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82" r:id="rId2"/>
    <p:sldId id="257" r:id="rId3"/>
    <p:sldId id="258" r:id="rId4"/>
    <p:sldId id="267" r:id="rId5"/>
    <p:sldId id="259" r:id="rId6"/>
    <p:sldId id="268" r:id="rId7"/>
    <p:sldId id="271" r:id="rId8"/>
    <p:sldId id="269" r:id="rId9"/>
    <p:sldId id="260" r:id="rId10"/>
    <p:sldId id="273" r:id="rId11"/>
    <p:sldId id="274" r:id="rId12"/>
    <p:sldId id="261" r:id="rId13"/>
    <p:sldId id="262" r:id="rId14"/>
    <p:sldId id="277" r:id="rId15"/>
    <p:sldId id="276" r:id="rId16"/>
    <p:sldId id="263" r:id="rId17"/>
    <p:sldId id="278" r:id="rId18"/>
    <p:sldId id="264" r:id="rId19"/>
    <p:sldId id="265" r:id="rId20"/>
    <p:sldId id="266" r:id="rId21"/>
    <p:sldId id="280" r:id="rId22"/>
    <p:sldId id="279" r:id="rId23"/>
    <p:sldId id="270" r:id="rId24"/>
    <p:sldId id="281" r:id="rId2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D7D3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55" d="100"/>
          <a:sy n="55" d="100"/>
        </p:scale>
        <p:origin x="1714" y="619"/>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F5E002DE-2DD2-DE43-49AE-2CCDB62D1498}"/>
              </a:ext>
            </a:extLst>
          </p:cNvPr>
          <p:cNvSpPr>
            <a:spLocks noGrp="1"/>
          </p:cNvSpPr>
          <p:nvPr>
            <p:ph type="pic" sz="quarter" idx="10"/>
          </p:nvPr>
        </p:nvSpPr>
        <p:spPr>
          <a:xfrm>
            <a:off x="4488872" y="0"/>
            <a:ext cx="7703128" cy="6858000"/>
          </a:xfrm>
          <a:custGeom>
            <a:avLst/>
            <a:gdLst>
              <a:gd name="connsiteX0" fmla="*/ 1206849 w 7703128"/>
              <a:gd name="connsiteY0" fmla="*/ 1788737 h 6858000"/>
              <a:gd name="connsiteX1" fmla="*/ 1209870 w 7703128"/>
              <a:gd name="connsiteY1" fmla="*/ 1793047 h 6858000"/>
              <a:gd name="connsiteX2" fmla="*/ 1211079 w 7703128"/>
              <a:gd name="connsiteY2" fmla="*/ 1796741 h 6858000"/>
              <a:gd name="connsiteX3" fmla="*/ 1211682 w 7703128"/>
              <a:gd name="connsiteY3" fmla="*/ 1801050 h 6858000"/>
              <a:gd name="connsiteX4" fmla="*/ 1212286 w 7703128"/>
              <a:gd name="connsiteY4" fmla="*/ 1804743 h 6858000"/>
              <a:gd name="connsiteX5" fmla="*/ 1211682 w 7703128"/>
              <a:gd name="connsiteY5" fmla="*/ 1808436 h 6858000"/>
              <a:gd name="connsiteX6" fmla="*/ 1211079 w 7703128"/>
              <a:gd name="connsiteY6" fmla="*/ 1812745 h 6858000"/>
              <a:gd name="connsiteX7" fmla="*/ 1208660 w 7703128"/>
              <a:gd name="connsiteY7" fmla="*/ 1816438 h 6858000"/>
              <a:gd name="connsiteX8" fmla="*/ 1207453 w 7703128"/>
              <a:gd name="connsiteY8" fmla="*/ 1820131 h 6858000"/>
              <a:gd name="connsiteX9" fmla="*/ 1201410 w 7703128"/>
              <a:gd name="connsiteY9" fmla="*/ 1828134 h 6858000"/>
              <a:gd name="connsiteX10" fmla="*/ 1194765 w 7703128"/>
              <a:gd name="connsiteY10" fmla="*/ 1836750 h 6858000"/>
              <a:gd name="connsiteX11" fmla="*/ 1186307 w 7703128"/>
              <a:gd name="connsiteY11" fmla="*/ 1844754 h 6858000"/>
              <a:gd name="connsiteX12" fmla="*/ 1177243 w 7703128"/>
              <a:gd name="connsiteY12" fmla="*/ 1853988 h 6858000"/>
              <a:gd name="connsiteX13" fmla="*/ 1158512 w 7703128"/>
              <a:gd name="connsiteY13" fmla="*/ 1872453 h 6858000"/>
              <a:gd name="connsiteX14" fmla="*/ 1149451 w 7703128"/>
              <a:gd name="connsiteY14" fmla="*/ 1882302 h 6858000"/>
              <a:gd name="connsiteX15" fmla="*/ 1140387 w 7703128"/>
              <a:gd name="connsiteY15" fmla="*/ 1893382 h 6858000"/>
              <a:gd name="connsiteX16" fmla="*/ 1132532 w 7703128"/>
              <a:gd name="connsiteY16" fmla="*/ 1905077 h 6858000"/>
              <a:gd name="connsiteX17" fmla="*/ 1125886 w 7703128"/>
              <a:gd name="connsiteY17" fmla="*/ 1917389 h 6858000"/>
              <a:gd name="connsiteX18" fmla="*/ 1123469 w 7703128"/>
              <a:gd name="connsiteY18" fmla="*/ 1922929 h 6858000"/>
              <a:gd name="connsiteX19" fmla="*/ 1120449 w 7703128"/>
              <a:gd name="connsiteY19" fmla="*/ 1930315 h 6858000"/>
              <a:gd name="connsiteX20" fmla="*/ 1119242 w 7703128"/>
              <a:gd name="connsiteY20" fmla="*/ 1937085 h 6858000"/>
              <a:gd name="connsiteX21" fmla="*/ 1117429 w 7703128"/>
              <a:gd name="connsiteY21" fmla="*/ 1944472 h 6858000"/>
              <a:gd name="connsiteX22" fmla="*/ 1111990 w 7703128"/>
              <a:gd name="connsiteY22" fmla="*/ 1940165 h 6858000"/>
              <a:gd name="connsiteX23" fmla="*/ 1107758 w 7703128"/>
              <a:gd name="connsiteY23" fmla="*/ 1936470 h 6858000"/>
              <a:gd name="connsiteX24" fmla="*/ 1104135 w 7703128"/>
              <a:gd name="connsiteY24" fmla="*/ 1932162 h 6858000"/>
              <a:gd name="connsiteX25" fmla="*/ 1101718 w 7703128"/>
              <a:gd name="connsiteY25" fmla="*/ 1926622 h 6858000"/>
              <a:gd name="connsiteX26" fmla="*/ 1100509 w 7703128"/>
              <a:gd name="connsiteY26" fmla="*/ 1922313 h 6858000"/>
              <a:gd name="connsiteX27" fmla="*/ 1099301 w 7703128"/>
              <a:gd name="connsiteY27" fmla="*/ 1917389 h 6858000"/>
              <a:gd name="connsiteX28" fmla="*/ 1099301 w 7703128"/>
              <a:gd name="connsiteY28" fmla="*/ 1912465 h 6858000"/>
              <a:gd name="connsiteX29" fmla="*/ 1099906 w 7703128"/>
              <a:gd name="connsiteY29" fmla="*/ 1906925 h 6858000"/>
              <a:gd name="connsiteX30" fmla="*/ 1101115 w 7703128"/>
              <a:gd name="connsiteY30" fmla="*/ 1902000 h 6858000"/>
              <a:gd name="connsiteX31" fmla="*/ 1102927 w 7703128"/>
              <a:gd name="connsiteY31" fmla="*/ 1897076 h 6858000"/>
              <a:gd name="connsiteX32" fmla="*/ 1105344 w 7703128"/>
              <a:gd name="connsiteY32" fmla="*/ 1890921 h 6858000"/>
              <a:gd name="connsiteX33" fmla="*/ 1108365 w 7703128"/>
              <a:gd name="connsiteY33" fmla="*/ 1885995 h 6858000"/>
              <a:gd name="connsiteX34" fmla="*/ 1115614 w 7703128"/>
              <a:gd name="connsiteY34" fmla="*/ 1874916 h 6858000"/>
              <a:gd name="connsiteX35" fmla="*/ 1124678 w 7703128"/>
              <a:gd name="connsiteY35" fmla="*/ 1863836 h 6858000"/>
              <a:gd name="connsiteX36" fmla="*/ 1134948 w 7703128"/>
              <a:gd name="connsiteY36" fmla="*/ 1852756 h 6858000"/>
              <a:gd name="connsiteX37" fmla="*/ 1145827 w 7703128"/>
              <a:gd name="connsiteY37" fmla="*/ 1842292 h 6858000"/>
              <a:gd name="connsiteX38" fmla="*/ 1168784 w 7703128"/>
              <a:gd name="connsiteY38" fmla="*/ 1821361 h 6858000"/>
              <a:gd name="connsiteX39" fmla="*/ 1189329 w 7703128"/>
              <a:gd name="connsiteY39" fmla="*/ 1803511 h 6858000"/>
              <a:gd name="connsiteX40" fmla="*/ 1639792 w 7703128"/>
              <a:gd name="connsiteY40" fmla="*/ 1489481 h 6858000"/>
              <a:gd name="connsiteX41" fmla="*/ 1649564 w 7703128"/>
              <a:gd name="connsiteY41" fmla="*/ 1499924 h 6858000"/>
              <a:gd name="connsiteX42" fmla="*/ 1653228 w 7703128"/>
              <a:gd name="connsiteY42" fmla="*/ 1504223 h 6858000"/>
              <a:gd name="connsiteX43" fmla="*/ 1655671 w 7703128"/>
              <a:gd name="connsiteY43" fmla="*/ 1509137 h 6858000"/>
              <a:gd name="connsiteX44" fmla="*/ 1658114 w 7703128"/>
              <a:gd name="connsiteY44" fmla="*/ 1513437 h 6858000"/>
              <a:gd name="connsiteX45" fmla="*/ 1659336 w 7703128"/>
              <a:gd name="connsiteY45" fmla="*/ 1518352 h 6858000"/>
              <a:gd name="connsiteX46" fmla="*/ 1660556 w 7703128"/>
              <a:gd name="connsiteY46" fmla="*/ 1521421 h 6858000"/>
              <a:gd name="connsiteX47" fmla="*/ 1661167 w 7703128"/>
              <a:gd name="connsiteY47" fmla="*/ 1526335 h 6858000"/>
              <a:gd name="connsiteX48" fmla="*/ 1661167 w 7703128"/>
              <a:gd name="connsiteY48" fmla="*/ 1530021 h 6858000"/>
              <a:gd name="connsiteX49" fmla="*/ 1661167 w 7703128"/>
              <a:gd name="connsiteY49" fmla="*/ 1533093 h 6858000"/>
              <a:gd name="connsiteX50" fmla="*/ 1659336 w 7703128"/>
              <a:gd name="connsiteY50" fmla="*/ 1536779 h 6858000"/>
              <a:gd name="connsiteX51" fmla="*/ 1658724 w 7703128"/>
              <a:gd name="connsiteY51" fmla="*/ 1539848 h 6858000"/>
              <a:gd name="connsiteX52" fmla="*/ 1654449 w 7703128"/>
              <a:gd name="connsiteY52" fmla="*/ 1547219 h 6858000"/>
              <a:gd name="connsiteX53" fmla="*/ 1649564 w 7703128"/>
              <a:gd name="connsiteY53" fmla="*/ 1553362 h 6858000"/>
              <a:gd name="connsiteX54" fmla="*/ 1643455 w 7703128"/>
              <a:gd name="connsiteY54" fmla="*/ 1558890 h 6858000"/>
              <a:gd name="connsiteX55" fmla="*/ 1636128 w 7703128"/>
              <a:gd name="connsiteY55" fmla="*/ 1565034 h 6858000"/>
              <a:gd name="connsiteX56" fmla="*/ 1620858 w 7703128"/>
              <a:gd name="connsiteY56" fmla="*/ 1574861 h 6858000"/>
              <a:gd name="connsiteX57" fmla="*/ 1604982 w 7703128"/>
              <a:gd name="connsiteY57" fmla="*/ 1585917 h 6858000"/>
              <a:gd name="connsiteX58" fmla="*/ 1597652 w 7703128"/>
              <a:gd name="connsiteY58" fmla="*/ 1590830 h 6858000"/>
              <a:gd name="connsiteX59" fmla="*/ 1591544 w 7703128"/>
              <a:gd name="connsiteY59" fmla="*/ 1596359 h 6858000"/>
              <a:gd name="connsiteX60" fmla="*/ 1581772 w 7703128"/>
              <a:gd name="connsiteY60" fmla="*/ 1586531 h 6858000"/>
              <a:gd name="connsiteX61" fmla="*/ 1578108 w 7703128"/>
              <a:gd name="connsiteY61" fmla="*/ 1581617 h 6858000"/>
              <a:gd name="connsiteX62" fmla="*/ 1575665 w 7703128"/>
              <a:gd name="connsiteY62" fmla="*/ 1577318 h 6858000"/>
              <a:gd name="connsiteX63" fmla="*/ 1572612 w 7703128"/>
              <a:gd name="connsiteY63" fmla="*/ 1573018 h 6858000"/>
              <a:gd name="connsiteX64" fmla="*/ 1570780 w 7703128"/>
              <a:gd name="connsiteY64" fmla="*/ 1568103 h 6858000"/>
              <a:gd name="connsiteX65" fmla="*/ 1570170 w 7703128"/>
              <a:gd name="connsiteY65" fmla="*/ 1565034 h 6858000"/>
              <a:gd name="connsiteX66" fmla="*/ 1569558 w 7703128"/>
              <a:gd name="connsiteY66" fmla="*/ 1560118 h 6858000"/>
              <a:gd name="connsiteX67" fmla="*/ 1569558 w 7703128"/>
              <a:gd name="connsiteY67" fmla="*/ 1556434 h 6858000"/>
              <a:gd name="connsiteX68" fmla="*/ 1569558 w 7703128"/>
              <a:gd name="connsiteY68" fmla="*/ 1553362 h 6858000"/>
              <a:gd name="connsiteX69" fmla="*/ 1570780 w 7703128"/>
              <a:gd name="connsiteY69" fmla="*/ 1549676 h 6858000"/>
              <a:gd name="connsiteX70" fmla="*/ 1572001 w 7703128"/>
              <a:gd name="connsiteY70" fmla="*/ 1545991 h 6858000"/>
              <a:gd name="connsiteX71" fmla="*/ 1576277 w 7703128"/>
              <a:gd name="connsiteY71" fmla="*/ 1539234 h 6858000"/>
              <a:gd name="connsiteX72" fmla="*/ 1581164 w 7703128"/>
              <a:gd name="connsiteY72" fmla="*/ 1533093 h 6858000"/>
              <a:gd name="connsiteX73" fmla="*/ 1587270 w 7703128"/>
              <a:gd name="connsiteY73" fmla="*/ 1527565 h 6858000"/>
              <a:gd name="connsiteX74" fmla="*/ 1594598 w 7703128"/>
              <a:gd name="connsiteY74" fmla="*/ 1521421 h 6858000"/>
              <a:gd name="connsiteX75" fmla="*/ 1610477 w 7703128"/>
              <a:gd name="connsiteY75" fmla="*/ 1510981 h 6858000"/>
              <a:gd name="connsiteX76" fmla="*/ 1625744 w 7703128"/>
              <a:gd name="connsiteY76" fmla="*/ 1499924 h 6858000"/>
              <a:gd name="connsiteX77" fmla="*/ 1633685 w 7703128"/>
              <a:gd name="connsiteY77" fmla="*/ 1494395 h 6858000"/>
              <a:gd name="connsiteX78" fmla="*/ 1511680 w 7703128"/>
              <a:gd name="connsiteY78" fmla="*/ 1422301 h 6858000"/>
              <a:gd name="connsiteX79" fmla="*/ 1519800 w 7703128"/>
              <a:gd name="connsiteY79" fmla="*/ 1429582 h 6858000"/>
              <a:gd name="connsiteX80" fmla="*/ 1526045 w 7703128"/>
              <a:gd name="connsiteY80" fmla="*/ 1436862 h 6858000"/>
              <a:gd name="connsiteX81" fmla="*/ 1529795 w 7703128"/>
              <a:gd name="connsiteY81" fmla="*/ 1444142 h 6858000"/>
              <a:gd name="connsiteX82" fmla="*/ 1531668 w 7703128"/>
              <a:gd name="connsiteY82" fmla="*/ 1452030 h 6858000"/>
              <a:gd name="connsiteX83" fmla="*/ 1532916 w 7703128"/>
              <a:gd name="connsiteY83" fmla="*/ 1459916 h 6858000"/>
              <a:gd name="connsiteX84" fmla="*/ 1531668 w 7703128"/>
              <a:gd name="connsiteY84" fmla="*/ 1467197 h 6858000"/>
              <a:gd name="connsiteX85" fmla="*/ 1529795 w 7703128"/>
              <a:gd name="connsiteY85" fmla="*/ 1474476 h 6858000"/>
              <a:gd name="connsiteX86" fmla="*/ 1526045 w 7703128"/>
              <a:gd name="connsiteY86" fmla="*/ 1481757 h 6858000"/>
              <a:gd name="connsiteX87" fmla="*/ 1521674 w 7703128"/>
              <a:gd name="connsiteY87" fmla="*/ 1488429 h 6858000"/>
              <a:gd name="connsiteX88" fmla="*/ 1516052 w 7703128"/>
              <a:gd name="connsiteY88" fmla="*/ 1494495 h 6858000"/>
              <a:gd name="connsiteX89" fmla="*/ 1509805 w 7703128"/>
              <a:gd name="connsiteY89" fmla="*/ 1499957 h 6858000"/>
              <a:gd name="connsiteX90" fmla="*/ 1502937 w 7703128"/>
              <a:gd name="connsiteY90" fmla="*/ 1504809 h 6858000"/>
              <a:gd name="connsiteX91" fmla="*/ 1495439 w 7703128"/>
              <a:gd name="connsiteY91" fmla="*/ 1508451 h 6858000"/>
              <a:gd name="connsiteX92" fmla="*/ 1487321 w 7703128"/>
              <a:gd name="connsiteY92" fmla="*/ 1511482 h 6858000"/>
              <a:gd name="connsiteX93" fmla="*/ 1479826 w 7703128"/>
              <a:gd name="connsiteY93" fmla="*/ 1513305 h 6858000"/>
              <a:gd name="connsiteX94" fmla="*/ 1471706 w 7703128"/>
              <a:gd name="connsiteY94" fmla="*/ 1513910 h 6858000"/>
              <a:gd name="connsiteX95" fmla="*/ 1462960 w 7703128"/>
              <a:gd name="connsiteY95" fmla="*/ 1504809 h 6858000"/>
              <a:gd name="connsiteX96" fmla="*/ 1456091 w 7703128"/>
              <a:gd name="connsiteY96" fmla="*/ 1496923 h 6858000"/>
              <a:gd name="connsiteX97" fmla="*/ 1452342 w 7703128"/>
              <a:gd name="connsiteY97" fmla="*/ 1489036 h 6858000"/>
              <a:gd name="connsiteX98" fmla="*/ 1450468 w 7703128"/>
              <a:gd name="connsiteY98" fmla="*/ 1482364 h 6858000"/>
              <a:gd name="connsiteX99" fmla="*/ 1450468 w 7703128"/>
              <a:gd name="connsiteY99" fmla="*/ 1475690 h 6858000"/>
              <a:gd name="connsiteX100" fmla="*/ 1451719 w 7703128"/>
              <a:gd name="connsiteY100" fmla="*/ 1470230 h 6858000"/>
              <a:gd name="connsiteX101" fmla="*/ 1454840 w 7703128"/>
              <a:gd name="connsiteY101" fmla="*/ 1465375 h 6858000"/>
              <a:gd name="connsiteX102" fmla="*/ 1458588 w 7703128"/>
              <a:gd name="connsiteY102" fmla="*/ 1460522 h 6858000"/>
              <a:gd name="connsiteX103" fmla="*/ 1463584 w 7703128"/>
              <a:gd name="connsiteY103" fmla="*/ 1455669 h 6858000"/>
              <a:gd name="connsiteX104" fmla="*/ 1469829 w 7703128"/>
              <a:gd name="connsiteY104" fmla="*/ 1451422 h 6858000"/>
              <a:gd name="connsiteX105" fmla="*/ 1483571 w 7703128"/>
              <a:gd name="connsiteY105" fmla="*/ 1442929 h 6858000"/>
              <a:gd name="connsiteX106" fmla="*/ 1497939 w 7703128"/>
              <a:gd name="connsiteY106" fmla="*/ 1433222 h 6858000"/>
              <a:gd name="connsiteX107" fmla="*/ 1505435 w 7703128"/>
              <a:gd name="connsiteY107" fmla="*/ 1428368 h 6858000"/>
              <a:gd name="connsiteX108" fmla="*/ 1072055 w 7703128"/>
              <a:gd name="connsiteY108" fmla="*/ 1339859 h 6858000"/>
              <a:gd name="connsiteX109" fmla="*/ 1083580 w 7703128"/>
              <a:gd name="connsiteY109" fmla="*/ 1350785 h 6858000"/>
              <a:gd name="connsiteX110" fmla="*/ 1093283 w 7703128"/>
              <a:gd name="connsiteY110" fmla="*/ 1361712 h 6858000"/>
              <a:gd name="connsiteX111" fmla="*/ 1096920 w 7703128"/>
              <a:gd name="connsiteY111" fmla="*/ 1365961 h 6858000"/>
              <a:gd name="connsiteX112" fmla="*/ 1099952 w 7703128"/>
              <a:gd name="connsiteY112" fmla="*/ 1370818 h 6858000"/>
              <a:gd name="connsiteX113" fmla="*/ 1101771 w 7703128"/>
              <a:gd name="connsiteY113" fmla="*/ 1375066 h 6858000"/>
              <a:gd name="connsiteX114" fmla="*/ 1103591 w 7703128"/>
              <a:gd name="connsiteY114" fmla="*/ 1379924 h 6858000"/>
              <a:gd name="connsiteX115" fmla="*/ 1104804 w 7703128"/>
              <a:gd name="connsiteY115" fmla="*/ 1384779 h 6858000"/>
              <a:gd name="connsiteX116" fmla="*/ 1105410 w 7703128"/>
              <a:gd name="connsiteY116" fmla="*/ 1387814 h 6858000"/>
              <a:gd name="connsiteX117" fmla="*/ 1105410 w 7703128"/>
              <a:gd name="connsiteY117" fmla="*/ 1392671 h 6858000"/>
              <a:gd name="connsiteX118" fmla="*/ 1105410 w 7703128"/>
              <a:gd name="connsiteY118" fmla="*/ 1396315 h 6858000"/>
              <a:gd name="connsiteX119" fmla="*/ 1104197 w 7703128"/>
              <a:gd name="connsiteY119" fmla="*/ 1400563 h 6858000"/>
              <a:gd name="connsiteX120" fmla="*/ 1103591 w 7703128"/>
              <a:gd name="connsiteY120" fmla="*/ 1402990 h 6858000"/>
              <a:gd name="connsiteX121" fmla="*/ 1098738 w 7703128"/>
              <a:gd name="connsiteY121" fmla="*/ 1410275 h 6858000"/>
              <a:gd name="connsiteX122" fmla="*/ 1093889 w 7703128"/>
              <a:gd name="connsiteY122" fmla="*/ 1416346 h 6858000"/>
              <a:gd name="connsiteX123" fmla="*/ 1087219 w 7703128"/>
              <a:gd name="connsiteY123" fmla="*/ 1421811 h 6858000"/>
              <a:gd name="connsiteX124" fmla="*/ 1080547 w 7703128"/>
              <a:gd name="connsiteY124" fmla="*/ 1426059 h 6858000"/>
              <a:gd name="connsiteX125" fmla="*/ 1071453 w 7703128"/>
              <a:gd name="connsiteY125" fmla="*/ 1430915 h 6858000"/>
              <a:gd name="connsiteX126" fmla="*/ 1062962 w 7703128"/>
              <a:gd name="connsiteY126" fmla="*/ 1434559 h 6858000"/>
              <a:gd name="connsiteX127" fmla="*/ 1053865 w 7703128"/>
              <a:gd name="connsiteY127" fmla="*/ 1436986 h 6858000"/>
              <a:gd name="connsiteX128" fmla="*/ 1043558 w 7703128"/>
              <a:gd name="connsiteY128" fmla="*/ 1439415 h 6858000"/>
              <a:gd name="connsiteX129" fmla="*/ 1033856 w 7703128"/>
              <a:gd name="connsiteY129" fmla="*/ 1440629 h 6858000"/>
              <a:gd name="connsiteX130" fmla="*/ 1029611 w 7703128"/>
              <a:gd name="connsiteY130" fmla="*/ 1438807 h 6858000"/>
              <a:gd name="connsiteX131" fmla="*/ 1027185 w 7703128"/>
              <a:gd name="connsiteY131" fmla="*/ 1435772 h 6858000"/>
              <a:gd name="connsiteX132" fmla="*/ 1024152 w 7703128"/>
              <a:gd name="connsiteY132" fmla="*/ 1433344 h 6858000"/>
              <a:gd name="connsiteX133" fmla="*/ 1022333 w 7703128"/>
              <a:gd name="connsiteY133" fmla="*/ 1430915 h 6858000"/>
              <a:gd name="connsiteX134" fmla="*/ 1021120 w 7703128"/>
              <a:gd name="connsiteY134" fmla="*/ 1427879 h 6858000"/>
              <a:gd name="connsiteX135" fmla="*/ 1020516 w 7703128"/>
              <a:gd name="connsiteY135" fmla="*/ 1424844 h 6858000"/>
              <a:gd name="connsiteX136" fmla="*/ 1019908 w 7703128"/>
              <a:gd name="connsiteY136" fmla="*/ 1421811 h 6858000"/>
              <a:gd name="connsiteX137" fmla="*/ 1019908 w 7703128"/>
              <a:gd name="connsiteY137" fmla="*/ 1419381 h 6858000"/>
              <a:gd name="connsiteX138" fmla="*/ 1021120 w 7703128"/>
              <a:gd name="connsiteY138" fmla="*/ 1412705 h 6858000"/>
              <a:gd name="connsiteX139" fmla="*/ 1024759 w 7703128"/>
              <a:gd name="connsiteY139" fmla="*/ 1406635 h 6858000"/>
              <a:gd name="connsiteX140" fmla="*/ 1028396 w 7703128"/>
              <a:gd name="connsiteY140" fmla="*/ 1399350 h 6858000"/>
              <a:gd name="connsiteX141" fmla="*/ 1033250 w 7703128"/>
              <a:gd name="connsiteY141" fmla="*/ 1393279 h 6858000"/>
              <a:gd name="connsiteX142" fmla="*/ 1045380 w 7703128"/>
              <a:gd name="connsiteY142" fmla="*/ 1379316 h 6858000"/>
              <a:gd name="connsiteX143" fmla="*/ 1056899 w 7703128"/>
              <a:gd name="connsiteY143" fmla="*/ 1365961 h 6858000"/>
              <a:gd name="connsiteX144" fmla="*/ 1062353 w 7703128"/>
              <a:gd name="connsiteY144" fmla="*/ 1359282 h 6858000"/>
              <a:gd name="connsiteX145" fmla="*/ 1066600 w 7703128"/>
              <a:gd name="connsiteY145" fmla="*/ 1352607 h 6858000"/>
              <a:gd name="connsiteX146" fmla="*/ 1070240 w 7703128"/>
              <a:gd name="connsiteY146" fmla="*/ 1346535 h 6858000"/>
              <a:gd name="connsiteX147" fmla="*/ 1320996 w 7703128"/>
              <a:gd name="connsiteY147" fmla="*/ 1232981 h 6858000"/>
              <a:gd name="connsiteX148" fmla="*/ 1324659 w 7703128"/>
              <a:gd name="connsiteY148" fmla="*/ 1236045 h 6858000"/>
              <a:gd name="connsiteX149" fmla="*/ 1328323 w 7703128"/>
              <a:gd name="connsiteY149" fmla="*/ 1238498 h 6858000"/>
              <a:gd name="connsiteX150" fmla="*/ 1331378 w 7703128"/>
              <a:gd name="connsiteY150" fmla="*/ 1242176 h 6858000"/>
              <a:gd name="connsiteX151" fmla="*/ 1333820 w 7703128"/>
              <a:gd name="connsiteY151" fmla="*/ 1245854 h 6858000"/>
              <a:gd name="connsiteX152" fmla="*/ 1335651 w 7703128"/>
              <a:gd name="connsiteY152" fmla="*/ 1250145 h 6858000"/>
              <a:gd name="connsiteX153" fmla="*/ 1336264 w 7703128"/>
              <a:gd name="connsiteY153" fmla="*/ 1254436 h 6858000"/>
              <a:gd name="connsiteX154" fmla="*/ 1338095 w 7703128"/>
              <a:gd name="connsiteY154" fmla="*/ 1264244 h 6858000"/>
              <a:gd name="connsiteX155" fmla="*/ 1338707 w 7703128"/>
              <a:gd name="connsiteY155" fmla="*/ 1274664 h 6858000"/>
              <a:gd name="connsiteX156" fmla="*/ 1337486 w 7703128"/>
              <a:gd name="connsiteY156" fmla="*/ 1285085 h 6858000"/>
              <a:gd name="connsiteX157" fmla="*/ 1334431 w 7703128"/>
              <a:gd name="connsiteY157" fmla="*/ 1305928 h 6858000"/>
              <a:gd name="connsiteX158" fmla="*/ 1333820 w 7703128"/>
              <a:gd name="connsiteY158" fmla="*/ 1315735 h 6858000"/>
              <a:gd name="connsiteX159" fmla="*/ 1332601 w 7703128"/>
              <a:gd name="connsiteY159" fmla="*/ 1324319 h 6858000"/>
              <a:gd name="connsiteX160" fmla="*/ 1332601 w 7703128"/>
              <a:gd name="connsiteY160" fmla="*/ 1331674 h 6858000"/>
              <a:gd name="connsiteX161" fmla="*/ 1333820 w 7703128"/>
              <a:gd name="connsiteY161" fmla="*/ 1335354 h 6858000"/>
              <a:gd name="connsiteX162" fmla="*/ 1334431 w 7703128"/>
              <a:gd name="connsiteY162" fmla="*/ 1337806 h 6858000"/>
              <a:gd name="connsiteX163" fmla="*/ 1335651 w 7703128"/>
              <a:gd name="connsiteY163" fmla="*/ 1340870 h 6858000"/>
              <a:gd name="connsiteX164" fmla="*/ 1338095 w 7703128"/>
              <a:gd name="connsiteY164" fmla="*/ 1342096 h 6858000"/>
              <a:gd name="connsiteX165" fmla="*/ 1339926 w 7703128"/>
              <a:gd name="connsiteY165" fmla="*/ 1343323 h 6858000"/>
              <a:gd name="connsiteX166" fmla="*/ 1342982 w 7703128"/>
              <a:gd name="connsiteY166" fmla="*/ 1343323 h 6858000"/>
              <a:gd name="connsiteX167" fmla="*/ 1346646 w 7703128"/>
              <a:gd name="connsiteY167" fmla="*/ 1343323 h 6858000"/>
              <a:gd name="connsiteX168" fmla="*/ 1350920 w 7703128"/>
              <a:gd name="connsiteY168" fmla="*/ 1342710 h 6858000"/>
              <a:gd name="connsiteX169" fmla="*/ 1355805 w 7703128"/>
              <a:gd name="connsiteY169" fmla="*/ 1341482 h 6858000"/>
              <a:gd name="connsiteX170" fmla="*/ 1361913 w 7703128"/>
              <a:gd name="connsiteY170" fmla="*/ 1339032 h 6858000"/>
              <a:gd name="connsiteX171" fmla="*/ 1363134 w 7703128"/>
              <a:gd name="connsiteY171" fmla="*/ 1345161 h 6858000"/>
              <a:gd name="connsiteX172" fmla="*/ 1364968 w 7703128"/>
              <a:gd name="connsiteY172" fmla="*/ 1350065 h 6858000"/>
              <a:gd name="connsiteX173" fmla="*/ 1364968 w 7703128"/>
              <a:gd name="connsiteY173" fmla="*/ 1354968 h 6858000"/>
              <a:gd name="connsiteX174" fmla="*/ 1364968 w 7703128"/>
              <a:gd name="connsiteY174" fmla="*/ 1360487 h 6858000"/>
              <a:gd name="connsiteX175" fmla="*/ 1363134 w 7703128"/>
              <a:gd name="connsiteY175" fmla="*/ 1364163 h 6858000"/>
              <a:gd name="connsiteX176" fmla="*/ 1361913 w 7703128"/>
              <a:gd name="connsiteY176" fmla="*/ 1368455 h 6858000"/>
              <a:gd name="connsiteX177" fmla="*/ 1359472 w 7703128"/>
              <a:gd name="connsiteY177" fmla="*/ 1372134 h 6858000"/>
              <a:gd name="connsiteX178" fmla="*/ 1357637 w 7703128"/>
              <a:gd name="connsiteY178" fmla="*/ 1374586 h 6858000"/>
              <a:gd name="connsiteX179" fmla="*/ 1353974 w 7703128"/>
              <a:gd name="connsiteY179" fmla="*/ 1377651 h 6858000"/>
              <a:gd name="connsiteX180" fmla="*/ 1350310 w 7703128"/>
              <a:gd name="connsiteY180" fmla="*/ 1380103 h 6858000"/>
              <a:gd name="connsiteX181" fmla="*/ 1346646 w 7703128"/>
              <a:gd name="connsiteY181" fmla="*/ 1381328 h 6858000"/>
              <a:gd name="connsiteX182" fmla="*/ 1342370 w 7703128"/>
              <a:gd name="connsiteY182" fmla="*/ 1383166 h 6858000"/>
              <a:gd name="connsiteX183" fmla="*/ 1331988 w 7703128"/>
              <a:gd name="connsiteY183" fmla="*/ 1385006 h 6858000"/>
              <a:gd name="connsiteX184" fmla="*/ 1322216 w 7703128"/>
              <a:gd name="connsiteY184" fmla="*/ 1385620 h 6858000"/>
              <a:gd name="connsiteX185" fmla="*/ 1311223 w 7703128"/>
              <a:gd name="connsiteY185" fmla="*/ 1384395 h 6858000"/>
              <a:gd name="connsiteX186" fmla="*/ 1299622 w 7703128"/>
              <a:gd name="connsiteY186" fmla="*/ 1381328 h 6858000"/>
              <a:gd name="connsiteX187" fmla="*/ 1288625 w 7703128"/>
              <a:gd name="connsiteY187" fmla="*/ 1377037 h 6858000"/>
              <a:gd name="connsiteX188" fmla="*/ 1277635 w 7703128"/>
              <a:gd name="connsiteY188" fmla="*/ 1372134 h 6858000"/>
              <a:gd name="connsiteX189" fmla="*/ 1272747 w 7703128"/>
              <a:gd name="connsiteY189" fmla="*/ 1368455 h 6858000"/>
              <a:gd name="connsiteX190" fmla="*/ 1268474 w 7703128"/>
              <a:gd name="connsiteY190" fmla="*/ 1364163 h 6858000"/>
              <a:gd name="connsiteX191" fmla="*/ 1264199 w 7703128"/>
              <a:gd name="connsiteY191" fmla="*/ 1360487 h 6858000"/>
              <a:gd name="connsiteX192" fmla="*/ 1259313 w 7703128"/>
              <a:gd name="connsiteY192" fmla="*/ 1354968 h 6858000"/>
              <a:gd name="connsiteX193" fmla="*/ 1256258 w 7703128"/>
              <a:gd name="connsiteY193" fmla="*/ 1350065 h 6858000"/>
              <a:gd name="connsiteX194" fmla="*/ 1252595 w 7703128"/>
              <a:gd name="connsiteY194" fmla="*/ 1345161 h 6858000"/>
              <a:gd name="connsiteX195" fmla="*/ 1249538 w 7703128"/>
              <a:gd name="connsiteY195" fmla="*/ 1339032 h 6858000"/>
              <a:gd name="connsiteX196" fmla="*/ 1247096 w 7703128"/>
              <a:gd name="connsiteY196" fmla="*/ 1333514 h 6858000"/>
              <a:gd name="connsiteX197" fmla="*/ 1248929 w 7703128"/>
              <a:gd name="connsiteY197" fmla="*/ 1338417 h 6858000"/>
              <a:gd name="connsiteX198" fmla="*/ 1248929 w 7703128"/>
              <a:gd name="connsiteY198" fmla="*/ 1344548 h 6858000"/>
              <a:gd name="connsiteX199" fmla="*/ 1247096 w 7703128"/>
              <a:gd name="connsiteY199" fmla="*/ 1350678 h 6858000"/>
              <a:gd name="connsiteX200" fmla="*/ 1246487 w 7703128"/>
              <a:gd name="connsiteY200" fmla="*/ 1356807 h 6858000"/>
              <a:gd name="connsiteX201" fmla="*/ 1242822 w 7703128"/>
              <a:gd name="connsiteY201" fmla="*/ 1369068 h 6858000"/>
              <a:gd name="connsiteX202" fmla="*/ 1239770 w 7703128"/>
              <a:gd name="connsiteY202" fmla="*/ 1380716 h 6858000"/>
              <a:gd name="connsiteX203" fmla="*/ 1239158 w 7703128"/>
              <a:gd name="connsiteY203" fmla="*/ 1387459 h 6858000"/>
              <a:gd name="connsiteX204" fmla="*/ 1239158 w 7703128"/>
              <a:gd name="connsiteY204" fmla="*/ 1392975 h 6858000"/>
              <a:gd name="connsiteX205" fmla="*/ 1239770 w 7703128"/>
              <a:gd name="connsiteY205" fmla="*/ 1399106 h 6858000"/>
              <a:gd name="connsiteX206" fmla="*/ 1242822 w 7703128"/>
              <a:gd name="connsiteY206" fmla="*/ 1404009 h 6858000"/>
              <a:gd name="connsiteX207" fmla="*/ 1247096 w 7703128"/>
              <a:gd name="connsiteY207" fmla="*/ 1409527 h 6858000"/>
              <a:gd name="connsiteX208" fmla="*/ 1253204 w 7703128"/>
              <a:gd name="connsiteY208" fmla="*/ 1415044 h 6858000"/>
              <a:gd name="connsiteX209" fmla="*/ 1261144 w 7703128"/>
              <a:gd name="connsiteY209" fmla="*/ 1419947 h 6858000"/>
              <a:gd name="connsiteX210" fmla="*/ 1270916 w 7703128"/>
              <a:gd name="connsiteY210" fmla="*/ 1424853 h 6858000"/>
              <a:gd name="connsiteX211" fmla="*/ 1261756 w 7703128"/>
              <a:gd name="connsiteY211" fmla="*/ 1449985 h 6858000"/>
              <a:gd name="connsiteX212" fmla="*/ 1250763 w 7703128"/>
              <a:gd name="connsiteY212" fmla="*/ 1472667 h 6858000"/>
              <a:gd name="connsiteX213" fmla="*/ 1239770 w 7703128"/>
              <a:gd name="connsiteY213" fmla="*/ 1493508 h 6858000"/>
              <a:gd name="connsiteX214" fmla="*/ 1229387 w 7703128"/>
              <a:gd name="connsiteY214" fmla="*/ 1512511 h 6858000"/>
              <a:gd name="connsiteX215" fmla="*/ 1216560 w 7703128"/>
              <a:gd name="connsiteY215" fmla="*/ 1530289 h 6858000"/>
              <a:gd name="connsiteX216" fmla="*/ 1204957 w 7703128"/>
              <a:gd name="connsiteY216" fmla="*/ 1546840 h 6858000"/>
              <a:gd name="connsiteX217" fmla="*/ 1192744 w 7703128"/>
              <a:gd name="connsiteY217" fmla="*/ 1562166 h 6858000"/>
              <a:gd name="connsiteX218" fmla="*/ 1181140 w 7703128"/>
              <a:gd name="connsiteY218" fmla="*/ 1576879 h 6858000"/>
              <a:gd name="connsiteX219" fmla="*/ 1156713 w 7703128"/>
              <a:gd name="connsiteY219" fmla="*/ 1605076 h 6858000"/>
              <a:gd name="connsiteX220" fmla="*/ 1145107 w 7703128"/>
              <a:gd name="connsiteY220" fmla="*/ 1618562 h 6858000"/>
              <a:gd name="connsiteX221" fmla="*/ 1133502 w 7703128"/>
              <a:gd name="connsiteY221" fmla="*/ 1633274 h 6858000"/>
              <a:gd name="connsiteX222" fmla="*/ 1122510 w 7703128"/>
              <a:gd name="connsiteY222" fmla="*/ 1647988 h 6858000"/>
              <a:gd name="connsiteX223" fmla="*/ 1112128 w 7703128"/>
              <a:gd name="connsiteY223" fmla="*/ 1663926 h 6858000"/>
              <a:gd name="connsiteX224" fmla="*/ 1102968 w 7703128"/>
              <a:gd name="connsiteY224" fmla="*/ 1681702 h 6858000"/>
              <a:gd name="connsiteX225" fmla="*/ 1094416 w 7703128"/>
              <a:gd name="connsiteY225" fmla="*/ 1699479 h 6858000"/>
              <a:gd name="connsiteX226" fmla="*/ 1088311 w 7703128"/>
              <a:gd name="connsiteY226" fmla="*/ 1693963 h 6858000"/>
              <a:gd name="connsiteX227" fmla="*/ 1082814 w 7703128"/>
              <a:gd name="connsiteY227" fmla="*/ 1688446 h 6858000"/>
              <a:gd name="connsiteX228" fmla="*/ 1078538 w 7703128"/>
              <a:gd name="connsiteY228" fmla="*/ 1684155 h 6858000"/>
              <a:gd name="connsiteX229" fmla="*/ 1073041 w 7703128"/>
              <a:gd name="connsiteY229" fmla="*/ 1682316 h 6858000"/>
              <a:gd name="connsiteX230" fmla="*/ 1069377 w 7703128"/>
              <a:gd name="connsiteY230" fmla="*/ 1679863 h 6858000"/>
              <a:gd name="connsiteX231" fmla="*/ 1065103 w 7703128"/>
              <a:gd name="connsiteY231" fmla="*/ 1679252 h 6858000"/>
              <a:gd name="connsiteX232" fmla="*/ 1061437 w 7703128"/>
              <a:gd name="connsiteY232" fmla="*/ 1679252 h 6858000"/>
              <a:gd name="connsiteX233" fmla="*/ 1058387 w 7703128"/>
              <a:gd name="connsiteY233" fmla="*/ 1679863 h 6858000"/>
              <a:gd name="connsiteX234" fmla="*/ 1054720 w 7703128"/>
              <a:gd name="connsiteY234" fmla="*/ 1680476 h 6858000"/>
              <a:gd name="connsiteX235" fmla="*/ 1052277 w 7703128"/>
              <a:gd name="connsiteY235" fmla="*/ 1682929 h 6858000"/>
              <a:gd name="connsiteX236" fmla="*/ 1046783 w 7703128"/>
              <a:gd name="connsiteY236" fmla="*/ 1687832 h 6858000"/>
              <a:gd name="connsiteX237" fmla="*/ 1041894 w 7703128"/>
              <a:gd name="connsiteY237" fmla="*/ 1694576 h 6858000"/>
              <a:gd name="connsiteX238" fmla="*/ 1037009 w 7703128"/>
              <a:gd name="connsiteY238" fmla="*/ 1701931 h 6858000"/>
              <a:gd name="connsiteX239" fmla="*/ 1032735 w 7703128"/>
              <a:gd name="connsiteY239" fmla="*/ 1708675 h 6858000"/>
              <a:gd name="connsiteX240" fmla="*/ 1027238 w 7703128"/>
              <a:gd name="connsiteY240" fmla="*/ 1714807 h 6858000"/>
              <a:gd name="connsiteX241" fmla="*/ 1021741 w 7703128"/>
              <a:gd name="connsiteY241" fmla="*/ 1720323 h 6858000"/>
              <a:gd name="connsiteX242" fmla="*/ 1018687 w 7703128"/>
              <a:gd name="connsiteY242" fmla="*/ 1722162 h 6858000"/>
              <a:gd name="connsiteX243" fmla="*/ 1015634 w 7703128"/>
              <a:gd name="connsiteY243" fmla="*/ 1724001 h 6858000"/>
              <a:gd name="connsiteX244" fmla="*/ 1011968 w 7703128"/>
              <a:gd name="connsiteY244" fmla="*/ 1724612 h 6858000"/>
              <a:gd name="connsiteX245" fmla="*/ 1008305 w 7703128"/>
              <a:gd name="connsiteY245" fmla="*/ 1724612 h 6858000"/>
              <a:gd name="connsiteX246" fmla="*/ 1005250 w 7703128"/>
              <a:gd name="connsiteY246" fmla="*/ 1724001 h 6858000"/>
              <a:gd name="connsiteX247" fmla="*/ 1000365 w 7703128"/>
              <a:gd name="connsiteY247" fmla="*/ 1721548 h 6858000"/>
              <a:gd name="connsiteX248" fmla="*/ 996092 w 7703128"/>
              <a:gd name="connsiteY248" fmla="*/ 1718484 h 6858000"/>
              <a:gd name="connsiteX249" fmla="*/ 991204 w 7703128"/>
              <a:gd name="connsiteY249" fmla="*/ 1714807 h 6858000"/>
              <a:gd name="connsiteX250" fmla="*/ 986319 w 7703128"/>
              <a:gd name="connsiteY250" fmla="*/ 1710514 h 6858000"/>
              <a:gd name="connsiteX251" fmla="*/ 980213 w 7703128"/>
              <a:gd name="connsiteY251" fmla="*/ 1703770 h 6858000"/>
              <a:gd name="connsiteX252" fmla="*/ 991204 w 7703128"/>
              <a:gd name="connsiteY252" fmla="*/ 1695190 h 6858000"/>
              <a:gd name="connsiteX253" fmla="*/ 1000365 w 7703128"/>
              <a:gd name="connsiteY253" fmla="*/ 1686607 h 6858000"/>
              <a:gd name="connsiteX254" fmla="*/ 1009527 w 7703128"/>
              <a:gd name="connsiteY254" fmla="*/ 1676799 h 6858000"/>
              <a:gd name="connsiteX255" fmla="*/ 1017466 w 7703128"/>
              <a:gd name="connsiteY255" fmla="*/ 1667602 h 6858000"/>
              <a:gd name="connsiteX256" fmla="*/ 1024793 w 7703128"/>
              <a:gd name="connsiteY256" fmla="*/ 1657182 h 6858000"/>
              <a:gd name="connsiteX257" fmla="*/ 1031513 w 7703128"/>
              <a:gd name="connsiteY257" fmla="*/ 1647988 h 6858000"/>
              <a:gd name="connsiteX258" fmla="*/ 1044339 w 7703128"/>
              <a:gd name="connsiteY258" fmla="*/ 1627758 h 6858000"/>
              <a:gd name="connsiteX259" fmla="*/ 1056553 w 7703128"/>
              <a:gd name="connsiteY259" fmla="*/ 1608142 h 6858000"/>
              <a:gd name="connsiteX260" fmla="*/ 1068765 w 7703128"/>
              <a:gd name="connsiteY260" fmla="*/ 1589138 h 6858000"/>
              <a:gd name="connsiteX261" fmla="*/ 1075486 w 7703128"/>
              <a:gd name="connsiteY261" fmla="*/ 1579944 h 6858000"/>
              <a:gd name="connsiteX262" fmla="*/ 1081592 w 7703128"/>
              <a:gd name="connsiteY262" fmla="*/ 1571974 h 6858000"/>
              <a:gd name="connsiteX263" fmla="*/ 1090143 w 7703128"/>
              <a:gd name="connsiteY263" fmla="*/ 1564004 h 6858000"/>
              <a:gd name="connsiteX264" fmla="*/ 1098081 w 7703128"/>
              <a:gd name="connsiteY264" fmla="*/ 1556649 h 6858000"/>
              <a:gd name="connsiteX265" fmla="*/ 1098692 w 7703128"/>
              <a:gd name="connsiteY265" fmla="*/ 1556649 h 6858000"/>
              <a:gd name="connsiteX266" fmla="*/ 1099912 w 7703128"/>
              <a:gd name="connsiteY266" fmla="*/ 1557874 h 6858000"/>
              <a:gd name="connsiteX267" fmla="*/ 1104799 w 7703128"/>
              <a:gd name="connsiteY267" fmla="*/ 1559713 h 6858000"/>
              <a:gd name="connsiteX268" fmla="*/ 1117625 w 7703128"/>
              <a:gd name="connsiteY268" fmla="*/ 1569521 h 6858000"/>
              <a:gd name="connsiteX269" fmla="*/ 1129840 w 7703128"/>
              <a:gd name="connsiteY269" fmla="*/ 1578718 h 6858000"/>
              <a:gd name="connsiteX270" fmla="*/ 1134723 w 7703128"/>
              <a:gd name="connsiteY270" fmla="*/ 1581781 h 6858000"/>
              <a:gd name="connsiteX271" fmla="*/ 1137168 w 7703128"/>
              <a:gd name="connsiteY271" fmla="*/ 1582395 h 6858000"/>
              <a:gd name="connsiteX272" fmla="*/ 1138389 w 7703128"/>
              <a:gd name="connsiteY272" fmla="*/ 1582395 h 6858000"/>
              <a:gd name="connsiteX273" fmla="*/ 1142665 w 7703128"/>
              <a:gd name="connsiteY273" fmla="*/ 1581171 h 6858000"/>
              <a:gd name="connsiteX274" fmla="*/ 1146939 w 7703128"/>
              <a:gd name="connsiteY274" fmla="*/ 1578104 h 6858000"/>
              <a:gd name="connsiteX275" fmla="*/ 1151213 w 7703128"/>
              <a:gd name="connsiteY275" fmla="*/ 1574427 h 6858000"/>
              <a:gd name="connsiteX276" fmla="*/ 1154878 w 7703128"/>
              <a:gd name="connsiteY276" fmla="*/ 1569521 h 6858000"/>
              <a:gd name="connsiteX277" fmla="*/ 1157932 w 7703128"/>
              <a:gd name="connsiteY277" fmla="*/ 1562780 h 6858000"/>
              <a:gd name="connsiteX278" fmla="*/ 1160986 w 7703128"/>
              <a:gd name="connsiteY278" fmla="*/ 1556036 h 6858000"/>
              <a:gd name="connsiteX279" fmla="*/ 1167705 w 7703128"/>
              <a:gd name="connsiteY279" fmla="*/ 1541936 h 6858000"/>
              <a:gd name="connsiteX280" fmla="*/ 1173199 w 7703128"/>
              <a:gd name="connsiteY280" fmla="*/ 1527225 h 6858000"/>
              <a:gd name="connsiteX281" fmla="*/ 1179307 w 7703128"/>
              <a:gd name="connsiteY281" fmla="*/ 1513738 h 6858000"/>
              <a:gd name="connsiteX282" fmla="*/ 1182971 w 7703128"/>
              <a:gd name="connsiteY282" fmla="*/ 1508222 h 6858000"/>
              <a:gd name="connsiteX283" fmla="*/ 1186025 w 7703128"/>
              <a:gd name="connsiteY283" fmla="*/ 1503317 h 6858000"/>
              <a:gd name="connsiteX284" fmla="*/ 1189692 w 7703128"/>
              <a:gd name="connsiteY284" fmla="*/ 1499640 h 6858000"/>
              <a:gd name="connsiteX285" fmla="*/ 1194575 w 7703128"/>
              <a:gd name="connsiteY285" fmla="*/ 1496575 h 6858000"/>
              <a:gd name="connsiteX286" fmla="*/ 1194575 w 7703128"/>
              <a:gd name="connsiteY286" fmla="*/ 1490444 h 6858000"/>
              <a:gd name="connsiteX287" fmla="*/ 1192744 w 7703128"/>
              <a:gd name="connsiteY287" fmla="*/ 1485540 h 6858000"/>
              <a:gd name="connsiteX288" fmla="*/ 1191523 w 7703128"/>
              <a:gd name="connsiteY288" fmla="*/ 1481249 h 6858000"/>
              <a:gd name="connsiteX289" fmla="*/ 1188468 w 7703128"/>
              <a:gd name="connsiteY289" fmla="*/ 1477570 h 6858000"/>
              <a:gd name="connsiteX290" fmla="*/ 1185416 w 7703128"/>
              <a:gd name="connsiteY290" fmla="*/ 1475117 h 6858000"/>
              <a:gd name="connsiteX291" fmla="*/ 1181749 w 7703128"/>
              <a:gd name="connsiteY291" fmla="*/ 1472667 h 6858000"/>
              <a:gd name="connsiteX292" fmla="*/ 1173199 w 7703128"/>
              <a:gd name="connsiteY292" fmla="*/ 1468376 h 6858000"/>
              <a:gd name="connsiteX293" fmla="*/ 1162819 w 7703128"/>
              <a:gd name="connsiteY293" fmla="*/ 1462859 h 6858000"/>
              <a:gd name="connsiteX294" fmla="*/ 1157321 w 7703128"/>
              <a:gd name="connsiteY294" fmla="*/ 1459793 h 6858000"/>
              <a:gd name="connsiteX295" fmla="*/ 1151213 w 7703128"/>
              <a:gd name="connsiteY295" fmla="*/ 1455502 h 6858000"/>
              <a:gd name="connsiteX296" fmla="*/ 1145715 w 7703128"/>
              <a:gd name="connsiteY296" fmla="*/ 1450598 h 6858000"/>
              <a:gd name="connsiteX297" fmla="*/ 1138999 w 7703128"/>
              <a:gd name="connsiteY297" fmla="*/ 1443855 h 6858000"/>
              <a:gd name="connsiteX298" fmla="*/ 1132892 w 7703128"/>
              <a:gd name="connsiteY298" fmla="*/ 1435886 h 6858000"/>
              <a:gd name="connsiteX299" fmla="*/ 1126177 w 7703128"/>
              <a:gd name="connsiteY299" fmla="*/ 1426691 h 6858000"/>
              <a:gd name="connsiteX300" fmla="*/ 1134723 w 7703128"/>
              <a:gd name="connsiteY300" fmla="*/ 1426691 h 6858000"/>
              <a:gd name="connsiteX301" fmla="*/ 1142053 w 7703128"/>
              <a:gd name="connsiteY301" fmla="*/ 1426077 h 6858000"/>
              <a:gd name="connsiteX302" fmla="*/ 1149383 w 7703128"/>
              <a:gd name="connsiteY302" fmla="*/ 1424238 h 6858000"/>
              <a:gd name="connsiteX303" fmla="*/ 1156101 w 7703128"/>
              <a:gd name="connsiteY303" fmla="*/ 1423014 h 6858000"/>
              <a:gd name="connsiteX304" fmla="*/ 1161598 w 7703128"/>
              <a:gd name="connsiteY304" fmla="*/ 1420560 h 6858000"/>
              <a:gd name="connsiteX305" fmla="*/ 1166481 w 7703128"/>
              <a:gd name="connsiteY305" fmla="*/ 1418721 h 6858000"/>
              <a:gd name="connsiteX306" fmla="*/ 1171980 w 7703128"/>
              <a:gd name="connsiteY306" fmla="*/ 1415659 h 6858000"/>
              <a:gd name="connsiteX307" fmla="*/ 1176252 w 7703128"/>
              <a:gd name="connsiteY307" fmla="*/ 1411980 h 6858000"/>
              <a:gd name="connsiteX308" fmla="*/ 1180529 w 7703128"/>
              <a:gd name="connsiteY308" fmla="*/ 1408300 h 6858000"/>
              <a:gd name="connsiteX309" fmla="*/ 1184193 w 7703128"/>
              <a:gd name="connsiteY309" fmla="*/ 1404622 h 6858000"/>
              <a:gd name="connsiteX310" fmla="*/ 1190913 w 7703128"/>
              <a:gd name="connsiteY310" fmla="*/ 1396042 h 6858000"/>
              <a:gd name="connsiteX311" fmla="*/ 1196407 w 7703128"/>
              <a:gd name="connsiteY311" fmla="*/ 1386234 h 6858000"/>
              <a:gd name="connsiteX312" fmla="*/ 1201293 w 7703128"/>
              <a:gd name="connsiteY312" fmla="*/ 1376425 h 6858000"/>
              <a:gd name="connsiteX313" fmla="*/ 1212286 w 7703128"/>
              <a:gd name="connsiteY313" fmla="*/ 1354968 h 6858000"/>
              <a:gd name="connsiteX314" fmla="*/ 1219005 w 7703128"/>
              <a:gd name="connsiteY314" fmla="*/ 1344548 h 6858000"/>
              <a:gd name="connsiteX315" fmla="*/ 1226334 w 7703128"/>
              <a:gd name="connsiteY315" fmla="*/ 1334126 h 6858000"/>
              <a:gd name="connsiteX316" fmla="*/ 1234272 w 7703128"/>
              <a:gd name="connsiteY316" fmla="*/ 1324319 h 6858000"/>
              <a:gd name="connsiteX317" fmla="*/ 1239158 w 7703128"/>
              <a:gd name="connsiteY317" fmla="*/ 1319413 h 6858000"/>
              <a:gd name="connsiteX318" fmla="*/ 1245265 w 7703128"/>
              <a:gd name="connsiteY318" fmla="*/ 1315123 h 6858000"/>
              <a:gd name="connsiteX319" fmla="*/ 1250763 w 7703128"/>
              <a:gd name="connsiteY319" fmla="*/ 1310832 h 6858000"/>
              <a:gd name="connsiteX320" fmla="*/ 1257480 w 7703128"/>
              <a:gd name="connsiteY320" fmla="*/ 1307155 h 6858000"/>
              <a:gd name="connsiteX321" fmla="*/ 1264199 w 7703128"/>
              <a:gd name="connsiteY321" fmla="*/ 1302864 h 6858000"/>
              <a:gd name="connsiteX322" fmla="*/ 1272137 w 7703128"/>
              <a:gd name="connsiteY322" fmla="*/ 1299799 h 6858000"/>
              <a:gd name="connsiteX323" fmla="*/ 1273359 w 7703128"/>
              <a:gd name="connsiteY323" fmla="*/ 1296121 h 6858000"/>
              <a:gd name="connsiteX324" fmla="*/ 1273968 w 7703128"/>
              <a:gd name="connsiteY324" fmla="*/ 1292442 h 6858000"/>
              <a:gd name="connsiteX325" fmla="*/ 1274580 w 7703128"/>
              <a:gd name="connsiteY325" fmla="*/ 1289378 h 6858000"/>
              <a:gd name="connsiteX326" fmla="*/ 1273968 w 7703128"/>
              <a:gd name="connsiteY326" fmla="*/ 1287538 h 6858000"/>
              <a:gd name="connsiteX327" fmla="*/ 1273359 w 7703128"/>
              <a:gd name="connsiteY327" fmla="*/ 1285085 h 6858000"/>
              <a:gd name="connsiteX328" fmla="*/ 1272137 w 7703128"/>
              <a:gd name="connsiteY328" fmla="*/ 1283247 h 6858000"/>
              <a:gd name="connsiteX329" fmla="*/ 1270307 w 7703128"/>
              <a:gd name="connsiteY329" fmla="*/ 1282634 h 6858000"/>
              <a:gd name="connsiteX330" fmla="*/ 1268474 w 7703128"/>
              <a:gd name="connsiteY330" fmla="*/ 1280794 h 6858000"/>
              <a:gd name="connsiteX331" fmla="*/ 1264199 w 7703128"/>
              <a:gd name="connsiteY331" fmla="*/ 1280183 h 6858000"/>
              <a:gd name="connsiteX332" fmla="*/ 1259313 w 7703128"/>
              <a:gd name="connsiteY332" fmla="*/ 1280794 h 6858000"/>
              <a:gd name="connsiteX333" fmla="*/ 1256258 w 7703128"/>
              <a:gd name="connsiteY333" fmla="*/ 1283247 h 6858000"/>
              <a:gd name="connsiteX334" fmla="*/ 1252595 w 7703128"/>
              <a:gd name="connsiteY334" fmla="*/ 1286311 h 6858000"/>
              <a:gd name="connsiteX335" fmla="*/ 1245265 w 7703128"/>
              <a:gd name="connsiteY335" fmla="*/ 1275891 h 6858000"/>
              <a:gd name="connsiteX336" fmla="*/ 1242822 w 7703128"/>
              <a:gd name="connsiteY336" fmla="*/ 1271600 h 6858000"/>
              <a:gd name="connsiteX337" fmla="*/ 1241601 w 7703128"/>
              <a:gd name="connsiteY337" fmla="*/ 1267923 h 6858000"/>
              <a:gd name="connsiteX338" fmla="*/ 1239770 w 7703128"/>
              <a:gd name="connsiteY338" fmla="*/ 1264244 h 6858000"/>
              <a:gd name="connsiteX339" fmla="*/ 1239770 w 7703128"/>
              <a:gd name="connsiteY339" fmla="*/ 1261179 h 6858000"/>
              <a:gd name="connsiteX340" fmla="*/ 1239770 w 7703128"/>
              <a:gd name="connsiteY340" fmla="*/ 1258114 h 6858000"/>
              <a:gd name="connsiteX341" fmla="*/ 1241601 w 7703128"/>
              <a:gd name="connsiteY341" fmla="*/ 1256276 h 6858000"/>
              <a:gd name="connsiteX342" fmla="*/ 1242822 w 7703128"/>
              <a:gd name="connsiteY342" fmla="*/ 1253823 h 6858000"/>
              <a:gd name="connsiteX343" fmla="*/ 1244656 w 7703128"/>
              <a:gd name="connsiteY343" fmla="*/ 1251983 h 6858000"/>
              <a:gd name="connsiteX344" fmla="*/ 1249538 w 7703128"/>
              <a:gd name="connsiteY344" fmla="*/ 1249532 h 6858000"/>
              <a:gd name="connsiteX345" fmla="*/ 1256258 w 7703128"/>
              <a:gd name="connsiteY345" fmla="*/ 1247692 h 6858000"/>
              <a:gd name="connsiteX346" fmla="*/ 1264199 w 7703128"/>
              <a:gd name="connsiteY346" fmla="*/ 1245854 h 6858000"/>
              <a:gd name="connsiteX347" fmla="*/ 1280687 w 7703128"/>
              <a:gd name="connsiteY347" fmla="*/ 1244628 h 6858000"/>
              <a:gd name="connsiteX348" fmla="*/ 1297786 w 7703128"/>
              <a:gd name="connsiteY348" fmla="*/ 1242789 h 6858000"/>
              <a:gd name="connsiteX349" fmla="*/ 1305726 w 7703128"/>
              <a:gd name="connsiteY349" fmla="*/ 1241562 h 6858000"/>
              <a:gd name="connsiteX350" fmla="*/ 1312445 w 7703128"/>
              <a:gd name="connsiteY350" fmla="*/ 1240336 h 6858000"/>
              <a:gd name="connsiteX351" fmla="*/ 1317331 w 7703128"/>
              <a:gd name="connsiteY351" fmla="*/ 1237271 h 6858000"/>
              <a:gd name="connsiteX352" fmla="*/ 1319772 w 7703128"/>
              <a:gd name="connsiteY352" fmla="*/ 1234821 h 6858000"/>
              <a:gd name="connsiteX353" fmla="*/ 1452500 w 7703128"/>
              <a:gd name="connsiteY353" fmla="*/ 1156642 h 6858000"/>
              <a:gd name="connsiteX354" fmla="*/ 1457353 w 7703128"/>
              <a:gd name="connsiteY354" fmla="*/ 1156642 h 6858000"/>
              <a:gd name="connsiteX355" fmla="*/ 1462815 w 7703128"/>
              <a:gd name="connsiteY355" fmla="*/ 1157252 h 6858000"/>
              <a:gd name="connsiteX356" fmla="*/ 1467062 w 7703128"/>
              <a:gd name="connsiteY356" fmla="*/ 1159695 h 6858000"/>
              <a:gd name="connsiteX357" fmla="*/ 1471918 w 7703128"/>
              <a:gd name="connsiteY357" fmla="*/ 1162138 h 6858000"/>
              <a:gd name="connsiteX358" fmla="*/ 1476169 w 7703128"/>
              <a:gd name="connsiteY358" fmla="*/ 1165803 h 6858000"/>
              <a:gd name="connsiteX359" fmla="*/ 1480417 w 7703128"/>
              <a:gd name="connsiteY359" fmla="*/ 1171299 h 6858000"/>
              <a:gd name="connsiteX360" fmla="*/ 1484059 w 7703128"/>
              <a:gd name="connsiteY360" fmla="*/ 1176794 h 6858000"/>
              <a:gd name="connsiteX361" fmla="*/ 1465242 w 7703128"/>
              <a:gd name="connsiteY361" fmla="*/ 1194507 h 6858000"/>
              <a:gd name="connsiteX362" fmla="*/ 1451892 w 7703128"/>
              <a:gd name="connsiteY362" fmla="*/ 1208555 h 6858000"/>
              <a:gd name="connsiteX363" fmla="*/ 1442178 w 7703128"/>
              <a:gd name="connsiteY363" fmla="*/ 1219546 h 6858000"/>
              <a:gd name="connsiteX364" fmla="*/ 1434291 w 7703128"/>
              <a:gd name="connsiteY364" fmla="*/ 1228098 h 6858000"/>
              <a:gd name="connsiteX365" fmla="*/ 1427006 w 7703128"/>
              <a:gd name="connsiteY365" fmla="*/ 1236645 h 6858000"/>
              <a:gd name="connsiteX366" fmla="*/ 1419117 w 7703128"/>
              <a:gd name="connsiteY366" fmla="*/ 1243365 h 6858000"/>
              <a:gd name="connsiteX367" fmla="*/ 1408801 w 7703128"/>
              <a:gd name="connsiteY367" fmla="*/ 1250693 h 6858000"/>
              <a:gd name="connsiteX368" fmla="*/ 1392412 w 7703128"/>
              <a:gd name="connsiteY368" fmla="*/ 1260465 h 6858000"/>
              <a:gd name="connsiteX369" fmla="*/ 1390593 w 7703128"/>
              <a:gd name="connsiteY369" fmla="*/ 1257411 h 6858000"/>
              <a:gd name="connsiteX370" fmla="*/ 1388162 w 7703128"/>
              <a:gd name="connsiteY370" fmla="*/ 1254358 h 6858000"/>
              <a:gd name="connsiteX371" fmla="*/ 1387556 w 7703128"/>
              <a:gd name="connsiteY371" fmla="*/ 1250693 h 6858000"/>
              <a:gd name="connsiteX372" fmla="*/ 1386949 w 7703128"/>
              <a:gd name="connsiteY372" fmla="*/ 1247029 h 6858000"/>
              <a:gd name="connsiteX373" fmla="*/ 1386341 w 7703128"/>
              <a:gd name="connsiteY373" fmla="*/ 1242755 h 6858000"/>
              <a:gd name="connsiteX374" fmla="*/ 1386949 w 7703128"/>
              <a:gd name="connsiteY374" fmla="*/ 1237867 h 6858000"/>
              <a:gd name="connsiteX375" fmla="*/ 1389376 w 7703128"/>
              <a:gd name="connsiteY375" fmla="*/ 1227485 h 6858000"/>
              <a:gd name="connsiteX376" fmla="*/ 1392412 w 7703128"/>
              <a:gd name="connsiteY376" fmla="*/ 1216493 h 6858000"/>
              <a:gd name="connsiteX377" fmla="*/ 1397875 w 7703128"/>
              <a:gd name="connsiteY377" fmla="*/ 1204888 h 6858000"/>
              <a:gd name="connsiteX378" fmla="*/ 1403943 w 7703128"/>
              <a:gd name="connsiteY378" fmla="*/ 1194507 h 6858000"/>
              <a:gd name="connsiteX379" fmla="*/ 1411226 w 7703128"/>
              <a:gd name="connsiteY379" fmla="*/ 1184123 h 6858000"/>
              <a:gd name="connsiteX380" fmla="*/ 1420330 w 7703128"/>
              <a:gd name="connsiteY380" fmla="*/ 1174963 h 6858000"/>
              <a:gd name="connsiteX381" fmla="*/ 1428829 w 7703128"/>
              <a:gd name="connsiteY381" fmla="*/ 1167023 h 6858000"/>
              <a:gd name="connsiteX382" fmla="*/ 1433683 w 7703128"/>
              <a:gd name="connsiteY382" fmla="*/ 1163359 h 6858000"/>
              <a:gd name="connsiteX383" fmla="*/ 1437933 w 7703128"/>
              <a:gd name="connsiteY383" fmla="*/ 1160916 h 6858000"/>
              <a:gd name="connsiteX384" fmla="*/ 1443394 w 7703128"/>
              <a:gd name="connsiteY384" fmla="*/ 1158473 h 6858000"/>
              <a:gd name="connsiteX385" fmla="*/ 1448250 w 7703128"/>
              <a:gd name="connsiteY385" fmla="*/ 1157252 h 6858000"/>
              <a:gd name="connsiteX386" fmla="*/ 1444610 w 7703128"/>
              <a:gd name="connsiteY386" fmla="*/ 1055869 h 6858000"/>
              <a:gd name="connsiteX387" fmla="*/ 1450161 w 7703128"/>
              <a:gd name="connsiteY387" fmla="*/ 1055869 h 6858000"/>
              <a:gd name="connsiteX388" fmla="*/ 1456947 w 7703128"/>
              <a:gd name="connsiteY388" fmla="*/ 1056476 h 6858000"/>
              <a:gd name="connsiteX389" fmla="*/ 1461881 w 7703128"/>
              <a:gd name="connsiteY389" fmla="*/ 1057689 h 6858000"/>
              <a:gd name="connsiteX390" fmla="*/ 1468051 w 7703128"/>
              <a:gd name="connsiteY390" fmla="*/ 1060116 h 6858000"/>
              <a:gd name="connsiteX391" fmla="*/ 1472368 w 7703128"/>
              <a:gd name="connsiteY391" fmla="*/ 1061936 h 6858000"/>
              <a:gd name="connsiteX392" fmla="*/ 1477304 w 7703128"/>
              <a:gd name="connsiteY392" fmla="*/ 1065580 h 6858000"/>
              <a:gd name="connsiteX393" fmla="*/ 1481005 w 7703128"/>
              <a:gd name="connsiteY393" fmla="*/ 1069828 h 6858000"/>
              <a:gd name="connsiteX394" fmla="*/ 1471751 w 7703128"/>
              <a:gd name="connsiteY394" fmla="*/ 1077715 h 6858000"/>
              <a:gd name="connsiteX395" fmla="*/ 1461881 w 7703128"/>
              <a:gd name="connsiteY395" fmla="*/ 1084390 h 6858000"/>
              <a:gd name="connsiteX396" fmla="*/ 1453245 w 7703128"/>
              <a:gd name="connsiteY396" fmla="*/ 1088637 h 6858000"/>
              <a:gd name="connsiteX397" fmla="*/ 1445225 w 7703128"/>
              <a:gd name="connsiteY397" fmla="*/ 1092279 h 6858000"/>
              <a:gd name="connsiteX398" fmla="*/ 1437205 w 7703128"/>
              <a:gd name="connsiteY398" fmla="*/ 1094706 h 6858000"/>
              <a:gd name="connsiteX399" fmla="*/ 1429805 w 7703128"/>
              <a:gd name="connsiteY399" fmla="*/ 1095919 h 6858000"/>
              <a:gd name="connsiteX400" fmla="*/ 1417467 w 7703128"/>
              <a:gd name="connsiteY400" fmla="*/ 1098348 h 6858000"/>
              <a:gd name="connsiteX401" fmla="*/ 1411296 w 7703128"/>
              <a:gd name="connsiteY401" fmla="*/ 1099561 h 6858000"/>
              <a:gd name="connsiteX402" fmla="*/ 1405745 w 7703128"/>
              <a:gd name="connsiteY402" fmla="*/ 1101987 h 6858000"/>
              <a:gd name="connsiteX403" fmla="*/ 1401426 w 7703128"/>
              <a:gd name="connsiteY403" fmla="*/ 1105628 h 6858000"/>
              <a:gd name="connsiteX404" fmla="*/ 1397107 w 7703128"/>
              <a:gd name="connsiteY404" fmla="*/ 1110482 h 6858000"/>
              <a:gd name="connsiteX405" fmla="*/ 1392172 w 7703128"/>
              <a:gd name="connsiteY405" fmla="*/ 1117157 h 6858000"/>
              <a:gd name="connsiteX406" fmla="*/ 1389705 w 7703128"/>
              <a:gd name="connsiteY406" fmla="*/ 1125654 h 6858000"/>
              <a:gd name="connsiteX407" fmla="*/ 1386620 w 7703128"/>
              <a:gd name="connsiteY407" fmla="*/ 1137183 h 6858000"/>
              <a:gd name="connsiteX408" fmla="*/ 1384152 w 7703128"/>
              <a:gd name="connsiteY408" fmla="*/ 1150532 h 6858000"/>
              <a:gd name="connsiteX409" fmla="*/ 1377368 w 7703128"/>
              <a:gd name="connsiteY409" fmla="*/ 1146284 h 6858000"/>
              <a:gd name="connsiteX410" fmla="*/ 1371197 w 7703128"/>
              <a:gd name="connsiteY410" fmla="*/ 1142037 h 6858000"/>
              <a:gd name="connsiteX411" fmla="*/ 1366880 w 7703128"/>
              <a:gd name="connsiteY411" fmla="*/ 1137183 h 6858000"/>
              <a:gd name="connsiteX412" fmla="*/ 1363178 w 7703128"/>
              <a:gd name="connsiteY412" fmla="*/ 1131723 h 6858000"/>
              <a:gd name="connsiteX413" fmla="*/ 1360709 w 7703128"/>
              <a:gd name="connsiteY413" fmla="*/ 1126868 h 6858000"/>
              <a:gd name="connsiteX414" fmla="*/ 1359476 w 7703128"/>
              <a:gd name="connsiteY414" fmla="*/ 1122013 h 6858000"/>
              <a:gd name="connsiteX415" fmla="*/ 1358859 w 7703128"/>
              <a:gd name="connsiteY415" fmla="*/ 1117157 h 6858000"/>
              <a:gd name="connsiteX416" fmla="*/ 1359476 w 7703128"/>
              <a:gd name="connsiteY416" fmla="*/ 1111697 h 6858000"/>
              <a:gd name="connsiteX417" fmla="*/ 1360094 w 7703128"/>
              <a:gd name="connsiteY417" fmla="*/ 1106842 h 6858000"/>
              <a:gd name="connsiteX418" fmla="*/ 1362562 w 7703128"/>
              <a:gd name="connsiteY418" fmla="*/ 1101987 h 6858000"/>
              <a:gd name="connsiteX419" fmla="*/ 1365646 w 7703128"/>
              <a:gd name="connsiteY419" fmla="*/ 1096526 h 6858000"/>
              <a:gd name="connsiteX420" fmla="*/ 1368112 w 7703128"/>
              <a:gd name="connsiteY420" fmla="*/ 1092279 h 6858000"/>
              <a:gd name="connsiteX421" fmla="*/ 1372432 w 7703128"/>
              <a:gd name="connsiteY421" fmla="*/ 1087424 h 6858000"/>
              <a:gd name="connsiteX422" fmla="*/ 1377368 w 7703128"/>
              <a:gd name="connsiteY422" fmla="*/ 1083177 h 6858000"/>
              <a:gd name="connsiteX423" fmla="*/ 1381684 w 7703128"/>
              <a:gd name="connsiteY423" fmla="*/ 1079535 h 6858000"/>
              <a:gd name="connsiteX424" fmla="*/ 1387238 w 7703128"/>
              <a:gd name="connsiteY424" fmla="*/ 1075288 h 6858000"/>
              <a:gd name="connsiteX425" fmla="*/ 1398957 w 7703128"/>
              <a:gd name="connsiteY425" fmla="*/ 1068005 h 6858000"/>
              <a:gd name="connsiteX426" fmla="*/ 1411296 w 7703128"/>
              <a:gd name="connsiteY426" fmla="*/ 1061936 h 6858000"/>
              <a:gd name="connsiteX427" fmla="*/ 1424868 w 7703128"/>
              <a:gd name="connsiteY427" fmla="*/ 1058297 h 6858000"/>
              <a:gd name="connsiteX428" fmla="*/ 1431037 w 7703128"/>
              <a:gd name="connsiteY428" fmla="*/ 1057084 h 6858000"/>
              <a:gd name="connsiteX429" fmla="*/ 1437823 w 7703128"/>
              <a:gd name="connsiteY429" fmla="*/ 1056476 h 6858000"/>
              <a:gd name="connsiteX430" fmla="*/ 1599483 w 7703128"/>
              <a:gd name="connsiteY430" fmla="*/ 866544 h 6858000"/>
              <a:gd name="connsiteX431" fmla="*/ 1604982 w 7703128"/>
              <a:gd name="connsiteY431" fmla="*/ 867155 h 6858000"/>
              <a:gd name="connsiteX432" fmla="*/ 1610477 w 7703128"/>
              <a:gd name="connsiteY432" fmla="*/ 868377 h 6858000"/>
              <a:gd name="connsiteX433" fmla="*/ 1615976 w 7703128"/>
              <a:gd name="connsiteY433" fmla="*/ 869598 h 6858000"/>
              <a:gd name="connsiteX434" fmla="*/ 1622082 w 7703128"/>
              <a:gd name="connsiteY434" fmla="*/ 872651 h 6858000"/>
              <a:gd name="connsiteX435" fmla="*/ 1627577 w 7703128"/>
              <a:gd name="connsiteY435" fmla="*/ 874485 h 6858000"/>
              <a:gd name="connsiteX436" fmla="*/ 1633685 w 7703128"/>
              <a:gd name="connsiteY436" fmla="*/ 878149 h 6858000"/>
              <a:gd name="connsiteX437" fmla="*/ 1639792 w 7703128"/>
              <a:gd name="connsiteY437" fmla="*/ 882423 h 6858000"/>
              <a:gd name="connsiteX438" fmla="*/ 1633685 w 7703128"/>
              <a:gd name="connsiteY438" fmla="*/ 883645 h 6858000"/>
              <a:gd name="connsiteX439" fmla="*/ 1627577 w 7703128"/>
              <a:gd name="connsiteY439" fmla="*/ 884256 h 6858000"/>
              <a:gd name="connsiteX440" fmla="*/ 1622694 w 7703128"/>
              <a:gd name="connsiteY440" fmla="*/ 885477 h 6858000"/>
              <a:gd name="connsiteX441" fmla="*/ 1616588 w 7703128"/>
              <a:gd name="connsiteY441" fmla="*/ 887309 h 6858000"/>
              <a:gd name="connsiteX442" fmla="*/ 1611699 w 7703128"/>
              <a:gd name="connsiteY442" fmla="*/ 889141 h 6858000"/>
              <a:gd name="connsiteX443" fmla="*/ 1606814 w 7703128"/>
              <a:gd name="connsiteY443" fmla="*/ 892194 h 6858000"/>
              <a:gd name="connsiteX444" fmla="*/ 1596429 w 7703128"/>
              <a:gd name="connsiteY444" fmla="*/ 897691 h 6858000"/>
              <a:gd name="connsiteX445" fmla="*/ 1587270 w 7703128"/>
              <a:gd name="connsiteY445" fmla="*/ 905631 h 6858000"/>
              <a:gd name="connsiteX446" fmla="*/ 1578110 w 7703128"/>
              <a:gd name="connsiteY446" fmla="*/ 914792 h 6858000"/>
              <a:gd name="connsiteX447" fmla="*/ 1570170 w 7703128"/>
              <a:gd name="connsiteY447" fmla="*/ 924564 h 6858000"/>
              <a:gd name="connsiteX448" fmla="*/ 1562229 w 7703128"/>
              <a:gd name="connsiteY448" fmla="*/ 935556 h 6858000"/>
              <a:gd name="connsiteX449" fmla="*/ 1554902 w 7703128"/>
              <a:gd name="connsiteY449" fmla="*/ 946550 h 6858000"/>
              <a:gd name="connsiteX450" fmla="*/ 1548794 w 7703128"/>
              <a:gd name="connsiteY450" fmla="*/ 958152 h 6858000"/>
              <a:gd name="connsiteX451" fmla="*/ 1542687 w 7703128"/>
              <a:gd name="connsiteY451" fmla="*/ 969756 h 6858000"/>
              <a:gd name="connsiteX452" fmla="*/ 1537191 w 7703128"/>
              <a:gd name="connsiteY452" fmla="*/ 981360 h 6858000"/>
              <a:gd name="connsiteX453" fmla="*/ 1527420 w 7703128"/>
              <a:gd name="connsiteY453" fmla="*/ 1003958 h 6858000"/>
              <a:gd name="connsiteX454" fmla="*/ 1520089 w 7703128"/>
              <a:gd name="connsiteY454" fmla="*/ 1023500 h 6858000"/>
              <a:gd name="connsiteX455" fmla="*/ 1523755 w 7703128"/>
              <a:gd name="connsiteY455" fmla="*/ 1026553 h 6858000"/>
              <a:gd name="connsiteX456" fmla="*/ 1526808 w 7703128"/>
              <a:gd name="connsiteY456" fmla="*/ 1027775 h 6858000"/>
              <a:gd name="connsiteX457" fmla="*/ 1530471 w 7703128"/>
              <a:gd name="connsiteY457" fmla="*/ 1028387 h 6858000"/>
              <a:gd name="connsiteX458" fmla="*/ 1533528 w 7703128"/>
              <a:gd name="connsiteY458" fmla="*/ 1028387 h 6858000"/>
              <a:gd name="connsiteX459" fmla="*/ 1535969 w 7703128"/>
              <a:gd name="connsiteY459" fmla="*/ 1027775 h 6858000"/>
              <a:gd name="connsiteX460" fmla="*/ 1539022 w 7703128"/>
              <a:gd name="connsiteY460" fmla="*/ 1027165 h 6858000"/>
              <a:gd name="connsiteX461" fmla="*/ 1544519 w 7703128"/>
              <a:gd name="connsiteY461" fmla="*/ 1024110 h 6858000"/>
              <a:gd name="connsiteX462" fmla="*/ 1549406 w 7703128"/>
              <a:gd name="connsiteY462" fmla="*/ 1020446 h 6858000"/>
              <a:gd name="connsiteX463" fmla="*/ 1554902 w 7703128"/>
              <a:gd name="connsiteY463" fmla="*/ 1015561 h 6858000"/>
              <a:gd name="connsiteX464" fmla="*/ 1560398 w 7703128"/>
              <a:gd name="connsiteY464" fmla="*/ 1011286 h 6858000"/>
              <a:gd name="connsiteX465" fmla="*/ 1565286 w 7703128"/>
              <a:gd name="connsiteY465" fmla="*/ 1007622 h 6858000"/>
              <a:gd name="connsiteX466" fmla="*/ 1568949 w 7703128"/>
              <a:gd name="connsiteY466" fmla="*/ 1015561 h 6858000"/>
              <a:gd name="connsiteX467" fmla="*/ 1572003 w 7703128"/>
              <a:gd name="connsiteY467" fmla="*/ 1024110 h 6858000"/>
              <a:gd name="connsiteX468" fmla="*/ 1573224 w 7703128"/>
              <a:gd name="connsiteY468" fmla="*/ 1033882 h 6858000"/>
              <a:gd name="connsiteX469" fmla="*/ 1573224 w 7703128"/>
              <a:gd name="connsiteY469" fmla="*/ 1042432 h 6858000"/>
              <a:gd name="connsiteX470" fmla="*/ 1572612 w 7703128"/>
              <a:gd name="connsiteY470" fmla="*/ 1051593 h 6858000"/>
              <a:gd name="connsiteX471" fmla="*/ 1570780 w 7703128"/>
              <a:gd name="connsiteY471" fmla="*/ 1061365 h 6858000"/>
              <a:gd name="connsiteX472" fmla="*/ 1568337 w 7703128"/>
              <a:gd name="connsiteY472" fmla="*/ 1069916 h 6858000"/>
              <a:gd name="connsiteX473" fmla="*/ 1564673 w 7703128"/>
              <a:gd name="connsiteY473" fmla="*/ 1077854 h 6858000"/>
              <a:gd name="connsiteX474" fmla="*/ 1559178 w 7703128"/>
              <a:gd name="connsiteY474" fmla="*/ 1085794 h 6858000"/>
              <a:gd name="connsiteX475" fmla="*/ 1553680 w 7703128"/>
              <a:gd name="connsiteY475" fmla="*/ 1093733 h 6858000"/>
              <a:gd name="connsiteX476" fmla="*/ 1547576 w 7703128"/>
              <a:gd name="connsiteY476" fmla="*/ 1100452 h 6858000"/>
              <a:gd name="connsiteX477" fmla="*/ 1540856 w 7703128"/>
              <a:gd name="connsiteY477" fmla="*/ 1105337 h 6858000"/>
              <a:gd name="connsiteX478" fmla="*/ 1532914 w 7703128"/>
              <a:gd name="connsiteY478" fmla="*/ 1110223 h 6858000"/>
              <a:gd name="connsiteX479" fmla="*/ 1523755 w 7703128"/>
              <a:gd name="connsiteY479" fmla="*/ 1113888 h 6858000"/>
              <a:gd name="connsiteX480" fmla="*/ 1515205 w 7703128"/>
              <a:gd name="connsiteY480" fmla="*/ 1116331 h 6858000"/>
              <a:gd name="connsiteX481" fmla="*/ 1506043 w 7703128"/>
              <a:gd name="connsiteY481" fmla="*/ 1116940 h 6858000"/>
              <a:gd name="connsiteX482" fmla="*/ 1506043 w 7703128"/>
              <a:gd name="connsiteY482" fmla="*/ 1107168 h 6858000"/>
              <a:gd name="connsiteX483" fmla="*/ 1506655 w 7703128"/>
              <a:gd name="connsiteY483" fmla="*/ 1097398 h 6858000"/>
              <a:gd name="connsiteX484" fmla="*/ 1508485 w 7703128"/>
              <a:gd name="connsiteY484" fmla="*/ 1077854 h 6858000"/>
              <a:gd name="connsiteX485" fmla="*/ 1510319 w 7703128"/>
              <a:gd name="connsiteY485" fmla="*/ 1058922 h 6858000"/>
              <a:gd name="connsiteX486" fmla="*/ 1510928 w 7703128"/>
              <a:gd name="connsiteY486" fmla="*/ 1048539 h 6858000"/>
              <a:gd name="connsiteX487" fmla="*/ 1510928 w 7703128"/>
              <a:gd name="connsiteY487" fmla="*/ 1039379 h 6858000"/>
              <a:gd name="connsiteX488" fmla="*/ 1510319 w 7703128"/>
              <a:gd name="connsiteY488" fmla="*/ 1030218 h 6858000"/>
              <a:gd name="connsiteX489" fmla="*/ 1509708 w 7703128"/>
              <a:gd name="connsiteY489" fmla="*/ 1019837 h 6858000"/>
              <a:gd name="connsiteX490" fmla="*/ 1507265 w 7703128"/>
              <a:gd name="connsiteY490" fmla="*/ 1010674 h 6858000"/>
              <a:gd name="connsiteX491" fmla="*/ 1503603 w 7703128"/>
              <a:gd name="connsiteY491" fmla="*/ 1000902 h 6858000"/>
              <a:gd name="connsiteX492" fmla="*/ 1499326 w 7703128"/>
              <a:gd name="connsiteY492" fmla="*/ 990522 h 6858000"/>
              <a:gd name="connsiteX493" fmla="*/ 1494440 w 7703128"/>
              <a:gd name="connsiteY493" fmla="*/ 981360 h 6858000"/>
              <a:gd name="connsiteX494" fmla="*/ 1487111 w 7703128"/>
              <a:gd name="connsiteY494" fmla="*/ 972200 h 6858000"/>
              <a:gd name="connsiteX495" fmla="*/ 1477952 w 7703128"/>
              <a:gd name="connsiteY495" fmla="*/ 962429 h 6858000"/>
              <a:gd name="connsiteX496" fmla="*/ 1496884 w 7703128"/>
              <a:gd name="connsiteY496" fmla="*/ 941663 h 6858000"/>
              <a:gd name="connsiteX497" fmla="*/ 1515205 w 7703128"/>
              <a:gd name="connsiteY497" fmla="*/ 920899 h 6858000"/>
              <a:gd name="connsiteX498" fmla="*/ 1524364 w 7703128"/>
              <a:gd name="connsiteY498" fmla="*/ 911127 h 6858000"/>
              <a:gd name="connsiteX499" fmla="*/ 1534138 w 7703128"/>
              <a:gd name="connsiteY499" fmla="*/ 901356 h 6858000"/>
              <a:gd name="connsiteX500" fmla="*/ 1543298 w 7703128"/>
              <a:gd name="connsiteY500" fmla="*/ 892194 h 6858000"/>
              <a:gd name="connsiteX501" fmla="*/ 1553680 w 7703128"/>
              <a:gd name="connsiteY501" fmla="*/ 884865 h 6858000"/>
              <a:gd name="connsiteX502" fmla="*/ 1562843 w 7703128"/>
              <a:gd name="connsiteY502" fmla="*/ 877537 h 6858000"/>
              <a:gd name="connsiteX503" fmla="*/ 1573224 w 7703128"/>
              <a:gd name="connsiteY503" fmla="*/ 872651 h 6858000"/>
              <a:gd name="connsiteX504" fmla="*/ 1578110 w 7703128"/>
              <a:gd name="connsiteY504" fmla="*/ 870208 h 6858000"/>
              <a:gd name="connsiteX505" fmla="*/ 1583605 w 7703128"/>
              <a:gd name="connsiteY505" fmla="*/ 868986 h 6858000"/>
              <a:gd name="connsiteX506" fmla="*/ 1588491 w 7703128"/>
              <a:gd name="connsiteY506" fmla="*/ 868377 h 6858000"/>
              <a:gd name="connsiteX507" fmla="*/ 1594598 w 7703128"/>
              <a:gd name="connsiteY507" fmla="*/ 867155 h 6858000"/>
              <a:gd name="connsiteX508" fmla="*/ 1641704 w 7703128"/>
              <a:gd name="connsiteY508" fmla="*/ 771882 h 6858000"/>
              <a:gd name="connsiteX509" fmla="*/ 1643511 w 7703128"/>
              <a:gd name="connsiteY509" fmla="*/ 784709 h 6858000"/>
              <a:gd name="connsiteX510" fmla="*/ 1646527 w 7703128"/>
              <a:gd name="connsiteY510" fmla="*/ 793868 h 6858000"/>
              <a:gd name="connsiteX511" fmla="*/ 1648338 w 7703128"/>
              <a:gd name="connsiteY511" fmla="*/ 797533 h 6858000"/>
              <a:gd name="connsiteX512" fmla="*/ 1649542 w 7703128"/>
              <a:gd name="connsiteY512" fmla="*/ 801197 h 6858000"/>
              <a:gd name="connsiteX513" fmla="*/ 1651955 w 7703128"/>
              <a:gd name="connsiteY513" fmla="*/ 803640 h 6858000"/>
              <a:gd name="connsiteX514" fmla="*/ 1653764 w 7703128"/>
              <a:gd name="connsiteY514" fmla="*/ 805473 h 6858000"/>
              <a:gd name="connsiteX515" fmla="*/ 1656779 w 7703128"/>
              <a:gd name="connsiteY515" fmla="*/ 807916 h 6858000"/>
              <a:gd name="connsiteX516" fmla="*/ 1658589 w 7703128"/>
              <a:gd name="connsiteY516" fmla="*/ 808528 h 6858000"/>
              <a:gd name="connsiteX517" fmla="*/ 1664620 w 7703128"/>
              <a:gd name="connsiteY517" fmla="*/ 810359 h 6858000"/>
              <a:gd name="connsiteX518" fmla="*/ 1670045 w 7703128"/>
              <a:gd name="connsiteY518" fmla="*/ 811581 h 6858000"/>
              <a:gd name="connsiteX519" fmla="*/ 1677282 w 7703128"/>
              <a:gd name="connsiteY519" fmla="*/ 811581 h 6858000"/>
              <a:gd name="connsiteX520" fmla="*/ 1691754 w 7703128"/>
              <a:gd name="connsiteY520" fmla="*/ 811581 h 6858000"/>
              <a:gd name="connsiteX521" fmla="*/ 1699595 w 7703128"/>
              <a:gd name="connsiteY521" fmla="*/ 812191 h 6858000"/>
              <a:gd name="connsiteX522" fmla="*/ 1708037 w 7703128"/>
              <a:gd name="connsiteY522" fmla="*/ 813412 h 6858000"/>
              <a:gd name="connsiteX523" fmla="*/ 1717081 w 7703128"/>
              <a:gd name="connsiteY523" fmla="*/ 816466 h 6858000"/>
              <a:gd name="connsiteX524" fmla="*/ 1725525 w 7703128"/>
              <a:gd name="connsiteY524" fmla="*/ 821352 h 6858000"/>
              <a:gd name="connsiteX525" fmla="*/ 1729746 w 7703128"/>
              <a:gd name="connsiteY525" fmla="*/ 824406 h 6858000"/>
              <a:gd name="connsiteX526" fmla="*/ 1733967 w 7703128"/>
              <a:gd name="connsiteY526" fmla="*/ 828071 h 6858000"/>
              <a:gd name="connsiteX527" fmla="*/ 1738188 w 7703128"/>
              <a:gd name="connsiteY527" fmla="*/ 832345 h 6858000"/>
              <a:gd name="connsiteX528" fmla="*/ 1743616 w 7703128"/>
              <a:gd name="connsiteY528" fmla="*/ 837231 h 6858000"/>
              <a:gd name="connsiteX529" fmla="*/ 1735777 w 7703128"/>
              <a:gd name="connsiteY529" fmla="*/ 845172 h 6858000"/>
              <a:gd name="connsiteX530" fmla="*/ 1727334 w 7703128"/>
              <a:gd name="connsiteY530" fmla="*/ 851888 h 6858000"/>
              <a:gd name="connsiteX531" fmla="*/ 1718892 w 7703128"/>
              <a:gd name="connsiteY531" fmla="*/ 856164 h 6858000"/>
              <a:gd name="connsiteX532" fmla="*/ 1711052 w 7703128"/>
              <a:gd name="connsiteY532" fmla="*/ 859217 h 6858000"/>
              <a:gd name="connsiteX533" fmla="*/ 1702609 w 7703128"/>
              <a:gd name="connsiteY533" fmla="*/ 860439 h 6858000"/>
              <a:gd name="connsiteX534" fmla="*/ 1692962 w 7703128"/>
              <a:gd name="connsiteY534" fmla="*/ 860439 h 6858000"/>
              <a:gd name="connsiteX535" fmla="*/ 1684517 w 7703128"/>
              <a:gd name="connsiteY535" fmla="*/ 859217 h 6858000"/>
              <a:gd name="connsiteX536" fmla="*/ 1675473 w 7703128"/>
              <a:gd name="connsiteY536" fmla="*/ 856775 h 6858000"/>
              <a:gd name="connsiteX537" fmla="*/ 1665824 w 7703128"/>
              <a:gd name="connsiteY537" fmla="*/ 854331 h 6858000"/>
              <a:gd name="connsiteX538" fmla="*/ 1656779 w 7703128"/>
              <a:gd name="connsiteY538" fmla="*/ 850057 h 6858000"/>
              <a:gd name="connsiteX539" fmla="*/ 1647130 w 7703128"/>
              <a:gd name="connsiteY539" fmla="*/ 845172 h 6858000"/>
              <a:gd name="connsiteX540" fmla="*/ 1638085 w 7703128"/>
              <a:gd name="connsiteY540" fmla="*/ 840285 h 6858000"/>
              <a:gd name="connsiteX541" fmla="*/ 1619391 w 7703128"/>
              <a:gd name="connsiteY541" fmla="*/ 829293 h 6858000"/>
              <a:gd name="connsiteX542" fmla="*/ 1600094 w 7703128"/>
              <a:gd name="connsiteY542" fmla="*/ 817688 h 6858000"/>
              <a:gd name="connsiteX543" fmla="*/ 2289601 w 7703128"/>
              <a:gd name="connsiteY543" fmla="*/ 515383 h 6858000"/>
              <a:gd name="connsiteX544" fmla="*/ 2294486 w 7703128"/>
              <a:gd name="connsiteY544" fmla="*/ 516597 h 6858000"/>
              <a:gd name="connsiteX545" fmla="*/ 2299372 w 7703128"/>
              <a:gd name="connsiteY545" fmla="*/ 517203 h 6858000"/>
              <a:gd name="connsiteX546" fmla="*/ 2304872 w 7703128"/>
              <a:gd name="connsiteY546" fmla="*/ 517810 h 6858000"/>
              <a:gd name="connsiteX547" fmla="*/ 2309754 w 7703128"/>
              <a:gd name="connsiteY547" fmla="*/ 519630 h 6858000"/>
              <a:gd name="connsiteX548" fmla="*/ 2314640 w 7703128"/>
              <a:gd name="connsiteY548" fmla="*/ 522057 h 6858000"/>
              <a:gd name="connsiteX549" fmla="*/ 2320139 w 7703128"/>
              <a:gd name="connsiteY549" fmla="*/ 525093 h 6858000"/>
              <a:gd name="connsiteX550" fmla="*/ 2325022 w 7703128"/>
              <a:gd name="connsiteY550" fmla="*/ 528128 h 6858000"/>
              <a:gd name="connsiteX551" fmla="*/ 2329908 w 7703128"/>
              <a:gd name="connsiteY551" fmla="*/ 532376 h 6858000"/>
              <a:gd name="connsiteX552" fmla="*/ 2335406 w 7703128"/>
              <a:gd name="connsiteY552" fmla="*/ 536625 h 6858000"/>
              <a:gd name="connsiteX553" fmla="*/ 2329298 w 7703128"/>
              <a:gd name="connsiteY553" fmla="*/ 542694 h 6858000"/>
              <a:gd name="connsiteX554" fmla="*/ 2324410 w 7703128"/>
              <a:gd name="connsiteY554" fmla="*/ 547550 h 6858000"/>
              <a:gd name="connsiteX555" fmla="*/ 2318304 w 7703128"/>
              <a:gd name="connsiteY555" fmla="*/ 549978 h 6858000"/>
              <a:gd name="connsiteX556" fmla="*/ 2312809 w 7703128"/>
              <a:gd name="connsiteY556" fmla="*/ 552405 h 6858000"/>
              <a:gd name="connsiteX557" fmla="*/ 2306702 w 7703128"/>
              <a:gd name="connsiteY557" fmla="*/ 553619 h 6858000"/>
              <a:gd name="connsiteX558" fmla="*/ 2301203 w 7703128"/>
              <a:gd name="connsiteY558" fmla="*/ 553619 h 6858000"/>
              <a:gd name="connsiteX559" fmla="*/ 2290212 w 7703128"/>
              <a:gd name="connsiteY559" fmla="*/ 554225 h 6858000"/>
              <a:gd name="connsiteX560" fmla="*/ 2284716 w 7703128"/>
              <a:gd name="connsiteY560" fmla="*/ 554225 h 6858000"/>
              <a:gd name="connsiteX561" fmla="*/ 2278607 w 7703128"/>
              <a:gd name="connsiteY561" fmla="*/ 555439 h 6858000"/>
              <a:gd name="connsiteX562" fmla="*/ 2273110 w 7703128"/>
              <a:gd name="connsiteY562" fmla="*/ 556655 h 6858000"/>
              <a:gd name="connsiteX563" fmla="*/ 2267006 w 7703128"/>
              <a:gd name="connsiteY563" fmla="*/ 559082 h 6858000"/>
              <a:gd name="connsiteX564" fmla="*/ 2262119 w 7703128"/>
              <a:gd name="connsiteY564" fmla="*/ 561510 h 6858000"/>
              <a:gd name="connsiteX565" fmla="*/ 2256010 w 7703128"/>
              <a:gd name="connsiteY565" fmla="*/ 566971 h 6858000"/>
              <a:gd name="connsiteX566" fmla="*/ 2250514 w 7703128"/>
              <a:gd name="connsiteY566" fmla="*/ 573041 h 6858000"/>
              <a:gd name="connsiteX567" fmla="*/ 2245020 w 7703128"/>
              <a:gd name="connsiteY567" fmla="*/ 582145 h 6858000"/>
              <a:gd name="connsiteX568" fmla="*/ 2293267 w 7703128"/>
              <a:gd name="connsiteY568" fmla="*/ 634340 h 6858000"/>
              <a:gd name="connsiteX569" fmla="*/ 2301816 w 7703128"/>
              <a:gd name="connsiteY569" fmla="*/ 636768 h 6858000"/>
              <a:gd name="connsiteX570" fmla="*/ 2309754 w 7703128"/>
              <a:gd name="connsiteY570" fmla="*/ 637376 h 6858000"/>
              <a:gd name="connsiteX571" fmla="*/ 2317085 w 7703128"/>
              <a:gd name="connsiteY571" fmla="*/ 637981 h 6858000"/>
              <a:gd name="connsiteX572" fmla="*/ 2324410 w 7703128"/>
              <a:gd name="connsiteY572" fmla="*/ 637981 h 6858000"/>
              <a:gd name="connsiteX573" fmla="*/ 2331129 w 7703128"/>
              <a:gd name="connsiteY573" fmla="*/ 637981 h 6858000"/>
              <a:gd name="connsiteX574" fmla="*/ 2337237 w 7703128"/>
              <a:gd name="connsiteY574" fmla="*/ 636768 h 6858000"/>
              <a:gd name="connsiteX575" fmla="*/ 2343345 w 7703128"/>
              <a:gd name="connsiteY575" fmla="*/ 635554 h 6858000"/>
              <a:gd name="connsiteX576" fmla="*/ 2348230 w 7703128"/>
              <a:gd name="connsiteY576" fmla="*/ 633734 h 6858000"/>
              <a:gd name="connsiteX577" fmla="*/ 2353115 w 7703128"/>
              <a:gd name="connsiteY577" fmla="*/ 630699 h 6858000"/>
              <a:gd name="connsiteX578" fmla="*/ 2358612 w 7703128"/>
              <a:gd name="connsiteY578" fmla="*/ 628271 h 6858000"/>
              <a:gd name="connsiteX579" fmla="*/ 2367773 w 7703128"/>
              <a:gd name="connsiteY579" fmla="*/ 621595 h 6858000"/>
              <a:gd name="connsiteX580" fmla="*/ 2376324 w 7703128"/>
              <a:gd name="connsiteY580" fmla="*/ 613705 h 6858000"/>
              <a:gd name="connsiteX581" fmla="*/ 2384263 w 7703128"/>
              <a:gd name="connsiteY581" fmla="*/ 603994 h 6858000"/>
              <a:gd name="connsiteX582" fmla="*/ 2401363 w 7703128"/>
              <a:gd name="connsiteY582" fmla="*/ 583359 h 6858000"/>
              <a:gd name="connsiteX583" fmla="*/ 2409914 w 7703128"/>
              <a:gd name="connsiteY583" fmla="*/ 571827 h 6858000"/>
              <a:gd name="connsiteX584" fmla="*/ 2419073 w 7703128"/>
              <a:gd name="connsiteY584" fmla="*/ 560902 h 6858000"/>
              <a:gd name="connsiteX585" fmla="*/ 2429455 w 7703128"/>
              <a:gd name="connsiteY585" fmla="*/ 549370 h 6858000"/>
              <a:gd name="connsiteX586" fmla="*/ 2441060 w 7703128"/>
              <a:gd name="connsiteY586" fmla="*/ 537839 h 6858000"/>
              <a:gd name="connsiteX587" fmla="*/ 2455107 w 7703128"/>
              <a:gd name="connsiteY587" fmla="*/ 526915 h 6858000"/>
              <a:gd name="connsiteX588" fmla="*/ 2462436 w 7703128"/>
              <a:gd name="connsiteY588" fmla="*/ 521452 h 6858000"/>
              <a:gd name="connsiteX589" fmla="*/ 2470375 w 7703128"/>
              <a:gd name="connsiteY589" fmla="*/ 516597 h 6858000"/>
              <a:gd name="connsiteX590" fmla="*/ 2481979 w 7703128"/>
              <a:gd name="connsiteY590" fmla="*/ 526307 h 6858000"/>
              <a:gd name="connsiteX591" fmla="*/ 2486254 w 7703128"/>
              <a:gd name="connsiteY591" fmla="*/ 531162 h 6858000"/>
              <a:gd name="connsiteX592" fmla="*/ 2490528 w 7703128"/>
              <a:gd name="connsiteY592" fmla="*/ 536019 h 6858000"/>
              <a:gd name="connsiteX593" fmla="*/ 2493582 w 7703128"/>
              <a:gd name="connsiteY593" fmla="*/ 539660 h 6858000"/>
              <a:gd name="connsiteX594" fmla="*/ 2495416 w 7703128"/>
              <a:gd name="connsiteY594" fmla="*/ 543907 h 6858000"/>
              <a:gd name="connsiteX595" fmla="*/ 2497247 w 7703128"/>
              <a:gd name="connsiteY595" fmla="*/ 547550 h 6858000"/>
              <a:gd name="connsiteX596" fmla="*/ 2497857 w 7703128"/>
              <a:gd name="connsiteY596" fmla="*/ 551192 h 6858000"/>
              <a:gd name="connsiteX597" fmla="*/ 2497857 w 7703128"/>
              <a:gd name="connsiteY597" fmla="*/ 554225 h 6858000"/>
              <a:gd name="connsiteX598" fmla="*/ 2497247 w 7703128"/>
              <a:gd name="connsiteY598" fmla="*/ 557261 h 6858000"/>
              <a:gd name="connsiteX599" fmla="*/ 2496025 w 7703128"/>
              <a:gd name="connsiteY599" fmla="*/ 560902 h 6858000"/>
              <a:gd name="connsiteX600" fmla="*/ 2494805 w 7703128"/>
              <a:gd name="connsiteY600" fmla="*/ 563937 h 6858000"/>
              <a:gd name="connsiteX601" fmla="*/ 2490528 w 7703128"/>
              <a:gd name="connsiteY601" fmla="*/ 569400 h 6858000"/>
              <a:gd name="connsiteX602" fmla="*/ 2484422 w 7703128"/>
              <a:gd name="connsiteY602" fmla="*/ 574861 h 6858000"/>
              <a:gd name="connsiteX603" fmla="*/ 2477093 w 7703128"/>
              <a:gd name="connsiteY603" fmla="*/ 579716 h 6858000"/>
              <a:gd name="connsiteX604" fmla="*/ 2470375 w 7703128"/>
              <a:gd name="connsiteY604" fmla="*/ 583964 h 6858000"/>
              <a:gd name="connsiteX605" fmla="*/ 2453275 w 7703128"/>
              <a:gd name="connsiteY605" fmla="*/ 593677 h 6858000"/>
              <a:gd name="connsiteX606" fmla="*/ 2445945 w 7703128"/>
              <a:gd name="connsiteY606" fmla="*/ 598532 h 6858000"/>
              <a:gd name="connsiteX607" fmla="*/ 2439228 w 7703128"/>
              <a:gd name="connsiteY607" fmla="*/ 603386 h 6858000"/>
              <a:gd name="connsiteX608" fmla="*/ 2432509 w 7703128"/>
              <a:gd name="connsiteY608" fmla="*/ 608849 h 6858000"/>
              <a:gd name="connsiteX609" fmla="*/ 2428234 w 7703128"/>
              <a:gd name="connsiteY609" fmla="*/ 614313 h 6858000"/>
              <a:gd name="connsiteX610" fmla="*/ 2425181 w 7703128"/>
              <a:gd name="connsiteY610" fmla="*/ 619168 h 6858000"/>
              <a:gd name="connsiteX611" fmla="*/ 2422127 w 7703128"/>
              <a:gd name="connsiteY611" fmla="*/ 624631 h 6858000"/>
              <a:gd name="connsiteX612" fmla="*/ 2417242 w 7703128"/>
              <a:gd name="connsiteY612" fmla="*/ 636768 h 6858000"/>
              <a:gd name="connsiteX613" fmla="*/ 2412966 w 7703128"/>
              <a:gd name="connsiteY613" fmla="*/ 649513 h 6858000"/>
              <a:gd name="connsiteX614" fmla="*/ 2408693 w 7703128"/>
              <a:gd name="connsiteY614" fmla="*/ 663475 h 6858000"/>
              <a:gd name="connsiteX615" fmla="*/ 2404416 w 7703128"/>
              <a:gd name="connsiteY615" fmla="*/ 676825 h 6858000"/>
              <a:gd name="connsiteX616" fmla="*/ 2398918 w 7703128"/>
              <a:gd name="connsiteY616" fmla="*/ 689570 h 6858000"/>
              <a:gd name="connsiteX617" fmla="*/ 2394035 w 7703128"/>
              <a:gd name="connsiteY617" fmla="*/ 701102 h 6858000"/>
              <a:gd name="connsiteX618" fmla="*/ 2390369 w 7703128"/>
              <a:gd name="connsiteY618" fmla="*/ 705960 h 6858000"/>
              <a:gd name="connsiteX619" fmla="*/ 2387317 w 7703128"/>
              <a:gd name="connsiteY619" fmla="*/ 710815 h 6858000"/>
              <a:gd name="connsiteX620" fmla="*/ 2375711 w 7703128"/>
              <a:gd name="connsiteY620" fmla="*/ 724774 h 6858000"/>
              <a:gd name="connsiteX621" fmla="*/ 2363499 w 7703128"/>
              <a:gd name="connsiteY621" fmla="*/ 737519 h 6858000"/>
              <a:gd name="connsiteX622" fmla="*/ 2337848 w 7703128"/>
              <a:gd name="connsiteY622" fmla="*/ 763010 h 6858000"/>
              <a:gd name="connsiteX623" fmla="*/ 2312809 w 7703128"/>
              <a:gd name="connsiteY623" fmla="*/ 787286 h 6858000"/>
              <a:gd name="connsiteX624" fmla="*/ 2287160 w 7703128"/>
              <a:gd name="connsiteY624" fmla="*/ 810958 h 6858000"/>
              <a:gd name="connsiteX625" fmla="*/ 2263340 w 7703128"/>
              <a:gd name="connsiteY625" fmla="*/ 835235 h 6858000"/>
              <a:gd name="connsiteX626" fmla="*/ 2252348 w 7703128"/>
              <a:gd name="connsiteY626" fmla="*/ 846767 h 6858000"/>
              <a:gd name="connsiteX627" fmla="*/ 2241354 w 7703128"/>
              <a:gd name="connsiteY627" fmla="*/ 858297 h 6858000"/>
              <a:gd name="connsiteX628" fmla="*/ 2232192 w 7703128"/>
              <a:gd name="connsiteY628" fmla="*/ 870437 h 6858000"/>
              <a:gd name="connsiteX629" fmla="*/ 2224254 w 7703128"/>
              <a:gd name="connsiteY629" fmla="*/ 881969 h 6858000"/>
              <a:gd name="connsiteX630" fmla="*/ 2216924 w 7703128"/>
              <a:gd name="connsiteY630" fmla="*/ 894106 h 6858000"/>
              <a:gd name="connsiteX631" fmla="*/ 2210206 w 7703128"/>
              <a:gd name="connsiteY631" fmla="*/ 906246 h 6858000"/>
              <a:gd name="connsiteX632" fmla="*/ 2197992 w 7703128"/>
              <a:gd name="connsiteY632" fmla="*/ 904424 h 6858000"/>
              <a:gd name="connsiteX633" fmla="*/ 2188833 w 7703128"/>
              <a:gd name="connsiteY633" fmla="*/ 901391 h 6858000"/>
              <a:gd name="connsiteX634" fmla="*/ 2182113 w 7703128"/>
              <a:gd name="connsiteY634" fmla="*/ 898356 h 6858000"/>
              <a:gd name="connsiteX635" fmla="*/ 2179058 w 7703128"/>
              <a:gd name="connsiteY635" fmla="*/ 896534 h 6858000"/>
              <a:gd name="connsiteX636" fmla="*/ 2177227 w 7703128"/>
              <a:gd name="connsiteY636" fmla="*/ 894106 h 6858000"/>
              <a:gd name="connsiteX637" fmla="*/ 2173566 w 7703128"/>
              <a:gd name="connsiteY637" fmla="*/ 889859 h 6858000"/>
              <a:gd name="connsiteX638" fmla="*/ 2171730 w 7703128"/>
              <a:gd name="connsiteY638" fmla="*/ 883790 h 6858000"/>
              <a:gd name="connsiteX639" fmla="*/ 2170511 w 7703128"/>
              <a:gd name="connsiteY639" fmla="*/ 878327 h 6858000"/>
              <a:gd name="connsiteX640" fmla="*/ 2170511 w 7703128"/>
              <a:gd name="connsiteY640" fmla="*/ 871651 h 6858000"/>
              <a:gd name="connsiteX641" fmla="*/ 2169289 w 7703128"/>
              <a:gd name="connsiteY641" fmla="*/ 858297 h 6858000"/>
              <a:gd name="connsiteX642" fmla="*/ 2168068 w 7703128"/>
              <a:gd name="connsiteY642" fmla="*/ 850407 h 6858000"/>
              <a:gd name="connsiteX643" fmla="*/ 2166234 w 7703128"/>
              <a:gd name="connsiteY643" fmla="*/ 841911 h 6858000"/>
              <a:gd name="connsiteX644" fmla="*/ 2162570 w 7703128"/>
              <a:gd name="connsiteY644" fmla="*/ 834020 h 6858000"/>
              <a:gd name="connsiteX645" fmla="*/ 2157685 w 7703128"/>
              <a:gd name="connsiteY645" fmla="*/ 825525 h 6858000"/>
              <a:gd name="connsiteX646" fmla="*/ 2150357 w 7703128"/>
              <a:gd name="connsiteY646" fmla="*/ 817026 h 6858000"/>
              <a:gd name="connsiteX647" fmla="*/ 2144859 w 7703128"/>
              <a:gd name="connsiteY647" fmla="*/ 812779 h 6858000"/>
              <a:gd name="connsiteX648" fmla="*/ 2139972 w 7703128"/>
              <a:gd name="connsiteY648" fmla="*/ 808530 h 6858000"/>
              <a:gd name="connsiteX649" fmla="*/ 2147913 w 7703128"/>
              <a:gd name="connsiteY649" fmla="*/ 813385 h 6858000"/>
              <a:gd name="connsiteX650" fmla="*/ 2155852 w 7703128"/>
              <a:gd name="connsiteY650" fmla="*/ 817634 h 6858000"/>
              <a:gd name="connsiteX651" fmla="*/ 2163183 w 7703128"/>
              <a:gd name="connsiteY651" fmla="*/ 820667 h 6858000"/>
              <a:gd name="connsiteX652" fmla="*/ 2171121 w 7703128"/>
              <a:gd name="connsiteY652" fmla="*/ 822490 h 6858000"/>
              <a:gd name="connsiteX653" fmla="*/ 2179058 w 7703128"/>
              <a:gd name="connsiteY653" fmla="*/ 824310 h 6858000"/>
              <a:gd name="connsiteX654" fmla="*/ 2186388 w 7703128"/>
              <a:gd name="connsiteY654" fmla="*/ 824917 h 6858000"/>
              <a:gd name="connsiteX655" fmla="*/ 2194328 w 7703128"/>
              <a:gd name="connsiteY655" fmla="*/ 824310 h 6858000"/>
              <a:gd name="connsiteX656" fmla="*/ 2202267 w 7703128"/>
              <a:gd name="connsiteY656" fmla="*/ 823703 h 6858000"/>
              <a:gd name="connsiteX657" fmla="*/ 2209595 w 7703128"/>
              <a:gd name="connsiteY657" fmla="*/ 821882 h 6858000"/>
              <a:gd name="connsiteX658" fmla="*/ 2217537 w 7703128"/>
              <a:gd name="connsiteY658" fmla="*/ 820062 h 6858000"/>
              <a:gd name="connsiteX659" fmla="*/ 2224866 w 7703128"/>
              <a:gd name="connsiteY659" fmla="*/ 817026 h 6858000"/>
              <a:gd name="connsiteX660" fmla="*/ 2232192 w 7703128"/>
              <a:gd name="connsiteY660" fmla="*/ 813385 h 6858000"/>
              <a:gd name="connsiteX661" fmla="*/ 2239522 w 7703128"/>
              <a:gd name="connsiteY661" fmla="*/ 809743 h 6858000"/>
              <a:gd name="connsiteX662" fmla="*/ 2246851 w 7703128"/>
              <a:gd name="connsiteY662" fmla="*/ 805495 h 6858000"/>
              <a:gd name="connsiteX663" fmla="*/ 2260286 w 7703128"/>
              <a:gd name="connsiteY663" fmla="*/ 795177 h 6858000"/>
              <a:gd name="connsiteX664" fmla="*/ 2274333 w 7703128"/>
              <a:gd name="connsiteY664" fmla="*/ 783645 h 6858000"/>
              <a:gd name="connsiteX665" fmla="*/ 2286545 w 7703128"/>
              <a:gd name="connsiteY665" fmla="*/ 770900 h 6858000"/>
              <a:gd name="connsiteX666" fmla="*/ 2298151 w 7703128"/>
              <a:gd name="connsiteY666" fmla="*/ 756941 h 6858000"/>
              <a:gd name="connsiteX667" fmla="*/ 2309143 w 7703128"/>
              <a:gd name="connsiteY667" fmla="*/ 743589 h 6858000"/>
              <a:gd name="connsiteX668" fmla="*/ 2318304 w 7703128"/>
              <a:gd name="connsiteY668" fmla="*/ 729022 h 6858000"/>
              <a:gd name="connsiteX669" fmla="*/ 2327466 w 7703128"/>
              <a:gd name="connsiteY669" fmla="*/ 714455 h 6858000"/>
              <a:gd name="connsiteX670" fmla="*/ 2335406 w 7703128"/>
              <a:gd name="connsiteY670" fmla="*/ 701102 h 6858000"/>
              <a:gd name="connsiteX671" fmla="*/ 2340902 w 7703128"/>
              <a:gd name="connsiteY671" fmla="*/ 687751 h 6858000"/>
              <a:gd name="connsiteX672" fmla="*/ 2329908 w 7703128"/>
              <a:gd name="connsiteY672" fmla="*/ 680467 h 6858000"/>
              <a:gd name="connsiteX673" fmla="*/ 2319527 w 7703128"/>
              <a:gd name="connsiteY673" fmla="*/ 674398 h 6858000"/>
              <a:gd name="connsiteX674" fmla="*/ 2309143 w 7703128"/>
              <a:gd name="connsiteY674" fmla="*/ 668935 h 6858000"/>
              <a:gd name="connsiteX675" fmla="*/ 2298151 w 7703128"/>
              <a:gd name="connsiteY675" fmla="*/ 664080 h 6858000"/>
              <a:gd name="connsiteX676" fmla="*/ 2287160 w 7703128"/>
              <a:gd name="connsiteY676" fmla="*/ 660438 h 6858000"/>
              <a:gd name="connsiteX677" fmla="*/ 2277386 w 7703128"/>
              <a:gd name="connsiteY677" fmla="*/ 657403 h 6858000"/>
              <a:gd name="connsiteX678" fmla="*/ 2266394 w 7703128"/>
              <a:gd name="connsiteY678" fmla="*/ 655584 h 6858000"/>
              <a:gd name="connsiteX679" fmla="*/ 2256010 w 7703128"/>
              <a:gd name="connsiteY679" fmla="*/ 653763 h 6858000"/>
              <a:gd name="connsiteX680" fmla="*/ 2246240 w 7703128"/>
              <a:gd name="connsiteY680" fmla="*/ 653763 h 6858000"/>
              <a:gd name="connsiteX681" fmla="*/ 2235245 w 7703128"/>
              <a:gd name="connsiteY681" fmla="*/ 654976 h 6858000"/>
              <a:gd name="connsiteX682" fmla="*/ 2224866 w 7703128"/>
              <a:gd name="connsiteY682" fmla="*/ 656190 h 6858000"/>
              <a:gd name="connsiteX683" fmla="*/ 2214483 w 7703128"/>
              <a:gd name="connsiteY683" fmla="*/ 658619 h 6858000"/>
              <a:gd name="connsiteX684" fmla="*/ 2204710 w 7703128"/>
              <a:gd name="connsiteY684" fmla="*/ 661653 h 6858000"/>
              <a:gd name="connsiteX685" fmla="*/ 2194328 w 7703128"/>
              <a:gd name="connsiteY685" fmla="*/ 666508 h 6858000"/>
              <a:gd name="connsiteX686" fmla="*/ 2185166 w 7703128"/>
              <a:gd name="connsiteY686" fmla="*/ 671363 h 6858000"/>
              <a:gd name="connsiteX687" fmla="*/ 2174785 w 7703128"/>
              <a:gd name="connsiteY687" fmla="*/ 678040 h 6858000"/>
              <a:gd name="connsiteX688" fmla="*/ 2181504 w 7703128"/>
              <a:gd name="connsiteY688" fmla="*/ 687143 h 6858000"/>
              <a:gd name="connsiteX689" fmla="*/ 2187000 w 7703128"/>
              <a:gd name="connsiteY689" fmla="*/ 695034 h 6858000"/>
              <a:gd name="connsiteX690" fmla="*/ 2193719 w 7703128"/>
              <a:gd name="connsiteY690" fmla="*/ 702317 h 6858000"/>
              <a:gd name="connsiteX691" fmla="*/ 2199824 w 7703128"/>
              <a:gd name="connsiteY691" fmla="*/ 708385 h 6858000"/>
              <a:gd name="connsiteX692" fmla="*/ 2205933 w 7703128"/>
              <a:gd name="connsiteY692" fmla="*/ 713242 h 6858000"/>
              <a:gd name="connsiteX693" fmla="*/ 2212040 w 7703128"/>
              <a:gd name="connsiteY693" fmla="*/ 716884 h 6858000"/>
              <a:gd name="connsiteX694" fmla="*/ 2217537 w 7703128"/>
              <a:gd name="connsiteY694" fmla="*/ 718705 h 6858000"/>
              <a:gd name="connsiteX695" fmla="*/ 2223643 w 7703128"/>
              <a:gd name="connsiteY695" fmla="*/ 720524 h 6858000"/>
              <a:gd name="connsiteX696" fmla="*/ 2228528 w 7703128"/>
              <a:gd name="connsiteY696" fmla="*/ 720524 h 6858000"/>
              <a:gd name="connsiteX697" fmla="*/ 2234636 w 7703128"/>
              <a:gd name="connsiteY697" fmla="*/ 719919 h 6858000"/>
              <a:gd name="connsiteX698" fmla="*/ 2240133 w 7703128"/>
              <a:gd name="connsiteY698" fmla="*/ 717491 h 6858000"/>
              <a:gd name="connsiteX699" fmla="*/ 2245020 w 7703128"/>
              <a:gd name="connsiteY699" fmla="*/ 714455 h 6858000"/>
              <a:gd name="connsiteX700" fmla="*/ 2250514 w 7703128"/>
              <a:gd name="connsiteY700" fmla="*/ 710207 h 6858000"/>
              <a:gd name="connsiteX701" fmla="*/ 2255400 w 7703128"/>
              <a:gd name="connsiteY701" fmla="*/ 704745 h 6858000"/>
              <a:gd name="connsiteX702" fmla="*/ 2260286 w 7703128"/>
              <a:gd name="connsiteY702" fmla="*/ 698069 h 6858000"/>
              <a:gd name="connsiteX703" fmla="*/ 2265782 w 7703128"/>
              <a:gd name="connsiteY703" fmla="*/ 690179 h 6858000"/>
              <a:gd name="connsiteX704" fmla="*/ 2264563 w 7703128"/>
              <a:gd name="connsiteY704" fmla="*/ 698675 h 6858000"/>
              <a:gd name="connsiteX705" fmla="*/ 2262731 w 7703128"/>
              <a:gd name="connsiteY705" fmla="*/ 706565 h 6858000"/>
              <a:gd name="connsiteX706" fmla="*/ 2260286 w 7703128"/>
              <a:gd name="connsiteY706" fmla="*/ 713242 h 6858000"/>
              <a:gd name="connsiteX707" fmla="*/ 2256621 w 7703128"/>
              <a:gd name="connsiteY707" fmla="*/ 719919 h 6858000"/>
              <a:gd name="connsiteX708" fmla="*/ 2252348 w 7703128"/>
              <a:gd name="connsiteY708" fmla="*/ 724774 h 6858000"/>
              <a:gd name="connsiteX709" fmla="*/ 2248073 w 7703128"/>
              <a:gd name="connsiteY709" fmla="*/ 729629 h 6858000"/>
              <a:gd name="connsiteX710" fmla="*/ 2243187 w 7703128"/>
              <a:gd name="connsiteY710" fmla="*/ 733269 h 6858000"/>
              <a:gd name="connsiteX711" fmla="*/ 2237080 w 7703128"/>
              <a:gd name="connsiteY711" fmla="*/ 736911 h 6858000"/>
              <a:gd name="connsiteX712" fmla="*/ 2230972 w 7703128"/>
              <a:gd name="connsiteY712" fmla="*/ 739946 h 6858000"/>
              <a:gd name="connsiteX713" fmla="*/ 2224254 w 7703128"/>
              <a:gd name="connsiteY713" fmla="*/ 741769 h 6858000"/>
              <a:gd name="connsiteX714" fmla="*/ 2216924 w 7703128"/>
              <a:gd name="connsiteY714" fmla="*/ 744196 h 6858000"/>
              <a:gd name="connsiteX715" fmla="*/ 2209595 w 7703128"/>
              <a:gd name="connsiteY715" fmla="*/ 745409 h 6858000"/>
              <a:gd name="connsiteX716" fmla="*/ 2193719 w 7703128"/>
              <a:gd name="connsiteY716" fmla="*/ 747837 h 6858000"/>
              <a:gd name="connsiteX717" fmla="*/ 2176618 w 7703128"/>
              <a:gd name="connsiteY717" fmla="*/ 748444 h 6858000"/>
              <a:gd name="connsiteX718" fmla="*/ 2140584 w 7703128"/>
              <a:gd name="connsiteY718" fmla="*/ 749051 h 6858000"/>
              <a:gd name="connsiteX719" fmla="*/ 2122874 w 7703128"/>
              <a:gd name="connsiteY719" fmla="*/ 749659 h 6858000"/>
              <a:gd name="connsiteX720" fmla="*/ 2105164 w 7703128"/>
              <a:gd name="connsiteY720" fmla="*/ 750872 h 6858000"/>
              <a:gd name="connsiteX721" fmla="*/ 2088671 w 7703128"/>
              <a:gd name="connsiteY721" fmla="*/ 752086 h 6858000"/>
              <a:gd name="connsiteX722" fmla="*/ 2080733 w 7703128"/>
              <a:gd name="connsiteY722" fmla="*/ 753299 h 6858000"/>
              <a:gd name="connsiteX723" fmla="*/ 2072795 w 7703128"/>
              <a:gd name="connsiteY723" fmla="*/ 755727 h 6858000"/>
              <a:gd name="connsiteX724" fmla="*/ 2064855 w 7703128"/>
              <a:gd name="connsiteY724" fmla="*/ 757546 h 6858000"/>
              <a:gd name="connsiteX725" fmla="*/ 2058135 w 7703128"/>
              <a:gd name="connsiteY725" fmla="*/ 760582 h 6858000"/>
              <a:gd name="connsiteX726" fmla="*/ 2050809 w 7703128"/>
              <a:gd name="connsiteY726" fmla="*/ 763618 h 6858000"/>
              <a:gd name="connsiteX727" fmla="*/ 2045312 w 7703128"/>
              <a:gd name="connsiteY727" fmla="*/ 767865 h 6858000"/>
              <a:gd name="connsiteX728" fmla="*/ 2042258 w 7703128"/>
              <a:gd name="connsiteY728" fmla="*/ 763010 h 6858000"/>
              <a:gd name="connsiteX729" fmla="*/ 2040427 w 7703128"/>
              <a:gd name="connsiteY729" fmla="*/ 757546 h 6858000"/>
              <a:gd name="connsiteX730" fmla="*/ 2039818 w 7703128"/>
              <a:gd name="connsiteY730" fmla="*/ 752691 h 6858000"/>
              <a:gd name="connsiteX731" fmla="*/ 2041648 w 7703128"/>
              <a:gd name="connsiteY731" fmla="*/ 748444 h 6858000"/>
              <a:gd name="connsiteX732" fmla="*/ 2042869 w 7703128"/>
              <a:gd name="connsiteY732" fmla="*/ 744196 h 6858000"/>
              <a:gd name="connsiteX733" fmla="*/ 2045922 w 7703128"/>
              <a:gd name="connsiteY733" fmla="*/ 739946 h 6858000"/>
              <a:gd name="connsiteX734" fmla="*/ 2051421 w 7703128"/>
              <a:gd name="connsiteY734" fmla="*/ 730237 h 6858000"/>
              <a:gd name="connsiteX735" fmla="*/ 2057528 w 7703128"/>
              <a:gd name="connsiteY735" fmla="*/ 721739 h 6858000"/>
              <a:gd name="connsiteX736" fmla="*/ 2059359 w 7703128"/>
              <a:gd name="connsiteY736" fmla="*/ 717491 h 6858000"/>
              <a:gd name="connsiteX737" fmla="*/ 2061190 w 7703128"/>
              <a:gd name="connsiteY737" fmla="*/ 713242 h 6858000"/>
              <a:gd name="connsiteX738" fmla="*/ 2061800 w 7703128"/>
              <a:gd name="connsiteY738" fmla="*/ 708385 h 6858000"/>
              <a:gd name="connsiteX739" fmla="*/ 2059969 w 7703128"/>
              <a:gd name="connsiteY739" fmla="*/ 702924 h 6858000"/>
              <a:gd name="connsiteX740" fmla="*/ 2058135 w 7703128"/>
              <a:gd name="connsiteY740" fmla="*/ 698675 h 6858000"/>
              <a:gd name="connsiteX741" fmla="*/ 2053862 w 7703128"/>
              <a:gd name="connsiteY741" fmla="*/ 693212 h 6858000"/>
              <a:gd name="connsiteX742" fmla="*/ 2069128 w 7703128"/>
              <a:gd name="connsiteY742" fmla="*/ 679860 h 6858000"/>
              <a:gd name="connsiteX743" fmla="*/ 2083176 w 7703128"/>
              <a:gd name="connsiteY743" fmla="*/ 665295 h 6858000"/>
              <a:gd name="connsiteX744" fmla="*/ 2113100 w 7703128"/>
              <a:gd name="connsiteY744" fmla="*/ 636768 h 6858000"/>
              <a:gd name="connsiteX745" fmla="*/ 2142418 w 7703128"/>
              <a:gd name="connsiteY745" fmla="*/ 608849 h 6858000"/>
              <a:gd name="connsiteX746" fmla="*/ 2155852 w 7703128"/>
              <a:gd name="connsiteY746" fmla="*/ 596104 h 6858000"/>
              <a:gd name="connsiteX747" fmla="*/ 2168068 w 7703128"/>
              <a:gd name="connsiteY747" fmla="*/ 584572 h 6858000"/>
              <a:gd name="connsiteX748" fmla="*/ 2189442 w 7703128"/>
              <a:gd name="connsiteY748" fmla="*/ 568792 h 6858000"/>
              <a:gd name="connsiteX749" fmla="*/ 2210206 w 7703128"/>
              <a:gd name="connsiteY749" fmla="*/ 552405 h 6858000"/>
              <a:gd name="connsiteX750" fmla="*/ 2221199 w 7703128"/>
              <a:gd name="connsiteY750" fmla="*/ 544515 h 6858000"/>
              <a:gd name="connsiteX751" fmla="*/ 2231581 w 7703128"/>
              <a:gd name="connsiteY751" fmla="*/ 537233 h 6858000"/>
              <a:gd name="connsiteX752" fmla="*/ 2242573 w 7703128"/>
              <a:gd name="connsiteY752" fmla="*/ 530557 h 6858000"/>
              <a:gd name="connsiteX753" fmla="*/ 2252348 w 7703128"/>
              <a:gd name="connsiteY753" fmla="*/ 525701 h 6858000"/>
              <a:gd name="connsiteX754" fmla="*/ 2263340 w 7703128"/>
              <a:gd name="connsiteY754" fmla="*/ 520844 h 6858000"/>
              <a:gd name="connsiteX755" fmla="*/ 2273722 w 7703128"/>
              <a:gd name="connsiteY755" fmla="*/ 517810 h 6858000"/>
              <a:gd name="connsiteX756" fmla="*/ 2284716 w 7703128"/>
              <a:gd name="connsiteY756" fmla="*/ 516597 h 6858000"/>
              <a:gd name="connsiteX757" fmla="*/ 2072795 w 7703128"/>
              <a:gd name="connsiteY757" fmla="*/ 478738 h 6858000"/>
              <a:gd name="connsiteX758" fmla="*/ 2075236 w 7703128"/>
              <a:gd name="connsiteY758" fmla="*/ 483600 h 6858000"/>
              <a:gd name="connsiteX759" fmla="*/ 2075848 w 7703128"/>
              <a:gd name="connsiteY759" fmla="*/ 487856 h 6858000"/>
              <a:gd name="connsiteX760" fmla="*/ 2076458 w 7703128"/>
              <a:gd name="connsiteY760" fmla="*/ 492108 h 6858000"/>
              <a:gd name="connsiteX761" fmla="*/ 2076458 w 7703128"/>
              <a:gd name="connsiteY761" fmla="*/ 496973 h 6858000"/>
              <a:gd name="connsiteX762" fmla="*/ 2076458 w 7703128"/>
              <a:gd name="connsiteY762" fmla="*/ 501227 h 6858000"/>
              <a:gd name="connsiteX763" fmla="*/ 2075236 w 7703128"/>
              <a:gd name="connsiteY763" fmla="*/ 505481 h 6858000"/>
              <a:gd name="connsiteX764" fmla="*/ 2074015 w 7703128"/>
              <a:gd name="connsiteY764" fmla="*/ 509736 h 6858000"/>
              <a:gd name="connsiteX765" fmla="*/ 2071572 w 7703128"/>
              <a:gd name="connsiteY765" fmla="*/ 513991 h 6858000"/>
              <a:gd name="connsiteX766" fmla="*/ 2066076 w 7703128"/>
              <a:gd name="connsiteY766" fmla="*/ 521892 h 6858000"/>
              <a:gd name="connsiteX767" fmla="*/ 2058747 w 7703128"/>
              <a:gd name="connsiteY767" fmla="*/ 529795 h 6858000"/>
              <a:gd name="connsiteX768" fmla="*/ 2050809 w 7703128"/>
              <a:gd name="connsiteY768" fmla="*/ 537696 h 6858000"/>
              <a:gd name="connsiteX769" fmla="*/ 2041039 w 7703128"/>
              <a:gd name="connsiteY769" fmla="*/ 544990 h 6858000"/>
              <a:gd name="connsiteX770" fmla="*/ 2021494 w 7703128"/>
              <a:gd name="connsiteY770" fmla="*/ 560187 h 6858000"/>
              <a:gd name="connsiteX771" fmla="*/ 2001949 w 7703128"/>
              <a:gd name="connsiteY771" fmla="*/ 575382 h 6858000"/>
              <a:gd name="connsiteX772" fmla="*/ 1992789 w 7703128"/>
              <a:gd name="connsiteY772" fmla="*/ 583285 h 6858000"/>
              <a:gd name="connsiteX773" fmla="*/ 1984850 w 7703128"/>
              <a:gd name="connsiteY773" fmla="*/ 591186 h 6858000"/>
              <a:gd name="connsiteX774" fmla="*/ 1977522 w 7703128"/>
              <a:gd name="connsiteY774" fmla="*/ 599087 h 6858000"/>
              <a:gd name="connsiteX775" fmla="*/ 1971415 w 7703128"/>
              <a:gd name="connsiteY775" fmla="*/ 606990 h 6858000"/>
              <a:gd name="connsiteX776" fmla="*/ 1965918 w 7703128"/>
              <a:gd name="connsiteY776" fmla="*/ 598480 h 6858000"/>
              <a:gd name="connsiteX777" fmla="*/ 1959809 w 7703128"/>
              <a:gd name="connsiteY777" fmla="*/ 589970 h 6858000"/>
              <a:gd name="connsiteX778" fmla="*/ 1956146 w 7703128"/>
              <a:gd name="connsiteY778" fmla="*/ 582069 h 6858000"/>
              <a:gd name="connsiteX779" fmla="*/ 1952482 w 7703128"/>
              <a:gd name="connsiteY779" fmla="*/ 574774 h 6858000"/>
              <a:gd name="connsiteX780" fmla="*/ 1950648 w 7703128"/>
              <a:gd name="connsiteY780" fmla="*/ 568088 h 6858000"/>
              <a:gd name="connsiteX781" fmla="*/ 1948818 w 7703128"/>
              <a:gd name="connsiteY781" fmla="*/ 562010 h 6858000"/>
              <a:gd name="connsiteX782" fmla="*/ 1948206 w 7703128"/>
              <a:gd name="connsiteY782" fmla="*/ 555324 h 6858000"/>
              <a:gd name="connsiteX783" fmla="*/ 1948206 w 7703128"/>
              <a:gd name="connsiteY783" fmla="*/ 550460 h 6858000"/>
              <a:gd name="connsiteX784" fmla="*/ 1950039 w 7703128"/>
              <a:gd name="connsiteY784" fmla="*/ 544990 h 6858000"/>
              <a:gd name="connsiteX785" fmla="*/ 1951260 w 7703128"/>
              <a:gd name="connsiteY785" fmla="*/ 540128 h 6858000"/>
              <a:gd name="connsiteX786" fmla="*/ 1953091 w 7703128"/>
              <a:gd name="connsiteY786" fmla="*/ 535873 h 6858000"/>
              <a:gd name="connsiteX787" fmla="*/ 1956146 w 7703128"/>
              <a:gd name="connsiteY787" fmla="*/ 531618 h 6858000"/>
              <a:gd name="connsiteX788" fmla="*/ 1959809 w 7703128"/>
              <a:gd name="connsiteY788" fmla="*/ 527971 h 6858000"/>
              <a:gd name="connsiteX789" fmla="*/ 1963475 w 7703128"/>
              <a:gd name="connsiteY789" fmla="*/ 524325 h 6858000"/>
              <a:gd name="connsiteX790" fmla="*/ 1968360 w 7703128"/>
              <a:gd name="connsiteY790" fmla="*/ 521284 h 6858000"/>
              <a:gd name="connsiteX791" fmla="*/ 1973246 w 7703128"/>
              <a:gd name="connsiteY791" fmla="*/ 517637 h 6858000"/>
              <a:gd name="connsiteX792" fmla="*/ 1983630 w 7703128"/>
              <a:gd name="connsiteY792" fmla="*/ 512775 h 6858000"/>
              <a:gd name="connsiteX793" fmla="*/ 1996454 w 7703128"/>
              <a:gd name="connsiteY793" fmla="*/ 507305 h 6858000"/>
              <a:gd name="connsiteX794" fmla="*/ 2009281 w 7703128"/>
              <a:gd name="connsiteY794" fmla="*/ 502442 h 6858000"/>
              <a:gd name="connsiteX795" fmla="*/ 2022104 w 7703128"/>
              <a:gd name="connsiteY795" fmla="*/ 498186 h 6858000"/>
              <a:gd name="connsiteX796" fmla="*/ 2048977 w 7703128"/>
              <a:gd name="connsiteY796" fmla="*/ 489679 h 6858000"/>
              <a:gd name="connsiteX797" fmla="*/ 2061190 w 7703128"/>
              <a:gd name="connsiteY797" fmla="*/ 484208 h 6858000"/>
              <a:gd name="connsiteX798" fmla="*/ 2830700 w 7703128"/>
              <a:gd name="connsiteY798" fmla="*/ 332166 h 6858000"/>
              <a:gd name="connsiteX799" fmla="*/ 2830700 w 7703128"/>
              <a:gd name="connsiteY799" fmla="*/ 338274 h 6858000"/>
              <a:gd name="connsiteX800" fmla="*/ 2829470 w 7703128"/>
              <a:gd name="connsiteY800" fmla="*/ 343770 h 6858000"/>
              <a:gd name="connsiteX801" fmla="*/ 2827627 w 7703128"/>
              <a:gd name="connsiteY801" fmla="*/ 349877 h 6858000"/>
              <a:gd name="connsiteX802" fmla="*/ 2825782 w 7703128"/>
              <a:gd name="connsiteY802" fmla="*/ 354762 h 6858000"/>
              <a:gd name="connsiteX803" fmla="*/ 2822704 w 7703128"/>
              <a:gd name="connsiteY803" fmla="*/ 360869 h 6858000"/>
              <a:gd name="connsiteX804" fmla="*/ 2819014 w 7703128"/>
              <a:gd name="connsiteY804" fmla="*/ 365756 h 6858000"/>
              <a:gd name="connsiteX805" fmla="*/ 2811018 w 7703128"/>
              <a:gd name="connsiteY805" fmla="*/ 376138 h 6858000"/>
              <a:gd name="connsiteX806" fmla="*/ 2800558 w 7703128"/>
              <a:gd name="connsiteY806" fmla="*/ 385298 h 6858000"/>
              <a:gd name="connsiteX807" fmla="*/ 2789483 w 7703128"/>
              <a:gd name="connsiteY807" fmla="*/ 394460 h 6858000"/>
              <a:gd name="connsiteX808" fmla="*/ 2777180 w 7703128"/>
              <a:gd name="connsiteY808" fmla="*/ 403619 h 6858000"/>
              <a:gd name="connsiteX809" fmla="*/ 2764262 w 7703128"/>
              <a:gd name="connsiteY809" fmla="*/ 412170 h 6858000"/>
              <a:gd name="connsiteX810" fmla="*/ 2736574 w 7703128"/>
              <a:gd name="connsiteY810" fmla="*/ 429882 h 6858000"/>
              <a:gd name="connsiteX811" fmla="*/ 2708892 w 7703128"/>
              <a:gd name="connsiteY811" fmla="*/ 446982 h 6858000"/>
              <a:gd name="connsiteX812" fmla="*/ 2695358 w 7703128"/>
              <a:gd name="connsiteY812" fmla="*/ 455532 h 6858000"/>
              <a:gd name="connsiteX813" fmla="*/ 2683054 w 7703128"/>
              <a:gd name="connsiteY813" fmla="*/ 465304 h 6858000"/>
              <a:gd name="connsiteX814" fmla="*/ 2671981 w 7703128"/>
              <a:gd name="connsiteY814" fmla="*/ 474464 h 6858000"/>
              <a:gd name="connsiteX815" fmla="*/ 2662754 w 7703128"/>
              <a:gd name="connsiteY815" fmla="*/ 484847 h 6858000"/>
              <a:gd name="connsiteX816" fmla="*/ 2662754 w 7703128"/>
              <a:gd name="connsiteY816" fmla="*/ 478129 h 6858000"/>
              <a:gd name="connsiteX817" fmla="*/ 2663368 w 7703128"/>
              <a:gd name="connsiteY817" fmla="*/ 472633 h 6858000"/>
              <a:gd name="connsiteX818" fmla="*/ 2664598 w 7703128"/>
              <a:gd name="connsiteY818" fmla="*/ 466526 h 6858000"/>
              <a:gd name="connsiteX819" fmla="*/ 2667058 w 7703128"/>
              <a:gd name="connsiteY819" fmla="*/ 461639 h 6858000"/>
              <a:gd name="connsiteX820" fmla="*/ 2670135 w 7703128"/>
              <a:gd name="connsiteY820" fmla="*/ 455532 h 6858000"/>
              <a:gd name="connsiteX821" fmla="*/ 2672596 w 7703128"/>
              <a:gd name="connsiteY821" fmla="*/ 450647 h 6858000"/>
              <a:gd name="connsiteX822" fmla="*/ 2676289 w 7703128"/>
              <a:gd name="connsiteY822" fmla="*/ 444540 h 6858000"/>
              <a:gd name="connsiteX823" fmla="*/ 2680593 w 7703128"/>
              <a:gd name="connsiteY823" fmla="*/ 439653 h 6858000"/>
              <a:gd name="connsiteX824" fmla="*/ 2690436 w 7703128"/>
              <a:gd name="connsiteY824" fmla="*/ 430492 h 6858000"/>
              <a:gd name="connsiteX825" fmla="*/ 2702125 w 7703128"/>
              <a:gd name="connsiteY825" fmla="*/ 420720 h 6858000"/>
              <a:gd name="connsiteX826" fmla="*/ 2714432 w 7703128"/>
              <a:gd name="connsiteY826" fmla="*/ 411560 h 6858000"/>
              <a:gd name="connsiteX827" fmla="*/ 2727347 w 7703128"/>
              <a:gd name="connsiteY827" fmla="*/ 401788 h 6858000"/>
              <a:gd name="connsiteX828" fmla="*/ 2755649 w 7703128"/>
              <a:gd name="connsiteY828" fmla="*/ 384689 h 6858000"/>
              <a:gd name="connsiteX829" fmla="*/ 2783333 w 7703128"/>
              <a:gd name="connsiteY829" fmla="*/ 368198 h 6858000"/>
              <a:gd name="connsiteX830" fmla="*/ 2796867 w 7703128"/>
              <a:gd name="connsiteY830" fmla="*/ 359038 h 6858000"/>
              <a:gd name="connsiteX831" fmla="*/ 2809784 w 7703128"/>
              <a:gd name="connsiteY831" fmla="*/ 350489 h 6858000"/>
              <a:gd name="connsiteX832" fmla="*/ 2821475 w 7703128"/>
              <a:gd name="connsiteY832" fmla="*/ 341938 h 6858000"/>
              <a:gd name="connsiteX833" fmla="*/ 2668411 w 7703128"/>
              <a:gd name="connsiteY833" fmla="*/ 271094 h 6858000"/>
              <a:gd name="connsiteX834" fmla="*/ 2669018 w 7703128"/>
              <a:gd name="connsiteY834" fmla="*/ 284494 h 6858000"/>
              <a:gd name="connsiteX835" fmla="*/ 2669627 w 7703128"/>
              <a:gd name="connsiteY835" fmla="*/ 296068 h 6858000"/>
              <a:gd name="connsiteX836" fmla="*/ 2672056 w 7703128"/>
              <a:gd name="connsiteY836" fmla="*/ 305814 h 6858000"/>
              <a:gd name="connsiteX837" fmla="*/ 2674484 w 7703128"/>
              <a:gd name="connsiteY837" fmla="*/ 314951 h 6858000"/>
              <a:gd name="connsiteX838" fmla="*/ 2676304 w 7703128"/>
              <a:gd name="connsiteY838" fmla="*/ 322260 h 6858000"/>
              <a:gd name="connsiteX839" fmla="*/ 2679342 w 7703128"/>
              <a:gd name="connsiteY839" fmla="*/ 328960 h 6858000"/>
              <a:gd name="connsiteX840" fmla="*/ 2686020 w 7703128"/>
              <a:gd name="connsiteY840" fmla="*/ 340534 h 6858000"/>
              <a:gd name="connsiteX841" fmla="*/ 2691485 w 7703128"/>
              <a:gd name="connsiteY841" fmla="*/ 352106 h 6858000"/>
              <a:gd name="connsiteX842" fmla="*/ 2693916 w 7703128"/>
              <a:gd name="connsiteY842" fmla="*/ 358198 h 6858000"/>
              <a:gd name="connsiteX843" fmla="*/ 2695127 w 7703128"/>
              <a:gd name="connsiteY843" fmla="*/ 364898 h 6858000"/>
              <a:gd name="connsiteX844" fmla="*/ 2696344 w 7703128"/>
              <a:gd name="connsiteY844" fmla="*/ 371599 h 6858000"/>
              <a:gd name="connsiteX845" fmla="*/ 2696344 w 7703128"/>
              <a:gd name="connsiteY845" fmla="*/ 380736 h 6858000"/>
              <a:gd name="connsiteX846" fmla="*/ 2695735 w 7703128"/>
              <a:gd name="connsiteY846" fmla="*/ 389872 h 6858000"/>
              <a:gd name="connsiteX847" fmla="*/ 2694522 w 7703128"/>
              <a:gd name="connsiteY847" fmla="*/ 401445 h 6858000"/>
              <a:gd name="connsiteX848" fmla="*/ 2680556 w 7703128"/>
              <a:gd name="connsiteY848" fmla="*/ 403881 h 6858000"/>
              <a:gd name="connsiteX849" fmla="*/ 2670839 w 7703128"/>
              <a:gd name="connsiteY849" fmla="*/ 405099 h 6858000"/>
              <a:gd name="connsiteX850" fmla="*/ 2662946 w 7703128"/>
              <a:gd name="connsiteY850" fmla="*/ 405099 h 6858000"/>
              <a:gd name="connsiteX851" fmla="*/ 2657482 w 7703128"/>
              <a:gd name="connsiteY851" fmla="*/ 403881 h 6858000"/>
              <a:gd name="connsiteX852" fmla="*/ 2655661 w 7703128"/>
              <a:gd name="connsiteY852" fmla="*/ 403272 h 6858000"/>
              <a:gd name="connsiteX853" fmla="*/ 2653840 w 7703128"/>
              <a:gd name="connsiteY853" fmla="*/ 401445 h 6858000"/>
              <a:gd name="connsiteX854" fmla="*/ 2652625 w 7703128"/>
              <a:gd name="connsiteY854" fmla="*/ 400227 h 6858000"/>
              <a:gd name="connsiteX855" fmla="*/ 2652015 w 7703128"/>
              <a:gd name="connsiteY855" fmla="*/ 397790 h 6858000"/>
              <a:gd name="connsiteX856" fmla="*/ 2651408 w 7703128"/>
              <a:gd name="connsiteY856" fmla="*/ 394135 h 6858000"/>
              <a:gd name="connsiteX857" fmla="*/ 2652015 w 7703128"/>
              <a:gd name="connsiteY857" fmla="*/ 389263 h 6858000"/>
              <a:gd name="connsiteX858" fmla="*/ 2652625 w 7703128"/>
              <a:gd name="connsiteY858" fmla="*/ 376471 h 6858000"/>
              <a:gd name="connsiteX859" fmla="*/ 2653229 w 7703128"/>
              <a:gd name="connsiteY859" fmla="*/ 369161 h 6858000"/>
              <a:gd name="connsiteX860" fmla="*/ 2652625 w 7703128"/>
              <a:gd name="connsiteY860" fmla="*/ 361242 h 6858000"/>
              <a:gd name="connsiteX861" fmla="*/ 2651408 w 7703128"/>
              <a:gd name="connsiteY861" fmla="*/ 353325 h 6858000"/>
              <a:gd name="connsiteX862" fmla="*/ 2648374 w 7703128"/>
              <a:gd name="connsiteY862" fmla="*/ 344188 h 6858000"/>
              <a:gd name="connsiteX863" fmla="*/ 2644122 w 7703128"/>
              <a:gd name="connsiteY863" fmla="*/ 335052 h 6858000"/>
              <a:gd name="connsiteX864" fmla="*/ 2641089 w 7703128"/>
              <a:gd name="connsiteY864" fmla="*/ 330179 h 6858000"/>
              <a:gd name="connsiteX865" fmla="*/ 2637443 w 7703128"/>
              <a:gd name="connsiteY865" fmla="*/ 325305 h 6858000"/>
              <a:gd name="connsiteX866" fmla="*/ 2633191 w 7703128"/>
              <a:gd name="connsiteY866" fmla="*/ 330179 h 6858000"/>
              <a:gd name="connsiteX867" fmla="*/ 2629549 w 7703128"/>
              <a:gd name="connsiteY867" fmla="*/ 335052 h 6858000"/>
              <a:gd name="connsiteX868" fmla="*/ 2626514 w 7703128"/>
              <a:gd name="connsiteY868" fmla="*/ 339925 h 6858000"/>
              <a:gd name="connsiteX869" fmla="*/ 2624692 w 7703128"/>
              <a:gd name="connsiteY869" fmla="*/ 345406 h 6858000"/>
              <a:gd name="connsiteX870" fmla="*/ 2621049 w 7703128"/>
              <a:gd name="connsiteY870" fmla="*/ 355760 h 6858000"/>
              <a:gd name="connsiteX871" fmla="*/ 2618011 w 7703128"/>
              <a:gd name="connsiteY871" fmla="*/ 366725 h 6858000"/>
              <a:gd name="connsiteX872" fmla="*/ 2616795 w 7703128"/>
              <a:gd name="connsiteY872" fmla="*/ 377688 h 6858000"/>
              <a:gd name="connsiteX873" fmla="*/ 2615582 w 7703128"/>
              <a:gd name="connsiteY873" fmla="*/ 389263 h 6858000"/>
              <a:gd name="connsiteX874" fmla="*/ 2614976 w 7703128"/>
              <a:gd name="connsiteY874" fmla="*/ 400227 h 6858000"/>
              <a:gd name="connsiteX875" fmla="*/ 2613761 w 7703128"/>
              <a:gd name="connsiteY875" fmla="*/ 411800 h 6858000"/>
              <a:gd name="connsiteX876" fmla="*/ 2611941 w 7703128"/>
              <a:gd name="connsiteY876" fmla="*/ 422765 h 6858000"/>
              <a:gd name="connsiteX877" fmla="*/ 2609512 w 7703128"/>
              <a:gd name="connsiteY877" fmla="*/ 432510 h 6858000"/>
              <a:gd name="connsiteX878" fmla="*/ 2607084 w 7703128"/>
              <a:gd name="connsiteY878" fmla="*/ 438602 h 6858000"/>
              <a:gd name="connsiteX879" fmla="*/ 2604045 w 7703128"/>
              <a:gd name="connsiteY879" fmla="*/ 443473 h 6858000"/>
              <a:gd name="connsiteX880" fmla="*/ 2601618 w 7703128"/>
              <a:gd name="connsiteY880" fmla="*/ 448348 h 6858000"/>
              <a:gd name="connsiteX881" fmla="*/ 2597976 w 7703128"/>
              <a:gd name="connsiteY881" fmla="*/ 453220 h 6858000"/>
              <a:gd name="connsiteX882" fmla="*/ 2594332 w 7703128"/>
              <a:gd name="connsiteY882" fmla="*/ 458092 h 6858000"/>
              <a:gd name="connsiteX883" fmla="*/ 2588865 w 7703128"/>
              <a:gd name="connsiteY883" fmla="*/ 462357 h 6858000"/>
              <a:gd name="connsiteX884" fmla="*/ 2584008 w 7703128"/>
              <a:gd name="connsiteY884" fmla="*/ 466622 h 6858000"/>
              <a:gd name="connsiteX885" fmla="*/ 2577330 w 7703128"/>
              <a:gd name="connsiteY885" fmla="*/ 470884 h 6858000"/>
              <a:gd name="connsiteX886" fmla="*/ 2570649 w 7703128"/>
              <a:gd name="connsiteY886" fmla="*/ 474539 h 6858000"/>
              <a:gd name="connsiteX887" fmla="*/ 2563361 w 7703128"/>
              <a:gd name="connsiteY887" fmla="*/ 478194 h 6858000"/>
              <a:gd name="connsiteX888" fmla="*/ 2554253 w 7703128"/>
              <a:gd name="connsiteY888" fmla="*/ 481849 h 6858000"/>
              <a:gd name="connsiteX889" fmla="*/ 2544537 w 7703128"/>
              <a:gd name="connsiteY889" fmla="*/ 485503 h 6858000"/>
              <a:gd name="connsiteX890" fmla="*/ 2530571 w 7703128"/>
              <a:gd name="connsiteY890" fmla="*/ 467230 h 6858000"/>
              <a:gd name="connsiteX891" fmla="*/ 2519036 w 7703128"/>
              <a:gd name="connsiteY891" fmla="*/ 453830 h 6858000"/>
              <a:gd name="connsiteX892" fmla="*/ 2508106 w 7703128"/>
              <a:gd name="connsiteY892" fmla="*/ 443473 h 6858000"/>
              <a:gd name="connsiteX893" fmla="*/ 2503853 w 7703128"/>
              <a:gd name="connsiteY893" fmla="*/ 439819 h 6858000"/>
              <a:gd name="connsiteX894" fmla="*/ 2499605 w 7703128"/>
              <a:gd name="connsiteY894" fmla="*/ 436164 h 6858000"/>
              <a:gd name="connsiteX895" fmla="*/ 2495356 w 7703128"/>
              <a:gd name="connsiteY895" fmla="*/ 434337 h 6858000"/>
              <a:gd name="connsiteX896" fmla="*/ 2491711 w 7703128"/>
              <a:gd name="connsiteY896" fmla="*/ 432510 h 6858000"/>
              <a:gd name="connsiteX897" fmla="*/ 2488068 w 7703128"/>
              <a:gd name="connsiteY897" fmla="*/ 431902 h 6858000"/>
              <a:gd name="connsiteX898" fmla="*/ 2484423 w 7703128"/>
              <a:gd name="connsiteY898" fmla="*/ 431902 h 6858000"/>
              <a:gd name="connsiteX899" fmla="*/ 2480780 w 7703128"/>
              <a:gd name="connsiteY899" fmla="*/ 431902 h 6858000"/>
              <a:gd name="connsiteX900" fmla="*/ 2477747 w 7703128"/>
              <a:gd name="connsiteY900" fmla="*/ 433119 h 6858000"/>
              <a:gd name="connsiteX901" fmla="*/ 2475316 w 7703128"/>
              <a:gd name="connsiteY901" fmla="*/ 434946 h 6858000"/>
              <a:gd name="connsiteX902" fmla="*/ 2472280 w 7703128"/>
              <a:gd name="connsiteY902" fmla="*/ 436164 h 6858000"/>
              <a:gd name="connsiteX903" fmla="*/ 2465600 w 7703128"/>
              <a:gd name="connsiteY903" fmla="*/ 442256 h 6858000"/>
              <a:gd name="connsiteX904" fmla="*/ 2460135 w 7703128"/>
              <a:gd name="connsiteY904" fmla="*/ 448348 h 6858000"/>
              <a:gd name="connsiteX905" fmla="*/ 2446777 w 7703128"/>
              <a:gd name="connsiteY905" fmla="*/ 465402 h 6858000"/>
              <a:gd name="connsiteX906" fmla="*/ 2440096 w 7703128"/>
              <a:gd name="connsiteY906" fmla="*/ 474539 h 6858000"/>
              <a:gd name="connsiteX907" fmla="*/ 2430990 w 7703128"/>
              <a:gd name="connsiteY907" fmla="*/ 484285 h 6858000"/>
              <a:gd name="connsiteX908" fmla="*/ 2421881 w 7703128"/>
              <a:gd name="connsiteY908" fmla="*/ 494033 h 6858000"/>
              <a:gd name="connsiteX909" fmla="*/ 2410948 w 7703128"/>
              <a:gd name="connsiteY909" fmla="*/ 503169 h 6858000"/>
              <a:gd name="connsiteX910" fmla="*/ 2405484 w 7703128"/>
              <a:gd name="connsiteY910" fmla="*/ 495860 h 6858000"/>
              <a:gd name="connsiteX911" fmla="*/ 2399414 w 7703128"/>
              <a:gd name="connsiteY911" fmla="*/ 488550 h 6858000"/>
              <a:gd name="connsiteX912" fmla="*/ 2395162 w 7703128"/>
              <a:gd name="connsiteY912" fmla="*/ 481241 h 6858000"/>
              <a:gd name="connsiteX913" fmla="*/ 2391518 w 7703128"/>
              <a:gd name="connsiteY913" fmla="*/ 474539 h 6858000"/>
              <a:gd name="connsiteX914" fmla="*/ 2387876 w 7703128"/>
              <a:gd name="connsiteY914" fmla="*/ 467230 h 6858000"/>
              <a:gd name="connsiteX915" fmla="*/ 2384841 w 7703128"/>
              <a:gd name="connsiteY915" fmla="*/ 461140 h 6858000"/>
              <a:gd name="connsiteX916" fmla="*/ 2383019 w 7703128"/>
              <a:gd name="connsiteY916" fmla="*/ 453830 h 6858000"/>
              <a:gd name="connsiteX917" fmla="*/ 2380589 w 7703128"/>
              <a:gd name="connsiteY917" fmla="*/ 447129 h 6858000"/>
              <a:gd name="connsiteX918" fmla="*/ 2379981 w 7703128"/>
              <a:gd name="connsiteY918" fmla="*/ 440429 h 6858000"/>
              <a:gd name="connsiteX919" fmla="*/ 2378769 w 7703128"/>
              <a:gd name="connsiteY919" fmla="*/ 434337 h 6858000"/>
              <a:gd name="connsiteX920" fmla="*/ 2378769 w 7703128"/>
              <a:gd name="connsiteY920" fmla="*/ 428246 h 6858000"/>
              <a:gd name="connsiteX921" fmla="*/ 2378769 w 7703128"/>
              <a:gd name="connsiteY921" fmla="*/ 421545 h 6858000"/>
              <a:gd name="connsiteX922" fmla="*/ 2379376 w 7703128"/>
              <a:gd name="connsiteY922" fmla="*/ 415456 h 6858000"/>
              <a:gd name="connsiteX923" fmla="*/ 2380589 w 7703128"/>
              <a:gd name="connsiteY923" fmla="*/ 409364 h 6858000"/>
              <a:gd name="connsiteX924" fmla="*/ 2383625 w 7703128"/>
              <a:gd name="connsiteY924" fmla="*/ 397182 h 6858000"/>
              <a:gd name="connsiteX925" fmla="*/ 2388484 w 7703128"/>
              <a:gd name="connsiteY925" fmla="*/ 385608 h 6858000"/>
              <a:gd name="connsiteX926" fmla="*/ 2395162 w 7703128"/>
              <a:gd name="connsiteY926" fmla="*/ 374644 h 6858000"/>
              <a:gd name="connsiteX927" fmla="*/ 2402449 w 7703128"/>
              <a:gd name="connsiteY927" fmla="*/ 363680 h 6858000"/>
              <a:gd name="connsiteX928" fmla="*/ 2411560 w 7703128"/>
              <a:gd name="connsiteY928" fmla="*/ 353325 h 6858000"/>
              <a:gd name="connsiteX929" fmla="*/ 2421273 w 7703128"/>
              <a:gd name="connsiteY929" fmla="*/ 342361 h 6858000"/>
              <a:gd name="connsiteX930" fmla="*/ 2432809 w 7703128"/>
              <a:gd name="connsiteY930" fmla="*/ 332005 h 6858000"/>
              <a:gd name="connsiteX931" fmla="*/ 2444347 w 7703128"/>
              <a:gd name="connsiteY931" fmla="*/ 322871 h 6858000"/>
              <a:gd name="connsiteX932" fmla="*/ 2456492 w 7703128"/>
              <a:gd name="connsiteY932" fmla="*/ 313124 h 6858000"/>
              <a:gd name="connsiteX933" fmla="*/ 2461350 w 7703128"/>
              <a:gd name="connsiteY933" fmla="*/ 318606 h 6858000"/>
              <a:gd name="connsiteX934" fmla="*/ 2465600 w 7703128"/>
              <a:gd name="connsiteY934" fmla="*/ 322871 h 6858000"/>
              <a:gd name="connsiteX935" fmla="*/ 2469243 w 7703128"/>
              <a:gd name="connsiteY935" fmla="*/ 327133 h 6858000"/>
              <a:gd name="connsiteX936" fmla="*/ 2471672 w 7703128"/>
              <a:gd name="connsiteY936" fmla="*/ 332005 h 6858000"/>
              <a:gd name="connsiteX937" fmla="*/ 2472887 w 7703128"/>
              <a:gd name="connsiteY937" fmla="*/ 335660 h 6858000"/>
              <a:gd name="connsiteX938" fmla="*/ 2473493 w 7703128"/>
              <a:gd name="connsiteY938" fmla="*/ 339925 h 6858000"/>
              <a:gd name="connsiteX939" fmla="*/ 2474708 w 7703128"/>
              <a:gd name="connsiteY939" fmla="*/ 343579 h 6858000"/>
              <a:gd name="connsiteX940" fmla="*/ 2473493 w 7703128"/>
              <a:gd name="connsiteY940" fmla="*/ 347233 h 6858000"/>
              <a:gd name="connsiteX941" fmla="*/ 2472887 w 7703128"/>
              <a:gd name="connsiteY941" fmla="*/ 350888 h 6858000"/>
              <a:gd name="connsiteX942" fmla="*/ 2471065 w 7703128"/>
              <a:gd name="connsiteY942" fmla="*/ 354542 h 6858000"/>
              <a:gd name="connsiteX943" fmla="*/ 2466209 w 7703128"/>
              <a:gd name="connsiteY943" fmla="*/ 361242 h 6858000"/>
              <a:gd name="connsiteX944" fmla="*/ 2461350 w 7703128"/>
              <a:gd name="connsiteY944" fmla="*/ 367334 h 6858000"/>
              <a:gd name="connsiteX945" fmla="*/ 2454671 w 7703128"/>
              <a:gd name="connsiteY945" fmla="*/ 374034 h 6858000"/>
              <a:gd name="connsiteX946" fmla="*/ 2461350 w 7703128"/>
              <a:gd name="connsiteY946" fmla="*/ 382563 h 6858000"/>
              <a:gd name="connsiteX947" fmla="*/ 2468028 w 7703128"/>
              <a:gd name="connsiteY947" fmla="*/ 389263 h 6858000"/>
              <a:gd name="connsiteX948" fmla="*/ 2474708 w 7703128"/>
              <a:gd name="connsiteY948" fmla="*/ 395962 h 6858000"/>
              <a:gd name="connsiteX949" fmla="*/ 2480780 w 7703128"/>
              <a:gd name="connsiteY949" fmla="*/ 400837 h 6858000"/>
              <a:gd name="connsiteX950" fmla="*/ 2488068 w 7703128"/>
              <a:gd name="connsiteY950" fmla="*/ 404491 h 6858000"/>
              <a:gd name="connsiteX951" fmla="*/ 2494748 w 7703128"/>
              <a:gd name="connsiteY951" fmla="*/ 408146 h 6858000"/>
              <a:gd name="connsiteX952" fmla="*/ 2500820 w 7703128"/>
              <a:gd name="connsiteY952" fmla="*/ 409973 h 6858000"/>
              <a:gd name="connsiteX953" fmla="*/ 2507498 w 7703128"/>
              <a:gd name="connsiteY953" fmla="*/ 412408 h 6858000"/>
              <a:gd name="connsiteX954" fmla="*/ 2514178 w 7703128"/>
              <a:gd name="connsiteY954" fmla="*/ 413018 h 6858000"/>
              <a:gd name="connsiteX955" fmla="*/ 2520858 w 7703128"/>
              <a:gd name="connsiteY955" fmla="*/ 413629 h 6858000"/>
              <a:gd name="connsiteX956" fmla="*/ 2533610 w 7703128"/>
              <a:gd name="connsiteY956" fmla="*/ 414845 h 6858000"/>
              <a:gd name="connsiteX957" fmla="*/ 2560327 w 7703128"/>
              <a:gd name="connsiteY957" fmla="*/ 413629 h 6858000"/>
              <a:gd name="connsiteX958" fmla="*/ 2560934 w 7703128"/>
              <a:gd name="connsiteY958" fmla="*/ 404491 h 6858000"/>
              <a:gd name="connsiteX959" fmla="*/ 2560934 w 7703128"/>
              <a:gd name="connsiteY959" fmla="*/ 394745 h 6858000"/>
              <a:gd name="connsiteX960" fmla="*/ 2560327 w 7703128"/>
              <a:gd name="connsiteY960" fmla="*/ 384998 h 6858000"/>
              <a:gd name="connsiteX961" fmla="*/ 2557897 w 7703128"/>
              <a:gd name="connsiteY961" fmla="*/ 374644 h 6858000"/>
              <a:gd name="connsiteX962" fmla="*/ 2556075 w 7703128"/>
              <a:gd name="connsiteY962" fmla="*/ 364898 h 6858000"/>
              <a:gd name="connsiteX963" fmla="*/ 2553646 w 7703128"/>
              <a:gd name="connsiteY963" fmla="*/ 354542 h 6858000"/>
              <a:gd name="connsiteX964" fmla="*/ 2546359 w 7703128"/>
              <a:gd name="connsiteY964" fmla="*/ 333833 h 6858000"/>
              <a:gd name="connsiteX965" fmla="*/ 2554253 w 7703128"/>
              <a:gd name="connsiteY965" fmla="*/ 330179 h 6858000"/>
              <a:gd name="connsiteX966" fmla="*/ 2561540 w 7703128"/>
              <a:gd name="connsiteY966" fmla="*/ 327133 h 6858000"/>
              <a:gd name="connsiteX967" fmla="*/ 2577330 w 7703128"/>
              <a:gd name="connsiteY967" fmla="*/ 322260 h 6858000"/>
              <a:gd name="connsiteX968" fmla="*/ 2591899 w 7703128"/>
              <a:gd name="connsiteY968" fmla="*/ 317386 h 6858000"/>
              <a:gd name="connsiteX969" fmla="*/ 2607084 w 7703128"/>
              <a:gd name="connsiteY969" fmla="*/ 312514 h 6858000"/>
              <a:gd name="connsiteX970" fmla="*/ 2614976 w 7703128"/>
              <a:gd name="connsiteY970" fmla="*/ 310687 h 6858000"/>
              <a:gd name="connsiteX971" fmla="*/ 2622263 w 7703128"/>
              <a:gd name="connsiteY971" fmla="*/ 307032 h 6858000"/>
              <a:gd name="connsiteX972" fmla="*/ 2630157 w 7703128"/>
              <a:gd name="connsiteY972" fmla="*/ 303376 h 6858000"/>
              <a:gd name="connsiteX973" fmla="*/ 2638051 w 7703128"/>
              <a:gd name="connsiteY973" fmla="*/ 298505 h 6858000"/>
              <a:gd name="connsiteX974" fmla="*/ 2645337 w 7703128"/>
              <a:gd name="connsiteY974" fmla="*/ 293630 h 6858000"/>
              <a:gd name="connsiteX975" fmla="*/ 2653229 w 7703128"/>
              <a:gd name="connsiteY975" fmla="*/ 286930 h 6858000"/>
              <a:gd name="connsiteX976" fmla="*/ 2661124 w 7703128"/>
              <a:gd name="connsiteY976" fmla="*/ 280232 h 6858000"/>
              <a:gd name="connsiteX977" fmla="*/ 2161958 w 7703128"/>
              <a:gd name="connsiteY977" fmla="*/ 164215 h 6858000"/>
              <a:gd name="connsiteX978" fmla="*/ 2170509 w 7703128"/>
              <a:gd name="connsiteY978" fmla="*/ 164215 h 6858000"/>
              <a:gd name="connsiteX979" fmla="*/ 2180281 w 7703128"/>
              <a:gd name="connsiteY979" fmla="*/ 165445 h 6858000"/>
              <a:gd name="connsiteX980" fmla="*/ 2179671 w 7703128"/>
              <a:gd name="connsiteY980" fmla="*/ 174067 h 6858000"/>
              <a:gd name="connsiteX981" fmla="*/ 2177837 w 7703128"/>
              <a:gd name="connsiteY981" fmla="*/ 182690 h 6858000"/>
              <a:gd name="connsiteX982" fmla="*/ 2175396 w 7703128"/>
              <a:gd name="connsiteY982" fmla="*/ 190697 h 6858000"/>
              <a:gd name="connsiteX983" fmla="*/ 2171730 w 7703128"/>
              <a:gd name="connsiteY983" fmla="*/ 198086 h 6858000"/>
              <a:gd name="connsiteX984" fmla="*/ 2168065 w 7703128"/>
              <a:gd name="connsiteY984" fmla="*/ 205476 h 6858000"/>
              <a:gd name="connsiteX985" fmla="*/ 2163792 w 7703128"/>
              <a:gd name="connsiteY985" fmla="*/ 212867 h 6858000"/>
              <a:gd name="connsiteX986" fmla="*/ 2158907 w 7703128"/>
              <a:gd name="connsiteY986" fmla="*/ 219642 h 6858000"/>
              <a:gd name="connsiteX987" fmla="*/ 2154021 w 7703128"/>
              <a:gd name="connsiteY987" fmla="*/ 225183 h 6858000"/>
              <a:gd name="connsiteX988" fmla="*/ 2147913 w 7703128"/>
              <a:gd name="connsiteY988" fmla="*/ 231958 h 6858000"/>
              <a:gd name="connsiteX989" fmla="*/ 2141194 w 7703128"/>
              <a:gd name="connsiteY989" fmla="*/ 236886 h 6858000"/>
              <a:gd name="connsiteX990" fmla="*/ 2135086 w 7703128"/>
              <a:gd name="connsiteY990" fmla="*/ 243043 h 6858000"/>
              <a:gd name="connsiteX991" fmla="*/ 2127758 w 7703128"/>
              <a:gd name="connsiteY991" fmla="*/ 247354 h 6858000"/>
              <a:gd name="connsiteX992" fmla="*/ 2112492 w 7703128"/>
              <a:gd name="connsiteY992" fmla="*/ 256593 h 6858000"/>
              <a:gd name="connsiteX993" fmla="*/ 2097222 w 7703128"/>
              <a:gd name="connsiteY993" fmla="*/ 264598 h 6858000"/>
              <a:gd name="connsiteX994" fmla="*/ 2080733 w 7703128"/>
              <a:gd name="connsiteY994" fmla="*/ 273220 h 6858000"/>
              <a:gd name="connsiteX995" fmla="*/ 2063634 w 7703128"/>
              <a:gd name="connsiteY995" fmla="*/ 279379 h 6858000"/>
              <a:gd name="connsiteX996" fmla="*/ 2030654 w 7703128"/>
              <a:gd name="connsiteY996" fmla="*/ 291080 h 6858000"/>
              <a:gd name="connsiteX997" fmla="*/ 2000118 w 7703128"/>
              <a:gd name="connsiteY997" fmla="*/ 301549 h 6858000"/>
              <a:gd name="connsiteX998" fmla="*/ 1986070 w 7703128"/>
              <a:gd name="connsiteY998" fmla="*/ 305861 h 6858000"/>
              <a:gd name="connsiteX999" fmla="*/ 1974468 w 7703128"/>
              <a:gd name="connsiteY999" fmla="*/ 310789 h 6858000"/>
              <a:gd name="connsiteX1000" fmla="*/ 1973246 w 7703128"/>
              <a:gd name="connsiteY1000" fmla="*/ 304629 h 6858000"/>
              <a:gd name="connsiteX1001" fmla="*/ 1972634 w 7703128"/>
              <a:gd name="connsiteY1001" fmla="*/ 297854 h 6858000"/>
              <a:gd name="connsiteX1002" fmla="*/ 1972634 w 7703128"/>
              <a:gd name="connsiteY1002" fmla="*/ 291695 h 6858000"/>
              <a:gd name="connsiteX1003" fmla="*/ 1973246 w 7703128"/>
              <a:gd name="connsiteY1003" fmla="*/ 286768 h 6858000"/>
              <a:gd name="connsiteX1004" fmla="*/ 1974468 w 7703128"/>
              <a:gd name="connsiteY1004" fmla="*/ 281843 h 6858000"/>
              <a:gd name="connsiteX1005" fmla="*/ 1975691 w 7703128"/>
              <a:gd name="connsiteY1005" fmla="*/ 276299 h 6858000"/>
              <a:gd name="connsiteX1006" fmla="*/ 1978741 w 7703128"/>
              <a:gd name="connsiteY1006" fmla="*/ 271989 h 6858000"/>
              <a:gd name="connsiteX1007" fmla="*/ 1981795 w 7703128"/>
              <a:gd name="connsiteY1007" fmla="*/ 267679 h 6858000"/>
              <a:gd name="connsiteX1008" fmla="*/ 1984850 w 7703128"/>
              <a:gd name="connsiteY1008" fmla="*/ 263367 h 6858000"/>
              <a:gd name="connsiteX1009" fmla="*/ 1989127 w 7703128"/>
              <a:gd name="connsiteY1009" fmla="*/ 259672 h 6858000"/>
              <a:gd name="connsiteX1010" fmla="*/ 1997676 w 7703128"/>
              <a:gd name="connsiteY1010" fmla="*/ 252898 h 6858000"/>
              <a:gd name="connsiteX1011" fmla="*/ 2007447 w 7703128"/>
              <a:gd name="connsiteY1011" fmla="*/ 247354 h 6858000"/>
              <a:gd name="connsiteX1012" fmla="*/ 2017828 w 7703128"/>
              <a:gd name="connsiteY1012" fmla="*/ 243043 h 6858000"/>
              <a:gd name="connsiteX1013" fmla="*/ 2029433 w 7703128"/>
              <a:gd name="connsiteY1013" fmla="*/ 238733 h 6858000"/>
              <a:gd name="connsiteX1014" fmla="*/ 2042258 w 7703128"/>
              <a:gd name="connsiteY1014" fmla="*/ 235653 h 6858000"/>
              <a:gd name="connsiteX1015" fmla="*/ 2053862 w 7703128"/>
              <a:gd name="connsiteY1015" fmla="*/ 233191 h 6858000"/>
              <a:gd name="connsiteX1016" fmla="*/ 2065465 w 7703128"/>
              <a:gd name="connsiteY1016" fmla="*/ 231958 h 6858000"/>
              <a:gd name="connsiteX1017" fmla="*/ 2075848 w 7703128"/>
              <a:gd name="connsiteY1017" fmla="*/ 231343 h 6858000"/>
              <a:gd name="connsiteX1018" fmla="*/ 2085621 w 7703128"/>
              <a:gd name="connsiteY1018" fmla="*/ 231343 h 6858000"/>
              <a:gd name="connsiteX1019" fmla="*/ 2094169 w 7703128"/>
              <a:gd name="connsiteY1019" fmla="*/ 231958 h 6858000"/>
              <a:gd name="connsiteX1020" fmla="*/ 2101498 w 7703128"/>
              <a:gd name="connsiteY1020" fmla="*/ 232574 h 6858000"/>
              <a:gd name="connsiteX1021" fmla="*/ 2108216 w 7703128"/>
              <a:gd name="connsiteY1021" fmla="*/ 226416 h 6858000"/>
              <a:gd name="connsiteX1022" fmla="*/ 2113100 w 7703128"/>
              <a:gd name="connsiteY1022" fmla="*/ 219642 h 6858000"/>
              <a:gd name="connsiteX1023" fmla="*/ 2117377 w 7703128"/>
              <a:gd name="connsiteY1023" fmla="*/ 212867 h 6858000"/>
              <a:gd name="connsiteX1024" fmla="*/ 2121042 w 7703128"/>
              <a:gd name="connsiteY1024" fmla="*/ 206092 h 6858000"/>
              <a:gd name="connsiteX1025" fmla="*/ 2127758 w 7703128"/>
              <a:gd name="connsiteY1025" fmla="*/ 193161 h 6858000"/>
              <a:gd name="connsiteX1026" fmla="*/ 2132643 w 7703128"/>
              <a:gd name="connsiteY1026" fmla="*/ 182075 h 6858000"/>
              <a:gd name="connsiteX1027" fmla="*/ 2136309 w 7703128"/>
              <a:gd name="connsiteY1027" fmla="*/ 177147 h 6858000"/>
              <a:gd name="connsiteX1028" fmla="*/ 2139363 w 7703128"/>
              <a:gd name="connsiteY1028" fmla="*/ 173452 h 6858000"/>
              <a:gd name="connsiteX1029" fmla="*/ 2143639 w 7703128"/>
              <a:gd name="connsiteY1029" fmla="*/ 169757 h 6858000"/>
              <a:gd name="connsiteX1030" fmla="*/ 2148522 w 7703128"/>
              <a:gd name="connsiteY1030" fmla="*/ 166677 h 6858000"/>
              <a:gd name="connsiteX1031" fmla="*/ 2154630 w 7703128"/>
              <a:gd name="connsiteY1031" fmla="*/ 164830 h 6858000"/>
              <a:gd name="connsiteX1032" fmla="*/ 2352558 w 7703128"/>
              <a:gd name="connsiteY1032" fmla="*/ 145893 h 6858000"/>
              <a:gd name="connsiteX1033" fmla="*/ 2358095 w 7703128"/>
              <a:gd name="connsiteY1033" fmla="*/ 147115 h 6858000"/>
              <a:gd name="connsiteX1034" fmla="*/ 2364244 w 7703128"/>
              <a:gd name="connsiteY1034" fmla="*/ 150167 h 6858000"/>
              <a:gd name="connsiteX1035" fmla="*/ 2372241 w 7703128"/>
              <a:gd name="connsiteY1035" fmla="*/ 153831 h 6858000"/>
              <a:gd name="connsiteX1036" fmla="*/ 2388849 w 7703128"/>
              <a:gd name="connsiteY1036" fmla="*/ 161772 h 6858000"/>
              <a:gd name="connsiteX1037" fmla="*/ 2397461 w 7703128"/>
              <a:gd name="connsiteY1037" fmla="*/ 164825 h 6858000"/>
              <a:gd name="connsiteX1038" fmla="*/ 2405457 w 7703128"/>
              <a:gd name="connsiteY1038" fmla="*/ 166657 h 6858000"/>
              <a:gd name="connsiteX1039" fmla="*/ 2409761 w 7703128"/>
              <a:gd name="connsiteY1039" fmla="*/ 166657 h 6858000"/>
              <a:gd name="connsiteX1040" fmla="*/ 2413454 w 7703128"/>
              <a:gd name="connsiteY1040" fmla="*/ 166657 h 6858000"/>
              <a:gd name="connsiteX1041" fmla="*/ 2417145 w 7703128"/>
              <a:gd name="connsiteY1041" fmla="*/ 166046 h 6858000"/>
              <a:gd name="connsiteX1042" fmla="*/ 2420221 w 7703128"/>
              <a:gd name="connsiteY1042" fmla="*/ 164825 h 6858000"/>
              <a:gd name="connsiteX1043" fmla="*/ 2423911 w 7703128"/>
              <a:gd name="connsiteY1043" fmla="*/ 162381 h 6858000"/>
              <a:gd name="connsiteX1044" fmla="*/ 2425756 w 7703128"/>
              <a:gd name="connsiteY1044" fmla="*/ 159938 h 6858000"/>
              <a:gd name="connsiteX1045" fmla="*/ 2428832 w 7703128"/>
              <a:gd name="connsiteY1045" fmla="*/ 156274 h 6858000"/>
              <a:gd name="connsiteX1046" fmla="*/ 2430678 w 7703128"/>
              <a:gd name="connsiteY1046" fmla="*/ 150778 h 6858000"/>
              <a:gd name="connsiteX1047" fmla="*/ 2430063 w 7703128"/>
              <a:gd name="connsiteY1047" fmla="*/ 176429 h 6858000"/>
              <a:gd name="connsiteX1048" fmla="*/ 2428217 w 7703128"/>
              <a:gd name="connsiteY1048" fmla="*/ 203911 h 6858000"/>
              <a:gd name="connsiteX1049" fmla="*/ 2425756 w 7703128"/>
              <a:gd name="connsiteY1049" fmla="*/ 218569 h 6858000"/>
              <a:gd name="connsiteX1050" fmla="*/ 2423911 w 7703128"/>
              <a:gd name="connsiteY1050" fmla="*/ 232004 h 6858000"/>
              <a:gd name="connsiteX1051" fmla="*/ 2420836 w 7703128"/>
              <a:gd name="connsiteY1051" fmla="*/ 246662 h 6858000"/>
              <a:gd name="connsiteX1052" fmla="*/ 2417145 w 7703128"/>
              <a:gd name="connsiteY1052" fmla="*/ 260708 h 6858000"/>
              <a:gd name="connsiteX1053" fmla="*/ 2413454 w 7703128"/>
              <a:gd name="connsiteY1053" fmla="*/ 272924 h 6858000"/>
              <a:gd name="connsiteX1054" fmla="*/ 2408533 w 7703128"/>
              <a:gd name="connsiteY1054" fmla="*/ 285138 h 6858000"/>
              <a:gd name="connsiteX1055" fmla="*/ 2402383 w 7703128"/>
              <a:gd name="connsiteY1055" fmla="*/ 296131 h 6858000"/>
              <a:gd name="connsiteX1056" fmla="*/ 2396844 w 7703128"/>
              <a:gd name="connsiteY1056" fmla="*/ 304680 h 6858000"/>
              <a:gd name="connsiteX1057" fmla="*/ 2393156 w 7703128"/>
              <a:gd name="connsiteY1057" fmla="*/ 308955 h 6858000"/>
              <a:gd name="connsiteX1058" fmla="*/ 2389465 w 7703128"/>
              <a:gd name="connsiteY1058" fmla="*/ 312620 h 6858000"/>
              <a:gd name="connsiteX1059" fmla="*/ 2385774 w 7703128"/>
              <a:gd name="connsiteY1059" fmla="*/ 315674 h 6858000"/>
              <a:gd name="connsiteX1060" fmla="*/ 2381467 w 7703128"/>
              <a:gd name="connsiteY1060" fmla="*/ 318727 h 6858000"/>
              <a:gd name="connsiteX1061" fmla="*/ 2377162 w 7703128"/>
              <a:gd name="connsiteY1061" fmla="*/ 320559 h 6858000"/>
              <a:gd name="connsiteX1062" fmla="*/ 2372241 w 7703128"/>
              <a:gd name="connsiteY1062" fmla="*/ 322392 h 6858000"/>
              <a:gd name="connsiteX1063" fmla="*/ 2367322 w 7703128"/>
              <a:gd name="connsiteY1063" fmla="*/ 323003 h 6858000"/>
              <a:gd name="connsiteX1064" fmla="*/ 2362399 w 7703128"/>
              <a:gd name="connsiteY1064" fmla="*/ 323003 h 6858000"/>
              <a:gd name="connsiteX1065" fmla="*/ 2362399 w 7703128"/>
              <a:gd name="connsiteY1065" fmla="*/ 314452 h 6858000"/>
              <a:gd name="connsiteX1066" fmla="*/ 2363014 w 7703128"/>
              <a:gd name="connsiteY1066" fmla="*/ 306513 h 6858000"/>
              <a:gd name="connsiteX1067" fmla="*/ 2365475 w 7703128"/>
              <a:gd name="connsiteY1067" fmla="*/ 297353 h 6858000"/>
              <a:gd name="connsiteX1068" fmla="*/ 2367936 w 7703128"/>
              <a:gd name="connsiteY1068" fmla="*/ 289412 h 6858000"/>
              <a:gd name="connsiteX1069" fmla="*/ 2371626 w 7703128"/>
              <a:gd name="connsiteY1069" fmla="*/ 281474 h 6858000"/>
              <a:gd name="connsiteX1070" fmla="*/ 2375317 w 7703128"/>
              <a:gd name="connsiteY1070" fmla="*/ 273533 h 6858000"/>
              <a:gd name="connsiteX1071" fmla="*/ 2385159 w 7703128"/>
              <a:gd name="connsiteY1071" fmla="*/ 258266 h 6858000"/>
              <a:gd name="connsiteX1072" fmla="*/ 2394385 w 7703128"/>
              <a:gd name="connsiteY1072" fmla="*/ 242997 h 6858000"/>
              <a:gd name="connsiteX1073" fmla="*/ 2402997 w 7703128"/>
              <a:gd name="connsiteY1073" fmla="*/ 227118 h 6858000"/>
              <a:gd name="connsiteX1074" fmla="*/ 2406688 w 7703128"/>
              <a:gd name="connsiteY1074" fmla="*/ 219180 h 6858000"/>
              <a:gd name="connsiteX1075" fmla="*/ 2409761 w 7703128"/>
              <a:gd name="connsiteY1075" fmla="*/ 211240 h 6858000"/>
              <a:gd name="connsiteX1076" fmla="*/ 2412224 w 7703128"/>
              <a:gd name="connsiteY1076" fmla="*/ 202690 h 6858000"/>
              <a:gd name="connsiteX1077" fmla="*/ 2413454 w 7703128"/>
              <a:gd name="connsiteY1077" fmla="*/ 194750 h 6858000"/>
              <a:gd name="connsiteX1078" fmla="*/ 2398076 w 7703128"/>
              <a:gd name="connsiteY1078" fmla="*/ 185589 h 6858000"/>
              <a:gd name="connsiteX1079" fmla="*/ 2390078 w 7703128"/>
              <a:gd name="connsiteY1079" fmla="*/ 181925 h 6858000"/>
              <a:gd name="connsiteX1080" fmla="*/ 2382698 w 7703128"/>
              <a:gd name="connsiteY1080" fmla="*/ 180093 h 6858000"/>
              <a:gd name="connsiteX1081" fmla="*/ 2374702 w 7703128"/>
              <a:gd name="connsiteY1081" fmla="*/ 177651 h 6858000"/>
              <a:gd name="connsiteX1082" fmla="*/ 2366705 w 7703128"/>
              <a:gd name="connsiteY1082" fmla="*/ 177039 h 6858000"/>
              <a:gd name="connsiteX1083" fmla="*/ 2359322 w 7703128"/>
              <a:gd name="connsiteY1083" fmla="*/ 178260 h 6858000"/>
              <a:gd name="connsiteX1084" fmla="*/ 2355018 w 7703128"/>
              <a:gd name="connsiteY1084" fmla="*/ 179482 h 6858000"/>
              <a:gd name="connsiteX1085" fmla="*/ 2351327 w 7703128"/>
              <a:gd name="connsiteY1085" fmla="*/ 181315 h 6858000"/>
              <a:gd name="connsiteX1086" fmla="*/ 2347020 w 7703128"/>
              <a:gd name="connsiteY1086" fmla="*/ 166657 h 6858000"/>
              <a:gd name="connsiteX1087" fmla="*/ 2345175 w 7703128"/>
              <a:gd name="connsiteY1087" fmla="*/ 156885 h 6858000"/>
              <a:gd name="connsiteX1088" fmla="*/ 2345175 w 7703128"/>
              <a:gd name="connsiteY1088" fmla="*/ 153222 h 6858000"/>
              <a:gd name="connsiteX1089" fmla="*/ 2346406 w 7703128"/>
              <a:gd name="connsiteY1089" fmla="*/ 150167 h 6858000"/>
              <a:gd name="connsiteX1090" fmla="*/ 2347020 w 7703128"/>
              <a:gd name="connsiteY1090" fmla="*/ 148336 h 6858000"/>
              <a:gd name="connsiteX1091" fmla="*/ 2348254 w 7703128"/>
              <a:gd name="connsiteY1091" fmla="*/ 147115 h 6858000"/>
              <a:gd name="connsiteX1092" fmla="*/ 2350711 w 7703128"/>
              <a:gd name="connsiteY1092" fmla="*/ 146502 h 6858000"/>
              <a:gd name="connsiteX1093" fmla="*/ 2829328 w 7703128"/>
              <a:gd name="connsiteY1093" fmla="*/ 0 h 6858000"/>
              <a:gd name="connsiteX1094" fmla="*/ 3095754 w 7703128"/>
              <a:gd name="connsiteY1094" fmla="*/ 0 h 6858000"/>
              <a:gd name="connsiteX1095" fmla="*/ 3095754 w 7703128"/>
              <a:gd name="connsiteY1095" fmla="*/ 1152 h 6858000"/>
              <a:gd name="connsiteX1096" fmla="*/ 3096975 w 7703128"/>
              <a:gd name="connsiteY1096" fmla="*/ 10312 h 6858000"/>
              <a:gd name="connsiteX1097" fmla="*/ 3098807 w 7703128"/>
              <a:gd name="connsiteY1097" fmla="*/ 18862 h 6858000"/>
              <a:gd name="connsiteX1098" fmla="*/ 3093310 w 7703128"/>
              <a:gd name="connsiteY1098" fmla="*/ 21918 h 6858000"/>
              <a:gd name="connsiteX1099" fmla="*/ 3087204 w 7703128"/>
              <a:gd name="connsiteY1099" fmla="*/ 24360 h 6858000"/>
              <a:gd name="connsiteX1100" fmla="*/ 3081706 w 7703128"/>
              <a:gd name="connsiteY1100" fmla="*/ 26803 h 6858000"/>
              <a:gd name="connsiteX1101" fmla="*/ 3074989 w 7703128"/>
              <a:gd name="connsiteY1101" fmla="*/ 28025 h 6858000"/>
              <a:gd name="connsiteX1102" fmla="*/ 3062163 w 7703128"/>
              <a:gd name="connsiteY1102" fmla="*/ 31078 h 6858000"/>
              <a:gd name="connsiteX1103" fmla="*/ 3047507 w 7703128"/>
              <a:gd name="connsiteY1103" fmla="*/ 32910 h 6858000"/>
              <a:gd name="connsiteX1104" fmla="*/ 3016969 w 7703128"/>
              <a:gd name="connsiteY1104" fmla="*/ 34741 h 6858000"/>
              <a:gd name="connsiteX1105" fmla="*/ 3001702 w 7703128"/>
              <a:gd name="connsiteY1105" fmla="*/ 35353 h 6858000"/>
              <a:gd name="connsiteX1106" fmla="*/ 2986433 w 7703128"/>
              <a:gd name="connsiteY1106" fmla="*/ 37185 h 6858000"/>
              <a:gd name="connsiteX1107" fmla="*/ 2972388 w 7703128"/>
              <a:gd name="connsiteY1107" fmla="*/ 39017 h 6858000"/>
              <a:gd name="connsiteX1108" fmla="*/ 2958340 w 7703128"/>
              <a:gd name="connsiteY1108" fmla="*/ 42682 h 6858000"/>
              <a:gd name="connsiteX1109" fmla="*/ 2951624 w 7703128"/>
              <a:gd name="connsiteY1109" fmla="*/ 45124 h 6858000"/>
              <a:gd name="connsiteX1110" fmla="*/ 2945515 w 7703128"/>
              <a:gd name="connsiteY1110" fmla="*/ 47568 h 6858000"/>
              <a:gd name="connsiteX1111" fmla="*/ 2939409 w 7703128"/>
              <a:gd name="connsiteY1111" fmla="*/ 51232 h 6858000"/>
              <a:gd name="connsiteX1112" fmla="*/ 2933911 w 7703128"/>
              <a:gd name="connsiteY1112" fmla="*/ 54896 h 6858000"/>
              <a:gd name="connsiteX1113" fmla="*/ 2928416 w 7703128"/>
              <a:gd name="connsiteY1113" fmla="*/ 59171 h 6858000"/>
              <a:gd name="connsiteX1114" fmla="*/ 2924140 w 7703128"/>
              <a:gd name="connsiteY1114" fmla="*/ 64056 h 6858000"/>
              <a:gd name="connsiteX1115" fmla="*/ 2919866 w 7703128"/>
              <a:gd name="connsiteY1115" fmla="*/ 69554 h 6858000"/>
              <a:gd name="connsiteX1116" fmla="*/ 2916201 w 7703128"/>
              <a:gd name="connsiteY1116" fmla="*/ 76271 h 6858000"/>
              <a:gd name="connsiteX1117" fmla="*/ 2913146 w 7703128"/>
              <a:gd name="connsiteY1117" fmla="*/ 82378 h 6858000"/>
              <a:gd name="connsiteX1118" fmla="*/ 2910703 w 7703128"/>
              <a:gd name="connsiteY1118" fmla="*/ 90928 h 6858000"/>
              <a:gd name="connsiteX1119" fmla="*/ 2908261 w 7703128"/>
              <a:gd name="connsiteY1119" fmla="*/ 99479 h 6858000"/>
              <a:gd name="connsiteX1120" fmla="*/ 2907652 w 7703128"/>
              <a:gd name="connsiteY1120" fmla="*/ 108640 h 6858000"/>
              <a:gd name="connsiteX1121" fmla="*/ 2910703 w 7703128"/>
              <a:gd name="connsiteY1121" fmla="*/ 116578 h 6858000"/>
              <a:gd name="connsiteX1122" fmla="*/ 2914368 w 7703128"/>
              <a:gd name="connsiteY1122" fmla="*/ 123297 h 6858000"/>
              <a:gd name="connsiteX1123" fmla="*/ 2918034 w 7703128"/>
              <a:gd name="connsiteY1123" fmla="*/ 128183 h 6858000"/>
              <a:gd name="connsiteX1124" fmla="*/ 2921087 w 7703128"/>
              <a:gd name="connsiteY1124" fmla="*/ 132457 h 6858000"/>
              <a:gd name="connsiteX1125" fmla="*/ 2924751 w 7703128"/>
              <a:gd name="connsiteY1125" fmla="*/ 135512 h 6858000"/>
              <a:gd name="connsiteX1126" fmla="*/ 2929636 w 7703128"/>
              <a:gd name="connsiteY1126" fmla="*/ 137955 h 6858000"/>
              <a:gd name="connsiteX1127" fmla="*/ 2933911 w 7703128"/>
              <a:gd name="connsiteY1127" fmla="*/ 138564 h 6858000"/>
              <a:gd name="connsiteX1128" fmla="*/ 2938797 w 7703128"/>
              <a:gd name="connsiteY1128" fmla="*/ 139176 h 6858000"/>
              <a:gd name="connsiteX1129" fmla="*/ 2943073 w 7703128"/>
              <a:gd name="connsiteY1129" fmla="*/ 139176 h 6858000"/>
              <a:gd name="connsiteX1130" fmla="*/ 2947348 w 7703128"/>
              <a:gd name="connsiteY1130" fmla="*/ 138564 h 6858000"/>
              <a:gd name="connsiteX1131" fmla="*/ 2952844 w 7703128"/>
              <a:gd name="connsiteY1131" fmla="*/ 137343 h 6858000"/>
              <a:gd name="connsiteX1132" fmla="*/ 2957730 w 7703128"/>
              <a:gd name="connsiteY1132" fmla="*/ 134900 h 6858000"/>
              <a:gd name="connsiteX1133" fmla="*/ 2966891 w 7703128"/>
              <a:gd name="connsiteY1133" fmla="*/ 130014 h 6858000"/>
              <a:gd name="connsiteX1134" fmla="*/ 2976664 w 7703128"/>
              <a:gd name="connsiteY1134" fmla="*/ 123907 h 6858000"/>
              <a:gd name="connsiteX1135" fmla="*/ 2994374 w 7703128"/>
              <a:gd name="connsiteY1135" fmla="*/ 112304 h 6858000"/>
              <a:gd name="connsiteX1136" fmla="*/ 3001702 w 7703128"/>
              <a:gd name="connsiteY1136" fmla="*/ 108028 h 6858000"/>
              <a:gd name="connsiteX1137" fmla="*/ 3009031 w 7703128"/>
              <a:gd name="connsiteY1137" fmla="*/ 105586 h 6858000"/>
              <a:gd name="connsiteX1138" fmla="*/ 3012084 w 7703128"/>
              <a:gd name="connsiteY1138" fmla="*/ 104975 h 6858000"/>
              <a:gd name="connsiteX1139" fmla="*/ 3015138 w 7703128"/>
              <a:gd name="connsiteY1139" fmla="*/ 104975 h 6858000"/>
              <a:gd name="connsiteX1140" fmla="*/ 3017580 w 7703128"/>
              <a:gd name="connsiteY1140" fmla="*/ 106806 h 6858000"/>
              <a:gd name="connsiteX1141" fmla="*/ 3019413 w 7703128"/>
              <a:gd name="connsiteY1141" fmla="*/ 108028 h 6858000"/>
              <a:gd name="connsiteX1142" fmla="*/ 3021245 w 7703128"/>
              <a:gd name="connsiteY1142" fmla="*/ 111082 h 6858000"/>
              <a:gd name="connsiteX1143" fmla="*/ 3023077 w 7703128"/>
              <a:gd name="connsiteY1143" fmla="*/ 115357 h 6858000"/>
              <a:gd name="connsiteX1144" fmla="*/ 3023689 w 7703128"/>
              <a:gd name="connsiteY1144" fmla="*/ 119632 h 6858000"/>
              <a:gd name="connsiteX1145" fmla="*/ 3024298 w 7703128"/>
              <a:gd name="connsiteY1145" fmla="*/ 126350 h 6858000"/>
              <a:gd name="connsiteX1146" fmla="*/ 3032848 w 7703128"/>
              <a:gd name="connsiteY1146" fmla="*/ 119632 h 6858000"/>
              <a:gd name="connsiteX1147" fmla="*/ 3042619 w 7703128"/>
              <a:gd name="connsiteY1147" fmla="*/ 114135 h 6858000"/>
              <a:gd name="connsiteX1148" fmla="*/ 3049949 w 7703128"/>
              <a:gd name="connsiteY1148" fmla="*/ 104364 h 6858000"/>
              <a:gd name="connsiteX1149" fmla="*/ 3057278 w 7703128"/>
              <a:gd name="connsiteY1149" fmla="*/ 96426 h 6858000"/>
              <a:gd name="connsiteX1150" fmla="*/ 3065217 w 7703128"/>
              <a:gd name="connsiteY1150" fmla="*/ 89096 h 6858000"/>
              <a:gd name="connsiteX1151" fmla="*/ 3073158 w 7703128"/>
              <a:gd name="connsiteY1151" fmla="*/ 82378 h 6858000"/>
              <a:gd name="connsiteX1152" fmla="*/ 3089034 w 7703128"/>
              <a:gd name="connsiteY1152" fmla="*/ 70775 h 6858000"/>
              <a:gd name="connsiteX1153" fmla="*/ 3104915 w 7703128"/>
              <a:gd name="connsiteY1153" fmla="*/ 60392 h 6858000"/>
              <a:gd name="connsiteX1154" fmla="*/ 3112242 w 7703128"/>
              <a:gd name="connsiteY1154" fmla="*/ 54285 h 6858000"/>
              <a:gd name="connsiteX1155" fmla="*/ 3118961 w 7703128"/>
              <a:gd name="connsiteY1155" fmla="*/ 47568 h 6858000"/>
              <a:gd name="connsiteX1156" fmla="*/ 3125068 w 7703128"/>
              <a:gd name="connsiteY1156" fmla="*/ 41460 h 6858000"/>
              <a:gd name="connsiteX1157" fmla="*/ 3131176 w 7703128"/>
              <a:gd name="connsiteY1157" fmla="*/ 33520 h 6858000"/>
              <a:gd name="connsiteX1158" fmla="*/ 3136673 w 7703128"/>
              <a:gd name="connsiteY1158" fmla="*/ 24360 h 6858000"/>
              <a:gd name="connsiteX1159" fmla="*/ 3140947 w 7703128"/>
              <a:gd name="connsiteY1159" fmla="*/ 14589 h 6858000"/>
              <a:gd name="connsiteX1160" fmla="*/ 3144611 w 7703128"/>
              <a:gd name="connsiteY1160" fmla="*/ 2983 h 6858000"/>
              <a:gd name="connsiteX1161" fmla="*/ 3145289 w 7703128"/>
              <a:gd name="connsiteY1161" fmla="*/ 0 h 6858000"/>
              <a:gd name="connsiteX1162" fmla="*/ 3241670 w 7703128"/>
              <a:gd name="connsiteY1162" fmla="*/ 0 h 6858000"/>
              <a:gd name="connsiteX1163" fmla="*/ 3244158 w 7703128"/>
              <a:gd name="connsiteY1163" fmla="*/ 3596 h 6858000"/>
              <a:gd name="connsiteX1164" fmla="*/ 3249043 w 7703128"/>
              <a:gd name="connsiteY1164" fmla="*/ 13977 h 6858000"/>
              <a:gd name="connsiteX1165" fmla="*/ 3254541 w 7703128"/>
              <a:gd name="connsiteY1165" fmla="*/ 541 h 6858000"/>
              <a:gd name="connsiteX1166" fmla="*/ 3254812 w 7703128"/>
              <a:gd name="connsiteY1166" fmla="*/ 0 h 6858000"/>
              <a:gd name="connsiteX1167" fmla="*/ 7703128 w 7703128"/>
              <a:gd name="connsiteY1167" fmla="*/ 0 h 6858000"/>
              <a:gd name="connsiteX1168" fmla="*/ 7703128 w 7703128"/>
              <a:gd name="connsiteY1168" fmla="*/ 6858000 h 6858000"/>
              <a:gd name="connsiteX1169" fmla="*/ 497359 w 7703128"/>
              <a:gd name="connsiteY1169" fmla="*/ 6858000 h 6858000"/>
              <a:gd name="connsiteX1170" fmla="*/ 492855 w 7703128"/>
              <a:gd name="connsiteY1170" fmla="*/ 6847351 h 6858000"/>
              <a:gd name="connsiteX1171" fmla="*/ 486747 w 7703128"/>
              <a:gd name="connsiteY1171" fmla="*/ 6830860 h 6858000"/>
              <a:gd name="connsiteX1172" fmla="*/ 481860 w 7703128"/>
              <a:gd name="connsiteY1172" fmla="*/ 6814981 h 6858000"/>
              <a:gd name="connsiteX1173" fmla="*/ 477588 w 7703128"/>
              <a:gd name="connsiteY1173" fmla="*/ 6797882 h 6858000"/>
              <a:gd name="connsiteX1174" fmla="*/ 473922 w 7703128"/>
              <a:gd name="connsiteY1174" fmla="*/ 6782003 h 6858000"/>
              <a:gd name="connsiteX1175" fmla="*/ 470867 w 7703128"/>
              <a:gd name="connsiteY1175" fmla="*/ 6765514 h 6858000"/>
              <a:gd name="connsiteX1176" fmla="*/ 468424 w 7703128"/>
              <a:gd name="connsiteY1176" fmla="*/ 6749636 h 6858000"/>
              <a:gd name="connsiteX1177" fmla="*/ 467205 w 7703128"/>
              <a:gd name="connsiteY1177" fmla="*/ 6733757 h 6858000"/>
              <a:gd name="connsiteX1178" fmla="*/ 466593 w 7703128"/>
              <a:gd name="connsiteY1178" fmla="*/ 6716657 h 6858000"/>
              <a:gd name="connsiteX1179" fmla="*/ 465984 w 7703128"/>
              <a:gd name="connsiteY1179" fmla="*/ 6700166 h 6858000"/>
              <a:gd name="connsiteX1180" fmla="*/ 464762 w 7703128"/>
              <a:gd name="connsiteY1180" fmla="*/ 6697113 h 6858000"/>
              <a:gd name="connsiteX1181" fmla="*/ 462928 w 7703128"/>
              <a:gd name="connsiteY1181" fmla="*/ 6695281 h 6858000"/>
              <a:gd name="connsiteX1182" fmla="*/ 460487 w 7703128"/>
              <a:gd name="connsiteY1182" fmla="*/ 6692837 h 6858000"/>
              <a:gd name="connsiteX1183" fmla="*/ 458042 w 7703128"/>
              <a:gd name="connsiteY1183" fmla="*/ 6691616 h 6858000"/>
              <a:gd name="connsiteX1184" fmla="*/ 454988 w 7703128"/>
              <a:gd name="connsiteY1184" fmla="*/ 6691006 h 6858000"/>
              <a:gd name="connsiteX1185" fmla="*/ 451937 w 7703128"/>
              <a:gd name="connsiteY1185" fmla="*/ 6691006 h 6858000"/>
              <a:gd name="connsiteX1186" fmla="*/ 444607 w 7703128"/>
              <a:gd name="connsiteY1186" fmla="*/ 6691006 h 6858000"/>
              <a:gd name="connsiteX1187" fmla="*/ 437279 w 7703128"/>
              <a:gd name="connsiteY1187" fmla="*/ 6692228 h 6858000"/>
              <a:gd name="connsiteX1188" fmla="*/ 429338 w 7703128"/>
              <a:gd name="connsiteY1188" fmla="*/ 6693449 h 6858000"/>
              <a:gd name="connsiteX1189" fmla="*/ 421400 w 7703128"/>
              <a:gd name="connsiteY1189" fmla="*/ 6695281 h 6858000"/>
              <a:gd name="connsiteX1190" fmla="*/ 414070 w 7703128"/>
              <a:gd name="connsiteY1190" fmla="*/ 6695893 h 6858000"/>
              <a:gd name="connsiteX1191" fmla="*/ 415905 w 7703128"/>
              <a:gd name="connsiteY1191" fmla="*/ 6687952 h 6858000"/>
              <a:gd name="connsiteX1192" fmla="*/ 417124 w 7703128"/>
              <a:gd name="connsiteY1192" fmla="*/ 6680623 h 6858000"/>
              <a:gd name="connsiteX1193" fmla="*/ 417734 w 7703128"/>
              <a:gd name="connsiteY1193" fmla="*/ 6666577 h 6858000"/>
              <a:gd name="connsiteX1194" fmla="*/ 417124 w 7703128"/>
              <a:gd name="connsiteY1194" fmla="*/ 6654363 h 6858000"/>
              <a:gd name="connsiteX1195" fmla="*/ 414684 w 7703128"/>
              <a:gd name="connsiteY1195" fmla="*/ 6642758 h 6858000"/>
              <a:gd name="connsiteX1196" fmla="*/ 412238 w 7703128"/>
              <a:gd name="connsiteY1196" fmla="*/ 6631765 h 6858000"/>
              <a:gd name="connsiteX1197" fmla="*/ 409185 w 7703128"/>
              <a:gd name="connsiteY1197" fmla="*/ 6622605 h 6858000"/>
              <a:gd name="connsiteX1198" fmla="*/ 401857 w 7703128"/>
              <a:gd name="connsiteY1198" fmla="*/ 6604284 h 6858000"/>
              <a:gd name="connsiteX1199" fmla="*/ 398191 w 7703128"/>
              <a:gd name="connsiteY1199" fmla="*/ 6595733 h 6858000"/>
              <a:gd name="connsiteX1200" fmla="*/ 396360 w 7703128"/>
              <a:gd name="connsiteY1200" fmla="*/ 6587183 h 6858000"/>
              <a:gd name="connsiteX1201" fmla="*/ 394529 w 7703128"/>
              <a:gd name="connsiteY1201" fmla="*/ 6578633 h 6858000"/>
              <a:gd name="connsiteX1202" fmla="*/ 394529 w 7703128"/>
              <a:gd name="connsiteY1202" fmla="*/ 6569472 h 6858000"/>
              <a:gd name="connsiteX1203" fmla="*/ 394529 w 7703128"/>
              <a:gd name="connsiteY1203" fmla="*/ 6565197 h 6858000"/>
              <a:gd name="connsiteX1204" fmla="*/ 396360 w 7703128"/>
              <a:gd name="connsiteY1204" fmla="*/ 6560312 h 6858000"/>
              <a:gd name="connsiteX1205" fmla="*/ 397579 w 7703128"/>
              <a:gd name="connsiteY1205" fmla="*/ 6555425 h 6858000"/>
              <a:gd name="connsiteX1206" fmla="*/ 398803 w 7703128"/>
              <a:gd name="connsiteY1206" fmla="*/ 6549929 h 6858000"/>
              <a:gd name="connsiteX1207" fmla="*/ 401857 w 7703128"/>
              <a:gd name="connsiteY1207" fmla="*/ 6545042 h 6858000"/>
              <a:gd name="connsiteX1208" fmla="*/ 404909 w 7703128"/>
              <a:gd name="connsiteY1208" fmla="*/ 6540157 h 6858000"/>
              <a:gd name="connsiteX1209" fmla="*/ 413461 w 7703128"/>
              <a:gd name="connsiteY1209" fmla="*/ 6528554 h 6858000"/>
              <a:gd name="connsiteX1210" fmla="*/ 412849 w 7703128"/>
              <a:gd name="connsiteY1210" fmla="*/ 6520004 h 6858000"/>
              <a:gd name="connsiteX1211" fmla="*/ 411627 w 7703128"/>
              <a:gd name="connsiteY1211" fmla="*/ 6514506 h 6858000"/>
              <a:gd name="connsiteX1212" fmla="*/ 409185 w 7703128"/>
              <a:gd name="connsiteY1212" fmla="*/ 6509621 h 6858000"/>
              <a:gd name="connsiteX1213" fmla="*/ 405521 w 7703128"/>
              <a:gd name="connsiteY1213" fmla="*/ 6505957 h 6858000"/>
              <a:gd name="connsiteX1214" fmla="*/ 401857 w 7703128"/>
              <a:gd name="connsiteY1214" fmla="*/ 6503514 h 6858000"/>
              <a:gd name="connsiteX1215" fmla="*/ 396970 w 7703128"/>
              <a:gd name="connsiteY1215" fmla="*/ 6501682 h 6858000"/>
              <a:gd name="connsiteX1216" fmla="*/ 392694 w 7703128"/>
              <a:gd name="connsiteY1216" fmla="*/ 6500461 h 6858000"/>
              <a:gd name="connsiteX1217" fmla="*/ 386587 w 7703128"/>
              <a:gd name="connsiteY1217" fmla="*/ 6499239 h 6858000"/>
              <a:gd name="connsiteX1218" fmla="*/ 375596 w 7703128"/>
              <a:gd name="connsiteY1218" fmla="*/ 6498627 h 6858000"/>
              <a:gd name="connsiteX1219" fmla="*/ 370711 w 7703128"/>
              <a:gd name="connsiteY1219" fmla="*/ 6498018 h 6858000"/>
              <a:gd name="connsiteX1220" fmla="*/ 365823 w 7703128"/>
              <a:gd name="connsiteY1220" fmla="*/ 6496185 h 6858000"/>
              <a:gd name="connsiteX1221" fmla="*/ 361549 w 7703128"/>
              <a:gd name="connsiteY1221" fmla="*/ 6494963 h 6858000"/>
              <a:gd name="connsiteX1222" fmla="*/ 357885 w 7703128"/>
              <a:gd name="connsiteY1222" fmla="*/ 6491911 h 6858000"/>
              <a:gd name="connsiteX1223" fmla="*/ 354219 w 7703128"/>
              <a:gd name="connsiteY1223" fmla="*/ 6488247 h 6858000"/>
              <a:gd name="connsiteX1224" fmla="*/ 351776 w 7703128"/>
              <a:gd name="connsiteY1224" fmla="*/ 6483360 h 6858000"/>
              <a:gd name="connsiteX1225" fmla="*/ 354219 w 7703128"/>
              <a:gd name="connsiteY1225" fmla="*/ 6472977 h 6858000"/>
              <a:gd name="connsiteX1226" fmla="*/ 356054 w 7703128"/>
              <a:gd name="connsiteY1226" fmla="*/ 6461985 h 6858000"/>
              <a:gd name="connsiteX1227" fmla="*/ 358494 w 7703128"/>
              <a:gd name="connsiteY1227" fmla="*/ 6449770 h 6858000"/>
              <a:gd name="connsiteX1228" fmla="*/ 359106 w 7703128"/>
              <a:gd name="connsiteY1228" fmla="*/ 6437556 h 6858000"/>
              <a:gd name="connsiteX1229" fmla="*/ 359716 w 7703128"/>
              <a:gd name="connsiteY1229" fmla="*/ 6424731 h 6858000"/>
              <a:gd name="connsiteX1230" fmla="*/ 360327 w 7703128"/>
              <a:gd name="connsiteY1230" fmla="*/ 6410683 h 6858000"/>
              <a:gd name="connsiteX1231" fmla="*/ 359716 w 7703128"/>
              <a:gd name="connsiteY1231" fmla="*/ 6381981 h 6858000"/>
              <a:gd name="connsiteX1232" fmla="*/ 357885 w 7703128"/>
              <a:gd name="connsiteY1232" fmla="*/ 6351444 h 6858000"/>
              <a:gd name="connsiteX1233" fmla="*/ 352998 w 7703128"/>
              <a:gd name="connsiteY1233" fmla="*/ 6320297 h 6858000"/>
              <a:gd name="connsiteX1234" fmla="*/ 348112 w 7703128"/>
              <a:gd name="connsiteY1234" fmla="*/ 6287929 h 6858000"/>
              <a:gd name="connsiteX1235" fmla="*/ 341394 w 7703128"/>
              <a:gd name="connsiteY1235" fmla="*/ 6256781 h 6858000"/>
              <a:gd name="connsiteX1236" fmla="*/ 336508 w 7703128"/>
              <a:gd name="connsiteY1236" fmla="*/ 6236629 h 6858000"/>
              <a:gd name="connsiteX1237" fmla="*/ 329181 w 7703128"/>
              <a:gd name="connsiteY1237" fmla="*/ 6212809 h 6858000"/>
              <a:gd name="connsiteX1238" fmla="*/ 320629 w 7703128"/>
              <a:gd name="connsiteY1238" fmla="*/ 6187770 h 6858000"/>
              <a:gd name="connsiteX1239" fmla="*/ 311470 w 7703128"/>
              <a:gd name="connsiteY1239" fmla="*/ 6163342 h 6858000"/>
              <a:gd name="connsiteX1240" fmla="*/ 293148 w 7703128"/>
              <a:gd name="connsiteY1240" fmla="*/ 6117536 h 6858000"/>
              <a:gd name="connsiteX1241" fmla="*/ 279102 w 7703128"/>
              <a:gd name="connsiteY1241" fmla="*/ 6085780 h 6858000"/>
              <a:gd name="connsiteX1242" fmla="*/ 276657 w 7703128"/>
              <a:gd name="connsiteY1242" fmla="*/ 6078451 h 6858000"/>
              <a:gd name="connsiteX1243" fmla="*/ 271772 w 7703128"/>
              <a:gd name="connsiteY1243" fmla="*/ 6071122 h 6858000"/>
              <a:gd name="connsiteX1244" fmla="*/ 263222 w 7703128"/>
              <a:gd name="connsiteY1244" fmla="*/ 6057687 h 6858000"/>
              <a:gd name="connsiteX1245" fmla="*/ 252228 w 7703128"/>
              <a:gd name="connsiteY1245" fmla="*/ 6043640 h 6858000"/>
              <a:gd name="connsiteX1246" fmla="*/ 242458 w 7703128"/>
              <a:gd name="connsiteY1246" fmla="*/ 6030814 h 6858000"/>
              <a:gd name="connsiteX1247" fmla="*/ 231464 w 7703128"/>
              <a:gd name="connsiteY1247" fmla="*/ 6017378 h 6858000"/>
              <a:gd name="connsiteX1248" fmla="*/ 221694 w 7703128"/>
              <a:gd name="connsiteY1248" fmla="*/ 6004554 h 6858000"/>
              <a:gd name="connsiteX1249" fmla="*/ 217419 w 7703128"/>
              <a:gd name="connsiteY1249" fmla="*/ 5997225 h 6858000"/>
              <a:gd name="connsiteX1250" fmla="*/ 213142 w 7703128"/>
              <a:gd name="connsiteY1250" fmla="*/ 5990507 h 6858000"/>
              <a:gd name="connsiteX1251" fmla="*/ 210090 w 7703128"/>
              <a:gd name="connsiteY1251" fmla="*/ 5984399 h 6858000"/>
              <a:gd name="connsiteX1252" fmla="*/ 207648 w 7703128"/>
              <a:gd name="connsiteY1252" fmla="*/ 5977070 h 6858000"/>
              <a:gd name="connsiteX1253" fmla="*/ 199705 w 7703128"/>
              <a:gd name="connsiteY1253" fmla="*/ 5950199 h 6858000"/>
              <a:gd name="connsiteX1254" fmla="*/ 192378 w 7703128"/>
              <a:gd name="connsiteY1254" fmla="*/ 5923327 h 6858000"/>
              <a:gd name="connsiteX1255" fmla="*/ 185051 w 7703128"/>
              <a:gd name="connsiteY1255" fmla="*/ 5896455 h 6858000"/>
              <a:gd name="connsiteX1256" fmla="*/ 178945 w 7703128"/>
              <a:gd name="connsiteY1256" fmla="*/ 5868974 h 6858000"/>
              <a:gd name="connsiteX1257" fmla="*/ 173448 w 7703128"/>
              <a:gd name="connsiteY1257" fmla="*/ 5842101 h 6858000"/>
              <a:gd name="connsiteX1258" fmla="*/ 168561 w 7703128"/>
              <a:gd name="connsiteY1258" fmla="*/ 5814619 h 6858000"/>
              <a:gd name="connsiteX1259" fmla="*/ 163677 w 7703128"/>
              <a:gd name="connsiteY1259" fmla="*/ 5787746 h 6858000"/>
              <a:gd name="connsiteX1260" fmla="*/ 159400 w 7703128"/>
              <a:gd name="connsiteY1260" fmla="*/ 5760875 h 6858000"/>
              <a:gd name="connsiteX1261" fmla="*/ 152073 w 7703128"/>
              <a:gd name="connsiteY1261" fmla="*/ 5707131 h 6858000"/>
              <a:gd name="connsiteX1262" fmla="*/ 147184 w 7703128"/>
              <a:gd name="connsiteY1262" fmla="*/ 5655221 h 6858000"/>
              <a:gd name="connsiteX1263" fmla="*/ 142910 w 7703128"/>
              <a:gd name="connsiteY1263" fmla="*/ 5604530 h 6858000"/>
              <a:gd name="connsiteX1264" fmla="*/ 139857 w 7703128"/>
              <a:gd name="connsiteY1264" fmla="*/ 5555063 h 6858000"/>
              <a:gd name="connsiteX1265" fmla="*/ 138636 w 7703128"/>
              <a:gd name="connsiteY1265" fmla="*/ 5544679 h 6858000"/>
              <a:gd name="connsiteX1266" fmla="*/ 137413 w 7703128"/>
              <a:gd name="connsiteY1266" fmla="*/ 5533686 h 6858000"/>
              <a:gd name="connsiteX1267" fmla="*/ 132528 w 7703128"/>
              <a:gd name="connsiteY1267" fmla="*/ 5511090 h 6858000"/>
              <a:gd name="connsiteX1268" fmla="*/ 126421 w 7703128"/>
              <a:gd name="connsiteY1268" fmla="*/ 5489104 h 6858000"/>
              <a:gd name="connsiteX1269" fmla="*/ 119093 w 7703128"/>
              <a:gd name="connsiteY1269" fmla="*/ 5467728 h 6858000"/>
              <a:gd name="connsiteX1270" fmla="*/ 103212 w 7703128"/>
              <a:gd name="connsiteY1270" fmla="*/ 5424977 h 6858000"/>
              <a:gd name="connsiteX1271" fmla="*/ 95884 w 7703128"/>
              <a:gd name="connsiteY1271" fmla="*/ 5403603 h 6858000"/>
              <a:gd name="connsiteX1272" fmla="*/ 88556 w 7703128"/>
              <a:gd name="connsiteY1272" fmla="*/ 5382839 h 6858000"/>
              <a:gd name="connsiteX1273" fmla="*/ 82449 w 7703128"/>
              <a:gd name="connsiteY1273" fmla="*/ 5362074 h 6858000"/>
              <a:gd name="connsiteX1274" fmla="*/ 77562 w 7703128"/>
              <a:gd name="connsiteY1274" fmla="*/ 5341919 h 6858000"/>
              <a:gd name="connsiteX1275" fmla="*/ 76343 w 7703128"/>
              <a:gd name="connsiteY1275" fmla="*/ 5332760 h 6858000"/>
              <a:gd name="connsiteX1276" fmla="*/ 75731 w 7703128"/>
              <a:gd name="connsiteY1276" fmla="*/ 5322376 h 6858000"/>
              <a:gd name="connsiteX1277" fmla="*/ 74509 w 7703128"/>
              <a:gd name="connsiteY1277" fmla="*/ 5313216 h 6858000"/>
              <a:gd name="connsiteX1278" fmla="*/ 74509 w 7703128"/>
              <a:gd name="connsiteY1278" fmla="*/ 5303445 h 6858000"/>
              <a:gd name="connsiteX1279" fmla="*/ 76343 w 7703128"/>
              <a:gd name="connsiteY1279" fmla="*/ 5294283 h 6858000"/>
              <a:gd name="connsiteX1280" fmla="*/ 77562 w 7703128"/>
              <a:gd name="connsiteY1280" fmla="*/ 5284512 h 6858000"/>
              <a:gd name="connsiteX1281" fmla="*/ 80006 w 7703128"/>
              <a:gd name="connsiteY1281" fmla="*/ 5275352 h 6858000"/>
              <a:gd name="connsiteX1282" fmla="*/ 83668 w 7703128"/>
              <a:gd name="connsiteY1282" fmla="*/ 5266802 h 6858000"/>
              <a:gd name="connsiteX1283" fmla="*/ 87945 w 7703128"/>
              <a:gd name="connsiteY1283" fmla="*/ 5257030 h 6858000"/>
              <a:gd name="connsiteX1284" fmla="*/ 92831 w 7703128"/>
              <a:gd name="connsiteY1284" fmla="*/ 5248479 h 6858000"/>
              <a:gd name="connsiteX1285" fmla="*/ 98939 w 7703128"/>
              <a:gd name="connsiteY1285" fmla="*/ 5239929 h 6858000"/>
              <a:gd name="connsiteX1286" fmla="*/ 105654 w 7703128"/>
              <a:gd name="connsiteY1286" fmla="*/ 5230768 h 6858000"/>
              <a:gd name="connsiteX1287" fmla="*/ 103824 w 7703128"/>
              <a:gd name="connsiteY1287" fmla="*/ 5225272 h 6858000"/>
              <a:gd name="connsiteX1288" fmla="*/ 100771 w 7703128"/>
              <a:gd name="connsiteY1288" fmla="*/ 5219165 h 6858000"/>
              <a:gd name="connsiteX1289" fmla="*/ 97718 w 7703128"/>
              <a:gd name="connsiteY1289" fmla="*/ 5214279 h 6858000"/>
              <a:gd name="connsiteX1290" fmla="*/ 94054 w 7703128"/>
              <a:gd name="connsiteY1290" fmla="*/ 5210005 h 6858000"/>
              <a:gd name="connsiteX1291" fmla="*/ 85503 w 7703128"/>
              <a:gd name="connsiteY1291" fmla="*/ 5201455 h 6858000"/>
              <a:gd name="connsiteX1292" fmla="*/ 77562 w 7703128"/>
              <a:gd name="connsiteY1292" fmla="*/ 5193515 h 6858000"/>
              <a:gd name="connsiteX1293" fmla="*/ 69015 w 7703128"/>
              <a:gd name="connsiteY1293" fmla="*/ 5184355 h 6858000"/>
              <a:gd name="connsiteX1294" fmla="*/ 65348 w 7703128"/>
              <a:gd name="connsiteY1294" fmla="*/ 5180078 h 6858000"/>
              <a:gd name="connsiteX1295" fmla="*/ 61685 w 7703128"/>
              <a:gd name="connsiteY1295" fmla="*/ 5175805 h 6858000"/>
              <a:gd name="connsiteX1296" fmla="*/ 58019 w 7703128"/>
              <a:gd name="connsiteY1296" fmla="*/ 5170917 h 6858000"/>
              <a:gd name="connsiteX1297" fmla="*/ 55578 w 7703128"/>
              <a:gd name="connsiteY1297" fmla="*/ 5166031 h 6858000"/>
              <a:gd name="connsiteX1298" fmla="*/ 53745 w 7703128"/>
              <a:gd name="connsiteY1298" fmla="*/ 5159923 h 6858000"/>
              <a:gd name="connsiteX1299" fmla="*/ 52524 w 7703128"/>
              <a:gd name="connsiteY1299" fmla="*/ 5153207 h 6858000"/>
              <a:gd name="connsiteX1300" fmla="*/ 51301 w 7703128"/>
              <a:gd name="connsiteY1300" fmla="*/ 5147712 h 6858000"/>
              <a:gd name="connsiteX1301" fmla="*/ 51301 w 7703128"/>
              <a:gd name="connsiteY1301" fmla="*/ 5142824 h 6858000"/>
              <a:gd name="connsiteX1302" fmla="*/ 52524 w 7703128"/>
              <a:gd name="connsiteY1302" fmla="*/ 5137328 h 6858000"/>
              <a:gd name="connsiteX1303" fmla="*/ 53745 w 7703128"/>
              <a:gd name="connsiteY1303" fmla="*/ 5133053 h 6858000"/>
              <a:gd name="connsiteX1304" fmla="*/ 54968 w 7703128"/>
              <a:gd name="connsiteY1304" fmla="*/ 5129388 h 6858000"/>
              <a:gd name="connsiteX1305" fmla="*/ 57409 w 7703128"/>
              <a:gd name="connsiteY1305" fmla="*/ 5125723 h 6858000"/>
              <a:gd name="connsiteX1306" fmla="*/ 61685 w 7703128"/>
              <a:gd name="connsiteY1306" fmla="*/ 5118396 h 6858000"/>
              <a:gd name="connsiteX1307" fmla="*/ 65958 w 7703128"/>
              <a:gd name="connsiteY1307" fmla="*/ 5112901 h 6858000"/>
              <a:gd name="connsiteX1308" fmla="*/ 69624 w 7703128"/>
              <a:gd name="connsiteY1308" fmla="*/ 5106180 h 6858000"/>
              <a:gd name="connsiteX1309" fmla="*/ 70845 w 7703128"/>
              <a:gd name="connsiteY1309" fmla="*/ 5102518 h 6858000"/>
              <a:gd name="connsiteX1310" fmla="*/ 72067 w 7703128"/>
              <a:gd name="connsiteY1310" fmla="*/ 5098853 h 6858000"/>
              <a:gd name="connsiteX1311" fmla="*/ 72067 w 7703128"/>
              <a:gd name="connsiteY1311" fmla="*/ 5094577 h 6858000"/>
              <a:gd name="connsiteX1312" fmla="*/ 70845 w 7703128"/>
              <a:gd name="connsiteY1312" fmla="*/ 5090303 h 6858000"/>
              <a:gd name="connsiteX1313" fmla="*/ 69015 w 7703128"/>
              <a:gd name="connsiteY1313" fmla="*/ 5081754 h 6858000"/>
              <a:gd name="connsiteX1314" fmla="*/ 65958 w 7703128"/>
              <a:gd name="connsiteY1314" fmla="*/ 5071979 h 6858000"/>
              <a:gd name="connsiteX1315" fmla="*/ 58630 w 7703128"/>
              <a:gd name="connsiteY1315" fmla="*/ 5052437 h 6858000"/>
              <a:gd name="connsiteX1316" fmla="*/ 41531 w 7703128"/>
              <a:gd name="connsiteY1316" fmla="*/ 5010909 h 6858000"/>
              <a:gd name="connsiteX1317" fmla="*/ 32368 w 7703128"/>
              <a:gd name="connsiteY1317" fmla="*/ 4990142 h 6858000"/>
              <a:gd name="connsiteX1318" fmla="*/ 25652 w 7703128"/>
              <a:gd name="connsiteY1318" fmla="*/ 4968159 h 6858000"/>
              <a:gd name="connsiteX1319" fmla="*/ 22597 w 7703128"/>
              <a:gd name="connsiteY1319" fmla="*/ 4958387 h 6858000"/>
              <a:gd name="connsiteX1320" fmla="*/ 19545 w 7703128"/>
              <a:gd name="connsiteY1320" fmla="*/ 4948004 h 6858000"/>
              <a:gd name="connsiteX1321" fmla="*/ 18322 w 7703128"/>
              <a:gd name="connsiteY1321" fmla="*/ 4937623 h 6858000"/>
              <a:gd name="connsiteX1322" fmla="*/ 16491 w 7703128"/>
              <a:gd name="connsiteY1322" fmla="*/ 4927851 h 6858000"/>
              <a:gd name="connsiteX1323" fmla="*/ 15268 w 7703128"/>
              <a:gd name="connsiteY1323" fmla="*/ 4905865 h 6858000"/>
              <a:gd name="connsiteX1324" fmla="*/ 15268 w 7703128"/>
              <a:gd name="connsiteY1324" fmla="*/ 4884491 h 6858000"/>
              <a:gd name="connsiteX1325" fmla="*/ 16491 w 7703128"/>
              <a:gd name="connsiteY1325" fmla="*/ 4862503 h 6858000"/>
              <a:gd name="connsiteX1326" fmla="*/ 18322 w 7703128"/>
              <a:gd name="connsiteY1326" fmla="*/ 4840519 h 6858000"/>
              <a:gd name="connsiteX1327" fmla="*/ 20154 w 7703128"/>
              <a:gd name="connsiteY1327" fmla="*/ 4819142 h 6858000"/>
              <a:gd name="connsiteX1328" fmla="*/ 22597 w 7703128"/>
              <a:gd name="connsiteY1328" fmla="*/ 4797768 h 6858000"/>
              <a:gd name="connsiteX1329" fmla="*/ 28095 w 7703128"/>
              <a:gd name="connsiteY1329" fmla="*/ 4754406 h 6858000"/>
              <a:gd name="connsiteX1330" fmla="*/ 34203 w 7703128"/>
              <a:gd name="connsiteY1330" fmla="*/ 4711043 h 6858000"/>
              <a:gd name="connsiteX1331" fmla="*/ 37256 w 7703128"/>
              <a:gd name="connsiteY1331" fmla="*/ 4688448 h 6858000"/>
              <a:gd name="connsiteX1332" fmla="*/ 38475 w 7703128"/>
              <a:gd name="connsiteY1332" fmla="*/ 4666462 h 6858000"/>
              <a:gd name="connsiteX1333" fmla="*/ 39697 w 7703128"/>
              <a:gd name="connsiteY1333" fmla="*/ 4643866 h 6858000"/>
              <a:gd name="connsiteX1334" fmla="*/ 40918 w 7703128"/>
              <a:gd name="connsiteY1334" fmla="*/ 4621880 h 6858000"/>
              <a:gd name="connsiteX1335" fmla="*/ 39697 w 7703128"/>
              <a:gd name="connsiteY1335" fmla="*/ 4599284 h 6858000"/>
              <a:gd name="connsiteX1336" fmla="*/ 38475 w 7703128"/>
              <a:gd name="connsiteY1336" fmla="*/ 4576077 h 6858000"/>
              <a:gd name="connsiteX1337" fmla="*/ 36034 w 7703128"/>
              <a:gd name="connsiteY1337" fmla="*/ 4565082 h 6858000"/>
              <a:gd name="connsiteX1338" fmla="*/ 33590 w 7703128"/>
              <a:gd name="connsiteY1338" fmla="*/ 4556533 h 6858000"/>
              <a:gd name="connsiteX1339" fmla="*/ 29927 w 7703128"/>
              <a:gd name="connsiteY1339" fmla="*/ 4549203 h 6858000"/>
              <a:gd name="connsiteX1340" fmla="*/ 26261 w 7703128"/>
              <a:gd name="connsiteY1340" fmla="*/ 4542487 h 6858000"/>
              <a:gd name="connsiteX1341" fmla="*/ 22597 w 7703128"/>
              <a:gd name="connsiteY1341" fmla="*/ 4535769 h 6858000"/>
              <a:gd name="connsiteX1342" fmla="*/ 18933 w 7703128"/>
              <a:gd name="connsiteY1342" fmla="*/ 4529659 h 6858000"/>
              <a:gd name="connsiteX1343" fmla="*/ 16491 w 7703128"/>
              <a:gd name="connsiteY1343" fmla="*/ 4522332 h 6858000"/>
              <a:gd name="connsiteX1344" fmla="*/ 15268 w 7703128"/>
              <a:gd name="connsiteY1344" fmla="*/ 4513783 h 6858000"/>
              <a:gd name="connsiteX1345" fmla="*/ 15268 w 7703128"/>
              <a:gd name="connsiteY1345" fmla="*/ 4507062 h 6858000"/>
              <a:gd name="connsiteX1346" fmla="*/ 15879 w 7703128"/>
              <a:gd name="connsiteY1346" fmla="*/ 4500346 h 6858000"/>
              <a:gd name="connsiteX1347" fmla="*/ 17713 w 7703128"/>
              <a:gd name="connsiteY1347" fmla="*/ 4493628 h 6858000"/>
              <a:gd name="connsiteX1348" fmla="*/ 18933 w 7703128"/>
              <a:gd name="connsiteY1348" fmla="*/ 4487520 h 6858000"/>
              <a:gd name="connsiteX1349" fmla="*/ 23209 w 7703128"/>
              <a:gd name="connsiteY1349" fmla="*/ 4474085 h 6858000"/>
              <a:gd name="connsiteX1350" fmla="*/ 28095 w 7703128"/>
              <a:gd name="connsiteY1350" fmla="*/ 4461259 h 6858000"/>
              <a:gd name="connsiteX1351" fmla="*/ 33590 w 7703128"/>
              <a:gd name="connsiteY1351" fmla="*/ 4449044 h 6858000"/>
              <a:gd name="connsiteX1352" fmla="*/ 37865 w 7703128"/>
              <a:gd name="connsiteY1352" fmla="*/ 4435608 h 6858000"/>
              <a:gd name="connsiteX1353" fmla="*/ 41531 w 7703128"/>
              <a:gd name="connsiteY1353" fmla="*/ 4423394 h 6858000"/>
              <a:gd name="connsiteX1354" fmla="*/ 42143 w 7703128"/>
              <a:gd name="connsiteY1354" fmla="*/ 4417287 h 6858000"/>
              <a:gd name="connsiteX1355" fmla="*/ 42752 w 7703128"/>
              <a:gd name="connsiteY1355" fmla="*/ 4410570 h 6858000"/>
              <a:gd name="connsiteX1356" fmla="*/ 42752 w 7703128"/>
              <a:gd name="connsiteY1356" fmla="*/ 4405684 h 6858000"/>
              <a:gd name="connsiteX1357" fmla="*/ 41531 w 7703128"/>
              <a:gd name="connsiteY1357" fmla="*/ 4400187 h 6858000"/>
              <a:gd name="connsiteX1358" fmla="*/ 39087 w 7703128"/>
              <a:gd name="connsiteY1358" fmla="*/ 4395301 h 6858000"/>
              <a:gd name="connsiteX1359" fmla="*/ 37256 w 7703128"/>
              <a:gd name="connsiteY1359" fmla="*/ 4389194 h 6858000"/>
              <a:gd name="connsiteX1360" fmla="*/ 30537 w 7703128"/>
              <a:gd name="connsiteY1360" fmla="*/ 4378813 h 6858000"/>
              <a:gd name="connsiteX1361" fmla="*/ 22597 w 7703128"/>
              <a:gd name="connsiteY1361" fmla="*/ 4367208 h 6858000"/>
              <a:gd name="connsiteX1362" fmla="*/ 15268 w 7703128"/>
              <a:gd name="connsiteY1362" fmla="*/ 4356215 h 6858000"/>
              <a:gd name="connsiteX1363" fmla="*/ 7940 w 7703128"/>
              <a:gd name="connsiteY1363" fmla="*/ 4345222 h 6858000"/>
              <a:gd name="connsiteX1364" fmla="*/ 4887 w 7703128"/>
              <a:gd name="connsiteY1364" fmla="*/ 4340336 h 6858000"/>
              <a:gd name="connsiteX1365" fmla="*/ 3054 w 7703128"/>
              <a:gd name="connsiteY1365" fmla="*/ 4334841 h 6858000"/>
              <a:gd name="connsiteX1366" fmla="*/ 612 w 7703128"/>
              <a:gd name="connsiteY1366" fmla="*/ 4329954 h 6858000"/>
              <a:gd name="connsiteX1367" fmla="*/ 0 w 7703128"/>
              <a:gd name="connsiteY1367" fmla="*/ 4325069 h 6858000"/>
              <a:gd name="connsiteX1368" fmla="*/ 0 w 7703128"/>
              <a:gd name="connsiteY1368" fmla="*/ 4322626 h 6858000"/>
              <a:gd name="connsiteX1369" fmla="*/ 612 w 7703128"/>
              <a:gd name="connsiteY1369" fmla="*/ 4320793 h 6858000"/>
              <a:gd name="connsiteX1370" fmla="*/ 3667 w 7703128"/>
              <a:gd name="connsiteY1370" fmla="*/ 4314075 h 6858000"/>
              <a:gd name="connsiteX1371" fmla="*/ 12825 w 7703128"/>
              <a:gd name="connsiteY1371" fmla="*/ 4299418 h 6858000"/>
              <a:gd name="connsiteX1372" fmla="*/ 18322 w 7703128"/>
              <a:gd name="connsiteY1372" fmla="*/ 4290869 h 6858000"/>
              <a:gd name="connsiteX1373" fmla="*/ 22597 w 7703128"/>
              <a:gd name="connsiteY1373" fmla="*/ 4282318 h 6858000"/>
              <a:gd name="connsiteX1374" fmla="*/ 26261 w 7703128"/>
              <a:gd name="connsiteY1374" fmla="*/ 4273156 h 6858000"/>
              <a:gd name="connsiteX1375" fmla="*/ 27483 w 7703128"/>
              <a:gd name="connsiteY1375" fmla="*/ 4268271 h 6858000"/>
              <a:gd name="connsiteX1376" fmla="*/ 28095 w 7703128"/>
              <a:gd name="connsiteY1376" fmla="*/ 4263996 h 6858000"/>
              <a:gd name="connsiteX1377" fmla="*/ 28095 w 7703128"/>
              <a:gd name="connsiteY1377" fmla="*/ 4257277 h 6858000"/>
              <a:gd name="connsiteX1378" fmla="*/ 28095 w 7703128"/>
              <a:gd name="connsiteY1378" fmla="*/ 4251782 h 6858000"/>
              <a:gd name="connsiteX1379" fmla="*/ 27483 w 7703128"/>
              <a:gd name="connsiteY1379" fmla="*/ 4245675 h 6858000"/>
              <a:gd name="connsiteX1380" fmla="*/ 26261 w 7703128"/>
              <a:gd name="connsiteY1380" fmla="*/ 4240790 h 6858000"/>
              <a:gd name="connsiteX1381" fmla="*/ 23209 w 7703128"/>
              <a:gd name="connsiteY1381" fmla="*/ 4231018 h 6858000"/>
              <a:gd name="connsiteX1382" fmla="*/ 19545 w 7703128"/>
              <a:gd name="connsiteY1382" fmla="*/ 4222468 h 6858000"/>
              <a:gd name="connsiteX1383" fmla="*/ 15268 w 7703128"/>
              <a:gd name="connsiteY1383" fmla="*/ 4213917 h 6858000"/>
              <a:gd name="connsiteX1384" fmla="*/ 11606 w 7703128"/>
              <a:gd name="connsiteY1384" fmla="*/ 4203534 h 6858000"/>
              <a:gd name="connsiteX1385" fmla="*/ 10994 w 7703128"/>
              <a:gd name="connsiteY1385" fmla="*/ 4198649 h 6858000"/>
              <a:gd name="connsiteX1386" fmla="*/ 10385 w 7703128"/>
              <a:gd name="connsiteY1386" fmla="*/ 4192541 h 6858000"/>
              <a:gd name="connsiteX1387" fmla="*/ 9160 w 7703128"/>
              <a:gd name="connsiteY1387" fmla="*/ 4186434 h 6858000"/>
              <a:gd name="connsiteX1388" fmla="*/ 9160 w 7703128"/>
              <a:gd name="connsiteY1388" fmla="*/ 4179108 h 6858000"/>
              <a:gd name="connsiteX1389" fmla="*/ 12825 w 7703128"/>
              <a:gd name="connsiteY1389" fmla="*/ 4148569 h 6858000"/>
              <a:gd name="connsiteX1390" fmla="*/ 17713 w 7703128"/>
              <a:gd name="connsiteY1390" fmla="*/ 4118034 h 6858000"/>
              <a:gd name="connsiteX1391" fmla="*/ 26261 w 7703128"/>
              <a:gd name="connsiteY1391" fmla="*/ 4056349 h 6858000"/>
              <a:gd name="connsiteX1392" fmla="*/ 45803 w 7703128"/>
              <a:gd name="connsiteY1392" fmla="*/ 3932985 h 6858000"/>
              <a:gd name="connsiteX1393" fmla="*/ 54354 w 7703128"/>
              <a:gd name="connsiteY1393" fmla="*/ 3873134 h 6858000"/>
              <a:gd name="connsiteX1394" fmla="*/ 58630 w 7703128"/>
              <a:gd name="connsiteY1394" fmla="*/ 3843208 h 6858000"/>
              <a:gd name="connsiteX1395" fmla="*/ 61685 w 7703128"/>
              <a:gd name="connsiteY1395" fmla="*/ 3813281 h 6858000"/>
              <a:gd name="connsiteX1396" fmla="*/ 64739 w 7703128"/>
              <a:gd name="connsiteY1396" fmla="*/ 3784579 h 6858000"/>
              <a:gd name="connsiteX1397" fmla="*/ 66569 w 7703128"/>
              <a:gd name="connsiteY1397" fmla="*/ 3755264 h 6858000"/>
              <a:gd name="connsiteX1398" fmla="*/ 68401 w 7703128"/>
              <a:gd name="connsiteY1398" fmla="*/ 3727781 h 6858000"/>
              <a:gd name="connsiteX1399" fmla="*/ 68401 w 7703128"/>
              <a:gd name="connsiteY1399" fmla="*/ 3700298 h 6858000"/>
              <a:gd name="connsiteX1400" fmla="*/ 68401 w 7703128"/>
              <a:gd name="connsiteY1400" fmla="*/ 3693579 h 6858000"/>
              <a:gd name="connsiteX1401" fmla="*/ 69624 w 7703128"/>
              <a:gd name="connsiteY1401" fmla="*/ 3688697 h 6858000"/>
              <a:gd name="connsiteX1402" fmla="*/ 70845 w 7703128"/>
              <a:gd name="connsiteY1402" fmla="*/ 3683199 h 6858000"/>
              <a:gd name="connsiteX1403" fmla="*/ 73287 w 7703128"/>
              <a:gd name="connsiteY1403" fmla="*/ 3680146 h 6858000"/>
              <a:gd name="connsiteX1404" fmla="*/ 75731 w 7703128"/>
              <a:gd name="connsiteY1404" fmla="*/ 3676480 h 6858000"/>
              <a:gd name="connsiteX1405" fmla="*/ 78174 w 7703128"/>
              <a:gd name="connsiteY1405" fmla="*/ 3673427 h 6858000"/>
              <a:gd name="connsiteX1406" fmla="*/ 84280 w 7703128"/>
              <a:gd name="connsiteY1406" fmla="*/ 3667322 h 6858000"/>
              <a:gd name="connsiteX1407" fmla="*/ 90387 w 7703128"/>
              <a:gd name="connsiteY1407" fmla="*/ 3662436 h 6858000"/>
              <a:gd name="connsiteX1408" fmla="*/ 96495 w 7703128"/>
              <a:gd name="connsiteY1408" fmla="*/ 3656938 h 6858000"/>
              <a:gd name="connsiteX1409" fmla="*/ 98939 w 7703128"/>
              <a:gd name="connsiteY1409" fmla="*/ 3653883 h 6858000"/>
              <a:gd name="connsiteX1410" fmla="*/ 100160 w 7703128"/>
              <a:gd name="connsiteY1410" fmla="*/ 3650221 h 6858000"/>
              <a:gd name="connsiteX1411" fmla="*/ 101381 w 7703128"/>
              <a:gd name="connsiteY1411" fmla="*/ 3645945 h 6858000"/>
              <a:gd name="connsiteX1412" fmla="*/ 101992 w 7703128"/>
              <a:gd name="connsiteY1412" fmla="*/ 3641669 h 6858000"/>
              <a:gd name="connsiteX1413" fmla="*/ 101381 w 7703128"/>
              <a:gd name="connsiteY1413" fmla="*/ 3627012 h 6858000"/>
              <a:gd name="connsiteX1414" fmla="*/ 99551 w 7703128"/>
              <a:gd name="connsiteY1414" fmla="*/ 3611133 h 6858000"/>
              <a:gd name="connsiteX1415" fmla="*/ 97104 w 7703128"/>
              <a:gd name="connsiteY1415" fmla="*/ 3595255 h 6858000"/>
              <a:gd name="connsiteX1416" fmla="*/ 93442 w 7703128"/>
              <a:gd name="connsiteY1416" fmla="*/ 3578155 h 6858000"/>
              <a:gd name="connsiteX1417" fmla="*/ 87336 w 7703128"/>
              <a:gd name="connsiteY1417" fmla="*/ 3542734 h 6858000"/>
              <a:gd name="connsiteX1418" fmla="*/ 83668 w 7703128"/>
              <a:gd name="connsiteY1418" fmla="*/ 3523802 h 6858000"/>
              <a:gd name="connsiteX1419" fmla="*/ 81837 w 7703128"/>
              <a:gd name="connsiteY1419" fmla="*/ 3504868 h 6858000"/>
              <a:gd name="connsiteX1420" fmla="*/ 80618 w 7703128"/>
              <a:gd name="connsiteY1420" fmla="*/ 3485936 h 6858000"/>
              <a:gd name="connsiteX1421" fmla="*/ 81228 w 7703128"/>
              <a:gd name="connsiteY1421" fmla="*/ 3466393 h 6858000"/>
              <a:gd name="connsiteX1422" fmla="*/ 81837 w 7703128"/>
              <a:gd name="connsiteY1422" fmla="*/ 3456621 h 6858000"/>
              <a:gd name="connsiteX1423" fmla="*/ 83668 w 7703128"/>
              <a:gd name="connsiteY1423" fmla="*/ 3446849 h 6858000"/>
              <a:gd name="connsiteX1424" fmla="*/ 85503 w 7703128"/>
              <a:gd name="connsiteY1424" fmla="*/ 3437078 h 6858000"/>
              <a:gd name="connsiteX1425" fmla="*/ 87945 w 7703128"/>
              <a:gd name="connsiteY1425" fmla="*/ 3426696 h 6858000"/>
              <a:gd name="connsiteX1426" fmla="*/ 91610 w 7703128"/>
              <a:gd name="connsiteY1426" fmla="*/ 3416924 h 6858000"/>
              <a:gd name="connsiteX1427" fmla="*/ 95273 w 7703128"/>
              <a:gd name="connsiteY1427" fmla="*/ 3407153 h 6858000"/>
              <a:gd name="connsiteX1428" fmla="*/ 99551 w 7703128"/>
              <a:gd name="connsiteY1428" fmla="*/ 3396770 h 6858000"/>
              <a:gd name="connsiteX1429" fmla="*/ 105045 w 7703128"/>
              <a:gd name="connsiteY1429" fmla="*/ 3386998 h 6858000"/>
              <a:gd name="connsiteX1430" fmla="*/ 111152 w 7703128"/>
              <a:gd name="connsiteY1430" fmla="*/ 3377227 h 6858000"/>
              <a:gd name="connsiteX1431" fmla="*/ 118481 w 7703128"/>
              <a:gd name="connsiteY1431" fmla="*/ 3366846 h 6858000"/>
              <a:gd name="connsiteX1432" fmla="*/ 126421 w 7703128"/>
              <a:gd name="connsiteY1432" fmla="*/ 3357685 h 6858000"/>
              <a:gd name="connsiteX1433" fmla="*/ 134971 w 7703128"/>
              <a:gd name="connsiteY1433" fmla="*/ 3347301 h 6858000"/>
              <a:gd name="connsiteX1434" fmla="*/ 130084 w 7703128"/>
              <a:gd name="connsiteY1434" fmla="*/ 3338750 h 6858000"/>
              <a:gd name="connsiteX1435" fmla="*/ 126421 w 7703128"/>
              <a:gd name="connsiteY1435" fmla="*/ 3329589 h 6858000"/>
              <a:gd name="connsiteX1436" fmla="*/ 123367 w 7703128"/>
              <a:gd name="connsiteY1436" fmla="*/ 3319820 h 6858000"/>
              <a:gd name="connsiteX1437" fmla="*/ 120924 w 7703128"/>
              <a:gd name="connsiteY1437" fmla="*/ 3311270 h 6858000"/>
              <a:gd name="connsiteX1438" fmla="*/ 119703 w 7703128"/>
              <a:gd name="connsiteY1438" fmla="*/ 3302107 h 6858000"/>
              <a:gd name="connsiteX1439" fmla="*/ 118481 w 7703128"/>
              <a:gd name="connsiteY1439" fmla="*/ 3292337 h 6858000"/>
              <a:gd name="connsiteX1440" fmla="*/ 118481 w 7703128"/>
              <a:gd name="connsiteY1440" fmla="*/ 3281955 h 6858000"/>
              <a:gd name="connsiteX1441" fmla="*/ 119093 w 7703128"/>
              <a:gd name="connsiteY1441" fmla="*/ 3272793 h 6858000"/>
              <a:gd name="connsiteX1442" fmla="*/ 119703 w 7703128"/>
              <a:gd name="connsiteY1442" fmla="*/ 3263631 h 6858000"/>
              <a:gd name="connsiteX1443" fmla="*/ 120924 w 7703128"/>
              <a:gd name="connsiteY1443" fmla="*/ 3253251 h 6858000"/>
              <a:gd name="connsiteX1444" fmla="*/ 125200 w 7703128"/>
              <a:gd name="connsiteY1444" fmla="*/ 3233098 h 6858000"/>
              <a:gd name="connsiteX1445" fmla="*/ 131306 w 7703128"/>
              <a:gd name="connsiteY1445" fmla="*/ 3212332 h 6858000"/>
              <a:gd name="connsiteX1446" fmla="*/ 138636 w 7703128"/>
              <a:gd name="connsiteY1446" fmla="*/ 3190957 h 6858000"/>
              <a:gd name="connsiteX1447" fmla="*/ 154513 w 7703128"/>
              <a:gd name="connsiteY1447" fmla="*/ 3146374 h 6858000"/>
              <a:gd name="connsiteX1448" fmla="*/ 163677 w 7703128"/>
              <a:gd name="connsiteY1448" fmla="*/ 3122556 h 6858000"/>
              <a:gd name="connsiteX1449" fmla="*/ 172224 w 7703128"/>
              <a:gd name="connsiteY1449" fmla="*/ 3098736 h 6858000"/>
              <a:gd name="connsiteX1450" fmla="*/ 180775 w 7703128"/>
              <a:gd name="connsiteY1450" fmla="*/ 3073087 h 6858000"/>
              <a:gd name="connsiteX1451" fmla="*/ 188104 w 7703128"/>
              <a:gd name="connsiteY1451" fmla="*/ 3047438 h 6858000"/>
              <a:gd name="connsiteX1452" fmla="*/ 194210 w 7703128"/>
              <a:gd name="connsiteY1452" fmla="*/ 3020564 h 6858000"/>
              <a:gd name="connsiteX1453" fmla="*/ 196654 w 7703128"/>
              <a:gd name="connsiteY1453" fmla="*/ 3005908 h 6858000"/>
              <a:gd name="connsiteX1454" fmla="*/ 198485 w 7703128"/>
              <a:gd name="connsiteY1454" fmla="*/ 2991860 h 6858000"/>
              <a:gd name="connsiteX1455" fmla="*/ 205814 w 7703128"/>
              <a:gd name="connsiteY1455" fmla="*/ 2994913 h 6858000"/>
              <a:gd name="connsiteX1456" fmla="*/ 211311 w 7703128"/>
              <a:gd name="connsiteY1456" fmla="*/ 2999189 h 6858000"/>
              <a:gd name="connsiteX1457" fmla="*/ 214978 w 7703128"/>
              <a:gd name="connsiteY1457" fmla="*/ 3003464 h 6858000"/>
              <a:gd name="connsiteX1458" fmla="*/ 217419 w 7703128"/>
              <a:gd name="connsiteY1458" fmla="*/ 3009574 h 6858000"/>
              <a:gd name="connsiteX1459" fmla="*/ 219251 w 7703128"/>
              <a:gd name="connsiteY1459" fmla="*/ 3015066 h 6858000"/>
              <a:gd name="connsiteX1460" fmla="*/ 219860 w 7703128"/>
              <a:gd name="connsiteY1460" fmla="*/ 3021173 h 6858000"/>
              <a:gd name="connsiteX1461" fmla="*/ 220471 w 7703128"/>
              <a:gd name="connsiteY1461" fmla="*/ 3033999 h 6858000"/>
              <a:gd name="connsiteX1462" fmla="*/ 221082 w 7703128"/>
              <a:gd name="connsiteY1462" fmla="*/ 3040719 h 6858000"/>
              <a:gd name="connsiteX1463" fmla="*/ 221694 w 7703128"/>
              <a:gd name="connsiteY1463" fmla="*/ 3047438 h 6858000"/>
              <a:gd name="connsiteX1464" fmla="*/ 223527 w 7703128"/>
              <a:gd name="connsiteY1464" fmla="*/ 3052934 h 6858000"/>
              <a:gd name="connsiteX1465" fmla="*/ 226578 w 7703128"/>
              <a:gd name="connsiteY1465" fmla="*/ 3057818 h 6858000"/>
              <a:gd name="connsiteX1466" fmla="*/ 230245 w 7703128"/>
              <a:gd name="connsiteY1466" fmla="*/ 3063314 h 6858000"/>
              <a:gd name="connsiteX1467" fmla="*/ 235130 w 7703128"/>
              <a:gd name="connsiteY1467" fmla="*/ 3066981 h 6858000"/>
              <a:gd name="connsiteX1468" fmla="*/ 242458 w 7703128"/>
              <a:gd name="connsiteY1468" fmla="*/ 3069424 h 6858000"/>
              <a:gd name="connsiteX1469" fmla="*/ 251619 w 7703128"/>
              <a:gd name="connsiteY1469" fmla="*/ 3071868 h 6858000"/>
              <a:gd name="connsiteX1470" fmla="*/ 254675 w 7703128"/>
              <a:gd name="connsiteY1470" fmla="*/ 3063314 h 6858000"/>
              <a:gd name="connsiteX1471" fmla="*/ 255894 w 7703128"/>
              <a:gd name="connsiteY1471" fmla="*/ 3054154 h 6858000"/>
              <a:gd name="connsiteX1472" fmla="*/ 255894 w 7703128"/>
              <a:gd name="connsiteY1472" fmla="*/ 3046216 h 6858000"/>
              <a:gd name="connsiteX1473" fmla="*/ 255894 w 7703128"/>
              <a:gd name="connsiteY1473" fmla="*/ 3039494 h 6858000"/>
              <a:gd name="connsiteX1474" fmla="*/ 254675 w 7703128"/>
              <a:gd name="connsiteY1474" fmla="*/ 3032170 h 6858000"/>
              <a:gd name="connsiteX1475" fmla="*/ 251619 w 7703128"/>
              <a:gd name="connsiteY1475" fmla="*/ 3025452 h 6858000"/>
              <a:gd name="connsiteX1476" fmla="*/ 248566 w 7703128"/>
              <a:gd name="connsiteY1476" fmla="*/ 3018730 h 6858000"/>
              <a:gd name="connsiteX1477" fmla="*/ 244901 w 7703128"/>
              <a:gd name="connsiteY1477" fmla="*/ 3013235 h 6858000"/>
              <a:gd name="connsiteX1478" fmla="*/ 241846 w 7703128"/>
              <a:gd name="connsiteY1478" fmla="*/ 3007130 h 6858000"/>
              <a:gd name="connsiteX1479" fmla="*/ 236351 w 7703128"/>
              <a:gd name="connsiteY1479" fmla="*/ 3002244 h 6858000"/>
              <a:gd name="connsiteX1480" fmla="*/ 226578 w 7703128"/>
              <a:gd name="connsiteY1480" fmla="*/ 2991250 h 6858000"/>
              <a:gd name="connsiteX1481" fmla="*/ 204594 w 7703128"/>
              <a:gd name="connsiteY1481" fmla="*/ 2971096 h 6858000"/>
              <a:gd name="connsiteX1482" fmla="*/ 208869 w 7703128"/>
              <a:gd name="connsiteY1482" fmla="*/ 2968655 h 6858000"/>
              <a:gd name="connsiteX1483" fmla="*/ 213142 w 7703128"/>
              <a:gd name="connsiteY1483" fmla="*/ 2964990 h 6858000"/>
              <a:gd name="connsiteX1484" fmla="*/ 221082 w 7703128"/>
              <a:gd name="connsiteY1484" fmla="*/ 2957660 h 6858000"/>
              <a:gd name="connsiteX1485" fmla="*/ 228411 w 7703128"/>
              <a:gd name="connsiteY1485" fmla="*/ 2948500 h 6858000"/>
              <a:gd name="connsiteX1486" fmla="*/ 235130 w 7703128"/>
              <a:gd name="connsiteY1486" fmla="*/ 2938117 h 6858000"/>
              <a:gd name="connsiteX1487" fmla="*/ 240627 w 7703128"/>
              <a:gd name="connsiteY1487" fmla="*/ 2926514 h 6858000"/>
              <a:gd name="connsiteX1488" fmla="*/ 246121 w 7703128"/>
              <a:gd name="connsiteY1488" fmla="*/ 2914300 h 6858000"/>
              <a:gd name="connsiteX1489" fmla="*/ 251006 w 7703128"/>
              <a:gd name="connsiteY1489" fmla="*/ 2901475 h 6858000"/>
              <a:gd name="connsiteX1490" fmla="*/ 255283 w 7703128"/>
              <a:gd name="connsiteY1490" fmla="*/ 2887427 h 6858000"/>
              <a:gd name="connsiteX1491" fmla="*/ 263833 w 7703128"/>
              <a:gd name="connsiteY1491" fmla="*/ 2859335 h 6858000"/>
              <a:gd name="connsiteX1492" fmla="*/ 271772 w 7703128"/>
              <a:gd name="connsiteY1492" fmla="*/ 2829410 h 6858000"/>
              <a:gd name="connsiteX1493" fmla="*/ 280323 w 7703128"/>
              <a:gd name="connsiteY1493" fmla="*/ 2801316 h 6858000"/>
              <a:gd name="connsiteX1494" fmla="*/ 285208 w 7703128"/>
              <a:gd name="connsiteY1494" fmla="*/ 2787270 h 6858000"/>
              <a:gd name="connsiteX1495" fmla="*/ 290093 w 7703128"/>
              <a:gd name="connsiteY1495" fmla="*/ 2774443 h 6858000"/>
              <a:gd name="connsiteX1496" fmla="*/ 291928 w 7703128"/>
              <a:gd name="connsiteY1496" fmla="*/ 2770781 h 6858000"/>
              <a:gd name="connsiteX1497" fmla="*/ 293148 w 7703128"/>
              <a:gd name="connsiteY1497" fmla="*/ 2766505 h 6858000"/>
              <a:gd name="connsiteX1498" fmla="*/ 293760 w 7703128"/>
              <a:gd name="connsiteY1498" fmla="*/ 2763451 h 6858000"/>
              <a:gd name="connsiteX1499" fmla="*/ 293760 w 7703128"/>
              <a:gd name="connsiteY1499" fmla="*/ 2759787 h 6858000"/>
              <a:gd name="connsiteX1500" fmla="*/ 293760 w 7703128"/>
              <a:gd name="connsiteY1500" fmla="*/ 2756733 h 6858000"/>
              <a:gd name="connsiteX1501" fmla="*/ 293148 w 7703128"/>
              <a:gd name="connsiteY1501" fmla="*/ 2754290 h 6858000"/>
              <a:gd name="connsiteX1502" fmla="*/ 290093 w 7703128"/>
              <a:gd name="connsiteY1502" fmla="*/ 2748183 h 6858000"/>
              <a:gd name="connsiteX1503" fmla="*/ 286430 w 7703128"/>
              <a:gd name="connsiteY1503" fmla="*/ 2743297 h 6858000"/>
              <a:gd name="connsiteX1504" fmla="*/ 282154 w 7703128"/>
              <a:gd name="connsiteY1504" fmla="*/ 2739023 h 6858000"/>
              <a:gd name="connsiteX1505" fmla="*/ 276657 w 7703128"/>
              <a:gd name="connsiteY1505" fmla="*/ 2735359 h 6858000"/>
              <a:gd name="connsiteX1506" fmla="*/ 270551 w 7703128"/>
              <a:gd name="connsiteY1506" fmla="*/ 2731082 h 6858000"/>
              <a:gd name="connsiteX1507" fmla="*/ 258336 w 7703128"/>
              <a:gd name="connsiteY1507" fmla="*/ 2723755 h 6858000"/>
              <a:gd name="connsiteX1508" fmla="*/ 253452 w 7703128"/>
              <a:gd name="connsiteY1508" fmla="*/ 2719480 h 6858000"/>
              <a:gd name="connsiteX1509" fmla="*/ 247955 w 7703128"/>
              <a:gd name="connsiteY1509" fmla="*/ 2714595 h 6858000"/>
              <a:gd name="connsiteX1510" fmla="*/ 244289 w 7703128"/>
              <a:gd name="connsiteY1510" fmla="*/ 2709707 h 6858000"/>
              <a:gd name="connsiteX1511" fmla="*/ 241846 w 7703128"/>
              <a:gd name="connsiteY1511" fmla="*/ 2704821 h 6858000"/>
              <a:gd name="connsiteX1512" fmla="*/ 241846 w 7703128"/>
              <a:gd name="connsiteY1512" fmla="*/ 2701158 h 6858000"/>
              <a:gd name="connsiteX1513" fmla="*/ 240627 w 7703128"/>
              <a:gd name="connsiteY1513" fmla="*/ 2698104 h 6858000"/>
              <a:gd name="connsiteX1514" fmla="*/ 240627 w 7703128"/>
              <a:gd name="connsiteY1514" fmla="*/ 2694439 h 6858000"/>
              <a:gd name="connsiteX1515" fmla="*/ 241846 w 7703128"/>
              <a:gd name="connsiteY1515" fmla="*/ 2690775 h 6858000"/>
              <a:gd name="connsiteX1516" fmla="*/ 246733 w 7703128"/>
              <a:gd name="connsiteY1516" fmla="*/ 2671232 h 6858000"/>
              <a:gd name="connsiteX1517" fmla="*/ 251619 w 7703128"/>
              <a:gd name="connsiteY1517" fmla="*/ 2651690 h 6858000"/>
              <a:gd name="connsiteX1518" fmla="*/ 263222 w 7703128"/>
              <a:gd name="connsiteY1518" fmla="*/ 2612603 h 6858000"/>
              <a:gd name="connsiteX1519" fmla="*/ 276657 w 7703128"/>
              <a:gd name="connsiteY1519" fmla="*/ 2574738 h 6858000"/>
              <a:gd name="connsiteX1520" fmla="*/ 290093 w 7703128"/>
              <a:gd name="connsiteY1520" fmla="*/ 2538706 h 6858000"/>
              <a:gd name="connsiteX1521" fmla="*/ 305363 w 7703128"/>
              <a:gd name="connsiteY1521" fmla="*/ 2502063 h 6858000"/>
              <a:gd name="connsiteX1522" fmla="*/ 320629 w 7703128"/>
              <a:gd name="connsiteY1522" fmla="*/ 2466639 h 6858000"/>
              <a:gd name="connsiteX1523" fmla="*/ 336508 w 7703128"/>
              <a:gd name="connsiteY1523" fmla="*/ 2431828 h 6858000"/>
              <a:gd name="connsiteX1524" fmla="*/ 352387 w 7703128"/>
              <a:gd name="connsiteY1524" fmla="*/ 2397019 h 6858000"/>
              <a:gd name="connsiteX1525" fmla="*/ 384757 w 7703128"/>
              <a:gd name="connsiteY1525" fmla="*/ 2329839 h 6858000"/>
              <a:gd name="connsiteX1526" fmla="*/ 400023 w 7703128"/>
              <a:gd name="connsiteY1526" fmla="*/ 2296249 h 6858000"/>
              <a:gd name="connsiteX1527" fmla="*/ 414070 w 7703128"/>
              <a:gd name="connsiteY1527" fmla="*/ 2262660 h 6858000"/>
              <a:gd name="connsiteX1528" fmla="*/ 428728 w 7703128"/>
              <a:gd name="connsiteY1528" fmla="*/ 2229681 h 6858000"/>
              <a:gd name="connsiteX1529" fmla="*/ 441554 w 7703128"/>
              <a:gd name="connsiteY1529" fmla="*/ 2196091 h 6858000"/>
              <a:gd name="connsiteX1530" fmla="*/ 453157 w 7703128"/>
              <a:gd name="connsiteY1530" fmla="*/ 2161889 h 6858000"/>
              <a:gd name="connsiteX1531" fmla="*/ 463537 w 7703128"/>
              <a:gd name="connsiteY1531" fmla="*/ 2128910 h 6858000"/>
              <a:gd name="connsiteX1532" fmla="*/ 465984 w 7703128"/>
              <a:gd name="connsiteY1532" fmla="*/ 2119139 h 6858000"/>
              <a:gd name="connsiteX1533" fmla="*/ 467205 w 7703128"/>
              <a:gd name="connsiteY1533" fmla="*/ 2110589 h 6858000"/>
              <a:gd name="connsiteX1534" fmla="*/ 468424 w 7703128"/>
              <a:gd name="connsiteY1534" fmla="*/ 2102039 h 6858000"/>
              <a:gd name="connsiteX1535" fmla="*/ 468424 w 7703128"/>
              <a:gd name="connsiteY1535" fmla="*/ 2092267 h 6858000"/>
              <a:gd name="connsiteX1536" fmla="*/ 468424 w 7703128"/>
              <a:gd name="connsiteY1536" fmla="*/ 2075167 h 6858000"/>
              <a:gd name="connsiteX1537" fmla="*/ 467815 w 7703128"/>
              <a:gd name="connsiteY1537" fmla="*/ 2057457 h 6858000"/>
              <a:gd name="connsiteX1538" fmla="*/ 467815 w 7703128"/>
              <a:gd name="connsiteY1538" fmla="*/ 2040355 h 6858000"/>
              <a:gd name="connsiteX1539" fmla="*/ 467815 w 7703128"/>
              <a:gd name="connsiteY1539" fmla="*/ 2023255 h 6858000"/>
              <a:gd name="connsiteX1540" fmla="*/ 468424 w 7703128"/>
              <a:gd name="connsiteY1540" fmla="*/ 2014704 h 6858000"/>
              <a:gd name="connsiteX1541" fmla="*/ 470257 w 7703128"/>
              <a:gd name="connsiteY1541" fmla="*/ 2006766 h 6858000"/>
              <a:gd name="connsiteX1542" fmla="*/ 472091 w 7703128"/>
              <a:gd name="connsiteY1542" fmla="*/ 1998216 h 6858000"/>
              <a:gd name="connsiteX1543" fmla="*/ 474531 w 7703128"/>
              <a:gd name="connsiteY1543" fmla="*/ 1990277 h 6858000"/>
              <a:gd name="connsiteX1544" fmla="*/ 484305 w 7703128"/>
              <a:gd name="connsiteY1544" fmla="*/ 1965847 h 6858000"/>
              <a:gd name="connsiteX1545" fmla="*/ 495296 w 7703128"/>
              <a:gd name="connsiteY1545" fmla="*/ 1942029 h 6858000"/>
              <a:gd name="connsiteX1546" fmla="*/ 506900 w 7703128"/>
              <a:gd name="connsiteY1546" fmla="*/ 1918822 h 6858000"/>
              <a:gd name="connsiteX1547" fmla="*/ 519115 w 7703128"/>
              <a:gd name="connsiteY1547" fmla="*/ 1896225 h 6858000"/>
              <a:gd name="connsiteX1548" fmla="*/ 532551 w 7703128"/>
              <a:gd name="connsiteY1548" fmla="*/ 1874240 h 6858000"/>
              <a:gd name="connsiteX1549" fmla="*/ 545987 w 7703128"/>
              <a:gd name="connsiteY1549" fmla="*/ 1851642 h 6858000"/>
              <a:gd name="connsiteX1550" fmla="*/ 574693 w 7703128"/>
              <a:gd name="connsiteY1550" fmla="*/ 1807058 h 6858000"/>
              <a:gd name="connsiteX1551" fmla="*/ 603396 w 7703128"/>
              <a:gd name="connsiteY1551" fmla="*/ 1764308 h 6858000"/>
              <a:gd name="connsiteX1552" fmla="*/ 632709 w 7703128"/>
              <a:gd name="connsiteY1552" fmla="*/ 1720948 h 6858000"/>
              <a:gd name="connsiteX1553" fmla="*/ 661412 w 7703128"/>
              <a:gd name="connsiteY1553" fmla="*/ 1677585 h 6858000"/>
              <a:gd name="connsiteX1554" fmla="*/ 690118 w 7703128"/>
              <a:gd name="connsiteY1554" fmla="*/ 1633613 h 6858000"/>
              <a:gd name="connsiteX1555" fmla="*/ 693782 w 7703128"/>
              <a:gd name="connsiteY1555" fmla="*/ 1627506 h 6858000"/>
              <a:gd name="connsiteX1556" fmla="*/ 696226 w 7703128"/>
              <a:gd name="connsiteY1556" fmla="*/ 1619568 h 6858000"/>
              <a:gd name="connsiteX1557" fmla="*/ 702332 w 7703128"/>
              <a:gd name="connsiteY1557" fmla="*/ 1604299 h 6858000"/>
              <a:gd name="connsiteX1558" fmla="*/ 707218 w 7703128"/>
              <a:gd name="connsiteY1558" fmla="*/ 1587198 h 6858000"/>
              <a:gd name="connsiteX1559" fmla="*/ 711493 w 7703128"/>
              <a:gd name="connsiteY1559" fmla="*/ 1570099 h 6858000"/>
              <a:gd name="connsiteX1560" fmla="*/ 715768 w 7703128"/>
              <a:gd name="connsiteY1560" fmla="*/ 1553609 h 6858000"/>
              <a:gd name="connsiteX1561" fmla="*/ 721265 w 7703128"/>
              <a:gd name="connsiteY1561" fmla="*/ 1537119 h 6858000"/>
              <a:gd name="connsiteX1562" fmla="*/ 723706 w 7703128"/>
              <a:gd name="connsiteY1562" fmla="*/ 1529181 h 6858000"/>
              <a:gd name="connsiteX1563" fmla="*/ 727372 w 7703128"/>
              <a:gd name="connsiteY1563" fmla="*/ 1521852 h 6858000"/>
              <a:gd name="connsiteX1564" fmla="*/ 731035 w 7703128"/>
              <a:gd name="connsiteY1564" fmla="*/ 1515133 h 6858000"/>
              <a:gd name="connsiteX1565" fmla="*/ 735312 w 7703128"/>
              <a:gd name="connsiteY1565" fmla="*/ 1508416 h 6858000"/>
              <a:gd name="connsiteX1566" fmla="*/ 740198 w 7703128"/>
              <a:gd name="connsiteY1566" fmla="*/ 1502308 h 6858000"/>
              <a:gd name="connsiteX1567" fmla="*/ 745083 w 7703128"/>
              <a:gd name="connsiteY1567" fmla="*/ 1497423 h 6858000"/>
              <a:gd name="connsiteX1568" fmla="*/ 750579 w 7703128"/>
              <a:gd name="connsiteY1568" fmla="*/ 1493147 h 6858000"/>
              <a:gd name="connsiteX1569" fmla="*/ 756076 w 7703128"/>
              <a:gd name="connsiteY1569" fmla="*/ 1488873 h 6858000"/>
              <a:gd name="connsiteX1570" fmla="*/ 768290 w 7703128"/>
              <a:gd name="connsiteY1570" fmla="*/ 1480933 h 6858000"/>
              <a:gd name="connsiteX1571" fmla="*/ 781117 w 7703128"/>
              <a:gd name="connsiteY1571" fmla="*/ 1474215 h 6858000"/>
              <a:gd name="connsiteX1572" fmla="*/ 794551 w 7703128"/>
              <a:gd name="connsiteY1572" fmla="*/ 1467497 h 6858000"/>
              <a:gd name="connsiteX1573" fmla="*/ 807375 w 7703128"/>
              <a:gd name="connsiteY1573" fmla="*/ 1459558 h 6858000"/>
              <a:gd name="connsiteX1574" fmla="*/ 814093 w 7703128"/>
              <a:gd name="connsiteY1574" fmla="*/ 1455282 h 6858000"/>
              <a:gd name="connsiteX1575" fmla="*/ 820200 w 7703128"/>
              <a:gd name="connsiteY1575" fmla="*/ 1451009 h 6858000"/>
              <a:gd name="connsiteX1576" fmla="*/ 826308 w 7703128"/>
              <a:gd name="connsiteY1576" fmla="*/ 1446122 h 6858000"/>
              <a:gd name="connsiteX1577" fmla="*/ 833027 w 7703128"/>
              <a:gd name="connsiteY1577" fmla="*/ 1440015 h 6858000"/>
              <a:gd name="connsiteX1578" fmla="*/ 837302 w 7703128"/>
              <a:gd name="connsiteY1578" fmla="*/ 1434518 h 6858000"/>
              <a:gd name="connsiteX1579" fmla="*/ 841577 w 7703128"/>
              <a:gd name="connsiteY1579" fmla="*/ 1428412 h 6858000"/>
              <a:gd name="connsiteX1580" fmla="*/ 844632 w 7703128"/>
              <a:gd name="connsiteY1580" fmla="*/ 1422915 h 6858000"/>
              <a:gd name="connsiteX1581" fmla="*/ 847073 w 7703128"/>
              <a:gd name="connsiteY1581" fmla="*/ 1416197 h 6858000"/>
              <a:gd name="connsiteX1582" fmla="*/ 849517 w 7703128"/>
              <a:gd name="connsiteY1582" fmla="*/ 1410089 h 6858000"/>
              <a:gd name="connsiteX1583" fmla="*/ 850738 w 7703128"/>
              <a:gd name="connsiteY1583" fmla="*/ 1403981 h 6858000"/>
              <a:gd name="connsiteX1584" fmla="*/ 853790 w 7703128"/>
              <a:gd name="connsiteY1584" fmla="*/ 1389936 h 6858000"/>
              <a:gd name="connsiteX1585" fmla="*/ 856847 w 7703128"/>
              <a:gd name="connsiteY1585" fmla="*/ 1376501 h 6858000"/>
              <a:gd name="connsiteX1586" fmla="*/ 859897 w 7703128"/>
              <a:gd name="connsiteY1586" fmla="*/ 1363065 h 6858000"/>
              <a:gd name="connsiteX1587" fmla="*/ 861730 w 7703128"/>
              <a:gd name="connsiteY1587" fmla="*/ 1355735 h 6858000"/>
              <a:gd name="connsiteX1588" fmla="*/ 864784 w 7703128"/>
              <a:gd name="connsiteY1588" fmla="*/ 1349628 h 6858000"/>
              <a:gd name="connsiteX1589" fmla="*/ 868451 w 7703128"/>
              <a:gd name="connsiteY1589" fmla="*/ 1342909 h 6858000"/>
              <a:gd name="connsiteX1590" fmla="*/ 872113 w 7703128"/>
              <a:gd name="connsiteY1590" fmla="*/ 1336192 h 6858000"/>
              <a:gd name="connsiteX1591" fmla="*/ 889214 w 7703128"/>
              <a:gd name="connsiteY1591" fmla="*/ 1311154 h 6858000"/>
              <a:gd name="connsiteX1592" fmla="*/ 907535 w 7703128"/>
              <a:gd name="connsiteY1592" fmla="*/ 1285501 h 6858000"/>
              <a:gd name="connsiteX1593" fmla="*/ 926468 w 7703128"/>
              <a:gd name="connsiteY1593" fmla="*/ 1260464 h 6858000"/>
              <a:gd name="connsiteX1594" fmla="*/ 946010 w 7703128"/>
              <a:gd name="connsiteY1594" fmla="*/ 1234813 h 6858000"/>
              <a:gd name="connsiteX1595" fmla="*/ 966165 w 7703128"/>
              <a:gd name="connsiteY1595" fmla="*/ 1209162 h 6858000"/>
              <a:gd name="connsiteX1596" fmla="*/ 988150 w 7703128"/>
              <a:gd name="connsiteY1596" fmla="*/ 1184121 h 6858000"/>
              <a:gd name="connsiteX1597" fmla="*/ 1008915 w 7703128"/>
              <a:gd name="connsiteY1597" fmla="*/ 1158472 h 6858000"/>
              <a:gd name="connsiteX1598" fmla="*/ 1031510 w 7703128"/>
              <a:gd name="connsiteY1598" fmla="*/ 1134042 h 6858000"/>
              <a:gd name="connsiteX1599" fmla="*/ 1076704 w 7703128"/>
              <a:gd name="connsiteY1599" fmla="*/ 1083963 h 6858000"/>
              <a:gd name="connsiteX1600" fmla="*/ 1123118 w 7703128"/>
              <a:gd name="connsiteY1600" fmla="*/ 1035105 h 6858000"/>
              <a:gd name="connsiteX1601" fmla="*/ 1169536 w 7703128"/>
              <a:gd name="connsiteY1601" fmla="*/ 987469 h 6858000"/>
              <a:gd name="connsiteX1602" fmla="*/ 1215339 w 7703128"/>
              <a:gd name="connsiteY1602" fmla="*/ 940444 h 6858000"/>
              <a:gd name="connsiteX1603" fmla="*/ 1220224 w 7703128"/>
              <a:gd name="connsiteY1603" fmla="*/ 942888 h 6858000"/>
              <a:gd name="connsiteX1604" fmla="*/ 1225110 w 7703128"/>
              <a:gd name="connsiteY1604" fmla="*/ 946550 h 6858000"/>
              <a:gd name="connsiteX1605" fmla="*/ 1228775 w 7703128"/>
              <a:gd name="connsiteY1605" fmla="*/ 949604 h 6858000"/>
              <a:gd name="connsiteX1606" fmla="*/ 1231827 w 7703128"/>
              <a:gd name="connsiteY1606" fmla="*/ 953268 h 6858000"/>
              <a:gd name="connsiteX1607" fmla="*/ 1233048 w 7703128"/>
              <a:gd name="connsiteY1607" fmla="*/ 956323 h 6858000"/>
              <a:gd name="connsiteX1608" fmla="*/ 1234883 w 7703128"/>
              <a:gd name="connsiteY1608" fmla="*/ 959987 h 6858000"/>
              <a:gd name="connsiteX1609" fmla="*/ 1234883 w 7703128"/>
              <a:gd name="connsiteY1609" fmla="*/ 963649 h 6858000"/>
              <a:gd name="connsiteX1610" fmla="*/ 1234883 w 7703128"/>
              <a:gd name="connsiteY1610" fmla="*/ 966094 h 6858000"/>
              <a:gd name="connsiteX1611" fmla="*/ 1234272 w 7703128"/>
              <a:gd name="connsiteY1611" fmla="*/ 969759 h 6858000"/>
              <a:gd name="connsiteX1612" fmla="*/ 1232439 w 7703128"/>
              <a:gd name="connsiteY1612" fmla="*/ 973423 h 6858000"/>
              <a:gd name="connsiteX1613" fmla="*/ 1228165 w 7703128"/>
              <a:gd name="connsiteY1613" fmla="*/ 980753 h 6858000"/>
              <a:gd name="connsiteX1614" fmla="*/ 1221446 w 7703128"/>
              <a:gd name="connsiteY1614" fmla="*/ 988691 h 6858000"/>
              <a:gd name="connsiteX1615" fmla="*/ 1213507 w 7703128"/>
              <a:gd name="connsiteY1615" fmla="*/ 996630 h 6858000"/>
              <a:gd name="connsiteX1616" fmla="*/ 1194574 w 7703128"/>
              <a:gd name="connsiteY1616" fmla="*/ 1013731 h 6858000"/>
              <a:gd name="connsiteX1617" fmla="*/ 1175032 w 7703128"/>
              <a:gd name="connsiteY1617" fmla="*/ 1032663 h 6858000"/>
              <a:gd name="connsiteX1618" fmla="*/ 1165869 w 7703128"/>
              <a:gd name="connsiteY1618" fmla="*/ 1041824 h 6858000"/>
              <a:gd name="connsiteX1619" fmla="*/ 1156098 w 7703128"/>
              <a:gd name="connsiteY1619" fmla="*/ 1052818 h 6858000"/>
              <a:gd name="connsiteX1620" fmla="*/ 1149381 w 7703128"/>
              <a:gd name="connsiteY1620" fmla="*/ 1063810 h 6858000"/>
              <a:gd name="connsiteX1621" fmla="*/ 1145715 w 7703128"/>
              <a:gd name="connsiteY1621" fmla="*/ 1069306 h 6858000"/>
              <a:gd name="connsiteX1622" fmla="*/ 1142662 w 7703128"/>
              <a:gd name="connsiteY1622" fmla="*/ 1075413 h 6858000"/>
              <a:gd name="connsiteX1623" fmla="*/ 1139608 w 7703128"/>
              <a:gd name="connsiteY1623" fmla="*/ 1083353 h 6858000"/>
              <a:gd name="connsiteX1624" fmla="*/ 1137777 w 7703128"/>
              <a:gd name="connsiteY1624" fmla="*/ 1093125 h 6858000"/>
              <a:gd name="connsiteX1625" fmla="*/ 1135945 w 7703128"/>
              <a:gd name="connsiteY1625" fmla="*/ 1104728 h 6858000"/>
              <a:gd name="connsiteX1626" fmla="*/ 1134723 w 7703128"/>
              <a:gd name="connsiteY1626" fmla="*/ 1118164 h 6858000"/>
              <a:gd name="connsiteX1627" fmla="*/ 1132280 w 7703128"/>
              <a:gd name="connsiteY1627" fmla="*/ 1145035 h 6858000"/>
              <a:gd name="connsiteX1628" fmla="*/ 1130447 w 7703128"/>
              <a:gd name="connsiteY1628" fmla="*/ 1157861 h 6858000"/>
              <a:gd name="connsiteX1629" fmla="*/ 1128004 w 7703128"/>
              <a:gd name="connsiteY1629" fmla="*/ 1170686 h 6858000"/>
              <a:gd name="connsiteX1630" fmla="*/ 1124341 w 7703128"/>
              <a:gd name="connsiteY1630" fmla="*/ 1182290 h 6858000"/>
              <a:gd name="connsiteX1631" fmla="*/ 1122509 w 7703128"/>
              <a:gd name="connsiteY1631" fmla="*/ 1187785 h 6858000"/>
              <a:gd name="connsiteX1632" fmla="*/ 1120066 w 7703128"/>
              <a:gd name="connsiteY1632" fmla="*/ 1192672 h 6858000"/>
              <a:gd name="connsiteX1633" fmla="*/ 1117011 w 7703128"/>
              <a:gd name="connsiteY1633" fmla="*/ 1196948 h 6858000"/>
              <a:gd name="connsiteX1634" fmla="*/ 1113349 w 7703128"/>
              <a:gd name="connsiteY1634" fmla="*/ 1200611 h 6858000"/>
              <a:gd name="connsiteX1635" fmla="*/ 1109683 w 7703128"/>
              <a:gd name="connsiteY1635" fmla="*/ 1203664 h 6858000"/>
              <a:gd name="connsiteX1636" fmla="*/ 1106021 w 7703128"/>
              <a:gd name="connsiteY1636" fmla="*/ 1206720 h 6858000"/>
              <a:gd name="connsiteX1637" fmla="*/ 1101134 w 7703128"/>
              <a:gd name="connsiteY1637" fmla="*/ 1207940 h 6858000"/>
              <a:gd name="connsiteX1638" fmla="*/ 1096248 w 7703128"/>
              <a:gd name="connsiteY1638" fmla="*/ 1209162 h 6858000"/>
              <a:gd name="connsiteX1639" fmla="*/ 1090139 w 7703128"/>
              <a:gd name="connsiteY1639" fmla="*/ 1209162 h 6858000"/>
              <a:gd name="connsiteX1640" fmla="*/ 1084644 w 7703128"/>
              <a:gd name="connsiteY1640" fmla="*/ 1208551 h 6858000"/>
              <a:gd name="connsiteX1641" fmla="*/ 1077315 w 7703128"/>
              <a:gd name="connsiteY1641" fmla="*/ 1207329 h 6858000"/>
              <a:gd name="connsiteX1642" fmla="*/ 1069987 w 7703128"/>
              <a:gd name="connsiteY1642" fmla="*/ 1204886 h 6858000"/>
              <a:gd name="connsiteX1643" fmla="*/ 1062049 w 7703128"/>
              <a:gd name="connsiteY1643" fmla="*/ 1201222 h 6858000"/>
              <a:gd name="connsiteX1644" fmla="*/ 1052887 w 7703128"/>
              <a:gd name="connsiteY1644" fmla="*/ 1196337 h 6858000"/>
              <a:gd name="connsiteX1645" fmla="*/ 1048001 w 7703128"/>
              <a:gd name="connsiteY1645" fmla="*/ 1201222 h 6858000"/>
              <a:gd name="connsiteX1646" fmla="*/ 1043727 w 7703128"/>
              <a:gd name="connsiteY1646" fmla="*/ 1206720 h 6858000"/>
              <a:gd name="connsiteX1647" fmla="*/ 1041283 w 7703128"/>
              <a:gd name="connsiteY1647" fmla="*/ 1211605 h 6858000"/>
              <a:gd name="connsiteX1648" fmla="*/ 1038840 w 7703128"/>
              <a:gd name="connsiteY1648" fmla="*/ 1215879 h 6858000"/>
              <a:gd name="connsiteX1649" fmla="*/ 1036398 w 7703128"/>
              <a:gd name="connsiteY1649" fmla="*/ 1220765 h 6858000"/>
              <a:gd name="connsiteX1650" fmla="*/ 1035785 w 7703128"/>
              <a:gd name="connsiteY1650" fmla="*/ 1225650 h 6858000"/>
              <a:gd name="connsiteX1651" fmla="*/ 1035177 w 7703128"/>
              <a:gd name="connsiteY1651" fmla="*/ 1230537 h 6858000"/>
              <a:gd name="connsiteX1652" fmla="*/ 1034565 w 7703128"/>
              <a:gd name="connsiteY1652" fmla="*/ 1234813 h 6858000"/>
              <a:gd name="connsiteX1653" fmla="*/ 1035785 w 7703128"/>
              <a:gd name="connsiteY1653" fmla="*/ 1243363 h 6858000"/>
              <a:gd name="connsiteX1654" fmla="*/ 1038229 w 7703128"/>
              <a:gd name="connsiteY1654" fmla="*/ 1252523 h 6858000"/>
              <a:gd name="connsiteX1655" fmla="*/ 1041894 w 7703128"/>
              <a:gd name="connsiteY1655" fmla="*/ 1261073 h 6858000"/>
              <a:gd name="connsiteX1656" fmla="*/ 1045559 w 7703128"/>
              <a:gd name="connsiteY1656" fmla="*/ 1269622 h 6858000"/>
              <a:gd name="connsiteX1657" fmla="*/ 1049222 w 7703128"/>
              <a:gd name="connsiteY1657" fmla="*/ 1278173 h 6858000"/>
              <a:gd name="connsiteX1658" fmla="*/ 1052887 w 7703128"/>
              <a:gd name="connsiteY1658" fmla="*/ 1287335 h 6858000"/>
              <a:gd name="connsiteX1659" fmla="*/ 1054720 w 7703128"/>
              <a:gd name="connsiteY1659" fmla="*/ 1295885 h 6858000"/>
              <a:gd name="connsiteX1660" fmla="*/ 1055940 w 7703128"/>
              <a:gd name="connsiteY1660" fmla="*/ 1304434 h 6858000"/>
              <a:gd name="connsiteX1661" fmla="*/ 1055940 w 7703128"/>
              <a:gd name="connsiteY1661" fmla="*/ 1309321 h 6858000"/>
              <a:gd name="connsiteX1662" fmla="*/ 1055329 w 7703128"/>
              <a:gd name="connsiteY1662" fmla="*/ 1313597 h 6858000"/>
              <a:gd name="connsiteX1663" fmla="*/ 1054720 w 7703128"/>
              <a:gd name="connsiteY1663" fmla="*/ 1318481 h 6858000"/>
              <a:gd name="connsiteX1664" fmla="*/ 1053496 w 7703128"/>
              <a:gd name="connsiteY1664" fmla="*/ 1323366 h 6858000"/>
              <a:gd name="connsiteX1665" fmla="*/ 1050444 w 7703128"/>
              <a:gd name="connsiteY1665" fmla="*/ 1328253 h 6858000"/>
              <a:gd name="connsiteX1666" fmla="*/ 1047389 w 7703128"/>
              <a:gd name="connsiteY1666" fmla="*/ 1332529 h 6858000"/>
              <a:gd name="connsiteX1667" fmla="*/ 1043727 w 7703128"/>
              <a:gd name="connsiteY1667" fmla="*/ 1338024 h 6858000"/>
              <a:gd name="connsiteX1668" fmla="*/ 1039451 w 7703128"/>
              <a:gd name="connsiteY1668" fmla="*/ 1342909 h 6858000"/>
              <a:gd name="connsiteX1669" fmla="*/ 1027236 w 7703128"/>
              <a:gd name="connsiteY1669" fmla="*/ 1335580 h 6858000"/>
              <a:gd name="connsiteX1670" fmla="*/ 1021130 w 7703128"/>
              <a:gd name="connsiteY1670" fmla="*/ 1332529 h 6858000"/>
              <a:gd name="connsiteX1671" fmla="*/ 1015634 w 7703128"/>
              <a:gd name="connsiteY1671" fmla="*/ 1330085 h 6858000"/>
              <a:gd name="connsiteX1672" fmla="*/ 1009527 w 7703128"/>
              <a:gd name="connsiteY1672" fmla="*/ 1328253 h 6858000"/>
              <a:gd name="connsiteX1673" fmla="*/ 1004641 w 7703128"/>
              <a:gd name="connsiteY1673" fmla="*/ 1327031 h 6858000"/>
              <a:gd name="connsiteX1674" fmla="*/ 999144 w 7703128"/>
              <a:gd name="connsiteY1674" fmla="*/ 1326421 h 6858000"/>
              <a:gd name="connsiteX1675" fmla="*/ 993647 w 7703128"/>
              <a:gd name="connsiteY1675" fmla="*/ 1326421 h 6858000"/>
              <a:gd name="connsiteX1676" fmla="*/ 988760 w 7703128"/>
              <a:gd name="connsiteY1676" fmla="*/ 1326421 h 6858000"/>
              <a:gd name="connsiteX1677" fmla="*/ 983875 w 7703128"/>
              <a:gd name="connsiteY1677" fmla="*/ 1327031 h 6858000"/>
              <a:gd name="connsiteX1678" fmla="*/ 978378 w 7703128"/>
              <a:gd name="connsiteY1678" fmla="*/ 1327642 h 6858000"/>
              <a:gd name="connsiteX1679" fmla="*/ 974102 w 7703128"/>
              <a:gd name="connsiteY1679" fmla="*/ 1328864 h 6858000"/>
              <a:gd name="connsiteX1680" fmla="*/ 964944 w 7703128"/>
              <a:gd name="connsiteY1680" fmla="*/ 1333749 h 6858000"/>
              <a:gd name="connsiteX1681" fmla="*/ 956392 w 7703128"/>
              <a:gd name="connsiteY1681" fmla="*/ 1339245 h 6858000"/>
              <a:gd name="connsiteX1682" fmla="*/ 960666 w 7703128"/>
              <a:gd name="connsiteY1682" fmla="*/ 1341688 h 6858000"/>
              <a:gd name="connsiteX1683" fmla="*/ 964944 w 7703128"/>
              <a:gd name="connsiteY1683" fmla="*/ 1343521 h 6858000"/>
              <a:gd name="connsiteX1684" fmla="*/ 968607 w 7703128"/>
              <a:gd name="connsiteY1684" fmla="*/ 1346574 h 6858000"/>
              <a:gd name="connsiteX1685" fmla="*/ 972271 w 7703128"/>
              <a:gd name="connsiteY1685" fmla="*/ 1350239 h 6858000"/>
              <a:gd name="connsiteX1686" fmla="*/ 975936 w 7703128"/>
              <a:gd name="connsiteY1686" fmla="*/ 1353902 h 6858000"/>
              <a:gd name="connsiteX1687" fmla="*/ 978378 w 7703128"/>
              <a:gd name="connsiteY1687" fmla="*/ 1358178 h 6858000"/>
              <a:gd name="connsiteX1688" fmla="*/ 983265 w 7703128"/>
              <a:gd name="connsiteY1688" fmla="*/ 1366119 h 6858000"/>
              <a:gd name="connsiteX1689" fmla="*/ 986318 w 7703128"/>
              <a:gd name="connsiteY1689" fmla="*/ 1375279 h 6858000"/>
              <a:gd name="connsiteX1690" fmla="*/ 988150 w 7703128"/>
              <a:gd name="connsiteY1690" fmla="*/ 1385660 h 6858000"/>
              <a:gd name="connsiteX1691" fmla="*/ 988150 w 7703128"/>
              <a:gd name="connsiteY1691" fmla="*/ 1396043 h 6858000"/>
              <a:gd name="connsiteX1692" fmla="*/ 986318 w 7703128"/>
              <a:gd name="connsiteY1692" fmla="*/ 1405815 h 6858000"/>
              <a:gd name="connsiteX1693" fmla="*/ 985097 w 7703128"/>
              <a:gd name="connsiteY1693" fmla="*/ 1411310 h 6858000"/>
              <a:gd name="connsiteX1694" fmla="*/ 983265 w 7703128"/>
              <a:gd name="connsiteY1694" fmla="*/ 1416197 h 6858000"/>
              <a:gd name="connsiteX1695" fmla="*/ 980821 w 7703128"/>
              <a:gd name="connsiteY1695" fmla="*/ 1421082 h 6858000"/>
              <a:gd name="connsiteX1696" fmla="*/ 977769 w 7703128"/>
              <a:gd name="connsiteY1696" fmla="*/ 1426580 h 6858000"/>
              <a:gd name="connsiteX1697" fmla="*/ 974714 w 7703128"/>
              <a:gd name="connsiteY1697" fmla="*/ 1430855 h 6858000"/>
              <a:gd name="connsiteX1698" fmla="*/ 970439 w 7703128"/>
              <a:gd name="connsiteY1698" fmla="*/ 1435130 h 6858000"/>
              <a:gd name="connsiteX1699" fmla="*/ 966777 w 7703128"/>
              <a:gd name="connsiteY1699" fmla="*/ 1439403 h 6858000"/>
              <a:gd name="connsiteX1700" fmla="*/ 961888 w 7703128"/>
              <a:gd name="connsiteY1700" fmla="*/ 1443068 h 6858000"/>
              <a:gd name="connsiteX1701" fmla="*/ 957003 w 7703128"/>
              <a:gd name="connsiteY1701" fmla="*/ 1446732 h 6858000"/>
              <a:gd name="connsiteX1702" fmla="*/ 950896 w 7703128"/>
              <a:gd name="connsiteY1702" fmla="*/ 1449787 h 6858000"/>
              <a:gd name="connsiteX1703" fmla="*/ 944788 w 7703128"/>
              <a:gd name="connsiteY1703" fmla="*/ 1452229 h 6858000"/>
              <a:gd name="connsiteX1704" fmla="*/ 938071 w 7703128"/>
              <a:gd name="connsiteY1704" fmla="*/ 1454673 h 6858000"/>
              <a:gd name="connsiteX1705" fmla="*/ 930742 w 7703128"/>
              <a:gd name="connsiteY1705" fmla="*/ 1457116 h 6858000"/>
              <a:gd name="connsiteX1706" fmla="*/ 922802 w 7703128"/>
              <a:gd name="connsiteY1706" fmla="*/ 1458338 h 6858000"/>
              <a:gd name="connsiteX1707" fmla="*/ 914254 w 7703128"/>
              <a:gd name="connsiteY1707" fmla="*/ 1459558 h 6858000"/>
              <a:gd name="connsiteX1708" fmla="*/ 905092 w 7703128"/>
              <a:gd name="connsiteY1708" fmla="*/ 1459558 h 6858000"/>
              <a:gd name="connsiteX1709" fmla="*/ 911200 w 7703128"/>
              <a:gd name="connsiteY1709" fmla="*/ 1465665 h 6858000"/>
              <a:gd name="connsiteX1710" fmla="*/ 916085 w 7703128"/>
              <a:gd name="connsiteY1710" fmla="*/ 1470551 h 6858000"/>
              <a:gd name="connsiteX1711" fmla="*/ 922192 w 7703128"/>
              <a:gd name="connsiteY1711" fmla="*/ 1474215 h 6858000"/>
              <a:gd name="connsiteX1712" fmla="*/ 927078 w 7703128"/>
              <a:gd name="connsiteY1712" fmla="*/ 1477268 h 6858000"/>
              <a:gd name="connsiteX1713" fmla="*/ 931353 w 7703128"/>
              <a:gd name="connsiteY1713" fmla="*/ 1479102 h 6858000"/>
              <a:gd name="connsiteX1714" fmla="*/ 935629 w 7703128"/>
              <a:gd name="connsiteY1714" fmla="*/ 1480933 h 6858000"/>
              <a:gd name="connsiteX1715" fmla="*/ 939903 w 7703128"/>
              <a:gd name="connsiteY1715" fmla="*/ 1481544 h 6858000"/>
              <a:gd name="connsiteX1716" fmla="*/ 944788 w 7703128"/>
              <a:gd name="connsiteY1716" fmla="*/ 1481544 h 6858000"/>
              <a:gd name="connsiteX1717" fmla="*/ 949065 w 7703128"/>
              <a:gd name="connsiteY1717" fmla="*/ 1481544 h 6858000"/>
              <a:gd name="connsiteX1718" fmla="*/ 952729 w 7703128"/>
              <a:gd name="connsiteY1718" fmla="*/ 1480324 h 6858000"/>
              <a:gd name="connsiteX1719" fmla="*/ 960666 w 7703128"/>
              <a:gd name="connsiteY1719" fmla="*/ 1477268 h 6858000"/>
              <a:gd name="connsiteX1720" fmla="*/ 967995 w 7703128"/>
              <a:gd name="connsiteY1720" fmla="*/ 1473604 h 6858000"/>
              <a:gd name="connsiteX1721" fmla="*/ 974102 w 7703128"/>
              <a:gd name="connsiteY1721" fmla="*/ 1468718 h 6858000"/>
              <a:gd name="connsiteX1722" fmla="*/ 981432 w 7703128"/>
              <a:gd name="connsiteY1722" fmla="*/ 1463832 h 6858000"/>
              <a:gd name="connsiteX1723" fmla="*/ 988760 w 7703128"/>
              <a:gd name="connsiteY1723" fmla="*/ 1459558 h 6858000"/>
              <a:gd name="connsiteX1724" fmla="*/ 996088 w 7703128"/>
              <a:gd name="connsiteY1724" fmla="*/ 1455894 h 6858000"/>
              <a:gd name="connsiteX1725" fmla="*/ 999753 w 7703128"/>
              <a:gd name="connsiteY1725" fmla="*/ 1454673 h 6858000"/>
              <a:gd name="connsiteX1726" fmla="*/ 1003419 w 7703128"/>
              <a:gd name="connsiteY1726" fmla="*/ 1454060 h 6858000"/>
              <a:gd name="connsiteX1727" fmla="*/ 1007692 w 7703128"/>
              <a:gd name="connsiteY1727" fmla="*/ 1454060 h 6858000"/>
              <a:gd name="connsiteX1728" fmla="*/ 1011968 w 7703128"/>
              <a:gd name="connsiteY1728" fmla="*/ 1454060 h 6858000"/>
              <a:gd name="connsiteX1729" fmla="*/ 1016244 w 7703128"/>
              <a:gd name="connsiteY1729" fmla="*/ 1455282 h 6858000"/>
              <a:gd name="connsiteX1730" fmla="*/ 1020517 w 7703128"/>
              <a:gd name="connsiteY1730" fmla="*/ 1457116 h 6858000"/>
              <a:gd name="connsiteX1731" fmla="*/ 1026015 w 7703128"/>
              <a:gd name="connsiteY1731" fmla="*/ 1458947 h 6858000"/>
              <a:gd name="connsiteX1732" fmla="*/ 1030292 w 7703128"/>
              <a:gd name="connsiteY1732" fmla="*/ 1462001 h 6858000"/>
              <a:gd name="connsiteX1733" fmla="*/ 1035785 w 7703128"/>
              <a:gd name="connsiteY1733" fmla="*/ 1466276 h 6858000"/>
              <a:gd name="connsiteX1734" fmla="*/ 1041283 w 7703128"/>
              <a:gd name="connsiteY1734" fmla="*/ 1470551 h 6858000"/>
              <a:gd name="connsiteX1735" fmla="*/ 997311 w 7703128"/>
              <a:gd name="connsiteY1735" fmla="*/ 1553609 h 6858000"/>
              <a:gd name="connsiteX1736" fmla="*/ 961888 w 7703128"/>
              <a:gd name="connsiteY1736" fmla="*/ 1619568 h 6858000"/>
              <a:gd name="connsiteX1737" fmla="*/ 945401 w 7703128"/>
              <a:gd name="connsiteY1737" fmla="*/ 1650105 h 6858000"/>
              <a:gd name="connsiteX1738" fmla="*/ 930130 w 7703128"/>
              <a:gd name="connsiteY1738" fmla="*/ 1681249 h 6858000"/>
              <a:gd name="connsiteX1739" fmla="*/ 914254 w 7703128"/>
              <a:gd name="connsiteY1739" fmla="*/ 1714229 h 6858000"/>
              <a:gd name="connsiteX1740" fmla="*/ 898374 w 7703128"/>
              <a:gd name="connsiteY1740" fmla="*/ 1752094 h 6858000"/>
              <a:gd name="connsiteX1741" fmla="*/ 904481 w 7703128"/>
              <a:gd name="connsiteY1741" fmla="*/ 1756979 h 6858000"/>
              <a:gd name="connsiteX1742" fmla="*/ 910587 w 7703128"/>
              <a:gd name="connsiteY1742" fmla="*/ 1761255 h 6858000"/>
              <a:gd name="connsiteX1743" fmla="*/ 916085 w 7703128"/>
              <a:gd name="connsiteY1743" fmla="*/ 1764308 h 6858000"/>
              <a:gd name="connsiteX1744" fmla="*/ 922192 w 7703128"/>
              <a:gd name="connsiteY1744" fmla="*/ 1766751 h 6858000"/>
              <a:gd name="connsiteX1745" fmla="*/ 927078 w 7703128"/>
              <a:gd name="connsiteY1745" fmla="*/ 1768585 h 6858000"/>
              <a:gd name="connsiteX1746" fmla="*/ 931965 w 7703128"/>
              <a:gd name="connsiteY1746" fmla="*/ 1769805 h 6858000"/>
              <a:gd name="connsiteX1747" fmla="*/ 937459 w 7703128"/>
              <a:gd name="connsiteY1747" fmla="*/ 1769805 h 6858000"/>
              <a:gd name="connsiteX1748" fmla="*/ 941735 w 7703128"/>
              <a:gd name="connsiteY1748" fmla="*/ 1769805 h 6858000"/>
              <a:gd name="connsiteX1749" fmla="*/ 946010 w 7703128"/>
              <a:gd name="connsiteY1749" fmla="*/ 1768585 h 6858000"/>
              <a:gd name="connsiteX1750" fmla="*/ 950285 w 7703128"/>
              <a:gd name="connsiteY1750" fmla="*/ 1767363 h 6858000"/>
              <a:gd name="connsiteX1751" fmla="*/ 958226 w 7703128"/>
              <a:gd name="connsiteY1751" fmla="*/ 1763698 h 6858000"/>
              <a:gd name="connsiteX1752" fmla="*/ 966165 w 7703128"/>
              <a:gd name="connsiteY1752" fmla="*/ 1759422 h 6858000"/>
              <a:gd name="connsiteX1753" fmla="*/ 974102 w 7703128"/>
              <a:gd name="connsiteY1753" fmla="*/ 1755148 h 6858000"/>
              <a:gd name="connsiteX1754" fmla="*/ 982044 w 7703128"/>
              <a:gd name="connsiteY1754" fmla="*/ 1749650 h 6858000"/>
              <a:gd name="connsiteX1755" fmla="*/ 989982 w 7703128"/>
              <a:gd name="connsiteY1755" fmla="*/ 1746598 h 6858000"/>
              <a:gd name="connsiteX1756" fmla="*/ 993647 w 7703128"/>
              <a:gd name="connsiteY1756" fmla="*/ 1744765 h 6858000"/>
              <a:gd name="connsiteX1757" fmla="*/ 997922 w 7703128"/>
              <a:gd name="connsiteY1757" fmla="*/ 1743544 h 6858000"/>
              <a:gd name="connsiteX1758" fmla="*/ 1002809 w 7703128"/>
              <a:gd name="connsiteY1758" fmla="*/ 1743544 h 6858000"/>
              <a:gd name="connsiteX1759" fmla="*/ 1007692 w 7703128"/>
              <a:gd name="connsiteY1759" fmla="*/ 1742934 h 6858000"/>
              <a:gd name="connsiteX1760" fmla="*/ 1011968 w 7703128"/>
              <a:gd name="connsiteY1760" fmla="*/ 1743544 h 6858000"/>
              <a:gd name="connsiteX1761" fmla="*/ 1016856 w 7703128"/>
              <a:gd name="connsiteY1761" fmla="*/ 1744765 h 6858000"/>
              <a:gd name="connsiteX1762" fmla="*/ 1022962 w 7703128"/>
              <a:gd name="connsiteY1762" fmla="*/ 1746598 h 6858000"/>
              <a:gd name="connsiteX1763" fmla="*/ 1027847 w 7703128"/>
              <a:gd name="connsiteY1763" fmla="*/ 1749041 h 6858000"/>
              <a:gd name="connsiteX1764" fmla="*/ 1033953 w 7703128"/>
              <a:gd name="connsiteY1764" fmla="*/ 1752706 h 6858000"/>
              <a:gd name="connsiteX1765" fmla="*/ 1040060 w 7703128"/>
              <a:gd name="connsiteY1765" fmla="*/ 1756979 h 6858000"/>
              <a:gd name="connsiteX1766" fmla="*/ 1046780 w 7703128"/>
              <a:gd name="connsiteY1766" fmla="*/ 1763086 h 6858000"/>
              <a:gd name="connsiteX1767" fmla="*/ 1054109 w 7703128"/>
              <a:gd name="connsiteY1767" fmla="*/ 1769805 h 6858000"/>
              <a:gd name="connsiteX1768" fmla="*/ 1043116 w 7703128"/>
              <a:gd name="connsiteY1768" fmla="*/ 1778965 h 6858000"/>
              <a:gd name="connsiteX1769" fmla="*/ 1033953 w 7703128"/>
              <a:gd name="connsiteY1769" fmla="*/ 1788127 h 6858000"/>
              <a:gd name="connsiteX1770" fmla="*/ 1024793 w 7703128"/>
              <a:gd name="connsiteY1770" fmla="*/ 1798509 h 6858000"/>
              <a:gd name="connsiteX1771" fmla="*/ 1016856 w 7703128"/>
              <a:gd name="connsiteY1771" fmla="*/ 1808892 h 6858000"/>
              <a:gd name="connsiteX1772" fmla="*/ 1010748 w 7703128"/>
              <a:gd name="connsiteY1772" fmla="*/ 1818664 h 6858000"/>
              <a:gd name="connsiteX1773" fmla="*/ 1004641 w 7703128"/>
              <a:gd name="connsiteY1773" fmla="*/ 1829044 h 6858000"/>
              <a:gd name="connsiteX1774" fmla="*/ 999753 w 7703128"/>
              <a:gd name="connsiteY1774" fmla="*/ 1840039 h 6858000"/>
              <a:gd name="connsiteX1775" fmla="*/ 995480 w 7703128"/>
              <a:gd name="connsiteY1775" fmla="*/ 1851030 h 6858000"/>
              <a:gd name="connsiteX1776" fmla="*/ 991204 w 7703128"/>
              <a:gd name="connsiteY1776" fmla="*/ 1860802 h 6858000"/>
              <a:gd name="connsiteX1777" fmla="*/ 987538 w 7703128"/>
              <a:gd name="connsiteY1777" fmla="*/ 1871796 h 6858000"/>
              <a:gd name="connsiteX1778" fmla="*/ 981432 w 7703128"/>
              <a:gd name="connsiteY1778" fmla="*/ 1893783 h 6858000"/>
              <a:gd name="connsiteX1779" fmla="*/ 971662 w 7703128"/>
              <a:gd name="connsiteY1779" fmla="*/ 1936534 h 6858000"/>
              <a:gd name="connsiteX1780" fmla="*/ 966165 w 7703128"/>
              <a:gd name="connsiteY1780" fmla="*/ 1956687 h 6858000"/>
              <a:gd name="connsiteX1781" fmla="*/ 960666 w 7703128"/>
              <a:gd name="connsiteY1781" fmla="*/ 1976230 h 6858000"/>
              <a:gd name="connsiteX1782" fmla="*/ 957003 w 7703128"/>
              <a:gd name="connsiteY1782" fmla="*/ 1986001 h 6858000"/>
              <a:gd name="connsiteX1783" fmla="*/ 952729 w 7703128"/>
              <a:gd name="connsiteY1783" fmla="*/ 1995161 h 6858000"/>
              <a:gd name="connsiteX1784" fmla="*/ 948453 w 7703128"/>
              <a:gd name="connsiteY1784" fmla="*/ 2003713 h 6858000"/>
              <a:gd name="connsiteX1785" fmla="*/ 942347 w 7703128"/>
              <a:gd name="connsiteY1785" fmla="*/ 2012873 h 6858000"/>
              <a:gd name="connsiteX1786" fmla="*/ 936850 w 7703128"/>
              <a:gd name="connsiteY1786" fmla="*/ 2020814 h 6858000"/>
              <a:gd name="connsiteX1787" fmla="*/ 929521 w 7703128"/>
              <a:gd name="connsiteY1787" fmla="*/ 2027530 h 6858000"/>
              <a:gd name="connsiteX1788" fmla="*/ 922192 w 7703128"/>
              <a:gd name="connsiteY1788" fmla="*/ 2034859 h 6858000"/>
              <a:gd name="connsiteX1789" fmla="*/ 912420 w 7703128"/>
              <a:gd name="connsiteY1789" fmla="*/ 2041575 h 6858000"/>
              <a:gd name="connsiteX1790" fmla="*/ 903259 w 7703128"/>
              <a:gd name="connsiteY1790" fmla="*/ 2048295 h 6858000"/>
              <a:gd name="connsiteX1791" fmla="*/ 892265 w 7703128"/>
              <a:gd name="connsiteY1791" fmla="*/ 2053181 h 6858000"/>
              <a:gd name="connsiteX1792" fmla="*/ 880051 w 7703128"/>
              <a:gd name="connsiteY1792" fmla="*/ 2058066 h 6858000"/>
              <a:gd name="connsiteX1793" fmla="*/ 866615 w 7703128"/>
              <a:gd name="connsiteY1793" fmla="*/ 2062341 h 6858000"/>
              <a:gd name="connsiteX1794" fmla="*/ 865394 w 7703128"/>
              <a:gd name="connsiteY1794" fmla="*/ 2070890 h 6858000"/>
              <a:gd name="connsiteX1795" fmla="*/ 865394 w 7703128"/>
              <a:gd name="connsiteY1795" fmla="*/ 2077609 h 6858000"/>
              <a:gd name="connsiteX1796" fmla="*/ 865394 w 7703128"/>
              <a:gd name="connsiteY1796" fmla="*/ 2084327 h 6858000"/>
              <a:gd name="connsiteX1797" fmla="*/ 866006 w 7703128"/>
              <a:gd name="connsiteY1797" fmla="*/ 2090434 h 6858000"/>
              <a:gd name="connsiteX1798" fmla="*/ 867838 w 7703128"/>
              <a:gd name="connsiteY1798" fmla="*/ 2095322 h 6858000"/>
              <a:gd name="connsiteX1799" fmla="*/ 869670 w 7703128"/>
              <a:gd name="connsiteY1799" fmla="*/ 2099595 h 6858000"/>
              <a:gd name="connsiteX1800" fmla="*/ 872723 w 7703128"/>
              <a:gd name="connsiteY1800" fmla="*/ 2103260 h 6858000"/>
              <a:gd name="connsiteX1801" fmla="*/ 875776 w 7703128"/>
              <a:gd name="connsiteY1801" fmla="*/ 2106314 h 6858000"/>
              <a:gd name="connsiteX1802" fmla="*/ 880051 w 7703128"/>
              <a:gd name="connsiteY1802" fmla="*/ 2109367 h 6858000"/>
              <a:gd name="connsiteX1803" fmla="*/ 884327 w 7703128"/>
              <a:gd name="connsiteY1803" fmla="*/ 2110589 h 6858000"/>
              <a:gd name="connsiteX1804" fmla="*/ 889214 w 7703128"/>
              <a:gd name="connsiteY1804" fmla="*/ 2111811 h 6858000"/>
              <a:gd name="connsiteX1805" fmla="*/ 894710 w 7703128"/>
              <a:gd name="connsiteY1805" fmla="*/ 2113641 h 6858000"/>
              <a:gd name="connsiteX1806" fmla="*/ 900206 w 7703128"/>
              <a:gd name="connsiteY1806" fmla="*/ 2114253 h 6858000"/>
              <a:gd name="connsiteX1807" fmla="*/ 906925 w 7703128"/>
              <a:gd name="connsiteY1807" fmla="*/ 2114253 h 6858000"/>
              <a:gd name="connsiteX1808" fmla="*/ 921583 w 7703128"/>
              <a:gd name="connsiteY1808" fmla="*/ 2112423 h 6858000"/>
              <a:gd name="connsiteX1809" fmla="*/ 922192 w 7703128"/>
              <a:gd name="connsiteY1809" fmla="*/ 2117918 h 6858000"/>
              <a:gd name="connsiteX1810" fmla="*/ 922192 w 7703128"/>
              <a:gd name="connsiteY1810" fmla="*/ 2122192 h 6858000"/>
              <a:gd name="connsiteX1811" fmla="*/ 921583 w 7703128"/>
              <a:gd name="connsiteY1811" fmla="*/ 2126468 h 6858000"/>
              <a:gd name="connsiteX1812" fmla="*/ 920362 w 7703128"/>
              <a:gd name="connsiteY1812" fmla="*/ 2130742 h 6858000"/>
              <a:gd name="connsiteX1813" fmla="*/ 919138 w 7703128"/>
              <a:gd name="connsiteY1813" fmla="*/ 2133797 h 6858000"/>
              <a:gd name="connsiteX1814" fmla="*/ 916694 w 7703128"/>
              <a:gd name="connsiteY1814" fmla="*/ 2137460 h 6858000"/>
              <a:gd name="connsiteX1815" fmla="*/ 911809 w 7703128"/>
              <a:gd name="connsiteY1815" fmla="*/ 2142958 h 6858000"/>
              <a:gd name="connsiteX1816" fmla="*/ 906313 w 7703128"/>
              <a:gd name="connsiteY1816" fmla="*/ 2147232 h 6858000"/>
              <a:gd name="connsiteX1817" fmla="*/ 899594 w 7703128"/>
              <a:gd name="connsiteY1817" fmla="*/ 2152117 h 6858000"/>
              <a:gd name="connsiteX1818" fmla="*/ 892877 w 7703128"/>
              <a:gd name="connsiteY1818" fmla="*/ 2154561 h 6858000"/>
              <a:gd name="connsiteX1819" fmla="*/ 886770 w 7703128"/>
              <a:gd name="connsiteY1819" fmla="*/ 2157615 h 6858000"/>
              <a:gd name="connsiteX1820" fmla="*/ 875776 w 7703128"/>
              <a:gd name="connsiteY1820" fmla="*/ 2162502 h 6858000"/>
              <a:gd name="connsiteX1821" fmla="*/ 871501 w 7703128"/>
              <a:gd name="connsiteY1821" fmla="*/ 2165553 h 6858000"/>
              <a:gd name="connsiteX1822" fmla="*/ 869060 w 7703128"/>
              <a:gd name="connsiteY1822" fmla="*/ 2168609 h 6858000"/>
              <a:gd name="connsiteX1823" fmla="*/ 869060 w 7703128"/>
              <a:gd name="connsiteY1823" fmla="*/ 2169828 h 6858000"/>
              <a:gd name="connsiteX1824" fmla="*/ 869060 w 7703128"/>
              <a:gd name="connsiteY1824" fmla="*/ 2171661 h 6858000"/>
              <a:gd name="connsiteX1825" fmla="*/ 869670 w 7703128"/>
              <a:gd name="connsiteY1825" fmla="*/ 2173494 h 6858000"/>
              <a:gd name="connsiteX1826" fmla="*/ 871501 w 7703128"/>
              <a:gd name="connsiteY1826" fmla="*/ 2175325 h 6858000"/>
              <a:gd name="connsiteX1827" fmla="*/ 876389 w 7703128"/>
              <a:gd name="connsiteY1827" fmla="*/ 2179601 h 6858000"/>
              <a:gd name="connsiteX1828" fmla="*/ 884938 w 7703128"/>
              <a:gd name="connsiteY1828" fmla="*/ 2184488 h 6858000"/>
              <a:gd name="connsiteX1829" fmla="*/ 880051 w 7703128"/>
              <a:gd name="connsiteY1829" fmla="*/ 2191204 h 6858000"/>
              <a:gd name="connsiteX1830" fmla="*/ 877608 w 7703128"/>
              <a:gd name="connsiteY1830" fmla="*/ 2193038 h 6858000"/>
              <a:gd name="connsiteX1831" fmla="*/ 875168 w 7703128"/>
              <a:gd name="connsiteY1831" fmla="*/ 2194869 h 6858000"/>
              <a:gd name="connsiteX1832" fmla="*/ 872723 w 7703128"/>
              <a:gd name="connsiteY1832" fmla="*/ 2195477 h 6858000"/>
              <a:gd name="connsiteX1833" fmla="*/ 870282 w 7703128"/>
              <a:gd name="connsiteY1833" fmla="*/ 2195477 h 6858000"/>
              <a:gd name="connsiteX1834" fmla="*/ 868451 w 7703128"/>
              <a:gd name="connsiteY1834" fmla="*/ 2194869 h 6858000"/>
              <a:gd name="connsiteX1835" fmla="*/ 865394 w 7703128"/>
              <a:gd name="connsiteY1835" fmla="*/ 2194259 h 6858000"/>
              <a:gd name="connsiteX1836" fmla="*/ 861120 w 7703128"/>
              <a:gd name="connsiteY1836" fmla="*/ 2191204 h 6858000"/>
              <a:gd name="connsiteX1837" fmla="*/ 856847 w 7703128"/>
              <a:gd name="connsiteY1837" fmla="*/ 2186928 h 6858000"/>
              <a:gd name="connsiteX1838" fmla="*/ 851958 w 7703128"/>
              <a:gd name="connsiteY1838" fmla="*/ 2180821 h 6858000"/>
              <a:gd name="connsiteX1839" fmla="*/ 847073 w 7703128"/>
              <a:gd name="connsiteY1839" fmla="*/ 2174105 h 6858000"/>
              <a:gd name="connsiteX1840" fmla="*/ 837911 w 7703128"/>
              <a:gd name="connsiteY1840" fmla="*/ 2160058 h 6858000"/>
              <a:gd name="connsiteX1841" fmla="*/ 828750 w 7703128"/>
              <a:gd name="connsiteY1841" fmla="*/ 2145401 h 6858000"/>
              <a:gd name="connsiteX1842" fmla="*/ 823256 w 7703128"/>
              <a:gd name="connsiteY1842" fmla="*/ 2138682 h 6858000"/>
              <a:gd name="connsiteX1843" fmla="*/ 818369 w 7703128"/>
              <a:gd name="connsiteY1843" fmla="*/ 2133184 h 6858000"/>
              <a:gd name="connsiteX1844" fmla="*/ 813483 w 7703128"/>
              <a:gd name="connsiteY1844" fmla="*/ 2128910 h 6858000"/>
              <a:gd name="connsiteX1845" fmla="*/ 807375 w 7703128"/>
              <a:gd name="connsiteY1845" fmla="*/ 2125858 h 6858000"/>
              <a:gd name="connsiteX1846" fmla="*/ 803712 w 7703128"/>
              <a:gd name="connsiteY1846" fmla="*/ 2180821 h 6858000"/>
              <a:gd name="connsiteX1847" fmla="*/ 801879 w 7703128"/>
              <a:gd name="connsiteY1847" fmla="*/ 2206471 h 6858000"/>
              <a:gd name="connsiteX1848" fmla="*/ 798826 w 7703128"/>
              <a:gd name="connsiteY1848" fmla="*/ 2230902 h 6858000"/>
              <a:gd name="connsiteX1849" fmla="*/ 795772 w 7703128"/>
              <a:gd name="connsiteY1849" fmla="*/ 2254720 h 6858000"/>
              <a:gd name="connsiteX1850" fmla="*/ 792108 w 7703128"/>
              <a:gd name="connsiteY1850" fmla="*/ 2277927 h 6858000"/>
              <a:gd name="connsiteX1851" fmla="*/ 787223 w 7703128"/>
              <a:gd name="connsiteY1851" fmla="*/ 2300525 h 6858000"/>
              <a:gd name="connsiteX1852" fmla="*/ 781726 w 7703128"/>
              <a:gd name="connsiteY1852" fmla="*/ 2322509 h 6858000"/>
              <a:gd name="connsiteX1853" fmla="*/ 776229 w 7703128"/>
              <a:gd name="connsiteY1853" fmla="*/ 2343885 h 6858000"/>
              <a:gd name="connsiteX1854" fmla="*/ 768290 w 7703128"/>
              <a:gd name="connsiteY1854" fmla="*/ 2365872 h 6858000"/>
              <a:gd name="connsiteX1855" fmla="*/ 760353 w 7703128"/>
              <a:gd name="connsiteY1855" fmla="*/ 2387246 h 6858000"/>
              <a:gd name="connsiteX1856" fmla="*/ 749967 w 7703128"/>
              <a:gd name="connsiteY1856" fmla="*/ 2408621 h 6858000"/>
              <a:gd name="connsiteX1857" fmla="*/ 738363 w 7703128"/>
              <a:gd name="connsiteY1857" fmla="*/ 2430608 h 6858000"/>
              <a:gd name="connsiteX1858" fmla="*/ 726149 w 7703128"/>
              <a:gd name="connsiteY1858" fmla="*/ 2453204 h 6858000"/>
              <a:gd name="connsiteX1859" fmla="*/ 710882 w 7703128"/>
              <a:gd name="connsiteY1859" fmla="*/ 2476413 h 6858000"/>
              <a:gd name="connsiteX1860" fmla="*/ 695003 w 7703128"/>
              <a:gd name="connsiteY1860" fmla="*/ 2499620 h 6858000"/>
              <a:gd name="connsiteX1861" fmla="*/ 698667 w 7703128"/>
              <a:gd name="connsiteY1861" fmla="*/ 2500839 h 6858000"/>
              <a:gd name="connsiteX1862" fmla="*/ 702332 w 7703128"/>
              <a:gd name="connsiteY1862" fmla="*/ 2501452 h 6858000"/>
              <a:gd name="connsiteX1863" fmla="*/ 705384 w 7703128"/>
              <a:gd name="connsiteY1863" fmla="*/ 2500839 h 6858000"/>
              <a:gd name="connsiteX1864" fmla="*/ 707827 w 7703128"/>
              <a:gd name="connsiteY1864" fmla="*/ 2500230 h 6858000"/>
              <a:gd name="connsiteX1865" fmla="*/ 710882 w 7703128"/>
              <a:gd name="connsiteY1865" fmla="*/ 2499620 h 6858000"/>
              <a:gd name="connsiteX1866" fmla="*/ 713326 w 7703128"/>
              <a:gd name="connsiteY1866" fmla="*/ 2497177 h 6858000"/>
              <a:gd name="connsiteX1867" fmla="*/ 717599 w 7703128"/>
              <a:gd name="connsiteY1867" fmla="*/ 2492901 h 6858000"/>
              <a:gd name="connsiteX1868" fmla="*/ 721265 w 7703128"/>
              <a:gd name="connsiteY1868" fmla="*/ 2488016 h 6858000"/>
              <a:gd name="connsiteX1869" fmla="*/ 724929 w 7703128"/>
              <a:gd name="connsiteY1869" fmla="*/ 2481908 h 6858000"/>
              <a:gd name="connsiteX1870" fmla="*/ 727372 w 7703128"/>
              <a:gd name="connsiteY1870" fmla="*/ 2476413 h 6858000"/>
              <a:gd name="connsiteX1871" fmla="*/ 731035 w 7703128"/>
              <a:gd name="connsiteY1871" fmla="*/ 2470915 h 6858000"/>
              <a:gd name="connsiteX1872" fmla="*/ 726761 w 7703128"/>
              <a:gd name="connsiteY1872" fmla="*/ 2484963 h 6858000"/>
              <a:gd name="connsiteX1873" fmla="*/ 722487 w 7703128"/>
              <a:gd name="connsiteY1873" fmla="*/ 2501452 h 6858000"/>
              <a:gd name="connsiteX1874" fmla="*/ 713326 w 7703128"/>
              <a:gd name="connsiteY1874" fmla="*/ 2541760 h 6858000"/>
              <a:gd name="connsiteX1875" fmla="*/ 702332 w 7703128"/>
              <a:gd name="connsiteY1875" fmla="*/ 2586952 h 6858000"/>
              <a:gd name="connsiteX1876" fmla="*/ 696226 w 7703128"/>
              <a:gd name="connsiteY1876" fmla="*/ 2611382 h 6858000"/>
              <a:gd name="connsiteX1877" fmla="*/ 690118 w 7703128"/>
              <a:gd name="connsiteY1877" fmla="*/ 2635811 h 6858000"/>
              <a:gd name="connsiteX1878" fmla="*/ 682790 w 7703128"/>
              <a:gd name="connsiteY1878" fmla="*/ 2661461 h 6858000"/>
              <a:gd name="connsiteX1879" fmla="*/ 675459 w 7703128"/>
              <a:gd name="connsiteY1879" fmla="*/ 2685890 h 6858000"/>
              <a:gd name="connsiteX1880" fmla="*/ 665690 w 7703128"/>
              <a:gd name="connsiteY1880" fmla="*/ 2709707 h 6858000"/>
              <a:gd name="connsiteX1881" fmla="*/ 656526 w 7703128"/>
              <a:gd name="connsiteY1881" fmla="*/ 2732915 h 6858000"/>
              <a:gd name="connsiteX1882" fmla="*/ 645535 w 7703128"/>
              <a:gd name="connsiteY1882" fmla="*/ 2755512 h 6858000"/>
              <a:gd name="connsiteX1883" fmla="*/ 640037 w 7703128"/>
              <a:gd name="connsiteY1883" fmla="*/ 2766505 h 6858000"/>
              <a:gd name="connsiteX1884" fmla="*/ 633321 w 7703128"/>
              <a:gd name="connsiteY1884" fmla="*/ 2776275 h 6858000"/>
              <a:gd name="connsiteX1885" fmla="*/ 626602 w 7703128"/>
              <a:gd name="connsiteY1885" fmla="*/ 2786048 h 6858000"/>
              <a:gd name="connsiteX1886" fmla="*/ 620496 w 7703128"/>
              <a:gd name="connsiteY1886" fmla="*/ 2794597 h 6858000"/>
              <a:gd name="connsiteX1887" fmla="*/ 613167 w 7703128"/>
              <a:gd name="connsiteY1887" fmla="*/ 2803148 h 6858000"/>
              <a:gd name="connsiteX1888" fmla="*/ 605226 w 7703128"/>
              <a:gd name="connsiteY1888" fmla="*/ 2811087 h 6858000"/>
              <a:gd name="connsiteX1889" fmla="*/ 602174 w 7703128"/>
              <a:gd name="connsiteY1889" fmla="*/ 2817194 h 6858000"/>
              <a:gd name="connsiteX1890" fmla="*/ 599731 w 7703128"/>
              <a:gd name="connsiteY1890" fmla="*/ 2823303 h 6858000"/>
              <a:gd name="connsiteX1891" fmla="*/ 598509 w 7703128"/>
              <a:gd name="connsiteY1891" fmla="*/ 2828189 h 6858000"/>
              <a:gd name="connsiteX1892" fmla="*/ 597897 w 7703128"/>
              <a:gd name="connsiteY1892" fmla="*/ 2833074 h 6858000"/>
              <a:gd name="connsiteX1893" fmla="*/ 597897 w 7703128"/>
              <a:gd name="connsiteY1893" fmla="*/ 2837958 h 6858000"/>
              <a:gd name="connsiteX1894" fmla="*/ 598509 w 7703128"/>
              <a:gd name="connsiteY1894" fmla="*/ 2842845 h 6858000"/>
              <a:gd name="connsiteX1895" fmla="*/ 599120 w 7703128"/>
              <a:gd name="connsiteY1895" fmla="*/ 2847120 h 6858000"/>
              <a:gd name="connsiteX1896" fmla="*/ 599731 w 7703128"/>
              <a:gd name="connsiteY1896" fmla="*/ 2851396 h 6858000"/>
              <a:gd name="connsiteX1897" fmla="*/ 604005 w 7703128"/>
              <a:gd name="connsiteY1897" fmla="*/ 2858722 h 6858000"/>
              <a:gd name="connsiteX1898" fmla="*/ 608890 w 7703128"/>
              <a:gd name="connsiteY1898" fmla="*/ 2866663 h 6858000"/>
              <a:gd name="connsiteX1899" fmla="*/ 614388 w 7703128"/>
              <a:gd name="connsiteY1899" fmla="*/ 2872770 h 6858000"/>
              <a:gd name="connsiteX1900" fmla="*/ 621105 w 7703128"/>
              <a:gd name="connsiteY1900" fmla="*/ 2880099 h 6858000"/>
              <a:gd name="connsiteX1901" fmla="*/ 626602 w 7703128"/>
              <a:gd name="connsiteY1901" fmla="*/ 2886817 h 6858000"/>
              <a:gd name="connsiteX1902" fmla="*/ 632709 w 7703128"/>
              <a:gd name="connsiteY1902" fmla="*/ 2894145 h 6858000"/>
              <a:gd name="connsiteX1903" fmla="*/ 637596 w 7703128"/>
              <a:gd name="connsiteY1903" fmla="*/ 2901475 h 6858000"/>
              <a:gd name="connsiteX1904" fmla="*/ 641260 w 7703128"/>
              <a:gd name="connsiteY1904" fmla="*/ 2908803 h 6858000"/>
              <a:gd name="connsiteX1905" fmla="*/ 641869 w 7703128"/>
              <a:gd name="connsiteY1905" fmla="*/ 2913078 h 6858000"/>
              <a:gd name="connsiteX1906" fmla="*/ 643703 w 7703128"/>
              <a:gd name="connsiteY1906" fmla="*/ 2917353 h 6858000"/>
              <a:gd name="connsiteX1907" fmla="*/ 643703 w 7703128"/>
              <a:gd name="connsiteY1907" fmla="*/ 2921629 h 6858000"/>
              <a:gd name="connsiteX1908" fmla="*/ 643703 w 7703128"/>
              <a:gd name="connsiteY1908" fmla="*/ 2926514 h 6858000"/>
              <a:gd name="connsiteX1909" fmla="*/ 642481 w 7703128"/>
              <a:gd name="connsiteY1909" fmla="*/ 2931400 h 6858000"/>
              <a:gd name="connsiteX1910" fmla="*/ 641260 w 7703128"/>
              <a:gd name="connsiteY1910" fmla="*/ 2936896 h 6858000"/>
              <a:gd name="connsiteX1911" fmla="*/ 638817 w 7703128"/>
              <a:gd name="connsiteY1911" fmla="*/ 2941784 h 6858000"/>
              <a:gd name="connsiteX1912" fmla="*/ 636374 w 7703128"/>
              <a:gd name="connsiteY1912" fmla="*/ 2947890 h 6858000"/>
              <a:gd name="connsiteX1913" fmla="*/ 629045 w 7703128"/>
              <a:gd name="connsiteY1913" fmla="*/ 2950941 h 6858000"/>
              <a:gd name="connsiteX1914" fmla="*/ 622326 w 7703128"/>
              <a:gd name="connsiteY1914" fmla="*/ 2954606 h 6858000"/>
              <a:gd name="connsiteX1915" fmla="*/ 614999 w 7703128"/>
              <a:gd name="connsiteY1915" fmla="*/ 2957660 h 6858000"/>
              <a:gd name="connsiteX1916" fmla="*/ 609502 w 7703128"/>
              <a:gd name="connsiteY1916" fmla="*/ 2962548 h 6858000"/>
              <a:gd name="connsiteX1917" fmla="*/ 602784 w 7703128"/>
              <a:gd name="connsiteY1917" fmla="*/ 2967433 h 6858000"/>
              <a:gd name="connsiteX1918" fmla="*/ 597288 w 7703128"/>
              <a:gd name="connsiteY1918" fmla="*/ 2972317 h 6858000"/>
              <a:gd name="connsiteX1919" fmla="*/ 591790 w 7703128"/>
              <a:gd name="connsiteY1919" fmla="*/ 2979034 h 6858000"/>
              <a:gd name="connsiteX1920" fmla="*/ 586906 w 7703128"/>
              <a:gd name="connsiteY1920" fmla="*/ 2984534 h 6858000"/>
              <a:gd name="connsiteX1921" fmla="*/ 582021 w 7703128"/>
              <a:gd name="connsiteY1921" fmla="*/ 2991860 h 6858000"/>
              <a:gd name="connsiteX1922" fmla="*/ 577745 w 7703128"/>
              <a:gd name="connsiteY1922" fmla="*/ 2999189 h 6858000"/>
              <a:gd name="connsiteX1923" fmla="*/ 568585 w 7703128"/>
              <a:gd name="connsiteY1923" fmla="*/ 3014457 h 6858000"/>
              <a:gd name="connsiteX1924" fmla="*/ 561256 w 7703128"/>
              <a:gd name="connsiteY1924" fmla="*/ 3030948 h 6858000"/>
              <a:gd name="connsiteX1925" fmla="*/ 555759 w 7703128"/>
              <a:gd name="connsiteY1925" fmla="*/ 3048658 h 6858000"/>
              <a:gd name="connsiteX1926" fmla="*/ 552705 w 7703128"/>
              <a:gd name="connsiteY1926" fmla="*/ 3054154 h 6858000"/>
              <a:gd name="connsiteX1927" fmla="*/ 550872 w 7703128"/>
              <a:gd name="connsiteY1927" fmla="*/ 3059649 h 6858000"/>
              <a:gd name="connsiteX1928" fmla="*/ 549650 w 7703128"/>
              <a:gd name="connsiteY1928" fmla="*/ 3063923 h 6858000"/>
              <a:gd name="connsiteX1929" fmla="*/ 549650 w 7703128"/>
              <a:gd name="connsiteY1929" fmla="*/ 3068202 h 6858000"/>
              <a:gd name="connsiteX1930" fmla="*/ 550872 w 7703128"/>
              <a:gd name="connsiteY1930" fmla="*/ 3072478 h 6858000"/>
              <a:gd name="connsiteX1931" fmla="*/ 551482 w 7703128"/>
              <a:gd name="connsiteY1931" fmla="*/ 3076140 h 6858000"/>
              <a:gd name="connsiteX1932" fmla="*/ 553317 w 7703128"/>
              <a:gd name="connsiteY1932" fmla="*/ 3079193 h 6858000"/>
              <a:gd name="connsiteX1933" fmla="*/ 556371 w 7703128"/>
              <a:gd name="connsiteY1933" fmla="*/ 3082247 h 6858000"/>
              <a:gd name="connsiteX1934" fmla="*/ 559423 w 7703128"/>
              <a:gd name="connsiteY1934" fmla="*/ 3084688 h 6858000"/>
              <a:gd name="connsiteX1935" fmla="*/ 563087 w 7703128"/>
              <a:gd name="connsiteY1935" fmla="*/ 3087745 h 6858000"/>
              <a:gd name="connsiteX1936" fmla="*/ 571026 w 7703128"/>
              <a:gd name="connsiteY1936" fmla="*/ 3092021 h 6858000"/>
              <a:gd name="connsiteX1937" fmla="*/ 580799 w 7703128"/>
              <a:gd name="connsiteY1937" fmla="*/ 3096294 h 6858000"/>
              <a:gd name="connsiteX1938" fmla="*/ 590569 w 7703128"/>
              <a:gd name="connsiteY1938" fmla="*/ 3099957 h 6858000"/>
              <a:gd name="connsiteX1939" fmla="*/ 586296 w 7703128"/>
              <a:gd name="connsiteY1939" fmla="*/ 3107898 h 6858000"/>
              <a:gd name="connsiteX1940" fmla="*/ 580799 w 7703128"/>
              <a:gd name="connsiteY1940" fmla="*/ 3115228 h 6858000"/>
              <a:gd name="connsiteX1941" fmla="*/ 570417 w 7703128"/>
              <a:gd name="connsiteY1941" fmla="*/ 3131107 h 6858000"/>
              <a:gd name="connsiteX1942" fmla="*/ 559423 w 7703128"/>
              <a:gd name="connsiteY1942" fmla="*/ 3148205 h 6858000"/>
              <a:gd name="connsiteX1943" fmla="*/ 555149 w 7703128"/>
              <a:gd name="connsiteY1943" fmla="*/ 3156145 h 6858000"/>
              <a:gd name="connsiteX1944" fmla="*/ 551482 w 7703128"/>
              <a:gd name="connsiteY1944" fmla="*/ 3164084 h 6858000"/>
              <a:gd name="connsiteX1945" fmla="*/ 548430 w 7703128"/>
              <a:gd name="connsiteY1945" fmla="*/ 3172025 h 6858000"/>
              <a:gd name="connsiteX1946" fmla="*/ 547818 w 7703128"/>
              <a:gd name="connsiteY1946" fmla="*/ 3179963 h 6858000"/>
              <a:gd name="connsiteX1947" fmla="*/ 547818 w 7703128"/>
              <a:gd name="connsiteY1947" fmla="*/ 3183627 h 6858000"/>
              <a:gd name="connsiteX1948" fmla="*/ 547818 w 7703128"/>
              <a:gd name="connsiteY1948" fmla="*/ 3187901 h 6858000"/>
              <a:gd name="connsiteX1949" fmla="*/ 548430 w 7703128"/>
              <a:gd name="connsiteY1949" fmla="*/ 3191568 h 6858000"/>
              <a:gd name="connsiteX1950" fmla="*/ 549650 w 7703128"/>
              <a:gd name="connsiteY1950" fmla="*/ 3195233 h 6858000"/>
              <a:gd name="connsiteX1951" fmla="*/ 552093 w 7703128"/>
              <a:gd name="connsiteY1951" fmla="*/ 3198896 h 6858000"/>
              <a:gd name="connsiteX1952" fmla="*/ 554540 w 7703128"/>
              <a:gd name="connsiteY1952" fmla="*/ 3202561 h 6858000"/>
              <a:gd name="connsiteX1953" fmla="*/ 557590 w 7703128"/>
              <a:gd name="connsiteY1953" fmla="*/ 3205613 h 6858000"/>
              <a:gd name="connsiteX1954" fmla="*/ 561256 w 7703128"/>
              <a:gd name="connsiteY1954" fmla="*/ 3209278 h 6858000"/>
              <a:gd name="connsiteX1955" fmla="*/ 566140 w 7703128"/>
              <a:gd name="connsiteY1955" fmla="*/ 3211721 h 6858000"/>
              <a:gd name="connsiteX1956" fmla="*/ 571026 w 7703128"/>
              <a:gd name="connsiteY1956" fmla="*/ 3215385 h 6858000"/>
              <a:gd name="connsiteX1957" fmla="*/ 576523 w 7703128"/>
              <a:gd name="connsiteY1957" fmla="*/ 3218438 h 6858000"/>
              <a:gd name="connsiteX1958" fmla="*/ 583240 w 7703128"/>
              <a:gd name="connsiteY1958" fmla="*/ 3221492 h 6858000"/>
              <a:gd name="connsiteX1959" fmla="*/ 588127 w 7703128"/>
              <a:gd name="connsiteY1959" fmla="*/ 3220882 h 6858000"/>
              <a:gd name="connsiteX1960" fmla="*/ 592402 w 7703128"/>
              <a:gd name="connsiteY1960" fmla="*/ 3219661 h 6858000"/>
              <a:gd name="connsiteX1961" fmla="*/ 597288 w 7703128"/>
              <a:gd name="connsiteY1961" fmla="*/ 3218438 h 6858000"/>
              <a:gd name="connsiteX1962" fmla="*/ 600952 w 7703128"/>
              <a:gd name="connsiteY1962" fmla="*/ 3215997 h 6858000"/>
              <a:gd name="connsiteX1963" fmla="*/ 604005 w 7703128"/>
              <a:gd name="connsiteY1963" fmla="*/ 3214163 h 6858000"/>
              <a:gd name="connsiteX1964" fmla="*/ 607059 w 7703128"/>
              <a:gd name="connsiteY1964" fmla="*/ 3211110 h 6858000"/>
              <a:gd name="connsiteX1965" fmla="*/ 610112 w 7703128"/>
              <a:gd name="connsiteY1965" fmla="*/ 3207447 h 6858000"/>
              <a:gd name="connsiteX1966" fmla="*/ 613167 w 7703128"/>
              <a:gd name="connsiteY1966" fmla="*/ 3203782 h 6858000"/>
              <a:gd name="connsiteX1967" fmla="*/ 617440 w 7703128"/>
              <a:gd name="connsiteY1967" fmla="*/ 3195233 h 6858000"/>
              <a:gd name="connsiteX1968" fmla="*/ 621105 w 7703128"/>
              <a:gd name="connsiteY1968" fmla="*/ 3185461 h 6858000"/>
              <a:gd name="connsiteX1969" fmla="*/ 624160 w 7703128"/>
              <a:gd name="connsiteY1969" fmla="*/ 3175078 h 6858000"/>
              <a:gd name="connsiteX1970" fmla="*/ 625993 w 7703128"/>
              <a:gd name="connsiteY1970" fmla="*/ 3163472 h 6858000"/>
              <a:gd name="connsiteX1971" fmla="*/ 630267 w 7703128"/>
              <a:gd name="connsiteY1971" fmla="*/ 3139044 h 6858000"/>
              <a:gd name="connsiteX1972" fmla="*/ 633930 w 7703128"/>
              <a:gd name="connsiteY1972" fmla="*/ 3115228 h 6858000"/>
              <a:gd name="connsiteX1973" fmla="*/ 636374 w 7703128"/>
              <a:gd name="connsiteY1973" fmla="*/ 3103621 h 6858000"/>
              <a:gd name="connsiteX1974" fmla="*/ 638817 w 7703128"/>
              <a:gd name="connsiteY1974" fmla="*/ 3092630 h 6858000"/>
              <a:gd name="connsiteX1975" fmla="*/ 642481 w 7703128"/>
              <a:gd name="connsiteY1975" fmla="*/ 3083466 h 6858000"/>
              <a:gd name="connsiteX1976" fmla="*/ 647977 w 7703128"/>
              <a:gd name="connsiteY1976" fmla="*/ 3074919 h 6858000"/>
              <a:gd name="connsiteX1977" fmla="*/ 668741 w 7703128"/>
              <a:gd name="connsiteY1977" fmla="*/ 3082247 h 6858000"/>
              <a:gd name="connsiteX1978" fmla="*/ 679126 w 7703128"/>
              <a:gd name="connsiteY1978" fmla="*/ 3084688 h 6858000"/>
              <a:gd name="connsiteX1979" fmla="*/ 688284 w 7703128"/>
              <a:gd name="connsiteY1979" fmla="*/ 3087133 h 6858000"/>
              <a:gd name="connsiteX1980" fmla="*/ 697445 w 7703128"/>
              <a:gd name="connsiteY1980" fmla="*/ 3088354 h 6858000"/>
              <a:gd name="connsiteX1981" fmla="*/ 705996 w 7703128"/>
              <a:gd name="connsiteY1981" fmla="*/ 3088354 h 6858000"/>
              <a:gd name="connsiteX1982" fmla="*/ 713326 w 7703128"/>
              <a:gd name="connsiteY1982" fmla="*/ 3088354 h 6858000"/>
              <a:gd name="connsiteX1983" fmla="*/ 720653 w 7703128"/>
              <a:gd name="connsiteY1983" fmla="*/ 3087745 h 6858000"/>
              <a:gd name="connsiteX1984" fmla="*/ 727372 w 7703128"/>
              <a:gd name="connsiteY1984" fmla="*/ 3085912 h 6858000"/>
              <a:gd name="connsiteX1985" fmla="*/ 733478 w 7703128"/>
              <a:gd name="connsiteY1985" fmla="*/ 3082857 h 6858000"/>
              <a:gd name="connsiteX1986" fmla="*/ 738975 w 7703128"/>
              <a:gd name="connsiteY1986" fmla="*/ 3079193 h 6858000"/>
              <a:gd name="connsiteX1987" fmla="*/ 743860 w 7703128"/>
              <a:gd name="connsiteY1987" fmla="*/ 3074919 h 6858000"/>
              <a:gd name="connsiteX1988" fmla="*/ 748136 w 7703128"/>
              <a:gd name="connsiteY1988" fmla="*/ 3068813 h 6858000"/>
              <a:gd name="connsiteX1989" fmla="*/ 750579 w 7703128"/>
              <a:gd name="connsiteY1989" fmla="*/ 3061483 h 6858000"/>
              <a:gd name="connsiteX1990" fmla="*/ 753633 w 7703128"/>
              <a:gd name="connsiteY1990" fmla="*/ 3054154 h 6858000"/>
              <a:gd name="connsiteX1991" fmla="*/ 756076 w 7703128"/>
              <a:gd name="connsiteY1991" fmla="*/ 3044992 h 6858000"/>
              <a:gd name="connsiteX1992" fmla="*/ 755465 w 7703128"/>
              <a:gd name="connsiteY1992" fmla="*/ 3039494 h 6858000"/>
              <a:gd name="connsiteX1993" fmla="*/ 753023 w 7703128"/>
              <a:gd name="connsiteY1993" fmla="*/ 3033999 h 6858000"/>
              <a:gd name="connsiteX1994" fmla="*/ 748136 w 7703128"/>
              <a:gd name="connsiteY1994" fmla="*/ 3024230 h 6858000"/>
              <a:gd name="connsiteX1995" fmla="*/ 745693 w 7703128"/>
              <a:gd name="connsiteY1995" fmla="*/ 3018730 h 6858000"/>
              <a:gd name="connsiteX1996" fmla="*/ 743860 w 7703128"/>
              <a:gd name="connsiteY1996" fmla="*/ 3013846 h 6858000"/>
              <a:gd name="connsiteX1997" fmla="*/ 743860 w 7703128"/>
              <a:gd name="connsiteY1997" fmla="*/ 3007740 h 6858000"/>
              <a:gd name="connsiteX1998" fmla="*/ 743860 w 7703128"/>
              <a:gd name="connsiteY1998" fmla="*/ 3004686 h 6858000"/>
              <a:gd name="connsiteX1999" fmla="*/ 745083 w 7703128"/>
              <a:gd name="connsiteY1999" fmla="*/ 3001632 h 6858000"/>
              <a:gd name="connsiteX2000" fmla="*/ 740198 w 7703128"/>
              <a:gd name="connsiteY2000" fmla="*/ 3002244 h 6858000"/>
              <a:gd name="connsiteX2001" fmla="*/ 734702 w 7703128"/>
              <a:gd name="connsiteY2001" fmla="*/ 3004686 h 6858000"/>
              <a:gd name="connsiteX2002" fmla="*/ 726761 w 7703128"/>
              <a:gd name="connsiteY2002" fmla="*/ 3008962 h 6858000"/>
              <a:gd name="connsiteX2003" fmla="*/ 718820 w 7703128"/>
              <a:gd name="connsiteY2003" fmla="*/ 3013846 h 6858000"/>
              <a:gd name="connsiteX2004" fmla="*/ 710273 w 7703128"/>
              <a:gd name="connsiteY2004" fmla="*/ 3018730 h 6858000"/>
              <a:gd name="connsiteX2005" fmla="*/ 705996 w 7703128"/>
              <a:gd name="connsiteY2005" fmla="*/ 3021173 h 6858000"/>
              <a:gd name="connsiteX2006" fmla="*/ 701723 w 7703128"/>
              <a:gd name="connsiteY2006" fmla="*/ 3022395 h 6858000"/>
              <a:gd name="connsiteX2007" fmla="*/ 696226 w 7703128"/>
              <a:gd name="connsiteY2007" fmla="*/ 3024230 h 6858000"/>
              <a:gd name="connsiteX2008" fmla="*/ 690729 w 7703128"/>
              <a:gd name="connsiteY2008" fmla="*/ 3024230 h 6858000"/>
              <a:gd name="connsiteX2009" fmla="*/ 684623 w 7703128"/>
              <a:gd name="connsiteY2009" fmla="*/ 3024230 h 6858000"/>
              <a:gd name="connsiteX2010" fmla="*/ 679126 w 7703128"/>
              <a:gd name="connsiteY2010" fmla="*/ 3023006 h 6858000"/>
              <a:gd name="connsiteX2011" fmla="*/ 671796 w 7703128"/>
              <a:gd name="connsiteY2011" fmla="*/ 3021173 h 6858000"/>
              <a:gd name="connsiteX2012" fmla="*/ 663858 w 7703128"/>
              <a:gd name="connsiteY2012" fmla="*/ 3018120 h 6858000"/>
              <a:gd name="connsiteX2013" fmla="*/ 698667 w 7703128"/>
              <a:gd name="connsiteY2013" fmla="*/ 2936286 h 6858000"/>
              <a:gd name="connsiteX2014" fmla="*/ 730426 w 7703128"/>
              <a:gd name="connsiteY2014" fmla="*/ 2859335 h 6858000"/>
              <a:gd name="connsiteX2015" fmla="*/ 759741 w 7703128"/>
              <a:gd name="connsiteY2015" fmla="*/ 2786657 h 6858000"/>
              <a:gd name="connsiteX2016" fmla="*/ 785389 w 7703128"/>
              <a:gd name="connsiteY2016" fmla="*/ 2718257 h 6858000"/>
              <a:gd name="connsiteX2017" fmla="*/ 810430 w 7703128"/>
              <a:gd name="connsiteY2017" fmla="*/ 2652301 h 6858000"/>
              <a:gd name="connsiteX2018" fmla="*/ 834248 w 7703128"/>
              <a:gd name="connsiteY2018" fmla="*/ 2588783 h 6858000"/>
              <a:gd name="connsiteX2019" fmla="*/ 879441 w 7703128"/>
              <a:gd name="connsiteY2019" fmla="*/ 2466030 h 6858000"/>
              <a:gd name="connsiteX2020" fmla="*/ 903259 w 7703128"/>
              <a:gd name="connsiteY2020" fmla="*/ 2406791 h 6858000"/>
              <a:gd name="connsiteX2021" fmla="*/ 927690 w 7703128"/>
              <a:gd name="connsiteY2021" fmla="*/ 2345718 h 6858000"/>
              <a:gd name="connsiteX2022" fmla="*/ 953950 w 7703128"/>
              <a:gd name="connsiteY2022" fmla="*/ 2284646 h 6858000"/>
              <a:gd name="connsiteX2023" fmla="*/ 967995 w 7703128"/>
              <a:gd name="connsiteY2023" fmla="*/ 2254110 h 6858000"/>
              <a:gd name="connsiteX2024" fmla="*/ 982044 w 7703128"/>
              <a:gd name="connsiteY2024" fmla="*/ 2222962 h 6858000"/>
              <a:gd name="connsiteX2025" fmla="*/ 1015634 w 7703128"/>
              <a:gd name="connsiteY2025" fmla="*/ 2160058 h 6858000"/>
              <a:gd name="connsiteX2026" fmla="*/ 1032732 w 7703128"/>
              <a:gd name="connsiteY2026" fmla="*/ 2127077 h 6858000"/>
              <a:gd name="connsiteX2027" fmla="*/ 1051665 w 7703128"/>
              <a:gd name="connsiteY2027" fmla="*/ 2094100 h 6858000"/>
              <a:gd name="connsiteX2028" fmla="*/ 1071208 w 7703128"/>
              <a:gd name="connsiteY2028" fmla="*/ 2060510 h 6858000"/>
              <a:gd name="connsiteX2029" fmla="*/ 1092586 w 7703128"/>
              <a:gd name="connsiteY2029" fmla="*/ 2026310 h 6858000"/>
              <a:gd name="connsiteX2030" fmla="*/ 1115180 w 7703128"/>
              <a:gd name="connsiteY2030" fmla="*/ 1991497 h 6858000"/>
              <a:gd name="connsiteX2031" fmla="*/ 1138999 w 7703128"/>
              <a:gd name="connsiteY2031" fmla="*/ 1956076 h 6858000"/>
              <a:gd name="connsiteX2032" fmla="*/ 1151824 w 7703128"/>
              <a:gd name="connsiteY2032" fmla="*/ 1954243 h 6858000"/>
              <a:gd name="connsiteX2033" fmla="*/ 1157321 w 7703128"/>
              <a:gd name="connsiteY2033" fmla="*/ 1955465 h 6858000"/>
              <a:gd name="connsiteX2034" fmla="*/ 1161595 w 7703128"/>
              <a:gd name="connsiteY2034" fmla="*/ 1956076 h 6858000"/>
              <a:gd name="connsiteX2035" fmla="*/ 1165869 w 7703128"/>
              <a:gd name="connsiteY2035" fmla="*/ 1956687 h 6858000"/>
              <a:gd name="connsiteX2036" fmla="*/ 1169536 w 7703128"/>
              <a:gd name="connsiteY2036" fmla="*/ 1957909 h 6858000"/>
              <a:gd name="connsiteX2037" fmla="*/ 1172589 w 7703128"/>
              <a:gd name="connsiteY2037" fmla="*/ 1960351 h 6858000"/>
              <a:gd name="connsiteX2038" fmla="*/ 1175032 w 7703128"/>
              <a:gd name="connsiteY2038" fmla="*/ 1962794 h 6858000"/>
              <a:gd name="connsiteX2039" fmla="*/ 1181138 w 7703128"/>
              <a:gd name="connsiteY2039" fmla="*/ 1967679 h 6858000"/>
              <a:gd name="connsiteX2040" fmla="*/ 1186634 w 7703128"/>
              <a:gd name="connsiteY2040" fmla="*/ 1974397 h 6858000"/>
              <a:gd name="connsiteX2041" fmla="*/ 1193353 w 7703128"/>
              <a:gd name="connsiteY2041" fmla="*/ 1982337 h 6858000"/>
              <a:gd name="connsiteX2042" fmla="*/ 1201904 w 7703128"/>
              <a:gd name="connsiteY2042" fmla="*/ 1990277 h 6858000"/>
              <a:gd name="connsiteX2043" fmla="*/ 1212898 w 7703128"/>
              <a:gd name="connsiteY2043" fmla="*/ 1969511 h 6858000"/>
              <a:gd name="connsiteX2044" fmla="*/ 1223277 w 7703128"/>
              <a:gd name="connsiteY2044" fmla="*/ 1949968 h 6858000"/>
              <a:gd name="connsiteX2045" fmla="*/ 1243432 w 7703128"/>
              <a:gd name="connsiteY2045" fmla="*/ 1910272 h 6858000"/>
              <a:gd name="connsiteX2046" fmla="*/ 1262363 w 7703128"/>
              <a:gd name="connsiteY2046" fmla="*/ 1871796 h 6858000"/>
              <a:gd name="connsiteX2047" fmla="*/ 1280687 w 7703128"/>
              <a:gd name="connsiteY2047" fmla="*/ 1834542 h 6858000"/>
              <a:gd name="connsiteX2048" fmla="*/ 1290456 w 7703128"/>
              <a:gd name="connsiteY2048" fmla="*/ 1816830 h 6858000"/>
              <a:gd name="connsiteX2049" fmla="*/ 1300229 w 7703128"/>
              <a:gd name="connsiteY2049" fmla="*/ 1799120 h 6858000"/>
              <a:gd name="connsiteX2050" fmla="*/ 1310611 w 7703128"/>
              <a:gd name="connsiteY2050" fmla="*/ 1782021 h 6858000"/>
              <a:gd name="connsiteX2051" fmla="*/ 1321604 w 7703128"/>
              <a:gd name="connsiteY2051" fmla="*/ 1766141 h 6858000"/>
              <a:gd name="connsiteX2052" fmla="*/ 1333207 w 7703128"/>
              <a:gd name="connsiteY2052" fmla="*/ 1749650 h 6858000"/>
              <a:gd name="connsiteX2053" fmla="*/ 1345422 w 7703128"/>
              <a:gd name="connsiteY2053" fmla="*/ 1734993 h 6858000"/>
              <a:gd name="connsiteX2054" fmla="*/ 1358857 w 7703128"/>
              <a:gd name="connsiteY2054" fmla="*/ 1720336 h 6858000"/>
              <a:gd name="connsiteX2055" fmla="*/ 1372293 w 7703128"/>
              <a:gd name="connsiteY2055" fmla="*/ 1706291 h 6858000"/>
              <a:gd name="connsiteX2056" fmla="*/ 1373516 w 7703128"/>
              <a:gd name="connsiteY2056" fmla="*/ 1702626 h 6858000"/>
              <a:gd name="connsiteX2057" fmla="*/ 1373516 w 7703128"/>
              <a:gd name="connsiteY2057" fmla="*/ 1698962 h 6858000"/>
              <a:gd name="connsiteX2058" fmla="*/ 1372293 w 7703128"/>
              <a:gd name="connsiteY2058" fmla="*/ 1695298 h 6858000"/>
              <a:gd name="connsiteX2059" fmla="*/ 1371072 w 7703128"/>
              <a:gd name="connsiteY2059" fmla="*/ 1691633 h 6858000"/>
              <a:gd name="connsiteX2060" fmla="*/ 1366187 w 7703128"/>
              <a:gd name="connsiteY2060" fmla="*/ 1684914 h 6858000"/>
              <a:gd name="connsiteX2061" fmla="*/ 1360692 w 7703128"/>
              <a:gd name="connsiteY2061" fmla="*/ 1677585 h 6858000"/>
              <a:gd name="connsiteX2062" fmla="*/ 1355805 w 7703128"/>
              <a:gd name="connsiteY2062" fmla="*/ 1670869 h 6858000"/>
              <a:gd name="connsiteX2063" fmla="*/ 1353972 w 7703128"/>
              <a:gd name="connsiteY2063" fmla="*/ 1667204 h 6858000"/>
              <a:gd name="connsiteX2064" fmla="*/ 1352141 w 7703128"/>
              <a:gd name="connsiteY2064" fmla="*/ 1663540 h 6858000"/>
              <a:gd name="connsiteX2065" fmla="*/ 1351529 w 7703128"/>
              <a:gd name="connsiteY2065" fmla="*/ 1659875 h 6858000"/>
              <a:gd name="connsiteX2066" fmla="*/ 1351529 w 7703128"/>
              <a:gd name="connsiteY2066" fmla="*/ 1655599 h 6858000"/>
              <a:gd name="connsiteX2067" fmla="*/ 1352141 w 7703128"/>
              <a:gd name="connsiteY2067" fmla="*/ 1651936 h 6858000"/>
              <a:gd name="connsiteX2068" fmla="*/ 1354583 w 7703128"/>
              <a:gd name="connsiteY2068" fmla="*/ 1647661 h 6858000"/>
              <a:gd name="connsiteX2069" fmla="*/ 1369853 w 7703128"/>
              <a:gd name="connsiteY2069" fmla="*/ 1633613 h 6858000"/>
              <a:gd name="connsiteX2070" fmla="*/ 1377792 w 7703128"/>
              <a:gd name="connsiteY2070" fmla="*/ 1627506 h 6858000"/>
              <a:gd name="connsiteX2071" fmla="*/ 1385729 w 7703128"/>
              <a:gd name="connsiteY2071" fmla="*/ 1620790 h 6858000"/>
              <a:gd name="connsiteX2072" fmla="*/ 1393672 w 7703128"/>
              <a:gd name="connsiteY2072" fmla="*/ 1615292 h 6858000"/>
              <a:gd name="connsiteX2073" fmla="*/ 1402220 w 7703128"/>
              <a:gd name="connsiteY2073" fmla="*/ 1609796 h 6858000"/>
              <a:gd name="connsiteX2074" fmla="*/ 1410771 w 7703128"/>
              <a:gd name="connsiteY2074" fmla="*/ 1605520 h 6858000"/>
              <a:gd name="connsiteX2075" fmla="*/ 1419932 w 7703128"/>
              <a:gd name="connsiteY2075" fmla="*/ 1602468 h 6858000"/>
              <a:gd name="connsiteX2076" fmla="*/ 1429091 w 7703128"/>
              <a:gd name="connsiteY2076" fmla="*/ 1600634 h 6858000"/>
              <a:gd name="connsiteX2077" fmla="*/ 1438255 w 7703128"/>
              <a:gd name="connsiteY2077" fmla="*/ 1600024 h 6858000"/>
              <a:gd name="connsiteX2078" fmla="*/ 1448637 w 7703128"/>
              <a:gd name="connsiteY2078" fmla="*/ 1601246 h 6858000"/>
              <a:gd name="connsiteX2079" fmla="*/ 1459628 w 7703128"/>
              <a:gd name="connsiteY2079" fmla="*/ 1603077 h 6858000"/>
              <a:gd name="connsiteX2080" fmla="*/ 1470623 w 7703128"/>
              <a:gd name="connsiteY2080" fmla="*/ 1607964 h 6858000"/>
              <a:gd name="connsiteX2081" fmla="*/ 1482226 w 7703128"/>
              <a:gd name="connsiteY2081" fmla="*/ 1613460 h 6858000"/>
              <a:gd name="connsiteX2082" fmla="*/ 1494440 w 7703128"/>
              <a:gd name="connsiteY2082" fmla="*/ 1622010 h 6858000"/>
              <a:gd name="connsiteX2083" fmla="*/ 1507265 w 7703128"/>
              <a:gd name="connsiteY2083" fmla="*/ 1632392 h 6858000"/>
              <a:gd name="connsiteX2084" fmla="*/ 1510928 w 7703128"/>
              <a:gd name="connsiteY2084" fmla="*/ 1598192 h 6858000"/>
              <a:gd name="connsiteX2085" fmla="*/ 1510928 w 7703128"/>
              <a:gd name="connsiteY2085" fmla="*/ 1591474 h 6858000"/>
              <a:gd name="connsiteX2086" fmla="*/ 1510928 w 7703128"/>
              <a:gd name="connsiteY2086" fmla="*/ 1586589 h 6858000"/>
              <a:gd name="connsiteX2087" fmla="*/ 1510319 w 7703128"/>
              <a:gd name="connsiteY2087" fmla="*/ 1581703 h 6858000"/>
              <a:gd name="connsiteX2088" fmla="*/ 1508485 w 7703128"/>
              <a:gd name="connsiteY2088" fmla="*/ 1577427 h 6858000"/>
              <a:gd name="connsiteX2089" fmla="*/ 1506043 w 7703128"/>
              <a:gd name="connsiteY2089" fmla="*/ 1573153 h 6858000"/>
              <a:gd name="connsiteX2090" fmla="*/ 1502379 w 7703128"/>
              <a:gd name="connsiteY2090" fmla="*/ 1569488 h 6858000"/>
              <a:gd name="connsiteX2091" fmla="*/ 1497492 w 7703128"/>
              <a:gd name="connsiteY2091" fmla="*/ 1565824 h 6858000"/>
              <a:gd name="connsiteX2092" fmla="*/ 1490775 w 7703128"/>
              <a:gd name="connsiteY2092" fmla="*/ 1562161 h 6858000"/>
              <a:gd name="connsiteX2093" fmla="*/ 1483449 w 7703128"/>
              <a:gd name="connsiteY2093" fmla="*/ 1559105 h 6858000"/>
              <a:gd name="connsiteX2094" fmla="*/ 1474285 w 7703128"/>
              <a:gd name="connsiteY2094" fmla="*/ 1554831 h 6858000"/>
              <a:gd name="connsiteX2095" fmla="*/ 1449856 w 7703128"/>
              <a:gd name="connsiteY2095" fmla="*/ 1546891 h 6858000"/>
              <a:gd name="connsiteX2096" fmla="*/ 1454743 w 7703128"/>
              <a:gd name="connsiteY2096" fmla="*/ 1546281 h 6858000"/>
              <a:gd name="connsiteX2097" fmla="*/ 1459628 w 7703128"/>
              <a:gd name="connsiteY2097" fmla="*/ 1545060 h 6858000"/>
              <a:gd name="connsiteX2098" fmla="*/ 1468789 w 7703128"/>
              <a:gd name="connsiteY2098" fmla="*/ 1545060 h 6858000"/>
              <a:gd name="connsiteX2099" fmla="*/ 1479171 w 7703128"/>
              <a:gd name="connsiteY2099" fmla="*/ 1546281 h 6858000"/>
              <a:gd name="connsiteX2100" fmla="*/ 1489553 w 7703128"/>
              <a:gd name="connsiteY2100" fmla="*/ 1546891 h 6858000"/>
              <a:gd name="connsiteX2101" fmla="*/ 1493828 w 7703128"/>
              <a:gd name="connsiteY2101" fmla="*/ 1546891 h 6858000"/>
              <a:gd name="connsiteX2102" fmla="*/ 1498716 w 7703128"/>
              <a:gd name="connsiteY2102" fmla="*/ 1546281 h 6858000"/>
              <a:gd name="connsiteX2103" fmla="*/ 1502990 w 7703128"/>
              <a:gd name="connsiteY2103" fmla="*/ 1544448 h 6858000"/>
              <a:gd name="connsiteX2104" fmla="*/ 1507265 w 7703128"/>
              <a:gd name="connsiteY2104" fmla="*/ 1543226 h 6858000"/>
              <a:gd name="connsiteX2105" fmla="*/ 1511540 w 7703128"/>
              <a:gd name="connsiteY2105" fmla="*/ 1540175 h 6858000"/>
              <a:gd name="connsiteX2106" fmla="*/ 1516426 w 7703128"/>
              <a:gd name="connsiteY2106" fmla="*/ 1536509 h 6858000"/>
              <a:gd name="connsiteX2107" fmla="*/ 1520089 w 7703128"/>
              <a:gd name="connsiteY2107" fmla="*/ 1532234 h 6858000"/>
              <a:gd name="connsiteX2108" fmla="*/ 1522534 w 7703128"/>
              <a:gd name="connsiteY2108" fmla="*/ 1525516 h 6858000"/>
              <a:gd name="connsiteX2109" fmla="*/ 1533525 w 7703128"/>
              <a:gd name="connsiteY2109" fmla="*/ 1536509 h 6858000"/>
              <a:gd name="connsiteX2110" fmla="*/ 1543298 w 7703128"/>
              <a:gd name="connsiteY2110" fmla="*/ 1546891 h 6858000"/>
              <a:gd name="connsiteX2111" fmla="*/ 1549406 w 7703128"/>
              <a:gd name="connsiteY2111" fmla="*/ 1557883 h 6858000"/>
              <a:gd name="connsiteX2112" fmla="*/ 1555511 w 7703128"/>
              <a:gd name="connsiteY2112" fmla="*/ 1568266 h 6858000"/>
              <a:gd name="connsiteX2113" fmla="*/ 1559177 w 7703128"/>
              <a:gd name="connsiteY2113" fmla="*/ 1579260 h 6858000"/>
              <a:gd name="connsiteX2114" fmla="*/ 1561619 w 7703128"/>
              <a:gd name="connsiteY2114" fmla="*/ 1590863 h 6858000"/>
              <a:gd name="connsiteX2115" fmla="*/ 1563450 w 7703128"/>
              <a:gd name="connsiteY2115" fmla="*/ 1601857 h 6858000"/>
              <a:gd name="connsiteX2116" fmla="*/ 1564673 w 7703128"/>
              <a:gd name="connsiteY2116" fmla="*/ 1612849 h 6858000"/>
              <a:gd name="connsiteX2117" fmla="*/ 1565284 w 7703128"/>
              <a:gd name="connsiteY2117" fmla="*/ 1635446 h 6858000"/>
              <a:gd name="connsiteX2118" fmla="*/ 1567117 w 7703128"/>
              <a:gd name="connsiteY2118" fmla="*/ 1658043 h 6858000"/>
              <a:gd name="connsiteX2119" fmla="*/ 1567728 w 7703128"/>
              <a:gd name="connsiteY2119" fmla="*/ 1668426 h 6858000"/>
              <a:gd name="connsiteX2120" fmla="*/ 1569558 w 7703128"/>
              <a:gd name="connsiteY2120" fmla="*/ 1680029 h 6858000"/>
              <a:gd name="connsiteX2121" fmla="*/ 1572612 w 7703128"/>
              <a:gd name="connsiteY2121" fmla="*/ 1691021 h 6858000"/>
              <a:gd name="connsiteX2122" fmla="*/ 1576886 w 7703128"/>
              <a:gd name="connsiteY2122" fmla="*/ 1701404 h 6858000"/>
              <a:gd name="connsiteX2123" fmla="*/ 1552458 w 7703128"/>
              <a:gd name="connsiteY2123" fmla="*/ 1713619 h 6858000"/>
              <a:gd name="connsiteX2124" fmla="*/ 1542075 w 7703128"/>
              <a:gd name="connsiteY2124" fmla="*/ 1718505 h 6858000"/>
              <a:gd name="connsiteX2125" fmla="*/ 1534137 w 7703128"/>
              <a:gd name="connsiteY2125" fmla="*/ 1724001 h 6858000"/>
              <a:gd name="connsiteX2126" fmla="*/ 1526808 w 7703128"/>
              <a:gd name="connsiteY2126" fmla="*/ 1728886 h 6858000"/>
              <a:gd name="connsiteX2127" fmla="*/ 1521312 w 7703128"/>
              <a:gd name="connsiteY2127" fmla="*/ 1733772 h 6858000"/>
              <a:gd name="connsiteX2128" fmla="*/ 1515205 w 7703128"/>
              <a:gd name="connsiteY2128" fmla="*/ 1739878 h 6858000"/>
              <a:gd name="connsiteX2129" fmla="*/ 1510319 w 7703128"/>
              <a:gd name="connsiteY2129" fmla="*/ 1745376 h 6858000"/>
              <a:gd name="connsiteX2130" fmla="*/ 1506043 w 7703128"/>
              <a:gd name="connsiteY2130" fmla="*/ 1752094 h 6858000"/>
              <a:gd name="connsiteX2131" fmla="*/ 1501158 w 7703128"/>
              <a:gd name="connsiteY2131" fmla="*/ 1760035 h 6858000"/>
              <a:gd name="connsiteX2132" fmla="*/ 1491384 w 7703128"/>
              <a:gd name="connsiteY2132" fmla="*/ 1777746 h 6858000"/>
              <a:gd name="connsiteX2133" fmla="*/ 1479171 w 7703128"/>
              <a:gd name="connsiteY2133" fmla="*/ 1801563 h 6858000"/>
              <a:gd name="connsiteX2134" fmla="*/ 1462682 w 7703128"/>
              <a:gd name="connsiteY2134" fmla="*/ 1830266 h 6858000"/>
              <a:gd name="connsiteX2135" fmla="*/ 1448637 w 7703128"/>
              <a:gd name="connsiteY2135" fmla="*/ 1826602 h 6858000"/>
              <a:gd name="connsiteX2136" fmla="*/ 1443140 w 7703128"/>
              <a:gd name="connsiteY2136" fmla="*/ 1824771 h 6858000"/>
              <a:gd name="connsiteX2137" fmla="*/ 1438255 w 7703128"/>
              <a:gd name="connsiteY2137" fmla="*/ 1822328 h 6858000"/>
              <a:gd name="connsiteX2138" fmla="*/ 1435199 w 7703128"/>
              <a:gd name="connsiteY2138" fmla="*/ 1820495 h 6858000"/>
              <a:gd name="connsiteX2139" fmla="*/ 1432146 w 7703128"/>
              <a:gd name="connsiteY2139" fmla="*/ 1817442 h 6858000"/>
              <a:gd name="connsiteX2140" fmla="*/ 1429704 w 7703128"/>
              <a:gd name="connsiteY2140" fmla="*/ 1814999 h 6858000"/>
              <a:gd name="connsiteX2141" fmla="*/ 1428482 w 7703128"/>
              <a:gd name="connsiteY2141" fmla="*/ 1812556 h 6858000"/>
              <a:gd name="connsiteX2142" fmla="*/ 1427870 w 7703128"/>
              <a:gd name="connsiteY2142" fmla="*/ 1809502 h 6858000"/>
              <a:gd name="connsiteX2143" fmla="*/ 1427870 w 7703128"/>
              <a:gd name="connsiteY2143" fmla="*/ 1807058 h 6858000"/>
              <a:gd name="connsiteX2144" fmla="*/ 1427870 w 7703128"/>
              <a:gd name="connsiteY2144" fmla="*/ 1804616 h 6858000"/>
              <a:gd name="connsiteX2145" fmla="*/ 1428482 w 7703128"/>
              <a:gd name="connsiteY2145" fmla="*/ 1801563 h 6858000"/>
              <a:gd name="connsiteX2146" fmla="*/ 1431534 w 7703128"/>
              <a:gd name="connsiteY2146" fmla="*/ 1795456 h 6858000"/>
              <a:gd name="connsiteX2147" fmla="*/ 1435199 w 7703128"/>
              <a:gd name="connsiteY2147" fmla="*/ 1789348 h 6858000"/>
              <a:gd name="connsiteX2148" fmla="*/ 1441919 w 7703128"/>
              <a:gd name="connsiteY2148" fmla="*/ 1777746 h 6858000"/>
              <a:gd name="connsiteX2149" fmla="*/ 1445581 w 7703128"/>
              <a:gd name="connsiteY2149" fmla="*/ 1771637 h 6858000"/>
              <a:gd name="connsiteX2150" fmla="*/ 1448025 w 7703128"/>
              <a:gd name="connsiteY2150" fmla="*/ 1766141 h 6858000"/>
              <a:gd name="connsiteX2151" fmla="*/ 1448025 w 7703128"/>
              <a:gd name="connsiteY2151" fmla="*/ 1763086 h 6858000"/>
              <a:gd name="connsiteX2152" fmla="*/ 1448025 w 7703128"/>
              <a:gd name="connsiteY2152" fmla="*/ 1760035 h 6858000"/>
              <a:gd name="connsiteX2153" fmla="*/ 1447413 w 7703128"/>
              <a:gd name="connsiteY2153" fmla="*/ 1756979 h 6858000"/>
              <a:gd name="connsiteX2154" fmla="*/ 1446804 w 7703128"/>
              <a:gd name="connsiteY2154" fmla="*/ 1755148 h 6858000"/>
              <a:gd name="connsiteX2155" fmla="*/ 1444361 w 7703128"/>
              <a:gd name="connsiteY2155" fmla="*/ 1752094 h 6858000"/>
              <a:gd name="connsiteX2156" fmla="*/ 1441307 w 7703128"/>
              <a:gd name="connsiteY2156" fmla="*/ 1749650 h 6858000"/>
              <a:gd name="connsiteX2157" fmla="*/ 1437643 w 7703128"/>
              <a:gd name="connsiteY2157" fmla="*/ 1747207 h 6858000"/>
              <a:gd name="connsiteX2158" fmla="*/ 1433368 w 7703128"/>
              <a:gd name="connsiteY2158" fmla="*/ 1744765 h 6858000"/>
              <a:gd name="connsiteX2159" fmla="*/ 1426652 w 7703128"/>
              <a:gd name="connsiteY2159" fmla="*/ 1745376 h 6858000"/>
              <a:gd name="connsiteX2160" fmla="*/ 1421153 w 7703128"/>
              <a:gd name="connsiteY2160" fmla="*/ 1746598 h 6858000"/>
              <a:gd name="connsiteX2161" fmla="*/ 1415046 w 7703128"/>
              <a:gd name="connsiteY2161" fmla="*/ 1748429 h 6858000"/>
              <a:gd name="connsiteX2162" fmla="*/ 1409548 w 7703128"/>
              <a:gd name="connsiteY2162" fmla="*/ 1750872 h 6858000"/>
              <a:gd name="connsiteX2163" fmla="*/ 1404664 w 7703128"/>
              <a:gd name="connsiteY2163" fmla="*/ 1753315 h 6858000"/>
              <a:gd name="connsiteX2164" fmla="*/ 1400389 w 7703128"/>
              <a:gd name="connsiteY2164" fmla="*/ 1756979 h 6858000"/>
              <a:gd name="connsiteX2165" fmla="*/ 1395504 w 7703128"/>
              <a:gd name="connsiteY2165" fmla="*/ 1760644 h 6858000"/>
              <a:gd name="connsiteX2166" fmla="*/ 1391228 w 7703128"/>
              <a:gd name="connsiteY2166" fmla="*/ 1764920 h 6858000"/>
              <a:gd name="connsiteX2167" fmla="*/ 1388785 w 7703128"/>
              <a:gd name="connsiteY2167" fmla="*/ 1769805 h 6858000"/>
              <a:gd name="connsiteX2168" fmla="*/ 1385119 w 7703128"/>
              <a:gd name="connsiteY2168" fmla="*/ 1774692 h 6858000"/>
              <a:gd name="connsiteX2169" fmla="*/ 1382678 w 7703128"/>
              <a:gd name="connsiteY2169" fmla="*/ 1779577 h 6858000"/>
              <a:gd name="connsiteX2170" fmla="*/ 1380234 w 7703128"/>
              <a:gd name="connsiteY2170" fmla="*/ 1784463 h 6858000"/>
              <a:gd name="connsiteX2171" fmla="*/ 1378401 w 7703128"/>
              <a:gd name="connsiteY2171" fmla="*/ 1790570 h 6858000"/>
              <a:gd name="connsiteX2172" fmla="*/ 1377179 w 7703128"/>
              <a:gd name="connsiteY2172" fmla="*/ 1795456 h 6858000"/>
              <a:gd name="connsiteX2173" fmla="*/ 1375960 w 7703128"/>
              <a:gd name="connsiteY2173" fmla="*/ 1801563 h 6858000"/>
              <a:gd name="connsiteX2174" fmla="*/ 1375960 w 7703128"/>
              <a:gd name="connsiteY2174" fmla="*/ 1807058 h 6858000"/>
              <a:gd name="connsiteX2175" fmla="*/ 1375960 w 7703128"/>
              <a:gd name="connsiteY2175" fmla="*/ 1813165 h 6858000"/>
              <a:gd name="connsiteX2176" fmla="*/ 1377179 w 7703128"/>
              <a:gd name="connsiteY2176" fmla="*/ 1818664 h 6858000"/>
              <a:gd name="connsiteX2177" fmla="*/ 1377792 w 7703128"/>
              <a:gd name="connsiteY2177" fmla="*/ 1824159 h 6858000"/>
              <a:gd name="connsiteX2178" fmla="*/ 1379013 w 7703128"/>
              <a:gd name="connsiteY2178" fmla="*/ 1829044 h 6858000"/>
              <a:gd name="connsiteX2179" fmla="*/ 1381454 w 7703128"/>
              <a:gd name="connsiteY2179" fmla="*/ 1833931 h 6858000"/>
              <a:gd name="connsiteX2180" fmla="*/ 1383898 w 7703128"/>
              <a:gd name="connsiteY2180" fmla="*/ 1839428 h 6858000"/>
              <a:gd name="connsiteX2181" fmla="*/ 1387565 w 7703128"/>
              <a:gd name="connsiteY2181" fmla="*/ 1843701 h 6858000"/>
              <a:gd name="connsiteX2182" fmla="*/ 1391228 w 7703128"/>
              <a:gd name="connsiteY2182" fmla="*/ 1847977 h 6858000"/>
              <a:gd name="connsiteX2183" fmla="*/ 1395504 w 7703128"/>
              <a:gd name="connsiteY2183" fmla="*/ 1851642 h 6858000"/>
              <a:gd name="connsiteX2184" fmla="*/ 1401000 w 7703128"/>
              <a:gd name="connsiteY2184" fmla="*/ 1855307 h 6858000"/>
              <a:gd name="connsiteX2185" fmla="*/ 1405884 w 7703128"/>
              <a:gd name="connsiteY2185" fmla="*/ 1857749 h 6858000"/>
              <a:gd name="connsiteX2186" fmla="*/ 1412604 w 7703128"/>
              <a:gd name="connsiteY2186" fmla="*/ 1860192 h 6858000"/>
              <a:gd name="connsiteX2187" fmla="*/ 1418710 w 7703128"/>
              <a:gd name="connsiteY2187" fmla="*/ 1861414 h 6858000"/>
              <a:gd name="connsiteX2188" fmla="*/ 1426040 w 7703128"/>
              <a:gd name="connsiteY2188" fmla="*/ 1863245 h 6858000"/>
              <a:gd name="connsiteX2189" fmla="*/ 1433977 w 7703128"/>
              <a:gd name="connsiteY2189" fmla="*/ 1863245 h 6858000"/>
              <a:gd name="connsiteX2190" fmla="*/ 1443140 w 7703128"/>
              <a:gd name="connsiteY2190" fmla="*/ 1863245 h 6858000"/>
              <a:gd name="connsiteX2191" fmla="*/ 1437643 w 7703128"/>
              <a:gd name="connsiteY2191" fmla="*/ 1868132 h 6858000"/>
              <a:gd name="connsiteX2192" fmla="*/ 1433368 w 7703128"/>
              <a:gd name="connsiteY2192" fmla="*/ 1872407 h 6858000"/>
              <a:gd name="connsiteX2193" fmla="*/ 1429091 w 7703128"/>
              <a:gd name="connsiteY2193" fmla="*/ 1877903 h 6858000"/>
              <a:gd name="connsiteX2194" fmla="*/ 1425426 w 7703128"/>
              <a:gd name="connsiteY2194" fmla="*/ 1883400 h 6858000"/>
              <a:gd name="connsiteX2195" fmla="*/ 1419932 w 7703128"/>
              <a:gd name="connsiteY2195" fmla="*/ 1893783 h 6858000"/>
              <a:gd name="connsiteX2196" fmla="*/ 1415046 w 7703128"/>
              <a:gd name="connsiteY2196" fmla="*/ 1903552 h 6858000"/>
              <a:gd name="connsiteX2197" fmla="*/ 1412604 w 7703128"/>
              <a:gd name="connsiteY2197" fmla="*/ 1914546 h 6858000"/>
              <a:gd name="connsiteX2198" fmla="*/ 1410159 w 7703128"/>
              <a:gd name="connsiteY2198" fmla="*/ 1924929 h 6858000"/>
              <a:gd name="connsiteX2199" fmla="*/ 1407107 w 7703128"/>
              <a:gd name="connsiteY2199" fmla="*/ 1944472 h 6858000"/>
              <a:gd name="connsiteX2200" fmla="*/ 1405884 w 7703128"/>
              <a:gd name="connsiteY2200" fmla="*/ 1953022 h 6858000"/>
              <a:gd name="connsiteX2201" fmla="*/ 1404664 w 7703128"/>
              <a:gd name="connsiteY2201" fmla="*/ 1961572 h 6858000"/>
              <a:gd name="connsiteX2202" fmla="*/ 1401610 w 7703128"/>
              <a:gd name="connsiteY2202" fmla="*/ 1969511 h 6858000"/>
              <a:gd name="connsiteX2203" fmla="*/ 1397946 w 7703128"/>
              <a:gd name="connsiteY2203" fmla="*/ 1976230 h 6858000"/>
              <a:gd name="connsiteX2204" fmla="*/ 1395504 w 7703128"/>
              <a:gd name="connsiteY2204" fmla="*/ 1979895 h 6858000"/>
              <a:gd name="connsiteX2205" fmla="*/ 1393060 w 7703128"/>
              <a:gd name="connsiteY2205" fmla="*/ 1982947 h 6858000"/>
              <a:gd name="connsiteX2206" fmla="*/ 1390005 w 7703128"/>
              <a:gd name="connsiteY2206" fmla="*/ 1984780 h 6858000"/>
              <a:gd name="connsiteX2207" fmla="*/ 1386341 w 7703128"/>
              <a:gd name="connsiteY2207" fmla="*/ 1987223 h 6858000"/>
              <a:gd name="connsiteX2208" fmla="*/ 1382067 w 7703128"/>
              <a:gd name="connsiteY2208" fmla="*/ 1989665 h 6858000"/>
              <a:gd name="connsiteX2209" fmla="*/ 1377179 w 7703128"/>
              <a:gd name="connsiteY2209" fmla="*/ 1990887 h 6858000"/>
              <a:gd name="connsiteX2210" fmla="*/ 1371684 w 7703128"/>
              <a:gd name="connsiteY2210" fmla="*/ 1992109 h 6858000"/>
              <a:gd name="connsiteX2211" fmla="*/ 1366187 w 7703128"/>
              <a:gd name="connsiteY2211" fmla="*/ 1993940 h 6858000"/>
              <a:gd name="connsiteX2212" fmla="*/ 1357026 w 7703128"/>
              <a:gd name="connsiteY2212" fmla="*/ 1990277 h 6858000"/>
              <a:gd name="connsiteX2213" fmla="*/ 1350920 w 7703128"/>
              <a:gd name="connsiteY2213" fmla="*/ 1986611 h 6858000"/>
              <a:gd name="connsiteX2214" fmla="*/ 1345422 w 7703128"/>
              <a:gd name="connsiteY2214" fmla="*/ 1982947 h 6858000"/>
              <a:gd name="connsiteX2215" fmla="*/ 1341147 w 7703128"/>
              <a:gd name="connsiteY2215" fmla="*/ 1978673 h 6858000"/>
              <a:gd name="connsiteX2216" fmla="*/ 1338707 w 7703128"/>
              <a:gd name="connsiteY2216" fmla="*/ 1974397 h 6858000"/>
              <a:gd name="connsiteX2217" fmla="*/ 1336873 w 7703128"/>
              <a:gd name="connsiteY2217" fmla="*/ 1969511 h 6858000"/>
              <a:gd name="connsiteX2218" fmla="*/ 1336262 w 7703128"/>
              <a:gd name="connsiteY2218" fmla="*/ 1965237 h 6858000"/>
              <a:gd name="connsiteX2219" fmla="*/ 1336262 w 7703128"/>
              <a:gd name="connsiteY2219" fmla="*/ 1960960 h 6858000"/>
              <a:gd name="connsiteX2220" fmla="*/ 1336873 w 7703128"/>
              <a:gd name="connsiteY2220" fmla="*/ 1956076 h 6858000"/>
              <a:gd name="connsiteX2221" fmla="*/ 1338707 w 7703128"/>
              <a:gd name="connsiteY2221" fmla="*/ 1951189 h 6858000"/>
              <a:gd name="connsiteX2222" fmla="*/ 1342982 w 7703128"/>
              <a:gd name="connsiteY2222" fmla="*/ 1940808 h 6858000"/>
              <a:gd name="connsiteX2223" fmla="*/ 1353972 w 7703128"/>
              <a:gd name="connsiteY2223" fmla="*/ 1920653 h 6858000"/>
              <a:gd name="connsiteX2224" fmla="*/ 1347255 w 7703128"/>
              <a:gd name="connsiteY2224" fmla="*/ 1920653 h 6858000"/>
              <a:gd name="connsiteX2225" fmla="*/ 1341147 w 7703128"/>
              <a:gd name="connsiteY2225" fmla="*/ 1920653 h 6858000"/>
              <a:gd name="connsiteX2226" fmla="*/ 1335650 w 7703128"/>
              <a:gd name="connsiteY2226" fmla="*/ 1921265 h 6858000"/>
              <a:gd name="connsiteX2227" fmla="*/ 1330766 w 7703128"/>
              <a:gd name="connsiteY2227" fmla="*/ 1922486 h 6858000"/>
              <a:gd name="connsiteX2228" fmla="*/ 1325878 w 7703128"/>
              <a:gd name="connsiteY2228" fmla="*/ 1924929 h 6858000"/>
              <a:gd name="connsiteX2229" fmla="*/ 1320992 w 7703128"/>
              <a:gd name="connsiteY2229" fmla="*/ 1926760 h 6858000"/>
              <a:gd name="connsiteX2230" fmla="*/ 1317331 w 7703128"/>
              <a:gd name="connsiteY2230" fmla="*/ 1929816 h 6858000"/>
              <a:gd name="connsiteX2231" fmla="*/ 1313664 w 7703128"/>
              <a:gd name="connsiteY2231" fmla="*/ 1933479 h 6858000"/>
              <a:gd name="connsiteX2232" fmla="*/ 1309999 w 7703128"/>
              <a:gd name="connsiteY2232" fmla="*/ 1937143 h 6858000"/>
              <a:gd name="connsiteX2233" fmla="*/ 1306948 w 7703128"/>
              <a:gd name="connsiteY2233" fmla="*/ 1940808 h 6858000"/>
              <a:gd name="connsiteX2234" fmla="*/ 1305116 w 7703128"/>
              <a:gd name="connsiteY2234" fmla="*/ 1945082 h 6858000"/>
              <a:gd name="connsiteX2235" fmla="*/ 1302672 w 7703128"/>
              <a:gd name="connsiteY2235" fmla="*/ 1949968 h 6858000"/>
              <a:gd name="connsiteX2236" fmla="*/ 1300229 w 7703128"/>
              <a:gd name="connsiteY2236" fmla="*/ 1960351 h 6858000"/>
              <a:gd name="connsiteX2237" fmla="*/ 1297786 w 7703128"/>
              <a:gd name="connsiteY2237" fmla="*/ 1970732 h 6858000"/>
              <a:gd name="connsiteX2238" fmla="*/ 1297786 w 7703128"/>
              <a:gd name="connsiteY2238" fmla="*/ 1981115 h 6858000"/>
              <a:gd name="connsiteX2239" fmla="*/ 1299008 w 7703128"/>
              <a:gd name="connsiteY2239" fmla="*/ 1992109 h 6858000"/>
              <a:gd name="connsiteX2240" fmla="*/ 1301450 w 7703128"/>
              <a:gd name="connsiteY2240" fmla="*/ 2003101 h 6858000"/>
              <a:gd name="connsiteX2241" fmla="*/ 1305726 w 7703128"/>
              <a:gd name="connsiteY2241" fmla="*/ 2013483 h 6858000"/>
              <a:gd name="connsiteX2242" fmla="*/ 1308780 w 7703128"/>
              <a:gd name="connsiteY2242" fmla="*/ 2018371 h 6858000"/>
              <a:gd name="connsiteX2243" fmla="*/ 1311833 w 7703128"/>
              <a:gd name="connsiteY2243" fmla="*/ 2022645 h 6858000"/>
              <a:gd name="connsiteX2244" fmla="*/ 1315496 w 7703128"/>
              <a:gd name="connsiteY2244" fmla="*/ 2026921 h 6858000"/>
              <a:gd name="connsiteX2245" fmla="*/ 1318552 w 7703128"/>
              <a:gd name="connsiteY2245" fmla="*/ 2030583 h 6858000"/>
              <a:gd name="connsiteX2246" fmla="*/ 1322216 w 7703128"/>
              <a:gd name="connsiteY2246" fmla="*/ 2034248 h 6858000"/>
              <a:gd name="connsiteX2247" fmla="*/ 1327713 w 7703128"/>
              <a:gd name="connsiteY2247" fmla="*/ 2037913 h 6858000"/>
              <a:gd name="connsiteX2248" fmla="*/ 1331988 w 7703128"/>
              <a:gd name="connsiteY2248" fmla="*/ 2040355 h 6858000"/>
              <a:gd name="connsiteX2249" fmla="*/ 1336873 w 7703128"/>
              <a:gd name="connsiteY2249" fmla="*/ 2042797 h 6858000"/>
              <a:gd name="connsiteX2250" fmla="*/ 1327713 w 7703128"/>
              <a:gd name="connsiteY2250" fmla="*/ 2053181 h 6858000"/>
              <a:gd name="connsiteX2251" fmla="*/ 1317331 w 7703128"/>
              <a:gd name="connsiteY2251" fmla="*/ 2064783 h 6858000"/>
              <a:gd name="connsiteX2252" fmla="*/ 1308168 w 7703128"/>
              <a:gd name="connsiteY2252" fmla="*/ 2075777 h 6858000"/>
              <a:gd name="connsiteX2253" fmla="*/ 1298398 w 7703128"/>
              <a:gd name="connsiteY2253" fmla="*/ 2087991 h 6858000"/>
              <a:gd name="connsiteX2254" fmla="*/ 1289847 w 7703128"/>
              <a:gd name="connsiteY2254" fmla="*/ 2100208 h 6858000"/>
              <a:gd name="connsiteX2255" fmla="*/ 1281298 w 7703128"/>
              <a:gd name="connsiteY2255" fmla="*/ 2112423 h 6858000"/>
              <a:gd name="connsiteX2256" fmla="*/ 1264196 w 7703128"/>
              <a:gd name="connsiteY2256" fmla="*/ 2138682 h 6858000"/>
              <a:gd name="connsiteX2257" fmla="*/ 1248927 w 7703128"/>
              <a:gd name="connsiteY2257" fmla="*/ 2166165 h 6858000"/>
              <a:gd name="connsiteX2258" fmla="*/ 1235495 w 7703128"/>
              <a:gd name="connsiteY2258" fmla="*/ 2195477 h 6858000"/>
              <a:gd name="connsiteX2259" fmla="*/ 1222668 w 7703128"/>
              <a:gd name="connsiteY2259" fmla="*/ 2225404 h 6858000"/>
              <a:gd name="connsiteX2260" fmla="*/ 1209842 w 7703128"/>
              <a:gd name="connsiteY2260" fmla="*/ 2256553 h 6858000"/>
              <a:gd name="connsiteX2261" fmla="*/ 1219613 w 7703128"/>
              <a:gd name="connsiteY2261" fmla="*/ 2239452 h 6858000"/>
              <a:gd name="connsiteX2262" fmla="*/ 1224498 w 7703128"/>
              <a:gd name="connsiteY2262" fmla="*/ 2232122 h 6858000"/>
              <a:gd name="connsiteX2263" fmla="*/ 1230607 w 7703128"/>
              <a:gd name="connsiteY2263" fmla="*/ 2224183 h 6858000"/>
              <a:gd name="connsiteX2264" fmla="*/ 1250761 w 7703128"/>
              <a:gd name="connsiteY2264" fmla="*/ 2200976 h 6858000"/>
              <a:gd name="connsiteX2265" fmla="*/ 1272137 w 7703128"/>
              <a:gd name="connsiteY2265" fmla="*/ 2177769 h 6858000"/>
              <a:gd name="connsiteX2266" fmla="*/ 1316108 w 7703128"/>
              <a:gd name="connsiteY2266" fmla="*/ 2133184 h 6858000"/>
              <a:gd name="connsiteX2267" fmla="*/ 1337483 w 7703128"/>
              <a:gd name="connsiteY2267" fmla="*/ 2111200 h 6858000"/>
              <a:gd name="connsiteX2268" fmla="*/ 1358857 w 7703128"/>
              <a:gd name="connsiteY2268" fmla="*/ 2088603 h 6858000"/>
              <a:gd name="connsiteX2269" fmla="*/ 1379013 w 7703128"/>
              <a:gd name="connsiteY2269" fmla="*/ 2066007 h 6858000"/>
              <a:gd name="connsiteX2270" fmla="*/ 1397946 w 7703128"/>
              <a:gd name="connsiteY2270" fmla="*/ 2042797 h 6858000"/>
              <a:gd name="connsiteX2271" fmla="*/ 1405275 w 7703128"/>
              <a:gd name="connsiteY2271" fmla="*/ 2034248 h 6858000"/>
              <a:gd name="connsiteX2272" fmla="*/ 1413825 w 7703128"/>
              <a:gd name="connsiteY2272" fmla="*/ 2025698 h 6858000"/>
              <a:gd name="connsiteX2273" fmla="*/ 1431534 w 7703128"/>
              <a:gd name="connsiteY2273" fmla="*/ 2009209 h 6858000"/>
              <a:gd name="connsiteX2274" fmla="*/ 1449247 w 7703128"/>
              <a:gd name="connsiteY2274" fmla="*/ 1991497 h 6858000"/>
              <a:gd name="connsiteX2275" fmla="*/ 1466956 w 7703128"/>
              <a:gd name="connsiteY2275" fmla="*/ 1974397 h 6858000"/>
              <a:gd name="connsiteX2276" fmla="*/ 1468178 w 7703128"/>
              <a:gd name="connsiteY2276" fmla="*/ 1965847 h 6858000"/>
              <a:gd name="connsiteX2277" fmla="*/ 1470623 w 7703128"/>
              <a:gd name="connsiteY2277" fmla="*/ 1957296 h 6858000"/>
              <a:gd name="connsiteX2278" fmla="*/ 1473675 w 7703128"/>
              <a:gd name="connsiteY2278" fmla="*/ 1949358 h 6858000"/>
              <a:gd name="connsiteX2279" fmla="*/ 1477952 w 7703128"/>
              <a:gd name="connsiteY2279" fmla="*/ 1940808 h 6858000"/>
              <a:gd name="connsiteX2280" fmla="*/ 1482226 w 7703128"/>
              <a:gd name="connsiteY2280" fmla="*/ 1932257 h 6858000"/>
              <a:gd name="connsiteX2281" fmla="*/ 1487111 w 7703128"/>
              <a:gd name="connsiteY2281" fmla="*/ 1923096 h 6858000"/>
              <a:gd name="connsiteX2282" fmla="*/ 1499326 w 7703128"/>
              <a:gd name="connsiteY2282" fmla="*/ 1905386 h 6858000"/>
              <a:gd name="connsiteX2283" fmla="*/ 1499326 w 7703128"/>
              <a:gd name="connsiteY2283" fmla="*/ 1885844 h 6858000"/>
              <a:gd name="connsiteX2284" fmla="*/ 1499326 w 7703128"/>
              <a:gd name="connsiteY2284" fmla="*/ 1875460 h 6858000"/>
              <a:gd name="connsiteX2285" fmla="*/ 1499935 w 7703128"/>
              <a:gd name="connsiteY2285" fmla="*/ 1865078 h 6858000"/>
              <a:gd name="connsiteX2286" fmla="*/ 1501769 w 7703128"/>
              <a:gd name="connsiteY2286" fmla="*/ 1855307 h 6858000"/>
              <a:gd name="connsiteX2287" fmla="*/ 1503603 w 7703128"/>
              <a:gd name="connsiteY2287" fmla="*/ 1845535 h 6858000"/>
              <a:gd name="connsiteX2288" fmla="*/ 1507265 w 7703128"/>
              <a:gd name="connsiteY2288" fmla="*/ 1836374 h 6858000"/>
              <a:gd name="connsiteX2289" fmla="*/ 1511540 w 7703128"/>
              <a:gd name="connsiteY2289" fmla="*/ 1826602 h 6858000"/>
              <a:gd name="connsiteX2290" fmla="*/ 1520701 w 7703128"/>
              <a:gd name="connsiteY2290" fmla="*/ 1813777 h 6858000"/>
              <a:gd name="connsiteX2291" fmla="*/ 1529252 w 7703128"/>
              <a:gd name="connsiteY2291" fmla="*/ 1801563 h 6858000"/>
              <a:gd name="connsiteX2292" fmla="*/ 1538412 w 7703128"/>
              <a:gd name="connsiteY2292" fmla="*/ 1789348 h 6858000"/>
              <a:gd name="connsiteX2293" fmla="*/ 1548794 w 7703128"/>
              <a:gd name="connsiteY2293" fmla="*/ 1777746 h 6858000"/>
              <a:gd name="connsiteX2294" fmla="*/ 1568949 w 7703128"/>
              <a:gd name="connsiteY2294" fmla="*/ 1754537 h 6858000"/>
              <a:gd name="connsiteX2295" fmla="*/ 1590934 w 7703128"/>
              <a:gd name="connsiteY2295" fmla="*/ 1731942 h 6858000"/>
              <a:gd name="connsiteX2296" fmla="*/ 1612920 w 7703128"/>
              <a:gd name="connsiteY2296" fmla="*/ 1709343 h 6858000"/>
              <a:gd name="connsiteX2297" fmla="*/ 1633685 w 7703128"/>
              <a:gd name="connsiteY2297" fmla="*/ 1686747 h 6858000"/>
              <a:gd name="connsiteX2298" fmla="*/ 1653228 w 7703128"/>
              <a:gd name="connsiteY2298" fmla="*/ 1663540 h 6858000"/>
              <a:gd name="connsiteX2299" fmla="*/ 1662999 w 7703128"/>
              <a:gd name="connsiteY2299" fmla="*/ 1651936 h 6858000"/>
              <a:gd name="connsiteX2300" fmla="*/ 1672159 w 7703128"/>
              <a:gd name="connsiteY2300" fmla="*/ 1640333 h 6858000"/>
              <a:gd name="connsiteX2301" fmla="*/ 1681322 w 7703128"/>
              <a:gd name="connsiteY2301" fmla="*/ 1625063 h 6858000"/>
              <a:gd name="connsiteX2302" fmla="*/ 1689262 w 7703128"/>
              <a:gd name="connsiteY2302" fmla="*/ 1609184 h 6858000"/>
              <a:gd name="connsiteX2303" fmla="*/ 1697810 w 7703128"/>
              <a:gd name="connsiteY2303" fmla="*/ 1592696 h 6858000"/>
              <a:gd name="connsiteX2304" fmla="*/ 1704528 w 7703128"/>
              <a:gd name="connsiteY2304" fmla="*/ 1575596 h 6858000"/>
              <a:gd name="connsiteX2305" fmla="*/ 1711858 w 7703128"/>
              <a:gd name="connsiteY2305" fmla="*/ 1559717 h 6858000"/>
              <a:gd name="connsiteX2306" fmla="*/ 1719186 w 7703128"/>
              <a:gd name="connsiteY2306" fmla="*/ 1543226 h 6858000"/>
              <a:gd name="connsiteX2307" fmla="*/ 1727126 w 7703128"/>
              <a:gd name="connsiteY2307" fmla="*/ 1527959 h 6858000"/>
              <a:gd name="connsiteX2308" fmla="*/ 1736286 w 7703128"/>
              <a:gd name="connsiteY2308" fmla="*/ 1513302 h 6858000"/>
              <a:gd name="connsiteX2309" fmla="*/ 1741173 w 7703128"/>
              <a:gd name="connsiteY2309" fmla="*/ 1505973 h 6858000"/>
              <a:gd name="connsiteX2310" fmla="*/ 1746670 w 7703128"/>
              <a:gd name="connsiteY2310" fmla="*/ 1500476 h 6858000"/>
              <a:gd name="connsiteX2311" fmla="*/ 1752165 w 7703128"/>
              <a:gd name="connsiteY2311" fmla="*/ 1494369 h 6858000"/>
              <a:gd name="connsiteX2312" fmla="*/ 1757661 w 7703128"/>
              <a:gd name="connsiteY2312" fmla="*/ 1489482 h 6858000"/>
              <a:gd name="connsiteX2313" fmla="*/ 1769876 w 7703128"/>
              <a:gd name="connsiteY2313" fmla="*/ 1479102 h 6858000"/>
              <a:gd name="connsiteX2314" fmla="*/ 1782703 w 7703128"/>
              <a:gd name="connsiteY2314" fmla="*/ 1470551 h 6858000"/>
              <a:gd name="connsiteX2315" fmla="*/ 1795525 w 7703128"/>
              <a:gd name="connsiteY2315" fmla="*/ 1462001 h 6858000"/>
              <a:gd name="connsiteX2316" fmla="*/ 1807740 w 7703128"/>
              <a:gd name="connsiteY2316" fmla="*/ 1452229 h 6858000"/>
              <a:gd name="connsiteX2317" fmla="*/ 1813847 w 7703128"/>
              <a:gd name="connsiteY2317" fmla="*/ 1447344 h 6858000"/>
              <a:gd name="connsiteX2318" fmla="*/ 1819344 w 7703128"/>
              <a:gd name="connsiteY2318" fmla="*/ 1442457 h 6858000"/>
              <a:gd name="connsiteX2319" fmla="*/ 1825451 w 7703128"/>
              <a:gd name="connsiteY2319" fmla="*/ 1435739 h 6858000"/>
              <a:gd name="connsiteX2320" fmla="*/ 1830337 w 7703128"/>
              <a:gd name="connsiteY2320" fmla="*/ 1430243 h 6858000"/>
              <a:gd name="connsiteX2321" fmla="*/ 1833391 w 7703128"/>
              <a:gd name="connsiteY2321" fmla="*/ 1425358 h 6858000"/>
              <a:gd name="connsiteX2322" fmla="*/ 1835224 w 7703128"/>
              <a:gd name="connsiteY2322" fmla="*/ 1421082 h 6858000"/>
              <a:gd name="connsiteX2323" fmla="*/ 1838888 w 7703128"/>
              <a:gd name="connsiteY2323" fmla="*/ 1411310 h 6858000"/>
              <a:gd name="connsiteX2324" fmla="*/ 1841942 w 7703128"/>
              <a:gd name="connsiteY2324" fmla="*/ 1400930 h 6858000"/>
              <a:gd name="connsiteX2325" fmla="*/ 1843773 w 7703128"/>
              <a:gd name="connsiteY2325" fmla="*/ 1389324 h 6858000"/>
              <a:gd name="connsiteX2326" fmla="*/ 1846825 w 7703128"/>
              <a:gd name="connsiteY2326" fmla="*/ 1366119 h 6858000"/>
              <a:gd name="connsiteX2327" fmla="*/ 1848660 w 7703128"/>
              <a:gd name="connsiteY2327" fmla="*/ 1355124 h 6858000"/>
              <a:gd name="connsiteX2328" fmla="*/ 1849879 w 7703128"/>
              <a:gd name="connsiteY2328" fmla="*/ 1344130 h 6858000"/>
              <a:gd name="connsiteX2329" fmla="*/ 1838888 w 7703128"/>
              <a:gd name="connsiteY2329" fmla="*/ 1352071 h 6858000"/>
              <a:gd name="connsiteX2330" fmla="*/ 1827282 w 7703128"/>
              <a:gd name="connsiteY2330" fmla="*/ 1359400 h 6858000"/>
              <a:gd name="connsiteX2331" fmla="*/ 1815680 w 7703128"/>
              <a:gd name="connsiteY2331" fmla="*/ 1366119 h 6858000"/>
              <a:gd name="connsiteX2332" fmla="*/ 1804076 w 7703128"/>
              <a:gd name="connsiteY2332" fmla="*/ 1370392 h 6858000"/>
              <a:gd name="connsiteX2333" fmla="*/ 1798579 w 7703128"/>
              <a:gd name="connsiteY2333" fmla="*/ 1372225 h 6858000"/>
              <a:gd name="connsiteX2334" fmla="*/ 1792473 w 7703128"/>
              <a:gd name="connsiteY2334" fmla="*/ 1372836 h 6858000"/>
              <a:gd name="connsiteX2335" fmla="*/ 1786976 w 7703128"/>
              <a:gd name="connsiteY2335" fmla="*/ 1373445 h 6858000"/>
              <a:gd name="connsiteX2336" fmla="*/ 1780867 w 7703128"/>
              <a:gd name="connsiteY2336" fmla="*/ 1373445 h 6858000"/>
              <a:gd name="connsiteX2337" fmla="*/ 1775982 w 7703128"/>
              <a:gd name="connsiteY2337" fmla="*/ 1372836 h 6858000"/>
              <a:gd name="connsiteX2338" fmla="*/ 1771097 w 7703128"/>
              <a:gd name="connsiteY2338" fmla="*/ 1371005 h 6858000"/>
              <a:gd name="connsiteX2339" fmla="*/ 1765601 w 7703128"/>
              <a:gd name="connsiteY2339" fmla="*/ 1369781 h 6858000"/>
              <a:gd name="connsiteX2340" fmla="*/ 1760716 w 7703128"/>
              <a:gd name="connsiteY2340" fmla="*/ 1367338 h 6858000"/>
              <a:gd name="connsiteX2341" fmla="*/ 1758273 w 7703128"/>
              <a:gd name="connsiteY2341" fmla="*/ 1378332 h 6858000"/>
              <a:gd name="connsiteX2342" fmla="*/ 1756440 w 7703128"/>
              <a:gd name="connsiteY2342" fmla="*/ 1388715 h 6858000"/>
              <a:gd name="connsiteX2343" fmla="*/ 1753386 w 7703128"/>
              <a:gd name="connsiteY2343" fmla="*/ 1398485 h 6858000"/>
              <a:gd name="connsiteX2344" fmla="*/ 1749722 w 7703128"/>
              <a:gd name="connsiteY2344" fmla="*/ 1408257 h 6858000"/>
              <a:gd name="connsiteX2345" fmla="*/ 1746058 w 7703128"/>
              <a:gd name="connsiteY2345" fmla="*/ 1416808 h 6858000"/>
              <a:gd name="connsiteX2346" fmla="*/ 1741782 w 7703128"/>
              <a:gd name="connsiteY2346" fmla="*/ 1424746 h 6858000"/>
              <a:gd name="connsiteX2347" fmla="*/ 1736895 w 7703128"/>
              <a:gd name="connsiteY2347" fmla="*/ 1432687 h 6858000"/>
              <a:gd name="connsiteX2348" fmla="*/ 1731400 w 7703128"/>
              <a:gd name="connsiteY2348" fmla="*/ 1440625 h 6858000"/>
              <a:gd name="connsiteX2349" fmla="*/ 1725903 w 7703128"/>
              <a:gd name="connsiteY2349" fmla="*/ 1447953 h 6858000"/>
              <a:gd name="connsiteX2350" fmla="*/ 1719186 w 7703128"/>
              <a:gd name="connsiteY2350" fmla="*/ 1454673 h 6858000"/>
              <a:gd name="connsiteX2351" fmla="*/ 1712468 w 7703128"/>
              <a:gd name="connsiteY2351" fmla="*/ 1461389 h 6858000"/>
              <a:gd name="connsiteX2352" fmla="*/ 1704528 w 7703128"/>
              <a:gd name="connsiteY2352" fmla="*/ 1467497 h 6858000"/>
              <a:gd name="connsiteX2353" fmla="*/ 1696589 w 7703128"/>
              <a:gd name="connsiteY2353" fmla="*/ 1473604 h 6858000"/>
              <a:gd name="connsiteX2354" fmla="*/ 1688038 w 7703128"/>
              <a:gd name="connsiteY2354" fmla="*/ 1478490 h 6858000"/>
              <a:gd name="connsiteX2355" fmla="*/ 1679488 w 7703128"/>
              <a:gd name="connsiteY2355" fmla="*/ 1484597 h 6858000"/>
              <a:gd name="connsiteX2356" fmla="*/ 1669107 w 7703128"/>
              <a:gd name="connsiteY2356" fmla="*/ 1489482 h 6858000"/>
              <a:gd name="connsiteX2357" fmla="*/ 1665441 w 7703128"/>
              <a:gd name="connsiteY2357" fmla="*/ 1482155 h 6858000"/>
              <a:gd name="connsiteX2358" fmla="*/ 1662999 w 7703128"/>
              <a:gd name="connsiteY2358" fmla="*/ 1474215 h 6858000"/>
              <a:gd name="connsiteX2359" fmla="*/ 1661167 w 7703128"/>
              <a:gd name="connsiteY2359" fmla="*/ 1466887 h 6858000"/>
              <a:gd name="connsiteX2360" fmla="*/ 1660556 w 7703128"/>
              <a:gd name="connsiteY2360" fmla="*/ 1459558 h 6858000"/>
              <a:gd name="connsiteX2361" fmla="*/ 1659946 w 7703128"/>
              <a:gd name="connsiteY2361" fmla="*/ 1452229 h 6858000"/>
              <a:gd name="connsiteX2362" fmla="*/ 1659946 w 7703128"/>
              <a:gd name="connsiteY2362" fmla="*/ 1445510 h 6858000"/>
              <a:gd name="connsiteX2363" fmla="*/ 1660556 w 7703128"/>
              <a:gd name="connsiteY2363" fmla="*/ 1430243 h 6858000"/>
              <a:gd name="connsiteX2364" fmla="*/ 1660556 w 7703128"/>
              <a:gd name="connsiteY2364" fmla="*/ 1422915 h 6858000"/>
              <a:gd name="connsiteX2365" fmla="*/ 1660556 w 7703128"/>
              <a:gd name="connsiteY2365" fmla="*/ 1414975 h 6858000"/>
              <a:gd name="connsiteX2366" fmla="*/ 1659336 w 7703128"/>
              <a:gd name="connsiteY2366" fmla="*/ 1407646 h 6858000"/>
              <a:gd name="connsiteX2367" fmla="*/ 1657505 w 7703128"/>
              <a:gd name="connsiteY2367" fmla="*/ 1400318 h 6858000"/>
              <a:gd name="connsiteX2368" fmla="*/ 1654449 w 7703128"/>
              <a:gd name="connsiteY2368" fmla="*/ 1392378 h 6858000"/>
              <a:gd name="connsiteX2369" fmla="*/ 1651394 w 7703128"/>
              <a:gd name="connsiteY2369" fmla="*/ 1385050 h 6858000"/>
              <a:gd name="connsiteX2370" fmla="*/ 1645286 w 7703128"/>
              <a:gd name="connsiteY2370" fmla="*/ 1377721 h 6858000"/>
              <a:gd name="connsiteX2371" fmla="*/ 1638570 w 7703128"/>
              <a:gd name="connsiteY2371" fmla="*/ 1370392 h 6858000"/>
              <a:gd name="connsiteX2372" fmla="*/ 1641013 w 7703128"/>
              <a:gd name="connsiteY2372" fmla="*/ 1368561 h 6858000"/>
              <a:gd name="connsiteX2373" fmla="*/ 1642844 w 7703128"/>
              <a:gd name="connsiteY2373" fmla="*/ 1366119 h 6858000"/>
              <a:gd name="connsiteX2374" fmla="*/ 1645899 w 7703128"/>
              <a:gd name="connsiteY2374" fmla="*/ 1364895 h 6858000"/>
              <a:gd name="connsiteX2375" fmla="*/ 1648952 w 7703128"/>
              <a:gd name="connsiteY2375" fmla="*/ 1363676 h 6858000"/>
              <a:gd name="connsiteX2376" fmla="*/ 1653838 w 7703128"/>
              <a:gd name="connsiteY2376" fmla="*/ 1363065 h 6858000"/>
              <a:gd name="connsiteX2377" fmla="*/ 1659946 w 7703128"/>
              <a:gd name="connsiteY2377" fmla="*/ 1363676 h 6858000"/>
              <a:gd name="connsiteX2378" fmla="*/ 1666052 w 7703128"/>
              <a:gd name="connsiteY2378" fmla="*/ 1365507 h 6858000"/>
              <a:gd name="connsiteX2379" fmla="*/ 1672773 w 7703128"/>
              <a:gd name="connsiteY2379" fmla="*/ 1368561 h 6858000"/>
              <a:gd name="connsiteX2380" fmla="*/ 1686207 w 7703128"/>
              <a:gd name="connsiteY2380" fmla="*/ 1374057 h 6858000"/>
              <a:gd name="connsiteX2381" fmla="*/ 1692314 w 7703128"/>
              <a:gd name="connsiteY2381" fmla="*/ 1376501 h 6858000"/>
              <a:gd name="connsiteX2382" fmla="*/ 1698421 w 7703128"/>
              <a:gd name="connsiteY2382" fmla="*/ 1378943 h 6858000"/>
              <a:gd name="connsiteX2383" fmla="*/ 1704528 w 7703128"/>
              <a:gd name="connsiteY2383" fmla="*/ 1380775 h 6858000"/>
              <a:gd name="connsiteX2384" fmla="*/ 1710635 w 7703128"/>
              <a:gd name="connsiteY2384" fmla="*/ 1381386 h 6858000"/>
              <a:gd name="connsiteX2385" fmla="*/ 1716131 w 7703128"/>
              <a:gd name="connsiteY2385" fmla="*/ 1380775 h 6858000"/>
              <a:gd name="connsiteX2386" fmla="*/ 1718576 w 7703128"/>
              <a:gd name="connsiteY2386" fmla="*/ 1380164 h 6858000"/>
              <a:gd name="connsiteX2387" fmla="*/ 1721629 w 7703128"/>
              <a:gd name="connsiteY2387" fmla="*/ 1378332 h 6858000"/>
              <a:gd name="connsiteX2388" fmla="*/ 1723461 w 7703128"/>
              <a:gd name="connsiteY2388" fmla="*/ 1376501 h 6858000"/>
              <a:gd name="connsiteX2389" fmla="*/ 1725903 w 7703128"/>
              <a:gd name="connsiteY2389" fmla="*/ 1374057 h 6858000"/>
              <a:gd name="connsiteX2390" fmla="*/ 1727736 w 7703128"/>
              <a:gd name="connsiteY2390" fmla="*/ 1371005 h 6858000"/>
              <a:gd name="connsiteX2391" fmla="*/ 1730179 w 7703128"/>
              <a:gd name="connsiteY2391" fmla="*/ 1368561 h 6858000"/>
              <a:gd name="connsiteX2392" fmla="*/ 1731400 w 7703128"/>
              <a:gd name="connsiteY2392" fmla="*/ 1363065 h 6858000"/>
              <a:gd name="connsiteX2393" fmla="*/ 1731400 w 7703128"/>
              <a:gd name="connsiteY2393" fmla="*/ 1358790 h 6858000"/>
              <a:gd name="connsiteX2394" fmla="*/ 1730179 w 7703128"/>
              <a:gd name="connsiteY2394" fmla="*/ 1353902 h 6858000"/>
              <a:gd name="connsiteX2395" fmla="*/ 1727736 w 7703128"/>
              <a:gd name="connsiteY2395" fmla="*/ 1349628 h 6858000"/>
              <a:gd name="connsiteX2396" fmla="*/ 1724682 w 7703128"/>
              <a:gd name="connsiteY2396" fmla="*/ 1344130 h 6858000"/>
              <a:gd name="connsiteX2397" fmla="*/ 1719796 w 7703128"/>
              <a:gd name="connsiteY2397" fmla="*/ 1339857 h 6858000"/>
              <a:gd name="connsiteX2398" fmla="*/ 1711246 w 7703128"/>
              <a:gd name="connsiteY2398" fmla="*/ 1330695 h 6858000"/>
              <a:gd name="connsiteX2399" fmla="*/ 1702696 w 7703128"/>
              <a:gd name="connsiteY2399" fmla="*/ 1322144 h 6858000"/>
              <a:gd name="connsiteX2400" fmla="*/ 1699031 w 7703128"/>
              <a:gd name="connsiteY2400" fmla="*/ 1316649 h 6858000"/>
              <a:gd name="connsiteX2401" fmla="*/ 1695977 w 7703128"/>
              <a:gd name="connsiteY2401" fmla="*/ 1312374 h 6858000"/>
              <a:gd name="connsiteX2402" fmla="*/ 1694758 w 7703128"/>
              <a:gd name="connsiteY2402" fmla="*/ 1308099 h 6858000"/>
              <a:gd name="connsiteX2403" fmla="*/ 1694146 w 7703128"/>
              <a:gd name="connsiteY2403" fmla="*/ 1303214 h 6858000"/>
              <a:gd name="connsiteX2404" fmla="*/ 1695370 w 7703128"/>
              <a:gd name="connsiteY2404" fmla="*/ 1298937 h 6858000"/>
              <a:gd name="connsiteX2405" fmla="*/ 1698421 w 7703128"/>
              <a:gd name="connsiteY2405" fmla="*/ 1293442 h 6858000"/>
              <a:gd name="connsiteX2406" fmla="*/ 1692314 w 7703128"/>
              <a:gd name="connsiteY2406" fmla="*/ 1291608 h 6858000"/>
              <a:gd name="connsiteX2407" fmla="*/ 1687427 w 7703128"/>
              <a:gd name="connsiteY2407" fmla="*/ 1290388 h 6858000"/>
              <a:gd name="connsiteX2408" fmla="*/ 1682543 w 7703128"/>
              <a:gd name="connsiteY2408" fmla="*/ 1290388 h 6858000"/>
              <a:gd name="connsiteX2409" fmla="*/ 1677658 w 7703128"/>
              <a:gd name="connsiteY2409" fmla="*/ 1291608 h 6858000"/>
              <a:gd name="connsiteX2410" fmla="*/ 1673380 w 7703128"/>
              <a:gd name="connsiteY2410" fmla="*/ 1293442 h 6858000"/>
              <a:gd name="connsiteX2411" fmla="*/ 1669107 w 7703128"/>
              <a:gd name="connsiteY2411" fmla="*/ 1296495 h 6858000"/>
              <a:gd name="connsiteX2412" fmla="*/ 1664831 w 7703128"/>
              <a:gd name="connsiteY2412" fmla="*/ 1299549 h 6858000"/>
              <a:gd name="connsiteX2413" fmla="*/ 1661167 w 7703128"/>
              <a:gd name="connsiteY2413" fmla="*/ 1303825 h 6858000"/>
              <a:gd name="connsiteX2414" fmla="*/ 1653228 w 7703128"/>
              <a:gd name="connsiteY2414" fmla="*/ 1312374 h 6858000"/>
              <a:gd name="connsiteX2415" fmla="*/ 1645899 w 7703128"/>
              <a:gd name="connsiteY2415" fmla="*/ 1322144 h 6858000"/>
              <a:gd name="connsiteX2416" fmla="*/ 1638570 w 7703128"/>
              <a:gd name="connsiteY2416" fmla="*/ 1331916 h 6858000"/>
              <a:gd name="connsiteX2417" fmla="*/ 1631243 w 7703128"/>
              <a:gd name="connsiteY2417" fmla="*/ 1340467 h 6858000"/>
              <a:gd name="connsiteX2418" fmla="*/ 1625135 w 7703128"/>
              <a:gd name="connsiteY2418" fmla="*/ 1332529 h 6858000"/>
              <a:gd name="connsiteX2419" fmla="*/ 1619637 w 7703128"/>
              <a:gd name="connsiteY2419" fmla="*/ 1325200 h 6858000"/>
              <a:gd name="connsiteX2420" fmla="*/ 1614752 w 7703128"/>
              <a:gd name="connsiteY2420" fmla="*/ 1318481 h 6858000"/>
              <a:gd name="connsiteX2421" fmla="*/ 1610477 w 7703128"/>
              <a:gd name="connsiteY2421" fmla="*/ 1311154 h 6858000"/>
              <a:gd name="connsiteX2422" fmla="*/ 1606814 w 7703128"/>
              <a:gd name="connsiteY2422" fmla="*/ 1303214 h 6858000"/>
              <a:gd name="connsiteX2423" fmla="*/ 1603758 w 7703128"/>
              <a:gd name="connsiteY2423" fmla="*/ 1295885 h 6858000"/>
              <a:gd name="connsiteX2424" fmla="*/ 1601314 w 7703128"/>
              <a:gd name="connsiteY2424" fmla="*/ 1288556 h 6858000"/>
              <a:gd name="connsiteX2425" fmla="*/ 1598874 w 7703128"/>
              <a:gd name="connsiteY2425" fmla="*/ 1281228 h 6858000"/>
              <a:gd name="connsiteX2426" fmla="*/ 1597652 w 7703128"/>
              <a:gd name="connsiteY2426" fmla="*/ 1273898 h 6858000"/>
              <a:gd name="connsiteX2427" fmla="*/ 1596429 w 7703128"/>
              <a:gd name="connsiteY2427" fmla="*/ 1266569 h 6858000"/>
              <a:gd name="connsiteX2428" fmla="*/ 1595209 w 7703128"/>
              <a:gd name="connsiteY2428" fmla="*/ 1253135 h 6858000"/>
              <a:gd name="connsiteX2429" fmla="*/ 1596429 w 7703128"/>
              <a:gd name="connsiteY2429" fmla="*/ 1239087 h 6858000"/>
              <a:gd name="connsiteX2430" fmla="*/ 1598874 w 7703128"/>
              <a:gd name="connsiteY2430" fmla="*/ 1225650 h 6858000"/>
              <a:gd name="connsiteX2431" fmla="*/ 1602538 w 7703128"/>
              <a:gd name="connsiteY2431" fmla="*/ 1212215 h 6858000"/>
              <a:gd name="connsiteX2432" fmla="*/ 1606814 w 7703128"/>
              <a:gd name="connsiteY2432" fmla="*/ 1199391 h 6858000"/>
              <a:gd name="connsiteX2433" fmla="*/ 1612920 w 7703128"/>
              <a:gd name="connsiteY2433" fmla="*/ 1185954 h 6858000"/>
              <a:gd name="connsiteX2434" fmla="*/ 1619027 w 7703128"/>
              <a:gd name="connsiteY2434" fmla="*/ 1173740 h 6858000"/>
              <a:gd name="connsiteX2435" fmla="*/ 1625744 w 7703128"/>
              <a:gd name="connsiteY2435" fmla="*/ 1162135 h 6858000"/>
              <a:gd name="connsiteX2436" fmla="*/ 1633073 w 7703128"/>
              <a:gd name="connsiteY2436" fmla="*/ 1150532 h 6858000"/>
              <a:gd name="connsiteX2437" fmla="*/ 1648952 w 7703128"/>
              <a:gd name="connsiteY2437" fmla="*/ 1129157 h 6858000"/>
              <a:gd name="connsiteX2438" fmla="*/ 1652617 w 7703128"/>
              <a:gd name="connsiteY2438" fmla="*/ 1123661 h 6858000"/>
              <a:gd name="connsiteX2439" fmla="*/ 1656892 w 7703128"/>
              <a:gd name="connsiteY2439" fmla="*/ 1119385 h 6858000"/>
              <a:gd name="connsiteX2440" fmla="*/ 1667273 w 7703128"/>
              <a:gd name="connsiteY2440" fmla="*/ 1110835 h 6858000"/>
              <a:gd name="connsiteX2441" fmla="*/ 1677658 w 7703128"/>
              <a:gd name="connsiteY2441" fmla="*/ 1102894 h 6858000"/>
              <a:gd name="connsiteX2442" fmla="*/ 1689262 w 7703128"/>
              <a:gd name="connsiteY2442" fmla="*/ 1095568 h 6858000"/>
              <a:gd name="connsiteX2443" fmla="*/ 1702696 w 7703128"/>
              <a:gd name="connsiteY2443" fmla="*/ 1088849 h 6858000"/>
              <a:gd name="connsiteX2444" fmla="*/ 1715521 w 7703128"/>
              <a:gd name="connsiteY2444" fmla="*/ 1082742 h 6858000"/>
              <a:gd name="connsiteX2445" fmla="*/ 1744224 w 7703128"/>
              <a:gd name="connsiteY2445" fmla="*/ 1069917 h 6858000"/>
              <a:gd name="connsiteX2446" fmla="*/ 1772929 w 7703128"/>
              <a:gd name="connsiteY2446" fmla="*/ 1057700 h 6858000"/>
              <a:gd name="connsiteX2447" fmla="*/ 1786976 w 7703128"/>
              <a:gd name="connsiteY2447" fmla="*/ 1050984 h 6858000"/>
              <a:gd name="connsiteX2448" fmla="*/ 1799801 w 7703128"/>
              <a:gd name="connsiteY2448" fmla="*/ 1044877 h 6858000"/>
              <a:gd name="connsiteX2449" fmla="*/ 1812626 w 7703128"/>
              <a:gd name="connsiteY2449" fmla="*/ 1036936 h 6858000"/>
              <a:gd name="connsiteX2450" fmla="*/ 1824230 w 7703128"/>
              <a:gd name="connsiteY2450" fmla="*/ 1028998 h 6858000"/>
              <a:gd name="connsiteX2451" fmla="*/ 1835224 w 7703128"/>
              <a:gd name="connsiteY2451" fmla="*/ 1019838 h 6858000"/>
              <a:gd name="connsiteX2452" fmla="*/ 1844995 w 7703128"/>
              <a:gd name="connsiteY2452" fmla="*/ 1010677 h 6858000"/>
              <a:gd name="connsiteX2453" fmla="*/ 1855988 w 7703128"/>
              <a:gd name="connsiteY2453" fmla="*/ 997852 h 6858000"/>
              <a:gd name="connsiteX2454" fmla="*/ 1864538 w 7703128"/>
              <a:gd name="connsiteY2454" fmla="*/ 984416 h 6858000"/>
              <a:gd name="connsiteX2455" fmla="*/ 1870646 w 7703128"/>
              <a:gd name="connsiteY2455" fmla="*/ 972202 h 6858000"/>
              <a:gd name="connsiteX2456" fmla="*/ 1876752 w 7703128"/>
              <a:gd name="connsiteY2456" fmla="*/ 960598 h 6858000"/>
              <a:gd name="connsiteX2457" fmla="*/ 1881028 w 7703128"/>
              <a:gd name="connsiteY2457" fmla="*/ 948995 h 6858000"/>
              <a:gd name="connsiteX2458" fmla="*/ 1884691 w 7703128"/>
              <a:gd name="connsiteY2458" fmla="*/ 937390 h 6858000"/>
              <a:gd name="connsiteX2459" fmla="*/ 1887136 w 7703128"/>
              <a:gd name="connsiteY2459" fmla="*/ 925787 h 6858000"/>
              <a:gd name="connsiteX2460" fmla="*/ 1888967 w 7703128"/>
              <a:gd name="connsiteY2460" fmla="*/ 913573 h 6858000"/>
              <a:gd name="connsiteX2461" fmla="*/ 1892019 w 7703128"/>
              <a:gd name="connsiteY2461" fmla="*/ 889753 h 6858000"/>
              <a:gd name="connsiteX2462" fmla="*/ 1895685 w 7703128"/>
              <a:gd name="connsiteY2462" fmla="*/ 863493 h 6858000"/>
              <a:gd name="connsiteX2463" fmla="*/ 1897518 w 7703128"/>
              <a:gd name="connsiteY2463" fmla="*/ 848835 h 6858000"/>
              <a:gd name="connsiteX2464" fmla="*/ 1900571 w 7703128"/>
              <a:gd name="connsiteY2464" fmla="*/ 834178 h 6858000"/>
              <a:gd name="connsiteX2465" fmla="*/ 1904845 w 7703128"/>
              <a:gd name="connsiteY2465" fmla="*/ 818299 h 6858000"/>
              <a:gd name="connsiteX2466" fmla="*/ 1910342 w 7703128"/>
              <a:gd name="connsiteY2466" fmla="*/ 801809 h 6858000"/>
              <a:gd name="connsiteX2467" fmla="*/ 1921946 w 7703128"/>
              <a:gd name="connsiteY2467" fmla="*/ 799366 h 6858000"/>
              <a:gd name="connsiteX2468" fmla="*/ 1934160 w 7703128"/>
              <a:gd name="connsiteY2468" fmla="*/ 797535 h 6858000"/>
              <a:gd name="connsiteX2469" fmla="*/ 1946374 w 7703128"/>
              <a:gd name="connsiteY2469" fmla="*/ 795702 h 6858000"/>
              <a:gd name="connsiteX2470" fmla="*/ 1958591 w 7703128"/>
              <a:gd name="connsiteY2470" fmla="*/ 795093 h 6858000"/>
              <a:gd name="connsiteX2471" fmla="*/ 1984239 w 7703128"/>
              <a:gd name="connsiteY2471" fmla="*/ 794480 h 6858000"/>
              <a:gd name="connsiteX2472" fmla="*/ 2008668 w 7703128"/>
              <a:gd name="connsiteY2472" fmla="*/ 794480 h 6858000"/>
              <a:gd name="connsiteX2473" fmla="*/ 2034318 w 7703128"/>
              <a:gd name="connsiteY2473" fmla="*/ 796313 h 6858000"/>
              <a:gd name="connsiteX2474" fmla="*/ 2059357 w 7703128"/>
              <a:gd name="connsiteY2474" fmla="*/ 798756 h 6858000"/>
              <a:gd name="connsiteX2475" fmla="*/ 2109437 w 7703128"/>
              <a:gd name="connsiteY2475" fmla="*/ 805473 h 6858000"/>
              <a:gd name="connsiteX2476" fmla="*/ 2114936 w 7703128"/>
              <a:gd name="connsiteY2476" fmla="*/ 821964 h 6858000"/>
              <a:gd name="connsiteX2477" fmla="*/ 2117377 w 7703128"/>
              <a:gd name="connsiteY2477" fmla="*/ 837843 h 6858000"/>
              <a:gd name="connsiteX2478" fmla="*/ 2119821 w 7703128"/>
              <a:gd name="connsiteY2478" fmla="*/ 853722 h 6858000"/>
              <a:gd name="connsiteX2479" fmla="*/ 2119821 w 7703128"/>
              <a:gd name="connsiteY2479" fmla="*/ 869601 h 6858000"/>
              <a:gd name="connsiteX2480" fmla="*/ 2119209 w 7703128"/>
              <a:gd name="connsiteY2480" fmla="*/ 886089 h 6858000"/>
              <a:gd name="connsiteX2481" fmla="*/ 2116766 w 7703128"/>
              <a:gd name="connsiteY2481" fmla="*/ 901358 h 6858000"/>
              <a:gd name="connsiteX2482" fmla="*/ 2113713 w 7703128"/>
              <a:gd name="connsiteY2482" fmla="*/ 917237 h 6858000"/>
              <a:gd name="connsiteX2483" fmla="*/ 2109437 w 7703128"/>
              <a:gd name="connsiteY2483" fmla="*/ 932504 h 6858000"/>
              <a:gd name="connsiteX2484" fmla="*/ 2105162 w 7703128"/>
              <a:gd name="connsiteY2484" fmla="*/ 947773 h 6858000"/>
              <a:gd name="connsiteX2485" fmla="*/ 2100276 w 7703128"/>
              <a:gd name="connsiteY2485" fmla="*/ 963649 h 6858000"/>
              <a:gd name="connsiteX2486" fmla="*/ 2088671 w 7703128"/>
              <a:gd name="connsiteY2486" fmla="*/ 994186 h 6858000"/>
              <a:gd name="connsiteX2487" fmla="*/ 2077070 w 7703128"/>
              <a:gd name="connsiteY2487" fmla="*/ 1024113 h 6858000"/>
              <a:gd name="connsiteX2488" fmla="*/ 2065465 w 7703128"/>
              <a:gd name="connsiteY2488" fmla="*/ 1054649 h 6858000"/>
              <a:gd name="connsiteX2489" fmla="*/ 2059969 w 7703128"/>
              <a:gd name="connsiteY2489" fmla="*/ 1034495 h 6858000"/>
              <a:gd name="connsiteX2490" fmla="*/ 2055694 w 7703128"/>
              <a:gd name="connsiteY2490" fmla="*/ 1013731 h 6858000"/>
              <a:gd name="connsiteX2491" fmla="*/ 2054473 w 7703128"/>
              <a:gd name="connsiteY2491" fmla="*/ 1003348 h 6858000"/>
              <a:gd name="connsiteX2492" fmla="*/ 2053862 w 7703128"/>
              <a:gd name="connsiteY2492" fmla="*/ 992355 h 6858000"/>
              <a:gd name="connsiteX2493" fmla="*/ 2053253 w 7703128"/>
              <a:gd name="connsiteY2493" fmla="*/ 982584 h 6858000"/>
              <a:gd name="connsiteX2494" fmla="*/ 2053253 w 7703128"/>
              <a:gd name="connsiteY2494" fmla="*/ 972202 h 6858000"/>
              <a:gd name="connsiteX2495" fmla="*/ 2053862 w 7703128"/>
              <a:gd name="connsiteY2495" fmla="*/ 961818 h 6858000"/>
              <a:gd name="connsiteX2496" fmla="*/ 2055694 w 7703128"/>
              <a:gd name="connsiteY2496" fmla="*/ 952046 h 6858000"/>
              <a:gd name="connsiteX2497" fmla="*/ 2058135 w 7703128"/>
              <a:gd name="connsiteY2497" fmla="*/ 941666 h 6858000"/>
              <a:gd name="connsiteX2498" fmla="*/ 2061800 w 7703128"/>
              <a:gd name="connsiteY2498" fmla="*/ 931282 h 6858000"/>
              <a:gd name="connsiteX2499" fmla="*/ 2066688 w 7703128"/>
              <a:gd name="connsiteY2499" fmla="*/ 921511 h 6858000"/>
              <a:gd name="connsiteX2500" fmla="*/ 2072795 w 7703128"/>
              <a:gd name="connsiteY2500" fmla="*/ 911739 h 6858000"/>
              <a:gd name="connsiteX2501" fmla="*/ 2078903 w 7703128"/>
              <a:gd name="connsiteY2501" fmla="*/ 901967 h 6858000"/>
              <a:gd name="connsiteX2502" fmla="*/ 2088062 w 7703128"/>
              <a:gd name="connsiteY2502" fmla="*/ 892196 h 6858000"/>
              <a:gd name="connsiteX2503" fmla="*/ 2080733 w 7703128"/>
              <a:gd name="connsiteY2503" fmla="*/ 884257 h 6858000"/>
              <a:gd name="connsiteX2504" fmla="*/ 2072795 w 7703128"/>
              <a:gd name="connsiteY2504" fmla="*/ 876930 h 6858000"/>
              <a:gd name="connsiteX2505" fmla="*/ 2065465 w 7703128"/>
              <a:gd name="connsiteY2505" fmla="*/ 871432 h 6858000"/>
              <a:gd name="connsiteX2506" fmla="*/ 2058135 w 7703128"/>
              <a:gd name="connsiteY2506" fmla="*/ 867158 h 6858000"/>
              <a:gd name="connsiteX2507" fmla="*/ 2051419 w 7703128"/>
              <a:gd name="connsiteY2507" fmla="*/ 864102 h 6858000"/>
              <a:gd name="connsiteX2508" fmla="*/ 2044090 w 7703128"/>
              <a:gd name="connsiteY2508" fmla="*/ 861660 h 6858000"/>
              <a:gd name="connsiteX2509" fmla="*/ 2037983 w 7703128"/>
              <a:gd name="connsiteY2509" fmla="*/ 861051 h 6858000"/>
              <a:gd name="connsiteX2510" fmla="*/ 2031264 w 7703128"/>
              <a:gd name="connsiteY2510" fmla="*/ 861660 h 6858000"/>
              <a:gd name="connsiteX2511" fmla="*/ 2024548 w 7703128"/>
              <a:gd name="connsiteY2511" fmla="*/ 862882 h 6858000"/>
              <a:gd name="connsiteX2512" fmla="*/ 2018440 w 7703128"/>
              <a:gd name="connsiteY2512" fmla="*/ 865324 h 6858000"/>
              <a:gd name="connsiteX2513" fmla="*/ 2012333 w 7703128"/>
              <a:gd name="connsiteY2513" fmla="*/ 868379 h 6858000"/>
              <a:gd name="connsiteX2514" fmla="*/ 2005615 w 7703128"/>
              <a:gd name="connsiteY2514" fmla="*/ 872654 h 6858000"/>
              <a:gd name="connsiteX2515" fmla="*/ 2000118 w 7703128"/>
              <a:gd name="connsiteY2515" fmla="*/ 878150 h 6858000"/>
              <a:gd name="connsiteX2516" fmla="*/ 1994012 w 7703128"/>
              <a:gd name="connsiteY2516" fmla="*/ 884257 h 6858000"/>
              <a:gd name="connsiteX2517" fmla="*/ 1988515 w 7703128"/>
              <a:gd name="connsiteY2517" fmla="*/ 890975 h 6858000"/>
              <a:gd name="connsiteX2518" fmla="*/ 1982407 w 7703128"/>
              <a:gd name="connsiteY2518" fmla="*/ 898303 h 6858000"/>
              <a:gd name="connsiteX2519" fmla="*/ 1989127 w 7703128"/>
              <a:gd name="connsiteY2519" fmla="*/ 907465 h 6858000"/>
              <a:gd name="connsiteX2520" fmla="*/ 1995845 w 7703128"/>
              <a:gd name="connsiteY2520" fmla="*/ 917846 h 6858000"/>
              <a:gd name="connsiteX2521" fmla="*/ 2000727 w 7703128"/>
              <a:gd name="connsiteY2521" fmla="*/ 928840 h 6858000"/>
              <a:gd name="connsiteX2522" fmla="*/ 2005615 w 7703128"/>
              <a:gd name="connsiteY2522" fmla="*/ 940444 h 6858000"/>
              <a:gd name="connsiteX2523" fmla="*/ 2009281 w 7703128"/>
              <a:gd name="connsiteY2523" fmla="*/ 952658 h 6858000"/>
              <a:gd name="connsiteX2524" fmla="*/ 2012333 w 7703128"/>
              <a:gd name="connsiteY2524" fmla="*/ 964874 h 6858000"/>
              <a:gd name="connsiteX2525" fmla="*/ 2015387 w 7703128"/>
              <a:gd name="connsiteY2525" fmla="*/ 977697 h 6858000"/>
              <a:gd name="connsiteX2526" fmla="*/ 2016606 w 7703128"/>
              <a:gd name="connsiteY2526" fmla="*/ 991133 h 6858000"/>
              <a:gd name="connsiteX2527" fmla="*/ 2018440 w 7703128"/>
              <a:gd name="connsiteY2527" fmla="*/ 1004570 h 6858000"/>
              <a:gd name="connsiteX2528" fmla="*/ 2019049 w 7703128"/>
              <a:gd name="connsiteY2528" fmla="*/ 1018005 h 6858000"/>
              <a:gd name="connsiteX2529" fmla="*/ 2018440 w 7703128"/>
              <a:gd name="connsiteY2529" fmla="*/ 1031441 h 6858000"/>
              <a:gd name="connsiteX2530" fmla="*/ 2017218 w 7703128"/>
              <a:gd name="connsiteY2530" fmla="*/ 1044877 h 6858000"/>
              <a:gd name="connsiteX2531" fmla="*/ 2015997 w 7703128"/>
              <a:gd name="connsiteY2531" fmla="*/ 1057700 h 6858000"/>
              <a:gd name="connsiteX2532" fmla="*/ 2012943 w 7703128"/>
              <a:gd name="connsiteY2532" fmla="*/ 1071137 h 6858000"/>
              <a:gd name="connsiteX2533" fmla="*/ 2010500 w 7703128"/>
              <a:gd name="connsiteY2533" fmla="*/ 1083353 h 6858000"/>
              <a:gd name="connsiteX2534" fmla="*/ 2006836 w 7703128"/>
              <a:gd name="connsiteY2534" fmla="*/ 1095568 h 6858000"/>
              <a:gd name="connsiteX2535" fmla="*/ 2001949 w 7703128"/>
              <a:gd name="connsiteY2535" fmla="*/ 1106562 h 6858000"/>
              <a:gd name="connsiteX2536" fmla="*/ 1997063 w 7703128"/>
              <a:gd name="connsiteY2536" fmla="*/ 1117554 h 6858000"/>
              <a:gd name="connsiteX2537" fmla="*/ 1991568 w 7703128"/>
              <a:gd name="connsiteY2537" fmla="*/ 1127325 h 6858000"/>
              <a:gd name="connsiteX2538" fmla="*/ 1984850 w 7703128"/>
              <a:gd name="connsiteY2538" fmla="*/ 1135874 h 6858000"/>
              <a:gd name="connsiteX2539" fmla="*/ 1977522 w 7703128"/>
              <a:gd name="connsiteY2539" fmla="*/ 1145035 h 6858000"/>
              <a:gd name="connsiteX2540" fmla="*/ 1969582 w 7703128"/>
              <a:gd name="connsiteY2540" fmla="*/ 1152364 h 6858000"/>
              <a:gd name="connsiteX2541" fmla="*/ 1961033 w 7703128"/>
              <a:gd name="connsiteY2541" fmla="*/ 1157861 h 6858000"/>
              <a:gd name="connsiteX2542" fmla="*/ 1951260 w 7703128"/>
              <a:gd name="connsiteY2542" fmla="*/ 1162748 h 6858000"/>
              <a:gd name="connsiteX2543" fmla="*/ 1941489 w 7703128"/>
              <a:gd name="connsiteY2543" fmla="*/ 1165799 h 6858000"/>
              <a:gd name="connsiteX2544" fmla="*/ 1931106 w 7703128"/>
              <a:gd name="connsiteY2544" fmla="*/ 1168243 h 6858000"/>
              <a:gd name="connsiteX2545" fmla="*/ 1919503 w 7703128"/>
              <a:gd name="connsiteY2545" fmla="*/ 1168855 h 6858000"/>
              <a:gd name="connsiteX2546" fmla="*/ 1907288 w 7703128"/>
              <a:gd name="connsiteY2546" fmla="*/ 1168243 h 6858000"/>
              <a:gd name="connsiteX2547" fmla="*/ 1895075 w 7703128"/>
              <a:gd name="connsiteY2547" fmla="*/ 1165190 h 6858000"/>
              <a:gd name="connsiteX2548" fmla="*/ 1881638 w 7703128"/>
              <a:gd name="connsiteY2548" fmla="*/ 1160914 h 6858000"/>
              <a:gd name="connsiteX2549" fmla="*/ 1867592 w 7703128"/>
              <a:gd name="connsiteY2549" fmla="*/ 1154197 h 6858000"/>
              <a:gd name="connsiteX2550" fmla="*/ 1852934 w 7703128"/>
              <a:gd name="connsiteY2550" fmla="*/ 1146257 h 6858000"/>
              <a:gd name="connsiteX2551" fmla="*/ 1858430 w 7703128"/>
              <a:gd name="connsiteY2551" fmla="*/ 1140762 h 6858000"/>
              <a:gd name="connsiteX2552" fmla="*/ 1865147 w 7703128"/>
              <a:gd name="connsiteY2552" fmla="*/ 1135264 h 6858000"/>
              <a:gd name="connsiteX2553" fmla="*/ 1871865 w 7703128"/>
              <a:gd name="connsiteY2553" fmla="*/ 1130988 h 6858000"/>
              <a:gd name="connsiteX2554" fmla="*/ 1877362 w 7703128"/>
              <a:gd name="connsiteY2554" fmla="*/ 1127935 h 6858000"/>
              <a:gd name="connsiteX2555" fmla="*/ 1889576 w 7703128"/>
              <a:gd name="connsiteY2555" fmla="*/ 1123050 h 6858000"/>
              <a:gd name="connsiteX2556" fmla="*/ 1899960 w 7703128"/>
              <a:gd name="connsiteY2556" fmla="*/ 1118164 h 6858000"/>
              <a:gd name="connsiteX2557" fmla="*/ 1904233 w 7703128"/>
              <a:gd name="connsiteY2557" fmla="*/ 1115720 h 6858000"/>
              <a:gd name="connsiteX2558" fmla="*/ 1908510 w 7703128"/>
              <a:gd name="connsiteY2558" fmla="*/ 1112056 h 6858000"/>
              <a:gd name="connsiteX2559" fmla="*/ 1912174 w 7703128"/>
              <a:gd name="connsiteY2559" fmla="*/ 1108392 h 6858000"/>
              <a:gd name="connsiteX2560" fmla="*/ 1914618 w 7703128"/>
              <a:gd name="connsiteY2560" fmla="*/ 1104118 h 6858000"/>
              <a:gd name="connsiteX2561" fmla="*/ 1916449 w 7703128"/>
              <a:gd name="connsiteY2561" fmla="*/ 1098621 h 6858000"/>
              <a:gd name="connsiteX2562" fmla="*/ 1917061 w 7703128"/>
              <a:gd name="connsiteY2562" fmla="*/ 1091903 h 6858000"/>
              <a:gd name="connsiteX2563" fmla="*/ 1917061 w 7703128"/>
              <a:gd name="connsiteY2563" fmla="*/ 1083963 h 6858000"/>
              <a:gd name="connsiteX2564" fmla="*/ 1916449 w 7703128"/>
              <a:gd name="connsiteY2564" fmla="*/ 1074191 h 6858000"/>
              <a:gd name="connsiteX2565" fmla="*/ 1903624 w 7703128"/>
              <a:gd name="connsiteY2565" fmla="*/ 1073579 h 6858000"/>
              <a:gd name="connsiteX2566" fmla="*/ 1892019 w 7703128"/>
              <a:gd name="connsiteY2566" fmla="*/ 1074191 h 6858000"/>
              <a:gd name="connsiteX2567" fmla="*/ 1881638 w 7703128"/>
              <a:gd name="connsiteY2567" fmla="*/ 1076024 h 6858000"/>
              <a:gd name="connsiteX2568" fmla="*/ 1871865 w 7703128"/>
              <a:gd name="connsiteY2568" fmla="*/ 1079077 h 6858000"/>
              <a:gd name="connsiteX2569" fmla="*/ 1862095 w 7703128"/>
              <a:gd name="connsiteY2569" fmla="*/ 1083353 h 6858000"/>
              <a:gd name="connsiteX2570" fmla="*/ 1853545 w 7703128"/>
              <a:gd name="connsiteY2570" fmla="*/ 1088237 h 6858000"/>
              <a:gd name="connsiteX2571" fmla="*/ 1845604 w 7703128"/>
              <a:gd name="connsiteY2571" fmla="*/ 1094346 h 6858000"/>
              <a:gd name="connsiteX2572" fmla="*/ 1838276 w 7703128"/>
              <a:gd name="connsiteY2572" fmla="*/ 1100453 h 6858000"/>
              <a:gd name="connsiteX2573" fmla="*/ 1831559 w 7703128"/>
              <a:gd name="connsiteY2573" fmla="*/ 1107782 h 6858000"/>
              <a:gd name="connsiteX2574" fmla="*/ 1825451 w 7703128"/>
              <a:gd name="connsiteY2574" fmla="*/ 1115720 h 6858000"/>
              <a:gd name="connsiteX2575" fmla="*/ 1819344 w 7703128"/>
              <a:gd name="connsiteY2575" fmla="*/ 1123661 h 6858000"/>
              <a:gd name="connsiteX2576" fmla="*/ 1813847 w 7703128"/>
              <a:gd name="connsiteY2576" fmla="*/ 1132211 h 6858000"/>
              <a:gd name="connsiteX2577" fmla="*/ 1803465 w 7703128"/>
              <a:gd name="connsiteY2577" fmla="*/ 1151143 h 6858000"/>
              <a:gd name="connsiteX2578" fmla="*/ 1794303 w 7703128"/>
              <a:gd name="connsiteY2578" fmla="*/ 1170076 h 6858000"/>
              <a:gd name="connsiteX2579" fmla="*/ 1784534 w 7703128"/>
              <a:gd name="connsiteY2579" fmla="*/ 1189007 h 6858000"/>
              <a:gd name="connsiteX2580" fmla="*/ 1775373 w 7703128"/>
              <a:gd name="connsiteY2580" fmla="*/ 1207940 h 6858000"/>
              <a:gd name="connsiteX2581" fmla="*/ 1765601 w 7703128"/>
              <a:gd name="connsiteY2581" fmla="*/ 1224430 h 6858000"/>
              <a:gd name="connsiteX2582" fmla="*/ 1760103 w 7703128"/>
              <a:gd name="connsiteY2582" fmla="*/ 1232369 h 6858000"/>
              <a:gd name="connsiteX2583" fmla="*/ 1754607 w 7703128"/>
              <a:gd name="connsiteY2583" fmla="*/ 1239087 h 6858000"/>
              <a:gd name="connsiteX2584" fmla="*/ 1748500 w 7703128"/>
              <a:gd name="connsiteY2584" fmla="*/ 1245805 h 6858000"/>
              <a:gd name="connsiteX2585" fmla="*/ 1741782 w 7703128"/>
              <a:gd name="connsiteY2585" fmla="*/ 1251301 h 6858000"/>
              <a:gd name="connsiteX2586" fmla="*/ 1735065 w 7703128"/>
              <a:gd name="connsiteY2586" fmla="*/ 1256799 h 6858000"/>
              <a:gd name="connsiteX2587" fmla="*/ 1727736 w 7703128"/>
              <a:gd name="connsiteY2587" fmla="*/ 1260464 h 6858000"/>
              <a:gd name="connsiteX2588" fmla="*/ 1719796 w 7703128"/>
              <a:gd name="connsiteY2588" fmla="*/ 1262906 h 6858000"/>
              <a:gd name="connsiteX2589" fmla="*/ 1711246 w 7703128"/>
              <a:gd name="connsiteY2589" fmla="*/ 1264737 h 6858000"/>
              <a:gd name="connsiteX2590" fmla="*/ 1702086 w 7703128"/>
              <a:gd name="connsiteY2590" fmla="*/ 1265349 h 6858000"/>
              <a:gd name="connsiteX2591" fmla="*/ 1691702 w 7703128"/>
              <a:gd name="connsiteY2591" fmla="*/ 1264127 h 6858000"/>
              <a:gd name="connsiteX2592" fmla="*/ 1766211 w 7703128"/>
              <a:gd name="connsiteY2592" fmla="*/ 1323366 h 6858000"/>
              <a:gd name="connsiteX2593" fmla="*/ 1776594 w 7703128"/>
              <a:gd name="connsiteY2593" fmla="*/ 1315428 h 6858000"/>
              <a:gd name="connsiteX2594" fmla="*/ 1785145 w 7703128"/>
              <a:gd name="connsiteY2594" fmla="*/ 1307487 h 6858000"/>
              <a:gd name="connsiteX2595" fmla="*/ 1792473 w 7703128"/>
              <a:gd name="connsiteY2595" fmla="*/ 1298937 h 6858000"/>
              <a:gd name="connsiteX2596" fmla="*/ 1798579 w 7703128"/>
              <a:gd name="connsiteY2596" fmla="*/ 1290388 h 6858000"/>
              <a:gd name="connsiteX2597" fmla="*/ 1802853 w 7703128"/>
              <a:gd name="connsiteY2597" fmla="*/ 1282450 h 6858000"/>
              <a:gd name="connsiteX2598" fmla="*/ 1806519 w 7703128"/>
              <a:gd name="connsiteY2598" fmla="*/ 1273898 h 6858000"/>
              <a:gd name="connsiteX2599" fmla="*/ 1810183 w 7703128"/>
              <a:gd name="connsiteY2599" fmla="*/ 1265958 h 6858000"/>
              <a:gd name="connsiteX2600" fmla="*/ 1812016 w 7703128"/>
              <a:gd name="connsiteY2600" fmla="*/ 1257408 h 6858000"/>
              <a:gd name="connsiteX2601" fmla="*/ 1817513 w 7703128"/>
              <a:gd name="connsiteY2601" fmla="*/ 1240920 h 6858000"/>
              <a:gd name="connsiteX2602" fmla="*/ 1819955 w 7703128"/>
              <a:gd name="connsiteY2602" fmla="*/ 1232369 h 6858000"/>
              <a:gd name="connsiteX2603" fmla="*/ 1823620 w 7703128"/>
              <a:gd name="connsiteY2603" fmla="*/ 1223819 h 6858000"/>
              <a:gd name="connsiteX2604" fmla="*/ 1827282 w 7703128"/>
              <a:gd name="connsiteY2604" fmla="*/ 1215879 h 6858000"/>
              <a:gd name="connsiteX2605" fmla="*/ 1832168 w 7703128"/>
              <a:gd name="connsiteY2605" fmla="*/ 1207329 h 6858000"/>
              <a:gd name="connsiteX2606" fmla="*/ 1838276 w 7703128"/>
              <a:gd name="connsiteY2606" fmla="*/ 1199391 h 6858000"/>
              <a:gd name="connsiteX2607" fmla="*/ 1846216 w 7703128"/>
              <a:gd name="connsiteY2607" fmla="*/ 1191450 h 6858000"/>
              <a:gd name="connsiteX2608" fmla="*/ 1854767 w 7703128"/>
              <a:gd name="connsiteY2608" fmla="*/ 1195726 h 6858000"/>
              <a:gd name="connsiteX2609" fmla="*/ 1862704 w 7703128"/>
              <a:gd name="connsiteY2609" fmla="*/ 1200000 h 6858000"/>
              <a:gd name="connsiteX2610" fmla="*/ 1869423 w 7703128"/>
              <a:gd name="connsiteY2610" fmla="*/ 1204886 h 6858000"/>
              <a:gd name="connsiteX2611" fmla="*/ 1876140 w 7703128"/>
              <a:gd name="connsiteY2611" fmla="*/ 1210383 h 6858000"/>
              <a:gd name="connsiteX2612" fmla="*/ 1881028 w 7703128"/>
              <a:gd name="connsiteY2612" fmla="*/ 1215879 h 6858000"/>
              <a:gd name="connsiteX2613" fmla="*/ 1885303 w 7703128"/>
              <a:gd name="connsiteY2613" fmla="*/ 1221987 h 6858000"/>
              <a:gd name="connsiteX2614" fmla="*/ 1888967 w 7703128"/>
              <a:gd name="connsiteY2614" fmla="*/ 1227484 h 6858000"/>
              <a:gd name="connsiteX2615" fmla="*/ 1892019 w 7703128"/>
              <a:gd name="connsiteY2615" fmla="*/ 1233591 h 6858000"/>
              <a:gd name="connsiteX2616" fmla="*/ 1893851 w 7703128"/>
              <a:gd name="connsiteY2616" fmla="*/ 1239698 h 6858000"/>
              <a:gd name="connsiteX2617" fmla="*/ 1895685 w 7703128"/>
              <a:gd name="connsiteY2617" fmla="*/ 1245805 h 6858000"/>
              <a:gd name="connsiteX2618" fmla="*/ 1896906 w 7703128"/>
              <a:gd name="connsiteY2618" fmla="*/ 1252523 h 6858000"/>
              <a:gd name="connsiteX2619" fmla="*/ 1896906 w 7703128"/>
              <a:gd name="connsiteY2619" fmla="*/ 1258630 h 6858000"/>
              <a:gd name="connsiteX2620" fmla="*/ 1896295 w 7703128"/>
              <a:gd name="connsiteY2620" fmla="*/ 1265349 h 6858000"/>
              <a:gd name="connsiteX2621" fmla="*/ 1895685 w 7703128"/>
              <a:gd name="connsiteY2621" fmla="*/ 1272065 h 6858000"/>
              <a:gd name="connsiteX2622" fmla="*/ 1893851 w 7703128"/>
              <a:gd name="connsiteY2622" fmla="*/ 1278173 h 6858000"/>
              <a:gd name="connsiteX2623" fmla="*/ 1892632 w 7703128"/>
              <a:gd name="connsiteY2623" fmla="*/ 1284892 h 6858000"/>
              <a:gd name="connsiteX2624" fmla="*/ 1909119 w 7703128"/>
              <a:gd name="connsiteY2624" fmla="*/ 1272065 h 6858000"/>
              <a:gd name="connsiteX2625" fmla="*/ 1926831 w 7703128"/>
              <a:gd name="connsiteY2625" fmla="*/ 1259242 h 6858000"/>
              <a:gd name="connsiteX2626" fmla="*/ 1942710 w 7703128"/>
              <a:gd name="connsiteY2626" fmla="*/ 1247027 h 6858000"/>
              <a:gd name="connsiteX2627" fmla="*/ 1956755 w 7703128"/>
              <a:gd name="connsiteY2627" fmla="*/ 1235422 h 6858000"/>
              <a:gd name="connsiteX2628" fmla="*/ 1968360 w 7703128"/>
              <a:gd name="connsiteY2628" fmla="*/ 1225650 h 6858000"/>
              <a:gd name="connsiteX2629" fmla="*/ 1980576 w 7703128"/>
              <a:gd name="connsiteY2629" fmla="*/ 1215879 h 6858000"/>
              <a:gd name="connsiteX2630" fmla="*/ 1993400 w 7703128"/>
              <a:gd name="connsiteY2630" fmla="*/ 1206720 h 6858000"/>
              <a:gd name="connsiteX2631" fmla="*/ 2007447 w 7703128"/>
              <a:gd name="connsiteY2631" fmla="*/ 1197557 h 6858000"/>
              <a:gd name="connsiteX2632" fmla="*/ 2035540 w 7703128"/>
              <a:gd name="connsiteY2632" fmla="*/ 1181069 h 6858000"/>
              <a:gd name="connsiteX2633" fmla="*/ 2065465 w 7703128"/>
              <a:gd name="connsiteY2633" fmla="*/ 1164579 h 6858000"/>
              <a:gd name="connsiteX2634" fmla="*/ 2094780 w 7703128"/>
              <a:gd name="connsiteY2634" fmla="*/ 1148700 h 6858000"/>
              <a:gd name="connsiteX2635" fmla="*/ 2123484 w 7703128"/>
              <a:gd name="connsiteY2635" fmla="*/ 1131599 h 6858000"/>
              <a:gd name="connsiteX2636" fmla="*/ 2136921 w 7703128"/>
              <a:gd name="connsiteY2636" fmla="*/ 1123050 h 6858000"/>
              <a:gd name="connsiteX2637" fmla="*/ 2150965 w 7703128"/>
              <a:gd name="connsiteY2637" fmla="*/ 1113888 h 6858000"/>
              <a:gd name="connsiteX2638" fmla="*/ 2163183 w 7703128"/>
              <a:gd name="connsiteY2638" fmla="*/ 1104118 h 6858000"/>
              <a:gd name="connsiteX2639" fmla="*/ 2174785 w 7703128"/>
              <a:gd name="connsiteY2639" fmla="*/ 1093125 h 6858000"/>
              <a:gd name="connsiteX2640" fmla="*/ 2185166 w 7703128"/>
              <a:gd name="connsiteY2640" fmla="*/ 1083963 h 6858000"/>
              <a:gd name="connsiteX2641" fmla="*/ 2194328 w 7703128"/>
              <a:gd name="connsiteY2641" fmla="*/ 1073579 h 6858000"/>
              <a:gd name="connsiteX2642" fmla="*/ 2202879 w 7703128"/>
              <a:gd name="connsiteY2642" fmla="*/ 1062589 h 6858000"/>
              <a:gd name="connsiteX2643" fmla="*/ 2212037 w 7703128"/>
              <a:gd name="connsiteY2643" fmla="*/ 1050984 h 6858000"/>
              <a:gd name="connsiteX2644" fmla="*/ 2227916 w 7703128"/>
              <a:gd name="connsiteY2644" fmla="*/ 1027776 h 6858000"/>
              <a:gd name="connsiteX2645" fmla="*/ 2243795 w 7703128"/>
              <a:gd name="connsiteY2645" fmla="*/ 1003348 h 6858000"/>
              <a:gd name="connsiteX2646" fmla="*/ 2259678 w 7703128"/>
              <a:gd name="connsiteY2646" fmla="*/ 978919 h 6858000"/>
              <a:gd name="connsiteX2647" fmla="*/ 2277386 w 7703128"/>
              <a:gd name="connsiteY2647" fmla="*/ 953268 h 6858000"/>
              <a:gd name="connsiteX2648" fmla="*/ 2285936 w 7703128"/>
              <a:gd name="connsiteY2648" fmla="*/ 941054 h 6858000"/>
              <a:gd name="connsiteX2649" fmla="*/ 2295096 w 7703128"/>
              <a:gd name="connsiteY2649" fmla="*/ 929451 h 6858000"/>
              <a:gd name="connsiteX2650" fmla="*/ 2305481 w 7703128"/>
              <a:gd name="connsiteY2650" fmla="*/ 917846 h 6858000"/>
              <a:gd name="connsiteX2651" fmla="*/ 2316472 w 7703128"/>
              <a:gd name="connsiteY2651" fmla="*/ 906244 h 6858000"/>
              <a:gd name="connsiteX2652" fmla="*/ 2337237 w 7703128"/>
              <a:gd name="connsiteY2652" fmla="*/ 884257 h 6858000"/>
              <a:gd name="connsiteX2653" fmla="*/ 2358612 w 7703128"/>
              <a:gd name="connsiteY2653" fmla="*/ 863493 h 6858000"/>
              <a:gd name="connsiteX2654" fmla="*/ 2401973 w 7703128"/>
              <a:gd name="connsiteY2654" fmla="*/ 821352 h 6858000"/>
              <a:gd name="connsiteX2655" fmla="*/ 2447776 w 7703128"/>
              <a:gd name="connsiteY2655" fmla="*/ 779823 h 6858000"/>
              <a:gd name="connsiteX2656" fmla="*/ 2493582 w 7703128"/>
              <a:gd name="connsiteY2656" fmla="*/ 737684 h 6858000"/>
              <a:gd name="connsiteX2657" fmla="*/ 2540608 w 7703128"/>
              <a:gd name="connsiteY2657" fmla="*/ 694323 h 6858000"/>
              <a:gd name="connsiteX2658" fmla="*/ 2588242 w 7703128"/>
              <a:gd name="connsiteY2658" fmla="*/ 649129 h 6858000"/>
              <a:gd name="connsiteX2659" fmla="*/ 2612062 w 7703128"/>
              <a:gd name="connsiteY2659" fmla="*/ 625312 h 6858000"/>
              <a:gd name="connsiteX2660" fmla="*/ 2636492 w 7703128"/>
              <a:gd name="connsiteY2660" fmla="*/ 601492 h 6858000"/>
              <a:gd name="connsiteX2661" fmla="*/ 2660307 w 7703128"/>
              <a:gd name="connsiteY2661" fmla="*/ 575842 h 6858000"/>
              <a:gd name="connsiteX2662" fmla="*/ 2684128 w 7703128"/>
              <a:gd name="connsiteY2662" fmla="*/ 550191 h 6858000"/>
              <a:gd name="connsiteX2663" fmla="*/ 2707334 w 7703128"/>
              <a:gd name="connsiteY2663" fmla="*/ 524541 h 6858000"/>
              <a:gd name="connsiteX2664" fmla="*/ 2731152 w 7703128"/>
              <a:gd name="connsiteY2664" fmla="*/ 500724 h 6858000"/>
              <a:gd name="connsiteX2665" fmla="*/ 2780010 w 7703128"/>
              <a:gd name="connsiteY2665" fmla="*/ 452475 h 6858000"/>
              <a:gd name="connsiteX2666" fmla="*/ 2803220 w 7703128"/>
              <a:gd name="connsiteY2666" fmla="*/ 429269 h 6858000"/>
              <a:gd name="connsiteX2667" fmla="*/ 2826425 w 7703128"/>
              <a:gd name="connsiteY2667" fmla="*/ 407283 h 6858000"/>
              <a:gd name="connsiteX2668" fmla="*/ 2847801 w 7703128"/>
              <a:gd name="connsiteY2668" fmla="*/ 383466 h 6858000"/>
              <a:gd name="connsiteX2669" fmla="*/ 2867956 w 7703128"/>
              <a:gd name="connsiteY2669" fmla="*/ 361480 h 6858000"/>
              <a:gd name="connsiteX2670" fmla="*/ 2876503 w 7703128"/>
              <a:gd name="connsiteY2670" fmla="*/ 349874 h 6858000"/>
              <a:gd name="connsiteX2671" fmla="*/ 2884445 w 7703128"/>
              <a:gd name="connsiteY2671" fmla="*/ 338272 h 6858000"/>
              <a:gd name="connsiteX2672" fmla="*/ 2899712 w 7703128"/>
              <a:gd name="connsiteY2672" fmla="*/ 313843 h 6858000"/>
              <a:gd name="connsiteX2673" fmla="*/ 2880779 w 7703128"/>
              <a:gd name="connsiteY2673" fmla="*/ 328500 h 6858000"/>
              <a:gd name="connsiteX2674" fmla="*/ 2870397 w 7703128"/>
              <a:gd name="connsiteY2674" fmla="*/ 335218 h 6858000"/>
              <a:gd name="connsiteX2675" fmla="*/ 2860628 w 7703128"/>
              <a:gd name="connsiteY2675" fmla="*/ 341936 h 6858000"/>
              <a:gd name="connsiteX2676" fmla="*/ 2857573 w 7703128"/>
              <a:gd name="connsiteY2676" fmla="*/ 337051 h 6858000"/>
              <a:gd name="connsiteX2677" fmla="*/ 2855130 w 7703128"/>
              <a:gd name="connsiteY2677" fmla="*/ 332774 h 6858000"/>
              <a:gd name="connsiteX2678" fmla="*/ 2853296 w 7703128"/>
              <a:gd name="connsiteY2678" fmla="*/ 328500 h 6858000"/>
              <a:gd name="connsiteX2679" fmla="*/ 2852686 w 7703128"/>
              <a:gd name="connsiteY2679" fmla="*/ 324224 h 6858000"/>
              <a:gd name="connsiteX2680" fmla="*/ 2850854 w 7703128"/>
              <a:gd name="connsiteY2680" fmla="*/ 316286 h 6858000"/>
              <a:gd name="connsiteX2681" fmla="*/ 2851465 w 7703128"/>
              <a:gd name="connsiteY2681" fmla="*/ 308957 h 6858000"/>
              <a:gd name="connsiteX2682" fmla="*/ 2853909 w 7703128"/>
              <a:gd name="connsiteY2682" fmla="*/ 301629 h 6858000"/>
              <a:gd name="connsiteX2683" fmla="*/ 2856961 w 7703128"/>
              <a:gd name="connsiteY2683" fmla="*/ 295522 h 6858000"/>
              <a:gd name="connsiteX2684" fmla="*/ 2859405 w 7703128"/>
              <a:gd name="connsiteY2684" fmla="*/ 288193 h 6858000"/>
              <a:gd name="connsiteX2685" fmla="*/ 2864290 w 7703128"/>
              <a:gd name="connsiteY2685" fmla="*/ 282085 h 6858000"/>
              <a:gd name="connsiteX2686" fmla="*/ 2871009 w 7703128"/>
              <a:gd name="connsiteY2686" fmla="*/ 268649 h 6858000"/>
              <a:gd name="connsiteX2687" fmla="*/ 2874063 w 7703128"/>
              <a:gd name="connsiteY2687" fmla="*/ 261930 h 6858000"/>
              <a:gd name="connsiteX2688" fmla="*/ 2876503 w 7703128"/>
              <a:gd name="connsiteY2688" fmla="*/ 254601 h 6858000"/>
              <a:gd name="connsiteX2689" fmla="*/ 2877116 w 7703128"/>
              <a:gd name="connsiteY2689" fmla="*/ 247273 h 6858000"/>
              <a:gd name="connsiteX2690" fmla="*/ 2875895 w 7703128"/>
              <a:gd name="connsiteY2690" fmla="*/ 239334 h 6858000"/>
              <a:gd name="connsiteX2691" fmla="*/ 2874672 w 7703128"/>
              <a:gd name="connsiteY2691" fmla="*/ 235059 h 6858000"/>
              <a:gd name="connsiteX2692" fmla="*/ 2872840 w 7703128"/>
              <a:gd name="connsiteY2692" fmla="*/ 230784 h 6858000"/>
              <a:gd name="connsiteX2693" fmla="*/ 2870397 w 7703128"/>
              <a:gd name="connsiteY2693" fmla="*/ 226508 h 6858000"/>
              <a:gd name="connsiteX2694" fmla="*/ 2868566 w 7703128"/>
              <a:gd name="connsiteY2694" fmla="*/ 221013 h 6858000"/>
              <a:gd name="connsiteX2695" fmla="*/ 2863068 w 7703128"/>
              <a:gd name="connsiteY2695" fmla="*/ 224677 h 6858000"/>
              <a:gd name="connsiteX2696" fmla="*/ 2858793 w 7703128"/>
              <a:gd name="connsiteY2696" fmla="*/ 228342 h 6858000"/>
              <a:gd name="connsiteX2697" fmla="*/ 2850243 w 7703128"/>
              <a:gd name="connsiteY2697" fmla="*/ 237502 h 6858000"/>
              <a:gd name="connsiteX2698" fmla="*/ 2842305 w 7703128"/>
              <a:gd name="connsiteY2698" fmla="*/ 247273 h 6858000"/>
              <a:gd name="connsiteX2699" fmla="*/ 2834976 w 7703128"/>
              <a:gd name="connsiteY2699" fmla="*/ 258266 h 6858000"/>
              <a:gd name="connsiteX2700" fmla="*/ 2820318 w 7703128"/>
              <a:gd name="connsiteY2700" fmla="*/ 282085 h 6858000"/>
              <a:gd name="connsiteX2701" fmla="*/ 2806271 w 7703128"/>
              <a:gd name="connsiteY2701" fmla="*/ 305902 h 6858000"/>
              <a:gd name="connsiteX2702" fmla="*/ 2798332 w 7703128"/>
              <a:gd name="connsiteY2702" fmla="*/ 316896 h 6858000"/>
              <a:gd name="connsiteX2703" fmla="*/ 2789782 w 7703128"/>
              <a:gd name="connsiteY2703" fmla="*/ 327279 h 6858000"/>
              <a:gd name="connsiteX2704" fmla="*/ 2781231 w 7703128"/>
              <a:gd name="connsiteY2704" fmla="*/ 335829 h 6858000"/>
              <a:gd name="connsiteX2705" fmla="*/ 2776958 w 7703128"/>
              <a:gd name="connsiteY2705" fmla="*/ 339494 h 6858000"/>
              <a:gd name="connsiteX2706" fmla="*/ 2772680 w 7703128"/>
              <a:gd name="connsiteY2706" fmla="*/ 343157 h 6858000"/>
              <a:gd name="connsiteX2707" fmla="*/ 2767796 w 7703128"/>
              <a:gd name="connsiteY2707" fmla="*/ 346210 h 6858000"/>
              <a:gd name="connsiteX2708" fmla="*/ 2762299 w 7703128"/>
              <a:gd name="connsiteY2708" fmla="*/ 348043 h 6858000"/>
              <a:gd name="connsiteX2709" fmla="*/ 2756803 w 7703128"/>
              <a:gd name="connsiteY2709" fmla="*/ 349874 h 6858000"/>
              <a:gd name="connsiteX2710" fmla="*/ 2751306 w 7703128"/>
              <a:gd name="connsiteY2710" fmla="*/ 351096 h 6858000"/>
              <a:gd name="connsiteX2711" fmla="*/ 2745811 w 7703128"/>
              <a:gd name="connsiteY2711" fmla="*/ 351708 h 6858000"/>
              <a:gd name="connsiteX2712" fmla="*/ 2739093 w 7703128"/>
              <a:gd name="connsiteY2712" fmla="*/ 351096 h 6858000"/>
              <a:gd name="connsiteX2713" fmla="*/ 2732986 w 7703128"/>
              <a:gd name="connsiteY2713" fmla="*/ 350486 h 6858000"/>
              <a:gd name="connsiteX2714" fmla="*/ 2726268 w 7703128"/>
              <a:gd name="connsiteY2714" fmla="*/ 348043 h 6858000"/>
              <a:gd name="connsiteX2715" fmla="*/ 2720161 w 7703128"/>
              <a:gd name="connsiteY2715" fmla="*/ 340714 h 6858000"/>
              <a:gd name="connsiteX2716" fmla="*/ 2716495 w 7703128"/>
              <a:gd name="connsiteY2716" fmla="*/ 334607 h 6858000"/>
              <a:gd name="connsiteX2717" fmla="*/ 2714054 w 7703128"/>
              <a:gd name="connsiteY2717" fmla="*/ 327888 h 6858000"/>
              <a:gd name="connsiteX2718" fmla="*/ 2711609 w 7703128"/>
              <a:gd name="connsiteY2718" fmla="*/ 323003 h 6858000"/>
              <a:gd name="connsiteX2719" fmla="*/ 2710388 w 7703128"/>
              <a:gd name="connsiteY2719" fmla="*/ 317508 h 6858000"/>
              <a:gd name="connsiteX2720" fmla="*/ 2710388 w 7703128"/>
              <a:gd name="connsiteY2720" fmla="*/ 313843 h 6858000"/>
              <a:gd name="connsiteX2721" fmla="*/ 2711000 w 7703128"/>
              <a:gd name="connsiteY2721" fmla="*/ 310789 h 6858000"/>
              <a:gd name="connsiteX2722" fmla="*/ 2711609 w 7703128"/>
              <a:gd name="connsiteY2722" fmla="*/ 307124 h 6858000"/>
              <a:gd name="connsiteX2723" fmla="*/ 2714054 w 7703128"/>
              <a:gd name="connsiteY2723" fmla="*/ 304680 h 6858000"/>
              <a:gd name="connsiteX2724" fmla="*/ 2715885 w 7703128"/>
              <a:gd name="connsiteY2724" fmla="*/ 301629 h 6858000"/>
              <a:gd name="connsiteX2725" fmla="*/ 2718938 w 7703128"/>
              <a:gd name="connsiteY2725" fmla="*/ 300407 h 6858000"/>
              <a:gd name="connsiteX2726" fmla="*/ 2721993 w 7703128"/>
              <a:gd name="connsiteY2726" fmla="*/ 297964 h 6858000"/>
              <a:gd name="connsiteX2727" fmla="*/ 2729320 w 7703128"/>
              <a:gd name="connsiteY2727" fmla="*/ 295522 h 6858000"/>
              <a:gd name="connsiteX2728" fmla="*/ 2737259 w 7703128"/>
              <a:gd name="connsiteY2728" fmla="*/ 293078 h 6858000"/>
              <a:gd name="connsiteX2729" fmla="*/ 2745811 w 7703128"/>
              <a:gd name="connsiteY2729" fmla="*/ 290023 h 6858000"/>
              <a:gd name="connsiteX2730" fmla="*/ 2753750 w 7703128"/>
              <a:gd name="connsiteY2730" fmla="*/ 286971 h 6858000"/>
              <a:gd name="connsiteX2731" fmla="*/ 2761079 w 7703128"/>
              <a:gd name="connsiteY2731" fmla="*/ 283916 h 6858000"/>
              <a:gd name="connsiteX2732" fmla="*/ 2764130 w 7703128"/>
              <a:gd name="connsiteY2732" fmla="*/ 280863 h 6858000"/>
              <a:gd name="connsiteX2733" fmla="*/ 2765965 w 7703128"/>
              <a:gd name="connsiteY2733" fmla="*/ 277809 h 6858000"/>
              <a:gd name="connsiteX2734" fmla="*/ 2768408 w 7703128"/>
              <a:gd name="connsiteY2734" fmla="*/ 274756 h 6858000"/>
              <a:gd name="connsiteX2735" fmla="*/ 2769628 w 7703128"/>
              <a:gd name="connsiteY2735" fmla="*/ 271092 h 6858000"/>
              <a:gd name="connsiteX2736" fmla="*/ 2770238 w 7703128"/>
              <a:gd name="connsiteY2736" fmla="*/ 266817 h 6858000"/>
              <a:gd name="connsiteX2737" fmla="*/ 2770238 w 7703128"/>
              <a:gd name="connsiteY2737" fmla="*/ 261930 h 6858000"/>
              <a:gd name="connsiteX2738" fmla="*/ 2769628 w 7703128"/>
              <a:gd name="connsiteY2738" fmla="*/ 255823 h 6858000"/>
              <a:gd name="connsiteX2739" fmla="*/ 2768408 w 7703128"/>
              <a:gd name="connsiteY2739" fmla="*/ 250328 h 6858000"/>
              <a:gd name="connsiteX2740" fmla="*/ 2765355 w 7703128"/>
              <a:gd name="connsiteY2740" fmla="*/ 242999 h 6858000"/>
              <a:gd name="connsiteX2741" fmla="*/ 2761688 w 7703128"/>
              <a:gd name="connsiteY2741" fmla="*/ 235059 h 6858000"/>
              <a:gd name="connsiteX2742" fmla="*/ 2769628 w 7703128"/>
              <a:gd name="connsiteY2742" fmla="*/ 228342 h 6858000"/>
              <a:gd name="connsiteX2743" fmla="*/ 2777568 w 7703128"/>
              <a:gd name="connsiteY2743" fmla="*/ 222844 h 6858000"/>
              <a:gd name="connsiteX2744" fmla="*/ 2785507 w 7703128"/>
              <a:gd name="connsiteY2744" fmla="*/ 218570 h 6858000"/>
              <a:gd name="connsiteX2745" fmla="*/ 2792835 w 7703128"/>
              <a:gd name="connsiteY2745" fmla="*/ 216127 h 6858000"/>
              <a:gd name="connsiteX2746" fmla="*/ 2800775 w 7703128"/>
              <a:gd name="connsiteY2746" fmla="*/ 213685 h 6858000"/>
              <a:gd name="connsiteX2747" fmla="*/ 2808714 w 7703128"/>
              <a:gd name="connsiteY2747" fmla="*/ 212463 h 6858000"/>
              <a:gd name="connsiteX2748" fmla="*/ 2823372 w 7703128"/>
              <a:gd name="connsiteY2748" fmla="*/ 211242 h 6858000"/>
              <a:gd name="connsiteX2749" fmla="*/ 2831310 w 7703128"/>
              <a:gd name="connsiteY2749" fmla="*/ 210629 h 6858000"/>
              <a:gd name="connsiteX2750" fmla="*/ 2838638 w 7703128"/>
              <a:gd name="connsiteY2750" fmla="*/ 209409 h 6858000"/>
              <a:gd name="connsiteX2751" fmla="*/ 2846580 w 7703128"/>
              <a:gd name="connsiteY2751" fmla="*/ 207578 h 6858000"/>
              <a:gd name="connsiteX2752" fmla="*/ 2854521 w 7703128"/>
              <a:gd name="connsiteY2752" fmla="*/ 205134 h 6858000"/>
              <a:gd name="connsiteX2753" fmla="*/ 2861847 w 7703128"/>
              <a:gd name="connsiteY2753" fmla="*/ 200858 h 6858000"/>
              <a:gd name="connsiteX2754" fmla="*/ 2869787 w 7703128"/>
              <a:gd name="connsiteY2754" fmla="*/ 195972 h 6858000"/>
              <a:gd name="connsiteX2755" fmla="*/ 2877726 w 7703128"/>
              <a:gd name="connsiteY2755" fmla="*/ 189255 h 6858000"/>
              <a:gd name="connsiteX2756" fmla="*/ 2885666 w 7703128"/>
              <a:gd name="connsiteY2756" fmla="*/ 180705 h 6858000"/>
              <a:gd name="connsiteX2757" fmla="*/ 2889330 w 7703128"/>
              <a:gd name="connsiteY2757" fmla="*/ 175820 h 6858000"/>
              <a:gd name="connsiteX2758" fmla="*/ 2891161 w 7703128"/>
              <a:gd name="connsiteY2758" fmla="*/ 170322 h 6858000"/>
              <a:gd name="connsiteX2759" fmla="*/ 2892995 w 7703128"/>
              <a:gd name="connsiteY2759" fmla="*/ 159329 h 6858000"/>
              <a:gd name="connsiteX2760" fmla="*/ 2894215 w 7703128"/>
              <a:gd name="connsiteY2760" fmla="*/ 153834 h 6858000"/>
              <a:gd name="connsiteX2761" fmla="*/ 2896658 w 7703128"/>
              <a:gd name="connsiteY2761" fmla="*/ 148947 h 6858000"/>
              <a:gd name="connsiteX2762" fmla="*/ 2899712 w 7703128"/>
              <a:gd name="connsiteY2762" fmla="*/ 143450 h 6858000"/>
              <a:gd name="connsiteX2763" fmla="*/ 2901543 w 7703128"/>
              <a:gd name="connsiteY2763" fmla="*/ 141620 h 6858000"/>
              <a:gd name="connsiteX2764" fmla="*/ 2904596 w 7703128"/>
              <a:gd name="connsiteY2764" fmla="*/ 139176 h 6858000"/>
              <a:gd name="connsiteX2765" fmla="*/ 2894215 w 7703128"/>
              <a:gd name="connsiteY2765" fmla="*/ 122685 h 6858000"/>
              <a:gd name="connsiteX2766" fmla="*/ 2885054 w 7703128"/>
              <a:gd name="connsiteY2766" fmla="*/ 108028 h 6858000"/>
              <a:gd name="connsiteX2767" fmla="*/ 2880170 w 7703128"/>
              <a:gd name="connsiteY2767" fmla="*/ 101311 h 6858000"/>
              <a:gd name="connsiteX2768" fmla="*/ 2874672 w 7703128"/>
              <a:gd name="connsiteY2768" fmla="*/ 95814 h 6858000"/>
              <a:gd name="connsiteX2769" fmla="*/ 2869175 w 7703128"/>
              <a:gd name="connsiteY2769" fmla="*/ 90928 h 6858000"/>
              <a:gd name="connsiteX2770" fmla="*/ 2864290 w 7703128"/>
              <a:gd name="connsiteY2770" fmla="*/ 87264 h 6858000"/>
              <a:gd name="connsiteX2771" fmla="*/ 2858793 w 7703128"/>
              <a:gd name="connsiteY2771" fmla="*/ 83600 h 6858000"/>
              <a:gd name="connsiteX2772" fmla="*/ 2853296 w 7703128"/>
              <a:gd name="connsiteY2772" fmla="*/ 80547 h 6858000"/>
              <a:gd name="connsiteX2773" fmla="*/ 2847801 w 7703128"/>
              <a:gd name="connsiteY2773" fmla="*/ 78104 h 6858000"/>
              <a:gd name="connsiteX2774" fmla="*/ 2842305 w 7703128"/>
              <a:gd name="connsiteY2774" fmla="*/ 77493 h 6858000"/>
              <a:gd name="connsiteX2775" fmla="*/ 2836196 w 7703128"/>
              <a:gd name="connsiteY2775" fmla="*/ 76882 h 6858000"/>
              <a:gd name="connsiteX2776" fmla="*/ 2831310 w 7703128"/>
              <a:gd name="connsiteY2776" fmla="*/ 77493 h 6858000"/>
              <a:gd name="connsiteX2777" fmla="*/ 2824594 w 7703128"/>
              <a:gd name="connsiteY2777" fmla="*/ 79325 h 6858000"/>
              <a:gd name="connsiteX2778" fmla="*/ 2819096 w 7703128"/>
              <a:gd name="connsiteY2778" fmla="*/ 81156 h 6858000"/>
              <a:gd name="connsiteX2779" fmla="*/ 2822763 w 7703128"/>
              <a:gd name="connsiteY2779" fmla="*/ 75661 h 6858000"/>
              <a:gd name="connsiteX2780" fmla="*/ 2824594 w 7703128"/>
              <a:gd name="connsiteY2780" fmla="*/ 69554 h 6858000"/>
              <a:gd name="connsiteX2781" fmla="*/ 2827037 w 7703128"/>
              <a:gd name="connsiteY2781" fmla="*/ 64056 h 6858000"/>
              <a:gd name="connsiteX2782" fmla="*/ 2829479 w 7703128"/>
              <a:gd name="connsiteY2782" fmla="*/ 57949 h 6858000"/>
              <a:gd name="connsiteX2783" fmla="*/ 2831310 w 7703128"/>
              <a:gd name="connsiteY2783" fmla="*/ 45735 h 6858000"/>
              <a:gd name="connsiteX2784" fmla="*/ 2831923 w 7703128"/>
              <a:gd name="connsiteY2784" fmla="*/ 32910 h 6858000"/>
              <a:gd name="connsiteX2785" fmla="*/ 2831923 w 7703128"/>
              <a:gd name="connsiteY2785" fmla="*/ 19474 h 6858000"/>
              <a:gd name="connsiteX2786" fmla="*/ 2830700 w 7703128"/>
              <a:gd name="connsiteY2786" fmla="*/ 6039 h 6858000"/>
              <a:gd name="connsiteX2787" fmla="*/ 2764930 w 7703128"/>
              <a:gd name="connsiteY2787" fmla="*/ 0 h 6858000"/>
              <a:gd name="connsiteX2788" fmla="*/ 2786990 w 7703128"/>
              <a:gd name="connsiteY2788" fmla="*/ 0 h 6858000"/>
              <a:gd name="connsiteX2789" fmla="*/ 2787341 w 7703128"/>
              <a:gd name="connsiteY2789" fmla="*/ 543 h 6858000"/>
              <a:gd name="connsiteX2790" fmla="*/ 2789785 w 7703128"/>
              <a:gd name="connsiteY2790" fmla="*/ 6040 h 6858000"/>
              <a:gd name="connsiteX2791" fmla="*/ 2791616 w 7703128"/>
              <a:gd name="connsiteY2791" fmla="*/ 10927 h 6858000"/>
              <a:gd name="connsiteX2792" fmla="*/ 2793447 w 7703128"/>
              <a:gd name="connsiteY2792" fmla="*/ 15812 h 6858000"/>
              <a:gd name="connsiteX2793" fmla="*/ 2794058 w 7703128"/>
              <a:gd name="connsiteY2793" fmla="*/ 21307 h 6858000"/>
              <a:gd name="connsiteX2794" fmla="*/ 2794058 w 7703128"/>
              <a:gd name="connsiteY2794" fmla="*/ 25584 h 6858000"/>
              <a:gd name="connsiteX2795" fmla="*/ 2794058 w 7703128"/>
              <a:gd name="connsiteY2795" fmla="*/ 29857 h 6858000"/>
              <a:gd name="connsiteX2796" fmla="*/ 2792226 w 7703128"/>
              <a:gd name="connsiteY2796" fmla="*/ 38408 h 6858000"/>
              <a:gd name="connsiteX2797" fmla="*/ 2789785 w 7703128"/>
              <a:gd name="connsiteY2797" fmla="*/ 46348 h 6858000"/>
              <a:gd name="connsiteX2798" fmla="*/ 2785509 w 7703128"/>
              <a:gd name="connsiteY2798" fmla="*/ 53677 h 6858000"/>
              <a:gd name="connsiteX2799" fmla="*/ 2780014 w 7703128"/>
              <a:gd name="connsiteY2799" fmla="*/ 61006 h 6858000"/>
              <a:gd name="connsiteX2800" fmla="*/ 2774516 w 7703128"/>
              <a:gd name="connsiteY2800" fmla="*/ 68334 h 6858000"/>
              <a:gd name="connsiteX2801" fmla="*/ 2767187 w 7703128"/>
              <a:gd name="connsiteY2801" fmla="*/ 75663 h 6858000"/>
              <a:gd name="connsiteX2802" fmla="*/ 2752529 w 7703128"/>
              <a:gd name="connsiteY2802" fmla="*/ 88489 h 6858000"/>
              <a:gd name="connsiteX2803" fmla="*/ 2737259 w 7703128"/>
              <a:gd name="connsiteY2803" fmla="*/ 101925 h 6858000"/>
              <a:gd name="connsiteX2804" fmla="*/ 2729931 w 7703128"/>
              <a:gd name="connsiteY2804" fmla="*/ 108032 h 6858000"/>
              <a:gd name="connsiteX2805" fmla="*/ 2723825 w 7703128"/>
              <a:gd name="connsiteY2805" fmla="*/ 115361 h 6858000"/>
              <a:gd name="connsiteX2806" fmla="*/ 2725656 w 7703128"/>
              <a:gd name="connsiteY2806" fmla="*/ 106810 h 6858000"/>
              <a:gd name="connsiteX2807" fmla="*/ 2726268 w 7703128"/>
              <a:gd name="connsiteY2807" fmla="*/ 98871 h 6858000"/>
              <a:gd name="connsiteX2808" fmla="*/ 2728712 w 7703128"/>
              <a:gd name="connsiteY2808" fmla="*/ 81161 h 6858000"/>
              <a:gd name="connsiteX2809" fmla="*/ 2730544 w 7703128"/>
              <a:gd name="connsiteY2809" fmla="*/ 64670 h 6858000"/>
              <a:gd name="connsiteX2810" fmla="*/ 2731764 w 7703128"/>
              <a:gd name="connsiteY2810" fmla="*/ 56119 h 6858000"/>
              <a:gd name="connsiteX2811" fmla="*/ 2733596 w 7703128"/>
              <a:gd name="connsiteY2811" fmla="*/ 46958 h 6858000"/>
              <a:gd name="connsiteX2812" fmla="*/ 2736038 w 7703128"/>
              <a:gd name="connsiteY2812" fmla="*/ 39020 h 6858000"/>
              <a:gd name="connsiteX2813" fmla="*/ 2738482 w 7703128"/>
              <a:gd name="connsiteY2813" fmla="*/ 31079 h 6858000"/>
              <a:gd name="connsiteX2814" fmla="*/ 2743369 w 7703128"/>
              <a:gd name="connsiteY2814" fmla="*/ 23141 h 6858000"/>
              <a:gd name="connsiteX2815" fmla="*/ 2748255 w 7703128"/>
              <a:gd name="connsiteY2815" fmla="*/ 15812 h 6858000"/>
              <a:gd name="connsiteX2816" fmla="*/ 2753750 w 7703128"/>
              <a:gd name="connsiteY2816" fmla="*/ 8483 h 6858000"/>
              <a:gd name="connsiteX2817" fmla="*/ 2761690 w 7703128"/>
              <a:gd name="connsiteY2817" fmla="*/ 2376 h 6858000"/>
              <a:gd name="connsiteX2818" fmla="*/ 2461514 w 7703128"/>
              <a:gd name="connsiteY2818" fmla="*/ 0 h 6858000"/>
              <a:gd name="connsiteX2819" fmla="*/ 2578461 w 7703128"/>
              <a:gd name="connsiteY2819" fmla="*/ 0 h 6858000"/>
              <a:gd name="connsiteX2820" fmla="*/ 2578946 w 7703128"/>
              <a:gd name="connsiteY2820" fmla="*/ 872 h 6858000"/>
              <a:gd name="connsiteX2821" fmla="*/ 2582009 w 7703128"/>
              <a:gd name="connsiteY2821" fmla="*/ 6379 h 6858000"/>
              <a:gd name="connsiteX2822" fmla="*/ 2585683 w 7703128"/>
              <a:gd name="connsiteY2822" fmla="*/ 9439 h 6858000"/>
              <a:gd name="connsiteX2823" fmla="*/ 2590580 w 7703128"/>
              <a:gd name="connsiteY2823" fmla="*/ 12500 h 6858000"/>
              <a:gd name="connsiteX2824" fmla="*/ 2596091 w 7703128"/>
              <a:gd name="connsiteY2824" fmla="*/ 14335 h 6858000"/>
              <a:gd name="connsiteX2825" fmla="*/ 2604665 w 7703128"/>
              <a:gd name="connsiteY2825" fmla="*/ 14335 h 6858000"/>
              <a:gd name="connsiteX2826" fmla="*/ 2613847 w 7703128"/>
              <a:gd name="connsiteY2826" fmla="*/ 12500 h 6858000"/>
              <a:gd name="connsiteX2827" fmla="*/ 2625483 w 7703128"/>
              <a:gd name="connsiteY2827" fmla="*/ 9439 h 6858000"/>
              <a:gd name="connsiteX2828" fmla="*/ 2629769 w 7703128"/>
              <a:gd name="connsiteY2828" fmla="*/ 23514 h 6858000"/>
              <a:gd name="connsiteX2829" fmla="*/ 2630991 w 7703128"/>
              <a:gd name="connsiteY2829" fmla="*/ 33918 h 6858000"/>
              <a:gd name="connsiteX2830" fmla="*/ 2632219 w 7703128"/>
              <a:gd name="connsiteY2830" fmla="*/ 37588 h 6858000"/>
              <a:gd name="connsiteX2831" fmla="*/ 2630991 w 7703128"/>
              <a:gd name="connsiteY2831" fmla="*/ 41260 h 6858000"/>
              <a:gd name="connsiteX2832" fmla="*/ 2630382 w 7703128"/>
              <a:gd name="connsiteY2832" fmla="*/ 43709 h 6858000"/>
              <a:gd name="connsiteX2833" fmla="*/ 2629769 w 7703128"/>
              <a:gd name="connsiteY2833" fmla="*/ 45544 h 6858000"/>
              <a:gd name="connsiteX2834" fmla="*/ 2628542 w 7703128"/>
              <a:gd name="connsiteY2834" fmla="*/ 46770 h 6858000"/>
              <a:gd name="connsiteX2835" fmla="*/ 2626093 w 7703128"/>
              <a:gd name="connsiteY2835" fmla="*/ 47381 h 6858000"/>
              <a:gd name="connsiteX2836" fmla="*/ 2624869 w 7703128"/>
              <a:gd name="connsiteY2836" fmla="*/ 47993 h 6858000"/>
              <a:gd name="connsiteX2837" fmla="*/ 2621810 w 7703128"/>
              <a:gd name="connsiteY2837" fmla="*/ 47993 h 6858000"/>
              <a:gd name="connsiteX2838" fmla="*/ 2616912 w 7703128"/>
              <a:gd name="connsiteY2838" fmla="*/ 46770 h 6858000"/>
              <a:gd name="connsiteX2839" fmla="*/ 2610174 w 7703128"/>
              <a:gd name="connsiteY2839" fmla="*/ 44932 h 6858000"/>
              <a:gd name="connsiteX2840" fmla="*/ 2596091 w 7703128"/>
              <a:gd name="connsiteY2840" fmla="*/ 37588 h 6858000"/>
              <a:gd name="connsiteX2841" fmla="*/ 2582620 w 7703128"/>
              <a:gd name="connsiteY2841" fmla="*/ 29635 h 6858000"/>
              <a:gd name="connsiteX2842" fmla="*/ 2575885 w 7703128"/>
              <a:gd name="connsiteY2842" fmla="*/ 26574 h 6858000"/>
              <a:gd name="connsiteX2843" fmla="*/ 2570373 w 7703128"/>
              <a:gd name="connsiteY2843" fmla="*/ 24125 h 6858000"/>
              <a:gd name="connsiteX2844" fmla="*/ 2564865 w 7703128"/>
              <a:gd name="connsiteY2844" fmla="*/ 23514 h 6858000"/>
              <a:gd name="connsiteX2845" fmla="*/ 2563028 w 7703128"/>
              <a:gd name="connsiteY2845" fmla="*/ 23514 h 6858000"/>
              <a:gd name="connsiteX2846" fmla="*/ 2561188 w 7703128"/>
              <a:gd name="connsiteY2846" fmla="*/ 24125 h 6858000"/>
              <a:gd name="connsiteX2847" fmla="*/ 2558126 w 7703128"/>
              <a:gd name="connsiteY2847" fmla="*/ 27186 h 6858000"/>
              <a:gd name="connsiteX2848" fmla="*/ 2555677 w 7703128"/>
              <a:gd name="connsiteY2848" fmla="*/ 30246 h 6858000"/>
              <a:gd name="connsiteX2849" fmla="*/ 2554454 w 7703128"/>
              <a:gd name="connsiteY2849" fmla="*/ 33307 h 6858000"/>
              <a:gd name="connsiteX2850" fmla="*/ 2554454 w 7703128"/>
              <a:gd name="connsiteY2850" fmla="*/ 35753 h 6858000"/>
              <a:gd name="connsiteX2851" fmla="*/ 2555066 w 7703128"/>
              <a:gd name="connsiteY2851" fmla="*/ 38814 h 6858000"/>
              <a:gd name="connsiteX2852" fmla="*/ 2556289 w 7703128"/>
              <a:gd name="connsiteY2852" fmla="*/ 42486 h 6858000"/>
              <a:gd name="connsiteX2853" fmla="*/ 2560577 w 7703128"/>
              <a:gd name="connsiteY2853" fmla="*/ 49216 h 6858000"/>
              <a:gd name="connsiteX2854" fmla="*/ 2566088 w 7703128"/>
              <a:gd name="connsiteY2854" fmla="*/ 55337 h 6858000"/>
              <a:gd name="connsiteX2855" fmla="*/ 2570985 w 7703128"/>
              <a:gd name="connsiteY2855" fmla="*/ 62067 h 6858000"/>
              <a:gd name="connsiteX2856" fmla="*/ 2572211 w 7703128"/>
              <a:gd name="connsiteY2856" fmla="*/ 65739 h 6858000"/>
              <a:gd name="connsiteX2857" fmla="*/ 2574048 w 7703128"/>
              <a:gd name="connsiteY2857" fmla="*/ 68800 h 6858000"/>
              <a:gd name="connsiteX2858" fmla="*/ 2574048 w 7703128"/>
              <a:gd name="connsiteY2858" fmla="*/ 71246 h 6858000"/>
              <a:gd name="connsiteX2859" fmla="*/ 2572822 w 7703128"/>
              <a:gd name="connsiteY2859" fmla="*/ 74307 h 6858000"/>
              <a:gd name="connsiteX2860" fmla="*/ 2571599 w 7703128"/>
              <a:gd name="connsiteY2860" fmla="*/ 77367 h 6858000"/>
              <a:gd name="connsiteX2861" fmla="*/ 2569762 w 7703128"/>
              <a:gd name="connsiteY2861" fmla="*/ 79814 h 6858000"/>
              <a:gd name="connsiteX2862" fmla="*/ 2567310 w 7703128"/>
              <a:gd name="connsiteY2862" fmla="*/ 81651 h 6858000"/>
              <a:gd name="connsiteX2863" fmla="*/ 2564251 w 7703128"/>
              <a:gd name="connsiteY2863" fmla="*/ 84097 h 6858000"/>
              <a:gd name="connsiteX2864" fmla="*/ 2558739 w 7703128"/>
              <a:gd name="connsiteY2864" fmla="*/ 86546 h 6858000"/>
              <a:gd name="connsiteX2865" fmla="*/ 2551391 w 7703128"/>
              <a:gd name="connsiteY2865" fmla="*/ 89607 h 6858000"/>
              <a:gd name="connsiteX2866" fmla="*/ 2542820 w 7703128"/>
              <a:gd name="connsiteY2866" fmla="*/ 91442 h 6858000"/>
              <a:gd name="connsiteX2867" fmla="*/ 2533636 w 7703128"/>
              <a:gd name="connsiteY2867" fmla="*/ 93279 h 6858000"/>
              <a:gd name="connsiteX2868" fmla="*/ 2514040 w 7703128"/>
              <a:gd name="connsiteY2868" fmla="*/ 96337 h 6858000"/>
              <a:gd name="connsiteX2869" fmla="*/ 2504856 w 7703128"/>
              <a:gd name="connsiteY2869" fmla="*/ 98174 h 6858000"/>
              <a:gd name="connsiteX2870" fmla="*/ 2494445 w 7703128"/>
              <a:gd name="connsiteY2870" fmla="*/ 100621 h 6858000"/>
              <a:gd name="connsiteX2871" fmla="*/ 2484649 w 7703128"/>
              <a:gd name="connsiteY2871" fmla="*/ 104293 h 6858000"/>
              <a:gd name="connsiteX2872" fmla="*/ 2475465 w 7703128"/>
              <a:gd name="connsiteY2872" fmla="*/ 108577 h 6858000"/>
              <a:gd name="connsiteX2873" fmla="*/ 2466893 w 7703128"/>
              <a:gd name="connsiteY2873" fmla="*/ 113472 h 6858000"/>
              <a:gd name="connsiteX2874" fmla="*/ 2462606 w 7703128"/>
              <a:gd name="connsiteY2874" fmla="*/ 117144 h 6858000"/>
              <a:gd name="connsiteX2875" fmla="*/ 2458933 w 7703128"/>
              <a:gd name="connsiteY2875" fmla="*/ 120816 h 6858000"/>
              <a:gd name="connsiteX2876" fmla="*/ 2455257 w 7703128"/>
              <a:gd name="connsiteY2876" fmla="*/ 125100 h 6858000"/>
              <a:gd name="connsiteX2877" fmla="*/ 2451584 w 7703128"/>
              <a:gd name="connsiteY2877" fmla="*/ 129995 h 6858000"/>
              <a:gd name="connsiteX2878" fmla="*/ 2448523 w 7703128"/>
              <a:gd name="connsiteY2878" fmla="*/ 134891 h 6858000"/>
              <a:gd name="connsiteX2879" fmla="*/ 2446073 w 7703128"/>
              <a:gd name="connsiteY2879" fmla="*/ 139786 h 6858000"/>
              <a:gd name="connsiteX2880" fmla="*/ 2440562 w 7703128"/>
              <a:gd name="connsiteY2880" fmla="*/ 131831 h 6858000"/>
              <a:gd name="connsiteX2881" fmla="*/ 2435053 w 7703128"/>
              <a:gd name="connsiteY2881" fmla="*/ 125100 h 6858000"/>
              <a:gd name="connsiteX2882" fmla="*/ 2428928 w 7703128"/>
              <a:gd name="connsiteY2882" fmla="*/ 119593 h 6858000"/>
              <a:gd name="connsiteX2883" fmla="*/ 2424030 w 7703128"/>
              <a:gd name="connsiteY2883" fmla="*/ 115921 h 6858000"/>
              <a:gd name="connsiteX2884" fmla="*/ 2417908 w 7703128"/>
              <a:gd name="connsiteY2884" fmla="*/ 113472 h 6858000"/>
              <a:gd name="connsiteX2885" fmla="*/ 2412397 w 7703128"/>
              <a:gd name="connsiteY2885" fmla="*/ 112249 h 6858000"/>
              <a:gd name="connsiteX2886" fmla="*/ 2406274 w 7703128"/>
              <a:gd name="connsiteY2886" fmla="*/ 112860 h 6858000"/>
              <a:gd name="connsiteX2887" fmla="*/ 2400764 w 7703128"/>
              <a:gd name="connsiteY2887" fmla="*/ 114698 h 6858000"/>
              <a:gd name="connsiteX2888" fmla="*/ 2397699 w 7703128"/>
              <a:gd name="connsiteY2888" fmla="*/ 104905 h 6858000"/>
              <a:gd name="connsiteX2889" fmla="*/ 2397090 w 7703128"/>
              <a:gd name="connsiteY2889" fmla="*/ 96949 h 6858000"/>
              <a:gd name="connsiteX2890" fmla="*/ 2398314 w 7703128"/>
              <a:gd name="connsiteY2890" fmla="*/ 90219 h 6858000"/>
              <a:gd name="connsiteX2891" fmla="*/ 2400764 w 7703128"/>
              <a:gd name="connsiteY2891" fmla="*/ 84712 h 6858000"/>
              <a:gd name="connsiteX2892" fmla="*/ 2404436 w 7703128"/>
              <a:gd name="connsiteY2892" fmla="*/ 79814 h 6858000"/>
              <a:gd name="connsiteX2893" fmla="*/ 2408725 w 7703128"/>
              <a:gd name="connsiteY2893" fmla="*/ 74919 h 6858000"/>
              <a:gd name="connsiteX2894" fmla="*/ 2414846 w 7703128"/>
              <a:gd name="connsiteY2894" fmla="*/ 70635 h 6858000"/>
              <a:gd name="connsiteX2895" fmla="*/ 2420357 w 7703128"/>
              <a:gd name="connsiteY2895" fmla="*/ 66963 h 6858000"/>
              <a:gd name="connsiteX2896" fmla="*/ 2433216 w 7703128"/>
              <a:gd name="connsiteY2896" fmla="*/ 60844 h 6858000"/>
              <a:gd name="connsiteX2897" fmla="*/ 2447299 w 7703128"/>
              <a:gd name="connsiteY2897" fmla="*/ 54111 h 6858000"/>
              <a:gd name="connsiteX2898" fmla="*/ 2452808 w 7703128"/>
              <a:gd name="connsiteY2898" fmla="*/ 49828 h 6858000"/>
              <a:gd name="connsiteX2899" fmla="*/ 2458933 w 7703128"/>
              <a:gd name="connsiteY2899" fmla="*/ 45544 h 6858000"/>
              <a:gd name="connsiteX2900" fmla="*/ 2463830 w 7703128"/>
              <a:gd name="connsiteY2900" fmla="*/ 39425 h 6858000"/>
              <a:gd name="connsiteX2901" fmla="*/ 2467504 w 7703128"/>
              <a:gd name="connsiteY2901" fmla="*/ 33918 h 6858000"/>
              <a:gd name="connsiteX2902" fmla="*/ 2468118 w 7703128"/>
              <a:gd name="connsiteY2902" fmla="*/ 30858 h 6858000"/>
              <a:gd name="connsiteX2903" fmla="*/ 2469342 w 7703128"/>
              <a:gd name="connsiteY2903" fmla="*/ 27797 h 6858000"/>
              <a:gd name="connsiteX2904" fmla="*/ 2468118 w 7703128"/>
              <a:gd name="connsiteY2904" fmla="*/ 20453 h 6858000"/>
              <a:gd name="connsiteX2905" fmla="*/ 2466281 w 7703128"/>
              <a:gd name="connsiteY2905" fmla="*/ 12500 h 6858000"/>
              <a:gd name="connsiteX2906" fmla="*/ 2463219 w 7703128"/>
              <a:gd name="connsiteY2906" fmla="*/ 454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Lst>
            <a:rect l="l" t="t" r="r" b="b"/>
            <a:pathLst>
              <a:path w="7703128" h="6858000">
                <a:moveTo>
                  <a:pt x="1206849" y="1788737"/>
                </a:moveTo>
                <a:lnTo>
                  <a:pt x="1209870" y="1793047"/>
                </a:lnTo>
                <a:lnTo>
                  <a:pt x="1211079" y="1796741"/>
                </a:lnTo>
                <a:lnTo>
                  <a:pt x="1211682" y="1801050"/>
                </a:lnTo>
                <a:lnTo>
                  <a:pt x="1212286" y="1804743"/>
                </a:lnTo>
                <a:lnTo>
                  <a:pt x="1211682" y="1808436"/>
                </a:lnTo>
                <a:lnTo>
                  <a:pt x="1211079" y="1812745"/>
                </a:lnTo>
                <a:lnTo>
                  <a:pt x="1208660" y="1816438"/>
                </a:lnTo>
                <a:lnTo>
                  <a:pt x="1207453" y="1820131"/>
                </a:lnTo>
                <a:lnTo>
                  <a:pt x="1201410" y="1828134"/>
                </a:lnTo>
                <a:lnTo>
                  <a:pt x="1194765" y="1836750"/>
                </a:lnTo>
                <a:lnTo>
                  <a:pt x="1186307" y="1844754"/>
                </a:lnTo>
                <a:lnTo>
                  <a:pt x="1177243" y="1853988"/>
                </a:lnTo>
                <a:lnTo>
                  <a:pt x="1158512" y="1872453"/>
                </a:lnTo>
                <a:lnTo>
                  <a:pt x="1149451" y="1882302"/>
                </a:lnTo>
                <a:lnTo>
                  <a:pt x="1140387" y="1893382"/>
                </a:lnTo>
                <a:lnTo>
                  <a:pt x="1132532" y="1905077"/>
                </a:lnTo>
                <a:lnTo>
                  <a:pt x="1125886" y="1917389"/>
                </a:lnTo>
                <a:lnTo>
                  <a:pt x="1123469" y="1922929"/>
                </a:lnTo>
                <a:lnTo>
                  <a:pt x="1120449" y="1930315"/>
                </a:lnTo>
                <a:lnTo>
                  <a:pt x="1119242" y="1937085"/>
                </a:lnTo>
                <a:lnTo>
                  <a:pt x="1117429" y="1944472"/>
                </a:lnTo>
                <a:lnTo>
                  <a:pt x="1111990" y="1940165"/>
                </a:lnTo>
                <a:lnTo>
                  <a:pt x="1107758" y="1936470"/>
                </a:lnTo>
                <a:lnTo>
                  <a:pt x="1104135" y="1932162"/>
                </a:lnTo>
                <a:lnTo>
                  <a:pt x="1101718" y="1926622"/>
                </a:lnTo>
                <a:lnTo>
                  <a:pt x="1100509" y="1922313"/>
                </a:lnTo>
                <a:lnTo>
                  <a:pt x="1099301" y="1917389"/>
                </a:lnTo>
                <a:lnTo>
                  <a:pt x="1099301" y="1912465"/>
                </a:lnTo>
                <a:lnTo>
                  <a:pt x="1099906" y="1906925"/>
                </a:lnTo>
                <a:lnTo>
                  <a:pt x="1101115" y="1902000"/>
                </a:lnTo>
                <a:lnTo>
                  <a:pt x="1102927" y="1897076"/>
                </a:lnTo>
                <a:lnTo>
                  <a:pt x="1105344" y="1890921"/>
                </a:lnTo>
                <a:lnTo>
                  <a:pt x="1108365" y="1885995"/>
                </a:lnTo>
                <a:lnTo>
                  <a:pt x="1115614" y="1874916"/>
                </a:lnTo>
                <a:lnTo>
                  <a:pt x="1124678" y="1863836"/>
                </a:lnTo>
                <a:lnTo>
                  <a:pt x="1134948" y="1852756"/>
                </a:lnTo>
                <a:lnTo>
                  <a:pt x="1145827" y="1842292"/>
                </a:lnTo>
                <a:lnTo>
                  <a:pt x="1168784" y="1821361"/>
                </a:lnTo>
                <a:lnTo>
                  <a:pt x="1189329" y="1803511"/>
                </a:lnTo>
                <a:close/>
                <a:moveTo>
                  <a:pt x="1639792" y="1489481"/>
                </a:moveTo>
                <a:lnTo>
                  <a:pt x="1649564" y="1499924"/>
                </a:lnTo>
                <a:lnTo>
                  <a:pt x="1653228" y="1504223"/>
                </a:lnTo>
                <a:lnTo>
                  <a:pt x="1655671" y="1509137"/>
                </a:lnTo>
                <a:lnTo>
                  <a:pt x="1658114" y="1513437"/>
                </a:lnTo>
                <a:lnTo>
                  <a:pt x="1659336" y="1518352"/>
                </a:lnTo>
                <a:lnTo>
                  <a:pt x="1660556" y="1521421"/>
                </a:lnTo>
                <a:lnTo>
                  <a:pt x="1661167" y="1526335"/>
                </a:lnTo>
                <a:lnTo>
                  <a:pt x="1661167" y="1530021"/>
                </a:lnTo>
                <a:lnTo>
                  <a:pt x="1661167" y="1533093"/>
                </a:lnTo>
                <a:lnTo>
                  <a:pt x="1659336" y="1536779"/>
                </a:lnTo>
                <a:lnTo>
                  <a:pt x="1658724" y="1539848"/>
                </a:lnTo>
                <a:lnTo>
                  <a:pt x="1654449" y="1547219"/>
                </a:lnTo>
                <a:lnTo>
                  <a:pt x="1649564" y="1553362"/>
                </a:lnTo>
                <a:lnTo>
                  <a:pt x="1643455" y="1558890"/>
                </a:lnTo>
                <a:lnTo>
                  <a:pt x="1636128" y="1565034"/>
                </a:lnTo>
                <a:lnTo>
                  <a:pt x="1620858" y="1574861"/>
                </a:lnTo>
                <a:lnTo>
                  <a:pt x="1604982" y="1585917"/>
                </a:lnTo>
                <a:lnTo>
                  <a:pt x="1597652" y="1590830"/>
                </a:lnTo>
                <a:lnTo>
                  <a:pt x="1591544" y="1596359"/>
                </a:lnTo>
                <a:lnTo>
                  <a:pt x="1581772" y="1586531"/>
                </a:lnTo>
                <a:lnTo>
                  <a:pt x="1578108" y="1581617"/>
                </a:lnTo>
                <a:lnTo>
                  <a:pt x="1575665" y="1577318"/>
                </a:lnTo>
                <a:lnTo>
                  <a:pt x="1572612" y="1573018"/>
                </a:lnTo>
                <a:lnTo>
                  <a:pt x="1570780" y="1568103"/>
                </a:lnTo>
                <a:lnTo>
                  <a:pt x="1570170" y="1565034"/>
                </a:lnTo>
                <a:lnTo>
                  <a:pt x="1569558" y="1560118"/>
                </a:lnTo>
                <a:lnTo>
                  <a:pt x="1569558" y="1556434"/>
                </a:lnTo>
                <a:lnTo>
                  <a:pt x="1569558" y="1553362"/>
                </a:lnTo>
                <a:lnTo>
                  <a:pt x="1570780" y="1549676"/>
                </a:lnTo>
                <a:lnTo>
                  <a:pt x="1572001" y="1545991"/>
                </a:lnTo>
                <a:lnTo>
                  <a:pt x="1576277" y="1539234"/>
                </a:lnTo>
                <a:lnTo>
                  <a:pt x="1581164" y="1533093"/>
                </a:lnTo>
                <a:lnTo>
                  <a:pt x="1587270" y="1527565"/>
                </a:lnTo>
                <a:lnTo>
                  <a:pt x="1594598" y="1521421"/>
                </a:lnTo>
                <a:lnTo>
                  <a:pt x="1610477" y="1510981"/>
                </a:lnTo>
                <a:lnTo>
                  <a:pt x="1625744" y="1499924"/>
                </a:lnTo>
                <a:lnTo>
                  <a:pt x="1633685" y="1494395"/>
                </a:lnTo>
                <a:close/>
                <a:moveTo>
                  <a:pt x="1511680" y="1422301"/>
                </a:moveTo>
                <a:lnTo>
                  <a:pt x="1519800" y="1429582"/>
                </a:lnTo>
                <a:lnTo>
                  <a:pt x="1526045" y="1436862"/>
                </a:lnTo>
                <a:lnTo>
                  <a:pt x="1529795" y="1444142"/>
                </a:lnTo>
                <a:lnTo>
                  <a:pt x="1531668" y="1452030"/>
                </a:lnTo>
                <a:lnTo>
                  <a:pt x="1532916" y="1459916"/>
                </a:lnTo>
                <a:lnTo>
                  <a:pt x="1531668" y="1467197"/>
                </a:lnTo>
                <a:lnTo>
                  <a:pt x="1529795" y="1474476"/>
                </a:lnTo>
                <a:lnTo>
                  <a:pt x="1526045" y="1481757"/>
                </a:lnTo>
                <a:lnTo>
                  <a:pt x="1521674" y="1488429"/>
                </a:lnTo>
                <a:lnTo>
                  <a:pt x="1516052" y="1494495"/>
                </a:lnTo>
                <a:lnTo>
                  <a:pt x="1509805" y="1499957"/>
                </a:lnTo>
                <a:lnTo>
                  <a:pt x="1502937" y="1504809"/>
                </a:lnTo>
                <a:lnTo>
                  <a:pt x="1495439" y="1508451"/>
                </a:lnTo>
                <a:lnTo>
                  <a:pt x="1487321" y="1511482"/>
                </a:lnTo>
                <a:lnTo>
                  <a:pt x="1479826" y="1513305"/>
                </a:lnTo>
                <a:lnTo>
                  <a:pt x="1471706" y="1513910"/>
                </a:lnTo>
                <a:lnTo>
                  <a:pt x="1462960" y="1504809"/>
                </a:lnTo>
                <a:lnTo>
                  <a:pt x="1456091" y="1496923"/>
                </a:lnTo>
                <a:lnTo>
                  <a:pt x="1452342" y="1489036"/>
                </a:lnTo>
                <a:lnTo>
                  <a:pt x="1450468" y="1482364"/>
                </a:lnTo>
                <a:lnTo>
                  <a:pt x="1450468" y="1475690"/>
                </a:lnTo>
                <a:lnTo>
                  <a:pt x="1451719" y="1470230"/>
                </a:lnTo>
                <a:lnTo>
                  <a:pt x="1454840" y="1465375"/>
                </a:lnTo>
                <a:lnTo>
                  <a:pt x="1458588" y="1460522"/>
                </a:lnTo>
                <a:lnTo>
                  <a:pt x="1463584" y="1455669"/>
                </a:lnTo>
                <a:lnTo>
                  <a:pt x="1469829" y="1451422"/>
                </a:lnTo>
                <a:lnTo>
                  <a:pt x="1483571" y="1442929"/>
                </a:lnTo>
                <a:lnTo>
                  <a:pt x="1497939" y="1433222"/>
                </a:lnTo>
                <a:lnTo>
                  <a:pt x="1505435" y="1428368"/>
                </a:lnTo>
                <a:close/>
                <a:moveTo>
                  <a:pt x="1072055" y="1339859"/>
                </a:moveTo>
                <a:lnTo>
                  <a:pt x="1083580" y="1350785"/>
                </a:lnTo>
                <a:lnTo>
                  <a:pt x="1093283" y="1361712"/>
                </a:lnTo>
                <a:lnTo>
                  <a:pt x="1096920" y="1365961"/>
                </a:lnTo>
                <a:lnTo>
                  <a:pt x="1099952" y="1370818"/>
                </a:lnTo>
                <a:lnTo>
                  <a:pt x="1101771" y="1375066"/>
                </a:lnTo>
                <a:lnTo>
                  <a:pt x="1103591" y="1379924"/>
                </a:lnTo>
                <a:lnTo>
                  <a:pt x="1104804" y="1384779"/>
                </a:lnTo>
                <a:lnTo>
                  <a:pt x="1105410" y="1387814"/>
                </a:lnTo>
                <a:lnTo>
                  <a:pt x="1105410" y="1392671"/>
                </a:lnTo>
                <a:lnTo>
                  <a:pt x="1105410" y="1396315"/>
                </a:lnTo>
                <a:lnTo>
                  <a:pt x="1104197" y="1400563"/>
                </a:lnTo>
                <a:lnTo>
                  <a:pt x="1103591" y="1402990"/>
                </a:lnTo>
                <a:lnTo>
                  <a:pt x="1098738" y="1410275"/>
                </a:lnTo>
                <a:lnTo>
                  <a:pt x="1093889" y="1416346"/>
                </a:lnTo>
                <a:lnTo>
                  <a:pt x="1087219" y="1421811"/>
                </a:lnTo>
                <a:lnTo>
                  <a:pt x="1080547" y="1426059"/>
                </a:lnTo>
                <a:lnTo>
                  <a:pt x="1071453" y="1430915"/>
                </a:lnTo>
                <a:lnTo>
                  <a:pt x="1062962" y="1434559"/>
                </a:lnTo>
                <a:lnTo>
                  <a:pt x="1053865" y="1436986"/>
                </a:lnTo>
                <a:lnTo>
                  <a:pt x="1043558" y="1439415"/>
                </a:lnTo>
                <a:lnTo>
                  <a:pt x="1033856" y="1440629"/>
                </a:lnTo>
                <a:lnTo>
                  <a:pt x="1029611" y="1438807"/>
                </a:lnTo>
                <a:lnTo>
                  <a:pt x="1027185" y="1435772"/>
                </a:lnTo>
                <a:lnTo>
                  <a:pt x="1024152" y="1433344"/>
                </a:lnTo>
                <a:lnTo>
                  <a:pt x="1022333" y="1430915"/>
                </a:lnTo>
                <a:lnTo>
                  <a:pt x="1021120" y="1427879"/>
                </a:lnTo>
                <a:lnTo>
                  <a:pt x="1020516" y="1424844"/>
                </a:lnTo>
                <a:lnTo>
                  <a:pt x="1019908" y="1421811"/>
                </a:lnTo>
                <a:lnTo>
                  <a:pt x="1019908" y="1419381"/>
                </a:lnTo>
                <a:lnTo>
                  <a:pt x="1021120" y="1412705"/>
                </a:lnTo>
                <a:lnTo>
                  <a:pt x="1024759" y="1406635"/>
                </a:lnTo>
                <a:lnTo>
                  <a:pt x="1028396" y="1399350"/>
                </a:lnTo>
                <a:lnTo>
                  <a:pt x="1033250" y="1393279"/>
                </a:lnTo>
                <a:lnTo>
                  <a:pt x="1045380" y="1379316"/>
                </a:lnTo>
                <a:lnTo>
                  <a:pt x="1056899" y="1365961"/>
                </a:lnTo>
                <a:lnTo>
                  <a:pt x="1062353" y="1359282"/>
                </a:lnTo>
                <a:lnTo>
                  <a:pt x="1066600" y="1352607"/>
                </a:lnTo>
                <a:lnTo>
                  <a:pt x="1070240" y="1346535"/>
                </a:lnTo>
                <a:close/>
                <a:moveTo>
                  <a:pt x="1320996" y="1232981"/>
                </a:moveTo>
                <a:lnTo>
                  <a:pt x="1324659" y="1236045"/>
                </a:lnTo>
                <a:lnTo>
                  <a:pt x="1328323" y="1238498"/>
                </a:lnTo>
                <a:lnTo>
                  <a:pt x="1331378" y="1242176"/>
                </a:lnTo>
                <a:lnTo>
                  <a:pt x="1333820" y="1245854"/>
                </a:lnTo>
                <a:lnTo>
                  <a:pt x="1335651" y="1250145"/>
                </a:lnTo>
                <a:lnTo>
                  <a:pt x="1336264" y="1254436"/>
                </a:lnTo>
                <a:lnTo>
                  <a:pt x="1338095" y="1264244"/>
                </a:lnTo>
                <a:lnTo>
                  <a:pt x="1338707" y="1274664"/>
                </a:lnTo>
                <a:lnTo>
                  <a:pt x="1337486" y="1285085"/>
                </a:lnTo>
                <a:lnTo>
                  <a:pt x="1334431" y="1305928"/>
                </a:lnTo>
                <a:lnTo>
                  <a:pt x="1333820" y="1315735"/>
                </a:lnTo>
                <a:lnTo>
                  <a:pt x="1332601" y="1324319"/>
                </a:lnTo>
                <a:lnTo>
                  <a:pt x="1332601" y="1331674"/>
                </a:lnTo>
                <a:lnTo>
                  <a:pt x="1333820" y="1335354"/>
                </a:lnTo>
                <a:lnTo>
                  <a:pt x="1334431" y="1337806"/>
                </a:lnTo>
                <a:lnTo>
                  <a:pt x="1335651" y="1340870"/>
                </a:lnTo>
                <a:lnTo>
                  <a:pt x="1338095" y="1342096"/>
                </a:lnTo>
                <a:lnTo>
                  <a:pt x="1339926" y="1343323"/>
                </a:lnTo>
                <a:lnTo>
                  <a:pt x="1342982" y="1343323"/>
                </a:lnTo>
                <a:lnTo>
                  <a:pt x="1346646" y="1343323"/>
                </a:lnTo>
                <a:lnTo>
                  <a:pt x="1350920" y="1342710"/>
                </a:lnTo>
                <a:lnTo>
                  <a:pt x="1355805" y="1341482"/>
                </a:lnTo>
                <a:lnTo>
                  <a:pt x="1361913" y="1339032"/>
                </a:lnTo>
                <a:lnTo>
                  <a:pt x="1363134" y="1345161"/>
                </a:lnTo>
                <a:lnTo>
                  <a:pt x="1364968" y="1350065"/>
                </a:lnTo>
                <a:lnTo>
                  <a:pt x="1364968" y="1354968"/>
                </a:lnTo>
                <a:lnTo>
                  <a:pt x="1364968" y="1360487"/>
                </a:lnTo>
                <a:lnTo>
                  <a:pt x="1363134" y="1364163"/>
                </a:lnTo>
                <a:lnTo>
                  <a:pt x="1361913" y="1368455"/>
                </a:lnTo>
                <a:lnTo>
                  <a:pt x="1359472" y="1372134"/>
                </a:lnTo>
                <a:lnTo>
                  <a:pt x="1357637" y="1374586"/>
                </a:lnTo>
                <a:lnTo>
                  <a:pt x="1353974" y="1377651"/>
                </a:lnTo>
                <a:lnTo>
                  <a:pt x="1350310" y="1380103"/>
                </a:lnTo>
                <a:lnTo>
                  <a:pt x="1346646" y="1381328"/>
                </a:lnTo>
                <a:lnTo>
                  <a:pt x="1342370" y="1383166"/>
                </a:lnTo>
                <a:lnTo>
                  <a:pt x="1331988" y="1385006"/>
                </a:lnTo>
                <a:lnTo>
                  <a:pt x="1322216" y="1385620"/>
                </a:lnTo>
                <a:lnTo>
                  <a:pt x="1311223" y="1384395"/>
                </a:lnTo>
                <a:lnTo>
                  <a:pt x="1299622" y="1381328"/>
                </a:lnTo>
                <a:lnTo>
                  <a:pt x="1288625" y="1377037"/>
                </a:lnTo>
                <a:lnTo>
                  <a:pt x="1277635" y="1372134"/>
                </a:lnTo>
                <a:lnTo>
                  <a:pt x="1272747" y="1368455"/>
                </a:lnTo>
                <a:lnTo>
                  <a:pt x="1268474" y="1364163"/>
                </a:lnTo>
                <a:lnTo>
                  <a:pt x="1264199" y="1360487"/>
                </a:lnTo>
                <a:lnTo>
                  <a:pt x="1259313" y="1354968"/>
                </a:lnTo>
                <a:lnTo>
                  <a:pt x="1256258" y="1350065"/>
                </a:lnTo>
                <a:lnTo>
                  <a:pt x="1252595" y="1345161"/>
                </a:lnTo>
                <a:lnTo>
                  <a:pt x="1249538" y="1339032"/>
                </a:lnTo>
                <a:lnTo>
                  <a:pt x="1247096" y="1333514"/>
                </a:lnTo>
                <a:lnTo>
                  <a:pt x="1248929" y="1338417"/>
                </a:lnTo>
                <a:lnTo>
                  <a:pt x="1248929" y="1344548"/>
                </a:lnTo>
                <a:lnTo>
                  <a:pt x="1247096" y="1350678"/>
                </a:lnTo>
                <a:lnTo>
                  <a:pt x="1246487" y="1356807"/>
                </a:lnTo>
                <a:lnTo>
                  <a:pt x="1242822" y="1369068"/>
                </a:lnTo>
                <a:lnTo>
                  <a:pt x="1239770" y="1380716"/>
                </a:lnTo>
                <a:lnTo>
                  <a:pt x="1239158" y="1387459"/>
                </a:lnTo>
                <a:lnTo>
                  <a:pt x="1239158" y="1392975"/>
                </a:lnTo>
                <a:lnTo>
                  <a:pt x="1239770" y="1399106"/>
                </a:lnTo>
                <a:lnTo>
                  <a:pt x="1242822" y="1404009"/>
                </a:lnTo>
                <a:lnTo>
                  <a:pt x="1247096" y="1409527"/>
                </a:lnTo>
                <a:lnTo>
                  <a:pt x="1253204" y="1415044"/>
                </a:lnTo>
                <a:lnTo>
                  <a:pt x="1261144" y="1419947"/>
                </a:lnTo>
                <a:lnTo>
                  <a:pt x="1270916" y="1424853"/>
                </a:lnTo>
                <a:lnTo>
                  <a:pt x="1261756" y="1449985"/>
                </a:lnTo>
                <a:lnTo>
                  <a:pt x="1250763" y="1472667"/>
                </a:lnTo>
                <a:lnTo>
                  <a:pt x="1239770" y="1493508"/>
                </a:lnTo>
                <a:lnTo>
                  <a:pt x="1229387" y="1512511"/>
                </a:lnTo>
                <a:lnTo>
                  <a:pt x="1216560" y="1530289"/>
                </a:lnTo>
                <a:lnTo>
                  <a:pt x="1204957" y="1546840"/>
                </a:lnTo>
                <a:lnTo>
                  <a:pt x="1192744" y="1562166"/>
                </a:lnTo>
                <a:lnTo>
                  <a:pt x="1181140" y="1576879"/>
                </a:lnTo>
                <a:lnTo>
                  <a:pt x="1156713" y="1605076"/>
                </a:lnTo>
                <a:lnTo>
                  <a:pt x="1145107" y="1618562"/>
                </a:lnTo>
                <a:lnTo>
                  <a:pt x="1133502" y="1633274"/>
                </a:lnTo>
                <a:lnTo>
                  <a:pt x="1122510" y="1647988"/>
                </a:lnTo>
                <a:lnTo>
                  <a:pt x="1112128" y="1663926"/>
                </a:lnTo>
                <a:lnTo>
                  <a:pt x="1102968" y="1681702"/>
                </a:lnTo>
                <a:lnTo>
                  <a:pt x="1094416" y="1699479"/>
                </a:lnTo>
                <a:lnTo>
                  <a:pt x="1088311" y="1693963"/>
                </a:lnTo>
                <a:lnTo>
                  <a:pt x="1082814" y="1688446"/>
                </a:lnTo>
                <a:lnTo>
                  <a:pt x="1078538" y="1684155"/>
                </a:lnTo>
                <a:lnTo>
                  <a:pt x="1073041" y="1682316"/>
                </a:lnTo>
                <a:lnTo>
                  <a:pt x="1069377" y="1679863"/>
                </a:lnTo>
                <a:lnTo>
                  <a:pt x="1065103" y="1679252"/>
                </a:lnTo>
                <a:lnTo>
                  <a:pt x="1061437" y="1679252"/>
                </a:lnTo>
                <a:lnTo>
                  <a:pt x="1058387" y="1679863"/>
                </a:lnTo>
                <a:lnTo>
                  <a:pt x="1054720" y="1680476"/>
                </a:lnTo>
                <a:lnTo>
                  <a:pt x="1052277" y="1682929"/>
                </a:lnTo>
                <a:lnTo>
                  <a:pt x="1046783" y="1687832"/>
                </a:lnTo>
                <a:lnTo>
                  <a:pt x="1041894" y="1694576"/>
                </a:lnTo>
                <a:lnTo>
                  <a:pt x="1037009" y="1701931"/>
                </a:lnTo>
                <a:lnTo>
                  <a:pt x="1032735" y="1708675"/>
                </a:lnTo>
                <a:lnTo>
                  <a:pt x="1027238" y="1714807"/>
                </a:lnTo>
                <a:lnTo>
                  <a:pt x="1021741" y="1720323"/>
                </a:lnTo>
                <a:lnTo>
                  <a:pt x="1018687" y="1722162"/>
                </a:lnTo>
                <a:lnTo>
                  <a:pt x="1015634" y="1724001"/>
                </a:lnTo>
                <a:lnTo>
                  <a:pt x="1011968" y="1724612"/>
                </a:lnTo>
                <a:lnTo>
                  <a:pt x="1008305" y="1724612"/>
                </a:lnTo>
                <a:lnTo>
                  <a:pt x="1005250" y="1724001"/>
                </a:lnTo>
                <a:lnTo>
                  <a:pt x="1000365" y="1721548"/>
                </a:lnTo>
                <a:lnTo>
                  <a:pt x="996092" y="1718484"/>
                </a:lnTo>
                <a:lnTo>
                  <a:pt x="991204" y="1714807"/>
                </a:lnTo>
                <a:lnTo>
                  <a:pt x="986319" y="1710514"/>
                </a:lnTo>
                <a:lnTo>
                  <a:pt x="980213" y="1703770"/>
                </a:lnTo>
                <a:lnTo>
                  <a:pt x="991204" y="1695190"/>
                </a:lnTo>
                <a:lnTo>
                  <a:pt x="1000365" y="1686607"/>
                </a:lnTo>
                <a:lnTo>
                  <a:pt x="1009527" y="1676799"/>
                </a:lnTo>
                <a:lnTo>
                  <a:pt x="1017466" y="1667602"/>
                </a:lnTo>
                <a:lnTo>
                  <a:pt x="1024793" y="1657182"/>
                </a:lnTo>
                <a:lnTo>
                  <a:pt x="1031513" y="1647988"/>
                </a:lnTo>
                <a:lnTo>
                  <a:pt x="1044339" y="1627758"/>
                </a:lnTo>
                <a:lnTo>
                  <a:pt x="1056553" y="1608142"/>
                </a:lnTo>
                <a:lnTo>
                  <a:pt x="1068765" y="1589138"/>
                </a:lnTo>
                <a:lnTo>
                  <a:pt x="1075486" y="1579944"/>
                </a:lnTo>
                <a:lnTo>
                  <a:pt x="1081592" y="1571974"/>
                </a:lnTo>
                <a:lnTo>
                  <a:pt x="1090143" y="1564004"/>
                </a:lnTo>
                <a:lnTo>
                  <a:pt x="1098081" y="1556649"/>
                </a:lnTo>
                <a:lnTo>
                  <a:pt x="1098692" y="1556649"/>
                </a:lnTo>
                <a:lnTo>
                  <a:pt x="1099912" y="1557874"/>
                </a:lnTo>
                <a:lnTo>
                  <a:pt x="1104799" y="1559713"/>
                </a:lnTo>
                <a:lnTo>
                  <a:pt x="1117625" y="1569521"/>
                </a:lnTo>
                <a:lnTo>
                  <a:pt x="1129840" y="1578718"/>
                </a:lnTo>
                <a:lnTo>
                  <a:pt x="1134723" y="1581781"/>
                </a:lnTo>
                <a:lnTo>
                  <a:pt x="1137168" y="1582395"/>
                </a:lnTo>
                <a:lnTo>
                  <a:pt x="1138389" y="1582395"/>
                </a:lnTo>
                <a:lnTo>
                  <a:pt x="1142665" y="1581171"/>
                </a:lnTo>
                <a:lnTo>
                  <a:pt x="1146939" y="1578104"/>
                </a:lnTo>
                <a:lnTo>
                  <a:pt x="1151213" y="1574427"/>
                </a:lnTo>
                <a:lnTo>
                  <a:pt x="1154878" y="1569521"/>
                </a:lnTo>
                <a:lnTo>
                  <a:pt x="1157932" y="1562780"/>
                </a:lnTo>
                <a:lnTo>
                  <a:pt x="1160986" y="1556036"/>
                </a:lnTo>
                <a:lnTo>
                  <a:pt x="1167705" y="1541936"/>
                </a:lnTo>
                <a:lnTo>
                  <a:pt x="1173199" y="1527225"/>
                </a:lnTo>
                <a:lnTo>
                  <a:pt x="1179307" y="1513738"/>
                </a:lnTo>
                <a:lnTo>
                  <a:pt x="1182971" y="1508222"/>
                </a:lnTo>
                <a:lnTo>
                  <a:pt x="1186025" y="1503317"/>
                </a:lnTo>
                <a:lnTo>
                  <a:pt x="1189692" y="1499640"/>
                </a:lnTo>
                <a:lnTo>
                  <a:pt x="1194575" y="1496575"/>
                </a:lnTo>
                <a:lnTo>
                  <a:pt x="1194575" y="1490444"/>
                </a:lnTo>
                <a:lnTo>
                  <a:pt x="1192744" y="1485540"/>
                </a:lnTo>
                <a:lnTo>
                  <a:pt x="1191523" y="1481249"/>
                </a:lnTo>
                <a:lnTo>
                  <a:pt x="1188468" y="1477570"/>
                </a:lnTo>
                <a:lnTo>
                  <a:pt x="1185416" y="1475117"/>
                </a:lnTo>
                <a:lnTo>
                  <a:pt x="1181749" y="1472667"/>
                </a:lnTo>
                <a:lnTo>
                  <a:pt x="1173199" y="1468376"/>
                </a:lnTo>
                <a:lnTo>
                  <a:pt x="1162819" y="1462859"/>
                </a:lnTo>
                <a:lnTo>
                  <a:pt x="1157321" y="1459793"/>
                </a:lnTo>
                <a:lnTo>
                  <a:pt x="1151213" y="1455502"/>
                </a:lnTo>
                <a:lnTo>
                  <a:pt x="1145715" y="1450598"/>
                </a:lnTo>
                <a:lnTo>
                  <a:pt x="1138999" y="1443855"/>
                </a:lnTo>
                <a:lnTo>
                  <a:pt x="1132892" y="1435886"/>
                </a:lnTo>
                <a:lnTo>
                  <a:pt x="1126177" y="1426691"/>
                </a:lnTo>
                <a:lnTo>
                  <a:pt x="1134723" y="1426691"/>
                </a:lnTo>
                <a:lnTo>
                  <a:pt x="1142053" y="1426077"/>
                </a:lnTo>
                <a:lnTo>
                  <a:pt x="1149383" y="1424238"/>
                </a:lnTo>
                <a:lnTo>
                  <a:pt x="1156101" y="1423014"/>
                </a:lnTo>
                <a:lnTo>
                  <a:pt x="1161598" y="1420560"/>
                </a:lnTo>
                <a:lnTo>
                  <a:pt x="1166481" y="1418721"/>
                </a:lnTo>
                <a:lnTo>
                  <a:pt x="1171980" y="1415659"/>
                </a:lnTo>
                <a:lnTo>
                  <a:pt x="1176252" y="1411980"/>
                </a:lnTo>
                <a:lnTo>
                  <a:pt x="1180529" y="1408300"/>
                </a:lnTo>
                <a:lnTo>
                  <a:pt x="1184193" y="1404622"/>
                </a:lnTo>
                <a:lnTo>
                  <a:pt x="1190913" y="1396042"/>
                </a:lnTo>
                <a:lnTo>
                  <a:pt x="1196407" y="1386234"/>
                </a:lnTo>
                <a:lnTo>
                  <a:pt x="1201293" y="1376425"/>
                </a:lnTo>
                <a:lnTo>
                  <a:pt x="1212286" y="1354968"/>
                </a:lnTo>
                <a:lnTo>
                  <a:pt x="1219005" y="1344548"/>
                </a:lnTo>
                <a:lnTo>
                  <a:pt x="1226334" y="1334126"/>
                </a:lnTo>
                <a:lnTo>
                  <a:pt x="1234272" y="1324319"/>
                </a:lnTo>
                <a:lnTo>
                  <a:pt x="1239158" y="1319413"/>
                </a:lnTo>
                <a:lnTo>
                  <a:pt x="1245265" y="1315123"/>
                </a:lnTo>
                <a:lnTo>
                  <a:pt x="1250763" y="1310832"/>
                </a:lnTo>
                <a:lnTo>
                  <a:pt x="1257480" y="1307155"/>
                </a:lnTo>
                <a:lnTo>
                  <a:pt x="1264199" y="1302864"/>
                </a:lnTo>
                <a:lnTo>
                  <a:pt x="1272137" y="1299799"/>
                </a:lnTo>
                <a:lnTo>
                  <a:pt x="1273359" y="1296121"/>
                </a:lnTo>
                <a:lnTo>
                  <a:pt x="1273968" y="1292442"/>
                </a:lnTo>
                <a:lnTo>
                  <a:pt x="1274580" y="1289378"/>
                </a:lnTo>
                <a:lnTo>
                  <a:pt x="1273968" y="1287538"/>
                </a:lnTo>
                <a:lnTo>
                  <a:pt x="1273359" y="1285085"/>
                </a:lnTo>
                <a:lnTo>
                  <a:pt x="1272137" y="1283247"/>
                </a:lnTo>
                <a:lnTo>
                  <a:pt x="1270307" y="1282634"/>
                </a:lnTo>
                <a:lnTo>
                  <a:pt x="1268474" y="1280794"/>
                </a:lnTo>
                <a:lnTo>
                  <a:pt x="1264199" y="1280183"/>
                </a:lnTo>
                <a:lnTo>
                  <a:pt x="1259313" y="1280794"/>
                </a:lnTo>
                <a:lnTo>
                  <a:pt x="1256258" y="1283247"/>
                </a:lnTo>
                <a:lnTo>
                  <a:pt x="1252595" y="1286311"/>
                </a:lnTo>
                <a:lnTo>
                  <a:pt x="1245265" y="1275891"/>
                </a:lnTo>
                <a:lnTo>
                  <a:pt x="1242822" y="1271600"/>
                </a:lnTo>
                <a:lnTo>
                  <a:pt x="1241601" y="1267923"/>
                </a:lnTo>
                <a:lnTo>
                  <a:pt x="1239770" y="1264244"/>
                </a:lnTo>
                <a:lnTo>
                  <a:pt x="1239770" y="1261179"/>
                </a:lnTo>
                <a:lnTo>
                  <a:pt x="1239770" y="1258114"/>
                </a:lnTo>
                <a:lnTo>
                  <a:pt x="1241601" y="1256276"/>
                </a:lnTo>
                <a:lnTo>
                  <a:pt x="1242822" y="1253823"/>
                </a:lnTo>
                <a:lnTo>
                  <a:pt x="1244656" y="1251983"/>
                </a:lnTo>
                <a:lnTo>
                  <a:pt x="1249538" y="1249532"/>
                </a:lnTo>
                <a:lnTo>
                  <a:pt x="1256258" y="1247692"/>
                </a:lnTo>
                <a:lnTo>
                  <a:pt x="1264199" y="1245854"/>
                </a:lnTo>
                <a:lnTo>
                  <a:pt x="1280687" y="1244628"/>
                </a:lnTo>
                <a:lnTo>
                  <a:pt x="1297786" y="1242789"/>
                </a:lnTo>
                <a:lnTo>
                  <a:pt x="1305726" y="1241562"/>
                </a:lnTo>
                <a:lnTo>
                  <a:pt x="1312445" y="1240336"/>
                </a:lnTo>
                <a:lnTo>
                  <a:pt x="1317331" y="1237271"/>
                </a:lnTo>
                <a:lnTo>
                  <a:pt x="1319772" y="1234821"/>
                </a:lnTo>
                <a:close/>
                <a:moveTo>
                  <a:pt x="1452500" y="1156642"/>
                </a:moveTo>
                <a:lnTo>
                  <a:pt x="1457353" y="1156642"/>
                </a:lnTo>
                <a:lnTo>
                  <a:pt x="1462815" y="1157252"/>
                </a:lnTo>
                <a:lnTo>
                  <a:pt x="1467062" y="1159695"/>
                </a:lnTo>
                <a:lnTo>
                  <a:pt x="1471918" y="1162138"/>
                </a:lnTo>
                <a:lnTo>
                  <a:pt x="1476169" y="1165803"/>
                </a:lnTo>
                <a:lnTo>
                  <a:pt x="1480417" y="1171299"/>
                </a:lnTo>
                <a:lnTo>
                  <a:pt x="1484059" y="1176794"/>
                </a:lnTo>
                <a:lnTo>
                  <a:pt x="1465242" y="1194507"/>
                </a:lnTo>
                <a:lnTo>
                  <a:pt x="1451892" y="1208555"/>
                </a:lnTo>
                <a:lnTo>
                  <a:pt x="1442178" y="1219546"/>
                </a:lnTo>
                <a:lnTo>
                  <a:pt x="1434291" y="1228098"/>
                </a:lnTo>
                <a:lnTo>
                  <a:pt x="1427006" y="1236645"/>
                </a:lnTo>
                <a:lnTo>
                  <a:pt x="1419117" y="1243365"/>
                </a:lnTo>
                <a:lnTo>
                  <a:pt x="1408801" y="1250693"/>
                </a:lnTo>
                <a:lnTo>
                  <a:pt x="1392412" y="1260465"/>
                </a:lnTo>
                <a:lnTo>
                  <a:pt x="1390593" y="1257411"/>
                </a:lnTo>
                <a:lnTo>
                  <a:pt x="1388162" y="1254358"/>
                </a:lnTo>
                <a:lnTo>
                  <a:pt x="1387556" y="1250693"/>
                </a:lnTo>
                <a:lnTo>
                  <a:pt x="1386949" y="1247029"/>
                </a:lnTo>
                <a:lnTo>
                  <a:pt x="1386341" y="1242755"/>
                </a:lnTo>
                <a:lnTo>
                  <a:pt x="1386949" y="1237867"/>
                </a:lnTo>
                <a:lnTo>
                  <a:pt x="1389376" y="1227485"/>
                </a:lnTo>
                <a:lnTo>
                  <a:pt x="1392412" y="1216493"/>
                </a:lnTo>
                <a:lnTo>
                  <a:pt x="1397875" y="1204888"/>
                </a:lnTo>
                <a:lnTo>
                  <a:pt x="1403943" y="1194507"/>
                </a:lnTo>
                <a:lnTo>
                  <a:pt x="1411226" y="1184123"/>
                </a:lnTo>
                <a:lnTo>
                  <a:pt x="1420330" y="1174963"/>
                </a:lnTo>
                <a:lnTo>
                  <a:pt x="1428829" y="1167023"/>
                </a:lnTo>
                <a:lnTo>
                  <a:pt x="1433683" y="1163359"/>
                </a:lnTo>
                <a:lnTo>
                  <a:pt x="1437933" y="1160916"/>
                </a:lnTo>
                <a:lnTo>
                  <a:pt x="1443394" y="1158473"/>
                </a:lnTo>
                <a:lnTo>
                  <a:pt x="1448250" y="1157252"/>
                </a:lnTo>
                <a:close/>
                <a:moveTo>
                  <a:pt x="1444610" y="1055869"/>
                </a:moveTo>
                <a:lnTo>
                  <a:pt x="1450161" y="1055869"/>
                </a:lnTo>
                <a:lnTo>
                  <a:pt x="1456947" y="1056476"/>
                </a:lnTo>
                <a:lnTo>
                  <a:pt x="1461881" y="1057689"/>
                </a:lnTo>
                <a:lnTo>
                  <a:pt x="1468051" y="1060116"/>
                </a:lnTo>
                <a:lnTo>
                  <a:pt x="1472368" y="1061936"/>
                </a:lnTo>
                <a:lnTo>
                  <a:pt x="1477304" y="1065580"/>
                </a:lnTo>
                <a:lnTo>
                  <a:pt x="1481005" y="1069828"/>
                </a:lnTo>
                <a:lnTo>
                  <a:pt x="1471751" y="1077715"/>
                </a:lnTo>
                <a:lnTo>
                  <a:pt x="1461881" y="1084390"/>
                </a:lnTo>
                <a:lnTo>
                  <a:pt x="1453245" y="1088637"/>
                </a:lnTo>
                <a:lnTo>
                  <a:pt x="1445225" y="1092279"/>
                </a:lnTo>
                <a:lnTo>
                  <a:pt x="1437205" y="1094706"/>
                </a:lnTo>
                <a:lnTo>
                  <a:pt x="1429805" y="1095919"/>
                </a:lnTo>
                <a:lnTo>
                  <a:pt x="1417467" y="1098348"/>
                </a:lnTo>
                <a:lnTo>
                  <a:pt x="1411296" y="1099561"/>
                </a:lnTo>
                <a:lnTo>
                  <a:pt x="1405745" y="1101987"/>
                </a:lnTo>
                <a:lnTo>
                  <a:pt x="1401426" y="1105628"/>
                </a:lnTo>
                <a:lnTo>
                  <a:pt x="1397107" y="1110482"/>
                </a:lnTo>
                <a:lnTo>
                  <a:pt x="1392172" y="1117157"/>
                </a:lnTo>
                <a:lnTo>
                  <a:pt x="1389705" y="1125654"/>
                </a:lnTo>
                <a:lnTo>
                  <a:pt x="1386620" y="1137183"/>
                </a:lnTo>
                <a:lnTo>
                  <a:pt x="1384152" y="1150532"/>
                </a:lnTo>
                <a:lnTo>
                  <a:pt x="1377368" y="1146284"/>
                </a:lnTo>
                <a:lnTo>
                  <a:pt x="1371197" y="1142037"/>
                </a:lnTo>
                <a:lnTo>
                  <a:pt x="1366880" y="1137183"/>
                </a:lnTo>
                <a:lnTo>
                  <a:pt x="1363178" y="1131723"/>
                </a:lnTo>
                <a:lnTo>
                  <a:pt x="1360709" y="1126868"/>
                </a:lnTo>
                <a:lnTo>
                  <a:pt x="1359476" y="1122013"/>
                </a:lnTo>
                <a:lnTo>
                  <a:pt x="1358859" y="1117157"/>
                </a:lnTo>
                <a:lnTo>
                  <a:pt x="1359476" y="1111697"/>
                </a:lnTo>
                <a:lnTo>
                  <a:pt x="1360094" y="1106842"/>
                </a:lnTo>
                <a:lnTo>
                  <a:pt x="1362562" y="1101987"/>
                </a:lnTo>
                <a:lnTo>
                  <a:pt x="1365646" y="1096526"/>
                </a:lnTo>
                <a:lnTo>
                  <a:pt x="1368112" y="1092279"/>
                </a:lnTo>
                <a:lnTo>
                  <a:pt x="1372432" y="1087424"/>
                </a:lnTo>
                <a:lnTo>
                  <a:pt x="1377368" y="1083177"/>
                </a:lnTo>
                <a:lnTo>
                  <a:pt x="1381684" y="1079535"/>
                </a:lnTo>
                <a:lnTo>
                  <a:pt x="1387238" y="1075288"/>
                </a:lnTo>
                <a:lnTo>
                  <a:pt x="1398957" y="1068005"/>
                </a:lnTo>
                <a:lnTo>
                  <a:pt x="1411296" y="1061936"/>
                </a:lnTo>
                <a:lnTo>
                  <a:pt x="1424868" y="1058297"/>
                </a:lnTo>
                <a:lnTo>
                  <a:pt x="1431037" y="1057084"/>
                </a:lnTo>
                <a:lnTo>
                  <a:pt x="1437823" y="1056476"/>
                </a:lnTo>
                <a:close/>
                <a:moveTo>
                  <a:pt x="1599483" y="866544"/>
                </a:moveTo>
                <a:lnTo>
                  <a:pt x="1604982" y="867155"/>
                </a:lnTo>
                <a:lnTo>
                  <a:pt x="1610477" y="868377"/>
                </a:lnTo>
                <a:lnTo>
                  <a:pt x="1615976" y="869598"/>
                </a:lnTo>
                <a:lnTo>
                  <a:pt x="1622082" y="872651"/>
                </a:lnTo>
                <a:lnTo>
                  <a:pt x="1627577" y="874485"/>
                </a:lnTo>
                <a:lnTo>
                  <a:pt x="1633685" y="878149"/>
                </a:lnTo>
                <a:lnTo>
                  <a:pt x="1639792" y="882423"/>
                </a:lnTo>
                <a:lnTo>
                  <a:pt x="1633685" y="883645"/>
                </a:lnTo>
                <a:lnTo>
                  <a:pt x="1627577" y="884256"/>
                </a:lnTo>
                <a:lnTo>
                  <a:pt x="1622694" y="885477"/>
                </a:lnTo>
                <a:lnTo>
                  <a:pt x="1616588" y="887309"/>
                </a:lnTo>
                <a:lnTo>
                  <a:pt x="1611699" y="889141"/>
                </a:lnTo>
                <a:lnTo>
                  <a:pt x="1606814" y="892194"/>
                </a:lnTo>
                <a:lnTo>
                  <a:pt x="1596429" y="897691"/>
                </a:lnTo>
                <a:lnTo>
                  <a:pt x="1587270" y="905631"/>
                </a:lnTo>
                <a:lnTo>
                  <a:pt x="1578110" y="914792"/>
                </a:lnTo>
                <a:lnTo>
                  <a:pt x="1570170" y="924564"/>
                </a:lnTo>
                <a:lnTo>
                  <a:pt x="1562229" y="935556"/>
                </a:lnTo>
                <a:lnTo>
                  <a:pt x="1554902" y="946550"/>
                </a:lnTo>
                <a:lnTo>
                  <a:pt x="1548794" y="958152"/>
                </a:lnTo>
                <a:lnTo>
                  <a:pt x="1542687" y="969756"/>
                </a:lnTo>
                <a:lnTo>
                  <a:pt x="1537191" y="981360"/>
                </a:lnTo>
                <a:lnTo>
                  <a:pt x="1527420" y="1003958"/>
                </a:lnTo>
                <a:lnTo>
                  <a:pt x="1520089" y="1023500"/>
                </a:lnTo>
                <a:lnTo>
                  <a:pt x="1523755" y="1026553"/>
                </a:lnTo>
                <a:lnTo>
                  <a:pt x="1526808" y="1027775"/>
                </a:lnTo>
                <a:lnTo>
                  <a:pt x="1530471" y="1028387"/>
                </a:lnTo>
                <a:lnTo>
                  <a:pt x="1533528" y="1028387"/>
                </a:lnTo>
                <a:lnTo>
                  <a:pt x="1535969" y="1027775"/>
                </a:lnTo>
                <a:lnTo>
                  <a:pt x="1539022" y="1027165"/>
                </a:lnTo>
                <a:lnTo>
                  <a:pt x="1544519" y="1024110"/>
                </a:lnTo>
                <a:lnTo>
                  <a:pt x="1549406" y="1020446"/>
                </a:lnTo>
                <a:lnTo>
                  <a:pt x="1554902" y="1015561"/>
                </a:lnTo>
                <a:lnTo>
                  <a:pt x="1560398" y="1011286"/>
                </a:lnTo>
                <a:lnTo>
                  <a:pt x="1565286" y="1007622"/>
                </a:lnTo>
                <a:lnTo>
                  <a:pt x="1568949" y="1015561"/>
                </a:lnTo>
                <a:lnTo>
                  <a:pt x="1572003" y="1024110"/>
                </a:lnTo>
                <a:lnTo>
                  <a:pt x="1573224" y="1033882"/>
                </a:lnTo>
                <a:lnTo>
                  <a:pt x="1573224" y="1042432"/>
                </a:lnTo>
                <a:lnTo>
                  <a:pt x="1572612" y="1051593"/>
                </a:lnTo>
                <a:lnTo>
                  <a:pt x="1570780" y="1061365"/>
                </a:lnTo>
                <a:lnTo>
                  <a:pt x="1568337" y="1069916"/>
                </a:lnTo>
                <a:lnTo>
                  <a:pt x="1564673" y="1077854"/>
                </a:lnTo>
                <a:lnTo>
                  <a:pt x="1559178" y="1085794"/>
                </a:lnTo>
                <a:lnTo>
                  <a:pt x="1553680" y="1093733"/>
                </a:lnTo>
                <a:lnTo>
                  <a:pt x="1547576" y="1100452"/>
                </a:lnTo>
                <a:lnTo>
                  <a:pt x="1540856" y="1105337"/>
                </a:lnTo>
                <a:lnTo>
                  <a:pt x="1532914" y="1110223"/>
                </a:lnTo>
                <a:lnTo>
                  <a:pt x="1523755" y="1113888"/>
                </a:lnTo>
                <a:lnTo>
                  <a:pt x="1515205" y="1116331"/>
                </a:lnTo>
                <a:lnTo>
                  <a:pt x="1506043" y="1116940"/>
                </a:lnTo>
                <a:lnTo>
                  <a:pt x="1506043" y="1107168"/>
                </a:lnTo>
                <a:lnTo>
                  <a:pt x="1506655" y="1097398"/>
                </a:lnTo>
                <a:lnTo>
                  <a:pt x="1508485" y="1077854"/>
                </a:lnTo>
                <a:lnTo>
                  <a:pt x="1510319" y="1058922"/>
                </a:lnTo>
                <a:lnTo>
                  <a:pt x="1510928" y="1048539"/>
                </a:lnTo>
                <a:lnTo>
                  <a:pt x="1510928" y="1039379"/>
                </a:lnTo>
                <a:lnTo>
                  <a:pt x="1510319" y="1030218"/>
                </a:lnTo>
                <a:lnTo>
                  <a:pt x="1509708" y="1019837"/>
                </a:lnTo>
                <a:lnTo>
                  <a:pt x="1507265" y="1010674"/>
                </a:lnTo>
                <a:lnTo>
                  <a:pt x="1503603" y="1000902"/>
                </a:lnTo>
                <a:lnTo>
                  <a:pt x="1499326" y="990522"/>
                </a:lnTo>
                <a:lnTo>
                  <a:pt x="1494440" y="981360"/>
                </a:lnTo>
                <a:lnTo>
                  <a:pt x="1487111" y="972200"/>
                </a:lnTo>
                <a:lnTo>
                  <a:pt x="1477952" y="962429"/>
                </a:lnTo>
                <a:lnTo>
                  <a:pt x="1496884" y="941663"/>
                </a:lnTo>
                <a:lnTo>
                  <a:pt x="1515205" y="920899"/>
                </a:lnTo>
                <a:lnTo>
                  <a:pt x="1524364" y="911127"/>
                </a:lnTo>
                <a:lnTo>
                  <a:pt x="1534138" y="901356"/>
                </a:lnTo>
                <a:lnTo>
                  <a:pt x="1543298" y="892194"/>
                </a:lnTo>
                <a:lnTo>
                  <a:pt x="1553680" y="884865"/>
                </a:lnTo>
                <a:lnTo>
                  <a:pt x="1562843" y="877537"/>
                </a:lnTo>
                <a:lnTo>
                  <a:pt x="1573224" y="872651"/>
                </a:lnTo>
                <a:lnTo>
                  <a:pt x="1578110" y="870208"/>
                </a:lnTo>
                <a:lnTo>
                  <a:pt x="1583605" y="868986"/>
                </a:lnTo>
                <a:lnTo>
                  <a:pt x="1588491" y="868377"/>
                </a:lnTo>
                <a:lnTo>
                  <a:pt x="1594598" y="867155"/>
                </a:lnTo>
                <a:close/>
                <a:moveTo>
                  <a:pt x="1641704" y="771882"/>
                </a:moveTo>
                <a:lnTo>
                  <a:pt x="1643511" y="784709"/>
                </a:lnTo>
                <a:lnTo>
                  <a:pt x="1646527" y="793868"/>
                </a:lnTo>
                <a:lnTo>
                  <a:pt x="1648338" y="797533"/>
                </a:lnTo>
                <a:lnTo>
                  <a:pt x="1649542" y="801197"/>
                </a:lnTo>
                <a:lnTo>
                  <a:pt x="1651955" y="803640"/>
                </a:lnTo>
                <a:lnTo>
                  <a:pt x="1653764" y="805473"/>
                </a:lnTo>
                <a:lnTo>
                  <a:pt x="1656779" y="807916"/>
                </a:lnTo>
                <a:lnTo>
                  <a:pt x="1658589" y="808528"/>
                </a:lnTo>
                <a:lnTo>
                  <a:pt x="1664620" y="810359"/>
                </a:lnTo>
                <a:lnTo>
                  <a:pt x="1670045" y="811581"/>
                </a:lnTo>
                <a:lnTo>
                  <a:pt x="1677282" y="811581"/>
                </a:lnTo>
                <a:lnTo>
                  <a:pt x="1691754" y="811581"/>
                </a:lnTo>
                <a:lnTo>
                  <a:pt x="1699595" y="812191"/>
                </a:lnTo>
                <a:lnTo>
                  <a:pt x="1708037" y="813412"/>
                </a:lnTo>
                <a:lnTo>
                  <a:pt x="1717081" y="816466"/>
                </a:lnTo>
                <a:lnTo>
                  <a:pt x="1725525" y="821352"/>
                </a:lnTo>
                <a:lnTo>
                  <a:pt x="1729746" y="824406"/>
                </a:lnTo>
                <a:lnTo>
                  <a:pt x="1733967" y="828071"/>
                </a:lnTo>
                <a:lnTo>
                  <a:pt x="1738188" y="832345"/>
                </a:lnTo>
                <a:lnTo>
                  <a:pt x="1743616" y="837231"/>
                </a:lnTo>
                <a:lnTo>
                  <a:pt x="1735777" y="845172"/>
                </a:lnTo>
                <a:lnTo>
                  <a:pt x="1727334" y="851888"/>
                </a:lnTo>
                <a:lnTo>
                  <a:pt x="1718892" y="856164"/>
                </a:lnTo>
                <a:lnTo>
                  <a:pt x="1711052" y="859217"/>
                </a:lnTo>
                <a:lnTo>
                  <a:pt x="1702609" y="860439"/>
                </a:lnTo>
                <a:lnTo>
                  <a:pt x="1692962" y="860439"/>
                </a:lnTo>
                <a:lnTo>
                  <a:pt x="1684517" y="859217"/>
                </a:lnTo>
                <a:lnTo>
                  <a:pt x="1675473" y="856775"/>
                </a:lnTo>
                <a:lnTo>
                  <a:pt x="1665824" y="854331"/>
                </a:lnTo>
                <a:lnTo>
                  <a:pt x="1656779" y="850057"/>
                </a:lnTo>
                <a:lnTo>
                  <a:pt x="1647130" y="845172"/>
                </a:lnTo>
                <a:lnTo>
                  <a:pt x="1638085" y="840285"/>
                </a:lnTo>
                <a:lnTo>
                  <a:pt x="1619391" y="829293"/>
                </a:lnTo>
                <a:lnTo>
                  <a:pt x="1600094" y="817688"/>
                </a:lnTo>
                <a:close/>
                <a:moveTo>
                  <a:pt x="2289601" y="515383"/>
                </a:moveTo>
                <a:lnTo>
                  <a:pt x="2294486" y="516597"/>
                </a:lnTo>
                <a:lnTo>
                  <a:pt x="2299372" y="517203"/>
                </a:lnTo>
                <a:lnTo>
                  <a:pt x="2304872" y="517810"/>
                </a:lnTo>
                <a:lnTo>
                  <a:pt x="2309754" y="519630"/>
                </a:lnTo>
                <a:lnTo>
                  <a:pt x="2314640" y="522057"/>
                </a:lnTo>
                <a:lnTo>
                  <a:pt x="2320139" y="525093"/>
                </a:lnTo>
                <a:lnTo>
                  <a:pt x="2325022" y="528128"/>
                </a:lnTo>
                <a:lnTo>
                  <a:pt x="2329908" y="532376"/>
                </a:lnTo>
                <a:lnTo>
                  <a:pt x="2335406" y="536625"/>
                </a:lnTo>
                <a:lnTo>
                  <a:pt x="2329298" y="542694"/>
                </a:lnTo>
                <a:lnTo>
                  <a:pt x="2324410" y="547550"/>
                </a:lnTo>
                <a:lnTo>
                  <a:pt x="2318304" y="549978"/>
                </a:lnTo>
                <a:lnTo>
                  <a:pt x="2312809" y="552405"/>
                </a:lnTo>
                <a:lnTo>
                  <a:pt x="2306702" y="553619"/>
                </a:lnTo>
                <a:lnTo>
                  <a:pt x="2301203" y="553619"/>
                </a:lnTo>
                <a:lnTo>
                  <a:pt x="2290212" y="554225"/>
                </a:lnTo>
                <a:lnTo>
                  <a:pt x="2284716" y="554225"/>
                </a:lnTo>
                <a:lnTo>
                  <a:pt x="2278607" y="555439"/>
                </a:lnTo>
                <a:lnTo>
                  <a:pt x="2273110" y="556655"/>
                </a:lnTo>
                <a:lnTo>
                  <a:pt x="2267006" y="559082"/>
                </a:lnTo>
                <a:lnTo>
                  <a:pt x="2262119" y="561510"/>
                </a:lnTo>
                <a:lnTo>
                  <a:pt x="2256010" y="566971"/>
                </a:lnTo>
                <a:lnTo>
                  <a:pt x="2250514" y="573041"/>
                </a:lnTo>
                <a:lnTo>
                  <a:pt x="2245020" y="582145"/>
                </a:lnTo>
                <a:lnTo>
                  <a:pt x="2293267" y="634340"/>
                </a:lnTo>
                <a:lnTo>
                  <a:pt x="2301816" y="636768"/>
                </a:lnTo>
                <a:lnTo>
                  <a:pt x="2309754" y="637376"/>
                </a:lnTo>
                <a:lnTo>
                  <a:pt x="2317085" y="637981"/>
                </a:lnTo>
                <a:lnTo>
                  <a:pt x="2324410" y="637981"/>
                </a:lnTo>
                <a:lnTo>
                  <a:pt x="2331129" y="637981"/>
                </a:lnTo>
                <a:lnTo>
                  <a:pt x="2337237" y="636768"/>
                </a:lnTo>
                <a:lnTo>
                  <a:pt x="2343345" y="635554"/>
                </a:lnTo>
                <a:lnTo>
                  <a:pt x="2348230" y="633734"/>
                </a:lnTo>
                <a:lnTo>
                  <a:pt x="2353115" y="630699"/>
                </a:lnTo>
                <a:lnTo>
                  <a:pt x="2358612" y="628271"/>
                </a:lnTo>
                <a:lnTo>
                  <a:pt x="2367773" y="621595"/>
                </a:lnTo>
                <a:lnTo>
                  <a:pt x="2376324" y="613705"/>
                </a:lnTo>
                <a:lnTo>
                  <a:pt x="2384263" y="603994"/>
                </a:lnTo>
                <a:lnTo>
                  <a:pt x="2401363" y="583359"/>
                </a:lnTo>
                <a:lnTo>
                  <a:pt x="2409914" y="571827"/>
                </a:lnTo>
                <a:lnTo>
                  <a:pt x="2419073" y="560902"/>
                </a:lnTo>
                <a:lnTo>
                  <a:pt x="2429455" y="549370"/>
                </a:lnTo>
                <a:lnTo>
                  <a:pt x="2441060" y="537839"/>
                </a:lnTo>
                <a:lnTo>
                  <a:pt x="2455107" y="526915"/>
                </a:lnTo>
                <a:lnTo>
                  <a:pt x="2462436" y="521452"/>
                </a:lnTo>
                <a:lnTo>
                  <a:pt x="2470375" y="516597"/>
                </a:lnTo>
                <a:lnTo>
                  <a:pt x="2481979" y="526307"/>
                </a:lnTo>
                <a:lnTo>
                  <a:pt x="2486254" y="531162"/>
                </a:lnTo>
                <a:lnTo>
                  <a:pt x="2490528" y="536019"/>
                </a:lnTo>
                <a:lnTo>
                  <a:pt x="2493582" y="539660"/>
                </a:lnTo>
                <a:lnTo>
                  <a:pt x="2495416" y="543907"/>
                </a:lnTo>
                <a:lnTo>
                  <a:pt x="2497247" y="547550"/>
                </a:lnTo>
                <a:lnTo>
                  <a:pt x="2497857" y="551192"/>
                </a:lnTo>
                <a:lnTo>
                  <a:pt x="2497857" y="554225"/>
                </a:lnTo>
                <a:lnTo>
                  <a:pt x="2497247" y="557261"/>
                </a:lnTo>
                <a:lnTo>
                  <a:pt x="2496025" y="560902"/>
                </a:lnTo>
                <a:lnTo>
                  <a:pt x="2494805" y="563937"/>
                </a:lnTo>
                <a:lnTo>
                  <a:pt x="2490528" y="569400"/>
                </a:lnTo>
                <a:lnTo>
                  <a:pt x="2484422" y="574861"/>
                </a:lnTo>
                <a:lnTo>
                  <a:pt x="2477093" y="579716"/>
                </a:lnTo>
                <a:lnTo>
                  <a:pt x="2470375" y="583964"/>
                </a:lnTo>
                <a:lnTo>
                  <a:pt x="2453275" y="593677"/>
                </a:lnTo>
                <a:lnTo>
                  <a:pt x="2445945" y="598532"/>
                </a:lnTo>
                <a:lnTo>
                  <a:pt x="2439228" y="603386"/>
                </a:lnTo>
                <a:lnTo>
                  <a:pt x="2432509" y="608849"/>
                </a:lnTo>
                <a:lnTo>
                  <a:pt x="2428234" y="614313"/>
                </a:lnTo>
                <a:lnTo>
                  <a:pt x="2425181" y="619168"/>
                </a:lnTo>
                <a:lnTo>
                  <a:pt x="2422127" y="624631"/>
                </a:lnTo>
                <a:lnTo>
                  <a:pt x="2417242" y="636768"/>
                </a:lnTo>
                <a:lnTo>
                  <a:pt x="2412966" y="649513"/>
                </a:lnTo>
                <a:lnTo>
                  <a:pt x="2408693" y="663475"/>
                </a:lnTo>
                <a:lnTo>
                  <a:pt x="2404416" y="676825"/>
                </a:lnTo>
                <a:lnTo>
                  <a:pt x="2398918" y="689570"/>
                </a:lnTo>
                <a:lnTo>
                  <a:pt x="2394035" y="701102"/>
                </a:lnTo>
                <a:lnTo>
                  <a:pt x="2390369" y="705960"/>
                </a:lnTo>
                <a:lnTo>
                  <a:pt x="2387317" y="710815"/>
                </a:lnTo>
                <a:lnTo>
                  <a:pt x="2375711" y="724774"/>
                </a:lnTo>
                <a:lnTo>
                  <a:pt x="2363499" y="737519"/>
                </a:lnTo>
                <a:lnTo>
                  <a:pt x="2337848" y="763010"/>
                </a:lnTo>
                <a:lnTo>
                  <a:pt x="2312809" y="787286"/>
                </a:lnTo>
                <a:lnTo>
                  <a:pt x="2287160" y="810958"/>
                </a:lnTo>
                <a:lnTo>
                  <a:pt x="2263340" y="835235"/>
                </a:lnTo>
                <a:lnTo>
                  <a:pt x="2252348" y="846767"/>
                </a:lnTo>
                <a:lnTo>
                  <a:pt x="2241354" y="858297"/>
                </a:lnTo>
                <a:lnTo>
                  <a:pt x="2232192" y="870437"/>
                </a:lnTo>
                <a:lnTo>
                  <a:pt x="2224254" y="881969"/>
                </a:lnTo>
                <a:lnTo>
                  <a:pt x="2216924" y="894106"/>
                </a:lnTo>
                <a:lnTo>
                  <a:pt x="2210206" y="906246"/>
                </a:lnTo>
                <a:lnTo>
                  <a:pt x="2197992" y="904424"/>
                </a:lnTo>
                <a:lnTo>
                  <a:pt x="2188833" y="901391"/>
                </a:lnTo>
                <a:lnTo>
                  <a:pt x="2182113" y="898356"/>
                </a:lnTo>
                <a:lnTo>
                  <a:pt x="2179058" y="896534"/>
                </a:lnTo>
                <a:lnTo>
                  <a:pt x="2177227" y="894106"/>
                </a:lnTo>
                <a:lnTo>
                  <a:pt x="2173566" y="889859"/>
                </a:lnTo>
                <a:lnTo>
                  <a:pt x="2171730" y="883790"/>
                </a:lnTo>
                <a:lnTo>
                  <a:pt x="2170511" y="878327"/>
                </a:lnTo>
                <a:lnTo>
                  <a:pt x="2170511" y="871651"/>
                </a:lnTo>
                <a:lnTo>
                  <a:pt x="2169289" y="858297"/>
                </a:lnTo>
                <a:lnTo>
                  <a:pt x="2168068" y="850407"/>
                </a:lnTo>
                <a:lnTo>
                  <a:pt x="2166234" y="841911"/>
                </a:lnTo>
                <a:lnTo>
                  <a:pt x="2162570" y="834020"/>
                </a:lnTo>
                <a:lnTo>
                  <a:pt x="2157685" y="825525"/>
                </a:lnTo>
                <a:lnTo>
                  <a:pt x="2150357" y="817026"/>
                </a:lnTo>
                <a:lnTo>
                  <a:pt x="2144859" y="812779"/>
                </a:lnTo>
                <a:lnTo>
                  <a:pt x="2139972" y="808530"/>
                </a:lnTo>
                <a:lnTo>
                  <a:pt x="2147913" y="813385"/>
                </a:lnTo>
                <a:lnTo>
                  <a:pt x="2155852" y="817634"/>
                </a:lnTo>
                <a:lnTo>
                  <a:pt x="2163183" y="820667"/>
                </a:lnTo>
                <a:lnTo>
                  <a:pt x="2171121" y="822490"/>
                </a:lnTo>
                <a:lnTo>
                  <a:pt x="2179058" y="824310"/>
                </a:lnTo>
                <a:lnTo>
                  <a:pt x="2186388" y="824917"/>
                </a:lnTo>
                <a:lnTo>
                  <a:pt x="2194328" y="824310"/>
                </a:lnTo>
                <a:lnTo>
                  <a:pt x="2202267" y="823703"/>
                </a:lnTo>
                <a:lnTo>
                  <a:pt x="2209595" y="821882"/>
                </a:lnTo>
                <a:lnTo>
                  <a:pt x="2217537" y="820062"/>
                </a:lnTo>
                <a:lnTo>
                  <a:pt x="2224866" y="817026"/>
                </a:lnTo>
                <a:lnTo>
                  <a:pt x="2232192" y="813385"/>
                </a:lnTo>
                <a:lnTo>
                  <a:pt x="2239522" y="809743"/>
                </a:lnTo>
                <a:lnTo>
                  <a:pt x="2246851" y="805495"/>
                </a:lnTo>
                <a:lnTo>
                  <a:pt x="2260286" y="795177"/>
                </a:lnTo>
                <a:lnTo>
                  <a:pt x="2274333" y="783645"/>
                </a:lnTo>
                <a:lnTo>
                  <a:pt x="2286545" y="770900"/>
                </a:lnTo>
                <a:lnTo>
                  <a:pt x="2298151" y="756941"/>
                </a:lnTo>
                <a:lnTo>
                  <a:pt x="2309143" y="743589"/>
                </a:lnTo>
                <a:lnTo>
                  <a:pt x="2318304" y="729022"/>
                </a:lnTo>
                <a:lnTo>
                  <a:pt x="2327466" y="714455"/>
                </a:lnTo>
                <a:lnTo>
                  <a:pt x="2335406" y="701102"/>
                </a:lnTo>
                <a:lnTo>
                  <a:pt x="2340902" y="687751"/>
                </a:lnTo>
                <a:lnTo>
                  <a:pt x="2329908" y="680467"/>
                </a:lnTo>
                <a:lnTo>
                  <a:pt x="2319527" y="674398"/>
                </a:lnTo>
                <a:lnTo>
                  <a:pt x="2309143" y="668935"/>
                </a:lnTo>
                <a:lnTo>
                  <a:pt x="2298151" y="664080"/>
                </a:lnTo>
                <a:lnTo>
                  <a:pt x="2287160" y="660438"/>
                </a:lnTo>
                <a:lnTo>
                  <a:pt x="2277386" y="657403"/>
                </a:lnTo>
                <a:lnTo>
                  <a:pt x="2266394" y="655584"/>
                </a:lnTo>
                <a:lnTo>
                  <a:pt x="2256010" y="653763"/>
                </a:lnTo>
                <a:lnTo>
                  <a:pt x="2246240" y="653763"/>
                </a:lnTo>
                <a:lnTo>
                  <a:pt x="2235245" y="654976"/>
                </a:lnTo>
                <a:lnTo>
                  <a:pt x="2224866" y="656190"/>
                </a:lnTo>
                <a:lnTo>
                  <a:pt x="2214483" y="658619"/>
                </a:lnTo>
                <a:lnTo>
                  <a:pt x="2204710" y="661653"/>
                </a:lnTo>
                <a:lnTo>
                  <a:pt x="2194328" y="666508"/>
                </a:lnTo>
                <a:lnTo>
                  <a:pt x="2185166" y="671363"/>
                </a:lnTo>
                <a:lnTo>
                  <a:pt x="2174785" y="678040"/>
                </a:lnTo>
                <a:lnTo>
                  <a:pt x="2181504" y="687143"/>
                </a:lnTo>
                <a:lnTo>
                  <a:pt x="2187000" y="695034"/>
                </a:lnTo>
                <a:lnTo>
                  <a:pt x="2193719" y="702317"/>
                </a:lnTo>
                <a:lnTo>
                  <a:pt x="2199824" y="708385"/>
                </a:lnTo>
                <a:lnTo>
                  <a:pt x="2205933" y="713242"/>
                </a:lnTo>
                <a:lnTo>
                  <a:pt x="2212040" y="716884"/>
                </a:lnTo>
                <a:lnTo>
                  <a:pt x="2217537" y="718705"/>
                </a:lnTo>
                <a:lnTo>
                  <a:pt x="2223643" y="720524"/>
                </a:lnTo>
                <a:lnTo>
                  <a:pt x="2228528" y="720524"/>
                </a:lnTo>
                <a:lnTo>
                  <a:pt x="2234636" y="719919"/>
                </a:lnTo>
                <a:lnTo>
                  <a:pt x="2240133" y="717491"/>
                </a:lnTo>
                <a:lnTo>
                  <a:pt x="2245020" y="714455"/>
                </a:lnTo>
                <a:lnTo>
                  <a:pt x="2250514" y="710207"/>
                </a:lnTo>
                <a:lnTo>
                  <a:pt x="2255400" y="704745"/>
                </a:lnTo>
                <a:lnTo>
                  <a:pt x="2260286" y="698069"/>
                </a:lnTo>
                <a:lnTo>
                  <a:pt x="2265782" y="690179"/>
                </a:lnTo>
                <a:lnTo>
                  <a:pt x="2264563" y="698675"/>
                </a:lnTo>
                <a:lnTo>
                  <a:pt x="2262731" y="706565"/>
                </a:lnTo>
                <a:lnTo>
                  <a:pt x="2260286" y="713242"/>
                </a:lnTo>
                <a:lnTo>
                  <a:pt x="2256621" y="719919"/>
                </a:lnTo>
                <a:lnTo>
                  <a:pt x="2252348" y="724774"/>
                </a:lnTo>
                <a:lnTo>
                  <a:pt x="2248073" y="729629"/>
                </a:lnTo>
                <a:lnTo>
                  <a:pt x="2243187" y="733269"/>
                </a:lnTo>
                <a:lnTo>
                  <a:pt x="2237080" y="736911"/>
                </a:lnTo>
                <a:lnTo>
                  <a:pt x="2230972" y="739946"/>
                </a:lnTo>
                <a:lnTo>
                  <a:pt x="2224254" y="741769"/>
                </a:lnTo>
                <a:lnTo>
                  <a:pt x="2216924" y="744196"/>
                </a:lnTo>
                <a:lnTo>
                  <a:pt x="2209595" y="745409"/>
                </a:lnTo>
                <a:lnTo>
                  <a:pt x="2193719" y="747837"/>
                </a:lnTo>
                <a:lnTo>
                  <a:pt x="2176618" y="748444"/>
                </a:lnTo>
                <a:lnTo>
                  <a:pt x="2140584" y="749051"/>
                </a:lnTo>
                <a:lnTo>
                  <a:pt x="2122874" y="749659"/>
                </a:lnTo>
                <a:lnTo>
                  <a:pt x="2105164" y="750872"/>
                </a:lnTo>
                <a:lnTo>
                  <a:pt x="2088671" y="752086"/>
                </a:lnTo>
                <a:lnTo>
                  <a:pt x="2080733" y="753299"/>
                </a:lnTo>
                <a:lnTo>
                  <a:pt x="2072795" y="755727"/>
                </a:lnTo>
                <a:lnTo>
                  <a:pt x="2064855" y="757546"/>
                </a:lnTo>
                <a:lnTo>
                  <a:pt x="2058135" y="760582"/>
                </a:lnTo>
                <a:lnTo>
                  <a:pt x="2050809" y="763618"/>
                </a:lnTo>
                <a:lnTo>
                  <a:pt x="2045312" y="767865"/>
                </a:lnTo>
                <a:lnTo>
                  <a:pt x="2042258" y="763010"/>
                </a:lnTo>
                <a:lnTo>
                  <a:pt x="2040427" y="757546"/>
                </a:lnTo>
                <a:lnTo>
                  <a:pt x="2039818" y="752691"/>
                </a:lnTo>
                <a:lnTo>
                  <a:pt x="2041648" y="748444"/>
                </a:lnTo>
                <a:lnTo>
                  <a:pt x="2042869" y="744196"/>
                </a:lnTo>
                <a:lnTo>
                  <a:pt x="2045922" y="739946"/>
                </a:lnTo>
                <a:lnTo>
                  <a:pt x="2051421" y="730237"/>
                </a:lnTo>
                <a:lnTo>
                  <a:pt x="2057528" y="721739"/>
                </a:lnTo>
                <a:lnTo>
                  <a:pt x="2059359" y="717491"/>
                </a:lnTo>
                <a:lnTo>
                  <a:pt x="2061190" y="713242"/>
                </a:lnTo>
                <a:lnTo>
                  <a:pt x="2061800" y="708385"/>
                </a:lnTo>
                <a:lnTo>
                  <a:pt x="2059969" y="702924"/>
                </a:lnTo>
                <a:lnTo>
                  <a:pt x="2058135" y="698675"/>
                </a:lnTo>
                <a:lnTo>
                  <a:pt x="2053862" y="693212"/>
                </a:lnTo>
                <a:lnTo>
                  <a:pt x="2069128" y="679860"/>
                </a:lnTo>
                <a:lnTo>
                  <a:pt x="2083176" y="665295"/>
                </a:lnTo>
                <a:lnTo>
                  <a:pt x="2113100" y="636768"/>
                </a:lnTo>
                <a:lnTo>
                  <a:pt x="2142418" y="608849"/>
                </a:lnTo>
                <a:lnTo>
                  <a:pt x="2155852" y="596104"/>
                </a:lnTo>
                <a:lnTo>
                  <a:pt x="2168068" y="584572"/>
                </a:lnTo>
                <a:lnTo>
                  <a:pt x="2189442" y="568792"/>
                </a:lnTo>
                <a:lnTo>
                  <a:pt x="2210206" y="552405"/>
                </a:lnTo>
                <a:lnTo>
                  <a:pt x="2221199" y="544515"/>
                </a:lnTo>
                <a:lnTo>
                  <a:pt x="2231581" y="537233"/>
                </a:lnTo>
                <a:lnTo>
                  <a:pt x="2242573" y="530557"/>
                </a:lnTo>
                <a:lnTo>
                  <a:pt x="2252348" y="525701"/>
                </a:lnTo>
                <a:lnTo>
                  <a:pt x="2263340" y="520844"/>
                </a:lnTo>
                <a:lnTo>
                  <a:pt x="2273722" y="517810"/>
                </a:lnTo>
                <a:lnTo>
                  <a:pt x="2284716" y="516597"/>
                </a:lnTo>
                <a:close/>
                <a:moveTo>
                  <a:pt x="2072795" y="478738"/>
                </a:moveTo>
                <a:lnTo>
                  <a:pt x="2075236" y="483600"/>
                </a:lnTo>
                <a:lnTo>
                  <a:pt x="2075848" y="487856"/>
                </a:lnTo>
                <a:lnTo>
                  <a:pt x="2076458" y="492108"/>
                </a:lnTo>
                <a:lnTo>
                  <a:pt x="2076458" y="496973"/>
                </a:lnTo>
                <a:lnTo>
                  <a:pt x="2076458" y="501227"/>
                </a:lnTo>
                <a:lnTo>
                  <a:pt x="2075236" y="505481"/>
                </a:lnTo>
                <a:lnTo>
                  <a:pt x="2074015" y="509736"/>
                </a:lnTo>
                <a:lnTo>
                  <a:pt x="2071572" y="513991"/>
                </a:lnTo>
                <a:lnTo>
                  <a:pt x="2066076" y="521892"/>
                </a:lnTo>
                <a:lnTo>
                  <a:pt x="2058747" y="529795"/>
                </a:lnTo>
                <a:lnTo>
                  <a:pt x="2050809" y="537696"/>
                </a:lnTo>
                <a:lnTo>
                  <a:pt x="2041039" y="544990"/>
                </a:lnTo>
                <a:lnTo>
                  <a:pt x="2021494" y="560187"/>
                </a:lnTo>
                <a:lnTo>
                  <a:pt x="2001949" y="575382"/>
                </a:lnTo>
                <a:lnTo>
                  <a:pt x="1992789" y="583285"/>
                </a:lnTo>
                <a:lnTo>
                  <a:pt x="1984850" y="591186"/>
                </a:lnTo>
                <a:lnTo>
                  <a:pt x="1977522" y="599087"/>
                </a:lnTo>
                <a:lnTo>
                  <a:pt x="1971415" y="606990"/>
                </a:lnTo>
                <a:lnTo>
                  <a:pt x="1965918" y="598480"/>
                </a:lnTo>
                <a:lnTo>
                  <a:pt x="1959809" y="589970"/>
                </a:lnTo>
                <a:lnTo>
                  <a:pt x="1956146" y="582069"/>
                </a:lnTo>
                <a:lnTo>
                  <a:pt x="1952482" y="574774"/>
                </a:lnTo>
                <a:lnTo>
                  <a:pt x="1950648" y="568088"/>
                </a:lnTo>
                <a:lnTo>
                  <a:pt x="1948818" y="562010"/>
                </a:lnTo>
                <a:lnTo>
                  <a:pt x="1948206" y="555324"/>
                </a:lnTo>
                <a:lnTo>
                  <a:pt x="1948206" y="550460"/>
                </a:lnTo>
                <a:lnTo>
                  <a:pt x="1950039" y="544990"/>
                </a:lnTo>
                <a:lnTo>
                  <a:pt x="1951260" y="540128"/>
                </a:lnTo>
                <a:lnTo>
                  <a:pt x="1953091" y="535873"/>
                </a:lnTo>
                <a:lnTo>
                  <a:pt x="1956146" y="531618"/>
                </a:lnTo>
                <a:lnTo>
                  <a:pt x="1959809" y="527971"/>
                </a:lnTo>
                <a:lnTo>
                  <a:pt x="1963475" y="524325"/>
                </a:lnTo>
                <a:lnTo>
                  <a:pt x="1968360" y="521284"/>
                </a:lnTo>
                <a:lnTo>
                  <a:pt x="1973246" y="517637"/>
                </a:lnTo>
                <a:lnTo>
                  <a:pt x="1983630" y="512775"/>
                </a:lnTo>
                <a:lnTo>
                  <a:pt x="1996454" y="507305"/>
                </a:lnTo>
                <a:lnTo>
                  <a:pt x="2009281" y="502442"/>
                </a:lnTo>
                <a:lnTo>
                  <a:pt x="2022104" y="498186"/>
                </a:lnTo>
                <a:lnTo>
                  <a:pt x="2048977" y="489679"/>
                </a:lnTo>
                <a:lnTo>
                  <a:pt x="2061190" y="484208"/>
                </a:lnTo>
                <a:close/>
                <a:moveTo>
                  <a:pt x="2830700" y="332166"/>
                </a:moveTo>
                <a:lnTo>
                  <a:pt x="2830700" y="338274"/>
                </a:lnTo>
                <a:lnTo>
                  <a:pt x="2829470" y="343770"/>
                </a:lnTo>
                <a:lnTo>
                  <a:pt x="2827627" y="349877"/>
                </a:lnTo>
                <a:lnTo>
                  <a:pt x="2825782" y="354762"/>
                </a:lnTo>
                <a:lnTo>
                  <a:pt x="2822704" y="360869"/>
                </a:lnTo>
                <a:lnTo>
                  <a:pt x="2819014" y="365756"/>
                </a:lnTo>
                <a:lnTo>
                  <a:pt x="2811018" y="376138"/>
                </a:lnTo>
                <a:lnTo>
                  <a:pt x="2800558" y="385298"/>
                </a:lnTo>
                <a:lnTo>
                  <a:pt x="2789483" y="394460"/>
                </a:lnTo>
                <a:lnTo>
                  <a:pt x="2777180" y="403619"/>
                </a:lnTo>
                <a:lnTo>
                  <a:pt x="2764262" y="412170"/>
                </a:lnTo>
                <a:lnTo>
                  <a:pt x="2736574" y="429882"/>
                </a:lnTo>
                <a:lnTo>
                  <a:pt x="2708892" y="446982"/>
                </a:lnTo>
                <a:lnTo>
                  <a:pt x="2695358" y="455532"/>
                </a:lnTo>
                <a:lnTo>
                  <a:pt x="2683054" y="465304"/>
                </a:lnTo>
                <a:lnTo>
                  <a:pt x="2671981" y="474464"/>
                </a:lnTo>
                <a:lnTo>
                  <a:pt x="2662754" y="484847"/>
                </a:lnTo>
                <a:lnTo>
                  <a:pt x="2662754" y="478129"/>
                </a:lnTo>
                <a:lnTo>
                  <a:pt x="2663368" y="472633"/>
                </a:lnTo>
                <a:lnTo>
                  <a:pt x="2664598" y="466526"/>
                </a:lnTo>
                <a:lnTo>
                  <a:pt x="2667058" y="461639"/>
                </a:lnTo>
                <a:lnTo>
                  <a:pt x="2670135" y="455532"/>
                </a:lnTo>
                <a:lnTo>
                  <a:pt x="2672596" y="450647"/>
                </a:lnTo>
                <a:lnTo>
                  <a:pt x="2676289" y="444540"/>
                </a:lnTo>
                <a:lnTo>
                  <a:pt x="2680593" y="439653"/>
                </a:lnTo>
                <a:lnTo>
                  <a:pt x="2690436" y="430492"/>
                </a:lnTo>
                <a:lnTo>
                  <a:pt x="2702125" y="420720"/>
                </a:lnTo>
                <a:lnTo>
                  <a:pt x="2714432" y="411560"/>
                </a:lnTo>
                <a:lnTo>
                  <a:pt x="2727347" y="401788"/>
                </a:lnTo>
                <a:lnTo>
                  <a:pt x="2755649" y="384689"/>
                </a:lnTo>
                <a:lnTo>
                  <a:pt x="2783333" y="368198"/>
                </a:lnTo>
                <a:lnTo>
                  <a:pt x="2796867" y="359038"/>
                </a:lnTo>
                <a:lnTo>
                  <a:pt x="2809784" y="350489"/>
                </a:lnTo>
                <a:lnTo>
                  <a:pt x="2821475" y="341938"/>
                </a:lnTo>
                <a:close/>
                <a:moveTo>
                  <a:pt x="2668411" y="271094"/>
                </a:moveTo>
                <a:lnTo>
                  <a:pt x="2669018" y="284494"/>
                </a:lnTo>
                <a:lnTo>
                  <a:pt x="2669627" y="296068"/>
                </a:lnTo>
                <a:lnTo>
                  <a:pt x="2672056" y="305814"/>
                </a:lnTo>
                <a:lnTo>
                  <a:pt x="2674484" y="314951"/>
                </a:lnTo>
                <a:lnTo>
                  <a:pt x="2676304" y="322260"/>
                </a:lnTo>
                <a:lnTo>
                  <a:pt x="2679342" y="328960"/>
                </a:lnTo>
                <a:lnTo>
                  <a:pt x="2686020" y="340534"/>
                </a:lnTo>
                <a:lnTo>
                  <a:pt x="2691485" y="352106"/>
                </a:lnTo>
                <a:lnTo>
                  <a:pt x="2693916" y="358198"/>
                </a:lnTo>
                <a:lnTo>
                  <a:pt x="2695127" y="364898"/>
                </a:lnTo>
                <a:lnTo>
                  <a:pt x="2696344" y="371599"/>
                </a:lnTo>
                <a:lnTo>
                  <a:pt x="2696344" y="380736"/>
                </a:lnTo>
                <a:lnTo>
                  <a:pt x="2695735" y="389872"/>
                </a:lnTo>
                <a:lnTo>
                  <a:pt x="2694522" y="401445"/>
                </a:lnTo>
                <a:lnTo>
                  <a:pt x="2680556" y="403881"/>
                </a:lnTo>
                <a:lnTo>
                  <a:pt x="2670839" y="405099"/>
                </a:lnTo>
                <a:lnTo>
                  <a:pt x="2662946" y="405099"/>
                </a:lnTo>
                <a:lnTo>
                  <a:pt x="2657482" y="403881"/>
                </a:lnTo>
                <a:lnTo>
                  <a:pt x="2655661" y="403272"/>
                </a:lnTo>
                <a:lnTo>
                  <a:pt x="2653840" y="401445"/>
                </a:lnTo>
                <a:lnTo>
                  <a:pt x="2652625" y="400227"/>
                </a:lnTo>
                <a:lnTo>
                  <a:pt x="2652015" y="397790"/>
                </a:lnTo>
                <a:lnTo>
                  <a:pt x="2651408" y="394135"/>
                </a:lnTo>
                <a:lnTo>
                  <a:pt x="2652015" y="389263"/>
                </a:lnTo>
                <a:lnTo>
                  <a:pt x="2652625" y="376471"/>
                </a:lnTo>
                <a:lnTo>
                  <a:pt x="2653229" y="369161"/>
                </a:lnTo>
                <a:lnTo>
                  <a:pt x="2652625" y="361242"/>
                </a:lnTo>
                <a:lnTo>
                  <a:pt x="2651408" y="353325"/>
                </a:lnTo>
                <a:lnTo>
                  <a:pt x="2648374" y="344188"/>
                </a:lnTo>
                <a:lnTo>
                  <a:pt x="2644122" y="335052"/>
                </a:lnTo>
                <a:lnTo>
                  <a:pt x="2641089" y="330179"/>
                </a:lnTo>
                <a:lnTo>
                  <a:pt x="2637443" y="325305"/>
                </a:lnTo>
                <a:lnTo>
                  <a:pt x="2633191" y="330179"/>
                </a:lnTo>
                <a:lnTo>
                  <a:pt x="2629549" y="335052"/>
                </a:lnTo>
                <a:lnTo>
                  <a:pt x="2626514" y="339925"/>
                </a:lnTo>
                <a:lnTo>
                  <a:pt x="2624692" y="345406"/>
                </a:lnTo>
                <a:lnTo>
                  <a:pt x="2621049" y="355760"/>
                </a:lnTo>
                <a:lnTo>
                  <a:pt x="2618011" y="366725"/>
                </a:lnTo>
                <a:lnTo>
                  <a:pt x="2616795" y="377688"/>
                </a:lnTo>
                <a:lnTo>
                  <a:pt x="2615582" y="389263"/>
                </a:lnTo>
                <a:lnTo>
                  <a:pt x="2614976" y="400227"/>
                </a:lnTo>
                <a:lnTo>
                  <a:pt x="2613761" y="411800"/>
                </a:lnTo>
                <a:lnTo>
                  <a:pt x="2611941" y="422765"/>
                </a:lnTo>
                <a:lnTo>
                  <a:pt x="2609512" y="432510"/>
                </a:lnTo>
                <a:lnTo>
                  <a:pt x="2607084" y="438602"/>
                </a:lnTo>
                <a:lnTo>
                  <a:pt x="2604045" y="443473"/>
                </a:lnTo>
                <a:lnTo>
                  <a:pt x="2601618" y="448348"/>
                </a:lnTo>
                <a:lnTo>
                  <a:pt x="2597976" y="453220"/>
                </a:lnTo>
                <a:lnTo>
                  <a:pt x="2594332" y="458092"/>
                </a:lnTo>
                <a:lnTo>
                  <a:pt x="2588865" y="462357"/>
                </a:lnTo>
                <a:lnTo>
                  <a:pt x="2584008" y="466622"/>
                </a:lnTo>
                <a:lnTo>
                  <a:pt x="2577330" y="470884"/>
                </a:lnTo>
                <a:lnTo>
                  <a:pt x="2570649" y="474539"/>
                </a:lnTo>
                <a:lnTo>
                  <a:pt x="2563361" y="478194"/>
                </a:lnTo>
                <a:lnTo>
                  <a:pt x="2554253" y="481849"/>
                </a:lnTo>
                <a:lnTo>
                  <a:pt x="2544537" y="485503"/>
                </a:lnTo>
                <a:lnTo>
                  <a:pt x="2530571" y="467230"/>
                </a:lnTo>
                <a:lnTo>
                  <a:pt x="2519036" y="453830"/>
                </a:lnTo>
                <a:lnTo>
                  <a:pt x="2508106" y="443473"/>
                </a:lnTo>
                <a:lnTo>
                  <a:pt x="2503853" y="439819"/>
                </a:lnTo>
                <a:lnTo>
                  <a:pt x="2499605" y="436164"/>
                </a:lnTo>
                <a:lnTo>
                  <a:pt x="2495356" y="434337"/>
                </a:lnTo>
                <a:lnTo>
                  <a:pt x="2491711" y="432510"/>
                </a:lnTo>
                <a:lnTo>
                  <a:pt x="2488068" y="431902"/>
                </a:lnTo>
                <a:lnTo>
                  <a:pt x="2484423" y="431902"/>
                </a:lnTo>
                <a:lnTo>
                  <a:pt x="2480780" y="431902"/>
                </a:lnTo>
                <a:lnTo>
                  <a:pt x="2477747" y="433119"/>
                </a:lnTo>
                <a:lnTo>
                  <a:pt x="2475316" y="434946"/>
                </a:lnTo>
                <a:lnTo>
                  <a:pt x="2472280" y="436164"/>
                </a:lnTo>
                <a:lnTo>
                  <a:pt x="2465600" y="442256"/>
                </a:lnTo>
                <a:lnTo>
                  <a:pt x="2460135" y="448348"/>
                </a:lnTo>
                <a:lnTo>
                  <a:pt x="2446777" y="465402"/>
                </a:lnTo>
                <a:lnTo>
                  <a:pt x="2440096" y="474539"/>
                </a:lnTo>
                <a:lnTo>
                  <a:pt x="2430990" y="484285"/>
                </a:lnTo>
                <a:lnTo>
                  <a:pt x="2421881" y="494033"/>
                </a:lnTo>
                <a:lnTo>
                  <a:pt x="2410948" y="503169"/>
                </a:lnTo>
                <a:lnTo>
                  <a:pt x="2405484" y="495860"/>
                </a:lnTo>
                <a:lnTo>
                  <a:pt x="2399414" y="488550"/>
                </a:lnTo>
                <a:lnTo>
                  <a:pt x="2395162" y="481241"/>
                </a:lnTo>
                <a:lnTo>
                  <a:pt x="2391518" y="474539"/>
                </a:lnTo>
                <a:lnTo>
                  <a:pt x="2387876" y="467230"/>
                </a:lnTo>
                <a:lnTo>
                  <a:pt x="2384841" y="461140"/>
                </a:lnTo>
                <a:lnTo>
                  <a:pt x="2383019" y="453830"/>
                </a:lnTo>
                <a:lnTo>
                  <a:pt x="2380589" y="447129"/>
                </a:lnTo>
                <a:lnTo>
                  <a:pt x="2379981" y="440429"/>
                </a:lnTo>
                <a:lnTo>
                  <a:pt x="2378769" y="434337"/>
                </a:lnTo>
                <a:lnTo>
                  <a:pt x="2378769" y="428246"/>
                </a:lnTo>
                <a:lnTo>
                  <a:pt x="2378769" y="421545"/>
                </a:lnTo>
                <a:lnTo>
                  <a:pt x="2379376" y="415456"/>
                </a:lnTo>
                <a:lnTo>
                  <a:pt x="2380589" y="409364"/>
                </a:lnTo>
                <a:lnTo>
                  <a:pt x="2383625" y="397182"/>
                </a:lnTo>
                <a:lnTo>
                  <a:pt x="2388484" y="385608"/>
                </a:lnTo>
                <a:lnTo>
                  <a:pt x="2395162" y="374644"/>
                </a:lnTo>
                <a:lnTo>
                  <a:pt x="2402449" y="363680"/>
                </a:lnTo>
                <a:lnTo>
                  <a:pt x="2411560" y="353325"/>
                </a:lnTo>
                <a:lnTo>
                  <a:pt x="2421273" y="342361"/>
                </a:lnTo>
                <a:lnTo>
                  <a:pt x="2432809" y="332005"/>
                </a:lnTo>
                <a:lnTo>
                  <a:pt x="2444347" y="322871"/>
                </a:lnTo>
                <a:lnTo>
                  <a:pt x="2456492" y="313124"/>
                </a:lnTo>
                <a:lnTo>
                  <a:pt x="2461350" y="318606"/>
                </a:lnTo>
                <a:lnTo>
                  <a:pt x="2465600" y="322871"/>
                </a:lnTo>
                <a:lnTo>
                  <a:pt x="2469243" y="327133"/>
                </a:lnTo>
                <a:lnTo>
                  <a:pt x="2471672" y="332005"/>
                </a:lnTo>
                <a:lnTo>
                  <a:pt x="2472887" y="335660"/>
                </a:lnTo>
                <a:lnTo>
                  <a:pt x="2473493" y="339925"/>
                </a:lnTo>
                <a:lnTo>
                  <a:pt x="2474708" y="343579"/>
                </a:lnTo>
                <a:lnTo>
                  <a:pt x="2473493" y="347233"/>
                </a:lnTo>
                <a:lnTo>
                  <a:pt x="2472887" y="350888"/>
                </a:lnTo>
                <a:lnTo>
                  <a:pt x="2471065" y="354542"/>
                </a:lnTo>
                <a:lnTo>
                  <a:pt x="2466209" y="361242"/>
                </a:lnTo>
                <a:lnTo>
                  <a:pt x="2461350" y="367334"/>
                </a:lnTo>
                <a:lnTo>
                  <a:pt x="2454671" y="374034"/>
                </a:lnTo>
                <a:lnTo>
                  <a:pt x="2461350" y="382563"/>
                </a:lnTo>
                <a:lnTo>
                  <a:pt x="2468028" y="389263"/>
                </a:lnTo>
                <a:lnTo>
                  <a:pt x="2474708" y="395962"/>
                </a:lnTo>
                <a:lnTo>
                  <a:pt x="2480780" y="400837"/>
                </a:lnTo>
                <a:lnTo>
                  <a:pt x="2488068" y="404491"/>
                </a:lnTo>
                <a:lnTo>
                  <a:pt x="2494748" y="408146"/>
                </a:lnTo>
                <a:lnTo>
                  <a:pt x="2500820" y="409973"/>
                </a:lnTo>
                <a:lnTo>
                  <a:pt x="2507498" y="412408"/>
                </a:lnTo>
                <a:lnTo>
                  <a:pt x="2514178" y="413018"/>
                </a:lnTo>
                <a:lnTo>
                  <a:pt x="2520858" y="413629"/>
                </a:lnTo>
                <a:lnTo>
                  <a:pt x="2533610" y="414845"/>
                </a:lnTo>
                <a:lnTo>
                  <a:pt x="2560327" y="413629"/>
                </a:lnTo>
                <a:lnTo>
                  <a:pt x="2560934" y="404491"/>
                </a:lnTo>
                <a:lnTo>
                  <a:pt x="2560934" y="394745"/>
                </a:lnTo>
                <a:lnTo>
                  <a:pt x="2560327" y="384998"/>
                </a:lnTo>
                <a:lnTo>
                  <a:pt x="2557897" y="374644"/>
                </a:lnTo>
                <a:lnTo>
                  <a:pt x="2556075" y="364898"/>
                </a:lnTo>
                <a:lnTo>
                  <a:pt x="2553646" y="354542"/>
                </a:lnTo>
                <a:lnTo>
                  <a:pt x="2546359" y="333833"/>
                </a:lnTo>
                <a:lnTo>
                  <a:pt x="2554253" y="330179"/>
                </a:lnTo>
                <a:lnTo>
                  <a:pt x="2561540" y="327133"/>
                </a:lnTo>
                <a:lnTo>
                  <a:pt x="2577330" y="322260"/>
                </a:lnTo>
                <a:lnTo>
                  <a:pt x="2591899" y="317386"/>
                </a:lnTo>
                <a:lnTo>
                  <a:pt x="2607084" y="312514"/>
                </a:lnTo>
                <a:lnTo>
                  <a:pt x="2614976" y="310687"/>
                </a:lnTo>
                <a:lnTo>
                  <a:pt x="2622263" y="307032"/>
                </a:lnTo>
                <a:lnTo>
                  <a:pt x="2630157" y="303376"/>
                </a:lnTo>
                <a:lnTo>
                  <a:pt x="2638051" y="298505"/>
                </a:lnTo>
                <a:lnTo>
                  <a:pt x="2645337" y="293630"/>
                </a:lnTo>
                <a:lnTo>
                  <a:pt x="2653229" y="286930"/>
                </a:lnTo>
                <a:lnTo>
                  <a:pt x="2661124" y="280232"/>
                </a:lnTo>
                <a:close/>
                <a:moveTo>
                  <a:pt x="2161958" y="164215"/>
                </a:moveTo>
                <a:lnTo>
                  <a:pt x="2170509" y="164215"/>
                </a:lnTo>
                <a:lnTo>
                  <a:pt x="2180281" y="165445"/>
                </a:lnTo>
                <a:lnTo>
                  <a:pt x="2179671" y="174067"/>
                </a:lnTo>
                <a:lnTo>
                  <a:pt x="2177837" y="182690"/>
                </a:lnTo>
                <a:lnTo>
                  <a:pt x="2175396" y="190697"/>
                </a:lnTo>
                <a:lnTo>
                  <a:pt x="2171730" y="198086"/>
                </a:lnTo>
                <a:lnTo>
                  <a:pt x="2168065" y="205476"/>
                </a:lnTo>
                <a:lnTo>
                  <a:pt x="2163792" y="212867"/>
                </a:lnTo>
                <a:lnTo>
                  <a:pt x="2158907" y="219642"/>
                </a:lnTo>
                <a:lnTo>
                  <a:pt x="2154021" y="225183"/>
                </a:lnTo>
                <a:lnTo>
                  <a:pt x="2147913" y="231958"/>
                </a:lnTo>
                <a:lnTo>
                  <a:pt x="2141194" y="236886"/>
                </a:lnTo>
                <a:lnTo>
                  <a:pt x="2135086" y="243043"/>
                </a:lnTo>
                <a:lnTo>
                  <a:pt x="2127758" y="247354"/>
                </a:lnTo>
                <a:lnTo>
                  <a:pt x="2112492" y="256593"/>
                </a:lnTo>
                <a:lnTo>
                  <a:pt x="2097222" y="264598"/>
                </a:lnTo>
                <a:lnTo>
                  <a:pt x="2080733" y="273220"/>
                </a:lnTo>
                <a:lnTo>
                  <a:pt x="2063634" y="279379"/>
                </a:lnTo>
                <a:lnTo>
                  <a:pt x="2030654" y="291080"/>
                </a:lnTo>
                <a:lnTo>
                  <a:pt x="2000118" y="301549"/>
                </a:lnTo>
                <a:lnTo>
                  <a:pt x="1986070" y="305861"/>
                </a:lnTo>
                <a:lnTo>
                  <a:pt x="1974468" y="310789"/>
                </a:lnTo>
                <a:lnTo>
                  <a:pt x="1973246" y="304629"/>
                </a:lnTo>
                <a:lnTo>
                  <a:pt x="1972634" y="297854"/>
                </a:lnTo>
                <a:lnTo>
                  <a:pt x="1972634" y="291695"/>
                </a:lnTo>
                <a:lnTo>
                  <a:pt x="1973246" y="286768"/>
                </a:lnTo>
                <a:lnTo>
                  <a:pt x="1974468" y="281843"/>
                </a:lnTo>
                <a:lnTo>
                  <a:pt x="1975691" y="276299"/>
                </a:lnTo>
                <a:lnTo>
                  <a:pt x="1978741" y="271989"/>
                </a:lnTo>
                <a:lnTo>
                  <a:pt x="1981795" y="267679"/>
                </a:lnTo>
                <a:lnTo>
                  <a:pt x="1984850" y="263367"/>
                </a:lnTo>
                <a:lnTo>
                  <a:pt x="1989127" y="259672"/>
                </a:lnTo>
                <a:lnTo>
                  <a:pt x="1997676" y="252898"/>
                </a:lnTo>
                <a:lnTo>
                  <a:pt x="2007447" y="247354"/>
                </a:lnTo>
                <a:lnTo>
                  <a:pt x="2017828" y="243043"/>
                </a:lnTo>
                <a:lnTo>
                  <a:pt x="2029433" y="238733"/>
                </a:lnTo>
                <a:lnTo>
                  <a:pt x="2042258" y="235653"/>
                </a:lnTo>
                <a:lnTo>
                  <a:pt x="2053862" y="233191"/>
                </a:lnTo>
                <a:lnTo>
                  <a:pt x="2065465" y="231958"/>
                </a:lnTo>
                <a:lnTo>
                  <a:pt x="2075848" y="231343"/>
                </a:lnTo>
                <a:lnTo>
                  <a:pt x="2085621" y="231343"/>
                </a:lnTo>
                <a:lnTo>
                  <a:pt x="2094169" y="231958"/>
                </a:lnTo>
                <a:lnTo>
                  <a:pt x="2101498" y="232574"/>
                </a:lnTo>
                <a:lnTo>
                  <a:pt x="2108216" y="226416"/>
                </a:lnTo>
                <a:lnTo>
                  <a:pt x="2113100" y="219642"/>
                </a:lnTo>
                <a:lnTo>
                  <a:pt x="2117377" y="212867"/>
                </a:lnTo>
                <a:lnTo>
                  <a:pt x="2121042" y="206092"/>
                </a:lnTo>
                <a:lnTo>
                  <a:pt x="2127758" y="193161"/>
                </a:lnTo>
                <a:lnTo>
                  <a:pt x="2132643" y="182075"/>
                </a:lnTo>
                <a:lnTo>
                  <a:pt x="2136309" y="177147"/>
                </a:lnTo>
                <a:lnTo>
                  <a:pt x="2139363" y="173452"/>
                </a:lnTo>
                <a:lnTo>
                  <a:pt x="2143639" y="169757"/>
                </a:lnTo>
                <a:lnTo>
                  <a:pt x="2148522" y="166677"/>
                </a:lnTo>
                <a:lnTo>
                  <a:pt x="2154630" y="164830"/>
                </a:lnTo>
                <a:close/>
                <a:moveTo>
                  <a:pt x="2352558" y="145893"/>
                </a:moveTo>
                <a:lnTo>
                  <a:pt x="2358095" y="147115"/>
                </a:lnTo>
                <a:lnTo>
                  <a:pt x="2364244" y="150167"/>
                </a:lnTo>
                <a:lnTo>
                  <a:pt x="2372241" y="153831"/>
                </a:lnTo>
                <a:lnTo>
                  <a:pt x="2388849" y="161772"/>
                </a:lnTo>
                <a:lnTo>
                  <a:pt x="2397461" y="164825"/>
                </a:lnTo>
                <a:lnTo>
                  <a:pt x="2405457" y="166657"/>
                </a:lnTo>
                <a:lnTo>
                  <a:pt x="2409761" y="166657"/>
                </a:lnTo>
                <a:lnTo>
                  <a:pt x="2413454" y="166657"/>
                </a:lnTo>
                <a:lnTo>
                  <a:pt x="2417145" y="166046"/>
                </a:lnTo>
                <a:lnTo>
                  <a:pt x="2420221" y="164825"/>
                </a:lnTo>
                <a:lnTo>
                  <a:pt x="2423911" y="162381"/>
                </a:lnTo>
                <a:lnTo>
                  <a:pt x="2425756" y="159938"/>
                </a:lnTo>
                <a:lnTo>
                  <a:pt x="2428832" y="156274"/>
                </a:lnTo>
                <a:lnTo>
                  <a:pt x="2430678" y="150778"/>
                </a:lnTo>
                <a:lnTo>
                  <a:pt x="2430063" y="176429"/>
                </a:lnTo>
                <a:lnTo>
                  <a:pt x="2428217" y="203911"/>
                </a:lnTo>
                <a:lnTo>
                  <a:pt x="2425756" y="218569"/>
                </a:lnTo>
                <a:lnTo>
                  <a:pt x="2423911" y="232004"/>
                </a:lnTo>
                <a:lnTo>
                  <a:pt x="2420836" y="246662"/>
                </a:lnTo>
                <a:lnTo>
                  <a:pt x="2417145" y="260708"/>
                </a:lnTo>
                <a:lnTo>
                  <a:pt x="2413454" y="272924"/>
                </a:lnTo>
                <a:lnTo>
                  <a:pt x="2408533" y="285138"/>
                </a:lnTo>
                <a:lnTo>
                  <a:pt x="2402383" y="296131"/>
                </a:lnTo>
                <a:lnTo>
                  <a:pt x="2396844" y="304680"/>
                </a:lnTo>
                <a:lnTo>
                  <a:pt x="2393156" y="308955"/>
                </a:lnTo>
                <a:lnTo>
                  <a:pt x="2389465" y="312620"/>
                </a:lnTo>
                <a:lnTo>
                  <a:pt x="2385774" y="315674"/>
                </a:lnTo>
                <a:lnTo>
                  <a:pt x="2381467" y="318727"/>
                </a:lnTo>
                <a:lnTo>
                  <a:pt x="2377162" y="320559"/>
                </a:lnTo>
                <a:lnTo>
                  <a:pt x="2372241" y="322392"/>
                </a:lnTo>
                <a:lnTo>
                  <a:pt x="2367322" y="323003"/>
                </a:lnTo>
                <a:lnTo>
                  <a:pt x="2362399" y="323003"/>
                </a:lnTo>
                <a:lnTo>
                  <a:pt x="2362399" y="314452"/>
                </a:lnTo>
                <a:lnTo>
                  <a:pt x="2363014" y="306513"/>
                </a:lnTo>
                <a:lnTo>
                  <a:pt x="2365475" y="297353"/>
                </a:lnTo>
                <a:lnTo>
                  <a:pt x="2367936" y="289412"/>
                </a:lnTo>
                <a:lnTo>
                  <a:pt x="2371626" y="281474"/>
                </a:lnTo>
                <a:lnTo>
                  <a:pt x="2375317" y="273533"/>
                </a:lnTo>
                <a:lnTo>
                  <a:pt x="2385159" y="258266"/>
                </a:lnTo>
                <a:lnTo>
                  <a:pt x="2394385" y="242997"/>
                </a:lnTo>
                <a:lnTo>
                  <a:pt x="2402997" y="227118"/>
                </a:lnTo>
                <a:lnTo>
                  <a:pt x="2406688" y="219180"/>
                </a:lnTo>
                <a:lnTo>
                  <a:pt x="2409761" y="211240"/>
                </a:lnTo>
                <a:lnTo>
                  <a:pt x="2412224" y="202690"/>
                </a:lnTo>
                <a:lnTo>
                  <a:pt x="2413454" y="194750"/>
                </a:lnTo>
                <a:lnTo>
                  <a:pt x="2398076" y="185589"/>
                </a:lnTo>
                <a:lnTo>
                  <a:pt x="2390078" y="181925"/>
                </a:lnTo>
                <a:lnTo>
                  <a:pt x="2382698" y="180093"/>
                </a:lnTo>
                <a:lnTo>
                  <a:pt x="2374702" y="177651"/>
                </a:lnTo>
                <a:lnTo>
                  <a:pt x="2366705" y="177039"/>
                </a:lnTo>
                <a:lnTo>
                  <a:pt x="2359322" y="178260"/>
                </a:lnTo>
                <a:lnTo>
                  <a:pt x="2355018" y="179482"/>
                </a:lnTo>
                <a:lnTo>
                  <a:pt x="2351327" y="181315"/>
                </a:lnTo>
                <a:lnTo>
                  <a:pt x="2347020" y="166657"/>
                </a:lnTo>
                <a:lnTo>
                  <a:pt x="2345175" y="156885"/>
                </a:lnTo>
                <a:lnTo>
                  <a:pt x="2345175" y="153222"/>
                </a:lnTo>
                <a:lnTo>
                  <a:pt x="2346406" y="150167"/>
                </a:lnTo>
                <a:lnTo>
                  <a:pt x="2347020" y="148336"/>
                </a:lnTo>
                <a:lnTo>
                  <a:pt x="2348254" y="147115"/>
                </a:lnTo>
                <a:lnTo>
                  <a:pt x="2350711" y="146502"/>
                </a:lnTo>
                <a:close/>
                <a:moveTo>
                  <a:pt x="2829328" y="0"/>
                </a:moveTo>
                <a:lnTo>
                  <a:pt x="3095754" y="0"/>
                </a:lnTo>
                <a:lnTo>
                  <a:pt x="3095754" y="1152"/>
                </a:lnTo>
                <a:lnTo>
                  <a:pt x="3096975" y="10312"/>
                </a:lnTo>
                <a:lnTo>
                  <a:pt x="3098807" y="18862"/>
                </a:lnTo>
                <a:lnTo>
                  <a:pt x="3093310" y="21918"/>
                </a:lnTo>
                <a:lnTo>
                  <a:pt x="3087204" y="24360"/>
                </a:lnTo>
                <a:lnTo>
                  <a:pt x="3081706" y="26803"/>
                </a:lnTo>
                <a:lnTo>
                  <a:pt x="3074989" y="28025"/>
                </a:lnTo>
                <a:lnTo>
                  <a:pt x="3062163" y="31078"/>
                </a:lnTo>
                <a:lnTo>
                  <a:pt x="3047507" y="32910"/>
                </a:lnTo>
                <a:lnTo>
                  <a:pt x="3016969" y="34741"/>
                </a:lnTo>
                <a:lnTo>
                  <a:pt x="3001702" y="35353"/>
                </a:lnTo>
                <a:lnTo>
                  <a:pt x="2986433" y="37185"/>
                </a:lnTo>
                <a:lnTo>
                  <a:pt x="2972388" y="39017"/>
                </a:lnTo>
                <a:lnTo>
                  <a:pt x="2958340" y="42682"/>
                </a:lnTo>
                <a:lnTo>
                  <a:pt x="2951624" y="45124"/>
                </a:lnTo>
                <a:lnTo>
                  <a:pt x="2945515" y="47568"/>
                </a:lnTo>
                <a:lnTo>
                  <a:pt x="2939409" y="51232"/>
                </a:lnTo>
                <a:lnTo>
                  <a:pt x="2933911" y="54896"/>
                </a:lnTo>
                <a:lnTo>
                  <a:pt x="2928416" y="59171"/>
                </a:lnTo>
                <a:lnTo>
                  <a:pt x="2924140" y="64056"/>
                </a:lnTo>
                <a:lnTo>
                  <a:pt x="2919866" y="69554"/>
                </a:lnTo>
                <a:lnTo>
                  <a:pt x="2916201" y="76271"/>
                </a:lnTo>
                <a:lnTo>
                  <a:pt x="2913146" y="82378"/>
                </a:lnTo>
                <a:lnTo>
                  <a:pt x="2910703" y="90928"/>
                </a:lnTo>
                <a:lnTo>
                  <a:pt x="2908261" y="99479"/>
                </a:lnTo>
                <a:lnTo>
                  <a:pt x="2907652" y="108640"/>
                </a:lnTo>
                <a:lnTo>
                  <a:pt x="2910703" y="116578"/>
                </a:lnTo>
                <a:lnTo>
                  <a:pt x="2914368" y="123297"/>
                </a:lnTo>
                <a:lnTo>
                  <a:pt x="2918034" y="128183"/>
                </a:lnTo>
                <a:lnTo>
                  <a:pt x="2921087" y="132457"/>
                </a:lnTo>
                <a:lnTo>
                  <a:pt x="2924751" y="135512"/>
                </a:lnTo>
                <a:lnTo>
                  <a:pt x="2929636" y="137955"/>
                </a:lnTo>
                <a:lnTo>
                  <a:pt x="2933911" y="138564"/>
                </a:lnTo>
                <a:lnTo>
                  <a:pt x="2938797" y="139176"/>
                </a:lnTo>
                <a:lnTo>
                  <a:pt x="2943073" y="139176"/>
                </a:lnTo>
                <a:lnTo>
                  <a:pt x="2947348" y="138564"/>
                </a:lnTo>
                <a:lnTo>
                  <a:pt x="2952844" y="137343"/>
                </a:lnTo>
                <a:lnTo>
                  <a:pt x="2957730" y="134900"/>
                </a:lnTo>
                <a:lnTo>
                  <a:pt x="2966891" y="130014"/>
                </a:lnTo>
                <a:lnTo>
                  <a:pt x="2976664" y="123907"/>
                </a:lnTo>
                <a:lnTo>
                  <a:pt x="2994374" y="112304"/>
                </a:lnTo>
                <a:lnTo>
                  <a:pt x="3001702" y="108028"/>
                </a:lnTo>
                <a:lnTo>
                  <a:pt x="3009031" y="105586"/>
                </a:lnTo>
                <a:lnTo>
                  <a:pt x="3012084" y="104975"/>
                </a:lnTo>
                <a:lnTo>
                  <a:pt x="3015138" y="104975"/>
                </a:lnTo>
                <a:lnTo>
                  <a:pt x="3017580" y="106806"/>
                </a:lnTo>
                <a:lnTo>
                  <a:pt x="3019413" y="108028"/>
                </a:lnTo>
                <a:lnTo>
                  <a:pt x="3021245" y="111082"/>
                </a:lnTo>
                <a:lnTo>
                  <a:pt x="3023077" y="115357"/>
                </a:lnTo>
                <a:lnTo>
                  <a:pt x="3023689" y="119632"/>
                </a:lnTo>
                <a:lnTo>
                  <a:pt x="3024298" y="126350"/>
                </a:lnTo>
                <a:lnTo>
                  <a:pt x="3032848" y="119632"/>
                </a:lnTo>
                <a:lnTo>
                  <a:pt x="3042619" y="114135"/>
                </a:lnTo>
                <a:lnTo>
                  <a:pt x="3049949" y="104364"/>
                </a:lnTo>
                <a:lnTo>
                  <a:pt x="3057278" y="96426"/>
                </a:lnTo>
                <a:lnTo>
                  <a:pt x="3065217" y="89096"/>
                </a:lnTo>
                <a:lnTo>
                  <a:pt x="3073158" y="82378"/>
                </a:lnTo>
                <a:lnTo>
                  <a:pt x="3089034" y="70775"/>
                </a:lnTo>
                <a:lnTo>
                  <a:pt x="3104915" y="60392"/>
                </a:lnTo>
                <a:lnTo>
                  <a:pt x="3112242" y="54285"/>
                </a:lnTo>
                <a:lnTo>
                  <a:pt x="3118961" y="47568"/>
                </a:lnTo>
                <a:lnTo>
                  <a:pt x="3125068" y="41460"/>
                </a:lnTo>
                <a:lnTo>
                  <a:pt x="3131176" y="33520"/>
                </a:lnTo>
                <a:lnTo>
                  <a:pt x="3136673" y="24360"/>
                </a:lnTo>
                <a:lnTo>
                  <a:pt x="3140947" y="14589"/>
                </a:lnTo>
                <a:lnTo>
                  <a:pt x="3144611" y="2983"/>
                </a:lnTo>
                <a:lnTo>
                  <a:pt x="3145289" y="0"/>
                </a:lnTo>
                <a:lnTo>
                  <a:pt x="3241670" y="0"/>
                </a:lnTo>
                <a:lnTo>
                  <a:pt x="3244158" y="3596"/>
                </a:lnTo>
                <a:lnTo>
                  <a:pt x="3249043" y="13977"/>
                </a:lnTo>
                <a:lnTo>
                  <a:pt x="3254541" y="541"/>
                </a:lnTo>
                <a:lnTo>
                  <a:pt x="3254812" y="0"/>
                </a:lnTo>
                <a:lnTo>
                  <a:pt x="7703128" y="0"/>
                </a:lnTo>
                <a:lnTo>
                  <a:pt x="7703128" y="6858000"/>
                </a:lnTo>
                <a:lnTo>
                  <a:pt x="497359" y="6858000"/>
                </a:lnTo>
                <a:lnTo>
                  <a:pt x="492855" y="6847351"/>
                </a:lnTo>
                <a:lnTo>
                  <a:pt x="486747" y="6830860"/>
                </a:lnTo>
                <a:lnTo>
                  <a:pt x="481860" y="6814981"/>
                </a:lnTo>
                <a:lnTo>
                  <a:pt x="477588" y="6797882"/>
                </a:lnTo>
                <a:lnTo>
                  <a:pt x="473922" y="6782003"/>
                </a:lnTo>
                <a:lnTo>
                  <a:pt x="470867" y="6765514"/>
                </a:lnTo>
                <a:lnTo>
                  <a:pt x="468424" y="6749636"/>
                </a:lnTo>
                <a:lnTo>
                  <a:pt x="467205" y="6733757"/>
                </a:lnTo>
                <a:lnTo>
                  <a:pt x="466593" y="6716657"/>
                </a:lnTo>
                <a:lnTo>
                  <a:pt x="465984" y="6700166"/>
                </a:lnTo>
                <a:lnTo>
                  <a:pt x="464762" y="6697113"/>
                </a:lnTo>
                <a:lnTo>
                  <a:pt x="462928" y="6695281"/>
                </a:lnTo>
                <a:lnTo>
                  <a:pt x="460487" y="6692837"/>
                </a:lnTo>
                <a:lnTo>
                  <a:pt x="458042" y="6691616"/>
                </a:lnTo>
                <a:lnTo>
                  <a:pt x="454988" y="6691006"/>
                </a:lnTo>
                <a:lnTo>
                  <a:pt x="451937" y="6691006"/>
                </a:lnTo>
                <a:lnTo>
                  <a:pt x="444607" y="6691006"/>
                </a:lnTo>
                <a:lnTo>
                  <a:pt x="437279" y="6692228"/>
                </a:lnTo>
                <a:lnTo>
                  <a:pt x="429338" y="6693449"/>
                </a:lnTo>
                <a:lnTo>
                  <a:pt x="421400" y="6695281"/>
                </a:lnTo>
                <a:lnTo>
                  <a:pt x="414070" y="6695893"/>
                </a:lnTo>
                <a:lnTo>
                  <a:pt x="415905" y="6687952"/>
                </a:lnTo>
                <a:lnTo>
                  <a:pt x="417124" y="6680623"/>
                </a:lnTo>
                <a:lnTo>
                  <a:pt x="417734" y="6666577"/>
                </a:lnTo>
                <a:lnTo>
                  <a:pt x="417124" y="6654363"/>
                </a:lnTo>
                <a:lnTo>
                  <a:pt x="414684" y="6642758"/>
                </a:lnTo>
                <a:lnTo>
                  <a:pt x="412238" y="6631765"/>
                </a:lnTo>
                <a:lnTo>
                  <a:pt x="409185" y="6622605"/>
                </a:lnTo>
                <a:lnTo>
                  <a:pt x="401857" y="6604284"/>
                </a:lnTo>
                <a:lnTo>
                  <a:pt x="398191" y="6595733"/>
                </a:lnTo>
                <a:lnTo>
                  <a:pt x="396360" y="6587183"/>
                </a:lnTo>
                <a:lnTo>
                  <a:pt x="394529" y="6578633"/>
                </a:lnTo>
                <a:lnTo>
                  <a:pt x="394529" y="6569472"/>
                </a:lnTo>
                <a:lnTo>
                  <a:pt x="394529" y="6565197"/>
                </a:lnTo>
                <a:lnTo>
                  <a:pt x="396360" y="6560312"/>
                </a:lnTo>
                <a:lnTo>
                  <a:pt x="397579" y="6555425"/>
                </a:lnTo>
                <a:lnTo>
                  <a:pt x="398803" y="6549929"/>
                </a:lnTo>
                <a:lnTo>
                  <a:pt x="401857" y="6545042"/>
                </a:lnTo>
                <a:lnTo>
                  <a:pt x="404909" y="6540157"/>
                </a:lnTo>
                <a:lnTo>
                  <a:pt x="413461" y="6528554"/>
                </a:lnTo>
                <a:lnTo>
                  <a:pt x="412849" y="6520004"/>
                </a:lnTo>
                <a:lnTo>
                  <a:pt x="411627" y="6514506"/>
                </a:lnTo>
                <a:lnTo>
                  <a:pt x="409185" y="6509621"/>
                </a:lnTo>
                <a:lnTo>
                  <a:pt x="405521" y="6505957"/>
                </a:lnTo>
                <a:lnTo>
                  <a:pt x="401857" y="6503514"/>
                </a:lnTo>
                <a:lnTo>
                  <a:pt x="396970" y="6501682"/>
                </a:lnTo>
                <a:lnTo>
                  <a:pt x="392694" y="6500461"/>
                </a:lnTo>
                <a:lnTo>
                  <a:pt x="386587" y="6499239"/>
                </a:lnTo>
                <a:lnTo>
                  <a:pt x="375596" y="6498627"/>
                </a:lnTo>
                <a:lnTo>
                  <a:pt x="370711" y="6498018"/>
                </a:lnTo>
                <a:lnTo>
                  <a:pt x="365823" y="6496185"/>
                </a:lnTo>
                <a:lnTo>
                  <a:pt x="361549" y="6494963"/>
                </a:lnTo>
                <a:lnTo>
                  <a:pt x="357885" y="6491911"/>
                </a:lnTo>
                <a:lnTo>
                  <a:pt x="354219" y="6488247"/>
                </a:lnTo>
                <a:lnTo>
                  <a:pt x="351776" y="6483360"/>
                </a:lnTo>
                <a:lnTo>
                  <a:pt x="354219" y="6472977"/>
                </a:lnTo>
                <a:lnTo>
                  <a:pt x="356054" y="6461985"/>
                </a:lnTo>
                <a:lnTo>
                  <a:pt x="358494" y="6449770"/>
                </a:lnTo>
                <a:lnTo>
                  <a:pt x="359106" y="6437556"/>
                </a:lnTo>
                <a:lnTo>
                  <a:pt x="359716" y="6424731"/>
                </a:lnTo>
                <a:lnTo>
                  <a:pt x="360327" y="6410683"/>
                </a:lnTo>
                <a:lnTo>
                  <a:pt x="359716" y="6381981"/>
                </a:lnTo>
                <a:lnTo>
                  <a:pt x="357885" y="6351444"/>
                </a:lnTo>
                <a:lnTo>
                  <a:pt x="352998" y="6320297"/>
                </a:lnTo>
                <a:lnTo>
                  <a:pt x="348112" y="6287929"/>
                </a:lnTo>
                <a:lnTo>
                  <a:pt x="341394" y="6256781"/>
                </a:lnTo>
                <a:lnTo>
                  <a:pt x="336508" y="6236629"/>
                </a:lnTo>
                <a:lnTo>
                  <a:pt x="329181" y="6212809"/>
                </a:lnTo>
                <a:lnTo>
                  <a:pt x="320629" y="6187770"/>
                </a:lnTo>
                <a:lnTo>
                  <a:pt x="311470" y="6163342"/>
                </a:lnTo>
                <a:lnTo>
                  <a:pt x="293148" y="6117536"/>
                </a:lnTo>
                <a:lnTo>
                  <a:pt x="279102" y="6085780"/>
                </a:lnTo>
                <a:lnTo>
                  <a:pt x="276657" y="6078451"/>
                </a:lnTo>
                <a:lnTo>
                  <a:pt x="271772" y="6071122"/>
                </a:lnTo>
                <a:lnTo>
                  <a:pt x="263222" y="6057687"/>
                </a:lnTo>
                <a:lnTo>
                  <a:pt x="252228" y="6043640"/>
                </a:lnTo>
                <a:lnTo>
                  <a:pt x="242458" y="6030814"/>
                </a:lnTo>
                <a:lnTo>
                  <a:pt x="231464" y="6017378"/>
                </a:lnTo>
                <a:lnTo>
                  <a:pt x="221694" y="6004554"/>
                </a:lnTo>
                <a:lnTo>
                  <a:pt x="217419" y="5997225"/>
                </a:lnTo>
                <a:lnTo>
                  <a:pt x="213142" y="5990507"/>
                </a:lnTo>
                <a:lnTo>
                  <a:pt x="210090" y="5984399"/>
                </a:lnTo>
                <a:lnTo>
                  <a:pt x="207648" y="5977070"/>
                </a:lnTo>
                <a:lnTo>
                  <a:pt x="199705" y="5950199"/>
                </a:lnTo>
                <a:lnTo>
                  <a:pt x="192378" y="5923327"/>
                </a:lnTo>
                <a:lnTo>
                  <a:pt x="185051" y="5896455"/>
                </a:lnTo>
                <a:lnTo>
                  <a:pt x="178945" y="5868974"/>
                </a:lnTo>
                <a:lnTo>
                  <a:pt x="173448" y="5842101"/>
                </a:lnTo>
                <a:lnTo>
                  <a:pt x="168561" y="5814619"/>
                </a:lnTo>
                <a:lnTo>
                  <a:pt x="163677" y="5787746"/>
                </a:lnTo>
                <a:lnTo>
                  <a:pt x="159400" y="5760875"/>
                </a:lnTo>
                <a:lnTo>
                  <a:pt x="152073" y="5707131"/>
                </a:lnTo>
                <a:lnTo>
                  <a:pt x="147184" y="5655221"/>
                </a:lnTo>
                <a:lnTo>
                  <a:pt x="142910" y="5604530"/>
                </a:lnTo>
                <a:lnTo>
                  <a:pt x="139857" y="5555063"/>
                </a:lnTo>
                <a:lnTo>
                  <a:pt x="138636" y="5544679"/>
                </a:lnTo>
                <a:lnTo>
                  <a:pt x="137413" y="5533686"/>
                </a:lnTo>
                <a:lnTo>
                  <a:pt x="132528" y="5511090"/>
                </a:lnTo>
                <a:lnTo>
                  <a:pt x="126421" y="5489104"/>
                </a:lnTo>
                <a:lnTo>
                  <a:pt x="119093" y="5467728"/>
                </a:lnTo>
                <a:lnTo>
                  <a:pt x="103212" y="5424977"/>
                </a:lnTo>
                <a:lnTo>
                  <a:pt x="95884" y="5403603"/>
                </a:lnTo>
                <a:lnTo>
                  <a:pt x="88556" y="5382839"/>
                </a:lnTo>
                <a:lnTo>
                  <a:pt x="82449" y="5362074"/>
                </a:lnTo>
                <a:lnTo>
                  <a:pt x="77562" y="5341919"/>
                </a:lnTo>
                <a:lnTo>
                  <a:pt x="76343" y="5332760"/>
                </a:lnTo>
                <a:lnTo>
                  <a:pt x="75731" y="5322376"/>
                </a:lnTo>
                <a:lnTo>
                  <a:pt x="74509" y="5313216"/>
                </a:lnTo>
                <a:lnTo>
                  <a:pt x="74509" y="5303445"/>
                </a:lnTo>
                <a:lnTo>
                  <a:pt x="76343" y="5294283"/>
                </a:lnTo>
                <a:lnTo>
                  <a:pt x="77562" y="5284512"/>
                </a:lnTo>
                <a:lnTo>
                  <a:pt x="80006" y="5275352"/>
                </a:lnTo>
                <a:lnTo>
                  <a:pt x="83668" y="5266802"/>
                </a:lnTo>
                <a:lnTo>
                  <a:pt x="87945" y="5257030"/>
                </a:lnTo>
                <a:lnTo>
                  <a:pt x="92831" y="5248479"/>
                </a:lnTo>
                <a:lnTo>
                  <a:pt x="98939" y="5239929"/>
                </a:lnTo>
                <a:lnTo>
                  <a:pt x="105654" y="5230768"/>
                </a:lnTo>
                <a:lnTo>
                  <a:pt x="103824" y="5225272"/>
                </a:lnTo>
                <a:lnTo>
                  <a:pt x="100771" y="5219165"/>
                </a:lnTo>
                <a:lnTo>
                  <a:pt x="97718" y="5214279"/>
                </a:lnTo>
                <a:lnTo>
                  <a:pt x="94054" y="5210005"/>
                </a:lnTo>
                <a:lnTo>
                  <a:pt x="85503" y="5201455"/>
                </a:lnTo>
                <a:lnTo>
                  <a:pt x="77562" y="5193515"/>
                </a:lnTo>
                <a:lnTo>
                  <a:pt x="69015" y="5184355"/>
                </a:lnTo>
                <a:lnTo>
                  <a:pt x="65348" y="5180078"/>
                </a:lnTo>
                <a:lnTo>
                  <a:pt x="61685" y="5175805"/>
                </a:lnTo>
                <a:lnTo>
                  <a:pt x="58019" y="5170917"/>
                </a:lnTo>
                <a:lnTo>
                  <a:pt x="55578" y="5166031"/>
                </a:lnTo>
                <a:lnTo>
                  <a:pt x="53745" y="5159923"/>
                </a:lnTo>
                <a:lnTo>
                  <a:pt x="52524" y="5153207"/>
                </a:lnTo>
                <a:lnTo>
                  <a:pt x="51301" y="5147712"/>
                </a:lnTo>
                <a:lnTo>
                  <a:pt x="51301" y="5142824"/>
                </a:lnTo>
                <a:lnTo>
                  <a:pt x="52524" y="5137328"/>
                </a:lnTo>
                <a:lnTo>
                  <a:pt x="53745" y="5133053"/>
                </a:lnTo>
                <a:lnTo>
                  <a:pt x="54968" y="5129388"/>
                </a:lnTo>
                <a:lnTo>
                  <a:pt x="57409" y="5125723"/>
                </a:lnTo>
                <a:lnTo>
                  <a:pt x="61685" y="5118396"/>
                </a:lnTo>
                <a:lnTo>
                  <a:pt x="65958" y="5112901"/>
                </a:lnTo>
                <a:lnTo>
                  <a:pt x="69624" y="5106180"/>
                </a:lnTo>
                <a:lnTo>
                  <a:pt x="70845" y="5102518"/>
                </a:lnTo>
                <a:lnTo>
                  <a:pt x="72067" y="5098853"/>
                </a:lnTo>
                <a:lnTo>
                  <a:pt x="72067" y="5094577"/>
                </a:lnTo>
                <a:lnTo>
                  <a:pt x="70845" y="5090303"/>
                </a:lnTo>
                <a:lnTo>
                  <a:pt x="69015" y="5081754"/>
                </a:lnTo>
                <a:lnTo>
                  <a:pt x="65958" y="5071979"/>
                </a:lnTo>
                <a:lnTo>
                  <a:pt x="58630" y="5052437"/>
                </a:lnTo>
                <a:lnTo>
                  <a:pt x="41531" y="5010909"/>
                </a:lnTo>
                <a:lnTo>
                  <a:pt x="32368" y="4990142"/>
                </a:lnTo>
                <a:lnTo>
                  <a:pt x="25652" y="4968159"/>
                </a:lnTo>
                <a:lnTo>
                  <a:pt x="22597" y="4958387"/>
                </a:lnTo>
                <a:lnTo>
                  <a:pt x="19545" y="4948004"/>
                </a:lnTo>
                <a:lnTo>
                  <a:pt x="18322" y="4937623"/>
                </a:lnTo>
                <a:lnTo>
                  <a:pt x="16491" y="4927851"/>
                </a:lnTo>
                <a:lnTo>
                  <a:pt x="15268" y="4905865"/>
                </a:lnTo>
                <a:lnTo>
                  <a:pt x="15268" y="4884491"/>
                </a:lnTo>
                <a:lnTo>
                  <a:pt x="16491" y="4862503"/>
                </a:lnTo>
                <a:lnTo>
                  <a:pt x="18322" y="4840519"/>
                </a:lnTo>
                <a:lnTo>
                  <a:pt x="20154" y="4819142"/>
                </a:lnTo>
                <a:lnTo>
                  <a:pt x="22597" y="4797768"/>
                </a:lnTo>
                <a:lnTo>
                  <a:pt x="28095" y="4754406"/>
                </a:lnTo>
                <a:lnTo>
                  <a:pt x="34203" y="4711043"/>
                </a:lnTo>
                <a:lnTo>
                  <a:pt x="37256" y="4688448"/>
                </a:lnTo>
                <a:lnTo>
                  <a:pt x="38475" y="4666462"/>
                </a:lnTo>
                <a:lnTo>
                  <a:pt x="39697" y="4643866"/>
                </a:lnTo>
                <a:lnTo>
                  <a:pt x="40918" y="4621880"/>
                </a:lnTo>
                <a:lnTo>
                  <a:pt x="39697" y="4599284"/>
                </a:lnTo>
                <a:lnTo>
                  <a:pt x="38475" y="4576077"/>
                </a:lnTo>
                <a:lnTo>
                  <a:pt x="36034" y="4565082"/>
                </a:lnTo>
                <a:lnTo>
                  <a:pt x="33590" y="4556533"/>
                </a:lnTo>
                <a:lnTo>
                  <a:pt x="29927" y="4549203"/>
                </a:lnTo>
                <a:lnTo>
                  <a:pt x="26261" y="4542487"/>
                </a:lnTo>
                <a:lnTo>
                  <a:pt x="22597" y="4535769"/>
                </a:lnTo>
                <a:lnTo>
                  <a:pt x="18933" y="4529659"/>
                </a:lnTo>
                <a:lnTo>
                  <a:pt x="16491" y="4522332"/>
                </a:lnTo>
                <a:lnTo>
                  <a:pt x="15268" y="4513783"/>
                </a:lnTo>
                <a:lnTo>
                  <a:pt x="15268" y="4507062"/>
                </a:lnTo>
                <a:lnTo>
                  <a:pt x="15879" y="4500346"/>
                </a:lnTo>
                <a:lnTo>
                  <a:pt x="17713" y="4493628"/>
                </a:lnTo>
                <a:lnTo>
                  <a:pt x="18933" y="4487520"/>
                </a:lnTo>
                <a:lnTo>
                  <a:pt x="23209" y="4474085"/>
                </a:lnTo>
                <a:lnTo>
                  <a:pt x="28095" y="4461259"/>
                </a:lnTo>
                <a:lnTo>
                  <a:pt x="33590" y="4449044"/>
                </a:lnTo>
                <a:lnTo>
                  <a:pt x="37865" y="4435608"/>
                </a:lnTo>
                <a:lnTo>
                  <a:pt x="41531" y="4423394"/>
                </a:lnTo>
                <a:lnTo>
                  <a:pt x="42143" y="4417287"/>
                </a:lnTo>
                <a:lnTo>
                  <a:pt x="42752" y="4410570"/>
                </a:lnTo>
                <a:lnTo>
                  <a:pt x="42752" y="4405684"/>
                </a:lnTo>
                <a:lnTo>
                  <a:pt x="41531" y="4400187"/>
                </a:lnTo>
                <a:lnTo>
                  <a:pt x="39087" y="4395301"/>
                </a:lnTo>
                <a:lnTo>
                  <a:pt x="37256" y="4389194"/>
                </a:lnTo>
                <a:lnTo>
                  <a:pt x="30537" y="4378813"/>
                </a:lnTo>
                <a:lnTo>
                  <a:pt x="22597" y="4367208"/>
                </a:lnTo>
                <a:lnTo>
                  <a:pt x="15268" y="4356215"/>
                </a:lnTo>
                <a:lnTo>
                  <a:pt x="7940" y="4345222"/>
                </a:lnTo>
                <a:lnTo>
                  <a:pt x="4887" y="4340336"/>
                </a:lnTo>
                <a:lnTo>
                  <a:pt x="3054" y="4334841"/>
                </a:lnTo>
                <a:lnTo>
                  <a:pt x="612" y="4329954"/>
                </a:lnTo>
                <a:lnTo>
                  <a:pt x="0" y="4325069"/>
                </a:lnTo>
                <a:lnTo>
                  <a:pt x="0" y="4322626"/>
                </a:lnTo>
                <a:lnTo>
                  <a:pt x="612" y="4320793"/>
                </a:lnTo>
                <a:lnTo>
                  <a:pt x="3667" y="4314075"/>
                </a:lnTo>
                <a:lnTo>
                  <a:pt x="12825" y="4299418"/>
                </a:lnTo>
                <a:lnTo>
                  <a:pt x="18322" y="4290869"/>
                </a:lnTo>
                <a:lnTo>
                  <a:pt x="22597" y="4282318"/>
                </a:lnTo>
                <a:lnTo>
                  <a:pt x="26261" y="4273156"/>
                </a:lnTo>
                <a:lnTo>
                  <a:pt x="27483" y="4268271"/>
                </a:lnTo>
                <a:lnTo>
                  <a:pt x="28095" y="4263996"/>
                </a:lnTo>
                <a:lnTo>
                  <a:pt x="28095" y="4257277"/>
                </a:lnTo>
                <a:lnTo>
                  <a:pt x="28095" y="4251782"/>
                </a:lnTo>
                <a:lnTo>
                  <a:pt x="27483" y="4245675"/>
                </a:lnTo>
                <a:lnTo>
                  <a:pt x="26261" y="4240790"/>
                </a:lnTo>
                <a:lnTo>
                  <a:pt x="23209" y="4231018"/>
                </a:lnTo>
                <a:lnTo>
                  <a:pt x="19545" y="4222468"/>
                </a:lnTo>
                <a:lnTo>
                  <a:pt x="15268" y="4213917"/>
                </a:lnTo>
                <a:lnTo>
                  <a:pt x="11606" y="4203534"/>
                </a:lnTo>
                <a:lnTo>
                  <a:pt x="10994" y="4198649"/>
                </a:lnTo>
                <a:lnTo>
                  <a:pt x="10385" y="4192541"/>
                </a:lnTo>
                <a:lnTo>
                  <a:pt x="9160" y="4186434"/>
                </a:lnTo>
                <a:lnTo>
                  <a:pt x="9160" y="4179108"/>
                </a:lnTo>
                <a:lnTo>
                  <a:pt x="12825" y="4148569"/>
                </a:lnTo>
                <a:lnTo>
                  <a:pt x="17713" y="4118034"/>
                </a:lnTo>
                <a:lnTo>
                  <a:pt x="26261" y="4056349"/>
                </a:lnTo>
                <a:lnTo>
                  <a:pt x="45803" y="3932985"/>
                </a:lnTo>
                <a:lnTo>
                  <a:pt x="54354" y="3873134"/>
                </a:lnTo>
                <a:lnTo>
                  <a:pt x="58630" y="3843208"/>
                </a:lnTo>
                <a:lnTo>
                  <a:pt x="61685" y="3813281"/>
                </a:lnTo>
                <a:lnTo>
                  <a:pt x="64739" y="3784579"/>
                </a:lnTo>
                <a:lnTo>
                  <a:pt x="66569" y="3755264"/>
                </a:lnTo>
                <a:lnTo>
                  <a:pt x="68401" y="3727781"/>
                </a:lnTo>
                <a:lnTo>
                  <a:pt x="68401" y="3700298"/>
                </a:lnTo>
                <a:lnTo>
                  <a:pt x="68401" y="3693579"/>
                </a:lnTo>
                <a:lnTo>
                  <a:pt x="69624" y="3688697"/>
                </a:lnTo>
                <a:lnTo>
                  <a:pt x="70845" y="3683199"/>
                </a:lnTo>
                <a:lnTo>
                  <a:pt x="73287" y="3680146"/>
                </a:lnTo>
                <a:lnTo>
                  <a:pt x="75731" y="3676480"/>
                </a:lnTo>
                <a:lnTo>
                  <a:pt x="78174" y="3673427"/>
                </a:lnTo>
                <a:lnTo>
                  <a:pt x="84280" y="3667322"/>
                </a:lnTo>
                <a:lnTo>
                  <a:pt x="90387" y="3662436"/>
                </a:lnTo>
                <a:lnTo>
                  <a:pt x="96495" y="3656938"/>
                </a:lnTo>
                <a:lnTo>
                  <a:pt x="98939" y="3653883"/>
                </a:lnTo>
                <a:lnTo>
                  <a:pt x="100160" y="3650221"/>
                </a:lnTo>
                <a:lnTo>
                  <a:pt x="101381" y="3645945"/>
                </a:lnTo>
                <a:lnTo>
                  <a:pt x="101992" y="3641669"/>
                </a:lnTo>
                <a:lnTo>
                  <a:pt x="101381" y="3627012"/>
                </a:lnTo>
                <a:lnTo>
                  <a:pt x="99551" y="3611133"/>
                </a:lnTo>
                <a:lnTo>
                  <a:pt x="97104" y="3595255"/>
                </a:lnTo>
                <a:lnTo>
                  <a:pt x="93442" y="3578155"/>
                </a:lnTo>
                <a:lnTo>
                  <a:pt x="87336" y="3542734"/>
                </a:lnTo>
                <a:lnTo>
                  <a:pt x="83668" y="3523802"/>
                </a:lnTo>
                <a:lnTo>
                  <a:pt x="81837" y="3504868"/>
                </a:lnTo>
                <a:lnTo>
                  <a:pt x="80618" y="3485936"/>
                </a:lnTo>
                <a:lnTo>
                  <a:pt x="81228" y="3466393"/>
                </a:lnTo>
                <a:lnTo>
                  <a:pt x="81837" y="3456621"/>
                </a:lnTo>
                <a:lnTo>
                  <a:pt x="83668" y="3446849"/>
                </a:lnTo>
                <a:lnTo>
                  <a:pt x="85503" y="3437078"/>
                </a:lnTo>
                <a:lnTo>
                  <a:pt x="87945" y="3426696"/>
                </a:lnTo>
                <a:lnTo>
                  <a:pt x="91610" y="3416924"/>
                </a:lnTo>
                <a:lnTo>
                  <a:pt x="95273" y="3407153"/>
                </a:lnTo>
                <a:lnTo>
                  <a:pt x="99551" y="3396770"/>
                </a:lnTo>
                <a:lnTo>
                  <a:pt x="105045" y="3386998"/>
                </a:lnTo>
                <a:lnTo>
                  <a:pt x="111152" y="3377227"/>
                </a:lnTo>
                <a:lnTo>
                  <a:pt x="118481" y="3366846"/>
                </a:lnTo>
                <a:lnTo>
                  <a:pt x="126421" y="3357685"/>
                </a:lnTo>
                <a:lnTo>
                  <a:pt x="134971" y="3347301"/>
                </a:lnTo>
                <a:lnTo>
                  <a:pt x="130084" y="3338750"/>
                </a:lnTo>
                <a:lnTo>
                  <a:pt x="126421" y="3329589"/>
                </a:lnTo>
                <a:lnTo>
                  <a:pt x="123367" y="3319820"/>
                </a:lnTo>
                <a:lnTo>
                  <a:pt x="120924" y="3311270"/>
                </a:lnTo>
                <a:lnTo>
                  <a:pt x="119703" y="3302107"/>
                </a:lnTo>
                <a:lnTo>
                  <a:pt x="118481" y="3292337"/>
                </a:lnTo>
                <a:lnTo>
                  <a:pt x="118481" y="3281955"/>
                </a:lnTo>
                <a:lnTo>
                  <a:pt x="119093" y="3272793"/>
                </a:lnTo>
                <a:lnTo>
                  <a:pt x="119703" y="3263631"/>
                </a:lnTo>
                <a:lnTo>
                  <a:pt x="120924" y="3253251"/>
                </a:lnTo>
                <a:lnTo>
                  <a:pt x="125200" y="3233098"/>
                </a:lnTo>
                <a:lnTo>
                  <a:pt x="131306" y="3212332"/>
                </a:lnTo>
                <a:lnTo>
                  <a:pt x="138636" y="3190957"/>
                </a:lnTo>
                <a:lnTo>
                  <a:pt x="154513" y="3146374"/>
                </a:lnTo>
                <a:lnTo>
                  <a:pt x="163677" y="3122556"/>
                </a:lnTo>
                <a:lnTo>
                  <a:pt x="172224" y="3098736"/>
                </a:lnTo>
                <a:lnTo>
                  <a:pt x="180775" y="3073087"/>
                </a:lnTo>
                <a:lnTo>
                  <a:pt x="188104" y="3047438"/>
                </a:lnTo>
                <a:lnTo>
                  <a:pt x="194210" y="3020564"/>
                </a:lnTo>
                <a:lnTo>
                  <a:pt x="196654" y="3005908"/>
                </a:lnTo>
                <a:lnTo>
                  <a:pt x="198485" y="2991860"/>
                </a:lnTo>
                <a:lnTo>
                  <a:pt x="205814" y="2994913"/>
                </a:lnTo>
                <a:lnTo>
                  <a:pt x="211311" y="2999189"/>
                </a:lnTo>
                <a:lnTo>
                  <a:pt x="214978" y="3003464"/>
                </a:lnTo>
                <a:lnTo>
                  <a:pt x="217419" y="3009574"/>
                </a:lnTo>
                <a:lnTo>
                  <a:pt x="219251" y="3015066"/>
                </a:lnTo>
                <a:lnTo>
                  <a:pt x="219860" y="3021173"/>
                </a:lnTo>
                <a:lnTo>
                  <a:pt x="220471" y="3033999"/>
                </a:lnTo>
                <a:lnTo>
                  <a:pt x="221082" y="3040719"/>
                </a:lnTo>
                <a:lnTo>
                  <a:pt x="221694" y="3047438"/>
                </a:lnTo>
                <a:lnTo>
                  <a:pt x="223527" y="3052934"/>
                </a:lnTo>
                <a:lnTo>
                  <a:pt x="226578" y="3057818"/>
                </a:lnTo>
                <a:lnTo>
                  <a:pt x="230245" y="3063314"/>
                </a:lnTo>
                <a:lnTo>
                  <a:pt x="235130" y="3066981"/>
                </a:lnTo>
                <a:lnTo>
                  <a:pt x="242458" y="3069424"/>
                </a:lnTo>
                <a:lnTo>
                  <a:pt x="251619" y="3071868"/>
                </a:lnTo>
                <a:lnTo>
                  <a:pt x="254675" y="3063314"/>
                </a:lnTo>
                <a:lnTo>
                  <a:pt x="255894" y="3054154"/>
                </a:lnTo>
                <a:lnTo>
                  <a:pt x="255894" y="3046216"/>
                </a:lnTo>
                <a:lnTo>
                  <a:pt x="255894" y="3039494"/>
                </a:lnTo>
                <a:lnTo>
                  <a:pt x="254675" y="3032170"/>
                </a:lnTo>
                <a:lnTo>
                  <a:pt x="251619" y="3025452"/>
                </a:lnTo>
                <a:lnTo>
                  <a:pt x="248566" y="3018730"/>
                </a:lnTo>
                <a:lnTo>
                  <a:pt x="244901" y="3013235"/>
                </a:lnTo>
                <a:lnTo>
                  <a:pt x="241846" y="3007130"/>
                </a:lnTo>
                <a:lnTo>
                  <a:pt x="236351" y="3002244"/>
                </a:lnTo>
                <a:lnTo>
                  <a:pt x="226578" y="2991250"/>
                </a:lnTo>
                <a:lnTo>
                  <a:pt x="204594" y="2971096"/>
                </a:lnTo>
                <a:lnTo>
                  <a:pt x="208869" y="2968655"/>
                </a:lnTo>
                <a:lnTo>
                  <a:pt x="213142" y="2964990"/>
                </a:lnTo>
                <a:lnTo>
                  <a:pt x="221082" y="2957660"/>
                </a:lnTo>
                <a:lnTo>
                  <a:pt x="228411" y="2948500"/>
                </a:lnTo>
                <a:lnTo>
                  <a:pt x="235130" y="2938117"/>
                </a:lnTo>
                <a:lnTo>
                  <a:pt x="240627" y="2926514"/>
                </a:lnTo>
                <a:lnTo>
                  <a:pt x="246121" y="2914300"/>
                </a:lnTo>
                <a:lnTo>
                  <a:pt x="251006" y="2901475"/>
                </a:lnTo>
                <a:lnTo>
                  <a:pt x="255283" y="2887427"/>
                </a:lnTo>
                <a:lnTo>
                  <a:pt x="263833" y="2859335"/>
                </a:lnTo>
                <a:lnTo>
                  <a:pt x="271772" y="2829410"/>
                </a:lnTo>
                <a:lnTo>
                  <a:pt x="280323" y="2801316"/>
                </a:lnTo>
                <a:lnTo>
                  <a:pt x="285208" y="2787270"/>
                </a:lnTo>
                <a:lnTo>
                  <a:pt x="290093" y="2774443"/>
                </a:lnTo>
                <a:lnTo>
                  <a:pt x="291928" y="2770781"/>
                </a:lnTo>
                <a:lnTo>
                  <a:pt x="293148" y="2766505"/>
                </a:lnTo>
                <a:lnTo>
                  <a:pt x="293760" y="2763451"/>
                </a:lnTo>
                <a:lnTo>
                  <a:pt x="293760" y="2759787"/>
                </a:lnTo>
                <a:lnTo>
                  <a:pt x="293760" y="2756733"/>
                </a:lnTo>
                <a:lnTo>
                  <a:pt x="293148" y="2754290"/>
                </a:lnTo>
                <a:lnTo>
                  <a:pt x="290093" y="2748183"/>
                </a:lnTo>
                <a:lnTo>
                  <a:pt x="286430" y="2743297"/>
                </a:lnTo>
                <a:lnTo>
                  <a:pt x="282154" y="2739023"/>
                </a:lnTo>
                <a:lnTo>
                  <a:pt x="276657" y="2735359"/>
                </a:lnTo>
                <a:lnTo>
                  <a:pt x="270551" y="2731082"/>
                </a:lnTo>
                <a:lnTo>
                  <a:pt x="258336" y="2723755"/>
                </a:lnTo>
                <a:lnTo>
                  <a:pt x="253452" y="2719480"/>
                </a:lnTo>
                <a:lnTo>
                  <a:pt x="247955" y="2714595"/>
                </a:lnTo>
                <a:lnTo>
                  <a:pt x="244289" y="2709707"/>
                </a:lnTo>
                <a:lnTo>
                  <a:pt x="241846" y="2704821"/>
                </a:lnTo>
                <a:lnTo>
                  <a:pt x="241846" y="2701158"/>
                </a:lnTo>
                <a:lnTo>
                  <a:pt x="240627" y="2698104"/>
                </a:lnTo>
                <a:lnTo>
                  <a:pt x="240627" y="2694439"/>
                </a:lnTo>
                <a:lnTo>
                  <a:pt x="241846" y="2690775"/>
                </a:lnTo>
                <a:lnTo>
                  <a:pt x="246733" y="2671232"/>
                </a:lnTo>
                <a:lnTo>
                  <a:pt x="251619" y="2651690"/>
                </a:lnTo>
                <a:lnTo>
                  <a:pt x="263222" y="2612603"/>
                </a:lnTo>
                <a:lnTo>
                  <a:pt x="276657" y="2574738"/>
                </a:lnTo>
                <a:lnTo>
                  <a:pt x="290093" y="2538706"/>
                </a:lnTo>
                <a:lnTo>
                  <a:pt x="305363" y="2502063"/>
                </a:lnTo>
                <a:lnTo>
                  <a:pt x="320629" y="2466639"/>
                </a:lnTo>
                <a:lnTo>
                  <a:pt x="336508" y="2431828"/>
                </a:lnTo>
                <a:lnTo>
                  <a:pt x="352387" y="2397019"/>
                </a:lnTo>
                <a:lnTo>
                  <a:pt x="384757" y="2329839"/>
                </a:lnTo>
                <a:lnTo>
                  <a:pt x="400023" y="2296249"/>
                </a:lnTo>
                <a:lnTo>
                  <a:pt x="414070" y="2262660"/>
                </a:lnTo>
                <a:lnTo>
                  <a:pt x="428728" y="2229681"/>
                </a:lnTo>
                <a:lnTo>
                  <a:pt x="441554" y="2196091"/>
                </a:lnTo>
                <a:lnTo>
                  <a:pt x="453157" y="2161889"/>
                </a:lnTo>
                <a:lnTo>
                  <a:pt x="463537" y="2128910"/>
                </a:lnTo>
                <a:lnTo>
                  <a:pt x="465984" y="2119139"/>
                </a:lnTo>
                <a:lnTo>
                  <a:pt x="467205" y="2110589"/>
                </a:lnTo>
                <a:lnTo>
                  <a:pt x="468424" y="2102039"/>
                </a:lnTo>
                <a:lnTo>
                  <a:pt x="468424" y="2092267"/>
                </a:lnTo>
                <a:lnTo>
                  <a:pt x="468424" y="2075167"/>
                </a:lnTo>
                <a:lnTo>
                  <a:pt x="467815" y="2057457"/>
                </a:lnTo>
                <a:lnTo>
                  <a:pt x="467815" y="2040355"/>
                </a:lnTo>
                <a:lnTo>
                  <a:pt x="467815" y="2023255"/>
                </a:lnTo>
                <a:lnTo>
                  <a:pt x="468424" y="2014704"/>
                </a:lnTo>
                <a:lnTo>
                  <a:pt x="470257" y="2006766"/>
                </a:lnTo>
                <a:lnTo>
                  <a:pt x="472091" y="1998216"/>
                </a:lnTo>
                <a:lnTo>
                  <a:pt x="474531" y="1990277"/>
                </a:lnTo>
                <a:lnTo>
                  <a:pt x="484305" y="1965847"/>
                </a:lnTo>
                <a:lnTo>
                  <a:pt x="495296" y="1942029"/>
                </a:lnTo>
                <a:lnTo>
                  <a:pt x="506900" y="1918822"/>
                </a:lnTo>
                <a:lnTo>
                  <a:pt x="519115" y="1896225"/>
                </a:lnTo>
                <a:lnTo>
                  <a:pt x="532551" y="1874240"/>
                </a:lnTo>
                <a:lnTo>
                  <a:pt x="545987" y="1851642"/>
                </a:lnTo>
                <a:lnTo>
                  <a:pt x="574693" y="1807058"/>
                </a:lnTo>
                <a:lnTo>
                  <a:pt x="603396" y="1764308"/>
                </a:lnTo>
                <a:lnTo>
                  <a:pt x="632709" y="1720948"/>
                </a:lnTo>
                <a:lnTo>
                  <a:pt x="661412" y="1677585"/>
                </a:lnTo>
                <a:lnTo>
                  <a:pt x="690118" y="1633613"/>
                </a:lnTo>
                <a:lnTo>
                  <a:pt x="693782" y="1627506"/>
                </a:lnTo>
                <a:lnTo>
                  <a:pt x="696226" y="1619568"/>
                </a:lnTo>
                <a:lnTo>
                  <a:pt x="702332" y="1604299"/>
                </a:lnTo>
                <a:lnTo>
                  <a:pt x="707218" y="1587198"/>
                </a:lnTo>
                <a:lnTo>
                  <a:pt x="711493" y="1570099"/>
                </a:lnTo>
                <a:lnTo>
                  <a:pt x="715768" y="1553609"/>
                </a:lnTo>
                <a:lnTo>
                  <a:pt x="721265" y="1537119"/>
                </a:lnTo>
                <a:lnTo>
                  <a:pt x="723706" y="1529181"/>
                </a:lnTo>
                <a:lnTo>
                  <a:pt x="727372" y="1521852"/>
                </a:lnTo>
                <a:lnTo>
                  <a:pt x="731035" y="1515133"/>
                </a:lnTo>
                <a:lnTo>
                  <a:pt x="735312" y="1508416"/>
                </a:lnTo>
                <a:lnTo>
                  <a:pt x="740198" y="1502308"/>
                </a:lnTo>
                <a:lnTo>
                  <a:pt x="745083" y="1497423"/>
                </a:lnTo>
                <a:lnTo>
                  <a:pt x="750579" y="1493147"/>
                </a:lnTo>
                <a:lnTo>
                  <a:pt x="756076" y="1488873"/>
                </a:lnTo>
                <a:lnTo>
                  <a:pt x="768290" y="1480933"/>
                </a:lnTo>
                <a:lnTo>
                  <a:pt x="781117" y="1474215"/>
                </a:lnTo>
                <a:lnTo>
                  <a:pt x="794551" y="1467497"/>
                </a:lnTo>
                <a:lnTo>
                  <a:pt x="807375" y="1459558"/>
                </a:lnTo>
                <a:lnTo>
                  <a:pt x="814093" y="1455282"/>
                </a:lnTo>
                <a:lnTo>
                  <a:pt x="820200" y="1451009"/>
                </a:lnTo>
                <a:lnTo>
                  <a:pt x="826308" y="1446122"/>
                </a:lnTo>
                <a:lnTo>
                  <a:pt x="833027" y="1440015"/>
                </a:lnTo>
                <a:lnTo>
                  <a:pt x="837302" y="1434518"/>
                </a:lnTo>
                <a:lnTo>
                  <a:pt x="841577" y="1428412"/>
                </a:lnTo>
                <a:lnTo>
                  <a:pt x="844632" y="1422915"/>
                </a:lnTo>
                <a:lnTo>
                  <a:pt x="847073" y="1416197"/>
                </a:lnTo>
                <a:lnTo>
                  <a:pt x="849517" y="1410089"/>
                </a:lnTo>
                <a:lnTo>
                  <a:pt x="850738" y="1403981"/>
                </a:lnTo>
                <a:lnTo>
                  <a:pt x="853790" y="1389936"/>
                </a:lnTo>
                <a:lnTo>
                  <a:pt x="856847" y="1376501"/>
                </a:lnTo>
                <a:lnTo>
                  <a:pt x="859897" y="1363065"/>
                </a:lnTo>
                <a:lnTo>
                  <a:pt x="861730" y="1355735"/>
                </a:lnTo>
                <a:lnTo>
                  <a:pt x="864784" y="1349628"/>
                </a:lnTo>
                <a:lnTo>
                  <a:pt x="868451" y="1342909"/>
                </a:lnTo>
                <a:lnTo>
                  <a:pt x="872113" y="1336192"/>
                </a:lnTo>
                <a:lnTo>
                  <a:pt x="889214" y="1311154"/>
                </a:lnTo>
                <a:lnTo>
                  <a:pt x="907535" y="1285501"/>
                </a:lnTo>
                <a:lnTo>
                  <a:pt x="926468" y="1260464"/>
                </a:lnTo>
                <a:lnTo>
                  <a:pt x="946010" y="1234813"/>
                </a:lnTo>
                <a:lnTo>
                  <a:pt x="966165" y="1209162"/>
                </a:lnTo>
                <a:lnTo>
                  <a:pt x="988150" y="1184121"/>
                </a:lnTo>
                <a:lnTo>
                  <a:pt x="1008915" y="1158472"/>
                </a:lnTo>
                <a:lnTo>
                  <a:pt x="1031510" y="1134042"/>
                </a:lnTo>
                <a:lnTo>
                  <a:pt x="1076704" y="1083963"/>
                </a:lnTo>
                <a:lnTo>
                  <a:pt x="1123118" y="1035105"/>
                </a:lnTo>
                <a:lnTo>
                  <a:pt x="1169536" y="987469"/>
                </a:lnTo>
                <a:lnTo>
                  <a:pt x="1215339" y="940444"/>
                </a:lnTo>
                <a:lnTo>
                  <a:pt x="1220224" y="942888"/>
                </a:lnTo>
                <a:lnTo>
                  <a:pt x="1225110" y="946550"/>
                </a:lnTo>
                <a:lnTo>
                  <a:pt x="1228775" y="949604"/>
                </a:lnTo>
                <a:lnTo>
                  <a:pt x="1231827" y="953268"/>
                </a:lnTo>
                <a:lnTo>
                  <a:pt x="1233048" y="956323"/>
                </a:lnTo>
                <a:lnTo>
                  <a:pt x="1234883" y="959987"/>
                </a:lnTo>
                <a:lnTo>
                  <a:pt x="1234883" y="963649"/>
                </a:lnTo>
                <a:lnTo>
                  <a:pt x="1234883" y="966094"/>
                </a:lnTo>
                <a:lnTo>
                  <a:pt x="1234272" y="969759"/>
                </a:lnTo>
                <a:lnTo>
                  <a:pt x="1232439" y="973423"/>
                </a:lnTo>
                <a:lnTo>
                  <a:pt x="1228165" y="980753"/>
                </a:lnTo>
                <a:lnTo>
                  <a:pt x="1221446" y="988691"/>
                </a:lnTo>
                <a:lnTo>
                  <a:pt x="1213507" y="996630"/>
                </a:lnTo>
                <a:lnTo>
                  <a:pt x="1194574" y="1013731"/>
                </a:lnTo>
                <a:lnTo>
                  <a:pt x="1175032" y="1032663"/>
                </a:lnTo>
                <a:lnTo>
                  <a:pt x="1165869" y="1041824"/>
                </a:lnTo>
                <a:lnTo>
                  <a:pt x="1156098" y="1052818"/>
                </a:lnTo>
                <a:lnTo>
                  <a:pt x="1149381" y="1063810"/>
                </a:lnTo>
                <a:lnTo>
                  <a:pt x="1145715" y="1069306"/>
                </a:lnTo>
                <a:lnTo>
                  <a:pt x="1142662" y="1075413"/>
                </a:lnTo>
                <a:lnTo>
                  <a:pt x="1139608" y="1083353"/>
                </a:lnTo>
                <a:lnTo>
                  <a:pt x="1137777" y="1093125"/>
                </a:lnTo>
                <a:lnTo>
                  <a:pt x="1135945" y="1104728"/>
                </a:lnTo>
                <a:lnTo>
                  <a:pt x="1134723" y="1118164"/>
                </a:lnTo>
                <a:lnTo>
                  <a:pt x="1132280" y="1145035"/>
                </a:lnTo>
                <a:lnTo>
                  <a:pt x="1130447" y="1157861"/>
                </a:lnTo>
                <a:lnTo>
                  <a:pt x="1128004" y="1170686"/>
                </a:lnTo>
                <a:lnTo>
                  <a:pt x="1124341" y="1182290"/>
                </a:lnTo>
                <a:lnTo>
                  <a:pt x="1122509" y="1187785"/>
                </a:lnTo>
                <a:lnTo>
                  <a:pt x="1120066" y="1192672"/>
                </a:lnTo>
                <a:lnTo>
                  <a:pt x="1117011" y="1196948"/>
                </a:lnTo>
                <a:lnTo>
                  <a:pt x="1113349" y="1200611"/>
                </a:lnTo>
                <a:lnTo>
                  <a:pt x="1109683" y="1203664"/>
                </a:lnTo>
                <a:lnTo>
                  <a:pt x="1106021" y="1206720"/>
                </a:lnTo>
                <a:lnTo>
                  <a:pt x="1101134" y="1207940"/>
                </a:lnTo>
                <a:lnTo>
                  <a:pt x="1096248" y="1209162"/>
                </a:lnTo>
                <a:lnTo>
                  <a:pt x="1090139" y="1209162"/>
                </a:lnTo>
                <a:lnTo>
                  <a:pt x="1084644" y="1208551"/>
                </a:lnTo>
                <a:lnTo>
                  <a:pt x="1077315" y="1207329"/>
                </a:lnTo>
                <a:lnTo>
                  <a:pt x="1069987" y="1204886"/>
                </a:lnTo>
                <a:lnTo>
                  <a:pt x="1062049" y="1201222"/>
                </a:lnTo>
                <a:lnTo>
                  <a:pt x="1052887" y="1196337"/>
                </a:lnTo>
                <a:lnTo>
                  <a:pt x="1048001" y="1201222"/>
                </a:lnTo>
                <a:lnTo>
                  <a:pt x="1043727" y="1206720"/>
                </a:lnTo>
                <a:lnTo>
                  <a:pt x="1041283" y="1211605"/>
                </a:lnTo>
                <a:lnTo>
                  <a:pt x="1038840" y="1215879"/>
                </a:lnTo>
                <a:lnTo>
                  <a:pt x="1036398" y="1220765"/>
                </a:lnTo>
                <a:lnTo>
                  <a:pt x="1035785" y="1225650"/>
                </a:lnTo>
                <a:lnTo>
                  <a:pt x="1035177" y="1230537"/>
                </a:lnTo>
                <a:lnTo>
                  <a:pt x="1034565" y="1234813"/>
                </a:lnTo>
                <a:lnTo>
                  <a:pt x="1035785" y="1243363"/>
                </a:lnTo>
                <a:lnTo>
                  <a:pt x="1038229" y="1252523"/>
                </a:lnTo>
                <a:lnTo>
                  <a:pt x="1041894" y="1261073"/>
                </a:lnTo>
                <a:lnTo>
                  <a:pt x="1045559" y="1269622"/>
                </a:lnTo>
                <a:lnTo>
                  <a:pt x="1049222" y="1278173"/>
                </a:lnTo>
                <a:lnTo>
                  <a:pt x="1052887" y="1287335"/>
                </a:lnTo>
                <a:lnTo>
                  <a:pt x="1054720" y="1295885"/>
                </a:lnTo>
                <a:lnTo>
                  <a:pt x="1055940" y="1304434"/>
                </a:lnTo>
                <a:lnTo>
                  <a:pt x="1055940" y="1309321"/>
                </a:lnTo>
                <a:lnTo>
                  <a:pt x="1055329" y="1313597"/>
                </a:lnTo>
                <a:lnTo>
                  <a:pt x="1054720" y="1318481"/>
                </a:lnTo>
                <a:lnTo>
                  <a:pt x="1053496" y="1323366"/>
                </a:lnTo>
                <a:lnTo>
                  <a:pt x="1050444" y="1328253"/>
                </a:lnTo>
                <a:lnTo>
                  <a:pt x="1047389" y="1332529"/>
                </a:lnTo>
                <a:lnTo>
                  <a:pt x="1043727" y="1338024"/>
                </a:lnTo>
                <a:lnTo>
                  <a:pt x="1039451" y="1342909"/>
                </a:lnTo>
                <a:lnTo>
                  <a:pt x="1027236" y="1335580"/>
                </a:lnTo>
                <a:lnTo>
                  <a:pt x="1021130" y="1332529"/>
                </a:lnTo>
                <a:lnTo>
                  <a:pt x="1015634" y="1330085"/>
                </a:lnTo>
                <a:lnTo>
                  <a:pt x="1009527" y="1328253"/>
                </a:lnTo>
                <a:lnTo>
                  <a:pt x="1004641" y="1327031"/>
                </a:lnTo>
                <a:lnTo>
                  <a:pt x="999144" y="1326421"/>
                </a:lnTo>
                <a:lnTo>
                  <a:pt x="993647" y="1326421"/>
                </a:lnTo>
                <a:lnTo>
                  <a:pt x="988760" y="1326421"/>
                </a:lnTo>
                <a:lnTo>
                  <a:pt x="983875" y="1327031"/>
                </a:lnTo>
                <a:lnTo>
                  <a:pt x="978378" y="1327642"/>
                </a:lnTo>
                <a:lnTo>
                  <a:pt x="974102" y="1328864"/>
                </a:lnTo>
                <a:lnTo>
                  <a:pt x="964944" y="1333749"/>
                </a:lnTo>
                <a:lnTo>
                  <a:pt x="956392" y="1339245"/>
                </a:lnTo>
                <a:lnTo>
                  <a:pt x="960666" y="1341688"/>
                </a:lnTo>
                <a:lnTo>
                  <a:pt x="964944" y="1343521"/>
                </a:lnTo>
                <a:lnTo>
                  <a:pt x="968607" y="1346574"/>
                </a:lnTo>
                <a:lnTo>
                  <a:pt x="972271" y="1350239"/>
                </a:lnTo>
                <a:lnTo>
                  <a:pt x="975936" y="1353902"/>
                </a:lnTo>
                <a:lnTo>
                  <a:pt x="978378" y="1358178"/>
                </a:lnTo>
                <a:lnTo>
                  <a:pt x="983265" y="1366119"/>
                </a:lnTo>
                <a:lnTo>
                  <a:pt x="986318" y="1375279"/>
                </a:lnTo>
                <a:lnTo>
                  <a:pt x="988150" y="1385660"/>
                </a:lnTo>
                <a:lnTo>
                  <a:pt x="988150" y="1396043"/>
                </a:lnTo>
                <a:lnTo>
                  <a:pt x="986318" y="1405815"/>
                </a:lnTo>
                <a:lnTo>
                  <a:pt x="985097" y="1411310"/>
                </a:lnTo>
                <a:lnTo>
                  <a:pt x="983265" y="1416197"/>
                </a:lnTo>
                <a:lnTo>
                  <a:pt x="980821" y="1421082"/>
                </a:lnTo>
                <a:lnTo>
                  <a:pt x="977769" y="1426580"/>
                </a:lnTo>
                <a:lnTo>
                  <a:pt x="974714" y="1430855"/>
                </a:lnTo>
                <a:lnTo>
                  <a:pt x="970439" y="1435130"/>
                </a:lnTo>
                <a:lnTo>
                  <a:pt x="966777" y="1439403"/>
                </a:lnTo>
                <a:lnTo>
                  <a:pt x="961888" y="1443068"/>
                </a:lnTo>
                <a:lnTo>
                  <a:pt x="957003" y="1446732"/>
                </a:lnTo>
                <a:lnTo>
                  <a:pt x="950896" y="1449787"/>
                </a:lnTo>
                <a:lnTo>
                  <a:pt x="944788" y="1452229"/>
                </a:lnTo>
                <a:lnTo>
                  <a:pt x="938071" y="1454673"/>
                </a:lnTo>
                <a:lnTo>
                  <a:pt x="930742" y="1457116"/>
                </a:lnTo>
                <a:lnTo>
                  <a:pt x="922802" y="1458338"/>
                </a:lnTo>
                <a:lnTo>
                  <a:pt x="914254" y="1459558"/>
                </a:lnTo>
                <a:lnTo>
                  <a:pt x="905092" y="1459558"/>
                </a:lnTo>
                <a:lnTo>
                  <a:pt x="911200" y="1465665"/>
                </a:lnTo>
                <a:lnTo>
                  <a:pt x="916085" y="1470551"/>
                </a:lnTo>
                <a:lnTo>
                  <a:pt x="922192" y="1474215"/>
                </a:lnTo>
                <a:lnTo>
                  <a:pt x="927078" y="1477268"/>
                </a:lnTo>
                <a:lnTo>
                  <a:pt x="931353" y="1479102"/>
                </a:lnTo>
                <a:lnTo>
                  <a:pt x="935629" y="1480933"/>
                </a:lnTo>
                <a:lnTo>
                  <a:pt x="939903" y="1481544"/>
                </a:lnTo>
                <a:lnTo>
                  <a:pt x="944788" y="1481544"/>
                </a:lnTo>
                <a:lnTo>
                  <a:pt x="949065" y="1481544"/>
                </a:lnTo>
                <a:lnTo>
                  <a:pt x="952729" y="1480324"/>
                </a:lnTo>
                <a:lnTo>
                  <a:pt x="960666" y="1477268"/>
                </a:lnTo>
                <a:lnTo>
                  <a:pt x="967995" y="1473604"/>
                </a:lnTo>
                <a:lnTo>
                  <a:pt x="974102" y="1468718"/>
                </a:lnTo>
                <a:lnTo>
                  <a:pt x="981432" y="1463832"/>
                </a:lnTo>
                <a:lnTo>
                  <a:pt x="988760" y="1459558"/>
                </a:lnTo>
                <a:lnTo>
                  <a:pt x="996088" y="1455894"/>
                </a:lnTo>
                <a:lnTo>
                  <a:pt x="999753" y="1454673"/>
                </a:lnTo>
                <a:lnTo>
                  <a:pt x="1003419" y="1454060"/>
                </a:lnTo>
                <a:lnTo>
                  <a:pt x="1007692" y="1454060"/>
                </a:lnTo>
                <a:lnTo>
                  <a:pt x="1011968" y="1454060"/>
                </a:lnTo>
                <a:lnTo>
                  <a:pt x="1016244" y="1455282"/>
                </a:lnTo>
                <a:lnTo>
                  <a:pt x="1020517" y="1457116"/>
                </a:lnTo>
                <a:lnTo>
                  <a:pt x="1026015" y="1458947"/>
                </a:lnTo>
                <a:lnTo>
                  <a:pt x="1030292" y="1462001"/>
                </a:lnTo>
                <a:lnTo>
                  <a:pt x="1035785" y="1466276"/>
                </a:lnTo>
                <a:lnTo>
                  <a:pt x="1041283" y="1470551"/>
                </a:lnTo>
                <a:lnTo>
                  <a:pt x="997311" y="1553609"/>
                </a:lnTo>
                <a:lnTo>
                  <a:pt x="961888" y="1619568"/>
                </a:lnTo>
                <a:lnTo>
                  <a:pt x="945401" y="1650105"/>
                </a:lnTo>
                <a:lnTo>
                  <a:pt x="930130" y="1681249"/>
                </a:lnTo>
                <a:lnTo>
                  <a:pt x="914254" y="1714229"/>
                </a:lnTo>
                <a:lnTo>
                  <a:pt x="898374" y="1752094"/>
                </a:lnTo>
                <a:lnTo>
                  <a:pt x="904481" y="1756979"/>
                </a:lnTo>
                <a:lnTo>
                  <a:pt x="910587" y="1761255"/>
                </a:lnTo>
                <a:lnTo>
                  <a:pt x="916085" y="1764308"/>
                </a:lnTo>
                <a:lnTo>
                  <a:pt x="922192" y="1766751"/>
                </a:lnTo>
                <a:lnTo>
                  <a:pt x="927078" y="1768585"/>
                </a:lnTo>
                <a:lnTo>
                  <a:pt x="931965" y="1769805"/>
                </a:lnTo>
                <a:lnTo>
                  <a:pt x="937459" y="1769805"/>
                </a:lnTo>
                <a:lnTo>
                  <a:pt x="941735" y="1769805"/>
                </a:lnTo>
                <a:lnTo>
                  <a:pt x="946010" y="1768585"/>
                </a:lnTo>
                <a:lnTo>
                  <a:pt x="950285" y="1767363"/>
                </a:lnTo>
                <a:lnTo>
                  <a:pt x="958226" y="1763698"/>
                </a:lnTo>
                <a:lnTo>
                  <a:pt x="966165" y="1759422"/>
                </a:lnTo>
                <a:lnTo>
                  <a:pt x="974102" y="1755148"/>
                </a:lnTo>
                <a:lnTo>
                  <a:pt x="982044" y="1749650"/>
                </a:lnTo>
                <a:lnTo>
                  <a:pt x="989982" y="1746598"/>
                </a:lnTo>
                <a:lnTo>
                  <a:pt x="993647" y="1744765"/>
                </a:lnTo>
                <a:lnTo>
                  <a:pt x="997922" y="1743544"/>
                </a:lnTo>
                <a:lnTo>
                  <a:pt x="1002809" y="1743544"/>
                </a:lnTo>
                <a:lnTo>
                  <a:pt x="1007692" y="1742934"/>
                </a:lnTo>
                <a:lnTo>
                  <a:pt x="1011968" y="1743544"/>
                </a:lnTo>
                <a:lnTo>
                  <a:pt x="1016856" y="1744765"/>
                </a:lnTo>
                <a:lnTo>
                  <a:pt x="1022962" y="1746598"/>
                </a:lnTo>
                <a:lnTo>
                  <a:pt x="1027847" y="1749041"/>
                </a:lnTo>
                <a:lnTo>
                  <a:pt x="1033953" y="1752706"/>
                </a:lnTo>
                <a:lnTo>
                  <a:pt x="1040060" y="1756979"/>
                </a:lnTo>
                <a:lnTo>
                  <a:pt x="1046780" y="1763086"/>
                </a:lnTo>
                <a:lnTo>
                  <a:pt x="1054109" y="1769805"/>
                </a:lnTo>
                <a:lnTo>
                  <a:pt x="1043116" y="1778965"/>
                </a:lnTo>
                <a:lnTo>
                  <a:pt x="1033953" y="1788127"/>
                </a:lnTo>
                <a:lnTo>
                  <a:pt x="1024793" y="1798509"/>
                </a:lnTo>
                <a:lnTo>
                  <a:pt x="1016856" y="1808892"/>
                </a:lnTo>
                <a:lnTo>
                  <a:pt x="1010748" y="1818664"/>
                </a:lnTo>
                <a:lnTo>
                  <a:pt x="1004641" y="1829044"/>
                </a:lnTo>
                <a:lnTo>
                  <a:pt x="999753" y="1840039"/>
                </a:lnTo>
                <a:lnTo>
                  <a:pt x="995480" y="1851030"/>
                </a:lnTo>
                <a:lnTo>
                  <a:pt x="991204" y="1860802"/>
                </a:lnTo>
                <a:lnTo>
                  <a:pt x="987538" y="1871796"/>
                </a:lnTo>
                <a:lnTo>
                  <a:pt x="981432" y="1893783"/>
                </a:lnTo>
                <a:lnTo>
                  <a:pt x="971662" y="1936534"/>
                </a:lnTo>
                <a:lnTo>
                  <a:pt x="966165" y="1956687"/>
                </a:lnTo>
                <a:lnTo>
                  <a:pt x="960666" y="1976230"/>
                </a:lnTo>
                <a:lnTo>
                  <a:pt x="957003" y="1986001"/>
                </a:lnTo>
                <a:lnTo>
                  <a:pt x="952729" y="1995161"/>
                </a:lnTo>
                <a:lnTo>
                  <a:pt x="948453" y="2003713"/>
                </a:lnTo>
                <a:lnTo>
                  <a:pt x="942347" y="2012873"/>
                </a:lnTo>
                <a:lnTo>
                  <a:pt x="936850" y="2020814"/>
                </a:lnTo>
                <a:lnTo>
                  <a:pt x="929521" y="2027530"/>
                </a:lnTo>
                <a:lnTo>
                  <a:pt x="922192" y="2034859"/>
                </a:lnTo>
                <a:lnTo>
                  <a:pt x="912420" y="2041575"/>
                </a:lnTo>
                <a:lnTo>
                  <a:pt x="903259" y="2048295"/>
                </a:lnTo>
                <a:lnTo>
                  <a:pt x="892265" y="2053181"/>
                </a:lnTo>
                <a:lnTo>
                  <a:pt x="880051" y="2058066"/>
                </a:lnTo>
                <a:lnTo>
                  <a:pt x="866615" y="2062341"/>
                </a:lnTo>
                <a:lnTo>
                  <a:pt x="865394" y="2070890"/>
                </a:lnTo>
                <a:lnTo>
                  <a:pt x="865394" y="2077609"/>
                </a:lnTo>
                <a:lnTo>
                  <a:pt x="865394" y="2084327"/>
                </a:lnTo>
                <a:lnTo>
                  <a:pt x="866006" y="2090434"/>
                </a:lnTo>
                <a:lnTo>
                  <a:pt x="867838" y="2095322"/>
                </a:lnTo>
                <a:lnTo>
                  <a:pt x="869670" y="2099595"/>
                </a:lnTo>
                <a:lnTo>
                  <a:pt x="872723" y="2103260"/>
                </a:lnTo>
                <a:lnTo>
                  <a:pt x="875776" y="2106314"/>
                </a:lnTo>
                <a:lnTo>
                  <a:pt x="880051" y="2109367"/>
                </a:lnTo>
                <a:lnTo>
                  <a:pt x="884327" y="2110589"/>
                </a:lnTo>
                <a:lnTo>
                  <a:pt x="889214" y="2111811"/>
                </a:lnTo>
                <a:lnTo>
                  <a:pt x="894710" y="2113641"/>
                </a:lnTo>
                <a:lnTo>
                  <a:pt x="900206" y="2114253"/>
                </a:lnTo>
                <a:lnTo>
                  <a:pt x="906925" y="2114253"/>
                </a:lnTo>
                <a:lnTo>
                  <a:pt x="921583" y="2112423"/>
                </a:lnTo>
                <a:lnTo>
                  <a:pt x="922192" y="2117918"/>
                </a:lnTo>
                <a:lnTo>
                  <a:pt x="922192" y="2122192"/>
                </a:lnTo>
                <a:lnTo>
                  <a:pt x="921583" y="2126468"/>
                </a:lnTo>
                <a:lnTo>
                  <a:pt x="920362" y="2130742"/>
                </a:lnTo>
                <a:lnTo>
                  <a:pt x="919138" y="2133797"/>
                </a:lnTo>
                <a:lnTo>
                  <a:pt x="916694" y="2137460"/>
                </a:lnTo>
                <a:lnTo>
                  <a:pt x="911809" y="2142958"/>
                </a:lnTo>
                <a:lnTo>
                  <a:pt x="906313" y="2147232"/>
                </a:lnTo>
                <a:lnTo>
                  <a:pt x="899594" y="2152117"/>
                </a:lnTo>
                <a:lnTo>
                  <a:pt x="892877" y="2154561"/>
                </a:lnTo>
                <a:lnTo>
                  <a:pt x="886770" y="2157615"/>
                </a:lnTo>
                <a:lnTo>
                  <a:pt x="875776" y="2162502"/>
                </a:lnTo>
                <a:lnTo>
                  <a:pt x="871501" y="2165553"/>
                </a:lnTo>
                <a:lnTo>
                  <a:pt x="869060" y="2168609"/>
                </a:lnTo>
                <a:lnTo>
                  <a:pt x="869060" y="2169828"/>
                </a:lnTo>
                <a:lnTo>
                  <a:pt x="869060" y="2171661"/>
                </a:lnTo>
                <a:lnTo>
                  <a:pt x="869670" y="2173494"/>
                </a:lnTo>
                <a:lnTo>
                  <a:pt x="871501" y="2175325"/>
                </a:lnTo>
                <a:lnTo>
                  <a:pt x="876389" y="2179601"/>
                </a:lnTo>
                <a:lnTo>
                  <a:pt x="884938" y="2184488"/>
                </a:lnTo>
                <a:lnTo>
                  <a:pt x="880051" y="2191204"/>
                </a:lnTo>
                <a:lnTo>
                  <a:pt x="877608" y="2193038"/>
                </a:lnTo>
                <a:lnTo>
                  <a:pt x="875168" y="2194869"/>
                </a:lnTo>
                <a:lnTo>
                  <a:pt x="872723" y="2195477"/>
                </a:lnTo>
                <a:lnTo>
                  <a:pt x="870282" y="2195477"/>
                </a:lnTo>
                <a:lnTo>
                  <a:pt x="868451" y="2194869"/>
                </a:lnTo>
                <a:lnTo>
                  <a:pt x="865394" y="2194259"/>
                </a:lnTo>
                <a:lnTo>
                  <a:pt x="861120" y="2191204"/>
                </a:lnTo>
                <a:lnTo>
                  <a:pt x="856847" y="2186928"/>
                </a:lnTo>
                <a:lnTo>
                  <a:pt x="851958" y="2180821"/>
                </a:lnTo>
                <a:lnTo>
                  <a:pt x="847073" y="2174105"/>
                </a:lnTo>
                <a:lnTo>
                  <a:pt x="837911" y="2160058"/>
                </a:lnTo>
                <a:lnTo>
                  <a:pt x="828750" y="2145401"/>
                </a:lnTo>
                <a:lnTo>
                  <a:pt x="823256" y="2138682"/>
                </a:lnTo>
                <a:lnTo>
                  <a:pt x="818369" y="2133184"/>
                </a:lnTo>
                <a:lnTo>
                  <a:pt x="813483" y="2128910"/>
                </a:lnTo>
                <a:lnTo>
                  <a:pt x="807375" y="2125858"/>
                </a:lnTo>
                <a:lnTo>
                  <a:pt x="803712" y="2180821"/>
                </a:lnTo>
                <a:lnTo>
                  <a:pt x="801879" y="2206471"/>
                </a:lnTo>
                <a:lnTo>
                  <a:pt x="798826" y="2230902"/>
                </a:lnTo>
                <a:lnTo>
                  <a:pt x="795772" y="2254720"/>
                </a:lnTo>
                <a:lnTo>
                  <a:pt x="792108" y="2277927"/>
                </a:lnTo>
                <a:lnTo>
                  <a:pt x="787223" y="2300525"/>
                </a:lnTo>
                <a:lnTo>
                  <a:pt x="781726" y="2322509"/>
                </a:lnTo>
                <a:lnTo>
                  <a:pt x="776229" y="2343885"/>
                </a:lnTo>
                <a:lnTo>
                  <a:pt x="768290" y="2365872"/>
                </a:lnTo>
                <a:lnTo>
                  <a:pt x="760353" y="2387246"/>
                </a:lnTo>
                <a:lnTo>
                  <a:pt x="749967" y="2408621"/>
                </a:lnTo>
                <a:lnTo>
                  <a:pt x="738363" y="2430608"/>
                </a:lnTo>
                <a:lnTo>
                  <a:pt x="726149" y="2453204"/>
                </a:lnTo>
                <a:lnTo>
                  <a:pt x="710882" y="2476413"/>
                </a:lnTo>
                <a:lnTo>
                  <a:pt x="695003" y="2499620"/>
                </a:lnTo>
                <a:lnTo>
                  <a:pt x="698667" y="2500839"/>
                </a:lnTo>
                <a:lnTo>
                  <a:pt x="702332" y="2501452"/>
                </a:lnTo>
                <a:lnTo>
                  <a:pt x="705384" y="2500839"/>
                </a:lnTo>
                <a:lnTo>
                  <a:pt x="707827" y="2500230"/>
                </a:lnTo>
                <a:lnTo>
                  <a:pt x="710882" y="2499620"/>
                </a:lnTo>
                <a:lnTo>
                  <a:pt x="713326" y="2497177"/>
                </a:lnTo>
                <a:lnTo>
                  <a:pt x="717599" y="2492901"/>
                </a:lnTo>
                <a:lnTo>
                  <a:pt x="721265" y="2488016"/>
                </a:lnTo>
                <a:lnTo>
                  <a:pt x="724929" y="2481908"/>
                </a:lnTo>
                <a:lnTo>
                  <a:pt x="727372" y="2476413"/>
                </a:lnTo>
                <a:lnTo>
                  <a:pt x="731035" y="2470915"/>
                </a:lnTo>
                <a:lnTo>
                  <a:pt x="726761" y="2484963"/>
                </a:lnTo>
                <a:lnTo>
                  <a:pt x="722487" y="2501452"/>
                </a:lnTo>
                <a:lnTo>
                  <a:pt x="713326" y="2541760"/>
                </a:lnTo>
                <a:lnTo>
                  <a:pt x="702332" y="2586952"/>
                </a:lnTo>
                <a:lnTo>
                  <a:pt x="696226" y="2611382"/>
                </a:lnTo>
                <a:lnTo>
                  <a:pt x="690118" y="2635811"/>
                </a:lnTo>
                <a:lnTo>
                  <a:pt x="682790" y="2661461"/>
                </a:lnTo>
                <a:lnTo>
                  <a:pt x="675459" y="2685890"/>
                </a:lnTo>
                <a:lnTo>
                  <a:pt x="665690" y="2709707"/>
                </a:lnTo>
                <a:lnTo>
                  <a:pt x="656526" y="2732915"/>
                </a:lnTo>
                <a:lnTo>
                  <a:pt x="645535" y="2755512"/>
                </a:lnTo>
                <a:lnTo>
                  <a:pt x="640037" y="2766505"/>
                </a:lnTo>
                <a:lnTo>
                  <a:pt x="633321" y="2776275"/>
                </a:lnTo>
                <a:lnTo>
                  <a:pt x="626602" y="2786048"/>
                </a:lnTo>
                <a:lnTo>
                  <a:pt x="620496" y="2794597"/>
                </a:lnTo>
                <a:lnTo>
                  <a:pt x="613167" y="2803148"/>
                </a:lnTo>
                <a:lnTo>
                  <a:pt x="605226" y="2811087"/>
                </a:lnTo>
                <a:lnTo>
                  <a:pt x="602174" y="2817194"/>
                </a:lnTo>
                <a:lnTo>
                  <a:pt x="599731" y="2823303"/>
                </a:lnTo>
                <a:lnTo>
                  <a:pt x="598509" y="2828189"/>
                </a:lnTo>
                <a:lnTo>
                  <a:pt x="597897" y="2833074"/>
                </a:lnTo>
                <a:lnTo>
                  <a:pt x="597897" y="2837958"/>
                </a:lnTo>
                <a:lnTo>
                  <a:pt x="598509" y="2842845"/>
                </a:lnTo>
                <a:lnTo>
                  <a:pt x="599120" y="2847120"/>
                </a:lnTo>
                <a:lnTo>
                  <a:pt x="599731" y="2851396"/>
                </a:lnTo>
                <a:lnTo>
                  <a:pt x="604005" y="2858722"/>
                </a:lnTo>
                <a:lnTo>
                  <a:pt x="608890" y="2866663"/>
                </a:lnTo>
                <a:lnTo>
                  <a:pt x="614388" y="2872770"/>
                </a:lnTo>
                <a:lnTo>
                  <a:pt x="621105" y="2880099"/>
                </a:lnTo>
                <a:lnTo>
                  <a:pt x="626602" y="2886817"/>
                </a:lnTo>
                <a:lnTo>
                  <a:pt x="632709" y="2894145"/>
                </a:lnTo>
                <a:lnTo>
                  <a:pt x="637596" y="2901475"/>
                </a:lnTo>
                <a:lnTo>
                  <a:pt x="641260" y="2908803"/>
                </a:lnTo>
                <a:lnTo>
                  <a:pt x="641869" y="2913078"/>
                </a:lnTo>
                <a:lnTo>
                  <a:pt x="643703" y="2917353"/>
                </a:lnTo>
                <a:lnTo>
                  <a:pt x="643703" y="2921629"/>
                </a:lnTo>
                <a:lnTo>
                  <a:pt x="643703" y="2926514"/>
                </a:lnTo>
                <a:lnTo>
                  <a:pt x="642481" y="2931400"/>
                </a:lnTo>
                <a:lnTo>
                  <a:pt x="641260" y="2936896"/>
                </a:lnTo>
                <a:lnTo>
                  <a:pt x="638817" y="2941784"/>
                </a:lnTo>
                <a:lnTo>
                  <a:pt x="636374" y="2947890"/>
                </a:lnTo>
                <a:lnTo>
                  <a:pt x="629045" y="2950941"/>
                </a:lnTo>
                <a:lnTo>
                  <a:pt x="622326" y="2954606"/>
                </a:lnTo>
                <a:lnTo>
                  <a:pt x="614999" y="2957660"/>
                </a:lnTo>
                <a:lnTo>
                  <a:pt x="609502" y="2962548"/>
                </a:lnTo>
                <a:lnTo>
                  <a:pt x="602784" y="2967433"/>
                </a:lnTo>
                <a:lnTo>
                  <a:pt x="597288" y="2972317"/>
                </a:lnTo>
                <a:lnTo>
                  <a:pt x="591790" y="2979034"/>
                </a:lnTo>
                <a:lnTo>
                  <a:pt x="586906" y="2984534"/>
                </a:lnTo>
                <a:lnTo>
                  <a:pt x="582021" y="2991860"/>
                </a:lnTo>
                <a:lnTo>
                  <a:pt x="577745" y="2999189"/>
                </a:lnTo>
                <a:lnTo>
                  <a:pt x="568585" y="3014457"/>
                </a:lnTo>
                <a:lnTo>
                  <a:pt x="561256" y="3030948"/>
                </a:lnTo>
                <a:lnTo>
                  <a:pt x="555759" y="3048658"/>
                </a:lnTo>
                <a:lnTo>
                  <a:pt x="552705" y="3054154"/>
                </a:lnTo>
                <a:lnTo>
                  <a:pt x="550872" y="3059649"/>
                </a:lnTo>
                <a:lnTo>
                  <a:pt x="549650" y="3063923"/>
                </a:lnTo>
                <a:lnTo>
                  <a:pt x="549650" y="3068202"/>
                </a:lnTo>
                <a:lnTo>
                  <a:pt x="550872" y="3072478"/>
                </a:lnTo>
                <a:lnTo>
                  <a:pt x="551482" y="3076140"/>
                </a:lnTo>
                <a:lnTo>
                  <a:pt x="553317" y="3079193"/>
                </a:lnTo>
                <a:lnTo>
                  <a:pt x="556371" y="3082247"/>
                </a:lnTo>
                <a:lnTo>
                  <a:pt x="559423" y="3084688"/>
                </a:lnTo>
                <a:lnTo>
                  <a:pt x="563087" y="3087745"/>
                </a:lnTo>
                <a:lnTo>
                  <a:pt x="571026" y="3092021"/>
                </a:lnTo>
                <a:lnTo>
                  <a:pt x="580799" y="3096294"/>
                </a:lnTo>
                <a:lnTo>
                  <a:pt x="590569" y="3099957"/>
                </a:lnTo>
                <a:lnTo>
                  <a:pt x="586296" y="3107898"/>
                </a:lnTo>
                <a:lnTo>
                  <a:pt x="580799" y="3115228"/>
                </a:lnTo>
                <a:lnTo>
                  <a:pt x="570417" y="3131107"/>
                </a:lnTo>
                <a:lnTo>
                  <a:pt x="559423" y="3148205"/>
                </a:lnTo>
                <a:lnTo>
                  <a:pt x="555149" y="3156145"/>
                </a:lnTo>
                <a:lnTo>
                  <a:pt x="551482" y="3164084"/>
                </a:lnTo>
                <a:lnTo>
                  <a:pt x="548430" y="3172025"/>
                </a:lnTo>
                <a:lnTo>
                  <a:pt x="547818" y="3179963"/>
                </a:lnTo>
                <a:lnTo>
                  <a:pt x="547818" y="3183627"/>
                </a:lnTo>
                <a:lnTo>
                  <a:pt x="547818" y="3187901"/>
                </a:lnTo>
                <a:lnTo>
                  <a:pt x="548430" y="3191568"/>
                </a:lnTo>
                <a:lnTo>
                  <a:pt x="549650" y="3195233"/>
                </a:lnTo>
                <a:lnTo>
                  <a:pt x="552093" y="3198896"/>
                </a:lnTo>
                <a:lnTo>
                  <a:pt x="554540" y="3202561"/>
                </a:lnTo>
                <a:lnTo>
                  <a:pt x="557590" y="3205613"/>
                </a:lnTo>
                <a:lnTo>
                  <a:pt x="561256" y="3209278"/>
                </a:lnTo>
                <a:lnTo>
                  <a:pt x="566140" y="3211721"/>
                </a:lnTo>
                <a:lnTo>
                  <a:pt x="571026" y="3215385"/>
                </a:lnTo>
                <a:lnTo>
                  <a:pt x="576523" y="3218438"/>
                </a:lnTo>
                <a:lnTo>
                  <a:pt x="583240" y="3221492"/>
                </a:lnTo>
                <a:lnTo>
                  <a:pt x="588127" y="3220882"/>
                </a:lnTo>
                <a:lnTo>
                  <a:pt x="592402" y="3219661"/>
                </a:lnTo>
                <a:lnTo>
                  <a:pt x="597288" y="3218438"/>
                </a:lnTo>
                <a:lnTo>
                  <a:pt x="600952" y="3215997"/>
                </a:lnTo>
                <a:lnTo>
                  <a:pt x="604005" y="3214163"/>
                </a:lnTo>
                <a:lnTo>
                  <a:pt x="607059" y="3211110"/>
                </a:lnTo>
                <a:lnTo>
                  <a:pt x="610112" y="3207447"/>
                </a:lnTo>
                <a:lnTo>
                  <a:pt x="613167" y="3203782"/>
                </a:lnTo>
                <a:lnTo>
                  <a:pt x="617440" y="3195233"/>
                </a:lnTo>
                <a:lnTo>
                  <a:pt x="621105" y="3185461"/>
                </a:lnTo>
                <a:lnTo>
                  <a:pt x="624160" y="3175078"/>
                </a:lnTo>
                <a:lnTo>
                  <a:pt x="625993" y="3163472"/>
                </a:lnTo>
                <a:lnTo>
                  <a:pt x="630267" y="3139044"/>
                </a:lnTo>
                <a:lnTo>
                  <a:pt x="633930" y="3115228"/>
                </a:lnTo>
                <a:lnTo>
                  <a:pt x="636374" y="3103621"/>
                </a:lnTo>
                <a:lnTo>
                  <a:pt x="638817" y="3092630"/>
                </a:lnTo>
                <a:lnTo>
                  <a:pt x="642481" y="3083466"/>
                </a:lnTo>
                <a:lnTo>
                  <a:pt x="647977" y="3074919"/>
                </a:lnTo>
                <a:lnTo>
                  <a:pt x="668741" y="3082247"/>
                </a:lnTo>
                <a:lnTo>
                  <a:pt x="679126" y="3084688"/>
                </a:lnTo>
                <a:lnTo>
                  <a:pt x="688284" y="3087133"/>
                </a:lnTo>
                <a:lnTo>
                  <a:pt x="697445" y="3088354"/>
                </a:lnTo>
                <a:lnTo>
                  <a:pt x="705996" y="3088354"/>
                </a:lnTo>
                <a:lnTo>
                  <a:pt x="713326" y="3088354"/>
                </a:lnTo>
                <a:lnTo>
                  <a:pt x="720653" y="3087745"/>
                </a:lnTo>
                <a:lnTo>
                  <a:pt x="727372" y="3085912"/>
                </a:lnTo>
                <a:lnTo>
                  <a:pt x="733478" y="3082857"/>
                </a:lnTo>
                <a:lnTo>
                  <a:pt x="738975" y="3079193"/>
                </a:lnTo>
                <a:lnTo>
                  <a:pt x="743860" y="3074919"/>
                </a:lnTo>
                <a:lnTo>
                  <a:pt x="748136" y="3068813"/>
                </a:lnTo>
                <a:lnTo>
                  <a:pt x="750579" y="3061483"/>
                </a:lnTo>
                <a:lnTo>
                  <a:pt x="753633" y="3054154"/>
                </a:lnTo>
                <a:lnTo>
                  <a:pt x="756076" y="3044992"/>
                </a:lnTo>
                <a:lnTo>
                  <a:pt x="755465" y="3039494"/>
                </a:lnTo>
                <a:lnTo>
                  <a:pt x="753023" y="3033999"/>
                </a:lnTo>
                <a:lnTo>
                  <a:pt x="748136" y="3024230"/>
                </a:lnTo>
                <a:lnTo>
                  <a:pt x="745693" y="3018730"/>
                </a:lnTo>
                <a:lnTo>
                  <a:pt x="743860" y="3013846"/>
                </a:lnTo>
                <a:lnTo>
                  <a:pt x="743860" y="3007740"/>
                </a:lnTo>
                <a:lnTo>
                  <a:pt x="743860" y="3004686"/>
                </a:lnTo>
                <a:lnTo>
                  <a:pt x="745083" y="3001632"/>
                </a:lnTo>
                <a:lnTo>
                  <a:pt x="740198" y="3002244"/>
                </a:lnTo>
                <a:lnTo>
                  <a:pt x="734702" y="3004686"/>
                </a:lnTo>
                <a:lnTo>
                  <a:pt x="726761" y="3008962"/>
                </a:lnTo>
                <a:lnTo>
                  <a:pt x="718820" y="3013846"/>
                </a:lnTo>
                <a:lnTo>
                  <a:pt x="710273" y="3018730"/>
                </a:lnTo>
                <a:lnTo>
                  <a:pt x="705996" y="3021173"/>
                </a:lnTo>
                <a:lnTo>
                  <a:pt x="701723" y="3022395"/>
                </a:lnTo>
                <a:lnTo>
                  <a:pt x="696226" y="3024230"/>
                </a:lnTo>
                <a:lnTo>
                  <a:pt x="690729" y="3024230"/>
                </a:lnTo>
                <a:lnTo>
                  <a:pt x="684623" y="3024230"/>
                </a:lnTo>
                <a:lnTo>
                  <a:pt x="679126" y="3023006"/>
                </a:lnTo>
                <a:lnTo>
                  <a:pt x="671796" y="3021173"/>
                </a:lnTo>
                <a:lnTo>
                  <a:pt x="663858" y="3018120"/>
                </a:lnTo>
                <a:lnTo>
                  <a:pt x="698667" y="2936286"/>
                </a:lnTo>
                <a:lnTo>
                  <a:pt x="730426" y="2859335"/>
                </a:lnTo>
                <a:lnTo>
                  <a:pt x="759741" y="2786657"/>
                </a:lnTo>
                <a:lnTo>
                  <a:pt x="785389" y="2718257"/>
                </a:lnTo>
                <a:lnTo>
                  <a:pt x="810430" y="2652301"/>
                </a:lnTo>
                <a:lnTo>
                  <a:pt x="834248" y="2588783"/>
                </a:lnTo>
                <a:lnTo>
                  <a:pt x="879441" y="2466030"/>
                </a:lnTo>
                <a:lnTo>
                  <a:pt x="903259" y="2406791"/>
                </a:lnTo>
                <a:lnTo>
                  <a:pt x="927690" y="2345718"/>
                </a:lnTo>
                <a:lnTo>
                  <a:pt x="953950" y="2284646"/>
                </a:lnTo>
                <a:lnTo>
                  <a:pt x="967995" y="2254110"/>
                </a:lnTo>
                <a:lnTo>
                  <a:pt x="982044" y="2222962"/>
                </a:lnTo>
                <a:lnTo>
                  <a:pt x="1015634" y="2160058"/>
                </a:lnTo>
                <a:lnTo>
                  <a:pt x="1032732" y="2127077"/>
                </a:lnTo>
                <a:lnTo>
                  <a:pt x="1051665" y="2094100"/>
                </a:lnTo>
                <a:lnTo>
                  <a:pt x="1071208" y="2060510"/>
                </a:lnTo>
                <a:lnTo>
                  <a:pt x="1092586" y="2026310"/>
                </a:lnTo>
                <a:lnTo>
                  <a:pt x="1115180" y="1991497"/>
                </a:lnTo>
                <a:lnTo>
                  <a:pt x="1138999" y="1956076"/>
                </a:lnTo>
                <a:lnTo>
                  <a:pt x="1151824" y="1954243"/>
                </a:lnTo>
                <a:lnTo>
                  <a:pt x="1157321" y="1955465"/>
                </a:lnTo>
                <a:lnTo>
                  <a:pt x="1161595" y="1956076"/>
                </a:lnTo>
                <a:lnTo>
                  <a:pt x="1165869" y="1956687"/>
                </a:lnTo>
                <a:lnTo>
                  <a:pt x="1169536" y="1957909"/>
                </a:lnTo>
                <a:lnTo>
                  <a:pt x="1172589" y="1960351"/>
                </a:lnTo>
                <a:lnTo>
                  <a:pt x="1175032" y="1962794"/>
                </a:lnTo>
                <a:lnTo>
                  <a:pt x="1181138" y="1967679"/>
                </a:lnTo>
                <a:lnTo>
                  <a:pt x="1186634" y="1974397"/>
                </a:lnTo>
                <a:lnTo>
                  <a:pt x="1193353" y="1982337"/>
                </a:lnTo>
                <a:lnTo>
                  <a:pt x="1201904" y="1990277"/>
                </a:lnTo>
                <a:lnTo>
                  <a:pt x="1212898" y="1969511"/>
                </a:lnTo>
                <a:lnTo>
                  <a:pt x="1223277" y="1949968"/>
                </a:lnTo>
                <a:lnTo>
                  <a:pt x="1243432" y="1910272"/>
                </a:lnTo>
                <a:lnTo>
                  <a:pt x="1262363" y="1871796"/>
                </a:lnTo>
                <a:lnTo>
                  <a:pt x="1280687" y="1834542"/>
                </a:lnTo>
                <a:lnTo>
                  <a:pt x="1290456" y="1816830"/>
                </a:lnTo>
                <a:lnTo>
                  <a:pt x="1300229" y="1799120"/>
                </a:lnTo>
                <a:lnTo>
                  <a:pt x="1310611" y="1782021"/>
                </a:lnTo>
                <a:lnTo>
                  <a:pt x="1321604" y="1766141"/>
                </a:lnTo>
                <a:lnTo>
                  <a:pt x="1333207" y="1749650"/>
                </a:lnTo>
                <a:lnTo>
                  <a:pt x="1345422" y="1734993"/>
                </a:lnTo>
                <a:lnTo>
                  <a:pt x="1358857" y="1720336"/>
                </a:lnTo>
                <a:lnTo>
                  <a:pt x="1372293" y="1706291"/>
                </a:lnTo>
                <a:lnTo>
                  <a:pt x="1373516" y="1702626"/>
                </a:lnTo>
                <a:lnTo>
                  <a:pt x="1373516" y="1698962"/>
                </a:lnTo>
                <a:lnTo>
                  <a:pt x="1372293" y="1695298"/>
                </a:lnTo>
                <a:lnTo>
                  <a:pt x="1371072" y="1691633"/>
                </a:lnTo>
                <a:lnTo>
                  <a:pt x="1366187" y="1684914"/>
                </a:lnTo>
                <a:lnTo>
                  <a:pt x="1360692" y="1677585"/>
                </a:lnTo>
                <a:lnTo>
                  <a:pt x="1355805" y="1670869"/>
                </a:lnTo>
                <a:lnTo>
                  <a:pt x="1353972" y="1667204"/>
                </a:lnTo>
                <a:lnTo>
                  <a:pt x="1352141" y="1663540"/>
                </a:lnTo>
                <a:lnTo>
                  <a:pt x="1351529" y="1659875"/>
                </a:lnTo>
                <a:lnTo>
                  <a:pt x="1351529" y="1655599"/>
                </a:lnTo>
                <a:lnTo>
                  <a:pt x="1352141" y="1651936"/>
                </a:lnTo>
                <a:lnTo>
                  <a:pt x="1354583" y="1647661"/>
                </a:lnTo>
                <a:lnTo>
                  <a:pt x="1369853" y="1633613"/>
                </a:lnTo>
                <a:lnTo>
                  <a:pt x="1377792" y="1627506"/>
                </a:lnTo>
                <a:lnTo>
                  <a:pt x="1385729" y="1620790"/>
                </a:lnTo>
                <a:lnTo>
                  <a:pt x="1393672" y="1615292"/>
                </a:lnTo>
                <a:lnTo>
                  <a:pt x="1402220" y="1609796"/>
                </a:lnTo>
                <a:lnTo>
                  <a:pt x="1410771" y="1605520"/>
                </a:lnTo>
                <a:lnTo>
                  <a:pt x="1419932" y="1602468"/>
                </a:lnTo>
                <a:lnTo>
                  <a:pt x="1429091" y="1600634"/>
                </a:lnTo>
                <a:lnTo>
                  <a:pt x="1438255" y="1600024"/>
                </a:lnTo>
                <a:lnTo>
                  <a:pt x="1448637" y="1601246"/>
                </a:lnTo>
                <a:lnTo>
                  <a:pt x="1459628" y="1603077"/>
                </a:lnTo>
                <a:lnTo>
                  <a:pt x="1470623" y="1607964"/>
                </a:lnTo>
                <a:lnTo>
                  <a:pt x="1482226" y="1613460"/>
                </a:lnTo>
                <a:lnTo>
                  <a:pt x="1494440" y="1622010"/>
                </a:lnTo>
                <a:lnTo>
                  <a:pt x="1507265" y="1632392"/>
                </a:lnTo>
                <a:lnTo>
                  <a:pt x="1510928" y="1598192"/>
                </a:lnTo>
                <a:lnTo>
                  <a:pt x="1510928" y="1591474"/>
                </a:lnTo>
                <a:lnTo>
                  <a:pt x="1510928" y="1586589"/>
                </a:lnTo>
                <a:lnTo>
                  <a:pt x="1510319" y="1581703"/>
                </a:lnTo>
                <a:lnTo>
                  <a:pt x="1508485" y="1577427"/>
                </a:lnTo>
                <a:lnTo>
                  <a:pt x="1506043" y="1573153"/>
                </a:lnTo>
                <a:lnTo>
                  <a:pt x="1502379" y="1569488"/>
                </a:lnTo>
                <a:lnTo>
                  <a:pt x="1497492" y="1565824"/>
                </a:lnTo>
                <a:lnTo>
                  <a:pt x="1490775" y="1562161"/>
                </a:lnTo>
                <a:lnTo>
                  <a:pt x="1483449" y="1559105"/>
                </a:lnTo>
                <a:lnTo>
                  <a:pt x="1474285" y="1554831"/>
                </a:lnTo>
                <a:lnTo>
                  <a:pt x="1449856" y="1546891"/>
                </a:lnTo>
                <a:lnTo>
                  <a:pt x="1454743" y="1546281"/>
                </a:lnTo>
                <a:lnTo>
                  <a:pt x="1459628" y="1545060"/>
                </a:lnTo>
                <a:lnTo>
                  <a:pt x="1468789" y="1545060"/>
                </a:lnTo>
                <a:lnTo>
                  <a:pt x="1479171" y="1546281"/>
                </a:lnTo>
                <a:lnTo>
                  <a:pt x="1489553" y="1546891"/>
                </a:lnTo>
                <a:lnTo>
                  <a:pt x="1493828" y="1546891"/>
                </a:lnTo>
                <a:lnTo>
                  <a:pt x="1498716" y="1546281"/>
                </a:lnTo>
                <a:lnTo>
                  <a:pt x="1502990" y="1544448"/>
                </a:lnTo>
                <a:lnTo>
                  <a:pt x="1507265" y="1543226"/>
                </a:lnTo>
                <a:lnTo>
                  <a:pt x="1511540" y="1540175"/>
                </a:lnTo>
                <a:lnTo>
                  <a:pt x="1516426" y="1536509"/>
                </a:lnTo>
                <a:lnTo>
                  <a:pt x="1520089" y="1532234"/>
                </a:lnTo>
                <a:lnTo>
                  <a:pt x="1522534" y="1525516"/>
                </a:lnTo>
                <a:lnTo>
                  <a:pt x="1533525" y="1536509"/>
                </a:lnTo>
                <a:lnTo>
                  <a:pt x="1543298" y="1546891"/>
                </a:lnTo>
                <a:lnTo>
                  <a:pt x="1549406" y="1557883"/>
                </a:lnTo>
                <a:lnTo>
                  <a:pt x="1555511" y="1568266"/>
                </a:lnTo>
                <a:lnTo>
                  <a:pt x="1559177" y="1579260"/>
                </a:lnTo>
                <a:lnTo>
                  <a:pt x="1561619" y="1590863"/>
                </a:lnTo>
                <a:lnTo>
                  <a:pt x="1563450" y="1601857"/>
                </a:lnTo>
                <a:lnTo>
                  <a:pt x="1564673" y="1612849"/>
                </a:lnTo>
                <a:lnTo>
                  <a:pt x="1565284" y="1635446"/>
                </a:lnTo>
                <a:lnTo>
                  <a:pt x="1567117" y="1658043"/>
                </a:lnTo>
                <a:lnTo>
                  <a:pt x="1567728" y="1668426"/>
                </a:lnTo>
                <a:lnTo>
                  <a:pt x="1569558" y="1680029"/>
                </a:lnTo>
                <a:lnTo>
                  <a:pt x="1572612" y="1691021"/>
                </a:lnTo>
                <a:lnTo>
                  <a:pt x="1576886" y="1701404"/>
                </a:lnTo>
                <a:lnTo>
                  <a:pt x="1552458" y="1713619"/>
                </a:lnTo>
                <a:lnTo>
                  <a:pt x="1542075" y="1718505"/>
                </a:lnTo>
                <a:lnTo>
                  <a:pt x="1534137" y="1724001"/>
                </a:lnTo>
                <a:lnTo>
                  <a:pt x="1526808" y="1728886"/>
                </a:lnTo>
                <a:lnTo>
                  <a:pt x="1521312" y="1733772"/>
                </a:lnTo>
                <a:lnTo>
                  <a:pt x="1515205" y="1739878"/>
                </a:lnTo>
                <a:lnTo>
                  <a:pt x="1510319" y="1745376"/>
                </a:lnTo>
                <a:lnTo>
                  <a:pt x="1506043" y="1752094"/>
                </a:lnTo>
                <a:lnTo>
                  <a:pt x="1501158" y="1760035"/>
                </a:lnTo>
                <a:lnTo>
                  <a:pt x="1491384" y="1777746"/>
                </a:lnTo>
                <a:lnTo>
                  <a:pt x="1479171" y="1801563"/>
                </a:lnTo>
                <a:lnTo>
                  <a:pt x="1462682" y="1830266"/>
                </a:lnTo>
                <a:lnTo>
                  <a:pt x="1448637" y="1826602"/>
                </a:lnTo>
                <a:lnTo>
                  <a:pt x="1443140" y="1824771"/>
                </a:lnTo>
                <a:lnTo>
                  <a:pt x="1438255" y="1822328"/>
                </a:lnTo>
                <a:lnTo>
                  <a:pt x="1435199" y="1820495"/>
                </a:lnTo>
                <a:lnTo>
                  <a:pt x="1432146" y="1817442"/>
                </a:lnTo>
                <a:lnTo>
                  <a:pt x="1429704" y="1814999"/>
                </a:lnTo>
                <a:lnTo>
                  <a:pt x="1428482" y="1812556"/>
                </a:lnTo>
                <a:lnTo>
                  <a:pt x="1427870" y="1809502"/>
                </a:lnTo>
                <a:lnTo>
                  <a:pt x="1427870" y="1807058"/>
                </a:lnTo>
                <a:lnTo>
                  <a:pt x="1427870" y="1804616"/>
                </a:lnTo>
                <a:lnTo>
                  <a:pt x="1428482" y="1801563"/>
                </a:lnTo>
                <a:lnTo>
                  <a:pt x="1431534" y="1795456"/>
                </a:lnTo>
                <a:lnTo>
                  <a:pt x="1435199" y="1789348"/>
                </a:lnTo>
                <a:lnTo>
                  <a:pt x="1441919" y="1777746"/>
                </a:lnTo>
                <a:lnTo>
                  <a:pt x="1445581" y="1771637"/>
                </a:lnTo>
                <a:lnTo>
                  <a:pt x="1448025" y="1766141"/>
                </a:lnTo>
                <a:lnTo>
                  <a:pt x="1448025" y="1763086"/>
                </a:lnTo>
                <a:lnTo>
                  <a:pt x="1448025" y="1760035"/>
                </a:lnTo>
                <a:lnTo>
                  <a:pt x="1447413" y="1756979"/>
                </a:lnTo>
                <a:lnTo>
                  <a:pt x="1446804" y="1755148"/>
                </a:lnTo>
                <a:lnTo>
                  <a:pt x="1444361" y="1752094"/>
                </a:lnTo>
                <a:lnTo>
                  <a:pt x="1441307" y="1749650"/>
                </a:lnTo>
                <a:lnTo>
                  <a:pt x="1437643" y="1747207"/>
                </a:lnTo>
                <a:lnTo>
                  <a:pt x="1433368" y="1744765"/>
                </a:lnTo>
                <a:lnTo>
                  <a:pt x="1426652" y="1745376"/>
                </a:lnTo>
                <a:lnTo>
                  <a:pt x="1421153" y="1746598"/>
                </a:lnTo>
                <a:lnTo>
                  <a:pt x="1415046" y="1748429"/>
                </a:lnTo>
                <a:lnTo>
                  <a:pt x="1409548" y="1750872"/>
                </a:lnTo>
                <a:lnTo>
                  <a:pt x="1404664" y="1753315"/>
                </a:lnTo>
                <a:lnTo>
                  <a:pt x="1400389" y="1756979"/>
                </a:lnTo>
                <a:lnTo>
                  <a:pt x="1395504" y="1760644"/>
                </a:lnTo>
                <a:lnTo>
                  <a:pt x="1391228" y="1764920"/>
                </a:lnTo>
                <a:lnTo>
                  <a:pt x="1388785" y="1769805"/>
                </a:lnTo>
                <a:lnTo>
                  <a:pt x="1385119" y="1774692"/>
                </a:lnTo>
                <a:lnTo>
                  <a:pt x="1382678" y="1779577"/>
                </a:lnTo>
                <a:lnTo>
                  <a:pt x="1380234" y="1784463"/>
                </a:lnTo>
                <a:lnTo>
                  <a:pt x="1378401" y="1790570"/>
                </a:lnTo>
                <a:lnTo>
                  <a:pt x="1377179" y="1795456"/>
                </a:lnTo>
                <a:lnTo>
                  <a:pt x="1375960" y="1801563"/>
                </a:lnTo>
                <a:lnTo>
                  <a:pt x="1375960" y="1807058"/>
                </a:lnTo>
                <a:lnTo>
                  <a:pt x="1375960" y="1813165"/>
                </a:lnTo>
                <a:lnTo>
                  <a:pt x="1377179" y="1818664"/>
                </a:lnTo>
                <a:lnTo>
                  <a:pt x="1377792" y="1824159"/>
                </a:lnTo>
                <a:lnTo>
                  <a:pt x="1379013" y="1829044"/>
                </a:lnTo>
                <a:lnTo>
                  <a:pt x="1381454" y="1833931"/>
                </a:lnTo>
                <a:lnTo>
                  <a:pt x="1383898" y="1839428"/>
                </a:lnTo>
                <a:lnTo>
                  <a:pt x="1387565" y="1843701"/>
                </a:lnTo>
                <a:lnTo>
                  <a:pt x="1391228" y="1847977"/>
                </a:lnTo>
                <a:lnTo>
                  <a:pt x="1395504" y="1851642"/>
                </a:lnTo>
                <a:lnTo>
                  <a:pt x="1401000" y="1855307"/>
                </a:lnTo>
                <a:lnTo>
                  <a:pt x="1405884" y="1857749"/>
                </a:lnTo>
                <a:lnTo>
                  <a:pt x="1412604" y="1860192"/>
                </a:lnTo>
                <a:lnTo>
                  <a:pt x="1418710" y="1861414"/>
                </a:lnTo>
                <a:lnTo>
                  <a:pt x="1426040" y="1863245"/>
                </a:lnTo>
                <a:lnTo>
                  <a:pt x="1433977" y="1863245"/>
                </a:lnTo>
                <a:lnTo>
                  <a:pt x="1443140" y="1863245"/>
                </a:lnTo>
                <a:lnTo>
                  <a:pt x="1437643" y="1868132"/>
                </a:lnTo>
                <a:lnTo>
                  <a:pt x="1433368" y="1872407"/>
                </a:lnTo>
                <a:lnTo>
                  <a:pt x="1429091" y="1877903"/>
                </a:lnTo>
                <a:lnTo>
                  <a:pt x="1425426" y="1883400"/>
                </a:lnTo>
                <a:lnTo>
                  <a:pt x="1419932" y="1893783"/>
                </a:lnTo>
                <a:lnTo>
                  <a:pt x="1415046" y="1903552"/>
                </a:lnTo>
                <a:lnTo>
                  <a:pt x="1412604" y="1914546"/>
                </a:lnTo>
                <a:lnTo>
                  <a:pt x="1410159" y="1924929"/>
                </a:lnTo>
                <a:lnTo>
                  <a:pt x="1407107" y="1944472"/>
                </a:lnTo>
                <a:lnTo>
                  <a:pt x="1405884" y="1953022"/>
                </a:lnTo>
                <a:lnTo>
                  <a:pt x="1404664" y="1961572"/>
                </a:lnTo>
                <a:lnTo>
                  <a:pt x="1401610" y="1969511"/>
                </a:lnTo>
                <a:lnTo>
                  <a:pt x="1397946" y="1976230"/>
                </a:lnTo>
                <a:lnTo>
                  <a:pt x="1395504" y="1979895"/>
                </a:lnTo>
                <a:lnTo>
                  <a:pt x="1393060" y="1982947"/>
                </a:lnTo>
                <a:lnTo>
                  <a:pt x="1390005" y="1984780"/>
                </a:lnTo>
                <a:lnTo>
                  <a:pt x="1386341" y="1987223"/>
                </a:lnTo>
                <a:lnTo>
                  <a:pt x="1382067" y="1989665"/>
                </a:lnTo>
                <a:lnTo>
                  <a:pt x="1377179" y="1990887"/>
                </a:lnTo>
                <a:lnTo>
                  <a:pt x="1371684" y="1992109"/>
                </a:lnTo>
                <a:lnTo>
                  <a:pt x="1366187" y="1993940"/>
                </a:lnTo>
                <a:lnTo>
                  <a:pt x="1357026" y="1990277"/>
                </a:lnTo>
                <a:lnTo>
                  <a:pt x="1350920" y="1986611"/>
                </a:lnTo>
                <a:lnTo>
                  <a:pt x="1345422" y="1982947"/>
                </a:lnTo>
                <a:lnTo>
                  <a:pt x="1341147" y="1978673"/>
                </a:lnTo>
                <a:lnTo>
                  <a:pt x="1338707" y="1974397"/>
                </a:lnTo>
                <a:lnTo>
                  <a:pt x="1336873" y="1969511"/>
                </a:lnTo>
                <a:lnTo>
                  <a:pt x="1336262" y="1965237"/>
                </a:lnTo>
                <a:lnTo>
                  <a:pt x="1336262" y="1960960"/>
                </a:lnTo>
                <a:lnTo>
                  <a:pt x="1336873" y="1956076"/>
                </a:lnTo>
                <a:lnTo>
                  <a:pt x="1338707" y="1951189"/>
                </a:lnTo>
                <a:lnTo>
                  <a:pt x="1342982" y="1940808"/>
                </a:lnTo>
                <a:lnTo>
                  <a:pt x="1353972" y="1920653"/>
                </a:lnTo>
                <a:lnTo>
                  <a:pt x="1347255" y="1920653"/>
                </a:lnTo>
                <a:lnTo>
                  <a:pt x="1341147" y="1920653"/>
                </a:lnTo>
                <a:lnTo>
                  <a:pt x="1335650" y="1921265"/>
                </a:lnTo>
                <a:lnTo>
                  <a:pt x="1330766" y="1922486"/>
                </a:lnTo>
                <a:lnTo>
                  <a:pt x="1325878" y="1924929"/>
                </a:lnTo>
                <a:lnTo>
                  <a:pt x="1320992" y="1926760"/>
                </a:lnTo>
                <a:lnTo>
                  <a:pt x="1317331" y="1929816"/>
                </a:lnTo>
                <a:lnTo>
                  <a:pt x="1313664" y="1933479"/>
                </a:lnTo>
                <a:lnTo>
                  <a:pt x="1309999" y="1937143"/>
                </a:lnTo>
                <a:lnTo>
                  <a:pt x="1306948" y="1940808"/>
                </a:lnTo>
                <a:lnTo>
                  <a:pt x="1305116" y="1945082"/>
                </a:lnTo>
                <a:lnTo>
                  <a:pt x="1302672" y="1949968"/>
                </a:lnTo>
                <a:lnTo>
                  <a:pt x="1300229" y="1960351"/>
                </a:lnTo>
                <a:lnTo>
                  <a:pt x="1297786" y="1970732"/>
                </a:lnTo>
                <a:lnTo>
                  <a:pt x="1297786" y="1981115"/>
                </a:lnTo>
                <a:lnTo>
                  <a:pt x="1299008" y="1992109"/>
                </a:lnTo>
                <a:lnTo>
                  <a:pt x="1301450" y="2003101"/>
                </a:lnTo>
                <a:lnTo>
                  <a:pt x="1305726" y="2013483"/>
                </a:lnTo>
                <a:lnTo>
                  <a:pt x="1308780" y="2018371"/>
                </a:lnTo>
                <a:lnTo>
                  <a:pt x="1311833" y="2022645"/>
                </a:lnTo>
                <a:lnTo>
                  <a:pt x="1315496" y="2026921"/>
                </a:lnTo>
                <a:lnTo>
                  <a:pt x="1318552" y="2030583"/>
                </a:lnTo>
                <a:lnTo>
                  <a:pt x="1322216" y="2034248"/>
                </a:lnTo>
                <a:lnTo>
                  <a:pt x="1327713" y="2037913"/>
                </a:lnTo>
                <a:lnTo>
                  <a:pt x="1331988" y="2040355"/>
                </a:lnTo>
                <a:lnTo>
                  <a:pt x="1336873" y="2042797"/>
                </a:lnTo>
                <a:lnTo>
                  <a:pt x="1327713" y="2053181"/>
                </a:lnTo>
                <a:lnTo>
                  <a:pt x="1317331" y="2064783"/>
                </a:lnTo>
                <a:lnTo>
                  <a:pt x="1308168" y="2075777"/>
                </a:lnTo>
                <a:lnTo>
                  <a:pt x="1298398" y="2087991"/>
                </a:lnTo>
                <a:lnTo>
                  <a:pt x="1289847" y="2100208"/>
                </a:lnTo>
                <a:lnTo>
                  <a:pt x="1281298" y="2112423"/>
                </a:lnTo>
                <a:lnTo>
                  <a:pt x="1264196" y="2138682"/>
                </a:lnTo>
                <a:lnTo>
                  <a:pt x="1248927" y="2166165"/>
                </a:lnTo>
                <a:lnTo>
                  <a:pt x="1235495" y="2195477"/>
                </a:lnTo>
                <a:lnTo>
                  <a:pt x="1222668" y="2225404"/>
                </a:lnTo>
                <a:lnTo>
                  <a:pt x="1209842" y="2256553"/>
                </a:lnTo>
                <a:lnTo>
                  <a:pt x="1219613" y="2239452"/>
                </a:lnTo>
                <a:lnTo>
                  <a:pt x="1224498" y="2232122"/>
                </a:lnTo>
                <a:lnTo>
                  <a:pt x="1230607" y="2224183"/>
                </a:lnTo>
                <a:lnTo>
                  <a:pt x="1250761" y="2200976"/>
                </a:lnTo>
                <a:lnTo>
                  <a:pt x="1272137" y="2177769"/>
                </a:lnTo>
                <a:lnTo>
                  <a:pt x="1316108" y="2133184"/>
                </a:lnTo>
                <a:lnTo>
                  <a:pt x="1337483" y="2111200"/>
                </a:lnTo>
                <a:lnTo>
                  <a:pt x="1358857" y="2088603"/>
                </a:lnTo>
                <a:lnTo>
                  <a:pt x="1379013" y="2066007"/>
                </a:lnTo>
                <a:lnTo>
                  <a:pt x="1397946" y="2042797"/>
                </a:lnTo>
                <a:lnTo>
                  <a:pt x="1405275" y="2034248"/>
                </a:lnTo>
                <a:lnTo>
                  <a:pt x="1413825" y="2025698"/>
                </a:lnTo>
                <a:lnTo>
                  <a:pt x="1431534" y="2009209"/>
                </a:lnTo>
                <a:lnTo>
                  <a:pt x="1449247" y="1991497"/>
                </a:lnTo>
                <a:lnTo>
                  <a:pt x="1466956" y="1974397"/>
                </a:lnTo>
                <a:lnTo>
                  <a:pt x="1468178" y="1965847"/>
                </a:lnTo>
                <a:lnTo>
                  <a:pt x="1470623" y="1957296"/>
                </a:lnTo>
                <a:lnTo>
                  <a:pt x="1473675" y="1949358"/>
                </a:lnTo>
                <a:lnTo>
                  <a:pt x="1477952" y="1940808"/>
                </a:lnTo>
                <a:lnTo>
                  <a:pt x="1482226" y="1932257"/>
                </a:lnTo>
                <a:lnTo>
                  <a:pt x="1487111" y="1923096"/>
                </a:lnTo>
                <a:lnTo>
                  <a:pt x="1499326" y="1905386"/>
                </a:lnTo>
                <a:lnTo>
                  <a:pt x="1499326" y="1885844"/>
                </a:lnTo>
                <a:lnTo>
                  <a:pt x="1499326" y="1875460"/>
                </a:lnTo>
                <a:lnTo>
                  <a:pt x="1499935" y="1865078"/>
                </a:lnTo>
                <a:lnTo>
                  <a:pt x="1501769" y="1855307"/>
                </a:lnTo>
                <a:lnTo>
                  <a:pt x="1503603" y="1845535"/>
                </a:lnTo>
                <a:lnTo>
                  <a:pt x="1507265" y="1836374"/>
                </a:lnTo>
                <a:lnTo>
                  <a:pt x="1511540" y="1826602"/>
                </a:lnTo>
                <a:lnTo>
                  <a:pt x="1520701" y="1813777"/>
                </a:lnTo>
                <a:lnTo>
                  <a:pt x="1529252" y="1801563"/>
                </a:lnTo>
                <a:lnTo>
                  <a:pt x="1538412" y="1789348"/>
                </a:lnTo>
                <a:lnTo>
                  <a:pt x="1548794" y="1777746"/>
                </a:lnTo>
                <a:lnTo>
                  <a:pt x="1568949" y="1754537"/>
                </a:lnTo>
                <a:lnTo>
                  <a:pt x="1590934" y="1731942"/>
                </a:lnTo>
                <a:lnTo>
                  <a:pt x="1612920" y="1709343"/>
                </a:lnTo>
                <a:lnTo>
                  <a:pt x="1633685" y="1686747"/>
                </a:lnTo>
                <a:lnTo>
                  <a:pt x="1653228" y="1663540"/>
                </a:lnTo>
                <a:lnTo>
                  <a:pt x="1662999" y="1651936"/>
                </a:lnTo>
                <a:lnTo>
                  <a:pt x="1672159" y="1640333"/>
                </a:lnTo>
                <a:lnTo>
                  <a:pt x="1681322" y="1625063"/>
                </a:lnTo>
                <a:lnTo>
                  <a:pt x="1689262" y="1609184"/>
                </a:lnTo>
                <a:lnTo>
                  <a:pt x="1697810" y="1592696"/>
                </a:lnTo>
                <a:lnTo>
                  <a:pt x="1704528" y="1575596"/>
                </a:lnTo>
                <a:lnTo>
                  <a:pt x="1711858" y="1559717"/>
                </a:lnTo>
                <a:lnTo>
                  <a:pt x="1719186" y="1543226"/>
                </a:lnTo>
                <a:lnTo>
                  <a:pt x="1727126" y="1527959"/>
                </a:lnTo>
                <a:lnTo>
                  <a:pt x="1736286" y="1513302"/>
                </a:lnTo>
                <a:lnTo>
                  <a:pt x="1741173" y="1505973"/>
                </a:lnTo>
                <a:lnTo>
                  <a:pt x="1746670" y="1500476"/>
                </a:lnTo>
                <a:lnTo>
                  <a:pt x="1752165" y="1494369"/>
                </a:lnTo>
                <a:lnTo>
                  <a:pt x="1757661" y="1489482"/>
                </a:lnTo>
                <a:lnTo>
                  <a:pt x="1769876" y="1479102"/>
                </a:lnTo>
                <a:lnTo>
                  <a:pt x="1782703" y="1470551"/>
                </a:lnTo>
                <a:lnTo>
                  <a:pt x="1795525" y="1462001"/>
                </a:lnTo>
                <a:lnTo>
                  <a:pt x="1807740" y="1452229"/>
                </a:lnTo>
                <a:lnTo>
                  <a:pt x="1813847" y="1447344"/>
                </a:lnTo>
                <a:lnTo>
                  <a:pt x="1819344" y="1442457"/>
                </a:lnTo>
                <a:lnTo>
                  <a:pt x="1825451" y="1435739"/>
                </a:lnTo>
                <a:lnTo>
                  <a:pt x="1830337" y="1430243"/>
                </a:lnTo>
                <a:lnTo>
                  <a:pt x="1833391" y="1425358"/>
                </a:lnTo>
                <a:lnTo>
                  <a:pt x="1835224" y="1421082"/>
                </a:lnTo>
                <a:lnTo>
                  <a:pt x="1838888" y="1411310"/>
                </a:lnTo>
                <a:lnTo>
                  <a:pt x="1841942" y="1400930"/>
                </a:lnTo>
                <a:lnTo>
                  <a:pt x="1843773" y="1389324"/>
                </a:lnTo>
                <a:lnTo>
                  <a:pt x="1846825" y="1366119"/>
                </a:lnTo>
                <a:lnTo>
                  <a:pt x="1848660" y="1355124"/>
                </a:lnTo>
                <a:lnTo>
                  <a:pt x="1849879" y="1344130"/>
                </a:lnTo>
                <a:lnTo>
                  <a:pt x="1838888" y="1352071"/>
                </a:lnTo>
                <a:lnTo>
                  <a:pt x="1827282" y="1359400"/>
                </a:lnTo>
                <a:lnTo>
                  <a:pt x="1815680" y="1366119"/>
                </a:lnTo>
                <a:lnTo>
                  <a:pt x="1804076" y="1370392"/>
                </a:lnTo>
                <a:lnTo>
                  <a:pt x="1798579" y="1372225"/>
                </a:lnTo>
                <a:lnTo>
                  <a:pt x="1792473" y="1372836"/>
                </a:lnTo>
                <a:lnTo>
                  <a:pt x="1786976" y="1373445"/>
                </a:lnTo>
                <a:lnTo>
                  <a:pt x="1780867" y="1373445"/>
                </a:lnTo>
                <a:lnTo>
                  <a:pt x="1775982" y="1372836"/>
                </a:lnTo>
                <a:lnTo>
                  <a:pt x="1771097" y="1371005"/>
                </a:lnTo>
                <a:lnTo>
                  <a:pt x="1765601" y="1369781"/>
                </a:lnTo>
                <a:lnTo>
                  <a:pt x="1760716" y="1367338"/>
                </a:lnTo>
                <a:lnTo>
                  <a:pt x="1758273" y="1378332"/>
                </a:lnTo>
                <a:lnTo>
                  <a:pt x="1756440" y="1388715"/>
                </a:lnTo>
                <a:lnTo>
                  <a:pt x="1753386" y="1398485"/>
                </a:lnTo>
                <a:lnTo>
                  <a:pt x="1749722" y="1408257"/>
                </a:lnTo>
                <a:lnTo>
                  <a:pt x="1746058" y="1416808"/>
                </a:lnTo>
                <a:lnTo>
                  <a:pt x="1741782" y="1424746"/>
                </a:lnTo>
                <a:lnTo>
                  <a:pt x="1736895" y="1432687"/>
                </a:lnTo>
                <a:lnTo>
                  <a:pt x="1731400" y="1440625"/>
                </a:lnTo>
                <a:lnTo>
                  <a:pt x="1725903" y="1447953"/>
                </a:lnTo>
                <a:lnTo>
                  <a:pt x="1719186" y="1454673"/>
                </a:lnTo>
                <a:lnTo>
                  <a:pt x="1712468" y="1461389"/>
                </a:lnTo>
                <a:lnTo>
                  <a:pt x="1704528" y="1467497"/>
                </a:lnTo>
                <a:lnTo>
                  <a:pt x="1696589" y="1473604"/>
                </a:lnTo>
                <a:lnTo>
                  <a:pt x="1688038" y="1478490"/>
                </a:lnTo>
                <a:lnTo>
                  <a:pt x="1679488" y="1484597"/>
                </a:lnTo>
                <a:lnTo>
                  <a:pt x="1669107" y="1489482"/>
                </a:lnTo>
                <a:lnTo>
                  <a:pt x="1665441" y="1482155"/>
                </a:lnTo>
                <a:lnTo>
                  <a:pt x="1662999" y="1474215"/>
                </a:lnTo>
                <a:lnTo>
                  <a:pt x="1661167" y="1466887"/>
                </a:lnTo>
                <a:lnTo>
                  <a:pt x="1660556" y="1459558"/>
                </a:lnTo>
                <a:lnTo>
                  <a:pt x="1659946" y="1452229"/>
                </a:lnTo>
                <a:lnTo>
                  <a:pt x="1659946" y="1445510"/>
                </a:lnTo>
                <a:lnTo>
                  <a:pt x="1660556" y="1430243"/>
                </a:lnTo>
                <a:lnTo>
                  <a:pt x="1660556" y="1422915"/>
                </a:lnTo>
                <a:lnTo>
                  <a:pt x="1660556" y="1414975"/>
                </a:lnTo>
                <a:lnTo>
                  <a:pt x="1659336" y="1407646"/>
                </a:lnTo>
                <a:lnTo>
                  <a:pt x="1657505" y="1400318"/>
                </a:lnTo>
                <a:lnTo>
                  <a:pt x="1654449" y="1392378"/>
                </a:lnTo>
                <a:lnTo>
                  <a:pt x="1651394" y="1385050"/>
                </a:lnTo>
                <a:lnTo>
                  <a:pt x="1645286" y="1377721"/>
                </a:lnTo>
                <a:lnTo>
                  <a:pt x="1638570" y="1370392"/>
                </a:lnTo>
                <a:lnTo>
                  <a:pt x="1641013" y="1368561"/>
                </a:lnTo>
                <a:lnTo>
                  <a:pt x="1642844" y="1366119"/>
                </a:lnTo>
                <a:lnTo>
                  <a:pt x="1645899" y="1364895"/>
                </a:lnTo>
                <a:lnTo>
                  <a:pt x="1648952" y="1363676"/>
                </a:lnTo>
                <a:lnTo>
                  <a:pt x="1653838" y="1363065"/>
                </a:lnTo>
                <a:lnTo>
                  <a:pt x="1659946" y="1363676"/>
                </a:lnTo>
                <a:lnTo>
                  <a:pt x="1666052" y="1365507"/>
                </a:lnTo>
                <a:lnTo>
                  <a:pt x="1672773" y="1368561"/>
                </a:lnTo>
                <a:lnTo>
                  <a:pt x="1686207" y="1374057"/>
                </a:lnTo>
                <a:lnTo>
                  <a:pt x="1692314" y="1376501"/>
                </a:lnTo>
                <a:lnTo>
                  <a:pt x="1698421" y="1378943"/>
                </a:lnTo>
                <a:lnTo>
                  <a:pt x="1704528" y="1380775"/>
                </a:lnTo>
                <a:lnTo>
                  <a:pt x="1710635" y="1381386"/>
                </a:lnTo>
                <a:lnTo>
                  <a:pt x="1716131" y="1380775"/>
                </a:lnTo>
                <a:lnTo>
                  <a:pt x="1718576" y="1380164"/>
                </a:lnTo>
                <a:lnTo>
                  <a:pt x="1721629" y="1378332"/>
                </a:lnTo>
                <a:lnTo>
                  <a:pt x="1723461" y="1376501"/>
                </a:lnTo>
                <a:lnTo>
                  <a:pt x="1725903" y="1374057"/>
                </a:lnTo>
                <a:lnTo>
                  <a:pt x="1727736" y="1371005"/>
                </a:lnTo>
                <a:lnTo>
                  <a:pt x="1730179" y="1368561"/>
                </a:lnTo>
                <a:lnTo>
                  <a:pt x="1731400" y="1363065"/>
                </a:lnTo>
                <a:lnTo>
                  <a:pt x="1731400" y="1358790"/>
                </a:lnTo>
                <a:lnTo>
                  <a:pt x="1730179" y="1353902"/>
                </a:lnTo>
                <a:lnTo>
                  <a:pt x="1727736" y="1349628"/>
                </a:lnTo>
                <a:lnTo>
                  <a:pt x="1724682" y="1344130"/>
                </a:lnTo>
                <a:lnTo>
                  <a:pt x="1719796" y="1339857"/>
                </a:lnTo>
                <a:lnTo>
                  <a:pt x="1711246" y="1330695"/>
                </a:lnTo>
                <a:lnTo>
                  <a:pt x="1702696" y="1322144"/>
                </a:lnTo>
                <a:lnTo>
                  <a:pt x="1699031" y="1316649"/>
                </a:lnTo>
                <a:lnTo>
                  <a:pt x="1695977" y="1312374"/>
                </a:lnTo>
                <a:lnTo>
                  <a:pt x="1694758" y="1308099"/>
                </a:lnTo>
                <a:lnTo>
                  <a:pt x="1694146" y="1303214"/>
                </a:lnTo>
                <a:lnTo>
                  <a:pt x="1695370" y="1298937"/>
                </a:lnTo>
                <a:lnTo>
                  <a:pt x="1698421" y="1293442"/>
                </a:lnTo>
                <a:lnTo>
                  <a:pt x="1692314" y="1291608"/>
                </a:lnTo>
                <a:lnTo>
                  <a:pt x="1687427" y="1290388"/>
                </a:lnTo>
                <a:lnTo>
                  <a:pt x="1682543" y="1290388"/>
                </a:lnTo>
                <a:lnTo>
                  <a:pt x="1677658" y="1291608"/>
                </a:lnTo>
                <a:lnTo>
                  <a:pt x="1673380" y="1293442"/>
                </a:lnTo>
                <a:lnTo>
                  <a:pt x="1669107" y="1296495"/>
                </a:lnTo>
                <a:lnTo>
                  <a:pt x="1664831" y="1299549"/>
                </a:lnTo>
                <a:lnTo>
                  <a:pt x="1661167" y="1303825"/>
                </a:lnTo>
                <a:lnTo>
                  <a:pt x="1653228" y="1312374"/>
                </a:lnTo>
                <a:lnTo>
                  <a:pt x="1645899" y="1322144"/>
                </a:lnTo>
                <a:lnTo>
                  <a:pt x="1638570" y="1331916"/>
                </a:lnTo>
                <a:lnTo>
                  <a:pt x="1631243" y="1340467"/>
                </a:lnTo>
                <a:lnTo>
                  <a:pt x="1625135" y="1332529"/>
                </a:lnTo>
                <a:lnTo>
                  <a:pt x="1619637" y="1325200"/>
                </a:lnTo>
                <a:lnTo>
                  <a:pt x="1614752" y="1318481"/>
                </a:lnTo>
                <a:lnTo>
                  <a:pt x="1610477" y="1311154"/>
                </a:lnTo>
                <a:lnTo>
                  <a:pt x="1606814" y="1303214"/>
                </a:lnTo>
                <a:lnTo>
                  <a:pt x="1603758" y="1295885"/>
                </a:lnTo>
                <a:lnTo>
                  <a:pt x="1601314" y="1288556"/>
                </a:lnTo>
                <a:lnTo>
                  <a:pt x="1598874" y="1281228"/>
                </a:lnTo>
                <a:lnTo>
                  <a:pt x="1597652" y="1273898"/>
                </a:lnTo>
                <a:lnTo>
                  <a:pt x="1596429" y="1266569"/>
                </a:lnTo>
                <a:lnTo>
                  <a:pt x="1595209" y="1253135"/>
                </a:lnTo>
                <a:lnTo>
                  <a:pt x="1596429" y="1239087"/>
                </a:lnTo>
                <a:lnTo>
                  <a:pt x="1598874" y="1225650"/>
                </a:lnTo>
                <a:lnTo>
                  <a:pt x="1602538" y="1212215"/>
                </a:lnTo>
                <a:lnTo>
                  <a:pt x="1606814" y="1199391"/>
                </a:lnTo>
                <a:lnTo>
                  <a:pt x="1612920" y="1185954"/>
                </a:lnTo>
                <a:lnTo>
                  <a:pt x="1619027" y="1173740"/>
                </a:lnTo>
                <a:lnTo>
                  <a:pt x="1625744" y="1162135"/>
                </a:lnTo>
                <a:lnTo>
                  <a:pt x="1633073" y="1150532"/>
                </a:lnTo>
                <a:lnTo>
                  <a:pt x="1648952" y="1129157"/>
                </a:lnTo>
                <a:lnTo>
                  <a:pt x="1652617" y="1123661"/>
                </a:lnTo>
                <a:lnTo>
                  <a:pt x="1656892" y="1119385"/>
                </a:lnTo>
                <a:lnTo>
                  <a:pt x="1667273" y="1110835"/>
                </a:lnTo>
                <a:lnTo>
                  <a:pt x="1677658" y="1102894"/>
                </a:lnTo>
                <a:lnTo>
                  <a:pt x="1689262" y="1095568"/>
                </a:lnTo>
                <a:lnTo>
                  <a:pt x="1702696" y="1088849"/>
                </a:lnTo>
                <a:lnTo>
                  <a:pt x="1715521" y="1082742"/>
                </a:lnTo>
                <a:lnTo>
                  <a:pt x="1744224" y="1069917"/>
                </a:lnTo>
                <a:lnTo>
                  <a:pt x="1772929" y="1057700"/>
                </a:lnTo>
                <a:lnTo>
                  <a:pt x="1786976" y="1050984"/>
                </a:lnTo>
                <a:lnTo>
                  <a:pt x="1799801" y="1044877"/>
                </a:lnTo>
                <a:lnTo>
                  <a:pt x="1812626" y="1036936"/>
                </a:lnTo>
                <a:lnTo>
                  <a:pt x="1824230" y="1028998"/>
                </a:lnTo>
                <a:lnTo>
                  <a:pt x="1835224" y="1019838"/>
                </a:lnTo>
                <a:lnTo>
                  <a:pt x="1844995" y="1010677"/>
                </a:lnTo>
                <a:lnTo>
                  <a:pt x="1855988" y="997852"/>
                </a:lnTo>
                <a:lnTo>
                  <a:pt x="1864538" y="984416"/>
                </a:lnTo>
                <a:lnTo>
                  <a:pt x="1870646" y="972202"/>
                </a:lnTo>
                <a:lnTo>
                  <a:pt x="1876752" y="960598"/>
                </a:lnTo>
                <a:lnTo>
                  <a:pt x="1881028" y="948995"/>
                </a:lnTo>
                <a:lnTo>
                  <a:pt x="1884691" y="937390"/>
                </a:lnTo>
                <a:lnTo>
                  <a:pt x="1887136" y="925787"/>
                </a:lnTo>
                <a:lnTo>
                  <a:pt x="1888967" y="913573"/>
                </a:lnTo>
                <a:lnTo>
                  <a:pt x="1892019" y="889753"/>
                </a:lnTo>
                <a:lnTo>
                  <a:pt x="1895685" y="863493"/>
                </a:lnTo>
                <a:lnTo>
                  <a:pt x="1897518" y="848835"/>
                </a:lnTo>
                <a:lnTo>
                  <a:pt x="1900571" y="834178"/>
                </a:lnTo>
                <a:lnTo>
                  <a:pt x="1904845" y="818299"/>
                </a:lnTo>
                <a:lnTo>
                  <a:pt x="1910342" y="801809"/>
                </a:lnTo>
                <a:lnTo>
                  <a:pt x="1921946" y="799366"/>
                </a:lnTo>
                <a:lnTo>
                  <a:pt x="1934160" y="797535"/>
                </a:lnTo>
                <a:lnTo>
                  <a:pt x="1946374" y="795702"/>
                </a:lnTo>
                <a:lnTo>
                  <a:pt x="1958591" y="795093"/>
                </a:lnTo>
                <a:lnTo>
                  <a:pt x="1984239" y="794480"/>
                </a:lnTo>
                <a:lnTo>
                  <a:pt x="2008668" y="794480"/>
                </a:lnTo>
                <a:lnTo>
                  <a:pt x="2034318" y="796313"/>
                </a:lnTo>
                <a:lnTo>
                  <a:pt x="2059357" y="798756"/>
                </a:lnTo>
                <a:lnTo>
                  <a:pt x="2109437" y="805473"/>
                </a:lnTo>
                <a:lnTo>
                  <a:pt x="2114936" y="821964"/>
                </a:lnTo>
                <a:lnTo>
                  <a:pt x="2117377" y="837843"/>
                </a:lnTo>
                <a:lnTo>
                  <a:pt x="2119821" y="853722"/>
                </a:lnTo>
                <a:lnTo>
                  <a:pt x="2119821" y="869601"/>
                </a:lnTo>
                <a:lnTo>
                  <a:pt x="2119209" y="886089"/>
                </a:lnTo>
                <a:lnTo>
                  <a:pt x="2116766" y="901358"/>
                </a:lnTo>
                <a:lnTo>
                  <a:pt x="2113713" y="917237"/>
                </a:lnTo>
                <a:lnTo>
                  <a:pt x="2109437" y="932504"/>
                </a:lnTo>
                <a:lnTo>
                  <a:pt x="2105162" y="947773"/>
                </a:lnTo>
                <a:lnTo>
                  <a:pt x="2100276" y="963649"/>
                </a:lnTo>
                <a:lnTo>
                  <a:pt x="2088671" y="994186"/>
                </a:lnTo>
                <a:lnTo>
                  <a:pt x="2077070" y="1024113"/>
                </a:lnTo>
                <a:lnTo>
                  <a:pt x="2065465" y="1054649"/>
                </a:lnTo>
                <a:lnTo>
                  <a:pt x="2059969" y="1034495"/>
                </a:lnTo>
                <a:lnTo>
                  <a:pt x="2055694" y="1013731"/>
                </a:lnTo>
                <a:lnTo>
                  <a:pt x="2054473" y="1003348"/>
                </a:lnTo>
                <a:lnTo>
                  <a:pt x="2053862" y="992355"/>
                </a:lnTo>
                <a:lnTo>
                  <a:pt x="2053253" y="982584"/>
                </a:lnTo>
                <a:lnTo>
                  <a:pt x="2053253" y="972202"/>
                </a:lnTo>
                <a:lnTo>
                  <a:pt x="2053862" y="961818"/>
                </a:lnTo>
                <a:lnTo>
                  <a:pt x="2055694" y="952046"/>
                </a:lnTo>
                <a:lnTo>
                  <a:pt x="2058135" y="941666"/>
                </a:lnTo>
                <a:lnTo>
                  <a:pt x="2061800" y="931282"/>
                </a:lnTo>
                <a:lnTo>
                  <a:pt x="2066688" y="921511"/>
                </a:lnTo>
                <a:lnTo>
                  <a:pt x="2072795" y="911739"/>
                </a:lnTo>
                <a:lnTo>
                  <a:pt x="2078903" y="901967"/>
                </a:lnTo>
                <a:lnTo>
                  <a:pt x="2088062" y="892196"/>
                </a:lnTo>
                <a:lnTo>
                  <a:pt x="2080733" y="884257"/>
                </a:lnTo>
                <a:lnTo>
                  <a:pt x="2072795" y="876930"/>
                </a:lnTo>
                <a:lnTo>
                  <a:pt x="2065465" y="871432"/>
                </a:lnTo>
                <a:lnTo>
                  <a:pt x="2058135" y="867158"/>
                </a:lnTo>
                <a:lnTo>
                  <a:pt x="2051419" y="864102"/>
                </a:lnTo>
                <a:lnTo>
                  <a:pt x="2044090" y="861660"/>
                </a:lnTo>
                <a:lnTo>
                  <a:pt x="2037983" y="861051"/>
                </a:lnTo>
                <a:lnTo>
                  <a:pt x="2031264" y="861660"/>
                </a:lnTo>
                <a:lnTo>
                  <a:pt x="2024548" y="862882"/>
                </a:lnTo>
                <a:lnTo>
                  <a:pt x="2018440" y="865324"/>
                </a:lnTo>
                <a:lnTo>
                  <a:pt x="2012333" y="868379"/>
                </a:lnTo>
                <a:lnTo>
                  <a:pt x="2005615" y="872654"/>
                </a:lnTo>
                <a:lnTo>
                  <a:pt x="2000118" y="878150"/>
                </a:lnTo>
                <a:lnTo>
                  <a:pt x="1994012" y="884257"/>
                </a:lnTo>
                <a:lnTo>
                  <a:pt x="1988515" y="890975"/>
                </a:lnTo>
                <a:lnTo>
                  <a:pt x="1982407" y="898303"/>
                </a:lnTo>
                <a:lnTo>
                  <a:pt x="1989127" y="907465"/>
                </a:lnTo>
                <a:lnTo>
                  <a:pt x="1995845" y="917846"/>
                </a:lnTo>
                <a:lnTo>
                  <a:pt x="2000727" y="928840"/>
                </a:lnTo>
                <a:lnTo>
                  <a:pt x="2005615" y="940444"/>
                </a:lnTo>
                <a:lnTo>
                  <a:pt x="2009281" y="952658"/>
                </a:lnTo>
                <a:lnTo>
                  <a:pt x="2012333" y="964874"/>
                </a:lnTo>
                <a:lnTo>
                  <a:pt x="2015387" y="977697"/>
                </a:lnTo>
                <a:lnTo>
                  <a:pt x="2016606" y="991133"/>
                </a:lnTo>
                <a:lnTo>
                  <a:pt x="2018440" y="1004570"/>
                </a:lnTo>
                <a:lnTo>
                  <a:pt x="2019049" y="1018005"/>
                </a:lnTo>
                <a:lnTo>
                  <a:pt x="2018440" y="1031441"/>
                </a:lnTo>
                <a:lnTo>
                  <a:pt x="2017218" y="1044877"/>
                </a:lnTo>
                <a:lnTo>
                  <a:pt x="2015997" y="1057700"/>
                </a:lnTo>
                <a:lnTo>
                  <a:pt x="2012943" y="1071137"/>
                </a:lnTo>
                <a:lnTo>
                  <a:pt x="2010500" y="1083353"/>
                </a:lnTo>
                <a:lnTo>
                  <a:pt x="2006836" y="1095568"/>
                </a:lnTo>
                <a:lnTo>
                  <a:pt x="2001949" y="1106562"/>
                </a:lnTo>
                <a:lnTo>
                  <a:pt x="1997063" y="1117554"/>
                </a:lnTo>
                <a:lnTo>
                  <a:pt x="1991568" y="1127325"/>
                </a:lnTo>
                <a:lnTo>
                  <a:pt x="1984850" y="1135874"/>
                </a:lnTo>
                <a:lnTo>
                  <a:pt x="1977522" y="1145035"/>
                </a:lnTo>
                <a:lnTo>
                  <a:pt x="1969582" y="1152364"/>
                </a:lnTo>
                <a:lnTo>
                  <a:pt x="1961033" y="1157861"/>
                </a:lnTo>
                <a:lnTo>
                  <a:pt x="1951260" y="1162748"/>
                </a:lnTo>
                <a:lnTo>
                  <a:pt x="1941489" y="1165799"/>
                </a:lnTo>
                <a:lnTo>
                  <a:pt x="1931106" y="1168243"/>
                </a:lnTo>
                <a:lnTo>
                  <a:pt x="1919503" y="1168855"/>
                </a:lnTo>
                <a:lnTo>
                  <a:pt x="1907288" y="1168243"/>
                </a:lnTo>
                <a:lnTo>
                  <a:pt x="1895075" y="1165190"/>
                </a:lnTo>
                <a:lnTo>
                  <a:pt x="1881638" y="1160914"/>
                </a:lnTo>
                <a:lnTo>
                  <a:pt x="1867592" y="1154197"/>
                </a:lnTo>
                <a:lnTo>
                  <a:pt x="1852934" y="1146257"/>
                </a:lnTo>
                <a:lnTo>
                  <a:pt x="1858430" y="1140762"/>
                </a:lnTo>
                <a:lnTo>
                  <a:pt x="1865147" y="1135264"/>
                </a:lnTo>
                <a:lnTo>
                  <a:pt x="1871865" y="1130988"/>
                </a:lnTo>
                <a:lnTo>
                  <a:pt x="1877362" y="1127935"/>
                </a:lnTo>
                <a:lnTo>
                  <a:pt x="1889576" y="1123050"/>
                </a:lnTo>
                <a:lnTo>
                  <a:pt x="1899960" y="1118164"/>
                </a:lnTo>
                <a:lnTo>
                  <a:pt x="1904233" y="1115720"/>
                </a:lnTo>
                <a:lnTo>
                  <a:pt x="1908510" y="1112056"/>
                </a:lnTo>
                <a:lnTo>
                  <a:pt x="1912174" y="1108392"/>
                </a:lnTo>
                <a:lnTo>
                  <a:pt x="1914618" y="1104118"/>
                </a:lnTo>
                <a:lnTo>
                  <a:pt x="1916449" y="1098621"/>
                </a:lnTo>
                <a:lnTo>
                  <a:pt x="1917061" y="1091903"/>
                </a:lnTo>
                <a:lnTo>
                  <a:pt x="1917061" y="1083963"/>
                </a:lnTo>
                <a:lnTo>
                  <a:pt x="1916449" y="1074191"/>
                </a:lnTo>
                <a:lnTo>
                  <a:pt x="1903624" y="1073579"/>
                </a:lnTo>
                <a:lnTo>
                  <a:pt x="1892019" y="1074191"/>
                </a:lnTo>
                <a:lnTo>
                  <a:pt x="1881638" y="1076024"/>
                </a:lnTo>
                <a:lnTo>
                  <a:pt x="1871865" y="1079077"/>
                </a:lnTo>
                <a:lnTo>
                  <a:pt x="1862095" y="1083353"/>
                </a:lnTo>
                <a:lnTo>
                  <a:pt x="1853545" y="1088237"/>
                </a:lnTo>
                <a:lnTo>
                  <a:pt x="1845604" y="1094346"/>
                </a:lnTo>
                <a:lnTo>
                  <a:pt x="1838276" y="1100453"/>
                </a:lnTo>
                <a:lnTo>
                  <a:pt x="1831559" y="1107782"/>
                </a:lnTo>
                <a:lnTo>
                  <a:pt x="1825451" y="1115720"/>
                </a:lnTo>
                <a:lnTo>
                  <a:pt x="1819344" y="1123661"/>
                </a:lnTo>
                <a:lnTo>
                  <a:pt x="1813847" y="1132211"/>
                </a:lnTo>
                <a:lnTo>
                  <a:pt x="1803465" y="1151143"/>
                </a:lnTo>
                <a:lnTo>
                  <a:pt x="1794303" y="1170076"/>
                </a:lnTo>
                <a:lnTo>
                  <a:pt x="1784534" y="1189007"/>
                </a:lnTo>
                <a:lnTo>
                  <a:pt x="1775373" y="1207940"/>
                </a:lnTo>
                <a:lnTo>
                  <a:pt x="1765601" y="1224430"/>
                </a:lnTo>
                <a:lnTo>
                  <a:pt x="1760103" y="1232369"/>
                </a:lnTo>
                <a:lnTo>
                  <a:pt x="1754607" y="1239087"/>
                </a:lnTo>
                <a:lnTo>
                  <a:pt x="1748500" y="1245805"/>
                </a:lnTo>
                <a:lnTo>
                  <a:pt x="1741782" y="1251301"/>
                </a:lnTo>
                <a:lnTo>
                  <a:pt x="1735065" y="1256799"/>
                </a:lnTo>
                <a:lnTo>
                  <a:pt x="1727736" y="1260464"/>
                </a:lnTo>
                <a:lnTo>
                  <a:pt x="1719796" y="1262906"/>
                </a:lnTo>
                <a:lnTo>
                  <a:pt x="1711246" y="1264737"/>
                </a:lnTo>
                <a:lnTo>
                  <a:pt x="1702086" y="1265349"/>
                </a:lnTo>
                <a:lnTo>
                  <a:pt x="1691702" y="1264127"/>
                </a:lnTo>
                <a:lnTo>
                  <a:pt x="1766211" y="1323366"/>
                </a:lnTo>
                <a:lnTo>
                  <a:pt x="1776594" y="1315428"/>
                </a:lnTo>
                <a:lnTo>
                  <a:pt x="1785145" y="1307487"/>
                </a:lnTo>
                <a:lnTo>
                  <a:pt x="1792473" y="1298937"/>
                </a:lnTo>
                <a:lnTo>
                  <a:pt x="1798579" y="1290388"/>
                </a:lnTo>
                <a:lnTo>
                  <a:pt x="1802853" y="1282450"/>
                </a:lnTo>
                <a:lnTo>
                  <a:pt x="1806519" y="1273898"/>
                </a:lnTo>
                <a:lnTo>
                  <a:pt x="1810183" y="1265958"/>
                </a:lnTo>
                <a:lnTo>
                  <a:pt x="1812016" y="1257408"/>
                </a:lnTo>
                <a:lnTo>
                  <a:pt x="1817513" y="1240920"/>
                </a:lnTo>
                <a:lnTo>
                  <a:pt x="1819955" y="1232369"/>
                </a:lnTo>
                <a:lnTo>
                  <a:pt x="1823620" y="1223819"/>
                </a:lnTo>
                <a:lnTo>
                  <a:pt x="1827282" y="1215879"/>
                </a:lnTo>
                <a:lnTo>
                  <a:pt x="1832168" y="1207329"/>
                </a:lnTo>
                <a:lnTo>
                  <a:pt x="1838276" y="1199391"/>
                </a:lnTo>
                <a:lnTo>
                  <a:pt x="1846216" y="1191450"/>
                </a:lnTo>
                <a:lnTo>
                  <a:pt x="1854767" y="1195726"/>
                </a:lnTo>
                <a:lnTo>
                  <a:pt x="1862704" y="1200000"/>
                </a:lnTo>
                <a:lnTo>
                  <a:pt x="1869423" y="1204886"/>
                </a:lnTo>
                <a:lnTo>
                  <a:pt x="1876140" y="1210383"/>
                </a:lnTo>
                <a:lnTo>
                  <a:pt x="1881028" y="1215879"/>
                </a:lnTo>
                <a:lnTo>
                  <a:pt x="1885303" y="1221987"/>
                </a:lnTo>
                <a:lnTo>
                  <a:pt x="1888967" y="1227484"/>
                </a:lnTo>
                <a:lnTo>
                  <a:pt x="1892019" y="1233591"/>
                </a:lnTo>
                <a:lnTo>
                  <a:pt x="1893851" y="1239698"/>
                </a:lnTo>
                <a:lnTo>
                  <a:pt x="1895685" y="1245805"/>
                </a:lnTo>
                <a:lnTo>
                  <a:pt x="1896906" y="1252523"/>
                </a:lnTo>
                <a:lnTo>
                  <a:pt x="1896906" y="1258630"/>
                </a:lnTo>
                <a:lnTo>
                  <a:pt x="1896295" y="1265349"/>
                </a:lnTo>
                <a:lnTo>
                  <a:pt x="1895685" y="1272065"/>
                </a:lnTo>
                <a:lnTo>
                  <a:pt x="1893851" y="1278173"/>
                </a:lnTo>
                <a:lnTo>
                  <a:pt x="1892632" y="1284892"/>
                </a:lnTo>
                <a:lnTo>
                  <a:pt x="1909119" y="1272065"/>
                </a:lnTo>
                <a:lnTo>
                  <a:pt x="1926831" y="1259242"/>
                </a:lnTo>
                <a:lnTo>
                  <a:pt x="1942710" y="1247027"/>
                </a:lnTo>
                <a:lnTo>
                  <a:pt x="1956755" y="1235422"/>
                </a:lnTo>
                <a:lnTo>
                  <a:pt x="1968360" y="1225650"/>
                </a:lnTo>
                <a:lnTo>
                  <a:pt x="1980576" y="1215879"/>
                </a:lnTo>
                <a:lnTo>
                  <a:pt x="1993400" y="1206720"/>
                </a:lnTo>
                <a:lnTo>
                  <a:pt x="2007447" y="1197557"/>
                </a:lnTo>
                <a:lnTo>
                  <a:pt x="2035540" y="1181069"/>
                </a:lnTo>
                <a:lnTo>
                  <a:pt x="2065465" y="1164579"/>
                </a:lnTo>
                <a:lnTo>
                  <a:pt x="2094780" y="1148700"/>
                </a:lnTo>
                <a:lnTo>
                  <a:pt x="2123484" y="1131599"/>
                </a:lnTo>
                <a:lnTo>
                  <a:pt x="2136921" y="1123050"/>
                </a:lnTo>
                <a:lnTo>
                  <a:pt x="2150965" y="1113888"/>
                </a:lnTo>
                <a:lnTo>
                  <a:pt x="2163183" y="1104118"/>
                </a:lnTo>
                <a:lnTo>
                  <a:pt x="2174785" y="1093125"/>
                </a:lnTo>
                <a:lnTo>
                  <a:pt x="2185166" y="1083963"/>
                </a:lnTo>
                <a:lnTo>
                  <a:pt x="2194328" y="1073579"/>
                </a:lnTo>
                <a:lnTo>
                  <a:pt x="2202879" y="1062589"/>
                </a:lnTo>
                <a:lnTo>
                  <a:pt x="2212037" y="1050984"/>
                </a:lnTo>
                <a:lnTo>
                  <a:pt x="2227916" y="1027776"/>
                </a:lnTo>
                <a:lnTo>
                  <a:pt x="2243795" y="1003348"/>
                </a:lnTo>
                <a:lnTo>
                  <a:pt x="2259678" y="978919"/>
                </a:lnTo>
                <a:lnTo>
                  <a:pt x="2277386" y="953268"/>
                </a:lnTo>
                <a:lnTo>
                  <a:pt x="2285936" y="941054"/>
                </a:lnTo>
                <a:lnTo>
                  <a:pt x="2295096" y="929451"/>
                </a:lnTo>
                <a:lnTo>
                  <a:pt x="2305481" y="917846"/>
                </a:lnTo>
                <a:lnTo>
                  <a:pt x="2316472" y="906244"/>
                </a:lnTo>
                <a:lnTo>
                  <a:pt x="2337237" y="884257"/>
                </a:lnTo>
                <a:lnTo>
                  <a:pt x="2358612" y="863493"/>
                </a:lnTo>
                <a:lnTo>
                  <a:pt x="2401973" y="821352"/>
                </a:lnTo>
                <a:lnTo>
                  <a:pt x="2447776" y="779823"/>
                </a:lnTo>
                <a:lnTo>
                  <a:pt x="2493582" y="737684"/>
                </a:lnTo>
                <a:lnTo>
                  <a:pt x="2540608" y="694323"/>
                </a:lnTo>
                <a:lnTo>
                  <a:pt x="2588242" y="649129"/>
                </a:lnTo>
                <a:lnTo>
                  <a:pt x="2612062" y="625312"/>
                </a:lnTo>
                <a:lnTo>
                  <a:pt x="2636492" y="601492"/>
                </a:lnTo>
                <a:lnTo>
                  <a:pt x="2660307" y="575842"/>
                </a:lnTo>
                <a:lnTo>
                  <a:pt x="2684128" y="550191"/>
                </a:lnTo>
                <a:lnTo>
                  <a:pt x="2707334" y="524541"/>
                </a:lnTo>
                <a:lnTo>
                  <a:pt x="2731152" y="500724"/>
                </a:lnTo>
                <a:lnTo>
                  <a:pt x="2780010" y="452475"/>
                </a:lnTo>
                <a:lnTo>
                  <a:pt x="2803220" y="429269"/>
                </a:lnTo>
                <a:lnTo>
                  <a:pt x="2826425" y="407283"/>
                </a:lnTo>
                <a:lnTo>
                  <a:pt x="2847801" y="383466"/>
                </a:lnTo>
                <a:lnTo>
                  <a:pt x="2867956" y="361480"/>
                </a:lnTo>
                <a:lnTo>
                  <a:pt x="2876503" y="349874"/>
                </a:lnTo>
                <a:lnTo>
                  <a:pt x="2884445" y="338272"/>
                </a:lnTo>
                <a:lnTo>
                  <a:pt x="2899712" y="313843"/>
                </a:lnTo>
                <a:lnTo>
                  <a:pt x="2880779" y="328500"/>
                </a:lnTo>
                <a:lnTo>
                  <a:pt x="2870397" y="335218"/>
                </a:lnTo>
                <a:lnTo>
                  <a:pt x="2860628" y="341936"/>
                </a:lnTo>
                <a:lnTo>
                  <a:pt x="2857573" y="337051"/>
                </a:lnTo>
                <a:lnTo>
                  <a:pt x="2855130" y="332774"/>
                </a:lnTo>
                <a:lnTo>
                  <a:pt x="2853296" y="328500"/>
                </a:lnTo>
                <a:lnTo>
                  <a:pt x="2852686" y="324224"/>
                </a:lnTo>
                <a:lnTo>
                  <a:pt x="2850854" y="316286"/>
                </a:lnTo>
                <a:lnTo>
                  <a:pt x="2851465" y="308957"/>
                </a:lnTo>
                <a:lnTo>
                  <a:pt x="2853909" y="301629"/>
                </a:lnTo>
                <a:lnTo>
                  <a:pt x="2856961" y="295522"/>
                </a:lnTo>
                <a:lnTo>
                  <a:pt x="2859405" y="288193"/>
                </a:lnTo>
                <a:lnTo>
                  <a:pt x="2864290" y="282085"/>
                </a:lnTo>
                <a:lnTo>
                  <a:pt x="2871009" y="268649"/>
                </a:lnTo>
                <a:lnTo>
                  <a:pt x="2874063" y="261930"/>
                </a:lnTo>
                <a:lnTo>
                  <a:pt x="2876503" y="254601"/>
                </a:lnTo>
                <a:lnTo>
                  <a:pt x="2877116" y="247273"/>
                </a:lnTo>
                <a:lnTo>
                  <a:pt x="2875895" y="239334"/>
                </a:lnTo>
                <a:lnTo>
                  <a:pt x="2874672" y="235059"/>
                </a:lnTo>
                <a:lnTo>
                  <a:pt x="2872840" y="230784"/>
                </a:lnTo>
                <a:lnTo>
                  <a:pt x="2870397" y="226508"/>
                </a:lnTo>
                <a:lnTo>
                  <a:pt x="2868566" y="221013"/>
                </a:lnTo>
                <a:lnTo>
                  <a:pt x="2863068" y="224677"/>
                </a:lnTo>
                <a:lnTo>
                  <a:pt x="2858793" y="228342"/>
                </a:lnTo>
                <a:lnTo>
                  <a:pt x="2850243" y="237502"/>
                </a:lnTo>
                <a:lnTo>
                  <a:pt x="2842305" y="247273"/>
                </a:lnTo>
                <a:lnTo>
                  <a:pt x="2834976" y="258266"/>
                </a:lnTo>
                <a:lnTo>
                  <a:pt x="2820318" y="282085"/>
                </a:lnTo>
                <a:lnTo>
                  <a:pt x="2806271" y="305902"/>
                </a:lnTo>
                <a:lnTo>
                  <a:pt x="2798332" y="316896"/>
                </a:lnTo>
                <a:lnTo>
                  <a:pt x="2789782" y="327279"/>
                </a:lnTo>
                <a:lnTo>
                  <a:pt x="2781231" y="335829"/>
                </a:lnTo>
                <a:lnTo>
                  <a:pt x="2776958" y="339494"/>
                </a:lnTo>
                <a:lnTo>
                  <a:pt x="2772680" y="343157"/>
                </a:lnTo>
                <a:lnTo>
                  <a:pt x="2767796" y="346210"/>
                </a:lnTo>
                <a:lnTo>
                  <a:pt x="2762299" y="348043"/>
                </a:lnTo>
                <a:lnTo>
                  <a:pt x="2756803" y="349874"/>
                </a:lnTo>
                <a:lnTo>
                  <a:pt x="2751306" y="351096"/>
                </a:lnTo>
                <a:lnTo>
                  <a:pt x="2745811" y="351708"/>
                </a:lnTo>
                <a:lnTo>
                  <a:pt x="2739093" y="351096"/>
                </a:lnTo>
                <a:lnTo>
                  <a:pt x="2732986" y="350486"/>
                </a:lnTo>
                <a:lnTo>
                  <a:pt x="2726268" y="348043"/>
                </a:lnTo>
                <a:lnTo>
                  <a:pt x="2720161" y="340714"/>
                </a:lnTo>
                <a:lnTo>
                  <a:pt x="2716495" y="334607"/>
                </a:lnTo>
                <a:lnTo>
                  <a:pt x="2714054" y="327888"/>
                </a:lnTo>
                <a:lnTo>
                  <a:pt x="2711609" y="323003"/>
                </a:lnTo>
                <a:lnTo>
                  <a:pt x="2710388" y="317508"/>
                </a:lnTo>
                <a:lnTo>
                  <a:pt x="2710388" y="313843"/>
                </a:lnTo>
                <a:lnTo>
                  <a:pt x="2711000" y="310789"/>
                </a:lnTo>
                <a:lnTo>
                  <a:pt x="2711609" y="307124"/>
                </a:lnTo>
                <a:lnTo>
                  <a:pt x="2714054" y="304680"/>
                </a:lnTo>
                <a:lnTo>
                  <a:pt x="2715885" y="301629"/>
                </a:lnTo>
                <a:lnTo>
                  <a:pt x="2718938" y="300407"/>
                </a:lnTo>
                <a:lnTo>
                  <a:pt x="2721993" y="297964"/>
                </a:lnTo>
                <a:lnTo>
                  <a:pt x="2729320" y="295522"/>
                </a:lnTo>
                <a:lnTo>
                  <a:pt x="2737259" y="293078"/>
                </a:lnTo>
                <a:lnTo>
                  <a:pt x="2745811" y="290023"/>
                </a:lnTo>
                <a:lnTo>
                  <a:pt x="2753750" y="286971"/>
                </a:lnTo>
                <a:lnTo>
                  <a:pt x="2761079" y="283916"/>
                </a:lnTo>
                <a:lnTo>
                  <a:pt x="2764130" y="280863"/>
                </a:lnTo>
                <a:lnTo>
                  <a:pt x="2765965" y="277809"/>
                </a:lnTo>
                <a:lnTo>
                  <a:pt x="2768408" y="274756"/>
                </a:lnTo>
                <a:lnTo>
                  <a:pt x="2769628" y="271092"/>
                </a:lnTo>
                <a:lnTo>
                  <a:pt x="2770238" y="266817"/>
                </a:lnTo>
                <a:lnTo>
                  <a:pt x="2770238" y="261930"/>
                </a:lnTo>
                <a:lnTo>
                  <a:pt x="2769628" y="255823"/>
                </a:lnTo>
                <a:lnTo>
                  <a:pt x="2768408" y="250328"/>
                </a:lnTo>
                <a:lnTo>
                  <a:pt x="2765355" y="242999"/>
                </a:lnTo>
                <a:lnTo>
                  <a:pt x="2761688" y="235059"/>
                </a:lnTo>
                <a:lnTo>
                  <a:pt x="2769628" y="228342"/>
                </a:lnTo>
                <a:lnTo>
                  <a:pt x="2777568" y="222844"/>
                </a:lnTo>
                <a:lnTo>
                  <a:pt x="2785507" y="218570"/>
                </a:lnTo>
                <a:lnTo>
                  <a:pt x="2792835" y="216127"/>
                </a:lnTo>
                <a:lnTo>
                  <a:pt x="2800775" y="213685"/>
                </a:lnTo>
                <a:lnTo>
                  <a:pt x="2808714" y="212463"/>
                </a:lnTo>
                <a:lnTo>
                  <a:pt x="2823372" y="211242"/>
                </a:lnTo>
                <a:lnTo>
                  <a:pt x="2831310" y="210629"/>
                </a:lnTo>
                <a:lnTo>
                  <a:pt x="2838638" y="209409"/>
                </a:lnTo>
                <a:lnTo>
                  <a:pt x="2846580" y="207578"/>
                </a:lnTo>
                <a:lnTo>
                  <a:pt x="2854521" y="205134"/>
                </a:lnTo>
                <a:lnTo>
                  <a:pt x="2861847" y="200858"/>
                </a:lnTo>
                <a:lnTo>
                  <a:pt x="2869787" y="195972"/>
                </a:lnTo>
                <a:lnTo>
                  <a:pt x="2877726" y="189255"/>
                </a:lnTo>
                <a:lnTo>
                  <a:pt x="2885666" y="180705"/>
                </a:lnTo>
                <a:lnTo>
                  <a:pt x="2889330" y="175820"/>
                </a:lnTo>
                <a:lnTo>
                  <a:pt x="2891161" y="170322"/>
                </a:lnTo>
                <a:lnTo>
                  <a:pt x="2892995" y="159329"/>
                </a:lnTo>
                <a:lnTo>
                  <a:pt x="2894215" y="153834"/>
                </a:lnTo>
                <a:lnTo>
                  <a:pt x="2896658" y="148947"/>
                </a:lnTo>
                <a:lnTo>
                  <a:pt x="2899712" y="143450"/>
                </a:lnTo>
                <a:lnTo>
                  <a:pt x="2901543" y="141620"/>
                </a:lnTo>
                <a:lnTo>
                  <a:pt x="2904596" y="139176"/>
                </a:lnTo>
                <a:lnTo>
                  <a:pt x="2894215" y="122685"/>
                </a:lnTo>
                <a:lnTo>
                  <a:pt x="2885054" y="108028"/>
                </a:lnTo>
                <a:lnTo>
                  <a:pt x="2880170" y="101311"/>
                </a:lnTo>
                <a:lnTo>
                  <a:pt x="2874672" y="95814"/>
                </a:lnTo>
                <a:lnTo>
                  <a:pt x="2869175" y="90928"/>
                </a:lnTo>
                <a:lnTo>
                  <a:pt x="2864290" y="87264"/>
                </a:lnTo>
                <a:lnTo>
                  <a:pt x="2858793" y="83600"/>
                </a:lnTo>
                <a:lnTo>
                  <a:pt x="2853296" y="80547"/>
                </a:lnTo>
                <a:lnTo>
                  <a:pt x="2847801" y="78104"/>
                </a:lnTo>
                <a:lnTo>
                  <a:pt x="2842305" y="77493"/>
                </a:lnTo>
                <a:lnTo>
                  <a:pt x="2836196" y="76882"/>
                </a:lnTo>
                <a:lnTo>
                  <a:pt x="2831310" y="77493"/>
                </a:lnTo>
                <a:lnTo>
                  <a:pt x="2824594" y="79325"/>
                </a:lnTo>
                <a:lnTo>
                  <a:pt x="2819096" y="81156"/>
                </a:lnTo>
                <a:lnTo>
                  <a:pt x="2822763" y="75661"/>
                </a:lnTo>
                <a:lnTo>
                  <a:pt x="2824594" y="69554"/>
                </a:lnTo>
                <a:lnTo>
                  <a:pt x="2827037" y="64056"/>
                </a:lnTo>
                <a:lnTo>
                  <a:pt x="2829479" y="57949"/>
                </a:lnTo>
                <a:lnTo>
                  <a:pt x="2831310" y="45735"/>
                </a:lnTo>
                <a:lnTo>
                  <a:pt x="2831923" y="32910"/>
                </a:lnTo>
                <a:lnTo>
                  <a:pt x="2831923" y="19474"/>
                </a:lnTo>
                <a:lnTo>
                  <a:pt x="2830700" y="6039"/>
                </a:lnTo>
                <a:close/>
                <a:moveTo>
                  <a:pt x="2764930" y="0"/>
                </a:moveTo>
                <a:lnTo>
                  <a:pt x="2786990" y="0"/>
                </a:lnTo>
                <a:lnTo>
                  <a:pt x="2787341" y="543"/>
                </a:lnTo>
                <a:lnTo>
                  <a:pt x="2789785" y="6040"/>
                </a:lnTo>
                <a:lnTo>
                  <a:pt x="2791616" y="10927"/>
                </a:lnTo>
                <a:lnTo>
                  <a:pt x="2793447" y="15812"/>
                </a:lnTo>
                <a:lnTo>
                  <a:pt x="2794058" y="21307"/>
                </a:lnTo>
                <a:lnTo>
                  <a:pt x="2794058" y="25584"/>
                </a:lnTo>
                <a:lnTo>
                  <a:pt x="2794058" y="29857"/>
                </a:lnTo>
                <a:lnTo>
                  <a:pt x="2792226" y="38408"/>
                </a:lnTo>
                <a:lnTo>
                  <a:pt x="2789785" y="46348"/>
                </a:lnTo>
                <a:lnTo>
                  <a:pt x="2785509" y="53677"/>
                </a:lnTo>
                <a:lnTo>
                  <a:pt x="2780014" y="61006"/>
                </a:lnTo>
                <a:lnTo>
                  <a:pt x="2774516" y="68334"/>
                </a:lnTo>
                <a:lnTo>
                  <a:pt x="2767187" y="75663"/>
                </a:lnTo>
                <a:lnTo>
                  <a:pt x="2752529" y="88489"/>
                </a:lnTo>
                <a:lnTo>
                  <a:pt x="2737259" y="101925"/>
                </a:lnTo>
                <a:lnTo>
                  <a:pt x="2729931" y="108032"/>
                </a:lnTo>
                <a:lnTo>
                  <a:pt x="2723825" y="115361"/>
                </a:lnTo>
                <a:lnTo>
                  <a:pt x="2725656" y="106810"/>
                </a:lnTo>
                <a:lnTo>
                  <a:pt x="2726268" y="98871"/>
                </a:lnTo>
                <a:lnTo>
                  <a:pt x="2728712" y="81161"/>
                </a:lnTo>
                <a:lnTo>
                  <a:pt x="2730544" y="64670"/>
                </a:lnTo>
                <a:lnTo>
                  <a:pt x="2731764" y="56119"/>
                </a:lnTo>
                <a:lnTo>
                  <a:pt x="2733596" y="46958"/>
                </a:lnTo>
                <a:lnTo>
                  <a:pt x="2736038" y="39020"/>
                </a:lnTo>
                <a:lnTo>
                  <a:pt x="2738482" y="31079"/>
                </a:lnTo>
                <a:lnTo>
                  <a:pt x="2743369" y="23141"/>
                </a:lnTo>
                <a:lnTo>
                  <a:pt x="2748255" y="15812"/>
                </a:lnTo>
                <a:lnTo>
                  <a:pt x="2753750" y="8483"/>
                </a:lnTo>
                <a:lnTo>
                  <a:pt x="2761690" y="2376"/>
                </a:lnTo>
                <a:close/>
                <a:moveTo>
                  <a:pt x="2461514" y="0"/>
                </a:moveTo>
                <a:lnTo>
                  <a:pt x="2578461" y="0"/>
                </a:lnTo>
                <a:lnTo>
                  <a:pt x="2578946" y="872"/>
                </a:lnTo>
                <a:lnTo>
                  <a:pt x="2582009" y="6379"/>
                </a:lnTo>
                <a:lnTo>
                  <a:pt x="2585683" y="9439"/>
                </a:lnTo>
                <a:lnTo>
                  <a:pt x="2590580" y="12500"/>
                </a:lnTo>
                <a:lnTo>
                  <a:pt x="2596091" y="14335"/>
                </a:lnTo>
                <a:lnTo>
                  <a:pt x="2604665" y="14335"/>
                </a:lnTo>
                <a:lnTo>
                  <a:pt x="2613847" y="12500"/>
                </a:lnTo>
                <a:lnTo>
                  <a:pt x="2625483" y="9439"/>
                </a:lnTo>
                <a:lnTo>
                  <a:pt x="2629769" y="23514"/>
                </a:lnTo>
                <a:lnTo>
                  <a:pt x="2630991" y="33918"/>
                </a:lnTo>
                <a:lnTo>
                  <a:pt x="2632219" y="37588"/>
                </a:lnTo>
                <a:lnTo>
                  <a:pt x="2630991" y="41260"/>
                </a:lnTo>
                <a:lnTo>
                  <a:pt x="2630382" y="43709"/>
                </a:lnTo>
                <a:lnTo>
                  <a:pt x="2629769" y="45544"/>
                </a:lnTo>
                <a:lnTo>
                  <a:pt x="2628542" y="46770"/>
                </a:lnTo>
                <a:lnTo>
                  <a:pt x="2626093" y="47381"/>
                </a:lnTo>
                <a:lnTo>
                  <a:pt x="2624869" y="47993"/>
                </a:lnTo>
                <a:lnTo>
                  <a:pt x="2621810" y="47993"/>
                </a:lnTo>
                <a:lnTo>
                  <a:pt x="2616912" y="46770"/>
                </a:lnTo>
                <a:lnTo>
                  <a:pt x="2610174" y="44932"/>
                </a:lnTo>
                <a:lnTo>
                  <a:pt x="2596091" y="37588"/>
                </a:lnTo>
                <a:lnTo>
                  <a:pt x="2582620" y="29635"/>
                </a:lnTo>
                <a:lnTo>
                  <a:pt x="2575885" y="26574"/>
                </a:lnTo>
                <a:lnTo>
                  <a:pt x="2570373" y="24125"/>
                </a:lnTo>
                <a:lnTo>
                  <a:pt x="2564865" y="23514"/>
                </a:lnTo>
                <a:lnTo>
                  <a:pt x="2563028" y="23514"/>
                </a:lnTo>
                <a:lnTo>
                  <a:pt x="2561188" y="24125"/>
                </a:lnTo>
                <a:lnTo>
                  <a:pt x="2558126" y="27186"/>
                </a:lnTo>
                <a:lnTo>
                  <a:pt x="2555677" y="30246"/>
                </a:lnTo>
                <a:lnTo>
                  <a:pt x="2554454" y="33307"/>
                </a:lnTo>
                <a:lnTo>
                  <a:pt x="2554454" y="35753"/>
                </a:lnTo>
                <a:lnTo>
                  <a:pt x="2555066" y="38814"/>
                </a:lnTo>
                <a:lnTo>
                  <a:pt x="2556289" y="42486"/>
                </a:lnTo>
                <a:lnTo>
                  <a:pt x="2560577" y="49216"/>
                </a:lnTo>
                <a:lnTo>
                  <a:pt x="2566088" y="55337"/>
                </a:lnTo>
                <a:lnTo>
                  <a:pt x="2570985" y="62067"/>
                </a:lnTo>
                <a:lnTo>
                  <a:pt x="2572211" y="65739"/>
                </a:lnTo>
                <a:lnTo>
                  <a:pt x="2574048" y="68800"/>
                </a:lnTo>
                <a:lnTo>
                  <a:pt x="2574048" y="71246"/>
                </a:lnTo>
                <a:lnTo>
                  <a:pt x="2572822" y="74307"/>
                </a:lnTo>
                <a:lnTo>
                  <a:pt x="2571599" y="77367"/>
                </a:lnTo>
                <a:lnTo>
                  <a:pt x="2569762" y="79814"/>
                </a:lnTo>
                <a:lnTo>
                  <a:pt x="2567310" y="81651"/>
                </a:lnTo>
                <a:lnTo>
                  <a:pt x="2564251" y="84097"/>
                </a:lnTo>
                <a:lnTo>
                  <a:pt x="2558739" y="86546"/>
                </a:lnTo>
                <a:lnTo>
                  <a:pt x="2551391" y="89607"/>
                </a:lnTo>
                <a:lnTo>
                  <a:pt x="2542820" y="91442"/>
                </a:lnTo>
                <a:lnTo>
                  <a:pt x="2533636" y="93279"/>
                </a:lnTo>
                <a:lnTo>
                  <a:pt x="2514040" y="96337"/>
                </a:lnTo>
                <a:lnTo>
                  <a:pt x="2504856" y="98174"/>
                </a:lnTo>
                <a:lnTo>
                  <a:pt x="2494445" y="100621"/>
                </a:lnTo>
                <a:lnTo>
                  <a:pt x="2484649" y="104293"/>
                </a:lnTo>
                <a:lnTo>
                  <a:pt x="2475465" y="108577"/>
                </a:lnTo>
                <a:lnTo>
                  <a:pt x="2466893" y="113472"/>
                </a:lnTo>
                <a:lnTo>
                  <a:pt x="2462606" y="117144"/>
                </a:lnTo>
                <a:lnTo>
                  <a:pt x="2458933" y="120816"/>
                </a:lnTo>
                <a:lnTo>
                  <a:pt x="2455257" y="125100"/>
                </a:lnTo>
                <a:lnTo>
                  <a:pt x="2451584" y="129995"/>
                </a:lnTo>
                <a:lnTo>
                  <a:pt x="2448523" y="134891"/>
                </a:lnTo>
                <a:lnTo>
                  <a:pt x="2446073" y="139786"/>
                </a:lnTo>
                <a:lnTo>
                  <a:pt x="2440562" y="131831"/>
                </a:lnTo>
                <a:lnTo>
                  <a:pt x="2435053" y="125100"/>
                </a:lnTo>
                <a:lnTo>
                  <a:pt x="2428928" y="119593"/>
                </a:lnTo>
                <a:lnTo>
                  <a:pt x="2424030" y="115921"/>
                </a:lnTo>
                <a:lnTo>
                  <a:pt x="2417908" y="113472"/>
                </a:lnTo>
                <a:lnTo>
                  <a:pt x="2412397" y="112249"/>
                </a:lnTo>
                <a:lnTo>
                  <a:pt x="2406274" y="112860"/>
                </a:lnTo>
                <a:lnTo>
                  <a:pt x="2400764" y="114698"/>
                </a:lnTo>
                <a:lnTo>
                  <a:pt x="2397699" y="104905"/>
                </a:lnTo>
                <a:lnTo>
                  <a:pt x="2397090" y="96949"/>
                </a:lnTo>
                <a:lnTo>
                  <a:pt x="2398314" y="90219"/>
                </a:lnTo>
                <a:lnTo>
                  <a:pt x="2400764" y="84712"/>
                </a:lnTo>
                <a:lnTo>
                  <a:pt x="2404436" y="79814"/>
                </a:lnTo>
                <a:lnTo>
                  <a:pt x="2408725" y="74919"/>
                </a:lnTo>
                <a:lnTo>
                  <a:pt x="2414846" y="70635"/>
                </a:lnTo>
                <a:lnTo>
                  <a:pt x="2420357" y="66963"/>
                </a:lnTo>
                <a:lnTo>
                  <a:pt x="2433216" y="60844"/>
                </a:lnTo>
                <a:lnTo>
                  <a:pt x="2447299" y="54111"/>
                </a:lnTo>
                <a:lnTo>
                  <a:pt x="2452808" y="49828"/>
                </a:lnTo>
                <a:lnTo>
                  <a:pt x="2458933" y="45544"/>
                </a:lnTo>
                <a:lnTo>
                  <a:pt x="2463830" y="39425"/>
                </a:lnTo>
                <a:lnTo>
                  <a:pt x="2467504" y="33918"/>
                </a:lnTo>
                <a:lnTo>
                  <a:pt x="2468118" y="30858"/>
                </a:lnTo>
                <a:lnTo>
                  <a:pt x="2469342" y="27797"/>
                </a:lnTo>
                <a:lnTo>
                  <a:pt x="2468118" y="20453"/>
                </a:lnTo>
                <a:lnTo>
                  <a:pt x="2466281" y="12500"/>
                </a:lnTo>
                <a:lnTo>
                  <a:pt x="2463219" y="4544"/>
                </a:lnTo>
                <a:close/>
              </a:path>
            </a:pathLst>
          </a:custGeom>
        </p:spPr>
      </p:sp>
    </p:spTree>
    <p:extLst>
      <p:ext uri="{BB962C8B-B14F-4D97-AF65-F5344CB8AC3E}">
        <p14:creationId xmlns:p14="http://schemas.microsoft.com/office/powerpoint/2010/main" val="36027704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B24DF5BF-7AFB-F109-9D58-6BF989315717}"/>
              </a:ext>
            </a:extLst>
          </p:cNvPr>
          <p:cNvSpPr>
            <a:spLocks noGrp="1"/>
          </p:cNvSpPr>
          <p:nvPr>
            <p:ph type="pic" sz="quarter" idx="10"/>
          </p:nvPr>
        </p:nvSpPr>
        <p:spPr>
          <a:xfrm>
            <a:off x="5727940" y="328009"/>
            <a:ext cx="5690769" cy="6064163"/>
          </a:xfrm>
          <a:custGeom>
            <a:avLst/>
            <a:gdLst>
              <a:gd name="connsiteX0" fmla="*/ 6305769 w 6435725"/>
              <a:gd name="connsiteY0" fmla="*/ 5038724 h 6857998"/>
              <a:gd name="connsiteX1" fmla="*/ 6307138 w 6435725"/>
              <a:gd name="connsiteY1" fmla="*/ 5053591 h 6857998"/>
              <a:gd name="connsiteX2" fmla="*/ 6291263 w 6435725"/>
              <a:gd name="connsiteY2" fmla="*/ 5054599 h 6857998"/>
              <a:gd name="connsiteX3" fmla="*/ 6291263 w 6435725"/>
              <a:gd name="connsiteY3" fmla="*/ 5051071 h 6857998"/>
              <a:gd name="connsiteX4" fmla="*/ 6291263 w 6435725"/>
              <a:gd name="connsiteY4" fmla="*/ 5047292 h 6857998"/>
              <a:gd name="connsiteX5" fmla="*/ 6291263 w 6435725"/>
              <a:gd name="connsiteY5" fmla="*/ 5045528 h 6857998"/>
              <a:gd name="connsiteX6" fmla="*/ 6291537 w 6435725"/>
              <a:gd name="connsiteY6" fmla="*/ 5043764 h 6857998"/>
              <a:gd name="connsiteX7" fmla="*/ 6291810 w 6435725"/>
              <a:gd name="connsiteY7" fmla="*/ 5042252 h 6857998"/>
              <a:gd name="connsiteX8" fmla="*/ 6292905 w 6435725"/>
              <a:gd name="connsiteY8" fmla="*/ 5040740 h 6857998"/>
              <a:gd name="connsiteX9" fmla="*/ 6293453 w 6435725"/>
              <a:gd name="connsiteY9" fmla="*/ 5039984 h 6857998"/>
              <a:gd name="connsiteX10" fmla="*/ 6294821 w 6435725"/>
              <a:gd name="connsiteY10" fmla="*/ 5039732 h 6857998"/>
              <a:gd name="connsiteX11" fmla="*/ 6296190 w 6435725"/>
              <a:gd name="connsiteY11" fmla="*/ 5039480 h 6857998"/>
              <a:gd name="connsiteX12" fmla="*/ 6298106 w 6435725"/>
              <a:gd name="connsiteY12" fmla="*/ 5038976 h 6857998"/>
              <a:gd name="connsiteX13" fmla="*/ 6302211 w 6435725"/>
              <a:gd name="connsiteY13" fmla="*/ 5038976 h 6857998"/>
              <a:gd name="connsiteX14" fmla="*/ 440940 w 6435725"/>
              <a:gd name="connsiteY14" fmla="*/ 4813299 h 6857998"/>
              <a:gd name="connsiteX15" fmla="*/ 443069 w 6435725"/>
              <a:gd name="connsiteY15" fmla="*/ 4813299 h 6857998"/>
              <a:gd name="connsiteX16" fmla="*/ 445198 w 6435725"/>
              <a:gd name="connsiteY16" fmla="*/ 4813563 h 6857998"/>
              <a:gd name="connsiteX17" fmla="*/ 447593 w 6435725"/>
              <a:gd name="connsiteY17" fmla="*/ 4814357 h 6857998"/>
              <a:gd name="connsiteX18" fmla="*/ 449722 w 6435725"/>
              <a:gd name="connsiteY18" fmla="*/ 4815945 h 6857998"/>
              <a:gd name="connsiteX19" fmla="*/ 452383 w 6435725"/>
              <a:gd name="connsiteY19" fmla="*/ 4817797 h 6857998"/>
              <a:gd name="connsiteX20" fmla="*/ 454778 w 6435725"/>
              <a:gd name="connsiteY20" fmla="*/ 4819913 h 6857998"/>
              <a:gd name="connsiteX21" fmla="*/ 456641 w 6435725"/>
              <a:gd name="connsiteY21" fmla="*/ 4822030 h 6857998"/>
              <a:gd name="connsiteX22" fmla="*/ 458503 w 6435725"/>
              <a:gd name="connsiteY22" fmla="*/ 4824676 h 6857998"/>
              <a:gd name="connsiteX23" fmla="*/ 459568 w 6435725"/>
              <a:gd name="connsiteY23" fmla="*/ 4826793 h 6857998"/>
              <a:gd name="connsiteX24" fmla="*/ 460633 w 6435725"/>
              <a:gd name="connsiteY24" fmla="*/ 4829174 h 6857998"/>
              <a:gd name="connsiteX25" fmla="*/ 461165 w 6435725"/>
              <a:gd name="connsiteY25" fmla="*/ 4831555 h 6857998"/>
              <a:gd name="connsiteX26" fmla="*/ 461963 w 6435725"/>
              <a:gd name="connsiteY26" fmla="*/ 4833672 h 6857998"/>
              <a:gd name="connsiteX27" fmla="*/ 461963 w 6435725"/>
              <a:gd name="connsiteY27" fmla="*/ 4836318 h 6857998"/>
              <a:gd name="connsiteX28" fmla="*/ 461431 w 6435725"/>
              <a:gd name="connsiteY28" fmla="*/ 4838699 h 6857998"/>
              <a:gd name="connsiteX29" fmla="*/ 461165 w 6435725"/>
              <a:gd name="connsiteY29" fmla="*/ 4841080 h 6857998"/>
              <a:gd name="connsiteX30" fmla="*/ 460366 w 6435725"/>
              <a:gd name="connsiteY30" fmla="*/ 4843462 h 6857998"/>
              <a:gd name="connsiteX31" fmla="*/ 459302 w 6435725"/>
              <a:gd name="connsiteY31" fmla="*/ 4846107 h 6857998"/>
              <a:gd name="connsiteX32" fmla="*/ 458238 w 6435725"/>
              <a:gd name="connsiteY32" fmla="*/ 4848489 h 6857998"/>
              <a:gd name="connsiteX33" fmla="*/ 456641 w 6435725"/>
              <a:gd name="connsiteY33" fmla="*/ 4850870 h 6857998"/>
              <a:gd name="connsiteX34" fmla="*/ 454778 w 6435725"/>
              <a:gd name="connsiteY34" fmla="*/ 4853516 h 6857998"/>
              <a:gd name="connsiteX35" fmla="*/ 452649 w 6435725"/>
              <a:gd name="connsiteY35" fmla="*/ 4855897 h 6857998"/>
              <a:gd name="connsiteX36" fmla="*/ 449456 w 6435725"/>
              <a:gd name="connsiteY36" fmla="*/ 4858014 h 6857998"/>
              <a:gd name="connsiteX37" fmla="*/ 446528 w 6435725"/>
              <a:gd name="connsiteY37" fmla="*/ 4860130 h 6857998"/>
              <a:gd name="connsiteX38" fmla="*/ 443601 w 6435725"/>
              <a:gd name="connsiteY38" fmla="*/ 4861718 h 6857998"/>
              <a:gd name="connsiteX39" fmla="*/ 440940 w 6435725"/>
              <a:gd name="connsiteY39" fmla="*/ 4863305 h 6857998"/>
              <a:gd name="connsiteX40" fmla="*/ 438013 w 6435725"/>
              <a:gd name="connsiteY40" fmla="*/ 4864099 h 6857998"/>
              <a:gd name="connsiteX41" fmla="*/ 435352 w 6435725"/>
              <a:gd name="connsiteY41" fmla="*/ 4864893 h 6857998"/>
              <a:gd name="connsiteX42" fmla="*/ 432424 w 6435725"/>
              <a:gd name="connsiteY42" fmla="*/ 4865422 h 6857998"/>
              <a:gd name="connsiteX43" fmla="*/ 430029 w 6435725"/>
              <a:gd name="connsiteY43" fmla="*/ 4865687 h 6857998"/>
              <a:gd name="connsiteX44" fmla="*/ 427368 w 6435725"/>
              <a:gd name="connsiteY44" fmla="*/ 4865687 h 6857998"/>
              <a:gd name="connsiteX45" fmla="*/ 424707 w 6435725"/>
              <a:gd name="connsiteY45" fmla="*/ 4865422 h 6857998"/>
              <a:gd name="connsiteX46" fmla="*/ 419917 w 6435725"/>
              <a:gd name="connsiteY46" fmla="*/ 4864364 h 6857998"/>
              <a:gd name="connsiteX47" fmla="*/ 414861 w 6435725"/>
              <a:gd name="connsiteY47" fmla="*/ 4863041 h 6857998"/>
              <a:gd name="connsiteX48" fmla="*/ 410071 w 6435725"/>
              <a:gd name="connsiteY48" fmla="*/ 4861189 h 6857998"/>
              <a:gd name="connsiteX49" fmla="*/ 405281 w 6435725"/>
              <a:gd name="connsiteY49" fmla="*/ 4858543 h 6857998"/>
              <a:gd name="connsiteX50" fmla="*/ 400491 w 6435725"/>
              <a:gd name="connsiteY50" fmla="*/ 4856162 h 6857998"/>
              <a:gd name="connsiteX51" fmla="*/ 390911 w 6435725"/>
              <a:gd name="connsiteY51" fmla="*/ 4850870 h 6857998"/>
              <a:gd name="connsiteX52" fmla="*/ 385589 w 6435725"/>
              <a:gd name="connsiteY52" fmla="*/ 4848753 h 6857998"/>
              <a:gd name="connsiteX53" fmla="*/ 380533 w 6435725"/>
              <a:gd name="connsiteY53" fmla="*/ 4846901 h 6857998"/>
              <a:gd name="connsiteX54" fmla="*/ 374944 w 6435725"/>
              <a:gd name="connsiteY54" fmla="*/ 4845843 h 6857998"/>
              <a:gd name="connsiteX55" fmla="*/ 372549 w 6435725"/>
              <a:gd name="connsiteY55" fmla="*/ 4845314 h 6857998"/>
              <a:gd name="connsiteX56" fmla="*/ 369888 w 6435725"/>
              <a:gd name="connsiteY56" fmla="*/ 4845049 h 6857998"/>
              <a:gd name="connsiteX57" fmla="*/ 372549 w 6435725"/>
              <a:gd name="connsiteY57" fmla="*/ 4840816 h 6857998"/>
              <a:gd name="connsiteX58" fmla="*/ 375476 w 6435725"/>
              <a:gd name="connsiteY58" fmla="*/ 4837376 h 6857998"/>
              <a:gd name="connsiteX59" fmla="*/ 378138 w 6435725"/>
              <a:gd name="connsiteY59" fmla="*/ 4834730 h 6857998"/>
              <a:gd name="connsiteX60" fmla="*/ 381331 w 6435725"/>
              <a:gd name="connsiteY60" fmla="*/ 4832614 h 6857998"/>
              <a:gd name="connsiteX61" fmla="*/ 384258 w 6435725"/>
              <a:gd name="connsiteY61" fmla="*/ 4831026 h 6857998"/>
              <a:gd name="connsiteX62" fmla="*/ 387718 w 6435725"/>
              <a:gd name="connsiteY62" fmla="*/ 4829703 h 6857998"/>
              <a:gd name="connsiteX63" fmla="*/ 390911 w 6435725"/>
              <a:gd name="connsiteY63" fmla="*/ 4828909 h 6857998"/>
              <a:gd name="connsiteX64" fmla="*/ 394104 w 6435725"/>
              <a:gd name="connsiteY64" fmla="*/ 4828116 h 6857998"/>
              <a:gd name="connsiteX65" fmla="*/ 400757 w 6435725"/>
              <a:gd name="connsiteY65" fmla="*/ 4827586 h 6857998"/>
              <a:gd name="connsiteX66" fmla="*/ 407144 w 6435725"/>
              <a:gd name="connsiteY66" fmla="*/ 4827586 h 6857998"/>
              <a:gd name="connsiteX67" fmla="*/ 413264 w 6435725"/>
              <a:gd name="connsiteY67" fmla="*/ 4827057 h 6857998"/>
              <a:gd name="connsiteX68" fmla="*/ 416191 w 6435725"/>
              <a:gd name="connsiteY68" fmla="*/ 4826263 h 6857998"/>
              <a:gd name="connsiteX69" fmla="*/ 419119 w 6435725"/>
              <a:gd name="connsiteY69" fmla="*/ 4825734 h 6857998"/>
              <a:gd name="connsiteX70" fmla="*/ 422844 w 6435725"/>
              <a:gd name="connsiteY70" fmla="*/ 4823088 h 6857998"/>
              <a:gd name="connsiteX71" fmla="*/ 426570 w 6435725"/>
              <a:gd name="connsiteY71" fmla="*/ 4819913 h 6857998"/>
              <a:gd name="connsiteX72" fmla="*/ 430562 w 6435725"/>
              <a:gd name="connsiteY72" fmla="*/ 4817268 h 6857998"/>
              <a:gd name="connsiteX73" fmla="*/ 434553 w 6435725"/>
              <a:gd name="connsiteY73" fmla="*/ 4814622 h 6857998"/>
              <a:gd name="connsiteX74" fmla="*/ 436416 w 6435725"/>
              <a:gd name="connsiteY74" fmla="*/ 4813828 h 6857998"/>
              <a:gd name="connsiteX75" fmla="*/ 438811 w 6435725"/>
              <a:gd name="connsiteY75" fmla="*/ 4813563 h 6857998"/>
              <a:gd name="connsiteX76" fmla="*/ 5927050 w 6435725"/>
              <a:gd name="connsiteY76" fmla="*/ 1804987 h 6857998"/>
              <a:gd name="connsiteX77" fmla="*/ 5928056 w 6435725"/>
              <a:gd name="connsiteY77" fmla="*/ 1809694 h 6857998"/>
              <a:gd name="connsiteX78" fmla="*/ 5929062 w 6435725"/>
              <a:gd name="connsiteY78" fmla="*/ 1814139 h 6857998"/>
              <a:gd name="connsiteX79" fmla="*/ 5929313 w 6435725"/>
              <a:gd name="connsiteY79" fmla="*/ 1818061 h 6857998"/>
              <a:gd name="connsiteX80" fmla="*/ 5929062 w 6435725"/>
              <a:gd name="connsiteY80" fmla="*/ 1821721 h 6857998"/>
              <a:gd name="connsiteX81" fmla="*/ 5928559 w 6435725"/>
              <a:gd name="connsiteY81" fmla="*/ 1824597 h 6857998"/>
              <a:gd name="connsiteX82" fmla="*/ 5927553 w 6435725"/>
              <a:gd name="connsiteY82" fmla="*/ 1827735 h 6857998"/>
              <a:gd name="connsiteX83" fmla="*/ 5926547 w 6435725"/>
              <a:gd name="connsiteY83" fmla="*/ 1830350 h 6857998"/>
              <a:gd name="connsiteX84" fmla="*/ 5925038 w 6435725"/>
              <a:gd name="connsiteY84" fmla="*/ 1832965 h 6857998"/>
              <a:gd name="connsiteX85" fmla="*/ 5923277 w 6435725"/>
              <a:gd name="connsiteY85" fmla="*/ 1835056 h 6857998"/>
              <a:gd name="connsiteX86" fmla="*/ 5921265 w 6435725"/>
              <a:gd name="connsiteY86" fmla="*/ 1837148 h 6857998"/>
              <a:gd name="connsiteX87" fmla="*/ 5916739 w 6435725"/>
              <a:gd name="connsiteY87" fmla="*/ 1841332 h 6857998"/>
              <a:gd name="connsiteX88" fmla="*/ 5911709 w 6435725"/>
              <a:gd name="connsiteY88" fmla="*/ 1845254 h 6857998"/>
              <a:gd name="connsiteX89" fmla="*/ 5906931 w 6435725"/>
              <a:gd name="connsiteY89" fmla="*/ 1849437 h 6857998"/>
              <a:gd name="connsiteX90" fmla="*/ 5905422 w 6435725"/>
              <a:gd name="connsiteY90" fmla="*/ 1845254 h 6857998"/>
              <a:gd name="connsiteX91" fmla="*/ 5904416 w 6435725"/>
              <a:gd name="connsiteY91" fmla="*/ 1841070 h 6857998"/>
              <a:gd name="connsiteX92" fmla="*/ 5903913 w 6435725"/>
              <a:gd name="connsiteY92" fmla="*/ 1837410 h 6857998"/>
              <a:gd name="connsiteX93" fmla="*/ 5903913 w 6435725"/>
              <a:gd name="connsiteY93" fmla="*/ 1834010 h 6857998"/>
              <a:gd name="connsiteX94" fmla="*/ 5904416 w 6435725"/>
              <a:gd name="connsiteY94" fmla="*/ 1831134 h 6857998"/>
              <a:gd name="connsiteX95" fmla="*/ 5905170 w 6435725"/>
              <a:gd name="connsiteY95" fmla="*/ 1827997 h 6857998"/>
              <a:gd name="connsiteX96" fmla="*/ 5906176 w 6435725"/>
              <a:gd name="connsiteY96" fmla="*/ 1825382 h 6857998"/>
              <a:gd name="connsiteX97" fmla="*/ 5907685 w 6435725"/>
              <a:gd name="connsiteY97" fmla="*/ 1822767 h 6857998"/>
              <a:gd name="connsiteX98" fmla="*/ 5909446 w 6435725"/>
              <a:gd name="connsiteY98" fmla="*/ 1820414 h 6857998"/>
              <a:gd name="connsiteX99" fmla="*/ 5911458 w 6435725"/>
              <a:gd name="connsiteY99" fmla="*/ 1818322 h 6857998"/>
              <a:gd name="connsiteX100" fmla="*/ 5916236 w 6435725"/>
              <a:gd name="connsiteY100" fmla="*/ 1814139 h 6857998"/>
              <a:gd name="connsiteX101" fmla="*/ 4891617 w 6435725"/>
              <a:gd name="connsiteY101" fmla="*/ 808037 h 6857998"/>
              <a:gd name="connsiteX102" fmla="*/ 4894527 w 6435725"/>
              <a:gd name="connsiteY102" fmla="*/ 808037 h 6857998"/>
              <a:gd name="connsiteX103" fmla="*/ 4900348 w 6435725"/>
              <a:gd name="connsiteY103" fmla="*/ 808037 h 6857998"/>
              <a:gd name="connsiteX104" fmla="*/ 4906434 w 6435725"/>
              <a:gd name="connsiteY104" fmla="*/ 808037 h 6857998"/>
              <a:gd name="connsiteX105" fmla="*/ 4913313 w 6435725"/>
              <a:gd name="connsiteY105" fmla="*/ 808037 h 6857998"/>
              <a:gd name="connsiteX106" fmla="*/ 4909873 w 6435725"/>
              <a:gd name="connsiteY106" fmla="*/ 814749 h 6857998"/>
              <a:gd name="connsiteX107" fmla="*/ 4906434 w 6435725"/>
              <a:gd name="connsiteY107" fmla="*/ 820656 h 6857998"/>
              <a:gd name="connsiteX108" fmla="*/ 4902994 w 6435725"/>
              <a:gd name="connsiteY108" fmla="*/ 825757 h 6857998"/>
              <a:gd name="connsiteX109" fmla="*/ 4899290 w 6435725"/>
              <a:gd name="connsiteY109" fmla="*/ 830590 h 6857998"/>
              <a:gd name="connsiteX110" fmla="*/ 4895586 w 6435725"/>
              <a:gd name="connsiteY110" fmla="*/ 834885 h 6857998"/>
              <a:gd name="connsiteX111" fmla="*/ 4891617 w 6435725"/>
              <a:gd name="connsiteY111" fmla="*/ 838644 h 6857998"/>
              <a:gd name="connsiteX112" fmla="*/ 4887119 w 6435725"/>
              <a:gd name="connsiteY112" fmla="*/ 841597 h 6857998"/>
              <a:gd name="connsiteX113" fmla="*/ 4882092 w 6435725"/>
              <a:gd name="connsiteY113" fmla="*/ 844550 h 6857998"/>
              <a:gd name="connsiteX114" fmla="*/ 4879975 w 6435725"/>
              <a:gd name="connsiteY114" fmla="*/ 839181 h 6857998"/>
              <a:gd name="connsiteX115" fmla="*/ 4877329 w 6435725"/>
              <a:gd name="connsiteY115" fmla="*/ 834348 h 6857998"/>
              <a:gd name="connsiteX116" fmla="*/ 4876271 w 6435725"/>
              <a:gd name="connsiteY116" fmla="*/ 831395 h 6857998"/>
              <a:gd name="connsiteX117" fmla="*/ 4875477 w 6435725"/>
              <a:gd name="connsiteY117" fmla="*/ 828979 h 6857998"/>
              <a:gd name="connsiteX118" fmla="*/ 4875213 w 6435725"/>
              <a:gd name="connsiteY118" fmla="*/ 826831 h 6857998"/>
              <a:gd name="connsiteX119" fmla="*/ 4875477 w 6435725"/>
              <a:gd name="connsiteY119" fmla="*/ 824146 h 6857998"/>
              <a:gd name="connsiteX120" fmla="*/ 4876271 w 6435725"/>
              <a:gd name="connsiteY120" fmla="*/ 820656 h 6857998"/>
              <a:gd name="connsiteX121" fmla="*/ 4877329 w 6435725"/>
              <a:gd name="connsiteY121" fmla="*/ 817434 h 6857998"/>
              <a:gd name="connsiteX122" fmla="*/ 4878917 w 6435725"/>
              <a:gd name="connsiteY122" fmla="*/ 815018 h 6857998"/>
              <a:gd name="connsiteX123" fmla="*/ 4880769 w 6435725"/>
              <a:gd name="connsiteY123" fmla="*/ 813138 h 6857998"/>
              <a:gd name="connsiteX124" fmla="*/ 4882621 w 6435725"/>
              <a:gd name="connsiteY124" fmla="*/ 811259 h 6857998"/>
              <a:gd name="connsiteX125" fmla="*/ 4884209 w 6435725"/>
              <a:gd name="connsiteY125" fmla="*/ 809917 h 6857998"/>
              <a:gd name="connsiteX126" fmla="*/ 4886854 w 6435725"/>
              <a:gd name="connsiteY126" fmla="*/ 809111 h 6857998"/>
              <a:gd name="connsiteX127" fmla="*/ 4889236 w 6435725"/>
              <a:gd name="connsiteY127" fmla="*/ 808574 h 6857998"/>
              <a:gd name="connsiteX128" fmla="*/ 4560934 w 6435725"/>
              <a:gd name="connsiteY128" fmla="*/ 474662 h 6857998"/>
              <a:gd name="connsiteX129" fmla="*/ 4563701 w 6435725"/>
              <a:gd name="connsiteY129" fmla="*/ 474937 h 6857998"/>
              <a:gd name="connsiteX130" fmla="*/ 4566216 w 6435725"/>
              <a:gd name="connsiteY130" fmla="*/ 475762 h 6857998"/>
              <a:gd name="connsiteX131" fmla="*/ 4569233 w 6435725"/>
              <a:gd name="connsiteY131" fmla="*/ 477687 h 6857998"/>
              <a:gd name="connsiteX132" fmla="*/ 4570239 w 6435725"/>
              <a:gd name="connsiteY132" fmla="*/ 479612 h 6857998"/>
              <a:gd name="connsiteX133" fmla="*/ 4570994 w 6435725"/>
              <a:gd name="connsiteY133" fmla="*/ 481262 h 6857998"/>
              <a:gd name="connsiteX134" fmla="*/ 4571497 w 6435725"/>
              <a:gd name="connsiteY134" fmla="*/ 483187 h 6857998"/>
              <a:gd name="connsiteX135" fmla="*/ 4571748 w 6435725"/>
              <a:gd name="connsiteY135" fmla="*/ 485112 h 6857998"/>
              <a:gd name="connsiteX136" fmla="*/ 4572000 w 6435725"/>
              <a:gd name="connsiteY136" fmla="*/ 486762 h 6857998"/>
              <a:gd name="connsiteX137" fmla="*/ 4571748 w 6435725"/>
              <a:gd name="connsiteY137" fmla="*/ 488687 h 6857998"/>
              <a:gd name="connsiteX138" fmla="*/ 4571245 w 6435725"/>
              <a:gd name="connsiteY138" fmla="*/ 491712 h 6857998"/>
              <a:gd name="connsiteX139" fmla="*/ 4570239 w 6435725"/>
              <a:gd name="connsiteY139" fmla="*/ 495012 h 6857998"/>
              <a:gd name="connsiteX140" fmla="*/ 4568982 w 6435725"/>
              <a:gd name="connsiteY140" fmla="*/ 498312 h 6857998"/>
              <a:gd name="connsiteX141" fmla="*/ 4567222 w 6435725"/>
              <a:gd name="connsiteY141" fmla="*/ 501337 h 6857998"/>
              <a:gd name="connsiteX142" fmla="*/ 4565210 w 6435725"/>
              <a:gd name="connsiteY142" fmla="*/ 504362 h 6857998"/>
              <a:gd name="connsiteX143" fmla="*/ 4562946 w 6435725"/>
              <a:gd name="connsiteY143" fmla="*/ 506562 h 6857998"/>
              <a:gd name="connsiteX144" fmla="*/ 4560683 w 6435725"/>
              <a:gd name="connsiteY144" fmla="*/ 508487 h 6857998"/>
              <a:gd name="connsiteX145" fmla="*/ 4558168 w 6435725"/>
              <a:gd name="connsiteY145" fmla="*/ 509312 h 6857998"/>
              <a:gd name="connsiteX146" fmla="*/ 4555653 w 6435725"/>
              <a:gd name="connsiteY146" fmla="*/ 509587 h 6857998"/>
              <a:gd name="connsiteX147" fmla="*/ 4553138 w 6435725"/>
              <a:gd name="connsiteY147" fmla="*/ 509312 h 6857998"/>
              <a:gd name="connsiteX148" fmla="*/ 4551881 w 6435725"/>
              <a:gd name="connsiteY148" fmla="*/ 508762 h 6857998"/>
              <a:gd name="connsiteX149" fmla="*/ 4550875 w 6435725"/>
              <a:gd name="connsiteY149" fmla="*/ 508212 h 6857998"/>
              <a:gd name="connsiteX150" fmla="*/ 4549869 w 6435725"/>
              <a:gd name="connsiteY150" fmla="*/ 507387 h 6857998"/>
              <a:gd name="connsiteX151" fmla="*/ 4549115 w 6435725"/>
              <a:gd name="connsiteY151" fmla="*/ 506562 h 6857998"/>
              <a:gd name="connsiteX152" fmla="*/ 4548109 w 6435725"/>
              <a:gd name="connsiteY152" fmla="*/ 505187 h 6857998"/>
              <a:gd name="connsiteX153" fmla="*/ 4547606 w 6435725"/>
              <a:gd name="connsiteY153" fmla="*/ 504087 h 6857998"/>
              <a:gd name="connsiteX154" fmla="*/ 4546600 w 6435725"/>
              <a:gd name="connsiteY154" fmla="*/ 501612 h 6857998"/>
              <a:gd name="connsiteX155" fmla="*/ 4546600 w 6435725"/>
              <a:gd name="connsiteY155" fmla="*/ 498862 h 6857998"/>
              <a:gd name="connsiteX156" fmla="*/ 4546600 w 6435725"/>
              <a:gd name="connsiteY156" fmla="*/ 496387 h 6857998"/>
              <a:gd name="connsiteX157" fmla="*/ 4547354 w 6435725"/>
              <a:gd name="connsiteY157" fmla="*/ 493362 h 6857998"/>
              <a:gd name="connsiteX158" fmla="*/ 4547857 w 6435725"/>
              <a:gd name="connsiteY158" fmla="*/ 490337 h 6857998"/>
              <a:gd name="connsiteX159" fmla="*/ 4548863 w 6435725"/>
              <a:gd name="connsiteY159" fmla="*/ 487312 h 6857998"/>
              <a:gd name="connsiteX160" fmla="*/ 4549869 w 6435725"/>
              <a:gd name="connsiteY160" fmla="*/ 484837 h 6857998"/>
              <a:gd name="connsiteX161" fmla="*/ 4551126 w 6435725"/>
              <a:gd name="connsiteY161" fmla="*/ 482362 h 6857998"/>
              <a:gd name="connsiteX162" fmla="*/ 4552635 w 6435725"/>
              <a:gd name="connsiteY162" fmla="*/ 479612 h 6857998"/>
              <a:gd name="connsiteX163" fmla="*/ 4554396 w 6435725"/>
              <a:gd name="connsiteY163" fmla="*/ 477687 h 6857998"/>
              <a:gd name="connsiteX164" fmla="*/ 4556408 w 6435725"/>
              <a:gd name="connsiteY164" fmla="*/ 476312 h 6857998"/>
              <a:gd name="connsiteX165" fmla="*/ 4558671 w 6435725"/>
              <a:gd name="connsiteY165" fmla="*/ 474937 h 6857998"/>
              <a:gd name="connsiteX166" fmla="*/ 2575454 w 6435725"/>
              <a:gd name="connsiteY166" fmla="*/ 392112 h 6857998"/>
              <a:gd name="connsiteX167" fmla="*/ 2577308 w 6435725"/>
              <a:gd name="connsiteY167" fmla="*/ 392112 h 6857998"/>
              <a:gd name="connsiteX168" fmla="*/ 2579160 w 6435725"/>
              <a:gd name="connsiteY168" fmla="*/ 392380 h 6857998"/>
              <a:gd name="connsiteX169" fmla="*/ 2580482 w 6435725"/>
              <a:gd name="connsiteY169" fmla="*/ 393720 h 6857998"/>
              <a:gd name="connsiteX170" fmla="*/ 2581805 w 6435725"/>
              <a:gd name="connsiteY170" fmla="*/ 395328 h 6857998"/>
              <a:gd name="connsiteX171" fmla="*/ 2582334 w 6435725"/>
              <a:gd name="connsiteY171" fmla="*/ 396937 h 6857998"/>
              <a:gd name="connsiteX172" fmla="*/ 2582863 w 6435725"/>
              <a:gd name="connsiteY172" fmla="*/ 398277 h 6857998"/>
              <a:gd name="connsiteX173" fmla="*/ 2582334 w 6435725"/>
              <a:gd name="connsiteY173" fmla="*/ 400153 h 6857998"/>
              <a:gd name="connsiteX174" fmla="*/ 2582069 w 6435725"/>
              <a:gd name="connsiteY174" fmla="*/ 402029 h 6857998"/>
              <a:gd name="connsiteX175" fmla="*/ 2581012 w 6435725"/>
              <a:gd name="connsiteY175" fmla="*/ 406049 h 6857998"/>
              <a:gd name="connsiteX176" fmla="*/ 2579160 w 6435725"/>
              <a:gd name="connsiteY176" fmla="*/ 409802 h 6857998"/>
              <a:gd name="connsiteX177" fmla="*/ 2578365 w 6435725"/>
              <a:gd name="connsiteY177" fmla="*/ 410606 h 6857998"/>
              <a:gd name="connsiteX178" fmla="*/ 2577571 w 6435725"/>
              <a:gd name="connsiteY178" fmla="*/ 411142 h 6857998"/>
              <a:gd name="connsiteX179" fmla="*/ 2574661 w 6435725"/>
              <a:gd name="connsiteY179" fmla="*/ 411678 h 6857998"/>
              <a:gd name="connsiteX180" fmla="*/ 2572016 w 6435725"/>
              <a:gd name="connsiteY180" fmla="*/ 412482 h 6857998"/>
              <a:gd name="connsiteX181" fmla="*/ 2568840 w 6435725"/>
              <a:gd name="connsiteY181" fmla="*/ 412750 h 6857998"/>
              <a:gd name="connsiteX182" fmla="*/ 2566988 w 6435725"/>
              <a:gd name="connsiteY182" fmla="*/ 398009 h 6857998"/>
              <a:gd name="connsiteX183" fmla="*/ 2569104 w 6435725"/>
              <a:gd name="connsiteY183" fmla="*/ 395865 h 6857998"/>
              <a:gd name="connsiteX184" fmla="*/ 2571486 w 6435725"/>
              <a:gd name="connsiteY184" fmla="*/ 394256 h 6857998"/>
              <a:gd name="connsiteX185" fmla="*/ 2573602 w 6435725"/>
              <a:gd name="connsiteY185" fmla="*/ 393184 h 6857998"/>
              <a:gd name="connsiteX186" fmla="*/ 3723640 w 6435725"/>
              <a:gd name="connsiteY186" fmla="*/ 214313 h 6857998"/>
              <a:gd name="connsiteX187" fmla="*/ 3725216 w 6435725"/>
              <a:gd name="connsiteY187" fmla="*/ 214313 h 6857998"/>
              <a:gd name="connsiteX188" fmla="*/ 3726530 w 6435725"/>
              <a:gd name="connsiteY188" fmla="*/ 214577 h 6857998"/>
              <a:gd name="connsiteX189" fmla="*/ 3728107 w 6435725"/>
              <a:gd name="connsiteY189" fmla="*/ 214842 h 6857998"/>
              <a:gd name="connsiteX190" fmla="*/ 3731260 w 6435725"/>
              <a:gd name="connsiteY190" fmla="*/ 216165 h 6857998"/>
              <a:gd name="connsiteX191" fmla="*/ 3734413 w 6435725"/>
              <a:gd name="connsiteY191" fmla="*/ 218017 h 6857998"/>
              <a:gd name="connsiteX192" fmla="*/ 3737040 w 6435725"/>
              <a:gd name="connsiteY192" fmla="*/ 220133 h 6857998"/>
              <a:gd name="connsiteX193" fmla="*/ 3739668 w 6435725"/>
              <a:gd name="connsiteY193" fmla="*/ 222779 h 6857998"/>
              <a:gd name="connsiteX194" fmla="*/ 3742296 w 6435725"/>
              <a:gd name="connsiteY194" fmla="*/ 225954 h 6857998"/>
              <a:gd name="connsiteX195" fmla="*/ 3744135 w 6435725"/>
              <a:gd name="connsiteY195" fmla="*/ 228865 h 6857998"/>
              <a:gd name="connsiteX196" fmla="*/ 3745449 w 6435725"/>
              <a:gd name="connsiteY196" fmla="*/ 232040 h 6857998"/>
              <a:gd name="connsiteX197" fmla="*/ 3746237 w 6435725"/>
              <a:gd name="connsiteY197" fmla="*/ 233627 h 6857998"/>
              <a:gd name="connsiteX198" fmla="*/ 3746500 w 6435725"/>
              <a:gd name="connsiteY198" fmla="*/ 235215 h 6857998"/>
              <a:gd name="connsiteX199" fmla="*/ 3746500 w 6435725"/>
              <a:gd name="connsiteY199" fmla="*/ 236538 h 6857998"/>
              <a:gd name="connsiteX200" fmla="*/ 3746237 w 6435725"/>
              <a:gd name="connsiteY200" fmla="*/ 238125 h 6857998"/>
              <a:gd name="connsiteX201" fmla="*/ 3745974 w 6435725"/>
              <a:gd name="connsiteY201" fmla="*/ 239448 h 6857998"/>
              <a:gd name="connsiteX202" fmla="*/ 3745186 w 6435725"/>
              <a:gd name="connsiteY202" fmla="*/ 241036 h 6857998"/>
              <a:gd name="connsiteX203" fmla="*/ 3744398 w 6435725"/>
              <a:gd name="connsiteY203" fmla="*/ 242358 h 6857998"/>
              <a:gd name="connsiteX204" fmla="*/ 3743084 w 6435725"/>
              <a:gd name="connsiteY204" fmla="*/ 243681 h 6857998"/>
              <a:gd name="connsiteX205" fmla="*/ 3742033 w 6435725"/>
              <a:gd name="connsiteY205" fmla="*/ 245004 h 6857998"/>
              <a:gd name="connsiteX206" fmla="*/ 3740194 w 6435725"/>
              <a:gd name="connsiteY206" fmla="*/ 246327 h 6857998"/>
              <a:gd name="connsiteX207" fmla="*/ 3736778 w 6435725"/>
              <a:gd name="connsiteY207" fmla="*/ 247915 h 6857998"/>
              <a:gd name="connsiteX208" fmla="*/ 3733362 w 6435725"/>
              <a:gd name="connsiteY208" fmla="*/ 248973 h 6857998"/>
              <a:gd name="connsiteX209" fmla="*/ 3729946 w 6435725"/>
              <a:gd name="connsiteY209" fmla="*/ 249238 h 6857998"/>
              <a:gd name="connsiteX210" fmla="*/ 3726530 w 6435725"/>
              <a:gd name="connsiteY210" fmla="*/ 248708 h 6857998"/>
              <a:gd name="connsiteX211" fmla="*/ 3723640 w 6435725"/>
              <a:gd name="connsiteY211" fmla="*/ 247650 h 6857998"/>
              <a:gd name="connsiteX212" fmla="*/ 3720224 w 6435725"/>
              <a:gd name="connsiteY212" fmla="*/ 246063 h 6857998"/>
              <a:gd name="connsiteX213" fmla="*/ 3717334 w 6435725"/>
              <a:gd name="connsiteY213" fmla="*/ 244211 h 6857998"/>
              <a:gd name="connsiteX214" fmla="*/ 3714443 w 6435725"/>
              <a:gd name="connsiteY214" fmla="*/ 241565 h 6857998"/>
              <a:gd name="connsiteX215" fmla="*/ 3711816 w 6435725"/>
              <a:gd name="connsiteY215" fmla="*/ 238390 h 6857998"/>
              <a:gd name="connsiteX216" fmla="*/ 3709976 w 6435725"/>
              <a:gd name="connsiteY216" fmla="*/ 235479 h 6857998"/>
              <a:gd name="connsiteX217" fmla="*/ 3709188 w 6435725"/>
              <a:gd name="connsiteY217" fmla="*/ 233892 h 6857998"/>
              <a:gd name="connsiteX218" fmla="*/ 3708663 w 6435725"/>
              <a:gd name="connsiteY218" fmla="*/ 232040 h 6857998"/>
              <a:gd name="connsiteX219" fmla="*/ 3708663 w 6435725"/>
              <a:gd name="connsiteY219" fmla="*/ 230452 h 6857998"/>
              <a:gd name="connsiteX220" fmla="*/ 3708400 w 6435725"/>
              <a:gd name="connsiteY220" fmla="*/ 228865 h 6857998"/>
              <a:gd name="connsiteX221" fmla="*/ 3708663 w 6435725"/>
              <a:gd name="connsiteY221" fmla="*/ 227277 h 6857998"/>
              <a:gd name="connsiteX222" fmla="*/ 3708925 w 6435725"/>
              <a:gd name="connsiteY222" fmla="*/ 225954 h 6857998"/>
              <a:gd name="connsiteX223" fmla="*/ 3709451 w 6435725"/>
              <a:gd name="connsiteY223" fmla="*/ 224367 h 6857998"/>
              <a:gd name="connsiteX224" fmla="*/ 3710239 w 6435725"/>
              <a:gd name="connsiteY224" fmla="*/ 223044 h 6857998"/>
              <a:gd name="connsiteX225" fmla="*/ 3711290 w 6435725"/>
              <a:gd name="connsiteY225" fmla="*/ 221456 h 6857998"/>
              <a:gd name="connsiteX226" fmla="*/ 3712341 w 6435725"/>
              <a:gd name="connsiteY226" fmla="*/ 220398 h 6857998"/>
              <a:gd name="connsiteX227" fmla="*/ 3715494 w 6435725"/>
              <a:gd name="connsiteY227" fmla="*/ 217488 h 6857998"/>
              <a:gd name="connsiteX228" fmla="*/ 3716808 w 6435725"/>
              <a:gd name="connsiteY228" fmla="*/ 216429 h 6857998"/>
              <a:gd name="connsiteX229" fmla="*/ 3718647 w 6435725"/>
              <a:gd name="connsiteY229" fmla="*/ 215371 h 6857998"/>
              <a:gd name="connsiteX230" fmla="*/ 3720224 w 6435725"/>
              <a:gd name="connsiteY230" fmla="*/ 214842 h 6857998"/>
              <a:gd name="connsiteX231" fmla="*/ 3722063 w 6435725"/>
              <a:gd name="connsiteY231" fmla="*/ 214577 h 6857998"/>
              <a:gd name="connsiteX232" fmla="*/ 3470871 w 6435725"/>
              <a:gd name="connsiteY232" fmla="*/ 95250 h 6857998"/>
              <a:gd name="connsiteX233" fmla="*/ 3472537 w 6435725"/>
              <a:gd name="connsiteY233" fmla="*/ 104086 h 6857998"/>
              <a:gd name="connsiteX234" fmla="*/ 3474204 w 6435725"/>
              <a:gd name="connsiteY234" fmla="*/ 112923 h 6857998"/>
              <a:gd name="connsiteX235" fmla="*/ 3475038 w 6435725"/>
              <a:gd name="connsiteY235" fmla="*/ 120720 h 6857998"/>
              <a:gd name="connsiteX236" fmla="*/ 3475038 w 6435725"/>
              <a:gd name="connsiteY236" fmla="*/ 124359 h 6857998"/>
              <a:gd name="connsiteX237" fmla="*/ 3475038 w 6435725"/>
              <a:gd name="connsiteY237" fmla="*/ 127997 h 6857998"/>
              <a:gd name="connsiteX238" fmla="*/ 3474760 w 6435725"/>
              <a:gd name="connsiteY238" fmla="*/ 131376 h 6857998"/>
              <a:gd name="connsiteX239" fmla="*/ 3474482 w 6435725"/>
              <a:gd name="connsiteY239" fmla="*/ 134755 h 6857998"/>
              <a:gd name="connsiteX240" fmla="*/ 3473371 w 6435725"/>
              <a:gd name="connsiteY240" fmla="*/ 137874 h 6857998"/>
              <a:gd name="connsiteX241" fmla="*/ 3472260 w 6435725"/>
              <a:gd name="connsiteY241" fmla="*/ 140993 h 6857998"/>
              <a:gd name="connsiteX242" fmla="*/ 3470593 w 6435725"/>
              <a:gd name="connsiteY242" fmla="*/ 144111 h 6857998"/>
              <a:gd name="connsiteX243" fmla="*/ 3468648 w 6435725"/>
              <a:gd name="connsiteY243" fmla="*/ 146710 h 6857998"/>
              <a:gd name="connsiteX244" fmla="*/ 3466148 w 6435725"/>
              <a:gd name="connsiteY244" fmla="*/ 149309 h 6857998"/>
              <a:gd name="connsiteX245" fmla="*/ 3463092 w 6435725"/>
              <a:gd name="connsiteY245" fmla="*/ 152168 h 6857998"/>
              <a:gd name="connsiteX246" fmla="*/ 3461980 w 6435725"/>
              <a:gd name="connsiteY246" fmla="*/ 152948 h 6857998"/>
              <a:gd name="connsiteX247" fmla="*/ 3460591 w 6435725"/>
              <a:gd name="connsiteY247" fmla="*/ 153728 h 6857998"/>
              <a:gd name="connsiteX248" fmla="*/ 3459202 w 6435725"/>
              <a:gd name="connsiteY248" fmla="*/ 153988 h 6857998"/>
              <a:gd name="connsiteX249" fmla="*/ 3458091 w 6435725"/>
              <a:gd name="connsiteY249" fmla="*/ 153988 h 6857998"/>
              <a:gd name="connsiteX250" fmla="*/ 3456702 w 6435725"/>
              <a:gd name="connsiteY250" fmla="*/ 153988 h 6857998"/>
              <a:gd name="connsiteX251" fmla="*/ 3455313 w 6435725"/>
              <a:gd name="connsiteY251" fmla="*/ 153728 h 6857998"/>
              <a:gd name="connsiteX252" fmla="*/ 3452812 w 6435725"/>
              <a:gd name="connsiteY252" fmla="*/ 152688 h 6857998"/>
              <a:gd name="connsiteX253" fmla="*/ 3450312 w 6435725"/>
              <a:gd name="connsiteY253" fmla="*/ 151129 h 6857998"/>
              <a:gd name="connsiteX254" fmla="*/ 3448367 w 6435725"/>
              <a:gd name="connsiteY254" fmla="*/ 149050 h 6857998"/>
              <a:gd name="connsiteX255" fmla="*/ 3446423 w 6435725"/>
              <a:gd name="connsiteY255" fmla="*/ 146710 h 6857998"/>
              <a:gd name="connsiteX256" fmla="*/ 3445034 w 6435725"/>
              <a:gd name="connsiteY256" fmla="*/ 144111 h 6857998"/>
              <a:gd name="connsiteX257" fmla="*/ 3443089 w 6435725"/>
              <a:gd name="connsiteY257" fmla="*/ 139953 h 6857998"/>
              <a:gd name="connsiteX258" fmla="*/ 3442255 w 6435725"/>
              <a:gd name="connsiteY258" fmla="*/ 136574 h 6857998"/>
              <a:gd name="connsiteX259" fmla="*/ 3441700 w 6435725"/>
              <a:gd name="connsiteY259" fmla="*/ 132936 h 6857998"/>
              <a:gd name="connsiteX260" fmla="*/ 3441700 w 6435725"/>
              <a:gd name="connsiteY260" fmla="*/ 129557 h 6857998"/>
              <a:gd name="connsiteX261" fmla="*/ 3441978 w 6435725"/>
              <a:gd name="connsiteY261" fmla="*/ 126178 h 6857998"/>
              <a:gd name="connsiteX262" fmla="*/ 3442533 w 6435725"/>
              <a:gd name="connsiteY262" fmla="*/ 123059 h 6857998"/>
              <a:gd name="connsiteX263" fmla="*/ 3443922 w 6435725"/>
              <a:gd name="connsiteY263" fmla="*/ 120200 h 6857998"/>
              <a:gd name="connsiteX264" fmla="*/ 3445311 w 6435725"/>
              <a:gd name="connsiteY264" fmla="*/ 117341 h 6857998"/>
              <a:gd name="connsiteX265" fmla="*/ 3447812 w 6435725"/>
              <a:gd name="connsiteY265" fmla="*/ 114483 h 6857998"/>
              <a:gd name="connsiteX266" fmla="*/ 3450034 w 6435725"/>
              <a:gd name="connsiteY266" fmla="*/ 111624 h 6857998"/>
              <a:gd name="connsiteX267" fmla="*/ 3452812 w 6435725"/>
              <a:gd name="connsiteY267" fmla="*/ 109025 h 6857998"/>
              <a:gd name="connsiteX268" fmla="*/ 3455868 w 6435725"/>
              <a:gd name="connsiteY268" fmla="*/ 106166 h 6857998"/>
              <a:gd name="connsiteX269" fmla="*/ 3462814 w 6435725"/>
              <a:gd name="connsiteY269" fmla="*/ 100968 h 6857998"/>
              <a:gd name="connsiteX270" fmla="*/ 3130550 w 6435725"/>
              <a:gd name="connsiteY270" fmla="*/ 0 h 6857998"/>
              <a:gd name="connsiteX271" fmla="*/ 3135048 w 6435725"/>
              <a:gd name="connsiteY271" fmla="*/ 5027 h 6857998"/>
              <a:gd name="connsiteX272" fmla="*/ 3139810 w 6435725"/>
              <a:gd name="connsiteY272" fmla="*/ 9260 h 6857998"/>
              <a:gd name="connsiteX273" fmla="*/ 3144838 w 6435725"/>
              <a:gd name="connsiteY273" fmla="*/ 13229 h 6857998"/>
              <a:gd name="connsiteX274" fmla="*/ 3149864 w 6435725"/>
              <a:gd name="connsiteY274" fmla="*/ 17198 h 6857998"/>
              <a:gd name="connsiteX275" fmla="*/ 3154098 w 6435725"/>
              <a:gd name="connsiteY275" fmla="*/ 19050 h 6857998"/>
              <a:gd name="connsiteX276" fmla="*/ 3158331 w 6435725"/>
              <a:gd name="connsiteY276" fmla="*/ 20637 h 6857998"/>
              <a:gd name="connsiteX277" fmla="*/ 3160183 w 6435725"/>
              <a:gd name="connsiteY277" fmla="*/ 20902 h 6857998"/>
              <a:gd name="connsiteX278" fmla="*/ 3162300 w 6435725"/>
              <a:gd name="connsiteY278" fmla="*/ 21166 h 6857998"/>
              <a:gd name="connsiteX279" fmla="*/ 3164417 w 6435725"/>
              <a:gd name="connsiteY279" fmla="*/ 21166 h 6857998"/>
              <a:gd name="connsiteX280" fmla="*/ 3166533 w 6435725"/>
              <a:gd name="connsiteY280" fmla="*/ 20902 h 6857998"/>
              <a:gd name="connsiteX281" fmla="*/ 3168385 w 6435725"/>
              <a:gd name="connsiteY281" fmla="*/ 20373 h 6857998"/>
              <a:gd name="connsiteX282" fmla="*/ 3170502 w 6435725"/>
              <a:gd name="connsiteY282" fmla="*/ 19314 h 6857998"/>
              <a:gd name="connsiteX283" fmla="*/ 3172619 w 6435725"/>
              <a:gd name="connsiteY283" fmla="*/ 17991 h 6857998"/>
              <a:gd name="connsiteX284" fmla="*/ 3174735 w 6435725"/>
              <a:gd name="connsiteY284" fmla="*/ 16404 h 6857998"/>
              <a:gd name="connsiteX285" fmla="*/ 3177118 w 6435725"/>
              <a:gd name="connsiteY285" fmla="*/ 14552 h 6857998"/>
              <a:gd name="connsiteX286" fmla="*/ 3179233 w 6435725"/>
              <a:gd name="connsiteY286" fmla="*/ 11906 h 6857998"/>
              <a:gd name="connsiteX287" fmla="*/ 3181615 w 6435725"/>
              <a:gd name="connsiteY287" fmla="*/ 9260 h 6857998"/>
              <a:gd name="connsiteX288" fmla="*/ 3183731 w 6435725"/>
              <a:gd name="connsiteY288" fmla="*/ 6085 h 6857998"/>
              <a:gd name="connsiteX289" fmla="*/ 3203047 w 6435725"/>
              <a:gd name="connsiteY289" fmla="*/ 14816 h 6857998"/>
              <a:gd name="connsiteX290" fmla="*/ 3204369 w 6435725"/>
              <a:gd name="connsiteY290" fmla="*/ 19579 h 6857998"/>
              <a:gd name="connsiteX291" fmla="*/ 3205956 w 6435725"/>
              <a:gd name="connsiteY291" fmla="*/ 24341 h 6857998"/>
              <a:gd name="connsiteX292" fmla="*/ 3207808 w 6435725"/>
              <a:gd name="connsiteY292" fmla="*/ 28839 h 6857998"/>
              <a:gd name="connsiteX293" fmla="*/ 3209925 w 6435725"/>
              <a:gd name="connsiteY293" fmla="*/ 33073 h 6857998"/>
              <a:gd name="connsiteX294" fmla="*/ 3212306 w 6435725"/>
              <a:gd name="connsiteY294" fmla="*/ 37042 h 6857998"/>
              <a:gd name="connsiteX295" fmla="*/ 3215481 w 6435725"/>
              <a:gd name="connsiteY295" fmla="*/ 41275 h 6857998"/>
              <a:gd name="connsiteX296" fmla="*/ 3221302 w 6435725"/>
              <a:gd name="connsiteY296" fmla="*/ 48419 h 6857998"/>
              <a:gd name="connsiteX297" fmla="*/ 3227917 w 6435725"/>
              <a:gd name="connsiteY297" fmla="*/ 55827 h 6857998"/>
              <a:gd name="connsiteX298" fmla="*/ 3234531 w 6435725"/>
              <a:gd name="connsiteY298" fmla="*/ 63235 h 6857998"/>
              <a:gd name="connsiteX299" fmla="*/ 3237442 w 6435725"/>
              <a:gd name="connsiteY299" fmla="*/ 67204 h 6857998"/>
              <a:gd name="connsiteX300" fmla="*/ 3240352 w 6435725"/>
              <a:gd name="connsiteY300" fmla="*/ 71173 h 6857998"/>
              <a:gd name="connsiteX301" fmla="*/ 3242998 w 6435725"/>
              <a:gd name="connsiteY301" fmla="*/ 75141 h 6857998"/>
              <a:gd name="connsiteX302" fmla="*/ 3245379 w 6435725"/>
              <a:gd name="connsiteY302" fmla="*/ 79639 h 6857998"/>
              <a:gd name="connsiteX303" fmla="*/ 3247760 w 6435725"/>
              <a:gd name="connsiteY303" fmla="*/ 82550 h 6857998"/>
              <a:gd name="connsiteX304" fmla="*/ 3250142 w 6435725"/>
              <a:gd name="connsiteY304" fmla="*/ 85460 h 6857998"/>
              <a:gd name="connsiteX305" fmla="*/ 3252787 w 6435725"/>
              <a:gd name="connsiteY305" fmla="*/ 87577 h 6857998"/>
              <a:gd name="connsiteX306" fmla="*/ 3256227 w 6435725"/>
              <a:gd name="connsiteY306" fmla="*/ 89694 h 6857998"/>
              <a:gd name="connsiteX307" fmla="*/ 3260196 w 6435725"/>
              <a:gd name="connsiteY307" fmla="*/ 91546 h 6857998"/>
              <a:gd name="connsiteX308" fmla="*/ 3264164 w 6435725"/>
              <a:gd name="connsiteY308" fmla="*/ 92869 h 6857998"/>
              <a:gd name="connsiteX309" fmla="*/ 3268662 w 6435725"/>
              <a:gd name="connsiteY309" fmla="*/ 93662 h 6857998"/>
              <a:gd name="connsiteX310" fmla="*/ 3272896 w 6435725"/>
              <a:gd name="connsiteY310" fmla="*/ 94191 h 6857998"/>
              <a:gd name="connsiteX311" fmla="*/ 3277394 w 6435725"/>
              <a:gd name="connsiteY311" fmla="*/ 94191 h 6857998"/>
              <a:gd name="connsiteX312" fmla="*/ 3282421 w 6435725"/>
              <a:gd name="connsiteY312" fmla="*/ 93662 h 6857998"/>
              <a:gd name="connsiteX313" fmla="*/ 3286919 w 6435725"/>
              <a:gd name="connsiteY313" fmla="*/ 93133 h 6857998"/>
              <a:gd name="connsiteX314" fmla="*/ 3291681 w 6435725"/>
              <a:gd name="connsiteY314" fmla="*/ 91546 h 6857998"/>
              <a:gd name="connsiteX315" fmla="*/ 3296179 w 6435725"/>
              <a:gd name="connsiteY315" fmla="*/ 89694 h 6857998"/>
              <a:gd name="connsiteX316" fmla="*/ 3300677 w 6435725"/>
              <a:gd name="connsiteY316" fmla="*/ 87312 h 6857998"/>
              <a:gd name="connsiteX317" fmla="*/ 3304910 w 6435725"/>
              <a:gd name="connsiteY317" fmla="*/ 84402 h 6857998"/>
              <a:gd name="connsiteX318" fmla="*/ 3308879 w 6435725"/>
              <a:gd name="connsiteY318" fmla="*/ 80698 h 6857998"/>
              <a:gd name="connsiteX319" fmla="*/ 3312054 w 6435725"/>
              <a:gd name="connsiteY319" fmla="*/ 77787 h 6857998"/>
              <a:gd name="connsiteX320" fmla="*/ 3315758 w 6435725"/>
              <a:gd name="connsiteY320" fmla="*/ 74877 h 6857998"/>
              <a:gd name="connsiteX321" fmla="*/ 3319198 w 6435725"/>
              <a:gd name="connsiteY321" fmla="*/ 72760 h 6857998"/>
              <a:gd name="connsiteX322" fmla="*/ 3322637 w 6435725"/>
              <a:gd name="connsiteY322" fmla="*/ 70908 h 6857998"/>
              <a:gd name="connsiteX323" fmla="*/ 3326342 w 6435725"/>
              <a:gd name="connsiteY323" fmla="*/ 69850 h 6857998"/>
              <a:gd name="connsiteX324" fmla="*/ 3329781 w 6435725"/>
              <a:gd name="connsiteY324" fmla="*/ 68791 h 6857998"/>
              <a:gd name="connsiteX325" fmla="*/ 3332956 w 6435725"/>
              <a:gd name="connsiteY325" fmla="*/ 68527 h 6857998"/>
              <a:gd name="connsiteX326" fmla="*/ 3336131 w 6435725"/>
              <a:gd name="connsiteY326" fmla="*/ 68262 h 6857998"/>
              <a:gd name="connsiteX327" fmla="*/ 3339306 w 6435725"/>
              <a:gd name="connsiteY327" fmla="*/ 68791 h 6857998"/>
              <a:gd name="connsiteX328" fmla="*/ 3341687 w 6435725"/>
              <a:gd name="connsiteY328" fmla="*/ 69850 h 6857998"/>
              <a:gd name="connsiteX329" fmla="*/ 3344069 w 6435725"/>
              <a:gd name="connsiteY329" fmla="*/ 70908 h 6857998"/>
              <a:gd name="connsiteX330" fmla="*/ 3346185 w 6435725"/>
              <a:gd name="connsiteY330" fmla="*/ 72496 h 6857998"/>
              <a:gd name="connsiteX331" fmla="*/ 3347773 w 6435725"/>
              <a:gd name="connsiteY331" fmla="*/ 74612 h 6857998"/>
              <a:gd name="connsiteX332" fmla="*/ 3349096 w 6435725"/>
              <a:gd name="connsiteY332" fmla="*/ 76994 h 6857998"/>
              <a:gd name="connsiteX333" fmla="*/ 3349625 w 6435725"/>
              <a:gd name="connsiteY333" fmla="*/ 80169 h 6857998"/>
              <a:gd name="connsiteX334" fmla="*/ 3349889 w 6435725"/>
              <a:gd name="connsiteY334" fmla="*/ 83608 h 6857998"/>
              <a:gd name="connsiteX335" fmla="*/ 3349889 w 6435725"/>
              <a:gd name="connsiteY335" fmla="*/ 89429 h 6857998"/>
              <a:gd name="connsiteX336" fmla="*/ 3350154 w 6435725"/>
              <a:gd name="connsiteY336" fmla="*/ 94721 h 6857998"/>
              <a:gd name="connsiteX337" fmla="*/ 3350948 w 6435725"/>
              <a:gd name="connsiteY337" fmla="*/ 99748 h 6857998"/>
              <a:gd name="connsiteX338" fmla="*/ 3351477 w 6435725"/>
              <a:gd name="connsiteY338" fmla="*/ 104510 h 6857998"/>
              <a:gd name="connsiteX339" fmla="*/ 3352800 w 6435725"/>
              <a:gd name="connsiteY339" fmla="*/ 109008 h 6857998"/>
              <a:gd name="connsiteX340" fmla="*/ 3353858 w 6435725"/>
              <a:gd name="connsiteY340" fmla="*/ 113241 h 6857998"/>
              <a:gd name="connsiteX341" fmla="*/ 3355446 w 6435725"/>
              <a:gd name="connsiteY341" fmla="*/ 117210 h 6857998"/>
              <a:gd name="connsiteX342" fmla="*/ 3357033 w 6435725"/>
              <a:gd name="connsiteY342" fmla="*/ 120914 h 6857998"/>
              <a:gd name="connsiteX343" fmla="*/ 3359150 w 6435725"/>
              <a:gd name="connsiteY343" fmla="*/ 124354 h 6857998"/>
              <a:gd name="connsiteX344" fmla="*/ 3361267 w 6435725"/>
              <a:gd name="connsiteY344" fmla="*/ 127794 h 6857998"/>
              <a:gd name="connsiteX345" fmla="*/ 3363383 w 6435725"/>
              <a:gd name="connsiteY345" fmla="*/ 130969 h 6857998"/>
              <a:gd name="connsiteX346" fmla="*/ 3366029 w 6435725"/>
              <a:gd name="connsiteY346" fmla="*/ 133879 h 6857998"/>
              <a:gd name="connsiteX347" fmla="*/ 3368675 w 6435725"/>
              <a:gd name="connsiteY347" fmla="*/ 136789 h 6857998"/>
              <a:gd name="connsiteX348" fmla="*/ 3371321 w 6435725"/>
              <a:gd name="connsiteY348" fmla="*/ 139171 h 6857998"/>
              <a:gd name="connsiteX349" fmla="*/ 3374231 w 6435725"/>
              <a:gd name="connsiteY349" fmla="*/ 141552 h 6857998"/>
              <a:gd name="connsiteX350" fmla="*/ 3377142 w 6435725"/>
              <a:gd name="connsiteY350" fmla="*/ 143669 h 6857998"/>
              <a:gd name="connsiteX351" fmla="*/ 3383756 w 6435725"/>
              <a:gd name="connsiteY351" fmla="*/ 147637 h 6857998"/>
              <a:gd name="connsiteX352" fmla="*/ 3390900 w 6435725"/>
              <a:gd name="connsiteY352" fmla="*/ 151341 h 6857998"/>
              <a:gd name="connsiteX353" fmla="*/ 3397779 w 6435725"/>
              <a:gd name="connsiteY353" fmla="*/ 154781 h 6857998"/>
              <a:gd name="connsiteX354" fmla="*/ 3405187 w 6435725"/>
              <a:gd name="connsiteY354" fmla="*/ 157691 h 6857998"/>
              <a:gd name="connsiteX355" fmla="*/ 3420269 w 6435725"/>
              <a:gd name="connsiteY355" fmla="*/ 162983 h 6857998"/>
              <a:gd name="connsiteX356" fmla="*/ 3435350 w 6435725"/>
              <a:gd name="connsiteY356" fmla="*/ 168539 h 6857998"/>
              <a:gd name="connsiteX357" fmla="*/ 3443552 w 6435725"/>
              <a:gd name="connsiteY357" fmla="*/ 171979 h 6857998"/>
              <a:gd name="connsiteX358" fmla="*/ 3451225 w 6435725"/>
              <a:gd name="connsiteY358" fmla="*/ 175683 h 6857998"/>
              <a:gd name="connsiteX359" fmla="*/ 3458633 w 6435725"/>
              <a:gd name="connsiteY359" fmla="*/ 179652 h 6857998"/>
              <a:gd name="connsiteX360" fmla="*/ 3462073 w 6435725"/>
              <a:gd name="connsiteY360" fmla="*/ 182033 h 6857998"/>
              <a:gd name="connsiteX361" fmla="*/ 3465512 w 6435725"/>
              <a:gd name="connsiteY361" fmla="*/ 184150 h 6857998"/>
              <a:gd name="connsiteX362" fmla="*/ 3468423 w 6435725"/>
              <a:gd name="connsiteY362" fmla="*/ 187060 h 6857998"/>
              <a:gd name="connsiteX363" fmla="*/ 3471333 w 6435725"/>
              <a:gd name="connsiteY363" fmla="*/ 189706 h 6857998"/>
              <a:gd name="connsiteX364" fmla="*/ 3474244 w 6435725"/>
              <a:gd name="connsiteY364" fmla="*/ 192616 h 6857998"/>
              <a:gd name="connsiteX365" fmla="*/ 3476889 w 6435725"/>
              <a:gd name="connsiteY365" fmla="*/ 195527 h 6857998"/>
              <a:gd name="connsiteX366" fmla="*/ 3479271 w 6435725"/>
              <a:gd name="connsiteY366" fmla="*/ 198967 h 6857998"/>
              <a:gd name="connsiteX367" fmla="*/ 3481652 w 6435725"/>
              <a:gd name="connsiteY367" fmla="*/ 202406 h 6857998"/>
              <a:gd name="connsiteX368" fmla="*/ 3483769 w 6435725"/>
              <a:gd name="connsiteY368" fmla="*/ 206375 h 6857998"/>
              <a:gd name="connsiteX369" fmla="*/ 3485621 w 6435725"/>
              <a:gd name="connsiteY369" fmla="*/ 210344 h 6857998"/>
              <a:gd name="connsiteX370" fmla="*/ 3485621 w 6435725"/>
              <a:gd name="connsiteY370" fmla="*/ 213254 h 6857998"/>
              <a:gd name="connsiteX371" fmla="*/ 3486944 w 6435725"/>
              <a:gd name="connsiteY371" fmla="*/ 214048 h 6857998"/>
              <a:gd name="connsiteX372" fmla="*/ 3488267 w 6435725"/>
              <a:gd name="connsiteY372" fmla="*/ 215106 h 6857998"/>
              <a:gd name="connsiteX373" fmla="*/ 3485621 w 6435725"/>
              <a:gd name="connsiteY373" fmla="*/ 210344 h 6857998"/>
              <a:gd name="connsiteX374" fmla="*/ 3521869 w 6435725"/>
              <a:gd name="connsiteY374" fmla="*/ 200289 h 6857998"/>
              <a:gd name="connsiteX375" fmla="*/ 3518958 w 6435725"/>
              <a:gd name="connsiteY375" fmla="*/ 196056 h 6857998"/>
              <a:gd name="connsiteX376" fmla="*/ 3517371 w 6435725"/>
              <a:gd name="connsiteY376" fmla="*/ 193675 h 6857998"/>
              <a:gd name="connsiteX377" fmla="*/ 3516312 w 6435725"/>
              <a:gd name="connsiteY377" fmla="*/ 191558 h 6857998"/>
              <a:gd name="connsiteX378" fmla="*/ 3515783 w 6435725"/>
              <a:gd name="connsiteY378" fmla="*/ 189177 h 6857998"/>
              <a:gd name="connsiteX379" fmla="*/ 3515783 w 6435725"/>
              <a:gd name="connsiteY379" fmla="*/ 188383 h 6857998"/>
              <a:gd name="connsiteX380" fmla="*/ 3516048 w 6435725"/>
              <a:gd name="connsiteY380" fmla="*/ 187060 h 6857998"/>
              <a:gd name="connsiteX381" fmla="*/ 3516577 w 6435725"/>
              <a:gd name="connsiteY381" fmla="*/ 186002 h 6857998"/>
              <a:gd name="connsiteX382" fmla="*/ 3517371 w 6435725"/>
              <a:gd name="connsiteY382" fmla="*/ 184944 h 6857998"/>
              <a:gd name="connsiteX383" fmla="*/ 3518429 w 6435725"/>
              <a:gd name="connsiteY383" fmla="*/ 183885 h 6857998"/>
              <a:gd name="connsiteX384" fmla="*/ 3520017 w 6435725"/>
              <a:gd name="connsiteY384" fmla="*/ 182827 h 6857998"/>
              <a:gd name="connsiteX385" fmla="*/ 3521339 w 6435725"/>
              <a:gd name="connsiteY385" fmla="*/ 182033 h 6857998"/>
              <a:gd name="connsiteX386" fmla="*/ 3523192 w 6435725"/>
              <a:gd name="connsiteY386" fmla="*/ 182033 h 6857998"/>
              <a:gd name="connsiteX387" fmla="*/ 3525308 w 6435725"/>
              <a:gd name="connsiteY387" fmla="*/ 182033 h 6857998"/>
              <a:gd name="connsiteX388" fmla="*/ 3527425 w 6435725"/>
              <a:gd name="connsiteY388" fmla="*/ 182562 h 6857998"/>
              <a:gd name="connsiteX389" fmla="*/ 3529542 w 6435725"/>
              <a:gd name="connsiteY389" fmla="*/ 183091 h 6857998"/>
              <a:gd name="connsiteX390" fmla="*/ 3531394 w 6435725"/>
              <a:gd name="connsiteY390" fmla="*/ 183621 h 6857998"/>
              <a:gd name="connsiteX391" fmla="*/ 3533246 w 6435725"/>
              <a:gd name="connsiteY391" fmla="*/ 184679 h 6857998"/>
              <a:gd name="connsiteX392" fmla="*/ 3534569 w 6435725"/>
              <a:gd name="connsiteY392" fmla="*/ 185737 h 6857998"/>
              <a:gd name="connsiteX393" fmla="*/ 3536156 w 6435725"/>
              <a:gd name="connsiteY393" fmla="*/ 187325 h 6857998"/>
              <a:gd name="connsiteX394" fmla="*/ 3536950 w 6435725"/>
              <a:gd name="connsiteY394" fmla="*/ 188912 h 6857998"/>
              <a:gd name="connsiteX395" fmla="*/ 3537479 w 6435725"/>
              <a:gd name="connsiteY395" fmla="*/ 190764 h 6857998"/>
              <a:gd name="connsiteX396" fmla="*/ 3538273 w 6435725"/>
              <a:gd name="connsiteY396" fmla="*/ 192352 h 6857998"/>
              <a:gd name="connsiteX397" fmla="*/ 3538273 w 6435725"/>
              <a:gd name="connsiteY397" fmla="*/ 193675 h 6857998"/>
              <a:gd name="connsiteX398" fmla="*/ 3538273 w 6435725"/>
              <a:gd name="connsiteY398" fmla="*/ 194998 h 6857998"/>
              <a:gd name="connsiteX399" fmla="*/ 3538008 w 6435725"/>
              <a:gd name="connsiteY399" fmla="*/ 196585 h 6857998"/>
              <a:gd name="connsiteX400" fmla="*/ 3537479 w 6435725"/>
              <a:gd name="connsiteY400" fmla="*/ 198173 h 6857998"/>
              <a:gd name="connsiteX401" fmla="*/ 3536156 w 6435725"/>
              <a:gd name="connsiteY401" fmla="*/ 200819 h 6857998"/>
              <a:gd name="connsiteX402" fmla="*/ 3534304 w 6435725"/>
              <a:gd name="connsiteY402" fmla="*/ 203729 h 6857998"/>
              <a:gd name="connsiteX403" fmla="*/ 3529806 w 6435725"/>
              <a:gd name="connsiteY403" fmla="*/ 209285 h 6857998"/>
              <a:gd name="connsiteX404" fmla="*/ 3533246 w 6435725"/>
              <a:gd name="connsiteY404" fmla="*/ 213254 h 6857998"/>
              <a:gd name="connsiteX405" fmla="*/ 3536950 w 6435725"/>
              <a:gd name="connsiteY405" fmla="*/ 217223 h 6857998"/>
              <a:gd name="connsiteX406" fmla="*/ 3544358 w 6435725"/>
              <a:gd name="connsiteY406" fmla="*/ 224631 h 6857998"/>
              <a:gd name="connsiteX407" fmla="*/ 3552296 w 6435725"/>
              <a:gd name="connsiteY407" fmla="*/ 231775 h 6857998"/>
              <a:gd name="connsiteX408" fmla="*/ 3560233 w 6435725"/>
              <a:gd name="connsiteY408" fmla="*/ 238919 h 6857998"/>
              <a:gd name="connsiteX409" fmla="*/ 3576373 w 6435725"/>
              <a:gd name="connsiteY409" fmla="*/ 252677 h 6857998"/>
              <a:gd name="connsiteX410" fmla="*/ 3583781 w 6435725"/>
              <a:gd name="connsiteY410" fmla="*/ 259821 h 6857998"/>
              <a:gd name="connsiteX411" fmla="*/ 3590925 w 6435725"/>
              <a:gd name="connsiteY411" fmla="*/ 267229 h 6857998"/>
              <a:gd name="connsiteX412" fmla="*/ 3594629 w 6435725"/>
              <a:gd name="connsiteY412" fmla="*/ 271198 h 6857998"/>
              <a:gd name="connsiteX413" fmla="*/ 3598598 w 6435725"/>
              <a:gd name="connsiteY413" fmla="*/ 274637 h 6857998"/>
              <a:gd name="connsiteX414" fmla="*/ 3602037 w 6435725"/>
              <a:gd name="connsiteY414" fmla="*/ 277548 h 6857998"/>
              <a:gd name="connsiteX415" fmla="*/ 3605742 w 6435725"/>
              <a:gd name="connsiteY415" fmla="*/ 280194 h 6857998"/>
              <a:gd name="connsiteX416" fmla="*/ 3609181 w 6435725"/>
              <a:gd name="connsiteY416" fmla="*/ 282046 h 6857998"/>
              <a:gd name="connsiteX417" fmla="*/ 3612621 w 6435725"/>
              <a:gd name="connsiteY417" fmla="*/ 283369 h 6857998"/>
              <a:gd name="connsiteX418" fmla="*/ 3615796 w 6435725"/>
              <a:gd name="connsiteY418" fmla="*/ 284427 h 6857998"/>
              <a:gd name="connsiteX419" fmla="*/ 3619235 w 6435725"/>
              <a:gd name="connsiteY419" fmla="*/ 284956 h 6857998"/>
              <a:gd name="connsiteX420" fmla="*/ 3622675 w 6435725"/>
              <a:gd name="connsiteY420" fmla="*/ 284956 h 6857998"/>
              <a:gd name="connsiteX421" fmla="*/ 3626114 w 6435725"/>
              <a:gd name="connsiteY421" fmla="*/ 284691 h 6857998"/>
              <a:gd name="connsiteX422" fmla="*/ 3629554 w 6435725"/>
              <a:gd name="connsiteY422" fmla="*/ 283898 h 6857998"/>
              <a:gd name="connsiteX423" fmla="*/ 3632729 w 6435725"/>
              <a:gd name="connsiteY423" fmla="*/ 282575 h 6857998"/>
              <a:gd name="connsiteX424" fmla="*/ 3636433 w 6435725"/>
              <a:gd name="connsiteY424" fmla="*/ 280987 h 6857998"/>
              <a:gd name="connsiteX425" fmla="*/ 3639873 w 6435725"/>
              <a:gd name="connsiteY425" fmla="*/ 279135 h 6857998"/>
              <a:gd name="connsiteX426" fmla="*/ 3643842 w 6435725"/>
              <a:gd name="connsiteY426" fmla="*/ 276754 h 6857998"/>
              <a:gd name="connsiteX427" fmla="*/ 3647546 w 6435725"/>
              <a:gd name="connsiteY427" fmla="*/ 273844 h 6857998"/>
              <a:gd name="connsiteX428" fmla="*/ 3648075 w 6435725"/>
              <a:gd name="connsiteY428" fmla="*/ 269346 h 6857998"/>
              <a:gd name="connsiteX429" fmla="*/ 3648869 w 6435725"/>
              <a:gd name="connsiteY429" fmla="*/ 265112 h 6857998"/>
              <a:gd name="connsiteX430" fmla="*/ 3649662 w 6435725"/>
              <a:gd name="connsiteY430" fmla="*/ 261408 h 6857998"/>
              <a:gd name="connsiteX431" fmla="*/ 3650985 w 6435725"/>
              <a:gd name="connsiteY431" fmla="*/ 258233 h 6857998"/>
              <a:gd name="connsiteX432" fmla="*/ 3652573 w 6435725"/>
              <a:gd name="connsiteY432" fmla="*/ 255852 h 6857998"/>
              <a:gd name="connsiteX433" fmla="*/ 3653896 w 6435725"/>
              <a:gd name="connsiteY433" fmla="*/ 253735 h 6857998"/>
              <a:gd name="connsiteX434" fmla="*/ 3655748 w 6435725"/>
              <a:gd name="connsiteY434" fmla="*/ 252148 h 6857998"/>
              <a:gd name="connsiteX435" fmla="*/ 3657864 w 6435725"/>
              <a:gd name="connsiteY435" fmla="*/ 251354 h 6857998"/>
              <a:gd name="connsiteX436" fmla="*/ 3660246 w 6435725"/>
              <a:gd name="connsiteY436" fmla="*/ 250560 h 6857998"/>
              <a:gd name="connsiteX437" fmla="*/ 3662627 w 6435725"/>
              <a:gd name="connsiteY437" fmla="*/ 250560 h 6857998"/>
              <a:gd name="connsiteX438" fmla="*/ 3665008 w 6435725"/>
              <a:gd name="connsiteY438" fmla="*/ 250825 h 6857998"/>
              <a:gd name="connsiteX439" fmla="*/ 3668183 w 6435725"/>
              <a:gd name="connsiteY439" fmla="*/ 251883 h 6857998"/>
              <a:gd name="connsiteX440" fmla="*/ 3671094 w 6435725"/>
              <a:gd name="connsiteY440" fmla="*/ 253471 h 6857998"/>
              <a:gd name="connsiteX441" fmla="*/ 3674269 w 6435725"/>
              <a:gd name="connsiteY441" fmla="*/ 255323 h 6857998"/>
              <a:gd name="connsiteX442" fmla="*/ 3677708 w 6435725"/>
              <a:gd name="connsiteY442" fmla="*/ 257439 h 6857998"/>
              <a:gd name="connsiteX443" fmla="*/ 3681412 w 6435725"/>
              <a:gd name="connsiteY443" fmla="*/ 260085 h 6857998"/>
              <a:gd name="connsiteX444" fmla="*/ 3684058 w 6435725"/>
              <a:gd name="connsiteY444" fmla="*/ 263525 h 6857998"/>
              <a:gd name="connsiteX445" fmla="*/ 3686969 w 6435725"/>
              <a:gd name="connsiteY445" fmla="*/ 266700 h 6857998"/>
              <a:gd name="connsiteX446" fmla="*/ 3691996 w 6435725"/>
              <a:gd name="connsiteY446" fmla="*/ 273579 h 6857998"/>
              <a:gd name="connsiteX447" fmla="*/ 3701521 w 6435725"/>
              <a:gd name="connsiteY447" fmla="*/ 288131 h 6857998"/>
              <a:gd name="connsiteX448" fmla="*/ 3706812 w 6435725"/>
              <a:gd name="connsiteY448" fmla="*/ 295275 h 6857998"/>
              <a:gd name="connsiteX449" fmla="*/ 3709458 w 6435725"/>
              <a:gd name="connsiteY449" fmla="*/ 298450 h 6857998"/>
              <a:gd name="connsiteX450" fmla="*/ 3712633 w 6435725"/>
              <a:gd name="connsiteY450" fmla="*/ 301625 h 6857998"/>
              <a:gd name="connsiteX451" fmla="*/ 3715808 w 6435725"/>
              <a:gd name="connsiteY451" fmla="*/ 304800 h 6857998"/>
              <a:gd name="connsiteX452" fmla="*/ 3718983 w 6435725"/>
              <a:gd name="connsiteY452" fmla="*/ 307446 h 6857998"/>
              <a:gd name="connsiteX453" fmla="*/ 3722687 w 6435725"/>
              <a:gd name="connsiteY453" fmla="*/ 309827 h 6857998"/>
              <a:gd name="connsiteX454" fmla="*/ 3726656 w 6435725"/>
              <a:gd name="connsiteY454" fmla="*/ 311943 h 6857998"/>
              <a:gd name="connsiteX455" fmla="*/ 3732212 w 6435725"/>
              <a:gd name="connsiteY455" fmla="*/ 319087 h 6857998"/>
              <a:gd name="connsiteX456" fmla="*/ 3738033 w 6435725"/>
              <a:gd name="connsiteY456" fmla="*/ 325173 h 6857998"/>
              <a:gd name="connsiteX457" fmla="*/ 3743854 w 6435725"/>
              <a:gd name="connsiteY457" fmla="*/ 330729 h 6857998"/>
              <a:gd name="connsiteX458" fmla="*/ 3746764 w 6435725"/>
              <a:gd name="connsiteY458" fmla="*/ 332846 h 6857998"/>
              <a:gd name="connsiteX459" fmla="*/ 3749939 w 6435725"/>
              <a:gd name="connsiteY459" fmla="*/ 334962 h 6857998"/>
              <a:gd name="connsiteX460" fmla="*/ 3752585 w 6435725"/>
              <a:gd name="connsiteY460" fmla="*/ 336814 h 6857998"/>
              <a:gd name="connsiteX461" fmla="*/ 3755760 w 6435725"/>
              <a:gd name="connsiteY461" fmla="*/ 338666 h 6857998"/>
              <a:gd name="connsiteX462" fmla="*/ 3758406 w 6435725"/>
              <a:gd name="connsiteY462" fmla="*/ 339989 h 6857998"/>
              <a:gd name="connsiteX463" fmla="*/ 3761581 w 6435725"/>
              <a:gd name="connsiteY463" fmla="*/ 341312 h 6857998"/>
              <a:gd name="connsiteX464" fmla="*/ 3764492 w 6435725"/>
              <a:gd name="connsiteY464" fmla="*/ 342106 h 6857998"/>
              <a:gd name="connsiteX465" fmla="*/ 3767667 w 6435725"/>
              <a:gd name="connsiteY465" fmla="*/ 343164 h 6857998"/>
              <a:gd name="connsiteX466" fmla="*/ 3770577 w 6435725"/>
              <a:gd name="connsiteY466" fmla="*/ 343693 h 6857998"/>
              <a:gd name="connsiteX467" fmla="*/ 3773752 w 6435725"/>
              <a:gd name="connsiteY467" fmla="*/ 343958 h 6857998"/>
              <a:gd name="connsiteX468" fmla="*/ 3776662 w 6435725"/>
              <a:gd name="connsiteY468" fmla="*/ 343958 h 6857998"/>
              <a:gd name="connsiteX469" fmla="*/ 3779573 w 6435725"/>
              <a:gd name="connsiteY469" fmla="*/ 343958 h 6857998"/>
              <a:gd name="connsiteX470" fmla="*/ 3783012 w 6435725"/>
              <a:gd name="connsiteY470" fmla="*/ 343693 h 6857998"/>
              <a:gd name="connsiteX471" fmla="*/ 3786187 w 6435725"/>
              <a:gd name="connsiteY471" fmla="*/ 343164 h 6857998"/>
              <a:gd name="connsiteX472" fmla="*/ 3789098 w 6435725"/>
              <a:gd name="connsiteY472" fmla="*/ 342106 h 6857998"/>
              <a:gd name="connsiteX473" fmla="*/ 3792273 w 6435725"/>
              <a:gd name="connsiteY473" fmla="*/ 341312 h 6857998"/>
              <a:gd name="connsiteX474" fmla="*/ 3795183 w 6435725"/>
              <a:gd name="connsiteY474" fmla="*/ 339989 h 6857998"/>
              <a:gd name="connsiteX475" fmla="*/ 3798358 w 6435725"/>
              <a:gd name="connsiteY475" fmla="*/ 338402 h 6857998"/>
              <a:gd name="connsiteX476" fmla="*/ 3801798 w 6435725"/>
              <a:gd name="connsiteY476" fmla="*/ 336550 h 6857998"/>
              <a:gd name="connsiteX477" fmla="*/ 3804708 w 6435725"/>
              <a:gd name="connsiteY477" fmla="*/ 334698 h 6857998"/>
              <a:gd name="connsiteX478" fmla="*/ 3811323 w 6435725"/>
              <a:gd name="connsiteY478" fmla="*/ 330464 h 6857998"/>
              <a:gd name="connsiteX479" fmla="*/ 3817673 w 6435725"/>
              <a:gd name="connsiteY479" fmla="*/ 324908 h 6857998"/>
              <a:gd name="connsiteX480" fmla="*/ 3824552 w 6435725"/>
              <a:gd name="connsiteY480" fmla="*/ 318823 h 6857998"/>
              <a:gd name="connsiteX481" fmla="*/ 3838575 w 6435725"/>
              <a:gd name="connsiteY481" fmla="*/ 316441 h 6857998"/>
              <a:gd name="connsiteX482" fmla="*/ 3852598 w 6435725"/>
              <a:gd name="connsiteY482" fmla="*/ 314589 h 6857998"/>
              <a:gd name="connsiteX483" fmla="*/ 3866885 w 6435725"/>
              <a:gd name="connsiteY483" fmla="*/ 313002 h 6857998"/>
              <a:gd name="connsiteX484" fmla="*/ 3880908 w 6435725"/>
              <a:gd name="connsiteY484" fmla="*/ 311943 h 6857998"/>
              <a:gd name="connsiteX485" fmla="*/ 3895196 w 6435725"/>
              <a:gd name="connsiteY485" fmla="*/ 311414 h 6857998"/>
              <a:gd name="connsiteX486" fmla="*/ 3909219 w 6435725"/>
              <a:gd name="connsiteY486" fmla="*/ 311150 h 6857998"/>
              <a:gd name="connsiteX487" fmla="*/ 3923242 w 6435725"/>
              <a:gd name="connsiteY487" fmla="*/ 311150 h 6857998"/>
              <a:gd name="connsiteX488" fmla="*/ 3937529 w 6435725"/>
              <a:gd name="connsiteY488" fmla="*/ 311414 h 6857998"/>
              <a:gd name="connsiteX489" fmla="*/ 3951552 w 6435725"/>
              <a:gd name="connsiteY489" fmla="*/ 311943 h 6857998"/>
              <a:gd name="connsiteX490" fmla="*/ 3965839 w 6435725"/>
              <a:gd name="connsiteY490" fmla="*/ 312737 h 6857998"/>
              <a:gd name="connsiteX491" fmla="*/ 3993885 w 6435725"/>
              <a:gd name="connsiteY491" fmla="*/ 314854 h 6857998"/>
              <a:gd name="connsiteX492" fmla="*/ 4022460 w 6435725"/>
              <a:gd name="connsiteY492" fmla="*/ 317235 h 6857998"/>
              <a:gd name="connsiteX493" fmla="*/ 4050771 w 6435725"/>
              <a:gd name="connsiteY493" fmla="*/ 320146 h 6857998"/>
              <a:gd name="connsiteX494" fmla="*/ 4052358 w 6435725"/>
              <a:gd name="connsiteY494" fmla="*/ 320675 h 6857998"/>
              <a:gd name="connsiteX495" fmla="*/ 4054210 w 6435725"/>
              <a:gd name="connsiteY495" fmla="*/ 321204 h 6857998"/>
              <a:gd name="connsiteX496" fmla="*/ 4055798 w 6435725"/>
              <a:gd name="connsiteY496" fmla="*/ 322527 h 6857998"/>
              <a:gd name="connsiteX497" fmla="*/ 4057650 w 6435725"/>
              <a:gd name="connsiteY497" fmla="*/ 324114 h 6857998"/>
              <a:gd name="connsiteX498" fmla="*/ 4060560 w 6435725"/>
              <a:gd name="connsiteY498" fmla="*/ 327289 h 6857998"/>
              <a:gd name="connsiteX499" fmla="*/ 4063206 w 6435725"/>
              <a:gd name="connsiteY499" fmla="*/ 330729 h 6857998"/>
              <a:gd name="connsiteX500" fmla="*/ 4065058 w 6435725"/>
              <a:gd name="connsiteY500" fmla="*/ 333904 h 6857998"/>
              <a:gd name="connsiteX501" fmla="*/ 4065852 w 6435725"/>
              <a:gd name="connsiteY501" fmla="*/ 336550 h 6857998"/>
              <a:gd name="connsiteX502" fmla="*/ 4066117 w 6435725"/>
              <a:gd name="connsiteY502" fmla="*/ 337873 h 6857998"/>
              <a:gd name="connsiteX503" fmla="*/ 4066117 w 6435725"/>
              <a:gd name="connsiteY503" fmla="*/ 338666 h 6857998"/>
              <a:gd name="connsiteX504" fmla="*/ 4065852 w 6435725"/>
              <a:gd name="connsiteY504" fmla="*/ 339989 h 6857998"/>
              <a:gd name="connsiteX505" fmla="*/ 4065587 w 6435725"/>
              <a:gd name="connsiteY505" fmla="*/ 341048 h 6857998"/>
              <a:gd name="connsiteX506" fmla="*/ 4065058 w 6435725"/>
              <a:gd name="connsiteY506" fmla="*/ 341841 h 6857998"/>
              <a:gd name="connsiteX507" fmla="*/ 4064000 w 6435725"/>
              <a:gd name="connsiteY507" fmla="*/ 342371 h 6857998"/>
              <a:gd name="connsiteX508" fmla="*/ 4061883 w 6435725"/>
              <a:gd name="connsiteY508" fmla="*/ 343958 h 6857998"/>
              <a:gd name="connsiteX509" fmla="*/ 4059237 w 6435725"/>
              <a:gd name="connsiteY509" fmla="*/ 345281 h 6857998"/>
              <a:gd name="connsiteX510" fmla="*/ 4055798 w 6435725"/>
              <a:gd name="connsiteY510" fmla="*/ 346075 h 6857998"/>
              <a:gd name="connsiteX511" fmla="*/ 4052094 w 6435725"/>
              <a:gd name="connsiteY511" fmla="*/ 346868 h 6857998"/>
              <a:gd name="connsiteX512" fmla="*/ 4047860 w 6435725"/>
              <a:gd name="connsiteY512" fmla="*/ 347398 h 6857998"/>
              <a:gd name="connsiteX513" fmla="*/ 4043362 w 6435725"/>
              <a:gd name="connsiteY513" fmla="*/ 347927 h 6857998"/>
              <a:gd name="connsiteX514" fmla="*/ 4041510 w 6435725"/>
              <a:gd name="connsiteY514" fmla="*/ 348191 h 6857998"/>
              <a:gd name="connsiteX515" fmla="*/ 4040187 w 6435725"/>
              <a:gd name="connsiteY515" fmla="*/ 348985 h 6857998"/>
              <a:gd name="connsiteX516" fmla="*/ 4038600 w 6435725"/>
              <a:gd name="connsiteY516" fmla="*/ 349779 h 6857998"/>
              <a:gd name="connsiteX517" fmla="*/ 4037542 w 6435725"/>
              <a:gd name="connsiteY517" fmla="*/ 350837 h 6857998"/>
              <a:gd name="connsiteX518" fmla="*/ 4037012 w 6435725"/>
              <a:gd name="connsiteY518" fmla="*/ 351896 h 6857998"/>
              <a:gd name="connsiteX519" fmla="*/ 4037012 w 6435725"/>
              <a:gd name="connsiteY519" fmla="*/ 353483 h 6857998"/>
              <a:gd name="connsiteX520" fmla="*/ 4037542 w 6435725"/>
              <a:gd name="connsiteY520" fmla="*/ 355335 h 6857998"/>
              <a:gd name="connsiteX521" fmla="*/ 4038864 w 6435725"/>
              <a:gd name="connsiteY521" fmla="*/ 357452 h 6857998"/>
              <a:gd name="connsiteX522" fmla="*/ 4040981 w 6435725"/>
              <a:gd name="connsiteY522" fmla="*/ 359833 h 6857998"/>
              <a:gd name="connsiteX523" fmla="*/ 4043627 w 6435725"/>
              <a:gd name="connsiteY523" fmla="*/ 362744 h 6857998"/>
              <a:gd name="connsiteX524" fmla="*/ 4045214 w 6435725"/>
              <a:gd name="connsiteY524" fmla="*/ 364596 h 6857998"/>
              <a:gd name="connsiteX525" fmla="*/ 4046537 w 6435725"/>
              <a:gd name="connsiteY525" fmla="*/ 366448 h 6857998"/>
              <a:gd name="connsiteX526" fmla="*/ 4047860 w 6435725"/>
              <a:gd name="connsiteY526" fmla="*/ 368829 h 6857998"/>
              <a:gd name="connsiteX527" fmla="*/ 4048654 w 6435725"/>
              <a:gd name="connsiteY527" fmla="*/ 371210 h 6857998"/>
              <a:gd name="connsiteX528" fmla="*/ 4050242 w 6435725"/>
              <a:gd name="connsiteY528" fmla="*/ 376766 h 6857998"/>
              <a:gd name="connsiteX529" fmla="*/ 4051829 w 6435725"/>
              <a:gd name="connsiteY529" fmla="*/ 381793 h 6857998"/>
              <a:gd name="connsiteX530" fmla="*/ 4052623 w 6435725"/>
              <a:gd name="connsiteY530" fmla="*/ 384175 h 6857998"/>
              <a:gd name="connsiteX531" fmla="*/ 4053946 w 6435725"/>
              <a:gd name="connsiteY531" fmla="*/ 386027 h 6857998"/>
              <a:gd name="connsiteX532" fmla="*/ 4055004 w 6435725"/>
              <a:gd name="connsiteY532" fmla="*/ 387879 h 6857998"/>
              <a:gd name="connsiteX533" fmla="*/ 4056592 w 6435725"/>
              <a:gd name="connsiteY533" fmla="*/ 388937 h 6857998"/>
              <a:gd name="connsiteX534" fmla="*/ 4058444 w 6435725"/>
              <a:gd name="connsiteY534" fmla="*/ 389731 h 6857998"/>
              <a:gd name="connsiteX535" fmla="*/ 4060825 w 6435725"/>
              <a:gd name="connsiteY535" fmla="*/ 389731 h 6857998"/>
              <a:gd name="connsiteX536" fmla="*/ 4063471 w 6435725"/>
              <a:gd name="connsiteY536" fmla="*/ 389202 h 6857998"/>
              <a:gd name="connsiteX537" fmla="*/ 4066910 w 6435725"/>
              <a:gd name="connsiteY537" fmla="*/ 387879 h 6857998"/>
              <a:gd name="connsiteX538" fmla="*/ 4071408 w 6435725"/>
              <a:gd name="connsiteY538" fmla="*/ 386027 h 6857998"/>
              <a:gd name="connsiteX539" fmla="*/ 4076435 w 6435725"/>
              <a:gd name="connsiteY539" fmla="*/ 384439 h 6857998"/>
              <a:gd name="connsiteX540" fmla="*/ 4081462 w 6435725"/>
              <a:gd name="connsiteY540" fmla="*/ 383646 h 6857998"/>
              <a:gd name="connsiteX541" fmla="*/ 4086754 w 6435725"/>
              <a:gd name="connsiteY541" fmla="*/ 382587 h 6857998"/>
              <a:gd name="connsiteX542" fmla="*/ 4097602 w 6435725"/>
              <a:gd name="connsiteY542" fmla="*/ 381793 h 6857998"/>
              <a:gd name="connsiteX543" fmla="*/ 4103158 w 6435725"/>
              <a:gd name="connsiteY543" fmla="*/ 380735 h 6857998"/>
              <a:gd name="connsiteX544" fmla="*/ 4108185 w 6435725"/>
              <a:gd name="connsiteY544" fmla="*/ 379941 h 6857998"/>
              <a:gd name="connsiteX545" fmla="*/ 4113477 w 6435725"/>
              <a:gd name="connsiteY545" fmla="*/ 378619 h 6857998"/>
              <a:gd name="connsiteX546" fmla="*/ 4118504 w 6435725"/>
              <a:gd name="connsiteY546" fmla="*/ 376766 h 6857998"/>
              <a:gd name="connsiteX547" fmla="*/ 4120621 w 6435725"/>
              <a:gd name="connsiteY547" fmla="*/ 375708 h 6857998"/>
              <a:gd name="connsiteX548" fmla="*/ 4123002 w 6435725"/>
              <a:gd name="connsiteY548" fmla="*/ 374385 h 6857998"/>
              <a:gd name="connsiteX549" fmla="*/ 4125119 w 6435725"/>
              <a:gd name="connsiteY549" fmla="*/ 372798 h 6857998"/>
              <a:gd name="connsiteX550" fmla="*/ 4126971 w 6435725"/>
              <a:gd name="connsiteY550" fmla="*/ 370946 h 6857998"/>
              <a:gd name="connsiteX551" fmla="*/ 4129087 w 6435725"/>
              <a:gd name="connsiteY551" fmla="*/ 369094 h 6857998"/>
              <a:gd name="connsiteX552" fmla="*/ 4130939 w 6435725"/>
              <a:gd name="connsiteY552" fmla="*/ 366977 h 6857998"/>
              <a:gd name="connsiteX553" fmla="*/ 4132792 w 6435725"/>
              <a:gd name="connsiteY553" fmla="*/ 364596 h 6857998"/>
              <a:gd name="connsiteX554" fmla="*/ 4134379 w 6435725"/>
              <a:gd name="connsiteY554" fmla="*/ 361685 h 6857998"/>
              <a:gd name="connsiteX555" fmla="*/ 4135967 w 6435725"/>
              <a:gd name="connsiteY555" fmla="*/ 358775 h 6857998"/>
              <a:gd name="connsiteX556" fmla="*/ 4137025 w 6435725"/>
              <a:gd name="connsiteY556" fmla="*/ 355335 h 6857998"/>
              <a:gd name="connsiteX557" fmla="*/ 4138348 w 6435725"/>
              <a:gd name="connsiteY557" fmla="*/ 351631 h 6857998"/>
              <a:gd name="connsiteX558" fmla="*/ 4139142 w 6435725"/>
              <a:gd name="connsiteY558" fmla="*/ 347662 h 6857998"/>
              <a:gd name="connsiteX559" fmla="*/ 4140729 w 6435725"/>
              <a:gd name="connsiteY559" fmla="*/ 341841 h 6857998"/>
              <a:gd name="connsiteX560" fmla="*/ 4141787 w 6435725"/>
              <a:gd name="connsiteY560" fmla="*/ 339725 h 6857998"/>
              <a:gd name="connsiteX561" fmla="*/ 4142581 w 6435725"/>
              <a:gd name="connsiteY561" fmla="*/ 337873 h 6857998"/>
              <a:gd name="connsiteX562" fmla="*/ 4143639 w 6435725"/>
              <a:gd name="connsiteY562" fmla="*/ 336550 h 6857998"/>
              <a:gd name="connsiteX563" fmla="*/ 4144433 w 6435725"/>
              <a:gd name="connsiteY563" fmla="*/ 335756 h 6857998"/>
              <a:gd name="connsiteX564" fmla="*/ 4145492 w 6435725"/>
              <a:gd name="connsiteY564" fmla="*/ 334962 h 6857998"/>
              <a:gd name="connsiteX565" fmla="*/ 4146285 w 6435725"/>
              <a:gd name="connsiteY565" fmla="*/ 334962 h 6857998"/>
              <a:gd name="connsiteX566" fmla="*/ 4147344 w 6435725"/>
              <a:gd name="connsiteY566" fmla="*/ 334962 h 6857998"/>
              <a:gd name="connsiteX567" fmla="*/ 4148137 w 6435725"/>
              <a:gd name="connsiteY567" fmla="*/ 335491 h 6857998"/>
              <a:gd name="connsiteX568" fmla="*/ 4150254 w 6435725"/>
              <a:gd name="connsiteY568" fmla="*/ 336814 h 6857998"/>
              <a:gd name="connsiteX569" fmla="*/ 4152371 w 6435725"/>
              <a:gd name="connsiteY569" fmla="*/ 338666 h 6857998"/>
              <a:gd name="connsiteX570" fmla="*/ 4154752 w 6435725"/>
              <a:gd name="connsiteY570" fmla="*/ 341577 h 6857998"/>
              <a:gd name="connsiteX571" fmla="*/ 4159250 w 6435725"/>
              <a:gd name="connsiteY571" fmla="*/ 347133 h 6857998"/>
              <a:gd name="connsiteX572" fmla="*/ 4161367 w 6435725"/>
              <a:gd name="connsiteY572" fmla="*/ 349514 h 6857998"/>
              <a:gd name="connsiteX573" fmla="*/ 4163748 w 6435725"/>
              <a:gd name="connsiteY573" fmla="*/ 351631 h 6857998"/>
              <a:gd name="connsiteX574" fmla="*/ 4165071 w 6435725"/>
              <a:gd name="connsiteY574" fmla="*/ 352160 h 6857998"/>
              <a:gd name="connsiteX575" fmla="*/ 4166394 w 6435725"/>
              <a:gd name="connsiteY575" fmla="*/ 352954 h 6857998"/>
              <a:gd name="connsiteX576" fmla="*/ 4167452 w 6435725"/>
              <a:gd name="connsiteY576" fmla="*/ 353218 h 6857998"/>
              <a:gd name="connsiteX577" fmla="*/ 4168775 w 6435725"/>
              <a:gd name="connsiteY577" fmla="*/ 353218 h 6857998"/>
              <a:gd name="connsiteX578" fmla="*/ 4170098 w 6435725"/>
              <a:gd name="connsiteY578" fmla="*/ 352954 h 6857998"/>
              <a:gd name="connsiteX579" fmla="*/ 4171156 w 6435725"/>
              <a:gd name="connsiteY579" fmla="*/ 352689 h 6857998"/>
              <a:gd name="connsiteX580" fmla="*/ 4172479 w 6435725"/>
              <a:gd name="connsiteY580" fmla="*/ 351366 h 6857998"/>
              <a:gd name="connsiteX581" fmla="*/ 4173537 w 6435725"/>
              <a:gd name="connsiteY581" fmla="*/ 350043 h 6857998"/>
              <a:gd name="connsiteX582" fmla="*/ 4182004 w 6435725"/>
              <a:gd name="connsiteY582" fmla="*/ 342371 h 6857998"/>
              <a:gd name="connsiteX583" fmla="*/ 4183856 w 6435725"/>
              <a:gd name="connsiteY583" fmla="*/ 336814 h 6857998"/>
              <a:gd name="connsiteX584" fmla="*/ 4185444 w 6435725"/>
              <a:gd name="connsiteY584" fmla="*/ 332052 h 6857998"/>
              <a:gd name="connsiteX585" fmla="*/ 4187560 w 6435725"/>
              <a:gd name="connsiteY585" fmla="*/ 327819 h 6857998"/>
              <a:gd name="connsiteX586" fmla="*/ 4189412 w 6435725"/>
              <a:gd name="connsiteY586" fmla="*/ 323850 h 6857998"/>
              <a:gd name="connsiteX587" fmla="*/ 4191529 w 6435725"/>
              <a:gd name="connsiteY587" fmla="*/ 320675 h 6857998"/>
              <a:gd name="connsiteX588" fmla="*/ 4193646 w 6435725"/>
              <a:gd name="connsiteY588" fmla="*/ 317764 h 6857998"/>
              <a:gd name="connsiteX589" fmla="*/ 4196027 w 6435725"/>
              <a:gd name="connsiteY589" fmla="*/ 315383 h 6857998"/>
              <a:gd name="connsiteX590" fmla="*/ 4198673 w 6435725"/>
              <a:gd name="connsiteY590" fmla="*/ 313531 h 6857998"/>
              <a:gd name="connsiteX591" fmla="*/ 4244975 w 6435725"/>
              <a:gd name="connsiteY591" fmla="*/ 335491 h 6857998"/>
              <a:gd name="connsiteX592" fmla="*/ 4292335 w 6435725"/>
              <a:gd name="connsiteY592" fmla="*/ 356923 h 6857998"/>
              <a:gd name="connsiteX593" fmla="*/ 4300802 w 6435725"/>
              <a:gd name="connsiteY593" fmla="*/ 361421 h 6857998"/>
              <a:gd name="connsiteX594" fmla="*/ 4309798 w 6435725"/>
              <a:gd name="connsiteY594" fmla="*/ 365919 h 6857998"/>
              <a:gd name="connsiteX595" fmla="*/ 4318529 w 6435725"/>
              <a:gd name="connsiteY595" fmla="*/ 369358 h 6857998"/>
              <a:gd name="connsiteX596" fmla="*/ 4328054 w 6435725"/>
              <a:gd name="connsiteY596" fmla="*/ 372798 h 6857998"/>
              <a:gd name="connsiteX597" fmla="*/ 4343400 w 6435725"/>
              <a:gd name="connsiteY597" fmla="*/ 379412 h 6857998"/>
              <a:gd name="connsiteX598" fmla="*/ 4358746 w 6435725"/>
              <a:gd name="connsiteY598" fmla="*/ 385498 h 6857998"/>
              <a:gd name="connsiteX599" fmla="*/ 4389966 w 6435725"/>
              <a:gd name="connsiteY599" fmla="*/ 397669 h 6857998"/>
              <a:gd name="connsiteX600" fmla="*/ 4390496 w 6435725"/>
              <a:gd name="connsiteY600" fmla="*/ 399785 h 6857998"/>
              <a:gd name="connsiteX601" fmla="*/ 4391025 w 6435725"/>
              <a:gd name="connsiteY601" fmla="*/ 402166 h 6857998"/>
              <a:gd name="connsiteX602" fmla="*/ 4391025 w 6435725"/>
              <a:gd name="connsiteY602" fmla="*/ 404283 h 6857998"/>
              <a:gd name="connsiteX603" fmla="*/ 4391025 w 6435725"/>
              <a:gd name="connsiteY603" fmla="*/ 406400 h 6857998"/>
              <a:gd name="connsiteX604" fmla="*/ 4390760 w 6435725"/>
              <a:gd name="connsiteY604" fmla="*/ 408781 h 6857998"/>
              <a:gd name="connsiteX605" fmla="*/ 4390231 w 6435725"/>
              <a:gd name="connsiteY605" fmla="*/ 411162 h 6857998"/>
              <a:gd name="connsiteX606" fmla="*/ 4389173 w 6435725"/>
              <a:gd name="connsiteY606" fmla="*/ 413808 h 6857998"/>
              <a:gd name="connsiteX607" fmla="*/ 4388379 w 6435725"/>
              <a:gd name="connsiteY607" fmla="*/ 416189 h 6857998"/>
              <a:gd name="connsiteX608" fmla="*/ 4387056 w 6435725"/>
              <a:gd name="connsiteY608" fmla="*/ 418571 h 6857998"/>
              <a:gd name="connsiteX609" fmla="*/ 4385469 w 6435725"/>
              <a:gd name="connsiteY609" fmla="*/ 420952 h 6857998"/>
              <a:gd name="connsiteX610" fmla="*/ 4382294 w 6435725"/>
              <a:gd name="connsiteY610" fmla="*/ 426243 h 6857998"/>
              <a:gd name="connsiteX611" fmla="*/ 4377531 w 6435725"/>
              <a:gd name="connsiteY611" fmla="*/ 431535 h 6857998"/>
              <a:gd name="connsiteX612" fmla="*/ 4371975 w 6435725"/>
              <a:gd name="connsiteY612" fmla="*/ 436827 h 6857998"/>
              <a:gd name="connsiteX613" fmla="*/ 4394994 w 6435725"/>
              <a:gd name="connsiteY613" fmla="*/ 446881 h 6857998"/>
              <a:gd name="connsiteX614" fmla="*/ 4427273 w 6435725"/>
              <a:gd name="connsiteY614" fmla="*/ 450321 h 6857998"/>
              <a:gd name="connsiteX615" fmla="*/ 4428596 w 6435725"/>
              <a:gd name="connsiteY615" fmla="*/ 445558 h 6857998"/>
              <a:gd name="connsiteX616" fmla="*/ 4430183 w 6435725"/>
              <a:gd name="connsiteY616" fmla="*/ 441325 h 6857998"/>
              <a:gd name="connsiteX617" fmla="*/ 4433094 w 6435725"/>
              <a:gd name="connsiteY617" fmla="*/ 433123 h 6857998"/>
              <a:gd name="connsiteX618" fmla="*/ 4434946 w 6435725"/>
              <a:gd name="connsiteY618" fmla="*/ 428889 h 6857998"/>
              <a:gd name="connsiteX619" fmla="*/ 4436533 w 6435725"/>
              <a:gd name="connsiteY619" fmla="*/ 424391 h 6857998"/>
              <a:gd name="connsiteX620" fmla="*/ 4437856 w 6435725"/>
              <a:gd name="connsiteY620" fmla="*/ 419893 h 6857998"/>
              <a:gd name="connsiteX621" fmla="*/ 4438385 w 6435725"/>
              <a:gd name="connsiteY621" fmla="*/ 415131 h 6857998"/>
              <a:gd name="connsiteX622" fmla="*/ 4453996 w 6435725"/>
              <a:gd name="connsiteY622" fmla="*/ 420687 h 6857998"/>
              <a:gd name="connsiteX623" fmla="*/ 4470135 w 6435725"/>
              <a:gd name="connsiteY623" fmla="*/ 425714 h 6857998"/>
              <a:gd name="connsiteX624" fmla="*/ 4485746 w 6435725"/>
              <a:gd name="connsiteY624" fmla="*/ 430477 h 6857998"/>
              <a:gd name="connsiteX625" fmla="*/ 4501621 w 6435725"/>
              <a:gd name="connsiteY625" fmla="*/ 434975 h 6857998"/>
              <a:gd name="connsiteX626" fmla="*/ 4499239 w 6435725"/>
              <a:gd name="connsiteY626" fmla="*/ 439208 h 6857998"/>
              <a:gd name="connsiteX627" fmla="*/ 4496858 w 6435725"/>
              <a:gd name="connsiteY627" fmla="*/ 443441 h 6857998"/>
              <a:gd name="connsiteX628" fmla="*/ 4491566 w 6435725"/>
              <a:gd name="connsiteY628" fmla="*/ 451379 h 6857998"/>
              <a:gd name="connsiteX629" fmla="*/ 4485746 w 6435725"/>
              <a:gd name="connsiteY629" fmla="*/ 459052 h 6857998"/>
              <a:gd name="connsiteX630" fmla="*/ 4479396 w 6435725"/>
              <a:gd name="connsiteY630" fmla="*/ 466460 h 6857998"/>
              <a:gd name="connsiteX631" fmla="*/ 4472781 w 6435725"/>
              <a:gd name="connsiteY631" fmla="*/ 473868 h 6857998"/>
              <a:gd name="connsiteX632" fmla="*/ 4466166 w 6435725"/>
              <a:gd name="connsiteY632" fmla="*/ 481012 h 6857998"/>
              <a:gd name="connsiteX633" fmla="*/ 4452673 w 6435725"/>
              <a:gd name="connsiteY633" fmla="*/ 495035 h 6857998"/>
              <a:gd name="connsiteX634" fmla="*/ 4446323 w 6435725"/>
              <a:gd name="connsiteY634" fmla="*/ 502443 h 6857998"/>
              <a:gd name="connsiteX635" fmla="*/ 4440237 w 6435725"/>
              <a:gd name="connsiteY635" fmla="*/ 509852 h 6857998"/>
              <a:gd name="connsiteX636" fmla="*/ 4434946 w 6435725"/>
              <a:gd name="connsiteY636" fmla="*/ 517525 h 6857998"/>
              <a:gd name="connsiteX637" fmla="*/ 4432564 w 6435725"/>
              <a:gd name="connsiteY637" fmla="*/ 521494 h 6857998"/>
              <a:gd name="connsiteX638" fmla="*/ 4430183 w 6435725"/>
              <a:gd name="connsiteY638" fmla="*/ 525462 h 6857998"/>
              <a:gd name="connsiteX639" fmla="*/ 4428066 w 6435725"/>
              <a:gd name="connsiteY639" fmla="*/ 529431 h 6857998"/>
              <a:gd name="connsiteX640" fmla="*/ 4426214 w 6435725"/>
              <a:gd name="connsiteY640" fmla="*/ 533929 h 6857998"/>
              <a:gd name="connsiteX641" fmla="*/ 4424627 w 6435725"/>
              <a:gd name="connsiteY641" fmla="*/ 538162 h 6857998"/>
              <a:gd name="connsiteX642" fmla="*/ 4423039 w 6435725"/>
              <a:gd name="connsiteY642" fmla="*/ 542660 h 6857998"/>
              <a:gd name="connsiteX643" fmla="*/ 4422246 w 6435725"/>
              <a:gd name="connsiteY643" fmla="*/ 547423 h 6857998"/>
              <a:gd name="connsiteX644" fmla="*/ 4421187 w 6435725"/>
              <a:gd name="connsiteY644" fmla="*/ 552185 h 6857998"/>
              <a:gd name="connsiteX645" fmla="*/ 4420658 w 6435725"/>
              <a:gd name="connsiteY645" fmla="*/ 557212 h 6857998"/>
              <a:gd name="connsiteX646" fmla="*/ 4420394 w 6435725"/>
              <a:gd name="connsiteY646" fmla="*/ 562239 h 6857998"/>
              <a:gd name="connsiteX647" fmla="*/ 4452144 w 6435725"/>
              <a:gd name="connsiteY647" fmla="*/ 582612 h 6857998"/>
              <a:gd name="connsiteX648" fmla="*/ 4451879 w 6435725"/>
              <a:gd name="connsiteY648" fmla="*/ 582083 h 6857998"/>
              <a:gd name="connsiteX649" fmla="*/ 4452144 w 6435725"/>
              <a:gd name="connsiteY649" fmla="*/ 575998 h 6857998"/>
              <a:gd name="connsiteX650" fmla="*/ 4452937 w 6435725"/>
              <a:gd name="connsiteY650" fmla="*/ 569648 h 6857998"/>
              <a:gd name="connsiteX651" fmla="*/ 4453731 w 6435725"/>
              <a:gd name="connsiteY651" fmla="*/ 563827 h 6857998"/>
              <a:gd name="connsiteX652" fmla="*/ 4454789 w 6435725"/>
              <a:gd name="connsiteY652" fmla="*/ 557741 h 6857998"/>
              <a:gd name="connsiteX653" fmla="*/ 4455848 w 6435725"/>
              <a:gd name="connsiteY653" fmla="*/ 552185 h 6857998"/>
              <a:gd name="connsiteX654" fmla="*/ 4457700 w 6435725"/>
              <a:gd name="connsiteY654" fmla="*/ 546364 h 6857998"/>
              <a:gd name="connsiteX655" fmla="*/ 4459552 w 6435725"/>
              <a:gd name="connsiteY655" fmla="*/ 541073 h 6857998"/>
              <a:gd name="connsiteX656" fmla="*/ 4462198 w 6435725"/>
              <a:gd name="connsiteY656" fmla="*/ 536046 h 6857998"/>
              <a:gd name="connsiteX657" fmla="*/ 4464579 w 6435725"/>
              <a:gd name="connsiteY657" fmla="*/ 531019 h 6857998"/>
              <a:gd name="connsiteX658" fmla="*/ 4467489 w 6435725"/>
              <a:gd name="connsiteY658" fmla="*/ 526521 h 6857998"/>
              <a:gd name="connsiteX659" fmla="*/ 4470929 w 6435725"/>
              <a:gd name="connsiteY659" fmla="*/ 521758 h 6857998"/>
              <a:gd name="connsiteX660" fmla="*/ 4474898 w 6435725"/>
              <a:gd name="connsiteY660" fmla="*/ 517789 h 6857998"/>
              <a:gd name="connsiteX661" fmla="*/ 4479396 w 6435725"/>
              <a:gd name="connsiteY661" fmla="*/ 514085 h 6857998"/>
              <a:gd name="connsiteX662" fmla="*/ 4483894 w 6435725"/>
              <a:gd name="connsiteY662" fmla="*/ 510646 h 6857998"/>
              <a:gd name="connsiteX663" fmla="*/ 4488921 w 6435725"/>
              <a:gd name="connsiteY663" fmla="*/ 507735 h 6857998"/>
              <a:gd name="connsiteX664" fmla="*/ 4494741 w 6435725"/>
              <a:gd name="connsiteY664" fmla="*/ 505354 h 6857998"/>
              <a:gd name="connsiteX665" fmla="*/ 4498710 w 6435725"/>
              <a:gd name="connsiteY665" fmla="*/ 504031 h 6857998"/>
              <a:gd name="connsiteX666" fmla="*/ 4502679 w 6435725"/>
              <a:gd name="connsiteY666" fmla="*/ 503502 h 6857998"/>
              <a:gd name="connsiteX667" fmla="*/ 4506648 w 6435725"/>
              <a:gd name="connsiteY667" fmla="*/ 502973 h 6857998"/>
              <a:gd name="connsiteX668" fmla="*/ 4510616 w 6435725"/>
              <a:gd name="connsiteY668" fmla="*/ 503766 h 6857998"/>
              <a:gd name="connsiteX669" fmla="*/ 4514321 w 6435725"/>
              <a:gd name="connsiteY669" fmla="*/ 504560 h 6857998"/>
              <a:gd name="connsiteX670" fmla="*/ 4518289 w 6435725"/>
              <a:gd name="connsiteY670" fmla="*/ 506148 h 6857998"/>
              <a:gd name="connsiteX671" fmla="*/ 4521994 w 6435725"/>
              <a:gd name="connsiteY671" fmla="*/ 508264 h 6857998"/>
              <a:gd name="connsiteX672" fmla="*/ 4525698 w 6435725"/>
              <a:gd name="connsiteY672" fmla="*/ 510646 h 6857998"/>
              <a:gd name="connsiteX673" fmla="*/ 4529137 w 6435725"/>
              <a:gd name="connsiteY673" fmla="*/ 513556 h 6857998"/>
              <a:gd name="connsiteX674" fmla="*/ 4532312 w 6435725"/>
              <a:gd name="connsiteY674" fmla="*/ 516731 h 6857998"/>
              <a:gd name="connsiteX675" fmla="*/ 4536016 w 6435725"/>
              <a:gd name="connsiteY675" fmla="*/ 519906 h 6857998"/>
              <a:gd name="connsiteX676" fmla="*/ 4539456 w 6435725"/>
              <a:gd name="connsiteY676" fmla="*/ 523610 h 6857998"/>
              <a:gd name="connsiteX677" fmla="*/ 4545806 w 6435725"/>
              <a:gd name="connsiteY677" fmla="*/ 531548 h 6857998"/>
              <a:gd name="connsiteX678" fmla="*/ 4552156 w 6435725"/>
              <a:gd name="connsiteY678" fmla="*/ 540279 h 6857998"/>
              <a:gd name="connsiteX679" fmla="*/ 4548716 w 6435725"/>
              <a:gd name="connsiteY679" fmla="*/ 541866 h 6857998"/>
              <a:gd name="connsiteX680" fmla="*/ 4545012 w 6435725"/>
              <a:gd name="connsiteY680" fmla="*/ 542925 h 6857998"/>
              <a:gd name="connsiteX681" fmla="*/ 4537604 w 6435725"/>
              <a:gd name="connsiteY681" fmla="*/ 545571 h 6857998"/>
              <a:gd name="connsiteX682" fmla="*/ 4530196 w 6435725"/>
              <a:gd name="connsiteY682" fmla="*/ 548216 h 6857998"/>
              <a:gd name="connsiteX683" fmla="*/ 4526756 w 6435725"/>
              <a:gd name="connsiteY683" fmla="*/ 549804 h 6857998"/>
              <a:gd name="connsiteX684" fmla="*/ 4523581 w 6435725"/>
              <a:gd name="connsiteY684" fmla="*/ 551391 h 6857998"/>
              <a:gd name="connsiteX685" fmla="*/ 4520141 w 6435725"/>
              <a:gd name="connsiteY685" fmla="*/ 553243 h 6857998"/>
              <a:gd name="connsiteX686" fmla="*/ 4517231 w 6435725"/>
              <a:gd name="connsiteY686" fmla="*/ 555360 h 6857998"/>
              <a:gd name="connsiteX687" fmla="*/ 4514850 w 6435725"/>
              <a:gd name="connsiteY687" fmla="*/ 558006 h 6857998"/>
              <a:gd name="connsiteX688" fmla="*/ 4512733 w 6435725"/>
              <a:gd name="connsiteY688" fmla="*/ 560916 h 6857998"/>
              <a:gd name="connsiteX689" fmla="*/ 4511146 w 6435725"/>
              <a:gd name="connsiteY689" fmla="*/ 564091 h 6857998"/>
              <a:gd name="connsiteX690" fmla="*/ 4510352 w 6435725"/>
              <a:gd name="connsiteY690" fmla="*/ 568325 h 6857998"/>
              <a:gd name="connsiteX691" fmla="*/ 4509558 w 6435725"/>
              <a:gd name="connsiteY691" fmla="*/ 572558 h 6857998"/>
              <a:gd name="connsiteX692" fmla="*/ 4509558 w 6435725"/>
              <a:gd name="connsiteY692" fmla="*/ 577850 h 6857998"/>
              <a:gd name="connsiteX693" fmla="*/ 4513262 w 6435725"/>
              <a:gd name="connsiteY693" fmla="*/ 580231 h 6857998"/>
              <a:gd name="connsiteX694" fmla="*/ 4516966 w 6435725"/>
              <a:gd name="connsiteY694" fmla="*/ 582083 h 6857998"/>
              <a:gd name="connsiteX695" fmla="*/ 4520671 w 6435725"/>
              <a:gd name="connsiteY695" fmla="*/ 583141 h 6857998"/>
              <a:gd name="connsiteX696" fmla="*/ 4524639 w 6435725"/>
              <a:gd name="connsiteY696" fmla="*/ 583935 h 6857998"/>
              <a:gd name="connsiteX697" fmla="*/ 4528608 w 6435725"/>
              <a:gd name="connsiteY697" fmla="*/ 584200 h 6857998"/>
              <a:gd name="connsiteX698" fmla="*/ 4532841 w 6435725"/>
              <a:gd name="connsiteY698" fmla="*/ 583935 h 6857998"/>
              <a:gd name="connsiteX699" fmla="*/ 4536810 w 6435725"/>
              <a:gd name="connsiteY699" fmla="*/ 582877 h 6857998"/>
              <a:gd name="connsiteX700" fmla="*/ 4540779 w 6435725"/>
              <a:gd name="connsiteY700" fmla="*/ 582083 h 6857998"/>
              <a:gd name="connsiteX701" fmla="*/ 4542631 w 6435725"/>
              <a:gd name="connsiteY701" fmla="*/ 579437 h 6857998"/>
              <a:gd name="connsiteX702" fmla="*/ 4544748 w 6435725"/>
              <a:gd name="connsiteY702" fmla="*/ 577321 h 6857998"/>
              <a:gd name="connsiteX703" fmla="*/ 4547129 w 6435725"/>
              <a:gd name="connsiteY703" fmla="*/ 575468 h 6857998"/>
              <a:gd name="connsiteX704" fmla="*/ 4549510 w 6435725"/>
              <a:gd name="connsiteY704" fmla="*/ 574146 h 6857998"/>
              <a:gd name="connsiteX705" fmla="*/ 4555066 w 6435725"/>
              <a:gd name="connsiteY705" fmla="*/ 570971 h 6857998"/>
              <a:gd name="connsiteX706" fmla="*/ 4560358 w 6435725"/>
              <a:gd name="connsiteY706" fmla="*/ 567796 h 6857998"/>
              <a:gd name="connsiteX707" fmla="*/ 4563004 w 6435725"/>
              <a:gd name="connsiteY707" fmla="*/ 566473 h 6857998"/>
              <a:gd name="connsiteX708" fmla="*/ 4565650 w 6435725"/>
              <a:gd name="connsiteY708" fmla="*/ 564885 h 6857998"/>
              <a:gd name="connsiteX709" fmla="*/ 4568031 w 6435725"/>
              <a:gd name="connsiteY709" fmla="*/ 563033 h 6857998"/>
              <a:gd name="connsiteX710" fmla="*/ 4570148 w 6435725"/>
              <a:gd name="connsiteY710" fmla="*/ 560916 h 6857998"/>
              <a:gd name="connsiteX711" fmla="*/ 4572000 w 6435725"/>
              <a:gd name="connsiteY711" fmla="*/ 558800 h 6857998"/>
              <a:gd name="connsiteX712" fmla="*/ 4573852 w 6435725"/>
              <a:gd name="connsiteY712" fmla="*/ 555889 h 6857998"/>
              <a:gd name="connsiteX713" fmla="*/ 4575175 w 6435725"/>
              <a:gd name="connsiteY713" fmla="*/ 552714 h 6857998"/>
              <a:gd name="connsiteX714" fmla="*/ 4575969 w 6435725"/>
              <a:gd name="connsiteY714" fmla="*/ 549539 h 6857998"/>
              <a:gd name="connsiteX715" fmla="*/ 4575969 w 6435725"/>
              <a:gd name="connsiteY715" fmla="*/ 530754 h 6857998"/>
              <a:gd name="connsiteX716" fmla="*/ 4578350 w 6435725"/>
              <a:gd name="connsiteY716" fmla="*/ 527579 h 6857998"/>
              <a:gd name="connsiteX717" fmla="*/ 4580996 w 6435725"/>
              <a:gd name="connsiteY717" fmla="*/ 525198 h 6857998"/>
              <a:gd name="connsiteX718" fmla="*/ 4583112 w 6435725"/>
              <a:gd name="connsiteY718" fmla="*/ 522816 h 6857998"/>
              <a:gd name="connsiteX719" fmla="*/ 4585229 w 6435725"/>
              <a:gd name="connsiteY719" fmla="*/ 520964 h 6857998"/>
              <a:gd name="connsiteX720" fmla="*/ 4587081 w 6435725"/>
              <a:gd name="connsiteY720" fmla="*/ 519377 h 6857998"/>
              <a:gd name="connsiteX721" fmla="*/ 4589198 w 6435725"/>
              <a:gd name="connsiteY721" fmla="*/ 518054 h 6857998"/>
              <a:gd name="connsiteX722" fmla="*/ 4591050 w 6435725"/>
              <a:gd name="connsiteY722" fmla="*/ 517260 h 6857998"/>
              <a:gd name="connsiteX723" fmla="*/ 4592637 w 6435725"/>
              <a:gd name="connsiteY723" fmla="*/ 516996 h 6857998"/>
              <a:gd name="connsiteX724" fmla="*/ 4594489 w 6435725"/>
              <a:gd name="connsiteY724" fmla="*/ 516731 h 6857998"/>
              <a:gd name="connsiteX725" fmla="*/ 4596077 w 6435725"/>
              <a:gd name="connsiteY725" fmla="*/ 516731 h 6857998"/>
              <a:gd name="connsiteX726" fmla="*/ 4597400 w 6435725"/>
              <a:gd name="connsiteY726" fmla="*/ 516731 h 6857998"/>
              <a:gd name="connsiteX727" fmla="*/ 4598723 w 6435725"/>
              <a:gd name="connsiteY727" fmla="*/ 517260 h 6857998"/>
              <a:gd name="connsiteX728" fmla="*/ 4600046 w 6435725"/>
              <a:gd name="connsiteY728" fmla="*/ 517789 h 6857998"/>
              <a:gd name="connsiteX729" fmla="*/ 4601633 w 6435725"/>
              <a:gd name="connsiteY729" fmla="*/ 518848 h 6857998"/>
              <a:gd name="connsiteX730" fmla="*/ 4603750 w 6435725"/>
              <a:gd name="connsiteY730" fmla="*/ 520964 h 6857998"/>
              <a:gd name="connsiteX731" fmla="*/ 4605866 w 6435725"/>
              <a:gd name="connsiteY731" fmla="*/ 523610 h 6857998"/>
              <a:gd name="connsiteX732" fmla="*/ 4607719 w 6435725"/>
              <a:gd name="connsiteY732" fmla="*/ 526785 h 6857998"/>
              <a:gd name="connsiteX733" fmla="*/ 4609306 w 6435725"/>
              <a:gd name="connsiteY733" fmla="*/ 530225 h 6857998"/>
              <a:gd name="connsiteX734" fmla="*/ 4610629 w 6435725"/>
              <a:gd name="connsiteY734" fmla="*/ 533400 h 6857998"/>
              <a:gd name="connsiteX735" fmla="*/ 4613275 w 6435725"/>
              <a:gd name="connsiteY735" fmla="*/ 540014 h 6857998"/>
              <a:gd name="connsiteX736" fmla="*/ 4615391 w 6435725"/>
              <a:gd name="connsiteY736" fmla="*/ 544777 h 6857998"/>
              <a:gd name="connsiteX737" fmla="*/ 4617244 w 6435725"/>
              <a:gd name="connsiteY737" fmla="*/ 548481 h 6857998"/>
              <a:gd name="connsiteX738" fmla="*/ 4618831 w 6435725"/>
              <a:gd name="connsiteY738" fmla="*/ 552185 h 6857998"/>
              <a:gd name="connsiteX739" fmla="*/ 4621212 w 6435725"/>
              <a:gd name="connsiteY739" fmla="*/ 559858 h 6857998"/>
              <a:gd name="connsiteX740" fmla="*/ 4623329 w 6435725"/>
              <a:gd name="connsiteY740" fmla="*/ 567796 h 6857998"/>
              <a:gd name="connsiteX741" fmla="*/ 4625181 w 6435725"/>
              <a:gd name="connsiteY741" fmla="*/ 575998 h 6857998"/>
              <a:gd name="connsiteX742" fmla="*/ 4628356 w 6435725"/>
              <a:gd name="connsiteY742" fmla="*/ 592137 h 6857998"/>
              <a:gd name="connsiteX743" fmla="*/ 4629679 w 6435725"/>
              <a:gd name="connsiteY743" fmla="*/ 600339 h 6857998"/>
              <a:gd name="connsiteX744" fmla="*/ 4631531 w 6435725"/>
              <a:gd name="connsiteY744" fmla="*/ 608541 h 6857998"/>
              <a:gd name="connsiteX745" fmla="*/ 4629944 w 6435725"/>
              <a:gd name="connsiteY745" fmla="*/ 626004 h 6857998"/>
              <a:gd name="connsiteX746" fmla="*/ 4634441 w 6435725"/>
              <a:gd name="connsiteY746" fmla="*/ 637910 h 6857998"/>
              <a:gd name="connsiteX747" fmla="*/ 4638675 w 6435725"/>
              <a:gd name="connsiteY747" fmla="*/ 649552 h 6857998"/>
              <a:gd name="connsiteX748" fmla="*/ 4641056 w 6435725"/>
              <a:gd name="connsiteY748" fmla="*/ 655108 h 6857998"/>
              <a:gd name="connsiteX749" fmla="*/ 4643702 w 6435725"/>
              <a:gd name="connsiteY749" fmla="*/ 660664 h 6857998"/>
              <a:gd name="connsiteX750" fmla="*/ 4646348 w 6435725"/>
              <a:gd name="connsiteY750" fmla="*/ 665956 h 6857998"/>
              <a:gd name="connsiteX751" fmla="*/ 4649787 w 6435725"/>
              <a:gd name="connsiteY751" fmla="*/ 670718 h 6857998"/>
              <a:gd name="connsiteX752" fmla="*/ 4653227 w 6435725"/>
              <a:gd name="connsiteY752" fmla="*/ 675745 h 6857998"/>
              <a:gd name="connsiteX753" fmla="*/ 4656666 w 6435725"/>
              <a:gd name="connsiteY753" fmla="*/ 680243 h 6857998"/>
              <a:gd name="connsiteX754" fmla="*/ 4661164 w 6435725"/>
              <a:gd name="connsiteY754" fmla="*/ 684477 h 6857998"/>
              <a:gd name="connsiteX755" fmla="*/ 4665927 w 6435725"/>
              <a:gd name="connsiteY755" fmla="*/ 688710 h 6857998"/>
              <a:gd name="connsiteX756" fmla="*/ 4671219 w 6435725"/>
              <a:gd name="connsiteY756" fmla="*/ 692679 h 6857998"/>
              <a:gd name="connsiteX757" fmla="*/ 4677039 w 6435725"/>
              <a:gd name="connsiteY757" fmla="*/ 695854 h 6857998"/>
              <a:gd name="connsiteX758" fmla="*/ 4683389 w 6435725"/>
              <a:gd name="connsiteY758" fmla="*/ 699029 h 6857998"/>
              <a:gd name="connsiteX759" fmla="*/ 4690798 w 6435725"/>
              <a:gd name="connsiteY759" fmla="*/ 701410 h 6857998"/>
              <a:gd name="connsiteX760" fmla="*/ 4695560 w 6435725"/>
              <a:gd name="connsiteY760" fmla="*/ 703262 h 6857998"/>
              <a:gd name="connsiteX761" fmla="*/ 4700058 w 6435725"/>
              <a:gd name="connsiteY761" fmla="*/ 705379 h 6857998"/>
              <a:gd name="connsiteX762" fmla="*/ 4704291 w 6435725"/>
              <a:gd name="connsiteY762" fmla="*/ 708289 h 6857998"/>
              <a:gd name="connsiteX763" fmla="*/ 4708525 w 6435725"/>
              <a:gd name="connsiteY763" fmla="*/ 711200 h 6857998"/>
              <a:gd name="connsiteX764" fmla="*/ 4711964 w 6435725"/>
              <a:gd name="connsiteY764" fmla="*/ 714639 h 6857998"/>
              <a:gd name="connsiteX765" fmla="*/ 4715404 w 6435725"/>
              <a:gd name="connsiteY765" fmla="*/ 718343 h 6857998"/>
              <a:gd name="connsiteX766" fmla="*/ 4718314 w 6435725"/>
              <a:gd name="connsiteY766" fmla="*/ 722312 h 6857998"/>
              <a:gd name="connsiteX767" fmla="*/ 4720431 w 6435725"/>
              <a:gd name="connsiteY767" fmla="*/ 726810 h 6857998"/>
              <a:gd name="connsiteX768" fmla="*/ 4722283 w 6435725"/>
              <a:gd name="connsiteY768" fmla="*/ 731308 h 6857998"/>
              <a:gd name="connsiteX769" fmla="*/ 4722812 w 6435725"/>
              <a:gd name="connsiteY769" fmla="*/ 733689 h 6857998"/>
              <a:gd name="connsiteX770" fmla="*/ 4723077 w 6435725"/>
              <a:gd name="connsiteY770" fmla="*/ 736071 h 6857998"/>
              <a:gd name="connsiteX771" fmla="*/ 4723341 w 6435725"/>
              <a:gd name="connsiteY771" fmla="*/ 738981 h 6857998"/>
              <a:gd name="connsiteX772" fmla="*/ 4723341 w 6435725"/>
              <a:gd name="connsiteY772" fmla="*/ 741362 h 6857998"/>
              <a:gd name="connsiteX773" fmla="*/ 4723341 w 6435725"/>
              <a:gd name="connsiteY773" fmla="*/ 744273 h 6857998"/>
              <a:gd name="connsiteX774" fmla="*/ 4722812 w 6435725"/>
              <a:gd name="connsiteY774" fmla="*/ 746918 h 6857998"/>
              <a:gd name="connsiteX775" fmla="*/ 4722548 w 6435725"/>
              <a:gd name="connsiteY775" fmla="*/ 749829 h 6857998"/>
              <a:gd name="connsiteX776" fmla="*/ 4721489 w 6435725"/>
              <a:gd name="connsiteY776" fmla="*/ 752739 h 6857998"/>
              <a:gd name="connsiteX777" fmla="*/ 4720696 w 6435725"/>
              <a:gd name="connsiteY777" fmla="*/ 755650 h 6857998"/>
              <a:gd name="connsiteX778" fmla="*/ 4719108 w 6435725"/>
              <a:gd name="connsiteY778" fmla="*/ 758560 h 6857998"/>
              <a:gd name="connsiteX779" fmla="*/ 4717785 w 6435725"/>
              <a:gd name="connsiteY779" fmla="*/ 761735 h 6857998"/>
              <a:gd name="connsiteX780" fmla="*/ 4716198 w 6435725"/>
              <a:gd name="connsiteY780" fmla="*/ 764646 h 6857998"/>
              <a:gd name="connsiteX781" fmla="*/ 4713816 w 6435725"/>
              <a:gd name="connsiteY781" fmla="*/ 767821 h 6857998"/>
              <a:gd name="connsiteX782" fmla="*/ 4711700 w 6435725"/>
              <a:gd name="connsiteY782" fmla="*/ 771260 h 6857998"/>
              <a:gd name="connsiteX783" fmla="*/ 4710112 w 6435725"/>
              <a:gd name="connsiteY783" fmla="*/ 773112 h 6857998"/>
              <a:gd name="connsiteX784" fmla="*/ 4709319 w 6435725"/>
              <a:gd name="connsiteY784" fmla="*/ 774964 h 6857998"/>
              <a:gd name="connsiteX785" fmla="*/ 4707466 w 6435725"/>
              <a:gd name="connsiteY785" fmla="*/ 779198 h 6857998"/>
              <a:gd name="connsiteX786" fmla="*/ 4706144 w 6435725"/>
              <a:gd name="connsiteY786" fmla="*/ 783696 h 6857998"/>
              <a:gd name="connsiteX787" fmla="*/ 4705350 w 6435725"/>
              <a:gd name="connsiteY787" fmla="*/ 788723 h 6857998"/>
              <a:gd name="connsiteX788" fmla="*/ 4704027 w 6435725"/>
              <a:gd name="connsiteY788" fmla="*/ 798777 h 6857998"/>
              <a:gd name="connsiteX789" fmla="*/ 4703233 w 6435725"/>
              <a:gd name="connsiteY789" fmla="*/ 803804 h 6857998"/>
              <a:gd name="connsiteX790" fmla="*/ 4702175 w 6435725"/>
              <a:gd name="connsiteY790" fmla="*/ 808566 h 6857998"/>
              <a:gd name="connsiteX791" fmla="*/ 4705879 w 6435725"/>
              <a:gd name="connsiteY791" fmla="*/ 814123 h 6857998"/>
              <a:gd name="connsiteX792" fmla="*/ 4709848 w 6435725"/>
              <a:gd name="connsiteY792" fmla="*/ 818885 h 6857998"/>
              <a:gd name="connsiteX793" fmla="*/ 4713816 w 6435725"/>
              <a:gd name="connsiteY793" fmla="*/ 823118 h 6857998"/>
              <a:gd name="connsiteX794" fmla="*/ 4718579 w 6435725"/>
              <a:gd name="connsiteY794" fmla="*/ 826823 h 6857998"/>
              <a:gd name="connsiteX795" fmla="*/ 4723077 w 6435725"/>
              <a:gd name="connsiteY795" fmla="*/ 830262 h 6857998"/>
              <a:gd name="connsiteX796" fmla="*/ 4728104 w 6435725"/>
              <a:gd name="connsiteY796" fmla="*/ 832908 h 6857998"/>
              <a:gd name="connsiteX797" fmla="*/ 4732866 w 6435725"/>
              <a:gd name="connsiteY797" fmla="*/ 835289 h 6857998"/>
              <a:gd name="connsiteX798" fmla="*/ 4738158 w 6435725"/>
              <a:gd name="connsiteY798" fmla="*/ 837141 h 6857998"/>
              <a:gd name="connsiteX799" fmla="*/ 4743450 w 6435725"/>
              <a:gd name="connsiteY799" fmla="*/ 838993 h 6857998"/>
              <a:gd name="connsiteX800" fmla="*/ 4749006 w 6435725"/>
              <a:gd name="connsiteY800" fmla="*/ 840581 h 6857998"/>
              <a:gd name="connsiteX801" fmla="*/ 4754562 w 6435725"/>
              <a:gd name="connsiteY801" fmla="*/ 841904 h 6857998"/>
              <a:gd name="connsiteX802" fmla="*/ 4760119 w 6435725"/>
              <a:gd name="connsiteY802" fmla="*/ 842698 h 6857998"/>
              <a:gd name="connsiteX803" fmla="*/ 4771760 w 6435725"/>
              <a:gd name="connsiteY803" fmla="*/ 844285 h 6857998"/>
              <a:gd name="connsiteX804" fmla="*/ 4783402 w 6435725"/>
              <a:gd name="connsiteY804" fmla="*/ 845608 h 6857998"/>
              <a:gd name="connsiteX805" fmla="*/ 4785783 w 6435725"/>
              <a:gd name="connsiteY805" fmla="*/ 842698 h 6857998"/>
              <a:gd name="connsiteX806" fmla="*/ 4787900 w 6435725"/>
              <a:gd name="connsiteY806" fmla="*/ 840581 h 6857998"/>
              <a:gd name="connsiteX807" fmla="*/ 4790281 w 6435725"/>
              <a:gd name="connsiteY807" fmla="*/ 838729 h 6857998"/>
              <a:gd name="connsiteX808" fmla="*/ 4793191 w 6435725"/>
              <a:gd name="connsiteY808" fmla="*/ 837141 h 6857998"/>
              <a:gd name="connsiteX809" fmla="*/ 4795573 w 6435725"/>
              <a:gd name="connsiteY809" fmla="*/ 836083 h 6857998"/>
              <a:gd name="connsiteX810" fmla="*/ 4797954 w 6435725"/>
              <a:gd name="connsiteY810" fmla="*/ 835289 h 6857998"/>
              <a:gd name="connsiteX811" fmla="*/ 4800600 w 6435725"/>
              <a:gd name="connsiteY811" fmla="*/ 834760 h 6857998"/>
              <a:gd name="connsiteX812" fmla="*/ 4802981 w 6435725"/>
              <a:gd name="connsiteY812" fmla="*/ 834495 h 6857998"/>
              <a:gd name="connsiteX813" fmla="*/ 4805362 w 6435725"/>
              <a:gd name="connsiteY813" fmla="*/ 834495 h 6857998"/>
              <a:gd name="connsiteX814" fmla="*/ 4808273 w 6435725"/>
              <a:gd name="connsiteY814" fmla="*/ 834760 h 6857998"/>
              <a:gd name="connsiteX815" fmla="*/ 4813035 w 6435725"/>
              <a:gd name="connsiteY815" fmla="*/ 836083 h 6857998"/>
              <a:gd name="connsiteX816" fmla="*/ 4818327 w 6435725"/>
              <a:gd name="connsiteY816" fmla="*/ 837670 h 6857998"/>
              <a:gd name="connsiteX817" fmla="*/ 4823354 w 6435725"/>
              <a:gd name="connsiteY817" fmla="*/ 839523 h 6857998"/>
              <a:gd name="connsiteX818" fmla="*/ 4833673 w 6435725"/>
              <a:gd name="connsiteY818" fmla="*/ 843756 h 6857998"/>
              <a:gd name="connsiteX819" fmla="*/ 4838700 w 6435725"/>
              <a:gd name="connsiteY819" fmla="*/ 845608 h 6857998"/>
              <a:gd name="connsiteX820" fmla="*/ 4843727 w 6435725"/>
              <a:gd name="connsiteY820" fmla="*/ 846666 h 6857998"/>
              <a:gd name="connsiteX821" fmla="*/ 4846373 w 6435725"/>
              <a:gd name="connsiteY821" fmla="*/ 847196 h 6857998"/>
              <a:gd name="connsiteX822" fmla="*/ 4848754 w 6435725"/>
              <a:gd name="connsiteY822" fmla="*/ 847460 h 6857998"/>
              <a:gd name="connsiteX823" fmla="*/ 4851400 w 6435725"/>
              <a:gd name="connsiteY823" fmla="*/ 847196 h 6857998"/>
              <a:gd name="connsiteX824" fmla="*/ 4854046 w 6435725"/>
              <a:gd name="connsiteY824" fmla="*/ 846666 h 6857998"/>
              <a:gd name="connsiteX825" fmla="*/ 4856427 w 6435725"/>
              <a:gd name="connsiteY825" fmla="*/ 846402 h 6857998"/>
              <a:gd name="connsiteX826" fmla="*/ 4858808 w 6435725"/>
              <a:gd name="connsiteY826" fmla="*/ 845608 h 6857998"/>
              <a:gd name="connsiteX827" fmla="*/ 4861454 w 6435725"/>
              <a:gd name="connsiteY827" fmla="*/ 844285 h 6857998"/>
              <a:gd name="connsiteX828" fmla="*/ 4863835 w 6435725"/>
              <a:gd name="connsiteY828" fmla="*/ 842433 h 6857998"/>
              <a:gd name="connsiteX829" fmla="*/ 4865687 w 6435725"/>
              <a:gd name="connsiteY829" fmla="*/ 847989 h 6857998"/>
              <a:gd name="connsiteX830" fmla="*/ 4867275 w 6435725"/>
              <a:gd name="connsiteY830" fmla="*/ 853016 h 6857998"/>
              <a:gd name="connsiteX831" fmla="*/ 4869391 w 6435725"/>
              <a:gd name="connsiteY831" fmla="*/ 857250 h 6857998"/>
              <a:gd name="connsiteX832" fmla="*/ 4871508 w 6435725"/>
              <a:gd name="connsiteY832" fmla="*/ 861218 h 6857998"/>
              <a:gd name="connsiteX833" fmla="*/ 4873625 w 6435725"/>
              <a:gd name="connsiteY833" fmla="*/ 864923 h 6857998"/>
              <a:gd name="connsiteX834" fmla="*/ 4876006 w 6435725"/>
              <a:gd name="connsiteY834" fmla="*/ 867833 h 6857998"/>
              <a:gd name="connsiteX835" fmla="*/ 4878916 w 6435725"/>
              <a:gd name="connsiteY835" fmla="*/ 870743 h 6857998"/>
              <a:gd name="connsiteX836" fmla="*/ 4881562 w 6435725"/>
              <a:gd name="connsiteY836" fmla="*/ 873125 h 6857998"/>
              <a:gd name="connsiteX837" fmla="*/ 4884473 w 6435725"/>
              <a:gd name="connsiteY837" fmla="*/ 875241 h 6857998"/>
              <a:gd name="connsiteX838" fmla="*/ 4887119 w 6435725"/>
              <a:gd name="connsiteY838" fmla="*/ 877093 h 6857998"/>
              <a:gd name="connsiteX839" fmla="*/ 4890294 w 6435725"/>
              <a:gd name="connsiteY839" fmla="*/ 878681 h 6857998"/>
              <a:gd name="connsiteX840" fmla="*/ 4893469 w 6435725"/>
              <a:gd name="connsiteY840" fmla="*/ 880004 h 6857998"/>
              <a:gd name="connsiteX841" fmla="*/ 4896644 w 6435725"/>
              <a:gd name="connsiteY841" fmla="*/ 880798 h 6857998"/>
              <a:gd name="connsiteX842" fmla="*/ 4900083 w 6435725"/>
              <a:gd name="connsiteY842" fmla="*/ 881591 h 6857998"/>
              <a:gd name="connsiteX843" fmla="*/ 4903787 w 6435725"/>
              <a:gd name="connsiteY843" fmla="*/ 882121 h 6857998"/>
              <a:gd name="connsiteX844" fmla="*/ 4907227 w 6435725"/>
              <a:gd name="connsiteY844" fmla="*/ 882385 h 6857998"/>
              <a:gd name="connsiteX845" fmla="*/ 4914106 w 6435725"/>
              <a:gd name="connsiteY845" fmla="*/ 882650 h 6857998"/>
              <a:gd name="connsiteX846" fmla="*/ 4921779 w 6435725"/>
              <a:gd name="connsiteY846" fmla="*/ 882121 h 6857998"/>
              <a:gd name="connsiteX847" fmla="*/ 4929452 w 6435725"/>
              <a:gd name="connsiteY847" fmla="*/ 881591 h 6857998"/>
              <a:gd name="connsiteX848" fmla="*/ 4937125 w 6435725"/>
              <a:gd name="connsiteY848" fmla="*/ 880268 h 6857998"/>
              <a:gd name="connsiteX849" fmla="*/ 4952471 w 6435725"/>
              <a:gd name="connsiteY849" fmla="*/ 878152 h 6857998"/>
              <a:gd name="connsiteX850" fmla="*/ 4960144 w 6435725"/>
              <a:gd name="connsiteY850" fmla="*/ 877358 h 6857998"/>
              <a:gd name="connsiteX851" fmla="*/ 4967816 w 6435725"/>
              <a:gd name="connsiteY851" fmla="*/ 876829 h 6857998"/>
              <a:gd name="connsiteX852" fmla="*/ 4967552 w 6435725"/>
              <a:gd name="connsiteY852" fmla="*/ 881062 h 6857998"/>
              <a:gd name="connsiteX853" fmla="*/ 4967023 w 6435725"/>
              <a:gd name="connsiteY853" fmla="*/ 884766 h 6857998"/>
              <a:gd name="connsiteX854" fmla="*/ 4965700 w 6435725"/>
              <a:gd name="connsiteY854" fmla="*/ 888206 h 6857998"/>
              <a:gd name="connsiteX855" fmla="*/ 4964112 w 6435725"/>
              <a:gd name="connsiteY855" fmla="*/ 891381 h 6857998"/>
              <a:gd name="connsiteX856" fmla="*/ 4961996 w 6435725"/>
              <a:gd name="connsiteY856" fmla="*/ 894027 h 6857998"/>
              <a:gd name="connsiteX857" fmla="*/ 4959879 w 6435725"/>
              <a:gd name="connsiteY857" fmla="*/ 896143 h 6857998"/>
              <a:gd name="connsiteX858" fmla="*/ 4957498 w 6435725"/>
              <a:gd name="connsiteY858" fmla="*/ 898789 h 6857998"/>
              <a:gd name="connsiteX859" fmla="*/ 4955116 w 6435725"/>
              <a:gd name="connsiteY859" fmla="*/ 900906 h 6857998"/>
              <a:gd name="connsiteX860" fmla="*/ 4949825 w 6435725"/>
              <a:gd name="connsiteY860" fmla="*/ 905139 h 6857998"/>
              <a:gd name="connsiteX861" fmla="*/ 4947444 w 6435725"/>
              <a:gd name="connsiteY861" fmla="*/ 907256 h 6857998"/>
              <a:gd name="connsiteX862" fmla="*/ 4944798 w 6435725"/>
              <a:gd name="connsiteY862" fmla="*/ 909637 h 6857998"/>
              <a:gd name="connsiteX863" fmla="*/ 4942416 w 6435725"/>
              <a:gd name="connsiteY863" fmla="*/ 912283 h 6857998"/>
              <a:gd name="connsiteX864" fmla="*/ 4940564 w 6435725"/>
              <a:gd name="connsiteY864" fmla="*/ 915193 h 6857998"/>
              <a:gd name="connsiteX865" fmla="*/ 4938977 w 6435725"/>
              <a:gd name="connsiteY865" fmla="*/ 918368 h 6857998"/>
              <a:gd name="connsiteX866" fmla="*/ 4937919 w 6435725"/>
              <a:gd name="connsiteY866" fmla="*/ 922073 h 6857998"/>
              <a:gd name="connsiteX867" fmla="*/ 4940564 w 6435725"/>
              <a:gd name="connsiteY867" fmla="*/ 921808 h 6857998"/>
              <a:gd name="connsiteX868" fmla="*/ 4943739 w 6435725"/>
              <a:gd name="connsiteY868" fmla="*/ 922073 h 6857998"/>
              <a:gd name="connsiteX869" fmla="*/ 4949296 w 6435725"/>
              <a:gd name="connsiteY869" fmla="*/ 922602 h 6857998"/>
              <a:gd name="connsiteX870" fmla="*/ 4954587 w 6435725"/>
              <a:gd name="connsiteY870" fmla="*/ 923660 h 6857998"/>
              <a:gd name="connsiteX871" fmla="*/ 4959879 w 6435725"/>
              <a:gd name="connsiteY871" fmla="*/ 925512 h 6857998"/>
              <a:gd name="connsiteX872" fmla="*/ 4964906 w 6435725"/>
              <a:gd name="connsiteY872" fmla="*/ 927364 h 6857998"/>
              <a:gd name="connsiteX873" fmla="*/ 4970198 w 6435725"/>
              <a:gd name="connsiteY873" fmla="*/ 929746 h 6857998"/>
              <a:gd name="connsiteX874" fmla="*/ 4980252 w 6435725"/>
              <a:gd name="connsiteY874" fmla="*/ 934508 h 6857998"/>
              <a:gd name="connsiteX875" fmla="*/ 4985014 w 6435725"/>
              <a:gd name="connsiteY875" fmla="*/ 936889 h 6857998"/>
              <a:gd name="connsiteX876" fmla="*/ 4990306 w 6435725"/>
              <a:gd name="connsiteY876" fmla="*/ 939271 h 6857998"/>
              <a:gd name="connsiteX877" fmla="*/ 4995598 w 6435725"/>
              <a:gd name="connsiteY877" fmla="*/ 941123 h 6857998"/>
              <a:gd name="connsiteX878" fmla="*/ 5001154 w 6435725"/>
              <a:gd name="connsiteY878" fmla="*/ 942975 h 6857998"/>
              <a:gd name="connsiteX879" fmla="*/ 5006975 w 6435725"/>
              <a:gd name="connsiteY879" fmla="*/ 943768 h 6857998"/>
              <a:gd name="connsiteX880" fmla="*/ 5012796 w 6435725"/>
              <a:gd name="connsiteY880" fmla="*/ 944562 h 6857998"/>
              <a:gd name="connsiteX881" fmla="*/ 5015706 w 6435725"/>
              <a:gd name="connsiteY881" fmla="*/ 944562 h 6857998"/>
              <a:gd name="connsiteX882" fmla="*/ 5018881 w 6435725"/>
              <a:gd name="connsiteY882" fmla="*/ 944562 h 6857998"/>
              <a:gd name="connsiteX883" fmla="*/ 5022056 w 6435725"/>
              <a:gd name="connsiteY883" fmla="*/ 944033 h 6857998"/>
              <a:gd name="connsiteX884" fmla="*/ 5025231 w 6435725"/>
              <a:gd name="connsiteY884" fmla="*/ 943504 h 6857998"/>
              <a:gd name="connsiteX885" fmla="*/ 5023908 w 6435725"/>
              <a:gd name="connsiteY885" fmla="*/ 948795 h 6857998"/>
              <a:gd name="connsiteX886" fmla="*/ 5022321 w 6435725"/>
              <a:gd name="connsiteY886" fmla="*/ 953558 h 6857998"/>
              <a:gd name="connsiteX887" fmla="*/ 5020204 w 6435725"/>
              <a:gd name="connsiteY887" fmla="*/ 958320 h 6857998"/>
              <a:gd name="connsiteX888" fmla="*/ 5018087 w 6435725"/>
              <a:gd name="connsiteY888" fmla="*/ 962554 h 6857998"/>
              <a:gd name="connsiteX889" fmla="*/ 5015441 w 6435725"/>
              <a:gd name="connsiteY889" fmla="*/ 966523 h 6857998"/>
              <a:gd name="connsiteX890" fmla="*/ 5013060 w 6435725"/>
              <a:gd name="connsiteY890" fmla="*/ 970227 h 6857998"/>
              <a:gd name="connsiteX891" fmla="*/ 5010414 w 6435725"/>
              <a:gd name="connsiteY891" fmla="*/ 973931 h 6857998"/>
              <a:gd name="connsiteX892" fmla="*/ 5007504 w 6435725"/>
              <a:gd name="connsiteY892" fmla="*/ 977371 h 6857998"/>
              <a:gd name="connsiteX893" fmla="*/ 5001419 w 6435725"/>
              <a:gd name="connsiteY893" fmla="*/ 983720 h 6857998"/>
              <a:gd name="connsiteX894" fmla="*/ 4995598 w 6435725"/>
              <a:gd name="connsiteY894" fmla="*/ 989806 h 6857998"/>
              <a:gd name="connsiteX895" fmla="*/ 4989777 w 6435725"/>
              <a:gd name="connsiteY895" fmla="*/ 996156 h 6857998"/>
              <a:gd name="connsiteX896" fmla="*/ 4984485 w 6435725"/>
              <a:gd name="connsiteY896" fmla="*/ 1002241 h 6857998"/>
              <a:gd name="connsiteX897" fmla="*/ 4983956 w 6435725"/>
              <a:gd name="connsiteY897" fmla="*/ 1005681 h 6857998"/>
              <a:gd name="connsiteX898" fmla="*/ 4983691 w 6435725"/>
              <a:gd name="connsiteY898" fmla="*/ 1008856 h 6857998"/>
              <a:gd name="connsiteX899" fmla="*/ 4984221 w 6435725"/>
              <a:gd name="connsiteY899" fmla="*/ 1012031 h 6857998"/>
              <a:gd name="connsiteX900" fmla="*/ 4984750 w 6435725"/>
              <a:gd name="connsiteY900" fmla="*/ 1015206 h 6857998"/>
              <a:gd name="connsiteX901" fmla="*/ 4986073 w 6435725"/>
              <a:gd name="connsiteY901" fmla="*/ 1017852 h 6857998"/>
              <a:gd name="connsiteX902" fmla="*/ 4987660 w 6435725"/>
              <a:gd name="connsiteY902" fmla="*/ 1020498 h 6857998"/>
              <a:gd name="connsiteX903" fmla="*/ 4990571 w 6435725"/>
              <a:gd name="connsiteY903" fmla="*/ 1025789 h 6857998"/>
              <a:gd name="connsiteX904" fmla="*/ 4994275 w 6435725"/>
              <a:gd name="connsiteY904" fmla="*/ 1031081 h 6857998"/>
              <a:gd name="connsiteX905" fmla="*/ 4997714 w 6435725"/>
              <a:gd name="connsiteY905" fmla="*/ 1036373 h 6857998"/>
              <a:gd name="connsiteX906" fmla="*/ 4999037 w 6435725"/>
              <a:gd name="connsiteY906" fmla="*/ 1039018 h 6857998"/>
              <a:gd name="connsiteX907" fmla="*/ 5000096 w 6435725"/>
              <a:gd name="connsiteY907" fmla="*/ 1042193 h 6857998"/>
              <a:gd name="connsiteX908" fmla="*/ 5000889 w 6435725"/>
              <a:gd name="connsiteY908" fmla="*/ 1044839 h 6857998"/>
              <a:gd name="connsiteX909" fmla="*/ 5001154 w 6435725"/>
              <a:gd name="connsiteY909" fmla="*/ 1048279 h 6857998"/>
              <a:gd name="connsiteX910" fmla="*/ 5064125 w 6435725"/>
              <a:gd name="connsiteY910" fmla="*/ 1083998 h 6857998"/>
              <a:gd name="connsiteX911" fmla="*/ 5068358 w 6435725"/>
              <a:gd name="connsiteY911" fmla="*/ 1083998 h 6857998"/>
              <a:gd name="connsiteX912" fmla="*/ 5072591 w 6435725"/>
              <a:gd name="connsiteY912" fmla="*/ 1084262 h 6857998"/>
              <a:gd name="connsiteX913" fmla="*/ 5076560 w 6435725"/>
              <a:gd name="connsiteY913" fmla="*/ 1084527 h 6857998"/>
              <a:gd name="connsiteX914" fmla="*/ 5080264 w 6435725"/>
              <a:gd name="connsiteY914" fmla="*/ 1085321 h 6857998"/>
              <a:gd name="connsiteX915" fmla="*/ 5083969 w 6435725"/>
              <a:gd name="connsiteY915" fmla="*/ 1086379 h 6857998"/>
              <a:gd name="connsiteX916" fmla="*/ 5087673 w 6435725"/>
              <a:gd name="connsiteY916" fmla="*/ 1087966 h 6857998"/>
              <a:gd name="connsiteX917" fmla="*/ 5091112 w 6435725"/>
              <a:gd name="connsiteY917" fmla="*/ 1089289 h 6857998"/>
              <a:gd name="connsiteX918" fmla="*/ 5094287 w 6435725"/>
              <a:gd name="connsiteY918" fmla="*/ 1091141 h 6857998"/>
              <a:gd name="connsiteX919" fmla="*/ 5097198 w 6435725"/>
              <a:gd name="connsiteY919" fmla="*/ 1093523 h 6857998"/>
              <a:gd name="connsiteX920" fmla="*/ 5100373 w 6435725"/>
              <a:gd name="connsiteY920" fmla="*/ 1095640 h 6857998"/>
              <a:gd name="connsiteX921" fmla="*/ 5103283 w 6435725"/>
              <a:gd name="connsiteY921" fmla="*/ 1098021 h 6857998"/>
              <a:gd name="connsiteX922" fmla="*/ 5106194 w 6435725"/>
              <a:gd name="connsiteY922" fmla="*/ 1100666 h 6857998"/>
              <a:gd name="connsiteX923" fmla="*/ 5111485 w 6435725"/>
              <a:gd name="connsiteY923" fmla="*/ 1106487 h 6857998"/>
              <a:gd name="connsiteX924" fmla="*/ 5116248 w 6435725"/>
              <a:gd name="connsiteY924" fmla="*/ 1113102 h 6857998"/>
              <a:gd name="connsiteX925" fmla="*/ 5119423 w 6435725"/>
              <a:gd name="connsiteY925" fmla="*/ 1116806 h 6857998"/>
              <a:gd name="connsiteX926" fmla="*/ 5122069 w 6435725"/>
              <a:gd name="connsiteY926" fmla="*/ 1119716 h 6857998"/>
              <a:gd name="connsiteX927" fmla="*/ 5124979 w 6435725"/>
              <a:gd name="connsiteY927" fmla="*/ 1122627 h 6857998"/>
              <a:gd name="connsiteX928" fmla="*/ 5127625 w 6435725"/>
              <a:gd name="connsiteY928" fmla="*/ 1124744 h 6857998"/>
              <a:gd name="connsiteX929" fmla="*/ 5130271 w 6435725"/>
              <a:gd name="connsiteY929" fmla="*/ 1126331 h 6857998"/>
              <a:gd name="connsiteX930" fmla="*/ 5133181 w 6435725"/>
              <a:gd name="connsiteY930" fmla="*/ 1127389 h 6857998"/>
              <a:gd name="connsiteX931" fmla="*/ 5135827 w 6435725"/>
              <a:gd name="connsiteY931" fmla="*/ 1128183 h 6857998"/>
              <a:gd name="connsiteX932" fmla="*/ 5138737 w 6435725"/>
              <a:gd name="connsiteY932" fmla="*/ 1128448 h 6857998"/>
              <a:gd name="connsiteX933" fmla="*/ 5141383 w 6435725"/>
              <a:gd name="connsiteY933" fmla="*/ 1128183 h 6857998"/>
              <a:gd name="connsiteX934" fmla="*/ 5144294 w 6435725"/>
              <a:gd name="connsiteY934" fmla="*/ 1127125 h 6857998"/>
              <a:gd name="connsiteX935" fmla="*/ 5146675 w 6435725"/>
              <a:gd name="connsiteY935" fmla="*/ 1125537 h 6857998"/>
              <a:gd name="connsiteX936" fmla="*/ 5149321 w 6435725"/>
              <a:gd name="connsiteY936" fmla="*/ 1123685 h 6857998"/>
              <a:gd name="connsiteX937" fmla="*/ 5151966 w 6435725"/>
              <a:gd name="connsiteY937" fmla="*/ 1121304 h 6857998"/>
              <a:gd name="connsiteX938" fmla="*/ 5154348 w 6435725"/>
              <a:gd name="connsiteY938" fmla="*/ 1118394 h 6857998"/>
              <a:gd name="connsiteX939" fmla="*/ 5156994 w 6435725"/>
              <a:gd name="connsiteY939" fmla="*/ 1114954 h 6857998"/>
              <a:gd name="connsiteX940" fmla="*/ 5159639 w 6435725"/>
              <a:gd name="connsiteY940" fmla="*/ 1110721 h 6857998"/>
              <a:gd name="connsiteX941" fmla="*/ 5160433 w 6435725"/>
              <a:gd name="connsiteY941" fmla="*/ 1107810 h 6857998"/>
              <a:gd name="connsiteX942" fmla="*/ 5161491 w 6435725"/>
              <a:gd name="connsiteY942" fmla="*/ 1105164 h 6857998"/>
              <a:gd name="connsiteX943" fmla="*/ 5163079 w 6435725"/>
              <a:gd name="connsiteY943" fmla="*/ 1103048 h 6857998"/>
              <a:gd name="connsiteX944" fmla="*/ 5164402 w 6435725"/>
              <a:gd name="connsiteY944" fmla="*/ 1101196 h 6857998"/>
              <a:gd name="connsiteX945" fmla="*/ 5165989 w 6435725"/>
              <a:gd name="connsiteY945" fmla="*/ 1099343 h 6857998"/>
              <a:gd name="connsiteX946" fmla="*/ 5167841 w 6435725"/>
              <a:gd name="connsiteY946" fmla="*/ 1098021 h 6857998"/>
              <a:gd name="connsiteX947" fmla="*/ 5169694 w 6435725"/>
              <a:gd name="connsiteY947" fmla="*/ 1096698 h 6857998"/>
              <a:gd name="connsiteX948" fmla="*/ 5171810 w 6435725"/>
              <a:gd name="connsiteY948" fmla="*/ 1095904 h 6857998"/>
              <a:gd name="connsiteX949" fmla="*/ 5174191 w 6435725"/>
              <a:gd name="connsiteY949" fmla="*/ 1094846 h 6857998"/>
              <a:gd name="connsiteX950" fmla="*/ 5176573 w 6435725"/>
              <a:gd name="connsiteY950" fmla="*/ 1094316 h 6857998"/>
              <a:gd name="connsiteX951" fmla="*/ 5181335 w 6435725"/>
              <a:gd name="connsiteY951" fmla="*/ 1093787 h 6857998"/>
              <a:gd name="connsiteX952" fmla="*/ 5186627 w 6435725"/>
              <a:gd name="connsiteY952" fmla="*/ 1092994 h 6857998"/>
              <a:gd name="connsiteX953" fmla="*/ 5191919 w 6435725"/>
              <a:gd name="connsiteY953" fmla="*/ 1092729 h 6857998"/>
              <a:gd name="connsiteX954" fmla="*/ 5196946 w 6435725"/>
              <a:gd name="connsiteY954" fmla="*/ 1092200 h 6857998"/>
              <a:gd name="connsiteX955" fmla="*/ 5201973 w 6435725"/>
              <a:gd name="connsiteY955" fmla="*/ 1091671 h 6857998"/>
              <a:gd name="connsiteX956" fmla="*/ 5206471 w 6435725"/>
              <a:gd name="connsiteY956" fmla="*/ 1090348 h 6857998"/>
              <a:gd name="connsiteX957" fmla="*/ 5209116 w 6435725"/>
              <a:gd name="connsiteY957" fmla="*/ 1089819 h 6857998"/>
              <a:gd name="connsiteX958" fmla="*/ 5211233 w 6435725"/>
              <a:gd name="connsiteY958" fmla="*/ 1088496 h 6857998"/>
              <a:gd name="connsiteX959" fmla="*/ 5213085 w 6435725"/>
              <a:gd name="connsiteY959" fmla="*/ 1087437 h 6857998"/>
              <a:gd name="connsiteX960" fmla="*/ 5214937 w 6435725"/>
              <a:gd name="connsiteY960" fmla="*/ 1086115 h 6857998"/>
              <a:gd name="connsiteX961" fmla="*/ 5216525 w 6435725"/>
              <a:gd name="connsiteY961" fmla="*/ 1084527 h 6857998"/>
              <a:gd name="connsiteX962" fmla="*/ 5217848 w 6435725"/>
              <a:gd name="connsiteY962" fmla="*/ 1082410 h 6857998"/>
              <a:gd name="connsiteX963" fmla="*/ 5219435 w 6435725"/>
              <a:gd name="connsiteY963" fmla="*/ 1080294 h 6857998"/>
              <a:gd name="connsiteX964" fmla="*/ 5220494 w 6435725"/>
              <a:gd name="connsiteY964" fmla="*/ 1077648 h 6857998"/>
              <a:gd name="connsiteX965" fmla="*/ 5221287 w 6435725"/>
              <a:gd name="connsiteY965" fmla="*/ 1074737 h 6857998"/>
              <a:gd name="connsiteX966" fmla="*/ 5221816 w 6435725"/>
              <a:gd name="connsiteY966" fmla="*/ 1071298 h 6857998"/>
              <a:gd name="connsiteX967" fmla="*/ 5197475 w 6435725"/>
              <a:gd name="connsiteY967" fmla="*/ 1046691 h 6857998"/>
              <a:gd name="connsiteX968" fmla="*/ 5194829 w 6435725"/>
              <a:gd name="connsiteY968" fmla="*/ 1044310 h 6857998"/>
              <a:gd name="connsiteX969" fmla="*/ 5192448 w 6435725"/>
              <a:gd name="connsiteY969" fmla="*/ 1042193 h 6857998"/>
              <a:gd name="connsiteX970" fmla="*/ 5186891 w 6435725"/>
              <a:gd name="connsiteY970" fmla="*/ 1037431 h 6857998"/>
              <a:gd name="connsiteX971" fmla="*/ 5181600 w 6435725"/>
              <a:gd name="connsiteY971" fmla="*/ 1032933 h 6857998"/>
              <a:gd name="connsiteX972" fmla="*/ 5179219 w 6435725"/>
              <a:gd name="connsiteY972" fmla="*/ 1030552 h 6857998"/>
              <a:gd name="connsiteX973" fmla="*/ 5177366 w 6435725"/>
              <a:gd name="connsiteY973" fmla="*/ 1027906 h 6857998"/>
              <a:gd name="connsiteX974" fmla="*/ 5175779 w 6435725"/>
              <a:gd name="connsiteY974" fmla="*/ 1025260 h 6857998"/>
              <a:gd name="connsiteX975" fmla="*/ 5174721 w 6435725"/>
              <a:gd name="connsiteY975" fmla="*/ 1022879 h 6857998"/>
              <a:gd name="connsiteX976" fmla="*/ 5174191 w 6435725"/>
              <a:gd name="connsiteY976" fmla="*/ 1019968 h 6857998"/>
              <a:gd name="connsiteX977" fmla="*/ 5174191 w 6435725"/>
              <a:gd name="connsiteY977" fmla="*/ 1018381 h 6857998"/>
              <a:gd name="connsiteX978" fmla="*/ 5174191 w 6435725"/>
              <a:gd name="connsiteY978" fmla="*/ 1016793 h 6857998"/>
              <a:gd name="connsiteX979" fmla="*/ 5174985 w 6435725"/>
              <a:gd name="connsiteY979" fmla="*/ 1015471 h 6857998"/>
              <a:gd name="connsiteX980" fmla="*/ 5175514 w 6435725"/>
              <a:gd name="connsiteY980" fmla="*/ 1013883 h 6857998"/>
              <a:gd name="connsiteX981" fmla="*/ 5177366 w 6435725"/>
              <a:gd name="connsiteY981" fmla="*/ 1010708 h 6857998"/>
              <a:gd name="connsiteX982" fmla="*/ 5180541 w 6435725"/>
              <a:gd name="connsiteY982" fmla="*/ 1007268 h 6857998"/>
              <a:gd name="connsiteX983" fmla="*/ 5184510 w 6435725"/>
              <a:gd name="connsiteY983" fmla="*/ 1004093 h 6857998"/>
              <a:gd name="connsiteX984" fmla="*/ 5186891 w 6435725"/>
              <a:gd name="connsiteY984" fmla="*/ 1002241 h 6857998"/>
              <a:gd name="connsiteX985" fmla="*/ 5189802 w 6435725"/>
              <a:gd name="connsiteY985" fmla="*/ 1000654 h 6857998"/>
              <a:gd name="connsiteX986" fmla="*/ 5192183 w 6435725"/>
              <a:gd name="connsiteY986" fmla="*/ 999595 h 6857998"/>
              <a:gd name="connsiteX987" fmla="*/ 5194564 w 6435725"/>
              <a:gd name="connsiteY987" fmla="*/ 999066 h 6857998"/>
              <a:gd name="connsiteX988" fmla="*/ 5196946 w 6435725"/>
              <a:gd name="connsiteY988" fmla="*/ 999066 h 6857998"/>
              <a:gd name="connsiteX989" fmla="*/ 5199591 w 6435725"/>
              <a:gd name="connsiteY989" fmla="*/ 999331 h 6857998"/>
              <a:gd name="connsiteX990" fmla="*/ 5201708 w 6435725"/>
              <a:gd name="connsiteY990" fmla="*/ 1000125 h 6857998"/>
              <a:gd name="connsiteX991" fmla="*/ 5203560 w 6435725"/>
              <a:gd name="connsiteY991" fmla="*/ 1001183 h 6857998"/>
              <a:gd name="connsiteX992" fmla="*/ 5205412 w 6435725"/>
              <a:gd name="connsiteY992" fmla="*/ 1002771 h 6857998"/>
              <a:gd name="connsiteX993" fmla="*/ 5207000 w 6435725"/>
              <a:gd name="connsiteY993" fmla="*/ 1004623 h 6857998"/>
              <a:gd name="connsiteX994" fmla="*/ 5208058 w 6435725"/>
              <a:gd name="connsiteY994" fmla="*/ 1006739 h 6857998"/>
              <a:gd name="connsiteX995" fmla="*/ 5209116 w 6435725"/>
              <a:gd name="connsiteY995" fmla="*/ 1009650 h 6857998"/>
              <a:gd name="connsiteX996" fmla="*/ 5209646 w 6435725"/>
              <a:gd name="connsiteY996" fmla="*/ 1012296 h 6857998"/>
              <a:gd name="connsiteX997" fmla="*/ 5209910 w 6435725"/>
              <a:gd name="connsiteY997" fmla="*/ 1015735 h 6857998"/>
              <a:gd name="connsiteX998" fmla="*/ 5209910 w 6435725"/>
              <a:gd name="connsiteY998" fmla="*/ 1019439 h 6857998"/>
              <a:gd name="connsiteX999" fmla="*/ 5209646 w 6435725"/>
              <a:gd name="connsiteY999" fmla="*/ 1023408 h 6857998"/>
              <a:gd name="connsiteX1000" fmla="*/ 5224991 w 6435725"/>
              <a:gd name="connsiteY1000" fmla="*/ 1067064 h 6857998"/>
              <a:gd name="connsiteX1001" fmla="*/ 5234781 w 6435725"/>
              <a:gd name="connsiteY1001" fmla="*/ 1094052 h 6857998"/>
              <a:gd name="connsiteX1002" fmla="*/ 5239808 w 6435725"/>
              <a:gd name="connsiteY1002" fmla="*/ 1093787 h 6857998"/>
              <a:gd name="connsiteX1003" fmla="*/ 5244041 w 6435725"/>
              <a:gd name="connsiteY1003" fmla="*/ 1092729 h 6857998"/>
              <a:gd name="connsiteX1004" fmla="*/ 5248275 w 6435725"/>
              <a:gd name="connsiteY1004" fmla="*/ 1091141 h 6857998"/>
              <a:gd name="connsiteX1005" fmla="*/ 5252244 w 6435725"/>
              <a:gd name="connsiteY1005" fmla="*/ 1089819 h 6857998"/>
              <a:gd name="connsiteX1006" fmla="*/ 5255948 w 6435725"/>
              <a:gd name="connsiteY1006" fmla="*/ 1087437 h 6857998"/>
              <a:gd name="connsiteX1007" fmla="*/ 5259387 w 6435725"/>
              <a:gd name="connsiteY1007" fmla="*/ 1085056 h 6857998"/>
              <a:gd name="connsiteX1008" fmla="*/ 5262827 w 6435725"/>
              <a:gd name="connsiteY1008" fmla="*/ 1082675 h 6857998"/>
              <a:gd name="connsiteX1009" fmla="*/ 5266266 w 6435725"/>
              <a:gd name="connsiteY1009" fmla="*/ 1079764 h 6857998"/>
              <a:gd name="connsiteX1010" fmla="*/ 5272616 w 6435725"/>
              <a:gd name="connsiteY1010" fmla="*/ 1073944 h 6857998"/>
              <a:gd name="connsiteX1011" fmla="*/ 5278966 w 6435725"/>
              <a:gd name="connsiteY1011" fmla="*/ 1068123 h 6857998"/>
              <a:gd name="connsiteX1012" fmla="*/ 5282141 w 6435725"/>
              <a:gd name="connsiteY1012" fmla="*/ 1065212 h 6857998"/>
              <a:gd name="connsiteX1013" fmla="*/ 5285581 w 6435725"/>
              <a:gd name="connsiteY1013" fmla="*/ 1062567 h 6857998"/>
              <a:gd name="connsiteX1014" fmla="*/ 5289285 w 6435725"/>
              <a:gd name="connsiteY1014" fmla="*/ 1060185 h 6857998"/>
              <a:gd name="connsiteX1015" fmla="*/ 5292989 w 6435725"/>
              <a:gd name="connsiteY1015" fmla="*/ 1058069 h 6857998"/>
              <a:gd name="connsiteX1016" fmla="*/ 5294312 w 6435725"/>
              <a:gd name="connsiteY1016" fmla="*/ 1057539 h 6857998"/>
              <a:gd name="connsiteX1017" fmla="*/ 5295635 w 6435725"/>
              <a:gd name="connsiteY1017" fmla="*/ 1056481 h 6857998"/>
              <a:gd name="connsiteX1018" fmla="*/ 5296958 w 6435725"/>
              <a:gd name="connsiteY1018" fmla="*/ 1055687 h 6857998"/>
              <a:gd name="connsiteX1019" fmla="*/ 5298016 w 6435725"/>
              <a:gd name="connsiteY1019" fmla="*/ 1054629 h 6857998"/>
              <a:gd name="connsiteX1020" fmla="*/ 5299604 w 6435725"/>
              <a:gd name="connsiteY1020" fmla="*/ 1052248 h 6857998"/>
              <a:gd name="connsiteX1021" fmla="*/ 5300927 w 6435725"/>
              <a:gd name="connsiteY1021" fmla="*/ 1049073 h 6857998"/>
              <a:gd name="connsiteX1022" fmla="*/ 5301721 w 6435725"/>
              <a:gd name="connsiteY1022" fmla="*/ 1046162 h 6857998"/>
              <a:gd name="connsiteX1023" fmla="*/ 5302514 w 6435725"/>
              <a:gd name="connsiteY1023" fmla="*/ 1042723 h 6857998"/>
              <a:gd name="connsiteX1024" fmla="*/ 5303308 w 6435725"/>
              <a:gd name="connsiteY1024" fmla="*/ 1035843 h 6857998"/>
              <a:gd name="connsiteX1025" fmla="*/ 5303573 w 6435725"/>
              <a:gd name="connsiteY1025" fmla="*/ 1032668 h 6857998"/>
              <a:gd name="connsiteX1026" fmla="*/ 5304631 w 6435725"/>
              <a:gd name="connsiteY1026" fmla="*/ 1029493 h 6857998"/>
              <a:gd name="connsiteX1027" fmla="*/ 5305425 w 6435725"/>
              <a:gd name="connsiteY1027" fmla="*/ 1027112 h 6857998"/>
              <a:gd name="connsiteX1028" fmla="*/ 5306748 w 6435725"/>
              <a:gd name="connsiteY1028" fmla="*/ 1024995 h 6857998"/>
              <a:gd name="connsiteX1029" fmla="*/ 5307541 w 6435725"/>
              <a:gd name="connsiteY1029" fmla="*/ 1023937 h 6857998"/>
              <a:gd name="connsiteX1030" fmla="*/ 5308864 w 6435725"/>
              <a:gd name="connsiteY1030" fmla="*/ 1023143 h 6857998"/>
              <a:gd name="connsiteX1031" fmla="*/ 5310187 w 6435725"/>
              <a:gd name="connsiteY1031" fmla="*/ 1022350 h 6857998"/>
              <a:gd name="connsiteX1032" fmla="*/ 5311246 w 6435725"/>
              <a:gd name="connsiteY1032" fmla="*/ 1022085 h 6857998"/>
              <a:gd name="connsiteX1033" fmla="*/ 5313098 w 6435725"/>
              <a:gd name="connsiteY1033" fmla="*/ 1022085 h 6857998"/>
              <a:gd name="connsiteX1034" fmla="*/ 5314950 w 6435725"/>
              <a:gd name="connsiteY1034" fmla="*/ 1022085 h 6857998"/>
              <a:gd name="connsiteX1035" fmla="*/ 5316802 w 6435725"/>
              <a:gd name="connsiteY1035" fmla="*/ 1022085 h 6857998"/>
              <a:gd name="connsiteX1036" fmla="*/ 5318919 w 6435725"/>
              <a:gd name="connsiteY1036" fmla="*/ 1022879 h 6857998"/>
              <a:gd name="connsiteX1037" fmla="*/ 5322358 w 6435725"/>
              <a:gd name="connsiteY1037" fmla="*/ 1023673 h 6857998"/>
              <a:gd name="connsiteX1038" fmla="*/ 5325798 w 6435725"/>
              <a:gd name="connsiteY1038" fmla="*/ 1024995 h 6857998"/>
              <a:gd name="connsiteX1039" fmla="*/ 5328444 w 6435725"/>
              <a:gd name="connsiteY1039" fmla="*/ 1026318 h 6857998"/>
              <a:gd name="connsiteX1040" fmla="*/ 5331619 w 6435725"/>
              <a:gd name="connsiteY1040" fmla="*/ 1027906 h 6857998"/>
              <a:gd name="connsiteX1041" fmla="*/ 5334000 w 6435725"/>
              <a:gd name="connsiteY1041" fmla="*/ 1030023 h 6857998"/>
              <a:gd name="connsiteX1042" fmla="*/ 5336381 w 6435725"/>
              <a:gd name="connsiteY1042" fmla="*/ 1032404 h 6857998"/>
              <a:gd name="connsiteX1043" fmla="*/ 5338762 w 6435725"/>
              <a:gd name="connsiteY1043" fmla="*/ 1034785 h 6857998"/>
              <a:gd name="connsiteX1044" fmla="*/ 5340085 w 6435725"/>
              <a:gd name="connsiteY1044" fmla="*/ 1037166 h 6857998"/>
              <a:gd name="connsiteX1045" fmla="*/ 5341408 w 6435725"/>
              <a:gd name="connsiteY1045" fmla="*/ 1040341 h 6857998"/>
              <a:gd name="connsiteX1046" fmla="*/ 5341937 w 6435725"/>
              <a:gd name="connsiteY1046" fmla="*/ 1043252 h 6857998"/>
              <a:gd name="connsiteX1047" fmla="*/ 5341937 w 6435725"/>
              <a:gd name="connsiteY1047" fmla="*/ 1046691 h 6857998"/>
              <a:gd name="connsiteX1048" fmla="*/ 5341408 w 6435725"/>
              <a:gd name="connsiteY1048" fmla="*/ 1050396 h 6857998"/>
              <a:gd name="connsiteX1049" fmla="*/ 5340085 w 6435725"/>
              <a:gd name="connsiteY1049" fmla="*/ 1054100 h 6857998"/>
              <a:gd name="connsiteX1050" fmla="*/ 5338233 w 6435725"/>
              <a:gd name="connsiteY1050" fmla="*/ 1058333 h 6857998"/>
              <a:gd name="connsiteX1051" fmla="*/ 5335587 w 6435725"/>
              <a:gd name="connsiteY1051" fmla="*/ 1062567 h 6857998"/>
              <a:gd name="connsiteX1052" fmla="*/ 5331883 w 6435725"/>
              <a:gd name="connsiteY1052" fmla="*/ 1067329 h 6857998"/>
              <a:gd name="connsiteX1053" fmla="*/ 5330560 w 6435725"/>
              <a:gd name="connsiteY1053" fmla="*/ 1068916 h 6857998"/>
              <a:gd name="connsiteX1054" fmla="*/ 5330296 w 6435725"/>
              <a:gd name="connsiteY1054" fmla="*/ 1070769 h 6857998"/>
              <a:gd name="connsiteX1055" fmla="*/ 5330296 w 6435725"/>
              <a:gd name="connsiteY1055" fmla="*/ 1072621 h 6857998"/>
              <a:gd name="connsiteX1056" fmla="*/ 5330825 w 6435725"/>
              <a:gd name="connsiteY1056" fmla="*/ 1074473 h 6857998"/>
              <a:gd name="connsiteX1057" fmla="*/ 5332148 w 6435725"/>
              <a:gd name="connsiteY1057" fmla="*/ 1076325 h 6857998"/>
              <a:gd name="connsiteX1058" fmla="*/ 5334000 w 6435725"/>
              <a:gd name="connsiteY1058" fmla="*/ 1077912 h 6857998"/>
              <a:gd name="connsiteX1059" fmla="*/ 5336116 w 6435725"/>
              <a:gd name="connsiteY1059" fmla="*/ 1079500 h 6857998"/>
              <a:gd name="connsiteX1060" fmla="*/ 5338762 w 6435725"/>
              <a:gd name="connsiteY1060" fmla="*/ 1081087 h 6857998"/>
              <a:gd name="connsiteX1061" fmla="*/ 5341408 w 6435725"/>
              <a:gd name="connsiteY1061" fmla="*/ 1082675 h 6857998"/>
              <a:gd name="connsiteX1062" fmla="*/ 5344583 w 6435725"/>
              <a:gd name="connsiteY1062" fmla="*/ 1083998 h 6857998"/>
              <a:gd name="connsiteX1063" fmla="*/ 5347494 w 6435725"/>
              <a:gd name="connsiteY1063" fmla="*/ 1085056 h 6857998"/>
              <a:gd name="connsiteX1064" fmla="*/ 5351198 w 6435725"/>
              <a:gd name="connsiteY1064" fmla="*/ 1086115 h 6857998"/>
              <a:gd name="connsiteX1065" fmla="*/ 5354637 w 6435725"/>
              <a:gd name="connsiteY1065" fmla="*/ 1086644 h 6857998"/>
              <a:gd name="connsiteX1066" fmla="*/ 5358606 w 6435725"/>
              <a:gd name="connsiteY1066" fmla="*/ 1086908 h 6857998"/>
              <a:gd name="connsiteX1067" fmla="*/ 5362310 w 6435725"/>
              <a:gd name="connsiteY1067" fmla="*/ 1087173 h 6857998"/>
              <a:gd name="connsiteX1068" fmla="*/ 5366014 w 6435725"/>
              <a:gd name="connsiteY1068" fmla="*/ 1086908 h 6857998"/>
              <a:gd name="connsiteX1069" fmla="*/ 5368396 w 6435725"/>
              <a:gd name="connsiteY1069" fmla="*/ 1086379 h 6857998"/>
              <a:gd name="connsiteX1070" fmla="*/ 5370777 w 6435725"/>
              <a:gd name="connsiteY1070" fmla="*/ 1085056 h 6857998"/>
              <a:gd name="connsiteX1071" fmla="*/ 5373158 w 6435725"/>
              <a:gd name="connsiteY1071" fmla="*/ 1083469 h 6857998"/>
              <a:gd name="connsiteX1072" fmla="*/ 5375275 w 6435725"/>
              <a:gd name="connsiteY1072" fmla="*/ 1081616 h 6857998"/>
              <a:gd name="connsiteX1073" fmla="*/ 5379244 w 6435725"/>
              <a:gd name="connsiteY1073" fmla="*/ 1077383 h 6857998"/>
              <a:gd name="connsiteX1074" fmla="*/ 5383212 w 6435725"/>
              <a:gd name="connsiteY1074" fmla="*/ 1073414 h 6857998"/>
              <a:gd name="connsiteX1075" fmla="*/ 5385329 w 6435725"/>
              <a:gd name="connsiteY1075" fmla="*/ 1071562 h 6857998"/>
              <a:gd name="connsiteX1076" fmla="*/ 5387446 w 6435725"/>
              <a:gd name="connsiteY1076" fmla="*/ 1070239 h 6857998"/>
              <a:gd name="connsiteX1077" fmla="*/ 5389562 w 6435725"/>
              <a:gd name="connsiteY1077" fmla="*/ 1069446 h 6857998"/>
              <a:gd name="connsiteX1078" fmla="*/ 5391679 w 6435725"/>
              <a:gd name="connsiteY1078" fmla="*/ 1069181 h 6857998"/>
              <a:gd name="connsiteX1079" fmla="*/ 5393002 w 6435725"/>
              <a:gd name="connsiteY1079" fmla="*/ 1069446 h 6857998"/>
              <a:gd name="connsiteX1080" fmla="*/ 5394325 w 6435725"/>
              <a:gd name="connsiteY1080" fmla="*/ 1069710 h 6857998"/>
              <a:gd name="connsiteX1081" fmla="*/ 5395648 w 6435725"/>
              <a:gd name="connsiteY1081" fmla="*/ 1070239 h 6857998"/>
              <a:gd name="connsiteX1082" fmla="*/ 5396971 w 6435725"/>
              <a:gd name="connsiteY1082" fmla="*/ 1071298 h 6857998"/>
              <a:gd name="connsiteX1083" fmla="*/ 5399881 w 6435725"/>
              <a:gd name="connsiteY1083" fmla="*/ 1073679 h 6857998"/>
              <a:gd name="connsiteX1084" fmla="*/ 5402791 w 6435725"/>
              <a:gd name="connsiteY1084" fmla="*/ 1077119 h 6857998"/>
              <a:gd name="connsiteX1085" fmla="*/ 5404644 w 6435725"/>
              <a:gd name="connsiteY1085" fmla="*/ 1079764 h 6857998"/>
              <a:gd name="connsiteX1086" fmla="*/ 5405966 w 6435725"/>
              <a:gd name="connsiteY1086" fmla="*/ 1082675 h 6857998"/>
              <a:gd name="connsiteX1087" fmla="*/ 5406231 w 6435725"/>
              <a:gd name="connsiteY1087" fmla="*/ 1085321 h 6857998"/>
              <a:gd name="connsiteX1088" fmla="*/ 5406496 w 6435725"/>
              <a:gd name="connsiteY1088" fmla="*/ 1088231 h 6857998"/>
              <a:gd name="connsiteX1089" fmla="*/ 5405966 w 6435725"/>
              <a:gd name="connsiteY1089" fmla="*/ 1090612 h 6857998"/>
              <a:gd name="connsiteX1090" fmla="*/ 5404908 w 6435725"/>
              <a:gd name="connsiteY1090" fmla="*/ 1093523 h 6857998"/>
              <a:gd name="connsiteX1091" fmla="*/ 5404114 w 6435725"/>
              <a:gd name="connsiteY1091" fmla="*/ 1095904 h 6857998"/>
              <a:gd name="connsiteX1092" fmla="*/ 5402527 w 6435725"/>
              <a:gd name="connsiteY1092" fmla="*/ 1098285 h 6857998"/>
              <a:gd name="connsiteX1093" fmla="*/ 5399087 w 6435725"/>
              <a:gd name="connsiteY1093" fmla="*/ 1103312 h 6857998"/>
              <a:gd name="connsiteX1094" fmla="*/ 5395648 w 6435725"/>
              <a:gd name="connsiteY1094" fmla="*/ 1107810 h 6857998"/>
              <a:gd name="connsiteX1095" fmla="*/ 5392737 w 6435725"/>
              <a:gd name="connsiteY1095" fmla="*/ 1113102 h 6857998"/>
              <a:gd name="connsiteX1096" fmla="*/ 5391414 w 6435725"/>
              <a:gd name="connsiteY1096" fmla="*/ 1115483 h 6857998"/>
              <a:gd name="connsiteX1097" fmla="*/ 5390621 w 6435725"/>
              <a:gd name="connsiteY1097" fmla="*/ 1117865 h 6857998"/>
              <a:gd name="connsiteX1098" fmla="*/ 5389562 w 6435725"/>
              <a:gd name="connsiteY1098" fmla="*/ 1120775 h 6857998"/>
              <a:gd name="connsiteX1099" fmla="*/ 5388504 w 6435725"/>
              <a:gd name="connsiteY1099" fmla="*/ 1123156 h 6857998"/>
              <a:gd name="connsiteX1100" fmla="*/ 5385329 w 6435725"/>
              <a:gd name="connsiteY1100" fmla="*/ 1128448 h 6857998"/>
              <a:gd name="connsiteX1101" fmla="*/ 5381889 w 6435725"/>
              <a:gd name="connsiteY1101" fmla="*/ 1134004 h 6857998"/>
              <a:gd name="connsiteX1102" fmla="*/ 5377921 w 6435725"/>
              <a:gd name="connsiteY1102" fmla="*/ 1140354 h 6857998"/>
              <a:gd name="connsiteX1103" fmla="*/ 5386652 w 6435725"/>
              <a:gd name="connsiteY1103" fmla="*/ 1143529 h 6857998"/>
              <a:gd name="connsiteX1104" fmla="*/ 5395119 w 6435725"/>
              <a:gd name="connsiteY1104" fmla="*/ 1145910 h 6857998"/>
              <a:gd name="connsiteX1105" fmla="*/ 5399087 w 6435725"/>
              <a:gd name="connsiteY1105" fmla="*/ 1146969 h 6857998"/>
              <a:gd name="connsiteX1106" fmla="*/ 5403321 w 6435725"/>
              <a:gd name="connsiteY1106" fmla="*/ 1147498 h 6857998"/>
              <a:gd name="connsiteX1107" fmla="*/ 5407554 w 6435725"/>
              <a:gd name="connsiteY1107" fmla="*/ 1148027 h 6857998"/>
              <a:gd name="connsiteX1108" fmla="*/ 5411523 w 6435725"/>
              <a:gd name="connsiteY1108" fmla="*/ 1148027 h 6857998"/>
              <a:gd name="connsiteX1109" fmla="*/ 5415756 w 6435725"/>
              <a:gd name="connsiteY1109" fmla="*/ 1148027 h 6857998"/>
              <a:gd name="connsiteX1110" fmla="*/ 5419725 w 6435725"/>
              <a:gd name="connsiteY1110" fmla="*/ 1147762 h 6857998"/>
              <a:gd name="connsiteX1111" fmla="*/ 5423694 w 6435725"/>
              <a:gd name="connsiteY1111" fmla="*/ 1147233 h 6857998"/>
              <a:gd name="connsiteX1112" fmla="*/ 5427662 w 6435725"/>
              <a:gd name="connsiteY1112" fmla="*/ 1146175 h 6857998"/>
              <a:gd name="connsiteX1113" fmla="*/ 5431631 w 6435725"/>
              <a:gd name="connsiteY1113" fmla="*/ 1144587 h 6857998"/>
              <a:gd name="connsiteX1114" fmla="*/ 5435335 w 6435725"/>
              <a:gd name="connsiteY1114" fmla="*/ 1143264 h 6857998"/>
              <a:gd name="connsiteX1115" fmla="*/ 5439304 w 6435725"/>
              <a:gd name="connsiteY1115" fmla="*/ 1140883 h 6857998"/>
              <a:gd name="connsiteX1116" fmla="*/ 5443273 w 6435725"/>
              <a:gd name="connsiteY1116" fmla="*/ 1138766 h 6857998"/>
              <a:gd name="connsiteX1117" fmla="*/ 5448300 w 6435725"/>
              <a:gd name="connsiteY1117" fmla="*/ 1135856 h 6857998"/>
              <a:gd name="connsiteX1118" fmla="*/ 5454914 w 6435725"/>
              <a:gd name="connsiteY1118" fmla="*/ 1152789 h 6857998"/>
              <a:gd name="connsiteX1119" fmla="*/ 5461794 w 6435725"/>
              <a:gd name="connsiteY1119" fmla="*/ 1169458 h 6857998"/>
              <a:gd name="connsiteX1120" fmla="*/ 5454385 w 6435725"/>
              <a:gd name="connsiteY1120" fmla="*/ 1180306 h 6857998"/>
              <a:gd name="connsiteX1121" fmla="*/ 5451475 w 6435725"/>
              <a:gd name="connsiteY1121" fmla="*/ 1184539 h 6857998"/>
              <a:gd name="connsiteX1122" fmla="*/ 5448829 w 6435725"/>
              <a:gd name="connsiteY1122" fmla="*/ 1189037 h 6857998"/>
              <a:gd name="connsiteX1123" fmla="*/ 5446977 w 6435725"/>
              <a:gd name="connsiteY1123" fmla="*/ 1192477 h 6857998"/>
              <a:gd name="connsiteX1124" fmla="*/ 5445919 w 6435725"/>
              <a:gd name="connsiteY1124" fmla="*/ 1195917 h 6857998"/>
              <a:gd name="connsiteX1125" fmla="*/ 5444860 w 6435725"/>
              <a:gd name="connsiteY1125" fmla="*/ 1199620 h 6857998"/>
              <a:gd name="connsiteX1126" fmla="*/ 5444596 w 6435725"/>
              <a:gd name="connsiteY1126" fmla="*/ 1203060 h 6857998"/>
              <a:gd name="connsiteX1127" fmla="*/ 5444860 w 6435725"/>
              <a:gd name="connsiteY1127" fmla="*/ 1206500 h 6857998"/>
              <a:gd name="connsiteX1128" fmla="*/ 5445389 w 6435725"/>
              <a:gd name="connsiteY1128" fmla="*/ 1210204 h 6857998"/>
              <a:gd name="connsiteX1129" fmla="*/ 5446712 w 6435725"/>
              <a:gd name="connsiteY1129" fmla="*/ 1213908 h 6857998"/>
              <a:gd name="connsiteX1130" fmla="*/ 5448300 w 6435725"/>
              <a:gd name="connsiteY1130" fmla="*/ 1218141 h 6857998"/>
              <a:gd name="connsiteX1131" fmla="*/ 5450416 w 6435725"/>
              <a:gd name="connsiteY1131" fmla="*/ 1222640 h 6857998"/>
              <a:gd name="connsiteX1132" fmla="*/ 5453327 w 6435725"/>
              <a:gd name="connsiteY1132" fmla="*/ 1227931 h 6857998"/>
              <a:gd name="connsiteX1133" fmla="*/ 5459677 w 6435725"/>
              <a:gd name="connsiteY1133" fmla="*/ 1240102 h 6857998"/>
              <a:gd name="connsiteX1134" fmla="*/ 5460206 w 6435725"/>
              <a:gd name="connsiteY1134" fmla="*/ 1241425 h 6857998"/>
              <a:gd name="connsiteX1135" fmla="*/ 5460206 w 6435725"/>
              <a:gd name="connsiteY1135" fmla="*/ 1242483 h 6857998"/>
              <a:gd name="connsiteX1136" fmla="*/ 5460206 w 6435725"/>
              <a:gd name="connsiteY1136" fmla="*/ 1244865 h 6857998"/>
              <a:gd name="connsiteX1137" fmla="*/ 5459941 w 6435725"/>
              <a:gd name="connsiteY1137" fmla="*/ 1247510 h 6857998"/>
              <a:gd name="connsiteX1138" fmla="*/ 5459148 w 6435725"/>
              <a:gd name="connsiteY1138" fmla="*/ 1250421 h 6857998"/>
              <a:gd name="connsiteX1139" fmla="*/ 5456766 w 6435725"/>
              <a:gd name="connsiteY1139" fmla="*/ 1256241 h 6857998"/>
              <a:gd name="connsiteX1140" fmla="*/ 5454385 w 6435725"/>
              <a:gd name="connsiteY1140" fmla="*/ 1262062 h 6857998"/>
              <a:gd name="connsiteX1141" fmla="*/ 5444331 w 6435725"/>
              <a:gd name="connsiteY1141" fmla="*/ 1288785 h 6857998"/>
              <a:gd name="connsiteX1142" fmla="*/ 5434277 w 6435725"/>
              <a:gd name="connsiteY1142" fmla="*/ 1315508 h 6857998"/>
              <a:gd name="connsiteX1143" fmla="*/ 5435071 w 6435725"/>
              <a:gd name="connsiteY1143" fmla="*/ 1324769 h 6857998"/>
              <a:gd name="connsiteX1144" fmla="*/ 5435600 w 6435725"/>
              <a:gd name="connsiteY1144" fmla="*/ 1333765 h 6857998"/>
              <a:gd name="connsiteX1145" fmla="*/ 5436923 w 6435725"/>
              <a:gd name="connsiteY1145" fmla="*/ 1352021 h 6857998"/>
              <a:gd name="connsiteX1146" fmla="*/ 5437716 w 6435725"/>
              <a:gd name="connsiteY1146" fmla="*/ 1370542 h 6857998"/>
              <a:gd name="connsiteX1147" fmla="*/ 5438775 w 6435725"/>
              <a:gd name="connsiteY1147" fmla="*/ 1379273 h 6857998"/>
              <a:gd name="connsiteX1148" fmla="*/ 5439569 w 6435725"/>
              <a:gd name="connsiteY1148" fmla="*/ 1388533 h 6857998"/>
              <a:gd name="connsiteX1149" fmla="*/ 5440891 w 6435725"/>
              <a:gd name="connsiteY1149" fmla="*/ 1397529 h 6857998"/>
              <a:gd name="connsiteX1150" fmla="*/ 5442479 w 6435725"/>
              <a:gd name="connsiteY1150" fmla="*/ 1406260 h 6857998"/>
              <a:gd name="connsiteX1151" fmla="*/ 5444331 w 6435725"/>
              <a:gd name="connsiteY1151" fmla="*/ 1415256 h 6857998"/>
              <a:gd name="connsiteX1152" fmla="*/ 5446977 w 6435725"/>
              <a:gd name="connsiteY1152" fmla="*/ 1423987 h 6857998"/>
              <a:gd name="connsiteX1153" fmla="*/ 5450152 w 6435725"/>
              <a:gd name="connsiteY1153" fmla="*/ 1432454 h 6857998"/>
              <a:gd name="connsiteX1154" fmla="*/ 5453856 w 6435725"/>
              <a:gd name="connsiteY1154" fmla="*/ 1441185 h 6857998"/>
              <a:gd name="connsiteX1155" fmla="*/ 5455973 w 6435725"/>
              <a:gd name="connsiteY1155" fmla="*/ 1445419 h 6857998"/>
              <a:gd name="connsiteX1156" fmla="*/ 5458089 w 6435725"/>
              <a:gd name="connsiteY1156" fmla="*/ 1449387 h 6857998"/>
              <a:gd name="connsiteX1157" fmla="*/ 5461000 w 6435725"/>
              <a:gd name="connsiteY1157" fmla="*/ 1453356 h 6857998"/>
              <a:gd name="connsiteX1158" fmla="*/ 5463646 w 6435725"/>
              <a:gd name="connsiteY1158" fmla="*/ 1457589 h 6857998"/>
              <a:gd name="connsiteX1159" fmla="*/ 5467350 w 6435725"/>
              <a:gd name="connsiteY1159" fmla="*/ 1453356 h 6857998"/>
              <a:gd name="connsiteX1160" fmla="*/ 5471054 w 6435725"/>
              <a:gd name="connsiteY1160" fmla="*/ 1449652 h 6857998"/>
              <a:gd name="connsiteX1161" fmla="*/ 5475023 w 6435725"/>
              <a:gd name="connsiteY1161" fmla="*/ 1446212 h 6857998"/>
              <a:gd name="connsiteX1162" fmla="*/ 5478991 w 6435725"/>
              <a:gd name="connsiteY1162" fmla="*/ 1443037 h 6857998"/>
              <a:gd name="connsiteX1163" fmla="*/ 5482696 w 6435725"/>
              <a:gd name="connsiteY1163" fmla="*/ 1439862 h 6857998"/>
              <a:gd name="connsiteX1164" fmla="*/ 5486664 w 6435725"/>
              <a:gd name="connsiteY1164" fmla="*/ 1436687 h 6857998"/>
              <a:gd name="connsiteX1165" fmla="*/ 5490633 w 6435725"/>
              <a:gd name="connsiteY1165" fmla="*/ 1434306 h 6857998"/>
              <a:gd name="connsiteX1166" fmla="*/ 5494602 w 6435725"/>
              <a:gd name="connsiteY1166" fmla="*/ 1431925 h 6857998"/>
              <a:gd name="connsiteX1167" fmla="*/ 5498571 w 6435725"/>
              <a:gd name="connsiteY1167" fmla="*/ 1429808 h 6857998"/>
              <a:gd name="connsiteX1168" fmla="*/ 5502539 w 6435725"/>
              <a:gd name="connsiteY1168" fmla="*/ 1427956 h 6857998"/>
              <a:gd name="connsiteX1169" fmla="*/ 5507037 w 6435725"/>
              <a:gd name="connsiteY1169" fmla="*/ 1426104 h 6857998"/>
              <a:gd name="connsiteX1170" fmla="*/ 5511006 w 6435725"/>
              <a:gd name="connsiteY1170" fmla="*/ 1424781 h 6857998"/>
              <a:gd name="connsiteX1171" fmla="*/ 5514975 w 6435725"/>
              <a:gd name="connsiteY1171" fmla="*/ 1423458 h 6857998"/>
              <a:gd name="connsiteX1172" fmla="*/ 5519208 w 6435725"/>
              <a:gd name="connsiteY1172" fmla="*/ 1422664 h 6857998"/>
              <a:gd name="connsiteX1173" fmla="*/ 5523177 w 6435725"/>
              <a:gd name="connsiteY1173" fmla="*/ 1421606 h 6857998"/>
              <a:gd name="connsiteX1174" fmla="*/ 5527410 w 6435725"/>
              <a:gd name="connsiteY1174" fmla="*/ 1421342 h 6857998"/>
              <a:gd name="connsiteX1175" fmla="*/ 5531908 w 6435725"/>
              <a:gd name="connsiteY1175" fmla="*/ 1421077 h 6857998"/>
              <a:gd name="connsiteX1176" fmla="*/ 5535877 w 6435725"/>
              <a:gd name="connsiteY1176" fmla="*/ 1421077 h 6857998"/>
              <a:gd name="connsiteX1177" fmla="*/ 5540110 w 6435725"/>
              <a:gd name="connsiteY1177" fmla="*/ 1421077 h 6857998"/>
              <a:gd name="connsiteX1178" fmla="*/ 5544344 w 6435725"/>
              <a:gd name="connsiteY1178" fmla="*/ 1421606 h 6857998"/>
              <a:gd name="connsiteX1179" fmla="*/ 5548842 w 6435725"/>
              <a:gd name="connsiteY1179" fmla="*/ 1422400 h 6857998"/>
              <a:gd name="connsiteX1180" fmla="*/ 5553075 w 6435725"/>
              <a:gd name="connsiteY1180" fmla="*/ 1423194 h 6857998"/>
              <a:gd name="connsiteX1181" fmla="*/ 5557308 w 6435725"/>
              <a:gd name="connsiteY1181" fmla="*/ 1424516 h 6857998"/>
              <a:gd name="connsiteX1182" fmla="*/ 5561542 w 6435725"/>
              <a:gd name="connsiteY1182" fmla="*/ 1425839 h 6857998"/>
              <a:gd name="connsiteX1183" fmla="*/ 5566040 w 6435725"/>
              <a:gd name="connsiteY1183" fmla="*/ 1427162 h 6857998"/>
              <a:gd name="connsiteX1184" fmla="*/ 5570273 w 6435725"/>
              <a:gd name="connsiteY1184" fmla="*/ 1429014 h 6857998"/>
              <a:gd name="connsiteX1185" fmla="*/ 5574771 w 6435725"/>
              <a:gd name="connsiteY1185" fmla="*/ 1431131 h 6857998"/>
              <a:gd name="connsiteX1186" fmla="*/ 5579004 w 6435725"/>
              <a:gd name="connsiteY1186" fmla="*/ 1433777 h 6857998"/>
              <a:gd name="connsiteX1187" fmla="*/ 5583502 w 6435725"/>
              <a:gd name="connsiteY1187" fmla="*/ 1436158 h 6857998"/>
              <a:gd name="connsiteX1188" fmla="*/ 5588000 w 6435725"/>
              <a:gd name="connsiteY1188" fmla="*/ 1438804 h 6857998"/>
              <a:gd name="connsiteX1189" fmla="*/ 5596996 w 6435725"/>
              <a:gd name="connsiteY1189" fmla="*/ 1445154 h 6857998"/>
              <a:gd name="connsiteX1190" fmla="*/ 5599377 w 6435725"/>
              <a:gd name="connsiteY1190" fmla="*/ 1447006 h 6857998"/>
              <a:gd name="connsiteX1191" fmla="*/ 5601758 w 6435725"/>
              <a:gd name="connsiteY1191" fmla="*/ 1448329 h 6857998"/>
              <a:gd name="connsiteX1192" fmla="*/ 5607050 w 6435725"/>
              <a:gd name="connsiteY1192" fmla="*/ 1450975 h 6857998"/>
              <a:gd name="connsiteX1193" fmla="*/ 5612871 w 6435725"/>
              <a:gd name="connsiteY1193" fmla="*/ 1453091 h 6857998"/>
              <a:gd name="connsiteX1194" fmla="*/ 5618956 w 6435725"/>
              <a:gd name="connsiteY1194" fmla="*/ 1454944 h 6857998"/>
              <a:gd name="connsiteX1195" fmla="*/ 5625571 w 6435725"/>
              <a:gd name="connsiteY1195" fmla="*/ 1456531 h 6857998"/>
              <a:gd name="connsiteX1196" fmla="*/ 5631921 w 6435725"/>
              <a:gd name="connsiteY1196" fmla="*/ 1457325 h 6857998"/>
              <a:gd name="connsiteX1197" fmla="*/ 5638271 w 6435725"/>
              <a:gd name="connsiteY1197" fmla="*/ 1457854 h 6857998"/>
              <a:gd name="connsiteX1198" fmla="*/ 5644621 w 6435725"/>
              <a:gd name="connsiteY1198" fmla="*/ 1458383 h 6857998"/>
              <a:gd name="connsiteX1199" fmla="*/ 5650706 w 6435725"/>
              <a:gd name="connsiteY1199" fmla="*/ 1458648 h 6857998"/>
              <a:gd name="connsiteX1200" fmla="*/ 5656262 w 6435725"/>
              <a:gd name="connsiteY1200" fmla="*/ 1458648 h 6857998"/>
              <a:gd name="connsiteX1201" fmla="*/ 5665788 w 6435725"/>
              <a:gd name="connsiteY1201" fmla="*/ 1457854 h 6857998"/>
              <a:gd name="connsiteX1202" fmla="*/ 5672402 w 6435725"/>
              <a:gd name="connsiteY1202" fmla="*/ 1457060 h 6857998"/>
              <a:gd name="connsiteX1203" fmla="*/ 5674519 w 6435725"/>
              <a:gd name="connsiteY1203" fmla="*/ 1456531 h 6857998"/>
              <a:gd name="connsiteX1204" fmla="*/ 5675577 w 6435725"/>
              <a:gd name="connsiteY1204" fmla="*/ 1455737 h 6857998"/>
              <a:gd name="connsiteX1205" fmla="*/ 5678752 w 6435725"/>
              <a:gd name="connsiteY1205" fmla="*/ 1452827 h 6857998"/>
              <a:gd name="connsiteX1206" fmla="*/ 5681662 w 6435725"/>
              <a:gd name="connsiteY1206" fmla="*/ 1449652 h 6857998"/>
              <a:gd name="connsiteX1207" fmla="*/ 5684838 w 6435725"/>
              <a:gd name="connsiteY1207" fmla="*/ 1447271 h 6857998"/>
              <a:gd name="connsiteX1208" fmla="*/ 5687484 w 6435725"/>
              <a:gd name="connsiteY1208" fmla="*/ 1445419 h 6857998"/>
              <a:gd name="connsiteX1209" fmla="*/ 5690394 w 6435725"/>
              <a:gd name="connsiteY1209" fmla="*/ 1443567 h 6857998"/>
              <a:gd name="connsiteX1210" fmla="*/ 5693040 w 6435725"/>
              <a:gd name="connsiteY1210" fmla="*/ 1442244 h 6857998"/>
              <a:gd name="connsiteX1211" fmla="*/ 5695421 w 6435725"/>
              <a:gd name="connsiteY1211" fmla="*/ 1441450 h 6857998"/>
              <a:gd name="connsiteX1212" fmla="*/ 5698331 w 6435725"/>
              <a:gd name="connsiteY1212" fmla="*/ 1440656 h 6857998"/>
              <a:gd name="connsiteX1213" fmla="*/ 5700712 w 6435725"/>
              <a:gd name="connsiteY1213" fmla="*/ 1440391 h 6857998"/>
              <a:gd name="connsiteX1214" fmla="*/ 5703094 w 6435725"/>
              <a:gd name="connsiteY1214" fmla="*/ 1440391 h 6857998"/>
              <a:gd name="connsiteX1215" fmla="*/ 5705475 w 6435725"/>
              <a:gd name="connsiteY1215" fmla="*/ 1440656 h 6857998"/>
              <a:gd name="connsiteX1216" fmla="*/ 5707856 w 6435725"/>
              <a:gd name="connsiteY1216" fmla="*/ 1441185 h 6857998"/>
              <a:gd name="connsiteX1217" fmla="*/ 5709973 w 6435725"/>
              <a:gd name="connsiteY1217" fmla="*/ 1441979 h 6857998"/>
              <a:gd name="connsiteX1218" fmla="*/ 5712090 w 6435725"/>
              <a:gd name="connsiteY1218" fmla="*/ 1442508 h 6857998"/>
              <a:gd name="connsiteX1219" fmla="*/ 5716323 w 6435725"/>
              <a:gd name="connsiteY1219" fmla="*/ 1445154 h 6857998"/>
              <a:gd name="connsiteX1220" fmla="*/ 5720292 w 6435725"/>
              <a:gd name="connsiteY1220" fmla="*/ 1447800 h 6857998"/>
              <a:gd name="connsiteX1221" fmla="*/ 5724790 w 6435725"/>
              <a:gd name="connsiteY1221" fmla="*/ 1450975 h 6857998"/>
              <a:gd name="connsiteX1222" fmla="*/ 5732462 w 6435725"/>
              <a:gd name="connsiteY1222" fmla="*/ 1457854 h 6857998"/>
              <a:gd name="connsiteX1223" fmla="*/ 5736431 w 6435725"/>
              <a:gd name="connsiteY1223" fmla="*/ 1461029 h 6857998"/>
              <a:gd name="connsiteX1224" fmla="*/ 5740400 w 6435725"/>
              <a:gd name="connsiteY1224" fmla="*/ 1464204 h 6857998"/>
              <a:gd name="connsiteX1225" fmla="*/ 5744634 w 6435725"/>
              <a:gd name="connsiteY1225" fmla="*/ 1466585 h 6857998"/>
              <a:gd name="connsiteX1226" fmla="*/ 5746486 w 6435725"/>
              <a:gd name="connsiteY1226" fmla="*/ 1467379 h 6857998"/>
              <a:gd name="connsiteX1227" fmla="*/ 5748602 w 6435725"/>
              <a:gd name="connsiteY1227" fmla="*/ 1468173 h 6857998"/>
              <a:gd name="connsiteX1228" fmla="*/ 5773208 w 6435725"/>
              <a:gd name="connsiteY1228" fmla="*/ 1462616 h 6857998"/>
              <a:gd name="connsiteX1229" fmla="*/ 5776119 w 6435725"/>
              <a:gd name="connsiteY1229" fmla="*/ 1460500 h 6857998"/>
              <a:gd name="connsiteX1230" fmla="*/ 5779029 w 6435725"/>
              <a:gd name="connsiteY1230" fmla="*/ 1458648 h 6857998"/>
              <a:gd name="connsiteX1231" fmla="*/ 5782204 w 6435725"/>
              <a:gd name="connsiteY1231" fmla="*/ 1457060 h 6857998"/>
              <a:gd name="connsiteX1232" fmla="*/ 5785114 w 6435725"/>
              <a:gd name="connsiteY1232" fmla="*/ 1455737 h 6857998"/>
              <a:gd name="connsiteX1233" fmla="*/ 5788290 w 6435725"/>
              <a:gd name="connsiteY1233" fmla="*/ 1455208 h 6857998"/>
              <a:gd name="connsiteX1234" fmla="*/ 5791729 w 6435725"/>
              <a:gd name="connsiteY1234" fmla="*/ 1454944 h 6857998"/>
              <a:gd name="connsiteX1235" fmla="*/ 5795169 w 6435725"/>
              <a:gd name="connsiteY1235" fmla="*/ 1455208 h 6857998"/>
              <a:gd name="connsiteX1236" fmla="*/ 5798608 w 6435725"/>
              <a:gd name="connsiteY1236" fmla="*/ 1455737 h 6857998"/>
              <a:gd name="connsiteX1237" fmla="*/ 5799931 w 6435725"/>
              <a:gd name="connsiteY1237" fmla="*/ 1455737 h 6857998"/>
              <a:gd name="connsiteX1238" fmla="*/ 5801519 w 6435725"/>
              <a:gd name="connsiteY1238" fmla="*/ 1455737 h 6857998"/>
              <a:gd name="connsiteX1239" fmla="*/ 5802842 w 6435725"/>
              <a:gd name="connsiteY1239" fmla="*/ 1455473 h 6857998"/>
              <a:gd name="connsiteX1240" fmla="*/ 5804429 w 6435725"/>
              <a:gd name="connsiteY1240" fmla="*/ 1454944 h 6857998"/>
              <a:gd name="connsiteX1241" fmla="*/ 5807869 w 6435725"/>
              <a:gd name="connsiteY1241" fmla="*/ 1453091 h 6857998"/>
              <a:gd name="connsiteX1242" fmla="*/ 5811308 w 6435725"/>
              <a:gd name="connsiteY1242" fmla="*/ 1450181 h 6857998"/>
              <a:gd name="connsiteX1243" fmla="*/ 5815277 w 6435725"/>
              <a:gd name="connsiteY1243" fmla="*/ 1447006 h 6857998"/>
              <a:gd name="connsiteX1244" fmla="*/ 5818981 w 6435725"/>
              <a:gd name="connsiteY1244" fmla="*/ 1443567 h 6857998"/>
              <a:gd name="connsiteX1245" fmla="*/ 5826919 w 6435725"/>
              <a:gd name="connsiteY1245" fmla="*/ 1436423 h 6857998"/>
              <a:gd name="connsiteX1246" fmla="*/ 5847556 w 6435725"/>
              <a:gd name="connsiteY1246" fmla="*/ 1434835 h 6857998"/>
              <a:gd name="connsiteX1247" fmla="*/ 5848086 w 6435725"/>
              <a:gd name="connsiteY1247" fmla="*/ 1437746 h 6857998"/>
              <a:gd name="connsiteX1248" fmla="*/ 5848350 w 6435725"/>
              <a:gd name="connsiteY1248" fmla="*/ 1440656 h 6857998"/>
              <a:gd name="connsiteX1249" fmla="*/ 5848879 w 6435725"/>
              <a:gd name="connsiteY1249" fmla="*/ 1444096 h 6857998"/>
              <a:gd name="connsiteX1250" fmla="*/ 5848879 w 6435725"/>
              <a:gd name="connsiteY1250" fmla="*/ 1448329 h 6857998"/>
              <a:gd name="connsiteX1251" fmla="*/ 5848350 w 6435725"/>
              <a:gd name="connsiteY1251" fmla="*/ 1458383 h 6857998"/>
              <a:gd name="connsiteX1252" fmla="*/ 5847556 w 6435725"/>
              <a:gd name="connsiteY1252" fmla="*/ 1470819 h 6857998"/>
              <a:gd name="connsiteX1253" fmla="*/ 5853112 w 6435725"/>
              <a:gd name="connsiteY1253" fmla="*/ 1473993 h 6857998"/>
              <a:gd name="connsiteX1254" fmla="*/ 5857875 w 6435725"/>
              <a:gd name="connsiteY1254" fmla="*/ 1477433 h 6857998"/>
              <a:gd name="connsiteX1255" fmla="*/ 5862638 w 6435725"/>
              <a:gd name="connsiteY1255" fmla="*/ 1480608 h 6857998"/>
              <a:gd name="connsiteX1256" fmla="*/ 5866871 w 6435725"/>
              <a:gd name="connsiteY1256" fmla="*/ 1484312 h 6857998"/>
              <a:gd name="connsiteX1257" fmla="*/ 5870840 w 6435725"/>
              <a:gd name="connsiteY1257" fmla="*/ 1488016 h 6857998"/>
              <a:gd name="connsiteX1258" fmla="*/ 5874544 w 6435725"/>
              <a:gd name="connsiteY1258" fmla="*/ 1491985 h 6857998"/>
              <a:gd name="connsiteX1259" fmla="*/ 5877719 w 6435725"/>
              <a:gd name="connsiteY1259" fmla="*/ 1495954 h 6857998"/>
              <a:gd name="connsiteX1260" fmla="*/ 5880629 w 6435725"/>
              <a:gd name="connsiteY1260" fmla="*/ 1500452 h 6857998"/>
              <a:gd name="connsiteX1261" fmla="*/ 5883540 w 6435725"/>
              <a:gd name="connsiteY1261" fmla="*/ 1504685 h 6857998"/>
              <a:gd name="connsiteX1262" fmla="*/ 5885921 w 6435725"/>
              <a:gd name="connsiteY1262" fmla="*/ 1508918 h 6857998"/>
              <a:gd name="connsiteX1263" fmla="*/ 5888038 w 6435725"/>
              <a:gd name="connsiteY1263" fmla="*/ 1513152 h 6857998"/>
              <a:gd name="connsiteX1264" fmla="*/ 5889890 w 6435725"/>
              <a:gd name="connsiteY1264" fmla="*/ 1517914 h 6857998"/>
              <a:gd name="connsiteX1265" fmla="*/ 5891477 w 6435725"/>
              <a:gd name="connsiteY1265" fmla="*/ 1522412 h 6857998"/>
              <a:gd name="connsiteX1266" fmla="*/ 5893064 w 6435725"/>
              <a:gd name="connsiteY1266" fmla="*/ 1527439 h 6857998"/>
              <a:gd name="connsiteX1267" fmla="*/ 5894652 w 6435725"/>
              <a:gd name="connsiteY1267" fmla="*/ 1531937 h 6857998"/>
              <a:gd name="connsiteX1268" fmla="*/ 5895446 w 6435725"/>
              <a:gd name="connsiteY1268" fmla="*/ 1536964 h 6857998"/>
              <a:gd name="connsiteX1269" fmla="*/ 5897298 w 6435725"/>
              <a:gd name="connsiteY1269" fmla="*/ 1547018 h 6857998"/>
              <a:gd name="connsiteX1270" fmla="*/ 5898621 w 6435725"/>
              <a:gd name="connsiteY1270" fmla="*/ 1556808 h 6857998"/>
              <a:gd name="connsiteX1271" fmla="*/ 5899414 w 6435725"/>
              <a:gd name="connsiteY1271" fmla="*/ 1567127 h 6857998"/>
              <a:gd name="connsiteX1272" fmla="*/ 5900208 w 6435725"/>
              <a:gd name="connsiteY1272" fmla="*/ 1577446 h 6857998"/>
              <a:gd name="connsiteX1273" fmla="*/ 5901266 w 6435725"/>
              <a:gd name="connsiteY1273" fmla="*/ 1597819 h 6857998"/>
              <a:gd name="connsiteX1274" fmla="*/ 5901796 w 6435725"/>
              <a:gd name="connsiteY1274" fmla="*/ 1607873 h 6857998"/>
              <a:gd name="connsiteX1275" fmla="*/ 5902854 w 6435725"/>
              <a:gd name="connsiteY1275" fmla="*/ 1617927 h 6857998"/>
              <a:gd name="connsiteX1276" fmla="*/ 5903384 w 6435725"/>
              <a:gd name="connsiteY1276" fmla="*/ 1621102 h 6857998"/>
              <a:gd name="connsiteX1277" fmla="*/ 5904442 w 6435725"/>
              <a:gd name="connsiteY1277" fmla="*/ 1623748 h 6857998"/>
              <a:gd name="connsiteX1278" fmla="*/ 5905236 w 6435725"/>
              <a:gd name="connsiteY1278" fmla="*/ 1626658 h 6857998"/>
              <a:gd name="connsiteX1279" fmla="*/ 5906558 w 6435725"/>
              <a:gd name="connsiteY1279" fmla="*/ 1629039 h 6857998"/>
              <a:gd name="connsiteX1280" fmla="*/ 5908410 w 6435725"/>
              <a:gd name="connsiteY1280" fmla="*/ 1631421 h 6857998"/>
              <a:gd name="connsiteX1281" fmla="*/ 5909998 w 6435725"/>
              <a:gd name="connsiteY1281" fmla="*/ 1634067 h 6857998"/>
              <a:gd name="connsiteX1282" fmla="*/ 5912114 w 6435725"/>
              <a:gd name="connsiteY1282" fmla="*/ 1636183 h 6857998"/>
              <a:gd name="connsiteX1283" fmla="*/ 5914231 w 6435725"/>
              <a:gd name="connsiteY1283" fmla="*/ 1638035 h 6857998"/>
              <a:gd name="connsiteX1284" fmla="*/ 5918729 w 6435725"/>
              <a:gd name="connsiteY1284" fmla="*/ 1642004 h 6857998"/>
              <a:gd name="connsiteX1285" fmla="*/ 5923492 w 6435725"/>
              <a:gd name="connsiteY1285" fmla="*/ 1645708 h 6857998"/>
              <a:gd name="connsiteX1286" fmla="*/ 5933546 w 6435725"/>
              <a:gd name="connsiteY1286" fmla="*/ 1652323 h 6857998"/>
              <a:gd name="connsiteX1287" fmla="*/ 5938044 w 6435725"/>
              <a:gd name="connsiteY1287" fmla="*/ 1656027 h 6857998"/>
              <a:gd name="connsiteX1288" fmla="*/ 5942277 w 6435725"/>
              <a:gd name="connsiteY1288" fmla="*/ 1659731 h 6857998"/>
              <a:gd name="connsiteX1289" fmla="*/ 5944129 w 6435725"/>
              <a:gd name="connsiteY1289" fmla="*/ 1661848 h 6857998"/>
              <a:gd name="connsiteX1290" fmla="*/ 5945452 w 6435725"/>
              <a:gd name="connsiteY1290" fmla="*/ 1663965 h 6857998"/>
              <a:gd name="connsiteX1291" fmla="*/ 5947040 w 6435725"/>
              <a:gd name="connsiteY1291" fmla="*/ 1666081 h 6857998"/>
              <a:gd name="connsiteX1292" fmla="*/ 5948362 w 6435725"/>
              <a:gd name="connsiteY1292" fmla="*/ 1668727 h 6857998"/>
              <a:gd name="connsiteX1293" fmla="*/ 5949156 w 6435725"/>
              <a:gd name="connsiteY1293" fmla="*/ 1671108 h 6857998"/>
              <a:gd name="connsiteX1294" fmla="*/ 5949950 w 6435725"/>
              <a:gd name="connsiteY1294" fmla="*/ 1673754 h 6857998"/>
              <a:gd name="connsiteX1295" fmla="*/ 5950214 w 6435725"/>
              <a:gd name="connsiteY1295" fmla="*/ 1676929 h 6857998"/>
              <a:gd name="connsiteX1296" fmla="*/ 5949950 w 6435725"/>
              <a:gd name="connsiteY1296" fmla="*/ 1680104 h 6857998"/>
              <a:gd name="connsiteX1297" fmla="*/ 5949421 w 6435725"/>
              <a:gd name="connsiteY1297" fmla="*/ 1683015 h 6857998"/>
              <a:gd name="connsiteX1298" fmla="*/ 5948627 w 6435725"/>
              <a:gd name="connsiteY1298" fmla="*/ 1686719 h 6857998"/>
              <a:gd name="connsiteX1299" fmla="*/ 5947304 w 6435725"/>
              <a:gd name="connsiteY1299" fmla="*/ 1690423 h 6857998"/>
              <a:gd name="connsiteX1300" fmla="*/ 5945716 w 6435725"/>
              <a:gd name="connsiteY1300" fmla="*/ 1694392 h 6857998"/>
              <a:gd name="connsiteX1301" fmla="*/ 5943600 w 6435725"/>
              <a:gd name="connsiteY1301" fmla="*/ 1698890 h 6857998"/>
              <a:gd name="connsiteX1302" fmla="*/ 5941748 w 6435725"/>
              <a:gd name="connsiteY1302" fmla="*/ 1702858 h 6857998"/>
              <a:gd name="connsiteX1303" fmla="*/ 5939631 w 6435725"/>
              <a:gd name="connsiteY1303" fmla="*/ 1706033 h 6857998"/>
              <a:gd name="connsiteX1304" fmla="*/ 5937779 w 6435725"/>
              <a:gd name="connsiteY1304" fmla="*/ 1709473 h 6857998"/>
              <a:gd name="connsiteX1305" fmla="*/ 5935927 w 6435725"/>
              <a:gd name="connsiteY1305" fmla="*/ 1711854 h 6857998"/>
              <a:gd name="connsiteX1306" fmla="*/ 5933810 w 6435725"/>
              <a:gd name="connsiteY1306" fmla="*/ 1714500 h 6857998"/>
              <a:gd name="connsiteX1307" fmla="*/ 5931958 w 6435725"/>
              <a:gd name="connsiteY1307" fmla="*/ 1716352 h 6857998"/>
              <a:gd name="connsiteX1308" fmla="*/ 5930106 w 6435725"/>
              <a:gd name="connsiteY1308" fmla="*/ 1717675 h 6857998"/>
              <a:gd name="connsiteX1309" fmla="*/ 5927990 w 6435725"/>
              <a:gd name="connsiteY1309" fmla="*/ 1718998 h 6857998"/>
              <a:gd name="connsiteX1310" fmla="*/ 5926138 w 6435725"/>
              <a:gd name="connsiteY1310" fmla="*/ 1720056 h 6857998"/>
              <a:gd name="connsiteX1311" fmla="*/ 5924286 w 6435725"/>
              <a:gd name="connsiteY1311" fmla="*/ 1720585 h 6857998"/>
              <a:gd name="connsiteX1312" fmla="*/ 5922169 w 6435725"/>
              <a:gd name="connsiteY1312" fmla="*/ 1720850 h 6857998"/>
              <a:gd name="connsiteX1313" fmla="*/ 5920316 w 6435725"/>
              <a:gd name="connsiteY1313" fmla="*/ 1720850 h 6857998"/>
              <a:gd name="connsiteX1314" fmla="*/ 5918464 w 6435725"/>
              <a:gd name="connsiteY1314" fmla="*/ 1720850 h 6857998"/>
              <a:gd name="connsiteX1315" fmla="*/ 5916612 w 6435725"/>
              <a:gd name="connsiteY1315" fmla="*/ 1720321 h 6857998"/>
              <a:gd name="connsiteX1316" fmla="*/ 5914496 w 6435725"/>
              <a:gd name="connsiteY1316" fmla="*/ 1719527 h 6857998"/>
              <a:gd name="connsiteX1317" fmla="*/ 5910792 w 6435725"/>
              <a:gd name="connsiteY1317" fmla="*/ 1717675 h 6857998"/>
              <a:gd name="connsiteX1318" fmla="*/ 5906823 w 6435725"/>
              <a:gd name="connsiteY1318" fmla="*/ 1715294 h 6857998"/>
              <a:gd name="connsiteX1319" fmla="*/ 5902854 w 6435725"/>
              <a:gd name="connsiteY1319" fmla="*/ 1712383 h 6857998"/>
              <a:gd name="connsiteX1320" fmla="*/ 5898886 w 6435725"/>
              <a:gd name="connsiteY1320" fmla="*/ 1708943 h 6857998"/>
              <a:gd name="connsiteX1321" fmla="*/ 5890948 w 6435725"/>
              <a:gd name="connsiteY1321" fmla="*/ 1701535 h 6857998"/>
              <a:gd name="connsiteX1322" fmla="*/ 5886979 w 6435725"/>
              <a:gd name="connsiteY1322" fmla="*/ 1697831 h 6857998"/>
              <a:gd name="connsiteX1323" fmla="*/ 5882481 w 6435725"/>
              <a:gd name="connsiteY1323" fmla="*/ 1694392 h 6857998"/>
              <a:gd name="connsiteX1324" fmla="*/ 5877719 w 6435725"/>
              <a:gd name="connsiteY1324" fmla="*/ 1690158 h 6857998"/>
              <a:gd name="connsiteX1325" fmla="*/ 5872692 w 6435725"/>
              <a:gd name="connsiteY1325" fmla="*/ 1685131 h 6857998"/>
              <a:gd name="connsiteX1326" fmla="*/ 5867400 w 6435725"/>
              <a:gd name="connsiteY1326" fmla="*/ 1680369 h 6857998"/>
              <a:gd name="connsiteX1327" fmla="*/ 5864754 w 6435725"/>
              <a:gd name="connsiteY1327" fmla="*/ 1678252 h 6857998"/>
              <a:gd name="connsiteX1328" fmla="*/ 5861579 w 6435725"/>
              <a:gd name="connsiteY1328" fmla="*/ 1676135 h 6857998"/>
              <a:gd name="connsiteX1329" fmla="*/ 5858934 w 6435725"/>
              <a:gd name="connsiteY1329" fmla="*/ 1674548 h 6857998"/>
              <a:gd name="connsiteX1330" fmla="*/ 5855758 w 6435725"/>
              <a:gd name="connsiteY1330" fmla="*/ 1673225 h 6857998"/>
              <a:gd name="connsiteX1331" fmla="*/ 5852848 w 6435725"/>
              <a:gd name="connsiteY1331" fmla="*/ 1672431 h 6857998"/>
              <a:gd name="connsiteX1332" fmla="*/ 5849408 w 6435725"/>
              <a:gd name="connsiteY1332" fmla="*/ 1672167 h 6857998"/>
              <a:gd name="connsiteX1333" fmla="*/ 5845704 w 6435725"/>
              <a:gd name="connsiteY1333" fmla="*/ 1672431 h 6857998"/>
              <a:gd name="connsiteX1334" fmla="*/ 5842000 w 6435725"/>
              <a:gd name="connsiteY1334" fmla="*/ 1673225 h 6857998"/>
              <a:gd name="connsiteX1335" fmla="*/ 5838296 w 6435725"/>
              <a:gd name="connsiteY1335" fmla="*/ 1675077 h 6857998"/>
              <a:gd name="connsiteX1336" fmla="*/ 5834327 w 6435725"/>
              <a:gd name="connsiteY1336" fmla="*/ 1677458 h 6857998"/>
              <a:gd name="connsiteX1337" fmla="*/ 5830094 w 6435725"/>
              <a:gd name="connsiteY1337" fmla="*/ 1680633 h 6857998"/>
              <a:gd name="connsiteX1338" fmla="*/ 5825860 w 6435725"/>
              <a:gd name="connsiteY1338" fmla="*/ 1684073 h 6857998"/>
              <a:gd name="connsiteX1339" fmla="*/ 5821362 w 6435725"/>
              <a:gd name="connsiteY1339" fmla="*/ 1687512 h 6857998"/>
              <a:gd name="connsiteX1340" fmla="*/ 5820040 w 6435725"/>
              <a:gd name="connsiteY1340" fmla="*/ 1689629 h 6857998"/>
              <a:gd name="connsiteX1341" fmla="*/ 5818452 w 6435725"/>
              <a:gd name="connsiteY1341" fmla="*/ 1691481 h 6857998"/>
              <a:gd name="connsiteX1342" fmla="*/ 5817129 w 6435725"/>
              <a:gd name="connsiteY1342" fmla="*/ 1693862 h 6857998"/>
              <a:gd name="connsiteX1343" fmla="*/ 5816336 w 6435725"/>
              <a:gd name="connsiteY1343" fmla="*/ 1695979 h 6857998"/>
              <a:gd name="connsiteX1344" fmla="*/ 5815806 w 6435725"/>
              <a:gd name="connsiteY1344" fmla="*/ 1698360 h 6857998"/>
              <a:gd name="connsiteX1345" fmla="*/ 5816336 w 6435725"/>
              <a:gd name="connsiteY1345" fmla="*/ 1701271 h 6857998"/>
              <a:gd name="connsiteX1346" fmla="*/ 5816864 w 6435725"/>
              <a:gd name="connsiteY1346" fmla="*/ 1703916 h 6857998"/>
              <a:gd name="connsiteX1347" fmla="*/ 5818188 w 6435725"/>
              <a:gd name="connsiteY1347" fmla="*/ 1706827 h 6857998"/>
              <a:gd name="connsiteX1348" fmla="*/ 5820304 w 6435725"/>
              <a:gd name="connsiteY1348" fmla="*/ 1710002 h 6857998"/>
              <a:gd name="connsiteX1349" fmla="*/ 5822950 w 6435725"/>
              <a:gd name="connsiteY1349" fmla="*/ 1713177 h 6857998"/>
              <a:gd name="connsiteX1350" fmla="*/ 5829564 w 6435725"/>
              <a:gd name="connsiteY1350" fmla="*/ 1736196 h 6857998"/>
              <a:gd name="connsiteX1351" fmla="*/ 5831681 w 6435725"/>
              <a:gd name="connsiteY1351" fmla="*/ 1737519 h 6857998"/>
              <a:gd name="connsiteX1352" fmla="*/ 5834062 w 6435725"/>
              <a:gd name="connsiteY1352" fmla="*/ 1738312 h 6857998"/>
              <a:gd name="connsiteX1353" fmla="*/ 5836708 w 6435725"/>
              <a:gd name="connsiteY1353" fmla="*/ 1739371 h 6857998"/>
              <a:gd name="connsiteX1354" fmla="*/ 5839619 w 6435725"/>
              <a:gd name="connsiteY1354" fmla="*/ 1739900 h 6857998"/>
              <a:gd name="connsiteX1355" fmla="*/ 5845440 w 6435725"/>
              <a:gd name="connsiteY1355" fmla="*/ 1740429 h 6857998"/>
              <a:gd name="connsiteX1356" fmla="*/ 5851260 w 6435725"/>
              <a:gd name="connsiteY1356" fmla="*/ 1741223 h 6857998"/>
              <a:gd name="connsiteX1357" fmla="*/ 5853906 w 6435725"/>
              <a:gd name="connsiteY1357" fmla="*/ 1741752 h 6857998"/>
              <a:gd name="connsiteX1358" fmla="*/ 5856816 w 6435725"/>
              <a:gd name="connsiteY1358" fmla="*/ 1742281 h 6857998"/>
              <a:gd name="connsiteX1359" fmla="*/ 5858934 w 6435725"/>
              <a:gd name="connsiteY1359" fmla="*/ 1743340 h 6857998"/>
              <a:gd name="connsiteX1360" fmla="*/ 5861050 w 6435725"/>
              <a:gd name="connsiteY1360" fmla="*/ 1744927 h 6857998"/>
              <a:gd name="connsiteX1361" fmla="*/ 5862902 w 6435725"/>
              <a:gd name="connsiteY1361" fmla="*/ 1746250 h 6857998"/>
              <a:gd name="connsiteX1362" fmla="*/ 5864490 w 6435725"/>
              <a:gd name="connsiteY1362" fmla="*/ 1748896 h 6857998"/>
              <a:gd name="connsiteX1363" fmla="*/ 5865284 w 6435725"/>
              <a:gd name="connsiteY1363" fmla="*/ 1751542 h 6857998"/>
              <a:gd name="connsiteX1364" fmla="*/ 5866077 w 6435725"/>
              <a:gd name="connsiteY1364" fmla="*/ 1754981 h 6857998"/>
              <a:gd name="connsiteX1365" fmla="*/ 5866077 w 6435725"/>
              <a:gd name="connsiteY1365" fmla="*/ 1758156 h 6857998"/>
              <a:gd name="connsiteX1366" fmla="*/ 5865812 w 6435725"/>
              <a:gd name="connsiteY1366" fmla="*/ 1760802 h 6857998"/>
              <a:gd name="connsiteX1367" fmla="*/ 5864754 w 6435725"/>
              <a:gd name="connsiteY1367" fmla="*/ 1763183 h 6857998"/>
              <a:gd name="connsiteX1368" fmla="*/ 5863431 w 6435725"/>
              <a:gd name="connsiteY1368" fmla="*/ 1765300 h 6857998"/>
              <a:gd name="connsiteX1369" fmla="*/ 5862373 w 6435725"/>
              <a:gd name="connsiteY1369" fmla="*/ 1767681 h 6857998"/>
              <a:gd name="connsiteX1370" fmla="*/ 5860521 w 6435725"/>
              <a:gd name="connsiteY1370" fmla="*/ 1769269 h 6857998"/>
              <a:gd name="connsiteX1371" fmla="*/ 5858404 w 6435725"/>
              <a:gd name="connsiteY1371" fmla="*/ 1771121 h 6857998"/>
              <a:gd name="connsiteX1372" fmla="*/ 5856288 w 6435725"/>
              <a:gd name="connsiteY1372" fmla="*/ 1772708 h 6857998"/>
              <a:gd name="connsiteX1373" fmla="*/ 5851260 w 6435725"/>
              <a:gd name="connsiteY1373" fmla="*/ 1775619 h 6857998"/>
              <a:gd name="connsiteX1374" fmla="*/ 5845704 w 6435725"/>
              <a:gd name="connsiteY1374" fmla="*/ 1778000 h 6857998"/>
              <a:gd name="connsiteX1375" fmla="*/ 5834856 w 6435725"/>
              <a:gd name="connsiteY1375" fmla="*/ 1782498 h 6857998"/>
              <a:gd name="connsiteX1376" fmla="*/ 5831152 w 6435725"/>
              <a:gd name="connsiteY1376" fmla="*/ 1784350 h 6857998"/>
              <a:gd name="connsiteX1377" fmla="*/ 5827712 w 6435725"/>
              <a:gd name="connsiteY1377" fmla="*/ 1786202 h 6857998"/>
              <a:gd name="connsiteX1378" fmla="*/ 5820569 w 6435725"/>
              <a:gd name="connsiteY1378" fmla="*/ 1790964 h 6857998"/>
              <a:gd name="connsiteX1379" fmla="*/ 5813690 w 6435725"/>
              <a:gd name="connsiteY1379" fmla="*/ 1795462 h 6857998"/>
              <a:gd name="connsiteX1380" fmla="*/ 5806810 w 6435725"/>
              <a:gd name="connsiteY1380" fmla="*/ 1800225 h 6857998"/>
              <a:gd name="connsiteX1381" fmla="*/ 5803636 w 6435725"/>
              <a:gd name="connsiteY1381" fmla="*/ 1803400 h 6857998"/>
              <a:gd name="connsiteX1382" fmla="*/ 5800460 w 6435725"/>
              <a:gd name="connsiteY1382" fmla="*/ 1807104 h 6857998"/>
              <a:gd name="connsiteX1383" fmla="*/ 5802048 w 6435725"/>
              <a:gd name="connsiteY1383" fmla="*/ 1809221 h 6857998"/>
              <a:gd name="connsiteX1384" fmla="*/ 5803371 w 6435725"/>
              <a:gd name="connsiteY1384" fmla="*/ 1811867 h 6857998"/>
              <a:gd name="connsiteX1385" fmla="*/ 5804429 w 6435725"/>
              <a:gd name="connsiteY1385" fmla="*/ 1814248 h 6857998"/>
              <a:gd name="connsiteX1386" fmla="*/ 5805488 w 6435725"/>
              <a:gd name="connsiteY1386" fmla="*/ 1816894 h 6857998"/>
              <a:gd name="connsiteX1387" fmla="*/ 5807869 w 6435725"/>
              <a:gd name="connsiteY1387" fmla="*/ 1817952 h 6857998"/>
              <a:gd name="connsiteX1388" fmla="*/ 5809986 w 6435725"/>
              <a:gd name="connsiteY1388" fmla="*/ 1819804 h 6857998"/>
              <a:gd name="connsiteX1389" fmla="*/ 5812366 w 6435725"/>
              <a:gd name="connsiteY1389" fmla="*/ 1821656 h 6857998"/>
              <a:gd name="connsiteX1390" fmla="*/ 5813690 w 6435725"/>
              <a:gd name="connsiteY1390" fmla="*/ 1824037 h 6857998"/>
              <a:gd name="connsiteX1391" fmla="*/ 5816336 w 6435725"/>
              <a:gd name="connsiteY1391" fmla="*/ 1824566 h 6857998"/>
              <a:gd name="connsiteX1392" fmla="*/ 5818452 w 6435725"/>
              <a:gd name="connsiteY1392" fmla="*/ 1825890 h 6857998"/>
              <a:gd name="connsiteX1393" fmla="*/ 5820304 w 6435725"/>
              <a:gd name="connsiteY1393" fmla="*/ 1827212 h 6857998"/>
              <a:gd name="connsiteX1394" fmla="*/ 5821892 w 6435725"/>
              <a:gd name="connsiteY1394" fmla="*/ 1828271 h 6857998"/>
              <a:gd name="connsiteX1395" fmla="*/ 5823214 w 6435725"/>
              <a:gd name="connsiteY1395" fmla="*/ 1830123 h 6857998"/>
              <a:gd name="connsiteX1396" fmla="*/ 5824538 w 6435725"/>
              <a:gd name="connsiteY1396" fmla="*/ 1831975 h 6857998"/>
              <a:gd name="connsiteX1397" fmla="*/ 5825331 w 6435725"/>
              <a:gd name="connsiteY1397" fmla="*/ 1834092 h 6857998"/>
              <a:gd name="connsiteX1398" fmla="*/ 5826390 w 6435725"/>
              <a:gd name="connsiteY1398" fmla="*/ 1836473 h 6857998"/>
              <a:gd name="connsiteX1399" fmla="*/ 5827712 w 6435725"/>
              <a:gd name="connsiteY1399" fmla="*/ 1841235 h 6857998"/>
              <a:gd name="connsiteX1400" fmla="*/ 5828771 w 6435725"/>
              <a:gd name="connsiteY1400" fmla="*/ 1846262 h 6857998"/>
              <a:gd name="connsiteX1401" fmla="*/ 5830623 w 6435725"/>
              <a:gd name="connsiteY1401" fmla="*/ 1856581 h 6857998"/>
              <a:gd name="connsiteX1402" fmla="*/ 5831946 w 6435725"/>
              <a:gd name="connsiteY1402" fmla="*/ 1861608 h 6857998"/>
              <a:gd name="connsiteX1403" fmla="*/ 5833534 w 6435725"/>
              <a:gd name="connsiteY1403" fmla="*/ 1866106 h 6857998"/>
              <a:gd name="connsiteX1404" fmla="*/ 5834592 w 6435725"/>
              <a:gd name="connsiteY1404" fmla="*/ 1868223 h 6857998"/>
              <a:gd name="connsiteX1405" fmla="*/ 5835914 w 6435725"/>
              <a:gd name="connsiteY1405" fmla="*/ 1870075 h 6857998"/>
              <a:gd name="connsiteX1406" fmla="*/ 5837238 w 6435725"/>
              <a:gd name="connsiteY1406" fmla="*/ 1871662 h 6857998"/>
              <a:gd name="connsiteX1407" fmla="*/ 5839090 w 6435725"/>
              <a:gd name="connsiteY1407" fmla="*/ 1873250 h 6857998"/>
              <a:gd name="connsiteX1408" fmla="*/ 5840677 w 6435725"/>
              <a:gd name="connsiteY1408" fmla="*/ 1874308 h 6857998"/>
              <a:gd name="connsiteX1409" fmla="*/ 5843058 w 6435725"/>
              <a:gd name="connsiteY1409" fmla="*/ 1875631 h 6857998"/>
              <a:gd name="connsiteX1410" fmla="*/ 5845440 w 6435725"/>
              <a:gd name="connsiteY1410" fmla="*/ 1876160 h 6857998"/>
              <a:gd name="connsiteX1411" fmla="*/ 5847821 w 6435725"/>
              <a:gd name="connsiteY1411" fmla="*/ 1876690 h 6857998"/>
              <a:gd name="connsiteX1412" fmla="*/ 5851260 w 6435725"/>
              <a:gd name="connsiteY1412" fmla="*/ 1876954 h 6857998"/>
              <a:gd name="connsiteX1413" fmla="*/ 5854700 w 6435725"/>
              <a:gd name="connsiteY1413" fmla="*/ 1876690 h 6857998"/>
              <a:gd name="connsiteX1414" fmla="*/ 5858404 w 6435725"/>
              <a:gd name="connsiteY1414" fmla="*/ 1875896 h 6857998"/>
              <a:gd name="connsiteX1415" fmla="*/ 5862638 w 6435725"/>
              <a:gd name="connsiteY1415" fmla="*/ 1874837 h 6857998"/>
              <a:gd name="connsiteX1416" fmla="*/ 5862902 w 6435725"/>
              <a:gd name="connsiteY1416" fmla="*/ 1879600 h 6857998"/>
              <a:gd name="connsiteX1417" fmla="*/ 5862902 w 6435725"/>
              <a:gd name="connsiteY1417" fmla="*/ 1884362 h 6857998"/>
              <a:gd name="connsiteX1418" fmla="*/ 5862638 w 6435725"/>
              <a:gd name="connsiteY1418" fmla="*/ 1888860 h 6857998"/>
              <a:gd name="connsiteX1419" fmla="*/ 5862108 w 6435725"/>
              <a:gd name="connsiteY1419" fmla="*/ 1893358 h 6857998"/>
              <a:gd name="connsiteX1420" fmla="*/ 5861314 w 6435725"/>
              <a:gd name="connsiteY1420" fmla="*/ 1897856 h 6857998"/>
              <a:gd name="connsiteX1421" fmla="*/ 5860521 w 6435725"/>
              <a:gd name="connsiteY1421" fmla="*/ 1902354 h 6857998"/>
              <a:gd name="connsiteX1422" fmla="*/ 5859198 w 6435725"/>
              <a:gd name="connsiteY1422" fmla="*/ 1906323 h 6857998"/>
              <a:gd name="connsiteX1423" fmla="*/ 5857875 w 6435725"/>
              <a:gd name="connsiteY1423" fmla="*/ 1910556 h 6857998"/>
              <a:gd name="connsiteX1424" fmla="*/ 5856288 w 6435725"/>
              <a:gd name="connsiteY1424" fmla="*/ 1914790 h 6857998"/>
              <a:gd name="connsiteX1425" fmla="*/ 5854436 w 6435725"/>
              <a:gd name="connsiteY1425" fmla="*/ 1918758 h 6857998"/>
              <a:gd name="connsiteX1426" fmla="*/ 5852054 w 6435725"/>
              <a:gd name="connsiteY1426" fmla="*/ 1922727 h 6857998"/>
              <a:gd name="connsiteX1427" fmla="*/ 5849673 w 6435725"/>
              <a:gd name="connsiteY1427" fmla="*/ 1926431 h 6857998"/>
              <a:gd name="connsiteX1428" fmla="*/ 5847292 w 6435725"/>
              <a:gd name="connsiteY1428" fmla="*/ 1930135 h 6857998"/>
              <a:gd name="connsiteX1429" fmla="*/ 5844381 w 6435725"/>
              <a:gd name="connsiteY1429" fmla="*/ 1933839 h 6857998"/>
              <a:gd name="connsiteX1430" fmla="*/ 5841206 w 6435725"/>
              <a:gd name="connsiteY1430" fmla="*/ 1937279 h 6857998"/>
              <a:gd name="connsiteX1431" fmla="*/ 5838031 w 6435725"/>
              <a:gd name="connsiteY1431" fmla="*/ 1940719 h 6857998"/>
              <a:gd name="connsiteX1432" fmla="*/ 5837766 w 6435725"/>
              <a:gd name="connsiteY1432" fmla="*/ 1940454 h 6857998"/>
              <a:gd name="connsiteX1433" fmla="*/ 5840148 w 6435725"/>
              <a:gd name="connsiteY1433" fmla="*/ 1943629 h 6857998"/>
              <a:gd name="connsiteX1434" fmla="*/ 5843058 w 6435725"/>
              <a:gd name="connsiteY1434" fmla="*/ 1946275 h 6857998"/>
              <a:gd name="connsiteX1435" fmla="*/ 5848879 w 6435725"/>
              <a:gd name="connsiteY1435" fmla="*/ 1951567 h 6857998"/>
              <a:gd name="connsiteX1436" fmla="*/ 5854700 w 6435725"/>
              <a:gd name="connsiteY1436" fmla="*/ 1955800 h 6857998"/>
              <a:gd name="connsiteX1437" fmla="*/ 5860786 w 6435725"/>
              <a:gd name="connsiteY1437" fmla="*/ 1959504 h 6857998"/>
              <a:gd name="connsiteX1438" fmla="*/ 5866871 w 6435725"/>
              <a:gd name="connsiteY1438" fmla="*/ 1962679 h 6857998"/>
              <a:gd name="connsiteX1439" fmla="*/ 5873486 w 6435725"/>
              <a:gd name="connsiteY1439" fmla="*/ 1965325 h 6857998"/>
              <a:gd name="connsiteX1440" fmla="*/ 5880100 w 6435725"/>
              <a:gd name="connsiteY1440" fmla="*/ 1967177 h 6857998"/>
              <a:gd name="connsiteX1441" fmla="*/ 5886979 w 6435725"/>
              <a:gd name="connsiteY1441" fmla="*/ 1968764 h 6857998"/>
              <a:gd name="connsiteX1442" fmla="*/ 5893594 w 6435725"/>
              <a:gd name="connsiteY1442" fmla="*/ 1970087 h 6857998"/>
              <a:gd name="connsiteX1443" fmla="*/ 5900738 w 6435725"/>
              <a:gd name="connsiteY1443" fmla="*/ 1970881 h 6857998"/>
              <a:gd name="connsiteX1444" fmla="*/ 5907881 w 6435725"/>
              <a:gd name="connsiteY1444" fmla="*/ 1971410 h 6857998"/>
              <a:gd name="connsiteX1445" fmla="*/ 5914760 w 6435725"/>
              <a:gd name="connsiteY1445" fmla="*/ 1971675 h 6857998"/>
              <a:gd name="connsiteX1446" fmla="*/ 5929312 w 6435725"/>
              <a:gd name="connsiteY1446" fmla="*/ 1971675 h 6857998"/>
              <a:gd name="connsiteX1447" fmla="*/ 5943600 w 6435725"/>
              <a:gd name="connsiteY1447" fmla="*/ 1971675 h 6857998"/>
              <a:gd name="connsiteX1448" fmla="*/ 5948098 w 6435725"/>
              <a:gd name="connsiteY1448" fmla="*/ 1972204 h 6857998"/>
              <a:gd name="connsiteX1449" fmla="*/ 5952331 w 6435725"/>
              <a:gd name="connsiteY1449" fmla="*/ 1972204 h 6857998"/>
              <a:gd name="connsiteX1450" fmla="*/ 5956300 w 6435725"/>
              <a:gd name="connsiteY1450" fmla="*/ 1972733 h 6857998"/>
              <a:gd name="connsiteX1451" fmla="*/ 5960269 w 6435725"/>
              <a:gd name="connsiteY1451" fmla="*/ 1973527 h 6857998"/>
              <a:gd name="connsiteX1452" fmla="*/ 5963973 w 6435725"/>
              <a:gd name="connsiteY1452" fmla="*/ 1974585 h 6857998"/>
              <a:gd name="connsiteX1453" fmla="*/ 5967412 w 6435725"/>
              <a:gd name="connsiteY1453" fmla="*/ 1975908 h 6857998"/>
              <a:gd name="connsiteX1454" fmla="*/ 5970852 w 6435725"/>
              <a:gd name="connsiteY1454" fmla="*/ 1976967 h 6857998"/>
              <a:gd name="connsiteX1455" fmla="*/ 5974027 w 6435725"/>
              <a:gd name="connsiteY1455" fmla="*/ 1978554 h 6857998"/>
              <a:gd name="connsiteX1456" fmla="*/ 5977202 w 6435725"/>
              <a:gd name="connsiteY1456" fmla="*/ 1980406 h 6857998"/>
              <a:gd name="connsiteX1457" fmla="*/ 5979848 w 6435725"/>
              <a:gd name="connsiteY1457" fmla="*/ 1982258 h 6857998"/>
              <a:gd name="connsiteX1458" fmla="*/ 5982758 w 6435725"/>
              <a:gd name="connsiteY1458" fmla="*/ 1984375 h 6857998"/>
              <a:gd name="connsiteX1459" fmla="*/ 5985404 w 6435725"/>
              <a:gd name="connsiteY1459" fmla="*/ 1986492 h 6857998"/>
              <a:gd name="connsiteX1460" fmla="*/ 5988050 w 6435725"/>
              <a:gd name="connsiteY1460" fmla="*/ 1988873 h 6857998"/>
              <a:gd name="connsiteX1461" fmla="*/ 5990166 w 6435725"/>
              <a:gd name="connsiteY1461" fmla="*/ 1991519 h 6857998"/>
              <a:gd name="connsiteX1462" fmla="*/ 5994400 w 6435725"/>
              <a:gd name="connsiteY1462" fmla="*/ 1996810 h 6857998"/>
              <a:gd name="connsiteX1463" fmla="*/ 5997840 w 6435725"/>
              <a:gd name="connsiteY1463" fmla="*/ 2002102 h 6857998"/>
              <a:gd name="connsiteX1464" fmla="*/ 6000750 w 6435725"/>
              <a:gd name="connsiteY1464" fmla="*/ 2007923 h 6857998"/>
              <a:gd name="connsiteX1465" fmla="*/ 6003660 w 6435725"/>
              <a:gd name="connsiteY1465" fmla="*/ 2014008 h 6857998"/>
              <a:gd name="connsiteX1466" fmla="*/ 6005777 w 6435725"/>
              <a:gd name="connsiteY1466" fmla="*/ 2020094 h 6857998"/>
              <a:gd name="connsiteX1467" fmla="*/ 6007364 w 6435725"/>
              <a:gd name="connsiteY1467" fmla="*/ 2025914 h 6857998"/>
              <a:gd name="connsiteX1468" fmla="*/ 6008423 w 6435725"/>
              <a:gd name="connsiteY1468" fmla="*/ 2031735 h 6857998"/>
              <a:gd name="connsiteX1469" fmla="*/ 6009481 w 6435725"/>
              <a:gd name="connsiteY1469" fmla="*/ 2037291 h 6857998"/>
              <a:gd name="connsiteX1470" fmla="*/ 6010010 w 6435725"/>
              <a:gd name="connsiteY1470" fmla="*/ 2042319 h 6857998"/>
              <a:gd name="connsiteX1471" fmla="*/ 6010010 w 6435725"/>
              <a:gd name="connsiteY1471" fmla="*/ 2046023 h 6857998"/>
              <a:gd name="connsiteX1472" fmla="*/ 6010010 w 6435725"/>
              <a:gd name="connsiteY1472" fmla="*/ 2049727 h 6857998"/>
              <a:gd name="connsiteX1473" fmla="*/ 6009746 w 6435725"/>
              <a:gd name="connsiteY1473" fmla="*/ 2052902 h 6857998"/>
              <a:gd name="connsiteX1474" fmla="*/ 6008688 w 6435725"/>
              <a:gd name="connsiteY1474" fmla="*/ 2056077 h 6857998"/>
              <a:gd name="connsiteX1475" fmla="*/ 6008158 w 6435725"/>
              <a:gd name="connsiteY1475" fmla="*/ 2058987 h 6857998"/>
              <a:gd name="connsiteX1476" fmla="*/ 6006836 w 6435725"/>
              <a:gd name="connsiteY1476" fmla="*/ 2061369 h 6857998"/>
              <a:gd name="connsiteX1477" fmla="*/ 6005777 w 6435725"/>
              <a:gd name="connsiteY1477" fmla="*/ 2064015 h 6857998"/>
              <a:gd name="connsiteX1478" fmla="*/ 6004190 w 6435725"/>
              <a:gd name="connsiteY1478" fmla="*/ 2066396 h 6857998"/>
              <a:gd name="connsiteX1479" fmla="*/ 6002602 w 6435725"/>
              <a:gd name="connsiteY1479" fmla="*/ 2068512 h 6857998"/>
              <a:gd name="connsiteX1480" fmla="*/ 6000750 w 6435725"/>
              <a:gd name="connsiteY1480" fmla="*/ 2070364 h 6857998"/>
              <a:gd name="connsiteX1481" fmla="*/ 5998634 w 6435725"/>
              <a:gd name="connsiteY1481" fmla="*/ 2072217 h 6857998"/>
              <a:gd name="connsiteX1482" fmla="*/ 5996516 w 6435725"/>
              <a:gd name="connsiteY1482" fmla="*/ 2073804 h 6857998"/>
              <a:gd name="connsiteX1483" fmla="*/ 5994136 w 6435725"/>
              <a:gd name="connsiteY1483" fmla="*/ 2075392 h 6857998"/>
              <a:gd name="connsiteX1484" fmla="*/ 5991490 w 6435725"/>
              <a:gd name="connsiteY1484" fmla="*/ 2076450 h 6857998"/>
              <a:gd name="connsiteX1485" fmla="*/ 5986462 w 6435725"/>
              <a:gd name="connsiteY1485" fmla="*/ 2078566 h 6857998"/>
              <a:gd name="connsiteX1486" fmla="*/ 5980642 w 6435725"/>
              <a:gd name="connsiteY1486" fmla="*/ 2080419 h 6857998"/>
              <a:gd name="connsiteX1487" fmla="*/ 5974292 w 6435725"/>
              <a:gd name="connsiteY1487" fmla="*/ 2081741 h 6857998"/>
              <a:gd name="connsiteX1488" fmla="*/ 5967942 w 6435725"/>
              <a:gd name="connsiteY1488" fmla="*/ 2082800 h 6857998"/>
              <a:gd name="connsiteX1489" fmla="*/ 5961592 w 6435725"/>
              <a:gd name="connsiteY1489" fmla="*/ 2083329 h 6857998"/>
              <a:gd name="connsiteX1490" fmla="*/ 5954712 w 6435725"/>
              <a:gd name="connsiteY1490" fmla="*/ 2083594 h 6857998"/>
              <a:gd name="connsiteX1491" fmla="*/ 5948362 w 6435725"/>
              <a:gd name="connsiteY1491" fmla="*/ 2083594 h 6857998"/>
              <a:gd name="connsiteX1492" fmla="*/ 5935134 w 6435725"/>
              <a:gd name="connsiteY1492" fmla="*/ 2083329 h 6857998"/>
              <a:gd name="connsiteX1493" fmla="*/ 5933546 w 6435725"/>
              <a:gd name="connsiteY1493" fmla="*/ 2081477 h 6857998"/>
              <a:gd name="connsiteX1494" fmla="*/ 5931694 w 6435725"/>
              <a:gd name="connsiteY1494" fmla="*/ 2079890 h 6857998"/>
              <a:gd name="connsiteX1495" fmla="*/ 5929577 w 6435725"/>
              <a:gd name="connsiteY1495" fmla="*/ 2079096 h 6857998"/>
              <a:gd name="connsiteX1496" fmla="*/ 5927196 w 6435725"/>
              <a:gd name="connsiteY1496" fmla="*/ 2078302 h 6857998"/>
              <a:gd name="connsiteX1497" fmla="*/ 5893594 w 6435725"/>
              <a:gd name="connsiteY1497" fmla="*/ 2107670 h 6857998"/>
              <a:gd name="connsiteX1498" fmla="*/ 5908940 w 6435725"/>
              <a:gd name="connsiteY1498" fmla="*/ 2125133 h 6857998"/>
              <a:gd name="connsiteX1499" fmla="*/ 5941219 w 6435725"/>
              <a:gd name="connsiteY1499" fmla="*/ 2127514 h 6857998"/>
              <a:gd name="connsiteX1500" fmla="*/ 6065573 w 6435725"/>
              <a:gd name="connsiteY1500" fmla="*/ 2101849 h 6857998"/>
              <a:gd name="connsiteX1501" fmla="*/ 6067160 w 6435725"/>
              <a:gd name="connsiteY1501" fmla="*/ 2104231 h 6857998"/>
              <a:gd name="connsiteX1502" fmla="*/ 6068484 w 6435725"/>
              <a:gd name="connsiteY1502" fmla="*/ 2106347 h 6857998"/>
              <a:gd name="connsiteX1503" fmla="*/ 6069012 w 6435725"/>
              <a:gd name="connsiteY1503" fmla="*/ 2108464 h 6857998"/>
              <a:gd name="connsiteX1504" fmla="*/ 6069277 w 6435725"/>
              <a:gd name="connsiteY1504" fmla="*/ 2110581 h 6857998"/>
              <a:gd name="connsiteX1505" fmla="*/ 6069277 w 6435725"/>
              <a:gd name="connsiteY1505" fmla="*/ 2112168 h 6857998"/>
              <a:gd name="connsiteX1506" fmla="*/ 6068748 w 6435725"/>
              <a:gd name="connsiteY1506" fmla="*/ 2114021 h 6857998"/>
              <a:gd name="connsiteX1507" fmla="*/ 6067690 w 6435725"/>
              <a:gd name="connsiteY1507" fmla="*/ 2115343 h 6857998"/>
              <a:gd name="connsiteX1508" fmla="*/ 6066631 w 6435725"/>
              <a:gd name="connsiteY1508" fmla="*/ 2116666 h 6857998"/>
              <a:gd name="connsiteX1509" fmla="*/ 6065044 w 6435725"/>
              <a:gd name="connsiteY1509" fmla="*/ 2117725 h 6857998"/>
              <a:gd name="connsiteX1510" fmla="*/ 6063456 w 6435725"/>
              <a:gd name="connsiteY1510" fmla="*/ 2119047 h 6857998"/>
              <a:gd name="connsiteX1511" fmla="*/ 6059752 w 6435725"/>
              <a:gd name="connsiteY1511" fmla="*/ 2121164 h 6857998"/>
              <a:gd name="connsiteX1512" fmla="*/ 6051550 w 6435725"/>
              <a:gd name="connsiteY1512" fmla="*/ 2124340 h 6857998"/>
              <a:gd name="connsiteX1513" fmla="*/ 6047581 w 6435725"/>
              <a:gd name="connsiteY1513" fmla="*/ 2126191 h 6857998"/>
              <a:gd name="connsiteX1514" fmla="*/ 6044142 w 6435725"/>
              <a:gd name="connsiteY1514" fmla="*/ 2128308 h 6857998"/>
              <a:gd name="connsiteX1515" fmla="*/ 6042554 w 6435725"/>
              <a:gd name="connsiteY1515" fmla="*/ 2129366 h 6857998"/>
              <a:gd name="connsiteX1516" fmla="*/ 6041760 w 6435725"/>
              <a:gd name="connsiteY1516" fmla="*/ 2130689 h 6857998"/>
              <a:gd name="connsiteX1517" fmla="*/ 6040702 w 6435725"/>
              <a:gd name="connsiteY1517" fmla="*/ 2131748 h 6857998"/>
              <a:gd name="connsiteX1518" fmla="*/ 6040438 w 6435725"/>
              <a:gd name="connsiteY1518" fmla="*/ 2133335 h 6857998"/>
              <a:gd name="connsiteX1519" fmla="*/ 6040173 w 6435725"/>
              <a:gd name="connsiteY1519" fmla="*/ 2134923 h 6857998"/>
              <a:gd name="connsiteX1520" fmla="*/ 6040702 w 6435725"/>
              <a:gd name="connsiteY1520" fmla="*/ 2136510 h 6857998"/>
              <a:gd name="connsiteX1521" fmla="*/ 6041231 w 6435725"/>
              <a:gd name="connsiteY1521" fmla="*/ 2138627 h 6857998"/>
              <a:gd name="connsiteX1522" fmla="*/ 6042819 w 6435725"/>
              <a:gd name="connsiteY1522" fmla="*/ 2140479 h 6857998"/>
              <a:gd name="connsiteX1523" fmla="*/ 6044671 w 6435725"/>
              <a:gd name="connsiteY1523" fmla="*/ 2142860 h 6857998"/>
              <a:gd name="connsiteX1524" fmla="*/ 6047316 w 6435725"/>
              <a:gd name="connsiteY1524" fmla="*/ 2145241 h 6857998"/>
              <a:gd name="connsiteX1525" fmla="*/ 6050227 w 6435725"/>
              <a:gd name="connsiteY1525" fmla="*/ 2148152 h 6857998"/>
              <a:gd name="connsiteX1526" fmla="*/ 6053931 w 6435725"/>
              <a:gd name="connsiteY1526" fmla="*/ 2151062 h 6857998"/>
              <a:gd name="connsiteX1527" fmla="*/ 6078008 w 6435725"/>
              <a:gd name="connsiteY1527" fmla="*/ 2160587 h 6857998"/>
              <a:gd name="connsiteX1528" fmla="*/ 6094677 w 6435725"/>
              <a:gd name="connsiteY1528" fmla="*/ 2161381 h 6857998"/>
              <a:gd name="connsiteX1529" fmla="*/ 6103144 w 6435725"/>
              <a:gd name="connsiteY1529" fmla="*/ 2161646 h 6857998"/>
              <a:gd name="connsiteX1530" fmla="*/ 6111610 w 6435725"/>
              <a:gd name="connsiteY1530" fmla="*/ 2162175 h 6857998"/>
              <a:gd name="connsiteX1531" fmla="*/ 6116902 w 6435725"/>
              <a:gd name="connsiteY1531" fmla="*/ 2162969 h 6857998"/>
              <a:gd name="connsiteX1532" fmla="*/ 6122194 w 6435725"/>
              <a:gd name="connsiteY1532" fmla="*/ 2163762 h 6857998"/>
              <a:gd name="connsiteX1533" fmla="*/ 6132777 w 6435725"/>
              <a:gd name="connsiteY1533" fmla="*/ 2165879 h 6857998"/>
              <a:gd name="connsiteX1534" fmla="*/ 6117166 w 6435725"/>
              <a:gd name="connsiteY1534" fmla="*/ 2187839 h 6857998"/>
              <a:gd name="connsiteX1535" fmla="*/ 6141244 w 6435725"/>
              <a:gd name="connsiteY1535" fmla="*/ 2200804 h 6857998"/>
              <a:gd name="connsiteX1536" fmla="*/ 6140979 w 6435725"/>
              <a:gd name="connsiteY1536" fmla="*/ 2201333 h 6857998"/>
              <a:gd name="connsiteX1537" fmla="*/ 6154738 w 6435725"/>
              <a:gd name="connsiteY1537" fmla="*/ 2205566 h 6857998"/>
              <a:gd name="connsiteX1538" fmla="*/ 6166908 w 6435725"/>
              <a:gd name="connsiteY1538" fmla="*/ 2209535 h 6857998"/>
              <a:gd name="connsiteX1539" fmla="*/ 6177756 w 6435725"/>
              <a:gd name="connsiteY1539" fmla="*/ 2213239 h 6857998"/>
              <a:gd name="connsiteX1540" fmla="*/ 6186752 w 6435725"/>
              <a:gd name="connsiteY1540" fmla="*/ 2216944 h 6857998"/>
              <a:gd name="connsiteX1541" fmla="*/ 6190721 w 6435725"/>
              <a:gd name="connsiteY1541" fmla="*/ 2218795 h 6857998"/>
              <a:gd name="connsiteX1542" fmla="*/ 6194425 w 6435725"/>
              <a:gd name="connsiteY1542" fmla="*/ 2220648 h 6857998"/>
              <a:gd name="connsiteX1543" fmla="*/ 6197336 w 6435725"/>
              <a:gd name="connsiteY1543" fmla="*/ 2222764 h 6857998"/>
              <a:gd name="connsiteX1544" fmla="*/ 6200510 w 6435725"/>
              <a:gd name="connsiteY1544" fmla="*/ 2224616 h 6857998"/>
              <a:gd name="connsiteX1545" fmla="*/ 6202892 w 6435725"/>
              <a:gd name="connsiteY1545" fmla="*/ 2226733 h 6857998"/>
              <a:gd name="connsiteX1546" fmla="*/ 6205008 w 6435725"/>
              <a:gd name="connsiteY1546" fmla="*/ 2228586 h 6857998"/>
              <a:gd name="connsiteX1547" fmla="*/ 6206860 w 6435725"/>
              <a:gd name="connsiteY1547" fmla="*/ 2230967 h 6857998"/>
              <a:gd name="connsiteX1548" fmla="*/ 6208448 w 6435725"/>
              <a:gd name="connsiteY1548" fmla="*/ 2233083 h 6857998"/>
              <a:gd name="connsiteX1549" fmla="*/ 6209771 w 6435725"/>
              <a:gd name="connsiteY1549" fmla="*/ 2235993 h 6857998"/>
              <a:gd name="connsiteX1550" fmla="*/ 6210564 w 6435725"/>
              <a:gd name="connsiteY1550" fmla="*/ 2238375 h 6857998"/>
              <a:gd name="connsiteX1551" fmla="*/ 6211094 w 6435725"/>
              <a:gd name="connsiteY1551" fmla="*/ 2241285 h 6857998"/>
              <a:gd name="connsiteX1552" fmla="*/ 6211623 w 6435725"/>
              <a:gd name="connsiteY1552" fmla="*/ 2244196 h 6857998"/>
              <a:gd name="connsiteX1553" fmla="*/ 6211623 w 6435725"/>
              <a:gd name="connsiteY1553" fmla="*/ 2247371 h 6857998"/>
              <a:gd name="connsiteX1554" fmla="*/ 6211623 w 6435725"/>
              <a:gd name="connsiteY1554" fmla="*/ 2250810 h 6857998"/>
              <a:gd name="connsiteX1555" fmla="*/ 6210829 w 6435725"/>
              <a:gd name="connsiteY1555" fmla="*/ 2254249 h 6857998"/>
              <a:gd name="connsiteX1556" fmla="*/ 6210300 w 6435725"/>
              <a:gd name="connsiteY1556" fmla="*/ 2258483 h 6857998"/>
              <a:gd name="connsiteX1557" fmla="*/ 6208448 w 6435725"/>
              <a:gd name="connsiteY1557" fmla="*/ 2266949 h 6857998"/>
              <a:gd name="connsiteX1558" fmla="*/ 6205273 w 6435725"/>
              <a:gd name="connsiteY1558" fmla="*/ 2276739 h 6857998"/>
              <a:gd name="connsiteX1559" fmla="*/ 6201569 w 6435725"/>
              <a:gd name="connsiteY1559" fmla="*/ 2287852 h 6857998"/>
              <a:gd name="connsiteX1560" fmla="*/ 6197336 w 6435725"/>
              <a:gd name="connsiteY1560" fmla="*/ 2300023 h 6857998"/>
              <a:gd name="connsiteX1561" fmla="*/ 6198394 w 6435725"/>
              <a:gd name="connsiteY1561" fmla="*/ 2304785 h 6857998"/>
              <a:gd name="connsiteX1562" fmla="*/ 6199716 w 6435725"/>
              <a:gd name="connsiteY1562" fmla="*/ 2309018 h 6857998"/>
              <a:gd name="connsiteX1563" fmla="*/ 6201569 w 6435725"/>
              <a:gd name="connsiteY1563" fmla="*/ 2313252 h 6857998"/>
              <a:gd name="connsiteX1564" fmla="*/ 6203950 w 6435725"/>
              <a:gd name="connsiteY1564" fmla="*/ 2316956 h 6857998"/>
              <a:gd name="connsiteX1565" fmla="*/ 6206331 w 6435725"/>
              <a:gd name="connsiteY1565" fmla="*/ 2320660 h 6857998"/>
              <a:gd name="connsiteX1566" fmla="*/ 6208712 w 6435725"/>
              <a:gd name="connsiteY1566" fmla="*/ 2324365 h 6857998"/>
              <a:gd name="connsiteX1567" fmla="*/ 6214534 w 6435725"/>
              <a:gd name="connsiteY1567" fmla="*/ 2331243 h 6857998"/>
              <a:gd name="connsiteX1568" fmla="*/ 6220619 w 6435725"/>
              <a:gd name="connsiteY1568" fmla="*/ 2337594 h 6857998"/>
              <a:gd name="connsiteX1569" fmla="*/ 6226440 w 6435725"/>
              <a:gd name="connsiteY1569" fmla="*/ 2344473 h 6857998"/>
              <a:gd name="connsiteX1570" fmla="*/ 6229350 w 6435725"/>
              <a:gd name="connsiteY1570" fmla="*/ 2347647 h 6857998"/>
              <a:gd name="connsiteX1571" fmla="*/ 6231731 w 6435725"/>
              <a:gd name="connsiteY1571" fmla="*/ 2351352 h 6857998"/>
              <a:gd name="connsiteX1572" fmla="*/ 6233848 w 6435725"/>
              <a:gd name="connsiteY1572" fmla="*/ 2355055 h 6857998"/>
              <a:gd name="connsiteX1573" fmla="*/ 6235700 w 6435725"/>
              <a:gd name="connsiteY1573" fmla="*/ 2359289 h 6857998"/>
              <a:gd name="connsiteX1574" fmla="*/ 6238346 w 6435725"/>
              <a:gd name="connsiteY1574" fmla="*/ 2364051 h 6857998"/>
              <a:gd name="connsiteX1575" fmla="*/ 6240198 w 6435725"/>
              <a:gd name="connsiteY1575" fmla="*/ 2368550 h 6857998"/>
              <a:gd name="connsiteX1576" fmla="*/ 6243638 w 6435725"/>
              <a:gd name="connsiteY1576" fmla="*/ 2377810 h 6857998"/>
              <a:gd name="connsiteX1577" fmla="*/ 6246548 w 6435725"/>
              <a:gd name="connsiteY1577" fmla="*/ 2387335 h 6857998"/>
              <a:gd name="connsiteX1578" fmla="*/ 6248400 w 6435725"/>
              <a:gd name="connsiteY1578" fmla="*/ 2396595 h 6857998"/>
              <a:gd name="connsiteX1579" fmla="*/ 6249988 w 6435725"/>
              <a:gd name="connsiteY1579" fmla="*/ 2405856 h 6857998"/>
              <a:gd name="connsiteX1580" fmla="*/ 6250516 w 6435725"/>
              <a:gd name="connsiteY1580" fmla="*/ 2415116 h 6857998"/>
              <a:gd name="connsiteX1581" fmla="*/ 6250516 w 6435725"/>
              <a:gd name="connsiteY1581" fmla="*/ 2423583 h 6857998"/>
              <a:gd name="connsiteX1582" fmla="*/ 6249723 w 6435725"/>
              <a:gd name="connsiteY1582" fmla="*/ 2432314 h 6857998"/>
              <a:gd name="connsiteX1583" fmla="*/ 6248929 w 6435725"/>
              <a:gd name="connsiteY1583" fmla="*/ 2436283 h 6857998"/>
              <a:gd name="connsiteX1584" fmla="*/ 6248136 w 6435725"/>
              <a:gd name="connsiteY1584" fmla="*/ 2440252 h 6857998"/>
              <a:gd name="connsiteX1585" fmla="*/ 6247077 w 6435725"/>
              <a:gd name="connsiteY1585" fmla="*/ 2444220 h 6857998"/>
              <a:gd name="connsiteX1586" fmla="*/ 6246284 w 6435725"/>
              <a:gd name="connsiteY1586" fmla="*/ 2447925 h 6857998"/>
              <a:gd name="connsiteX1587" fmla="*/ 6244696 w 6435725"/>
              <a:gd name="connsiteY1587" fmla="*/ 2451628 h 6857998"/>
              <a:gd name="connsiteX1588" fmla="*/ 6243373 w 6435725"/>
              <a:gd name="connsiteY1588" fmla="*/ 2454804 h 6857998"/>
              <a:gd name="connsiteX1589" fmla="*/ 6241521 w 6435725"/>
              <a:gd name="connsiteY1589" fmla="*/ 2458243 h 6857998"/>
              <a:gd name="connsiteX1590" fmla="*/ 6240198 w 6435725"/>
              <a:gd name="connsiteY1590" fmla="*/ 2461418 h 6857998"/>
              <a:gd name="connsiteX1591" fmla="*/ 6237816 w 6435725"/>
              <a:gd name="connsiteY1591" fmla="*/ 2464329 h 6857998"/>
              <a:gd name="connsiteX1592" fmla="*/ 6235700 w 6435725"/>
              <a:gd name="connsiteY1592" fmla="*/ 2467239 h 6857998"/>
              <a:gd name="connsiteX1593" fmla="*/ 6233584 w 6435725"/>
              <a:gd name="connsiteY1593" fmla="*/ 2469620 h 6857998"/>
              <a:gd name="connsiteX1594" fmla="*/ 6231202 w 6435725"/>
              <a:gd name="connsiteY1594" fmla="*/ 2472002 h 6857998"/>
              <a:gd name="connsiteX1595" fmla="*/ 6228821 w 6435725"/>
              <a:gd name="connsiteY1595" fmla="*/ 2474383 h 6857998"/>
              <a:gd name="connsiteX1596" fmla="*/ 6225910 w 6435725"/>
              <a:gd name="connsiteY1596" fmla="*/ 2476500 h 6857998"/>
              <a:gd name="connsiteX1597" fmla="*/ 6223264 w 6435725"/>
              <a:gd name="connsiteY1597" fmla="*/ 2478352 h 6857998"/>
              <a:gd name="connsiteX1598" fmla="*/ 6220090 w 6435725"/>
              <a:gd name="connsiteY1598" fmla="*/ 2479675 h 6857998"/>
              <a:gd name="connsiteX1599" fmla="*/ 6203421 w 6435725"/>
              <a:gd name="connsiteY1599" fmla="*/ 2492375 h 6857998"/>
              <a:gd name="connsiteX1600" fmla="*/ 6201040 w 6435725"/>
              <a:gd name="connsiteY1600" fmla="*/ 2495815 h 6857998"/>
              <a:gd name="connsiteX1601" fmla="*/ 6198923 w 6435725"/>
              <a:gd name="connsiteY1601" fmla="*/ 2498724 h 6857998"/>
              <a:gd name="connsiteX1602" fmla="*/ 6196806 w 6435725"/>
              <a:gd name="connsiteY1602" fmla="*/ 2501900 h 6857998"/>
              <a:gd name="connsiteX1603" fmla="*/ 6194954 w 6435725"/>
              <a:gd name="connsiteY1603" fmla="*/ 2505339 h 6857998"/>
              <a:gd name="connsiteX1604" fmla="*/ 6191779 w 6435725"/>
              <a:gd name="connsiteY1604" fmla="*/ 2512483 h 6857998"/>
              <a:gd name="connsiteX1605" fmla="*/ 6189134 w 6435725"/>
              <a:gd name="connsiteY1605" fmla="*/ 2519362 h 6857998"/>
              <a:gd name="connsiteX1606" fmla="*/ 6187016 w 6435725"/>
              <a:gd name="connsiteY1606" fmla="*/ 2526506 h 6857998"/>
              <a:gd name="connsiteX1607" fmla="*/ 6184900 w 6435725"/>
              <a:gd name="connsiteY1607" fmla="*/ 2533914 h 6857998"/>
              <a:gd name="connsiteX1608" fmla="*/ 6181460 w 6435725"/>
              <a:gd name="connsiteY1608" fmla="*/ 2548996 h 6857998"/>
              <a:gd name="connsiteX1609" fmla="*/ 6179608 w 6435725"/>
              <a:gd name="connsiteY1609" fmla="*/ 2556669 h 6857998"/>
              <a:gd name="connsiteX1610" fmla="*/ 6177756 w 6435725"/>
              <a:gd name="connsiteY1610" fmla="*/ 2564077 h 6857998"/>
              <a:gd name="connsiteX1611" fmla="*/ 6175640 w 6435725"/>
              <a:gd name="connsiteY1611" fmla="*/ 2571220 h 6857998"/>
              <a:gd name="connsiteX1612" fmla="*/ 6172729 w 6435725"/>
              <a:gd name="connsiteY1612" fmla="*/ 2578629 h 6857998"/>
              <a:gd name="connsiteX1613" fmla="*/ 6169819 w 6435725"/>
              <a:gd name="connsiteY1613" fmla="*/ 2586038 h 6857998"/>
              <a:gd name="connsiteX1614" fmla="*/ 6167966 w 6435725"/>
              <a:gd name="connsiteY1614" fmla="*/ 2589477 h 6857998"/>
              <a:gd name="connsiteX1615" fmla="*/ 6166114 w 6435725"/>
              <a:gd name="connsiteY1615" fmla="*/ 2592917 h 6857998"/>
              <a:gd name="connsiteX1616" fmla="*/ 6163998 w 6435725"/>
              <a:gd name="connsiteY1616" fmla="*/ 2596091 h 6857998"/>
              <a:gd name="connsiteX1617" fmla="*/ 6161352 w 6435725"/>
              <a:gd name="connsiteY1617" fmla="*/ 2599531 h 6857998"/>
              <a:gd name="connsiteX1618" fmla="*/ 6158706 w 6435725"/>
              <a:gd name="connsiteY1618" fmla="*/ 2602970 h 6857998"/>
              <a:gd name="connsiteX1619" fmla="*/ 6155796 w 6435725"/>
              <a:gd name="connsiteY1619" fmla="*/ 2606146 h 6857998"/>
              <a:gd name="connsiteX1620" fmla="*/ 6152621 w 6435725"/>
              <a:gd name="connsiteY1620" fmla="*/ 2610114 h 6857998"/>
              <a:gd name="connsiteX1621" fmla="*/ 6150504 w 6435725"/>
              <a:gd name="connsiteY1621" fmla="*/ 2613289 h 6857998"/>
              <a:gd name="connsiteX1622" fmla="*/ 6149710 w 6435725"/>
              <a:gd name="connsiteY1622" fmla="*/ 2614876 h 6857998"/>
              <a:gd name="connsiteX1623" fmla="*/ 6149181 w 6435725"/>
              <a:gd name="connsiteY1623" fmla="*/ 2616465 h 6857998"/>
              <a:gd name="connsiteX1624" fmla="*/ 6149181 w 6435725"/>
              <a:gd name="connsiteY1624" fmla="*/ 2617788 h 6857998"/>
              <a:gd name="connsiteX1625" fmla="*/ 6149181 w 6435725"/>
              <a:gd name="connsiteY1625" fmla="*/ 2618845 h 6857998"/>
              <a:gd name="connsiteX1626" fmla="*/ 6149181 w 6435725"/>
              <a:gd name="connsiteY1626" fmla="*/ 2620168 h 6857998"/>
              <a:gd name="connsiteX1627" fmla="*/ 6149710 w 6435725"/>
              <a:gd name="connsiteY1627" fmla="*/ 2621491 h 6857998"/>
              <a:gd name="connsiteX1628" fmla="*/ 6150504 w 6435725"/>
              <a:gd name="connsiteY1628" fmla="*/ 2622285 h 6857998"/>
              <a:gd name="connsiteX1629" fmla="*/ 6151034 w 6435725"/>
              <a:gd name="connsiteY1629" fmla="*/ 2623344 h 6857998"/>
              <a:gd name="connsiteX1630" fmla="*/ 6152886 w 6435725"/>
              <a:gd name="connsiteY1630" fmla="*/ 2624667 h 6857998"/>
              <a:gd name="connsiteX1631" fmla="*/ 6155531 w 6435725"/>
              <a:gd name="connsiteY1631" fmla="*/ 2626254 h 6857998"/>
              <a:gd name="connsiteX1632" fmla="*/ 6158442 w 6435725"/>
              <a:gd name="connsiteY1632" fmla="*/ 2627312 h 6857998"/>
              <a:gd name="connsiteX1633" fmla="*/ 6161881 w 6435725"/>
              <a:gd name="connsiteY1633" fmla="*/ 2628106 h 6857998"/>
              <a:gd name="connsiteX1634" fmla="*/ 6165321 w 6435725"/>
              <a:gd name="connsiteY1634" fmla="*/ 2628635 h 6857998"/>
              <a:gd name="connsiteX1635" fmla="*/ 6169025 w 6435725"/>
              <a:gd name="connsiteY1635" fmla="*/ 2629164 h 6857998"/>
              <a:gd name="connsiteX1636" fmla="*/ 6176698 w 6435725"/>
              <a:gd name="connsiteY1636" fmla="*/ 2629429 h 6857998"/>
              <a:gd name="connsiteX1637" fmla="*/ 6184106 w 6435725"/>
              <a:gd name="connsiteY1637" fmla="*/ 2629164 h 6857998"/>
              <a:gd name="connsiteX1638" fmla="*/ 6182519 w 6435725"/>
              <a:gd name="connsiteY1638" fmla="*/ 2631810 h 6857998"/>
              <a:gd name="connsiteX1639" fmla="*/ 6181196 w 6435725"/>
              <a:gd name="connsiteY1639" fmla="*/ 2634191 h 6857998"/>
              <a:gd name="connsiteX1640" fmla="*/ 6179344 w 6435725"/>
              <a:gd name="connsiteY1640" fmla="*/ 2636837 h 6857998"/>
              <a:gd name="connsiteX1641" fmla="*/ 6177492 w 6435725"/>
              <a:gd name="connsiteY1641" fmla="*/ 2639219 h 6857998"/>
              <a:gd name="connsiteX1642" fmla="*/ 6172994 w 6435725"/>
              <a:gd name="connsiteY1642" fmla="*/ 2643716 h 6857998"/>
              <a:gd name="connsiteX1643" fmla="*/ 6168231 w 6435725"/>
              <a:gd name="connsiteY1643" fmla="*/ 2648214 h 6857998"/>
              <a:gd name="connsiteX1644" fmla="*/ 6158706 w 6435725"/>
              <a:gd name="connsiteY1644" fmla="*/ 2656151 h 6857998"/>
              <a:gd name="connsiteX1645" fmla="*/ 6153679 w 6435725"/>
              <a:gd name="connsiteY1645" fmla="*/ 2660120 h 6857998"/>
              <a:gd name="connsiteX1646" fmla="*/ 6149446 w 6435725"/>
              <a:gd name="connsiteY1646" fmla="*/ 2664089 h 6857998"/>
              <a:gd name="connsiteX1647" fmla="*/ 6145477 w 6435725"/>
              <a:gd name="connsiteY1647" fmla="*/ 2668323 h 6857998"/>
              <a:gd name="connsiteX1648" fmla="*/ 6143890 w 6435725"/>
              <a:gd name="connsiteY1648" fmla="*/ 2670969 h 6857998"/>
              <a:gd name="connsiteX1649" fmla="*/ 6142302 w 6435725"/>
              <a:gd name="connsiteY1649" fmla="*/ 2673085 h 6857998"/>
              <a:gd name="connsiteX1650" fmla="*/ 6141244 w 6435725"/>
              <a:gd name="connsiteY1650" fmla="*/ 2675466 h 6857998"/>
              <a:gd name="connsiteX1651" fmla="*/ 6139921 w 6435725"/>
              <a:gd name="connsiteY1651" fmla="*/ 2677848 h 6857998"/>
              <a:gd name="connsiteX1652" fmla="*/ 6139392 w 6435725"/>
              <a:gd name="connsiteY1652" fmla="*/ 2680229 h 6857998"/>
              <a:gd name="connsiteX1653" fmla="*/ 6138598 w 6435725"/>
              <a:gd name="connsiteY1653" fmla="*/ 2683139 h 6857998"/>
              <a:gd name="connsiteX1654" fmla="*/ 6138334 w 6435725"/>
              <a:gd name="connsiteY1654" fmla="*/ 2685785 h 6857998"/>
              <a:gd name="connsiteX1655" fmla="*/ 6138598 w 6435725"/>
              <a:gd name="connsiteY1655" fmla="*/ 2688960 h 6857998"/>
              <a:gd name="connsiteX1656" fmla="*/ 6139127 w 6435725"/>
              <a:gd name="connsiteY1656" fmla="*/ 2692135 h 6857998"/>
              <a:gd name="connsiteX1657" fmla="*/ 6139921 w 6435725"/>
              <a:gd name="connsiteY1657" fmla="*/ 2695310 h 6857998"/>
              <a:gd name="connsiteX1658" fmla="*/ 6141244 w 6435725"/>
              <a:gd name="connsiteY1658" fmla="*/ 2698750 h 6857998"/>
              <a:gd name="connsiteX1659" fmla="*/ 6142831 w 6435725"/>
              <a:gd name="connsiteY1659" fmla="*/ 2702454 h 6857998"/>
              <a:gd name="connsiteX1660" fmla="*/ 6144948 w 6435725"/>
              <a:gd name="connsiteY1660" fmla="*/ 2706423 h 6857998"/>
              <a:gd name="connsiteX1661" fmla="*/ 6147329 w 6435725"/>
              <a:gd name="connsiteY1661" fmla="*/ 2710391 h 6857998"/>
              <a:gd name="connsiteX1662" fmla="*/ 6163998 w 6435725"/>
              <a:gd name="connsiteY1662" fmla="*/ 2712508 h 6857998"/>
              <a:gd name="connsiteX1663" fmla="*/ 6169025 w 6435725"/>
              <a:gd name="connsiteY1663" fmla="*/ 2710391 h 6857998"/>
              <a:gd name="connsiteX1664" fmla="*/ 6174052 w 6435725"/>
              <a:gd name="connsiteY1664" fmla="*/ 2709332 h 6857998"/>
              <a:gd name="connsiteX1665" fmla="*/ 6178550 w 6435725"/>
              <a:gd name="connsiteY1665" fmla="*/ 2708539 h 6857998"/>
              <a:gd name="connsiteX1666" fmla="*/ 6183048 w 6435725"/>
              <a:gd name="connsiteY1666" fmla="*/ 2708539 h 6857998"/>
              <a:gd name="connsiteX1667" fmla="*/ 6187281 w 6435725"/>
              <a:gd name="connsiteY1667" fmla="*/ 2709598 h 6857998"/>
              <a:gd name="connsiteX1668" fmla="*/ 6191250 w 6435725"/>
              <a:gd name="connsiteY1668" fmla="*/ 2710656 h 6857998"/>
              <a:gd name="connsiteX1669" fmla="*/ 6194954 w 6435725"/>
              <a:gd name="connsiteY1669" fmla="*/ 2712244 h 6857998"/>
              <a:gd name="connsiteX1670" fmla="*/ 6198923 w 6435725"/>
              <a:gd name="connsiteY1670" fmla="*/ 2714095 h 6857998"/>
              <a:gd name="connsiteX1671" fmla="*/ 6202627 w 6435725"/>
              <a:gd name="connsiteY1671" fmla="*/ 2716476 h 6857998"/>
              <a:gd name="connsiteX1672" fmla="*/ 6206066 w 6435725"/>
              <a:gd name="connsiteY1672" fmla="*/ 2719122 h 6857998"/>
              <a:gd name="connsiteX1673" fmla="*/ 6212946 w 6435725"/>
              <a:gd name="connsiteY1673" fmla="*/ 2724678 h 6857998"/>
              <a:gd name="connsiteX1674" fmla="*/ 6220090 w 6435725"/>
              <a:gd name="connsiteY1674" fmla="*/ 2729706 h 6857998"/>
              <a:gd name="connsiteX1675" fmla="*/ 6223529 w 6435725"/>
              <a:gd name="connsiteY1675" fmla="*/ 2732352 h 6857998"/>
              <a:gd name="connsiteX1676" fmla="*/ 6227234 w 6435725"/>
              <a:gd name="connsiteY1676" fmla="*/ 2734468 h 6857998"/>
              <a:gd name="connsiteX1677" fmla="*/ 6228821 w 6435725"/>
              <a:gd name="connsiteY1677" fmla="*/ 2734733 h 6857998"/>
              <a:gd name="connsiteX1678" fmla="*/ 6230144 w 6435725"/>
              <a:gd name="connsiteY1678" fmla="*/ 2734997 h 6857998"/>
              <a:gd name="connsiteX1679" fmla="*/ 6231731 w 6435725"/>
              <a:gd name="connsiteY1679" fmla="*/ 2734997 h 6857998"/>
              <a:gd name="connsiteX1680" fmla="*/ 6233054 w 6435725"/>
              <a:gd name="connsiteY1680" fmla="*/ 2734733 h 6857998"/>
              <a:gd name="connsiteX1681" fmla="*/ 6235700 w 6435725"/>
              <a:gd name="connsiteY1681" fmla="*/ 2733410 h 6857998"/>
              <a:gd name="connsiteX1682" fmla="*/ 6238346 w 6435725"/>
              <a:gd name="connsiteY1682" fmla="*/ 2732087 h 6857998"/>
              <a:gd name="connsiteX1683" fmla="*/ 6233319 w 6435725"/>
              <a:gd name="connsiteY1683" fmla="*/ 2732881 h 6857998"/>
              <a:gd name="connsiteX1684" fmla="*/ 6227234 w 6435725"/>
              <a:gd name="connsiteY1684" fmla="*/ 2734468 h 6857998"/>
              <a:gd name="connsiteX1685" fmla="*/ 6231731 w 6435725"/>
              <a:gd name="connsiteY1685" fmla="*/ 2732352 h 6857998"/>
              <a:gd name="connsiteX1686" fmla="*/ 6235964 w 6435725"/>
              <a:gd name="connsiteY1686" fmla="*/ 2730235 h 6857998"/>
              <a:gd name="connsiteX1687" fmla="*/ 6240462 w 6435725"/>
              <a:gd name="connsiteY1687" fmla="*/ 2727589 h 6857998"/>
              <a:gd name="connsiteX1688" fmla="*/ 6244431 w 6435725"/>
              <a:gd name="connsiteY1688" fmla="*/ 2724943 h 6857998"/>
              <a:gd name="connsiteX1689" fmla="*/ 6252104 w 6435725"/>
              <a:gd name="connsiteY1689" fmla="*/ 2719387 h 6857998"/>
              <a:gd name="connsiteX1690" fmla="*/ 6259777 w 6435725"/>
              <a:gd name="connsiteY1690" fmla="*/ 2713302 h 6857998"/>
              <a:gd name="connsiteX1691" fmla="*/ 6266921 w 6435725"/>
              <a:gd name="connsiteY1691" fmla="*/ 2706687 h 6857998"/>
              <a:gd name="connsiteX1692" fmla="*/ 6273800 w 6435725"/>
              <a:gd name="connsiteY1692" fmla="*/ 2700073 h 6857998"/>
              <a:gd name="connsiteX1693" fmla="*/ 6287558 w 6435725"/>
              <a:gd name="connsiteY1693" fmla="*/ 2686314 h 6857998"/>
              <a:gd name="connsiteX1694" fmla="*/ 6294438 w 6435725"/>
              <a:gd name="connsiteY1694" fmla="*/ 2679170 h 6857998"/>
              <a:gd name="connsiteX1695" fmla="*/ 6301581 w 6435725"/>
              <a:gd name="connsiteY1695" fmla="*/ 2672292 h 6857998"/>
              <a:gd name="connsiteX1696" fmla="*/ 6308990 w 6435725"/>
              <a:gd name="connsiteY1696" fmla="*/ 2665941 h 6857998"/>
              <a:gd name="connsiteX1697" fmla="*/ 6316662 w 6435725"/>
              <a:gd name="connsiteY1697" fmla="*/ 2659856 h 6857998"/>
              <a:gd name="connsiteX1698" fmla="*/ 6324600 w 6435725"/>
              <a:gd name="connsiteY1698" fmla="*/ 2654299 h 6857998"/>
              <a:gd name="connsiteX1699" fmla="*/ 6328834 w 6435725"/>
              <a:gd name="connsiteY1699" fmla="*/ 2651918 h 6857998"/>
              <a:gd name="connsiteX1700" fmla="*/ 6333066 w 6435725"/>
              <a:gd name="connsiteY1700" fmla="*/ 2649272 h 6857998"/>
              <a:gd name="connsiteX1701" fmla="*/ 6337564 w 6435725"/>
              <a:gd name="connsiteY1701" fmla="*/ 2647156 h 6857998"/>
              <a:gd name="connsiteX1702" fmla="*/ 6342062 w 6435725"/>
              <a:gd name="connsiteY1702" fmla="*/ 2645039 h 6857998"/>
              <a:gd name="connsiteX1703" fmla="*/ 6347090 w 6435725"/>
              <a:gd name="connsiteY1703" fmla="*/ 2643187 h 6857998"/>
              <a:gd name="connsiteX1704" fmla="*/ 6351852 w 6435725"/>
              <a:gd name="connsiteY1704" fmla="*/ 2641599 h 6857998"/>
              <a:gd name="connsiteX1705" fmla="*/ 6347619 w 6435725"/>
              <a:gd name="connsiteY1705" fmla="*/ 2650860 h 6857998"/>
              <a:gd name="connsiteX1706" fmla="*/ 6343386 w 6435725"/>
              <a:gd name="connsiteY1706" fmla="*/ 2660120 h 6857998"/>
              <a:gd name="connsiteX1707" fmla="*/ 6338623 w 6435725"/>
              <a:gd name="connsiteY1707" fmla="*/ 2668587 h 6857998"/>
              <a:gd name="connsiteX1708" fmla="*/ 6333860 w 6435725"/>
              <a:gd name="connsiteY1708" fmla="*/ 2677583 h 6857998"/>
              <a:gd name="connsiteX1709" fmla="*/ 6328569 w 6435725"/>
              <a:gd name="connsiteY1709" fmla="*/ 2685785 h 6857998"/>
              <a:gd name="connsiteX1710" fmla="*/ 6323012 w 6435725"/>
              <a:gd name="connsiteY1710" fmla="*/ 2694251 h 6857998"/>
              <a:gd name="connsiteX1711" fmla="*/ 6317192 w 6435725"/>
              <a:gd name="connsiteY1711" fmla="*/ 2701925 h 6857998"/>
              <a:gd name="connsiteX1712" fmla="*/ 6311106 w 6435725"/>
              <a:gd name="connsiteY1712" fmla="*/ 2709598 h 6857998"/>
              <a:gd name="connsiteX1713" fmla="*/ 6304492 w 6435725"/>
              <a:gd name="connsiteY1713" fmla="*/ 2717005 h 6857998"/>
              <a:gd name="connsiteX1714" fmla="*/ 6298142 w 6435725"/>
              <a:gd name="connsiteY1714" fmla="*/ 2724150 h 6857998"/>
              <a:gd name="connsiteX1715" fmla="*/ 6290998 w 6435725"/>
              <a:gd name="connsiteY1715" fmla="*/ 2731029 h 6857998"/>
              <a:gd name="connsiteX1716" fmla="*/ 6283325 w 6435725"/>
              <a:gd name="connsiteY1716" fmla="*/ 2737379 h 6857998"/>
              <a:gd name="connsiteX1717" fmla="*/ 6275652 w 6435725"/>
              <a:gd name="connsiteY1717" fmla="*/ 2743729 h 6857998"/>
              <a:gd name="connsiteX1718" fmla="*/ 6267450 w 6435725"/>
              <a:gd name="connsiteY1718" fmla="*/ 2749549 h 6857998"/>
              <a:gd name="connsiteX1719" fmla="*/ 6258719 w 6435725"/>
              <a:gd name="connsiteY1719" fmla="*/ 2755370 h 6857998"/>
              <a:gd name="connsiteX1720" fmla="*/ 6249988 w 6435725"/>
              <a:gd name="connsiteY1720" fmla="*/ 2760397 h 6857998"/>
              <a:gd name="connsiteX1721" fmla="*/ 6256602 w 6435725"/>
              <a:gd name="connsiteY1721" fmla="*/ 2764895 h 6857998"/>
              <a:gd name="connsiteX1722" fmla="*/ 6262688 w 6435725"/>
              <a:gd name="connsiteY1722" fmla="*/ 2769129 h 6857998"/>
              <a:gd name="connsiteX1723" fmla="*/ 6269038 w 6435725"/>
              <a:gd name="connsiteY1723" fmla="*/ 2773627 h 6857998"/>
              <a:gd name="connsiteX1724" fmla="*/ 6274858 w 6435725"/>
              <a:gd name="connsiteY1724" fmla="*/ 2778389 h 6857998"/>
              <a:gd name="connsiteX1725" fmla="*/ 6280414 w 6435725"/>
              <a:gd name="connsiteY1725" fmla="*/ 2783152 h 6857998"/>
              <a:gd name="connsiteX1726" fmla="*/ 6285971 w 6435725"/>
              <a:gd name="connsiteY1726" fmla="*/ 2787914 h 6857998"/>
              <a:gd name="connsiteX1727" fmla="*/ 6290998 w 6435725"/>
              <a:gd name="connsiteY1727" fmla="*/ 2793206 h 6857998"/>
              <a:gd name="connsiteX1728" fmla="*/ 6296025 w 6435725"/>
              <a:gd name="connsiteY1728" fmla="*/ 2797968 h 6857998"/>
              <a:gd name="connsiteX1729" fmla="*/ 6300523 w 6435725"/>
              <a:gd name="connsiteY1729" fmla="*/ 2803260 h 6857998"/>
              <a:gd name="connsiteX1730" fmla="*/ 6304756 w 6435725"/>
              <a:gd name="connsiteY1730" fmla="*/ 2808816 h 6857998"/>
              <a:gd name="connsiteX1731" fmla="*/ 6309254 w 6435725"/>
              <a:gd name="connsiteY1731" fmla="*/ 2813843 h 6857998"/>
              <a:gd name="connsiteX1732" fmla="*/ 6313223 w 6435725"/>
              <a:gd name="connsiteY1732" fmla="*/ 2819400 h 6857998"/>
              <a:gd name="connsiteX1733" fmla="*/ 6316927 w 6435725"/>
              <a:gd name="connsiteY1733" fmla="*/ 2825220 h 6857998"/>
              <a:gd name="connsiteX1734" fmla="*/ 6320366 w 6435725"/>
              <a:gd name="connsiteY1734" fmla="*/ 2831041 h 6857998"/>
              <a:gd name="connsiteX1735" fmla="*/ 6323542 w 6435725"/>
              <a:gd name="connsiteY1735" fmla="*/ 2837126 h 6857998"/>
              <a:gd name="connsiteX1736" fmla="*/ 6326716 w 6435725"/>
              <a:gd name="connsiteY1736" fmla="*/ 2842948 h 6857998"/>
              <a:gd name="connsiteX1737" fmla="*/ 6329362 w 6435725"/>
              <a:gd name="connsiteY1737" fmla="*/ 2849033 h 6857998"/>
              <a:gd name="connsiteX1738" fmla="*/ 6332008 w 6435725"/>
              <a:gd name="connsiteY1738" fmla="*/ 2855383 h 6857998"/>
              <a:gd name="connsiteX1739" fmla="*/ 6334390 w 6435725"/>
              <a:gd name="connsiteY1739" fmla="*/ 2861468 h 6857998"/>
              <a:gd name="connsiteX1740" fmla="*/ 6336506 w 6435725"/>
              <a:gd name="connsiteY1740" fmla="*/ 2868083 h 6857998"/>
              <a:gd name="connsiteX1741" fmla="*/ 6338358 w 6435725"/>
              <a:gd name="connsiteY1741" fmla="*/ 2874697 h 6857998"/>
              <a:gd name="connsiteX1742" fmla="*/ 6339946 w 6435725"/>
              <a:gd name="connsiteY1742" fmla="*/ 2881577 h 6857998"/>
              <a:gd name="connsiteX1743" fmla="*/ 6341534 w 6435725"/>
              <a:gd name="connsiteY1743" fmla="*/ 2888191 h 6857998"/>
              <a:gd name="connsiteX1744" fmla="*/ 6342327 w 6435725"/>
              <a:gd name="connsiteY1744" fmla="*/ 2895071 h 6857998"/>
              <a:gd name="connsiteX1745" fmla="*/ 6343386 w 6435725"/>
              <a:gd name="connsiteY1745" fmla="*/ 2902214 h 6857998"/>
              <a:gd name="connsiteX1746" fmla="*/ 6344179 w 6435725"/>
              <a:gd name="connsiteY1746" fmla="*/ 2909093 h 6857998"/>
              <a:gd name="connsiteX1747" fmla="*/ 6344444 w 6435725"/>
              <a:gd name="connsiteY1747" fmla="*/ 2916502 h 6857998"/>
              <a:gd name="connsiteX1748" fmla="*/ 6344708 w 6435725"/>
              <a:gd name="connsiteY1748" fmla="*/ 2923910 h 6857998"/>
              <a:gd name="connsiteX1749" fmla="*/ 6344708 w 6435725"/>
              <a:gd name="connsiteY1749" fmla="*/ 2931318 h 6857998"/>
              <a:gd name="connsiteX1750" fmla="*/ 6344708 w 6435725"/>
              <a:gd name="connsiteY1750" fmla="*/ 2938991 h 6857998"/>
              <a:gd name="connsiteX1751" fmla="*/ 6344179 w 6435725"/>
              <a:gd name="connsiteY1751" fmla="*/ 2946664 h 6857998"/>
              <a:gd name="connsiteX1752" fmla="*/ 6343650 w 6435725"/>
              <a:gd name="connsiteY1752" fmla="*/ 2954337 h 6857998"/>
              <a:gd name="connsiteX1753" fmla="*/ 6343650 w 6435725"/>
              <a:gd name="connsiteY1753" fmla="*/ 2955925 h 6857998"/>
              <a:gd name="connsiteX1754" fmla="*/ 6343650 w 6435725"/>
              <a:gd name="connsiteY1754" fmla="*/ 2956983 h 6857998"/>
              <a:gd name="connsiteX1755" fmla="*/ 6344179 w 6435725"/>
              <a:gd name="connsiteY1755" fmla="*/ 2958306 h 6857998"/>
              <a:gd name="connsiteX1756" fmla="*/ 6344444 w 6435725"/>
              <a:gd name="connsiteY1756" fmla="*/ 2959364 h 6857998"/>
              <a:gd name="connsiteX1757" fmla="*/ 6345502 w 6435725"/>
              <a:gd name="connsiteY1757" fmla="*/ 2960158 h 6857998"/>
              <a:gd name="connsiteX1758" fmla="*/ 6346296 w 6435725"/>
              <a:gd name="connsiteY1758" fmla="*/ 2960952 h 6857998"/>
              <a:gd name="connsiteX1759" fmla="*/ 6347354 w 6435725"/>
              <a:gd name="connsiteY1759" fmla="*/ 2961745 h 6857998"/>
              <a:gd name="connsiteX1760" fmla="*/ 6348412 w 6435725"/>
              <a:gd name="connsiteY1760" fmla="*/ 2962274 h 6857998"/>
              <a:gd name="connsiteX1761" fmla="*/ 6362436 w 6435725"/>
              <a:gd name="connsiteY1761" fmla="*/ 2969154 h 6857998"/>
              <a:gd name="connsiteX1762" fmla="*/ 6374077 w 6435725"/>
              <a:gd name="connsiteY1762" fmla="*/ 2975239 h 6857998"/>
              <a:gd name="connsiteX1763" fmla="*/ 6384131 w 6435725"/>
              <a:gd name="connsiteY1763" fmla="*/ 2981060 h 6857998"/>
              <a:gd name="connsiteX1764" fmla="*/ 6392334 w 6435725"/>
              <a:gd name="connsiteY1764" fmla="*/ 2986087 h 6857998"/>
              <a:gd name="connsiteX1765" fmla="*/ 6395773 w 6435725"/>
              <a:gd name="connsiteY1765" fmla="*/ 2988469 h 6857998"/>
              <a:gd name="connsiteX1766" fmla="*/ 6398948 w 6435725"/>
              <a:gd name="connsiteY1766" fmla="*/ 2990850 h 6857998"/>
              <a:gd name="connsiteX1767" fmla="*/ 6401594 w 6435725"/>
              <a:gd name="connsiteY1767" fmla="*/ 2993231 h 6857998"/>
              <a:gd name="connsiteX1768" fmla="*/ 6403710 w 6435725"/>
              <a:gd name="connsiteY1768" fmla="*/ 2995877 h 6857998"/>
              <a:gd name="connsiteX1769" fmla="*/ 6405562 w 6435725"/>
              <a:gd name="connsiteY1769" fmla="*/ 2997994 h 6857998"/>
              <a:gd name="connsiteX1770" fmla="*/ 6407150 w 6435725"/>
              <a:gd name="connsiteY1770" fmla="*/ 3000375 h 6857998"/>
              <a:gd name="connsiteX1771" fmla="*/ 6408208 w 6435725"/>
              <a:gd name="connsiteY1771" fmla="*/ 3002491 h 6857998"/>
              <a:gd name="connsiteX1772" fmla="*/ 6408738 w 6435725"/>
              <a:gd name="connsiteY1772" fmla="*/ 3004873 h 6857998"/>
              <a:gd name="connsiteX1773" fmla="*/ 6409002 w 6435725"/>
              <a:gd name="connsiteY1773" fmla="*/ 3007518 h 6857998"/>
              <a:gd name="connsiteX1774" fmla="*/ 6408738 w 6435725"/>
              <a:gd name="connsiteY1774" fmla="*/ 3009900 h 6857998"/>
              <a:gd name="connsiteX1775" fmla="*/ 6408208 w 6435725"/>
              <a:gd name="connsiteY1775" fmla="*/ 3012281 h 6857998"/>
              <a:gd name="connsiteX1776" fmla="*/ 6407150 w 6435725"/>
              <a:gd name="connsiteY1776" fmla="*/ 3015192 h 6857998"/>
              <a:gd name="connsiteX1777" fmla="*/ 6405562 w 6435725"/>
              <a:gd name="connsiteY1777" fmla="*/ 3017573 h 6857998"/>
              <a:gd name="connsiteX1778" fmla="*/ 6403710 w 6435725"/>
              <a:gd name="connsiteY1778" fmla="*/ 3020748 h 6857998"/>
              <a:gd name="connsiteX1779" fmla="*/ 6401329 w 6435725"/>
              <a:gd name="connsiteY1779" fmla="*/ 3023394 h 6857998"/>
              <a:gd name="connsiteX1780" fmla="*/ 6398948 w 6435725"/>
              <a:gd name="connsiteY1780" fmla="*/ 3026833 h 6857998"/>
              <a:gd name="connsiteX1781" fmla="*/ 6392334 w 6435725"/>
              <a:gd name="connsiteY1781" fmla="*/ 3033447 h 6857998"/>
              <a:gd name="connsiteX1782" fmla="*/ 6384131 w 6435725"/>
              <a:gd name="connsiteY1782" fmla="*/ 3040856 h 6857998"/>
              <a:gd name="connsiteX1783" fmla="*/ 6374606 w 6435725"/>
              <a:gd name="connsiteY1783" fmla="*/ 3049323 h 6857998"/>
              <a:gd name="connsiteX1784" fmla="*/ 6363494 w 6435725"/>
              <a:gd name="connsiteY1784" fmla="*/ 3058848 h 6857998"/>
              <a:gd name="connsiteX1785" fmla="*/ 6351588 w 6435725"/>
              <a:gd name="connsiteY1785" fmla="*/ 3068901 h 6857998"/>
              <a:gd name="connsiteX1786" fmla="*/ 6340210 w 6435725"/>
              <a:gd name="connsiteY1786" fmla="*/ 3079750 h 6857998"/>
              <a:gd name="connsiteX1787" fmla="*/ 6334654 w 6435725"/>
              <a:gd name="connsiteY1787" fmla="*/ 3084777 h 6857998"/>
              <a:gd name="connsiteX1788" fmla="*/ 6329362 w 6435725"/>
              <a:gd name="connsiteY1788" fmla="*/ 3090333 h 6857998"/>
              <a:gd name="connsiteX1789" fmla="*/ 6324600 w 6435725"/>
              <a:gd name="connsiteY1789" fmla="*/ 3096154 h 6857998"/>
              <a:gd name="connsiteX1790" fmla="*/ 6319573 w 6435725"/>
              <a:gd name="connsiteY1790" fmla="*/ 3101975 h 6857998"/>
              <a:gd name="connsiteX1791" fmla="*/ 6315075 w 6435725"/>
              <a:gd name="connsiteY1791" fmla="*/ 3107796 h 6857998"/>
              <a:gd name="connsiteX1792" fmla="*/ 6310842 w 6435725"/>
              <a:gd name="connsiteY1792" fmla="*/ 3114145 h 6857998"/>
              <a:gd name="connsiteX1793" fmla="*/ 6306608 w 6435725"/>
              <a:gd name="connsiteY1793" fmla="*/ 3120495 h 6857998"/>
              <a:gd name="connsiteX1794" fmla="*/ 6302640 w 6435725"/>
              <a:gd name="connsiteY1794" fmla="*/ 3126845 h 6857998"/>
              <a:gd name="connsiteX1795" fmla="*/ 6299464 w 6435725"/>
              <a:gd name="connsiteY1795" fmla="*/ 3133725 h 6857998"/>
              <a:gd name="connsiteX1796" fmla="*/ 6296025 w 6435725"/>
              <a:gd name="connsiteY1796" fmla="*/ 3140868 h 6857998"/>
              <a:gd name="connsiteX1797" fmla="*/ 6293114 w 6435725"/>
              <a:gd name="connsiteY1797" fmla="*/ 3148012 h 6857998"/>
              <a:gd name="connsiteX1798" fmla="*/ 6290734 w 6435725"/>
              <a:gd name="connsiteY1798" fmla="*/ 3155685 h 6857998"/>
              <a:gd name="connsiteX1799" fmla="*/ 6286500 w 6435725"/>
              <a:gd name="connsiteY1799" fmla="*/ 3154891 h 6857998"/>
              <a:gd name="connsiteX1800" fmla="*/ 6286236 w 6435725"/>
              <a:gd name="connsiteY1800" fmla="*/ 3154891 h 6857998"/>
              <a:gd name="connsiteX1801" fmla="*/ 6290734 w 6435725"/>
              <a:gd name="connsiteY1801" fmla="*/ 3155685 h 6857998"/>
              <a:gd name="connsiteX1802" fmla="*/ 6287029 w 6435725"/>
              <a:gd name="connsiteY1802" fmla="*/ 3163358 h 6857998"/>
              <a:gd name="connsiteX1803" fmla="*/ 6283325 w 6435725"/>
              <a:gd name="connsiteY1803" fmla="*/ 3170766 h 6857998"/>
              <a:gd name="connsiteX1804" fmla="*/ 6275652 w 6435725"/>
              <a:gd name="connsiteY1804" fmla="*/ 3185847 h 6857998"/>
              <a:gd name="connsiteX1805" fmla="*/ 6267714 w 6435725"/>
              <a:gd name="connsiteY1805" fmla="*/ 3200929 h 6857998"/>
              <a:gd name="connsiteX1806" fmla="*/ 6264010 w 6435725"/>
              <a:gd name="connsiteY1806" fmla="*/ 3208602 h 6857998"/>
              <a:gd name="connsiteX1807" fmla="*/ 6260571 w 6435725"/>
              <a:gd name="connsiteY1807" fmla="*/ 3216274 h 6857998"/>
              <a:gd name="connsiteX1808" fmla="*/ 6257660 w 6435725"/>
              <a:gd name="connsiteY1808" fmla="*/ 3223947 h 6857998"/>
              <a:gd name="connsiteX1809" fmla="*/ 6254486 w 6435725"/>
              <a:gd name="connsiteY1809" fmla="*/ 3231885 h 6857998"/>
              <a:gd name="connsiteX1810" fmla="*/ 6252369 w 6435725"/>
              <a:gd name="connsiteY1810" fmla="*/ 3240087 h 6857998"/>
              <a:gd name="connsiteX1811" fmla="*/ 6250516 w 6435725"/>
              <a:gd name="connsiteY1811" fmla="*/ 3248289 h 6857998"/>
              <a:gd name="connsiteX1812" fmla="*/ 6249194 w 6435725"/>
              <a:gd name="connsiteY1812" fmla="*/ 3256491 h 6857998"/>
              <a:gd name="connsiteX1813" fmla="*/ 6248929 w 6435725"/>
              <a:gd name="connsiteY1813" fmla="*/ 3260725 h 6857998"/>
              <a:gd name="connsiteX1814" fmla="*/ 6248664 w 6435725"/>
              <a:gd name="connsiteY1814" fmla="*/ 3265222 h 6857998"/>
              <a:gd name="connsiteX1815" fmla="*/ 6248929 w 6435725"/>
              <a:gd name="connsiteY1815" fmla="*/ 3269456 h 6857998"/>
              <a:gd name="connsiteX1816" fmla="*/ 6248929 w 6435725"/>
              <a:gd name="connsiteY1816" fmla="*/ 3273953 h 6857998"/>
              <a:gd name="connsiteX1817" fmla="*/ 6249723 w 6435725"/>
              <a:gd name="connsiteY1817" fmla="*/ 3278451 h 6857998"/>
              <a:gd name="connsiteX1818" fmla="*/ 6250252 w 6435725"/>
              <a:gd name="connsiteY1818" fmla="*/ 3282950 h 6857998"/>
              <a:gd name="connsiteX1819" fmla="*/ 6242844 w 6435725"/>
              <a:gd name="connsiteY1819" fmla="*/ 3282155 h 6857998"/>
              <a:gd name="connsiteX1820" fmla="*/ 6243108 w 6435725"/>
              <a:gd name="connsiteY1820" fmla="*/ 3282950 h 6857998"/>
              <a:gd name="connsiteX1821" fmla="*/ 6250252 w 6435725"/>
              <a:gd name="connsiteY1821" fmla="*/ 3283213 h 6857998"/>
              <a:gd name="connsiteX1822" fmla="*/ 6253956 w 6435725"/>
              <a:gd name="connsiteY1822" fmla="*/ 3286918 h 6857998"/>
              <a:gd name="connsiteX1823" fmla="*/ 6256602 w 6435725"/>
              <a:gd name="connsiteY1823" fmla="*/ 3290623 h 6857998"/>
              <a:gd name="connsiteX1824" fmla="*/ 6259248 w 6435725"/>
              <a:gd name="connsiteY1824" fmla="*/ 3294591 h 6857998"/>
              <a:gd name="connsiteX1825" fmla="*/ 6260571 w 6435725"/>
              <a:gd name="connsiteY1825" fmla="*/ 3298560 h 6857998"/>
              <a:gd name="connsiteX1826" fmla="*/ 6261894 w 6435725"/>
              <a:gd name="connsiteY1826" fmla="*/ 3302529 h 6857998"/>
              <a:gd name="connsiteX1827" fmla="*/ 6262423 w 6435725"/>
              <a:gd name="connsiteY1827" fmla="*/ 3306497 h 6857998"/>
              <a:gd name="connsiteX1828" fmla="*/ 6262688 w 6435725"/>
              <a:gd name="connsiteY1828" fmla="*/ 3310995 h 6857998"/>
              <a:gd name="connsiteX1829" fmla="*/ 6262688 w 6435725"/>
              <a:gd name="connsiteY1829" fmla="*/ 3315228 h 6857998"/>
              <a:gd name="connsiteX1830" fmla="*/ 6262423 w 6435725"/>
              <a:gd name="connsiteY1830" fmla="*/ 3319462 h 6857998"/>
              <a:gd name="connsiteX1831" fmla="*/ 6262158 w 6435725"/>
              <a:gd name="connsiteY1831" fmla="*/ 3323430 h 6857998"/>
              <a:gd name="connsiteX1832" fmla="*/ 6260836 w 6435725"/>
              <a:gd name="connsiteY1832" fmla="*/ 3332161 h 6857998"/>
              <a:gd name="connsiteX1833" fmla="*/ 6259777 w 6435725"/>
              <a:gd name="connsiteY1833" fmla="*/ 3340629 h 6857998"/>
              <a:gd name="connsiteX1834" fmla="*/ 6259248 w 6435725"/>
              <a:gd name="connsiteY1834" fmla="*/ 3345126 h 6857998"/>
              <a:gd name="connsiteX1835" fmla="*/ 6258719 w 6435725"/>
              <a:gd name="connsiteY1835" fmla="*/ 3349361 h 6857998"/>
              <a:gd name="connsiteX1836" fmla="*/ 6258190 w 6435725"/>
              <a:gd name="connsiteY1836" fmla="*/ 3351211 h 6857998"/>
              <a:gd name="connsiteX1837" fmla="*/ 6257925 w 6435725"/>
              <a:gd name="connsiteY1837" fmla="*/ 3353064 h 6857998"/>
              <a:gd name="connsiteX1838" fmla="*/ 6257660 w 6435725"/>
              <a:gd name="connsiteY1838" fmla="*/ 3354916 h 6857998"/>
              <a:gd name="connsiteX1839" fmla="*/ 6257660 w 6435725"/>
              <a:gd name="connsiteY1839" fmla="*/ 3356768 h 6857998"/>
              <a:gd name="connsiteX1840" fmla="*/ 6258190 w 6435725"/>
              <a:gd name="connsiteY1840" fmla="*/ 3359679 h 6857998"/>
              <a:gd name="connsiteX1841" fmla="*/ 6259248 w 6435725"/>
              <a:gd name="connsiteY1841" fmla="*/ 3362854 h 6857998"/>
              <a:gd name="connsiteX1842" fmla="*/ 6260571 w 6435725"/>
              <a:gd name="connsiteY1842" fmla="*/ 3365763 h 6857998"/>
              <a:gd name="connsiteX1843" fmla="*/ 6262423 w 6435725"/>
              <a:gd name="connsiteY1843" fmla="*/ 3368674 h 6857998"/>
              <a:gd name="connsiteX1844" fmla="*/ 6266392 w 6435725"/>
              <a:gd name="connsiteY1844" fmla="*/ 3374231 h 6857998"/>
              <a:gd name="connsiteX1845" fmla="*/ 6269302 w 6435725"/>
              <a:gd name="connsiteY1845" fmla="*/ 3377670 h 6857998"/>
              <a:gd name="connsiteX1846" fmla="*/ 6271684 w 6435725"/>
              <a:gd name="connsiteY1846" fmla="*/ 3380580 h 6857998"/>
              <a:gd name="connsiteX1847" fmla="*/ 6273800 w 6435725"/>
              <a:gd name="connsiteY1847" fmla="*/ 3383755 h 6857998"/>
              <a:gd name="connsiteX1848" fmla="*/ 6275388 w 6435725"/>
              <a:gd name="connsiteY1848" fmla="*/ 3386137 h 6857998"/>
              <a:gd name="connsiteX1849" fmla="*/ 6276446 w 6435725"/>
              <a:gd name="connsiteY1849" fmla="*/ 3388519 h 6857998"/>
              <a:gd name="connsiteX1850" fmla="*/ 6277240 w 6435725"/>
              <a:gd name="connsiteY1850" fmla="*/ 3391164 h 6857998"/>
              <a:gd name="connsiteX1851" fmla="*/ 6277504 w 6435725"/>
              <a:gd name="connsiteY1851" fmla="*/ 3393281 h 6857998"/>
              <a:gd name="connsiteX1852" fmla="*/ 6277769 w 6435725"/>
              <a:gd name="connsiteY1852" fmla="*/ 3395132 h 6857998"/>
              <a:gd name="connsiteX1853" fmla="*/ 6277504 w 6435725"/>
              <a:gd name="connsiteY1853" fmla="*/ 3396720 h 6857998"/>
              <a:gd name="connsiteX1854" fmla="*/ 6276975 w 6435725"/>
              <a:gd name="connsiteY1854" fmla="*/ 3398307 h 6857998"/>
              <a:gd name="connsiteX1855" fmla="*/ 6276446 w 6435725"/>
              <a:gd name="connsiteY1855" fmla="*/ 3399630 h 6857998"/>
              <a:gd name="connsiteX1856" fmla="*/ 6275123 w 6435725"/>
              <a:gd name="connsiteY1856" fmla="*/ 3401218 h 6857998"/>
              <a:gd name="connsiteX1857" fmla="*/ 6273800 w 6435725"/>
              <a:gd name="connsiteY1857" fmla="*/ 3402541 h 6857998"/>
              <a:gd name="connsiteX1858" fmla="*/ 6272212 w 6435725"/>
              <a:gd name="connsiteY1858" fmla="*/ 3403334 h 6857998"/>
              <a:gd name="connsiteX1859" fmla="*/ 6269038 w 6435725"/>
              <a:gd name="connsiteY1859" fmla="*/ 3405451 h 6857998"/>
              <a:gd name="connsiteX1860" fmla="*/ 6265334 w 6435725"/>
              <a:gd name="connsiteY1860" fmla="*/ 3407038 h 6857998"/>
              <a:gd name="connsiteX1861" fmla="*/ 6260836 w 6435725"/>
              <a:gd name="connsiteY1861" fmla="*/ 3408627 h 6857998"/>
              <a:gd name="connsiteX1862" fmla="*/ 6252104 w 6435725"/>
              <a:gd name="connsiteY1862" fmla="*/ 3411536 h 6857998"/>
              <a:gd name="connsiteX1863" fmla="*/ 6248136 w 6435725"/>
              <a:gd name="connsiteY1863" fmla="*/ 3413124 h 6857998"/>
              <a:gd name="connsiteX1864" fmla="*/ 6244431 w 6435725"/>
              <a:gd name="connsiteY1864" fmla="*/ 3414977 h 6857998"/>
              <a:gd name="connsiteX1865" fmla="*/ 6241256 w 6435725"/>
              <a:gd name="connsiteY1865" fmla="*/ 3417093 h 6857998"/>
              <a:gd name="connsiteX1866" fmla="*/ 6240198 w 6435725"/>
              <a:gd name="connsiteY1866" fmla="*/ 3418417 h 6857998"/>
              <a:gd name="connsiteX1867" fmla="*/ 6238875 w 6435725"/>
              <a:gd name="connsiteY1867" fmla="*/ 3419739 h 6857998"/>
              <a:gd name="connsiteX1868" fmla="*/ 6238610 w 6435725"/>
              <a:gd name="connsiteY1868" fmla="*/ 3422121 h 6857998"/>
              <a:gd name="connsiteX1869" fmla="*/ 6238346 w 6435725"/>
              <a:gd name="connsiteY1869" fmla="*/ 3424237 h 6857998"/>
              <a:gd name="connsiteX1870" fmla="*/ 6237816 w 6435725"/>
              <a:gd name="connsiteY1870" fmla="*/ 3426618 h 6857998"/>
              <a:gd name="connsiteX1871" fmla="*/ 6237816 w 6435725"/>
              <a:gd name="connsiteY1871" fmla="*/ 3429528 h 6857998"/>
              <a:gd name="connsiteX1872" fmla="*/ 6235964 w 6435725"/>
              <a:gd name="connsiteY1872" fmla="*/ 3435349 h 6857998"/>
              <a:gd name="connsiteX1873" fmla="*/ 6234642 w 6435725"/>
              <a:gd name="connsiteY1873" fmla="*/ 3440905 h 6857998"/>
              <a:gd name="connsiteX1874" fmla="*/ 6233319 w 6435725"/>
              <a:gd name="connsiteY1874" fmla="*/ 3445403 h 6857998"/>
              <a:gd name="connsiteX1875" fmla="*/ 6232790 w 6435725"/>
              <a:gd name="connsiteY1875" fmla="*/ 3449636 h 6857998"/>
              <a:gd name="connsiteX1876" fmla="*/ 6231996 w 6435725"/>
              <a:gd name="connsiteY1876" fmla="*/ 3453605 h 6857998"/>
              <a:gd name="connsiteX1877" fmla="*/ 6231731 w 6435725"/>
              <a:gd name="connsiteY1877" fmla="*/ 3457045 h 6857998"/>
              <a:gd name="connsiteX1878" fmla="*/ 6231996 w 6435725"/>
              <a:gd name="connsiteY1878" fmla="*/ 3460220 h 6857998"/>
              <a:gd name="connsiteX1879" fmla="*/ 6232525 w 6435725"/>
              <a:gd name="connsiteY1879" fmla="*/ 3462866 h 6857998"/>
              <a:gd name="connsiteX1880" fmla="*/ 6233319 w 6435725"/>
              <a:gd name="connsiteY1880" fmla="*/ 3464982 h 6857998"/>
              <a:gd name="connsiteX1881" fmla="*/ 6234112 w 6435725"/>
              <a:gd name="connsiteY1881" fmla="*/ 3466834 h 6857998"/>
              <a:gd name="connsiteX1882" fmla="*/ 6235436 w 6435725"/>
              <a:gd name="connsiteY1882" fmla="*/ 3468422 h 6857998"/>
              <a:gd name="connsiteX1883" fmla="*/ 6237023 w 6435725"/>
              <a:gd name="connsiteY1883" fmla="*/ 3469745 h 6857998"/>
              <a:gd name="connsiteX1884" fmla="*/ 6238610 w 6435725"/>
              <a:gd name="connsiteY1884" fmla="*/ 3470538 h 6857998"/>
              <a:gd name="connsiteX1885" fmla="*/ 6240462 w 6435725"/>
              <a:gd name="connsiteY1885" fmla="*/ 3471597 h 6857998"/>
              <a:gd name="connsiteX1886" fmla="*/ 6242579 w 6435725"/>
              <a:gd name="connsiteY1886" fmla="*/ 3471861 h 6857998"/>
              <a:gd name="connsiteX1887" fmla="*/ 6244960 w 6435725"/>
              <a:gd name="connsiteY1887" fmla="*/ 3472126 h 6857998"/>
              <a:gd name="connsiteX1888" fmla="*/ 6247342 w 6435725"/>
              <a:gd name="connsiteY1888" fmla="*/ 3472126 h 6857998"/>
              <a:gd name="connsiteX1889" fmla="*/ 6249988 w 6435725"/>
              <a:gd name="connsiteY1889" fmla="*/ 3471861 h 6857998"/>
              <a:gd name="connsiteX1890" fmla="*/ 6255544 w 6435725"/>
              <a:gd name="connsiteY1890" fmla="*/ 3470803 h 6857998"/>
              <a:gd name="connsiteX1891" fmla="*/ 6261629 w 6435725"/>
              <a:gd name="connsiteY1891" fmla="*/ 3469745 h 6857998"/>
              <a:gd name="connsiteX1892" fmla="*/ 6267979 w 6435725"/>
              <a:gd name="connsiteY1892" fmla="*/ 3467893 h 6857998"/>
              <a:gd name="connsiteX1893" fmla="*/ 6281473 w 6435725"/>
              <a:gd name="connsiteY1893" fmla="*/ 3464188 h 6857998"/>
              <a:gd name="connsiteX1894" fmla="*/ 6288352 w 6435725"/>
              <a:gd name="connsiteY1894" fmla="*/ 3462336 h 6857998"/>
              <a:gd name="connsiteX1895" fmla="*/ 6294966 w 6435725"/>
              <a:gd name="connsiteY1895" fmla="*/ 3461013 h 6857998"/>
              <a:gd name="connsiteX1896" fmla="*/ 6288881 w 6435725"/>
              <a:gd name="connsiteY1896" fmla="*/ 3464188 h 6857998"/>
              <a:gd name="connsiteX1897" fmla="*/ 6283325 w 6435725"/>
              <a:gd name="connsiteY1897" fmla="*/ 3467363 h 6857998"/>
              <a:gd name="connsiteX1898" fmla="*/ 6278562 w 6435725"/>
              <a:gd name="connsiteY1898" fmla="*/ 3470274 h 6857998"/>
              <a:gd name="connsiteX1899" fmla="*/ 6273800 w 6435725"/>
              <a:gd name="connsiteY1899" fmla="*/ 3473449 h 6857998"/>
              <a:gd name="connsiteX1900" fmla="*/ 6269831 w 6435725"/>
              <a:gd name="connsiteY1900" fmla="*/ 3476359 h 6857998"/>
              <a:gd name="connsiteX1901" fmla="*/ 6266392 w 6435725"/>
              <a:gd name="connsiteY1901" fmla="*/ 3479534 h 6857998"/>
              <a:gd name="connsiteX1902" fmla="*/ 6263481 w 6435725"/>
              <a:gd name="connsiteY1902" fmla="*/ 3482709 h 6857998"/>
              <a:gd name="connsiteX1903" fmla="*/ 6260836 w 6435725"/>
              <a:gd name="connsiteY1903" fmla="*/ 3485355 h 6857998"/>
              <a:gd name="connsiteX1904" fmla="*/ 6258719 w 6435725"/>
              <a:gd name="connsiteY1904" fmla="*/ 3488530 h 6857998"/>
              <a:gd name="connsiteX1905" fmla="*/ 6256866 w 6435725"/>
              <a:gd name="connsiteY1905" fmla="*/ 3491441 h 6857998"/>
              <a:gd name="connsiteX1906" fmla="*/ 6255808 w 6435725"/>
              <a:gd name="connsiteY1906" fmla="*/ 3494351 h 6857998"/>
              <a:gd name="connsiteX1907" fmla="*/ 6254750 w 6435725"/>
              <a:gd name="connsiteY1907" fmla="*/ 3497261 h 6857998"/>
              <a:gd name="connsiteX1908" fmla="*/ 6254221 w 6435725"/>
              <a:gd name="connsiteY1908" fmla="*/ 3500172 h 6857998"/>
              <a:gd name="connsiteX1909" fmla="*/ 6253956 w 6435725"/>
              <a:gd name="connsiteY1909" fmla="*/ 3503082 h 6857998"/>
              <a:gd name="connsiteX1910" fmla="*/ 6253956 w 6435725"/>
              <a:gd name="connsiteY1910" fmla="*/ 3505993 h 6857998"/>
              <a:gd name="connsiteX1911" fmla="*/ 6254221 w 6435725"/>
              <a:gd name="connsiteY1911" fmla="*/ 3508903 h 6857998"/>
              <a:gd name="connsiteX1912" fmla="*/ 6254750 w 6435725"/>
              <a:gd name="connsiteY1912" fmla="*/ 3511813 h 6857998"/>
              <a:gd name="connsiteX1913" fmla="*/ 6255808 w 6435725"/>
              <a:gd name="connsiteY1913" fmla="*/ 3514724 h 6857998"/>
              <a:gd name="connsiteX1914" fmla="*/ 6256866 w 6435725"/>
              <a:gd name="connsiteY1914" fmla="*/ 3517634 h 6857998"/>
              <a:gd name="connsiteX1915" fmla="*/ 6258454 w 6435725"/>
              <a:gd name="connsiteY1915" fmla="*/ 3520280 h 6857998"/>
              <a:gd name="connsiteX1916" fmla="*/ 6261894 w 6435725"/>
              <a:gd name="connsiteY1916" fmla="*/ 3526101 h 6857998"/>
              <a:gd name="connsiteX1917" fmla="*/ 6265862 w 6435725"/>
              <a:gd name="connsiteY1917" fmla="*/ 3531922 h 6857998"/>
              <a:gd name="connsiteX1918" fmla="*/ 6270360 w 6435725"/>
              <a:gd name="connsiteY1918" fmla="*/ 3538007 h 6857998"/>
              <a:gd name="connsiteX1919" fmla="*/ 6275388 w 6435725"/>
              <a:gd name="connsiteY1919" fmla="*/ 3543299 h 6857998"/>
              <a:gd name="connsiteX1920" fmla="*/ 6286236 w 6435725"/>
              <a:gd name="connsiteY1920" fmla="*/ 3555205 h 6857998"/>
              <a:gd name="connsiteX1921" fmla="*/ 6289146 w 6435725"/>
              <a:gd name="connsiteY1921" fmla="*/ 3558645 h 6857998"/>
              <a:gd name="connsiteX1922" fmla="*/ 6291792 w 6435725"/>
              <a:gd name="connsiteY1922" fmla="*/ 3562349 h 6857998"/>
              <a:gd name="connsiteX1923" fmla="*/ 6293644 w 6435725"/>
              <a:gd name="connsiteY1923" fmla="*/ 3566053 h 6857998"/>
              <a:gd name="connsiteX1924" fmla="*/ 6294702 w 6435725"/>
              <a:gd name="connsiteY1924" fmla="*/ 3569757 h 6857998"/>
              <a:gd name="connsiteX1925" fmla="*/ 6295496 w 6435725"/>
              <a:gd name="connsiteY1925" fmla="*/ 3573197 h 6857998"/>
              <a:gd name="connsiteX1926" fmla="*/ 6295496 w 6435725"/>
              <a:gd name="connsiteY1926" fmla="*/ 3576636 h 6857998"/>
              <a:gd name="connsiteX1927" fmla="*/ 6294966 w 6435725"/>
              <a:gd name="connsiteY1927" fmla="*/ 3580076 h 6857998"/>
              <a:gd name="connsiteX1928" fmla="*/ 6294438 w 6435725"/>
              <a:gd name="connsiteY1928" fmla="*/ 3583251 h 6857998"/>
              <a:gd name="connsiteX1929" fmla="*/ 6293114 w 6435725"/>
              <a:gd name="connsiteY1929" fmla="*/ 3586691 h 6857998"/>
              <a:gd name="connsiteX1930" fmla="*/ 6292056 w 6435725"/>
              <a:gd name="connsiteY1930" fmla="*/ 3590130 h 6857998"/>
              <a:gd name="connsiteX1931" fmla="*/ 6290204 w 6435725"/>
              <a:gd name="connsiteY1931" fmla="*/ 3593570 h 6857998"/>
              <a:gd name="connsiteX1932" fmla="*/ 6288352 w 6435725"/>
              <a:gd name="connsiteY1932" fmla="*/ 3596745 h 6857998"/>
              <a:gd name="connsiteX1933" fmla="*/ 6283590 w 6435725"/>
              <a:gd name="connsiteY1933" fmla="*/ 3603624 h 6857998"/>
              <a:gd name="connsiteX1934" fmla="*/ 6278562 w 6435725"/>
              <a:gd name="connsiteY1934" fmla="*/ 3610238 h 6857998"/>
              <a:gd name="connsiteX1935" fmla="*/ 6273271 w 6435725"/>
              <a:gd name="connsiteY1935" fmla="*/ 3617647 h 6857998"/>
              <a:gd name="connsiteX1936" fmla="*/ 6271154 w 6435725"/>
              <a:gd name="connsiteY1936" fmla="*/ 3621086 h 6857998"/>
              <a:gd name="connsiteX1937" fmla="*/ 6269038 w 6435725"/>
              <a:gd name="connsiteY1937" fmla="*/ 3624791 h 6857998"/>
              <a:gd name="connsiteX1938" fmla="*/ 6267186 w 6435725"/>
              <a:gd name="connsiteY1938" fmla="*/ 3628495 h 6857998"/>
              <a:gd name="connsiteX1939" fmla="*/ 6265598 w 6435725"/>
              <a:gd name="connsiteY1939" fmla="*/ 3631934 h 6857998"/>
              <a:gd name="connsiteX1940" fmla="*/ 6265069 w 6435725"/>
              <a:gd name="connsiteY1940" fmla="*/ 3635638 h 6857998"/>
              <a:gd name="connsiteX1941" fmla="*/ 6264275 w 6435725"/>
              <a:gd name="connsiteY1941" fmla="*/ 3638813 h 6857998"/>
              <a:gd name="connsiteX1942" fmla="*/ 6265069 w 6435725"/>
              <a:gd name="connsiteY1942" fmla="*/ 3641988 h 6857998"/>
              <a:gd name="connsiteX1943" fmla="*/ 6265334 w 6435725"/>
              <a:gd name="connsiteY1943" fmla="*/ 3643576 h 6857998"/>
              <a:gd name="connsiteX1944" fmla="*/ 6265862 w 6435725"/>
              <a:gd name="connsiteY1944" fmla="*/ 3645163 h 6857998"/>
              <a:gd name="connsiteX1945" fmla="*/ 6266392 w 6435725"/>
              <a:gd name="connsiteY1945" fmla="*/ 3646486 h 6857998"/>
              <a:gd name="connsiteX1946" fmla="*/ 6267714 w 6435725"/>
              <a:gd name="connsiteY1946" fmla="*/ 3648074 h 6857998"/>
              <a:gd name="connsiteX1947" fmla="*/ 6269038 w 6435725"/>
              <a:gd name="connsiteY1947" fmla="*/ 3649661 h 6857998"/>
              <a:gd name="connsiteX1948" fmla="*/ 6270096 w 6435725"/>
              <a:gd name="connsiteY1948" fmla="*/ 3650984 h 6857998"/>
              <a:gd name="connsiteX1949" fmla="*/ 6271948 w 6435725"/>
              <a:gd name="connsiteY1949" fmla="*/ 3652043 h 6857998"/>
              <a:gd name="connsiteX1950" fmla="*/ 6273800 w 6435725"/>
              <a:gd name="connsiteY1950" fmla="*/ 3653366 h 6857998"/>
              <a:gd name="connsiteX1951" fmla="*/ 6278562 w 6435725"/>
              <a:gd name="connsiteY1951" fmla="*/ 3655747 h 6857998"/>
              <a:gd name="connsiteX1952" fmla="*/ 6284384 w 6435725"/>
              <a:gd name="connsiteY1952" fmla="*/ 3657599 h 6857998"/>
              <a:gd name="connsiteX1953" fmla="*/ 6291262 w 6435725"/>
              <a:gd name="connsiteY1953" fmla="*/ 3659451 h 6857998"/>
              <a:gd name="connsiteX1954" fmla="*/ 6295496 w 6435725"/>
              <a:gd name="connsiteY1954" fmla="*/ 3660509 h 6857998"/>
              <a:gd name="connsiteX1955" fmla="*/ 6298936 w 6435725"/>
              <a:gd name="connsiteY1955" fmla="*/ 3661832 h 6857998"/>
              <a:gd name="connsiteX1956" fmla="*/ 6302110 w 6435725"/>
              <a:gd name="connsiteY1956" fmla="*/ 3663420 h 6857998"/>
              <a:gd name="connsiteX1957" fmla="*/ 6304756 w 6435725"/>
              <a:gd name="connsiteY1957" fmla="*/ 3665272 h 6857998"/>
              <a:gd name="connsiteX1958" fmla="*/ 6306608 w 6435725"/>
              <a:gd name="connsiteY1958" fmla="*/ 3667124 h 6857998"/>
              <a:gd name="connsiteX1959" fmla="*/ 6308196 w 6435725"/>
              <a:gd name="connsiteY1959" fmla="*/ 3669770 h 6857998"/>
              <a:gd name="connsiteX1960" fmla="*/ 6309519 w 6435725"/>
              <a:gd name="connsiteY1960" fmla="*/ 3671886 h 6857998"/>
              <a:gd name="connsiteX1961" fmla="*/ 6310048 w 6435725"/>
              <a:gd name="connsiteY1961" fmla="*/ 3674532 h 6857998"/>
              <a:gd name="connsiteX1962" fmla="*/ 6310048 w 6435725"/>
              <a:gd name="connsiteY1962" fmla="*/ 3676913 h 6857998"/>
              <a:gd name="connsiteX1963" fmla="*/ 6310048 w 6435725"/>
              <a:gd name="connsiteY1963" fmla="*/ 3680088 h 6857998"/>
              <a:gd name="connsiteX1964" fmla="*/ 6309519 w 6435725"/>
              <a:gd name="connsiteY1964" fmla="*/ 3682734 h 6857998"/>
              <a:gd name="connsiteX1965" fmla="*/ 6308196 w 6435725"/>
              <a:gd name="connsiteY1965" fmla="*/ 3685909 h 6857998"/>
              <a:gd name="connsiteX1966" fmla="*/ 6307138 w 6435725"/>
              <a:gd name="connsiteY1966" fmla="*/ 3689084 h 6857998"/>
              <a:gd name="connsiteX1967" fmla="*/ 6305550 w 6435725"/>
              <a:gd name="connsiteY1967" fmla="*/ 3691995 h 6857998"/>
              <a:gd name="connsiteX1968" fmla="*/ 6303434 w 6435725"/>
              <a:gd name="connsiteY1968" fmla="*/ 3695434 h 6857998"/>
              <a:gd name="connsiteX1969" fmla="*/ 6301316 w 6435725"/>
              <a:gd name="connsiteY1969" fmla="*/ 3698609 h 6857998"/>
              <a:gd name="connsiteX1970" fmla="*/ 6298671 w 6435725"/>
              <a:gd name="connsiteY1970" fmla="*/ 3701784 h 6857998"/>
              <a:gd name="connsiteX1971" fmla="*/ 6296290 w 6435725"/>
              <a:gd name="connsiteY1971" fmla="*/ 3705488 h 6857998"/>
              <a:gd name="connsiteX1972" fmla="*/ 6291792 w 6435725"/>
              <a:gd name="connsiteY1972" fmla="*/ 3712897 h 6857998"/>
              <a:gd name="connsiteX1973" fmla="*/ 6289146 w 6435725"/>
              <a:gd name="connsiteY1973" fmla="*/ 3716601 h 6857998"/>
              <a:gd name="connsiteX1974" fmla="*/ 6286764 w 6435725"/>
              <a:gd name="connsiteY1974" fmla="*/ 3720041 h 6857998"/>
              <a:gd name="connsiteX1975" fmla="*/ 6284119 w 6435725"/>
              <a:gd name="connsiteY1975" fmla="*/ 3722686 h 6857998"/>
              <a:gd name="connsiteX1976" fmla="*/ 6280944 w 6435725"/>
              <a:gd name="connsiteY1976" fmla="*/ 3725597 h 6857998"/>
              <a:gd name="connsiteX1977" fmla="*/ 6269302 w 6435725"/>
              <a:gd name="connsiteY1977" fmla="*/ 3734063 h 6857998"/>
              <a:gd name="connsiteX1978" fmla="*/ 6258454 w 6435725"/>
              <a:gd name="connsiteY1978" fmla="*/ 3743059 h 6857998"/>
              <a:gd name="connsiteX1979" fmla="*/ 6247871 w 6435725"/>
              <a:gd name="connsiteY1979" fmla="*/ 3752320 h 6857998"/>
              <a:gd name="connsiteX1980" fmla="*/ 6237816 w 6435725"/>
              <a:gd name="connsiteY1980" fmla="*/ 3761845 h 6857998"/>
              <a:gd name="connsiteX1981" fmla="*/ 6228821 w 6435725"/>
              <a:gd name="connsiteY1981" fmla="*/ 3771634 h 6857998"/>
              <a:gd name="connsiteX1982" fmla="*/ 6224058 w 6435725"/>
              <a:gd name="connsiteY1982" fmla="*/ 3776397 h 6857998"/>
              <a:gd name="connsiteX1983" fmla="*/ 6219825 w 6435725"/>
              <a:gd name="connsiteY1983" fmla="*/ 3781688 h 6857998"/>
              <a:gd name="connsiteX1984" fmla="*/ 6215856 w 6435725"/>
              <a:gd name="connsiteY1984" fmla="*/ 3786980 h 6857998"/>
              <a:gd name="connsiteX1985" fmla="*/ 6211888 w 6435725"/>
              <a:gd name="connsiteY1985" fmla="*/ 3792272 h 6857998"/>
              <a:gd name="connsiteX1986" fmla="*/ 6208184 w 6435725"/>
              <a:gd name="connsiteY1986" fmla="*/ 3797828 h 6857998"/>
              <a:gd name="connsiteX1987" fmla="*/ 6204479 w 6435725"/>
              <a:gd name="connsiteY1987" fmla="*/ 3803120 h 6857998"/>
              <a:gd name="connsiteX1988" fmla="*/ 6201040 w 6435725"/>
              <a:gd name="connsiteY1988" fmla="*/ 3808676 h 6857998"/>
              <a:gd name="connsiteX1989" fmla="*/ 6198129 w 6435725"/>
              <a:gd name="connsiteY1989" fmla="*/ 3814497 h 6857998"/>
              <a:gd name="connsiteX1990" fmla="*/ 6195219 w 6435725"/>
              <a:gd name="connsiteY1990" fmla="*/ 3820318 h 6857998"/>
              <a:gd name="connsiteX1991" fmla="*/ 6192573 w 6435725"/>
              <a:gd name="connsiteY1991" fmla="*/ 3826668 h 6857998"/>
              <a:gd name="connsiteX1992" fmla="*/ 6189662 w 6435725"/>
              <a:gd name="connsiteY1992" fmla="*/ 3832488 h 6857998"/>
              <a:gd name="connsiteX1993" fmla="*/ 6187546 w 6435725"/>
              <a:gd name="connsiteY1993" fmla="*/ 3838838 h 6857998"/>
              <a:gd name="connsiteX1994" fmla="*/ 6185429 w 6435725"/>
              <a:gd name="connsiteY1994" fmla="*/ 3844924 h 6857998"/>
              <a:gd name="connsiteX1995" fmla="*/ 6183577 w 6435725"/>
              <a:gd name="connsiteY1995" fmla="*/ 3851803 h 6857998"/>
              <a:gd name="connsiteX1996" fmla="*/ 6181990 w 6435725"/>
              <a:gd name="connsiteY1996" fmla="*/ 3858153 h 6857998"/>
              <a:gd name="connsiteX1997" fmla="*/ 6180931 w 6435725"/>
              <a:gd name="connsiteY1997" fmla="*/ 3865032 h 6857998"/>
              <a:gd name="connsiteX1998" fmla="*/ 6179608 w 6435725"/>
              <a:gd name="connsiteY1998" fmla="*/ 3871911 h 6857998"/>
              <a:gd name="connsiteX1999" fmla="*/ 6178550 w 6435725"/>
              <a:gd name="connsiteY1999" fmla="*/ 3879055 h 6857998"/>
              <a:gd name="connsiteX2000" fmla="*/ 6178021 w 6435725"/>
              <a:gd name="connsiteY2000" fmla="*/ 3886199 h 6857998"/>
              <a:gd name="connsiteX2001" fmla="*/ 6177756 w 6435725"/>
              <a:gd name="connsiteY2001" fmla="*/ 3893607 h 6857998"/>
              <a:gd name="connsiteX2002" fmla="*/ 6177756 w 6435725"/>
              <a:gd name="connsiteY2002" fmla="*/ 3901016 h 6857998"/>
              <a:gd name="connsiteX2003" fmla="*/ 6178021 w 6435725"/>
              <a:gd name="connsiteY2003" fmla="*/ 3908688 h 6857998"/>
              <a:gd name="connsiteX2004" fmla="*/ 6177492 w 6435725"/>
              <a:gd name="connsiteY2004" fmla="*/ 3923241 h 6857998"/>
              <a:gd name="connsiteX2005" fmla="*/ 6178550 w 6435725"/>
              <a:gd name="connsiteY2005" fmla="*/ 3927209 h 6857998"/>
              <a:gd name="connsiteX2006" fmla="*/ 6180138 w 6435725"/>
              <a:gd name="connsiteY2006" fmla="*/ 3931443 h 6857998"/>
              <a:gd name="connsiteX2007" fmla="*/ 6183842 w 6435725"/>
              <a:gd name="connsiteY2007" fmla="*/ 3939645 h 6857998"/>
              <a:gd name="connsiteX2008" fmla="*/ 6187810 w 6435725"/>
              <a:gd name="connsiteY2008" fmla="*/ 3948111 h 6857998"/>
              <a:gd name="connsiteX2009" fmla="*/ 6189134 w 6435725"/>
              <a:gd name="connsiteY2009" fmla="*/ 3952080 h 6857998"/>
              <a:gd name="connsiteX2010" fmla="*/ 6190192 w 6435725"/>
              <a:gd name="connsiteY2010" fmla="*/ 3955784 h 6857998"/>
              <a:gd name="connsiteX2011" fmla="*/ 6190192 w 6435725"/>
              <a:gd name="connsiteY2011" fmla="*/ 3958166 h 6857998"/>
              <a:gd name="connsiteX2012" fmla="*/ 6190721 w 6435725"/>
              <a:gd name="connsiteY2012" fmla="*/ 3959753 h 6857998"/>
              <a:gd name="connsiteX2013" fmla="*/ 6190192 w 6435725"/>
              <a:gd name="connsiteY2013" fmla="*/ 3961605 h 6857998"/>
              <a:gd name="connsiteX2014" fmla="*/ 6189927 w 6435725"/>
              <a:gd name="connsiteY2014" fmla="*/ 3963193 h 6857998"/>
              <a:gd name="connsiteX2015" fmla="*/ 6189398 w 6435725"/>
              <a:gd name="connsiteY2015" fmla="*/ 3965045 h 6857998"/>
              <a:gd name="connsiteX2016" fmla="*/ 6188604 w 6435725"/>
              <a:gd name="connsiteY2016" fmla="*/ 3966632 h 6857998"/>
              <a:gd name="connsiteX2017" fmla="*/ 6187281 w 6435725"/>
              <a:gd name="connsiteY2017" fmla="*/ 3968220 h 6857998"/>
              <a:gd name="connsiteX2018" fmla="*/ 6185958 w 6435725"/>
              <a:gd name="connsiteY2018" fmla="*/ 3969807 h 6857998"/>
              <a:gd name="connsiteX2019" fmla="*/ 6184106 w 6435725"/>
              <a:gd name="connsiteY2019" fmla="*/ 3971130 h 6857998"/>
              <a:gd name="connsiteX2020" fmla="*/ 6181990 w 6435725"/>
              <a:gd name="connsiteY2020" fmla="*/ 3972453 h 6857998"/>
              <a:gd name="connsiteX2021" fmla="*/ 6179344 w 6435725"/>
              <a:gd name="connsiteY2021" fmla="*/ 3973776 h 6857998"/>
              <a:gd name="connsiteX2022" fmla="*/ 6176434 w 6435725"/>
              <a:gd name="connsiteY2022" fmla="*/ 3974834 h 6857998"/>
              <a:gd name="connsiteX2023" fmla="*/ 6172994 w 6435725"/>
              <a:gd name="connsiteY2023" fmla="*/ 3975893 h 6857998"/>
              <a:gd name="connsiteX2024" fmla="*/ 6169554 w 6435725"/>
              <a:gd name="connsiteY2024" fmla="*/ 3976686 h 6857998"/>
              <a:gd name="connsiteX2025" fmla="*/ 6165056 w 6435725"/>
              <a:gd name="connsiteY2025" fmla="*/ 3977745 h 6857998"/>
              <a:gd name="connsiteX2026" fmla="*/ 6160558 w 6435725"/>
              <a:gd name="connsiteY2026" fmla="*/ 3978274 h 6857998"/>
              <a:gd name="connsiteX2027" fmla="*/ 6158177 w 6435725"/>
              <a:gd name="connsiteY2027" fmla="*/ 3978803 h 6857998"/>
              <a:gd name="connsiteX2028" fmla="*/ 6155796 w 6435725"/>
              <a:gd name="connsiteY2028" fmla="*/ 3979597 h 6857998"/>
              <a:gd name="connsiteX2029" fmla="*/ 6154208 w 6435725"/>
              <a:gd name="connsiteY2029" fmla="*/ 3980391 h 6857998"/>
              <a:gd name="connsiteX2030" fmla="*/ 6152356 w 6435725"/>
              <a:gd name="connsiteY2030" fmla="*/ 3981449 h 6857998"/>
              <a:gd name="connsiteX2031" fmla="*/ 6150769 w 6435725"/>
              <a:gd name="connsiteY2031" fmla="*/ 3982507 h 6857998"/>
              <a:gd name="connsiteX2032" fmla="*/ 6149446 w 6435725"/>
              <a:gd name="connsiteY2032" fmla="*/ 3983830 h 6857998"/>
              <a:gd name="connsiteX2033" fmla="*/ 6148652 w 6435725"/>
              <a:gd name="connsiteY2033" fmla="*/ 3985418 h 6857998"/>
              <a:gd name="connsiteX2034" fmla="*/ 6147594 w 6435725"/>
              <a:gd name="connsiteY2034" fmla="*/ 3987005 h 6857998"/>
              <a:gd name="connsiteX2035" fmla="*/ 6146271 w 6435725"/>
              <a:gd name="connsiteY2035" fmla="*/ 3990180 h 6857998"/>
              <a:gd name="connsiteX2036" fmla="*/ 6145477 w 6435725"/>
              <a:gd name="connsiteY2036" fmla="*/ 3994149 h 6857998"/>
              <a:gd name="connsiteX2037" fmla="*/ 6145212 w 6435725"/>
              <a:gd name="connsiteY2037" fmla="*/ 3998382 h 6857998"/>
              <a:gd name="connsiteX2038" fmla="*/ 6144948 w 6435725"/>
              <a:gd name="connsiteY2038" fmla="*/ 4002616 h 6857998"/>
              <a:gd name="connsiteX2039" fmla="*/ 6144684 w 6435725"/>
              <a:gd name="connsiteY2039" fmla="*/ 4011876 h 6857998"/>
              <a:gd name="connsiteX2040" fmla="*/ 6143890 w 6435725"/>
              <a:gd name="connsiteY2040" fmla="*/ 4016109 h 6857998"/>
              <a:gd name="connsiteX2041" fmla="*/ 6143360 w 6435725"/>
              <a:gd name="connsiteY2041" fmla="*/ 4020343 h 6857998"/>
              <a:gd name="connsiteX2042" fmla="*/ 6142038 w 6435725"/>
              <a:gd name="connsiteY2042" fmla="*/ 4024576 h 6857998"/>
              <a:gd name="connsiteX2043" fmla="*/ 6141244 w 6435725"/>
              <a:gd name="connsiteY2043" fmla="*/ 4026428 h 6857998"/>
              <a:gd name="connsiteX2044" fmla="*/ 6139921 w 6435725"/>
              <a:gd name="connsiteY2044" fmla="*/ 4028280 h 6857998"/>
              <a:gd name="connsiteX2045" fmla="*/ 6138598 w 6435725"/>
              <a:gd name="connsiteY2045" fmla="*/ 4030132 h 6857998"/>
              <a:gd name="connsiteX2046" fmla="*/ 6137540 w 6435725"/>
              <a:gd name="connsiteY2046" fmla="*/ 4031720 h 6857998"/>
              <a:gd name="connsiteX2047" fmla="*/ 6135688 w 6435725"/>
              <a:gd name="connsiteY2047" fmla="*/ 4033307 h 6857998"/>
              <a:gd name="connsiteX2048" fmla="*/ 6133836 w 6435725"/>
              <a:gd name="connsiteY2048" fmla="*/ 4034895 h 6857998"/>
              <a:gd name="connsiteX2049" fmla="*/ 6129866 w 6435725"/>
              <a:gd name="connsiteY2049" fmla="*/ 4033307 h 6857998"/>
              <a:gd name="connsiteX2050" fmla="*/ 6126692 w 6435725"/>
              <a:gd name="connsiteY2050" fmla="*/ 4031720 h 6857998"/>
              <a:gd name="connsiteX2051" fmla="*/ 6124310 w 6435725"/>
              <a:gd name="connsiteY2051" fmla="*/ 4029603 h 6857998"/>
              <a:gd name="connsiteX2052" fmla="*/ 6122458 w 6435725"/>
              <a:gd name="connsiteY2052" fmla="*/ 4027486 h 6857998"/>
              <a:gd name="connsiteX2053" fmla="*/ 6121136 w 6435725"/>
              <a:gd name="connsiteY2053" fmla="*/ 4025105 h 6857998"/>
              <a:gd name="connsiteX2054" fmla="*/ 6120606 w 6435725"/>
              <a:gd name="connsiteY2054" fmla="*/ 4022195 h 6857998"/>
              <a:gd name="connsiteX2055" fmla="*/ 6120077 w 6435725"/>
              <a:gd name="connsiteY2055" fmla="*/ 4019549 h 6857998"/>
              <a:gd name="connsiteX2056" fmla="*/ 6120077 w 6435725"/>
              <a:gd name="connsiteY2056" fmla="*/ 4016374 h 6857998"/>
              <a:gd name="connsiteX2057" fmla="*/ 6120342 w 6435725"/>
              <a:gd name="connsiteY2057" fmla="*/ 4010288 h 6857998"/>
              <a:gd name="connsiteX2058" fmla="*/ 6120342 w 6435725"/>
              <a:gd name="connsiteY2058" fmla="*/ 4004203 h 6857998"/>
              <a:gd name="connsiteX2059" fmla="*/ 6120342 w 6435725"/>
              <a:gd name="connsiteY2059" fmla="*/ 4001293 h 6857998"/>
              <a:gd name="connsiteX2060" fmla="*/ 6119812 w 6435725"/>
              <a:gd name="connsiteY2060" fmla="*/ 3998647 h 6857998"/>
              <a:gd name="connsiteX2061" fmla="*/ 6119019 w 6435725"/>
              <a:gd name="connsiteY2061" fmla="*/ 3995736 h 6857998"/>
              <a:gd name="connsiteX2062" fmla="*/ 6117960 w 6435725"/>
              <a:gd name="connsiteY2062" fmla="*/ 3993355 h 6857998"/>
              <a:gd name="connsiteX2063" fmla="*/ 6111346 w 6435725"/>
              <a:gd name="connsiteY2063" fmla="*/ 3992826 h 6857998"/>
              <a:gd name="connsiteX2064" fmla="*/ 6104996 w 6435725"/>
              <a:gd name="connsiteY2064" fmla="*/ 3991238 h 6857998"/>
              <a:gd name="connsiteX2065" fmla="*/ 6098381 w 6435725"/>
              <a:gd name="connsiteY2065" fmla="*/ 3989651 h 6857998"/>
              <a:gd name="connsiteX2066" fmla="*/ 6092031 w 6435725"/>
              <a:gd name="connsiteY2066" fmla="*/ 3987534 h 6857998"/>
              <a:gd name="connsiteX2067" fmla="*/ 6079066 w 6435725"/>
              <a:gd name="connsiteY2067" fmla="*/ 3983036 h 6857998"/>
              <a:gd name="connsiteX2068" fmla="*/ 6072716 w 6435725"/>
              <a:gd name="connsiteY2068" fmla="*/ 3981184 h 6857998"/>
              <a:gd name="connsiteX2069" fmla="*/ 6066366 w 6435725"/>
              <a:gd name="connsiteY2069" fmla="*/ 3979332 h 6857998"/>
              <a:gd name="connsiteX2070" fmla="*/ 6059752 w 6435725"/>
              <a:gd name="connsiteY2070" fmla="*/ 3978009 h 6857998"/>
              <a:gd name="connsiteX2071" fmla="*/ 6053402 w 6435725"/>
              <a:gd name="connsiteY2071" fmla="*/ 3976951 h 6857998"/>
              <a:gd name="connsiteX2072" fmla="*/ 6050227 w 6435725"/>
              <a:gd name="connsiteY2072" fmla="*/ 3976951 h 6857998"/>
              <a:gd name="connsiteX2073" fmla="*/ 6046788 w 6435725"/>
              <a:gd name="connsiteY2073" fmla="*/ 3977480 h 6857998"/>
              <a:gd name="connsiteX2074" fmla="*/ 6043877 w 6435725"/>
              <a:gd name="connsiteY2074" fmla="*/ 3977745 h 6857998"/>
              <a:gd name="connsiteX2075" fmla="*/ 6040702 w 6435725"/>
              <a:gd name="connsiteY2075" fmla="*/ 3978274 h 6857998"/>
              <a:gd name="connsiteX2076" fmla="*/ 6037262 w 6435725"/>
              <a:gd name="connsiteY2076" fmla="*/ 3979332 h 6857998"/>
              <a:gd name="connsiteX2077" fmla="*/ 6034352 w 6435725"/>
              <a:gd name="connsiteY2077" fmla="*/ 3980391 h 6857998"/>
              <a:gd name="connsiteX2078" fmla="*/ 6030912 w 6435725"/>
              <a:gd name="connsiteY2078" fmla="*/ 3981978 h 6857998"/>
              <a:gd name="connsiteX2079" fmla="*/ 6027738 w 6435725"/>
              <a:gd name="connsiteY2079" fmla="*/ 3983830 h 6857998"/>
              <a:gd name="connsiteX2080" fmla="*/ 6024827 w 6435725"/>
              <a:gd name="connsiteY2080" fmla="*/ 3985947 h 6857998"/>
              <a:gd name="connsiteX2081" fmla="*/ 6021388 w 6435725"/>
              <a:gd name="connsiteY2081" fmla="*/ 3988328 h 6857998"/>
              <a:gd name="connsiteX2082" fmla="*/ 6018212 w 6435725"/>
              <a:gd name="connsiteY2082" fmla="*/ 3991503 h 6857998"/>
              <a:gd name="connsiteX2083" fmla="*/ 6015302 w 6435725"/>
              <a:gd name="connsiteY2083" fmla="*/ 3994678 h 6857998"/>
              <a:gd name="connsiteX2084" fmla="*/ 6010010 w 6435725"/>
              <a:gd name="connsiteY2084" fmla="*/ 3993355 h 6857998"/>
              <a:gd name="connsiteX2085" fmla="*/ 6009746 w 6435725"/>
              <a:gd name="connsiteY2085" fmla="*/ 3993884 h 6857998"/>
              <a:gd name="connsiteX2086" fmla="*/ 6015302 w 6435725"/>
              <a:gd name="connsiteY2086" fmla="*/ 3994678 h 6857998"/>
              <a:gd name="connsiteX2087" fmla="*/ 6013186 w 6435725"/>
              <a:gd name="connsiteY2087" fmla="*/ 4003409 h 6857998"/>
              <a:gd name="connsiteX2088" fmla="*/ 6011334 w 6435725"/>
              <a:gd name="connsiteY2088" fmla="*/ 4012141 h 6857998"/>
              <a:gd name="connsiteX2089" fmla="*/ 6010010 w 6435725"/>
              <a:gd name="connsiteY2089" fmla="*/ 4020607 h 6857998"/>
              <a:gd name="connsiteX2090" fmla="*/ 6009216 w 6435725"/>
              <a:gd name="connsiteY2090" fmla="*/ 4029338 h 6857998"/>
              <a:gd name="connsiteX2091" fmla="*/ 6008423 w 6435725"/>
              <a:gd name="connsiteY2091" fmla="*/ 4037805 h 6857998"/>
              <a:gd name="connsiteX2092" fmla="*/ 6008158 w 6435725"/>
              <a:gd name="connsiteY2092" fmla="*/ 4046536 h 6857998"/>
              <a:gd name="connsiteX2093" fmla="*/ 6008158 w 6435725"/>
              <a:gd name="connsiteY2093" fmla="*/ 4055003 h 6857998"/>
              <a:gd name="connsiteX2094" fmla="*/ 6008423 w 6435725"/>
              <a:gd name="connsiteY2094" fmla="*/ 4063734 h 6857998"/>
              <a:gd name="connsiteX2095" fmla="*/ 6009481 w 6435725"/>
              <a:gd name="connsiteY2095" fmla="*/ 4081197 h 6857998"/>
              <a:gd name="connsiteX2096" fmla="*/ 6011334 w 6435725"/>
              <a:gd name="connsiteY2096" fmla="*/ 4098395 h 6857998"/>
              <a:gd name="connsiteX2097" fmla="*/ 6015038 w 6435725"/>
              <a:gd name="connsiteY2097" fmla="*/ 4132791 h 6857998"/>
              <a:gd name="connsiteX2098" fmla="*/ 6008423 w 6435725"/>
              <a:gd name="connsiteY2098" fmla="*/ 4132261 h 6857998"/>
              <a:gd name="connsiteX2099" fmla="*/ 6008688 w 6435725"/>
              <a:gd name="connsiteY2099" fmla="*/ 4133055 h 6857998"/>
              <a:gd name="connsiteX2100" fmla="*/ 6015038 w 6435725"/>
              <a:gd name="connsiteY2100" fmla="*/ 4132791 h 6857998"/>
              <a:gd name="connsiteX2101" fmla="*/ 6020594 w 6435725"/>
              <a:gd name="connsiteY2101" fmla="*/ 4143903 h 6857998"/>
              <a:gd name="connsiteX2102" fmla="*/ 6022975 w 6435725"/>
              <a:gd name="connsiteY2102" fmla="*/ 4149459 h 6857998"/>
              <a:gd name="connsiteX2103" fmla="*/ 6025092 w 6435725"/>
              <a:gd name="connsiteY2103" fmla="*/ 4155016 h 6857998"/>
              <a:gd name="connsiteX2104" fmla="*/ 6026944 w 6435725"/>
              <a:gd name="connsiteY2104" fmla="*/ 4160836 h 6857998"/>
              <a:gd name="connsiteX2105" fmla="*/ 6028796 w 6435725"/>
              <a:gd name="connsiteY2105" fmla="*/ 4166393 h 6857998"/>
              <a:gd name="connsiteX2106" fmla="*/ 6030384 w 6435725"/>
              <a:gd name="connsiteY2106" fmla="*/ 4171684 h 6857998"/>
              <a:gd name="connsiteX2107" fmla="*/ 6031442 w 6435725"/>
              <a:gd name="connsiteY2107" fmla="*/ 4177770 h 6857998"/>
              <a:gd name="connsiteX2108" fmla="*/ 6032236 w 6435725"/>
              <a:gd name="connsiteY2108" fmla="*/ 4183591 h 6857998"/>
              <a:gd name="connsiteX2109" fmla="*/ 6032764 w 6435725"/>
              <a:gd name="connsiteY2109" fmla="*/ 4189411 h 6857998"/>
              <a:gd name="connsiteX2110" fmla="*/ 6032764 w 6435725"/>
              <a:gd name="connsiteY2110" fmla="*/ 4195232 h 6857998"/>
              <a:gd name="connsiteX2111" fmla="*/ 6032500 w 6435725"/>
              <a:gd name="connsiteY2111" fmla="*/ 4201053 h 6857998"/>
              <a:gd name="connsiteX2112" fmla="*/ 6031971 w 6435725"/>
              <a:gd name="connsiteY2112" fmla="*/ 4206874 h 6857998"/>
              <a:gd name="connsiteX2113" fmla="*/ 6030648 w 6435725"/>
              <a:gd name="connsiteY2113" fmla="*/ 4212959 h 6857998"/>
              <a:gd name="connsiteX2114" fmla="*/ 6028796 w 6435725"/>
              <a:gd name="connsiteY2114" fmla="*/ 4219045 h 6857998"/>
              <a:gd name="connsiteX2115" fmla="*/ 6026679 w 6435725"/>
              <a:gd name="connsiteY2115" fmla="*/ 4225130 h 6857998"/>
              <a:gd name="connsiteX2116" fmla="*/ 6025621 w 6435725"/>
              <a:gd name="connsiteY2116" fmla="*/ 4228040 h 6857998"/>
              <a:gd name="connsiteX2117" fmla="*/ 6025356 w 6435725"/>
              <a:gd name="connsiteY2117" fmla="*/ 4230422 h 6857998"/>
              <a:gd name="connsiteX2118" fmla="*/ 6025356 w 6435725"/>
              <a:gd name="connsiteY2118" fmla="*/ 4232803 h 6857998"/>
              <a:gd name="connsiteX2119" fmla="*/ 6025621 w 6435725"/>
              <a:gd name="connsiteY2119" fmla="*/ 4235184 h 6857998"/>
              <a:gd name="connsiteX2120" fmla="*/ 6026414 w 6435725"/>
              <a:gd name="connsiteY2120" fmla="*/ 4237301 h 6857998"/>
              <a:gd name="connsiteX2121" fmla="*/ 6027208 w 6435725"/>
              <a:gd name="connsiteY2121" fmla="*/ 4239418 h 6857998"/>
              <a:gd name="connsiteX2122" fmla="*/ 6028531 w 6435725"/>
              <a:gd name="connsiteY2122" fmla="*/ 4241270 h 6857998"/>
              <a:gd name="connsiteX2123" fmla="*/ 6029590 w 6435725"/>
              <a:gd name="connsiteY2123" fmla="*/ 4243122 h 6857998"/>
              <a:gd name="connsiteX2124" fmla="*/ 6032764 w 6435725"/>
              <a:gd name="connsiteY2124" fmla="*/ 4246561 h 6857998"/>
              <a:gd name="connsiteX2125" fmla="*/ 6035940 w 6435725"/>
              <a:gd name="connsiteY2125" fmla="*/ 4249736 h 6857998"/>
              <a:gd name="connsiteX2126" fmla="*/ 6038850 w 6435725"/>
              <a:gd name="connsiteY2126" fmla="*/ 4253176 h 6857998"/>
              <a:gd name="connsiteX2127" fmla="*/ 6040173 w 6435725"/>
              <a:gd name="connsiteY2127" fmla="*/ 4255028 h 6857998"/>
              <a:gd name="connsiteX2128" fmla="*/ 6041231 w 6435725"/>
              <a:gd name="connsiteY2128" fmla="*/ 4256880 h 6857998"/>
              <a:gd name="connsiteX2129" fmla="*/ 6045994 w 6435725"/>
              <a:gd name="connsiteY2129" fmla="*/ 4262436 h 6857998"/>
              <a:gd name="connsiteX2130" fmla="*/ 6049962 w 6435725"/>
              <a:gd name="connsiteY2130" fmla="*/ 4268257 h 6857998"/>
              <a:gd name="connsiteX2131" fmla="*/ 6051550 w 6435725"/>
              <a:gd name="connsiteY2131" fmla="*/ 4271432 h 6857998"/>
              <a:gd name="connsiteX2132" fmla="*/ 6053138 w 6435725"/>
              <a:gd name="connsiteY2132" fmla="*/ 4274078 h 6857998"/>
              <a:gd name="connsiteX2133" fmla="*/ 6054460 w 6435725"/>
              <a:gd name="connsiteY2133" fmla="*/ 4277253 h 6857998"/>
              <a:gd name="connsiteX2134" fmla="*/ 6055519 w 6435725"/>
              <a:gd name="connsiteY2134" fmla="*/ 4280163 h 6857998"/>
              <a:gd name="connsiteX2135" fmla="*/ 6056312 w 6435725"/>
              <a:gd name="connsiteY2135" fmla="*/ 4283603 h 6857998"/>
              <a:gd name="connsiteX2136" fmla="*/ 6057106 w 6435725"/>
              <a:gd name="connsiteY2136" fmla="*/ 4286778 h 6857998"/>
              <a:gd name="connsiteX2137" fmla="*/ 6057371 w 6435725"/>
              <a:gd name="connsiteY2137" fmla="*/ 4289953 h 6857998"/>
              <a:gd name="connsiteX2138" fmla="*/ 6057636 w 6435725"/>
              <a:gd name="connsiteY2138" fmla="*/ 4293393 h 6857998"/>
              <a:gd name="connsiteX2139" fmla="*/ 6057371 w 6435725"/>
              <a:gd name="connsiteY2139" fmla="*/ 4296832 h 6857998"/>
              <a:gd name="connsiteX2140" fmla="*/ 6057106 w 6435725"/>
              <a:gd name="connsiteY2140" fmla="*/ 4300536 h 6857998"/>
              <a:gd name="connsiteX2141" fmla="*/ 6056048 w 6435725"/>
              <a:gd name="connsiteY2141" fmla="*/ 4303976 h 6857998"/>
              <a:gd name="connsiteX2142" fmla="*/ 6054990 w 6435725"/>
              <a:gd name="connsiteY2142" fmla="*/ 4307680 h 6857998"/>
              <a:gd name="connsiteX2143" fmla="*/ 6060810 w 6435725"/>
              <a:gd name="connsiteY2143" fmla="*/ 4312972 h 6857998"/>
              <a:gd name="connsiteX2144" fmla="*/ 6063192 w 6435725"/>
              <a:gd name="connsiteY2144" fmla="*/ 4315882 h 6857998"/>
              <a:gd name="connsiteX2145" fmla="*/ 6065573 w 6435725"/>
              <a:gd name="connsiteY2145" fmla="*/ 4318528 h 6857998"/>
              <a:gd name="connsiteX2146" fmla="*/ 6067690 w 6435725"/>
              <a:gd name="connsiteY2146" fmla="*/ 4321438 h 6857998"/>
              <a:gd name="connsiteX2147" fmla="*/ 6069542 w 6435725"/>
              <a:gd name="connsiteY2147" fmla="*/ 4324349 h 6857998"/>
              <a:gd name="connsiteX2148" fmla="*/ 6071129 w 6435725"/>
              <a:gd name="connsiteY2148" fmla="*/ 4327259 h 6857998"/>
              <a:gd name="connsiteX2149" fmla="*/ 6072452 w 6435725"/>
              <a:gd name="connsiteY2149" fmla="*/ 4330170 h 6857998"/>
              <a:gd name="connsiteX2150" fmla="*/ 6072981 w 6435725"/>
              <a:gd name="connsiteY2150" fmla="*/ 4333345 h 6857998"/>
              <a:gd name="connsiteX2151" fmla="*/ 6073510 w 6435725"/>
              <a:gd name="connsiteY2151" fmla="*/ 4336784 h 6857998"/>
              <a:gd name="connsiteX2152" fmla="*/ 6073510 w 6435725"/>
              <a:gd name="connsiteY2152" fmla="*/ 4340224 h 6857998"/>
              <a:gd name="connsiteX2153" fmla="*/ 6073246 w 6435725"/>
              <a:gd name="connsiteY2153" fmla="*/ 4343399 h 6857998"/>
              <a:gd name="connsiteX2154" fmla="*/ 6072452 w 6435725"/>
              <a:gd name="connsiteY2154" fmla="*/ 4347103 h 6857998"/>
              <a:gd name="connsiteX2155" fmla="*/ 6071129 w 6435725"/>
              <a:gd name="connsiteY2155" fmla="*/ 4350807 h 6857998"/>
              <a:gd name="connsiteX2156" fmla="*/ 6069012 w 6435725"/>
              <a:gd name="connsiteY2156" fmla="*/ 4354511 h 6857998"/>
              <a:gd name="connsiteX2157" fmla="*/ 6066896 w 6435725"/>
              <a:gd name="connsiteY2157" fmla="*/ 4358480 h 6857998"/>
              <a:gd name="connsiteX2158" fmla="*/ 6066896 w 6435725"/>
              <a:gd name="connsiteY2158" fmla="*/ 4373297 h 6857998"/>
              <a:gd name="connsiteX2159" fmla="*/ 6071394 w 6435725"/>
              <a:gd name="connsiteY2159" fmla="*/ 4379911 h 6857998"/>
              <a:gd name="connsiteX2160" fmla="*/ 6075892 w 6435725"/>
              <a:gd name="connsiteY2160" fmla="*/ 4387320 h 6857998"/>
              <a:gd name="connsiteX2161" fmla="*/ 6079331 w 6435725"/>
              <a:gd name="connsiteY2161" fmla="*/ 4394728 h 6857998"/>
              <a:gd name="connsiteX2162" fmla="*/ 6083036 w 6435725"/>
              <a:gd name="connsiteY2162" fmla="*/ 4402401 h 6857998"/>
              <a:gd name="connsiteX2163" fmla="*/ 6085946 w 6435725"/>
              <a:gd name="connsiteY2163" fmla="*/ 4410338 h 6857998"/>
              <a:gd name="connsiteX2164" fmla="*/ 6088592 w 6435725"/>
              <a:gd name="connsiteY2164" fmla="*/ 4418540 h 6857998"/>
              <a:gd name="connsiteX2165" fmla="*/ 6090708 w 6435725"/>
              <a:gd name="connsiteY2165" fmla="*/ 4427007 h 6857998"/>
              <a:gd name="connsiteX2166" fmla="*/ 6092560 w 6435725"/>
              <a:gd name="connsiteY2166" fmla="*/ 4436003 h 6857998"/>
              <a:gd name="connsiteX2167" fmla="*/ 6088062 w 6435725"/>
              <a:gd name="connsiteY2167" fmla="*/ 4433093 h 6857998"/>
              <a:gd name="connsiteX2168" fmla="*/ 6083829 w 6435725"/>
              <a:gd name="connsiteY2168" fmla="*/ 4430976 h 6857998"/>
              <a:gd name="connsiteX2169" fmla="*/ 6079860 w 6435725"/>
              <a:gd name="connsiteY2169" fmla="*/ 4430182 h 6857998"/>
              <a:gd name="connsiteX2170" fmla="*/ 6075892 w 6435725"/>
              <a:gd name="connsiteY2170" fmla="*/ 4429918 h 6857998"/>
              <a:gd name="connsiteX2171" fmla="*/ 6072188 w 6435725"/>
              <a:gd name="connsiteY2171" fmla="*/ 4429918 h 6857998"/>
              <a:gd name="connsiteX2172" fmla="*/ 6068484 w 6435725"/>
              <a:gd name="connsiteY2172" fmla="*/ 4430711 h 6857998"/>
              <a:gd name="connsiteX2173" fmla="*/ 6064779 w 6435725"/>
              <a:gd name="connsiteY2173" fmla="*/ 4432034 h 6857998"/>
              <a:gd name="connsiteX2174" fmla="*/ 6061340 w 6435725"/>
              <a:gd name="connsiteY2174" fmla="*/ 4433357 h 6857998"/>
              <a:gd name="connsiteX2175" fmla="*/ 6054460 w 6435725"/>
              <a:gd name="connsiteY2175" fmla="*/ 4437061 h 6857998"/>
              <a:gd name="connsiteX2176" fmla="*/ 6048110 w 6435725"/>
              <a:gd name="connsiteY2176" fmla="*/ 4441030 h 6857998"/>
              <a:gd name="connsiteX2177" fmla="*/ 6044671 w 6435725"/>
              <a:gd name="connsiteY2177" fmla="*/ 4442882 h 6857998"/>
              <a:gd name="connsiteX2178" fmla="*/ 6041231 w 6435725"/>
              <a:gd name="connsiteY2178" fmla="*/ 4444470 h 6857998"/>
              <a:gd name="connsiteX2179" fmla="*/ 6038056 w 6435725"/>
              <a:gd name="connsiteY2179" fmla="*/ 4445793 h 6857998"/>
              <a:gd name="connsiteX2180" fmla="*/ 6034352 w 6435725"/>
              <a:gd name="connsiteY2180" fmla="*/ 4446586 h 6857998"/>
              <a:gd name="connsiteX2181" fmla="*/ 6030912 w 6435725"/>
              <a:gd name="connsiteY2181" fmla="*/ 4449232 h 6857998"/>
              <a:gd name="connsiteX2182" fmla="*/ 6030648 w 6435725"/>
              <a:gd name="connsiteY2182" fmla="*/ 4453465 h 6857998"/>
              <a:gd name="connsiteX2183" fmla="*/ 6034088 w 6435725"/>
              <a:gd name="connsiteY2183" fmla="*/ 4465107 h 6857998"/>
              <a:gd name="connsiteX2184" fmla="*/ 6034881 w 6435725"/>
              <a:gd name="connsiteY2184" fmla="*/ 4471193 h 6857998"/>
              <a:gd name="connsiteX2185" fmla="*/ 6035940 w 6435725"/>
              <a:gd name="connsiteY2185" fmla="*/ 4477013 h 6857998"/>
              <a:gd name="connsiteX2186" fmla="*/ 6035940 w 6435725"/>
              <a:gd name="connsiteY2186" fmla="*/ 4480188 h 6857998"/>
              <a:gd name="connsiteX2187" fmla="*/ 6035410 w 6435725"/>
              <a:gd name="connsiteY2187" fmla="*/ 4482834 h 6857998"/>
              <a:gd name="connsiteX2188" fmla="*/ 6035146 w 6435725"/>
              <a:gd name="connsiteY2188" fmla="*/ 4486009 h 6857998"/>
              <a:gd name="connsiteX2189" fmla="*/ 6034881 w 6435725"/>
              <a:gd name="connsiteY2189" fmla="*/ 4489184 h 6857998"/>
              <a:gd name="connsiteX2190" fmla="*/ 6034088 w 6435725"/>
              <a:gd name="connsiteY2190" fmla="*/ 4492095 h 6857998"/>
              <a:gd name="connsiteX2191" fmla="*/ 6032764 w 6435725"/>
              <a:gd name="connsiteY2191" fmla="*/ 4495270 h 6857998"/>
              <a:gd name="connsiteX2192" fmla="*/ 6031442 w 6435725"/>
              <a:gd name="connsiteY2192" fmla="*/ 4498709 h 6857998"/>
              <a:gd name="connsiteX2193" fmla="*/ 6029590 w 6435725"/>
              <a:gd name="connsiteY2193" fmla="*/ 4501620 h 6857998"/>
              <a:gd name="connsiteX2194" fmla="*/ 6025621 w 6435725"/>
              <a:gd name="connsiteY2194" fmla="*/ 4509293 h 6857998"/>
              <a:gd name="connsiteX2195" fmla="*/ 6022975 w 6435725"/>
              <a:gd name="connsiteY2195" fmla="*/ 4515907 h 6857998"/>
              <a:gd name="connsiteX2196" fmla="*/ 6021123 w 6435725"/>
              <a:gd name="connsiteY2196" fmla="*/ 4521993 h 6857998"/>
              <a:gd name="connsiteX2197" fmla="*/ 6020594 w 6435725"/>
              <a:gd name="connsiteY2197" fmla="*/ 4524374 h 6857998"/>
              <a:gd name="connsiteX2198" fmla="*/ 6019800 w 6435725"/>
              <a:gd name="connsiteY2198" fmla="*/ 4527284 h 6857998"/>
              <a:gd name="connsiteX2199" fmla="*/ 6019800 w 6435725"/>
              <a:gd name="connsiteY2199" fmla="*/ 4529665 h 6857998"/>
              <a:gd name="connsiteX2200" fmla="*/ 6019800 w 6435725"/>
              <a:gd name="connsiteY2200" fmla="*/ 4531782 h 6857998"/>
              <a:gd name="connsiteX2201" fmla="*/ 6020064 w 6435725"/>
              <a:gd name="connsiteY2201" fmla="*/ 4533899 h 6857998"/>
              <a:gd name="connsiteX2202" fmla="*/ 6020858 w 6435725"/>
              <a:gd name="connsiteY2202" fmla="*/ 4535751 h 6857998"/>
              <a:gd name="connsiteX2203" fmla="*/ 6021388 w 6435725"/>
              <a:gd name="connsiteY2203" fmla="*/ 4537603 h 6857998"/>
              <a:gd name="connsiteX2204" fmla="*/ 6022446 w 6435725"/>
              <a:gd name="connsiteY2204" fmla="*/ 4539190 h 6857998"/>
              <a:gd name="connsiteX2205" fmla="*/ 6023240 w 6435725"/>
              <a:gd name="connsiteY2205" fmla="*/ 4540778 h 6857998"/>
              <a:gd name="connsiteX2206" fmla="*/ 6024827 w 6435725"/>
              <a:gd name="connsiteY2206" fmla="*/ 4541836 h 6857998"/>
              <a:gd name="connsiteX2207" fmla="*/ 6025886 w 6435725"/>
              <a:gd name="connsiteY2207" fmla="*/ 4543159 h 6857998"/>
              <a:gd name="connsiteX2208" fmla="*/ 6027738 w 6435725"/>
              <a:gd name="connsiteY2208" fmla="*/ 4543953 h 6857998"/>
              <a:gd name="connsiteX2209" fmla="*/ 6029325 w 6435725"/>
              <a:gd name="connsiteY2209" fmla="*/ 4545276 h 6857998"/>
              <a:gd name="connsiteX2210" fmla="*/ 6031442 w 6435725"/>
              <a:gd name="connsiteY2210" fmla="*/ 4545805 h 6857998"/>
              <a:gd name="connsiteX2211" fmla="*/ 6035940 w 6435725"/>
              <a:gd name="connsiteY2211" fmla="*/ 4547128 h 6857998"/>
              <a:gd name="connsiteX2212" fmla="*/ 6040702 w 6435725"/>
              <a:gd name="connsiteY2212" fmla="*/ 4547922 h 6857998"/>
              <a:gd name="connsiteX2213" fmla="*/ 6046258 w 6435725"/>
              <a:gd name="connsiteY2213" fmla="*/ 4548451 h 6857998"/>
              <a:gd name="connsiteX2214" fmla="*/ 6052079 w 6435725"/>
              <a:gd name="connsiteY2214" fmla="*/ 4548451 h 6857998"/>
              <a:gd name="connsiteX2215" fmla="*/ 6058694 w 6435725"/>
              <a:gd name="connsiteY2215" fmla="*/ 4547922 h 6857998"/>
              <a:gd name="connsiteX2216" fmla="*/ 6065573 w 6435725"/>
              <a:gd name="connsiteY2216" fmla="*/ 4547393 h 6857998"/>
              <a:gd name="connsiteX2217" fmla="*/ 6104202 w 6435725"/>
              <a:gd name="connsiteY2217" fmla="*/ 4568559 h 6857998"/>
              <a:gd name="connsiteX2218" fmla="*/ 6103408 w 6435725"/>
              <a:gd name="connsiteY2218" fmla="*/ 4569882 h 6857998"/>
              <a:gd name="connsiteX2219" fmla="*/ 6105525 w 6435725"/>
              <a:gd name="connsiteY2219" fmla="*/ 4570676 h 6857998"/>
              <a:gd name="connsiteX2220" fmla="*/ 6107377 w 6435725"/>
              <a:gd name="connsiteY2220" fmla="*/ 4570676 h 6857998"/>
              <a:gd name="connsiteX2221" fmla="*/ 6109229 w 6435725"/>
              <a:gd name="connsiteY2221" fmla="*/ 4570676 h 6857998"/>
              <a:gd name="connsiteX2222" fmla="*/ 6111081 w 6435725"/>
              <a:gd name="connsiteY2222" fmla="*/ 4570411 h 6857998"/>
              <a:gd name="connsiteX2223" fmla="*/ 6107112 w 6435725"/>
              <a:gd name="connsiteY2223" fmla="*/ 4570147 h 6857998"/>
              <a:gd name="connsiteX2224" fmla="*/ 6103408 w 6435725"/>
              <a:gd name="connsiteY2224" fmla="*/ 4569882 h 6857998"/>
              <a:gd name="connsiteX2225" fmla="*/ 6105525 w 6435725"/>
              <a:gd name="connsiteY2225" fmla="*/ 4568030 h 6857998"/>
              <a:gd name="connsiteX2226" fmla="*/ 6107906 w 6435725"/>
              <a:gd name="connsiteY2226" fmla="*/ 4566178 h 6857998"/>
              <a:gd name="connsiteX2227" fmla="*/ 6112934 w 6435725"/>
              <a:gd name="connsiteY2227" fmla="*/ 4562738 h 6857998"/>
              <a:gd name="connsiteX2228" fmla="*/ 6117960 w 6435725"/>
              <a:gd name="connsiteY2228" fmla="*/ 4559299 h 6857998"/>
              <a:gd name="connsiteX2229" fmla="*/ 6122723 w 6435725"/>
              <a:gd name="connsiteY2229" fmla="*/ 4555595 h 6857998"/>
              <a:gd name="connsiteX2230" fmla="*/ 6125104 w 6435725"/>
              <a:gd name="connsiteY2230" fmla="*/ 4554007 h 6857998"/>
              <a:gd name="connsiteX2231" fmla="*/ 6126956 w 6435725"/>
              <a:gd name="connsiteY2231" fmla="*/ 4551626 h 6857998"/>
              <a:gd name="connsiteX2232" fmla="*/ 6129073 w 6435725"/>
              <a:gd name="connsiteY2232" fmla="*/ 4549245 h 6857998"/>
              <a:gd name="connsiteX2233" fmla="*/ 6130660 w 6435725"/>
              <a:gd name="connsiteY2233" fmla="*/ 4546863 h 6857998"/>
              <a:gd name="connsiteX2234" fmla="*/ 6131984 w 6435725"/>
              <a:gd name="connsiteY2234" fmla="*/ 4543953 h 6857998"/>
              <a:gd name="connsiteX2235" fmla="*/ 6133306 w 6435725"/>
              <a:gd name="connsiteY2235" fmla="*/ 4541307 h 6857998"/>
              <a:gd name="connsiteX2236" fmla="*/ 6133836 w 6435725"/>
              <a:gd name="connsiteY2236" fmla="*/ 4537868 h 6857998"/>
              <a:gd name="connsiteX2237" fmla="*/ 6134100 w 6435725"/>
              <a:gd name="connsiteY2237" fmla="*/ 4534163 h 6857998"/>
              <a:gd name="connsiteX2238" fmla="*/ 6133571 w 6435725"/>
              <a:gd name="connsiteY2238" fmla="*/ 4528343 h 6857998"/>
              <a:gd name="connsiteX2239" fmla="*/ 6132512 w 6435725"/>
              <a:gd name="connsiteY2239" fmla="*/ 4522257 h 6857998"/>
              <a:gd name="connsiteX2240" fmla="*/ 6131984 w 6435725"/>
              <a:gd name="connsiteY2240" fmla="*/ 4515907 h 6857998"/>
              <a:gd name="connsiteX2241" fmla="*/ 6131719 w 6435725"/>
              <a:gd name="connsiteY2241" fmla="*/ 4510086 h 6857998"/>
              <a:gd name="connsiteX2242" fmla="*/ 6131984 w 6435725"/>
              <a:gd name="connsiteY2242" fmla="*/ 4506911 h 6857998"/>
              <a:gd name="connsiteX2243" fmla="*/ 6132248 w 6435725"/>
              <a:gd name="connsiteY2243" fmla="*/ 4504001 h 6857998"/>
              <a:gd name="connsiteX2244" fmla="*/ 6133306 w 6435725"/>
              <a:gd name="connsiteY2244" fmla="*/ 4501620 h 6857998"/>
              <a:gd name="connsiteX2245" fmla="*/ 6134100 w 6435725"/>
              <a:gd name="connsiteY2245" fmla="*/ 4499238 h 6857998"/>
              <a:gd name="connsiteX2246" fmla="*/ 6135688 w 6435725"/>
              <a:gd name="connsiteY2246" fmla="*/ 4497122 h 6857998"/>
              <a:gd name="connsiteX2247" fmla="*/ 6137540 w 6435725"/>
              <a:gd name="connsiteY2247" fmla="*/ 4495270 h 6857998"/>
              <a:gd name="connsiteX2248" fmla="*/ 6139921 w 6435725"/>
              <a:gd name="connsiteY2248" fmla="*/ 4493682 h 6857998"/>
              <a:gd name="connsiteX2249" fmla="*/ 6143096 w 6435725"/>
              <a:gd name="connsiteY2249" fmla="*/ 4492095 h 6857998"/>
              <a:gd name="connsiteX2250" fmla="*/ 6145477 w 6435725"/>
              <a:gd name="connsiteY2250" fmla="*/ 4491565 h 6857998"/>
              <a:gd name="connsiteX2251" fmla="*/ 6148123 w 6435725"/>
              <a:gd name="connsiteY2251" fmla="*/ 4491301 h 6857998"/>
              <a:gd name="connsiteX2252" fmla="*/ 6150769 w 6435725"/>
              <a:gd name="connsiteY2252" fmla="*/ 4491565 h 6857998"/>
              <a:gd name="connsiteX2253" fmla="*/ 6153150 w 6435725"/>
              <a:gd name="connsiteY2253" fmla="*/ 4492095 h 6857998"/>
              <a:gd name="connsiteX2254" fmla="*/ 6155531 w 6435725"/>
              <a:gd name="connsiteY2254" fmla="*/ 4492888 h 6857998"/>
              <a:gd name="connsiteX2255" fmla="*/ 6158177 w 6435725"/>
              <a:gd name="connsiteY2255" fmla="*/ 4493947 h 6857998"/>
              <a:gd name="connsiteX2256" fmla="*/ 6160558 w 6435725"/>
              <a:gd name="connsiteY2256" fmla="*/ 4495534 h 6857998"/>
              <a:gd name="connsiteX2257" fmla="*/ 6162940 w 6435725"/>
              <a:gd name="connsiteY2257" fmla="*/ 4497386 h 6857998"/>
              <a:gd name="connsiteX2258" fmla="*/ 6167173 w 6435725"/>
              <a:gd name="connsiteY2258" fmla="*/ 4501355 h 6857998"/>
              <a:gd name="connsiteX2259" fmla="*/ 6171671 w 6435725"/>
              <a:gd name="connsiteY2259" fmla="*/ 4505853 h 6857998"/>
              <a:gd name="connsiteX2260" fmla="*/ 6175375 w 6435725"/>
              <a:gd name="connsiteY2260" fmla="*/ 4510615 h 6857998"/>
              <a:gd name="connsiteX2261" fmla="*/ 6178286 w 6435725"/>
              <a:gd name="connsiteY2261" fmla="*/ 4515378 h 6857998"/>
              <a:gd name="connsiteX2262" fmla="*/ 6181990 w 6435725"/>
              <a:gd name="connsiteY2262" fmla="*/ 4520405 h 6857998"/>
              <a:gd name="connsiteX2263" fmla="*/ 6185694 w 6435725"/>
              <a:gd name="connsiteY2263" fmla="*/ 4525432 h 6857998"/>
              <a:gd name="connsiteX2264" fmla="*/ 6189662 w 6435725"/>
              <a:gd name="connsiteY2264" fmla="*/ 4530195 h 6857998"/>
              <a:gd name="connsiteX2265" fmla="*/ 6193896 w 6435725"/>
              <a:gd name="connsiteY2265" fmla="*/ 4534428 h 6857998"/>
              <a:gd name="connsiteX2266" fmla="*/ 6202627 w 6435725"/>
              <a:gd name="connsiteY2266" fmla="*/ 4543688 h 6857998"/>
              <a:gd name="connsiteX2267" fmla="*/ 6211094 w 6435725"/>
              <a:gd name="connsiteY2267" fmla="*/ 4552949 h 6857998"/>
              <a:gd name="connsiteX2268" fmla="*/ 6215327 w 6435725"/>
              <a:gd name="connsiteY2268" fmla="*/ 4557447 h 6857998"/>
              <a:gd name="connsiteX2269" fmla="*/ 6218766 w 6435725"/>
              <a:gd name="connsiteY2269" fmla="*/ 4562474 h 6857998"/>
              <a:gd name="connsiteX2270" fmla="*/ 6222206 w 6435725"/>
              <a:gd name="connsiteY2270" fmla="*/ 4567501 h 6857998"/>
              <a:gd name="connsiteX2271" fmla="*/ 6225381 w 6435725"/>
              <a:gd name="connsiteY2271" fmla="*/ 4572793 h 6857998"/>
              <a:gd name="connsiteX2272" fmla="*/ 6228027 w 6435725"/>
              <a:gd name="connsiteY2272" fmla="*/ 4578349 h 6857998"/>
              <a:gd name="connsiteX2273" fmla="*/ 6229879 w 6435725"/>
              <a:gd name="connsiteY2273" fmla="*/ 4584699 h 6857998"/>
              <a:gd name="connsiteX2274" fmla="*/ 6231466 w 6435725"/>
              <a:gd name="connsiteY2274" fmla="*/ 4590784 h 6857998"/>
              <a:gd name="connsiteX2275" fmla="*/ 6231996 w 6435725"/>
              <a:gd name="connsiteY2275" fmla="*/ 4594224 h 6857998"/>
              <a:gd name="connsiteX2276" fmla="*/ 6232525 w 6435725"/>
              <a:gd name="connsiteY2276" fmla="*/ 4597399 h 6857998"/>
              <a:gd name="connsiteX2277" fmla="*/ 6232790 w 6435725"/>
              <a:gd name="connsiteY2277" fmla="*/ 4600838 h 6857998"/>
              <a:gd name="connsiteX2278" fmla="*/ 6233054 w 6435725"/>
              <a:gd name="connsiteY2278" fmla="*/ 4604013 h 6857998"/>
              <a:gd name="connsiteX2279" fmla="*/ 6233848 w 6435725"/>
              <a:gd name="connsiteY2279" fmla="*/ 4606924 h 6857998"/>
              <a:gd name="connsiteX2280" fmla="*/ 6234906 w 6435725"/>
              <a:gd name="connsiteY2280" fmla="*/ 4610099 h 6857998"/>
              <a:gd name="connsiteX2281" fmla="*/ 6235700 w 6435725"/>
              <a:gd name="connsiteY2281" fmla="*/ 4612745 h 6857998"/>
              <a:gd name="connsiteX2282" fmla="*/ 6237023 w 6435725"/>
              <a:gd name="connsiteY2282" fmla="*/ 4615655 h 6857998"/>
              <a:gd name="connsiteX2283" fmla="*/ 6239669 w 6435725"/>
              <a:gd name="connsiteY2283" fmla="*/ 4621211 h 6857998"/>
              <a:gd name="connsiteX2284" fmla="*/ 6243108 w 6435725"/>
              <a:gd name="connsiteY2284" fmla="*/ 4625974 h 6857998"/>
              <a:gd name="connsiteX2285" fmla="*/ 6246812 w 6435725"/>
              <a:gd name="connsiteY2285" fmla="*/ 4631001 h 6857998"/>
              <a:gd name="connsiteX2286" fmla="*/ 6250781 w 6435725"/>
              <a:gd name="connsiteY2286" fmla="*/ 4635763 h 6857998"/>
              <a:gd name="connsiteX2287" fmla="*/ 6254750 w 6435725"/>
              <a:gd name="connsiteY2287" fmla="*/ 4640526 h 6857998"/>
              <a:gd name="connsiteX2288" fmla="*/ 6262688 w 6435725"/>
              <a:gd name="connsiteY2288" fmla="*/ 4649786 h 6857998"/>
              <a:gd name="connsiteX2289" fmla="*/ 6266392 w 6435725"/>
              <a:gd name="connsiteY2289" fmla="*/ 4654549 h 6857998"/>
              <a:gd name="connsiteX2290" fmla="*/ 6269831 w 6435725"/>
              <a:gd name="connsiteY2290" fmla="*/ 4659576 h 6857998"/>
              <a:gd name="connsiteX2291" fmla="*/ 6273006 w 6435725"/>
              <a:gd name="connsiteY2291" fmla="*/ 4664868 h 6857998"/>
              <a:gd name="connsiteX2292" fmla="*/ 6275388 w 6435725"/>
              <a:gd name="connsiteY2292" fmla="*/ 4670688 h 6857998"/>
              <a:gd name="connsiteX2293" fmla="*/ 6276446 w 6435725"/>
              <a:gd name="connsiteY2293" fmla="*/ 4673334 h 6857998"/>
              <a:gd name="connsiteX2294" fmla="*/ 6277240 w 6435725"/>
              <a:gd name="connsiteY2294" fmla="*/ 4676509 h 6857998"/>
              <a:gd name="connsiteX2295" fmla="*/ 6277769 w 6435725"/>
              <a:gd name="connsiteY2295" fmla="*/ 4679420 h 6857998"/>
              <a:gd name="connsiteX2296" fmla="*/ 6278034 w 6435725"/>
              <a:gd name="connsiteY2296" fmla="*/ 4682595 h 6857998"/>
              <a:gd name="connsiteX2297" fmla="*/ 6329098 w 6435725"/>
              <a:gd name="connsiteY2297" fmla="*/ 4758795 h 6857998"/>
              <a:gd name="connsiteX2298" fmla="*/ 6358996 w 6435725"/>
              <a:gd name="connsiteY2298" fmla="*/ 4791603 h 6857998"/>
              <a:gd name="connsiteX2299" fmla="*/ 6364552 w 6435725"/>
              <a:gd name="connsiteY2299" fmla="*/ 4792926 h 6857998"/>
              <a:gd name="connsiteX2300" fmla="*/ 6369314 w 6435725"/>
              <a:gd name="connsiteY2300" fmla="*/ 4794778 h 6857998"/>
              <a:gd name="connsiteX2301" fmla="*/ 6374342 w 6435725"/>
              <a:gd name="connsiteY2301" fmla="*/ 4796895 h 6857998"/>
              <a:gd name="connsiteX2302" fmla="*/ 6379104 w 6435725"/>
              <a:gd name="connsiteY2302" fmla="*/ 4799540 h 6857998"/>
              <a:gd name="connsiteX2303" fmla="*/ 6383602 w 6435725"/>
              <a:gd name="connsiteY2303" fmla="*/ 4802451 h 6857998"/>
              <a:gd name="connsiteX2304" fmla="*/ 6388100 w 6435725"/>
              <a:gd name="connsiteY2304" fmla="*/ 4805626 h 6857998"/>
              <a:gd name="connsiteX2305" fmla="*/ 6396831 w 6435725"/>
              <a:gd name="connsiteY2305" fmla="*/ 4812240 h 6857998"/>
              <a:gd name="connsiteX2306" fmla="*/ 6405562 w 6435725"/>
              <a:gd name="connsiteY2306" fmla="*/ 4818590 h 6857998"/>
              <a:gd name="connsiteX2307" fmla="*/ 6409796 w 6435725"/>
              <a:gd name="connsiteY2307" fmla="*/ 4821765 h 6857998"/>
              <a:gd name="connsiteX2308" fmla="*/ 6414823 w 6435725"/>
              <a:gd name="connsiteY2308" fmla="*/ 4824147 h 6857998"/>
              <a:gd name="connsiteX2309" fmla="*/ 6419321 w 6435725"/>
              <a:gd name="connsiteY2309" fmla="*/ 4826528 h 6857998"/>
              <a:gd name="connsiteX2310" fmla="*/ 6424612 w 6435725"/>
              <a:gd name="connsiteY2310" fmla="*/ 4828380 h 6857998"/>
              <a:gd name="connsiteX2311" fmla="*/ 6429904 w 6435725"/>
              <a:gd name="connsiteY2311" fmla="*/ 4829968 h 6857998"/>
              <a:gd name="connsiteX2312" fmla="*/ 6435725 w 6435725"/>
              <a:gd name="connsiteY2312" fmla="*/ 4830497 h 6857998"/>
              <a:gd name="connsiteX2313" fmla="*/ 6435725 w 6435725"/>
              <a:gd name="connsiteY2313" fmla="*/ 4833936 h 6857998"/>
              <a:gd name="connsiteX2314" fmla="*/ 6435725 w 6435725"/>
              <a:gd name="connsiteY2314" fmla="*/ 4837640 h 6857998"/>
              <a:gd name="connsiteX2315" fmla="*/ 6435196 w 6435725"/>
              <a:gd name="connsiteY2315" fmla="*/ 4841345 h 6857998"/>
              <a:gd name="connsiteX2316" fmla="*/ 6434402 w 6435725"/>
              <a:gd name="connsiteY2316" fmla="*/ 4845049 h 6857998"/>
              <a:gd name="connsiteX2317" fmla="*/ 6433873 w 6435725"/>
              <a:gd name="connsiteY2317" fmla="*/ 4848753 h 6857998"/>
              <a:gd name="connsiteX2318" fmla="*/ 6433079 w 6435725"/>
              <a:gd name="connsiteY2318" fmla="*/ 4852457 h 6857998"/>
              <a:gd name="connsiteX2319" fmla="*/ 6430169 w 6435725"/>
              <a:gd name="connsiteY2319" fmla="*/ 4859865 h 6857998"/>
              <a:gd name="connsiteX2320" fmla="*/ 6426729 w 6435725"/>
              <a:gd name="connsiteY2320" fmla="*/ 4867538 h 6857998"/>
              <a:gd name="connsiteX2321" fmla="*/ 6423025 w 6435725"/>
              <a:gd name="connsiteY2321" fmla="*/ 4874947 h 6857998"/>
              <a:gd name="connsiteX2322" fmla="*/ 6418527 w 6435725"/>
              <a:gd name="connsiteY2322" fmla="*/ 4881826 h 6857998"/>
              <a:gd name="connsiteX2323" fmla="*/ 6413500 w 6435725"/>
              <a:gd name="connsiteY2323" fmla="*/ 4888705 h 6857998"/>
              <a:gd name="connsiteX2324" fmla="*/ 6408473 w 6435725"/>
              <a:gd name="connsiteY2324" fmla="*/ 4895055 h 6857998"/>
              <a:gd name="connsiteX2325" fmla="*/ 6402652 w 6435725"/>
              <a:gd name="connsiteY2325" fmla="*/ 4900876 h 6857998"/>
              <a:gd name="connsiteX2326" fmla="*/ 6396831 w 6435725"/>
              <a:gd name="connsiteY2326" fmla="*/ 4906168 h 6857998"/>
              <a:gd name="connsiteX2327" fmla="*/ 6391010 w 6435725"/>
              <a:gd name="connsiteY2327" fmla="*/ 4910665 h 6857998"/>
              <a:gd name="connsiteX2328" fmla="*/ 6387836 w 6435725"/>
              <a:gd name="connsiteY2328" fmla="*/ 4912518 h 6857998"/>
              <a:gd name="connsiteX2329" fmla="*/ 6384660 w 6435725"/>
              <a:gd name="connsiteY2329" fmla="*/ 4914105 h 6857998"/>
              <a:gd name="connsiteX2330" fmla="*/ 6381750 w 6435725"/>
              <a:gd name="connsiteY2330" fmla="*/ 4915693 h 6857998"/>
              <a:gd name="connsiteX2331" fmla="*/ 6378575 w 6435725"/>
              <a:gd name="connsiteY2331" fmla="*/ 4917015 h 6857998"/>
              <a:gd name="connsiteX2332" fmla="*/ 6375400 w 6435725"/>
              <a:gd name="connsiteY2332" fmla="*/ 4918074 h 6857998"/>
              <a:gd name="connsiteX2333" fmla="*/ 6372490 w 6435725"/>
              <a:gd name="connsiteY2333" fmla="*/ 4918868 h 6857998"/>
              <a:gd name="connsiteX2334" fmla="*/ 6369579 w 6435725"/>
              <a:gd name="connsiteY2334" fmla="*/ 4919132 h 6857998"/>
              <a:gd name="connsiteX2335" fmla="*/ 6366669 w 6435725"/>
              <a:gd name="connsiteY2335" fmla="*/ 4919397 h 6857998"/>
              <a:gd name="connsiteX2336" fmla="*/ 6359525 w 6435725"/>
              <a:gd name="connsiteY2336" fmla="*/ 4919132 h 6857998"/>
              <a:gd name="connsiteX2337" fmla="*/ 6352381 w 6435725"/>
              <a:gd name="connsiteY2337" fmla="*/ 4918338 h 6857998"/>
              <a:gd name="connsiteX2338" fmla="*/ 6349206 w 6435725"/>
              <a:gd name="connsiteY2338" fmla="*/ 4918338 h 6857998"/>
              <a:gd name="connsiteX2339" fmla="*/ 6345766 w 6435725"/>
              <a:gd name="connsiteY2339" fmla="*/ 4918868 h 6857998"/>
              <a:gd name="connsiteX2340" fmla="*/ 6342327 w 6435725"/>
              <a:gd name="connsiteY2340" fmla="*/ 4919132 h 6857998"/>
              <a:gd name="connsiteX2341" fmla="*/ 6339152 w 6435725"/>
              <a:gd name="connsiteY2341" fmla="*/ 4919926 h 6857998"/>
              <a:gd name="connsiteX2342" fmla="*/ 6336242 w 6435725"/>
              <a:gd name="connsiteY2342" fmla="*/ 4921513 h 6857998"/>
              <a:gd name="connsiteX2343" fmla="*/ 6333066 w 6435725"/>
              <a:gd name="connsiteY2343" fmla="*/ 4923630 h 6857998"/>
              <a:gd name="connsiteX2344" fmla="*/ 6329892 w 6435725"/>
              <a:gd name="connsiteY2344" fmla="*/ 4926540 h 6857998"/>
              <a:gd name="connsiteX2345" fmla="*/ 6326452 w 6435725"/>
              <a:gd name="connsiteY2345" fmla="*/ 4929715 h 6857998"/>
              <a:gd name="connsiteX2346" fmla="*/ 6322748 w 6435725"/>
              <a:gd name="connsiteY2346" fmla="*/ 4933684 h 6857998"/>
              <a:gd name="connsiteX2347" fmla="*/ 6319044 w 6435725"/>
              <a:gd name="connsiteY2347" fmla="*/ 4938447 h 6857998"/>
              <a:gd name="connsiteX2348" fmla="*/ 6315075 w 6435725"/>
              <a:gd name="connsiteY2348" fmla="*/ 4943738 h 6857998"/>
              <a:gd name="connsiteX2349" fmla="*/ 6311106 w 6435725"/>
              <a:gd name="connsiteY2349" fmla="*/ 4948765 h 6857998"/>
              <a:gd name="connsiteX2350" fmla="*/ 6303169 w 6435725"/>
              <a:gd name="connsiteY2350" fmla="*/ 4961201 h 6857998"/>
              <a:gd name="connsiteX2351" fmla="*/ 6294702 w 6435725"/>
              <a:gd name="connsiteY2351" fmla="*/ 4974695 h 6857998"/>
              <a:gd name="connsiteX2352" fmla="*/ 6286500 w 6435725"/>
              <a:gd name="connsiteY2352" fmla="*/ 4988982 h 6857998"/>
              <a:gd name="connsiteX2353" fmla="*/ 6278827 w 6435725"/>
              <a:gd name="connsiteY2353" fmla="*/ 5004063 h 6857998"/>
              <a:gd name="connsiteX2354" fmla="*/ 6271419 w 6435725"/>
              <a:gd name="connsiteY2354" fmla="*/ 5019145 h 6857998"/>
              <a:gd name="connsiteX2355" fmla="*/ 6264275 w 6435725"/>
              <a:gd name="connsiteY2355" fmla="*/ 5034226 h 6857998"/>
              <a:gd name="connsiteX2356" fmla="*/ 6258190 w 6435725"/>
              <a:gd name="connsiteY2356" fmla="*/ 5049043 h 6857998"/>
              <a:gd name="connsiteX2357" fmla="*/ 6253162 w 6435725"/>
              <a:gd name="connsiteY2357" fmla="*/ 5062801 h 6857998"/>
              <a:gd name="connsiteX2358" fmla="*/ 6250781 w 6435725"/>
              <a:gd name="connsiteY2358" fmla="*/ 5069151 h 6857998"/>
              <a:gd name="connsiteX2359" fmla="*/ 6248929 w 6435725"/>
              <a:gd name="connsiteY2359" fmla="*/ 5075501 h 6857998"/>
              <a:gd name="connsiteX2360" fmla="*/ 6247342 w 6435725"/>
              <a:gd name="connsiteY2360" fmla="*/ 5081322 h 6857998"/>
              <a:gd name="connsiteX2361" fmla="*/ 6246284 w 6435725"/>
              <a:gd name="connsiteY2361" fmla="*/ 5086878 h 6857998"/>
              <a:gd name="connsiteX2362" fmla="*/ 6245490 w 6435725"/>
              <a:gd name="connsiteY2362" fmla="*/ 5091641 h 6857998"/>
              <a:gd name="connsiteX2363" fmla="*/ 6244960 w 6435725"/>
              <a:gd name="connsiteY2363" fmla="*/ 5095874 h 6857998"/>
              <a:gd name="connsiteX2364" fmla="*/ 6244960 w 6435725"/>
              <a:gd name="connsiteY2364" fmla="*/ 5099843 h 6857998"/>
              <a:gd name="connsiteX2365" fmla="*/ 6245225 w 6435725"/>
              <a:gd name="connsiteY2365" fmla="*/ 5103018 h 6857998"/>
              <a:gd name="connsiteX2366" fmla="*/ 6248136 w 6435725"/>
              <a:gd name="connsiteY2366" fmla="*/ 5117835 h 6857998"/>
              <a:gd name="connsiteX2367" fmla="*/ 6249194 w 6435725"/>
              <a:gd name="connsiteY2367" fmla="*/ 5125243 h 6857998"/>
              <a:gd name="connsiteX2368" fmla="*/ 6249988 w 6435725"/>
              <a:gd name="connsiteY2368" fmla="*/ 5132122 h 6857998"/>
              <a:gd name="connsiteX2369" fmla="*/ 6250252 w 6435725"/>
              <a:gd name="connsiteY2369" fmla="*/ 5139001 h 6857998"/>
              <a:gd name="connsiteX2370" fmla="*/ 6250252 w 6435725"/>
              <a:gd name="connsiteY2370" fmla="*/ 5145616 h 6857998"/>
              <a:gd name="connsiteX2371" fmla="*/ 6249194 w 6435725"/>
              <a:gd name="connsiteY2371" fmla="*/ 5152230 h 6857998"/>
              <a:gd name="connsiteX2372" fmla="*/ 6248664 w 6435725"/>
              <a:gd name="connsiteY2372" fmla="*/ 5155141 h 6857998"/>
              <a:gd name="connsiteX2373" fmla="*/ 6247871 w 6435725"/>
              <a:gd name="connsiteY2373" fmla="*/ 5158051 h 6857998"/>
              <a:gd name="connsiteX2374" fmla="*/ 6246812 w 6435725"/>
              <a:gd name="connsiteY2374" fmla="*/ 5160962 h 6857998"/>
              <a:gd name="connsiteX2375" fmla="*/ 6245490 w 6435725"/>
              <a:gd name="connsiteY2375" fmla="*/ 5163872 h 6857998"/>
              <a:gd name="connsiteX2376" fmla="*/ 6244166 w 6435725"/>
              <a:gd name="connsiteY2376" fmla="*/ 5166253 h 6857998"/>
              <a:gd name="connsiteX2377" fmla="*/ 6242579 w 6435725"/>
              <a:gd name="connsiteY2377" fmla="*/ 5168635 h 6857998"/>
              <a:gd name="connsiteX2378" fmla="*/ 6240727 w 6435725"/>
              <a:gd name="connsiteY2378" fmla="*/ 5171280 h 6857998"/>
              <a:gd name="connsiteX2379" fmla="*/ 6238610 w 6435725"/>
              <a:gd name="connsiteY2379" fmla="*/ 5173662 h 6857998"/>
              <a:gd name="connsiteX2380" fmla="*/ 6235964 w 6435725"/>
              <a:gd name="connsiteY2380" fmla="*/ 5175778 h 6857998"/>
              <a:gd name="connsiteX2381" fmla="*/ 6233584 w 6435725"/>
              <a:gd name="connsiteY2381" fmla="*/ 5177630 h 6857998"/>
              <a:gd name="connsiteX2382" fmla="*/ 6230673 w 6435725"/>
              <a:gd name="connsiteY2382" fmla="*/ 5179747 h 6857998"/>
              <a:gd name="connsiteX2383" fmla="*/ 6227498 w 6435725"/>
              <a:gd name="connsiteY2383" fmla="*/ 5181335 h 6857998"/>
              <a:gd name="connsiteX2384" fmla="*/ 6223794 w 6435725"/>
              <a:gd name="connsiteY2384" fmla="*/ 5182922 h 6857998"/>
              <a:gd name="connsiteX2385" fmla="*/ 6220090 w 6435725"/>
              <a:gd name="connsiteY2385" fmla="*/ 5184510 h 6857998"/>
              <a:gd name="connsiteX2386" fmla="*/ 6215856 w 6435725"/>
              <a:gd name="connsiteY2386" fmla="*/ 5185568 h 6857998"/>
              <a:gd name="connsiteX2387" fmla="*/ 6211623 w 6435725"/>
              <a:gd name="connsiteY2387" fmla="*/ 5186891 h 6857998"/>
              <a:gd name="connsiteX2388" fmla="*/ 6206596 w 6435725"/>
              <a:gd name="connsiteY2388" fmla="*/ 5187685 h 6857998"/>
              <a:gd name="connsiteX2389" fmla="*/ 6201304 w 6435725"/>
              <a:gd name="connsiteY2389" fmla="*/ 5188478 h 6857998"/>
              <a:gd name="connsiteX2390" fmla="*/ 6199452 w 6435725"/>
              <a:gd name="connsiteY2390" fmla="*/ 5188743 h 6857998"/>
              <a:gd name="connsiteX2391" fmla="*/ 6197600 w 6435725"/>
              <a:gd name="connsiteY2391" fmla="*/ 5189272 h 6857998"/>
              <a:gd name="connsiteX2392" fmla="*/ 6196277 w 6435725"/>
              <a:gd name="connsiteY2392" fmla="*/ 5190330 h 6857998"/>
              <a:gd name="connsiteX2393" fmla="*/ 6194690 w 6435725"/>
              <a:gd name="connsiteY2393" fmla="*/ 5190860 h 6857998"/>
              <a:gd name="connsiteX2394" fmla="*/ 6191779 w 6435725"/>
              <a:gd name="connsiteY2394" fmla="*/ 5192976 h 6857998"/>
              <a:gd name="connsiteX2395" fmla="*/ 6189662 w 6435725"/>
              <a:gd name="connsiteY2395" fmla="*/ 5195887 h 6857998"/>
              <a:gd name="connsiteX2396" fmla="*/ 6187810 w 6435725"/>
              <a:gd name="connsiteY2396" fmla="*/ 5198797 h 6857998"/>
              <a:gd name="connsiteX2397" fmla="*/ 6185958 w 6435725"/>
              <a:gd name="connsiteY2397" fmla="*/ 5201972 h 6857998"/>
              <a:gd name="connsiteX2398" fmla="*/ 6183312 w 6435725"/>
              <a:gd name="connsiteY2398" fmla="*/ 5208587 h 6857998"/>
              <a:gd name="connsiteX2399" fmla="*/ 6180138 w 6435725"/>
              <a:gd name="connsiteY2399" fmla="*/ 5215466 h 6857998"/>
              <a:gd name="connsiteX2400" fmla="*/ 6177227 w 6435725"/>
              <a:gd name="connsiteY2400" fmla="*/ 5221551 h 6857998"/>
              <a:gd name="connsiteX2401" fmla="*/ 6174052 w 6435725"/>
              <a:gd name="connsiteY2401" fmla="*/ 5227108 h 6857998"/>
              <a:gd name="connsiteX2402" fmla="*/ 6170612 w 6435725"/>
              <a:gd name="connsiteY2402" fmla="*/ 5231605 h 6857998"/>
              <a:gd name="connsiteX2403" fmla="*/ 6167702 w 6435725"/>
              <a:gd name="connsiteY2403" fmla="*/ 5236103 h 6857998"/>
              <a:gd name="connsiteX2404" fmla="*/ 6164262 w 6435725"/>
              <a:gd name="connsiteY2404" fmla="*/ 5239014 h 6857998"/>
              <a:gd name="connsiteX2405" fmla="*/ 6162675 w 6435725"/>
              <a:gd name="connsiteY2405" fmla="*/ 5240337 h 6857998"/>
              <a:gd name="connsiteX2406" fmla="*/ 6160823 w 6435725"/>
              <a:gd name="connsiteY2406" fmla="*/ 5241660 h 6857998"/>
              <a:gd name="connsiteX2407" fmla="*/ 6159236 w 6435725"/>
              <a:gd name="connsiteY2407" fmla="*/ 5242453 h 6857998"/>
              <a:gd name="connsiteX2408" fmla="*/ 6157384 w 6435725"/>
              <a:gd name="connsiteY2408" fmla="*/ 5242718 h 6857998"/>
              <a:gd name="connsiteX2409" fmla="*/ 6155796 w 6435725"/>
              <a:gd name="connsiteY2409" fmla="*/ 5243512 h 6857998"/>
              <a:gd name="connsiteX2410" fmla="*/ 6154208 w 6435725"/>
              <a:gd name="connsiteY2410" fmla="*/ 5243512 h 6857998"/>
              <a:gd name="connsiteX2411" fmla="*/ 6152356 w 6435725"/>
              <a:gd name="connsiteY2411" fmla="*/ 5242983 h 6857998"/>
              <a:gd name="connsiteX2412" fmla="*/ 6150504 w 6435725"/>
              <a:gd name="connsiteY2412" fmla="*/ 5242718 h 6857998"/>
              <a:gd name="connsiteX2413" fmla="*/ 6148652 w 6435725"/>
              <a:gd name="connsiteY2413" fmla="*/ 5241924 h 6857998"/>
              <a:gd name="connsiteX2414" fmla="*/ 6146800 w 6435725"/>
              <a:gd name="connsiteY2414" fmla="*/ 5240866 h 6857998"/>
              <a:gd name="connsiteX2415" fmla="*/ 6144948 w 6435725"/>
              <a:gd name="connsiteY2415" fmla="*/ 5239278 h 6857998"/>
              <a:gd name="connsiteX2416" fmla="*/ 6143096 w 6435725"/>
              <a:gd name="connsiteY2416" fmla="*/ 5237955 h 6857998"/>
              <a:gd name="connsiteX2417" fmla="*/ 6141244 w 6435725"/>
              <a:gd name="connsiteY2417" fmla="*/ 5236103 h 6857998"/>
              <a:gd name="connsiteX2418" fmla="*/ 6139127 w 6435725"/>
              <a:gd name="connsiteY2418" fmla="*/ 5233458 h 6857998"/>
              <a:gd name="connsiteX2419" fmla="*/ 6135158 w 6435725"/>
              <a:gd name="connsiteY2419" fmla="*/ 5228166 h 6857998"/>
              <a:gd name="connsiteX2420" fmla="*/ 6130925 w 6435725"/>
              <a:gd name="connsiteY2420" fmla="*/ 5221022 h 6857998"/>
              <a:gd name="connsiteX2421" fmla="*/ 6126427 w 6435725"/>
              <a:gd name="connsiteY2421" fmla="*/ 5212555 h 6857998"/>
              <a:gd name="connsiteX2422" fmla="*/ 6125898 w 6435725"/>
              <a:gd name="connsiteY2422" fmla="*/ 5211233 h 6857998"/>
              <a:gd name="connsiteX2423" fmla="*/ 6124840 w 6435725"/>
              <a:gd name="connsiteY2423" fmla="*/ 5209910 h 6857998"/>
              <a:gd name="connsiteX2424" fmla="*/ 6123252 w 6435725"/>
              <a:gd name="connsiteY2424" fmla="*/ 5208587 h 6857998"/>
              <a:gd name="connsiteX2425" fmla="*/ 6122194 w 6435725"/>
              <a:gd name="connsiteY2425" fmla="*/ 5207793 h 6857998"/>
              <a:gd name="connsiteX2426" fmla="*/ 6118754 w 6435725"/>
              <a:gd name="connsiteY2426" fmla="*/ 5205941 h 6857998"/>
              <a:gd name="connsiteX2427" fmla="*/ 6114521 w 6435725"/>
              <a:gd name="connsiteY2427" fmla="*/ 5204618 h 6857998"/>
              <a:gd name="connsiteX2428" fmla="*/ 6109758 w 6435725"/>
              <a:gd name="connsiteY2428" fmla="*/ 5203824 h 6857998"/>
              <a:gd name="connsiteX2429" fmla="*/ 6104996 w 6435725"/>
              <a:gd name="connsiteY2429" fmla="*/ 5203030 h 6857998"/>
              <a:gd name="connsiteX2430" fmla="*/ 6099440 w 6435725"/>
              <a:gd name="connsiteY2430" fmla="*/ 5202766 h 6857998"/>
              <a:gd name="connsiteX2431" fmla="*/ 6093884 w 6435725"/>
              <a:gd name="connsiteY2431" fmla="*/ 5203030 h 6857998"/>
              <a:gd name="connsiteX2432" fmla="*/ 6088327 w 6435725"/>
              <a:gd name="connsiteY2432" fmla="*/ 5203824 h 6857998"/>
              <a:gd name="connsiteX2433" fmla="*/ 6082771 w 6435725"/>
              <a:gd name="connsiteY2433" fmla="*/ 5204883 h 6857998"/>
              <a:gd name="connsiteX2434" fmla="*/ 6077214 w 6435725"/>
              <a:gd name="connsiteY2434" fmla="*/ 5206205 h 6857998"/>
              <a:gd name="connsiteX2435" fmla="*/ 6072188 w 6435725"/>
              <a:gd name="connsiteY2435" fmla="*/ 5208322 h 6857998"/>
              <a:gd name="connsiteX2436" fmla="*/ 6067160 w 6435725"/>
              <a:gd name="connsiteY2436" fmla="*/ 5210439 h 6857998"/>
              <a:gd name="connsiteX2437" fmla="*/ 6062927 w 6435725"/>
              <a:gd name="connsiteY2437" fmla="*/ 5213349 h 6857998"/>
              <a:gd name="connsiteX2438" fmla="*/ 6061075 w 6435725"/>
              <a:gd name="connsiteY2438" fmla="*/ 5214937 h 6857998"/>
              <a:gd name="connsiteX2439" fmla="*/ 6059223 w 6435725"/>
              <a:gd name="connsiteY2439" fmla="*/ 5216260 h 6857998"/>
              <a:gd name="connsiteX2440" fmla="*/ 6057371 w 6435725"/>
              <a:gd name="connsiteY2440" fmla="*/ 5217847 h 6857998"/>
              <a:gd name="connsiteX2441" fmla="*/ 6056048 w 6435725"/>
              <a:gd name="connsiteY2441" fmla="*/ 5219699 h 6857998"/>
              <a:gd name="connsiteX2442" fmla="*/ 6048375 w 6435725"/>
              <a:gd name="connsiteY2442" fmla="*/ 5229753 h 6857998"/>
              <a:gd name="connsiteX2443" fmla="*/ 6040702 w 6435725"/>
              <a:gd name="connsiteY2443" fmla="*/ 5239014 h 6857998"/>
              <a:gd name="connsiteX2444" fmla="*/ 6032764 w 6435725"/>
              <a:gd name="connsiteY2444" fmla="*/ 5247480 h 6857998"/>
              <a:gd name="connsiteX2445" fmla="*/ 6029060 w 6435725"/>
              <a:gd name="connsiteY2445" fmla="*/ 5251449 h 6857998"/>
              <a:gd name="connsiteX2446" fmla="*/ 6024827 w 6435725"/>
              <a:gd name="connsiteY2446" fmla="*/ 5254889 h 6857998"/>
              <a:gd name="connsiteX2447" fmla="*/ 6020858 w 6435725"/>
              <a:gd name="connsiteY2447" fmla="*/ 5258328 h 6857998"/>
              <a:gd name="connsiteX2448" fmla="*/ 6016890 w 6435725"/>
              <a:gd name="connsiteY2448" fmla="*/ 5261503 h 6857998"/>
              <a:gd name="connsiteX2449" fmla="*/ 6012392 w 6435725"/>
              <a:gd name="connsiteY2449" fmla="*/ 5264678 h 6857998"/>
              <a:gd name="connsiteX2450" fmla="*/ 6008158 w 6435725"/>
              <a:gd name="connsiteY2450" fmla="*/ 5267324 h 6857998"/>
              <a:gd name="connsiteX2451" fmla="*/ 6003925 w 6435725"/>
              <a:gd name="connsiteY2451" fmla="*/ 5269705 h 6857998"/>
              <a:gd name="connsiteX2452" fmla="*/ 5999692 w 6435725"/>
              <a:gd name="connsiteY2452" fmla="*/ 5272087 h 6857998"/>
              <a:gd name="connsiteX2453" fmla="*/ 5994929 w 6435725"/>
              <a:gd name="connsiteY2453" fmla="*/ 5274203 h 6857998"/>
              <a:gd name="connsiteX2454" fmla="*/ 5990696 w 6435725"/>
              <a:gd name="connsiteY2454" fmla="*/ 5276055 h 6857998"/>
              <a:gd name="connsiteX2455" fmla="*/ 5985669 w 6435725"/>
              <a:gd name="connsiteY2455" fmla="*/ 5277378 h 6857998"/>
              <a:gd name="connsiteX2456" fmla="*/ 5981171 w 6435725"/>
              <a:gd name="connsiteY2456" fmla="*/ 5278701 h 6857998"/>
              <a:gd name="connsiteX2457" fmla="*/ 5976144 w 6435725"/>
              <a:gd name="connsiteY2457" fmla="*/ 5280024 h 6857998"/>
              <a:gd name="connsiteX2458" fmla="*/ 5971381 w 6435725"/>
              <a:gd name="connsiteY2458" fmla="*/ 5280553 h 6857998"/>
              <a:gd name="connsiteX2459" fmla="*/ 5966090 w 6435725"/>
              <a:gd name="connsiteY2459" fmla="*/ 5281083 h 6857998"/>
              <a:gd name="connsiteX2460" fmla="*/ 5961327 w 6435725"/>
              <a:gd name="connsiteY2460" fmla="*/ 5281347 h 6857998"/>
              <a:gd name="connsiteX2461" fmla="*/ 5955771 w 6435725"/>
              <a:gd name="connsiteY2461" fmla="*/ 5281347 h 6857998"/>
              <a:gd name="connsiteX2462" fmla="*/ 5950479 w 6435725"/>
              <a:gd name="connsiteY2462" fmla="*/ 5281083 h 6857998"/>
              <a:gd name="connsiteX2463" fmla="*/ 5944658 w 6435725"/>
              <a:gd name="connsiteY2463" fmla="*/ 5280553 h 6857998"/>
              <a:gd name="connsiteX2464" fmla="*/ 5939102 w 6435725"/>
              <a:gd name="connsiteY2464" fmla="*/ 5280024 h 6857998"/>
              <a:gd name="connsiteX2465" fmla="*/ 5933281 w 6435725"/>
              <a:gd name="connsiteY2465" fmla="*/ 5278701 h 6857998"/>
              <a:gd name="connsiteX2466" fmla="*/ 5927196 w 6435725"/>
              <a:gd name="connsiteY2466" fmla="*/ 5277378 h 6857998"/>
              <a:gd name="connsiteX2467" fmla="*/ 5920846 w 6435725"/>
              <a:gd name="connsiteY2467" fmla="*/ 5275526 h 6857998"/>
              <a:gd name="connsiteX2468" fmla="*/ 5914760 w 6435725"/>
              <a:gd name="connsiteY2468" fmla="*/ 5273674 h 6857998"/>
              <a:gd name="connsiteX2469" fmla="*/ 5908410 w 6435725"/>
              <a:gd name="connsiteY2469" fmla="*/ 5271293 h 6857998"/>
              <a:gd name="connsiteX2470" fmla="*/ 5901531 w 6435725"/>
              <a:gd name="connsiteY2470" fmla="*/ 5268912 h 6857998"/>
              <a:gd name="connsiteX2471" fmla="*/ 5898356 w 6435725"/>
              <a:gd name="connsiteY2471" fmla="*/ 5267589 h 6857998"/>
              <a:gd name="connsiteX2472" fmla="*/ 5894916 w 6435725"/>
              <a:gd name="connsiteY2472" fmla="*/ 5266795 h 6857998"/>
              <a:gd name="connsiteX2473" fmla="*/ 5891477 w 6435725"/>
              <a:gd name="connsiteY2473" fmla="*/ 5265737 h 6857998"/>
              <a:gd name="connsiteX2474" fmla="*/ 5887773 w 6435725"/>
              <a:gd name="connsiteY2474" fmla="*/ 5265472 h 6857998"/>
              <a:gd name="connsiteX2475" fmla="*/ 5884334 w 6435725"/>
              <a:gd name="connsiteY2475" fmla="*/ 5265208 h 6857998"/>
              <a:gd name="connsiteX2476" fmla="*/ 5881158 w 6435725"/>
              <a:gd name="connsiteY2476" fmla="*/ 5264943 h 6857998"/>
              <a:gd name="connsiteX2477" fmla="*/ 5877719 w 6435725"/>
              <a:gd name="connsiteY2477" fmla="*/ 5265208 h 6857998"/>
              <a:gd name="connsiteX2478" fmla="*/ 5874014 w 6435725"/>
              <a:gd name="connsiteY2478" fmla="*/ 5265472 h 6857998"/>
              <a:gd name="connsiteX2479" fmla="*/ 5870575 w 6435725"/>
              <a:gd name="connsiteY2479" fmla="*/ 5266001 h 6857998"/>
              <a:gd name="connsiteX2480" fmla="*/ 5867136 w 6435725"/>
              <a:gd name="connsiteY2480" fmla="*/ 5266795 h 6857998"/>
              <a:gd name="connsiteX2481" fmla="*/ 5864225 w 6435725"/>
              <a:gd name="connsiteY2481" fmla="*/ 5267589 h 6857998"/>
              <a:gd name="connsiteX2482" fmla="*/ 5860786 w 6435725"/>
              <a:gd name="connsiteY2482" fmla="*/ 5268912 h 6857998"/>
              <a:gd name="connsiteX2483" fmla="*/ 5857346 w 6435725"/>
              <a:gd name="connsiteY2483" fmla="*/ 5270499 h 6857998"/>
              <a:gd name="connsiteX2484" fmla="*/ 5854436 w 6435725"/>
              <a:gd name="connsiteY2484" fmla="*/ 5272087 h 6857998"/>
              <a:gd name="connsiteX2485" fmla="*/ 5851260 w 6435725"/>
              <a:gd name="connsiteY2485" fmla="*/ 5273674 h 6857998"/>
              <a:gd name="connsiteX2486" fmla="*/ 5847821 w 6435725"/>
              <a:gd name="connsiteY2486" fmla="*/ 5275526 h 6857998"/>
              <a:gd name="connsiteX2487" fmla="*/ 5845175 w 6435725"/>
              <a:gd name="connsiteY2487" fmla="*/ 5277908 h 6857998"/>
              <a:gd name="connsiteX2488" fmla="*/ 5842000 w 6435725"/>
              <a:gd name="connsiteY2488" fmla="*/ 5280289 h 6857998"/>
              <a:gd name="connsiteX2489" fmla="*/ 5836444 w 6435725"/>
              <a:gd name="connsiteY2489" fmla="*/ 5285051 h 6857998"/>
              <a:gd name="connsiteX2490" fmla="*/ 5830888 w 6435725"/>
              <a:gd name="connsiteY2490" fmla="*/ 5290872 h 6857998"/>
              <a:gd name="connsiteX2491" fmla="*/ 5826125 w 6435725"/>
              <a:gd name="connsiteY2491" fmla="*/ 5297487 h 6857998"/>
              <a:gd name="connsiteX2492" fmla="*/ 5821892 w 6435725"/>
              <a:gd name="connsiteY2492" fmla="*/ 5304630 h 6857998"/>
              <a:gd name="connsiteX2493" fmla="*/ 5817658 w 6435725"/>
              <a:gd name="connsiteY2493" fmla="*/ 5312303 h 6857998"/>
              <a:gd name="connsiteX2494" fmla="*/ 5814484 w 6435725"/>
              <a:gd name="connsiteY2494" fmla="*/ 5320241 h 6857998"/>
              <a:gd name="connsiteX2495" fmla="*/ 5811308 w 6435725"/>
              <a:gd name="connsiteY2495" fmla="*/ 5328708 h 6857998"/>
              <a:gd name="connsiteX2496" fmla="*/ 5809192 w 6435725"/>
              <a:gd name="connsiteY2496" fmla="*/ 5337439 h 6857998"/>
              <a:gd name="connsiteX2497" fmla="*/ 5807340 w 6435725"/>
              <a:gd name="connsiteY2497" fmla="*/ 5346699 h 6857998"/>
              <a:gd name="connsiteX2498" fmla="*/ 5806016 w 6435725"/>
              <a:gd name="connsiteY2498" fmla="*/ 5350933 h 6857998"/>
              <a:gd name="connsiteX2499" fmla="*/ 5804429 w 6435725"/>
              <a:gd name="connsiteY2499" fmla="*/ 5355166 h 6857998"/>
              <a:gd name="connsiteX2500" fmla="*/ 5802842 w 6435725"/>
              <a:gd name="connsiteY2500" fmla="*/ 5358870 h 6857998"/>
              <a:gd name="connsiteX2501" fmla="*/ 5800990 w 6435725"/>
              <a:gd name="connsiteY2501" fmla="*/ 5362574 h 6857998"/>
              <a:gd name="connsiteX2502" fmla="*/ 5799666 w 6435725"/>
              <a:gd name="connsiteY2502" fmla="*/ 5364162 h 6857998"/>
              <a:gd name="connsiteX2503" fmla="*/ 5798079 w 6435725"/>
              <a:gd name="connsiteY2503" fmla="*/ 5365220 h 6857998"/>
              <a:gd name="connsiteX2504" fmla="*/ 5796756 w 6435725"/>
              <a:gd name="connsiteY2504" fmla="*/ 5366543 h 6857998"/>
              <a:gd name="connsiteX2505" fmla="*/ 5795169 w 6435725"/>
              <a:gd name="connsiteY2505" fmla="*/ 5367866 h 6857998"/>
              <a:gd name="connsiteX2506" fmla="*/ 5793581 w 6435725"/>
              <a:gd name="connsiteY2506" fmla="*/ 5368660 h 6857998"/>
              <a:gd name="connsiteX2507" fmla="*/ 5791464 w 6435725"/>
              <a:gd name="connsiteY2507" fmla="*/ 5369189 h 6857998"/>
              <a:gd name="connsiteX2508" fmla="*/ 5789612 w 6435725"/>
              <a:gd name="connsiteY2508" fmla="*/ 5369983 h 6857998"/>
              <a:gd name="connsiteX2509" fmla="*/ 5786966 w 6435725"/>
              <a:gd name="connsiteY2509" fmla="*/ 5369983 h 6857998"/>
              <a:gd name="connsiteX2510" fmla="*/ 5784586 w 6435725"/>
              <a:gd name="connsiteY2510" fmla="*/ 5369983 h 6857998"/>
              <a:gd name="connsiteX2511" fmla="*/ 5782204 w 6435725"/>
              <a:gd name="connsiteY2511" fmla="*/ 5369983 h 6857998"/>
              <a:gd name="connsiteX2512" fmla="*/ 5779294 w 6435725"/>
              <a:gd name="connsiteY2512" fmla="*/ 5369189 h 6857998"/>
              <a:gd name="connsiteX2513" fmla="*/ 5776384 w 6435725"/>
              <a:gd name="connsiteY2513" fmla="*/ 5368395 h 6857998"/>
              <a:gd name="connsiteX2514" fmla="*/ 5772944 w 6435725"/>
              <a:gd name="connsiteY2514" fmla="*/ 5367601 h 6857998"/>
              <a:gd name="connsiteX2515" fmla="*/ 5769240 w 6435725"/>
              <a:gd name="connsiteY2515" fmla="*/ 5366014 h 6857998"/>
              <a:gd name="connsiteX2516" fmla="*/ 5765536 w 6435725"/>
              <a:gd name="connsiteY2516" fmla="*/ 5364426 h 6857998"/>
              <a:gd name="connsiteX2517" fmla="*/ 5761566 w 6435725"/>
              <a:gd name="connsiteY2517" fmla="*/ 5362310 h 6857998"/>
              <a:gd name="connsiteX2518" fmla="*/ 5759450 w 6435725"/>
              <a:gd name="connsiteY2518" fmla="*/ 5361516 h 6857998"/>
              <a:gd name="connsiteX2519" fmla="*/ 5757334 w 6435725"/>
              <a:gd name="connsiteY2519" fmla="*/ 5361516 h 6857998"/>
              <a:gd name="connsiteX2520" fmla="*/ 5754423 w 6435725"/>
              <a:gd name="connsiteY2520" fmla="*/ 5362045 h 6857998"/>
              <a:gd name="connsiteX2521" fmla="*/ 5751512 w 6435725"/>
              <a:gd name="connsiteY2521" fmla="*/ 5362839 h 6857998"/>
              <a:gd name="connsiteX2522" fmla="*/ 5748338 w 6435725"/>
              <a:gd name="connsiteY2522" fmla="*/ 5364162 h 6857998"/>
              <a:gd name="connsiteX2523" fmla="*/ 5744898 w 6435725"/>
              <a:gd name="connsiteY2523" fmla="*/ 5366014 h 6857998"/>
              <a:gd name="connsiteX2524" fmla="*/ 5741194 w 6435725"/>
              <a:gd name="connsiteY2524" fmla="*/ 5368395 h 6857998"/>
              <a:gd name="connsiteX2525" fmla="*/ 5737490 w 6435725"/>
              <a:gd name="connsiteY2525" fmla="*/ 5370776 h 6857998"/>
              <a:gd name="connsiteX2526" fmla="*/ 5734050 w 6435725"/>
              <a:gd name="connsiteY2526" fmla="*/ 5373951 h 6857998"/>
              <a:gd name="connsiteX2527" fmla="*/ 5729816 w 6435725"/>
              <a:gd name="connsiteY2527" fmla="*/ 5377391 h 6857998"/>
              <a:gd name="connsiteX2528" fmla="*/ 5721614 w 6435725"/>
              <a:gd name="connsiteY2528" fmla="*/ 5384799 h 6857998"/>
              <a:gd name="connsiteX2529" fmla="*/ 5713677 w 6435725"/>
              <a:gd name="connsiteY2529" fmla="*/ 5393266 h 6857998"/>
              <a:gd name="connsiteX2530" fmla="*/ 5705475 w 6435725"/>
              <a:gd name="connsiteY2530" fmla="*/ 5402262 h 6857998"/>
              <a:gd name="connsiteX2531" fmla="*/ 5697273 w 6435725"/>
              <a:gd name="connsiteY2531" fmla="*/ 5411787 h 6857998"/>
              <a:gd name="connsiteX2532" fmla="*/ 5690129 w 6435725"/>
              <a:gd name="connsiteY2532" fmla="*/ 5421576 h 6857998"/>
              <a:gd name="connsiteX2533" fmla="*/ 5683250 w 6435725"/>
              <a:gd name="connsiteY2533" fmla="*/ 5431101 h 6857998"/>
              <a:gd name="connsiteX2534" fmla="*/ 5677429 w 6435725"/>
              <a:gd name="connsiteY2534" fmla="*/ 5440362 h 6857998"/>
              <a:gd name="connsiteX2535" fmla="*/ 5672402 w 6435725"/>
              <a:gd name="connsiteY2535" fmla="*/ 5448828 h 6857998"/>
              <a:gd name="connsiteX2536" fmla="*/ 5670550 w 6435725"/>
              <a:gd name="connsiteY2536" fmla="*/ 5452797 h 6857998"/>
              <a:gd name="connsiteX2537" fmla="*/ 5668698 w 6435725"/>
              <a:gd name="connsiteY2537" fmla="*/ 5456766 h 6857998"/>
              <a:gd name="connsiteX2538" fmla="*/ 5667640 w 6435725"/>
              <a:gd name="connsiteY2538" fmla="*/ 5460205 h 6857998"/>
              <a:gd name="connsiteX2539" fmla="*/ 5666846 w 6435725"/>
              <a:gd name="connsiteY2539" fmla="*/ 5463645 h 6857998"/>
              <a:gd name="connsiteX2540" fmla="*/ 5666316 w 6435725"/>
              <a:gd name="connsiteY2540" fmla="*/ 5466291 h 6857998"/>
              <a:gd name="connsiteX2541" fmla="*/ 5666316 w 6435725"/>
              <a:gd name="connsiteY2541" fmla="*/ 5469201 h 6857998"/>
              <a:gd name="connsiteX2542" fmla="*/ 5667375 w 6435725"/>
              <a:gd name="connsiteY2542" fmla="*/ 5476610 h 6857998"/>
              <a:gd name="connsiteX2543" fmla="*/ 5668434 w 6435725"/>
              <a:gd name="connsiteY2543" fmla="*/ 5483753 h 6857998"/>
              <a:gd name="connsiteX2544" fmla="*/ 5670550 w 6435725"/>
              <a:gd name="connsiteY2544" fmla="*/ 5499364 h 6857998"/>
              <a:gd name="connsiteX2545" fmla="*/ 5671608 w 6435725"/>
              <a:gd name="connsiteY2545" fmla="*/ 5506508 h 6857998"/>
              <a:gd name="connsiteX2546" fmla="*/ 5671873 w 6435725"/>
              <a:gd name="connsiteY2546" fmla="*/ 5513651 h 6857998"/>
              <a:gd name="connsiteX2547" fmla="*/ 5671608 w 6435725"/>
              <a:gd name="connsiteY2547" fmla="*/ 5520530 h 6857998"/>
              <a:gd name="connsiteX2548" fmla="*/ 5671344 w 6435725"/>
              <a:gd name="connsiteY2548" fmla="*/ 5523705 h 6857998"/>
              <a:gd name="connsiteX2549" fmla="*/ 5670550 w 6435725"/>
              <a:gd name="connsiteY2549" fmla="*/ 5526880 h 6857998"/>
              <a:gd name="connsiteX2550" fmla="*/ 5669756 w 6435725"/>
              <a:gd name="connsiteY2550" fmla="*/ 5529526 h 6857998"/>
              <a:gd name="connsiteX2551" fmla="*/ 5668434 w 6435725"/>
              <a:gd name="connsiteY2551" fmla="*/ 5532437 h 6857998"/>
              <a:gd name="connsiteX2552" fmla="*/ 5667375 w 6435725"/>
              <a:gd name="connsiteY2552" fmla="*/ 5535083 h 6857998"/>
              <a:gd name="connsiteX2553" fmla="*/ 5665523 w 6435725"/>
              <a:gd name="connsiteY2553" fmla="*/ 5537728 h 6857998"/>
              <a:gd name="connsiteX2554" fmla="*/ 5663671 w 6435725"/>
              <a:gd name="connsiteY2554" fmla="*/ 5539845 h 6857998"/>
              <a:gd name="connsiteX2555" fmla="*/ 5661025 w 6435725"/>
              <a:gd name="connsiteY2555" fmla="*/ 5541697 h 6857998"/>
              <a:gd name="connsiteX2556" fmla="*/ 5658644 w 6435725"/>
              <a:gd name="connsiteY2556" fmla="*/ 5543549 h 6857998"/>
              <a:gd name="connsiteX2557" fmla="*/ 5655469 w 6435725"/>
              <a:gd name="connsiteY2557" fmla="*/ 5544608 h 6857998"/>
              <a:gd name="connsiteX2558" fmla="*/ 5652029 w 6435725"/>
              <a:gd name="connsiteY2558" fmla="*/ 5545930 h 6857998"/>
              <a:gd name="connsiteX2559" fmla="*/ 5648325 w 6435725"/>
              <a:gd name="connsiteY2559" fmla="*/ 5546724 h 6857998"/>
              <a:gd name="connsiteX2560" fmla="*/ 5643827 w 6435725"/>
              <a:gd name="connsiteY2560" fmla="*/ 5547518 h 6857998"/>
              <a:gd name="connsiteX2561" fmla="*/ 5639064 w 6435725"/>
              <a:gd name="connsiteY2561" fmla="*/ 5547783 h 6857998"/>
              <a:gd name="connsiteX2562" fmla="*/ 5633773 w 6435725"/>
              <a:gd name="connsiteY2562" fmla="*/ 5547783 h 6857998"/>
              <a:gd name="connsiteX2563" fmla="*/ 5628216 w 6435725"/>
              <a:gd name="connsiteY2563" fmla="*/ 5547518 h 6857998"/>
              <a:gd name="connsiteX2564" fmla="*/ 5621866 w 6435725"/>
              <a:gd name="connsiteY2564" fmla="*/ 5546724 h 6857998"/>
              <a:gd name="connsiteX2565" fmla="*/ 5614988 w 6435725"/>
              <a:gd name="connsiteY2565" fmla="*/ 5545666 h 6857998"/>
              <a:gd name="connsiteX2566" fmla="*/ 5613136 w 6435725"/>
              <a:gd name="connsiteY2566" fmla="*/ 5545666 h 6857998"/>
              <a:gd name="connsiteX2567" fmla="*/ 5611284 w 6435725"/>
              <a:gd name="connsiteY2567" fmla="*/ 5545930 h 6857998"/>
              <a:gd name="connsiteX2568" fmla="*/ 5609431 w 6435725"/>
              <a:gd name="connsiteY2568" fmla="*/ 5546195 h 6857998"/>
              <a:gd name="connsiteX2569" fmla="*/ 5607314 w 6435725"/>
              <a:gd name="connsiteY2569" fmla="*/ 5547253 h 6857998"/>
              <a:gd name="connsiteX2570" fmla="*/ 5603610 w 6435725"/>
              <a:gd name="connsiteY2570" fmla="*/ 5549370 h 6857998"/>
              <a:gd name="connsiteX2571" fmla="*/ 5599906 w 6435725"/>
              <a:gd name="connsiteY2571" fmla="*/ 5551751 h 6857998"/>
              <a:gd name="connsiteX2572" fmla="*/ 5582708 w 6435725"/>
              <a:gd name="connsiteY2572" fmla="*/ 5563393 h 6857998"/>
              <a:gd name="connsiteX2573" fmla="*/ 5575829 w 6435725"/>
              <a:gd name="connsiteY2573" fmla="*/ 5568155 h 6857998"/>
              <a:gd name="connsiteX2574" fmla="*/ 5569214 w 6435725"/>
              <a:gd name="connsiteY2574" fmla="*/ 5571595 h 6857998"/>
              <a:gd name="connsiteX2575" fmla="*/ 5563658 w 6435725"/>
              <a:gd name="connsiteY2575" fmla="*/ 5574505 h 6857998"/>
              <a:gd name="connsiteX2576" fmla="*/ 5561012 w 6435725"/>
              <a:gd name="connsiteY2576" fmla="*/ 5575828 h 6857998"/>
              <a:gd name="connsiteX2577" fmla="*/ 5558631 w 6435725"/>
              <a:gd name="connsiteY2577" fmla="*/ 5576358 h 6857998"/>
              <a:gd name="connsiteX2578" fmla="*/ 5555721 w 6435725"/>
              <a:gd name="connsiteY2578" fmla="*/ 5576887 h 6857998"/>
              <a:gd name="connsiteX2579" fmla="*/ 5553604 w 6435725"/>
              <a:gd name="connsiteY2579" fmla="*/ 5577151 h 6857998"/>
              <a:gd name="connsiteX2580" fmla="*/ 5551223 w 6435725"/>
              <a:gd name="connsiteY2580" fmla="*/ 5577151 h 6857998"/>
              <a:gd name="connsiteX2581" fmla="*/ 5548842 w 6435725"/>
              <a:gd name="connsiteY2581" fmla="*/ 5576887 h 6857998"/>
              <a:gd name="connsiteX2582" fmla="*/ 5546196 w 6435725"/>
              <a:gd name="connsiteY2582" fmla="*/ 5576358 h 6857998"/>
              <a:gd name="connsiteX2583" fmla="*/ 5544079 w 6435725"/>
              <a:gd name="connsiteY2583" fmla="*/ 5575828 h 6857998"/>
              <a:gd name="connsiteX2584" fmla="*/ 5541698 w 6435725"/>
              <a:gd name="connsiteY2584" fmla="*/ 5574505 h 6857998"/>
              <a:gd name="connsiteX2585" fmla="*/ 5539316 w 6435725"/>
              <a:gd name="connsiteY2585" fmla="*/ 5573183 h 6857998"/>
              <a:gd name="connsiteX2586" fmla="*/ 5536406 w 6435725"/>
              <a:gd name="connsiteY2586" fmla="*/ 5571595 h 6857998"/>
              <a:gd name="connsiteX2587" fmla="*/ 5534025 w 6435725"/>
              <a:gd name="connsiteY2587" fmla="*/ 5570008 h 6857998"/>
              <a:gd name="connsiteX2588" fmla="*/ 5528469 w 6435725"/>
              <a:gd name="connsiteY2588" fmla="*/ 5565245 h 6857998"/>
              <a:gd name="connsiteX2589" fmla="*/ 5522384 w 6435725"/>
              <a:gd name="connsiteY2589" fmla="*/ 5559424 h 6857998"/>
              <a:gd name="connsiteX2590" fmla="*/ 5515504 w 6435725"/>
              <a:gd name="connsiteY2590" fmla="*/ 5552810 h 6857998"/>
              <a:gd name="connsiteX2591" fmla="*/ 5499364 w 6435725"/>
              <a:gd name="connsiteY2591" fmla="*/ 5535083 h 6857998"/>
              <a:gd name="connsiteX2592" fmla="*/ 5496454 w 6435725"/>
              <a:gd name="connsiteY2592" fmla="*/ 5532701 h 6857998"/>
              <a:gd name="connsiteX2593" fmla="*/ 5494073 w 6435725"/>
              <a:gd name="connsiteY2593" fmla="*/ 5531114 h 6857998"/>
              <a:gd name="connsiteX2594" fmla="*/ 5491956 w 6435725"/>
              <a:gd name="connsiteY2594" fmla="*/ 5530320 h 6857998"/>
              <a:gd name="connsiteX2595" fmla="*/ 5489839 w 6435725"/>
              <a:gd name="connsiteY2595" fmla="*/ 5530320 h 6857998"/>
              <a:gd name="connsiteX2596" fmla="*/ 5487723 w 6435725"/>
              <a:gd name="connsiteY2596" fmla="*/ 5530849 h 6857998"/>
              <a:gd name="connsiteX2597" fmla="*/ 5485341 w 6435725"/>
              <a:gd name="connsiteY2597" fmla="*/ 5532172 h 6857998"/>
              <a:gd name="connsiteX2598" fmla="*/ 5483225 w 6435725"/>
              <a:gd name="connsiteY2598" fmla="*/ 5533760 h 6857998"/>
              <a:gd name="connsiteX2599" fmla="*/ 5480844 w 6435725"/>
              <a:gd name="connsiteY2599" fmla="*/ 5535347 h 6857998"/>
              <a:gd name="connsiteX2600" fmla="*/ 5476610 w 6435725"/>
              <a:gd name="connsiteY2600" fmla="*/ 5539051 h 6857998"/>
              <a:gd name="connsiteX2601" fmla="*/ 5471848 w 6435725"/>
              <a:gd name="connsiteY2601" fmla="*/ 5543549 h 6857998"/>
              <a:gd name="connsiteX2602" fmla="*/ 5467350 w 6435725"/>
              <a:gd name="connsiteY2602" fmla="*/ 5547783 h 6857998"/>
              <a:gd name="connsiteX2603" fmla="*/ 5462587 w 6435725"/>
              <a:gd name="connsiteY2603" fmla="*/ 5552016 h 6857998"/>
              <a:gd name="connsiteX2604" fmla="*/ 5458089 w 6435725"/>
              <a:gd name="connsiteY2604" fmla="*/ 5555455 h 6857998"/>
              <a:gd name="connsiteX2605" fmla="*/ 5455708 w 6435725"/>
              <a:gd name="connsiteY2605" fmla="*/ 5557308 h 6857998"/>
              <a:gd name="connsiteX2606" fmla="*/ 5453591 w 6435725"/>
              <a:gd name="connsiteY2606" fmla="*/ 5558630 h 6857998"/>
              <a:gd name="connsiteX2607" fmla="*/ 5450946 w 6435725"/>
              <a:gd name="connsiteY2607" fmla="*/ 5559424 h 6857998"/>
              <a:gd name="connsiteX2608" fmla="*/ 5448829 w 6435725"/>
              <a:gd name="connsiteY2608" fmla="*/ 5560483 h 6857998"/>
              <a:gd name="connsiteX2609" fmla="*/ 5446712 w 6435725"/>
              <a:gd name="connsiteY2609" fmla="*/ 5560747 h 6857998"/>
              <a:gd name="connsiteX2610" fmla="*/ 5444596 w 6435725"/>
              <a:gd name="connsiteY2610" fmla="*/ 5561012 h 6857998"/>
              <a:gd name="connsiteX2611" fmla="*/ 5441421 w 6435725"/>
              <a:gd name="connsiteY2611" fmla="*/ 5561012 h 6857998"/>
              <a:gd name="connsiteX2612" fmla="*/ 5438775 w 6435725"/>
              <a:gd name="connsiteY2612" fmla="*/ 5561541 h 6857998"/>
              <a:gd name="connsiteX2613" fmla="*/ 5436658 w 6435725"/>
              <a:gd name="connsiteY2613" fmla="*/ 5562599 h 6857998"/>
              <a:gd name="connsiteX2614" fmla="*/ 5434541 w 6435725"/>
              <a:gd name="connsiteY2614" fmla="*/ 5563922 h 6857998"/>
              <a:gd name="connsiteX2615" fmla="*/ 5432689 w 6435725"/>
              <a:gd name="connsiteY2615" fmla="*/ 5565774 h 6857998"/>
              <a:gd name="connsiteX2616" fmla="*/ 5431102 w 6435725"/>
              <a:gd name="connsiteY2616" fmla="*/ 5568155 h 6857998"/>
              <a:gd name="connsiteX2617" fmla="*/ 5429514 w 6435725"/>
              <a:gd name="connsiteY2617" fmla="*/ 5570801 h 6857998"/>
              <a:gd name="connsiteX2618" fmla="*/ 5427927 w 6435725"/>
              <a:gd name="connsiteY2618" fmla="*/ 5573447 h 6857998"/>
              <a:gd name="connsiteX2619" fmla="*/ 5425810 w 6435725"/>
              <a:gd name="connsiteY2619" fmla="*/ 5579797 h 6857998"/>
              <a:gd name="connsiteX2620" fmla="*/ 5423694 w 6435725"/>
              <a:gd name="connsiteY2620" fmla="*/ 5586147 h 6857998"/>
              <a:gd name="connsiteX2621" fmla="*/ 5421841 w 6435725"/>
              <a:gd name="connsiteY2621" fmla="*/ 5593026 h 6857998"/>
              <a:gd name="connsiteX2622" fmla="*/ 5419725 w 6435725"/>
              <a:gd name="connsiteY2622" fmla="*/ 5599376 h 6857998"/>
              <a:gd name="connsiteX2623" fmla="*/ 5418402 w 6435725"/>
              <a:gd name="connsiteY2623" fmla="*/ 5602551 h 6857998"/>
              <a:gd name="connsiteX2624" fmla="*/ 5417344 w 6435725"/>
              <a:gd name="connsiteY2624" fmla="*/ 5605197 h 6857998"/>
              <a:gd name="connsiteX2625" fmla="*/ 5415756 w 6435725"/>
              <a:gd name="connsiteY2625" fmla="*/ 5607843 h 6857998"/>
              <a:gd name="connsiteX2626" fmla="*/ 5414169 w 6435725"/>
              <a:gd name="connsiteY2626" fmla="*/ 5610224 h 6857998"/>
              <a:gd name="connsiteX2627" fmla="*/ 5412316 w 6435725"/>
              <a:gd name="connsiteY2627" fmla="*/ 5612341 h 6857998"/>
              <a:gd name="connsiteX2628" fmla="*/ 5410200 w 6435725"/>
              <a:gd name="connsiteY2628" fmla="*/ 5613928 h 6857998"/>
              <a:gd name="connsiteX2629" fmla="*/ 5408083 w 6435725"/>
              <a:gd name="connsiteY2629" fmla="*/ 5614987 h 6857998"/>
              <a:gd name="connsiteX2630" fmla="*/ 5405702 w 6435725"/>
              <a:gd name="connsiteY2630" fmla="*/ 5616045 h 6857998"/>
              <a:gd name="connsiteX2631" fmla="*/ 5402527 w 6435725"/>
              <a:gd name="connsiteY2631" fmla="*/ 5616310 h 6857998"/>
              <a:gd name="connsiteX2632" fmla="*/ 5399352 w 6435725"/>
              <a:gd name="connsiteY2632" fmla="*/ 5616045 h 6857998"/>
              <a:gd name="connsiteX2633" fmla="*/ 5395648 w 6435725"/>
              <a:gd name="connsiteY2633" fmla="*/ 5614987 h 6857998"/>
              <a:gd name="connsiteX2634" fmla="*/ 5391679 w 6435725"/>
              <a:gd name="connsiteY2634" fmla="*/ 5613928 h 6857998"/>
              <a:gd name="connsiteX2635" fmla="*/ 5387446 w 6435725"/>
              <a:gd name="connsiteY2635" fmla="*/ 5611547 h 6857998"/>
              <a:gd name="connsiteX2636" fmla="*/ 5382683 w 6435725"/>
              <a:gd name="connsiteY2636" fmla="*/ 5608637 h 6857998"/>
              <a:gd name="connsiteX2637" fmla="*/ 5377391 w 6435725"/>
              <a:gd name="connsiteY2637" fmla="*/ 5605197 h 6857998"/>
              <a:gd name="connsiteX2638" fmla="*/ 5371571 w 6435725"/>
              <a:gd name="connsiteY2638" fmla="*/ 5600699 h 6857998"/>
              <a:gd name="connsiteX2639" fmla="*/ 5367602 w 6435725"/>
              <a:gd name="connsiteY2639" fmla="*/ 5597524 h 6857998"/>
              <a:gd name="connsiteX2640" fmla="*/ 5362575 w 6435725"/>
              <a:gd name="connsiteY2640" fmla="*/ 5595408 h 6857998"/>
              <a:gd name="connsiteX2641" fmla="*/ 5357548 w 6435725"/>
              <a:gd name="connsiteY2641" fmla="*/ 5593291 h 6857998"/>
              <a:gd name="connsiteX2642" fmla="*/ 5352521 w 6435725"/>
              <a:gd name="connsiteY2642" fmla="*/ 5591439 h 6857998"/>
              <a:gd name="connsiteX2643" fmla="*/ 5346964 w 6435725"/>
              <a:gd name="connsiteY2643" fmla="*/ 5589851 h 6857998"/>
              <a:gd name="connsiteX2644" fmla="*/ 5341144 w 6435725"/>
              <a:gd name="connsiteY2644" fmla="*/ 5588528 h 6857998"/>
              <a:gd name="connsiteX2645" fmla="*/ 5329502 w 6435725"/>
              <a:gd name="connsiteY2645" fmla="*/ 5585883 h 6857998"/>
              <a:gd name="connsiteX2646" fmla="*/ 5323681 w 6435725"/>
              <a:gd name="connsiteY2646" fmla="*/ 5584030 h 6857998"/>
              <a:gd name="connsiteX2647" fmla="*/ 5317860 w 6435725"/>
              <a:gd name="connsiteY2647" fmla="*/ 5582178 h 6857998"/>
              <a:gd name="connsiteX2648" fmla="*/ 5312039 w 6435725"/>
              <a:gd name="connsiteY2648" fmla="*/ 5579797 h 6857998"/>
              <a:gd name="connsiteX2649" fmla="*/ 5306748 w 6435725"/>
              <a:gd name="connsiteY2649" fmla="*/ 5576887 h 6857998"/>
              <a:gd name="connsiteX2650" fmla="*/ 5301456 w 6435725"/>
              <a:gd name="connsiteY2650" fmla="*/ 5573447 h 6857998"/>
              <a:gd name="connsiteX2651" fmla="*/ 5299075 w 6435725"/>
              <a:gd name="connsiteY2651" fmla="*/ 5571595 h 6857998"/>
              <a:gd name="connsiteX2652" fmla="*/ 5296429 w 6435725"/>
              <a:gd name="connsiteY2652" fmla="*/ 5569478 h 6857998"/>
              <a:gd name="connsiteX2653" fmla="*/ 5294048 w 6435725"/>
              <a:gd name="connsiteY2653" fmla="*/ 5567097 h 6857998"/>
              <a:gd name="connsiteX2654" fmla="*/ 5291931 w 6435725"/>
              <a:gd name="connsiteY2654" fmla="*/ 5564716 h 6857998"/>
              <a:gd name="connsiteX2655" fmla="*/ 5289814 w 6435725"/>
              <a:gd name="connsiteY2655" fmla="*/ 5561805 h 6857998"/>
              <a:gd name="connsiteX2656" fmla="*/ 5287962 w 6435725"/>
              <a:gd name="connsiteY2656" fmla="*/ 5559160 h 6857998"/>
              <a:gd name="connsiteX2657" fmla="*/ 5285316 w 6435725"/>
              <a:gd name="connsiteY2657" fmla="*/ 5555191 h 6857998"/>
              <a:gd name="connsiteX2658" fmla="*/ 5281612 w 6435725"/>
              <a:gd name="connsiteY2658" fmla="*/ 5551222 h 6857998"/>
              <a:gd name="connsiteX2659" fmla="*/ 5277644 w 6435725"/>
              <a:gd name="connsiteY2659" fmla="*/ 5547518 h 6857998"/>
              <a:gd name="connsiteX2660" fmla="*/ 5272881 w 6435725"/>
              <a:gd name="connsiteY2660" fmla="*/ 5544078 h 6857998"/>
              <a:gd name="connsiteX2661" fmla="*/ 5268383 w 6435725"/>
              <a:gd name="connsiteY2661" fmla="*/ 5541433 h 6857998"/>
              <a:gd name="connsiteX2662" fmla="*/ 5263621 w 6435725"/>
              <a:gd name="connsiteY2662" fmla="*/ 5539051 h 6857998"/>
              <a:gd name="connsiteX2663" fmla="*/ 5261504 w 6435725"/>
              <a:gd name="connsiteY2663" fmla="*/ 5538522 h 6857998"/>
              <a:gd name="connsiteX2664" fmla="*/ 5259387 w 6435725"/>
              <a:gd name="connsiteY2664" fmla="*/ 5538258 h 6857998"/>
              <a:gd name="connsiteX2665" fmla="*/ 5257535 w 6435725"/>
              <a:gd name="connsiteY2665" fmla="*/ 5538258 h 6857998"/>
              <a:gd name="connsiteX2666" fmla="*/ 5255683 w 6435725"/>
              <a:gd name="connsiteY2666" fmla="*/ 5538258 h 6857998"/>
              <a:gd name="connsiteX2667" fmla="*/ 5247481 w 6435725"/>
              <a:gd name="connsiteY2667" fmla="*/ 5539845 h 6857998"/>
              <a:gd name="connsiteX2668" fmla="*/ 5244041 w 6435725"/>
              <a:gd name="connsiteY2668" fmla="*/ 5540374 h 6857998"/>
              <a:gd name="connsiteX2669" fmla="*/ 5241396 w 6435725"/>
              <a:gd name="connsiteY2669" fmla="*/ 5540374 h 6857998"/>
              <a:gd name="connsiteX2670" fmla="*/ 5238750 w 6435725"/>
              <a:gd name="connsiteY2670" fmla="*/ 5540110 h 6857998"/>
              <a:gd name="connsiteX2671" fmla="*/ 5236633 w 6435725"/>
              <a:gd name="connsiteY2671" fmla="*/ 5539845 h 6857998"/>
              <a:gd name="connsiteX2672" fmla="*/ 5235046 w 6435725"/>
              <a:gd name="connsiteY2672" fmla="*/ 5538787 h 6857998"/>
              <a:gd name="connsiteX2673" fmla="*/ 5233987 w 6435725"/>
              <a:gd name="connsiteY2673" fmla="*/ 5537728 h 6857998"/>
              <a:gd name="connsiteX2674" fmla="*/ 5232664 w 6435725"/>
              <a:gd name="connsiteY2674" fmla="*/ 5536141 h 6857998"/>
              <a:gd name="connsiteX2675" fmla="*/ 5232135 w 6435725"/>
              <a:gd name="connsiteY2675" fmla="*/ 5534289 h 6857998"/>
              <a:gd name="connsiteX2676" fmla="*/ 5231341 w 6435725"/>
              <a:gd name="connsiteY2676" fmla="*/ 5532172 h 6857998"/>
              <a:gd name="connsiteX2677" fmla="*/ 5231077 w 6435725"/>
              <a:gd name="connsiteY2677" fmla="*/ 5529262 h 6857998"/>
              <a:gd name="connsiteX2678" fmla="*/ 5230548 w 6435725"/>
              <a:gd name="connsiteY2678" fmla="*/ 5522912 h 6857998"/>
              <a:gd name="connsiteX2679" fmla="*/ 5230283 w 6435725"/>
              <a:gd name="connsiteY2679" fmla="*/ 5514710 h 6857998"/>
              <a:gd name="connsiteX2680" fmla="*/ 5230019 w 6435725"/>
              <a:gd name="connsiteY2680" fmla="*/ 5508095 h 6857998"/>
              <a:gd name="connsiteX2681" fmla="*/ 5228696 w 6435725"/>
              <a:gd name="connsiteY2681" fmla="*/ 5501745 h 6857998"/>
              <a:gd name="connsiteX2682" fmla="*/ 5227108 w 6435725"/>
              <a:gd name="connsiteY2682" fmla="*/ 5495660 h 6857998"/>
              <a:gd name="connsiteX2683" fmla="*/ 5224991 w 6435725"/>
              <a:gd name="connsiteY2683" fmla="*/ 5489310 h 6857998"/>
              <a:gd name="connsiteX2684" fmla="*/ 5222610 w 6435725"/>
              <a:gd name="connsiteY2684" fmla="*/ 5483753 h 6857998"/>
              <a:gd name="connsiteX2685" fmla="*/ 5219435 w 6435725"/>
              <a:gd name="connsiteY2685" fmla="*/ 5477933 h 6857998"/>
              <a:gd name="connsiteX2686" fmla="*/ 5215996 w 6435725"/>
              <a:gd name="connsiteY2686" fmla="*/ 5472905 h 6857998"/>
              <a:gd name="connsiteX2687" fmla="*/ 5212291 w 6435725"/>
              <a:gd name="connsiteY2687" fmla="*/ 5467614 h 6857998"/>
              <a:gd name="connsiteX2688" fmla="*/ 5208323 w 6435725"/>
              <a:gd name="connsiteY2688" fmla="*/ 5462322 h 6857998"/>
              <a:gd name="connsiteX2689" fmla="*/ 5204089 w 6435725"/>
              <a:gd name="connsiteY2689" fmla="*/ 5457560 h 6857998"/>
              <a:gd name="connsiteX2690" fmla="*/ 5199591 w 6435725"/>
              <a:gd name="connsiteY2690" fmla="*/ 5452533 h 6857998"/>
              <a:gd name="connsiteX2691" fmla="*/ 5194829 w 6435725"/>
              <a:gd name="connsiteY2691" fmla="*/ 5448035 h 6857998"/>
              <a:gd name="connsiteX2692" fmla="*/ 5185039 w 6435725"/>
              <a:gd name="connsiteY2692" fmla="*/ 5438774 h 6857998"/>
              <a:gd name="connsiteX2693" fmla="*/ 5174721 w 6435725"/>
              <a:gd name="connsiteY2693" fmla="*/ 5430043 h 6857998"/>
              <a:gd name="connsiteX2694" fmla="*/ 5172604 w 6435725"/>
              <a:gd name="connsiteY2694" fmla="*/ 5433218 h 6857998"/>
              <a:gd name="connsiteX2695" fmla="*/ 5169958 w 6435725"/>
              <a:gd name="connsiteY2695" fmla="*/ 5435599 h 6857998"/>
              <a:gd name="connsiteX2696" fmla="*/ 5167312 w 6435725"/>
              <a:gd name="connsiteY2696" fmla="*/ 5437716 h 6857998"/>
              <a:gd name="connsiteX2697" fmla="*/ 5164666 w 6435725"/>
              <a:gd name="connsiteY2697" fmla="*/ 5439303 h 6857998"/>
              <a:gd name="connsiteX2698" fmla="*/ 5162021 w 6435725"/>
              <a:gd name="connsiteY2698" fmla="*/ 5440626 h 6857998"/>
              <a:gd name="connsiteX2699" fmla="*/ 5159639 w 6435725"/>
              <a:gd name="connsiteY2699" fmla="*/ 5441685 h 6857998"/>
              <a:gd name="connsiteX2700" fmla="*/ 5156729 w 6435725"/>
              <a:gd name="connsiteY2700" fmla="*/ 5442478 h 6857998"/>
              <a:gd name="connsiteX2701" fmla="*/ 5153819 w 6435725"/>
              <a:gd name="connsiteY2701" fmla="*/ 5443008 h 6857998"/>
              <a:gd name="connsiteX2702" fmla="*/ 5150908 w 6435725"/>
              <a:gd name="connsiteY2702" fmla="*/ 5443008 h 6857998"/>
              <a:gd name="connsiteX2703" fmla="*/ 5148262 w 6435725"/>
              <a:gd name="connsiteY2703" fmla="*/ 5443008 h 6857998"/>
              <a:gd name="connsiteX2704" fmla="*/ 5142441 w 6435725"/>
              <a:gd name="connsiteY2704" fmla="*/ 5442743 h 6857998"/>
              <a:gd name="connsiteX2705" fmla="*/ 5136356 w 6435725"/>
              <a:gd name="connsiteY2705" fmla="*/ 5441685 h 6857998"/>
              <a:gd name="connsiteX2706" fmla="*/ 5130271 w 6435725"/>
              <a:gd name="connsiteY2706" fmla="*/ 5440626 h 6857998"/>
              <a:gd name="connsiteX2707" fmla="*/ 5124185 w 6435725"/>
              <a:gd name="connsiteY2707" fmla="*/ 5439303 h 6857998"/>
              <a:gd name="connsiteX2708" fmla="*/ 5118100 w 6435725"/>
              <a:gd name="connsiteY2708" fmla="*/ 5438510 h 6857998"/>
              <a:gd name="connsiteX2709" fmla="*/ 5112014 w 6435725"/>
              <a:gd name="connsiteY2709" fmla="*/ 5438245 h 6857998"/>
              <a:gd name="connsiteX2710" fmla="*/ 5109104 w 6435725"/>
              <a:gd name="connsiteY2710" fmla="*/ 5438245 h 6857998"/>
              <a:gd name="connsiteX2711" fmla="*/ 5106194 w 6435725"/>
              <a:gd name="connsiteY2711" fmla="*/ 5438510 h 6857998"/>
              <a:gd name="connsiteX2712" fmla="*/ 5103019 w 6435725"/>
              <a:gd name="connsiteY2712" fmla="*/ 5438774 h 6857998"/>
              <a:gd name="connsiteX2713" fmla="*/ 5100108 w 6435725"/>
              <a:gd name="connsiteY2713" fmla="*/ 5439568 h 6857998"/>
              <a:gd name="connsiteX2714" fmla="*/ 5097198 w 6435725"/>
              <a:gd name="connsiteY2714" fmla="*/ 5440626 h 6857998"/>
              <a:gd name="connsiteX2715" fmla="*/ 5094287 w 6435725"/>
              <a:gd name="connsiteY2715" fmla="*/ 5442214 h 6857998"/>
              <a:gd name="connsiteX2716" fmla="*/ 5091377 w 6435725"/>
              <a:gd name="connsiteY2716" fmla="*/ 5443537 h 6857998"/>
              <a:gd name="connsiteX2717" fmla="*/ 5088731 w 6435725"/>
              <a:gd name="connsiteY2717" fmla="*/ 5445918 h 6857998"/>
              <a:gd name="connsiteX2718" fmla="*/ 5085821 w 6435725"/>
              <a:gd name="connsiteY2718" fmla="*/ 5448564 h 6857998"/>
              <a:gd name="connsiteX2719" fmla="*/ 5083175 w 6435725"/>
              <a:gd name="connsiteY2719" fmla="*/ 5451210 h 6857998"/>
              <a:gd name="connsiteX2720" fmla="*/ 5086879 w 6435725"/>
              <a:gd name="connsiteY2720" fmla="*/ 5441685 h 6857998"/>
              <a:gd name="connsiteX2721" fmla="*/ 5089525 w 6435725"/>
              <a:gd name="connsiteY2721" fmla="*/ 5432160 h 6857998"/>
              <a:gd name="connsiteX2722" fmla="*/ 5091641 w 6435725"/>
              <a:gd name="connsiteY2722" fmla="*/ 5423428 h 6857998"/>
              <a:gd name="connsiteX2723" fmla="*/ 5093229 w 6435725"/>
              <a:gd name="connsiteY2723" fmla="*/ 5414433 h 6857998"/>
              <a:gd name="connsiteX2724" fmla="*/ 5093758 w 6435725"/>
              <a:gd name="connsiteY2724" fmla="*/ 5405437 h 6857998"/>
              <a:gd name="connsiteX2725" fmla="*/ 5093758 w 6435725"/>
              <a:gd name="connsiteY2725" fmla="*/ 5397235 h 6857998"/>
              <a:gd name="connsiteX2726" fmla="*/ 5093229 w 6435725"/>
              <a:gd name="connsiteY2726" fmla="*/ 5389297 h 6857998"/>
              <a:gd name="connsiteX2727" fmla="*/ 5091641 w 6435725"/>
              <a:gd name="connsiteY2727" fmla="*/ 5381360 h 6857998"/>
              <a:gd name="connsiteX2728" fmla="*/ 5089789 w 6435725"/>
              <a:gd name="connsiteY2728" fmla="*/ 5373951 h 6857998"/>
              <a:gd name="connsiteX2729" fmla="*/ 5087144 w 6435725"/>
              <a:gd name="connsiteY2729" fmla="*/ 5366543 h 6857998"/>
              <a:gd name="connsiteX2730" fmla="*/ 5083704 w 6435725"/>
              <a:gd name="connsiteY2730" fmla="*/ 5359928 h 6857998"/>
              <a:gd name="connsiteX2731" fmla="*/ 5080000 w 6435725"/>
              <a:gd name="connsiteY2731" fmla="*/ 5353314 h 6857998"/>
              <a:gd name="connsiteX2732" fmla="*/ 5075502 w 6435725"/>
              <a:gd name="connsiteY2732" fmla="*/ 5347228 h 6857998"/>
              <a:gd name="connsiteX2733" fmla="*/ 5070210 w 6435725"/>
              <a:gd name="connsiteY2733" fmla="*/ 5341408 h 6857998"/>
              <a:gd name="connsiteX2734" fmla="*/ 5064654 w 6435725"/>
              <a:gd name="connsiteY2734" fmla="*/ 5335851 h 6857998"/>
              <a:gd name="connsiteX2735" fmla="*/ 5058304 w 6435725"/>
              <a:gd name="connsiteY2735" fmla="*/ 5330560 h 6857998"/>
              <a:gd name="connsiteX2736" fmla="*/ 5051425 w 6435725"/>
              <a:gd name="connsiteY2736" fmla="*/ 5326062 h 6857998"/>
              <a:gd name="connsiteX2737" fmla="*/ 5044281 w 6435725"/>
              <a:gd name="connsiteY2737" fmla="*/ 5321828 h 6857998"/>
              <a:gd name="connsiteX2738" fmla="*/ 5037402 w 6435725"/>
              <a:gd name="connsiteY2738" fmla="*/ 5318124 h 6857998"/>
              <a:gd name="connsiteX2739" fmla="*/ 5029994 w 6435725"/>
              <a:gd name="connsiteY2739" fmla="*/ 5314949 h 6857998"/>
              <a:gd name="connsiteX2740" fmla="*/ 5022321 w 6435725"/>
              <a:gd name="connsiteY2740" fmla="*/ 5312568 h 6857998"/>
              <a:gd name="connsiteX2741" fmla="*/ 5014383 w 6435725"/>
              <a:gd name="connsiteY2741" fmla="*/ 5310716 h 6857998"/>
              <a:gd name="connsiteX2742" fmla="*/ 5006446 w 6435725"/>
              <a:gd name="connsiteY2742" fmla="*/ 5309128 h 6857998"/>
              <a:gd name="connsiteX2743" fmla="*/ 4998244 w 6435725"/>
              <a:gd name="connsiteY2743" fmla="*/ 5308599 h 6857998"/>
              <a:gd name="connsiteX2744" fmla="*/ 4989777 w 6435725"/>
              <a:gd name="connsiteY2744" fmla="*/ 5308599 h 6857998"/>
              <a:gd name="connsiteX2745" fmla="*/ 4981046 w 6435725"/>
              <a:gd name="connsiteY2745" fmla="*/ 5309128 h 6857998"/>
              <a:gd name="connsiteX2746" fmla="*/ 4972579 w 6435725"/>
              <a:gd name="connsiteY2746" fmla="*/ 5310716 h 6857998"/>
              <a:gd name="connsiteX2747" fmla="*/ 4963583 w 6435725"/>
              <a:gd name="connsiteY2747" fmla="*/ 5312833 h 6857998"/>
              <a:gd name="connsiteX2748" fmla="*/ 4954323 w 6435725"/>
              <a:gd name="connsiteY2748" fmla="*/ 5316008 h 6857998"/>
              <a:gd name="connsiteX2749" fmla="*/ 4945062 w 6435725"/>
              <a:gd name="connsiteY2749" fmla="*/ 5319447 h 6857998"/>
              <a:gd name="connsiteX2750" fmla="*/ 4935802 w 6435725"/>
              <a:gd name="connsiteY2750" fmla="*/ 5323945 h 6857998"/>
              <a:gd name="connsiteX2751" fmla="*/ 4926277 w 6435725"/>
              <a:gd name="connsiteY2751" fmla="*/ 5328972 h 6857998"/>
              <a:gd name="connsiteX2752" fmla="*/ 4957233 w 6435725"/>
              <a:gd name="connsiteY2752" fmla="*/ 5339291 h 6857998"/>
              <a:gd name="connsiteX2753" fmla="*/ 4971521 w 6435725"/>
              <a:gd name="connsiteY2753" fmla="*/ 5343789 h 6857998"/>
              <a:gd name="connsiteX2754" fmla="*/ 4986073 w 6435725"/>
              <a:gd name="connsiteY2754" fmla="*/ 5348551 h 6857998"/>
              <a:gd name="connsiteX2755" fmla="*/ 5000096 w 6435725"/>
              <a:gd name="connsiteY2755" fmla="*/ 5352520 h 6857998"/>
              <a:gd name="connsiteX2756" fmla="*/ 5014119 w 6435725"/>
              <a:gd name="connsiteY2756" fmla="*/ 5355695 h 6857998"/>
              <a:gd name="connsiteX2757" fmla="*/ 5020998 w 6435725"/>
              <a:gd name="connsiteY2757" fmla="*/ 5357283 h 6857998"/>
              <a:gd name="connsiteX2758" fmla="*/ 5028406 w 6435725"/>
              <a:gd name="connsiteY2758" fmla="*/ 5358870 h 6857998"/>
              <a:gd name="connsiteX2759" fmla="*/ 5035550 w 6435725"/>
              <a:gd name="connsiteY2759" fmla="*/ 5359928 h 6857998"/>
              <a:gd name="connsiteX2760" fmla="*/ 5042958 w 6435725"/>
              <a:gd name="connsiteY2760" fmla="*/ 5360987 h 6857998"/>
              <a:gd name="connsiteX2761" fmla="*/ 5040841 w 6435725"/>
              <a:gd name="connsiteY2761" fmla="*/ 5360987 h 6857998"/>
              <a:gd name="connsiteX2762" fmla="*/ 5038989 w 6435725"/>
              <a:gd name="connsiteY2762" fmla="*/ 5361516 h 6857998"/>
              <a:gd name="connsiteX2763" fmla="*/ 5037402 w 6435725"/>
              <a:gd name="connsiteY2763" fmla="*/ 5362574 h 6857998"/>
              <a:gd name="connsiteX2764" fmla="*/ 5035814 w 6435725"/>
              <a:gd name="connsiteY2764" fmla="*/ 5363368 h 6857998"/>
              <a:gd name="connsiteX2765" fmla="*/ 5034491 w 6435725"/>
              <a:gd name="connsiteY2765" fmla="*/ 5364691 h 6857998"/>
              <a:gd name="connsiteX2766" fmla="*/ 5033698 w 6435725"/>
              <a:gd name="connsiteY2766" fmla="*/ 5366278 h 6857998"/>
              <a:gd name="connsiteX2767" fmla="*/ 5032904 w 6435725"/>
              <a:gd name="connsiteY2767" fmla="*/ 5367866 h 6857998"/>
              <a:gd name="connsiteX2768" fmla="*/ 5032375 w 6435725"/>
              <a:gd name="connsiteY2768" fmla="*/ 5369718 h 6857998"/>
              <a:gd name="connsiteX2769" fmla="*/ 5031581 w 6435725"/>
              <a:gd name="connsiteY2769" fmla="*/ 5373687 h 6857998"/>
              <a:gd name="connsiteX2770" fmla="*/ 5031316 w 6435725"/>
              <a:gd name="connsiteY2770" fmla="*/ 5377920 h 6857998"/>
              <a:gd name="connsiteX2771" fmla="*/ 5030523 w 6435725"/>
              <a:gd name="connsiteY2771" fmla="*/ 5386916 h 6857998"/>
              <a:gd name="connsiteX2772" fmla="*/ 5029994 w 6435725"/>
              <a:gd name="connsiteY2772" fmla="*/ 5390885 h 6857998"/>
              <a:gd name="connsiteX2773" fmla="*/ 5028935 w 6435725"/>
              <a:gd name="connsiteY2773" fmla="*/ 5394589 h 6857998"/>
              <a:gd name="connsiteX2774" fmla="*/ 5028141 w 6435725"/>
              <a:gd name="connsiteY2774" fmla="*/ 5396441 h 6857998"/>
              <a:gd name="connsiteX2775" fmla="*/ 5027083 w 6435725"/>
              <a:gd name="connsiteY2775" fmla="*/ 5397499 h 6857998"/>
              <a:gd name="connsiteX2776" fmla="*/ 5026289 w 6435725"/>
              <a:gd name="connsiteY2776" fmla="*/ 5398822 h 6857998"/>
              <a:gd name="connsiteX2777" fmla="*/ 5024702 w 6435725"/>
              <a:gd name="connsiteY2777" fmla="*/ 5400145 h 6857998"/>
              <a:gd name="connsiteX2778" fmla="*/ 5023114 w 6435725"/>
              <a:gd name="connsiteY2778" fmla="*/ 5400674 h 6857998"/>
              <a:gd name="connsiteX2779" fmla="*/ 5021262 w 6435725"/>
              <a:gd name="connsiteY2779" fmla="*/ 5401203 h 6857998"/>
              <a:gd name="connsiteX2780" fmla="*/ 5019146 w 6435725"/>
              <a:gd name="connsiteY2780" fmla="*/ 5401203 h 6857998"/>
              <a:gd name="connsiteX2781" fmla="*/ 5016764 w 6435725"/>
              <a:gd name="connsiteY2781" fmla="*/ 5401203 h 6857998"/>
              <a:gd name="connsiteX2782" fmla="*/ 5013589 w 6435725"/>
              <a:gd name="connsiteY2782" fmla="*/ 5400674 h 6857998"/>
              <a:gd name="connsiteX2783" fmla="*/ 5010679 w 6435725"/>
              <a:gd name="connsiteY2783" fmla="*/ 5399616 h 6857998"/>
              <a:gd name="connsiteX2784" fmla="*/ 5006975 w 6435725"/>
              <a:gd name="connsiteY2784" fmla="*/ 5398558 h 6857998"/>
              <a:gd name="connsiteX2785" fmla="*/ 5003006 w 6435725"/>
              <a:gd name="connsiteY2785" fmla="*/ 5396705 h 6857998"/>
              <a:gd name="connsiteX2786" fmla="*/ 5000096 w 6435725"/>
              <a:gd name="connsiteY2786" fmla="*/ 5395383 h 6857998"/>
              <a:gd name="connsiteX2787" fmla="*/ 4997185 w 6435725"/>
              <a:gd name="connsiteY2787" fmla="*/ 5394324 h 6857998"/>
              <a:gd name="connsiteX2788" fmla="*/ 4990835 w 6435725"/>
              <a:gd name="connsiteY2788" fmla="*/ 5392472 h 6857998"/>
              <a:gd name="connsiteX2789" fmla="*/ 4984750 w 6435725"/>
              <a:gd name="connsiteY2789" fmla="*/ 5390885 h 6857998"/>
              <a:gd name="connsiteX2790" fmla="*/ 4978664 w 6435725"/>
              <a:gd name="connsiteY2790" fmla="*/ 5389033 h 6857998"/>
              <a:gd name="connsiteX2791" fmla="*/ 4976019 w 6435725"/>
              <a:gd name="connsiteY2791" fmla="*/ 5387710 h 6857998"/>
              <a:gd name="connsiteX2792" fmla="*/ 4973108 w 6435725"/>
              <a:gd name="connsiteY2792" fmla="*/ 5386122 h 6857998"/>
              <a:gd name="connsiteX2793" fmla="*/ 4970727 w 6435725"/>
              <a:gd name="connsiteY2793" fmla="*/ 5384270 h 6857998"/>
              <a:gd name="connsiteX2794" fmla="*/ 4968610 w 6435725"/>
              <a:gd name="connsiteY2794" fmla="*/ 5382153 h 6857998"/>
              <a:gd name="connsiteX2795" fmla="*/ 4966758 w 6435725"/>
              <a:gd name="connsiteY2795" fmla="*/ 5379772 h 6857998"/>
              <a:gd name="connsiteX2796" fmla="*/ 4965171 w 6435725"/>
              <a:gd name="connsiteY2796" fmla="*/ 5376597 h 6857998"/>
              <a:gd name="connsiteX2797" fmla="*/ 4963848 w 6435725"/>
              <a:gd name="connsiteY2797" fmla="*/ 5372893 h 6857998"/>
              <a:gd name="connsiteX2798" fmla="*/ 4963319 w 6435725"/>
              <a:gd name="connsiteY2798" fmla="*/ 5368924 h 6857998"/>
              <a:gd name="connsiteX2799" fmla="*/ 4942416 w 6435725"/>
              <a:gd name="connsiteY2799" fmla="*/ 5362045 h 6857998"/>
              <a:gd name="connsiteX2800" fmla="*/ 4938977 w 6435725"/>
              <a:gd name="connsiteY2800" fmla="*/ 5364162 h 6857998"/>
              <a:gd name="connsiteX2801" fmla="*/ 4935802 w 6435725"/>
              <a:gd name="connsiteY2801" fmla="*/ 5366014 h 6857998"/>
              <a:gd name="connsiteX2802" fmla="*/ 4932362 w 6435725"/>
              <a:gd name="connsiteY2802" fmla="*/ 5367072 h 6857998"/>
              <a:gd name="connsiteX2803" fmla="*/ 4929187 w 6435725"/>
              <a:gd name="connsiteY2803" fmla="*/ 5367866 h 6857998"/>
              <a:gd name="connsiteX2804" fmla="*/ 4925748 w 6435725"/>
              <a:gd name="connsiteY2804" fmla="*/ 5368130 h 6857998"/>
              <a:gd name="connsiteX2805" fmla="*/ 4922837 w 6435725"/>
              <a:gd name="connsiteY2805" fmla="*/ 5367866 h 6857998"/>
              <a:gd name="connsiteX2806" fmla="*/ 4919398 w 6435725"/>
              <a:gd name="connsiteY2806" fmla="*/ 5367072 h 6857998"/>
              <a:gd name="connsiteX2807" fmla="*/ 4916223 w 6435725"/>
              <a:gd name="connsiteY2807" fmla="*/ 5366543 h 6857998"/>
              <a:gd name="connsiteX2808" fmla="*/ 4909873 w 6435725"/>
              <a:gd name="connsiteY2808" fmla="*/ 5364426 h 6857998"/>
              <a:gd name="connsiteX2809" fmla="*/ 4903787 w 6435725"/>
              <a:gd name="connsiteY2809" fmla="*/ 5362045 h 6857998"/>
              <a:gd name="connsiteX2810" fmla="*/ 4897702 w 6435725"/>
              <a:gd name="connsiteY2810" fmla="*/ 5359399 h 6857998"/>
              <a:gd name="connsiteX2811" fmla="*/ 4894262 w 6435725"/>
              <a:gd name="connsiteY2811" fmla="*/ 5358605 h 6857998"/>
              <a:gd name="connsiteX2812" fmla="*/ 4891087 w 6435725"/>
              <a:gd name="connsiteY2812" fmla="*/ 5358076 h 6857998"/>
              <a:gd name="connsiteX2813" fmla="*/ 4827852 w 6435725"/>
              <a:gd name="connsiteY2813" fmla="*/ 5336116 h 6857998"/>
              <a:gd name="connsiteX2814" fmla="*/ 4825206 w 6435725"/>
              <a:gd name="connsiteY2814" fmla="*/ 5333999 h 6857998"/>
              <a:gd name="connsiteX2815" fmla="*/ 4822031 w 6435725"/>
              <a:gd name="connsiteY2815" fmla="*/ 5331883 h 6857998"/>
              <a:gd name="connsiteX2816" fmla="*/ 4819385 w 6435725"/>
              <a:gd name="connsiteY2816" fmla="*/ 5330030 h 6857998"/>
              <a:gd name="connsiteX2817" fmla="*/ 4816210 w 6435725"/>
              <a:gd name="connsiteY2817" fmla="*/ 5328708 h 6857998"/>
              <a:gd name="connsiteX2818" fmla="*/ 4812771 w 6435725"/>
              <a:gd name="connsiteY2818" fmla="*/ 5327649 h 6857998"/>
              <a:gd name="connsiteX2819" fmla="*/ 4809331 w 6435725"/>
              <a:gd name="connsiteY2819" fmla="*/ 5326855 h 6857998"/>
              <a:gd name="connsiteX2820" fmla="*/ 4806156 w 6435725"/>
              <a:gd name="connsiteY2820" fmla="*/ 5326855 h 6857998"/>
              <a:gd name="connsiteX2821" fmla="*/ 4802187 w 6435725"/>
              <a:gd name="connsiteY2821" fmla="*/ 5327649 h 6857998"/>
              <a:gd name="connsiteX2822" fmla="*/ 4798483 w 6435725"/>
              <a:gd name="connsiteY2822" fmla="*/ 5328443 h 6857998"/>
              <a:gd name="connsiteX2823" fmla="*/ 4794779 w 6435725"/>
              <a:gd name="connsiteY2823" fmla="*/ 5329766 h 6857998"/>
              <a:gd name="connsiteX2824" fmla="*/ 4790810 w 6435725"/>
              <a:gd name="connsiteY2824" fmla="*/ 5331353 h 6857998"/>
              <a:gd name="connsiteX2825" fmla="*/ 4787106 w 6435725"/>
              <a:gd name="connsiteY2825" fmla="*/ 5333470 h 6857998"/>
              <a:gd name="connsiteX2826" fmla="*/ 4783137 w 6435725"/>
              <a:gd name="connsiteY2826" fmla="*/ 5335587 h 6857998"/>
              <a:gd name="connsiteX2827" fmla="*/ 4778904 w 6435725"/>
              <a:gd name="connsiteY2827" fmla="*/ 5338233 h 6857998"/>
              <a:gd name="connsiteX2828" fmla="*/ 4774935 w 6435725"/>
              <a:gd name="connsiteY2828" fmla="*/ 5341408 h 6857998"/>
              <a:gd name="connsiteX2829" fmla="*/ 4770966 w 6435725"/>
              <a:gd name="connsiteY2829" fmla="*/ 5344847 h 6857998"/>
              <a:gd name="connsiteX2830" fmla="*/ 4766733 w 6435725"/>
              <a:gd name="connsiteY2830" fmla="*/ 5348022 h 6857998"/>
              <a:gd name="connsiteX2831" fmla="*/ 4762764 w 6435725"/>
              <a:gd name="connsiteY2831" fmla="*/ 5351991 h 6857998"/>
              <a:gd name="connsiteX2832" fmla="*/ 4755091 w 6435725"/>
              <a:gd name="connsiteY2832" fmla="*/ 5360458 h 6857998"/>
              <a:gd name="connsiteX2833" fmla="*/ 4747419 w 6435725"/>
              <a:gd name="connsiteY2833" fmla="*/ 5369189 h 6857998"/>
              <a:gd name="connsiteX2834" fmla="*/ 4740010 w 6435725"/>
              <a:gd name="connsiteY2834" fmla="*/ 5379243 h 6857998"/>
              <a:gd name="connsiteX2835" fmla="*/ 4733660 w 6435725"/>
              <a:gd name="connsiteY2835" fmla="*/ 5389033 h 6857998"/>
              <a:gd name="connsiteX2836" fmla="*/ 4727310 w 6435725"/>
              <a:gd name="connsiteY2836" fmla="*/ 5399087 h 6857998"/>
              <a:gd name="connsiteX2837" fmla="*/ 4722019 w 6435725"/>
              <a:gd name="connsiteY2837" fmla="*/ 5409670 h 6857998"/>
              <a:gd name="connsiteX2838" fmla="*/ 4719637 w 6435725"/>
              <a:gd name="connsiteY2838" fmla="*/ 5414697 h 6857998"/>
              <a:gd name="connsiteX2839" fmla="*/ 4717521 w 6435725"/>
              <a:gd name="connsiteY2839" fmla="*/ 5419989 h 6857998"/>
              <a:gd name="connsiteX2840" fmla="*/ 4715669 w 6435725"/>
              <a:gd name="connsiteY2840" fmla="*/ 5425016 h 6857998"/>
              <a:gd name="connsiteX2841" fmla="*/ 4714346 w 6435725"/>
              <a:gd name="connsiteY2841" fmla="*/ 5429778 h 6857998"/>
              <a:gd name="connsiteX2842" fmla="*/ 4712758 w 6435725"/>
              <a:gd name="connsiteY2842" fmla="*/ 5434805 h 6857998"/>
              <a:gd name="connsiteX2843" fmla="*/ 4711700 w 6435725"/>
              <a:gd name="connsiteY2843" fmla="*/ 5439303 h 6857998"/>
              <a:gd name="connsiteX2844" fmla="*/ 4710906 w 6435725"/>
              <a:gd name="connsiteY2844" fmla="*/ 5444066 h 6857998"/>
              <a:gd name="connsiteX2845" fmla="*/ 4710641 w 6435725"/>
              <a:gd name="connsiteY2845" fmla="*/ 5448564 h 6857998"/>
              <a:gd name="connsiteX2846" fmla="*/ 4710641 w 6435725"/>
              <a:gd name="connsiteY2846" fmla="*/ 5452797 h 6857998"/>
              <a:gd name="connsiteX2847" fmla="*/ 4710906 w 6435725"/>
              <a:gd name="connsiteY2847" fmla="*/ 5456766 h 6857998"/>
              <a:gd name="connsiteX2848" fmla="*/ 4713023 w 6435725"/>
              <a:gd name="connsiteY2848" fmla="*/ 5456766 h 6857998"/>
              <a:gd name="connsiteX2849" fmla="*/ 4715139 w 6435725"/>
              <a:gd name="connsiteY2849" fmla="*/ 5456766 h 6857998"/>
              <a:gd name="connsiteX2850" fmla="*/ 4717521 w 6435725"/>
              <a:gd name="connsiteY2850" fmla="*/ 5456501 h 6857998"/>
              <a:gd name="connsiteX2851" fmla="*/ 4719637 w 6435725"/>
              <a:gd name="connsiteY2851" fmla="*/ 5455972 h 6857998"/>
              <a:gd name="connsiteX2852" fmla="*/ 4724135 w 6435725"/>
              <a:gd name="connsiteY2852" fmla="*/ 5454385 h 6857998"/>
              <a:gd name="connsiteX2853" fmla="*/ 4728104 w 6435725"/>
              <a:gd name="connsiteY2853" fmla="*/ 5452268 h 6857998"/>
              <a:gd name="connsiteX2854" fmla="*/ 4732337 w 6435725"/>
              <a:gd name="connsiteY2854" fmla="*/ 5449887 h 6857998"/>
              <a:gd name="connsiteX2855" fmla="*/ 4736306 w 6435725"/>
              <a:gd name="connsiteY2855" fmla="*/ 5446976 h 6857998"/>
              <a:gd name="connsiteX2856" fmla="*/ 4744508 w 6435725"/>
              <a:gd name="connsiteY2856" fmla="*/ 5441420 h 6857998"/>
              <a:gd name="connsiteX2857" fmla="*/ 4748741 w 6435725"/>
              <a:gd name="connsiteY2857" fmla="*/ 5439039 h 6857998"/>
              <a:gd name="connsiteX2858" fmla="*/ 4752975 w 6435725"/>
              <a:gd name="connsiteY2858" fmla="*/ 5437187 h 6857998"/>
              <a:gd name="connsiteX2859" fmla="*/ 4757208 w 6435725"/>
              <a:gd name="connsiteY2859" fmla="*/ 5435599 h 6857998"/>
              <a:gd name="connsiteX2860" fmla="*/ 4759325 w 6435725"/>
              <a:gd name="connsiteY2860" fmla="*/ 5435070 h 6857998"/>
              <a:gd name="connsiteX2861" fmla="*/ 4761441 w 6435725"/>
              <a:gd name="connsiteY2861" fmla="*/ 5435070 h 6857998"/>
              <a:gd name="connsiteX2862" fmla="*/ 4764087 w 6435725"/>
              <a:gd name="connsiteY2862" fmla="*/ 5435070 h 6857998"/>
              <a:gd name="connsiteX2863" fmla="*/ 4766204 w 6435725"/>
              <a:gd name="connsiteY2863" fmla="*/ 5435070 h 6857998"/>
              <a:gd name="connsiteX2864" fmla="*/ 4768585 w 6435725"/>
              <a:gd name="connsiteY2864" fmla="*/ 5435599 h 6857998"/>
              <a:gd name="connsiteX2865" fmla="*/ 4770966 w 6435725"/>
              <a:gd name="connsiteY2865" fmla="*/ 5436658 h 6857998"/>
              <a:gd name="connsiteX2866" fmla="*/ 4773612 w 6435725"/>
              <a:gd name="connsiteY2866" fmla="*/ 5437451 h 6857998"/>
              <a:gd name="connsiteX2867" fmla="*/ 4775994 w 6435725"/>
              <a:gd name="connsiteY2867" fmla="*/ 5439039 h 6857998"/>
              <a:gd name="connsiteX2868" fmla="*/ 4778375 w 6435725"/>
              <a:gd name="connsiteY2868" fmla="*/ 5440891 h 6857998"/>
              <a:gd name="connsiteX2869" fmla="*/ 4781285 w 6435725"/>
              <a:gd name="connsiteY2869" fmla="*/ 5443008 h 6857998"/>
              <a:gd name="connsiteX2870" fmla="*/ 4794514 w 6435725"/>
              <a:gd name="connsiteY2870" fmla="*/ 5443272 h 6857998"/>
              <a:gd name="connsiteX2871" fmla="*/ 4820708 w 6435725"/>
              <a:gd name="connsiteY2871" fmla="*/ 5410199 h 6857998"/>
              <a:gd name="connsiteX2872" fmla="*/ 4819650 w 6435725"/>
              <a:gd name="connsiteY2872" fmla="*/ 5414697 h 6857998"/>
              <a:gd name="connsiteX2873" fmla="*/ 4818327 w 6435725"/>
              <a:gd name="connsiteY2873" fmla="*/ 5419195 h 6857998"/>
              <a:gd name="connsiteX2874" fmla="*/ 4817798 w 6435725"/>
              <a:gd name="connsiteY2874" fmla="*/ 5423428 h 6857998"/>
              <a:gd name="connsiteX2875" fmla="*/ 4817533 w 6435725"/>
              <a:gd name="connsiteY2875" fmla="*/ 5427133 h 6857998"/>
              <a:gd name="connsiteX2876" fmla="*/ 4817004 w 6435725"/>
              <a:gd name="connsiteY2876" fmla="*/ 5431101 h 6857998"/>
              <a:gd name="connsiteX2877" fmla="*/ 4817533 w 6435725"/>
              <a:gd name="connsiteY2877" fmla="*/ 5434541 h 6857998"/>
              <a:gd name="connsiteX2878" fmla="*/ 4817798 w 6435725"/>
              <a:gd name="connsiteY2878" fmla="*/ 5437716 h 6857998"/>
              <a:gd name="connsiteX2879" fmla="*/ 4818327 w 6435725"/>
              <a:gd name="connsiteY2879" fmla="*/ 5441155 h 6857998"/>
              <a:gd name="connsiteX2880" fmla="*/ 4819385 w 6435725"/>
              <a:gd name="connsiteY2880" fmla="*/ 5444330 h 6857998"/>
              <a:gd name="connsiteX2881" fmla="*/ 4820179 w 6435725"/>
              <a:gd name="connsiteY2881" fmla="*/ 5447241 h 6857998"/>
              <a:gd name="connsiteX2882" fmla="*/ 4821502 w 6435725"/>
              <a:gd name="connsiteY2882" fmla="*/ 5450416 h 6857998"/>
              <a:gd name="connsiteX2883" fmla="*/ 4822560 w 6435725"/>
              <a:gd name="connsiteY2883" fmla="*/ 5453062 h 6857998"/>
              <a:gd name="connsiteX2884" fmla="*/ 4825735 w 6435725"/>
              <a:gd name="connsiteY2884" fmla="*/ 5458618 h 6857998"/>
              <a:gd name="connsiteX2885" fmla="*/ 4829439 w 6435725"/>
              <a:gd name="connsiteY2885" fmla="*/ 5463910 h 6857998"/>
              <a:gd name="connsiteX2886" fmla="*/ 4833144 w 6435725"/>
              <a:gd name="connsiteY2886" fmla="*/ 5468937 h 6857998"/>
              <a:gd name="connsiteX2887" fmla="*/ 4837112 w 6435725"/>
              <a:gd name="connsiteY2887" fmla="*/ 5473964 h 6857998"/>
              <a:gd name="connsiteX2888" fmla="*/ 4841081 w 6435725"/>
              <a:gd name="connsiteY2888" fmla="*/ 5478991 h 6857998"/>
              <a:gd name="connsiteX2889" fmla="*/ 4844785 w 6435725"/>
              <a:gd name="connsiteY2889" fmla="*/ 5484283 h 6857998"/>
              <a:gd name="connsiteX2890" fmla="*/ 4848225 w 6435725"/>
              <a:gd name="connsiteY2890" fmla="*/ 5489310 h 6857998"/>
              <a:gd name="connsiteX2891" fmla="*/ 4851135 w 6435725"/>
              <a:gd name="connsiteY2891" fmla="*/ 5495130 h 6857998"/>
              <a:gd name="connsiteX2892" fmla="*/ 4852458 w 6435725"/>
              <a:gd name="connsiteY2892" fmla="*/ 5498305 h 6857998"/>
              <a:gd name="connsiteX2893" fmla="*/ 4853252 w 6435725"/>
              <a:gd name="connsiteY2893" fmla="*/ 5501480 h 6857998"/>
              <a:gd name="connsiteX2894" fmla="*/ 4854310 w 6435725"/>
              <a:gd name="connsiteY2894" fmla="*/ 5504391 h 6857998"/>
              <a:gd name="connsiteX2895" fmla="*/ 4855104 w 6435725"/>
              <a:gd name="connsiteY2895" fmla="*/ 5507830 h 6857998"/>
              <a:gd name="connsiteX2896" fmla="*/ 4856162 w 6435725"/>
              <a:gd name="connsiteY2896" fmla="*/ 5515503 h 6857998"/>
              <a:gd name="connsiteX2897" fmla="*/ 4856691 w 6435725"/>
              <a:gd name="connsiteY2897" fmla="*/ 5522647 h 6857998"/>
              <a:gd name="connsiteX2898" fmla="*/ 4856691 w 6435725"/>
              <a:gd name="connsiteY2898" fmla="*/ 5528997 h 6857998"/>
              <a:gd name="connsiteX2899" fmla="*/ 4856427 w 6435725"/>
              <a:gd name="connsiteY2899" fmla="*/ 5535083 h 6857998"/>
              <a:gd name="connsiteX2900" fmla="*/ 4855633 w 6435725"/>
              <a:gd name="connsiteY2900" fmla="*/ 5540639 h 6857998"/>
              <a:gd name="connsiteX2901" fmla="*/ 4854046 w 6435725"/>
              <a:gd name="connsiteY2901" fmla="*/ 5545930 h 6857998"/>
              <a:gd name="connsiteX2902" fmla="*/ 4852458 w 6435725"/>
              <a:gd name="connsiteY2902" fmla="*/ 5550428 h 6857998"/>
              <a:gd name="connsiteX2903" fmla="*/ 4850077 w 6435725"/>
              <a:gd name="connsiteY2903" fmla="*/ 5555191 h 6857998"/>
              <a:gd name="connsiteX2904" fmla="*/ 4847431 w 6435725"/>
              <a:gd name="connsiteY2904" fmla="*/ 5559424 h 6857998"/>
              <a:gd name="connsiteX2905" fmla="*/ 4844521 w 6435725"/>
              <a:gd name="connsiteY2905" fmla="*/ 5563658 h 6857998"/>
              <a:gd name="connsiteX2906" fmla="*/ 4841081 w 6435725"/>
              <a:gd name="connsiteY2906" fmla="*/ 5567626 h 6857998"/>
              <a:gd name="connsiteX2907" fmla="*/ 4837641 w 6435725"/>
              <a:gd name="connsiteY2907" fmla="*/ 5571330 h 6857998"/>
              <a:gd name="connsiteX2908" fmla="*/ 4833673 w 6435725"/>
              <a:gd name="connsiteY2908" fmla="*/ 5575035 h 6857998"/>
              <a:gd name="connsiteX2909" fmla="*/ 4829439 w 6435725"/>
              <a:gd name="connsiteY2909" fmla="*/ 5579003 h 6857998"/>
              <a:gd name="connsiteX2910" fmla="*/ 4820179 w 6435725"/>
              <a:gd name="connsiteY2910" fmla="*/ 5586412 h 6857998"/>
              <a:gd name="connsiteX2911" fmla="*/ 4812241 w 6435725"/>
              <a:gd name="connsiteY2911" fmla="*/ 5592497 h 6857998"/>
              <a:gd name="connsiteX2912" fmla="*/ 4804304 w 6435725"/>
              <a:gd name="connsiteY2912" fmla="*/ 5598053 h 6857998"/>
              <a:gd name="connsiteX2913" fmla="*/ 4796102 w 6435725"/>
              <a:gd name="connsiteY2913" fmla="*/ 5603345 h 6857998"/>
              <a:gd name="connsiteX2914" fmla="*/ 4787900 w 6435725"/>
              <a:gd name="connsiteY2914" fmla="*/ 5608637 h 6857998"/>
              <a:gd name="connsiteX2915" fmla="*/ 4770966 w 6435725"/>
              <a:gd name="connsiteY2915" fmla="*/ 5618691 h 6857998"/>
              <a:gd name="connsiteX2916" fmla="*/ 4754562 w 6435725"/>
              <a:gd name="connsiteY2916" fmla="*/ 5628480 h 6857998"/>
              <a:gd name="connsiteX2917" fmla="*/ 4746096 w 6435725"/>
              <a:gd name="connsiteY2917" fmla="*/ 5634037 h 6857998"/>
              <a:gd name="connsiteX2918" fmla="*/ 4738158 w 6435725"/>
              <a:gd name="connsiteY2918" fmla="*/ 5639328 h 6857998"/>
              <a:gd name="connsiteX2919" fmla="*/ 4730485 w 6435725"/>
              <a:gd name="connsiteY2919" fmla="*/ 5645149 h 6857998"/>
              <a:gd name="connsiteX2920" fmla="*/ 4722812 w 6435725"/>
              <a:gd name="connsiteY2920" fmla="*/ 5651235 h 6857998"/>
              <a:gd name="connsiteX2921" fmla="*/ 4715669 w 6435725"/>
              <a:gd name="connsiteY2921" fmla="*/ 5658114 h 6857998"/>
              <a:gd name="connsiteX2922" fmla="*/ 4709054 w 6435725"/>
              <a:gd name="connsiteY2922" fmla="*/ 5664993 h 6857998"/>
              <a:gd name="connsiteX2923" fmla="*/ 4705879 w 6435725"/>
              <a:gd name="connsiteY2923" fmla="*/ 5668697 h 6857998"/>
              <a:gd name="connsiteX2924" fmla="*/ 4702969 w 6435725"/>
              <a:gd name="connsiteY2924" fmla="*/ 5672666 h 6857998"/>
              <a:gd name="connsiteX2925" fmla="*/ 4699794 w 6435725"/>
              <a:gd name="connsiteY2925" fmla="*/ 5676635 h 6857998"/>
              <a:gd name="connsiteX2926" fmla="*/ 4697148 w 6435725"/>
              <a:gd name="connsiteY2926" fmla="*/ 5681133 h 6857998"/>
              <a:gd name="connsiteX2927" fmla="*/ 4695296 w 6435725"/>
              <a:gd name="connsiteY2927" fmla="*/ 5683249 h 6857998"/>
              <a:gd name="connsiteX2928" fmla="*/ 4693444 w 6435725"/>
              <a:gd name="connsiteY2928" fmla="*/ 5685366 h 6857998"/>
              <a:gd name="connsiteX2929" fmla="*/ 4688681 w 6435725"/>
              <a:gd name="connsiteY2929" fmla="*/ 5690393 h 6857998"/>
              <a:gd name="connsiteX2930" fmla="*/ 4684183 w 6435725"/>
              <a:gd name="connsiteY2930" fmla="*/ 5695155 h 6857998"/>
              <a:gd name="connsiteX2931" fmla="*/ 4682331 w 6435725"/>
              <a:gd name="connsiteY2931" fmla="*/ 5697537 h 6857998"/>
              <a:gd name="connsiteX2932" fmla="*/ 4680744 w 6435725"/>
              <a:gd name="connsiteY2932" fmla="*/ 5700447 h 6857998"/>
              <a:gd name="connsiteX2933" fmla="*/ 4679950 w 6435725"/>
              <a:gd name="connsiteY2933" fmla="*/ 5703093 h 6857998"/>
              <a:gd name="connsiteX2934" fmla="*/ 4679156 w 6435725"/>
              <a:gd name="connsiteY2934" fmla="*/ 5705739 h 6857998"/>
              <a:gd name="connsiteX2935" fmla="*/ 4679421 w 6435725"/>
              <a:gd name="connsiteY2935" fmla="*/ 5707062 h 6857998"/>
              <a:gd name="connsiteX2936" fmla="*/ 4679950 w 6435725"/>
              <a:gd name="connsiteY2936" fmla="*/ 5708385 h 6857998"/>
              <a:gd name="connsiteX2937" fmla="*/ 4680214 w 6435725"/>
              <a:gd name="connsiteY2937" fmla="*/ 5709708 h 6857998"/>
              <a:gd name="connsiteX2938" fmla="*/ 4681008 w 6435725"/>
              <a:gd name="connsiteY2938" fmla="*/ 5711030 h 6857998"/>
              <a:gd name="connsiteX2939" fmla="*/ 4682066 w 6435725"/>
              <a:gd name="connsiteY2939" fmla="*/ 5712353 h 6857998"/>
              <a:gd name="connsiteX2940" fmla="*/ 4683125 w 6435725"/>
              <a:gd name="connsiteY2940" fmla="*/ 5713941 h 6857998"/>
              <a:gd name="connsiteX2941" fmla="*/ 4684977 w 6435725"/>
              <a:gd name="connsiteY2941" fmla="*/ 5715264 h 6857998"/>
              <a:gd name="connsiteX2942" fmla="*/ 4686829 w 6435725"/>
              <a:gd name="connsiteY2942" fmla="*/ 5716322 h 6857998"/>
              <a:gd name="connsiteX2943" fmla="*/ 4691591 w 6435725"/>
              <a:gd name="connsiteY2943" fmla="*/ 5719233 h 6857998"/>
              <a:gd name="connsiteX2944" fmla="*/ 4697677 w 6435725"/>
              <a:gd name="connsiteY2944" fmla="*/ 5721614 h 6857998"/>
              <a:gd name="connsiteX2945" fmla="*/ 4699264 w 6435725"/>
              <a:gd name="connsiteY2945" fmla="*/ 5722408 h 6857998"/>
              <a:gd name="connsiteX2946" fmla="*/ 4700058 w 6435725"/>
              <a:gd name="connsiteY2946" fmla="*/ 5723201 h 6857998"/>
              <a:gd name="connsiteX2947" fmla="*/ 4701116 w 6435725"/>
              <a:gd name="connsiteY2947" fmla="*/ 5723995 h 6857998"/>
              <a:gd name="connsiteX2948" fmla="*/ 4701646 w 6435725"/>
              <a:gd name="connsiteY2948" fmla="*/ 5725053 h 6857998"/>
              <a:gd name="connsiteX2949" fmla="*/ 4701646 w 6435725"/>
              <a:gd name="connsiteY2949" fmla="*/ 5725847 h 6857998"/>
              <a:gd name="connsiteX2950" fmla="*/ 4701646 w 6435725"/>
              <a:gd name="connsiteY2950" fmla="*/ 5726905 h 6857998"/>
              <a:gd name="connsiteX2951" fmla="*/ 4701381 w 6435725"/>
              <a:gd name="connsiteY2951" fmla="*/ 5727964 h 6857998"/>
              <a:gd name="connsiteX2952" fmla="*/ 4701116 w 6435725"/>
              <a:gd name="connsiteY2952" fmla="*/ 5729287 h 6857998"/>
              <a:gd name="connsiteX2953" fmla="*/ 4699529 w 6435725"/>
              <a:gd name="connsiteY2953" fmla="*/ 5731403 h 6857998"/>
              <a:gd name="connsiteX2954" fmla="*/ 4697412 w 6435725"/>
              <a:gd name="connsiteY2954" fmla="*/ 5733785 h 6857998"/>
              <a:gd name="connsiteX2955" fmla="*/ 4694766 w 6435725"/>
              <a:gd name="connsiteY2955" fmla="*/ 5736166 h 6857998"/>
              <a:gd name="connsiteX2956" fmla="*/ 4692385 w 6435725"/>
              <a:gd name="connsiteY2956" fmla="*/ 5737753 h 6857998"/>
              <a:gd name="connsiteX2957" fmla="*/ 4680744 w 6435725"/>
              <a:gd name="connsiteY2957" fmla="*/ 5746220 h 6857998"/>
              <a:gd name="connsiteX2958" fmla="*/ 4676246 w 6435725"/>
              <a:gd name="connsiteY2958" fmla="*/ 5749660 h 6857998"/>
              <a:gd name="connsiteX2959" fmla="*/ 4672541 w 6435725"/>
              <a:gd name="connsiteY2959" fmla="*/ 5752570 h 6857998"/>
              <a:gd name="connsiteX2960" fmla="*/ 4669631 w 6435725"/>
              <a:gd name="connsiteY2960" fmla="*/ 5755480 h 6857998"/>
              <a:gd name="connsiteX2961" fmla="*/ 4667514 w 6435725"/>
              <a:gd name="connsiteY2961" fmla="*/ 5757862 h 6857998"/>
              <a:gd name="connsiteX2962" fmla="*/ 4666721 w 6435725"/>
              <a:gd name="connsiteY2962" fmla="*/ 5759978 h 6857998"/>
              <a:gd name="connsiteX2963" fmla="*/ 4666191 w 6435725"/>
              <a:gd name="connsiteY2963" fmla="*/ 5761037 h 6857998"/>
              <a:gd name="connsiteX2964" fmla="*/ 4666191 w 6435725"/>
              <a:gd name="connsiteY2964" fmla="*/ 5762095 h 6857998"/>
              <a:gd name="connsiteX2965" fmla="*/ 4666191 w 6435725"/>
              <a:gd name="connsiteY2965" fmla="*/ 5763153 h 6857998"/>
              <a:gd name="connsiteX2966" fmla="*/ 4666985 w 6435725"/>
              <a:gd name="connsiteY2966" fmla="*/ 5763947 h 6857998"/>
              <a:gd name="connsiteX2967" fmla="*/ 4668573 w 6435725"/>
              <a:gd name="connsiteY2967" fmla="*/ 5766064 h 6857998"/>
              <a:gd name="connsiteX2968" fmla="*/ 4670954 w 6435725"/>
              <a:gd name="connsiteY2968" fmla="*/ 5767916 h 6857998"/>
              <a:gd name="connsiteX2969" fmla="*/ 4673864 w 6435725"/>
              <a:gd name="connsiteY2969" fmla="*/ 5770033 h 6857998"/>
              <a:gd name="connsiteX2970" fmla="*/ 4678362 w 6435725"/>
              <a:gd name="connsiteY2970" fmla="*/ 5772149 h 6857998"/>
              <a:gd name="connsiteX2971" fmla="*/ 4683389 w 6435725"/>
              <a:gd name="connsiteY2971" fmla="*/ 5774795 h 6857998"/>
              <a:gd name="connsiteX2972" fmla="*/ 4696619 w 6435725"/>
              <a:gd name="connsiteY2972" fmla="*/ 5780351 h 6857998"/>
              <a:gd name="connsiteX2973" fmla="*/ 4702175 w 6435725"/>
              <a:gd name="connsiteY2973" fmla="*/ 5782468 h 6857998"/>
              <a:gd name="connsiteX2974" fmla="*/ 4707466 w 6435725"/>
              <a:gd name="connsiteY2974" fmla="*/ 5784849 h 6857998"/>
              <a:gd name="connsiteX2975" fmla="*/ 4712494 w 6435725"/>
              <a:gd name="connsiteY2975" fmla="*/ 5787230 h 6857998"/>
              <a:gd name="connsiteX2976" fmla="*/ 4714610 w 6435725"/>
              <a:gd name="connsiteY2976" fmla="*/ 5788553 h 6857998"/>
              <a:gd name="connsiteX2977" fmla="*/ 4716462 w 6435725"/>
              <a:gd name="connsiteY2977" fmla="*/ 5790141 h 6857998"/>
              <a:gd name="connsiteX2978" fmla="*/ 4718314 w 6435725"/>
              <a:gd name="connsiteY2978" fmla="*/ 5791993 h 6857998"/>
              <a:gd name="connsiteX2979" fmla="*/ 4719637 w 6435725"/>
              <a:gd name="connsiteY2979" fmla="*/ 5793845 h 6857998"/>
              <a:gd name="connsiteX2980" fmla="*/ 4720960 w 6435725"/>
              <a:gd name="connsiteY2980" fmla="*/ 5795962 h 6857998"/>
              <a:gd name="connsiteX2981" fmla="*/ 4722019 w 6435725"/>
              <a:gd name="connsiteY2981" fmla="*/ 5798343 h 6857998"/>
              <a:gd name="connsiteX2982" fmla="*/ 4722548 w 6435725"/>
              <a:gd name="connsiteY2982" fmla="*/ 5800724 h 6857998"/>
              <a:gd name="connsiteX2983" fmla="*/ 4723077 w 6435725"/>
              <a:gd name="connsiteY2983" fmla="*/ 5803899 h 6857998"/>
              <a:gd name="connsiteX2984" fmla="*/ 4723077 w 6435725"/>
              <a:gd name="connsiteY2984" fmla="*/ 5807074 h 6857998"/>
              <a:gd name="connsiteX2985" fmla="*/ 4722548 w 6435725"/>
              <a:gd name="connsiteY2985" fmla="*/ 5810778 h 6857998"/>
              <a:gd name="connsiteX2986" fmla="*/ 4725194 w 6435725"/>
              <a:gd name="connsiteY2986" fmla="*/ 5815541 h 6857998"/>
              <a:gd name="connsiteX2987" fmla="*/ 4726781 w 6435725"/>
              <a:gd name="connsiteY2987" fmla="*/ 5817922 h 6857998"/>
              <a:gd name="connsiteX2988" fmla="*/ 4728104 w 6435725"/>
              <a:gd name="connsiteY2988" fmla="*/ 5820568 h 6857998"/>
              <a:gd name="connsiteX2989" fmla="*/ 4728633 w 6435725"/>
              <a:gd name="connsiteY2989" fmla="*/ 5822949 h 6857998"/>
              <a:gd name="connsiteX2990" fmla="*/ 4728633 w 6435725"/>
              <a:gd name="connsiteY2990" fmla="*/ 5824008 h 6857998"/>
              <a:gd name="connsiteX2991" fmla="*/ 4728369 w 6435725"/>
              <a:gd name="connsiteY2991" fmla="*/ 5825066 h 6857998"/>
              <a:gd name="connsiteX2992" fmla="*/ 4728104 w 6435725"/>
              <a:gd name="connsiteY2992" fmla="*/ 5825595 h 6857998"/>
              <a:gd name="connsiteX2993" fmla="*/ 4727046 w 6435725"/>
              <a:gd name="connsiteY2993" fmla="*/ 5826653 h 6857998"/>
              <a:gd name="connsiteX2994" fmla="*/ 4726252 w 6435725"/>
              <a:gd name="connsiteY2994" fmla="*/ 5827183 h 6857998"/>
              <a:gd name="connsiteX2995" fmla="*/ 4724664 w 6435725"/>
              <a:gd name="connsiteY2995" fmla="*/ 5827976 h 6857998"/>
              <a:gd name="connsiteX2996" fmla="*/ 4720960 w 6435725"/>
              <a:gd name="connsiteY2996" fmla="*/ 5828505 h 6857998"/>
              <a:gd name="connsiteX2997" fmla="*/ 4718314 w 6435725"/>
              <a:gd name="connsiteY2997" fmla="*/ 5828505 h 6857998"/>
              <a:gd name="connsiteX2998" fmla="*/ 4715404 w 6435725"/>
              <a:gd name="connsiteY2998" fmla="*/ 5828241 h 6857998"/>
              <a:gd name="connsiteX2999" fmla="*/ 4713287 w 6435725"/>
              <a:gd name="connsiteY2999" fmla="*/ 5826918 h 6857998"/>
              <a:gd name="connsiteX3000" fmla="*/ 4711700 w 6435725"/>
              <a:gd name="connsiteY3000" fmla="*/ 5825330 h 6857998"/>
              <a:gd name="connsiteX3001" fmla="*/ 4710112 w 6435725"/>
              <a:gd name="connsiteY3001" fmla="*/ 5823478 h 6857998"/>
              <a:gd name="connsiteX3002" fmla="*/ 4709054 w 6435725"/>
              <a:gd name="connsiteY3002" fmla="*/ 5821362 h 6857998"/>
              <a:gd name="connsiteX3003" fmla="*/ 4707731 w 6435725"/>
              <a:gd name="connsiteY3003" fmla="*/ 5819245 h 6857998"/>
              <a:gd name="connsiteX3004" fmla="*/ 4705879 w 6435725"/>
              <a:gd name="connsiteY3004" fmla="*/ 5813953 h 6857998"/>
              <a:gd name="connsiteX3005" fmla="*/ 4704027 w 6435725"/>
              <a:gd name="connsiteY3005" fmla="*/ 5809191 h 6857998"/>
              <a:gd name="connsiteX3006" fmla="*/ 4703233 w 6435725"/>
              <a:gd name="connsiteY3006" fmla="*/ 5806810 h 6857998"/>
              <a:gd name="connsiteX3007" fmla="*/ 4701646 w 6435725"/>
              <a:gd name="connsiteY3007" fmla="*/ 5804428 h 6857998"/>
              <a:gd name="connsiteX3008" fmla="*/ 4700058 w 6435725"/>
              <a:gd name="connsiteY3008" fmla="*/ 5802576 h 6857998"/>
              <a:gd name="connsiteX3009" fmla="*/ 4698206 w 6435725"/>
              <a:gd name="connsiteY3009" fmla="*/ 5801253 h 6857998"/>
              <a:gd name="connsiteX3010" fmla="*/ 4695825 w 6435725"/>
              <a:gd name="connsiteY3010" fmla="*/ 5802576 h 6857998"/>
              <a:gd name="connsiteX3011" fmla="*/ 4693444 w 6435725"/>
              <a:gd name="connsiteY3011" fmla="*/ 5804428 h 6857998"/>
              <a:gd name="connsiteX3012" fmla="*/ 4691591 w 6435725"/>
              <a:gd name="connsiteY3012" fmla="*/ 5805751 h 6857998"/>
              <a:gd name="connsiteX3013" fmla="*/ 4689739 w 6435725"/>
              <a:gd name="connsiteY3013" fmla="*/ 5806810 h 6857998"/>
              <a:gd name="connsiteX3014" fmla="*/ 4687887 w 6435725"/>
              <a:gd name="connsiteY3014" fmla="*/ 5807603 h 6857998"/>
              <a:gd name="connsiteX3015" fmla="*/ 4686035 w 6435725"/>
              <a:gd name="connsiteY3015" fmla="*/ 5807868 h 6857998"/>
              <a:gd name="connsiteX3016" fmla="*/ 4684183 w 6435725"/>
              <a:gd name="connsiteY3016" fmla="*/ 5807868 h 6857998"/>
              <a:gd name="connsiteX3017" fmla="*/ 4682331 w 6435725"/>
              <a:gd name="connsiteY3017" fmla="*/ 5807603 h 6857998"/>
              <a:gd name="connsiteX3018" fmla="*/ 4680214 w 6435725"/>
              <a:gd name="connsiteY3018" fmla="*/ 5807339 h 6857998"/>
              <a:gd name="connsiteX3019" fmla="*/ 4678362 w 6435725"/>
              <a:gd name="connsiteY3019" fmla="*/ 5806810 h 6857998"/>
              <a:gd name="connsiteX3020" fmla="*/ 4674658 w 6435725"/>
              <a:gd name="connsiteY3020" fmla="*/ 5804958 h 6857998"/>
              <a:gd name="connsiteX3021" fmla="*/ 4670689 w 6435725"/>
              <a:gd name="connsiteY3021" fmla="*/ 5802576 h 6857998"/>
              <a:gd name="connsiteX3022" fmla="*/ 4663281 w 6435725"/>
              <a:gd name="connsiteY3022" fmla="*/ 5797814 h 6857998"/>
              <a:gd name="connsiteX3023" fmla="*/ 4659577 w 6435725"/>
              <a:gd name="connsiteY3023" fmla="*/ 5795697 h 6857998"/>
              <a:gd name="connsiteX3024" fmla="*/ 4655873 w 6435725"/>
              <a:gd name="connsiteY3024" fmla="*/ 5793845 h 6857998"/>
              <a:gd name="connsiteX3025" fmla="*/ 4654021 w 6435725"/>
              <a:gd name="connsiteY3025" fmla="*/ 5792787 h 6857998"/>
              <a:gd name="connsiteX3026" fmla="*/ 4652433 w 6435725"/>
              <a:gd name="connsiteY3026" fmla="*/ 5792522 h 6857998"/>
              <a:gd name="connsiteX3027" fmla="*/ 4650581 w 6435725"/>
              <a:gd name="connsiteY3027" fmla="*/ 5792258 h 6857998"/>
              <a:gd name="connsiteX3028" fmla="*/ 4648994 w 6435725"/>
              <a:gd name="connsiteY3028" fmla="*/ 5792258 h 6857998"/>
              <a:gd name="connsiteX3029" fmla="*/ 4647141 w 6435725"/>
              <a:gd name="connsiteY3029" fmla="*/ 5792522 h 6857998"/>
              <a:gd name="connsiteX3030" fmla="*/ 4645819 w 6435725"/>
              <a:gd name="connsiteY3030" fmla="*/ 5793051 h 6857998"/>
              <a:gd name="connsiteX3031" fmla="*/ 4644231 w 6435725"/>
              <a:gd name="connsiteY3031" fmla="*/ 5794110 h 6857998"/>
              <a:gd name="connsiteX3032" fmla="*/ 4642644 w 6435725"/>
              <a:gd name="connsiteY3032" fmla="*/ 5795433 h 6857998"/>
              <a:gd name="connsiteX3033" fmla="*/ 4641056 w 6435725"/>
              <a:gd name="connsiteY3033" fmla="*/ 5797285 h 6857998"/>
              <a:gd name="connsiteX3034" fmla="*/ 4639998 w 6435725"/>
              <a:gd name="connsiteY3034" fmla="*/ 5798872 h 6857998"/>
              <a:gd name="connsiteX3035" fmla="*/ 4638410 w 6435725"/>
              <a:gd name="connsiteY3035" fmla="*/ 5801783 h 6857998"/>
              <a:gd name="connsiteX3036" fmla="*/ 4637087 w 6435725"/>
              <a:gd name="connsiteY3036" fmla="*/ 5804958 h 6857998"/>
              <a:gd name="connsiteX3037" fmla="*/ 4636294 w 6435725"/>
              <a:gd name="connsiteY3037" fmla="*/ 5807339 h 6857998"/>
              <a:gd name="connsiteX3038" fmla="*/ 4635500 w 6435725"/>
              <a:gd name="connsiteY3038" fmla="*/ 5809720 h 6857998"/>
              <a:gd name="connsiteX3039" fmla="*/ 4635500 w 6435725"/>
              <a:gd name="connsiteY3039" fmla="*/ 5811837 h 6857998"/>
              <a:gd name="connsiteX3040" fmla="*/ 4635500 w 6435725"/>
              <a:gd name="connsiteY3040" fmla="*/ 5813689 h 6857998"/>
              <a:gd name="connsiteX3041" fmla="*/ 4636029 w 6435725"/>
              <a:gd name="connsiteY3041" fmla="*/ 5815541 h 6857998"/>
              <a:gd name="connsiteX3042" fmla="*/ 4636558 w 6435725"/>
              <a:gd name="connsiteY3042" fmla="*/ 5817128 h 6857998"/>
              <a:gd name="connsiteX3043" fmla="*/ 4637352 w 6435725"/>
              <a:gd name="connsiteY3043" fmla="*/ 5818716 h 6857998"/>
              <a:gd name="connsiteX3044" fmla="*/ 4638675 w 6435725"/>
              <a:gd name="connsiteY3044" fmla="*/ 5820303 h 6857998"/>
              <a:gd name="connsiteX3045" fmla="*/ 4639998 w 6435725"/>
              <a:gd name="connsiteY3045" fmla="*/ 5821362 h 6857998"/>
              <a:gd name="connsiteX3046" fmla="*/ 4641321 w 6435725"/>
              <a:gd name="connsiteY3046" fmla="*/ 5822420 h 6857998"/>
              <a:gd name="connsiteX3047" fmla="*/ 4644760 w 6435725"/>
              <a:gd name="connsiteY3047" fmla="*/ 5824537 h 6857998"/>
              <a:gd name="connsiteX3048" fmla="*/ 4648729 w 6435725"/>
              <a:gd name="connsiteY3048" fmla="*/ 5826389 h 6857998"/>
              <a:gd name="connsiteX3049" fmla="*/ 4652698 w 6435725"/>
              <a:gd name="connsiteY3049" fmla="*/ 5828241 h 6857998"/>
              <a:gd name="connsiteX3050" fmla="*/ 4657196 w 6435725"/>
              <a:gd name="connsiteY3050" fmla="*/ 5830093 h 6857998"/>
              <a:gd name="connsiteX3051" fmla="*/ 4661164 w 6435725"/>
              <a:gd name="connsiteY3051" fmla="*/ 5832210 h 6857998"/>
              <a:gd name="connsiteX3052" fmla="*/ 4664869 w 6435725"/>
              <a:gd name="connsiteY3052" fmla="*/ 5834591 h 6857998"/>
              <a:gd name="connsiteX3053" fmla="*/ 4666191 w 6435725"/>
              <a:gd name="connsiteY3053" fmla="*/ 5835914 h 6857998"/>
              <a:gd name="connsiteX3054" fmla="*/ 4667779 w 6435725"/>
              <a:gd name="connsiteY3054" fmla="*/ 5837501 h 6857998"/>
              <a:gd name="connsiteX3055" fmla="*/ 4669102 w 6435725"/>
              <a:gd name="connsiteY3055" fmla="*/ 5838824 h 6857998"/>
              <a:gd name="connsiteX3056" fmla="*/ 4670425 w 6435725"/>
              <a:gd name="connsiteY3056" fmla="*/ 5840676 h 6857998"/>
              <a:gd name="connsiteX3057" fmla="*/ 4671219 w 6435725"/>
              <a:gd name="connsiteY3057" fmla="*/ 5842528 h 6857998"/>
              <a:gd name="connsiteX3058" fmla="*/ 4671748 w 6435725"/>
              <a:gd name="connsiteY3058" fmla="*/ 5844645 h 6857998"/>
              <a:gd name="connsiteX3059" fmla="*/ 4672541 w 6435725"/>
              <a:gd name="connsiteY3059" fmla="*/ 5847291 h 6857998"/>
              <a:gd name="connsiteX3060" fmla="*/ 4672541 w 6435725"/>
              <a:gd name="connsiteY3060" fmla="*/ 5849672 h 6857998"/>
              <a:gd name="connsiteX3061" fmla="*/ 4672541 w 6435725"/>
              <a:gd name="connsiteY3061" fmla="*/ 5852847 h 6857998"/>
              <a:gd name="connsiteX3062" fmla="*/ 4671748 w 6435725"/>
              <a:gd name="connsiteY3062" fmla="*/ 5855758 h 6857998"/>
              <a:gd name="connsiteX3063" fmla="*/ 4668044 w 6435725"/>
              <a:gd name="connsiteY3063" fmla="*/ 5855228 h 6857998"/>
              <a:gd name="connsiteX3064" fmla="*/ 4663810 w 6435725"/>
              <a:gd name="connsiteY3064" fmla="*/ 5853905 h 6857998"/>
              <a:gd name="connsiteX3065" fmla="*/ 4655079 w 6435725"/>
              <a:gd name="connsiteY3065" fmla="*/ 5851524 h 6857998"/>
              <a:gd name="connsiteX3066" fmla="*/ 4645554 w 6435725"/>
              <a:gd name="connsiteY3066" fmla="*/ 5849143 h 6857998"/>
              <a:gd name="connsiteX3067" fmla="*/ 4640791 w 6435725"/>
              <a:gd name="connsiteY3067" fmla="*/ 5848085 h 6857998"/>
              <a:gd name="connsiteX3068" fmla="*/ 4636294 w 6435725"/>
              <a:gd name="connsiteY3068" fmla="*/ 5847820 h 6857998"/>
              <a:gd name="connsiteX3069" fmla="*/ 4631796 w 6435725"/>
              <a:gd name="connsiteY3069" fmla="*/ 5847820 h 6857998"/>
              <a:gd name="connsiteX3070" fmla="*/ 4629679 w 6435725"/>
              <a:gd name="connsiteY3070" fmla="*/ 5847820 h 6857998"/>
              <a:gd name="connsiteX3071" fmla="*/ 4627562 w 6435725"/>
              <a:gd name="connsiteY3071" fmla="*/ 5848349 h 6857998"/>
              <a:gd name="connsiteX3072" fmla="*/ 4625446 w 6435725"/>
              <a:gd name="connsiteY3072" fmla="*/ 5849143 h 6857998"/>
              <a:gd name="connsiteX3073" fmla="*/ 4623594 w 6435725"/>
              <a:gd name="connsiteY3073" fmla="*/ 5849672 h 6857998"/>
              <a:gd name="connsiteX3074" fmla="*/ 4621741 w 6435725"/>
              <a:gd name="connsiteY3074" fmla="*/ 5850995 h 6857998"/>
              <a:gd name="connsiteX3075" fmla="*/ 4619889 w 6435725"/>
              <a:gd name="connsiteY3075" fmla="*/ 5852053 h 6857998"/>
              <a:gd name="connsiteX3076" fmla="*/ 4618302 w 6435725"/>
              <a:gd name="connsiteY3076" fmla="*/ 5853641 h 6857998"/>
              <a:gd name="connsiteX3077" fmla="*/ 4616450 w 6435725"/>
              <a:gd name="connsiteY3077" fmla="*/ 5855493 h 6857998"/>
              <a:gd name="connsiteX3078" fmla="*/ 4615391 w 6435725"/>
              <a:gd name="connsiteY3078" fmla="*/ 5857345 h 6857998"/>
              <a:gd name="connsiteX3079" fmla="*/ 4613804 w 6435725"/>
              <a:gd name="connsiteY3079" fmla="*/ 5859726 h 6857998"/>
              <a:gd name="connsiteX3080" fmla="*/ 4612746 w 6435725"/>
              <a:gd name="connsiteY3080" fmla="*/ 5862637 h 6857998"/>
              <a:gd name="connsiteX3081" fmla="*/ 4611687 w 6435725"/>
              <a:gd name="connsiteY3081" fmla="*/ 5865547 h 6857998"/>
              <a:gd name="connsiteX3082" fmla="*/ 4610629 w 6435725"/>
              <a:gd name="connsiteY3082" fmla="*/ 5868987 h 6857998"/>
              <a:gd name="connsiteX3083" fmla="*/ 4610100 w 6435725"/>
              <a:gd name="connsiteY3083" fmla="*/ 5872691 h 6857998"/>
              <a:gd name="connsiteX3084" fmla="*/ 4608777 w 6435725"/>
              <a:gd name="connsiteY3084" fmla="*/ 5878776 h 6857998"/>
              <a:gd name="connsiteX3085" fmla="*/ 4606925 w 6435725"/>
              <a:gd name="connsiteY3085" fmla="*/ 5885126 h 6857998"/>
              <a:gd name="connsiteX3086" fmla="*/ 4604544 w 6435725"/>
              <a:gd name="connsiteY3086" fmla="*/ 5891212 h 6857998"/>
              <a:gd name="connsiteX3087" fmla="*/ 4602162 w 6435725"/>
              <a:gd name="connsiteY3087" fmla="*/ 5897297 h 6857998"/>
              <a:gd name="connsiteX3088" fmla="*/ 4598987 w 6435725"/>
              <a:gd name="connsiteY3088" fmla="*/ 5903383 h 6857998"/>
              <a:gd name="connsiteX3089" fmla="*/ 4596341 w 6435725"/>
              <a:gd name="connsiteY3089" fmla="*/ 5909468 h 6857998"/>
              <a:gd name="connsiteX3090" fmla="*/ 4590256 w 6435725"/>
              <a:gd name="connsiteY3090" fmla="*/ 5921110 h 6857998"/>
              <a:gd name="connsiteX3091" fmla="*/ 4584700 w 6435725"/>
              <a:gd name="connsiteY3091" fmla="*/ 5931958 h 6857998"/>
              <a:gd name="connsiteX3092" fmla="*/ 4582054 w 6435725"/>
              <a:gd name="connsiteY3092" fmla="*/ 5936720 h 6857998"/>
              <a:gd name="connsiteX3093" fmla="*/ 4580202 w 6435725"/>
              <a:gd name="connsiteY3093" fmla="*/ 5941218 h 6857998"/>
              <a:gd name="connsiteX3094" fmla="*/ 4579144 w 6435725"/>
              <a:gd name="connsiteY3094" fmla="*/ 5945187 h 6857998"/>
              <a:gd name="connsiteX3095" fmla="*/ 4578350 w 6435725"/>
              <a:gd name="connsiteY3095" fmla="*/ 5948626 h 6857998"/>
              <a:gd name="connsiteX3096" fmla="*/ 4578350 w 6435725"/>
              <a:gd name="connsiteY3096" fmla="*/ 5950214 h 6857998"/>
              <a:gd name="connsiteX3097" fmla="*/ 4578350 w 6435725"/>
              <a:gd name="connsiteY3097" fmla="*/ 5951537 h 6857998"/>
              <a:gd name="connsiteX3098" fmla="*/ 4579144 w 6435725"/>
              <a:gd name="connsiteY3098" fmla="*/ 5952860 h 6857998"/>
              <a:gd name="connsiteX3099" fmla="*/ 4579673 w 6435725"/>
              <a:gd name="connsiteY3099" fmla="*/ 5953918 h 6857998"/>
              <a:gd name="connsiteX3100" fmla="*/ 4582848 w 6435725"/>
              <a:gd name="connsiteY3100" fmla="*/ 5958945 h 6857998"/>
              <a:gd name="connsiteX3101" fmla="*/ 4585758 w 6435725"/>
              <a:gd name="connsiteY3101" fmla="*/ 5963972 h 6857998"/>
              <a:gd name="connsiteX3102" fmla="*/ 4587875 w 6435725"/>
              <a:gd name="connsiteY3102" fmla="*/ 5968470 h 6857998"/>
              <a:gd name="connsiteX3103" fmla="*/ 4589727 w 6435725"/>
              <a:gd name="connsiteY3103" fmla="*/ 5973497 h 6857998"/>
              <a:gd name="connsiteX3104" fmla="*/ 4591314 w 6435725"/>
              <a:gd name="connsiteY3104" fmla="*/ 5977995 h 6857998"/>
              <a:gd name="connsiteX3105" fmla="*/ 4592373 w 6435725"/>
              <a:gd name="connsiteY3105" fmla="*/ 5982228 h 6857998"/>
              <a:gd name="connsiteX3106" fmla="*/ 4592637 w 6435725"/>
              <a:gd name="connsiteY3106" fmla="*/ 5986991 h 6857998"/>
              <a:gd name="connsiteX3107" fmla="*/ 4592902 w 6435725"/>
              <a:gd name="connsiteY3107" fmla="*/ 5991224 h 6857998"/>
              <a:gd name="connsiteX3108" fmla="*/ 4592637 w 6435725"/>
              <a:gd name="connsiteY3108" fmla="*/ 5995458 h 6857998"/>
              <a:gd name="connsiteX3109" fmla="*/ 4592373 w 6435725"/>
              <a:gd name="connsiteY3109" fmla="*/ 5999955 h 6857998"/>
              <a:gd name="connsiteX3110" fmla="*/ 4591314 w 6435725"/>
              <a:gd name="connsiteY3110" fmla="*/ 6004189 h 6857998"/>
              <a:gd name="connsiteX3111" fmla="*/ 4590521 w 6435725"/>
              <a:gd name="connsiteY3111" fmla="*/ 6008158 h 6857998"/>
              <a:gd name="connsiteX3112" fmla="*/ 4589198 w 6435725"/>
              <a:gd name="connsiteY3112" fmla="*/ 6012126 h 6857998"/>
              <a:gd name="connsiteX3113" fmla="*/ 4587610 w 6435725"/>
              <a:gd name="connsiteY3113" fmla="*/ 6016360 h 6857998"/>
              <a:gd name="connsiteX3114" fmla="*/ 4584435 w 6435725"/>
              <a:gd name="connsiteY3114" fmla="*/ 6024562 h 6857998"/>
              <a:gd name="connsiteX3115" fmla="*/ 4580731 w 6435725"/>
              <a:gd name="connsiteY3115" fmla="*/ 6032235 h 6857998"/>
              <a:gd name="connsiteX3116" fmla="*/ 4576762 w 6435725"/>
              <a:gd name="connsiteY3116" fmla="*/ 6039908 h 6857998"/>
              <a:gd name="connsiteX3117" fmla="*/ 4572529 w 6435725"/>
              <a:gd name="connsiteY3117" fmla="*/ 6047845 h 6857998"/>
              <a:gd name="connsiteX3118" fmla="*/ 4568560 w 6435725"/>
              <a:gd name="connsiteY3118" fmla="*/ 6055518 h 6857998"/>
              <a:gd name="connsiteX3119" fmla="*/ 4565385 w 6435725"/>
              <a:gd name="connsiteY3119" fmla="*/ 6063455 h 6857998"/>
              <a:gd name="connsiteX3120" fmla="*/ 4564062 w 6435725"/>
              <a:gd name="connsiteY3120" fmla="*/ 6067424 h 6857998"/>
              <a:gd name="connsiteX3121" fmla="*/ 4562475 w 6435725"/>
              <a:gd name="connsiteY3121" fmla="*/ 6071393 h 6857998"/>
              <a:gd name="connsiteX3122" fmla="*/ 4561681 w 6435725"/>
              <a:gd name="connsiteY3122" fmla="*/ 6075362 h 6857998"/>
              <a:gd name="connsiteX3123" fmla="*/ 4560887 w 6435725"/>
              <a:gd name="connsiteY3123" fmla="*/ 6079330 h 6857998"/>
              <a:gd name="connsiteX3124" fmla="*/ 4560358 w 6435725"/>
              <a:gd name="connsiteY3124" fmla="*/ 6083299 h 6857998"/>
              <a:gd name="connsiteX3125" fmla="*/ 4560358 w 6435725"/>
              <a:gd name="connsiteY3125" fmla="*/ 6087797 h 6857998"/>
              <a:gd name="connsiteX3126" fmla="*/ 4560094 w 6435725"/>
              <a:gd name="connsiteY3126" fmla="*/ 6093353 h 6857998"/>
              <a:gd name="connsiteX3127" fmla="*/ 4559035 w 6435725"/>
              <a:gd name="connsiteY3127" fmla="*/ 6099174 h 6857998"/>
              <a:gd name="connsiteX3128" fmla="*/ 4556919 w 6435725"/>
              <a:gd name="connsiteY3128" fmla="*/ 6111345 h 6857998"/>
              <a:gd name="connsiteX3129" fmla="*/ 4556389 w 6435725"/>
              <a:gd name="connsiteY3129" fmla="*/ 6117166 h 6857998"/>
              <a:gd name="connsiteX3130" fmla="*/ 4556125 w 6435725"/>
              <a:gd name="connsiteY3130" fmla="*/ 6120076 h 6857998"/>
              <a:gd name="connsiteX3131" fmla="*/ 4556125 w 6435725"/>
              <a:gd name="connsiteY3131" fmla="*/ 6122722 h 6857998"/>
              <a:gd name="connsiteX3132" fmla="*/ 4556389 w 6435725"/>
              <a:gd name="connsiteY3132" fmla="*/ 6124839 h 6857998"/>
              <a:gd name="connsiteX3133" fmla="*/ 4556919 w 6435725"/>
              <a:gd name="connsiteY3133" fmla="*/ 6126955 h 6857998"/>
              <a:gd name="connsiteX3134" fmla="*/ 4557712 w 6435725"/>
              <a:gd name="connsiteY3134" fmla="*/ 6129072 h 6857998"/>
              <a:gd name="connsiteX3135" fmla="*/ 4558771 w 6435725"/>
              <a:gd name="connsiteY3135" fmla="*/ 6130660 h 6857998"/>
              <a:gd name="connsiteX3136" fmla="*/ 4562210 w 6435725"/>
              <a:gd name="connsiteY3136" fmla="*/ 6134364 h 6857998"/>
              <a:gd name="connsiteX3137" fmla="*/ 4564856 w 6435725"/>
              <a:gd name="connsiteY3137" fmla="*/ 6138068 h 6857998"/>
              <a:gd name="connsiteX3138" fmla="*/ 4567502 w 6435725"/>
              <a:gd name="connsiteY3138" fmla="*/ 6141772 h 6857998"/>
              <a:gd name="connsiteX3139" fmla="*/ 4569354 w 6435725"/>
              <a:gd name="connsiteY3139" fmla="*/ 6145212 h 6857998"/>
              <a:gd name="connsiteX3140" fmla="*/ 4570677 w 6435725"/>
              <a:gd name="connsiteY3140" fmla="*/ 6148651 h 6857998"/>
              <a:gd name="connsiteX3141" fmla="*/ 4571735 w 6435725"/>
              <a:gd name="connsiteY3141" fmla="*/ 6151562 h 6857998"/>
              <a:gd name="connsiteX3142" fmla="*/ 4572529 w 6435725"/>
              <a:gd name="connsiteY3142" fmla="*/ 6154737 h 6857998"/>
              <a:gd name="connsiteX3143" fmla="*/ 4573058 w 6435725"/>
              <a:gd name="connsiteY3143" fmla="*/ 6157647 h 6857998"/>
              <a:gd name="connsiteX3144" fmla="*/ 4573058 w 6435725"/>
              <a:gd name="connsiteY3144" fmla="*/ 6160558 h 6857998"/>
              <a:gd name="connsiteX3145" fmla="*/ 4573058 w 6435725"/>
              <a:gd name="connsiteY3145" fmla="*/ 6163468 h 6857998"/>
              <a:gd name="connsiteX3146" fmla="*/ 4572264 w 6435725"/>
              <a:gd name="connsiteY3146" fmla="*/ 6166378 h 6857998"/>
              <a:gd name="connsiteX3147" fmla="*/ 4571735 w 6435725"/>
              <a:gd name="connsiteY3147" fmla="*/ 6168760 h 6857998"/>
              <a:gd name="connsiteX3148" fmla="*/ 4570677 w 6435725"/>
              <a:gd name="connsiteY3148" fmla="*/ 6171670 h 6857998"/>
              <a:gd name="connsiteX3149" fmla="*/ 4569619 w 6435725"/>
              <a:gd name="connsiteY3149" fmla="*/ 6174051 h 6857998"/>
              <a:gd name="connsiteX3150" fmla="*/ 4566708 w 6435725"/>
              <a:gd name="connsiteY3150" fmla="*/ 6178814 h 6857998"/>
              <a:gd name="connsiteX3151" fmla="*/ 4563004 w 6435725"/>
              <a:gd name="connsiteY3151" fmla="*/ 6183576 h 6857998"/>
              <a:gd name="connsiteX3152" fmla="*/ 4559300 w 6435725"/>
              <a:gd name="connsiteY3152" fmla="*/ 6188074 h 6857998"/>
              <a:gd name="connsiteX3153" fmla="*/ 4551098 w 6435725"/>
              <a:gd name="connsiteY3153" fmla="*/ 6197335 h 6857998"/>
              <a:gd name="connsiteX3154" fmla="*/ 4547129 w 6435725"/>
              <a:gd name="connsiteY3154" fmla="*/ 6201833 h 6857998"/>
              <a:gd name="connsiteX3155" fmla="*/ 4543425 w 6435725"/>
              <a:gd name="connsiteY3155" fmla="*/ 6206595 h 6857998"/>
              <a:gd name="connsiteX3156" fmla="*/ 4539985 w 6435725"/>
              <a:gd name="connsiteY3156" fmla="*/ 6211093 h 6857998"/>
              <a:gd name="connsiteX3157" fmla="*/ 4538662 w 6435725"/>
              <a:gd name="connsiteY3157" fmla="*/ 6213739 h 6857998"/>
              <a:gd name="connsiteX3158" fmla="*/ 4537339 w 6435725"/>
              <a:gd name="connsiteY3158" fmla="*/ 6216120 h 6857998"/>
              <a:gd name="connsiteX3159" fmla="*/ 4535223 w 6435725"/>
              <a:gd name="connsiteY3159" fmla="*/ 6229878 h 6857998"/>
              <a:gd name="connsiteX3160" fmla="*/ 4540514 w 6435725"/>
              <a:gd name="connsiteY3160" fmla="*/ 6246812 h 6857998"/>
              <a:gd name="connsiteX3161" fmla="*/ 4545806 w 6435725"/>
              <a:gd name="connsiteY3161" fmla="*/ 6263745 h 6857998"/>
              <a:gd name="connsiteX3162" fmla="*/ 4551362 w 6435725"/>
              <a:gd name="connsiteY3162" fmla="*/ 6280678 h 6857998"/>
              <a:gd name="connsiteX3163" fmla="*/ 4556389 w 6435725"/>
              <a:gd name="connsiteY3163" fmla="*/ 6297876 h 6857998"/>
              <a:gd name="connsiteX3164" fmla="*/ 4558771 w 6435725"/>
              <a:gd name="connsiteY3164" fmla="*/ 6306343 h 6857998"/>
              <a:gd name="connsiteX3165" fmla="*/ 4560887 w 6435725"/>
              <a:gd name="connsiteY3165" fmla="*/ 6315074 h 6857998"/>
              <a:gd name="connsiteX3166" fmla="*/ 4562739 w 6435725"/>
              <a:gd name="connsiteY3166" fmla="*/ 6323805 h 6857998"/>
              <a:gd name="connsiteX3167" fmla="*/ 4564327 w 6435725"/>
              <a:gd name="connsiteY3167" fmla="*/ 6332801 h 6857998"/>
              <a:gd name="connsiteX3168" fmla="*/ 4565650 w 6435725"/>
              <a:gd name="connsiteY3168" fmla="*/ 6341797 h 6857998"/>
              <a:gd name="connsiteX3169" fmla="*/ 4566444 w 6435725"/>
              <a:gd name="connsiteY3169" fmla="*/ 6350528 h 6857998"/>
              <a:gd name="connsiteX3170" fmla="*/ 4566708 w 6435725"/>
              <a:gd name="connsiteY3170" fmla="*/ 6359789 h 6857998"/>
              <a:gd name="connsiteX3171" fmla="*/ 4567237 w 6435725"/>
              <a:gd name="connsiteY3171" fmla="*/ 6369049 h 6857998"/>
              <a:gd name="connsiteX3172" fmla="*/ 4563533 w 6435725"/>
              <a:gd name="connsiteY3172" fmla="*/ 6369578 h 6857998"/>
              <a:gd name="connsiteX3173" fmla="*/ 4560358 w 6435725"/>
              <a:gd name="connsiteY3173" fmla="*/ 6369578 h 6857998"/>
              <a:gd name="connsiteX3174" fmla="*/ 4556919 w 6435725"/>
              <a:gd name="connsiteY3174" fmla="*/ 6369314 h 6857998"/>
              <a:gd name="connsiteX3175" fmla="*/ 4554273 w 6435725"/>
              <a:gd name="connsiteY3175" fmla="*/ 6368785 h 6857998"/>
              <a:gd name="connsiteX3176" fmla="*/ 4551098 w 6435725"/>
              <a:gd name="connsiteY3176" fmla="*/ 6367726 h 6857998"/>
              <a:gd name="connsiteX3177" fmla="*/ 4548452 w 6435725"/>
              <a:gd name="connsiteY3177" fmla="*/ 6366668 h 6857998"/>
              <a:gd name="connsiteX3178" fmla="*/ 4543160 w 6435725"/>
              <a:gd name="connsiteY3178" fmla="*/ 6363493 h 6857998"/>
              <a:gd name="connsiteX3179" fmla="*/ 4532841 w 6435725"/>
              <a:gd name="connsiteY3179" fmla="*/ 6356878 h 6857998"/>
              <a:gd name="connsiteX3180" fmla="*/ 4527550 w 6435725"/>
              <a:gd name="connsiteY3180" fmla="*/ 6353968 h 6857998"/>
              <a:gd name="connsiteX3181" fmla="*/ 4524639 w 6435725"/>
              <a:gd name="connsiteY3181" fmla="*/ 6352645 h 6857998"/>
              <a:gd name="connsiteX3182" fmla="*/ 4521729 w 6435725"/>
              <a:gd name="connsiteY3182" fmla="*/ 6351851 h 6857998"/>
              <a:gd name="connsiteX3183" fmla="*/ 4518289 w 6435725"/>
              <a:gd name="connsiteY3183" fmla="*/ 6351587 h 6857998"/>
              <a:gd name="connsiteX3184" fmla="*/ 4514850 w 6435725"/>
              <a:gd name="connsiteY3184" fmla="*/ 6351322 h 6857998"/>
              <a:gd name="connsiteX3185" fmla="*/ 4511939 w 6435725"/>
              <a:gd name="connsiteY3185" fmla="*/ 6351322 h 6857998"/>
              <a:gd name="connsiteX3186" fmla="*/ 4508500 w 6435725"/>
              <a:gd name="connsiteY3186" fmla="*/ 6351587 h 6857998"/>
              <a:gd name="connsiteX3187" fmla="*/ 4505325 w 6435725"/>
              <a:gd name="connsiteY3187" fmla="*/ 6351851 h 6857998"/>
              <a:gd name="connsiteX3188" fmla="*/ 4502414 w 6435725"/>
              <a:gd name="connsiteY3188" fmla="*/ 6352380 h 6857998"/>
              <a:gd name="connsiteX3189" fmla="*/ 4496064 w 6435725"/>
              <a:gd name="connsiteY3189" fmla="*/ 6353968 h 6857998"/>
              <a:gd name="connsiteX3190" fmla="*/ 4490244 w 6435725"/>
              <a:gd name="connsiteY3190" fmla="*/ 6356085 h 6857998"/>
              <a:gd name="connsiteX3191" fmla="*/ 4484687 w 6435725"/>
              <a:gd name="connsiteY3191" fmla="*/ 6359260 h 6857998"/>
              <a:gd name="connsiteX3192" fmla="*/ 4479396 w 6435725"/>
              <a:gd name="connsiteY3192" fmla="*/ 6362964 h 6857998"/>
              <a:gd name="connsiteX3193" fmla="*/ 4474104 w 6435725"/>
              <a:gd name="connsiteY3193" fmla="*/ 6366933 h 6857998"/>
              <a:gd name="connsiteX3194" fmla="*/ 4479925 w 6435725"/>
              <a:gd name="connsiteY3194" fmla="*/ 6390745 h 6857998"/>
              <a:gd name="connsiteX3195" fmla="*/ 4482041 w 6435725"/>
              <a:gd name="connsiteY3195" fmla="*/ 6395508 h 6857998"/>
              <a:gd name="connsiteX3196" fmla="*/ 4483894 w 6435725"/>
              <a:gd name="connsiteY3196" fmla="*/ 6399476 h 6857998"/>
              <a:gd name="connsiteX3197" fmla="*/ 4485216 w 6435725"/>
              <a:gd name="connsiteY3197" fmla="*/ 6403445 h 6857998"/>
              <a:gd name="connsiteX3198" fmla="*/ 4486010 w 6435725"/>
              <a:gd name="connsiteY3198" fmla="*/ 6407149 h 6857998"/>
              <a:gd name="connsiteX3199" fmla="*/ 4486539 w 6435725"/>
              <a:gd name="connsiteY3199" fmla="*/ 6410853 h 6857998"/>
              <a:gd name="connsiteX3200" fmla="*/ 4487069 w 6435725"/>
              <a:gd name="connsiteY3200" fmla="*/ 6413764 h 6857998"/>
              <a:gd name="connsiteX3201" fmla="*/ 4487333 w 6435725"/>
              <a:gd name="connsiteY3201" fmla="*/ 6416939 h 6857998"/>
              <a:gd name="connsiteX3202" fmla="*/ 4487069 w 6435725"/>
              <a:gd name="connsiteY3202" fmla="*/ 6419320 h 6857998"/>
              <a:gd name="connsiteX3203" fmla="*/ 4486275 w 6435725"/>
              <a:gd name="connsiteY3203" fmla="*/ 6421966 h 6857998"/>
              <a:gd name="connsiteX3204" fmla="*/ 4485746 w 6435725"/>
              <a:gd name="connsiteY3204" fmla="*/ 6424347 h 6857998"/>
              <a:gd name="connsiteX3205" fmla="*/ 4484423 w 6435725"/>
              <a:gd name="connsiteY3205" fmla="*/ 6426464 h 6857998"/>
              <a:gd name="connsiteX3206" fmla="*/ 4483364 w 6435725"/>
              <a:gd name="connsiteY3206" fmla="*/ 6428316 h 6857998"/>
              <a:gd name="connsiteX3207" fmla="*/ 4482041 w 6435725"/>
              <a:gd name="connsiteY3207" fmla="*/ 6429903 h 6857998"/>
              <a:gd name="connsiteX3208" fmla="*/ 4480189 w 6435725"/>
              <a:gd name="connsiteY3208" fmla="*/ 6431491 h 6857998"/>
              <a:gd name="connsiteX3209" fmla="*/ 4478337 w 6435725"/>
              <a:gd name="connsiteY3209" fmla="*/ 6432814 h 6857998"/>
              <a:gd name="connsiteX3210" fmla="*/ 4476485 w 6435725"/>
              <a:gd name="connsiteY3210" fmla="*/ 6434137 h 6857998"/>
              <a:gd name="connsiteX3211" fmla="*/ 4472252 w 6435725"/>
              <a:gd name="connsiteY3211" fmla="*/ 6436253 h 6857998"/>
              <a:gd name="connsiteX3212" fmla="*/ 4467225 w 6435725"/>
              <a:gd name="connsiteY3212" fmla="*/ 6438105 h 6857998"/>
              <a:gd name="connsiteX3213" fmla="*/ 4462198 w 6435725"/>
              <a:gd name="connsiteY3213" fmla="*/ 6439693 h 6857998"/>
              <a:gd name="connsiteX3214" fmla="*/ 4456641 w 6435725"/>
              <a:gd name="connsiteY3214" fmla="*/ 6441280 h 6857998"/>
              <a:gd name="connsiteX3215" fmla="*/ 4445529 w 6435725"/>
              <a:gd name="connsiteY3215" fmla="*/ 6443662 h 6857998"/>
              <a:gd name="connsiteX3216" fmla="*/ 4439973 w 6435725"/>
              <a:gd name="connsiteY3216" fmla="*/ 6444985 h 6857998"/>
              <a:gd name="connsiteX3217" fmla="*/ 4434681 w 6435725"/>
              <a:gd name="connsiteY3217" fmla="*/ 6446308 h 6857998"/>
              <a:gd name="connsiteX3218" fmla="*/ 4430183 w 6435725"/>
              <a:gd name="connsiteY3218" fmla="*/ 6451864 h 6857998"/>
              <a:gd name="connsiteX3219" fmla="*/ 4425421 w 6435725"/>
              <a:gd name="connsiteY3219" fmla="*/ 6457420 h 6857998"/>
              <a:gd name="connsiteX3220" fmla="*/ 4420658 w 6435725"/>
              <a:gd name="connsiteY3220" fmla="*/ 6462712 h 6857998"/>
              <a:gd name="connsiteX3221" fmla="*/ 4415631 w 6435725"/>
              <a:gd name="connsiteY3221" fmla="*/ 6467210 h 6857998"/>
              <a:gd name="connsiteX3222" fmla="*/ 4410339 w 6435725"/>
              <a:gd name="connsiteY3222" fmla="*/ 6471972 h 6857998"/>
              <a:gd name="connsiteX3223" fmla="*/ 4405048 w 6435725"/>
              <a:gd name="connsiteY3223" fmla="*/ 6476205 h 6857998"/>
              <a:gd name="connsiteX3224" fmla="*/ 4399491 w 6435725"/>
              <a:gd name="connsiteY3224" fmla="*/ 6480174 h 6857998"/>
              <a:gd name="connsiteX3225" fmla="*/ 4393935 w 6435725"/>
              <a:gd name="connsiteY3225" fmla="*/ 6483614 h 6857998"/>
              <a:gd name="connsiteX3226" fmla="*/ 4387850 w 6435725"/>
              <a:gd name="connsiteY3226" fmla="*/ 6487053 h 6857998"/>
              <a:gd name="connsiteX3227" fmla="*/ 4382029 w 6435725"/>
              <a:gd name="connsiteY3227" fmla="*/ 6489699 h 6857998"/>
              <a:gd name="connsiteX3228" fmla="*/ 4375414 w 6435725"/>
              <a:gd name="connsiteY3228" fmla="*/ 6492080 h 6857998"/>
              <a:gd name="connsiteX3229" fmla="*/ 4369064 w 6435725"/>
              <a:gd name="connsiteY3229" fmla="*/ 6494462 h 6857998"/>
              <a:gd name="connsiteX3230" fmla="*/ 4362185 w 6435725"/>
              <a:gd name="connsiteY3230" fmla="*/ 6496314 h 6857998"/>
              <a:gd name="connsiteX3231" fmla="*/ 4355306 w 6435725"/>
              <a:gd name="connsiteY3231" fmla="*/ 6497372 h 6857998"/>
              <a:gd name="connsiteX3232" fmla="*/ 4348162 w 6435725"/>
              <a:gd name="connsiteY3232" fmla="*/ 6498430 h 6857998"/>
              <a:gd name="connsiteX3233" fmla="*/ 4340489 w 6435725"/>
              <a:gd name="connsiteY3233" fmla="*/ 6498695 h 6857998"/>
              <a:gd name="connsiteX3234" fmla="*/ 4136760 w 6435725"/>
              <a:gd name="connsiteY3234" fmla="*/ 6611672 h 6857998"/>
              <a:gd name="connsiteX3235" fmla="*/ 4071144 w 6435725"/>
              <a:gd name="connsiteY3235" fmla="*/ 6638660 h 6857998"/>
              <a:gd name="connsiteX3236" fmla="*/ 4059767 w 6435725"/>
              <a:gd name="connsiteY3236" fmla="*/ 6642893 h 6857998"/>
              <a:gd name="connsiteX3237" fmla="*/ 4048919 w 6435725"/>
              <a:gd name="connsiteY3237" fmla="*/ 6646597 h 6857998"/>
              <a:gd name="connsiteX3238" fmla="*/ 4043627 w 6435725"/>
              <a:gd name="connsiteY3238" fmla="*/ 6647920 h 6857998"/>
              <a:gd name="connsiteX3239" fmla="*/ 4038864 w 6435725"/>
              <a:gd name="connsiteY3239" fmla="*/ 6649243 h 6857998"/>
              <a:gd name="connsiteX3240" fmla="*/ 4033837 w 6435725"/>
              <a:gd name="connsiteY3240" fmla="*/ 6650037 h 6857998"/>
              <a:gd name="connsiteX3241" fmla="*/ 4029339 w 6435725"/>
              <a:gd name="connsiteY3241" fmla="*/ 6651095 h 6857998"/>
              <a:gd name="connsiteX3242" fmla="*/ 4024577 w 6435725"/>
              <a:gd name="connsiteY3242" fmla="*/ 6651360 h 6857998"/>
              <a:gd name="connsiteX3243" fmla="*/ 4020079 w 6435725"/>
              <a:gd name="connsiteY3243" fmla="*/ 6651889 h 6857998"/>
              <a:gd name="connsiteX3244" fmla="*/ 4015846 w 6435725"/>
              <a:gd name="connsiteY3244" fmla="*/ 6651889 h 6857998"/>
              <a:gd name="connsiteX3245" fmla="*/ 4011612 w 6435725"/>
              <a:gd name="connsiteY3245" fmla="*/ 6651624 h 6857998"/>
              <a:gd name="connsiteX3246" fmla="*/ 4007114 w 6435725"/>
              <a:gd name="connsiteY3246" fmla="*/ 6651624 h 6857998"/>
              <a:gd name="connsiteX3247" fmla="*/ 4003146 w 6435725"/>
              <a:gd name="connsiteY3247" fmla="*/ 6651095 h 6857998"/>
              <a:gd name="connsiteX3248" fmla="*/ 3999177 w 6435725"/>
              <a:gd name="connsiteY3248" fmla="*/ 6650301 h 6857998"/>
              <a:gd name="connsiteX3249" fmla="*/ 3995208 w 6435725"/>
              <a:gd name="connsiteY3249" fmla="*/ 6649508 h 6857998"/>
              <a:gd name="connsiteX3250" fmla="*/ 3991239 w 6435725"/>
              <a:gd name="connsiteY3250" fmla="*/ 6648185 h 6857998"/>
              <a:gd name="connsiteX3251" fmla="*/ 3987271 w 6435725"/>
              <a:gd name="connsiteY3251" fmla="*/ 6647126 h 6857998"/>
              <a:gd name="connsiteX3252" fmla="*/ 3979598 w 6435725"/>
              <a:gd name="connsiteY3252" fmla="*/ 6643951 h 6857998"/>
              <a:gd name="connsiteX3253" fmla="*/ 3972189 w 6435725"/>
              <a:gd name="connsiteY3253" fmla="*/ 6640247 h 6857998"/>
              <a:gd name="connsiteX3254" fmla="*/ 3964517 w 6435725"/>
              <a:gd name="connsiteY3254" fmla="*/ 6636014 h 6857998"/>
              <a:gd name="connsiteX3255" fmla="*/ 3957108 w 6435725"/>
              <a:gd name="connsiteY3255" fmla="*/ 6630987 h 6857998"/>
              <a:gd name="connsiteX3256" fmla="*/ 3949435 w 6435725"/>
              <a:gd name="connsiteY3256" fmla="*/ 6625430 h 6857998"/>
              <a:gd name="connsiteX3257" fmla="*/ 3941498 w 6435725"/>
              <a:gd name="connsiteY3257" fmla="*/ 6619610 h 6857998"/>
              <a:gd name="connsiteX3258" fmla="*/ 3933560 w 6435725"/>
              <a:gd name="connsiteY3258" fmla="*/ 6612995 h 6857998"/>
              <a:gd name="connsiteX3259" fmla="*/ 3929062 w 6435725"/>
              <a:gd name="connsiteY3259" fmla="*/ 6609291 h 6857998"/>
              <a:gd name="connsiteX3260" fmla="*/ 3925094 w 6435725"/>
              <a:gd name="connsiteY3260" fmla="*/ 6605587 h 6857998"/>
              <a:gd name="connsiteX3261" fmla="*/ 3921125 w 6435725"/>
              <a:gd name="connsiteY3261" fmla="*/ 6601618 h 6857998"/>
              <a:gd name="connsiteX3262" fmla="*/ 3917421 w 6435725"/>
              <a:gd name="connsiteY3262" fmla="*/ 6597649 h 6857998"/>
              <a:gd name="connsiteX3263" fmla="*/ 3910806 w 6435725"/>
              <a:gd name="connsiteY3263" fmla="*/ 6589183 h 6857998"/>
              <a:gd name="connsiteX3264" fmla="*/ 3904192 w 6435725"/>
              <a:gd name="connsiteY3264" fmla="*/ 6580716 h 6857998"/>
              <a:gd name="connsiteX3265" fmla="*/ 3898106 w 6435725"/>
              <a:gd name="connsiteY3265" fmla="*/ 6571720 h 6857998"/>
              <a:gd name="connsiteX3266" fmla="*/ 3892550 w 6435725"/>
              <a:gd name="connsiteY3266" fmla="*/ 6562460 h 6857998"/>
              <a:gd name="connsiteX3267" fmla="*/ 3881702 w 6435725"/>
              <a:gd name="connsiteY3267" fmla="*/ 6544203 h 6857998"/>
              <a:gd name="connsiteX3268" fmla="*/ 3876146 w 6435725"/>
              <a:gd name="connsiteY3268" fmla="*/ 6534943 h 6857998"/>
              <a:gd name="connsiteX3269" fmla="*/ 3870589 w 6435725"/>
              <a:gd name="connsiteY3269" fmla="*/ 6525683 h 6857998"/>
              <a:gd name="connsiteX3270" fmla="*/ 3864769 w 6435725"/>
              <a:gd name="connsiteY3270" fmla="*/ 6516687 h 6857998"/>
              <a:gd name="connsiteX3271" fmla="*/ 3858419 w 6435725"/>
              <a:gd name="connsiteY3271" fmla="*/ 6508220 h 6857998"/>
              <a:gd name="connsiteX3272" fmla="*/ 3852069 w 6435725"/>
              <a:gd name="connsiteY3272" fmla="*/ 6499753 h 6857998"/>
              <a:gd name="connsiteX3273" fmla="*/ 3848364 w 6435725"/>
              <a:gd name="connsiteY3273" fmla="*/ 6495785 h 6857998"/>
              <a:gd name="connsiteX3274" fmla="*/ 3844660 w 6435725"/>
              <a:gd name="connsiteY3274" fmla="*/ 6492080 h 6857998"/>
              <a:gd name="connsiteX3275" fmla="*/ 3840956 w 6435725"/>
              <a:gd name="connsiteY3275" fmla="*/ 6488112 h 6857998"/>
              <a:gd name="connsiteX3276" fmla="*/ 3836987 w 6435725"/>
              <a:gd name="connsiteY3276" fmla="*/ 6484408 h 6857998"/>
              <a:gd name="connsiteX3277" fmla="*/ 3832754 w 6435725"/>
              <a:gd name="connsiteY3277" fmla="*/ 6481233 h 6857998"/>
              <a:gd name="connsiteX3278" fmla="*/ 3828521 w 6435725"/>
              <a:gd name="connsiteY3278" fmla="*/ 6477793 h 6857998"/>
              <a:gd name="connsiteX3279" fmla="*/ 3819260 w 6435725"/>
              <a:gd name="connsiteY3279" fmla="*/ 6471443 h 6857998"/>
              <a:gd name="connsiteX3280" fmla="*/ 3811323 w 6435725"/>
              <a:gd name="connsiteY3280" fmla="*/ 6465887 h 6857998"/>
              <a:gd name="connsiteX3281" fmla="*/ 3807619 w 6435725"/>
              <a:gd name="connsiteY3281" fmla="*/ 6463770 h 6857998"/>
              <a:gd name="connsiteX3282" fmla="*/ 3804179 w 6435725"/>
              <a:gd name="connsiteY3282" fmla="*/ 6462183 h 6857998"/>
              <a:gd name="connsiteX3283" fmla="*/ 3801004 w 6435725"/>
              <a:gd name="connsiteY3283" fmla="*/ 6461124 h 6857998"/>
              <a:gd name="connsiteX3284" fmla="*/ 3798094 w 6435725"/>
              <a:gd name="connsiteY3284" fmla="*/ 6460595 h 6857998"/>
              <a:gd name="connsiteX3285" fmla="*/ 3796506 w 6435725"/>
              <a:gd name="connsiteY3285" fmla="*/ 6460860 h 6857998"/>
              <a:gd name="connsiteX3286" fmla="*/ 3795183 w 6435725"/>
              <a:gd name="connsiteY3286" fmla="*/ 6460860 h 6857998"/>
              <a:gd name="connsiteX3287" fmla="*/ 3793860 w 6435725"/>
              <a:gd name="connsiteY3287" fmla="*/ 6461389 h 6857998"/>
              <a:gd name="connsiteX3288" fmla="*/ 3792537 w 6435725"/>
              <a:gd name="connsiteY3288" fmla="*/ 6462183 h 6857998"/>
              <a:gd name="connsiteX3289" fmla="*/ 3791214 w 6435725"/>
              <a:gd name="connsiteY3289" fmla="*/ 6462976 h 6857998"/>
              <a:gd name="connsiteX3290" fmla="*/ 3790156 w 6435725"/>
              <a:gd name="connsiteY3290" fmla="*/ 6464299 h 6857998"/>
              <a:gd name="connsiteX3291" fmla="*/ 3787775 w 6435725"/>
              <a:gd name="connsiteY3291" fmla="*/ 6466945 h 6857998"/>
              <a:gd name="connsiteX3292" fmla="*/ 3785658 w 6435725"/>
              <a:gd name="connsiteY3292" fmla="*/ 6470914 h 6857998"/>
              <a:gd name="connsiteX3293" fmla="*/ 3783542 w 6435725"/>
              <a:gd name="connsiteY3293" fmla="*/ 6475941 h 6857998"/>
              <a:gd name="connsiteX3294" fmla="*/ 3781689 w 6435725"/>
              <a:gd name="connsiteY3294" fmla="*/ 6482026 h 6857998"/>
              <a:gd name="connsiteX3295" fmla="*/ 3779573 w 6435725"/>
              <a:gd name="connsiteY3295" fmla="*/ 6489435 h 6857998"/>
              <a:gd name="connsiteX3296" fmla="*/ 3777721 w 6435725"/>
              <a:gd name="connsiteY3296" fmla="*/ 6498166 h 6857998"/>
              <a:gd name="connsiteX3297" fmla="*/ 3775339 w 6435725"/>
              <a:gd name="connsiteY3297" fmla="*/ 6506633 h 6857998"/>
              <a:gd name="connsiteX3298" fmla="*/ 3773752 w 6435725"/>
              <a:gd name="connsiteY3298" fmla="*/ 6510866 h 6857998"/>
              <a:gd name="connsiteX3299" fmla="*/ 3772164 w 6435725"/>
              <a:gd name="connsiteY3299" fmla="*/ 6514835 h 6857998"/>
              <a:gd name="connsiteX3300" fmla="*/ 3770312 w 6435725"/>
              <a:gd name="connsiteY3300" fmla="*/ 6518803 h 6857998"/>
              <a:gd name="connsiteX3301" fmla="*/ 3767931 w 6435725"/>
              <a:gd name="connsiteY3301" fmla="*/ 6522508 h 6857998"/>
              <a:gd name="connsiteX3302" fmla="*/ 3765550 w 6435725"/>
              <a:gd name="connsiteY3302" fmla="*/ 6525947 h 6857998"/>
              <a:gd name="connsiteX3303" fmla="*/ 3762375 w 6435725"/>
              <a:gd name="connsiteY3303" fmla="*/ 6529122 h 6857998"/>
              <a:gd name="connsiteX3304" fmla="*/ 3758935 w 6435725"/>
              <a:gd name="connsiteY3304" fmla="*/ 6531768 h 6857998"/>
              <a:gd name="connsiteX3305" fmla="*/ 3754967 w 6435725"/>
              <a:gd name="connsiteY3305" fmla="*/ 6533885 h 6857998"/>
              <a:gd name="connsiteX3306" fmla="*/ 3752850 w 6435725"/>
              <a:gd name="connsiteY3306" fmla="*/ 6534943 h 6857998"/>
              <a:gd name="connsiteX3307" fmla="*/ 3750469 w 6435725"/>
              <a:gd name="connsiteY3307" fmla="*/ 6535472 h 6857998"/>
              <a:gd name="connsiteX3308" fmla="*/ 3748087 w 6435725"/>
              <a:gd name="connsiteY3308" fmla="*/ 6536001 h 6857998"/>
              <a:gd name="connsiteX3309" fmla="*/ 3745442 w 6435725"/>
              <a:gd name="connsiteY3309" fmla="*/ 6536530 h 6857998"/>
              <a:gd name="connsiteX3310" fmla="*/ 3742796 w 6435725"/>
              <a:gd name="connsiteY3310" fmla="*/ 6536795 h 6857998"/>
              <a:gd name="connsiteX3311" fmla="*/ 3739885 w 6435725"/>
              <a:gd name="connsiteY3311" fmla="*/ 6536795 h 6857998"/>
              <a:gd name="connsiteX3312" fmla="*/ 3733535 w 6435725"/>
              <a:gd name="connsiteY3312" fmla="*/ 6536001 h 6857998"/>
              <a:gd name="connsiteX3313" fmla="*/ 3730096 w 6435725"/>
              <a:gd name="connsiteY3313" fmla="*/ 6536001 h 6857998"/>
              <a:gd name="connsiteX3314" fmla="*/ 3726656 w 6435725"/>
              <a:gd name="connsiteY3314" fmla="*/ 6536530 h 6857998"/>
              <a:gd name="connsiteX3315" fmla="*/ 3724010 w 6435725"/>
              <a:gd name="connsiteY3315" fmla="*/ 6537060 h 6857998"/>
              <a:gd name="connsiteX3316" fmla="*/ 3720835 w 6435725"/>
              <a:gd name="connsiteY3316" fmla="*/ 6538383 h 6857998"/>
              <a:gd name="connsiteX3317" fmla="*/ 3718454 w 6435725"/>
              <a:gd name="connsiteY3317" fmla="*/ 6539441 h 6857998"/>
              <a:gd name="connsiteX3318" fmla="*/ 3716073 w 6435725"/>
              <a:gd name="connsiteY3318" fmla="*/ 6541028 h 6857998"/>
              <a:gd name="connsiteX3319" fmla="*/ 3711046 w 6435725"/>
              <a:gd name="connsiteY3319" fmla="*/ 6544733 h 6857998"/>
              <a:gd name="connsiteX3320" fmla="*/ 3706548 w 6435725"/>
              <a:gd name="connsiteY3320" fmla="*/ 6548701 h 6857998"/>
              <a:gd name="connsiteX3321" fmla="*/ 3701785 w 6435725"/>
              <a:gd name="connsiteY3321" fmla="*/ 6552670 h 6857998"/>
              <a:gd name="connsiteX3322" fmla="*/ 3699404 w 6435725"/>
              <a:gd name="connsiteY3322" fmla="*/ 6554522 h 6857998"/>
              <a:gd name="connsiteX3323" fmla="*/ 3697023 w 6435725"/>
              <a:gd name="connsiteY3323" fmla="*/ 6556110 h 6857998"/>
              <a:gd name="connsiteX3324" fmla="*/ 3694642 w 6435725"/>
              <a:gd name="connsiteY3324" fmla="*/ 6557697 h 6857998"/>
              <a:gd name="connsiteX3325" fmla="*/ 3691731 w 6435725"/>
              <a:gd name="connsiteY3325" fmla="*/ 6558755 h 6857998"/>
              <a:gd name="connsiteX3326" fmla="*/ 3691202 w 6435725"/>
              <a:gd name="connsiteY3326" fmla="*/ 6562724 h 6857998"/>
              <a:gd name="connsiteX3327" fmla="*/ 3690937 w 6435725"/>
              <a:gd name="connsiteY3327" fmla="*/ 6566428 h 6857998"/>
              <a:gd name="connsiteX3328" fmla="*/ 3690673 w 6435725"/>
              <a:gd name="connsiteY3328" fmla="*/ 6570133 h 6857998"/>
              <a:gd name="connsiteX3329" fmla="*/ 3690673 w 6435725"/>
              <a:gd name="connsiteY3329" fmla="*/ 6574101 h 6857998"/>
              <a:gd name="connsiteX3330" fmla="*/ 3690937 w 6435725"/>
              <a:gd name="connsiteY3330" fmla="*/ 6577805 h 6857998"/>
              <a:gd name="connsiteX3331" fmla="*/ 3691202 w 6435725"/>
              <a:gd name="connsiteY3331" fmla="*/ 6581510 h 6857998"/>
              <a:gd name="connsiteX3332" fmla="*/ 3691731 w 6435725"/>
              <a:gd name="connsiteY3332" fmla="*/ 6585214 h 6857998"/>
              <a:gd name="connsiteX3333" fmla="*/ 3692260 w 6435725"/>
              <a:gd name="connsiteY3333" fmla="*/ 6588918 h 6857998"/>
              <a:gd name="connsiteX3334" fmla="*/ 3694642 w 6435725"/>
              <a:gd name="connsiteY3334" fmla="*/ 6596326 h 6857998"/>
              <a:gd name="connsiteX3335" fmla="*/ 3697023 w 6435725"/>
              <a:gd name="connsiteY3335" fmla="*/ 6603735 h 6857998"/>
              <a:gd name="connsiteX3336" fmla="*/ 3700727 w 6435725"/>
              <a:gd name="connsiteY3336" fmla="*/ 6610878 h 6857998"/>
              <a:gd name="connsiteX3337" fmla="*/ 3704696 w 6435725"/>
              <a:gd name="connsiteY3337" fmla="*/ 6617758 h 6857998"/>
              <a:gd name="connsiteX3338" fmla="*/ 3698875 w 6435725"/>
              <a:gd name="connsiteY3338" fmla="*/ 6618551 h 6857998"/>
              <a:gd name="connsiteX3339" fmla="*/ 3693583 w 6435725"/>
              <a:gd name="connsiteY3339" fmla="*/ 6617758 h 6857998"/>
              <a:gd name="connsiteX3340" fmla="*/ 3689085 w 6435725"/>
              <a:gd name="connsiteY3340" fmla="*/ 6616964 h 6857998"/>
              <a:gd name="connsiteX3341" fmla="*/ 3684587 w 6435725"/>
              <a:gd name="connsiteY3341" fmla="*/ 6615376 h 6857998"/>
              <a:gd name="connsiteX3342" fmla="*/ 3681148 w 6435725"/>
              <a:gd name="connsiteY3342" fmla="*/ 6613524 h 6857998"/>
              <a:gd name="connsiteX3343" fmla="*/ 3677708 w 6435725"/>
              <a:gd name="connsiteY3343" fmla="*/ 6611143 h 6857998"/>
              <a:gd name="connsiteX3344" fmla="*/ 3674269 w 6435725"/>
              <a:gd name="connsiteY3344" fmla="*/ 6608233 h 6857998"/>
              <a:gd name="connsiteX3345" fmla="*/ 3671623 w 6435725"/>
              <a:gd name="connsiteY3345" fmla="*/ 6605587 h 6857998"/>
              <a:gd name="connsiteX3346" fmla="*/ 3668712 w 6435725"/>
              <a:gd name="connsiteY3346" fmla="*/ 6602147 h 6857998"/>
              <a:gd name="connsiteX3347" fmla="*/ 3666067 w 6435725"/>
              <a:gd name="connsiteY3347" fmla="*/ 6598972 h 6857998"/>
              <a:gd name="connsiteX3348" fmla="*/ 3660775 w 6435725"/>
              <a:gd name="connsiteY3348" fmla="*/ 6592358 h 6857998"/>
              <a:gd name="connsiteX3349" fmla="*/ 3657864 w 6435725"/>
              <a:gd name="connsiteY3349" fmla="*/ 6589183 h 6857998"/>
              <a:gd name="connsiteX3350" fmla="*/ 3655219 w 6435725"/>
              <a:gd name="connsiteY3350" fmla="*/ 6586272 h 6857998"/>
              <a:gd name="connsiteX3351" fmla="*/ 3652573 w 6435725"/>
              <a:gd name="connsiteY3351" fmla="*/ 6583362 h 6857998"/>
              <a:gd name="connsiteX3352" fmla="*/ 3649398 w 6435725"/>
              <a:gd name="connsiteY3352" fmla="*/ 6580980 h 6857998"/>
              <a:gd name="connsiteX3353" fmla="*/ 3616589 w 6435725"/>
              <a:gd name="connsiteY3353" fmla="*/ 6579393 h 6857998"/>
              <a:gd name="connsiteX3354" fmla="*/ 3609446 w 6435725"/>
              <a:gd name="connsiteY3354" fmla="*/ 6583626 h 6857998"/>
              <a:gd name="connsiteX3355" fmla="*/ 3602831 w 6435725"/>
              <a:gd name="connsiteY3355" fmla="*/ 6588653 h 6857998"/>
              <a:gd name="connsiteX3356" fmla="*/ 3595952 w 6435725"/>
              <a:gd name="connsiteY3356" fmla="*/ 6593680 h 6857998"/>
              <a:gd name="connsiteX3357" fmla="*/ 3589602 w 6435725"/>
              <a:gd name="connsiteY3357" fmla="*/ 6598708 h 6857998"/>
              <a:gd name="connsiteX3358" fmla="*/ 3576373 w 6435725"/>
              <a:gd name="connsiteY3358" fmla="*/ 6609291 h 6857998"/>
              <a:gd name="connsiteX3359" fmla="*/ 3569758 w 6435725"/>
              <a:gd name="connsiteY3359" fmla="*/ 6614053 h 6857998"/>
              <a:gd name="connsiteX3360" fmla="*/ 3563144 w 6435725"/>
              <a:gd name="connsiteY3360" fmla="*/ 6619080 h 6857998"/>
              <a:gd name="connsiteX3361" fmla="*/ 3556000 w 6435725"/>
              <a:gd name="connsiteY3361" fmla="*/ 6623314 h 6857998"/>
              <a:gd name="connsiteX3362" fmla="*/ 3548856 w 6435725"/>
              <a:gd name="connsiteY3362" fmla="*/ 6627547 h 6857998"/>
              <a:gd name="connsiteX3363" fmla="*/ 3541712 w 6435725"/>
              <a:gd name="connsiteY3363" fmla="*/ 6630987 h 6857998"/>
              <a:gd name="connsiteX3364" fmla="*/ 3538008 w 6435725"/>
              <a:gd name="connsiteY3364" fmla="*/ 6632574 h 6857998"/>
              <a:gd name="connsiteX3365" fmla="*/ 3533775 w 6435725"/>
              <a:gd name="connsiteY3365" fmla="*/ 6634162 h 6857998"/>
              <a:gd name="connsiteX3366" fmla="*/ 3529806 w 6435725"/>
              <a:gd name="connsiteY3366" fmla="*/ 6635220 h 6857998"/>
              <a:gd name="connsiteX3367" fmla="*/ 3525837 w 6435725"/>
              <a:gd name="connsiteY3367" fmla="*/ 6636278 h 6857998"/>
              <a:gd name="connsiteX3368" fmla="*/ 3521604 w 6435725"/>
              <a:gd name="connsiteY3368" fmla="*/ 6637072 h 6857998"/>
              <a:gd name="connsiteX3369" fmla="*/ 3517635 w 6435725"/>
              <a:gd name="connsiteY3369" fmla="*/ 6637866 h 6857998"/>
              <a:gd name="connsiteX3370" fmla="*/ 3513137 w 6435725"/>
              <a:gd name="connsiteY3370" fmla="*/ 6638130 h 6857998"/>
              <a:gd name="connsiteX3371" fmla="*/ 3508639 w 6435725"/>
              <a:gd name="connsiteY3371" fmla="*/ 6638395 h 6857998"/>
              <a:gd name="connsiteX3372" fmla="*/ 3504142 w 6435725"/>
              <a:gd name="connsiteY3372" fmla="*/ 6638130 h 6857998"/>
              <a:gd name="connsiteX3373" fmla="*/ 3499114 w 6435725"/>
              <a:gd name="connsiteY3373" fmla="*/ 6637866 h 6857998"/>
              <a:gd name="connsiteX3374" fmla="*/ 3494617 w 6435725"/>
              <a:gd name="connsiteY3374" fmla="*/ 6644216 h 6857998"/>
              <a:gd name="connsiteX3375" fmla="*/ 3489325 w 6435725"/>
              <a:gd name="connsiteY3375" fmla="*/ 6649772 h 6857998"/>
              <a:gd name="connsiteX3376" fmla="*/ 3483769 w 6435725"/>
              <a:gd name="connsiteY3376" fmla="*/ 6654799 h 6857998"/>
              <a:gd name="connsiteX3377" fmla="*/ 3478212 w 6435725"/>
              <a:gd name="connsiteY3377" fmla="*/ 6659033 h 6857998"/>
              <a:gd name="connsiteX3378" fmla="*/ 3472392 w 6435725"/>
              <a:gd name="connsiteY3378" fmla="*/ 6662737 h 6857998"/>
              <a:gd name="connsiteX3379" fmla="*/ 3466571 w 6435725"/>
              <a:gd name="connsiteY3379" fmla="*/ 6665912 h 6857998"/>
              <a:gd name="connsiteX3380" fmla="*/ 3460221 w 6435725"/>
              <a:gd name="connsiteY3380" fmla="*/ 6668822 h 6857998"/>
              <a:gd name="connsiteX3381" fmla="*/ 3453871 w 6435725"/>
              <a:gd name="connsiteY3381" fmla="*/ 6671203 h 6857998"/>
              <a:gd name="connsiteX3382" fmla="*/ 3447256 w 6435725"/>
              <a:gd name="connsiteY3382" fmla="*/ 6673320 h 6857998"/>
              <a:gd name="connsiteX3383" fmla="*/ 3440642 w 6435725"/>
              <a:gd name="connsiteY3383" fmla="*/ 6674908 h 6857998"/>
              <a:gd name="connsiteX3384" fmla="*/ 3433762 w 6435725"/>
              <a:gd name="connsiteY3384" fmla="*/ 6676230 h 6857998"/>
              <a:gd name="connsiteX3385" fmla="*/ 3426619 w 6435725"/>
              <a:gd name="connsiteY3385" fmla="*/ 6677289 h 6857998"/>
              <a:gd name="connsiteX3386" fmla="*/ 3419739 w 6435725"/>
              <a:gd name="connsiteY3386" fmla="*/ 6678083 h 6857998"/>
              <a:gd name="connsiteX3387" fmla="*/ 3412596 w 6435725"/>
              <a:gd name="connsiteY3387" fmla="*/ 6678612 h 6857998"/>
              <a:gd name="connsiteX3388" fmla="*/ 3398044 w 6435725"/>
              <a:gd name="connsiteY3388" fmla="*/ 6679670 h 6857998"/>
              <a:gd name="connsiteX3389" fmla="*/ 3344598 w 6435725"/>
              <a:gd name="connsiteY3389" fmla="*/ 6739730 h 6857998"/>
              <a:gd name="connsiteX3390" fmla="*/ 3345656 w 6435725"/>
              <a:gd name="connsiteY3390" fmla="*/ 6748726 h 6857998"/>
              <a:gd name="connsiteX3391" fmla="*/ 3347244 w 6435725"/>
              <a:gd name="connsiteY3391" fmla="*/ 6758251 h 6857998"/>
              <a:gd name="connsiteX3392" fmla="*/ 3348037 w 6435725"/>
              <a:gd name="connsiteY3392" fmla="*/ 6767512 h 6857998"/>
              <a:gd name="connsiteX3393" fmla="*/ 3348302 w 6435725"/>
              <a:gd name="connsiteY3393" fmla="*/ 6772010 h 6857998"/>
              <a:gd name="connsiteX3394" fmla="*/ 3348302 w 6435725"/>
              <a:gd name="connsiteY3394" fmla="*/ 6776508 h 6857998"/>
              <a:gd name="connsiteX3395" fmla="*/ 3348037 w 6435725"/>
              <a:gd name="connsiteY3395" fmla="*/ 6781005 h 6857998"/>
              <a:gd name="connsiteX3396" fmla="*/ 3347244 w 6435725"/>
              <a:gd name="connsiteY3396" fmla="*/ 6784974 h 6857998"/>
              <a:gd name="connsiteX3397" fmla="*/ 3345921 w 6435725"/>
              <a:gd name="connsiteY3397" fmla="*/ 6788943 h 6857998"/>
              <a:gd name="connsiteX3398" fmla="*/ 3344069 w 6435725"/>
              <a:gd name="connsiteY3398" fmla="*/ 6792912 h 6857998"/>
              <a:gd name="connsiteX3399" fmla="*/ 3342746 w 6435725"/>
              <a:gd name="connsiteY3399" fmla="*/ 6794499 h 6857998"/>
              <a:gd name="connsiteX3400" fmla="*/ 3341423 w 6435725"/>
              <a:gd name="connsiteY3400" fmla="*/ 6796351 h 6857998"/>
              <a:gd name="connsiteX3401" fmla="*/ 3339835 w 6435725"/>
              <a:gd name="connsiteY3401" fmla="*/ 6797674 h 6857998"/>
              <a:gd name="connsiteX3402" fmla="*/ 3338248 w 6435725"/>
              <a:gd name="connsiteY3402" fmla="*/ 6799262 h 6857998"/>
              <a:gd name="connsiteX3403" fmla="*/ 3336131 w 6435725"/>
              <a:gd name="connsiteY3403" fmla="*/ 6800849 h 6857998"/>
              <a:gd name="connsiteX3404" fmla="*/ 3334014 w 6435725"/>
              <a:gd name="connsiteY3404" fmla="*/ 6802437 h 6857998"/>
              <a:gd name="connsiteX3405" fmla="*/ 3331898 w 6435725"/>
              <a:gd name="connsiteY3405" fmla="*/ 6803760 h 6857998"/>
              <a:gd name="connsiteX3406" fmla="*/ 3328987 w 6435725"/>
              <a:gd name="connsiteY3406" fmla="*/ 6804818 h 6857998"/>
              <a:gd name="connsiteX3407" fmla="*/ 3324225 w 6435725"/>
              <a:gd name="connsiteY3407" fmla="*/ 6806670 h 6857998"/>
              <a:gd name="connsiteX3408" fmla="*/ 3319198 w 6435725"/>
              <a:gd name="connsiteY3408" fmla="*/ 6807728 h 6857998"/>
              <a:gd name="connsiteX3409" fmla="*/ 3314700 w 6435725"/>
              <a:gd name="connsiteY3409" fmla="*/ 6808258 h 6857998"/>
              <a:gd name="connsiteX3410" fmla="*/ 3309937 w 6435725"/>
              <a:gd name="connsiteY3410" fmla="*/ 6807993 h 6857998"/>
              <a:gd name="connsiteX3411" fmla="*/ 3305969 w 6435725"/>
              <a:gd name="connsiteY3411" fmla="*/ 6806935 h 6857998"/>
              <a:gd name="connsiteX3412" fmla="*/ 3301735 w 6435725"/>
              <a:gd name="connsiteY3412" fmla="*/ 6805876 h 6857998"/>
              <a:gd name="connsiteX3413" fmla="*/ 3297767 w 6435725"/>
              <a:gd name="connsiteY3413" fmla="*/ 6804289 h 6857998"/>
              <a:gd name="connsiteX3414" fmla="*/ 3294062 w 6435725"/>
              <a:gd name="connsiteY3414" fmla="*/ 6801908 h 6857998"/>
              <a:gd name="connsiteX3415" fmla="*/ 3290358 w 6435725"/>
              <a:gd name="connsiteY3415" fmla="*/ 6799262 h 6857998"/>
              <a:gd name="connsiteX3416" fmla="*/ 3286919 w 6435725"/>
              <a:gd name="connsiteY3416" fmla="*/ 6796351 h 6857998"/>
              <a:gd name="connsiteX3417" fmla="*/ 3283479 w 6435725"/>
              <a:gd name="connsiteY3417" fmla="*/ 6793176 h 6857998"/>
              <a:gd name="connsiteX3418" fmla="*/ 3280569 w 6435725"/>
              <a:gd name="connsiteY3418" fmla="*/ 6789472 h 6857998"/>
              <a:gd name="connsiteX3419" fmla="*/ 3277394 w 6435725"/>
              <a:gd name="connsiteY3419" fmla="*/ 6785768 h 6857998"/>
              <a:gd name="connsiteX3420" fmla="*/ 3274483 w 6435725"/>
              <a:gd name="connsiteY3420" fmla="*/ 6781799 h 6857998"/>
              <a:gd name="connsiteX3421" fmla="*/ 3268927 w 6435725"/>
              <a:gd name="connsiteY3421" fmla="*/ 6773862 h 6857998"/>
              <a:gd name="connsiteX3422" fmla="*/ 3253846 w 6435725"/>
              <a:gd name="connsiteY3422" fmla="*/ 6759310 h 6857998"/>
              <a:gd name="connsiteX3423" fmla="*/ 3194844 w 6435725"/>
              <a:gd name="connsiteY3423" fmla="*/ 6765130 h 6857998"/>
              <a:gd name="connsiteX3424" fmla="*/ 3185054 w 6435725"/>
              <a:gd name="connsiteY3424" fmla="*/ 6771480 h 6857998"/>
              <a:gd name="connsiteX3425" fmla="*/ 3175264 w 6435725"/>
              <a:gd name="connsiteY3425" fmla="*/ 6777301 h 6857998"/>
              <a:gd name="connsiteX3426" fmla="*/ 3165210 w 6435725"/>
              <a:gd name="connsiteY3426" fmla="*/ 6782858 h 6857998"/>
              <a:gd name="connsiteX3427" fmla="*/ 3155156 w 6435725"/>
              <a:gd name="connsiteY3427" fmla="*/ 6787885 h 6857998"/>
              <a:gd name="connsiteX3428" fmla="*/ 3144838 w 6435725"/>
              <a:gd name="connsiteY3428" fmla="*/ 6792912 h 6857998"/>
              <a:gd name="connsiteX3429" fmla="*/ 3134254 w 6435725"/>
              <a:gd name="connsiteY3429" fmla="*/ 6796880 h 6857998"/>
              <a:gd name="connsiteX3430" fmla="*/ 3123142 w 6435725"/>
              <a:gd name="connsiteY3430" fmla="*/ 6800585 h 6857998"/>
              <a:gd name="connsiteX3431" fmla="*/ 3112294 w 6435725"/>
              <a:gd name="connsiteY3431" fmla="*/ 6803760 h 6857998"/>
              <a:gd name="connsiteX3432" fmla="*/ 3109383 w 6435725"/>
              <a:gd name="connsiteY3432" fmla="*/ 6804553 h 6857998"/>
              <a:gd name="connsiteX3433" fmla="*/ 3106473 w 6435725"/>
              <a:gd name="connsiteY3433" fmla="*/ 6805083 h 6857998"/>
              <a:gd name="connsiteX3434" fmla="*/ 3081868 w 6435725"/>
              <a:gd name="connsiteY3434" fmla="*/ 6798733 h 6857998"/>
              <a:gd name="connsiteX3435" fmla="*/ 3057260 w 6435725"/>
              <a:gd name="connsiteY3435" fmla="*/ 6792383 h 6857998"/>
              <a:gd name="connsiteX3436" fmla="*/ 3055408 w 6435725"/>
              <a:gd name="connsiteY3436" fmla="*/ 6788943 h 6857998"/>
              <a:gd name="connsiteX3437" fmla="*/ 3053821 w 6435725"/>
              <a:gd name="connsiteY3437" fmla="*/ 6784974 h 6857998"/>
              <a:gd name="connsiteX3438" fmla="*/ 3052233 w 6435725"/>
              <a:gd name="connsiteY3438" fmla="*/ 6781005 h 6857998"/>
              <a:gd name="connsiteX3439" fmla="*/ 3051440 w 6435725"/>
              <a:gd name="connsiteY3439" fmla="*/ 6777037 h 6857998"/>
              <a:gd name="connsiteX3440" fmla="*/ 3049588 w 6435725"/>
              <a:gd name="connsiteY3440" fmla="*/ 6768305 h 6857998"/>
              <a:gd name="connsiteX3441" fmla="*/ 3048000 w 6435725"/>
              <a:gd name="connsiteY3441" fmla="*/ 6759839 h 6857998"/>
              <a:gd name="connsiteX3442" fmla="*/ 3045883 w 6435725"/>
              <a:gd name="connsiteY3442" fmla="*/ 6742905 h 6857998"/>
              <a:gd name="connsiteX3443" fmla="*/ 3044560 w 6435725"/>
              <a:gd name="connsiteY3443" fmla="*/ 6735233 h 6857998"/>
              <a:gd name="connsiteX3444" fmla="*/ 3043767 w 6435725"/>
              <a:gd name="connsiteY3444" fmla="*/ 6731793 h 6857998"/>
              <a:gd name="connsiteX3445" fmla="*/ 3042708 w 6435725"/>
              <a:gd name="connsiteY3445" fmla="*/ 6728618 h 6857998"/>
              <a:gd name="connsiteX3446" fmla="*/ 3037947 w 6435725"/>
              <a:gd name="connsiteY3446" fmla="*/ 6714066 h 6857998"/>
              <a:gd name="connsiteX3447" fmla="*/ 3032655 w 6435725"/>
              <a:gd name="connsiteY3447" fmla="*/ 6700043 h 6857998"/>
              <a:gd name="connsiteX3448" fmla="*/ 3029479 w 6435725"/>
              <a:gd name="connsiteY3448" fmla="*/ 6693428 h 6857998"/>
              <a:gd name="connsiteX3449" fmla="*/ 3026833 w 6435725"/>
              <a:gd name="connsiteY3449" fmla="*/ 6687343 h 6857998"/>
              <a:gd name="connsiteX3450" fmla="*/ 3023394 w 6435725"/>
              <a:gd name="connsiteY3450" fmla="*/ 6680993 h 6857998"/>
              <a:gd name="connsiteX3451" fmla="*/ 3019955 w 6435725"/>
              <a:gd name="connsiteY3451" fmla="*/ 6675172 h 6857998"/>
              <a:gd name="connsiteX3452" fmla="*/ 3015985 w 6435725"/>
              <a:gd name="connsiteY3452" fmla="*/ 6669616 h 6857998"/>
              <a:gd name="connsiteX3453" fmla="*/ 3011752 w 6435725"/>
              <a:gd name="connsiteY3453" fmla="*/ 6664324 h 6857998"/>
              <a:gd name="connsiteX3454" fmla="*/ 3007254 w 6435725"/>
              <a:gd name="connsiteY3454" fmla="*/ 6659033 h 6857998"/>
              <a:gd name="connsiteX3455" fmla="*/ 3002227 w 6435725"/>
              <a:gd name="connsiteY3455" fmla="*/ 6654005 h 6857998"/>
              <a:gd name="connsiteX3456" fmla="*/ 2996406 w 6435725"/>
              <a:gd name="connsiteY3456" fmla="*/ 6649508 h 6857998"/>
              <a:gd name="connsiteX3457" fmla="*/ 2990322 w 6435725"/>
              <a:gd name="connsiteY3457" fmla="*/ 6645274 h 6857998"/>
              <a:gd name="connsiteX3458" fmla="*/ 2983442 w 6435725"/>
              <a:gd name="connsiteY3458" fmla="*/ 6640776 h 6857998"/>
              <a:gd name="connsiteX3459" fmla="*/ 2976034 w 6435725"/>
              <a:gd name="connsiteY3459" fmla="*/ 6636808 h 6857998"/>
              <a:gd name="connsiteX3460" fmla="*/ 2972330 w 6435725"/>
              <a:gd name="connsiteY3460" fmla="*/ 6634691 h 6857998"/>
              <a:gd name="connsiteX3461" fmla="*/ 2969154 w 6435725"/>
              <a:gd name="connsiteY3461" fmla="*/ 6632839 h 6857998"/>
              <a:gd name="connsiteX3462" fmla="*/ 2966244 w 6435725"/>
              <a:gd name="connsiteY3462" fmla="*/ 6630722 h 6857998"/>
              <a:gd name="connsiteX3463" fmla="*/ 2963862 w 6435725"/>
              <a:gd name="connsiteY3463" fmla="*/ 6628870 h 6857998"/>
              <a:gd name="connsiteX3464" fmla="*/ 2962010 w 6435725"/>
              <a:gd name="connsiteY3464" fmla="*/ 6626753 h 6857998"/>
              <a:gd name="connsiteX3465" fmla="*/ 2960158 w 6435725"/>
              <a:gd name="connsiteY3465" fmla="*/ 6624637 h 6857998"/>
              <a:gd name="connsiteX3466" fmla="*/ 2958571 w 6435725"/>
              <a:gd name="connsiteY3466" fmla="*/ 6622785 h 6857998"/>
              <a:gd name="connsiteX3467" fmla="*/ 2957777 w 6435725"/>
              <a:gd name="connsiteY3467" fmla="*/ 6620668 h 6857998"/>
              <a:gd name="connsiteX3468" fmla="*/ 2956983 w 6435725"/>
              <a:gd name="connsiteY3468" fmla="*/ 6618551 h 6857998"/>
              <a:gd name="connsiteX3469" fmla="*/ 2956454 w 6435725"/>
              <a:gd name="connsiteY3469" fmla="*/ 6616170 h 6857998"/>
              <a:gd name="connsiteX3470" fmla="*/ 2956190 w 6435725"/>
              <a:gd name="connsiteY3470" fmla="*/ 6613789 h 6857998"/>
              <a:gd name="connsiteX3471" fmla="*/ 2956190 w 6435725"/>
              <a:gd name="connsiteY3471" fmla="*/ 6611672 h 6857998"/>
              <a:gd name="connsiteX3472" fmla="*/ 2956454 w 6435725"/>
              <a:gd name="connsiteY3472" fmla="*/ 6609555 h 6857998"/>
              <a:gd name="connsiteX3473" fmla="*/ 2956983 w 6435725"/>
              <a:gd name="connsiteY3473" fmla="*/ 6607439 h 6857998"/>
              <a:gd name="connsiteX3474" fmla="*/ 2958571 w 6435725"/>
              <a:gd name="connsiteY3474" fmla="*/ 6602676 h 6857998"/>
              <a:gd name="connsiteX3475" fmla="*/ 2960687 w 6435725"/>
              <a:gd name="connsiteY3475" fmla="*/ 6598443 h 6857998"/>
              <a:gd name="connsiteX3476" fmla="*/ 2963334 w 6435725"/>
              <a:gd name="connsiteY3476" fmla="*/ 6593945 h 6857998"/>
              <a:gd name="connsiteX3477" fmla="*/ 2966244 w 6435725"/>
              <a:gd name="connsiteY3477" fmla="*/ 6589447 h 6857998"/>
              <a:gd name="connsiteX3478" fmla="*/ 2969683 w 6435725"/>
              <a:gd name="connsiteY3478" fmla="*/ 6584949 h 6857998"/>
              <a:gd name="connsiteX3479" fmla="*/ 2976562 w 6435725"/>
              <a:gd name="connsiteY3479" fmla="*/ 6576483 h 6857998"/>
              <a:gd name="connsiteX3480" fmla="*/ 2979737 w 6435725"/>
              <a:gd name="connsiteY3480" fmla="*/ 6571985 h 6857998"/>
              <a:gd name="connsiteX3481" fmla="*/ 2982648 w 6435725"/>
              <a:gd name="connsiteY3481" fmla="*/ 6567751 h 6857998"/>
              <a:gd name="connsiteX3482" fmla="*/ 2984500 w 6435725"/>
              <a:gd name="connsiteY3482" fmla="*/ 6564047 h 6857998"/>
              <a:gd name="connsiteX3483" fmla="*/ 2985294 w 6435725"/>
              <a:gd name="connsiteY3483" fmla="*/ 6560343 h 6857998"/>
              <a:gd name="connsiteX3484" fmla="*/ 2986352 w 6435725"/>
              <a:gd name="connsiteY3484" fmla="*/ 6556903 h 6857998"/>
              <a:gd name="connsiteX3485" fmla="*/ 2986352 w 6435725"/>
              <a:gd name="connsiteY3485" fmla="*/ 6553728 h 6857998"/>
              <a:gd name="connsiteX3486" fmla="*/ 2986087 w 6435725"/>
              <a:gd name="connsiteY3486" fmla="*/ 6550553 h 6857998"/>
              <a:gd name="connsiteX3487" fmla="*/ 2985294 w 6435725"/>
              <a:gd name="connsiteY3487" fmla="*/ 6547378 h 6857998"/>
              <a:gd name="connsiteX3488" fmla="*/ 2984500 w 6435725"/>
              <a:gd name="connsiteY3488" fmla="*/ 6544468 h 6857998"/>
              <a:gd name="connsiteX3489" fmla="*/ 2983178 w 6435725"/>
              <a:gd name="connsiteY3489" fmla="*/ 6541558 h 6857998"/>
              <a:gd name="connsiteX3490" fmla="*/ 2981589 w 6435725"/>
              <a:gd name="connsiteY3490" fmla="*/ 6538647 h 6857998"/>
              <a:gd name="connsiteX3491" fmla="*/ 2979737 w 6435725"/>
              <a:gd name="connsiteY3491" fmla="*/ 6535737 h 6857998"/>
              <a:gd name="connsiteX3492" fmla="*/ 2976562 w 6435725"/>
              <a:gd name="connsiteY3492" fmla="*/ 6530180 h 6857998"/>
              <a:gd name="connsiteX3493" fmla="*/ 2972858 w 6435725"/>
              <a:gd name="connsiteY3493" fmla="*/ 6524889 h 6857998"/>
              <a:gd name="connsiteX3494" fmla="*/ 2969419 w 6435725"/>
              <a:gd name="connsiteY3494" fmla="*/ 6519333 h 6857998"/>
              <a:gd name="connsiteX3495" fmla="*/ 2954073 w 6435725"/>
              <a:gd name="connsiteY3495" fmla="*/ 6502664 h 6857998"/>
              <a:gd name="connsiteX3496" fmla="*/ 2938727 w 6435725"/>
              <a:gd name="connsiteY3496" fmla="*/ 6485995 h 6857998"/>
              <a:gd name="connsiteX3497" fmla="*/ 2932113 w 6435725"/>
              <a:gd name="connsiteY3497" fmla="*/ 6479116 h 6857998"/>
              <a:gd name="connsiteX3498" fmla="*/ 2926027 w 6435725"/>
              <a:gd name="connsiteY3498" fmla="*/ 6472237 h 6857998"/>
              <a:gd name="connsiteX3499" fmla="*/ 2923381 w 6435725"/>
              <a:gd name="connsiteY3499" fmla="*/ 6468533 h 6857998"/>
              <a:gd name="connsiteX3500" fmla="*/ 2920471 w 6435725"/>
              <a:gd name="connsiteY3500" fmla="*/ 6465093 h 6857998"/>
              <a:gd name="connsiteX3501" fmla="*/ 2918354 w 6435725"/>
              <a:gd name="connsiteY3501" fmla="*/ 6461389 h 6857998"/>
              <a:gd name="connsiteX3502" fmla="*/ 2916237 w 6435725"/>
              <a:gd name="connsiteY3502" fmla="*/ 6457685 h 6857998"/>
              <a:gd name="connsiteX3503" fmla="*/ 2914650 w 6435725"/>
              <a:gd name="connsiteY3503" fmla="*/ 6453716 h 6857998"/>
              <a:gd name="connsiteX3504" fmla="*/ 2913856 w 6435725"/>
              <a:gd name="connsiteY3504" fmla="*/ 6449747 h 6857998"/>
              <a:gd name="connsiteX3505" fmla="*/ 2913062 w 6435725"/>
              <a:gd name="connsiteY3505" fmla="*/ 6445514 h 6857998"/>
              <a:gd name="connsiteX3506" fmla="*/ 2913062 w 6435725"/>
              <a:gd name="connsiteY3506" fmla="*/ 6441280 h 6857998"/>
              <a:gd name="connsiteX3507" fmla="*/ 2914121 w 6435725"/>
              <a:gd name="connsiteY3507" fmla="*/ 6436253 h 6857998"/>
              <a:gd name="connsiteX3508" fmla="*/ 2915708 w 6435725"/>
              <a:gd name="connsiteY3508" fmla="*/ 6431491 h 6857998"/>
              <a:gd name="connsiteX3509" fmla="*/ 2918089 w 6435725"/>
              <a:gd name="connsiteY3509" fmla="*/ 6426199 h 6857998"/>
              <a:gd name="connsiteX3510" fmla="*/ 2921529 w 6435725"/>
              <a:gd name="connsiteY3510" fmla="*/ 6420643 h 6857998"/>
              <a:gd name="connsiteX3511" fmla="*/ 2922587 w 6435725"/>
              <a:gd name="connsiteY3511" fmla="*/ 6418526 h 6857998"/>
              <a:gd name="connsiteX3512" fmla="*/ 2923910 w 6435725"/>
              <a:gd name="connsiteY3512" fmla="*/ 6416410 h 6857998"/>
              <a:gd name="connsiteX3513" fmla="*/ 2924969 w 6435725"/>
              <a:gd name="connsiteY3513" fmla="*/ 6414293 h 6857998"/>
              <a:gd name="connsiteX3514" fmla="*/ 2925498 w 6435725"/>
              <a:gd name="connsiteY3514" fmla="*/ 6411912 h 6857998"/>
              <a:gd name="connsiteX3515" fmla="*/ 2926292 w 6435725"/>
              <a:gd name="connsiteY3515" fmla="*/ 6407414 h 6857998"/>
              <a:gd name="connsiteX3516" fmla="*/ 2926821 w 6435725"/>
              <a:gd name="connsiteY3516" fmla="*/ 6403180 h 6857998"/>
              <a:gd name="connsiteX3517" fmla="*/ 2926292 w 6435725"/>
              <a:gd name="connsiteY3517" fmla="*/ 6398947 h 6857998"/>
              <a:gd name="connsiteX3518" fmla="*/ 2925762 w 6435725"/>
              <a:gd name="connsiteY3518" fmla="*/ 6394449 h 6857998"/>
              <a:gd name="connsiteX3519" fmla="*/ 2924439 w 6435725"/>
              <a:gd name="connsiteY3519" fmla="*/ 6390216 h 6857998"/>
              <a:gd name="connsiteX3520" fmla="*/ 2923117 w 6435725"/>
              <a:gd name="connsiteY3520" fmla="*/ 6385983 h 6857998"/>
              <a:gd name="connsiteX3521" fmla="*/ 2919677 w 6435725"/>
              <a:gd name="connsiteY3521" fmla="*/ 6377516 h 6857998"/>
              <a:gd name="connsiteX3522" fmla="*/ 2916237 w 6435725"/>
              <a:gd name="connsiteY3522" fmla="*/ 6369049 h 6857998"/>
              <a:gd name="connsiteX3523" fmla="*/ 2914650 w 6435725"/>
              <a:gd name="connsiteY3523" fmla="*/ 6364816 h 6857998"/>
              <a:gd name="connsiteX3524" fmla="*/ 2913062 w 6435725"/>
              <a:gd name="connsiteY3524" fmla="*/ 6360318 h 6857998"/>
              <a:gd name="connsiteX3525" fmla="*/ 2912269 w 6435725"/>
              <a:gd name="connsiteY3525" fmla="*/ 6355820 h 6857998"/>
              <a:gd name="connsiteX3526" fmla="*/ 2911739 w 6435725"/>
              <a:gd name="connsiteY3526" fmla="*/ 6351587 h 6857998"/>
              <a:gd name="connsiteX3527" fmla="*/ 2915708 w 6435725"/>
              <a:gd name="connsiteY3527" fmla="*/ 6351322 h 6857998"/>
              <a:gd name="connsiteX3528" fmla="*/ 2915444 w 6435725"/>
              <a:gd name="connsiteY3528" fmla="*/ 6349999 h 6857998"/>
              <a:gd name="connsiteX3529" fmla="*/ 2911739 w 6435725"/>
              <a:gd name="connsiteY3529" fmla="*/ 6351587 h 6857998"/>
              <a:gd name="connsiteX3530" fmla="*/ 2907242 w 6435725"/>
              <a:gd name="connsiteY3530" fmla="*/ 6351587 h 6857998"/>
              <a:gd name="connsiteX3531" fmla="*/ 2903008 w 6435725"/>
              <a:gd name="connsiteY3531" fmla="*/ 6351322 h 6857998"/>
              <a:gd name="connsiteX3532" fmla="*/ 2899039 w 6435725"/>
              <a:gd name="connsiteY3532" fmla="*/ 6350528 h 6857998"/>
              <a:gd name="connsiteX3533" fmla="*/ 2895071 w 6435725"/>
              <a:gd name="connsiteY3533" fmla="*/ 6349999 h 6857998"/>
              <a:gd name="connsiteX3534" fmla="*/ 2891367 w 6435725"/>
              <a:gd name="connsiteY3534" fmla="*/ 6348676 h 6857998"/>
              <a:gd name="connsiteX3535" fmla="*/ 2887662 w 6435725"/>
              <a:gd name="connsiteY3535" fmla="*/ 6347618 h 6857998"/>
              <a:gd name="connsiteX3536" fmla="*/ 2884223 w 6435725"/>
              <a:gd name="connsiteY3536" fmla="*/ 6345766 h 6857998"/>
              <a:gd name="connsiteX3537" fmla="*/ 2881048 w 6435725"/>
              <a:gd name="connsiteY3537" fmla="*/ 6344178 h 6857998"/>
              <a:gd name="connsiteX3538" fmla="*/ 2877873 w 6435725"/>
              <a:gd name="connsiteY3538" fmla="*/ 6342062 h 6857998"/>
              <a:gd name="connsiteX3539" fmla="*/ 2875227 w 6435725"/>
              <a:gd name="connsiteY3539" fmla="*/ 6339945 h 6857998"/>
              <a:gd name="connsiteX3540" fmla="*/ 2872052 w 6435725"/>
              <a:gd name="connsiteY3540" fmla="*/ 6337828 h 6857998"/>
              <a:gd name="connsiteX3541" fmla="*/ 2869671 w 6435725"/>
              <a:gd name="connsiteY3541" fmla="*/ 6335183 h 6857998"/>
              <a:gd name="connsiteX3542" fmla="*/ 2864644 w 6435725"/>
              <a:gd name="connsiteY3542" fmla="*/ 6330155 h 6857998"/>
              <a:gd name="connsiteX3543" fmla="*/ 2860147 w 6435725"/>
              <a:gd name="connsiteY3543" fmla="*/ 6324599 h 6857998"/>
              <a:gd name="connsiteX3544" fmla="*/ 2856442 w 6435725"/>
              <a:gd name="connsiteY3544" fmla="*/ 6318778 h 6857998"/>
              <a:gd name="connsiteX3545" fmla="*/ 2853003 w 6435725"/>
              <a:gd name="connsiteY3545" fmla="*/ 6312958 h 6857998"/>
              <a:gd name="connsiteX3546" fmla="*/ 2850092 w 6435725"/>
              <a:gd name="connsiteY3546" fmla="*/ 6306608 h 6857998"/>
              <a:gd name="connsiteX3547" fmla="*/ 2847711 w 6435725"/>
              <a:gd name="connsiteY3547" fmla="*/ 6301051 h 6857998"/>
              <a:gd name="connsiteX3548" fmla="*/ 2845859 w 6435725"/>
              <a:gd name="connsiteY3548" fmla="*/ 6295760 h 6857998"/>
              <a:gd name="connsiteX3549" fmla="*/ 2844271 w 6435725"/>
              <a:gd name="connsiteY3549" fmla="*/ 6290468 h 6857998"/>
              <a:gd name="connsiteX3550" fmla="*/ 2843477 w 6435725"/>
              <a:gd name="connsiteY3550" fmla="*/ 6285705 h 6857998"/>
              <a:gd name="connsiteX3551" fmla="*/ 2842948 w 6435725"/>
              <a:gd name="connsiteY3551" fmla="*/ 6282001 h 6857998"/>
              <a:gd name="connsiteX3552" fmla="*/ 2841625 w 6435725"/>
              <a:gd name="connsiteY3552" fmla="*/ 6274858 h 6857998"/>
              <a:gd name="connsiteX3553" fmla="*/ 2840302 w 6435725"/>
              <a:gd name="connsiteY3553" fmla="*/ 6269037 h 6857998"/>
              <a:gd name="connsiteX3554" fmla="*/ 2838979 w 6435725"/>
              <a:gd name="connsiteY3554" fmla="*/ 6264274 h 6857998"/>
              <a:gd name="connsiteX3555" fmla="*/ 2837127 w 6435725"/>
              <a:gd name="connsiteY3555" fmla="*/ 6260570 h 6857998"/>
              <a:gd name="connsiteX3556" fmla="*/ 2836069 w 6435725"/>
              <a:gd name="connsiteY3556" fmla="*/ 6258983 h 6857998"/>
              <a:gd name="connsiteX3557" fmla="*/ 2834746 w 6435725"/>
              <a:gd name="connsiteY3557" fmla="*/ 6258189 h 6857998"/>
              <a:gd name="connsiteX3558" fmla="*/ 2833687 w 6435725"/>
              <a:gd name="connsiteY3558" fmla="*/ 6256866 h 6857998"/>
              <a:gd name="connsiteX3559" fmla="*/ 2832629 w 6435725"/>
              <a:gd name="connsiteY3559" fmla="*/ 6256337 h 6857998"/>
              <a:gd name="connsiteX3560" fmla="*/ 2831571 w 6435725"/>
              <a:gd name="connsiteY3560" fmla="*/ 6255808 h 6857998"/>
              <a:gd name="connsiteX3561" fmla="*/ 2830248 w 6435725"/>
              <a:gd name="connsiteY3561" fmla="*/ 6255278 h 6857998"/>
              <a:gd name="connsiteX3562" fmla="*/ 2827867 w 6435725"/>
              <a:gd name="connsiteY3562" fmla="*/ 6255014 h 6857998"/>
              <a:gd name="connsiteX3563" fmla="*/ 2824956 w 6435725"/>
              <a:gd name="connsiteY3563" fmla="*/ 6255278 h 6857998"/>
              <a:gd name="connsiteX3564" fmla="*/ 2822310 w 6435725"/>
              <a:gd name="connsiteY3564" fmla="*/ 6256337 h 6857998"/>
              <a:gd name="connsiteX3565" fmla="*/ 2819400 w 6435725"/>
              <a:gd name="connsiteY3565" fmla="*/ 6257130 h 6857998"/>
              <a:gd name="connsiteX3566" fmla="*/ 2816754 w 6435725"/>
              <a:gd name="connsiteY3566" fmla="*/ 6258718 h 6857998"/>
              <a:gd name="connsiteX3567" fmla="*/ 2811198 w 6435725"/>
              <a:gd name="connsiteY3567" fmla="*/ 6261893 h 6857998"/>
              <a:gd name="connsiteX3568" fmla="*/ 2805906 w 6435725"/>
              <a:gd name="connsiteY3568" fmla="*/ 6264539 h 6857998"/>
              <a:gd name="connsiteX3569" fmla="*/ 2801408 w 6435725"/>
              <a:gd name="connsiteY3569" fmla="*/ 6267185 h 6857998"/>
              <a:gd name="connsiteX3570" fmla="*/ 2797175 w 6435725"/>
              <a:gd name="connsiteY3570" fmla="*/ 6269566 h 6857998"/>
              <a:gd name="connsiteX3571" fmla="*/ 2793206 w 6435725"/>
              <a:gd name="connsiteY3571" fmla="*/ 6272476 h 6857998"/>
              <a:gd name="connsiteX3572" fmla="*/ 2789502 w 6435725"/>
              <a:gd name="connsiteY3572" fmla="*/ 6275651 h 6857998"/>
              <a:gd name="connsiteX3573" fmla="*/ 2786062 w 6435725"/>
              <a:gd name="connsiteY3573" fmla="*/ 6279091 h 6857998"/>
              <a:gd name="connsiteX3574" fmla="*/ 2782623 w 6435725"/>
              <a:gd name="connsiteY3574" fmla="*/ 6282795 h 6857998"/>
              <a:gd name="connsiteX3575" fmla="*/ 2779449 w 6435725"/>
              <a:gd name="connsiteY3575" fmla="*/ 6286764 h 6857998"/>
              <a:gd name="connsiteX3576" fmla="*/ 2776802 w 6435725"/>
              <a:gd name="connsiteY3576" fmla="*/ 6290733 h 6857998"/>
              <a:gd name="connsiteX3577" fmla="*/ 2774156 w 6435725"/>
              <a:gd name="connsiteY3577" fmla="*/ 6294966 h 6857998"/>
              <a:gd name="connsiteX3578" fmla="*/ 2771510 w 6435725"/>
              <a:gd name="connsiteY3578" fmla="*/ 6299728 h 6857998"/>
              <a:gd name="connsiteX3579" fmla="*/ 2767012 w 6435725"/>
              <a:gd name="connsiteY3579" fmla="*/ 6309253 h 6857998"/>
              <a:gd name="connsiteX3580" fmla="*/ 2762779 w 6435725"/>
              <a:gd name="connsiteY3580" fmla="*/ 6319308 h 6857998"/>
              <a:gd name="connsiteX3581" fmla="*/ 2758810 w 6435725"/>
              <a:gd name="connsiteY3581" fmla="*/ 6330155 h 6857998"/>
              <a:gd name="connsiteX3582" fmla="*/ 2762779 w 6435725"/>
              <a:gd name="connsiteY3582" fmla="*/ 6328833 h 6857998"/>
              <a:gd name="connsiteX3583" fmla="*/ 2766749 w 6435725"/>
              <a:gd name="connsiteY3583" fmla="*/ 6327245 h 6857998"/>
              <a:gd name="connsiteX3584" fmla="*/ 2770453 w 6435725"/>
              <a:gd name="connsiteY3584" fmla="*/ 6325393 h 6857998"/>
              <a:gd name="connsiteX3585" fmla="*/ 2773627 w 6435725"/>
              <a:gd name="connsiteY3585" fmla="*/ 6323541 h 6857998"/>
              <a:gd name="connsiteX3586" fmla="*/ 2780771 w 6435725"/>
              <a:gd name="connsiteY3586" fmla="*/ 6319572 h 6857998"/>
              <a:gd name="connsiteX3587" fmla="*/ 2787386 w 6435725"/>
              <a:gd name="connsiteY3587" fmla="*/ 6315603 h 6857998"/>
              <a:gd name="connsiteX3588" fmla="*/ 2790560 w 6435725"/>
              <a:gd name="connsiteY3588" fmla="*/ 6313751 h 6857998"/>
              <a:gd name="connsiteX3589" fmla="*/ 2794000 w 6435725"/>
              <a:gd name="connsiteY3589" fmla="*/ 6311899 h 6857998"/>
              <a:gd name="connsiteX3590" fmla="*/ 2797439 w 6435725"/>
              <a:gd name="connsiteY3590" fmla="*/ 6310576 h 6857998"/>
              <a:gd name="connsiteX3591" fmla="*/ 2800879 w 6435725"/>
              <a:gd name="connsiteY3591" fmla="*/ 6309518 h 6857998"/>
              <a:gd name="connsiteX3592" fmla="*/ 2804583 w 6435725"/>
              <a:gd name="connsiteY3592" fmla="*/ 6308460 h 6857998"/>
              <a:gd name="connsiteX3593" fmla="*/ 2808023 w 6435725"/>
              <a:gd name="connsiteY3593" fmla="*/ 6308195 h 6857998"/>
              <a:gd name="connsiteX3594" fmla="*/ 2812256 w 6435725"/>
              <a:gd name="connsiteY3594" fmla="*/ 6308195 h 6857998"/>
              <a:gd name="connsiteX3595" fmla="*/ 2816226 w 6435725"/>
              <a:gd name="connsiteY3595" fmla="*/ 6308724 h 6857998"/>
              <a:gd name="connsiteX3596" fmla="*/ 2811198 w 6435725"/>
              <a:gd name="connsiteY3596" fmla="*/ 6315603 h 6857998"/>
              <a:gd name="connsiteX3597" fmla="*/ 2805906 w 6435725"/>
              <a:gd name="connsiteY3597" fmla="*/ 6321953 h 6857998"/>
              <a:gd name="connsiteX3598" fmla="*/ 2800350 w 6435725"/>
              <a:gd name="connsiteY3598" fmla="*/ 6328303 h 6857998"/>
              <a:gd name="connsiteX3599" fmla="*/ 2794530 w 6435725"/>
              <a:gd name="connsiteY3599" fmla="*/ 6334389 h 6857998"/>
              <a:gd name="connsiteX3600" fmla="*/ 2782623 w 6435725"/>
              <a:gd name="connsiteY3600" fmla="*/ 6346030 h 6857998"/>
              <a:gd name="connsiteX3601" fmla="*/ 2770981 w 6435725"/>
              <a:gd name="connsiteY3601" fmla="*/ 6357937 h 6857998"/>
              <a:gd name="connsiteX3602" fmla="*/ 2765160 w 6435725"/>
              <a:gd name="connsiteY3602" fmla="*/ 6363758 h 6857998"/>
              <a:gd name="connsiteX3603" fmla="*/ 2759605 w 6435725"/>
              <a:gd name="connsiteY3603" fmla="*/ 6370372 h 6857998"/>
              <a:gd name="connsiteX3604" fmla="*/ 2754313 w 6435725"/>
              <a:gd name="connsiteY3604" fmla="*/ 6376722 h 6857998"/>
              <a:gd name="connsiteX3605" fmla="*/ 2749814 w 6435725"/>
              <a:gd name="connsiteY3605" fmla="*/ 6383072 h 6857998"/>
              <a:gd name="connsiteX3606" fmla="*/ 2745052 w 6435725"/>
              <a:gd name="connsiteY3606" fmla="*/ 6390216 h 6857998"/>
              <a:gd name="connsiteX3607" fmla="*/ 2741613 w 6435725"/>
              <a:gd name="connsiteY3607" fmla="*/ 6397624 h 6857998"/>
              <a:gd name="connsiteX3608" fmla="*/ 2739761 w 6435725"/>
              <a:gd name="connsiteY3608" fmla="*/ 6401593 h 6857998"/>
              <a:gd name="connsiteX3609" fmla="*/ 2738173 w 6435725"/>
              <a:gd name="connsiteY3609" fmla="*/ 6405562 h 6857998"/>
              <a:gd name="connsiteX3610" fmla="*/ 2736585 w 6435725"/>
              <a:gd name="connsiteY3610" fmla="*/ 6409530 h 6857998"/>
              <a:gd name="connsiteX3611" fmla="*/ 2735262 w 6435725"/>
              <a:gd name="connsiteY3611" fmla="*/ 6413764 h 6857998"/>
              <a:gd name="connsiteX3612" fmla="*/ 2734204 w 6435725"/>
              <a:gd name="connsiteY3612" fmla="*/ 6424083 h 6857998"/>
              <a:gd name="connsiteX3613" fmla="*/ 2732617 w 6435725"/>
              <a:gd name="connsiteY3613" fmla="*/ 6433872 h 6857998"/>
              <a:gd name="connsiteX3614" fmla="*/ 2730500 w 6435725"/>
              <a:gd name="connsiteY3614" fmla="*/ 6443397 h 6857998"/>
              <a:gd name="connsiteX3615" fmla="*/ 2727854 w 6435725"/>
              <a:gd name="connsiteY3615" fmla="*/ 6452922 h 6857998"/>
              <a:gd name="connsiteX3616" fmla="*/ 2724944 w 6435725"/>
              <a:gd name="connsiteY3616" fmla="*/ 6462447 h 6857998"/>
              <a:gd name="connsiteX3617" fmla="*/ 2721769 w 6435725"/>
              <a:gd name="connsiteY3617" fmla="*/ 6471708 h 6857998"/>
              <a:gd name="connsiteX3618" fmla="*/ 2718329 w 6435725"/>
              <a:gd name="connsiteY3618" fmla="*/ 6480968 h 6857998"/>
              <a:gd name="connsiteX3619" fmla="*/ 2714889 w 6435725"/>
              <a:gd name="connsiteY3619" fmla="*/ 6489964 h 6857998"/>
              <a:gd name="connsiteX3620" fmla="*/ 2707481 w 6435725"/>
              <a:gd name="connsiteY3620" fmla="*/ 6508485 h 6857998"/>
              <a:gd name="connsiteX3621" fmla="*/ 2700073 w 6435725"/>
              <a:gd name="connsiteY3621" fmla="*/ 6527005 h 6857998"/>
              <a:gd name="connsiteX3622" fmla="*/ 2696633 w 6435725"/>
              <a:gd name="connsiteY3622" fmla="*/ 6536001 h 6857998"/>
              <a:gd name="connsiteX3623" fmla="*/ 2693458 w 6435725"/>
              <a:gd name="connsiteY3623" fmla="*/ 6545262 h 6857998"/>
              <a:gd name="connsiteX3624" fmla="*/ 2690548 w 6435725"/>
              <a:gd name="connsiteY3624" fmla="*/ 6554787 h 6857998"/>
              <a:gd name="connsiteX3625" fmla="*/ 2688167 w 6435725"/>
              <a:gd name="connsiteY3625" fmla="*/ 6564312 h 6857998"/>
              <a:gd name="connsiteX3626" fmla="*/ 2706688 w 6435725"/>
              <a:gd name="connsiteY3626" fmla="*/ 6606645 h 6857998"/>
              <a:gd name="connsiteX3627" fmla="*/ 2710392 w 6435725"/>
              <a:gd name="connsiteY3627" fmla="*/ 6608497 h 6857998"/>
              <a:gd name="connsiteX3628" fmla="*/ 2713567 w 6435725"/>
              <a:gd name="connsiteY3628" fmla="*/ 6610349 h 6857998"/>
              <a:gd name="connsiteX3629" fmla="*/ 2716742 w 6435725"/>
              <a:gd name="connsiteY3629" fmla="*/ 6612201 h 6857998"/>
              <a:gd name="connsiteX3630" fmla="*/ 2719124 w 6435725"/>
              <a:gd name="connsiteY3630" fmla="*/ 6613789 h 6857998"/>
              <a:gd name="connsiteX3631" fmla="*/ 2720976 w 6435725"/>
              <a:gd name="connsiteY3631" fmla="*/ 6615641 h 6857998"/>
              <a:gd name="connsiteX3632" fmla="*/ 2722828 w 6435725"/>
              <a:gd name="connsiteY3632" fmla="*/ 6617493 h 6857998"/>
              <a:gd name="connsiteX3633" fmla="*/ 2724414 w 6435725"/>
              <a:gd name="connsiteY3633" fmla="*/ 6619345 h 6857998"/>
              <a:gd name="connsiteX3634" fmla="*/ 2725473 w 6435725"/>
              <a:gd name="connsiteY3634" fmla="*/ 6621197 h 6857998"/>
              <a:gd name="connsiteX3635" fmla="*/ 2726531 w 6435725"/>
              <a:gd name="connsiteY3635" fmla="*/ 6622785 h 6857998"/>
              <a:gd name="connsiteX3636" fmla="*/ 2727060 w 6435725"/>
              <a:gd name="connsiteY3636" fmla="*/ 6624637 h 6857998"/>
              <a:gd name="connsiteX3637" fmla="*/ 2727325 w 6435725"/>
              <a:gd name="connsiteY3637" fmla="*/ 6626489 h 6857998"/>
              <a:gd name="connsiteX3638" fmla="*/ 2727325 w 6435725"/>
              <a:gd name="connsiteY3638" fmla="*/ 6628341 h 6857998"/>
              <a:gd name="connsiteX3639" fmla="*/ 2727325 w 6435725"/>
              <a:gd name="connsiteY3639" fmla="*/ 6630193 h 6857998"/>
              <a:gd name="connsiteX3640" fmla="*/ 2727060 w 6435725"/>
              <a:gd name="connsiteY3640" fmla="*/ 6631516 h 6857998"/>
              <a:gd name="connsiteX3641" fmla="*/ 2725737 w 6435725"/>
              <a:gd name="connsiteY3641" fmla="*/ 6635220 h 6857998"/>
              <a:gd name="connsiteX3642" fmla="*/ 2724414 w 6435725"/>
              <a:gd name="connsiteY3642" fmla="*/ 6638660 h 6857998"/>
              <a:gd name="connsiteX3643" fmla="*/ 2721769 w 6435725"/>
              <a:gd name="connsiteY3643" fmla="*/ 6642364 h 6857998"/>
              <a:gd name="connsiteX3644" fmla="*/ 2719387 w 6435725"/>
              <a:gd name="connsiteY3644" fmla="*/ 6645803 h 6857998"/>
              <a:gd name="connsiteX3645" fmla="*/ 2716742 w 6435725"/>
              <a:gd name="connsiteY3645" fmla="*/ 6649243 h 6857998"/>
              <a:gd name="connsiteX3646" fmla="*/ 2711185 w 6435725"/>
              <a:gd name="connsiteY3646" fmla="*/ 6655858 h 6857998"/>
              <a:gd name="connsiteX3647" fmla="*/ 2708275 w 6435725"/>
              <a:gd name="connsiteY3647" fmla="*/ 6659033 h 6857998"/>
              <a:gd name="connsiteX3648" fmla="*/ 2706158 w 6435725"/>
              <a:gd name="connsiteY3648" fmla="*/ 6661943 h 6857998"/>
              <a:gd name="connsiteX3649" fmla="*/ 2691343 w 6435725"/>
              <a:gd name="connsiteY3649" fmla="*/ 6684697 h 6857998"/>
              <a:gd name="connsiteX3650" fmla="*/ 2685256 w 6435725"/>
              <a:gd name="connsiteY3650" fmla="*/ 6694222 h 6857998"/>
              <a:gd name="connsiteX3651" fmla="*/ 2679964 w 6435725"/>
              <a:gd name="connsiteY3651" fmla="*/ 6702689 h 6857998"/>
              <a:gd name="connsiteX3652" fmla="*/ 2675731 w 6435725"/>
              <a:gd name="connsiteY3652" fmla="*/ 6710362 h 6857998"/>
              <a:gd name="connsiteX3653" fmla="*/ 2672027 w 6435725"/>
              <a:gd name="connsiteY3653" fmla="*/ 6716976 h 6857998"/>
              <a:gd name="connsiteX3654" fmla="*/ 2669381 w 6435725"/>
              <a:gd name="connsiteY3654" fmla="*/ 6723591 h 6857998"/>
              <a:gd name="connsiteX3655" fmla="*/ 2666735 w 6435725"/>
              <a:gd name="connsiteY3655" fmla="*/ 6729676 h 6857998"/>
              <a:gd name="connsiteX3656" fmla="*/ 2665148 w 6435725"/>
              <a:gd name="connsiteY3656" fmla="*/ 6735762 h 6857998"/>
              <a:gd name="connsiteX3657" fmla="*/ 2663825 w 6435725"/>
              <a:gd name="connsiteY3657" fmla="*/ 6741847 h 6857998"/>
              <a:gd name="connsiteX3658" fmla="*/ 2662767 w 6435725"/>
              <a:gd name="connsiteY3658" fmla="*/ 6748462 h 6857998"/>
              <a:gd name="connsiteX3659" fmla="*/ 2662502 w 6435725"/>
              <a:gd name="connsiteY3659" fmla="*/ 6755341 h 6857998"/>
              <a:gd name="connsiteX3660" fmla="*/ 2662237 w 6435725"/>
              <a:gd name="connsiteY3660" fmla="*/ 6763278 h 6857998"/>
              <a:gd name="connsiteX3661" fmla="*/ 2662237 w 6435725"/>
              <a:gd name="connsiteY3661" fmla="*/ 6772010 h 6857998"/>
              <a:gd name="connsiteX3662" fmla="*/ 2662767 w 6435725"/>
              <a:gd name="connsiteY3662" fmla="*/ 6792647 h 6857998"/>
              <a:gd name="connsiteX3663" fmla="*/ 2660385 w 6435725"/>
              <a:gd name="connsiteY3663" fmla="*/ 6790795 h 6857998"/>
              <a:gd name="connsiteX3664" fmla="*/ 2658004 w 6435725"/>
              <a:gd name="connsiteY3664" fmla="*/ 6788943 h 6857998"/>
              <a:gd name="connsiteX3665" fmla="*/ 2655623 w 6435725"/>
              <a:gd name="connsiteY3665" fmla="*/ 6786826 h 6857998"/>
              <a:gd name="connsiteX3666" fmla="*/ 2653771 w 6435725"/>
              <a:gd name="connsiteY3666" fmla="*/ 6784710 h 6857998"/>
              <a:gd name="connsiteX3667" fmla="*/ 2651919 w 6435725"/>
              <a:gd name="connsiteY3667" fmla="*/ 6782328 h 6857998"/>
              <a:gd name="connsiteX3668" fmla="*/ 2650067 w 6435725"/>
              <a:gd name="connsiteY3668" fmla="*/ 6780212 h 6857998"/>
              <a:gd name="connsiteX3669" fmla="*/ 2647156 w 6435725"/>
              <a:gd name="connsiteY3669" fmla="*/ 6775449 h 6857998"/>
              <a:gd name="connsiteX3670" fmla="*/ 2644775 w 6435725"/>
              <a:gd name="connsiteY3670" fmla="*/ 6770158 h 6857998"/>
              <a:gd name="connsiteX3671" fmla="*/ 2642923 w 6435725"/>
              <a:gd name="connsiteY3671" fmla="*/ 6764866 h 6857998"/>
              <a:gd name="connsiteX3672" fmla="*/ 2641335 w 6435725"/>
              <a:gd name="connsiteY3672" fmla="*/ 6759310 h 6857998"/>
              <a:gd name="connsiteX3673" fmla="*/ 2639748 w 6435725"/>
              <a:gd name="connsiteY3673" fmla="*/ 6753753 h 6857998"/>
              <a:gd name="connsiteX3674" fmla="*/ 2636837 w 6435725"/>
              <a:gd name="connsiteY3674" fmla="*/ 6743170 h 6857998"/>
              <a:gd name="connsiteX3675" fmla="*/ 2634985 w 6435725"/>
              <a:gd name="connsiteY3675" fmla="*/ 6737878 h 6857998"/>
              <a:gd name="connsiteX3676" fmla="*/ 2633133 w 6435725"/>
              <a:gd name="connsiteY3676" fmla="*/ 6733116 h 6857998"/>
              <a:gd name="connsiteX3677" fmla="*/ 2630487 w 6435725"/>
              <a:gd name="connsiteY3677" fmla="*/ 6728353 h 6857998"/>
              <a:gd name="connsiteX3678" fmla="*/ 2629164 w 6435725"/>
              <a:gd name="connsiteY3678" fmla="*/ 6726237 h 6857998"/>
              <a:gd name="connsiteX3679" fmla="*/ 2627578 w 6435725"/>
              <a:gd name="connsiteY3679" fmla="*/ 6724120 h 6857998"/>
              <a:gd name="connsiteX3680" fmla="*/ 2625726 w 6435725"/>
              <a:gd name="connsiteY3680" fmla="*/ 6722003 h 6857998"/>
              <a:gd name="connsiteX3681" fmla="*/ 2623608 w 6435725"/>
              <a:gd name="connsiteY3681" fmla="*/ 6720151 h 6857998"/>
              <a:gd name="connsiteX3682" fmla="*/ 2621492 w 6435725"/>
              <a:gd name="connsiteY3682" fmla="*/ 6718299 h 6857998"/>
              <a:gd name="connsiteX3683" fmla="*/ 2618846 w 6435725"/>
              <a:gd name="connsiteY3683" fmla="*/ 6716712 h 6857998"/>
              <a:gd name="connsiteX3684" fmla="*/ 2519098 w 6435725"/>
              <a:gd name="connsiteY3684" fmla="*/ 6742905 h 6857998"/>
              <a:gd name="connsiteX3685" fmla="*/ 2516188 w 6435725"/>
              <a:gd name="connsiteY3685" fmla="*/ 6743699 h 6857998"/>
              <a:gd name="connsiteX3686" fmla="*/ 2513277 w 6435725"/>
              <a:gd name="connsiteY3686" fmla="*/ 6743964 h 6857998"/>
              <a:gd name="connsiteX3687" fmla="*/ 2510631 w 6435725"/>
              <a:gd name="connsiteY3687" fmla="*/ 6744228 h 6857998"/>
              <a:gd name="connsiteX3688" fmla="*/ 2507721 w 6435725"/>
              <a:gd name="connsiteY3688" fmla="*/ 6744228 h 6857998"/>
              <a:gd name="connsiteX3689" fmla="*/ 2505075 w 6435725"/>
              <a:gd name="connsiteY3689" fmla="*/ 6743964 h 6857998"/>
              <a:gd name="connsiteX3690" fmla="*/ 2502429 w 6435725"/>
              <a:gd name="connsiteY3690" fmla="*/ 6743435 h 6857998"/>
              <a:gd name="connsiteX3691" fmla="*/ 2497667 w 6435725"/>
              <a:gd name="connsiteY3691" fmla="*/ 6741847 h 6857998"/>
              <a:gd name="connsiteX3692" fmla="*/ 2492639 w 6435725"/>
              <a:gd name="connsiteY3692" fmla="*/ 6739466 h 6857998"/>
              <a:gd name="connsiteX3693" fmla="*/ 2488142 w 6435725"/>
              <a:gd name="connsiteY3693" fmla="*/ 6737085 h 6857998"/>
              <a:gd name="connsiteX3694" fmla="*/ 2478618 w 6435725"/>
              <a:gd name="connsiteY3694" fmla="*/ 6731793 h 6857998"/>
              <a:gd name="connsiteX3695" fmla="*/ 2467504 w 6435725"/>
              <a:gd name="connsiteY3695" fmla="*/ 6736026 h 6857998"/>
              <a:gd name="connsiteX3696" fmla="*/ 2456392 w 6435725"/>
              <a:gd name="connsiteY3696" fmla="*/ 6739466 h 6857998"/>
              <a:gd name="connsiteX3697" fmla="*/ 2445014 w 6435725"/>
              <a:gd name="connsiteY3697" fmla="*/ 6742905 h 6857998"/>
              <a:gd name="connsiteX3698" fmla="*/ 2433638 w 6435725"/>
              <a:gd name="connsiteY3698" fmla="*/ 6745551 h 6857998"/>
              <a:gd name="connsiteX3699" fmla="*/ 2410354 w 6435725"/>
              <a:gd name="connsiteY3699" fmla="*/ 6750578 h 6857998"/>
              <a:gd name="connsiteX3700" fmla="*/ 2387335 w 6435725"/>
              <a:gd name="connsiteY3700" fmla="*/ 6755341 h 6857998"/>
              <a:gd name="connsiteX3701" fmla="*/ 2375958 w 6435725"/>
              <a:gd name="connsiteY3701" fmla="*/ 6758251 h 6857998"/>
              <a:gd name="connsiteX3702" fmla="*/ 2364581 w 6435725"/>
              <a:gd name="connsiteY3702" fmla="*/ 6761162 h 6857998"/>
              <a:gd name="connsiteX3703" fmla="*/ 2353204 w 6435725"/>
              <a:gd name="connsiteY3703" fmla="*/ 6764601 h 6857998"/>
              <a:gd name="connsiteX3704" fmla="*/ 2342092 w 6435725"/>
              <a:gd name="connsiteY3704" fmla="*/ 6768835 h 6857998"/>
              <a:gd name="connsiteX3705" fmla="*/ 2336800 w 6435725"/>
              <a:gd name="connsiteY3705" fmla="*/ 6770951 h 6857998"/>
              <a:gd name="connsiteX3706" fmla="*/ 2331508 w 6435725"/>
              <a:gd name="connsiteY3706" fmla="*/ 6773597 h 6857998"/>
              <a:gd name="connsiteX3707" fmla="*/ 2326217 w 6435725"/>
              <a:gd name="connsiteY3707" fmla="*/ 6776243 h 6857998"/>
              <a:gd name="connsiteX3708" fmla="*/ 2320925 w 6435725"/>
              <a:gd name="connsiteY3708" fmla="*/ 6779153 h 6857998"/>
              <a:gd name="connsiteX3709" fmla="*/ 2315898 w 6435725"/>
              <a:gd name="connsiteY3709" fmla="*/ 6782064 h 6857998"/>
              <a:gd name="connsiteX3710" fmla="*/ 2310607 w 6435725"/>
              <a:gd name="connsiteY3710" fmla="*/ 6785503 h 6857998"/>
              <a:gd name="connsiteX3711" fmla="*/ 2305579 w 6435725"/>
              <a:gd name="connsiteY3711" fmla="*/ 6788943 h 6857998"/>
              <a:gd name="connsiteX3712" fmla="*/ 2300818 w 6435725"/>
              <a:gd name="connsiteY3712" fmla="*/ 6792912 h 6857998"/>
              <a:gd name="connsiteX3713" fmla="*/ 2289175 w 6435725"/>
              <a:gd name="connsiteY3713" fmla="*/ 6807199 h 6857998"/>
              <a:gd name="connsiteX3714" fmla="*/ 2281502 w 6435725"/>
              <a:gd name="connsiteY3714" fmla="*/ 6819370 h 6857998"/>
              <a:gd name="connsiteX3715" fmla="*/ 2274623 w 6435725"/>
              <a:gd name="connsiteY3715" fmla="*/ 6829689 h 6857998"/>
              <a:gd name="connsiteX3716" fmla="*/ 2268538 w 6435725"/>
              <a:gd name="connsiteY3716" fmla="*/ 6838420 h 6857998"/>
              <a:gd name="connsiteX3717" fmla="*/ 2265362 w 6435725"/>
              <a:gd name="connsiteY3717" fmla="*/ 6842124 h 6857998"/>
              <a:gd name="connsiteX3718" fmla="*/ 2262717 w 6435725"/>
              <a:gd name="connsiteY3718" fmla="*/ 6845299 h 6857998"/>
              <a:gd name="connsiteX3719" fmla="*/ 2259542 w 6435725"/>
              <a:gd name="connsiteY3719" fmla="*/ 6848474 h 6857998"/>
              <a:gd name="connsiteX3720" fmla="*/ 2257160 w 6435725"/>
              <a:gd name="connsiteY3720" fmla="*/ 6850855 h 6857998"/>
              <a:gd name="connsiteX3721" fmla="*/ 2254250 w 6435725"/>
              <a:gd name="connsiteY3721" fmla="*/ 6852972 h 6857998"/>
              <a:gd name="connsiteX3722" fmla="*/ 2251604 w 6435725"/>
              <a:gd name="connsiteY3722" fmla="*/ 6854824 h 6857998"/>
              <a:gd name="connsiteX3723" fmla="*/ 2248958 w 6435725"/>
              <a:gd name="connsiteY3723" fmla="*/ 6856412 h 6857998"/>
              <a:gd name="connsiteX3724" fmla="*/ 2246312 w 6435725"/>
              <a:gd name="connsiteY3724" fmla="*/ 6857470 h 6857998"/>
              <a:gd name="connsiteX3725" fmla="*/ 2243673 w 6435725"/>
              <a:gd name="connsiteY3725" fmla="*/ 6857998 h 6857998"/>
              <a:gd name="connsiteX3726" fmla="*/ 2238105 w 6435725"/>
              <a:gd name="connsiteY3726" fmla="*/ 6857998 h 6857998"/>
              <a:gd name="connsiteX3727" fmla="*/ 2235464 w 6435725"/>
              <a:gd name="connsiteY3727" fmla="*/ 6857470 h 6857998"/>
              <a:gd name="connsiteX3728" fmla="*/ 2232289 w 6435725"/>
              <a:gd name="connsiteY3728" fmla="*/ 6856412 h 6857998"/>
              <a:gd name="connsiteX3729" fmla="*/ 2229114 w 6435725"/>
              <a:gd name="connsiteY3729" fmla="*/ 6854824 h 6857998"/>
              <a:gd name="connsiteX3730" fmla="*/ 2226205 w 6435725"/>
              <a:gd name="connsiteY3730" fmla="*/ 6852972 h 6857998"/>
              <a:gd name="connsiteX3731" fmla="*/ 2223029 w 6435725"/>
              <a:gd name="connsiteY3731" fmla="*/ 6850855 h 6857998"/>
              <a:gd name="connsiteX3732" fmla="*/ 2219589 w 6435725"/>
              <a:gd name="connsiteY3732" fmla="*/ 6848474 h 6857998"/>
              <a:gd name="connsiteX3733" fmla="*/ 2215885 w 6435725"/>
              <a:gd name="connsiteY3733" fmla="*/ 6845299 h 6857998"/>
              <a:gd name="connsiteX3734" fmla="*/ 2208742 w 6435725"/>
              <a:gd name="connsiteY3734" fmla="*/ 6838420 h 6857998"/>
              <a:gd name="connsiteX3735" fmla="*/ 2200010 w 6435725"/>
              <a:gd name="connsiteY3735" fmla="*/ 6829689 h 6857998"/>
              <a:gd name="connsiteX3736" fmla="*/ 2190750 w 6435725"/>
              <a:gd name="connsiteY3736" fmla="*/ 6819635 h 6857998"/>
              <a:gd name="connsiteX3737" fmla="*/ 2180432 w 6435725"/>
              <a:gd name="connsiteY3737" fmla="*/ 6807728 h 6857998"/>
              <a:gd name="connsiteX3738" fmla="*/ 2173817 w 6435725"/>
              <a:gd name="connsiteY3738" fmla="*/ 6807199 h 6857998"/>
              <a:gd name="connsiteX3739" fmla="*/ 2167731 w 6435725"/>
              <a:gd name="connsiteY3739" fmla="*/ 6806670 h 6857998"/>
              <a:gd name="connsiteX3740" fmla="*/ 2161647 w 6435725"/>
              <a:gd name="connsiteY3740" fmla="*/ 6806141 h 6857998"/>
              <a:gd name="connsiteX3741" fmla="*/ 2155825 w 6435725"/>
              <a:gd name="connsiteY3741" fmla="*/ 6804818 h 6857998"/>
              <a:gd name="connsiteX3742" fmla="*/ 2149739 w 6435725"/>
              <a:gd name="connsiteY3742" fmla="*/ 6803230 h 6857998"/>
              <a:gd name="connsiteX3743" fmla="*/ 2144183 w 6435725"/>
              <a:gd name="connsiteY3743" fmla="*/ 6801908 h 6857998"/>
              <a:gd name="connsiteX3744" fmla="*/ 2138363 w 6435725"/>
              <a:gd name="connsiteY3744" fmla="*/ 6800055 h 6857998"/>
              <a:gd name="connsiteX3745" fmla="*/ 2132807 w 6435725"/>
              <a:gd name="connsiteY3745" fmla="*/ 6797674 h 6857998"/>
              <a:gd name="connsiteX3746" fmla="*/ 2127250 w 6435725"/>
              <a:gd name="connsiteY3746" fmla="*/ 6795293 h 6857998"/>
              <a:gd name="connsiteX3747" fmla="*/ 2121694 w 6435725"/>
              <a:gd name="connsiteY3747" fmla="*/ 6792912 h 6857998"/>
              <a:gd name="connsiteX3748" fmla="*/ 2111375 w 6435725"/>
              <a:gd name="connsiteY3748" fmla="*/ 6787620 h 6857998"/>
              <a:gd name="connsiteX3749" fmla="*/ 2100792 w 6435725"/>
              <a:gd name="connsiteY3749" fmla="*/ 6781799 h 6857998"/>
              <a:gd name="connsiteX3750" fmla="*/ 2090473 w 6435725"/>
              <a:gd name="connsiteY3750" fmla="*/ 6775714 h 6857998"/>
              <a:gd name="connsiteX3751" fmla="*/ 2070101 w 6435725"/>
              <a:gd name="connsiteY3751" fmla="*/ 6762749 h 6857998"/>
              <a:gd name="connsiteX3752" fmla="*/ 2059781 w 6435725"/>
              <a:gd name="connsiteY3752" fmla="*/ 6756399 h 6857998"/>
              <a:gd name="connsiteX3753" fmla="*/ 2049462 w 6435725"/>
              <a:gd name="connsiteY3753" fmla="*/ 6750314 h 6857998"/>
              <a:gd name="connsiteX3754" fmla="*/ 2038879 w 6435725"/>
              <a:gd name="connsiteY3754" fmla="*/ 6744758 h 6857998"/>
              <a:gd name="connsiteX3755" fmla="*/ 2028031 w 6435725"/>
              <a:gd name="connsiteY3755" fmla="*/ 6739466 h 6857998"/>
              <a:gd name="connsiteX3756" fmla="*/ 2022739 w 6435725"/>
              <a:gd name="connsiteY3756" fmla="*/ 6737085 h 6857998"/>
              <a:gd name="connsiteX3757" fmla="*/ 2016919 w 6435725"/>
              <a:gd name="connsiteY3757" fmla="*/ 6735233 h 6857998"/>
              <a:gd name="connsiteX3758" fmla="*/ 2011362 w 6435725"/>
              <a:gd name="connsiteY3758" fmla="*/ 6733116 h 6857998"/>
              <a:gd name="connsiteX3759" fmla="*/ 2005541 w 6435725"/>
              <a:gd name="connsiteY3759" fmla="*/ 6731528 h 6857998"/>
              <a:gd name="connsiteX3760" fmla="*/ 2002102 w 6435725"/>
              <a:gd name="connsiteY3760" fmla="*/ 6730735 h 6857998"/>
              <a:gd name="connsiteX3761" fmla="*/ 1998927 w 6435725"/>
              <a:gd name="connsiteY3761" fmla="*/ 6730205 h 6857998"/>
              <a:gd name="connsiteX3762" fmla="*/ 1996016 w 6435725"/>
              <a:gd name="connsiteY3762" fmla="*/ 6729412 h 6857998"/>
              <a:gd name="connsiteX3763" fmla="*/ 1993371 w 6435725"/>
              <a:gd name="connsiteY3763" fmla="*/ 6728089 h 6857998"/>
              <a:gd name="connsiteX3764" fmla="*/ 1990725 w 6435725"/>
              <a:gd name="connsiteY3764" fmla="*/ 6727030 h 6857998"/>
              <a:gd name="connsiteX3765" fmla="*/ 1988344 w 6435725"/>
              <a:gd name="connsiteY3765" fmla="*/ 6725708 h 6857998"/>
              <a:gd name="connsiteX3766" fmla="*/ 1986227 w 6435725"/>
              <a:gd name="connsiteY3766" fmla="*/ 6724120 h 6857998"/>
              <a:gd name="connsiteX3767" fmla="*/ 1984375 w 6435725"/>
              <a:gd name="connsiteY3767" fmla="*/ 6722533 h 6857998"/>
              <a:gd name="connsiteX3768" fmla="*/ 1982523 w 6435725"/>
              <a:gd name="connsiteY3768" fmla="*/ 6720945 h 6857998"/>
              <a:gd name="connsiteX3769" fmla="*/ 1980935 w 6435725"/>
              <a:gd name="connsiteY3769" fmla="*/ 6719093 h 6857998"/>
              <a:gd name="connsiteX3770" fmla="*/ 1978555 w 6435725"/>
              <a:gd name="connsiteY3770" fmla="*/ 6715124 h 6857998"/>
              <a:gd name="connsiteX3771" fmla="*/ 1976437 w 6435725"/>
              <a:gd name="connsiteY3771" fmla="*/ 6710891 h 6857998"/>
              <a:gd name="connsiteX3772" fmla="*/ 1974585 w 6435725"/>
              <a:gd name="connsiteY3772" fmla="*/ 6706658 h 6857998"/>
              <a:gd name="connsiteX3773" fmla="*/ 1973262 w 6435725"/>
              <a:gd name="connsiteY3773" fmla="*/ 6701630 h 6857998"/>
              <a:gd name="connsiteX3774" fmla="*/ 1972204 w 6435725"/>
              <a:gd name="connsiteY3774" fmla="*/ 6696868 h 6857998"/>
              <a:gd name="connsiteX3775" fmla="*/ 1970087 w 6435725"/>
              <a:gd name="connsiteY3775" fmla="*/ 6686814 h 6857998"/>
              <a:gd name="connsiteX3776" fmla="*/ 1969029 w 6435725"/>
              <a:gd name="connsiteY3776" fmla="*/ 6682051 h 6857998"/>
              <a:gd name="connsiteX3777" fmla="*/ 1967707 w 6435725"/>
              <a:gd name="connsiteY3777" fmla="*/ 6677024 h 6857998"/>
              <a:gd name="connsiteX3778" fmla="*/ 1966383 w 6435725"/>
              <a:gd name="connsiteY3778" fmla="*/ 6672526 h 6857998"/>
              <a:gd name="connsiteX3779" fmla="*/ 1964796 w 6435725"/>
              <a:gd name="connsiteY3779" fmla="*/ 6668293 h 6857998"/>
              <a:gd name="connsiteX3780" fmla="*/ 1962679 w 6435725"/>
              <a:gd name="connsiteY3780" fmla="*/ 6663266 h 6857998"/>
              <a:gd name="connsiteX3781" fmla="*/ 1961091 w 6435725"/>
              <a:gd name="connsiteY3781" fmla="*/ 6658768 h 6857998"/>
              <a:gd name="connsiteX3782" fmla="*/ 1959769 w 6435725"/>
              <a:gd name="connsiteY3782" fmla="*/ 6653741 h 6857998"/>
              <a:gd name="connsiteX3783" fmla="*/ 1958711 w 6435725"/>
              <a:gd name="connsiteY3783" fmla="*/ 6648449 h 6857998"/>
              <a:gd name="connsiteX3784" fmla="*/ 1956859 w 6435725"/>
              <a:gd name="connsiteY3784" fmla="*/ 6638660 h 6857998"/>
              <a:gd name="connsiteX3785" fmla="*/ 1955006 w 6435725"/>
              <a:gd name="connsiteY3785" fmla="*/ 6628605 h 6857998"/>
              <a:gd name="connsiteX3786" fmla="*/ 1952889 w 6435725"/>
              <a:gd name="connsiteY3786" fmla="*/ 6618551 h 6857998"/>
              <a:gd name="connsiteX3787" fmla="*/ 1951567 w 6435725"/>
              <a:gd name="connsiteY3787" fmla="*/ 6613524 h 6857998"/>
              <a:gd name="connsiteX3788" fmla="*/ 1949979 w 6435725"/>
              <a:gd name="connsiteY3788" fmla="*/ 6608497 h 6857998"/>
              <a:gd name="connsiteX3789" fmla="*/ 1948127 w 6435725"/>
              <a:gd name="connsiteY3789" fmla="*/ 6603735 h 6857998"/>
              <a:gd name="connsiteX3790" fmla="*/ 1946010 w 6435725"/>
              <a:gd name="connsiteY3790" fmla="*/ 6598972 h 6857998"/>
              <a:gd name="connsiteX3791" fmla="*/ 1943364 w 6435725"/>
              <a:gd name="connsiteY3791" fmla="*/ 6594739 h 6857998"/>
              <a:gd name="connsiteX3792" fmla="*/ 1940189 w 6435725"/>
              <a:gd name="connsiteY3792" fmla="*/ 6590241 h 6857998"/>
              <a:gd name="connsiteX3793" fmla="*/ 1931458 w 6435725"/>
              <a:gd name="connsiteY3793" fmla="*/ 6588918 h 6857998"/>
              <a:gd name="connsiteX3794" fmla="*/ 1923521 w 6435725"/>
              <a:gd name="connsiteY3794" fmla="*/ 6586801 h 6857998"/>
              <a:gd name="connsiteX3795" fmla="*/ 1915848 w 6435725"/>
              <a:gd name="connsiteY3795" fmla="*/ 6584155 h 6857998"/>
              <a:gd name="connsiteX3796" fmla="*/ 1908439 w 6435725"/>
              <a:gd name="connsiteY3796" fmla="*/ 6580716 h 6857998"/>
              <a:gd name="connsiteX3797" fmla="*/ 1901825 w 6435725"/>
              <a:gd name="connsiteY3797" fmla="*/ 6577012 h 6857998"/>
              <a:gd name="connsiteX3798" fmla="*/ 1895739 w 6435725"/>
              <a:gd name="connsiteY3798" fmla="*/ 6572778 h 6857998"/>
              <a:gd name="connsiteX3799" fmla="*/ 1890183 w 6435725"/>
              <a:gd name="connsiteY3799" fmla="*/ 6567751 h 6857998"/>
              <a:gd name="connsiteX3800" fmla="*/ 1885157 w 6435725"/>
              <a:gd name="connsiteY3800" fmla="*/ 6562460 h 6857998"/>
              <a:gd name="connsiteX3801" fmla="*/ 1882775 w 6435725"/>
              <a:gd name="connsiteY3801" fmla="*/ 6559814 h 6857998"/>
              <a:gd name="connsiteX3802" fmla="*/ 1880658 w 6435725"/>
              <a:gd name="connsiteY3802" fmla="*/ 6556903 h 6857998"/>
              <a:gd name="connsiteX3803" fmla="*/ 1878806 w 6435725"/>
              <a:gd name="connsiteY3803" fmla="*/ 6553993 h 6857998"/>
              <a:gd name="connsiteX3804" fmla="*/ 1876954 w 6435725"/>
              <a:gd name="connsiteY3804" fmla="*/ 6551083 h 6857998"/>
              <a:gd name="connsiteX3805" fmla="*/ 1875366 w 6435725"/>
              <a:gd name="connsiteY3805" fmla="*/ 6548172 h 6857998"/>
              <a:gd name="connsiteX3806" fmla="*/ 1873779 w 6435725"/>
              <a:gd name="connsiteY3806" fmla="*/ 6544733 h 6857998"/>
              <a:gd name="connsiteX3807" fmla="*/ 1872721 w 6435725"/>
              <a:gd name="connsiteY3807" fmla="*/ 6541558 h 6857998"/>
              <a:gd name="connsiteX3808" fmla="*/ 1871662 w 6435725"/>
              <a:gd name="connsiteY3808" fmla="*/ 6538383 h 6857998"/>
              <a:gd name="connsiteX3809" fmla="*/ 1870869 w 6435725"/>
              <a:gd name="connsiteY3809" fmla="*/ 6534943 h 6857998"/>
              <a:gd name="connsiteX3810" fmla="*/ 1870075 w 6435725"/>
              <a:gd name="connsiteY3810" fmla="*/ 6531503 h 6857998"/>
              <a:gd name="connsiteX3811" fmla="*/ 1869810 w 6435725"/>
              <a:gd name="connsiteY3811" fmla="*/ 6528064 h 6857998"/>
              <a:gd name="connsiteX3812" fmla="*/ 1869546 w 6435725"/>
              <a:gd name="connsiteY3812" fmla="*/ 6524889 h 6857998"/>
              <a:gd name="connsiteX3813" fmla="*/ 1869546 w 6435725"/>
              <a:gd name="connsiteY3813" fmla="*/ 6521185 h 6857998"/>
              <a:gd name="connsiteX3814" fmla="*/ 1869546 w 6435725"/>
              <a:gd name="connsiteY3814" fmla="*/ 6517745 h 6857998"/>
              <a:gd name="connsiteX3815" fmla="*/ 1870075 w 6435725"/>
              <a:gd name="connsiteY3815" fmla="*/ 6514041 h 6857998"/>
              <a:gd name="connsiteX3816" fmla="*/ 1870869 w 6435725"/>
              <a:gd name="connsiteY3816" fmla="*/ 6510337 h 6857998"/>
              <a:gd name="connsiteX3817" fmla="*/ 1871662 w 6435725"/>
              <a:gd name="connsiteY3817" fmla="*/ 6503193 h 6857998"/>
              <a:gd name="connsiteX3818" fmla="*/ 1872191 w 6435725"/>
              <a:gd name="connsiteY3818" fmla="*/ 6496578 h 6857998"/>
              <a:gd name="connsiteX3819" fmla="*/ 1871927 w 6435725"/>
              <a:gd name="connsiteY3819" fmla="*/ 6489699 h 6857998"/>
              <a:gd name="connsiteX3820" fmla="*/ 1871398 w 6435725"/>
              <a:gd name="connsiteY3820" fmla="*/ 6483349 h 6857998"/>
              <a:gd name="connsiteX3821" fmla="*/ 1870075 w 6435725"/>
              <a:gd name="connsiteY3821" fmla="*/ 6476735 h 6857998"/>
              <a:gd name="connsiteX3822" fmla="*/ 1868223 w 6435725"/>
              <a:gd name="connsiteY3822" fmla="*/ 6470649 h 6857998"/>
              <a:gd name="connsiteX3823" fmla="*/ 1866106 w 6435725"/>
              <a:gd name="connsiteY3823" fmla="*/ 6464828 h 6857998"/>
              <a:gd name="connsiteX3824" fmla="*/ 1863725 w 6435725"/>
              <a:gd name="connsiteY3824" fmla="*/ 6459008 h 6857998"/>
              <a:gd name="connsiteX3825" fmla="*/ 1860550 w 6435725"/>
              <a:gd name="connsiteY3825" fmla="*/ 6453451 h 6857998"/>
              <a:gd name="connsiteX3826" fmla="*/ 1857376 w 6435725"/>
              <a:gd name="connsiteY3826" fmla="*/ 6448160 h 6857998"/>
              <a:gd name="connsiteX3827" fmla="*/ 1853935 w 6435725"/>
              <a:gd name="connsiteY3827" fmla="*/ 6443133 h 6857998"/>
              <a:gd name="connsiteX3828" fmla="*/ 1850231 w 6435725"/>
              <a:gd name="connsiteY3828" fmla="*/ 6437841 h 6857998"/>
              <a:gd name="connsiteX3829" fmla="*/ 1846262 w 6435725"/>
              <a:gd name="connsiteY3829" fmla="*/ 6432814 h 6857998"/>
              <a:gd name="connsiteX3830" fmla="*/ 1842294 w 6435725"/>
              <a:gd name="connsiteY3830" fmla="*/ 6428316 h 6857998"/>
              <a:gd name="connsiteX3831" fmla="*/ 1833828 w 6435725"/>
              <a:gd name="connsiteY3831" fmla="*/ 6419055 h 6857998"/>
              <a:gd name="connsiteX3832" fmla="*/ 1822450 w 6435725"/>
              <a:gd name="connsiteY3832" fmla="*/ 6407149 h 6857998"/>
              <a:gd name="connsiteX3833" fmla="*/ 1811602 w 6435725"/>
              <a:gd name="connsiteY3833" fmla="*/ 6395772 h 6857998"/>
              <a:gd name="connsiteX3834" fmla="*/ 1806575 w 6435725"/>
              <a:gd name="connsiteY3834" fmla="*/ 6389951 h 6857998"/>
              <a:gd name="connsiteX3835" fmla="*/ 1802077 w 6435725"/>
              <a:gd name="connsiteY3835" fmla="*/ 6384130 h 6857998"/>
              <a:gd name="connsiteX3836" fmla="*/ 1797579 w 6435725"/>
              <a:gd name="connsiteY3836" fmla="*/ 6378310 h 6857998"/>
              <a:gd name="connsiteX3837" fmla="*/ 1794404 w 6435725"/>
              <a:gd name="connsiteY3837" fmla="*/ 6372224 h 6857998"/>
              <a:gd name="connsiteX3838" fmla="*/ 1792816 w 6435725"/>
              <a:gd name="connsiteY3838" fmla="*/ 6368785 h 6857998"/>
              <a:gd name="connsiteX3839" fmla="*/ 1791229 w 6435725"/>
              <a:gd name="connsiteY3839" fmla="*/ 6365610 h 6857998"/>
              <a:gd name="connsiteX3840" fmla="*/ 1790171 w 6435725"/>
              <a:gd name="connsiteY3840" fmla="*/ 6362170 h 6857998"/>
              <a:gd name="connsiteX3841" fmla="*/ 1789377 w 6435725"/>
              <a:gd name="connsiteY3841" fmla="*/ 6358995 h 6857998"/>
              <a:gd name="connsiteX3842" fmla="*/ 1788583 w 6435725"/>
              <a:gd name="connsiteY3842" fmla="*/ 6355555 h 6857998"/>
              <a:gd name="connsiteX3843" fmla="*/ 1788055 w 6435725"/>
              <a:gd name="connsiteY3843" fmla="*/ 6352116 h 6857998"/>
              <a:gd name="connsiteX3844" fmla="*/ 1787789 w 6435725"/>
              <a:gd name="connsiteY3844" fmla="*/ 6348412 h 6857998"/>
              <a:gd name="connsiteX3845" fmla="*/ 1787789 w 6435725"/>
              <a:gd name="connsiteY3845" fmla="*/ 6344708 h 6857998"/>
              <a:gd name="connsiteX3846" fmla="*/ 1788583 w 6435725"/>
              <a:gd name="connsiteY3846" fmla="*/ 6340739 h 6857998"/>
              <a:gd name="connsiteX3847" fmla="*/ 1789112 w 6435725"/>
              <a:gd name="connsiteY3847" fmla="*/ 6337035 h 6857998"/>
              <a:gd name="connsiteX3848" fmla="*/ 1789907 w 6435725"/>
              <a:gd name="connsiteY3848" fmla="*/ 6333066 h 6857998"/>
              <a:gd name="connsiteX3849" fmla="*/ 1791229 w 6435725"/>
              <a:gd name="connsiteY3849" fmla="*/ 6328833 h 6857998"/>
              <a:gd name="connsiteX3850" fmla="*/ 1792816 w 6435725"/>
              <a:gd name="connsiteY3850" fmla="*/ 6324599 h 6857998"/>
              <a:gd name="connsiteX3851" fmla="*/ 1794669 w 6435725"/>
              <a:gd name="connsiteY3851" fmla="*/ 6320101 h 6857998"/>
              <a:gd name="connsiteX3852" fmla="*/ 1796785 w 6435725"/>
              <a:gd name="connsiteY3852" fmla="*/ 6315603 h 6857998"/>
              <a:gd name="connsiteX3853" fmla="*/ 1799431 w 6435725"/>
              <a:gd name="connsiteY3853" fmla="*/ 6311105 h 6857998"/>
              <a:gd name="connsiteX3854" fmla="*/ 1800755 w 6435725"/>
              <a:gd name="connsiteY3854" fmla="*/ 6308195 h 6857998"/>
              <a:gd name="connsiteX3855" fmla="*/ 1801283 w 6435725"/>
              <a:gd name="connsiteY3855" fmla="*/ 6305285 h 6857998"/>
              <a:gd name="connsiteX3856" fmla="*/ 1802077 w 6435725"/>
              <a:gd name="connsiteY3856" fmla="*/ 6302110 h 6857998"/>
              <a:gd name="connsiteX3857" fmla="*/ 1802077 w 6435725"/>
              <a:gd name="connsiteY3857" fmla="*/ 6298935 h 6857998"/>
              <a:gd name="connsiteX3858" fmla="*/ 1801548 w 6435725"/>
              <a:gd name="connsiteY3858" fmla="*/ 6295760 h 6857998"/>
              <a:gd name="connsiteX3859" fmla="*/ 1801019 w 6435725"/>
              <a:gd name="connsiteY3859" fmla="*/ 6292320 h 6857998"/>
              <a:gd name="connsiteX3860" fmla="*/ 1800225 w 6435725"/>
              <a:gd name="connsiteY3860" fmla="*/ 6288880 h 6857998"/>
              <a:gd name="connsiteX3861" fmla="*/ 1798903 w 6435725"/>
              <a:gd name="connsiteY3861" fmla="*/ 6285705 h 6857998"/>
              <a:gd name="connsiteX3862" fmla="*/ 1797579 w 6435725"/>
              <a:gd name="connsiteY3862" fmla="*/ 6282795 h 6857998"/>
              <a:gd name="connsiteX3863" fmla="*/ 1796256 w 6435725"/>
              <a:gd name="connsiteY3863" fmla="*/ 6279885 h 6857998"/>
              <a:gd name="connsiteX3864" fmla="*/ 1794669 w 6435725"/>
              <a:gd name="connsiteY3864" fmla="*/ 6277503 h 6857998"/>
              <a:gd name="connsiteX3865" fmla="*/ 1792816 w 6435725"/>
              <a:gd name="connsiteY3865" fmla="*/ 6275651 h 6857998"/>
              <a:gd name="connsiteX3866" fmla="*/ 1790964 w 6435725"/>
              <a:gd name="connsiteY3866" fmla="*/ 6274064 h 6857998"/>
              <a:gd name="connsiteX3867" fmla="*/ 1788848 w 6435725"/>
              <a:gd name="connsiteY3867" fmla="*/ 6273005 h 6857998"/>
              <a:gd name="connsiteX3868" fmla="*/ 1786996 w 6435725"/>
              <a:gd name="connsiteY3868" fmla="*/ 6272212 h 6857998"/>
              <a:gd name="connsiteX3869" fmla="*/ 1784879 w 6435725"/>
              <a:gd name="connsiteY3869" fmla="*/ 6272212 h 6857998"/>
              <a:gd name="connsiteX3870" fmla="*/ 1779852 w 6435725"/>
              <a:gd name="connsiteY3870" fmla="*/ 6273270 h 6857998"/>
              <a:gd name="connsiteX3871" fmla="*/ 1775354 w 6435725"/>
              <a:gd name="connsiteY3871" fmla="*/ 6273799 h 6857998"/>
              <a:gd name="connsiteX3872" fmla="*/ 1770591 w 6435725"/>
              <a:gd name="connsiteY3872" fmla="*/ 6273799 h 6857998"/>
              <a:gd name="connsiteX3873" fmla="*/ 1766623 w 6435725"/>
              <a:gd name="connsiteY3873" fmla="*/ 6273535 h 6857998"/>
              <a:gd name="connsiteX3874" fmla="*/ 1762654 w 6435725"/>
              <a:gd name="connsiteY3874" fmla="*/ 6272476 h 6857998"/>
              <a:gd name="connsiteX3875" fmla="*/ 1758685 w 6435725"/>
              <a:gd name="connsiteY3875" fmla="*/ 6271683 h 6857998"/>
              <a:gd name="connsiteX3876" fmla="*/ 1754982 w 6435725"/>
              <a:gd name="connsiteY3876" fmla="*/ 6270095 h 6857998"/>
              <a:gd name="connsiteX3877" fmla="*/ 1751541 w 6435725"/>
              <a:gd name="connsiteY3877" fmla="*/ 6268508 h 6857998"/>
              <a:gd name="connsiteX3878" fmla="*/ 1748102 w 6435725"/>
              <a:gd name="connsiteY3878" fmla="*/ 6266391 h 6857998"/>
              <a:gd name="connsiteX3879" fmla="*/ 1745191 w 6435725"/>
              <a:gd name="connsiteY3879" fmla="*/ 6264274 h 6857998"/>
              <a:gd name="connsiteX3880" fmla="*/ 1742016 w 6435725"/>
              <a:gd name="connsiteY3880" fmla="*/ 6262158 h 6857998"/>
              <a:gd name="connsiteX3881" fmla="*/ 1739106 w 6435725"/>
              <a:gd name="connsiteY3881" fmla="*/ 6259512 h 6857998"/>
              <a:gd name="connsiteX3882" fmla="*/ 1733550 w 6435725"/>
              <a:gd name="connsiteY3882" fmla="*/ 6254220 h 6857998"/>
              <a:gd name="connsiteX3883" fmla="*/ 1727994 w 6435725"/>
              <a:gd name="connsiteY3883" fmla="*/ 6248399 h 6857998"/>
              <a:gd name="connsiteX3884" fmla="*/ 1717146 w 6435725"/>
              <a:gd name="connsiteY3884" fmla="*/ 6236228 h 6857998"/>
              <a:gd name="connsiteX3885" fmla="*/ 1711589 w 6435725"/>
              <a:gd name="connsiteY3885" fmla="*/ 6230937 h 6857998"/>
              <a:gd name="connsiteX3886" fmla="*/ 1708944 w 6435725"/>
              <a:gd name="connsiteY3886" fmla="*/ 6228026 h 6857998"/>
              <a:gd name="connsiteX3887" fmla="*/ 1705769 w 6435725"/>
              <a:gd name="connsiteY3887" fmla="*/ 6225645 h 6857998"/>
              <a:gd name="connsiteX3888" fmla="*/ 1702858 w 6435725"/>
              <a:gd name="connsiteY3888" fmla="*/ 6223528 h 6857998"/>
              <a:gd name="connsiteX3889" fmla="*/ 1699683 w 6435725"/>
              <a:gd name="connsiteY3889" fmla="*/ 6221412 h 6857998"/>
              <a:gd name="connsiteX3890" fmla="*/ 1696244 w 6435725"/>
              <a:gd name="connsiteY3890" fmla="*/ 6219560 h 6857998"/>
              <a:gd name="connsiteX3891" fmla="*/ 1692804 w 6435725"/>
              <a:gd name="connsiteY3891" fmla="*/ 6217972 h 6857998"/>
              <a:gd name="connsiteX3892" fmla="*/ 1689365 w 6435725"/>
              <a:gd name="connsiteY3892" fmla="*/ 6216649 h 6857998"/>
              <a:gd name="connsiteX3893" fmla="*/ 1685660 w 6435725"/>
              <a:gd name="connsiteY3893" fmla="*/ 6215855 h 6857998"/>
              <a:gd name="connsiteX3894" fmla="*/ 1681691 w 6435725"/>
              <a:gd name="connsiteY3894" fmla="*/ 6215062 h 6857998"/>
              <a:gd name="connsiteX3895" fmla="*/ 1677194 w 6435725"/>
              <a:gd name="connsiteY3895" fmla="*/ 6215062 h 6857998"/>
              <a:gd name="connsiteX3896" fmla="*/ 1674812 w 6435725"/>
              <a:gd name="connsiteY3896" fmla="*/ 6215062 h 6857998"/>
              <a:gd name="connsiteX3897" fmla="*/ 1672696 w 6435725"/>
              <a:gd name="connsiteY3897" fmla="*/ 6214533 h 6857998"/>
              <a:gd name="connsiteX3898" fmla="*/ 1670844 w 6435725"/>
              <a:gd name="connsiteY3898" fmla="*/ 6214268 h 6857998"/>
              <a:gd name="connsiteX3899" fmla="*/ 1668728 w 6435725"/>
              <a:gd name="connsiteY3899" fmla="*/ 6213210 h 6857998"/>
              <a:gd name="connsiteX3900" fmla="*/ 1667139 w 6435725"/>
              <a:gd name="connsiteY3900" fmla="*/ 6212416 h 6857998"/>
              <a:gd name="connsiteX3901" fmla="*/ 1665287 w 6435725"/>
              <a:gd name="connsiteY3901" fmla="*/ 6211358 h 6857998"/>
              <a:gd name="connsiteX3902" fmla="*/ 1662112 w 6435725"/>
              <a:gd name="connsiteY3902" fmla="*/ 6208712 h 6857998"/>
              <a:gd name="connsiteX3903" fmla="*/ 1659732 w 6435725"/>
              <a:gd name="connsiteY3903" fmla="*/ 6205537 h 6857998"/>
              <a:gd name="connsiteX3904" fmla="*/ 1657350 w 6435725"/>
              <a:gd name="connsiteY3904" fmla="*/ 6202362 h 6857998"/>
              <a:gd name="connsiteX3905" fmla="*/ 1652588 w 6435725"/>
              <a:gd name="connsiteY3905" fmla="*/ 6194689 h 6857998"/>
              <a:gd name="connsiteX3906" fmla="*/ 1650471 w 6435725"/>
              <a:gd name="connsiteY3906" fmla="*/ 6190985 h 6857998"/>
              <a:gd name="connsiteX3907" fmla="*/ 1648089 w 6435725"/>
              <a:gd name="connsiteY3907" fmla="*/ 6187280 h 6857998"/>
              <a:gd name="connsiteX3908" fmla="*/ 1645444 w 6435725"/>
              <a:gd name="connsiteY3908" fmla="*/ 6183841 h 6857998"/>
              <a:gd name="connsiteX3909" fmla="*/ 1642533 w 6435725"/>
              <a:gd name="connsiteY3909" fmla="*/ 6181195 h 6857998"/>
              <a:gd name="connsiteX3910" fmla="*/ 1640947 w 6435725"/>
              <a:gd name="connsiteY3910" fmla="*/ 6179608 h 6857998"/>
              <a:gd name="connsiteX3911" fmla="*/ 1639095 w 6435725"/>
              <a:gd name="connsiteY3911" fmla="*/ 6178549 h 6857998"/>
              <a:gd name="connsiteX3912" fmla="*/ 1637241 w 6435725"/>
              <a:gd name="connsiteY3912" fmla="*/ 6177491 h 6857998"/>
              <a:gd name="connsiteX3913" fmla="*/ 1635389 w 6435725"/>
              <a:gd name="connsiteY3913" fmla="*/ 6176697 h 6857998"/>
              <a:gd name="connsiteX3914" fmla="*/ 1633273 w 6435725"/>
              <a:gd name="connsiteY3914" fmla="*/ 6176168 h 6857998"/>
              <a:gd name="connsiteX3915" fmla="*/ 1631156 w 6435725"/>
              <a:gd name="connsiteY3915" fmla="*/ 6175639 h 6857998"/>
              <a:gd name="connsiteX3916" fmla="*/ 1628775 w 6435725"/>
              <a:gd name="connsiteY3916" fmla="*/ 6175110 h 6857998"/>
              <a:gd name="connsiteX3917" fmla="*/ 1625864 w 6435725"/>
              <a:gd name="connsiteY3917" fmla="*/ 6175639 h 6857998"/>
              <a:gd name="connsiteX3918" fmla="*/ 1621103 w 6435725"/>
              <a:gd name="connsiteY3918" fmla="*/ 6173522 h 6857998"/>
              <a:gd name="connsiteX3919" fmla="*/ 1616869 w 6435725"/>
              <a:gd name="connsiteY3919" fmla="*/ 6171141 h 6857998"/>
              <a:gd name="connsiteX3920" fmla="*/ 1612900 w 6435725"/>
              <a:gd name="connsiteY3920" fmla="*/ 6169289 h 6857998"/>
              <a:gd name="connsiteX3921" fmla="*/ 1609196 w 6435725"/>
              <a:gd name="connsiteY3921" fmla="*/ 6166908 h 6857998"/>
              <a:gd name="connsiteX3922" fmla="*/ 1606285 w 6435725"/>
              <a:gd name="connsiteY3922" fmla="*/ 6164791 h 6857998"/>
              <a:gd name="connsiteX3923" fmla="*/ 1603904 w 6435725"/>
              <a:gd name="connsiteY3923" fmla="*/ 6162674 h 6857998"/>
              <a:gd name="connsiteX3924" fmla="*/ 1602316 w 6435725"/>
              <a:gd name="connsiteY3924" fmla="*/ 6160293 h 6857998"/>
              <a:gd name="connsiteX3925" fmla="*/ 1600994 w 6435725"/>
              <a:gd name="connsiteY3925" fmla="*/ 6157647 h 6857998"/>
              <a:gd name="connsiteX3926" fmla="*/ 1600729 w 6435725"/>
              <a:gd name="connsiteY3926" fmla="*/ 6155001 h 6857998"/>
              <a:gd name="connsiteX3927" fmla="*/ 1600729 w 6435725"/>
              <a:gd name="connsiteY3927" fmla="*/ 6153678 h 6857998"/>
              <a:gd name="connsiteX3928" fmla="*/ 1600994 w 6435725"/>
              <a:gd name="connsiteY3928" fmla="*/ 6152620 h 6857998"/>
              <a:gd name="connsiteX3929" fmla="*/ 1602316 w 6435725"/>
              <a:gd name="connsiteY3929" fmla="*/ 6149710 h 6857998"/>
              <a:gd name="connsiteX3930" fmla="*/ 1604170 w 6435725"/>
              <a:gd name="connsiteY3930" fmla="*/ 6146799 h 6857998"/>
              <a:gd name="connsiteX3931" fmla="*/ 1606815 w 6435725"/>
              <a:gd name="connsiteY3931" fmla="*/ 6143889 h 6857998"/>
              <a:gd name="connsiteX3932" fmla="*/ 1610519 w 6435725"/>
              <a:gd name="connsiteY3932" fmla="*/ 6140449 h 6857998"/>
              <a:gd name="connsiteX3933" fmla="*/ 1615281 w 6435725"/>
              <a:gd name="connsiteY3933" fmla="*/ 6137539 h 6857998"/>
              <a:gd name="connsiteX3934" fmla="*/ 1620837 w 6435725"/>
              <a:gd name="connsiteY3934" fmla="*/ 6134099 h 6857998"/>
              <a:gd name="connsiteX3935" fmla="*/ 1621631 w 6435725"/>
              <a:gd name="connsiteY3935" fmla="*/ 6130395 h 6857998"/>
              <a:gd name="connsiteX3936" fmla="*/ 1621896 w 6435725"/>
              <a:gd name="connsiteY3936" fmla="*/ 6126691 h 6857998"/>
              <a:gd name="connsiteX3937" fmla="*/ 1621631 w 6435725"/>
              <a:gd name="connsiteY3937" fmla="*/ 6123251 h 6857998"/>
              <a:gd name="connsiteX3938" fmla="*/ 1620837 w 6435725"/>
              <a:gd name="connsiteY3938" fmla="*/ 6120076 h 6857998"/>
              <a:gd name="connsiteX3939" fmla="*/ 1619514 w 6435725"/>
              <a:gd name="connsiteY3939" fmla="*/ 6116901 h 6857998"/>
              <a:gd name="connsiteX3940" fmla="*/ 1617662 w 6435725"/>
              <a:gd name="connsiteY3940" fmla="*/ 6113726 h 6857998"/>
              <a:gd name="connsiteX3941" fmla="*/ 1613694 w 6435725"/>
              <a:gd name="connsiteY3941" fmla="*/ 6107641 h 6857998"/>
              <a:gd name="connsiteX3942" fmla="*/ 1596496 w 6435725"/>
              <a:gd name="connsiteY3942" fmla="*/ 6103937 h 6857998"/>
              <a:gd name="connsiteX3943" fmla="*/ 1587764 w 6435725"/>
              <a:gd name="connsiteY3943" fmla="*/ 6102349 h 6857998"/>
              <a:gd name="connsiteX3944" fmla="*/ 1579298 w 6435725"/>
              <a:gd name="connsiteY3944" fmla="*/ 6101291 h 6857998"/>
              <a:gd name="connsiteX3945" fmla="*/ 1570566 w 6435725"/>
              <a:gd name="connsiteY3945" fmla="*/ 6099968 h 6857998"/>
              <a:gd name="connsiteX3946" fmla="*/ 1562100 w 6435725"/>
              <a:gd name="connsiteY3946" fmla="*/ 6099174 h 6857998"/>
              <a:gd name="connsiteX3947" fmla="*/ 1553369 w 6435725"/>
              <a:gd name="connsiteY3947" fmla="*/ 6098380 h 6857998"/>
              <a:gd name="connsiteX3948" fmla="*/ 1544902 w 6435725"/>
              <a:gd name="connsiteY3948" fmla="*/ 6098380 h 6857998"/>
              <a:gd name="connsiteX3949" fmla="*/ 1536171 w 6435725"/>
              <a:gd name="connsiteY3949" fmla="*/ 6098380 h 6857998"/>
              <a:gd name="connsiteX3950" fmla="*/ 1527705 w 6435725"/>
              <a:gd name="connsiteY3950" fmla="*/ 6098645 h 6857998"/>
              <a:gd name="connsiteX3951" fmla="*/ 1518973 w 6435725"/>
              <a:gd name="connsiteY3951" fmla="*/ 6099703 h 6857998"/>
              <a:gd name="connsiteX3952" fmla="*/ 1510506 w 6435725"/>
              <a:gd name="connsiteY3952" fmla="*/ 6101026 h 6857998"/>
              <a:gd name="connsiteX3953" fmla="*/ 1501776 w 6435725"/>
              <a:gd name="connsiteY3953" fmla="*/ 6102349 h 6857998"/>
              <a:gd name="connsiteX3954" fmla="*/ 1493308 w 6435725"/>
              <a:gd name="connsiteY3954" fmla="*/ 6104730 h 6857998"/>
              <a:gd name="connsiteX3955" fmla="*/ 1485106 w 6435725"/>
              <a:gd name="connsiteY3955" fmla="*/ 6107112 h 6857998"/>
              <a:gd name="connsiteX3956" fmla="*/ 1476375 w 6435725"/>
              <a:gd name="connsiteY3956" fmla="*/ 6110022 h 6857998"/>
              <a:gd name="connsiteX3957" fmla="*/ 1466585 w 6435725"/>
              <a:gd name="connsiteY3957" fmla="*/ 6114520 h 6857998"/>
              <a:gd name="connsiteX3958" fmla="*/ 1456796 w 6435725"/>
              <a:gd name="connsiteY3958" fmla="*/ 6118489 h 6857998"/>
              <a:gd name="connsiteX3959" fmla="*/ 1447007 w 6435725"/>
              <a:gd name="connsiteY3959" fmla="*/ 6121928 h 6857998"/>
              <a:gd name="connsiteX3960" fmla="*/ 1437216 w 6435725"/>
              <a:gd name="connsiteY3960" fmla="*/ 6124574 h 6857998"/>
              <a:gd name="connsiteX3961" fmla="*/ 1427163 w 6435725"/>
              <a:gd name="connsiteY3961" fmla="*/ 6126955 h 6857998"/>
              <a:gd name="connsiteX3962" fmla="*/ 1417374 w 6435725"/>
              <a:gd name="connsiteY3962" fmla="*/ 6128808 h 6857998"/>
              <a:gd name="connsiteX3963" fmla="*/ 1407583 w 6435725"/>
              <a:gd name="connsiteY3963" fmla="*/ 6130130 h 6857998"/>
              <a:gd name="connsiteX3964" fmla="*/ 1397794 w 6435725"/>
              <a:gd name="connsiteY3964" fmla="*/ 6130660 h 6857998"/>
              <a:gd name="connsiteX3965" fmla="*/ 1392766 w 6435725"/>
              <a:gd name="connsiteY3965" fmla="*/ 6130660 h 6857998"/>
              <a:gd name="connsiteX3966" fmla="*/ 1388004 w 6435725"/>
              <a:gd name="connsiteY3966" fmla="*/ 6130660 h 6857998"/>
              <a:gd name="connsiteX3967" fmla="*/ 1382977 w 6435725"/>
              <a:gd name="connsiteY3967" fmla="*/ 6130395 h 6857998"/>
              <a:gd name="connsiteX3968" fmla="*/ 1378214 w 6435725"/>
              <a:gd name="connsiteY3968" fmla="*/ 6129866 h 6857998"/>
              <a:gd name="connsiteX3969" fmla="*/ 1373452 w 6435725"/>
              <a:gd name="connsiteY3969" fmla="*/ 6129072 h 6857998"/>
              <a:gd name="connsiteX3970" fmla="*/ 1368689 w 6435725"/>
              <a:gd name="connsiteY3970" fmla="*/ 6128278 h 6857998"/>
              <a:gd name="connsiteX3971" fmla="*/ 1363662 w 6435725"/>
              <a:gd name="connsiteY3971" fmla="*/ 6126955 h 6857998"/>
              <a:gd name="connsiteX3972" fmla="*/ 1358901 w 6435725"/>
              <a:gd name="connsiteY3972" fmla="*/ 6125368 h 6857998"/>
              <a:gd name="connsiteX3973" fmla="*/ 1353873 w 6435725"/>
              <a:gd name="connsiteY3973" fmla="*/ 6124045 h 6857998"/>
              <a:gd name="connsiteX3974" fmla="*/ 1349375 w 6435725"/>
              <a:gd name="connsiteY3974" fmla="*/ 6122193 h 6857998"/>
              <a:gd name="connsiteX3975" fmla="*/ 1344348 w 6435725"/>
              <a:gd name="connsiteY3975" fmla="*/ 6120341 h 6857998"/>
              <a:gd name="connsiteX3976" fmla="*/ 1339321 w 6435725"/>
              <a:gd name="connsiteY3976" fmla="*/ 6117695 h 6857998"/>
              <a:gd name="connsiteX3977" fmla="*/ 1334823 w 6435725"/>
              <a:gd name="connsiteY3977" fmla="*/ 6115314 h 6857998"/>
              <a:gd name="connsiteX3978" fmla="*/ 1329796 w 6435725"/>
              <a:gd name="connsiteY3978" fmla="*/ 6112668 h 6857998"/>
              <a:gd name="connsiteX3979" fmla="*/ 1325033 w 6435725"/>
              <a:gd name="connsiteY3979" fmla="*/ 6109493 h 6857998"/>
              <a:gd name="connsiteX3980" fmla="*/ 1320272 w 6435725"/>
              <a:gd name="connsiteY3980" fmla="*/ 6106053 h 6857998"/>
              <a:gd name="connsiteX3981" fmla="*/ 1281112 w 6435725"/>
              <a:gd name="connsiteY3981" fmla="*/ 6107376 h 6857998"/>
              <a:gd name="connsiteX3982" fmla="*/ 1272381 w 6435725"/>
              <a:gd name="connsiteY3982" fmla="*/ 6108699 h 6857998"/>
              <a:gd name="connsiteX3983" fmla="*/ 1263650 w 6435725"/>
              <a:gd name="connsiteY3983" fmla="*/ 6110022 h 6857998"/>
              <a:gd name="connsiteX3984" fmla="*/ 1245923 w 6435725"/>
              <a:gd name="connsiteY3984" fmla="*/ 6113726 h 6857998"/>
              <a:gd name="connsiteX3985" fmla="*/ 1228196 w 6435725"/>
              <a:gd name="connsiteY3985" fmla="*/ 6117166 h 6857998"/>
              <a:gd name="connsiteX3986" fmla="*/ 1219729 w 6435725"/>
              <a:gd name="connsiteY3986" fmla="*/ 6118753 h 6857998"/>
              <a:gd name="connsiteX3987" fmla="*/ 1210734 w 6435725"/>
              <a:gd name="connsiteY3987" fmla="*/ 6120341 h 6857998"/>
              <a:gd name="connsiteX3988" fmla="*/ 1201737 w 6435725"/>
              <a:gd name="connsiteY3988" fmla="*/ 6121135 h 6857998"/>
              <a:gd name="connsiteX3989" fmla="*/ 1193006 w 6435725"/>
              <a:gd name="connsiteY3989" fmla="*/ 6121399 h 6857998"/>
              <a:gd name="connsiteX3990" fmla="*/ 1184275 w 6435725"/>
              <a:gd name="connsiteY3990" fmla="*/ 6121399 h 6857998"/>
              <a:gd name="connsiteX3991" fmla="*/ 1175279 w 6435725"/>
              <a:gd name="connsiteY3991" fmla="*/ 6120605 h 6857998"/>
              <a:gd name="connsiteX3992" fmla="*/ 1171046 w 6435725"/>
              <a:gd name="connsiteY3992" fmla="*/ 6120076 h 6857998"/>
              <a:gd name="connsiteX3993" fmla="*/ 1166548 w 6435725"/>
              <a:gd name="connsiteY3993" fmla="*/ 6119018 h 6857998"/>
              <a:gd name="connsiteX3994" fmla="*/ 1162314 w 6435725"/>
              <a:gd name="connsiteY3994" fmla="*/ 6117695 h 6857998"/>
              <a:gd name="connsiteX3995" fmla="*/ 1157552 w 6435725"/>
              <a:gd name="connsiteY3995" fmla="*/ 6116637 h 6857998"/>
              <a:gd name="connsiteX3996" fmla="*/ 1153319 w 6435725"/>
              <a:gd name="connsiteY3996" fmla="*/ 6115049 h 6857998"/>
              <a:gd name="connsiteX3997" fmla="*/ 1148556 w 6435725"/>
              <a:gd name="connsiteY3997" fmla="*/ 6113197 h 6857998"/>
              <a:gd name="connsiteX3998" fmla="*/ 1144323 w 6435725"/>
              <a:gd name="connsiteY3998" fmla="*/ 6111080 h 6857998"/>
              <a:gd name="connsiteX3999" fmla="*/ 1140090 w 6435725"/>
              <a:gd name="connsiteY3999" fmla="*/ 6108964 h 6857998"/>
              <a:gd name="connsiteX4000" fmla="*/ 1108869 w 6435725"/>
              <a:gd name="connsiteY4000" fmla="*/ 6104995 h 6857998"/>
              <a:gd name="connsiteX4001" fmla="*/ 1104900 w 6435725"/>
              <a:gd name="connsiteY4001" fmla="*/ 6105524 h 6857998"/>
              <a:gd name="connsiteX4002" fmla="*/ 1101196 w 6435725"/>
              <a:gd name="connsiteY4002" fmla="*/ 6105789 h 6857998"/>
              <a:gd name="connsiteX4003" fmla="*/ 1097756 w 6435725"/>
              <a:gd name="connsiteY4003" fmla="*/ 6105789 h 6857998"/>
              <a:gd name="connsiteX4004" fmla="*/ 1094581 w 6435725"/>
              <a:gd name="connsiteY4004" fmla="*/ 6105260 h 6857998"/>
              <a:gd name="connsiteX4005" fmla="*/ 1092200 w 6435725"/>
              <a:gd name="connsiteY4005" fmla="*/ 6104730 h 6857998"/>
              <a:gd name="connsiteX4006" fmla="*/ 1089819 w 6435725"/>
              <a:gd name="connsiteY4006" fmla="*/ 6103672 h 6857998"/>
              <a:gd name="connsiteX4007" fmla="*/ 1087966 w 6435725"/>
              <a:gd name="connsiteY4007" fmla="*/ 6102085 h 6857998"/>
              <a:gd name="connsiteX4008" fmla="*/ 1086379 w 6435725"/>
              <a:gd name="connsiteY4008" fmla="*/ 6100497 h 6857998"/>
              <a:gd name="connsiteX4009" fmla="*/ 1085056 w 6435725"/>
              <a:gd name="connsiteY4009" fmla="*/ 6098645 h 6857998"/>
              <a:gd name="connsiteX4010" fmla="*/ 1084527 w 6435725"/>
              <a:gd name="connsiteY4010" fmla="*/ 6096528 h 6857998"/>
              <a:gd name="connsiteX4011" fmla="*/ 1084263 w 6435725"/>
              <a:gd name="connsiteY4011" fmla="*/ 6094412 h 6857998"/>
              <a:gd name="connsiteX4012" fmla="*/ 1084263 w 6435725"/>
              <a:gd name="connsiteY4012" fmla="*/ 6091766 h 6857998"/>
              <a:gd name="connsiteX4013" fmla="*/ 1084527 w 6435725"/>
              <a:gd name="connsiteY4013" fmla="*/ 6088855 h 6857998"/>
              <a:gd name="connsiteX4014" fmla="*/ 1085321 w 6435725"/>
              <a:gd name="connsiteY4014" fmla="*/ 6086210 h 6857998"/>
              <a:gd name="connsiteX4015" fmla="*/ 1086644 w 6435725"/>
              <a:gd name="connsiteY4015" fmla="*/ 6083035 h 6857998"/>
              <a:gd name="connsiteX4016" fmla="*/ 1088231 w 6435725"/>
              <a:gd name="connsiteY4016" fmla="*/ 6079595 h 6857998"/>
              <a:gd name="connsiteX4017" fmla="*/ 1090348 w 6435725"/>
              <a:gd name="connsiteY4017" fmla="*/ 6075626 h 6857998"/>
              <a:gd name="connsiteX4018" fmla="*/ 1091935 w 6435725"/>
              <a:gd name="connsiteY4018" fmla="*/ 6071922 h 6857998"/>
              <a:gd name="connsiteX4019" fmla="*/ 1092464 w 6435725"/>
              <a:gd name="connsiteY4019" fmla="*/ 6068747 h 6857998"/>
              <a:gd name="connsiteX4020" fmla="*/ 1092729 w 6435725"/>
              <a:gd name="connsiteY4020" fmla="*/ 6065837 h 6857998"/>
              <a:gd name="connsiteX4021" fmla="*/ 1092200 w 6435725"/>
              <a:gd name="connsiteY4021" fmla="*/ 6063455 h 6857998"/>
              <a:gd name="connsiteX4022" fmla="*/ 1091142 w 6435725"/>
              <a:gd name="connsiteY4022" fmla="*/ 6061339 h 6857998"/>
              <a:gd name="connsiteX4023" fmla="*/ 1090083 w 6435725"/>
              <a:gd name="connsiteY4023" fmla="*/ 6059487 h 6857998"/>
              <a:gd name="connsiteX4024" fmla="*/ 1088496 w 6435725"/>
              <a:gd name="connsiteY4024" fmla="*/ 6057899 h 6857998"/>
              <a:gd name="connsiteX4025" fmla="*/ 1086644 w 6435725"/>
              <a:gd name="connsiteY4025" fmla="*/ 6056312 h 6857998"/>
              <a:gd name="connsiteX4026" fmla="*/ 1084527 w 6435725"/>
              <a:gd name="connsiteY4026" fmla="*/ 6054724 h 6857998"/>
              <a:gd name="connsiteX4027" fmla="*/ 1079764 w 6435725"/>
              <a:gd name="connsiteY4027" fmla="*/ 6052343 h 6857998"/>
              <a:gd name="connsiteX4028" fmla="*/ 1075266 w 6435725"/>
              <a:gd name="connsiteY4028" fmla="*/ 6049962 h 6857998"/>
              <a:gd name="connsiteX4029" fmla="*/ 1073150 w 6435725"/>
              <a:gd name="connsiteY4029" fmla="*/ 6048639 h 6857998"/>
              <a:gd name="connsiteX4030" fmla="*/ 1071033 w 6435725"/>
              <a:gd name="connsiteY4030" fmla="*/ 6047051 h 6857998"/>
              <a:gd name="connsiteX4031" fmla="*/ 1068123 w 6435725"/>
              <a:gd name="connsiteY4031" fmla="*/ 6049697 h 6857998"/>
              <a:gd name="connsiteX4032" fmla="*/ 1065213 w 6435725"/>
              <a:gd name="connsiteY4032" fmla="*/ 6051814 h 6857998"/>
              <a:gd name="connsiteX4033" fmla="*/ 1062302 w 6435725"/>
              <a:gd name="connsiteY4033" fmla="*/ 6053666 h 6857998"/>
              <a:gd name="connsiteX4034" fmla="*/ 1059391 w 6435725"/>
              <a:gd name="connsiteY4034" fmla="*/ 6055253 h 6857998"/>
              <a:gd name="connsiteX4035" fmla="*/ 1056481 w 6435725"/>
              <a:gd name="connsiteY4035" fmla="*/ 6056312 h 6857998"/>
              <a:gd name="connsiteX4036" fmla="*/ 1053571 w 6435725"/>
              <a:gd name="connsiteY4036" fmla="*/ 6057370 h 6857998"/>
              <a:gd name="connsiteX4037" fmla="*/ 1050660 w 6435725"/>
              <a:gd name="connsiteY4037" fmla="*/ 6057635 h 6857998"/>
              <a:gd name="connsiteX4038" fmla="*/ 1048015 w 6435725"/>
              <a:gd name="connsiteY4038" fmla="*/ 6057899 h 6857998"/>
              <a:gd name="connsiteX4039" fmla="*/ 1044839 w 6435725"/>
              <a:gd name="connsiteY4039" fmla="*/ 6057899 h 6857998"/>
              <a:gd name="connsiteX4040" fmla="*/ 1042194 w 6435725"/>
              <a:gd name="connsiteY4040" fmla="*/ 6057370 h 6857998"/>
              <a:gd name="connsiteX4041" fmla="*/ 1039548 w 6435725"/>
              <a:gd name="connsiteY4041" fmla="*/ 6056312 h 6857998"/>
              <a:gd name="connsiteX4042" fmla="*/ 1036902 w 6435725"/>
              <a:gd name="connsiteY4042" fmla="*/ 6055253 h 6857998"/>
              <a:gd name="connsiteX4043" fmla="*/ 1034521 w 6435725"/>
              <a:gd name="connsiteY4043" fmla="*/ 6053401 h 6857998"/>
              <a:gd name="connsiteX4044" fmla="*/ 1031875 w 6435725"/>
              <a:gd name="connsiteY4044" fmla="*/ 6051285 h 6857998"/>
              <a:gd name="connsiteX4045" fmla="*/ 1029494 w 6435725"/>
              <a:gd name="connsiteY4045" fmla="*/ 6048639 h 6857998"/>
              <a:gd name="connsiteX4046" fmla="*/ 1027377 w 6435725"/>
              <a:gd name="connsiteY4046" fmla="*/ 6045728 h 6857998"/>
              <a:gd name="connsiteX4047" fmla="*/ 1025525 w 6435725"/>
              <a:gd name="connsiteY4047" fmla="*/ 6042289 h 6857998"/>
              <a:gd name="connsiteX4048" fmla="*/ 1024202 w 6435725"/>
              <a:gd name="connsiteY4048" fmla="*/ 6039114 h 6857998"/>
              <a:gd name="connsiteX4049" fmla="*/ 1023673 w 6435725"/>
              <a:gd name="connsiteY4049" fmla="*/ 6036468 h 6857998"/>
              <a:gd name="connsiteX4050" fmla="*/ 1023673 w 6435725"/>
              <a:gd name="connsiteY4050" fmla="*/ 6033558 h 6857998"/>
              <a:gd name="connsiteX4051" fmla="*/ 1023937 w 6435725"/>
              <a:gd name="connsiteY4051" fmla="*/ 6031176 h 6857998"/>
              <a:gd name="connsiteX4052" fmla="*/ 1024996 w 6435725"/>
              <a:gd name="connsiteY4052" fmla="*/ 6028795 h 6857998"/>
              <a:gd name="connsiteX4053" fmla="*/ 1026054 w 6435725"/>
              <a:gd name="connsiteY4053" fmla="*/ 6026149 h 6857998"/>
              <a:gd name="connsiteX4054" fmla="*/ 1027642 w 6435725"/>
              <a:gd name="connsiteY4054" fmla="*/ 6024033 h 6857998"/>
              <a:gd name="connsiteX4055" fmla="*/ 1029229 w 6435725"/>
              <a:gd name="connsiteY4055" fmla="*/ 6021916 h 6857998"/>
              <a:gd name="connsiteX4056" fmla="*/ 1031346 w 6435725"/>
              <a:gd name="connsiteY4056" fmla="*/ 6019799 h 6857998"/>
              <a:gd name="connsiteX4057" fmla="*/ 1035579 w 6435725"/>
              <a:gd name="connsiteY4057" fmla="*/ 6016095 h 6857998"/>
              <a:gd name="connsiteX4058" fmla="*/ 1040606 w 6435725"/>
              <a:gd name="connsiteY4058" fmla="*/ 6012655 h 6857998"/>
              <a:gd name="connsiteX4059" fmla="*/ 1045104 w 6435725"/>
              <a:gd name="connsiteY4059" fmla="*/ 6009745 h 6857998"/>
              <a:gd name="connsiteX4060" fmla="*/ 1048808 w 6435725"/>
              <a:gd name="connsiteY4060" fmla="*/ 6006570 h 6857998"/>
              <a:gd name="connsiteX4061" fmla="*/ 1052248 w 6435725"/>
              <a:gd name="connsiteY4061" fmla="*/ 6003660 h 6857998"/>
              <a:gd name="connsiteX4062" fmla="*/ 1055952 w 6435725"/>
              <a:gd name="connsiteY4062" fmla="*/ 6000220 h 6857998"/>
              <a:gd name="connsiteX4063" fmla="*/ 1059127 w 6435725"/>
              <a:gd name="connsiteY4063" fmla="*/ 5996516 h 6857998"/>
              <a:gd name="connsiteX4064" fmla="*/ 1065741 w 6435725"/>
              <a:gd name="connsiteY4064" fmla="*/ 5989108 h 6857998"/>
              <a:gd name="connsiteX4065" fmla="*/ 1069181 w 6435725"/>
              <a:gd name="connsiteY4065" fmla="*/ 5985668 h 6857998"/>
              <a:gd name="connsiteX4066" fmla="*/ 1072621 w 6435725"/>
              <a:gd name="connsiteY4066" fmla="*/ 5982228 h 6857998"/>
              <a:gd name="connsiteX4067" fmla="*/ 1076325 w 6435725"/>
              <a:gd name="connsiteY4067" fmla="*/ 5979053 h 6857998"/>
              <a:gd name="connsiteX4068" fmla="*/ 1079764 w 6435725"/>
              <a:gd name="connsiteY4068" fmla="*/ 5976143 h 6857998"/>
              <a:gd name="connsiteX4069" fmla="*/ 1084263 w 6435725"/>
              <a:gd name="connsiteY4069" fmla="*/ 5973762 h 6857998"/>
              <a:gd name="connsiteX4070" fmla="*/ 1088496 w 6435725"/>
              <a:gd name="connsiteY4070" fmla="*/ 5971910 h 6857998"/>
              <a:gd name="connsiteX4071" fmla="*/ 1092994 w 6435725"/>
              <a:gd name="connsiteY4071" fmla="*/ 5970322 h 6857998"/>
              <a:gd name="connsiteX4072" fmla="*/ 1098021 w 6435725"/>
              <a:gd name="connsiteY4072" fmla="*/ 5969528 h 6857998"/>
              <a:gd name="connsiteX4073" fmla="*/ 1100666 w 6435725"/>
              <a:gd name="connsiteY4073" fmla="*/ 5969528 h 6857998"/>
              <a:gd name="connsiteX4074" fmla="*/ 1103577 w 6435725"/>
              <a:gd name="connsiteY4074" fmla="*/ 5969528 h 6857998"/>
              <a:gd name="connsiteX4075" fmla="*/ 1106223 w 6435725"/>
              <a:gd name="connsiteY4075" fmla="*/ 5969793 h 6857998"/>
              <a:gd name="connsiteX4076" fmla="*/ 1109398 w 6435725"/>
              <a:gd name="connsiteY4076" fmla="*/ 5970058 h 6857998"/>
              <a:gd name="connsiteX4077" fmla="*/ 1119716 w 6435725"/>
              <a:gd name="connsiteY4077" fmla="*/ 5961855 h 6857998"/>
              <a:gd name="connsiteX4078" fmla="*/ 1128977 w 6435725"/>
              <a:gd name="connsiteY4078" fmla="*/ 5953918 h 6857998"/>
              <a:gd name="connsiteX4079" fmla="*/ 1136914 w 6435725"/>
              <a:gd name="connsiteY4079" fmla="*/ 5946245 h 6857998"/>
              <a:gd name="connsiteX4080" fmla="*/ 1140619 w 6435725"/>
              <a:gd name="connsiteY4080" fmla="*/ 5942012 h 6857998"/>
              <a:gd name="connsiteX4081" fmla="*/ 1143794 w 6435725"/>
              <a:gd name="connsiteY4081" fmla="*/ 5938308 h 6857998"/>
              <a:gd name="connsiteX4082" fmla="*/ 1146439 w 6435725"/>
              <a:gd name="connsiteY4082" fmla="*/ 5934868 h 6857998"/>
              <a:gd name="connsiteX4083" fmla="*/ 1149085 w 6435725"/>
              <a:gd name="connsiteY4083" fmla="*/ 5931164 h 6857998"/>
              <a:gd name="connsiteX4084" fmla="*/ 1151202 w 6435725"/>
              <a:gd name="connsiteY4084" fmla="*/ 5927724 h 6857998"/>
              <a:gd name="connsiteX4085" fmla="*/ 1153319 w 6435725"/>
              <a:gd name="connsiteY4085" fmla="*/ 5924020 h 6857998"/>
              <a:gd name="connsiteX4086" fmla="*/ 1154906 w 6435725"/>
              <a:gd name="connsiteY4086" fmla="*/ 5920316 h 6857998"/>
              <a:gd name="connsiteX4087" fmla="*/ 1155964 w 6435725"/>
              <a:gd name="connsiteY4087" fmla="*/ 5916876 h 6857998"/>
              <a:gd name="connsiteX4088" fmla="*/ 1157023 w 6435725"/>
              <a:gd name="connsiteY4088" fmla="*/ 5913172 h 6857998"/>
              <a:gd name="connsiteX4089" fmla="*/ 1157552 w 6435725"/>
              <a:gd name="connsiteY4089" fmla="*/ 5909468 h 6857998"/>
              <a:gd name="connsiteX4090" fmla="*/ 1157816 w 6435725"/>
              <a:gd name="connsiteY4090" fmla="*/ 5906293 h 6857998"/>
              <a:gd name="connsiteX4091" fmla="*/ 1157816 w 6435725"/>
              <a:gd name="connsiteY4091" fmla="*/ 5902589 h 6857998"/>
              <a:gd name="connsiteX4092" fmla="*/ 1157288 w 6435725"/>
              <a:gd name="connsiteY4092" fmla="*/ 5898885 h 6857998"/>
              <a:gd name="connsiteX4093" fmla="*/ 1156758 w 6435725"/>
              <a:gd name="connsiteY4093" fmla="*/ 5895445 h 6857998"/>
              <a:gd name="connsiteX4094" fmla="*/ 1155700 w 6435725"/>
              <a:gd name="connsiteY4094" fmla="*/ 5891741 h 6857998"/>
              <a:gd name="connsiteX4095" fmla="*/ 1154641 w 6435725"/>
              <a:gd name="connsiteY4095" fmla="*/ 5888037 h 6857998"/>
              <a:gd name="connsiteX4096" fmla="*/ 1153054 w 6435725"/>
              <a:gd name="connsiteY4096" fmla="*/ 5884333 h 6857998"/>
              <a:gd name="connsiteX4097" fmla="*/ 1151202 w 6435725"/>
              <a:gd name="connsiteY4097" fmla="*/ 5880628 h 6857998"/>
              <a:gd name="connsiteX4098" fmla="*/ 1149085 w 6435725"/>
              <a:gd name="connsiteY4098" fmla="*/ 5876660 h 6857998"/>
              <a:gd name="connsiteX4099" fmla="*/ 1146175 w 6435725"/>
              <a:gd name="connsiteY4099" fmla="*/ 5872955 h 6857998"/>
              <a:gd name="connsiteX4100" fmla="*/ 1143529 w 6435725"/>
              <a:gd name="connsiteY4100" fmla="*/ 5868987 h 6857998"/>
              <a:gd name="connsiteX4101" fmla="*/ 1140354 w 6435725"/>
              <a:gd name="connsiteY4101" fmla="*/ 5865018 h 6857998"/>
              <a:gd name="connsiteX4102" fmla="*/ 1133210 w 6435725"/>
              <a:gd name="connsiteY4102" fmla="*/ 5857080 h 6857998"/>
              <a:gd name="connsiteX4103" fmla="*/ 1124744 w 6435725"/>
              <a:gd name="connsiteY4103" fmla="*/ 5848349 h 6857998"/>
              <a:gd name="connsiteX4104" fmla="*/ 1119187 w 6435725"/>
              <a:gd name="connsiteY4104" fmla="*/ 5849408 h 6857998"/>
              <a:gd name="connsiteX4105" fmla="*/ 1113631 w 6435725"/>
              <a:gd name="connsiteY4105" fmla="*/ 5849937 h 6857998"/>
              <a:gd name="connsiteX4106" fmla="*/ 1108339 w 6435725"/>
              <a:gd name="connsiteY4106" fmla="*/ 5850730 h 6857998"/>
              <a:gd name="connsiteX4107" fmla="*/ 1103312 w 6435725"/>
              <a:gd name="connsiteY4107" fmla="*/ 5850730 h 6857998"/>
              <a:gd name="connsiteX4108" fmla="*/ 1098021 w 6435725"/>
              <a:gd name="connsiteY4108" fmla="*/ 5850730 h 6857998"/>
              <a:gd name="connsiteX4109" fmla="*/ 1092729 w 6435725"/>
              <a:gd name="connsiteY4109" fmla="*/ 5850201 h 6857998"/>
              <a:gd name="connsiteX4110" fmla="*/ 1087966 w 6435725"/>
              <a:gd name="connsiteY4110" fmla="*/ 5849672 h 6857998"/>
              <a:gd name="connsiteX4111" fmla="*/ 1082939 w 6435725"/>
              <a:gd name="connsiteY4111" fmla="*/ 5848878 h 6857998"/>
              <a:gd name="connsiteX4112" fmla="*/ 1078177 w 6435725"/>
              <a:gd name="connsiteY4112" fmla="*/ 5847820 h 6857998"/>
              <a:gd name="connsiteX4113" fmla="*/ 1073150 w 6435725"/>
              <a:gd name="connsiteY4113" fmla="*/ 5846233 h 6857998"/>
              <a:gd name="connsiteX4114" fmla="*/ 1063889 w 6435725"/>
              <a:gd name="connsiteY4114" fmla="*/ 5843587 h 6857998"/>
              <a:gd name="connsiteX4115" fmla="*/ 1054629 w 6435725"/>
              <a:gd name="connsiteY4115" fmla="*/ 5839883 h 6857998"/>
              <a:gd name="connsiteX4116" fmla="*/ 1045369 w 6435725"/>
              <a:gd name="connsiteY4116" fmla="*/ 5835649 h 6857998"/>
              <a:gd name="connsiteX4117" fmla="*/ 1036637 w 6435725"/>
              <a:gd name="connsiteY4117" fmla="*/ 5830887 h 6857998"/>
              <a:gd name="connsiteX4118" fmla="*/ 1027906 w 6435725"/>
              <a:gd name="connsiteY4118" fmla="*/ 5826389 h 6857998"/>
              <a:gd name="connsiteX4119" fmla="*/ 1010444 w 6435725"/>
              <a:gd name="connsiteY4119" fmla="*/ 5816070 h 6857998"/>
              <a:gd name="connsiteX4120" fmla="*/ 1001448 w 6435725"/>
              <a:gd name="connsiteY4120" fmla="*/ 5811043 h 6857998"/>
              <a:gd name="connsiteX4121" fmla="*/ 992981 w 6435725"/>
              <a:gd name="connsiteY4121" fmla="*/ 5806016 h 6857998"/>
              <a:gd name="connsiteX4122" fmla="*/ 983985 w 6435725"/>
              <a:gd name="connsiteY4122" fmla="*/ 5801518 h 6857998"/>
              <a:gd name="connsiteX4123" fmla="*/ 975254 w 6435725"/>
              <a:gd name="connsiteY4123" fmla="*/ 5797285 h 6857998"/>
              <a:gd name="connsiteX4124" fmla="*/ 966787 w 6435725"/>
              <a:gd name="connsiteY4124" fmla="*/ 5788818 h 6857998"/>
              <a:gd name="connsiteX4125" fmla="*/ 964935 w 6435725"/>
              <a:gd name="connsiteY4125" fmla="*/ 5787230 h 6857998"/>
              <a:gd name="connsiteX4126" fmla="*/ 962819 w 6435725"/>
              <a:gd name="connsiteY4126" fmla="*/ 5785908 h 6857998"/>
              <a:gd name="connsiteX4127" fmla="*/ 958321 w 6435725"/>
              <a:gd name="connsiteY4127" fmla="*/ 5782997 h 6857998"/>
              <a:gd name="connsiteX4128" fmla="*/ 953294 w 6435725"/>
              <a:gd name="connsiteY4128" fmla="*/ 5780616 h 6857998"/>
              <a:gd name="connsiteX4129" fmla="*/ 947737 w 6435725"/>
              <a:gd name="connsiteY4129" fmla="*/ 5778499 h 6857998"/>
              <a:gd name="connsiteX4130" fmla="*/ 942181 w 6435725"/>
              <a:gd name="connsiteY4130" fmla="*/ 5776647 h 6857998"/>
              <a:gd name="connsiteX4131" fmla="*/ 936889 w 6435725"/>
              <a:gd name="connsiteY4131" fmla="*/ 5775060 h 6857998"/>
              <a:gd name="connsiteX4132" fmla="*/ 925777 w 6435725"/>
              <a:gd name="connsiteY4132" fmla="*/ 5771620 h 6857998"/>
              <a:gd name="connsiteX4133" fmla="*/ 920485 w 6435725"/>
              <a:gd name="connsiteY4133" fmla="*/ 5769768 h 6857998"/>
              <a:gd name="connsiteX4134" fmla="*/ 915987 w 6435725"/>
              <a:gd name="connsiteY4134" fmla="*/ 5767651 h 6857998"/>
              <a:gd name="connsiteX4135" fmla="*/ 911489 w 6435725"/>
              <a:gd name="connsiteY4135" fmla="*/ 5765535 h 6857998"/>
              <a:gd name="connsiteX4136" fmla="*/ 909637 w 6435725"/>
              <a:gd name="connsiteY4136" fmla="*/ 5764212 h 6857998"/>
              <a:gd name="connsiteX4137" fmla="*/ 908314 w 6435725"/>
              <a:gd name="connsiteY4137" fmla="*/ 5762889 h 6857998"/>
              <a:gd name="connsiteX4138" fmla="*/ 906727 w 6435725"/>
              <a:gd name="connsiteY4138" fmla="*/ 5761566 h 6857998"/>
              <a:gd name="connsiteX4139" fmla="*/ 905404 w 6435725"/>
              <a:gd name="connsiteY4139" fmla="*/ 5759714 h 6857998"/>
              <a:gd name="connsiteX4140" fmla="*/ 904081 w 6435725"/>
              <a:gd name="connsiteY4140" fmla="*/ 5758126 h 6857998"/>
              <a:gd name="connsiteX4141" fmla="*/ 903287 w 6435725"/>
              <a:gd name="connsiteY4141" fmla="*/ 5756274 h 6857998"/>
              <a:gd name="connsiteX4142" fmla="*/ 903023 w 6435725"/>
              <a:gd name="connsiteY4142" fmla="*/ 5754158 h 6857998"/>
              <a:gd name="connsiteX4143" fmla="*/ 902758 w 6435725"/>
              <a:gd name="connsiteY4143" fmla="*/ 5752041 h 6857998"/>
              <a:gd name="connsiteX4144" fmla="*/ 902758 w 6435725"/>
              <a:gd name="connsiteY4144" fmla="*/ 5749660 h 6857998"/>
              <a:gd name="connsiteX4145" fmla="*/ 903023 w 6435725"/>
              <a:gd name="connsiteY4145" fmla="*/ 5747014 h 6857998"/>
              <a:gd name="connsiteX4146" fmla="*/ 903817 w 6435725"/>
              <a:gd name="connsiteY4146" fmla="*/ 5738547 h 6857998"/>
              <a:gd name="connsiteX4147" fmla="*/ 904875 w 6435725"/>
              <a:gd name="connsiteY4147" fmla="*/ 5729551 h 6857998"/>
              <a:gd name="connsiteX4148" fmla="*/ 905139 w 6435725"/>
              <a:gd name="connsiteY4148" fmla="*/ 5720555 h 6857998"/>
              <a:gd name="connsiteX4149" fmla="*/ 905139 w 6435725"/>
              <a:gd name="connsiteY4149" fmla="*/ 5711824 h 6857998"/>
              <a:gd name="connsiteX4150" fmla="*/ 905404 w 6435725"/>
              <a:gd name="connsiteY4150" fmla="*/ 5693303 h 6857998"/>
              <a:gd name="connsiteX4151" fmla="*/ 905669 w 6435725"/>
              <a:gd name="connsiteY4151" fmla="*/ 5684308 h 6857998"/>
              <a:gd name="connsiteX4152" fmla="*/ 906727 w 6435725"/>
              <a:gd name="connsiteY4152" fmla="*/ 5675312 h 6857998"/>
              <a:gd name="connsiteX4153" fmla="*/ 907785 w 6435725"/>
              <a:gd name="connsiteY4153" fmla="*/ 5666316 h 6857998"/>
              <a:gd name="connsiteX4154" fmla="*/ 909373 w 6435725"/>
              <a:gd name="connsiteY4154" fmla="*/ 5657849 h 6857998"/>
              <a:gd name="connsiteX4155" fmla="*/ 910696 w 6435725"/>
              <a:gd name="connsiteY4155" fmla="*/ 5653351 h 6857998"/>
              <a:gd name="connsiteX4156" fmla="*/ 912283 w 6435725"/>
              <a:gd name="connsiteY4156" fmla="*/ 5649118 h 6857998"/>
              <a:gd name="connsiteX4157" fmla="*/ 913606 w 6435725"/>
              <a:gd name="connsiteY4157" fmla="*/ 5645149 h 6857998"/>
              <a:gd name="connsiteX4158" fmla="*/ 915458 w 6435725"/>
              <a:gd name="connsiteY4158" fmla="*/ 5641180 h 6857998"/>
              <a:gd name="connsiteX4159" fmla="*/ 917311 w 6435725"/>
              <a:gd name="connsiteY4159" fmla="*/ 5637212 h 6857998"/>
              <a:gd name="connsiteX4160" fmla="*/ 919956 w 6435725"/>
              <a:gd name="connsiteY4160" fmla="*/ 5633243 h 6857998"/>
              <a:gd name="connsiteX4161" fmla="*/ 922337 w 6435725"/>
              <a:gd name="connsiteY4161" fmla="*/ 5629539 h 6857998"/>
              <a:gd name="connsiteX4162" fmla="*/ 925512 w 6435725"/>
              <a:gd name="connsiteY4162" fmla="*/ 5625835 h 6857998"/>
              <a:gd name="connsiteX4163" fmla="*/ 928423 w 6435725"/>
              <a:gd name="connsiteY4163" fmla="*/ 5622395 h 6857998"/>
              <a:gd name="connsiteX4164" fmla="*/ 932127 w 6435725"/>
              <a:gd name="connsiteY4164" fmla="*/ 5618691 h 6857998"/>
              <a:gd name="connsiteX4165" fmla="*/ 936096 w 6435725"/>
              <a:gd name="connsiteY4165" fmla="*/ 5615516 h 6857998"/>
              <a:gd name="connsiteX4166" fmla="*/ 940064 w 6435725"/>
              <a:gd name="connsiteY4166" fmla="*/ 5612341 h 6857998"/>
              <a:gd name="connsiteX4167" fmla="*/ 944827 w 6435725"/>
              <a:gd name="connsiteY4167" fmla="*/ 5608901 h 6857998"/>
              <a:gd name="connsiteX4168" fmla="*/ 948796 w 6435725"/>
              <a:gd name="connsiteY4168" fmla="*/ 5605197 h 6857998"/>
              <a:gd name="connsiteX4169" fmla="*/ 952500 w 6435725"/>
              <a:gd name="connsiteY4169" fmla="*/ 5601493 h 6857998"/>
              <a:gd name="connsiteX4170" fmla="*/ 955675 w 6435725"/>
              <a:gd name="connsiteY4170" fmla="*/ 5597260 h 6857998"/>
              <a:gd name="connsiteX4171" fmla="*/ 958850 w 6435725"/>
              <a:gd name="connsiteY4171" fmla="*/ 5593026 h 6857998"/>
              <a:gd name="connsiteX4172" fmla="*/ 961760 w 6435725"/>
              <a:gd name="connsiteY4172" fmla="*/ 5588264 h 6857998"/>
              <a:gd name="connsiteX4173" fmla="*/ 964142 w 6435725"/>
              <a:gd name="connsiteY4173" fmla="*/ 5583766 h 6857998"/>
              <a:gd name="connsiteX4174" fmla="*/ 965994 w 6435725"/>
              <a:gd name="connsiteY4174" fmla="*/ 5579003 h 6857998"/>
              <a:gd name="connsiteX4175" fmla="*/ 967846 w 6435725"/>
              <a:gd name="connsiteY4175" fmla="*/ 5574770 h 6857998"/>
              <a:gd name="connsiteX4176" fmla="*/ 968904 w 6435725"/>
              <a:gd name="connsiteY4176" fmla="*/ 5570272 h 6857998"/>
              <a:gd name="connsiteX4177" fmla="*/ 970227 w 6435725"/>
              <a:gd name="connsiteY4177" fmla="*/ 5566303 h 6857998"/>
              <a:gd name="connsiteX4178" fmla="*/ 970756 w 6435725"/>
              <a:gd name="connsiteY4178" fmla="*/ 5561805 h 6857998"/>
              <a:gd name="connsiteX4179" fmla="*/ 971285 w 6435725"/>
              <a:gd name="connsiteY4179" fmla="*/ 5558101 h 6857998"/>
              <a:gd name="connsiteX4180" fmla="*/ 970756 w 6435725"/>
              <a:gd name="connsiteY4180" fmla="*/ 5554926 h 6857998"/>
              <a:gd name="connsiteX4181" fmla="*/ 970492 w 6435725"/>
              <a:gd name="connsiteY4181" fmla="*/ 5552016 h 6857998"/>
              <a:gd name="connsiteX4182" fmla="*/ 969698 w 6435725"/>
              <a:gd name="connsiteY4182" fmla="*/ 5549635 h 6857998"/>
              <a:gd name="connsiteX4183" fmla="*/ 968375 w 6435725"/>
              <a:gd name="connsiteY4183" fmla="*/ 5547518 h 6857998"/>
              <a:gd name="connsiteX4184" fmla="*/ 967052 w 6435725"/>
              <a:gd name="connsiteY4184" fmla="*/ 5545666 h 6857998"/>
              <a:gd name="connsiteX4185" fmla="*/ 965994 w 6435725"/>
              <a:gd name="connsiteY4185" fmla="*/ 5544078 h 6857998"/>
              <a:gd name="connsiteX4186" fmla="*/ 964406 w 6435725"/>
              <a:gd name="connsiteY4186" fmla="*/ 5542491 h 6857998"/>
              <a:gd name="connsiteX4187" fmla="*/ 962819 w 6435725"/>
              <a:gd name="connsiteY4187" fmla="*/ 5541433 h 6857998"/>
              <a:gd name="connsiteX4188" fmla="*/ 960967 w 6435725"/>
              <a:gd name="connsiteY4188" fmla="*/ 5540110 h 6857998"/>
              <a:gd name="connsiteX4189" fmla="*/ 957527 w 6435725"/>
              <a:gd name="connsiteY4189" fmla="*/ 5538258 h 6857998"/>
              <a:gd name="connsiteX4190" fmla="*/ 953558 w 6435725"/>
              <a:gd name="connsiteY4190" fmla="*/ 5536935 h 6857998"/>
              <a:gd name="connsiteX4191" fmla="*/ 949325 w 6435725"/>
              <a:gd name="connsiteY4191" fmla="*/ 5536141 h 6857998"/>
              <a:gd name="connsiteX4192" fmla="*/ 944827 w 6435725"/>
              <a:gd name="connsiteY4192" fmla="*/ 5535876 h 6857998"/>
              <a:gd name="connsiteX4193" fmla="*/ 940064 w 6435725"/>
              <a:gd name="connsiteY4193" fmla="*/ 5535347 h 6857998"/>
              <a:gd name="connsiteX4194" fmla="*/ 935302 w 6435725"/>
              <a:gd name="connsiteY4194" fmla="*/ 5535876 h 6857998"/>
              <a:gd name="connsiteX4195" fmla="*/ 930275 w 6435725"/>
              <a:gd name="connsiteY4195" fmla="*/ 5536141 h 6857998"/>
              <a:gd name="connsiteX4196" fmla="*/ 920221 w 6435725"/>
              <a:gd name="connsiteY4196" fmla="*/ 5536935 h 6857998"/>
              <a:gd name="connsiteX4197" fmla="*/ 910431 w 6435725"/>
              <a:gd name="connsiteY4197" fmla="*/ 5537728 h 6857998"/>
              <a:gd name="connsiteX4198" fmla="*/ 905404 w 6435725"/>
              <a:gd name="connsiteY4198" fmla="*/ 5537993 h 6857998"/>
              <a:gd name="connsiteX4199" fmla="*/ 900906 w 6435725"/>
              <a:gd name="connsiteY4199" fmla="*/ 5537993 h 6857998"/>
              <a:gd name="connsiteX4200" fmla="*/ 895879 w 6435725"/>
              <a:gd name="connsiteY4200" fmla="*/ 5535876 h 6857998"/>
              <a:gd name="connsiteX4201" fmla="*/ 891646 w 6435725"/>
              <a:gd name="connsiteY4201" fmla="*/ 5534818 h 6857998"/>
              <a:gd name="connsiteX4202" fmla="*/ 886883 w 6435725"/>
              <a:gd name="connsiteY4202" fmla="*/ 5534289 h 6857998"/>
              <a:gd name="connsiteX4203" fmla="*/ 882915 w 6435725"/>
              <a:gd name="connsiteY4203" fmla="*/ 5534289 h 6857998"/>
              <a:gd name="connsiteX4204" fmla="*/ 878946 w 6435725"/>
              <a:gd name="connsiteY4204" fmla="*/ 5535083 h 6857998"/>
              <a:gd name="connsiteX4205" fmla="*/ 875242 w 6435725"/>
              <a:gd name="connsiteY4205" fmla="*/ 5536141 h 6857998"/>
              <a:gd name="connsiteX4206" fmla="*/ 871537 w 6435725"/>
              <a:gd name="connsiteY4206" fmla="*/ 5537728 h 6857998"/>
              <a:gd name="connsiteX4207" fmla="*/ 868098 w 6435725"/>
              <a:gd name="connsiteY4207" fmla="*/ 5539580 h 6857998"/>
              <a:gd name="connsiteX4208" fmla="*/ 864394 w 6435725"/>
              <a:gd name="connsiteY4208" fmla="*/ 5541697 h 6857998"/>
              <a:gd name="connsiteX4209" fmla="*/ 860954 w 6435725"/>
              <a:gd name="connsiteY4209" fmla="*/ 5544078 h 6857998"/>
              <a:gd name="connsiteX4210" fmla="*/ 854075 w 6435725"/>
              <a:gd name="connsiteY4210" fmla="*/ 5548576 h 6857998"/>
              <a:gd name="connsiteX4211" fmla="*/ 850371 w 6435725"/>
              <a:gd name="connsiteY4211" fmla="*/ 5550958 h 6857998"/>
              <a:gd name="connsiteX4212" fmla="*/ 847196 w 6435725"/>
              <a:gd name="connsiteY4212" fmla="*/ 5553074 h 6857998"/>
              <a:gd name="connsiteX4213" fmla="*/ 843492 w 6435725"/>
              <a:gd name="connsiteY4213" fmla="*/ 5554926 h 6857998"/>
              <a:gd name="connsiteX4214" fmla="*/ 839787 w 6435725"/>
              <a:gd name="connsiteY4214" fmla="*/ 5556249 h 6857998"/>
              <a:gd name="connsiteX4215" fmla="*/ 837142 w 6435725"/>
              <a:gd name="connsiteY4215" fmla="*/ 5557308 h 6857998"/>
              <a:gd name="connsiteX4216" fmla="*/ 834760 w 6435725"/>
              <a:gd name="connsiteY4216" fmla="*/ 5557837 h 6857998"/>
              <a:gd name="connsiteX4217" fmla="*/ 832379 w 6435725"/>
              <a:gd name="connsiteY4217" fmla="*/ 5558101 h 6857998"/>
              <a:gd name="connsiteX4218" fmla="*/ 830262 w 6435725"/>
              <a:gd name="connsiteY4218" fmla="*/ 5558101 h 6857998"/>
              <a:gd name="connsiteX4219" fmla="*/ 827617 w 6435725"/>
              <a:gd name="connsiteY4219" fmla="*/ 5557837 h 6857998"/>
              <a:gd name="connsiteX4220" fmla="*/ 825235 w 6435725"/>
              <a:gd name="connsiteY4220" fmla="*/ 5557572 h 6857998"/>
              <a:gd name="connsiteX4221" fmla="*/ 820738 w 6435725"/>
              <a:gd name="connsiteY4221" fmla="*/ 5556778 h 6857998"/>
              <a:gd name="connsiteX4222" fmla="*/ 815710 w 6435725"/>
              <a:gd name="connsiteY4222" fmla="*/ 5554926 h 6857998"/>
              <a:gd name="connsiteX4223" fmla="*/ 811477 w 6435725"/>
              <a:gd name="connsiteY4223" fmla="*/ 5552280 h 6857998"/>
              <a:gd name="connsiteX4224" fmla="*/ 807244 w 6435725"/>
              <a:gd name="connsiteY4224" fmla="*/ 5549635 h 6857998"/>
              <a:gd name="connsiteX4225" fmla="*/ 803275 w 6435725"/>
              <a:gd name="connsiteY4225" fmla="*/ 5546460 h 6857998"/>
              <a:gd name="connsiteX4226" fmla="*/ 800894 w 6435725"/>
              <a:gd name="connsiteY4226" fmla="*/ 5544343 h 6857998"/>
              <a:gd name="connsiteX4227" fmla="*/ 799042 w 6435725"/>
              <a:gd name="connsiteY4227" fmla="*/ 5542226 h 6857998"/>
              <a:gd name="connsiteX4228" fmla="*/ 797983 w 6435725"/>
              <a:gd name="connsiteY4228" fmla="*/ 5540110 h 6857998"/>
              <a:gd name="connsiteX4229" fmla="*/ 796660 w 6435725"/>
              <a:gd name="connsiteY4229" fmla="*/ 5537728 h 6857998"/>
              <a:gd name="connsiteX4230" fmla="*/ 796396 w 6435725"/>
              <a:gd name="connsiteY4230" fmla="*/ 5534818 h 6857998"/>
              <a:gd name="connsiteX4231" fmla="*/ 796396 w 6435725"/>
              <a:gd name="connsiteY4231" fmla="*/ 5533760 h 6857998"/>
              <a:gd name="connsiteX4232" fmla="*/ 796660 w 6435725"/>
              <a:gd name="connsiteY4232" fmla="*/ 5532437 h 6857998"/>
              <a:gd name="connsiteX4233" fmla="*/ 797454 w 6435725"/>
              <a:gd name="connsiteY4233" fmla="*/ 5531114 h 6857998"/>
              <a:gd name="connsiteX4234" fmla="*/ 797983 w 6435725"/>
              <a:gd name="connsiteY4234" fmla="*/ 5529526 h 6857998"/>
              <a:gd name="connsiteX4235" fmla="*/ 798777 w 6435725"/>
              <a:gd name="connsiteY4235" fmla="*/ 5528468 h 6857998"/>
              <a:gd name="connsiteX4236" fmla="*/ 800100 w 6435725"/>
              <a:gd name="connsiteY4236" fmla="*/ 5527145 h 6857998"/>
              <a:gd name="connsiteX4237" fmla="*/ 801952 w 6435725"/>
              <a:gd name="connsiteY4237" fmla="*/ 5525293 h 6857998"/>
              <a:gd name="connsiteX4238" fmla="*/ 803804 w 6435725"/>
              <a:gd name="connsiteY4238" fmla="*/ 5524235 h 6857998"/>
              <a:gd name="connsiteX4239" fmla="*/ 805921 w 6435725"/>
              <a:gd name="connsiteY4239" fmla="*/ 5523176 h 6857998"/>
              <a:gd name="connsiteX4240" fmla="*/ 807773 w 6435725"/>
              <a:gd name="connsiteY4240" fmla="*/ 5522383 h 6857998"/>
              <a:gd name="connsiteX4241" fmla="*/ 809889 w 6435725"/>
              <a:gd name="connsiteY4241" fmla="*/ 5521589 h 6857998"/>
              <a:gd name="connsiteX4242" fmla="*/ 811742 w 6435725"/>
              <a:gd name="connsiteY4242" fmla="*/ 5521324 h 6857998"/>
              <a:gd name="connsiteX4243" fmla="*/ 813858 w 6435725"/>
              <a:gd name="connsiteY4243" fmla="*/ 5521324 h 6857998"/>
              <a:gd name="connsiteX4244" fmla="*/ 815710 w 6435725"/>
              <a:gd name="connsiteY4244" fmla="*/ 5521589 h 6857998"/>
              <a:gd name="connsiteX4245" fmla="*/ 819679 w 6435725"/>
              <a:gd name="connsiteY4245" fmla="*/ 5522383 h 6857998"/>
              <a:gd name="connsiteX4246" fmla="*/ 823648 w 6435725"/>
              <a:gd name="connsiteY4246" fmla="*/ 5523441 h 6857998"/>
              <a:gd name="connsiteX4247" fmla="*/ 827617 w 6435725"/>
              <a:gd name="connsiteY4247" fmla="*/ 5525028 h 6857998"/>
              <a:gd name="connsiteX4248" fmla="*/ 831321 w 6435725"/>
              <a:gd name="connsiteY4248" fmla="*/ 5526880 h 6857998"/>
              <a:gd name="connsiteX4249" fmla="*/ 834496 w 6435725"/>
              <a:gd name="connsiteY4249" fmla="*/ 5527674 h 6857998"/>
              <a:gd name="connsiteX4250" fmla="*/ 836877 w 6435725"/>
              <a:gd name="connsiteY4250" fmla="*/ 5528733 h 6857998"/>
              <a:gd name="connsiteX4251" fmla="*/ 839787 w 6435725"/>
              <a:gd name="connsiteY4251" fmla="*/ 5529262 h 6857998"/>
              <a:gd name="connsiteX4252" fmla="*/ 842169 w 6435725"/>
              <a:gd name="connsiteY4252" fmla="*/ 5530055 h 6857998"/>
              <a:gd name="connsiteX4253" fmla="*/ 844550 w 6435725"/>
              <a:gd name="connsiteY4253" fmla="*/ 5530055 h 6857998"/>
              <a:gd name="connsiteX4254" fmla="*/ 847196 w 6435725"/>
              <a:gd name="connsiteY4254" fmla="*/ 5529526 h 6857998"/>
              <a:gd name="connsiteX4255" fmla="*/ 849577 w 6435725"/>
              <a:gd name="connsiteY4255" fmla="*/ 5529262 h 6857998"/>
              <a:gd name="connsiteX4256" fmla="*/ 851694 w 6435725"/>
              <a:gd name="connsiteY4256" fmla="*/ 5528997 h 6857998"/>
              <a:gd name="connsiteX4257" fmla="*/ 856192 w 6435725"/>
              <a:gd name="connsiteY4257" fmla="*/ 5527145 h 6857998"/>
              <a:gd name="connsiteX4258" fmla="*/ 860689 w 6435725"/>
              <a:gd name="connsiteY4258" fmla="*/ 5525028 h 6857998"/>
              <a:gd name="connsiteX4259" fmla="*/ 864658 w 6435725"/>
              <a:gd name="connsiteY4259" fmla="*/ 5522647 h 6857998"/>
              <a:gd name="connsiteX4260" fmla="*/ 868892 w 6435725"/>
              <a:gd name="connsiteY4260" fmla="*/ 5519737 h 6857998"/>
              <a:gd name="connsiteX4261" fmla="*/ 876829 w 6435725"/>
              <a:gd name="connsiteY4261" fmla="*/ 5513916 h 6857998"/>
              <a:gd name="connsiteX4262" fmla="*/ 880798 w 6435725"/>
              <a:gd name="connsiteY4262" fmla="*/ 5511535 h 6857998"/>
              <a:gd name="connsiteX4263" fmla="*/ 885296 w 6435725"/>
              <a:gd name="connsiteY4263" fmla="*/ 5509153 h 6857998"/>
              <a:gd name="connsiteX4264" fmla="*/ 889529 w 6435725"/>
              <a:gd name="connsiteY4264" fmla="*/ 5507301 h 6857998"/>
              <a:gd name="connsiteX4265" fmla="*/ 891646 w 6435725"/>
              <a:gd name="connsiteY4265" fmla="*/ 5506508 h 6857998"/>
              <a:gd name="connsiteX4266" fmla="*/ 894027 w 6435725"/>
              <a:gd name="connsiteY4266" fmla="*/ 5505978 h 6857998"/>
              <a:gd name="connsiteX4267" fmla="*/ 896144 w 6435725"/>
              <a:gd name="connsiteY4267" fmla="*/ 5505714 h 6857998"/>
              <a:gd name="connsiteX4268" fmla="*/ 898789 w 6435725"/>
              <a:gd name="connsiteY4268" fmla="*/ 5505714 h 6857998"/>
              <a:gd name="connsiteX4269" fmla="*/ 901171 w 6435725"/>
              <a:gd name="connsiteY4269" fmla="*/ 5505978 h 6857998"/>
              <a:gd name="connsiteX4270" fmla="*/ 903552 w 6435725"/>
              <a:gd name="connsiteY4270" fmla="*/ 5506243 h 6857998"/>
              <a:gd name="connsiteX4271" fmla="*/ 945356 w 6435725"/>
              <a:gd name="connsiteY4271" fmla="*/ 5486399 h 6857998"/>
              <a:gd name="connsiteX4272" fmla="*/ 953558 w 6435725"/>
              <a:gd name="connsiteY4272" fmla="*/ 5471583 h 6857998"/>
              <a:gd name="connsiteX4273" fmla="*/ 948796 w 6435725"/>
              <a:gd name="connsiteY4273" fmla="*/ 5469201 h 6857998"/>
              <a:gd name="connsiteX4274" fmla="*/ 944033 w 6435725"/>
              <a:gd name="connsiteY4274" fmla="*/ 5467085 h 6857998"/>
              <a:gd name="connsiteX4275" fmla="*/ 940064 w 6435725"/>
              <a:gd name="connsiteY4275" fmla="*/ 5464439 h 6857998"/>
              <a:gd name="connsiteX4276" fmla="*/ 937154 w 6435725"/>
              <a:gd name="connsiteY4276" fmla="*/ 5462058 h 6857998"/>
              <a:gd name="connsiteX4277" fmla="*/ 933979 w 6435725"/>
              <a:gd name="connsiteY4277" fmla="*/ 5459676 h 6857998"/>
              <a:gd name="connsiteX4278" fmla="*/ 931862 w 6435725"/>
              <a:gd name="connsiteY4278" fmla="*/ 5457030 h 6857998"/>
              <a:gd name="connsiteX4279" fmla="*/ 929746 w 6435725"/>
              <a:gd name="connsiteY4279" fmla="*/ 5454649 h 6857998"/>
              <a:gd name="connsiteX4280" fmla="*/ 928423 w 6435725"/>
              <a:gd name="connsiteY4280" fmla="*/ 5452003 h 6857998"/>
              <a:gd name="connsiteX4281" fmla="*/ 927364 w 6435725"/>
              <a:gd name="connsiteY4281" fmla="*/ 5449358 h 6857998"/>
              <a:gd name="connsiteX4282" fmla="*/ 926571 w 6435725"/>
              <a:gd name="connsiteY4282" fmla="*/ 5446712 h 6857998"/>
              <a:gd name="connsiteX4283" fmla="*/ 926306 w 6435725"/>
              <a:gd name="connsiteY4283" fmla="*/ 5444330 h 6857998"/>
              <a:gd name="connsiteX4284" fmla="*/ 926306 w 6435725"/>
              <a:gd name="connsiteY4284" fmla="*/ 5441420 h 6857998"/>
              <a:gd name="connsiteX4285" fmla="*/ 926306 w 6435725"/>
              <a:gd name="connsiteY4285" fmla="*/ 5438774 h 6857998"/>
              <a:gd name="connsiteX4286" fmla="*/ 926835 w 6435725"/>
              <a:gd name="connsiteY4286" fmla="*/ 5436393 h 6857998"/>
              <a:gd name="connsiteX4287" fmla="*/ 927629 w 6435725"/>
              <a:gd name="connsiteY4287" fmla="*/ 5433483 h 6857998"/>
              <a:gd name="connsiteX4288" fmla="*/ 928423 w 6435725"/>
              <a:gd name="connsiteY4288" fmla="*/ 5430837 h 6857998"/>
              <a:gd name="connsiteX4289" fmla="*/ 930804 w 6435725"/>
              <a:gd name="connsiteY4289" fmla="*/ 5425280 h 6857998"/>
              <a:gd name="connsiteX4290" fmla="*/ 933714 w 6435725"/>
              <a:gd name="connsiteY4290" fmla="*/ 5419724 h 6857998"/>
              <a:gd name="connsiteX4291" fmla="*/ 939800 w 6435725"/>
              <a:gd name="connsiteY4291" fmla="*/ 5408612 h 6857998"/>
              <a:gd name="connsiteX4292" fmla="*/ 942711 w 6435725"/>
              <a:gd name="connsiteY4292" fmla="*/ 5403055 h 6857998"/>
              <a:gd name="connsiteX4293" fmla="*/ 944827 w 6435725"/>
              <a:gd name="connsiteY4293" fmla="*/ 5397499 h 6857998"/>
              <a:gd name="connsiteX4294" fmla="*/ 945885 w 6435725"/>
              <a:gd name="connsiteY4294" fmla="*/ 5394853 h 6857998"/>
              <a:gd name="connsiteX4295" fmla="*/ 946679 w 6435725"/>
              <a:gd name="connsiteY4295" fmla="*/ 5391943 h 6857998"/>
              <a:gd name="connsiteX4296" fmla="*/ 947208 w 6435725"/>
              <a:gd name="connsiteY4296" fmla="*/ 5389297 h 6857998"/>
              <a:gd name="connsiteX4297" fmla="*/ 947208 w 6435725"/>
              <a:gd name="connsiteY4297" fmla="*/ 5386651 h 6857998"/>
              <a:gd name="connsiteX4298" fmla="*/ 947473 w 6435725"/>
              <a:gd name="connsiteY4298" fmla="*/ 5385593 h 6857998"/>
              <a:gd name="connsiteX4299" fmla="*/ 947473 w 6435725"/>
              <a:gd name="connsiteY4299" fmla="*/ 5384270 h 6857998"/>
              <a:gd name="connsiteX4300" fmla="*/ 947208 w 6435725"/>
              <a:gd name="connsiteY4300" fmla="*/ 5383212 h 6857998"/>
              <a:gd name="connsiteX4301" fmla="*/ 946944 w 6435725"/>
              <a:gd name="connsiteY4301" fmla="*/ 5381889 h 6857998"/>
              <a:gd name="connsiteX4302" fmla="*/ 945356 w 6435725"/>
              <a:gd name="connsiteY4302" fmla="*/ 5379508 h 6857998"/>
              <a:gd name="connsiteX4303" fmla="*/ 943240 w 6435725"/>
              <a:gd name="connsiteY4303" fmla="*/ 5377126 h 6857998"/>
              <a:gd name="connsiteX4304" fmla="*/ 938212 w 6435725"/>
              <a:gd name="connsiteY4304" fmla="*/ 5372099 h 6857998"/>
              <a:gd name="connsiteX4305" fmla="*/ 935831 w 6435725"/>
              <a:gd name="connsiteY4305" fmla="*/ 5369718 h 6857998"/>
              <a:gd name="connsiteX4306" fmla="*/ 933714 w 6435725"/>
              <a:gd name="connsiteY4306" fmla="*/ 5367072 h 6857998"/>
              <a:gd name="connsiteX4307" fmla="*/ 931862 w 6435725"/>
              <a:gd name="connsiteY4307" fmla="*/ 5364691 h 6857998"/>
              <a:gd name="connsiteX4308" fmla="*/ 930539 w 6435725"/>
              <a:gd name="connsiteY4308" fmla="*/ 5362310 h 6857998"/>
              <a:gd name="connsiteX4309" fmla="*/ 930275 w 6435725"/>
              <a:gd name="connsiteY4309" fmla="*/ 5360987 h 6857998"/>
              <a:gd name="connsiteX4310" fmla="*/ 930275 w 6435725"/>
              <a:gd name="connsiteY4310" fmla="*/ 5359928 h 6857998"/>
              <a:gd name="connsiteX4311" fmla="*/ 930539 w 6435725"/>
              <a:gd name="connsiteY4311" fmla="*/ 5358605 h 6857998"/>
              <a:gd name="connsiteX4312" fmla="*/ 931333 w 6435725"/>
              <a:gd name="connsiteY4312" fmla="*/ 5357547 h 6857998"/>
              <a:gd name="connsiteX4313" fmla="*/ 932127 w 6435725"/>
              <a:gd name="connsiteY4313" fmla="*/ 5356489 h 6857998"/>
              <a:gd name="connsiteX4314" fmla="*/ 933450 w 6435725"/>
              <a:gd name="connsiteY4314" fmla="*/ 5355166 h 6857998"/>
              <a:gd name="connsiteX4315" fmla="*/ 935037 w 6435725"/>
              <a:gd name="connsiteY4315" fmla="*/ 5354372 h 6857998"/>
              <a:gd name="connsiteX4316" fmla="*/ 937154 w 6435725"/>
              <a:gd name="connsiteY4316" fmla="*/ 5353314 h 6857998"/>
              <a:gd name="connsiteX4317" fmla="*/ 939535 w 6435725"/>
              <a:gd name="connsiteY4317" fmla="*/ 5351991 h 6857998"/>
              <a:gd name="connsiteX4318" fmla="*/ 942181 w 6435725"/>
              <a:gd name="connsiteY4318" fmla="*/ 5351197 h 6857998"/>
              <a:gd name="connsiteX4319" fmla="*/ 949590 w 6435725"/>
              <a:gd name="connsiteY4319" fmla="*/ 5349345 h 6857998"/>
              <a:gd name="connsiteX4320" fmla="*/ 955146 w 6435725"/>
              <a:gd name="connsiteY4320" fmla="*/ 5347758 h 6857998"/>
              <a:gd name="connsiteX4321" fmla="*/ 957527 w 6435725"/>
              <a:gd name="connsiteY4321" fmla="*/ 5346964 h 6857998"/>
              <a:gd name="connsiteX4322" fmla="*/ 959379 w 6435725"/>
              <a:gd name="connsiteY4322" fmla="*/ 5345641 h 6857998"/>
              <a:gd name="connsiteX4323" fmla="*/ 960437 w 6435725"/>
              <a:gd name="connsiteY4323" fmla="*/ 5345112 h 6857998"/>
              <a:gd name="connsiteX4324" fmla="*/ 960702 w 6435725"/>
              <a:gd name="connsiteY4324" fmla="*/ 5344053 h 6857998"/>
              <a:gd name="connsiteX4325" fmla="*/ 961231 w 6435725"/>
              <a:gd name="connsiteY4325" fmla="*/ 5343260 h 6857998"/>
              <a:gd name="connsiteX4326" fmla="*/ 961231 w 6435725"/>
              <a:gd name="connsiteY4326" fmla="*/ 5342201 h 6857998"/>
              <a:gd name="connsiteX4327" fmla="*/ 960967 w 6435725"/>
              <a:gd name="connsiteY4327" fmla="*/ 5341143 h 6857998"/>
              <a:gd name="connsiteX4328" fmla="*/ 960437 w 6435725"/>
              <a:gd name="connsiteY4328" fmla="*/ 5339555 h 6857998"/>
              <a:gd name="connsiteX4329" fmla="*/ 959908 w 6435725"/>
              <a:gd name="connsiteY4329" fmla="*/ 5337968 h 6857998"/>
              <a:gd name="connsiteX4330" fmla="*/ 958585 w 6435725"/>
              <a:gd name="connsiteY4330" fmla="*/ 5336116 h 6857998"/>
              <a:gd name="connsiteX4331" fmla="*/ 956733 w 6435725"/>
              <a:gd name="connsiteY4331" fmla="*/ 5334264 h 6857998"/>
              <a:gd name="connsiteX4332" fmla="*/ 954617 w 6435725"/>
              <a:gd name="connsiteY4332" fmla="*/ 5332676 h 6857998"/>
              <a:gd name="connsiteX4333" fmla="*/ 952500 w 6435725"/>
              <a:gd name="connsiteY4333" fmla="*/ 5331353 h 6857998"/>
              <a:gd name="connsiteX4334" fmla="*/ 949854 w 6435725"/>
              <a:gd name="connsiteY4334" fmla="*/ 5329766 h 6857998"/>
              <a:gd name="connsiteX4335" fmla="*/ 944827 w 6435725"/>
              <a:gd name="connsiteY4335" fmla="*/ 5327120 h 6857998"/>
              <a:gd name="connsiteX4336" fmla="*/ 939535 w 6435725"/>
              <a:gd name="connsiteY4336" fmla="*/ 5324474 h 6857998"/>
              <a:gd name="connsiteX4337" fmla="*/ 924983 w 6435725"/>
              <a:gd name="connsiteY4337" fmla="*/ 5323945 h 6857998"/>
              <a:gd name="connsiteX4338" fmla="*/ 917839 w 6435725"/>
              <a:gd name="connsiteY4338" fmla="*/ 5323680 h 6857998"/>
              <a:gd name="connsiteX4339" fmla="*/ 910696 w 6435725"/>
              <a:gd name="connsiteY4339" fmla="*/ 5322622 h 6857998"/>
              <a:gd name="connsiteX4340" fmla="*/ 906992 w 6435725"/>
              <a:gd name="connsiteY4340" fmla="*/ 5322093 h 6857998"/>
              <a:gd name="connsiteX4341" fmla="*/ 903552 w 6435725"/>
              <a:gd name="connsiteY4341" fmla="*/ 5321035 h 6857998"/>
              <a:gd name="connsiteX4342" fmla="*/ 900113 w 6435725"/>
              <a:gd name="connsiteY4342" fmla="*/ 5320241 h 6857998"/>
              <a:gd name="connsiteX4343" fmla="*/ 896937 w 6435725"/>
              <a:gd name="connsiteY4343" fmla="*/ 5318918 h 6857998"/>
              <a:gd name="connsiteX4344" fmla="*/ 893498 w 6435725"/>
              <a:gd name="connsiteY4344" fmla="*/ 5317330 h 6857998"/>
              <a:gd name="connsiteX4345" fmla="*/ 890058 w 6435725"/>
              <a:gd name="connsiteY4345" fmla="*/ 5315478 h 6857998"/>
              <a:gd name="connsiteX4346" fmla="*/ 886883 w 6435725"/>
              <a:gd name="connsiteY4346" fmla="*/ 5313362 h 6857998"/>
              <a:gd name="connsiteX4347" fmla="*/ 883973 w 6435725"/>
              <a:gd name="connsiteY4347" fmla="*/ 5310980 h 6857998"/>
              <a:gd name="connsiteX4348" fmla="*/ 858837 w 6435725"/>
              <a:gd name="connsiteY4348" fmla="*/ 5327914 h 6857998"/>
              <a:gd name="connsiteX4349" fmla="*/ 852487 w 6435725"/>
              <a:gd name="connsiteY4349" fmla="*/ 5325003 h 6857998"/>
              <a:gd name="connsiteX4350" fmla="*/ 846667 w 6435725"/>
              <a:gd name="connsiteY4350" fmla="*/ 5322093 h 6857998"/>
              <a:gd name="connsiteX4351" fmla="*/ 841375 w 6435725"/>
              <a:gd name="connsiteY4351" fmla="*/ 5318653 h 6857998"/>
              <a:gd name="connsiteX4352" fmla="*/ 836083 w 6435725"/>
              <a:gd name="connsiteY4352" fmla="*/ 5314949 h 6857998"/>
              <a:gd name="connsiteX4353" fmla="*/ 831056 w 6435725"/>
              <a:gd name="connsiteY4353" fmla="*/ 5310980 h 6857998"/>
              <a:gd name="connsiteX4354" fmla="*/ 826294 w 6435725"/>
              <a:gd name="connsiteY4354" fmla="*/ 5306747 h 6857998"/>
              <a:gd name="connsiteX4355" fmla="*/ 821531 w 6435725"/>
              <a:gd name="connsiteY4355" fmla="*/ 5301985 h 6857998"/>
              <a:gd name="connsiteX4356" fmla="*/ 817033 w 6435725"/>
              <a:gd name="connsiteY4356" fmla="*/ 5297487 h 6857998"/>
              <a:gd name="connsiteX4357" fmla="*/ 808302 w 6435725"/>
              <a:gd name="connsiteY4357" fmla="*/ 5287962 h 6857998"/>
              <a:gd name="connsiteX4358" fmla="*/ 799571 w 6435725"/>
              <a:gd name="connsiteY4358" fmla="*/ 5278437 h 6857998"/>
              <a:gd name="connsiteX4359" fmla="*/ 795073 w 6435725"/>
              <a:gd name="connsiteY4359" fmla="*/ 5273674 h 6857998"/>
              <a:gd name="connsiteX4360" fmla="*/ 790575 w 6435725"/>
              <a:gd name="connsiteY4360" fmla="*/ 5269176 h 6857998"/>
              <a:gd name="connsiteX4361" fmla="*/ 785548 w 6435725"/>
              <a:gd name="connsiteY4361" fmla="*/ 5264943 h 6857998"/>
              <a:gd name="connsiteX4362" fmla="*/ 780785 w 6435725"/>
              <a:gd name="connsiteY4362" fmla="*/ 5260710 h 6857998"/>
              <a:gd name="connsiteX4363" fmla="*/ 783167 w 6435725"/>
              <a:gd name="connsiteY4363" fmla="*/ 5259387 h 6857998"/>
              <a:gd name="connsiteX4364" fmla="*/ 785283 w 6435725"/>
              <a:gd name="connsiteY4364" fmla="*/ 5257799 h 6857998"/>
              <a:gd name="connsiteX4365" fmla="*/ 787400 w 6435725"/>
              <a:gd name="connsiteY4365" fmla="*/ 5255947 h 6857998"/>
              <a:gd name="connsiteX4366" fmla="*/ 789252 w 6435725"/>
              <a:gd name="connsiteY4366" fmla="*/ 5254095 h 6857998"/>
              <a:gd name="connsiteX4367" fmla="*/ 791369 w 6435725"/>
              <a:gd name="connsiteY4367" fmla="*/ 5220758 h 6857998"/>
              <a:gd name="connsiteX4368" fmla="*/ 792162 w 6435725"/>
              <a:gd name="connsiteY4368" fmla="*/ 5217318 h 6857998"/>
              <a:gd name="connsiteX4369" fmla="*/ 792692 w 6435725"/>
              <a:gd name="connsiteY4369" fmla="*/ 5214143 h 6857998"/>
              <a:gd name="connsiteX4370" fmla="*/ 793221 w 6435725"/>
              <a:gd name="connsiteY4370" fmla="*/ 5211497 h 6857998"/>
              <a:gd name="connsiteX4371" fmla="*/ 794544 w 6435725"/>
              <a:gd name="connsiteY4371" fmla="*/ 5209116 h 6857998"/>
              <a:gd name="connsiteX4372" fmla="*/ 795867 w 6435725"/>
              <a:gd name="connsiteY4372" fmla="*/ 5206735 h 6857998"/>
              <a:gd name="connsiteX4373" fmla="*/ 797454 w 6435725"/>
              <a:gd name="connsiteY4373" fmla="*/ 5204618 h 6857998"/>
              <a:gd name="connsiteX4374" fmla="*/ 798777 w 6435725"/>
              <a:gd name="connsiteY4374" fmla="*/ 5202766 h 6857998"/>
              <a:gd name="connsiteX4375" fmla="*/ 800364 w 6435725"/>
              <a:gd name="connsiteY4375" fmla="*/ 5201443 h 6857998"/>
              <a:gd name="connsiteX4376" fmla="*/ 802217 w 6435725"/>
              <a:gd name="connsiteY4376" fmla="*/ 5199855 h 6857998"/>
              <a:gd name="connsiteX4377" fmla="*/ 804333 w 6435725"/>
              <a:gd name="connsiteY4377" fmla="*/ 5198268 h 6857998"/>
              <a:gd name="connsiteX4378" fmla="*/ 808567 w 6435725"/>
              <a:gd name="connsiteY4378" fmla="*/ 5195887 h 6857998"/>
              <a:gd name="connsiteX4379" fmla="*/ 813329 w 6435725"/>
              <a:gd name="connsiteY4379" fmla="*/ 5194035 h 6857998"/>
              <a:gd name="connsiteX4380" fmla="*/ 817827 w 6435725"/>
              <a:gd name="connsiteY4380" fmla="*/ 5192183 h 6857998"/>
              <a:gd name="connsiteX4381" fmla="*/ 827617 w 6435725"/>
              <a:gd name="connsiteY4381" fmla="*/ 5188743 h 6857998"/>
              <a:gd name="connsiteX4382" fmla="*/ 832644 w 6435725"/>
              <a:gd name="connsiteY4382" fmla="*/ 5186891 h 6857998"/>
              <a:gd name="connsiteX4383" fmla="*/ 837142 w 6435725"/>
              <a:gd name="connsiteY4383" fmla="*/ 5185039 h 6857998"/>
              <a:gd name="connsiteX4384" fmla="*/ 841639 w 6435725"/>
              <a:gd name="connsiteY4384" fmla="*/ 5182658 h 6857998"/>
              <a:gd name="connsiteX4385" fmla="*/ 843492 w 6435725"/>
              <a:gd name="connsiteY4385" fmla="*/ 5181070 h 6857998"/>
              <a:gd name="connsiteX4386" fmla="*/ 845344 w 6435725"/>
              <a:gd name="connsiteY4386" fmla="*/ 5179483 h 6857998"/>
              <a:gd name="connsiteX4387" fmla="*/ 847196 w 6435725"/>
              <a:gd name="connsiteY4387" fmla="*/ 5177895 h 6857998"/>
              <a:gd name="connsiteX4388" fmla="*/ 848519 w 6435725"/>
              <a:gd name="connsiteY4388" fmla="*/ 5176043 h 6857998"/>
              <a:gd name="connsiteX4389" fmla="*/ 850106 w 6435725"/>
              <a:gd name="connsiteY4389" fmla="*/ 5173926 h 6857998"/>
              <a:gd name="connsiteX4390" fmla="*/ 851429 w 6435725"/>
              <a:gd name="connsiteY4390" fmla="*/ 5171810 h 6857998"/>
              <a:gd name="connsiteX4391" fmla="*/ 834496 w 6435725"/>
              <a:gd name="connsiteY4391" fmla="*/ 5173662 h 6857998"/>
              <a:gd name="connsiteX4392" fmla="*/ 817827 w 6435725"/>
              <a:gd name="connsiteY4392" fmla="*/ 5176043 h 6857998"/>
              <a:gd name="connsiteX4393" fmla="*/ 809625 w 6435725"/>
              <a:gd name="connsiteY4393" fmla="*/ 5177366 h 6857998"/>
              <a:gd name="connsiteX4394" fmla="*/ 801687 w 6435725"/>
              <a:gd name="connsiteY4394" fmla="*/ 5178953 h 6857998"/>
              <a:gd name="connsiteX4395" fmla="*/ 793221 w 6435725"/>
              <a:gd name="connsiteY4395" fmla="*/ 5180805 h 6857998"/>
              <a:gd name="connsiteX4396" fmla="*/ 785283 w 6435725"/>
              <a:gd name="connsiteY4396" fmla="*/ 5182922 h 6857998"/>
              <a:gd name="connsiteX4397" fmla="*/ 777346 w 6435725"/>
              <a:gd name="connsiteY4397" fmla="*/ 5185039 h 6857998"/>
              <a:gd name="connsiteX4398" fmla="*/ 769673 w 6435725"/>
              <a:gd name="connsiteY4398" fmla="*/ 5187420 h 6857998"/>
              <a:gd name="connsiteX4399" fmla="*/ 761735 w 6435725"/>
              <a:gd name="connsiteY4399" fmla="*/ 5190595 h 6857998"/>
              <a:gd name="connsiteX4400" fmla="*/ 754062 w 6435725"/>
              <a:gd name="connsiteY4400" fmla="*/ 5194035 h 6857998"/>
              <a:gd name="connsiteX4401" fmla="*/ 746654 w 6435725"/>
              <a:gd name="connsiteY4401" fmla="*/ 5197210 h 6857998"/>
              <a:gd name="connsiteX4402" fmla="*/ 739246 w 6435725"/>
              <a:gd name="connsiteY4402" fmla="*/ 5201708 h 6857998"/>
              <a:gd name="connsiteX4403" fmla="*/ 731837 w 6435725"/>
              <a:gd name="connsiteY4403" fmla="*/ 5205941 h 6857998"/>
              <a:gd name="connsiteX4404" fmla="*/ 724958 w 6435725"/>
              <a:gd name="connsiteY4404" fmla="*/ 5211233 h 6857998"/>
              <a:gd name="connsiteX4405" fmla="*/ 723900 w 6435725"/>
              <a:gd name="connsiteY4405" fmla="*/ 5211233 h 6857998"/>
              <a:gd name="connsiteX4406" fmla="*/ 722577 w 6435725"/>
              <a:gd name="connsiteY4406" fmla="*/ 5211233 h 6857998"/>
              <a:gd name="connsiteX4407" fmla="*/ 720725 w 6435725"/>
              <a:gd name="connsiteY4407" fmla="*/ 5210968 h 6857998"/>
              <a:gd name="connsiteX4408" fmla="*/ 716227 w 6435725"/>
              <a:gd name="connsiteY4408" fmla="*/ 5194828 h 6857998"/>
              <a:gd name="connsiteX4409" fmla="*/ 710935 w 6435725"/>
              <a:gd name="connsiteY4409" fmla="*/ 5179218 h 6857998"/>
              <a:gd name="connsiteX4410" fmla="*/ 705115 w 6435725"/>
              <a:gd name="connsiteY4410" fmla="*/ 5163872 h 6857998"/>
              <a:gd name="connsiteX4411" fmla="*/ 702204 w 6435725"/>
              <a:gd name="connsiteY4411" fmla="*/ 5156199 h 6857998"/>
              <a:gd name="connsiteX4412" fmla="*/ 698765 w 6435725"/>
              <a:gd name="connsiteY4412" fmla="*/ 5148526 h 6857998"/>
              <a:gd name="connsiteX4413" fmla="*/ 731573 w 6435725"/>
              <a:gd name="connsiteY4413" fmla="*/ 5143499 h 6857998"/>
              <a:gd name="connsiteX4414" fmla="*/ 764381 w 6435725"/>
              <a:gd name="connsiteY4414" fmla="*/ 5139001 h 6857998"/>
              <a:gd name="connsiteX4415" fmla="*/ 781050 w 6435725"/>
              <a:gd name="connsiteY4415" fmla="*/ 5136885 h 6857998"/>
              <a:gd name="connsiteX4416" fmla="*/ 797454 w 6435725"/>
              <a:gd name="connsiteY4416" fmla="*/ 5134768 h 6857998"/>
              <a:gd name="connsiteX4417" fmla="*/ 813858 w 6435725"/>
              <a:gd name="connsiteY4417" fmla="*/ 5132916 h 6857998"/>
              <a:gd name="connsiteX4418" fmla="*/ 830527 w 6435725"/>
              <a:gd name="connsiteY4418" fmla="*/ 5131593 h 6857998"/>
              <a:gd name="connsiteX4419" fmla="*/ 833438 w 6435725"/>
              <a:gd name="connsiteY4419" fmla="*/ 5131064 h 6857998"/>
              <a:gd name="connsiteX4420" fmla="*/ 836348 w 6435725"/>
              <a:gd name="connsiteY4420" fmla="*/ 5130270 h 6857998"/>
              <a:gd name="connsiteX4421" fmla="*/ 838729 w 6435725"/>
              <a:gd name="connsiteY4421" fmla="*/ 5129741 h 6857998"/>
              <a:gd name="connsiteX4422" fmla="*/ 840581 w 6435725"/>
              <a:gd name="connsiteY4422" fmla="*/ 5128947 h 6857998"/>
              <a:gd name="connsiteX4423" fmla="*/ 842169 w 6435725"/>
              <a:gd name="connsiteY4423" fmla="*/ 5127624 h 6857998"/>
              <a:gd name="connsiteX4424" fmla="*/ 843492 w 6435725"/>
              <a:gd name="connsiteY4424" fmla="*/ 5126301 h 6857998"/>
              <a:gd name="connsiteX4425" fmla="*/ 844286 w 6435725"/>
              <a:gd name="connsiteY4425" fmla="*/ 5125243 h 6857998"/>
              <a:gd name="connsiteX4426" fmla="*/ 844814 w 6435725"/>
              <a:gd name="connsiteY4426" fmla="*/ 5123655 h 6857998"/>
              <a:gd name="connsiteX4427" fmla="*/ 845873 w 6435725"/>
              <a:gd name="connsiteY4427" fmla="*/ 5120216 h 6857998"/>
              <a:gd name="connsiteX4428" fmla="*/ 846402 w 6435725"/>
              <a:gd name="connsiteY4428" fmla="*/ 5116776 h 6857998"/>
              <a:gd name="connsiteX4429" fmla="*/ 846667 w 6435725"/>
              <a:gd name="connsiteY4429" fmla="*/ 5113072 h 6857998"/>
              <a:gd name="connsiteX4430" fmla="*/ 847725 w 6435725"/>
              <a:gd name="connsiteY4430" fmla="*/ 5109897 h 6857998"/>
              <a:gd name="connsiteX4431" fmla="*/ 843492 w 6435725"/>
              <a:gd name="connsiteY4431" fmla="*/ 5104605 h 6857998"/>
              <a:gd name="connsiteX4432" fmla="*/ 839523 w 6435725"/>
              <a:gd name="connsiteY4432" fmla="*/ 5099314 h 6857998"/>
              <a:gd name="connsiteX4433" fmla="*/ 837671 w 6435725"/>
              <a:gd name="connsiteY4433" fmla="*/ 5096933 h 6857998"/>
              <a:gd name="connsiteX4434" fmla="*/ 836083 w 6435725"/>
              <a:gd name="connsiteY4434" fmla="*/ 5094022 h 6857998"/>
              <a:gd name="connsiteX4435" fmla="*/ 834760 w 6435725"/>
              <a:gd name="connsiteY4435" fmla="*/ 5091641 h 6857998"/>
              <a:gd name="connsiteX4436" fmla="*/ 833967 w 6435725"/>
              <a:gd name="connsiteY4436" fmla="*/ 5088995 h 6857998"/>
              <a:gd name="connsiteX4437" fmla="*/ 833438 w 6435725"/>
              <a:gd name="connsiteY4437" fmla="*/ 5086349 h 6857998"/>
              <a:gd name="connsiteX4438" fmla="*/ 833438 w 6435725"/>
              <a:gd name="connsiteY4438" fmla="*/ 5083703 h 6857998"/>
              <a:gd name="connsiteX4439" fmla="*/ 834231 w 6435725"/>
              <a:gd name="connsiteY4439" fmla="*/ 5081322 h 6857998"/>
              <a:gd name="connsiteX4440" fmla="*/ 835289 w 6435725"/>
              <a:gd name="connsiteY4440" fmla="*/ 5078676 h 6857998"/>
              <a:gd name="connsiteX4441" fmla="*/ 836877 w 6435725"/>
              <a:gd name="connsiteY4441" fmla="*/ 5076030 h 6857998"/>
              <a:gd name="connsiteX4442" fmla="*/ 839787 w 6435725"/>
              <a:gd name="connsiteY4442" fmla="*/ 5073649 h 6857998"/>
              <a:gd name="connsiteX4443" fmla="*/ 842698 w 6435725"/>
              <a:gd name="connsiteY4443" fmla="*/ 5071003 h 6857998"/>
              <a:gd name="connsiteX4444" fmla="*/ 847196 w 6435725"/>
              <a:gd name="connsiteY4444" fmla="*/ 5068622 h 6857998"/>
              <a:gd name="connsiteX4445" fmla="*/ 850106 w 6435725"/>
              <a:gd name="connsiteY4445" fmla="*/ 5066770 h 6857998"/>
              <a:gd name="connsiteX4446" fmla="*/ 853281 w 6435725"/>
              <a:gd name="connsiteY4446" fmla="*/ 5064653 h 6857998"/>
              <a:gd name="connsiteX4447" fmla="*/ 856192 w 6435725"/>
              <a:gd name="connsiteY4447" fmla="*/ 5062537 h 6857998"/>
              <a:gd name="connsiteX4448" fmla="*/ 859102 w 6435725"/>
              <a:gd name="connsiteY4448" fmla="*/ 5060420 h 6857998"/>
              <a:gd name="connsiteX4449" fmla="*/ 861483 w 6435725"/>
              <a:gd name="connsiteY4449" fmla="*/ 5057774 h 6857998"/>
              <a:gd name="connsiteX4450" fmla="*/ 863865 w 6435725"/>
              <a:gd name="connsiteY4450" fmla="*/ 5055393 h 6857998"/>
              <a:gd name="connsiteX4451" fmla="*/ 866246 w 6435725"/>
              <a:gd name="connsiteY4451" fmla="*/ 5053012 h 6857998"/>
              <a:gd name="connsiteX4452" fmla="*/ 868098 w 6435725"/>
              <a:gd name="connsiteY4452" fmla="*/ 5050101 h 6857998"/>
              <a:gd name="connsiteX4453" fmla="*/ 869421 w 6435725"/>
              <a:gd name="connsiteY4453" fmla="*/ 5047455 h 6857998"/>
              <a:gd name="connsiteX4454" fmla="*/ 870744 w 6435725"/>
              <a:gd name="connsiteY4454" fmla="*/ 5044810 h 6857998"/>
              <a:gd name="connsiteX4455" fmla="*/ 871537 w 6435725"/>
              <a:gd name="connsiteY4455" fmla="*/ 5041899 h 6857998"/>
              <a:gd name="connsiteX4456" fmla="*/ 872331 w 6435725"/>
              <a:gd name="connsiteY4456" fmla="*/ 5039518 h 6857998"/>
              <a:gd name="connsiteX4457" fmla="*/ 872331 w 6435725"/>
              <a:gd name="connsiteY4457" fmla="*/ 5036607 h 6857998"/>
              <a:gd name="connsiteX4458" fmla="*/ 872067 w 6435725"/>
              <a:gd name="connsiteY4458" fmla="*/ 5033961 h 6857998"/>
              <a:gd name="connsiteX4459" fmla="*/ 871008 w 6435725"/>
              <a:gd name="connsiteY4459" fmla="*/ 5031051 h 6857998"/>
              <a:gd name="connsiteX4460" fmla="*/ 869421 w 6435725"/>
              <a:gd name="connsiteY4460" fmla="*/ 5028670 h 6857998"/>
              <a:gd name="connsiteX4461" fmla="*/ 867569 w 6435725"/>
              <a:gd name="connsiteY4461" fmla="*/ 5026024 h 6857998"/>
              <a:gd name="connsiteX4462" fmla="*/ 865187 w 6435725"/>
              <a:gd name="connsiteY4462" fmla="*/ 5023907 h 6857998"/>
              <a:gd name="connsiteX4463" fmla="*/ 862806 w 6435725"/>
              <a:gd name="connsiteY4463" fmla="*/ 5022055 h 6857998"/>
              <a:gd name="connsiteX4464" fmla="*/ 859896 w 6435725"/>
              <a:gd name="connsiteY4464" fmla="*/ 5020468 h 6857998"/>
              <a:gd name="connsiteX4465" fmla="*/ 857250 w 6435725"/>
              <a:gd name="connsiteY4465" fmla="*/ 5019409 h 6857998"/>
              <a:gd name="connsiteX4466" fmla="*/ 853810 w 6435725"/>
              <a:gd name="connsiteY4466" fmla="*/ 5018615 h 6857998"/>
              <a:gd name="connsiteX4467" fmla="*/ 850636 w 6435725"/>
              <a:gd name="connsiteY4467" fmla="*/ 5018351 h 6857998"/>
              <a:gd name="connsiteX4468" fmla="*/ 847196 w 6435725"/>
              <a:gd name="connsiteY4468" fmla="*/ 5018086 h 6857998"/>
              <a:gd name="connsiteX4469" fmla="*/ 843756 w 6435725"/>
              <a:gd name="connsiteY4469" fmla="*/ 5018351 h 6857998"/>
              <a:gd name="connsiteX4470" fmla="*/ 840052 w 6435725"/>
              <a:gd name="connsiteY4470" fmla="*/ 5018615 h 6857998"/>
              <a:gd name="connsiteX4471" fmla="*/ 836612 w 6435725"/>
              <a:gd name="connsiteY4471" fmla="*/ 5019145 h 6857998"/>
              <a:gd name="connsiteX4472" fmla="*/ 832908 w 6435725"/>
              <a:gd name="connsiteY4472" fmla="*/ 5020468 h 6857998"/>
              <a:gd name="connsiteX4473" fmla="*/ 829204 w 6435725"/>
              <a:gd name="connsiteY4473" fmla="*/ 5021526 h 6857998"/>
              <a:gd name="connsiteX4474" fmla="*/ 825764 w 6435725"/>
              <a:gd name="connsiteY4474" fmla="*/ 5023113 h 6857998"/>
              <a:gd name="connsiteX4475" fmla="*/ 822589 w 6435725"/>
              <a:gd name="connsiteY4475" fmla="*/ 5024965 h 6857998"/>
              <a:gd name="connsiteX4476" fmla="*/ 819150 w 6435725"/>
              <a:gd name="connsiteY4476" fmla="*/ 5026818 h 6857998"/>
              <a:gd name="connsiteX4477" fmla="*/ 804598 w 6435725"/>
              <a:gd name="connsiteY4477" fmla="*/ 5039253 h 6857998"/>
              <a:gd name="connsiteX4478" fmla="*/ 801423 w 6435725"/>
              <a:gd name="connsiteY4478" fmla="*/ 5042164 h 6857998"/>
              <a:gd name="connsiteX4479" fmla="*/ 797983 w 6435725"/>
              <a:gd name="connsiteY4479" fmla="*/ 5044810 h 6857998"/>
              <a:gd name="connsiteX4480" fmla="*/ 794279 w 6435725"/>
              <a:gd name="connsiteY4480" fmla="*/ 5046926 h 6857998"/>
              <a:gd name="connsiteX4481" fmla="*/ 792427 w 6435725"/>
              <a:gd name="connsiteY4481" fmla="*/ 5047720 h 6857998"/>
              <a:gd name="connsiteX4482" fmla="*/ 790575 w 6435725"/>
              <a:gd name="connsiteY4482" fmla="*/ 5047985 h 6857998"/>
              <a:gd name="connsiteX4483" fmla="*/ 788723 w 6435725"/>
              <a:gd name="connsiteY4483" fmla="*/ 5048249 h 6857998"/>
              <a:gd name="connsiteX4484" fmla="*/ 786871 w 6435725"/>
              <a:gd name="connsiteY4484" fmla="*/ 5048778 h 6857998"/>
              <a:gd name="connsiteX4485" fmla="*/ 785283 w 6435725"/>
              <a:gd name="connsiteY4485" fmla="*/ 5048249 h 6857998"/>
              <a:gd name="connsiteX4486" fmla="*/ 783431 w 6435725"/>
              <a:gd name="connsiteY4486" fmla="*/ 5047720 h 6857998"/>
              <a:gd name="connsiteX4487" fmla="*/ 781579 w 6435725"/>
              <a:gd name="connsiteY4487" fmla="*/ 5047191 h 6857998"/>
              <a:gd name="connsiteX4488" fmla="*/ 780256 w 6435725"/>
              <a:gd name="connsiteY4488" fmla="*/ 5045868 h 6857998"/>
              <a:gd name="connsiteX4489" fmla="*/ 778404 w 6435725"/>
              <a:gd name="connsiteY4489" fmla="*/ 5044280 h 6857998"/>
              <a:gd name="connsiteX4490" fmla="*/ 776817 w 6435725"/>
              <a:gd name="connsiteY4490" fmla="*/ 5042164 h 6857998"/>
              <a:gd name="connsiteX4491" fmla="*/ 774964 w 6435725"/>
              <a:gd name="connsiteY4491" fmla="*/ 5039253 h 6857998"/>
              <a:gd name="connsiteX4492" fmla="*/ 773377 w 6435725"/>
              <a:gd name="connsiteY4492" fmla="*/ 5036343 h 6857998"/>
              <a:gd name="connsiteX4493" fmla="*/ 772319 w 6435725"/>
              <a:gd name="connsiteY4493" fmla="*/ 5033697 h 6857998"/>
              <a:gd name="connsiteX4494" fmla="*/ 772054 w 6435725"/>
              <a:gd name="connsiteY4494" fmla="*/ 5030786 h 6857998"/>
              <a:gd name="connsiteX4495" fmla="*/ 772319 w 6435725"/>
              <a:gd name="connsiteY4495" fmla="*/ 5028405 h 6857998"/>
              <a:gd name="connsiteX4496" fmla="*/ 773112 w 6435725"/>
              <a:gd name="connsiteY4496" fmla="*/ 5026288 h 6857998"/>
              <a:gd name="connsiteX4497" fmla="*/ 773906 w 6435725"/>
              <a:gd name="connsiteY4497" fmla="*/ 5024172 h 6857998"/>
              <a:gd name="connsiteX4498" fmla="*/ 775229 w 6435725"/>
              <a:gd name="connsiteY4498" fmla="*/ 5022055 h 6857998"/>
              <a:gd name="connsiteX4499" fmla="*/ 776817 w 6435725"/>
              <a:gd name="connsiteY4499" fmla="*/ 5020203 h 6857998"/>
              <a:gd name="connsiteX4500" fmla="*/ 778669 w 6435725"/>
              <a:gd name="connsiteY4500" fmla="*/ 5018351 h 6857998"/>
              <a:gd name="connsiteX4501" fmla="*/ 782637 w 6435725"/>
              <a:gd name="connsiteY4501" fmla="*/ 5014647 h 6857998"/>
              <a:gd name="connsiteX4502" fmla="*/ 791104 w 6435725"/>
              <a:gd name="connsiteY4502" fmla="*/ 5007768 h 6857998"/>
              <a:gd name="connsiteX4503" fmla="*/ 820473 w 6435725"/>
              <a:gd name="connsiteY4503" fmla="*/ 4977340 h 6857998"/>
              <a:gd name="connsiteX4504" fmla="*/ 817033 w 6435725"/>
              <a:gd name="connsiteY4504" fmla="*/ 4974165 h 6857998"/>
              <a:gd name="connsiteX4505" fmla="*/ 814652 w 6435725"/>
              <a:gd name="connsiteY4505" fmla="*/ 4970726 h 6857998"/>
              <a:gd name="connsiteX4506" fmla="*/ 812800 w 6435725"/>
              <a:gd name="connsiteY4506" fmla="*/ 4967286 h 6857998"/>
              <a:gd name="connsiteX4507" fmla="*/ 811742 w 6435725"/>
              <a:gd name="connsiteY4507" fmla="*/ 4963847 h 6857998"/>
              <a:gd name="connsiteX4508" fmla="*/ 811212 w 6435725"/>
              <a:gd name="connsiteY4508" fmla="*/ 4960936 h 6857998"/>
              <a:gd name="connsiteX4509" fmla="*/ 811212 w 6435725"/>
              <a:gd name="connsiteY4509" fmla="*/ 4957761 h 6857998"/>
              <a:gd name="connsiteX4510" fmla="*/ 811742 w 6435725"/>
              <a:gd name="connsiteY4510" fmla="*/ 4954586 h 6857998"/>
              <a:gd name="connsiteX4511" fmla="*/ 813064 w 6435725"/>
              <a:gd name="connsiteY4511" fmla="*/ 4951676 h 6857998"/>
              <a:gd name="connsiteX4512" fmla="*/ 814123 w 6435725"/>
              <a:gd name="connsiteY4512" fmla="*/ 4948765 h 6857998"/>
              <a:gd name="connsiteX4513" fmla="*/ 815710 w 6435725"/>
              <a:gd name="connsiteY4513" fmla="*/ 4945855 h 6857998"/>
              <a:gd name="connsiteX4514" fmla="*/ 819414 w 6435725"/>
              <a:gd name="connsiteY4514" fmla="*/ 4940299 h 6857998"/>
              <a:gd name="connsiteX4515" fmla="*/ 823119 w 6435725"/>
              <a:gd name="connsiteY4515" fmla="*/ 4934478 h 6857998"/>
              <a:gd name="connsiteX4516" fmla="*/ 824971 w 6435725"/>
              <a:gd name="connsiteY4516" fmla="*/ 4931303 h 6857998"/>
              <a:gd name="connsiteX4517" fmla="*/ 826558 w 6435725"/>
              <a:gd name="connsiteY4517" fmla="*/ 4928657 h 6857998"/>
              <a:gd name="connsiteX4518" fmla="*/ 820473 w 6435725"/>
              <a:gd name="connsiteY4518" fmla="*/ 4924159 h 6857998"/>
              <a:gd name="connsiteX4519" fmla="*/ 814123 w 6435725"/>
              <a:gd name="connsiteY4519" fmla="*/ 4920984 h 6857998"/>
              <a:gd name="connsiteX4520" fmla="*/ 807773 w 6435725"/>
              <a:gd name="connsiteY4520" fmla="*/ 4917545 h 6857998"/>
              <a:gd name="connsiteX4521" fmla="*/ 801423 w 6435725"/>
              <a:gd name="connsiteY4521" fmla="*/ 4914634 h 6857998"/>
              <a:gd name="connsiteX4522" fmla="*/ 794544 w 6435725"/>
              <a:gd name="connsiteY4522" fmla="*/ 4912253 h 6857998"/>
              <a:gd name="connsiteX4523" fmla="*/ 787929 w 6435725"/>
              <a:gd name="connsiteY4523" fmla="*/ 4910401 h 6857998"/>
              <a:gd name="connsiteX4524" fmla="*/ 781050 w 6435725"/>
              <a:gd name="connsiteY4524" fmla="*/ 4908549 h 6857998"/>
              <a:gd name="connsiteX4525" fmla="*/ 774171 w 6435725"/>
              <a:gd name="connsiteY4525" fmla="*/ 4906697 h 6857998"/>
              <a:gd name="connsiteX4526" fmla="*/ 760412 w 6435725"/>
              <a:gd name="connsiteY4526" fmla="*/ 4904051 h 6857998"/>
              <a:gd name="connsiteX4527" fmla="*/ 746654 w 6435725"/>
              <a:gd name="connsiteY4527" fmla="*/ 4901140 h 6857998"/>
              <a:gd name="connsiteX4528" fmla="*/ 732896 w 6435725"/>
              <a:gd name="connsiteY4528" fmla="*/ 4898230 h 6857998"/>
              <a:gd name="connsiteX4529" fmla="*/ 725752 w 6435725"/>
              <a:gd name="connsiteY4529" fmla="*/ 4896378 h 6857998"/>
              <a:gd name="connsiteX4530" fmla="*/ 718873 w 6435725"/>
              <a:gd name="connsiteY4530" fmla="*/ 4894261 h 6857998"/>
              <a:gd name="connsiteX4531" fmla="*/ 713581 w 6435725"/>
              <a:gd name="connsiteY4531" fmla="*/ 4892674 h 6857998"/>
              <a:gd name="connsiteX4532" fmla="*/ 708025 w 6435725"/>
              <a:gd name="connsiteY4532" fmla="*/ 4892145 h 6857998"/>
              <a:gd name="connsiteX4533" fmla="*/ 705379 w 6435725"/>
              <a:gd name="connsiteY4533" fmla="*/ 4892145 h 6857998"/>
              <a:gd name="connsiteX4534" fmla="*/ 703262 w 6435725"/>
              <a:gd name="connsiteY4534" fmla="*/ 4892145 h 6857998"/>
              <a:gd name="connsiteX4535" fmla="*/ 700881 w 6435725"/>
              <a:gd name="connsiteY4535" fmla="*/ 4892409 h 6857998"/>
              <a:gd name="connsiteX4536" fmla="*/ 698765 w 6435725"/>
              <a:gd name="connsiteY4536" fmla="*/ 4892938 h 6857998"/>
              <a:gd name="connsiteX4537" fmla="*/ 695060 w 6435725"/>
              <a:gd name="connsiteY4537" fmla="*/ 4894261 h 6857998"/>
              <a:gd name="connsiteX4538" fmla="*/ 691356 w 6435725"/>
              <a:gd name="connsiteY4538" fmla="*/ 4896378 h 6857998"/>
              <a:gd name="connsiteX4539" fmla="*/ 688181 w 6435725"/>
              <a:gd name="connsiteY4539" fmla="*/ 4898759 h 6857998"/>
              <a:gd name="connsiteX4540" fmla="*/ 685271 w 6435725"/>
              <a:gd name="connsiteY4540" fmla="*/ 4901934 h 6857998"/>
              <a:gd name="connsiteX4541" fmla="*/ 682889 w 6435725"/>
              <a:gd name="connsiteY4541" fmla="*/ 4905109 h 6857998"/>
              <a:gd name="connsiteX4542" fmla="*/ 680244 w 6435725"/>
              <a:gd name="connsiteY4542" fmla="*/ 4909343 h 6857998"/>
              <a:gd name="connsiteX4543" fmla="*/ 678127 w 6435725"/>
              <a:gd name="connsiteY4543" fmla="*/ 4913311 h 6857998"/>
              <a:gd name="connsiteX4544" fmla="*/ 676010 w 6435725"/>
              <a:gd name="connsiteY4544" fmla="*/ 4917809 h 6857998"/>
              <a:gd name="connsiteX4545" fmla="*/ 672306 w 6435725"/>
              <a:gd name="connsiteY4545" fmla="*/ 4927070 h 6857998"/>
              <a:gd name="connsiteX4546" fmla="*/ 668867 w 6435725"/>
              <a:gd name="connsiteY4546" fmla="*/ 4936859 h 6857998"/>
              <a:gd name="connsiteX4547" fmla="*/ 626533 w 6435725"/>
              <a:gd name="connsiteY4547" fmla="*/ 4893203 h 6857998"/>
              <a:gd name="connsiteX4548" fmla="*/ 623887 w 6435725"/>
              <a:gd name="connsiteY4548" fmla="*/ 4891086 h 6857998"/>
              <a:gd name="connsiteX4549" fmla="*/ 621242 w 6435725"/>
              <a:gd name="connsiteY4549" fmla="*/ 4889499 h 6857998"/>
              <a:gd name="connsiteX4550" fmla="*/ 618596 w 6435725"/>
              <a:gd name="connsiteY4550" fmla="*/ 4887911 h 6857998"/>
              <a:gd name="connsiteX4551" fmla="*/ 615685 w 6435725"/>
              <a:gd name="connsiteY4551" fmla="*/ 4886853 h 6857998"/>
              <a:gd name="connsiteX4552" fmla="*/ 613304 w 6435725"/>
              <a:gd name="connsiteY4552" fmla="*/ 4885795 h 6857998"/>
              <a:gd name="connsiteX4553" fmla="*/ 610658 w 6435725"/>
              <a:gd name="connsiteY4553" fmla="*/ 4885001 h 6857998"/>
              <a:gd name="connsiteX4554" fmla="*/ 607748 w 6435725"/>
              <a:gd name="connsiteY4554" fmla="*/ 4884472 h 6857998"/>
              <a:gd name="connsiteX4555" fmla="*/ 605102 w 6435725"/>
              <a:gd name="connsiteY4555" fmla="*/ 4883943 h 6857998"/>
              <a:gd name="connsiteX4556" fmla="*/ 599281 w 6435725"/>
              <a:gd name="connsiteY4556" fmla="*/ 4883678 h 6857998"/>
              <a:gd name="connsiteX4557" fmla="*/ 593461 w 6435725"/>
              <a:gd name="connsiteY4557" fmla="*/ 4883678 h 6857998"/>
              <a:gd name="connsiteX4558" fmla="*/ 587904 w 6435725"/>
              <a:gd name="connsiteY4558" fmla="*/ 4884472 h 6857998"/>
              <a:gd name="connsiteX4559" fmla="*/ 582083 w 6435725"/>
              <a:gd name="connsiteY4559" fmla="*/ 4885001 h 6857998"/>
              <a:gd name="connsiteX4560" fmla="*/ 570442 w 6435725"/>
              <a:gd name="connsiteY4560" fmla="*/ 4886588 h 6857998"/>
              <a:gd name="connsiteX4561" fmla="*/ 564621 w 6435725"/>
              <a:gd name="connsiteY4561" fmla="*/ 4887118 h 6857998"/>
              <a:gd name="connsiteX4562" fmla="*/ 559064 w 6435725"/>
              <a:gd name="connsiteY4562" fmla="*/ 4887118 h 6857998"/>
              <a:gd name="connsiteX4563" fmla="*/ 553244 w 6435725"/>
              <a:gd name="connsiteY4563" fmla="*/ 4886853 h 6857998"/>
              <a:gd name="connsiteX4564" fmla="*/ 550333 w 6435725"/>
              <a:gd name="connsiteY4564" fmla="*/ 4886588 h 6857998"/>
              <a:gd name="connsiteX4565" fmla="*/ 547687 w 6435725"/>
              <a:gd name="connsiteY4565" fmla="*/ 4885795 h 6857998"/>
              <a:gd name="connsiteX4566" fmla="*/ 544777 w 6435725"/>
              <a:gd name="connsiteY4566" fmla="*/ 4885001 h 6857998"/>
              <a:gd name="connsiteX4567" fmla="*/ 542131 w 6435725"/>
              <a:gd name="connsiteY4567" fmla="*/ 4883943 h 6857998"/>
              <a:gd name="connsiteX4568" fmla="*/ 539750 w 6435725"/>
              <a:gd name="connsiteY4568" fmla="*/ 4882884 h 6857998"/>
              <a:gd name="connsiteX4569" fmla="*/ 536839 w 6435725"/>
              <a:gd name="connsiteY4569" fmla="*/ 4881297 h 6857998"/>
              <a:gd name="connsiteX4570" fmla="*/ 533400 w 6435725"/>
              <a:gd name="connsiteY4570" fmla="*/ 4883413 h 6857998"/>
              <a:gd name="connsiteX4571" fmla="*/ 529696 w 6435725"/>
              <a:gd name="connsiteY4571" fmla="*/ 4886324 h 6857998"/>
              <a:gd name="connsiteX4572" fmla="*/ 525992 w 6435725"/>
              <a:gd name="connsiteY4572" fmla="*/ 4888705 h 6857998"/>
              <a:gd name="connsiteX4573" fmla="*/ 522552 w 6435725"/>
              <a:gd name="connsiteY4573" fmla="*/ 4890822 h 6857998"/>
              <a:gd name="connsiteX4574" fmla="*/ 520700 w 6435725"/>
              <a:gd name="connsiteY4574" fmla="*/ 4891615 h 6857998"/>
              <a:gd name="connsiteX4575" fmla="*/ 518848 w 6435725"/>
              <a:gd name="connsiteY4575" fmla="*/ 4892409 h 6857998"/>
              <a:gd name="connsiteX4576" fmla="*/ 516996 w 6435725"/>
              <a:gd name="connsiteY4576" fmla="*/ 4892674 h 6857998"/>
              <a:gd name="connsiteX4577" fmla="*/ 515144 w 6435725"/>
              <a:gd name="connsiteY4577" fmla="*/ 4892674 h 6857998"/>
              <a:gd name="connsiteX4578" fmla="*/ 513292 w 6435725"/>
              <a:gd name="connsiteY4578" fmla="*/ 4892409 h 6857998"/>
              <a:gd name="connsiteX4579" fmla="*/ 511704 w 6435725"/>
              <a:gd name="connsiteY4579" fmla="*/ 4891615 h 6857998"/>
              <a:gd name="connsiteX4580" fmla="*/ 509852 w 6435725"/>
              <a:gd name="connsiteY4580" fmla="*/ 4890557 h 6857998"/>
              <a:gd name="connsiteX4581" fmla="*/ 508000 w 6435725"/>
              <a:gd name="connsiteY4581" fmla="*/ 4888970 h 6857998"/>
              <a:gd name="connsiteX4582" fmla="*/ 506148 w 6435725"/>
              <a:gd name="connsiteY4582" fmla="*/ 4886588 h 6857998"/>
              <a:gd name="connsiteX4583" fmla="*/ 504560 w 6435725"/>
              <a:gd name="connsiteY4583" fmla="*/ 4883678 h 6857998"/>
              <a:gd name="connsiteX4584" fmla="*/ 502973 w 6435725"/>
              <a:gd name="connsiteY4584" fmla="*/ 4881032 h 6857998"/>
              <a:gd name="connsiteX4585" fmla="*/ 502179 w 6435725"/>
              <a:gd name="connsiteY4585" fmla="*/ 4878122 h 6857998"/>
              <a:gd name="connsiteX4586" fmla="*/ 501121 w 6435725"/>
              <a:gd name="connsiteY4586" fmla="*/ 4875476 h 6857998"/>
              <a:gd name="connsiteX4587" fmla="*/ 500856 w 6435725"/>
              <a:gd name="connsiteY4587" fmla="*/ 4872301 h 6857998"/>
              <a:gd name="connsiteX4588" fmla="*/ 500592 w 6435725"/>
              <a:gd name="connsiteY4588" fmla="*/ 4869390 h 6857998"/>
              <a:gd name="connsiteX4589" fmla="*/ 500592 w 6435725"/>
              <a:gd name="connsiteY4589" fmla="*/ 4866215 h 6857998"/>
              <a:gd name="connsiteX4590" fmla="*/ 500592 w 6435725"/>
              <a:gd name="connsiteY4590" fmla="*/ 4863040 h 6857998"/>
              <a:gd name="connsiteX4591" fmla="*/ 501121 w 6435725"/>
              <a:gd name="connsiteY4591" fmla="*/ 4860130 h 6857998"/>
              <a:gd name="connsiteX4592" fmla="*/ 502179 w 6435725"/>
              <a:gd name="connsiteY4592" fmla="*/ 4854045 h 6857998"/>
              <a:gd name="connsiteX4593" fmla="*/ 504031 w 6435725"/>
              <a:gd name="connsiteY4593" fmla="*/ 4847430 h 6857998"/>
              <a:gd name="connsiteX4594" fmla="*/ 505883 w 6435725"/>
              <a:gd name="connsiteY4594" fmla="*/ 4841345 h 6857998"/>
              <a:gd name="connsiteX4595" fmla="*/ 486304 w 6435725"/>
              <a:gd name="connsiteY4595" fmla="*/ 4802451 h 6857998"/>
              <a:gd name="connsiteX4596" fmla="*/ 478896 w 6435725"/>
              <a:gd name="connsiteY4596" fmla="*/ 4801922 h 6857998"/>
              <a:gd name="connsiteX4597" fmla="*/ 471488 w 6435725"/>
              <a:gd name="connsiteY4597" fmla="*/ 4801393 h 6857998"/>
              <a:gd name="connsiteX4598" fmla="*/ 467783 w 6435725"/>
              <a:gd name="connsiteY4598" fmla="*/ 4800863 h 6857998"/>
              <a:gd name="connsiteX4599" fmla="*/ 464344 w 6435725"/>
              <a:gd name="connsiteY4599" fmla="*/ 4799805 h 6857998"/>
              <a:gd name="connsiteX4600" fmla="*/ 460904 w 6435725"/>
              <a:gd name="connsiteY4600" fmla="*/ 4799011 h 6857998"/>
              <a:gd name="connsiteX4601" fmla="*/ 457729 w 6435725"/>
              <a:gd name="connsiteY4601" fmla="*/ 4797688 h 6857998"/>
              <a:gd name="connsiteX4602" fmla="*/ 454554 w 6435725"/>
              <a:gd name="connsiteY4602" fmla="*/ 4796630 h 6857998"/>
              <a:gd name="connsiteX4603" fmla="*/ 451379 w 6435725"/>
              <a:gd name="connsiteY4603" fmla="*/ 4794778 h 6857998"/>
              <a:gd name="connsiteX4604" fmla="*/ 448469 w 6435725"/>
              <a:gd name="connsiteY4604" fmla="*/ 4792926 h 6857998"/>
              <a:gd name="connsiteX4605" fmla="*/ 445558 w 6435725"/>
              <a:gd name="connsiteY4605" fmla="*/ 4790809 h 6857998"/>
              <a:gd name="connsiteX4606" fmla="*/ 442912 w 6435725"/>
              <a:gd name="connsiteY4606" fmla="*/ 4788163 h 6857998"/>
              <a:gd name="connsiteX4607" fmla="*/ 440002 w 6435725"/>
              <a:gd name="connsiteY4607" fmla="*/ 4785518 h 6857998"/>
              <a:gd name="connsiteX4608" fmla="*/ 437621 w 6435725"/>
              <a:gd name="connsiteY4608" fmla="*/ 4782607 h 6857998"/>
              <a:gd name="connsiteX4609" fmla="*/ 435504 w 6435725"/>
              <a:gd name="connsiteY4609" fmla="*/ 4779432 h 6857998"/>
              <a:gd name="connsiteX4610" fmla="*/ 431271 w 6435725"/>
              <a:gd name="connsiteY4610" fmla="*/ 4775728 h 6857998"/>
              <a:gd name="connsiteX4611" fmla="*/ 427831 w 6435725"/>
              <a:gd name="connsiteY4611" fmla="*/ 4772024 h 6857998"/>
              <a:gd name="connsiteX4612" fmla="*/ 424656 w 6435725"/>
              <a:gd name="connsiteY4612" fmla="*/ 4768320 h 6857998"/>
              <a:gd name="connsiteX4613" fmla="*/ 422275 w 6435725"/>
              <a:gd name="connsiteY4613" fmla="*/ 4764880 h 6857998"/>
              <a:gd name="connsiteX4614" fmla="*/ 420423 w 6435725"/>
              <a:gd name="connsiteY4614" fmla="*/ 4761705 h 6857998"/>
              <a:gd name="connsiteX4615" fmla="*/ 418835 w 6435725"/>
              <a:gd name="connsiteY4615" fmla="*/ 4758530 h 6857998"/>
              <a:gd name="connsiteX4616" fmla="*/ 418042 w 6435725"/>
              <a:gd name="connsiteY4616" fmla="*/ 4755355 h 6857998"/>
              <a:gd name="connsiteX4617" fmla="*/ 417512 w 6435725"/>
              <a:gd name="connsiteY4617" fmla="*/ 4752180 h 6857998"/>
              <a:gd name="connsiteX4618" fmla="*/ 416983 w 6435725"/>
              <a:gd name="connsiteY4618" fmla="*/ 4749534 h 6857998"/>
              <a:gd name="connsiteX4619" fmla="*/ 417512 w 6435725"/>
              <a:gd name="connsiteY4619" fmla="*/ 4746359 h 6857998"/>
              <a:gd name="connsiteX4620" fmla="*/ 417777 w 6435725"/>
              <a:gd name="connsiteY4620" fmla="*/ 4743713 h 6857998"/>
              <a:gd name="connsiteX4621" fmla="*/ 418571 w 6435725"/>
              <a:gd name="connsiteY4621" fmla="*/ 4740803 h 6857998"/>
              <a:gd name="connsiteX4622" fmla="*/ 419629 w 6435725"/>
              <a:gd name="connsiteY4622" fmla="*/ 4738422 h 6857998"/>
              <a:gd name="connsiteX4623" fmla="*/ 420687 w 6435725"/>
              <a:gd name="connsiteY4623" fmla="*/ 4735776 h 6857998"/>
              <a:gd name="connsiteX4624" fmla="*/ 422275 w 6435725"/>
              <a:gd name="connsiteY4624" fmla="*/ 4733130 h 6857998"/>
              <a:gd name="connsiteX4625" fmla="*/ 424127 w 6435725"/>
              <a:gd name="connsiteY4625" fmla="*/ 4730749 h 6857998"/>
              <a:gd name="connsiteX4626" fmla="*/ 428096 w 6435725"/>
              <a:gd name="connsiteY4626" fmla="*/ 4725457 h 6857998"/>
              <a:gd name="connsiteX4627" fmla="*/ 432329 w 6435725"/>
              <a:gd name="connsiteY4627" fmla="*/ 4720695 h 6857998"/>
              <a:gd name="connsiteX4628" fmla="*/ 441325 w 6435725"/>
              <a:gd name="connsiteY4628" fmla="*/ 4711170 h 6857998"/>
              <a:gd name="connsiteX4629" fmla="*/ 445294 w 6435725"/>
              <a:gd name="connsiteY4629" fmla="*/ 4706143 h 6857998"/>
              <a:gd name="connsiteX4630" fmla="*/ 448998 w 6435725"/>
              <a:gd name="connsiteY4630" fmla="*/ 4701115 h 6857998"/>
              <a:gd name="connsiteX4631" fmla="*/ 450850 w 6435725"/>
              <a:gd name="connsiteY4631" fmla="*/ 4698470 h 6857998"/>
              <a:gd name="connsiteX4632" fmla="*/ 452173 w 6435725"/>
              <a:gd name="connsiteY4632" fmla="*/ 4696088 h 6857998"/>
              <a:gd name="connsiteX4633" fmla="*/ 453231 w 6435725"/>
              <a:gd name="connsiteY4633" fmla="*/ 4693443 h 6857998"/>
              <a:gd name="connsiteX4634" fmla="*/ 454290 w 6435725"/>
              <a:gd name="connsiteY4634" fmla="*/ 4690532 h 6857998"/>
              <a:gd name="connsiteX4635" fmla="*/ 454290 w 6435725"/>
              <a:gd name="connsiteY4635" fmla="*/ 4686563 h 6857998"/>
              <a:gd name="connsiteX4636" fmla="*/ 454290 w 6435725"/>
              <a:gd name="connsiteY4636" fmla="*/ 4682330 h 6857998"/>
              <a:gd name="connsiteX4637" fmla="*/ 454025 w 6435725"/>
              <a:gd name="connsiteY4637" fmla="*/ 4678361 h 6857998"/>
              <a:gd name="connsiteX4638" fmla="*/ 453760 w 6435725"/>
              <a:gd name="connsiteY4638" fmla="*/ 4674657 h 6857998"/>
              <a:gd name="connsiteX4639" fmla="*/ 452173 w 6435725"/>
              <a:gd name="connsiteY4639" fmla="*/ 4666984 h 6857998"/>
              <a:gd name="connsiteX4640" fmla="*/ 450321 w 6435725"/>
              <a:gd name="connsiteY4640" fmla="*/ 4659311 h 6857998"/>
              <a:gd name="connsiteX4641" fmla="*/ 447675 w 6435725"/>
              <a:gd name="connsiteY4641" fmla="*/ 4652168 h 6857998"/>
              <a:gd name="connsiteX4642" fmla="*/ 444764 w 6435725"/>
              <a:gd name="connsiteY4642" fmla="*/ 4645024 h 6857998"/>
              <a:gd name="connsiteX4643" fmla="*/ 441325 w 6435725"/>
              <a:gd name="connsiteY4643" fmla="*/ 4638145 h 6857998"/>
              <a:gd name="connsiteX4644" fmla="*/ 437885 w 6435725"/>
              <a:gd name="connsiteY4644" fmla="*/ 4631265 h 6857998"/>
              <a:gd name="connsiteX4645" fmla="*/ 430212 w 6435725"/>
              <a:gd name="connsiteY4645" fmla="*/ 4617507 h 6857998"/>
              <a:gd name="connsiteX4646" fmla="*/ 427037 w 6435725"/>
              <a:gd name="connsiteY4646" fmla="*/ 4610628 h 6857998"/>
              <a:gd name="connsiteX4647" fmla="*/ 423333 w 6435725"/>
              <a:gd name="connsiteY4647" fmla="*/ 4604013 h 6857998"/>
              <a:gd name="connsiteX4648" fmla="*/ 419894 w 6435725"/>
              <a:gd name="connsiteY4648" fmla="*/ 4596870 h 6857998"/>
              <a:gd name="connsiteX4649" fmla="*/ 416983 w 6435725"/>
              <a:gd name="connsiteY4649" fmla="*/ 4589726 h 6857998"/>
              <a:gd name="connsiteX4650" fmla="*/ 414337 w 6435725"/>
              <a:gd name="connsiteY4650" fmla="*/ 4582318 h 6857998"/>
              <a:gd name="connsiteX4651" fmla="*/ 412485 w 6435725"/>
              <a:gd name="connsiteY4651" fmla="*/ 4575174 h 6857998"/>
              <a:gd name="connsiteX4652" fmla="*/ 381529 w 6435725"/>
              <a:gd name="connsiteY4652" fmla="*/ 4538132 h 6857998"/>
              <a:gd name="connsiteX4653" fmla="*/ 350573 w 6435725"/>
              <a:gd name="connsiteY4653" fmla="*/ 4501355 h 6857998"/>
              <a:gd name="connsiteX4654" fmla="*/ 334962 w 6435725"/>
              <a:gd name="connsiteY4654" fmla="*/ 4482834 h 6857998"/>
              <a:gd name="connsiteX4655" fmla="*/ 319617 w 6435725"/>
              <a:gd name="connsiteY4655" fmla="*/ 4464578 h 6857998"/>
              <a:gd name="connsiteX4656" fmla="*/ 304800 w 6435725"/>
              <a:gd name="connsiteY4656" fmla="*/ 4445793 h 6857998"/>
              <a:gd name="connsiteX4657" fmla="*/ 289983 w 6435725"/>
              <a:gd name="connsiteY4657" fmla="*/ 4426743 h 6857998"/>
              <a:gd name="connsiteX4658" fmla="*/ 286544 w 6435725"/>
              <a:gd name="connsiteY4658" fmla="*/ 4422509 h 6857998"/>
              <a:gd name="connsiteX4659" fmla="*/ 283369 w 6435725"/>
              <a:gd name="connsiteY4659" fmla="*/ 4417747 h 6857998"/>
              <a:gd name="connsiteX4660" fmla="*/ 280987 w 6435725"/>
              <a:gd name="connsiteY4660" fmla="*/ 4413249 h 6857998"/>
              <a:gd name="connsiteX4661" fmla="*/ 278871 w 6435725"/>
              <a:gd name="connsiteY4661" fmla="*/ 4408486 h 6857998"/>
              <a:gd name="connsiteX4662" fmla="*/ 277019 w 6435725"/>
              <a:gd name="connsiteY4662" fmla="*/ 4403988 h 6857998"/>
              <a:gd name="connsiteX4663" fmla="*/ 275431 w 6435725"/>
              <a:gd name="connsiteY4663" fmla="*/ 4399490 h 6857998"/>
              <a:gd name="connsiteX4664" fmla="*/ 274637 w 6435725"/>
              <a:gd name="connsiteY4664" fmla="*/ 4394463 h 6857998"/>
              <a:gd name="connsiteX4665" fmla="*/ 274373 w 6435725"/>
              <a:gd name="connsiteY4665" fmla="*/ 4389965 h 6857998"/>
              <a:gd name="connsiteX4666" fmla="*/ 274637 w 6435725"/>
              <a:gd name="connsiteY4666" fmla="*/ 4385203 h 6857998"/>
              <a:gd name="connsiteX4667" fmla="*/ 275431 w 6435725"/>
              <a:gd name="connsiteY4667" fmla="*/ 4380440 h 6857998"/>
              <a:gd name="connsiteX4668" fmla="*/ 277019 w 6435725"/>
              <a:gd name="connsiteY4668" fmla="*/ 4375678 h 6857998"/>
              <a:gd name="connsiteX4669" fmla="*/ 279135 w 6435725"/>
              <a:gd name="connsiteY4669" fmla="*/ 4371445 h 6857998"/>
              <a:gd name="connsiteX4670" fmla="*/ 282310 w 6435725"/>
              <a:gd name="connsiteY4670" fmla="*/ 4366947 h 6857998"/>
              <a:gd name="connsiteX4671" fmla="*/ 286014 w 6435725"/>
              <a:gd name="connsiteY4671" fmla="*/ 4362449 h 6857998"/>
              <a:gd name="connsiteX4672" fmla="*/ 290512 w 6435725"/>
              <a:gd name="connsiteY4672" fmla="*/ 4358215 h 6857998"/>
              <a:gd name="connsiteX4673" fmla="*/ 295804 w 6435725"/>
              <a:gd name="connsiteY4673" fmla="*/ 4354247 h 6857998"/>
              <a:gd name="connsiteX4674" fmla="*/ 289983 w 6435725"/>
              <a:gd name="connsiteY4674" fmla="*/ 4352659 h 6857998"/>
              <a:gd name="connsiteX4675" fmla="*/ 284692 w 6435725"/>
              <a:gd name="connsiteY4675" fmla="*/ 4351072 h 6857998"/>
              <a:gd name="connsiteX4676" fmla="*/ 279929 w 6435725"/>
              <a:gd name="connsiteY4676" fmla="*/ 4348955 h 6857998"/>
              <a:gd name="connsiteX4677" fmla="*/ 275167 w 6435725"/>
              <a:gd name="connsiteY4677" fmla="*/ 4347103 h 6857998"/>
              <a:gd name="connsiteX4678" fmla="*/ 271198 w 6435725"/>
              <a:gd name="connsiteY4678" fmla="*/ 4344722 h 6857998"/>
              <a:gd name="connsiteX4679" fmla="*/ 267494 w 6435725"/>
              <a:gd name="connsiteY4679" fmla="*/ 4342340 h 6857998"/>
              <a:gd name="connsiteX4680" fmla="*/ 264054 w 6435725"/>
              <a:gd name="connsiteY4680" fmla="*/ 4339695 h 6857998"/>
              <a:gd name="connsiteX4681" fmla="*/ 261408 w 6435725"/>
              <a:gd name="connsiteY4681" fmla="*/ 4336784 h 6857998"/>
              <a:gd name="connsiteX4682" fmla="*/ 258498 w 6435725"/>
              <a:gd name="connsiteY4682" fmla="*/ 4333874 h 6857998"/>
              <a:gd name="connsiteX4683" fmla="*/ 256381 w 6435725"/>
              <a:gd name="connsiteY4683" fmla="*/ 4330963 h 6857998"/>
              <a:gd name="connsiteX4684" fmla="*/ 254529 w 6435725"/>
              <a:gd name="connsiteY4684" fmla="*/ 4327524 h 6857998"/>
              <a:gd name="connsiteX4685" fmla="*/ 252677 w 6435725"/>
              <a:gd name="connsiteY4685" fmla="*/ 4324084 h 6857998"/>
              <a:gd name="connsiteX4686" fmla="*/ 251354 w 6435725"/>
              <a:gd name="connsiteY4686" fmla="*/ 4320645 h 6857998"/>
              <a:gd name="connsiteX4687" fmla="*/ 250296 w 6435725"/>
              <a:gd name="connsiteY4687" fmla="*/ 4317205 h 6857998"/>
              <a:gd name="connsiteX4688" fmla="*/ 248973 w 6435725"/>
              <a:gd name="connsiteY4688" fmla="*/ 4313501 h 6857998"/>
              <a:gd name="connsiteX4689" fmla="*/ 248444 w 6435725"/>
              <a:gd name="connsiteY4689" fmla="*/ 4309268 h 6857998"/>
              <a:gd name="connsiteX4690" fmla="*/ 247121 w 6435725"/>
              <a:gd name="connsiteY4690" fmla="*/ 4301595 h 6857998"/>
              <a:gd name="connsiteX4691" fmla="*/ 246592 w 6435725"/>
              <a:gd name="connsiteY4691" fmla="*/ 4293657 h 6857998"/>
              <a:gd name="connsiteX4692" fmla="*/ 246592 w 6435725"/>
              <a:gd name="connsiteY4692" fmla="*/ 4285455 h 6857998"/>
              <a:gd name="connsiteX4693" fmla="*/ 246592 w 6435725"/>
              <a:gd name="connsiteY4693" fmla="*/ 4277253 h 6857998"/>
              <a:gd name="connsiteX4694" fmla="*/ 246592 w 6435725"/>
              <a:gd name="connsiteY4694" fmla="*/ 4268786 h 6857998"/>
              <a:gd name="connsiteX4695" fmla="*/ 246327 w 6435725"/>
              <a:gd name="connsiteY4695" fmla="*/ 4260584 h 6857998"/>
              <a:gd name="connsiteX4696" fmla="*/ 246063 w 6435725"/>
              <a:gd name="connsiteY4696" fmla="*/ 4252382 h 6857998"/>
              <a:gd name="connsiteX4697" fmla="*/ 245004 w 6435725"/>
              <a:gd name="connsiteY4697" fmla="*/ 4244180 h 6857998"/>
              <a:gd name="connsiteX4698" fmla="*/ 247121 w 6435725"/>
              <a:gd name="connsiteY4698" fmla="*/ 4238359 h 6857998"/>
              <a:gd name="connsiteX4699" fmla="*/ 249767 w 6435725"/>
              <a:gd name="connsiteY4699" fmla="*/ 4232274 h 6857998"/>
              <a:gd name="connsiteX4700" fmla="*/ 251883 w 6435725"/>
              <a:gd name="connsiteY4700" fmla="*/ 4226188 h 6857998"/>
              <a:gd name="connsiteX4701" fmla="*/ 252677 w 6435725"/>
              <a:gd name="connsiteY4701" fmla="*/ 4223278 h 6857998"/>
              <a:gd name="connsiteX4702" fmla="*/ 253735 w 6435725"/>
              <a:gd name="connsiteY4702" fmla="*/ 4220368 h 6857998"/>
              <a:gd name="connsiteX4703" fmla="*/ 254264 w 6435725"/>
              <a:gd name="connsiteY4703" fmla="*/ 4217193 h 6857998"/>
              <a:gd name="connsiteX4704" fmla="*/ 254264 w 6435725"/>
              <a:gd name="connsiteY4704" fmla="*/ 4214282 h 6857998"/>
              <a:gd name="connsiteX4705" fmla="*/ 254264 w 6435725"/>
              <a:gd name="connsiteY4705" fmla="*/ 4211107 h 6857998"/>
              <a:gd name="connsiteX4706" fmla="*/ 254000 w 6435725"/>
              <a:gd name="connsiteY4706" fmla="*/ 4207932 h 6857998"/>
              <a:gd name="connsiteX4707" fmla="*/ 253471 w 6435725"/>
              <a:gd name="connsiteY4707" fmla="*/ 4205022 h 6857998"/>
              <a:gd name="connsiteX4708" fmla="*/ 252148 w 6435725"/>
              <a:gd name="connsiteY4708" fmla="*/ 4201582 h 6857998"/>
              <a:gd name="connsiteX4709" fmla="*/ 250296 w 6435725"/>
              <a:gd name="connsiteY4709" fmla="*/ 4198407 h 6857998"/>
              <a:gd name="connsiteX4710" fmla="*/ 248179 w 6435725"/>
              <a:gd name="connsiteY4710" fmla="*/ 4195232 h 6857998"/>
              <a:gd name="connsiteX4711" fmla="*/ 242623 w 6435725"/>
              <a:gd name="connsiteY4711" fmla="*/ 4199465 h 6857998"/>
              <a:gd name="connsiteX4712" fmla="*/ 237331 w 6435725"/>
              <a:gd name="connsiteY4712" fmla="*/ 4203699 h 6857998"/>
              <a:gd name="connsiteX4713" fmla="*/ 232304 w 6435725"/>
              <a:gd name="connsiteY4713" fmla="*/ 4208461 h 6857998"/>
              <a:gd name="connsiteX4714" fmla="*/ 227542 w 6435725"/>
              <a:gd name="connsiteY4714" fmla="*/ 4213224 h 6857998"/>
              <a:gd name="connsiteX4715" fmla="*/ 223308 w 6435725"/>
              <a:gd name="connsiteY4715" fmla="*/ 4217986 h 6857998"/>
              <a:gd name="connsiteX4716" fmla="*/ 219075 w 6435725"/>
              <a:gd name="connsiteY4716" fmla="*/ 4223013 h 6857998"/>
              <a:gd name="connsiteX4717" fmla="*/ 215371 w 6435725"/>
              <a:gd name="connsiteY4717" fmla="*/ 4228305 h 6857998"/>
              <a:gd name="connsiteX4718" fmla="*/ 211931 w 6435725"/>
              <a:gd name="connsiteY4718" fmla="*/ 4233597 h 6857998"/>
              <a:gd name="connsiteX4719" fmla="*/ 208492 w 6435725"/>
              <a:gd name="connsiteY4719" fmla="*/ 4239418 h 6857998"/>
              <a:gd name="connsiteX4720" fmla="*/ 205846 w 6435725"/>
              <a:gd name="connsiteY4720" fmla="*/ 4245238 h 6857998"/>
              <a:gd name="connsiteX4721" fmla="*/ 203200 w 6435725"/>
              <a:gd name="connsiteY4721" fmla="*/ 4251059 h 6857998"/>
              <a:gd name="connsiteX4722" fmla="*/ 201083 w 6435725"/>
              <a:gd name="connsiteY4722" fmla="*/ 4257409 h 6857998"/>
              <a:gd name="connsiteX4723" fmla="*/ 199231 w 6435725"/>
              <a:gd name="connsiteY4723" fmla="*/ 4264024 h 6857998"/>
              <a:gd name="connsiteX4724" fmla="*/ 197908 w 6435725"/>
              <a:gd name="connsiteY4724" fmla="*/ 4270638 h 6857998"/>
              <a:gd name="connsiteX4725" fmla="*/ 196585 w 6435725"/>
              <a:gd name="connsiteY4725" fmla="*/ 4277518 h 6857998"/>
              <a:gd name="connsiteX4726" fmla="*/ 196056 w 6435725"/>
              <a:gd name="connsiteY4726" fmla="*/ 4284926 h 6857998"/>
              <a:gd name="connsiteX4727" fmla="*/ 195262 w 6435725"/>
              <a:gd name="connsiteY4727" fmla="*/ 4289424 h 6857998"/>
              <a:gd name="connsiteX4728" fmla="*/ 194469 w 6435725"/>
              <a:gd name="connsiteY4728" fmla="*/ 4293657 h 6857998"/>
              <a:gd name="connsiteX4729" fmla="*/ 193146 w 6435725"/>
              <a:gd name="connsiteY4729" fmla="*/ 4298420 h 6857998"/>
              <a:gd name="connsiteX4730" fmla="*/ 192087 w 6435725"/>
              <a:gd name="connsiteY4730" fmla="*/ 4302653 h 6857998"/>
              <a:gd name="connsiteX4731" fmla="*/ 190500 w 6435725"/>
              <a:gd name="connsiteY4731" fmla="*/ 4306622 h 6857998"/>
              <a:gd name="connsiteX4732" fmla="*/ 188383 w 6435725"/>
              <a:gd name="connsiteY4732" fmla="*/ 4310855 h 6857998"/>
              <a:gd name="connsiteX4733" fmla="*/ 186531 w 6435725"/>
              <a:gd name="connsiteY4733" fmla="*/ 4314824 h 6857998"/>
              <a:gd name="connsiteX4734" fmla="*/ 183886 w 6435725"/>
              <a:gd name="connsiteY4734" fmla="*/ 4318528 h 6857998"/>
              <a:gd name="connsiteX4735" fmla="*/ 181504 w 6435725"/>
              <a:gd name="connsiteY4735" fmla="*/ 4322497 h 6857998"/>
              <a:gd name="connsiteX4736" fmla="*/ 178858 w 6435725"/>
              <a:gd name="connsiteY4736" fmla="*/ 4326201 h 6857998"/>
              <a:gd name="connsiteX4737" fmla="*/ 173037 w 6435725"/>
              <a:gd name="connsiteY4737" fmla="*/ 4333345 h 6857998"/>
              <a:gd name="connsiteX4738" fmla="*/ 166687 w 6435725"/>
              <a:gd name="connsiteY4738" fmla="*/ 4340488 h 6857998"/>
              <a:gd name="connsiteX4739" fmla="*/ 160073 w 6435725"/>
              <a:gd name="connsiteY4739" fmla="*/ 4346838 h 6857998"/>
              <a:gd name="connsiteX4740" fmla="*/ 157956 w 6435725"/>
              <a:gd name="connsiteY4740" fmla="*/ 4375943 h 6857998"/>
              <a:gd name="connsiteX4741" fmla="*/ 183356 w 6435725"/>
              <a:gd name="connsiteY4741" fmla="*/ 4378853 h 6857998"/>
              <a:gd name="connsiteX4742" fmla="*/ 193675 w 6435725"/>
              <a:gd name="connsiteY4742" fmla="*/ 4379911 h 6857998"/>
              <a:gd name="connsiteX4743" fmla="*/ 202935 w 6435725"/>
              <a:gd name="connsiteY4743" fmla="*/ 4381499 h 6857998"/>
              <a:gd name="connsiteX4744" fmla="*/ 210608 w 6435725"/>
              <a:gd name="connsiteY4744" fmla="*/ 4383086 h 6857998"/>
              <a:gd name="connsiteX4745" fmla="*/ 217752 w 6435725"/>
              <a:gd name="connsiteY4745" fmla="*/ 4385203 h 6857998"/>
              <a:gd name="connsiteX4746" fmla="*/ 220398 w 6435725"/>
              <a:gd name="connsiteY4746" fmla="*/ 4386261 h 6857998"/>
              <a:gd name="connsiteX4747" fmla="*/ 223308 w 6435725"/>
              <a:gd name="connsiteY4747" fmla="*/ 4387320 h 6857998"/>
              <a:gd name="connsiteX4748" fmla="*/ 225954 w 6435725"/>
              <a:gd name="connsiteY4748" fmla="*/ 4388907 h 6857998"/>
              <a:gd name="connsiteX4749" fmla="*/ 228600 w 6435725"/>
              <a:gd name="connsiteY4749" fmla="*/ 4390230 h 6857998"/>
              <a:gd name="connsiteX4750" fmla="*/ 230717 w 6435725"/>
              <a:gd name="connsiteY4750" fmla="*/ 4392082 h 6857998"/>
              <a:gd name="connsiteX4751" fmla="*/ 232833 w 6435725"/>
              <a:gd name="connsiteY4751" fmla="*/ 4393934 h 6857998"/>
              <a:gd name="connsiteX4752" fmla="*/ 234685 w 6435725"/>
              <a:gd name="connsiteY4752" fmla="*/ 4395786 h 6857998"/>
              <a:gd name="connsiteX4753" fmla="*/ 236802 w 6435725"/>
              <a:gd name="connsiteY4753" fmla="*/ 4397903 h 6857998"/>
              <a:gd name="connsiteX4754" fmla="*/ 240242 w 6435725"/>
              <a:gd name="connsiteY4754" fmla="*/ 4402665 h 6857998"/>
              <a:gd name="connsiteX4755" fmla="*/ 243681 w 6435725"/>
              <a:gd name="connsiteY4755" fmla="*/ 4408486 h 6857998"/>
              <a:gd name="connsiteX4756" fmla="*/ 246592 w 6435725"/>
              <a:gd name="connsiteY4756" fmla="*/ 4415365 h 6857998"/>
              <a:gd name="connsiteX4757" fmla="*/ 250031 w 6435725"/>
              <a:gd name="connsiteY4757" fmla="*/ 4423038 h 6857998"/>
              <a:gd name="connsiteX4758" fmla="*/ 257439 w 6435725"/>
              <a:gd name="connsiteY4758" fmla="*/ 4442353 h 6857998"/>
              <a:gd name="connsiteX4759" fmla="*/ 254264 w 6435725"/>
              <a:gd name="connsiteY4759" fmla="*/ 4438649 h 6857998"/>
              <a:gd name="connsiteX4760" fmla="*/ 251354 w 6435725"/>
              <a:gd name="connsiteY4760" fmla="*/ 4435209 h 6857998"/>
              <a:gd name="connsiteX4761" fmla="*/ 248179 w 6435725"/>
              <a:gd name="connsiteY4761" fmla="*/ 4432299 h 6857998"/>
              <a:gd name="connsiteX4762" fmla="*/ 245004 w 6435725"/>
              <a:gd name="connsiteY4762" fmla="*/ 4429388 h 6857998"/>
              <a:gd name="connsiteX4763" fmla="*/ 242094 w 6435725"/>
              <a:gd name="connsiteY4763" fmla="*/ 4427007 h 6857998"/>
              <a:gd name="connsiteX4764" fmla="*/ 238919 w 6435725"/>
              <a:gd name="connsiteY4764" fmla="*/ 4424626 h 6857998"/>
              <a:gd name="connsiteX4765" fmla="*/ 236273 w 6435725"/>
              <a:gd name="connsiteY4765" fmla="*/ 4422774 h 6857998"/>
              <a:gd name="connsiteX4766" fmla="*/ 233098 w 6435725"/>
              <a:gd name="connsiteY4766" fmla="*/ 4420922 h 6857998"/>
              <a:gd name="connsiteX4767" fmla="*/ 229923 w 6435725"/>
              <a:gd name="connsiteY4767" fmla="*/ 4419334 h 6857998"/>
              <a:gd name="connsiteX4768" fmla="*/ 227013 w 6435725"/>
              <a:gd name="connsiteY4768" fmla="*/ 4418011 h 6857998"/>
              <a:gd name="connsiteX4769" fmla="*/ 221192 w 6435725"/>
              <a:gd name="connsiteY4769" fmla="*/ 4415895 h 6857998"/>
              <a:gd name="connsiteX4770" fmla="*/ 215371 w 6435725"/>
              <a:gd name="connsiteY4770" fmla="*/ 4414307 h 6857998"/>
              <a:gd name="connsiteX4771" fmla="*/ 209550 w 6435725"/>
              <a:gd name="connsiteY4771" fmla="*/ 4413778 h 6857998"/>
              <a:gd name="connsiteX4772" fmla="*/ 203729 w 6435725"/>
              <a:gd name="connsiteY4772" fmla="*/ 4413513 h 6857998"/>
              <a:gd name="connsiteX4773" fmla="*/ 197908 w 6435725"/>
              <a:gd name="connsiteY4773" fmla="*/ 4413778 h 6857998"/>
              <a:gd name="connsiteX4774" fmla="*/ 192087 w 6435725"/>
              <a:gd name="connsiteY4774" fmla="*/ 4414307 h 6857998"/>
              <a:gd name="connsiteX4775" fmla="*/ 186531 w 6435725"/>
              <a:gd name="connsiteY4775" fmla="*/ 4415365 h 6857998"/>
              <a:gd name="connsiteX4776" fmla="*/ 174889 w 6435725"/>
              <a:gd name="connsiteY4776" fmla="*/ 4417747 h 6857998"/>
              <a:gd name="connsiteX4777" fmla="*/ 163512 w 6435725"/>
              <a:gd name="connsiteY4777" fmla="*/ 4420393 h 6857998"/>
              <a:gd name="connsiteX4778" fmla="*/ 159279 w 6435725"/>
              <a:gd name="connsiteY4778" fmla="*/ 4416953 h 6857998"/>
              <a:gd name="connsiteX4779" fmla="*/ 155046 w 6435725"/>
              <a:gd name="connsiteY4779" fmla="*/ 4413778 h 6857998"/>
              <a:gd name="connsiteX4780" fmla="*/ 152929 w 6435725"/>
              <a:gd name="connsiteY4780" fmla="*/ 4419599 h 6857998"/>
              <a:gd name="connsiteX4781" fmla="*/ 151606 w 6435725"/>
              <a:gd name="connsiteY4781" fmla="*/ 4422509 h 6857998"/>
              <a:gd name="connsiteX4782" fmla="*/ 150283 w 6435725"/>
              <a:gd name="connsiteY4782" fmla="*/ 4424890 h 6857998"/>
              <a:gd name="connsiteX4783" fmla="*/ 148431 w 6435725"/>
              <a:gd name="connsiteY4783" fmla="*/ 4427007 h 6857998"/>
              <a:gd name="connsiteX4784" fmla="*/ 146314 w 6435725"/>
              <a:gd name="connsiteY4784" fmla="*/ 4428595 h 6857998"/>
              <a:gd name="connsiteX4785" fmla="*/ 143669 w 6435725"/>
              <a:gd name="connsiteY4785" fmla="*/ 4430182 h 6857998"/>
              <a:gd name="connsiteX4786" fmla="*/ 141023 w 6435725"/>
              <a:gd name="connsiteY4786" fmla="*/ 4430711 h 6857998"/>
              <a:gd name="connsiteX4787" fmla="*/ 132027 w 6435725"/>
              <a:gd name="connsiteY4787" fmla="*/ 4410338 h 6857998"/>
              <a:gd name="connsiteX4788" fmla="*/ 123825 w 6435725"/>
              <a:gd name="connsiteY4788" fmla="*/ 4389965 h 6857998"/>
              <a:gd name="connsiteX4789" fmla="*/ 115358 w 6435725"/>
              <a:gd name="connsiteY4789" fmla="*/ 4369328 h 6857998"/>
              <a:gd name="connsiteX4790" fmla="*/ 107685 w 6435725"/>
              <a:gd name="connsiteY4790" fmla="*/ 4348426 h 6857998"/>
              <a:gd name="connsiteX4791" fmla="*/ 110331 w 6435725"/>
              <a:gd name="connsiteY4791" fmla="*/ 4335990 h 6857998"/>
              <a:gd name="connsiteX4792" fmla="*/ 112712 w 6435725"/>
              <a:gd name="connsiteY4792" fmla="*/ 4323820 h 6857998"/>
              <a:gd name="connsiteX4793" fmla="*/ 115887 w 6435725"/>
              <a:gd name="connsiteY4793" fmla="*/ 4311913 h 6857998"/>
              <a:gd name="connsiteX4794" fmla="*/ 119062 w 6435725"/>
              <a:gd name="connsiteY4794" fmla="*/ 4300007 h 6857998"/>
              <a:gd name="connsiteX4795" fmla="*/ 122502 w 6435725"/>
              <a:gd name="connsiteY4795" fmla="*/ 4287572 h 6857998"/>
              <a:gd name="connsiteX4796" fmla="*/ 125942 w 6435725"/>
              <a:gd name="connsiteY4796" fmla="*/ 4275665 h 6857998"/>
              <a:gd name="connsiteX4797" fmla="*/ 133614 w 6435725"/>
              <a:gd name="connsiteY4797" fmla="*/ 4251853 h 6857998"/>
              <a:gd name="connsiteX4798" fmla="*/ 141817 w 6435725"/>
              <a:gd name="connsiteY4798" fmla="*/ 4228305 h 6857998"/>
              <a:gd name="connsiteX4799" fmla="*/ 150283 w 6435725"/>
              <a:gd name="connsiteY4799" fmla="*/ 4204757 h 6857998"/>
              <a:gd name="connsiteX4800" fmla="*/ 167746 w 6435725"/>
              <a:gd name="connsiteY4800" fmla="*/ 4157661 h 6857998"/>
              <a:gd name="connsiteX4801" fmla="*/ 167481 w 6435725"/>
              <a:gd name="connsiteY4801" fmla="*/ 4153428 h 6857998"/>
              <a:gd name="connsiteX4802" fmla="*/ 166687 w 6435725"/>
              <a:gd name="connsiteY4802" fmla="*/ 4149459 h 6857998"/>
              <a:gd name="connsiteX4803" fmla="*/ 165629 w 6435725"/>
              <a:gd name="connsiteY4803" fmla="*/ 4144961 h 6857998"/>
              <a:gd name="connsiteX4804" fmla="*/ 164042 w 6435725"/>
              <a:gd name="connsiteY4804" fmla="*/ 4140728 h 6857998"/>
              <a:gd name="connsiteX4805" fmla="*/ 160338 w 6435725"/>
              <a:gd name="connsiteY4805" fmla="*/ 4132526 h 6857998"/>
              <a:gd name="connsiteX4806" fmla="*/ 158750 w 6435725"/>
              <a:gd name="connsiteY4806" fmla="*/ 4128293 h 6857998"/>
              <a:gd name="connsiteX4807" fmla="*/ 157162 w 6435725"/>
              <a:gd name="connsiteY4807" fmla="*/ 4123795 h 6857998"/>
              <a:gd name="connsiteX4808" fmla="*/ 156369 w 6435725"/>
              <a:gd name="connsiteY4808" fmla="*/ 4119826 h 6857998"/>
              <a:gd name="connsiteX4809" fmla="*/ 156104 w 6435725"/>
              <a:gd name="connsiteY4809" fmla="*/ 4115593 h 6857998"/>
              <a:gd name="connsiteX4810" fmla="*/ 156104 w 6435725"/>
              <a:gd name="connsiteY4810" fmla="*/ 4113476 h 6857998"/>
              <a:gd name="connsiteX4811" fmla="*/ 156369 w 6435725"/>
              <a:gd name="connsiteY4811" fmla="*/ 4111624 h 6857998"/>
              <a:gd name="connsiteX4812" fmla="*/ 156633 w 6435725"/>
              <a:gd name="connsiteY4812" fmla="*/ 4109507 h 6857998"/>
              <a:gd name="connsiteX4813" fmla="*/ 157162 w 6435725"/>
              <a:gd name="connsiteY4813" fmla="*/ 4107655 h 6857998"/>
              <a:gd name="connsiteX4814" fmla="*/ 158221 w 6435725"/>
              <a:gd name="connsiteY4814" fmla="*/ 4105538 h 6857998"/>
              <a:gd name="connsiteX4815" fmla="*/ 159279 w 6435725"/>
              <a:gd name="connsiteY4815" fmla="*/ 4103686 h 6857998"/>
              <a:gd name="connsiteX4816" fmla="*/ 160867 w 6435725"/>
              <a:gd name="connsiteY4816" fmla="*/ 4101834 h 6857998"/>
              <a:gd name="connsiteX4817" fmla="*/ 162454 w 6435725"/>
              <a:gd name="connsiteY4817" fmla="*/ 4099718 h 6857998"/>
              <a:gd name="connsiteX4818" fmla="*/ 164571 w 6435725"/>
              <a:gd name="connsiteY4818" fmla="*/ 4097866 h 6857998"/>
              <a:gd name="connsiteX4819" fmla="*/ 166952 w 6435725"/>
              <a:gd name="connsiteY4819" fmla="*/ 4096013 h 6857998"/>
              <a:gd name="connsiteX4820" fmla="*/ 169862 w 6435725"/>
              <a:gd name="connsiteY4820" fmla="*/ 4094161 h 6857998"/>
              <a:gd name="connsiteX4821" fmla="*/ 173037 w 6435725"/>
              <a:gd name="connsiteY4821" fmla="*/ 4092309 h 6857998"/>
              <a:gd name="connsiteX4822" fmla="*/ 179652 w 6435725"/>
              <a:gd name="connsiteY4822" fmla="*/ 4088605 h 6857998"/>
              <a:gd name="connsiteX4823" fmla="*/ 187060 w 6435725"/>
              <a:gd name="connsiteY4823" fmla="*/ 4084372 h 6857998"/>
              <a:gd name="connsiteX4824" fmla="*/ 192881 w 6435725"/>
              <a:gd name="connsiteY4824" fmla="*/ 4081197 h 6857998"/>
              <a:gd name="connsiteX4825" fmla="*/ 194998 w 6435725"/>
              <a:gd name="connsiteY4825" fmla="*/ 4080668 h 6857998"/>
              <a:gd name="connsiteX4826" fmla="*/ 195527 w 6435725"/>
              <a:gd name="connsiteY4826" fmla="*/ 4080668 h 6857998"/>
              <a:gd name="connsiteX4827" fmla="*/ 196056 w 6435725"/>
              <a:gd name="connsiteY4827" fmla="*/ 4080668 h 6857998"/>
              <a:gd name="connsiteX4828" fmla="*/ 197379 w 6435725"/>
              <a:gd name="connsiteY4828" fmla="*/ 4082784 h 6857998"/>
              <a:gd name="connsiteX4829" fmla="*/ 198702 w 6435725"/>
              <a:gd name="connsiteY4829" fmla="*/ 4084636 h 6857998"/>
              <a:gd name="connsiteX4830" fmla="*/ 199760 w 6435725"/>
              <a:gd name="connsiteY4830" fmla="*/ 4086753 h 6857998"/>
              <a:gd name="connsiteX4831" fmla="*/ 200289 w 6435725"/>
              <a:gd name="connsiteY4831" fmla="*/ 4088605 h 6857998"/>
              <a:gd name="connsiteX4832" fmla="*/ 200289 w 6435725"/>
              <a:gd name="connsiteY4832" fmla="*/ 4090457 h 6857998"/>
              <a:gd name="connsiteX4833" fmla="*/ 200289 w 6435725"/>
              <a:gd name="connsiteY4833" fmla="*/ 4092574 h 6857998"/>
              <a:gd name="connsiteX4834" fmla="*/ 200025 w 6435725"/>
              <a:gd name="connsiteY4834" fmla="*/ 4094426 h 6857998"/>
              <a:gd name="connsiteX4835" fmla="*/ 199760 w 6435725"/>
              <a:gd name="connsiteY4835" fmla="*/ 4096278 h 6857998"/>
              <a:gd name="connsiteX4836" fmla="*/ 198702 w 6435725"/>
              <a:gd name="connsiteY4836" fmla="*/ 4097866 h 6857998"/>
              <a:gd name="connsiteX4837" fmla="*/ 197908 w 6435725"/>
              <a:gd name="connsiteY4837" fmla="*/ 4099718 h 6857998"/>
              <a:gd name="connsiteX4838" fmla="*/ 195527 w 6435725"/>
              <a:gd name="connsiteY4838" fmla="*/ 4103422 h 6857998"/>
              <a:gd name="connsiteX4839" fmla="*/ 192881 w 6435725"/>
              <a:gd name="connsiteY4839" fmla="*/ 4106597 h 6857998"/>
              <a:gd name="connsiteX4840" fmla="*/ 189706 w 6435725"/>
              <a:gd name="connsiteY4840" fmla="*/ 4109772 h 6857998"/>
              <a:gd name="connsiteX4841" fmla="*/ 188383 w 6435725"/>
              <a:gd name="connsiteY4841" fmla="*/ 4112418 h 6857998"/>
              <a:gd name="connsiteX4842" fmla="*/ 187060 w 6435725"/>
              <a:gd name="connsiteY4842" fmla="*/ 4115328 h 6857998"/>
              <a:gd name="connsiteX4843" fmla="*/ 186531 w 6435725"/>
              <a:gd name="connsiteY4843" fmla="*/ 4117709 h 6857998"/>
              <a:gd name="connsiteX4844" fmla="*/ 186002 w 6435725"/>
              <a:gd name="connsiteY4844" fmla="*/ 4120620 h 6857998"/>
              <a:gd name="connsiteX4845" fmla="*/ 185737 w 6435725"/>
              <a:gd name="connsiteY4845" fmla="*/ 4123001 h 6857998"/>
              <a:gd name="connsiteX4846" fmla="*/ 186002 w 6435725"/>
              <a:gd name="connsiteY4846" fmla="*/ 4125382 h 6857998"/>
              <a:gd name="connsiteX4847" fmla="*/ 186796 w 6435725"/>
              <a:gd name="connsiteY4847" fmla="*/ 4127763 h 6857998"/>
              <a:gd name="connsiteX4848" fmla="*/ 187325 w 6435725"/>
              <a:gd name="connsiteY4848" fmla="*/ 4130409 h 6857998"/>
              <a:gd name="connsiteX4849" fmla="*/ 189177 w 6435725"/>
              <a:gd name="connsiteY4849" fmla="*/ 4134907 h 6857998"/>
              <a:gd name="connsiteX4850" fmla="*/ 191294 w 6435725"/>
              <a:gd name="connsiteY4850" fmla="*/ 4139670 h 6857998"/>
              <a:gd name="connsiteX4851" fmla="*/ 193410 w 6435725"/>
              <a:gd name="connsiteY4851" fmla="*/ 4144432 h 6857998"/>
              <a:gd name="connsiteX4852" fmla="*/ 195527 w 6435725"/>
              <a:gd name="connsiteY4852" fmla="*/ 4149195 h 6857998"/>
              <a:gd name="connsiteX4853" fmla="*/ 223308 w 6435725"/>
              <a:gd name="connsiteY4853" fmla="*/ 4153693 h 6857998"/>
              <a:gd name="connsiteX4854" fmla="*/ 206110 w 6435725"/>
              <a:gd name="connsiteY4854" fmla="*/ 4042303 h 6857998"/>
              <a:gd name="connsiteX4855" fmla="*/ 205581 w 6435725"/>
              <a:gd name="connsiteY4855" fmla="*/ 4041509 h 6857998"/>
              <a:gd name="connsiteX4856" fmla="*/ 204787 w 6435725"/>
              <a:gd name="connsiteY4856" fmla="*/ 4040716 h 6857998"/>
              <a:gd name="connsiteX4857" fmla="*/ 204258 w 6435725"/>
              <a:gd name="connsiteY4857" fmla="*/ 4039657 h 6857998"/>
              <a:gd name="connsiteX4858" fmla="*/ 203994 w 6435725"/>
              <a:gd name="connsiteY4858" fmla="*/ 4038863 h 6857998"/>
              <a:gd name="connsiteX4859" fmla="*/ 203994 w 6435725"/>
              <a:gd name="connsiteY4859" fmla="*/ 4035953 h 6857998"/>
              <a:gd name="connsiteX4860" fmla="*/ 204523 w 6435725"/>
              <a:gd name="connsiteY4860" fmla="*/ 4032778 h 6857998"/>
              <a:gd name="connsiteX4861" fmla="*/ 203729 w 6435725"/>
              <a:gd name="connsiteY4861" fmla="*/ 4025370 h 6857998"/>
              <a:gd name="connsiteX4862" fmla="*/ 201083 w 6435725"/>
              <a:gd name="connsiteY4862" fmla="*/ 4022195 h 6857998"/>
              <a:gd name="connsiteX4863" fmla="*/ 199760 w 6435725"/>
              <a:gd name="connsiteY4863" fmla="*/ 4018755 h 6857998"/>
              <a:gd name="connsiteX4864" fmla="*/ 198702 w 6435725"/>
              <a:gd name="connsiteY4864" fmla="*/ 4015051 h 6857998"/>
              <a:gd name="connsiteX4865" fmla="*/ 198173 w 6435725"/>
              <a:gd name="connsiteY4865" fmla="*/ 4011347 h 6857998"/>
              <a:gd name="connsiteX4866" fmla="*/ 197908 w 6435725"/>
              <a:gd name="connsiteY4866" fmla="*/ 4007378 h 6857998"/>
              <a:gd name="connsiteX4867" fmla="*/ 198173 w 6435725"/>
              <a:gd name="connsiteY4867" fmla="*/ 4003409 h 6857998"/>
              <a:gd name="connsiteX4868" fmla="*/ 198967 w 6435725"/>
              <a:gd name="connsiteY4868" fmla="*/ 3995207 h 6857998"/>
              <a:gd name="connsiteX4869" fmla="*/ 199760 w 6435725"/>
              <a:gd name="connsiteY4869" fmla="*/ 3991503 h 6857998"/>
              <a:gd name="connsiteX4870" fmla="*/ 199760 w 6435725"/>
              <a:gd name="connsiteY4870" fmla="*/ 3987799 h 6857998"/>
              <a:gd name="connsiteX4871" fmla="*/ 199231 w 6435725"/>
              <a:gd name="connsiteY4871" fmla="*/ 3985153 h 6857998"/>
              <a:gd name="connsiteX4872" fmla="*/ 198437 w 6435725"/>
              <a:gd name="connsiteY4872" fmla="*/ 3982507 h 6857998"/>
              <a:gd name="connsiteX4873" fmla="*/ 197379 w 6435725"/>
              <a:gd name="connsiteY4873" fmla="*/ 3980391 h 6857998"/>
              <a:gd name="connsiteX4874" fmla="*/ 196056 w 6435725"/>
              <a:gd name="connsiteY4874" fmla="*/ 3978803 h 6857998"/>
              <a:gd name="connsiteX4875" fmla="*/ 194469 w 6435725"/>
              <a:gd name="connsiteY4875" fmla="*/ 3977480 h 6857998"/>
              <a:gd name="connsiteX4876" fmla="*/ 192352 w 6435725"/>
              <a:gd name="connsiteY4876" fmla="*/ 3976157 h 6857998"/>
              <a:gd name="connsiteX4877" fmla="*/ 190236 w 6435725"/>
              <a:gd name="connsiteY4877" fmla="*/ 3975363 h 6857998"/>
              <a:gd name="connsiteX4878" fmla="*/ 187854 w 6435725"/>
              <a:gd name="connsiteY4878" fmla="*/ 3974570 h 6857998"/>
              <a:gd name="connsiteX4879" fmla="*/ 182827 w 6435725"/>
              <a:gd name="connsiteY4879" fmla="*/ 3973776 h 6857998"/>
              <a:gd name="connsiteX4880" fmla="*/ 177800 w 6435725"/>
              <a:gd name="connsiteY4880" fmla="*/ 3972718 h 6857998"/>
              <a:gd name="connsiteX4881" fmla="*/ 172508 w 6435725"/>
              <a:gd name="connsiteY4881" fmla="*/ 3971659 h 6857998"/>
              <a:gd name="connsiteX4882" fmla="*/ 161925 w 6435725"/>
              <a:gd name="connsiteY4882" fmla="*/ 3972982 h 6857998"/>
              <a:gd name="connsiteX4883" fmla="*/ 157162 w 6435725"/>
              <a:gd name="connsiteY4883" fmla="*/ 3973511 h 6857998"/>
              <a:gd name="connsiteX4884" fmla="*/ 153458 w 6435725"/>
              <a:gd name="connsiteY4884" fmla="*/ 3973511 h 6857998"/>
              <a:gd name="connsiteX4885" fmla="*/ 150812 w 6435725"/>
              <a:gd name="connsiteY4885" fmla="*/ 3973511 h 6857998"/>
              <a:gd name="connsiteX4886" fmla="*/ 148431 w 6435725"/>
              <a:gd name="connsiteY4886" fmla="*/ 3972453 h 6857998"/>
              <a:gd name="connsiteX4887" fmla="*/ 147108 w 6435725"/>
              <a:gd name="connsiteY4887" fmla="*/ 3972188 h 6857998"/>
              <a:gd name="connsiteX4888" fmla="*/ 146579 w 6435725"/>
              <a:gd name="connsiteY4888" fmla="*/ 3971130 h 6857998"/>
              <a:gd name="connsiteX4889" fmla="*/ 145521 w 6435725"/>
              <a:gd name="connsiteY4889" fmla="*/ 3970601 h 6857998"/>
              <a:gd name="connsiteX4890" fmla="*/ 145256 w 6435725"/>
              <a:gd name="connsiteY4890" fmla="*/ 3969807 h 6857998"/>
              <a:gd name="connsiteX4891" fmla="*/ 144462 w 6435725"/>
              <a:gd name="connsiteY4891" fmla="*/ 3967161 h 6857998"/>
              <a:gd name="connsiteX4892" fmla="*/ 143933 w 6435725"/>
              <a:gd name="connsiteY4892" fmla="*/ 3964251 h 6857998"/>
              <a:gd name="connsiteX4893" fmla="*/ 144462 w 6435725"/>
              <a:gd name="connsiteY4893" fmla="*/ 3960282 h 6857998"/>
              <a:gd name="connsiteX4894" fmla="*/ 144992 w 6435725"/>
              <a:gd name="connsiteY4894" fmla="*/ 3955520 h 6857998"/>
              <a:gd name="connsiteX4895" fmla="*/ 146314 w 6435725"/>
              <a:gd name="connsiteY4895" fmla="*/ 3949963 h 6857998"/>
              <a:gd name="connsiteX4896" fmla="*/ 147373 w 6435725"/>
              <a:gd name="connsiteY4896" fmla="*/ 3943613 h 6857998"/>
              <a:gd name="connsiteX4897" fmla="*/ 151342 w 6435725"/>
              <a:gd name="connsiteY4897" fmla="*/ 3927738 h 6857998"/>
              <a:gd name="connsiteX4898" fmla="*/ 147373 w 6435725"/>
              <a:gd name="connsiteY4898" fmla="*/ 3921388 h 6857998"/>
              <a:gd name="connsiteX4899" fmla="*/ 143669 w 6435725"/>
              <a:gd name="connsiteY4899" fmla="*/ 3915303 h 6857998"/>
              <a:gd name="connsiteX4900" fmla="*/ 140229 w 6435725"/>
              <a:gd name="connsiteY4900" fmla="*/ 3909218 h 6857998"/>
              <a:gd name="connsiteX4901" fmla="*/ 137319 w 6435725"/>
              <a:gd name="connsiteY4901" fmla="*/ 3902868 h 6857998"/>
              <a:gd name="connsiteX4902" fmla="*/ 134408 w 6435725"/>
              <a:gd name="connsiteY4902" fmla="*/ 3896518 h 6857998"/>
              <a:gd name="connsiteX4903" fmla="*/ 131762 w 6435725"/>
              <a:gd name="connsiteY4903" fmla="*/ 3890168 h 6857998"/>
              <a:gd name="connsiteX4904" fmla="*/ 129646 w 6435725"/>
              <a:gd name="connsiteY4904" fmla="*/ 3884082 h 6857998"/>
              <a:gd name="connsiteX4905" fmla="*/ 127529 w 6435725"/>
              <a:gd name="connsiteY4905" fmla="*/ 3877468 h 6857998"/>
              <a:gd name="connsiteX4906" fmla="*/ 125942 w 6435725"/>
              <a:gd name="connsiteY4906" fmla="*/ 3871382 h 6857998"/>
              <a:gd name="connsiteX4907" fmla="*/ 124354 w 6435725"/>
              <a:gd name="connsiteY4907" fmla="*/ 3865032 h 6857998"/>
              <a:gd name="connsiteX4908" fmla="*/ 123031 w 6435725"/>
              <a:gd name="connsiteY4908" fmla="*/ 3858418 h 6857998"/>
              <a:gd name="connsiteX4909" fmla="*/ 121973 w 6435725"/>
              <a:gd name="connsiteY4909" fmla="*/ 3852332 h 6857998"/>
              <a:gd name="connsiteX4910" fmla="*/ 121444 w 6435725"/>
              <a:gd name="connsiteY4910" fmla="*/ 3845982 h 6857998"/>
              <a:gd name="connsiteX4911" fmla="*/ 120650 w 6435725"/>
              <a:gd name="connsiteY4911" fmla="*/ 3839368 h 6857998"/>
              <a:gd name="connsiteX4912" fmla="*/ 120385 w 6435725"/>
              <a:gd name="connsiteY4912" fmla="*/ 3833282 h 6857998"/>
              <a:gd name="connsiteX4913" fmla="*/ 120121 w 6435725"/>
              <a:gd name="connsiteY4913" fmla="*/ 3826932 h 6857998"/>
              <a:gd name="connsiteX4914" fmla="*/ 120121 w 6435725"/>
              <a:gd name="connsiteY4914" fmla="*/ 3820318 h 6857998"/>
              <a:gd name="connsiteX4915" fmla="*/ 120385 w 6435725"/>
              <a:gd name="connsiteY4915" fmla="*/ 3813968 h 6857998"/>
              <a:gd name="connsiteX4916" fmla="*/ 120914 w 6435725"/>
              <a:gd name="connsiteY4916" fmla="*/ 3807618 h 6857998"/>
              <a:gd name="connsiteX4917" fmla="*/ 121708 w 6435725"/>
              <a:gd name="connsiteY4917" fmla="*/ 3801003 h 6857998"/>
              <a:gd name="connsiteX4918" fmla="*/ 123031 w 6435725"/>
              <a:gd name="connsiteY4918" fmla="*/ 3788303 h 6857998"/>
              <a:gd name="connsiteX4919" fmla="*/ 125677 w 6435725"/>
              <a:gd name="connsiteY4919" fmla="*/ 3775338 h 6857998"/>
              <a:gd name="connsiteX4920" fmla="*/ 128587 w 6435725"/>
              <a:gd name="connsiteY4920" fmla="*/ 3762374 h 6857998"/>
              <a:gd name="connsiteX4921" fmla="*/ 132292 w 6435725"/>
              <a:gd name="connsiteY4921" fmla="*/ 3749145 h 6857998"/>
              <a:gd name="connsiteX4922" fmla="*/ 136790 w 6435725"/>
              <a:gd name="connsiteY4922" fmla="*/ 3736180 h 6857998"/>
              <a:gd name="connsiteX4923" fmla="*/ 141288 w 6435725"/>
              <a:gd name="connsiteY4923" fmla="*/ 3723480 h 6857998"/>
              <a:gd name="connsiteX4924" fmla="*/ 139171 w 6435725"/>
              <a:gd name="connsiteY4924" fmla="*/ 3711045 h 6857998"/>
              <a:gd name="connsiteX4925" fmla="*/ 137583 w 6435725"/>
              <a:gd name="connsiteY4925" fmla="*/ 3698874 h 6857998"/>
              <a:gd name="connsiteX4926" fmla="*/ 137054 w 6435725"/>
              <a:gd name="connsiteY4926" fmla="*/ 3687232 h 6857998"/>
              <a:gd name="connsiteX4927" fmla="*/ 136790 w 6435725"/>
              <a:gd name="connsiteY4927" fmla="*/ 3675061 h 6857998"/>
              <a:gd name="connsiteX4928" fmla="*/ 137054 w 6435725"/>
              <a:gd name="connsiteY4928" fmla="*/ 3663420 h 6857998"/>
              <a:gd name="connsiteX4929" fmla="*/ 137848 w 6435725"/>
              <a:gd name="connsiteY4929" fmla="*/ 3652043 h 6857998"/>
              <a:gd name="connsiteX4930" fmla="*/ 139700 w 6435725"/>
              <a:gd name="connsiteY4930" fmla="*/ 3640666 h 6857998"/>
              <a:gd name="connsiteX4931" fmla="*/ 142081 w 6435725"/>
              <a:gd name="connsiteY4931" fmla="*/ 3629818 h 6857998"/>
              <a:gd name="connsiteX4932" fmla="*/ 144992 w 6435725"/>
              <a:gd name="connsiteY4932" fmla="*/ 3618705 h 6857998"/>
              <a:gd name="connsiteX4933" fmla="*/ 148696 w 6435725"/>
              <a:gd name="connsiteY4933" fmla="*/ 3607857 h 6857998"/>
              <a:gd name="connsiteX4934" fmla="*/ 152929 w 6435725"/>
              <a:gd name="connsiteY4934" fmla="*/ 3597274 h 6857998"/>
              <a:gd name="connsiteX4935" fmla="*/ 157956 w 6435725"/>
              <a:gd name="connsiteY4935" fmla="*/ 3586691 h 6857998"/>
              <a:gd name="connsiteX4936" fmla="*/ 163777 w 6435725"/>
              <a:gd name="connsiteY4936" fmla="*/ 3576636 h 6857998"/>
              <a:gd name="connsiteX4937" fmla="*/ 169862 w 6435725"/>
              <a:gd name="connsiteY4937" fmla="*/ 3566318 h 6857998"/>
              <a:gd name="connsiteX4938" fmla="*/ 177006 w 6435725"/>
              <a:gd name="connsiteY4938" fmla="*/ 3556263 h 6857998"/>
              <a:gd name="connsiteX4939" fmla="*/ 184679 w 6435725"/>
              <a:gd name="connsiteY4939" fmla="*/ 3546474 h 6857998"/>
              <a:gd name="connsiteX4940" fmla="*/ 184679 w 6435725"/>
              <a:gd name="connsiteY4940" fmla="*/ 3543828 h 6857998"/>
              <a:gd name="connsiteX4941" fmla="*/ 183886 w 6435725"/>
              <a:gd name="connsiteY4941" fmla="*/ 3541182 h 6857998"/>
              <a:gd name="connsiteX4942" fmla="*/ 183092 w 6435725"/>
              <a:gd name="connsiteY4942" fmla="*/ 3539066 h 6857998"/>
              <a:gd name="connsiteX4943" fmla="*/ 181504 w 6435725"/>
              <a:gd name="connsiteY4943" fmla="*/ 3537213 h 6857998"/>
              <a:gd name="connsiteX4944" fmla="*/ 179917 w 6435725"/>
              <a:gd name="connsiteY4944" fmla="*/ 3535626 h 6857998"/>
              <a:gd name="connsiteX4945" fmla="*/ 178329 w 6435725"/>
              <a:gd name="connsiteY4945" fmla="*/ 3534303 h 6857998"/>
              <a:gd name="connsiteX4946" fmla="*/ 174360 w 6435725"/>
              <a:gd name="connsiteY4946" fmla="*/ 3531657 h 6857998"/>
              <a:gd name="connsiteX4947" fmla="*/ 170392 w 6435725"/>
              <a:gd name="connsiteY4947" fmla="*/ 3529276 h 6857998"/>
              <a:gd name="connsiteX4948" fmla="*/ 166423 w 6435725"/>
              <a:gd name="connsiteY4948" fmla="*/ 3526895 h 6857998"/>
              <a:gd name="connsiteX4949" fmla="*/ 164836 w 6435725"/>
              <a:gd name="connsiteY4949" fmla="*/ 3525307 h 6857998"/>
              <a:gd name="connsiteX4950" fmla="*/ 163512 w 6435725"/>
              <a:gd name="connsiteY4950" fmla="*/ 3523455 h 6857998"/>
              <a:gd name="connsiteX4951" fmla="*/ 162189 w 6435725"/>
              <a:gd name="connsiteY4951" fmla="*/ 3521603 h 6857998"/>
              <a:gd name="connsiteX4952" fmla="*/ 161131 w 6435725"/>
              <a:gd name="connsiteY4952" fmla="*/ 3519486 h 6857998"/>
              <a:gd name="connsiteX4953" fmla="*/ 159808 w 6435725"/>
              <a:gd name="connsiteY4953" fmla="*/ 3517105 h 6857998"/>
              <a:gd name="connsiteX4954" fmla="*/ 157956 w 6435725"/>
              <a:gd name="connsiteY4954" fmla="*/ 3514459 h 6857998"/>
              <a:gd name="connsiteX4955" fmla="*/ 156104 w 6435725"/>
              <a:gd name="connsiteY4955" fmla="*/ 3512607 h 6857998"/>
              <a:gd name="connsiteX4956" fmla="*/ 153458 w 6435725"/>
              <a:gd name="connsiteY4956" fmla="*/ 3510755 h 6857998"/>
              <a:gd name="connsiteX4957" fmla="*/ 151077 w 6435725"/>
              <a:gd name="connsiteY4957" fmla="*/ 3509432 h 6857998"/>
              <a:gd name="connsiteX4958" fmla="*/ 148696 w 6435725"/>
              <a:gd name="connsiteY4958" fmla="*/ 3508109 h 6857998"/>
              <a:gd name="connsiteX4959" fmla="*/ 145785 w 6435725"/>
              <a:gd name="connsiteY4959" fmla="*/ 3506786 h 6857998"/>
              <a:gd name="connsiteX4960" fmla="*/ 142875 w 6435725"/>
              <a:gd name="connsiteY4960" fmla="*/ 3505993 h 6857998"/>
              <a:gd name="connsiteX4961" fmla="*/ 137054 w 6435725"/>
              <a:gd name="connsiteY4961" fmla="*/ 3504141 h 6857998"/>
              <a:gd name="connsiteX4962" fmla="*/ 130440 w 6435725"/>
              <a:gd name="connsiteY4962" fmla="*/ 3502553 h 6857998"/>
              <a:gd name="connsiteX4963" fmla="*/ 124090 w 6435725"/>
              <a:gd name="connsiteY4963" fmla="*/ 3500966 h 6857998"/>
              <a:gd name="connsiteX4964" fmla="*/ 118004 w 6435725"/>
              <a:gd name="connsiteY4964" fmla="*/ 3499378 h 6857998"/>
              <a:gd name="connsiteX4965" fmla="*/ 111919 w 6435725"/>
              <a:gd name="connsiteY4965" fmla="*/ 3497526 h 6857998"/>
              <a:gd name="connsiteX4966" fmla="*/ 109008 w 6435725"/>
              <a:gd name="connsiteY4966" fmla="*/ 3496468 h 6857998"/>
              <a:gd name="connsiteX4967" fmla="*/ 106362 w 6435725"/>
              <a:gd name="connsiteY4967" fmla="*/ 3495145 h 6857998"/>
              <a:gd name="connsiteX4968" fmla="*/ 103717 w 6435725"/>
              <a:gd name="connsiteY4968" fmla="*/ 3493557 h 6857998"/>
              <a:gd name="connsiteX4969" fmla="*/ 101600 w 6435725"/>
              <a:gd name="connsiteY4969" fmla="*/ 3491705 h 6857998"/>
              <a:gd name="connsiteX4970" fmla="*/ 99483 w 6435725"/>
              <a:gd name="connsiteY4970" fmla="*/ 3489853 h 6857998"/>
              <a:gd name="connsiteX4971" fmla="*/ 97631 w 6435725"/>
              <a:gd name="connsiteY4971" fmla="*/ 3487736 h 6857998"/>
              <a:gd name="connsiteX4972" fmla="*/ 96044 w 6435725"/>
              <a:gd name="connsiteY4972" fmla="*/ 3485355 h 6857998"/>
              <a:gd name="connsiteX4973" fmla="*/ 94721 w 6435725"/>
              <a:gd name="connsiteY4973" fmla="*/ 3482709 h 6857998"/>
              <a:gd name="connsiteX4974" fmla="*/ 93662 w 6435725"/>
              <a:gd name="connsiteY4974" fmla="*/ 3479534 h 6857998"/>
              <a:gd name="connsiteX4975" fmla="*/ 93133 w 6435725"/>
              <a:gd name="connsiteY4975" fmla="*/ 3475830 h 6857998"/>
              <a:gd name="connsiteX4976" fmla="*/ 92869 w 6435725"/>
              <a:gd name="connsiteY4976" fmla="*/ 3472126 h 6857998"/>
              <a:gd name="connsiteX4977" fmla="*/ 92869 w 6435725"/>
              <a:gd name="connsiteY4977" fmla="*/ 3467893 h 6857998"/>
              <a:gd name="connsiteX4978" fmla="*/ 93133 w 6435725"/>
              <a:gd name="connsiteY4978" fmla="*/ 3463130 h 6857998"/>
              <a:gd name="connsiteX4979" fmla="*/ 93927 w 6435725"/>
              <a:gd name="connsiteY4979" fmla="*/ 3458103 h 6857998"/>
              <a:gd name="connsiteX4980" fmla="*/ 91546 w 6435725"/>
              <a:gd name="connsiteY4980" fmla="*/ 3443022 h 6857998"/>
              <a:gd name="connsiteX4981" fmla="*/ 89164 w 6435725"/>
              <a:gd name="connsiteY4981" fmla="*/ 3427941 h 6857998"/>
              <a:gd name="connsiteX4982" fmla="*/ 87577 w 6435725"/>
              <a:gd name="connsiteY4982" fmla="*/ 3420797 h 6857998"/>
              <a:gd name="connsiteX4983" fmla="*/ 85725 w 6435725"/>
              <a:gd name="connsiteY4983" fmla="*/ 3413918 h 6857998"/>
              <a:gd name="connsiteX4984" fmla="*/ 83608 w 6435725"/>
              <a:gd name="connsiteY4984" fmla="*/ 3406774 h 6857998"/>
              <a:gd name="connsiteX4985" fmla="*/ 80963 w 6435725"/>
              <a:gd name="connsiteY4985" fmla="*/ 3399896 h 6857998"/>
              <a:gd name="connsiteX4986" fmla="*/ 78317 w 6435725"/>
              <a:gd name="connsiteY4986" fmla="*/ 3393545 h 6857998"/>
              <a:gd name="connsiteX4987" fmla="*/ 74613 w 6435725"/>
              <a:gd name="connsiteY4987" fmla="*/ 3387195 h 6857998"/>
              <a:gd name="connsiteX4988" fmla="*/ 70644 w 6435725"/>
              <a:gd name="connsiteY4988" fmla="*/ 3380846 h 6857998"/>
              <a:gd name="connsiteX4989" fmla="*/ 68263 w 6435725"/>
              <a:gd name="connsiteY4989" fmla="*/ 3378200 h 6857998"/>
              <a:gd name="connsiteX4990" fmla="*/ 65617 w 6435725"/>
              <a:gd name="connsiteY4990" fmla="*/ 3375024 h 6857998"/>
              <a:gd name="connsiteX4991" fmla="*/ 62971 w 6435725"/>
              <a:gd name="connsiteY4991" fmla="*/ 3372378 h 6857998"/>
              <a:gd name="connsiteX4992" fmla="*/ 60325 w 6435725"/>
              <a:gd name="connsiteY4992" fmla="*/ 3369469 h 6857998"/>
              <a:gd name="connsiteX4993" fmla="*/ 57150 w 6435725"/>
              <a:gd name="connsiteY4993" fmla="*/ 3367087 h 6857998"/>
              <a:gd name="connsiteX4994" fmla="*/ 53710 w 6435725"/>
              <a:gd name="connsiteY4994" fmla="*/ 3364705 h 6857998"/>
              <a:gd name="connsiteX4995" fmla="*/ 50271 w 6435725"/>
              <a:gd name="connsiteY4995" fmla="*/ 3362325 h 6857998"/>
              <a:gd name="connsiteX4996" fmla="*/ 46567 w 6435725"/>
              <a:gd name="connsiteY4996" fmla="*/ 3359679 h 6857998"/>
              <a:gd name="connsiteX4997" fmla="*/ 42598 w 6435725"/>
              <a:gd name="connsiteY4997" fmla="*/ 3357297 h 6857998"/>
              <a:gd name="connsiteX4998" fmla="*/ 38365 w 6435725"/>
              <a:gd name="connsiteY4998" fmla="*/ 3355181 h 6857998"/>
              <a:gd name="connsiteX4999" fmla="*/ 33867 w 6435725"/>
              <a:gd name="connsiteY4999" fmla="*/ 3352799 h 6857998"/>
              <a:gd name="connsiteX5000" fmla="*/ 30427 w 6435725"/>
              <a:gd name="connsiteY5000" fmla="*/ 3350419 h 6857998"/>
              <a:gd name="connsiteX5001" fmla="*/ 30956 w 6435725"/>
              <a:gd name="connsiteY5001" fmla="*/ 3343275 h 6857998"/>
              <a:gd name="connsiteX5002" fmla="*/ 31750 w 6435725"/>
              <a:gd name="connsiteY5002" fmla="*/ 3335866 h 6857998"/>
              <a:gd name="connsiteX5003" fmla="*/ 36512 w 6435725"/>
              <a:gd name="connsiteY5003" fmla="*/ 3332956 h 6857998"/>
              <a:gd name="connsiteX5004" fmla="*/ 42069 w 6435725"/>
              <a:gd name="connsiteY5004" fmla="*/ 3330045 h 6857998"/>
              <a:gd name="connsiteX5005" fmla="*/ 47360 w 6435725"/>
              <a:gd name="connsiteY5005" fmla="*/ 3326870 h 6857998"/>
              <a:gd name="connsiteX5006" fmla="*/ 49212 w 6435725"/>
              <a:gd name="connsiteY5006" fmla="*/ 3325283 h 6857998"/>
              <a:gd name="connsiteX5007" fmla="*/ 50800 w 6435725"/>
              <a:gd name="connsiteY5007" fmla="*/ 3323696 h 6857998"/>
              <a:gd name="connsiteX5008" fmla="*/ 53710 w 6435725"/>
              <a:gd name="connsiteY5008" fmla="*/ 3309408 h 6857998"/>
              <a:gd name="connsiteX5009" fmla="*/ 58473 w 6435725"/>
              <a:gd name="connsiteY5009" fmla="*/ 3304645 h 6857998"/>
              <a:gd name="connsiteX5010" fmla="*/ 62706 w 6435725"/>
              <a:gd name="connsiteY5010" fmla="*/ 3300412 h 6857998"/>
              <a:gd name="connsiteX5011" fmla="*/ 64294 w 6435725"/>
              <a:gd name="connsiteY5011" fmla="*/ 3298295 h 6857998"/>
              <a:gd name="connsiteX5012" fmla="*/ 65617 w 6435725"/>
              <a:gd name="connsiteY5012" fmla="*/ 3296178 h 6857998"/>
              <a:gd name="connsiteX5013" fmla="*/ 66675 w 6435725"/>
              <a:gd name="connsiteY5013" fmla="*/ 3293798 h 6857998"/>
              <a:gd name="connsiteX5014" fmla="*/ 67469 w 6435725"/>
              <a:gd name="connsiteY5014" fmla="*/ 3291681 h 6857998"/>
              <a:gd name="connsiteX5015" fmla="*/ 67469 w 6435725"/>
              <a:gd name="connsiteY5015" fmla="*/ 3289299 h 6857998"/>
              <a:gd name="connsiteX5016" fmla="*/ 67469 w 6435725"/>
              <a:gd name="connsiteY5016" fmla="*/ 3286918 h 6857998"/>
              <a:gd name="connsiteX5017" fmla="*/ 66939 w 6435725"/>
              <a:gd name="connsiteY5017" fmla="*/ 3284801 h 6857998"/>
              <a:gd name="connsiteX5018" fmla="*/ 65352 w 6435725"/>
              <a:gd name="connsiteY5018" fmla="*/ 3282421 h 6857998"/>
              <a:gd name="connsiteX5019" fmla="*/ 63764 w 6435725"/>
              <a:gd name="connsiteY5019" fmla="*/ 3279775 h 6857998"/>
              <a:gd name="connsiteX5020" fmla="*/ 61383 w 6435725"/>
              <a:gd name="connsiteY5020" fmla="*/ 3277129 h 6857998"/>
              <a:gd name="connsiteX5021" fmla="*/ 57944 w 6435725"/>
              <a:gd name="connsiteY5021" fmla="*/ 3274748 h 6857998"/>
              <a:gd name="connsiteX5022" fmla="*/ 54239 w 6435725"/>
              <a:gd name="connsiteY5022" fmla="*/ 3271837 h 6857998"/>
              <a:gd name="connsiteX5023" fmla="*/ 48948 w 6435725"/>
              <a:gd name="connsiteY5023" fmla="*/ 3267868 h 6857998"/>
              <a:gd name="connsiteX5024" fmla="*/ 46037 w 6435725"/>
              <a:gd name="connsiteY5024" fmla="*/ 3265751 h 6857998"/>
              <a:gd name="connsiteX5025" fmla="*/ 43656 w 6435725"/>
              <a:gd name="connsiteY5025" fmla="*/ 3263371 h 6857998"/>
              <a:gd name="connsiteX5026" fmla="*/ 41539 w 6435725"/>
              <a:gd name="connsiteY5026" fmla="*/ 3260725 h 6857998"/>
              <a:gd name="connsiteX5027" fmla="*/ 39423 w 6435725"/>
              <a:gd name="connsiteY5027" fmla="*/ 3258343 h 6857998"/>
              <a:gd name="connsiteX5028" fmla="*/ 37571 w 6435725"/>
              <a:gd name="connsiteY5028" fmla="*/ 3255961 h 6857998"/>
              <a:gd name="connsiteX5029" fmla="*/ 36248 w 6435725"/>
              <a:gd name="connsiteY5029" fmla="*/ 3253052 h 6857998"/>
              <a:gd name="connsiteX5030" fmla="*/ 34925 w 6435725"/>
              <a:gd name="connsiteY5030" fmla="*/ 3250141 h 6857998"/>
              <a:gd name="connsiteX5031" fmla="*/ 34396 w 6435725"/>
              <a:gd name="connsiteY5031" fmla="*/ 3246966 h 6857998"/>
              <a:gd name="connsiteX5032" fmla="*/ 34396 w 6435725"/>
              <a:gd name="connsiteY5032" fmla="*/ 3244055 h 6857998"/>
              <a:gd name="connsiteX5033" fmla="*/ 34925 w 6435725"/>
              <a:gd name="connsiteY5033" fmla="*/ 3240616 h 6857998"/>
              <a:gd name="connsiteX5034" fmla="*/ 35983 w 6435725"/>
              <a:gd name="connsiteY5034" fmla="*/ 3237177 h 6857998"/>
              <a:gd name="connsiteX5035" fmla="*/ 37835 w 6435725"/>
              <a:gd name="connsiteY5035" fmla="*/ 3233737 h 6857998"/>
              <a:gd name="connsiteX5036" fmla="*/ 40217 w 6435725"/>
              <a:gd name="connsiteY5036" fmla="*/ 3230033 h 6857998"/>
              <a:gd name="connsiteX5037" fmla="*/ 43392 w 6435725"/>
              <a:gd name="connsiteY5037" fmla="*/ 3226064 h 6857998"/>
              <a:gd name="connsiteX5038" fmla="*/ 42598 w 6435725"/>
              <a:gd name="connsiteY5038" fmla="*/ 3218392 h 6857998"/>
              <a:gd name="connsiteX5039" fmla="*/ 42069 w 6435725"/>
              <a:gd name="connsiteY5039" fmla="*/ 3210718 h 6857998"/>
              <a:gd name="connsiteX5040" fmla="*/ 41804 w 6435725"/>
              <a:gd name="connsiteY5040" fmla="*/ 3207014 h 6857998"/>
              <a:gd name="connsiteX5041" fmla="*/ 42069 w 6435725"/>
              <a:gd name="connsiteY5041" fmla="*/ 3203839 h 6857998"/>
              <a:gd name="connsiteX5042" fmla="*/ 42333 w 6435725"/>
              <a:gd name="connsiteY5042" fmla="*/ 3200400 h 6857998"/>
              <a:gd name="connsiteX5043" fmla="*/ 43127 w 6435725"/>
              <a:gd name="connsiteY5043" fmla="*/ 3197489 h 6857998"/>
              <a:gd name="connsiteX5044" fmla="*/ 44185 w 6435725"/>
              <a:gd name="connsiteY5044" fmla="*/ 3194843 h 6857998"/>
              <a:gd name="connsiteX5045" fmla="*/ 46037 w 6435725"/>
              <a:gd name="connsiteY5045" fmla="*/ 3192462 h 6857998"/>
              <a:gd name="connsiteX5046" fmla="*/ 47096 w 6435725"/>
              <a:gd name="connsiteY5046" fmla="*/ 3191403 h 6857998"/>
              <a:gd name="connsiteX5047" fmla="*/ 48154 w 6435725"/>
              <a:gd name="connsiteY5047" fmla="*/ 3190610 h 6857998"/>
              <a:gd name="connsiteX5048" fmla="*/ 49742 w 6435725"/>
              <a:gd name="connsiteY5048" fmla="*/ 3189816 h 6857998"/>
              <a:gd name="connsiteX5049" fmla="*/ 51329 w 6435725"/>
              <a:gd name="connsiteY5049" fmla="*/ 3189287 h 6857998"/>
              <a:gd name="connsiteX5050" fmla="*/ 55033 w 6435725"/>
              <a:gd name="connsiteY5050" fmla="*/ 3188229 h 6857998"/>
              <a:gd name="connsiteX5051" fmla="*/ 59267 w 6435725"/>
              <a:gd name="connsiteY5051" fmla="*/ 3187964 h 6857998"/>
              <a:gd name="connsiteX5052" fmla="*/ 64823 w 6435725"/>
              <a:gd name="connsiteY5052" fmla="*/ 3188758 h 6857998"/>
              <a:gd name="connsiteX5053" fmla="*/ 70908 w 6435725"/>
              <a:gd name="connsiteY5053" fmla="*/ 3189552 h 6857998"/>
              <a:gd name="connsiteX5054" fmla="*/ 85461 w 6435725"/>
              <a:gd name="connsiteY5054" fmla="*/ 3204897 h 6857998"/>
              <a:gd name="connsiteX5055" fmla="*/ 89164 w 6435725"/>
              <a:gd name="connsiteY5055" fmla="*/ 3207279 h 6857998"/>
              <a:gd name="connsiteX5056" fmla="*/ 92869 w 6435725"/>
              <a:gd name="connsiteY5056" fmla="*/ 3209660 h 6857998"/>
              <a:gd name="connsiteX5057" fmla="*/ 96573 w 6435725"/>
              <a:gd name="connsiteY5057" fmla="*/ 3211512 h 6857998"/>
              <a:gd name="connsiteX5058" fmla="*/ 99748 w 6435725"/>
              <a:gd name="connsiteY5058" fmla="*/ 3212835 h 6857998"/>
              <a:gd name="connsiteX5059" fmla="*/ 103452 w 6435725"/>
              <a:gd name="connsiteY5059" fmla="*/ 3213894 h 6857998"/>
              <a:gd name="connsiteX5060" fmla="*/ 107156 w 6435725"/>
              <a:gd name="connsiteY5060" fmla="*/ 3214423 h 6857998"/>
              <a:gd name="connsiteX5061" fmla="*/ 110596 w 6435725"/>
              <a:gd name="connsiteY5061" fmla="*/ 3214686 h 6857998"/>
              <a:gd name="connsiteX5062" fmla="*/ 114035 w 6435725"/>
              <a:gd name="connsiteY5062" fmla="*/ 3214686 h 6857998"/>
              <a:gd name="connsiteX5063" fmla="*/ 117210 w 6435725"/>
              <a:gd name="connsiteY5063" fmla="*/ 3214158 h 6857998"/>
              <a:gd name="connsiteX5064" fmla="*/ 120650 w 6435725"/>
              <a:gd name="connsiteY5064" fmla="*/ 3213629 h 6857998"/>
              <a:gd name="connsiteX5065" fmla="*/ 124090 w 6435725"/>
              <a:gd name="connsiteY5065" fmla="*/ 3212041 h 6857998"/>
              <a:gd name="connsiteX5066" fmla="*/ 127264 w 6435725"/>
              <a:gd name="connsiteY5066" fmla="*/ 3210454 h 6857998"/>
              <a:gd name="connsiteX5067" fmla="*/ 130440 w 6435725"/>
              <a:gd name="connsiteY5067" fmla="*/ 3208073 h 6857998"/>
              <a:gd name="connsiteX5068" fmla="*/ 133614 w 6435725"/>
              <a:gd name="connsiteY5068" fmla="*/ 3205691 h 6857998"/>
              <a:gd name="connsiteX5069" fmla="*/ 136790 w 6435725"/>
              <a:gd name="connsiteY5069" fmla="*/ 3202517 h 6857998"/>
              <a:gd name="connsiteX5070" fmla="*/ 139700 w 6435725"/>
              <a:gd name="connsiteY5070" fmla="*/ 3198812 h 6857998"/>
              <a:gd name="connsiteX5071" fmla="*/ 119592 w 6435725"/>
              <a:gd name="connsiteY5071" fmla="*/ 3174735 h 6857998"/>
              <a:gd name="connsiteX5072" fmla="*/ 116681 w 6435725"/>
              <a:gd name="connsiteY5072" fmla="*/ 3175528 h 6857998"/>
              <a:gd name="connsiteX5073" fmla="*/ 114035 w 6435725"/>
              <a:gd name="connsiteY5073" fmla="*/ 3175528 h 6857998"/>
              <a:gd name="connsiteX5074" fmla="*/ 111390 w 6435725"/>
              <a:gd name="connsiteY5074" fmla="*/ 3175264 h 6857998"/>
              <a:gd name="connsiteX5075" fmla="*/ 109008 w 6435725"/>
              <a:gd name="connsiteY5075" fmla="*/ 3174735 h 6857998"/>
              <a:gd name="connsiteX5076" fmla="*/ 106892 w 6435725"/>
              <a:gd name="connsiteY5076" fmla="*/ 3174206 h 6857998"/>
              <a:gd name="connsiteX5077" fmla="*/ 104775 w 6435725"/>
              <a:gd name="connsiteY5077" fmla="*/ 3173412 h 6857998"/>
              <a:gd name="connsiteX5078" fmla="*/ 102923 w 6435725"/>
              <a:gd name="connsiteY5078" fmla="*/ 3172089 h 6857998"/>
              <a:gd name="connsiteX5079" fmla="*/ 101071 w 6435725"/>
              <a:gd name="connsiteY5079" fmla="*/ 3170766 h 6857998"/>
              <a:gd name="connsiteX5080" fmla="*/ 97896 w 6435725"/>
              <a:gd name="connsiteY5080" fmla="*/ 3167856 h 6857998"/>
              <a:gd name="connsiteX5081" fmla="*/ 94985 w 6435725"/>
              <a:gd name="connsiteY5081" fmla="*/ 3164151 h 6857998"/>
              <a:gd name="connsiteX5082" fmla="*/ 92075 w 6435725"/>
              <a:gd name="connsiteY5082" fmla="*/ 3160183 h 6857998"/>
              <a:gd name="connsiteX5083" fmla="*/ 89694 w 6435725"/>
              <a:gd name="connsiteY5083" fmla="*/ 3155685 h 6857998"/>
              <a:gd name="connsiteX5084" fmla="*/ 96837 w 6435725"/>
              <a:gd name="connsiteY5084" fmla="*/ 3152510 h 6857998"/>
              <a:gd name="connsiteX5085" fmla="*/ 103452 w 6435725"/>
              <a:gd name="connsiteY5085" fmla="*/ 3148806 h 6857998"/>
              <a:gd name="connsiteX5086" fmla="*/ 110331 w 6435725"/>
              <a:gd name="connsiteY5086" fmla="*/ 3144837 h 6857998"/>
              <a:gd name="connsiteX5087" fmla="*/ 116946 w 6435725"/>
              <a:gd name="connsiteY5087" fmla="*/ 3141133 h 6857998"/>
              <a:gd name="connsiteX5088" fmla="*/ 120385 w 6435725"/>
              <a:gd name="connsiteY5088" fmla="*/ 3139281 h 6857998"/>
              <a:gd name="connsiteX5089" fmla="*/ 124090 w 6435725"/>
              <a:gd name="connsiteY5089" fmla="*/ 3137693 h 6857998"/>
              <a:gd name="connsiteX5090" fmla="*/ 127529 w 6435725"/>
              <a:gd name="connsiteY5090" fmla="*/ 3136370 h 6857998"/>
              <a:gd name="connsiteX5091" fmla="*/ 131233 w 6435725"/>
              <a:gd name="connsiteY5091" fmla="*/ 3135311 h 6857998"/>
              <a:gd name="connsiteX5092" fmla="*/ 135202 w 6435725"/>
              <a:gd name="connsiteY5092" fmla="*/ 3134254 h 6857998"/>
              <a:gd name="connsiteX5093" fmla="*/ 139171 w 6435725"/>
              <a:gd name="connsiteY5093" fmla="*/ 3133989 h 6857998"/>
              <a:gd name="connsiteX5094" fmla="*/ 143139 w 6435725"/>
              <a:gd name="connsiteY5094" fmla="*/ 3133725 h 6857998"/>
              <a:gd name="connsiteX5095" fmla="*/ 147373 w 6435725"/>
              <a:gd name="connsiteY5095" fmla="*/ 3133989 h 6857998"/>
              <a:gd name="connsiteX5096" fmla="*/ 149225 w 6435725"/>
              <a:gd name="connsiteY5096" fmla="*/ 3133989 h 6857998"/>
              <a:gd name="connsiteX5097" fmla="*/ 151342 w 6435725"/>
              <a:gd name="connsiteY5097" fmla="*/ 3133725 h 6857998"/>
              <a:gd name="connsiteX5098" fmla="*/ 153194 w 6435725"/>
              <a:gd name="connsiteY5098" fmla="*/ 3132666 h 6857998"/>
              <a:gd name="connsiteX5099" fmla="*/ 154781 w 6435725"/>
              <a:gd name="connsiteY5099" fmla="*/ 3131608 h 6857998"/>
              <a:gd name="connsiteX5100" fmla="*/ 157162 w 6435725"/>
              <a:gd name="connsiteY5100" fmla="*/ 3128962 h 6857998"/>
              <a:gd name="connsiteX5101" fmla="*/ 159279 w 6435725"/>
              <a:gd name="connsiteY5101" fmla="*/ 3126581 h 6857998"/>
              <a:gd name="connsiteX5102" fmla="*/ 161131 w 6435725"/>
              <a:gd name="connsiteY5102" fmla="*/ 3124200 h 6857998"/>
              <a:gd name="connsiteX5103" fmla="*/ 162983 w 6435725"/>
              <a:gd name="connsiteY5103" fmla="*/ 3121289 h 6857998"/>
              <a:gd name="connsiteX5104" fmla="*/ 164571 w 6435725"/>
              <a:gd name="connsiteY5104" fmla="*/ 3118643 h 6857998"/>
              <a:gd name="connsiteX5105" fmla="*/ 165894 w 6435725"/>
              <a:gd name="connsiteY5105" fmla="*/ 3115468 h 6857998"/>
              <a:gd name="connsiteX5106" fmla="*/ 168010 w 6435725"/>
              <a:gd name="connsiteY5106" fmla="*/ 3109647 h 6857998"/>
              <a:gd name="connsiteX5107" fmla="*/ 169862 w 6435725"/>
              <a:gd name="connsiteY5107" fmla="*/ 3103298 h 6857998"/>
              <a:gd name="connsiteX5108" fmla="*/ 171186 w 6435725"/>
              <a:gd name="connsiteY5108" fmla="*/ 3097212 h 6857998"/>
              <a:gd name="connsiteX5109" fmla="*/ 173567 w 6435725"/>
              <a:gd name="connsiteY5109" fmla="*/ 3083983 h 6857998"/>
              <a:gd name="connsiteX5110" fmla="*/ 174889 w 6435725"/>
              <a:gd name="connsiteY5110" fmla="*/ 3077369 h 6857998"/>
              <a:gd name="connsiteX5111" fmla="*/ 176477 w 6435725"/>
              <a:gd name="connsiteY5111" fmla="*/ 3071283 h 6857998"/>
              <a:gd name="connsiteX5112" fmla="*/ 178329 w 6435725"/>
              <a:gd name="connsiteY5112" fmla="*/ 3065198 h 6857998"/>
              <a:gd name="connsiteX5113" fmla="*/ 179652 w 6435725"/>
              <a:gd name="connsiteY5113" fmla="*/ 3062023 h 6857998"/>
              <a:gd name="connsiteX5114" fmla="*/ 181239 w 6435725"/>
              <a:gd name="connsiteY5114" fmla="*/ 3059376 h 6857998"/>
              <a:gd name="connsiteX5115" fmla="*/ 182827 w 6435725"/>
              <a:gd name="connsiteY5115" fmla="*/ 3056731 h 6857998"/>
              <a:gd name="connsiteX5116" fmla="*/ 184679 w 6435725"/>
              <a:gd name="connsiteY5116" fmla="*/ 3054085 h 6857998"/>
              <a:gd name="connsiteX5117" fmla="*/ 186796 w 6435725"/>
              <a:gd name="connsiteY5117" fmla="*/ 3051439 h 6857998"/>
              <a:gd name="connsiteX5118" fmla="*/ 188912 w 6435725"/>
              <a:gd name="connsiteY5118" fmla="*/ 3049323 h 6857998"/>
              <a:gd name="connsiteX5119" fmla="*/ 191558 w 6435725"/>
              <a:gd name="connsiteY5119" fmla="*/ 3046677 h 6857998"/>
              <a:gd name="connsiteX5120" fmla="*/ 194469 w 6435725"/>
              <a:gd name="connsiteY5120" fmla="*/ 3044825 h 6857998"/>
              <a:gd name="connsiteX5121" fmla="*/ 197908 w 6435725"/>
              <a:gd name="connsiteY5121" fmla="*/ 3042708 h 6857998"/>
              <a:gd name="connsiteX5122" fmla="*/ 201083 w 6435725"/>
              <a:gd name="connsiteY5122" fmla="*/ 3041120 h 6857998"/>
              <a:gd name="connsiteX5123" fmla="*/ 201612 w 6435725"/>
              <a:gd name="connsiteY5123" fmla="*/ 3040327 h 6857998"/>
              <a:gd name="connsiteX5124" fmla="*/ 194998 w 6435725"/>
              <a:gd name="connsiteY5124" fmla="*/ 3037151 h 6857998"/>
              <a:gd name="connsiteX5125" fmla="*/ 188912 w 6435725"/>
              <a:gd name="connsiteY5125" fmla="*/ 3034242 h 6857998"/>
              <a:gd name="connsiteX5126" fmla="*/ 183356 w 6435725"/>
              <a:gd name="connsiteY5126" fmla="*/ 3030538 h 6857998"/>
              <a:gd name="connsiteX5127" fmla="*/ 177536 w 6435725"/>
              <a:gd name="connsiteY5127" fmla="*/ 3026833 h 6857998"/>
              <a:gd name="connsiteX5128" fmla="*/ 172244 w 6435725"/>
              <a:gd name="connsiteY5128" fmla="*/ 3023129 h 6857998"/>
              <a:gd name="connsiteX5129" fmla="*/ 166952 w 6435725"/>
              <a:gd name="connsiteY5129" fmla="*/ 3019160 h 6857998"/>
              <a:gd name="connsiteX5130" fmla="*/ 161925 w 6435725"/>
              <a:gd name="connsiteY5130" fmla="*/ 3014926 h 6857998"/>
              <a:gd name="connsiteX5131" fmla="*/ 156898 w 6435725"/>
              <a:gd name="connsiteY5131" fmla="*/ 3010429 h 6857998"/>
              <a:gd name="connsiteX5132" fmla="*/ 152400 w 6435725"/>
              <a:gd name="connsiteY5132" fmla="*/ 3006195 h 6857998"/>
              <a:gd name="connsiteX5133" fmla="*/ 147638 w 6435725"/>
              <a:gd name="connsiteY5133" fmla="*/ 3001698 h 6857998"/>
              <a:gd name="connsiteX5134" fmla="*/ 139171 w 6435725"/>
              <a:gd name="connsiteY5134" fmla="*/ 2992173 h 6857998"/>
              <a:gd name="connsiteX5135" fmla="*/ 130969 w 6435725"/>
              <a:gd name="connsiteY5135" fmla="*/ 2982383 h 6857998"/>
              <a:gd name="connsiteX5136" fmla="*/ 123031 w 6435725"/>
              <a:gd name="connsiteY5136" fmla="*/ 2971800 h 6857998"/>
              <a:gd name="connsiteX5137" fmla="*/ 115887 w 6435725"/>
              <a:gd name="connsiteY5137" fmla="*/ 2961481 h 6857998"/>
              <a:gd name="connsiteX5138" fmla="*/ 108479 w 6435725"/>
              <a:gd name="connsiteY5138" fmla="*/ 2950633 h 6857998"/>
              <a:gd name="connsiteX5139" fmla="*/ 94192 w 6435725"/>
              <a:gd name="connsiteY5139" fmla="*/ 2928408 h 6857998"/>
              <a:gd name="connsiteX5140" fmla="*/ 80169 w 6435725"/>
              <a:gd name="connsiteY5140" fmla="*/ 2906712 h 6857998"/>
              <a:gd name="connsiteX5141" fmla="*/ 72760 w 6435725"/>
              <a:gd name="connsiteY5141" fmla="*/ 2895864 h 6857998"/>
              <a:gd name="connsiteX5142" fmla="*/ 65352 w 6435725"/>
              <a:gd name="connsiteY5142" fmla="*/ 2885545 h 6857998"/>
              <a:gd name="connsiteX5143" fmla="*/ 62442 w 6435725"/>
              <a:gd name="connsiteY5143" fmla="*/ 2883958 h 6857998"/>
              <a:gd name="connsiteX5144" fmla="*/ 59002 w 6435725"/>
              <a:gd name="connsiteY5144" fmla="*/ 2882635 h 6857998"/>
              <a:gd name="connsiteX5145" fmla="*/ 52123 w 6435725"/>
              <a:gd name="connsiteY5145" fmla="*/ 2880254 h 6857998"/>
              <a:gd name="connsiteX5146" fmla="*/ 48948 w 6435725"/>
              <a:gd name="connsiteY5146" fmla="*/ 2878666 h 6857998"/>
              <a:gd name="connsiteX5147" fmla="*/ 46037 w 6435725"/>
              <a:gd name="connsiteY5147" fmla="*/ 2877343 h 6857998"/>
              <a:gd name="connsiteX5148" fmla="*/ 43656 w 6435725"/>
              <a:gd name="connsiteY5148" fmla="*/ 2875492 h 6857998"/>
              <a:gd name="connsiteX5149" fmla="*/ 42598 w 6435725"/>
              <a:gd name="connsiteY5149" fmla="*/ 2874168 h 6857998"/>
              <a:gd name="connsiteX5150" fmla="*/ 41804 w 6435725"/>
              <a:gd name="connsiteY5150" fmla="*/ 2872846 h 6857998"/>
              <a:gd name="connsiteX5151" fmla="*/ 38629 w 6435725"/>
              <a:gd name="connsiteY5151" fmla="*/ 2868877 h 6857998"/>
              <a:gd name="connsiteX5152" fmla="*/ 35189 w 6435725"/>
              <a:gd name="connsiteY5152" fmla="*/ 2864908 h 6857998"/>
              <a:gd name="connsiteX5153" fmla="*/ 31221 w 6435725"/>
              <a:gd name="connsiteY5153" fmla="*/ 2861204 h 6857998"/>
              <a:gd name="connsiteX5154" fmla="*/ 26987 w 6435725"/>
              <a:gd name="connsiteY5154" fmla="*/ 2857235 h 6857998"/>
              <a:gd name="connsiteX5155" fmla="*/ 18521 w 6435725"/>
              <a:gd name="connsiteY5155" fmla="*/ 2849562 h 6857998"/>
              <a:gd name="connsiteX5156" fmla="*/ 14023 w 6435725"/>
              <a:gd name="connsiteY5156" fmla="*/ 2845858 h 6857998"/>
              <a:gd name="connsiteX5157" fmla="*/ 10319 w 6435725"/>
              <a:gd name="connsiteY5157" fmla="*/ 2841889 h 6857998"/>
              <a:gd name="connsiteX5158" fmla="*/ 6879 w 6435725"/>
              <a:gd name="connsiteY5158" fmla="*/ 2837920 h 6857998"/>
              <a:gd name="connsiteX5159" fmla="*/ 3969 w 6435725"/>
              <a:gd name="connsiteY5159" fmla="*/ 2833951 h 6857998"/>
              <a:gd name="connsiteX5160" fmla="*/ 2646 w 6435725"/>
              <a:gd name="connsiteY5160" fmla="*/ 2832100 h 6857998"/>
              <a:gd name="connsiteX5161" fmla="*/ 1587 w 6435725"/>
              <a:gd name="connsiteY5161" fmla="*/ 2829983 h 6857998"/>
              <a:gd name="connsiteX5162" fmla="*/ 794 w 6435725"/>
              <a:gd name="connsiteY5162" fmla="*/ 2827866 h 6857998"/>
              <a:gd name="connsiteX5163" fmla="*/ 264 w 6435725"/>
              <a:gd name="connsiteY5163" fmla="*/ 2825749 h 6857998"/>
              <a:gd name="connsiteX5164" fmla="*/ 0 w 6435725"/>
              <a:gd name="connsiteY5164" fmla="*/ 2823898 h 6857998"/>
              <a:gd name="connsiteX5165" fmla="*/ 0 w 6435725"/>
              <a:gd name="connsiteY5165" fmla="*/ 2821252 h 6857998"/>
              <a:gd name="connsiteX5166" fmla="*/ 0 w 6435725"/>
              <a:gd name="connsiteY5166" fmla="*/ 2819135 h 6857998"/>
              <a:gd name="connsiteX5167" fmla="*/ 529 w 6435725"/>
              <a:gd name="connsiteY5167" fmla="*/ 2817018 h 6857998"/>
              <a:gd name="connsiteX5168" fmla="*/ 1587 w 6435725"/>
              <a:gd name="connsiteY5168" fmla="*/ 2814901 h 6857998"/>
              <a:gd name="connsiteX5169" fmla="*/ 2381 w 6435725"/>
              <a:gd name="connsiteY5169" fmla="*/ 2812520 h 6857998"/>
              <a:gd name="connsiteX5170" fmla="*/ 3969 w 6435725"/>
              <a:gd name="connsiteY5170" fmla="*/ 2809875 h 6857998"/>
              <a:gd name="connsiteX5171" fmla="*/ 5821 w 6435725"/>
              <a:gd name="connsiteY5171" fmla="*/ 2807493 h 6857998"/>
              <a:gd name="connsiteX5172" fmla="*/ 7408 w 6435725"/>
              <a:gd name="connsiteY5172" fmla="*/ 2805906 h 6857998"/>
              <a:gd name="connsiteX5173" fmla="*/ 9260 w 6435725"/>
              <a:gd name="connsiteY5173" fmla="*/ 2804318 h 6857998"/>
              <a:gd name="connsiteX5174" fmla="*/ 10848 w 6435725"/>
              <a:gd name="connsiteY5174" fmla="*/ 2803524 h 6857998"/>
              <a:gd name="connsiteX5175" fmla="*/ 12700 w 6435725"/>
              <a:gd name="connsiteY5175" fmla="*/ 2802731 h 6857998"/>
              <a:gd name="connsiteX5176" fmla="*/ 14552 w 6435725"/>
              <a:gd name="connsiteY5176" fmla="*/ 2802202 h 6857998"/>
              <a:gd name="connsiteX5177" fmla="*/ 16404 w 6435725"/>
              <a:gd name="connsiteY5177" fmla="*/ 2801937 h 6857998"/>
              <a:gd name="connsiteX5178" fmla="*/ 17992 w 6435725"/>
              <a:gd name="connsiteY5178" fmla="*/ 2801937 h 6857998"/>
              <a:gd name="connsiteX5179" fmla="*/ 19844 w 6435725"/>
              <a:gd name="connsiteY5179" fmla="*/ 2802202 h 6857998"/>
              <a:gd name="connsiteX5180" fmla="*/ 21696 w 6435725"/>
              <a:gd name="connsiteY5180" fmla="*/ 2802731 h 6857998"/>
              <a:gd name="connsiteX5181" fmla="*/ 23548 w 6435725"/>
              <a:gd name="connsiteY5181" fmla="*/ 2803260 h 6857998"/>
              <a:gd name="connsiteX5182" fmla="*/ 27517 w 6435725"/>
              <a:gd name="connsiteY5182" fmla="*/ 2805377 h 6857998"/>
              <a:gd name="connsiteX5183" fmla="*/ 31750 w 6435725"/>
              <a:gd name="connsiteY5183" fmla="*/ 2807758 h 6857998"/>
              <a:gd name="connsiteX5184" fmla="*/ 35719 w 6435725"/>
              <a:gd name="connsiteY5184" fmla="*/ 2810668 h 6857998"/>
              <a:gd name="connsiteX5185" fmla="*/ 43921 w 6435725"/>
              <a:gd name="connsiteY5185" fmla="*/ 2817283 h 6857998"/>
              <a:gd name="connsiteX5186" fmla="*/ 52652 w 6435725"/>
              <a:gd name="connsiteY5186" fmla="*/ 2824691 h 6857998"/>
              <a:gd name="connsiteX5187" fmla="*/ 56885 w 6435725"/>
              <a:gd name="connsiteY5187" fmla="*/ 2828131 h 6857998"/>
              <a:gd name="connsiteX5188" fmla="*/ 61119 w 6435725"/>
              <a:gd name="connsiteY5188" fmla="*/ 2831041 h 6857998"/>
              <a:gd name="connsiteX5189" fmla="*/ 65087 w 6435725"/>
              <a:gd name="connsiteY5189" fmla="*/ 2833951 h 6857998"/>
              <a:gd name="connsiteX5190" fmla="*/ 69321 w 6435725"/>
              <a:gd name="connsiteY5190" fmla="*/ 2836068 h 6857998"/>
              <a:gd name="connsiteX5191" fmla="*/ 77523 w 6435725"/>
              <a:gd name="connsiteY5191" fmla="*/ 2843741 h 6857998"/>
              <a:gd name="connsiteX5192" fmla="*/ 80963 w 6435725"/>
              <a:gd name="connsiteY5192" fmla="*/ 2841360 h 6857998"/>
              <a:gd name="connsiteX5193" fmla="*/ 84667 w 6435725"/>
              <a:gd name="connsiteY5193" fmla="*/ 2838450 h 6857998"/>
              <a:gd name="connsiteX5194" fmla="*/ 88106 w 6435725"/>
              <a:gd name="connsiteY5194" fmla="*/ 2835539 h 6857998"/>
              <a:gd name="connsiteX5195" fmla="*/ 91281 w 6435725"/>
              <a:gd name="connsiteY5195" fmla="*/ 2832364 h 6857998"/>
              <a:gd name="connsiteX5196" fmla="*/ 97102 w 6435725"/>
              <a:gd name="connsiteY5196" fmla="*/ 2825220 h 6857998"/>
              <a:gd name="connsiteX5197" fmla="*/ 102923 w 6435725"/>
              <a:gd name="connsiteY5197" fmla="*/ 2818341 h 6857998"/>
              <a:gd name="connsiteX5198" fmla="*/ 108744 w 6435725"/>
              <a:gd name="connsiteY5198" fmla="*/ 2811462 h 6857998"/>
              <a:gd name="connsiteX5199" fmla="*/ 111919 w 6435725"/>
              <a:gd name="connsiteY5199" fmla="*/ 2808023 h 6857998"/>
              <a:gd name="connsiteX5200" fmla="*/ 115094 w 6435725"/>
              <a:gd name="connsiteY5200" fmla="*/ 2805112 h 6857998"/>
              <a:gd name="connsiteX5201" fmla="*/ 118798 w 6435725"/>
              <a:gd name="connsiteY5201" fmla="*/ 2802731 h 6857998"/>
              <a:gd name="connsiteX5202" fmla="*/ 122502 w 6435725"/>
              <a:gd name="connsiteY5202" fmla="*/ 2800085 h 6857998"/>
              <a:gd name="connsiteX5203" fmla="*/ 126735 w 6435725"/>
              <a:gd name="connsiteY5203" fmla="*/ 2797968 h 6857998"/>
              <a:gd name="connsiteX5204" fmla="*/ 131233 w 6435725"/>
              <a:gd name="connsiteY5204" fmla="*/ 2796380 h 6857998"/>
              <a:gd name="connsiteX5205" fmla="*/ 135467 w 6435725"/>
              <a:gd name="connsiteY5205" fmla="*/ 2795587 h 6857998"/>
              <a:gd name="connsiteX5206" fmla="*/ 139171 w 6435725"/>
              <a:gd name="connsiteY5206" fmla="*/ 2794793 h 6857998"/>
              <a:gd name="connsiteX5207" fmla="*/ 142081 w 6435725"/>
              <a:gd name="connsiteY5207" fmla="*/ 2794793 h 6857998"/>
              <a:gd name="connsiteX5208" fmla="*/ 144462 w 6435725"/>
              <a:gd name="connsiteY5208" fmla="*/ 2795322 h 6857998"/>
              <a:gd name="connsiteX5209" fmla="*/ 146314 w 6435725"/>
              <a:gd name="connsiteY5209" fmla="*/ 2795852 h 6857998"/>
              <a:gd name="connsiteX5210" fmla="*/ 147373 w 6435725"/>
              <a:gd name="connsiteY5210" fmla="*/ 2796646 h 6857998"/>
              <a:gd name="connsiteX5211" fmla="*/ 148167 w 6435725"/>
              <a:gd name="connsiteY5211" fmla="*/ 2798233 h 6857998"/>
              <a:gd name="connsiteX5212" fmla="*/ 148431 w 6435725"/>
              <a:gd name="connsiteY5212" fmla="*/ 2799820 h 6857998"/>
              <a:gd name="connsiteX5213" fmla="*/ 148431 w 6435725"/>
              <a:gd name="connsiteY5213" fmla="*/ 2801408 h 6857998"/>
              <a:gd name="connsiteX5214" fmla="*/ 148431 w 6435725"/>
              <a:gd name="connsiteY5214" fmla="*/ 2803524 h 6857998"/>
              <a:gd name="connsiteX5215" fmla="*/ 147108 w 6435725"/>
              <a:gd name="connsiteY5215" fmla="*/ 2807493 h 6857998"/>
              <a:gd name="connsiteX5216" fmla="*/ 143933 w 6435725"/>
              <a:gd name="connsiteY5216" fmla="*/ 2816754 h 6857998"/>
              <a:gd name="connsiteX5217" fmla="*/ 185737 w 6435725"/>
              <a:gd name="connsiteY5217" fmla="*/ 2811197 h 6857998"/>
              <a:gd name="connsiteX5218" fmla="*/ 187060 w 6435725"/>
              <a:gd name="connsiteY5218" fmla="*/ 2811462 h 6857998"/>
              <a:gd name="connsiteX5219" fmla="*/ 188383 w 6435725"/>
              <a:gd name="connsiteY5219" fmla="*/ 2811462 h 6857998"/>
              <a:gd name="connsiteX5220" fmla="*/ 189442 w 6435725"/>
              <a:gd name="connsiteY5220" fmla="*/ 2811197 h 6857998"/>
              <a:gd name="connsiteX5221" fmla="*/ 190500 w 6435725"/>
              <a:gd name="connsiteY5221" fmla="*/ 2810933 h 6857998"/>
              <a:gd name="connsiteX5222" fmla="*/ 191029 w 6435725"/>
              <a:gd name="connsiteY5222" fmla="*/ 2810404 h 6857998"/>
              <a:gd name="connsiteX5223" fmla="*/ 191558 w 6435725"/>
              <a:gd name="connsiteY5223" fmla="*/ 2809345 h 6857998"/>
              <a:gd name="connsiteX5224" fmla="*/ 192352 w 6435725"/>
              <a:gd name="connsiteY5224" fmla="*/ 2808023 h 6857998"/>
              <a:gd name="connsiteX5225" fmla="*/ 192617 w 6435725"/>
              <a:gd name="connsiteY5225" fmla="*/ 2806964 h 6857998"/>
              <a:gd name="connsiteX5226" fmla="*/ 195262 w 6435725"/>
              <a:gd name="connsiteY5226" fmla="*/ 2799291 h 6857998"/>
              <a:gd name="connsiteX5227" fmla="*/ 198702 w 6435725"/>
              <a:gd name="connsiteY5227" fmla="*/ 2791883 h 6857998"/>
              <a:gd name="connsiteX5228" fmla="*/ 202671 w 6435725"/>
              <a:gd name="connsiteY5228" fmla="*/ 2784739 h 6857998"/>
              <a:gd name="connsiteX5229" fmla="*/ 207433 w 6435725"/>
              <a:gd name="connsiteY5229" fmla="*/ 2778389 h 6857998"/>
              <a:gd name="connsiteX5230" fmla="*/ 212460 w 6435725"/>
              <a:gd name="connsiteY5230" fmla="*/ 2772568 h 6857998"/>
              <a:gd name="connsiteX5231" fmla="*/ 218017 w 6435725"/>
              <a:gd name="connsiteY5231" fmla="*/ 2767012 h 6857998"/>
              <a:gd name="connsiteX5232" fmla="*/ 224102 w 6435725"/>
              <a:gd name="connsiteY5232" fmla="*/ 2761720 h 6857998"/>
              <a:gd name="connsiteX5233" fmla="*/ 230981 w 6435725"/>
              <a:gd name="connsiteY5233" fmla="*/ 2756958 h 6857998"/>
              <a:gd name="connsiteX5234" fmla="*/ 221192 w 6435725"/>
              <a:gd name="connsiteY5234" fmla="*/ 2746375 h 6857998"/>
              <a:gd name="connsiteX5235" fmla="*/ 216165 w 6435725"/>
              <a:gd name="connsiteY5235" fmla="*/ 2741083 h 6857998"/>
              <a:gd name="connsiteX5236" fmla="*/ 211667 w 6435725"/>
              <a:gd name="connsiteY5236" fmla="*/ 2736320 h 6857998"/>
              <a:gd name="connsiteX5237" fmla="*/ 207698 w 6435725"/>
              <a:gd name="connsiteY5237" fmla="*/ 2731293 h 6857998"/>
              <a:gd name="connsiteX5238" fmla="*/ 204258 w 6435725"/>
              <a:gd name="connsiteY5238" fmla="*/ 2726531 h 6857998"/>
              <a:gd name="connsiteX5239" fmla="*/ 202671 w 6435725"/>
              <a:gd name="connsiteY5239" fmla="*/ 2723885 h 6857998"/>
              <a:gd name="connsiteX5240" fmla="*/ 201612 w 6435725"/>
              <a:gd name="connsiteY5240" fmla="*/ 2721768 h 6857998"/>
              <a:gd name="connsiteX5241" fmla="*/ 200554 w 6435725"/>
              <a:gd name="connsiteY5241" fmla="*/ 2719387 h 6857998"/>
              <a:gd name="connsiteX5242" fmla="*/ 200025 w 6435725"/>
              <a:gd name="connsiteY5242" fmla="*/ 2717005 h 6857998"/>
              <a:gd name="connsiteX5243" fmla="*/ 199231 w 6435725"/>
              <a:gd name="connsiteY5243" fmla="*/ 2714360 h 6857998"/>
              <a:gd name="connsiteX5244" fmla="*/ 199231 w 6435725"/>
              <a:gd name="connsiteY5244" fmla="*/ 2712244 h 6857998"/>
              <a:gd name="connsiteX5245" fmla="*/ 199231 w 6435725"/>
              <a:gd name="connsiteY5245" fmla="*/ 2709862 h 6857998"/>
              <a:gd name="connsiteX5246" fmla="*/ 200025 w 6435725"/>
              <a:gd name="connsiteY5246" fmla="*/ 2707481 h 6857998"/>
              <a:gd name="connsiteX5247" fmla="*/ 200819 w 6435725"/>
              <a:gd name="connsiteY5247" fmla="*/ 2705364 h 6857998"/>
              <a:gd name="connsiteX5248" fmla="*/ 202142 w 6435725"/>
              <a:gd name="connsiteY5248" fmla="*/ 2702719 h 6857998"/>
              <a:gd name="connsiteX5249" fmla="*/ 203729 w 6435725"/>
              <a:gd name="connsiteY5249" fmla="*/ 2700337 h 6857998"/>
              <a:gd name="connsiteX5250" fmla="*/ 205846 w 6435725"/>
              <a:gd name="connsiteY5250" fmla="*/ 2697956 h 6857998"/>
              <a:gd name="connsiteX5251" fmla="*/ 208227 w 6435725"/>
              <a:gd name="connsiteY5251" fmla="*/ 2695310 h 6857998"/>
              <a:gd name="connsiteX5252" fmla="*/ 210873 w 6435725"/>
              <a:gd name="connsiteY5252" fmla="*/ 2693193 h 6857998"/>
              <a:gd name="connsiteX5253" fmla="*/ 214577 w 6435725"/>
              <a:gd name="connsiteY5253" fmla="*/ 2690812 h 6857998"/>
              <a:gd name="connsiteX5254" fmla="*/ 218281 w 6435725"/>
              <a:gd name="connsiteY5254" fmla="*/ 2688431 h 6857998"/>
              <a:gd name="connsiteX5255" fmla="*/ 222779 w 6435725"/>
              <a:gd name="connsiteY5255" fmla="*/ 2685520 h 6857998"/>
              <a:gd name="connsiteX5256" fmla="*/ 227542 w 6435725"/>
              <a:gd name="connsiteY5256" fmla="*/ 2683139 h 6857998"/>
              <a:gd name="connsiteX5257" fmla="*/ 233098 w 6435725"/>
              <a:gd name="connsiteY5257" fmla="*/ 2680758 h 6857998"/>
              <a:gd name="connsiteX5258" fmla="*/ 239183 w 6435725"/>
              <a:gd name="connsiteY5258" fmla="*/ 2678112 h 6857998"/>
              <a:gd name="connsiteX5259" fmla="*/ 244475 w 6435725"/>
              <a:gd name="connsiteY5259" fmla="*/ 2675730 h 6857998"/>
              <a:gd name="connsiteX5260" fmla="*/ 248973 w 6435725"/>
              <a:gd name="connsiteY5260" fmla="*/ 2673349 h 6857998"/>
              <a:gd name="connsiteX5261" fmla="*/ 253735 w 6435725"/>
              <a:gd name="connsiteY5261" fmla="*/ 2670439 h 6857998"/>
              <a:gd name="connsiteX5262" fmla="*/ 257704 w 6435725"/>
              <a:gd name="connsiteY5262" fmla="*/ 2667529 h 6857998"/>
              <a:gd name="connsiteX5263" fmla="*/ 261673 w 6435725"/>
              <a:gd name="connsiteY5263" fmla="*/ 2664354 h 6857998"/>
              <a:gd name="connsiteX5264" fmla="*/ 265112 w 6435725"/>
              <a:gd name="connsiteY5264" fmla="*/ 2660914 h 6857998"/>
              <a:gd name="connsiteX5265" fmla="*/ 268023 w 6435725"/>
              <a:gd name="connsiteY5265" fmla="*/ 2657739 h 6857998"/>
              <a:gd name="connsiteX5266" fmla="*/ 270933 w 6435725"/>
              <a:gd name="connsiteY5266" fmla="*/ 2654035 h 6857998"/>
              <a:gd name="connsiteX5267" fmla="*/ 273314 w 6435725"/>
              <a:gd name="connsiteY5267" fmla="*/ 2650331 h 6857998"/>
              <a:gd name="connsiteX5268" fmla="*/ 275431 w 6435725"/>
              <a:gd name="connsiteY5268" fmla="*/ 2646362 h 6857998"/>
              <a:gd name="connsiteX5269" fmla="*/ 277283 w 6435725"/>
              <a:gd name="connsiteY5269" fmla="*/ 2642393 h 6857998"/>
              <a:gd name="connsiteX5270" fmla="*/ 278606 w 6435725"/>
              <a:gd name="connsiteY5270" fmla="*/ 2638160 h 6857998"/>
              <a:gd name="connsiteX5271" fmla="*/ 279929 w 6435725"/>
              <a:gd name="connsiteY5271" fmla="*/ 2633927 h 6857998"/>
              <a:gd name="connsiteX5272" fmla="*/ 280723 w 6435725"/>
              <a:gd name="connsiteY5272" fmla="*/ 2629693 h 6857998"/>
              <a:gd name="connsiteX5273" fmla="*/ 280987 w 6435725"/>
              <a:gd name="connsiteY5273" fmla="*/ 2625724 h 6857998"/>
              <a:gd name="connsiteX5274" fmla="*/ 281252 w 6435725"/>
              <a:gd name="connsiteY5274" fmla="*/ 2621491 h 6857998"/>
              <a:gd name="connsiteX5275" fmla="*/ 281252 w 6435725"/>
              <a:gd name="connsiteY5275" fmla="*/ 2616993 h 6857998"/>
              <a:gd name="connsiteX5276" fmla="*/ 280723 w 6435725"/>
              <a:gd name="connsiteY5276" fmla="*/ 2612761 h 6857998"/>
              <a:gd name="connsiteX5277" fmla="*/ 280194 w 6435725"/>
              <a:gd name="connsiteY5277" fmla="*/ 2608526 h 6857998"/>
              <a:gd name="connsiteX5278" fmla="*/ 278871 w 6435725"/>
              <a:gd name="connsiteY5278" fmla="*/ 2604293 h 6857998"/>
              <a:gd name="connsiteX5279" fmla="*/ 277548 w 6435725"/>
              <a:gd name="connsiteY5279" fmla="*/ 2599796 h 6857998"/>
              <a:gd name="connsiteX5280" fmla="*/ 275696 w 6435725"/>
              <a:gd name="connsiteY5280" fmla="*/ 2595827 h 6857998"/>
              <a:gd name="connsiteX5281" fmla="*/ 273844 w 6435725"/>
              <a:gd name="connsiteY5281" fmla="*/ 2591594 h 6857998"/>
              <a:gd name="connsiteX5282" fmla="*/ 271462 w 6435725"/>
              <a:gd name="connsiteY5282" fmla="*/ 2587625 h 6857998"/>
              <a:gd name="connsiteX5283" fmla="*/ 269081 w 6435725"/>
              <a:gd name="connsiteY5283" fmla="*/ 2583921 h 6857998"/>
              <a:gd name="connsiteX5284" fmla="*/ 265906 w 6435725"/>
              <a:gd name="connsiteY5284" fmla="*/ 2580216 h 6857998"/>
              <a:gd name="connsiteX5285" fmla="*/ 262996 w 6435725"/>
              <a:gd name="connsiteY5285" fmla="*/ 2576512 h 6857998"/>
              <a:gd name="connsiteX5286" fmla="*/ 259556 w 6435725"/>
              <a:gd name="connsiteY5286" fmla="*/ 2573073 h 6857998"/>
              <a:gd name="connsiteX5287" fmla="*/ 255587 w 6435725"/>
              <a:gd name="connsiteY5287" fmla="*/ 2569897 h 6857998"/>
              <a:gd name="connsiteX5288" fmla="*/ 251619 w 6435725"/>
              <a:gd name="connsiteY5288" fmla="*/ 2566723 h 6857998"/>
              <a:gd name="connsiteX5289" fmla="*/ 247121 w 6435725"/>
              <a:gd name="connsiteY5289" fmla="*/ 2563548 h 6857998"/>
              <a:gd name="connsiteX5290" fmla="*/ 242623 w 6435725"/>
              <a:gd name="connsiteY5290" fmla="*/ 2560902 h 6857998"/>
              <a:gd name="connsiteX5291" fmla="*/ 223573 w 6435725"/>
              <a:gd name="connsiteY5291" fmla="*/ 2553494 h 6857998"/>
              <a:gd name="connsiteX5292" fmla="*/ 225160 w 6435725"/>
              <a:gd name="connsiteY5292" fmla="*/ 2551376 h 6857998"/>
              <a:gd name="connsiteX5293" fmla="*/ 226483 w 6435725"/>
              <a:gd name="connsiteY5293" fmla="*/ 2548996 h 6857998"/>
              <a:gd name="connsiteX5294" fmla="*/ 227277 w 6435725"/>
              <a:gd name="connsiteY5294" fmla="*/ 2546086 h 6857998"/>
              <a:gd name="connsiteX5295" fmla="*/ 228071 w 6435725"/>
              <a:gd name="connsiteY5295" fmla="*/ 2543439 h 6857998"/>
              <a:gd name="connsiteX5296" fmla="*/ 229658 w 6435725"/>
              <a:gd name="connsiteY5296" fmla="*/ 2537354 h 6857998"/>
              <a:gd name="connsiteX5297" fmla="*/ 231246 w 6435725"/>
              <a:gd name="connsiteY5297" fmla="*/ 2530740 h 6857998"/>
              <a:gd name="connsiteX5298" fmla="*/ 233627 w 6435725"/>
              <a:gd name="connsiteY5298" fmla="*/ 2517775 h 6857998"/>
              <a:gd name="connsiteX5299" fmla="*/ 235214 w 6435725"/>
              <a:gd name="connsiteY5299" fmla="*/ 2511689 h 6857998"/>
              <a:gd name="connsiteX5300" fmla="*/ 237067 w 6435725"/>
              <a:gd name="connsiteY5300" fmla="*/ 2506133 h 6857998"/>
              <a:gd name="connsiteX5301" fmla="*/ 238389 w 6435725"/>
              <a:gd name="connsiteY5301" fmla="*/ 2503487 h 6857998"/>
              <a:gd name="connsiteX5302" fmla="*/ 239448 w 6435725"/>
              <a:gd name="connsiteY5302" fmla="*/ 2501371 h 6857998"/>
              <a:gd name="connsiteX5303" fmla="*/ 241035 w 6435725"/>
              <a:gd name="connsiteY5303" fmla="*/ 2499254 h 6857998"/>
              <a:gd name="connsiteX5304" fmla="*/ 242887 w 6435725"/>
              <a:gd name="connsiteY5304" fmla="*/ 2497402 h 6857998"/>
              <a:gd name="connsiteX5305" fmla="*/ 244739 w 6435725"/>
              <a:gd name="connsiteY5305" fmla="*/ 2495549 h 6857998"/>
              <a:gd name="connsiteX5306" fmla="*/ 247121 w 6435725"/>
              <a:gd name="connsiteY5306" fmla="*/ 2494227 h 6857998"/>
              <a:gd name="connsiteX5307" fmla="*/ 249767 w 6435725"/>
              <a:gd name="connsiteY5307" fmla="*/ 2493433 h 6857998"/>
              <a:gd name="connsiteX5308" fmla="*/ 252412 w 6435725"/>
              <a:gd name="connsiteY5308" fmla="*/ 2492639 h 6857998"/>
              <a:gd name="connsiteX5309" fmla="*/ 255587 w 6435725"/>
              <a:gd name="connsiteY5309" fmla="*/ 2492375 h 6857998"/>
              <a:gd name="connsiteX5310" fmla="*/ 259027 w 6435725"/>
              <a:gd name="connsiteY5310" fmla="*/ 2492375 h 6857998"/>
              <a:gd name="connsiteX5311" fmla="*/ 262996 w 6435725"/>
              <a:gd name="connsiteY5311" fmla="*/ 2492904 h 6857998"/>
              <a:gd name="connsiteX5312" fmla="*/ 266964 w 6435725"/>
              <a:gd name="connsiteY5312" fmla="*/ 2493962 h 6857998"/>
              <a:gd name="connsiteX5313" fmla="*/ 271462 w 6435725"/>
              <a:gd name="connsiteY5313" fmla="*/ 2495549 h 6857998"/>
              <a:gd name="connsiteX5314" fmla="*/ 276754 w 6435725"/>
              <a:gd name="connsiteY5314" fmla="*/ 2497667 h 6857998"/>
              <a:gd name="connsiteX5315" fmla="*/ 282310 w 6435725"/>
              <a:gd name="connsiteY5315" fmla="*/ 2500048 h 6857998"/>
              <a:gd name="connsiteX5316" fmla="*/ 288131 w 6435725"/>
              <a:gd name="connsiteY5316" fmla="*/ 2503223 h 6857998"/>
              <a:gd name="connsiteX5317" fmla="*/ 289719 w 6435725"/>
              <a:gd name="connsiteY5317" fmla="*/ 2503752 h 6857998"/>
              <a:gd name="connsiteX5318" fmla="*/ 290777 w 6435725"/>
              <a:gd name="connsiteY5318" fmla="*/ 2504281 h 6857998"/>
              <a:gd name="connsiteX5319" fmla="*/ 292364 w 6435725"/>
              <a:gd name="connsiteY5319" fmla="*/ 2504281 h 6857998"/>
              <a:gd name="connsiteX5320" fmla="*/ 293687 w 6435725"/>
              <a:gd name="connsiteY5320" fmla="*/ 2504810 h 6857998"/>
              <a:gd name="connsiteX5321" fmla="*/ 294746 w 6435725"/>
              <a:gd name="connsiteY5321" fmla="*/ 2504281 h 6857998"/>
              <a:gd name="connsiteX5322" fmla="*/ 296069 w 6435725"/>
              <a:gd name="connsiteY5322" fmla="*/ 2504017 h 6857998"/>
              <a:gd name="connsiteX5323" fmla="*/ 298450 w 6435725"/>
              <a:gd name="connsiteY5323" fmla="*/ 2502958 h 6857998"/>
              <a:gd name="connsiteX5324" fmla="*/ 300302 w 6435725"/>
              <a:gd name="connsiteY5324" fmla="*/ 2501106 h 6857998"/>
              <a:gd name="connsiteX5325" fmla="*/ 302419 w 6435725"/>
              <a:gd name="connsiteY5325" fmla="*/ 2498460 h 6857998"/>
              <a:gd name="connsiteX5326" fmla="*/ 304006 w 6435725"/>
              <a:gd name="connsiteY5326" fmla="*/ 2496079 h 6857998"/>
              <a:gd name="connsiteX5327" fmla="*/ 305594 w 6435725"/>
              <a:gd name="connsiteY5327" fmla="*/ 2492904 h 6857998"/>
              <a:gd name="connsiteX5328" fmla="*/ 306917 w 6435725"/>
              <a:gd name="connsiteY5328" fmla="*/ 2489994 h 6857998"/>
              <a:gd name="connsiteX5329" fmla="*/ 307710 w 6435725"/>
              <a:gd name="connsiteY5329" fmla="*/ 2486818 h 6857998"/>
              <a:gd name="connsiteX5330" fmla="*/ 308239 w 6435725"/>
              <a:gd name="connsiteY5330" fmla="*/ 2483909 h 6857998"/>
              <a:gd name="connsiteX5331" fmla="*/ 309033 w 6435725"/>
              <a:gd name="connsiteY5331" fmla="*/ 2480998 h 6857998"/>
              <a:gd name="connsiteX5332" fmla="*/ 309033 w 6435725"/>
              <a:gd name="connsiteY5332" fmla="*/ 2478352 h 6857998"/>
              <a:gd name="connsiteX5333" fmla="*/ 309033 w 6435725"/>
              <a:gd name="connsiteY5333" fmla="*/ 2476235 h 6857998"/>
              <a:gd name="connsiteX5334" fmla="*/ 308239 w 6435725"/>
              <a:gd name="connsiteY5334" fmla="*/ 2474383 h 6857998"/>
              <a:gd name="connsiteX5335" fmla="*/ 307446 w 6435725"/>
              <a:gd name="connsiteY5335" fmla="*/ 2473325 h 6857998"/>
              <a:gd name="connsiteX5336" fmla="*/ 303212 w 6435725"/>
              <a:gd name="connsiteY5336" fmla="*/ 2469356 h 6857998"/>
              <a:gd name="connsiteX5337" fmla="*/ 299244 w 6435725"/>
              <a:gd name="connsiteY5337" fmla="*/ 2465388 h 6857998"/>
              <a:gd name="connsiteX5338" fmla="*/ 296069 w 6435725"/>
              <a:gd name="connsiteY5338" fmla="*/ 2461418 h 6857998"/>
              <a:gd name="connsiteX5339" fmla="*/ 292894 w 6435725"/>
              <a:gd name="connsiteY5339" fmla="*/ 2457714 h 6857998"/>
              <a:gd name="connsiteX5340" fmla="*/ 290777 w 6435725"/>
              <a:gd name="connsiteY5340" fmla="*/ 2453746 h 6857998"/>
              <a:gd name="connsiteX5341" fmla="*/ 288925 w 6435725"/>
              <a:gd name="connsiteY5341" fmla="*/ 2450042 h 6857998"/>
              <a:gd name="connsiteX5342" fmla="*/ 287602 w 6435725"/>
              <a:gd name="connsiteY5342" fmla="*/ 2446072 h 6857998"/>
              <a:gd name="connsiteX5343" fmla="*/ 286279 w 6435725"/>
              <a:gd name="connsiteY5343" fmla="*/ 2442369 h 6857998"/>
              <a:gd name="connsiteX5344" fmla="*/ 285750 w 6435725"/>
              <a:gd name="connsiteY5344" fmla="*/ 2438399 h 6857998"/>
              <a:gd name="connsiteX5345" fmla="*/ 285221 w 6435725"/>
              <a:gd name="connsiteY5345" fmla="*/ 2434695 h 6857998"/>
              <a:gd name="connsiteX5346" fmla="*/ 285221 w 6435725"/>
              <a:gd name="connsiteY5346" fmla="*/ 2430991 h 6857998"/>
              <a:gd name="connsiteX5347" fmla="*/ 285750 w 6435725"/>
              <a:gd name="connsiteY5347" fmla="*/ 2427287 h 6857998"/>
              <a:gd name="connsiteX5348" fmla="*/ 286279 w 6435725"/>
              <a:gd name="connsiteY5348" fmla="*/ 2423319 h 6857998"/>
              <a:gd name="connsiteX5349" fmla="*/ 286808 w 6435725"/>
              <a:gd name="connsiteY5349" fmla="*/ 2419614 h 6857998"/>
              <a:gd name="connsiteX5350" fmla="*/ 287867 w 6435725"/>
              <a:gd name="connsiteY5350" fmla="*/ 2415910 h 6857998"/>
              <a:gd name="connsiteX5351" fmla="*/ 288925 w 6435725"/>
              <a:gd name="connsiteY5351" fmla="*/ 2412206 h 6857998"/>
              <a:gd name="connsiteX5352" fmla="*/ 291835 w 6435725"/>
              <a:gd name="connsiteY5352" fmla="*/ 2404798 h 6857998"/>
              <a:gd name="connsiteX5353" fmla="*/ 294746 w 6435725"/>
              <a:gd name="connsiteY5353" fmla="*/ 2397389 h 6857998"/>
              <a:gd name="connsiteX5354" fmla="*/ 301625 w 6435725"/>
              <a:gd name="connsiteY5354" fmla="*/ 2382837 h 6857998"/>
              <a:gd name="connsiteX5355" fmla="*/ 304271 w 6435725"/>
              <a:gd name="connsiteY5355" fmla="*/ 2375429 h 6857998"/>
              <a:gd name="connsiteX5356" fmla="*/ 307181 w 6435725"/>
              <a:gd name="connsiteY5356" fmla="*/ 2368021 h 6857998"/>
              <a:gd name="connsiteX5357" fmla="*/ 307975 w 6435725"/>
              <a:gd name="connsiteY5357" fmla="*/ 2364316 h 6857998"/>
              <a:gd name="connsiteX5358" fmla="*/ 309033 w 6435725"/>
              <a:gd name="connsiteY5358" fmla="*/ 2360612 h 6857998"/>
              <a:gd name="connsiteX5359" fmla="*/ 309562 w 6435725"/>
              <a:gd name="connsiteY5359" fmla="*/ 2356644 h 6857998"/>
              <a:gd name="connsiteX5360" fmla="*/ 309827 w 6435725"/>
              <a:gd name="connsiteY5360" fmla="*/ 2352939 h 6857998"/>
              <a:gd name="connsiteX5361" fmla="*/ 310621 w 6435725"/>
              <a:gd name="connsiteY5361" fmla="*/ 2347383 h 6857998"/>
              <a:gd name="connsiteX5362" fmla="*/ 311414 w 6435725"/>
              <a:gd name="connsiteY5362" fmla="*/ 2341826 h 6857998"/>
              <a:gd name="connsiteX5363" fmla="*/ 313796 w 6435725"/>
              <a:gd name="connsiteY5363" fmla="*/ 2330713 h 6857998"/>
              <a:gd name="connsiteX5364" fmla="*/ 314325 w 6435725"/>
              <a:gd name="connsiteY5364" fmla="*/ 2321718 h 6857998"/>
              <a:gd name="connsiteX5365" fmla="*/ 314325 w 6435725"/>
              <a:gd name="connsiteY5365" fmla="*/ 2312722 h 6857998"/>
              <a:gd name="connsiteX5366" fmla="*/ 313796 w 6435725"/>
              <a:gd name="connsiteY5366" fmla="*/ 2308489 h 6857998"/>
              <a:gd name="connsiteX5367" fmla="*/ 313531 w 6435725"/>
              <a:gd name="connsiteY5367" fmla="*/ 2304520 h 6857998"/>
              <a:gd name="connsiteX5368" fmla="*/ 312738 w 6435725"/>
              <a:gd name="connsiteY5368" fmla="*/ 2300552 h 6857998"/>
              <a:gd name="connsiteX5369" fmla="*/ 311414 w 6435725"/>
              <a:gd name="connsiteY5369" fmla="*/ 2296848 h 6857998"/>
              <a:gd name="connsiteX5370" fmla="*/ 309827 w 6435725"/>
              <a:gd name="connsiteY5370" fmla="*/ 2293144 h 6857998"/>
              <a:gd name="connsiteX5371" fmla="*/ 307710 w 6435725"/>
              <a:gd name="connsiteY5371" fmla="*/ 2289968 h 6857998"/>
              <a:gd name="connsiteX5372" fmla="*/ 305329 w 6435725"/>
              <a:gd name="connsiteY5372" fmla="*/ 2286793 h 6857998"/>
              <a:gd name="connsiteX5373" fmla="*/ 302154 w 6435725"/>
              <a:gd name="connsiteY5373" fmla="*/ 2284412 h 6857998"/>
              <a:gd name="connsiteX5374" fmla="*/ 298450 w 6435725"/>
              <a:gd name="connsiteY5374" fmla="*/ 2282295 h 6857998"/>
              <a:gd name="connsiteX5375" fmla="*/ 294217 w 6435725"/>
              <a:gd name="connsiteY5375" fmla="*/ 2280178 h 6857998"/>
              <a:gd name="connsiteX5376" fmla="*/ 288925 w 6435725"/>
              <a:gd name="connsiteY5376" fmla="*/ 2278856 h 6857998"/>
              <a:gd name="connsiteX5377" fmla="*/ 283104 w 6435725"/>
              <a:gd name="connsiteY5377" fmla="*/ 2278062 h 6857998"/>
              <a:gd name="connsiteX5378" fmla="*/ 284956 w 6435725"/>
              <a:gd name="connsiteY5378" fmla="*/ 2284412 h 6857998"/>
              <a:gd name="connsiteX5379" fmla="*/ 286279 w 6435725"/>
              <a:gd name="connsiteY5379" fmla="*/ 2290497 h 6857998"/>
              <a:gd name="connsiteX5380" fmla="*/ 286808 w 6435725"/>
              <a:gd name="connsiteY5380" fmla="*/ 2296054 h 6857998"/>
              <a:gd name="connsiteX5381" fmla="*/ 286808 w 6435725"/>
              <a:gd name="connsiteY5381" fmla="*/ 2301080 h 6857998"/>
              <a:gd name="connsiteX5382" fmla="*/ 286279 w 6435725"/>
              <a:gd name="connsiteY5382" fmla="*/ 2305313 h 6857998"/>
              <a:gd name="connsiteX5383" fmla="*/ 284956 w 6435725"/>
              <a:gd name="connsiteY5383" fmla="*/ 2309018 h 6857998"/>
              <a:gd name="connsiteX5384" fmla="*/ 284162 w 6435725"/>
              <a:gd name="connsiteY5384" fmla="*/ 2310605 h 6857998"/>
              <a:gd name="connsiteX5385" fmla="*/ 283104 w 6435725"/>
              <a:gd name="connsiteY5385" fmla="*/ 2312193 h 6857998"/>
              <a:gd name="connsiteX5386" fmla="*/ 282310 w 6435725"/>
              <a:gd name="connsiteY5386" fmla="*/ 2313252 h 6857998"/>
              <a:gd name="connsiteX5387" fmla="*/ 280987 w 6435725"/>
              <a:gd name="connsiteY5387" fmla="*/ 2314575 h 6857998"/>
              <a:gd name="connsiteX5388" fmla="*/ 279400 w 6435725"/>
              <a:gd name="connsiteY5388" fmla="*/ 2315897 h 6857998"/>
              <a:gd name="connsiteX5389" fmla="*/ 278077 w 6435725"/>
              <a:gd name="connsiteY5389" fmla="*/ 2316691 h 6857998"/>
              <a:gd name="connsiteX5390" fmla="*/ 274637 w 6435725"/>
              <a:gd name="connsiteY5390" fmla="*/ 2318279 h 6857998"/>
              <a:gd name="connsiteX5391" fmla="*/ 270669 w 6435725"/>
              <a:gd name="connsiteY5391" fmla="*/ 2319073 h 6857998"/>
              <a:gd name="connsiteX5392" fmla="*/ 266171 w 6435725"/>
              <a:gd name="connsiteY5392" fmla="*/ 2319867 h 6857998"/>
              <a:gd name="connsiteX5393" fmla="*/ 261408 w 6435725"/>
              <a:gd name="connsiteY5393" fmla="*/ 2319867 h 6857998"/>
              <a:gd name="connsiteX5394" fmla="*/ 256117 w 6435725"/>
              <a:gd name="connsiteY5394" fmla="*/ 2319073 h 6857998"/>
              <a:gd name="connsiteX5395" fmla="*/ 250296 w 6435725"/>
              <a:gd name="connsiteY5395" fmla="*/ 2318279 h 6857998"/>
              <a:gd name="connsiteX5396" fmla="*/ 244211 w 6435725"/>
              <a:gd name="connsiteY5396" fmla="*/ 2316956 h 6857998"/>
              <a:gd name="connsiteX5397" fmla="*/ 240506 w 6435725"/>
              <a:gd name="connsiteY5397" fmla="*/ 2315897 h 6857998"/>
              <a:gd name="connsiteX5398" fmla="*/ 236802 w 6435725"/>
              <a:gd name="connsiteY5398" fmla="*/ 2314575 h 6857998"/>
              <a:gd name="connsiteX5399" fmla="*/ 233363 w 6435725"/>
              <a:gd name="connsiteY5399" fmla="*/ 2313252 h 6857998"/>
              <a:gd name="connsiteX5400" fmla="*/ 229923 w 6435725"/>
              <a:gd name="connsiteY5400" fmla="*/ 2311399 h 6857998"/>
              <a:gd name="connsiteX5401" fmla="*/ 226748 w 6435725"/>
              <a:gd name="connsiteY5401" fmla="*/ 2309548 h 6857998"/>
              <a:gd name="connsiteX5402" fmla="*/ 223573 w 6435725"/>
              <a:gd name="connsiteY5402" fmla="*/ 2307695 h 6857998"/>
              <a:gd name="connsiteX5403" fmla="*/ 217487 w 6435725"/>
              <a:gd name="connsiteY5403" fmla="*/ 2303197 h 6857998"/>
              <a:gd name="connsiteX5404" fmla="*/ 211667 w 6435725"/>
              <a:gd name="connsiteY5404" fmla="*/ 2298170 h 6857998"/>
              <a:gd name="connsiteX5405" fmla="*/ 206375 w 6435725"/>
              <a:gd name="connsiteY5405" fmla="*/ 2292878 h 6857998"/>
              <a:gd name="connsiteX5406" fmla="*/ 201612 w 6435725"/>
              <a:gd name="connsiteY5406" fmla="*/ 2286793 h 6857998"/>
              <a:gd name="connsiteX5407" fmla="*/ 196585 w 6435725"/>
              <a:gd name="connsiteY5407" fmla="*/ 2280972 h 6857998"/>
              <a:gd name="connsiteX5408" fmla="*/ 180975 w 6435725"/>
              <a:gd name="connsiteY5408" fmla="*/ 2263774 h 6857998"/>
              <a:gd name="connsiteX5409" fmla="*/ 171450 w 6435725"/>
              <a:gd name="connsiteY5409" fmla="*/ 2254249 h 6857998"/>
              <a:gd name="connsiteX5410" fmla="*/ 167746 w 6435725"/>
              <a:gd name="connsiteY5410" fmla="*/ 2249223 h 6857998"/>
              <a:gd name="connsiteX5411" fmla="*/ 164042 w 6435725"/>
              <a:gd name="connsiteY5411" fmla="*/ 2243930 h 6857998"/>
              <a:gd name="connsiteX5412" fmla="*/ 161131 w 6435725"/>
              <a:gd name="connsiteY5412" fmla="*/ 2238375 h 6857998"/>
              <a:gd name="connsiteX5413" fmla="*/ 160338 w 6435725"/>
              <a:gd name="connsiteY5413" fmla="*/ 2235729 h 6857998"/>
              <a:gd name="connsiteX5414" fmla="*/ 159279 w 6435725"/>
              <a:gd name="connsiteY5414" fmla="*/ 2232818 h 6857998"/>
              <a:gd name="connsiteX5415" fmla="*/ 158485 w 6435725"/>
              <a:gd name="connsiteY5415" fmla="*/ 2229908 h 6857998"/>
              <a:gd name="connsiteX5416" fmla="*/ 158221 w 6435725"/>
              <a:gd name="connsiteY5416" fmla="*/ 2226733 h 6857998"/>
              <a:gd name="connsiteX5417" fmla="*/ 157956 w 6435725"/>
              <a:gd name="connsiteY5417" fmla="*/ 2223558 h 6857998"/>
              <a:gd name="connsiteX5418" fmla="*/ 158221 w 6435725"/>
              <a:gd name="connsiteY5418" fmla="*/ 2220648 h 6857998"/>
              <a:gd name="connsiteX5419" fmla="*/ 158485 w 6435725"/>
              <a:gd name="connsiteY5419" fmla="*/ 2217208 h 6857998"/>
              <a:gd name="connsiteX5420" fmla="*/ 159014 w 6435725"/>
              <a:gd name="connsiteY5420" fmla="*/ 2213769 h 6857998"/>
              <a:gd name="connsiteX5421" fmla="*/ 160073 w 6435725"/>
              <a:gd name="connsiteY5421" fmla="*/ 2210329 h 6857998"/>
              <a:gd name="connsiteX5422" fmla="*/ 161131 w 6435725"/>
              <a:gd name="connsiteY5422" fmla="*/ 2206889 h 6857998"/>
              <a:gd name="connsiteX5423" fmla="*/ 168275 w 6435725"/>
              <a:gd name="connsiteY5423" fmla="*/ 2214033 h 6857998"/>
              <a:gd name="connsiteX5424" fmla="*/ 175419 w 6435725"/>
              <a:gd name="connsiteY5424" fmla="*/ 2220648 h 6857998"/>
              <a:gd name="connsiteX5425" fmla="*/ 178858 w 6435725"/>
              <a:gd name="connsiteY5425" fmla="*/ 2223293 h 6857998"/>
              <a:gd name="connsiteX5426" fmla="*/ 181769 w 6435725"/>
              <a:gd name="connsiteY5426" fmla="*/ 2225410 h 6857998"/>
              <a:gd name="connsiteX5427" fmla="*/ 184944 w 6435725"/>
              <a:gd name="connsiteY5427" fmla="*/ 2226998 h 6857998"/>
              <a:gd name="connsiteX5428" fmla="*/ 187589 w 6435725"/>
              <a:gd name="connsiteY5428" fmla="*/ 2228056 h 6857998"/>
              <a:gd name="connsiteX5429" fmla="*/ 188912 w 6435725"/>
              <a:gd name="connsiteY5429" fmla="*/ 2228320 h 6857998"/>
              <a:gd name="connsiteX5430" fmla="*/ 190500 w 6435725"/>
              <a:gd name="connsiteY5430" fmla="*/ 2228320 h 6857998"/>
              <a:gd name="connsiteX5431" fmla="*/ 191558 w 6435725"/>
              <a:gd name="connsiteY5431" fmla="*/ 2228056 h 6857998"/>
              <a:gd name="connsiteX5432" fmla="*/ 192617 w 6435725"/>
              <a:gd name="connsiteY5432" fmla="*/ 2227262 h 6857998"/>
              <a:gd name="connsiteX5433" fmla="*/ 193675 w 6435725"/>
              <a:gd name="connsiteY5433" fmla="*/ 2226733 h 6857998"/>
              <a:gd name="connsiteX5434" fmla="*/ 194998 w 6435725"/>
              <a:gd name="connsiteY5434" fmla="*/ 2225675 h 6857998"/>
              <a:gd name="connsiteX5435" fmla="*/ 196056 w 6435725"/>
              <a:gd name="connsiteY5435" fmla="*/ 2224616 h 6857998"/>
              <a:gd name="connsiteX5436" fmla="*/ 196850 w 6435725"/>
              <a:gd name="connsiteY5436" fmla="*/ 2223029 h 6857998"/>
              <a:gd name="connsiteX5437" fmla="*/ 197908 w 6435725"/>
              <a:gd name="connsiteY5437" fmla="*/ 2221177 h 6857998"/>
              <a:gd name="connsiteX5438" fmla="*/ 198702 w 6435725"/>
              <a:gd name="connsiteY5438" fmla="*/ 2219060 h 6857998"/>
              <a:gd name="connsiteX5439" fmla="*/ 200025 w 6435725"/>
              <a:gd name="connsiteY5439" fmla="*/ 2214033 h 6857998"/>
              <a:gd name="connsiteX5440" fmla="*/ 201083 w 6435725"/>
              <a:gd name="connsiteY5440" fmla="*/ 2207683 h 6857998"/>
              <a:gd name="connsiteX5441" fmla="*/ 201877 w 6435725"/>
              <a:gd name="connsiteY5441" fmla="*/ 2199746 h 6857998"/>
              <a:gd name="connsiteX5442" fmla="*/ 201612 w 6435725"/>
              <a:gd name="connsiteY5442" fmla="*/ 2195777 h 6857998"/>
              <a:gd name="connsiteX5443" fmla="*/ 201612 w 6435725"/>
              <a:gd name="connsiteY5443" fmla="*/ 2192337 h 6857998"/>
              <a:gd name="connsiteX5444" fmla="*/ 201612 w 6435725"/>
              <a:gd name="connsiteY5444" fmla="*/ 2189162 h 6857998"/>
              <a:gd name="connsiteX5445" fmla="*/ 201877 w 6435725"/>
              <a:gd name="connsiteY5445" fmla="*/ 2186517 h 6857998"/>
              <a:gd name="connsiteX5446" fmla="*/ 202406 w 6435725"/>
              <a:gd name="connsiteY5446" fmla="*/ 2184400 h 6857998"/>
              <a:gd name="connsiteX5447" fmla="*/ 202935 w 6435725"/>
              <a:gd name="connsiteY5447" fmla="*/ 2182548 h 6857998"/>
              <a:gd name="connsiteX5448" fmla="*/ 203994 w 6435725"/>
              <a:gd name="connsiteY5448" fmla="*/ 2180696 h 6857998"/>
              <a:gd name="connsiteX5449" fmla="*/ 204787 w 6435725"/>
              <a:gd name="connsiteY5449" fmla="*/ 2179372 h 6857998"/>
              <a:gd name="connsiteX5450" fmla="*/ 206110 w 6435725"/>
              <a:gd name="connsiteY5450" fmla="*/ 2178579 h 6857998"/>
              <a:gd name="connsiteX5451" fmla="*/ 207433 w 6435725"/>
              <a:gd name="connsiteY5451" fmla="*/ 2177785 h 6857998"/>
              <a:gd name="connsiteX5452" fmla="*/ 208492 w 6435725"/>
              <a:gd name="connsiteY5452" fmla="*/ 2177256 h 6857998"/>
              <a:gd name="connsiteX5453" fmla="*/ 210079 w 6435725"/>
              <a:gd name="connsiteY5453" fmla="*/ 2176992 h 6857998"/>
              <a:gd name="connsiteX5454" fmla="*/ 213519 w 6435725"/>
              <a:gd name="connsiteY5454" fmla="*/ 2176992 h 6857998"/>
              <a:gd name="connsiteX5455" fmla="*/ 217223 w 6435725"/>
              <a:gd name="connsiteY5455" fmla="*/ 2177256 h 6857998"/>
              <a:gd name="connsiteX5456" fmla="*/ 220927 w 6435725"/>
              <a:gd name="connsiteY5456" fmla="*/ 2178314 h 6857998"/>
              <a:gd name="connsiteX5457" fmla="*/ 224896 w 6435725"/>
              <a:gd name="connsiteY5457" fmla="*/ 2179372 h 6857998"/>
              <a:gd name="connsiteX5458" fmla="*/ 228600 w 6435725"/>
              <a:gd name="connsiteY5458" fmla="*/ 2180431 h 6857998"/>
              <a:gd name="connsiteX5459" fmla="*/ 232304 w 6435725"/>
              <a:gd name="connsiteY5459" fmla="*/ 2180961 h 6857998"/>
              <a:gd name="connsiteX5460" fmla="*/ 236008 w 6435725"/>
              <a:gd name="connsiteY5460" fmla="*/ 2181489 h 6857998"/>
              <a:gd name="connsiteX5461" fmla="*/ 237331 w 6435725"/>
              <a:gd name="connsiteY5461" fmla="*/ 2181225 h 6857998"/>
              <a:gd name="connsiteX5462" fmla="*/ 238919 w 6435725"/>
              <a:gd name="connsiteY5462" fmla="*/ 2181225 h 6857998"/>
              <a:gd name="connsiteX5463" fmla="*/ 240506 w 6435725"/>
              <a:gd name="connsiteY5463" fmla="*/ 2180696 h 6857998"/>
              <a:gd name="connsiteX5464" fmla="*/ 241829 w 6435725"/>
              <a:gd name="connsiteY5464" fmla="*/ 2180166 h 6857998"/>
              <a:gd name="connsiteX5465" fmla="*/ 242887 w 6435725"/>
              <a:gd name="connsiteY5465" fmla="*/ 2179372 h 6857998"/>
              <a:gd name="connsiteX5466" fmla="*/ 244211 w 6435725"/>
              <a:gd name="connsiteY5466" fmla="*/ 2178314 h 6857998"/>
              <a:gd name="connsiteX5467" fmla="*/ 247121 w 6435725"/>
              <a:gd name="connsiteY5467" fmla="*/ 2177256 h 6857998"/>
              <a:gd name="connsiteX5468" fmla="*/ 250561 w 6435725"/>
              <a:gd name="connsiteY5468" fmla="*/ 2176462 h 6857998"/>
              <a:gd name="connsiteX5469" fmla="*/ 253735 w 6435725"/>
              <a:gd name="connsiteY5469" fmla="*/ 2175404 h 6857998"/>
              <a:gd name="connsiteX5470" fmla="*/ 256381 w 6435725"/>
              <a:gd name="connsiteY5470" fmla="*/ 2174081 h 6857998"/>
              <a:gd name="connsiteX5471" fmla="*/ 259292 w 6435725"/>
              <a:gd name="connsiteY5471" fmla="*/ 2172758 h 6857998"/>
              <a:gd name="connsiteX5472" fmla="*/ 261673 w 6435725"/>
              <a:gd name="connsiteY5472" fmla="*/ 2171171 h 6857998"/>
              <a:gd name="connsiteX5473" fmla="*/ 264054 w 6435725"/>
              <a:gd name="connsiteY5473" fmla="*/ 2169582 h 6857998"/>
              <a:gd name="connsiteX5474" fmla="*/ 266700 w 6435725"/>
              <a:gd name="connsiteY5474" fmla="*/ 2167466 h 6857998"/>
              <a:gd name="connsiteX5475" fmla="*/ 268817 w 6435725"/>
              <a:gd name="connsiteY5475" fmla="*/ 2165615 h 6857998"/>
              <a:gd name="connsiteX5476" fmla="*/ 270933 w 6435725"/>
              <a:gd name="connsiteY5476" fmla="*/ 2163497 h 6857998"/>
              <a:gd name="connsiteX5477" fmla="*/ 274902 w 6435725"/>
              <a:gd name="connsiteY5477" fmla="*/ 2158471 h 6857998"/>
              <a:gd name="connsiteX5478" fmla="*/ 278342 w 6435725"/>
              <a:gd name="connsiteY5478" fmla="*/ 2153444 h 6857998"/>
              <a:gd name="connsiteX5479" fmla="*/ 281517 w 6435725"/>
              <a:gd name="connsiteY5479" fmla="*/ 2147094 h 6857998"/>
              <a:gd name="connsiteX5480" fmla="*/ 283104 w 6435725"/>
              <a:gd name="connsiteY5480" fmla="*/ 2144448 h 6857998"/>
              <a:gd name="connsiteX5481" fmla="*/ 285221 w 6435725"/>
              <a:gd name="connsiteY5481" fmla="*/ 2141273 h 6857998"/>
              <a:gd name="connsiteX5482" fmla="*/ 287602 w 6435725"/>
              <a:gd name="connsiteY5482" fmla="*/ 2138627 h 6857998"/>
              <a:gd name="connsiteX5483" fmla="*/ 290248 w 6435725"/>
              <a:gd name="connsiteY5483" fmla="*/ 2135716 h 6857998"/>
              <a:gd name="connsiteX5484" fmla="*/ 291835 w 6435725"/>
              <a:gd name="connsiteY5484" fmla="*/ 2134923 h 6857998"/>
              <a:gd name="connsiteX5485" fmla="*/ 293423 w 6435725"/>
              <a:gd name="connsiteY5485" fmla="*/ 2134393 h 6857998"/>
              <a:gd name="connsiteX5486" fmla="*/ 294746 w 6435725"/>
              <a:gd name="connsiteY5486" fmla="*/ 2133600 h 6857998"/>
              <a:gd name="connsiteX5487" fmla="*/ 296333 w 6435725"/>
              <a:gd name="connsiteY5487" fmla="*/ 2133335 h 6857998"/>
              <a:gd name="connsiteX5488" fmla="*/ 297921 w 6435725"/>
              <a:gd name="connsiteY5488" fmla="*/ 2133335 h 6857998"/>
              <a:gd name="connsiteX5489" fmla="*/ 299508 w 6435725"/>
              <a:gd name="connsiteY5489" fmla="*/ 2133864 h 6857998"/>
              <a:gd name="connsiteX5490" fmla="*/ 301096 w 6435725"/>
              <a:gd name="connsiteY5490" fmla="*/ 2134923 h 6857998"/>
              <a:gd name="connsiteX5491" fmla="*/ 302419 w 6435725"/>
              <a:gd name="connsiteY5491" fmla="*/ 2136246 h 6857998"/>
              <a:gd name="connsiteX5492" fmla="*/ 304271 w 6435725"/>
              <a:gd name="connsiteY5492" fmla="*/ 2137833 h 6857998"/>
              <a:gd name="connsiteX5493" fmla="*/ 305594 w 6435725"/>
              <a:gd name="connsiteY5493" fmla="*/ 2139685 h 6857998"/>
              <a:gd name="connsiteX5494" fmla="*/ 306652 w 6435725"/>
              <a:gd name="connsiteY5494" fmla="*/ 2141538 h 6857998"/>
              <a:gd name="connsiteX5495" fmla="*/ 306917 w 6435725"/>
              <a:gd name="connsiteY5495" fmla="*/ 2143389 h 6857998"/>
              <a:gd name="connsiteX5496" fmla="*/ 306917 w 6435725"/>
              <a:gd name="connsiteY5496" fmla="*/ 2145241 h 6857998"/>
              <a:gd name="connsiteX5497" fmla="*/ 306652 w 6435725"/>
              <a:gd name="connsiteY5497" fmla="*/ 2147094 h 6857998"/>
              <a:gd name="connsiteX5498" fmla="*/ 305858 w 6435725"/>
              <a:gd name="connsiteY5498" fmla="*/ 2148945 h 6857998"/>
              <a:gd name="connsiteX5499" fmla="*/ 305329 w 6435725"/>
              <a:gd name="connsiteY5499" fmla="*/ 2150797 h 6857998"/>
              <a:gd name="connsiteX5500" fmla="*/ 302948 w 6435725"/>
              <a:gd name="connsiteY5500" fmla="*/ 2154501 h 6857998"/>
              <a:gd name="connsiteX5501" fmla="*/ 300302 w 6435725"/>
              <a:gd name="connsiteY5501" fmla="*/ 2158206 h 6857998"/>
              <a:gd name="connsiteX5502" fmla="*/ 294481 w 6435725"/>
              <a:gd name="connsiteY5502" fmla="*/ 2164556 h 6857998"/>
              <a:gd name="connsiteX5503" fmla="*/ 300037 w 6435725"/>
              <a:gd name="connsiteY5503" fmla="*/ 2167201 h 6857998"/>
              <a:gd name="connsiteX5504" fmla="*/ 305329 w 6435725"/>
              <a:gd name="connsiteY5504" fmla="*/ 2168790 h 6857998"/>
              <a:gd name="connsiteX5505" fmla="*/ 310092 w 6435725"/>
              <a:gd name="connsiteY5505" fmla="*/ 2169318 h 6857998"/>
              <a:gd name="connsiteX5506" fmla="*/ 314589 w 6435725"/>
              <a:gd name="connsiteY5506" fmla="*/ 2169318 h 6857998"/>
              <a:gd name="connsiteX5507" fmla="*/ 318558 w 6435725"/>
              <a:gd name="connsiteY5507" fmla="*/ 2168790 h 6857998"/>
              <a:gd name="connsiteX5508" fmla="*/ 321998 w 6435725"/>
              <a:gd name="connsiteY5508" fmla="*/ 2167466 h 6857998"/>
              <a:gd name="connsiteX5509" fmla="*/ 325173 w 6435725"/>
              <a:gd name="connsiteY5509" fmla="*/ 2165615 h 6857998"/>
              <a:gd name="connsiteX5510" fmla="*/ 328348 w 6435725"/>
              <a:gd name="connsiteY5510" fmla="*/ 2163497 h 6857998"/>
              <a:gd name="connsiteX5511" fmla="*/ 330994 w 6435725"/>
              <a:gd name="connsiteY5511" fmla="*/ 2160587 h 6857998"/>
              <a:gd name="connsiteX5512" fmla="*/ 333904 w 6435725"/>
              <a:gd name="connsiteY5512" fmla="*/ 2157676 h 6857998"/>
              <a:gd name="connsiteX5513" fmla="*/ 336021 w 6435725"/>
              <a:gd name="connsiteY5513" fmla="*/ 2154237 h 6857998"/>
              <a:gd name="connsiteX5514" fmla="*/ 338402 w 6435725"/>
              <a:gd name="connsiteY5514" fmla="*/ 2150797 h 6857998"/>
              <a:gd name="connsiteX5515" fmla="*/ 342371 w 6435725"/>
              <a:gd name="connsiteY5515" fmla="*/ 2142860 h 6857998"/>
              <a:gd name="connsiteX5516" fmla="*/ 346869 w 6435725"/>
              <a:gd name="connsiteY5516" fmla="*/ 2134923 h 6857998"/>
              <a:gd name="connsiteX5517" fmla="*/ 347662 w 6435725"/>
              <a:gd name="connsiteY5517" fmla="*/ 2130160 h 6857998"/>
              <a:gd name="connsiteX5518" fmla="*/ 348721 w 6435725"/>
              <a:gd name="connsiteY5518" fmla="*/ 2125927 h 6857998"/>
              <a:gd name="connsiteX5519" fmla="*/ 350044 w 6435725"/>
              <a:gd name="connsiteY5519" fmla="*/ 2121693 h 6857998"/>
              <a:gd name="connsiteX5520" fmla="*/ 351631 w 6435725"/>
              <a:gd name="connsiteY5520" fmla="*/ 2117725 h 6857998"/>
              <a:gd name="connsiteX5521" fmla="*/ 353748 w 6435725"/>
              <a:gd name="connsiteY5521" fmla="*/ 2113756 h 6857998"/>
              <a:gd name="connsiteX5522" fmla="*/ 355600 w 6435725"/>
              <a:gd name="connsiteY5522" fmla="*/ 2109787 h 6857998"/>
              <a:gd name="connsiteX5523" fmla="*/ 360362 w 6435725"/>
              <a:gd name="connsiteY5523" fmla="*/ 2102114 h 6857998"/>
              <a:gd name="connsiteX5524" fmla="*/ 365125 w 6435725"/>
              <a:gd name="connsiteY5524" fmla="*/ 2094706 h 6857998"/>
              <a:gd name="connsiteX5525" fmla="*/ 370152 w 6435725"/>
              <a:gd name="connsiteY5525" fmla="*/ 2087562 h 6857998"/>
              <a:gd name="connsiteX5526" fmla="*/ 374915 w 6435725"/>
              <a:gd name="connsiteY5526" fmla="*/ 2080154 h 6857998"/>
              <a:gd name="connsiteX5527" fmla="*/ 379942 w 6435725"/>
              <a:gd name="connsiteY5527" fmla="*/ 2072481 h 6857998"/>
              <a:gd name="connsiteX5528" fmla="*/ 379942 w 6435725"/>
              <a:gd name="connsiteY5528" fmla="*/ 2069571 h 6857998"/>
              <a:gd name="connsiteX5529" fmla="*/ 379942 w 6435725"/>
              <a:gd name="connsiteY5529" fmla="*/ 2066396 h 6857998"/>
              <a:gd name="connsiteX5530" fmla="*/ 380206 w 6435725"/>
              <a:gd name="connsiteY5530" fmla="*/ 2063750 h 6857998"/>
              <a:gd name="connsiteX5531" fmla="*/ 380735 w 6435725"/>
              <a:gd name="connsiteY5531" fmla="*/ 2060840 h 6857998"/>
              <a:gd name="connsiteX5532" fmla="*/ 381529 w 6435725"/>
              <a:gd name="connsiteY5532" fmla="*/ 2058458 h 6857998"/>
              <a:gd name="connsiteX5533" fmla="*/ 382323 w 6435725"/>
              <a:gd name="connsiteY5533" fmla="*/ 2056077 h 6857998"/>
              <a:gd name="connsiteX5534" fmla="*/ 383381 w 6435725"/>
              <a:gd name="connsiteY5534" fmla="*/ 2053431 h 6857998"/>
              <a:gd name="connsiteX5535" fmla="*/ 384439 w 6435725"/>
              <a:gd name="connsiteY5535" fmla="*/ 2051314 h 6857998"/>
              <a:gd name="connsiteX5536" fmla="*/ 387085 w 6435725"/>
              <a:gd name="connsiteY5536" fmla="*/ 2047346 h 6857998"/>
              <a:gd name="connsiteX5537" fmla="*/ 390260 w 6435725"/>
              <a:gd name="connsiteY5537" fmla="*/ 2043906 h 6857998"/>
              <a:gd name="connsiteX5538" fmla="*/ 393700 w 6435725"/>
              <a:gd name="connsiteY5538" fmla="*/ 2040731 h 6857998"/>
              <a:gd name="connsiteX5539" fmla="*/ 397669 w 6435725"/>
              <a:gd name="connsiteY5539" fmla="*/ 2037821 h 6857998"/>
              <a:gd name="connsiteX5540" fmla="*/ 401637 w 6435725"/>
              <a:gd name="connsiteY5540" fmla="*/ 2035175 h 6857998"/>
              <a:gd name="connsiteX5541" fmla="*/ 406135 w 6435725"/>
              <a:gd name="connsiteY5541" fmla="*/ 2032529 h 6857998"/>
              <a:gd name="connsiteX5542" fmla="*/ 414602 w 6435725"/>
              <a:gd name="connsiteY5542" fmla="*/ 2028031 h 6857998"/>
              <a:gd name="connsiteX5543" fmla="*/ 423333 w 6435725"/>
              <a:gd name="connsiteY5543" fmla="*/ 2023269 h 6857998"/>
              <a:gd name="connsiteX5544" fmla="*/ 427302 w 6435725"/>
              <a:gd name="connsiteY5544" fmla="*/ 2021152 h 6857998"/>
              <a:gd name="connsiteX5545" fmla="*/ 431006 w 6435725"/>
              <a:gd name="connsiteY5545" fmla="*/ 2018506 h 6857998"/>
              <a:gd name="connsiteX5546" fmla="*/ 433652 w 6435725"/>
              <a:gd name="connsiteY5546" fmla="*/ 2016654 h 6857998"/>
              <a:gd name="connsiteX5547" fmla="*/ 436562 w 6435725"/>
              <a:gd name="connsiteY5547" fmla="*/ 2015331 h 6857998"/>
              <a:gd name="connsiteX5548" fmla="*/ 438944 w 6435725"/>
              <a:gd name="connsiteY5548" fmla="*/ 2015067 h 6857998"/>
              <a:gd name="connsiteX5549" fmla="*/ 441061 w 6435725"/>
              <a:gd name="connsiteY5549" fmla="*/ 2015331 h 6857998"/>
              <a:gd name="connsiteX5550" fmla="*/ 442912 w 6435725"/>
              <a:gd name="connsiteY5550" fmla="*/ 2016125 h 6857998"/>
              <a:gd name="connsiteX5551" fmla="*/ 444764 w 6435725"/>
              <a:gd name="connsiteY5551" fmla="*/ 2017183 h 6857998"/>
              <a:gd name="connsiteX5552" fmla="*/ 446087 w 6435725"/>
              <a:gd name="connsiteY5552" fmla="*/ 2019035 h 6857998"/>
              <a:gd name="connsiteX5553" fmla="*/ 447146 w 6435725"/>
              <a:gd name="connsiteY5553" fmla="*/ 2021152 h 6857998"/>
              <a:gd name="connsiteX5554" fmla="*/ 448469 w 6435725"/>
              <a:gd name="connsiteY5554" fmla="*/ 2023798 h 6857998"/>
              <a:gd name="connsiteX5555" fmla="*/ 448998 w 6435725"/>
              <a:gd name="connsiteY5555" fmla="*/ 2026444 h 6857998"/>
              <a:gd name="connsiteX5556" fmla="*/ 449527 w 6435725"/>
              <a:gd name="connsiteY5556" fmla="*/ 2029354 h 6857998"/>
              <a:gd name="connsiteX5557" fmla="*/ 450321 w 6435725"/>
              <a:gd name="connsiteY5557" fmla="*/ 2032264 h 6857998"/>
              <a:gd name="connsiteX5558" fmla="*/ 450585 w 6435725"/>
              <a:gd name="connsiteY5558" fmla="*/ 2038879 h 6857998"/>
              <a:gd name="connsiteX5559" fmla="*/ 450585 w 6435725"/>
              <a:gd name="connsiteY5559" fmla="*/ 2044965 h 6857998"/>
              <a:gd name="connsiteX5560" fmla="*/ 451379 w 6435725"/>
              <a:gd name="connsiteY5560" fmla="*/ 2047346 h 6857998"/>
              <a:gd name="connsiteX5561" fmla="*/ 452437 w 6435725"/>
              <a:gd name="connsiteY5561" fmla="*/ 2049992 h 6857998"/>
              <a:gd name="connsiteX5562" fmla="*/ 453760 w 6435725"/>
              <a:gd name="connsiteY5562" fmla="*/ 2052373 h 6857998"/>
              <a:gd name="connsiteX5563" fmla="*/ 455083 w 6435725"/>
              <a:gd name="connsiteY5563" fmla="*/ 2054225 h 6857998"/>
              <a:gd name="connsiteX5564" fmla="*/ 456406 w 6435725"/>
              <a:gd name="connsiteY5564" fmla="*/ 2056077 h 6857998"/>
              <a:gd name="connsiteX5565" fmla="*/ 458258 w 6435725"/>
              <a:gd name="connsiteY5565" fmla="*/ 2057400 h 6857998"/>
              <a:gd name="connsiteX5566" fmla="*/ 460110 w 6435725"/>
              <a:gd name="connsiteY5566" fmla="*/ 2058723 h 6857998"/>
              <a:gd name="connsiteX5567" fmla="*/ 461962 w 6435725"/>
              <a:gd name="connsiteY5567" fmla="*/ 2060046 h 6857998"/>
              <a:gd name="connsiteX5568" fmla="*/ 463814 w 6435725"/>
              <a:gd name="connsiteY5568" fmla="*/ 2060840 h 6857998"/>
              <a:gd name="connsiteX5569" fmla="*/ 465931 w 6435725"/>
              <a:gd name="connsiteY5569" fmla="*/ 2061898 h 6857998"/>
              <a:gd name="connsiteX5570" fmla="*/ 470429 w 6435725"/>
              <a:gd name="connsiteY5570" fmla="*/ 2062956 h 6857998"/>
              <a:gd name="connsiteX5571" fmla="*/ 475192 w 6435725"/>
              <a:gd name="connsiteY5571" fmla="*/ 2064015 h 6857998"/>
              <a:gd name="connsiteX5572" fmla="*/ 480483 w 6435725"/>
              <a:gd name="connsiteY5572" fmla="*/ 2064279 h 6857998"/>
              <a:gd name="connsiteX5573" fmla="*/ 482864 w 6435725"/>
              <a:gd name="connsiteY5573" fmla="*/ 2060840 h 6857998"/>
              <a:gd name="connsiteX5574" fmla="*/ 485246 w 6435725"/>
              <a:gd name="connsiteY5574" fmla="*/ 2058458 h 6857998"/>
              <a:gd name="connsiteX5575" fmla="*/ 488156 w 6435725"/>
              <a:gd name="connsiteY5575" fmla="*/ 2056341 h 6857998"/>
              <a:gd name="connsiteX5576" fmla="*/ 491067 w 6435725"/>
              <a:gd name="connsiteY5576" fmla="*/ 2054754 h 6857998"/>
              <a:gd name="connsiteX5577" fmla="*/ 494242 w 6435725"/>
              <a:gd name="connsiteY5577" fmla="*/ 2053696 h 6857998"/>
              <a:gd name="connsiteX5578" fmla="*/ 497152 w 6435725"/>
              <a:gd name="connsiteY5578" fmla="*/ 2053167 h 6857998"/>
              <a:gd name="connsiteX5579" fmla="*/ 500592 w 6435725"/>
              <a:gd name="connsiteY5579" fmla="*/ 2052637 h 6857998"/>
              <a:gd name="connsiteX5580" fmla="*/ 503767 w 6435725"/>
              <a:gd name="connsiteY5580" fmla="*/ 2052637 h 6857998"/>
              <a:gd name="connsiteX5581" fmla="*/ 510381 w 6435725"/>
              <a:gd name="connsiteY5581" fmla="*/ 2052637 h 6857998"/>
              <a:gd name="connsiteX5582" fmla="*/ 517260 w 6435725"/>
              <a:gd name="connsiteY5582" fmla="*/ 2052902 h 6857998"/>
              <a:gd name="connsiteX5583" fmla="*/ 520700 w 6435725"/>
              <a:gd name="connsiteY5583" fmla="*/ 2052902 h 6857998"/>
              <a:gd name="connsiteX5584" fmla="*/ 523610 w 6435725"/>
              <a:gd name="connsiteY5584" fmla="*/ 2052637 h 6857998"/>
              <a:gd name="connsiteX5585" fmla="*/ 527050 w 6435725"/>
              <a:gd name="connsiteY5585" fmla="*/ 2052373 h 6857998"/>
              <a:gd name="connsiteX5586" fmla="*/ 530225 w 6435725"/>
              <a:gd name="connsiteY5586" fmla="*/ 2051579 h 6857998"/>
              <a:gd name="connsiteX5587" fmla="*/ 531019 w 6435725"/>
              <a:gd name="connsiteY5587" fmla="*/ 2051579 h 6857998"/>
              <a:gd name="connsiteX5588" fmla="*/ 531548 w 6435725"/>
              <a:gd name="connsiteY5588" fmla="*/ 2051579 h 6857998"/>
              <a:gd name="connsiteX5589" fmla="*/ 532606 w 6435725"/>
              <a:gd name="connsiteY5589" fmla="*/ 2051314 h 6857998"/>
              <a:gd name="connsiteX5590" fmla="*/ 533135 w 6435725"/>
              <a:gd name="connsiteY5590" fmla="*/ 2050785 h 6857998"/>
              <a:gd name="connsiteX5591" fmla="*/ 534723 w 6435725"/>
              <a:gd name="connsiteY5591" fmla="*/ 2049198 h 6857998"/>
              <a:gd name="connsiteX5592" fmla="*/ 536046 w 6435725"/>
              <a:gd name="connsiteY5592" fmla="*/ 2046817 h 6857998"/>
              <a:gd name="connsiteX5593" fmla="*/ 538427 w 6435725"/>
              <a:gd name="connsiteY5593" fmla="*/ 2040731 h 6857998"/>
              <a:gd name="connsiteX5594" fmla="*/ 540808 w 6435725"/>
              <a:gd name="connsiteY5594" fmla="*/ 2034646 h 6857998"/>
              <a:gd name="connsiteX5595" fmla="*/ 542131 w 6435725"/>
              <a:gd name="connsiteY5595" fmla="*/ 2032529 h 6857998"/>
              <a:gd name="connsiteX5596" fmla="*/ 543454 w 6435725"/>
              <a:gd name="connsiteY5596" fmla="*/ 2030677 h 6857998"/>
              <a:gd name="connsiteX5597" fmla="*/ 544248 w 6435725"/>
              <a:gd name="connsiteY5597" fmla="*/ 2030412 h 6857998"/>
              <a:gd name="connsiteX5598" fmla="*/ 544777 w 6435725"/>
              <a:gd name="connsiteY5598" fmla="*/ 2030148 h 6857998"/>
              <a:gd name="connsiteX5599" fmla="*/ 545835 w 6435725"/>
              <a:gd name="connsiteY5599" fmla="*/ 2030148 h 6857998"/>
              <a:gd name="connsiteX5600" fmla="*/ 546365 w 6435725"/>
              <a:gd name="connsiteY5600" fmla="*/ 2030412 h 6857998"/>
              <a:gd name="connsiteX5601" fmla="*/ 547423 w 6435725"/>
              <a:gd name="connsiteY5601" fmla="*/ 2031471 h 6857998"/>
              <a:gd name="connsiteX5602" fmla="*/ 548217 w 6435725"/>
              <a:gd name="connsiteY5602" fmla="*/ 2032264 h 6857998"/>
              <a:gd name="connsiteX5603" fmla="*/ 550069 w 6435725"/>
              <a:gd name="connsiteY5603" fmla="*/ 2035704 h 6857998"/>
              <a:gd name="connsiteX5604" fmla="*/ 552185 w 6435725"/>
              <a:gd name="connsiteY5604" fmla="*/ 2040996 h 6857998"/>
              <a:gd name="connsiteX5605" fmla="*/ 554302 w 6435725"/>
              <a:gd name="connsiteY5605" fmla="*/ 2048404 h 6857998"/>
              <a:gd name="connsiteX5606" fmla="*/ 555360 w 6435725"/>
              <a:gd name="connsiteY5606" fmla="*/ 2050785 h 6857998"/>
              <a:gd name="connsiteX5607" fmla="*/ 556154 w 6435725"/>
              <a:gd name="connsiteY5607" fmla="*/ 2053167 h 6857998"/>
              <a:gd name="connsiteX5608" fmla="*/ 557477 w 6435725"/>
              <a:gd name="connsiteY5608" fmla="*/ 2055283 h 6857998"/>
              <a:gd name="connsiteX5609" fmla="*/ 558800 w 6435725"/>
              <a:gd name="connsiteY5609" fmla="*/ 2057400 h 6857998"/>
              <a:gd name="connsiteX5610" fmla="*/ 559858 w 6435725"/>
              <a:gd name="connsiteY5610" fmla="*/ 2059252 h 6857998"/>
              <a:gd name="connsiteX5611" fmla="*/ 561446 w 6435725"/>
              <a:gd name="connsiteY5611" fmla="*/ 2060840 h 6857998"/>
              <a:gd name="connsiteX5612" fmla="*/ 564621 w 6435725"/>
              <a:gd name="connsiteY5612" fmla="*/ 2063750 h 6857998"/>
              <a:gd name="connsiteX5613" fmla="*/ 567796 w 6435725"/>
              <a:gd name="connsiteY5613" fmla="*/ 2065867 h 6857998"/>
              <a:gd name="connsiteX5614" fmla="*/ 571235 w 6435725"/>
              <a:gd name="connsiteY5614" fmla="*/ 2066925 h 6857998"/>
              <a:gd name="connsiteX5615" fmla="*/ 574939 w 6435725"/>
              <a:gd name="connsiteY5615" fmla="*/ 2067983 h 6857998"/>
              <a:gd name="connsiteX5616" fmla="*/ 578644 w 6435725"/>
              <a:gd name="connsiteY5616" fmla="*/ 2068248 h 6857998"/>
              <a:gd name="connsiteX5617" fmla="*/ 582083 w 6435725"/>
              <a:gd name="connsiteY5617" fmla="*/ 2067983 h 6857998"/>
              <a:gd name="connsiteX5618" fmla="*/ 584729 w 6435725"/>
              <a:gd name="connsiteY5618" fmla="*/ 2067719 h 6857998"/>
              <a:gd name="connsiteX5619" fmla="*/ 587375 w 6435725"/>
              <a:gd name="connsiteY5619" fmla="*/ 2066925 h 6857998"/>
              <a:gd name="connsiteX5620" fmla="*/ 589756 w 6435725"/>
              <a:gd name="connsiteY5620" fmla="*/ 2066131 h 6857998"/>
              <a:gd name="connsiteX5621" fmla="*/ 591608 w 6435725"/>
              <a:gd name="connsiteY5621" fmla="*/ 2065073 h 6857998"/>
              <a:gd name="connsiteX5622" fmla="*/ 593725 w 6435725"/>
              <a:gd name="connsiteY5622" fmla="*/ 2064015 h 6857998"/>
              <a:gd name="connsiteX5623" fmla="*/ 595312 w 6435725"/>
              <a:gd name="connsiteY5623" fmla="*/ 2062427 h 6857998"/>
              <a:gd name="connsiteX5624" fmla="*/ 596635 w 6435725"/>
              <a:gd name="connsiteY5624" fmla="*/ 2060840 h 6857998"/>
              <a:gd name="connsiteX5625" fmla="*/ 597958 w 6435725"/>
              <a:gd name="connsiteY5625" fmla="*/ 2058987 h 6857998"/>
              <a:gd name="connsiteX5626" fmla="*/ 599281 w 6435725"/>
              <a:gd name="connsiteY5626" fmla="*/ 2057135 h 6857998"/>
              <a:gd name="connsiteX5627" fmla="*/ 601398 w 6435725"/>
              <a:gd name="connsiteY5627" fmla="*/ 2052902 h 6857998"/>
              <a:gd name="connsiteX5628" fmla="*/ 603250 w 6435725"/>
              <a:gd name="connsiteY5628" fmla="*/ 2048669 h 6857998"/>
              <a:gd name="connsiteX5629" fmla="*/ 604837 w 6435725"/>
              <a:gd name="connsiteY5629" fmla="*/ 2043641 h 6857998"/>
              <a:gd name="connsiteX5630" fmla="*/ 607748 w 6435725"/>
              <a:gd name="connsiteY5630" fmla="*/ 2034117 h 6857998"/>
              <a:gd name="connsiteX5631" fmla="*/ 609600 w 6435725"/>
              <a:gd name="connsiteY5631" fmla="*/ 2029619 h 6857998"/>
              <a:gd name="connsiteX5632" fmla="*/ 611717 w 6435725"/>
              <a:gd name="connsiteY5632" fmla="*/ 2025121 h 6857998"/>
              <a:gd name="connsiteX5633" fmla="*/ 613040 w 6435725"/>
              <a:gd name="connsiteY5633" fmla="*/ 2023269 h 6857998"/>
              <a:gd name="connsiteX5634" fmla="*/ 614627 w 6435725"/>
              <a:gd name="connsiteY5634" fmla="*/ 2021681 h 6857998"/>
              <a:gd name="connsiteX5635" fmla="*/ 616214 w 6435725"/>
              <a:gd name="connsiteY5635" fmla="*/ 2019829 h 6857998"/>
              <a:gd name="connsiteX5636" fmla="*/ 618067 w 6435725"/>
              <a:gd name="connsiteY5636" fmla="*/ 2018241 h 6857998"/>
              <a:gd name="connsiteX5637" fmla="*/ 619919 w 6435725"/>
              <a:gd name="connsiteY5637" fmla="*/ 2016919 h 6857998"/>
              <a:gd name="connsiteX5638" fmla="*/ 622300 w 6435725"/>
              <a:gd name="connsiteY5638" fmla="*/ 2015596 h 6857998"/>
              <a:gd name="connsiteX5639" fmla="*/ 624681 w 6435725"/>
              <a:gd name="connsiteY5639" fmla="*/ 2014802 h 6857998"/>
              <a:gd name="connsiteX5640" fmla="*/ 627592 w 6435725"/>
              <a:gd name="connsiteY5640" fmla="*/ 2014008 h 6857998"/>
              <a:gd name="connsiteX5641" fmla="*/ 632619 w 6435725"/>
              <a:gd name="connsiteY5641" fmla="*/ 2012685 h 6857998"/>
              <a:gd name="connsiteX5642" fmla="*/ 637910 w 6435725"/>
              <a:gd name="connsiteY5642" fmla="*/ 2011098 h 6857998"/>
              <a:gd name="connsiteX5643" fmla="*/ 642408 w 6435725"/>
              <a:gd name="connsiteY5643" fmla="*/ 2009246 h 6857998"/>
              <a:gd name="connsiteX5644" fmla="*/ 646906 w 6435725"/>
              <a:gd name="connsiteY5644" fmla="*/ 2007394 h 6857998"/>
              <a:gd name="connsiteX5645" fmla="*/ 650610 w 6435725"/>
              <a:gd name="connsiteY5645" fmla="*/ 2005277 h 6857998"/>
              <a:gd name="connsiteX5646" fmla="*/ 653521 w 6435725"/>
              <a:gd name="connsiteY5646" fmla="*/ 2002896 h 6857998"/>
              <a:gd name="connsiteX5647" fmla="*/ 656431 w 6435725"/>
              <a:gd name="connsiteY5647" fmla="*/ 2000250 h 6857998"/>
              <a:gd name="connsiteX5648" fmla="*/ 658283 w 6435725"/>
              <a:gd name="connsiteY5648" fmla="*/ 1997340 h 6857998"/>
              <a:gd name="connsiteX5649" fmla="*/ 659077 w 6435725"/>
              <a:gd name="connsiteY5649" fmla="*/ 1995752 h 6857998"/>
              <a:gd name="connsiteX5650" fmla="*/ 659606 w 6435725"/>
              <a:gd name="connsiteY5650" fmla="*/ 1994164 h 6857998"/>
              <a:gd name="connsiteX5651" fmla="*/ 660135 w 6435725"/>
              <a:gd name="connsiteY5651" fmla="*/ 1992312 h 6857998"/>
              <a:gd name="connsiteX5652" fmla="*/ 660135 w 6435725"/>
              <a:gd name="connsiteY5652" fmla="*/ 1990725 h 6857998"/>
              <a:gd name="connsiteX5653" fmla="*/ 660135 w 6435725"/>
              <a:gd name="connsiteY5653" fmla="*/ 1988873 h 6857998"/>
              <a:gd name="connsiteX5654" fmla="*/ 659606 w 6435725"/>
              <a:gd name="connsiteY5654" fmla="*/ 1987285 h 6857998"/>
              <a:gd name="connsiteX5655" fmla="*/ 659342 w 6435725"/>
              <a:gd name="connsiteY5655" fmla="*/ 1984904 h 6857998"/>
              <a:gd name="connsiteX5656" fmla="*/ 658812 w 6435725"/>
              <a:gd name="connsiteY5656" fmla="*/ 1983052 h 6857998"/>
              <a:gd name="connsiteX5657" fmla="*/ 656696 w 6435725"/>
              <a:gd name="connsiteY5657" fmla="*/ 1978554 h 6857998"/>
              <a:gd name="connsiteX5658" fmla="*/ 653785 w 6435725"/>
              <a:gd name="connsiteY5658" fmla="*/ 1974056 h 6857998"/>
              <a:gd name="connsiteX5659" fmla="*/ 649817 w 6435725"/>
              <a:gd name="connsiteY5659" fmla="*/ 1969029 h 6857998"/>
              <a:gd name="connsiteX5660" fmla="*/ 644789 w 6435725"/>
              <a:gd name="connsiteY5660" fmla="*/ 1963473 h 6857998"/>
              <a:gd name="connsiteX5661" fmla="*/ 644260 w 6435725"/>
              <a:gd name="connsiteY5661" fmla="*/ 1963208 h 6857998"/>
              <a:gd name="connsiteX5662" fmla="*/ 644260 w 6435725"/>
              <a:gd name="connsiteY5662" fmla="*/ 1962150 h 6857998"/>
              <a:gd name="connsiteX5663" fmla="*/ 644789 w 6435725"/>
              <a:gd name="connsiteY5663" fmla="*/ 1960562 h 6857998"/>
              <a:gd name="connsiteX5664" fmla="*/ 645319 w 6435725"/>
              <a:gd name="connsiteY5664" fmla="*/ 1958181 h 6857998"/>
              <a:gd name="connsiteX5665" fmla="*/ 646112 w 6435725"/>
              <a:gd name="connsiteY5665" fmla="*/ 1955535 h 6857998"/>
              <a:gd name="connsiteX5666" fmla="*/ 649023 w 6435725"/>
              <a:gd name="connsiteY5666" fmla="*/ 1949714 h 6857998"/>
              <a:gd name="connsiteX5667" fmla="*/ 651404 w 6435725"/>
              <a:gd name="connsiteY5667" fmla="*/ 1943894 h 6857998"/>
              <a:gd name="connsiteX5668" fmla="*/ 634206 w 6435725"/>
              <a:gd name="connsiteY5668" fmla="*/ 1923785 h 6857998"/>
              <a:gd name="connsiteX5669" fmla="*/ 627592 w 6435725"/>
              <a:gd name="connsiteY5669" fmla="*/ 1926167 h 6857998"/>
              <a:gd name="connsiteX5670" fmla="*/ 620977 w 6435725"/>
              <a:gd name="connsiteY5670" fmla="*/ 1927490 h 6857998"/>
              <a:gd name="connsiteX5671" fmla="*/ 614892 w 6435725"/>
              <a:gd name="connsiteY5671" fmla="*/ 1928548 h 6857998"/>
              <a:gd name="connsiteX5672" fmla="*/ 609335 w 6435725"/>
              <a:gd name="connsiteY5672" fmla="*/ 1928812 h 6857998"/>
              <a:gd name="connsiteX5673" fmla="*/ 604573 w 6435725"/>
              <a:gd name="connsiteY5673" fmla="*/ 1928548 h 6857998"/>
              <a:gd name="connsiteX5674" fmla="*/ 600075 w 6435725"/>
              <a:gd name="connsiteY5674" fmla="*/ 1927490 h 6857998"/>
              <a:gd name="connsiteX5675" fmla="*/ 597958 w 6435725"/>
              <a:gd name="connsiteY5675" fmla="*/ 1926960 h 6857998"/>
              <a:gd name="connsiteX5676" fmla="*/ 596106 w 6435725"/>
              <a:gd name="connsiteY5676" fmla="*/ 1926167 h 6857998"/>
              <a:gd name="connsiteX5677" fmla="*/ 594519 w 6435725"/>
              <a:gd name="connsiteY5677" fmla="*/ 1925108 h 6857998"/>
              <a:gd name="connsiteX5678" fmla="*/ 592667 w 6435725"/>
              <a:gd name="connsiteY5678" fmla="*/ 1924315 h 6857998"/>
              <a:gd name="connsiteX5679" fmla="*/ 591608 w 6435725"/>
              <a:gd name="connsiteY5679" fmla="*/ 1922727 h 6857998"/>
              <a:gd name="connsiteX5680" fmla="*/ 590021 w 6435725"/>
              <a:gd name="connsiteY5680" fmla="*/ 1921404 h 6857998"/>
              <a:gd name="connsiteX5681" fmla="*/ 588698 w 6435725"/>
              <a:gd name="connsiteY5681" fmla="*/ 1919552 h 6857998"/>
              <a:gd name="connsiteX5682" fmla="*/ 587904 w 6435725"/>
              <a:gd name="connsiteY5682" fmla="*/ 1917700 h 6857998"/>
              <a:gd name="connsiteX5683" fmla="*/ 586846 w 6435725"/>
              <a:gd name="connsiteY5683" fmla="*/ 1915848 h 6857998"/>
              <a:gd name="connsiteX5684" fmla="*/ 586317 w 6435725"/>
              <a:gd name="connsiteY5684" fmla="*/ 1913731 h 6857998"/>
              <a:gd name="connsiteX5685" fmla="*/ 584994 w 6435725"/>
              <a:gd name="connsiteY5685" fmla="*/ 1908969 h 6857998"/>
              <a:gd name="connsiteX5686" fmla="*/ 584464 w 6435725"/>
              <a:gd name="connsiteY5686" fmla="*/ 1903677 h 6857998"/>
              <a:gd name="connsiteX5687" fmla="*/ 584729 w 6435725"/>
              <a:gd name="connsiteY5687" fmla="*/ 1897592 h 6857998"/>
              <a:gd name="connsiteX5688" fmla="*/ 585523 w 6435725"/>
              <a:gd name="connsiteY5688" fmla="*/ 1890448 h 6857998"/>
              <a:gd name="connsiteX5689" fmla="*/ 586581 w 6435725"/>
              <a:gd name="connsiteY5689" fmla="*/ 1883040 h 6857998"/>
              <a:gd name="connsiteX5690" fmla="*/ 587904 w 6435725"/>
              <a:gd name="connsiteY5690" fmla="*/ 1877748 h 6857998"/>
              <a:gd name="connsiteX5691" fmla="*/ 589492 w 6435725"/>
              <a:gd name="connsiteY5691" fmla="*/ 1872721 h 6857998"/>
              <a:gd name="connsiteX5692" fmla="*/ 591344 w 6435725"/>
              <a:gd name="connsiteY5692" fmla="*/ 1867958 h 6857998"/>
              <a:gd name="connsiteX5693" fmla="*/ 593461 w 6435725"/>
              <a:gd name="connsiteY5693" fmla="*/ 1863460 h 6857998"/>
              <a:gd name="connsiteX5694" fmla="*/ 595842 w 6435725"/>
              <a:gd name="connsiteY5694" fmla="*/ 1859492 h 6857998"/>
              <a:gd name="connsiteX5695" fmla="*/ 598487 w 6435725"/>
              <a:gd name="connsiteY5695" fmla="*/ 1854994 h 6857998"/>
              <a:gd name="connsiteX5696" fmla="*/ 601398 w 6435725"/>
              <a:gd name="connsiteY5696" fmla="*/ 1851289 h 6857998"/>
              <a:gd name="connsiteX5697" fmla="*/ 604573 w 6435725"/>
              <a:gd name="connsiteY5697" fmla="*/ 1847850 h 6857998"/>
              <a:gd name="connsiteX5698" fmla="*/ 607748 w 6435725"/>
              <a:gd name="connsiteY5698" fmla="*/ 1844146 h 6857998"/>
              <a:gd name="connsiteX5699" fmla="*/ 611187 w 6435725"/>
              <a:gd name="connsiteY5699" fmla="*/ 1840706 h 6857998"/>
              <a:gd name="connsiteX5700" fmla="*/ 614892 w 6435725"/>
              <a:gd name="connsiteY5700" fmla="*/ 1837531 h 6857998"/>
              <a:gd name="connsiteX5701" fmla="*/ 618860 w 6435725"/>
              <a:gd name="connsiteY5701" fmla="*/ 1834621 h 6857998"/>
              <a:gd name="connsiteX5702" fmla="*/ 626798 w 6435725"/>
              <a:gd name="connsiteY5702" fmla="*/ 1828800 h 6857998"/>
              <a:gd name="connsiteX5703" fmla="*/ 635529 w 6435725"/>
              <a:gd name="connsiteY5703" fmla="*/ 1823508 h 6857998"/>
              <a:gd name="connsiteX5704" fmla="*/ 638440 w 6435725"/>
              <a:gd name="connsiteY5704" fmla="*/ 1804723 h 6857998"/>
              <a:gd name="connsiteX5705" fmla="*/ 642144 w 6435725"/>
              <a:gd name="connsiteY5705" fmla="*/ 1793610 h 6857998"/>
              <a:gd name="connsiteX5706" fmla="*/ 646112 w 6435725"/>
              <a:gd name="connsiteY5706" fmla="*/ 1783027 h 6857998"/>
              <a:gd name="connsiteX5707" fmla="*/ 650081 w 6435725"/>
              <a:gd name="connsiteY5707" fmla="*/ 1772444 h 6857998"/>
              <a:gd name="connsiteX5708" fmla="*/ 655108 w 6435725"/>
              <a:gd name="connsiteY5708" fmla="*/ 1762125 h 6857998"/>
              <a:gd name="connsiteX5709" fmla="*/ 660400 w 6435725"/>
              <a:gd name="connsiteY5709" fmla="*/ 1751806 h 6857998"/>
              <a:gd name="connsiteX5710" fmla="*/ 665956 w 6435725"/>
              <a:gd name="connsiteY5710" fmla="*/ 1742016 h 6857998"/>
              <a:gd name="connsiteX5711" fmla="*/ 672306 w 6435725"/>
              <a:gd name="connsiteY5711" fmla="*/ 1732492 h 6857998"/>
              <a:gd name="connsiteX5712" fmla="*/ 675746 w 6435725"/>
              <a:gd name="connsiteY5712" fmla="*/ 1727994 h 6857998"/>
              <a:gd name="connsiteX5713" fmla="*/ 679450 w 6435725"/>
              <a:gd name="connsiteY5713" fmla="*/ 1723231 h 6857998"/>
              <a:gd name="connsiteX5714" fmla="*/ 682889 w 6435725"/>
              <a:gd name="connsiteY5714" fmla="*/ 1699154 h 6857998"/>
              <a:gd name="connsiteX5715" fmla="*/ 689239 w 6435725"/>
              <a:gd name="connsiteY5715" fmla="*/ 1674812 h 6857998"/>
              <a:gd name="connsiteX5716" fmla="*/ 692944 w 6435725"/>
              <a:gd name="connsiteY5716" fmla="*/ 1662906 h 6857998"/>
              <a:gd name="connsiteX5717" fmla="*/ 694796 w 6435725"/>
              <a:gd name="connsiteY5717" fmla="*/ 1657085 h 6857998"/>
              <a:gd name="connsiteX5718" fmla="*/ 696912 w 6435725"/>
              <a:gd name="connsiteY5718" fmla="*/ 1651264 h 6857998"/>
              <a:gd name="connsiteX5719" fmla="*/ 697706 w 6435725"/>
              <a:gd name="connsiteY5719" fmla="*/ 1648883 h 6857998"/>
              <a:gd name="connsiteX5720" fmla="*/ 698765 w 6435725"/>
              <a:gd name="connsiteY5720" fmla="*/ 1646766 h 6857998"/>
              <a:gd name="connsiteX5721" fmla="*/ 700352 w 6435725"/>
              <a:gd name="connsiteY5721" fmla="*/ 1644650 h 6857998"/>
              <a:gd name="connsiteX5722" fmla="*/ 701675 w 6435725"/>
              <a:gd name="connsiteY5722" fmla="*/ 1642798 h 6857998"/>
              <a:gd name="connsiteX5723" fmla="*/ 703262 w 6435725"/>
              <a:gd name="connsiteY5723" fmla="*/ 1641210 h 6857998"/>
              <a:gd name="connsiteX5724" fmla="*/ 704850 w 6435725"/>
              <a:gd name="connsiteY5724" fmla="*/ 1639887 h 6857998"/>
              <a:gd name="connsiteX5725" fmla="*/ 706702 w 6435725"/>
              <a:gd name="connsiteY5725" fmla="*/ 1638564 h 6857998"/>
              <a:gd name="connsiteX5726" fmla="*/ 708554 w 6435725"/>
              <a:gd name="connsiteY5726" fmla="*/ 1637771 h 6857998"/>
              <a:gd name="connsiteX5727" fmla="*/ 710406 w 6435725"/>
              <a:gd name="connsiteY5727" fmla="*/ 1636977 h 6857998"/>
              <a:gd name="connsiteX5728" fmla="*/ 712258 w 6435725"/>
              <a:gd name="connsiteY5728" fmla="*/ 1636977 h 6857998"/>
              <a:gd name="connsiteX5729" fmla="*/ 713846 w 6435725"/>
              <a:gd name="connsiteY5729" fmla="*/ 1636977 h 6857998"/>
              <a:gd name="connsiteX5730" fmla="*/ 715433 w 6435725"/>
              <a:gd name="connsiteY5730" fmla="*/ 1637771 h 6857998"/>
              <a:gd name="connsiteX5731" fmla="*/ 716756 w 6435725"/>
              <a:gd name="connsiteY5731" fmla="*/ 1638564 h 6857998"/>
              <a:gd name="connsiteX5732" fmla="*/ 718344 w 6435725"/>
              <a:gd name="connsiteY5732" fmla="*/ 1640152 h 6857998"/>
              <a:gd name="connsiteX5733" fmla="*/ 719402 w 6435725"/>
              <a:gd name="connsiteY5733" fmla="*/ 1642269 h 6857998"/>
              <a:gd name="connsiteX5734" fmla="*/ 720196 w 6435725"/>
              <a:gd name="connsiteY5734" fmla="*/ 1644650 h 6857998"/>
              <a:gd name="connsiteX5735" fmla="*/ 722577 w 6435725"/>
              <a:gd name="connsiteY5735" fmla="*/ 1652323 h 6857998"/>
              <a:gd name="connsiteX5736" fmla="*/ 724429 w 6435725"/>
              <a:gd name="connsiteY5736" fmla="*/ 1658937 h 6857998"/>
              <a:gd name="connsiteX5737" fmla="*/ 726810 w 6435725"/>
              <a:gd name="connsiteY5737" fmla="*/ 1664229 h 6857998"/>
              <a:gd name="connsiteX5738" fmla="*/ 728398 w 6435725"/>
              <a:gd name="connsiteY5738" fmla="*/ 1668991 h 6857998"/>
              <a:gd name="connsiteX5739" fmla="*/ 730779 w 6435725"/>
              <a:gd name="connsiteY5739" fmla="*/ 1672960 h 6857998"/>
              <a:gd name="connsiteX5740" fmla="*/ 732631 w 6435725"/>
              <a:gd name="connsiteY5740" fmla="*/ 1676400 h 6857998"/>
              <a:gd name="connsiteX5741" fmla="*/ 733954 w 6435725"/>
              <a:gd name="connsiteY5741" fmla="*/ 1678781 h 6857998"/>
              <a:gd name="connsiteX5742" fmla="*/ 735806 w 6435725"/>
              <a:gd name="connsiteY5742" fmla="*/ 1680369 h 6857998"/>
              <a:gd name="connsiteX5743" fmla="*/ 737394 w 6435725"/>
              <a:gd name="connsiteY5743" fmla="*/ 1681691 h 6857998"/>
              <a:gd name="connsiteX5744" fmla="*/ 738981 w 6435725"/>
              <a:gd name="connsiteY5744" fmla="*/ 1682221 h 6857998"/>
              <a:gd name="connsiteX5745" fmla="*/ 740569 w 6435725"/>
              <a:gd name="connsiteY5745" fmla="*/ 1682221 h 6857998"/>
              <a:gd name="connsiteX5746" fmla="*/ 742156 w 6435725"/>
              <a:gd name="connsiteY5746" fmla="*/ 1681691 h 6857998"/>
              <a:gd name="connsiteX5747" fmla="*/ 743214 w 6435725"/>
              <a:gd name="connsiteY5747" fmla="*/ 1680633 h 6857998"/>
              <a:gd name="connsiteX5748" fmla="*/ 744537 w 6435725"/>
              <a:gd name="connsiteY5748" fmla="*/ 1679310 h 6857998"/>
              <a:gd name="connsiteX5749" fmla="*/ 745596 w 6435725"/>
              <a:gd name="connsiteY5749" fmla="*/ 1677987 h 6857998"/>
              <a:gd name="connsiteX5750" fmla="*/ 746919 w 6435725"/>
              <a:gd name="connsiteY5750" fmla="*/ 1675606 h 6857998"/>
              <a:gd name="connsiteX5751" fmla="*/ 749035 w 6435725"/>
              <a:gd name="connsiteY5751" fmla="*/ 1671108 h 6857998"/>
              <a:gd name="connsiteX5752" fmla="*/ 750887 w 6435725"/>
              <a:gd name="connsiteY5752" fmla="*/ 1665816 h 6857998"/>
              <a:gd name="connsiteX5753" fmla="*/ 752475 w 6435725"/>
              <a:gd name="connsiteY5753" fmla="*/ 1659996 h 6857998"/>
              <a:gd name="connsiteX5754" fmla="*/ 753798 w 6435725"/>
              <a:gd name="connsiteY5754" fmla="*/ 1654439 h 6857998"/>
              <a:gd name="connsiteX5755" fmla="*/ 755650 w 6435725"/>
              <a:gd name="connsiteY5755" fmla="*/ 1644915 h 6857998"/>
              <a:gd name="connsiteX5756" fmla="*/ 756444 w 6435725"/>
              <a:gd name="connsiteY5756" fmla="*/ 1640152 h 6857998"/>
              <a:gd name="connsiteX5757" fmla="*/ 758031 w 6435725"/>
              <a:gd name="connsiteY5757" fmla="*/ 1635919 h 6857998"/>
              <a:gd name="connsiteX5758" fmla="*/ 759883 w 6435725"/>
              <a:gd name="connsiteY5758" fmla="*/ 1631685 h 6857998"/>
              <a:gd name="connsiteX5759" fmla="*/ 761735 w 6435725"/>
              <a:gd name="connsiteY5759" fmla="*/ 1628246 h 6857998"/>
              <a:gd name="connsiteX5760" fmla="*/ 763852 w 6435725"/>
              <a:gd name="connsiteY5760" fmla="*/ 1624541 h 6857998"/>
              <a:gd name="connsiteX5761" fmla="*/ 765969 w 6435725"/>
              <a:gd name="connsiteY5761" fmla="*/ 1621366 h 6857998"/>
              <a:gd name="connsiteX5762" fmla="*/ 768350 w 6435725"/>
              <a:gd name="connsiteY5762" fmla="*/ 1617927 h 6857998"/>
              <a:gd name="connsiteX5763" fmla="*/ 770996 w 6435725"/>
              <a:gd name="connsiteY5763" fmla="*/ 1615281 h 6857998"/>
              <a:gd name="connsiteX5764" fmla="*/ 773642 w 6435725"/>
              <a:gd name="connsiteY5764" fmla="*/ 1612371 h 6857998"/>
              <a:gd name="connsiteX5765" fmla="*/ 776552 w 6435725"/>
              <a:gd name="connsiteY5765" fmla="*/ 1609725 h 6857998"/>
              <a:gd name="connsiteX5766" fmla="*/ 779198 w 6435725"/>
              <a:gd name="connsiteY5766" fmla="*/ 1607344 h 6857998"/>
              <a:gd name="connsiteX5767" fmla="*/ 785283 w 6435725"/>
              <a:gd name="connsiteY5767" fmla="*/ 1602581 h 6857998"/>
              <a:gd name="connsiteX5768" fmla="*/ 791898 w 6435725"/>
              <a:gd name="connsiteY5768" fmla="*/ 1598612 h 6857998"/>
              <a:gd name="connsiteX5769" fmla="*/ 798512 w 6435725"/>
              <a:gd name="connsiteY5769" fmla="*/ 1594908 h 6857998"/>
              <a:gd name="connsiteX5770" fmla="*/ 805392 w 6435725"/>
              <a:gd name="connsiteY5770" fmla="*/ 1591204 h 6857998"/>
              <a:gd name="connsiteX5771" fmla="*/ 812271 w 6435725"/>
              <a:gd name="connsiteY5771" fmla="*/ 1587764 h 6857998"/>
              <a:gd name="connsiteX5772" fmla="*/ 826558 w 6435725"/>
              <a:gd name="connsiteY5772" fmla="*/ 1581415 h 6857998"/>
              <a:gd name="connsiteX5773" fmla="*/ 833173 w 6435725"/>
              <a:gd name="connsiteY5773" fmla="*/ 1577710 h 6857998"/>
              <a:gd name="connsiteX5774" fmla="*/ 840052 w 6435725"/>
              <a:gd name="connsiteY5774" fmla="*/ 1574006 h 6857998"/>
              <a:gd name="connsiteX5775" fmla="*/ 846137 w 6435725"/>
              <a:gd name="connsiteY5775" fmla="*/ 1570037 h 6857998"/>
              <a:gd name="connsiteX5776" fmla="*/ 852223 w 6435725"/>
              <a:gd name="connsiteY5776" fmla="*/ 1565539 h 6857998"/>
              <a:gd name="connsiteX5777" fmla="*/ 855927 w 6435725"/>
              <a:gd name="connsiteY5777" fmla="*/ 1562364 h 6857998"/>
              <a:gd name="connsiteX5778" fmla="*/ 859367 w 6435725"/>
              <a:gd name="connsiteY5778" fmla="*/ 1559189 h 6857998"/>
              <a:gd name="connsiteX5779" fmla="*/ 862542 w 6435725"/>
              <a:gd name="connsiteY5779" fmla="*/ 1556279 h 6857998"/>
              <a:gd name="connsiteX5780" fmla="*/ 865187 w 6435725"/>
              <a:gd name="connsiteY5780" fmla="*/ 1552839 h 6857998"/>
              <a:gd name="connsiteX5781" fmla="*/ 868098 w 6435725"/>
              <a:gd name="connsiteY5781" fmla="*/ 1549400 h 6857998"/>
              <a:gd name="connsiteX5782" fmla="*/ 870215 w 6435725"/>
              <a:gd name="connsiteY5782" fmla="*/ 1546489 h 6857998"/>
              <a:gd name="connsiteX5783" fmla="*/ 872331 w 6435725"/>
              <a:gd name="connsiteY5783" fmla="*/ 1543050 h 6857998"/>
              <a:gd name="connsiteX5784" fmla="*/ 874183 w 6435725"/>
              <a:gd name="connsiteY5784" fmla="*/ 1539346 h 6857998"/>
              <a:gd name="connsiteX5785" fmla="*/ 877358 w 6435725"/>
              <a:gd name="connsiteY5785" fmla="*/ 1532731 h 6857998"/>
              <a:gd name="connsiteX5786" fmla="*/ 880269 w 6435725"/>
              <a:gd name="connsiteY5786" fmla="*/ 1525323 h 6857998"/>
              <a:gd name="connsiteX5787" fmla="*/ 882650 w 6435725"/>
              <a:gd name="connsiteY5787" fmla="*/ 1517650 h 6857998"/>
              <a:gd name="connsiteX5788" fmla="*/ 884767 w 6435725"/>
              <a:gd name="connsiteY5788" fmla="*/ 1509977 h 6857998"/>
              <a:gd name="connsiteX5789" fmla="*/ 888471 w 6435725"/>
              <a:gd name="connsiteY5789" fmla="*/ 1501775 h 6857998"/>
              <a:gd name="connsiteX5790" fmla="*/ 890323 w 6435725"/>
              <a:gd name="connsiteY5790" fmla="*/ 1498600 h 6857998"/>
              <a:gd name="connsiteX5791" fmla="*/ 892175 w 6435725"/>
              <a:gd name="connsiteY5791" fmla="*/ 1495689 h 6857998"/>
              <a:gd name="connsiteX5792" fmla="*/ 893763 w 6435725"/>
              <a:gd name="connsiteY5792" fmla="*/ 1493308 h 6857998"/>
              <a:gd name="connsiteX5793" fmla="*/ 895614 w 6435725"/>
              <a:gd name="connsiteY5793" fmla="*/ 1491456 h 6857998"/>
              <a:gd name="connsiteX5794" fmla="*/ 897202 w 6435725"/>
              <a:gd name="connsiteY5794" fmla="*/ 1489604 h 6857998"/>
              <a:gd name="connsiteX5795" fmla="*/ 899054 w 6435725"/>
              <a:gd name="connsiteY5795" fmla="*/ 1488281 h 6857998"/>
              <a:gd name="connsiteX5796" fmla="*/ 900642 w 6435725"/>
              <a:gd name="connsiteY5796" fmla="*/ 1487487 h 6857998"/>
              <a:gd name="connsiteX5797" fmla="*/ 901964 w 6435725"/>
              <a:gd name="connsiteY5797" fmla="*/ 1486958 h 6857998"/>
              <a:gd name="connsiteX5798" fmla="*/ 903552 w 6435725"/>
              <a:gd name="connsiteY5798" fmla="*/ 1486429 h 6857998"/>
              <a:gd name="connsiteX5799" fmla="*/ 905139 w 6435725"/>
              <a:gd name="connsiteY5799" fmla="*/ 1486429 h 6857998"/>
              <a:gd name="connsiteX5800" fmla="*/ 906727 w 6435725"/>
              <a:gd name="connsiteY5800" fmla="*/ 1486958 h 6857998"/>
              <a:gd name="connsiteX5801" fmla="*/ 908314 w 6435725"/>
              <a:gd name="connsiteY5801" fmla="*/ 1487487 h 6857998"/>
              <a:gd name="connsiteX5802" fmla="*/ 909637 w 6435725"/>
              <a:gd name="connsiteY5802" fmla="*/ 1488016 h 6857998"/>
              <a:gd name="connsiteX5803" fmla="*/ 911225 w 6435725"/>
              <a:gd name="connsiteY5803" fmla="*/ 1489075 h 6857998"/>
              <a:gd name="connsiteX5804" fmla="*/ 914135 w 6435725"/>
              <a:gd name="connsiteY5804" fmla="*/ 1491456 h 6857998"/>
              <a:gd name="connsiteX5805" fmla="*/ 917046 w 6435725"/>
              <a:gd name="connsiteY5805" fmla="*/ 1494102 h 6857998"/>
              <a:gd name="connsiteX5806" fmla="*/ 922602 w 6435725"/>
              <a:gd name="connsiteY5806" fmla="*/ 1500981 h 6857998"/>
              <a:gd name="connsiteX5807" fmla="*/ 928423 w 6435725"/>
              <a:gd name="connsiteY5807" fmla="*/ 1507596 h 6857998"/>
              <a:gd name="connsiteX5808" fmla="*/ 931333 w 6435725"/>
              <a:gd name="connsiteY5808" fmla="*/ 1510771 h 6857998"/>
              <a:gd name="connsiteX5809" fmla="*/ 934244 w 6435725"/>
              <a:gd name="connsiteY5809" fmla="*/ 1513152 h 6857998"/>
              <a:gd name="connsiteX5810" fmla="*/ 934508 w 6435725"/>
              <a:gd name="connsiteY5810" fmla="*/ 1511300 h 6857998"/>
              <a:gd name="connsiteX5811" fmla="*/ 935302 w 6435725"/>
              <a:gd name="connsiteY5811" fmla="*/ 1509448 h 6857998"/>
              <a:gd name="connsiteX5812" fmla="*/ 935567 w 6435725"/>
              <a:gd name="connsiteY5812" fmla="*/ 1505215 h 6857998"/>
              <a:gd name="connsiteX5813" fmla="*/ 935567 w 6435725"/>
              <a:gd name="connsiteY5813" fmla="*/ 1500981 h 6857998"/>
              <a:gd name="connsiteX5814" fmla="*/ 935302 w 6435725"/>
              <a:gd name="connsiteY5814" fmla="*/ 1496483 h 6857998"/>
              <a:gd name="connsiteX5815" fmla="*/ 933979 w 6435725"/>
              <a:gd name="connsiteY5815" fmla="*/ 1487223 h 6857998"/>
              <a:gd name="connsiteX5816" fmla="*/ 933714 w 6435725"/>
              <a:gd name="connsiteY5816" fmla="*/ 1482460 h 6857998"/>
              <a:gd name="connsiteX5817" fmla="*/ 933714 w 6435725"/>
              <a:gd name="connsiteY5817" fmla="*/ 1478227 h 6857998"/>
              <a:gd name="connsiteX5818" fmla="*/ 933979 w 6435725"/>
              <a:gd name="connsiteY5818" fmla="*/ 1473993 h 6857998"/>
              <a:gd name="connsiteX5819" fmla="*/ 934244 w 6435725"/>
              <a:gd name="connsiteY5819" fmla="*/ 1472141 h 6857998"/>
              <a:gd name="connsiteX5820" fmla="*/ 935037 w 6435725"/>
              <a:gd name="connsiteY5820" fmla="*/ 1470290 h 6857998"/>
              <a:gd name="connsiteX5821" fmla="*/ 935567 w 6435725"/>
              <a:gd name="connsiteY5821" fmla="*/ 1468437 h 6857998"/>
              <a:gd name="connsiteX5822" fmla="*/ 936889 w 6435725"/>
              <a:gd name="connsiteY5822" fmla="*/ 1466850 h 6857998"/>
              <a:gd name="connsiteX5823" fmla="*/ 937948 w 6435725"/>
              <a:gd name="connsiteY5823" fmla="*/ 1465262 h 6857998"/>
              <a:gd name="connsiteX5824" fmla="*/ 939271 w 6435725"/>
              <a:gd name="connsiteY5824" fmla="*/ 1463675 h 6857998"/>
              <a:gd name="connsiteX5825" fmla="*/ 941123 w 6435725"/>
              <a:gd name="connsiteY5825" fmla="*/ 1462616 h 6857998"/>
              <a:gd name="connsiteX5826" fmla="*/ 942975 w 6435725"/>
              <a:gd name="connsiteY5826" fmla="*/ 1461294 h 6857998"/>
              <a:gd name="connsiteX5827" fmla="*/ 945356 w 6435725"/>
              <a:gd name="connsiteY5827" fmla="*/ 1460235 h 6857998"/>
              <a:gd name="connsiteX5828" fmla="*/ 948002 w 6435725"/>
              <a:gd name="connsiteY5828" fmla="*/ 1459441 h 6857998"/>
              <a:gd name="connsiteX5829" fmla="*/ 950912 w 6435725"/>
              <a:gd name="connsiteY5829" fmla="*/ 1458912 h 6857998"/>
              <a:gd name="connsiteX5830" fmla="*/ 954352 w 6435725"/>
              <a:gd name="connsiteY5830" fmla="*/ 1458383 h 6857998"/>
              <a:gd name="connsiteX5831" fmla="*/ 958056 w 6435725"/>
              <a:gd name="connsiteY5831" fmla="*/ 1457854 h 6857998"/>
              <a:gd name="connsiteX5832" fmla="*/ 962290 w 6435725"/>
              <a:gd name="connsiteY5832" fmla="*/ 1457854 h 6857998"/>
              <a:gd name="connsiteX5833" fmla="*/ 962554 w 6435725"/>
              <a:gd name="connsiteY5833" fmla="*/ 1455208 h 6857998"/>
              <a:gd name="connsiteX5834" fmla="*/ 962554 w 6435725"/>
              <a:gd name="connsiteY5834" fmla="*/ 1452562 h 6857998"/>
              <a:gd name="connsiteX5835" fmla="*/ 962290 w 6435725"/>
              <a:gd name="connsiteY5835" fmla="*/ 1449916 h 6857998"/>
              <a:gd name="connsiteX5836" fmla="*/ 962025 w 6435725"/>
              <a:gd name="connsiteY5836" fmla="*/ 1447535 h 6857998"/>
              <a:gd name="connsiteX5837" fmla="*/ 961231 w 6435725"/>
              <a:gd name="connsiteY5837" fmla="*/ 1445154 h 6857998"/>
              <a:gd name="connsiteX5838" fmla="*/ 960702 w 6435725"/>
              <a:gd name="connsiteY5838" fmla="*/ 1442508 h 6857998"/>
              <a:gd name="connsiteX5839" fmla="*/ 958850 w 6435725"/>
              <a:gd name="connsiteY5839" fmla="*/ 1438275 h 6857998"/>
              <a:gd name="connsiteX5840" fmla="*/ 956469 w 6435725"/>
              <a:gd name="connsiteY5840" fmla="*/ 1434306 h 6857998"/>
              <a:gd name="connsiteX5841" fmla="*/ 953558 w 6435725"/>
              <a:gd name="connsiteY5841" fmla="*/ 1430337 h 6857998"/>
              <a:gd name="connsiteX5842" fmla="*/ 950383 w 6435725"/>
              <a:gd name="connsiteY5842" fmla="*/ 1426369 h 6857998"/>
              <a:gd name="connsiteX5843" fmla="*/ 947208 w 6435725"/>
              <a:gd name="connsiteY5843" fmla="*/ 1422400 h 6857998"/>
              <a:gd name="connsiteX5844" fmla="*/ 940064 w 6435725"/>
              <a:gd name="connsiteY5844" fmla="*/ 1414727 h 6857998"/>
              <a:gd name="connsiteX5845" fmla="*/ 937154 w 6435725"/>
              <a:gd name="connsiteY5845" fmla="*/ 1410229 h 6857998"/>
              <a:gd name="connsiteX5846" fmla="*/ 934244 w 6435725"/>
              <a:gd name="connsiteY5846" fmla="*/ 1405996 h 6857998"/>
              <a:gd name="connsiteX5847" fmla="*/ 931598 w 6435725"/>
              <a:gd name="connsiteY5847" fmla="*/ 1401498 h 6857998"/>
              <a:gd name="connsiteX5848" fmla="*/ 929746 w 6435725"/>
              <a:gd name="connsiteY5848" fmla="*/ 1396206 h 6857998"/>
              <a:gd name="connsiteX5849" fmla="*/ 928687 w 6435725"/>
              <a:gd name="connsiteY5849" fmla="*/ 1393560 h 6857998"/>
              <a:gd name="connsiteX5850" fmla="*/ 928158 w 6435725"/>
              <a:gd name="connsiteY5850" fmla="*/ 1390650 h 6857998"/>
              <a:gd name="connsiteX5851" fmla="*/ 927629 w 6435725"/>
              <a:gd name="connsiteY5851" fmla="*/ 1388004 h 6857998"/>
              <a:gd name="connsiteX5852" fmla="*/ 927629 w 6435725"/>
              <a:gd name="connsiteY5852" fmla="*/ 1384829 h 6857998"/>
              <a:gd name="connsiteX5853" fmla="*/ 931333 w 6435725"/>
              <a:gd name="connsiteY5853" fmla="*/ 1385887 h 6857998"/>
              <a:gd name="connsiteX5854" fmla="*/ 935037 w 6435725"/>
              <a:gd name="connsiteY5854" fmla="*/ 1386946 h 6857998"/>
              <a:gd name="connsiteX5855" fmla="*/ 938477 w 6435725"/>
              <a:gd name="connsiteY5855" fmla="*/ 1388533 h 6857998"/>
              <a:gd name="connsiteX5856" fmla="*/ 942181 w 6435725"/>
              <a:gd name="connsiteY5856" fmla="*/ 1390385 h 6857998"/>
              <a:gd name="connsiteX5857" fmla="*/ 945621 w 6435725"/>
              <a:gd name="connsiteY5857" fmla="*/ 1392237 h 6857998"/>
              <a:gd name="connsiteX5858" fmla="*/ 948796 w 6435725"/>
              <a:gd name="connsiteY5858" fmla="*/ 1394089 h 6857998"/>
              <a:gd name="connsiteX5859" fmla="*/ 955146 w 6435725"/>
              <a:gd name="connsiteY5859" fmla="*/ 1398323 h 6857998"/>
              <a:gd name="connsiteX5860" fmla="*/ 961231 w 6435725"/>
              <a:gd name="connsiteY5860" fmla="*/ 1403350 h 6857998"/>
              <a:gd name="connsiteX5861" fmla="*/ 967052 w 6435725"/>
              <a:gd name="connsiteY5861" fmla="*/ 1408112 h 6857998"/>
              <a:gd name="connsiteX5862" fmla="*/ 978958 w 6435725"/>
              <a:gd name="connsiteY5862" fmla="*/ 1418431 h 6857998"/>
              <a:gd name="connsiteX5863" fmla="*/ 984779 w 6435725"/>
              <a:gd name="connsiteY5863" fmla="*/ 1422929 h 6857998"/>
              <a:gd name="connsiteX5864" fmla="*/ 990600 w 6435725"/>
              <a:gd name="connsiteY5864" fmla="*/ 1427691 h 6857998"/>
              <a:gd name="connsiteX5865" fmla="*/ 996950 w 6435725"/>
              <a:gd name="connsiteY5865" fmla="*/ 1431131 h 6857998"/>
              <a:gd name="connsiteX5866" fmla="*/ 1000125 w 6435725"/>
              <a:gd name="connsiteY5866" fmla="*/ 1432718 h 6857998"/>
              <a:gd name="connsiteX5867" fmla="*/ 1003300 w 6435725"/>
              <a:gd name="connsiteY5867" fmla="*/ 1434306 h 6857998"/>
              <a:gd name="connsiteX5868" fmla="*/ 1006739 w 6435725"/>
              <a:gd name="connsiteY5868" fmla="*/ 1435629 h 6857998"/>
              <a:gd name="connsiteX5869" fmla="*/ 1010179 w 6435725"/>
              <a:gd name="connsiteY5869" fmla="*/ 1436423 h 6857998"/>
              <a:gd name="connsiteX5870" fmla="*/ 1013883 w 6435725"/>
              <a:gd name="connsiteY5870" fmla="*/ 1436952 h 6857998"/>
              <a:gd name="connsiteX5871" fmla="*/ 1017587 w 6435725"/>
              <a:gd name="connsiteY5871" fmla="*/ 1437481 h 6857998"/>
              <a:gd name="connsiteX5872" fmla="*/ 1021556 w 6435725"/>
              <a:gd name="connsiteY5872" fmla="*/ 1437746 h 6857998"/>
              <a:gd name="connsiteX5873" fmla="*/ 1025525 w 6435725"/>
              <a:gd name="connsiteY5873" fmla="*/ 1437481 h 6857998"/>
              <a:gd name="connsiteX5874" fmla="*/ 1029758 w 6435725"/>
              <a:gd name="connsiteY5874" fmla="*/ 1436687 h 6857998"/>
              <a:gd name="connsiteX5875" fmla="*/ 1034256 w 6435725"/>
              <a:gd name="connsiteY5875" fmla="*/ 1435893 h 6857998"/>
              <a:gd name="connsiteX5876" fmla="*/ 1033727 w 6435725"/>
              <a:gd name="connsiteY5876" fmla="*/ 1438539 h 6857998"/>
              <a:gd name="connsiteX5877" fmla="*/ 1033198 w 6435725"/>
              <a:gd name="connsiteY5877" fmla="*/ 1441185 h 6857998"/>
              <a:gd name="connsiteX5878" fmla="*/ 1032404 w 6435725"/>
              <a:gd name="connsiteY5878" fmla="*/ 1443567 h 6857998"/>
              <a:gd name="connsiteX5879" fmla="*/ 1031346 w 6435725"/>
              <a:gd name="connsiteY5879" fmla="*/ 1445683 h 6857998"/>
              <a:gd name="connsiteX5880" fmla="*/ 1029229 w 6435725"/>
              <a:gd name="connsiteY5880" fmla="*/ 1449652 h 6857998"/>
              <a:gd name="connsiteX5881" fmla="*/ 1026319 w 6435725"/>
              <a:gd name="connsiteY5881" fmla="*/ 1453356 h 6857998"/>
              <a:gd name="connsiteX5882" fmla="*/ 1023408 w 6435725"/>
              <a:gd name="connsiteY5882" fmla="*/ 1456796 h 6857998"/>
              <a:gd name="connsiteX5883" fmla="*/ 1020233 w 6435725"/>
              <a:gd name="connsiteY5883" fmla="*/ 1459441 h 6857998"/>
              <a:gd name="connsiteX5884" fmla="*/ 1013354 w 6435725"/>
              <a:gd name="connsiteY5884" fmla="*/ 1464998 h 6857998"/>
              <a:gd name="connsiteX5885" fmla="*/ 1006475 w 6435725"/>
              <a:gd name="connsiteY5885" fmla="*/ 1470290 h 6857998"/>
              <a:gd name="connsiteX5886" fmla="*/ 1003300 w 6435725"/>
              <a:gd name="connsiteY5886" fmla="*/ 1472671 h 6857998"/>
              <a:gd name="connsiteX5887" fmla="*/ 1000654 w 6435725"/>
              <a:gd name="connsiteY5887" fmla="*/ 1475846 h 6857998"/>
              <a:gd name="connsiteX5888" fmla="*/ 998273 w 6435725"/>
              <a:gd name="connsiteY5888" fmla="*/ 1479285 h 6857998"/>
              <a:gd name="connsiteX5889" fmla="*/ 996686 w 6435725"/>
              <a:gd name="connsiteY5889" fmla="*/ 1482460 h 6857998"/>
              <a:gd name="connsiteX5890" fmla="*/ 995627 w 6435725"/>
              <a:gd name="connsiteY5890" fmla="*/ 1484577 h 6857998"/>
              <a:gd name="connsiteX5891" fmla="*/ 995362 w 6435725"/>
              <a:gd name="connsiteY5891" fmla="*/ 1486429 h 6857998"/>
              <a:gd name="connsiteX5892" fmla="*/ 995098 w 6435725"/>
              <a:gd name="connsiteY5892" fmla="*/ 1489075 h 6857998"/>
              <a:gd name="connsiteX5893" fmla="*/ 994833 w 6435725"/>
              <a:gd name="connsiteY5893" fmla="*/ 1491191 h 6857998"/>
              <a:gd name="connsiteX5894" fmla="*/ 994833 w 6435725"/>
              <a:gd name="connsiteY5894" fmla="*/ 1491456 h 6857998"/>
              <a:gd name="connsiteX5895" fmla="*/ 1008856 w 6435725"/>
              <a:gd name="connsiteY5895" fmla="*/ 1508918 h 6857998"/>
              <a:gd name="connsiteX5896" fmla="*/ 1013354 w 6435725"/>
              <a:gd name="connsiteY5896" fmla="*/ 1506802 h 6857998"/>
              <a:gd name="connsiteX5897" fmla="*/ 1017587 w 6435725"/>
              <a:gd name="connsiteY5897" fmla="*/ 1504685 h 6857998"/>
              <a:gd name="connsiteX5898" fmla="*/ 1021556 w 6435725"/>
              <a:gd name="connsiteY5898" fmla="*/ 1502569 h 6857998"/>
              <a:gd name="connsiteX5899" fmla="*/ 1025525 w 6435725"/>
              <a:gd name="connsiteY5899" fmla="*/ 1499923 h 6857998"/>
              <a:gd name="connsiteX5900" fmla="*/ 1029229 w 6435725"/>
              <a:gd name="connsiteY5900" fmla="*/ 1497277 h 6857998"/>
              <a:gd name="connsiteX5901" fmla="*/ 1032669 w 6435725"/>
              <a:gd name="connsiteY5901" fmla="*/ 1494631 h 6857998"/>
              <a:gd name="connsiteX5902" fmla="*/ 1035844 w 6435725"/>
              <a:gd name="connsiteY5902" fmla="*/ 1491456 h 6857998"/>
              <a:gd name="connsiteX5903" fmla="*/ 1039019 w 6435725"/>
              <a:gd name="connsiteY5903" fmla="*/ 1488281 h 6857998"/>
              <a:gd name="connsiteX5904" fmla="*/ 1042194 w 6435725"/>
              <a:gd name="connsiteY5904" fmla="*/ 1485106 h 6857998"/>
              <a:gd name="connsiteX5905" fmla="*/ 1044575 w 6435725"/>
              <a:gd name="connsiteY5905" fmla="*/ 1481666 h 6857998"/>
              <a:gd name="connsiteX5906" fmla="*/ 1046956 w 6435725"/>
              <a:gd name="connsiteY5906" fmla="*/ 1477962 h 6857998"/>
              <a:gd name="connsiteX5907" fmla="*/ 1049073 w 6435725"/>
              <a:gd name="connsiteY5907" fmla="*/ 1473993 h 6857998"/>
              <a:gd name="connsiteX5908" fmla="*/ 1051454 w 6435725"/>
              <a:gd name="connsiteY5908" fmla="*/ 1470025 h 6857998"/>
              <a:gd name="connsiteX5909" fmla="*/ 1052777 w 6435725"/>
              <a:gd name="connsiteY5909" fmla="*/ 1465527 h 6857998"/>
              <a:gd name="connsiteX5910" fmla="*/ 1054100 w 6435725"/>
              <a:gd name="connsiteY5910" fmla="*/ 1461294 h 6857998"/>
              <a:gd name="connsiteX5911" fmla="*/ 1055423 w 6435725"/>
              <a:gd name="connsiteY5911" fmla="*/ 1456796 h 6857998"/>
              <a:gd name="connsiteX5912" fmla="*/ 1058069 w 6435725"/>
              <a:gd name="connsiteY5912" fmla="*/ 1443567 h 6857998"/>
              <a:gd name="connsiteX5913" fmla="*/ 1059391 w 6435725"/>
              <a:gd name="connsiteY5913" fmla="*/ 1436952 h 6857998"/>
              <a:gd name="connsiteX5914" fmla="*/ 1060185 w 6435725"/>
              <a:gd name="connsiteY5914" fmla="*/ 1430602 h 6857998"/>
              <a:gd name="connsiteX5915" fmla="*/ 1061244 w 6435725"/>
              <a:gd name="connsiteY5915" fmla="*/ 1424252 h 6857998"/>
              <a:gd name="connsiteX5916" fmla="*/ 1061508 w 6435725"/>
              <a:gd name="connsiteY5916" fmla="*/ 1418431 h 6857998"/>
              <a:gd name="connsiteX5917" fmla="*/ 1061244 w 6435725"/>
              <a:gd name="connsiteY5917" fmla="*/ 1412875 h 6857998"/>
              <a:gd name="connsiteX5918" fmla="*/ 1060979 w 6435725"/>
              <a:gd name="connsiteY5918" fmla="*/ 1409964 h 6857998"/>
              <a:gd name="connsiteX5919" fmla="*/ 1060185 w 6435725"/>
              <a:gd name="connsiteY5919" fmla="*/ 1407583 h 6857998"/>
              <a:gd name="connsiteX5920" fmla="*/ 1059391 w 6435725"/>
              <a:gd name="connsiteY5920" fmla="*/ 1405202 h 6857998"/>
              <a:gd name="connsiteX5921" fmla="*/ 1058333 w 6435725"/>
              <a:gd name="connsiteY5921" fmla="*/ 1403085 h 6857998"/>
              <a:gd name="connsiteX5922" fmla="*/ 1057275 w 6435725"/>
              <a:gd name="connsiteY5922" fmla="*/ 1400969 h 6857998"/>
              <a:gd name="connsiteX5923" fmla="*/ 1055687 w 6435725"/>
              <a:gd name="connsiteY5923" fmla="*/ 1399116 h 6857998"/>
              <a:gd name="connsiteX5924" fmla="*/ 1053835 w 6435725"/>
              <a:gd name="connsiteY5924" fmla="*/ 1397529 h 6857998"/>
              <a:gd name="connsiteX5925" fmla="*/ 1051719 w 6435725"/>
              <a:gd name="connsiteY5925" fmla="*/ 1395941 h 6857998"/>
              <a:gd name="connsiteX5926" fmla="*/ 1049073 w 6435725"/>
              <a:gd name="connsiteY5926" fmla="*/ 1394619 h 6857998"/>
              <a:gd name="connsiteX5927" fmla="*/ 1046692 w 6435725"/>
              <a:gd name="connsiteY5927" fmla="*/ 1393825 h 6857998"/>
              <a:gd name="connsiteX5928" fmla="*/ 1043517 w 6435725"/>
              <a:gd name="connsiteY5928" fmla="*/ 1392766 h 6857998"/>
              <a:gd name="connsiteX5929" fmla="*/ 1040342 w 6435725"/>
              <a:gd name="connsiteY5929" fmla="*/ 1392502 h 6857998"/>
              <a:gd name="connsiteX5930" fmla="*/ 1036373 w 6435725"/>
              <a:gd name="connsiteY5930" fmla="*/ 1392237 h 6857998"/>
              <a:gd name="connsiteX5931" fmla="*/ 1032404 w 6435725"/>
              <a:gd name="connsiteY5931" fmla="*/ 1392237 h 6857998"/>
              <a:gd name="connsiteX5932" fmla="*/ 1027642 w 6435725"/>
              <a:gd name="connsiteY5932" fmla="*/ 1392502 h 6857998"/>
              <a:gd name="connsiteX5933" fmla="*/ 1022879 w 6435725"/>
              <a:gd name="connsiteY5933" fmla="*/ 1393031 h 6857998"/>
              <a:gd name="connsiteX5934" fmla="*/ 1017587 w 6435725"/>
              <a:gd name="connsiteY5934" fmla="*/ 1394089 h 6857998"/>
              <a:gd name="connsiteX5935" fmla="*/ 1011767 w 6435725"/>
              <a:gd name="connsiteY5935" fmla="*/ 1395412 h 6857998"/>
              <a:gd name="connsiteX5936" fmla="*/ 1009121 w 6435725"/>
              <a:gd name="connsiteY5936" fmla="*/ 1395677 h 6857998"/>
              <a:gd name="connsiteX5937" fmla="*/ 1007004 w 6435725"/>
              <a:gd name="connsiteY5937" fmla="*/ 1395677 h 6857998"/>
              <a:gd name="connsiteX5938" fmla="*/ 1004887 w 6435725"/>
              <a:gd name="connsiteY5938" fmla="*/ 1395412 h 6857998"/>
              <a:gd name="connsiteX5939" fmla="*/ 1003036 w 6435725"/>
              <a:gd name="connsiteY5939" fmla="*/ 1394883 h 6857998"/>
              <a:gd name="connsiteX5940" fmla="*/ 1001183 w 6435725"/>
              <a:gd name="connsiteY5940" fmla="*/ 1394354 h 6857998"/>
              <a:gd name="connsiteX5941" fmla="*/ 999331 w 6435725"/>
              <a:gd name="connsiteY5941" fmla="*/ 1393560 h 6857998"/>
              <a:gd name="connsiteX5942" fmla="*/ 996156 w 6435725"/>
              <a:gd name="connsiteY5942" fmla="*/ 1390914 h 6857998"/>
              <a:gd name="connsiteX5943" fmla="*/ 992717 w 6435725"/>
              <a:gd name="connsiteY5943" fmla="*/ 1388269 h 6857998"/>
              <a:gd name="connsiteX5944" fmla="*/ 989542 w 6435725"/>
              <a:gd name="connsiteY5944" fmla="*/ 1385093 h 6857998"/>
              <a:gd name="connsiteX5945" fmla="*/ 983721 w 6435725"/>
              <a:gd name="connsiteY5945" fmla="*/ 1379273 h 6857998"/>
              <a:gd name="connsiteX5946" fmla="*/ 985044 w 6435725"/>
              <a:gd name="connsiteY5946" fmla="*/ 1376362 h 6857998"/>
              <a:gd name="connsiteX5947" fmla="*/ 984250 w 6435725"/>
              <a:gd name="connsiteY5947" fmla="*/ 1376362 h 6857998"/>
              <a:gd name="connsiteX5948" fmla="*/ 983721 w 6435725"/>
              <a:gd name="connsiteY5948" fmla="*/ 1379273 h 6857998"/>
              <a:gd name="connsiteX5949" fmla="*/ 977900 w 6435725"/>
              <a:gd name="connsiteY5949" fmla="*/ 1374510 h 6857998"/>
              <a:gd name="connsiteX5950" fmla="*/ 973138 w 6435725"/>
              <a:gd name="connsiteY5950" fmla="*/ 1369483 h 6857998"/>
              <a:gd name="connsiteX5951" fmla="*/ 968904 w 6435725"/>
              <a:gd name="connsiteY5951" fmla="*/ 1364985 h 6857998"/>
              <a:gd name="connsiteX5952" fmla="*/ 965729 w 6435725"/>
              <a:gd name="connsiteY5952" fmla="*/ 1360223 h 6857998"/>
              <a:gd name="connsiteX5953" fmla="*/ 964406 w 6435725"/>
              <a:gd name="connsiteY5953" fmla="*/ 1357841 h 6857998"/>
              <a:gd name="connsiteX5954" fmla="*/ 963083 w 6435725"/>
              <a:gd name="connsiteY5954" fmla="*/ 1355460 h 6857998"/>
              <a:gd name="connsiteX5955" fmla="*/ 962290 w 6435725"/>
              <a:gd name="connsiteY5955" fmla="*/ 1353344 h 6857998"/>
              <a:gd name="connsiteX5956" fmla="*/ 961760 w 6435725"/>
              <a:gd name="connsiteY5956" fmla="*/ 1350698 h 6857998"/>
              <a:gd name="connsiteX5957" fmla="*/ 960967 w 6435725"/>
              <a:gd name="connsiteY5957" fmla="*/ 1348316 h 6857998"/>
              <a:gd name="connsiteX5958" fmla="*/ 960967 w 6435725"/>
              <a:gd name="connsiteY5958" fmla="*/ 1345935 h 6857998"/>
              <a:gd name="connsiteX5959" fmla="*/ 960702 w 6435725"/>
              <a:gd name="connsiteY5959" fmla="*/ 1343289 h 6857998"/>
              <a:gd name="connsiteX5960" fmla="*/ 960967 w 6435725"/>
              <a:gd name="connsiteY5960" fmla="*/ 1340908 h 6857998"/>
              <a:gd name="connsiteX5961" fmla="*/ 961231 w 6435725"/>
              <a:gd name="connsiteY5961" fmla="*/ 1338262 h 6857998"/>
              <a:gd name="connsiteX5962" fmla="*/ 962290 w 6435725"/>
              <a:gd name="connsiteY5962" fmla="*/ 1335616 h 6857998"/>
              <a:gd name="connsiteX5963" fmla="*/ 962819 w 6435725"/>
              <a:gd name="connsiteY5963" fmla="*/ 1332971 h 6857998"/>
              <a:gd name="connsiteX5964" fmla="*/ 964142 w 6435725"/>
              <a:gd name="connsiteY5964" fmla="*/ 1330325 h 6857998"/>
              <a:gd name="connsiteX5965" fmla="*/ 967052 w 6435725"/>
              <a:gd name="connsiteY5965" fmla="*/ 1324769 h 6857998"/>
              <a:gd name="connsiteX5966" fmla="*/ 970756 w 6435725"/>
              <a:gd name="connsiteY5966" fmla="*/ 1318948 h 6857998"/>
              <a:gd name="connsiteX5967" fmla="*/ 975783 w 6435725"/>
              <a:gd name="connsiteY5967" fmla="*/ 1312598 h 6857998"/>
              <a:gd name="connsiteX5968" fmla="*/ 981604 w 6435725"/>
              <a:gd name="connsiteY5968" fmla="*/ 1306248 h 6857998"/>
              <a:gd name="connsiteX5969" fmla="*/ 988483 w 6435725"/>
              <a:gd name="connsiteY5969" fmla="*/ 1299104 h 6857998"/>
              <a:gd name="connsiteX5970" fmla="*/ 996156 w 6435725"/>
              <a:gd name="connsiteY5970" fmla="*/ 1291696 h 6857998"/>
              <a:gd name="connsiteX5971" fmla="*/ 1006210 w 6435725"/>
              <a:gd name="connsiteY5971" fmla="*/ 1282171 h 6857998"/>
              <a:gd name="connsiteX5972" fmla="*/ 1010973 w 6435725"/>
              <a:gd name="connsiteY5972" fmla="*/ 1277408 h 6857998"/>
              <a:gd name="connsiteX5973" fmla="*/ 1015736 w 6435725"/>
              <a:gd name="connsiteY5973" fmla="*/ 1272381 h 6857998"/>
              <a:gd name="connsiteX5974" fmla="*/ 1020233 w 6435725"/>
              <a:gd name="connsiteY5974" fmla="*/ 1267354 h 6857998"/>
              <a:gd name="connsiteX5975" fmla="*/ 1024202 w 6435725"/>
              <a:gd name="connsiteY5975" fmla="*/ 1262327 h 6857998"/>
              <a:gd name="connsiteX5976" fmla="*/ 1028171 w 6435725"/>
              <a:gd name="connsiteY5976" fmla="*/ 1257035 h 6857998"/>
              <a:gd name="connsiteX5977" fmla="*/ 1031875 w 6435725"/>
              <a:gd name="connsiteY5977" fmla="*/ 1251479 h 6857998"/>
              <a:gd name="connsiteX5978" fmla="*/ 1035050 w 6435725"/>
              <a:gd name="connsiteY5978" fmla="*/ 1245922 h 6857998"/>
              <a:gd name="connsiteX5979" fmla="*/ 1038225 w 6435725"/>
              <a:gd name="connsiteY5979" fmla="*/ 1240102 h 6857998"/>
              <a:gd name="connsiteX5980" fmla="*/ 1040871 w 6435725"/>
              <a:gd name="connsiteY5980" fmla="*/ 1234281 h 6857998"/>
              <a:gd name="connsiteX5981" fmla="*/ 1042987 w 6435725"/>
              <a:gd name="connsiteY5981" fmla="*/ 1228196 h 6857998"/>
              <a:gd name="connsiteX5982" fmla="*/ 1044839 w 6435725"/>
              <a:gd name="connsiteY5982" fmla="*/ 1221846 h 6857998"/>
              <a:gd name="connsiteX5983" fmla="*/ 1046427 w 6435725"/>
              <a:gd name="connsiteY5983" fmla="*/ 1215231 h 6857998"/>
              <a:gd name="connsiteX5984" fmla="*/ 1047221 w 6435725"/>
              <a:gd name="connsiteY5984" fmla="*/ 1208352 h 6857998"/>
              <a:gd name="connsiteX5985" fmla="*/ 1047750 w 6435725"/>
              <a:gd name="connsiteY5985" fmla="*/ 1201208 h 6857998"/>
              <a:gd name="connsiteX5986" fmla="*/ 1048279 w 6435725"/>
              <a:gd name="connsiteY5986" fmla="*/ 1198562 h 6857998"/>
              <a:gd name="connsiteX5987" fmla="*/ 1048279 w 6435725"/>
              <a:gd name="connsiteY5987" fmla="*/ 1195652 h 6857998"/>
              <a:gd name="connsiteX5988" fmla="*/ 1047750 w 6435725"/>
              <a:gd name="connsiteY5988" fmla="*/ 1193006 h 6857998"/>
              <a:gd name="connsiteX5989" fmla="*/ 1046692 w 6435725"/>
              <a:gd name="connsiteY5989" fmla="*/ 1190360 h 6857998"/>
              <a:gd name="connsiteX5990" fmla="*/ 1045369 w 6435725"/>
              <a:gd name="connsiteY5990" fmla="*/ 1187979 h 6857998"/>
              <a:gd name="connsiteX5991" fmla="*/ 1044046 w 6435725"/>
              <a:gd name="connsiteY5991" fmla="*/ 1185862 h 6857998"/>
              <a:gd name="connsiteX5992" fmla="*/ 1040871 w 6435725"/>
              <a:gd name="connsiteY5992" fmla="*/ 1181365 h 6857998"/>
              <a:gd name="connsiteX5993" fmla="*/ 1037696 w 6435725"/>
              <a:gd name="connsiteY5993" fmla="*/ 1176602 h 6857998"/>
              <a:gd name="connsiteX5994" fmla="*/ 1036637 w 6435725"/>
              <a:gd name="connsiteY5994" fmla="*/ 1174221 h 6857998"/>
              <a:gd name="connsiteX5995" fmla="*/ 1035579 w 6435725"/>
              <a:gd name="connsiteY5995" fmla="*/ 1171839 h 6857998"/>
              <a:gd name="connsiteX5996" fmla="*/ 1035315 w 6435725"/>
              <a:gd name="connsiteY5996" fmla="*/ 1168929 h 6857998"/>
              <a:gd name="connsiteX5997" fmla="*/ 1035315 w 6435725"/>
              <a:gd name="connsiteY5997" fmla="*/ 1166283 h 6857998"/>
              <a:gd name="connsiteX5998" fmla="*/ 1036373 w 6435725"/>
              <a:gd name="connsiteY5998" fmla="*/ 1163373 h 6857998"/>
              <a:gd name="connsiteX5999" fmla="*/ 1037696 w 6435725"/>
              <a:gd name="connsiteY5999" fmla="*/ 1160462 h 6857998"/>
              <a:gd name="connsiteX6000" fmla="*/ 1041400 w 6435725"/>
              <a:gd name="connsiteY6000" fmla="*/ 1111515 h 6857998"/>
              <a:gd name="connsiteX6001" fmla="*/ 1037431 w 6435725"/>
              <a:gd name="connsiteY6001" fmla="*/ 1108075 h 6857998"/>
              <a:gd name="connsiteX6002" fmla="*/ 1034256 w 6435725"/>
              <a:gd name="connsiteY6002" fmla="*/ 1104635 h 6857998"/>
              <a:gd name="connsiteX6003" fmla="*/ 1031875 w 6435725"/>
              <a:gd name="connsiteY6003" fmla="*/ 1101460 h 6857998"/>
              <a:gd name="connsiteX6004" fmla="*/ 1030023 w 6435725"/>
              <a:gd name="connsiteY6004" fmla="*/ 1098550 h 6857998"/>
              <a:gd name="connsiteX6005" fmla="*/ 1029229 w 6435725"/>
              <a:gd name="connsiteY6005" fmla="*/ 1095904 h 6857998"/>
              <a:gd name="connsiteX6006" fmla="*/ 1029229 w 6435725"/>
              <a:gd name="connsiteY6006" fmla="*/ 1092994 h 6857998"/>
              <a:gd name="connsiteX6007" fmla="*/ 1029494 w 6435725"/>
              <a:gd name="connsiteY6007" fmla="*/ 1090612 h 6857998"/>
              <a:gd name="connsiteX6008" fmla="*/ 1030552 w 6435725"/>
              <a:gd name="connsiteY6008" fmla="*/ 1088496 h 6857998"/>
              <a:gd name="connsiteX6009" fmla="*/ 1031610 w 6435725"/>
              <a:gd name="connsiteY6009" fmla="*/ 1086379 h 6857998"/>
              <a:gd name="connsiteX6010" fmla="*/ 1033462 w 6435725"/>
              <a:gd name="connsiteY6010" fmla="*/ 1084262 h 6857998"/>
              <a:gd name="connsiteX6011" fmla="*/ 1035579 w 6435725"/>
              <a:gd name="connsiteY6011" fmla="*/ 1082146 h 6857998"/>
              <a:gd name="connsiteX6012" fmla="*/ 1038489 w 6435725"/>
              <a:gd name="connsiteY6012" fmla="*/ 1080294 h 6857998"/>
              <a:gd name="connsiteX6013" fmla="*/ 1041135 w 6435725"/>
              <a:gd name="connsiteY6013" fmla="*/ 1078441 h 6857998"/>
              <a:gd name="connsiteX6014" fmla="*/ 1044310 w 6435725"/>
              <a:gd name="connsiteY6014" fmla="*/ 1076854 h 6857998"/>
              <a:gd name="connsiteX6015" fmla="*/ 1050925 w 6435725"/>
              <a:gd name="connsiteY6015" fmla="*/ 1073150 h 6857998"/>
              <a:gd name="connsiteX6016" fmla="*/ 1054365 w 6435725"/>
              <a:gd name="connsiteY6016" fmla="*/ 1055423 h 6857998"/>
              <a:gd name="connsiteX6017" fmla="*/ 1054894 w 6435725"/>
              <a:gd name="connsiteY6017" fmla="*/ 1049073 h 6857998"/>
              <a:gd name="connsiteX6018" fmla="*/ 1055952 w 6435725"/>
              <a:gd name="connsiteY6018" fmla="*/ 1042987 h 6857998"/>
              <a:gd name="connsiteX6019" fmla="*/ 1056746 w 6435725"/>
              <a:gd name="connsiteY6019" fmla="*/ 1037166 h 6857998"/>
              <a:gd name="connsiteX6020" fmla="*/ 1058333 w 6435725"/>
              <a:gd name="connsiteY6020" fmla="*/ 1031345 h 6857998"/>
              <a:gd name="connsiteX6021" fmla="*/ 1059656 w 6435725"/>
              <a:gd name="connsiteY6021" fmla="*/ 1025525 h 6857998"/>
              <a:gd name="connsiteX6022" fmla="*/ 1061508 w 6435725"/>
              <a:gd name="connsiteY6022" fmla="*/ 1019968 h 6857998"/>
              <a:gd name="connsiteX6023" fmla="*/ 1065213 w 6435725"/>
              <a:gd name="connsiteY6023" fmla="*/ 1008591 h 6857998"/>
              <a:gd name="connsiteX6024" fmla="*/ 1069710 w 6435725"/>
              <a:gd name="connsiteY6024" fmla="*/ 998008 h 6857998"/>
              <a:gd name="connsiteX6025" fmla="*/ 1074737 w 6435725"/>
              <a:gd name="connsiteY6025" fmla="*/ 987425 h 6857998"/>
              <a:gd name="connsiteX6026" fmla="*/ 1079764 w 6435725"/>
              <a:gd name="connsiteY6026" fmla="*/ 977106 h 6857998"/>
              <a:gd name="connsiteX6027" fmla="*/ 1085850 w 6435725"/>
              <a:gd name="connsiteY6027" fmla="*/ 966787 h 6857998"/>
              <a:gd name="connsiteX6028" fmla="*/ 1091935 w 6435725"/>
              <a:gd name="connsiteY6028" fmla="*/ 956733 h 6857998"/>
              <a:gd name="connsiteX6029" fmla="*/ 1098021 w 6435725"/>
              <a:gd name="connsiteY6029" fmla="*/ 946943 h 6857998"/>
              <a:gd name="connsiteX6030" fmla="*/ 1110985 w 6435725"/>
              <a:gd name="connsiteY6030" fmla="*/ 926835 h 6857998"/>
              <a:gd name="connsiteX6031" fmla="*/ 1123685 w 6435725"/>
              <a:gd name="connsiteY6031" fmla="*/ 907256 h 6857998"/>
              <a:gd name="connsiteX6032" fmla="*/ 1130035 w 6435725"/>
              <a:gd name="connsiteY6032" fmla="*/ 897466 h 6857998"/>
              <a:gd name="connsiteX6033" fmla="*/ 1136121 w 6435725"/>
              <a:gd name="connsiteY6033" fmla="*/ 887412 h 6857998"/>
              <a:gd name="connsiteX6034" fmla="*/ 1138238 w 6435725"/>
              <a:gd name="connsiteY6034" fmla="*/ 884237 h 6857998"/>
              <a:gd name="connsiteX6035" fmla="*/ 1140619 w 6435725"/>
              <a:gd name="connsiteY6035" fmla="*/ 881591 h 6857998"/>
              <a:gd name="connsiteX6036" fmla="*/ 1143529 w 6435725"/>
              <a:gd name="connsiteY6036" fmla="*/ 879210 h 6857998"/>
              <a:gd name="connsiteX6037" fmla="*/ 1146175 w 6435725"/>
              <a:gd name="connsiteY6037" fmla="*/ 877887 h 6857998"/>
              <a:gd name="connsiteX6038" fmla="*/ 1149350 w 6435725"/>
              <a:gd name="connsiteY6038" fmla="*/ 876564 h 6857998"/>
              <a:gd name="connsiteX6039" fmla="*/ 1152260 w 6435725"/>
              <a:gd name="connsiteY6039" fmla="*/ 875770 h 6857998"/>
              <a:gd name="connsiteX6040" fmla="*/ 1155435 w 6435725"/>
              <a:gd name="connsiteY6040" fmla="*/ 875241 h 6857998"/>
              <a:gd name="connsiteX6041" fmla="*/ 1158875 w 6435725"/>
              <a:gd name="connsiteY6041" fmla="*/ 874977 h 6857998"/>
              <a:gd name="connsiteX6042" fmla="*/ 1165489 w 6435725"/>
              <a:gd name="connsiteY6042" fmla="*/ 875241 h 6857998"/>
              <a:gd name="connsiteX6043" fmla="*/ 1172369 w 6435725"/>
              <a:gd name="connsiteY6043" fmla="*/ 876035 h 6857998"/>
              <a:gd name="connsiteX6044" fmla="*/ 1179512 w 6435725"/>
              <a:gd name="connsiteY6044" fmla="*/ 876564 h 6857998"/>
              <a:gd name="connsiteX6045" fmla="*/ 1182687 w 6435725"/>
              <a:gd name="connsiteY6045" fmla="*/ 876829 h 6857998"/>
              <a:gd name="connsiteX6046" fmla="*/ 1185862 w 6435725"/>
              <a:gd name="connsiteY6046" fmla="*/ 876829 h 6857998"/>
              <a:gd name="connsiteX6047" fmla="*/ 1188508 w 6435725"/>
              <a:gd name="connsiteY6047" fmla="*/ 874448 h 6857998"/>
              <a:gd name="connsiteX6048" fmla="*/ 1189037 w 6435725"/>
              <a:gd name="connsiteY6048" fmla="*/ 869156 h 6857998"/>
              <a:gd name="connsiteX6049" fmla="*/ 1189567 w 6435725"/>
              <a:gd name="connsiteY6049" fmla="*/ 864393 h 6857998"/>
              <a:gd name="connsiteX6050" fmla="*/ 1190360 w 6435725"/>
              <a:gd name="connsiteY6050" fmla="*/ 859631 h 6857998"/>
              <a:gd name="connsiteX6051" fmla="*/ 1191419 w 6435725"/>
              <a:gd name="connsiteY6051" fmla="*/ 855398 h 6857998"/>
              <a:gd name="connsiteX6052" fmla="*/ 1193006 w 6435725"/>
              <a:gd name="connsiteY6052" fmla="*/ 851164 h 6857998"/>
              <a:gd name="connsiteX6053" fmla="*/ 1194329 w 6435725"/>
              <a:gd name="connsiteY6053" fmla="*/ 847460 h 6857998"/>
              <a:gd name="connsiteX6054" fmla="*/ 1196710 w 6435725"/>
              <a:gd name="connsiteY6054" fmla="*/ 843756 h 6857998"/>
              <a:gd name="connsiteX6055" fmla="*/ 1198562 w 6435725"/>
              <a:gd name="connsiteY6055" fmla="*/ 840316 h 6857998"/>
              <a:gd name="connsiteX6056" fmla="*/ 1200944 w 6435725"/>
              <a:gd name="connsiteY6056" fmla="*/ 837141 h 6857998"/>
              <a:gd name="connsiteX6057" fmla="*/ 1203325 w 6435725"/>
              <a:gd name="connsiteY6057" fmla="*/ 834231 h 6857998"/>
              <a:gd name="connsiteX6058" fmla="*/ 1206235 w 6435725"/>
              <a:gd name="connsiteY6058" fmla="*/ 831056 h 6857998"/>
              <a:gd name="connsiteX6059" fmla="*/ 1208881 w 6435725"/>
              <a:gd name="connsiteY6059" fmla="*/ 828675 h 6857998"/>
              <a:gd name="connsiteX6060" fmla="*/ 1212056 w 6435725"/>
              <a:gd name="connsiteY6060" fmla="*/ 825764 h 6857998"/>
              <a:gd name="connsiteX6061" fmla="*/ 1214966 w 6435725"/>
              <a:gd name="connsiteY6061" fmla="*/ 823648 h 6857998"/>
              <a:gd name="connsiteX6062" fmla="*/ 1221846 w 6435725"/>
              <a:gd name="connsiteY6062" fmla="*/ 819150 h 6857998"/>
              <a:gd name="connsiteX6063" fmla="*/ 1228725 w 6435725"/>
              <a:gd name="connsiteY6063" fmla="*/ 814916 h 6857998"/>
              <a:gd name="connsiteX6064" fmla="*/ 1235869 w 6435725"/>
              <a:gd name="connsiteY6064" fmla="*/ 811212 h 6857998"/>
              <a:gd name="connsiteX6065" fmla="*/ 1250685 w 6435725"/>
              <a:gd name="connsiteY6065" fmla="*/ 803539 h 6857998"/>
              <a:gd name="connsiteX6066" fmla="*/ 1257829 w 6435725"/>
              <a:gd name="connsiteY6066" fmla="*/ 799571 h 6857998"/>
              <a:gd name="connsiteX6067" fmla="*/ 1264708 w 6435725"/>
              <a:gd name="connsiteY6067" fmla="*/ 795602 h 6857998"/>
              <a:gd name="connsiteX6068" fmla="*/ 1271587 w 6435725"/>
              <a:gd name="connsiteY6068" fmla="*/ 791104 h 6857998"/>
              <a:gd name="connsiteX6069" fmla="*/ 1274498 w 6435725"/>
              <a:gd name="connsiteY6069" fmla="*/ 788723 h 6857998"/>
              <a:gd name="connsiteX6070" fmla="*/ 1277673 w 6435725"/>
              <a:gd name="connsiteY6070" fmla="*/ 786341 h 6857998"/>
              <a:gd name="connsiteX6071" fmla="*/ 1281642 w 6435725"/>
              <a:gd name="connsiteY6071" fmla="*/ 782902 h 6857998"/>
              <a:gd name="connsiteX6072" fmla="*/ 1285610 w 6435725"/>
              <a:gd name="connsiteY6072" fmla="*/ 780521 h 6857998"/>
              <a:gd name="connsiteX6073" fmla="*/ 1289050 w 6435725"/>
              <a:gd name="connsiteY6073" fmla="*/ 779198 h 6857998"/>
              <a:gd name="connsiteX6074" fmla="*/ 1290637 w 6435725"/>
              <a:gd name="connsiteY6074" fmla="*/ 778933 h 6857998"/>
              <a:gd name="connsiteX6075" fmla="*/ 1292225 w 6435725"/>
              <a:gd name="connsiteY6075" fmla="*/ 778668 h 6857998"/>
              <a:gd name="connsiteX6076" fmla="*/ 1293548 w 6435725"/>
              <a:gd name="connsiteY6076" fmla="*/ 778668 h 6857998"/>
              <a:gd name="connsiteX6077" fmla="*/ 1294871 w 6435725"/>
              <a:gd name="connsiteY6077" fmla="*/ 778933 h 6857998"/>
              <a:gd name="connsiteX6078" fmla="*/ 1296194 w 6435725"/>
              <a:gd name="connsiteY6078" fmla="*/ 779462 h 6857998"/>
              <a:gd name="connsiteX6079" fmla="*/ 1297252 w 6435725"/>
              <a:gd name="connsiteY6079" fmla="*/ 779991 h 6857998"/>
              <a:gd name="connsiteX6080" fmla="*/ 1299369 w 6435725"/>
              <a:gd name="connsiteY6080" fmla="*/ 781579 h 6857998"/>
              <a:gd name="connsiteX6081" fmla="*/ 1301221 w 6435725"/>
              <a:gd name="connsiteY6081" fmla="*/ 783696 h 6857998"/>
              <a:gd name="connsiteX6082" fmla="*/ 1302809 w 6435725"/>
              <a:gd name="connsiteY6082" fmla="*/ 786606 h 6857998"/>
              <a:gd name="connsiteX6083" fmla="*/ 1304396 w 6435725"/>
              <a:gd name="connsiteY6083" fmla="*/ 789252 h 6857998"/>
              <a:gd name="connsiteX6084" fmla="*/ 1305719 w 6435725"/>
              <a:gd name="connsiteY6084" fmla="*/ 792691 h 6857998"/>
              <a:gd name="connsiteX6085" fmla="*/ 1306512 w 6435725"/>
              <a:gd name="connsiteY6085" fmla="*/ 796395 h 6857998"/>
              <a:gd name="connsiteX6086" fmla="*/ 1308364 w 6435725"/>
              <a:gd name="connsiteY6086" fmla="*/ 803539 h 6857998"/>
              <a:gd name="connsiteX6087" fmla="*/ 1309952 w 6435725"/>
              <a:gd name="connsiteY6087" fmla="*/ 810418 h 6857998"/>
              <a:gd name="connsiteX6088" fmla="*/ 1310746 w 6435725"/>
              <a:gd name="connsiteY6088" fmla="*/ 814652 h 6857998"/>
              <a:gd name="connsiteX6089" fmla="*/ 1311275 w 6435725"/>
              <a:gd name="connsiteY6089" fmla="*/ 818091 h 6857998"/>
              <a:gd name="connsiteX6090" fmla="*/ 1311539 w 6435725"/>
              <a:gd name="connsiteY6090" fmla="*/ 822325 h 6857998"/>
              <a:gd name="connsiteX6091" fmla="*/ 1311275 w 6435725"/>
              <a:gd name="connsiteY6091" fmla="*/ 825764 h 6857998"/>
              <a:gd name="connsiteX6092" fmla="*/ 1310746 w 6435725"/>
              <a:gd name="connsiteY6092" fmla="*/ 829204 h 6857998"/>
              <a:gd name="connsiteX6093" fmla="*/ 1309952 w 6435725"/>
              <a:gd name="connsiteY6093" fmla="*/ 832908 h 6857998"/>
              <a:gd name="connsiteX6094" fmla="*/ 1308629 w 6435725"/>
              <a:gd name="connsiteY6094" fmla="*/ 836612 h 6857998"/>
              <a:gd name="connsiteX6095" fmla="*/ 1307041 w 6435725"/>
              <a:gd name="connsiteY6095" fmla="*/ 840052 h 6857998"/>
              <a:gd name="connsiteX6096" fmla="*/ 1305454 w 6435725"/>
              <a:gd name="connsiteY6096" fmla="*/ 843491 h 6857998"/>
              <a:gd name="connsiteX6097" fmla="*/ 1303073 w 6435725"/>
              <a:gd name="connsiteY6097" fmla="*/ 846666 h 6857998"/>
              <a:gd name="connsiteX6098" fmla="*/ 1300427 w 6435725"/>
              <a:gd name="connsiteY6098" fmla="*/ 850106 h 6857998"/>
              <a:gd name="connsiteX6099" fmla="*/ 1297781 w 6435725"/>
              <a:gd name="connsiteY6099" fmla="*/ 853546 h 6857998"/>
              <a:gd name="connsiteX6100" fmla="*/ 1294341 w 6435725"/>
              <a:gd name="connsiteY6100" fmla="*/ 856985 h 6857998"/>
              <a:gd name="connsiteX6101" fmla="*/ 1290637 w 6435725"/>
              <a:gd name="connsiteY6101" fmla="*/ 860160 h 6857998"/>
              <a:gd name="connsiteX6102" fmla="*/ 1286404 w 6435725"/>
              <a:gd name="connsiteY6102" fmla="*/ 863600 h 6857998"/>
              <a:gd name="connsiteX6103" fmla="*/ 1281642 w 6435725"/>
              <a:gd name="connsiteY6103" fmla="*/ 867039 h 6857998"/>
              <a:gd name="connsiteX6104" fmla="*/ 1281906 w 6435725"/>
              <a:gd name="connsiteY6104" fmla="*/ 868627 h 6857998"/>
              <a:gd name="connsiteX6105" fmla="*/ 1282171 w 6435725"/>
              <a:gd name="connsiteY6105" fmla="*/ 870214 h 6857998"/>
              <a:gd name="connsiteX6106" fmla="*/ 1288256 w 6435725"/>
              <a:gd name="connsiteY6106" fmla="*/ 870479 h 6857998"/>
              <a:gd name="connsiteX6107" fmla="*/ 1294077 w 6435725"/>
              <a:gd name="connsiteY6107" fmla="*/ 871008 h 6857998"/>
              <a:gd name="connsiteX6108" fmla="*/ 1304396 w 6435725"/>
              <a:gd name="connsiteY6108" fmla="*/ 872595 h 6857998"/>
              <a:gd name="connsiteX6109" fmla="*/ 1314450 w 6435725"/>
              <a:gd name="connsiteY6109" fmla="*/ 874183 h 6857998"/>
              <a:gd name="connsiteX6110" fmla="*/ 1323710 w 6435725"/>
              <a:gd name="connsiteY6110" fmla="*/ 875241 h 6857998"/>
              <a:gd name="connsiteX6111" fmla="*/ 1328473 w 6435725"/>
              <a:gd name="connsiteY6111" fmla="*/ 876035 h 6857998"/>
              <a:gd name="connsiteX6112" fmla="*/ 1332706 w 6435725"/>
              <a:gd name="connsiteY6112" fmla="*/ 876035 h 6857998"/>
              <a:gd name="connsiteX6113" fmla="*/ 1337204 w 6435725"/>
              <a:gd name="connsiteY6113" fmla="*/ 876035 h 6857998"/>
              <a:gd name="connsiteX6114" fmla="*/ 1341437 w 6435725"/>
              <a:gd name="connsiteY6114" fmla="*/ 875241 h 6857998"/>
              <a:gd name="connsiteX6115" fmla="*/ 1345935 w 6435725"/>
              <a:gd name="connsiteY6115" fmla="*/ 874448 h 6857998"/>
              <a:gd name="connsiteX6116" fmla="*/ 1349905 w 6435725"/>
              <a:gd name="connsiteY6116" fmla="*/ 872860 h 6857998"/>
              <a:gd name="connsiteX6117" fmla="*/ 1354137 w 6435725"/>
              <a:gd name="connsiteY6117" fmla="*/ 871008 h 6857998"/>
              <a:gd name="connsiteX6118" fmla="*/ 1358371 w 6435725"/>
              <a:gd name="connsiteY6118" fmla="*/ 868362 h 6857998"/>
              <a:gd name="connsiteX6119" fmla="*/ 1361281 w 6435725"/>
              <a:gd name="connsiteY6119" fmla="*/ 866775 h 6857998"/>
              <a:gd name="connsiteX6120" fmla="*/ 1364191 w 6435725"/>
              <a:gd name="connsiteY6120" fmla="*/ 865452 h 6857998"/>
              <a:gd name="connsiteX6121" fmla="*/ 1367102 w 6435725"/>
              <a:gd name="connsiteY6121" fmla="*/ 864923 h 6857998"/>
              <a:gd name="connsiteX6122" fmla="*/ 1368160 w 6435725"/>
              <a:gd name="connsiteY6122" fmla="*/ 864923 h 6857998"/>
              <a:gd name="connsiteX6123" fmla="*/ 1368954 w 6435725"/>
              <a:gd name="connsiteY6123" fmla="*/ 865187 h 6857998"/>
              <a:gd name="connsiteX6124" fmla="*/ 1377156 w 6435725"/>
              <a:gd name="connsiteY6124" fmla="*/ 871008 h 6857998"/>
              <a:gd name="connsiteX6125" fmla="*/ 1385094 w 6435725"/>
              <a:gd name="connsiteY6125" fmla="*/ 875770 h 6857998"/>
              <a:gd name="connsiteX6126" fmla="*/ 1392766 w 6435725"/>
              <a:gd name="connsiteY6126" fmla="*/ 879739 h 6857998"/>
              <a:gd name="connsiteX6127" fmla="*/ 1399910 w 6435725"/>
              <a:gd name="connsiteY6127" fmla="*/ 882650 h 6857998"/>
              <a:gd name="connsiteX6128" fmla="*/ 1406789 w 6435725"/>
              <a:gd name="connsiteY6128" fmla="*/ 884766 h 6857998"/>
              <a:gd name="connsiteX6129" fmla="*/ 1413139 w 6435725"/>
              <a:gd name="connsiteY6129" fmla="*/ 886354 h 6857998"/>
              <a:gd name="connsiteX6130" fmla="*/ 1419225 w 6435725"/>
              <a:gd name="connsiteY6130" fmla="*/ 887412 h 6857998"/>
              <a:gd name="connsiteX6131" fmla="*/ 1425046 w 6435725"/>
              <a:gd name="connsiteY6131" fmla="*/ 887412 h 6857998"/>
              <a:gd name="connsiteX6132" fmla="*/ 1430867 w 6435725"/>
              <a:gd name="connsiteY6132" fmla="*/ 886618 h 6857998"/>
              <a:gd name="connsiteX6133" fmla="*/ 1436159 w 6435725"/>
              <a:gd name="connsiteY6133" fmla="*/ 885825 h 6857998"/>
              <a:gd name="connsiteX6134" fmla="*/ 1441451 w 6435725"/>
              <a:gd name="connsiteY6134" fmla="*/ 884237 h 6857998"/>
              <a:gd name="connsiteX6135" fmla="*/ 1446212 w 6435725"/>
              <a:gd name="connsiteY6135" fmla="*/ 882121 h 6857998"/>
              <a:gd name="connsiteX6136" fmla="*/ 1450975 w 6435725"/>
              <a:gd name="connsiteY6136" fmla="*/ 879210 h 6857998"/>
              <a:gd name="connsiteX6137" fmla="*/ 1455473 w 6435725"/>
              <a:gd name="connsiteY6137" fmla="*/ 876564 h 6857998"/>
              <a:gd name="connsiteX6138" fmla="*/ 1459706 w 6435725"/>
              <a:gd name="connsiteY6138" fmla="*/ 873125 h 6857998"/>
              <a:gd name="connsiteX6139" fmla="*/ 1463940 w 6435725"/>
              <a:gd name="connsiteY6139" fmla="*/ 869420 h 6857998"/>
              <a:gd name="connsiteX6140" fmla="*/ 1468173 w 6435725"/>
              <a:gd name="connsiteY6140" fmla="*/ 865452 h 6857998"/>
              <a:gd name="connsiteX6141" fmla="*/ 1472141 w 6435725"/>
              <a:gd name="connsiteY6141" fmla="*/ 861218 h 6857998"/>
              <a:gd name="connsiteX6142" fmla="*/ 1475846 w 6435725"/>
              <a:gd name="connsiteY6142" fmla="*/ 856721 h 6857998"/>
              <a:gd name="connsiteX6143" fmla="*/ 1479550 w 6435725"/>
              <a:gd name="connsiteY6143" fmla="*/ 851958 h 6857998"/>
              <a:gd name="connsiteX6144" fmla="*/ 1487223 w 6435725"/>
              <a:gd name="connsiteY6144" fmla="*/ 842168 h 6857998"/>
              <a:gd name="connsiteX6145" fmla="*/ 1494102 w 6435725"/>
              <a:gd name="connsiteY6145" fmla="*/ 832379 h 6857998"/>
              <a:gd name="connsiteX6146" fmla="*/ 1501510 w 6435725"/>
              <a:gd name="connsiteY6146" fmla="*/ 822589 h 6857998"/>
              <a:gd name="connsiteX6147" fmla="*/ 1509183 w 6435725"/>
              <a:gd name="connsiteY6147" fmla="*/ 813329 h 6857998"/>
              <a:gd name="connsiteX6148" fmla="*/ 1513152 w 6435725"/>
              <a:gd name="connsiteY6148" fmla="*/ 809096 h 6857998"/>
              <a:gd name="connsiteX6149" fmla="*/ 1517121 w 6435725"/>
              <a:gd name="connsiteY6149" fmla="*/ 804598 h 6857998"/>
              <a:gd name="connsiteX6150" fmla="*/ 1521354 w 6435725"/>
              <a:gd name="connsiteY6150" fmla="*/ 800629 h 6857998"/>
              <a:gd name="connsiteX6151" fmla="*/ 1525587 w 6435725"/>
              <a:gd name="connsiteY6151" fmla="*/ 797189 h 6857998"/>
              <a:gd name="connsiteX6152" fmla="*/ 1529821 w 6435725"/>
              <a:gd name="connsiteY6152" fmla="*/ 793750 h 6857998"/>
              <a:gd name="connsiteX6153" fmla="*/ 1533260 w 6435725"/>
              <a:gd name="connsiteY6153" fmla="*/ 790310 h 6857998"/>
              <a:gd name="connsiteX6154" fmla="*/ 1535906 w 6435725"/>
              <a:gd name="connsiteY6154" fmla="*/ 786870 h 6857998"/>
              <a:gd name="connsiteX6155" fmla="*/ 1538023 w 6435725"/>
              <a:gd name="connsiteY6155" fmla="*/ 783166 h 6857998"/>
              <a:gd name="connsiteX6156" fmla="*/ 1539875 w 6435725"/>
              <a:gd name="connsiteY6156" fmla="*/ 779198 h 6857998"/>
              <a:gd name="connsiteX6157" fmla="*/ 1541198 w 6435725"/>
              <a:gd name="connsiteY6157" fmla="*/ 775229 h 6857998"/>
              <a:gd name="connsiteX6158" fmla="*/ 1542256 w 6435725"/>
              <a:gd name="connsiteY6158" fmla="*/ 771260 h 6857998"/>
              <a:gd name="connsiteX6159" fmla="*/ 1543050 w 6435725"/>
              <a:gd name="connsiteY6159" fmla="*/ 767027 h 6857998"/>
              <a:gd name="connsiteX6160" fmla="*/ 1543579 w 6435725"/>
              <a:gd name="connsiteY6160" fmla="*/ 762793 h 6857998"/>
              <a:gd name="connsiteX6161" fmla="*/ 1544637 w 6435725"/>
              <a:gd name="connsiteY6161" fmla="*/ 754327 h 6857998"/>
              <a:gd name="connsiteX6162" fmla="*/ 1545697 w 6435725"/>
              <a:gd name="connsiteY6162" fmla="*/ 746125 h 6857998"/>
              <a:gd name="connsiteX6163" fmla="*/ 1546489 w 6435725"/>
              <a:gd name="connsiteY6163" fmla="*/ 741627 h 6857998"/>
              <a:gd name="connsiteX6164" fmla="*/ 1547549 w 6435725"/>
              <a:gd name="connsiteY6164" fmla="*/ 737658 h 6857998"/>
              <a:gd name="connsiteX6165" fmla="*/ 1548871 w 6435725"/>
              <a:gd name="connsiteY6165" fmla="*/ 733689 h 6857998"/>
              <a:gd name="connsiteX6166" fmla="*/ 1550723 w 6435725"/>
              <a:gd name="connsiteY6166" fmla="*/ 729721 h 6857998"/>
              <a:gd name="connsiteX6167" fmla="*/ 1550723 w 6435725"/>
              <a:gd name="connsiteY6167" fmla="*/ 729456 h 6857998"/>
              <a:gd name="connsiteX6168" fmla="*/ 1549401 w 6435725"/>
              <a:gd name="connsiteY6168" fmla="*/ 724164 h 6857998"/>
              <a:gd name="connsiteX6169" fmla="*/ 1548871 w 6435725"/>
              <a:gd name="connsiteY6169" fmla="*/ 719666 h 6857998"/>
              <a:gd name="connsiteX6170" fmla="*/ 1548871 w 6435725"/>
              <a:gd name="connsiteY6170" fmla="*/ 715698 h 6857998"/>
              <a:gd name="connsiteX6171" fmla="*/ 1549401 w 6435725"/>
              <a:gd name="connsiteY6171" fmla="*/ 712258 h 6857998"/>
              <a:gd name="connsiteX6172" fmla="*/ 1550458 w 6435725"/>
              <a:gd name="connsiteY6172" fmla="*/ 709348 h 6857998"/>
              <a:gd name="connsiteX6173" fmla="*/ 1552046 w 6435725"/>
              <a:gd name="connsiteY6173" fmla="*/ 706966 h 6857998"/>
              <a:gd name="connsiteX6174" fmla="*/ 1553898 w 6435725"/>
              <a:gd name="connsiteY6174" fmla="*/ 704850 h 6857998"/>
              <a:gd name="connsiteX6175" fmla="*/ 1556279 w 6435725"/>
              <a:gd name="connsiteY6175" fmla="*/ 703262 h 6857998"/>
              <a:gd name="connsiteX6176" fmla="*/ 1558925 w 6435725"/>
              <a:gd name="connsiteY6176" fmla="*/ 701675 h 6857998"/>
              <a:gd name="connsiteX6177" fmla="*/ 1561835 w 6435725"/>
              <a:gd name="connsiteY6177" fmla="*/ 700881 h 6857998"/>
              <a:gd name="connsiteX6178" fmla="*/ 1564746 w 6435725"/>
              <a:gd name="connsiteY6178" fmla="*/ 700087 h 6857998"/>
              <a:gd name="connsiteX6179" fmla="*/ 1568186 w 6435725"/>
              <a:gd name="connsiteY6179" fmla="*/ 699293 h 6857998"/>
              <a:gd name="connsiteX6180" fmla="*/ 1575330 w 6435725"/>
              <a:gd name="connsiteY6180" fmla="*/ 698764 h 6857998"/>
              <a:gd name="connsiteX6181" fmla="*/ 1582737 w 6435725"/>
              <a:gd name="connsiteY6181" fmla="*/ 698235 h 6857998"/>
              <a:gd name="connsiteX6182" fmla="*/ 1584854 w 6435725"/>
              <a:gd name="connsiteY6182" fmla="*/ 695060 h 6857998"/>
              <a:gd name="connsiteX6183" fmla="*/ 1586441 w 6435725"/>
              <a:gd name="connsiteY6183" fmla="*/ 691885 h 6857998"/>
              <a:gd name="connsiteX6184" fmla="*/ 1589616 w 6435725"/>
              <a:gd name="connsiteY6184" fmla="*/ 685271 h 6857998"/>
              <a:gd name="connsiteX6185" fmla="*/ 1592527 w 6435725"/>
              <a:gd name="connsiteY6185" fmla="*/ 678391 h 6857998"/>
              <a:gd name="connsiteX6186" fmla="*/ 1595174 w 6435725"/>
              <a:gd name="connsiteY6186" fmla="*/ 670983 h 6857998"/>
              <a:gd name="connsiteX6187" fmla="*/ 1600464 w 6435725"/>
              <a:gd name="connsiteY6187" fmla="*/ 656696 h 6857998"/>
              <a:gd name="connsiteX6188" fmla="*/ 1603639 w 6435725"/>
              <a:gd name="connsiteY6188" fmla="*/ 649552 h 6857998"/>
              <a:gd name="connsiteX6189" fmla="*/ 1606550 w 6435725"/>
              <a:gd name="connsiteY6189" fmla="*/ 643202 h 6857998"/>
              <a:gd name="connsiteX6190" fmla="*/ 1608402 w 6435725"/>
              <a:gd name="connsiteY6190" fmla="*/ 640027 h 6857998"/>
              <a:gd name="connsiteX6191" fmla="*/ 1610519 w 6435725"/>
              <a:gd name="connsiteY6191" fmla="*/ 637116 h 6857998"/>
              <a:gd name="connsiteX6192" fmla="*/ 1612900 w 6435725"/>
              <a:gd name="connsiteY6192" fmla="*/ 634206 h 6857998"/>
              <a:gd name="connsiteX6193" fmla="*/ 1615016 w 6435725"/>
              <a:gd name="connsiteY6193" fmla="*/ 631825 h 6857998"/>
              <a:gd name="connsiteX6194" fmla="*/ 1617662 w 6435725"/>
              <a:gd name="connsiteY6194" fmla="*/ 629443 h 6857998"/>
              <a:gd name="connsiteX6195" fmla="*/ 1620573 w 6435725"/>
              <a:gd name="connsiteY6195" fmla="*/ 627062 h 6857998"/>
              <a:gd name="connsiteX6196" fmla="*/ 1623483 w 6435725"/>
              <a:gd name="connsiteY6196" fmla="*/ 624946 h 6857998"/>
              <a:gd name="connsiteX6197" fmla="*/ 1626923 w 6435725"/>
              <a:gd name="connsiteY6197" fmla="*/ 623358 h 6857998"/>
              <a:gd name="connsiteX6198" fmla="*/ 1630627 w 6435725"/>
              <a:gd name="connsiteY6198" fmla="*/ 622300 h 6857998"/>
              <a:gd name="connsiteX6199" fmla="*/ 1634596 w 6435725"/>
              <a:gd name="connsiteY6199" fmla="*/ 620977 h 6857998"/>
              <a:gd name="connsiteX6200" fmla="*/ 1638829 w 6435725"/>
              <a:gd name="connsiteY6200" fmla="*/ 620448 h 6857998"/>
              <a:gd name="connsiteX6201" fmla="*/ 1643592 w 6435725"/>
              <a:gd name="connsiteY6201" fmla="*/ 619918 h 6857998"/>
              <a:gd name="connsiteX6202" fmla="*/ 1648354 w 6435725"/>
              <a:gd name="connsiteY6202" fmla="*/ 619918 h 6857998"/>
              <a:gd name="connsiteX6203" fmla="*/ 1653910 w 6435725"/>
              <a:gd name="connsiteY6203" fmla="*/ 620183 h 6857998"/>
              <a:gd name="connsiteX6204" fmla="*/ 1659466 w 6435725"/>
              <a:gd name="connsiteY6204" fmla="*/ 620977 h 6857998"/>
              <a:gd name="connsiteX6205" fmla="*/ 1665816 w 6435725"/>
              <a:gd name="connsiteY6205" fmla="*/ 622035 h 6857998"/>
              <a:gd name="connsiteX6206" fmla="*/ 1667669 w 6435725"/>
              <a:gd name="connsiteY6206" fmla="*/ 622300 h 6857998"/>
              <a:gd name="connsiteX6207" fmla="*/ 1669521 w 6435725"/>
              <a:gd name="connsiteY6207" fmla="*/ 622564 h 6857998"/>
              <a:gd name="connsiteX6208" fmla="*/ 1673225 w 6435725"/>
              <a:gd name="connsiteY6208" fmla="*/ 622300 h 6857998"/>
              <a:gd name="connsiteX6209" fmla="*/ 1676929 w 6435725"/>
              <a:gd name="connsiteY6209" fmla="*/ 620977 h 6857998"/>
              <a:gd name="connsiteX6210" fmla="*/ 1680369 w 6435725"/>
              <a:gd name="connsiteY6210" fmla="*/ 619389 h 6857998"/>
              <a:gd name="connsiteX6211" fmla="*/ 1683808 w 6435725"/>
              <a:gd name="connsiteY6211" fmla="*/ 617273 h 6857998"/>
              <a:gd name="connsiteX6212" fmla="*/ 1686720 w 6435725"/>
              <a:gd name="connsiteY6212" fmla="*/ 614627 h 6857998"/>
              <a:gd name="connsiteX6213" fmla="*/ 1689894 w 6435725"/>
              <a:gd name="connsiteY6213" fmla="*/ 611452 h 6857998"/>
              <a:gd name="connsiteX6214" fmla="*/ 1692539 w 6435725"/>
              <a:gd name="connsiteY6214" fmla="*/ 607748 h 6857998"/>
              <a:gd name="connsiteX6215" fmla="*/ 1695185 w 6435725"/>
              <a:gd name="connsiteY6215" fmla="*/ 603779 h 6857998"/>
              <a:gd name="connsiteX6216" fmla="*/ 1697302 w 6435725"/>
              <a:gd name="connsiteY6216" fmla="*/ 599546 h 6857998"/>
              <a:gd name="connsiteX6217" fmla="*/ 1699419 w 6435725"/>
              <a:gd name="connsiteY6217" fmla="*/ 595048 h 6857998"/>
              <a:gd name="connsiteX6218" fmla="*/ 1700741 w 6435725"/>
              <a:gd name="connsiteY6218" fmla="*/ 590020 h 6857998"/>
              <a:gd name="connsiteX6219" fmla="*/ 1701800 w 6435725"/>
              <a:gd name="connsiteY6219" fmla="*/ 584993 h 6857998"/>
              <a:gd name="connsiteX6220" fmla="*/ 1702329 w 6435725"/>
              <a:gd name="connsiteY6220" fmla="*/ 579966 h 6857998"/>
              <a:gd name="connsiteX6221" fmla="*/ 1702858 w 6435725"/>
              <a:gd name="connsiteY6221" fmla="*/ 574675 h 6857998"/>
              <a:gd name="connsiteX6222" fmla="*/ 1702329 w 6435725"/>
              <a:gd name="connsiteY6222" fmla="*/ 569119 h 6857998"/>
              <a:gd name="connsiteX6223" fmla="*/ 1702329 w 6435725"/>
              <a:gd name="connsiteY6223" fmla="*/ 565944 h 6857998"/>
              <a:gd name="connsiteX6224" fmla="*/ 1702064 w 6435725"/>
              <a:gd name="connsiteY6224" fmla="*/ 562768 h 6857998"/>
              <a:gd name="connsiteX6225" fmla="*/ 1701271 w 6435725"/>
              <a:gd name="connsiteY6225" fmla="*/ 559329 h 6857998"/>
              <a:gd name="connsiteX6226" fmla="*/ 1700213 w 6435725"/>
              <a:gd name="connsiteY6226" fmla="*/ 555889 h 6857998"/>
              <a:gd name="connsiteX6227" fmla="*/ 1698361 w 6435725"/>
              <a:gd name="connsiteY6227" fmla="*/ 549275 h 6857998"/>
              <a:gd name="connsiteX6228" fmla="*/ 1697831 w 6435725"/>
              <a:gd name="connsiteY6228" fmla="*/ 545835 h 6857998"/>
              <a:gd name="connsiteX6229" fmla="*/ 1697566 w 6435725"/>
              <a:gd name="connsiteY6229" fmla="*/ 542925 h 6857998"/>
              <a:gd name="connsiteX6230" fmla="*/ 1698096 w 6435725"/>
              <a:gd name="connsiteY6230" fmla="*/ 540279 h 6857998"/>
              <a:gd name="connsiteX6231" fmla="*/ 1698361 w 6435725"/>
              <a:gd name="connsiteY6231" fmla="*/ 538956 h 6857998"/>
              <a:gd name="connsiteX6232" fmla="*/ 1699154 w 6435725"/>
              <a:gd name="connsiteY6232" fmla="*/ 538162 h 6857998"/>
              <a:gd name="connsiteX6233" fmla="*/ 1699948 w 6435725"/>
              <a:gd name="connsiteY6233" fmla="*/ 536839 h 6857998"/>
              <a:gd name="connsiteX6234" fmla="*/ 1701006 w 6435725"/>
              <a:gd name="connsiteY6234" fmla="*/ 536046 h 6857998"/>
              <a:gd name="connsiteX6235" fmla="*/ 1702329 w 6435725"/>
              <a:gd name="connsiteY6235" fmla="*/ 535252 h 6857998"/>
              <a:gd name="connsiteX6236" fmla="*/ 1703916 w 6435725"/>
              <a:gd name="connsiteY6236" fmla="*/ 534723 h 6857998"/>
              <a:gd name="connsiteX6237" fmla="*/ 1705769 w 6435725"/>
              <a:gd name="connsiteY6237" fmla="*/ 534194 h 6857998"/>
              <a:gd name="connsiteX6238" fmla="*/ 1707885 w 6435725"/>
              <a:gd name="connsiteY6238" fmla="*/ 533929 h 6857998"/>
              <a:gd name="connsiteX6239" fmla="*/ 1713177 w 6435725"/>
              <a:gd name="connsiteY6239" fmla="*/ 533400 h 6857998"/>
              <a:gd name="connsiteX6240" fmla="*/ 1720056 w 6435725"/>
              <a:gd name="connsiteY6240" fmla="*/ 534194 h 6857998"/>
              <a:gd name="connsiteX6241" fmla="*/ 1728258 w 6435725"/>
              <a:gd name="connsiteY6241" fmla="*/ 535252 h 6857998"/>
              <a:gd name="connsiteX6242" fmla="*/ 1732227 w 6435725"/>
              <a:gd name="connsiteY6242" fmla="*/ 536046 h 6857998"/>
              <a:gd name="connsiteX6243" fmla="*/ 1735666 w 6435725"/>
              <a:gd name="connsiteY6243" fmla="*/ 536310 h 6857998"/>
              <a:gd name="connsiteX6244" fmla="*/ 1739106 w 6435725"/>
              <a:gd name="connsiteY6244" fmla="*/ 536310 h 6857998"/>
              <a:gd name="connsiteX6245" fmla="*/ 1741752 w 6435725"/>
              <a:gd name="connsiteY6245" fmla="*/ 536046 h 6857998"/>
              <a:gd name="connsiteX6246" fmla="*/ 1744134 w 6435725"/>
              <a:gd name="connsiteY6246" fmla="*/ 535516 h 6857998"/>
              <a:gd name="connsiteX6247" fmla="*/ 1746250 w 6435725"/>
              <a:gd name="connsiteY6247" fmla="*/ 534987 h 6857998"/>
              <a:gd name="connsiteX6248" fmla="*/ 1748102 w 6435725"/>
              <a:gd name="connsiteY6248" fmla="*/ 534194 h 6857998"/>
              <a:gd name="connsiteX6249" fmla="*/ 1749689 w 6435725"/>
              <a:gd name="connsiteY6249" fmla="*/ 533135 h 6857998"/>
              <a:gd name="connsiteX6250" fmla="*/ 1751012 w 6435725"/>
              <a:gd name="connsiteY6250" fmla="*/ 532077 h 6857998"/>
              <a:gd name="connsiteX6251" fmla="*/ 1752335 w 6435725"/>
              <a:gd name="connsiteY6251" fmla="*/ 530489 h 6857998"/>
              <a:gd name="connsiteX6252" fmla="*/ 1753130 w 6435725"/>
              <a:gd name="connsiteY6252" fmla="*/ 528902 h 6857998"/>
              <a:gd name="connsiteX6253" fmla="*/ 1753658 w 6435725"/>
              <a:gd name="connsiteY6253" fmla="*/ 527314 h 6857998"/>
              <a:gd name="connsiteX6254" fmla="*/ 1753923 w 6435725"/>
              <a:gd name="connsiteY6254" fmla="*/ 525462 h 6857998"/>
              <a:gd name="connsiteX6255" fmla="*/ 1754452 w 6435725"/>
              <a:gd name="connsiteY6255" fmla="*/ 523346 h 6857998"/>
              <a:gd name="connsiteX6256" fmla="*/ 1754452 w 6435725"/>
              <a:gd name="connsiteY6256" fmla="*/ 519377 h 6857998"/>
              <a:gd name="connsiteX6257" fmla="*/ 1753923 w 6435725"/>
              <a:gd name="connsiteY6257" fmla="*/ 514879 h 6857998"/>
              <a:gd name="connsiteX6258" fmla="*/ 1753130 w 6435725"/>
              <a:gd name="connsiteY6258" fmla="*/ 509852 h 6857998"/>
              <a:gd name="connsiteX6259" fmla="*/ 1750748 w 6435725"/>
              <a:gd name="connsiteY6259" fmla="*/ 500062 h 6857998"/>
              <a:gd name="connsiteX6260" fmla="*/ 1748102 w 6435725"/>
              <a:gd name="connsiteY6260" fmla="*/ 490273 h 6857998"/>
              <a:gd name="connsiteX6261" fmla="*/ 1747308 w 6435725"/>
              <a:gd name="connsiteY6261" fmla="*/ 485510 h 6857998"/>
              <a:gd name="connsiteX6262" fmla="*/ 1746779 w 6435725"/>
              <a:gd name="connsiteY6262" fmla="*/ 481541 h 6857998"/>
              <a:gd name="connsiteX6263" fmla="*/ 1748896 w 6435725"/>
              <a:gd name="connsiteY6263" fmla="*/ 475985 h 6857998"/>
              <a:gd name="connsiteX6264" fmla="*/ 1751278 w 6435725"/>
              <a:gd name="connsiteY6264" fmla="*/ 471752 h 6857998"/>
              <a:gd name="connsiteX6265" fmla="*/ 1752335 w 6435725"/>
              <a:gd name="connsiteY6265" fmla="*/ 470164 h 6857998"/>
              <a:gd name="connsiteX6266" fmla="*/ 1753394 w 6435725"/>
              <a:gd name="connsiteY6266" fmla="*/ 469371 h 6857998"/>
              <a:gd name="connsiteX6267" fmla="*/ 1754452 w 6435725"/>
              <a:gd name="connsiteY6267" fmla="*/ 468312 h 6857998"/>
              <a:gd name="connsiteX6268" fmla="*/ 1755510 w 6435725"/>
              <a:gd name="connsiteY6268" fmla="*/ 467783 h 6857998"/>
              <a:gd name="connsiteX6269" fmla="*/ 1756569 w 6435725"/>
              <a:gd name="connsiteY6269" fmla="*/ 467518 h 6857998"/>
              <a:gd name="connsiteX6270" fmla="*/ 1757627 w 6435725"/>
              <a:gd name="connsiteY6270" fmla="*/ 467254 h 6857998"/>
              <a:gd name="connsiteX6271" fmla="*/ 1758685 w 6435725"/>
              <a:gd name="connsiteY6271" fmla="*/ 467254 h 6857998"/>
              <a:gd name="connsiteX6272" fmla="*/ 1760008 w 6435725"/>
              <a:gd name="connsiteY6272" fmla="*/ 467518 h 6857998"/>
              <a:gd name="connsiteX6273" fmla="*/ 1761860 w 6435725"/>
              <a:gd name="connsiteY6273" fmla="*/ 468577 h 6857998"/>
              <a:gd name="connsiteX6274" fmla="*/ 1763978 w 6435725"/>
              <a:gd name="connsiteY6274" fmla="*/ 470164 h 6857998"/>
              <a:gd name="connsiteX6275" fmla="*/ 1765829 w 6435725"/>
              <a:gd name="connsiteY6275" fmla="*/ 472281 h 6857998"/>
              <a:gd name="connsiteX6276" fmla="*/ 1767946 w 6435725"/>
              <a:gd name="connsiteY6276" fmla="*/ 474398 h 6857998"/>
              <a:gd name="connsiteX6277" fmla="*/ 1771915 w 6435725"/>
              <a:gd name="connsiteY6277" fmla="*/ 478896 h 6857998"/>
              <a:gd name="connsiteX6278" fmla="*/ 1774031 w 6435725"/>
              <a:gd name="connsiteY6278" fmla="*/ 480748 h 6857998"/>
              <a:gd name="connsiteX6279" fmla="*/ 1775883 w 6435725"/>
              <a:gd name="connsiteY6279" fmla="*/ 481806 h 6857998"/>
              <a:gd name="connsiteX6280" fmla="*/ 1778000 w 6435725"/>
              <a:gd name="connsiteY6280" fmla="*/ 482864 h 6857998"/>
              <a:gd name="connsiteX6281" fmla="*/ 1779059 w 6435725"/>
              <a:gd name="connsiteY6281" fmla="*/ 482864 h 6857998"/>
              <a:gd name="connsiteX6282" fmla="*/ 1780116 w 6435725"/>
              <a:gd name="connsiteY6282" fmla="*/ 482864 h 6857998"/>
              <a:gd name="connsiteX6283" fmla="*/ 1799431 w 6435725"/>
              <a:gd name="connsiteY6283" fmla="*/ 485246 h 6857998"/>
              <a:gd name="connsiteX6284" fmla="*/ 1819275 w 6435725"/>
              <a:gd name="connsiteY6284" fmla="*/ 488156 h 6857998"/>
              <a:gd name="connsiteX6285" fmla="*/ 1838589 w 6435725"/>
              <a:gd name="connsiteY6285" fmla="*/ 490802 h 6857998"/>
              <a:gd name="connsiteX6286" fmla="*/ 1848380 w 6435725"/>
              <a:gd name="connsiteY6286" fmla="*/ 492654 h 6857998"/>
              <a:gd name="connsiteX6287" fmla="*/ 1857904 w 6435725"/>
              <a:gd name="connsiteY6287" fmla="*/ 494506 h 6857998"/>
              <a:gd name="connsiteX6288" fmla="*/ 1860550 w 6435725"/>
              <a:gd name="connsiteY6288" fmla="*/ 495035 h 6857998"/>
              <a:gd name="connsiteX6289" fmla="*/ 1863196 w 6435725"/>
              <a:gd name="connsiteY6289" fmla="*/ 496094 h 6857998"/>
              <a:gd name="connsiteX6290" fmla="*/ 1865577 w 6435725"/>
              <a:gd name="connsiteY6290" fmla="*/ 497152 h 6857998"/>
              <a:gd name="connsiteX6291" fmla="*/ 1867694 w 6435725"/>
              <a:gd name="connsiteY6291" fmla="*/ 498475 h 6857998"/>
              <a:gd name="connsiteX6292" fmla="*/ 1869810 w 6435725"/>
              <a:gd name="connsiteY6292" fmla="*/ 500062 h 6857998"/>
              <a:gd name="connsiteX6293" fmla="*/ 1871662 w 6435725"/>
              <a:gd name="connsiteY6293" fmla="*/ 501914 h 6857998"/>
              <a:gd name="connsiteX6294" fmla="*/ 1873250 w 6435725"/>
              <a:gd name="connsiteY6294" fmla="*/ 503766 h 6857998"/>
              <a:gd name="connsiteX6295" fmla="*/ 1874837 w 6435725"/>
              <a:gd name="connsiteY6295" fmla="*/ 505618 h 6857998"/>
              <a:gd name="connsiteX6296" fmla="*/ 1875896 w 6435725"/>
              <a:gd name="connsiteY6296" fmla="*/ 507735 h 6857998"/>
              <a:gd name="connsiteX6297" fmla="*/ 1876954 w 6435725"/>
              <a:gd name="connsiteY6297" fmla="*/ 509852 h 6857998"/>
              <a:gd name="connsiteX6298" fmla="*/ 1877483 w 6435725"/>
              <a:gd name="connsiteY6298" fmla="*/ 512233 h 6857998"/>
              <a:gd name="connsiteX6299" fmla="*/ 1877748 w 6435725"/>
              <a:gd name="connsiteY6299" fmla="*/ 514879 h 6857998"/>
              <a:gd name="connsiteX6300" fmla="*/ 1877748 w 6435725"/>
              <a:gd name="connsiteY6300" fmla="*/ 517260 h 6857998"/>
              <a:gd name="connsiteX6301" fmla="*/ 1877483 w 6435725"/>
              <a:gd name="connsiteY6301" fmla="*/ 519641 h 6857998"/>
              <a:gd name="connsiteX6302" fmla="*/ 1876689 w 6435725"/>
              <a:gd name="connsiteY6302" fmla="*/ 522023 h 6857998"/>
              <a:gd name="connsiteX6303" fmla="*/ 1875366 w 6435725"/>
              <a:gd name="connsiteY6303" fmla="*/ 524933 h 6857998"/>
              <a:gd name="connsiteX6304" fmla="*/ 1873514 w 6435725"/>
              <a:gd name="connsiteY6304" fmla="*/ 527579 h 6857998"/>
              <a:gd name="connsiteX6305" fmla="*/ 1871662 w 6435725"/>
              <a:gd name="connsiteY6305" fmla="*/ 530225 h 6857998"/>
              <a:gd name="connsiteX6306" fmla="*/ 1869546 w 6435725"/>
              <a:gd name="connsiteY6306" fmla="*/ 532077 h 6857998"/>
              <a:gd name="connsiteX6307" fmla="*/ 1867429 w 6435725"/>
              <a:gd name="connsiteY6307" fmla="*/ 533135 h 6857998"/>
              <a:gd name="connsiteX6308" fmla="*/ 1865313 w 6435725"/>
              <a:gd name="connsiteY6308" fmla="*/ 534194 h 6857998"/>
              <a:gd name="connsiteX6309" fmla="*/ 1863196 w 6435725"/>
              <a:gd name="connsiteY6309" fmla="*/ 534458 h 6857998"/>
              <a:gd name="connsiteX6310" fmla="*/ 1860814 w 6435725"/>
              <a:gd name="connsiteY6310" fmla="*/ 534194 h 6857998"/>
              <a:gd name="connsiteX6311" fmla="*/ 1858698 w 6435725"/>
              <a:gd name="connsiteY6311" fmla="*/ 533929 h 6857998"/>
              <a:gd name="connsiteX6312" fmla="*/ 1856581 w 6435725"/>
              <a:gd name="connsiteY6312" fmla="*/ 532871 h 6857998"/>
              <a:gd name="connsiteX6313" fmla="*/ 1854729 w 6435725"/>
              <a:gd name="connsiteY6313" fmla="*/ 531548 h 6857998"/>
              <a:gd name="connsiteX6314" fmla="*/ 1852612 w 6435725"/>
              <a:gd name="connsiteY6314" fmla="*/ 530225 h 6857998"/>
              <a:gd name="connsiteX6315" fmla="*/ 1850760 w 6435725"/>
              <a:gd name="connsiteY6315" fmla="*/ 528637 h 6857998"/>
              <a:gd name="connsiteX6316" fmla="*/ 1848908 w 6435725"/>
              <a:gd name="connsiteY6316" fmla="*/ 526785 h 6857998"/>
              <a:gd name="connsiteX6317" fmla="*/ 1847321 w 6435725"/>
              <a:gd name="connsiteY6317" fmla="*/ 524933 h 6857998"/>
              <a:gd name="connsiteX6318" fmla="*/ 1844410 w 6435725"/>
              <a:gd name="connsiteY6318" fmla="*/ 520700 h 6857998"/>
              <a:gd name="connsiteX6319" fmla="*/ 1840971 w 6435725"/>
              <a:gd name="connsiteY6319" fmla="*/ 515408 h 6857998"/>
              <a:gd name="connsiteX6320" fmla="*/ 1837796 w 6435725"/>
              <a:gd name="connsiteY6320" fmla="*/ 511175 h 6857998"/>
              <a:gd name="connsiteX6321" fmla="*/ 1835150 w 6435725"/>
              <a:gd name="connsiteY6321" fmla="*/ 507735 h 6857998"/>
              <a:gd name="connsiteX6322" fmla="*/ 1832769 w 6435725"/>
              <a:gd name="connsiteY6322" fmla="*/ 505618 h 6857998"/>
              <a:gd name="connsiteX6323" fmla="*/ 1830652 w 6435725"/>
              <a:gd name="connsiteY6323" fmla="*/ 503766 h 6857998"/>
              <a:gd name="connsiteX6324" fmla="*/ 1828271 w 6435725"/>
              <a:gd name="connsiteY6324" fmla="*/ 502973 h 6857998"/>
              <a:gd name="connsiteX6325" fmla="*/ 1826419 w 6435725"/>
              <a:gd name="connsiteY6325" fmla="*/ 502708 h 6857998"/>
              <a:gd name="connsiteX6326" fmla="*/ 1825096 w 6435725"/>
              <a:gd name="connsiteY6326" fmla="*/ 503502 h 6857998"/>
              <a:gd name="connsiteX6327" fmla="*/ 1823508 w 6435725"/>
              <a:gd name="connsiteY6327" fmla="*/ 504560 h 6857998"/>
              <a:gd name="connsiteX6328" fmla="*/ 1822185 w 6435725"/>
              <a:gd name="connsiteY6328" fmla="*/ 506412 h 6857998"/>
              <a:gd name="connsiteX6329" fmla="*/ 1821127 w 6435725"/>
              <a:gd name="connsiteY6329" fmla="*/ 508793 h 6857998"/>
              <a:gd name="connsiteX6330" fmla="*/ 1820069 w 6435725"/>
              <a:gd name="connsiteY6330" fmla="*/ 511704 h 6857998"/>
              <a:gd name="connsiteX6331" fmla="*/ 1819275 w 6435725"/>
              <a:gd name="connsiteY6331" fmla="*/ 515143 h 6857998"/>
              <a:gd name="connsiteX6332" fmla="*/ 1818481 w 6435725"/>
              <a:gd name="connsiteY6332" fmla="*/ 519112 h 6857998"/>
              <a:gd name="connsiteX6333" fmla="*/ 1816895 w 6435725"/>
              <a:gd name="connsiteY6333" fmla="*/ 527314 h 6857998"/>
              <a:gd name="connsiteX6334" fmla="*/ 1819275 w 6435725"/>
              <a:gd name="connsiteY6334" fmla="*/ 529166 h 6857998"/>
              <a:gd name="connsiteX6335" fmla="*/ 1821392 w 6435725"/>
              <a:gd name="connsiteY6335" fmla="*/ 531019 h 6857998"/>
              <a:gd name="connsiteX6336" fmla="*/ 1823508 w 6435725"/>
              <a:gd name="connsiteY6336" fmla="*/ 532341 h 6857998"/>
              <a:gd name="connsiteX6337" fmla="*/ 1825889 w 6435725"/>
              <a:gd name="connsiteY6337" fmla="*/ 533929 h 6857998"/>
              <a:gd name="connsiteX6338" fmla="*/ 1824566 w 6435725"/>
              <a:gd name="connsiteY6338" fmla="*/ 537104 h 6857998"/>
              <a:gd name="connsiteX6339" fmla="*/ 1824302 w 6435725"/>
              <a:gd name="connsiteY6339" fmla="*/ 538162 h 6857998"/>
              <a:gd name="connsiteX6340" fmla="*/ 1823773 w 6435725"/>
              <a:gd name="connsiteY6340" fmla="*/ 540279 h 6857998"/>
              <a:gd name="connsiteX6341" fmla="*/ 1824037 w 6435725"/>
              <a:gd name="connsiteY6341" fmla="*/ 540543 h 6857998"/>
              <a:gd name="connsiteX6342" fmla="*/ 1824302 w 6435725"/>
              <a:gd name="connsiteY6342" fmla="*/ 538162 h 6857998"/>
              <a:gd name="connsiteX6343" fmla="*/ 1825096 w 6435725"/>
              <a:gd name="connsiteY6343" fmla="*/ 536839 h 6857998"/>
              <a:gd name="connsiteX6344" fmla="*/ 1825889 w 6435725"/>
              <a:gd name="connsiteY6344" fmla="*/ 533929 h 6857998"/>
              <a:gd name="connsiteX6345" fmla="*/ 1835150 w 6435725"/>
              <a:gd name="connsiteY6345" fmla="*/ 537898 h 6857998"/>
              <a:gd name="connsiteX6346" fmla="*/ 1844676 w 6435725"/>
              <a:gd name="connsiteY6346" fmla="*/ 541602 h 6857998"/>
              <a:gd name="connsiteX6347" fmla="*/ 1853672 w 6435725"/>
              <a:gd name="connsiteY6347" fmla="*/ 545571 h 6857998"/>
              <a:gd name="connsiteX6348" fmla="*/ 1857904 w 6435725"/>
              <a:gd name="connsiteY6348" fmla="*/ 547952 h 6857998"/>
              <a:gd name="connsiteX6349" fmla="*/ 1861873 w 6435725"/>
              <a:gd name="connsiteY6349" fmla="*/ 550333 h 6857998"/>
              <a:gd name="connsiteX6350" fmla="*/ 1865841 w 6435725"/>
              <a:gd name="connsiteY6350" fmla="*/ 553243 h 6857998"/>
              <a:gd name="connsiteX6351" fmla="*/ 1869546 w 6435725"/>
              <a:gd name="connsiteY6351" fmla="*/ 556154 h 6857998"/>
              <a:gd name="connsiteX6352" fmla="*/ 1872985 w 6435725"/>
              <a:gd name="connsiteY6352" fmla="*/ 559858 h 6857998"/>
              <a:gd name="connsiteX6353" fmla="*/ 1875896 w 6435725"/>
              <a:gd name="connsiteY6353" fmla="*/ 563827 h 6857998"/>
              <a:gd name="connsiteX6354" fmla="*/ 1878806 w 6435725"/>
              <a:gd name="connsiteY6354" fmla="*/ 568589 h 6857998"/>
              <a:gd name="connsiteX6355" fmla="*/ 1880923 w 6435725"/>
              <a:gd name="connsiteY6355" fmla="*/ 573352 h 6857998"/>
              <a:gd name="connsiteX6356" fmla="*/ 1883039 w 6435725"/>
              <a:gd name="connsiteY6356" fmla="*/ 578908 h 6857998"/>
              <a:gd name="connsiteX6357" fmla="*/ 1884362 w 6435725"/>
              <a:gd name="connsiteY6357" fmla="*/ 585523 h 6857998"/>
              <a:gd name="connsiteX6358" fmla="*/ 1884891 w 6435725"/>
              <a:gd name="connsiteY6358" fmla="*/ 587639 h 6857998"/>
              <a:gd name="connsiteX6359" fmla="*/ 1885421 w 6435725"/>
              <a:gd name="connsiteY6359" fmla="*/ 589491 h 6857998"/>
              <a:gd name="connsiteX6360" fmla="*/ 1886479 w 6435725"/>
              <a:gd name="connsiteY6360" fmla="*/ 590814 h 6857998"/>
              <a:gd name="connsiteX6361" fmla="*/ 1887273 w 6435725"/>
              <a:gd name="connsiteY6361" fmla="*/ 592137 h 6857998"/>
              <a:gd name="connsiteX6362" fmla="*/ 1888331 w 6435725"/>
              <a:gd name="connsiteY6362" fmla="*/ 593460 h 6857998"/>
              <a:gd name="connsiteX6363" fmla="*/ 1889389 w 6435725"/>
              <a:gd name="connsiteY6363" fmla="*/ 594254 h 6857998"/>
              <a:gd name="connsiteX6364" fmla="*/ 1890977 w 6435725"/>
              <a:gd name="connsiteY6364" fmla="*/ 595048 h 6857998"/>
              <a:gd name="connsiteX6365" fmla="*/ 1892301 w 6435725"/>
              <a:gd name="connsiteY6365" fmla="*/ 595841 h 6857998"/>
              <a:gd name="connsiteX6366" fmla="*/ 1895739 w 6435725"/>
              <a:gd name="connsiteY6366" fmla="*/ 596371 h 6857998"/>
              <a:gd name="connsiteX6367" fmla="*/ 1898914 w 6435725"/>
              <a:gd name="connsiteY6367" fmla="*/ 597164 h 6857998"/>
              <a:gd name="connsiteX6368" fmla="*/ 1902619 w 6435725"/>
              <a:gd name="connsiteY6368" fmla="*/ 597164 h 6857998"/>
              <a:gd name="connsiteX6369" fmla="*/ 1906587 w 6435725"/>
              <a:gd name="connsiteY6369" fmla="*/ 597164 h 6857998"/>
              <a:gd name="connsiteX6370" fmla="*/ 1914790 w 6435725"/>
              <a:gd name="connsiteY6370" fmla="*/ 597429 h 6857998"/>
              <a:gd name="connsiteX6371" fmla="*/ 1918758 w 6435725"/>
              <a:gd name="connsiteY6371" fmla="*/ 597693 h 6857998"/>
              <a:gd name="connsiteX6372" fmla="*/ 1922462 w 6435725"/>
              <a:gd name="connsiteY6372" fmla="*/ 598223 h 6857998"/>
              <a:gd name="connsiteX6373" fmla="*/ 1926166 w 6435725"/>
              <a:gd name="connsiteY6373" fmla="*/ 599546 h 6857998"/>
              <a:gd name="connsiteX6374" fmla="*/ 1927489 w 6435725"/>
              <a:gd name="connsiteY6374" fmla="*/ 600339 h 6857998"/>
              <a:gd name="connsiteX6375" fmla="*/ 1929078 w 6435725"/>
              <a:gd name="connsiteY6375" fmla="*/ 601398 h 6857998"/>
              <a:gd name="connsiteX6376" fmla="*/ 1930664 w 6435725"/>
              <a:gd name="connsiteY6376" fmla="*/ 602721 h 6857998"/>
              <a:gd name="connsiteX6377" fmla="*/ 1931987 w 6435725"/>
              <a:gd name="connsiteY6377" fmla="*/ 604043 h 6857998"/>
              <a:gd name="connsiteX6378" fmla="*/ 1933046 w 6435725"/>
              <a:gd name="connsiteY6378" fmla="*/ 605631 h 6857998"/>
              <a:gd name="connsiteX6379" fmla="*/ 1934370 w 6435725"/>
              <a:gd name="connsiteY6379" fmla="*/ 607483 h 6857998"/>
              <a:gd name="connsiteX6380" fmla="*/ 1936485 w 6435725"/>
              <a:gd name="connsiteY6380" fmla="*/ 602721 h 6857998"/>
              <a:gd name="connsiteX6381" fmla="*/ 1938867 w 6435725"/>
              <a:gd name="connsiteY6381" fmla="*/ 598223 h 6857998"/>
              <a:gd name="connsiteX6382" fmla="*/ 1941777 w 6435725"/>
              <a:gd name="connsiteY6382" fmla="*/ 594518 h 6857998"/>
              <a:gd name="connsiteX6383" fmla="*/ 1944687 w 6435725"/>
              <a:gd name="connsiteY6383" fmla="*/ 591343 h 6857998"/>
              <a:gd name="connsiteX6384" fmla="*/ 1948127 w 6435725"/>
              <a:gd name="connsiteY6384" fmla="*/ 588168 h 6857998"/>
              <a:gd name="connsiteX6385" fmla="*/ 1951567 w 6435725"/>
              <a:gd name="connsiteY6385" fmla="*/ 585787 h 6857998"/>
              <a:gd name="connsiteX6386" fmla="*/ 1955535 w 6435725"/>
              <a:gd name="connsiteY6386" fmla="*/ 583671 h 6857998"/>
              <a:gd name="connsiteX6387" fmla="*/ 1959504 w 6435725"/>
              <a:gd name="connsiteY6387" fmla="*/ 581289 h 6857998"/>
              <a:gd name="connsiteX6388" fmla="*/ 1963473 w 6435725"/>
              <a:gd name="connsiteY6388" fmla="*/ 579966 h 6857998"/>
              <a:gd name="connsiteX6389" fmla="*/ 1967707 w 6435725"/>
              <a:gd name="connsiteY6389" fmla="*/ 578379 h 6857998"/>
              <a:gd name="connsiteX6390" fmla="*/ 1976437 w 6435725"/>
              <a:gd name="connsiteY6390" fmla="*/ 575998 h 6857998"/>
              <a:gd name="connsiteX6391" fmla="*/ 1985433 w 6435725"/>
              <a:gd name="connsiteY6391" fmla="*/ 573616 h 6857998"/>
              <a:gd name="connsiteX6392" fmla="*/ 1994164 w 6435725"/>
              <a:gd name="connsiteY6392" fmla="*/ 571500 h 6857998"/>
              <a:gd name="connsiteX6393" fmla="*/ 1999721 w 6435725"/>
              <a:gd name="connsiteY6393" fmla="*/ 569119 h 6857998"/>
              <a:gd name="connsiteX6394" fmla="*/ 2004748 w 6435725"/>
              <a:gd name="connsiteY6394" fmla="*/ 565944 h 6857998"/>
              <a:gd name="connsiteX6395" fmla="*/ 2008981 w 6435725"/>
              <a:gd name="connsiteY6395" fmla="*/ 563033 h 6857998"/>
              <a:gd name="connsiteX6396" fmla="*/ 2012950 w 6435725"/>
              <a:gd name="connsiteY6396" fmla="*/ 559593 h 6857998"/>
              <a:gd name="connsiteX6397" fmla="*/ 2016389 w 6435725"/>
              <a:gd name="connsiteY6397" fmla="*/ 555889 h 6857998"/>
              <a:gd name="connsiteX6398" fmla="*/ 2019300 w 6435725"/>
              <a:gd name="connsiteY6398" fmla="*/ 551920 h 6857998"/>
              <a:gd name="connsiteX6399" fmla="*/ 2022210 w 6435725"/>
              <a:gd name="connsiteY6399" fmla="*/ 547687 h 6857998"/>
              <a:gd name="connsiteX6400" fmla="*/ 2024591 w 6435725"/>
              <a:gd name="connsiteY6400" fmla="*/ 543189 h 6857998"/>
              <a:gd name="connsiteX6401" fmla="*/ 2026444 w 6435725"/>
              <a:gd name="connsiteY6401" fmla="*/ 538691 h 6857998"/>
              <a:gd name="connsiteX6402" fmla="*/ 2028296 w 6435725"/>
              <a:gd name="connsiteY6402" fmla="*/ 533929 h 6857998"/>
              <a:gd name="connsiteX6403" fmla="*/ 2029620 w 6435725"/>
              <a:gd name="connsiteY6403" fmla="*/ 528902 h 6857998"/>
              <a:gd name="connsiteX6404" fmla="*/ 2030677 w 6435725"/>
              <a:gd name="connsiteY6404" fmla="*/ 523875 h 6857998"/>
              <a:gd name="connsiteX6405" fmla="*/ 2033058 w 6435725"/>
              <a:gd name="connsiteY6405" fmla="*/ 513556 h 6857998"/>
              <a:gd name="connsiteX6406" fmla="*/ 2034381 w 6435725"/>
              <a:gd name="connsiteY6406" fmla="*/ 502708 h 6857998"/>
              <a:gd name="connsiteX6407" fmla="*/ 2033324 w 6435725"/>
              <a:gd name="connsiteY6407" fmla="*/ 498739 h 6857998"/>
              <a:gd name="connsiteX6408" fmla="*/ 2032265 w 6435725"/>
              <a:gd name="connsiteY6408" fmla="*/ 494771 h 6857998"/>
              <a:gd name="connsiteX6409" fmla="*/ 2032000 w 6435725"/>
              <a:gd name="connsiteY6409" fmla="*/ 491066 h 6857998"/>
              <a:gd name="connsiteX6410" fmla="*/ 2032000 w 6435725"/>
              <a:gd name="connsiteY6410" fmla="*/ 487098 h 6857998"/>
              <a:gd name="connsiteX6411" fmla="*/ 2032265 w 6435725"/>
              <a:gd name="connsiteY6411" fmla="*/ 483658 h 6857998"/>
              <a:gd name="connsiteX6412" fmla="*/ 2032529 w 6435725"/>
              <a:gd name="connsiteY6412" fmla="*/ 479954 h 6857998"/>
              <a:gd name="connsiteX6413" fmla="*/ 2033587 w 6435725"/>
              <a:gd name="connsiteY6413" fmla="*/ 476779 h 6857998"/>
              <a:gd name="connsiteX6414" fmla="*/ 2034646 w 6435725"/>
              <a:gd name="connsiteY6414" fmla="*/ 473339 h 6857998"/>
              <a:gd name="connsiteX6415" fmla="*/ 2035969 w 6435725"/>
              <a:gd name="connsiteY6415" fmla="*/ 469900 h 6857998"/>
              <a:gd name="connsiteX6416" fmla="*/ 2037821 w 6435725"/>
              <a:gd name="connsiteY6416" fmla="*/ 466460 h 6857998"/>
              <a:gd name="connsiteX6417" fmla="*/ 2041525 w 6435725"/>
              <a:gd name="connsiteY6417" fmla="*/ 460110 h 6857998"/>
              <a:gd name="connsiteX6418" fmla="*/ 2045758 w 6435725"/>
              <a:gd name="connsiteY6418" fmla="*/ 454025 h 6857998"/>
              <a:gd name="connsiteX6419" fmla="*/ 2050521 w 6435725"/>
              <a:gd name="connsiteY6419" fmla="*/ 447675 h 6857998"/>
              <a:gd name="connsiteX6420" fmla="*/ 2053431 w 6435725"/>
              <a:gd name="connsiteY6420" fmla="*/ 446616 h 6857998"/>
              <a:gd name="connsiteX6421" fmla="*/ 2056077 w 6435725"/>
              <a:gd name="connsiteY6421" fmla="*/ 445294 h 6857998"/>
              <a:gd name="connsiteX6422" fmla="*/ 2058194 w 6435725"/>
              <a:gd name="connsiteY6422" fmla="*/ 443706 h 6857998"/>
              <a:gd name="connsiteX6423" fmla="*/ 2060046 w 6435725"/>
              <a:gd name="connsiteY6423" fmla="*/ 442383 h 6857998"/>
              <a:gd name="connsiteX6424" fmla="*/ 2061369 w 6435725"/>
              <a:gd name="connsiteY6424" fmla="*/ 440796 h 6857998"/>
              <a:gd name="connsiteX6425" fmla="*/ 2062691 w 6435725"/>
              <a:gd name="connsiteY6425" fmla="*/ 438944 h 6857998"/>
              <a:gd name="connsiteX6426" fmla="*/ 2063750 w 6435725"/>
              <a:gd name="connsiteY6426" fmla="*/ 437356 h 6857998"/>
              <a:gd name="connsiteX6427" fmla="*/ 2064279 w 6435725"/>
              <a:gd name="connsiteY6427" fmla="*/ 435504 h 6857998"/>
              <a:gd name="connsiteX6428" fmla="*/ 2064544 w 6435725"/>
              <a:gd name="connsiteY6428" fmla="*/ 433652 h 6857998"/>
              <a:gd name="connsiteX6429" fmla="*/ 2064808 w 6435725"/>
              <a:gd name="connsiteY6429" fmla="*/ 431535 h 6857998"/>
              <a:gd name="connsiteX6430" fmla="*/ 2064808 w 6435725"/>
              <a:gd name="connsiteY6430" fmla="*/ 427831 h 6857998"/>
              <a:gd name="connsiteX6431" fmla="*/ 2064014 w 6435725"/>
              <a:gd name="connsiteY6431" fmla="*/ 423598 h 6857998"/>
              <a:gd name="connsiteX6432" fmla="*/ 2062957 w 6435725"/>
              <a:gd name="connsiteY6432" fmla="*/ 419629 h 6857998"/>
              <a:gd name="connsiteX6433" fmla="*/ 2060575 w 6435725"/>
              <a:gd name="connsiteY6433" fmla="*/ 410898 h 6857998"/>
              <a:gd name="connsiteX6434" fmla="*/ 2059781 w 6435725"/>
              <a:gd name="connsiteY6434" fmla="*/ 406664 h 6857998"/>
              <a:gd name="connsiteX6435" fmla="*/ 2058987 w 6435725"/>
              <a:gd name="connsiteY6435" fmla="*/ 402696 h 6857998"/>
              <a:gd name="connsiteX6436" fmla="*/ 2058987 w 6435725"/>
              <a:gd name="connsiteY6436" fmla="*/ 398727 h 6857998"/>
              <a:gd name="connsiteX6437" fmla="*/ 2059253 w 6435725"/>
              <a:gd name="connsiteY6437" fmla="*/ 396875 h 6857998"/>
              <a:gd name="connsiteX6438" fmla="*/ 2059781 w 6435725"/>
              <a:gd name="connsiteY6438" fmla="*/ 395023 h 6857998"/>
              <a:gd name="connsiteX6439" fmla="*/ 2060575 w 6435725"/>
              <a:gd name="connsiteY6439" fmla="*/ 393171 h 6857998"/>
              <a:gd name="connsiteX6440" fmla="*/ 2061369 w 6435725"/>
              <a:gd name="connsiteY6440" fmla="*/ 391583 h 6857998"/>
              <a:gd name="connsiteX6441" fmla="*/ 2062691 w 6435725"/>
              <a:gd name="connsiteY6441" fmla="*/ 389731 h 6857998"/>
              <a:gd name="connsiteX6442" fmla="*/ 2064544 w 6435725"/>
              <a:gd name="connsiteY6442" fmla="*/ 388143 h 6857998"/>
              <a:gd name="connsiteX6443" fmla="*/ 2060839 w 6435725"/>
              <a:gd name="connsiteY6443" fmla="*/ 383646 h 6857998"/>
              <a:gd name="connsiteX6444" fmla="*/ 2058194 w 6435725"/>
              <a:gd name="connsiteY6444" fmla="*/ 379677 h 6857998"/>
              <a:gd name="connsiteX6445" fmla="*/ 2056077 w 6435725"/>
              <a:gd name="connsiteY6445" fmla="*/ 375708 h 6857998"/>
              <a:gd name="connsiteX6446" fmla="*/ 2054225 w 6435725"/>
              <a:gd name="connsiteY6446" fmla="*/ 372004 h 6857998"/>
              <a:gd name="connsiteX6447" fmla="*/ 2052902 w 6435725"/>
              <a:gd name="connsiteY6447" fmla="*/ 368829 h 6857998"/>
              <a:gd name="connsiteX6448" fmla="*/ 2052373 w 6435725"/>
              <a:gd name="connsiteY6448" fmla="*/ 365919 h 6857998"/>
              <a:gd name="connsiteX6449" fmla="*/ 2051844 w 6435725"/>
              <a:gd name="connsiteY6449" fmla="*/ 363008 h 6857998"/>
              <a:gd name="connsiteX6450" fmla="*/ 2052373 w 6435725"/>
              <a:gd name="connsiteY6450" fmla="*/ 360627 h 6857998"/>
              <a:gd name="connsiteX6451" fmla="*/ 2052902 w 6435725"/>
              <a:gd name="connsiteY6451" fmla="*/ 358510 h 6857998"/>
              <a:gd name="connsiteX6452" fmla="*/ 2054225 w 6435725"/>
              <a:gd name="connsiteY6452" fmla="*/ 356658 h 6857998"/>
              <a:gd name="connsiteX6453" fmla="*/ 2055283 w 6435725"/>
              <a:gd name="connsiteY6453" fmla="*/ 354806 h 6857998"/>
              <a:gd name="connsiteX6454" fmla="*/ 2056871 w 6435725"/>
              <a:gd name="connsiteY6454" fmla="*/ 352954 h 6857998"/>
              <a:gd name="connsiteX6455" fmla="*/ 2058723 w 6435725"/>
              <a:gd name="connsiteY6455" fmla="*/ 351366 h 6857998"/>
              <a:gd name="connsiteX6456" fmla="*/ 2060839 w 6435725"/>
              <a:gd name="connsiteY6456" fmla="*/ 350043 h 6857998"/>
              <a:gd name="connsiteX6457" fmla="*/ 2065866 w 6435725"/>
              <a:gd name="connsiteY6457" fmla="*/ 347662 h 6857998"/>
              <a:gd name="connsiteX6458" fmla="*/ 2070894 w 6435725"/>
              <a:gd name="connsiteY6458" fmla="*/ 345546 h 6857998"/>
              <a:gd name="connsiteX6459" fmla="*/ 2076979 w 6435725"/>
              <a:gd name="connsiteY6459" fmla="*/ 343429 h 6857998"/>
              <a:gd name="connsiteX6460" fmla="*/ 2082271 w 6435725"/>
              <a:gd name="connsiteY6460" fmla="*/ 341312 h 6857998"/>
              <a:gd name="connsiteX6461" fmla="*/ 2087562 w 6435725"/>
              <a:gd name="connsiteY6461" fmla="*/ 339196 h 6857998"/>
              <a:gd name="connsiteX6462" fmla="*/ 2092325 w 6435725"/>
              <a:gd name="connsiteY6462" fmla="*/ 336550 h 6857998"/>
              <a:gd name="connsiteX6463" fmla="*/ 2094441 w 6435725"/>
              <a:gd name="connsiteY6463" fmla="*/ 334962 h 6857998"/>
              <a:gd name="connsiteX6464" fmla="*/ 2096294 w 6435725"/>
              <a:gd name="connsiteY6464" fmla="*/ 333639 h 6857998"/>
              <a:gd name="connsiteX6465" fmla="*/ 2097617 w 6435725"/>
              <a:gd name="connsiteY6465" fmla="*/ 332052 h 6857998"/>
              <a:gd name="connsiteX6466" fmla="*/ 2098939 w 6435725"/>
              <a:gd name="connsiteY6466" fmla="*/ 330200 h 6857998"/>
              <a:gd name="connsiteX6467" fmla="*/ 2099998 w 6435725"/>
              <a:gd name="connsiteY6467" fmla="*/ 328083 h 6857998"/>
              <a:gd name="connsiteX6468" fmla="*/ 2100262 w 6435725"/>
              <a:gd name="connsiteY6468" fmla="*/ 325437 h 6857998"/>
              <a:gd name="connsiteX6469" fmla="*/ 2105289 w 6435725"/>
              <a:gd name="connsiteY6469" fmla="*/ 325437 h 6857998"/>
              <a:gd name="connsiteX6470" fmla="*/ 2110846 w 6435725"/>
              <a:gd name="connsiteY6470" fmla="*/ 324908 h 6857998"/>
              <a:gd name="connsiteX6471" fmla="*/ 2122223 w 6435725"/>
              <a:gd name="connsiteY6471" fmla="*/ 323850 h 6857998"/>
              <a:gd name="connsiteX6472" fmla="*/ 2127515 w 6435725"/>
              <a:gd name="connsiteY6472" fmla="*/ 323850 h 6857998"/>
              <a:gd name="connsiteX6473" fmla="*/ 2132012 w 6435725"/>
              <a:gd name="connsiteY6473" fmla="*/ 324114 h 6857998"/>
              <a:gd name="connsiteX6474" fmla="*/ 2134394 w 6435725"/>
              <a:gd name="connsiteY6474" fmla="*/ 324379 h 6857998"/>
              <a:gd name="connsiteX6475" fmla="*/ 2136246 w 6435725"/>
              <a:gd name="connsiteY6475" fmla="*/ 324908 h 6857998"/>
              <a:gd name="connsiteX6476" fmla="*/ 2137569 w 6435725"/>
              <a:gd name="connsiteY6476" fmla="*/ 325966 h 6857998"/>
              <a:gd name="connsiteX6477" fmla="*/ 2138892 w 6435725"/>
              <a:gd name="connsiteY6477" fmla="*/ 326760 h 6857998"/>
              <a:gd name="connsiteX6478" fmla="*/ 2140214 w 6435725"/>
              <a:gd name="connsiteY6478" fmla="*/ 328348 h 6857998"/>
              <a:gd name="connsiteX6479" fmla="*/ 2140744 w 6435725"/>
              <a:gd name="connsiteY6479" fmla="*/ 329935 h 6857998"/>
              <a:gd name="connsiteX6480" fmla="*/ 2141008 w 6435725"/>
              <a:gd name="connsiteY6480" fmla="*/ 331523 h 6857998"/>
              <a:gd name="connsiteX6481" fmla="*/ 2140744 w 6435725"/>
              <a:gd name="connsiteY6481" fmla="*/ 332846 h 6857998"/>
              <a:gd name="connsiteX6482" fmla="*/ 2140214 w 6435725"/>
              <a:gd name="connsiteY6482" fmla="*/ 334433 h 6857998"/>
              <a:gd name="connsiteX6483" fmla="*/ 2139156 w 6435725"/>
              <a:gd name="connsiteY6483" fmla="*/ 336021 h 6857998"/>
              <a:gd name="connsiteX6484" fmla="*/ 2136511 w 6435725"/>
              <a:gd name="connsiteY6484" fmla="*/ 339460 h 6857998"/>
              <a:gd name="connsiteX6485" fmla="*/ 2133071 w 6435725"/>
              <a:gd name="connsiteY6485" fmla="*/ 342371 h 6857998"/>
              <a:gd name="connsiteX6486" fmla="*/ 2129367 w 6435725"/>
              <a:gd name="connsiteY6486" fmla="*/ 345546 h 6857998"/>
              <a:gd name="connsiteX6487" fmla="*/ 2125663 w 6435725"/>
              <a:gd name="connsiteY6487" fmla="*/ 348721 h 6857998"/>
              <a:gd name="connsiteX6488" fmla="*/ 2122487 w 6435725"/>
              <a:gd name="connsiteY6488" fmla="*/ 351366 h 6857998"/>
              <a:gd name="connsiteX6489" fmla="*/ 2118519 w 6435725"/>
              <a:gd name="connsiteY6489" fmla="*/ 355335 h 6857998"/>
              <a:gd name="connsiteX6490" fmla="*/ 2114550 w 6435725"/>
              <a:gd name="connsiteY6490" fmla="*/ 359039 h 6857998"/>
              <a:gd name="connsiteX6491" fmla="*/ 2133335 w 6435725"/>
              <a:gd name="connsiteY6491" fmla="*/ 383910 h 6857998"/>
              <a:gd name="connsiteX6492" fmla="*/ 2150004 w 6435725"/>
              <a:gd name="connsiteY6492" fmla="*/ 387085 h 6857998"/>
              <a:gd name="connsiteX6493" fmla="*/ 2158471 w 6435725"/>
              <a:gd name="connsiteY6493" fmla="*/ 388408 h 6857998"/>
              <a:gd name="connsiteX6494" fmla="*/ 2167202 w 6435725"/>
              <a:gd name="connsiteY6494" fmla="*/ 389466 h 6857998"/>
              <a:gd name="connsiteX6495" fmla="*/ 2175404 w 6435725"/>
              <a:gd name="connsiteY6495" fmla="*/ 390260 h 6857998"/>
              <a:gd name="connsiteX6496" fmla="*/ 2184136 w 6435725"/>
              <a:gd name="connsiteY6496" fmla="*/ 391054 h 6857998"/>
              <a:gd name="connsiteX6497" fmla="*/ 2192337 w 6435725"/>
              <a:gd name="connsiteY6497" fmla="*/ 391054 h 6857998"/>
              <a:gd name="connsiteX6498" fmla="*/ 2200804 w 6435725"/>
              <a:gd name="connsiteY6498" fmla="*/ 391054 h 6857998"/>
              <a:gd name="connsiteX6499" fmla="*/ 2209006 w 6435725"/>
              <a:gd name="connsiteY6499" fmla="*/ 390260 h 6857998"/>
              <a:gd name="connsiteX6500" fmla="*/ 2217209 w 6435725"/>
              <a:gd name="connsiteY6500" fmla="*/ 389202 h 6857998"/>
              <a:gd name="connsiteX6501" fmla="*/ 2225146 w 6435725"/>
              <a:gd name="connsiteY6501" fmla="*/ 387614 h 6857998"/>
              <a:gd name="connsiteX6502" fmla="*/ 2232819 w 6435725"/>
              <a:gd name="connsiteY6502" fmla="*/ 385498 h 6857998"/>
              <a:gd name="connsiteX6503" fmla="*/ 2240492 w 6435725"/>
              <a:gd name="connsiteY6503" fmla="*/ 382587 h 6857998"/>
              <a:gd name="connsiteX6504" fmla="*/ 2247901 w 6435725"/>
              <a:gd name="connsiteY6504" fmla="*/ 379412 h 6857998"/>
              <a:gd name="connsiteX6505" fmla="*/ 2255308 w 6435725"/>
              <a:gd name="connsiteY6505" fmla="*/ 375444 h 6857998"/>
              <a:gd name="connsiteX6506" fmla="*/ 2258748 w 6435725"/>
              <a:gd name="connsiteY6506" fmla="*/ 372798 h 6857998"/>
              <a:gd name="connsiteX6507" fmla="*/ 2262187 w 6435725"/>
              <a:gd name="connsiteY6507" fmla="*/ 370416 h 6857998"/>
              <a:gd name="connsiteX6508" fmla="*/ 2264834 w 6435725"/>
              <a:gd name="connsiteY6508" fmla="*/ 368300 h 6857998"/>
              <a:gd name="connsiteX6509" fmla="*/ 2267214 w 6435725"/>
              <a:gd name="connsiteY6509" fmla="*/ 366183 h 6857998"/>
              <a:gd name="connsiteX6510" fmla="*/ 2269860 w 6435725"/>
              <a:gd name="connsiteY6510" fmla="*/ 363537 h 6857998"/>
              <a:gd name="connsiteX6511" fmla="*/ 2271978 w 6435725"/>
              <a:gd name="connsiteY6511" fmla="*/ 361156 h 6857998"/>
              <a:gd name="connsiteX6512" fmla="*/ 2273830 w 6435725"/>
              <a:gd name="connsiteY6512" fmla="*/ 358775 h 6857998"/>
              <a:gd name="connsiteX6513" fmla="*/ 2275152 w 6435725"/>
              <a:gd name="connsiteY6513" fmla="*/ 356394 h 6857998"/>
              <a:gd name="connsiteX6514" fmla="*/ 2276739 w 6435725"/>
              <a:gd name="connsiteY6514" fmla="*/ 353483 h 6857998"/>
              <a:gd name="connsiteX6515" fmla="*/ 2278062 w 6435725"/>
              <a:gd name="connsiteY6515" fmla="*/ 350837 h 6857998"/>
              <a:gd name="connsiteX6516" fmla="*/ 2278856 w 6435725"/>
              <a:gd name="connsiteY6516" fmla="*/ 347927 h 6857998"/>
              <a:gd name="connsiteX6517" fmla="*/ 2279914 w 6435725"/>
              <a:gd name="connsiteY6517" fmla="*/ 345281 h 6857998"/>
              <a:gd name="connsiteX6518" fmla="*/ 2280444 w 6435725"/>
              <a:gd name="connsiteY6518" fmla="*/ 342371 h 6857998"/>
              <a:gd name="connsiteX6519" fmla="*/ 2280974 w 6435725"/>
              <a:gd name="connsiteY6519" fmla="*/ 339725 h 6857998"/>
              <a:gd name="connsiteX6520" fmla="*/ 2281502 w 6435725"/>
              <a:gd name="connsiteY6520" fmla="*/ 333639 h 6857998"/>
              <a:gd name="connsiteX6521" fmla="*/ 2281502 w 6435725"/>
              <a:gd name="connsiteY6521" fmla="*/ 327819 h 6857998"/>
              <a:gd name="connsiteX6522" fmla="*/ 2280444 w 6435725"/>
              <a:gd name="connsiteY6522" fmla="*/ 321469 h 6857998"/>
              <a:gd name="connsiteX6523" fmla="*/ 2278856 w 6435725"/>
              <a:gd name="connsiteY6523" fmla="*/ 315383 h 6857998"/>
              <a:gd name="connsiteX6524" fmla="*/ 2277004 w 6435725"/>
              <a:gd name="connsiteY6524" fmla="*/ 309298 h 6857998"/>
              <a:gd name="connsiteX6525" fmla="*/ 2274623 w 6435725"/>
              <a:gd name="connsiteY6525" fmla="*/ 303212 h 6857998"/>
              <a:gd name="connsiteX6526" fmla="*/ 2271978 w 6435725"/>
              <a:gd name="connsiteY6526" fmla="*/ 297127 h 6857998"/>
              <a:gd name="connsiteX6527" fmla="*/ 2268538 w 6435725"/>
              <a:gd name="connsiteY6527" fmla="*/ 290777 h 6857998"/>
              <a:gd name="connsiteX6528" fmla="*/ 2264834 w 6435725"/>
              <a:gd name="connsiteY6528" fmla="*/ 284956 h 6857998"/>
              <a:gd name="connsiteX6529" fmla="*/ 2260864 w 6435725"/>
              <a:gd name="connsiteY6529" fmla="*/ 279135 h 6857998"/>
              <a:gd name="connsiteX6530" fmla="*/ 2259806 w 6435725"/>
              <a:gd name="connsiteY6530" fmla="*/ 277548 h 6857998"/>
              <a:gd name="connsiteX6531" fmla="*/ 2259542 w 6435725"/>
              <a:gd name="connsiteY6531" fmla="*/ 275696 h 6857998"/>
              <a:gd name="connsiteX6532" fmla="*/ 2259277 w 6435725"/>
              <a:gd name="connsiteY6532" fmla="*/ 273579 h 6857998"/>
              <a:gd name="connsiteX6533" fmla="*/ 2259277 w 6435725"/>
              <a:gd name="connsiteY6533" fmla="*/ 271462 h 6857998"/>
              <a:gd name="connsiteX6534" fmla="*/ 2259542 w 6435725"/>
              <a:gd name="connsiteY6534" fmla="*/ 267229 h 6857998"/>
              <a:gd name="connsiteX6535" fmla="*/ 2259542 w 6435725"/>
              <a:gd name="connsiteY6535" fmla="*/ 262731 h 6857998"/>
              <a:gd name="connsiteX6536" fmla="*/ 2259542 w 6435725"/>
              <a:gd name="connsiteY6536" fmla="*/ 261408 h 6857998"/>
              <a:gd name="connsiteX6537" fmla="*/ 2259012 w 6435725"/>
              <a:gd name="connsiteY6537" fmla="*/ 259821 h 6857998"/>
              <a:gd name="connsiteX6538" fmla="*/ 2257690 w 6435725"/>
              <a:gd name="connsiteY6538" fmla="*/ 256646 h 6857998"/>
              <a:gd name="connsiteX6539" fmla="*/ 2255838 w 6435725"/>
              <a:gd name="connsiteY6539" fmla="*/ 254000 h 6857998"/>
              <a:gd name="connsiteX6540" fmla="*/ 2254779 w 6435725"/>
              <a:gd name="connsiteY6540" fmla="*/ 250825 h 6857998"/>
              <a:gd name="connsiteX6541" fmla="*/ 2253985 w 6435725"/>
              <a:gd name="connsiteY6541" fmla="*/ 249766 h 6857998"/>
              <a:gd name="connsiteX6542" fmla="*/ 2253721 w 6435725"/>
              <a:gd name="connsiteY6542" fmla="*/ 248179 h 6857998"/>
              <a:gd name="connsiteX6543" fmla="*/ 2253456 w 6435725"/>
              <a:gd name="connsiteY6543" fmla="*/ 246856 h 6857998"/>
              <a:gd name="connsiteX6544" fmla="*/ 2253721 w 6435725"/>
              <a:gd name="connsiteY6544" fmla="*/ 245269 h 6857998"/>
              <a:gd name="connsiteX6545" fmla="*/ 2254250 w 6435725"/>
              <a:gd name="connsiteY6545" fmla="*/ 244210 h 6857998"/>
              <a:gd name="connsiteX6546" fmla="*/ 2255573 w 6435725"/>
              <a:gd name="connsiteY6546" fmla="*/ 242887 h 6857998"/>
              <a:gd name="connsiteX6547" fmla="*/ 2257160 w 6435725"/>
              <a:gd name="connsiteY6547" fmla="*/ 241829 h 6857998"/>
              <a:gd name="connsiteX6548" fmla="*/ 2259277 w 6435725"/>
              <a:gd name="connsiteY6548" fmla="*/ 240506 h 6857998"/>
              <a:gd name="connsiteX6549" fmla="*/ 2261394 w 6435725"/>
              <a:gd name="connsiteY6549" fmla="*/ 239448 h 6857998"/>
              <a:gd name="connsiteX6550" fmla="*/ 2263246 w 6435725"/>
              <a:gd name="connsiteY6550" fmla="*/ 239183 h 6857998"/>
              <a:gd name="connsiteX6551" fmla="*/ 2265362 w 6435725"/>
              <a:gd name="connsiteY6551" fmla="*/ 238919 h 6857998"/>
              <a:gd name="connsiteX6552" fmla="*/ 2267214 w 6435725"/>
              <a:gd name="connsiteY6552" fmla="*/ 238919 h 6857998"/>
              <a:gd name="connsiteX6553" fmla="*/ 2269067 w 6435725"/>
              <a:gd name="connsiteY6553" fmla="*/ 239183 h 6857998"/>
              <a:gd name="connsiteX6554" fmla="*/ 2270919 w 6435725"/>
              <a:gd name="connsiteY6554" fmla="*/ 239448 h 6857998"/>
              <a:gd name="connsiteX6555" fmla="*/ 2272506 w 6435725"/>
              <a:gd name="connsiteY6555" fmla="*/ 240242 h 6857998"/>
              <a:gd name="connsiteX6556" fmla="*/ 2274358 w 6435725"/>
              <a:gd name="connsiteY6556" fmla="*/ 241035 h 6857998"/>
              <a:gd name="connsiteX6557" fmla="*/ 2277534 w 6435725"/>
              <a:gd name="connsiteY6557" fmla="*/ 243152 h 6857998"/>
              <a:gd name="connsiteX6558" fmla="*/ 2280444 w 6435725"/>
              <a:gd name="connsiteY6558" fmla="*/ 246062 h 6857998"/>
              <a:gd name="connsiteX6559" fmla="*/ 2283354 w 6435725"/>
              <a:gd name="connsiteY6559" fmla="*/ 248973 h 6857998"/>
              <a:gd name="connsiteX6560" fmla="*/ 2286000 w 6435725"/>
              <a:gd name="connsiteY6560" fmla="*/ 252148 h 6857998"/>
              <a:gd name="connsiteX6561" fmla="*/ 2288646 w 6435725"/>
              <a:gd name="connsiteY6561" fmla="*/ 249502 h 6857998"/>
              <a:gd name="connsiteX6562" fmla="*/ 2291556 w 6435725"/>
              <a:gd name="connsiteY6562" fmla="*/ 246856 h 6857998"/>
              <a:gd name="connsiteX6563" fmla="*/ 2294731 w 6435725"/>
              <a:gd name="connsiteY6563" fmla="*/ 244739 h 6857998"/>
              <a:gd name="connsiteX6564" fmla="*/ 2297642 w 6435725"/>
              <a:gd name="connsiteY6564" fmla="*/ 243152 h 6857998"/>
              <a:gd name="connsiteX6565" fmla="*/ 2301081 w 6435725"/>
              <a:gd name="connsiteY6565" fmla="*/ 241829 h 6857998"/>
              <a:gd name="connsiteX6566" fmla="*/ 2304521 w 6435725"/>
              <a:gd name="connsiteY6566" fmla="*/ 240506 h 6857998"/>
              <a:gd name="connsiteX6567" fmla="*/ 2308225 w 6435725"/>
              <a:gd name="connsiteY6567" fmla="*/ 239448 h 6857998"/>
              <a:gd name="connsiteX6568" fmla="*/ 2311929 w 6435725"/>
              <a:gd name="connsiteY6568" fmla="*/ 238919 h 6857998"/>
              <a:gd name="connsiteX6569" fmla="*/ 2319073 w 6435725"/>
              <a:gd name="connsiteY6569" fmla="*/ 237596 h 6857998"/>
              <a:gd name="connsiteX6570" fmla="*/ 2326481 w 6435725"/>
              <a:gd name="connsiteY6570" fmla="*/ 237331 h 6857998"/>
              <a:gd name="connsiteX6571" fmla="*/ 2341827 w 6435725"/>
              <a:gd name="connsiteY6571" fmla="*/ 236537 h 6857998"/>
              <a:gd name="connsiteX6572" fmla="*/ 2349236 w 6435725"/>
              <a:gd name="connsiteY6572" fmla="*/ 236008 h 6857998"/>
              <a:gd name="connsiteX6573" fmla="*/ 2352940 w 6435725"/>
              <a:gd name="connsiteY6573" fmla="*/ 235214 h 6857998"/>
              <a:gd name="connsiteX6574" fmla="*/ 2356644 w 6435725"/>
              <a:gd name="connsiteY6574" fmla="*/ 234421 h 6857998"/>
              <a:gd name="connsiteX6575" fmla="*/ 2360084 w 6435725"/>
              <a:gd name="connsiteY6575" fmla="*/ 233362 h 6857998"/>
              <a:gd name="connsiteX6576" fmla="*/ 2363523 w 6435725"/>
              <a:gd name="connsiteY6576" fmla="*/ 232304 h 6857998"/>
              <a:gd name="connsiteX6577" fmla="*/ 2366433 w 6435725"/>
              <a:gd name="connsiteY6577" fmla="*/ 230981 h 6857998"/>
              <a:gd name="connsiteX6578" fmla="*/ 2369608 w 6435725"/>
              <a:gd name="connsiteY6578" fmla="*/ 229129 h 6857998"/>
              <a:gd name="connsiteX6579" fmla="*/ 2372254 w 6435725"/>
              <a:gd name="connsiteY6579" fmla="*/ 227012 h 6857998"/>
              <a:gd name="connsiteX6580" fmla="*/ 2375164 w 6435725"/>
              <a:gd name="connsiteY6580" fmla="*/ 224631 h 6857998"/>
              <a:gd name="connsiteX6581" fmla="*/ 2377810 w 6435725"/>
              <a:gd name="connsiteY6581" fmla="*/ 221721 h 6857998"/>
              <a:gd name="connsiteX6582" fmla="*/ 2379928 w 6435725"/>
              <a:gd name="connsiteY6582" fmla="*/ 218810 h 6857998"/>
              <a:gd name="connsiteX6583" fmla="*/ 2382044 w 6435725"/>
              <a:gd name="connsiteY6583" fmla="*/ 215106 h 6857998"/>
              <a:gd name="connsiteX6584" fmla="*/ 2383896 w 6435725"/>
              <a:gd name="connsiteY6584" fmla="*/ 210608 h 6857998"/>
              <a:gd name="connsiteX6585" fmla="*/ 2385748 w 6435725"/>
              <a:gd name="connsiteY6585" fmla="*/ 206110 h 6857998"/>
              <a:gd name="connsiteX6586" fmla="*/ 2387072 w 6435725"/>
              <a:gd name="connsiteY6586" fmla="*/ 200819 h 6857998"/>
              <a:gd name="connsiteX6587" fmla="*/ 2391569 w 6435725"/>
              <a:gd name="connsiteY6587" fmla="*/ 205052 h 6857998"/>
              <a:gd name="connsiteX6588" fmla="*/ 2395009 w 6435725"/>
              <a:gd name="connsiteY6588" fmla="*/ 209550 h 6857998"/>
              <a:gd name="connsiteX6589" fmla="*/ 2397919 w 6435725"/>
              <a:gd name="connsiteY6589" fmla="*/ 214048 h 6857998"/>
              <a:gd name="connsiteX6590" fmla="*/ 2400035 w 6435725"/>
              <a:gd name="connsiteY6590" fmla="*/ 218810 h 6857998"/>
              <a:gd name="connsiteX6591" fmla="*/ 2401623 w 6435725"/>
              <a:gd name="connsiteY6591" fmla="*/ 223308 h 6857998"/>
              <a:gd name="connsiteX6592" fmla="*/ 2402681 w 6435725"/>
              <a:gd name="connsiteY6592" fmla="*/ 227806 h 6857998"/>
              <a:gd name="connsiteX6593" fmla="*/ 2403210 w 6435725"/>
              <a:gd name="connsiteY6593" fmla="*/ 232569 h 6857998"/>
              <a:gd name="connsiteX6594" fmla="*/ 2403739 w 6435725"/>
              <a:gd name="connsiteY6594" fmla="*/ 237066 h 6857998"/>
              <a:gd name="connsiteX6595" fmla="*/ 2404005 w 6435725"/>
              <a:gd name="connsiteY6595" fmla="*/ 246327 h 6857998"/>
              <a:gd name="connsiteX6596" fmla="*/ 2404269 w 6435725"/>
              <a:gd name="connsiteY6596" fmla="*/ 255587 h 6857998"/>
              <a:gd name="connsiteX6597" fmla="*/ 2404533 w 6435725"/>
              <a:gd name="connsiteY6597" fmla="*/ 259821 h 6857998"/>
              <a:gd name="connsiteX6598" fmla="*/ 2405062 w 6435725"/>
              <a:gd name="connsiteY6598" fmla="*/ 264318 h 6857998"/>
              <a:gd name="connsiteX6599" fmla="*/ 2406385 w 6435725"/>
              <a:gd name="connsiteY6599" fmla="*/ 268552 h 6857998"/>
              <a:gd name="connsiteX6600" fmla="*/ 2407709 w 6435725"/>
              <a:gd name="connsiteY6600" fmla="*/ 272785 h 6857998"/>
              <a:gd name="connsiteX6601" fmla="*/ 2411677 w 6435725"/>
              <a:gd name="connsiteY6601" fmla="*/ 275166 h 6857998"/>
              <a:gd name="connsiteX6602" fmla="*/ 2415381 w 6435725"/>
              <a:gd name="connsiteY6602" fmla="*/ 278341 h 6857998"/>
              <a:gd name="connsiteX6603" fmla="*/ 2418027 w 6435725"/>
              <a:gd name="connsiteY6603" fmla="*/ 281252 h 6857998"/>
              <a:gd name="connsiteX6604" fmla="*/ 2420937 w 6435725"/>
              <a:gd name="connsiteY6604" fmla="*/ 284691 h 6857998"/>
              <a:gd name="connsiteX6605" fmla="*/ 2423054 w 6435725"/>
              <a:gd name="connsiteY6605" fmla="*/ 288396 h 6857998"/>
              <a:gd name="connsiteX6606" fmla="*/ 2424906 w 6435725"/>
              <a:gd name="connsiteY6606" fmla="*/ 292100 h 6857998"/>
              <a:gd name="connsiteX6607" fmla="*/ 2426758 w 6435725"/>
              <a:gd name="connsiteY6607" fmla="*/ 296069 h 6857998"/>
              <a:gd name="connsiteX6608" fmla="*/ 2428346 w 6435725"/>
              <a:gd name="connsiteY6608" fmla="*/ 300037 h 6857998"/>
              <a:gd name="connsiteX6609" fmla="*/ 2430993 w 6435725"/>
              <a:gd name="connsiteY6609" fmla="*/ 307975 h 6857998"/>
              <a:gd name="connsiteX6610" fmla="*/ 2433638 w 6435725"/>
              <a:gd name="connsiteY6610" fmla="*/ 315912 h 6857998"/>
              <a:gd name="connsiteX6611" fmla="*/ 2435225 w 6435725"/>
              <a:gd name="connsiteY6611" fmla="*/ 320146 h 6857998"/>
              <a:gd name="connsiteX6612" fmla="*/ 2437077 w 6435725"/>
              <a:gd name="connsiteY6612" fmla="*/ 324114 h 6857998"/>
              <a:gd name="connsiteX6613" fmla="*/ 2438929 w 6435725"/>
              <a:gd name="connsiteY6613" fmla="*/ 327819 h 6857998"/>
              <a:gd name="connsiteX6614" fmla="*/ 2441310 w 6435725"/>
              <a:gd name="connsiteY6614" fmla="*/ 331523 h 6857998"/>
              <a:gd name="connsiteX6615" fmla="*/ 2439987 w 6435725"/>
              <a:gd name="connsiteY6615" fmla="*/ 336550 h 6857998"/>
              <a:gd name="connsiteX6616" fmla="*/ 2438929 w 6435725"/>
              <a:gd name="connsiteY6616" fmla="*/ 341577 h 6857998"/>
              <a:gd name="connsiteX6617" fmla="*/ 2438400 w 6435725"/>
              <a:gd name="connsiteY6617" fmla="*/ 345810 h 6857998"/>
              <a:gd name="connsiteX6618" fmla="*/ 2438135 w 6435725"/>
              <a:gd name="connsiteY6618" fmla="*/ 350308 h 6857998"/>
              <a:gd name="connsiteX6619" fmla="*/ 2438400 w 6435725"/>
              <a:gd name="connsiteY6619" fmla="*/ 354541 h 6857998"/>
              <a:gd name="connsiteX6620" fmla="*/ 2438929 w 6435725"/>
              <a:gd name="connsiteY6620" fmla="*/ 358510 h 6857998"/>
              <a:gd name="connsiteX6621" fmla="*/ 2440252 w 6435725"/>
              <a:gd name="connsiteY6621" fmla="*/ 361685 h 6857998"/>
              <a:gd name="connsiteX6622" fmla="*/ 2441310 w 6435725"/>
              <a:gd name="connsiteY6622" fmla="*/ 365389 h 6857998"/>
              <a:gd name="connsiteX6623" fmla="*/ 2442898 w 6435725"/>
              <a:gd name="connsiteY6623" fmla="*/ 368564 h 6857998"/>
              <a:gd name="connsiteX6624" fmla="*/ 2444750 w 6435725"/>
              <a:gd name="connsiteY6624" fmla="*/ 372004 h 6857998"/>
              <a:gd name="connsiteX6625" fmla="*/ 2446867 w 6435725"/>
              <a:gd name="connsiteY6625" fmla="*/ 374650 h 6857998"/>
              <a:gd name="connsiteX6626" fmla="*/ 2449512 w 6435725"/>
              <a:gd name="connsiteY6626" fmla="*/ 377825 h 6857998"/>
              <a:gd name="connsiteX6627" fmla="*/ 2451894 w 6435725"/>
              <a:gd name="connsiteY6627" fmla="*/ 380206 h 6857998"/>
              <a:gd name="connsiteX6628" fmla="*/ 2454539 w 6435725"/>
              <a:gd name="connsiteY6628" fmla="*/ 383116 h 6857998"/>
              <a:gd name="connsiteX6629" fmla="*/ 2460360 w 6435725"/>
              <a:gd name="connsiteY6629" fmla="*/ 387879 h 6857998"/>
              <a:gd name="connsiteX6630" fmla="*/ 2466710 w 6435725"/>
              <a:gd name="connsiteY6630" fmla="*/ 392906 h 6857998"/>
              <a:gd name="connsiteX6631" fmla="*/ 2472796 w 6435725"/>
              <a:gd name="connsiteY6631" fmla="*/ 397404 h 6857998"/>
              <a:gd name="connsiteX6632" fmla="*/ 2478881 w 6435725"/>
              <a:gd name="connsiteY6632" fmla="*/ 402431 h 6857998"/>
              <a:gd name="connsiteX6633" fmla="*/ 2484967 w 6435725"/>
              <a:gd name="connsiteY6633" fmla="*/ 407194 h 6857998"/>
              <a:gd name="connsiteX6634" fmla="*/ 2490259 w 6435725"/>
              <a:gd name="connsiteY6634" fmla="*/ 412485 h 6857998"/>
              <a:gd name="connsiteX6635" fmla="*/ 2492639 w 6435725"/>
              <a:gd name="connsiteY6635" fmla="*/ 415131 h 6857998"/>
              <a:gd name="connsiteX6636" fmla="*/ 2495285 w 6435725"/>
              <a:gd name="connsiteY6636" fmla="*/ 418041 h 6857998"/>
              <a:gd name="connsiteX6637" fmla="*/ 2497403 w 6435725"/>
              <a:gd name="connsiteY6637" fmla="*/ 420952 h 6857998"/>
              <a:gd name="connsiteX6638" fmla="*/ 2499255 w 6435725"/>
              <a:gd name="connsiteY6638" fmla="*/ 424127 h 6857998"/>
              <a:gd name="connsiteX6639" fmla="*/ 2500577 w 6435725"/>
              <a:gd name="connsiteY6639" fmla="*/ 427566 h 6857998"/>
              <a:gd name="connsiteX6640" fmla="*/ 2501900 w 6435725"/>
              <a:gd name="connsiteY6640" fmla="*/ 431006 h 6857998"/>
              <a:gd name="connsiteX6641" fmla="*/ 2506133 w 6435725"/>
              <a:gd name="connsiteY6641" fmla="*/ 429683 h 6857998"/>
              <a:gd name="connsiteX6642" fmla="*/ 2510631 w 6435725"/>
              <a:gd name="connsiteY6642" fmla="*/ 428889 h 6857998"/>
              <a:gd name="connsiteX6643" fmla="*/ 2514864 w 6435725"/>
              <a:gd name="connsiteY6643" fmla="*/ 427831 h 6857998"/>
              <a:gd name="connsiteX6644" fmla="*/ 2518569 w 6435725"/>
              <a:gd name="connsiteY6644" fmla="*/ 427831 h 6857998"/>
              <a:gd name="connsiteX6645" fmla="*/ 2522273 w 6435725"/>
              <a:gd name="connsiteY6645" fmla="*/ 427831 h 6857998"/>
              <a:gd name="connsiteX6646" fmla="*/ 2525448 w 6435725"/>
              <a:gd name="connsiteY6646" fmla="*/ 428096 h 6857998"/>
              <a:gd name="connsiteX6647" fmla="*/ 2528623 w 6435725"/>
              <a:gd name="connsiteY6647" fmla="*/ 428889 h 6857998"/>
              <a:gd name="connsiteX6648" fmla="*/ 2531798 w 6435725"/>
              <a:gd name="connsiteY6648" fmla="*/ 429683 h 6857998"/>
              <a:gd name="connsiteX6649" fmla="*/ 2534444 w 6435725"/>
              <a:gd name="connsiteY6649" fmla="*/ 431006 h 6857998"/>
              <a:gd name="connsiteX6650" fmla="*/ 2536825 w 6435725"/>
              <a:gd name="connsiteY6650" fmla="*/ 432329 h 6857998"/>
              <a:gd name="connsiteX6651" fmla="*/ 2539471 w 6435725"/>
              <a:gd name="connsiteY6651" fmla="*/ 433916 h 6857998"/>
              <a:gd name="connsiteX6652" fmla="*/ 2541852 w 6435725"/>
              <a:gd name="connsiteY6652" fmla="*/ 435768 h 6857998"/>
              <a:gd name="connsiteX6653" fmla="*/ 2543969 w 6435725"/>
              <a:gd name="connsiteY6653" fmla="*/ 437885 h 6857998"/>
              <a:gd name="connsiteX6654" fmla="*/ 2546085 w 6435725"/>
              <a:gd name="connsiteY6654" fmla="*/ 440002 h 6857998"/>
              <a:gd name="connsiteX6655" fmla="*/ 2550054 w 6435725"/>
              <a:gd name="connsiteY6655" fmla="*/ 444764 h 6857998"/>
              <a:gd name="connsiteX6656" fmla="*/ 2553758 w 6435725"/>
              <a:gd name="connsiteY6656" fmla="*/ 450056 h 6857998"/>
              <a:gd name="connsiteX6657" fmla="*/ 2557198 w 6435725"/>
              <a:gd name="connsiteY6657" fmla="*/ 455348 h 6857998"/>
              <a:gd name="connsiteX6658" fmla="*/ 2564077 w 6435725"/>
              <a:gd name="connsiteY6658" fmla="*/ 466460 h 6857998"/>
              <a:gd name="connsiteX6659" fmla="*/ 2567781 w 6435725"/>
              <a:gd name="connsiteY6659" fmla="*/ 472016 h 6857998"/>
              <a:gd name="connsiteX6660" fmla="*/ 2571221 w 6435725"/>
              <a:gd name="connsiteY6660" fmla="*/ 477044 h 6857998"/>
              <a:gd name="connsiteX6661" fmla="*/ 2575454 w 6435725"/>
              <a:gd name="connsiteY6661" fmla="*/ 481541 h 6857998"/>
              <a:gd name="connsiteX6662" fmla="*/ 2577835 w 6435725"/>
              <a:gd name="connsiteY6662" fmla="*/ 483394 h 6857998"/>
              <a:gd name="connsiteX6663" fmla="*/ 2579953 w 6435725"/>
              <a:gd name="connsiteY6663" fmla="*/ 485246 h 6857998"/>
              <a:gd name="connsiteX6664" fmla="*/ 2579423 w 6435725"/>
              <a:gd name="connsiteY6664" fmla="*/ 491066 h 6857998"/>
              <a:gd name="connsiteX6665" fmla="*/ 2580217 w 6435725"/>
              <a:gd name="connsiteY6665" fmla="*/ 491596 h 6857998"/>
              <a:gd name="connsiteX6666" fmla="*/ 2579953 w 6435725"/>
              <a:gd name="connsiteY6666" fmla="*/ 485246 h 6857998"/>
              <a:gd name="connsiteX6667" fmla="*/ 2583921 w 6435725"/>
              <a:gd name="connsiteY6667" fmla="*/ 483923 h 6857998"/>
              <a:gd name="connsiteX6668" fmla="*/ 2587625 w 6435725"/>
              <a:gd name="connsiteY6668" fmla="*/ 482864 h 6857998"/>
              <a:gd name="connsiteX6669" fmla="*/ 2594505 w 6435725"/>
              <a:gd name="connsiteY6669" fmla="*/ 479689 h 6857998"/>
              <a:gd name="connsiteX6670" fmla="*/ 2601119 w 6435725"/>
              <a:gd name="connsiteY6670" fmla="*/ 475985 h 6857998"/>
              <a:gd name="connsiteX6671" fmla="*/ 2606939 w 6435725"/>
              <a:gd name="connsiteY6671" fmla="*/ 472016 h 6857998"/>
              <a:gd name="connsiteX6672" fmla="*/ 2612760 w 6435725"/>
              <a:gd name="connsiteY6672" fmla="*/ 467783 h 6857998"/>
              <a:gd name="connsiteX6673" fmla="*/ 2618317 w 6435725"/>
              <a:gd name="connsiteY6673" fmla="*/ 462756 h 6857998"/>
              <a:gd name="connsiteX6674" fmla="*/ 2623344 w 6435725"/>
              <a:gd name="connsiteY6674" fmla="*/ 457729 h 6857998"/>
              <a:gd name="connsiteX6675" fmla="*/ 2628106 w 6435725"/>
              <a:gd name="connsiteY6675" fmla="*/ 452437 h 6857998"/>
              <a:gd name="connsiteX6676" fmla="*/ 2632869 w 6435725"/>
              <a:gd name="connsiteY6676" fmla="*/ 446881 h 6857998"/>
              <a:gd name="connsiteX6677" fmla="*/ 2637367 w 6435725"/>
              <a:gd name="connsiteY6677" fmla="*/ 441060 h 6857998"/>
              <a:gd name="connsiteX6678" fmla="*/ 2646362 w 6435725"/>
              <a:gd name="connsiteY6678" fmla="*/ 429683 h 6857998"/>
              <a:gd name="connsiteX6679" fmla="*/ 2655623 w 6435725"/>
              <a:gd name="connsiteY6679" fmla="*/ 418041 h 6857998"/>
              <a:gd name="connsiteX6680" fmla="*/ 2660121 w 6435725"/>
              <a:gd name="connsiteY6680" fmla="*/ 412485 h 6857998"/>
              <a:gd name="connsiteX6681" fmla="*/ 2664619 w 6435725"/>
              <a:gd name="connsiteY6681" fmla="*/ 406929 h 6857998"/>
              <a:gd name="connsiteX6682" fmla="*/ 2668059 w 6435725"/>
              <a:gd name="connsiteY6682" fmla="*/ 403225 h 6857998"/>
              <a:gd name="connsiteX6683" fmla="*/ 2671762 w 6435725"/>
              <a:gd name="connsiteY6683" fmla="*/ 400314 h 6857998"/>
              <a:gd name="connsiteX6684" fmla="*/ 2675203 w 6435725"/>
              <a:gd name="connsiteY6684" fmla="*/ 397139 h 6857998"/>
              <a:gd name="connsiteX6685" fmla="*/ 2678642 w 6435725"/>
              <a:gd name="connsiteY6685" fmla="*/ 394229 h 6857998"/>
              <a:gd name="connsiteX6686" fmla="*/ 2681817 w 6435725"/>
              <a:gd name="connsiteY6686" fmla="*/ 392112 h 6857998"/>
              <a:gd name="connsiteX6687" fmla="*/ 2685521 w 6435725"/>
              <a:gd name="connsiteY6687" fmla="*/ 390260 h 6857998"/>
              <a:gd name="connsiteX6688" fmla="*/ 2688960 w 6435725"/>
              <a:gd name="connsiteY6688" fmla="*/ 388937 h 6857998"/>
              <a:gd name="connsiteX6689" fmla="*/ 2692664 w 6435725"/>
              <a:gd name="connsiteY6689" fmla="*/ 387614 h 6857998"/>
              <a:gd name="connsiteX6690" fmla="*/ 2696369 w 6435725"/>
              <a:gd name="connsiteY6690" fmla="*/ 387085 h 6857998"/>
              <a:gd name="connsiteX6691" fmla="*/ 2700073 w 6435725"/>
              <a:gd name="connsiteY6691" fmla="*/ 386291 h 6857998"/>
              <a:gd name="connsiteX6692" fmla="*/ 2704043 w 6435725"/>
              <a:gd name="connsiteY6692" fmla="*/ 386291 h 6857998"/>
              <a:gd name="connsiteX6693" fmla="*/ 2707746 w 6435725"/>
              <a:gd name="connsiteY6693" fmla="*/ 386556 h 6857998"/>
              <a:gd name="connsiteX6694" fmla="*/ 2711980 w 6435725"/>
              <a:gd name="connsiteY6694" fmla="*/ 387350 h 6857998"/>
              <a:gd name="connsiteX6695" fmla="*/ 2715948 w 6435725"/>
              <a:gd name="connsiteY6695" fmla="*/ 388408 h 6857998"/>
              <a:gd name="connsiteX6696" fmla="*/ 2720181 w 6435725"/>
              <a:gd name="connsiteY6696" fmla="*/ 389996 h 6857998"/>
              <a:gd name="connsiteX6697" fmla="*/ 2724944 w 6435725"/>
              <a:gd name="connsiteY6697" fmla="*/ 391848 h 6857998"/>
              <a:gd name="connsiteX6698" fmla="*/ 2723885 w 6435725"/>
              <a:gd name="connsiteY6698" fmla="*/ 388143 h 6857998"/>
              <a:gd name="connsiteX6699" fmla="*/ 2723356 w 6435725"/>
              <a:gd name="connsiteY6699" fmla="*/ 384968 h 6857998"/>
              <a:gd name="connsiteX6700" fmla="*/ 2723356 w 6435725"/>
              <a:gd name="connsiteY6700" fmla="*/ 381529 h 6857998"/>
              <a:gd name="connsiteX6701" fmla="*/ 2723356 w 6435725"/>
              <a:gd name="connsiteY6701" fmla="*/ 378354 h 6857998"/>
              <a:gd name="connsiteX6702" fmla="*/ 2723621 w 6435725"/>
              <a:gd name="connsiteY6702" fmla="*/ 375708 h 6857998"/>
              <a:gd name="connsiteX6703" fmla="*/ 2724680 w 6435725"/>
              <a:gd name="connsiteY6703" fmla="*/ 372798 h 6857998"/>
              <a:gd name="connsiteX6704" fmla="*/ 2725473 w 6435725"/>
              <a:gd name="connsiteY6704" fmla="*/ 370416 h 6857998"/>
              <a:gd name="connsiteX6705" fmla="*/ 2726531 w 6435725"/>
              <a:gd name="connsiteY6705" fmla="*/ 368035 h 6857998"/>
              <a:gd name="connsiteX6706" fmla="*/ 2727854 w 6435725"/>
              <a:gd name="connsiteY6706" fmla="*/ 365919 h 6857998"/>
              <a:gd name="connsiteX6707" fmla="*/ 2729442 w 6435725"/>
              <a:gd name="connsiteY6707" fmla="*/ 363537 h 6857998"/>
              <a:gd name="connsiteX6708" fmla="*/ 2732881 w 6435725"/>
              <a:gd name="connsiteY6708" fmla="*/ 359569 h 6857998"/>
              <a:gd name="connsiteX6709" fmla="*/ 2737114 w 6435725"/>
              <a:gd name="connsiteY6709" fmla="*/ 355864 h 6857998"/>
              <a:gd name="connsiteX6710" fmla="*/ 2741613 w 6435725"/>
              <a:gd name="connsiteY6710" fmla="*/ 352689 h 6857998"/>
              <a:gd name="connsiteX6711" fmla="*/ 2750609 w 6435725"/>
              <a:gd name="connsiteY6711" fmla="*/ 346075 h 6857998"/>
              <a:gd name="connsiteX6712" fmla="*/ 2755371 w 6435725"/>
              <a:gd name="connsiteY6712" fmla="*/ 342635 h 6857998"/>
              <a:gd name="connsiteX6713" fmla="*/ 2759605 w 6435725"/>
              <a:gd name="connsiteY6713" fmla="*/ 339460 h 6857998"/>
              <a:gd name="connsiteX6714" fmla="*/ 2763309 w 6435725"/>
              <a:gd name="connsiteY6714" fmla="*/ 335756 h 6857998"/>
              <a:gd name="connsiteX6715" fmla="*/ 2764897 w 6435725"/>
              <a:gd name="connsiteY6715" fmla="*/ 333639 h 6857998"/>
              <a:gd name="connsiteX6716" fmla="*/ 2766483 w 6435725"/>
              <a:gd name="connsiteY6716" fmla="*/ 331523 h 6857998"/>
              <a:gd name="connsiteX6717" fmla="*/ 2767806 w 6435725"/>
              <a:gd name="connsiteY6717" fmla="*/ 328877 h 6857998"/>
              <a:gd name="connsiteX6718" fmla="*/ 2768864 w 6435725"/>
              <a:gd name="connsiteY6718" fmla="*/ 326760 h 6857998"/>
              <a:gd name="connsiteX6719" fmla="*/ 2769658 w 6435725"/>
              <a:gd name="connsiteY6719" fmla="*/ 324114 h 6857998"/>
              <a:gd name="connsiteX6720" fmla="*/ 2770453 w 6435725"/>
              <a:gd name="connsiteY6720" fmla="*/ 321204 h 6857998"/>
              <a:gd name="connsiteX6721" fmla="*/ 2792148 w 6435725"/>
              <a:gd name="connsiteY6721" fmla="*/ 301889 h 6857998"/>
              <a:gd name="connsiteX6722" fmla="*/ 2792412 w 6435725"/>
              <a:gd name="connsiteY6722" fmla="*/ 301889 h 6857998"/>
              <a:gd name="connsiteX6723" fmla="*/ 2796910 w 6435725"/>
              <a:gd name="connsiteY6723" fmla="*/ 282046 h 6857998"/>
              <a:gd name="connsiteX6724" fmla="*/ 2797175 w 6435725"/>
              <a:gd name="connsiteY6724" fmla="*/ 280458 h 6857998"/>
              <a:gd name="connsiteX6725" fmla="*/ 2797704 w 6435725"/>
              <a:gd name="connsiteY6725" fmla="*/ 279135 h 6857998"/>
              <a:gd name="connsiteX6726" fmla="*/ 2797704 w 6435725"/>
              <a:gd name="connsiteY6726" fmla="*/ 278077 h 6857998"/>
              <a:gd name="connsiteX6727" fmla="*/ 2797439 w 6435725"/>
              <a:gd name="connsiteY6727" fmla="*/ 276489 h 6857998"/>
              <a:gd name="connsiteX6728" fmla="*/ 2796910 w 6435725"/>
              <a:gd name="connsiteY6728" fmla="*/ 273844 h 6857998"/>
              <a:gd name="connsiteX6729" fmla="*/ 2795587 w 6435725"/>
              <a:gd name="connsiteY6729" fmla="*/ 271462 h 6857998"/>
              <a:gd name="connsiteX6730" fmla="*/ 2796910 w 6435725"/>
              <a:gd name="connsiteY6730" fmla="*/ 282046 h 6857998"/>
              <a:gd name="connsiteX6731" fmla="*/ 2767277 w 6435725"/>
              <a:gd name="connsiteY6731" fmla="*/ 247914 h 6857998"/>
              <a:gd name="connsiteX6732" fmla="*/ 2759075 w 6435725"/>
              <a:gd name="connsiteY6732" fmla="*/ 249502 h 6857998"/>
              <a:gd name="connsiteX6733" fmla="*/ 2755106 w 6435725"/>
              <a:gd name="connsiteY6733" fmla="*/ 250031 h 6857998"/>
              <a:gd name="connsiteX6734" fmla="*/ 2751137 w 6435725"/>
              <a:gd name="connsiteY6734" fmla="*/ 250031 h 6857998"/>
              <a:gd name="connsiteX6735" fmla="*/ 2749285 w 6435725"/>
              <a:gd name="connsiteY6735" fmla="*/ 249766 h 6857998"/>
              <a:gd name="connsiteX6736" fmla="*/ 2747433 w 6435725"/>
              <a:gd name="connsiteY6736" fmla="*/ 249502 h 6857998"/>
              <a:gd name="connsiteX6737" fmla="*/ 2745581 w 6435725"/>
              <a:gd name="connsiteY6737" fmla="*/ 248708 h 6857998"/>
              <a:gd name="connsiteX6738" fmla="*/ 2743729 w 6435725"/>
              <a:gd name="connsiteY6738" fmla="*/ 247914 h 6857998"/>
              <a:gd name="connsiteX6739" fmla="*/ 2742142 w 6435725"/>
              <a:gd name="connsiteY6739" fmla="*/ 246591 h 6857998"/>
              <a:gd name="connsiteX6740" fmla="*/ 2740554 w 6435725"/>
              <a:gd name="connsiteY6740" fmla="*/ 245004 h 6857998"/>
              <a:gd name="connsiteX6741" fmla="*/ 2738968 w 6435725"/>
              <a:gd name="connsiteY6741" fmla="*/ 243152 h 6857998"/>
              <a:gd name="connsiteX6742" fmla="*/ 2737379 w 6435725"/>
              <a:gd name="connsiteY6742" fmla="*/ 241035 h 6857998"/>
              <a:gd name="connsiteX6743" fmla="*/ 2737114 w 6435725"/>
              <a:gd name="connsiteY6743" fmla="*/ 240242 h 6857998"/>
              <a:gd name="connsiteX6744" fmla="*/ 2737114 w 6435725"/>
              <a:gd name="connsiteY6744" fmla="*/ 239183 h 6857998"/>
              <a:gd name="connsiteX6745" fmla="*/ 2738173 w 6435725"/>
              <a:gd name="connsiteY6745" fmla="*/ 236537 h 6857998"/>
              <a:gd name="connsiteX6746" fmla="*/ 2739231 w 6435725"/>
              <a:gd name="connsiteY6746" fmla="*/ 234156 h 6857998"/>
              <a:gd name="connsiteX6747" fmla="*/ 2740025 w 6435725"/>
              <a:gd name="connsiteY6747" fmla="*/ 233098 h 6857998"/>
              <a:gd name="connsiteX6748" fmla="*/ 2740554 w 6435725"/>
              <a:gd name="connsiteY6748" fmla="*/ 232569 h 6857998"/>
              <a:gd name="connsiteX6749" fmla="*/ 2743465 w 6435725"/>
              <a:gd name="connsiteY6749" fmla="*/ 231775 h 6857998"/>
              <a:gd name="connsiteX6750" fmla="*/ 2745581 w 6435725"/>
              <a:gd name="connsiteY6750" fmla="*/ 231510 h 6857998"/>
              <a:gd name="connsiteX6751" fmla="*/ 2747698 w 6435725"/>
              <a:gd name="connsiteY6751" fmla="*/ 231510 h 6857998"/>
              <a:gd name="connsiteX6752" fmla="*/ 2749814 w 6435725"/>
              <a:gd name="connsiteY6752" fmla="*/ 231775 h 6857998"/>
              <a:gd name="connsiteX6753" fmla="*/ 2751667 w 6435725"/>
              <a:gd name="connsiteY6753" fmla="*/ 232569 h 6857998"/>
              <a:gd name="connsiteX6754" fmla="*/ 2753254 w 6435725"/>
              <a:gd name="connsiteY6754" fmla="*/ 233362 h 6857998"/>
              <a:gd name="connsiteX6755" fmla="*/ 2754577 w 6435725"/>
              <a:gd name="connsiteY6755" fmla="*/ 234421 h 6857998"/>
              <a:gd name="connsiteX6756" fmla="*/ 2756164 w 6435725"/>
              <a:gd name="connsiteY6756" fmla="*/ 236008 h 6857998"/>
              <a:gd name="connsiteX6757" fmla="*/ 2759075 w 6435725"/>
              <a:gd name="connsiteY6757" fmla="*/ 238654 h 6857998"/>
              <a:gd name="connsiteX6758" fmla="*/ 2761721 w 6435725"/>
              <a:gd name="connsiteY6758" fmla="*/ 241829 h 6857998"/>
              <a:gd name="connsiteX6759" fmla="*/ 2764102 w 6435725"/>
              <a:gd name="connsiteY6759" fmla="*/ 244739 h 6857998"/>
              <a:gd name="connsiteX6760" fmla="*/ 2767277 w 6435725"/>
              <a:gd name="connsiteY6760" fmla="*/ 247650 h 6857998"/>
              <a:gd name="connsiteX6761" fmla="*/ 2769658 w 6435725"/>
              <a:gd name="connsiteY6761" fmla="*/ 245269 h 6857998"/>
              <a:gd name="connsiteX6762" fmla="*/ 2772833 w 6435725"/>
              <a:gd name="connsiteY6762" fmla="*/ 243681 h 6857998"/>
              <a:gd name="connsiteX6763" fmla="*/ 2775479 w 6435725"/>
              <a:gd name="connsiteY6763" fmla="*/ 242094 h 6857998"/>
              <a:gd name="connsiteX6764" fmla="*/ 2778654 w 6435725"/>
              <a:gd name="connsiteY6764" fmla="*/ 240771 h 6857998"/>
              <a:gd name="connsiteX6765" fmla="*/ 2781829 w 6435725"/>
              <a:gd name="connsiteY6765" fmla="*/ 239977 h 6857998"/>
              <a:gd name="connsiteX6766" fmla="*/ 2784739 w 6435725"/>
              <a:gd name="connsiteY6766" fmla="*/ 239448 h 6857998"/>
              <a:gd name="connsiteX6767" fmla="*/ 2788179 w 6435725"/>
              <a:gd name="connsiteY6767" fmla="*/ 239977 h 6857998"/>
              <a:gd name="connsiteX6768" fmla="*/ 2791883 w 6435725"/>
              <a:gd name="connsiteY6768" fmla="*/ 240771 h 6857998"/>
              <a:gd name="connsiteX6769" fmla="*/ 2817548 w 6435725"/>
              <a:gd name="connsiteY6769" fmla="*/ 218016 h 6857998"/>
              <a:gd name="connsiteX6770" fmla="*/ 2815431 w 6435725"/>
              <a:gd name="connsiteY6770" fmla="*/ 214048 h 6857998"/>
              <a:gd name="connsiteX6771" fmla="*/ 2813314 w 6435725"/>
              <a:gd name="connsiteY6771" fmla="*/ 210344 h 6857998"/>
              <a:gd name="connsiteX6772" fmla="*/ 2812256 w 6435725"/>
              <a:gd name="connsiteY6772" fmla="*/ 206375 h 6857998"/>
              <a:gd name="connsiteX6773" fmla="*/ 2811727 w 6435725"/>
              <a:gd name="connsiteY6773" fmla="*/ 204523 h 6857998"/>
              <a:gd name="connsiteX6774" fmla="*/ 2811462 w 6435725"/>
              <a:gd name="connsiteY6774" fmla="*/ 202671 h 6857998"/>
              <a:gd name="connsiteX6775" fmla="*/ 2811462 w 6435725"/>
              <a:gd name="connsiteY6775" fmla="*/ 200819 h 6857998"/>
              <a:gd name="connsiteX6776" fmla="*/ 2811727 w 6435725"/>
              <a:gd name="connsiteY6776" fmla="*/ 198967 h 6857998"/>
              <a:gd name="connsiteX6777" fmla="*/ 2812256 w 6435725"/>
              <a:gd name="connsiteY6777" fmla="*/ 197379 h 6857998"/>
              <a:gd name="connsiteX6778" fmla="*/ 2813050 w 6435725"/>
              <a:gd name="connsiteY6778" fmla="*/ 195527 h 6857998"/>
              <a:gd name="connsiteX6779" fmla="*/ 2814374 w 6435725"/>
              <a:gd name="connsiteY6779" fmla="*/ 194204 h 6857998"/>
              <a:gd name="connsiteX6780" fmla="*/ 2815696 w 6435725"/>
              <a:gd name="connsiteY6780" fmla="*/ 192616 h 6857998"/>
              <a:gd name="connsiteX6781" fmla="*/ 2818078 w 6435725"/>
              <a:gd name="connsiteY6781" fmla="*/ 191029 h 6857998"/>
              <a:gd name="connsiteX6782" fmla="*/ 2820194 w 6435725"/>
              <a:gd name="connsiteY6782" fmla="*/ 189441 h 6857998"/>
              <a:gd name="connsiteX6783" fmla="*/ 2822310 w 6435725"/>
              <a:gd name="connsiteY6783" fmla="*/ 188648 h 6857998"/>
              <a:gd name="connsiteX6784" fmla="*/ 2824163 w 6435725"/>
              <a:gd name="connsiteY6784" fmla="*/ 187589 h 6857998"/>
              <a:gd name="connsiteX6785" fmla="*/ 2826015 w 6435725"/>
              <a:gd name="connsiteY6785" fmla="*/ 187325 h 6857998"/>
              <a:gd name="connsiteX6786" fmla="*/ 2827602 w 6435725"/>
              <a:gd name="connsiteY6786" fmla="*/ 187325 h 6857998"/>
              <a:gd name="connsiteX6787" fmla="*/ 2828925 w 6435725"/>
              <a:gd name="connsiteY6787" fmla="*/ 187589 h 6857998"/>
              <a:gd name="connsiteX6788" fmla="*/ 2830512 w 6435725"/>
              <a:gd name="connsiteY6788" fmla="*/ 187854 h 6857998"/>
              <a:gd name="connsiteX6789" fmla="*/ 2831835 w 6435725"/>
              <a:gd name="connsiteY6789" fmla="*/ 188648 h 6857998"/>
              <a:gd name="connsiteX6790" fmla="*/ 2832894 w 6435725"/>
              <a:gd name="connsiteY6790" fmla="*/ 189441 h 6857998"/>
              <a:gd name="connsiteX6791" fmla="*/ 2835275 w 6435725"/>
              <a:gd name="connsiteY6791" fmla="*/ 192087 h 6857998"/>
              <a:gd name="connsiteX6792" fmla="*/ 2837127 w 6435725"/>
              <a:gd name="connsiteY6792" fmla="*/ 194733 h 6857998"/>
              <a:gd name="connsiteX6793" fmla="*/ 2840302 w 6435725"/>
              <a:gd name="connsiteY6793" fmla="*/ 201083 h 6857998"/>
              <a:gd name="connsiteX6794" fmla="*/ 2844800 w 6435725"/>
              <a:gd name="connsiteY6794" fmla="*/ 208227 h 6857998"/>
              <a:gd name="connsiteX6795" fmla="*/ 2849033 w 6435725"/>
              <a:gd name="connsiteY6795" fmla="*/ 215371 h 6857998"/>
              <a:gd name="connsiteX6796" fmla="*/ 2858295 w 6435725"/>
              <a:gd name="connsiteY6796" fmla="*/ 229393 h 6857998"/>
              <a:gd name="connsiteX6797" fmla="*/ 2849299 w 6435725"/>
              <a:gd name="connsiteY6797" fmla="*/ 227012 h 6857998"/>
              <a:gd name="connsiteX6798" fmla="*/ 2851414 w 6435725"/>
              <a:gd name="connsiteY6798" fmla="*/ 228071 h 6857998"/>
              <a:gd name="connsiteX6799" fmla="*/ 2853531 w 6435725"/>
              <a:gd name="connsiteY6799" fmla="*/ 229129 h 6857998"/>
              <a:gd name="connsiteX6800" fmla="*/ 2855648 w 6435725"/>
              <a:gd name="connsiteY6800" fmla="*/ 229393 h 6857998"/>
              <a:gd name="connsiteX6801" fmla="*/ 2858295 w 6435725"/>
              <a:gd name="connsiteY6801" fmla="*/ 229393 h 6857998"/>
              <a:gd name="connsiteX6802" fmla="*/ 2859617 w 6435725"/>
              <a:gd name="connsiteY6802" fmla="*/ 224896 h 6857998"/>
              <a:gd name="connsiteX6803" fmla="*/ 2861999 w 6435725"/>
              <a:gd name="connsiteY6803" fmla="*/ 220927 h 6857998"/>
              <a:gd name="connsiteX6804" fmla="*/ 2864379 w 6435725"/>
              <a:gd name="connsiteY6804" fmla="*/ 217487 h 6857998"/>
              <a:gd name="connsiteX6805" fmla="*/ 2867025 w 6435725"/>
              <a:gd name="connsiteY6805" fmla="*/ 214312 h 6857998"/>
              <a:gd name="connsiteX6806" fmla="*/ 2870200 w 6435725"/>
              <a:gd name="connsiteY6806" fmla="*/ 211666 h 6857998"/>
              <a:gd name="connsiteX6807" fmla="*/ 2873904 w 6435725"/>
              <a:gd name="connsiteY6807" fmla="*/ 209550 h 6857998"/>
              <a:gd name="connsiteX6808" fmla="*/ 2878137 w 6435725"/>
              <a:gd name="connsiteY6808" fmla="*/ 207962 h 6857998"/>
              <a:gd name="connsiteX6809" fmla="*/ 2882900 w 6435725"/>
              <a:gd name="connsiteY6809" fmla="*/ 206904 h 6857998"/>
              <a:gd name="connsiteX6810" fmla="*/ 2887133 w 6435725"/>
              <a:gd name="connsiteY6810" fmla="*/ 205846 h 6857998"/>
              <a:gd name="connsiteX6811" fmla="*/ 2885017 w 6435725"/>
              <a:gd name="connsiteY6811" fmla="*/ 204523 h 6857998"/>
              <a:gd name="connsiteX6812" fmla="*/ 2883429 w 6435725"/>
              <a:gd name="connsiteY6812" fmla="*/ 203729 h 6857998"/>
              <a:gd name="connsiteX6813" fmla="*/ 2881842 w 6435725"/>
              <a:gd name="connsiteY6813" fmla="*/ 202406 h 6857998"/>
              <a:gd name="connsiteX6814" fmla="*/ 2880254 w 6435725"/>
              <a:gd name="connsiteY6814" fmla="*/ 200819 h 6857998"/>
              <a:gd name="connsiteX6815" fmla="*/ 2879460 w 6435725"/>
              <a:gd name="connsiteY6815" fmla="*/ 199760 h 6857998"/>
              <a:gd name="connsiteX6816" fmla="*/ 2878402 w 6435725"/>
              <a:gd name="connsiteY6816" fmla="*/ 198173 h 6857998"/>
              <a:gd name="connsiteX6817" fmla="*/ 2876814 w 6435725"/>
              <a:gd name="connsiteY6817" fmla="*/ 194998 h 6857998"/>
              <a:gd name="connsiteX6818" fmla="*/ 2876285 w 6435725"/>
              <a:gd name="connsiteY6818" fmla="*/ 191294 h 6857998"/>
              <a:gd name="connsiteX6819" fmla="*/ 2876021 w 6435725"/>
              <a:gd name="connsiteY6819" fmla="*/ 187854 h 6857998"/>
              <a:gd name="connsiteX6820" fmla="*/ 2876021 w 6435725"/>
              <a:gd name="connsiteY6820" fmla="*/ 183885 h 6857998"/>
              <a:gd name="connsiteX6821" fmla="*/ 2876285 w 6435725"/>
              <a:gd name="connsiteY6821" fmla="*/ 180181 h 6857998"/>
              <a:gd name="connsiteX6822" fmla="*/ 2872317 w 6435725"/>
              <a:gd name="connsiteY6822" fmla="*/ 180181 h 6857998"/>
              <a:gd name="connsiteX6823" fmla="*/ 2868877 w 6435725"/>
              <a:gd name="connsiteY6823" fmla="*/ 180181 h 6857998"/>
              <a:gd name="connsiteX6824" fmla="*/ 2865967 w 6435725"/>
              <a:gd name="connsiteY6824" fmla="*/ 179916 h 6857998"/>
              <a:gd name="connsiteX6825" fmla="*/ 2862792 w 6435725"/>
              <a:gd name="connsiteY6825" fmla="*/ 179387 h 6857998"/>
              <a:gd name="connsiteX6826" fmla="*/ 2860147 w 6435725"/>
              <a:gd name="connsiteY6826" fmla="*/ 178858 h 6857998"/>
              <a:gd name="connsiteX6827" fmla="*/ 2858029 w 6435725"/>
              <a:gd name="connsiteY6827" fmla="*/ 177800 h 6857998"/>
              <a:gd name="connsiteX6828" fmla="*/ 2855648 w 6435725"/>
              <a:gd name="connsiteY6828" fmla="*/ 176477 h 6857998"/>
              <a:gd name="connsiteX6829" fmla="*/ 2853531 w 6435725"/>
              <a:gd name="connsiteY6829" fmla="*/ 175419 h 6857998"/>
              <a:gd name="connsiteX6830" fmla="*/ 2851944 w 6435725"/>
              <a:gd name="connsiteY6830" fmla="*/ 173831 h 6857998"/>
              <a:gd name="connsiteX6831" fmla="*/ 2850621 w 6435725"/>
              <a:gd name="connsiteY6831" fmla="*/ 172244 h 6857998"/>
              <a:gd name="connsiteX6832" fmla="*/ 2849299 w 6435725"/>
              <a:gd name="connsiteY6832" fmla="*/ 170656 h 6857998"/>
              <a:gd name="connsiteX6833" fmla="*/ 2847975 w 6435725"/>
              <a:gd name="connsiteY6833" fmla="*/ 168804 h 6857998"/>
              <a:gd name="connsiteX6834" fmla="*/ 2846123 w 6435725"/>
              <a:gd name="connsiteY6834" fmla="*/ 164835 h 6857998"/>
              <a:gd name="connsiteX6835" fmla="*/ 2845064 w 6435725"/>
              <a:gd name="connsiteY6835" fmla="*/ 160602 h 6857998"/>
              <a:gd name="connsiteX6836" fmla="*/ 2844271 w 6435725"/>
              <a:gd name="connsiteY6836" fmla="*/ 156104 h 6857998"/>
              <a:gd name="connsiteX6837" fmla="*/ 2844007 w 6435725"/>
              <a:gd name="connsiteY6837" fmla="*/ 151341 h 6857998"/>
              <a:gd name="connsiteX6838" fmla="*/ 2843742 w 6435725"/>
              <a:gd name="connsiteY6838" fmla="*/ 146843 h 6857998"/>
              <a:gd name="connsiteX6839" fmla="*/ 2843742 w 6435725"/>
              <a:gd name="connsiteY6839" fmla="*/ 142610 h 6857998"/>
              <a:gd name="connsiteX6840" fmla="*/ 2844007 w 6435725"/>
              <a:gd name="connsiteY6840" fmla="*/ 133879 h 6857998"/>
              <a:gd name="connsiteX6841" fmla="*/ 2843742 w 6435725"/>
              <a:gd name="connsiteY6841" fmla="*/ 130175 h 6857998"/>
              <a:gd name="connsiteX6842" fmla="*/ 2843477 w 6435725"/>
              <a:gd name="connsiteY6842" fmla="*/ 127264 h 6857998"/>
              <a:gd name="connsiteX6843" fmla="*/ 2843212 w 6435725"/>
              <a:gd name="connsiteY6843" fmla="*/ 124089 h 6857998"/>
              <a:gd name="connsiteX6844" fmla="*/ 2843212 w 6435725"/>
              <a:gd name="connsiteY6844" fmla="*/ 121444 h 6857998"/>
              <a:gd name="connsiteX6845" fmla="*/ 2843212 w 6435725"/>
              <a:gd name="connsiteY6845" fmla="*/ 118533 h 6857998"/>
              <a:gd name="connsiteX6846" fmla="*/ 2843212 w 6435725"/>
              <a:gd name="connsiteY6846" fmla="*/ 116152 h 6857998"/>
              <a:gd name="connsiteX6847" fmla="*/ 2843742 w 6435725"/>
              <a:gd name="connsiteY6847" fmla="*/ 113771 h 6857998"/>
              <a:gd name="connsiteX6848" fmla="*/ 2844271 w 6435725"/>
              <a:gd name="connsiteY6848" fmla="*/ 111389 h 6857998"/>
              <a:gd name="connsiteX6849" fmla="*/ 2845329 w 6435725"/>
              <a:gd name="connsiteY6849" fmla="*/ 109273 h 6857998"/>
              <a:gd name="connsiteX6850" fmla="*/ 2846123 w 6435725"/>
              <a:gd name="connsiteY6850" fmla="*/ 107156 h 6857998"/>
              <a:gd name="connsiteX6851" fmla="*/ 2847446 w 6435725"/>
              <a:gd name="connsiteY6851" fmla="*/ 105304 h 6857998"/>
              <a:gd name="connsiteX6852" fmla="*/ 2848769 w 6435725"/>
              <a:gd name="connsiteY6852" fmla="*/ 103452 h 6857998"/>
              <a:gd name="connsiteX6853" fmla="*/ 2851679 w 6435725"/>
              <a:gd name="connsiteY6853" fmla="*/ 100541 h 6857998"/>
              <a:gd name="connsiteX6854" fmla="*/ 2855119 w 6435725"/>
              <a:gd name="connsiteY6854" fmla="*/ 97366 h 6857998"/>
              <a:gd name="connsiteX6855" fmla="*/ 2859087 w 6435725"/>
              <a:gd name="connsiteY6855" fmla="*/ 94985 h 6857998"/>
              <a:gd name="connsiteX6856" fmla="*/ 2863321 w 6435725"/>
              <a:gd name="connsiteY6856" fmla="*/ 92869 h 6857998"/>
              <a:gd name="connsiteX6857" fmla="*/ 2868083 w 6435725"/>
              <a:gd name="connsiteY6857" fmla="*/ 90487 h 6857998"/>
              <a:gd name="connsiteX6858" fmla="*/ 2872847 w 6435725"/>
              <a:gd name="connsiteY6858" fmla="*/ 89164 h 6857998"/>
              <a:gd name="connsiteX6859" fmla="*/ 2877873 w 6435725"/>
              <a:gd name="connsiteY6859" fmla="*/ 87577 h 6857998"/>
              <a:gd name="connsiteX6860" fmla="*/ 2887662 w 6435725"/>
              <a:gd name="connsiteY6860" fmla="*/ 84666 h 6857998"/>
              <a:gd name="connsiteX6861" fmla="*/ 2897187 w 6435725"/>
              <a:gd name="connsiteY6861" fmla="*/ 82021 h 6857998"/>
              <a:gd name="connsiteX6862" fmla="*/ 2901950 w 6435725"/>
              <a:gd name="connsiteY6862" fmla="*/ 80962 h 6857998"/>
              <a:gd name="connsiteX6863" fmla="*/ 2906183 w 6435725"/>
              <a:gd name="connsiteY6863" fmla="*/ 80698 h 6857998"/>
              <a:gd name="connsiteX6864" fmla="*/ 2909887 w 6435725"/>
              <a:gd name="connsiteY6864" fmla="*/ 80698 h 6857998"/>
              <a:gd name="connsiteX6865" fmla="*/ 2912798 w 6435725"/>
              <a:gd name="connsiteY6865" fmla="*/ 80962 h 6857998"/>
              <a:gd name="connsiteX6866" fmla="*/ 2915973 w 6435725"/>
              <a:gd name="connsiteY6866" fmla="*/ 82285 h 6857998"/>
              <a:gd name="connsiteX6867" fmla="*/ 2918354 w 6435725"/>
              <a:gd name="connsiteY6867" fmla="*/ 83608 h 6857998"/>
              <a:gd name="connsiteX6868" fmla="*/ 2920735 w 6435725"/>
              <a:gd name="connsiteY6868" fmla="*/ 85460 h 6857998"/>
              <a:gd name="connsiteX6869" fmla="*/ 2922587 w 6435725"/>
              <a:gd name="connsiteY6869" fmla="*/ 87577 h 6857998"/>
              <a:gd name="connsiteX6870" fmla="*/ 2924439 w 6435725"/>
              <a:gd name="connsiteY6870" fmla="*/ 89958 h 6857998"/>
              <a:gd name="connsiteX6871" fmla="*/ 2926027 w 6435725"/>
              <a:gd name="connsiteY6871" fmla="*/ 92869 h 6857998"/>
              <a:gd name="connsiteX6872" fmla="*/ 2927350 w 6435725"/>
              <a:gd name="connsiteY6872" fmla="*/ 95779 h 6857998"/>
              <a:gd name="connsiteX6873" fmla="*/ 2928144 w 6435725"/>
              <a:gd name="connsiteY6873" fmla="*/ 99219 h 6857998"/>
              <a:gd name="connsiteX6874" fmla="*/ 2929202 w 6435725"/>
              <a:gd name="connsiteY6874" fmla="*/ 102658 h 6857998"/>
              <a:gd name="connsiteX6875" fmla="*/ 2929731 w 6435725"/>
              <a:gd name="connsiteY6875" fmla="*/ 106362 h 6857998"/>
              <a:gd name="connsiteX6876" fmla="*/ 2930789 w 6435725"/>
              <a:gd name="connsiteY6876" fmla="*/ 114300 h 6857998"/>
              <a:gd name="connsiteX6877" fmla="*/ 2931054 w 6435725"/>
              <a:gd name="connsiteY6877" fmla="*/ 116152 h 6857998"/>
              <a:gd name="connsiteX6878" fmla="*/ 2931583 w 6435725"/>
              <a:gd name="connsiteY6878" fmla="*/ 118004 h 6857998"/>
              <a:gd name="connsiteX6879" fmla="*/ 2932906 w 6435725"/>
              <a:gd name="connsiteY6879" fmla="*/ 121973 h 6857998"/>
              <a:gd name="connsiteX6880" fmla="*/ 2936346 w 6435725"/>
              <a:gd name="connsiteY6880" fmla="*/ 129646 h 6857998"/>
              <a:gd name="connsiteX6881" fmla="*/ 2937405 w 6435725"/>
              <a:gd name="connsiteY6881" fmla="*/ 133350 h 6857998"/>
              <a:gd name="connsiteX6882" fmla="*/ 2937933 w 6435725"/>
              <a:gd name="connsiteY6882" fmla="*/ 135466 h 6857998"/>
              <a:gd name="connsiteX6883" fmla="*/ 2937933 w 6435725"/>
              <a:gd name="connsiteY6883" fmla="*/ 137319 h 6857998"/>
              <a:gd name="connsiteX6884" fmla="*/ 2937933 w 6435725"/>
              <a:gd name="connsiteY6884" fmla="*/ 139435 h 6857998"/>
              <a:gd name="connsiteX6885" fmla="*/ 2937933 w 6435725"/>
              <a:gd name="connsiteY6885" fmla="*/ 141552 h 6857998"/>
              <a:gd name="connsiteX6886" fmla="*/ 2937405 w 6435725"/>
              <a:gd name="connsiteY6886" fmla="*/ 143669 h 6857998"/>
              <a:gd name="connsiteX6887" fmla="*/ 2936610 w 6435725"/>
              <a:gd name="connsiteY6887" fmla="*/ 146314 h 6857998"/>
              <a:gd name="connsiteX6888" fmla="*/ 2946401 w 6435725"/>
              <a:gd name="connsiteY6888" fmla="*/ 152400 h 6857998"/>
              <a:gd name="connsiteX6889" fmla="*/ 2951693 w 6435725"/>
              <a:gd name="connsiteY6889" fmla="*/ 151077 h 6857998"/>
              <a:gd name="connsiteX6890" fmla="*/ 2955925 w 6435725"/>
              <a:gd name="connsiteY6890" fmla="*/ 150812 h 6857998"/>
              <a:gd name="connsiteX6891" fmla="*/ 2959894 w 6435725"/>
              <a:gd name="connsiteY6891" fmla="*/ 151077 h 6857998"/>
              <a:gd name="connsiteX6892" fmla="*/ 2963334 w 6435725"/>
              <a:gd name="connsiteY6892" fmla="*/ 152135 h 6857998"/>
              <a:gd name="connsiteX6893" fmla="*/ 2966244 w 6435725"/>
              <a:gd name="connsiteY6893" fmla="*/ 153458 h 6857998"/>
              <a:gd name="connsiteX6894" fmla="*/ 2968890 w 6435725"/>
              <a:gd name="connsiteY6894" fmla="*/ 155310 h 6857998"/>
              <a:gd name="connsiteX6895" fmla="*/ 2971006 w 6435725"/>
              <a:gd name="connsiteY6895" fmla="*/ 157956 h 6857998"/>
              <a:gd name="connsiteX6896" fmla="*/ 2972858 w 6435725"/>
              <a:gd name="connsiteY6896" fmla="*/ 160602 h 6857998"/>
              <a:gd name="connsiteX6897" fmla="*/ 2974710 w 6435725"/>
              <a:gd name="connsiteY6897" fmla="*/ 163777 h 6857998"/>
              <a:gd name="connsiteX6898" fmla="*/ 2975769 w 6435725"/>
              <a:gd name="connsiteY6898" fmla="*/ 166687 h 6857998"/>
              <a:gd name="connsiteX6899" fmla="*/ 2978944 w 6435725"/>
              <a:gd name="connsiteY6899" fmla="*/ 173566 h 6857998"/>
              <a:gd name="connsiteX6900" fmla="*/ 2981589 w 6435725"/>
              <a:gd name="connsiteY6900" fmla="*/ 179916 h 6857998"/>
              <a:gd name="connsiteX6901" fmla="*/ 2983442 w 6435725"/>
              <a:gd name="connsiteY6901" fmla="*/ 182827 h 6857998"/>
              <a:gd name="connsiteX6902" fmla="*/ 2985294 w 6435725"/>
              <a:gd name="connsiteY6902" fmla="*/ 185473 h 6857998"/>
              <a:gd name="connsiteX6903" fmla="*/ 3015985 w 6435725"/>
              <a:gd name="connsiteY6903" fmla="*/ 184150 h 6857998"/>
              <a:gd name="connsiteX6904" fmla="*/ 3042179 w 6435725"/>
              <a:gd name="connsiteY6904" fmla="*/ 178329 h 6857998"/>
              <a:gd name="connsiteX6905" fmla="*/ 3042708 w 6435725"/>
              <a:gd name="connsiteY6905" fmla="*/ 177006 h 6857998"/>
              <a:gd name="connsiteX6906" fmla="*/ 3043767 w 6435725"/>
              <a:gd name="connsiteY6906" fmla="*/ 175683 h 6857998"/>
              <a:gd name="connsiteX6907" fmla="*/ 3045883 w 6435725"/>
              <a:gd name="connsiteY6907" fmla="*/ 173037 h 6857998"/>
              <a:gd name="connsiteX6908" fmla="*/ 3048264 w 6435725"/>
              <a:gd name="connsiteY6908" fmla="*/ 170391 h 6857998"/>
              <a:gd name="connsiteX6909" fmla="*/ 3051704 w 6435725"/>
              <a:gd name="connsiteY6909" fmla="*/ 168010 h 6857998"/>
              <a:gd name="connsiteX6910" fmla="*/ 3058584 w 6435725"/>
              <a:gd name="connsiteY6910" fmla="*/ 163512 h 6857998"/>
              <a:gd name="connsiteX6911" fmla="*/ 3061758 w 6435725"/>
              <a:gd name="connsiteY6911" fmla="*/ 161131 h 6857998"/>
              <a:gd name="connsiteX6912" fmla="*/ 3064933 w 6435725"/>
              <a:gd name="connsiteY6912" fmla="*/ 158750 h 6857998"/>
              <a:gd name="connsiteX6913" fmla="*/ 3067580 w 6435725"/>
              <a:gd name="connsiteY6913" fmla="*/ 156369 h 6857998"/>
              <a:gd name="connsiteX6914" fmla="*/ 3069696 w 6435725"/>
              <a:gd name="connsiteY6914" fmla="*/ 153458 h 6857998"/>
              <a:gd name="connsiteX6915" fmla="*/ 3070754 w 6435725"/>
              <a:gd name="connsiteY6915" fmla="*/ 152400 h 6857998"/>
              <a:gd name="connsiteX6916" fmla="*/ 3071019 w 6435725"/>
              <a:gd name="connsiteY6916" fmla="*/ 150812 h 6857998"/>
              <a:gd name="connsiteX6917" fmla="*/ 3071283 w 6435725"/>
              <a:gd name="connsiteY6917" fmla="*/ 148960 h 6857998"/>
              <a:gd name="connsiteX6918" fmla="*/ 3071548 w 6435725"/>
              <a:gd name="connsiteY6918" fmla="*/ 147373 h 6857998"/>
              <a:gd name="connsiteX6919" fmla="*/ 3071283 w 6435725"/>
              <a:gd name="connsiteY6919" fmla="*/ 145521 h 6857998"/>
              <a:gd name="connsiteX6920" fmla="*/ 3070754 w 6435725"/>
              <a:gd name="connsiteY6920" fmla="*/ 143669 h 6857998"/>
              <a:gd name="connsiteX6921" fmla="*/ 3070225 w 6435725"/>
              <a:gd name="connsiteY6921" fmla="*/ 141552 h 6857998"/>
              <a:gd name="connsiteX6922" fmla="*/ 3068902 w 6435725"/>
              <a:gd name="connsiteY6922" fmla="*/ 139435 h 6857998"/>
              <a:gd name="connsiteX6923" fmla="*/ 3067314 w 6435725"/>
              <a:gd name="connsiteY6923" fmla="*/ 137054 h 6857998"/>
              <a:gd name="connsiteX6924" fmla="*/ 3065462 w 6435725"/>
              <a:gd name="connsiteY6924" fmla="*/ 134408 h 6857998"/>
              <a:gd name="connsiteX6925" fmla="*/ 3063081 w 6435725"/>
              <a:gd name="connsiteY6925" fmla="*/ 132027 h 6857998"/>
              <a:gd name="connsiteX6926" fmla="*/ 3060171 w 6435725"/>
              <a:gd name="connsiteY6926" fmla="*/ 129381 h 6857998"/>
              <a:gd name="connsiteX6927" fmla="*/ 3054350 w 6435725"/>
              <a:gd name="connsiteY6927" fmla="*/ 128587 h 6857998"/>
              <a:gd name="connsiteX6928" fmla="*/ 3049058 w 6435725"/>
              <a:gd name="connsiteY6928" fmla="*/ 128323 h 6857998"/>
              <a:gd name="connsiteX6929" fmla="*/ 3043502 w 6435725"/>
              <a:gd name="connsiteY6929" fmla="*/ 127529 h 6857998"/>
              <a:gd name="connsiteX6930" fmla="*/ 3040592 w 6435725"/>
              <a:gd name="connsiteY6930" fmla="*/ 126471 h 6857998"/>
              <a:gd name="connsiteX6931" fmla="*/ 3038210 w 6435725"/>
              <a:gd name="connsiteY6931" fmla="*/ 125677 h 6857998"/>
              <a:gd name="connsiteX6932" fmla="*/ 3036095 w 6435725"/>
              <a:gd name="connsiteY6932" fmla="*/ 124354 h 6857998"/>
              <a:gd name="connsiteX6933" fmla="*/ 3033977 w 6435725"/>
              <a:gd name="connsiteY6933" fmla="*/ 123031 h 6857998"/>
              <a:gd name="connsiteX6934" fmla="*/ 3032125 w 6435725"/>
              <a:gd name="connsiteY6934" fmla="*/ 121444 h 6857998"/>
              <a:gd name="connsiteX6935" fmla="*/ 3030537 w 6435725"/>
              <a:gd name="connsiteY6935" fmla="*/ 119062 h 6857998"/>
              <a:gd name="connsiteX6936" fmla="*/ 3029214 w 6435725"/>
              <a:gd name="connsiteY6936" fmla="*/ 116946 h 6857998"/>
              <a:gd name="connsiteX6937" fmla="*/ 3028421 w 6435725"/>
              <a:gd name="connsiteY6937" fmla="*/ 114035 h 6857998"/>
              <a:gd name="connsiteX6938" fmla="*/ 3027627 w 6435725"/>
              <a:gd name="connsiteY6938" fmla="*/ 110860 h 6857998"/>
              <a:gd name="connsiteX6939" fmla="*/ 3027362 w 6435725"/>
              <a:gd name="connsiteY6939" fmla="*/ 106891 h 6857998"/>
              <a:gd name="connsiteX6940" fmla="*/ 3027362 w 6435725"/>
              <a:gd name="connsiteY6940" fmla="*/ 105039 h 6857998"/>
              <a:gd name="connsiteX6941" fmla="*/ 3027627 w 6435725"/>
              <a:gd name="connsiteY6941" fmla="*/ 103187 h 6857998"/>
              <a:gd name="connsiteX6942" fmla="*/ 3028421 w 6435725"/>
              <a:gd name="connsiteY6942" fmla="*/ 101335 h 6857998"/>
              <a:gd name="connsiteX6943" fmla="*/ 3028951 w 6435725"/>
              <a:gd name="connsiteY6943" fmla="*/ 99748 h 6857998"/>
              <a:gd name="connsiteX6944" fmla="*/ 3029479 w 6435725"/>
              <a:gd name="connsiteY6944" fmla="*/ 98160 h 6857998"/>
              <a:gd name="connsiteX6945" fmla="*/ 3030537 w 6435725"/>
              <a:gd name="connsiteY6945" fmla="*/ 97102 h 6857998"/>
              <a:gd name="connsiteX6946" fmla="*/ 3031860 w 6435725"/>
              <a:gd name="connsiteY6946" fmla="*/ 96044 h 6857998"/>
              <a:gd name="connsiteX6947" fmla="*/ 3032919 w 6435725"/>
              <a:gd name="connsiteY6947" fmla="*/ 95250 h 6857998"/>
              <a:gd name="connsiteX6948" fmla="*/ 3034243 w 6435725"/>
              <a:gd name="connsiteY6948" fmla="*/ 94721 h 6857998"/>
              <a:gd name="connsiteX6949" fmla="*/ 3035829 w 6435725"/>
              <a:gd name="connsiteY6949" fmla="*/ 93927 h 6857998"/>
              <a:gd name="connsiteX6950" fmla="*/ 3037152 w 6435725"/>
              <a:gd name="connsiteY6950" fmla="*/ 93662 h 6857998"/>
              <a:gd name="connsiteX6951" fmla="*/ 3039004 w 6435725"/>
              <a:gd name="connsiteY6951" fmla="*/ 93662 h 6857998"/>
              <a:gd name="connsiteX6952" fmla="*/ 3040856 w 6435725"/>
              <a:gd name="connsiteY6952" fmla="*/ 93662 h 6857998"/>
              <a:gd name="connsiteX6953" fmla="*/ 3042973 w 6435725"/>
              <a:gd name="connsiteY6953" fmla="*/ 93927 h 6857998"/>
              <a:gd name="connsiteX6954" fmla="*/ 3044825 w 6435725"/>
              <a:gd name="connsiteY6954" fmla="*/ 94721 h 6857998"/>
              <a:gd name="connsiteX6955" fmla="*/ 3047206 w 6435725"/>
              <a:gd name="connsiteY6955" fmla="*/ 95250 h 6857998"/>
              <a:gd name="connsiteX6956" fmla="*/ 3047206 w 6435725"/>
              <a:gd name="connsiteY6956" fmla="*/ 94985 h 6857998"/>
              <a:gd name="connsiteX6957" fmla="*/ 3053556 w 6435725"/>
              <a:gd name="connsiteY6957" fmla="*/ 93398 h 6857998"/>
              <a:gd name="connsiteX6958" fmla="*/ 3059642 w 6435725"/>
              <a:gd name="connsiteY6958" fmla="*/ 92075 h 6857998"/>
              <a:gd name="connsiteX6959" fmla="*/ 3065728 w 6435725"/>
              <a:gd name="connsiteY6959" fmla="*/ 91810 h 6857998"/>
              <a:gd name="connsiteX6960" fmla="*/ 3072077 w 6435725"/>
              <a:gd name="connsiteY6960" fmla="*/ 92075 h 6857998"/>
              <a:gd name="connsiteX6961" fmla="*/ 3074987 w 6435725"/>
              <a:gd name="connsiteY6961" fmla="*/ 92339 h 6857998"/>
              <a:gd name="connsiteX6962" fmla="*/ 3078162 w 6435725"/>
              <a:gd name="connsiteY6962" fmla="*/ 93133 h 6857998"/>
              <a:gd name="connsiteX6963" fmla="*/ 3081073 w 6435725"/>
              <a:gd name="connsiteY6963" fmla="*/ 93662 h 6857998"/>
              <a:gd name="connsiteX6964" fmla="*/ 3084248 w 6435725"/>
              <a:gd name="connsiteY6964" fmla="*/ 94721 h 6857998"/>
              <a:gd name="connsiteX6965" fmla="*/ 3086894 w 6435725"/>
              <a:gd name="connsiteY6965" fmla="*/ 95779 h 6857998"/>
              <a:gd name="connsiteX6966" fmla="*/ 3090069 w 6435725"/>
              <a:gd name="connsiteY6966" fmla="*/ 97102 h 6857998"/>
              <a:gd name="connsiteX6967" fmla="*/ 3092979 w 6435725"/>
              <a:gd name="connsiteY6967" fmla="*/ 98954 h 6857998"/>
              <a:gd name="connsiteX6968" fmla="*/ 3095889 w 6435725"/>
              <a:gd name="connsiteY6968" fmla="*/ 100806 h 6857998"/>
              <a:gd name="connsiteX6969" fmla="*/ 3099065 w 6435725"/>
              <a:gd name="connsiteY6969" fmla="*/ 97896 h 6857998"/>
              <a:gd name="connsiteX6970" fmla="*/ 3101710 w 6435725"/>
              <a:gd name="connsiteY6970" fmla="*/ 95514 h 6857998"/>
              <a:gd name="connsiteX6971" fmla="*/ 3104092 w 6435725"/>
              <a:gd name="connsiteY6971" fmla="*/ 93133 h 6857998"/>
              <a:gd name="connsiteX6972" fmla="*/ 3105944 w 6435725"/>
              <a:gd name="connsiteY6972" fmla="*/ 90487 h 6857998"/>
              <a:gd name="connsiteX6973" fmla="*/ 3107531 w 6435725"/>
              <a:gd name="connsiteY6973" fmla="*/ 88106 h 6857998"/>
              <a:gd name="connsiteX6974" fmla="*/ 3108854 w 6435725"/>
              <a:gd name="connsiteY6974" fmla="*/ 85989 h 6857998"/>
              <a:gd name="connsiteX6975" fmla="*/ 3109383 w 6435725"/>
              <a:gd name="connsiteY6975" fmla="*/ 83608 h 6857998"/>
              <a:gd name="connsiteX6976" fmla="*/ 3110177 w 6435725"/>
              <a:gd name="connsiteY6976" fmla="*/ 80962 h 6857998"/>
              <a:gd name="connsiteX6977" fmla="*/ 3110177 w 6435725"/>
              <a:gd name="connsiteY6977" fmla="*/ 78581 h 6857998"/>
              <a:gd name="connsiteX6978" fmla="*/ 3110177 w 6435725"/>
              <a:gd name="connsiteY6978" fmla="*/ 76464 h 6857998"/>
              <a:gd name="connsiteX6979" fmla="*/ 3109648 w 6435725"/>
              <a:gd name="connsiteY6979" fmla="*/ 74083 h 6857998"/>
              <a:gd name="connsiteX6980" fmla="*/ 3109119 w 6435725"/>
              <a:gd name="connsiteY6980" fmla="*/ 71966 h 6857998"/>
              <a:gd name="connsiteX6981" fmla="*/ 3107267 w 6435725"/>
              <a:gd name="connsiteY6981" fmla="*/ 67204 h 6857998"/>
              <a:gd name="connsiteX6982" fmla="*/ 3105150 w 6435725"/>
              <a:gd name="connsiteY6982" fmla="*/ 62706 h 6857998"/>
              <a:gd name="connsiteX6983" fmla="*/ 3102505 w 6435725"/>
              <a:gd name="connsiteY6983" fmla="*/ 58473 h 6857998"/>
              <a:gd name="connsiteX6984" fmla="*/ 3099594 w 6435725"/>
              <a:gd name="connsiteY6984" fmla="*/ 53710 h 6857998"/>
              <a:gd name="connsiteX6985" fmla="*/ 3096948 w 6435725"/>
              <a:gd name="connsiteY6985" fmla="*/ 49212 h 6857998"/>
              <a:gd name="connsiteX6986" fmla="*/ 3094302 w 6435725"/>
              <a:gd name="connsiteY6986" fmla="*/ 44714 h 6857998"/>
              <a:gd name="connsiteX6987" fmla="*/ 3092185 w 6435725"/>
              <a:gd name="connsiteY6987" fmla="*/ 40217 h 6857998"/>
              <a:gd name="connsiteX6988" fmla="*/ 3091656 w 6435725"/>
              <a:gd name="connsiteY6988" fmla="*/ 37835 h 6857998"/>
              <a:gd name="connsiteX6989" fmla="*/ 3091127 w 6435725"/>
              <a:gd name="connsiteY6989" fmla="*/ 35719 h 6857998"/>
              <a:gd name="connsiteX6990" fmla="*/ 3090333 w 6435725"/>
              <a:gd name="connsiteY6990" fmla="*/ 33073 h 6857998"/>
              <a:gd name="connsiteX6991" fmla="*/ 3090333 w 6435725"/>
              <a:gd name="connsiteY6991" fmla="*/ 30956 h 6857998"/>
              <a:gd name="connsiteX6992" fmla="*/ 3090333 w 6435725"/>
              <a:gd name="connsiteY6992" fmla="*/ 28575 h 6857998"/>
              <a:gd name="connsiteX6993" fmla="*/ 3090598 w 6435725"/>
              <a:gd name="connsiteY6993" fmla="*/ 26194 h 6857998"/>
              <a:gd name="connsiteX6994" fmla="*/ 3090598 w 6435725"/>
              <a:gd name="connsiteY6994" fmla="*/ 22754 h 6857998"/>
              <a:gd name="connsiteX6995" fmla="*/ 3090069 w 6435725"/>
              <a:gd name="connsiteY6995" fmla="*/ 19314 h 6857998"/>
              <a:gd name="connsiteX6996" fmla="*/ 3089539 w 6435725"/>
              <a:gd name="connsiteY6996" fmla="*/ 15875 h 6857998"/>
              <a:gd name="connsiteX6997" fmla="*/ 3088481 w 6435725"/>
              <a:gd name="connsiteY6997" fmla="*/ 12964 h 6857998"/>
              <a:gd name="connsiteX6998" fmla="*/ 3087424 w 6435725"/>
              <a:gd name="connsiteY6998" fmla="*/ 10054 h 6857998"/>
              <a:gd name="connsiteX6999" fmla="*/ 3086100 w 6435725"/>
              <a:gd name="connsiteY6999" fmla="*/ 7408 h 6857998"/>
              <a:gd name="connsiteX7000" fmla="*/ 3082925 w 6435725"/>
              <a:gd name="connsiteY7000" fmla="*/ 2117 h 6857998"/>
              <a:gd name="connsiteX7001" fmla="*/ 3106737 w 6435725"/>
              <a:gd name="connsiteY7001" fmla="*/ 794 h 6857998"/>
              <a:gd name="connsiteX7002" fmla="*/ 3118645 w 6435725"/>
              <a:gd name="connsiteY7002" fmla="*/ 264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Lst>
            <a:rect l="l" t="t" r="r" b="b"/>
            <a:pathLst>
              <a:path w="6435725" h="6857998">
                <a:moveTo>
                  <a:pt x="6305769" y="5038724"/>
                </a:moveTo>
                <a:lnTo>
                  <a:pt x="6307138" y="5053591"/>
                </a:lnTo>
                <a:lnTo>
                  <a:pt x="6291263" y="5054599"/>
                </a:lnTo>
                <a:lnTo>
                  <a:pt x="6291263" y="5051071"/>
                </a:lnTo>
                <a:lnTo>
                  <a:pt x="6291263" y="5047292"/>
                </a:lnTo>
                <a:lnTo>
                  <a:pt x="6291263" y="5045528"/>
                </a:lnTo>
                <a:lnTo>
                  <a:pt x="6291537" y="5043764"/>
                </a:lnTo>
                <a:lnTo>
                  <a:pt x="6291810" y="5042252"/>
                </a:lnTo>
                <a:lnTo>
                  <a:pt x="6292905" y="5040740"/>
                </a:lnTo>
                <a:lnTo>
                  <a:pt x="6293453" y="5039984"/>
                </a:lnTo>
                <a:lnTo>
                  <a:pt x="6294821" y="5039732"/>
                </a:lnTo>
                <a:lnTo>
                  <a:pt x="6296190" y="5039480"/>
                </a:lnTo>
                <a:lnTo>
                  <a:pt x="6298106" y="5038976"/>
                </a:lnTo>
                <a:lnTo>
                  <a:pt x="6302211" y="5038976"/>
                </a:lnTo>
                <a:close/>
                <a:moveTo>
                  <a:pt x="440940" y="4813299"/>
                </a:moveTo>
                <a:lnTo>
                  <a:pt x="443069" y="4813299"/>
                </a:lnTo>
                <a:lnTo>
                  <a:pt x="445198" y="4813563"/>
                </a:lnTo>
                <a:lnTo>
                  <a:pt x="447593" y="4814357"/>
                </a:lnTo>
                <a:lnTo>
                  <a:pt x="449722" y="4815945"/>
                </a:lnTo>
                <a:lnTo>
                  <a:pt x="452383" y="4817797"/>
                </a:lnTo>
                <a:lnTo>
                  <a:pt x="454778" y="4819913"/>
                </a:lnTo>
                <a:lnTo>
                  <a:pt x="456641" y="4822030"/>
                </a:lnTo>
                <a:lnTo>
                  <a:pt x="458503" y="4824676"/>
                </a:lnTo>
                <a:lnTo>
                  <a:pt x="459568" y="4826793"/>
                </a:lnTo>
                <a:lnTo>
                  <a:pt x="460633" y="4829174"/>
                </a:lnTo>
                <a:lnTo>
                  <a:pt x="461165" y="4831555"/>
                </a:lnTo>
                <a:lnTo>
                  <a:pt x="461963" y="4833672"/>
                </a:lnTo>
                <a:lnTo>
                  <a:pt x="461963" y="4836318"/>
                </a:lnTo>
                <a:lnTo>
                  <a:pt x="461431" y="4838699"/>
                </a:lnTo>
                <a:lnTo>
                  <a:pt x="461165" y="4841080"/>
                </a:lnTo>
                <a:lnTo>
                  <a:pt x="460366" y="4843462"/>
                </a:lnTo>
                <a:lnTo>
                  <a:pt x="459302" y="4846107"/>
                </a:lnTo>
                <a:lnTo>
                  <a:pt x="458238" y="4848489"/>
                </a:lnTo>
                <a:lnTo>
                  <a:pt x="456641" y="4850870"/>
                </a:lnTo>
                <a:lnTo>
                  <a:pt x="454778" y="4853516"/>
                </a:lnTo>
                <a:lnTo>
                  <a:pt x="452649" y="4855897"/>
                </a:lnTo>
                <a:lnTo>
                  <a:pt x="449456" y="4858014"/>
                </a:lnTo>
                <a:lnTo>
                  <a:pt x="446528" y="4860130"/>
                </a:lnTo>
                <a:lnTo>
                  <a:pt x="443601" y="4861718"/>
                </a:lnTo>
                <a:lnTo>
                  <a:pt x="440940" y="4863305"/>
                </a:lnTo>
                <a:lnTo>
                  <a:pt x="438013" y="4864099"/>
                </a:lnTo>
                <a:lnTo>
                  <a:pt x="435352" y="4864893"/>
                </a:lnTo>
                <a:lnTo>
                  <a:pt x="432424" y="4865422"/>
                </a:lnTo>
                <a:lnTo>
                  <a:pt x="430029" y="4865687"/>
                </a:lnTo>
                <a:lnTo>
                  <a:pt x="427368" y="4865687"/>
                </a:lnTo>
                <a:lnTo>
                  <a:pt x="424707" y="4865422"/>
                </a:lnTo>
                <a:lnTo>
                  <a:pt x="419917" y="4864364"/>
                </a:lnTo>
                <a:lnTo>
                  <a:pt x="414861" y="4863041"/>
                </a:lnTo>
                <a:lnTo>
                  <a:pt x="410071" y="4861189"/>
                </a:lnTo>
                <a:lnTo>
                  <a:pt x="405281" y="4858543"/>
                </a:lnTo>
                <a:lnTo>
                  <a:pt x="400491" y="4856162"/>
                </a:lnTo>
                <a:lnTo>
                  <a:pt x="390911" y="4850870"/>
                </a:lnTo>
                <a:lnTo>
                  <a:pt x="385589" y="4848753"/>
                </a:lnTo>
                <a:lnTo>
                  <a:pt x="380533" y="4846901"/>
                </a:lnTo>
                <a:lnTo>
                  <a:pt x="374944" y="4845843"/>
                </a:lnTo>
                <a:lnTo>
                  <a:pt x="372549" y="4845314"/>
                </a:lnTo>
                <a:lnTo>
                  <a:pt x="369888" y="4845049"/>
                </a:lnTo>
                <a:lnTo>
                  <a:pt x="372549" y="4840816"/>
                </a:lnTo>
                <a:lnTo>
                  <a:pt x="375476" y="4837376"/>
                </a:lnTo>
                <a:lnTo>
                  <a:pt x="378138" y="4834730"/>
                </a:lnTo>
                <a:lnTo>
                  <a:pt x="381331" y="4832614"/>
                </a:lnTo>
                <a:lnTo>
                  <a:pt x="384258" y="4831026"/>
                </a:lnTo>
                <a:lnTo>
                  <a:pt x="387718" y="4829703"/>
                </a:lnTo>
                <a:lnTo>
                  <a:pt x="390911" y="4828909"/>
                </a:lnTo>
                <a:lnTo>
                  <a:pt x="394104" y="4828116"/>
                </a:lnTo>
                <a:lnTo>
                  <a:pt x="400757" y="4827586"/>
                </a:lnTo>
                <a:lnTo>
                  <a:pt x="407144" y="4827586"/>
                </a:lnTo>
                <a:lnTo>
                  <a:pt x="413264" y="4827057"/>
                </a:lnTo>
                <a:lnTo>
                  <a:pt x="416191" y="4826263"/>
                </a:lnTo>
                <a:lnTo>
                  <a:pt x="419119" y="4825734"/>
                </a:lnTo>
                <a:lnTo>
                  <a:pt x="422844" y="4823088"/>
                </a:lnTo>
                <a:lnTo>
                  <a:pt x="426570" y="4819913"/>
                </a:lnTo>
                <a:lnTo>
                  <a:pt x="430562" y="4817268"/>
                </a:lnTo>
                <a:lnTo>
                  <a:pt x="434553" y="4814622"/>
                </a:lnTo>
                <a:lnTo>
                  <a:pt x="436416" y="4813828"/>
                </a:lnTo>
                <a:lnTo>
                  <a:pt x="438811" y="4813563"/>
                </a:lnTo>
                <a:close/>
                <a:moveTo>
                  <a:pt x="5927050" y="1804987"/>
                </a:moveTo>
                <a:lnTo>
                  <a:pt x="5928056" y="1809694"/>
                </a:lnTo>
                <a:lnTo>
                  <a:pt x="5929062" y="1814139"/>
                </a:lnTo>
                <a:lnTo>
                  <a:pt x="5929313" y="1818061"/>
                </a:lnTo>
                <a:lnTo>
                  <a:pt x="5929062" y="1821721"/>
                </a:lnTo>
                <a:lnTo>
                  <a:pt x="5928559" y="1824597"/>
                </a:lnTo>
                <a:lnTo>
                  <a:pt x="5927553" y="1827735"/>
                </a:lnTo>
                <a:lnTo>
                  <a:pt x="5926547" y="1830350"/>
                </a:lnTo>
                <a:lnTo>
                  <a:pt x="5925038" y="1832965"/>
                </a:lnTo>
                <a:lnTo>
                  <a:pt x="5923277" y="1835056"/>
                </a:lnTo>
                <a:lnTo>
                  <a:pt x="5921265" y="1837148"/>
                </a:lnTo>
                <a:lnTo>
                  <a:pt x="5916739" y="1841332"/>
                </a:lnTo>
                <a:lnTo>
                  <a:pt x="5911709" y="1845254"/>
                </a:lnTo>
                <a:lnTo>
                  <a:pt x="5906931" y="1849437"/>
                </a:lnTo>
                <a:lnTo>
                  <a:pt x="5905422" y="1845254"/>
                </a:lnTo>
                <a:lnTo>
                  <a:pt x="5904416" y="1841070"/>
                </a:lnTo>
                <a:lnTo>
                  <a:pt x="5903913" y="1837410"/>
                </a:lnTo>
                <a:lnTo>
                  <a:pt x="5903913" y="1834010"/>
                </a:lnTo>
                <a:lnTo>
                  <a:pt x="5904416" y="1831134"/>
                </a:lnTo>
                <a:lnTo>
                  <a:pt x="5905170" y="1827997"/>
                </a:lnTo>
                <a:lnTo>
                  <a:pt x="5906176" y="1825382"/>
                </a:lnTo>
                <a:lnTo>
                  <a:pt x="5907685" y="1822767"/>
                </a:lnTo>
                <a:lnTo>
                  <a:pt x="5909446" y="1820414"/>
                </a:lnTo>
                <a:lnTo>
                  <a:pt x="5911458" y="1818322"/>
                </a:lnTo>
                <a:lnTo>
                  <a:pt x="5916236" y="1814139"/>
                </a:lnTo>
                <a:close/>
                <a:moveTo>
                  <a:pt x="4891617" y="808037"/>
                </a:moveTo>
                <a:lnTo>
                  <a:pt x="4894527" y="808037"/>
                </a:lnTo>
                <a:lnTo>
                  <a:pt x="4900348" y="808037"/>
                </a:lnTo>
                <a:lnTo>
                  <a:pt x="4906434" y="808037"/>
                </a:lnTo>
                <a:lnTo>
                  <a:pt x="4913313" y="808037"/>
                </a:lnTo>
                <a:lnTo>
                  <a:pt x="4909873" y="814749"/>
                </a:lnTo>
                <a:lnTo>
                  <a:pt x="4906434" y="820656"/>
                </a:lnTo>
                <a:lnTo>
                  <a:pt x="4902994" y="825757"/>
                </a:lnTo>
                <a:lnTo>
                  <a:pt x="4899290" y="830590"/>
                </a:lnTo>
                <a:lnTo>
                  <a:pt x="4895586" y="834885"/>
                </a:lnTo>
                <a:lnTo>
                  <a:pt x="4891617" y="838644"/>
                </a:lnTo>
                <a:lnTo>
                  <a:pt x="4887119" y="841597"/>
                </a:lnTo>
                <a:lnTo>
                  <a:pt x="4882092" y="844550"/>
                </a:lnTo>
                <a:lnTo>
                  <a:pt x="4879975" y="839181"/>
                </a:lnTo>
                <a:lnTo>
                  <a:pt x="4877329" y="834348"/>
                </a:lnTo>
                <a:lnTo>
                  <a:pt x="4876271" y="831395"/>
                </a:lnTo>
                <a:lnTo>
                  <a:pt x="4875477" y="828979"/>
                </a:lnTo>
                <a:lnTo>
                  <a:pt x="4875213" y="826831"/>
                </a:lnTo>
                <a:lnTo>
                  <a:pt x="4875477" y="824146"/>
                </a:lnTo>
                <a:lnTo>
                  <a:pt x="4876271" y="820656"/>
                </a:lnTo>
                <a:lnTo>
                  <a:pt x="4877329" y="817434"/>
                </a:lnTo>
                <a:lnTo>
                  <a:pt x="4878917" y="815018"/>
                </a:lnTo>
                <a:lnTo>
                  <a:pt x="4880769" y="813138"/>
                </a:lnTo>
                <a:lnTo>
                  <a:pt x="4882621" y="811259"/>
                </a:lnTo>
                <a:lnTo>
                  <a:pt x="4884209" y="809917"/>
                </a:lnTo>
                <a:lnTo>
                  <a:pt x="4886854" y="809111"/>
                </a:lnTo>
                <a:lnTo>
                  <a:pt x="4889236" y="808574"/>
                </a:lnTo>
                <a:close/>
                <a:moveTo>
                  <a:pt x="4560934" y="474662"/>
                </a:moveTo>
                <a:lnTo>
                  <a:pt x="4563701" y="474937"/>
                </a:lnTo>
                <a:lnTo>
                  <a:pt x="4566216" y="475762"/>
                </a:lnTo>
                <a:lnTo>
                  <a:pt x="4569233" y="477687"/>
                </a:lnTo>
                <a:lnTo>
                  <a:pt x="4570239" y="479612"/>
                </a:lnTo>
                <a:lnTo>
                  <a:pt x="4570994" y="481262"/>
                </a:lnTo>
                <a:lnTo>
                  <a:pt x="4571497" y="483187"/>
                </a:lnTo>
                <a:lnTo>
                  <a:pt x="4571748" y="485112"/>
                </a:lnTo>
                <a:lnTo>
                  <a:pt x="4572000" y="486762"/>
                </a:lnTo>
                <a:lnTo>
                  <a:pt x="4571748" y="488687"/>
                </a:lnTo>
                <a:lnTo>
                  <a:pt x="4571245" y="491712"/>
                </a:lnTo>
                <a:lnTo>
                  <a:pt x="4570239" y="495012"/>
                </a:lnTo>
                <a:lnTo>
                  <a:pt x="4568982" y="498312"/>
                </a:lnTo>
                <a:lnTo>
                  <a:pt x="4567222" y="501337"/>
                </a:lnTo>
                <a:lnTo>
                  <a:pt x="4565210" y="504362"/>
                </a:lnTo>
                <a:lnTo>
                  <a:pt x="4562946" y="506562"/>
                </a:lnTo>
                <a:lnTo>
                  <a:pt x="4560683" y="508487"/>
                </a:lnTo>
                <a:lnTo>
                  <a:pt x="4558168" y="509312"/>
                </a:lnTo>
                <a:lnTo>
                  <a:pt x="4555653" y="509587"/>
                </a:lnTo>
                <a:lnTo>
                  <a:pt x="4553138" y="509312"/>
                </a:lnTo>
                <a:lnTo>
                  <a:pt x="4551881" y="508762"/>
                </a:lnTo>
                <a:lnTo>
                  <a:pt x="4550875" y="508212"/>
                </a:lnTo>
                <a:lnTo>
                  <a:pt x="4549869" y="507387"/>
                </a:lnTo>
                <a:lnTo>
                  <a:pt x="4549115" y="506562"/>
                </a:lnTo>
                <a:lnTo>
                  <a:pt x="4548109" y="505187"/>
                </a:lnTo>
                <a:lnTo>
                  <a:pt x="4547606" y="504087"/>
                </a:lnTo>
                <a:lnTo>
                  <a:pt x="4546600" y="501612"/>
                </a:lnTo>
                <a:lnTo>
                  <a:pt x="4546600" y="498862"/>
                </a:lnTo>
                <a:lnTo>
                  <a:pt x="4546600" y="496387"/>
                </a:lnTo>
                <a:lnTo>
                  <a:pt x="4547354" y="493362"/>
                </a:lnTo>
                <a:lnTo>
                  <a:pt x="4547857" y="490337"/>
                </a:lnTo>
                <a:lnTo>
                  <a:pt x="4548863" y="487312"/>
                </a:lnTo>
                <a:lnTo>
                  <a:pt x="4549869" y="484837"/>
                </a:lnTo>
                <a:lnTo>
                  <a:pt x="4551126" y="482362"/>
                </a:lnTo>
                <a:lnTo>
                  <a:pt x="4552635" y="479612"/>
                </a:lnTo>
                <a:lnTo>
                  <a:pt x="4554396" y="477687"/>
                </a:lnTo>
                <a:lnTo>
                  <a:pt x="4556408" y="476312"/>
                </a:lnTo>
                <a:lnTo>
                  <a:pt x="4558671" y="474937"/>
                </a:lnTo>
                <a:close/>
                <a:moveTo>
                  <a:pt x="2575454" y="392112"/>
                </a:moveTo>
                <a:lnTo>
                  <a:pt x="2577308" y="392112"/>
                </a:lnTo>
                <a:lnTo>
                  <a:pt x="2579160" y="392380"/>
                </a:lnTo>
                <a:lnTo>
                  <a:pt x="2580482" y="393720"/>
                </a:lnTo>
                <a:lnTo>
                  <a:pt x="2581805" y="395328"/>
                </a:lnTo>
                <a:lnTo>
                  <a:pt x="2582334" y="396937"/>
                </a:lnTo>
                <a:lnTo>
                  <a:pt x="2582863" y="398277"/>
                </a:lnTo>
                <a:lnTo>
                  <a:pt x="2582334" y="400153"/>
                </a:lnTo>
                <a:lnTo>
                  <a:pt x="2582069" y="402029"/>
                </a:lnTo>
                <a:lnTo>
                  <a:pt x="2581012" y="406049"/>
                </a:lnTo>
                <a:lnTo>
                  <a:pt x="2579160" y="409802"/>
                </a:lnTo>
                <a:lnTo>
                  <a:pt x="2578365" y="410606"/>
                </a:lnTo>
                <a:lnTo>
                  <a:pt x="2577571" y="411142"/>
                </a:lnTo>
                <a:lnTo>
                  <a:pt x="2574661" y="411678"/>
                </a:lnTo>
                <a:lnTo>
                  <a:pt x="2572016" y="412482"/>
                </a:lnTo>
                <a:lnTo>
                  <a:pt x="2568840" y="412750"/>
                </a:lnTo>
                <a:lnTo>
                  <a:pt x="2566988" y="398009"/>
                </a:lnTo>
                <a:lnTo>
                  <a:pt x="2569104" y="395865"/>
                </a:lnTo>
                <a:lnTo>
                  <a:pt x="2571486" y="394256"/>
                </a:lnTo>
                <a:lnTo>
                  <a:pt x="2573602" y="393184"/>
                </a:lnTo>
                <a:close/>
                <a:moveTo>
                  <a:pt x="3723640" y="214313"/>
                </a:moveTo>
                <a:lnTo>
                  <a:pt x="3725216" y="214313"/>
                </a:lnTo>
                <a:lnTo>
                  <a:pt x="3726530" y="214577"/>
                </a:lnTo>
                <a:lnTo>
                  <a:pt x="3728107" y="214842"/>
                </a:lnTo>
                <a:lnTo>
                  <a:pt x="3731260" y="216165"/>
                </a:lnTo>
                <a:lnTo>
                  <a:pt x="3734413" y="218017"/>
                </a:lnTo>
                <a:lnTo>
                  <a:pt x="3737040" y="220133"/>
                </a:lnTo>
                <a:lnTo>
                  <a:pt x="3739668" y="222779"/>
                </a:lnTo>
                <a:lnTo>
                  <a:pt x="3742296" y="225954"/>
                </a:lnTo>
                <a:lnTo>
                  <a:pt x="3744135" y="228865"/>
                </a:lnTo>
                <a:lnTo>
                  <a:pt x="3745449" y="232040"/>
                </a:lnTo>
                <a:lnTo>
                  <a:pt x="3746237" y="233627"/>
                </a:lnTo>
                <a:lnTo>
                  <a:pt x="3746500" y="235215"/>
                </a:lnTo>
                <a:lnTo>
                  <a:pt x="3746500" y="236538"/>
                </a:lnTo>
                <a:lnTo>
                  <a:pt x="3746237" y="238125"/>
                </a:lnTo>
                <a:lnTo>
                  <a:pt x="3745974" y="239448"/>
                </a:lnTo>
                <a:lnTo>
                  <a:pt x="3745186" y="241036"/>
                </a:lnTo>
                <a:lnTo>
                  <a:pt x="3744398" y="242358"/>
                </a:lnTo>
                <a:lnTo>
                  <a:pt x="3743084" y="243681"/>
                </a:lnTo>
                <a:lnTo>
                  <a:pt x="3742033" y="245004"/>
                </a:lnTo>
                <a:lnTo>
                  <a:pt x="3740194" y="246327"/>
                </a:lnTo>
                <a:lnTo>
                  <a:pt x="3736778" y="247915"/>
                </a:lnTo>
                <a:lnTo>
                  <a:pt x="3733362" y="248973"/>
                </a:lnTo>
                <a:lnTo>
                  <a:pt x="3729946" y="249238"/>
                </a:lnTo>
                <a:lnTo>
                  <a:pt x="3726530" y="248708"/>
                </a:lnTo>
                <a:lnTo>
                  <a:pt x="3723640" y="247650"/>
                </a:lnTo>
                <a:lnTo>
                  <a:pt x="3720224" y="246063"/>
                </a:lnTo>
                <a:lnTo>
                  <a:pt x="3717334" y="244211"/>
                </a:lnTo>
                <a:lnTo>
                  <a:pt x="3714443" y="241565"/>
                </a:lnTo>
                <a:lnTo>
                  <a:pt x="3711816" y="238390"/>
                </a:lnTo>
                <a:lnTo>
                  <a:pt x="3709976" y="235479"/>
                </a:lnTo>
                <a:lnTo>
                  <a:pt x="3709188" y="233892"/>
                </a:lnTo>
                <a:lnTo>
                  <a:pt x="3708663" y="232040"/>
                </a:lnTo>
                <a:lnTo>
                  <a:pt x="3708663" y="230452"/>
                </a:lnTo>
                <a:lnTo>
                  <a:pt x="3708400" y="228865"/>
                </a:lnTo>
                <a:lnTo>
                  <a:pt x="3708663" y="227277"/>
                </a:lnTo>
                <a:lnTo>
                  <a:pt x="3708925" y="225954"/>
                </a:lnTo>
                <a:lnTo>
                  <a:pt x="3709451" y="224367"/>
                </a:lnTo>
                <a:lnTo>
                  <a:pt x="3710239" y="223044"/>
                </a:lnTo>
                <a:lnTo>
                  <a:pt x="3711290" y="221456"/>
                </a:lnTo>
                <a:lnTo>
                  <a:pt x="3712341" y="220398"/>
                </a:lnTo>
                <a:lnTo>
                  <a:pt x="3715494" y="217488"/>
                </a:lnTo>
                <a:lnTo>
                  <a:pt x="3716808" y="216429"/>
                </a:lnTo>
                <a:lnTo>
                  <a:pt x="3718647" y="215371"/>
                </a:lnTo>
                <a:lnTo>
                  <a:pt x="3720224" y="214842"/>
                </a:lnTo>
                <a:lnTo>
                  <a:pt x="3722063" y="214577"/>
                </a:lnTo>
                <a:close/>
                <a:moveTo>
                  <a:pt x="3470871" y="95250"/>
                </a:moveTo>
                <a:lnTo>
                  <a:pt x="3472537" y="104086"/>
                </a:lnTo>
                <a:lnTo>
                  <a:pt x="3474204" y="112923"/>
                </a:lnTo>
                <a:lnTo>
                  <a:pt x="3475038" y="120720"/>
                </a:lnTo>
                <a:lnTo>
                  <a:pt x="3475038" y="124359"/>
                </a:lnTo>
                <a:lnTo>
                  <a:pt x="3475038" y="127997"/>
                </a:lnTo>
                <a:lnTo>
                  <a:pt x="3474760" y="131376"/>
                </a:lnTo>
                <a:lnTo>
                  <a:pt x="3474482" y="134755"/>
                </a:lnTo>
                <a:lnTo>
                  <a:pt x="3473371" y="137874"/>
                </a:lnTo>
                <a:lnTo>
                  <a:pt x="3472260" y="140993"/>
                </a:lnTo>
                <a:lnTo>
                  <a:pt x="3470593" y="144111"/>
                </a:lnTo>
                <a:lnTo>
                  <a:pt x="3468648" y="146710"/>
                </a:lnTo>
                <a:lnTo>
                  <a:pt x="3466148" y="149309"/>
                </a:lnTo>
                <a:lnTo>
                  <a:pt x="3463092" y="152168"/>
                </a:lnTo>
                <a:lnTo>
                  <a:pt x="3461980" y="152948"/>
                </a:lnTo>
                <a:lnTo>
                  <a:pt x="3460591" y="153728"/>
                </a:lnTo>
                <a:lnTo>
                  <a:pt x="3459202" y="153988"/>
                </a:lnTo>
                <a:lnTo>
                  <a:pt x="3458091" y="153988"/>
                </a:lnTo>
                <a:lnTo>
                  <a:pt x="3456702" y="153988"/>
                </a:lnTo>
                <a:lnTo>
                  <a:pt x="3455313" y="153728"/>
                </a:lnTo>
                <a:lnTo>
                  <a:pt x="3452812" y="152688"/>
                </a:lnTo>
                <a:lnTo>
                  <a:pt x="3450312" y="151129"/>
                </a:lnTo>
                <a:lnTo>
                  <a:pt x="3448367" y="149050"/>
                </a:lnTo>
                <a:lnTo>
                  <a:pt x="3446423" y="146710"/>
                </a:lnTo>
                <a:lnTo>
                  <a:pt x="3445034" y="144111"/>
                </a:lnTo>
                <a:lnTo>
                  <a:pt x="3443089" y="139953"/>
                </a:lnTo>
                <a:lnTo>
                  <a:pt x="3442255" y="136574"/>
                </a:lnTo>
                <a:lnTo>
                  <a:pt x="3441700" y="132936"/>
                </a:lnTo>
                <a:lnTo>
                  <a:pt x="3441700" y="129557"/>
                </a:lnTo>
                <a:lnTo>
                  <a:pt x="3441978" y="126178"/>
                </a:lnTo>
                <a:lnTo>
                  <a:pt x="3442533" y="123059"/>
                </a:lnTo>
                <a:lnTo>
                  <a:pt x="3443922" y="120200"/>
                </a:lnTo>
                <a:lnTo>
                  <a:pt x="3445311" y="117341"/>
                </a:lnTo>
                <a:lnTo>
                  <a:pt x="3447812" y="114483"/>
                </a:lnTo>
                <a:lnTo>
                  <a:pt x="3450034" y="111624"/>
                </a:lnTo>
                <a:lnTo>
                  <a:pt x="3452812" y="109025"/>
                </a:lnTo>
                <a:lnTo>
                  <a:pt x="3455868" y="106166"/>
                </a:lnTo>
                <a:lnTo>
                  <a:pt x="3462814" y="100968"/>
                </a:lnTo>
                <a:close/>
                <a:moveTo>
                  <a:pt x="3130550" y="0"/>
                </a:moveTo>
                <a:lnTo>
                  <a:pt x="3135048" y="5027"/>
                </a:lnTo>
                <a:lnTo>
                  <a:pt x="3139810" y="9260"/>
                </a:lnTo>
                <a:lnTo>
                  <a:pt x="3144838" y="13229"/>
                </a:lnTo>
                <a:lnTo>
                  <a:pt x="3149864" y="17198"/>
                </a:lnTo>
                <a:lnTo>
                  <a:pt x="3154098" y="19050"/>
                </a:lnTo>
                <a:lnTo>
                  <a:pt x="3158331" y="20637"/>
                </a:lnTo>
                <a:lnTo>
                  <a:pt x="3160183" y="20902"/>
                </a:lnTo>
                <a:lnTo>
                  <a:pt x="3162300" y="21166"/>
                </a:lnTo>
                <a:lnTo>
                  <a:pt x="3164417" y="21166"/>
                </a:lnTo>
                <a:lnTo>
                  <a:pt x="3166533" y="20902"/>
                </a:lnTo>
                <a:lnTo>
                  <a:pt x="3168385" y="20373"/>
                </a:lnTo>
                <a:lnTo>
                  <a:pt x="3170502" y="19314"/>
                </a:lnTo>
                <a:lnTo>
                  <a:pt x="3172619" y="17991"/>
                </a:lnTo>
                <a:lnTo>
                  <a:pt x="3174735" y="16404"/>
                </a:lnTo>
                <a:lnTo>
                  <a:pt x="3177118" y="14552"/>
                </a:lnTo>
                <a:lnTo>
                  <a:pt x="3179233" y="11906"/>
                </a:lnTo>
                <a:lnTo>
                  <a:pt x="3181615" y="9260"/>
                </a:lnTo>
                <a:lnTo>
                  <a:pt x="3183731" y="6085"/>
                </a:lnTo>
                <a:lnTo>
                  <a:pt x="3203047" y="14816"/>
                </a:lnTo>
                <a:lnTo>
                  <a:pt x="3204369" y="19579"/>
                </a:lnTo>
                <a:lnTo>
                  <a:pt x="3205956" y="24341"/>
                </a:lnTo>
                <a:lnTo>
                  <a:pt x="3207808" y="28839"/>
                </a:lnTo>
                <a:lnTo>
                  <a:pt x="3209925" y="33073"/>
                </a:lnTo>
                <a:lnTo>
                  <a:pt x="3212306" y="37042"/>
                </a:lnTo>
                <a:lnTo>
                  <a:pt x="3215481" y="41275"/>
                </a:lnTo>
                <a:lnTo>
                  <a:pt x="3221302" y="48419"/>
                </a:lnTo>
                <a:lnTo>
                  <a:pt x="3227917" y="55827"/>
                </a:lnTo>
                <a:lnTo>
                  <a:pt x="3234531" y="63235"/>
                </a:lnTo>
                <a:lnTo>
                  <a:pt x="3237442" y="67204"/>
                </a:lnTo>
                <a:lnTo>
                  <a:pt x="3240352" y="71173"/>
                </a:lnTo>
                <a:lnTo>
                  <a:pt x="3242998" y="75141"/>
                </a:lnTo>
                <a:lnTo>
                  <a:pt x="3245379" y="79639"/>
                </a:lnTo>
                <a:lnTo>
                  <a:pt x="3247760" y="82550"/>
                </a:lnTo>
                <a:lnTo>
                  <a:pt x="3250142" y="85460"/>
                </a:lnTo>
                <a:lnTo>
                  <a:pt x="3252787" y="87577"/>
                </a:lnTo>
                <a:lnTo>
                  <a:pt x="3256227" y="89694"/>
                </a:lnTo>
                <a:lnTo>
                  <a:pt x="3260196" y="91546"/>
                </a:lnTo>
                <a:lnTo>
                  <a:pt x="3264164" y="92869"/>
                </a:lnTo>
                <a:lnTo>
                  <a:pt x="3268662" y="93662"/>
                </a:lnTo>
                <a:lnTo>
                  <a:pt x="3272896" y="94191"/>
                </a:lnTo>
                <a:lnTo>
                  <a:pt x="3277394" y="94191"/>
                </a:lnTo>
                <a:lnTo>
                  <a:pt x="3282421" y="93662"/>
                </a:lnTo>
                <a:lnTo>
                  <a:pt x="3286919" y="93133"/>
                </a:lnTo>
                <a:lnTo>
                  <a:pt x="3291681" y="91546"/>
                </a:lnTo>
                <a:lnTo>
                  <a:pt x="3296179" y="89694"/>
                </a:lnTo>
                <a:lnTo>
                  <a:pt x="3300677" y="87312"/>
                </a:lnTo>
                <a:lnTo>
                  <a:pt x="3304910" y="84402"/>
                </a:lnTo>
                <a:lnTo>
                  <a:pt x="3308879" y="80698"/>
                </a:lnTo>
                <a:lnTo>
                  <a:pt x="3312054" y="77787"/>
                </a:lnTo>
                <a:lnTo>
                  <a:pt x="3315758" y="74877"/>
                </a:lnTo>
                <a:lnTo>
                  <a:pt x="3319198" y="72760"/>
                </a:lnTo>
                <a:lnTo>
                  <a:pt x="3322637" y="70908"/>
                </a:lnTo>
                <a:lnTo>
                  <a:pt x="3326342" y="69850"/>
                </a:lnTo>
                <a:lnTo>
                  <a:pt x="3329781" y="68791"/>
                </a:lnTo>
                <a:lnTo>
                  <a:pt x="3332956" y="68527"/>
                </a:lnTo>
                <a:lnTo>
                  <a:pt x="3336131" y="68262"/>
                </a:lnTo>
                <a:lnTo>
                  <a:pt x="3339306" y="68791"/>
                </a:lnTo>
                <a:lnTo>
                  <a:pt x="3341687" y="69850"/>
                </a:lnTo>
                <a:lnTo>
                  <a:pt x="3344069" y="70908"/>
                </a:lnTo>
                <a:lnTo>
                  <a:pt x="3346185" y="72496"/>
                </a:lnTo>
                <a:lnTo>
                  <a:pt x="3347773" y="74612"/>
                </a:lnTo>
                <a:lnTo>
                  <a:pt x="3349096" y="76994"/>
                </a:lnTo>
                <a:lnTo>
                  <a:pt x="3349625" y="80169"/>
                </a:lnTo>
                <a:lnTo>
                  <a:pt x="3349889" y="83608"/>
                </a:lnTo>
                <a:lnTo>
                  <a:pt x="3349889" y="89429"/>
                </a:lnTo>
                <a:lnTo>
                  <a:pt x="3350154" y="94721"/>
                </a:lnTo>
                <a:lnTo>
                  <a:pt x="3350948" y="99748"/>
                </a:lnTo>
                <a:lnTo>
                  <a:pt x="3351477" y="104510"/>
                </a:lnTo>
                <a:lnTo>
                  <a:pt x="3352800" y="109008"/>
                </a:lnTo>
                <a:lnTo>
                  <a:pt x="3353858" y="113241"/>
                </a:lnTo>
                <a:lnTo>
                  <a:pt x="3355446" y="117210"/>
                </a:lnTo>
                <a:lnTo>
                  <a:pt x="3357033" y="120914"/>
                </a:lnTo>
                <a:lnTo>
                  <a:pt x="3359150" y="124354"/>
                </a:lnTo>
                <a:lnTo>
                  <a:pt x="3361267" y="127794"/>
                </a:lnTo>
                <a:lnTo>
                  <a:pt x="3363383" y="130969"/>
                </a:lnTo>
                <a:lnTo>
                  <a:pt x="3366029" y="133879"/>
                </a:lnTo>
                <a:lnTo>
                  <a:pt x="3368675" y="136789"/>
                </a:lnTo>
                <a:lnTo>
                  <a:pt x="3371321" y="139171"/>
                </a:lnTo>
                <a:lnTo>
                  <a:pt x="3374231" y="141552"/>
                </a:lnTo>
                <a:lnTo>
                  <a:pt x="3377142" y="143669"/>
                </a:lnTo>
                <a:lnTo>
                  <a:pt x="3383756" y="147637"/>
                </a:lnTo>
                <a:lnTo>
                  <a:pt x="3390900" y="151341"/>
                </a:lnTo>
                <a:lnTo>
                  <a:pt x="3397779" y="154781"/>
                </a:lnTo>
                <a:lnTo>
                  <a:pt x="3405187" y="157691"/>
                </a:lnTo>
                <a:lnTo>
                  <a:pt x="3420269" y="162983"/>
                </a:lnTo>
                <a:lnTo>
                  <a:pt x="3435350" y="168539"/>
                </a:lnTo>
                <a:lnTo>
                  <a:pt x="3443552" y="171979"/>
                </a:lnTo>
                <a:lnTo>
                  <a:pt x="3451225" y="175683"/>
                </a:lnTo>
                <a:lnTo>
                  <a:pt x="3458633" y="179652"/>
                </a:lnTo>
                <a:lnTo>
                  <a:pt x="3462073" y="182033"/>
                </a:lnTo>
                <a:lnTo>
                  <a:pt x="3465512" y="184150"/>
                </a:lnTo>
                <a:lnTo>
                  <a:pt x="3468423" y="187060"/>
                </a:lnTo>
                <a:lnTo>
                  <a:pt x="3471333" y="189706"/>
                </a:lnTo>
                <a:lnTo>
                  <a:pt x="3474244" y="192616"/>
                </a:lnTo>
                <a:lnTo>
                  <a:pt x="3476889" y="195527"/>
                </a:lnTo>
                <a:lnTo>
                  <a:pt x="3479271" y="198967"/>
                </a:lnTo>
                <a:lnTo>
                  <a:pt x="3481652" y="202406"/>
                </a:lnTo>
                <a:lnTo>
                  <a:pt x="3483769" y="206375"/>
                </a:lnTo>
                <a:lnTo>
                  <a:pt x="3485621" y="210344"/>
                </a:lnTo>
                <a:lnTo>
                  <a:pt x="3485621" y="213254"/>
                </a:lnTo>
                <a:lnTo>
                  <a:pt x="3486944" y="214048"/>
                </a:lnTo>
                <a:lnTo>
                  <a:pt x="3488267" y="215106"/>
                </a:lnTo>
                <a:lnTo>
                  <a:pt x="3485621" y="210344"/>
                </a:lnTo>
                <a:lnTo>
                  <a:pt x="3521869" y="200289"/>
                </a:lnTo>
                <a:lnTo>
                  <a:pt x="3518958" y="196056"/>
                </a:lnTo>
                <a:lnTo>
                  <a:pt x="3517371" y="193675"/>
                </a:lnTo>
                <a:lnTo>
                  <a:pt x="3516312" y="191558"/>
                </a:lnTo>
                <a:lnTo>
                  <a:pt x="3515783" y="189177"/>
                </a:lnTo>
                <a:lnTo>
                  <a:pt x="3515783" y="188383"/>
                </a:lnTo>
                <a:lnTo>
                  <a:pt x="3516048" y="187060"/>
                </a:lnTo>
                <a:lnTo>
                  <a:pt x="3516577" y="186002"/>
                </a:lnTo>
                <a:lnTo>
                  <a:pt x="3517371" y="184944"/>
                </a:lnTo>
                <a:lnTo>
                  <a:pt x="3518429" y="183885"/>
                </a:lnTo>
                <a:lnTo>
                  <a:pt x="3520017" y="182827"/>
                </a:lnTo>
                <a:lnTo>
                  <a:pt x="3521339" y="182033"/>
                </a:lnTo>
                <a:lnTo>
                  <a:pt x="3523192" y="182033"/>
                </a:lnTo>
                <a:lnTo>
                  <a:pt x="3525308" y="182033"/>
                </a:lnTo>
                <a:lnTo>
                  <a:pt x="3527425" y="182562"/>
                </a:lnTo>
                <a:lnTo>
                  <a:pt x="3529542" y="183091"/>
                </a:lnTo>
                <a:lnTo>
                  <a:pt x="3531394" y="183621"/>
                </a:lnTo>
                <a:lnTo>
                  <a:pt x="3533246" y="184679"/>
                </a:lnTo>
                <a:lnTo>
                  <a:pt x="3534569" y="185737"/>
                </a:lnTo>
                <a:lnTo>
                  <a:pt x="3536156" y="187325"/>
                </a:lnTo>
                <a:lnTo>
                  <a:pt x="3536950" y="188912"/>
                </a:lnTo>
                <a:lnTo>
                  <a:pt x="3537479" y="190764"/>
                </a:lnTo>
                <a:lnTo>
                  <a:pt x="3538273" y="192352"/>
                </a:lnTo>
                <a:lnTo>
                  <a:pt x="3538273" y="193675"/>
                </a:lnTo>
                <a:lnTo>
                  <a:pt x="3538273" y="194998"/>
                </a:lnTo>
                <a:lnTo>
                  <a:pt x="3538008" y="196585"/>
                </a:lnTo>
                <a:lnTo>
                  <a:pt x="3537479" y="198173"/>
                </a:lnTo>
                <a:lnTo>
                  <a:pt x="3536156" y="200819"/>
                </a:lnTo>
                <a:lnTo>
                  <a:pt x="3534304" y="203729"/>
                </a:lnTo>
                <a:lnTo>
                  <a:pt x="3529806" y="209285"/>
                </a:lnTo>
                <a:lnTo>
                  <a:pt x="3533246" y="213254"/>
                </a:lnTo>
                <a:lnTo>
                  <a:pt x="3536950" y="217223"/>
                </a:lnTo>
                <a:lnTo>
                  <a:pt x="3544358" y="224631"/>
                </a:lnTo>
                <a:lnTo>
                  <a:pt x="3552296" y="231775"/>
                </a:lnTo>
                <a:lnTo>
                  <a:pt x="3560233" y="238919"/>
                </a:lnTo>
                <a:lnTo>
                  <a:pt x="3576373" y="252677"/>
                </a:lnTo>
                <a:lnTo>
                  <a:pt x="3583781" y="259821"/>
                </a:lnTo>
                <a:lnTo>
                  <a:pt x="3590925" y="267229"/>
                </a:lnTo>
                <a:lnTo>
                  <a:pt x="3594629" y="271198"/>
                </a:lnTo>
                <a:lnTo>
                  <a:pt x="3598598" y="274637"/>
                </a:lnTo>
                <a:lnTo>
                  <a:pt x="3602037" y="277548"/>
                </a:lnTo>
                <a:lnTo>
                  <a:pt x="3605742" y="280194"/>
                </a:lnTo>
                <a:lnTo>
                  <a:pt x="3609181" y="282046"/>
                </a:lnTo>
                <a:lnTo>
                  <a:pt x="3612621" y="283369"/>
                </a:lnTo>
                <a:lnTo>
                  <a:pt x="3615796" y="284427"/>
                </a:lnTo>
                <a:lnTo>
                  <a:pt x="3619235" y="284956"/>
                </a:lnTo>
                <a:lnTo>
                  <a:pt x="3622675" y="284956"/>
                </a:lnTo>
                <a:lnTo>
                  <a:pt x="3626114" y="284691"/>
                </a:lnTo>
                <a:lnTo>
                  <a:pt x="3629554" y="283898"/>
                </a:lnTo>
                <a:lnTo>
                  <a:pt x="3632729" y="282575"/>
                </a:lnTo>
                <a:lnTo>
                  <a:pt x="3636433" y="280987"/>
                </a:lnTo>
                <a:lnTo>
                  <a:pt x="3639873" y="279135"/>
                </a:lnTo>
                <a:lnTo>
                  <a:pt x="3643842" y="276754"/>
                </a:lnTo>
                <a:lnTo>
                  <a:pt x="3647546" y="273844"/>
                </a:lnTo>
                <a:lnTo>
                  <a:pt x="3648075" y="269346"/>
                </a:lnTo>
                <a:lnTo>
                  <a:pt x="3648869" y="265112"/>
                </a:lnTo>
                <a:lnTo>
                  <a:pt x="3649662" y="261408"/>
                </a:lnTo>
                <a:lnTo>
                  <a:pt x="3650985" y="258233"/>
                </a:lnTo>
                <a:lnTo>
                  <a:pt x="3652573" y="255852"/>
                </a:lnTo>
                <a:lnTo>
                  <a:pt x="3653896" y="253735"/>
                </a:lnTo>
                <a:lnTo>
                  <a:pt x="3655748" y="252148"/>
                </a:lnTo>
                <a:lnTo>
                  <a:pt x="3657864" y="251354"/>
                </a:lnTo>
                <a:lnTo>
                  <a:pt x="3660246" y="250560"/>
                </a:lnTo>
                <a:lnTo>
                  <a:pt x="3662627" y="250560"/>
                </a:lnTo>
                <a:lnTo>
                  <a:pt x="3665008" y="250825"/>
                </a:lnTo>
                <a:lnTo>
                  <a:pt x="3668183" y="251883"/>
                </a:lnTo>
                <a:lnTo>
                  <a:pt x="3671094" y="253471"/>
                </a:lnTo>
                <a:lnTo>
                  <a:pt x="3674269" y="255323"/>
                </a:lnTo>
                <a:lnTo>
                  <a:pt x="3677708" y="257439"/>
                </a:lnTo>
                <a:lnTo>
                  <a:pt x="3681412" y="260085"/>
                </a:lnTo>
                <a:lnTo>
                  <a:pt x="3684058" y="263525"/>
                </a:lnTo>
                <a:lnTo>
                  <a:pt x="3686969" y="266700"/>
                </a:lnTo>
                <a:lnTo>
                  <a:pt x="3691996" y="273579"/>
                </a:lnTo>
                <a:lnTo>
                  <a:pt x="3701521" y="288131"/>
                </a:lnTo>
                <a:lnTo>
                  <a:pt x="3706812" y="295275"/>
                </a:lnTo>
                <a:lnTo>
                  <a:pt x="3709458" y="298450"/>
                </a:lnTo>
                <a:lnTo>
                  <a:pt x="3712633" y="301625"/>
                </a:lnTo>
                <a:lnTo>
                  <a:pt x="3715808" y="304800"/>
                </a:lnTo>
                <a:lnTo>
                  <a:pt x="3718983" y="307446"/>
                </a:lnTo>
                <a:lnTo>
                  <a:pt x="3722687" y="309827"/>
                </a:lnTo>
                <a:lnTo>
                  <a:pt x="3726656" y="311943"/>
                </a:lnTo>
                <a:lnTo>
                  <a:pt x="3732212" y="319087"/>
                </a:lnTo>
                <a:lnTo>
                  <a:pt x="3738033" y="325173"/>
                </a:lnTo>
                <a:lnTo>
                  <a:pt x="3743854" y="330729"/>
                </a:lnTo>
                <a:lnTo>
                  <a:pt x="3746764" y="332846"/>
                </a:lnTo>
                <a:lnTo>
                  <a:pt x="3749939" y="334962"/>
                </a:lnTo>
                <a:lnTo>
                  <a:pt x="3752585" y="336814"/>
                </a:lnTo>
                <a:lnTo>
                  <a:pt x="3755760" y="338666"/>
                </a:lnTo>
                <a:lnTo>
                  <a:pt x="3758406" y="339989"/>
                </a:lnTo>
                <a:lnTo>
                  <a:pt x="3761581" y="341312"/>
                </a:lnTo>
                <a:lnTo>
                  <a:pt x="3764492" y="342106"/>
                </a:lnTo>
                <a:lnTo>
                  <a:pt x="3767667" y="343164"/>
                </a:lnTo>
                <a:lnTo>
                  <a:pt x="3770577" y="343693"/>
                </a:lnTo>
                <a:lnTo>
                  <a:pt x="3773752" y="343958"/>
                </a:lnTo>
                <a:lnTo>
                  <a:pt x="3776662" y="343958"/>
                </a:lnTo>
                <a:lnTo>
                  <a:pt x="3779573" y="343958"/>
                </a:lnTo>
                <a:lnTo>
                  <a:pt x="3783012" y="343693"/>
                </a:lnTo>
                <a:lnTo>
                  <a:pt x="3786187" y="343164"/>
                </a:lnTo>
                <a:lnTo>
                  <a:pt x="3789098" y="342106"/>
                </a:lnTo>
                <a:lnTo>
                  <a:pt x="3792273" y="341312"/>
                </a:lnTo>
                <a:lnTo>
                  <a:pt x="3795183" y="339989"/>
                </a:lnTo>
                <a:lnTo>
                  <a:pt x="3798358" y="338402"/>
                </a:lnTo>
                <a:lnTo>
                  <a:pt x="3801798" y="336550"/>
                </a:lnTo>
                <a:lnTo>
                  <a:pt x="3804708" y="334698"/>
                </a:lnTo>
                <a:lnTo>
                  <a:pt x="3811323" y="330464"/>
                </a:lnTo>
                <a:lnTo>
                  <a:pt x="3817673" y="324908"/>
                </a:lnTo>
                <a:lnTo>
                  <a:pt x="3824552" y="318823"/>
                </a:lnTo>
                <a:lnTo>
                  <a:pt x="3838575" y="316441"/>
                </a:lnTo>
                <a:lnTo>
                  <a:pt x="3852598" y="314589"/>
                </a:lnTo>
                <a:lnTo>
                  <a:pt x="3866885" y="313002"/>
                </a:lnTo>
                <a:lnTo>
                  <a:pt x="3880908" y="311943"/>
                </a:lnTo>
                <a:lnTo>
                  <a:pt x="3895196" y="311414"/>
                </a:lnTo>
                <a:lnTo>
                  <a:pt x="3909219" y="311150"/>
                </a:lnTo>
                <a:lnTo>
                  <a:pt x="3923242" y="311150"/>
                </a:lnTo>
                <a:lnTo>
                  <a:pt x="3937529" y="311414"/>
                </a:lnTo>
                <a:lnTo>
                  <a:pt x="3951552" y="311943"/>
                </a:lnTo>
                <a:lnTo>
                  <a:pt x="3965839" y="312737"/>
                </a:lnTo>
                <a:lnTo>
                  <a:pt x="3993885" y="314854"/>
                </a:lnTo>
                <a:lnTo>
                  <a:pt x="4022460" y="317235"/>
                </a:lnTo>
                <a:lnTo>
                  <a:pt x="4050771" y="320146"/>
                </a:lnTo>
                <a:lnTo>
                  <a:pt x="4052358" y="320675"/>
                </a:lnTo>
                <a:lnTo>
                  <a:pt x="4054210" y="321204"/>
                </a:lnTo>
                <a:lnTo>
                  <a:pt x="4055798" y="322527"/>
                </a:lnTo>
                <a:lnTo>
                  <a:pt x="4057650" y="324114"/>
                </a:lnTo>
                <a:lnTo>
                  <a:pt x="4060560" y="327289"/>
                </a:lnTo>
                <a:lnTo>
                  <a:pt x="4063206" y="330729"/>
                </a:lnTo>
                <a:lnTo>
                  <a:pt x="4065058" y="333904"/>
                </a:lnTo>
                <a:lnTo>
                  <a:pt x="4065852" y="336550"/>
                </a:lnTo>
                <a:lnTo>
                  <a:pt x="4066117" y="337873"/>
                </a:lnTo>
                <a:lnTo>
                  <a:pt x="4066117" y="338666"/>
                </a:lnTo>
                <a:lnTo>
                  <a:pt x="4065852" y="339989"/>
                </a:lnTo>
                <a:lnTo>
                  <a:pt x="4065587" y="341048"/>
                </a:lnTo>
                <a:lnTo>
                  <a:pt x="4065058" y="341841"/>
                </a:lnTo>
                <a:lnTo>
                  <a:pt x="4064000" y="342371"/>
                </a:lnTo>
                <a:lnTo>
                  <a:pt x="4061883" y="343958"/>
                </a:lnTo>
                <a:lnTo>
                  <a:pt x="4059237" y="345281"/>
                </a:lnTo>
                <a:lnTo>
                  <a:pt x="4055798" y="346075"/>
                </a:lnTo>
                <a:lnTo>
                  <a:pt x="4052094" y="346868"/>
                </a:lnTo>
                <a:lnTo>
                  <a:pt x="4047860" y="347398"/>
                </a:lnTo>
                <a:lnTo>
                  <a:pt x="4043362" y="347927"/>
                </a:lnTo>
                <a:lnTo>
                  <a:pt x="4041510" y="348191"/>
                </a:lnTo>
                <a:lnTo>
                  <a:pt x="4040187" y="348985"/>
                </a:lnTo>
                <a:lnTo>
                  <a:pt x="4038600" y="349779"/>
                </a:lnTo>
                <a:lnTo>
                  <a:pt x="4037542" y="350837"/>
                </a:lnTo>
                <a:lnTo>
                  <a:pt x="4037012" y="351896"/>
                </a:lnTo>
                <a:lnTo>
                  <a:pt x="4037012" y="353483"/>
                </a:lnTo>
                <a:lnTo>
                  <a:pt x="4037542" y="355335"/>
                </a:lnTo>
                <a:lnTo>
                  <a:pt x="4038864" y="357452"/>
                </a:lnTo>
                <a:lnTo>
                  <a:pt x="4040981" y="359833"/>
                </a:lnTo>
                <a:lnTo>
                  <a:pt x="4043627" y="362744"/>
                </a:lnTo>
                <a:lnTo>
                  <a:pt x="4045214" y="364596"/>
                </a:lnTo>
                <a:lnTo>
                  <a:pt x="4046537" y="366448"/>
                </a:lnTo>
                <a:lnTo>
                  <a:pt x="4047860" y="368829"/>
                </a:lnTo>
                <a:lnTo>
                  <a:pt x="4048654" y="371210"/>
                </a:lnTo>
                <a:lnTo>
                  <a:pt x="4050242" y="376766"/>
                </a:lnTo>
                <a:lnTo>
                  <a:pt x="4051829" y="381793"/>
                </a:lnTo>
                <a:lnTo>
                  <a:pt x="4052623" y="384175"/>
                </a:lnTo>
                <a:lnTo>
                  <a:pt x="4053946" y="386027"/>
                </a:lnTo>
                <a:lnTo>
                  <a:pt x="4055004" y="387879"/>
                </a:lnTo>
                <a:lnTo>
                  <a:pt x="4056592" y="388937"/>
                </a:lnTo>
                <a:lnTo>
                  <a:pt x="4058444" y="389731"/>
                </a:lnTo>
                <a:lnTo>
                  <a:pt x="4060825" y="389731"/>
                </a:lnTo>
                <a:lnTo>
                  <a:pt x="4063471" y="389202"/>
                </a:lnTo>
                <a:lnTo>
                  <a:pt x="4066910" y="387879"/>
                </a:lnTo>
                <a:lnTo>
                  <a:pt x="4071408" y="386027"/>
                </a:lnTo>
                <a:lnTo>
                  <a:pt x="4076435" y="384439"/>
                </a:lnTo>
                <a:lnTo>
                  <a:pt x="4081462" y="383646"/>
                </a:lnTo>
                <a:lnTo>
                  <a:pt x="4086754" y="382587"/>
                </a:lnTo>
                <a:lnTo>
                  <a:pt x="4097602" y="381793"/>
                </a:lnTo>
                <a:lnTo>
                  <a:pt x="4103158" y="380735"/>
                </a:lnTo>
                <a:lnTo>
                  <a:pt x="4108185" y="379941"/>
                </a:lnTo>
                <a:lnTo>
                  <a:pt x="4113477" y="378619"/>
                </a:lnTo>
                <a:lnTo>
                  <a:pt x="4118504" y="376766"/>
                </a:lnTo>
                <a:lnTo>
                  <a:pt x="4120621" y="375708"/>
                </a:lnTo>
                <a:lnTo>
                  <a:pt x="4123002" y="374385"/>
                </a:lnTo>
                <a:lnTo>
                  <a:pt x="4125119" y="372798"/>
                </a:lnTo>
                <a:lnTo>
                  <a:pt x="4126971" y="370946"/>
                </a:lnTo>
                <a:lnTo>
                  <a:pt x="4129087" y="369094"/>
                </a:lnTo>
                <a:lnTo>
                  <a:pt x="4130939" y="366977"/>
                </a:lnTo>
                <a:lnTo>
                  <a:pt x="4132792" y="364596"/>
                </a:lnTo>
                <a:lnTo>
                  <a:pt x="4134379" y="361685"/>
                </a:lnTo>
                <a:lnTo>
                  <a:pt x="4135967" y="358775"/>
                </a:lnTo>
                <a:lnTo>
                  <a:pt x="4137025" y="355335"/>
                </a:lnTo>
                <a:lnTo>
                  <a:pt x="4138348" y="351631"/>
                </a:lnTo>
                <a:lnTo>
                  <a:pt x="4139142" y="347662"/>
                </a:lnTo>
                <a:lnTo>
                  <a:pt x="4140729" y="341841"/>
                </a:lnTo>
                <a:lnTo>
                  <a:pt x="4141787" y="339725"/>
                </a:lnTo>
                <a:lnTo>
                  <a:pt x="4142581" y="337873"/>
                </a:lnTo>
                <a:lnTo>
                  <a:pt x="4143639" y="336550"/>
                </a:lnTo>
                <a:lnTo>
                  <a:pt x="4144433" y="335756"/>
                </a:lnTo>
                <a:lnTo>
                  <a:pt x="4145492" y="334962"/>
                </a:lnTo>
                <a:lnTo>
                  <a:pt x="4146285" y="334962"/>
                </a:lnTo>
                <a:lnTo>
                  <a:pt x="4147344" y="334962"/>
                </a:lnTo>
                <a:lnTo>
                  <a:pt x="4148137" y="335491"/>
                </a:lnTo>
                <a:lnTo>
                  <a:pt x="4150254" y="336814"/>
                </a:lnTo>
                <a:lnTo>
                  <a:pt x="4152371" y="338666"/>
                </a:lnTo>
                <a:lnTo>
                  <a:pt x="4154752" y="341577"/>
                </a:lnTo>
                <a:lnTo>
                  <a:pt x="4159250" y="347133"/>
                </a:lnTo>
                <a:lnTo>
                  <a:pt x="4161367" y="349514"/>
                </a:lnTo>
                <a:lnTo>
                  <a:pt x="4163748" y="351631"/>
                </a:lnTo>
                <a:lnTo>
                  <a:pt x="4165071" y="352160"/>
                </a:lnTo>
                <a:lnTo>
                  <a:pt x="4166394" y="352954"/>
                </a:lnTo>
                <a:lnTo>
                  <a:pt x="4167452" y="353218"/>
                </a:lnTo>
                <a:lnTo>
                  <a:pt x="4168775" y="353218"/>
                </a:lnTo>
                <a:lnTo>
                  <a:pt x="4170098" y="352954"/>
                </a:lnTo>
                <a:lnTo>
                  <a:pt x="4171156" y="352689"/>
                </a:lnTo>
                <a:lnTo>
                  <a:pt x="4172479" y="351366"/>
                </a:lnTo>
                <a:lnTo>
                  <a:pt x="4173537" y="350043"/>
                </a:lnTo>
                <a:lnTo>
                  <a:pt x="4182004" y="342371"/>
                </a:lnTo>
                <a:lnTo>
                  <a:pt x="4183856" y="336814"/>
                </a:lnTo>
                <a:lnTo>
                  <a:pt x="4185444" y="332052"/>
                </a:lnTo>
                <a:lnTo>
                  <a:pt x="4187560" y="327819"/>
                </a:lnTo>
                <a:lnTo>
                  <a:pt x="4189412" y="323850"/>
                </a:lnTo>
                <a:lnTo>
                  <a:pt x="4191529" y="320675"/>
                </a:lnTo>
                <a:lnTo>
                  <a:pt x="4193646" y="317764"/>
                </a:lnTo>
                <a:lnTo>
                  <a:pt x="4196027" y="315383"/>
                </a:lnTo>
                <a:lnTo>
                  <a:pt x="4198673" y="313531"/>
                </a:lnTo>
                <a:lnTo>
                  <a:pt x="4244975" y="335491"/>
                </a:lnTo>
                <a:lnTo>
                  <a:pt x="4292335" y="356923"/>
                </a:lnTo>
                <a:lnTo>
                  <a:pt x="4300802" y="361421"/>
                </a:lnTo>
                <a:lnTo>
                  <a:pt x="4309798" y="365919"/>
                </a:lnTo>
                <a:lnTo>
                  <a:pt x="4318529" y="369358"/>
                </a:lnTo>
                <a:lnTo>
                  <a:pt x="4328054" y="372798"/>
                </a:lnTo>
                <a:lnTo>
                  <a:pt x="4343400" y="379412"/>
                </a:lnTo>
                <a:lnTo>
                  <a:pt x="4358746" y="385498"/>
                </a:lnTo>
                <a:lnTo>
                  <a:pt x="4389966" y="397669"/>
                </a:lnTo>
                <a:lnTo>
                  <a:pt x="4390496" y="399785"/>
                </a:lnTo>
                <a:lnTo>
                  <a:pt x="4391025" y="402166"/>
                </a:lnTo>
                <a:lnTo>
                  <a:pt x="4391025" y="404283"/>
                </a:lnTo>
                <a:lnTo>
                  <a:pt x="4391025" y="406400"/>
                </a:lnTo>
                <a:lnTo>
                  <a:pt x="4390760" y="408781"/>
                </a:lnTo>
                <a:lnTo>
                  <a:pt x="4390231" y="411162"/>
                </a:lnTo>
                <a:lnTo>
                  <a:pt x="4389173" y="413808"/>
                </a:lnTo>
                <a:lnTo>
                  <a:pt x="4388379" y="416189"/>
                </a:lnTo>
                <a:lnTo>
                  <a:pt x="4387056" y="418571"/>
                </a:lnTo>
                <a:lnTo>
                  <a:pt x="4385469" y="420952"/>
                </a:lnTo>
                <a:lnTo>
                  <a:pt x="4382294" y="426243"/>
                </a:lnTo>
                <a:lnTo>
                  <a:pt x="4377531" y="431535"/>
                </a:lnTo>
                <a:lnTo>
                  <a:pt x="4371975" y="436827"/>
                </a:lnTo>
                <a:lnTo>
                  <a:pt x="4394994" y="446881"/>
                </a:lnTo>
                <a:lnTo>
                  <a:pt x="4427273" y="450321"/>
                </a:lnTo>
                <a:lnTo>
                  <a:pt x="4428596" y="445558"/>
                </a:lnTo>
                <a:lnTo>
                  <a:pt x="4430183" y="441325"/>
                </a:lnTo>
                <a:lnTo>
                  <a:pt x="4433094" y="433123"/>
                </a:lnTo>
                <a:lnTo>
                  <a:pt x="4434946" y="428889"/>
                </a:lnTo>
                <a:lnTo>
                  <a:pt x="4436533" y="424391"/>
                </a:lnTo>
                <a:lnTo>
                  <a:pt x="4437856" y="419893"/>
                </a:lnTo>
                <a:lnTo>
                  <a:pt x="4438385" y="415131"/>
                </a:lnTo>
                <a:lnTo>
                  <a:pt x="4453996" y="420687"/>
                </a:lnTo>
                <a:lnTo>
                  <a:pt x="4470135" y="425714"/>
                </a:lnTo>
                <a:lnTo>
                  <a:pt x="4485746" y="430477"/>
                </a:lnTo>
                <a:lnTo>
                  <a:pt x="4501621" y="434975"/>
                </a:lnTo>
                <a:lnTo>
                  <a:pt x="4499239" y="439208"/>
                </a:lnTo>
                <a:lnTo>
                  <a:pt x="4496858" y="443441"/>
                </a:lnTo>
                <a:lnTo>
                  <a:pt x="4491566" y="451379"/>
                </a:lnTo>
                <a:lnTo>
                  <a:pt x="4485746" y="459052"/>
                </a:lnTo>
                <a:lnTo>
                  <a:pt x="4479396" y="466460"/>
                </a:lnTo>
                <a:lnTo>
                  <a:pt x="4472781" y="473868"/>
                </a:lnTo>
                <a:lnTo>
                  <a:pt x="4466166" y="481012"/>
                </a:lnTo>
                <a:lnTo>
                  <a:pt x="4452673" y="495035"/>
                </a:lnTo>
                <a:lnTo>
                  <a:pt x="4446323" y="502443"/>
                </a:lnTo>
                <a:lnTo>
                  <a:pt x="4440237" y="509852"/>
                </a:lnTo>
                <a:lnTo>
                  <a:pt x="4434946" y="517525"/>
                </a:lnTo>
                <a:lnTo>
                  <a:pt x="4432564" y="521494"/>
                </a:lnTo>
                <a:lnTo>
                  <a:pt x="4430183" y="525462"/>
                </a:lnTo>
                <a:lnTo>
                  <a:pt x="4428066" y="529431"/>
                </a:lnTo>
                <a:lnTo>
                  <a:pt x="4426214" y="533929"/>
                </a:lnTo>
                <a:lnTo>
                  <a:pt x="4424627" y="538162"/>
                </a:lnTo>
                <a:lnTo>
                  <a:pt x="4423039" y="542660"/>
                </a:lnTo>
                <a:lnTo>
                  <a:pt x="4422246" y="547423"/>
                </a:lnTo>
                <a:lnTo>
                  <a:pt x="4421187" y="552185"/>
                </a:lnTo>
                <a:lnTo>
                  <a:pt x="4420658" y="557212"/>
                </a:lnTo>
                <a:lnTo>
                  <a:pt x="4420394" y="562239"/>
                </a:lnTo>
                <a:lnTo>
                  <a:pt x="4452144" y="582612"/>
                </a:lnTo>
                <a:lnTo>
                  <a:pt x="4451879" y="582083"/>
                </a:lnTo>
                <a:lnTo>
                  <a:pt x="4452144" y="575998"/>
                </a:lnTo>
                <a:lnTo>
                  <a:pt x="4452937" y="569648"/>
                </a:lnTo>
                <a:lnTo>
                  <a:pt x="4453731" y="563827"/>
                </a:lnTo>
                <a:lnTo>
                  <a:pt x="4454789" y="557741"/>
                </a:lnTo>
                <a:lnTo>
                  <a:pt x="4455848" y="552185"/>
                </a:lnTo>
                <a:lnTo>
                  <a:pt x="4457700" y="546364"/>
                </a:lnTo>
                <a:lnTo>
                  <a:pt x="4459552" y="541073"/>
                </a:lnTo>
                <a:lnTo>
                  <a:pt x="4462198" y="536046"/>
                </a:lnTo>
                <a:lnTo>
                  <a:pt x="4464579" y="531019"/>
                </a:lnTo>
                <a:lnTo>
                  <a:pt x="4467489" y="526521"/>
                </a:lnTo>
                <a:lnTo>
                  <a:pt x="4470929" y="521758"/>
                </a:lnTo>
                <a:lnTo>
                  <a:pt x="4474898" y="517789"/>
                </a:lnTo>
                <a:lnTo>
                  <a:pt x="4479396" y="514085"/>
                </a:lnTo>
                <a:lnTo>
                  <a:pt x="4483894" y="510646"/>
                </a:lnTo>
                <a:lnTo>
                  <a:pt x="4488921" y="507735"/>
                </a:lnTo>
                <a:lnTo>
                  <a:pt x="4494741" y="505354"/>
                </a:lnTo>
                <a:lnTo>
                  <a:pt x="4498710" y="504031"/>
                </a:lnTo>
                <a:lnTo>
                  <a:pt x="4502679" y="503502"/>
                </a:lnTo>
                <a:lnTo>
                  <a:pt x="4506648" y="502973"/>
                </a:lnTo>
                <a:lnTo>
                  <a:pt x="4510616" y="503766"/>
                </a:lnTo>
                <a:lnTo>
                  <a:pt x="4514321" y="504560"/>
                </a:lnTo>
                <a:lnTo>
                  <a:pt x="4518289" y="506148"/>
                </a:lnTo>
                <a:lnTo>
                  <a:pt x="4521994" y="508264"/>
                </a:lnTo>
                <a:lnTo>
                  <a:pt x="4525698" y="510646"/>
                </a:lnTo>
                <a:lnTo>
                  <a:pt x="4529137" y="513556"/>
                </a:lnTo>
                <a:lnTo>
                  <a:pt x="4532312" y="516731"/>
                </a:lnTo>
                <a:lnTo>
                  <a:pt x="4536016" y="519906"/>
                </a:lnTo>
                <a:lnTo>
                  <a:pt x="4539456" y="523610"/>
                </a:lnTo>
                <a:lnTo>
                  <a:pt x="4545806" y="531548"/>
                </a:lnTo>
                <a:lnTo>
                  <a:pt x="4552156" y="540279"/>
                </a:lnTo>
                <a:lnTo>
                  <a:pt x="4548716" y="541866"/>
                </a:lnTo>
                <a:lnTo>
                  <a:pt x="4545012" y="542925"/>
                </a:lnTo>
                <a:lnTo>
                  <a:pt x="4537604" y="545571"/>
                </a:lnTo>
                <a:lnTo>
                  <a:pt x="4530196" y="548216"/>
                </a:lnTo>
                <a:lnTo>
                  <a:pt x="4526756" y="549804"/>
                </a:lnTo>
                <a:lnTo>
                  <a:pt x="4523581" y="551391"/>
                </a:lnTo>
                <a:lnTo>
                  <a:pt x="4520141" y="553243"/>
                </a:lnTo>
                <a:lnTo>
                  <a:pt x="4517231" y="555360"/>
                </a:lnTo>
                <a:lnTo>
                  <a:pt x="4514850" y="558006"/>
                </a:lnTo>
                <a:lnTo>
                  <a:pt x="4512733" y="560916"/>
                </a:lnTo>
                <a:lnTo>
                  <a:pt x="4511146" y="564091"/>
                </a:lnTo>
                <a:lnTo>
                  <a:pt x="4510352" y="568325"/>
                </a:lnTo>
                <a:lnTo>
                  <a:pt x="4509558" y="572558"/>
                </a:lnTo>
                <a:lnTo>
                  <a:pt x="4509558" y="577850"/>
                </a:lnTo>
                <a:lnTo>
                  <a:pt x="4513262" y="580231"/>
                </a:lnTo>
                <a:lnTo>
                  <a:pt x="4516966" y="582083"/>
                </a:lnTo>
                <a:lnTo>
                  <a:pt x="4520671" y="583141"/>
                </a:lnTo>
                <a:lnTo>
                  <a:pt x="4524639" y="583935"/>
                </a:lnTo>
                <a:lnTo>
                  <a:pt x="4528608" y="584200"/>
                </a:lnTo>
                <a:lnTo>
                  <a:pt x="4532841" y="583935"/>
                </a:lnTo>
                <a:lnTo>
                  <a:pt x="4536810" y="582877"/>
                </a:lnTo>
                <a:lnTo>
                  <a:pt x="4540779" y="582083"/>
                </a:lnTo>
                <a:lnTo>
                  <a:pt x="4542631" y="579437"/>
                </a:lnTo>
                <a:lnTo>
                  <a:pt x="4544748" y="577321"/>
                </a:lnTo>
                <a:lnTo>
                  <a:pt x="4547129" y="575468"/>
                </a:lnTo>
                <a:lnTo>
                  <a:pt x="4549510" y="574146"/>
                </a:lnTo>
                <a:lnTo>
                  <a:pt x="4555066" y="570971"/>
                </a:lnTo>
                <a:lnTo>
                  <a:pt x="4560358" y="567796"/>
                </a:lnTo>
                <a:lnTo>
                  <a:pt x="4563004" y="566473"/>
                </a:lnTo>
                <a:lnTo>
                  <a:pt x="4565650" y="564885"/>
                </a:lnTo>
                <a:lnTo>
                  <a:pt x="4568031" y="563033"/>
                </a:lnTo>
                <a:lnTo>
                  <a:pt x="4570148" y="560916"/>
                </a:lnTo>
                <a:lnTo>
                  <a:pt x="4572000" y="558800"/>
                </a:lnTo>
                <a:lnTo>
                  <a:pt x="4573852" y="555889"/>
                </a:lnTo>
                <a:lnTo>
                  <a:pt x="4575175" y="552714"/>
                </a:lnTo>
                <a:lnTo>
                  <a:pt x="4575969" y="549539"/>
                </a:lnTo>
                <a:lnTo>
                  <a:pt x="4575969" y="530754"/>
                </a:lnTo>
                <a:lnTo>
                  <a:pt x="4578350" y="527579"/>
                </a:lnTo>
                <a:lnTo>
                  <a:pt x="4580996" y="525198"/>
                </a:lnTo>
                <a:lnTo>
                  <a:pt x="4583112" y="522816"/>
                </a:lnTo>
                <a:lnTo>
                  <a:pt x="4585229" y="520964"/>
                </a:lnTo>
                <a:lnTo>
                  <a:pt x="4587081" y="519377"/>
                </a:lnTo>
                <a:lnTo>
                  <a:pt x="4589198" y="518054"/>
                </a:lnTo>
                <a:lnTo>
                  <a:pt x="4591050" y="517260"/>
                </a:lnTo>
                <a:lnTo>
                  <a:pt x="4592637" y="516996"/>
                </a:lnTo>
                <a:lnTo>
                  <a:pt x="4594489" y="516731"/>
                </a:lnTo>
                <a:lnTo>
                  <a:pt x="4596077" y="516731"/>
                </a:lnTo>
                <a:lnTo>
                  <a:pt x="4597400" y="516731"/>
                </a:lnTo>
                <a:lnTo>
                  <a:pt x="4598723" y="517260"/>
                </a:lnTo>
                <a:lnTo>
                  <a:pt x="4600046" y="517789"/>
                </a:lnTo>
                <a:lnTo>
                  <a:pt x="4601633" y="518848"/>
                </a:lnTo>
                <a:lnTo>
                  <a:pt x="4603750" y="520964"/>
                </a:lnTo>
                <a:lnTo>
                  <a:pt x="4605866" y="523610"/>
                </a:lnTo>
                <a:lnTo>
                  <a:pt x="4607719" y="526785"/>
                </a:lnTo>
                <a:lnTo>
                  <a:pt x="4609306" y="530225"/>
                </a:lnTo>
                <a:lnTo>
                  <a:pt x="4610629" y="533400"/>
                </a:lnTo>
                <a:lnTo>
                  <a:pt x="4613275" y="540014"/>
                </a:lnTo>
                <a:lnTo>
                  <a:pt x="4615391" y="544777"/>
                </a:lnTo>
                <a:lnTo>
                  <a:pt x="4617244" y="548481"/>
                </a:lnTo>
                <a:lnTo>
                  <a:pt x="4618831" y="552185"/>
                </a:lnTo>
                <a:lnTo>
                  <a:pt x="4621212" y="559858"/>
                </a:lnTo>
                <a:lnTo>
                  <a:pt x="4623329" y="567796"/>
                </a:lnTo>
                <a:lnTo>
                  <a:pt x="4625181" y="575998"/>
                </a:lnTo>
                <a:lnTo>
                  <a:pt x="4628356" y="592137"/>
                </a:lnTo>
                <a:lnTo>
                  <a:pt x="4629679" y="600339"/>
                </a:lnTo>
                <a:lnTo>
                  <a:pt x="4631531" y="608541"/>
                </a:lnTo>
                <a:lnTo>
                  <a:pt x="4629944" y="626004"/>
                </a:lnTo>
                <a:lnTo>
                  <a:pt x="4634441" y="637910"/>
                </a:lnTo>
                <a:lnTo>
                  <a:pt x="4638675" y="649552"/>
                </a:lnTo>
                <a:lnTo>
                  <a:pt x="4641056" y="655108"/>
                </a:lnTo>
                <a:lnTo>
                  <a:pt x="4643702" y="660664"/>
                </a:lnTo>
                <a:lnTo>
                  <a:pt x="4646348" y="665956"/>
                </a:lnTo>
                <a:lnTo>
                  <a:pt x="4649787" y="670718"/>
                </a:lnTo>
                <a:lnTo>
                  <a:pt x="4653227" y="675745"/>
                </a:lnTo>
                <a:lnTo>
                  <a:pt x="4656666" y="680243"/>
                </a:lnTo>
                <a:lnTo>
                  <a:pt x="4661164" y="684477"/>
                </a:lnTo>
                <a:lnTo>
                  <a:pt x="4665927" y="688710"/>
                </a:lnTo>
                <a:lnTo>
                  <a:pt x="4671219" y="692679"/>
                </a:lnTo>
                <a:lnTo>
                  <a:pt x="4677039" y="695854"/>
                </a:lnTo>
                <a:lnTo>
                  <a:pt x="4683389" y="699029"/>
                </a:lnTo>
                <a:lnTo>
                  <a:pt x="4690798" y="701410"/>
                </a:lnTo>
                <a:lnTo>
                  <a:pt x="4695560" y="703262"/>
                </a:lnTo>
                <a:lnTo>
                  <a:pt x="4700058" y="705379"/>
                </a:lnTo>
                <a:lnTo>
                  <a:pt x="4704291" y="708289"/>
                </a:lnTo>
                <a:lnTo>
                  <a:pt x="4708525" y="711200"/>
                </a:lnTo>
                <a:lnTo>
                  <a:pt x="4711964" y="714639"/>
                </a:lnTo>
                <a:lnTo>
                  <a:pt x="4715404" y="718343"/>
                </a:lnTo>
                <a:lnTo>
                  <a:pt x="4718314" y="722312"/>
                </a:lnTo>
                <a:lnTo>
                  <a:pt x="4720431" y="726810"/>
                </a:lnTo>
                <a:lnTo>
                  <a:pt x="4722283" y="731308"/>
                </a:lnTo>
                <a:lnTo>
                  <a:pt x="4722812" y="733689"/>
                </a:lnTo>
                <a:lnTo>
                  <a:pt x="4723077" y="736071"/>
                </a:lnTo>
                <a:lnTo>
                  <a:pt x="4723341" y="738981"/>
                </a:lnTo>
                <a:lnTo>
                  <a:pt x="4723341" y="741362"/>
                </a:lnTo>
                <a:lnTo>
                  <a:pt x="4723341" y="744273"/>
                </a:lnTo>
                <a:lnTo>
                  <a:pt x="4722812" y="746918"/>
                </a:lnTo>
                <a:lnTo>
                  <a:pt x="4722548" y="749829"/>
                </a:lnTo>
                <a:lnTo>
                  <a:pt x="4721489" y="752739"/>
                </a:lnTo>
                <a:lnTo>
                  <a:pt x="4720696" y="755650"/>
                </a:lnTo>
                <a:lnTo>
                  <a:pt x="4719108" y="758560"/>
                </a:lnTo>
                <a:lnTo>
                  <a:pt x="4717785" y="761735"/>
                </a:lnTo>
                <a:lnTo>
                  <a:pt x="4716198" y="764646"/>
                </a:lnTo>
                <a:lnTo>
                  <a:pt x="4713816" y="767821"/>
                </a:lnTo>
                <a:lnTo>
                  <a:pt x="4711700" y="771260"/>
                </a:lnTo>
                <a:lnTo>
                  <a:pt x="4710112" y="773112"/>
                </a:lnTo>
                <a:lnTo>
                  <a:pt x="4709319" y="774964"/>
                </a:lnTo>
                <a:lnTo>
                  <a:pt x="4707466" y="779198"/>
                </a:lnTo>
                <a:lnTo>
                  <a:pt x="4706144" y="783696"/>
                </a:lnTo>
                <a:lnTo>
                  <a:pt x="4705350" y="788723"/>
                </a:lnTo>
                <a:lnTo>
                  <a:pt x="4704027" y="798777"/>
                </a:lnTo>
                <a:lnTo>
                  <a:pt x="4703233" y="803804"/>
                </a:lnTo>
                <a:lnTo>
                  <a:pt x="4702175" y="808566"/>
                </a:lnTo>
                <a:lnTo>
                  <a:pt x="4705879" y="814123"/>
                </a:lnTo>
                <a:lnTo>
                  <a:pt x="4709848" y="818885"/>
                </a:lnTo>
                <a:lnTo>
                  <a:pt x="4713816" y="823118"/>
                </a:lnTo>
                <a:lnTo>
                  <a:pt x="4718579" y="826823"/>
                </a:lnTo>
                <a:lnTo>
                  <a:pt x="4723077" y="830262"/>
                </a:lnTo>
                <a:lnTo>
                  <a:pt x="4728104" y="832908"/>
                </a:lnTo>
                <a:lnTo>
                  <a:pt x="4732866" y="835289"/>
                </a:lnTo>
                <a:lnTo>
                  <a:pt x="4738158" y="837141"/>
                </a:lnTo>
                <a:lnTo>
                  <a:pt x="4743450" y="838993"/>
                </a:lnTo>
                <a:lnTo>
                  <a:pt x="4749006" y="840581"/>
                </a:lnTo>
                <a:lnTo>
                  <a:pt x="4754562" y="841904"/>
                </a:lnTo>
                <a:lnTo>
                  <a:pt x="4760119" y="842698"/>
                </a:lnTo>
                <a:lnTo>
                  <a:pt x="4771760" y="844285"/>
                </a:lnTo>
                <a:lnTo>
                  <a:pt x="4783402" y="845608"/>
                </a:lnTo>
                <a:lnTo>
                  <a:pt x="4785783" y="842698"/>
                </a:lnTo>
                <a:lnTo>
                  <a:pt x="4787900" y="840581"/>
                </a:lnTo>
                <a:lnTo>
                  <a:pt x="4790281" y="838729"/>
                </a:lnTo>
                <a:lnTo>
                  <a:pt x="4793191" y="837141"/>
                </a:lnTo>
                <a:lnTo>
                  <a:pt x="4795573" y="836083"/>
                </a:lnTo>
                <a:lnTo>
                  <a:pt x="4797954" y="835289"/>
                </a:lnTo>
                <a:lnTo>
                  <a:pt x="4800600" y="834760"/>
                </a:lnTo>
                <a:lnTo>
                  <a:pt x="4802981" y="834495"/>
                </a:lnTo>
                <a:lnTo>
                  <a:pt x="4805362" y="834495"/>
                </a:lnTo>
                <a:lnTo>
                  <a:pt x="4808273" y="834760"/>
                </a:lnTo>
                <a:lnTo>
                  <a:pt x="4813035" y="836083"/>
                </a:lnTo>
                <a:lnTo>
                  <a:pt x="4818327" y="837670"/>
                </a:lnTo>
                <a:lnTo>
                  <a:pt x="4823354" y="839523"/>
                </a:lnTo>
                <a:lnTo>
                  <a:pt x="4833673" y="843756"/>
                </a:lnTo>
                <a:lnTo>
                  <a:pt x="4838700" y="845608"/>
                </a:lnTo>
                <a:lnTo>
                  <a:pt x="4843727" y="846666"/>
                </a:lnTo>
                <a:lnTo>
                  <a:pt x="4846373" y="847196"/>
                </a:lnTo>
                <a:lnTo>
                  <a:pt x="4848754" y="847460"/>
                </a:lnTo>
                <a:lnTo>
                  <a:pt x="4851400" y="847196"/>
                </a:lnTo>
                <a:lnTo>
                  <a:pt x="4854046" y="846666"/>
                </a:lnTo>
                <a:lnTo>
                  <a:pt x="4856427" y="846402"/>
                </a:lnTo>
                <a:lnTo>
                  <a:pt x="4858808" y="845608"/>
                </a:lnTo>
                <a:lnTo>
                  <a:pt x="4861454" y="844285"/>
                </a:lnTo>
                <a:lnTo>
                  <a:pt x="4863835" y="842433"/>
                </a:lnTo>
                <a:lnTo>
                  <a:pt x="4865687" y="847989"/>
                </a:lnTo>
                <a:lnTo>
                  <a:pt x="4867275" y="853016"/>
                </a:lnTo>
                <a:lnTo>
                  <a:pt x="4869391" y="857250"/>
                </a:lnTo>
                <a:lnTo>
                  <a:pt x="4871508" y="861218"/>
                </a:lnTo>
                <a:lnTo>
                  <a:pt x="4873625" y="864923"/>
                </a:lnTo>
                <a:lnTo>
                  <a:pt x="4876006" y="867833"/>
                </a:lnTo>
                <a:lnTo>
                  <a:pt x="4878916" y="870743"/>
                </a:lnTo>
                <a:lnTo>
                  <a:pt x="4881562" y="873125"/>
                </a:lnTo>
                <a:lnTo>
                  <a:pt x="4884473" y="875241"/>
                </a:lnTo>
                <a:lnTo>
                  <a:pt x="4887119" y="877093"/>
                </a:lnTo>
                <a:lnTo>
                  <a:pt x="4890294" y="878681"/>
                </a:lnTo>
                <a:lnTo>
                  <a:pt x="4893469" y="880004"/>
                </a:lnTo>
                <a:lnTo>
                  <a:pt x="4896644" y="880798"/>
                </a:lnTo>
                <a:lnTo>
                  <a:pt x="4900083" y="881591"/>
                </a:lnTo>
                <a:lnTo>
                  <a:pt x="4903787" y="882121"/>
                </a:lnTo>
                <a:lnTo>
                  <a:pt x="4907227" y="882385"/>
                </a:lnTo>
                <a:lnTo>
                  <a:pt x="4914106" y="882650"/>
                </a:lnTo>
                <a:lnTo>
                  <a:pt x="4921779" y="882121"/>
                </a:lnTo>
                <a:lnTo>
                  <a:pt x="4929452" y="881591"/>
                </a:lnTo>
                <a:lnTo>
                  <a:pt x="4937125" y="880268"/>
                </a:lnTo>
                <a:lnTo>
                  <a:pt x="4952471" y="878152"/>
                </a:lnTo>
                <a:lnTo>
                  <a:pt x="4960144" y="877358"/>
                </a:lnTo>
                <a:lnTo>
                  <a:pt x="4967816" y="876829"/>
                </a:lnTo>
                <a:lnTo>
                  <a:pt x="4967552" y="881062"/>
                </a:lnTo>
                <a:lnTo>
                  <a:pt x="4967023" y="884766"/>
                </a:lnTo>
                <a:lnTo>
                  <a:pt x="4965700" y="888206"/>
                </a:lnTo>
                <a:lnTo>
                  <a:pt x="4964112" y="891381"/>
                </a:lnTo>
                <a:lnTo>
                  <a:pt x="4961996" y="894027"/>
                </a:lnTo>
                <a:lnTo>
                  <a:pt x="4959879" y="896143"/>
                </a:lnTo>
                <a:lnTo>
                  <a:pt x="4957498" y="898789"/>
                </a:lnTo>
                <a:lnTo>
                  <a:pt x="4955116" y="900906"/>
                </a:lnTo>
                <a:lnTo>
                  <a:pt x="4949825" y="905139"/>
                </a:lnTo>
                <a:lnTo>
                  <a:pt x="4947444" y="907256"/>
                </a:lnTo>
                <a:lnTo>
                  <a:pt x="4944798" y="909637"/>
                </a:lnTo>
                <a:lnTo>
                  <a:pt x="4942416" y="912283"/>
                </a:lnTo>
                <a:lnTo>
                  <a:pt x="4940564" y="915193"/>
                </a:lnTo>
                <a:lnTo>
                  <a:pt x="4938977" y="918368"/>
                </a:lnTo>
                <a:lnTo>
                  <a:pt x="4937919" y="922073"/>
                </a:lnTo>
                <a:lnTo>
                  <a:pt x="4940564" y="921808"/>
                </a:lnTo>
                <a:lnTo>
                  <a:pt x="4943739" y="922073"/>
                </a:lnTo>
                <a:lnTo>
                  <a:pt x="4949296" y="922602"/>
                </a:lnTo>
                <a:lnTo>
                  <a:pt x="4954587" y="923660"/>
                </a:lnTo>
                <a:lnTo>
                  <a:pt x="4959879" y="925512"/>
                </a:lnTo>
                <a:lnTo>
                  <a:pt x="4964906" y="927364"/>
                </a:lnTo>
                <a:lnTo>
                  <a:pt x="4970198" y="929746"/>
                </a:lnTo>
                <a:lnTo>
                  <a:pt x="4980252" y="934508"/>
                </a:lnTo>
                <a:lnTo>
                  <a:pt x="4985014" y="936889"/>
                </a:lnTo>
                <a:lnTo>
                  <a:pt x="4990306" y="939271"/>
                </a:lnTo>
                <a:lnTo>
                  <a:pt x="4995598" y="941123"/>
                </a:lnTo>
                <a:lnTo>
                  <a:pt x="5001154" y="942975"/>
                </a:lnTo>
                <a:lnTo>
                  <a:pt x="5006975" y="943768"/>
                </a:lnTo>
                <a:lnTo>
                  <a:pt x="5012796" y="944562"/>
                </a:lnTo>
                <a:lnTo>
                  <a:pt x="5015706" y="944562"/>
                </a:lnTo>
                <a:lnTo>
                  <a:pt x="5018881" y="944562"/>
                </a:lnTo>
                <a:lnTo>
                  <a:pt x="5022056" y="944033"/>
                </a:lnTo>
                <a:lnTo>
                  <a:pt x="5025231" y="943504"/>
                </a:lnTo>
                <a:lnTo>
                  <a:pt x="5023908" y="948795"/>
                </a:lnTo>
                <a:lnTo>
                  <a:pt x="5022321" y="953558"/>
                </a:lnTo>
                <a:lnTo>
                  <a:pt x="5020204" y="958320"/>
                </a:lnTo>
                <a:lnTo>
                  <a:pt x="5018087" y="962554"/>
                </a:lnTo>
                <a:lnTo>
                  <a:pt x="5015441" y="966523"/>
                </a:lnTo>
                <a:lnTo>
                  <a:pt x="5013060" y="970227"/>
                </a:lnTo>
                <a:lnTo>
                  <a:pt x="5010414" y="973931"/>
                </a:lnTo>
                <a:lnTo>
                  <a:pt x="5007504" y="977371"/>
                </a:lnTo>
                <a:lnTo>
                  <a:pt x="5001419" y="983720"/>
                </a:lnTo>
                <a:lnTo>
                  <a:pt x="4995598" y="989806"/>
                </a:lnTo>
                <a:lnTo>
                  <a:pt x="4989777" y="996156"/>
                </a:lnTo>
                <a:lnTo>
                  <a:pt x="4984485" y="1002241"/>
                </a:lnTo>
                <a:lnTo>
                  <a:pt x="4983956" y="1005681"/>
                </a:lnTo>
                <a:lnTo>
                  <a:pt x="4983691" y="1008856"/>
                </a:lnTo>
                <a:lnTo>
                  <a:pt x="4984221" y="1012031"/>
                </a:lnTo>
                <a:lnTo>
                  <a:pt x="4984750" y="1015206"/>
                </a:lnTo>
                <a:lnTo>
                  <a:pt x="4986073" y="1017852"/>
                </a:lnTo>
                <a:lnTo>
                  <a:pt x="4987660" y="1020498"/>
                </a:lnTo>
                <a:lnTo>
                  <a:pt x="4990571" y="1025789"/>
                </a:lnTo>
                <a:lnTo>
                  <a:pt x="4994275" y="1031081"/>
                </a:lnTo>
                <a:lnTo>
                  <a:pt x="4997714" y="1036373"/>
                </a:lnTo>
                <a:lnTo>
                  <a:pt x="4999037" y="1039018"/>
                </a:lnTo>
                <a:lnTo>
                  <a:pt x="5000096" y="1042193"/>
                </a:lnTo>
                <a:lnTo>
                  <a:pt x="5000889" y="1044839"/>
                </a:lnTo>
                <a:lnTo>
                  <a:pt x="5001154" y="1048279"/>
                </a:lnTo>
                <a:lnTo>
                  <a:pt x="5064125" y="1083998"/>
                </a:lnTo>
                <a:lnTo>
                  <a:pt x="5068358" y="1083998"/>
                </a:lnTo>
                <a:lnTo>
                  <a:pt x="5072591" y="1084262"/>
                </a:lnTo>
                <a:lnTo>
                  <a:pt x="5076560" y="1084527"/>
                </a:lnTo>
                <a:lnTo>
                  <a:pt x="5080264" y="1085321"/>
                </a:lnTo>
                <a:lnTo>
                  <a:pt x="5083969" y="1086379"/>
                </a:lnTo>
                <a:lnTo>
                  <a:pt x="5087673" y="1087966"/>
                </a:lnTo>
                <a:lnTo>
                  <a:pt x="5091112" y="1089289"/>
                </a:lnTo>
                <a:lnTo>
                  <a:pt x="5094287" y="1091141"/>
                </a:lnTo>
                <a:lnTo>
                  <a:pt x="5097198" y="1093523"/>
                </a:lnTo>
                <a:lnTo>
                  <a:pt x="5100373" y="1095640"/>
                </a:lnTo>
                <a:lnTo>
                  <a:pt x="5103283" y="1098021"/>
                </a:lnTo>
                <a:lnTo>
                  <a:pt x="5106194" y="1100666"/>
                </a:lnTo>
                <a:lnTo>
                  <a:pt x="5111485" y="1106487"/>
                </a:lnTo>
                <a:lnTo>
                  <a:pt x="5116248" y="1113102"/>
                </a:lnTo>
                <a:lnTo>
                  <a:pt x="5119423" y="1116806"/>
                </a:lnTo>
                <a:lnTo>
                  <a:pt x="5122069" y="1119716"/>
                </a:lnTo>
                <a:lnTo>
                  <a:pt x="5124979" y="1122627"/>
                </a:lnTo>
                <a:lnTo>
                  <a:pt x="5127625" y="1124744"/>
                </a:lnTo>
                <a:lnTo>
                  <a:pt x="5130271" y="1126331"/>
                </a:lnTo>
                <a:lnTo>
                  <a:pt x="5133181" y="1127389"/>
                </a:lnTo>
                <a:lnTo>
                  <a:pt x="5135827" y="1128183"/>
                </a:lnTo>
                <a:lnTo>
                  <a:pt x="5138737" y="1128448"/>
                </a:lnTo>
                <a:lnTo>
                  <a:pt x="5141383" y="1128183"/>
                </a:lnTo>
                <a:lnTo>
                  <a:pt x="5144294" y="1127125"/>
                </a:lnTo>
                <a:lnTo>
                  <a:pt x="5146675" y="1125537"/>
                </a:lnTo>
                <a:lnTo>
                  <a:pt x="5149321" y="1123685"/>
                </a:lnTo>
                <a:lnTo>
                  <a:pt x="5151966" y="1121304"/>
                </a:lnTo>
                <a:lnTo>
                  <a:pt x="5154348" y="1118394"/>
                </a:lnTo>
                <a:lnTo>
                  <a:pt x="5156994" y="1114954"/>
                </a:lnTo>
                <a:lnTo>
                  <a:pt x="5159639" y="1110721"/>
                </a:lnTo>
                <a:lnTo>
                  <a:pt x="5160433" y="1107810"/>
                </a:lnTo>
                <a:lnTo>
                  <a:pt x="5161491" y="1105164"/>
                </a:lnTo>
                <a:lnTo>
                  <a:pt x="5163079" y="1103048"/>
                </a:lnTo>
                <a:lnTo>
                  <a:pt x="5164402" y="1101196"/>
                </a:lnTo>
                <a:lnTo>
                  <a:pt x="5165989" y="1099343"/>
                </a:lnTo>
                <a:lnTo>
                  <a:pt x="5167841" y="1098021"/>
                </a:lnTo>
                <a:lnTo>
                  <a:pt x="5169694" y="1096698"/>
                </a:lnTo>
                <a:lnTo>
                  <a:pt x="5171810" y="1095904"/>
                </a:lnTo>
                <a:lnTo>
                  <a:pt x="5174191" y="1094846"/>
                </a:lnTo>
                <a:lnTo>
                  <a:pt x="5176573" y="1094316"/>
                </a:lnTo>
                <a:lnTo>
                  <a:pt x="5181335" y="1093787"/>
                </a:lnTo>
                <a:lnTo>
                  <a:pt x="5186627" y="1092994"/>
                </a:lnTo>
                <a:lnTo>
                  <a:pt x="5191919" y="1092729"/>
                </a:lnTo>
                <a:lnTo>
                  <a:pt x="5196946" y="1092200"/>
                </a:lnTo>
                <a:lnTo>
                  <a:pt x="5201973" y="1091671"/>
                </a:lnTo>
                <a:lnTo>
                  <a:pt x="5206471" y="1090348"/>
                </a:lnTo>
                <a:lnTo>
                  <a:pt x="5209116" y="1089819"/>
                </a:lnTo>
                <a:lnTo>
                  <a:pt x="5211233" y="1088496"/>
                </a:lnTo>
                <a:lnTo>
                  <a:pt x="5213085" y="1087437"/>
                </a:lnTo>
                <a:lnTo>
                  <a:pt x="5214937" y="1086115"/>
                </a:lnTo>
                <a:lnTo>
                  <a:pt x="5216525" y="1084527"/>
                </a:lnTo>
                <a:lnTo>
                  <a:pt x="5217848" y="1082410"/>
                </a:lnTo>
                <a:lnTo>
                  <a:pt x="5219435" y="1080294"/>
                </a:lnTo>
                <a:lnTo>
                  <a:pt x="5220494" y="1077648"/>
                </a:lnTo>
                <a:lnTo>
                  <a:pt x="5221287" y="1074737"/>
                </a:lnTo>
                <a:lnTo>
                  <a:pt x="5221816" y="1071298"/>
                </a:lnTo>
                <a:lnTo>
                  <a:pt x="5197475" y="1046691"/>
                </a:lnTo>
                <a:lnTo>
                  <a:pt x="5194829" y="1044310"/>
                </a:lnTo>
                <a:lnTo>
                  <a:pt x="5192448" y="1042193"/>
                </a:lnTo>
                <a:lnTo>
                  <a:pt x="5186891" y="1037431"/>
                </a:lnTo>
                <a:lnTo>
                  <a:pt x="5181600" y="1032933"/>
                </a:lnTo>
                <a:lnTo>
                  <a:pt x="5179219" y="1030552"/>
                </a:lnTo>
                <a:lnTo>
                  <a:pt x="5177366" y="1027906"/>
                </a:lnTo>
                <a:lnTo>
                  <a:pt x="5175779" y="1025260"/>
                </a:lnTo>
                <a:lnTo>
                  <a:pt x="5174721" y="1022879"/>
                </a:lnTo>
                <a:lnTo>
                  <a:pt x="5174191" y="1019968"/>
                </a:lnTo>
                <a:lnTo>
                  <a:pt x="5174191" y="1018381"/>
                </a:lnTo>
                <a:lnTo>
                  <a:pt x="5174191" y="1016793"/>
                </a:lnTo>
                <a:lnTo>
                  <a:pt x="5174985" y="1015471"/>
                </a:lnTo>
                <a:lnTo>
                  <a:pt x="5175514" y="1013883"/>
                </a:lnTo>
                <a:lnTo>
                  <a:pt x="5177366" y="1010708"/>
                </a:lnTo>
                <a:lnTo>
                  <a:pt x="5180541" y="1007268"/>
                </a:lnTo>
                <a:lnTo>
                  <a:pt x="5184510" y="1004093"/>
                </a:lnTo>
                <a:lnTo>
                  <a:pt x="5186891" y="1002241"/>
                </a:lnTo>
                <a:lnTo>
                  <a:pt x="5189802" y="1000654"/>
                </a:lnTo>
                <a:lnTo>
                  <a:pt x="5192183" y="999595"/>
                </a:lnTo>
                <a:lnTo>
                  <a:pt x="5194564" y="999066"/>
                </a:lnTo>
                <a:lnTo>
                  <a:pt x="5196946" y="999066"/>
                </a:lnTo>
                <a:lnTo>
                  <a:pt x="5199591" y="999331"/>
                </a:lnTo>
                <a:lnTo>
                  <a:pt x="5201708" y="1000125"/>
                </a:lnTo>
                <a:lnTo>
                  <a:pt x="5203560" y="1001183"/>
                </a:lnTo>
                <a:lnTo>
                  <a:pt x="5205412" y="1002771"/>
                </a:lnTo>
                <a:lnTo>
                  <a:pt x="5207000" y="1004623"/>
                </a:lnTo>
                <a:lnTo>
                  <a:pt x="5208058" y="1006739"/>
                </a:lnTo>
                <a:lnTo>
                  <a:pt x="5209116" y="1009650"/>
                </a:lnTo>
                <a:lnTo>
                  <a:pt x="5209646" y="1012296"/>
                </a:lnTo>
                <a:lnTo>
                  <a:pt x="5209910" y="1015735"/>
                </a:lnTo>
                <a:lnTo>
                  <a:pt x="5209910" y="1019439"/>
                </a:lnTo>
                <a:lnTo>
                  <a:pt x="5209646" y="1023408"/>
                </a:lnTo>
                <a:lnTo>
                  <a:pt x="5224991" y="1067064"/>
                </a:lnTo>
                <a:lnTo>
                  <a:pt x="5234781" y="1094052"/>
                </a:lnTo>
                <a:lnTo>
                  <a:pt x="5239808" y="1093787"/>
                </a:lnTo>
                <a:lnTo>
                  <a:pt x="5244041" y="1092729"/>
                </a:lnTo>
                <a:lnTo>
                  <a:pt x="5248275" y="1091141"/>
                </a:lnTo>
                <a:lnTo>
                  <a:pt x="5252244" y="1089819"/>
                </a:lnTo>
                <a:lnTo>
                  <a:pt x="5255948" y="1087437"/>
                </a:lnTo>
                <a:lnTo>
                  <a:pt x="5259387" y="1085056"/>
                </a:lnTo>
                <a:lnTo>
                  <a:pt x="5262827" y="1082675"/>
                </a:lnTo>
                <a:lnTo>
                  <a:pt x="5266266" y="1079764"/>
                </a:lnTo>
                <a:lnTo>
                  <a:pt x="5272616" y="1073944"/>
                </a:lnTo>
                <a:lnTo>
                  <a:pt x="5278966" y="1068123"/>
                </a:lnTo>
                <a:lnTo>
                  <a:pt x="5282141" y="1065212"/>
                </a:lnTo>
                <a:lnTo>
                  <a:pt x="5285581" y="1062567"/>
                </a:lnTo>
                <a:lnTo>
                  <a:pt x="5289285" y="1060185"/>
                </a:lnTo>
                <a:lnTo>
                  <a:pt x="5292989" y="1058069"/>
                </a:lnTo>
                <a:lnTo>
                  <a:pt x="5294312" y="1057539"/>
                </a:lnTo>
                <a:lnTo>
                  <a:pt x="5295635" y="1056481"/>
                </a:lnTo>
                <a:lnTo>
                  <a:pt x="5296958" y="1055687"/>
                </a:lnTo>
                <a:lnTo>
                  <a:pt x="5298016" y="1054629"/>
                </a:lnTo>
                <a:lnTo>
                  <a:pt x="5299604" y="1052248"/>
                </a:lnTo>
                <a:lnTo>
                  <a:pt x="5300927" y="1049073"/>
                </a:lnTo>
                <a:lnTo>
                  <a:pt x="5301721" y="1046162"/>
                </a:lnTo>
                <a:lnTo>
                  <a:pt x="5302514" y="1042723"/>
                </a:lnTo>
                <a:lnTo>
                  <a:pt x="5303308" y="1035843"/>
                </a:lnTo>
                <a:lnTo>
                  <a:pt x="5303573" y="1032668"/>
                </a:lnTo>
                <a:lnTo>
                  <a:pt x="5304631" y="1029493"/>
                </a:lnTo>
                <a:lnTo>
                  <a:pt x="5305425" y="1027112"/>
                </a:lnTo>
                <a:lnTo>
                  <a:pt x="5306748" y="1024995"/>
                </a:lnTo>
                <a:lnTo>
                  <a:pt x="5307541" y="1023937"/>
                </a:lnTo>
                <a:lnTo>
                  <a:pt x="5308864" y="1023143"/>
                </a:lnTo>
                <a:lnTo>
                  <a:pt x="5310187" y="1022350"/>
                </a:lnTo>
                <a:lnTo>
                  <a:pt x="5311246" y="1022085"/>
                </a:lnTo>
                <a:lnTo>
                  <a:pt x="5313098" y="1022085"/>
                </a:lnTo>
                <a:lnTo>
                  <a:pt x="5314950" y="1022085"/>
                </a:lnTo>
                <a:lnTo>
                  <a:pt x="5316802" y="1022085"/>
                </a:lnTo>
                <a:lnTo>
                  <a:pt x="5318919" y="1022879"/>
                </a:lnTo>
                <a:lnTo>
                  <a:pt x="5322358" y="1023673"/>
                </a:lnTo>
                <a:lnTo>
                  <a:pt x="5325798" y="1024995"/>
                </a:lnTo>
                <a:lnTo>
                  <a:pt x="5328444" y="1026318"/>
                </a:lnTo>
                <a:lnTo>
                  <a:pt x="5331619" y="1027906"/>
                </a:lnTo>
                <a:lnTo>
                  <a:pt x="5334000" y="1030023"/>
                </a:lnTo>
                <a:lnTo>
                  <a:pt x="5336381" y="1032404"/>
                </a:lnTo>
                <a:lnTo>
                  <a:pt x="5338762" y="1034785"/>
                </a:lnTo>
                <a:lnTo>
                  <a:pt x="5340085" y="1037166"/>
                </a:lnTo>
                <a:lnTo>
                  <a:pt x="5341408" y="1040341"/>
                </a:lnTo>
                <a:lnTo>
                  <a:pt x="5341937" y="1043252"/>
                </a:lnTo>
                <a:lnTo>
                  <a:pt x="5341937" y="1046691"/>
                </a:lnTo>
                <a:lnTo>
                  <a:pt x="5341408" y="1050396"/>
                </a:lnTo>
                <a:lnTo>
                  <a:pt x="5340085" y="1054100"/>
                </a:lnTo>
                <a:lnTo>
                  <a:pt x="5338233" y="1058333"/>
                </a:lnTo>
                <a:lnTo>
                  <a:pt x="5335587" y="1062567"/>
                </a:lnTo>
                <a:lnTo>
                  <a:pt x="5331883" y="1067329"/>
                </a:lnTo>
                <a:lnTo>
                  <a:pt x="5330560" y="1068916"/>
                </a:lnTo>
                <a:lnTo>
                  <a:pt x="5330296" y="1070769"/>
                </a:lnTo>
                <a:lnTo>
                  <a:pt x="5330296" y="1072621"/>
                </a:lnTo>
                <a:lnTo>
                  <a:pt x="5330825" y="1074473"/>
                </a:lnTo>
                <a:lnTo>
                  <a:pt x="5332148" y="1076325"/>
                </a:lnTo>
                <a:lnTo>
                  <a:pt x="5334000" y="1077912"/>
                </a:lnTo>
                <a:lnTo>
                  <a:pt x="5336116" y="1079500"/>
                </a:lnTo>
                <a:lnTo>
                  <a:pt x="5338762" y="1081087"/>
                </a:lnTo>
                <a:lnTo>
                  <a:pt x="5341408" y="1082675"/>
                </a:lnTo>
                <a:lnTo>
                  <a:pt x="5344583" y="1083998"/>
                </a:lnTo>
                <a:lnTo>
                  <a:pt x="5347494" y="1085056"/>
                </a:lnTo>
                <a:lnTo>
                  <a:pt x="5351198" y="1086115"/>
                </a:lnTo>
                <a:lnTo>
                  <a:pt x="5354637" y="1086644"/>
                </a:lnTo>
                <a:lnTo>
                  <a:pt x="5358606" y="1086908"/>
                </a:lnTo>
                <a:lnTo>
                  <a:pt x="5362310" y="1087173"/>
                </a:lnTo>
                <a:lnTo>
                  <a:pt x="5366014" y="1086908"/>
                </a:lnTo>
                <a:lnTo>
                  <a:pt x="5368396" y="1086379"/>
                </a:lnTo>
                <a:lnTo>
                  <a:pt x="5370777" y="1085056"/>
                </a:lnTo>
                <a:lnTo>
                  <a:pt x="5373158" y="1083469"/>
                </a:lnTo>
                <a:lnTo>
                  <a:pt x="5375275" y="1081616"/>
                </a:lnTo>
                <a:lnTo>
                  <a:pt x="5379244" y="1077383"/>
                </a:lnTo>
                <a:lnTo>
                  <a:pt x="5383212" y="1073414"/>
                </a:lnTo>
                <a:lnTo>
                  <a:pt x="5385329" y="1071562"/>
                </a:lnTo>
                <a:lnTo>
                  <a:pt x="5387446" y="1070239"/>
                </a:lnTo>
                <a:lnTo>
                  <a:pt x="5389562" y="1069446"/>
                </a:lnTo>
                <a:lnTo>
                  <a:pt x="5391679" y="1069181"/>
                </a:lnTo>
                <a:lnTo>
                  <a:pt x="5393002" y="1069446"/>
                </a:lnTo>
                <a:lnTo>
                  <a:pt x="5394325" y="1069710"/>
                </a:lnTo>
                <a:lnTo>
                  <a:pt x="5395648" y="1070239"/>
                </a:lnTo>
                <a:lnTo>
                  <a:pt x="5396971" y="1071298"/>
                </a:lnTo>
                <a:lnTo>
                  <a:pt x="5399881" y="1073679"/>
                </a:lnTo>
                <a:lnTo>
                  <a:pt x="5402791" y="1077119"/>
                </a:lnTo>
                <a:lnTo>
                  <a:pt x="5404644" y="1079764"/>
                </a:lnTo>
                <a:lnTo>
                  <a:pt x="5405966" y="1082675"/>
                </a:lnTo>
                <a:lnTo>
                  <a:pt x="5406231" y="1085321"/>
                </a:lnTo>
                <a:lnTo>
                  <a:pt x="5406496" y="1088231"/>
                </a:lnTo>
                <a:lnTo>
                  <a:pt x="5405966" y="1090612"/>
                </a:lnTo>
                <a:lnTo>
                  <a:pt x="5404908" y="1093523"/>
                </a:lnTo>
                <a:lnTo>
                  <a:pt x="5404114" y="1095904"/>
                </a:lnTo>
                <a:lnTo>
                  <a:pt x="5402527" y="1098285"/>
                </a:lnTo>
                <a:lnTo>
                  <a:pt x="5399087" y="1103312"/>
                </a:lnTo>
                <a:lnTo>
                  <a:pt x="5395648" y="1107810"/>
                </a:lnTo>
                <a:lnTo>
                  <a:pt x="5392737" y="1113102"/>
                </a:lnTo>
                <a:lnTo>
                  <a:pt x="5391414" y="1115483"/>
                </a:lnTo>
                <a:lnTo>
                  <a:pt x="5390621" y="1117865"/>
                </a:lnTo>
                <a:lnTo>
                  <a:pt x="5389562" y="1120775"/>
                </a:lnTo>
                <a:lnTo>
                  <a:pt x="5388504" y="1123156"/>
                </a:lnTo>
                <a:lnTo>
                  <a:pt x="5385329" y="1128448"/>
                </a:lnTo>
                <a:lnTo>
                  <a:pt x="5381889" y="1134004"/>
                </a:lnTo>
                <a:lnTo>
                  <a:pt x="5377921" y="1140354"/>
                </a:lnTo>
                <a:lnTo>
                  <a:pt x="5386652" y="1143529"/>
                </a:lnTo>
                <a:lnTo>
                  <a:pt x="5395119" y="1145910"/>
                </a:lnTo>
                <a:lnTo>
                  <a:pt x="5399087" y="1146969"/>
                </a:lnTo>
                <a:lnTo>
                  <a:pt x="5403321" y="1147498"/>
                </a:lnTo>
                <a:lnTo>
                  <a:pt x="5407554" y="1148027"/>
                </a:lnTo>
                <a:lnTo>
                  <a:pt x="5411523" y="1148027"/>
                </a:lnTo>
                <a:lnTo>
                  <a:pt x="5415756" y="1148027"/>
                </a:lnTo>
                <a:lnTo>
                  <a:pt x="5419725" y="1147762"/>
                </a:lnTo>
                <a:lnTo>
                  <a:pt x="5423694" y="1147233"/>
                </a:lnTo>
                <a:lnTo>
                  <a:pt x="5427662" y="1146175"/>
                </a:lnTo>
                <a:lnTo>
                  <a:pt x="5431631" y="1144587"/>
                </a:lnTo>
                <a:lnTo>
                  <a:pt x="5435335" y="1143264"/>
                </a:lnTo>
                <a:lnTo>
                  <a:pt x="5439304" y="1140883"/>
                </a:lnTo>
                <a:lnTo>
                  <a:pt x="5443273" y="1138766"/>
                </a:lnTo>
                <a:lnTo>
                  <a:pt x="5448300" y="1135856"/>
                </a:lnTo>
                <a:lnTo>
                  <a:pt x="5454914" y="1152789"/>
                </a:lnTo>
                <a:lnTo>
                  <a:pt x="5461794" y="1169458"/>
                </a:lnTo>
                <a:lnTo>
                  <a:pt x="5454385" y="1180306"/>
                </a:lnTo>
                <a:lnTo>
                  <a:pt x="5451475" y="1184539"/>
                </a:lnTo>
                <a:lnTo>
                  <a:pt x="5448829" y="1189037"/>
                </a:lnTo>
                <a:lnTo>
                  <a:pt x="5446977" y="1192477"/>
                </a:lnTo>
                <a:lnTo>
                  <a:pt x="5445919" y="1195917"/>
                </a:lnTo>
                <a:lnTo>
                  <a:pt x="5444860" y="1199620"/>
                </a:lnTo>
                <a:lnTo>
                  <a:pt x="5444596" y="1203060"/>
                </a:lnTo>
                <a:lnTo>
                  <a:pt x="5444860" y="1206500"/>
                </a:lnTo>
                <a:lnTo>
                  <a:pt x="5445389" y="1210204"/>
                </a:lnTo>
                <a:lnTo>
                  <a:pt x="5446712" y="1213908"/>
                </a:lnTo>
                <a:lnTo>
                  <a:pt x="5448300" y="1218141"/>
                </a:lnTo>
                <a:lnTo>
                  <a:pt x="5450416" y="1222640"/>
                </a:lnTo>
                <a:lnTo>
                  <a:pt x="5453327" y="1227931"/>
                </a:lnTo>
                <a:lnTo>
                  <a:pt x="5459677" y="1240102"/>
                </a:lnTo>
                <a:lnTo>
                  <a:pt x="5460206" y="1241425"/>
                </a:lnTo>
                <a:lnTo>
                  <a:pt x="5460206" y="1242483"/>
                </a:lnTo>
                <a:lnTo>
                  <a:pt x="5460206" y="1244865"/>
                </a:lnTo>
                <a:lnTo>
                  <a:pt x="5459941" y="1247510"/>
                </a:lnTo>
                <a:lnTo>
                  <a:pt x="5459148" y="1250421"/>
                </a:lnTo>
                <a:lnTo>
                  <a:pt x="5456766" y="1256241"/>
                </a:lnTo>
                <a:lnTo>
                  <a:pt x="5454385" y="1262062"/>
                </a:lnTo>
                <a:lnTo>
                  <a:pt x="5444331" y="1288785"/>
                </a:lnTo>
                <a:lnTo>
                  <a:pt x="5434277" y="1315508"/>
                </a:lnTo>
                <a:lnTo>
                  <a:pt x="5435071" y="1324769"/>
                </a:lnTo>
                <a:lnTo>
                  <a:pt x="5435600" y="1333765"/>
                </a:lnTo>
                <a:lnTo>
                  <a:pt x="5436923" y="1352021"/>
                </a:lnTo>
                <a:lnTo>
                  <a:pt x="5437716" y="1370542"/>
                </a:lnTo>
                <a:lnTo>
                  <a:pt x="5438775" y="1379273"/>
                </a:lnTo>
                <a:lnTo>
                  <a:pt x="5439569" y="1388533"/>
                </a:lnTo>
                <a:lnTo>
                  <a:pt x="5440891" y="1397529"/>
                </a:lnTo>
                <a:lnTo>
                  <a:pt x="5442479" y="1406260"/>
                </a:lnTo>
                <a:lnTo>
                  <a:pt x="5444331" y="1415256"/>
                </a:lnTo>
                <a:lnTo>
                  <a:pt x="5446977" y="1423987"/>
                </a:lnTo>
                <a:lnTo>
                  <a:pt x="5450152" y="1432454"/>
                </a:lnTo>
                <a:lnTo>
                  <a:pt x="5453856" y="1441185"/>
                </a:lnTo>
                <a:lnTo>
                  <a:pt x="5455973" y="1445419"/>
                </a:lnTo>
                <a:lnTo>
                  <a:pt x="5458089" y="1449387"/>
                </a:lnTo>
                <a:lnTo>
                  <a:pt x="5461000" y="1453356"/>
                </a:lnTo>
                <a:lnTo>
                  <a:pt x="5463646" y="1457589"/>
                </a:lnTo>
                <a:lnTo>
                  <a:pt x="5467350" y="1453356"/>
                </a:lnTo>
                <a:lnTo>
                  <a:pt x="5471054" y="1449652"/>
                </a:lnTo>
                <a:lnTo>
                  <a:pt x="5475023" y="1446212"/>
                </a:lnTo>
                <a:lnTo>
                  <a:pt x="5478991" y="1443037"/>
                </a:lnTo>
                <a:lnTo>
                  <a:pt x="5482696" y="1439862"/>
                </a:lnTo>
                <a:lnTo>
                  <a:pt x="5486664" y="1436687"/>
                </a:lnTo>
                <a:lnTo>
                  <a:pt x="5490633" y="1434306"/>
                </a:lnTo>
                <a:lnTo>
                  <a:pt x="5494602" y="1431925"/>
                </a:lnTo>
                <a:lnTo>
                  <a:pt x="5498571" y="1429808"/>
                </a:lnTo>
                <a:lnTo>
                  <a:pt x="5502539" y="1427956"/>
                </a:lnTo>
                <a:lnTo>
                  <a:pt x="5507037" y="1426104"/>
                </a:lnTo>
                <a:lnTo>
                  <a:pt x="5511006" y="1424781"/>
                </a:lnTo>
                <a:lnTo>
                  <a:pt x="5514975" y="1423458"/>
                </a:lnTo>
                <a:lnTo>
                  <a:pt x="5519208" y="1422664"/>
                </a:lnTo>
                <a:lnTo>
                  <a:pt x="5523177" y="1421606"/>
                </a:lnTo>
                <a:lnTo>
                  <a:pt x="5527410" y="1421342"/>
                </a:lnTo>
                <a:lnTo>
                  <a:pt x="5531908" y="1421077"/>
                </a:lnTo>
                <a:lnTo>
                  <a:pt x="5535877" y="1421077"/>
                </a:lnTo>
                <a:lnTo>
                  <a:pt x="5540110" y="1421077"/>
                </a:lnTo>
                <a:lnTo>
                  <a:pt x="5544344" y="1421606"/>
                </a:lnTo>
                <a:lnTo>
                  <a:pt x="5548842" y="1422400"/>
                </a:lnTo>
                <a:lnTo>
                  <a:pt x="5553075" y="1423194"/>
                </a:lnTo>
                <a:lnTo>
                  <a:pt x="5557308" y="1424516"/>
                </a:lnTo>
                <a:lnTo>
                  <a:pt x="5561542" y="1425839"/>
                </a:lnTo>
                <a:lnTo>
                  <a:pt x="5566040" y="1427162"/>
                </a:lnTo>
                <a:lnTo>
                  <a:pt x="5570273" y="1429014"/>
                </a:lnTo>
                <a:lnTo>
                  <a:pt x="5574771" y="1431131"/>
                </a:lnTo>
                <a:lnTo>
                  <a:pt x="5579004" y="1433777"/>
                </a:lnTo>
                <a:lnTo>
                  <a:pt x="5583502" y="1436158"/>
                </a:lnTo>
                <a:lnTo>
                  <a:pt x="5588000" y="1438804"/>
                </a:lnTo>
                <a:lnTo>
                  <a:pt x="5596996" y="1445154"/>
                </a:lnTo>
                <a:lnTo>
                  <a:pt x="5599377" y="1447006"/>
                </a:lnTo>
                <a:lnTo>
                  <a:pt x="5601758" y="1448329"/>
                </a:lnTo>
                <a:lnTo>
                  <a:pt x="5607050" y="1450975"/>
                </a:lnTo>
                <a:lnTo>
                  <a:pt x="5612871" y="1453091"/>
                </a:lnTo>
                <a:lnTo>
                  <a:pt x="5618956" y="1454944"/>
                </a:lnTo>
                <a:lnTo>
                  <a:pt x="5625571" y="1456531"/>
                </a:lnTo>
                <a:lnTo>
                  <a:pt x="5631921" y="1457325"/>
                </a:lnTo>
                <a:lnTo>
                  <a:pt x="5638271" y="1457854"/>
                </a:lnTo>
                <a:lnTo>
                  <a:pt x="5644621" y="1458383"/>
                </a:lnTo>
                <a:lnTo>
                  <a:pt x="5650706" y="1458648"/>
                </a:lnTo>
                <a:lnTo>
                  <a:pt x="5656262" y="1458648"/>
                </a:lnTo>
                <a:lnTo>
                  <a:pt x="5665788" y="1457854"/>
                </a:lnTo>
                <a:lnTo>
                  <a:pt x="5672402" y="1457060"/>
                </a:lnTo>
                <a:lnTo>
                  <a:pt x="5674519" y="1456531"/>
                </a:lnTo>
                <a:lnTo>
                  <a:pt x="5675577" y="1455737"/>
                </a:lnTo>
                <a:lnTo>
                  <a:pt x="5678752" y="1452827"/>
                </a:lnTo>
                <a:lnTo>
                  <a:pt x="5681662" y="1449652"/>
                </a:lnTo>
                <a:lnTo>
                  <a:pt x="5684838" y="1447271"/>
                </a:lnTo>
                <a:lnTo>
                  <a:pt x="5687484" y="1445419"/>
                </a:lnTo>
                <a:lnTo>
                  <a:pt x="5690394" y="1443567"/>
                </a:lnTo>
                <a:lnTo>
                  <a:pt x="5693040" y="1442244"/>
                </a:lnTo>
                <a:lnTo>
                  <a:pt x="5695421" y="1441450"/>
                </a:lnTo>
                <a:lnTo>
                  <a:pt x="5698331" y="1440656"/>
                </a:lnTo>
                <a:lnTo>
                  <a:pt x="5700712" y="1440391"/>
                </a:lnTo>
                <a:lnTo>
                  <a:pt x="5703094" y="1440391"/>
                </a:lnTo>
                <a:lnTo>
                  <a:pt x="5705475" y="1440656"/>
                </a:lnTo>
                <a:lnTo>
                  <a:pt x="5707856" y="1441185"/>
                </a:lnTo>
                <a:lnTo>
                  <a:pt x="5709973" y="1441979"/>
                </a:lnTo>
                <a:lnTo>
                  <a:pt x="5712090" y="1442508"/>
                </a:lnTo>
                <a:lnTo>
                  <a:pt x="5716323" y="1445154"/>
                </a:lnTo>
                <a:lnTo>
                  <a:pt x="5720292" y="1447800"/>
                </a:lnTo>
                <a:lnTo>
                  <a:pt x="5724790" y="1450975"/>
                </a:lnTo>
                <a:lnTo>
                  <a:pt x="5732462" y="1457854"/>
                </a:lnTo>
                <a:lnTo>
                  <a:pt x="5736431" y="1461029"/>
                </a:lnTo>
                <a:lnTo>
                  <a:pt x="5740400" y="1464204"/>
                </a:lnTo>
                <a:lnTo>
                  <a:pt x="5744634" y="1466585"/>
                </a:lnTo>
                <a:lnTo>
                  <a:pt x="5746486" y="1467379"/>
                </a:lnTo>
                <a:lnTo>
                  <a:pt x="5748602" y="1468173"/>
                </a:lnTo>
                <a:lnTo>
                  <a:pt x="5773208" y="1462616"/>
                </a:lnTo>
                <a:lnTo>
                  <a:pt x="5776119" y="1460500"/>
                </a:lnTo>
                <a:lnTo>
                  <a:pt x="5779029" y="1458648"/>
                </a:lnTo>
                <a:lnTo>
                  <a:pt x="5782204" y="1457060"/>
                </a:lnTo>
                <a:lnTo>
                  <a:pt x="5785114" y="1455737"/>
                </a:lnTo>
                <a:lnTo>
                  <a:pt x="5788290" y="1455208"/>
                </a:lnTo>
                <a:lnTo>
                  <a:pt x="5791729" y="1454944"/>
                </a:lnTo>
                <a:lnTo>
                  <a:pt x="5795169" y="1455208"/>
                </a:lnTo>
                <a:lnTo>
                  <a:pt x="5798608" y="1455737"/>
                </a:lnTo>
                <a:lnTo>
                  <a:pt x="5799931" y="1455737"/>
                </a:lnTo>
                <a:lnTo>
                  <a:pt x="5801519" y="1455737"/>
                </a:lnTo>
                <a:lnTo>
                  <a:pt x="5802842" y="1455473"/>
                </a:lnTo>
                <a:lnTo>
                  <a:pt x="5804429" y="1454944"/>
                </a:lnTo>
                <a:lnTo>
                  <a:pt x="5807869" y="1453091"/>
                </a:lnTo>
                <a:lnTo>
                  <a:pt x="5811308" y="1450181"/>
                </a:lnTo>
                <a:lnTo>
                  <a:pt x="5815277" y="1447006"/>
                </a:lnTo>
                <a:lnTo>
                  <a:pt x="5818981" y="1443567"/>
                </a:lnTo>
                <a:lnTo>
                  <a:pt x="5826919" y="1436423"/>
                </a:lnTo>
                <a:lnTo>
                  <a:pt x="5847556" y="1434835"/>
                </a:lnTo>
                <a:lnTo>
                  <a:pt x="5848086" y="1437746"/>
                </a:lnTo>
                <a:lnTo>
                  <a:pt x="5848350" y="1440656"/>
                </a:lnTo>
                <a:lnTo>
                  <a:pt x="5848879" y="1444096"/>
                </a:lnTo>
                <a:lnTo>
                  <a:pt x="5848879" y="1448329"/>
                </a:lnTo>
                <a:lnTo>
                  <a:pt x="5848350" y="1458383"/>
                </a:lnTo>
                <a:lnTo>
                  <a:pt x="5847556" y="1470819"/>
                </a:lnTo>
                <a:lnTo>
                  <a:pt x="5853112" y="1473993"/>
                </a:lnTo>
                <a:lnTo>
                  <a:pt x="5857875" y="1477433"/>
                </a:lnTo>
                <a:lnTo>
                  <a:pt x="5862638" y="1480608"/>
                </a:lnTo>
                <a:lnTo>
                  <a:pt x="5866871" y="1484312"/>
                </a:lnTo>
                <a:lnTo>
                  <a:pt x="5870840" y="1488016"/>
                </a:lnTo>
                <a:lnTo>
                  <a:pt x="5874544" y="1491985"/>
                </a:lnTo>
                <a:lnTo>
                  <a:pt x="5877719" y="1495954"/>
                </a:lnTo>
                <a:lnTo>
                  <a:pt x="5880629" y="1500452"/>
                </a:lnTo>
                <a:lnTo>
                  <a:pt x="5883540" y="1504685"/>
                </a:lnTo>
                <a:lnTo>
                  <a:pt x="5885921" y="1508918"/>
                </a:lnTo>
                <a:lnTo>
                  <a:pt x="5888038" y="1513152"/>
                </a:lnTo>
                <a:lnTo>
                  <a:pt x="5889890" y="1517914"/>
                </a:lnTo>
                <a:lnTo>
                  <a:pt x="5891477" y="1522412"/>
                </a:lnTo>
                <a:lnTo>
                  <a:pt x="5893064" y="1527439"/>
                </a:lnTo>
                <a:lnTo>
                  <a:pt x="5894652" y="1531937"/>
                </a:lnTo>
                <a:lnTo>
                  <a:pt x="5895446" y="1536964"/>
                </a:lnTo>
                <a:lnTo>
                  <a:pt x="5897298" y="1547018"/>
                </a:lnTo>
                <a:lnTo>
                  <a:pt x="5898621" y="1556808"/>
                </a:lnTo>
                <a:lnTo>
                  <a:pt x="5899414" y="1567127"/>
                </a:lnTo>
                <a:lnTo>
                  <a:pt x="5900208" y="1577446"/>
                </a:lnTo>
                <a:lnTo>
                  <a:pt x="5901266" y="1597819"/>
                </a:lnTo>
                <a:lnTo>
                  <a:pt x="5901796" y="1607873"/>
                </a:lnTo>
                <a:lnTo>
                  <a:pt x="5902854" y="1617927"/>
                </a:lnTo>
                <a:lnTo>
                  <a:pt x="5903384" y="1621102"/>
                </a:lnTo>
                <a:lnTo>
                  <a:pt x="5904442" y="1623748"/>
                </a:lnTo>
                <a:lnTo>
                  <a:pt x="5905236" y="1626658"/>
                </a:lnTo>
                <a:lnTo>
                  <a:pt x="5906558" y="1629039"/>
                </a:lnTo>
                <a:lnTo>
                  <a:pt x="5908410" y="1631421"/>
                </a:lnTo>
                <a:lnTo>
                  <a:pt x="5909998" y="1634067"/>
                </a:lnTo>
                <a:lnTo>
                  <a:pt x="5912114" y="1636183"/>
                </a:lnTo>
                <a:lnTo>
                  <a:pt x="5914231" y="1638035"/>
                </a:lnTo>
                <a:lnTo>
                  <a:pt x="5918729" y="1642004"/>
                </a:lnTo>
                <a:lnTo>
                  <a:pt x="5923492" y="1645708"/>
                </a:lnTo>
                <a:lnTo>
                  <a:pt x="5933546" y="1652323"/>
                </a:lnTo>
                <a:lnTo>
                  <a:pt x="5938044" y="1656027"/>
                </a:lnTo>
                <a:lnTo>
                  <a:pt x="5942277" y="1659731"/>
                </a:lnTo>
                <a:lnTo>
                  <a:pt x="5944129" y="1661848"/>
                </a:lnTo>
                <a:lnTo>
                  <a:pt x="5945452" y="1663965"/>
                </a:lnTo>
                <a:lnTo>
                  <a:pt x="5947040" y="1666081"/>
                </a:lnTo>
                <a:lnTo>
                  <a:pt x="5948362" y="1668727"/>
                </a:lnTo>
                <a:lnTo>
                  <a:pt x="5949156" y="1671108"/>
                </a:lnTo>
                <a:lnTo>
                  <a:pt x="5949950" y="1673754"/>
                </a:lnTo>
                <a:lnTo>
                  <a:pt x="5950214" y="1676929"/>
                </a:lnTo>
                <a:lnTo>
                  <a:pt x="5949950" y="1680104"/>
                </a:lnTo>
                <a:lnTo>
                  <a:pt x="5949421" y="1683015"/>
                </a:lnTo>
                <a:lnTo>
                  <a:pt x="5948627" y="1686719"/>
                </a:lnTo>
                <a:lnTo>
                  <a:pt x="5947304" y="1690423"/>
                </a:lnTo>
                <a:lnTo>
                  <a:pt x="5945716" y="1694392"/>
                </a:lnTo>
                <a:lnTo>
                  <a:pt x="5943600" y="1698890"/>
                </a:lnTo>
                <a:lnTo>
                  <a:pt x="5941748" y="1702858"/>
                </a:lnTo>
                <a:lnTo>
                  <a:pt x="5939631" y="1706033"/>
                </a:lnTo>
                <a:lnTo>
                  <a:pt x="5937779" y="1709473"/>
                </a:lnTo>
                <a:lnTo>
                  <a:pt x="5935927" y="1711854"/>
                </a:lnTo>
                <a:lnTo>
                  <a:pt x="5933810" y="1714500"/>
                </a:lnTo>
                <a:lnTo>
                  <a:pt x="5931958" y="1716352"/>
                </a:lnTo>
                <a:lnTo>
                  <a:pt x="5930106" y="1717675"/>
                </a:lnTo>
                <a:lnTo>
                  <a:pt x="5927990" y="1718998"/>
                </a:lnTo>
                <a:lnTo>
                  <a:pt x="5926138" y="1720056"/>
                </a:lnTo>
                <a:lnTo>
                  <a:pt x="5924286" y="1720585"/>
                </a:lnTo>
                <a:lnTo>
                  <a:pt x="5922169" y="1720850"/>
                </a:lnTo>
                <a:lnTo>
                  <a:pt x="5920316" y="1720850"/>
                </a:lnTo>
                <a:lnTo>
                  <a:pt x="5918464" y="1720850"/>
                </a:lnTo>
                <a:lnTo>
                  <a:pt x="5916612" y="1720321"/>
                </a:lnTo>
                <a:lnTo>
                  <a:pt x="5914496" y="1719527"/>
                </a:lnTo>
                <a:lnTo>
                  <a:pt x="5910792" y="1717675"/>
                </a:lnTo>
                <a:lnTo>
                  <a:pt x="5906823" y="1715294"/>
                </a:lnTo>
                <a:lnTo>
                  <a:pt x="5902854" y="1712383"/>
                </a:lnTo>
                <a:lnTo>
                  <a:pt x="5898886" y="1708943"/>
                </a:lnTo>
                <a:lnTo>
                  <a:pt x="5890948" y="1701535"/>
                </a:lnTo>
                <a:lnTo>
                  <a:pt x="5886979" y="1697831"/>
                </a:lnTo>
                <a:lnTo>
                  <a:pt x="5882481" y="1694392"/>
                </a:lnTo>
                <a:lnTo>
                  <a:pt x="5877719" y="1690158"/>
                </a:lnTo>
                <a:lnTo>
                  <a:pt x="5872692" y="1685131"/>
                </a:lnTo>
                <a:lnTo>
                  <a:pt x="5867400" y="1680369"/>
                </a:lnTo>
                <a:lnTo>
                  <a:pt x="5864754" y="1678252"/>
                </a:lnTo>
                <a:lnTo>
                  <a:pt x="5861579" y="1676135"/>
                </a:lnTo>
                <a:lnTo>
                  <a:pt x="5858934" y="1674548"/>
                </a:lnTo>
                <a:lnTo>
                  <a:pt x="5855758" y="1673225"/>
                </a:lnTo>
                <a:lnTo>
                  <a:pt x="5852848" y="1672431"/>
                </a:lnTo>
                <a:lnTo>
                  <a:pt x="5849408" y="1672167"/>
                </a:lnTo>
                <a:lnTo>
                  <a:pt x="5845704" y="1672431"/>
                </a:lnTo>
                <a:lnTo>
                  <a:pt x="5842000" y="1673225"/>
                </a:lnTo>
                <a:lnTo>
                  <a:pt x="5838296" y="1675077"/>
                </a:lnTo>
                <a:lnTo>
                  <a:pt x="5834327" y="1677458"/>
                </a:lnTo>
                <a:lnTo>
                  <a:pt x="5830094" y="1680633"/>
                </a:lnTo>
                <a:lnTo>
                  <a:pt x="5825860" y="1684073"/>
                </a:lnTo>
                <a:lnTo>
                  <a:pt x="5821362" y="1687512"/>
                </a:lnTo>
                <a:lnTo>
                  <a:pt x="5820040" y="1689629"/>
                </a:lnTo>
                <a:lnTo>
                  <a:pt x="5818452" y="1691481"/>
                </a:lnTo>
                <a:lnTo>
                  <a:pt x="5817129" y="1693862"/>
                </a:lnTo>
                <a:lnTo>
                  <a:pt x="5816336" y="1695979"/>
                </a:lnTo>
                <a:lnTo>
                  <a:pt x="5815806" y="1698360"/>
                </a:lnTo>
                <a:lnTo>
                  <a:pt x="5816336" y="1701271"/>
                </a:lnTo>
                <a:lnTo>
                  <a:pt x="5816864" y="1703916"/>
                </a:lnTo>
                <a:lnTo>
                  <a:pt x="5818188" y="1706827"/>
                </a:lnTo>
                <a:lnTo>
                  <a:pt x="5820304" y="1710002"/>
                </a:lnTo>
                <a:lnTo>
                  <a:pt x="5822950" y="1713177"/>
                </a:lnTo>
                <a:lnTo>
                  <a:pt x="5829564" y="1736196"/>
                </a:lnTo>
                <a:lnTo>
                  <a:pt x="5831681" y="1737519"/>
                </a:lnTo>
                <a:lnTo>
                  <a:pt x="5834062" y="1738312"/>
                </a:lnTo>
                <a:lnTo>
                  <a:pt x="5836708" y="1739371"/>
                </a:lnTo>
                <a:lnTo>
                  <a:pt x="5839619" y="1739900"/>
                </a:lnTo>
                <a:lnTo>
                  <a:pt x="5845440" y="1740429"/>
                </a:lnTo>
                <a:lnTo>
                  <a:pt x="5851260" y="1741223"/>
                </a:lnTo>
                <a:lnTo>
                  <a:pt x="5853906" y="1741752"/>
                </a:lnTo>
                <a:lnTo>
                  <a:pt x="5856816" y="1742281"/>
                </a:lnTo>
                <a:lnTo>
                  <a:pt x="5858934" y="1743340"/>
                </a:lnTo>
                <a:lnTo>
                  <a:pt x="5861050" y="1744927"/>
                </a:lnTo>
                <a:lnTo>
                  <a:pt x="5862902" y="1746250"/>
                </a:lnTo>
                <a:lnTo>
                  <a:pt x="5864490" y="1748896"/>
                </a:lnTo>
                <a:lnTo>
                  <a:pt x="5865284" y="1751542"/>
                </a:lnTo>
                <a:lnTo>
                  <a:pt x="5866077" y="1754981"/>
                </a:lnTo>
                <a:lnTo>
                  <a:pt x="5866077" y="1758156"/>
                </a:lnTo>
                <a:lnTo>
                  <a:pt x="5865812" y="1760802"/>
                </a:lnTo>
                <a:lnTo>
                  <a:pt x="5864754" y="1763183"/>
                </a:lnTo>
                <a:lnTo>
                  <a:pt x="5863431" y="1765300"/>
                </a:lnTo>
                <a:lnTo>
                  <a:pt x="5862373" y="1767681"/>
                </a:lnTo>
                <a:lnTo>
                  <a:pt x="5860521" y="1769269"/>
                </a:lnTo>
                <a:lnTo>
                  <a:pt x="5858404" y="1771121"/>
                </a:lnTo>
                <a:lnTo>
                  <a:pt x="5856288" y="1772708"/>
                </a:lnTo>
                <a:lnTo>
                  <a:pt x="5851260" y="1775619"/>
                </a:lnTo>
                <a:lnTo>
                  <a:pt x="5845704" y="1778000"/>
                </a:lnTo>
                <a:lnTo>
                  <a:pt x="5834856" y="1782498"/>
                </a:lnTo>
                <a:lnTo>
                  <a:pt x="5831152" y="1784350"/>
                </a:lnTo>
                <a:lnTo>
                  <a:pt x="5827712" y="1786202"/>
                </a:lnTo>
                <a:lnTo>
                  <a:pt x="5820569" y="1790964"/>
                </a:lnTo>
                <a:lnTo>
                  <a:pt x="5813690" y="1795462"/>
                </a:lnTo>
                <a:lnTo>
                  <a:pt x="5806810" y="1800225"/>
                </a:lnTo>
                <a:lnTo>
                  <a:pt x="5803636" y="1803400"/>
                </a:lnTo>
                <a:lnTo>
                  <a:pt x="5800460" y="1807104"/>
                </a:lnTo>
                <a:lnTo>
                  <a:pt x="5802048" y="1809221"/>
                </a:lnTo>
                <a:lnTo>
                  <a:pt x="5803371" y="1811867"/>
                </a:lnTo>
                <a:lnTo>
                  <a:pt x="5804429" y="1814248"/>
                </a:lnTo>
                <a:lnTo>
                  <a:pt x="5805488" y="1816894"/>
                </a:lnTo>
                <a:lnTo>
                  <a:pt x="5807869" y="1817952"/>
                </a:lnTo>
                <a:lnTo>
                  <a:pt x="5809986" y="1819804"/>
                </a:lnTo>
                <a:lnTo>
                  <a:pt x="5812366" y="1821656"/>
                </a:lnTo>
                <a:lnTo>
                  <a:pt x="5813690" y="1824037"/>
                </a:lnTo>
                <a:lnTo>
                  <a:pt x="5816336" y="1824566"/>
                </a:lnTo>
                <a:lnTo>
                  <a:pt x="5818452" y="1825890"/>
                </a:lnTo>
                <a:lnTo>
                  <a:pt x="5820304" y="1827212"/>
                </a:lnTo>
                <a:lnTo>
                  <a:pt x="5821892" y="1828271"/>
                </a:lnTo>
                <a:lnTo>
                  <a:pt x="5823214" y="1830123"/>
                </a:lnTo>
                <a:lnTo>
                  <a:pt x="5824538" y="1831975"/>
                </a:lnTo>
                <a:lnTo>
                  <a:pt x="5825331" y="1834092"/>
                </a:lnTo>
                <a:lnTo>
                  <a:pt x="5826390" y="1836473"/>
                </a:lnTo>
                <a:lnTo>
                  <a:pt x="5827712" y="1841235"/>
                </a:lnTo>
                <a:lnTo>
                  <a:pt x="5828771" y="1846262"/>
                </a:lnTo>
                <a:lnTo>
                  <a:pt x="5830623" y="1856581"/>
                </a:lnTo>
                <a:lnTo>
                  <a:pt x="5831946" y="1861608"/>
                </a:lnTo>
                <a:lnTo>
                  <a:pt x="5833534" y="1866106"/>
                </a:lnTo>
                <a:lnTo>
                  <a:pt x="5834592" y="1868223"/>
                </a:lnTo>
                <a:lnTo>
                  <a:pt x="5835914" y="1870075"/>
                </a:lnTo>
                <a:lnTo>
                  <a:pt x="5837238" y="1871662"/>
                </a:lnTo>
                <a:lnTo>
                  <a:pt x="5839090" y="1873250"/>
                </a:lnTo>
                <a:lnTo>
                  <a:pt x="5840677" y="1874308"/>
                </a:lnTo>
                <a:lnTo>
                  <a:pt x="5843058" y="1875631"/>
                </a:lnTo>
                <a:lnTo>
                  <a:pt x="5845440" y="1876160"/>
                </a:lnTo>
                <a:lnTo>
                  <a:pt x="5847821" y="1876690"/>
                </a:lnTo>
                <a:lnTo>
                  <a:pt x="5851260" y="1876954"/>
                </a:lnTo>
                <a:lnTo>
                  <a:pt x="5854700" y="1876690"/>
                </a:lnTo>
                <a:lnTo>
                  <a:pt x="5858404" y="1875896"/>
                </a:lnTo>
                <a:lnTo>
                  <a:pt x="5862638" y="1874837"/>
                </a:lnTo>
                <a:lnTo>
                  <a:pt x="5862902" y="1879600"/>
                </a:lnTo>
                <a:lnTo>
                  <a:pt x="5862902" y="1884362"/>
                </a:lnTo>
                <a:lnTo>
                  <a:pt x="5862638" y="1888860"/>
                </a:lnTo>
                <a:lnTo>
                  <a:pt x="5862108" y="1893358"/>
                </a:lnTo>
                <a:lnTo>
                  <a:pt x="5861314" y="1897856"/>
                </a:lnTo>
                <a:lnTo>
                  <a:pt x="5860521" y="1902354"/>
                </a:lnTo>
                <a:lnTo>
                  <a:pt x="5859198" y="1906323"/>
                </a:lnTo>
                <a:lnTo>
                  <a:pt x="5857875" y="1910556"/>
                </a:lnTo>
                <a:lnTo>
                  <a:pt x="5856288" y="1914790"/>
                </a:lnTo>
                <a:lnTo>
                  <a:pt x="5854436" y="1918758"/>
                </a:lnTo>
                <a:lnTo>
                  <a:pt x="5852054" y="1922727"/>
                </a:lnTo>
                <a:lnTo>
                  <a:pt x="5849673" y="1926431"/>
                </a:lnTo>
                <a:lnTo>
                  <a:pt x="5847292" y="1930135"/>
                </a:lnTo>
                <a:lnTo>
                  <a:pt x="5844381" y="1933839"/>
                </a:lnTo>
                <a:lnTo>
                  <a:pt x="5841206" y="1937279"/>
                </a:lnTo>
                <a:lnTo>
                  <a:pt x="5838031" y="1940719"/>
                </a:lnTo>
                <a:lnTo>
                  <a:pt x="5837766" y="1940454"/>
                </a:lnTo>
                <a:lnTo>
                  <a:pt x="5840148" y="1943629"/>
                </a:lnTo>
                <a:lnTo>
                  <a:pt x="5843058" y="1946275"/>
                </a:lnTo>
                <a:lnTo>
                  <a:pt x="5848879" y="1951567"/>
                </a:lnTo>
                <a:lnTo>
                  <a:pt x="5854700" y="1955800"/>
                </a:lnTo>
                <a:lnTo>
                  <a:pt x="5860786" y="1959504"/>
                </a:lnTo>
                <a:lnTo>
                  <a:pt x="5866871" y="1962679"/>
                </a:lnTo>
                <a:lnTo>
                  <a:pt x="5873486" y="1965325"/>
                </a:lnTo>
                <a:lnTo>
                  <a:pt x="5880100" y="1967177"/>
                </a:lnTo>
                <a:lnTo>
                  <a:pt x="5886979" y="1968764"/>
                </a:lnTo>
                <a:lnTo>
                  <a:pt x="5893594" y="1970087"/>
                </a:lnTo>
                <a:lnTo>
                  <a:pt x="5900738" y="1970881"/>
                </a:lnTo>
                <a:lnTo>
                  <a:pt x="5907881" y="1971410"/>
                </a:lnTo>
                <a:lnTo>
                  <a:pt x="5914760" y="1971675"/>
                </a:lnTo>
                <a:lnTo>
                  <a:pt x="5929312" y="1971675"/>
                </a:lnTo>
                <a:lnTo>
                  <a:pt x="5943600" y="1971675"/>
                </a:lnTo>
                <a:lnTo>
                  <a:pt x="5948098" y="1972204"/>
                </a:lnTo>
                <a:lnTo>
                  <a:pt x="5952331" y="1972204"/>
                </a:lnTo>
                <a:lnTo>
                  <a:pt x="5956300" y="1972733"/>
                </a:lnTo>
                <a:lnTo>
                  <a:pt x="5960269" y="1973527"/>
                </a:lnTo>
                <a:lnTo>
                  <a:pt x="5963973" y="1974585"/>
                </a:lnTo>
                <a:lnTo>
                  <a:pt x="5967412" y="1975908"/>
                </a:lnTo>
                <a:lnTo>
                  <a:pt x="5970852" y="1976967"/>
                </a:lnTo>
                <a:lnTo>
                  <a:pt x="5974027" y="1978554"/>
                </a:lnTo>
                <a:lnTo>
                  <a:pt x="5977202" y="1980406"/>
                </a:lnTo>
                <a:lnTo>
                  <a:pt x="5979848" y="1982258"/>
                </a:lnTo>
                <a:lnTo>
                  <a:pt x="5982758" y="1984375"/>
                </a:lnTo>
                <a:lnTo>
                  <a:pt x="5985404" y="1986492"/>
                </a:lnTo>
                <a:lnTo>
                  <a:pt x="5988050" y="1988873"/>
                </a:lnTo>
                <a:lnTo>
                  <a:pt x="5990166" y="1991519"/>
                </a:lnTo>
                <a:lnTo>
                  <a:pt x="5994400" y="1996810"/>
                </a:lnTo>
                <a:lnTo>
                  <a:pt x="5997840" y="2002102"/>
                </a:lnTo>
                <a:lnTo>
                  <a:pt x="6000750" y="2007923"/>
                </a:lnTo>
                <a:lnTo>
                  <a:pt x="6003660" y="2014008"/>
                </a:lnTo>
                <a:lnTo>
                  <a:pt x="6005777" y="2020094"/>
                </a:lnTo>
                <a:lnTo>
                  <a:pt x="6007364" y="2025914"/>
                </a:lnTo>
                <a:lnTo>
                  <a:pt x="6008423" y="2031735"/>
                </a:lnTo>
                <a:lnTo>
                  <a:pt x="6009481" y="2037291"/>
                </a:lnTo>
                <a:lnTo>
                  <a:pt x="6010010" y="2042319"/>
                </a:lnTo>
                <a:lnTo>
                  <a:pt x="6010010" y="2046023"/>
                </a:lnTo>
                <a:lnTo>
                  <a:pt x="6010010" y="2049727"/>
                </a:lnTo>
                <a:lnTo>
                  <a:pt x="6009746" y="2052902"/>
                </a:lnTo>
                <a:lnTo>
                  <a:pt x="6008688" y="2056077"/>
                </a:lnTo>
                <a:lnTo>
                  <a:pt x="6008158" y="2058987"/>
                </a:lnTo>
                <a:lnTo>
                  <a:pt x="6006836" y="2061369"/>
                </a:lnTo>
                <a:lnTo>
                  <a:pt x="6005777" y="2064015"/>
                </a:lnTo>
                <a:lnTo>
                  <a:pt x="6004190" y="2066396"/>
                </a:lnTo>
                <a:lnTo>
                  <a:pt x="6002602" y="2068512"/>
                </a:lnTo>
                <a:lnTo>
                  <a:pt x="6000750" y="2070364"/>
                </a:lnTo>
                <a:lnTo>
                  <a:pt x="5998634" y="2072217"/>
                </a:lnTo>
                <a:lnTo>
                  <a:pt x="5996516" y="2073804"/>
                </a:lnTo>
                <a:lnTo>
                  <a:pt x="5994136" y="2075392"/>
                </a:lnTo>
                <a:lnTo>
                  <a:pt x="5991490" y="2076450"/>
                </a:lnTo>
                <a:lnTo>
                  <a:pt x="5986462" y="2078566"/>
                </a:lnTo>
                <a:lnTo>
                  <a:pt x="5980642" y="2080419"/>
                </a:lnTo>
                <a:lnTo>
                  <a:pt x="5974292" y="2081741"/>
                </a:lnTo>
                <a:lnTo>
                  <a:pt x="5967942" y="2082800"/>
                </a:lnTo>
                <a:lnTo>
                  <a:pt x="5961592" y="2083329"/>
                </a:lnTo>
                <a:lnTo>
                  <a:pt x="5954712" y="2083594"/>
                </a:lnTo>
                <a:lnTo>
                  <a:pt x="5948362" y="2083594"/>
                </a:lnTo>
                <a:lnTo>
                  <a:pt x="5935134" y="2083329"/>
                </a:lnTo>
                <a:lnTo>
                  <a:pt x="5933546" y="2081477"/>
                </a:lnTo>
                <a:lnTo>
                  <a:pt x="5931694" y="2079890"/>
                </a:lnTo>
                <a:lnTo>
                  <a:pt x="5929577" y="2079096"/>
                </a:lnTo>
                <a:lnTo>
                  <a:pt x="5927196" y="2078302"/>
                </a:lnTo>
                <a:lnTo>
                  <a:pt x="5893594" y="2107670"/>
                </a:lnTo>
                <a:lnTo>
                  <a:pt x="5908940" y="2125133"/>
                </a:lnTo>
                <a:lnTo>
                  <a:pt x="5941219" y="2127514"/>
                </a:lnTo>
                <a:lnTo>
                  <a:pt x="6065573" y="2101849"/>
                </a:lnTo>
                <a:lnTo>
                  <a:pt x="6067160" y="2104231"/>
                </a:lnTo>
                <a:lnTo>
                  <a:pt x="6068484" y="2106347"/>
                </a:lnTo>
                <a:lnTo>
                  <a:pt x="6069012" y="2108464"/>
                </a:lnTo>
                <a:lnTo>
                  <a:pt x="6069277" y="2110581"/>
                </a:lnTo>
                <a:lnTo>
                  <a:pt x="6069277" y="2112168"/>
                </a:lnTo>
                <a:lnTo>
                  <a:pt x="6068748" y="2114021"/>
                </a:lnTo>
                <a:lnTo>
                  <a:pt x="6067690" y="2115343"/>
                </a:lnTo>
                <a:lnTo>
                  <a:pt x="6066631" y="2116666"/>
                </a:lnTo>
                <a:lnTo>
                  <a:pt x="6065044" y="2117725"/>
                </a:lnTo>
                <a:lnTo>
                  <a:pt x="6063456" y="2119047"/>
                </a:lnTo>
                <a:lnTo>
                  <a:pt x="6059752" y="2121164"/>
                </a:lnTo>
                <a:lnTo>
                  <a:pt x="6051550" y="2124340"/>
                </a:lnTo>
                <a:lnTo>
                  <a:pt x="6047581" y="2126191"/>
                </a:lnTo>
                <a:lnTo>
                  <a:pt x="6044142" y="2128308"/>
                </a:lnTo>
                <a:lnTo>
                  <a:pt x="6042554" y="2129366"/>
                </a:lnTo>
                <a:lnTo>
                  <a:pt x="6041760" y="2130689"/>
                </a:lnTo>
                <a:lnTo>
                  <a:pt x="6040702" y="2131748"/>
                </a:lnTo>
                <a:lnTo>
                  <a:pt x="6040438" y="2133335"/>
                </a:lnTo>
                <a:lnTo>
                  <a:pt x="6040173" y="2134923"/>
                </a:lnTo>
                <a:lnTo>
                  <a:pt x="6040702" y="2136510"/>
                </a:lnTo>
                <a:lnTo>
                  <a:pt x="6041231" y="2138627"/>
                </a:lnTo>
                <a:lnTo>
                  <a:pt x="6042819" y="2140479"/>
                </a:lnTo>
                <a:lnTo>
                  <a:pt x="6044671" y="2142860"/>
                </a:lnTo>
                <a:lnTo>
                  <a:pt x="6047316" y="2145241"/>
                </a:lnTo>
                <a:lnTo>
                  <a:pt x="6050227" y="2148152"/>
                </a:lnTo>
                <a:lnTo>
                  <a:pt x="6053931" y="2151062"/>
                </a:lnTo>
                <a:lnTo>
                  <a:pt x="6078008" y="2160587"/>
                </a:lnTo>
                <a:lnTo>
                  <a:pt x="6094677" y="2161381"/>
                </a:lnTo>
                <a:lnTo>
                  <a:pt x="6103144" y="2161646"/>
                </a:lnTo>
                <a:lnTo>
                  <a:pt x="6111610" y="2162175"/>
                </a:lnTo>
                <a:lnTo>
                  <a:pt x="6116902" y="2162969"/>
                </a:lnTo>
                <a:lnTo>
                  <a:pt x="6122194" y="2163762"/>
                </a:lnTo>
                <a:lnTo>
                  <a:pt x="6132777" y="2165879"/>
                </a:lnTo>
                <a:lnTo>
                  <a:pt x="6117166" y="2187839"/>
                </a:lnTo>
                <a:lnTo>
                  <a:pt x="6141244" y="2200804"/>
                </a:lnTo>
                <a:lnTo>
                  <a:pt x="6140979" y="2201333"/>
                </a:lnTo>
                <a:lnTo>
                  <a:pt x="6154738" y="2205566"/>
                </a:lnTo>
                <a:lnTo>
                  <a:pt x="6166908" y="2209535"/>
                </a:lnTo>
                <a:lnTo>
                  <a:pt x="6177756" y="2213239"/>
                </a:lnTo>
                <a:lnTo>
                  <a:pt x="6186752" y="2216944"/>
                </a:lnTo>
                <a:lnTo>
                  <a:pt x="6190721" y="2218795"/>
                </a:lnTo>
                <a:lnTo>
                  <a:pt x="6194425" y="2220648"/>
                </a:lnTo>
                <a:lnTo>
                  <a:pt x="6197336" y="2222764"/>
                </a:lnTo>
                <a:lnTo>
                  <a:pt x="6200510" y="2224616"/>
                </a:lnTo>
                <a:lnTo>
                  <a:pt x="6202892" y="2226733"/>
                </a:lnTo>
                <a:lnTo>
                  <a:pt x="6205008" y="2228586"/>
                </a:lnTo>
                <a:lnTo>
                  <a:pt x="6206860" y="2230967"/>
                </a:lnTo>
                <a:lnTo>
                  <a:pt x="6208448" y="2233083"/>
                </a:lnTo>
                <a:lnTo>
                  <a:pt x="6209771" y="2235993"/>
                </a:lnTo>
                <a:lnTo>
                  <a:pt x="6210564" y="2238375"/>
                </a:lnTo>
                <a:lnTo>
                  <a:pt x="6211094" y="2241285"/>
                </a:lnTo>
                <a:lnTo>
                  <a:pt x="6211623" y="2244196"/>
                </a:lnTo>
                <a:lnTo>
                  <a:pt x="6211623" y="2247371"/>
                </a:lnTo>
                <a:lnTo>
                  <a:pt x="6211623" y="2250810"/>
                </a:lnTo>
                <a:lnTo>
                  <a:pt x="6210829" y="2254249"/>
                </a:lnTo>
                <a:lnTo>
                  <a:pt x="6210300" y="2258483"/>
                </a:lnTo>
                <a:lnTo>
                  <a:pt x="6208448" y="2266949"/>
                </a:lnTo>
                <a:lnTo>
                  <a:pt x="6205273" y="2276739"/>
                </a:lnTo>
                <a:lnTo>
                  <a:pt x="6201569" y="2287852"/>
                </a:lnTo>
                <a:lnTo>
                  <a:pt x="6197336" y="2300023"/>
                </a:lnTo>
                <a:lnTo>
                  <a:pt x="6198394" y="2304785"/>
                </a:lnTo>
                <a:lnTo>
                  <a:pt x="6199716" y="2309018"/>
                </a:lnTo>
                <a:lnTo>
                  <a:pt x="6201569" y="2313252"/>
                </a:lnTo>
                <a:lnTo>
                  <a:pt x="6203950" y="2316956"/>
                </a:lnTo>
                <a:lnTo>
                  <a:pt x="6206331" y="2320660"/>
                </a:lnTo>
                <a:lnTo>
                  <a:pt x="6208712" y="2324365"/>
                </a:lnTo>
                <a:lnTo>
                  <a:pt x="6214534" y="2331243"/>
                </a:lnTo>
                <a:lnTo>
                  <a:pt x="6220619" y="2337594"/>
                </a:lnTo>
                <a:lnTo>
                  <a:pt x="6226440" y="2344473"/>
                </a:lnTo>
                <a:lnTo>
                  <a:pt x="6229350" y="2347647"/>
                </a:lnTo>
                <a:lnTo>
                  <a:pt x="6231731" y="2351352"/>
                </a:lnTo>
                <a:lnTo>
                  <a:pt x="6233848" y="2355055"/>
                </a:lnTo>
                <a:lnTo>
                  <a:pt x="6235700" y="2359289"/>
                </a:lnTo>
                <a:lnTo>
                  <a:pt x="6238346" y="2364051"/>
                </a:lnTo>
                <a:lnTo>
                  <a:pt x="6240198" y="2368550"/>
                </a:lnTo>
                <a:lnTo>
                  <a:pt x="6243638" y="2377810"/>
                </a:lnTo>
                <a:lnTo>
                  <a:pt x="6246548" y="2387335"/>
                </a:lnTo>
                <a:lnTo>
                  <a:pt x="6248400" y="2396595"/>
                </a:lnTo>
                <a:lnTo>
                  <a:pt x="6249988" y="2405856"/>
                </a:lnTo>
                <a:lnTo>
                  <a:pt x="6250516" y="2415116"/>
                </a:lnTo>
                <a:lnTo>
                  <a:pt x="6250516" y="2423583"/>
                </a:lnTo>
                <a:lnTo>
                  <a:pt x="6249723" y="2432314"/>
                </a:lnTo>
                <a:lnTo>
                  <a:pt x="6248929" y="2436283"/>
                </a:lnTo>
                <a:lnTo>
                  <a:pt x="6248136" y="2440252"/>
                </a:lnTo>
                <a:lnTo>
                  <a:pt x="6247077" y="2444220"/>
                </a:lnTo>
                <a:lnTo>
                  <a:pt x="6246284" y="2447925"/>
                </a:lnTo>
                <a:lnTo>
                  <a:pt x="6244696" y="2451628"/>
                </a:lnTo>
                <a:lnTo>
                  <a:pt x="6243373" y="2454804"/>
                </a:lnTo>
                <a:lnTo>
                  <a:pt x="6241521" y="2458243"/>
                </a:lnTo>
                <a:lnTo>
                  <a:pt x="6240198" y="2461418"/>
                </a:lnTo>
                <a:lnTo>
                  <a:pt x="6237816" y="2464329"/>
                </a:lnTo>
                <a:lnTo>
                  <a:pt x="6235700" y="2467239"/>
                </a:lnTo>
                <a:lnTo>
                  <a:pt x="6233584" y="2469620"/>
                </a:lnTo>
                <a:lnTo>
                  <a:pt x="6231202" y="2472002"/>
                </a:lnTo>
                <a:lnTo>
                  <a:pt x="6228821" y="2474383"/>
                </a:lnTo>
                <a:lnTo>
                  <a:pt x="6225910" y="2476500"/>
                </a:lnTo>
                <a:lnTo>
                  <a:pt x="6223264" y="2478352"/>
                </a:lnTo>
                <a:lnTo>
                  <a:pt x="6220090" y="2479675"/>
                </a:lnTo>
                <a:lnTo>
                  <a:pt x="6203421" y="2492375"/>
                </a:lnTo>
                <a:lnTo>
                  <a:pt x="6201040" y="2495815"/>
                </a:lnTo>
                <a:lnTo>
                  <a:pt x="6198923" y="2498724"/>
                </a:lnTo>
                <a:lnTo>
                  <a:pt x="6196806" y="2501900"/>
                </a:lnTo>
                <a:lnTo>
                  <a:pt x="6194954" y="2505339"/>
                </a:lnTo>
                <a:lnTo>
                  <a:pt x="6191779" y="2512483"/>
                </a:lnTo>
                <a:lnTo>
                  <a:pt x="6189134" y="2519362"/>
                </a:lnTo>
                <a:lnTo>
                  <a:pt x="6187016" y="2526506"/>
                </a:lnTo>
                <a:lnTo>
                  <a:pt x="6184900" y="2533914"/>
                </a:lnTo>
                <a:lnTo>
                  <a:pt x="6181460" y="2548996"/>
                </a:lnTo>
                <a:lnTo>
                  <a:pt x="6179608" y="2556669"/>
                </a:lnTo>
                <a:lnTo>
                  <a:pt x="6177756" y="2564077"/>
                </a:lnTo>
                <a:lnTo>
                  <a:pt x="6175640" y="2571220"/>
                </a:lnTo>
                <a:lnTo>
                  <a:pt x="6172729" y="2578629"/>
                </a:lnTo>
                <a:lnTo>
                  <a:pt x="6169819" y="2586038"/>
                </a:lnTo>
                <a:lnTo>
                  <a:pt x="6167966" y="2589477"/>
                </a:lnTo>
                <a:lnTo>
                  <a:pt x="6166114" y="2592917"/>
                </a:lnTo>
                <a:lnTo>
                  <a:pt x="6163998" y="2596091"/>
                </a:lnTo>
                <a:lnTo>
                  <a:pt x="6161352" y="2599531"/>
                </a:lnTo>
                <a:lnTo>
                  <a:pt x="6158706" y="2602970"/>
                </a:lnTo>
                <a:lnTo>
                  <a:pt x="6155796" y="2606146"/>
                </a:lnTo>
                <a:lnTo>
                  <a:pt x="6152621" y="2610114"/>
                </a:lnTo>
                <a:lnTo>
                  <a:pt x="6150504" y="2613289"/>
                </a:lnTo>
                <a:lnTo>
                  <a:pt x="6149710" y="2614876"/>
                </a:lnTo>
                <a:lnTo>
                  <a:pt x="6149181" y="2616465"/>
                </a:lnTo>
                <a:lnTo>
                  <a:pt x="6149181" y="2617788"/>
                </a:lnTo>
                <a:lnTo>
                  <a:pt x="6149181" y="2618845"/>
                </a:lnTo>
                <a:lnTo>
                  <a:pt x="6149181" y="2620168"/>
                </a:lnTo>
                <a:lnTo>
                  <a:pt x="6149710" y="2621491"/>
                </a:lnTo>
                <a:lnTo>
                  <a:pt x="6150504" y="2622285"/>
                </a:lnTo>
                <a:lnTo>
                  <a:pt x="6151034" y="2623344"/>
                </a:lnTo>
                <a:lnTo>
                  <a:pt x="6152886" y="2624667"/>
                </a:lnTo>
                <a:lnTo>
                  <a:pt x="6155531" y="2626254"/>
                </a:lnTo>
                <a:lnTo>
                  <a:pt x="6158442" y="2627312"/>
                </a:lnTo>
                <a:lnTo>
                  <a:pt x="6161881" y="2628106"/>
                </a:lnTo>
                <a:lnTo>
                  <a:pt x="6165321" y="2628635"/>
                </a:lnTo>
                <a:lnTo>
                  <a:pt x="6169025" y="2629164"/>
                </a:lnTo>
                <a:lnTo>
                  <a:pt x="6176698" y="2629429"/>
                </a:lnTo>
                <a:lnTo>
                  <a:pt x="6184106" y="2629164"/>
                </a:lnTo>
                <a:lnTo>
                  <a:pt x="6182519" y="2631810"/>
                </a:lnTo>
                <a:lnTo>
                  <a:pt x="6181196" y="2634191"/>
                </a:lnTo>
                <a:lnTo>
                  <a:pt x="6179344" y="2636837"/>
                </a:lnTo>
                <a:lnTo>
                  <a:pt x="6177492" y="2639219"/>
                </a:lnTo>
                <a:lnTo>
                  <a:pt x="6172994" y="2643716"/>
                </a:lnTo>
                <a:lnTo>
                  <a:pt x="6168231" y="2648214"/>
                </a:lnTo>
                <a:lnTo>
                  <a:pt x="6158706" y="2656151"/>
                </a:lnTo>
                <a:lnTo>
                  <a:pt x="6153679" y="2660120"/>
                </a:lnTo>
                <a:lnTo>
                  <a:pt x="6149446" y="2664089"/>
                </a:lnTo>
                <a:lnTo>
                  <a:pt x="6145477" y="2668323"/>
                </a:lnTo>
                <a:lnTo>
                  <a:pt x="6143890" y="2670969"/>
                </a:lnTo>
                <a:lnTo>
                  <a:pt x="6142302" y="2673085"/>
                </a:lnTo>
                <a:lnTo>
                  <a:pt x="6141244" y="2675466"/>
                </a:lnTo>
                <a:lnTo>
                  <a:pt x="6139921" y="2677848"/>
                </a:lnTo>
                <a:lnTo>
                  <a:pt x="6139392" y="2680229"/>
                </a:lnTo>
                <a:lnTo>
                  <a:pt x="6138598" y="2683139"/>
                </a:lnTo>
                <a:lnTo>
                  <a:pt x="6138334" y="2685785"/>
                </a:lnTo>
                <a:lnTo>
                  <a:pt x="6138598" y="2688960"/>
                </a:lnTo>
                <a:lnTo>
                  <a:pt x="6139127" y="2692135"/>
                </a:lnTo>
                <a:lnTo>
                  <a:pt x="6139921" y="2695310"/>
                </a:lnTo>
                <a:lnTo>
                  <a:pt x="6141244" y="2698750"/>
                </a:lnTo>
                <a:lnTo>
                  <a:pt x="6142831" y="2702454"/>
                </a:lnTo>
                <a:lnTo>
                  <a:pt x="6144948" y="2706423"/>
                </a:lnTo>
                <a:lnTo>
                  <a:pt x="6147329" y="2710391"/>
                </a:lnTo>
                <a:lnTo>
                  <a:pt x="6163998" y="2712508"/>
                </a:lnTo>
                <a:lnTo>
                  <a:pt x="6169025" y="2710391"/>
                </a:lnTo>
                <a:lnTo>
                  <a:pt x="6174052" y="2709332"/>
                </a:lnTo>
                <a:lnTo>
                  <a:pt x="6178550" y="2708539"/>
                </a:lnTo>
                <a:lnTo>
                  <a:pt x="6183048" y="2708539"/>
                </a:lnTo>
                <a:lnTo>
                  <a:pt x="6187281" y="2709598"/>
                </a:lnTo>
                <a:lnTo>
                  <a:pt x="6191250" y="2710656"/>
                </a:lnTo>
                <a:lnTo>
                  <a:pt x="6194954" y="2712244"/>
                </a:lnTo>
                <a:lnTo>
                  <a:pt x="6198923" y="2714095"/>
                </a:lnTo>
                <a:lnTo>
                  <a:pt x="6202627" y="2716476"/>
                </a:lnTo>
                <a:lnTo>
                  <a:pt x="6206066" y="2719122"/>
                </a:lnTo>
                <a:lnTo>
                  <a:pt x="6212946" y="2724678"/>
                </a:lnTo>
                <a:lnTo>
                  <a:pt x="6220090" y="2729706"/>
                </a:lnTo>
                <a:lnTo>
                  <a:pt x="6223529" y="2732352"/>
                </a:lnTo>
                <a:lnTo>
                  <a:pt x="6227234" y="2734468"/>
                </a:lnTo>
                <a:lnTo>
                  <a:pt x="6228821" y="2734733"/>
                </a:lnTo>
                <a:lnTo>
                  <a:pt x="6230144" y="2734997"/>
                </a:lnTo>
                <a:lnTo>
                  <a:pt x="6231731" y="2734997"/>
                </a:lnTo>
                <a:lnTo>
                  <a:pt x="6233054" y="2734733"/>
                </a:lnTo>
                <a:lnTo>
                  <a:pt x="6235700" y="2733410"/>
                </a:lnTo>
                <a:lnTo>
                  <a:pt x="6238346" y="2732087"/>
                </a:lnTo>
                <a:lnTo>
                  <a:pt x="6233319" y="2732881"/>
                </a:lnTo>
                <a:lnTo>
                  <a:pt x="6227234" y="2734468"/>
                </a:lnTo>
                <a:lnTo>
                  <a:pt x="6231731" y="2732352"/>
                </a:lnTo>
                <a:lnTo>
                  <a:pt x="6235964" y="2730235"/>
                </a:lnTo>
                <a:lnTo>
                  <a:pt x="6240462" y="2727589"/>
                </a:lnTo>
                <a:lnTo>
                  <a:pt x="6244431" y="2724943"/>
                </a:lnTo>
                <a:lnTo>
                  <a:pt x="6252104" y="2719387"/>
                </a:lnTo>
                <a:lnTo>
                  <a:pt x="6259777" y="2713302"/>
                </a:lnTo>
                <a:lnTo>
                  <a:pt x="6266921" y="2706687"/>
                </a:lnTo>
                <a:lnTo>
                  <a:pt x="6273800" y="2700073"/>
                </a:lnTo>
                <a:lnTo>
                  <a:pt x="6287558" y="2686314"/>
                </a:lnTo>
                <a:lnTo>
                  <a:pt x="6294438" y="2679170"/>
                </a:lnTo>
                <a:lnTo>
                  <a:pt x="6301581" y="2672292"/>
                </a:lnTo>
                <a:lnTo>
                  <a:pt x="6308990" y="2665941"/>
                </a:lnTo>
                <a:lnTo>
                  <a:pt x="6316662" y="2659856"/>
                </a:lnTo>
                <a:lnTo>
                  <a:pt x="6324600" y="2654299"/>
                </a:lnTo>
                <a:lnTo>
                  <a:pt x="6328834" y="2651918"/>
                </a:lnTo>
                <a:lnTo>
                  <a:pt x="6333066" y="2649272"/>
                </a:lnTo>
                <a:lnTo>
                  <a:pt x="6337564" y="2647156"/>
                </a:lnTo>
                <a:lnTo>
                  <a:pt x="6342062" y="2645039"/>
                </a:lnTo>
                <a:lnTo>
                  <a:pt x="6347090" y="2643187"/>
                </a:lnTo>
                <a:lnTo>
                  <a:pt x="6351852" y="2641599"/>
                </a:lnTo>
                <a:lnTo>
                  <a:pt x="6347619" y="2650860"/>
                </a:lnTo>
                <a:lnTo>
                  <a:pt x="6343386" y="2660120"/>
                </a:lnTo>
                <a:lnTo>
                  <a:pt x="6338623" y="2668587"/>
                </a:lnTo>
                <a:lnTo>
                  <a:pt x="6333860" y="2677583"/>
                </a:lnTo>
                <a:lnTo>
                  <a:pt x="6328569" y="2685785"/>
                </a:lnTo>
                <a:lnTo>
                  <a:pt x="6323012" y="2694251"/>
                </a:lnTo>
                <a:lnTo>
                  <a:pt x="6317192" y="2701925"/>
                </a:lnTo>
                <a:lnTo>
                  <a:pt x="6311106" y="2709598"/>
                </a:lnTo>
                <a:lnTo>
                  <a:pt x="6304492" y="2717005"/>
                </a:lnTo>
                <a:lnTo>
                  <a:pt x="6298142" y="2724150"/>
                </a:lnTo>
                <a:lnTo>
                  <a:pt x="6290998" y="2731029"/>
                </a:lnTo>
                <a:lnTo>
                  <a:pt x="6283325" y="2737379"/>
                </a:lnTo>
                <a:lnTo>
                  <a:pt x="6275652" y="2743729"/>
                </a:lnTo>
                <a:lnTo>
                  <a:pt x="6267450" y="2749549"/>
                </a:lnTo>
                <a:lnTo>
                  <a:pt x="6258719" y="2755370"/>
                </a:lnTo>
                <a:lnTo>
                  <a:pt x="6249988" y="2760397"/>
                </a:lnTo>
                <a:lnTo>
                  <a:pt x="6256602" y="2764895"/>
                </a:lnTo>
                <a:lnTo>
                  <a:pt x="6262688" y="2769129"/>
                </a:lnTo>
                <a:lnTo>
                  <a:pt x="6269038" y="2773627"/>
                </a:lnTo>
                <a:lnTo>
                  <a:pt x="6274858" y="2778389"/>
                </a:lnTo>
                <a:lnTo>
                  <a:pt x="6280414" y="2783152"/>
                </a:lnTo>
                <a:lnTo>
                  <a:pt x="6285971" y="2787914"/>
                </a:lnTo>
                <a:lnTo>
                  <a:pt x="6290998" y="2793206"/>
                </a:lnTo>
                <a:lnTo>
                  <a:pt x="6296025" y="2797968"/>
                </a:lnTo>
                <a:lnTo>
                  <a:pt x="6300523" y="2803260"/>
                </a:lnTo>
                <a:lnTo>
                  <a:pt x="6304756" y="2808816"/>
                </a:lnTo>
                <a:lnTo>
                  <a:pt x="6309254" y="2813843"/>
                </a:lnTo>
                <a:lnTo>
                  <a:pt x="6313223" y="2819400"/>
                </a:lnTo>
                <a:lnTo>
                  <a:pt x="6316927" y="2825220"/>
                </a:lnTo>
                <a:lnTo>
                  <a:pt x="6320366" y="2831041"/>
                </a:lnTo>
                <a:lnTo>
                  <a:pt x="6323542" y="2837126"/>
                </a:lnTo>
                <a:lnTo>
                  <a:pt x="6326716" y="2842948"/>
                </a:lnTo>
                <a:lnTo>
                  <a:pt x="6329362" y="2849033"/>
                </a:lnTo>
                <a:lnTo>
                  <a:pt x="6332008" y="2855383"/>
                </a:lnTo>
                <a:lnTo>
                  <a:pt x="6334390" y="2861468"/>
                </a:lnTo>
                <a:lnTo>
                  <a:pt x="6336506" y="2868083"/>
                </a:lnTo>
                <a:lnTo>
                  <a:pt x="6338358" y="2874697"/>
                </a:lnTo>
                <a:lnTo>
                  <a:pt x="6339946" y="2881577"/>
                </a:lnTo>
                <a:lnTo>
                  <a:pt x="6341534" y="2888191"/>
                </a:lnTo>
                <a:lnTo>
                  <a:pt x="6342327" y="2895071"/>
                </a:lnTo>
                <a:lnTo>
                  <a:pt x="6343386" y="2902214"/>
                </a:lnTo>
                <a:lnTo>
                  <a:pt x="6344179" y="2909093"/>
                </a:lnTo>
                <a:lnTo>
                  <a:pt x="6344444" y="2916502"/>
                </a:lnTo>
                <a:lnTo>
                  <a:pt x="6344708" y="2923910"/>
                </a:lnTo>
                <a:lnTo>
                  <a:pt x="6344708" y="2931318"/>
                </a:lnTo>
                <a:lnTo>
                  <a:pt x="6344708" y="2938991"/>
                </a:lnTo>
                <a:lnTo>
                  <a:pt x="6344179" y="2946664"/>
                </a:lnTo>
                <a:lnTo>
                  <a:pt x="6343650" y="2954337"/>
                </a:lnTo>
                <a:lnTo>
                  <a:pt x="6343650" y="2955925"/>
                </a:lnTo>
                <a:lnTo>
                  <a:pt x="6343650" y="2956983"/>
                </a:lnTo>
                <a:lnTo>
                  <a:pt x="6344179" y="2958306"/>
                </a:lnTo>
                <a:lnTo>
                  <a:pt x="6344444" y="2959364"/>
                </a:lnTo>
                <a:lnTo>
                  <a:pt x="6345502" y="2960158"/>
                </a:lnTo>
                <a:lnTo>
                  <a:pt x="6346296" y="2960952"/>
                </a:lnTo>
                <a:lnTo>
                  <a:pt x="6347354" y="2961745"/>
                </a:lnTo>
                <a:lnTo>
                  <a:pt x="6348412" y="2962274"/>
                </a:lnTo>
                <a:lnTo>
                  <a:pt x="6362436" y="2969154"/>
                </a:lnTo>
                <a:lnTo>
                  <a:pt x="6374077" y="2975239"/>
                </a:lnTo>
                <a:lnTo>
                  <a:pt x="6384131" y="2981060"/>
                </a:lnTo>
                <a:lnTo>
                  <a:pt x="6392334" y="2986087"/>
                </a:lnTo>
                <a:lnTo>
                  <a:pt x="6395773" y="2988469"/>
                </a:lnTo>
                <a:lnTo>
                  <a:pt x="6398948" y="2990850"/>
                </a:lnTo>
                <a:lnTo>
                  <a:pt x="6401594" y="2993231"/>
                </a:lnTo>
                <a:lnTo>
                  <a:pt x="6403710" y="2995877"/>
                </a:lnTo>
                <a:lnTo>
                  <a:pt x="6405562" y="2997994"/>
                </a:lnTo>
                <a:lnTo>
                  <a:pt x="6407150" y="3000375"/>
                </a:lnTo>
                <a:lnTo>
                  <a:pt x="6408208" y="3002491"/>
                </a:lnTo>
                <a:lnTo>
                  <a:pt x="6408738" y="3004873"/>
                </a:lnTo>
                <a:lnTo>
                  <a:pt x="6409002" y="3007518"/>
                </a:lnTo>
                <a:lnTo>
                  <a:pt x="6408738" y="3009900"/>
                </a:lnTo>
                <a:lnTo>
                  <a:pt x="6408208" y="3012281"/>
                </a:lnTo>
                <a:lnTo>
                  <a:pt x="6407150" y="3015192"/>
                </a:lnTo>
                <a:lnTo>
                  <a:pt x="6405562" y="3017573"/>
                </a:lnTo>
                <a:lnTo>
                  <a:pt x="6403710" y="3020748"/>
                </a:lnTo>
                <a:lnTo>
                  <a:pt x="6401329" y="3023394"/>
                </a:lnTo>
                <a:lnTo>
                  <a:pt x="6398948" y="3026833"/>
                </a:lnTo>
                <a:lnTo>
                  <a:pt x="6392334" y="3033447"/>
                </a:lnTo>
                <a:lnTo>
                  <a:pt x="6384131" y="3040856"/>
                </a:lnTo>
                <a:lnTo>
                  <a:pt x="6374606" y="3049323"/>
                </a:lnTo>
                <a:lnTo>
                  <a:pt x="6363494" y="3058848"/>
                </a:lnTo>
                <a:lnTo>
                  <a:pt x="6351588" y="3068901"/>
                </a:lnTo>
                <a:lnTo>
                  <a:pt x="6340210" y="3079750"/>
                </a:lnTo>
                <a:lnTo>
                  <a:pt x="6334654" y="3084777"/>
                </a:lnTo>
                <a:lnTo>
                  <a:pt x="6329362" y="3090333"/>
                </a:lnTo>
                <a:lnTo>
                  <a:pt x="6324600" y="3096154"/>
                </a:lnTo>
                <a:lnTo>
                  <a:pt x="6319573" y="3101975"/>
                </a:lnTo>
                <a:lnTo>
                  <a:pt x="6315075" y="3107796"/>
                </a:lnTo>
                <a:lnTo>
                  <a:pt x="6310842" y="3114145"/>
                </a:lnTo>
                <a:lnTo>
                  <a:pt x="6306608" y="3120495"/>
                </a:lnTo>
                <a:lnTo>
                  <a:pt x="6302640" y="3126845"/>
                </a:lnTo>
                <a:lnTo>
                  <a:pt x="6299464" y="3133725"/>
                </a:lnTo>
                <a:lnTo>
                  <a:pt x="6296025" y="3140868"/>
                </a:lnTo>
                <a:lnTo>
                  <a:pt x="6293114" y="3148012"/>
                </a:lnTo>
                <a:lnTo>
                  <a:pt x="6290734" y="3155685"/>
                </a:lnTo>
                <a:lnTo>
                  <a:pt x="6286500" y="3154891"/>
                </a:lnTo>
                <a:lnTo>
                  <a:pt x="6286236" y="3154891"/>
                </a:lnTo>
                <a:lnTo>
                  <a:pt x="6290734" y="3155685"/>
                </a:lnTo>
                <a:lnTo>
                  <a:pt x="6287029" y="3163358"/>
                </a:lnTo>
                <a:lnTo>
                  <a:pt x="6283325" y="3170766"/>
                </a:lnTo>
                <a:lnTo>
                  <a:pt x="6275652" y="3185847"/>
                </a:lnTo>
                <a:lnTo>
                  <a:pt x="6267714" y="3200929"/>
                </a:lnTo>
                <a:lnTo>
                  <a:pt x="6264010" y="3208602"/>
                </a:lnTo>
                <a:lnTo>
                  <a:pt x="6260571" y="3216274"/>
                </a:lnTo>
                <a:lnTo>
                  <a:pt x="6257660" y="3223947"/>
                </a:lnTo>
                <a:lnTo>
                  <a:pt x="6254486" y="3231885"/>
                </a:lnTo>
                <a:lnTo>
                  <a:pt x="6252369" y="3240087"/>
                </a:lnTo>
                <a:lnTo>
                  <a:pt x="6250516" y="3248289"/>
                </a:lnTo>
                <a:lnTo>
                  <a:pt x="6249194" y="3256491"/>
                </a:lnTo>
                <a:lnTo>
                  <a:pt x="6248929" y="3260725"/>
                </a:lnTo>
                <a:lnTo>
                  <a:pt x="6248664" y="3265222"/>
                </a:lnTo>
                <a:lnTo>
                  <a:pt x="6248929" y="3269456"/>
                </a:lnTo>
                <a:lnTo>
                  <a:pt x="6248929" y="3273953"/>
                </a:lnTo>
                <a:lnTo>
                  <a:pt x="6249723" y="3278451"/>
                </a:lnTo>
                <a:lnTo>
                  <a:pt x="6250252" y="3282950"/>
                </a:lnTo>
                <a:lnTo>
                  <a:pt x="6242844" y="3282155"/>
                </a:lnTo>
                <a:lnTo>
                  <a:pt x="6243108" y="3282950"/>
                </a:lnTo>
                <a:lnTo>
                  <a:pt x="6250252" y="3283213"/>
                </a:lnTo>
                <a:lnTo>
                  <a:pt x="6253956" y="3286918"/>
                </a:lnTo>
                <a:lnTo>
                  <a:pt x="6256602" y="3290623"/>
                </a:lnTo>
                <a:lnTo>
                  <a:pt x="6259248" y="3294591"/>
                </a:lnTo>
                <a:lnTo>
                  <a:pt x="6260571" y="3298560"/>
                </a:lnTo>
                <a:lnTo>
                  <a:pt x="6261894" y="3302529"/>
                </a:lnTo>
                <a:lnTo>
                  <a:pt x="6262423" y="3306497"/>
                </a:lnTo>
                <a:lnTo>
                  <a:pt x="6262688" y="3310995"/>
                </a:lnTo>
                <a:lnTo>
                  <a:pt x="6262688" y="3315228"/>
                </a:lnTo>
                <a:lnTo>
                  <a:pt x="6262423" y="3319462"/>
                </a:lnTo>
                <a:lnTo>
                  <a:pt x="6262158" y="3323430"/>
                </a:lnTo>
                <a:lnTo>
                  <a:pt x="6260836" y="3332161"/>
                </a:lnTo>
                <a:lnTo>
                  <a:pt x="6259777" y="3340629"/>
                </a:lnTo>
                <a:lnTo>
                  <a:pt x="6259248" y="3345126"/>
                </a:lnTo>
                <a:lnTo>
                  <a:pt x="6258719" y="3349361"/>
                </a:lnTo>
                <a:lnTo>
                  <a:pt x="6258190" y="3351211"/>
                </a:lnTo>
                <a:lnTo>
                  <a:pt x="6257925" y="3353064"/>
                </a:lnTo>
                <a:lnTo>
                  <a:pt x="6257660" y="3354916"/>
                </a:lnTo>
                <a:lnTo>
                  <a:pt x="6257660" y="3356768"/>
                </a:lnTo>
                <a:lnTo>
                  <a:pt x="6258190" y="3359679"/>
                </a:lnTo>
                <a:lnTo>
                  <a:pt x="6259248" y="3362854"/>
                </a:lnTo>
                <a:lnTo>
                  <a:pt x="6260571" y="3365763"/>
                </a:lnTo>
                <a:lnTo>
                  <a:pt x="6262423" y="3368674"/>
                </a:lnTo>
                <a:lnTo>
                  <a:pt x="6266392" y="3374231"/>
                </a:lnTo>
                <a:lnTo>
                  <a:pt x="6269302" y="3377670"/>
                </a:lnTo>
                <a:lnTo>
                  <a:pt x="6271684" y="3380580"/>
                </a:lnTo>
                <a:lnTo>
                  <a:pt x="6273800" y="3383755"/>
                </a:lnTo>
                <a:lnTo>
                  <a:pt x="6275388" y="3386137"/>
                </a:lnTo>
                <a:lnTo>
                  <a:pt x="6276446" y="3388519"/>
                </a:lnTo>
                <a:lnTo>
                  <a:pt x="6277240" y="3391164"/>
                </a:lnTo>
                <a:lnTo>
                  <a:pt x="6277504" y="3393281"/>
                </a:lnTo>
                <a:lnTo>
                  <a:pt x="6277769" y="3395132"/>
                </a:lnTo>
                <a:lnTo>
                  <a:pt x="6277504" y="3396720"/>
                </a:lnTo>
                <a:lnTo>
                  <a:pt x="6276975" y="3398307"/>
                </a:lnTo>
                <a:lnTo>
                  <a:pt x="6276446" y="3399630"/>
                </a:lnTo>
                <a:lnTo>
                  <a:pt x="6275123" y="3401218"/>
                </a:lnTo>
                <a:lnTo>
                  <a:pt x="6273800" y="3402541"/>
                </a:lnTo>
                <a:lnTo>
                  <a:pt x="6272212" y="3403334"/>
                </a:lnTo>
                <a:lnTo>
                  <a:pt x="6269038" y="3405451"/>
                </a:lnTo>
                <a:lnTo>
                  <a:pt x="6265334" y="3407038"/>
                </a:lnTo>
                <a:lnTo>
                  <a:pt x="6260836" y="3408627"/>
                </a:lnTo>
                <a:lnTo>
                  <a:pt x="6252104" y="3411536"/>
                </a:lnTo>
                <a:lnTo>
                  <a:pt x="6248136" y="3413124"/>
                </a:lnTo>
                <a:lnTo>
                  <a:pt x="6244431" y="3414977"/>
                </a:lnTo>
                <a:lnTo>
                  <a:pt x="6241256" y="3417093"/>
                </a:lnTo>
                <a:lnTo>
                  <a:pt x="6240198" y="3418417"/>
                </a:lnTo>
                <a:lnTo>
                  <a:pt x="6238875" y="3419739"/>
                </a:lnTo>
                <a:lnTo>
                  <a:pt x="6238610" y="3422121"/>
                </a:lnTo>
                <a:lnTo>
                  <a:pt x="6238346" y="3424237"/>
                </a:lnTo>
                <a:lnTo>
                  <a:pt x="6237816" y="3426618"/>
                </a:lnTo>
                <a:lnTo>
                  <a:pt x="6237816" y="3429528"/>
                </a:lnTo>
                <a:lnTo>
                  <a:pt x="6235964" y="3435349"/>
                </a:lnTo>
                <a:lnTo>
                  <a:pt x="6234642" y="3440905"/>
                </a:lnTo>
                <a:lnTo>
                  <a:pt x="6233319" y="3445403"/>
                </a:lnTo>
                <a:lnTo>
                  <a:pt x="6232790" y="3449636"/>
                </a:lnTo>
                <a:lnTo>
                  <a:pt x="6231996" y="3453605"/>
                </a:lnTo>
                <a:lnTo>
                  <a:pt x="6231731" y="3457045"/>
                </a:lnTo>
                <a:lnTo>
                  <a:pt x="6231996" y="3460220"/>
                </a:lnTo>
                <a:lnTo>
                  <a:pt x="6232525" y="3462866"/>
                </a:lnTo>
                <a:lnTo>
                  <a:pt x="6233319" y="3464982"/>
                </a:lnTo>
                <a:lnTo>
                  <a:pt x="6234112" y="3466834"/>
                </a:lnTo>
                <a:lnTo>
                  <a:pt x="6235436" y="3468422"/>
                </a:lnTo>
                <a:lnTo>
                  <a:pt x="6237023" y="3469745"/>
                </a:lnTo>
                <a:lnTo>
                  <a:pt x="6238610" y="3470538"/>
                </a:lnTo>
                <a:lnTo>
                  <a:pt x="6240462" y="3471597"/>
                </a:lnTo>
                <a:lnTo>
                  <a:pt x="6242579" y="3471861"/>
                </a:lnTo>
                <a:lnTo>
                  <a:pt x="6244960" y="3472126"/>
                </a:lnTo>
                <a:lnTo>
                  <a:pt x="6247342" y="3472126"/>
                </a:lnTo>
                <a:lnTo>
                  <a:pt x="6249988" y="3471861"/>
                </a:lnTo>
                <a:lnTo>
                  <a:pt x="6255544" y="3470803"/>
                </a:lnTo>
                <a:lnTo>
                  <a:pt x="6261629" y="3469745"/>
                </a:lnTo>
                <a:lnTo>
                  <a:pt x="6267979" y="3467893"/>
                </a:lnTo>
                <a:lnTo>
                  <a:pt x="6281473" y="3464188"/>
                </a:lnTo>
                <a:lnTo>
                  <a:pt x="6288352" y="3462336"/>
                </a:lnTo>
                <a:lnTo>
                  <a:pt x="6294966" y="3461013"/>
                </a:lnTo>
                <a:lnTo>
                  <a:pt x="6288881" y="3464188"/>
                </a:lnTo>
                <a:lnTo>
                  <a:pt x="6283325" y="3467363"/>
                </a:lnTo>
                <a:lnTo>
                  <a:pt x="6278562" y="3470274"/>
                </a:lnTo>
                <a:lnTo>
                  <a:pt x="6273800" y="3473449"/>
                </a:lnTo>
                <a:lnTo>
                  <a:pt x="6269831" y="3476359"/>
                </a:lnTo>
                <a:lnTo>
                  <a:pt x="6266392" y="3479534"/>
                </a:lnTo>
                <a:lnTo>
                  <a:pt x="6263481" y="3482709"/>
                </a:lnTo>
                <a:lnTo>
                  <a:pt x="6260836" y="3485355"/>
                </a:lnTo>
                <a:lnTo>
                  <a:pt x="6258719" y="3488530"/>
                </a:lnTo>
                <a:lnTo>
                  <a:pt x="6256866" y="3491441"/>
                </a:lnTo>
                <a:lnTo>
                  <a:pt x="6255808" y="3494351"/>
                </a:lnTo>
                <a:lnTo>
                  <a:pt x="6254750" y="3497261"/>
                </a:lnTo>
                <a:lnTo>
                  <a:pt x="6254221" y="3500172"/>
                </a:lnTo>
                <a:lnTo>
                  <a:pt x="6253956" y="3503082"/>
                </a:lnTo>
                <a:lnTo>
                  <a:pt x="6253956" y="3505993"/>
                </a:lnTo>
                <a:lnTo>
                  <a:pt x="6254221" y="3508903"/>
                </a:lnTo>
                <a:lnTo>
                  <a:pt x="6254750" y="3511813"/>
                </a:lnTo>
                <a:lnTo>
                  <a:pt x="6255808" y="3514724"/>
                </a:lnTo>
                <a:lnTo>
                  <a:pt x="6256866" y="3517634"/>
                </a:lnTo>
                <a:lnTo>
                  <a:pt x="6258454" y="3520280"/>
                </a:lnTo>
                <a:lnTo>
                  <a:pt x="6261894" y="3526101"/>
                </a:lnTo>
                <a:lnTo>
                  <a:pt x="6265862" y="3531922"/>
                </a:lnTo>
                <a:lnTo>
                  <a:pt x="6270360" y="3538007"/>
                </a:lnTo>
                <a:lnTo>
                  <a:pt x="6275388" y="3543299"/>
                </a:lnTo>
                <a:lnTo>
                  <a:pt x="6286236" y="3555205"/>
                </a:lnTo>
                <a:lnTo>
                  <a:pt x="6289146" y="3558645"/>
                </a:lnTo>
                <a:lnTo>
                  <a:pt x="6291792" y="3562349"/>
                </a:lnTo>
                <a:lnTo>
                  <a:pt x="6293644" y="3566053"/>
                </a:lnTo>
                <a:lnTo>
                  <a:pt x="6294702" y="3569757"/>
                </a:lnTo>
                <a:lnTo>
                  <a:pt x="6295496" y="3573197"/>
                </a:lnTo>
                <a:lnTo>
                  <a:pt x="6295496" y="3576636"/>
                </a:lnTo>
                <a:lnTo>
                  <a:pt x="6294966" y="3580076"/>
                </a:lnTo>
                <a:lnTo>
                  <a:pt x="6294438" y="3583251"/>
                </a:lnTo>
                <a:lnTo>
                  <a:pt x="6293114" y="3586691"/>
                </a:lnTo>
                <a:lnTo>
                  <a:pt x="6292056" y="3590130"/>
                </a:lnTo>
                <a:lnTo>
                  <a:pt x="6290204" y="3593570"/>
                </a:lnTo>
                <a:lnTo>
                  <a:pt x="6288352" y="3596745"/>
                </a:lnTo>
                <a:lnTo>
                  <a:pt x="6283590" y="3603624"/>
                </a:lnTo>
                <a:lnTo>
                  <a:pt x="6278562" y="3610238"/>
                </a:lnTo>
                <a:lnTo>
                  <a:pt x="6273271" y="3617647"/>
                </a:lnTo>
                <a:lnTo>
                  <a:pt x="6271154" y="3621086"/>
                </a:lnTo>
                <a:lnTo>
                  <a:pt x="6269038" y="3624791"/>
                </a:lnTo>
                <a:lnTo>
                  <a:pt x="6267186" y="3628495"/>
                </a:lnTo>
                <a:lnTo>
                  <a:pt x="6265598" y="3631934"/>
                </a:lnTo>
                <a:lnTo>
                  <a:pt x="6265069" y="3635638"/>
                </a:lnTo>
                <a:lnTo>
                  <a:pt x="6264275" y="3638813"/>
                </a:lnTo>
                <a:lnTo>
                  <a:pt x="6265069" y="3641988"/>
                </a:lnTo>
                <a:lnTo>
                  <a:pt x="6265334" y="3643576"/>
                </a:lnTo>
                <a:lnTo>
                  <a:pt x="6265862" y="3645163"/>
                </a:lnTo>
                <a:lnTo>
                  <a:pt x="6266392" y="3646486"/>
                </a:lnTo>
                <a:lnTo>
                  <a:pt x="6267714" y="3648074"/>
                </a:lnTo>
                <a:lnTo>
                  <a:pt x="6269038" y="3649661"/>
                </a:lnTo>
                <a:lnTo>
                  <a:pt x="6270096" y="3650984"/>
                </a:lnTo>
                <a:lnTo>
                  <a:pt x="6271948" y="3652043"/>
                </a:lnTo>
                <a:lnTo>
                  <a:pt x="6273800" y="3653366"/>
                </a:lnTo>
                <a:lnTo>
                  <a:pt x="6278562" y="3655747"/>
                </a:lnTo>
                <a:lnTo>
                  <a:pt x="6284384" y="3657599"/>
                </a:lnTo>
                <a:lnTo>
                  <a:pt x="6291262" y="3659451"/>
                </a:lnTo>
                <a:lnTo>
                  <a:pt x="6295496" y="3660509"/>
                </a:lnTo>
                <a:lnTo>
                  <a:pt x="6298936" y="3661832"/>
                </a:lnTo>
                <a:lnTo>
                  <a:pt x="6302110" y="3663420"/>
                </a:lnTo>
                <a:lnTo>
                  <a:pt x="6304756" y="3665272"/>
                </a:lnTo>
                <a:lnTo>
                  <a:pt x="6306608" y="3667124"/>
                </a:lnTo>
                <a:lnTo>
                  <a:pt x="6308196" y="3669770"/>
                </a:lnTo>
                <a:lnTo>
                  <a:pt x="6309519" y="3671886"/>
                </a:lnTo>
                <a:lnTo>
                  <a:pt x="6310048" y="3674532"/>
                </a:lnTo>
                <a:lnTo>
                  <a:pt x="6310048" y="3676913"/>
                </a:lnTo>
                <a:lnTo>
                  <a:pt x="6310048" y="3680088"/>
                </a:lnTo>
                <a:lnTo>
                  <a:pt x="6309519" y="3682734"/>
                </a:lnTo>
                <a:lnTo>
                  <a:pt x="6308196" y="3685909"/>
                </a:lnTo>
                <a:lnTo>
                  <a:pt x="6307138" y="3689084"/>
                </a:lnTo>
                <a:lnTo>
                  <a:pt x="6305550" y="3691995"/>
                </a:lnTo>
                <a:lnTo>
                  <a:pt x="6303434" y="3695434"/>
                </a:lnTo>
                <a:lnTo>
                  <a:pt x="6301316" y="3698609"/>
                </a:lnTo>
                <a:lnTo>
                  <a:pt x="6298671" y="3701784"/>
                </a:lnTo>
                <a:lnTo>
                  <a:pt x="6296290" y="3705488"/>
                </a:lnTo>
                <a:lnTo>
                  <a:pt x="6291792" y="3712897"/>
                </a:lnTo>
                <a:lnTo>
                  <a:pt x="6289146" y="3716601"/>
                </a:lnTo>
                <a:lnTo>
                  <a:pt x="6286764" y="3720041"/>
                </a:lnTo>
                <a:lnTo>
                  <a:pt x="6284119" y="3722686"/>
                </a:lnTo>
                <a:lnTo>
                  <a:pt x="6280944" y="3725597"/>
                </a:lnTo>
                <a:lnTo>
                  <a:pt x="6269302" y="3734063"/>
                </a:lnTo>
                <a:lnTo>
                  <a:pt x="6258454" y="3743059"/>
                </a:lnTo>
                <a:lnTo>
                  <a:pt x="6247871" y="3752320"/>
                </a:lnTo>
                <a:lnTo>
                  <a:pt x="6237816" y="3761845"/>
                </a:lnTo>
                <a:lnTo>
                  <a:pt x="6228821" y="3771634"/>
                </a:lnTo>
                <a:lnTo>
                  <a:pt x="6224058" y="3776397"/>
                </a:lnTo>
                <a:lnTo>
                  <a:pt x="6219825" y="3781688"/>
                </a:lnTo>
                <a:lnTo>
                  <a:pt x="6215856" y="3786980"/>
                </a:lnTo>
                <a:lnTo>
                  <a:pt x="6211888" y="3792272"/>
                </a:lnTo>
                <a:lnTo>
                  <a:pt x="6208184" y="3797828"/>
                </a:lnTo>
                <a:lnTo>
                  <a:pt x="6204479" y="3803120"/>
                </a:lnTo>
                <a:lnTo>
                  <a:pt x="6201040" y="3808676"/>
                </a:lnTo>
                <a:lnTo>
                  <a:pt x="6198129" y="3814497"/>
                </a:lnTo>
                <a:lnTo>
                  <a:pt x="6195219" y="3820318"/>
                </a:lnTo>
                <a:lnTo>
                  <a:pt x="6192573" y="3826668"/>
                </a:lnTo>
                <a:lnTo>
                  <a:pt x="6189662" y="3832488"/>
                </a:lnTo>
                <a:lnTo>
                  <a:pt x="6187546" y="3838838"/>
                </a:lnTo>
                <a:lnTo>
                  <a:pt x="6185429" y="3844924"/>
                </a:lnTo>
                <a:lnTo>
                  <a:pt x="6183577" y="3851803"/>
                </a:lnTo>
                <a:lnTo>
                  <a:pt x="6181990" y="3858153"/>
                </a:lnTo>
                <a:lnTo>
                  <a:pt x="6180931" y="3865032"/>
                </a:lnTo>
                <a:lnTo>
                  <a:pt x="6179608" y="3871911"/>
                </a:lnTo>
                <a:lnTo>
                  <a:pt x="6178550" y="3879055"/>
                </a:lnTo>
                <a:lnTo>
                  <a:pt x="6178021" y="3886199"/>
                </a:lnTo>
                <a:lnTo>
                  <a:pt x="6177756" y="3893607"/>
                </a:lnTo>
                <a:lnTo>
                  <a:pt x="6177756" y="3901016"/>
                </a:lnTo>
                <a:lnTo>
                  <a:pt x="6178021" y="3908688"/>
                </a:lnTo>
                <a:lnTo>
                  <a:pt x="6177492" y="3923241"/>
                </a:lnTo>
                <a:lnTo>
                  <a:pt x="6178550" y="3927209"/>
                </a:lnTo>
                <a:lnTo>
                  <a:pt x="6180138" y="3931443"/>
                </a:lnTo>
                <a:lnTo>
                  <a:pt x="6183842" y="3939645"/>
                </a:lnTo>
                <a:lnTo>
                  <a:pt x="6187810" y="3948111"/>
                </a:lnTo>
                <a:lnTo>
                  <a:pt x="6189134" y="3952080"/>
                </a:lnTo>
                <a:lnTo>
                  <a:pt x="6190192" y="3955784"/>
                </a:lnTo>
                <a:lnTo>
                  <a:pt x="6190192" y="3958166"/>
                </a:lnTo>
                <a:lnTo>
                  <a:pt x="6190721" y="3959753"/>
                </a:lnTo>
                <a:lnTo>
                  <a:pt x="6190192" y="3961605"/>
                </a:lnTo>
                <a:lnTo>
                  <a:pt x="6189927" y="3963193"/>
                </a:lnTo>
                <a:lnTo>
                  <a:pt x="6189398" y="3965045"/>
                </a:lnTo>
                <a:lnTo>
                  <a:pt x="6188604" y="3966632"/>
                </a:lnTo>
                <a:lnTo>
                  <a:pt x="6187281" y="3968220"/>
                </a:lnTo>
                <a:lnTo>
                  <a:pt x="6185958" y="3969807"/>
                </a:lnTo>
                <a:lnTo>
                  <a:pt x="6184106" y="3971130"/>
                </a:lnTo>
                <a:lnTo>
                  <a:pt x="6181990" y="3972453"/>
                </a:lnTo>
                <a:lnTo>
                  <a:pt x="6179344" y="3973776"/>
                </a:lnTo>
                <a:lnTo>
                  <a:pt x="6176434" y="3974834"/>
                </a:lnTo>
                <a:lnTo>
                  <a:pt x="6172994" y="3975893"/>
                </a:lnTo>
                <a:lnTo>
                  <a:pt x="6169554" y="3976686"/>
                </a:lnTo>
                <a:lnTo>
                  <a:pt x="6165056" y="3977745"/>
                </a:lnTo>
                <a:lnTo>
                  <a:pt x="6160558" y="3978274"/>
                </a:lnTo>
                <a:lnTo>
                  <a:pt x="6158177" y="3978803"/>
                </a:lnTo>
                <a:lnTo>
                  <a:pt x="6155796" y="3979597"/>
                </a:lnTo>
                <a:lnTo>
                  <a:pt x="6154208" y="3980391"/>
                </a:lnTo>
                <a:lnTo>
                  <a:pt x="6152356" y="3981449"/>
                </a:lnTo>
                <a:lnTo>
                  <a:pt x="6150769" y="3982507"/>
                </a:lnTo>
                <a:lnTo>
                  <a:pt x="6149446" y="3983830"/>
                </a:lnTo>
                <a:lnTo>
                  <a:pt x="6148652" y="3985418"/>
                </a:lnTo>
                <a:lnTo>
                  <a:pt x="6147594" y="3987005"/>
                </a:lnTo>
                <a:lnTo>
                  <a:pt x="6146271" y="3990180"/>
                </a:lnTo>
                <a:lnTo>
                  <a:pt x="6145477" y="3994149"/>
                </a:lnTo>
                <a:lnTo>
                  <a:pt x="6145212" y="3998382"/>
                </a:lnTo>
                <a:lnTo>
                  <a:pt x="6144948" y="4002616"/>
                </a:lnTo>
                <a:lnTo>
                  <a:pt x="6144684" y="4011876"/>
                </a:lnTo>
                <a:lnTo>
                  <a:pt x="6143890" y="4016109"/>
                </a:lnTo>
                <a:lnTo>
                  <a:pt x="6143360" y="4020343"/>
                </a:lnTo>
                <a:lnTo>
                  <a:pt x="6142038" y="4024576"/>
                </a:lnTo>
                <a:lnTo>
                  <a:pt x="6141244" y="4026428"/>
                </a:lnTo>
                <a:lnTo>
                  <a:pt x="6139921" y="4028280"/>
                </a:lnTo>
                <a:lnTo>
                  <a:pt x="6138598" y="4030132"/>
                </a:lnTo>
                <a:lnTo>
                  <a:pt x="6137540" y="4031720"/>
                </a:lnTo>
                <a:lnTo>
                  <a:pt x="6135688" y="4033307"/>
                </a:lnTo>
                <a:lnTo>
                  <a:pt x="6133836" y="4034895"/>
                </a:lnTo>
                <a:lnTo>
                  <a:pt x="6129866" y="4033307"/>
                </a:lnTo>
                <a:lnTo>
                  <a:pt x="6126692" y="4031720"/>
                </a:lnTo>
                <a:lnTo>
                  <a:pt x="6124310" y="4029603"/>
                </a:lnTo>
                <a:lnTo>
                  <a:pt x="6122458" y="4027486"/>
                </a:lnTo>
                <a:lnTo>
                  <a:pt x="6121136" y="4025105"/>
                </a:lnTo>
                <a:lnTo>
                  <a:pt x="6120606" y="4022195"/>
                </a:lnTo>
                <a:lnTo>
                  <a:pt x="6120077" y="4019549"/>
                </a:lnTo>
                <a:lnTo>
                  <a:pt x="6120077" y="4016374"/>
                </a:lnTo>
                <a:lnTo>
                  <a:pt x="6120342" y="4010288"/>
                </a:lnTo>
                <a:lnTo>
                  <a:pt x="6120342" y="4004203"/>
                </a:lnTo>
                <a:lnTo>
                  <a:pt x="6120342" y="4001293"/>
                </a:lnTo>
                <a:lnTo>
                  <a:pt x="6119812" y="3998647"/>
                </a:lnTo>
                <a:lnTo>
                  <a:pt x="6119019" y="3995736"/>
                </a:lnTo>
                <a:lnTo>
                  <a:pt x="6117960" y="3993355"/>
                </a:lnTo>
                <a:lnTo>
                  <a:pt x="6111346" y="3992826"/>
                </a:lnTo>
                <a:lnTo>
                  <a:pt x="6104996" y="3991238"/>
                </a:lnTo>
                <a:lnTo>
                  <a:pt x="6098381" y="3989651"/>
                </a:lnTo>
                <a:lnTo>
                  <a:pt x="6092031" y="3987534"/>
                </a:lnTo>
                <a:lnTo>
                  <a:pt x="6079066" y="3983036"/>
                </a:lnTo>
                <a:lnTo>
                  <a:pt x="6072716" y="3981184"/>
                </a:lnTo>
                <a:lnTo>
                  <a:pt x="6066366" y="3979332"/>
                </a:lnTo>
                <a:lnTo>
                  <a:pt x="6059752" y="3978009"/>
                </a:lnTo>
                <a:lnTo>
                  <a:pt x="6053402" y="3976951"/>
                </a:lnTo>
                <a:lnTo>
                  <a:pt x="6050227" y="3976951"/>
                </a:lnTo>
                <a:lnTo>
                  <a:pt x="6046788" y="3977480"/>
                </a:lnTo>
                <a:lnTo>
                  <a:pt x="6043877" y="3977745"/>
                </a:lnTo>
                <a:lnTo>
                  <a:pt x="6040702" y="3978274"/>
                </a:lnTo>
                <a:lnTo>
                  <a:pt x="6037262" y="3979332"/>
                </a:lnTo>
                <a:lnTo>
                  <a:pt x="6034352" y="3980391"/>
                </a:lnTo>
                <a:lnTo>
                  <a:pt x="6030912" y="3981978"/>
                </a:lnTo>
                <a:lnTo>
                  <a:pt x="6027738" y="3983830"/>
                </a:lnTo>
                <a:lnTo>
                  <a:pt x="6024827" y="3985947"/>
                </a:lnTo>
                <a:lnTo>
                  <a:pt x="6021388" y="3988328"/>
                </a:lnTo>
                <a:lnTo>
                  <a:pt x="6018212" y="3991503"/>
                </a:lnTo>
                <a:lnTo>
                  <a:pt x="6015302" y="3994678"/>
                </a:lnTo>
                <a:lnTo>
                  <a:pt x="6010010" y="3993355"/>
                </a:lnTo>
                <a:lnTo>
                  <a:pt x="6009746" y="3993884"/>
                </a:lnTo>
                <a:lnTo>
                  <a:pt x="6015302" y="3994678"/>
                </a:lnTo>
                <a:lnTo>
                  <a:pt x="6013186" y="4003409"/>
                </a:lnTo>
                <a:lnTo>
                  <a:pt x="6011334" y="4012141"/>
                </a:lnTo>
                <a:lnTo>
                  <a:pt x="6010010" y="4020607"/>
                </a:lnTo>
                <a:lnTo>
                  <a:pt x="6009216" y="4029338"/>
                </a:lnTo>
                <a:lnTo>
                  <a:pt x="6008423" y="4037805"/>
                </a:lnTo>
                <a:lnTo>
                  <a:pt x="6008158" y="4046536"/>
                </a:lnTo>
                <a:lnTo>
                  <a:pt x="6008158" y="4055003"/>
                </a:lnTo>
                <a:lnTo>
                  <a:pt x="6008423" y="4063734"/>
                </a:lnTo>
                <a:lnTo>
                  <a:pt x="6009481" y="4081197"/>
                </a:lnTo>
                <a:lnTo>
                  <a:pt x="6011334" y="4098395"/>
                </a:lnTo>
                <a:lnTo>
                  <a:pt x="6015038" y="4132791"/>
                </a:lnTo>
                <a:lnTo>
                  <a:pt x="6008423" y="4132261"/>
                </a:lnTo>
                <a:lnTo>
                  <a:pt x="6008688" y="4133055"/>
                </a:lnTo>
                <a:lnTo>
                  <a:pt x="6015038" y="4132791"/>
                </a:lnTo>
                <a:lnTo>
                  <a:pt x="6020594" y="4143903"/>
                </a:lnTo>
                <a:lnTo>
                  <a:pt x="6022975" y="4149459"/>
                </a:lnTo>
                <a:lnTo>
                  <a:pt x="6025092" y="4155016"/>
                </a:lnTo>
                <a:lnTo>
                  <a:pt x="6026944" y="4160836"/>
                </a:lnTo>
                <a:lnTo>
                  <a:pt x="6028796" y="4166393"/>
                </a:lnTo>
                <a:lnTo>
                  <a:pt x="6030384" y="4171684"/>
                </a:lnTo>
                <a:lnTo>
                  <a:pt x="6031442" y="4177770"/>
                </a:lnTo>
                <a:lnTo>
                  <a:pt x="6032236" y="4183591"/>
                </a:lnTo>
                <a:lnTo>
                  <a:pt x="6032764" y="4189411"/>
                </a:lnTo>
                <a:lnTo>
                  <a:pt x="6032764" y="4195232"/>
                </a:lnTo>
                <a:lnTo>
                  <a:pt x="6032500" y="4201053"/>
                </a:lnTo>
                <a:lnTo>
                  <a:pt x="6031971" y="4206874"/>
                </a:lnTo>
                <a:lnTo>
                  <a:pt x="6030648" y="4212959"/>
                </a:lnTo>
                <a:lnTo>
                  <a:pt x="6028796" y="4219045"/>
                </a:lnTo>
                <a:lnTo>
                  <a:pt x="6026679" y="4225130"/>
                </a:lnTo>
                <a:lnTo>
                  <a:pt x="6025621" y="4228040"/>
                </a:lnTo>
                <a:lnTo>
                  <a:pt x="6025356" y="4230422"/>
                </a:lnTo>
                <a:lnTo>
                  <a:pt x="6025356" y="4232803"/>
                </a:lnTo>
                <a:lnTo>
                  <a:pt x="6025621" y="4235184"/>
                </a:lnTo>
                <a:lnTo>
                  <a:pt x="6026414" y="4237301"/>
                </a:lnTo>
                <a:lnTo>
                  <a:pt x="6027208" y="4239418"/>
                </a:lnTo>
                <a:lnTo>
                  <a:pt x="6028531" y="4241270"/>
                </a:lnTo>
                <a:lnTo>
                  <a:pt x="6029590" y="4243122"/>
                </a:lnTo>
                <a:lnTo>
                  <a:pt x="6032764" y="4246561"/>
                </a:lnTo>
                <a:lnTo>
                  <a:pt x="6035940" y="4249736"/>
                </a:lnTo>
                <a:lnTo>
                  <a:pt x="6038850" y="4253176"/>
                </a:lnTo>
                <a:lnTo>
                  <a:pt x="6040173" y="4255028"/>
                </a:lnTo>
                <a:lnTo>
                  <a:pt x="6041231" y="4256880"/>
                </a:lnTo>
                <a:lnTo>
                  <a:pt x="6045994" y="4262436"/>
                </a:lnTo>
                <a:lnTo>
                  <a:pt x="6049962" y="4268257"/>
                </a:lnTo>
                <a:lnTo>
                  <a:pt x="6051550" y="4271432"/>
                </a:lnTo>
                <a:lnTo>
                  <a:pt x="6053138" y="4274078"/>
                </a:lnTo>
                <a:lnTo>
                  <a:pt x="6054460" y="4277253"/>
                </a:lnTo>
                <a:lnTo>
                  <a:pt x="6055519" y="4280163"/>
                </a:lnTo>
                <a:lnTo>
                  <a:pt x="6056312" y="4283603"/>
                </a:lnTo>
                <a:lnTo>
                  <a:pt x="6057106" y="4286778"/>
                </a:lnTo>
                <a:lnTo>
                  <a:pt x="6057371" y="4289953"/>
                </a:lnTo>
                <a:lnTo>
                  <a:pt x="6057636" y="4293393"/>
                </a:lnTo>
                <a:lnTo>
                  <a:pt x="6057371" y="4296832"/>
                </a:lnTo>
                <a:lnTo>
                  <a:pt x="6057106" y="4300536"/>
                </a:lnTo>
                <a:lnTo>
                  <a:pt x="6056048" y="4303976"/>
                </a:lnTo>
                <a:lnTo>
                  <a:pt x="6054990" y="4307680"/>
                </a:lnTo>
                <a:lnTo>
                  <a:pt x="6060810" y="4312972"/>
                </a:lnTo>
                <a:lnTo>
                  <a:pt x="6063192" y="4315882"/>
                </a:lnTo>
                <a:lnTo>
                  <a:pt x="6065573" y="4318528"/>
                </a:lnTo>
                <a:lnTo>
                  <a:pt x="6067690" y="4321438"/>
                </a:lnTo>
                <a:lnTo>
                  <a:pt x="6069542" y="4324349"/>
                </a:lnTo>
                <a:lnTo>
                  <a:pt x="6071129" y="4327259"/>
                </a:lnTo>
                <a:lnTo>
                  <a:pt x="6072452" y="4330170"/>
                </a:lnTo>
                <a:lnTo>
                  <a:pt x="6072981" y="4333345"/>
                </a:lnTo>
                <a:lnTo>
                  <a:pt x="6073510" y="4336784"/>
                </a:lnTo>
                <a:lnTo>
                  <a:pt x="6073510" y="4340224"/>
                </a:lnTo>
                <a:lnTo>
                  <a:pt x="6073246" y="4343399"/>
                </a:lnTo>
                <a:lnTo>
                  <a:pt x="6072452" y="4347103"/>
                </a:lnTo>
                <a:lnTo>
                  <a:pt x="6071129" y="4350807"/>
                </a:lnTo>
                <a:lnTo>
                  <a:pt x="6069012" y="4354511"/>
                </a:lnTo>
                <a:lnTo>
                  <a:pt x="6066896" y="4358480"/>
                </a:lnTo>
                <a:lnTo>
                  <a:pt x="6066896" y="4373297"/>
                </a:lnTo>
                <a:lnTo>
                  <a:pt x="6071394" y="4379911"/>
                </a:lnTo>
                <a:lnTo>
                  <a:pt x="6075892" y="4387320"/>
                </a:lnTo>
                <a:lnTo>
                  <a:pt x="6079331" y="4394728"/>
                </a:lnTo>
                <a:lnTo>
                  <a:pt x="6083036" y="4402401"/>
                </a:lnTo>
                <a:lnTo>
                  <a:pt x="6085946" y="4410338"/>
                </a:lnTo>
                <a:lnTo>
                  <a:pt x="6088592" y="4418540"/>
                </a:lnTo>
                <a:lnTo>
                  <a:pt x="6090708" y="4427007"/>
                </a:lnTo>
                <a:lnTo>
                  <a:pt x="6092560" y="4436003"/>
                </a:lnTo>
                <a:lnTo>
                  <a:pt x="6088062" y="4433093"/>
                </a:lnTo>
                <a:lnTo>
                  <a:pt x="6083829" y="4430976"/>
                </a:lnTo>
                <a:lnTo>
                  <a:pt x="6079860" y="4430182"/>
                </a:lnTo>
                <a:lnTo>
                  <a:pt x="6075892" y="4429918"/>
                </a:lnTo>
                <a:lnTo>
                  <a:pt x="6072188" y="4429918"/>
                </a:lnTo>
                <a:lnTo>
                  <a:pt x="6068484" y="4430711"/>
                </a:lnTo>
                <a:lnTo>
                  <a:pt x="6064779" y="4432034"/>
                </a:lnTo>
                <a:lnTo>
                  <a:pt x="6061340" y="4433357"/>
                </a:lnTo>
                <a:lnTo>
                  <a:pt x="6054460" y="4437061"/>
                </a:lnTo>
                <a:lnTo>
                  <a:pt x="6048110" y="4441030"/>
                </a:lnTo>
                <a:lnTo>
                  <a:pt x="6044671" y="4442882"/>
                </a:lnTo>
                <a:lnTo>
                  <a:pt x="6041231" y="4444470"/>
                </a:lnTo>
                <a:lnTo>
                  <a:pt x="6038056" y="4445793"/>
                </a:lnTo>
                <a:lnTo>
                  <a:pt x="6034352" y="4446586"/>
                </a:lnTo>
                <a:lnTo>
                  <a:pt x="6030912" y="4449232"/>
                </a:lnTo>
                <a:lnTo>
                  <a:pt x="6030648" y="4453465"/>
                </a:lnTo>
                <a:lnTo>
                  <a:pt x="6034088" y="4465107"/>
                </a:lnTo>
                <a:lnTo>
                  <a:pt x="6034881" y="4471193"/>
                </a:lnTo>
                <a:lnTo>
                  <a:pt x="6035940" y="4477013"/>
                </a:lnTo>
                <a:lnTo>
                  <a:pt x="6035940" y="4480188"/>
                </a:lnTo>
                <a:lnTo>
                  <a:pt x="6035410" y="4482834"/>
                </a:lnTo>
                <a:lnTo>
                  <a:pt x="6035146" y="4486009"/>
                </a:lnTo>
                <a:lnTo>
                  <a:pt x="6034881" y="4489184"/>
                </a:lnTo>
                <a:lnTo>
                  <a:pt x="6034088" y="4492095"/>
                </a:lnTo>
                <a:lnTo>
                  <a:pt x="6032764" y="4495270"/>
                </a:lnTo>
                <a:lnTo>
                  <a:pt x="6031442" y="4498709"/>
                </a:lnTo>
                <a:lnTo>
                  <a:pt x="6029590" y="4501620"/>
                </a:lnTo>
                <a:lnTo>
                  <a:pt x="6025621" y="4509293"/>
                </a:lnTo>
                <a:lnTo>
                  <a:pt x="6022975" y="4515907"/>
                </a:lnTo>
                <a:lnTo>
                  <a:pt x="6021123" y="4521993"/>
                </a:lnTo>
                <a:lnTo>
                  <a:pt x="6020594" y="4524374"/>
                </a:lnTo>
                <a:lnTo>
                  <a:pt x="6019800" y="4527284"/>
                </a:lnTo>
                <a:lnTo>
                  <a:pt x="6019800" y="4529665"/>
                </a:lnTo>
                <a:lnTo>
                  <a:pt x="6019800" y="4531782"/>
                </a:lnTo>
                <a:lnTo>
                  <a:pt x="6020064" y="4533899"/>
                </a:lnTo>
                <a:lnTo>
                  <a:pt x="6020858" y="4535751"/>
                </a:lnTo>
                <a:lnTo>
                  <a:pt x="6021388" y="4537603"/>
                </a:lnTo>
                <a:lnTo>
                  <a:pt x="6022446" y="4539190"/>
                </a:lnTo>
                <a:lnTo>
                  <a:pt x="6023240" y="4540778"/>
                </a:lnTo>
                <a:lnTo>
                  <a:pt x="6024827" y="4541836"/>
                </a:lnTo>
                <a:lnTo>
                  <a:pt x="6025886" y="4543159"/>
                </a:lnTo>
                <a:lnTo>
                  <a:pt x="6027738" y="4543953"/>
                </a:lnTo>
                <a:lnTo>
                  <a:pt x="6029325" y="4545276"/>
                </a:lnTo>
                <a:lnTo>
                  <a:pt x="6031442" y="4545805"/>
                </a:lnTo>
                <a:lnTo>
                  <a:pt x="6035940" y="4547128"/>
                </a:lnTo>
                <a:lnTo>
                  <a:pt x="6040702" y="4547922"/>
                </a:lnTo>
                <a:lnTo>
                  <a:pt x="6046258" y="4548451"/>
                </a:lnTo>
                <a:lnTo>
                  <a:pt x="6052079" y="4548451"/>
                </a:lnTo>
                <a:lnTo>
                  <a:pt x="6058694" y="4547922"/>
                </a:lnTo>
                <a:lnTo>
                  <a:pt x="6065573" y="4547393"/>
                </a:lnTo>
                <a:lnTo>
                  <a:pt x="6104202" y="4568559"/>
                </a:lnTo>
                <a:lnTo>
                  <a:pt x="6103408" y="4569882"/>
                </a:lnTo>
                <a:lnTo>
                  <a:pt x="6105525" y="4570676"/>
                </a:lnTo>
                <a:lnTo>
                  <a:pt x="6107377" y="4570676"/>
                </a:lnTo>
                <a:lnTo>
                  <a:pt x="6109229" y="4570676"/>
                </a:lnTo>
                <a:lnTo>
                  <a:pt x="6111081" y="4570411"/>
                </a:lnTo>
                <a:lnTo>
                  <a:pt x="6107112" y="4570147"/>
                </a:lnTo>
                <a:lnTo>
                  <a:pt x="6103408" y="4569882"/>
                </a:lnTo>
                <a:lnTo>
                  <a:pt x="6105525" y="4568030"/>
                </a:lnTo>
                <a:lnTo>
                  <a:pt x="6107906" y="4566178"/>
                </a:lnTo>
                <a:lnTo>
                  <a:pt x="6112934" y="4562738"/>
                </a:lnTo>
                <a:lnTo>
                  <a:pt x="6117960" y="4559299"/>
                </a:lnTo>
                <a:lnTo>
                  <a:pt x="6122723" y="4555595"/>
                </a:lnTo>
                <a:lnTo>
                  <a:pt x="6125104" y="4554007"/>
                </a:lnTo>
                <a:lnTo>
                  <a:pt x="6126956" y="4551626"/>
                </a:lnTo>
                <a:lnTo>
                  <a:pt x="6129073" y="4549245"/>
                </a:lnTo>
                <a:lnTo>
                  <a:pt x="6130660" y="4546863"/>
                </a:lnTo>
                <a:lnTo>
                  <a:pt x="6131984" y="4543953"/>
                </a:lnTo>
                <a:lnTo>
                  <a:pt x="6133306" y="4541307"/>
                </a:lnTo>
                <a:lnTo>
                  <a:pt x="6133836" y="4537868"/>
                </a:lnTo>
                <a:lnTo>
                  <a:pt x="6134100" y="4534163"/>
                </a:lnTo>
                <a:lnTo>
                  <a:pt x="6133571" y="4528343"/>
                </a:lnTo>
                <a:lnTo>
                  <a:pt x="6132512" y="4522257"/>
                </a:lnTo>
                <a:lnTo>
                  <a:pt x="6131984" y="4515907"/>
                </a:lnTo>
                <a:lnTo>
                  <a:pt x="6131719" y="4510086"/>
                </a:lnTo>
                <a:lnTo>
                  <a:pt x="6131984" y="4506911"/>
                </a:lnTo>
                <a:lnTo>
                  <a:pt x="6132248" y="4504001"/>
                </a:lnTo>
                <a:lnTo>
                  <a:pt x="6133306" y="4501620"/>
                </a:lnTo>
                <a:lnTo>
                  <a:pt x="6134100" y="4499238"/>
                </a:lnTo>
                <a:lnTo>
                  <a:pt x="6135688" y="4497122"/>
                </a:lnTo>
                <a:lnTo>
                  <a:pt x="6137540" y="4495270"/>
                </a:lnTo>
                <a:lnTo>
                  <a:pt x="6139921" y="4493682"/>
                </a:lnTo>
                <a:lnTo>
                  <a:pt x="6143096" y="4492095"/>
                </a:lnTo>
                <a:lnTo>
                  <a:pt x="6145477" y="4491565"/>
                </a:lnTo>
                <a:lnTo>
                  <a:pt x="6148123" y="4491301"/>
                </a:lnTo>
                <a:lnTo>
                  <a:pt x="6150769" y="4491565"/>
                </a:lnTo>
                <a:lnTo>
                  <a:pt x="6153150" y="4492095"/>
                </a:lnTo>
                <a:lnTo>
                  <a:pt x="6155531" y="4492888"/>
                </a:lnTo>
                <a:lnTo>
                  <a:pt x="6158177" y="4493947"/>
                </a:lnTo>
                <a:lnTo>
                  <a:pt x="6160558" y="4495534"/>
                </a:lnTo>
                <a:lnTo>
                  <a:pt x="6162940" y="4497386"/>
                </a:lnTo>
                <a:lnTo>
                  <a:pt x="6167173" y="4501355"/>
                </a:lnTo>
                <a:lnTo>
                  <a:pt x="6171671" y="4505853"/>
                </a:lnTo>
                <a:lnTo>
                  <a:pt x="6175375" y="4510615"/>
                </a:lnTo>
                <a:lnTo>
                  <a:pt x="6178286" y="4515378"/>
                </a:lnTo>
                <a:lnTo>
                  <a:pt x="6181990" y="4520405"/>
                </a:lnTo>
                <a:lnTo>
                  <a:pt x="6185694" y="4525432"/>
                </a:lnTo>
                <a:lnTo>
                  <a:pt x="6189662" y="4530195"/>
                </a:lnTo>
                <a:lnTo>
                  <a:pt x="6193896" y="4534428"/>
                </a:lnTo>
                <a:lnTo>
                  <a:pt x="6202627" y="4543688"/>
                </a:lnTo>
                <a:lnTo>
                  <a:pt x="6211094" y="4552949"/>
                </a:lnTo>
                <a:lnTo>
                  <a:pt x="6215327" y="4557447"/>
                </a:lnTo>
                <a:lnTo>
                  <a:pt x="6218766" y="4562474"/>
                </a:lnTo>
                <a:lnTo>
                  <a:pt x="6222206" y="4567501"/>
                </a:lnTo>
                <a:lnTo>
                  <a:pt x="6225381" y="4572793"/>
                </a:lnTo>
                <a:lnTo>
                  <a:pt x="6228027" y="4578349"/>
                </a:lnTo>
                <a:lnTo>
                  <a:pt x="6229879" y="4584699"/>
                </a:lnTo>
                <a:lnTo>
                  <a:pt x="6231466" y="4590784"/>
                </a:lnTo>
                <a:lnTo>
                  <a:pt x="6231996" y="4594224"/>
                </a:lnTo>
                <a:lnTo>
                  <a:pt x="6232525" y="4597399"/>
                </a:lnTo>
                <a:lnTo>
                  <a:pt x="6232790" y="4600838"/>
                </a:lnTo>
                <a:lnTo>
                  <a:pt x="6233054" y="4604013"/>
                </a:lnTo>
                <a:lnTo>
                  <a:pt x="6233848" y="4606924"/>
                </a:lnTo>
                <a:lnTo>
                  <a:pt x="6234906" y="4610099"/>
                </a:lnTo>
                <a:lnTo>
                  <a:pt x="6235700" y="4612745"/>
                </a:lnTo>
                <a:lnTo>
                  <a:pt x="6237023" y="4615655"/>
                </a:lnTo>
                <a:lnTo>
                  <a:pt x="6239669" y="4621211"/>
                </a:lnTo>
                <a:lnTo>
                  <a:pt x="6243108" y="4625974"/>
                </a:lnTo>
                <a:lnTo>
                  <a:pt x="6246812" y="4631001"/>
                </a:lnTo>
                <a:lnTo>
                  <a:pt x="6250781" y="4635763"/>
                </a:lnTo>
                <a:lnTo>
                  <a:pt x="6254750" y="4640526"/>
                </a:lnTo>
                <a:lnTo>
                  <a:pt x="6262688" y="4649786"/>
                </a:lnTo>
                <a:lnTo>
                  <a:pt x="6266392" y="4654549"/>
                </a:lnTo>
                <a:lnTo>
                  <a:pt x="6269831" y="4659576"/>
                </a:lnTo>
                <a:lnTo>
                  <a:pt x="6273006" y="4664868"/>
                </a:lnTo>
                <a:lnTo>
                  <a:pt x="6275388" y="4670688"/>
                </a:lnTo>
                <a:lnTo>
                  <a:pt x="6276446" y="4673334"/>
                </a:lnTo>
                <a:lnTo>
                  <a:pt x="6277240" y="4676509"/>
                </a:lnTo>
                <a:lnTo>
                  <a:pt x="6277769" y="4679420"/>
                </a:lnTo>
                <a:lnTo>
                  <a:pt x="6278034" y="4682595"/>
                </a:lnTo>
                <a:lnTo>
                  <a:pt x="6329098" y="4758795"/>
                </a:lnTo>
                <a:lnTo>
                  <a:pt x="6358996" y="4791603"/>
                </a:lnTo>
                <a:lnTo>
                  <a:pt x="6364552" y="4792926"/>
                </a:lnTo>
                <a:lnTo>
                  <a:pt x="6369314" y="4794778"/>
                </a:lnTo>
                <a:lnTo>
                  <a:pt x="6374342" y="4796895"/>
                </a:lnTo>
                <a:lnTo>
                  <a:pt x="6379104" y="4799540"/>
                </a:lnTo>
                <a:lnTo>
                  <a:pt x="6383602" y="4802451"/>
                </a:lnTo>
                <a:lnTo>
                  <a:pt x="6388100" y="4805626"/>
                </a:lnTo>
                <a:lnTo>
                  <a:pt x="6396831" y="4812240"/>
                </a:lnTo>
                <a:lnTo>
                  <a:pt x="6405562" y="4818590"/>
                </a:lnTo>
                <a:lnTo>
                  <a:pt x="6409796" y="4821765"/>
                </a:lnTo>
                <a:lnTo>
                  <a:pt x="6414823" y="4824147"/>
                </a:lnTo>
                <a:lnTo>
                  <a:pt x="6419321" y="4826528"/>
                </a:lnTo>
                <a:lnTo>
                  <a:pt x="6424612" y="4828380"/>
                </a:lnTo>
                <a:lnTo>
                  <a:pt x="6429904" y="4829968"/>
                </a:lnTo>
                <a:lnTo>
                  <a:pt x="6435725" y="4830497"/>
                </a:lnTo>
                <a:lnTo>
                  <a:pt x="6435725" y="4833936"/>
                </a:lnTo>
                <a:lnTo>
                  <a:pt x="6435725" y="4837640"/>
                </a:lnTo>
                <a:lnTo>
                  <a:pt x="6435196" y="4841345"/>
                </a:lnTo>
                <a:lnTo>
                  <a:pt x="6434402" y="4845049"/>
                </a:lnTo>
                <a:lnTo>
                  <a:pt x="6433873" y="4848753"/>
                </a:lnTo>
                <a:lnTo>
                  <a:pt x="6433079" y="4852457"/>
                </a:lnTo>
                <a:lnTo>
                  <a:pt x="6430169" y="4859865"/>
                </a:lnTo>
                <a:lnTo>
                  <a:pt x="6426729" y="4867538"/>
                </a:lnTo>
                <a:lnTo>
                  <a:pt x="6423025" y="4874947"/>
                </a:lnTo>
                <a:lnTo>
                  <a:pt x="6418527" y="4881826"/>
                </a:lnTo>
                <a:lnTo>
                  <a:pt x="6413500" y="4888705"/>
                </a:lnTo>
                <a:lnTo>
                  <a:pt x="6408473" y="4895055"/>
                </a:lnTo>
                <a:lnTo>
                  <a:pt x="6402652" y="4900876"/>
                </a:lnTo>
                <a:lnTo>
                  <a:pt x="6396831" y="4906168"/>
                </a:lnTo>
                <a:lnTo>
                  <a:pt x="6391010" y="4910665"/>
                </a:lnTo>
                <a:lnTo>
                  <a:pt x="6387836" y="4912518"/>
                </a:lnTo>
                <a:lnTo>
                  <a:pt x="6384660" y="4914105"/>
                </a:lnTo>
                <a:lnTo>
                  <a:pt x="6381750" y="4915693"/>
                </a:lnTo>
                <a:lnTo>
                  <a:pt x="6378575" y="4917015"/>
                </a:lnTo>
                <a:lnTo>
                  <a:pt x="6375400" y="4918074"/>
                </a:lnTo>
                <a:lnTo>
                  <a:pt x="6372490" y="4918868"/>
                </a:lnTo>
                <a:lnTo>
                  <a:pt x="6369579" y="4919132"/>
                </a:lnTo>
                <a:lnTo>
                  <a:pt x="6366669" y="4919397"/>
                </a:lnTo>
                <a:lnTo>
                  <a:pt x="6359525" y="4919132"/>
                </a:lnTo>
                <a:lnTo>
                  <a:pt x="6352381" y="4918338"/>
                </a:lnTo>
                <a:lnTo>
                  <a:pt x="6349206" y="4918338"/>
                </a:lnTo>
                <a:lnTo>
                  <a:pt x="6345766" y="4918868"/>
                </a:lnTo>
                <a:lnTo>
                  <a:pt x="6342327" y="4919132"/>
                </a:lnTo>
                <a:lnTo>
                  <a:pt x="6339152" y="4919926"/>
                </a:lnTo>
                <a:lnTo>
                  <a:pt x="6336242" y="4921513"/>
                </a:lnTo>
                <a:lnTo>
                  <a:pt x="6333066" y="4923630"/>
                </a:lnTo>
                <a:lnTo>
                  <a:pt x="6329892" y="4926540"/>
                </a:lnTo>
                <a:lnTo>
                  <a:pt x="6326452" y="4929715"/>
                </a:lnTo>
                <a:lnTo>
                  <a:pt x="6322748" y="4933684"/>
                </a:lnTo>
                <a:lnTo>
                  <a:pt x="6319044" y="4938447"/>
                </a:lnTo>
                <a:lnTo>
                  <a:pt x="6315075" y="4943738"/>
                </a:lnTo>
                <a:lnTo>
                  <a:pt x="6311106" y="4948765"/>
                </a:lnTo>
                <a:lnTo>
                  <a:pt x="6303169" y="4961201"/>
                </a:lnTo>
                <a:lnTo>
                  <a:pt x="6294702" y="4974695"/>
                </a:lnTo>
                <a:lnTo>
                  <a:pt x="6286500" y="4988982"/>
                </a:lnTo>
                <a:lnTo>
                  <a:pt x="6278827" y="5004063"/>
                </a:lnTo>
                <a:lnTo>
                  <a:pt x="6271419" y="5019145"/>
                </a:lnTo>
                <a:lnTo>
                  <a:pt x="6264275" y="5034226"/>
                </a:lnTo>
                <a:lnTo>
                  <a:pt x="6258190" y="5049043"/>
                </a:lnTo>
                <a:lnTo>
                  <a:pt x="6253162" y="5062801"/>
                </a:lnTo>
                <a:lnTo>
                  <a:pt x="6250781" y="5069151"/>
                </a:lnTo>
                <a:lnTo>
                  <a:pt x="6248929" y="5075501"/>
                </a:lnTo>
                <a:lnTo>
                  <a:pt x="6247342" y="5081322"/>
                </a:lnTo>
                <a:lnTo>
                  <a:pt x="6246284" y="5086878"/>
                </a:lnTo>
                <a:lnTo>
                  <a:pt x="6245490" y="5091641"/>
                </a:lnTo>
                <a:lnTo>
                  <a:pt x="6244960" y="5095874"/>
                </a:lnTo>
                <a:lnTo>
                  <a:pt x="6244960" y="5099843"/>
                </a:lnTo>
                <a:lnTo>
                  <a:pt x="6245225" y="5103018"/>
                </a:lnTo>
                <a:lnTo>
                  <a:pt x="6248136" y="5117835"/>
                </a:lnTo>
                <a:lnTo>
                  <a:pt x="6249194" y="5125243"/>
                </a:lnTo>
                <a:lnTo>
                  <a:pt x="6249988" y="5132122"/>
                </a:lnTo>
                <a:lnTo>
                  <a:pt x="6250252" y="5139001"/>
                </a:lnTo>
                <a:lnTo>
                  <a:pt x="6250252" y="5145616"/>
                </a:lnTo>
                <a:lnTo>
                  <a:pt x="6249194" y="5152230"/>
                </a:lnTo>
                <a:lnTo>
                  <a:pt x="6248664" y="5155141"/>
                </a:lnTo>
                <a:lnTo>
                  <a:pt x="6247871" y="5158051"/>
                </a:lnTo>
                <a:lnTo>
                  <a:pt x="6246812" y="5160962"/>
                </a:lnTo>
                <a:lnTo>
                  <a:pt x="6245490" y="5163872"/>
                </a:lnTo>
                <a:lnTo>
                  <a:pt x="6244166" y="5166253"/>
                </a:lnTo>
                <a:lnTo>
                  <a:pt x="6242579" y="5168635"/>
                </a:lnTo>
                <a:lnTo>
                  <a:pt x="6240727" y="5171280"/>
                </a:lnTo>
                <a:lnTo>
                  <a:pt x="6238610" y="5173662"/>
                </a:lnTo>
                <a:lnTo>
                  <a:pt x="6235964" y="5175778"/>
                </a:lnTo>
                <a:lnTo>
                  <a:pt x="6233584" y="5177630"/>
                </a:lnTo>
                <a:lnTo>
                  <a:pt x="6230673" y="5179747"/>
                </a:lnTo>
                <a:lnTo>
                  <a:pt x="6227498" y="5181335"/>
                </a:lnTo>
                <a:lnTo>
                  <a:pt x="6223794" y="5182922"/>
                </a:lnTo>
                <a:lnTo>
                  <a:pt x="6220090" y="5184510"/>
                </a:lnTo>
                <a:lnTo>
                  <a:pt x="6215856" y="5185568"/>
                </a:lnTo>
                <a:lnTo>
                  <a:pt x="6211623" y="5186891"/>
                </a:lnTo>
                <a:lnTo>
                  <a:pt x="6206596" y="5187685"/>
                </a:lnTo>
                <a:lnTo>
                  <a:pt x="6201304" y="5188478"/>
                </a:lnTo>
                <a:lnTo>
                  <a:pt x="6199452" y="5188743"/>
                </a:lnTo>
                <a:lnTo>
                  <a:pt x="6197600" y="5189272"/>
                </a:lnTo>
                <a:lnTo>
                  <a:pt x="6196277" y="5190330"/>
                </a:lnTo>
                <a:lnTo>
                  <a:pt x="6194690" y="5190860"/>
                </a:lnTo>
                <a:lnTo>
                  <a:pt x="6191779" y="5192976"/>
                </a:lnTo>
                <a:lnTo>
                  <a:pt x="6189662" y="5195887"/>
                </a:lnTo>
                <a:lnTo>
                  <a:pt x="6187810" y="5198797"/>
                </a:lnTo>
                <a:lnTo>
                  <a:pt x="6185958" y="5201972"/>
                </a:lnTo>
                <a:lnTo>
                  <a:pt x="6183312" y="5208587"/>
                </a:lnTo>
                <a:lnTo>
                  <a:pt x="6180138" y="5215466"/>
                </a:lnTo>
                <a:lnTo>
                  <a:pt x="6177227" y="5221551"/>
                </a:lnTo>
                <a:lnTo>
                  <a:pt x="6174052" y="5227108"/>
                </a:lnTo>
                <a:lnTo>
                  <a:pt x="6170612" y="5231605"/>
                </a:lnTo>
                <a:lnTo>
                  <a:pt x="6167702" y="5236103"/>
                </a:lnTo>
                <a:lnTo>
                  <a:pt x="6164262" y="5239014"/>
                </a:lnTo>
                <a:lnTo>
                  <a:pt x="6162675" y="5240337"/>
                </a:lnTo>
                <a:lnTo>
                  <a:pt x="6160823" y="5241660"/>
                </a:lnTo>
                <a:lnTo>
                  <a:pt x="6159236" y="5242453"/>
                </a:lnTo>
                <a:lnTo>
                  <a:pt x="6157384" y="5242718"/>
                </a:lnTo>
                <a:lnTo>
                  <a:pt x="6155796" y="5243512"/>
                </a:lnTo>
                <a:lnTo>
                  <a:pt x="6154208" y="5243512"/>
                </a:lnTo>
                <a:lnTo>
                  <a:pt x="6152356" y="5242983"/>
                </a:lnTo>
                <a:lnTo>
                  <a:pt x="6150504" y="5242718"/>
                </a:lnTo>
                <a:lnTo>
                  <a:pt x="6148652" y="5241924"/>
                </a:lnTo>
                <a:lnTo>
                  <a:pt x="6146800" y="5240866"/>
                </a:lnTo>
                <a:lnTo>
                  <a:pt x="6144948" y="5239278"/>
                </a:lnTo>
                <a:lnTo>
                  <a:pt x="6143096" y="5237955"/>
                </a:lnTo>
                <a:lnTo>
                  <a:pt x="6141244" y="5236103"/>
                </a:lnTo>
                <a:lnTo>
                  <a:pt x="6139127" y="5233458"/>
                </a:lnTo>
                <a:lnTo>
                  <a:pt x="6135158" y="5228166"/>
                </a:lnTo>
                <a:lnTo>
                  <a:pt x="6130925" y="5221022"/>
                </a:lnTo>
                <a:lnTo>
                  <a:pt x="6126427" y="5212555"/>
                </a:lnTo>
                <a:lnTo>
                  <a:pt x="6125898" y="5211233"/>
                </a:lnTo>
                <a:lnTo>
                  <a:pt x="6124840" y="5209910"/>
                </a:lnTo>
                <a:lnTo>
                  <a:pt x="6123252" y="5208587"/>
                </a:lnTo>
                <a:lnTo>
                  <a:pt x="6122194" y="5207793"/>
                </a:lnTo>
                <a:lnTo>
                  <a:pt x="6118754" y="5205941"/>
                </a:lnTo>
                <a:lnTo>
                  <a:pt x="6114521" y="5204618"/>
                </a:lnTo>
                <a:lnTo>
                  <a:pt x="6109758" y="5203824"/>
                </a:lnTo>
                <a:lnTo>
                  <a:pt x="6104996" y="5203030"/>
                </a:lnTo>
                <a:lnTo>
                  <a:pt x="6099440" y="5202766"/>
                </a:lnTo>
                <a:lnTo>
                  <a:pt x="6093884" y="5203030"/>
                </a:lnTo>
                <a:lnTo>
                  <a:pt x="6088327" y="5203824"/>
                </a:lnTo>
                <a:lnTo>
                  <a:pt x="6082771" y="5204883"/>
                </a:lnTo>
                <a:lnTo>
                  <a:pt x="6077214" y="5206205"/>
                </a:lnTo>
                <a:lnTo>
                  <a:pt x="6072188" y="5208322"/>
                </a:lnTo>
                <a:lnTo>
                  <a:pt x="6067160" y="5210439"/>
                </a:lnTo>
                <a:lnTo>
                  <a:pt x="6062927" y="5213349"/>
                </a:lnTo>
                <a:lnTo>
                  <a:pt x="6061075" y="5214937"/>
                </a:lnTo>
                <a:lnTo>
                  <a:pt x="6059223" y="5216260"/>
                </a:lnTo>
                <a:lnTo>
                  <a:pt x="6057371" y="5217847"/>
                </a:lnTo>
                <a:lnTo>
                  <a:pt x="6056048" y="5219699"/>
                </a:lnTo>
                <a:lnTo>
                  <a:pt x="6048375" y="5229753"/>
                </a:lnTo>
                <a:lnTo>
                  <a:pt x="6040702" y="5239014"/>
                </a:lnTo>
                <a:lnTo>
                  <a:pt x="6032764" y="5247480"/>
                </a:lnTo>
                <a:lnTo>
                  <a:pt x="6029060" y="5251449"/>
                </a:lnTo>
                <a:lnTo>
                  <a:pt x="6024827" y="5254889"/>
                </a:lnTo>
                <a:lnTo>
                  <a:pt x="6020858" y="5258328"/>
                </a:lnTo>
                <a:lnTo>
                  <a:pt x="6016890" y="5261503"/>
                </a:lnTo>
                <a:lnTo>
                  <a:pt x="6012392" y="5264678"/>
                </a:lnTo>
                <a:lnTo>
                  <a:pt x="6008158" y="5267324"/>
                </a:lnTo>
                <a:lnTo>
                  <a:pt x="6003925" y="5269705"/>
                </a:lnTo>
                <a:lnTo>
                  <a:pt x="5999692" y="5272087"/>
                </a:lnTo>
                <a:lnTo>
                  <a:pt x="5994929" y="5274203"/>
                </a:lnTo>
                <a:lnTo>
                  <a:pt x="5990696" y="5276055"/>
                </a:lnTo>
                <a:lnTo>
                  <a:pt x="5985669" y="5277378"/>
                </a:lnTo>
                <a:lnTo>
                  <a:pt x="5981171" y="5278701"/>
                </a:lnTo>
                <a:lnTo>
                  <a:pt x="5976144" y="5280024"/>
                </a:lnTo>
                <a:lnTo>
                  <a:pt x="5971381" y="5280553"/>
                </a:lnTo>
                <a:lnTo>
                  <a:pt x="5966090" y="5281083"/>
                </a:lnTo>
                <a:lnTo>
                  <a:pt x="5961327" y="5281347"/>
                </a:lnTo>
                <a:lnTo>
                  <a:pt x="5955771" y="5281347"/>
                </a:lnTo>
                <a:lnTo>
                  <a:pt x="5950479" y="5281083"/>
                </a:lnTo>
                <a:lnTo>
                  <a:pt x="5944658" y="5280553"/>
                </a:lnTo>
                <a:lnTo>
                  <a:pt x="5939102" y="5280024"/>
                </a:lnTo>
                <a:lnTo>
                  <a:pt x="5933281" y="5278701"/>
                </a:lnTo>
                <a:lnTo>
                  <a:pt x="5927196" y="5277378"/>
                </a:lnTo>
                <a:lnTo>
                  <a:pt x="5920846" y="5275526"/>
                </a:lnTo>
                <a:lnTo>
                  <a:pt x="5914760" y="5273674"/>
                </a:lnTo>
                <a:lnTo>
                  <a:pt x="5908410" y="5271293"/>
                </a:lnTo>
                <a:lnTo>
                  <a:pt x="5901531" y="5268912"/>
                </a:lnTo>
                <a:lnTo>
                  <a:pt x="5898356" y="5267589"/>
                </a:lnTo>
                <a:lnTo>
                  <a:pt x="5894916" y="5266795"/>
                </a:lnTo>
                <a:lnTo>
                  <a:pt x="5891477" y="5265737"/>
                </a:lnTo>
                <a:lnTo>
                  <a:pt x="5887773" y="5265472"/>
                </a:lnTo>
                <a:lnTo>
                  <a:pt x="5884334" y="5265208"/>
                </a:lnTo>
                <a:lnTo>
                  <a:pt x="5881158" y="5264943"/>
                </a:lnTo>
                <a:lnTo>
                  <a:pt x="5877719" y="5265208"/>
                </a:lnTo>
                <a:lnTo>
                  <a:pt x="5874014" y="5265472"/>
                </a:lnTo>
                <a:lnTo>
                  <a:pt x="5870575" y="5266001"/>
                </a:lnTo>
                <a:lnTo>
                  <a:pt x="5867136" y="5266795"/>
                </a:lnTo>
                <a:lnTo>
                  <a:pt x="5864225" y="5267589"/>
                </a:lnTo>
                <a:lnTo>
                  <a:pt x="5860786" y="5268912"/>
                </a:lnTo>
                <a:lnTo>
                  <a:pt x="5857346" y="5270499"/>
                </a:lnTo>
                <a:lnTo>
                  <a:pt x="5854436" y="5272087"/>
                </a:lnTo>
                <a:lnTo>
                  <a:pt x="5851260" y="5273674"/>
                </a:lnTo>
                <a:lnTo>
                  <a:pt x="5847821" y="5275526"/>
                </a:lnTo>
                <a:lnTo>
                  <a:pt x="5845175" y="5277908"/>
                </a:lnTo>
                <a:lnTo>
                  <a:pt x="5842000" y="5280289"/>
                </a:lnTo>
                <a:lnTo>
                  <a:pt x="5836444" y="5285051"/>
                </a:lnTo>
                <a:lnTo>
                  <a:pt x="5830888" y="5290872"/>
                </a:lnTo>
                <a:lnTo>
                  <a:pt x="5826125" y="5297487"/>
                </a:lnTo>
                <a:lnTo>
                  <a:pt x="5821892" y="5304630"/>
                </a:lnTo>
                <a:lnTo>
                  <a:pt x="5817658" y="5312303"/>
                </a:lnTo>
                <a:lnTo>
                  <a:pt x="5814484" y="5320241"/>
                </a:lnTo>
                <a:lnTo>
                  <a:pt x="5811308" y="5328708"/>
                </a:lnTo>
                <a:lnTo>
                  <a:pt x="5809192" y="5337439"/>
                </a:lnTo>
                <a:lnTo>
                  <a:pt x="5807340" y="5346699"/>
                </a:lnTo>
                <a:lnTo>
                  <a:pt x="5806016" y="5350933"/>
                </a:lnTo>
                <a:lnTo>
                  <a:pt x="5804429" y="5355166"/>
                </a:lnTo>
                <a:lnTo>
                  <a:pt x="5802842" y="5358870"/>
                </a:lnTo>
                <a:lnTo>
                  <a:pt x="5800990" y="5362574"/>
                </a:lnTo>
                <a:lnTo>
                  <a:pt x="5799666" y="5364162"/>
                </a:lnTo>
                <a:lnTo>
                  <a:pt x="5798079" y="5365220"/>
                </a:lnTo>
                <a:lnTo>
                  <a:pt x="5796756" y="5366543"/>
                </a:lnTo>
                <a:lnTo>
                  <a:pt x="5795169" y="5367866"/>
                </a:lnTo>
                <a:lnTo>
                  <a:pt x="5793581" y="5368660"/>
                </a:lnTo>
                <a:lnTo>
                  <a:pt x="5791464" y="5369189"/>
                </a:lnTo>
                <a:lnTo>
                  <a:pt x="5789612" y="5369983"/>
                </a:lnTo>
                <a:lnTo>
                  <a:pt x="5786966" y="5369983"/>
                </a:lnTo>
                <a:lnTo>
                  <a:pt x="5784586" y="5369983"/>
                </a:lnTo>
                <a:lnTo>
                  <a:pt x="5782204" y="5369983"/>
                </a:lnTo>
                <a:lnTo>
                  <a:pt x="5779294" y="5369189"/>
                </a:lnTo>
                <a:lnTo>
                  <a:pt x="5776384" y="5368395"/>
                </a:lnTo>
                <a:lnTo>
                  <a:pt x="5772944" y="5367601"/>
                </a:lnTo>
                <a:lnTo>
                  <a:pt x="5769240" y="5366014"/>
                </a:lnTo>
                <a:lnTo>
                  <a:pt x="5765536" y="5364426"/>
                </a:lnTo>
                <a:lnTo>
                  <a:pt x="5761566" y="5362310"/>
                </a:lnTo>
                <a:lnTo>
                  <a:pt x="5759450" y="5361516"/>
                </a:lnTo>
                <a:lnTo>
                  <a:pt x="5757334" y="5361516"/>
                </a:lnTo>
                <a:lnTo>
                  <a:pt x="5754423" y="5362045"/>
                </a:lnTo>
                <a:lnTo>
                  <a:pt x="5751512" y="5362839"/>
                </a:lnTo>
                <a:lnTo>
                  <a:pt x="5748338" y="5364162"/>
                </a:lnTo>
                <a:lnTo>
                  <a:pt x="5744898" y="5366014"/>
                </a:lnTo>
                <a:lnTo>
                  <a:pt x="5741194" y="5368395"/>
                </a:lnTo>
                <a:lnTo>
                  <a:pt x="5737490" y="5370776"/>
                </a:lnTo>
                <a:lnTo>
                  <a:pt x="5734050" y="5373951"/>
                </a:lnTo>
                <a:lnTo>
                  <a:pt x="5729816" y="5377391"/>
                </a:lnTo>
                <a:lnTo>
                  <a:pt x="5721614" y="5384799"/>
                </a:lnTo>
                <a:lnTo>
                  <a:pt x="5713677" y="5393266"/>
                </a:lnTo>
                <a:lnTo>
                  <a:pt x="5705475" y="5402262"/>
                </a:lnTo>
                <a:lnTo>
                  <a:pt x="5697273" y="5411787"/>
                </a:lnTo>
                <a:lnTo>
                  <a:pt x="5690129" y="5421576"/>
                </a:lnTo>
                <a:lnTo>
                  <a:pt x="5683250" y="5431101"/>
                </a:lnTo>
                <a:lnTo>
                  <a:pt x="5677429" y="5440362"/>
                </a:lnTo>
                <a:lnTo>
                  <a:pt x="5672402" y="5448828"/>
                </a:lnTo>
                <a:lnTo>
                  <a:pt x="5670550" y="5452797"/>
                </a:lnTo>
                <a:lnTo>
                  <a:pt x="5668698" y="5456766"/>
                </a:lnTo>
                <a:lnTo>
                  <a:pt x="5667640" y="5460205"/>
                </a:lnTo>
                <a:lnTo>
                  <a:pt x="5666846" y="5463645"/>
                </a:lnTo>
                <a:lnTo>
                  <a:pt x="5666316" y="5466291"/>
                </a:lnTo>
                <a:lnTo>
                  <a:pt x="5666316" y="5469201"/>
                </a:lnTo>
                <a:lnTo>
                  <a:pt x="5667375" y="5476610"/>
                </a:lnTo>
                <a:lnTo>
                  <a:pt x="5668434" y="5483753"/>
                </a:lnTo>
                <a:lnTo>
                  <a:pt x="5670550" y="5499364"/>
                </a:lnTo>
                <a:lnTo>
                  <a:pt x="5671608" y="5506508"/>
                </a:lnTo>
                <a:lnTo>
                  <a:pt x="5671873" y="5513651"/>
                </a:lnTo>
                <a:lnTo>
                  <a:pt x="5671608" y="5520530"/>
                </a:lnTo>
                <a:lnTo>
                  <a:pt x="5671344" y="5523705"/>
                </a:lnTo>
                <a:lnTo>
                  <a:pt x="5670550" y="5526880"/>
                </a:lnTo>
                <a:lnTo>
                  <a:pt x="5669756" y="5529526"/>
                </a:lnTo>
                <a:lnTo>
                  <a:pt x="5668434" y="5532437"/>
                </a:lnTo>
                <a:lnTo>
                  <a:pt x="5667375" y="5535083"/>
                </a:lnTo>
                <a:lnTo>
                  <a:pt x="5665523" y="5537728"/>
                </a:lnTo>
                <a:lnTo>
                  <a:pt x="5663671" y="5539845"/>
                </a:lnTo>
                <a:lnTo>
                  <a:pt x="5661025" y="5541697"/>
                </a:lnTo>
                <a:lnTo>
                  <a:pt x="5658644" y="5543549"/>
                </a:lnTo>
                <a:lnTo>
                  <a:pt x="5655469" y="5544608"/>
                </a:lnTo>
                <a:lnTo>
                  <a:pt x="5652029" y="5545930"/>
                </a:lnTo>
                <a:lnTo>
                  <a:pt x="5648325" y="5546724"/>
                </a:lnTo>
                <a:lnTo>
                  <a:pt x="5643827" y="5547518"/>
                </a:lnTo>
                <a:lnTo>
                  <a:pt x="5639064" y="5547783"/>
                </a:lnTo>
                <a:lnTo>
                  <a:pt x="5633773" y="5547783"/>
                </a:lnTo>
                <a:lnTo>
                  <a:pt x="5628216" y="5547518"/>
                </a:lnTo>
                <a:lnTo>
                  <a:pt x="5621866" y="5546724"/>
                </a:lnTo>
                <a:lnTo>
                  <a:pt x="5614988" y="5545666"/>
                </a:lnTo>
                <a:lnTo>
                  <a:pt x="5613136" y="5545666"/>
                </a:lnTo>
                <a:lnTo>
                  <a:pt x="5611284" y="5545930"/>
                </a:lnTo>
                <a:lnTo>
                  <a:pt x="5609431" y="5546195"/>
                </a:lnTo>
                <a:lnTo>
                  <a:pt x="5607314" y="5547253"/>
                </a:lnTo>
                <a:lnTo>
                  <a:pt x="5603610" y="5549370"/>
                </a:lnTo>
                <a:lnTo>
                  <a:pt x="5599906" y="5551751"/>
                </a:lnTo>
                <a:lnTo>
                  <a:pt x="5582708" y="5563393"/>
                </a:lnTo>
                <a:lnTo>
                  <a:pt x="5575829" y="5568155"/>
                </a:lnTo>
                <a:lnTo>
                  <a:pt x="5569214" y="5571595"/>
                </a:lnTo>
                <a:lnTo>
                  <a:pt x="5563658" y="5574505"/>
                </a:lnTo>
                <a:lnTo>
                  <a:pt x="5561012" y="5575828"/>
                </a:lnTo>
                <a:lnTo>
                  <a:pt x="5558631" y="5576358"/>
                </a:lnTo>
                <a:lnTo>
                  <a:pt x="5555721" y="5576887"/>
                </a:lnTo>
                <a:lnTo>
                  <a:pt x="5553604" y="5577151"/>
                </a:lnTo>
                <a:lnTo>
                  <a:pt x="5551223" y="5577151"/>
                </a:lnTo>
                <a:lnTo>
                  <a:pt x="5548842" y="5576887"/>
                </a:lnTo>
                <a:lnTo>
                  <a:pt x="5546196" y="5576358"/>
                </a:lnTo>
                <a:lnTo>
                  <a:pt x="5544079" y="5575828"/>
                </a:lnTo>
                <a:lnTo>
                  <a:pt x="5541698" y="5574505"/>
                </a:lnTo>
                <a:lnTo>
                  <a:pt x="5539316" y="5573183"/>
                </a:lnTo>
                <a:lnTo>
                  <a:pt x="5536406" y="5571595"/>
                </a:lnTo>
                <a:lnTo>
                  <a:pt x="5534025" y="5570008"/>
                </a:lnTo>
                <a:lnTo>
                  <a:pt x="5528469" y="5565245"/>
                </a:lnTo>
                <a:lnTo>
                  <a:pt x="5522384" y="5559424"/>
                </a:lnTo>
                <a:lnTo>
                  <a:pt x="5515504" y="5552810"/>
                </a:lnTo>
                <a:lnTo>
                  <a:pt x="5499364" y="5535083"/>
                </a:lnTo>
                <a:lnTo>
                  <a:pt x="5496454" y="5532701"/>
                </a:lnTo>
                <a:lnTo>
                  <a:pt x="5494073" y="5531114"/>
                </a:lnTo>
                <a:lnTo>
                  <a:pt x="5491956" y="5530320"/>
                </a:lnTo>
                <a:lnTo>
                  <a:pt x="5489839" y="5530320"/>
                </a:lnTo>
                <a:lnTo>
                  <a:pt x="5487723" y="5530849"/>
                </a:lnTo>
                <a:lnTo>
                  <a:pt x="5485341" y="5532172"/>
                </a:lnTo>
                <a:lnTo>
                  <a:pt x="5483225" y="5533760"/>
                </a:lnTo>
                <a:lnTo>
                  <a:pt x="5480844" y="5535347"/>
                </a:lnTo>
                <a:lnTo>
                  <a:pt x="5476610" y="5539051"/>
                </a:lnTo>
                <a:lnTo>
                  <a:pt x="5471848" y="5543549"/>
                </a:lnTo>
                <a:lnTo>
                  <a:pt x="5467350" y="5547783"/>
                </a:lnTo>
                <a:lnTo>
                  <a:pt x="5462587" y="5552016"/>
                </a:lnTo>
                <a:lnTo>
                  <a:pt x="5458089" y="5555455"/>
                </a:lnTo>
                <a:lnTo>
                  <a:pt x="5455708" y="5557308"/>
                </a:lnTo>
                <a:lnTo>
                  <a:pt x="5453591" y="5558630"/>
                </a:lnTo>
                <a:lnTo>
                  <a:pt x="5450946" y="5559424"/>
                </a:lnTo>
                <a:lnTo>
                  <a:pt x="5448829" y="5560483"/>
                </a:lnTo>
                <a:lnTo>
                  <a:pt x="5446712" y="5560747"/>
                </a:lnTo>
                <a:lnTo>
                  <a:pt x="5444596" y="5561012"/>
                </a:lnTo>
                <a:lnTo>
                  <a:pt x="5441421" y="5561012"/>
                </a:lnTo>
                <a:lnTo>
                  <a:pt x="5438775" y="5561541"/>
                </a:lnTo>
                <a:lnTo>
                  <a:pt x="5436658" y="5562599"/>
                </a:lnTo>
                <a:lnTo>
                  <a:pt x="5434541" y="5563922"/>
                </a:lnTo>
                <a:lnTo>
                  <a:pt x="5432689" y="5565774"/>
                </a:lnTo>
                <a:lnTo>
                  <a:pt x="5431102" y="5568155"/>
                </a:lnTo>
                <a:lnTo>
                  <a:pt x="5429514" y="5570801"/>
                </a:lnTo>
                <a:lnTo>
                  <a:pt x="5427927" y="5573447"/>
                </a:lnTo>
                <a:lnTo>
                  <a:pt x="5425810" y="5579797"/>
                </a:lnTo>
                <a:lnTo>
                  <a:pt x="5423694" y="5586147"/>
                </a:lnTo>
                <a:lnTo>
                  <a:pt x="5421841" y="5593026"/>
                </a:lnTo>
                <a:lnTo>
                  <a:pt x="5419725" y="5599376"/>
                </a:lnTo>
                <a:lnTo>
                  <a:pt x="5418402" y="5602551"/>
                </a:lnTo>
                <a:lnTo>
                  <a:pt x="5417344" y="5605197"/>
                </a:lnTo>
                <a:lnTo>
                  <a:pt x="5415756" y="5607843"/>
                </a:lnTo>
                <a:lnTo>
                  <a:pt x="5414169" y="5610224"/>
                </a:lnTo>
                <a:lnTo>
                  <a:pt x="5412316" y="5612341"/>
                </a:lnTo>
                <a:lnTo>
                  <a:pt x="5410200" y="5613928"/>
                </a:lnTo>
                <a:lnTo>
                  <a:pt x="5408083" y="5614987"/>
                </a:lnTo>
                <a:lnTo>
                  <a:pt x="5405702" y="5616045"/>
                </a:lnTo>
                <a:lnTo>
                  <a:pt x="5402527" y="5616310"/>
                </a:lnTo>
                <a:lnTo>
                  <a:pt x="5399352" y="5616045"/>
                </a:lnTo>
                <a:lnTo>
                  <a:pt x="5395648" y="5614987"/>
                </a:lnTo>
                <a:lnTo>
                  <a:pt x="5391679" y="5613928"/>
                </a:lnTo>
                <a:lnTo>
                  <a:pt x="5387446" y="5611547"/>
                </a:lnTo>
                <a:lnTo>
                  <a:pt x="5382683" y="5608637"/>
                </a:lnTo>
                <a:lnTo>
                  <a:pt x="5377391" y="5605197"/>
                </a:lnTo>
                <a:lnTo>
                  <a:pt x="5371571" y="5600699"/>
                </a:lnTo>
                <a:lnTo>
                  <a:pt x="5367602" y="5597524"/>
                </a:lnTo>
                <a:lnTo>
                  <a:pt x="5362575" y="5595408"/>
                </a:lnTo>
                <a:lnTo>
                  <a:pt x="5357548" y="5593291"/>
                </a:lnTo>
                <a:lnTo>
                  <a:pt x="5352521" y="5591439"/>
                </a:lnTo>
                <a:lnTo>
                  <a:pt x="5346964" y="5589851"/>
                </a:lnTo>
                <a:lnTo>
                  <a:pt x="5341144" y="5588528"/>
                </a:lnTo>
                <a:lnTo>
                  <a:pt x="5329502" y="5585883"/>
                </a:lnTo>
                <a:lnTo>
                  <a:pt x="5323681" y="5584030"/>
                </a:lnTo>
                <a:lnTo>
                  <a:pt x="5317860" y="5582178"/>
                </a:lnTo>
                <a:lnTo>
                  <a:pt x="5312039" y="5579797"/>
                </a:lnTo>
                <a:lnTo>
                  <a:pt x="5306748" y="5576887"/>
                </a:lnTo>
                <a:lnTo>
                  <a:pt x="5301456" y="5573447"/>
                </a:lnTo>
                <a:lnTo>
                  <a:pt x="5299075" y="5571595"/>
                </a:lnTo>
                <a:lnTo>
                  <a:pt x="5296429" y="5569478"/>
                </a:lnTo>
                <a:lnTo>
                  <a:pt x="5294048" y="5567097"/>
                </a:lnTo>
                <a:lnTo>
                  <a:pt x="5291931" y="5564716"/>
                </a:lnTo>
                <a:lnTo>
                  <a:pt x="5289814" y="5561805"/>
                </a:lnTo>
                <a:lnTo>
                  <a:pt x="5287962" y="5559160"/>
                </a:lnTo>
                <a:lnTo>
                  <a:pt x="5285316" y="5555191"/>
                </a:lnTo>
                <a:lnTo>
                  <a:pt x="5281612" y="5551222"/>
                </a:lnTo>
                <a:lnTo>
                  <a:pt x="5277644" y="5547518"/>
                </a:lnTo>
                <a:lnTo>
                  <a:pt x="5272881" y="5544078"/>
                </a:lnTo>
                <a:lnTo>
                  <a:pt x="5268383" y="5541433"/>
                </a:lnTo>
                <a:lnTo>
                  <a:pt x="5263621" y="5539051"/>
                </a:lnTo>
                <a:lnTo>
                  <a:pt x="5261504" y="5538522"/>
                </a:lnTo>
                <a:lnTo>
                  <a:pt x="5259387" y="5538258"/>
                </a:lnTo>
                <a:lnTo>
                  <a:pt x="5257535" y="5538258"/>
                </a:lnTo>
                <a:lnTo>
                  <a:pt x="5255683" y="5538258"/>
                </a:lnTo>
                <a:lnTo>
                  <a:pt x="5247481" y="5539845"/>
                </a:lnTo>
                <a:lnTo>
                  <a:pt x="5244041" y="5540374"/>
                </a:lnTo>
                <a:lnTo>
                  <a:pt x="5241396" y="5540374"/>
                </a:lnTo>
                <a:lnTo>
                  <a:pt x="5238750" y="5540110"/>
                </a:lnTo>
                <a:lnTo>
                  <a:pt x="5236633" y="5539845"/>
                </a:lnTo>
                <a:lnTo>
                  <a:pt x="5235046" y="5538787"/>
                </a:lnTo>
                <a:lnTo>
                  <a:pt x="5233987" y="5537728"/>
                </a:lnTo>
                <a:lnTo>
                  <a:pt x="5232664" y="5536141"/>
                </a:lnTo>
                <a:lnTo>
                  <a:pt x="5232135" y="5534289"/>
                </a:lnTo>
                <a:lnTo>
                  <a:pt x="5231341" y="5532172"/>
                </a:lnTo>
                <a:lnTo>
                  <a:pt x="5231077" y="5529262"/>
                </a:lnTo>
                <a:lnTo>
                  <a:pt x="5230548" y="5522912"/>
                </a:lnTo>
                <a:lnTo>
                  <a:pt x="5230283" y="5514710"/>
                </a:lnTo>
                <a:lnTo>
                  <a:pt x="5230019" y="5508095"/>
                </a:lnTo>
                <a:lnTo>
                  <a:pt x="5228696" y="5501745"/>
                </a:lnTo>
                <a:lnTo>
                  <a:pt x="5227108" y="5495660"/>
                </a:lnTo>
                <a:lnTo>
                  <a:pt x="5224991" y="5489310"/>
                </a:lnTo>
                <a:lnTo>
                  <a:pt x="5222610" y="5483753"/>
                </a:lnTo>
                <a:lnTo>
                  <a:pt x="5219435" y="5477933"/>
                </a:lnTo>
                <a:lnTo>
                  <a:pt x="5215996" y="5472905"/>
                </a:lnTo>
                <a:lnTo>
                  <a:pt x="5212291" y="5467614"/>
                </a:lnTo>
                <a:lnTo>
                  <a:pt x="5208323" y="5462322"/>
                </a:lnTo>
                <a:lnTo>
                  <a:pt x="5204089" y="5457560"/>
                </a:lnTo>
                <a:lnTo>
                  <a:pt x="5199591" y="5452533"/>
                </a:lnTo>
                <a:lnTo>
                  <a:pt x="5194829" y="5448035"/>
                </a:lnTo>
                <a:lnTo>
                  <a:pt x="5185039" y="5438774"/>
                </a:lnTo>
                <a:lnTo>
                  <a:pt x="5174721" y="5430043"/>
                </a:lnTo>
                <a:lnTo>
                  <a:pt x="5172604" y="5433218"/>
                </a:lnTo>
                <a:lnTo>
                  <a:pt x="5169958" y="5435599"/>
                </a:lnTo>
                <a:lnTo>
                  <a:pt x="5167312" y="5437716"/>
                </a:lnTo>
                <a:lnTo>
                  <a:pt x="5164666" y="5439303"/>
                </a:lnTo>
                <a:lnTo>
                  <a:pt x="5162021" y="5440626"/>
                </a:lnTo>
                <a:lnTo>
                  <a:pt x="5159639" y="5441685"/>
                </a:lnTo>
                <a:lnTo>
                  <a:pt x="5156729" y="5442478"/>
                </a:lnTo>
                <a:lnTo>
                  <a:pt x="5153819" y="5443008"/>
                </a:lnTo>
                <a:lnTo>
                  <a:pt x="5150908" y="5443008"/>
                </a:lnTo>
                <a:lnTo>
                  <a:pt x="5148262" y="5443008"/>
                </a:lnTo>
                <a:lnTo>
                  <a:pt x="5142441" y="5442743"/>
                </a:lnTo>
                <a:lnTo>
                  <a:pt x="5136356" y="5441685"/>
                </a:lnTo>
                <a:lnTo>
                  <a:pt x="5130271" y="5440626"/>
                </a:lnTo>
                <a:lnTo>
                  <a:pt x="5124185" y="5439303"/>
                </a:lnTo>
                <a:lnTo>
                  <a:pt x="5118100" y="5438510"/>
                </a:lnTo>
                <a:lnTo>
                  <a:pt x="5112014" y="5438245"/>
                </a:lnTo>
                <a:lnTo>
                  <a:pt x="5109104" y="5438245"/>
                </a:lnTo>
                <a:lnTo>
                  <a:pt x="5106194" y="5438510"/>
                </a:lnTo>
                <a:lnTo>
                  <a:pt x="5103019" y="5438774"/>
                </a:lnTo>
                <a:lnTo>
                  <a:pt x="5100108" y="5439568"/>
                </a:lnTo>
                <a:lnTo>
                  <a:pt x="5097198" y="5440626"/>
                </a:lnTo>
                <a:lnTo>
                  <a:pt x="5094287" y="5442214"/>
                </a:lnTo>
                <a:lnTo>
                  <a:pt x="5091377" y="5443537"/>
                </a:lnTo>
                <a:lnTo>
                  <a:pt x="5088731" y="5445918"/>
                </a:lnTo>
                <a:lnTo>
                  <a:pt x="5085821" y="5448564"/>
                </a:lnTo>
                <a:lnTo>
                  <a:pt x="5083175" y="5451210"/>
                </a:lnTo>
                <a:lnTo>
                  <a:pt x="5086879" y="5441685"/>
                </a:lnTo>
                <a:lnTo>
                  <a:pt x="5089525" y="5432160"/>
                </a:lnTo>
                <a:lnTo>
                  <a:pt x="5091641" y="5423428"/>
                </a:lnTo>
                <a:lnTo>
                  <a:pt x="5093229" y="5414433"/>
                </a:lnTo>
                <a:lnTo>
                  <a:pt x="5093758" y="5405437"/>
                </a:lnTo>
                <a:lnTo>
                  <a:pt x="5093758" y="5397235"/>
                </a:lnTo>
                <a:lnTo>
                  <a:pt x="5093229" y="5389297"/>
                </a:lnTo>
                <a:lnTo>
                  <a:pt x="5091641" y="5381360"/>
                </a:lnTo>
                <a:lnTo>
                  <a:pt x="5089789" y="5373951"/>
                </a:lnTo>
                <a:lnTo>
                  <a:pt x="5087144" y="5366543"/>
                </a:lnTo>
                <a:lnTo>
                  <a:pt x="5083704" y="5359928"/>
                </a:lnTo>
                <a:lnTo>
                  <a:pt x="5080000" y="5353314"/>
                </a:lnTo>
                <a:lnTo>
                  <a:pt x="5075502" y="5347228"/>
                </a:lnTo>
                <a:lnTo>
                  <a:pt x="5070210" y="5341408"/>
                </a:lnTo>
                <a:lnTo>
                  <a:pt x="5064654" y="5335851"/>
                </a:lnTo>
                <a:lnTo>
                  <a:pt x="5058304" y="5330560"/>
                </a:lnTo>
                <a:lnTo>
                  <a:pt x="5051425" y="5326062"/>
                </a:lnTo>
                <a:lnTo>
                  <a:pt x="5044281" y="5321828"/>
                </a:lnTo>
                <a:lnTo>
                  <a:pt x="5037402" y="5318124"/>
                </a:lnTo>
                <a:lnTo>
                  <a:pt x="5029994" y="5314949"/>
                </a:lnTo>
                <a:lnTo>
                  <a:pt x="5022321" y="5312568"/>
                </a:lnTo>
                <a:lnTo>
                  <a:pt x="5014383" y="5310716"/>
                </a:lnTo>
                <a:lnTo>
                  <a:pt x="5006446" y="5309128"/>
                </a:lnTo>
                <a:lnTo>
                  <a:pt x="4998244" y="5308599"/>
                </a:lnTo>
                <a:lnTo>
                  <a:pt x="4989777" y="5308599"/>
                </a:lnTo>
                <a:lnTo>
                  <a:pt x="4981046" y="5309128"/>
                </a:lnTo>
                <a:lnTo>
                  <a:pt x="4972579" y="5310716"/>
                </a:lnTo>
                <a:lnTo>
                  <a:pt x="4963583" y="5312833"/>
                </a:lnTo>
                <a:lnTo>
                  <a:pt x="4954323" y="5316008"/>
                </a:lnTo>
                <a:lnTo>
                  <a:pt x="4945062" y="5319447"/>
                </a:lnTo>
                <a:lnTo>
                  <a:pt x="4935802" y="5323945"/>
                </a:lnTo>
                <a:lnTo>
                  <a:pt x="4926277" y="5328972"/>
                </a:lnTo>
                <a:lnTo>
                  <a:pt x="4957233" y="5339291"/>
                </a:lnTo>
                <a:lnTo>
                  <a:pt x="4971521" y="5343789"/>
                </a:lnTo>
                <a:lnTo>
                  <a:pt x="4986073" y="5348551"/>
                </a:lnTo>
                <a:lnTo>
                  <a:pt x="5000096" y="5352520"/>
                </a:lnTo>
                <a:lnTo>
                  <a:pt x="5014119" y="5355695"/>
                </a:lnTo>
                <a:lnTo>
                  <a:pt x="5020998" y="5357283"/>
                </a:lnTo>
                <a:lnTo>
                  <a:pt x="5028406" y="5358870"/>
                </a:lnTo>
                <a:lnTo>
                  <a:pt x="5035550" y="5359928"/>
                </a:lnTo>
                <a:lnTo>
                  <a:pt x="5042958" y="5360987"/>
                </a:lnTo>
                <a:lnTo>
                  <a:pt x="5040841" y="5360987"/>
                </a:lnTo>
                <a:lnTo>
                  <a:pt x="5038989" y="5361516"/>
                </a:lnTo>
                <a:lnTo>
                  <a:pt x="5037402" y="5362574"/>
                </a:lnTo>
                <a:lnTo>
                  <a:pt x="5035814" y="5363368"/>
                </a:lnTo>
                <a:lnTo>
                  <a:pt x="5034491" y="5364691"/>
                </a:lnTo>
                <a:lnTo>
                  <a:pt x="5033698" y="5366278"/>
                </a:lnTo>
                <a:lnTo>
                  <a:pt x="5032904" y="5367866"/>
                </a:lnTo>
                <a:lnTo>
                  <a:pt x="5032375" y="5369718"/>
                </a:lnTo>
                <a:lnTo>
                  <a:pt x="5031581" y="5373687"/>
                </a:lnTo>
                <a:lnTo>
                  <a:pt x="5031316" y="5377920"/>
                </a:lnTo>
                <a:lnTo>
                  <a:pt x="5030523" y="5386916"/>
                </a:lnTo>
                <a:lnTo>
                  <a:pt x="5029994" y="5390885"/>
                </a:lnTo>
                <a:lnTo>
                  <a:pt x="5028935" y="5394589"/>
                </a:lnTo>
                <a:lnTo>
                  <a:pt x="5028141" y="5396441"/>
                </a:lnTo>
                <a:lnTo>
                  <a:pt x="5027083" y="5397499"/>
                </a:lnTo>
                <a:lnTo>
                  <a:pt x="5026289" y="5398822"/>
                </a:lnTo>
                <a:lnTo>
                  <a:pt x="5024702" y="5400145"/>
                </a:lnTo>
                <a:lnTo>
                  <a:pt x="5023114" y="5400674"/>
                </a:lnTo>
                <a:lnTo>
                  <a:pt x="5021262" y="5401203"/>
                </a:lnTo>
                <a:lnTo>
                  <a:pt x="5019146" y="5401203"/>
                </a:lnTo>
                <a:lnTo>
                  <a:pt x="5016764" y="5401203"/>
                </a:lnTo>
                <a:lnTo>
                  <a:pt x="5013589" y="5400674"/>
                </a:lnTo>
                <a:lnTo>
                  <a:pt x="5010679" y="5399616"/>
                </a:lnTo>
                <a:lnTo>
                  <a:pt x="5006975" y="5398558"/>
                </a:lnTo>
                <a:lnTo>
                  <a:pt x="5003006" y="5396705"/>
                </a:lnTo>
                <a:lnTo>
                  <a:pt x="5000096" y="5395383"/>
                </a:lnTo>
                <a:lnTo>
                  <a:pt x="4997185" y="5394324"/>
                </a:lnTo>
                <a:lnTo>
                  <a:pt x="4990835" y="5392472"/>
                </a:lnTo>
                <a:lnTo>
                  <a:pt x="4984750" y="5390885"/>
                </a:lnTo>
                <a:lnTo>
                  <a:pt x="4978664" y="5389033"/>
                </a:lnTo>
                <a:lnTo>
                  <a:pt x="4976019" y="5387710"/>
                </a:lnTo>
                <a:lnTo>
                  <a:pt x="4973108" y="5386122"/>
                </a:lnTo>
                <a:lnTo>
                  <a:pt x="4970727" y="5384270"/>
                </a:lnTo>
                <a:lnTo>
                  <a:pt x="4968610" y="5382153"/>
                </a:lnTo>
                <a:lnTo>
                  <a:pt x="4966758" y="5379772"/>
                </a:lnTo>
                <a:lnTo>
                  <a:pt x="4965171" y="5376597"/>
                </a:lnTo>
                <a:lnTo>
                  <a:pt x="4963848" y="5372893"/>
                </a:lnTo>
                <a:lnTo>
                  <a:pt x="4963319" y="5368924"/>
                </a:lnTo>
                <a:lnTo>
                  <a:pt x="4942416" y="5362045"/>
                </a:lnTo>
                <a:lnTo>
                  <a:pt x="4938977" y="5364162"/>
                </a:lnTo>
                <a:lnTo>
                  <a:pt x="4935802" y="5366014"/>
                </a:lnTo>
                <a:lnTo>
                  <a:pt x="4932362" y="5367072"/>
                </a:lnTo>
                <a:lnTo>
                  <a:pt x="4929187" y="5367866"/>
                </a:lnTo>
                <a:lnTo>
                  <a:pt x="4925748" y="5368130"/>
                </a:lnTo>
                <a:lnTo>
                  <a:pt x="4922837" y="5367866"/>
                </a:lnTo>
                <a:lnTo>
                  <a:pt x="4919398" y="5367072"/>
                </a:lnTo>
                <a:lnTo>
                  <a:pt x="4916223" y="5366543"/>
                </a:lnTo>
                <a:lnTo>
                  <a:pt x="4909873" y="5364426"/>
                </a:lnTo>
                <a:lnTo>
                  <a:pt x="4903787" y="5362045"/>
                </a:lnTo>
                <a:lnTo>
                  <a:pt x="4897702" y="5359399"/>
                </a:lnTo>
                <a:lnTo>
                  <a:pt x="4894262" y="5358605"/>
                </a:lnTo>
                <a:lnTo>
                  <a:pt x="4891087" y="5358076"/>
                </a:lnTo>
                <a:lnTo>
                  <a:pt x="4827852" y="5336116"/>
                </a:lnTo>
                <a:lnTo>
                  <a:pt x="4825206" y="5333999"/>
                </a:lnTo>
                <a:lnTo>
                  <a:pt x="4822031" y="5331883"/>
                </a:lnTo>
                <a:lnTo>
                  <a:pt x="4819385" y="5330030"/>
                </a:lnTo>
                <a:lnTo>
                  <a:pt x="4816210" y="5328708"/>
                </a:lnTo>
                <a:lnTo>
                  <a:pt x="4812771" y="5327649"/>
                </a:lnTo>
                <a:lnTo>
                  <a:pt x="4809331" y="5326855"/>
                </a:lnTo>
                <a:lnTo>
                  <a:pt x="4806156" y="5326855"/>
                </a:lnTo>
                <a:lnTo>
                  <a:pt x="4802187" y="5327649"/>
                </a:lnTo>
                <a:lnTo>
                  <a:pt x="4798483" y="5328443"/>
                </a:lnTo>
                <a:lnTo>
                  <a:pt x="4794779" y="5329766"/>
                </a:lnTo>
                <a:lnTo>
                  <a:pt x="4790810" y="5331353"/>
                </a:lnTo>
                <a:lnTo>
                  <a:pt x="4787106" y="5333470"/>
                </a:lnTo>
                <a:lnTo>
                  <a:pt x="4783137" y="5335587"/>
                </a:lnTo>
                <a:lnTo>
                  <a:pt x="4778904" y="5338233"/>
                </a:lnTo>
                <a:lnTo>
                  <a:pt x="4774935" y="5341408"/>
                </a:lnTo>
                <a:lnTo>
                  <a:pt x="4770966" y="5344847"/>
                </a:lnTo>
                <a:lnTo>
                  <a:pt x="4766733" y="5348022"/>
                </a:lnTo>
                <a:lnTo>
                  <a:pt x="4762764" y="5351991"/>
                </a:lnTo>
                <a:lnTo>
                  <a:pt x="4755091" y="5360458"/>
                </a:lnTo>
                <a:lnTo>
                  <a:pt x="4747419" y="5369189"/>
                </a:lnTo>
                <a:lnTo>
                  <a:pt x="4740010" y="5379243"/>
                </a:lnTo>
                <a:lnTo>
                  <a:pt x="4733660" y="5389033"/>
                </a:lnTo>
                <a:lnTo>
                  <a:pt x="4727310" y="5399087"/>
                </a:lnTo>
                <a:lnTo>
                  <a:pt x="4722019" y="5409670"/>
                </a:lnTo>
                <a:lnTo>
                  <a:pt x="4719637" y="5414697"/>
                </a:lnTo>
                <a:lnTo>
                  <a:pt x="4717521" y="5419989"/>
                </a:lnTo>
                <a:lnTo>
                  <a:pt x="4715669" y="5425016"/>
                </a:lnTo>
                <a:lnTo>
                  <a:pt x="4714346" y="5429778"/>
                </a:lnTo>
                <a:lnTo>
                  <a:pt x="4712758" y="5434805"/>
                </a:lnTo>
                <a:lnTo>
                  <a:pt x="4711700" y="5439303"/>
                </a:lnTo>
                <a:lnTo>
                  <a:pt x="4710906" y="5444066"/>
                </a:lnTo>
                <a:lnTo>
                  <a:pt x="4710641" y="5448564"/>
                </a:lnTo>
                <a:lnTo>
                  <a:pt x="4710641" y="5452797"/>
                </a:lnTo>
                <a:lnTo>
                  <a:pt x="4710906" y="5456766"/>
                </a:lnTo>
                <a:lnTo>
                  <a:pt x="4713023" y="5456766"/>
                </a:lnTo>
                <a:lnTo>
                  <a:pt x="4715139" y="5456766"/>
                </a:lnTo>
                <a:lnTo>
                  <a:pt x="4717521" y="5456501"/>
                </a:lnTo>
                <a:lnTo>
                  <a:pt x="4719637" y="5455972"/>
                </a:lnTo>
                <a:lnTo>
                  <a:pt x="4724135" y="5454385"/>
                </a:lnTo>
                <a:lnTo>
                  <a:pt x="4728104" y="5452268"/>
                </a:lnTo>
                <a:lnTo>
                  <a:pt x="4732337" y="5449887"/>
                </a:lnTo>
                <a:lnTo>
                  <a:pt x="4736306" y="5446976"/>
                </a:lnTo>
                <a:lnTo>
                  <a:pt x="4744508" y="5441420"/>
                </a:lnTo>
                <a:lnTo>
                  <a:pt x="4748741" y="5439039"/>
                </a:lnTo>
                <a:lnTo>
                  <a:pt x="4752975" y="5437187"/>
                </a:lnTo>
                <a:lnTo>
                  <a:pt x="4757208" y="5435599"/>
                </a:lnTo>
                <a:lnTo>
                  <a:pt x="4759325" y="5435070"/>
                </a:lnTo>
                <a:lnTo>
                  <a:pt x="4761441" y="5435070"/>
                </a:lnTo>
                <a:lnTo>
                  <a:pt x="4764087" y="5435070"/>
                </a:lnTo>
                <a:lnTo>
                  <a:pt x="4766204" y="5435070"/>
                </a:lnTo>
                <a:lnTo>
                  <a:pt x="4768585" y="5435599"/>
                </a:lnTo>
                <a:lnTo>
                  <a:pt x="4770966" y="5436658"/>
                </a:lnTo>
                <a:lnTo>
                  <a:pt x="4773612" y="5437451"/>
                </a:lnTo>
                <a:lnTo>
                  <a:pt x="4775994" y="5439039"/>
                </a:lnTo>
                <a:lnTo>
                  <a:pt x="4778375" y="5440891"/>
                </a:lnTo>
                <a:lnTo>
                  <a:pt x="4781285" y="5443008"/>
                </a:lnTo>
                <a:lnTo>
                  <a:pt x="4794514" y="5443272"/>
                </a:lnTo>
                <a:lnTo>
                  <a:pt x="4820708" y="5410199"/>
                </a:lnTo>
                <a:lnTo>
                  <a:pt x="4819650" y="5414697"/>
                </a:lnTo>
                <a:lnTo>
                  <a:pt x="4818327" y="5419195"/>
                </a:lnTo>
                <a:lnTo>
                  <a:pt x="4817798" y="5423428"/>
                </a:lnTo>
                <a:lnTo>
                  <a:pt x="4817533" y="5427133"/>
                </a:lnTo>
                <a:lnTo>
                  <a:pt x="4817004" y="5431101"/>
                </a:lnTo>
                <a:lnTo>
                  <a:pt x="4817533" y="5434541"/>
                </a:lnTo>
                <a:lnTo>
                  <a:pt x="4817798" y="5437716"/>
                </a:lnTo>
                <a:lnTo>
                  <a:pt x="4818327" y="5441155"/>
                </a:lnTo>
                <a:lnTo>
                  <a:pt x="4819385" y="5444330"/>
                </a:lnTo>
                <a:lnTo>
                  <a:pt x="4820179" y="5447241"/>
                </a:lnTo>
                <a:lnTo>
                  <a:pt x="4821502" y="5450416"/>
                </a:lnTo>
                <a:lnTo>
                  <a:pt x="4822560" y="5453062"/>
                </a:lnTo>
                <a:lnTo>
                  <a:pt x="4825735" y="5458618"/>
                </a:lnTo>
                <a:lnTo>
                  <a:pt x="4829439" y="5463910"/>
                </a:lnTo>
                <a:lnTo>
                  <a:pt x="4833144" y="5468937"/>
                </a:lnTo>
                <a:lnTo>
                  <a:pt x="4837112" y="5473964"/>
                </a:lnTo>
                <a:lnTo>
                  <a:pt x="4841081" y="5478991"/>
                </a:lnTo>
                <a:lnTo>
                  <a:pt x="4844785" y="5484283"/>
                </a:lnTo>
                <a:lnTo>
                  <a:pt x="4848225" y="5489310"/>
                </a:lnTo>
                <a:lnTo>
                  <a:pt x="4851135" y="5495130"/>
                </a:lnTo>
                <a:lnTo>
                  <a:pt x="4852458" y="5498305"/>
                </a:lnTo>
                <a:lnTo>
                  <a:pt x="4853252" y="5501480"/>
                </a:lnTo>
                <a:lnTo>
                  <a:pt x="4854310" y="5504391"/>
                </a:lnTo>
                <a:lnTo>
                  <a:pt x="4855104" y="5507830"/>
                </a:lnTo>
                <a:lnTo>
                  <a:pt x="4856162" y="5515503"/>
                </a:lnTo>
                <a:lnTo>
                  <a:pt x="4856691" y="5522647"/>
                </a:lnTo>
                <a:lnTo>
                  <a:pt x="4856691" y="5528997"/>
                </a:lnTo>
                <a:lnTo>
                  <a:pt x="4856427" y="5535083"/>
                </a:lnTo>
                <a:lnTo>
                  <a:pt x="4855633" y="5540639"/>
                </a:lnTo>
                <a:lnTo>
                  <a:pt x="4854046" y="5545930"/>
                </a:lnTo>
                <a:lnTo>
                  <a:pt x="4852458" y="5550428"/>
                </a:lnTo>
                <a:lnTo>
                  <a:pt x="4850077" y="5555191"/>
                </a:lnTo>
                <a:lnTo>
                  <a:pt x="4847431" y="5559424"/>
                </a:lnTo>
                <a:lnTo>
                  <a:pt x="4844521" y="5563658"/>
                </a:lnTo>
                <a:lnTo>
                  <a:pt x="4841081" y="5567626"/>
                </a:lnTo>
                <a:lnTo>
                  <a:pt x="4837641" y="5571330"/>
                </a:lnTo>
                <a:lnTo>
                  <a:pt x="4833673" y="5575035"/>
                </a:lnTo>
                <a:lnTo>
                  <a:pt x="4829439" y="5579003"/>
                </a:lnTo>
                <a:lnTo>
                  <a:pt x="4820179" y="5586412"/>
                </a:lnTo>
                <a:lnTo>
                  <a:pt x="4812241" y="5592497"/>
                </a:lnTo>
                <a:lnTo>
                  <a:pt x="4804304" y="5598053"/>
                </a:lnTo>
                <a:lnTo>
                  <a:pt x="4796102" y="5603345"/>
                </a:lnTo>
                <a:lnTo>
                  <a:pt x="4787900" y="5608637"/>
                </a:lnTo>
                <a:lnTo>
                  <a:pt x="4770966" y="5618691"/>
                </a:lnTo>
                <a:lnTo>
                  <a:pt x="4754562" y="5628480"/>
                </a:lnTo>
                <a:lnTo>
                  <a:pt x="4746096" y="5634037"/>
                </a:lnTo>
                <a:lnTo>
                  <a:pt x="4738158" y="5639328"/>
                </a:lnTo>
                <a:lnTo>
                  <a:pt x="4730485" y="5645149"/>
                </a:lnTo>
                <a:lnTo>
                  <a:pt x="4722812" y="5651235"/>
                </a:lnTo>
                <a:lnTo>
                  <a:pt x="4715669" y="5658114"/>
                </a:lnTo>
                <a:lnTo>
                  <a:pt x="4709054" y="5664993"/>
                </a:lnTo>
                <a:lnTo>
                  <a:pt x="4705879" y="5668697"/>
                </a:lnTo>
                <a:lnTo>
                  <a:pt x="4702969" y="5672666"/>
                </a:lnTo>
                <a:lnTo>
                  <a:pt x="4699794" y="5676635"/>
                </a:lnTo>
                <a:lnTo>
                  <a:pt x="4697148" y="5681133"/>
                </a:lnTo>
                <a:lnTo>
                  <a:pt x="4695296" y="5683249"/>
                </a:lnTo>
                <a:lnTo>
                  <a:pt x="4693444" y="5685366"/>
                </a:lnTo>
                <a:lnTo>
                  <a:pt x="4688681" y="5690393"/>
                </a:lnTo>
                <a:lnTo>
                  <a:pt x="4684183" y="5695155"/>
                </a:lnTo>
                <a:lnTo>
                  <a:pt x="4682331" y="5697537"/>
                </a:lnTo>
                <a:lnTo>
                  <a:pt x="4680744" y="5700447"/>
                </a:lnTo>
                <a:lnTo>
                  <a:pt x="4679950" y="5703093"/>
                </a:lnTo>
                <a:lnTo>
                  <a:pt x="4679156" y="5705739"/>
                </a:lnTo>
                <a:lnTo>
                  <a:pt x="4679421" y="5707062"/>
                </a:lnTo>
                <a:lnTo>
                  <a:pt x="4679950" y="5708385"/>
                </a:lnTo>
                <a:lnTo>
                  <a:pt x="4680214" y="5709708"/>
                </a:lnTo>
                <a:lnTo>
                  <a:pt x="4681008" y="5711030"/>
                </a:lnTo>
                <a:lnTo>
                  <a:pt x="4682066" y="5712353"/>
                </a:lnTo>
                <a:lnTo>
                  <a:pt x="4683125" y="5713941"/>
                </a:lnTo>
                <a:lnTo>
                  <a:pt x="4684977" y="5715264"/>
                </a:lnTo>
                <a:lnTo>
                  <a:pt x="4686829" y="5716322"/>
                </a:lnTo>
                <a:lnTo>
                  <a:pt x="4691591" y="5719233"/>
                </a:lnTo>
                <a:lnTo>
                  <a:pt x="4697677" y="5721614"/>
                </a:lnTo>
                <a:lnTo>
                  <a:pt x="4699264" y="5722408"/>
                </a:lnTo>
                <a:lnTo>
                  <a:pt x="4700058" y="5723201"/>
                </a:lnTo>
                <a:lnTo>
                  <a:pt x="4701116" y="5723995"/>
                </a:lnTo>
                <a:lnTo>
                  <a:pt x="4701646" y="5725053"/>
                </a:lnTo>
                <a:lnTo>
                  <a:pt x="4701646" y="5725847"/>
                </a:lnTo>
                <a:lnTo>
                  <a:pt x="4701646" y="5726905"/>
                </a:lnTo>
                <a:lnTo>
                  <a:pt x="4701381" y="5727964"/>
                </a:lnTo>
                <a:lnTo>
                  <a:pt x="4701116" y="5729287"/>
                </a:lnTo>
                <a:lnTo>
                  <a:pt x="4699529" y="5731403"/>
                </a:lnTo>
                <a:lnTo>
                  <a:pt x="4697412" y="5733785"/>
                </a:lnTo>
                <a:lnTo>
                  <a:pt x="4694766" y="5736166"/>
                </a:lnTo>
                <a:lnTo>
                  <a:pt x="4692385" y="5737753"/>
                </a:lnTo>
                <a:lnTo>
                  <a:pt x="4680744" y="5746220"/>
                </a:lnTo>
                <a:lnTo>
                  <a:pt x="4676246" y="5749660"/>
                </a:lnTo>
                <a:lnTo>
                  <a:pt x="4672541" y="5752570"/>
                </a:lnTo>
                <a:lnTo>
                  <a:pt x="4669631" y="5755480"/>
                </a:lnTo>
                <a:lnTo>
                  <a:pt x="4667514" y="5757862"/>
                </a:lnTo>
                <a:lnTo>
                  <a:pt x="4666721" y="5759978"/>
                </a:lnTo>
                <a:lnTo>
                  <a:pt x="4666191" y="5761037"/>
                </a:lnTo>
                <a:lnTo>
                  <a:pt x="4666191" y="5762095"/>
                </a:lnTo>
                <a:lnTo>
                  <a:pt x="4666191" y="5763153"/>
                </a:lnTo>
                <a:lnTo>
                  <a:pt x="4666985" y="5763947"/>
                </a:lnTo>
                <a:lnTo>
                  <a:pt x="4668573" y="5766064"/>
                </a:lnTo>
                <a:lnTo>
                  <a:pt x="4670954" y="5767916"/>
                </a:lnTo>
                <a:lnTo>
                  <a:pt x="4673864" y="5770033"/>
                </a:lnTo>
                <a:lnTo>
                  <a:pt x="4678362" y="5772149"/>
                </a:lnTo>
                <a:lnTo>
                  <a:pt x="4683389" y="5774795"/>
                </a:lnTo>
                <a:lnTo>
                  <a:pt x="4696619" y="5780351"/>
                </a:lnTo>
                <a:lnTo>
                  <a:pt x="4702175" y="5782468"/>
                </a:lnTo>
                <a:lnTo>
                  <a:pt x="4707466" y="5784849"/>
                </a:lnTo>
                <a:lnTo>
                  <a:pt x="4712494" y="5787230"/>
                </a:lnTo>
                <a:lnTo>
                  <a:pt x="4714610" y="5788553"/>
                </a:lnTo>
                <a:lnTo>
                  <a:pt x="4716462" y="5790141"/>
                </a:lnTo>
                <a:lnTo>
                  <a:pt x="4718314" y="5791993"/>
                </a:lnTo>
                <a:lnTo>
                  <a:pt x="4719637" y="5793845"/>
                </a:lnTo>
                <a:lnTo>
                  <a:pt x="4720960" y="5795962"/>
                </a:lnTo>
                <a:lnTo>
                  <a:pt x="4722019" y="5798343"/>
                </a:lnTo>
                <a:lnTo>
                  <a:pt x="4722548" y="5800724"/>
                </a:lnTo>
                <a:lnTo>
                  <a:pt x="4723077" y="5803899"/>
                </a:lnTo>
                <a:lnTo>
                  <a:pt x="4723077" y="5807074"/>
                </a:lnTo>
                <a:lnTo>
                  <a:pt x="4722548" y="5810778"/>
                </a:lnTo>
                <a:lnTo>
                  <a:pt x="4725194" y="5815541"/>
                </a:lnTo>
                <a:lnTo>
                  <a:pt x="4726781" y="5817922"/>
                </a:lnTo>
                <a:lnTo>
                  <a:pt x="4728104" y="5820568"/>
                </a:lnTo>
                <a:lnTo>
                  <a:pt x="4728633" y="5822949"/>
                </a:lnTo>
                <a:lnTo>
                  <a:pt x="4728633" y="5824008"/>
                </a:lnTo>
                <a:lnTo>
                  <a:pt x="4728369" y="5825066"/>
                </a:lnTo>
                <a:lnTo>
                  <a:pt x="4728104" y="5825595"/>
                </a:lnTo>
                <a:lnTo>
                  <a:pt x="4727046" y="5826653"/>
                </a:lnTo>
                <a:lnTo>
                  <a:pt x="4726252" y="5827183"/>
                </a:lnTo>
                <a:lnTo>
                  <a:pt x="4724664" y="5827976"/>
                </a:lnTo>
                <a:lnTo>
                  <a:pt x="4720960" y="5828505"/>
                </a:lnTo>
                <a:lnTo>
                  <a:pt x="4718314" y="5828505"/>
                </a:lnTo>
                <a:lnTo>
                  <a:pt x="4715404" y="5828241"/>
                </a:lnTo>
                <a:lnTo>
                  <a:pt x="4713287" y="5826918"/>
                </a:lnTo>
                <a:lnTo>
                  <a:pt x="4711700" y="5825330"/>
                </a:lnTo>
                <a:lnTo>
                  <a:pt x="4710112" y="5823478"/>
                </a:lnTo>
                <a:lnTo>
                  <a:pt x="4709054" y="5821362"/>
                </a:lnTo>
                <a:lnTo>
                  <a:pt x="4707731" y="5819245"/>
                </a:lnTo>
                <a:lnTo>
                  <a:pt x="4705879" y="5813953"/>
                </a:lnTo>
                <a:lnTo>
                  <a:pt x="4704027" y="5809191"/>
                </a:lnTo>
                <a:lnTo>
                  <a:pt x="4703233" y="5806810"/>
                </a:lnTo>
                <a:lnTo>
                  <a:pt x="4701646" y="5804428"/>
                </a:lnTo>
                <a:lnTo>
                  <a:pt x="4700058" y="5802576"/>
                </a:lnTo>
                <a:lnTo>
                  <a:pt x="4698206" y="5801253"/>
                </a:lnTo>
                <a:lnTo>
                  <a:pt x="4695825" y="5802576"/>
                </a:lnTo>
                <a:lnTo>
                  <a:pt x="4693444" y="5804428"/>
                </a:lnTo>
                <a:lnTo>
                  <a:pt x="4691591" y="5805751"/>
                </a:lnTo>
                <a:lnTo>
                  <a:pt x="4689739" y="5806810"/>
                </a:lnTo>
                <a:lnTo>
                  <a:pt x="4687887" y="5807603"/>
                </a:lnTo>
                <a:lnTo>
                  <a:pt x="4686035" y="5807868"/>
                </a:lnTo>
                <a:lnTo>
                  <a:pt x="4684183" y="5807868"/>
                </a:lnTo>
                <a:lnTo>
                  <a:pt x="4682331" y="5807603"/>
                </a:lnTo>
                <a:lnTo>
                  <a:pt x="4680214" y="5807339"/>
                </a:lnTo>
                <a:lnTo>
                  <a:pt x="4678362" y="5806810"/>
                </a:lnTo>
                <a:lnTo>
                  <a:pt x="4674658" y="5804958"/>
                </a:lnTo>
                <a:lnTo>
                  <a:pt x="4670689" y="5802576"/>
                </a:lnTo>
                <a:lnTo>
                  <a:pt x="4663281" y="5797814"/>
                </a:lnTo>
                <a:lnTo>
                  <a:pt x="4659577" y="5795697"/>
                </a:lnTo>
                <a:lnTo>
                  <a:pt x="4655873" y="5793845"/>
                </a:lnTo>
                <a:lnTo>
                  <a:pt x="4654021" y="5792787"/>
                </a:lnTo>
                <a:lnTo>
                  <a:pt x="4652433" y="5792522"/>
                </a:lnTo>
                <a:lnTo>
                  <a:pt x="4650581" y="5792258"/>
                </a:lnTo>
                <a:lnTo>
                  <a:pt x="4648994" y="5792258"/>
                </a:lnTo>
                <a:lnTo>
                  <a:pt x="4647141" y="5792522"/>
                </a:lnTo>
                <a:lnTo>
                  <a:pt x="4645819" y="5793051"/>
                </a:lnTo>
                <a:lnTo>
                  <a:pt x="4644231" y="5794110"/>
                </a:lnTo>
                <a:lnTo>
                  <a:pt x="4642644" y="5795433"/>
                </a:lnTo>
                <a:lnTo>
                  <a:pt x="4641056" y="5797285"/>
                </a:lnTo>
                <a:lnTo>
                  <a:pt x="4639998" y="5798872"/>
                </a:lnTo>
                <a:lnTo>
                  <a:pt x="4638410" y="5801783"/>
                </a:lnTo>
                <a:lnTo>
                  <a:pt x="4637087" y="5804958"/>
                </a:lnTo>
                <a:lnTo>
                  <a:pt x="4636294" y="5807339"/>
                </a:lnTo>
                <a:lnTo>
                  <a:pt x="4635500" y="5809720"/>
                </a:lnTo>
                <a:lnTo>
                  <a:pt x="4635500" y="5811837"/>
                </a:lnTo>
                <a:lnTo>
                  <a:pt x="4635500" y="5813689"/>
                </a:lnTo>
                <a:lnTo>
                  <a:pt x="4636029" y="5815541"/>
                </a:lnTo>
                <a:lnTo>
                  <a:pt x="4636558" y="5817128"/>
                </a:lnTo>
                <a:lnTo>
                  <a:pt x="4637352" y="5818716"/>
                </a:lnTo>
                <a:lnTo>
                  <a:pt x="4638675" y="5820303"/>
                </a:lnTo>
                <a:lnTo>
                  <a:pt x="4639998" y="5821362"/>
                </a:lnTo>
                <a:lnTo>
                  <a:pt x="4641321" y="5822420"/>
                </a:lnTo>
                <a:lnTo>
                  <a:pt x="4644760" y="5824537"/>
                </a:lnTo>
                <a:lnTo>
                  <a:pt x="4648729" y="5826389"/>
                </a:lnTo>
                <a:lnTo>
                  <a:pt x="4652698" y="5828241"/>
                </a:lnTo>
                <a:lnTo>
                  <a:pt x="4657196" y="5830093"/>
                </a:lnTo>
                <a:lnTo>
                  <a:pt x="4661164" y="5832210"/>
                </a:lnTo>
                <a:lnTo>
                  <a:pt x="4664869" y="5834591"/>
                </a:lnTo>
                <a:lnTo>
                  <a:pt x="4666191" y="5835914"/>
                </a:lnTo>
                <a:lnTo>
                  <a:pt x="4667779" y="5837501"/>
                </a:lnTo>
                <a:lnTo>
                  <a:pt x="4669102" y="5838824"/>
                </a:lnTo>
                <a:lnTo>
                  <a:pt x="4670425" y="5840676"/>
                </a:lnTo>
                <a:lnTo>
                  <a:pt x="4671219" y="5842528"/>
                </a:lnTo>
                <a:lnTo>
                  <a:pt x="4671748" y="5844645"/>
                </a:lnTo>
                <a:lnTo>
                  <a:pt x="4672541" y="5847291"/>
                </a:lnTo>
                <a:lnTo>
                  <a:pt x="4672541" y="5849672"/>
                </a:lnTo>
                <a:lnTo>
                  <a:pt x="4672541" y="5852847"/>
                </a:lnTo>
                <a:lnTo>
                  <a:pt x="4671748" y="5855758"/>
                </a:lnTo>
                <a:lnTo>
                  <a:pt x="4668044" y="5855228"/>
                </a:lnTo>
                <a:lnTo>
                  <a:pt x="4663810" y="5853905"/>
                </a:lnTo>
                <a:lnTo>
                  <a:pt x="4655079" y="5851524"/>
                </a:lnTo>
                <a:lnTo>
                  <a:pt x="4645554" y="5849143"/>
                </a:lnTo>
                <a:lnTo>
                  <a:pt x="4640791" y="5848085"/>
                </a:lnTo>
                <a:lnTo>
                  <a:pt x="4636294" y="5847820"/>
                </a:lnTo>
                <a:lnTo>
                  <a:pt x="4631796" y="5847820"/>
                </a:lnTo>
                <a:lnTo>
                  <a:pt x="4629679" y="5847820"/>
                </a:lnTo>
                <a:lnTo>
                  <a:pt x="4627562" y="5848349"/>
                </a:lnTo>
                <a:lnTo>
                  <a:pt x="4625446" y="5849143"/>
                </a:lnTo>
                <a:lnTo>
                  <a:pt x="4623594" y="5849672"/>
                </a:lnTo>
                <a:lnTo>
                  <a:pt x="4621741" y="5850995"/>
                </a:lnTo>
                <a:lnTo>
                  <a:pt x="4619889" y="5852053"/>
                </a:lnTo>
                <a:lnTo>
                  <a:pt x="4618302" y="5853641"/>
                </a:lnTo>
                <a:lnTo>
                  <a:pt x="4616450" y="5855493"/>
                </a:lnTo>
                <a:lnTo>
                  <a:pt x="4615391" y="5857345"/>
                </a:lnTo>
                <a:lnTo>
                  <a:pt x="4613804" y="5859726"/>
                </a:lnTo>
                <a:lnTo>
                  <a:pt x="4612746" y="5862637"/>
                </a:lnTo>
                <a:lnTo>
                  <a:pt x="4611687" y="5865547"/>
                </a:lnTo>
                <a:lnTo>
                  <a:pt x="4610629" y="5868987"/>
                </a:lnTo>
                <a:lnTo>
                  <a:pt x="4610100" y="5872691"/>
                </a:lnTo>
                <a:lnTo>
                  <a:pt x="4608777" y="5878776"/>
                </a:lnTo>
                <a:lnTo>
                  <a:pt x="4606925" y="5885126"/>
                </a:lnTo>
                <a:lnTo>
                  <a:pt x="4604544" y="5891212"/>
                </a:lnTo>
                <a:lnTo>
                  <a:pt x="4602162" y="5897297"/>
                </a:lnTo>
                <a:lnTo>
                  <a:pt x="4598987" y="5903383"/>
                </a:lnTo>
                <a:lnTo>
                  <a:pt x="4596341" y="5909468"/>
                </a:lnTo>
                <a:lnTo>
                  <a:pt x="4590256" y="5921110"/>
                </a:lnTo>
                <a:lnTo>
                  <a:pt x="4584700" y="5931958"/>
                </a:lnTo>
                <a:lnTo>
                  <a:pt x="4582054" y="5936720"/>
                </a:lnTo>
                <a:lnTo>
                  <a:pt x="4580202" y="5941218"/>
                </a:lnTo>
                <a:lnTo>
                  <a:pt x="4579144" y="5945187"/>
                </a:lnTo>
                <a:lnTo>
                  <a:pt x="4578350" y="5948626"/>
                </a:lnTo>
                <a:lnTo>
                  <a:pt x="4578350" y="5950214"/>
                </a:lnTo>
                <a:lnTo>
                  <a:pt x="4578350" y="5951537"/>
                </a:lnTo>
                <a:lnTo>
                  <a:pt x="4579144" y="5952860"/>
                </a:lnTo>
                <a:lnTo>
                  <a:pt x="4579673" y="5953918"/>
                </a:lnTo>
                <a:lnTo>
                  <a:pt x="4582848" y="5958945"/>
                </a:lnTo>
                <a:lnTo>
                  <a:pt x="4585758" y="5963972"/>
                </a:lnTo>
                <a:lnTo>
                  <a:pt x="4587875" y="5968470"/>
                </a:lnTo>
                <a:lnTo>
                  <a:pt x="4589727" y="5973497"/>
                </a:lnTo>
                <a:lnTo>
                  <a:pt x="4591314" y="5977995"/>
                </a:lnTo>
                <a:lnTo>
                  <a:pt x="4592373" y="5982228"/>
                </a:lnTo>
                <a:lnTo>
                  <a:pt x="4592637" y="5986991"/>
                </a:lnTo>
                <a:lnTo>
                  <a:pt x="4592902" y="5991224"/>
                </a:lnTo>
                <a:lnTo>
                  <a:pt x="4592637" y="5995458"/>
                </a:lnTo>
                <a:lnTo>
                  <a:pt x="4592373" y="5999955"/>
                </a:lnTo>
                <a:lnTo>
                  <a:pt x="4591314" y="6004189"/>
                </a:lnTo>
                <a:lnTo>
                  <a:pt x="4590521" y="6008158"/>
                </a:lnTo>
                <a:lnTo>
                  <a:pt x="4589198" y="6012126"/>
                </a:lnTo>
                <a:lnTo>
                  <a:pt x="4587610" y="6016360"/>
                </a:lnTo>
                <a:lnTo>
                  <a:pt x="4584435" y="6024562"/>
                </a:lnTo>
                <a:lnTo>
                  <a:pt x="4580731" y="6032235"/>
                </a:lnTo>
                <a:lnTo>
                  <a:pt x="4576762" y="6039908"/>
                </a:lnTo>
                <a:lnTo>
                  <a:pt x="4572529" y="6047845"/>
                </a:lnTo>
                <a:lnTo>
                  <a:pt x="4568560" y="6055518"/>
                </a:lnTo>
                <a:lnTo>
                  <a:pt x="4565385" y="6063455"/>
                </a:lnTo>
                <a:lnTo>
                  <a:pt x="4564062" y="6067424"/>
                </a:lnTo>
                <a:lnTo>
                  <a:pt x="4562475" y="6071393"/>
                </a:lnTo>
                <a:lnTo>
                  <a:pt x="4561681" y="6075362"/>
                </a:lnTo>
                <a:lnTo>
                  <a:pt x="4560887" y="6079330"/>
                </a:lnTo>
                <a:lnTo>
                  <a:pt x="4560358" y="6083299"/>
                </a:lnTo>
                <a:lnTo>
                  <a:pt x="4560358" y="6087797"/>
                </a:lnTo>
                <a:lnTo>
                  <a:pt x="4560094" y="6093353"/>
                </a:lnTo>
                <a:lnTo>
                  <a:pt x="4559035" y="6099174"/>
                </a:lnTo>
                <a:lnTo>
                  <a:pt x="4556919" y="6111345"/>
                </a:lnTo>
                <a:lnTo>
                  <a:pt x="4556389" y="6117166"/>
                </a:lnTo>
                <a:lnTo>
                  <a:pt x="4556125" y="6120076"/>
                </a:lnTo>
                <a:lnTo>
                  <a:pt x="4556125" y="6122722"/>
                </a:lnTo>
                <a:lnTo>
                  <a:pt x="4556389" y="6124839"/>
                </a:lnTo>
                <a:lnTo>
                  <a:pt x="4556919" y="6126955"/>
                </a:lnTo>
                <a:lnTo>
                  <a:pt x="4557712" y="6129072"/>
                </a:lnTo>
                <a:lnTo>
                  <a:pt x="4558771" y="6130660"/>
                </a:lnTo>
                <a:lnTo>
                  <a:pt x="4562210" y="6134364"/>
                </a:lnTo>
                <a:lnTo>
                  <a:pt x="4564856" y="6138068"/>
                </a:lnTo>
                <a:lnTo>
                  <a:pt x="4567502" y="6141772"/>
                </a:lnTo>
                <a:lnTo>
                  <a:pt x="4569354" y="6145212"/>
                </a:lnTo>
                <a:lnTo>
                  <a:pt x="4570677" y="6148651"/>
                </a:lnTo>
                <a:lnTo>
                  <a:pt x="4571735" y="6151562"/>
                </a:lnTo>
                <a:lnTo>
                  <a:pt x="4572529" y="6154737"/>
                </a:lnTo>
                <a:lnTo>
                  <a:pt x="4573058" y="6157647"/>
                </a:lnTo>
                <a:lnTo>
                  <a:pt x="4573058" y="6160558"/>
                </a:lnTo>
                <a:lnTo>
                  <a:pt x="4573058" y="6163468"/>
                </a:lnTo>
                <a:lnTo>
                  <a:pt x="4572264" y="6166378"/>
                </a:lnTo>
                <a:lnTo>
                  <a:pt x="4571735" y="6168760"/>
                </a:lnTo>
                <a:lnTo>
                  <a:pt x="4570677" y="6171670"/>
                </a:lnTo>
                <a:lnTo>
                  <a:pt x="4569619" y="6174051"/>
                </a:lnTo>
                <a:lnTo>
                  <a:pt x="4566708" y="6178814"/>
                </a:lnTo>
                <a:lnTo>
                  <a:pt x="4563004" y="6183576"/>
                </a:lnTo>
                <a:lnTo>
                  <a:pt x="4559300" y="6188074"/>
                </a:lnTo>
                <a:lnTo>
                  <a:pt x="4551098" y="6197335"/>
                </a:lnTo>
                <a:lnTo>
                  <a:pt x="4547129" y="6201833"/>
                </a:lnTo>
                <a:lnTo>
                  <a:pt x="4543425" y="6206595"/>
                </a:lnTo>
                <a:lnTo>
                  <a:pt x="4539985" y="6211093"/>
                </a:lnTo>
                <a:lnTo>
                  <a:pt x="4538662" y="6213739"/>
                </a:lnTo>
                <a:lnTo>
                  <a:pt x="4537339" y="6216120"/>
                </a:lnTo>
                <a:lnTo>
                  <a:pt x="4535223" y="6229878"/>
                </a:lnTo>
                <a:lnTo>
                  <a:pt x="4540514" y="6246812"/>
                </a:lnTo>
                <a:lnTo>
                  <a:pt x="4545806" y="6263745"/>
                </a:lnTo>
                <a:lnTo>
                  <a:pt x="4551362" y="6280678"/>
                </a:lnTo>
                <a:lnTo>
                  <a:pt x="4556389" y="6297876"/>
                </a:lnTo>
                <a:lnTo>
                  <a:pt x="4558771" y="6306343"/>
                </a:lnTo>
                <a:lnTo>
                  <a:pt x="4560887" y="6315074"/>
                </a:lnTo>
                <a:lnTo>
                  <a:pt x="4562739" y="6323805"/>
                </a:lnTo>
                <a:lnTo>
                  <a:pt x="4564327" y="6332801"/>
                </a:lnTo>
                <a:lnTo>
                  <a:pt x="4565650" y="6341797"/>
                </a:lnTo>
                <a:lnTo>
                  <a:pt x="4566444" y="6350528"/>
                </a:lnTo>
                <a:lnTo>
                  <a:pt x="4566708" y="6359789"/>
                </a:lnTo>
                <a:lnTo>
                  <a:pt x="4567237" y="6369049"/>
                </a:lnTo>
                <a:lnTo>
                  <a:pt x="4563533" y="6369578"/>
                </a:lnTo>
                <a:lnTo>
                  <a:pt x="4560358" y="6369578"/>
                </a:lnTo>
                <a:lnTo>
                  <a:pt x="4556919" y="6369314"/>
                </a:lnTo>
                <a:lnTo>
                  <a:pt x="4554273" y="6368785"/>
                </a:lnTo>
                <a:lnTo>
                  <a:pt x="4551098" y="6367726"/>
                </a:lnTo>
                <a:lnTo>
                  <a:pt x="4548452" y="6366668"/>
                </a:lnTo>
                <a:lnTo>
                  <a:pt x="4543160" y="6363493"/>
                </a:lnTo>
                <a:lnTo>
                  <a:pt x="4532841" y="6356878"/>
                </a:lnTo>
                <a:lnTo>
                  <a:pt x="4527550" y="6353968"/>
                </a:lnTo>
                <a:lnTo>
                  <a:pt x="4524639" y="6352645"/>
                </a:lnTo>
                <a:lnTo>
                  <a:pt x="4521729" y="6351851"/>
                </a:lnTo>
                <a:lnTo>
                  <a:pt x="4518289" y="6351587"/>
                </a:lnTo>
                <a:lnTo>
                  <a:pt x="4514850" y="6351322"/>
                </a:lnTo>
                <a:lnTo>
                  <a:pt x="4511939" y="6351322"/>
                </a:lnTo>
                <a:lnTo>
                  <a:pt x="4508500" y="6351587"/>
                </a:lnTo>
                <a:lnTo>
                  <a:pt x="4505325" y="6351851"/>
                </a:lnTo>
                <a:lnTo>
                  <a:pt x="4502414" y="6352380"/>
                </a:lnTo>
                <a:lnTo>
                  <a:pt x="4496064" y="6353968"/>
                </a:lnTo>
                <a:lnTo>
                  <a:pt x="4490244" y="6356085"/>
                </a:lnTo>
                <a:lnTo>
                  <a:pt x="4484687" y="6359260"/>
                </a:lnTo>
                <a:lnTo>
                  <a:pt x="4479396" y="6362964"/>
                </a:lnTo>
                <a:lnTo>
                  <a:pt x="4474104" y="6366933"/>
                </a:lnTo>
                <a:lnTo>
                  <a:pt x="4479925" y="6390745"/>
                </a:lnTo>
                <a:lnTo>
                  <a:pt x="4482041" y="6395508"/>
                </a:lnTo>
                <a:lnTo>
                  <a:pt x="4483894" y="6399476"/>
                </a:lnTo>
                <a:lnTo>
                  <a:pt x="4485216" y="6403445"/>
                </a:lnTo>
                <a:lnTo>
                  <a:pt x="4486010" y="6407149"/>
                </a:lnTo>
                <a:lnTo>
                  <a:pt x="4486539" y="6410853"/>
                </a:lnTo>
                <a:lnTo>
                  <a:pt x="4487069" y="6413764"/>
                </a:lnTo>
                <a:lnTo>
                  <a:pt x="4487333" y="6416939"/>
                </a:lnTo>
                <a:lnTo>
                  <a:pt x="4487069" y="6419320"/>
                </a:lnTo>
                <a:lnTo>
                  <a:pt x="4486275" y="6421966"/>
                </a:lnTo>
                <a:lnTo>
                  <a:pt x="4485746" y="6424347"/>
                </a:lnTo>
                <a:lnTo>
                  <a:pt x="4484423" y="6426464"/>
                </a:lnTo>
                <a:lnTo>
                  <a:pt x="4483364" y="6428316"/>
                </a:lnTo>
                <a:lnTo>
                  <a:pt x="4482041" y="6429903"/>
                </a:lnTo>
                <a:lnTo>
                  <a:pt x="4480189" y="6431491"/>
                </a:lnTo>
                <a:lnTo>
                  <a:pt x="4478337" y="6432814"/>
                </a:lnTo>
                <a:lnTo>
                  <a:pt x="4476485" y="6434137"/>
                </a:lnTo>
                <a:lnTo>
                  <a:pt x="4472252" y="6436253"/>
                </a:lnTo>
                <a:lnTo>
                  <a:pt x="4467225" y="6438105"/>
                </a:lnTo>
                <a:lnTo>
                  <a:pt x="4462198" y="6439693"/>
                </a:lnTo>
                <a:lnTo>
                  <a:pt x="4456641" y="6441280"/>
                </a:lnTo>
                <a:lnTo>
                  <a:pt x="4445529" y="6443662"/>
                </a:lnTo>
                <a:lnTo>
                  <a:pt x="4439973" y="6444985"/>
                </a:lnTo>
                <a:lnTo>
                  <a:pt x="4434681" y="6446308"/>
                </a:lnTo>
                <a:lnTo>
                  <a:pt x="4430183" y="6451864"/>
                </a:lnTo>
                <a:lnTo>
                  <a:pt x="4425421" y="6457420"/>
                </a:lnTo>
                <a:lnTo>
                  <a:pt x="4420658" y="6462712"/>
                </a:lnTo>
                <a:lnTo>
                  <a:pt x="4415631" y="6467210"/>
                </a:lnTo>
                <a:lnTo>
                  <a:pt x="4410339" y="6471972"/>
                </a:lnTo>
                <a:lnTo>
                  <a:pt x="4405048" y="6476205"/>
                </a:lnTo>
                <a:lnTo>
                  <a:pt x="4399491" y="6480174"/>
                </a:lnTo>
                <a:lnTo>
                  <a:pt x="4393935" y="6483614"/>
                </a:lnTo>
                <a:lnTo>
                  <a:pt x="4387850" y="6487053"/>
                </a:lnTo>
                <a:lnTo>
                  <a:pt x="4382029" y="6489699"/>
                </a:lnTo>
                <a:lnTo>
                  <a:pt x="4375414" y="6492080"/>
                </a:lnTo>
                <a:lnTo>
                  <a:pt x="4369064" y="6494462"/>
                </a:lnTo>
                <a:lnTo>
                  <a:pt x="4362185" y="6496314"/>
                </a:lnTo>
                <a:lnTo>
                  <a:pt x="4355306" y="6497372"/>
                </a:lnTo>
                <a:lnTo>
                  <a:pt x="4348162" y="6498430"/>
                </a:lnTo>
                <a:lnTo>
                  <a:pt x="4340489" y="6498695"/>
                </a:lnTo>
                <a:lnTo>
                  <a:pt x="4136760" y="6611672"/>
                </a:lnTo>
                <a:lnTo>
                  <a:pt x="4071144" y="6638660"/>
                </a:lnTo>
                <a:lnTo>
                  <a:pt x="4059767" y="6642893"/>
                </a:lnTo>
                <a:lnTo>
                  <a:pt x="4048919" y="6646597"/>
                </a:lnTo>
                <a:lnTo>
                  <a:pt x="4043627" y="6647920"/>
                </a:lnTo>
                <a:lnTo>
                  <a:pt x="4038864" y="6649243"/>
                </a:lnTo>
                <a:lnTo>
                  <a:pt x="4033837" y="6650037"/>
                </a:lnTo>
                <a:lnTo>
                  <a:pt x="4029339" y="6651095"/>
                </a:lnTo>
                <a:lnTo>
                  <a:pt x="4024577" y="6651360"/>
                </a:lnTo>
                <a:lnTo>
                  <a:pt x="4020079" y="6651889"/>
                </a:lnTo>
                <a:lnTo>
                  <a:pt x="4015846" y="6651889"/>
                </a:lnTo>
                <a:lnTo>
                  <a:pt x="4011612" y="6651624"/>
                </a:lnTo>
                <a:lnTo>
                  <a:pt x="4007114" y="6651624"/>
                </a:lnTo>
                <a:lnTo>
                  <a:pt x="4003146" y="6651095"/>
                </a:lnTo>
                <a:lnTo>
                  <a:pt x="3999177" y="6650301"/>
                </a:lnTo>
                <a:lnTo>
                  <a:pt x="3995208" y="6649508"/>
                </a:lnTo>
                <a:lnTo>
                  <a:pt x="3991239" y="6648185"/>
                </a:lnTo>
                <a:lnTo>
                  <a:pt x="3987271" y="6647126"/>
                </a:lnTo>
                <a:lnTo>
                  <a:pt x="3979598" y="6643951"/>
                </a:lnTo>
                <a:lnTo>
                  <a:pt x="3972189" y="6640247"/>
                </a:lnTo>
                <a:lnTo>
                  <a:pt x="3964517" y="6636014"/>
                </a:lnTo>
                <a:lnTo>
                  <a:pt x="3957108" y="6630987"/>
                </a:lnTo>
                <a:lnTo>
                  <a:pt x="3949435" y="6625430"/>
                </a:lnTo>
                <a:lnTo>
                  <a:pt x="3941498" y="6619610"/>
                </a:lnTo>
                <a:lnTo>
                  <a:pt x="3933560" y="6612995"/>
                </a:lnTo>
                <a:lnTo>
                  <a:pt x="3929062" y="6609291"/>
                </a:lnTo>
                <a:lnTo>
                  <a:pt x="3925094" y="6605587"/>
                </a:lnTo>
                <a:lnTo>
                  <a:pt x="3921125" y="6601618"/>
                </a:lnTo>
                <a:lnTo>
                  <a:pt x="3917421" y="6597649"/>
                </a:lnTo>
                <a:lnTo>
                  <a:pt x="3910806" y="6589183"/>
                </a:lnTo>
                <a:lnTo>
                  <a:pt x="3904192" y="6580716"/>
                </a:lnTo>
                <a:lnTo>
                  <a:pt x="3898106" y="6571720"/>
                </a:lnTo>
                <a:lnTo>
                  <a:pt x="3892550" y="6562460"/>
                </a:lnTo>
                <a:lnTo>
                  <a:pt x="3881702" y="6544203"/>
                </a:lnTo>
                <a:lnTo>
                  <a:pt x="3876146" y="6534943"/>
                </a:lnTo>
                <a:lnTo>
                  <a:pt x="3870589" y="6525683"/>
                </a:lnTo>
                <a:lnTo>
                  <a:pt x="3864769" y="6516687"/>
                </a:lnTo>
                <a:lnTo>
                  <a:pt x="3858419" y="6508220"/>
                </a:lnTo>
                <a:lnTo>
                  <a:pt x="3852069" y="6499753"/>
                </a:lnTo>
                <a:lnTo>
                  <a:pt x="3848364" y="6495785"/>
                </a:lnTo>
                <a:lnTo>
                  <a:pt x="3844660" y="6492080"/>
                </a:lnTo>
                <a:lnTo>
                  <a:pt x="3840956" y="6488112"/>
                </a:lnTo>
                <a:lnTo>
                  <a:pt x="3836987" y="6484408"/>
                </a:lnTo>
                <a:lnTo>
                  <a:pt x="3832754" y="6481233"/>
                </a:lnTo>
                <a:lnTo>
                  <a:pt x="3828521" y="6477793"/>
                </a:lnTo>
                <a:lnTo>
                  <a:pt x="3819260" y="6471443"/>
                </a:lnTo>
                <a:lnTo>
                  <a:pt x="3811323" y="6465887"/>
                </a:lnTo>
                <a:lnTo>
                  <a:pt x="3807619" y="6463770"/>
                </a:lnTo>
                <a:lnTo>
                  <a:pt x="3804179" y="6462183"/>
                </a:lnTo>
                <a:lnTo>
                  <a:pt x="3801004" y="6461124"/>
                </a:lnTo>
                <a:lnTo>
                  <a:pt x="3798094" y="6460595"/>
                </a:lnTo>
                <a:lnTo>
                  <a:pt x="3796506" y="6460860"/>
                </a:lnTo>
                <a:lnTo>
                  <a:pt x="3795183" y="6460860"/>
                </a:lnTo>
                <a:lnTo>
                  <a:pt x="3793860" y="6461389"/>
                </a:lnTo>
                <a:lnTo>
                  <a:pt x="3792537" y="6462183"/>
                </a:lnTo>
                <a:lnTo>
                  <a:pt x="3791214" y="6462976"/>
                </a:lnTo>
                <a:lnTo>
                  <a:pt x="3790156" y="6464299"/>
                </a:lnTo>
                <a:lnTo>
                  <a:pt x="3787775" y="6466945"/>
                </a:lnTo>
                <a:lnTo>
                  <a:pt x="3785658" y="6470914"/>
                </a:lnTo>
                <a:lnTo>
                  <a:pt x="3783542" y="6475941"/>
                </a:lnTo>
                <a:lnTo>
                  <a:pt x="3781689" y="6482026"/>
                </a:lnTo>
                <a:lnTo>
                  <a:pt x="3779573" y="6489435"/>
                </a:lnTo>
                <a:lnTo>
                  <a:pt x="3777721" y="6498166"/>
                </a:lnTo>
                <a:lnTo>
                  <a:pt x="3775339" y="6506633"/>
                </a:lnTo>
                <a:lnTo>
                  <a:pt x="3773752" y="6510866"/>
                </a:lnTo>
                <a:lnTo>
                  <a:pt x="3772164" y="6514835"/>
                </a:lnTo>
                <a:lnTo>
                  <a:pt x="3770312" y="6518803"/>
                </a:lnTo>
                <a:lnTo>
                  <a:pt x="3767931" y="6522508"/>
                </a:lnTo>
                <a:lnTo>
                  <a:pt x="3765550" y="6525947"/>
                </a:lnTo>
                <a:lnTo>
                  <a:pt x="3762375" y="6529122"/>
                </a:lnTo>
                <a:lnTo>
                  <a:pt x="3758935" y="6531768"/>
                </a:lnTo>
                <a:lnTo>
                  <a:pt x="3754967" y="6533885"/>
                </a:lnTo>
                <a:lnTo>
                  <a:pt x="3752850" y="6534943"/>
                </a:lnTo>
                <a:lnTo>
                  <a:pt x="3750469" y="6535472"/>
                </a:lnTo>
                <a:lnTo>
                  <a:pt x="3748087" y="6536001"/>
                </a:lnTo>
                <a:lnTo>
                  <a:pt x="3745442" y="6536530"/>
                </a:lnTo>
                <a:lnTo>
                  <a:pt x="3742796" y="6536795"/>
                </a:lnTo>
                <a:lnTo>
                  <a:pt x="3739885" y="6536795"/>
                </a:lnTo>
                <a:lnTo>
                  <a:pt x="3733535" y="6536001"/>
                </a:lnTo>
                <a:lnTo>
                  <a:pt x="3730096" y="6536001"/>
                </a:lnTo>
                <a:lnTo>
                  <a:pt x="3726656" y="6536530"/>
                </a:lnTo>
                <a:lnTo>
                  <a:pt x="3724010" y="6537060"/>
                </a:lnTo>
                <a:lnTo>
                  <a:pt x="3720835" y="6538383"/>
                </a:lnTo>
                <a:lnTo>
                  <a:pt x="3718454" y="6539441"/>
                </a:lnTo>
                <a:lnTo>
                  <a:pt x="3716073" y="6541028"/>
                </a:lnTo>
                <a:lnTo>
                  <a:pt x="3711046" y="6544733"/>
                </a:lnTo>
                <a:lnTo>
                  <a:pt x="3706548" y="6548701"/>
                </a:lnTo>
                <a:lnTo>
                  <a:pt x="3701785" y="6552670"/>
                </a:lnTo>
                <a:lnTo>
                  <a:pt x="3699404" y="6554522"/>
                </a:lnTo>
                <a:lnTo>
                  <a:pt x="3697023" y="6556110"/>
                </a:lnTo>
                <a:lnTo>
                  <a:pt x="3694642" y="6557697"/>
                </a:lnTo>
                <a:lnTo>
                  <a:pt x="3691731" y="6558755"/>
                </a:lnTo>
                <a:lnTo>
                  <a:pt x="3691202" y="6562724"/>
                </a:lnTo>
                <a:lnTo>
                  <a:pt x="3690937" y="6566428"/>
                </a:lnTo>
                <a:lnTo>
                  <a:pt x="3690673" y="6570133"/>
                </a:lnTo>
                <a:lnTo>
                  <a:pt x="3690673" y="6574101"/>
                </a:lnTo>
                <a:lnTo>
                  <a:pt x="3690937" y="6577805"/>
                </a:lnTo>
                <a:lnTo>
                  <a:pt x="3691202" y="6581510"/>
                </a:lnTo>
                <a:lnTo>
                  <a:pt x="3691731" y="6585214"/>
                </a:lnTo>
                <a:lnTo>
                  <a:pt x="3692260" y="6588918"/>
                </a:lnTo>
                <a:lnTo>
                  <a:pt x="3694642" y="6596326"/>
                </a:lnTo>
                <a:lnTo>
                  <a:pt x="3697023" y="6603735"/>
                </a:lnTo>
                <a:lnTo>
                  <a:pt x="3700727" y="6610878"/>
                </a:lnTo>
                <a:lnTo>
                  <a:pt x="3704696" y="6617758"/>
                </a:lnTo>
                <a:lnTo>
                  <a:pt x="3698875" y="6618551"/>
                </a:lnTo>
                <a:lnTo>
                  <a:pt x="3693583" y="6617758"/>
                </a:lnTo>
                <a:lnTo>
                  <a:pt x="3689085" y="6616964"/>
                </a:lnTo>
                <a:lnTo>
                  <a:pt x="3684587" y="6615376"/>
                </a:lnTo>
                <a:lnTo>
                  <a:pt x="3681148" y="6613524"/>
                </a:lnTo>
                <a:lnTo>
                  <a:pt x="3677708" y="6611143"/>
                </a:lnTo>
                <a:lnTo>
                  <a:pt x="3674269" y="6608233"/>
                </a:lnTo>
                <a:lnTo>
                  <a:pt x="3671623" y="6605587"/>
                </a:lnTo>
                <a:lnTo>
                  <a:pt x="3668712" y="6602147"/>
                </a:lnTo>
                <a:lnTo>
                  <a:pt x="3666067" y="6598972"/>
                </a:lnTo>
                <a:lnTo>
                  <a:pt x="3660775" y="6592358"/>
                </a:lnTo>
                <a:lnTo>
                  <a:pt x="3657864" y="6589183"/>
                </a:lnTo>
                <a:lnTo>
                  <a:pt x="3655219" y="6586272"/>
                </a:lnTo>
                <a:lnTo>
                  <a:pt x="3652573" y="6583362"/>
                </a:lnTo>
                <a:lnTo>
                  <a:pt x="3649398" y="6580980"/>
                </a:lnTo>
                <a:lnTo>
                  <a:pt x="3616589" y="6579393"/>
                </a:lnTo>
                <a:lnTo>
                  <a:pt x="3609446" y="6583626"/>
                </a:lnTo>
                <a:lnTo>
                  <a:pt x="3602831" y="6588653"/>
                </a:lnTo>
                <a:lnTo>
                  <a:pt x="3595952" y="6593680"/>
                </a:lnTo>
                <a:lnTo>
                  <a:pt x="3589602" y="6598708"/>
                </a:lnTo>
                <a:lnTo>
                  <a:pt x="3576373" y="6609291"/>
                </a:lnTo>
                <a:lnTo>
                  <a:pt x="3569758" y="6614053"/>
                </a:lnTo>
                <a:lnTo>
                  <a:pt x="3563144" y="6619080"/>
                </a:lnTo>
                <a:lnTo>
                  <a:pt x="3556000" y="6623314"/>
                </a:lnTo>
                <a:lnTo>
                  <a:pt x="3548856" y="6627547"/>
                </a:lnTo>
                <a:lnTo>
                  <a:pt x="3541712" y="6630987"/>
                </a:lnTo>
                <a:lnTo>
                  <a:pt x="3538008" y="6632574"/>
                </a:lnTo>
                <a:lnTo>
                  <a:pt x="3533775" y="6634162"/>
                </a:lnTo>
                <a:lnTo>
                  <a:pt x="3529806" y="6635220"/>
                </a:lnTo>
                <a:lnTo>
                  <a:pt x="3525837" y="6636278"/>
                </a:lnTo>
                <a:lnTo>
                  <a:pt x="3521604" y="6637072"/>
                </a:lnTo>
                <a:lnTo>
                  <a:pt x="3517635" y="6637866"/>
                </a:lnTo>
                <a:lnTo>
                  <a:pt x="3513137" y="6638130"/>
                </a:lnTo>
                <a:lnTo>
                  <a:pt x="3508639" y="6638395"/>
                </a:lnTo>
                <a:lnTo>
                  <a:pt x="3504142" y="6638130"/>
                </a:lnTo>
                <a:lnTo>
                  <a:pt x="3499114" y="6637866"/>
                </a:lnTo>
                <a:lnTo>
                  <a:pt x="3494617" y="6644216"/>
                </a:lnTo>
                <a:lnTo>
                  <a:pt x="3489325" y="6649772"/>
                </a:lnTo>
                <a:lnTo>
                  <a:pt x="3483769" y="6654799"/>
                </a:lnTo>
                <a:lnTo>
                  <a:pt x="3478212" y="6659033"/>
                </a:lnTo>
                <a:lnTo>
                  <a:pt x="3472392" y="6662737"/>
                </a:lnTo>
                <a:lnTo>
                  <a:pt x="3466571" y="6665912"/>
                </a:lnTo>
                <a:lnTo>
                  <a:pt x="3460221" y="6668822"/>
                </a:lnTo>
                <a:lnTo>
                  <a:pt x="3453871" y="6671203"/>
                </a:lnTo>
                <a:lnTo>
                  <a:pt x="3447256" y="6673320"/>
                </a:lnTo>
                <a:lnTo>
                  <a:pt x="3440642" y="6674908"/>
                </a:lnTo>
                <a:lnTo>
                  <a:pt x="3433762" y="6676230"/>
                </a:lnTo>
                <a:lnTo>
                  <a:pt x="3426619" y="6677289"/>
                </a:lnTo>
                <a:lnTo>
                  <a:pt x="3419739" y="6678083"/>
                </a:lnTo>
                <a:lnTo>
                  <a:pt x="3412596" y="6678612"/>
                </a:lnTo>
                <a:lnTo>
                  <a:pt x="3398044" y="6679670"/>
                </a:lnTo>
                <a:lnTo>
                  <a:pt x="3344598" y="6739730"/>
                </a:lnTo>
                <a:lnTo>
                  <a:pt x="3345656" y="6748726"/>
                </a:lnTo>
                <a:lnTo>
                  <a:pt x="3347244" y="6758251"/>
                </a:lnTo>
                <a:lnTo>
                  <a:pt x="3348037" y="6767512"/>
                </a:lnTo>
                <a:lnTo>
                  <a:pt x="3348302" y="6772010"/>
                </a:lnTo>
                <a:lnTo>
                  <a:pt x="3348302" y="6776508"/>
                </a:lnTo>
                <a:lnTo>
                  <a:pt x="3348037" y="6781005"/>
                </a:lnTo>
                <a:lnTo>
                  <a:pt x="3347244" y="6784974"/>
                </a:lnTo>
                <a:lnTo>
                  <a:pt x="3345921" y="6788943"/>
                </a:lnTo>
                <a:lnTo>
                  <a:pt x="3344069" y="6792912"/>
                </a:lnTo>
                <a:lnTo>
                  <a:pt x="3342746" y="6794499"/>
                </a:lnTo>
                <a:lnTo>
                  <a:pt x="3341423" y="6796351"/>
                </a:lnTo>
                <a:lnTo>
                  <a:pt x="3339835" y="6797674"/>
                </a:lnTo>
                <a:lnTo>
                  <a:pt x="3338248" y="6799262"/>
                </a:lnTo>
                <a:lnTo>
                  <a:pt x="3336131" y="6800849"/>
                </a:lnTo>
                <a:lnTo>
                  <a:pt x="3334014" y="6802437"/>
                </a:lnTo>
                <a:lnTo>
                  <a:pt x="3331898" y="6803760"/>
                </a:lnTo>
                <a:lnTo>
                  <a:pt x="3328987" y="6804818"/>
                </a:lnTo>
                <a:lnTo>
                  <a:pt x="3324225" y="6806670"/>
                </a:lnTo>
                <a:lnTo>
                  <a:pt x="3319198" y="6807728"/>
                </a:lnTo>
                <a:lnTo>
                  <a:pt x="3314700" y="6808258"/>
                </a:lnTo>
                <a:lnTo>
                  <a:pt x="3309937" y="6807993"/>
                </a:lnTo>
                <a:lnTo>
                  <a:pt x="3305969" y="6806935"/>
                </a:lnTo>
                <a:lnTo>
                  <a:pt x="3301735" y="6805876"/>
                </a:lnTo>
                <a:lnTo>
                  <a:pt x="3297767" y="6804289"/>
                </a:lnTo>
                <a:lnTo>
                  <a:pt x="3294062" y="6801908"/>
                </a:lnTo>
                <a:lnTo>
                  <a:pt x="3290358" y="6799262"/>
                </a:lnTo>
                <a:lnTo>
                  <a:pt x="3286919" y="6796351"/>
                </a:lnTo>
                <a:lnTo>
                  <a:pt x="3283479" y="6793176"/>
                </a:lnTo>
                <a:lnTo>
                  <a:pt x="3280569" y="6789472"/>
                </a:lnTo>
                <a:lnTo>
                  <a:pt x="3277394" y="6785768"/>
                </a:lnTo>
                <a:lnTo>
                  <a:pt x="3274483" y="6781799"/>
                </a:lnTo>
                <a:lnTo>
                  <a:pt x="3268927" y="6773862"/>
                </a:lnTo>
                <a:lnTo>
                  <a:pt x="3253846" y="6759310"/>
                </a:lnTo>
                <a:lnTo>
                  <a:pt x="3194844" y="6765130"/>
                </a:lnTo>
                <a:lnTo>
                  <a:pt x="3185054" y="6771480"/>
                </a:lnTo>
                <a:lnTo>
                  <a:pt x="3175264" y="6777301"/>
                </a:lnTo>
                <a:lnTo>
                  <a:pt x="3165210" y="6782858"/>
                </a:lnTo>
                <a:lnTo>
                  <a:pt x="3155156" y="6787885"/>
                </a:lnTo>
                <a:lnTo>
                  <a:pt x="3144838" y="6792912"/>
                </a:lnTo>
                <a:lnTo>
                  <a:pt x="3134254" y="6796880"/>
                </a:lnTo>
                <a:lnTo>
                  <a:pt x="3123142" y="6800585"/>
                </a:lnTo>
                <a:lnTo>
                  <a:pt x="3112294" y="6803760"/>
                </a:lnTo>
                <a:lnTo>
                  <a:pt x="3109383" y="6804553"/>
                </a:lnTo>
                <a:lnTo>
                  <a:pt x="3106473" y="6805083"/>
                </a:lnTo>
                <a:lnTo>
                  <a:pt x="3081868" y="6798733"/>
                </a:lnTo>
                <a:lnTo>
                  <a:pt x="3057260" y="6792383"/>
                </a:lnTo>
                <a:lnTo>
                  <a:pt x="3055408" y="6788943"/>
                </a:lnTo>
                <a:lnTo>
                  <a:pt x="3053821" y="6784974"/>
                </a:lnTo>
                <a:lnTo>
                  <a:pt x="3052233" y="6781005"/>
                </a:lnTo>
                <a:lnTo>
                  <a:pt x="3051440" y="6777037"/>
                </a:lnTo>
                <a:lnTo>
                  <a:pt x="3049588" y="6768305"/>
                </a:lnTo>
                <a:lnTo>
                  <a:pt x="3048000" y="6759839"/>
                </a:lnTo>
                <a:lnTo>
                  <a:pt x="3045883" y="6742905"/>
                </a:lnTo>
                <a:lnTo>
                  <a:pt x="3044560" y="6735233"/>
                </a:lnTo>
                <a:lnTo>
                  <a:pt x="3043767" y="6731793"/>
                </a:lnTo>
                <a:lnTo>
                  <a:pt x="3042708" y="6728618"/>
                </a:lnTo>
                <a:lnTo>
                  <a:pt x="3037947" y="6714066"/>
                </a:lnTo>
                <a:lnTo>
                  <a:pt x="3032655" y="6700043"/>
                </a:lnTo>
                <a:lnTo>
                  <a:pt x="3029479" y="6693428"/>
                </a:lnTo>
                <a:lnTo>
                  <a:pt x="3026833" y="6687343"/>
                </a:lnTo>
                <a:lnTo>
                  <a:pt x="3023394" y="6680993"/>
                </a:lnTo>
                <a:lnTo>
                  <a:pt x="3019955" y="6675172"/>
                </a:lnTo>
                <a:lnTo>
                  <a:pt x="3015985" y="6669616"/>
                </a:lnTo>
                <a:lnTo>
                  <a:pt x="3011752" y="6664324"/>
                </a:lnTo>
                <a:lnTo>
                  <a:pt x="3007254" y="6659033"/>
                </a:lnTo>
                <a:lnTo>
                  <a:pt x="3002227" y="6654005"/>
                </a:lnTo>
                <a:lnTo>
                  <a:pt x="2996406" y="6649508"/>
                </a:lnTo>
                <a:lnTo>
                  <a:pt x="2990322" y="6645274"/>
                </a:lnTo>
                <a:lnTo>
                  <a:pt x="2983442" y="6640776"/>
                </a:lnTo>
                <a:lnTo>
                  <a:pt x="2976034" y="6636808"/>
                </a:lnTo>
                <a:lnTo>
                  <a:pt x="2972330" y="6634691"/>
                </a:lnTo>
                <a:lnTo>
                  <a:pt x="2969154" y="6632839"/>
                </a:lnTo>
                <a:lnTo>
                  <a:pt x="2966244" y="6630722"/>
                </a:lnTo>
                <a:lnTo>
                  <a:pt x="2963862" y="6628870"/>
                </a:lnTo>
                <a:lnTo>
                  <a:pt x="2962010" y="6626753"/>
                </a:lnTo>
                <a:lnTo>
                  <a:pt x="2960158" y="6624637"/>
                </a:lnTo>
                <a:lnTo>
                  <a:pt x="2958571" y="6622785"/>
                </a:lnTo>
                <a:lnTo>
                  <a:pt x="2957777" y="6620668"/>
                </a:lnTo>
                <a:lnTo>
                  <a:pt x="2956983" y="6618551"/>
                </a:lnTo>
                <a:lnTo>
                  <a:pt x="2956454" y="6616170"/>
                </a:lnTo>
                <a:lnTo>
                  <a:pt x="2956190" y="6613789"/>
                </a:lnTo>
                <a:lnTo>
                  <a:pt x="2956190" y="6611672"/>
                </a:lnTo>
                <a:lnTo>
                  <a:pt x="2956454" y="6609555"/>
                </a:lnTo>
                <a:lnTo>
                  <a:pt x="2956983" y="6607439"/>
                </a:lnTo>
                <a:lnTo>
                  <a:pt x="2958571" y="6602676"/>
                </a:lnTo>
                <a:lnTo>
                  <a:pt x="2960687" y="6598443"/>
                </a:lnTo>
                <a:lnTo>
                  <a:pt x="2963334" y="6593945"/>
                </a:lnTo>
                <a:lnTo>
                  <a:pt x="2966244" y="6589447"/>
                </a:lnTo>
                <a:lnTo>
                  <a:pt x="2969683" y="6584949"/>
                </a:lnTo>
                <a:lnTo>
                  <a:pt x="2976562" y="6576483"/>
                </a:lnTo>
                <a:lnTo>
                  <a:pt x="2979737" y="6571985"/>
                </a:lnTo>
                <a:lnTo>
                  <a:pt x="2982648" y="6567751"/>
                </a:lnTo>
                <a:lnTo>
                  <a:pt x="2984500" y="6564047"/>
                </a:lnTo>
                <a:lnTo>
                  <a:pt x="2985294" y="6560343"/>
                </a:lnTo>
                <a:lnTo>
                  <a:pt x="2986352" y="6556903"/>
                </a:lnTo>
                <a:lnTo>
                  <a:pt x="2986352" y="6553728"/>
                </a:lnTo>
                <a:lnTo>
                  <a:pt x="2986087" y="6550553"/>
                </a:lnTo>
                <a:lnTo>
                  <a:pt x="2985294" y="6547378"/>
                </a:lnTo>
                <a:lnTo>
                  <a:pt x="2984500" y="6544468"/>
                </a:lnTo>
                <a:lnTo>
                  <a:pt x="2983178" y="6541558"/>
                </a:lnTo>
                <a:lnTo>
                  <a:pt x="2981589" y="6538647"/>
                </a:lnTo>
                <a:lnTo>
                  <a:pt x="2979737" y="6535737"/>
                </a:lnTo>
                <a:lnTo>
                  <a:pt x="2976562" y="6530180"/>
                </a:lnTo>
                <a:lnTo>
                  <a:pt x="2972858" y="6524889"/>
                </a:lnTo>
                <a:lnTo>
                  <a:pt x="2969419" y="6519333"/>
                </a:lnTo>
                <a:lnTo>
                  <a:pt x="2954073" y="6502664"/>
                </a:lnTo>
                <a:lnTo>
                  <a:pt x="2938727" y="6485995"/>
                </a:lnTo>
                <a:lnTo>
                  <a:pt x="2932113" y="6479116"/>
                </a:lnTo>
                <a:lnTo>
                  <a:pt x="2926027" y="6472237"/>
                </a:lnTo>
                <a:lnTo>
                  <a:pt x="2923381" y="6468533"/>
                </a:lnTo>
                <a:lnTo>
                  <a:pt x="2920471" y="6465093"/>
                </a:lnTo>
                <a:lnTo>
                  <a:pt x="2918354" y="6461389"/>
                </a:lnTo>
                <a:lnTo>
                  <a:pt x="2916237" y="6457685"/>
                </a:lnTo>
                <a:lnTo>
                  <a:pt x="2914650" y="6453716"/>
                </a:lnTo>
                <a:lnTo>
                  <a:pt x="2913856" y="6449747"/>
                </a:lnTo>
                <a:lnTo>
                  <a:pt x="2913062" y="6445514"/>
                </a:lnTo>
                <a:lnTo>
                  <a:pt x="2913062" y="6441280"/>
                </a:lnTo>
                <a:lnTo>
                  <a:pt x="2914121" y="6436253"/>
                </a:lnTo>
                <a:lnTo>
                  <a:pt x="2915708" y="6431491"/>
                </a:lnTo>
                <a:lnTo>
                  <a:pt x="2918089" y="6426199"/>
                </a:lnTo>
                <a:lnTo>
                  <a:pt x="2921529" y="6420643"/>
                </a:lnTo>
                <a:lnTo>
                  <a:pt x="2922587" y="6418526"/>
                </a:lnTo>
                <a:lnTo>
                  <a:pt x="2923910" y="6416410"/>
                </a:lnTo>
                <a:lnTo>
                  <a:pt x="2924969" y="6414293"/>
                </a:lnTo>
                <a:lnTo>
                  <a:pt x="2925498" y="6411912"/>
                </a:lnTo>
                <a:lnTo>
                  <a:pt x="2926292" y="6407414"/>
                </a:lnTo>
                <a:lnTo>
                  <a:pt x="2926821" y="6403180"/>
                </a:lnTo>
                <a:lnTo>
                  <a:pt x="2926292" y="6398947"/>
                </a:lnTo>
                <a:lnTo>
                  <a:pt x="2925762" y="6394449"/>
                </a:lnTo>
                <a:lnTo>
                  <a:pt x="2924439" y="6390216"/>
                </a:lnTo>
                <a:lnTo>
                  <a:pt x="2923117" y="6385983"/>
                </a:lnTo>
                <a:lnTo>
                  <a:pt x="2919677" y="6377516"/>
                </a:lnTo>
                <a:lnTo>
                  <a:pt x="2916237" y="6369049"/>
                </a:lnTo>
                <a:lnTo>
                  <a:pt x="2914650" y="6364816"/>
                </a:lnTo>
                <a:lnTo>
                  <a:pt x="2913062" y="6360318"/>
                </a:lnTo>
                <a:lnTo>
                  <a:pt x="2912269" y="6355820"/>
                </a:lnTo>
                <a:lnTo>
                  <a:pt x="2911739" y="6351587"/>
                </a:lnTo>
                <a:lnTo>
                  <a:pt x="2915708" y="6351322"/>
                </a:lnTo>
                <a:lnTo>
                  <a:pt x="2915444" y="6349999"/>
                </a:lnTo>
                <a:lnTo>
                  <a:pt x="2911739" y="6351587"/>
                </a:lnTo>
                <a:lnTo>
                  <a:pt x="2907242" y="6351587"/>
                </a:lnTo>
                <a:lnTo>
                  <a:pt x="2903008" y="6351322"/>
                </a:lnTo>
                <a:lnTo>
                  <a:pt x="2899039" y="6350528"/>
                </a:lnTo>
                <a:lnTo>
                  <a:pt x="2895071" y="6349999"/>
                </a:lnTo>
                <a:lnTo>
                  <a:pt x="2891367" y="6348676"/>
                </a:lnTo>
                <a:lnTo>
                  <a:pt x="2887662" y="6347618"/>
                </a:lnTo>
                <a:lnTo>
                  <a:pt x="2884223" y="6345766"/>
                </a:lnTo>
                <a:lnTo>
                  <a:pt x="2881048" y="6344178"/>
                </a:lnTo>
                <a:lnTo>
                  <a:pt x="2877873" y="6342062"/>
                </a:lnTo>
                <a:lnTo>
                  <a:pt x="2875227" y="6339945"/>
                </a:lnTo>
                <a:lnTo>
                  <a:pt x="2872052" y="6337828"/>
                </a:lnTo>
                <a:lnTo>
                  <a:pt x="2869671" y="6335183"/>
                </a:lnTo>
                <a:lnTo>
                  <a:pt x="2864644" y="6330155"/>
                </a:lnTo>
                <a:lnTo>
                  <a:pt x="2860147" y="6324599"/>
                </a:lnTo>
                <a:lnTo>
                  <a:pt x="2856442" y="6318778"/>
                </a:lnTo>
                <a:lnTo>
                  <a:pt x="2853003" y="6312958"/>
                </a:lnTo>
                <a:lnTo>
                  <a:pt x="2850092" y="6306608"/>
                </a:lnTo>
                <a:lnTo>
                  <a:pt x="2847711" y="6301051"/>
                </a:lnTo>
                <a:lnTo>
                  <a:pt x="2845859" y="6295760"/>
                </a:lnTo>
                <a:lnTo>
                  <a:pt x="2844271" y="6290468"/>
                </a:lnTo>
                <a:lnTo>
                  <a:pt x="2843477" y="6285705"/>
                </a:lnTo>
                <a:lnTo>
                  <a:pt x="2842948" y="6282001"/>
                </a:lnTo>
                <a:lnTo>
                  <a:pt x="2841625" y="6274858"/>
                </a:lnTo>
                <a:lnTo>
                  <a:pt x="2840302" y="6269037"/>
                </a:lnTo>
                <a:lnTo>
                  <a:pt x="2838979" y="6264274"/>
                </a:lnTo>
                <a:lnTo>
                  <a:pt x="2837127" y="6260570"/>
                </a:lnTo>
                <a:lnTo>
                  <a:pt x="2836069" y="6258983"/>
                </a:lnTo>
                <a:lnTo>
                  <a:pt x="2834746" y="6258189"/>
                </a:lnTo>
                <a:lnTo>
                  <a:pt x="2833687" y="6256866"/>
                </a:lnTo>
                <a:lnTo>
                  <a:pt x="2832629" y="6256337"/>
                </a:lnTo>
                <a:lnTo>
                  <a:pt x="2831571" y="6255808"/>
                </a:lnTo>
                <a:lnTo>
                  <a:pt x="2830248" y="6255278"/>
                </a:lnTo>
                <a:lnTo>
                  <a:pt x="2827867" y="6255014"/>
                </a:lnTo>
                <a:lnTo>
                  <a:pt x="2824956" y="6255278"/>
                </a:lnTo>
                <a:lnTo>
                  <a:pt x="2822310" y="6256337"/>
                </a:lnTo>
                <a:lnTo>
                  <a:pt x="2819400" y="6257130"/>
                </a:lnTo>
                <a:lnTo>
                  <a:pt x="2816754" y="6258718"/>
                </a:lnTo>
                <a:lnTo>
                  <a:pt x="2811198" y="6261893"/>
                </a:lnTo>
                <a:lnTo>
                  <a:pt x="2805906" y="6264539"/>
                </a:lnTo>
                <a:lnTo>
                  <a:pt x="2801408" y="6267185"/>
                </a:lnTo>
                <a:lnTo>
                  <a:pt x="2797175" y="6269566"/>
                </a:lnTo>
                <a:lnTo>
                  <a:pt x="2793206" y="6272476"/>
                </a:lnTo>
                <a:lnTo>
                  <a:pt x="2789502" y="6275651"/>
                </a:lnTo>
                <a:lnTo>
                  <a:pt x="2786062" y="6279091"/>
                </a:lnTo>
                <a:lnTo>
                  <a:pt x="2782623" y="6282795"/>
                </a:lnTo>
                <a:lnTo>
                  <a:pt x="2779449" y="6286764"/>
                </a:lnTo>
                <a:lnTo>
                  <a:pt x="2776802" y="6290733"/>
                </a:lnTo>
                <a:lnTo>
                  <a:pt x="2774156" y="6294966"/>
                </a:lnTo>
                <a:lnTo>
                  <a:pt x="2771510" y="6299728"/>
                </a:lnTo>
                <a:lnTo>
                  <a:pt x="2767012" y="6309253"/>
                </a:lnTo>
                <a:lnTo>
                  <a:pt x="2762779" y="6319308"/>
                </a:lnTo>
                <a:lnTo>
                  <a:pt x="2758810" y="6330155"/>
                </a:lnTo>
                <a:lnTo>
                  <a:pt x="2762779" y="6328833"/>
                </a:lnTo>
                <a:lnTo>
                  <a:pt x="2766749" y="6327245"/>
                </a:lnTo>
                <a:lnTo>
                  <a:pt x="2770453" y="6325393"/>
                </a:lnTo>
                <a:lnTo>
                  <a:pt x="2773627" y="6323541"/>
                </a:lnTo>
                <a:lnTo>
                  <a:pt x="2780771" y="6319572"/>
                </a:lnTo>
                <a:lnTo>
                  <a:pt x="2787386" y="6315603"/>
                </a:lnTo>
                <a:lnTo>
                  <a:pt x="2790560" y="6313751"/>
                </a:lnTo>
                <a:lnTo>
                  <a:pt x="2794000" y="6311899"/>
                </a:lnTo>
                <a:lnTo>
                  <a:pt x="2797439" y="6310576"/>
                </a:lnTo>
                <a:lnTo>
                  <a:pt x="2800879" y="6309518"/>
                </a:lnTo>
                <a:lnTo>
                  <a:pt x="2804583" y="6308460"/>
                </a:lnTo>
                <a:lnTo>
                  <a:pt x="2808023" y="6308195"/>
                </a:lnTo>
                <a:lnTo>
                  <a:pt x="2812256" y="6308195"/>
                </a:lnTo>
                <a:lnTo>
                  <a:pt x="2816226" y="6308724"/>
                </a:lnTo>
                <a:lnTo>
                  <a:pt x="2811198" y="6315603"/>
                </a:lnTo>
                <a:lnTo>
                  <a:pt x="2805906" y="6321953"/>
                </a:lnTo>
                <a:lnTo>
                  <a:pt x="2800350" y="6328303"/>
                </a:lnTo>
                <a:lnTo>
                  <a:pt x="2794530" y="6334389"/>
                </a:lnTo>
                <a:lnTo>
                  <a:pt x="2782623" y="6346030"/>
                </a:lnTo>
                <a:lnTo>
                  <a:pt x="2770981" y="6357937"/>
                </a:lnTo>
                <a:lnTo>
                  <a:pt x="2765160" y="6363758"/>
                </a:lnTo>
                <a:lnTo>
                  <a:pt x="2759605" y="6370372"/>
                </a:lnTo>
                <a:lnTo>
                  <a:pt x="2754313" y="6376722"/>
                </a:lnTo>
                <a:lnTo>
                  <a:pt x="2749814" y="6383072"/>
                </a:lnTo>
                <a:lnTo>
                  <a:pt x="2745052" y="6390216"/>
                </a:lnTo>
                <a:lnTo>
                  <a:pt x="2741613" y="6397624"/>
                </a:lnTo>
                <a:lnTo>
                  <a:pt x="2739761" y="6401593"/>
                </a:lnTo>
                <a:lnTo>
                  <a:pt x="2738173" y="6405562"/>
                </a:lnTo>
                <a:lnTo>
                  <a:pt x="2736585" y="6409530"/>
                </a:lnTo>
                <a:lnTo>
                  <a:pt x="2735262" y="6413764"/>
                </a:lnTo>
                <a:lnTo>
                  <a:pt x="2734204" y="6424083"/>
                </a:lnTo>
                <a:lnTo>
                  <a:pt x="2732617" y="6433872"/>
                </a:lnTo>
                <a:lnTo>
                  <a:pt x="2730500" y="6443397"/>
                </a:lnTo>
                <a:lnTo>
                  <a:pt x="2727854" y="6452922"/>
                </a:lnTo>
                <a:lnTo>
                  <a:pt x="2724944" y="6462447"/>
                </a:lnTo>
                <a:lnTo>
                  <a:pt x="2721769" y="6471708"/>
                </a:lnTo>
                <a:lnTo>
                  <a:pt x="2718329" y="6480968"/>
                </a:lnTo>
                <a:lnTo>
                  <a:pt x="2714889" y="6489964"/>
                </a:lnTo>
                <a:lnTo>
                  <a:pt x="2707481" y="6508485"/>
                </a:lnTo>
                <a:lnTo>
                  <a:pt x="2700073" y="6527005"/>
                </a:lnTo>
                <a:lnTo>
                  <a:pt x="2696633" y="6536001"/>
                </a:lnTo>
                <a:lnTo>
                  <a:pt x="2693458" y="6545262"/>
                </a:lnTo>
                <a:lnTo>
                  <a:pt x="2690548" y="6554787"/>
                </a:lnTo>
                <a:lnTo>
                  <a:pt x="2688167" y="6564312"/>
                </a:lnTo>
                <a:lnTo>
                  <a:pt x="2706688" y="6606645"/>
                </a:lnTo>
                <a:lnTo>
                  <a:pt x="2710392" y="6608497"/>
                </a:lnTo>
                <a:lnTo>
                  <a:pt x="2713567" y="6610349"/>
                </a:lnTo>
                <a:lnTo>
                  <a:pt x="2716742" y="6612201"/>
                </a:lnTo>
                <a:lnTo>
                  <a:pt x="2719124" y="6613789"/>
                </a:lnTo>
                <a:lnTo>
                  <a:pt x="2720976" y="6615641"/>
                </a:lnTo>
                <a:lnTo>
                  <a:pt x="2722828" y="6617493"/>
                </a:lnTo>
                <a:lnTo>
                  <a:pt x="2724414" y="6619345"/>
                </a:lnTo>
                <a:lnTo>
                  <a:pt x="2725473" y="6621197"/>
                </a:lnTo>
                <a:lnTo>
                  <a:pt x="2726531" y="6622785"/>
                </a:lnTo>
                <a:lnTo>
                  <a:pt x="2727060" y="6624637"/>
                </a:lnTo>
                <a:lnTo>
                  <a:pt x="2727325" y="6626489"/>
                </a:lnTo>
                <a:lnTo>
                  <a:pt x="2727325" y="6628341"/>
                </a:lnTo>
                <a:lnTo>
                  <a:pt x="2727325" y="6630193"/>
                </a:lnTo>
                <a:lnTo>
                  <a:pt x="2727060" y="6631516"/>
                </a:lnTo>
                <a:lnTo>
                  <a:pt x="2725737" y="6635220"/>
                </a:lnTo>
                <a:lnTo>
                  <a:pt x="2724414" y="6638660"/>
                </a:lnTo>
                <a:lnTo>
                  <a:pt x="2721769" y="6642364"/>
                </a:lnTo>
                <a:lnTo>
                  <a:pt x="2719387" y="6645803"/>
                </a:lnTo>
                <a:lnTo>
                  <a:pt x="2716742" y="6649243"/>
                </a:lnTo>
                <a:lnTo>
                  <a:pt x="2711185" y="6655858"/>
                </a:lnTo>
                <a:lnTo>
                  <a:pt x="2708275" y="6659033"/>
                </a:lnTo>
                <a:lnTo>
                  <a:pt x="2706158" y="6661943"/>
                </a:lnTo>
                <a:lnTo>
                  <a:pt x="2691343" y="6684697"/>
                </a:lnTo>
                <a:lnTo>
                  <a:pt x="2685256" y="6694222"/>
                </a:lnTo>
                <a:lnTo>
                  <a:pt x="2679964" y="6702689"/>
                </a:lnTo>
                <a:lnTo>
                  <a:pt x="2675731" y="6710362"/>
                </a:lnTo>
                <a:lnTo>
                  <a:pt x="2672027" y="6716976"/>
                </a:lnTo>
                <a:lnTo>
                  <a:pt x="2669381" y="6723591"/>
                </a:lnTo>
                <a:lnTo>
                  <a:pt x="2666735" y="6729676"/>
                </a:lnTo>
                <a:lnTo>
                  <a:pt x="2665148" y="6735762"/>
                </a:lnTo>
                <a:lnTo>
                  <a:pt x="2663825" y="6741847"/>
                </a:lnTo>
                <a:lnTo>
                  <a:pt x="2662767" y="6748462"/>
                </a:lnTo>
                <a:lnTo>
                  <a:pt x="2662502" y="6755341"/>
                </a:lnTo>
                <a:lnTo>
                  <a:pt x="2662237" y="6763278"/>
                </a:lnTo>
                <a:lnTo>
                  <a:pt x="2662237" y="6772010"/>
                </a:lnTo>
                <a:lnTo>
                  <a:pt x="2662767" y="6792647"/>
                </a:lnTo>
                <a:lnTo>
                  <a:pt x="2660385" y="6790795"/>
                </a:lnTo>
                <a:lnTo>
                  <a:pt x="2658004" y="6788943"/>
                </a:lnTo>
                <a:lnTo>
                  <a:pt x="2655623" y="6786826"/>
                </a:lnTo>
                <a:lnTo>
                  <a:pt x="2653771" y="6784710"/>
                </a:lnTo>
                <a:lnTo>
                  <a:pt x="2651919" y="6782328"/>
                </a:lnTo>
                <a:lnTo>
                  <a:pt x="2650067" y="6780212"/>
                </a:lnTo>
                <a:lnTo>
                  <a:pt x="2647156" y="6775449"/>
                </a:lnTo>
                <a:lnTo>
                  <a:pt x="2644775" y="6770158"/>
                </a:lnTo>
                <a:lnTo>
                  <a:pt x="2642923" y="6764866"/>
                </a:lnTo>
                <a:lnTo>
                  <a:pt x="2641335" y="6759310"/>
                </a:lnTo>
                <a:lnTo>
                  <a:pt x="2639748" y="6753753"/>
                </a:lnTo>
                <a:lnTo>
                  <a:pt x="2636837" y="6743170"/>
                </a:lnTo>
                <a:lnTo>
                  <a:pt x="2634985" y="6737878"/>
                </a:lnTo>
                <a:lnTo>
                  <a:pt x="2633133" y="6733116"/>
                </a:lnTo>
                <a:lnTo>
                  <a:pt x="2630487" y="6728353"/>
                </a:lnTo>
                <a:lnTo>
                  <a:pt x="2629164" y="6726237"/>
                </a:lnTo>
                <a:lnTo>
                  <a:pt x="2627578" y="6724120"/>
                </a:lnTo>
                <a:lnTo>
                  <a:pt x="2625726" y="6722003"/>
                </a:lnTo>
                <a:lnTo>
                  <a:pt x="2623608" y="6720151"/>
                </a:lnTo>
                <a:lnTo>
                  <a:pt x="2621492" y="6718299"/>
                </a:lnTo>
                <a:lnTo>
                  <a:pt x="2618846" y="6716712"/>
                </a:lnTo>
                <a:lnTo>
                  <a:pt x="2519098" y="6742905"/>
                </a:lnTo>
                <a:lnTo>
                  <a:pt x="2516188" y="6743699"/>
                </a:lnTo>
                <a:lnTo>
                  <a:pt x="2513277" y="6743964"/>
                </a:lnTo>
                <a:lnTo>
                  <a:pt x="2510631" y="6744228"/>
                </a:lnTo>
                <a:lnTo>
                  <a:pt x="2507721" y="6744228"/>
                </a:lnTo>
                <a:lnTo>
                  <a:pt x="2505075" y="6743964"/>
                </a:lnTo>
                <a:lnTo>
                  <a:pt x="2502429" y="6743435"/>
                </a:lnTo>
                <a:lnTo>
                  <a:pt x="2497667" y="6741847"/>
                </a:lnTo>
                <a:lnTo>
                  <a:pt x="2492639" y="6739466"/>
                </a:lnTo>
                <a:lnTo>
                  <a:pt x="2488142" y="6737085"/>
                </a:lnTo>
                <a:lnTo>
                  <a:pt x="2478618" y="6731793"/>
                </a:lnTo>
                <a:lnTo>
                  <a:pt x="2467504" y="6736026"/>
                </a:lnTo>
                <a:lnTo>
                  <a:pt x="2456392" y="6739466"/>
                </a:lnTo>
                <a:lnTo>
                  <a:pt x="2445014" y="6742905"/>
                </a:lnTo>
                <a:lnTo>
                  <a:pt x="2433638" y="6745551"/>
                </a:lnTo>
                <a:lnTo>
                  <a:pt x="2410354" y="6750578"/>
                </a:lnTo>
                <a:lnTo>
                  <a:pt x="2387335" y="6755341"/>
                </a:lnTo>
                <a:lnTo>
                  <a:pt x="2375958" y="6758251"/>
                </a:lnTo>
                <a:lnTo>
                  <a:pt x="2364581" y="6761162"/>
                </a:lnTo>
                <a:lnTo>
                  <a:pt x="2353204" y="6764601"/>
                </a:lnTo>
                <a:lnTo>
                  <a:pt x="2342092" y="6768835"/>
                </a:lnTo>
                <a:lnTo>
                  <a:pt x="2336800" y="6770951"/>
                </a:lnTo>
                <a:lnTo>
                  <a:pt x="2331508" y="6773597"/>
                </a:lnTo>
                <a:lnTo>
                  <a:pt x="2326217" y="6776243"/>
                </a:lnTo>
                <a:lnTo>
                  <a:pt x="2320925" y="6779153"/>
                </a:lnTo>
                <a:lnTo>
                  <a:pt x="2315898" y="6782064"/>
                </a:lnTo>
                <a:lnTo>
                  <a:pt x="2310607" y="6785503"/>
                </a:lnTo>
                <a:lnTo>
                  <a:pt x="2305579" y="6788943"/>
                </a:lnTo>
                <a:lnTo>
                  <a:pt x="2300818" y="6792912"/>
                </a:lnTo>
                <a:lnTo>
                  <a:pt x="2289175" y="6807199"/>
                </a:lnTo>
                <a:lnTo>
                  <a:pt x="2281502" y="6819370"/>
                </a:lnTo>
                <a:lnTo>
                  <a:pt x="2274623" y="6829689"/>
                </a:lnTo>
                <a:lnTo>
                  <a:pt x="2268538" y="6838420"/>
                </a:lnTo>
                <a:lnTo>
                  <a:pt x="2265362" y="6842124"/>
                </a:lnTo>
                <a:lnTo>
                  <a:pt x="2262717" y="6845299"/>
                </a:lnTo>
                <a:lnTo>
                  <a:pt x="2259542" y="6848474"/>
                </a:lnTo>
                <a:lnTo>
                  <a:pt x="2257160" y="6850855"/>
                </a:lnTo>
                <a:lnTo>
                  <a:pt x="2254250" y="6852972"/>
                </a:lnTo>
                <a:lnTo>
                  <a:pt x="2251604" y="6854824"/>
                </a:lnTo>
                <a:lnTo>
                  <a:pt x="2248958" y="6856412"/>
                </a:lnTo>
                <a:lnTo>
                  <a:pt x="2246312" y="6857470"/>
                </a:lnTo>
                <a:lnTo>
                  <a:pt x="2243673" y="6857998"/>
                </a:lnTo>
                <a:lnTo>
                  <a:pt x="2238105" y="6857998"/>
                </a:lnTo>
                <a:lnTo>
                  <a:pt x="2235464" y="6857470"/>
                </a:lnTo>
                <a:lnTo>
                  <a:pt x="2232289" y="6856412"/>
                </a:lnTo>
                <a:lnTo>
                  <a:pt x="2229114" y="6854824"/>
                </a:lnTo>
                <a:lnTo>
                  <a:pt x="2226205" y="6852972"/>
                </a:lnTo>
                <a:lnTo>
                  <a:pt x="2223029" y="6850855"/>
                </a:lnTo>
                <a:lnTo>
                  <a:pt x="2219589" y="6848474"/>
                </a:lnTo>
                <a:lnTo>
                  <a:pt x="2215885" y="6845299"/>
                </a:lnTo>
                <a:lnTo>
                  <a:pt x="2208742" y="6838420"/>
                </a:lnTo>
                <a:lnTo>
                  <a:pt x="2200010" y="6829689"/>
                </a:lnTo>
                <a:lnTo>
                  <a:pt x="2190750" y="6819635"/>
                </a:lnTo>
                <a:lnTo>
                  <a:pt x="2180432" y="6807728"/>
                </a:lnTo>
                <a:lnTo>
                  <a:pt x="2173817" y="6807199"/>
                </a:lnTo>
                <a:lnTo>
                  <a:pt x="2167731" y="6806670"/>
                </a:lnTo>
                <a:lnTo>
                  <a:pt x="2161647" y="6806141"/>
                </a:lnTo>
                <a:lnTo>
                  <a:pt x="2155825" y="6804818"/>
                </a:lnTo>
                <a:lnTo>
                  <a:pt x="2149739" y="6803230"/>
                </a:lnTo>
                <a:lnTo>
                  <a:pt x="2144183" y="6801908"/>
                </a:lnTo>
                <a:lnTo>
                  <a:pt x="2138363" y="6800055"/>
                </a:lnTo>
                <a:lnTo>
                  <a:pt x="2132807" y="6797674"/>
                </a:lnTo>
                <a:lnTo>
                  <a:pt x="2127250" y="6795293"/>
                </a:lnTo>
                <a:lnTo>
                  <a:pt x="2121694" y="6792912"/>
                </a:lnTo>
                <a:lnTo>
                  <a:pt x="2111375" y="6787620"/>
                </a:lnTo>
                <a:lnTo>
                  <a:pt x="2100792" y="6781799"/>
                </a:lnTo>
                <a:lnTo>
                  <a:pt x="2090473" y="6775714"/>
                </a:lnTo>
                <a:lnTo>
                  <a:pt x="2070101" y="6762749"/>
                </a:lnTo>
                <a:lnTo>
                  <a:pt x="2059781" y="6756399"/>
                </a:lnTo>
                <a:lnTo>
                  <a:pt x="2049462" y="6750314"/>
                </a:lnTo>
                <a:lnTo>
                  <a:pt x="2038879" y="6744758"/>
                </a:lnTo>
                <a:lnTo>
                  <a:pt x="2028031" y="6739466"/>
                </a:lnTo>
                <a:lnTo>
                  <a:pt x="2022739" y="6737085"/>
                </a:lnTo>
                <a:lnTo>
                  <a:pt x="2016919" y="6735233"/>
                </a:lnTo>
                <a:lnTo>
                  <a:pt x="2011362" y="6733116"/>
                </a:lnTo>
                <a:lnTo>
                  <a:pt x="2005541" y="6731528"/>
                </a:lnTo>
                <a:lnTo>
                  <a:pt x="2002102" y="6730735"/>
                </a:lnTo>
                <a:lnTo>
                  <a:pt x="1998927" y="6730205"/>
                </a:lnTo>
                <a:lnTo>
                  <a:pt x="1996016" y="6729412"/>
                </a:lnTo>
                <a:lnTo>
                  <a:pt x="1993371" y="6728089"/>
                </a:lnTo>
                <a:lnTo>
                  <a:pt x="1990725" y="6727030"/>
                </a:lnTo>
                <a:lnTo>
                  <a:pt x="1988344" y="6725708"/>
                </a:lnTo>
                <a:lnTo>
                  <a:pt x="1986227" y="6724120"/>
                </a:lnTo>
                <a:lnTo>
                  <a:pt x="1984375" y="6722533"/>
                </a:lnTo>
                <a:lnTo>
                  <a:pt x="1982523" y="6720945"/>
                </a:lnTo>
                <a:lnTo>
                  <a:pt x="1980935" y="6719093"/>
                </a:lnTo>
                <a:lnTo>
                  <a:pt x="1978555" y="6715124"/>
                </a:lnTo>
                <a:lnTo>
                  <a:pt x="1976437" y="6710891"/>
                </a:lnTo>
                <a:lnTo>
                  <a:pt x="1974585" y="6706658"/>
                </a:lnTo>
                <a:lnTo>
                  <a:pt x="1973262" y="6701630"/>
                </a:lnTo>
                <a:lnTo>
                  <a:pt x="1972204" y="6696868"/>
                </a:lnTo>
                <a:lnTo>
                  <a:pt x="1970087" y="6686814"/>
                </a:lnTo>
                <a:lnTo>
                  <a:pt x="1969029" y="6682051"/>
                </a:lnTo>
                <a:lnTo>
                  <a:pt x="1967707" y="6677024"/>
                </a:lnTo>
                <a:lnTo>
                  <a:pt x="1966383" y="6672526"/>
                </a:lnTo>
                <a:lnTo>
                  <a:pt x="1964796" y="6668293"/>
                </a:lnTo>
                <a:lnTo>
                  <a:pt x="1962679" y="6663266"/>
                </a:lnTo>
                <a:lnTo>
                  <a:pt x="1961091" y="6658768"/>
                </a:lnTo>
                <a:lnTo>
                  <a:pt x="1959769" y="6653741"/>
                </a:lnTo>
                <a:lnTo>
                  <a:pt x="1958711" y="6648449"/>
                </a:lnTo>
                <a:lnTo>
                  <a:pt x="1956859" y="6638660"/>
                </a:lnTo>
                <a:lnTo>
                  <a:pt x="1955006" y="6628605"/>
                </a:lnTo>
                <a:lnTo>
                  <a:pt x="1952889" y="6618551"/>
                </a:lnTo>
                <a:lnTo>
                  <a:pt x="1951567" y="6613524"/>
                </a:lnTo>
                <a:lnTo>
                  <a:pt x="1949979" y="6608497"/>
                </a:lnTo>
                <a:lnTo>
                  <a:pt x="1948127" y="6603735"/>
                </a:lnTo>
                <a:lnTo>
                  <a:pt x="1946010" y="6598972"/>
                </a:lnTo>
                <a:lnTo>
                  <a:pt x="1943364" y="6594739"/>
                </a:lnTo>
                <a:lnTo>
                  <a:pt x="1940189" y="6590241"/>
                </a:lnTo>
                <a:lnTo>
                  <a:pt x="1931458" y="6588918"/>
                </a:lnTo>
                <a:lnTo>
                  <a:pt x="1923521" y="6586801"/>
                </a:lnTo>
                <a:lnTo>
                  <a:pt x="1915848" y="6584155"/>
                </a:lnTo>
                <a:lnTo>
                  <a:pt x="1908439" y="6580716"/>
                </a:lnTo>
                <a:lnTo>
                  <a:pt x="1901825" y="6577012"/>
                </a:lnTo>
                <a:lnTo>
                  <a:pt x="1895739" y="6572778"/>
                </a:lnTo>
                <a:lnTo>
                  <a:pt x="1890183" y="6567751"/>
                </a:lnTo>
                <a:lnTo>
                  <a:pt x="1885157" y="6562460"/>
                </a:lnTo>
                <a:lnTo>
                  <a:pt x="1882775" y="6559814"/>
                </a:lnTo>
                <a:lnTo>
                  <a:pt x="1880658" y="6556903"/>
                </a:lnTo>
                <a:lnTo>
                  <a:pt x="1878806" y="6553993"/>
                </a:lnTo>
                <a:lnTo>
                  <a:pt x="1876954" y="6551083"/>
                </a:lnTo>
                <a:lnTo>
                  <a:pt x="1875366" y="6548172"/>
                </a:lnTo>
                <a:lnTo>
                  <a:pt x="1873779" y="6544733"/>
                </a:lnTo>
                <a:lnTo>
                  <a:pt x="1872721" y="6541558"/>
                </a:lnTo>
                <a:lnTo>
                  <a:pt x="1871662" y="6538383"/>
                </a:lnTo>
                <a:lnTo>
                  <a:pt x="1870869" y="6534943"/>
                </a:lnTo>
                <a:lnTo>
                  <a:pt x="1870075" y="6531503"/>
                </a:lnTo>
                <a:lnTo>
                  <a:pt x="1869810" y="6528064"/>
                </a:lnTo>
                <a:lnTo>
                  <a:pt x="1869546" y="6524889"/>
                </a:lnTo>
                <a:lnTo>
                  <a:pt x="1869546" y="6521185"/>
                </a:lnTo>
                <a:lnTo>
                  <a:pt x="1869546" y="6517745"/>
                </a:lnTo>
                <a:lnTo>
                  <a:pt x="1870075" y="6514041"/>
                </a:lnTo>
                <a:lnTo>
                  <a:pt x="1870869" y="6510337"/>
                </a:lnTo>
                <a:lnTo>
                  <a:pt x="1871662" y="6503193"/>
                </a:lnTo>
                <a:lnTo>
                  <a:pt x="1872191" y="6496578"/>
                </a:lnTo>
                <a:lnTo>
                  <a:pt x="1871927" y="6489699"/>
                </a:lnTo>
                <a:lnTo>
                  <a:pt x="1871398" y="6483349"/>
                </a:lnTo>
                <a:lnTo>
                  <a:pt x="1870075" y="6476735"/>
                </a:lnTo>
                <a:lnTo>
                  <a:pt x="1868223" y="6470649"/>
                </a:lnTo>
                <a:lnTo>
                  <a:pt x="1866106" y="6464828"/>
                </a:lnTo>
                <a:lnTo>
                  <a:pt x="1863725" y="6459008"/>
                </a:lnTo>
                <a:lnTo>
                  <a:pt x="1860550" y="6453451"/>
                </a:lnTo>
                <a:lnTo>
                  <a:pt x="1857376" y="6448160"/>
                </a:lnTo>
                <a:lnTo>
                  <a:pt x="1853935" y="6443133"/>
                </a:lnTo>
                <a:lnTo>
                  <a:pt x="1850231" y="6437841"/>
                </a:lnTo>
                <a:lnTo>
                  <a:pt x="1846262" y="6432814"/>
                </a:lnTo>
                <a:lnTo>
                  <a:pt x="1842294" y="6428316"/>
                </a:lnTo>
                <a:lnTo>
                  <a:pt x="1833828" y="6419055"/>
                </a:lnTo>
                <a:lnTo>
                  <a:pt x="1822450" y="6407149"/>
                </a:lnTo>
                <a:lnTo>
                  <a:pt x="1811602" y="6395772"/>
                </a:lnTo>
                <a:lnTo>
                  <a:pt x="1806575" y="6389951"/>
                </a:lnTo>
                <a:lnTo>
                  <a:pt x="1802077" y="6384130"/>
                </a:lnTo>
                <a:lnTo>
                  <a:pt x="1797579" y="6378310"/>
                </a:lnTo>
                <a:lnTo>
                  <a:pt x="1794404" y="6372224"/>
                </a:lnTo>
                <a:lnTo>
                  <a:pt x="1792816" y="6368785"/>
                </a:lnTo>
                <a:lnTo>
                  <a:pt x="1791229" y="6365610"/>
                </a:lnTo>
                <a:lnTo>
                  <a:pt x="1790171" y="6362170"/>
                </a:lnTo>
                <a:lnTo>
                  <a:pt x="1789377" y="6358995"/>
                </a:lnTo>
                <a:lnTo>
                  <a:pt x="1788583" y="6355555"/>
                </a:lnTo>
                <a:lnTo>
                  <a:pt x="1788055" y="6352116"/>
                </a:lnTo>
                <a:lnTo>
                  <a:pt x="1787789" y="6348412"/>
                </a:lnTo>
                <a:lnTo>
                  <a:pt x="1787789" y="6344708"/>
                </a:lnTo>
                <a:lnTo>
                  <a:pt x="1788583" y="6340739"/>
                </a:lnTo>
                <a:lnTo>
                  <a:pt x="1789112" y="6337035"/>
                </a:lnTo>
                <a:lnTo>
                  <a:pt x="1789907" y="6333066"/>
                </a:lnTo>
                <a:lnTo>
                  <a:pt x="1791229" y="6328833"/>
                </a:lnTo>
                <a:lnTo>
                  <a:pt x="1792816" y="6324599"/>
                </a:lnTo>
                <a:lnTo>
                  <a:pt x="1794669" y="6320101"/>
                </a:lnTo>
                <a:lnTo>
                  <a:pt x="1796785" y="6315603"/>
                </a:lnTo>
                <a:lnTo>
                  <a:pt x="1799431" y="6311105"/>
                </a:lnTo>
                <a:lnTo>
                  <a:pt x="1800755" y="6308195"/>
                </a:lnTo>
                <a:lnTo>
                  <a:pt x="1801283" y="6305285"/>
                </a:lnTo>
                <a:lnTo>
                  <a:pt x="1802077" y="6302110"/>
                </a:lnTo>
                <a:lnTo>
                  <a:pt x="1802077" y="6298935"/>
                </a:lnTo>
                <a:lnTo>
                  <a:pt x="1801548" y="6295760"/>
                </a:lnTo>
                <a:lnTo>
                  <a:pt x="1801019" y="6292320"/>
                </a:lnTo>
                <a:lnTo>
                  <a:pt x="1800225" y="6288880"/>
                </a:lnTo>
                <a:lnTo>
                  <a:pt x="1798903" y="6285705"/>
                </a:lnTo>
                <a:lnTo>
                  <a:pt x="1797579" y="6282795"/>
                </a:lnTo>
                <a:lnTo>
                  <a:pt x="1796256" y="6279885"/>
                </a:lnTo>
                <a:lnTo>
                  <a:pt x="1794669" y="6277503"/>
                </a:lnTo>
                <a:lnTo>
                  <a:pt x="1792816" y="6275651"/>
                </a:lnTo>
                <a:lnTo>
                  <a:pt x="1790964" y="6274064"/>
                </a:lnTo>
                <a:lnTo>
                  <a:pt x="1788848" y="6273005"/>
                </a:lnTo>
                <a:lnTo>
                  <a:pt x="1786996" y="6272212"/>
                </a:lnTo>
                <a:lnTo>
                  <a:pt x="1784879" y="6272212"/>
                </a:lnTo>
                <a:lnTo>
                  <a:pt x="1779852" y="6273270"/>
                </a:lnTo>
                <a:lnTo>
                  <a:pt x="1775354" y="6273799"/>
                </a:lnTo>
                <a:lnTo>
                  <a:pt x="1770591" y="6273799"/>
                </a:lnTo>
                <a:lnTo>
                  <a:pt x="1766623" y="6273535"/>
                </a:lnTo>
                <a:lnTo>
                  <a:pt x="1762654" y="6272476"/>
                </a:lnTo>
                <a:lnTo>
                  <a:pt x="1758685" y="6271683"/>
                </a:lnTo>
                <a:lnTo>
                  <a:pt x="1754982" y="6270095"/>
                </a:lnTo>
                <a:lnTo>
                  <a:pt x="1751541" y="6268508"/>
                </a:lnTo>
                <a:lnTo>
                  <a:pt x="1748102" y="6266391"/>
                </a:lnTo>
                <a:lnTo>
                  <a:pt x="1745191" y="6264274"/>
                </a:lnTo>
                <a:lnTo>
                  <a:pt x="1742016" y="6262158"/>
                </a:lnTo>
                <a:lnTo>
                  <a:pt x="1739106" y="6259512"/>
                </a:lnTo>
                <a:lnTo>
                  <a:pt x="1733550" y="6254220"/>
                </a:lnTo>
                <a:lnTo>
                  <a:pt x="1727994" y="6248399"/>
                </a:lnTo>
                <a:lnTo>
                  <a:pt x="1717146" y="6236228"/>
                </a:lnTo>
                <a:lnTo>
                  <a:pt x="1711589" y="6230937"/>
                </a:lnTo>
                <a:lnTo>
                  <a:pt x="1708944" y="6228026"/>
                </a:lnTo>
                <a:lnTo>
                  <a:pt x="1705769" y="6225645"/>
                </a:lnTo>
                <a:lnTo>
                  <a:pt x="1702858" y="6223528"/>
                </a:lnTo>
                <a:lnTo>
                  <a:pt x="1699683" y="6221412"/>
                </a:lnTo>
                <a:lnTo>
                  <a:pt x="1696244" y="6219560"/>
                </a:lnTo>
                <a:lnTo>
                  <a:pt x="1692804" y="6217972"/>
                </a:lnTo>
                <a:lnTo>
                  <a:pt x="1689365" y="6216649"/>
                </a:lnTo>
                <a:lnTo>
                  <a:pt x="1685660" y="6215855"/>
                </a:lnTo>
                <a:lnTo>
                  <a:pt x="1681691" y="6215062"/>
                </a:lnTo>
                <a:lnTo>
                  <a:pt x="1677194" y="6215062"/>
                </a:lnTo>
                <a:lnTo>
                  <a:pt x="1674812" y="6215062"/>
                </a:lnTo>
                <a:lnTo>
                  <a:pt x="1672696" y="6214533"/>
                </a:lnTo>
                <a:lnTo>
                  <a:pt x="1670844" y="6214268"/>
                </a:lnTo>
                <a:lnTo>
                  <a:pt x="1668728" y="6213210"/>
                </a:lnTo>
                <a:lnTo>
                  <a:pt x="1667139" y="6212416"/>
                </a:lnTo>
                <a:lnTo>
                  <a:pt x="1665287" y="6211358"/>
                </a:lnTo>
                <a:lnTo>
                  <a:pt x="1662112" y="6208712"/>
                </a:lnTo>
                <a:lnTo>
                  <a:pt x="1659732" y="6205537"/>
                </a:lnTo>
                <a:lnTo>
                  <a:pt x="1657350" y="6202362"/>
                </a:lnTo>
                <a:lnTo>
                  <a:pt x="1652588" y="6194689"/>
                </a:lnTo>
                <a:lnTo>
                  <a:pt x="1650471" y="6190985"/>
                </a:lnTo>
                <a:lnTo>
                  <a:pt x="1648089" y="6187280"/>
                </a:lnTo>
                <a:lnTo>
                  <a:pt x="1645444" y="6183841"/>
                </a:lnTo>
                <a:lnTo>
                  <a:pt x="1642533" y="6181195"/>
                </a:lnTo>
                <a:lnTo>
                  <a:pt x="1640947" y="6179608"/>
                </a:lnTo>
                <a:lnTo>
                  <a:pt x="1639095" y="6178549"/>
                </a:lnTo>
                <a:lnTo>
                  <a:pt x="1637241" y="6177491"/>
                </a:lnTo>
                <a:lnTo>
                  <a:pt x="1635389" y="6176697"/>
                </a:lnTo>
                <a:lnTo>
                  <a:pt x="1633273" y="6176168"/>
                </a:lnTo>
                <a:lnTo>
                  <a:pt x="1631156" y="6175639"/>
                </a:lnTo>
                <a:lnTo>
                  <a:pt x="1628775" y="6175110"/>
                </a:lnTo>
                <a:lnTo>
                  <a:pt x="1625864" y="6175639"/>
                </a:lnTo>
                <a:lnTo>
                  <a:pt x="1621103" y="6173522"/>
                </a:lnTo>
                <a:lnTo>
                  <a:pt x="1616869" y="6171141"/>
                </a:lnTo>
                <a:lnTo>
                  <a:pt x="1612900" y="6169289"/>
                </a:lnTo>
                <a:lnTo>
                  <a:pt x="1609196" y="6166908"/>
                </a:lnTo>
                <a:lnTo>
                  <a:pt x="1606285" y="6164791"/>
                </a:lnTo>
                <a:lnTo>
                  <a:pt x="1603904" y="6162674"/>
                </a:lnTo>
                <a:lnTo>
                  <a:pt x="1602316" y="6160293"/>
                </a:lnTo>
                <a:lnTo>
                  <a:pt x="1600994" y="6157647"/>
                </a:lnTo>
                <a:lnTo>
                  <a:pt x="1600729" y="6155001"/>
                </a:lnTo>
                <a:lnTo>
                  <a:pt x="1600729" y="6153678"/>
                </a:lnTo>
                <a:lnTo>
                  <a:pt x="1600994" y="6152620"/>
                </a:lnTo>
                <a:lnTo>
                  <a:pt x="1602316" y="6149710"/>
                </a:lnTo>
                <a:lnTo>
                  <a:pt x="1604170" y="6146799"/>
                </a:lnTo>
                <a:lnTo>
                  <a:pt x="1606815" y="6143889"/>
                </a:lnTo>
                <a:lnTo>
                  <a:pt x="1610519" y="6140449"/>
                </a:lnTo>
                <a:lnTo>
                  <a:pt x="1615281" y="6137539"/>
                </a:lnTo>
                <a:lnTo>
                  <a:pt x="1620837" y="6134099"/>
                </a:lnTo>
                <a:lnTo>
                  <a:pt x="1621631" y="6130395"/>
                </a:lnTo>
                <a:lnTo>
                  <a:pt x="1621896" y="6126691"/>
                </a:lnTo>
                <a:lnTo>
                  <a:pt x="1621631" y="6123251"/>
                </a:lnTo>
                <a:lnTo>
                  <a:pt x="1620837" y="6120076"/>
                </a:lnTo>
                <a:lnTo>
                  <a:pt x="1619514" y="6116901"/>
                </a:lnTo>
                <a:lnTo>
                  <a:pt x="1617662" y="6113726"/>
                </a:lnTo>
                <a:lnTo>
                  <a:pt x="1613694" y="6107641"/>
                </a:lnTo>
                <a:lnTo>
                  <a:pt x="1596496" y="6103937"/>
                </a:lnTo>
                <a:lnTo>
                  <a:pt x="1587764" y="6102349"/>
                </a:lnTo>
                <a:lnTo>
                  <a:pt x="1579298" y="6101291"/>
                </a:lnTo>
                <a:lnTo>
                  <a:pt x="1570566" y="6099968"/>
                </a:lnTo>
                <a:lnTo>
                  <a:pt x="1562100" y="6099174"/>
                </a:lnTo>
                <a:lnTo>
                  <a:pt x="1553369" y="6098380"/>
                </a:lnTo>
                <a:lnTo>
                  <a:pt x="1544902" y="6098380"/>
                </a:lnTo>
                <a:lnTo>
                  <a:pt x="1536171" y="6098380"/>
                </a:lnTo>
                <a:lnTo>
                  <a:pt x="1527705" y="6098645"/>
                </a:lnTo>
                <a:lnTo>
                  <a:pt x="1518973" y="6099703"/>
                </a:lnTo>
                <a:lnTo>
                  <a:pt x="1510506" y="6101026"/>
                </a:lnTo>
                <a:lnTo>
                  <a:pt x="1501776" y="6102349"/>
                </a:lnTo>
                <a:lnTo>
                  <a:pt x="1493308" y="6104730"/>
                </a:lnTo>
                <a:lnTo>
                  <a:pt x="1485106" y="6107112"/>
                </a:lnTo>
                <a:lnTo>
                  <a:pt x="1476375" y="6110022"/>
                </a:lnTo>
                <a:lnTo>
                  <a:pt x="1466585" y="6114520"/>
                </a:lnTo>
                <a:lnTo>
                  <a:pt x="1456796" y="6118489"/>
                </a:lnTo>
                <a:lnTo>
                  <a:pt x="1447007" y="6121928"/>
                </a:lnTo>
                <a:lnTo>
                  <a:pt x="1437216" y="6124574"/>
                </a:lnTo>
                <a:lnTo>
                  <a:pt x="1427163" y="6126955"/>
                </a:lnTo>
                <a:lnTo>
                  <a:pt x="1417374" y="6128808"/>
                </a:lnTo>
                <a:lnTo>
                  <a:pt x="1407583" y="6130130"/>
                </a:lnTo>
                <a:lnTo>
                  <a:pt x="1397794" y="6130660"/>
                </a:lnTo>
                <a:lnTo>
                  <a:pt x="1392766" y="6130660"/>
                </a:lnTo>
                <a:lnTo>
                  <a:pt x="1388004" y="6130660"/>
                </a:lnTo>
                <a:lnTo>
                  <a:pt x="1382977" y="6130395"/>
                </a:lnTo>
                <a:lnTo>
                  <a:pt x="1378214" y="6129866"/>
                </a:lnTo>
                <a:lnTo>
                  <a:pt x="1373452" y="6129072"/>
                </a:lnTo>
                <a:lnTo>
                  <a:pt x="1368689" y="6128278"/>
                </a:lnTo>
                <a:lnTo>
                  <a:pt x="1363662" y="6126955"/>
                </a:lnTo>
                <a:lnTo>
                  <a:pt x="1358901" y="6125368"/>
                </a:lnTo>
                <a:lnTo>
                  <a:pt x="1353873" y="6124045"/>
                </a:lnTo>
                <a:lnTo>
                  <a:pt x="1349375" y="6122193"/>
                </a:lnTo>
                <a:lnTo>
                  <a:pt x="1344348" y="6120341"/>
                </a:lnTo>
                <a:lnTo>
                  <a:pt x="1339321" y="6117695"/>
                </a:lnTo>
                <a:lnTo>
                  <a:pt x="1334823" y="6115314"/>
                </a:lnTo>
                <a:lnTo>
                  <a:pt x="1329796" y="6112668"/>
                </a:lnTo>
                <a:lnTo>
                  <a:pt x="1325033" y="6109493"/>
                </a:lnTo>
                <a:lnTo>
                  <a:pt x="1320272" y="6106053"/>
                </a:lnTo>
                <a:lnTo>
                  <a:pt x="1281112" y="6107376"/>
                </a:lnTo>
                <a:lnTo>
                  <a:pt x="1272381" y="6108699"/>
                </a:lnTo>
                <a:lnTo>
                  <a:pt x="1263650" y="6110022"/>
                </a:lnTo>
                <a:lnTo>
                  <a:pt x="1245923" y="6113726"/>
                </a:lnTo>
                <a:lnTo>
                  <a:pt x="1228196" y="6117166"/>
                </a:lnTo>
                <a:lnTo>
                  <a:pt x="1219729" y="6118753"/>
                </a:lnTo>
                <a:lnTo>
                  <a:pt x="1210734" y="6120341"/>
                </a:lnTo>
                <a:lnTo>
                  <a:pt x="1201737" y="6121135"/>
                </a:lnTo>
                <a:lnTo>
                  <a:pt x="1193006" y="6121399"/>
                </a:lnTo>
                <a:lnTo>
                  <a:pt x="1184275" y="6121399"/>
                </a:lnTo>
                <a:lnTo>
                  <a:pt x="1175279" y="6120605"/>
                </a:lnTo>
                <a:lnTo>
                  <a:pt x="1171046" y="6120076"/>
                </a:lnTo>
                <a:lnTo>
                  <a:pt x="1166548" y="6119018"/>
                </a:lnTo>
                <a:lnTo>
                  <a:pt x="1162314" y="6117695"/>
                </a:lnTo>
                <a:lnTo>
                  <a:pt x="1157552" y="6116637"/>
                </a:lnTo>
                <a:lnTo>
                  <a:pt x="1153319" y="6115049"/>
                </a:lnTo>
                <a:lnTo>
                  <a:pt x="1148556" y="6113197"/>
                </a:lnTo>
                <a:lnTo>
                  <a:pt x="1144323" y="6111080"/>
                </a:lnTo>
                <a:lnTo>
                  <a:pt x="1140090" y="6108964"/>
                </a:lnTo>
                <a:lnTo>
                  <a:pt x="1108869" y="6104995"/>
                </a:lnTo>
                <a:lnTo>
                  <a:pt x="1104900" y="6105524"/>
                </a:lnTo>
                <a:lnTo>
                  <a:pt x="1101196" y="6105789"/>
                </a:lnTo>
                <a:lnTo>
                  <a:pt x="1097756" y="6105789"/>
                </a:lnTo>
                <a:lnTo>
                  <a:pt x="1094581" y="6105260"/>
                </a:lnTo>
                <a:lnTo>
                  <a:pt x="1092200" y="6104730"/>
                </a:lnTo>
                <a:lnTo>
                  <a:pt x="1089819" y="6103672"/>
                </a:lnTo>
                <a:lnTo>
                  <a:pt x="1087966" y="6102085"/>
                </a:lnTo>
                <a:lnTo>
                  <a:pt x="1086379" y="6100497"/>
                </a:lnTo>
                <a:lnTo>
                  <a:pt x="1085056" y="6098645"/>
                </a:lnTo>
                <a:lnTo>
                  <a:pt x="1084527" y="6096528"/>
                </a:lnTo>
                <a:lnTo>
                  <a:pt x="1084263" y="6094412"/>
                </a:lnTo>
                <a:lnTo>
                  <a:pt x="1084263" y="6091766"/>
                </a:lnTo>
                <a:lnTo>
                  <a:pt x="1084527" y="6088855"/>
                </a:lnTo>
                <a:lnTo>
                  <a:pt x="1085321" y="6086210"/>
                </a:lnTo>
                <a:lnTo>
                  <a:pt x="1086644" y="6083035"/>
                </a:lnTo>
                <a:lnTo>
                  <a:pt x="1088231" y="6079595"/>
                </a:lnTo>
                <a:lnTo>
                  <a:pt x="1090348" y="6075626"/>
                </a:lnTo>
                <a:lnTo>
                  <a:pt x="1091935" y="6071922"/>
                </a:lnTo>
                <a:lnTo>
                  <a:pt x="1092464" y="6068747"/>
                </a:lnTo>
                <a:lnTo>
                  <a:pt x="1092729" y="6065837"/>
                </a:lnTo>
                <a:lnTo>
                  <a:pt x="1092200" y="6063455"/>
                </a:lnTo>
                <a:lnTo>
                  <a:pt x="1091142" y="6061339"/>
                </a:lnTo>
                <a:lnTo>
                  <a:pt x="1090083" y="6059487"/>
                </a:lnTo>
                <a:lnTo>
                  <a:pt x="1088496" y="6057899"/>
                </a:lnTo>
                <a:lnTo>
                  <a:pt x="1086644" y="6056312"/>
                </a:lnTo>
                <a:lnTo>
                  <a:pt x="1084527" y="6054724"/>
                </a:lnTo>
                <a:lnTo>
                  <a:pt x="1079764" y="6052343"/>
                </a:lnTo>
                <a:lnTo>
                  <a:pt x="1075266" y="6049962"/>
                </a:lnTo>
                <a:lnTo>
                  <a:pt x="1073150" y="6048639"/>
                </a:lnTo>
                <a:lnTo>
                  <a:pt x="1071033" y="6047051"/>
                </a:lnTo>
                <a:lnTo>
                  <a:pt x="1068123" y="6049697"/>
                </a:lnTo>
                <a:lnTo>
                  <a:pt x="1065213" y="6051814"/>
                </a:lnTo>
                <a:lnTo>
                  <a:pt x="1062302" y="6053666"/>
                </a:lnTo>
                <a:lnTo>
                  <a:pt x="1059391" y="6055253"/>
                </a:lnTo>
                <a:lnTo>
                  <a:pt x="1056481" y="6056312"/>
                </a:lnTo>
                <a:lnTo>
                  <a:pt x="1053571" y="6057370"/>
                </a:lnTo>
                <a:lnTo>
                  <a:pt x="1050660" y="6057635"/>
                </a:lnTo>
                <a:lnTo>
                  <a:pt x="1048015" y="6057899"/>
                </a:lnTo>
                <a:lnTo>
                  <a:pt x="1044839" y="6057899"/>
                </a:lnTo>
                <a:lnTo>
                  <a:pt x="1042194" y="6057370"/>
                </a:lnTo>
                <a:lnTo>
                  <a:pt x="1039548" y="6056312"/>
                </a:lnTo>
                <a:lnTo>
                  <a:pt x="1036902" y="6055253"/>
                </a:lnTo>
                <a:lnTo>
                  <a:pt x="1034521" y="6053401"/>
                </a:lnTo>
                <a:lnTo>
                  <a:pt x="1031875" y="6051285"/>
                </a:lnTo>
                <a:lnTo>
                  <a:pt x="1029494" y="6048639"/>
                </a:lnTo>
                <a:lnTo>
                  <a:pt x="1027377" y="6045728"/>
                </a:lnTo>
                <a:lnTo>
                  <a:pt x="1025525" y="6042289"/>
                </a:lnTo>
                <a:lnTo>
                  <a:pt x="1024202" y="6039114"/>
                </a:lnTo>
                <a:lnTo>
                  <a:pt x="1023673" y="6036468"/>
                </a:lnTo>
                <a:lnTo>
                  <a:pt x="1023673" y="6033558"/>
                </a:lnTo>
                <a:lnTo>
                  <a:pt x="1023937" y="6031176"/>
                </a:lnTo>
                <a:lnTo>
                  <a:pt x="1024996" y="6028795"/>
                </a:lnTo>
                <a:lnTo>
                  <a:pt x="1026054" y="6026149"/>
                </a:lnTo>
                <a:lnTo>
                  <a:pt x="1027642" y="6024033"/>
                </a:lnTo>
                <a:lnTo>
                  <a:pt x="1029229" y="6021916"/>
                </a:lnTo>
                <a:lnTo>
                  <a:pt x="1031346" y="6019799"/>
                </a:lnTo>
                <a:lnTo>
                  <a:pt x="1035579" y="6016095"/>
                </a:lnTo>
                <a:lnTo>
                  <a:pt x="1040606" y="6012655"/>
                </a:lnTo>
                <a:lnTo>
                  <a:pt x="1045104" y="6009745"/>
                </a:lnTo>
                <a:lnTo>
                  <a:pt x="1048808" y="6006570"/>
                </a:lnTo>
                <a:lnTo>
                  <a:pt x="1052248" y="6003660"/>
                </a:lnTo>
                <a:lnTo>
                  <a:pt x="1055952" y="6000220"/>
                </a:lnTo>
                <a:lnTo>
                  <a:pt x="1059127" y="5996516"/>
                </a:lnTo>
                <a:lnTo>
                  <a:pt x="1065741" y="5989108"/>
                </a:lnTo>
                <a:lnTo>
                  <a:pt x="1069181" y="5985668"/>
                </a:lnTo>
                <a:lnTo>
                  <a:pt x="1072621" y="5982228"/>
                </a:lnTo>
                <a:lnTo>
                  <a:pt x="1076325" y="5979053"/>
                </a:lnTo>
                <a:lnTo>
                  <a:pt x="1079764" y="5976143"/>
                </a:lnTo>
                <a:lnTo>
                  <a:pt x="1084263" y="5973762"/>
                </a:lnTo>
                <a:lnTo>
                  <a:pt x="1088496" y="5971910"/>
                </a:lnTo>
                <a:lnTo>
                  <a:pt x="1092994" y="5970322"/>
                </a:lnTo>
                <a:lnTo>
                  <a:pt x="1098021" y="5969528"/>
                </a:lnTo>
                <a:lnTo>
                  <a:pt x="1100666" y="5969528"/>
                </a:lnTo>
                <a:lnTo>
                  <a:pt x="1103577" y="5969528"/>
                </a:lnTo>
                <a:lnTo>
                  <a:pt x="1106223" y="5969793"/>
                </a:lnTo>
                <a:lnTo>
                  <a:pt x="1109398" y="5970058"/>
                </a:lnTo>
                <a:lnTo>
                  <a:pt x="1119716" y="5961855"/>
                </a:lnTo>
                <a:lnTo>
                  <a:pt x="1128977" y="5953918"/>
                </a:lnTo>
                <a:lnTo>
                  <a:pt x="1136914" y="5946245"/>
                </a:lnTo>
                <a:lnTo>
                  <a:pt x="1140619" y="5942012"/>
                </a:lnTo>
                <a:lnTo>
                  <a:pt x="1143794" y="5938308"/>
                </a:lnTo>
                <a:lnTo>
                  <a:pt x="1146439" y="5934868"/>
                </a:lnTo>
                <a:lnTo>
                  <a:pt x="1149085" y="5931164"/>
                </a:lnTo>
                <a:lnTo>
                  <a:pt x="1151202" y="5927724"/>
                </a:lnTo>
                <a:lnTo>
                  <a:pt x="1153319" y="5924020"/>
                </a:lnTo>
                <a:lnTo>
                  <a:pt x="1154906" y="5920316"/>
                </a:lnTo>
                <a:lnTo>
                  <a:pt x="1155964" y="5916876"/>
                </a:lnTo>
                <a:lnTo>
                  <a:pt x="1157023" y="5913172"/>
                </a:lnTo>
                <a:lnTo>
                  <a:pt x="1157552" y="5909468"/>
                </a:lnTo>
                <a:lnTo>
                  <a:pt x="1157816" y="5906293"/>
                </a:lnTo>
                <a:lnTo>
                  <a:pt x="1157816" y="5902589"/>
                </a:lnTo>
                <a:lnTo>
                  <a:pt x="1157288" y="5898885"/>
                </a:lnTo>
                <a:lnTo>
                  <a:pt x="1156758" y="5895445"/>
                </a:lnTo>
                <a:lnTo>
                  <a:pt x="1155700" y="5891741"/>
                </a:lnTo>
                <a:lnTo>
                  <a:pt x="1154641" y="5888037"/>
                </a:lnTo>
                <a:lnTo>
                  <a:pt x="1153054" y="5884333"/>
                </a:lnTo>
                <a:lnTo>
                  <a:pt x="1151202" y="5880628"/>
                </a:lnTo>
                <a:lnTo>
                  <a:pt x="1149085" y="5876660"/>
                </a:lnTo>
                <a:lnTo>
                  <a:pt x="1146175" y="5872955"/>
                </a:lnTo>
                <a:lnTo>
                  <a:pt x="1143529" y="5868987"/>
                </a:lnTo>
                <a:lnTo>
                  <a:pt x="1140354" y="5865018"/>
                </a:lnTo>
                <a:lnTo>
                  <a:pt x="1133210" y="5857080"/>
                </a:lnTo>
                <a:lnTo>
                  <a:pt x="1124744" y="5848349"/>
                </a:lnTo>
                <a:lnTo>
                  <a:pt x="1119187" y="5849408"/>
                </a:lnTo>
                <a:lnTo>
                  <a:pt x="1113631" y="5849937"/>
                </a:lnTo>
                <a:lnTo>
                  <a:pt x="1108339" y="5850730"/>
                </a:lnTo>
                <a:lnTo>
                  <a:pt x="1103312" y="5850730"/>
                </a:lnTo>
                <a:lnTo>
                  <a:pt x="1098021" y="5850730"/>
                </a:lnTo>
                <a:lnTo>
                  <a:pt x="1092729" y="5850201"/>
                </a:lnTo>
                <a:lnTo>
                  <a:pt x="1087966" y="5849672"/>
                </a:lnTo>
                <a:lnTo>
                  <a:pt x="1082939" y="5848878"/>
                </a:lnTo>
                <a:lnTo>
                  <a:pt x="1078177" y="5847820"/>
                </a:lnTo>
                <a:lnTo>
                  <a:pt x="1073150" y="5846233"/>
                </a:lnTo>
                <a:lnTo>
                  <a:pt x="1063889" y="5843587"/>
                </a:lnTo>
                <a:lnTo>
                  <a:pt x="1054629" y="5839883"/>
                </a:lnTo>
                <a:lnTo>
                  <a:pt x="1045369" y="5835649"/>
                </a:lnTo>
                <a:lnTo>
                  <a:pt x="1036637" y="5830887"/>
                </a:lnTo>
                <a:lnTo>
                  <a:pt x="1027906" y="5826389"/>
                </a:lnTo>
                <a:lnTo>
                  <a:pt x="1010444" y="5816070"/>
                </a:lnTo>
                <a:lnTo>
                  <a:pt x="1001448" y="5811043"/>
                </a:lnTo>
                <a:lnTo>
                  <a:pt x="992981" y="5806016"/>
                </a:lnTo>
                <a:lnTo>
                  <a:pt x="983985" y="5801518"/>
                </a:lnTo>
                <a:lnTo>
                  <a:pt x="975254" y="5797285"/>
                </a:lnTo>
                <a:lnTo>
                  <a:pt x="966787" y="5788818"/>
                </a:lnTo>
                <a:lnTo>
                  <a:pt x="964935" y="5787230"/>
                </a:lnTo>
                <a:lnTo>
                  <a:pt x="962819" y="5785908"/>
                </a:lnTo>
                <a:lnTo>
                  <a:pt x="958321" y="5782997"/>
                </a:lnTo>
                <a:lnTo>
                  <a:pt x="953294" y="5780616"/>
                </a:lnTo>
                <a:lnTo>
                  <a:pt x="947737" y="5778499"/>
                </a:lnTo>
                <a:lnTo>
                  <a:pt x="942181" y="5776647"/>
                </a:lnTo>
                <a:lnTo>
                  <a:pt x="936889" y="5775060"/>
                </a:lnTo>
                <a:lnTo>
                  <a:pt x="925777" y="5771620"/>
                </a:lnTo>
                <a:lnTo>
                  <a:pt x="920485" y="5769768"/>
                </a:lnTo>
                <a:lnTo>
                  <a:pt x="915987" y="5767651"/>
                </a:lnTo>
                <a:lnTo>
                  <a:pt x="911489" y="5765535"/>
                </a:lnTo>
                <a:lnTo>
                  <a:pt x="909637" y="5764212"/>
                </a:lnTo>
                <a:lnTo>
                  <a:pt x="908314" y="5762889"/>
                </a:lnTo>
                <a:lnTo>
                  <a:pt x="906727" y="5761566"/>
                </a:lnTo>
                <a:lnTo>
                  <a:pt x="905404" y="5759714"/>
                </a:lnTo>
                <a:lnTo>
                  <a:pt x="904081" y="5758126"/>
                </a:lnTo>
                <a:lnTo>
                  <a:pt x="903287" y="5756274"/>
                </a:lnTo>
                <a:lnTo>
                  <a:pt x="903023" y="5754158"/>
                </a:lnTo>
                <a:lnTo>
                  <a:pt x="902758" y="5752041"/>
                </a:lnTo>
                <a:lnTo>
                  <a:pt x="902758" y="5749660"/>
                </a:lnTo>
                <a:lnTo>
                  <a:pt x="903023" y="5747014"/>
                </a:lnTo>
                <a:lnTo>
                  <a:pt x="903817" y="5738547"/>
                </a:lnTo>
                <a:lnTo>
                  <a:pt x="904875" y="5729551"/>
                </a:lnTo>
                <a:lnTo>
                  <a:pt x="905139" y="5720555"/>
                </a:lnTo>
                <a:lnTo>
                  <a:pt x="905139" y="5711824"/>
                </a:lnTo>
                <a:lnTo>
                  <a:pt x="905404" y="5693303"/>
                </a:lnTo>
                <a:lnTo>
                  <a:pt x="905669" y="5684308"/>
                </a:lnTo>
                <a:lnTo>
                  <a:pt x="906727" y="5675312"/>
                </a:lnTo>
                <a:lnTo>
                  <a:pt x="907785" y="5666316"/>
                </a:lnTo>
                <a:lnTo>
                  <a:pt x="909373" y="5657849"/>
                </a:lnTo>
                <a:lnTo>
                  <a:pt x="910696" y="5653351"/>
                </a:lnTo>
                <a:lnTo>
                  <a:pt x="912283" y="5649118"/>
                </a:lnTo>
                <a:lnTo>
                  <a:pt x="913606" y="5645149"/>
                </a:lnTo>
                <a:lnTo>
                  <a:pt x="915458" y="5641180"/>
                </a:lnTo>
                <a:lnTo>
                  <a:pt x="917311" y="5637212"/>
                </a:lnTo>
                <a:lnTo>
                  <a:pt x="919956" y="5633243"/>
                </a:lnTo>
                <a:lnTo>
                  <a:pt x="922337" y="5629539"/>
                </a:lnTo>
                <a:lnTo>
                  <a:pt x="925512" y="5625835"/>
                </a:lnTo>
                <a:lnTo>
                  <a:pt x="928423" y="5622395"/>
                </a:lnTo>
                <a:lnTo>
                  <a:pt x="932127" y="5618691"/>
                </a:lnTo>
                <a:lnTo>
                  <a:pt x="936096" y="5615516"/>
                </a:lnTo>
                <a:lnTo>
                  <a:pt x="940064" y="5612341"/>
                </a:lnTo>
                <a:lnTo>
                  <a:pt x="944827" y="5608901"/>
                </a:lnTo>
                <a:lnTo>
                  <a:pt x="948796" y="5605197"/>
                </a:lnTo>
                <a:lnTo>
                  <a:pt x="952500" y="5601493"/>
                </a:lnTo>
                <a:lnTo>
                  <a:pt x="955675" y="5597260"/>
                </a:lnTo>
                <a:lnTo>
                  <a:pt x="958850" y="5593026"/>
                </a:lnTo>
                <a:lnTo>
                  <a:pt x="961760" y="5588264"/>
                </a:lnTo>
                <a:lnTo>
                  <a:pt x="964142" y="5583766"/>
                </a:lnTo>
                <a:lnTo>
                  <a:pt x="965994" y="5579003"/>
                </a:lnTo>
                <a:lnTo>
                  <a:pt x="967846" y="5574770"/>
                </a:lnTo>
                <a:lnTo>
                  <a:pt x="968904" y="5570272"/>
                </a:lnTo>
                <a:lnTo>
                  <a:pt x="970227" y="5566303"/>
                </a:lnTo>
                <a:lnTo>
                  <a:pt x="970756" y="5561805"/>
                </a:lnTo>
                <a:lnTo>
                  <a:pt x="971285" y="5558101"/>
                </a:lnTo>
                <a:lnTo>
                  <a:pt x="970756" y="5554926"/>
                </a:lnTo>
                <a:lnTo>
                  <a:pt x="970492" y="5552016"/>
                </a:lnTo>
                <a:lnTo>
                  <a:pt x="969698" y="5549635"/>
                </a:lnTo>
                <a:lnTo>
                  <a:pt x="968375" y="5547518"/>
                </a:lnTo>
                <a:lnTo>
                  <a:pt x="967052" y="5545666"/>
                </a:lnTo>
                <a:lnTo>
                  <a:pt x="965994" y="5544078"/>
                </a:lnTo>
                <a:lnTo>
                  <a:pt x="964406" y="5542491"/>
                </a:lnTo>
                <a:lnTo>
                  <a:pt x="962819" y="5541433"/>
                </a:lnTo>
                <a:lnTo>
                  <a:pt x="960967" y="5540110"/>
                </a:lnTo>
                <a:lnTo>
                  <a:pt x="957527" y="5538258"/>
                </a:lnTo>
                <a:lnTo>
                  <a:pt x="953558" y="5536935"/>
                </a:lnTo>
                <a:lnTo>
                  <a:pt x="949325" y="5536141"/>
                </a:lnTo>
                <a:lnTo>
                  <a:pt x="944827" y="5535876"/>
                </a:lnTo>
                <a:lnTo>
                  <a:pt x="940064" y="5535347"/>
                </a:lnTo>
                <a:lnTo>
                  <a:pt x="935302" y="5535876"/>
                </a:lnTo>
                <a:lnTo>
                  <a:pt x="930275" y="5536141"/>
                </a:lnTo>
                <a:lnTo>
                  <a:pt x="920221" y="5536935"/>
                </a:lnTo>
                <a:lnTo>
                  <a:pt x="910431" y="5537728"/>
                </a:lnTo>
                <a:lnTo>
                  <a:pt x="905404" y="5537993"/>
                </a:lnTo>
                <a:lnTo>
                  <a:pt x="900906" y="5537993"/>
                </a:lnTo>
                <a:lnTo>
                  <a:pt x="895879" y="5535876"/>
                </a:lnTo>
                <a:lnTo>
                  <a:pt x="891646" y="5534818"/>
                </a:lnTo>
                <a:lnTo>
                  <a:pt x="886883" y="5534289"/>
                </a:lnTo>
                <a:lnTo>
                  <a:pt x="882915" y="5534289"/>
                </a:lnTo>
                <a:lnTo>
                  <a:pt x="878946" y="5535083"/>
                </a:lnTo>
                <a:lnTo>
                  <a:pt x="875242" y="5536141"/>
                </a:lnTo>
                <a:lnTo>
                  <a:pt x="871537" y="5537728"/>
                </a:lnTo>
                <a:lnTo>
                  <a:pt x="868098" y="5539580"/>
                </a:lnTo>
                <a:lnTo>
                  <a:pt x="864394" y="5541697"/>
                </a:lnTo>
                <a:lnTo>
                  <a:pt x="860954" y="5544078"/>
                </a:lnTo>
                <a:lnTo>
                  <a:pt x="854075" y="5548576"/>
                </a:lnTo>
                <a:lnTo>
                  <a:pt x="850371" y="5550958"/>
                </a:lnTo>
                <a:lnTo>
                  <a:pt x="847196" y="5553074"/>
                </a:lnTo>
                <a:lnTo>
                  <a:pt x="843492" y="5554926"/>
                </a:lnTo>
                <a:lnTo>
                  <a:pt x="839787" y="5556249"/>
                </a:lnTo>
                <a:lnTo>
                  <a:pt x="837142" y="5557308"/>
                </a:lnTo>
                <a:lnTo>
                  <a:pt x="834760" y="5557837"/>
                </a:lnTo>
                <a:lnTo>
                  <a:pt x="832379" y="5558101"/>
                </a:lnTo>
                <a:lnTo>
                  <a:pt x="830262" y="5558101"/>
                </a:lnTo>
                <a:lnTo>
                  <a:pt x="827617" y="5557837"/>
                </a:lnTo>
                <a:lnTo>
                  <a:pt x="825235" y="5557572"/>
                </a:lnTo>
                <a:lnTo>
                  <a:pt x="820738" y="5556778"/>
                </a:lnTo>
                <a:lnTo>
                  <a:pt x="815710" y="5554926"/>
                </a:lnTo>
                <a:lnTo>
                  <a:pt x="811477" y="5552280"/>
                </a:lnTo>
                <a:lnTo>
                  <a:pt x="807244" y="5549635"/>
                </a:lnTo>
                <a:lnTo>
                  <a:pt x="803275" y="5546460"/>
                </a:lnTo>
                <a:lnTo>
                  <a:pt x="800894" y="5544343"/>
                </a:lnTo>
                <a:lnTo>
                  <a:pt x="799042" y="5542226"/>
                </a:lnTo>
                <a:lnTo>
                  <a:pt x="797983" y="5540110"/>
                </a:lnTo>
                <a:lnTo>
                  <a:pt x="796660" y="5537728"/>
                </a:lnTo>
                <a:lnTo>
                  <a:pt x="796396" y="5534818"/>
                </a:lnTo>
                <a:lnTo>
                  <a:pt x="796396" y="5533760"/>
                </a:lnTo>
                <a:lnTo>
                  <a:pt x="796660" y="5532437"/>
                </a:lnTo>
                <a:lnTo>
                  <a:pt x="797454" y="5531114"/>
                </a:lnTo>
                <a:lnTo>
                  <a:pt x="797983" y="5529526"/>
                </a:lnTo>
                <a:lnTo>
                  <a:pt x="798777" y="5528468"/>
                </a:lnTo>
                <a:lnTo>
                  <a:pt x="800100" y="5527145"/>
                </a:lnTo>
                <a:lnTo>
                  <a:pt x="801952" y="5525293"/>
                </a:lnTo>
                <a:lnTo>
                  <a:pt x="803804" y="5524235"/>
                </a:lnTo>
                <a:lnTo>
                  <a:pt x="805921" y="5523176"/>
                </a:lnTo>
                <a:lnTo>
                  <a:pt x="807773" y="5522383"/>
                </a:lnTo>
                <a:lnTo>
                  <a:pt x="809889" y="5521589"/>
                </a:lnTo>
                <a:lnTo>
                  <a:pt x="811742" y="5521324"/>
                </a:lnTo>
                <a:lnTo>
                  <a:pt x="813858" y="5521324"/>
                </a:lnTo>
                <a:lnTo>
                  <a:pt x="815710" y="5521589"/>
                </a:lnTo>
                <a:lnTo>
                  <a:pt x="819679" y="5522383"/>
                </a:lnTo>
                <a:lnTo>
                  <a:pt x="823648" y="5523441"/>
                </a:lnTo>
                <a:lnTo>
                  <a:pt x="827617" y="5525028"/>
                </a:lnTo>
                <a:lnTo>
                  <a:pt x="831321" y="5526880"/>
                </a:lnTo>
                <a:lnTo>
                  <a:pt x="834496" y="5527674"/>
                </a:lnTo>
                <a:lnTo>
                  <a:pt x="836877" y="5528733"/>
                </a:lnTo>
                <a:lnTo>
                  <a:pt x="839787" y="5529262"/>
                </a:lnTo>
                <a:lnTo>
                  <a:pt x="842169" y="5530055"/>
                </a:lnTo>
                <a:lnTo>
                  <a:pt x="844550" y="5530055"/>
                </a:lnTo>
                <a:lnTo>
                  <a:pt x="847196" y="5529526"/>
                </a:lnTo>
                <a:lnTo>
                  <a:pt x="849577" y="5529262"/>
                </a:lnTo>
                <a:lnTo>
                  <a:pt x="851694" y="5528997"/>
                </a:lnTo>
                <a:lnTo>
                  <a:pt x="856192" y="5527145"/>
                </a:lnTo>
                <a:lnTo>
                  <a:pt x="860689" y="5525028"/>
                </a:lnTo>
                <a:lnTo>
                  <a:pt x="864658" y="5522647"/>
                </a:lnTo>
                <a:lnTo>
                  <a:pt x="868892" y="5519737"/>
                </a:lnTo>
                <a:lnTo>
                  <a:pt x="876829" y="5513916"/>
                </a:lnTo>
                <a:lnTo>
                  <a:pt x="880798" y="5511535"/>
                </a:lnTo>
                <a:lnTo>
                  <a:pt x="885296" y="5509153"/>
                </a:lnTo>
                <a:lnTo>
                  <a:pt x="889529" y="5507301"/>
                </a:lnTo>
                <a:lnTo>
                  <a:pt x="891646" y="5506508"/>
                </a:lnTo>
                <a:lnTo>
                  <a:pt x="894027" y="5505978"/>
                </a:lnTo>
                <a:lnTo>
                  <a:pt x="896144" y="5505714"/>
                </a:lnTo>
                <a:lnTo>
                  <a:pt x="898789" y="5505714"/>
                </a:lnTo>
                <a:lnTo>
                  <a:pt x="901171" y="5505978"/>
                </a:lnTo>
                <a:lnTo>
                  <a:pt x="903552" y="5506243"/>
                </a:lnTo>
                <a:lnTo>
                  <a:pt x="945356" y="5486399"/>
                </a:lnTo>
                <a:lnTo>
                  <a:pt x="953558" y="5471583"/>
                </a:lnTo>
                <a:lnTo>
                  <a:pt x="948796" y="5469201"/>
                </a:lnTo>
                <a:lnTo>
                  <a:pt x="944033" y="5467085"/>
                </a:lnTo>
                <a:lnTo>
                  <a:pt x="940064" y="5464439"/>
                </a:lnTo>
                <a:lnTo>
                  <a:pt x="937154" y="5462058"/>
                </a:lnTo>
                <a:lnTo>
                  <a:pt x="933979" y="5459676"/>
                </a:lnTo>
                <a:lnTo>
                  <a:pt x="931862" y="5457030"/>
                </a:lnTo>
                <a:lnTo>
                  <a:pt x="929746" y="5454649"/>
                </a:lnTo>
                <a:lnTo>
                  <a:pt x="928423" y="5452003"/>
                </a:lnTo>
                <a:lnTo>
                  <a:pt x="927364" y="5449358"/>
                </a:lnTo>
                <a:lnTo>
                  <a:pt x="926571" y="5446712"/>
                </a:lnTo>
                <a:lnTo>
                  <a:pt x="926306" y="5444330"/>
                </a:lnTo>
                <a:lnTo>
                  <a:pt x="926306" y="5441420"/>
                </a:lnTo>
                <a:lnTo>
                  <a:pt x="926306" y="5438774"/>
                </a:lnTo>
                <a:lnTo>
                  <a:pt x="926835" y="5436393"/>
                </a:lnTo>
                <a:lnTo>
                  <a:pt x="927629" y="5433483"/>
                </a:lnTo>
                <a:lnTo>
                  <a:pt x="928423" y="5430837"/>
                </a:lnTo>
                <a:lnTo>
                  <a:pt x="930804" y="5425280"/>
                </a:lnTo>
                <a:lnTo>
                  <a:pt x="933714" y="5419724"/>
                </a:lnTo>
                <a:lnTo>
                  <a:pt x="939800" y="5408612"/>
                </a:lnTo>
                <a:lnTo>
                  <a:pt x="942711" y="5403055"/>
                </a:lnTo>
                <a:lnTo>
                  <a:pt x="944827" y="5397499"/>
                </a:lnTo>
                <a:lnTo>
                  <a:pt x="945885" y="5394853"/>
                </a:lnTo>
                <a:lnTo>
                  <a:pt x="946679" y="5391943"/>
                </a:lnTo>
                <a:lnTo>
                  <a:pt x="947208" y="5389297"/>
                </a:lnTo>
                <a:lnTo>
                  <a:pt x="947208" y="5386651"/>
                </a:lnTo>
                <a:lnTo>
                  <a:pt x="947473" y="5385593"/>
                </a:lnTo>
                <a:lnTo>
                  <a:pt x="947473" y="5384270"/>
                </a:lnTo>
                <a:lnTo>
                  <a:pt x="947208" y="5383212"/>
                </a:lnTo>
                <a:lnTo>
                  <a:pt x="946944" y="5381889"/>
                </a:lnTo>
                <a:lnTo>
                  <a:pt x="945356" y="5379508"/>
                </a:lnTo>
                <a:lnTo>
                  <a:pt x="943240" y="5377126"/>
                </a:lnTo>
                <a:lnTo>
                  <a:pt x="938212" y="5372099"/>
                </a:lnTo>
                <a:lnTo>
                  <a:pt x="935831" y="5369718"/>
                </a:lnTo>
                <a:lnTo>
                  <a:pt x="933714" y="5367072"/>
                </a:lnTo>
                <a:lnTo>
                  <a:pt x="931862" y="5364691"/>
                </a:lnTo>
                <a:lnTo>
                  <a:pt x="930539" y="5362310"/>
                </a:lnTo>
                <a:lnTo>
                  <a:pt x="930275" y="5360987"/>
                </a:lnTo>
                <a:lnTo>
                  <a:pt x="930275" y="5359928"/>
                </a:lnTo>
                <a:lnTo>
                  <a:pt x="930539" y="5358605"/>
                </a:lnTo>
                <a:lnTo>
                  <a:pt x="931333" y="5357547"/>
                </a:lnTo>
                <a:lnTo>
                  <a:pt x="932127" y="5356489"/>
                </a:lnTo>
                <a:lnTo>
                  <a:pt x="933450" y="5355166"/>
                </a:lnTo>
                <a:lnTo>
                  <a:pt x="935037" y="5354372"/>
                </a:lnTo>
                <a:lnTo>
                  <a:pt x="937154" y="5353314"/>
                </a:lnTo>
                <a:lnTo>
                  <a:pt x="939535" y="5351991"/>
                </a:lnTo>
                <a:lnTo>
                  <a:pt x="942181" y="5351197"/>
                </a:lnTo>
                <a:lnTo>
                  <a:pt x="949590" y="5349345"/>
                </a:lnTo>
                <a:lnTo>
                  <a:pt x="955146" y="5347758"/>
                </a:lnTo>
                <a:lnTo>
                  <a:pt x="957527" y="5346964"/>
                </a:lnTo>
                <a:lnTo>
                  <a:pt x="959379" y="5345641"/>
                </a:lnTo>
                <a:lnTo>
                  <a:pt x="960437" y="5345112"/>
                </a:lnTo>
                <a:lnTo>
                  <a:pt x="960702" y="5344053"/>
                </a:lnTo>
                <a:lnTo>
                  <a:pt x="961231" y="5343260"/>
                </a:lnTo>
                <a:lnTo>
                  <a:pt x="961231" y="5342201"/>
                </a:lnTo>
                <a:lnTo>
                  <a:pt x="960967" y="5341143"/>
                </a:lnTo>
                <a:lnTo>
                  <a:pt x="960437" y="5339555"/>
                </a:lnTo>
                <a:lnTo>
                  <a:pt x="959908" y="5337968"/>
                </a:lnTo>
                <a:lnTo>
                  <a:pt x="958585" y="5336116"/>
                </a:lnTo>
                <a:lnTo>
                  <a:pt x="956733" y="5334264"/>
                </a:lnTo>
                <a:lnTo>
                  <a:pt x="954617" y="5332676"/>
                </a:lnTo>
                <a:lnTo>
                  <a:pt x="952500" y="5331353"/>
                </a:lnTo>
                <a:lnTo>
                  <a:pt x="949854" y="5329766"/>
                </a:lnTo>
                <a:lnTo>
                  <a:pt x="944827" y="5327120"/>
                </a:lnTo>
                <a:lnTo>
                  <a:pt x="939535" y="5324474"/>
                </a:lnTo>
                <a:lnTo>
                  <a:pt x="924983" y="5323945"/>
                </a:lnTo>
                <a:lnTo>
                  <a:pt x="917839" y="5323680"/>
                </a:lnTo>
                <a:lnTo>
                  <a:pt x="910696" y="5322622"/>
                </a:lnTo>
                <a:lnTo>
                  <a:pt x="906992" y="5322093"/>
                </a:lnTo>
                <a:lnTo>
                  <a:pt x="903552" y="5321035"/>
                </a:lnTo>
                <a:lnTo>
                  <a:pt x="900113" y="5320241"/>
                </a:lnTo>
                <a:lnTo>
                  <a:pt x="896937" y="5318918"/>
                </a:lnTo>
                <a:lnTo>
                  <a:pt x="893498" y="5317330"/>
                </a:lnTo>
                <a:lnTo>
                  <a:pt x="890058" y="5315478"/>
                </a:lnTo>
                <a:lnTo>
                  <a:pt x="886883" y="5313362"/>
                </a:lnTo>
                <a:lnTo>
                  <a:pt x="883973" y="5310980"/>
                </a:lnTo>
                <a:lnTo>
                  <a:pt x="858837" y="5327914"/>
                </a:lnTo>
                <a:lnTo>
                  <a:pt x="852487" y="5325003"/>
                </a:lnTo>
                <a:lnTo>
                  <a:pt x="846667" y="5322093"/>
                </a:lnTo>
                <a:lnTo>
                  <a:pt x="841375" y="5318653"/>
                </a:lnTo>
                <a:lnTo>
                  <a:pt x="836083" y="5314949"/>
                </a:lnTo>
                <a:lnTo>
                  <a:pt x="831056" y="5310980"/>
                </a:lnTo>
                <a:lnTo>
                  <a:pt x="826294" y="5306747"/>
                </a:lnTo>
                <a:lnTo>
                  <a:pt x="821531" y="5301985"/>
                </a:lnTo>
                <a:lnTo>
                  <a:pt x="817033" y="5297487"/>
                </a:lnTo>
                <a:lnTo>
                  <a:pt x="808302" y="5287962"/>
                </a:lnTo>
                <a:lnTo>
                  <a:pt x="799571" y="5278437"/>
                </a:lnTo>
                <a:lnTo>
                  <a:pt x="795073" y="5273674"/>
                </a:lnTo>
                <a:lnTo>
                  <a:pt x="790575" y="5269176"/>
                </a:lnTo>
                <a:lnTo>
                  <a:pt x="785548" y="5264943"/>
                </a:lnTo>
                <a:lnTo>
                  <a:pt x="780785" y="5260710"/>
                </a:lnTo>
                <a:lnTo>
                  <a:pt x="783167" y="5259387"/>
                </a:lnTo>
                <a:lnTo>
                  <a:pt x="785283" y="5257799"/>
                </a:lnTo>
                <a:lnTo>
                  <a:pt x="787400" y="5255947"/>
                </a:lnTo>
                <a:lnTo>
                  <a:pt x="789252" y="5254095"/>
                </a:lnTo>
                <a:lnTo>
                  <a:pt x="791369" y="5220758"/>
                </a:lnTo>
                <a:lnTo>
                  <a:pt x="792162" y="5217318"/>
                </a:lnTo>
                <a:lnTo>
                  <a:pt x="792692" y="5214143"/>
                </a:lnTo>
                <a:lnTo>
                  <a:pt x="793221" y="5211497"/>
                </a:lnTo>
                <a:lnTo>
                  <a:pt x="794544" y="5209116"/>
                </a:lnTo>
                <a:lnTo>
                  <a:pt x="795867" y="5206735"/>
                </a:lnTo>
                <a:lnTo>
                  <a:pt x="797454" y="5204618"/>
                </a:lnTo>
                <a:lnTo>
                  <a:pt x="798777" y="5202766"/>
                </a:lnTo>
                <a:lnTo>
                  <a:pt x="800364" y="5201443"/>
                </a:lnTo>
                <a:lnTo>
                  <a:pt x="802217" y="5199855"/>
                </a:lnTo>
                <a:lnTo>
                  <a:pt x="804333" y="5198268"/>
                </a:lnTo>
                <a:lnTo>
                  <a:pt x="808567" y="5195887"/>
                </a:lnTo>
                <a:lnTo>
                  <a:pt x="813329" y="5194035"/>
                </a:lnTo>
                <a:lnTo>
                  <a:pt x="817827" y="5192183"/>
                </a:lnTo>
                <a:lnTo>
                  <a:pt x="827617" y="5188743"/>
                </a:lnTo>
                <a:lnTo>
                  <a:pt x="832644" y="5186891"/>
                </a:lnTo>
                <a:lnTo>
                  <a:pt x="837142" y="5185039"/>
                </a:lnTo>
                <a:lnTo>
                  <a:pt x="841639" y="5182658"/>
                </a:lnTo>
                <a:lnTo>
                  <a:pt x="843492" y="5181070"/>
                </a:lnTo>
                <a:lnTo>
                  <a:pt x="845344" y="5179483"/>
                </a:lnTo>
                <a:lnTo>
                  <a:pt x="847196" y="5177895"/>
                </a:lnTo>
                <a:lnTo>
                  <a:pt x="848519" y="5176043"/>
                </a:lnTo>
                <a:lnTo>
                  <a:pt x="850106" y="5173926"/>
                </a:lnTo>
                <a:lnTo>
                  <a:pt x="851429" y="5171810"/>
                </a:lnTo>
                <a:lnTo>
                  <a:pt x="834496" y="5173662"/>
                </a:lnTo>
                <a:lnTo>
                  <a:pt x="817827" y="5176043"/>
                </a:lnTo>
                <a:lnTo>
                  <a:pt x="809625" y="5177366"/>
                </a:lnTo>
                <a:lnTo>
                  <a:pt x="801687" y="5178953"/>
                </a:lnTo>
                <a:lnTo>
                  <a:pt x="793221" y="5180805"/>
                </a:lnTo>
                <a:lnTo>
                  <a:pt x="785283" y="5182922"/>
                </a:lnTo>
                <a:lnTo>
                  <a:pt x="777346" y="5185039"/>
                </a:lnTo>
                <a:lnTo>
                  <a:pt x="769673" y="5187420"/>
                </a:lnTo>
                <a:lnTo>
                  <a:pt x="761735" y="5190595"/>
                </a:lnTo>
                <a:lnTo>
                  <a:pt x="754062" y="5194035"/>
                </a:lnTo>
                <a:lnTo>
                  <a:pt x="746654" y="5197210"/>
                </a:lnTo>
                <a:lnTo>
                  <a:pt x="739246" y="5201708"/>
                </a:lnTo>
                <a:lnTo>
                  <a:pt x="731837" y="5205941"/>
                </a:lnTo>
                <a:lnTo>
                  <a:pt x="724958" y="5211233"/>
                </a:lnTo>
                <a:lnTo>
                  <a:pt x="723900" y="5211233"/>
                </a:lnTo>
                <a:lnTo>
                  <a:pt x="722577" y="5211233"/>
                </a:lnTo>
                <a:lnTo>
                  <a:pt x="720725" y="5210968"/>
                </a:lnTo>
                <a:lnTo>
                  <a:pt x="716227" y="5194828"/>
                </a:lnTo>
                <a:lnTo>
                  <a:pt x="710935" y="5179218"/>
                </a:lnTo>
                <a:lnTo>
                  <a:pt x="705115" y="5163872"/>
                </a:lnTo>
                <a:lnTo>
                  <a:pt x="702204" y="5156199"/>
                </a:lnTo>
                <a:lnTo>
                  <a:pt x="698765" y="5148526"/>
                </a:lnTo>
                <a:lnTo>
                  <a:pt x="731573" y="5143499"/>
                </a:lnTo>
                <a:lnTo>
                  <a:pt x="764381" y="5139001"/>
                </a:lnTo>
                <a:lnTo>
                  <a:pt x="781050" y="5136885"/>
                </a:lnTo>
                <a:lnTo>
                  <a:pt x="797454" y="5134768"/>
                </a:lnTo>
                <a:lnTo>
                  <a:pt x="813858" y="5132916"/>
                </a:lnTo>
                <a:lnTo>
                  <a:pt x="830527" y="5131593"/>
                </a:lnTo>
                <a:lnTo>
                  <a:pt x="833438" y="5131064"/>
                </a:lnTo>
                <a:lnTo>
                  <a:pt x="836348" y="5130270"/>
                </a:lnTo>
                <a:lnTo>
                  <a:pt x="838729" y="5129741"/>
                </a:lnTo>
                <a:lnTo>
                  <a:pt x="840581" y="5128947"/>
                </a:lnTo>
                <a:lnTo>
                  <a:pt x="842169" y="5127624"/>
                </a:lnTo>
                <a:lnTo>
                  <a:pt x="843492" y="5126301"/>
                </a:lnTo>
                <a:lnTo>
                  <a:pt x="844286" y="5125243"/>
                </a:lnTo>
                <a:lnTo>
                  <a:pt x="844814" y="5123655"/>
                </a:lnTo>
                <a:lnTo>
                  <a:pt x="845873" y="5120216"/>
                </a:lnTo>
                <a:lnTo>
                  <a:pt x="846402" y="5116776"/>
                </a:lnTo>
                <a:lnTo>
                  <a:pt x="846667" y="5113072"/>
                </a:lnTo>
                <a:lnTo>
                  <a:pt x="847725" y="5109897"/>
                </a:lnTo>
                <a:lnTo>
                  <a:pt x="843492" y="5104605"/>
                </a:lnTo>
                <a:lnTo>
                  <a:pt x="839523" y="5099314"/>
                </a:lnTo>
                <a:lnTo>
                  <a:pt x="837671" y="5096933"/>
                </a:lnTo>
                <a:lnTo>
                  <a:pt x="836083" y="5094022"/>
                </a:lnTo>
                <a:lnTo>
                  <a:pt x="834760" y="5091641"/>
                </a:lnTo>
                <a:lnTo>
                  <a:pt x="833967" y="5088995"/>
                </a:lnTo>
                <a:lnTo>
                  <a:pt x="833438" y="5086349"/>
                </a:lnTo>
                <a:lnTo>
                  <a:pt x="833438" y="5083703"/>
                </a:lnTo>
                <a:lnTo>
                  <a:pt x="834231" y="5081322"/>
                </a:lnTo>
                <a:lnTo>
                  <a:pt x="835289" y="5078676"/>
                </a:lnTo>
                <a:lnTo>
                  <a:pt x="836877" y="5076030"/>
                </a:lnTo>
                <a:lnTo>
                  <a:pt x="839787" y="5073649"/>
                </a:lnTo>
                <a:lnTo>
                  <a:pt x="842698" y="5071003"/>
                </a:lnTo>
                <a:lnTo>
                  <a:pt x="847196" y="5068622"/>
                </a:lnTo>
                <a:lnTo>
                  <a:pt x="850106" y="5066770"/>
                </a:lnTo>
                <a:lnTo>
                  <a:pt x="853281" y="5064653"/>
                </a:lnTo>
                <a:lnTo>
                  <a:pt x="856192" y="5062537"/>
                </a:lnTo>
                <a:lnTo>
                  <a:pt x="859102" y="5060420"/>
                </a:lnTo>
                <a:lnTo>
                  <a:pt x="861483" y="5057774"/>
                </a:lnTo>
                <a:lnTo>
                  <a:pt x="863865" y="5055393"/>
                </a:lnTo>
                <a:lnTo>
                  <a:pt x="866246" y="5053012"/>
                </a:lnTo>
                <a:lnTo>
                  <a:pt x="868098" y="5050101"/>
                </a:lnTo>
                <a:lnTo>
                  <a:pt x="869421" y="5047455"/>
                </a:lnTo>
                <a:lnTo>
                  <a:pt x="870744" y="5044810"/>
                </a:lnTo>
                <a:lnTo>
                  <a:pt x="871537" y="5041899"/>
                </a:lnTo>
                <a:lnTo>
                  <a:pt x="872331" y="5039518"/>
                </a:lnTo>
                <a:lnTo>
                  <a:pt x="872331" y="5036607"/>
                </a:lnTo>
                <a:lnTo>
                  <a:pt x="872067" y="5033961"/>
                </a:lnTo>
                <a:lnTo>
                  <a:pt x="871008" y="5031051"/>
                </a:lnTo>
                <a:lnTo>
                  <a:pt x="869421" y="5028670"/>
                </a:lnTo>
                <a:lnTo>
                  <a:pt x="867569" y="5026024"/>
                </a:lnTo>
                <a:lnTo>
                  <a:pt x="865187" y="5023907"/>
                </a:lnTo>
                <a:lnTo>
                  <a:pt x="862806" y="5022055"/>
                </a:lnTo>
                <a:lnTo>
                  <a:pt x="859896" y="5020468"/>
                </a:lnTo>
                <a:lnTo>
                  <a:pt x="857250" y="5019409"/>
                </a:lnTo>
                <a:lnTo>
                  <a:pt x="853810" y="5018615"/>
                </a:lnTo>
                <a:lnTo>
                  <a:pt x="850636" y="5018351"/>
                </a:lnTo>
                <a:lnTo>
                  <a:pt x="847196" y="5018086"/>
                </a:lnTo>
                <a:lnTo>
                  <a:pt x="843756" y="5018351"/>
                </a:lnTo>
                <a:lnTo>
                  <a:pt x="840052" y="5018615"/>
                </a:lnTo>
                <a:lnTo>
                  <a:pt x="836612" y="5019145"/>
                </a:lnTo>
                <a:lnTo>
                  <a:pt x="832908" y="5020468"/>
                </a:lnTo>
                <a:lnTo>
                  <a:pt x="829204" y="5021526"/>
                </a:lnTo>
                <a:lnTo>
                  <a:pt x="825764" y="5023113"/>
                </a:lnTo>
                <a:lnTo>
                  <a:pt x="822589" y="5024965"/>
                </a:lnTo>
                <a:lnTo>
                  <a:pt x="819150" y="5026818"/>
                </a:lnTo>
                <a:lnTo>
                  <a:pt x="804598" y="5039253"/>
                </a:lnTo>
                <a:lnTo>
                  <a:pt x="801423" y="5042164"/>
                </a:lnTo>
                <a:lnTo>
                  <a:pt x="797983" y="5044810"/>
                </a:lnTo>
                <a:lnTo>
                  <a:pt x="794279" y="5046926"/>
                </a:lnTo>
                <a:lnTo>
                  <a:pt x="792427" y="5047720"/>
                </a:lnTo>
                <a:lnTo>
                  <a:pt x="790575" y="5047985"/>
                </a:lnTo>
                <a:lnTo>
                  <a:pt x="788723" y="5048249"/>
                </a:lnTo>
                <a:lnTo>
                  <a:pt x="786871" y="5048778"/>
                </a:lnTo>
                <a:lnTo>
                  <a:pt x="785283" y="5048249"/>
                </a:lnTo>
                <a:lnTo>
                  <a:pt x="783431" y="5047720"/>
                </a:lnTo>
                <a:lnTo>
                  <a:pt x="781579" y="5047191"/>
                </a:lnTo>
                <a:lnTo>
                  <a:pt x="780256" y="5045868"/>
                </a:lnTo>
                <a:lnTo>
                  <a:pt x="778404" y="5044280"/>
                </a:lnTo>
                <a:lnTo>
                  <a:pt x="776817" y="5042164"/>
                </a:lnTo>
                <a:lnTo>
                  <a:pt x="774964" y="5039253"/>
                </a:lnTo>
                <a:lnTo>
                  <a:pt x="773377" y="5036343"/>
                </a:lnTo>
                <a:lnTo>
                  <a:pt x="772319" y="5033697"/>
                </a:lnTo>
                <a:lnTo>
                  <a:pt x="772054" y="5030786"/>
                </a:lnTo>
                <a:lnTo>
                  <a:pt x="772319" y="5028405"/>
                </a:lnTo>
                <a:lnTo>
                  <a:pt x="773112" y="5026288"/>
                </a:lnTo>
                <a:lnTo>
                  <a:pt x="773906" y="5024172"/>
                </a:lnTo>
                <a:lnTo>
                  <a:pt x="775229" y="5022055"/>
                </a:lnTo>
                <a:lnTo>
                  <a:pt x="776817" y="5020203"/>
                </a:lnTo>
                <a:lnTo>
                  <a:pt x="778669" y="5018351"/>
                </a:lnTo>
                <a:lnTo>
                  <a:pt x="782637" y="5014647"/>
                </a:lnTo>
                <a:lnTo>
                  <a:pt x="791104" y="5007768"/>
                </a:lnTo>
                <a:lnTo>
                  <a:pt x="820473" y="4977340"/>
                </a:lnTo>
                <a:lnTo>
                  <a:pt x="817033" y="4974165"/>
                </a:lnTo>
                <a:lnTo>
                  <a:pt x="814652" y="4970726"/>
                </a:lnTo>
                <a:lnTo>
                  <a:pt x="812800" y="4967286"/>
                </a:lnTo>
                <a:lnTo>
                  <a:pt x="811742" y="4963847"/>
                </a:lnTo>
                <a:lnTo>
                  <a:pt x="811212" y="4960936"/>
                </a:lnTo>
                <a:lnTo>
                  <a:pt x="811212" y="4957761"/>
                </a:lnTo>
                <a:lnTo>
                  <a:pt x="811742" y="4954586"/>
                </a:lnTo>
                <a:lnTo>
                  <a:pt x="813064" y="4951676"/>
                </a:lnTo>
                <a:lnTo>
                  <a:pt x="814123" y="4948765"/>
                </a:lnTo>
                <a:lnTo>
                  <a:pt x="815710" y="4945855"/>
                </a:lnTo>
                <a:lnTo>
                  <a:pt x="819414" y="4940299"/>
                </a:lnTo>
                <a:lnTo>
                  <a:pt x="823119" y="4934478"/>
                </a:lnTo>
                <a:lnTo>
                  <a:pt x="824971" y="4931303"/>
                </a:lnTo>
                <a:lnTo>
                  <a:pt x="826558" y="4928657"/>
                </a:lnTo>
                <a:lnTo>
                  <a:pt x="820473" y="4924159"/>
                </a:lnTo>
                <a:lnTo>
                  <a:pt x="814123" y="4920984"/>
                </a:lnTo>
                <a:lnTo>
                  <a:pt x="807773" y="4917545"/>
                </a:lnTo>
                <a:lnTo>
                  <a:pt x="801423" y="4914634"/>
                </a:lnTo>
                <a:lnTo>
                  <a:pt x="794544" y="4912253"/>
                </a:lnTo>
                <a:lnTo>
                  <a:pt x="787929" y="4910401"/>
                </a:lnTo>
                <a:lnTo>
                  <a:pt x="781050" y="4908549"/>
                </a:lnTo>
                <a:lnTo>
                  <a:pt x="774171" y="4906697"/>
                </a:lnTo>
                <a:lnTo>
                  <a:pt x="760412" y="4904051"/>
                </a:lnTo>
                <a:lnTo>
                  <a:pt x="746654" y="4901140"/>
                </a:lnTo>
                <a:lnTo>
                  <a:pt x="732896" y="4898230"/>
                </a:lnTo>
                <a:lnTo>
                  <a:pt x="725752" y="4896378"/>
                </a:lnTo>
                <a:lnTo>
                  <a:pt x="718873" y="4894261"/>
                </a:lnTo>
                <a:lnTo>
                  <a:pt x="713581" y="4892674"/>
                </a:lnTo>
                <a:lnTo>
                  <a:pt x="708025" y="4892145"/>
                </a:lnTo>
                <a:lnTo>
                  <a:pt x="705379" y="4892145"/>
                </a:lnTo>
                <a:lnTo>
                  <a:pt x="703262" y="4892145"/>
                </a:lnTo>
                <a:lnTo>
                  <a:pt x="700881" y="4892409"/>
                </a:lnTo>
                <a:lnTo>
                  <a:pt x="698765" y="4892938"/>
                </a:lnTo>
                <a:lnTo>
                  <a:pt x="695060" y="4894261"/>
                </a:lnTo>
                <a:lnTo>
                  <a:pt x="691356" y="4896378"/>
                </a:lnTo>
                <a:lnTo>
                  <a:pt x="688181" y="4898759"/>
                </a:lnTo>
                <a:lnTo>
                  <a:pt x="685271" y="4901934"/>
                </a:lnTo>
                <a:lnTo>
                  <a:pt x="682889" y="4905109"/>
                </a:lnTo>
                <a:lnTo>
                  <a:pt x="680244" y="4909343"/>
                </a:lnTo>
                <a:lnTo>
                  <a:pt x="678127" y="4913311"/>
                </a:lnTo>
                <a:lnTo>
                  <a:pt x="676010" y="4917809"/>
                </a:lnTo>
                <a:lnTo>
                  <a:pt x="672306" y="4927070"/>
                </a:lnTo>
                <a:lnTo>
                  <a:pt x="668867" y="4936859"/>
                </a:lnTo>
                <a:lnTo>
                  <a:pt x="626533" y="4893203"/>
                </a:lnTo>
                <a:lnTo>
                  <a:pt x="623887" y="4891086"/>
                </a:lnTo>
                <a:lnTo>
                  <a:pt x="621242" y="4889499"/>
                </a:lnTo>
                <a:lnTo>
                  <a:pt x="618596" y="4887911"/>
                </a:lnTo>
                <a:lnTo>
                  <a:pt x="615685" y="4886853"/>
                </a:lnTo>
                <a:lnTo>
                  <a:pt x="613304" y="4885795"/>
                </a:lnTo>
                <a:lnTo>
                  <a:pt x="610658" y="4885001"/>
                </a:lnTo>
                <a:lnTo>
                  <a:pt x="607748" y="4884472"/>
                </a:lnTo>
                <a:lnTo>
                  <a:pt x="605102" y="4883943"/>
                </a:lnTo>
                <a:lnTo>
                  <a:pt x="599281" y="4883678"/>
                </a:lnTo>
                <a:lnTo>
                  <a:pt x="593461" y="4883678"/>
                </a:lnTo>
                <a:lnTo>
                  <a:pt x="587904" y="4884472"/>
                </a:lnTo>
                <a:lnTo>
                  <a:pt x="582083" y="4885001"/>
                </a:lnTo>
                <a:lnTo>
                  <a:pt x="570442" y="4886588"/>
                </a:lnTo>
                <a:lnTo>
                  <a:pt x="564621" y="4887118"/>
                </a:lnTo>
                <a:lnTo>
                  <a:pt x="559064" y="4887118"/>
                </a:lnTo>
                <a:lnTo>
                  <a:pt x="553244" y="4886853"/>
                </a:lnTo>
                <a:lnTo>
                  <a:pt x="550333" y="4886588"/>
                </a:lnTo>
                <a:lnTo>
                  <a:pt x="547687" y="4885795"/>
                </a:lnTo>
                <a:lnTo>
                  <a:pt x="544777" y="4885001"/>
                </a:lnTo>
                <a:lnTo>
                  <a:pt x="542131" y="4883943"/>
                </a:lnTo>
                <a:lnTo>
                  <a:pt x="539750" y="4882884"/>
                </a:lnTo>
                <a:lnTo>
                  <a:pt x="536839" y="4881297"/>
                </a:lnTo>
                <a:lnTo>
                  <a:pt x="533400" y="4883413"/>
                </a:lnTo>
                <a:lnTo>
                  <a:pt x="529696" y="4886324"/>
                </a:lnTo>
                <a:lnTo>
                  <a:pt x="525992" y="4888705"/>
                </a:lnTo>
                <a:lnTo>
                  <a:pt x="522552" y="4890822"/>
                </a:lnTo>
                <a:lnTo>
                  <a:pt x="520700" y="4891615"/>
                </a:lnTo>
                <a:lnTo>
                  <a:pt x="518848" y="4892409"/>
                </a:lnTo>
                <a:lnTo>
                  <a:pt x="516996" y="4892674"/>
                </a:lnTo>
                <a:lnTo>
                  <a:pt x="515144" y="4892674"/>
                </a:lnTo>
                <a:lnTo>
                  <a:pt x="513292" y="4892409"/>
                </a:lnTo>
                <a:lnTo>
                  <a:pt x="511704" y="4891615"/>
                </a:lnTo>
                <a:lnTo>
                  <a:pt x="509852" y="4890557"/>
                </a:lnTo>
                <a:lnTo>
                  <a:pt x="508000" y="4888970"/>
                </a:lnTo>
                <a:lnTo>
                  <a:pt x="506148" y="4886588"/>
                </a:lnTo>
                <a:lnTo>
                  <a:pt x="504560" y="4883678"/>
                </a:lnTo>
                <a:lnTo>
                  <a:pt x="502973" y="4881032"/>
                </a:lnTo>
                <a:lnTo>
                  <a:pt x="502179" y="4878122"/>
                </a:lnTo>
                <a:lnTo>
                  <a:pt x="501121" y="4875476"/>
                </a:lnTo>
                <a:lnTo>
                  <a:pt x="500856" y="4872301"/>
                </a:lnTo>
                <a:lnTo>
                  <a:pt x="500592" y="4869390"/>
                </a:lnTo>
                <a:lnTo>
                  <a:pt x="500592" y="4866215"/>
                </a:lnTo>
                <a:lnTo>
                  <a:pt x="500592" y="4863040"/>
                </a:lnTo>
                <a:lnTo>
                  <a:pt x="501121" y="4860130"/>
                </a:lnTo>
                <a:lnTo>
                  <a:pt x="502179" y="4854045"/>
                </a:lnTo>
                <a:lnTo>
                  <a:pt x="504031" y="4847430"/>
                </a:lnTo>
                <a:lnTo>
                  <a:pt x="505883" y="4841345"/>
                </a:lnTo>
                <a:lnTo>
                  <a:pt x="486304" y="4802451"/>
                </a:lnTo>
                <a:lnTo>
                  <a:pt x="478896" y="4801922"/>
                </a:lnTo>
                <a:lnTo>
                  <a:pt x="471488" y="4801393"/>
                </a:lnTo>
                <a:lnTo>
                  <a:pt x="467783" y="4800863"/>
                </a:lnTo>
                <a:lnTo>
                  <a:pt x="464344" y="4799805"/>
                </a:lnTo>
                <a:lnTo>
                  <a:pt x="460904" y="4799011"/>
                </a:lnTo>
                <a:lnTo>
                  <a:pt x="457729" y="4797688"/>
                </a:lnTo>
                <a:lnTo>
                  <a:pt x="454554" y="4796630"/>
                </a:lnTo>
                <a:lnTo>
                  <a:pt x="451379" y="4794778"/>
                </a:lnTo>
                <a:lnTo>
                  <a:pt x="448469" y="4792926"/>
                </a:lnTo>
                <a:lnTo>
                  <a:pt x="445558" y="4790809"/>
                </a:lnTo>
                <a:lnTo>
                  <a:pt x="442912" y="4788163"/>
                </a:lnTo>
                <a:lnTo>
                  <a:pt x="440002" y="4785518"/>
                </a:lnTo>
                <a:lnTo>
                  <a:pt x="437621" y="4782607"/>
                </a:lnTo>
                <a:lnTo>
                  <a:pt x="435504" y="4779432"/>
                </a:lnTo>
                <a:lnTo>
                  <a:pt x="431271" y="4775728"/>
                </a:lnTo>
                <a:lnTo>
                  <a:pt x="427831" y="4772024"/>
                </a:lnTo>
                <a:lnTo>
                  <a:pt x="424656" y="4768320"/>
                </a:lnTo>
                <a:lnTo>
                  <a:pt x="422275" y="4764880"/>
                </a:lnTo>
                <a:lnTo>
                  <a:pt x="420423" y="4761705"/>
                </a:lnTo>
                <a:lnTo>
                  <a:pt x="418835" y="4758530"/>
                </a:lnTo>
                <a:lnTo>
                  <a:pt x="418042" y="4755355"/>
                </a:lnTo>
                <a:lnTo>
                  <a:pt x="417512" y="4752180"/>
                </a:lnTo>
                <a:lnTo>
                  <a:pt x="416983" y="4749534"/>
                </a:lnTo>
                <a:lnTo>
                  <a:pt x="417512" y="4746359"/>
                </a:lnTo>
                <a:lnTo>
                  <a:pt x="417777" y="4743713"/>
                </a:lnTo>
                <a:lnTo>
                  <a:pt x="418571" y="4740803"/>
                </a:lnTo>
                <a:lnTo>
                  <a:pt x="419629" y="4738422"/>
                </a:lnTo>
                <a:lnTo>
                  <a:pt x="420687" y="4735776"/>
                </a:lnTo>
                <a:lnTo>
                  <a:pt x="422275" y="4733130"/>
                </a:lnTo>
                <a:lnTo>
                  <a:pt x="424127" y="4730749"/>
                </a:lnTo>
                <a:lnTo>
                  <a:pt x="428096" y="4725457"/>
                </a:lnTo>
                <a:lnTo>
                  <a:pt x="432329" y="4720695"/>
                </a:lnTo>
                <a:lnTo>
                  <a:pt x="441325" y="4711170"/>
                </a:lnTo>
                <a:lnTo>
                  <a:pt x="445294" y="4706143"/>
                </a:lnTo>
                <a:lnTo>
                  <a:pt x="448998" y="4701115"/>
                </a:lnTo>
                <a:lnTo>
                  <a:pt x="450850" y="4698470"/>
                </a:lnTo>
                <a:lnTo>
                  <a:pt x="452173" y="4696088"/>
                </a:lnTo>
                <a:lnTo>
                  <a:pt x="453231" y="4693443"/>
                </a:lnTo>
                <a:lnTo>
                  <a:pt x="454290" y="4690532"/>
                </a:lnTo>
                <a:lnTo>
                  <a:pt x="454290" y="4686563"/>
                </a:lnTo>
                <a:lnTo>
                  <a:pt x="454290" y="4682330"/>
                </a:lnTo>
                <a:lnTo>
                  <a:pt x="454025" y="4678361"/>
                </a:lnTo>
                <a:lnTo>
                  <a:pt x="453760" y="4674657"/>
                </a:lnTo>
                <a:lnTo>
                  <a:pt x="452173" y="4666984"/>
                </a:lnTo>
                <a:lnTo>
                  <a:pt x="450321" y="4659311"/>
                </a:lnTo>
                <a:lnTo>
                  <a:pt x="447675" y="4652168"/>
                </a:lnTo>
                <a:lnTo>
                  <a:pt x="444764" y="4645024"/>
                </a:lnTo>
                <a:lnTo>
                  <a:pt x="441325" y="4638145"/>
                </a:lnTo>
                <a:lnTo>
                  <a:pt x="437885" y="4631265"/>
                </a:lnTo>
                <a:lnTo>
                  <a:pt x="430212" y="4617507"/>
                </a:lnTo>
                <a:lnTo>
                  <a:pt x="427037" y="4610628"/>
                </a:lnTo>
                <a:lnTo>
                  <a:pt x="423333" y="4604013"/>
                </a:lnTo>
                <a:lnTo>
                  <a:pt x="419894" y="4596870"/>
                </a:lnTo>
                <a:lnTo>
                  <a:pt x="416983" y="4589726"/>
                </a:lnTo>
                <a:lnTo>
                  <a:pt x="414337" y="4582318"/>
                </a:lnTo>
                <a:lnTo>
                  <a:pt x="412485" y="4575174"/>
                </a:lnTo>
                <a:lnTo>
                  <a:pt x="381529" y="4538132"/>
                </a:lnTo>
                <a:lnTo>
                  <a:pt x="350573" y="4501355"/>
                </a:lnTo>
                <a:lnTo>
                  <a:pt x="334962" y="4482834"/>
                </a:lnTo>
                <a:lnTo>
                  <a:pt x="319617" y="4464578"/>
                </a:lnTo>
                <a:lnTo>
                  <a:pt x="304800" y="4445793"/>
                </a:lnTo>
                <a:lnTo>
                  <a:pt x="289983" y="4426743"/>
                </a:lnTo>
                <a:lnTo>
                  <a:pt x="286544" y="4422509"/>
                </a:lnTo>
                <a:lnTo>
                  <a:pt x="283369" y="4417747"/>
                </a:lnTo>
                <a:lnTo>
                  <a:pt x="280987" y="4413249"/>
                </a:lnTo>
                <a:lnTo>
                  <a:pt x="278871" y="4408486"/>
                </a:lnTo>
                <a:lnTo>
                  <a:pt x="277019" y="4403988"/>
                </a:lnTo>
                <a:lnTo>
                  <a:pt x="275431" y="4399490"/>
                </a:lnTo>
                <a:lnTo>
                  <a:pt x="274637" y="4394463"/>
                </a:lnTo>
                <a:lnTo>
                  <a:pt x="274373" y="4389965"/>
                </a:lnTo>
                <a:lnTo>
                  <a:pt x="274637" y="4385203"/>
                </a:lnTo>
                <a:lnTo>
                  <a:pt x="275431" y="4380440"/>
                </a:lnTo>
                <a:lnTo>
                  <a:pt x="277019" y="4375678"/>
                </a:lnTo>
                <a:lnTo>
                  <a:pt x="279135" y="4371445"/>
                </a:lnTo>
                <a:lnTo>
                  <a:pt x="282310" y="4366947"/>
                </a:lnTo>
                <a:lnTo>
                  <a:pt x="286014" y="4362449"/>
                </a:lnTo>
                <a:lnTo>
                  <a:pt x="290512" y="4358215"/>
                </a:lnTo>
                <a:lnTo>
                  <a:pt x="295804" y="4354247"/>
                </a:lnTo>
                <a:lnTo>
                  <a:pt x="289983" y="4352659"/>
                </a:lnTo>
                <a:lnTo>
                  <a:pt x="284692" y="4351072"/>
                </a:lnTo>
                <a:lnTo>
                  <a:pt x="279929" y="4348955"/>
                </a:lnTo>
                <a:lnTo>
                  <a:pt x="275167" y="4347103"/>
                </a:lnTo>
                <a:lnTo>
                  <a:pt x="271198" y="4344722"/>
                </a:lnTo>
                <a:lnTo>
                  <a:pt x="267494" y="4342340"/>
                </a:lnTo>
                <a:lnTo>
                  <a:pt x="264054" y="4339695"/>
                </a:lnTo>
                <a:lnTo>
                  <a:pt x="261408" y="4336784"/>
                </a:lnTo>
                <a:lnTo>
                  <a:pt x="258498" y="4333874"/>
                </a:lnTo>
                <a:lnTo>
                  <a:pt x="256381" y="4330963"/>
                </a:lnTo>
                <a:lnTo>
                  <a:pt x="254529" y="4327524"/>
                </a:lnTo>
                <a:lnTo>
                  <a:pt x="252677" y="4324084"/>
                </a:lnTo>
                <a:lnTo>
                  <a:pt x="251354" y="4320645"/>
                </a:lnTo>
                <a:lnTo>
                  <a:pt x="250296" y="4317205"/>
                </a:lnTo>
                <a:lnTo>
                  <a:pt x="248973" y="4313501"/>
                </a:lnTo>
                <a:lnTo>
                  <a:pt x="248444" y="4309268"/>
                </a:lnTo>
                <a:lnTo>
                  <a:pt x="247121" y="4301595"/>
                </a:lnTo>
                <a:lnTo>
                  <a:pt x="246592" y="4293657"/>
                </a:lnTo>
                <a:lnTo>
                  <a:pt x="246592" y="4285455"/>
                </a:lnTo>
                <a:lnTo>
                  <a:pt x="246592" y="4277253"/>
                </a:lnTo>
                <a:lnTo>
                  <a:pt x="246592" y="4268786"/>
                </a:lnTo>
                <a:lnTo>
                  <a:pt x="246327" y="4260584"/>
                </a:lnTo>
                <a:lnTo>
                  <a:pt x="246063" y="4252382"/>
                </a:lnTo>
                <a:lnTo>
                  <a:pt x="245004" y="4244180"/>
                </a:lnTo>
                <a:lnTo>
                  <a:pt x="247121" y="4238359"/>
                </a:lnTo>
                <a:lnTo>
                  <a:pt x="249767" y="4232274"/>
                </a:lnTo>
                <a:lnTo>
                  <a:pt x="251883" y="4226188"/>
                </a:lnTo>
                <a:lnTo>
                  <a:pt x="252677" y="4223278"/>
                </a:lnTo>
                <a:lnTo>
                  <a:pt x="253735" y="4220368"/>
                </a:lnTo>
                <a:lnTo>
                  <a:pt x="254264" y="4217193"/>
                </a:lnTo>
                <a:lnTo>
                  <a:pt x="254264" y="4214282"/>
                </a:lnTo>
                <a:lnTo>
                  <a:pt x="254264" y="4211107"/>
                </a:lnTo>
                <a:lnTo>
                  <a:pt x="254000" y="4207932"/>
                </a:lnTo>
                <a:lnTo>
                  <a:pt x="253471" y="4205022"/>
                </a:lnTo>
                <a:lnTo>
                  <a:pt x="252148" y="4201582"/>
                </a:lnTo>
                <a:lnTo>
                  <a:pt x="250296" y="4198407"/>
                </a:lnTo>
                <a:lnTo>
                  <a:pt x="248179" y="4195232"/>
                </a:lnTo>
                <a:lnTo>
                  <a:pt x="242623" y="4199465"/>
                </a:lnTo>
                <a:lnTo>
                  <a:pt x="237331" y="4203699"/>
                </a:lnTo>
                <a:lnTo>
                  <a:pt x="232304" y="4208461"/>
                </a:lnTo>
                <a:lnTo>
                  <a:pt x="227542" y="4213224"/>
                </a:lnTo>
                <a:lnTo>
                  <a:pt x="223308" y="4217986"/>
                </a:lnTo>
                <a:lnTo>
                  <a:pt x="219075" y="4223013"/>
                </a:lnTo>
                <a:lnTo>
                  <a:pt x="215371" y="4228305"/>
                </a:lnTo>
                <a:lnTo>
                  <a:pt x="211931" y="4233597"/>
                </a:lnTo>
                <a:lnTo>
                  <a:pt x="208492" y="4239418"/>
                </a:lnTo>
                <a:lnTo>
                  <a:pt x="205846" y="4245238"/>
                </a:lnTo>
                <a:lnTo>
                  <a:pt x="203200" y="4251059"/>
                </a:lnTo>
                <a:lnTo>
                  <a:pt x="201083" y="4257409"/>
                </a:lnTo>
                <a:lnTo>
                  <a:pt x="199231" y="4264024"/>
                </a:lnTo>
                <a:lnTo>
                  <a:pt x="197908" y="4270638"/>
                </a:lnTo>
                <a:lnTo>
                  <a:pt x="196585" y="4277518"/>
                </a:lnTo>
                <a:lnTo>
                  <a:pt x="196056" y="4284926"/>
                </a:lnTo>
                <a:lnTo>
                  <a:pt x="195262" y="4289424"/>
                </a:lnTo>
                <a:lnTo>
                  <a:pt x="194469" y="4293657"/>
                </a:lnTo>
                <a:lnTo>
                  <a:pt x="193146" y="4298420"/>
                </a:lnTo>
                <a:lnTo>
                  <a:pt x="192087" y="4302653"/>
                </a:lnTo>
                <a:lnTo>
                  <a:pt x="190500" y="4306622"/>
                </a:lnTo>
                <a:lnTo>
                  <a:pt x="188383" y="4310855"/>
                </a:lnTo>
                <a:lnTo>
                  <a:pt x="186531" y="4314824"/>
                </a:lnTo>
                <a:lnTo>
                  <a:pt x="183886" y="4318528"/>
                </a:lnTo>
                <a:lnTo>
                  <a:pt x="181504" y="4322497"/>
                </a:lnTo>
                <a:lnTo>
                  <a:pt x="178858" y="4326201"/>
                </a:lnTo>
                <a:lnTo>
                  <a:pt x="173037" y="4333345"/>
                </a:lnTo>
                <a:lnTo>
                  <a:pt x="166687" y="4340488"/>
                </a:lnTo>
                <a:lnTo>
                  <a:pt x="160073" y="4346838"/>
                </a:lnTo>
                <a:lnTo>
                  <a:pt x="157956" y="4375943"/>
                </a:lnTo>
                <a:lnTo>
                  <a:pt x="183356" y="4378853"/>
                </a:lnTo>
                <a:lnTo>
                  <a:pt x="193675" y="4379911"/>
                </a:lnTo>
                <a:lnTo>
                  <a:pt x="202935" y="4381499"/>
                </a:lnTo>
                <a:lnTo>
                  <a:pt x="210608" y="4383086"/>
                </a:lnTo>
                <a:lnTo>
                  <a:pt x="217752" y="4385203"/>
                </a:lnTo>
                <a:lnTo>
                  <a:pt x="220398" y="4386261"/>
                </a:lnTo>
                <a:lnTo>
                  <a:pt x="223308" y="4387320"/>
                </a:lnTo>
                <a:lnTo>
                  <a:pt x="225954" y="4388907"/>
                </a:lnTo>
                <a:lnTo>
                  <a:pt x="228600" y="4390230"/>
                </a:lnTo>
                <a:lnTo>
                  <a:pt x="230717" y="4392082"/>
                </a:lnTo>
                <a:lnTo>
                  <a:pt x="232833" y="4393934"/>
                </a:lnTo>
                <a:lnTo>
                  <a:pt x="234685" y="4395786"/>
                </a:lnTo>
                <a:lnTo>
                  <a:pt x="236802" y="4397903"/>
                </a:lnTo>
                <a:lnTo>
                  <a:pt x="240242" y="4402665"/>
                </a:lnTo>
                <a:lnTo>
                  <a:pt x="243681" y="4408486"/>
                </a:lnTo>
                <a:lnTo>
                  <a:pt x="246592" y="4415365"/>
                </a:lnTo>
                <a:lnTo>
                  <a:pt x="250031" y="4423038"/>
                </a:lnTo>
                <a:lnTo>
                  <a:pt x="257439" y="4442353"/>
                </a:lnTo>
                <a:lnTo>
                  <a:pt x="254264" y="4438649"/>
                </a:lnTo>
                <a:lnTo>
                  <a:pt x="251354" y="4435209"/>
                </a:lnTo>
                <a:lnTo>
                  <a:pt x="248179" y="4432299"/>
                </a:lnTo>
                <a:lnTo>
                  <a:pt x="245004" y="4429388"/>
                </a:lnTo>
                <a:lnTo>
                  <a:pt x="242094" y="4427007"/>
                </a:lnTo>
                <a:lnTo>
                  <a:pt x="238919" y="4424626"/>
                </a:lnTo>
                <a:lnTo>
                  <a:pt x="236273" y="4422774"/>
                </a:lnTo>
                <a:lnTo>
                  <a:pt x="233098" y="4420922"/>
                </a:lnTo>
                <a:lnTo>
                  <a:pt x="229923" y="4419334"/>
                </a:lnTo>
                <a:lnTo>
                  <a:pt x="227013" y="4418011"/>
                </a:lnTo>
                <a:lnTo>
                  <a:pt x="221192" y="4415895"/>
                </a:lnTo>
                <a:lnTo>
                  <a:pt x="215371" y="4414307"/>
                </a:lnTo>
                <a:lnTo>
                  <a:pt x="209550" y="4413778"/>
                </a:lnTo>
                <a:lnTo>
                  <a:pt x="203729" y="4413513"/>
                </a:lnTo>
                <a:lnTo>
                  <a:pt x="197908" y="4413778"/>
                </a:lnTo>
                <a:lnTo>
                  <a:pt x="192087" y="4414307"/>
                </a:lnTo>
                <a:lnTo>
                  <a:pt x="186531" y="4415365"/>
                </a:lnTo>
                <a:lnTo>
                  <a:pt x="174889" y="4417747"/>
                </a:lnTo>
                <a:lnTo>
                  <a:pt x="163512" y="4420393"/>
                </a:lnTo>
                <a:lnTo>
                  <a:pt x="159279" y="4416953"/>
                </a:lnTo>
                <a:lnTo>
                  <a:pt x="155046" y="4413778"/>
                </a:lnTo>
                <a:lnTo>
                  <a:pt x="152929" y="4419599"/>
                </a:lnTo>
                <a:lnTo>
                  <a:pt x="151606" y="4422509"/>
                </a:lnTo>
                <a:lnTo>
                  <a:pt x="150283" y="4424890"/>
                </a:lnTo>
                <a:lnTo>
                  <a:pt x="148431" y="4427007"/>
                </a:lnTo>
                <a:lnTo>
                  <a:pt x="146314" y="4428595"/>
                </a:lnTo>
                <a:lnTo>
                  <a:pt x="143669" y="4430182"/>
                </a:lnTo>
                <a:lnTo>
                  <a:pt x="141023" y="4430711"/>
                </a:lnTo>
                <a:lnTo>
                  <a:pt x="132027" y="4410338"/>
                </a:lnTo>
                <a:lnTo>
                  <a:pt x="123825" y="4389965"/>
                </a:lnTo>
                <a:lnTo>
                  <a:pt x="115358" y="4369328"/>
                </a:lnTo>
                <a:lnTo>
                  <a:pt x="107685" y="4348426"/>
                </a:lnTo>
                <a:lnTo>
                  <a:pt x="110331" y="4335990"/>
                </a:lnTo>
                <a:lnTo>
                  <a:pt x="112712" y="4323820"/>
                </a:lnTo>
                <a:lnTo>
                  <a:pt x="115887" y="4311913"/>
                </a:lnTo>
                <a:lnTo>
                  <a:pt x="119062" y="4300007"/>
                </a:lnTo>
                <a:lnTo>
                  <a:pt x="122502" y="4287572"/>
                </a:lnTo>
                <a:lnTo>
                  <a:pt x="125942" y="4275665"/>
                </a:lnTo>
                <a:lnTo>
                  <a:pt x="133614" y="4251853"/>
                </a:lnTo>
                <a:lnTo>
                  <a:pt x="141817" y="4228305"/>
                </a:lnTo>
                <a:lnTo>
                  <a:pt x="150283" y="4204757"/>
                </a:lnTo>
                <a:lnTo>
                  <a:pt x="167746" y="4157661"/>
                </a:lnTo>
                <a:lnTo>
                  <a:pt x="167481" y="4153428"/>
                </a:lnTo>
                <a:lnTo>
                  <a:pt x="166687" y="4149459"/>
                </a:lnTo>
                <a:lnTo>
                  <a:pt x="165629" y="4144961"/>
                </a:lnTo>
                <a:lnTo>
                  <a:pt x="164042" y="4140728"/>
                </a:lnTo>
                <a:lnTo>
                  <a:pt x="160338" y="4132526"/>
                </a:lnTo>
                <a:lnTo>
                  <a:pt x="158750" y="4128293"/>
                </a:lnTo>
                <a:lnTo>
                  <a:pt x="157162" y="4123795"/>
                </a:lnTo>
                <a:lnTo>
                  <a:pt x="156369" y="4119826"/>
                </a:lnTo>
                <a:lnTo>
                  <a:pt x="156104" y="4115593"/>
                </a:lnTo>
                <a:lnTo>
                  <a:pt x="156104" y="4113476"/>
                </a:lnTo>
                <a:lnTo>
                  <a:pt x="156369" y="4111624"/>
                </a:lnTo>
                <a:lnTo>
                  <a:pt x="156633" y="4109507"/>
                </a:lnTo>
                <a:lnTo>
                  <a:pt x="157162" y="4107655"/>
                </a:lnTo>
                <a:lnTo>
                  <a:pt x="158221" y="4105538"/>
                </a:lnTo>
                <a:lnTo>
                  <a:pt x="159279" y="4103686"/>
                </a:lnTo>
                <a:lnTo>
                  <a:pt x="160867" y="4101834"/>
                </a:lnTo>
                <a:lnTo>
                  <a:pt x="162454" y="4099718"/>
                </a:lnTo>
                <a:lnTo>
                  <a:pt x="164571" y="4097866"/>
                </a:lnTo>
                <a:lnTo>
                  <a:pt x="166952" y="4096013"/>
                </a:lnTo>
                <a:lnTo>
                  <a:pt x="169862" y="4094161"/>
                </a:lnTo>
                <a:lnTo>
                  <a:pt x="173037" y="4092309"/>
                </a:lnTo>
                <a:lnTo>
                  <a:pt x="179652" y="4088605"/>
                </a:lnTo>
                <a:lnTo>
                  <a:pt x="187060" y="4084372"/>
                </a:lnTo>
                <a:lnTo>
                  <a:pt x="192881" y="4081197"/>
                </a:lnTo>
                <a:lnTo>
                  <a:pt x="194998" y="4080668"/>
                </a:lnTo>
                <a:lnTo>
                  <a:pt x="195527" y="4080668"/>
                </a:lnTo>
                <a:lnTo>
                  <a:pt x="196056" y="4080668"/>
                </a:lnTo>
                <a:lnTo>
                  <a:pt x="197379" y="4082784"/>
                </a:lnTo>
                <a:lnTo>
                  <a:pt x="198702" y="4084636"/>
                </a:lnTo>
                <a:lnTo>
                  <a:pt x="199760" y="4086753"/>
                </a:lnTo>
                <a:lnTo>
                  <a:pt x="200289" y="4088605"/>
                </a:lnTo>
                <a:lnTo>
                  <a:pt x="200289" y="4090457"/>
                </a:lnTo>
                <a:lnTo>
                  <a:pt x="200289" y="4092574"/>
                </a:lnTo>
                <a:lnTo>
                  <a:pt x="200025" y="4094426"/>
                </a:lnTo>
                <a:lnTo>
                  <a:pt x="199760" y="4096278"/>
                </a:lnTo>
                <a:lnTo>
                  <a:pt x="198702" y="4097866"/>
                </a:lnTo>
                <a:lnTo>
                  <a:pt x="197908" y="4099718"/>
                </a:lnTo>
                <a:lnTo>
                  <a:pt x="195527" y="4103422"/>
                </a:lnTo>
                <a:lnTo>
                  <a:pt x="192881" y="4106597"/>
                </a:lnTo>
                <a:lnTo>
                  <a:pt x="189706" y="4109772"/>
                </a:lnTo>
                <a:lnTo>
                  <a:pt x="188383" y="4112418"/>
                </a:lnTo>
                <a:lnTo>
                  <a:pt x="187060" y="4115328"/>
                </a:lnTo>
                <a:lnTo>
                  <a:pt x="186531" y="4117709"/>
                </a:lnTo>
                <a:lnTo>
                  <a:pt x="186002" y="4120620"/>
                </a:lnTo>
                <a:lnTo>
                  <a:pt x="185737" y="4123001"/>
                </a:lnTo>
                <a:lnTo>
                  <a:pt x="186002" y="4125382"/>
                </a:lnTo>
                <a:lnTo>
                  <a:pt x="186796" y="4127763"/>
                </a:lnTo>
                <a:lnTo>
                  <a:pt x="187325" y="4130409"/>
                </a:lnTo>
                <a:lnTo>
                  <a:pt x="189177" y="4134907"/>
                </a:lnTo>
                <a:lnTo>
                  <a:pt x="191294" y="4139670"/>
                </a:lnTo>
                <a:lnTo>
                  <a:pt x="193410" y="4144432"/>
                </a:lnTo>
                <a:lnTo>
                  <a:pt x="195527" y="4149195"/>
                </a:lnTo>
                <a:lnTo>
                  <a:pt x="223308" y="4153693"/>
                </a:lnTo>
                <a:lnTo>
                  <a:pt x="206110" y="4042303"/>
                </a:lnTo>
                <a:lnTo>
                  <a:pt x="205581" y="4041509"/>
                </a:lnTo>
                <a:lnTo>
                  <a:pt x="204787" y="4040716"/>
                </a:lnTo>
                <a:lnTo>
                  <a:pt x="204258" y="4039657"/>
                </a:lnTo>
                <a:lnTo>
                  <a:pt x="203994" y="4038863"/>
                </a:lnTo>
                <a:lnTo>
                  <a:pt x="203994" y="4035953"/>
                </a:lnTo>
                <a:lnTo>
                  <a:pt x="204523" y="4032778"/>
                </a:lnTo>
                <a:lnTo>
                  <a:pt x="203729" y="4025370"/>
                </a:lnTo>
                <a:lnTo>
                  <a:pt x="201083" y="4022195"/>
                </a:lnTo>
                <a:lnTo>
                  <a:pt x="199760" y="4018755"/>
                </a:lnTo>
                <a:lnTo>
                  <a:pt x="198702" y="4015051"/>
                </a:lnTo>
                <a:lnTo>
                  <a:pt x="198173" y="4011347"/>
                </a:lnTo>
                <a:lnTo>
                  <a:pt x="197908" y="4007378"/>
                </a:lnTo>
                <a:lnTo>
                  <a:pt x="198173" y="4003409"/>
                </a:lnTo>
                <a:lnTo>
                  <a:pt x="198967" y="3995207"/>
                </a:lnTo>
                <a:lnTo>
                  <a:pt x="199760" y="3991503"/>
                </a:lnTo>
                <a:lnTo>
                  <a:pt x="199760" y="3987799"/>
                </a:lnTo>
                <a:lnTo>
                  <a:pt x="199231" y="3985153"/>
                </a:lnTo>
                <a:lnTo>
                  <a:pt x="198437" y="3982507"/>
                </a:lnTo>
                <a:lnTo>
                  <a:pt x="197379" y="3980391"/>
                </a:lnTo>
                <a:lnTo>
                  <a:pt x="196056" y="3978803"/>
                </a:lnTo>
                <a:lnTo>
                  <a:pt x="194469" y="3977480"/>
                </a:lnTo>
                <a:lnTo>
                  <a:pt x="192352" y="3976157"/>
                </a:lnTo>
                <a:lnTo>
                  <a:pt x="190236" y="3975363"/>
                </a:lnTo>
                <a:lnTo>
                  <a:pt x="187854" y="3974570"/>
                </a:lnTo>
                <a:lnTo>
                  <a:pt x="182827" y="3973776"/>
                </a:lnTo>
                <a:lnTo>
                  <a:pt x="177800" y="3972718"/>
                </a:lnTo>
                <a:lnTo>
                  <a:pt x="172508" y="3971659"/>
                </a:lnTo>
                <a:lnTo>
                  <a:pt x="161925" y="3972982"/>
                </a:lnTo>
                <a:lnTo>
                  <a:pt x="157162" y="3973511"/>
                </a:lnTo>
                <a:lnTo>
                  <a:pt x="153458" y="3973511"/>
                </a:lnTo>
                <a:lnTo>
                  <a:pt x="150812" y="3973511"/>
                </a:lnTo>
                <a:lnTo>
                  <a:pt x="148431" y="3972453"/>
                </a:lnTo>
                <a:lnTo>
                  <a:pt x="147108" y="3972188"/>
                </a:lnTo>
                <a:lnTo>
                  <a:pt x="146579" y="3971130"/>
                </a:lnTo>
                <a:lnTo>
                  <a:pt x="145521" y="3970601"/>
                </a:lnTo>
                <a:lnTo>
                  <a:pt x="145256" y="3969807"/>
                </a:lnTo>
                <a:lnTo>
                  <a:pt x="144462" y="3967161"/>
                </a:lnTo>
                <a:lnTo>
                  <a:pt x="143933" y="3964251"/>
                </a:lnTo>
                <a:lnTo>
                  <a:pt x="144462" y="3960282"/>
                </a:lnTo>
                <a:lnTo>
                  <a:pt x="144992" y="3955520"/>
                </a:lnTo>
                <a:lnTo>
                  <a:pt x="146314" y="3949963"/>
                </a:lnTo>
                <a:lnTo>
                  <a:pt x="147373" y="3943613"/>
                </a:lnTo>
                <a:lnTo>
                  <a:pt x="151342" y="3927738"/>
                </a:lnTo>
                <a:lnTo>
                  <a:pt x="147373" y="3921388"/>
                </a:lnTo>
                <a:lnTo>
                  <a:pt x="143669" y="3915303"/>
                </a:lnTo>
                <a:lnTo>
                  <a:pt x="140229" y="3909218"/>
                </a:lnTo>
                <a:lnTo>
                  <a:pt x="137319" y="3902868"/>
                </a:lnTo>
                <a:lnTo>
                  <a:pt x="134408" y="3896518"/>
                </a:lnTo>
                <a:lnTo>
                  <a:pt x="131762" y="3890168"/>
                </a:lnTo>
                <a:lnTo>
                  <a:pt x="129646" y="3884082"/>
                </a:lnTo>
                <a:lnTo>
                  <a:pt x="127529" y="3877468"/>
                </a:lnTo>
                <a:lnTo>
                  <a:pt x="125942" y="3871382"/>
                </a:lnTo>
                <a:lnTo>
                  <a:pt x="124354" y="3865032"/>
                </a:lnTo>
                <a:lnTo>
                  <a:pt x="123031" y="3858418"/>
                </a:lnTo>
                <a:lnTo>
                  <a:pt x="121973" y="3852332"/>
                </a:lnTo>
                <a:lnTo>
                  <a:pt x="121444" y="3845982"/>
                </a:lnTo>
                <a:lnTo>
                  <a:pt x="120650" y="3839368"/>
                </a:lnTo>
                <a:lnTo>
                  <a:pt x="120385" y="3833282"/>
                </a:lnTo>
                <a:lnTo>
                  <a:pt x="120121" y="3826932"/>
                </a:lnTo>
                <a:lnTo>
                  <a:pt x="120121" y="3820318"/>
                </a:lnTo>
                <a:lnTo>
                  <a:pt x="120385" y="3813968"/>
                </a:lnTo>
                <a:lnTo>
                  <a:pt x="120914" y="3807618"/>
                </a:lnTo>
                <a:lnTo>
                  <a:pt x="121708" y="3801003"/>
                </a:lnTo>
                <a:lnTo>
                  <a:pt x="123031" y="3788303"/>
                </a:lnTo>
                <a:lnTo>
                  <a:pt x="125677" y="3775338"/>
                </a:lnTo>
                <a:lnTo>
                  <a:pt x="128587" y="3762374"/>
                </a:lnTo>
                <a:lnTo>
                  <a:pt x="132292" y="3749145"/>
                </a:lnTo>
                <a:lnTo>
                  <a:pt x="136790" y="3736180"/>
                </a:lnTo>
                <a:lnTo>
                  <a:pt x="141288" y="3723480"/>
                </a:lnTo>
                <a:lnTo>
                  <a:pt x="139171" y="3711045"/>
                </a:lnTo>
                <a:lnTo>
                  <a:pt x="137583" y="3698874"/>
                </a:lnTo>
                <a:lnTo>
                  <a:pt x="137054" y="3687232"/>
                </a:lnTo>
                <a:lnTo>
                  <a:pt x="136790" y="3675061"/>
                </a:lnTo>
                <a:lnTo>
                  <a:pt x="137054" y="3663420"/>
                </a:lnTo>
                <a:lnTo>
                  <a:pt x="137848" y="3652043"/>
                </a:lnTo>
                <a:lnTo>
                  <a:pt x="139700" y="3640666"/>
                </a:lnTo>
                <a:lnTo>
                  <a:pt x="142081" y="3629818"/>
                </a:lnTo>
                <a:lnTo>
                  <a:pt x="144992" y="3618705"/>
                </a:lnTo>
                <a:lnTo>
                  <a:pt x="148696" y="3607857"/>
                </a:lnTo>
                <a:lnTo>
                  <a:pt x="152929" y="3597274"/>
                </a:lnTo>
                <a:lnTo>
                  <a:pt x="157956" y="3586691"/>
                </a:lnTo>
                <a:lnTo>
                  <a:pt x="163777" y="3576636"/>
                </a:lnTo>
                <a:lnTo>
                  <a:pt x="169862" y="3566318"/>
                </a:lnTo>
                <a:lnTo>
                  <a:pt x="177006" y="3556263"/>
                </a:lnTo>
                <a:lnTo>
                  <a:pt x="184679" y="3546474"/>
                </a:lnTo>
                <a:lnTo>
                  <a:pt x="184679" y="3543828"/>
                </a:lnTo>
                <a:lnTo>
                  <a:pt x="183886" y="3541182"/>
                </a:lnTo>
                <a:lnTo>
                  <a:pt x="183092" y="3539066"/>
                </a:lnTo>
                <a:lnTo>
                  <a:pt x="181504" y="3537213"/>
                </a:lnTo>
                <a:lnTo>
                  <a:pt x="179917" y="3535626"/>
                </a:lnTo>
                <a:lnTo>
                  <a:pt x="178329" y="3534303"/>
                </a:lnTo>
                <a:lnTo>
                  <a:pt x="174360" y="3531657"/>
                </a:lnTo>
                <a:lnTo>
                  <a:pt x="170392" y="3529276"/>
                </a:lnTo>
                <a:lnTo>
                  <a:pt x="166423" y="3526895"/>
                </a:lnTo>
                <a:lnTo>
                  <a:pt x="164836" y="3525307"/>
                </a:lnTo>
                <a:lnTo>
                  <a:pt x="163512" y="3523455"/>
                </a:lnTo>
                <a:lnTo>
                  <a:pt x="162189" y="3521603"/>
                </a:lnTo>
                <a:lnTo>
                  <a:pt x="161131" y="3519486"/>
                </a:lnTo>
                <a:lnTo>
                  <a:pt x="159808" y="3517105"/>
                </a:lnTo>
                <a:lnTo>
                  <a:pt x="157956" y="3514459"/>
                </a:lnTo>
                <a:lnTo>
                  <a:pt x="156104" y="3512607"/>
                </a:lnTo>
                <a:lnTo>
                  <a:pt x="153458" y="3510755"/>
                </a:lnTo>
                <a:lnTo>
                  <a:pt x="151077" y="3509432"/>
                </a:lnTo>
                <a:lnTo>
                  <a:pt x="148696" y="3508109"/>
                </a:lnTo>
                <a:lnTo>
                  <a:pt x="145785" y="3506786"/>
                </a:lnTo>
                <a:lnTo>
                  <a:pt x="142875" y="3505993"/>
                </a:lnTo>
                <a:lnTo>
                  <a:pt x="137054" y="3504141"/>
                </a:lnTo>
                <a:lnTo>
                  <a:pt x="130440" y="3502553"/>
                </a:lnTo>
                <a:lnTo>
                  <a:pt x="124090" y="3500966"/>
                </a:lnTo>
                <a:lnTo>
                  <a:pt x="118004" y="3499378"/>
                </a:lnTo>
                <a:lnTo>
                  <a:pt x="111919" y="3497526"/>
                </a:lnTo>
                <a:lnTo>
                  <a:pt x="109008" y="3496468"/>
                </a:lnTo>
                <a:lnTo>
                  <a:pt x="106362" y="3495145"/>
                </a:lnTo>
                <a:lnTo>
                  <a:pt x="103717" y="3493557"/>
                </a:lnTo>
                <a:lnTo>
                  <a:pt x="101600" y="3491705"/>
                </a:lnTo>
                <a:lnTo>
                  <a:pt x="99483" y="3489853"/>
                </a:lnTo>
                <a:lnTo>
                  <a:pt x="97631" y="3487736"/>
                </a:lnTo>
                <a:lnTo>
                  <a:pt x="96044" y="3485355"/>
                </a:lnTo>
                <a:lnTo>
                  <a:pt x="94721" y="3482709"/>
                </a:lnTo>
                <a:lnTo>
                  <a:pt x="93662" y="3479534"/>
                </a:lnTo>
                <a:lnTo>
                  <a:pt x="93133" y="3475830"/>
                </a:lnTo>
                <a:lnTo>
                  <a:pt x="92869" y="3472126"/>
                </a:lnTo>
                <a:lnTo>
                  <a:pt x="92869" y="3467893"/>
                </a:lnTo>
                <a:lnTo>
                  <a:pt x="93133" y="3463130"/>
                </a:lnTo>
                <a:lnTo>
                  <a:pt x="93927" y="3458103"/>
                </a:lnTo>
                <a:lnTo>
                  <a:pt x="91546" y="3443022"/>
                </a:lnTo>
                <a:lnTo>
                  <a:pt x="89164" y="3427941"/>
                </a:lnTo>
                <a:lnTo>
                  <a:pt x="87577" y="3420797"/>
                </a:lnTo>
                <a:lnTo>
                  <a:pt x="85725" y="3413918"/>
                </a:lnTo>
                <a:lnTo>
                  <a:pt x="83608" y="3406774"/>
                </a:lnTo>
                <a:lnTo>
                  <a:pt x="80963" y="3399896"/>
                </a:lnTo>
                <a:lnTo>
                  <a:pt x="78317" y="3393545"/>
                </a:lnTo>
                <a:lnTo>
                  <a:pt x="74613" y="3387195"/>
                </a:lnTo>
                <a:lnTo>
                  <a:pt x="70644" y="3380846"/>
                </a:lnTo>
                <a:lnTo>
                  <a:pt x="68263" y="3378200"/>
                </a:lnTo>
                <a:lnTo>
                  <a:pt x="65617" y="3375024"/>
                </a:lnTo>
                <a:lnTo>
                  <a:pt x="62971" y="3372378"/>
                </a:lnTo>
                <a:lnTo>
                  <a:pt x="60325" y="3369469"/>
                </a:lnTo>
                <a:lnTo>
                  <a:pt x="57150" y="3367087"/>
                </a:lnTo>
                <a:lnTo>
                  <a:pt x="53710" y="3364705"/>
                </a:lnTo>
                <a:lnTo>
                  <a:pt x="50271" y="3362325"/>
                </a:lnTo>
                <a:lnTo>
                  <a:pt x="46567" y="3359679"/>
                </a:lnTo>
                <a:lnTo>
                  <a:pt x="42598" y="3357297"/>
                </a:lnTo>
                <a:lnTo>
                  <a:pt x="38365" y="3355181"/>
                </a:lnTo>
                <a:lnTo>
                  <a:pt x="33867" y="3352799"/>
                </a:lnTo>
                <a:lnTo>
                  <a:pt x="30427" y="3350419"/>
                </a:lnTo>
                <a:lnTo>
                  <a:pt x="30956" y="3343275"/>
                </a:lnTo>
                <a:lnTo>
                  <a:pt x="31750" y="3335866"/>
                </a:lnTo>
                <a:lnTo>
                  <a:pt x="36512" y="3332956"/>
                </a:lnTo>
                <a:lnTo>
                  <a:pt x="42069" y="3330045"/>
                </a:lnTo>
                <a:lnTo>
                  <a:pt x="47360" y="3326870"/>
                </a:lnTo>
                <a:lnTo>
                  <a:pt x="49212" y="3325283"/>
                </a:lnTo>
                <a:lnTo>
                  <a:pt x="50800" y="3323696"/>
                </a:lnTo>
                <a:lnTo>
                  <a:pt x="53710" y="3309408"/>
                </a:lnTo>
                <a:lnTo>
                  <a:pt x="58473" y="3304645"/>
                </a:lnTo>
                <a:lnTo>
                  <a:pt x="62706" y="3300412"/>
                </a:lnTo>
                <a:lnTo>
                  <a:pt x="64294" y="3298295"/>
                </a:lnTo>
                <a:lnTo>
                  <a:pt x="65617" y="3296178"/>
                </a:lnTo>
                <a:lnTo>
                  <a:pt x="66675" y="3293798"/>
                </a:lnTo>
                <a:lnTo>
                  <a:pt x="67469" y="3291681"/>
                </a:lnTo>
                <a:lnTo>
                  <a:pt x="67469" y="3289299"/>
                </a:lnTo>
                <a:lnTo>
                  <a:pt x="67469" y="3286918"/>
                </a:lnTo>
                <a:lnTo>
                  <a:pt x="66939" y="3284801"/>
                </a:lnTo>
                <a:lnTo>
                  <a:pt x="65352" y="3282421"/>
                </a:lnTo>
                <a:lnTo>
                  <a:pt x="63764" y="3279775"/>
                </a:lnTo>
                <a:lnTo>
                  <a:pt x="61383" y="3277129"/>
                </a:lnTo>
                <a:lnTo>
                  <a:pt x="57944" y="3274748"/>
                </a:lnTo>
                <a:lnTo>
                  <a:pt x="54239" y="3271837"/>
                </a:lnTo>
                <a:lnTo>
                  <a:pt x="48948" y="3267868"/>
                </a:lnTo>
                <a:lnTo>
                  <a:pt x="46037" y="3265751"/>
                </a:lnTo>
                <a:lnTo>
                  <a:pt x="43656" y="3263371"/>
                </a:lnTo>
                <a:lnTo>
                  <a:pt x="41539" y="3260725"/>
                </a:lnTo>
                <a:lnTo>
                  <a:pt x="39423" y="3258343"/>
                </a:lnTo>
                <a:lnTo>
                  <a:pt x="37571" y="3255961"/>
                </a:lnTo>
                <a:lnTo>
                  <a:pt x="36248" y="3253052"/>
                </a:lnTo>
                <a:lnTo>
                  <a:pt x="34925" y="3250141"/>
                </a:lnTo>
                <a:lnTo>
                  <a:pt x="34396" y="3246966"/>
                </a:lnTo>
                <a:lnTo>
                  <a:pt x="34396" y="3244055"/>
                </a:lnTo>
                <a:lnTo>
                  <a:pt x="34925" y="3240616"/>
                </a:lnTo>
                <a:lnTo>
                  <a:pt x="35983" y="3237177"/>
                </a:lnTo>
                <a:lnTo>
                  <a:pt x="37835" y="3233737"/>
                </a:lnTo>
                <a:lnTo>
                  <a:pt x="40217" y="3230033"/>
                </a:lnTo>
                <a:lnTo>
                  <a:pt x="43392" y="3226064"/>
                </a:lnTo>
                <a:lnTo>
                  <a:pt x="42598" y="3218392"/>
                </a:lnTo>
                <a:lnTo>
                  <a:pt x="42069" y="3210718"/>
                </a:lnTo>
                <a:lnTo>
                  <a:pt x="41804" y="3207014"/>
                </a:lnTo>
                <a:lnTo>
                  <a:pt x="42069" y="3203839"/>
                </a:lnTo>
                <a:lnTo>
                  <a:pt x="42333" y="3200400"/>
                </a:lnTo>
                <a:lnTo>
                  <a:pt x="43127" y="3197489"/>
                </a:lnTo>
                <a:lnTo>
                  <a:pt x="44185" y="3194843"/>
                </a:lnTo>
                <a:lnTo>
                  <a:pt x="46037" y="3192462"/>
                </a:lnTo>
                <a:lnTo>
                  <a:pt x="47096" y="3191403"/>
                </a:lnTo>
                <a:lnTo>
                  <a:pt x="48154" y="3190610"/>
                </a:lnTo>
                <a:lnTo>
                  <a:pt x="49742" y="3189816"/>
                </a:lnTo>
                <a:lnTo>
                  <a:pt x="51329" y="3189287"/>
                </a:lnTo>
                <a:lnTo>
                  <a:pt x="55033" y="3188229"/>
                </a:lnTo>
                <a:lnTo>
                  <a:pt x="59267" y="3187964"/>
                </a:lnTo>
                <a:lnTo>
                  <a:pt x="64823" y="3188758"/>
                </a:lnTo>
                <a:lnTo>
                  <a:pt x="70908" y="3189552"/>
                </a:lnTo>
                <a:lnTo>
                  <a:pt x="85461" y="3204897"/>
                </a:lnTo>
                <a:lnTo>
                  <a:pt x="89164" y="3207279"/>
                </a:lnTo>
                <a:lnTo>
                  <a:pt x="92869" y="3209660"/>
                </a:lnTo>
                <a:lnTo>
                  <a:pt x="96573" y="3211512"/>
                </a:lnTo>
                <a:lnTo>
                  <a:pt x="99748" y="3212835"/>
                </a:lnTo>
                <a:lnTo>
                  <a:pt x="103452" y="3213894"/>
                </a:lnTo>
                <a:lnTo>
                  <a:pt x="107156" y="3214423"/>
                </a:lnTo>
                <a:lnTo>
                  <a:pt x="110596" y="3214686"/>
                </a:lnTo>
                <a:lnTo>
                  <a:pt x="114035" y="3214686"/>
                </a:lnTo>
                <a:lnTo>
                  <a:pt x="117210" y="3214158"/>
                </a:lnTo>
                <a:lnTo>
                  <a:pt x="120650" y="3213629"/>
                </a:lnTo>
                <a:lnTo>
                  <a:pt x="124090" y="3212041"/>
                </a:lnTo>
                <a:lnTo>
                  <a:pt x="127264" y="3210454"/>
                </a:lnTo>
                <a:lnTo>
                  <a:pt x="130440" y="3208073"/>
                </a:lnTo>
                <a:lnTo>
                  <a:pt x="133614" y="3205691"/>
                </a:lnTo>
                <a:lnTo>
                  <a:pt x="136790" y="3202517"/>
                </a:lnTo>
                <a:lnTo>
                  <a:pt x="139700" y="3198812"/>
                </a:lnTo>
                <a:lnTo>
                  <a:pt x="119592" y="3174735"/>
                </a:lnTo>
                <a:lnTo>
                  <a:pt x="116681" y="3175528"/>
                </a:lnTo>
                <a:lnTo>
                  <a:pt x="114035" y="3175528"/>
                </a:lnTo>
                <a:lnTo>
                  <a:pt x="111390" y="3175264"/>
                </a:lnTo>
                <a:lnTo>
                  <a:pt x="109008" y="3174735"/>
                </a:lnTo>
                <a:lnTo>
                  <a:pt x="106892" y="3174206"/>
                </a:lnTo>
                <a:lnTo>
                  <a:pt x="104775" y="3173412"/>
                </a:lnTo>
                <a:lnTo>
                  <a:pt x="102923" y="3172089"/>
                </a:lnTo>
                <a:lnTo>
                  <a:pt x="101071" y="3170766"/>
                </a:lnTo>
                <a:lnTo>
                  <a:pt x="97896" y="3167856"/>
                </a:lnTo>
                <a:lnTo>
                  <a:pt x="94985" y="3164151"/>
                </a:lnTo>
                <a:lnTo>
                  <a:pt x="92075" y="3160183"/>
                </a:lnTo>
                <a:lnTo>
                  <a:pt x="89694" y="3155685"/>
                </a:lnTo>
                <a:lnTo>
                  <a:pt x="96837" y="3152510"/>
                </a:lnTo>
                <a:lnTo>
                  <a:pt x="103452" y="3148806"/>
                </a:lnTo>
                <a:lnTo>
                  <a:pt x="110331" y="3144837"/>
                </a:lnTo>
                <a:lnTo>
                  <a:pt x="116946" y="3141133"/>
                </a:lnTo>
                <a:lnTo>
                  <a:pt x="120385" y="3139281"/>
                </a:lnTo>
                <a:lnTo>
                  <a:pt x="124090" y="3137693"/>
                </a:lnTo>
                <a:lnTo>
                  <a:pt x="127529" y="3136370"/>
                </a:lnTo>
                <a:lnTo>
                  <a:pt x="131233" y="3135311"/>
                </a:lnTo>
                <a:lnTo>
                  <a:pt x="135202" y="3134254"/>
                </a:lnTo>
                <a:lnTo>
                  <a:pt x="139171" y="3133989"/>
                </a:lnTo>
                <a:lnTo>
                  <a:pt x="143139" y="3133725"/>
                </a:lnTo>
                <a:lnTo>
                  <a:pt x="147373" y="3133989"/>
                </a:lnTo>
                <a:lnTo>
                  <a:pt x="149225" y="3133989"/>
                </a:lnTo>
                <a:lnTo>
                  <a:pt x="151342" y="3133725"/>
                </a:lnTo>
                <a:lnTo>
                  <a:pt x="153194" y="3132666"/>
                </a:lnTo>
                <a:lnTo>
                  <a:pt x="154781" y="3131608"/>
                </a:lnTo>
                <a:lnTo>
                  <a:pt x="157162" y="3128962"/>
                </a:lnTo>
                <a:lnTo>
                  <a:pt x="159279" y="3126581"/>
                </a:lnTo>
                <a:lnTo>
                  <a:pt x="161131" y="3124200"/>
                </a:lnTo>
                <a:lnTo>
                  <a:pt x="162983" y="3121289"/>
                </a:lnTo>
                <a:lnTo>
                  <a:pt x="164571" y="3118643"/>
                </a:lnTo>
                <a:lnTo>
                  <a:pt x="165894" y="3115468"/>
                </a:lnTo>
                <a:lnTo>
                  <a:pt x="168010" y="3109647"/>
                </a:lnTo>
                <a:lnTo>
                  <a:pt x="169862" y="3103298"/>
                </a:lnTo>
                <a:lnTo>
                  <a:pt x="171186" y="3097212"/>
                </a:lnTo>
                <a:lnTo>
                  <a:pt x="173567" y="3083983"/>
                </a:lnTo>
                <a:lnTo>
                  <a:pt x="174889" y="3077369"/>
                </a:lnTo>
                <a:lnTo>
                  <a:pt x="176477" y="3071283"/>
                </a:lnTo>
                <a:lnTo>
                  <a:pt x="178329" y="3065198"/>
                </a:lnTo>
                <a:lnTo>
                  <a:pt x="179652" y="3062023"/>
                </a:lnTo>
                <a:lnTo>
                  <a:pt x="181239" y="3059376"/>
                </a:lnTo>
                <a:lnTo>
                  <a:pt x="182827" y="3056731"/>
                </a:lnTo>
                <a:lnTo>
                  <a:pt x="184679" y="3054085"/>
                </a:lnTo>
                <a:lnTo>
                  <a:pt x="186796" y="3051439"/>
                </a:lnTo>
                <a:lnTo>
                  <a:pt x="188912" y="3049323"/>
                </a:lnTo>
                <a:lnTo>
                  <a:pt x="191558" y="3046677"/>
                </a:lnTo>
                <a:lnTo>
                  <a:pt x="194469" y="3044825"/>
                </a:lnTo>
                <a:lnTo>
                  <a:pt x="197908" y="3042708"/>
                </a:lnTo>
                <a:lnTo>
                  <a:pt x="201083" y="3041120"/>
                </a:lnTo>
                <a:lnTo>
                  <a:pt x="201612" y="3040327"/>
                </a:lnTo>
                <a:lnTo>
                  <a:pt x="194998" y="3037151"/>
                </a:lnTo>
                <a:lnTo>
                  <a:pt x="188912" y="3034242"/>
                </a:lnTo>
                <a:lnTo>
                  <a:pt x="183356" y="3030538"/>
                </a:lnTo>
                <a:lnTo>
                  <a:pt x="177536" y="3026833"/>
                </a:lnTo>
                <a:lnTo>
                  <a:pt x="172244" y="3023129"/>
                </a:lnTo>
                <a:lnTo>
                  <a:pt x="166952" y="3019160"/>
                </a:lnTo>
                <a:lnTo>
                  <a:pt x="161925" y="3014926"/>
                </a:lnTo>
                <a:lnTo>
                  <a:pt x="156898" y="3010429"/>
                </a:lnTo>
                <a:lnTo>
                  <a:pt x="152400" y="3006195"/>
                </a:lnTo>
                <a:lnTo>
                  <a:pt x="147638" y="3001698"/>
                </a:lnTo>
                <a:lnTo>
                  <a:pt x="139171" y="2992173"/>
                </a:lnTo>
                <a:lnTo>
                  <a:pt x="130969" y="2982383"/>
                </a:lnTo>
                <a:lnTo>
                  <a:pt x="123031" y="2971800"/>
                </a:lnTo>
                <a:lnTo>
                  <a:pt x="115887" y="2961481"/>
                </a:lnTo>
                <a:lnTo>
                  <a:pt x="108479" y="2950633"/>
                </a:lnTo>
                <a:lnTo>
                  <a:pt x="94192" y="2928408"/>
                </a:lnTo>
                <a:lnTo>
                  <a:pt x="80169" y="2906712"/>
                </a:lnTo>
                <a:lnTo>
                  <a:pt x="72760" y="2895864"/>
                </a:lnTo>
                <a:lnTo>
                  <a:pt x="65352" y="2885545"/>
                </a:lnTo>
                <a:lnTo>
                  <a:pt x="62442" y="2883958"/>
                </a:lnTo>
                <a:lnTo>
                  <a:pt x="59002" y="2882635"/>
                </a:lnTo>
                <a:lnTo>
                  <a:pt x="52123" y="2880254"/>
                </a:lnTo>
                <a:lnTo>
                  <a:pt x="48948" y="2878666"/>
                </a:lnTo>
                <a:lnTo>
                  <a:pt x="46037" y="2877343"/>
                </a:lnTo>
                <a:lnTo>
                  <a:pt x="43656" y="2875492"/>
                </a:lnTo>
                <a:lnTo>
                  <a:pt x="42598" y="2874168"/>
                </a:lnTo>
                <a:lnTo>
                  <a:pt x="41804" y="2872846"/>
                </a:lnTo>
                <a:lnTo>
                  <a:pt x="38629" y="2868877"/>
                </a:lnTo>
                <a:lnTo>
                  <a:pt x="35189" y="2864908"/>
                </a:lnTo>
                <a:lnTo>
                  <a:pt x="31221" y="2861204"/>
                </a:lnTo>
                <a:lnTo>
                  <a:pt x="26987" y="2857235"/>
                </a:lnTo>
                <a:lnTo>
                  <a:pt x="18521" y="2849562"/>
                </a:lnTo>
                <a:lnTo>
                  <a:pt x="14023" y="2845858"/>
                </a:lnTo>
                <a:lnTo>
                  <a:pt x="10319" y="2841889"/>
                </a:lnTo>
                <a:lnTo>
                  <a:pt x="6879" y="2837920"/>
                </a:lnTo>
                <a:lnTo>
                  <a:pt x="3969" y="2833951"/>
                </a:lnTo>
                <a:lnTo>
                  <a:pt x="2646" y="2832100"/>
                </a:lnTo>
                <a:lnTo>
                  <a:pt x="1587" y="2829983"/>
                </a:lnTo>
                <a:lnTo>
                  <a:pt x="794" y="2827866"/>
                </a:lnTo>
                <a:lnTo>
                  <a:pt x="264" y="2825749"/>
                </a:lnTo>
                <a:lnTo>
                  <a:pt x="0" y="2823898"/>
                </a:lnTo>
                <a:lnTo>
                  <a:pt x="0" y="2821252"/>
                </a:lnTo>
                <a:lnTo>
                  <a:pt x="0" y="2819135"/>
                </a:lnTo>
                <a:lnTo>
                  <a:pt x="529" y="2817018"/>
                </a:lnTo>
                <a:lnTo>
                  <a:pt x="1587" y="2814901"/>
                </a:lnTo>
                <a:lnTo>
                  <a:pt x="2381" y="2812520"/>
                </a:lnTo>
                <a:lnTo>
                  <a:pt x="3969" y="2809875"/>
                </a:lnTo>
                <a:lnTo>
                  <a:pt x="5821" y="2807493"/>
                </a:lnTo>
                <a:lnTo>
                  <a:pt x="7408" y="2805906"/>
                </a:lnTo>
                <a:lnTo>
                  <a:pt x="9260" y="2804318"/>
                </a:lnTo>
                <a:lnTo>
                  <a:pt x="10848" y="2803524"/>
                </a:lnTo>
                <a:lnTo>
                  <a:pt x="12700" y="2802731"/>
                </a:lnTo>
                <a:lnTo>
                  <a:pt x="14552" y="2802202"/>
                </a:lnTo>
                <a:lnTo>
                  <a:pt x="16404" y="2801937"/>
                </a:lnTo>
                <a:lnTo>
                  <a:pt x="17992" y="2801937"/>
                </a:lnTo>
                <a:lnTo>
                  <a:pt x="19844" y="2802202"/>
                </a:lnTo>
                <a:lnTo>
                  <a:pt x="21696" y="2802731"/>
                </a:lnTo>
                <a:lnTo>
                  <a:pt x="23548" y="2803260"/>
                </a:lnTo>
                <a:lnTo>
                  <a:pt x="27517" y="2805377"/>
                </a:lnTo>
                <a:lnTo>
                  <a:pt x="31750" y="2807758"/>
                </a:lnTo>
                <a:lnTo>
                  <a:pt x="35719" y="2810668"/>
                </a:lnTo>
                <a:lnTo>
                  <a:pt x="43921" y="2817283"/>
                </a:lnTo>
                <a:lnTo>
                  <a:pt x="52652" y="2824691"/>
                </a:lnTo>
                <a:lnTo>
                  <a:pt x="56885" y="2828131"/>
                </a:lnTo>
                <a:lnTo>
                  <a:pt x="61119" y="2831041"/>
                </a:lnTo>
                <a:lnTo>
                  <a:pt x="65087" y="2833951"/>
                </a:lnTo>
                <a:lnTo>
                  <a:pt x="69321" y="2836068"/>
                </a:lnTo>
                <a:lnTo>
                  <a:pt x="77523" y="2843741"/>
                </a:lnTo>
                <a:lnTo>
                  <a:pt x="80963" y="2841360"/>
                </a:lnTo>
                <a:lnTo>
                  <a:pt x="84667" y="2838450"/>
                </a:lnTo>
                <a:lnTo>
                  <a:pt x="88106" y="2835539"/>
                </a:lnTo>
                <a:lnTo>
                  <a:pt x="91281" y="2832364"/>
                </a:lnTo>
                <a:lnTo>
                  <a:pt x="97102" y="2825220"/>
                </a:lnTo>
                <a:lnTo>
                  <a:pt x="102923" y="2818341"/>
                </a:lnTo>
                <a:lnTo>
                  <a:pt x="108744" y="2811462"/>
                </a:lnTo>
                <a:lnTo>
                  <a:pt x="111919" y="2808023"/>
                </a:lnTo>
                <a:lnTo>
                  <a:pt x="115094" y="2805112"/>
                </a:lnTo>
                <a:lnTo>
                  <a:pt x="118798" y="2802731"/>
                </a:lnTo>
                <a:lnTo>
                  <a:pt x="122502" y="2800085"/>
                </a:lnTo>
                <a:lnTo>
                  <a:pt x="126735" y="2797968"/>
                </a:lnTo>
                <a:lnTo>
                  <a:pt x="131233" y="2796380"/>
                </a:lnTo>
                <a:lnTo>
                  <a:pt x="135467" y="2795587"/>
                </a:lnTo>
                <a:lnTo>
                  <a:pt x="139171" y="2794793"/>
                </a:lnTo>
                <a:lnTo>
                  <a:pt x="142081" y="2794793"/>
                </a:lnTo>
                <a:lnTo>
                  <a:pt x="144462" y="2795322"/>
                </a:lnTo>
                <a:lnTo>
                  <a:pt x="146314" y="2795852"/>
                </a:lnTo>
                <a:lnTo>
                  <a:pt x="147373" y="2796646"/>
                </a:lnTo>
                <a:lnTo>
                  <a:pt x="148167" y="2798233"/>
                </a:lnTo>
                <a:lnTo>
                  <a:pt x="148431" y="2799820"/>
                </a:lnTo>
                <a:lnTo>
                  <a:pt x="148431" y="2801408"/>
                </a:lnTo>
                <a:lnTo>
                  <a:pt x="148431" y="2803524"/>
                </a:lnTo>
                <a:lnTo>
                  <a:pt x="147108" y="2807493"/>
                </a:lnTo>
                <a:lnTo>
                  <a:pt x="143933" y="2816754"/>
                </a:lnTo>
                <a:lnTo>
                  <a:pt x="185737" y="2811197"/>
                </a:lnTo>
                <a:lnTo>
                  <a:pt x="187060" y="2811462"/>
                </a:lnTo>
                <a:lnTo>
                  <a:pt x="188383" y="2811462"/>
                </a:lnTo>
                <a:lnTo>
                  <a:pt x="189442" y="2811197"/>
                </a:lnTo>
                <a:lnTo>
                  <a:pt x="190500" y="2810933"/>
                </a:lnTo>
                <a:lnTo>
                  <a:pt x="191029" y="2810404"/>
                </a:lnTo>
                <a:lnTo>
                  <a:pt x="191558" y="2809345"/>
                </a:lnTo>
                <a:lnTo>
                  <a:pt x="192352" y="2808023"/>
                </a:lnTo>
                <a:lnTo>
                  <a:pt x="192617" y="2806964"/>
                </a:lnTo>
                <a:lnTo>
                  <a:pt x="195262" y="2799291"/>
                </a:lnTo>
                <a:lnTo>
                  <a:pt x="198702" y="2791883"/>
                </a:lnTo>
                <a:lnTo>
                  <a:pt x="202671" y="2784739"/>
                </a:lnTo>
                <a:lnTo>
                  <a:pt x="207433" y="2778389"/>
                </a:lnTo>
                <a:lnTo>
                  <a:pt x="212460" y="2772568"/>
                </a:lnTo>
                <a:lnTo>
                  <a:pt x="218017" y="2767012"/>
                </a:lnTo>
                <a:lnTo>
                  <a:pt x="224102" y="2761720"/>
                </a:lnTo>
                <a:lnTo>
                  <a:pt x="230981" y="2756958"/>
                </a:lnTo>
                <a:lnTo>
                  <a:pt x="221192" y="2746375"/>
                </a:lnTo>
                <a:lnTo>
                  <a:pt x="216165" y="2741083"/>
                </a:lnTo>
                <a:lnTo>
                  <a:pt x="211667" y="2736320"/>
                </a:lnTo>
                <a:lnTo>
                  <a:pt x="207698" y="2731293"/>
                </a:lnTo>
                <a:lnTo>
                  <a:pt x="204258" y="2726531"/>
                </a:lnTo>
                <a:lnTo>
                  <a:pt x="202671" y="2723885"/>
                </a:lnTo>
                <a:lnTo>
                  <a:pt x="201612" y="2721768"/>
                </a:lnTo>
                <a:lnTo>
                  <a:pt x="200554" y="2719387"/>
                </a:lnTo>
                <a:lnTo>
                  <a:pt x="200025" y="2717005"/>
                </a:lnTo>
                <a:lnTo>
                  <a:pt x="199231" y="2714360"/>
                </a:lnTo>
                <a:lnTo>
                  <a:pt x="199231" y="2712244"/>
                </a:lnTo>
                <a:lnTo>
                  <a:pt x="199231" y="2709862"/>
                </a:lnTo>
                <a:lnTo>
                  <a:pt x="200025" y="2707481"/>
                </a:lnTo>
                <a:lnTo>
                  <a:pt x="200819" y="2705364"/>
                </a:lnTo>
                <a:lnTo>
                  <a:pt x="202142" y="2702719"/>
                </a:lnTo>
                <a:lnTo>
                  <a:pt x="203729" y="2700337"/>
                </a:lnTo>
                <a:lnTo>
                  <a:pt x="205846" y="2697956"/>
                </a:lnTo>
                <a:lnTo>
                  <a:pt x="208227" y="2695310"/>
                </a:lnTo>
                <a:lnTo>
                  <a:pt x="210873" y="2693193"/>
                </a:lnTo>
                <a:lnTo>
                  <a:pt x="214577" y="2690812"/>
                </a:lnTo>
                <a:lnTo>
                  <a:pt x="218281" y="2688431"/>
                </a:lnTo>
                <a:lnTo>
                  <a:pt x="222779" y="2685520"/>
                </a:lnTo>
                <a:lnTo>
                  <a:pt x="227542" y="2683139"/>
                </a:lnTo>
                <a:lnTo>
                  <a:pt x="233098" y="2680758"/>
                </a:lnTo>
                <a:lnTo>
                  <a:pt x="239183" y="2678112"/>
                </a:lnTo>
                <a:lnTo>
                  <a:pt x="244475" y="2675730"/>
                </a:lnTo>
                <a:lnTo>
                  <a:pt x="248973" y="2673349"/>
                </a:lnTo>
                <a:lnTo>
                  <a:pt x="253735" y="2670439"/>
                </a:lnTo>
                <a:lnTo>
                  <a:pt x="257704" y="2667529"/>
                </a:lnTo>
                <a:lnTo>
                  <a:pt x="261673" y="2664354"/>
                </a:lnTo>
                <a:lnTo>
                  <a:pt x="265112" y="2660914"/>
                </a:lnTo>
                <a:lnTo>
                  <a:pt x="268023" y="2657739"/>
                </a:lnTo>
                <a:lnTo>
                  <a:pt x="270933" y="2654035"/>
                </a:lnTo>
                <a:lnTo>
                  <a:pt x="273314" y="2650331"/>
                </a:lnTo>
                <a:lnTo>
                  <a:pt x="275431" y="2646362"/>
                </a:lnTo>
                <a:lnTo>
                  <a:pt x="277283" y="2642393"/>
                </a:lnTo>
                <a:lnTo>
                  <a:pt x="278606" y="2638160"/>
                </a:lnTo>
                <a:lnTo>
                  <a:pt x="279929" y="2633927"/>
                </a:lnTo>
                <a:lnTo>
                  <a:pt x="280723" y="2629693"/>
                </a:lnTo>
                <a:lnTo>
                  <a:pt x="280987" y="2625724"/>
                </a:lnTo>
                <a:lnTo>
                  <a:pt x="281252" y="2621491"/>
                </a:lnTo>
                <a:lnTo>
                  <a:pt x="281252" y="2616993"/>
                </a:lnTo>
                <a:lnTo>
                  <a:pt x="280723" y="2612761"/>
                </a:lnTo>
                <a:lnTo>
                  <a:pt x="280194" y="2608526"/>
                </a:lnTo>
                <a:lnTo>
                  <a:pt x="278871" y="2604293"/>
                </a:lnTo>
                <a:lnTo>
                  <a:pt x="277548" y="2599796"/>
                </a:lnTo>
                <a:lnTo>
                  <a:pt x="275696" y="2595827"/>
                </a:lnTo>
                <a:lnTo>
                  <a:pt x="273844" y="2591594"/>
                </a:lnTo>
                <a:lnTo>
                  <a:pt x="271462" y="2587625"/>
                </a:lnTo>
                <a:lnTo>
                  <a:pt x="269081" y="2583921"/>
                </a:lnTo>
                <a:lnTo>
                  <a:pt x="265906" y="2580216"/>
                </a:lnTo>
                <a:lnTo>
                  <a:pt x="262996" y="2576512"/>
                </a:lnTo>
                <a:lnTo>
                  <a:pt x="259556" y="2573073"/>
                </a:lnTo>
                <a:lnTo>
                  <a:pt x="255587" y="2569897"/>
                </a:lnTo>
                <a:lnTo>
                  <a:pt x="251619" y="2566723"/>
                </a:lnTo>
                <a:lnTo>
                  <a:pt x="247121" y="2563548"/>
                </a:lnTo>
                <a:lnTo>
                  <a:pt x="242623" y="2560902"/>
                </a:lnTo>
                <a:lnTo>
                  <a:pt x="223573" y="2553494"/>
                </a:lnTo>
                <a:lnTo>
                  <a:pt x="225160" y="2551376"/>
                </a:lnTo>
                <a:lnTo>
                  <a:pt x="226483" y="2548996"/>
                </a:lnTo>
                <a:lnTo>
                  <a:pt x="227277" y="2546086"/>
                </a:lnTo>
                <a:lnTo>
                  <a:pt x="228071" y="2543439"/>
                </a:lnTo>
                <a:lnTo>
                  <a:pt x="229658" y="2537354"/>
                </a:lnTo>
                <a:lnTo>
                  <a:pt x="231246" y="2530740"/>
                </a:lnTo>
                <a:lnTo>
                  <a:pt x="233627" y="2517775"/>
                </a:lnTo>
                <a:lnTo>
                  <a:pt x="235214" y="2511689"/>
                </a:lnTo>
                <a:lnTo>
                  <a:pt x="237067" y="2506133"/>
                </a:lnTo>
                <a:lnTo>
                  <a:pt x="238389" y="2503487"/>
                </a:lnTo>
                <a:lnTo>
                  <a:pt x="239448" y="2501371"/>
                </a:lnTo>
                <a:lnTo>
                  <a:pt x="241035" y="2499254"/>
                </a:lnTo>
                <a:lnTo>
                  <a:pt x="242887" y="2497402"/>
                </a:lnTo>
                <a:lnTo>
                  <a:pt x="244739" y="2495549"/>
                </a:lnTo>
                <a:lnTo>
                  <a:pt x="247121" y="2494227"/>
                </a:lnTo>
                <a:lnTo>
                  <a:pt x="249767" y="2493433"/>
                </a:lnTo>
                <a:lnTo>
                  <a:pt x="252412" y="2492639"/>
                </a:lnTo>
                <a:lnTo>
                  <a:pt x="255587" y="2492375"/>
                </a:lnTo>
                <a:lnTo>
                  <a:pt x="259027" y="2492375"/>
                </a:lnTo>
                <a:lnTo>
                  <a:pt x="262996" y="2492904"/>
                </a:lnTo>
                <a:lnTo>
                  <a:pt x="266964" y="2493962"/>
                </a:lnTo>
                <a:lnTo>
                  <a:pt x="271462" y="2495549"/>
                </a:lnTo>
                <a:lnTo>
                  <a:pt x="276754" y="2497667"/>
                </a:lnTo>
                <a:lnTo>
                  <a:pt x="282310" y="2500048"/>
                </a:lnTo>
                <a:lnTo>
                  <a:pt x="288131" y="2503223"/>
                </a:lnTo>
                <a:lnTo>
                  <a:pt x="289719" y="2503752"/>
                </a:lnTo>
                <a:lnTo>
                  <a:pt x="290777" y="2504281"/>
                </a:lnTo>
                <a:lnTo>
                  <a:pt x="292364" y="2504281"/>
                </a:lnTo>
                <a:lnTo>
                  <a:pt x="293687" y="2504810"/>
                </a:lnTo>
                <a:lnTo>
                  <a:pt x="294746" y="2504281"/>
                </a:lnTo>
                <a:lnTo>
                  <a:pt x="296069" y="2504017"/>
                </a:lnTo>
                <a:lnTo>
                  <a:pt x="298450" y="2502958"/>
                </a:lnTo>
                <a:lnTo>
                  <a:pt x="300302" y="2501106"/>
                </a:lnTo>
                <a:lnTo>
                  <a:pt x="302419" y="2498460"/>
                </a:lnTo>
                <a:lnTo>
                  <a:pt x="304006" y="2496079"/>
                </a:lnTo>
                <a:lnTo>
                  <a:pt x="305594" y="2492904"/>
                </a:lnTo>
                <a:lnTo>
                  <a:pt x="306917" y="2489994"/>
                </a:lnTo>
                <a:lnTo>
                  <a:pt x="307710" y="2486818"/>
                </a:lnTo>
                <a:lnTo>
                  <a:pt x="308239" y="2483909"/>
                </a:lnTo>
                <a:lnTo>
                  <a:pt x="309033" y="2480998"/>
                </a:lnTo>
                <a:lnTo>
                  <a:pt x="309033" y="2478352"/>
                </a:lnTo>
                <a:lnTo>
                  <a:pt x="309033" y="2476235"/>
                </a:lnTo>
                <a:lnTo>
                  <a:pt x="308239" y="2474383"/>
                </a:lnTo>
                <a:lnTo>
                  <a:pt x="307446" y="2473325"/>
                </a:lnTo>
                <a:lnTo>
                  <a:pt x="303212" y="2469356"/>
                </a:lnTo>
                <a:lnTo>
                  <a:pt x="299244" y="2465388"/>
                </a:lnTo>
                <a:lnTo>
                  <a:pt x="296069" y="2461418"/>
                </a:lnTo>
                <a:lnTo>
                  <a:pt x="292894" y="2457714"/>
                </a:lnTo>
                <a:lnTo>
                  <a:pt x="290777" y="2453746"/>
                </a:lnTo>
                <a:lnTo>
                  <a:pt x="288925" y="2450042"/>
                </a:lnTo>
                <a:lnTo>
                  <a:pt x="287602" y="2446072"/>
                </a:lnTo>
                <a:lnTo>
                  <a:pt x="286279" y="2442369"/>
                </a:lnTo>
                <a:lnTo>
                  <a:pt x="285750" y="2438399"/>
                </a:lnTo>
                <a:lnTo>
                  <a:pt x="285221" y="2434695"/>
                </a:lnTo>
                <a:lnTo>
                  <a:pt x="285221" y="2430991"/>
                </a:lnTo>
                <a:lnTo>
                  <a:pt x="285750" y="2427287"/>
                </a:lnTo>
                <a:lnTo>
                  <a:pt x="286279" y="2423319"/>
                </a:lnTo>
                <a:lnTo>
                  <a:pt x="286808" y="2419614"/>
                </a:lnTo>
                <a:lnTo>
                  <a:pt x="287867" y="2415910"/>
                </a:lnTo>
                <a:lnTo>
                  <a:pt x="288925" y="2412206"/>
                </a:lnTo>
                <a:lnTo>
                  <a:pt x="291835" y="2404798"/>
                </a:lnTo>
                <a:lnTo>
                  <a:pt x="294746" y="2397389"/>
                </a:lnTo>
                <a:lnTo>
                  <a:pt x="301625" y="2382837"/>
                </a:lnTo>
                <a:lnTo>
                  <a:pt x="304271" y="2375429"/>
                </a:lnTo>
                <a:lnTo>
                  <a:pt x="307181" y="2368021"/>
                </a:lnTo>
                <a:lnTo>
                  <a:pt x="307975" y="2364316"/>
                </a:lnTo>
                <a:lnTo>
                  <a:pt x="309033" y="2360612"/>
                </a:lnTo>
                <a:lnTo>
                  <a:pt x="309562" y="2356644"/>
                </a:lnTo>
                <a:lnTo>
                  <a:pt x="309827" y="2352939"/>
                </a:lnTo>
                <a:lnTo>
                  <a:pt x="310621" y="2347383"/>
                </a:lnTo>
                <a:lnTo>
                  <a:pt x="311414" y="2341826"/>
                </a:lnTo>
                <a:lnTo>
                  <a:pt x="313796" y="2330713"/>
                </a:lnTo>
                <a:lnTo>
                  <a:pt x="314325" y="2321718"/>
                </a:lnTo>
                <a:lnTo>
                  <a:pt x="314325" y="2312722"/>
                </a:lnTo>
                <a:lnTo>
                  <a:pt x="313796" y="2308489"/>
                </a:lnTo>
                <a:lnTo>
                  <a:pt x="313531" y="2304520"/>
                </a:lnTo>
                <a:lnTo>
                  <a:pt x="312738" y="2300552"/>
                </a:lnTo>
                <a:lnTo>
                  <a:pt x="311414" y="2296848"/>
                </a:lnTo>
                <a:lnTo>
                  <a:pt x="309827" y="2293144"/>
                </a:lnTo>
                <a:lnTo>
                  <a:pt x="307710" y="2289968"/>
                </a:lnTo>
                <a:lnTo>
                  <a:pt x="305329" y="2286793"/>
                </a:lnTo>
                <a:lnTo>
                  <a:pt x="302154" y="2284412"/>
                </a:lnTo>
                <a:lnTo>
                  <a:pt x="298450" y="2282295"/>
                </a:lnTo>
                <a:lnTo>
                  <a:pt x="294217" y="2280178"/>
                </a:lnTo>
                <a:lnTo>
                  <a:pt x="288925" y="2278856"/>
                </a:lnTo>
                <a:lnTo>
                  <a:pt x="283104" y="2278062"/>
                </a:lnTo>
                <a:lnTo>
                  <a:pt x="284956" y="2284412"/>
                </a:lnTo>
                <a:lnTo>
                  <a:pt x="286279" y="2290497"/>
                </a:lnTo>
                <a:lnTo>
                  <a:pt x="286808" y="2296054"/>
                </a:lnTo>
                <a:lnTo>
                  <a:pt x="286808" y="2301080"/>
                </a:lnTo>
                <a:lnTo>
                  <a:pt x="286279" y="2305313"/>
                </a:lnTo>
                <a:lnTo>
                  <a:pt x="284956" y="2309018"/>
                </a:lnTo>
                <a:lnTo>
                  <a:pt x="284162" y="2310605"/>
                </a:lnTo>
                <a:lnTo>
                  <a:pt x="283104" y="2312193"/>
                </a:lnTo>
                <a:lnTo>
                  <a:pt x="282310" y="2313252"/>
                </a:lnTo>
                <a:lnTo>
                  <a:pt x="280987" y="2314575"/>
                </a:lnTo>
                <a:lnTo>
                  <a:pt x="279400" y="2315897"/>
                </a:lnTo>
                <a:lnTo>
                  <a:pt x="278077" y="2316691"/>
                </a:lnTo>
                <a:lnTo>
                  <a:pt x="274637" y="2318279"/>
                </a:lnTo>
                <a:lnTo>
                  <a:pt x="270669" y="2319073"/>
                </a:lnTo>
                <a:lnTo>
                  <a:pt x="266171" y="2319867"/>
                </a:lnTo>
                <a:lnTo>
                  <a:pt x="261408" y="2319867"/>
                </a:lnTo>
                <a:lnTo>
                  <a:pt x="256117" y="2319073"/>
                </a:lnTo>
                <a:lnTo>
                  <a:pt x="250296" y="2318279"/>
                </a:lnTo>
                <a:lnTo>
                  <a:pt x="244211" y="2316956"/>
                </a:lnTo>
                <a:lnTo>
                  <a:pt x="240506" y="2315897"/>
                </a:lnTo>
                <a:lnTo>
                  <a:pt x="236802" y="2314575"/>
                </a:lnTo>
                <a:lnTo>
                  <a:pt x="233363" y="2313252"/>
                </a:lnTo>
                <a:lnTo>
                  <a:pt x="229923" y="2311399"/>
                </a:lnTo>
                <a:lnTo>
                  <a:pt x="226748" y="2309548"/>
                </a:lnTo>
                <a:lnTo>
                  <a:pt x="223573" y="2307695"/>
                </a:lnTo>
                <a:lnTo>
                  <a:pt x="217487" y="2303197"/>
                </a:lnTo>
                <a:lnTo>
                  <a:pt x="211667" y="2298170"/>
                </a:lnTo>
                <a:lnTo>
                  <a:pt x="206375" y="2292878"/>
                </a:lnTo>
                <a:lnTo>
                  <a:pt x="201612" y="2286793"/>
                </a:lnTo>
                <a:lnTo>
                  <a:pt x="196585" y="2280972"/>
                </a:lnTo>
                <a:lnTo>
                  <a:pt x="180975" y="2263774"/>
                </a:lnTo>
                <a:lnTo>
                  <a:pt x="171450" y="2254249"/>
                </a:lnTo>
                <a:lnTo>
                  <a:pt x="167746" y="2249223"/>
                </a:lnTo>
                <a:lnTo>
                  <a:pt x="164042" y="2243930"/>
                </a:lnTo>
                <a:lnTo>
                  <a:pt x="161131" y="2238375"/>
                </a:lnTo>
                <a:lnTo>
                  <a:pt x="160338" y="2235729"/>
                </a:lnTo>
                <a:lnTo>
                  <a:pt x="159279" y="2232818"/>
                </a:lnTo>
                <a:lnTo>
                  <a:pt x="158485" y="2229908"/>
                </a:lnTo>
                <a:lnTo>
                  <a:pt x="158221" y="2226733"/>
                </a:lnTo>
                <a:lnTo>
                  <a:pt x="157956" y="2223558"/>
                </a:lnTo>
                <a:lnTo>
                  <a:pt x="158221" y="2220648"/>
                </a:lnTo>
                <a:lnTo>
                  <a:pt x="158485" y="2217208"/>
                </a:lnTo>
                <a:lnTo>
                  <a:pt x="159014" y="2213769"/>
                </a:lnTo>
                <a:lnTo>
                  <a:pt x="160073" y="2210329"/>
                </a:lnTo>
                <a:lnTo>
                  <a:pt x="161131" y="2206889"/>
                </a:lnTo>
                <a:lnTo>
                  <a:pt x="168275" y="2214033"/>
                </a:lnTo>
                <a:lnTo>
                  <a:pt x="175419" y="2220648"/>
                </a:lnTo>
                <a:lnTo>
                  <a:pt x="178858" y="2223293"/>
                </a:lnTo>
                <a:lnTo>
                  <a:pt x="181769" y="2225410"/>
                </a:lnTo>
                <a:lnTo>
                  <a:pt x="184944" y="2226998"/>
                </a:lnTo>
                <a:lnTo>
                  <a:pt x="187589" y="2228056"/>
                </a:lnTo>
                <a:lnTo>
                  <a:pt x="188912" y="2228320"/>
                </a:lnTo>
                <a:lnTo>
                  <a:pt x="190500" y="2228320"/>
                </a:lnTo>
                <a:lnTo>
                  <a:pt x="191558" y="2228056"/>
                </a:lnTo>
                <a:lnTo>
                  <a:pt x="192617" y="2227262"/>
                </a:lnTo>
                <a:lnTo>
                  <a:pt x="193675" y="2226733"/>
                </a:lnTo>
                <a:lnTo>
                  <a:pt x="194998" y="2225675"/>
                </a:lnTo>
                <a:lnTo>
                  <a:pt x="196056" y="2224616"/>
                </a:lnTo>
                <a:lnTo>
                  <a:pt x="196850" y="2223029"/>
                </a:lnTo>
                <a:lnTo>
                  <a:pt x="197908" y="2221177"/>
                </a:lnTo>
                <a:lnTo>
                  <a:pt x="198702" y="2219060"/>
                </a:lnTo>
                <a:lnTo>
                  <a:pt x="200025" y="2214033"/>
                </a:lnTo>
                <a:lnTo>
                  <a:pt x="201083" y="2207683"/>
                </a:lnTo>
                <a:lnTo>
                  <a:pt x="201877" y="2199746"/>
                </a:lnTo>
                <a:lnTo>
                  <a:pt x="201612" y="2195777"/>
                </a:lnTo>
                <a:lnTo>
                  <a:pt x="201612" y="2192337"/>
                </a:lnTo>
                <a:lnTo>
                  <a:pt x="201612" y="2189162"/>
                </a:lnTo>
                <a:lnTo>
                  <a:pt x="201877" y="2186517"/>
                </a:lnTo>
                <a:lnTo>
                  <a:pt x="202406" y="2184400"/>
                </a:lnTo>
                <a:lnTo>
                  <a:pt x="202935" y="2182548"/>
                </a:lnTo>
                <a:lnTo>
                  <a:pt x="203994" y="2180696"/>
                </a:lnTo>
                <a:lnTo>
                  <a:pt x="204787" y="2179372"/>
                </a:lnTo>
                <a:lnTo>
                  <a:pt x="206110" y="2178579"/>
                </a:lnTo>
                <a:lnTo>
                  <a:pt x="207433" y="2177785"/>
                </a:lnTo>
                <a:lnTo>
                  <a:pt x="208492" y="2177256"/>
                </a:lnTo>
                <a:lnTo>
                  <a:pt x="210079" y="2176992"/>
                </a:lnTo>
                <a:lnTo>
                  <a:pt x="213519" y="2176992"/>
                </a:lnTo>
                <a:lnTo>
                  <a:pt x="217223" y="2177256"/>
                </a:lnTo>
                <a:lnTo>
                  <a:pt x="220927" y="2178314"/>
                </a:lnTo>
                <a:lnTo>
                  <a:pt x="224896" y="2179372"/>
                </a:lnTo>
                <a:lnTo>
                  <a:pt x="228600" y="2180431"/>
                </a:lnTo>
                <a:lnTo>
                  <a:pt x="232304" y="2180961"/>
                </a:lnTo>
                <a:lnTo>
                  <a:pt x="236008" y="2181489"/>
                </a:lnTo>
                <a:lnTo>
                  <a:pt x="237331" y="2181225"/>
                </a:lnTo>
                <a:lnTo>
                  <a:pt x="238919" y="2181225"/>
                </a:lnTo>
                <a:lnTo>
                  <a:pt x="240506" y="2180696"/>
                </a:lnTo>
                <a:lnTo>
                  <a:pt x="241829" y="2180166"/>
                </a:lnTo>
                <a:lnTo>
                  <a:pt x="242887" y="2179372"/>
                </a:lnTo>
                <a:lnTo>
                  <a:pt x="244211" y="2178314"/>
                </a:lnTo>
                <a:lnTo>
                  <a:pt x="247121" y="2177256"/>
                </a:lnTo>
                <a:lnTo>
                  <a:pt x="250561" y="2176462"/>
                </a:lnTo>
                <a:lnTo>
                  <a:pt x="253735" y="2175404"/>
                </a:lnTo>
                <a:lnTo>
                  <a:pt x="256381" y="2174081"/>
                </a:lnTo>
                <a:lnTo>
                  <a:pt x="259292" y="2172758"/>
                </a:lnTo>
                <a:lnTo>
                  <a:pt x="261673" y="2171171"/>
                </a:lnTo>
                <a:lnTo>
                  <a:pt x="264054" y="2169582"/>
                </a:lnTo>
                <a:lnTo>
                  <a:pt x="266700" y="2167466"/>
                </a:lnTo>
                <a:lnTo>
                  <a:pt x="268817" y="2165615"/>
                </a:lnTo>
                <a:lnTo>
                  <a:pt x="270933" y="2163497"/>
                </a:lnTo>
                <a:lnTo>
                  <a:pt x="274902" y="2158471"/>
                </a:lnTo>
                <a:lnTo>
                  <a:pt x="278342" y="2153444"/>
                </a:lnTo>
                <a:lnTo>
                  <a:pt x="281517" y="2147094"/>
                </a:lnTo>
                <a:lnTo>
                  <a:pt x="283104" y="2144448"/>
                </a:lnTo>
                <a:lnTo>
                  <a:pt x="285221" y="2141273"/>
                </a:lnTo>
                <a:lnTo>
                  <a:pt x="287602" y="2138627"/>
                </a:lnTo>
                <a:lnTo>
                  <a:pt x="290248" y="2135716"/>
                </a:lnTo>
                <a:lnTo>
                  <a:pt x="291835" y="2134923"/>
                </a:lnTo>
                <a:lnTo>
                  <a:pt x="293423" y="2134393"/>
                </a:lnTo>
                <a:lnTo>
                  <a:pt x="294746" y="2133600"/>
                </a:lnTo>
                <a:lnTo>
                  <a:pt x="296333" y="2133335"/>
                </a:lnTo>
                <a:lnTo>
                  <a:pt x="297921" y="2133335"/>
                </a:lnTo>
                <a:lnTo>
                  <a:pt x="299508" y="2133864"/>
                </a:lnTo>
                <a:lnTo>
                  <a:pt x="301096" y="2134923"/>
                </a:lnTo>
                <a:lnTo>
                  <a:pt x="302419" y="2136246"/>
                </a:lnTo>
                <a:lnTo>
                  <a:pt x="304271" y="2137833"/>
                </a:lnTo>
                <a:lnTo>
                  <a:pt x="305594" y="2139685"/>
                </a:lnTo>
                <a:lnTo>
                  <a:pt x="306652" y="2141538"/>
                </a:lnTo>
                <a:lnTo>
                  <a:pt x="306917" y="2143389"/>
                </a:lnTo>
                <a:lnTo>
                  <a:pt x="306917" y="2145241"/>
                </a:lnTo>
                <a:lnTo>
                  <a:pt x="306652" y="2147094"/>
                </a:lnTo>
                <a:lnTo>
                  <a:pt x="305858" y="2148945"/>
                </a:lnTo>
                <a:lnTo>
                  <a:pt x="305329" y="2150797"/>
                </a:lnTo>
                <a:lnTo>
                  <a:pt x="302948" y="2154501"/>
                </a:lnTo>
                <a:lnTo>
                  <a:pt x="300302" y="2158206"/>
                </a:lnTo>
                <a:lnTo>
                  <a:pt x="294481" y="2164556"/>
                </a:lnTo>
                <a:lnTo>
                  <a:pt x="300037" y="2167201"/>
                </a:lnTo>
                <a:lnTo>
                  <a:pt x="305329" y="2168790"/>
                </a:lnTo>
                <a:lnTo>
                  <a:pt x="310092" y="2169318"/>
                </a:lnTo>
                <a:lnTo>
                  <a:pt x="314589" y="2169318"/>
                </a:lnTo>
                <a:lnTo>
                  <a:pt x="318558" y="2168790"/>
                </a:lnTo>
                <a:lnTo>
                  <a:pt x="321998" y="2167466"/>
                </a:lnTo>
                <a:lnTo>
                  <a:pt x="325173" y="2165615"/>
                </a:lnTo>
                <a:lnTo>
                  <a:pt x="328348" y="2163497"/>
                </a:lnTo>
                <a:lnTo>
                  <a:pt x="330994" y="2160587"/>
                </a:lnTo>
                <a:lnTo>
                  <a:pt x="333904" y="2157676"/>
                </a:lnTo>
                <a:lnTo>
                  <a:pt x="336021" y="2154237"/>
                </a:lnTo>
                <a:lnTo>
                  <a:pt x="338402" y="2150797"/>
                </a:lnTo>
                <a:lnTo>
                  <a:pt x="342371" y="2142860"/>
                </a:lnTo>
                <a:lnTo>
                  <a:pt x="346869" y="2134923"/>
                </a:lnTo>
                <a:lnTo>
                  <a:pt x="347662" y="2130160"/>
                </a:lnTo>
                <a:lnTo>
                  <a:pt x="348721" y="2125927"/>
                </a:lnTo>
                <a:lnTo>
                  <a:pt x="350044" y="2121693"/>
                </a:lnTo>
                <a:lnTo>
                  <a:pt x="351631" y="2117725"/>
                </a:lnTo>
                <a:lnTo>
                  <a:pt x="353748" y="2113756"/>
                </a:lnTo>
                <a:lnTo>
                  <a:pt x="355600" y="2109787"/>
                </a:lnTo>
                <a:lnTo>
                  <a:pt x="360362" y="2102114"/>
                </a:lnTo>
                <a:lnTo>
                  <a:pt x="365125" y="2094706"/>
                </a:lnTo>
                <a:lnTo>
                  <a:pt x="370152" y="2087562"/>
                </a:lnTo>
                <a:lnTo>
                  <a:pt x="374915" y="2080154"/>
                </a:lnTo>
                <a:lnTo>
                  <a:pt x="379942" y="2072481"/>
                </a:lnTo>
                <a:lnTo>
                  <a:pt x="379942" y="2069571"/>
                </a:lnTo>
                <a:lnTo>
                  <a:pt x="379942" y="2066396"/>
                </a:lnTo>
                <a:lnTo>
                  <a:pt x="380206" y="2063750"/>
                </a:lnTo>
                <a:lnTo>
                  <a:pt x="380735" y="2060840"/>
                </a:lnTo>
                <a:lnTo>
                  <a:pt x="381529" y="2058458"/>
                </a:lnTo>
                <a:lnTo>
                  <a:pt x="382323" y="2056077"/>
                </a:lnTo>
                <a:lnTo>
                  <a:pt x="383381" y="2053431"/>
                </a:lnTo>
                <a:lnTo>
                  <a:pt x="384439" y="2051314"/>
                </a:lnTo>
                <a:lnTo>
                  <a:pt x="387085" y="2047346"/>
                </a:lnTo>
                <a:lnTo>
                  <a:pt x="390260" y="2043906"/>
                </a:lnTo>
                <a:lnTo>
                  <a:pt x="393700" y="2040731"/>
                </a:lnTo>
                <a:lnTo>
                  <a:pt x="397669" y="2037821"/>
                </a:lnTo>
                <a:lnTo>
                  <a:pt x="401637" y="2035175"/>
                </a:lnTo>
                <a:lnTo>
                  <a:pt x="406135" y="2032529"/>
                </a:lnTo>
                <a:lnTo>
                  <a:pt x="414602" y="2028031"/>
                </a:lnTo>
                <a:lnTo>
                  <a:pt x="423333" y="2023269"/>
                </a:lnTo>
                <a:lnTo>
                  <a:pt x="427302" y="2021152"/>
                </a:lnTo>
                <a:lnTo>
                  <a:pt x="431006" y="2018506"/>
                </a:lnTo>
                <a:lnTo>
                  <a:pt x="433652" y="2016654"/>
                </a:lnTo>
                <a:lnTo>
                  <a:pt x="436562" y="2015331"/>
                </a:lnTo>
                <a:lnTo>
                  <a:pt x="438944" y="2015067"/>
                </a:lnTo>
                <a:lnTo>
                  <a:pt x="441061" y="2015331"/>
                </a:lnTo>
                <a:lnTo>
                  <a:pt x="442912" y="2016125"/>
                </a:lnTo>
                <a:lnTo>
                  <a:pt x="444764" y="2017183"/>
                </a:lnTo>
                <a:lnTo>
                  <a:pt x="446087" y="2019035"/>
                </a:lnTo>
                <a:lnTo>
                  <a:pt x="447146" y="2021152"/>
                </a:lnTo>
                <a:lnTo>
                  <a:pt x="448469" y="2023798"/>
                </a:lnTo>
                <a:lnTo>
                  <a:pt x="448998" y="2026444"/>
                </a:lnTo>
                <a:lnTo>
                  <a:pt x="449527" y="2029354"/>
                </a:lnTo>
                <a:lnTo>
                  <a:pt x="450321" y="2032264"/>
                </a:lnTo>
                <a:lnTo>
                  <a:pt x="450585" y="2038879"/>
                </a:lnTo>
                <a:lnTo>
                  <a:pt x="450585" y="2044965"/>
                </a:lnTo>
                <a:lnTo>
                  <a:pt x="451379" y="2047346"/>
                </a:lnTo>
                <a:lnTo>
                  <a:pt x="452437" y="2049992"/>
                </a:lnTo>
                <a:lnTo>
                  <a:pt x="453760" y="2052373"/>
                </a:lnTo>
                <a:lnTo>
                  <a:pt x="455083" y="2054225"/>
                </a:lnTo>
                <a:lnTo>
                  <a:pt x="456406" y="2056077"/>
                </a:lnTo>
                <a:lnTo>
                  <a:pt x="458258" y="2057400"/>
                </a:lnTo>
                <a:lnTo>
                  <a:pt x="460110" y="2058723"/>
                </a:lnTo>
                <a:lnTo>
                  <a:pt x="461962" y="2060046"/>
                </a:lnTo>
                <a:lnTo>
                  <a:pt x="463814" y="2060840"/>
                </a:lnTo>
                <a:lnTo>
                  <a:pt x="465931" y="2061898"/>
                </a:lnTo>
                <a:lnTo>
                  <a:pt x="470429" y="2062956"/>
                </a:lnTo>
                <a:lnTo>
                  <a:pt x="475192" y="2064015"/>
                </a:lnTo>
                <a:lnTo>
                  <a:pt x="480483" y="2064279"/>
                </a:lnTo>
                <a:lnTo>
                  <a:pt x="482864" y="2060840"/>
                </a:lnTo>
                <a:lnTo>
                  <a:pt x="485246" y="2058458"/>
                </a:lnTo>
                <a:lnTo>
                  <a:pt x="488156" y="2056341"/>
                </a:lnTo>
                <a:lnTo>
                  <a:pt x="491067" y="2054754"/>
                </a:lnTo>
                <a:lnTo>
                  <a:pt x="494242" y="2053696"/>
                </a:lnTo>
                <a:lnTo>
                  <a:pt x="497152" y="2053167"/>
                </a:lnTo>
                <a:lnTo>
                  <a:pt x="500592" y="2052637"/>
                </a:lnTo>
                <a:lnTo>
                  <a:pt x="503767" y="2052637"/>
                </a:lnTo>
                <a:lnTo>
                  <a:pt x="510381" y="2052637"/>
                </a:lnTo>
                <a:lnTo>
                  <a:pt x="517260" y="2052902"/>
                </a:lnTo>
                <a:lnTo>
                  <a:pt x="520700" y="2052902"/>
                </a:lnTo>
                <a:lnTo>
                  <a:pt x="523610" y="2052637"/>
                </a:lnTo>
                <a:lnTo>
                  <a:pt x="527050" y="2052373"/>
                </a:lnTo>
                <a:lnTo>
                  <a:pt x="530225" y="2051579"/>
                </a:lnTo>
                <a:lnTo>
                  <a:pt x="531019" y="2051579"/>
                </a:lnTo>
                <a:lnTo>
                  <a:pt x="531548" y="2051579"/>
                </a:lnTo>
                <a:lnTo>
                  <a:pt x="532606" y="2051314"/>
                </a:lnTo>
                <a:lnTo>
                  <a:pt x="533135" y="2050785"/>
                </a:lnTo>
                <a:lnTo>
                  <a:pt x="534723" y="2049198"/>
                </a:lnTo>
                <a:lnTo>
                  <a:pt x="536046" y="2046817"/>
                </a:lnTo>
                <a:lnTo>
                  <a:pt x="538427" y="2040731"/>
                </a:lnTo>
                <a:lnTo>
                  <a:pt x="540808" y="2034646"/>
                </a:lnTo>
                <a:lnTo>
                  <a:pt x="542131" y="2032529"/>
                </a:lnTo>
                <a:lnTo>
                  <a:pt x="543454" y="2030677"/>
                </a:lnTo>
                <a:lnTo>
                  <a:pt x="544248" y="2030412"/>
                </a:lnTo>
                <a:lnTo>
                  <a:pt x="544777" y="2030148"/>
                </a:lnTo>
                <a:lnTo>
                  <a:pt x="545835" y="2030148"/>
                </a:lnTo>
                <a:lnTo>
                  <a:pt x="546365" y="2030412"/>
                </a:lnTo>
                <a:lnTo>
                  <a:pt x="547423" y="2031471"/>
                </a:lnTo>
                <a:lnTo>
                  <a:pt x="548217" y="2032264"/>
                </a:lnTo>
                <a:lnTo>
                  <a:pt x="550069" y="2035704"/>
                </a:lnTo>
                <a:lnTo>
                  <a:pt x="552185" y="2040996"/>
                </a:lnTo>
                <a:lnTo>
                  <a:pt x="554302" y="2048404"/>
                </a:lnTo>
                <a:lnTo>
                  <a:pt x="555360" y="2050785"/>
                </a:lnTo>
                <a:lnTo>
                  <a:pt x="556154" y="2053167"/>
                </a:lnTo>
                <a:lnTo>
                  <a:pt x="557477" y="2055283"/>
                </a:lnTo>
                <a:lnTo>
                  <a:pt x="558800" y="2057400"/>
                </a:lnTo>
                <a:lnTo>
                  <a:pt x="559858" y="2059252"/>
                </a:lnTo>
                <a:lnTo>
                  <a:pt x="561446" y="2060840"/>
                </a:lnTo>
                <a:lnTo>
                  <a:pt x="564621" y="2063750"/>
                </a:lnTo>
                <a:lnTo>
                  <a:pt x="567796" y="2065867"/>
                </a:lnTo>
                <a:lnTo>
                  <a:pt x="571235" y="2066925"/>
                </a:lnTo>
                <a:lnTo>
                  <a:pt x="574939" y="2067983"/>
                </a:lnTo>
                <a:lnTo>
                  <a:pt x="578644" y="2068248"/>
                </a:lnTo>
                <a:lnTo>
                  <a:pt x="582083" y="2067983"/>
                </a:lnTo>
                <a:lnTo>
                  <a:pt x="584729" y="2067719"/>
                </a:lnTo>
                <a:lnTo>
                  <a:pt x="587375" y="2066925"/>
                </a:lnTo>
                <a:lnTo>
                  <a:pt x="589756" y="2066131"/>
                </a:lnTo>
                <a:lnTo>
                  <a:pt x="591608" y="2065073"/>
                </a:lnTo>
                <a:lnTo>
                  <a:pt x="593725" y="2064015"/>
                </a:lnTo>
                <a:lnTo>
                  <a:pt x="595312" y="2062427"/>
                </a:lnTo>
                <a:lnTo>
                  <a:pt x="596635" y="2060840"/>
                </a:lnTo>
                <a:lnTo>
                  <a:pt x="597958" y="2058987"/>
                </a:lnTo>
                <a:lnTo>
                  <a:pt x="599281" y="2057135"/>
                </a:lnTo>
                <a:lnTo>
                  <a:pt x="601398" y="2052902"/>
                </a:lnTo>
                <a:lnTo>
                  <a:pt x="603250" y="2048669"/>
                </a:lnTo>
                <a:lnTo>
                  <a:pt x="604837" y="2043641"/>
                </a:lnTo>
                <a:lnTo>
                  <a:pt x="607748" y="2034117"/>
                </a:lnTo>
                <a:lnTo>
                  <a:pt x="609600" y="2029619"/>
                </a:lnTo>
                <a:lnTo>
                  <a:pt x="611717" y="2025121"/>
                </a:lnTo>
                <a:lnTo>
                  <a:pt x="613040" y="2023269"/>
                </a:lnTo>
                <a:lnTo>
                  <a:pt x="614627" y="2021681"/>
                </a:lnTo>
                <a:lnTo>
                  <a:pt x="616214" y="2019829"/>
                </a:lnTo>
                <a:lnTo>
                  <a:pt x="618067" y="2018241"/>
                </a:lnTo>
                <a:lnTo>
                  <a:pt x="619919" y="2016919"/>
                </a:lnTo>
                <a:lnTo>
                  <a:pt x="622300" y="2015596"/>
                </a:lnTo>
                <a:lnTo>
                  <a:pt x="624681" y="2014802"/>
                </a:lnTo>
                <a:lnTo>
                  <a:pt x="627592" y="2014008"/>
                </a:lnTo>
                <a:lnTo>
                  <a:pt x="632619" y="2012685"/>
                </a:lnTo>
                <a:lnTo>
                  <a:pt x="637910" y="2011098"/>
                </a:lnTo>
                <a:lnTo>
                  <a:pt x="642408" y="2009246"/>
                </a:lnTo>
                <a:lnTo>
                  <a:pt x="646906" y="2007394"/>
                </a:lnTo>
                <a:lnTo>
                  <a:pt x="650610" y="2005277"/>
                </a:lnTo>
                <a:lnTo>
                  <a:pt x="653521" y="2002896"/>
                </a:lnTo>
                <a:lnTo>
                  <a:pt x="656431" y="2000250"/>
                </a:lnTo>
                <a:lnTo>
                  <a:pt x="658283" y="1997340"/>
                </a:lnTo>
                <a:lnTo>
                  <a:pt x="659077" y="1995752"/>
                </a:lnTo>
                <a:lnTo>
                  <a:pt x="659606" y="1994164"/>
                </a:lnTo>
                <a:lnTo>
                  <a:pt x="660135" y="1992312"/>
                </a:lnTo>
                <a:lnTo>
                  <a:pt x="660135" y="1990725"/>
                </a:lnTo>
                <a:lnTo>
                  <a:pt x="660135" y="1988873"/>
                </a:lnTo>
                <a:lnTo>
                  <a:pt x="659606" y="1987285"/>
                </a:lnTo>
                <a:lnTo>
                  <a:pt x="659342" y="1984904"/>
                </a:lnTo>
                <a:lnTo>
                  <a:pt x="658812" y="1983052"/>
                </a:lnTo>
                <a:lnTo>
                  <a:pt x="656696" y="1978554"/>
                </a:lnTo>
                <a:lnTo>
                  <a:pt x="653785" y="1974056"/>
                </a:lnTo>
                <a:lnTo>
                  <a:pt x="649817" y="1969029"/>
                </a:lnTo>
                <a:lnTo>
                  <a:pt x="644789" y="1963473"/>
                </a:lnTo>
                <a:lnTo>
                  <a:pt x="644260" y="1963208"/>
                </a:lnTo>
                <a:lnTo>
                  <a:pt x="644260" y="1962150"/>
                </a:lnTo>
                <a:lnTo>
                  <a:pt x="644789" y="1960562"/>
                </a:lnTo>
                <a:lnTo>
                  <a:pt x="645319" y="1958181"/>
                </a:lnTo>
                <a:lnTo>
                  <a:pt x="646112" y="1955535"/>
                </a:lnTo>
                <a:lnTo>
                  <a:pt x="649023" y="1949714"/>
                </a:lnTo>
                <a:lnTo>
                  <a:pt x="651404" y="1943894"/>
                </a:lnTo>
                <a:lnTo>
                  <a:pt x="634206" y="1923785"/>
                </a:lnTo>
                <a:lnTo>
                  <a:pt x="627592" y="1926167"/>
                </a:lnTo>
                <a:lnTo>
                  <a:pt x="620977" y="1927490"/>
                </a:lnTo>
                <a:lnTo>
                  <a:pt x="614892" y="1928548"/>
                </a:lnTo>
                <a:lnTo>
                  <a:pt x="609335" y="1928812"/>
                </a:lnTo>
                <a:lnTo>
                  <a:pt x="604573" y="1928548"/>
                </a:lnTo>
                <a:lnTo>
                  <a:pt x="600075" y="1927490"/>
                </a:lnTo>
                <a:lnTo>
                  <a:pt x="597958" y="1926960"/>
                </a:lnTo>
                <a:lnTo>
                  <a:pt x="596106" y="1926167"/>
                </a:lnTo>
                <a:lnTo>
                  <a:pt x="594519" y="1925108"/>
                </a:lnTo>
                <a:lnTo>
                  <a:pt x="592667" y="1924315"/>
                </a:lnTo>
                <a:lnTo>
                  <a:pt x="591608" y="1922727"/>
                </a:lnTo>
                <a:lnTo>
                  <a:pt x="590021" y="1921404"/>
                </a:lnTo>
                <a:lnTo>
                  <a:pt x="588698" y="1919552"/>
                </a:lnTo>
                <a:lnTo>
                  <a:pt x="587904" y="1917700"/>
                </a:lnTo>
                <a:lnTo>
                  <a:pt x="586846" y="1915848"/>
                </a:lnTo>
                <a:lnTo>
                  <a:pt x="586317" y="1913731"/>
                </a:lnTo>
                <a:lnTo>
                  <a:pt x="584994" y="1908969"/>
                </a:lnTo>
                <a:lnTo>
                  <a:pt x="584464" y="1903677"/>
                </a:lnTo>
                <a:lnTo>
                  <a:pt x="584729" y="1897592"/>
                </a:lnTo>
                <a:lnTo>
                  <a:pt x="585523" y="1890448"/>
                </a:lnTo>
                <a:lnTo>
                  <a:pt x="586581" y="1883040"/>
                </a:lnTo>
                <a:lnTo>
                  <a:pt x="587904" y="1877748"/>
                </a:lnTo>
                <a:lnTo>
                  <a:pt x="589492" y="1872721"/>
                </a:lnTo>
                <a:lnTo>
                  <a:pt x="591344" y="1867958"/>
                </a:lnTo>
                <a:lnTo>
                  <a:pt x="593461" y="1863460"/>
                </a:lnTo>
                <a:lnTo>
                  <a:pt x="595842" y="1859492"/>
                </a:lnTo>
                <a:lnTo>
                  <a:pt x="598487" y="1854994"/>
                </a:lnTo>
                <a:lnTo>
                  <a:pt x="601398" y="1851289"/>
                </a:lnTo>
                <a:lnTo>
                  <a:pt x="604573" y="1847850"/>
                </a:lnTo>
                <a:lnTo>
                  <a:pt x="607748" y="1844146"/>
                </a:lnTo>
                <a:lnTo>
                  <a:pt x="611187" y="1840706"/>
                </a:lnTo>
                <a:lnTo>
                  <a:pt x="614892" y="1837531"/>
                </a:lnTo>
                <a:lnTo>
                  <a:pt x="618860" y="1834621"/>
                </a:lnTo>
                <a:lnTo>
                  <a:pt x="626798" y="1828800"/>
                </a:lnTo>
                <a:lnTo>
                  <a:pt x="635529" y="1823508"/>
                </a:lnTo>
                <a:lnTo>
                  <a:pt x="638440" y="1804723"/>
                </a:lnTo>
                <a:lnTo>
                  <a:pt x="642144" y="1793610"/>
                </a:lnTo>
                <a:lnTo>
                  <a:pt x="646112" y="1783027"/>
                </a:lnTo>
                <a:lnTo>
                  <a:pt x="650081" y="1772444"/>
                </a:lnTo>
                <a:lnTo>
                  <a:pt x="655108" y="1762125"/>
                </a:lnTo>
                <a:lnTo>
                  <a:pt x="660400" y="1751806"/>
                </a:lnTo>
                <a:lnTo>
                  <a:pt x="665956" y="1742016"/>
                </a:lnTo>
                <a:lnTo>
                  <a:pt x="672306" y="1732492"/>
                </a:lnTo>
                <a:lnTo>
                  <a:pt x="675746" y="1727994"/>
                </a:lnTo>
                <a:lnTo>
                  <a:pt x="679450" y="1723231"/>
                </a:lnTo>
                <a:lnTo>
                  <a:pt x="682889" y="1699154"/>
                </a:lnTo>
                <a:lnTo>
                  <a:pt x="689239" y="1674812"/>
                </a:lnTo>
                <a:lnTo>
                  <a:pt x="692944" y="1662906"/>
                </a:lnTo>
                <a:lnTo>
                  <a:pt x="694796" y="1657085"/>
                </a:lnTo>
                <a:lnTo>
                  <a:pt x="696912" y="1651264"/>
                </a:lnTo>
                <a:lnTo>
                  <a:pt x="697706" y="1648883"/>
                </a:lnTo>
                <a:lnTo>
                  <a:pt x="698765" y="1646766"/>
                </a:lnTo>
                <a:lnTo>
                  <a:pt x="700352" y="1644650"/>
                </a:lnTo>
                <a:lnTo>
                  <a:pt x="701675" y="1642798"/>
                </a:lnTo>
                <a:lnTo>
                  <a:pt x="703262" y="1641210"/>
                </a:lnTo>
                <a:lnTo>
                  <a:pt x="704850" y="1639887"/>
                </a:lnTo>
                <a:lnTo>
                  <a:pt x="706702" y="1638564"/>
                </a:lnTo>
                <a:lnTo>
                  <a:pt x="708554" y="1637771"/>
                </a:lnTo>
                <a:lnTo>
                  <a:pt x="710406" y="1636977"/>
                </a:lnTo>
                <a:lnTo>
                  <a:pt x="712258" y="1636977"/>
                </a:lnTo>
                <a:lnTo>
                  <a:pt x="713846" y="1636977"/>
                </a:lnTo>
                <a:lnTo>
                  <a:pt x="715433" y="1637771"/>
                </a:lnTo>
                <a:lnTo>
                  <a:pt x="716756" y="1638564"/>
                </a:lnTo>
                <a:lnTo>
                  <a:pt x="718344" y="1640152"/>
                </a:lnTo>
                <a:lnTo>
                  <a:pt x="719402" y="1642269"/>
                </a:lnTo>
                <a:lnTo>
                  <a:pt x="720196" y="1644650"/>
                </a:lnTo>
                <a:lnTo>
                  <a:pt x="722577" y="1652323"/>
                </a:lnTo>
                <a:lnTo>
                  <a:pt x="724429" y="1658937"/>
                </a:lnTo>
                <a:lnTo>
                  <a:pt x="726810" y="1664229"/>
                </a:lnTo>
                <a:lnTo>
                  <a:pt x="728398" y="1668991"/>
                </a:lnTo>
                <a:lnTo>
                  <a:pt x="730779" y="1672960"/>
                </a:lnTo>
                <a:lnTo>
                  <a:pt x="732631" y="1676400"/>
                </a:lnTo>
                <a:lnTo>
                  <a:pt x="733954" y="1678781"/>
                </a:lnTo>
                <a:lnTo>
                  <a:pt x="735806" y="1680369"/>
                </a:lnTo>
                <a:lnTo>
                  <a:pt x="737394" y="1681691"/>
                </a:lnTo>
                <a:lnTo>
                  <a:pt x="738981" y="1682221"/>
                </a:lnTo>
                <a:lnTo>
                  <a:pt x="740569" y="1682221"/>
                </a:lnTo>
                <a:lnTo>
                  <a:pt x="742156" y="1681691"/>
                </a:lnTo>
                <a:lnTo>
                  <a:pt x="743214" y="1680633"/>
                </a:lnTo>
                <a:lnTo>
                  <a:pt x="744537" y="1679310"/>
                </a:lnTo>
                <a:lnTo>
                  <a:pt x="745596" y="1677987"/>
                </a:lnTo>
                <a:lnTo>
                  <a:pt x="746919" y="1675606"/>
                </a:lnTo>
                <a:lnTo>
                  <a:pt x="749035" y="1671108"/>
                </a:lnTo>
                <a:lnTo>
                  <a:pt x="750887" y="1665816"/>
                </a:lnTo>
                <a:lnTo>
                  <a:pt x="752475" y="1659996"/>
                </a:lnTo>
                <a:lnTo>
                  <a:pt x="753798" y="1654439"/>
                </a:lnTo>
                <a:lnTo>
                  <a:pt x="755650" y="1644915"/>
                </a:lnTo>
                <a:lnTo>
                  <a:pt x="756444" y="1640152"/>
                </a:lnTo>
                <a:lnTo>
                  <a:pt x="758031" y="1635919"/>
                </a:lnTo>
                <a:lnTo>
                  <a:pt x="759883" y="1631685"/>
                </a:lnTo>
                <a:lnTo>
                  <a:pt x="761735" y="1628246"/>
                </a:lnTo>
                <a:lnTo>
                  <a:pt x="763852" y="1624541"/>
                </a:lnTo>
                <a:lnTo>
                  <a:pt x="765969" y="1621366"/>
                </a:lnTo>
                <a:lnTo>
                  <a:pt x="768350" y="1617927"/>
                </a:lnTo>
                <a:lnTo>
                  <a:pt x="770996" y="1615281"/>
                </a:lnTo>
                <a:lnTo>
                  <a:pt x="773642" y="1612371"/>
                </a:lnTo>
                <a:lnTo>
                  <a:pt x="776552" y="1609725"/>
                </a:lnTo>
                <a:lnTo>
                  <a:pt x="779198" y="1607344"/>
                </a:lnTo>
                <a:lnTo>
                  <a:pt x="785283" y="1602581"/>
                </a:lnTo>
                <a:lnTo>
                  <a:pt x="791898" y="1598612"/>
                </a:lnTo>
                <a:lnTo>
                  <a:pt x="798512" y="1594908"/>
                </a:lnTo>
                <a:lnTo>
                  <a:pt x="805392" y="1591204"/>
                </a:lnTo>
                <a:lnTo>
                  <a:pt x="812271" y="1587764"/>
                </a:lnTo>
                <a:lnTo>
                  <a:pt x="826558" y="1581415"/>
                </a:lnTo>
                <a:lnTo>
                  <a:pt x="833173" y="1577710"/>
                </a:lnTo>
                <a:lnTo>
                  <a:pt x="840052" y="1574006"/>
                </a:lnTo>
                <a:lnTo>
                  <a:pt x="846137" y="1570037"/>
                </a:lnTo>
                <a:lnTo>
                  <a:pt x="852223" y="1565539"/>
                </a:lnTo>
                <a:lnTo>
                  <a:pt x="855927" y="1562364"/>
                </a:lnTo>
                <a:lnTo>
                  <a:pt x="859367" y="1559189"/>
                </a:lnTo>
                <a:lnTo>
                  <a:pt x="862542" y="1556279"/>
                </a:lnTo>
                <a:lnTo>
                  <a:pt x="865187" y="1552839"/>
                </a:lnTo>
                <a:lnTo>
                  <a:pt x="868098" y="1549400"/>
                </a:lnTo>
                <a:lnTo>
                  <a:pt x="870215" y="1546489"/>
                </a:lnTo>
                <a:lnTo>
                  <a:pt x="872331" y="1543050"/>
                </a:lnTo>
                <a:lnTo>
                  <a:pt x="874183" y="1539346"/>
                </a:lnTo>
                <a:lnTo>
                  <a:pt x="877358" y="1532731"/>
                </a:lnTo>
                <a:lnTo>
                  <a:pt x="880269" y="1525323"/>
                </a:lnTo>
                <a:lnTo>
                  <a:pt x="882650" y="1517650"/>
                </a:lnTo>
                <a:lnTo>
                  <a:pt x="884767" y="1509977"/>
                </a:lnTo>
                <a:lnTo>
                  <a:pt x="888471" y="1501775"/>
                </a:lnTo>
                <a:lnTo>
                  <a:pt x="890323" y="1498600"/>
                </a:lnTo>
                <a:lnTo>
                  <a:pt x="892175" y="1495689"/>
                </a:lnTo>
                <a:lnTo>
                  <a:pt x="893763" y="1493308"/>
                </a:lnTo>
                <a:lnTo>
                  <a:pt x="895614" y="1491456"/>
                </a:lnTo>
                <a:lnTo>
                  <a:pt x="897202" y="1489604"/>
                </a:lnTo>
                <a:lnTo>
                  <a:pt x="899054" y="1488281"/>
                </a:lnTo>
                <a:lnTo>
                  <a:pt x="900642" y="1487487"/>
                </a:lnTo>
                <a:lnTo>
                  <a:pt x="901964" y="1486958"/>
                </a:lnTo>
                <a:lnTo>
                  <a:pt x="903552" y="1486429"/>
                </a:lnTo>
                <a:lnTo>
                  <a:pt x="905139" y="1486429"/>
                </a:lnTo>
                <a:lnTo>
                  <a:pt x="906727" y="1486958"/>
                </a:lnTo>
                <a:lnTo>
                  <a:pt x="908314" y="1487487"/>
                </a:lnTo>
                <a:lnTo>
                  <a:pt x="909637" y="1488016"/>
                </a:lnTo>
                <a:lnTo>
                  <a:pt x="911225" y="1489075"/>
                </a:lnTo>
                <a:lnTo>
                  <a:pt x="914135" y="1491456"/>
                </a:lnTo>
                <a:lnTo>
                  <a:pt x="917046" y="1494102"/>
                </a:lnTo>
                <a:lnTo>
                  <a:pt x="922602" y="1500981"/>
                </a:lnTo>
                <a:lnTo>
                  <a:pt x="928423" y="1507596"/>
                </a:lnTo>
                <a:lnTo>
                  <a:pt x="931333" y="1510771"/>
                </a:lnTo>
                <a:lnTo>
                  <a:pt x="934244" y="1513152"/>
                </a:lnTo>
                <a:lnTo>
                  <a:pt x="934508" y="1511300"/>
                </a:lnTo>
                <a:lnTo>
                  <a:pt x="935302" y="1509448"/>
                </a:lnTo>
                <a:lnTo>
                  <a:pt x="935567" y="1505215"/>
                </a:lnTo>
                <a:lnTo>
                  <a:pt x="935567" y="1500981"/>
                </a:lnTo>
                <a:lnTo>
                  <a:pt x="935302" y="1496483"/>
                </a:lnTo>
                <a:lnTo>
                  <a:pt x="933979" y="1487223"/>
                </a:lnTo>
                <a:lnTo>
                  <a:pt x="933714" y="1482460"/>
                </a:lnTo>
                <a:lnTo>
                  <a:pt x="933714" y="1478227"/>
                </a:lnTo>
                <a:lnTo>
                  <a:pt x="933979" y="1473993"/>
                </a:lnTo>
                <a:lnTo>
                  <a:pt x="934244" y="1472141"/>
                </a:lnTo>
                <a:lnTo>
                  <a:pt x="935037" y="1470290"/>
                </a:lnTo>
                <a:lnTo>
                  <a:pt x="935567" y="1468437"/>
                </a:lnTo>
                <a:lnTo>
                  <a:pt x="936889" y="1466850"/>
                </a:lnTo>
                <a:lnTo>
                  <a:pt x="937948" y="1465262"/>
                </a:lnTo>
                <a:lnTo>
                  <a:pt x="939271" y="1463675"/>
                </a:lnTo>
                <a:lnTo>
                  <a:pt x="941123" y="1462616"/>
                </a:lnTo>
                <a:lnTo>
                  <a:pt x="942975" y="1461294"/>
                </a:lnTo>
                <a:lnTo>
                  <a:pt x="945356" y="1460235"/>
                </a:lnTo>
                <a:lnTo>
                  <a:pt x="948002" y="1459441"/>
                </a:lnTo>
                <a:lnTo>
                  <a:pt x="950912" y="1458912"/>
                </a:lnTo>
                <a:lnTo>
                  <a:pt x="954352" y="1458383"/>
                </a:lnTo>
                <a:lnTo>
                  <a:pt x="958056" y="1457854"/>
                </a:lnTo>
                <a:lnTo>
                  <a:pt x="962290" y="1457854"/>
                </a:lnTo>
                <a:lnTo>
                  <a:pt x="962554" y="1455208"/>
                </a:lnTo>
                <a:lnTo>
                  <a:pt x="962554" y="1452562"/>
                </a:lnTo>
                <a:lnTo>
                  <a:pt x="962290" y="1449916"/>
                </a:lnTo>
                <a:lnTo>
                  <a:pt x="962025" y="1447535"/>
                </a:lnTo>
                <a:lnTo>
                  <a:pt x="961231" y="1445154"/>
                </a:lnTo>
                <a:lnTo>
                  <a:pt x="960702" y="1442508"/>
                </a:lnTo>
                <a:lnTo>
                  <a:pt x="958850" y="1438275"/>
                </a:lnTo>
                <a:lnTo>
                  <a:pt x="956469" y="1434306"/>
                </a:lnTo>
                <a:lnTo>
                  <a:pt x="953558" y="1430337"/>
                </a:lnTo>
                <a:lnTo>
                  <a:pt x="950383" y="1426369"/>
                </a:lnTo>
                <a:lnTo>
                  <a:pt x="947208" y="1422400"/>
                </a:lnTo>
                <a:lnTo>
                  <a:pt x="940064" y="1414727"/>
                </a:lnTo>
                <a:lnTo>
                  <a:pt x="937154" y="1410229"/>
                </a:lnTo>
                <a:lnTo>
                  <a:pt x="934244" y="1405996"/>
                </a:lnTo>
                <a:lnTo>
                  <a:pt x="931598" y="1401498"/>
                </a:lnTo>
                <a:lnTo>
                  <a:pt x="929746" y="1396206"/>
                </a:lnTo>
                <a:lnTo>
                  <a:pt x="928687" y="1393560"/>
                </a:lnTo>
                <a:lnTo>
                  <a:pt x="928158" y="1390650"/>
                </a:lnTo>
                <a:lnTo>
                  <a:pt x="927629" y="1388004"/>
                </a:lnTo>
                <a:lnTo>
                  <a:pt x="927629" y="1384829"/>
                </a:lnTo>
                <a:lnTo>
                  <a:pt x="931333" y="1385887"/>
                </a:lnTo>
                <a:lnTo>
                  <a:pt x="935037" y="1386946"/>
                </a:lnTo>
                <a:lnTo>
                  <a:pt x="938477" y="1388533"/>
                </a:lnTo>
                <a:lnTo>
                  <a:pt x="942181" y="1390385"/>
                </a:lnTo>
                <a:lnTo>
                  <a:pt x="945621" y="1392237"/>
                </a:lnTo>
                <a:lnTo>
                  <a:pt x="948796" y="1394089"/>
                </a:lnTo>
                <a:lnTo>
                  <a:pt x="955146" y="1398323"/>
                </a:lnTo>
                <a:lnTo>
                  <a:pt x="961231" y="1403350"/>
                </a:lnTo>
                <a:lnTo>
                  <a:pt x="967052" y="1408112"/>
                </a:lnTo>
                <a:lnTo>
                  <a:pt x="978958" y="1418431"/>
                </a:lnTo>
                <a:lnTo>
                  <a:pt x="984779" y="1422929"/>
                </a:lnTo>
                <a:lnTo>
                  <a:pt x="990600" y="1427691"/>
                </a:lnTo>
                <a:lnTo>
                  <a:pt x="996950" y="1431131"/>
                </a:lnTo>
                <a:lnTo>
                  <a:pt x="1000125" y="1432718"/>
                </a:lnTo>
                <a:lnTo>
                  <a:pt x="1003300" y="1434306"/>
                </a:lnTo>
                <a:lnTo>
                  <a:pt x="1006739" y="1435629"/>
                </a:lnTo>
                <a:lnTo>
                  <a:pt x="1010179" y="1436423"/>
                </a:lnTo>
                <a:lnTo>
                  <a:pt x="1013883" y="1436952"/>
                </a:lnTo>
                <a:lnTo>
                  <a:pt x="1017587" y="1437481"/>
                </a:lnTo>
                <a:lnTo>
                  <a:pt x="1021556" y="1437746"/>
                </a:lnTo>
                <a:lnTo>
                  <a:pt x="1025525" y="1437481"/>
                </a:lnTo>
                <a:lnTo>
                  <a:pt x="1029758" y="1436687"/>
                </a:lnTo>
                <a:lnTo>
                  <a:pt x="1034256" y="1435893"/>
                </a:lnTo>
                <a:lnTo>
                  <a:pt x="1033727" y="1438539"/>
                </a:lnTo>
                <a:lnTo>
                  <a:pt x="1033198" y="1441185"/>
                </a:lnTo>
                <a:lnTo>
                  <a:pt x="1032404" y="1443567"/>
                </a:lnTo>
                <a:lnTo>
                  <a:pt x="1031346" y="1445683"/>
                </a:lnTo>
                <a:lnTo>
                  <a:pt x="1029229" y="1449652"/>
                </a:lnTo>
                <a:lnTo>
                  <a:pt x="1026319" y="1453356"/>
                </a:lnTo>
                <a:lnTo>
                  <a:pt x="1023408" y="1456796"/>
                </a:lnTo>
                <a:lnTo>
                  <a:pt x="1020233" y="1459441"/>
                </a:lnTo>
                <a:lnTo>
                  <a:pt x="1013354" y="1464998"/>
                </a:lnTo>
                <a:lnTo>
                  <a:pt x="1006475" y="1470290"/>
                </a:lnTo>
                <a:lnTo>
                  <a:pt x="1003300" y="1472671"/>
                </a:lnTo>
                <a:lnTo>
                  <a:pt x="1000654" y="1475846"/>
                </a:lnTo>
                <a:lnTo>
                  <a:pt x="998273" y="1479285"/>
                </a:lnTo>
                <a:lnTo>
                  <a:pt x="996686" y="1482460"/>
                </a:lnTo>
                <a:lnTo>
                  <a:pt x="995627" y="1484577"/>
                </a:lnTo>
                <a:lnTo>
                  <a:pt x="995362" y="1486429"/>
                </a:lnTo>
                <a:lnTo>
                  <a:pt x="995098" y="1489075"/>
                </a:lnTo>
                <a:lnTo>
                  <a:pt x="994833" y="1491191"/>
                </a:lnTo>
                <a:lnTo>
                  <a:pt x="994833" y="1491456"/>
                </a:lnTo>
                <a:lnTo>
                  <a:pt x="1008856" y="1508918"/>
                </a:lnTo>
                <a:lnTo>
                  <a:pt x="1013354" y="1506802"/>
                </a:lnTo>
                <a:lnTo>
                  <a:pt x="1017587" y="1504685"/>
                </a:lnTo>
                <a:lnTo>
                  <a:pt x="1021556" y="1502569"/>
                </a:lnTo>
                <a:lnTo>
                  <a:pt x="1025525" y="1499923"/>
                </a:lnTo>
                <a:lnTo>
                  <a:pt x="1029229" y="1497277"/>
                </a:lnTo>
                <a:lnTo>
                  <a:pt x="1032669" y="1494631"/>
                </a:lnTo>
                <a:lnTo>
                  <a:pt x="1035844" y="1491456"/>
                </a:lnTo>
                <a:lnTo>
                  <a:pt x="1039019" y="1488281"/>
                </a:lnTo>
                <a:lnTo>
                  <a:pt x="1042194" y="1485106"/>
                </a:lnTo>
                <a:lnTo>
                  <a:pt x="1044575" y="1481666"/>
                </a:lnTo>
                <a:lnTo>
                  <a:pt x="1046956" y="1477962"/>
                </a:lnTo>
                <a:lnTo>
                  <a:pt x="1049073" y="1473993"/>
                </a:lnTo>
                <a:lnTo>
                  <a:pt x="1051454" y="1470025"/>
                </a:lnTo>
                <a:lnTo>
                  <a:pt x="1052777" y="1465527"/>
                </a:lnTo>
                <a:lnTo>
                  <a:pt x="1054100" y="1461294"/>
                </a:lnTo>
                <a:lnTo>
                  <a:pt x="1055423" y="1456796"/>
                </a:lnTo>
                <a:lnTo>
                  <a:pt x="1058069" y="1443567"/>
                </a:lnTo>
                <a:lnTo>
                  <a:pt x="1059391" y="1436952"/>
                </a:lnTo>
                <a:lnTo>
                  <a:pt x="1060185" y="1430602"/>
                </a:lnTo>
                <a:lnTo>
                  <a:pt x="1061244" y="1424252"/>
                </a:lnTo>
                <a:lnTo>
                  <a:pt x="1061508" y="1418431"/>
                </a:lnTo>
                <a:lnTo>
                  <a:pt x="1061244" y="1412875"/>
                </a:lnTo>
                <a:lnTo>
                  <a:pt x="1060979" y="1409964"/>
                </a:lnTo>
                <a:lnTo>
                  <a:pt x="1060185" y="1407583"/>
                </a:lnTo>
                <a:lnTo>
                  <a:pt x="1059391" y="1405202"/>
                </a:lnTo>
                <a:lnTo>
                  <a:pt x="1058333" y="1403085"/>
                </a:lnTo>
                <a:lnTo>
                  <a:pt x="1057275" y="1400969"/>
                </a:lnTo>
                <a:lnTo>
                  <a:pt x="1055687" y="1399116"/>
                </a:lnTo>
                <a:lnTo>
                  <a:pt x="1053835" y="1397529"/>
                </a:lnTo>
                <a:lnTo>
                  <a:pt x="1051719" y="1395941"/>
                </a:lnTo>
                <a:lnTo>
                  <a:pt x="1049073" y="1394619"/>
                </a:lnTo>
                <a:lnTo>
                  <a:pt x="1046692" y="1393825"/>
                </a:lnTo>
                <a:lnTo>
                  <a:pt x="1043517" y="1392766"/>
                </a:lnTo>
                <a:lnTo>
                  <a:pt x="1040342" y="1392502"/>
                </a:lnTo>
                <a:lnTo>
                  <a:pt x="1036373" y="1392237"/>
                </a:lnTo>
                <a:lnTo>
                  <a:pt x="1032404" y="1392237"/>
                </a:lnTo>
                <a:lnTo>
                  <a:pt x="1027642" y="1392502"/>
                </a:lnTo>
                <a:lnTo>
                  <a:pt x="1022879" y="1393031"/>
                </a:lnTo>
                <a:lnTo>
                  <a:pt x="1017587" y="1394089"/>
                </a:lnTo>
                <a:lnTo>
                  <a:pt x="1011767" y="1395412"/>
                </a:lnTo>
                <a:lnTo>
                  <a:pt x="1009121" y="1395677"/>
                </a:lnTo>
                <a:lnTo>
                  <a:pt x="1007004" y="1395677"/>
                </a:lnTo>
                <a:lnTo>
                  <a:pt x="1004887" y="1395412"/>
                </a:lnTo>
                <a:lnTo>
                  <a:pt x="1003036" y="1394883"/>
                </a:lnTo>
                <a:lnTo>
                  <a:pt x="1001183" y="1394354"/>
                </a:lnTo>
                <a:lnTo>
                  <a:pt x="999331" y="1393560"/>
                </a:lnTo>
                <a:lnTo>
                  <a:pt x="996156" y="1390914"/>
                </a:lnTo>
                <a:lnTo>
                  <a:pt x="992717" y="1388269"/>
                </a:lnTo>
                <a:lnTo>
                  <a:pt x="989542" y="1385093"/>
                </a:lnTo>
                <a:lnTo>
                  <a:pt x="983721" y="1379273"/>
                </a:lnTo>
                <a:lnTo>
                  <a:pt x="985044" y="1376362"/>
                </a:lnTo>
                <a:lnTo>
                  <a:pt x="984250" y="1376362"/>
                </a:lnTo>
                <a:lnTo>
                  <a:pt x="983721" y="1379273"/>
                </a:lnTo>
                <a:lnTo>
                  <a:pt x="977900" y="1374510"/>
                </a:lnTo>
                <a:lnTo>
                  <a:pt x="973138" y="1369483"/>
                </a:lnTo>
                <a:lnTo>
                  <a:pt x="968904" y="1364985"/>
                </a:lnTo>
                <a:lnTo>
                  <a:pt x="965729" y="1360223"/>
                </a:lnTo>
                <a:lnTo>
                  <a:pt x="964406" y="1357841"/>
                </a:lnTo>
                <a:lnTo>
                  <a:pt x="963083" y="1355460"/>
                </a:lnTo>
                <a:lnTo>
                  <a:pt x="962290" y="1353344"/>
                </a:lnTo>
                <a:lnTo>
                  <a:pt x="961760" y="1350698"/>
                </a:lnTo>
                <a:lnTo>
                  <a:pt x="960967" y="1348316"/>
                </a:lnTo>
                <a:lnTo>
                  <a:pt x="960967" y="1345935"/>
                </a:lnTo>
                <a:lnTo>
                  <a:pt x="960702" y="1343289"/>
                </a:lnTo>
                <a:lnTo>
                  <a:pt x="960967" y="1340908"/>
                </a:lnTo>
                <a:lnTo>
                  <a:pt x="961231" y="1338262"/>
                </a:lnTo>
                <a:lnTo>
                  <a:pt x="962290" y="1335616"/>
                </a:lnTo>
                <a:lnTo>
                  <a:pt x="962819" y="1332971"/>
                </a:lnTo>
                <a:lnTo>
                  <a:pt x="964142" y="1330325"/>
                </a:lnTo>
                <a:lnTo>
                  <a:pt x="967052" y="1324769"/>
                </a:lnTo>
                <a:lnTo>
                  <a:pt x="970756" y="1318948"/>
                </a:lnTo>
                <a:lnTo>
                  <a:pt x="975783" y="1312598"/>
                </a:lnTo>
                <a:lnTo>
                  <a:pt x="981604" y="1306248"/>
                </a:lnTo>
                <a:lnTo>
                  <a:pt x="988483" y="1299104"/>
                </a:lnTo>
                <a:lnTo>
                  <a:pt x="996156" y="1291696"/>
                </a:lnTo>
                <a:lnTo>
                  <a:pt x="1006210" y="1282171"/>
                </a:lnTo>
                <a:lnTo>
                  <a:pt x="1010973" y="1277408"/>
                </a:lnTo>
                <a:lnTo>
                  <a:pt x="1015736" y="1272381"/>
                </a:lnTo>
                <a:lnTo>
                  <a:pt x="1020233" y="1267354"/>
                </a:lnTo>
                <a:lnTo>
                  <a:pt x="1024202" y="1262327"/>
                </a:lnTo>
                <a:lnTo>
                  <a:pt x="1028171" y="1257035"/>
                </a:lnTo>
                <a:lnTo>
                  <a:pt x="1031875" y="1251479"/>
                </a:lnTo>
                <a:lnTo>
                  <a:pt x="1035050" y="1245922"/>
                </a:lnTo>
                <a:lnTo>
                  <a:pt x="1038225" y="1240102"/>
                </a:lnTo>
                <a:lnTo>
                  <a:pt x="1040871" y="1234281"/>
                </a:lnTo>
                <a:lnTo>
                  <a:pt x="1042987" y="1228196"/>
                </a:lnTo>
                <a:lnTo>
                  <a:pt x="1044839" y="1221846"/>
                </a:lnTo>
                <a:lnTo>
                  <a:pt x="1046427" y="1215231"/>
                </a:lnTo>
                <a:lnTo>
                  <a:pt x="1047221" y="1208352"/>
                </a:lnTo>
                <a:lnTo>
                  <a:pt x="1047750" y="1201208"/>
                </a:lnTo>
                <a:lnTo>
                  <a:pt x="1048279" y="1198562"/>
                </a:lnTo>
                <a:lnTo>
                  <a:pt x="1048279" y="1195652"/>
                </a:lnTo>
                <a:lnTo>
                  <a:pt x="1047750" y="1193006"/>
                </a:lnTo>
                <a:lnTo>
                  <a:pt x="1046692" y="1190360"/>
                </a:lnTo>
                <a:lnTo>
                  <a:pt x="1045369" y="1187979"/>
                </a:lnTo>
                <a:lnTo>
                  <a:pt x="1044046" y="1185862"/>
                </a:lnTo>
                <a:lnTo>
                  <a:pt x="1040871" y="1181365"/>
                </a:lnTo>
                <a:lnTo>
                  <a:pt x="1037696" y="1176602"/>
                </a:lnTo>
                <a:lnTo>
                  <a:pt x="1036637" y="1174221"/>
                </a:lnTo>
                <a:lnTo>
                  <a:pt x="1035579" y="1171839"/>
                </a:lnTo>
                <a:lnTo>
                  <a:pt x="1035315" y="1168929"/>
                </a:lnTo>
                <a:lnTo>
                  <a:pt x="1035315" y="1166283"/>
                </a:lnTo>
                <a:lnTo>
                  <a:pt x="1036373" y="1163373"/>
                </a:lnTo>
                <a:lnTo>
                  <a:pt x="1037696" y="1160462"/>
                </a:lnTo>
                <a:lnTo>
                  <a:pt x="1041400" y="1111515"/>
                </a:lnTo>
                <a:lnTo>
                  <a:pt x="1037431" y="1108075"/>
                </a:lnTo>
                <a:lnTo>
                  <a:pt x="1034256" y="1104635"/>
                </a:lnTo>
                <a:lnTo>
                  <a:pt x="1031875" y="1101460"/>
                </a:lnTo>
                <a:lnTo>
                  <a:pt x="1030023" y="1098550"/>
                </a:lnTo>
                <a:lnTo>
                  <a:pt x="1029229" y="1095904"/>
                </a:lnTo>
                <a:lnTo>
                  <a:pt x="1029229" y="1092994"/>
                </a:lnTo>
                <a:lnTo>
                  <a:pt x="1029494" y="1090612"/>
                </a:lnTo>
                <a:lnTo>
                  <a:pt x="1030552" y="1088496"/>
                </a:lnTo>
                <a:lnTo>
                  <a:pt x="1031610" y="1086379"/>
                </a:lnTo>
                <a:lnTo>
                  <a:pt x="1033462" y="1084262"/>
                </a:lnTo>
                <a:lnTo>
                  <a:pt x="1035579" y="1082146"/>
                </a:lnTo>
                <a:lnTo>
                  <a:pt x="1038489" y="1080294"/>
                </a:lnTo>
                <a:lnTo>
                  <a:pt x="1041135" y="1078441"/>
                </a:lnTo>
                <a:lnTo>
                  <a:pt x="1044310" y="1076854"/>
                </a:lnTo>
                <a:lnTo>
                  <a:pt x="1050925" y="1073150"/>
                </a:lnTo>
                <a:lnTo>
                  <a:pt x="1054365" y="1055423"/>
                </a:lnTo>
                <a:lnTo>
                  <a:pt x="1054894" y="1049073"/>
                </a:lnTo>
                <a:lnTo>
                  <a:pt x="1055952" y="1042987"/>
                </a:lnTo>
                <a:lnTo>
                  <a:pt x="1056746" y="1037166"/>
                </a:lnTo>
                <a:lnTo>
                  <a:pt x="1058333" y="1031345"/>
                </a:lnTo>
                <a:lnTo>
                  <a:pt x="1059656" y="1025525"/>
                </a:lnTo>
                <a:lnTo>
                  <a:pt x="1061508" y="1019968"/>
                </a:lnTo>
                <a:lnTo>
                  <a:pt x="1065213" y="1008591"/>
                </a:lnTo>
                <a:lnTo>
                  <a:pt x="1069710" y="998008"/>
                </a:lnTo>
                <a:lnTo>
                  <a:pt x="1074737" y="987425"/>
                </a:lnTo>
                <a:lnTo>
                  <a:pt x="1079764" y="977106"/>
                </a:lnTo>
                <a:lnTo>
                  <a:pt x="1085850" y="966787"/>
                </a:lnTo>
                <a:lnTo>
                  <a:pt x="1091935" y="956733"/>
                </a:lnTo>
                <a:lnTo>
                  <a:pt x="1098021" y="946943"/>
                </a:lnTo>
                <a:lnTo>
                  <a:pt x="1110985" y="926835"/>
                </a:lnTo>
                <a:lnTo>
                  <a:pt x="1123685" y="907256"/>
                </a:lnTo>
                <a:lnTo>
                  <a:pt x="1130035" y="897466"/>
                </a:lnTo>
                <a:lnTo>
                  <a:pt x="1136121" y="887412"/>
                </a:lnTo>
                <a:lnTo>
                  <a:pt x="1138238" y="884237"/>
                </a:lnTo>
                <a:lnTo>
                  <a:pt x="1140619" y="881591"/>
                </a:lnTo>
                <a:lnTo>
                  <a:pt x="1143529" y="879210"/>
                </a:lnTo>
                <a:lnTo>
                  <a:pt x="1146175" y="877887"/>
                </a:lnTo>
                <a:lnTo>
                  <a:pt x="1149350" y="876564"/>
                </a:lnTo>
                <a:lnTo>
                  <a:pt x="1152260" y="875770"/>
                </a:lnTo>
                <a:lnTo>
                  <a:pt x="1155435" y="875241"/>
                </a:lnTo>
                <a:lnTo>
                  <a:pt x="1158875" y="874977"/>
                </a:lnTo>
                <a:lnTo>
                  <a:pt x="1165489" y="875241"/>
                </a:lnTo>
                <a:lnTo>
                  <a:pt x="1172369" y="876035"/>
                </a:lnTo>
                <a:lnTo>
                  <a:pt x="1179512" y="876564"/>
                </a:lnTo>
                <a:lnTo>
                  <a:pt x="1182687" y="876829"/>
                </a:lnTo>
                <a:lnTo>
                  <a:pt x="1185862" y="876829"/>
                </a:lnTo>
                <a:lnTo>
                  <a:pt x="1188508" y="874448"/>
                </a:lnTo>
                <a:lnTo>
                  <a:pt x="1189037" y="869156"/>
                </a:lnTo>
                <a:lnTo>
                  <a:pt x="1189567" y="864393"/>
                </a:lnTo>
                <a:lnTo>
                  <a:pt x="1190360" y="859631"/>
                </a:lnTo>
                <a:lnTo>
                  <a:pt x="1191419" y="855398"/>
                </a:lnTo>
                <a:lnTo>
                  <a:pt x="1193006" y="851164"/>
                </a:lnTo>
                <a:lnTo>
                  <a:pt x="1194329" y="847460"/>
                </a:lnTo>
                <a:lnTo>
                  <a:pt x="1196710" y="843756"/>
                </a:lnTo>
                <a:lnTo>
                  <a:pt x="1198562" y="840316"/>
                </a:lnTo>
                <a:lnTo>
                  <a:pt x="1200944" y="837141"/>
                </a:lnTo>
                <a:lnTo>
                  <a:pt x="1203325" y="834231"/>
                </a:lnTo>
                <a:lnTo>
                  <a:pt x="1206235" y="831056"/>
                </a:lnTo>
                <a:lnTo>
                  <a:pt x="1208881" y="828675"/>
                </a:lnTo>
                <a:lnTo>
                  <a:pt x="1212056" y="825764"/>
                </a:lnTo>
                <a:lnTo>
                  <a:pt x="1214966" y="823648"/>
                </a:lnTo>
                <a:lnTo>
                  <a:pt x="1221846" y="819150"/>
                </a:lnTo>
                <a:lnTo>
                  <a:pt x="1228725" y="814916"/>
                </a:lnTo>
                <a:lnTo>
                  <a:pt x="1235869" y="811212"/>
                </a:lnTo>
                <a:lnTo>
                  <a:pt x="1250685" y="803539"/>
                </a:lnTo>
                <a:lnTo>
                  <a:pt x="1257829" y="799571"/>
                </a:lnTo>
                <a:lnTo>
                  <a:pt x="1264708" y="795602"/>
                </a:lnTo>
                <a:lnTo>
                  <a:pt x="1271587" y="791104"/>
                </a:lnTo>
                <a:lnTo>
                  <a:pt x="1274498" y="788723"/>
                </a:lnTo>
                <a:lnTo>
                  <a:pt x="1277673" y="786341"/>
                </a:lnTo>
                <a:lnTo>
                  <a:pt x="1281642" y="782902"/>
                </a:lnTo>
                <a:lnTo>
                  <a:pt x="1285610" y="780521"/>
                </a:lnTo>
                <a:lnTo>
                  <a:pt x="1289050" y="779198"/>
                </a:lnTo>
                <a:lnTo>
                  <a:pt x="1290637" y="778933"/>
                </a:lnTo>
                <a:lnTo>
                  <a:pt x="1292225" y="778668"/>
                </a:lnTo>
                <a:lnTo>
                  <a:pt x="1293548" y="778668"/>
                </a:lnTo>
                <a:lnTo>
                  <a:pt x="1294871" y="778933"/>
                </a:lnTo>
                <a:lnTo>
                  <a:pt x="1296194" y="779462"/>
                </a:lnTo>
                <a:lnTo>
                  <a:pt x="1297252" y="779991"/>
                </a:lnTo>
                <a:lnTo>
                  <a:pt x="1299369" y="781579"/>
                </a:lnTo>
                <a:lnTo>
                  <a:pt x="1301221" y="783696"/>
                </a:lnTo>
                <a:lnTo>
                  <a:pt x="1302809" y="786606"/>
                </a:lnTo>
                <a:lnTo>
                  <a:pt x="1304396" y="789252"/>
                </a:lnTo>
                <a:lnTo>
                  <a:pt x="1305719" y="792691"/>
                </a:lnTo>
                <a:lnTo>
                  <a:pt x="1306512" y="796395"/>
                </a:lnTo>
                <a:lnTo>
                  <a:pt x="1308364" y="803539"/>
                </a:lnTo>
                <a:lnTo>
                  <a:pt x="1309952" y="810418"/>
                </a:lnTo>
                <a:lnTo>
                  <a:pt x="1310746" y="814652"/>
                </a:lnTo>
                <a:lnTo>
                  <a:pt x="1311275" y="818091"/>
                </a:lnTo>
                <a:lnTo>
                  <a:pt x="1311539" y="822325"/>
                </a:lnTo>
                <a:lnTo>
                  <a:pt x="1311275" y="825764"/>
                </a:lnTo>
                <a:lnTo>
                  <a:pt x="1310746" y="829204"/>
                </a:lnTo>
                <a:lnTo>
                  <a:pt x="1309952" y="832908"/>
                </a:lnTo>
                <a:lnTo>
                  <a:pt x="1308629" y="836612"/>
                </a:lnTo>
                <a:lnTo>
                  <a:pt x="1307041" y="840052"/>
                </a:lnTo>
                <a:lnTo>
                  <a:pt x="1305454" y="843491"/>
                </a:lnTo>
                <a:lnTo>
                  <a:pt x="1303073" y="846666"/>
                </a:lnTo>
                <a:lnTo>
                  <a:pt x="1300427" y="850106"/>
                </a:lnTo>
                <a:lnTo>
                  <a:pt x="1297781" y="853546"/>
                </a:lnTo>
                <a:lnTo>
                  <a:pt x="1294341" y="856985"/>
                </a:lnTo>
                <a:lnTo>
                  <a:pt x="1290637" y="860160"/>
                </a:lnTo>
                <a:lnTo>
                  <a:pt x="1286404" y="863600"/>
                </a:lnTo>
                <a:lnTo>
                  <a:pt x="1281642" y="867039"/>
                </a:lnTo>
                <a:lnTo>
                  <a:pt x="1281906" y="868627"/>
                </a:lnTo>
                <a:lnTo>
                  <a:pt x="1282171" y="870214"/>
                </a:lnTo>
                <a:lnTo>
                  <a:pt x="1288256" y="870479"/>
                </a:lnTo>
                <a:lnTo>
                  <a:pt x="1294077" y="871008"/>
                </a:lnTo>
                <a:lnTo>
                  <a:pt x="1304396" y="872595"/>
                </a:lnTo>
                <a:lnTo>
                  <a:pt x="1314450" y="874183"/>
                </a:lnTo>
                <a:lnTo>
                  <a:pt x="1323710" y="875241"/>
                </a:lnTo>
                <a:lnTo>
                  <a:pt x="1328473" y="876035"/>
                </a:lnTo>
                <a:lnTo>
                  <a:pt x="1332706" y="876035"/>
                </a:lnTo>
                <a:lnTo>
                  <a:pt x="1337204" y="876035"/>
                </a:lnTo>
                <a:lnTo>
                  <a:pt x="1341437" y="875241"/>
                </a:lnTo>
                <a:lnTo>
                  <a:pt x="1345935" y="874448"/>
                </a:lnTo>
                <a:lnTo>
                  <a:pt x="1349905" y="872860"/>
                </a:lnTo>
                <a:lnTo>
                  <a:pt x="1354137" y="871008"/>
                </a:lnTo>
                <a:lnTo>
                  <a:pt x="1358371" y="868362"/>
                </a:lnTo>
                <a:lnTo>
                  <a:pt x="1361281" y="866775"/>
                </a:lnTo>
                <a:lnTo>
                  <a:pt x="1364191" y="865452"/>
                </a:lnTo>
                <a:lnTo>
                  <a:pt x="1367102" y="864923"/>
                </a:lnTo>
                <a:lnTo>
                  <a:pt x="1368160" y="864923"/>
                </a:lnTo>
                <a:lnTo>
                  <a:pt x="1368954" y="865187"/>
                </a:lnTo>
                <a:lnTo>
                  <a:pt x="1377156" y="871008"/>
                </a:lnTo>
                <a:lnTo>
                  <a:pt x="1385094" y="875770"/>
                </a:lnTo>
                <a:lnTo>
                  <a:pt x="1392766" y="879739"/>
                </a:lnTo>
                <a:lnTo>
                  <a:pt x="1399910" y="882650"/>
                </a:lnTo>
                <a:lnTo>
                  <a:pt x="1406789" y="884766"/>
                </a:lnTo>
                <a:lnTo>
                  <a:pt x="1413139" y="886354"/>
                </a:lnTo>
                <a:lnTo>
                  <a:pt x="1419225" y="887412"/>
                </a:lnTo>
                <a:lnTo>
                  <a:pt x="1425046" y="887412"/>
                </a:lnTo>
                <a:lnTo>
                  <a:pt x="1430867" y="886618"/>
                </a:lnTo>
                <a:lnTo>
                  <a:pt x="1436159" y="885825"/>
                </a:lnTo>
                <a:lnTo>
                  <a:pt x="1441451" y="884237"/>
                </a:lnTo>
                <a:lnTo>
                  <a:pt x="1446212" y="882121"/>
                </a:lnTo>
                <a:lnTo>
                  <a:pt x="1450975" y="879210"/>
                </a:lnTo>
                <a:lnTo>
                  <a:pt x="1455473" y="876564"/>
                </a:lnTo>
                <a:lnTo>
                  <a:pt x="1459706" y="873125"/>
                </a:lnTo>
                <a:lnTo>
                  <a:pt x="1463940" y="869420"/>
                </a:lnTo>
                <a:lnTo>
                  <a:pt x="1468173" y="865452"/>
                </a:lnTo>
                <a:lnTo>
                  <a:pt x="1472141" y="861218"/>
                </a:lnTo>
                <a:lnTo>
                  <a:pt x="1475846" y="856721"/>
                </a:lnTo>
                <a:lnTo>
                  <a:pt x="1479550" y="851958"/>
                </a:lnTo>
                <a:lnTo>
                  <a:pt x="1487223" y="842168"/>
                </a:lnTo>
                <a:lnTo>
                  <a:pt x="1494102" y="832379"/>
                </a:lnTo>
                <a:lnTo>
                  <a:pt x="1501510" y="822589"/>
                </a:lnTo>
                <a:lnTo>
                  <a:pt x="1509183" y="813329"/>
                </a:lnTo>
                <a:lnTo>
                  <a:pt x="1513152" y="809096"/>
                </a:lnTo>
                <a:lnTo>
                  <a:pt x="1517121" y="804598"/>
                </a:lnTo>
                <a:lnTo>
                  <a:pt x="1521354" y="800629"/>
                </a:lnTo>
                <a:lnTo>
                  <a:pt x="1525587" y="797189"/>
                </a:lnTo>
                <a:lnTo>
                  <a:pt x="1529821" y="793750"/>
                </a:lnTo>
                <a:lnTo>
                  <a:pt x="1533260" y="790310"/>
                </a:lnTo>
                <a:lnTo>
                  <a:pt x="1535906" y="786870"/>
                </a:lnTo>
                <a:lnTo>
                  <a:pt x="1538023" y="783166"/>
                </a:lnTo>
                <a:lnTo>
                  <a:pt x="1539875" y="779198"/>
                </a:lnTo>
                <a:lnTo>
                  <a:pt x="1541198" y="775229"/>
                </a:lnTo>
                <a:lnTo>
                  <a:pt x="1542256" y="771260"/>
                </a:lnTo>
                <a:lnTo>
                  <a:pt x="1543050" y="767027"/>
                </a:lnTo>
                <a:lnTo>
                  <a:pt x="1543579" y="762793"/>
                </a:lnTo>
                <a:lnTo>
                  <a:pt x="1544637" y="754327"/>
                </a:lnTo>
                <a:lnTo>
                  <a:pt x="1545697" y="746125"/>
                </a:lnTo>
                <a:lnTo>
                  <a:pt x="1546489" y="741627"/>
                </a:lnTo>
                <a:lnTo>
                  <a:pt x="1547549" y="737658"/>
                </a:lnTo>
                <a:lnTo>
                  <a:pt x="1548871" y="733689"/>
                </a:lnTo>
                <a:lnTo>
                  <a:pt x="1550723" y="729721"/>
                </a:lnTo>
                <a:lnTo>
                  <a:pt x="1550723" y="729456"/>
                </a:lnTo>
                <a:lnTo>
                  <a:pt x="1549401" y="724164"/>
                </a:lnTo>
                <a:lnTo>
                  <a:pt x="1548871" y="719666"/>
                </a:lnTo>
                <a:lnTo>
                  <a:pt x="1548871" y="715698"/>
                </a:lnTo>
                <a:lnTo>
                  <a:pt x="1549401" y="712258"/>
                </a:lnTo>
                <a:lnTo>
                  <a:pt x="1550458" y="709348"/>
                </a:lnTo>
                <a:lnTo>
                  <a:pt x="1552046" y="706966"/>
                </a:lnTo>
                <a:lnTo>
                  <a:pt x="1553898" y="704850"/>
                </a:lnTo>
                <a:lnTo>
                  <a:pt x="1556279" y="703262"/>
                </a:lnTo>
                <a:lnTo>
                  <a:pt x="1558925" y="701675"/>
                </a:lnTo>
                <a:lnTo>
                  <a:pt x="1561835" y="700881"/>
                </a:lnTo>
                <a:lnTo>
                  <a:pt x="1564746" y="700087"/>
                </a:lnTo>
                <a:lnTo>
                  <a:pt x="1568186" y="699293"/>
                </a:lnTo>
                <a:lnTo>
                  <a:pt x="1575330" y="698764"/>
                </a:lnTo>
                <a:lnTo>
                  <a:pt x="1582737" y="698235"/>
                </a:lnTo>
                <a:lnTo>
                  <a:pt x="1584854" y="695060"/>
                </a:lnTo>
                <a:lnTo>
                  <a:pt x="1586441" y="691885"/>
                </a:lnTo>
                <a:lnTo>
                  <a:pt x="1589616" y="685271"/>
                </a:lnTo>
                <a:lnTo>
                  <a:pt x="1592527" y="678391"/>
                </a:lnTo>
                <a:lnTo>
                  <a:pt x="1595174" y="670983"/>
                </a:lnTo>
                <a:lnTo>
                  <a:pt x="1600464" y="656696"/>
                </a:lnTo>
                <a:lnTo>
                  <a:pt x="1603639" y="649552"/>
                </a:lnTo>
                <a:lnTo>
                  <a:pt x="1606550" y="643202"/>
                </a:lnTo>
                <a:lnTo>
                  <a:pt x="1608402" y="640027"/>
                </a:lnTo>
                <a:lnTo>
                  <a:pt x="1610519" y="637116"/>
                </a:lnTo>
                <a:lnTo>
                  <a:pt x="1612900" y="634206"/>
                </a:lnTo>
                <a:lnTo>
                  <a:pt x="1615016" y="631825"/>
                </a:lnTo>
                <a:lnTo>
                  <a:pt x="1617662" y="629443"/>
                </a:lnTo>
                <a:lnTo>
                  <a:pt x="1620573" y="627062"/>
                </a:lnTo>
                <a:lnTo>
                  <a:pt x="1623483" y="624946"/>
                </a:lnTo>
                <a:lnTo>
                  <a:pt x="1626923" y="623358"/>
                </a:lnTo>
                <a:lnTo>
                  <a:pt x="1630627" y="622300"/>
                </a:lnTo>
                <a:lnTo>
                  <a:pt x="1634596" y="620977"/>
                </a:lnTo>
                <a:lnTo>
                  <a:pt x="1638829" y="620448"/>
                </a:lnTo>
                <a:lnTo>
                  <a:pt x="1643592" y="619918"/>
                </a:lnTo>
                <a:lnTo>
                  <a:pt x="1648354" y="619918"/>
                </a:lnTo>
                <a:lnTo>
                  <a:pt x="1653910" y="620183"/>
                </a:lnTo>
                <a:lnTo>
                  <a:pt x="1659466" y="620977"/>
                </a:lnTo>
                <a:lnTo>
                  <a:pt x="1665816" y="622035"/>
                </a:lnTo>
                <a:lnTo>
                  <a:pt x="1667669" y="622300"/>
                </a:lnTo>
                <a:lnTo>
                  <a:pt x="1669521" y="622564"/>
                </a:lnTo>
                <a:lnTo>
                  <a:pt x="1673225" y="622300"/>
                </a:lnTo>
                <a:lnTo>
                  <a:pt x="1676929" y="620977"/>
                </a:lnTo>
                <a:lnTo>
                  <a:pt x="1680369" y="619389"/>
                </a:lnTo>
                <a:lnTo>
                  <a:pt x="1683808" y="617273"/>
                </a:lnTo>
                <a:lnTo>
                  <a:pt x="1686720" y="614627"/>
                </a:lnTo>
                <a:lnTo>
                  <a:pt x="1689894" y="611452"/>
                </a:lnTo>
                <a:lnTo>
                  <a:pt x="1692539" y="607748"/>
                </a:lnTo>
                <a:lnTo>
                  <a:pt x="1695185" y="603779"/>
                </a:lnTo>
                <a:lnTo>
                  <a:pt x="1697302" y="599546"/>
                </a:lnTo>
                <a:lnTo>
                  <a:pt x="1699419" y="595048"/>
                </a:lnTo>
                <a:lnTo>
                  <a:pt x="1700741" y="590020"/>
                </a:lnTo>
                <a:lnTo>
                  <a:pt x="1701800" y="584993"/>
                </a:lnTo>
                <a:lnTo>
                  <a:pt x="1702329" y="579966"/>
                </a:lnTo>
                <a:lnTo>
                  <a:pt x="1702858" y="574675"/>
                </a:lnTo>
                <a:lnTo>
                  <a:pt x="1702329" y="569119"/>
                </a:lnTo>
                <a:lnTo>
                  <a:pt x="1702329" y="565944"/>
                </a:lnTo>
                <a:lnTo>
                  <a:pt x="1702064" y="562768"/>
                </a:lnTo>
                <a:lnTo>
                  <a:pt x="1701271" y="559329"/>
                </a:lnTo>
                <a:lnTo>
                  <a:pt x="1700213" y="555889"/>
                </a:lnTo>
                <a:lnTo>
                  <a:pt x="1698361" y="549275"/>
                </a:lnTo>
                <a:lnTo>
                  <a:pt x="1697831" y="545835"/>
                </a:lnTo>
                <a:lnTo>
                  <a:pt x="1697566" y="542925"/>
                </a:lnTo>
                <a:lnTo>
                  <a:pt x="1698096" y="540279"/>
                </a:lnTo>
                <a:lnTo>
                  <a:pt x="1698361" y="538956"/>
                </a:lnTo>
                <a:lnTo>
                  <a:pt x="1699154" y="538162"/>
                </a:lnTo>
                <a:lnTo>
                  <a:pt x="1699948" y="536839"/>
                </a:lnTo>
                <a:lnTo>
                  <a:pt x="1701006" y="536046"/>
                </a:lnTo>
                <a:lnTo>
                  <a:pt x="1702329" y="535252"/>
                </a:lnTo>
                <a:lnTo>
                  <a:pt x="1703916" y="534723"/>
                </a:lnTo>
                <a:lnTo>
                  <a:pt x="1705769" y="534194"/>
                </a:lnTo>
                <a:lnTo>
                  <a:pt x="1707885" y="533929"/>
                </a:lnTo>
                <a:lnTo>
                  <a:pt x="1713177" y="533400"/>
                </a:lnTo>
                <a:lnTo>
                  <a:pt x="1720056" y="534194"/>
                </a:lnTo>
                <a:lnTo>
                  <a:pt x="1728258" y="535252"/>
                </a:lnTo>
                <a:lnTo>
                  <a:pt x="1732227" y="536046"/>
                </a:lnTo>
                <a:lnTo>
                  <a:pt x="1735666" y="536310"/>
                </a:lnTo>
                <a:lnTo>
                  <a:pt x="1739106" y="536310"/>
                </a:lnTo>
                <a:lnTo>
                  <a:pt x="1741752" y="536046"/>
                </a:lnTo>
                <a:lnTo>
                  <a:pt x="1744134" y="535516"/>
                </a:lnTo>
                <a:lnTo>
                  <a:pt x="1746250" y="534987"/>
                </a:lnTo>
                <a:lnTo>
                  <a:pt x="1748102" y="534194"/>
                </a:lnTo>
                <a:lnTo>
                  <a:pt x="1749689" y="533135"/>
                </a:lnTo>
                <a:lnTo>
                  <a:pt x="1751012" y="532077"/>
                </a:lnTo>
                <a:lnTo>
                  <a:pt x="1752335" y="530489"/>
                </a:lnTo>
                <a:lnTo>
                  <a:pt x="1753130" y="528902"/>
                </a:lnTo>
                <a:lnTo>
                  <a:pt x="1753658" y="527314"/>
                </a:lnTo>
                <a:lnTo>
                  <a:pt x="1753923" y="525462"/>
                </a:lnTo>
                <a:lnTo>
                  <a:pt x="1754452" y="523346"/>
                </a:lnTo>
                <a:lnTo>
                  <a:pt x="1754452" y="519377"/>
                </a:lnTo>
                <a:lnTo>
                  <a:pt x="1753923" y="514879"/>
                </a:lnTo>
                <a:lnTo>
                  <a:pt x="1753130" y="509852"/>
                </a:lnTo>
                <a:lnTo>
                  <a:pt x="1750748" y="500062"/>
                </a:lnTo>
                <a:lnTo>
                  <a:pt x="1748102" y="490273"/>
                </a:lnTo>
                <a:lnTo>
                  <a:pt x="1747308" y="485510"/>
                </a:lnTo>
                <a:lnTo>
                  <a:pt x="1746779" y="481541"/>
                </a:lnTo>
                <a:lnTo>
                  <a:pt x="1748896" y="475985"/>
                </a:lnTo>
                <a:lnTo>
                  <a:pt x="1751278" y="471752"/>
                </a:lnTo>
                <a:lnTo>
                  <a:pt x="1752335" y="470164"/>
                </a:lnTo>
                <a:lnTo>
                  <a:pt x="1753394" y="469371"/>
                </a:lnTo>
                <a:lnTo>
                  <a:pt x="1754452" y="468312"/>
                </a:lnTo>
                <a:lnTo>
                  <a:pt x="1755510" y="467783"/>
                </a:lnTo>
                <a:lnTo>
                  <a:pt x="1756569" y="467518"/>
                </a:lnTo>
                <a:lnTo>
                  <a:pt x="1757627" y="467254"/>
                </a:lnTo>
                <a:lnTo>
                  <a:pt x="1758685" y="467254"/>
                </a:lnTo>
                <a:lnTo>
                  <a:pt x="1760008" y="467518"/>
                </a:lnTo>
                <a:lnTo>
                  <a:pt x="1761860" y="468577"/>
                </a:lnTo>
                <a:lnTo>
                  <a:pt x="1763978" y="470164"/>
                </a:lnTo>
                <a:lnTo>
                  <a:pt x="1765829" y="472281"/>
                </a:lnTo>
                <a:lnTo>
                  <a:pt x="1767946" y="474398"/>
                </a:lnTo>
                <a:lnTo>
                  <a:pt x="1771915" y="478896"/>
                </a:lnTo>
                <a:lnTo>
                  <a:pt x="1774031" y="480748"/>
                </a:lnTo>
                <a:lnTo>
                  <a:pt x="1775883" y="481806"/>
                </a:lnTo>
                <a:lnTo>
                  <a:pt x="1778000" y="482864"/>
                </a:lnTo>
                <a:lnTo>
                  <a:pt x="1779059" y="482864"/>
                </a:lnTo>
                <a:lnTo>
                  <a:pt x="1780116" y="482864"/>
                </a:lnTo>
                <a:lnTo>
                  <a:pt x="1799431" y="485246"/>
                </a:lnTo>
                <a:lnTo>
                  <a:pt x="1819275" y="488156"/>
                </a:lnTo>
                <a:lnTo>
                  <a:pt x="1838589" y="490802"/>
                </a:lnTo>
                <a:lnTo>
                  <a:pt x="1848380" y="492654"/>
                </a:lnTo>
                <a:lnTo>
                  <a:pt x="1857904" y="494506"/>
                </a:lnTo>
                <a:lnTo>
                  <a:pt x="1860550" y="495035"/>
                </a:lnTo>
                <a:lnTo>
                  <a:pt x="1863196" y="496094"/>
                </a:lnTo>
                <a:lnTo>
                  <a:pt x="1865577" y="497152"/>
                </a:lnTo>
                <a:lnTo>
                  <a:pt x="1867694" y="498475"/>
                </a:lnTo>
                <a:lnTo>
                  <a:pt x="1869810" y="500062"/>
                </a:lnTo>
                <a:lnTo>
                  <a:pt x="1871662" y="501914"/>
                </a:lnTo>
                <a:lnTo>
                  <a:pt x="1873250" y="503766"/>
                </a:lnTo>
                <a:lnTo>
                  <a:pt x="1874837" y="505618"/>
                </a:lnTo>
                <a:lnTo>
                  <a:pt x="1875896" y="507735"/>
                </a:lnTo>
                <a:lnTo>
                  <a:pt x="1876954" y="509852"/>
                </a:lnTo>
                <a:lnTo>
                  <a:pt x="1877483" y="512233"/>
                </a:lnTo>
                <a:lnTo>
                  <a:pt x="1877748" y="514879"/>
                </a:lnTo>
                <a:lnTo>
                  <a:pt x="1877748" y="517260"/>
                </a:lnTo>
                <a:lnTo>
                  <a:pt x="1877483" y="519641"/>
                </a:lnTo>
                <a:lnTo>
                  <a:pt x="1876689" y="522023"/>
                </a:lnTo>
                <a:lnTo>
                  <a:pt x="1875366" y="524933"/>
                </a:lnTo>
                <a:lnTo>
                  <a:pt x="1873514" y="527579"/>
                </a:lnTo>
                <a:lnTo>
                  <a:pt x="1871662" y="530225"/>
                </a:lnTo>
                <a:lnTo>
                  <a:pt x="1869546" y="532077"/>
                </a:lnTo>
                <a:lnTo>
                  <a:pt x="1867429" y="533135"/>
                </a:lnTo>
                <a:lnTo>
                  <a:pt x="1865313" y="534194"/>
                </a:lnTo>
                <a:lnTo>
                  <a:pt x="1863196" y="534458"/>
                </a:lnTo>
                <a:lnTo>
                  <a:pt x="1860814" y="534194"/>
                </a:lnTo>
                <a:lnTo>
                  <a:pt x="1858698" y="533929"/>
                </a:lnTo>
                <a:lnTo>
                  <a:pt x="1856581" y="532871"/>
                </a:lnTo>
                <a:lnTo>
                  <a:pt x="1854729" y="531548"/>
                </a:lnTo>
                <a:lnTo>
                  <a:pt x="1852612" y="530225"/>
                </a:lnTo>
                <a:lnTo>
                  <a:pt x="1850760" y="528637"/>
                </a:lnTo>
                <a:lnTo>
                  <a:pt x="1848908" y="526785"/>
                </a:lnTo>
                <a:lnTo>
                  <a:pt x="1847321" y="524933"/>
                </a:lnTo>
                <a:lnTo>
                  <a:pt x="1844410" y="520700"/>
                </a:lnTo>
                <a:lnTo>
                  <a:pt x="1840971" y="515408"/>
                </a:lnTo>
                <a:lnTo>
                  <a:pt x="1837796" y="511175"/>
                </a:lnTo>
                <a:lnTo>
                  <a:pt x="1835150" y="507735"/>
                </a:lnTo>
                <a:lnTo>
                  <a:pt x="1832769" y="505618"/>
                </a:lnTo>
                <a:lnTo>
                  <a:pt x="1830652" y="503766"/>
                </a:lnTo>
                <a:lnTo>
                  <a:pt x="1828271" y="502973"/>
                </a:lnTo>
                <a:lnTo>
                  <a:pt x="1826419" y="502708"/>
                </a:lnTo>
                <a:lnTo>
                  <a:pt x="1825096" y="503502"/>
                </a:lnTo>
                <a:lnTo>
                  <a:pt x="1823508" y="504560"/>
                </a:lnTo>
                <a:lnTo>
                  <a:pt x="1822185" y="506412"/>
                </a:lnTo>
                <a:lnTo>
                  <a:pt x="1821127" y="508793"/>
                </a:lnTo>
                <a:lnTo>
                  <a:pt x="1820069" y="511704"/>
                </a:lnTo>
                <a:lnTo>
                  <a:pt x="1819275" y="515143"/>
                </a:lnTo>
                <a:lnTo>
                  <a:pt x="1818481" y="519112"/>
                </a:lnTo>
                <a:lnTo>
                  <a:pt x="1816895" y="527314"/>
                </a:lnTo>
                <a:lnTo>
                  <a:pt x="1819275" y="529166"/>
                </a:lnTo>
                <a:lnTo>
                  <a:pt x="1821392" y="531019"/>
                </a:lnTo>
                <a:lnTo>
                  <a:pt x="1823508" y="532341"/>
                </a:lnTo>
                <a:lnTo>
                  <a:pt x="1825889" y="533929"/>
                </a:lnTo>
                <a:lnTo>
                  <a:pt x="1824566" y="537104"/>
                </a:lnTo>
                <a:lnTo>
                  <a:pt x="1824302" y="538162"/>
                </a:lnTo>
                <a:lnTo>
                  <a:pt x="1823773" y="540279"/>
                </a:lnTo>
                <a:lnTo>
                  <a:pt x="1824037" y="540543"/>
                </a:lnTo>
                <a:lnTo>
                  <a:pt x="1824302" y="538162"/>
                </a:lnTo>
                <a:lnTo>
                  <a:pt x="1825096" y="536839"/>
                </a:lnTo>
                <a:lnTo>
                  <a:pt x="1825889" y="533929"/>
                </a:lnTo>
                <a:lnTo>
                  <a:pt x="1835150" y="537898"/>
                </a:lnTo>
                <a:lnTo>
                  <a:pt x="1844676" y="541602"/>
                </a:lnTo>
                <a:lnTo>
                  <a:pt x="1853672" y="545571"/>
                </a:lnTo>
                <a:lnTo>
                  <a:pt x="1857904" y="547952"/>
                </a:lnTo>
                <a:lnTo>
                  <a:pt x="1861873" y="550333"/>
                </a:lnTo>
                <a:lnTo>
                  <a:pt x="1865841" y="553243"/>
                </a:lnTo>
                <a:lnTo>
                  <a:pt x="1869546" y="556154"/>
                </a:lnTo>
                <a:lnTo>
                  <a:pt x="1872985" y="559858"/>
                </a:lnTo>
                <a:lnTo>
                  <a:pt x="1875896" y="563827"/>
                </a:lnTo>
                <a:lnTo>
                  <a:pt x="1878806" y="568589"/>
                </a:lnTo>
                <a:lnTo>
                  <a:pt x="1880923" y="573352"/>
                </a:lnTo>
                <a:lnTo>
                  <a:pt x="1883039" y="578908"/>
                </a:lnTo>
                <a:lnTo>
                  <a:pt x="1884362" y="585523"/>
                </a:lnTo>
                <a:lnTo>
                  <a:pt x="1884891" y="587639"/>
                </a:lnTo>
                <a:lnTo>
                  <a:pt x="1885421" y="589491"/>
                </a:lnTo>
                <a:lnTo>
                  <a:pt x="1886479" y="590814"/>
                </a:lnTo>
                <a:lnTo>
                  <a:pt x="1887273" y="592137"/>
                </a:lnTo>
                <a:lnTo>
                  <a:pt x="1888331" y="593460"/>
                </a:lnTo>
                <a:lnTo>
                  <a:pt x="1889389" y="594254"/>
                </a:lnTo>
                <a:lnTo>
                  <a:pt x="1890977" y="595048"/>
                </a:lnTo>
                <a:lnTo>
                  <a:pt x="1892301" y="595841"/>
                </a:lnTo>
                <a:lnTo>
                  <a:pt x="1895739" y="596371"/>
                </a:lnTo>
                <a:lnTo>
                  <a:pt x="1898914" y="597164"/>
                </a:lnTo>
                <a:lnTo>
                  <a:pt x="1902619" y="597164"/>
                </a:lnTo>
                <a:lnTo>
                  <a:pt x="1906587" y="597164"/>
                </a:lnTo>
                <a:lnTo>
                  <a:pt x="1914790" y="597429"/>
                </a:lnTo>
                <a:lnTo>
                  <a:pt x="1918758" y="597693"/>
                </a:lnTo>
                <a:lnTo>
                  <a:pt x="1922462" y="598223"/>
                </a:lnTo>
                <a:lnTo>
                  <a:pt x="1926166" y="599546"/>
                </a:lnTo>
                <a:lnTo>
                  <a:pt x="1927489" y="600339"/>
                </a:lnTo>
                <a:lnTo>
                  <a:pt x="1929078" y="601398"/>
                </a:lnTo>
                <a:lnTo>
                  <a:pt x="1930664" y="602721"/>
                </a:lnTo>
                <a:lnTo>
                  <a:pt x="1931987" y="604043"/>
                </a:lnTo>
                <a:lnTo>
                  <a:pt x="1933046" y="605631"/>
                </a:lnTo>
                <a:lnTo>
                  <a:pt x="1934370" y="607483"/>
                </a:lnTo>
                <a:lnTo>
                  <a:pt x="1936485" y="602721"/>
                </a:lnTo>
                <a:lnTo>
                  <a:pt x="1938867" y="598223"/>
                </a:lnTo>
                <a:lnTo>
                  <a:pt x="1941777" y="594518"/>
                </a:lnTo>
                <a:lnTo>
                  <a:pt x="1944687" y="591343"/>
                </a:lnTo>
                <a:lnTo>
                  <a:pt x="1948127" y="588168"/>
                </a:lnTo>
                <a:lnTo>
                  <a:pt x="1951567" y="585787"/>
                </a:lnTo>
                <a:lnTo>
                  <a:pt x="1955535" y="583671"/>
                </a:lnTo>
                <a:lnTo>
                  <a:pt x="1959504" y="581289"/>
                </a:lnTo>
                <a:lnTo>
                  <a:pt x="1963473" y="579966"/>
                </a:lnTo>
                <a:lnTo>
                  <a:pt x="1967707" y="578379"/>
                </a:lnTo>
                <a:lnTo>
                  <a:pt x="1976437" y="575998"/>
                </a:lnTo>
                <a:lnTo>
                  <a:pt x="1985433" y="573616"/>
                </a:lnTo>
                <a:lnTo>
                  <a:pt x="1994164" y="571500"/>
                </a:lnTo>
                <a:lnTo>
                  <a:pt x="1999721" y="569119"/>
                </a:lnTo>
                <a:lnTo>
                  <a:pt x="2004748" y="565944"/>
                </a:lnTo>
                <a:lnTo>
                  <a:pt x="2008981" y="563033"/>
                </a:lnTo>
                <a:lnTo>
                  <a:pt x="2012950" y="559593"/>
                </a:lnTo>
                <a:lnTo>
                  <a:pt x="2016389" y="555889"/>
                </a:lnTo>
                <a:lnTo>
                  <a:pt x="2019300" y="551920"/>
                </a:lnTo>
                <a:lnTo>
                  <a:pt x="2022210" y="547687"/>
                </a:lnTo>
                <a:lnTo>
                  <a:pt x="2024591" y="543189"/>
                </a:lnTo>
                <a:lnTo>
                  <a:pt x="2026444" y="538691"/>
                </a:lnTo>
                <a:lnTo>
                  <a:pt x="2028296" y="533929"/>
                </a:lnTo>
                <a:lnTo>
                  <a:pt x="2029620" y="528902"/>
                </a:lnTo>
                <a:lnTo>
                  <a:pt x="2030677" y="523875"/>
                </a:lnTo>
                <a:lnTo>
                  <a:pt x="2033058" y="513556"/>
                </a:lnTo>
                <a:lnTo>
                  <a:pt x="2034381" y="502708"/>
                </a:lnTo>
                <a:lnTo>
                  <a:pt x="2033324" y="498739"/>
                </a:lnTo>
                <a:lnTo>
                  <a:pt x="2032265" y="494771"/>
                </a:lnTo>
                <a:lnTo>
                  <a:pt x="2032000" y="491066"/>
                </a:lnTo>
                <a:lnTo>
                  <a:pt x="2032000" y="487098"/>
                </a:lnTo>
                <a:lnTo>
                  <a:pt x="2032265" y="483658"/>
                </a:lnTo>
                <a:lnTo>
                  <a:pt x="2032529" y="479954"/>
                </a:lnTo>
                <a:lnTo>
                  <a:pt x="2033587" y="476779"/>
                </a:lnTo>
                <a:lnTo>
                  <a:pt x="2034646" y="473339"/>
                </a:lnTo>
                <a:lnTo>
                  <a:pt x="2035969" y="469900"/>
                </a:lnTo>
                <a:lnTo>
                  <a:pt x="2037821" y="466460"/>
                </a:lnTo>
                <a:lnTo>
                  <a:pt x="2041525" y="460110"/>
                </a:lnTo>
                <a:lnTo>
                  <a:pt x="2045758" y="454025"/>
                </a:lnTo>
                <a:lnTo>
                  <a:pt x="2050521" y="447675"/>
                </a:lnTo>
                <a:lnTo>
                  <a:pt x="2053431" y="446616"/>
                </a:lnTo>
                <a:lnTo>
                  <a:pt x="2056077" y="445294"/>
                </a:lnTo>
                <a:lnTo>
                  <a:pt x="2058194" y="443706"/>
                </a:lnTo>
                <a:lnTo>
                  <a:pt x="2060046" y="442383"/>
                </a:lnTo>
                <a:lnTo>
                  <a:pt x="2061369" y="440796"/>
                </a:lnTo>
                <a:lnTo>
                  <a:pt x="2062691" y="438944"/>
                </a:lnTo>
                <a:lnTo>
                  <a:pt x="2063750" y="437356"/>
                </a:lnTo>
                <a:lnTo>
                  <a:pt x="2064279" y="435504"/>
                </a:lnTo>
                <a:lnTo>
                  <a:pt x="2064544" y="433652"/>
                </a:lnTo>
                <a:lnTo>
                  <a:pt x="2064808" y="431535"/>
                </a:lnTo>
                <a:lnTo>
                  <a:pt x="2064808" y="427831"/>
                </a:lnTo>
                <a:lnTo>
                  <a:pt x="2064014" y="423598"/>
                </a:lnTo>
                <a:lnTo>
                  <a:pt x="2062957" y="419629"/>
                </a:lnTo>
                <a:lnTo>
                  <a:pt x="2060575" y="410898"/>
                </a:lnTo>
                <a:lnTo>
                  <a:pt x="2059781" y="406664"/>
                </a:lnTo>
                <a:lnTo>
                  <a:pt x="2058987" y="402696"/>
                </a:lnTo>
                <a:lnTo>
                  <a:pt x="2058987" y="398727"/>
                </a:lnTo>
                <a:lnTo>
                  <a:pt x="2059253" y="396875"/>
                </a:lnTo>
                <a:lnTo>
                  <a:pt x="2059781" y="395023"/>
                </a:lnTo>
                <a:lnTo>
                  <a:pt x="2060575" y="393171"/>
                </a:lnTo>
                <a:lnTo>
                  <a:pt x="2061369" y="391583"/>
                </a:lnTo>
                <a:lnTo>
                  <a:pt x="2062691" y="389731"/>
                </a:lnTo>
                <a:lnTo>
                  <a:pt x="2064544" y="388143"/>
                </a:lnTo>
                <a:lnTo>
                  <a:pt x="2060839" y="383646"/>
                </a:lnTo>
                <a:lnTo>
                  <a:pt x="2058194" y="379677"/>
                </a:lnTo>
                <a:lnTo>
                  <a:pt x="2056077" y="375708"/>
                </a:lnTo>
                <a:lnTo>
                  <a:pt x="2054225" y="372004"/>
                </a:lnTo>
                <a:lnTo>
                  <a:pt x="2052902" y="368829"/>
                </a:lnTo>
                <a:lnTo>
                  <a:pt x="2052373" y="365919"/>
                </a:lnTo>
                <a:lnTo>
                  <a:pt x="2051844" y="363008"/>
                </a:lnTo>
                <a:lnTo>
                  <a:pt x="2052373" y="360627"/>
                </a:lnTo>
                <a:lnTo>
                  <a:pt x="2052902" y="358510"/>
                </a:lnTo>
                <a:lnTo>
                  <a:pt x="2054225" y="356658"/>
                </a:lnTo>
                <a:lnTo>
                  <a:pt x="2055283" y="354806"/>
                </a:lnTo>
                <a:lnTo>
                  <a:pt x="2056871" y="352954"/>
                </a:lnTo>
                <a:lnTo>
                  <a:pt x="2058723" y="351366"/>
                </a:lnTo>
                <a:lnTo>
                  <a:pt x="2060839" y="350043"/>
                </a:lnTo>
                <a:lnTo>
                  <a:pt x="2065866" y="347662"/>
                </a:lnTo>
                <a:lnTo>
                  <a:pt x="2070894" y="345546"/>
                </a:lnTo>
                <a:lnTo>
                  <a:pt x="2076979" y="343429"/>
                </a:lnTo>
                <a:lnTo>
                  <a:pt x="2082271" y="341312"/>
                </a:lnTo>
                <a:lnTo>
                  <a:pt x="2087562" y="339196"/>
                </a:lnTo>
                <a:lnTo>
                  <a:pt x="2092325" y="336550"/>
                </a:lnTo>
                <a:lnTo>
                  <a:pt x="2094441" y="334962"/>
                </a:lnTo>
                <a:lnTo>
                  <a:pt x="2096294" y="333639"/>
                </a:lnTo>
                <a:lnTo>
                  <a:pt x="2097617" y="332052"/>
                </a:lnTo>
                <a:lnTo>
                  <a:pt x="2098939" y="330200"/>
                </a:lnTo>
                <a:lnTo>
                  <a:pt x="2099998" y="328083"/>
                </a:lnTo>
                <a:lnTo>
                  <a:pt x="2100262" y="325437"/>
                </a:lnTo>
                <a:lnTo>
                  <a:pt x="2105289" y="325437"/>
                </a:lnTo>
                <a:lnTo>
                  <a:pt x="2110846" y="324908"/>
                </a:lnTo>
                <a:lnTo>
                  <a:pt x="2122223" y="323850"/>
                </a:lnTo>
                <a:lnTo>
                  <a:pt x="2127515" y="323850"/>
                </a:lnTo>
                <a:lnTo>
                  <a:pt x="2132012" y="324114"/>
                </a:lnTo>
                <a:lnTo>
                  <a:pt x="2134394" y="324379"/>
                </a:lnTo>
                <a:lnTo>
                  <a:pt x="2136246" y="324908"/>
                </a:lnTo>
                <a:lnTo>
                  <a:pt x="2137569" y="325966"/>
                </a:lnTo>
                <a:lnTo>
                  <a:pt x="2138892" y="326760"/>
                </a:lnTo>
                <a:lnTo>
                  <a:pt x="2140214" y="328348"/>
                </a:lnTo>
                <a:lnTo>
                  <a:pt x="2140744" y="329935"/>
                </a:lnTo>
                <a:lnTo>
                  <a:pt x="2141008" y="331523"/>
                </a:lnTo>
                <a:lnTo>
                  <a:pt x="2140744" y="332846"/>
                </a:lnTo>
                <a:lnTo>
                  <a:pt x="2140214" y="334433"/>
                </a:lnTo>
                <a:lnTo>
                  <a:pt x="2139156" y="336021"/>
                </a:lnTo>
                <a:lnTo>
                  <a:pt x="2136511" y="339460"/>
                </a:lnTo>
                <a:lnTo>
                  <a:pt x="2133071" y="342371"/>
                </a:lnTo>
                <a:lnTo>
                  <a:pt x="2129367" y="345546"/>
                </a:lnTo>
                <a:lnTo>
                  <a:pt x="2125663" y="348721"/>
                </a:lnTo>
                <a:lnTo>
                  <a:pt x="2122487" y="351366"/>
                </a:lnTo>
                <a:lnTo>
                  <a:pt x="2118519" y="355335"/>
                </a:lnTo>
                <a:lnTo>
                  <a:pt x="2114550" y="359039"/>
                </a:lnTo>
                <a:lnTo>
                  <a:pt x="2133335" y="383910"/>
                </a:lnTo>
                <a:lnTo>
                  <a:pt x="2150004" y="387085"/>
                </a:lnTo>
                <a:lnTo>
                  <a:pt x="2158471" y="388408"/>
                </a:lnTo>
                <a:lnTo>
                  <a:pt x="2167202" y="389466"/>
                </a:lnTo>
                <a:lnTo>
                  <a:pt x="2175404" y="390260"/>
                </a:lnTo>
                <a:lnTo>
                  <a:pt x="2184136" y="391054"/>
                </a:lnTo>
                <a:lnTo>
                  <a:pt x="2192337" y="391054"/>
                </a:lnTo>
                <a:lnTo>
                  <a:pt x="2200804" y="391054"/>
                </a:lnTo>
                <a:lnTo>
                  <a:pt x="2209006" y="390260"/>
                </a:lnTo>
                <a:lnTo>
                  <a:pt x="2217209" y="389202"/>
                </a:lnTo>
                <a:lnTo>
                  <a:pt x="2225146" y="387614"/>
                </a:lnTo>
                <a:lnTo>
                  <a:pt x="2232819" y="385498"/>
                </a:lnTo>
                <a:lnTo>
                  <a:pt x="2240492" y="382587"/>
                </a:lnTo>
                <a:lnTo>
                  <a:pt x="2247901" y="379412"/>
                </a:lnTo>
                <a:lnTo>
                  <a:pt x="2255308" y="375444"/>
                </a:lnTo>
                <a:lnTo>
                  <a:pt x="2258748" y="372798"/>
                </a:lnTo>
                <a:lnTo>
                  <a:pt x="2262187" y="370416"/>
                </a:lnTo>
                <a:lnTo>
                  <a:pt x="2264834" y="368300"/>
                </a:lnTo>
                <a:lnTo>
                  <a:pt x="2267214" y="366183"/>
                </a:lnTo>
                <a:lnTo>
                  <a:pt x="2269860" y="363537"/>
                </a:lnTo>
                <a:lnTo>
                  <a:pt x="2271978" y="361156"/>
                </a:lnTo>
                <a:lnTo>
                  <a:pt x="2273830" y="358775"/>
                </a:lnTo>
                <a:lnTo>
                  <a:pt x="2275152" y="356394"/>
                </a:lnTo>
                <a:lnTo>
                  <a:pt x="2276739" y="353483"/>
                </a:lnTo>
                <a:lnTo>
                  <a:pt x="2278062" y="350837"/>
                </a:lnTo>
                <a:lnTo>
                  <a:pt x="2278856" y="347927"/>
                </a:lnTo>
                <a:lnTo>
                  <a:pt x="2279914" y="345281"/>
                </a:lnTo>
                <a:lnTo>
                  <a:pt x="2280444" y="342371"/>
                </a:lnTo>
                <a:lnTo>
                  <a:pt x="2280974" y="339725"/>
                </a:lnTo>
                <a:lnTo>
                  <a:pt x="2281502" y="333639"/>
                </a:lnTo>
                <a:lnTo>
                  <a:pt x="2281502" y="327819"/>
                </a:lnTo>
                <a:lnTo>
                  <a:pt x="2280444" y="321469"/>
                </a:lnTo>
                <a:lnTo>
                  <a:pt x="2278856" y="315383"/>
                </a:lnTo>
                <a:lnTo>
                  <a:pt x="2277004" y="309298"/>
                </a:lnTo>
                <a:lnTo>
                  <a:pt x="2274623" y="303212"/>
                </a:lnTo>
                <a:lnTo>
                  <a:pt x="2271978" y="297127"/>
                </a:lnTo>
                <a:lnTo>
                  <a:pt x="2268538" y="290777"/>
                </a:lnTo>
                <a:lnTo>
                  <a:pt x="2264834" y="284956"/>
                </a:lnTo>
                <a:lnTo>
                  <a:pt x="2260864" y="279135"/>
                </a:lnTo>
                <a:lnTo>
                  <a:pt x="2259806" y="277548"/>
                </a:lnTo>
                <a:lnTo>
                  <a:pt x="2259542" y="275696"/>
                </a:lnTo>
                <a:lnTo>
                  <a:pt x="2259277" y="273579"/>
                </a:lnTo>
                <a:lnTo>
                  <a:pt x="2259277" y="271462"/>
                </a:lnTo>
                <a:lnTo>
                  <a:pt x="2259542" y="267229"/>
                </a:lnTo>
                <a:lnTo>
                  <a:pt x="2259542" y="262731"/>
                </a:lnTo>
                <a:lnTo>
                  <a:pt x="2259542" y="261408"/>
                </a:lnTo>
                <a:lnTo>
                  <a:pt x="2259012" y="259821"/>
                </a:lnTo>
                <a:lnTo>
                  <a:pt x="2257690" y="256646"/>
                </a:lnTo>
                <a:lnTo>
                  <a:pt x="2255838" y="254000"/>
                </a:lnTo>
                <a:lnTo>
                  <a:pt x="2254779" y="250825"/>
                </a:lnTo>
                <a:lnTo>
                  <a:pt x="2253985" y="249766"/>
                </a:lnTo>
                <a:lnTo>
                  <a:pt x="2253721" y="248179"/>
                </a:lnTo>
                <a:lnTo>
                  <a:pt x="2253456" y="246856"/>
                </a:lnTo>
                <a:lnTo>
                  <a:pt x="2253721" y="245269"/>
                </a:lnTo>
                <a:lnTo>
                  <a:pt x="2254250" y="244210"/>
                </a:lnTo>
                <a:lnTo>
                  <a:pt x="2255573" y="242887"/>
                </a:lnTo>
                <a:lnTo>
                  <a:pt x="2257160" y="241829"/>
                </a:lnTo>
                <a:lnTo>
                  <a:pt x="2259277" y="240506"/>
                </a:lnTo>
                <a:lnTo>
                  <a:pt x="2261394" y="239448"/>
                </a:lnTo>
                <a:lnTo>
                  <a:pt x="2263246" y="239183"/>
                </a:lnTo>
                <a:lnTo>
                  <a:pt x="2265362" y="238919"/>
                </a:lnTo>
                <a:lnTo>
                  <a:pt x="2267214" y="238919"/>
                </a:lnTo>
                <a:lnTo>
                  <a:pt x="2269067" y="239183"/>
                </a:lnTo>
                <a:lnTo>
                  <a:pt x="2270919" y="239448"/>
                </a:lnTo>
                <a:lnTo>
                  <a:pt x="2272506" y="240242"/>
                </a:lnTo>
                <a:lnTo>
                  <a:pt x="2274358" y="241035"/>
                </a:lnTo>
                <a:lnTo>
                  <a:pt x="2277534" y="243152"/>
                </a:lnTo>
                <a:lnTo>
                  <a:pt x="2280444" y="246062"/>
                </a:lnTo>
                <a:lnTo>
                  <a:pt x="2283354" y="248973"/>
                </a:lnTo>
                <a:lnTo>
                  <a:pt x="2286000" y="252148"/>
                </a:lnTo>
                <a:lnTo>
                  <a:pt x="2288646" y="249502"/>
                </a:lnTo>
                <a:lnTo>
                  <a:pt x="2291556" y="246856"/>
                </a:lnTo>
                <a:lnTo>
                  <a:pt x="2294731" y="244739"/>
                </a:lnTo>
                <a:lnTo>
                  <a:pt x="2297642" y="243152"/>
                </a:lnTo>
                <a:lnTo>
                  <a:pt x="2301081" y="241829"/>
                </a:lnTo>
                <a:lnTo>
                  <a:pt x="2304521" y="240506"/>
                </a:lnTo>
                <a:lnTo>
                  <a:pt x="2308225" y="239448"/>
                </a:lnTo>
                <a:lnTo>
                  <a:pt x="2311929" y="238919"/>
                </a:lnTo>
                <a:lnTo>
                  <a:pt x="2319073" y="237596"/>
                </a:lnTo>
                <a:lnTo>
                  <a:pt x="2326481" y="237331"/>
                </a:lnTo>
                <a:lnTo>
                  <a:pt x="2341827" y="236537"/>
                </a:lnTo>
                <a:lnTo>
                  <a:pt x="2349236" y="236008"/>
                </a:lnTo>
                <a:lnTo>
                  <a:pt x="2352940" y="235214"/>
                </a:lnTo>
                <a:lnTo>
                  <a:pt x="2356644" y="234421"/>
                </a:lnTo>
                <a:lnTo>
                  <a:pt x="2360084" y="233362"/>
                </a:lnTo>
                <a:lnTo>
                  <a:pt x="2363523" y="232304"/>
                </a:lnTo>
                <a:lnTo>
                  <a:pt x="2366433" y="230981"/>
                </a:lnTo>
                <a:lnTo>
                  <a:pt x="2369608" y="229129"/>
                </a:lnTo>
                <a:lnTo>
                  <a:pt x="2372254" y="227012"/>
                </a:lnTo>
                <a:lnTo>
                  <a:pt x="2375164" y="224631"/>
                </a:lnTo>
                <a:lnTo>
                  <a:pt x="2377810" y="221721"/>
                </a:lnTo>
                <a:lnTo>
                  <a:pt x="2379928" y="218810"/>
                </a:lnTo>
                <a:lnTo>
                  <a:pt x="2382044" y="215106"/>
                </a:lnTo>
                <a:lnTo>
                  <a:pt x="2383896" y="210608"/>
                </a:lnTo>
                <a:lnTo>
                  <a:pt x="2385748" y="206110"/>
                </a:lnTo>
                <a:lnTo>
                  <a:pt x="2387072" y="200819"/>
                </a:lnTo>
                <a:lnTo>
                  <a:pt x="2391569" y="205052"/>
                </a:lnTo>
                <a:lnTo>
                  <a:pt x="2395009" y="209550"/>
                </a:lnTo>
                <a:lnTo>
                  <a:pt x="2397919" y="214048"/>
                </a:lnTo>
                <a:lnTo>
                  <a:pt x="2400035" y="218810"/>
                </a:lnTo>
                <a:lnTo>
                  <a:pt x="2401623" y="223308"/>
                </a:lnTo>
                <a:lnTo>
                  <a:pt x="2402681" y="227806"/>
                </a:lnTo>
                <a:lnTo>
                  <a:pt x="2403210" y="232569"/>
                </a:lnTo>
                <a:lnTo>
                  <a:pt x="2403739" y="237066"/>
                </a:lnTo>
                <a:lnTo>
                  <a:pt x="2404005" y="246327"/>
                </a:lnTo>
                <a:lnTo>
                  <a:pt x="2404269" y="255587"/>
                </a:lnTo>
                <a:lnTo>
                  <a:pt x="2404533" y="259821"/>
                </a:lnTo>
                <a:lnTo>
                  <a:pt x="2405062" y="264318"/>
                </a:lnTo>
                <a:lnTo>
                  <a:pt x="2406385" y="268552"/>
                </a:lnTo>
                <a:lnTo>
                  <a:pt x="2407709" y="272785"/>
                </a:lnTo>
                <a:lnTo>
                  <a:pt x="2411677" y="275166"/>
                </a:lnTo>
                <a:lnTo>
                  <a:pt x="2415381" y="278341"/>
                </a:lnTo>
                <a:lnTo>
                  <a:pt x="2418027" y="281252"/>
                </a:lnTo>
                <a:lnTo>
                  <a:pt x="2420937" y="284691"/>
                </a:lnTo>
                <a:lnTo>
                  <a:pt x="2423054" y="288396"/>
                </a:lnTo>
                <a:lnTo>
                  <a:pt x="2424906" y="292100"/>
                </a:lnTo>
                <a:lnTo>
                  <a:pt x="2426758" y="296069"/>
                </a:lnTo>
                <a:lnTo>
                  <a:pt x="2428346" y="300037"/>
                </a:lnTo>
                <a:lnTo>
                  <a:pt x="2430993" y="307975"/>
                </a:lnTo>
                <a:lnTo>
                  <a:pt x="2433638" y="315912"/>
                </a:lnTo>
                <a:lnTo>
                  <a:pt x="2435225" y="320146"/>
                </a:lnTo>
                <a:lnTo>
                  <a:pt x="2437077" y="324114"/>
                </a:lnTo>
                <a:lnTo>
                  <a:pt x="2438929" y="327819"/>
                </a:lnTo>
                <a:lnTo>
                  <a:pt x="2441310" y="331523"/>
                </a:lnTo>
                <a:lnTo>
                  <a:pt x="2439987" y="336550"/>
                </a:lnTo>
                <a:lnTo>
                  <a:pt x="2438929" y="341577"/>
                </a:lnTo>
                <a:lnTo>
                  <a:pt x="2438400" y="345810"/>
                </a:lnTo>
                <a:lnTo>
                  <a:pt x="2438135" y="350308"/>
                </a:lnTo>
                <a:lnTo>
                  <a:pt x="2438400" y="354541"/>
                </a:lnTo>
                <a:lnTo>
                  <a:pt x="2438929" y="358510"/>
                </a:lnTo>
                <a:lnTo>
                  <a:pt x="2440252" y="361685"/>
                </a:lnTo>
                <a:lnTo>
                  <a:pt x="2441310" y="365389"/>
                </a:lnTo>
                <a:lnTo>
                  <a:pt x="2442898" y="368564"/>
                </a:lnTo>
                <a:lnTo>
                  <a:pt x="2444750" y="372004"/>
                </a:lnTo>
                <a:lnTo>
                  <a:pt x="2446867" y="374650"/>
                </a:lnTo>
                <a:lnTo>
                  <a:pt x="2449512" y="377825"/>
                </a:lnTo>
                <a:lnTo>
                  <a:pt x="2451894" y="380206"/>
                </a:lnTo>
                <a:lnTo>
                  <a:pt x="2454539" y="383116"/>
                </a:lnTo>
                <a:lnTo>
                  <a:pt x="2460360" y="387879"/>
                </a:lnTo>
                <a:lnTo>
                  <a:pt x="2466710" y="392906"/>
                </a:lnTo>
                <a:lnTo>
                  <a:pt x="2472796" y="397404"/>
                </a:lnTo>
                <a:lnTo>
                  <a:pt x="2478881" y="402431"/>
                </a:lnTo>
                <a:lnTo>
                  <a:pt x="2484967" y="407194"/>
                </a:lnTo>
                <a:lnTo>
                  <a:pt x="2490259" y="412485"/>
                </a:lnTo>
                <a:lnTo>
                  <a:pt x="2492639" y="415131"/>
                </a:lnTo>
                <a:lnTo>
                  <a:pt x="2495285" y="418041"/>
                </a:lnTo>
                <a:lnTo>
                  <a:pt x="2497403" y="420952"/>
                </a:lnTo>
                <a:lnTo>
                  <a:pt x="2499255" y="424127"/>
                </a:lnTo>
                <a:lnTo>
                  <a:pt x="2500577" y="427566"/>
                </a:lnTo>
                <a:lnTo>
                  <a:pt x="2501900" y="431006"/>
                </a:lnTo>
                <a:lnTo>
                  <a:pt x="2506133" y="429683"/>
                </a:lnTo>
                <a:lnTo>
                  <a:pt x="2510631" y="428889"/>
                </a:lnTo>
                <a:lnTo>
                  <a:pt x="2514864" y="427831"/>
                </a:lnTo>
                <a:lnTo>
                  <a:pt x="2518569" y="427831"/>
                </a:lnTo>
                <a:lnTo>
                  <a:pt x="2522273" y="427831"/>
                </a:lnTo>
                <a:lnTo>
                  <a:pt x="2525448" y="428096"/>
                </a:lnTo>
                <a:lnTo>
                  <a:pt x="2528623" y="428889"/>
                </a:lnTo>
                <a:lnTo>
                  <a:pt x="2531798" y="429683"/>
                </a:lnTo>
                <a:lnTo>
                  <a:pt x="2534444" y="431006"/>
                </a:lnTo>
                <a:lnTo>
                  <a:pt x="2536825" y="432329"/>
                </a:lnTo>
                <a:lnTo>
                  <a:pt x="2539471" y="433916"/>
                </a:lnTo>
                <a:lnTo>
                  <a:pt x="2541852" y="435768"/>
                </a:lnTo>
                <a:lnTo>
                  <a:pt x="2543969" y="437885"/>
                </a:lnTo>
                <a:lnTo>
                  <a:pt x="2546085" y="440002"/>
                </a:lnTo>
                <a:lnTo>
                  <a:pt x="2550054" y="444764"/>
                </a:lnTo>
                <a:lnTo>
                  <a:pt x="2553758" y="450056"/>
                </a:lnTo>
                <a:lnTo>
                  <a:pt x="2557198" y="455348"/>
                </a:lnTo>
                <a:lnTo>
                  <a:pt x="2564077" y="466460"/>
                </a:lnTo>
                <a:lnTo>
                  <a:pt x="2567781" y="472016"/>
                </a:lnTo>
                <a:lnTo>
                  <a:pt x="2571221" y="477044"/>
                </a:lnTo>
                <a:lnTo>
                  <a:pt x="2575454" y="481541"/>
                </a:lnTo>
                <a:lnTo>
                  <a:pt x="2577835" y="483394"/>
                </a:lnTo>
                <a:lnTo>
                  <a:pt x="2579953" y="485246"/>
                </a:lnTo>
                <a:lnTo>
                  <a:pt x="2579423" y="491066"/>
                </a:lnTo>
                <a:lnTo>
                  <a:pt x="2580217" y="491596"/>
                </a:lnTo>
                <a:lnTo>
                  <a:pt x="2579953" y="485246"/>
                </a:lnTo>
                <a:lnTo>
                  <a:pt x="2583921" y="483923"/>
                </a:lnTo>
                <a:lnTo>
                  <a:pt x="2587625" y="482864"/>
                </a:lnTo>
                <a:lnTo>
                  <a:pt x="2594505" y="479689"/>
                </a:lnTo>
                <a:lnTo>
                  <a:pt x="2601119" y="475985"/>
                </a:lnTo>
                <a:lnTo>
                  <a:pt x="2606939" y="472016"/>
                </a:lnTo>
                <a:lnTo>
                  <a:pt x="2612760" y="467783"/>
                </a:lnTo>
                <a:lnTo>
                  <a:pt x="2618317" y="462756"/>
                </a:lnTo>
                <a:lnTo>
                  <a:pt x="2623344" y="457729"/>
                </a:lnTo>
                <a:lnTo>
                  <a:pt x="2628106" y="452437"/>
                </a:lnTo>
                <a:lnTo>
                  <a:pt x="2632869" y="446881"/>
                </a:lnTo>
                <a:lnTo>
                  <a:pt x="2637367" y="441060"/>
                </a:lnTo>
                <a:lnTo>
                  <a:pt x="2646362" y="429683"/>
                </a:lnTo>
                <a:lnTo>
                  <a:pt x="2655623" y="418041"/>
                </a:lnTo>
                <a:lnTo>
                  <a:pt x="2660121" y="412485"/>
                </a:lnTo>
                <a:lnTo>
                  <a:pt x="2664619" y="406929"/>
                </a:lnTo>
                <a:lnTo>
                  <a:pt x="2668059" y="403225"/>
                </a:lnTo>
                <a:lnTo>
                  <a:pt x="2671762" y="400314"/>
                </a:lnTo>
                <a:lnTo>
                  <a:pt x="2675203" y="397139"/>
                </a:lnTo>
                <a:lnTo>
                  <a:pt x="2678642" y="394229"/>
                </a:lnTo>
                <a:lnTo>
                  <a:pt x="2681817" y="392112"/>
                </a:lnTo>
                <a:lnTo>
                  <a:pt x="2685521" y="390260"/>
                </a:lnTo>
                <a:lnTo>
                  <a:pt x="2688960" y="388937"/>
                </a:lnTo>
                <a:lnTo>
                  <a:pt x="2692664" y="387614"/>
                </a:lnTo>
                <a:lnTo>
                  <a:pt x="2696369" y="387085"/>
                </a:lnTo>
                <a:lnTo>
                  <a:pt x="2700073" y="386291"/>
                </a:lnTo>
                <a:lnTo>
                  <a:pt x="2704043" y="386291"/>
                </a:lnTo>
                <a:lnTo>
                  <a:pt x="2707746" y="386556"/>
                </a:lnTo>
                <a:lnTo>
                  <a:pt x="2711980" y="387350"/>
                </a:lnTo>
                <a:lnTo>
                  <a:pt x="2715948" y="388408"/>
                </a:lnTo>
                <a:lnTo>
                  <a:pt x="2720181" y="389996"/>
                </a:lnTo>
                <a:lnTo>
                  <a:pt x="2724944" y="391848"/>
                </a:lnTo>
                <a:lnTo>
                  <a:pt x="2723885" y="388143"/>
                </a:lnTo>
                <a:lnTo>
                  <a:pt x="2723356" y="384968"/>
                </a:lnTo>
                <a:lnTo>
                  <a:pt x="2723356" y="381529"/>
                </a:lnTo>
                <a:lnTo>
                  <a:pt x="2723356" y="378354"/>
                </a:lnTo>
                <a:lnTo>
                  <a:pt x="2723621" y="375708"/>
                </a:lnTo>
                <a:lnTo>
                  <a:pt x="2724680" y="372798"/>
                </a:lnTo>
                <a:lnTo>
                  <a:pt x="2725473" y="370416"/>
                </a:lnTo>
                <a:lnTo>
                  <a:pt x="2726531" y="368035"/>
                </a:lnTo>
                <a:lnTo>
                  <a:pt x="2727854" y="365919"/>
                </a:lnTo>
                <a:lnTo>
                  <a:pt x="2729442" y="363537"/>
                </a:lnTo>
                <a:lnTo>
                  <a:pt x="2732881" y="359569"/>
                </a:lnTo>
                <a:lnTo>
                  <a:pt x="2737114" y="355864"/>
                </a:lnTo>
                <a:lnTo>
                  <a:pt x="2741613" y="352689"/>
                </a:lnTo>
                <a:lnTo>
                  <a:pt x="2750609" y="346075"/>
                </a:lnTo>
                <a:lnTo>
                  <a:pt x="2755371" y="342635"/>
                </a:lnTo>
                <a:lnTo>
                  <a:pt x="2759605" y="339460"/>
                </a:lnTo>
                <a:lnTo>
                  <a:pt x="2763309" y="335756"/>
                </a:lnTo>
                <a:lnTo>
                  <a:pt x="2764897" y="333639"/>
                </a:lnTo>
                <a:lnTo>
                  <a:pt x="2766483" y="331523"/>
                </a:lnTo>
                <a:lnTo>
                  <a:pt x="2767806" y="328877"/>
                </a:lnTo>
                <a:lnTo>
                  <a:pt x="2768864" y="326760"/>
                </a:lnTo>
                <a:lnTo>
                  <a:pt x="2769658" y="324114"/>
                </a:lnTo>
                <a:lnTo>
                  <a:pt x="2770453" y="321204"/>
                </a:lnTo>
                <a:lnTo>
                  <a:pt x="2792148" y="301889"/>
                </a:lnTo>
                <a:lnTo>
                  <a:pt x="2792412" y="301889"/>
                </a:lnTo>
                <a:lnTo>
                  <a:pt x="2796910" y="282046"/>
                </a:lnTo>
                <a:lnTo>
                  <a:pt x="2797175" y="280458"/>
                </a:lnTo>
                <a:lnTo>
                  <a:pt x="2797704" y="279135"/>
                </a:lnTo>
                <a:lnTo>
                  <a:pt x="2797704" y="278077"/>
                </a:lnTo>
                <a:lnTo>
                  <a:pt x="2797439" y="276489"/>
                </a:lnTo>
                <a:lnTo>
                  <a:pt x="2796910" y="273844"/>
                </a:lnTo>
                <a:lnTo>
                  <a:pt x="2795587" y="271462"/>
                </a:lnTo>
                <a:lnTo>
                  <a:pt x="2796910" y="282046"/>
                </a:lnTo>
                <a:lnTo>
                  <a:pt x="2767277" y="247914"/>
                </a:lnTo>
                <a:lnTo>
                  <a:pt x="2759075" y="249502"/>
                </a:lnTo>
                <a:lnTo>
                  <a:pt x="2755106" y="250031"/>
                </a:lnTo>
                <a:lnTo>
                  <a:pt x="2751137" y="250031"/>
                </a:lnTo>
                <a:lnTo>
                  <a:pt x="2749285" y="249766"/>
                </a:lnTo>
                <a:lnTo>
                  <a:pt x="2747433" y="249502"/>
                </a:lnTo>
                <a:lnTo>
                  <a:pt x="2745581" y="248708"/>
                </a:lnTo>
                <a:lnTo>
                  <a:pt x="2743729" y="247914"/>
                </a:lnTo>
                <a:lnTo>
                  <a:pt x="2742142" y="246591"/>
                </a:lnTo>
                <a:lnTo>
                  <a:pt x="2740554" y="245004"/>
                </a:lnTo>
                <a:lnTo>
                  <a:pt x="2738968" y="243152"/>
                </a:lnTo>
                <a:lnTo>
                  <a:pt x="2737379" y="241035"/>
                </a:lnTo>
                <a:lnTo>
                  <a:pt x="2737114" y="240242"/>
                </a:lnTo>
                <a:lnTo>
                  <a:pt x="2737114" y="239183"/>
                </a:lnTo>
                <a:lnTo>
                  <a:pt x="2738173" y="236537"/>
                </a:lnTo>
                <a:lnTo>
                  <a:pt x="2739231" y="234156"/>
                </a:lnTo>
                <a:lnTo>
                  <a:pt x="2740025" y="233098"/>
                </a:lnTo>
                <a:lnTo>
                  <a:pt x="2740554" y="232569"/>
                </a:lnTo>
                <a:lnTo>
                  <a:pt x="2743465" y="231775"/>
                </a:lnTo>
                <a:lnTo>
                  <a:pt x="2745581" y="231510"/>
                </a:lnTo>
                <a:lnTo>
                  <a:pt x="2747698" y="231510"/>
                </a:lnTo>
                <a:lnTo>
                  <a:pt x="2749814" y="231775"/>
                </a:lnTo>
                <a:lnTo>
                  <a:pt x="2751667" y="232569"/>
                </a:lnTo>
                <a:lnTo>
                  <a:pt x="2753254" y="233362"/>
                </a:lnTo>
                <a:lnTo>
                  <a:pt x="2754577" y="234421"/>
                </a:lnTo>
                <a:lnTo>
                  <a:pt x="2756164" y="236008"/>
                </a:lnTo>
                <a:lnTo>
                  <a:pt x="2759075" y="238654"/>
                </a:lnTo>
                <a:lnTo>
                  <a:pt x="2761721" y="241829"/>
                </a:lnTo>
                <a:lnTo>
                  <a:pt x="2764102" y="244739"/>
                </a:lnTo>
                <a:lnTo>
                  <a:pt x="2767277" y="247650"/>
                </a:lnTo>
                <a:lnTo>
                  <a:pt x="2769658" y="245269"/>
                </a:lnTo>
                <a:lnTo>
                  <a:pt x="2772833" y="243681"/>
                </a:lnTo>
                <a:lnTo>
                  <a:pt x="2775479" y="242094"/>
                </a:lnTo>
                <a:lnTo>
                  <a:pt x="2778654" y="240771"/>
                </a:lnTo>
                <a:lnTo>
                  <a:pt x="2781829" y="239977"/>
                </a:lnTo>
                <a:lnTo>
                  <a:pt x="2784739" y="239448"/>
                </a:lnTo>
                <a:lnTo>
                  <a:pt x="2788179" y="239977"/>
                </a:lnTo>
                <a:lnTo>
                  <a:pt x="2791883" y="240771"/>
                </a:lnTo>
                <a:lnTo>
                  <a:pt x="2817548" y="218016"/>
                </a:lnTo>
                <a:lnTo>
                  <a:pt x="2815431" y="214048"/>
                </a:lnTo>
                <a:lnTo>
                  <a:pt x="2813314" y="210344"/>
                </a:lnTo>
                <a:lnTo>
                  <a:pt x="2812256" y="206375"/>
                </a:lnTo>
                <a:lnTo>
                  <a:pt x="2811727" y="204523"/>
                </a:lnTo>
                <a:lnTo>
                  <a:pt x="2811462" y="202671"/>
                </a:lnTo>
                <a:lnTo>
                  <a:pt x="2811462" y="200819"/>
                </a:lnTo>
                <a:lnTo>
                  <a:pt x="2811727" y="198967"/>
                </a:lnTo>
                <a:lnTo>
                  <a:pt x="2812256" y="197379"/>
                </a:lnTo>
                <a:lnTo>
                  <a:pt x="2813050" y="195527"/>
                </a:lnTo>
                <a:lnTo>
                  <a:pt x="2814374" y="194204"/>
                </a:lnTo>
                <a:lnTo>
                  <a:pt x="2815696" y="192616"/>
                </a:lnTo>
                <a:lnTo>
                  <a:pt x="2818078" y="191029"/>
                </a:lnTo>
                <a:lnTo>
                  <a:pt x="2820194" y="189441"/>
                </a:lnTo>
                <a:lnTo>
                  <a:pt x="2822310" y="188648"/>
                </a:lnTo>
                <a:lnTo>
                  <a:pt x="2824163" y="187589"/>
                </a:lnTo>
                <a:lnTo>
                  <a:pt x="2826015" y="187325"/>
                </a:lnTo>
                <a:lnTo>
                  <a:pt x="2827602" y="187325"/>
                </a:lnTo>
                <a:lnTo>
                  <a:pt x="2828925" y="187589"/>
                </a:lnTo>
                <a:lnTo>
                  <a:pt x="2830512" y="187854"/>
                </a:lnTo>
                <a:lnTo>
                  <a:pt x="2831835" y="188648"/>
                </a:lnTo>
                <a:lnTo>
                  <a:pt x="2832894" y="189441"/>
                </a:lnTo>
                <a:lnTo>
                  <a:pt x="2835275" y="192087"/>
                </a:lnTo>
                <a:lnTo>
                  <a:pt x="2837127" y="194733"/>
                </a:lnTo>
                <a:lnTo>
                  <a:pt x="2840302" y="201083"/>
                </a:lnTo>
                <a:lnTo>
                  <a:pt x="2844800" y="208227"/>
                </a:lnTo>
                <a:lnTo>
                  <a:pt x="2849033" y="215371"/>
                </a:lnTo>
                <a:lnTo>
                  <a:pt x="2858295" y="229393"/>
                </a:lnTo>
                <a:lnTo>
                  <a:pt x="2849299" y="227012"/>
                </a:lnTo>
                <a:lnTo>
                  <a:pt x="2851414" y="228071"/>
                </a:lnTo>
                <a:lnTo>
                  <a:pt x="2853531" y="229129"/>
                </a:lnTo>
                <a:lnTo>
                  <a:pt x="2855648" y="229393"/>
                </a:lnTo>
                <a:lnTo>
                  <a:pt x="2858295" y="229393"/>
                </a:lnTo>
                <a:lnTo>
                  <a:pt x="2859617" y="224896"/>
                </a:lnTo>
                <a:lnTo>
                  <a:pt x="2861999" y="220927"/>
                </a:lnTo>
                <a:lnTo>
                  <a:pt x="2864379" y="217487"/>
                </a:lnTo>
                <a:lnTo>
                  <a:pt x="2867025" y="214312"/>
                </a:lnTo>
                <a:lnTo>
                  <a:pt x="2870200" y="211666"/>
                </a:lnTo>
                <a:lnTo>
                  <a:pt x="2873904" y="209550"/>
                </a:lnTo>
                <a:lnTo>
                  <a:pt x="2878137" y="207962"/>
                </a:lnTo>
                <a:lnTo>
                  <a:pt x="2882900" y="206904"/>
                </a:lnTo>
                <a:lnTo>
                  <a:pt x="2887133" y="205846"/>
                </a:lnTo>
                <a:lnTo>
                  <a:pt x="2885017" y="204523"/>
                </a:lnTo>
                <a:lnTo>
                  <a:pt x="2883429" y="203729"/>
                </a:lnTo>
                <a:lnTo>
                  <a:pt x="2881842" y="202406"/>
                </a:lnTo>
                <a:lnTo>
                  <a:pt x="2880254" y="200819"/>
                </a:lnTo>
                <a:lnTo>
                  <a:pt x="2879460" y="199760"/>
                </a:lnTo>
                <a:lnTo>
                  <a:pt x="2878402" y="198173"/>
                </a:lnTo>
                <a:lnTo>
                  <a:pt x="2876814" y="194998"/>
                </a:lnTo>
                <a:lnTo>
                  <a:pt x="2876285" y="191294"/>
                </a:lnTo>
                <a:lnTo>
                  <a:pt x="2876021" y="187854"/>
                </a:lnTo>
                <a:lnTo>
                  <a:pt x="2876021" y="183885"/>
                </a:lnTo>
                <a:lnTo>
                  <a:pt x="2876285" y="180181"/>
                </a:lnTo>
                <a:lnTo>
                  <a:pt x="2872317" y="180181"/>
                </a:lnTo>
                <a:lnTo>
                  <a:pt x="2868877" y="180181"/>
                </a:lnTo>
                <a:lnTo>
                  <a:pt x="2865967" y="179916"/>
                </a:lnTo>
                <a:lnTo>
                  <a:pt x="2862792" y="179387"/>
                </a:lnTo>
                <a:lnTo>
                  <a:pt x="2860147" y="178858"/>
                </a:lnTo>
                <a:lnTo>
                  <a:pt x="2858029" y="177800"/>
                </a:lnTo>
                <a:lnTo>
                  <a:pt x="2855648" y="176477"/>
                </a:lnTo>
                <a:lnTo>
                  <a:pt x="2853531" y="175419"/>
                </a:lnTo>
                <a:lnTo>
                  <a:pt x="2851944" y="173831"/>
                </a:lnTo>
                <a:lnTo>
                  <a:pt x="2850621" y="172244"/>
                </a:lnTo>
                <a:lnTo>
                  <a:pt x="2849299" y="170656"/>
                </a:lnTo>
                <a:lnTo>
                  <a:pt x="2847975" y="168804"/>
                </a:lnTo>
                <a:lnTo>
                  <a:pt x="2846123" y="164835"/>
                </a:lnTo>
                <a:lnTo>
                  <a:pt x="2845064" y="160602"/>
                </a:lnTo>
                <a:lnTo>
                  <a:pt x="2844271" y="156104"/>
                </a:lnTo>
                <a:lnTo>
                  <a:pt x="2844007" y="151341"/>
                </a:lnTo>
                <a:lnTo>
                  <a:pt x="2843742" y="146843"/>
                </a:lnTo>
                <a:lnTo>
                  <a:pt x="2843742" y="142610"/>
                </a:lnTo>
                <a:lnTo>
                  <a:pt x="2844007" y="133879"/>
                </a:lnTo>
                <a:lnTo>
                  <a:pt x="2843742" y="130175"/>
                </a:lnTo>
                <a:lnTo>
                  <a:pt x="2843477" y="127264"/>
                </a:lnTo>
                <a:lnTo>
                  <a:pt x="2843212" y="124089"/>
                </a:lnTo>
                <a:lnTo>
                  <a:pt x="2843212" y="121444"/>
                </a:lnTo>
                <a:lnTo>
                  <a:pt x="2843212" y="118533"/>
                </a:lnTo>
                <a:lnTo>
                  <a:pt x="2843212" y="116152"/>
                </a:lnTo>
                <a:lnTo>
                  <a:pt x="2843742" y="113771"/>
                </a:lnTo>
                <a:lnTo>
                  <a:pt x="2844271" y="111389"/>
                </a:lnTo>
                <a:lnTo>
                  <a:pt x="2845329" y="109273"/>
                </a:lnTo>
                <a:lnTo>
                  <a:pt x="2846123" y="107156"/>
                </a:lnTo>
                <a:lnTo>
                  <a:pt x="2847446" y="105304"/>
                </a:lnTo>
                <a:lnTo>
                  <a:pt x="2848769" y="103452"/>
                </a:lnTo>
                <a:lnTo>
                  <a:pt x="2851679" y="100541"/>
                </a:lnTo>
                <a:lnTo>
                  <a:pt x="2855119" y="97366"/>
                </a:lnTo>
                <a:lnTo>
                  <a:pt x="2859087" y="94985"/>
                </a:lnTo>
                <a:lnTo>
                  <a:pt x="2863321" y="92869"/>
                </a:lnTo>
                <a:lnTo>
                  <a:pt x="2868083" y="90487"/>
                </a:lnTo>
                <a:lnTo>
                  <a:pt x="2872847" y="89164"/>
                </a:lnTo>
                <a:lnTo>
                  <a:pt x="2877873" y="87577"/>
                </a:lnTo>
                <a:lnTo>
                  <a:pt x="2887662" y="84666"/>
                </a:lnTo>
                <a:lnTo>
                  <a:pt x="2897187" y="82021"/>
                </a:lnTo>
                <a:lnTo>
                  <a:pt x="2901950" y="80962"/>
                </a:lnTo>
                <a:lnTo>
                  <a:pt x="2906183" y="80698"/>
                </a:lnTo>
                <a:lnTo>
                  <a:pt x="2909887" y="80698"/>
                </a:lnTo>
                <a:lnTo>
                  <a:pt x="2912798" y="80962"/>
                </a:lnTo>
                <a:lnTo>
                  <a:pt x="2915973" y="82285"/>
                </a:lnTo>
                <a:lnTo>
                  <a:pt x="2918354" y="83608"/>
                </a:lnTo>
                <a:lnTo>
                  <a:pt x="2920735" y="85460"/>
                </a:lnTo>
                <a:lnTo>
                  <a:pt x="2922587" y="87577"/>
                </a:lnTo>
                <a:lnTo>
                  <a:pt x="2924439" y="89958"/>
                </a:lnTo>
                <a:lnTo>
                  <a:pt x="2926027" y="92869"/>
                </a:lnTo>
                <a:lnTo>
                  <a:pt x="2927350" y="95779"/>
                </a:lnTo>
                <a:lnTo>
                  <a:pt x="2928144" y="99219"/>
                </a:lnTo>
                <a:lnTo>
                  <a:pt x="2929202" y="102658"/>
                </a:lnTo>
                <a:lnTo>
                  <a:pt x="2929731" y="106362"/>
                </a:lnTo>
                <a:lnTo>
                  <a:pt x="2930789" y="114300"/>
                </a:lnTo>
                <a:lnTo>
                  <a:pt x="2931054" y="116152"/>
                </a:lnTo>
                <a:lnTo>
                  <a:pt x="2931583" y="118004"/>
                </a:lnTo>
                <a:lnTo>
                  <a:pt x="2932906" y="121973"/>
                </a:lnTo>
                <a:lnTo>
                  <a:pt x="2936346" y="129646"/>
                </a:lnTo>
                <a:lnTo>
                  <a:pt x="2937405" y="133350"/>
                </a:lnTo>
                <a:lnTo>
                  <a:pt x="2937933" y="135466"/>
                </a:lnTo>
                <a:lnTo>
                  <a:pt x="2937933" y="137319"/>
                </a:lnTo>
                <a:lnTo>
                  <a:pt x="2937933" y="139435"/>
                </a:lnTo>
                <a:lnTo>
                  <a:pt x="2937933" y="141552"/>
                </a:lnTo>
                <a:lnTo>
                  <a:pt x="2937405" y="143669"/>
                </a:lnTo>
                <a:lnTo>
                  <a:pt x="2936610" y="146314"/>
                </a:lnTo>
                <a:lnTo>
                  <a:pt x="2946401" y="152400"/>
                </a:lnTo>
                <a:lnTo>
                  <a:pt x="2951693" y="151077"/>
                </a:lnTo>
                <a:lnTo>
                  <a:pt x="2955925" y="150812"/>
                </a:lnTo>
                <a:lnTo>
                  <a:pt x="2959894" y="151077"/>
                </a:lnTo>
                <a:lnTo>
                  <a:pt x="2963334" y="152135"/>
                </a:lnTo>
                <a:lnTo>
                  <a:pt x="2966244" y="153458"/>
                </a:lnTo>
                <a:lnTo>
                  <a:pt x="2968890" y="155310"/>
                </a:lnTo>
                <a:lnTo>
                  <a:pt x="2971006" y="157956"/>
                </a:lnTo>
                <a:lnTo>
                  <a:pt x="2972858" y="160602"/>
                </a:lnTo>
                <a:lnTo>
                  <a:pt x="2974710" y="163777"/>
                </a:lnTo>
                <a:lnTo>
                  <a:pt x="2975769" y="166687"/>
                </a:lnTo>
                <a:lnTo>
                  <a:pt x="2978944" y="173566"/>
                </a:lnTo>
                <a:lnTo>
                  <a:pt x="2981589" y="179916"/>
                </a:lnTo>
                <a:lnTo>
                  <a:pt x="2983442" y="182827"/>
                </a:lnTo>
                <a:lnTo>
                  <a:pt x="2985294" y="185473"/>
                </a:lnTo>
                <a:lnTo>
                  <a:pt x="3015985" y="184150"/>
                </a:lnTo>
                <a:lnTo>
                  <a:pt x="3042179" y="178329"/>
                </a:lnTo>
                <a:lnTo>
                  <a:pt x="3042708" y="177006"/>
                </a:lnTo>
                <a:lnTo>
                  <a:pt x="3043767" y="175683"/>
                </a:lnTo>
                <a:lnTo>
                  <a:pt x="3045883" y="173037"/>
                </a:lnTo>
                <a:lnTo>
                  <a:pt x="3048264" y="170391"/>
                </a:lnTo>
                <a:lnTo>
                  <a:pt x="3051704" y="168010"/>
                </a:lnTo>
                <a:lnTo>
                  <a:pt x="3058584" y="163512"/>
                </a:lnTo>
                <a:lnTo>
                  <a:pt x="3061758" y="161131"/>
                </a:lnTo>
                <a:lnTo>
                  <a:pt x="3064933" y="158750"/>
                </a:lnTo>
                <a:lnTo>
                  <a:pt x="3067580" y="156369"/>
                </a:lnTo>
                <a:lnTo>
                  <a:pt x="3069696" y="153458"/>
                </a:lnTo>
                <a:lnTo>
                  <a:pt x="3070754" y="152400"/>
                </a:lnTo>
                <a:lnTo>
                  <a:pt x="3071019" y="150812"/>
                </a:lnTo>
                <a:lnTo>
                  <a:pt x="3071283" y="148960"/>
                </a:lnTo>
                <a:lnTo>
                  <a:pt x="3071548" y="147373"/>
                </a:lnTo>
                <a:lnTo>
                  <a:pt x="3071283" y="145521"/>
                </a:lnTo>
                <a:lnTo>
                  <a:pt x="3070754" y="143669"/>
                </a:lnTo>
                <a:lnTo>
                  <a:pt x="3070225" y="141552"/>
                </a:lnTo>
                <a:lnTo>
                  <a:pt x="3068902" y="139435"/>
                </a:lnTo>
                <a:lnTo>
                  <a:pt x="3067314" y="137054"/>
                </a:lnTo>
                <a:lnTo>
                  <a:pt x="3065462" y="134408"/>
                </a:lnTo>
                <a:lnTo>
                  <a:pt x="3063081" y="132027"/>
                </a:lnTo>
                <a:lnTo>
                  <a:pt x="3060171" y="129381"/>
                </a:lnTo>
                <a:lnTo>
                  <a:pt x="3054350" y="128587"/>
                </a:lnTo>
                <a:lnTo>
                  <a:pt x="3049058" y="128323"/>
                </a:lnTo>
                <a:lnTo>
                  <a:pt x="3043502" y="127529"/>
                </a:lnTo>
                <a:lnTo>
                  <a:pt x="3040592" y="126471"/>
                </a:lnTo>
                <a:lnTo>
                  <a:pt x="3038210" y="125677"/>
                </a:lnTo>
                <a:lnTo>
                  <a:pt x="3036095" y="124354"/>
                </a:lnTo>
                <a:lnTo>
                  <a:pt x="3033977" y="123031"/>
                </a:lnTo>
                <a:lnTo>
                  <a:pt x="3032125" y="121444"/>
                </a:lnTo>
                <a:lnTo>
                  <a:pt x="3030537" y="119062"/>
                </a:lnTo>
                <a:lnTo>
                  <a:pt x="3029214" y="116946"/>
                </a:lnTo>
                <a:lnTo>
                  <a:pt x="3028421" y="114035"/>
                </a:lnTo>
                <a:lnTo>
                  <a:pt x="3027627" y="110860"/>
                </a:lnTo>
                <a:lnTo>
                  <a:pt x="3027362" y="106891"/>
                </a:lnTo>
                <a:lnTo>
                  <a:pt x="3027362" y="105039"/>
                </a:lnTo>
                <a:lnTo>
                  <a:pt x="3027627" y="103187"/>
                </a:lnTo>
                <a:lnTo>
                  <a:pt x="3028421" y="101335"/>
                </a:lnTo>
                <a:lnTo>
                  <a:pt x="3028951" y="99748"/>
                </a:lnTo>
                <a:lnTo>
                  <a:pt x="3029479" y="98160"/>
                </a:lnTo>
                <a:lnTo>
                  <a:pt x="3030537" y="97102"/>
                </a:lnTo>
                <a:lnTo>
                  <a:pt x="3031860" y="96044"/>
                </a:lnTo>
                <a:lnTo>
                  <a:pt x="3032919" y="95250"/>
                </a:lnTo>
                <a:lnTo>
                  <a:pt x="3034243" y="94721"/>
                </a:lnTo>
                <a:lnTo>
                  <a:pt x="3035829" y="93927"/>
                </a:lnTo>
                <a:lnTo>
                  <a:pt x="3037152" y="93662"/>
                </a:lnTo>
                <a:lnTo>
                  <a:pt x="3039004" y="93662"/>
                </a:lnTo>
                <a:lnTo>
                  <a:pt x="3040856" y="93662"/>
                </a:lnTo>
                <a:lnTo>
                  <a:pt x="3042973" y="93927"/>
                </a:lnTo>
                <a:lnTo>
                  <a:pt x="3044825" y="94721"/>
                </a:lnTo>
                <a:lnTo>
                  <a:pt x="3047206" y="95250"/>
                </a:lnTo>
                <a:lnTo>
                  <a:pt x="3047206" y="94985"/>
                </a:lnTo>
                <a:lnTo>
                  <a:pt x="3053556" y="93398"/>
                </a:lnTo>
                <a:lnTo>
                  <a:pt x="3059642" y="92075"/>
                </a:lnTo>
                <a:lnTo>
                  <a:pt x="3065728" y="91810"/>
                </a:lnTo>
                <a:lnTo>
                  <a:pt x="3072077" y="92075"/>
                </a:lnTo>
                <a:lnTo>
                  <a:pt x="3074987" y="92339"/>
                </a:lnTo>
                <a:lnTo>
                  <a:pt x="3078162" y="93133"/>
                </a:lnTo>
                <a:lnTo>
                  <a:pt x="3081073" y="93662"/>
                </a:lnTo>
                <a:lnTo>
                  <a:pt x="3084248" y="94721"/>
                </a:lnTo>
                <a:lnTo>
                  <a:pt x="3086894" y="95779"/>
                </a:lnTo>
                <a:lnTo>
                  <a:pt x="3090069" y="97102"/>
                </a:lnTo>
                <a:lnTo>
                  <a:pt x="3092979" y="98954"/>
                </a:lnTo>
                <a:lnTo>
                  <a:pt x="3095889" y="100806"/>
                </a:lnTo>
                <a:lnTo>
                  <a:pt x="3099065" y="97896"/>
                </a:lnTo>
                <a:lnTo>
                  <a:pt x="3101710" y="95514"/>
                </a:lnTo>
                <a:lnTo>
                  <a:pt x="3104092" y="93133"/>
                </a:lnTo>
                <a:lnTo>
                  <a:pt x="3105944" y="90487"/>
                </a:lnTo>
                <a:lnTo>
                  <a:pt x="3107531" y="88106"/>
                </a:lnTo>
                <a:lnTo>
                  <a:pt x="3108854" y="85989"/>
                </a:lnTo>
                <a:lnTo>
                  <a:pt x="3109383" y="83608"/>
                </a:lnTo>
                <a:lnTo>
                  <a:pt x="3110177" y="80962"/>
                </a:lnTo>
                <a:lnTo>
                  <a:pt x="3110177" y="78581"/>
                </a:lnTo>
                <a:lnTo>
                  <a:pt x="3110177" y="76464"/>
                </a:lnTo>
                <a:lnTo>
                  <a:pt x="3109648" y="74083"/>
                </a:lnTo>
                <a:lnTo>
                  <a:pt x="3109119" y="71966"/>
                </a:lnTo>
                <a:lnTo>
                  <a:pt x="3107267" y="67204"/>
                </a:lnTo>
                <a:lnTo>
                  <a:pt x="3105150" y="62706"/>
                </a:lnTo>
                <a:lnTo>
                  <a:pt x="3102505" y="58473"/>
                </a:lnTo>
                <a:lnTo>
                  <a:pt x="3099594" y="53710"/>
                </a:lnTo>
                <a:lnTo>
                  <a:pt x="3096948" y="49212"/>
                </a:lnTo>
                <a:lnTo>
                  <a:pt x="3094302" y="44714"/>
                </a:lnTo>
                <a:lnTo>
                  <a:pt x="3092185" y="40217"/>
                </a:lnTo>
                <a:lnTo>
                  <a:pt x="3091656" y="37835"/>
                </a:lnTo>
                <a:lnTo>
                  <a:pt x="3091127" y="35719"/>
                </a:lnTo>
                <a:lnTo>
                  <a:pt x="3090333" y="33073"/>
                </a:lnTo>
                <a:lnTo>
                  <a:pt x="3090333" y="30956"/>
                </a:lnTo>
                <a:lnTo>
                  <a:pt x="3090333" y="28575"/>
                </a:lnTo>
                <a:lnTo>
                  <a:pt x="3090598" y="26194"/>
                </a:lnTo>
                <a:lnTo>
                  <a:pt x="3090598" y="22754"/>
                </a:lnTo>
                <a:lnTo>
                  <a:pt x="3090069" y="19314"/>
                </a:lnTo>
                <a:lnTo>
                  <a:pt x="3089539" y="15875"/>
                </a:lnTo>
                <a:lnTo>
                  <a:pt x="3088481" y="12964"/>
                </a:lnTo>
                <a:lnTo>
                  <a:pt x="3087424" y="10054"/>
                </a:lnTo>
                <a:lnTo>
                  <a:pt x="3086100" y="7408"/>
                </a:lnTo>
                <a:lnTo>
                  <a:pt x="3082925" y="2117"/>
                </a:lnTo>
                <a:lnTo>
                  <a:pt x="3106737" y="794"/>
                </a:lnTo>
                <a:lnTo>
                  <a:pt x="3118645" y="264"/>
                </a:lnTo>
                <a:close/>
              </a:path>
            </a:pathLst>
          </a:custGeom>
        </p:spPr>
      </p:sp>
      <p:sp>
        <p:nvSpPr>
          <p:cNvPr id="4" name="Rectangle 3">
            <a:extLst>
              <a:ext uri="{FF2B5EF4-FFF2-40B4-BE49-F238E27FC236}">
                <a16:creationId xmlns:a16="http://schemas.microsoft.com/office/drawing/2014/main" id="{B7FB9EE1-EC7A-5D7C-7C82-A6942B5AA5B2}"/>
              </a:ext>
            </a:extLst>
          </p:cNvPr>
          <p:cNvSpPr/>
          <p:nvPr userDrawn="1"/>
        </p:nvSpPr>
        <p:spPr>
          <a:xfrm>
            <a:off x="6096000" y="366271"/>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459083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83CF6C2-D4D9-FA81-9983-2E99A8F34DAE}"/>
              </a:ext>
            </a:extLst>
          </p:cNvPr>
          <p:cNvSpPr>
            <a:spLocks noGrp="1"/>
          </p:cNvSpPr>
          <p:nvPr>
            <p:ph type="pic" sz="quarter" idx="10"/>
          </p:nvPr>
        </p:nvSpPr>
        <p:spPr>
          <a:xfrm>
            <a:off x="368300" y="-183026"/>
            <a:ext cx="11074399" cy="4320170"/>
          </a:xfrm>
          <a:custGeom>
            <a:avLst/>
            <a:gdLst>
              <a:gd name="connsiteX0" fmla="*/ 366713 w 12191999"/>
              <a:gd name="connsiteY0" fmla="*/ 2108200 h 4756150"/>
              <a:gd name="connsiteX1" fmla="*/ 372004 w 12191999"/>
              <a:gd name="connsiteY1" fmla="*/ 2108200 h 4756150"/>
              <a:gd name="connsiteX2" fmla="*/ 376767 w 12191999"/>
              <a:gd name="connsiteY2" fmla="*/ 2109258 h 4756150"/>
              <a:gd name="connsiteX3" fmla="*/ 381529 w 12191999"/>
              <a:gd name="connsiteY3" fmla="*/ 2110317 h 4756150"/>
              <a:gd name="connsiteX4" fmla="*/ 386292 w 12191999"/>
              <a:gd name="connsiteY4" fmla="*/ 2112433 h 4756150"/>
              <a:gd name="connsiteX5" fmla="*/ 391583 w 12191999"/>
              <a:gd name="connsiteY5" fmla="*/ 2114550 h 4756150"/>
              <a:gd name="connsiteX6" fmla="*/ 395817 w 12191999"/>
              <a:gd name="connsiteY6" fmla="*/ 2117196 h 4756150"/>
              <a:gd name="connsiteX7" fmla="*/ 400579 w 12191999"/>
              <a:gd name="connsiteY7" fmla="*/ 2120900 h 4756150"/>
              <a:gd name="connsiteX8" fmla="*/ 409575 w 12191999"/>
              <a:gd name="connsiteY8" fmla="*/ 2127779 h 4756150"/>
              <a:gd name="connsiteX9" fmla="*/ 418042 w 12191999"/>
              <a:gd name="connsiteY9" fmla="*/ 2135188 h 4756150"/>
              <a:gd name="connsiteX10" fmla="*/ 425979 w 12191999"/>
              <a:gd name="connsiteY10" fmla="*/ 2144184 h 4756150"/>
              <a:gd name="connsiteX11" fmla="*/ 434446 w 12191999"/>
              <a:gd name="connsiteY11" fmla="*/ 2153180 h 4756150"/>
              <a:gd name="connsiteX12" fmla="*/ 437621 w 12191999"/>
              <a:gd name="connsiteY12" fmla="*/ 2157942 h 4756150"/>
              <a:gd name="connsiteX13" fmla="*/ 440267 w 12191999"/>
              <a:gd name="connsiteY13" fmla="*/ 2163234 h 4756150"/>
              <a:gd name="connsiteX14" fmla="*/ 441325 w 12191999"/>
              <a:gd name="connsiteY14" fmla="*/ 2167996 h 4756150"/>
              <a:gd name="connsiteX15" fmla="*/ 441325 w 12191999"/>
              <a:gd name="connsiteY15" fmla="*/ 2172759 h 4756150"/>
              <a:gd name="connsiteX16" fmla="*/ 440796 w 12191999"/>
              <a:gd name="connsiteY16" fmla="*/ 2174876 h 4756150"/>
              <a:gd name="connsiteX17" fmla="*/ 440267 w 12191999"/>
              <a:gd name="connsiteY17" fmla="*/ 2176992 h 4756150"/>
              <a:gd name="connsiteX18" fmla="*/ 439208 w 12191999"/>
              <a:gd name="connsiteY18" fmla="*/ 2178580 h 4756150"/>
              <a:gd name="connsiteX19" fmla="*/ 437621 w 12191999"/>
              <a:gd name="connsiteY19" fmla="*/ 2180696 h 4756150"/>
              <a:gd name="connsiteX20" fmla="*/ 436034 w 12191999"/>
              <a:gd name="connsiteY20" fmla="*/ 2181755 h 4756150"/>
              <a:gd name="connsiteX21" fmla="*/ 433917 w 12191999"/>
              <a:gd name="connsiteY21" fmla="*/ 2182813 h 4756150"/>
              <a:gd name="connsiteX22" fmla="*/ 431271 w 12191999"/>
              <a:gd name="connsiteY22" fmla="*/ 2182813 h 4756150"/>
              <a:gd name="connsiteX23" fmla="*/ 428096 w 12191999"/>
              <a:gd name="connsiteY23" fmla="*/ 2182813 h 4756150"/>
              <a:gd name="connsiteX24" fmla="*/ 418571 w 12191999"/>
              <a:gd name="connsiteY24" fmla="*/ 2182284 h 4756150"/>
              <a:gd name="connsiteX25" fmla="*/ 409046 w 12191999"/>
              <a:gd name="connsiteY25" fmla="*/ 2180696 h 4756150"/>
              <a:gd name="connsiteX26" fmla="*/ 398992 w 12191999"/>
              <a:gd name="connsiteY26" fmla="*/ 2178580 h 4756150"/>
              <a:gd name="connsiteX27" fmla="*/ 394759 w 12191999"/>
              <a:gd name="connsiteY27" fmla="*/ 2176992 h 4756150"/>
              <a:gd name="connsiteX28" fmla="*/ 389996 w 12191999"/>
              <a:gd name="connsiteY28" fmla="*/ 2175405 h 4756150"/>
              <a:gd name="connsiteX29" fmla="*/ 384704 w 12191999"/>
              <a:gd name="connsiteY29" fmla="*/ 2173817 h 4756150"/>
              <a:gd name="connsiteX30" fmla="*/ 380471 w 12191999"/>
              <a:gd name="connsiteY30" fmla="*/ 2171171 h 4756150"/>
              <a:gd name="connsiteX31" fmla="*/ 375709 w 12191999"/>
              <a:gd name="connsiteY31" fmla="*/ 2168526 h 4756150"/>
              <a:gd name="connsiteX32" fmla="*/ 371475 w 12191999"/>
              <a:gd name="connsiteY32" fmla="*/ 2165351 h 4756150"/>
              <a:gd name="connsiteX33" fmla="*/ 367242 w 12191999"/>
              <a:gd name="connsiteY33" fmla="*/ 2161646 h 4756150"/>
              <a:gd name="connsiteX34" fmla="*/ 363009 w 12191999"/>
              <a:gd name="connsiteY34" fmla="*/ 2156884 h 4756150"/>
              <a:gd name="connsiteX35" fmla="*/ 359304 w 12191999"/>
              <a:gd name="connsiteY35" fmla="*/ 2151592 h 4756150"/>
              <a:gd name="connsiteX36" fmla="*/ 355600 w 12191999"/>
              <a:gd name="connsiteY36" fmla="*/ 2146300 h 4756150"/>
              <a:gd name="connsiteX37" fmla="*/ 354013 w 12191999"/>
              <a:gd name="connsiteY37" fmla="*/ 2138892 h 4756150"/>
              <a:gd name="connsiteX38" fmla="*/ 352954 w 12191999"/>
              <a:gd name="connsiteY38" fmla="*/ 2133071 h 4756150"/>
              <a:gd name="connsiteX39" fmla="*/ 352425 w 12191999"/>
              <a:gd name="connsiteY39" fmla="*/ 2126721 h 4756150"/>
              <a:gd name="connsiteX40" fmla="*/ 352425 w 12191999"/>
              <a:gd name="connsiteY40" fmla="*/ 2121429 h 4756150"/>
              <a:gd name="connsiteX41" fmla="*/ 352954 w 12191999"/>
              <a:gd name="connsiteY41" fmla="*/ 2116138 h 4756150"/>
              <a:gd name="connsiteX42" fmla="*/ 354013 w 12191999"/>
              <a:gd name="connsiteY42" fmla="*/ 2114021 h 4756150"/>
              <a:gd name="connsiteX43" fmla="*/ 355071 w 12191999"/>
              <a:gd name="connsiteY43" fmla="*/ 2112433 h 4756150"/>
              <a:gd name="connsiteX44" fmla="*/ 356129 w 12191999"/>
              <a:gd name="connsiteY44" fmla="*/ 2110846 h 4756150"/>
              <a:gd name="connsiteX45" fmla="*/ 357717 w 12191999"/>
              <a:gd name="connsiteY45" fmla="*/ 2109788 h 4756150"/>
              <a:gd name="connsiteX46" fmla="*/ 359304 w 12191999"/>
              <a:gd name="connsiteY46" fmla="*/ 2109258 h 4756150"/>
              <a:gd name="connsiteX47" fmla="*/ 361421 w 12191999"/>
              <a:gd name="connsiteY47" fmla="*/ 2108729 h 4756150"/>
              <a:gd name="connsiteX48" fmla="*/ 6495521 w 12191999"/>
              <a:gd name="connsiteY48" fmla="*/ 0 h 4756150"/>
              <a:gd name="connsiteX49" fmla="*/ 6504517 w 12191999"/>
              <a:gd name="connsiteY49" fmla="*/ 0 h 4756150"/>
              <a:gd name="connsiteX50" fmla="*/ 6513513 w 12191999"/>
              <a:gd name="connsiteY50" fmla="*/ 0 h 4756150"/>
              <a:gd name="connsiteX51" fmla="*/ 6523038 w 12191999"/>
              <a:gd name="connsiteY51" fmla="*/ 529 h 4756150"/>
              <a:gd name="connsiteX52" fmla="*/ 6532034 w 12191999"/>
              <a:gd name="connsiteY52" fmla="*/ 1588 h 4756150"/>
              <a:gd name="connsiteX53" fmla="*/ 6542088 w 12191999"/>
              <a:gd name="connsiteY53" fmla="*/ 3175 h 4756150"/>
              <a:gd name="connsiteX54" fmla="*/ 6561138 w 12191999"/>
              <a:gd name="connsiteY54" fmla="*/ 6879 h 4756150"/>
              <a:gd name="connsiteX55" fmla="*/ 6580188 w 12191999"/>
              <a:gd name="connsiteY55" fmla="*/ 12700 h 4756150"/>
              <a:gd name="connsiteX56" fmla="*/ 6599238 w 12191999"/>
              <a:gd name="connsiteY56" fmla="*/ 18521 h 4756150"/>
              <a:gd name="connsiteX57" fmla="*/ 6618817 w 12191999"/>
              <a:gd name="connsiteY57" fmla="*/ 25400 h 4756150"/>
              <a:gd name="connsiteX58" fmla="*/ 6638396 w 12191999"/>
              <a:gd name="connsiteY58" fmla="*/ 33338 h 4756150"/>
              <a:gd name="connsiteX59" fmla="*/ 6657975 w 12191999"/>
              <a:gd name="connsiteY59" fmla="*/ 41275 h 4756150"/>
              <a:gd name="connsiteX60" fmla="*/ 6697134 w 12191999"/>
              <a:gd name="connsiteY60" fmla="*/ 58208 h 4756150"/>
              <a:gd name="connsiteX61" fmla="*/ 6818842 w 12191999"/>
              <a:gd name="connsiteY61" fmla="*/ 55563 h 4756150"/>
              <a:gd name="connsiteX62" fmla="*/ 6831013 w 12191999"/>
              <a:gd name="connsiteY62" fmla="*/ 51329 h 4756150"/>
              <a:gd name="connsiteX63" fmla="*/ 6843713 w 12191999"/>
              <a:gd name="connsiteY63" fmla="*/ 47096 h 4756150"/>
              <a:gd name="connsiteX64" fmla="*/ 6856413 w 12191999"/>
              <a:gd name="connsiteY64" fmla="*/ 43921 h 4756150"/>
              <a:gd name="connsiteX65" fmla="*/ 6868584 w 12191999"/>
              <a:gd name="connsiteY65" fmla="*/ 41275 h 4756150"/>
              <a:gd name="connsiteX66" fmla="*/ 6881813 w 12191999"/>
              <a:gd name="connsiteY66" fmla="*/ 38629 h 4756150"/>
              <a:gd name="connsiteX67" fmla="*/ 6895042 w 12191999"/>
              <a:gd name="connsiteY67" fmla="*/ 36513 h 4756150"/>
              <a:gd name="connsiteX68" fmla="*/ 6907213 w 12191999"/>
              <a:gd name="connsiteY68" fmla="*/ 34925 h 4756150"/>
              <a:gd name="connsiteX69" fmla="*/ 6920442 w 12191999"/>
              <a:gd name="connsiteY69" fmla="*/ 33867 h 4756150"/>
              <a:gd name="connsiteX70" fmla="*/ 6933671 w 12191999"/>
              <a:gd name="connsiteY70" fmla="*/ 33338 h 4756150"/>
              <a:gd name="connsiteX71" fmla="*/ 6946900 w 12191999"/>
              <a:gd name="connsiteY71" fmla="*/ 32808 h 4756150"/>
              <a:gd name="connsiteX72" fmla="*/ 6960129 w 12191999"/>
              <a:gd name="connsiteY72" fmla="*/ 33338 h 4756150"/>
              <a:gd name="connsiteX73" fmla="*/ 6973359 w 12191999"/>
              <a:gd name="connsiteY73" fmla="*/ 33867 h 4756150"/>
              <a:gd name="connsiteX74" fmla="*/ 6987117 w 12191999"/>
              <a:gd name="connsiteY74" fmla="*/ 34396 h 4756150"/>
              <a:gd name="connsiteX75" fmla="*/ 7000875 w 12191999"/>
              <a:gd name="connsiteY75" fmla="*/ 35983 h 4756150"/>
              <a:gd name="connsiteX76" fmla="*/ 7014634 w 12191999"/>
              <a:gd name="connsiteY76" fmla="*/ 37571 h 4756150"/>
              <a:gd name="connsiteX77" fmla="*/ 7028392 w 12191999"/>
              <a:gd name="connsiteY77" fmla="*/ 39688 h 4756150"/>
              <a:gd name="connsiteX78" fmla="*/ 7037388 w 12191999"/>
              <a:gd name="connsiteY78" fmla="*/ 38629 h 4756150"/>
              <a:gd name="connsiteX79" fmla="*/ 7046384 w 12191999"/>
              <a:gd name="connsiteY79" fmla="*/ 37042 h 4756150"/>
              <a:gd name="connsiteX80" fmla="*/ 7063846 w 12191999"/>
              <a:gd name="connsiteY80" fmla="*/ 33338 h 4756150"/>
              <a:gd name="connsiteX81" fmla="*/ 7081838 w 12191999"/>
              <a:gd name="connsiteY81" fmla="*/ 29104 h 4756150"/>
              <a:gd name="connsiteX82" fmla="*/ 7090834 w 12191999"/>
              <a:gd name="connsiteY82" fmla="*/ 27517 h 4756150"/>
              <a:gd name="connsiteX83" fmla="*/ 7099829 w 12191999"/>
              <a:gd name="connsiteY83" fmla="*/ 25929 h 4756150"/>
              <a:gd name="connsiteX84" fmla="*/ 7108825 w 12191999"/>
              <a:gd name="connsiteY84" fmla="*/ 24871 h 4756150"/>
              <a:gd name="connsiteX85" fmla="*/ 7118350 w 12191999"/>
              <a:gd name="connsiteY85" fmla="*/ 24342 h 4756150"/>
              <a:gd name="connsiteX86" fmla="*/ 7127346 w 12191999"/>
              <a:gd name="connsiteY86" fmla="*/ 24871 h 4756150"/>
              <a:gd name="connsiteX87" fmla="*/ 7136871 w 12191999"/>
              <a:gd name="connsiteY87" fmla="*/ 25400 h 4756150"/>
              <a:gd name="connsiteX88" fmla="*/ 7146396 w 12191999"/>
              <a:gd name="connsiteY88" fmla="*/ 27517 h 4756150"/>
              <a:gd name="connsiteX89" fmla="*/ 7155921 w 12191999"/>
              <a:gd name="connsiteY89" fmla="*/ 30692 h 4756150"/>
              <a:gd name="connsiteX90" fmla="*/ 7165975 w 12191999"/>
              <a:gd name="connsiteY90" fmla="*/ 34925 h 4756150"/>
              <a:gd name="connsiteX91" fmla="*/ 7176029 w 12191999"/>
              <a:gd name="connsiteY91" fmla="*/ 40217 h 4756150"/>
              <a:gd name="connsiteX92" fmla="*/ 7172325 w 12191999"/>
              <a:gd name="connsiteY92" fmla="*/ 44979 h 4756150"/>
              <a:gd name="connsiteX93" fmla="*/ 7170738 w 12191999"/>
              <a:gd name="connsiteY93" fmla="*/ 47625 h 4756150"/>
              <a:gd name="connsiteX94" fmla="*/ 7169679 w 12191999"/>
              <a:gd name="connsiteY94" fmla="*/ 50800 h 4756150"/>
              <a:gd name="connsiteX95" fmla="*/ 7173913 w 12191999"/>
              <a:gd name="connsiteY95" fmla="*/ 52917 h 4756150"/>
              <a:gd name="connsiteX96" fmla="*/ 7173913 w 12191999"/>
              <a:gd name="connsiteY96" fmla="*/ 49213 h 4756150"/>
              <a:gd name="connsiteX97" fmla="*/ 7174442 w 12191999"/>
              <a:gd name="connsiteY97" fmla="*/ 46038 h 4756150"/>
              <a:gd name="connsiteX98" fmla="*/ 7174971 w 12191999"/>
              <a:gd name="connsiteY98" fmla="*/ 42863 h 4756150"/>
              <a:gd name="connsiteX99" fmla="*/ 7176029 w 12191999"/>
              <a:gd name="connsiteY99" fmla="*/ 40217 h 4756150"/>
              <a:gd name="connsiteX100" fmla="*/ 7217834 w 12191999"/>
              <a:gd name="connsiteY100" fmla="*/ 40217 h 4756150"/>
              <a:gd name="connsiteX101" fmla="*/ 7259638 w 12191999"/>
              <a:gd name="connsiteY101" fmla="*/ 40217 h 4756150"/>
              <a:gd name="connsiteX102" fmla="*/ 7300913 w 12191999"/>
              <a:gd name="connsiteY102" fmla="*/ 39688 h 4756150"/>
              <a:gd name="connsiteX103" fmla="*/ 7342717 w 12191999"/>
              <a:gd name="connsiteY103" fmla="*/ 39158 h 4756150"/>
              <a:gd name="connsiteX104" fmla="*/ 7383992 w 12191999"/>
              <a:gd name="connsiteY104" fmla="*/ 39688 h 4756150"/>
              <a:gd name="connsiteX105" fmla="*/ 7404629 w 12191999"/>
              <a:gd name="connsiteY105" fmla="*/ 40746 h 4756150"/>
              <a:gd name="connsiteX106" fmla="*/ 7425796 w 12191999"/>
              <a:gd name="connsiteY106" fmla="*/ 41275 h 4756150"/>
              <a:gd name="connsiteX107" fmla="*/ 7446434 w 12191999"/>
              <a:gd name="connsiteY107" fmla="*/ 42863 h 4756150"/>
              <a:gd name="connsiteX108" fmla="*/ 7467600 w 12191999"/>
              <a:gd name="connsiteY108" fmla="*/ 44450 h 4756150"/>
              <a:gd name="connsiteX109" fmla="*/ 7488238 w 12191999"/>
              <a:gd name="connsiteY109" fmla="*/ 46567 h 4756150"/>
              <a:gd name="connsiteX110" fmla="*/ 7509404 w 12191999"/>
              <a:gd name="connsiteY110" fmla="*/ 50271 h 4756150"/>
              <a:gd name="connsiteX111" fmla="*/ 7535863 w 12191999"/>
              <a:gd name="connsiteY111" fmla="*/ 54504 h 4756150"/>
              <a:gd name="connsiteX112" fmla="*/ 7561792 w 12191999"/>
              <a:gd name="connsiteY112" fmla="*/ 59267 h 4756150"/>
              <a:gd name="connsiteX113" fmla="*/ 7587192 w 12191999"/>
              <a:gd name="connsiteY113" fmla="*/ 64029 h 4756150"/>
              <a:gd name="connsiteX114" fmla="*/ 7599892 w 12191999"/>
              <a:gd name="connsiteY114" fmla="*/ 66146 h 4756150"/>
              <a:gd name="connsiteX115" fmla="*/ 7612063 w 12191999"/>
              <a:gd name="connsiteY115" fmla="*/ 67733 h 4756150"/>
              <a:gd name="connsiteX116" fmla="*/ 7624763 w 12191999"/>
              <a:gd name="connsiteY116" fmla="*/ 68263 h 4756150"/>
              <a:gd name="connsiteX117" fmla="*/ 7637463 w 12191999"/>
              <a:gd name="connsiteY117" fmla="*/ 68792 h 4756150"/>
              <a:gd name="connsiteX118" fmla="*/ 7649634 w 12191999"/>
              <a:gd name="connsiteY118" fmla="*/ 68263 h 4756150"/>
              <a:gd name="connsiteX119" fmla="*/ 7661804 w 12191999"/>
              <a:gd name="connsiteY119" fmla="*/ 67204 h 4756150"/>
              <a:gd name="connsiteX120" fmla="*/ 7674504 w 12191999"/>
              <a:gd name="connsiteY120" fmla="*/ 64558 h 4756150"/>
              <a:gd name="connsiteX121" fmla="*/ 7686146 w 12191999"/>
              <a:gd name="connsiteY121" fmla="*/ 60854 h 4756150"/>
              <a:gd name="connsiteX122" fmla="*/ 7698317 w 12191999"/>
              <a:gd name="connsiteY122" fmla="*/ 56621 h 4756150"/>
              <a:gd name="connsiteX123" fmla="*/ 7704138 w 12191999"/>
              <a:gd name="connsiteY123" fmla="*/ 53446 h 4756150"/>
              <a:gd name="connsiteX124" fmla="*/ 7709959 w 12191999"/>
              <a:gd name="connsiteY124" fmla="*/ 50271 h 4756150"/>
              <a:gd name="connsiteX125" fmla="*/ 7714721 w 12191999"/>
              <a:gd name="connsiteY125" fmla="*/ 47625 h 4756150"/>
              <a:gd name="connsiteX126" fmla="*/ 7718954 w 12191999"/>
              <a:gd name="connsiteY126" fmla="*/ 45508 h 4756150"/>
              <a:gd name="connsiteX127" fmla="*/ 7723717 w 12191999"/>
              <a:gd name="connsiteY127" fmla="*/ 43921 h 4756150"/>
              <a:gd name="connsiteX128" fmla="*/ 7727950 w 12191999"/>
              <a:gd name="connsiteY128" fmla="*/ 42863 h 4756150"/>
              <a:gd name="connsiteX129" fmla="*/ 7732713 w 12191999"/>
              <a:gd name="connsiteY129" fmla="*/ 41804 h 4756150"/>
              <a:gd name="connsiteX130" fmla="*/ 7737475 w 12191999"/>
              <a:gd name="connsiteY130" fmla="*/ 41275 h 4756150"/>
              <a:gd name="connsiteX131" fmla="*/ 7746471 w 12191999"/>
              <a:gd name="connsiteY131" fmla="*/ 40746 h 4756150"/>
              <a:gd name="connsiteX132" fmla="*/ 7755996 w 12191999"/>
              <a:gd name="connsiteY132" fmla="*/ 41804 h 4756150"/>
              <a:gd name="connsiteX133" fmla="*/ 7764992 w 12191999"/>
              <a:gd name="connsiteY133" fmla="*/ 43921 h 4756150"/>
              <a:gd name="connsiteX134" fmla="*/ 7775046 w 12191999"/>
              <a:gd name="connsiteY134" fmla="*/ 46567 h 4756150"/>
              <a:gd name="connsiteX135" fmla="*/ 7784571 w 12191999"/>
              <a:gd name="connsiteY135" fmla="*/ 50800 h 4756150"/>
              <a:gd name="connsiteX136" fmla="*/ 7794096 w 12191999"/>
              <a:gd name="connsiteY136" fmla="*/ 55033 h 4756150"/>
              <a:gd name="connsiteX137" fmla="*/ 7803621 w 12191999"/>
              <a:gd name="connsiteY137" fmla="*/ 60325 h 4756150"/>
              <a:gd name="connsiteX138" fmla="*/ 7813675 w 12191999"/>
              <a:gd name="connsiteY138" fmla="*/ 65617 h 4756150"/>
              <a:gd name="connsiteX139" fmla="*/ 7822671 w 12191999"/>
              <a:gd name="connsiteY139" fmla="*/ 72496 h 4756150"/>
              <a:gd name="connsiteX140" fmla="*/ 7841721 w 12191999"/>
              <a:gd name="connsiteY140" fmla="*/ 85725 h 4756150"/>
              <a:gd name="connsiteX141" fmla="*/ 7860771 w 12191999"/>
              <a:gd name="connsiteY141" fmla="*/ 100542 h 4756150"/>
              <a:gd name="connsiteX142" fmla="*/ 7870296 w 12191999"/>
              <a:gd name="connsiteY142" fmla="*/ 97367 h 4756150"/>
              <a:gd name="connsiteX143" fmla="*/ 7880350 w 12191999"/>
              <a:gd name="connsiteY143" fmla="*/ 93133 h 4756150"/>
              <a:gd name="connsiteX144" fmla="*/ 7889875 w 12191999"/>
              <a:gd name="connsiteY144" fmla="*/ 88371 h 4756150"/>
              <a:gd name="connsiteX145" fmla="*/ 7899400 w 12191999"/>
              <a:gd name="connsiteY145" fmla="*/ 84137 h 4756150"/>
              <a:gd name="connsiteX146" fmla="*/ 7918450 w 12191999"/>
              <a:gd name="connsiteY146" fmla="*/ 75142 h 4756150"/>
              <a:gd name="connsiteX147" fmla="*/ 7927975 w 12191999"/>
              <a:gd name="connsiteY147" fmla="*/ 70908 h 4756150"/>
              <a:gd name="connsiteX148" fmla="*/ 7938029 w 12191999"/>
              <a:gd name="connsiteY148" fmla="*/ 66675 h 4756150"/>
              <a:gd name="connsiteX149" fmla="*/ 7948084 w 12191999"/>
              <a:gd name="connsiteY149" fmla="*/ 63500 h 4756150"/>
              <a:gd name="connsiteX150" fmla="*/ 7958138 w 12191999"/>
              <a:gd name="connsiteY150" fmla="*/ 61383 h 4756150"/>
              <a:gd name="connsiteX151" fmla="*/ 7968721 w 12191999"/>
              <a:gd name="connsiteY151" fmla="*/ 59796 h 4756150"/>
              <a:gd name="connsiteX152" fmla="*/ 7974542 w 12191999"/>
              <a:gd name="connsiteY152" fmla="*/ 59796 h 4756150"/>
              <a:gd name="connsiteX153" fmla="*/ 7979834 w 12191999"/>
              <a:gd name="connsiteY153" fmla="*/ 59796 h 4756150"/>
              <a:gd name="connsiteX154" fmla="*/ 7985125 w 12191999"/>
              <a:gd name="connsiteY154" fmla="*/ 60325 h 4756150"/>
              <a:gd name="connsiteX155" fmla="*/ 7990417 w 12191999"/>
              <a:gd name="connsiteY155" fmla="*/ 61383 h 4756150"/>
              <a:gd name="connsiteX156" fmla="*/ 7996767 w 12191999"/>
              <a:gd name="connsiteY156" fmla="*/ 62442 h 4756150"/>
              <a:gd name="connsiteX157" fmla="*/ 8002588 w 12191999"/>
              <a:gd name="connsiteY157" fmla="*/ 64029 h 4756150"/>
              <a:gd name="connsiteX158" fmla="*/ 8008409 w 12191999"/>
              <a:gd name="connsiteY158" fmla="*/ 66146 h 4756150"/>
              <a:gd name="connsiteX159" fmla="*/ 8014759 w 12191999"/>
              <a:gd name="connsiteY159" fmla="*/ 68792 h 4756150"/>
              <a:gd name="connsiteX160" fmla="*/ 8020579 w 12191999"/>
              <a:gd name="connsiteY160" fmla="*/ 71967 h 4756150"/>
              <a:gd name="connsiteX161" fmla="*/ 8026929 w 12191999"/>
              <a:gd name="connsiteY161" fmla="*/ 75671 h 4756150"/>
              <a:gd name="connsiteX162" fmla="*/ 8038042 w 12191999"/>
              <a:gd name="connsiteY162" fmla="*/ 73025 h 4756150"/>
              <a:gd name="connsiteX163" fmla="*/ 8048096 w 12191999"/>
              <a:gd name="connsiteY163" fmla="*/ 70379 h 4756150"/>
              <a:gd name="connsiteX164" fmla="*/ 8059209 w 12191999"/>
              <a:gd name="connsiteY164" fmla="*/ 67733 h 4756150"/>
              <a:gd name="connsiteX165" fmla="*/ 8069263 w 12191999"/>
              <a:gd name="connsiteY165" fmla="*/ 66146 h 4756150"/>
              <a:gd name="connsiteX166" fmla="*/ 8080375 w 12191999"/>
              <a:gd name="connsiteY166" fmla="*/ 64558 h 4756150"/>
              <a:gd name="connsiteX167" fmla="*/ 8090959 w 12191999"/>
              <a:gd name="connsiteY167" fmla="*/ 63500 h 4756150"/>
              <a:gd name="connsiteX168" fmla="*/ 8113713 w 12191999"/>
              <a:gd name="connsiteY168" fmla="*/ 62442 h 4756150"/>
              <a:gd name="connsiteX169" fmla="*/ 8135409 w 12191999"/>
              <a:gd name="connsiteY169" fmla="*/ 61913 h 4756150"/>
              <a:gd name="connsiteX170" fmla="*/ 8157634 w 12191999"/>
              <a:gd name="connsiteY170" fmla="*/ 62442 h 4756150"/>
              <a:gd name="connsiteX171" fmla="*/ 8179859 w 12191999"/>
              <a:gd name="connsiteY171" fmla="*/ 63500 h 4756150"/>
              <a:gd name="connsiteX172" fmla="*/ 8202613 w 12191999"/>
              <a:gd name="connsiteY172" fmla="*/ 65088 h 4756150"/>
              <a:gd name="connsiteX173" fmla="*/ 8247592 w 12191999"/>
              <a:gd name="connsiteY173" fmla="*/ 68263 h 4756150"/>
              <a:gd name="connsiteX174" fmla="*/ 8269817 w 12191999"/>
              <a:gd name="connsiteY174" fmla="*/ 70379 h 4756150"/>
              <a:gd name="connsiteX175" fmla="*/ 8292571 w 12191999"/>
              <a:gd name="connsiteY175" fmla="*/ 71967 h 4756150"/>
              <a:gd name="connsiteX176" fmla="*/ 8314796 w 12191999"/>
              <a:gd name="connsiteY176" fmla="*/ 72496 h 4756150"/>
              <a:gd name="connsiteX177" fmla="*/ 8337021 w 12191999"/>
              <a:gd name="connsiteY177" fmla="*/ 72496 h 4756150"/>
              <a:gd name="connsiteX178" fmla="*/ 8359246 w 12191999"/>
              <a:gd name="connsiteY178" fmla="*/ 71967 h 4756150"/>
              <a:gd name="connsiteX179" fmla="*/ 8380942 w 12191999"/>
              <a:gd name="connsiteY179" fmla="*/ 69321 h 4756150"/>
              <a:gd name="connsiteX180" fmla="*/ 8386234 w 12191999"/>
              <a:gd name="connsiteY180" fmla="*/ 68792 h 4756150"/>
              <a:gd name="connsiteX181" fmla="*/ 8391525 w 12191999"/>
              <a:gd name="connsiteY181" fmla="*/ 69321 h 4756150"/>
              <a:gd name="connsiteX182" fmla="*/ 8395758 w 12191999"/>
              <a:gd name="connsiteY182" fmla="*/ 70379 h 4756150"/>
              <a:gd name="connsiteX183" fmla="*/ 8399462 w 12191999"/>
              <a:gd name="connsiteY183" fmla="*/ 71967 h 4756150"/>
              <a:gd name="connsiteX184" fmla="*/ 8402638 w 12191999"/>
              <a:gd name="connsiteY184" fmla="*/ 73554 h 4756150"/>
              <a:gd name="connsiteX185" fmla="*/ 8405283 w 12191999"/>
              <a:gd name="connsiteY185" fmla="*/ 75671 h 4756150"/>
              <a:gd name="connsiteX186" fmla="*/ 8407929 w 12191999"/>
              <a:gd name="connsiteY186" fmla="*/ 78317 h 4756150"/>
              <a:gd name="connsiteX187" fmla="*/ 8410046 w 12191999"/>
              <a:gd name="connsiteY187" fmla="*/ 81492 h 4756150"/>
              <a:gd name="connsiteX188" fmla="*/ 8412162 w 12191999"/>
              <a:gd name="connsiteY188" fmla="*/ 85196 h 4756150"/>
              <a:gd name="connsiteX189" fmla="*/ 8413221 w 12191999"/>
              <a:gd name="connsiteY189" fmla="*/ 88900 h 4756150"/>
              <a:gd name="connsiteX190" fmla="*/ 8414808 w 12191999"/>
              <a:gd name="connsiteY190" fmla="*/ 97896 h 4756150"/>
              <a:gd name="connsiteX191" fmla="*/ 8415867 w 12191999"/>
              <a:gd name="connsiteY191" fmla="*/ 106892 h 4756150"/>
              <a:gd name="connsiteX192" fmla="*/ 8416396 w 12191999"/>
              <a:gd name="connsiteY192" fmla="*/ 117475 h 4756150"/>
              <a:gd name="connsiteX193" fmla="*/ 8432271 w 12191999"/>
              <a:gd name="connsiteY193" fmla="*/ 112183 h 4756150"/>
              <a:gd name="connsiteX194" fmla="*/ 8447617 w 12191999"/>
              <a:gd name="connsiteY194" fmla="*/ 105833 h 4756150"/>
              <a:gd name="connsiteX195" fmla="*/ 8479896 w 12191999"/>
              <a:gd name="connsiteY195" fmla="*/ 94192 h 4756150"/>
              <a:gd name="connsiteX196" fmla="*/ 8495771 w 12191999"/>
              <a:gd name="connsiteY196" fmla="*/ 88371 h 4756150"/>
              <a:gd name="connsiteX197" fmla="*/ 8512175 w 12191999"/>
              <a:gd name="connsiteY197" fmla="*/ 83608 h 4756150"/>
              <a:gd name="connsiteX198" fmla="*/ 8528050 w 12191999"/>
              <a:gd name="connsiteY198" fmla="*/ 79375 h 4756150"/>
              <a:gd name="connsiteX199" fmla="*/ 8544454 w 12191999"/>
              <a:gd name="connsiteY199" fmla="*/ 76200 h 4756150"/>
              <a:gd name="connsiteX200" fmla="*/ 8552921 w 12191999"/>
              <a:gd name="connsiteY200" fmla="*/ 75142 h 4756150"/>
              <a:gd name="connsiteX201" fmla="*/ 8561388 w 12191999"/>
              <a:gd name="connsiteY201" fmla="*/ 74613 h 4756150"/>
              <a:gd name="connsiteX202" fmla="*/ 8569325 w 12191999"/>
              <a:gd name="connsiteY202" fmla="*/ 74083 h 4756150"/>
              <a:gd name="connsiteX203" fmla="*/ 8578321 w 12191999"/>
              <a:gd name="connsiteY203" fmla="*/ 74613 h 4756150"/>
              <a:gd name="connsiteX204" fmla="*/ 8586788 w 12191999"/>
              <a:gd name="connsiteY204" fmla="*/ 74613 h 4756150"/>
              <a:gd name="connsiteX205" fmla="*/ 8595783 w 12191999"/>
              <a:gd name="connsiteY205" fmla="*/ 75671 h 4756150"/>
              <a:gd name="connsiteX206" fmla="*/ 8604250 w 12191999"/>
              <a:gd name="connsiteY206" fmla="*/ 77258 h 4756150"/>
              <a:gd name="connsiteX207" fmla="*/ 8613246 w 12191999"/>
              <a:gd name="connsiteY207" fmla="*/ 78846 h 4756150"/>
              <a:gd name="connsiteX208" fmla="*/ 8621712 w 12191999"/>
              <a:gd name="connsiteY208" fmla="*/ 81492 h 4756150"/>
              <a:gd name="connsiteX209" fmla="*/ 8631238 w 12191999"/>
              <a:gd name="connsiteY209" fmla="*/ 84667 h 4756150"/>
              <a:gd name="connsiteX210" fmla="*/ 8640233 w 12191999"/>
              <a:gd name="connsiteY210" fmla="*/ 87842 h 4756150"/>
              <a:gd name="connsiteX211" fmla="*/ 8649229 w 12191999"/>
              <a:gd name="connsiteY211" fmla="*/ 92604 h 4756150"/>
              <a:gd name="connsiteX212" fmla="*/ 8658754 w 12191999"/>
              <a:gd name="connsiteY212" fmla="*/ 97367 h 4756150"/>
              <a:gd name="connsiteX213" fmla="*/ 8667750 w 12191999"/>
              <a:gd name="connsiteY213" fmla="*/ 103187 h 4756150"/>
              <a:gd name="connsiteX214" fmla="*/ 8677804 w 12191999"/>
              <a:gd name="connsiteY214" fmla="*/ 109008 h 4756150"/>
              <a:gd name="connsiteX215" fmla="*/ 8687329 w 12191999"/>
              <a:gd name="connsiteY215" fmla="*/ 116417 h 4756150"/>
              <a:gd name="connsiteX216" fmla="*/ 8705321 w 12191999"/>
              <a:gd name="connsiteY216" fmla="*/ 113242 h 4756150"/>
              <a:gd name="connsiteX217" fmla="*/ 8723842 w 12191999"/>
              <a:gd name="connsiteY217" fmla="*/ 110596 h 4756150"/>
              <a:gd name="connsiteX218" fmla="*/ 8742362 w 12191999"/>
              <a:gd name="connsiteY218" fmla="*/ 107950 h 4756150"/>
              <a:gd name="connsiteX219" fmla="*/ 8760354 w 12191999"/>
              <a:gd name="connsiteY219" fmla="*/ 106362 h 4756150"/>
              <a:gd name="connsiteX220" fmla="*/ 8778875 w 12191999"/>
              <a:gd name="connsiteY220" fmla="*/ 105833 h 4756150"/>
              <a:gd name="connsiteX221" fmla="*/ 8797396 w 12191999"/>
              <a:gd name="connsiteY221" fmla="*/ 105304 h 4756150"/>
              <a:gd name="connsiteX222" fmla="*/ 8816446 w 12191999"/>
              <a:gd name="connsiteY222" fmla="*/ 105833 h 4756150"/>
              <a:gd name="connsiteX223" fmla="*/ 8834967 w 12191999"/>
              <a:gd name="connsiteY223" fmla="*/ 106892 h 4756150"/>
              <a:gd name="connsiteX224" fmla="*/ 8854017 w 12191999"/>
              <a:gd name="connsiteY224" fmla="*/ 108479 h 4756150"/>
              <a:gd name="connsiteX225" fmla="*/ 8872538 w 12191999"/>
              <a:gd name="connsiteY225" fmla="*/ 111654 h 4756150"/>
              <a:gd name="connsiteX226" fmla="*/ 8891588 w 12191999"/>
              <a:gd name="connsiteY226" fmla="*/ 114829 h 4756150"/>
              <a:gd name="connsiteX227" fmla="*/ 8910638 w 12191999"/>
              <a:gd name="connsiteY227" fmla="*/ 119062 h 4756150"/>
              <a:gd name="connsiteX228" fmla="*/ 8930217 w 12191999"/>
              <a:gd name="connsiteY228" fmla="*/ 123825 h 4756150"/>
              <a:gd name="connsiteX229" fmla="*/ 8948738 w 12191999"/>
              <a:gd name="connsiteY229" fmla="*/ 130704 h 4756150"/>
              <a:gd name="connsiteX230" fmla="*/ 8968317 w 12191999"/>
              <a:gd name="connsiteY230" fmla="*/ 137583 h 4756150"/>
              <a:gd name="connsiteX231" fmla="*/ 8987896 w 12191999"/>
              <a:gd name="connsiteY231" fmla="*/ 145521 h 4756150"/>
              <a:gd name="connsiteX232" fmla="*/ 8992129 w 12191999"/>
              <a:gd name="connsiteY232" fmla="*/ 143933 h 4756150"/>
              <a:gd name="connsiteX233" fmla="*/ 8995833 w 12191999"/>
              <a:gd name="connsiteY233" fmla="*/ 142346 h 4756150"/>
              <a:gd name="connsiteX234" fmla="*/ 9002712 w 12191999"/>
              <a:gd name="connsiteY234" fmla="*/ 138642 h 4756150"/>
              <a:gd name="connsiteX235" fmla="*/ 9009592 w 12191999"/>
              <a:gd name="connsiteY235" fmla="*/ 133879 h 4756150"/>
              <a:gd name="connsiteX236" fmla="*/ 9016471 w 12191999"/>
              <a:gd name="connsiteY236" fmla="*/ 129646 h 4756150"/>
              <a:gd name="connsiteX237" fmla="*/ 9020175 w 12191999"/>
              <a:gd name="connsiteY237" fmla="*/ 127529 h 4756150"/>
              <a:gd name="connsiteX238" fmla="*/ 9023879 w 12191999"/>
              <a:gd name="connsiteY238" fmla="*/ 125942 h 4756150"/>
              <a:gd name="connsiteX239" fmla="*/ 9027583 w 12191999"/>
              <a:gd name="connsiteY239" fmla="*/ 124883 h 4756150"/>
              <a:gd name="connsiteX240" fmla="*/ 9031817 w 12191999"/>
              <a:gd name="connsiteY240" fmla="*/ 124354 h 4756150"/>
              <a:gd name="connsiteX241" fmla="*/ 9036050 w 12191999"/>
              <a:gd name="connsiteY241" fmla="*/ 124883 h 4756150"/>
              <a:gd name="connsiteX242" fmla="*/ 9040283 w 12191999"/>
              <a:gd name="connsiteY242" fmla="*/ 125942 h 4756150"/>
              <a:gd name="connsiteX243" fmla="*/ 9045046 w 12191999"/>
              <a:gd name="connsiteY243" fmla="*/ 128058 h 4756150"/>
              <a:gd name="connsiteX244" fmla="*/ 9050867 w 12191999"/>
              <a:gd name="connsiteY244" fmla="*/ 131233 h 4756150"/>
              <a:gd name="connsiteX245" fmla="*/ 9055629 w 12191999"/>
              <a:gd name="connsiteY245" fmla="*/ 128588 h 4756150"/>
              <a:gd name="connsiteX246" fmla="*/ 9060392 w 12191999"/>
              <a:gd name="connsiteY246" fmla="*/ 127529 h 4756150"/>
              <a:gd name="connsiteX247" fmla="*/ 9065683 w 12191999"/>
              <a:gd name="connsiteY247" fmla="*/ 126471 h 4756150"/>
              <a:gd name="connsiteX248" fmla="*/ 9070975 w 12191999"/>
              <a:gd name="connsiteY248" fmla="*/ 126471 h 4756150"/>
              <a:gd name="connsiteX249" fmla="*/ 9075738 w 12191999"/>
              <a:gd name="connsiteY249" fmla="*/ 127000 h 4756150"/>
              <a:gd name="connsiteX250" fmla="*/ 9080500 w 12191999"/>
              <a:gd name="connsiteY250" fmla="*/ 128058 h 4756150"/>
              <a:gd name="connsiteX251" fmla="*/ 9085792 w 12191999"/>
              <a:gd name="connsiteY251" fmla="*/ 130175 h 4756150"/>
              <a:gd name="connsiteX252" fmla="*/ 9091083 w 12191999"/>
              <a:gd name="connsiteY252" fmla="*/ 132292 h 4756150"/>
              <a:gd name="connsiteX253" fmla="*/ 9100608 w 12191999"/>
              <a:gd name="connsiteY253" fmla="*/ 137054 h 4756150"/>
              <a:gd name="connsiteX254" fmla="*/ 9110662 w 12191999"/>
              <a:gd name="connsiteY254" fmla="*/ 142346 h 4756150"/>
              <a:gd name="connsiteX255" fmla="*/ 9130771 w 12191999"/>
              <a:gd name="connsiteY255" fmla="*/ 155046 h 4756150"/>
              <a:gd name="connsiteX256" fmla="*/ 9163050 w 12191999"/>
              <a:gd name="connsiteY256" fmla="*/ 145521 h 4756150"/>
              <a:gd name="connsiteX257" fmla="*/ 9169929 w 12191999"/>
              <a:gd name="connsiteY257" fmla="*/ 142346 h 4756150"/>
              <a:gd name="connsiteX258" fmla="*/ 9176279 w 12191999"/>
              <a:gd name="connsiteY258" fmla="*/ 140229 h 4756150"/>
              <a:gd name="connsiteX259" fmla="*/ 9182629 w 12191999"/>
              <a:gd name="connsiteY259" fmla="*/ 138113 h 4756150"/>
              <a:gd name="connsiteX260" fmla="*/ 9190038 w 12191999"/>
              <a:gd name="connsiteY260" fmla="*/ 137054 h 4756150"/>
              <a:gd name="connsiteX261" fmla="*/ 9196388 w 12191999"/>
              <a:gd name="connsiteY261" fmla="*/ 136525 h 4756150"/>
              <a:gd name="connsiteX262" fmla="*/ 9203267 w 12191999"/>
              <a:gd name="connsiteY262" fmla="*/ 135996 h 4756150"/>
              <a:gd name="connsiteX263" fmla="*/ 9210146 w 12191999"/>
              <a:gd name="connsiteY263" fmla="*/ 136525 h 4756150"/>
              <a:gd name="connsiteX264" fmla="*/ 9217025 w 12191999"/>
              <a:gd name="connsiteY264" fmla="*/ 137054 h 4756150"/>
              <a:gd name="connsiteX265" fmla="*/ 9231312 w 12191999"/>
              <a:gd name="connsiteY265" fmla="*/ 139171 h 4756150"/>
              <a:gd name="connsiteX266" fmla="*/ 9245600 w 12191999"/>
              <a:gd name="connsiteY266" fmla="*/ 142346 h 4756150"/>
              <a:gd name="connsiteX267" fmla="*/ 9259888 w 12191999"/>
              <a:gd name="connsiteY267" fmla="*/ 146050 h 4756150"/>
              <a:gd name="connsiteX268" fmla="*/ 9274704 w 12191999"/>
              <a:gd name="connsiteY268" fmla="*/ 150813 h 4756150"/>
              <a:gd name="connsiteX269" fmla="*/ 9289521 w 12191999"/>
              <a:gd name="connsiteY269" fmla="*/ 155046 h 4756150"/>
              <a:gd name="connsiteX270" fmla="*/ 9303808 w 12191999"/>
              <a:gd name="connsiteY270" fmla="*/ 158221 h 4756150"/>
              <a:gd name="connsiteX271" fmla="*/ 9318096 w 12191999"/>
              <a:gd name="connsiteY271" fmla="*/ 161396 h 4756150"/>
              <a:gd name="connsiteX272" fmla="*/ 9324975 w 12191999"/>
              <a:gd name="connsiteY272" fmla="*/ 162454 h 4756150"/>
              <a:gd name="connsiteX273" fmla="*/ 9332383 w 12191999"/>
              <a:gd name="connsiteY273" fmla="*/ 162983 h 4756150"/>
              <a:gd name="connsiteX274" fmla="*/ 9339262 w 12191999"/>
              <a:gd name="connsiteY274" fmla="*/ 163513 h 4756150"/>
              <a:gd name="connsiteX275" fmla="*/ 9346142 w 12191999"/>
              <a:gd name="connsiteY275" fmla="*/ 163513 h 4756150"/>
              <a:gd name="connsiteX276" fmla="*/ 9353550 w 12191999"/>
              <a:gd name="connsiteY276" fmla="*/ 162983 h 4756150"/>
              <a:gd name="connsiteX277" fmla="*/ 9360429 w 12191999"/>
              <a:gd name="connsiteY277" fmla="*/ 161925 h 4756150"/>
              <a:gd name="connsiteX278" fmla="*/ 9366779 w 12191999"/>
              <a:gd name="connsiteY278" fmla="*/ 160338 h 4756150"/>
              <a:gd name="connsiteX279" fmla="*/ 9374188 w 12191999"/>
              <a:gd name="connsiteY279" fmla="*/ 158221 h 4756150"/>
              <a:gd name="connsiteX280" fmla="*/ 9380538 w 12191999"/>
              <a:gd name="connsiteY280" fmla="*/ 155575 h 4756150"/>
              <a:gd name="connsiteX281" fmla="*/ 9386888 w 12191999"/>
              <a:gd name="connsiteY281" fmla="*/ 151871 h 4756150"/>
              <a:gd name="connsiteX282" fmla="*/ 9390592 w 12191999"/>
              <a:gd name="connsiteY282" fmla="*/ 150283 h 4756150"/>
              <a:gd name="connsiteX283" fmla="*/ 9393767 w 12191999"/>
              <a:gd name="connsiteY283" fmla="*/ 150283 h 4756150"/>
              <a:gd name="connsiteX284" fmla="*/ 9396412 w 12191999"/>
              <a:gd name="connsiteY284" fmla="*/ 151342 h 4756150"/>
              <a:gd name="connsiteX285" fmla="*/ 9398529 w 12191999"/>
              <a:gd name="connsiteY285" fmla="*/ 153458 h 4756150"/>
              <a:gd name="connsiteX286" fmla="*/ 9400646 w 12191999"/>
              <a:gd name="connsiteY286" fmla="*/ 156104 h 4756150"/>
              <a:gd name="connsiteX287" fmla="*/ 9402762 w 12191999"/>
              <a:gd name="connsiteY287" fmla="*/ 159808 h 4756150"/>
              <a:gd name="connsiteX288" fmla="*/ 9406467 w 12191999"/>
              <a:gd name="connsiteY288" fmla="*/ 168804 h 4756150"/>
              <a:gd name="connsiteX289" fmla="*/ 9413875 w 12191999"/>
              <a:gd name="connsiteY289" fmla="*/ 190500 h 4756150"/>
              <a:gd name="connsiteX290" fmla="*/ 9418108 w 12191999"/>
              <a:gd name="connsiteY290" fmla="*/ 200554 h 4756150"/>
              <a:gd name="connsiteX291" fmla="*/ 9420225 w 12191999"/>
              <a:gd name="connsiteY291" fmla="*/ 204787 h 4756150"/>
              <a:gd name="connsiteX292" fmla="*/ 9422871 w 12191999"/>
              <a:gd name="connsiteY292" fmla="*/ 208492 h 4756150"/>
              <a:gd name="connsiteX293" fmla="*/ 9424988 w 12191999"/>
              <a:gd name="connsiteY293" fmla="*/ 204258 h 4756150"/>
              <a:gd name="connsiteX294" fmla="*/ 9430279 w 12191999"/>
              <a:gd name="connsiteY294" fmla="*/ 205317 h 4756150"/>
              <a:gd name="connsiteX295" fmla="*/ 9433454 w 12191999"/>
              <a:gd name="connsiteY295" fmla="*/ 193146 h 4756150"/>
              <a:gd name="connsiteX296" fmla="*/ 9436629 w 12191999"/>
              <a:gd name="connsiteY296" fmla="*/ 179917 h 4756150"/>
              <a:gd name="connsiteX297" fmla="*/ 9440333 w 12191999"/>
              <a:gd name="connsiteY297" fmla="*/ 166688 h 4756150"/>
              <a:gd name="connsiteX298" fmla="*/ 9441921 w 12191999"/>
              <a:gd name="connsiteY298" fmla="*/ 160867 h 4756150"/>
              <a:gd name="connsiteX299" fmla="*/ 9444567 w 12191999"/>
              <a:gd name="connsiteY299" fmla="*/ 155575 h 4756150"/>
              <a:gd name="connsiteX300" fmla="*/ 9447212 w 12191999"/>
              <a:gd name="connsiteY300" fmla="*/ 150813 h 4756150"/>
              <a:gd name="connsiteX301" fmla="*/ 9450917 w 12191999"/>
              <a:gd name="connsiteY301" fmla="*/ 146579 h 4756150"/>
              <a:gd name="connsiteX302" fmla="*/ 9455150 w 12191999"/>
              <a:gd name="connsiteY302" fmla="*/ 143404 h 4756150"/>
              <a:gd name="connsiteX303" fmla="*/ 9457267 w 12191999"/>
              <a:gd name="connsiteY303" fmla="*/ 142346 h 4756150"/>
              <a:gd name="connsiteX304" fmla="*/ 9459383 w 12191999"/>
              <a:gd name="connsiteY304" fmla="*/ 141288 h 4756150"/>
              <a:gd name="connsiteX305" fmla="*/ 9462029 w 12191999"/>
              <a:gd name="connsiteY305" fmla="*/ 140758 h 4756150"/>
              <a:gd name="connsiteX306" fmla="*/ 9464675 w 12191999"/>
              <a:gd name="connsiteY306" fmla="*/ 140758 h 4756150"/>
              <a:gd name="connsiteX307" fmla="*/ 9467850 w 12191999"/>
              <a:gd name="connsiteY307" fmla="*/ 140758 h 4756150"/>
              <a:gd name="connsiteX308" fmla="*/ 9471025 w 12191999"/>
              <a:gd name="connsiteY308" fmla="*/ 141288 h 4756150"/>
              <a:gd name="connsiteX309" fmla="*/ 9478433 w 12191999"/>
              <a:gd name="connsiteY309" fmla="*/ 143404 h 4756150"/>
              <a:gd name="connsiteX310" fmla="*/ 9486371 w 12191999"/>
              <a:gd name="connsiteY310" fmla="*/ 147108 h 4756150"/>
              <a:gd name="connsiteX311" fmla="*/ 9491662 w 12191999"/>
              <a:gd name="connsiteY311" fmla="*/ 150283 h 4756150"/>
              <a:gd name="connsiteX312" fmla="*/ 9495367 w 12191999"/>
              <a:gd name="connsiteY312" fmla="*/ 153458 h 4756150"/>
              <a:gd name="connsiteX313" fmla="*/ 9498542 w 12191999"/>
              <a:gd name="connsiteY313" fmla="*/ 157163 h 4756150"/>
              <a:gd name="connsiteX314" fmla="*/ 9500129 w 12191999"/>
              <a:gd name="connsiteY314" fmla="*/ 160867 h 4756150"/>
              <a:gd name="connsiteX315" fmla="*/ 9501717 w 12191999"/>
              <a:gd name="connsiteY315" fmla="*/ 164571 h 4756150"/>
              <a:gd name="connsiteX316" fmla="*/ 9502246 w 12191999"/>
              <a:gd name="connsiteY316" fmla="*/ 168275 h 4756150"/>
              <a:gd name="connsiteX317" fmla="*/ 9502246 w 12191999"/>
              <a:gd name="connsiteY317" fmla="*/ 173038 h 4756150"/>
              <a:gd name="connsiteX318" fmla="*/ 9501717 w 12191999"/>
              <a:gd name="connsiteY318" fmla="*/ 177271 h 4756150"/>
              <a:gd name="connsiteX319" fmla="*/ 9499600 w 12191999"/>
              <a:gd name="connsiteY319" fmla="*/ 185738 h 4756150"/>
              <a:gd name="connsiteX320" fmla="*/ 9497483 w 12191999"/>
              <a:gd name="connsiteY320" fmla="*/ 194733 h 4756150"/>
              <a:gd name="connsiteX321" fmla="*/ 9495896 w 12191999"/>
              <a:gd name="connsiteY321" fmla="*/ 203200 h 4756150"/>
              <a:gd name="connsiteX322" fmla="*/ 9495367 w 12191999"/>
              <a:gd name="connsiteY322" fmla="*/ 207433 h 4756150"/>
              <a:gd name="connsiteX323" fmla="*/ 9495367 w 12191999"/>
              <a:gd name="connsiteY323" fmla="*/ 211667 h 4756150"/>
              <a:gd name="connsiteX324" fmla="*/ 9504362 w 12191999"/>
              <a:gd name="connsiteY324" fmla="*/ 207962 h 4756150"/>
              <a:gd name="connsiteX325" fmla="*/ 9513358 w 12191999"/>
              <a:gd name="connsiteY325" fmla="*/ 203729 h 4756150"/>
              <a:gd name="connsiteX326" fmla="*/ 9530821 w 12191999"/>
              <a:gd name="connsiteY326" fmla="*/ 195792 h 4756150"/>
              <a:gd name="connsiteX327" fmla="*/ 9547754 w 12191999"/>
              <a:gd name="connsiteY327" fmla="*/ 187854 h 4756150"/>
              <a:gd name="connsiteX328" fmla="*/ 9557279 w 12191999"/>
              <a:gd name="connsiteY328" fmla="*/ 184679 h 4756150"/>
              <a:gd name="connsiteX329" fmla="*/ 9565746 w 12191999"/>
              <a:gd name="connsiteY329" fmla="*/ 182033 h 4756150"/>
              <a:gd name="connsiteX330" fmla="*/ 9575271 w 12191999"/>
              <a:gd name="connsiteY330" fmla="*/ 179388 h 4756150"/>
              <a:gd name="connsiteX331" fmla="*/ 9584796 w 12191999"/>
              <a:gd name="connsiteY331" fmla="*/ 178329 h 4756150"/>
              <a:gd name="connsiteX332" fmla="*/ 9594321 w 12191999"/>
              <a:gd name="connsiteY332" fmla="*/ 177271 h 4756150"/>
              <a:gd name="connsiteX333" fmla="*/ 9604375 w 12191999"/>
              <a:gd name="connsiteY333" fmla="*/ 177800 h 4756150"/>
              <a:gd name="connsiteX334" fmla="*/ 9614429 w 12191999"/>
              <a:gd name="connsiteY334" fmla="*/ 179388 h 4756150"/>
              <a:gd name="connsiteX335" fmla="*/ 9625012 w 12191999"/>
              <a:gd name="connsiteY335" fmla="*/ 182033 h 4756150"/>
              <a:gd name="connsiteX336" fmla="*/ 9636125 w 12191999"/>
              <a:gd name="connsiteY336" fmla="*/ 185738 h 4756150"/>
              <a:gd name="connsiteX337" fmla="*/ 9646708 w 12191999"/>
              <a:gd name="connsiteY337" fmla="*/ 191558 h 4756150"/>
              <a:gd name="connsiteX338" fmla="*/ 9654646 w 12191999"/>
              <a:gd name="connsiteY338" fmla="*/ 196850 h 4756150"/>
              <a:gd name="connsiteX339" fmla="*/ 9662054 w 12191999"/>
              <a:gd name="connsiteY339" fmla="*/ 200554 h 4756150"/>
              <a:gd name="connsiteX340" fmla="*/ 9669992 w 12191999"/>
              <a:gd name="connsiteY340" fmla="*/ 202671 h 4756150"/>
              <a:gd name="connsiteX341" fmla="*/ 9677400 w 12191999"/>
              <a:gd name="connsiteY341" fmla="*/ 204258 h 4756150"/>
              <a:gd name="connsiteX342" fmla="*/ 9684279 w 12191999"/>
              <a:gd name="connsiteY342" fmla="*/ 205317 h 4756150"/>
              <a:gd name="connsiteX343" fmla="*/ 9692217 w 12191999"/>
              <a:gd name="connsiteY343" fmla="*/ 205846 h 4756150"/>
              <a:gd name="connsiteX344" fmla="*/ 9707033 w 12191999"/>
              <a:gd name="connsiteY344" fmla="*/ 205317 h 4756150"/>
              <a:gd name="connsiteX345" fmla="*/ 9721850 w 12191999"/>
              <a:gd name="connsiteY345" fmla="*/ 205317 h 4756150"/>
              <a:gd name="connsiteX346" fmla="*/ 9729788 w 12191999"/>
              <a:gd name="connsiteY346" fmla="*/ 205846 h 4756150"/>
              <a:gd name="connsiteX347" fmla="*/ 9737196 w 12191999"/>
              <a:gd name="connsiteY347" fmla="*/ 206904 h 4756150"/>
              <a:gd name="connsiteX348" fmla="*/ 9744604 w 12191999"/>
              <a:gd name="connsiteY348" fmla="*/ 209550 h 4756150"/>
              <a:gd name="connsiteX349" fmla="*/ 9752012 w 12191999"/>
              <a:gd name="connsiteY349" fmla="*/ 212196 h 4756150"/>
              <a:gd name="connsiteX350" fmla="*/ 9759421 w 12191999"/>
              <a:gd name="connsiteY350" fmla="*/ 216429 h 4756150"/>
              <a:gd name="connsiteX351" fmla="*/ 9766829 w 12191999"/>
              <a:gd name="connsiteY351" fmla="*/ 222250 h 4756150"/>
              <a:gd name="connsiteX352" fmla="*/ 9926108 w 12191999"/>
              <a:gd name="connsiteY352" fmla="*/ 230717 h 4756150"/>
              <a:gd name="connsiteX353" fmla="*/ 9942512 w 12191999"/>
              <a:gd name="connsiteY353" fmla="*/ 227012 h 4756150"/>
              <a:gd name="connsiteX354" fmla="*/ 9959446 w 12191999"/>
              <a:gd name="connsiteY354" fmla="*/ 224896 h 4756150"/>
              <a:gd name="connsiteX355" fmla="*/ 9976379 w 12191999"/>
              <a:gd name="connsiteY355" fmla="*/ 223308 h 4756150"/>
              <a:gd name="connsiteX356" fmla="*/ 9993312 w 12191999"/>
              <a:gd name="connsiteY356" fmla="*/ 222250 h 4756150"/>
              <a:gd name="connsiteX357" fmla="*/ 10010775 w 12191999"/>
              <a:gd name="connsiteY357" fmla="*/ 221721 h 4756150"/>
              <a:gd name="connsiteX358" fmla="*/ 10027708 w 12191999"/>
              <a:gd name="connsiteY358" fmla="*/ 221192 h 4756150"/>
              <a:gd name="connsiteX359" fmla="*/ 10062104 w 12191999"/>
              <a:gd name="connsiteY359" fmla="*/ 221721 h 4756150"/>
              <a:gd name="connsiteX360" fmla="*/ 10096500 w 12191999"/>
              <a:gd name="connsiteY360" fmla="*/ 223308 h 4756150"/>
              <a:gd name="connsiteX361" fmla="*/ 10131425 w 12191999"/>
              <a:gd name="connsiteY361" fmla="*/ 224896 h 4756150"/>
              <a:gd name="connsiteX362" fmla="*/ 10165821 w 12191999"/>
              <a:gd name="connsiteY362" fmla="*/ 225954 h 4756150"/>
              <a:gd name="connsiteX363" fmla="*/ 10200217 w 12191999"/>
              <a:gd name="connsiteY363" fmla="*/ 226483 h 4756150"/>
              <a:gd name="connsiteX364" fmla="*/ 10207096 w 12191999"/>
              <a:gd name="connsiteY364" fmla="*/ 226483 h 4756150"/>
              <a:gd name="connsiteX365" fmla="*/ 10213446 w 12191999"/>
              <a:gd name="connsiteY365" fmla="*/ 227542 h 4756150"/>
              <a:gd name="connsiteX366" fmla="*/ 10219796 w 12191999"/>
              <a:gd name="connsiteY366" fmla="*/ 229129 h 4756150"/>
              <a:gd name="connsiteX367" fmla="*/ 10225617 w 12191999"/>
              <a:gd name="connsiteY367" fmla="*/ 230717 h 4756150"/>
              <a:gd name="connsiteX368" fmla="*/ 10231438 w 12191999"/>
              <a:gd name="connsiteY368" fmla="*/ 233362 h 4756150"/>
              <a:gd name="connsiteX369" fmla="*/ 10236729 w 12191999"/>
              <a:gd name="connsiteY369" fmla="*/ 236008 h 4756150"/>
              <a:gd name="connsiteX370" fmla="*/ 10242021 w 12191999"/>
              <a:gd name="connsiteY370" fmla="*/ 239183 h 4756150"/>
              <a:gd name="connsiteX371" fmla="*/ 10246783 w 12191999"/>
              <a:gd name="connsiteY371" fmla="*/ 243417 h 4756150"/>
              <a:gd name="connsiteX372" fmla="*/ 10251546 w 12191999"/>
              <a:gd name="connsiteY372" fmla="*/ 247650 h 4756150"/>
              <a:gd name="connsiteX373" fmla="*/ 10255250 w 12191999"/>
              <a:gd name="connsiteY373" fmla="*/ 253471 h 4756150"/>
              <a:gd name="connsiteX374" fmla="*/ 10258954 w 12191999"/>
              <a:gd name="connsiteY374" fmla="*/ 259292 h 4756150"/>
              <a:gd name="connsiteX375" fmla="*/ 10262658 w 12191999"/>
              <a:gd name="connsiteY375" fmla="*/ 265113 h 4756150"/>
              <a:gd name="connsiteX376" fmla="*/ 10265304 w 12191999"/>
              <a:gd name="connsiteY376" fmla="*/ 272521 h 4756150"/>
              <a:gd name="connsiteX377" fmla="*/ 10268479 w 12191999"/>
              <a:gd name="connsiteY377" fmla="*/ 279929 h 4756150"/>
              <a:gd name="connsiteX378" fmla="*/ 10270596 w 12191999"/>
              <a:gd name="connsiteY378" fmla="*/ 288925 h 4756150"/>
              <a:gd name="connsiteX379" fmla="*/ 10272712 w 12191999"/>
              <a:gd name="connsiteY379" fmla="*/ 297392 h 4756150"/>
              <a:gd name="connsiteX380" fmla="*/ 10290704 w 12191999"/>
              <a:gd name="connsiteY380" fmla="*/ 301096 h 4756150"/>
              <a:gd name="connsiteX381" fmla="*/ 10308696 w 12191999"/>
              <a:gd name="connsiteY381" fmla="*/ 305858 h 4756150"/>
              <a:gd name="connsiteX382" fmla="*/ 10326688 w 12191999"/>
              <a:gd name="connsiteY382" fmla="*/ 311150 h 4756150"/>
              <a:gd name="connsiteX383" fmla="*/ 10344150 w 12191999"/>
              <a:gd name="connsiteY383" fmla="*/ 316442 h 4756150"/>
              <a:gd name="connsiteX384" fmla="*/ 10362142 w 12191999"/>
              <a:gd name="connsiteY384" fmla="*/ 322792 h 4756150"/>
              <a:gd name="connsiteX385" fmla="*/ 10380133 w 12191999"/>
              <a:gd name="connsiteY385" fmla="*/ 329671 h 4756150"/>
              <a:gd name="connsiteX386" fmla="*/ 10416117 w 12191999"/>
              <a:gd name="connsiteY386" fmla="*/ 343429 h 4756150"/>
              <a:gd name="connsiteX387" fmla="*/ 10451571 w 12191999"/>
              <a:gd name="connsiteY387" fmla="*/ 358246 h 4756150"/>
              <a:gd name="connsiteX388" fmla="*/ 10487554 w 12191999"/>
              <a:gd name="connsiteY388" fmla="*/ 373592 h 4756150"/>
              <a:gd name="connsiteX389" fmla="*/ 10522479 w 12191999"/>
              <a:gd name="connsiteY389" fmla="*/ 388408 h 4756150"/>
              <a:gd name="connsiteX390" fmla="*/ 10558462 w 12191999"/>
              <a:gd name="connsiteY390" fmla="*/ 401638 h 4756150"/>
              <a:gd name="connsiteX391" fmla="*/ 10564283 w 12191999"/>
              <a:gd name="connsiteY391" fmla="*/ 398463 h 4756150"/>
              <a:gd name="connsiteX392" fmla="*/ 10570633 w 12191999"/>
              <a:gd name="connsiteY392" fmla="*/ 395817 h 4756150"/>
              <a:gd name="connsiteX393" fmla="*/ 10576983 w 12191999"/>
              <a:gd name="connsiteY393" fmla="*/ 393700 h 4756150"/>
              <a:gd name="connsiteX394" fmla="*/ 10582804 w 12191999"/>
              <a:gd name="connsiteY394" fmla="*/ 391583 h 4756150"/>
              <a:gd name="connsiteX395" fmla="*/ 10589683 w 12191999"/>
              <a:gd name="connsiteY395" fmla="*/ 389996 h 4756150"/>
              <a:gd name="connsiteX396" fmla="*/ 10596033 w 12191999"/>
              <a:gd name="connsiteY396" fmla="*/ 388938 h 4756150"/>
              <a:gd name="connsiteX397" fmla="*/ 10609792 w 12191999"/>
              <a:gd name="connsiteY397" fmla="*/ 387350 h 4756150"/>
              <a:gd name="connsiteX398" fmla="*/ 10623021 w 12191999"/>
              <a:gd name="connsiteY398" fmla="*/ 386821 h 4756150"/>
              <a:gd name="connsiteX399" fmla="*/ 10637308 w 12191999"/>
              <a:gd name="connsiteY399" fmla="*/ 386821 h 4756150"/>
              <a:gd name="connsiteX400" fmla="*/ 10651067 w 12191999"/>
              <a:gd name="connsiteY400" fmla="*/ 386821 h 4756150"/>
              <a:gd name="connsiteX401" fmla="*/ 10664825 w 12191999"/>
              <a:gd name="connsiteY401" fmla="*/ 386292 h 4756150"/>
              <a:gd name="connsiteX402" fmla="*/ 10672233 w 12191999"/>
              <a:gd name="connsiteY402" fmla="*/ 386292 h 4756150"/>
              <a:gd name="connsiteX403" fmla="*/ 10678583 w 12191999"/>
              <a:gd name="connsiteY403" fmla="*/ 386292 h 4756150"/>
              <a:gd name="connsiteX404" fmla="*/ 10692871 w 12191999"/>
              <a:gd name="connsiteY404" fmla="*/ 388408 h 4756150"/>
              <a:gd name="connsiteX405" fmla="*/ 10707158 w 12191999"/>
              <a:gd name="connsiteY405" fmla="*/ 391054 h 4756150"/>
              <a:gd name="connsiteX406" fmla="*/ 10720917 w 12191999"/>
              <a:gd name="connsiteY406" fmla="*/ 394758 h 4756150"/>
              <a:gd name="connsiteX407" fmla="*/ 10750021 w 12191999"/>
              <a:gd name="connsiteY407" fmla="*/ 403225 h 4756150"/>
              <a:gd name="connsiteX408" fmla="*/ 10763779 w 12191999"/>
              <a:gd name="connsiteY408" fmla="*/ 406929 h 4756150"/>
              <a:gd name="connsiteX409" fmla="*/ 10778067 w 12191999"/>
              <a:gd name="connsiteY409" fmla="*/ 411163 h 4756150"/>
              <a:gd name="connsiteX410" fmla="*/ 10792883 w 12191999"/>
              <a:gd name="connsiteY410" fmla="*/ 414338 h 4756150"/>
              <a:gd name="connsiteX411" fmla="*/ 10807171 w 12191999"/>
              <a:gd name="connsiteY411" fmla="*/ 416454 h 4756150"/>
              <a:gd name="connsiteX412" fmla="*/ 10813521 w 12191999"/>
              <a:gd name="connsiteY412" fmla="*/ 416983 h 4756150"/>
              <a:gd name="connsiteX413" fmla="*/ 10820400 w 12191999"/>
              <a:gd name="connsiteY413" fmla="*/ 417513 h 4756150"/>
              <a:gd name="connsiteX414" fmla="*/ 10827808 w 12191999"/>
              <a:gd name="connsiteY414" fmla="*/ 417513 h 4756150"/>
              <a:gd name="connsiteX415" fmla="*/ 10834158 w 12191999"/>
              <a:gd name="connsiteY415" fmla="*/ 416983 h 4756150"/>
              <a:gd name="connsiteX416" fmla="*/ 10841038 w 12191999"/>
              <a:gd name="connsiteY416" fmla="*/ 415925 h 4756150"/>
              <a:gd name="connsiteX417" fmla="*/ 10847917 w 12191999"/>
              <a:gd name="connsiteY417" fmla="*/ 414338 h 4756150"/>
              <a:gd name="connsiteX418" fmla="*/ 10854796 w 12191999"/>
              <a:gd name="connsiteY418" fmla="*/ 412221 h 4756150"/>
              <a:gd name="connsiteX419" fmla="*/ 10861146 w 12191999"/>
              <a:gd name="connsiteY419" fmla="*/ 409575 h 4756150"/>
              <a:gd name="connsiteX420" fmla="*/ 10868025 w 12191999"/>
              <a:gd name="connsiteY420" fmla="*/ 405871 h 4756150"/>
              <a:gd name="connsiteX421" fmla="*/ 10873846 w 12191999"/>
              <a:gd name="connsiteY421" fmla="*/ 401638 h 4756150"/>
              <a:gd name="connsiteX422" fmla="*/ 10880196 w 12191999"/>
              <a:gd name="connsiteY422" fmla="*/ 397404 h 4756150"/>
              <a:gd name="connsiteX423" fmla="*/ 10887075 w 12191999"/>
              <a:gd name="connsiteY423" fmla="*/ 392113 h 4756150"/>
              <a:gd name="connsiteX424" fmla="*/ 10890779 w 12191999"/>
              <a:gd name="connsiteY424" fmla="*/ 388938 h 4756150"/>
              <a:gd name="connsiteX425" fmla="*/ 10895012 w 12191999"/>
              <a:gd name="connsiteY425" fmla="*/ 386292 h 4756150"/>
              <a:gd name="connsiteX426" fmla="*/ 10899246 w 12191999"/>
              <a:gd name="connsiteY426" fmla="*/ 385233 h 4756150"/>
              <a:gd name="connsiteX427" fmla="*/ 10904538 w 12191999"/>
              <a:gd name="connsiteY427" fmla="*/ 384704 h 4756150"/>
              <a:gd name="connsiteX428" fmla="*/ 10910358 w 12191999"/>
              <a:gd name="connsiteY428" fmla="*/ 384704 h 4756150"/>
              <a:gd name="connsiteX429" fmla="*/ 10916179 w 12191999"/>
              <a:gd name="connsiteY429" fmla="*/ 385233 h 4756150"/>
              <a:gd name="connsiteX430" fmla="*/ 10922000 w 12191999"/>
              <a:gd name="connsiteY430" fmla="*/ 386821 h 4756150"/>
              <a:gd name="connsiteX431" fmla="*/ 10928350 w 12191999"/>
              <a:gd name="connsiteY431" fmla="*/ 389996 h 4756150"/>
              <a:gd name="connsiteX432" fmla="*/ 10934171 w 12191999"/>
              <a:gd name="connsiteY432" fmla="*/ 393171 h 4756150"/>
              <a:gd name="connsiteX433" fmla="*/ 10939992 w 12191999"/>
              <a:gd name="connsiteY433" fmla="*/ 396875 h 4756150"/>
              <a:gd name="connsiteX434" fmla="*/ 10946342 w 12191999"/>
              <a:gd name="connsiteY434" fmla="*/ 401638 h 4756150"/>
              <a:gd name="connsiteX435" fmla="*/ 10951633 w 12191999"/>
              <a:gd name="connsiteY435" fmla="*/ 406929 h 4756150"/>
              <a:gd name="connsiteX436" fmla="*/ 10956925 w 12191999"/>
              <a:gd name="connsiteY436" fmla="*/ 413808 h 4756150"/>
              <a:gd name="connsiteX437" fmla="*/ 10962217 w 12191999"/>
              <a:gd name="connsiteY437" fmla="*/ 421217 h 4756150"/>
              <a:gd name="connsiteX438" fmla="*/ 10967508 w 12191999"/>
              <a:gd name="connsiteY438" fmla="*/ 429683 h 4756150"/>
              <a:gd name="connsiteX439" fmla="*/ 10971212 w 12191999"/>
              <a:gd name="connsiteY439" fmla="*/ 438150 h 4756150"/>
              <a:gd name="connsiteX440" fmla="*/ 11008254 w 12191999"/>
              <a:gd name="connsiteY440" fmla="*/ 454554 h 4756150"/>
              <a:gd name="connsiteX441" fmla="*/ 11045296 w 12191999"/>
              <a:gd name="connsiteY441" fmla="*/ 471487 h 4756150"/>
              <a:gd name="connsiteX442" fmla="*/ 11063288 w 12191999"/>
              <a:gd name="connsiteY442" fmla="*/ 478896 h 4756150"/>
              <a:gd name="connsiteX443" fmla="*/ 11081808 w 12191999"/>
              <a:gd name="connsiteY443" fmla="*/ 486304 h 4756150"/>
              <a:gd name="connsiteX444" fmla="*/ 11100329 w 12191999"/>
              <a:gd name="connsiteY444" fmla="*/ 493712 h 4756150"/>
              <a:gd name="connsiteX445" fmla="*/ 11118850 w 12191999"/>
              <a:gd name="connsiteY445" fmla="*/ 500063 h 4756150"/>
              <a:gd name="connsiteX446" fmla="*/ 11137371 w 12191999"/>
              <a:gd name="connsiteY446" fmla="*/ 505883 h 4756150"/>
              <a:gd name="connsiteX447" fmla="*/ 11156421 w 12191999"/>
              <a:gd name="connsiteY447" fmla="*/ 511704 h 4756150"/>
              <a:gd name="connsiteX448" fmla="*/ 11174942 w 12191999"/>
              <a:gd name="connsiteY448" fmla="*/ 515938 h 4756150"/>
              <a:gd name="connsiteX449" fmla="*/ 11193462 w 12191999"/>
              <a:gd name="connsiteY449" fmla="*/ 519113 h 4756150"/>
              <a:gd name="connsiteX450" fmla="*/ 11211983 w 12191999"/>
              <a:gd name="connsiteY450" fmla="*/ 521229 h 4756150"/>
              <a:gd name="connsiteX451" fmla="*/ 11230504 w 12191999"/>
              <a:gd name="connsiteY451" fmla="*/ 522288 h 4756150"/>
              <a:gd name="connsiteX452" fmla="*/ 11239500 w 12191999"/>
              <a:gd name="connsiteY452" fmla="*/ 522288 h 4756150"/>
              <a:gd name="connsiteX453" fmla="*/ 11249025 w 12191999"/>
              <a:gd name="connsiteY453" fmla="*/ 522288 h 4756150"/>
              <a:gd name="connsiteX454" fmla="*/ 11258021 w 12191999"/>
              <a:gd name="connsiteY454" fmla="*/ 521758 h 4756150"/>
              <a:gd name="connsiteX455" fmla="*/ 11267546 w 12191999"/>
              <a:gd name="connsiteY455" fmla="*/ 520700 h 4756150"/>
              <a:gd name="connsiteX456" fmla="*/ 11271779 w 12191999"/>
              <a:gd name="connsiteY456" fmla="*/ 523346 h 4756150"/>
              <a:gd name="connsiteX457" fmla="*/ 11274954 w 12191999"/>
              <a:gd name="connsiteY457" fmla="*/ 526521 h 4756150"/>
              <a:gd name="connsiteX458" fmla="*/ 11277071 w 12191999"/>
              <a:gd name="connsiteY458" fmla="*/ 530754 h 4756150"/>
              <a:gd name="connsiteX459" fmla="*/ 11278658 w 12191999"/>
              <a:gd name="connsiteY459" fmla="*/ 534988 h 4756150"/>
              <a:gd name="connsiteX460" fmla="*/ 11278658 w 12191999"/>
              <a:gd name="connsiteY460" fmla="*/ 535517 h 4756150"/>
              <a:gd name="connsiteX461" fmla="*/ 11301412 w 12191999"/>
              <a:gd name="connsiteY461" fmla="*/ 564092 h 4756150"/>
              <a:gd name="connsiteX462" fmla="*/ 11325225 w 12191999"/>
              <a:gd name="connsiteY462" fmla="*/ 592137 h 4756150"/>
              <a:gd name="connsiteX463" fmla="*/ 11372321 w 12191999"/>
              <a:gd name="connsiteY463" fmla="*/ 648229 h 4756150"/>
              <a:gd name="connsiteX464" fmla="*/ 11395604 w 12191999"/>
              <a:gd name="connsiteY464" fmla="*/ 676275 h 4756150"/>
              <a:gd name="connsiteX465" fmla="*/ 11417829 w 12191999"/>
              <a:gd name="connsiteY465" fmla="*/ 704321 h 4756150"/>
              <a:gd name="connsiteX466" fmla="*/ 11439525 w 12191999"/>
              <a:gd name="connsiteY466" fmla="*/ 733954 h 4756150"/>
              <a:gd name="connsiteX467" fmla="*/ 11450638 w 12191999"/>
              <a:gd name="connsiteY467" fmla="*/ 748771 h 4756150"/>
              <a:gd name="connsiteX468" fmla="*/ 11460162 w 12191999"/>
              <a:gd name="connsiteY468" fmla="*/ 763588 h 4756150"/>
              <a:gd name="connsiteX469" fmla="*/ 11470217 w 12191999"/>
              <a:gd name="connsiteY469" fmla="*/ 778933 h 4756150"/>
              <a:gd name="connsiteX470" fmla="*/ 11479212 w 12191999"/>
              <a:gd name="connsiteY470" fmla="*/ 794279 h 4756150"/>
              <a:gd name="connsiteX471" fmla="*/ 11488738 w 12191999"/>
              <a:gd name="connsiteY471" fmla="*/ 810154 h 4756150"/>
              <a:gd name="connsiteX472" fmla="*/ 11497204 w 12191999"/>
              <a:gd name="connsiteY472" fmla="*/ 826558 h 4756150"/>
              <a:gd name="connsiteX473" fmla="*/ 11505142 w 12191999"/>
              <a:gd name="connsiteY473" fmla="*/ 842433 h 4756150"/>
              <a:gd name="connsiteX474" fmla="*/ 11512550 w 12191999"/>
              <a:gd name="connsiteY474" fmla="*/ 859367 h 4756150"/>
              <a:gd name="connsiteX475" fmla="*/ 11519429 w 12191999"/>
              <a:gd name="connsiteY475" fmla="*/ 876300 h 4756150"/>
              <a:gd name="connsiteX476" fmla="*/ 11525779 w 12191999"/>
              <a:gd name="connsiteY476" fmla="*/ 893763 h 4756150"/>
              <a:gd name="connsiteX477" fmla="*/ 11531600 w 12191999"/>
              <a:gd name="connsiteY477" fmla="*/ 911754 h 4756150"/>
              <a:gd name="connsiteX478" fmla="*/ 11536362 w 12191999"/>
              <a:gd name="connsiteY478" fmla="*/ 930275 h 4756150"/>
              <a:gd name="connsiteX479" fmla="*/ 11540596 w 12191999"/>
              <a:gd name="connsiteY479" fmla="*/ 949325 h 4756150"/>
              <a:gd name="connsiteX480" fmla="*/ 11544829 w 12191999"/>
              <a:gd name="connsiteY480" fmla="*/ 968375 h 4756150"/>
              <a:gd name="connsiteX481" fmla="*/ 11547475 w 12191999"/>
              <a:gd name="connsiteY481" fmla="*/ 988483 h 4756150"/>
              <a:gd name="connsiteX482" fmla="*/ 11549062 w 12191999"/>
              <a:gd name="connsiteY482" fmla="*/ 1008592 h 4756150"/>
              <a:gd name="connsiteX483" fmla="*/ 11550650 w 12191999"/>
              <a:gd name="connsiteY483" fmla="*/ 1029758 h 4756150"/>
              <a:gd name="connsiteX484" fmla="*/ 11550650 w 12191999"/>
              <a:gd name="connsiteY484" fmla="*/ 1050925 h 4756150"/>
              <a:gd name="connsiteX485" fmla="*/ 11550650 w 12191999"/>
              <a:gd name="connsiteY485" fmla="*/ 1060979 h 4756150"/>
              <a:gd name="connsiteX486" fmla="*/ 11551708 w 12191999"/>
              <a:gd name="connsiteY486" fmla="*/ 1071562 h 4756150"/>
              <a:gd name="connsiteX487" fmla="*/ 11552767 w 12191999"/>
              <a:gd name="connsiteY487" fmla="*/ 1082146 h 4756150"/>
              <a:gd name="connsiteX488" fmla="*/ 11554883 w 12191999"/>
              <a:gd name="connsiteY488" fmla="*/ 1092729 h 4756150"/>
              <a:gd name="connsiteX489" fmla="*/ 11559117 w 12191999"/>
              <a:gd name="connsiteY489" fmla="*/ 1114425 h 4756150"/>
              <a:gd name="connsiteX490" fmla="*/ 11564938 w 12191999"/>
              <a:gd name="connsiteY490" fmla="*/ 1136121 h 4756150"/>
              <a:gd name="connsiteX491" fmla="*/ 11576579 w 12191999"/>
              <a:gd name="connsiteY491" fmla="*/ 1179512 h 4756150"/>
              <a:gd name="connsiteX492" fmla="*/ 11581871 w 12191999"/>
              <a:gd name="connsiteY492" fmla="*/ 1201737 h 4756150"/>
              <a:gd name="connsiteX493" fmla="*/ 11584517 w 12191999"/>
              <a:gd name="connsiteY493" fmla="*/ 1212850 h 4756150"/>
              <a:gd name="connsiteX494" fmla="*/ 11586633 w 12191999"/>
              <a:gd name="connsiteY494" fmla="*/ 1223433 h 4756150"/>
              <a:gd name="connsiteX495" fmla="*/ 11588750 w 12191999"/>
              <a:gd name="connsiteY495" fmla="*/ 1237721 h 4756150"/>
              <a:gd name="connsiteX496" fmla="*/ 11590338 w 12191999"/>
              <a:gd name="connsiteY496" fmla="*/ 1252537 h 4756150"/>
              <a:gd name="connsiteX497" fmla="*/ 11591396 w 12191999"/>
              <a:gd name="connsiteY497" fmla="*/ 1267354 h 4756150"/>
              <a:gd name="connsiteX498" fmla="*/ 11591396 w 12191999"/>
              <a:gd name="connsiteY498" fmla="*/ 1274233 h 4756150"/>
              <a:gd name="connsiteX499" fmla="*/ 11591396 w 12191999"/>
              <a:gd name="connsiteY499" fmla="*/ 1281112 h 4756150"/>
              <a:gd name="connsiteX500" fmla="*/ 11590338 w 12191999"/>
              <a:gd name="connsiteY500" fmla="*/ 1288521 h 4756150"/>
              <a:gd name="connsiteX501" fmla="*/ 11589279 w 12191999"/>
              <a:gd name="connsiteY501" fmla="*/ 1294871 h 4756150"/>
              <a:gd name="connsiteX502" fmla="*/ 11587692 w 12191999"/>
              <a:gd name="connsiteY502" fmla="*/ 1301221 h 4756150"/>
              <a:gd name="connsiteX503" fmla="*/ 11585575 w 12191999"/>
              <a:gd name="connsiteY503" fmla="*/ 1308100 h 4756150"/>
              <a:gd name="connsiteX504" fmla="*/ 11582400 w 12191999"/>
              <a:gd name="connsiteY504" fmla="*/ 1313391 h 4756150"/>
              <a:gd name="connsiteX505" fmla="*/ 11579225 w 12191999"/>
              <a:gd name="connsiteY505" fmla="*/ 1319212 h 4756150"/>
              <a:gd name="connsiteX506" fmla="*/ 11575521 w 12191999"/>
              <a:gd name="connsiteY506" fmla="*/ 1324504 h 4756150"/>
              <a:gd name="connsiteX507" fmla="*/ 11570758 w 12191999"/>
              <a:gd name="connsiteY507" fmla="*/ 1329266 h 4756150"/>
              <a:gd name="connsiteX508" fmla="*/ 11598804 w 12191999"/>
              <a:gd name="connsiteY508" fmla="*/ 1379008 h 4756150"/>
              <a:gd name="connsiteX509" fmla="*/ 11627379 w 12191999"/>
              <a:gd name="connsiteY509" fmla="*/ 1428750 h 4756150"/>
              <a:gd name="connsiteX510" fmla="*/ 11632671 w 12191999"/>
              <a:gd name="connsiteY510" fmla="*/ 1434041 h 4756150"/>
              <a:gd name="connsiteX511" fmla="*/ 11637433 w 12191999"/>
              <a:gd name="connsiteY511" fmla="*/ 1439333 h 4756150"/>
              <a:gd name="connsiteX512" fmla="*/ 11642196 w 12191999"/>
              <a:gd name="connsiteY512" fmla="*/ 1445683 h 4756150"/>
              <a:gd name="connsiteX513" fmla="*/ 11646958 w 12191999"/>
              <a:gd name="connsiteY513" fmla="*/ 1451504 h 4756150"/>
              <a:gd name="connsiteX514" fmla="*/ 11651192 w 12191999"/>
              <a:gd name="connsiteY514" fmla="*/ 1457325 h 4756150"/>
              <a:gd name="connsiteX515" fmla="*/ 11654367 w 12191999"/>
              <a:gd name="connsiteY515" fmla="*/ 1463675 h 4756150"/>
              <a:gd name="connsiteX516" fmla="*/ 11661246 w 12191999"/>
              <a:gd name="connsiteY516" fmla="*/ 1476904 h 4756150"/>
              <a:gd name="connsiteX517" fmla="*/ 11667067 w 12191999"/>
              <a:gd name="connsiteY517" fmla="*/ 1490662 h 4756150"/>
              <a:gd name="connsiteX518" fmla="*/ 11671829 w 12191999"/>
              <a:gd name="connsiteY518" fmla="*/ 1504950 h 4756150"/>
              <a:gd name="connsiteX519" fmla="*/ 11676062 w 12191999"/>
              <a:gd name="connsiteY519" fmla="*/ 1518708 h 4756150"/>
              <a:gd name="connsiteX520" fmla="*/ 11679767 w 12191999"/>
              <a:gd name="connsiteY520" fmla="*/ 1533525 h 4756150"/>
              <a:gd name="connsiteX521" fmla="*/ 11686117 w 12191999"/>
              <a:gd name="connsiteY521" fmla="*/ 1539875 h 4756150"/>
              <a:gd name="connsiteX522" fmla="*/ 11691408 w 12191999"/>
              <a:gd name="connsiteY522" fmla="*/ 1546754 h 4756150"/>
              <a:gd name="connsiteX523" fmla="*/ 11696171 w 12191999"/>
              <a:gd name="connsiteY523" fmla="*/ 1553104 h 4756150"/>
              <a:gd name="connsiteX524" fmla="*/ 11700404 w 12191999"/>
              <a:gd name="connsiteY524" fmla="*/ 1559983 h 4756150"/>
              <a:gd name="connsiteX525" fmla="*/ 11705167 w 12191999"/>
              <a:gd name="connsiteY525" fmla="*/ 1567921 h 4756150"/>
              <a:gd name="connsiteX526" fmla="*/ 11708871 w 12191999"/>
              <a:gd name="connsiteY526" fmla="*/ 1574800 h 4756150"/>
              <a:gd name="connsiteX527" fmla="*/ 11715221 w 12191999"/>
              <a:gd name="connsiteY527" fmla="*/ 1590675 h 4756150"/>
              <a:gd name="connsiteX528" fmla="*/ 11720512 w 12191999"/>
              <a:gd name="connsiteY528" fmla="*/ 1606550 h 4756150"/>
              <a:gd name="connsiteX529" fmla="*/ 11725804 w 12191999"/>
              <a:gd name="connsiteY529" fmla="*/ 1622425 h 4756150"/>
              <a:gd name="connsiteX530" fmla="*/ 11735329 w 12191999"/>
              <a:gd name="connsiteY530" fmla="*/ 1653116 h 4756150"/>
              <a:gd name="connsiteX531" fmla="*/ 11787188 w 12191999"/>
              <a:gd name="connsiteY531" fmla="*/ 1818216 h 4756150"/>
              <a:gd name="connsiteX532" fmla="*/ 11837988 w 12191999"/>
              <a:gd name="connsiteY532" fmla="*/ 1983316 h 4756150"/>
              <a:gd name="connsiteX533" fmla="*/ 11939058 w 12191999"/>
              <a:gd name="connsiteY533" fmla="*/ 2313517 h 4756150"/>
              <a:gd name="connsiteX534" fmla="*/ 11985625 w 12191999"/>
              <a:gd name="connsiteY534" fmla="*/ 2553758 h 4756150"/>
              <a:gd name="connsiteX535" fmla="*/ 11998325 w 12191999"/>
              <a:gd name="connsiteY535" fmla="*/ 2579688 h 4756150"/>
              <a:gd name="connsiteX536" fmla="*/ 12004675 w 12191999"/>
              <a:gd name="connsiteY536" fmla="*/ 2591858 h 4756150"/>
              <a:gd name="connsiteX537" fmla="*/ 12010496 w 12191999"/>
              <a:gd name="connsiteY537" fmla="*/ 2604558 h 4756150"/>
              <a:gd name="connsiteX538" fmla="*/ 12015258 w 12191999"/>
              <a:gd name="connsiteY538" fmla="*/ 2616200 h 4756150"/>
              <a:gd name="connsiteX539" fmla="*/ 12020021 w 12191999"/>
              <a:gd name="connsiteY539" fmla="*/ 2628900 h 4756150"/>
              <a:gd name="connsiteX540" fmla="*/ 12024254 w 12191999"/>
              <a:gd name="connsiteY540" fmla="*/ 2641071 h 4756150"/>
              <a:gd name="connsiteX541" fmla="*/ 12026900 w 12191999"/>
              <a:gd name="connsiteY541" fmla="*/ 2652713 h 4756150"/>
              <a:gd name="connsiteX542" fmla="*/ 12028488 w 12191999"/>
              <a:gd name="connsiteY542" fmla="*/ 2664354 h 4756150"/>
              <a:gd name="connsiteX543" fmla="*/ 12029017 w 12191999"/>
              <a:gd name="connsiteY543" fmla="*/ 2670175 h 4756150"/>
              <a:gd name="connsiteX544" fmla="*/ 12029017 w 12191999"/>
              <a:gd name="connsiteY544" fmla="*/ 2675996 h 4756150"/>
              <a:gd name="connsiteX545" fmla="*/ 12028488 w 12191999"/>
              <a:gd name="connsiteY545" fmla="*/ 2681817 h 4756150"/>
              <a:gd name="connsiteX546" fmla="*/ 12027958 w 12191999"/>
              <a:gd name="connsiteY546" fmla="*/ 2687108 h 4756150"/>
              <a:gd name="connsiteX547" fmla="*/ 12026900 w 12191999"/>
              <a:gd name="connsiteY547" fmla="*/ 2692929 h 4756150"/>
              <a:gd name="connsiteX548" fmla="*/ 12025312 w 12191999"/>
              <a:gd name="connsiteY548" fmla="*/ 2698750 h 4756150"/>
              <a:gd name="connsiteX549" fmla="*/ 12023725 w 12191999"/>
              <a:gd name="connsiteY549" fmla="*/ 2704042 h 4756150"/>
              <a:gd name="connsiteX550" fmla="*/ 12021079 w 12191999"/>
              <a:gd name="connsiteY550" fmla="*/ 2708804 h 4756150"/>
              <a:gd name="connsiteX551" fmla="*/ 12017904 w 12191999"/>
              <a:gd name="connsiteY551" fmla="*/ 2714096 h 4756150"/>
              <a:gd name="connsiteX552" fmla="*/ 12014729 w 12191999"/>
              <a:gd name="connsiteY552" fmla="*/ 2719388 h 4756150"/>
              <a:gd name="connsiteX553" fmla="*/ 12011554 w 12191999"/>
              <a:gd name="connsiteY553" fmla="*/ 2724679 h 4756150"/>
              <a:gd name="connsiteX554" fmla="*/ 12007321 w 12191999"/>
              <a:gd name="connsiteY554" fmla="*/ 2729442 h 4756150"/>
              <a:gd name="connsiteX555" fmla="*/ 12002029 w 12191999"/>
              <a:gd name="connsiteY555" fmla="*/ 2734204 h 4756150"/>
              <a:gd name="connsiteX556" fmla="*/ 11996738 w 12191999"/>
              <a:gd name="connsiteY556" fmla="*/ 2739496 h 4756150"/>
              <a:gd name="connsiteX557" fmla="*/ 11996738 w 12191999"/>
              <a:gd name="connsiteY557" fmla="*/ 2746904 h 4756150"/>
              <a:gd name="connsiteX558" fmla="*/ 11995150 w 12191999"/>
              <a:gd name="connsiteY558" fmla="*/ 2753783 h 4756150"/>
              <a:gd name="connsiteX559" fmla="*/ 11993033 w 12191999"/>
              <a:gd name="connsiteY559" fmla="*/ 2759604 h 4756150"/>
              <a:gd name="connsiteX560" fmla="*/ 11990388 w 12191999"/>
              <a:gd name="connsiteY560" fmla="*/ 2763838 h 4756150"/>
              <a:gd name="connsiteX561" fmla="*/ 11987212 w 12191999"/>
              <a:gd name="connsiteY561" fmla="*/ 2767542 h 4756150"/>
              <a:gd name="connsiteX562" fmla="*/ 11982979 w 12191999"/>
              <a:gd name="connsiteY562" fmla="*/ 2770188 h 4756150"/>
              <a:gd name="connsiteX563" fmla="*/ 11978217 w 12191999"/>
              <a:gd name="connsiteY563" fmla="*/ 2772833 h 4756150"/>
              <a:gd name="connsiteX564" fmla="*/ 11973454 w 12191999"/>
              <a:gd name="connsiteY564" fmla="*/ 2774421 h 4756150"/>
              <a:gd name="connsiteX565" fmla="*/ 11963929 w 12191999"/>
              <a:gd name="connsiteY565" fmla="*/ 2778654 h 4756150"/>
              <a:gd name="connsiteX566" fmla="*/ 11959167 w 12191999"/>
              <a:gd name="connsiteY566" fmla="*/ 2780242 h 4756150"/>
              <a:gd name="connsiteX567" fmla="*/ 11954404 w 12191999"/>
              <a:gd name="connsiteY567" fmla="*/ 2782358 h 4756150"/>
              <a:gd name="connsiteX568" fmla="*/ 11950171 w 12191999"/>
              <a:gd name="connsiteY568" fmla="*/ 2785004 h 4756150"/>
              <a:gd name="connsiteX569" fmla="*/ 11946467 w 12191999"/>
              <a:gd name="connsiteY569" fmla="*/ 2788179 h 4756150"/>
              <a:gd name="connsiteX570" fmla="*/ 11943292 w 12191999"/>
              <a:gd name="connsiteY570" fmla="*/ 2791883 h 4756150"/>
              <a:gd name="connsiteX571" fmla="*/ 11940117 w 12191999"/>
              <a:gd name="connsiteY571" fmla="*/ 2797175 h 4756150"/>
              <a:gd name="connsiteX572" fmla="*/ 11940646 w 12191999"/>
              <a:gd name="connsiteY572" fmla="*/ 2800879 h 4756150"/>
              <a:gd name="connsiteX573" fmla="*/ 11941704 w 12191999"/>
              <a:gd name="connsiteY573" fmla="*/ 2804583 h 4756150"/>
              <a:gd name="connsiteX574" fmla="*/ 11943292 w 12191999"/>
              <a:gd name="connsiteY574" fmla="*/ 2807758 h 4756150"/>
              <a:gd name="connsiteX575" fmla="*/ 11944879 w 12191999"/>
              <a:gd name="connsiteY575" fmla="*/ 2810404 h 4756150"/>
              <a:gd name="connsiteX576" fmla="*/ 11946467 w 12191999"/>
              <a:gd name="connsiteY576" fmla="*/ 2812521 h 4756150"/>
              <a:gd name="connsiteX577" fmla="*/ 11948054 w 12191999"/>
              <a:gd name="connsiteY577" fmla="*/ 2814108 h 4756150"/>
              <a:gd name="connsiteX578" fmla="*/ 11950171 w 12191999"/>
              <a:gd name="connsiteY578" fmla="*/ 2816225 h 4756150"/>
              <a:gd name="connsiteX579" fmla="*/ 11952817 w 12191999"/>
              <a:gd name="connsiteY579" fmla="*/ 2817283 h 4756150"/>
              <a:gd name="connsiteX580" fmla="*/ 11957579 w 12191999"/>
              <a:gd name="connsiteY580" fmla="*/ 2819400 h 4756150"/>
              <a:gd name="connsiteX581" fmla="*/ 11963400 w 12191999"/>
              <a:gd name="connsiteY581" fmla="*/ 2819929 h 4756150"/>
              <a:gd name="connsiteX582" fmla="*/ 11975042 w 12191999"/>
              <a:gd name="connsiteY582" fmla="*/ 2821517 h 4756150"/>
              <a:gd name="connsiteX583" fmla="*/ 11980862 w 12191999"/>
              <a:gd name="connsiteY583" fmla="*/ 2822575 h 4756150"/>
              <a:gd name="connsiteX584" fmla="*/ 11987212 w 12191999"/>
              <a:gd name="connsiteY584" fmla="*/ 2824163 h 4756150"/>
              <a:gd name="connsiteX585" fmla="*/ 11989329 w 12191999"/>
              <a:gd name="connsiteY585" fmla="*/ 2825221 h 4756150"/>
              <a:gd name="connsiteX586" fmla="*/ 11991975 w 12191999"/>
              <a:gd name="connsiteY586" fmla="*/ 2826279 h 4756150"/>
              <a:gd name="connsiteX587" fmla="*/ 11994092 w 12191999"/>
              <a:gd name="connsiteY587" fmla="*/ 2828396 h 4756150"/>
              <a:gd name="connsiteX588" fmla="*/ 11996208 w 12191999"/>
              <a:gd name="connsiteY588" fmla="*/ 2829983 h 4756150"/>
              <a:gd name="connsiteX589" fmla="*/ 11998325 w 12191999"/>
              <a:gd name="connsiteY589" fmla="*/ 2832629 h 4756150"/>
              <a:gd name="connsiteX590" fmla="*/ 11999912 w 12191999"/>
              <a:gd name="connsiteY590" fmla="*/ 2835275 h 4756150"/>
              <a:gd name="connsiteX591" fmla="*/ 12000971 w 12191999"/>
              <a:gd name="connsiteY591" fmla="*/ 2839508 h 4756150"/>
              <a:gd name="connsiteX592" fmla="*/ 12003088 w 12191999"/>
              <a:gd name="connsiteY592" fmla="*/ 2843213 h 4756150"/>
              <a:gd name="connsiteX593" fmla="*/ 12003617 w 12191999"/>
              <a:gd name="connsiteY593" fmla="*/ 2847446 h 4756150"/>
              <a:gd name="connsiteX594" fmla="*/ 12004146 w 12191999"/>
              <a:gd name="connsiteY594" fmla="*/ 2852208 h 4756150"/>
              <a:gd name="connsiteX595" fmla="*/ 12004146 w 12191999"/>
              <a:gd name="connsiteY595" fmla="*/ 2858558 h 4756150"/>
              <a:gd name="connsiteX596" fmla="*/ 12004146 w 12191999"/>
              <a:gd name="connsiteY596" fmla="*/ 2864908 h 4756150"/>
              <a:gd name="connsiteX597" fmla="*/ 12003617 w 12191999"/>
              <a:gd name="connsiteY597" fmla="*/ 2879196 h 4756150"/>
              <a:gd name="connsiteX598" fmla="*/ 12003617 w 12191999"/>
              <a:gd name="connsiteY598" fmla="*/ 2893483 h 4756150"/>
              <a:gd name="connsiteX599" fmla="*/ 12004675 w 12191999"/>
              <a:gd name="connsiteY599" fmla="*/ 2908829 h 4756150"/>
              <a:gd name="connsiteX600" fmla="*/ 12005733 w 12191999"/>
              <a:gd name="connsiteY600" fmla="*/ 2924175 h 4756150"/>
              <a:gd name="connsiteX601" fmla="*/ 12007321 w 12191999"/>
              <a:gd name="connsiteY601" fmla="*/ 2953808 h 4756150"/>
              <a:gd name="connsiteX602" fmla="*/ 12007850 w 12191999"/>
              <a:gd name="connsiteY602" fmla="*/ 2968625 h 4756150"/>
              <a:gd name="connsiteX603" fmla="*/ 12007850 w 12191999"/>
              <a:gd name="connsiteY603" fmla="*/ 2982913 h 4756150"/>
              <a:gd name="connsiteX604" fmla="*/ 12006792 w 12191999"/>
              <a:gd name="connsiteY604" fmla="*/ 2996671 h 4756150"/>
              <a:gd name="connsiteX605" fmla="*/ 12005733 w 12191999"/>
              <a:gd name="connsiteY605" fmla="*/ 3003021 h 4756150"/>
              <a:gd name="connsiteX606" fmla="*/ 12004675 w 12191999"/>
              <a:gd name="connsiteY606" fmla="*/ 3008842 h 4756150"/>
              <a:gd name="connsiteX607" fmla="*/ 12002029 w 12191999"/>
              <a:gd name="connsiteY607" fmla="*/ 3015721 h 4756150"/>
              <a:gd name="connsiteX608" fmla="*/ 12000442 w 12191999"/>
              <a:gd name="connsiteY608" fmla="*/ 3021542 h 4756150"/>
              <a:gd name="connsiteX609" fmla="*/ 11997796 w 12191999"/>
              <a:gd name="connsiteY609" fmla="*/ 3026833 h 4756150"/>
              <a:gd name="connsiteX610" fmla="*/ 11995150 w 12191999"/>
              <a:gd name="connsiteY610" fmla="*/ 3032125 h 4756150"/>
              <a:gd name="connsiteX611" fmla="*/ 11991446 w 12191999"/>
              <a:gd name="connsiteY611" fmla="*/ 3037417 h 4756150"/>
              <a:gd name="connsiteX612" fmla="*/ 11987742 w 12191999"/>
              <a:gd name="connsiteY612" fmla="*/ 3042179 h 4756150"/>
              <a:gd name="connsiteX613" fmla="*/ 11983508 w 12191999"/>
              <a:gd name="connsiteY613" fmla="*/ 3046413 h 4756150"/>
              <a:gd name="connsiteX614" fmla="*/ 11978217 w 12191999"/>
              <a:gd name="connsiteY614" fmla="*/ 3050646 h 4756150"/>
              <a:gd name="connsiteX615" fmla="*/ 11972925 w 12191999"/>
              <a:gd name="connsiteY615" fmla="*/ 3054350 h 4756150"/>
              <a:gd name="connsiteX616" fmla="*/ 11966575 w 12191999"/>
              <a:gd name="connsiteY616" fmla="*/ 3058054 h 4756150"/>
              <a:gd name="connsiteX617" fmla="*/ 11959167 w 12191999"/>
              <a:gd name="connsiteY617" fmla="*/ 3061229 h 4756150"/>
              <a:gd name="connsiteX618" fmla="*/ 11951758 w 12191999"/>
              <a:gd name="connsiteY618" fmla="*/ 3063346 h 4756150"/>
              <a:gd name="connsiteX619" fmla="*/ 11939058 w 12191999"/>
              <a:gd name="connsiteY619" fmla="*/ 3098271 h 4756150"/>
              <a:gd name="connsiteX620" fmla="*/ 11946996 w 12191999"/>
              <a:gd name="connsiteY620" fmla="*/ 3103033 h 4756150"/>
              <a:gd name="connsiteX621" fmla="*/ 11953875 w 12191999"/>
              <a:gd name="connsiteY621" fmla="*/ 3108325 h 4756150"/>
              <a:gd name="connsiteX622" fmla="*/ 11960225 w 12191999"/>
              <a:gd name="connsiteY622" fmla="*/ 3113617 h 4756150"/>
              <a:gd name="connsiteX623" fmla="*/ 11967633 w 12191999"/>
              <a:gd name="connsiteY623" fmla="*/ 3119438 h 4756150"/>
              <a:gd name="connsiteX624" fmla="*/ 11980333 w 12191999"/>
              <a:gd name="connsiteY624" fmla="*/ 3131608 h 4756150"/>
              <a:gd name="connsiteX625" fmla="*/ 11992504 w 12191999"/>
              <a:gd name="connsiteY625" fmla="*/ 3144838 h 4756150"/>
              <a:gd name="connsiteX626" fmla="*/ 12004675 w 12191999"/>
              <a:gd name="connsiteY626" fmla="*/ 3159125 h 4756150"/>
              <a:gd name="connsiteX627" fmla="*/ 12015788 w 12191999"/>
              <a:gd name="connsiteY627" fmla="*/ 3173413 h 4756150"/>
              <a:gd name="connsiteX628" fmla="*/ 12038542 w 12191999"/>
              <a:gd name="connsiteY628" fmla="*/ 3203575 h 4756150"/>
              <a:gd name="connsiteX629" fmla="*/ 12060767 w 12191999"/>
              <a:gd name="connsiteY629" fmla="*/ 3232679 h 4756150"/>
              <a:gd name="connsiteX630" fmla="*/ 12072408 w 12191999"/>
              <a:gd name="connsiteY630" fmla="*/ 3247496 h 4756150"/>
              <a:gd name="connsiteX631" fmla="*/ 12084579 w 12191999"/>
              <a:gd name="connsiteY631" fmla="*/ 3261254 h 4756150"/>
              <a:gd name="connsiteX632" fmla="*/ 12096221 w 12191999"/>
              <a:gd name="connsiteY632" fmla="*/ 3274483 h 4756150"/>
              <a:gd name="connsiteX633" fmla="*/ 12109450 w 12191999"/>
              <a:gd name="connsiteY633" fmla="*/ 3286125 h 4756150"/>
              <a:gd name="connsiteX634" fmla="*/ 12115800 w 12191999"/>
              <a:gd name="connsiteY634" fmla="*/ 3291417 h 4756150"/>
              <a:gd name="connsiteX635" fmla="*/ 12123208 w 12191999"/>
              <a:gd name="connsiteY635" fmla="*/ 3296708 h 4756150"/>
              <a:gd name="connsiteX636" fmla="*/ 12130088 w 12191999"/>
              <a:gd name="connsiteY636" fmla="*/ 3301471 h 4756150"/>
              <a:gd name="connsiteX637" fmla="*/ 12136967 w 12191999"/>
              <a:gd name="connsiteY637" fmla="*/ 3305704 h 4756150"/>
              <a:gd name="connsiteX638" fmla="*/ 12144375 w 12191999"/>
              <a:gd name="connsiteY638" fmla="*/ 3309938 h 4756150"/>
              <a:gd name="connsiteX639" fmla="*/ 12150196 w 12191999"/>
              <a:gd name="connsiteY639" fmla="*/ 3314171 h 4756150"/>
              <a:gd name="connsiteX640" fmla="*/ 12155488 w 12191999"/>
              <a:gd name="connsiteY640" fmla="*/ 3318404 h 4756150"/>
              <a:gd name="connsiteX641" fmla="*/ 12160250 w 12191999"/>
              <a:gd name="connsiteY641" fmla="*/ 3322638 h 4756150"/>
              <a:gd name="connsiteX642" fmla="*/ 12165012 w 12191999"/>
              <a:gd name="connsiteY642" fmla="*/ 3326871 h 4756150"/>
              <a:gd name="connsiteX643" fmla="*/ 12169246 w 12191999"/>
              <a:gd name="connsiteY643" fmla="*/ 3331633 h 4756150"/>
              <a:gd name="connsiteX644" fmla="*/ 12172950 w 12191999"/>
              <a:gd name="connsiteY644" fmla="*/ 3336925 h 4756150"/>
              <a:gd name="connsiteX645" fmla="*/ 12176125 w 12191999"/>
              <a:gd name="connsiteY645" fmla="*/ 3342217 h 4756150"/>
              <a:gd name="connsiteX646" fmla="*/ 12178771 w 12191999"/>
              <a:gd name="connsiteY646" fmla="*/ 3346979 h 4756150"/>
              <a:gd name="connsiteX647" fmla="*/ 12181417 w 12191999"/>
              <a:gd name="connsiteY647" fmla="*/ 3352800 h 4756150"/>
              <a:gd name="connsiteX648" fmla="*/ 12184062 w 12191999"/>
              <a:gd name="connsiteY648" fmla="*/ 3358621 h 4756150"/>
              <a:gd name="connsiteX649" fmla="*/ 12186179 w 12191999"/>
              <a:gd name="connsiteY649" fmla="*/ 3364442 h 4756150"/>
              <a:gd name="connsiteX650" fmla="*/ 12189354 w 12191999"/>
              <a:gd name="connsiteY650" fmla="*/ 3377671 h 4756150"/>
              <a:gd name="connsiteX651" fmla="*/ 12191999 w 12191999"/>
              <a:gd name="connsiteY651" fmla="*/ 3390895 h 4756150"/>
              <a:gd name="connsiteX652" fmla="*/ 12191999 w 12191999"/>
              <a:gd name="connsiteY652" fmla="*/ 3390912 h 4756150"/>
              <a:gd name="connsiteX653" fmla="*/ 12188825 w 12191999"/>
              <a:gd name="connsiteY653" fmla="*/ 3424767 h 4756150"/>
              <a:gd name="connsiteX654" fmla="*/ 12187767 w 12191999"/>
              <a:gd name="connsiteY654" fmla="*/ 3441171 h 4756150"/>
              <a:gd name="connsiteX655" fmla="*/ 12186179 w 12191999"/>
              <a:gd name="connsiteY655" fmla="*/ 3457575 h 4756150"/>
              <a:gd name="connsiteX656" fmla="*/ 12184062 w 12191999"/>
              <a:gd name="connsiteY656" fmla="*/ 3472921 h 4756150"/>
              <a:gd name="connsiteX657" fmla="*/ 12180358 w 12191999"/>
              <a:gd name="connsiteY657" fmla="*/ 3486679 h 4756150"/>
              <a:gd name="connsiteX658" fmla="*/ 12178771 w 12191999"/>
              <a:gd name="connsiteY658" fmla="*/ 3493558 h 4756150"/>
              <a:gd name="connsiteX659" fmla="*/ 12176654 w 12191999"/>
              <a:gd name="connsiteY659" fmla="*/ 3499908 h 4756150"/>
              <a:gd name="connsiteX660" fmla="*/ 12174538 w 12191999"/>
              <a:gd name="connsiteY660" fmla="*/ 3506258 h 4756150"/>
              <a:gd name="connsiteX661" fmla="*/ 12171892 w 12191999"/>
              <a:gd name="connsiteY661" fmla="*/ 3512079 h 4756150"/>
              <a:gd name="connsiteX662" fmla="*/ 12169246 w 12191999"/>
              <a:gd name="connsiteY662" fmla="*/ 3517900 h 4756150"/>
              <a:gd name="connsiteX663" fmla="*/ 12166071 w 12191999"/>
              <a:gd name="connsiteY663" fmla="*/ 3522663 h 4756150"/>
              <a:gd name="connsiteX664" fmla="*/ 12162367 w 12191999"/>
              <a:gd name="connsiteY664" fmla="*/ 3527425 h 4756150"/>
              <a:gd name="connsiteX665" fmla="*/ 12157604 w 12191999"/>
              <a:gd name="connsiteY665" fmla="*/ 3531658 h 4756150"/>
              <a:gd name="connsiteX666" fmla="*/ 12153371 w 12191999"/>
              <a:gd name="connsiteY666" fmla="*/ 3535892 h 4756150"/>
              <a:gd name="connsiteX667" fmla="*/ 12148079 w 12191999"/>
              <a:gd name="connsiteY667" fmla="*/ 3539596 h 4756150"/>
              <a:gd name="connsiteX668" fmla="*/ 12142788 w 12191999"/>
              <a:gd name="connsiteY668" fmla="*/ 3542242 h 4756150"/>
              <a:gd name="connsiteX669" fmla="*/ 12136438 w 12191999"/>
              <a:gd name="connsiteY669" fmla="*/ 3544888 h 4756150"/>
              <a:gd name="connsiteX670" fmla="*/ 12130088 w 12191999"/>
              <a:gd name="connsiteY670" fmla="*/ 3547004 h 4756150"/>
              <a:gd name="connsiteX671" fmla="*/ 12122679 w 12191999"/>
              <a:gd name="connsiteY671" fmla="*/ 3548063 h 4756150"/>
              <a:gd name="connsiteX672" fmla="*/ 12114742 w 12191999"/>
              <a:gd name="connsiteY672" fmla="*/ 3549121 h 4756150"/>
              <a:gd name="connsiteX673" fmla="*/ 12106275 w 12191999"/>
              <a:gd name="connsiteY673" fmla="*/ 3549650 h 4756150"/>
              <a:gd name="connsiteX674" fmla="*/ 12096750 w 12191999"/>
              <a:gd name="connsiteY674" fmla="*/ 3549121 h 4756150"/>
              <a:gd name="connsiteX675" fmla="*/ 12087225 w 12191999"/>
              <a:gd name="connsiteY675" fmla="*/ 3548592 h 4756150"/>
              <a:gd name="connsiteX676" fmla="*/ 12076642 w 12191999"/>
              <a:gd name="connsiteY676" fmla="*/ 3547004 h 4756150"/>
              <a:gd name="connsiteX677" fmla="*/ 12065529 w 12191999"/>
              <a:gd name="connsiteY677" fmla="*/ 3544888 h 4756150"/>
              <a:gd name="connsiteX678" fmla="*/ 12056533 w 12191999"/>
              <a:gd name="connsiteY678" fmla="*/ 3543300 h 4756150"/>
              <a:gd name="connsiteX679" fmla="*/ 12047538 w 12191999"/>
              <a:gd name="connsiteY679" fmla="*/ 3543300 h 4756150"/>
              <a:gd name="connsiteX680" fmla="*/ 12038542 w 12191999"/>
              <a:gd name="connsiteY680" fmla="*/ 3543300 h 4756150"/>
              <a:gd name="connsiteX681" fmla="*/ 12030075 w 12191999"/>
              <a:gd name="connsiteY681" fmla="*/ 3544358 h 4756150"/>
              <a:gd name="connsiteX682" fmla="*/ 12011554 w 12191999"/>
              <a:gd name="connsiteY682" fmla="*/ 3547004 h 4756150"/>
              <a:gd name="connsiteX683" fmla="*/ 12002029 w 12191999"/>
              <a:gd name="connsiteY683" fmla="*/ 3548592 h 4756150"/>
              <a:gd name="connsiteX684" fmla="*/ 11993033 w 12191999"/>
              <a:gd name="connsiteY684" fmla="*/ 3549650 h 4756150"/>
              <a:gd name="connsiteX685" fmla="*/ 11983508 w 12191999"/>
              <a:gd name="connsiteY685" fmla="*/ 3550179 h 4756150"/>
              <a:gd name="connsiteX686" fmla="*/ 11973454 w 12191999"/>
              <a:gd name="connsiteY686" fmla="*/ 3550179 h 4756150"/>
              <a:gd name="connsiteX687" fmla="*/ 11963400 w 12191999"/>
              <a:gd name="connsiteY687" fmla="*/ 3549121 h 4756150"/>
              <a:gd name="connsiteX688" fmla="*/ 11952817 w 12191999"/>
              <a:gd name="connsiteY688" fmla="*/ 3547004 h 4756150"/>
              <a:gd name="connsiteX689" fmla="*/ 11947525 w 12191999"/>
              <a:gd name="connsiteY689" fmla="*/ 3545417 h 4756150"/>
              <a:gd name="connsiteX690" fmla="*/ 11941704 w 12191999"/>
              <a:gd name="connsiteY690" fmla="*/ 3543300 h 4756150"/>
              <a:gd name="connsiteX691" fmla="*/ 11936412 w 12191999"/>
              <a:gd name="connsiteY691" fmla="*/ 3540654 h 4756150"/>
              <a:gd name="connsiteX692" fmla="*/ 11930592 w 12191999"/>
              <a:gd name="connsiteY692" fmla="*/ 3538008 h 4756150"/>
              <a:gd name="connsiteX693" fmla="*/ 11925300 w 12191999"/>
              <a:gd name="connsiteY693" fmla="*/ 3534833 h 4756150"/>
              <a:gd name="connsiteX694" fmla="*/ 11918950 w 12191999"/>
              <a:gd name="connsiteY694" fmla="*/ 3530600 h 4756150"/>
              <a:gd name="connsiteX695" fmla="*/ 11913129 w 12191999"/>
              <a:gd name="connsiteY695" fmla="*/ 3526367 h 4756150"/>
              <a:gd name="connsiteX696" fmla="*/ 11907308 w 12191999"/>
              <a:gd name="connsiteY696" fmla="*/ 3522133 h 4756150"/>
              <a:gd name="connsiteX697" fmla="*/ 11902017 w 12191999"/>
              <a:gd name="connsiteY697" fmla="*/ 3518429 h 4756150"/>
              <a:gd name="connsiteX698" fmla="*/ 11896725 w 12191999"/>
              <a:gd name="connsiteY698" fmla="*/ 3516313 h 4756150"/>
              <a:gd name="connsiteX699" fmla="*/ 11890904 w 12191999"/>
              <a:gd name="connsiteY699" fmla="*/ 3514725 h 4756150"/>
              <a:gd name="connsiteX700" fmla="*/ 11885083 w 12191999"/>
              <a:gd name="connsiteY700" fmla="*/ 3514725 h 4756150"/>
              <a:gd name="connsiteX701" fmla="*/ 11878733 w 12191999"/>
              <a:gd name="connsiteY701" fmla="*/ 3515254 h 4756150"/>
              <a:gd name="connsiteX702" fmla="*/ 11872912 w 12191999"/>
              <a:gd name="connsiteY702" fmla="*/ 3517371 h 4756150"/>
              <a:gd name="connsiteX703" fmla="*/ 11868150 w 12191999"/>
              <a:gd name="connsiteY703" fmla="*/ 3520546 h 4756150"/>
              <a:gd name="connsiteX704" fmla="*/ 11865504 w 12191999"/>
              <a:gd name="connsiteY704" fmla="*/ 3522133 h 4756150"/>
              <a:gd name="connsiteX705" fmla="*/ 11863388 w 12191999"/>
              <a:gd name="connsiteY705" fmla="*/ 3524250 h 4756150"/>
              <a:gd name="connsiteX706" fmla="*/ 11860742 w 12191999"/>
              <a:gd name="connsiteY706" fmla="*/ 3526896 h 4756150"/>
              <a:gd name="connsiteX707" fmla="*/ 11858625 w 12191999"/>
              <a:gd name="connsiteY707" fmla="*/ 3530071 h 4756150"/>
              <a:gd name="connsiteX708" fmla="*/ 11857038 w 12191999"/>
              <a:gd name="connsiteY708" fmla="*/ 3533775 h 4756150"/>
              <a:gd name="connsiteX709" fmla="*/ 11855979 w 12191999"/>
              <a:gd name="connsiteY709" fmla="*/ 3536950 h 4756150"/>
              <a:gd name="connsiteX710" fmla="*/ 11854921 w 12191999"/>
              <a:gd name="connsiteY710" fmla="*/ 3540654 h 4756150"/>
              <a:gd name="connsiteX711" fmla="*/ 11853862 w 12191999"/>
              <a:gd name="connsiteY711" fmla="*/ 3544888 h 4756150"/>
              <a:gd name="connsiteX712" fmla="*/ 11853333 w 12191999"/>
              <a:gd name="connsiteY712" fmla="*/ 3549121 h 4756150"/>
              <a:gd name="connsiteX713" fmla="*/ 11852804 w 12191999"/>
              <a:gd name="connsiteY713" fmla="*/ 3554413 h 4756150"/>
              <a:gd name="connsiteX714" fmla="*/ 11853333 w 12191999"/>
              <a:gd name="connsiteY714" fmla="*/ 3559175 h 4756150"/>
              <a:gd name="connsiteX715" fmla="*/ 11853862 w 12191999"/>
              <a:gd name="connsiteY715" fmla="*/ 3564467 h 4756150"/>
              <a:gd name="connsiteX716" fmla="*/ 11854392 w 12191999"/>
              <a:gd name="connsiteY716" fmla="*/ 3570288 h 4756150"/>
              <a:gd name="connsiteX717" fmla="*/ 11855979 w 12191999"/>
              <a:gd name="connsiteY717" fmla="*/ 3576638 h 4756150"/>
              <a:gd name="connsiteX718" fmla="*/ 11857567 w 12191999"/>
              <a:gd name="connsiteY718" fmla="*/ 3582988 h 4756150"/>
              <a:gd name="connsiteX719" fmla="*/ 11859683 w 12191999"/>
              <a:gd name="connsiteY719" fmla="*/ 3589867 h 4756150"/>
              <a:gd name="connsiteX720" fmla="*/ 11862329 w 12191999"/>
              <a:gd name="connsiteY720" fmla="*/ 3597275 h 4756150"/>
              <a:gd name="connsiteX721" fmla="*/ 11866033 w 12191999"/>
              <a:gd name="connsiteY721" fmla="*/ 3604683 h 4756150"/>
              <a:gd name="connsiteX722" fmla="*/ 11868679 w 12191999"/>
              <a:gd name="connsiteY722" fmla="*/ 3611033 h 4756150"/>
              <a:gd name="connsiteX723" fmla="*/ 11871325 w 12191999"/>
              <a:gd name="connsiteY723" fmla="*/ 3618442 h 4756150"/>
              <a:gd name="connsiteX724" fmla="*/ 11873442 w 12191999"/>
              <a:gd name="connsiteY724" fmla="*/ 3625850 h 4756150"/>
              <a:gd name="connsiteX725" fmla="*/ 11875558 w 12191999"/>
              <a:gd name="connsiteY725" fmla="*/ 3633788 h 4756150"/>
              <a:gd name="connsiteX726" fmla="*/ 11877146 w 12191999"/>
              <a:gd name="connsiteY726" fmla="*/ 3641725 h 4756150"/>
              <a:gd name="connsiteX727" fmla="*/ 11878204 w 12191999"/>
              <a:gd name="connsiteY727" fmla="*/ 3649663 h 4756150"/>
              <a:gd name="connsiteX728" fmla="*/ 11878733 w 12191999"/>
              <a:gd name="connsiteY728" fmla="*/ 3658129 h 4756150"/>
              <a:gd name="connsiteX729" fmla="*/ 11878733 w 12191999"/>
              <a:gd name="connsiteY729" fmla="*/ 3666067 h 4756150"/>
              <a:gd name="connsiteX730" fmla="*/ 11878204 w 12191999"/>
              <a:gd name="connsiteY730" fmla="*/ 3674533 h 4756150"/>
              <a:gd name="connsiteX731" fmla="*/ 11877146 w 12191999"/>
              <a:gd name="connsiteY731" fmla="*/ 3681413 h 4756150"/>
              <a:gd name="connsiteX732" fmla="*/ 11875029 w 12191999"/>
              <a:gd name="connsiteY732" fmla="*/ 3688292 h 4756150"/>
              <a:gd name="connsiteX733" fmla="*/ 11872383 w 12191999"/>
              <a:gd name="connsiteY733" fmla="*/ 3694642 h 4756150"/>
              <a:gd name="connsiteX734" fmla="*/ 11870267 w 12191999"/>
              <a:gd name="connsiteY734" fmla="*/ 3697288 h 4756150"/>
              <a:gd name="connsiteX735" fmla="*/ 11868679 w 12191999"/>
              <a:gd name="connsiteY735" fmla="*/ 3699404 h 4756150"/>
              <a:gd name="connsiteX736" fmla="*/ 11866033 w 12191999"/>
              <a:gd name="connsiteY736" fmla="*/ 3702050 h 4756150"/>
              <a:gd name="connsiteX737" fmla="*/ 11863917 w 12191999"/>
              <a:gd name="connsiteY737" fmla="*/ 3703638 h 4756150"/>
              <a:gd name="connsiteX738" fmla="*/ 11860212 w 12191999"/>
              <a:gd name="connsiteY738" fmla="*/ 3705225 h 4756150"/>
              <a:gd name="connsiteX739" fmla="*/ 11857567 w 12191999"/>
              <a:gd name="connsiteY739" fmla="*/ 3706813 h 4756150"/>
              <a:gd name="connsiteX740" fmla="*/ 11853862 w 12191999"/>
              <a:gd name="connsiteY740" fmla="*/ 3707871 h 4756150"/>
              <a:gd name="connsiteX741" fmla="*/ 11850688 w 12191999"/>
              <a:gd name="connsiteY741" fmla="*/ 3708929 h 4756150"/>
              <a:gd name="connsiteX742" fmla="*/ 11845396 w 12191999"/>
              <a:gd name="connsiteY742" fmla="*/ 3709458 h 4756150"/>
              <a:gd name="connsiteX743" fmla="*/ 11840633 w 12191999"/>
              <a:gd name="connsiteY743" fmla="*/ 3709458 h 4756150"/>
              <a:gd name="connsiteX744" fmla="*/ 11835871 w 12191999"/>
              <a:gd name="connsiteY744" fmla="*/ 3709458 h 4756150"/>
              <a:gd name="connsiteX745" fmla="*/ 11832167 w 12191999"/>
              <a:gd name="connsiteY745" fmla="*/ 3708929 h 4756150"/>
              <a:gd name="connsiteX746" fmla="*/ 11827933 w 12191999"/>
              <a:gd name="connsiteY746" fmla="*/ 3708400 h 4756150"/>
              <a:gd name="connsiteX747" fmla="*/ 11824758 w 12191999"/>
              <a:gd name="connsiteY747" fmla="*/ 3706813 h 4756150"/>
              <a:gd name="connsiteX748" fmla="*/ 11821054 w 12191999"/>
              <a:gd name="connsiteY748" fmla="*/ 3705754 h 4756150"/>
              <a:gd name="connsiteX749" fmla="*/ 11817879 w 12191999"/>
              <a:gd name="connsiteY749" fmla="*/ 3703638 h 4756150"/>
              <a:gd name="connsiteX750" fmla="*/ 11814704 w 12191999"/>
              <a:gd name="connsiteY750" fmla="*/ 3701521 h 4756150"/>
              <a:gd name="connsiteX751" fmla="*/ 11812058 w 12191999"/>
              <a:gd name="connsiteY751" fmla="*/ 3699404 h 4756150"/>
              <a:gd name="connsiteX752" fmla="*/ 11807825 w 12191999"/>
              <a:gd name="connsiteY752" fmla="*/ 3694113 h 4756150"/>
              <a:gd name="connsiteX753" fmla="*/ 11803592 w 12191999"/>
              <a:gd name="connsiteY753" fmla="*/ 3687233 h 4756150"/>
              <a:gd name="connsiteX754" fmla="*/ 11799888 w 12191999"/>
              <a:gd name="connsiteY754" fmla="*/ 3679825 h 4756150"/>
              <a:gd name="connsiteX755" fmla="*/ 11797242 w 12191999"/>
              <a:gd name="connsiteY755" fmla="*/ 3672417 h 4756150"/>
              <a:gd name="connsiteX756" fmla="*/ 11794596 w 12191999"/>
              <a:gd name="connsiteY756" fmla="*/ 3663950 h 4756150"/>
              <a:gd name="connsiteX757" fmla="*/ 11793008 w 12191999"/>
              <a:gd name="connsiteY757" fmla="*/ 3655483 h 4756150"/>
              <a:gd name="connsiteX758" fmla="*/ 11790892 w 12191999"/>
              <a:gd name="connsiteY758" fmla="*/ 3645958 h 4756150"/>
              <a:gd name="connsiteX759" fmla="*/ 11787717 w 12191999"/>
              <a:gd name="connsiteY759" fmla="*/ 3627967 h 4756150"/>
              <a:gd name="connsiteX760" fmla="*/ 11784542 w 12191999"/>
              <a:gd name="connsiteY760" fmla="*/ 3610504 h 4756150"/>
              <a:gd name="connsiteX761" fmla="*/ 11783483 w 12191999"/>
              <a:gd name="connsiteY761" fmla="*/ 3605213 h 4756150"/>
              <a:gd name="connsiteX762" fmla="*/ 11780838 w 12191999"/>
              <a:gd name="connsiteY762" fmla="*/ 3599921 h 4756150"/>
              <a:gd name="connsiteX763" fmla="*/ 11776075 w 12191999"/>
              <a:gd name="connsiteY763" fmla="*/ 3589338 h 4756150"/>
              <a:gd name="connsiteX764" fmla="*/ 11779250 w 12191999"/>
              <a:gd name="connsiteY764" fmla="*/ 3582988 h 4756150"/>
              <a:gd name="connsiteX765" fmla="*/ 11778721 w 12191999"/>
              <a:gd name="connsiteY765" fmla="*/ 3582458 h 4756150"/>
              <a:gd name="connsiteX766" fmla="*/ 11776075 w 12191999"/>
              <a:gd name="connsiteY766" fmla="*/ 3589338 h 4756150"/>
              <a:gd name="connsiteX767" fmla="*/ 11773429 w 12191999"/>
              <a:gd name="connsiteY767" fmla="*/ 3594629 h 4756150"/>
              <a:gd name="connsiteX768" fmla="*/ 11770254 w 12191999"/>
              <a:gd name="connsiteY768" fmla="*/ 3599392 h 4756150"/>
              <a:gd name="connsiteX769" fmla="*/ 11768138 w 12191999"/>
              <a:gd name="connsiteY769" fmla="*/ 3604154 h 4756150"/>
              <a:gd name="connsiteX770" fmla="*/ 11766021 w 12191999"/>
              <a:gd name="connsiteY770" fmla="*/ 3609446 h 4756150"/>
              <a:gd name="connsiteX771" fmla="*/ 11764433 w 12191999"/>
              <a:gd name="connsiteY771" fmla="*/ 3614738 h 4756150"/>
              <a:gd name="connsiteX772" fmla="*/ 11762317 w 12191999"/>
              <a:gd name="connsiteY772" fmla="*/ 3620029 h 4756150"/>
              <a:gd name="connsiteX773" fmla="*/ 11761258 w 12191999"/>
              <a:gd name="connsiteY773" fmla="*/ 3625850 h 4756150"/>
              <a:gd name="connsiteX774" fmla="*/ 11760729 w 12191999"/>
              <a:gd name="connsiteY774" fmla="*/ 3631142 h 4756150"/>
              <a:gd name="connsiteX775" fmla="*/ 11760200 w 12191999"/>
              <a:gd name="connsiteY775" fmla="*/ 3637492 h 4756150"/>
              <a:gd name="connsiteX776" fmla="*/ 11760200 w 12191999"/>
              <a:gd name="connsiteY776" fmla="*/ 3642783 h 4756150"/>
              <a:gd name="connsiteX777" fmla="*/ 11761258 w 12191999"/>
              <a:gd name="connsiteY777" fmla="*/ 3654954 h 4756150"/>
              <a:gd name="connsiteX778" fmla="*/ 11763904 w 12191999"/>
              <a:gd name="connsiteY778" fmla="*/ 3666067 h 4756150"/>
              <a:gd name="connsiteX779" fmla="*/ 11767079 w 12191999"/>
              <a:gd name="connsiteY779" fmla="*/ 3678238 h 4756150"/>
              <a:gd name="connsiteX780" fmla="*/ 11771842 w 12191999"/>
              <a:gd name="connsiteY780" fmla="*/ 3689350 h 4756150"/>
              <a:gd name="connsiteX781" fmla="*/ 11777662 w 12191999"/>
              <a:gd name="connsiteY781" fmla="*/ 3700463 h 4756150"/>
              <a:gd name="connsiteX782" fmla="*/ 11785071 w 12191999"/>
              <a:gd name="connsiteY782" fmla="*/ 3711046 h 4756150"/>
              <a:gd name="connsiteX783" fmla="*/ 11793008 w 12191999"/>
              <a:gd name="connsiteY783" fmla="*/ 3721629 h 4756150"/>
              <a:gd name="connsiteX784" fmla="*/ 11801475 w 12191999"/>
              <a:gd name="connsiteY784" fmla="*/ 3731683 h 4756150"/>
              <a:gd name="connsiteX785" fmla="*/ 11812058 w 12191999"/>
              <a:gd name="connsiteY785" fmla="*/ 3740150 h 4756150"/>
              <a:gd name="connsiteX786" fmla="*/ 11817350 w 12191999"/>
              <a:gd name="connsiteY786" fmla="*/ 3744383 h 4756150"/>
              <a:gd name="connsiteX787" fmla="*/ 11823700 w 12191999"/>
              <a:gd name="connsiteY787" fmla="*/ 3748088 h 4756150"/>
              <a:gd name="connsiteX788" fmla="*/ 11829521 w 12191999"/>
              <a:gd name="connsiteY788" fmla="*/ 3752321 h 4756150"/>
              <a:gd name="connsiteX789" fmla="*/ 11835342 w 12191999"/>
              <a:gd name="connsiteY789" fmla="*/ 3755496 h 4756150"/>
              <a:gd name="connsiteX790" fmla="*/ 11846454 w 12191999"/>
              <a:gd name="connsiteY790" fmla="*/ 3760258 h 4756150"/>
              <a:gd name="connsiteX791" fmla="*/ 11857038 w 12191999"/>
              <a:gd name="connsiteY791" fmla="*/ 3763963 h 4756150"/>
              <a:gd name="connsiteX792" fmla="*/ 11868150 w 12191999"/>
              <a:gd name="connsiteY792" fmla="*/ 3767138 h 4756150"/>
              <a:gd name="connsiteX793" fmla="*/ 11879262 w 12191999"/>
              <a:gd name="connsiteY793" fmla="*/ 3770313 h 4756150"/>
              <a:gd name="connsiteX794" fmla="*/ 11890375 w 12191999"/>
              <a:gd name="connsiteY794" fmla="*/ 3774017 h 4756150"/>
              <a:gd name="connsiteX795" fmla="*/ 11900958 w 12191999"/>
              <a:gd name="connsiteY795" fmla="*/ 3777721 h 4756150"/>
              <a:gd name="connsiteX796" fmla="*/ 11912071 w 12191999"/>
              <a:gd name="connsiteY796" fmla="*/ 3781954 h 4756150"/>
              <a:gd name="connsiteX797" fmla="*/ 11916833 w 12191999"/>
              <a:gd name="connsiteY797" fmla="*/ 3784600 h 4756150"/>
              <a:gd name="connsiteX798" fmla="*/ 11922125 w 12191999"/>
              <a:gd name="connsiteY798" fmla="*/ 3787775 h 4756150"/>
              <a:gd name="connsiteX799" fmla="*/ 11929004 w 12191999"/>
              <a:gd name="connsiteY799" fmla="*/ 3792538 h 4756150"/>
              <a:gd name="connsiteX800" fmla="*/ 11934825 w 12191999"/>
              <a:gd name="connsiteY800" fmla="*/ 3796771 h 4756150"/>
              <a:gd name="connsiteX801" fmla="*/ 11940117 w 12191999"/>
              <a:gd name="connsiteY801" fmla="*/ 3802063 h 4756150"/>
              <a:gd name="connsiteX802" fmla="*/ 11945408 w 12191999"/>
              <a:gd name="connsiteY802" fmla="*/ 3807354 h 4756150"/>
              <a:gd name="connsiteX803" fmla="*/ 11949642 w 12191999"/>
              <a:gd name="connsiteY803" fmla="*/ 3813175 h 4756150"/>
              <a:gd name="connsiteX804" fmla="*/ 11952817 w 12191999"/>
              <a:gd name="connsiteY804" fmla="*/ 3818996 h 4756150"/>
              <a:gd name="connsiteX805" fmla="*/ 11955992 w 12191999"/>
              <a:gd name="connsiteY805" fmla="*/ 3824817 h 4756150"/>
              <a:gd name="connsiteX806" fmla="*/ 11958108 w 12191999"/>
              <a:gd name="connsiteY806" fmla="*/ 3831696 h 4756150"/>
              <a:gd name="connsiteX807" fmla="*/ 11959696 w 12191999"/>
              <a:gd name="connsiteY807" fmla="*/ 3838046 h 4756150"/>
              <a:gd name="connsiteX808" fmla="*/ 11960754 w 12191999"/>
              <a:gd name="connsiteY808" fmla="*/ 3844396 h 4756150"/>
              <a:gd name="connsiteX809" fmla="*/ 11961283 w 12191999"/>
              <a:gd name="connsiteY809" fmla="*/ 3851804 h 4756150"/>
              <a:gd name="connsiteX810" fmla="*/ 11961283 w 12191999"/>
              <a:gd name="connsiteY810" fmla="*/ 3858154 h 4756150"/>
              <a:gd name="connsiteX811" fmla="*/ 11960754 w 12191999"/>
              <a:gd name="connsiteY811" fmla="*/ 3865563 h 4756150"/>
              <a:gd name="connsiteX812" fmla="*/ 11959167 w 12191999"/>
              <a:gd name="connsiteY812" fmla="*/ 3872971 h 4756150"/>
              <a:gd name="connsiteX813" fmla="*/ 11957579 w 12191999"/>
              <a:gd name="connsiteY813" fmla="*/ 3879850 h 4756150"/>
              <a:gd name="connsiteX814" fmla="*/ 11954933 w 12191999"/>
              <a:gd name="connsiteY814" fmla="*/ 3887258 h 4756150"/>
              <a:gd name="connsiteX815" fmla="*/ 11950700 w 12191999"/>
              <a:gd name="connsiteY815" fmla="*/ 3892021 h 4756150"/>
              <a:gd name="connsiteX816" fmla="*/ 11946996 w 12191999"/>
              <a:gd name="connsiteY816" fmla="*/ 3896254 h 4756150"/>
              <a:gd name="connsiteX817" fmla="*/ 11939058 w 12191999"/>
              <a:gd name="connsiteY817" fmla="*/ 3905250 h 4756150"/>
              <a:gd name="connsiteX818" fmla="*/ 11925300 w 12191999"/>
              <a:gd name="connsiteY818" fmla="*/ 3924829 h 4756150"/>
              <a:gd name="connsiteX819" fmla="*/ 11917362 w 12191999"/>
              <a:gd name="connsiteY819" fmla="*/ 3934354 h 4756150"/>
              <a:gd name="connsiteX820" fmla="*/ 11913129 w 12191999"/>
              <a:gd name="connsiteY820" fmla="*/ 3938588 h 4756150"/>
              <a:gd name="connsiteX821" fmla="*/ 11908896 w 12191999"/>
              <a:gd name="connsiteY821" fmla="*/ 3942292 h 4756150"/>
              <a:gd name="connsiteX822" fmla="*/ 11904662 w 12191999"/>
              <a:gd name="connsiteY822" fmla="*/ 3945467 h 4756150"/>
              <a:gd name="connsiteX823" fmla="*/ 11898842 w 12191999"/>
              <a:gd name="connsiteY823" fmla="*/ 3948642 h 4756150"/>
              <a:gd name="connsiteX824" fmla="*/ 11894079 w 12191999"/>
              <a:gd name="connsiteY824" fmla="*/ 3951288 h 4756150"/>
              <a:gd name="connsiteX825" fmla="*/ 11888258 w 12191999"/>
              <a:gd name="connsiteY825" fmla="*/ 3953404 h 4756150"/>
              <a:gd name="connsiteX826" fmla="*/ 11885612 w 12191999"/>
              <a:gd name="connsiteY826" fmla="*/ 3956050 h 4756150"/>
              <a:gd name="connsiteX827" fmla="*/ 11882438 w 12191999"/>
              <a:gd name="connsiteY827" fmla="*/ 3957638 h 4756150"/>
              <a:gd name="connsiteX828" fmla="*/ 11879262 w 12191999"/>
              <a:gd name="connsiteY828" fmla="*/ 3959225 h 4756150"/>
              <a:gd name="connsiteX829" fmla="*/ 11876088 w 12191999"/>
              <a:gd name="connsiteY829" fmla="*/ 3960813 h 4756150"/>
              <a:gd name="connsiteX830" fmla="*/ 11836929 w 12191999"/>
              <a:gd name="connsiteY830" fmla="*/ 3981450 h 4756150"/>
              <a:gd name="connsiteX831" fmla="*/ 11797242 w 12191999"/>
              <a:gd name="connsiteY831" fmla="*/ 4001558 h 4756150"/>
              <a:gd name="connsiteX832" fmla="*/ 11757025 w 12191999"/>
              <a:gd name="connsiteY832" fmla="*/ 4021138 h 4756150"/>
              <a:gd name="connsiteX833" fmla="*/ 11716808 w 12191999"/>
              <a:gd name="connsiteY833" fmla="*/ 4039658 h 4756150"/>
              <a:gd name="connsiteX834" fmla="*/ 11696171 w 12191999"/>
              <a:gd name="connsiteY834" fmla="*/ 4048125 h 4756150"/>
              <a:gd name="connsiteX835" fmla="*/ 11676062 w 12191999"/>
              <a:gd name="connsiteY835" fmla="*/ 4057121 h 4756150"/>
              <a:gd name="connsiteX836" fmla="*/ 11655425 w 12191999"/>
              <a:gd name="connsiteY836" fmla="*/ 4065058 h 4756150"/>
              <a:gd name="connsiteX837" fmla="*/ 11634258 w 12191999"/>
              <a:gd name="connsiteY837" fmla="*/ 4072996 h 4756150"/>
              <a:gd name="connsiteX838" fmla="*/ 11613621 w 12191999"/>
              <a:gd name="connsiteY838" fmla="*/ 4080404 h 4756150"/>
              <a:gd name="connsiteX839" fmla="*/ 11592454 w 12191999"/>
              <a:gd name="connsiteY839" fmla="*/ 4086754 h 4756150"/>
              <a:gd name="connsiteX840" fmla="*/ 11570758 w 12191999"/>
              <a:gd name="connsiteY840" fmla="*/ 4093633 h 4756150"/>
              <a:gd name="connsiteX841" fmla="*/ 11549592 w 12191999"/>
              <a:gd name="connsiteY841" fmla="*/ 4099454 h 4756150"/>
              <a:gd name="connsiteX842" fmla="*/ 11527896 w 12191999"/>
              <a:gd name="connsiteY842" fmla="*/ 4111625 h 4756150"/>
              <a:gd name="connsiteX843" fmla="*/ 11506729 w 12191999"/>
              <a:gd name="connsiteY843" fmla="*/ 4123796 h 4756150"/>
              <a:gd name="connsiteX844" fmla="*/ 11464396 w 12191999"/>
              <a:gd name="connsiteY844" fmla="*/ 4150254 h 4756150"/>
              <a:gd name="connsiteX845" fmla="*/ 11442700 w 12191999"/>
              <a:gd name="connsiteY845" fmla="*/ 4162954 h 4756150"/>
              <a:gd name="connsiteX846" fmla="*/ 11421004 w 12191999"/>
              <a:gd name="connsiteY846" fmla="*/ 4175654 h 4756150"/>
              <a:gd name="connsiteX847" fmla="*/ 11399838 w 12191999"/>
              <a:gd name="connsiteY847" fmla="*/ 4187296 h 4756150"/>
              <a:gd name="connsiteX848" fmla="*/ 11377612 w 12191999"/>
              <a:gd name="connsiteY848" fmla="*/ 4198409 h 4756150"/>
              <a:gd name="connsiteX849" fmla="*/ 11367029 w 12191999"/>
              <a:gd name="connsiteY849" fmla="*/ 4203700 h 4756150"/>
              <a:gd name="connsiteX850" fmla="*/ 11355388 w 12191999"/>
              <a:gd name="connsiteY850" fmla="*/ 4207934 h 4756150"/>
              <a:gd name="connsiteX851" fmla="*/ 11344275 w 12191999"/>
              <a:gd name="connsiteY851" fmla="*/ 4213225 h 4756150"/>
              <a:gd name="connsiteX852" fmla="*/ 11332633 w 12191999"/>
              <a:gd name="connsiteY852" fmla="*/ 4216929 h 4756150"/>
              <a:gd name="connsiteX853" fmla="*/ 11320462 w 12191999"/>
              <a:gd name="connsiteY853" fmla="*/ 4220634 h 4756150"/>
              <a:gd name="connsiteX854" fmla="*/ 11309350 w 12191999"/>
              <a:gd name="connsiteY854" fmla="*/ 4223279 h 4756150"/>
              <a:gd name="connsiteX855" fmla="*/ 11296650 w 12191999"/>
              <a:gd name="connsiteY855" fmla="*/ 4225925 h 4756150"/>
              <a:gd name="connsiteX856" fmla="*/ 11285008 w 12191999"/>
              <a:gd name="connsiteY856" fmla="*/ 4229100 h 4756150"/>
              <a:gd name="connsiteX857" fmla="*/ 11272308 w 12191999"/>
              <a:gd name="connsiteY857" fmla="*/ 4230688 h 4756150"/>
              <a:gd name="connsiteX858" fmla="*/ 11259608 w 12191999"/>
              <a:gd name="connsiteY858" fmla="*/ 4231746 h 4756150"/>
              <a:gd name="connsiteX859" fmla="*/ 11246908 w 12191999"/>
              <a:gd name="connsiteY859" fmla="*/ 4231746 h 4756150"/>
              <a:gd name="connsiteX860" fmla="*/ 11233679 w 12191999"/>
              <a:gd name="connsiteY860" fmla="*/ 4231746 h 4756150"/>
              <a:gd name="connsiteX861" fmla="*/ 11220450 w 12191999"/>
              <a:gd name="connsiteY861" fmla="*/ 4231217 h 4756150"/>
              <a:gd name="connsiteX862" fmla="*/ 11207221 w 12191999"/>
              <a:gd name="connsiteY862" fmla="*/ 4229629 h 4756150"/>
              <a:gd name="connsiteX863" fmla="*/ 11192933 w 12191999"/>
              <a:gd name="connsiteY863" fmla="*/ 4226984 h 4756150"/>
              <a:gd name="connsiteX864" fmla="*/ 11178646 w 12191999"/>
              <a:gd name="connsiteY864" fmla="*/ 4223809 h 4756150"/>
              <a:gd name="connsiteX865" fmla="*/ 11173883 w 12191999"/>
              <a:gd name="connsiteY865" fmla="*/ 4223279 h 4756150"/>
              <a:gd name="connsiteX866" fmla="*/ 11169121 w 12191999"/>
              <a:gd name="connsiteY866" fmla="*/ 4222750 h 4756150"/>
              <a:gd name="connsiteX867" fmla="*/ 11164888 w 12191999"/>
              <a:gd name="connsiteY867" fmla="*/ 4222221 h 4756150"/>
              <a:gd name="connsiteX868" fmla="*/ 11160125 w 12191999"/>
              <a:gd name="connsiteY868" fmla="*/ 4222750 h 4756150"/>
              <a:gd name="connsiteX869" fmla="*/ 11155892 w 12191999"/>
              <a:gd name="connsiteY869" fmla="*/ 4223279 h 4756150"/>
              <a:gd name="connsiteX870" fmla="*/ 11152188 w 12191999"/>
              <a:gd name="connsiteY870" fmla="*/ 4224338 h 4756150"/>
              <a:gd name="connsiteX871" fmla="*/ 11148483 w 12191999"/>
              <a:gd name="connsiteY871" fmla="*/ 4225396 h 4756150"/>
              <a:gd name="connsiteX872" fmla="*/ 11144779 w 12191999"/>
              <a:gd name="connsiteY872" fmla="*/ 4226984 h 4756150"/>
              <a:gd name="connsiteX873" fmla="*/ 11137371 w 12191999"/>
              <a:gd name="connsiteY873" fmla="*/ 4231217 h 4756150"/>
              <a:gd name="connsiteX874" fmla="*/ 11131021 w 12191999"/>
              <a:gd name="connsiteY874" fmla="*/ 4235979 h 4756150"/>
              <a:gd name="connsiteX875" fmla="*/ 11125200 w 12191999"/>
              <a:gd name="connsiteY875" fmla="*/ 4241800 h 4756150"/>
              <a:gd name="connsiteX876" fmla="*/ 11118850 w 12191999"/>
              <a:gd name="connsiteY876" fmla="*/ 4248150 h 4756150"/>
              <a:gd name="connsiteX877" fmla="*/ 11109325 w 12191999"/>
              <a:gd name="connsiteY877" fmla="*/ 4258204 h 4756150"/>
              <a:gd name="connsiteX878" fmla="*/ 11099271 w 12191999"/>
              <a:gd name="connsiteY878" fmla="*/ 4267200 h 4756150"/>
              <a:gd name="connsiteX879" fmla="*/ 11089746 w 12191999"/>
              <a:gd name="connsiteY879" fmla="*/ 4276725 h 4756150"/>
              <a:gd name="connsiteX880" fmla="*/ 11079692 w 12191999"/>
              <a:gd name="connsiteY880" fmla="*/ 4284663 h 4756150"/>
              <a:gd name="connsiteX881" fmla="*/ 11069638 w 12191999"/>
              <a:gd name="connsiteY881" fmla="*/ 4293129 h 4756150"/>
              <a:gd name="connsiteX882" fmla="*/ 11058525 w 12191999"/>
              <a:gd name="connsiteY882" fmla="*/ 4300538 h 4756150"/>
              <a:gd name="connsiteX883" fmla="*/ 11048471 w 12191999"/>
              <a:gd name="connsiteY883" fmla="*/ 4307417 h 4756150"/>
              <a:gd name="connsiteX884" fmla="*/ 11037358 w 12191999"/>
              <a:gd name="connsiteY884" fmla="*/ 4314296 h 4756150"/>
              <a:gd name="connsiteX885" fmla="*/ 11026775 w 12191999"/>
              <a:gd name="connsiteY885" fmla="*/ 4320646 h 4756150"/>
              <a:gd name="connsiteX886" fmla="*/ 11015133 w 12191999"/>
              <a:gd name="connsiteY886" fmla="*/ 4326467 h 4756150"/>
              <a:gd name="connsiteX887" fmla="*/ 11004021 w 12191999"/>
              <a:gd name="connsiteY887" fmla="*/ 4332288 h 4756150"/>
              <a:gd name="connsiteX888" fmla="*/ 10992908 w 12191999"/>
              <a:gd name="connsiteY888" fmla="*/ 4337579 h 4756150"/>
              <a:gd name="connsiteX889" fmla="*/ 10969625 w 12191999"/>
              <a:gd name="connsiteY889" fmla="*/ 4347104 h 4756150"/>
              <a:gd name="connsiteX890" fmla="*/ 10945812 w 12191999"/>
              <a:gd name="connsiteY890" fmla="*/ 4356100 h 4756150"/>
              <a:gd name="connsiteX891" fmla="*/ 10921471 w 12191999"/>
              <a:gd name="connsiteY891" fmla="*/ 4363509 h 4756150"/>
              <a:gd name="connsiteX892" fmla="*/ 10897129 w 12191999"/>
              <a:gd name="connsiteY892" fmla="*/ 4370388 h 4756150"/>
              <a:gd name="connsiteX893" fmla="*/ 10872788 w 12191999"/>
              <a:gd name="connsiteY893" fmla="*/ 4376738 h 4756150"/>
              <a:gd name="connsiteX894" fmla="*/ 10847917 w 12191999"/>
              <a:gd name="connsiteY894" fmla="*/ 4382029 h 4756150"/>
              <a:gd name="connsiteX895" fmla="*/ 10797117 w 12191999"/>
              <a:gd name="connsiteY895" fmla="*/ 4393142 h 4756150"/>
              <a:gd name="connsiteX896" fmla="*/ 10746846 w 12191999"/>
              <a:gd name="connsiteY896" fmla="*/ 4403196 h 4756150"/>
              <a:gd name="connsiteX897" fmla="*/ 10720388 w 12191999"/>
              <a:gd name="connsiteY897" fmla="*/ 4409017 h 4756150"/>
              <a:gd name="connsiteX898" fmla="*/ 10693929 w 12191999"/>
              <a:gd name="connsiteY898" fmla="*/ 4414309 h 4756150"/>
              <a:gd name="connsiteX899" fmla="*/ 10640483 w 12191999"/>
              <a:gd name="connsiteY899" fmla="*/ 4423304 h 4756150"/>
              <a:gd name="connsiteX900" fmla="*/ 10587567 w 12191999"/>
              <a:gd name="connsiteY900" fmla="*/ 4432829 h 4756150"/>
              <a:gd name="connsiteX901" fmla="*/ 10533592 w 12191999"/>
              <a:gd name="connsiteY901" fmla="*/ 4441825 h 4756150"/>
              <a:gd name="connsiteX902" fmla="*/ 10507133 w 12191999"/>
              <a:gd name="connsiteY902" fmla="*/ 4447117 h 4756150"/>
              <a:gd name="connsiteX903" fmla="*/ 10480146 w 12191999"/>
              <a:gd name="connsiteY903" fmla="*/ 4452938 h 4756150"/>
              <a:gd name="connsiteX904" fmla="*/ 10453688 w 12191999"/>
              <a:gd name="connsiteY904" fmla="*/ 4458229 h 4756150"/>
              <a:gd name="connsiteX905" fmla="*/ 10427758 w 12191999"/>
              <a:gd name="connsiteY905" fmla="*/ 4464579 h 4756150"/>
              <a:gd name="connsiteX906" fmla="*/ 10401300 w 12191999"/>
              <a:gd name="connsiteY906" fmla="*/ 4471988 h 4756150"/>
              <a:gd name="connsiteX907" fmla="*/ 10374842 w 12191999"/>
              <a:gd name="connsiteY907" fmla="*/ 4479396 h 4756150"/>
              <a:gd name="connsiteX908" fmla="*/ 10349442 w 12191999"/>
              <a:gd name="connsiteY908" fmla="*/ 4488392 h 4756150"/>
              <a:gd name="connsiteX909" fmla="*/ 10322983 w 12191999"/>
              <a:gd name="connsiteY909" fmla="*/ 4497388 h 4756150"/>
              <a:gd name="connsiteX910" fmla="*/ 10302346 w 12191999"/>
              <a:gd name="connsiteY910" fmla="*/ 4505854 h 4756150"/>
              <a:gd name="connsiteX911" fmla="*/ 10281179 w 12191999"/>
              <a:gd name="connsiteY911" fmla="*/ 4515909 h 4756150"/>
              <a:gd name="connsiteX912" fmla="*/ 10260012 w 12191999"/>
              <a:gd name="connsiteY912" fmla="*/ 4525963 h 4756150"/>
              <a:gd name="connsiteX913" fmla="*/ 10238317 w 12191999"/>
              <a:gd name="connsiteY913" fmla="*/ 4536546 h 4756150"/>
              <a:gd name="connsiteX914" fmla="*/ 10217150 w 12191999"/>
              <a:gd name="connsiteY914" fmla="*/ 4547659 h 4756150"/>
              <a:gd name="connsiteX915" fmla="*/ 10195454 w 12191999"/>
              <a:gd name="connsiteY915" fmla="*/ 4557713 h 4756150"/>
              <a:gd name="connsiteX916" fmla="*/ 10173229 w 12191999"/>
              <a:gd name="connsiteY916" fmla="*/ 4567767 h 4756150"/>
              <a:gd name="connsiteX917" fmla="*/ 10151533 w 12191999"/>
              <a:gd name="connsiteY917" fmla="*/ 4576234 h 4756150"/>
              <a:gd name="connsiteX918" fmla="*/ 10139892 w 12191999"/>
              <a:gd name="connsiteY918" fmla="*/ 4580467 h 4756150"/>
              <a:gd name="connsiteX919" fmla="*/ 10128779 w 12191999"/>
              <a:gd name="connsiteY919" fmla="*/ 4584171 h 4756150"/>
              <a:gd name="connsiteX920" fmla="*/ 10117667 w 12191999"/>
              <a:gd name="connsiteY920" fmla="*/ 4587875 h 4756150"/>
              <a:gd name="connsiteX921" fmla="*/ 10106025 w 12191999"/>
              <a:gd name="connsiteY921" fmla="*/ 4591050 h 4756150"/>
              <a:gd name="connsiteX922" fmla="*/ 10094912 w 12191999"/>
              <a:gd name="connsiteY922" fmla="*/ 4593696 h 4756150"/>
              <a:gd name="connsiteX923" fmla="*/ 10082742 w 12191999"/>
              <a:gd name="connsiteY923" fmla="*/ 4595813 h 4756150"/>
              <a:gd name="connsiteX924" fmla="*/ 10071629 w 12191999"/>
              <a:gd name="connsiteY924" fmla="*/ 4597400 h 4756150"/>
              <a:gd name="connsiteX925" fmla="*/ 10059458 w 12191999"/>
              <a:gd name="connsiteY925" fmla="*/ 4598459 h 4756150"/>
              <a:gd name="connsiteX926" fmla="*/ 10048346 w 12191999"/>
              <a:gd name="connsiteY926" fmla="*/ 4598988 h 4756150"/>
              <a:gd name="connsiteX927" fmla="*/ 10036175 w 12191999"/>
              <a:gd name="connsiteY927" fmla="*/ 4599517 h 4756150"/>
              <a:gd name="connsiteX928" fmla="*/ 10024004 w 12191999"/>
              <a:gd name="connsiteY928" fmla="*/ 4598459 h 4756150"/>
              <a:gd name="connsiteX929" fmla="*/ 10011833 w 12191999"/>
              <a:gd name="connsiteY929" fmla="*/ 4597400 h 4756150"/>
              <a:gd name="connsiteX930" fmla="*/ 9999662 w 12191999"/>
              <a:gd name="connsiteY930" fmla="*/ 4595284 h 4756150"/>
              <a:gd name="connsiteX931" fmla="*/ 9987492 w 12191999"/>
              <a:gd name="connsiteY931" fmla="*/ 4592638 h 4756150"/>
              <a:gd name="connsiteX932" fmla="*/ 9974792 w 12191999"/>
              <a:gd name="connsiteY932" fmla="*/ 4589463 h 4756150"/>
              <a:gd name="connsiteX933" fmla="*/ 9962092 w 12191999"/>
              <a:gd name="connsiteY933" fmla="*/ 4584700 h 4756150"/>
              <a:gd name="connsiteX934" fmla="*/ 9948862 w 12191999"/>
              <a:gd name="connsiteY934" fmla="*/ 4579938 h 4756150"/>
              <a:gd name="connsiteX935" fmla="*/ 9934575 w 12191999"/>
              <a:gd name="connsiteY935" fmla="*/ 4575704 h 4756150"/>
              <a:gd name="connsiteX936" fmla="*/ 9920817 w 12191999"/>
              <a:gd name="connsiteY936" fmla="*/ 4571471 h 4756150"/>
              <a:gd name="connsiteX937" fmla="*/ 9906529 w 12191999"/>
              <a:gd name="connsiteY937" fmla="*/ 4567767 h 4756150"/>
              <a:gd name="connsiteX938" fmla="*/ 9879542 w 12191999"/>
              <a:gd name="connsiteY938" fmla="*/ 4561417 h 4756150"/>
              <a:gd name="connsiteX939" fmla="*/ 9852554 w 12191999"/>
              <a:gd name="connsiteY939" fmla="*/ 4556125 h 4756150"/>
              <a:gd name="connsiteX940" fmla="*/ 9825038 w 12191999"/>
              <a:gd name="connsiteY940" fmla="*/ 4551892 h 4756150"/>
              <a:gd name="connsiteX941" fmla="*/ 9798050 w 12191999"/>
              <a:gd name="connsiteY941" fmla="*/ 4548717 h 4756150"/>
              <a:gd name="connsiteX942" fmla="*/ 9743546 w 12191999"/>
              <a:gd name="connsiteY942" fmla="*/ 4542367 h 4756150"/>
              <a:gd name="connsiteX943" fmla="*/ 9716558 w 12191999"/>
              <a:gd name="connsiteY943" fmla="*/ 4539192 h 4756150"/>
              <a:gd name="connsiteX944" fmla="*/ 9690100 w 12191999"/>
              <a:gd name="connsiteY944" fmla="*/ 4536017 h 4756150"/>
              <a:gd name="connsiteX945" fmla="*/ 9662583 w 12191999"/>
              <a:gd name="connsiteY945" fmla="*/ 4532313 h 4756150"/>
              <a:gd name="connsiteX946" fmla="*/ 9635596 w 12191999"/>
              <a:gd name="connsiteY946" fmla="*/ 4528079 h 4756150"/>
              <a:gd name="connsiteX947" fmla="*/ 9607550 w 12191999"/>
              <a:gd name="connsiteY947" fmla="*/ 4522259 h 4756150"/>
              <a:gd name="connsiteX948" fmla="*/ 9594321 w 12191999"/>
              <a:gd name="connsiteY948" fmla="*/ 4519084 h 4756150"/>
              <a:gd name="connsiteX949" fmla="*/ 9580562 w 12191999"/>
              <a:gd name="connsiteY949" fmla="*/ 4515909 h 4756150"/>
              <a:gd name="connsiteX950" fmla="*/ 9566275 w 12191999"/>
              <a:gd name="connsiteY950" fmla="*/ 4512204 h 4756150"/>
              <a:gd name="connsiteX951" fmla="*/ 9553046 w 12191999"/>
              <a:gd name="connsiteY951" fmla="*/ 4507971 h 4756150"/>
              <a:gd name="connsiteX952" fmla="*/ 9538758 w 12191999"/>
              <a:gd name="connsiteY952" fmla="*/ 4502679 h 4756150"/>
              <a:gd name="connsiteX953" fmla="*/ 9525000 w 12191999"/>
              <a:gd name="connsiteY953" fmla="*/ 4497388 h 4756150"/>
              <a:gd name="connsiteX954" fmla="*/ 9512829 w 12191999"/>
              <a:gd name="connsiteY954" fmla="*/ 4493154 h 4756150"/>
              <a:gd name="connsiteX955" fmla="*/ 9500129 w 12191999"/>
              <a:gd name="connsiteY955" fmla="*/ 4488921 h 4756150"/>
              <a:gd name="connsiteX956" fmla="*/ 9487429 w 12191999"/>
              <a:gd name="connsiteY956" fmla="*/ 4484688 h 4756150"/>
              <a:gd name="connsiteX957" fmla="*/ 9475258 w 12191999"/>
              <a:gd name="connsiteY957" fmla="*/ 4481513 h 4756150"/>
              <a:gd name="connsiteX958" fmla="*/ 9462558 w 12191999"/>
              <a:gd name="connsiteY958" fmla="*/ 4478338 h 4756150"/>
              <a:gd name="connsiteX959" fmla="*/ 9450388 w 12191999"/>
              <a:gd name="connsiteY959" fmla="*/ 4476221 h 4756150"/>
              <a:gd name="connsiteX960" fmla="*/ 9437688 w 12191999"/>
              <a:gd name="connsiteY960" fmla="*/ 4473575 h 4756150"/>
              <a:gd name="connsiteX961" fmla="*/ 9424988 w 12191999"/>
              <a:gd name="connsiteY961" fmla="*/ 4471988 h 4756150"/>
              <a:gd name="connsiteX962" fmla="*/ 9400117 w 12191999"/>
              <a:gd name="connsiteY962" fmla="*/ 4469342 h 4756150"/>
              <a:gd name="connsiteX963" fmla="*/ 9375246 w 12191999"/>
              <a:gd name="connsiteY963" fmla="*/ 4466696 h 4756150"/>
              <a:gd name="connsiteX964" fmla="*/ 9350375 w 12191999"/>
              <a:gd name="connsiteY964" fmla="*/ 4466167 h 4756150"/>
              <a:gd name="connsiteX965" fmla="*/ 9324975 w 12191999"/>
              <a:gd name="connsiteY965" fmla="*/ 4466167 h 4756150"/>
              <a:gd name="connsiteX966" fmla="*/ 9300104 w 12191999"/>
              <a:gd name="connsiteY966" fmla="*/ 4467225 h 4756150"/>
              <a:gd name="connsiteX967" fmla="*/ 9275233 w 12191999"/>
              <a:gd name="connsiteY967" fmla="*/ 4469342 h 4756150"/>
              <a:gd name="connsiteX968" fmla="*/ 9250892 w 12191999"/>
              <a:gd name="connsiteY968" fmla="*/ 4470929 h 4756150"/>
              <a:gd name="connsiteX969" fmla="*/ 9225492 w 12191999"/>
              <a:gd name="connsiteY969" fmla="*/ 4473046 h 4756150"/>
              <a:gd name="connsiteX970" fmla="*/ 9176279 w 12191999"/>
              <a:gd name="connsiteY970" fmla="*/ 4478338 h 4756150"/>
              <a:gd name="connsiteX971" fmla="*/ 9127067 w 12191999"/>
              <a:gd name="connsiteY971" fmla="*/ 4482571 h 4756150"/>
              <a:gd name="connsiteX972" fmla="*/ 9114367 w 12191999"/>
              <a:gd name="connsiteY972" fmla="*/ 4483629 h 4756150"/>
              <a:gd name="connsiteX973" fmla="*/ 9101138 w 12191999"/>
              <a:gd name="connsiteY973" fmla="*/ 4484688 h 4756150"/>
              <a:gd name="connsiteX974" fmla="*/ 9088438 w 12191999"/>
              <a:gd name="connsiteY974" fmla="*/ 4484688 h 4756150"/>
              <a:gd name="connsiteX975" fmla="*/ 9075738 w 12191999"/>
              <a:gd name="connsiteY975" fmla="*/ 4484159 h 4756150"/>
              <a:gd name="connsiteX976" fmla="*/ 9068858 w 12191999"/>
              <a:gd name="connsiteY976" fmla="*/ 4483629 h 4756150"/>
              <a:gd name="connsiteX977" fmla="*/ 9062508 w 12191999"/>
              <a:gd name="connsiteY977" fmla="*/ 4482571 h 4756150"/>
              <a:gd name="connsiteX978" fmla="*/ 9056158 w 12191999"/>
              <a:gd name="connsiteY978" fmla="*/ 4480984 h 4756150"/>
              <a:gd name="connsiteX979" fmla="*/ 9049808 w 12191999"/>
              <a:gd name="connsiteY979" fmla="*/ 4478867 h 4756150"/>
              <a:gd name="connsiteX980" fmla="*/ 9042929 w 12191999"/>
              <a:gd name="connsiteY980" fmla="*/ 4476750 h 4756150"/>
              <a:gd name="connsiteX981" fmla="*/ 9036579 w 12191999"/>
              <a:gd name="connsiteY981" fmla="*/ 4474104 h 4756150"/>
              <a:gd name="connsiteX982" fmla="*/ 9030229 w 12191999"/>
              <a:gd name="connsiteY982" fmla="*/ 4470400 h 4756150"/>
              <a:gd name="connsiteX983" fmla="*/ 9022821 w 12191999"/>
              <a:gd name="connsiteY983" fmla="*/ 4466167 h 4756150"/>
              <a:gd name="connsiteX984" fmla="*/ 9017529 w 12191999"/>
              <a:gd name="connsiteY984" fmla="*/ 4466696 h 4756150"/>
              <a:gd name="connsiteX985" fmla="*/ 9012238 w 12191999"/>
              <a:gd name="connsiteY985" fmla="*/ 4468813 h 4756150"/>
              <a:gd name="connsiteX986" fmla="*/ 9001654 w 12191999"/>
              <a:gd name="connsiteY986" fmla="*/ 4471988 h 4756150"/>
              <a:gd name="connsiteX987" fmla="*/ 8991600 w 12191999"/>
              <a:gd name="connsiteY987" fmla="*/ 4476221 h 4756150"/>
              <a:gd name="connsiteX988" fmla="*/ 8980488 w 12191999"/>
              <a:gd name="connsiteY988" fmla="*/ 4479396 h 4756150"/>
              <a:gd name="connsiteX989" fmla="*/ 8975196 w 12191999"/>
              <a:gd name="connsiteY989" fmla="*/ 4480454 h 4756150"/>
              <a:gd name="connsiteX990" fmla="*/ 8969904 w 12191999"/>
              <a:gd name="connsiteY990" fmla="*/ 4481513 h 4756150"/>
              <a:gd name="connsiteX991" fmla="*/ 8964083 w 12191999"/>
              <a:gd name="connsiteY991" fmla="*/ 4481513 h 4756150"/>
              <a:gd name="connsiteX992" fmla="*/ 8958262 w 12191999"/>
              <a:gd name="connsiteY992" fmla="*/ 4480984 h 4756150"/>
              <a:gd name="connsiteX993" fmla="*/ 8952971 w 12191999"/>
              <a:gd name="connsiteY993" fmla="*/ 4479925 h 4756150"/>
              <a:gd name="connsiteX994" fmla="*/ 8946092 w 12191999"/>
              <a:gd name="connsiteY994" fmla="*/ 4477809 h 4756150"/>
              <a:gd name="connsiteX995" fmla="*/ 8940271 w 12191999"/>
              <a:gd name="connsiteY995" fmla="*/ 4474104 h 4756150"/>
              <a:gd name="connsiteX996" fmla="*/ 8933921 w 12191999"/>
              <a:gd name="connsiteY996" fmla="*/ 4469871 h 4756150"/>
              <a:gd name="connsiteX997" fmla="*/ 8910638 w 12191999"/>
              <a:gd name="connsiteY997" fmla="*/ 4454525 h 4756150"/>
              <a:gd name="connsiteX998" fmla="*/ 8902700 w 12191999"/>
              <a:gd name="connsiteY998" fmla="*/ 4455054 h 4756150"/>
              <a:gd name="connsiteX999" fmla="*/ 8895292 w 12191999"/>
              <a:gd name="connsiteY999" fmla="*/ 4456113 h 4756150"/>
              <a:gd name="connsiteX1000" fmla="*/ 8887883 w 12191999"/>
              <a:gd name="connsiteY1000" fmla="*/ 4457700 h 4756150"/>
              <a:gd name="connsiteX1001" fmla="*/ 8880475 w 12191999"/>
              <a:gd name="connsiteY1001" fmla="*/ 4459817 h 4756150"/>
              <a:gd name="connsiteX1002" fmla="*/ 8866188 w 12191999"/>
              <a:gd name="connsiteY1002" fmla="*/ 4464579 h 4756150"/>
              <a:gd name="connsiteX1003" fmla="*/ 8851900 w 12191999"/>
              <a:gd name="connsiteY1003" fmla="*/ 4470400 h 4756150"/>
              <a:gd name="connsiteX1004" fmla="*/ 8844492 w 12191999"/>
              <a:gd name="connsiteY1004" fmla="*/ 4472517 h 4756150"/>
              <a:gd name="connsiteX1005" fmla="*/ 8837083 w 12191999"/>
              <a:gd name="connsiteY1005" fmla="*/ 4474104 h 4756150"/>
              <a:gd name="connsiteX1006" fmla="*/ 8830204 w 12191999"/>
              <a:gd name="connsiteY1006" fmla="*/ 4475163 h 4756150"/>
              <a:gd name="connsiteX1007" fmla="*/ 8821738 w 12191999"/>
              <a:gd name="connsiteY1007" fmla="*/ 4475163 h 4756150"/>
              <a:gd name="connsiteX1008" fmla="*/ 8814329 w 12191999"/>
              <a:gd name="connsiteY1008" fmla="*/ 4474634 h 4756150"/>
              <a:gd name="connsiteX1009" fmla="*/ 8805862 w 12191999"/>
              <a:gd name="connsiteY1009" fmla="*/ 4473046 h 4756150"/>
              <a:gd name="connsiteX1010" fmla="*/ 8797396 w 12191999"/>
              <a:gd name="connsiteY1010" fmla="*/ 4470400 h 4756150"/>
              <a:gd name="connsiteX1011" fmla="*/ 8788400 w 12191999"/>
              <a:gd name="connsiteY1011" fmla="*/ 4465638 h 4756150"/>
              <a:gd name="connsiteX1012" fmla="*/ 8783638 w 12191999"/>
              <a:gd name="connsiteY1012" fmla="*/ 4464050 h 4756150"/>
              <a:gd name="connsiteX1013" fmla="*/ 8779404 w 12191999"/>
              <a:gd name="connsiteY1013" fmla="*/ 4462463 h 4756150"/>
              <a:gd name="connsiteX1014" fmla="*/ 8774642 w 12191999"/>
              <a:gd name="connsiteY1014" fmla="*/ 4460875 h 4756150"/>
              <a:gd name="connsiteX1015" fmla="*/ 8770938 w 12191999"/>
              <a:gd name="connsiteY1015" fmla="*/ 4458229 h 4756150"/>
              <a:gd name="connsiteX1016" fmla="*/ 8766175 w 12191999"/>
              <a:gd name="connsiteY1016" fmla="*/ 4456113 h 4756150"/>
              <a:gd name="connsiteX1017" fmla="*/ 8762471 w 12191999"/>
              <a:gd name="connsiteY1017" fmla="*/ 4452938 h 4756150"/>
              <a:gd name="connsiteX1018" fmla="*/ 8758767 w 12191999"/>
              <a:gd name="connsiteY1018" fmla="*/ 4450292 h 4756150"/>
              <a:gd name="connsiteX1019" fmla="*/ 8755592 w 12191999"/>
              <a:gd name="connsiteY1019" fmla="*/ 4446059 h 4756150"/>
              <a:gd name="connsiteX1020" fmla="*/ 8752417 w 12191999"/>
              <a:gd name="connsiteY1020" fmla="*/ 4442884 h 4756150"/>
              <a:gd name="connsiteX1021" fmla="*/ 8748712 w 12191999"/>
              <a:gd name="connsiteY1021" fmla="*/ 4438650 h 4756150"/>
              <a:gd name="connsiteX1022" fmla="*/ 8743421 w 12191999"/>
              <a:gd name="connsiteY1022" fmla="*/ 4430184 h 4756150"/>
              <a:gd name="connsiteX1023" fmla="*/ 8739188 w 12191999"/>
              <a:gd name="connsiteY1023" fmla="*/ 4419600 h 4756150"/>
              <a:gd name="connsiteX1024" fmla="*/ 8734954 w 12191999"/>
              <a:gd name="connsiteY1024" fmla="*/ 4409017 h 4756150"/>
              <a:gd name="connsiteX1025" fmla="*/ 8694208 w 12191999"/>
              <a:gd name="connsiteY1025" fmla="*/ 4396846 h 4756150"/>
              <a:gd name="connsiteX1026" fmla="*/ 8690504 w 12191999"/>
              <a:gd name="connsiteY1026" fmla="*/ 4402138 h 4756150"/>
              <a:gd name="connsiteX1027" fmla="*/ 8686271 w 12191999"/>
              <a:gd name="connsiteY1027" fmla="*/ 4408488 h 4756150"/>
              <a:gd name="connsiteX1028" fmla="*/ 8682567 w 12191999"/>
              <a:gd name="connsiteY1028" fmla="*/ 4414838 h 4756150"/>
              <a:gd name="connsiteX1029" fmla="*/ 8678862 w 12191999"/>
              <a:gd name="connsiteY1029" fmla="*/ 4420129 h 4756150"/>
              <a:gd name="connsiteX1030" fmla="*/ 8676746 w 12191999"/>
              <a:gd name="connsiteY1030" fmla="*/ 4422775 h 4756150"/>
              <a:gd name="connsiteX1031" fmla="*/ 8674100 w 12191999"/>
              <a:gd name="connsiteY1031" fmla="*/ 4424892 h 4756150"/>
              <a:gd name="connsiteX1032" fmla="*/ 8671983 w 12191999"/>
              <a:gd name="connsiteY1032" fmla="*/ 4426479 h 4756150"/>
              <a:gd name="connsiteX1033" fmla="*/ 8668808 w 12191999"/>
              <a:gd name="connsiteY1033" fmla="*/ 4428067 h 4756150"/>
              <a:gd name="connsiteX1034" fmla="*/ 8666162 w 12191999"/>
              <a:gd name="connsiteY1034" fmla="*/ 4428596 h 4756150"/>
              <a:gd name="connsiteX1035" fmla="*/ 8662988 w 12191999"/>
              <a:gd name="connsiteY1035" fmla="*/ 4428596 h 4756150"/>
              <a:gd name="connsiteX1036" fmla="*/ 8659812 w 12191999"/>
              <a:gd name="connsiteY1036" fmla="*/ 4427009 h 4756150"/>
              <a:gd name="connsiteX1037" fmla="*/ 8656108 w 12191999"/>
              <a:gd name="connsiteY1037" fmla="*/ 4425421 h 4756150"/>
              <a:gd name="connsiteX1038" fmla="*/ 8643408 w 12191999"/>
              <a:gd name="connsiteY1038" fmla="*/ 4418542 h 4756150"/>
              <a:gd name="connsiteX1039" fmla="*/ 8631238 w 12191999"/>
              <a:gd name="connsiteY1039" fmla="*/ 4412192 h 4756150"/>
              <a:gd name="connsiteX1040" fmla="*/ 8618538 w 12191999"/>
              <a:gd name="connsiteY1040" fmla="*/ 4406371 h 4756150"/>
              <a:gd name="connsiteX1041" fmla="*/ 8605838 w 12191999"/>
              <a:gd name="connsiteY1041" fmla="*/ 4401079 h 4756150"/>
              <a:gd name="connsiteX1042" fmla="*/ 8593667 w 12191999"/>
              <a:gd name="connsiteY1042" fmla="*/ 4396846 h 4756150"/>
              <a:gd name="connsiteX1043" fmla="*/ 8580967 w 12191999"/>
              <a:gd name="connsiteY1043" fmla="*/ 4392613 h 4756150"/>
              <a:gd name="connsiteX1044" fmla="*/ 8568267 w 12191999"/>
              <a:gd name="connsiteY1044" fmla="*/ 4388909 h 4756150"/>
              <a:gd name="connsiteX1045" fmla="*/ 8556625 w 12191999"/>
              <a:gd name="connsiteY1045" fmla="*/ 4385734 h 4756150"/>
              <a:gd name="connsiteX1046" fmla="*/ 8543925 w 12191999"/>
              <a:gd name="connsiteY1046" fmla="*/ 4383088 h 4756150"/>
              <a:gd name="connsiteX1047" fmla="*/ 8532283 w 12191999"/>
              <a:gd name="connsiteY1047" fmla="*/ 4380442 h 4756150"/>
              <a:gd name="connsiteX1048" fmla="*/ 8520112 w 12191999"/>
              <a:gd name="connsiteY1048" fmla="*/ 4378854 h 4756150"/>
              <a:gd name="connsiteX1049" fmla="*/ 8507412 w 12191999"/>
              <a:gd name="connsiteY1049" fmla="*/ 4377267 h 4756150"/>
              <a:gd name="connsiteX1050" fmla="*/ 8483600 w 12191999"/>
              <a:gd name="connsiteY1050" fmla="*/ 4375150 h 4756150"/>
              <a:gd name="connsiteX1051" fmla="*/ 8459258 w 12191999"/>
              <a:gd name="connsiteY1051" fmla="*/ 4374092 h 4756150"/>
              <a:gd name="connsiteX1052" fmla="*/ 8435446 w 12191999"/>
              <a:gd name="connsiteY1052" fmla="*/ 4373563 h 4756150"/>
              <a:gd name="connsiteX1053" fmla="*/ 8411633 w 12191999"/>
              <a:gd name="connsiteY1053" fmla="*/ 4374092 h 4756150"/>
              <a:gd name="connsiteX1054" fmla="*/ 8364009 w 12191999"/>
              <a:gd name="connsiteY1054" fmla="*/ 4375679 h 4756150"/>
              <a:gd name="connsiteX1055" fmla="*/ 8340196 w 12191999"/>
              <a:gd name="connsiteY1055" fmla="*/ 4376738 h 4756150"/>
              <a:gd name="connsiteX1056" fmla="*/ 8316384 w 12191999"/>
              <a:gd name="connsiteY1056" fmla="*/ 4377267 h 4756150"/>
              <a:gd name="connsiteX1057" fmla="*/ 8292571 w 12191999"/>
              <a:gd name="connsiteY1057" fmla="*/ 4377796 h 4756150"/>
              <a:gd name="connsiteX1058" fmla="*/ 8268229 w 12191999"/>
              <a:gd name="connsiteY1058" fmla="*/ 4377267 h 4756150"/>
              <a:gd name="connsiteX1059" fmla="*/ 8227484 w 12191999"/>
              <a:gd name="connsiteY1059" fmla="*/ 4375679 h 4756150"/>
              <a:gd name="connsiteX1060" fmla="*/ 8186738 w 12191999"/>
              <a:gd name="connsiteY1060" fmla="*/ 4375150 h 4756150"/>
              <a:gd name="connsiteX1061" fmla="*/ 8145992 w 12191999"/>
              <a:gd name="connsiteY1061" fmla="*/ 4375150 h 4756150"/>
              <a:gd name="connsiteX1062" fmla="*/ 8105775 w 12191999"/>
              <a:gd name="connsiteY1062" fmla="*/ 4376209 h 4756150"/>
              <a:gd name="connsiteX1063" fmla="*/ 8065559 w 12191999"/>
              <a:gd name="connsiteY1063" fmla="*/ 4378325 h 4756150"/>
              <a:gd name="connsiteX1064" fmla="*/ 8045979 w 12191999"/>
              <a:gd name="connsiteY1064" fmla="*/ 4379384 h 4756150"/>
              <a:gd name="connsiteX1065" fmla="*/ 8025871 w 12191999"/>
              <a:gd name="connsiteY1065" fmla="*/ 4381500 h 4756150"/>
              <a:gd name="connsiteX1066" fmla="*/ 8006292 w 12191999"/>
              <a:gd name="connsiteY1066" fmla="*/ 4383617 h 4756150"/>
              <a:gd name="connsiteX1067" fmla="*/ 7986713 w 12191999"/>
              <a:gd name="connsiteY1067" fmla="*/ 4385734 h 4756150"/>
              <a:gd name="connsiteX1068" fmla="*/ 7967134 w 12191999"/>
              <a:gd name="connsiteY1068" fmla="*/ 4389438 h 4756150"/>
              <a:gd name="connsiteX1069" fmla="*/ 7947554 w 12191999"/>
              <a:gd name="connsiteY1069" fmla="*/ 4392613 h 4756150"/>
              <a:gd name="connsiteX1070" fmla="*/ 7940675 w 12191999"/>
              <a:gd name="connsiteY1070" fmla="*/ 4393671 h 4756150"/>
              <a:gd name="connsiteX1071" fmla="*/ 7934325 w 12191999"/>
              <a:gd name="connsiteY1071" fmla="*/ 4394200 h 4756150"/>
              <a:gd name="connsiteX1072" fmla="*/ 7926917 w 12191999"/>
              <a:gd name="connsiteY1072" fmla="*/ 4394200 h 4756150"/>
              <a:gd name="connsiteX1073" fmla="*/ 7920567 w 12191999"/>
              <a:gd name="connsiteY1073" fmla="*/ 4393671 h 4756150"/>
              <a:gd name="connsiteX1074" fmla="*/ 7914217 w 12191999"/>
              <a:gd name="connsiteY1074" fmla="*/ 4393142 h 4756150"/>
              <a:gd name="connsiteX1075" fmla="*/ 7907338 w 12191999"/>
              <a:gd name="connsiteY1075" fmla="*/ 4392084 h 4756150"/>
              <a:gd name="connsiteX1076" fmla="*/ 7901517 w 12191999"/>
              <a:gd name="connsiteY1076" fmla="*/ 4391025 h 4756150"/>
              <a:gd name="connsiteX1077" fmla="*/ 7895167 w 12191999"/>
              <a:gd name="connsiteY1077" fmla="*/ 4388909 h 4756150"/>
              <a:gd name="connsiteX1078" fmla="*/ 7882467 w 12191999"/>
              <a:gd name="connsiteY1078" fmla="*/ 4384675 h 4756150"/>
              <a:gd name="connsiteX1079" fmla="*/ 7870296 w 12191999"/>
              <a:gd name="connsiteY1079" fmla="*/ 4379384 h 4756150"/>
              <a:gd name="connsiteX1080" fmla="*/ 7858654 w 12191999"/>
              <a:gd name="connsiteY1080" fmla="*/ 4373563 h 4756150"/>
              <a:gd name="connsiteX1081" fmla="*/ 7846484 w 12191999"/>
              <a:gd name="connsiteY1081" fmla="*/ 4366684 h 4756150"/>
              <a:gd name="connsiteX1082" fmla="*/ 7822671 w 12191999"/>
              <a:gd name="connsiteY1082" fmla="*/ 4353454 h 4756150"/>
              <a:gd name="connsiteX1083" fmla="*/ 7799388 w 12191999"/>
              <a:gd name="connsiteY1083" fmla="*/ 4339167 h 4756150"/>
              <a:gd name="connsiteX1084" fmla="*/ 7787217 w 12191999"/>
              <a:gd name="connsiteY1084" fmla="*/ 4333346 h 4756150"/>
              <a:gd name="connsiteX1085" fmla="*/ 7776104 w 12191999"/>
              <a:gd name="connsiteY1085" fmla="*/ 4326996 h 4756150"/>
              <a:gd name="connsiteX1086" fmla="*/ 7763934 w 12191999"/>
              <a:gd name="connsiteY1086" fmla="*/ 4322763 h 4756150"/>
              <a:gd name="connsiteX1087" fmla="*/ 7751234 w 12191999"/>
              <a:gd name="connsiteY1087" fmla="*/ 4319059 h 4756150"/>
              <a:gd name="connsiteX1088" fmla="*/ 7724246 w 12191999"/>
              <a:gd name="connsiteY1088" fmla="*/ 4328584 h 4756150"/>
              <a:gd name="connsiteX1089" fmla="*/ 7711017 w 12191999"/>
              <a:gd name="connsiteY1089" fmla="*/ 4332817 h 4756150"/>
              <a:gd name="connsiteX1090" fmla="*/ 7697788 w 12191999"/>
              <a:gd name="connsiteY1090" fmla="*/ 4336521 h 4756150"/>
              <a:gd name="connsiteX1091" fmla="*/ 7684029 w 12191999"/>
              <a:gd name="connsiteY1091" fmla="*/ 4340225 h 4756150"/>
              <a:gd name="connsiteX1092" fmla="*/ 7670271 w 12191999"/>
              <a:gd name="connsiteY1092" fmla="*/ 4342871 h 4756150"/>
              <a:gd name="connsiteX1093" fmla="*/ 7657042 w 12191999"/>
              <a:gd name="connsiteY1093" fmla="*/ 4345517 h 4756150"/>
              <a:gd name="connsiteX1094" fmla="*/ 7643284 w 12191999"/>
              <a:gd name="connsiteY1094" fmla="*/ 4347104 h 4756150"/>
              <a:gd name="connsiteX1095" fmla="*/ 7628996 w 12191999"/>
              <a:gd name="connsiteY1095" fmla="*/ 4347634 h 4756150"/>
              <a:gd name="connsiteX1096" fmla="*/ 7614709 w 12191999"/>
              <a:gd name="connsiteY1096" fmla="*/ 4348692 h 4756150"/>
              <a:gd name="connsiteX1097" fmla="*/ 7599892 w 12191999"/>
              <a:gd name="connsiteY1097" fmla="*/ 4347104 h 4756150"/>
              <a:gd name="connsiteX1098" fmla="*/ 7584546 w 12191999"/>
              <a:gd name="connsiteY1098" fmla="*/ 4345517 h 4756150"/>
              <a:gd name="connsiteX1099" fmla="*/ 7569200 w 12191999"/>
              <a:gd name="connsiteY1099" fmla="*/ 4342342 h 4756150"/>
              <a:gd name="connsiteX1100" fmla="*/ 7553325 w 12191999"/>
              <a:gd name="connsiteY1100" fmla="*/ 4338109 h 4756150"/>
              <a:gd name="connsiteX1101" fmla="*/ 7536921 w 12191999"/>
              <a:gd name="connsiteY1101" fmla="*/ 4332817 h 4756150"/>
              <a:gd name="connsiteX1102" fmla="*/ 7519988 w 12191999"/>
              <a:gd name="connsiteY1102" fmla="*/ 4325938 h 4756150"/>
              <a:gd name="connsiteX1103" fmla="*/ 7504642 w 12191999"/>
              <a:gd name="connsiteY1103" fmla="*/ 4320117 h 4756150"/>
              <a:gd name="connsiteX1104" fmla="*/ 7489296 w 12191999"/>
              <a:gd name="connsiteY1104" fmla="*/ 4315884 h 4756150"/>
              <a:gd name="connsiteX1105" fmla="*/ 7474479 w 12191999"/>
              <a:gd name="connsiteY1105" fmla="*/ 4312709 h 4756150"/>
              <a:gd name="connsiteX1106" fmla="*/ 7458604 w 12191999"/>
              <a:gd name="connsiteY1106" fmla="*/ 4310592 h 4756150"/>
              <a:gd name="connsiteX1107" fmla="*/ 7443259 w 12191999"/>
              <a:gd name="connsiteY1107" fmla="*/ 4309004 h 4756150"/>
              <a:gd name="connsiteX1108" fmla="*/ 7427384 w 12191999"/>
              <a:gd name="connsiteY1108" fmla="*/ 4309004 h 4756150"/>
              <a:gd name="connsiteX1109" fmla="*/ 7412038 w 12191999"/>
              <a:gd name="connsiteY1109" fmla="*/ 4309534 h 4756150"/>
              <a:gd name="connsiteX1110" fmla="*/ 7396692 w 12191999"/>
              <a:gd name="connsiteY1110" fmla="*/ 4310592 h 4756150"/>
              <a:gd name="connsiteX1111" fmla="*/ 7381346 w 12191999"/>
              <a:gd name="connsiteY1111" fmla="*/ 4312709 h 4756150"/>
              <a:gd name="connsiteX1112" fmla="*/ 7366000 w 12191999"/>
              <a:gd name="connsiteY1112" fmla="*/ 4315354 h 4756150"/>
              <a:gd name="connsiteX1113" fmla="*/ 7350654 w 12191999"/>
              <a:gd name="connsiteY1113" fmla="*/ 4318529 h 4756150"/>
              <a:gd name="connsiteX1114" fmla="*/ 7335838 w 12191999"/>
              <a:gd name="connsiteY1114" fmla="*/ 4322234 h 4756150"/>
              <a:gd name="connsiteX1115" fmla="*/ 7320492 w 12191999"/>
              <a:gd name="connsiteY1115" fmla="*/ 4326467 h 4756150"/>
              <a:gd name="connsiteX1116" fmla="*/ 7305146 w 12191999"/>
              <a:gd name="connsiteY1116" fmla="*/ 4331229 h 4756150"/>
              <a:gd name="connsiteX1117" fmla="*/ 7276042 w 12191999"/>
              <a:gd name="connsiteY1117" fmla="*/ 4340225 h 4756150"/>
              <a:gd name="connsiteX1118" fmla="*/ 7264929 w 12191999"/>
              <a:gd name="connsiteY1118" fmla="*/ 4343400 h 4756150"/>
              <a:gd name="connsiteX1119" fmla="*/ 7253817 w 12191999"/>
              <a:gd name="connsiteY1119" fmla="*/ 4347104 h 4756150"/>
              <a:gd name="connsiteX1120" fmla="*/ 7231063 w 12191999"/>
              <a:gd name="connsiteY1120" fmla="*/ 4355571 h 4756150"/>
              <a:gd name="connsiteX1121" fmla="*/ 7220479 w 12191999"/>
              <a:gd name="connsiteY1121" fmla="*/ 4359804 h 4756150"/>
              <a:gd name="connsiteX1122" fmla="*/ 7209367 w 12191999"/>
              <a:gd name="connsiteY1122" fmla="*/ 4363509 h 4756150"/>
              <a:gd name="connsiteX1123" fmla="*/ 7198254 w 12191999"/>
              <a:gd name="connsiteY1123" fmla="*/ 4366154 h 4756150"/>
              <a:gd name="connsiteX1124" fmla="*/ 7186613 w 12191999"/>
              <a:gd name="connsiteY1124" fmla="*/ 4368800 h 4756150"/>
              <a:gd name="connsiteX1125" fmla="*/ 7181321 w 12191999"/>
              <a:gd name="connsiteY1125" fmla="*/ 4369859 h 4756150"/>
              <a:gd name="connsiteX1126" fmla="*/ 7175500 w 12191999"/>
              <a:gd name="connsiteY1126" fmla="*/ 4369859 h 4756150"/>
              <a:gd name="connsiteX1127" fmla="*/ 7169150 w 12191999"/>
              <a:gd name="connsiteY1127" fmla="*/ 4369859 h 4756150"/>
              <a:gd name="connsiteX1128" fmla="*/ 7163329 w 12191999"/>
              <a:gd name="connsiteY1128" fmla="*/ 4369859 h 4756150"/>
              <a:gd name="connsiteX1129" fmla="*/ 7158038 w 12191999"/>
              <a:gd name="connsiteY1129" fmla="*/ 4368800 h 4756150"/>
              <a:gd name="connsiteX1130" fmla="*/ 7151688 w 12191999"/>
              <a:gd name="connsiteY1130" fmla="*/ 4367213 h 4756150"/>
              <a:gd name="connsiteX1131" fmla="*/ 7145867 w 12191999"/>
              <a:gd name="connsiteY1131" fmla="*/ 4365625 h 4756150"/>
              <a:gd name="connsiteX1132" fmla="*/ 7139517 w 12191999"/>
              <a:gd name="connsiteY1132" fmla="*/ 4363509 h 4756150"/>
              <a:gd name="connsiteX1133" fmla="*/ 7133167 w 12191999"/>
              <a:gd name="connsiteY1133" fmla="*/ 4360863 h 4756150"/>
              <a:gd name="connsiteX1134" fmla="*/ 7127346 w 12191999"/>
              <a:gd name="connsiteY1134" fmla="*/ 4357688 h 4756150"/>
              <a:gd name="connsiteX1135" fmla="*/ 7120996 w 12191999"/>
              <a:gd name="connsiteY1135" fmla="*/ 4353984 h 4756150"/>
              <a:gd name="connsiteX1136" fmla="*/ 7114646 w 12191999"/>
              <a:gd name="connsiteY1136" fmla="*/ 4349750 h 4756150"/>
              <a:gd name="connsiteX1137" fmla="*/ 7107767 w 12191999"/>
              <a:gd name="connsiteY1137" fmla="*/ 4343929 h 4756150"/>
              <a:gd name="connsiteX1138" fmla="*/ 7101417 w 12191999"/>
              <a:gd name="connsiteY1138" fmla="*/ 4338109 h 4756150"/>
              <a:gd name="connsiteX1139" fmla="*/ 7095067 w 12191999"/>
              <a:gd name="connsiteY1139" fmla="*/ 4331759 h 4756150"/>
              <a:gd name="connsiteX1140" fmla="*/ 7088188 w 12191999"/>
              <a:gd name="connsiteY1140" fmla="*/ 4324350 h 4756150"/>
              <a:gd name="connsiteX1141" fmla="*/ 7085542 w 12191999"/>
              <a:gd name="connsiteY1141" fmla="*/ 4322234 h 4756150"/>
              <a:gd name="connsiteX1142" fmla="*/ 7082367 w 12191999"/>
              <a:gd name="connsiteY1142" fmla="*/ 4320117 h 4756150"/>
              <a:gd name="connsiteX1143" fmla="*/ 7079192 w 12191999"/>
              <a:gd name="connsiteY1143" fmla="*/ 4318529 h 4756150"/>
              <a:gd name="connsiteX1144" fmla="*/ 7075488 w 12191999"/>
              <a:gd name="connsiteY1144" fmla="*/ 4317471 h 4756150"/>
              <a:gd name="connsiteX1145" fmla="*/ 7071784 w 12191999"/>
              <a:gd name="connsiteY1145" fmla="*/ 4316413 h 4756150"/>
              <a:gd name="connsiteX1146" fmla="*/ 7068609 w 12191999"/>
              <a:gd name="connsiteY1146" fmla="*/ 4316413 h 4756150"/>
              <a:gd name="connsiteX1147" fmla="*/ 7065963 w 12191999"/>
              <a:gd name="connsiteY1147" fmla="*/ 4316413 h 4756150"/>
              <a:gd name="connsiteX1148" fmla="*/ 7064375 w 12191999"/>
              <a:gd name="connsiteY1148" fmla="*/ 4318000 h 4756150"/>
              <a:gd name="connsiteX1149" fmla="*/ 7056438 w 12191999"/>
              <a:gd name="connsiteY1149" fmla="*/ 4325409 h 4756150"/>
              <a:gd name="connsiteX1150" fmla="*/ 7048500 w 12191999"/>
              <a:gd name="connsiteY1150" fmla="*/ 4333346 h 4756150"/>
              <a:gd name="connsiteX1151" fmla="*/ 7040563 w 12191999"/>
              <a:gd name="connsiteY1151" fmla="*/ 4339696 h 4756150"/>
              <a:gd name="connsiteX1152" fmla="*/ 7031567 w 12191999"/>
              <a:gd name="connsiteY1152" fmla="*/ 4345517 h 4756150"/>
              <a:gd name="connsiteX1153" fmla="*/ 7023629 w 12191999"/>
              <a:gd name="connsiteY1153" fmla="*/ 4350809 h 4756150"/>
              <a:gd name="connsiteX1154" fmla="*/ 7015163 w 12191999"/>
              <a:gd name="connsiteY1154" fmla="*/ 4355571 h 4756150"/>
              <a:gd name="connsiteX1155" fmla="*/ 7005638 w 12191999"/>
              <a:gd name="connsiteY1155" fmla="*/ 4359275 h 4756150"/>
              <a:gd name="connsiteX1156" fmla="*/ 6997171 w 12191999"/>
              <a:gd name="connsiteY1156" fmla="*/ 4362450 h 4756150"/>
              <a:gd name="connsiteX1157" fmla="*/ 6987646 w 12191999"/>
              <a:gd name="connsiteY1157" fmla="*/ 4365096 h 4756150"/>
              <a:gd name="connsiteX1158" fmla="*/ 6978650 w 12191999"/>
              <a:gd name="connsiteY1158" fmla="*/ 4367213 h 4756150"/>
              <a:gd name="connsiteX1159" fmla="*/ 6968596 w 12191999"/>
              <a:gd name="connsiteY1159" fmla="*/ 4369329 h 4756150"/>
              <a:gd name="connsiteX1160" fmla="*/ 6959600 w 12191999"/>
              <a:gd name="connsiteY1160" fmla="*/ 4370388 h 4756150"/>
              <a:gd name="connsiteX1161" fmla="*/ 6949546 w 12191999"/>
              <a:gd name="connsiteY1161" fmla="*/ 4371446 h 4756150"/>
              <a:gd name="connsiteX1162" fmla="*/ 6940021 w 12191999"/>
              <a:gd name="connsiteY1162" fmla="*/ 4371446 h 4756150"/>
              <a:gd name="connsiteX1163" fmla="*/ 6929967 w 12191999"/>
              <a:gd name="connsiteY1163" fmla="*/ 4371446 h 4756150"/>
              <a:gd name="connsiteX1164" fmla="*/ 6920442 w 12191999"/>
              <a:gd name="connsiteY1164" fmla="*/ 4371446 h 4756150"/>
              <a:gd name="connsiteX1165" fmla="*/ 6900334 w 12191999"/>
              <a:gd name="connsiteY1165" fmla="*/ 4369329 h 4756150"/>
              <a:gd name="connsiteX1166" fmla="*/ 6880225 w 12191999"/>
              <a:gd name="connsiteY1166" fmla="*/ 4366154 h 4756150"/>
              <a:gd name="connsiteX1167" fmla="*/ 6860117 w 12191999"/>
              <a:gd name="connsiteY1167" fmla="*/ 4362979 h 4756150"/>
              <a:gd name="connsiteX1168" fmla="*/ 6840009 w 12191999"/>
              <a:gd name="connsiteY1168" fmla="*/ 4358746 h 4756150"/>
              <a:gd name="connsiteX1169" fmla="*/ 6800321 w 12191999"/>
              <a:gd name="connsiteY1169" fmla="*/ 4350279 h 4756150"/>
              <a:gd name="connsiteX1170" fmla="*/ 6780742 w 12191999"/>
              <a:gd name="connsiteY1170" fmla="*/ 4346046 h 4756150"/>
              <a:gd name="connsiteX1171" fmla="*/ 6761692 w 12191999"/>
              <a:gd name="connsiteY1171" fmla="*/ 4342342 h 4756150"/>
              <a:gd name="connsiteX1172" fmla="*/ 6744229 w 12191999"/>
              <a:gd name="connsiteY1172" fmla="*/ 4339696 h 4756150"/>
              <a:gd name="connsiteX1173" fmla="*/ 6727296 w 12191999"/>
              <a:gd name="connsiteY1173" fmla="*/ 4338109 h 4756150"/>
              <a:gd name="connsiteX1174" fmla="*/ 6710363 w 12191999"/>
              <a:gd name="connsiteY1174" fmla="*/ 4337579 h 4756150"/>
              <a:gd name="connsiteX1175" fmla="*/ 6693959 w 12191999"/>
              <a:gd name="connsiteY1175" fmla="*/ 4337579 h 4756150"/>
              <a:gd name="connsiteX1176" fmla="*/ 6678084 w 12191999"/>
              <a:gd name="connsiteY1176" fmla="*/ 4338109 h 4756150"/>
              <a:gd name="connsiteX1177" fmla="*/ 6662209 w 12191999"/>
              <a:gd name="connsiteY1177" fmla="*/ 4338638 h 4756150"/>
              <a:gd name="connsiteX1178" fmla="*/ 6629929 w 12191999"/>
              <a:gd name="connsiteY1178" fmla="*/ 4341284 h 4756150"/>
              <a:gd name="connsiteX1179" fmla="*/ 6598179 w 12191999"/>
              <a:gd name="connsiteY1179" fmla="*/ 4343400 h 4756150"/>
              <a:gd name="connsiteX1180" fmla="*/ 6582304 w 12191999"/>
              <a:gd name="connsiteY1180" fmla="*/ 4343929 h 4756150"/>
              <a:gd name="connsiteX1181" fmla="*/ 6565900 w 12191999"/>
              <a:gd name="connsiteY1181" fmla="*/ 4344459 h 4756150"/>
              <a:gd name="connsiteX1182" fmla="*/ 6549496 w 12191999"/>
              <a:gd name="connsiteY1182" fmla="*/ 4343929 h 4756150"/>
              <a:gd name="connsiteX1183" fmla="*/ 6533092 w 12191999"/>
              <a:gd name="connsiteY1183" fmla="*/ 4342342 h 4756150"/>
              <a:gd name="connsiteX1184" fmla="*/ 6517217 w 12191999"/>
              <a:gd name="connsiteY1184" fmla="*/ 4340225 h 4756150"/>
              <a:gd name="connsiteX1185" fmla="*/ 6500284 w 12191999"/>
              <a:gd name="connsiteY1185" fmla="*/ 4337050 h 4756150"/>
              <a:gd name="connsiteX1186" fmla="*/ 6488113 w 12191999"/>
              <a:gd name="connsiteY1186" fmla="*/ 4331759 h 4756150"/>
              <a:gd name="connsiteX1187" fmla="*/ 6477000 w 12191999"/>
              <a:gd name="connsiteY1187" fmla="*/ 4326996 h 4756150"/>
              <a:gd name="connsiteX1188" fmla="*/ 6464829 w 12191999"/>
              <a:gd name="connsiteY1188" fmla="*/ 4323292 h 4756150"/>
              <a:gd name="connsiteX1189" fmla="*/ 6453188 w 12191999"/>
              <a:gd name="connsiteY1189" fmla="*/ 4320646 h 4756150"/>
              <a:gd name="connsiteX1190" fmla="*/ 6442075 w 12191999"/>
              <a:gd name="connsiteY1190" fmla="*/ 4318529 h 4756150"/>
              <a:gd name="connsiteX1191" fmla="*/ 6430963 w 12191999"/>
              <a:gd name="connsiteY1191" fmla="*/ 4317471 h 4756150"/>
              <a:gd name="connsiteX1192" fmla="*/ 6419850 w 12191999"/>
              <a:gd name="connsiteY1192" fmla="*/ 4316942 h 4756150"/>
              <a:gd name="connsiteX1193" fmla="*/ 6408738 w 12191999"/>
              <a:gd name="connsiteY1193" fmla="*/ 4316942 h 4756150"/>
              <a:gd name="connsiteX1194" fmla="*/ 6398154 w 12191999"/>
              <a:gd name="connsiteY1194" fmla="*/ 4317471 h 4756150"/>
              <a:gd name="connsiteX1195" fmla="*/ 6387042 w 12191999"/>
              <a:gd name="connsiteY1195" fmla="*/ 4319059 h 4756150"/>
              <a:gd name="connsiteX1196" fmla="*/ 6376988 w 12191999"/>
              <a:gd name="connsiteY1196" fmla="*/ 4320646 h 4756150"/>
              <a:gd name="connsiteX1197" fmla="*/ 6365875 w 12191999"/>
              <a:gd name="connsiteY1197" fmla="*/ 4323292 h 4756150"/>
              <a:gd name="connsiteX1198" fmla="*/ 6355821 w 12191999"/>
              <a:gd name="connsiteY1198" fmla="*/ 4325938 h 4756150"/>
              <a:gd name="connsiteX1199" fmla="*/ 6345238 w 12191999"/>
              <a:gd name="connsiteY1199" fmla="*/ 4329642 h 4756150"/>
              <a:gd name="connsiteX1200" fmla="*/ 6334654 w 12191999"/>
              <a:gd name="connsiteY1200" fmla="*/ 4333346 h 4756150"/>
              <a:gd name="connsiteX1201" fmla="*/ 6324600 w 12191999"/>
              <a:gd name="connsiteY1201" fmla="*/ 4337050 h 4756150"/>
              <a:gd name="connsiteX1202" fmla="*/ 6307667 w 12191999"/>
              <a:gd name="connsiteY1202" fmla="*/ 4344459 h 4756150"/>
              <a:gd name="connsiteX1203" fmla="*/ 6299200 w 12191999"/>
              <a:gd name="connsiteY1203" fmla="*/ 4347634 h 4756150"/>
              <a:gd name="connsiteX1204" fmla="*/ 6290204 w 12191999"/>
              <a:gd name="connsiteY1204" fmla="*/ 4351338 h 4756150"/>
              <a:gd name="connsiteX1205" fmla="*/ 6281738 w 12191999"/>
              <a:gd name="connsiteY1205" fmla="*/ 4353454 h 4756150"/>
              <a:gd name="connsiteX1206" fmla="*/ 6272742 w 12191999"/>
              <a:gd name="connsiteY1206" fmla="*/ 4355571 h 4756150"/>
              <a:gd name="connsiteX1207" fmla="*/ 6264275 w 12191999"/>
              <a:gd name="connsiteY1207" fmla="*/ 4356629 h 4756150"/>
              <a:gd name="connsiteX1208" fmla="*/ 6254750 w 12191999"/>
              <a:gd name="connsiteY1208" fmla="*/ 4357159 h 4756150"/>
              <a:gd name="connsiteX1209" fmla="*/ 6246284 w 12191999"/>
              <a:gd name="connsiteY1209" fmla="*/ 4357159 h 4756150"/>
              <a:gd name="connsiteX1210" fmla="*/ 6237288 w 12191999"/>
              <a:gd name="connsiteY1210" fmla="*/ 4356629 h 4756150"/>
              <a:gd name="connsiteX1211" fmla="*/ 6227763 w 12191999"/>
              <a:gd name="connsiteY1211" fmla="*/ 4355042 h 4756150"/>
              <a:gd name="connsiteX1212" fmla="*/ 6218238 w 12191999"/>
              <a:gd name="connsiteY1212" fmla="*/ 4352396 h 4756150"/>
              <a:gd name="connsiteX1213" fmla="*/ 6208713 w 12191999"/>
              <a:gd name="connsiteY1213" fmla="*/ 4349221 h 4756150"/>
              <a:gd name="connsiteX1214" fmla="*/ 6199188 w 12191999"/>
              <a:gd name="connsiteY1214" fmla="*/ 4343929 h 4756150"/>
              <a:gd name="connsiteX1215" fmla="*/ 6189134 w 12191999"/>
              <a:gd name="connsiteY1215" fmla="*/ 4338638 h 4756150"/>
              <a:gd name="connsiteX1216" fmla="*/ 6179079 w 12191999"/>
              <a:gd name="connsiteY1216" fmla="*/ 4331759 h 4756150"/>
              <a:gd name="connsiteX1217" fmla="*/ 6166909 w 12191999"/>
              <a:gd name="connsiteY1217" fmla="*/ 4333875 h 4756150"/>
              <a:gd name="connsiteX1218" fmla="*/ 6155267 w 12191999"/>
              <a:gd name="connsiteY1218" fmla="*/ 4335992 h 4756150"/>
              <a:gd name="connsiteX1219" fmla="*/ 6144154 w 12191999"/>
              <a:gd name="connsiteY1219" fmla="*/ 4339167 h 4756150"/>
              <a:gd name="connsiteX1220" fmla="*/ 6133042 w 12191999"/>
              <a:gd name="connsiteY1220" fmla="*/ 4343400 h 4756150"/>
              <a:gd name="connsiteX1221" fmla="*/ 6110817 w 12191999"/>
              <a:gd name="connsiteY1221" fmla="*/ 4352396 h 4756150"/>
              <a:gd name="connsiteX1222" fmla="*/ 6089121 w 12191999"/>
              <a:gd name="connsiteY1222" fmla="*/ 4360334 h 4756150"/>
              <a:gd name="connsiteX1223" fmla="*/ 6078009 w 12191999"/>
              <a:gd name="connsiteY1223" fmla="*/ 4364038 h 4756150"/>
              <a:gd name="connsiteX1224" fmla="*/ 6066367 w 12191999"/>
              <a:gd name="connsiteY1224" fmla="*/ 4367213 h 4756150"/>
              <a:gd name="connsiteX1225" fmla="*/ 6054726 w 12191999"/>
              <a:gd name="connsiteY1225" fmla="*/ 4370388 h 4756150"/>
              <a:gd name="connsiteX1226" fmla="*/ 6043085 w 12191999"/>
              <a:gd name="connsiteY1226" fmla="*/ 4371975 h 4756150"/>
              <a:gd name="connsiteX1227" fmla="*/ 6030913 w 12191999"/>
              <a:gd name="connsiteY1227" fmla="*/ 4371975 h 4756150"/>
              <a:gd name="connsiteX1228" fmla="*/ 6025093 w 12191999"/>
              <a:gd name="connsiteY1228" fmla="*/ 4371975 h 4756150"/>
              <a:gd name="connsiteX1229" fmla="*/ 6018742 w 12191999"/>
              <a:gd name="connsiteY1229" fmla="*/ 4370917 h 4756150"/>
              <a:gd name="connsiteX1230" fmla="*/ 6011863 w 12191999"/>
              <a:gd name="connsiteY1230" fmla="*/ 4369859 h 4756150"/>
              <a:gd name="connsiteX1231" fmla="*/ 6005513 w 12191999"/>
              <a:gd name="connsiteY1231" fmla="*/ 4368800 h 4756150"/>
              <a:gd name="connsiteX1232" fmla="*/ 5999164 w 12191999"/>
              <a:gd name="connsiteY1232" fmla="*/ 4366154 h 4756150"/>
              <a:gd name="connsiteX1233" fmla="*/ 5991754 w 12191999"/>
              <a:gd name="connsiteY1233" fmla="*/ 4364038 h 4756150"/>
              <a:gd name="connsiteX1234" fmla="*/ 5968472 w 12191999"/>
              <a:gd name="connsiteY1234" fmla="*/ 4364567 h 4756150"/>
              <a:gd name="connsiteX1235" fmla="*/ 5945188 w 12191999"/>
              <a:gd name="connsiteY1235" fmla="*/ 4366154 h 4756150"/>
              <a:gd name="connsiteX1236" fmla="*/ 5921904 w 12191999"/>
              <a:gd name="connsiteY1236" fmla="*/ 4368800 h 4756150"/>
              <a:gd name="connsiteX1237" fmla="*/ 5898621 w 12191999"/>
              <a:gd name="connsiteY1237" fmla="*/ 4371446 h 4756150"/>
              <a:gd name="connsiteX1238" fmla="*/ 5852585 w 12191999"/>
              <a:gd name="connsiteY1238" fmla="*/ 4377796 h 4756150"/>
              <a:gd name="connsiteX1239" fmla="*/ 5829301 w 12191999"/>
              <a:gd name="connsiteY1239" fmla="*/ 4380442 h 4756150"/>
              <a:gd name="connsiteX1240" fmla="*/ 5806017 w 12191999"/>
              <a:gd name="connsiteY1240" fmla="*/ 4383088 h 4756150"/>
              <a:gd name="connsiteX1241" fmla="*/ 5783263 w 12191999"/>
              <a:gd name="connsiteY1241" fmla="*/ 4385204 h 4756150"/>
              <a:gd name="connsiteX1242" fmla="*/ 5759450 w 12191999"/>
              <a:gd name="connsiteY1242" fmla="*/ 4386263 h 4756150"/>
              <a:gd name="connsiteX1243" fmla="*/ 5735638 w 12191999"/>
              <a:gd name="connsiteY1243" fmla="*/ 4386792 h 4756150"/>
              <a:gd name="connsiteX1244" fmla="*/ 5711825 w 12191999"/>
              <a:gd name="connsiteY1244" fmla="*/ 4386263 h 4756150"/>
              <a:gd name="connsiteX1245" fmla="*/ 5700184 w 12191999"/>
              <a:gd name="connsiteY1245" fmla="*/ 4385204 h 4756150"/>
              <a:gd name="connsiteX1246" fmla="*/ 5687484 w 12191999"/>
              <a:gd name="connsiteY1246" fmla="*/ 4384146 h 4756150"/>
              <a:gd name="connsiteX1247" fmla="*/ 5675313 w 12191999"/>
              <a:gd name="connsiteY1247" fmla="*/ 4382559 h 4756150"/>
              <a:gd name="connsiteX1248" fmla="*/ 5663142 w 12191999"/>
              <a:gd name="connsiteY1248" fmla="*/ 4380971 h 4756150"/>
              <a:gd name="connsiteX1249" fmla="*/ 5650971 w 12191999"/>
              <a:gd name="connsiteY1249" fmla="*/ 4378325 h 4756150"/>
              <a:gd name="connsiteX1250" fmla="*/ 5638801 w 12191999"/>
              <a:gd name="connsiteY1250" fmla="*/ 4375679 h 4756150"/>
              <a:gd name="connsiteX1251" fmla="*/ 5625571 w 12191999"/>
              <a:gd name="connsiteY1251" fmla="*/ 4372504 h 4756150"/>
              <a:gd name="connsiteX1252" fmla="*/ 5612871 w 12191999"/>
              <a:gd name="connsiteY1252" fmla="*/ 4368800 h 4756150"/>
              <a:gd name="connsiteX1253" fmla="*/ 5599113 w 12191999"/>
              <a:gd name="connsiteY1253" fmla="*/ 4364038 h 4756150"/>
              <a:gd name="connsiteX1254" fmla="*/ 5584825 w 12191999"/>
              <a:gd name="connsiteY1254" fmla="*/ 4360863 h 4756150"/>
              <a:gd name="connsiteX1255" fmla="*/ 5570539 w 12191999"/>
              <a:gd name="connsiteY1255" fmla="*/ 4358217 h 4756150"/>
              <a:gd name="connsiteX1256" fmla="*/ 5556250 w 12191999"/>
              <a:gd name="connsiteY1256" fmla="*/ 4356629 h 4756150"/>
              <a:gd name="connsiteX1257" fmla="*/ 5542492 w 12191999"/>
              <a:gd name="connsiteY1257" fmla="*/ 4355042 h 4756150"/>
              <a:gd name="connsiteX1258" fmla="*/ 5528734 w 12191999"/>
              <a:gd name="connsiteY1258" fmla="*/ 4355042 h 4756150"/>
              <a:gd name="connsiteX1259" fmla="*/ 5514446 w 12191999"/>
              <a:gd name="connsiteY1259" fmla="*/ 4355042 h 4756150"/>
              <a:gd name="connsiteX1260" fmla="*/ 5501218 w 12191999"/>
              <a:gd name="connsiteY1260" fmla="*/ 4355571 h 4756150"/>
              <a:gd name="connsiteX1261" fmla="*/ 5487459 w 12191999"/>
              <a:gd name="connsiteY1261" fmla="*/ 4357159 h 4756150"/>
              <a:gd name="connsiteX1262" fmla="*/ 5473700 w 12191999"/>
              <a:gd name="connsiteY1262" fmla="*/ 4358746 h 4756150"/>
              <a:gd name="connsiteX1263" fmla="*/ 5460471 w 12191999"/>
              <a:gd name="connsiteY1263" fmla="*/ 4361392 h 4756150"/>
              <a:gd name="connsiteX1264" fmla="*/ 5446713 w 12191999"/>
              <a:gd name="connsiteY1264" fmla="*/ 4364038 h 4756150"/>
              <a:gd name="connsiteX1265" fmla="*/ 5432954 w 12191999"/>
              <a:gd name="connsiteY1265" fmla="*/ 4367742 h 4756150"/>
              <a:gd name="connsiteX1266" fmla="*/ 5420254 w 12191999"/>
              <a:gd name="connsiteY1266" fmla="*/ 4371975 h 4756150"/>
              <a:gd name="connsiteX1267" fmla="*/ 5406496 w 12191999"/>
              <a:gd name="connsiteY1267" fmla="*/ 4376209 h 4756150"/>
              <a:gd name="connsiteX1268" fmla="*/ 5393267 w 12191999"/>
              <a:gd name="connsiteY1268" fmla="*/ 4380442 h 4756150"/>
              <a:gd name="connsiteX1269" fmla="*/ 5372629 w 12191999"/>
              <a:gd name="connsiteY1269" fmla="*/ 4387321 h 4756150"/>
              <a:gd name="connsiteX1270" fmla="*/ 5351992 w 12191999"/>
              <a:gd name="connsiteY1270" fmla="*/ 4393142 h 4756150"/>
              <a:gd name="connsiteX1271" fmla="*/ 5331355 w 12191999"/>
              <a:gd name="connsiteY1271" fmla="*/ 4397904 h 4756150"/>
              <a:gd name="connsiteX1272" fmla="*/ 5310188 w 12191999"/>
              <a:gd name="connsiteY1272" fmla="*/ 4401609 h 4756150"/>
              <a:gd name="connsiteX1273" fmla="*/ 5288492 w 12191999"/>
              <a:gd name="connsiteY1273" fmla="*/ 4404254 h 4756150"/>
              <a:gd name="connsiteX1274" fmla="*/ 5266797 w 12191999"/>
              <a:gd name="connsiteY1274" fmla="*/ 4406371 h 4756150"/>
              <a:gd name="connsiteX1275" fmla="*/ 5245101 w 12191999"/>
              <a:gd name="connsiteY1275" fmla="*/ 4407429 h 4756150"/>
              <a:gd name="connsiteX1276" fmla="*/ 5223404 w 12191999"/>
              <a:gd name="connsiteY1276" fmla="*/ 4409017 h 4756150"/>
              <a:gd name="connsiteX1277" fmla="*/ 5201180 w 12191999"/>
              <a:gd name="connsiteY1277" fmla="*/ 4409546 h 4756150"/>
              <a:gd name="connsiteX1278" fmla="*/ 5178954 w 12191999"/>
              <a:gd name="connsiteY1278" fmla="*/ 4409546 h 4756150"/>
              <a:gd name="connsiteX1279" fmla="*/ 5133975 w 12191999"/>
              <a:gd name="connsiteY1279" fmla="*/ 4409017 h 4756150"/>
              <a:gd name="connsiteX1280" fmla="*/ 5089525 w 12191999"/>
              <a:gd name="connsiteY1280" fmla="*/ 4408488 h 4756150"/>
              <a:gd name="connsiteX1281" fmla="*/ 5045075 w 12191999"/>
              <a:gd name="connsiteY1281" fmla="*/ 4408488 h 4756150"/>
              <a:gd name="connsiteX1282" fmla="*/ 5001154 w 12191999"/>
              <a:gd name="connsiteY1282" fmla="*/ 4409546 h 4756150"/>
              <a:gd name="connsiteX1283" fmla="*/ 4956175 w 12191999"/>
              <a:gd name="connsiteY1283" fmla="*/ 4411134 h 4756150"/>
              <a:gd name="connsiteX1284" fmla="*/ 4911726 w 12191999"/>
              <a:gd name="connsiteY1284" fmla="*/ 4412192 h 4756150"/>
              <a:gd name="connsiteX1285" fmla="*/ 4867275 w 12191999"/>
              <a:gd name="connsiteY1285" fmla="*/ 4413250 h 4756150"/>
              <a:gd name="connsiteX1286" fmla="*/ 4845050 w 12191999"/>
              <a:gd name="connsiteY1286" fmla="*/ 4413250 h 4756150"/>
              <a:gd name="connsiteX1287" fmla="*/ 4822825 w 12191999"/>
              <a:gd name="connsiteY1287" fmla="*/ 4412721 h 4756150"/>
              <a:gd name="connsiteX1288" fmla="*/ 4801129 w 12191999"/>
              <a:gd name="connsiteY1288" fmla="*/ 4411663 h 4756150"/>
              <a:gd name="connsiteX1289" fmla="*/ 4779434 w 12191999"/>
              <a:gd name="connsiteY1289" fmla="*/ 4410604 h 4756150"/>
              <a:gd name="connsiteX1290" fmla="*/ 4757210 w 12191999"/>
              <a:gd name="connsiteY1290" fmla="*/ 4408488 h 4756150"/>
              <a:gd name="connsiteX1291" fmla="*/ 4736042 w 12191999"/>
              <a:gd name="connsiteY1291" fmla="*/ 4405842 h 4756150"/>
              <a:gd name="connsiteX1292" fmla="*/ 4714875 w 12191999"/>
              <a:gd name="connsiteY1292" fmla="*/ 4402667 h 4756150"/>
              <a:gd name="connsiteX1293" fmla="*/ 4694238 w 12191999"/>
              <a:gd name="connsiteY1293" fmla="*/ 4398434 h 4756150"/>
              <a:gd name="connsiteX1294" fmla="*/ 4682597 w 12191999"/>
              <a:gd name="connsiteY1294" fmla="*/ 4396317 h 4756150"/>
              <a:gd name="connsiteX1295" fmla="*/ 4670954 w 12191999"/>
              <a:gd name="connsiteY1295" fmla="*/ 4394729 h 4756150"/>
              <a:gd name="connsiteX1296" fmla="*/ 4659842 w 12191999"/>
              <a:gd name="connsiteY1296" fmla="*/ 4393671 h 4756150"/>
              <a:gd name="connsiteX1297" fmla="*/ 4648729 w 12191999"/>
              <a:gd name="connsiteY1297" fmla="*/ 4393671 h 4756150"/>
              <a:gd name="connsiteX1298" fmla="*/ 4637088 w 12191999"/>
              <a:gd name="connsiteY1298" fmla="*/ 4393671 h 4756150"/>
              <a:gd name="connsiteX1299" fmla="*/ 4626504 w 12191999"/>
              <a:gd name="connsiteY1299" fmla="*/ 4394200 h 4756150"/>
              <a:gd name="connsiteX1300" fmla="*/ 4615392 w 12191999"/>
              <a:gd name="connsiteY1300" fmla="*/ 4394729 h 4756150"/>
              <a:gd name="connsiteX1301" fmla="*/ 4605339 w 12191999"/>
              <a:gd name="connsiteY1301" fmla="*/ 4396317 h 4756150"/>
              <a:gd name="connsiteX1302" fmla="*/ 4584171 w 12191999"/>
              <a:gd name="connsiteY1302" fmla="*/ 4399492 h 4756150"/>
              <a:gd name="connsiteX1303" fmla="*/ 4563534 w 12191999"/>
              <a:gd name="connsiteY1303" fmla="*/ 4403196 h 4756150"/>
              <a:gd name="connsiteX1304" fmla="*/ 4522259 w 12191999"/>
              <a:gd name="connsiteY1304" fmla="*/ 4412192 h 4756150"/>
              <a:gd name="connsiteX1305" fmla="*/ 4501621 w 12191999"/>
              <a:gd name="connsiteY1305" fmla="*/ 4415896 h 4756150"/>
              <a:gd name="connsiteX1306" fmla="*/ 4480984 w 12191999"/>
              <a:gd name="connsiteY1306" fmla="*/ 4419071 h 4756150"/>
              <a:gd name="connsiteX1307" fmla="*/ 4470400 w 12191999"/>
              <a:gd name="connsiteY1307" fmla="*/ 4419600 h 4756150"/>
              <a:gd name="connsiteX1308" fmla="*/ 4459288 w 12191999"/>
              <a:gd name="connsiteY1308" fmla="*/ 4420659 h 4756150"/>
              <a:gd name="connsiteX1309" fmla="*/ 4449234 w 12191999"/>
              <a:gd name="connsiteY1309" fmla="*/ 4420659 h 4756150"/>
              <a:gd name="connsiteX1310" fmla="*/ 4438650 w 12191999"/>
              <a:gd name="connsiteY1310" fmla="*/ 4420659 h 4756150"/>
              <a:gd name="connsiteX1311" fmla="*/ 4428067 w 12191999"/>
              <a:gd name="connsiteY1311" fmla="*/ 4419600 h 4756150"/>
              <a:gd name="connsiteX1312" fmla="*/ 4416954 w 12191999"/>
              <a:gd name="connsiteY1312" fmla="*/ 4418542 h 4756150"/>
              <a:gd name="connsiteX1313" fmla="*/ 4406371 w 12191999"/>
              <a:gd name="connsiteY1313" fmla="*/ 4416425 h 4756150"/>
              <a:gd name="connsiteX1314" fmla="*/ 4395259 w 12191999"/>
              <a:gd name="connsiteY1314" fmla="*/ 4413779 h 4756150"/>
              <a:gd name="connsiteX1315" fmla="*/ 4384675 w 12191999"/>
              <a:gd name="connsiteY1315" fmla="*/ 4410604 h 4756150"/>
              <a:gd name="connsiteX1316" fmla="*/ 4373034 w 12191999"/>
              <a:gd name="connsiteY1316" fmla="*/ 4406371 h 4756150"/>
              <a:gd name="connsiteX1317" fmla="*/ 4361922 w 12191999"/>
              <a:gd name="connsiteY1317" fmla="*/ 4401609 h 4756150"/>
              <a:gd name="connsiteX1318" fmla="*/ 4350279 w 12191999"/>
              <a:gd name="connsiteY1318" fmla="*/ 4395788 h 4756150"/>
              <a:gd name="connsiteX1319" fmla="*/ 4342871 w 12191999"/>
              <a:gd name="connsiteY1319" fmla="*/ 4392084 h 4756150"/>
              <a:gd name="connsiteX1320" fmla="*/ 4335463 w 12191999"/>
              <a:gd name="connsiteY1320" fmla="*/ 4389967 h 4756150"/>
              <a:gd name="connsiteX1321" fmla="*/ 4328054 w 12191999"/>
              <a:gd name="connsiteY1321" fmla="*/ 4388379 h 4756150"/>
              <a:gd name="connsiteX1322" fmla="*/ 4321175 w 12191999"/>
              <a:gd name="connsiteY1322" fmla="*/ 4386792 h 4756150"/>
              <a:gd name="connsiteX1323" fmla="*/ 4313767 w 12191999"/>
              <a:gd name="connsiteY1323" fmla="*/ 4386263 h 4756150"/>
              <a:gd name="connsiteX1324" fmla="*/ 4307417 w 12191999"/>
              <a:gd name="connsiteY1324" fmla="*/ 4386792 h 4756150"/>
              <a:gd name="connsiteX1325" fmla="*/ 4300538 w 12191999"/>
              <a:gd name="connsiteY1325" fmla="*/ 4388379 h 4756150"/>
              <a:gd name="connsiteX1326" fmla="*/ 4293659 w 12191999"/>
              <a:gd name="connsiteY1326" fmla="*/ 4389438 h 4756150"/>
              <a:gd name="connsiteX1327" fmla="*/ 4287309 w 12191999"/>
              <a:gd name="connsiteY1327" fmla="*/ 4391554 h 4756150"/>
              <a:gd name="connsiteX1328" fmla="*/ 4279900 w 12191999"/>
              <a:gd name="connsiteY1328" fmla="*/ 4393671 h 4756150"/>
              <a:gd name="connsiteX1329" fmla="*/ 4267200 w 12191999"/>
              <a:gd name="connsiteY1329" fmla="*/ 4398434 h 4756150"/>
              <a:gd name="connsiteX1330" fmla="*/ 4254500 w 12191999"/>
              <a:gd name="connsiteY1330" fmla="*/ 4403196 h 4756150"/>
              <a:gd name="connsiteX1331" fmla="*/ 4241800 w 12191999"/>
              <a:gd name="connsiteY1331" fmla="*/ 4409017 h 4756150"/>
              <a:gd name="connsiteX1332" fmla="*/ 4215871 w 12191999"/>
              <a:gd name="connsiteY1332" fmla="*/ 4418013 h 4756150"/>
              <a:gd name="connsiteX1333" fmla="*/ 4203700 w 12191999"/>
              <a:gd name="connsiteY1333" fmla="*/ 4422246 h 4756150"/>
              <a:gd name="connsiteX1334" fmla="*/ 4190471 w 12191999"/>
              <a:gd name="connsiteY1334" fmla="*/ 4425950 h 4756150"/>
              <a:gd name="connsiteX1335" fmla="*/ 4177242 w 12191999"/>
              <a:gd name="connsiteY1335" fmla="*/ 4430184 h 4756150"/>
              <a:gd name="connsiteX1336" fmla="*/ 4165071 w 12191999"/>
              <a:gd name="connsiteY1336" fmla="*/ 4432829 h 4756150"/>
              <a:gd name="connsiteX1337" fmla="*/ 4151842 w 12191999"/>
              <a:gd name="connsiteY1337" fmla="*/ 4435475 h 4756150"/>
              <a:gd name="connsiteX1338" fmla="*/ 4138083 w 12191999"/>
              <a:gd name="connsiteY1338" fmla="*/ 4437063 h 4756150"/>
              <a:gd name="connsiteX1339" fmla="*/ 4125383 w 12191999"/>
              <a:gd name="connsiteY1339" fmla="*/ 4438121 h 4756150"/>
              <a:gd name="connsiteX1340" fmla="*/ 4111625 w 12191999"/>
              <a:gd name="connsiteY1340" fmla="*/ 4438650 h 4756150"/>
              <a:gd name="connsiteX1341" fmla="*/ 4097338 w 12191999"/>
              <a:gd name="connsiteY1341" fmla="*/ 4438121 h 4756150"/>
              <a:gd name="connsiteX1342" fmla="*/ 4083580 w 12191999"/>
              <a:gd name="connsiteY1342" fmla="*/ 4436534 h 4756150"/>
              <a:gd name="connsiteX1343" fmla="*/ 4068763 w 12191999"/>
              <a:gd name="connsiteY1343" fmla="*/ 4433888 h 4756150"/>
              <a:gd name="connsiteX1344" fmla="*/ 4053946 w 12191999"/>
              <a:gd name="connsiteY1344" fmla="*/ 4429654 h 4756150"/>
              <a:gd name="connsiteX1345" fmla="*/ 4038600 w 12191999"/>
              <a:gd name="connsiteY1345" fmla="*/ 4424363 h 4756150"/>
              <a:gd name="connsiteX1346" fmla="*/ 4023255 w 12191999"/>
              <a:gd name="connsiteY1346" fmla="*/ 4417484 h 4756150"/>
              <a:gd name="connsiteX1347" fmla="*/ 4016905 w 12191999"/>
              <a:gd name="connsiteY1347" fmla="*/ 4415367 h 4756150"/>
              <a:gd name="connsiteX1348" fmla="*/ 4011084 w 12191999"/>
              <a:gd name="connsiteY1348" fmla="*/ 4413250 h 4756150"/>
              <a:gd name="connsiteX1349" fmla="*/ 4005263 w 12191999"/>
              <a:gd name="connsiteY1349" fmla="*/ 4412192 h 4756150"/>
              <a:gd name="connsiteX1350" fmla="*/ 3998913 w 12191999"/>
              <a:gd name="connsiteY1350" fmla="*/ 4411663 h 4756150"/>
              <a:gd name="connsiteX1351" fmla="*/ 3993621 w 12191999"/>
              <a:gd name="connsiteY1351" fmla="*/ 4411663 h 4756150"/>
              <a:gd name="connsiteX1352" fmla="*/ 3988330 w 12191999"/>
              <a:gd name="connsiteY1352" fmla="*/ 4412192 h 4756150"/>
              <a:gd name="connsiteX1353" fmla="*/ 3983038 w 12191999"/>
              <a:gd name="connsiteY1353" fmla="*/ 4413250 h 4756150"/>
              <a:gd name="connsiteX1354" fmla="*/ 3977217 w 12191999"/>
              <a:gd name="connsiteY1354" fmla="*/ 4414309 h 4756150"/>
              <a:gd name="connsiteX1355" fmla="*/ 3972455 w 12191999"/>
              <a:gd name="connsiteY1355" fmla="*/ 4415896 h 4756150"/>
              <a:gd name="connsiteX1356" fmla="*/ 3967163 w 12191999"/>
              <a:gd name="connsiteY1356" fmla="*/ 4418013 h 4756150"/>
              <a:gd name="connsiteX1357" fmla="*/ 3957109 w 12191999"/>
              <a:gd name="connsiteY1357" fmla="*/ 4423304 h 4756150"/>
              <a:gd name="connsiteX1358" fmla="*/ 3947055 w 12191999"/>
              <a:gd name="connsiteY1358" fmla="*/ 4429654 h 4756150"/>
              <a:gd name="connsiteX1359" fmla="*/ 3937000 w 12191999"/>
              <a:gd name="connsiteY1359" fmla="*/ 4435475 h 4756150"/>
              <a:gd name="connsiteX1360" fmla="*/ 3917421 w 12191999"/>
              <a:gd name="connsiteY1360" fmla="*/ 4449234 h 4756150"/>
              <a:gd name="connsiteX1361" fmla="*/ 3907367 w 12191999"/>
              <a:gd name="connsiteY1361" fmla="*/ 4455054 h 4756150"/>
              <a:gd name="connsiteX1362" fmla="*/ 3896784 w 12191999"/>
              <a:gd name="connsiteY1362" fmla="*/ 4459817 h 4756150"/>
              <a:gd name="connsiteX1363" fmla="*/ 3892021 w 12191999"/>
              <a:gd name="connsiteY1363" fmla="*/ 4461934 h 4756150"/>
              <a:gd name="connsiteX1364" fmla="*/ 3886730 w 12191999"/>
              <a:gd name="connsiteY1364" fmla="*/ 4463521 h 4756150"/>
              <a:gd name="connsiteX1365" fmla="*/ 3881438 w 12191999"/>
              <a:gd name="connsiteY1365" fmla="*/ 4465109 h 4756150"/>
              <a:gd name="connsiteX1366" fmla="*/ 3875088 w 12191999"/>
              <a:gd name="connsiteY1366" fmla="*/ 4465638 h 4756150"/>
              <a:gd name="connsiteX1367" fmla="*/ 3869796 w 12191999"/>
              <a:gd name="connsiteY1367" fmla="*/ 4466167 h 4756150"/>
              <a:gd name="connsiteX1368" fmla="*/ 3863975 w 12191999"/>
              <a:gd name="connsiteY1368" fmla="*/ 4466167 h 4756150"/>
              <a:gd name="connsiteX1369" fmla="*/ 3857625 w 12191999"/>
              <a:gd name="connsiteY1369" fmla="*/ 4465638 h 4756150"/>
              <a:gd name="connsiteX1370" fmla="*/ 3851275 w 12191999"/>
              <a:gd name="connsiteY1370" fmla="*/ 4464579 h 4756150"/>
              <a:gd name="connsiteX1371" fmla="*/ 3838046 w 12191999"/>
              <a:gd name="connsiteY1371" fmla="*/ 4461934 h 4756150"/>
              <a:gd name="connsiteX1372" fmla="*/ 3825346 w 12191999"/>
              <a:gd name="connsiteY1372" fmla="*/ 4459817 h 4756150"/>
              <a:gd name="connsiteX1373" fmla="*/ 3812117 w 12191999"/>
              <a:gd name="connsiteY1373" fmla="*/ 4458229 h 4756150"/>
              <a:gd name="connsiteX1374" fmla="*/ 3798888 w 12191999"/>
              <a:gd name="connsiteY1374" fmla="*/ 4457171 h 4756150"/>
              <a:gd name="connsiteX1375" fmla="*/ 3786717 w 12191999"/>
              <a:gd name="connsiteY1375" fmla="*/ 4456642 h 4756150"/>
              <a:gd name="connsiteX1376" fmla="*/ 3773488 w 12191999"/>
              <a:gd name="connsiteY1376" fmla="*/ 4456642 h 4756150"/>
              <a:gd name="connsiteX1377" fmla="*/ 3760788 w 12191999"/>
              <a:gd name="connsiteY1377" fmla="*/ 4457171 h 4756150"/>
              <a:gd name="connsiteX1378" fmla="*/ 3748617 w 12191999"/>
              <a:gd name="connsiteY1378" fmla="*/ 4458229 h 4756150"/>
              <a:gd name="connsiteX1379" fmla="*/ 3723746 w 12191999"/>
              <a:gd name="connsiteY1379" fmla="*/ 4460875 h 4756150"/>
              <a:gd name="connsiteX1380" fmla="*/ 3698346 w 12191999"/>
              <a:gd name="connsiteY1380" fmla="*/ 4464050 h 4756150"/>
              <a:gd name="connsiteX1381" fmla="*/ 3649133 w 12191999"/>
              <a:gd name="connsiteY1381" fmla="*/ 4471988 h 4756150"/>
              <a:gd name="connsiteX1382" fmla="*/ 3624263 w 12191999"/>
              <a:gd name="connsiteY1382" fmla="*/ 4475163 h 4756150"/>
              <a:gd name="connsiteX1383" fmla="*/ 3598863 w 12191999"/>
              <a:gd name="connsiteY1383" fmla="*/ 4477809 h 4756150"/>
              <a:gd name="connsiteX1384" fmla="*/ 3586692 w 12191999"/>
              <a:gd name="connsiteY1384" fmla="*/ 4478338 h 4756150"/>
              <a:gd name="connsiteX1385" fmla="*/ 3573463 w 12191999"/>
              <a:gd name="connsiteY1385" fmla="*/ 4478867 h 4756150"/>
              <a:gd name="connsiteX1386" fmla="*/ 3560763 w 12191999"/>
              <a:gd name="connsiteY1386" fmla="*/ 4478867 h 4756150"/>
              <a:gd name="connsiteX1387" fmla="*/ 3548063 w 12191999"/>
              <a:gd name="connsiteY1387" fmla="*/ 4478338 h 4756150"/>
              <a:gd name="connsiteX1388" fmla="*/ 3535363 w 12191999"/>
              <a:gd name="connsiteY1388" fmla="*/ 4477279 h 4756150"/>
              <a:gd name="connsiteX1389" fmla="*/ 3522663 w 12191999"/>
              <a:gd name="connsiteY1389" fmla="*/ 4475692 h 4756150"/>
              <a:gd name="connsiteX1390" fmla="*/ 3509434 w 12191999"/>
              <a:gd name="connsiteY1390" fmla="*/ 4473575 h 4756150"/>
              <a:gd name="connsiteX1391" fmla="*/ 3496205 w 12191999"/>
              <a:gd name="connsiteY1391" fmla="*/ 4470929 h 4756150"/>
              <a:gd name="connsiteX1392" fmla="*/ 3482975 w 12191999"/>
              <a:gd name="connsiteY1392" fmla="*/ 4466696 h 4756150"/>
              <a:gd name="connsiteX1393" fmla="*/ 3469746 w 12191999"/>
              <a:gd name="connsiteY1393" fmla="*/ 4462463 h 4756150"/>
              <a:gd name="connsiteX1394" fmla="*/ 3455988 w 12191999"/>
              <a:gd name="connsiteY1394" fmla="*/ 4457171 h 4756150"/>
              <a:gd name="connsiteX1395" fmla="*/ 3442759 w 12191999"/>
              <a:gd name="connsiteY1395" fmla="*/ 4450821 h 4756150"/>
              <a:gd name="connsiteX1396" fmla="*/ 3407834 w 12191999"/>
              <a:gd name="connsiteY1396" fmla="*/ 4455584 h 4756150"/>
              <a:gd name="connsiteX1397" fmla="*/ 3372909 w 12191999"/>
              <a:gd name="connsiteY1397" fmla="*/ 4460875 h 4756150"/>
              <a:gd name="connsiteX1398" fmla="*/ 3338513 w 12191999"/>
              <a:gd name="connsiteY1398" fmla="*/ 4466696 h 4756150"/>
              <a:gd name="connsiteX1399" fmla="*/ 3304117 w 12191999"/>
              <a:gd name="connsiteY1399" fmla="*/ 4473575 h 4756150"/>
              <a:gd name="connsiteX1400" fmla="*/ 3235325 w 12191999"/>
              <a:gd name="connsiteY1400" fmla="*/ 4485746 h 4756150"/>
              <a:gd name="connsiteX1401" fmla="*/ 3200400 w 12191999"/>
              <a:gd name="connsiteY1401" fmla="*/ 4492096 h 4756150"/>
              <a:gd name="connsiteX1402" fmla="*/ 3166005 w 12191999"/>
              <a:gd name="connsiteY1402" fmla="*/ 4497388 h 4756150"/>
              <a:gd name="connsiteX1403" fmla="*/ 3131080 w 12191999"/>
              <a:gd name="connsiteY1403" fmla="*/ 4502150 h 4756150"/>
              <a:gd name="connsiteX1404" fmla="*/ 3096155 w 12191999"/>
              <a:gd name="connsiteY1404" fmla="*/ 4506384 h 4756150"/>
              <a:gd name="connsiteX1405" fmla="*/ 3060700 w 12191999"/>
              <a:gd name="connsiteY1405" fmla="*/ 4510088 h 4756150"/>
              <a:gd name="connsiteX1406" fmla="*/ 3043767 w 12191999"/>
              <a:gd name="connsiteY1406" fmla="*/ 4511146 h 4756150"/>
              <a:gd name="connsiteX1407" fmla="*/ 3025775 w 12191999"/>
              <a:gd name="connsiteY1407" fmla="*/ 4511675 h 4756150"/>
              <a:gd name="connsiteX1408" fmla="*/ 3007783 w 12191999"/>
              <a:gd name="connsiteY1408" fmla="*/ 4512204 h 4756150"/>
              <a:gd name="connsiteX1409" fmla="*/ 2989792 w 12191999"/>
              <a:gd name="connsiteY1409" fmla="*/ 4512204 h 4756150"/>
              <a:gd name="connsiteX1410" fmla="*/ 2971800 w 12191999"/>
              <a:gd name="connsiteY1410" fmla="*/ 4512204 h 4756150"/>
              <a:gd name="connsiteX1411" fmla="*/ 2953280 w 12191999"/>
              <a:gd name="connsiteY1411" fmla="*/ 4511675 h 4756150"/>
              <a:gd name="connsiteX1412" fmla="*/ 2935288 w 12191999"/>
              <a:gd name="connsiteY1412" fmla="*/ 4510088 h 4756150"/>
              <a:gd name="connsiteX1413" fmla="*/ 2916767 w 12191999"/>
              <a:gd name="connsiteY1413" fmla="*/ 4508500 h 4756150"/>
              <a:gd name="connsiteX1414" fmla="*/ 2898246 w 12191999"/>
              <a:gd name="connsiteY1414" fmla="*/ 4506384 h 4756150"/>
              <a:gd name="connsiteX1415" fmla="*/ 2879725 w 12191999"/>
              <a:gd name="connsiteY1415" fmla="*/ 4503738 h 4756150"/>
              <a:gd name="connsiteX1416" fmla="*/ 2869671 w 12191999"/>
              <a:gd name="connsiteY1416" fmla="*/ 4501621 h 4756150"/>
              <a:gd name="connsiteX1417" fmla="*/ 2859617 w 12191999"/>
              <a:gd name="connsiteY1417" fmla="*/ 4499504 h 4756150"/>
              <a:gd name="connsiteX1418" fmla="*/ 2850092 w 12191999"/>
              <a:gd name="connsiteY1418" fmla="*/ 4496859 h 4756150"/>
              <a:gd name="connsiteX1419" fmla="*/ 2840038 w 12191999"/>
              <a:gd name="connsiteY1419" fmla="*/ 4493684 h 4756150"/>
              <a:gd name="connsiteX1420" fmla="*/ 2820988 w 12191999"/>
              <a:gd name="connsiteY1420" fmla="*/ 4485746 h 4756150"/>
              <a:gd name="connsiteX1421" fmla="*/ 2801409 w 12191999"/>
              <a:gd name="connsiteY1421" fmla="*/ 4477809 h 4756150"/>
              <a:gd name="connsiteX1422" fmla="*/ 2782359 w 12191999"/>
              <a:gd name="connsiteY1422" fmla="*/ 4469871 h 4756150"/>
              <a:gd name="connsiteX1423" fmla="*/ 2763309 w 12191999"/>
              <a:gd name="connsiteY1423" fmla="*/ 4461934 h 4756150"/>
              <a:gd name="connsiteX1424" fmla="*/ 2753784 w 12191999"/>
              <a:gd name="connsiteY1424" fmla="*/ 4458229 h 4756150"/>
              <a:gd name="connsiteX1425" fmla="*/ 2744258 w 12191999"/>
              <a:gd name="connsiteY1425" fmla="*/ 4455054 h 4756150"/>
              <a:gd name="connsiteX1426" fmla="*/ 2734734 w 12191999"/>
              <a:gd name="connsiteY1426" fmla="*/ 4452409 h 4756150"/>
              <a:gd name="connsiteX1427" fmla="*/ 2725209 w 12191999"/>
              <a:gd name="connsiteY1427" fmla="*/ 4449763 h 4756150"/>
              <a:gd name="connsiteX1428" fmla="*/ 2692400 w 12191999"/>
              <a:gd name="connsiteY1428" fmla="*/ 4458759 h 4756150"/>
              <a:gd name="connsiteX1429" fmla="*/ 2681288 w 12191999"/>
              <a:gd name="connsiteY1429" fmla="*/ 4460875 h 4756150"/>
              <a:gd name="connsiteX1430" fmla="*/ 2671234 w 12191999"/>
              <a:gd name="connsiteY1430" fmla="*/ 4464050 h 4756150"/>
              <a:gd name="connsiteX1431" fmla="*/ 2650596 w 12191999"/>
              <a:gd name="connsiteY1431" fmla="*/ 4470400 h 4756150"/>
              <a:gd name="connsiteX1432" fmla="*/ 2629959 w 12191999"/>
              <a:gd name="connsiteY1432" fmla="*/ 4476750 h 4756150"/>
              <a:gd name="connsiteX1433" fmla="*/ 2609321 w 12191999"/>
              <a:gd name="connsiteY1433" fmla="*/ 4483100 h 4756150"/>
              <a:gd name="connsiteX1434" fmla="*/ 2598738 w 12191999"/>
              <a:gd name="connsiteY1434" fmla="*/ 4485217 h 4756150"/>
              <a:gd name="connsiteX1435" fmla="*/ 2588684 w 12191999"/>
              <a:gd name="connsiteY1435" fmla="*/ 4488392 h 4756150"/>
              <a:gd name="connsiteX1436" fmla="*/ 2577571 w 12191999"/>
              <a:gd name="connsiteY1436" fmla="*/ 4489979 h 4756150"/>
              <a:gd name="connsiteX1437" fmla="*/ 2566988 w 12191999"/>
              <a:gd name="connsiteY1437" fmla="*/ 4491038 h 4756150"/>
              <a:gd name="connsiteX1438" fmla="*/ 2555875 w 12191999"/>
              <a:gd name="connsiteY1438" fmla="*/ 4491038 h 4756150"/>
              <a:gd name="connsiteX1439" fmla="*/ 2544763 w 12191999"/>
              <a:gd name="connsiteY1439" fmla="*/ 4491038 h 4756150"/>
              <a:gd name="connsiteX1440" fmla="*/ 2533121 w 12191999"/>
              <a:gd name="connsiteY1440" fmla="*/ 4489450 h 4756150"/>
              <a:gd name="connsiteX1441" fmla="*/ 2520950 w 12191999"/>
              <a:gd name="connsiteY1441" fmla="*/ 4486804 h 4756150"/>
              <a:gd name="connsiteX1442" fmla="*/ 2487613 w 12191999"/>
              <a:gd name="connsiteY1442" fmla="*/ 4493684 h 4756150"/>
              <a:gd name="connsiteX1443" fmla="*/ 2453746 w 12191999"/>
              <a:gd name="connsiteY1443" fmla="*/ 4500563 h 4756150"/>
              <a:gd name="connsiteX1444" fmla="*/ 2386542 w 12191999"/>
              <a:gd name="connsiteY1444" fmla="*/ 4515379 h 4756150"/>
              <a:gd name="connsiteX1445" fmla="*/ 2319338 w 12191999"/>
              <a:gd name="connsiteY1445" fmla="*/ 4530725 h 4756150"/>
              <a:gd name="connsiteX1446" fmla="*/ 2286530 w 12191999"/>
              <a:gd name="connsiteY1446" fmla="*/ 4538134 h 4756150"/>
              <a:gd name="connsiteX1447" fmla="*/ 2252663 w 12191999"/>
              <a:gd name="connsiteY1447" fmla="*/ 4545542 h 4756150"/>
              <a:gd name="connsiteX1448" fmla="*/ 2218796 w 12191999"/>
              <a:gd name="connsiteY1448" fmla="*/ 4552421 h 4756150"/>
              <a:gd name="connsiteX1449" fmla="*/ 2185458 w 12191999"/>
              <a:gd name="connsiteY1449" fmla="*/ 4558771 h 4756150"/>
              <a:gd name="connsiteX1450" fmla="*/ 2151063 w 12191999"/>
              <a:gd name="connsiteY1450" fmla="*/ 4564063 h 4756150"/>
              <a:gd name="connsiteX1451" fmla="*/ 2116667 w 12191999"/>
              <a:gd name="connsiteY1451" fmla="*/ 4569354 h 4756150"/>
              <a:gd name="connsiteX1452" fmla="*/ 2082271 w 12191999"/>
              <a:gd name="connsiteY1452" fmla="*/ 4573059 h 4756150"/>
              <a:gd name="connsiteX1453" fmla="*/ 2047875 w 12191999"/>
              <a:gd name="connsiteY1453" fmla="*/ 4575704 h 4756150"/>
              <a:gd name="connsiteX1454" fmla="*/ 2030413 w 12191999"/>
              <a:gd name="connsiteY1454" fmla="*/ 4576763 h 4756150"/>
              <a:gd name="connsiteX1455" fmla="*/ 2012421 w 12191999"/>
              <a:gd name="connsiteY1455" fmla="*/ 4577292 h 4756150"/>
              <a:gd name="connsiteX1456" fmla="*/ 1994959 w 12191999"/>
              <a:gd name="connsiteY1456" fmla="*/ 4577292 h 4756150"/>
              <a:gd name="connsiteX1457" fmla="*/ 1976967 w 12191999"/>
              <a:gd name="connsiteY1457" fmla="*/ 4577292 h 4756150"/>
              <a:gd name="connsiteX1458" fmla="*/ 1948392 w 12191999"/>
              <a:gd name="connsiteY1458" fmla="*/ 4582584 h 4756150"/>
              <a:gd name="connsiteX1459" fmla="*/ 1941513 w 12191999"/>
              <a:gd name="connsiteY1459" fmla="*/ 4590521 h 4756150"/>
              <a:gd name="connsiteX1460" fmla="*/ 1934634 w 12191999"/>
              <a:gd name="connsiteY1460" fmla="*/ 4596342 h 4756150"/>
              <a:gd name="connsiteX1461" fmla="*/ 1927754 w 12191999"/>
              <a:gd name="connsiteY1461" fmla="*/ 4602163 h 4756150"/>
              <a:gd name="connsiteX1462" fmla="*/ 1920346 w 12191999"/>
              <a:gd name="connsiteY1462" fmla="*/ 4607984 h 4756150"/>
              <a:gd name="connsiteX1463" fmla="*/ 1912938 w 12191999"/>
              <a:gd name="connsiteY1463" fmla="*/ 4612746 h 4756150"/>
              <a:gd name="connsiteX1464" fmla="*/ 1905000 w 12191999"/>
              <a:gd name="connsiteY1464" fmla="*/ 4616979 h 4756150"/>
              <a:gd name="connsiteX1465" fmla="*/ 1897592 w 12191999"/>
              <a:gd name="connsiteY1465" fmla="*/ 4621213 h 4756150"/>
              <a:gd name="connsiteX1466" fmla="*/ 1889654 w 12191999"/>
              <a:gd name="connsiteY1466" fmla="*/ 4624388 h 4756150"/>
              <a:gd name="connsiteX1467" fmla="*/ 1881188 w 12191999"/>
              <a:gd name="connsiteY1467" fmla="*/ 4628092 h 4756150"/>
              <a:gd name="connsiteX1468" fmla="*/ 1873250 w 12191999"/>
              <a:gd name="connsiteY1468" fmla="*/ 4630738 h 4756150"/>
              <a:gd name="connsiteX1469" fmla="*/ 1856317 w 12191999"/>
              <a:gd name="connsiteY1469" fmla="*/ 4635500 h 4756150"/>
              <a:gd name="connsiteX1470" fmla="*/ 1839384 w 12191999"/>
              <a:gd name="connsiteY1470" fmla="*/ 4639204 h 4756150"/>
              <a:gd name="connsiteX1471" fmla="*/ 1821392 w 12191999"/>
              <a:gd name="connsiteY1471" fmla="*/ 4642379 h 4756150"/>
              <a:gd name="connsiteX1472" fmla="*/ 1786467 w 12191999"/>
              <a:gd name="connsiteY1472" fmla="*/ 4648200 h 4756150"/>
              <a:gd name="connsiteX1473" fmla="*/ 1769004 w 12191999"/>
              <a:gd name="connsiteY1473" fmla="*/ 4650846 h 4756150"/>
              <a:gd name="connsiteX1474" fmla="*/ 1751542 w 12191999"/>
              <a:gd name="connsiteY1474" fmla="*/ 4653492 h 4756150"/>
              <a:gd name="connsiteX1475" fmla="*/ 1734079 w 12191999"/>
              <a:gd name="connsiteY1475" fmla="*/ 4657196 h 4756150"/>
              <a:gd name="connsiteX1476" fmla="*/ 1717146 w 12191999"/>
              <a:gd name="connsiteY1476" fmla="*/ 4661959 h 4756150"/>
              <a:gd name="connsiteX1477" fmla="*/ 1709209 w 12191999"/>
              <a:gd name="connsiteY1477" fmla="*/ 4665134 h 4756150"/>
              <a:gd name="connsiteX1478" fmla="*/ 1700742 w 12191999"/>
              <a:gd name="connsiteY1478" fmla="*/ 4668838 h 4756150"/>
              <a:gd name="connsiteX1479" fmla="*/ 1692804 w 12191999"/>
              <a:gd name="connsiteY1479" fmla="*/ 4672013 h 4756150"/>
              <a:gd name="connsiteX1480" fmla="*/ 1684338 w 12191999"/>
              <a:gd name="connsiteY1480" fmla="*/ 4675717 h 4756150"/>
              <a:gd name="connsiteX1481" fmla="*/ 1676929 w 12191999"/>
              <a:gd name="connsiteY1481" fmla="*/ 4679950 h 4756150"/>
              <a:gd name="connsiteX1482" fmla="*/ 1668992 w 12191999"/>
              <a:gd name="connsiteY1482" fmla="*/ 4683654 h 4756150"/>
              <a:gd name="connsiteX1483" fmla="*/ 1660525 w 12191999"/>
              <a:gd name="connsiteY1483" fmla="*/ 4686829 h 4756150"/>
              <a:gd name="connsiteX1484" fmla="*/ 1652588 w 12191999"/>
              <a:gd name="connsiteY1484" fmla="*/ 4690004 h 4756150"/>
              <a:gd name="connsiteX1485" fmla="*/ 1635654 w 12191999"/>
              <a:gd name="connsiteY1485" fmla="*/ 4694767 h 4756150"/>
              <a:gd name="connsiteX1486" fmla="*/ 1618192 w 12191999"/>
              <a:gd name="connsiteY1486" fmla="*/ 4698471 h 4756150"/>
              <a:gd name="connsiteX1487" fmla="*/ 1600200 w 12191999"/>
              <a:gd name="connsiteY1487" fmla="*/ 4701117 h 4756150"/>
              <a:gd name="connsiteX1488" fmla="*/ 1582738 w 12191999"/>
              <a:gd name="connsiteY1488" fmla="*/ 4703763 h 4756150"/>
              <a:gd name="connsiteX1489" fmla="*/ 1546754 w 12191999"/>
              <a:gd name="connsiteY1489" fmla="*/ 4707996 h 4756150"/>
              <a:gd name="connsiteX1490" fmla="*/ 1528763 w 12191999"/>
              <a:gd name="connsiteY1490" fmla="*/ 4710642 h 4756150"/>
              <a:gd name="connsiteX1491" fmla="*/ 1510771 w 12191999"/>
              <a:gd name="connsiteY1491" fmla="*/ 4712759 h 4756150"/>
              <a:gd name="connsiteX1492" fmla="*/ 1493309 w 12191999"/>
              <a:gd name="connsiteY1492" fmla="*/ 4715934 h 4756150"/>
              <a:gd name="connsiteX1493" fmla="*/ 1475846 w 12191999"/>
              <a:gd name="connsiteY1493" fmla="*/ 4720167 h 4756150"/>
              <a:gd name="connsiteX1494" fmla="*/ 1467379 w 12191999"/>
              <a:gd name="connsiteY1494" fmla="*/ 4722813 h 4756150"/>
              <a:gd name="connsiteX1495" fmla="*/ 1458384 w 12191999"/>
              <a:gd name="connsiteY1495" fmla="*/ 4725459 h 4756150"/>
              <a:gd name="connsiteX1496" fmla="*/ 1450446 w 12191999"/>
              <a:gd name="connsiteY1496" fmla="*/ 4728634 h 4756150"/>
              <a:gd name="connsiteX1497" fmla="*/ 1441450 w 12191999"/>
              <a:gd name="connsiteY1497" fmla="*/ 4732338 h 4756150"/>
              <a:gd name="connsiteX1498" fmla="*/ 1433513 w 12191999"/>
              <a:gd name="connsiteY1498" fmla="*/ 4736042 h 4756150"/>
              <a:gd name="connsiteX1499" fmla="*/ 1425046 w 12191999"/>
              <a:gd name="connsiteY1499" fmla="*/ 4740275 h 4756150"/>
              <a:gd name="connsiteX1500" fmla="*/ 1417638 w 12191999"/>
              <a:gd name="connsiteY1500" fmla="*/ 4745038 h 4756150"/>
              <a:gd name="connsiteX1501" fmla="*/ 1409700 w 12191999"/>
              <a:gd name="connsiteY1501" fmla="*/ 4750859 h 4756150"/>
              <a:gd name="connsiteX1502" fmla="*/ 1405996 w 12191999"/>
              <a:gd name="connsiteY1502" fmla="*/ 4752446 h 4756150"/>
              <a:gd name="connsiteX1503" fmla="*/ 1402821 w 12191999"/>
              <a:gd name="connsiteY1503" fmla="*/ 4754034 h 4756150"/>
              <a:gd name="connsiteX1504" fmla="*/ 1399117 w 12191999"/>
              <a:gd name="connsiteY1504" fmla="*/ 4755092 h 4756150"/>
              <a:gd name="connsiteX1505" fmla="*/ 1395413 w 12191999"/>
              <a:gd name="connsiteY1505" fmla="*/ 4755621 h 4756150"/>
              <a:gd name="connsiteX1506" fmla="*/ 1391179 w 12191999"/>
              <a:gd name="connsiteY1506" fmla="*/ 4756150 h 4756150"/>
              <a:gd name="connsiteX1507" fmla="*/ 1387475 w 12191999"/>
              <a:gd name="connsiteY1507" fmla="*/ 4755621 h 4756150"/>
              <a:gd name="connsiteX1508" fmla="*/ 1378479 w 12191999"/>
              <a:gd name="connsiteY1508" fmla="*/ 4754034 h 4756150"/>
              <a:gd name="connsiteX1509" fmla="*/ 1370013 w 12191999"/>
              <a:gd name="connsiteY1509" fmla="*/ 4751388 h 4756150"/>
              <a:gd name="connsiteX1510" fmla="*/ 1360488 w 12191999"/>
              <a:gd name="connsiteY1510" fmla="*/ 4748213 h 4756150"/>
              <a:gd name="connsiteX1511" fmla="*/ 1341438 w 12191999"/>
              <a:gd name="connsiteY1511" fmla="*/ 4739217 h 4756150"/>
              <a:gd name="connsiteX1512" fmla="*/ 1332442 w 12191999"/>
              <a:gd name="connsiteY1512" fmla="*/ 4735513 h 4756150"/>
              <a:gd name="connsiteX1513" fmla="*/ 1322388 w 12191999"/>
              <a:gd name="connsiteY1513" fmla="*/ 4731809 h 4756150"/>
              <a:gd name="connsiteX1514" fmla="*/ 1312863 w 12191999"/>
              <a:gd name="connsiteY1514" fmla="*/ 4728634 h 4756150"/>
              <a:gd name="connsiteX1515" fmla="*/ 1302809 w 12191999"/>
              <a:gd name="connsiteY1515" fmla="*/ 4725988 h 4756150"/>
              <a:gd name="connsiteX1516" fmla="*/ 1298046 w 12191999"/>
              <a:gd name="connsiteY1516" fmla="*/ 4725459 h 4756150"/>
              <a:gd name="connsiteX1517" fmla="*/ 1293813 w 12191999"/>
              <a:gd name="connsiteY1517" fmla="*/ 4724929 h 4756150"/>
              <a:gd name="connsiteX1518" fmla="*/ 1289050 w 12191999"/>
              <a:gd name="connsiteY1518" fmla="*/ 4724929 h 4756150"/>
              <a:gd name="connsiteX1519" fmla="*/ 1284288 w 12191999"/>
              <a:gd name="connsiteY1519" fmla="*/ 4725459 h 4756150"/>
              <a:gd name="connsiteX1520" fmla="*/ 1279525 w 12191999"/>
              <a:gd name="connsiteY1520" fmla="*/ 4727046 h 4756150"/>
              <a:gd name="connsiteX1521" fmla="*/ 1275292 w 12191999"/>
              <a:gd name="connsiteY1521" fmla="*/ 4728634 h 4756150"/>
              <a:gd name="connsiteX1522" fmla="*/ 1271059 w 12191999"/>
              <a:gd name="connsiteY1522" fmla="*/ 4730750 h 4756150"/>
              <a:gd name="connsiteX1523" fmla="*/ 1266296 w 12191999"/>
              <a:gd name="connsiteY1523" fmla="*/ 4733396 h 4756150"/>
              <a:gd name="connsiteX1524" fmla="*/ 1256242 w 12191999"/>
              <a:gd name="connsiteY1524" fmla="*/ 4730750 h 4756150"/>
              <a:gd name="connsiteX1525" fmla="*/ 1245129 w 12191999"/>
              <a:gd name="connsiteY1525" fmla="*/ 4728634 h 4756150"/>
              <a:gd name="connsiteX1526" fmla="*/ 1234546 w 12191999"/>
              <a:gd name="connsiteY1526" fmla="*/ 4727575 h 4756150"/>
              <a:gd name="connsiteX1527" fmla="*/ 1222904 w 12191999"/>
              <a:gd name="connsiteY1527" fmla="*/ 4727046 h 4756150"/>
              <a:gd name="connsiteX1528" fmla="*/ 1212321 w 12191999"/>
              <a:gd name="connsiteY1528" fmla="*/ 4725459 h 4756150"/>
              <a:gd name="connsiteX1529" fmla="*/ 1201209 w 12191999"/>
              <a:gd name="connsiteY1529" fmla="*/ 4724400 h 4756150"/>
              <a:gd name="connsiteX1530" fmla="*/ 1190625 w 12191999"/>
              <a:gd name="connsiteY1530" fmla="*/ 4722284 h 4756150"/>
              <a:gd name="connsiteX1531" fmla="*/ 1185334 w 12191999"/>
              <a:gd name="connsiteY1531" fmla="*/ 4721225 h 4756150"/>
              <a:gd name="connsiteX1532" fmla="*/ 1180042 w 12191999"/>
              <a:gd name="connsiteY1532" fmla="*/ 4719638 h 4756150"/>
              <a:gd name="connsiteX1533" fmla="*/ 1175279 w 12191999"/>
              <a:gd name="connsiteY1533" fmla="*/ 4717521 h 4756150"/>
              <a:gd name="connsiteX1534" fmla="*/ 1171046 w 12191999"/>
              <a:gd name="connsiteY1534" fmla="*/ 4715404 h 4756150"/>
              <a:gd name="connsiteX1535" fmla="*/ 1165754 w 12191999"/>
              <a:gd name="connsiteY1535" fmla="*/ 4712759 h 4756150"/>
              <a:gd name="connsiteX1536" fmla="*/ 1161521 w 12191999"/>
              <a:gd name="connsiteY1536" fmla="*/ 4709584 h 4756150"/>
              <a:gd name="connsiteX1537" fmla="*/ 1157288 w 12191999"/>
              <a:gd name="connsiteY1537" fmla="*/ 4705350 h 4756150"/>
              <a:gd name="connsiteX1538" fmla="*/ 1153584 w 12191999"/>
              <a:gd name="connsiteY1538" fmla="*/ 4701646 h 4756150"/>
              <a:gd name="connsiteX1539" fmla="*/ 1149879 w 12191999"/>
              <a:gd name="connsiteY1539" fmla="*/ 4696884 h 4756150"/>
              <a:gd name="connsiteX1540" fmla="*/ 1145646 w 12191999"/>
              <a:gd name="connsiteY1540" fmla="*/ 4691592 h 4756150"/>
              <a:gd name="connsiteX1541" fmla="*/ 1142471 w 12191999"/>
              <a:gd name="connsiteY1541" fmla="*/ 4685242 h 4756150"/>
              <a:gd name="connsiteX1542" fmla="*/ 1139825 w 12191999"/>
              <a:gd name="connsiteY1542" fmla="*/ 4678363 h 4756150"/>
              <a:gd name="connsiteX1543" fmla="*/ 1137179 w 12191999"/>
              <a:gd name="connsiteY1543" fmla="*/ 4670954 h 4756150"/>
              <a:gd name="connsiteX1544" fmla="*/ 1134534 w 12191999"/>
              <a:gd name="connsiteY1544" fmla="*/ 4662488 h 4756150"/>
              <a:gd name="connsiteX1545" fmla="*/ 1132946 w 12191999"/>
              <a:gd name="connsiteY1545" fmla="*/ 4653492 h 4756150"/>
              <a:gd name="connsiteX1546" fmla="*/ 1131359 w 12191999"/>
              <a:gd name="connsiteY1546" fmla="*/ 4643438 h 4756150"/>
              <a:gd name="connsiteX1547" fmla="*/ 1129771 w 12191999"/>
              <a:gd name="connsiteY1547" fmla="*/ 4632854 h 4756150"/>
              <a:gd name="connsiteX1548" fmla="*/ 1128713 w 12191999"/>
              <a:gd name="connsiteY1548" fmla="*/ 4620684 h 4756150"/>
              <a:gd name="connsiteX1549" fmla="*/ 1128184 w 12191999"/>
              <a:gd name="connsiteY1549" fmla="*/ 4615921 h 4756150"/>
              <a:gd name="connsiteX1550" fmla="*/ 1126596 w 12191999"/>
              <a:gd name="connsiteY1550" fmla="*/ 4611688 h 4756150"/>
              <a:gd name="connsiteX1551" fmla="*/ 1125009 w 12191999"/>
              <a:gd name="connsiteY1551" fmla="*/ 4607984 h 4756150"/>
              <a:gd name="connsiteX1552" fmla="*/ 1123421 w 12191999"/>
              <a:gd name="connsiteY1552" fmla="*/ 4604809 h 4756150"/>
              <a:gd name="connsiteX1553" fmla="*/ 1121304 w 12191999"/>
              <a:gd name="connsiteY1553" fmla="*/ 4602692 h 4756150"/>
              <a:gd name="connsiteX1554" fmla="*/ 1118659 w 12191999"/>
              <a:gd name="connsiteY1554" fmla="*/ 4600575 h 4756150"/>
              <a:gd name="connsiteX1555" fmla="*/ 1116013 w 12191999"/>
              <a:gd name="connsiteY1555" fmla="*/ 4599517 h 4756150"/>
              <a:gd name="connsiteX1556" fmla="*/ 1112838 w 12191999"/>
              <a:gd name="connsiteY1556" fmla="*/ 4598459 h 4756150"/>
              <a:gd name="connsiteX1557" fmla="*/ 1109663 w 12191999"/>
              <a:gd name="connsiteY1557" fmla="*/ 4597929 h 4756150"/>
              <a:gd name="connsiteX1558" fmla="*/ 1105959 w 12191999"/>
              <a:gd name="connsiteY1558" fmla="*/ 4597929 h 4756150"/>
              <a:gd name="connsiteX1559" fmla="*/ 1099079 w 12191999"/>
              <a:gd name="connsiteY1559" fmla="*/ 4598459 h 4756150"/>
              <a:gd name="connsiteX1560" fmla="*/ 1092200 w 12191999"/>
              <a:gd name="connsiteY1560" fmla="*/ 4600046 h 4756150"/>
              <a:gd name="connsiteX1561" fmla="*/ 1085321 w 12191999"/>
              <a:gd name="connsiteY1561" fmla="*/ 4601634 h 4756150"/>
              <a:gd name="connsiteX1562" fmla="*/ 1077913 w 12191999"/>
              <a:gd name="connsiteY1562" fmla="*/ 4603750 h 4756150"/>
              <a:gd name="connsiteX1563" fmla="*/ 1070504 w 12191999"/>
              <a:gd name="connsiteY1563" fmla="*/ 4605338 h 4756150"/>
              <a:gd name="connsiteX1564" fmla="*/ 1063625 w 12191999"/>
              <a:gd name="connsiteY1564" fmla="*/ 4605867 h 4756150"/>
              <a:gd name="connsiteX1565" fmla="*/ 1057275 w 12191999"/>
              <a:gd name="connsiteY1565" fmla="*/ 4605867 h 4756150"/>
              <a:gd name="connsiteX1566" fmla="*/ 1052513 w 12191999"/>
              <a:gd name="connsiteY1566" fmla="*/ 4604809 h 4756150"/>
              <a:gd name="connsiteX1567" fmla="*/ 1047221 w 12191999"/>
              <a:gd name="connsiteY1567" fmla="*/ 4602692 h 4756150"/>
              <a:gd name="connsiteX1568" fmla="*/ 1042988 w 12191999"/>
              <a:gd name="connsiteY1568" fmla="*/ 4600046 h 4756150"/>
              <a:gd name="connsiteX1569" fmla="*/ 1039813 w 12191999"/>
              <a:gd name="connsiteY1569" fmla="*/ 4596871 h 4756150"/>
              <a:gd name="connsiteX1570" fmla="*/ 1037167 w 12191999"/>
              <a:gd name="connsiteY1570" fmla="*/ 4592638 h 4756150"/>
              <a:gd name="connsiteX1571" fmla="*/ 1034521 w 12191999"/>
              <a:gd name="connsiteY1571" fmla="*/ 4587346 h 4756150"/>
              <a:gd name="connsiteX1572" fmla="*/ 1033463 w 12191999"/>
              <a:gd name="connsiteY1572" fmla="*/ 4580996 h 4756150"/>
              <a:gd name="connsiteX1573" fmla="*/ 1032404 w 12191999"/>
              <a:gd name="connsiteY1573" fmla="*/ 4574646 h 4756150"/>
              <a:gd name="connsiteX1574" fmla="*/ 1031875 w 12191999"/>
              <a:gd name="connsiteY1574" fmla="*/ 4566709 h 4756150"/>
              <a:gd name="connsiteX1575" fmla="*/ 1032404 w 12191999"/>
              <a:gd name="connsiteY1575" fmla="*/ 4558771 h 4756150"/>
              <a:gd name="connsiteX1576" fmla="*/ 1033463 w 12191999"/>
              <a:gd name="connsiteY1576" fmla="*/ 4550304 h 4756150"/>
              <a:gd name="connsiteX1577" fmla="*/ 1035050 w 12191999"/>
              <a:gd name="connsiteY1577" fmla="*/ 4540250 h 4756150"/>
              <a:gd name="connsiteX1578" fmla="*/ 1020763 w 12191999"/>
              <a:gd name="connsiteY1578" fmla="*/ 4510088 h 4756150"/>
              <a:gd name="connsiteX1579" fmla="*/ 1007004 w 12191999"/>
              <a:gd name="connsiteY1579" fmla="*/ 4479396 h 4756150"/>
              <a:gd name="connsiteX1580" fmla="*/ 1002771 w 12191999"/>
              <a:gd name="connsiteY1580" fmla="*/ 4468284 h 4756150"/>
              <a:gd name="connsiteX1581" fmla="*/ 999596 w 12191999"/>
              <a:gd name="connsiteY1581" fmla="*/ 4456642 h 4756150"/>
              <a:gd name="connsiteX1582" fmla="*/ 997479 w 12191999"/>
              <a:gd name="connsiteY1582" fmla="*/ 4445529 h 4756150"/>
              <a:gd name="connsiteX1583" fmla="*/ 996950 w 12191999"/>
              <a:gd name="connsiteY1583" fmla="*/ 4434946 h 4756150"/>
              <a:gd name="connsiteX1584" fmla="*/ 996950 w 12191999"/>
              <a:gd name="connsiteY1584" fmla="*/ 4429654 h 4756150"/>
              <a:gd name="connsiteX1585" fmla="*/ 997479 w 12191999"/>
              <a:gd name="connsiteY1585" fmla="*/ 4424363 h 4756150"/>
              <a:gd name="connsiteX1586" fmla="*/ 998538 w 12191999"/>
              <a:gd name="connsiteY1586" fmla="*/ 4420129 h 4756150"/>
              <a:gd name="connsiteX1587" fmla="*/ 999596 w 12191999"/>
              <a:gd name="connsiteY1587" fmla="*/ 4415896 h 4756150"/>
              <a:gd name="connsiteX1588" fmla="*/ 1001183 w 12191999"/>
              <a:gd name="connsiteY1588" fmla="*/ 4411663 h 4756150"/>
              <a:gd name="connsiteX1589" fmla="*/ 1003300 w 12191999"/>
              <a:gd name="connsiteY1589" fmla="*/ 4407429 h 4756150"/>
              <a:gd name="connsiteX1590" fmla="*/ 1005417 w 12191999"/>
              <a:gd name="connsiteY1590" fmla="*/ 4403725 h 4756150"/>
              <a:gd name="connsiteX1591" fmla="*/ 1008592 w 12191999"/>
              <a:gd name="connsiteY1591" fmla="*/ 4400550 h 4756150"/>
              <a:gd name="connsiteX1592" fmla="*/ 1013883 w 12191999"/>
              <a:gd name="connsiteY1592" fmla="*/ 4396317 h 4756150"/>
              <a:gd name="connsiteX1593" fmla="*/ 1018646 w 12191999"/>
              <a:gd name="connsiteY1593" fmla="*/ 4393671 h 4756150"/>
              <a:gd name="connsiteX1594" fmla="*/ 1020763 w 12191999"/>
              <a:gd name="connsiteY1594" fmla="*/ 4393142 h 4756150"/>
              <a:gd name="connsiteX1595" fmla="*/ 1022879 w 12191999"/>
              <a:gd name="connsiteY1595" fmla="*/ 4392613 h 4756150"/>
              <a:gd name="connsiteX1596" fmla="*/ 1024467 w 12191999"/>
              <a:gd name="connsiteY1596" fmla="*/ 4392613 h 4756150"/>
              <a:gd name="connsiteX1597" fmla="*/ 1026583 w 12191999"/>
              <a:gd name="connsiteY1597" fmla="*/ 4392613 h 4756150"/>
              <a:gd name="connsiteX1598" fmla="*/ 1030288 w 12191999"/>
              <a:gd name="connsiteY1598" fmla="*/ 4394200 h 4756150"/>
              <a:gd name="connsiteX1599" fmla="*/ 1033463 w 12191999"/>
              <a:gd name="connsiteY1599" fmla="*/ 4396846 h 4756150"/>
              <a:gd name="connsiteX1600" fmla="*/ 1036108 w 12191999"/>
              <a:gd name="connsiteY1600" fmla="*/ 4400021 h 4756150"/>
              <a:gd name="connsiteX1601" fmla="*/ 1038754 w 12191999"/>
              <a:gd name="connsiteY1601" fmla="*/ 4404254 h 4756150"/>
              <a:gd name="connsiteX1602" fmla="*/ 1042988 w 12191999"/>
              <a:gd name="connsiteY1602" fmla="*/ 4413779 h 4756150"/>
              <a:gd name="connsiteX1603" fmla="*/ 1048279 w 12191999"/>
              <a:gd name="connsiteY1603" fmla="*/ 4423834 h 4756150"/>
              <a:gd name="connsiteX1604" fmla="*/ 1050396 w 12191999"/>
              <a:gd name="connsiteY1604" fmla="*/ 4429125 h 4756150"/>
              <a:gd name="connsiteX1605" fmla="*/ 1053042 w 12191999"/>
              <a:gd name="connsiteY1605" fmla="*/ 4433888 h 4756150"/>
              <a:gd name="connsiteX1606" fmla="*/ 1055688 w 12191999"/>
              <a:gd name="connsiteY1606" fmla="*/ 4437592 h 4756150"/>
              <a:gd name="connsiteX1607" fmla="*/ 1058334 w 12191999"/>
              <a:gd name="connsiteY1607" fmla="*/ 4440767 h 4756150"/>
              <a:gd name="connsiteX1608" fmla="*/ 1060979 w 12191999"/>
              <a:gd name="connsiteY1608" fmla="*/ 4442884 h 4756150"/>
              <a:gd name="connsiteX1609" fmla="*/ 1063096 w 12191999"/>
              <a:gd name="connsiteY1609" fmla="*/ 4443942 h 4756150"/>
              <a:gd name="connsiteX1610" fmla="*/ 1065213 w 12191999"/>
              <a:gd name="connsiteY1610" fmla="*/ 4445000 h 4756150"/>
              <a:gd name="connsiteX1611" fmla="*/ 1066800 w 12191999"/>
              <a:gd name="connsiteY1611" fmla="*/ 4445529 h 4756150"/>
              <a:gd name="connsiteX1612" fmla="*/ 1069446 w 12191999"/>
              <a:gd name="connsiteY1612" fmla="*/ 4445529 h 4756150"/>
              <a:gd name="connsiteX1613" fmla="*/ 1071034 w 12191999"/>
              <a:gd name="connsiteY1613" fmla="*/ 4445000 h 4756150"/>
              <a:gd name="connsiteX1614" fmla="*/ 1074209 w 12191999"/>
              <a:gd name="connsiteY1614" fmla="*/ 4443413 h 4756150"/>
              <a:gd name="connsiteX1615" fmla="*/ 1077384 w 12191999"/>
              <a:gd name="connsiteY1615" fmla="*/ 4441296 h 4756150"/>
              <a:gd name="connsiteX1616" fmla="*/ 1080559 w 12191999"/>
              <a:gd name="connsiteY1616" fmla="*/ 4438121 h 4756150"/>
              <a:gd name="connsiteX1617" fmla="*/ 1085850 w 12191999"/>
              <a:gd name="connsiteY1617" fmla="*/ 4432300 h 4756150"/>
              <a:gd name="connsiteX1618" fmla="*/ 1079500 w 12191999"/>
              <a:gd name="connsiteY1618" fmla="*/ 4404254 h 4756150"/>
              <a:gd name="connsiteX1619" fmla="*/ 1073679 w 12191999"/>
              <a:gd name="connsiteY1619" fmla="*/ 4376738 h 4756150"/>
              <a:gd name="connsiteX1620" fmla="*/ 1062567 w 12191999"/>
              <a:gd name="connsiteY1620" fmla="*/ 4321704 h 4756150"/>
              <a:gd name="connsiteX1621" fmla="*/ 1057275 w 12191999"/>
              <a:gd name="connsiteY1621" fmla="*/ 4293659 h 4756150"/>
              <a:gd name="connsiteX1622" fmla="*/ 1050925 w 12191999"/>
              <a:gd name="connsiteY1622" fmla="*/ 4265613 h 4756150"/>
              <a:gd name="connsiteX1623" fmla="*/ 1046692 w 12191999"/>
              <a:gd name="connsiteY1623" fmla="*/ 4251854 h 4756150"/>
              <a:gd name="connsiteX1624" fmla="*/ 1042988 w 12191999"/>
              <a:gd name="connsiteY1624" fmla="*/ 4237038 h 4756150"/>
              <a:gd name="connsiteX1625" fmla="*/ 1038754 w 12191999"/>
              <a:gd name="connsiteY1625" fmla="*/ 4222750 h 4756150"/>
              <a:gd name="connsiteX1626" fmla="*/ 1033992 w 12191999"/>
              <a:gd name="connsiteY1626" fmla="*/ 4208463 h 4756150"/>
              <a:gd name="connsiteX1627" fmla="*/ 1030288 w 12191999"/>
              <a:gd name="connsiteY1627" fmla="*/ 4197879 h 4756150"/>
              <a:gd name="connsiteX1628" fmla="*/ 1026583 w 12191999"/>
              <a:gd name="connsiteY1628" fmla="*/ 4187825 h 4756150"/>
              <a:gd name="connsiteX1629" fmla="*/ 1024467 w 12191999"/>
              <a:gd name="connsiteY1629" fmla="*/ 4179358 h 4756150"/>
              <a:gd name="connsiteX1630" fmla="*/ 1023408 w 12191999"/>
              <a:gd name="connsiteY1630" fmla="*/ 4172479 h 4756150"/>
              <a:gd name="connsiteX1631" fmla="*/ 1022350 w 12191999"/>
              <a:gd name="connsiteY1631" fmla="*/ 4165600 h 4756150"/>
              <a:gd name="connsiteX1632" fmla="*/ 1022350 w 12191999"/>
              <a:gd name="connsiteY1632" fmla="*/ 4160838 h 4756150"/>
              <a:gd name="connsiteX1633" fmla="*/ 1022879 w 12191999"/>
              <a:gd name="connsiteY1633" fmla="*/ 4156604 h 4756150"/>
              <a:gd name="connsiteX1634" fmla="*/ 1023938 w 12191999"/>
              <a:gd name="connsiteY1634" fmla="*/ 4152900 h 4756150"/>
              <a:gd name="connsiteX1635" fmla="*/ 1025525 w 12191999"/>
              <a:gd name="connsiteY1635" fmla="*/ 4150254 h 4756150"/>
              <a:gd name="connsiteX1636" fmla="*/ 1028171 w 12191999"/>
              <a:gd name="connsiteY1636" fmla="*/ 4148138 h 4756150"/>
              <a:gd name="connsiteX1637" fmla="*/ 1030817 w 12191999"/>
              <a:gd name="connsiteY1637" fmla="*/ 4146550 h 4756150"/>
              <a:gd name="connsiteX1638" fmla="*/ 1033463 w 12191999"/>
              <a:gd name="connsiteY1638" fmla="*/ 4146021 h 4756150"/>
              <a:gd name="connsiteX1639" fmla="*/ 1036638 w 12191999"/>
              <a:gd name="connsiteY1639" fmla="*/ 4146021 h 4756150"/>
              <a:gd name="connsiteX1640" fmla="*/ 1040342 w 12191999"/>
              <a:gd name="connsiteY1640" fmla="*/ 4146021 h 4756150"/>
              <a:gd name="connsiteX1641" fmla="*/ 1048809 w 12191999"/>
              <a:gd name="connsiteY1641" fmla="*/ 4148138 h 4756150"/>
              <a:gd name="connsiteX1642" fmla="*/ 1057275 w 12191999"/>
              <a:gd name="connsiteY1642" fmla="*/ 4151313 h 4756150"/>
              <a:gd name="connsiteX1643" fmla="*/ 1066271 w 12191999"/>
              <a:gd name="connsiteY1643" fmla="*/ 4155017 h 4756150"/>
              <a:gd name="connsiteX1644" fmla="*/ 1076325 w 12191999"/>
              <a:gd name="connsiteY1644" fmla="*/ 4158721 h 4756150"/>
              <a:gd name="connsiteX1645" fmla="*/ 1085321 w 12191999"/>
              <a:gd name="connsiteY1645" fmla="*/ 4161896 h 4756150"/>
              <a:gd name="connsiteX1646" fmla="*/ 1094317 w 12191999"/>
              <a:gd name="connsiteY1646" fmla="*/ 4164013 h 4756150"/>
              <a:gd name="connsiteX1647" fmla="*/ 1098021 w 12191999"/>
              <a:gd name="connsiteY1647" fmla="*/ 4164542 h 4756150"/>
              <a:gd name="connsiteX1648" fmla="*/ 1101725 w 12191999"/>
              <a:gd name="connsiteY1648" fmla="*/ 4165071 h 4756150"/>
              <a:gd name="connsiteX1649" fmla="*/ 1105429 w 12191999"/>
              <a:gd name="connsiteY1649" fmla="*/ 4164542 h 4756150"/>
              <a:gd name="connsiteX1650" fmla="*/ 1109134 w 12191999"/>
              <a:gd name="connsiteY1650" fmla="*/ 4164013 h 4756150"/>
              <a:gd name="connsiteX1651" fmla="*/ 1111779 w 12191999"/>
              <a:gd name="connsiteY1651" fmla="*/ 4162425 h 4756150"/>
              <a:gd name="connsiteX1652" fmla="*/ 1113896 w 12191999"/>
              <a:gd name="connsiteY1652" fmla="*/ 4160308 h 4756150"/>
              <a:gd name="connsiteX1653" fmla="*/ 1114954 w 12191999"/>
              <a:gd name="connsiteY1653" fmla="*/ 4154488 h 4756150"/>
              <a:gd name="connsiteX1654" fmla="*/ 1116013 w 12191999"/>
              <a:gd name="connsiteY1654" fmla="*/ 4148667 h 4756150"/>
              <a:gd name="connsiteX1655" fmla="*/ 1117600 w 12191999"/>
              <a:gd name="connsiteY1655" fmla="*/ 4143904 h 4756150"/>
              <a:gd name="connsiteX1656" fmla="*/ 1119188 w 12191999"/>
              <a:gd name="connsiteY1656" fmla="*/ 4139142 h 4756150"/>
              <a:gd name="connsiteX1657" fmla="*/ 1120775 w 12191999"/>
              <a:gd name="connsiteY1657" fmla="*/ 4134908 h 4756150"/>
              <a:gd name="connsiteX1658" fmla="*/ 1122892 w 12191999"/>
              <a:gd name="connsiteY1658" fmla="*/ 4130675 h 4756150"/>
              <a:gd name="connsiteX1659" fmla="*/ 1125538 w 12191999"/>
              <a:gd name="connsiteY1659" fmla="*/ 4126971 h 4756150"/>
              <a:gd name="connsiteX1660" fmla="*/ 1128184 w 12191999"/>
              <a:gd name="connsiteY1660" fmla="*/ 4123267 h 4756150"/>
              <a:gd name="connsiteX1661" fmla="*/ 1134004 w 12191999"/>
              <a:gd name="connsiteY1661" fmla="*/ 4117446 h 4756150"/>
              <a:gd name="connsiteX1662" fmla="*/ 1140354 w 12191999"/>
              <a:gd name="connsiteY1662" fmla="*/ 4112683 h 4756150"/>
              <a:gd name="connsiteX1663" fmla="*/ 1146704 w 12191999"/>
              <a:gd name="connsiteY1663" fmla="*/ 4107392 h 4756150"/>
              <a:gd name="connsiteX1664" fmla="*/ 1154642 w 12191999"/>
              <a:gd name="connsiteY1664" fmla="*/ 4103688 h 4756150"/>
              <a:gd name="connsiteX1665" fmla="*/ 1169459 w 12191999"/>
              <a:gd name="connsiteY1665" fmla="*/ 4097338 h 4756150"/>
              <a:gd name="connsiteX1666" fmla="*/ 1184275 w 12191999"/>
              <a:gd name="connsiteY1666" fmla="*/ 4090458 h 4756150"/>
              <a:gd name="connsiteX1667" fmla="*/ 1192213 w 12191999"/>
              <a:gd name="connsiteY1667" fmla="*/ 4086225 h 4756150"/>
              <a:gd name="connsiteX1668" fmla="*/ 1199092 w 12191999"/>
              <a:gd name="connsiteY1668" fmla="*/ 4081992 h 4756150"/>
              <a:gd name="connsiteX1669" fmla="*/ 1205442 w 12191999"/>
              <a:gd name="connsiteY1669" fmla="*/ 4077229 h 4756150"/>
              <a:gd name="connsiteX1670" fmla="*/ 1211792 w 12191999"/>
              <a:gd name="connsiteY1670" fmla="*/ 4071408 h 4756150"/>
              <a:gd name="connsiteX1671" fmla="*/ 1213909 w 12191999"/>
              <a:gd name="connsiteY1671" fmla="*/ 4068233 h 4756150"/>
              <a:gd name="connsiteX1672" fmla="*/ 1216554 w 12191999"/>
              <a:gd name="connsiteY1672" fmla="*/ 4066646 h 4756150"/>
              <a:gd name="connsiteX1673" fmla="*/ 1219200 w 12191999"/>
              <a:gd name="connsiteY1673" fmla="*/ 4065058 h 4756150"/>
              <a:gd name="connsiteX1674" fmla="*/ 1221846 w 12191999"/>
              <a:gd name="connsiteY1674" fmla="*/ 4064529 h 4756150"/>
              <a:gd name="connsiteX1675" fmla="*/ 1224492 w 12191999"/>
              <a:gd name="connsiteY1675" fmla="*/ 4064529 h 4756150"/>
              <a:gd name="connsiteX1676" fmla="*/ 1227667 w 12191999"/>
              <a:gd name="connsiteY1676" fmla="*/ 4065058 h 4756150"/>
              <a:gd name="connsiteX1677" fmla="*/ 1230313 w 12191999"/>
              <a:gd name="connsiteY1677" fmla="*/ 4066117 h 4756150"/>
              <a:gd name="connsiteX1678" fmla="*/ 1232959 w 12191999"/>
              <a:gd name="connsiteY1678" fmla="*/ 4067704 h 4756150"/>
              <a:gd name="connsiteX1679" fmla="*/ 1235075 w 12191999"/>
              <a:gd name="connsiteY1679" fmla="*/ 4070350 h 4756150"/>
              <a:gd name="connsiteX1680" fmla="*/ 1237721 w 12191999"/>
              <a:gd name="connsiteY1680" fmla="*/ 4072996 h 4756150"/>
              <a:gd name="connsiteX1681" fmla="*/ 1239838 w 12191999"/>
              <a:gd name="connsiteY1681" fmla="*/ 4076171 h 4756150"/>
              <a:gd name="connsiteX1682" fmla="*/ 1241954 w 12191999"/>
              <a:gd name="connsiteY1682" fmla="*/ 4079875 h 4756150"/>
              <a:gd name="connsiteX1683" fmla="*/ 1243542 w 12191999"/>
              <a:gd name="connsiteY1683" fmla="*/ 4084108 h 4756150"/>
              <a:gd name="connsiteX1684" fmla="*/ 1245659 w 12191999"/>
              <a:gd name="connsiteY1684" fmla="*/ 4088871 h 4756150"/>
              <a:gd name="connsiteX1685" fmla="*/ 1246717 w 12191999"/>
              <a:gd name="connsiteY1685" fmla="*/ 4094163 h 4756150"/>
              <a:gd name="connsiteX1686" fmla="*/ 1248834 w 12191999"/>
              <a:gd name="connsiteY1686" fmla="*/ 4099454 h 4756150"/>
              <a:gd name="connsiteX1687" fmla="*/ 1253067 w 12191999"/>
              <a:gd name="connsiteY1687" fmla="*/ 4121150 h 4756150"/>
              <a:gd name="connsiteX1688" fmla="*/ 1258888 w 12191999"/>
              <a:gd name="connsiteY1688" fmla="*/ 4142317 h 4756150"/>
              <a:gd name="connsiteX1689" fmla="*/ 1271059 w 12191999"/>
              <a:gd name="connsiteY1689" fmla="*/ 4184650 h 4756150"/>
              <a:gd name="connsiteX1690" fmla="*/ 1303338 w 12191999"/>
              <a:gd name="connsiteY1690" fmla="*/ 4183063 h 4756150"/>
              <a:gd name="connsiteX1691" fmla="*/ 1312863 w 12191999"/>
              <a:gd name="connsiteY1691" fmla="*/ 4010554 h 4756150"/>
              <a:gd name="connsiteX1692" fmla="*/ 1299104 w 12191999"/>
              <a:gd name="connsiteY1692" fmla="*/ 3995738 h 4756150"/>
              <a:gd name="connsiteX1693" fmla="*/ 1287992 w 12191999"/>
              <a:gd name="connsiteY1693" fmla="*/ 3981979 h 4756150"/>
              <a:gd name="connsiteX1694" fmla="*/ 1278467 w 12191999"/>
              <a:gd name="connsiteY1694" fmla="*/ 3969279 h 4756150"/>
              <a:gd name="connsiteX1695" fmla="*/ 1271059 w 12191999"/>
              <a:gd name="connsiteY1695" fmla="*/ 3958167 h 4756150"/>
              <a:gd name="connsiteX1696" fmla="*/ 1264709 w 12191999"/>
              <a:gd name="connsiteY1696" fmla="*/ 3947583 h 4756150"/>
              <a:gd name="connsiteX1697" fmla="*/ 1259946 w 12191999"/>
              <a:gd name="connsiteY1697" fmla="*/ 3938588 h 4756150"/>
              <a:gd name="connsiteX1698" fmla="*/ 1257300 w 12191999"/>
              <a:gd name="connsiteY1698" fmla="*/ 3929592 h 4756150"/>
              <a:gd name="connsiteX1699" fmla="*/ 1255713 w 12191999"/>
              <a:gd name="connsiteY1699" fmla="*/ 3921654 h 4756150"/>
              <a:gd name="connsiteX1700" fmla="*/ 1255184 w 12191999"/>
              <a:gd name="connsiteY1700" fmla="*/ 3914775 h 4756150"/>
              <a:gd name="connsiteX1701" fmla="*/ 1255713 w 12191999"/>
              <a:gd name="connsiteY1701" fmla="*/ 3908425 h 4756150"/>
              <a:gd name="connsiteX1702" fmla="*/ 1257829 w 12191999"/>
              <a:gd name="connsiteY1702" fmla="*/ 3902604 h 4756150"/>
              <a:gd name="connsiteX1703" fmla="*/ 1260475 w 12191999"/>
              <a:gd name="connsiteY1703" fmla="*/ 3897313 h 4756150"/>
              <a:gd name="connsiteX1704" fmla="*/ 1264179 w 12191999"/>
              <a:gd name="connsiteY1704" fmla="*/ 3893079 h 4756150"/>
              <a:gd name="connsiteX1705" fmla="*/ 1268942 w 12191999"/>
              <a:gd name="connsiteY1705" fmla="*/ 3888317 h 4756150"/>
              <a:gd name="connsiteX1706" fmla="*/ 1273704 w 12191999"/>
              <a:gd name="connsiteY1706" fmla="*/ 3884083 h 4756150"/>
              <a:gd name="connsiteX1707" fmla="*/ 1278996 w 12191999"/>
              <a:gd name="connsiteY1707" fmla="*/ 3880379 h 4756150"/>
              <a:gd name="connsiteX1708" fmla="*/ 1285346 w 12191999"/>
              <a:gd name="connsiteY1708" fmla="*/ 3877204 h 4756150"/>
              <a:gd name="connsiteX1709" fmla="*/ 1291696 w 12191999"/>
              <a:gd name="connsiteY1709" fmla="*/ 3874029 h 4756150"/>
              <a:gd name="connsiteX1710" fmla="*/ 1305454 w 12191999"/>
              <a:gd name="connsiteY1710" fmla="*/ 3867150 h 4756150"/>
              <a:gd name="connsiteX1711" fmla="*/ 1319213 w 12191999"/>
              <a:gd name="connsiteY1711" fmla="*/ 3860271 h 4756150"/>
              <a:gd name="connsiteX1712" fmla="*/ 1326092 w 12191999"/>
              <a:gd name="connsiteY1712" fmla="*/ 3856567 h 4756150"/>
              <a:gd name="connsiteX1713" fmla="*/ 1332971 w 12191999"/>
              <a:gd name="connsiteY1713" fmla="*/ 3852863 h 4756150"/>
              <a:gd name="connsiteX1714" fmla="*/ 1338792 w 12191999"/>
              <a:gd name="connsiteY1714" fmla="*/ 3848100 h 4756150"/>
              <a:gd name="connsiteX1715" fmla="*/ 1344613 w 12191999"/>
              <a:gd name="connsiteY1715" fmla="*/ 3843867 h 4756150"/>
              <a:gd name="connsiteX1716" fmla="*/ 1349904 w 12191999"/>
              <a:gd name="connsiteY1716" fmla="*/ 3839104 h 4756150"/>
              <a:gd name="connsiteX1717" fmla="*/ 1354667 w 12191999"/>
              <a:gd name="connsiteY1717" fmla="*/ 3833813 h 4756150"/>
              <a:gd name="connsiteX1718" fmla="*/ 1358371 w 12191999"/>
              <a:gd name="connsiteY1718" fmla="*/ 3826933 h 4756150"/>
              <a:gd name="connsiteX1719" fmla="*/ 1361017 w 12191999"/>
              <a:gd name="connsiteY1719" fmla="*/ 3820583 h 4756150"/>
              <a:gd name="connsiteX1720" fmla="*/ 1363134 w 12191999"/>
              <a:gd name="connsiteY1720" fmla="*/ 3813175 h 4756150"/>
              <a:gd name="connsiteX1721" fmla="*/ 1364192 w 12191999"/>
              <a:gd name="connsiteY1721" fmla="*/ 3804708 h 4756150"/>
              <a:gd name="connsiteX1722" fmla="*/ 1056746 w 12191999"/>
              <a:gd name="connsiteY1722" fmla="*/ 3895196 h 4756150"/>
              <a:gd name="connsiteX1723" fmla="*/ 1024467 w 12191999"/>
              <a:gd name="connsiteY1723" fmla="*/ 3882496 h 4756150"/>
              <a:gd name="connsiteX1724" fmla="*/ 992717 w 12191999"/>
              <a:gd name="connsiteY1724" fmla="*/ 3869796 h 4756150"/>
              <a:gd name="connsiteX1725" fmla="*/ 976842 w 12191999"/>
              <a:gd name="connsiteY1725" fmla="*/ 3863975 h 4756150"/>
              <a:gd name="connsiteX1726" fmla="*/ 960967 w 12191999"/>
              <a:gd name="connsiteY1726" fmla="*/ 3858154 h 4756150"/>
              <a:gd name="connsiteX1727" fmla="*/ 944563 w 12191999"/>
              <a:gd name="connsiteY1727" fmla="*/ 3852863 h 4756150"/>
              <a:gd name="connsiteX1728" fmla="*/ 929217 w 12191999"/>
              <a:gd name="connsiteY1728" fmla="*/ 3848100 h 4756150"/>
              <a:gd name="connsiteX1729" fmla="*/ 920221 w 12191999"/>
              <a:gd name="connsiteY1729" fmla="*/ 3845454 h 4756150"/>
              <a:gd name="connsiteX1730" fmla="*/ 911754 w 12191999"/>
              <a:gd name="connsiteY1730" fmla="*/ 3842279 h 4756150"/>
              <a:gd name="connsiteX1731" fmla="*/ 903817 w 12191999"/>
              <a:gd name="connsiteY1731" fmla="*/ 3839104 h 4756150"/>
              <a:gd name="connsiteX1732" fmla="*/ 895879 w 12191999"/>
              <a:gd name="connsiteY1732" fmla="*/ 3835400 h 4756150"/>
              <a:gd name="connsiteX1733" fmla="*/ 889000 w 12191999"/>
              <a:gd name="connsiteY1733" fmla="*/ 3831167 h 4756150"/>
              <a:gd name="connsiteX1734" fmla="*/ 881592 w 12191999"/>
              <a:gd name="connsiteY1734" fmla="*/ 3825875 h 4756150"/>
              <a:gd name="connsiteX1735" fmla="*/ 875242 w 12191999"/>
              <a:gd name="connsiteY1735" fmla="*/ 3820583 h 4756150"/>
              <a:gd name="connsiteX1736" fmla="*/ 869421 w 12191999"/>
              <a:gd name="connsiteY1736" fmla="*/ 3814763 h 4756150"/>
              <a:gd name="connsiteX1737" fmla="*/ 863600 w 12191999"/>
              <a:gd name="connsiteY1737" fmla="*/ 3807883 h 4756150"/>
              <a:gd name="connsiteX1738" fmla="*/ 858308 w 12191999"/>
              <a:gd name="connsiteY1738" fmla="*/ 3801004 h 4756150"/>
              <a:gd name="connsiteX1739" fmla="*/ 853546 w 12191999"/>
              <a:gd name="connsiteY1739" fmla="*/ 3794125 h 4756150"/>
              <a:gd name="connsiteX1740" fmla="*/ 849313 w 12191999"/>
              <a:gd name="connsiteY1740" fmla="*/ 3785658 h 4756150"/>
              <a:gd name="connsiteX1741" fmla="*/ 845608 w 12191999"/>
              <a:gd name="connsiteY1741" fmla="*/ 3777192 h 4756150"/>
              <a:gd name="connsiteX1742" fmla="*/ 842434 w 12191999"/>
              <a:gd name="connsiteY1742" fmla="*/ 3767138 h 4756150"/>
              <a:gd name="connsiteX1743" fmla="*/ 839788 w 12191999"/>
              <a:gd name="connsiteY1743" fmla="*/ 3757613 h 4756150"/>
              <a:gd name="connsiteX1744" fmla="*/ 837671 w 12191999"/>
              <a:gd name="connsiteY1744" fmla="*/ 3746500 h 4756150"/>
              <a:gd name="connsiteX1745" fmla="*/ 836613 w 12191999"/>
              <a:gd name="connsiteY1745" fmla="*/ 3736975 h 4756150"/>
              <a:gd name="connsiteX1746" fmla="*/ 836083 w 12191999"/>
              <a:gd name="connsiteY1746" fmla="*/ 3726921 h 4756150"/>
              <a:gd name="connsiteX1747" fmla="*/ 836083 w 12191999"/>
              <a:gd name="connsiteY1747" fmla="*/ 3717396 h 4756150"/>
              <a:gd name="connsiteX1748" fmla="*/ 836613 w 12191999"/>
              <a:gd name="connsiteY1748" fmla="*/ 3708400 h 4756150"/>
              <a:gd name="connsiteX1749" fmla="*/ 837671 w 12191999"/>
              <a:gd name="connsiteY1749" fmla="*/ 3700463 h 4756150"/>
              <a:gd name="connsiteX1750" fmla="*/ 839788 w 12191999"/>
              <a:gd name="connsiteY1750" fmla="*/ 3692525 h 4756150"/>
              <a:gd name="connsiteX1751" fmla="*/ 841904 w 12191999"/>
              <a:gd name="connsiteY1751" fmla="*/ 3684588 h 4756150"/>
              <a:gd name="connsiteX1752" fmla="*/ 845079 w 12191999"/>
              <a:gd name="connsiteY1752" fmla="*/ 3677708 h 4756150"/>
              <a:gd name="connsiteX1753" fmla="*/ 849313 w 12191999"/>
              <a:gd name="connsiteY1753" fmla="*/ 3670829 h 4756150"/>
              <a:gd name="connsiteX1754" fmla="*/ 853546 w 12191999"/>
              <a:gd name="connsiteY1754" fmla="*/ 3664479 h 4756150"/>
              <a:gd name="connsiteX1755" fmla="*/ 857779 w 12191999"/>
              <a:gd name="connsiteY1755" fmla="*/ 3658658 h 4756150"/>
              <a:gd name="connsiteX1756" fmla="*/ 863071 w 12191999"/>
              <a:gd name="connsiteY1756" fmla="*/ 3653367 h 4756150"/>
              <a:gd name="connsiteX1757" fmla="*/ 868892 w 12191999"/>
              <a:gd name="connsiteY1757" fmla="*/ 3648075 h 4756150"/>
              <a:gd name="connsiteX1758" fmla="*/ 874713 w 12191999"/>
              <a:gd name="connsiteY1758" fmla="*/ 3643842 h 4756150"/>
              <a:gd name="connsiteX1759" fmla="*/ 881063 w 12191999"/>
              <a:gd name="connsiteY1759" fmla="*/ 3639608 h 4756150"/>
              <a:gd name="connsiteX1760" fmla="*/ 888471 w 12191999"/>
              <a:gd name="connsiteY1760" fmla="*/ 3635904 h 4756150"/>
              <a:gd name="connsiteX1761" fmla="*/ 899054 w 12191999"/>
              <a:gd name="connsiteY1761" fmla="*/ 3630613 h 4756150"/>
              <a:gd name="connsiteX1762" fmla="*/ 910167 w 12191999"/>
              <a:gd name="connsiteY1762" fmla="*/ 3625850 h 4756150"/>
              <a:gd name="connsiteX1763" fmla="*/ 920750 w 12191999"/>
              <a:gd name="connsiteY1763" fmla="*/ 3622146 h 4756150"/>
              <a:gd name="connsiteX1764" fmla="*/ 932392 w 12191999"/>
              <a:gd name="connsiteY1764" fmla="*/ 3618442 h 4756150"/>
              <a:gd name="connsiteX1765" fmla="*/ 955146 w 12191999"/>
              <a:gd name="connsiteY1765" fmla="*/ 3611033 h 4756150"/>
              <a:gd name="connsiteX1766" fmla="*/ 977371 w 12191999"/>
              <a:gd name="connsiteY1766" fmla="*/ 3604154 h 4756150"/>
              <a:gd name="connsiteX1767" fmla="*/ 999596 w 12191999"/>
              <a:gd name="connsiteY1767" fmla="*/ 3596746 h 4756150"/>
              <a:gd name="connsiteX1768" fmla="*/ 1011238 w 12191999"/>
              <a:gd name="connsiteY1768" fmla="*/ 3592513 h 4756150"/>
              <a:gd name="connsiteX1769" fmla="*/ 1021292 w 12191999"/>
              <a:gd name="connsiteY1769" fmla="*/ 3587221 h 4756150"/>
              <a:gd name="connsiteX1770" fmla="*/ 1032404 w 12191999"/>
              <a:gd name="connsiteY1770" fmla="*/ 3582458 h 4756150"/>
              <a:gd name="connsiteX1771" fmla="*/ 1042459 w 12191999"/>
              <a:gd name="connsiteY1771" fmla="*/ 3576638 h 4756150"/>
              <a:gd name="connsiteX1772" fmla="*/ 1052513 w 12191999"/>
              <a:gd name="connsiteY1772" fmla="*/ 3569229 h 4756150"/>
              <a:gd name="connsiteX1773" fmla="*/ 1062038 w 12191999"/>
              <a:gd name="connsiteY1773" fmla="*/ 3562350 h 4756150"/>
              <a:gd name="connsiteX1774" fmla="*/ 1065742 w 12191999"/>
              <a:gd name="connsiteY1774" fmla="*/ 3558646 h 4756150"/>
              <a:gd name="connsiteX1775" fmla="*/ 1069975 w 12191999"/>
              <a:gd name="connsiteY1775" fmla="*/ 3554942 h 4756150"/>
              <a:gd name="connsiteX1776" fmla="*/ 1076325 w 12191999"/>
              <a:gd name="connsiteY1776" fmla="*/ 3546475 h 4756150"/>
              <a:gd name="connsiteX1777" fmla="*/ 1090084 w 12191999"/>
              <a:gd name="connsiteY1777" fmla="*/ 3528483 h 4756150"/>
              <a:gd name="connsiteX1778" fmla="*/ 1092200 w 12191999"/>
              <a:gd name="connsiteY1778" fmla="*/ 3534833 h 4756150"/>
              <a:gd name="connsiteX1779" fmla="*/ 1094846 w 12191999"/>
              <a:gd name="connsiteY1779" fmla="*/ 3540125 h 4756150"/>
              <a:gd name="connsiteX1780" fmla="*/ 1098550 w 12191999"/>
              <a:gd name="connsiteY1780" fmla="*/ 3539067 h 4756150"/>
              <a:gd name="connsiteX1781" fmla="*/ 1094317 w 12191999"/>
              <a:gd name="connsiteY1781" fmla="*/ 3534304 h 4756150"/>
              <a:gd name="connsiteX1782" fmla="*/ 1090084 w 12191999"/>
              <a:gd name="connsiteY1782" fmla="*/ 3528483 h 4756150"/>
              <a:gd name="connsiteX1783" fmla="*/ 1094846 w 12191999"/>
              <a:gd name="connsiteY1783" fmla="*/ 3523192 h 4756150"/>
              <a:gd name="connsiteX1784" fmla="*/ 1099609 w 12191999"/>
              <a:gd name="connsiteY1784" fmla="*/ 3517900 h 4756150"/>
              <a:gd name="connsiteX1785" fmla="*/ 1104371 w 12191999"/>
              <a:gd name="connsiteY1785" fmla="*/ 3513138 h 4756150"/>
              <a:gd name="connsiteX1786" fmla="*/ 1110192 w 12191999"/>
              <a:gd name="connsiteY1786" fmla="*/ 3507846 h 4756150"/>
              <a:gd name="connsiteX1787" fmla="*/ 1115484 w 12191999"/>
              <a:gd name="connsiteY1787" fmla="*/ 3504142 h 4756150"/>
              <a:gd name="connsiteX1788" fmla="*/ 1121304 w 12191999"/>
              <a:gd name="connsiteY1788" fmla="*/ 3500438 h 4756150"/>
              <a:gd name="connsiteX1789" fmla="*/ 1127125 w 12191999"/>
              <a:gd name="connsiteY1789" fmla="*/ 3497263 h 4756150"/>
              <a:gd name="connsiteX1790" fmla="*/ 1132946 w 12191999"/>
              <a:gd name="connsiteY1790" fmla="*/ 3494617 h 4756150"/>
              <a:gd name="connsiteX1791" fmla="*/ 1139296 w 12191999"/>
              <a:gd name="connsiteY1791" fmla="*/ 3491442 h 4756150"/>
              <a:gd name="connsiteX1792" fmla="*/ 1145117 w 12191999"/>
              <a:gd name="connsiteY1792" fmla="*/ 3489325 h 4756150"/>
              <a:gd name="connsiteX1793" fmla="*/ 1157817 w 12191999"/>
              <a:gd name="connsiteY1793" fmla="*/ 3485621 h 4756150"/>
              <a:gd name="connsiteX1794" fmla="*/ 1171046 w 12191999"/>
              <a:gd name="connsiteY1794" fmla="*/ 3482446 h 4756150"/>
              <a:gd name="connsiteX1795" fmla="*/ 1183746 w 12191999"/>
              <a:gd name="connsiteY1795" fmla="*/ 3480858 h 4756150"/>
              <a:gd name="connsiteX1796" fmla="*/ 1197504 w 12191999"/>
              <a:gd name="connsiteY1796" fmla="*/ 3479271 h 4756150"/>
              <a:gd name="connsiteX1797" fmla="*/ 1211263 w 12191999"/>
              <a:gd name="connsiteY1797" fmla="*/ 3478213 h 4756150"/>
              <a:gd name="connsiteX1798" fmla="*/ 1238779 w 12191999"/>
              <a:gd name="connsiteY1798" fmla="*/ 3476096 h 4756150"/>
              <a:gd name="connsiteX1799" fmla="*/ 1252538 w 12191999"/>
              <a:gd name="connsiteY1799" fmla="*/ 3475038 h 4756150"/>
              <a:gd name="connsiteX1800" fmla="*/ 1265767 w 12191999"/>
              <a:gd name="connsiteY1800" fmla="*/ 3473979 h 4756150"/>
              <a:gd name="connsiteX1801" fmla="*/ 1278996 w 12191999"/>
              <a:gd name="connsiteY1801" fmla="*/ 3471333 h 4756150"/>
              <a:gd name="connsiteX1802" fmla="*/ 1292225 w 12191999"/>
              <a:gd name="connsiteY1802" fmla="*/ 3469217 h 4756150"/>
              <a:gd name="connsiteX1803" fmla="*/ 1290109 w 12191999"/>
              <a:gd name="connsiteY1803" fmla="*/ 3460221 h 4756150"/>
              <a:gd name="connsiteX1804" fmla="*/ 1287463 w 12191999"/>
              <a:gd name="connsiteY1804" fmla="*/ 3453342 h 4756150"/>
              <a:gd name="connsiteX1805" fmla="*/ 1283759 w 12191999"/>
              <a:gd name="connsiteY1805" fmla="*/ 3447521 h 4756150"/>
              <a:gd name="connsiteX1806" fmla="*/ 1281113 w 12191999"/>
              <a:gd name="connsiteY1806" fmla="*/ 3443288 h 4756150"/>
              <a:gd name="connsiteX1807" fmla="*/ 1277938 w 12191999"/>
              <a:gd name="connsiteY1807" fmla="*/ 3440642 h 4756150"/>
              <a:gd name="connsiteX1808" fmla="*/ 1274763 w 12191999"/>
              <a:gd name="connsiteY1808" fmla="*/ 3438525 h 4756150"/>
              <a:gd name="connsiteX1809" fmla="*/ 1271588 w 12191999"/>
              <a:gd name="connsiteY1809" fmla="*/ 3437467 h 4756150"/>
              <a:gd name="connsiteX1810" fmla="*/ 1268413 w 12191999"/>
              <a:gd name="connsiteY1810" fmla="*/ 3436938 h 4756150"/>
              <a:gd name="connsiteX1811" fmla="*/ 1264179 w 12191999"/>
              <a:gd name="connsiteY1811" fmla="*/ 3436938 h 4756150"/>
              <a:gd name="connsiteX1812" fmla="*/ 1261004 w 12191999"/>
              <a:gd name="connsiteY1812" fmla="*/ 3437467 h 4756150"/>
              <a:gd name="connsiteX1813" fmla="*/ 1254125 w 12191999"/>
              <a:gd name="connsiteY1813" fmla="*/ 3439054 h 4756150"/>
              <a:gd name="connsiteX1814" fmla="*/ 1247775 w 12191999"/>
              <a:gd name="connsiteY1814" fmla="*/ 3440642 h 4756150"/>
              <a:gd name="connsiteX1815" fmla="*/ 1244071 w 12191999"/>
              <a:gd name="connsiteY1815" fmla="*/ 3440642 h 4756150"/>
              <a:gd name="connsiteX1816" fmla="*/ 1240896 w 12191999"/>
              <a:gd name="connsiteY1816" fmla="*/ 3440113 h 4756150"/>
              <a:gd name="connsiteX1817" fmla="*/ 1233488 w 12191999"/>
              <a:gd name="connsiteY1817" fmla="*/ 3438525 h 4756150"/>
              <a:gd name="connsiteX1818" fmla="*/ 1225550 w 12191999"/>
              <a:gd name="connsiteY1818" fmla="*/ 3435879 h 4756150"/>
              <a:gd name="connsiteX1819" fmla="*/ 1218142 w 12191999"/>
              <a:gd name="connsiteY1819" fmla="*/ 3432175 h 4756150"/>
              <a:gd name="connsiteX1820" fmla="*/ 1210204 w 12191999"/>
              <a:gd name="connsiteY1820" fmla="*/ 3428471 h 4756150"/>
              <a:gd name="connsiteX1821" fmla="*/ 1202267 w 12191999"/>
              <a:gd name="connsiteY1821" fmla="*/ 3424238 h 4756150"/>
              <a:gd name="connsiteX1822" fmla="*/ 1194859 w 12191999"/>
              <a:gd name="connsiteY1822" fmla="*/ 3420004 h 4756150"/>
              <a:gd name="connsiteX1823" fmla="*/ 1187979 w 12191999"/>
              <a:gd name="connsiteY1823" fmla="*/ 3415242 h 4756150"/>
              <a:gd name="connsiteX1824" fmla="*/ 1180571 w 12191999"/>
              <a:gd name="connsiteY1824" fmla="*/ 3409421 h 4756150"/>
              <a:gd name="connsiteX1825" fmla="*/ 1174750 w 12191999"/>
              <a:gd name="connsiteY1825" fmla="*/ 3404129 h 4756150"/>
              <a:gd name="connsiteX1826" fmla="*/ 1168929 w 12191999"/>
              <a:gd name="connsiteY1826" fmla="*/ 3398838 h 4756150"/>
              <a:gd name="connsiteX1827" fmla="*/ 1163638 w 12191999"/>
              <a:gd name="connsiteY1827" fmla="*/ 3393546 h 4756150"/>
              <a:gd name="connsiteX1828" fmla="*/ 1159934 w 12191999"/>
              <a:gd name="connsiteY1828" fmla="*/ 3387725 h 4756150"/>
              <a:gd name="connsiteX1829" fmla="*/ 1157288 w 12191999"/>
              <a:gd name="connsiteY1829" fmla="*/ 3382433 h 4756150"/>
              <a:gd name="connsiteX1830" fmla="*/ 1155700 w 12191999"/>
              <a:gd name="connsiteY1830" fmla="*/ 3377671 h 4756150"/>
              <a:gd name="connsiteX1831" fmla="*/ 1155171 w 12191999"/>
              <a:gd name="connsiteY1831" fmla="*/ 3375025 h 4756150"/>
              <a:gd name="connsiteX1832" fmla="*/ 1155171 w 12191999"/>
              <a:gd name="connsiteY1832" fmla="*/ 3372379 h 4756150"/>
              <a:gd name="connsiteX1833" fmla="*/ 1155171 w 12191999"/>
              <a:gd name="connsiteY1833" fmla="*/ 3369733 h 4756150"/>
              <a:gd name="connsiteX1834" fmla="*/ 1156229 w 12191999"/>
              <a:gd name="connsiteY1834" fmla="*/ 3367617 h 4756150"/>
              <a:gd name="connsiteX1835" fmla="*/ 1161521 w 12191999"/>
              <a:gd name="connsiteY1835" fmla="*/ 3351742 h 4756150"/>
              <a:gd name="connsiteX1836" fmla="*/ 1166813 w 12191999"/>
              <a:gd name="connsiteY1836" fmla="*/ 3333750 h 4756150"/>
              <a:gd name="connsiteX1837" fmla="*/ 1174221 w 12191999"/>
              <a:gd name="connsiteY1837" fmla="*/ 3315229 h 4756150"/>
              <a:gd name="connsiteX1838" fmla="*/ 1177925 w 12191999"/>
              <a:gd name="connsiteY1838" fmla="*/ 3305704 h 4756150"/>
              <a:gd name="connsiteX1839" fmla="*/ 1181629 w 12191999"/>
              <a:gd name="connsiteY1839" fmla="*/ 3297767 h 4756150"/>
              <a:gd name="connsiteX1840" fmla="*/ 1186392 w 12191999"/>
              <a:gd name="connsiteY1840" fmla="*/ 3289829 h 4756150"/>
              <a:gd name="connsiteX1841" fmla="*/ 1191684 w 12191999"/>
              <a:gd name="connsiteY1841" fmla="*/ 3282950 h 4756150"/>
              <a:gd name="connsiteX1842" fmla="*/ 1196975 w 12191999"/>
              <a:gd name="connsiteY1842" fmla="*/ 3277658 h 4756150"/>
              <a:gd name="connsiteX1843" fmla="*/ 1200150 w 12191999"/>
              <a:gd name="connsiteY1843" fmla="*/ 3275013 h 4756150"/>
              <a:gd name="connsiteX1844" fmla="*/ 1202796 w 12191999"/>
              <a:gd name="connsiteY1844" fmla="*/ 3272896 h 4756150"/>
              <a:gd name="connsiteX1845" fmla="*/ 1205971 w 12191999"/>
              <a:gd name="connsiteY1845" fmla="*/ 3271308 h 4756150"/>
              <a:gd name="connsiteX1846" fmla="*/ 1210204 w 12191999"/>
              <a:gd name="connsiteY1846" fmla="*/ 3270250 h 4756150"/>
              <a:gd name="connsiteX1847" fmla="*/ 1213379 w 12191999"/>
              <a:gd name="connsiteY1847" fmla="*/ 3269192 h 4756150"/>
              <a:gd name="connsiteX1848" fmla="*/ 1217084 w 12191999"/>
              <a:gd name="connsiteY1848" fmla="*/ 3269192 h 4756150"/>
              <a:gd name="connsiteX1849" fmla="*/ 1221317 w 12191999"/>
              <a:gd name="connsiteY1849" fmla="*/ 3269192 h 4756150"/>
              <a:gd name="connsiteX1850" fmla="*/ 1225021 w 12191999"/>
              <a:gd name="connsiteY1850" fmla="*/ 3270250 h 4756150"/>
              <a:gd name="connsiteX1851" fmla="*/ 1229784 w 12191999"/>
              <a:gd name="connsiteY1851" fmla="*/ 3271308 h 4756150"/>
              <a:gd name="connsiteX1852" fmla="*/ 1234546 w 12191999"/>
              <a:gd name="connsiteY1852" fmla="*/ 3273954 h 4756150"/>
              <a:gd name="connsiteX1853" fmla="*/ 1240896 w 12191999"/>
              <a:gd name="connsiteY1853" fmla="*/ 3276600 h 4756150"/>
              <a:gd name="connsiteX1854" fmla="*/ 1246717 w 12191999"/>
              <a:gd name="connsiteY1854" fmla="*/ 3279246 h 4756150"/>
              <a:gd name="connsiteX1855" fmla="*/ 1253067 w 12191999"/>
              <a:gd name="connsiteY1855" fmla="*/ 3281363 h 4756150"/>
              <a:gd name="connsiteX1856" fmla="*/ 1258888 w 12191999"/>
              <a:gd name="connsiteY1856" fmla="*/ 3282421 h 4756150"/>
              <a:gd name="connsiteX1857" fmla="*/ 1264179 w 12191999"/>
              <a:gd name="connsiteY1857" fmla="*/ 3283479 h 4756150"/>
              <a:gd name="connsiteX1858" fmla="*/ 1269471 w 12191999"/>
              <a:gd name="connsiteY1858" fmla="*/ 3284538 h 4756150"/>
              <a:gd name="connsiteX1859" fmla="*/ 1274763 w 12191999"/>
              <a:gd name="connsiteY1859" fmla="*/ 3284538 h 4756150"/>
              <a:gd name="connsiteX1860" fmla="*/ 1278996 w 12191999"/>
              <a:gd name="connsiteY1860" fmla="*/ 3284538 h 4756150"/>
              <a:gd name="connsiteX1861" fmla="*/ 1283759 w 12191999"/>
              <a:gd name="connsiteY1861" fmla="*/ 3284008 h 4756150"/>
              <a:gd name="connsiteX1862" fmla="*/ 1288521 w 12191999"/>
              <a:gd name="connsiteY1862" fmla="*/ 3283479 h 4756150"/>
              <a:gd name="connsiteX1863" fmla="*/ 1292225 w 12191999"/>
              <a:gd name="connsiteY1863" fmla="*/ 3282421 h 4756150"/>
              <a:gd name="connsiteX1864" fmla="*/ 1296459 w 12191999"/>
              <a:gd name="connsiteY1864" fmla="*/ 3280833 h 4756150"/>
              <a:gd name="connsiteX1865" fmla="*/ 1303338 w 12191999"/>
              <a:gd name="connsiteY1865" fmla="*/ 3277658 h 4756150"/>
              <a:gd name="connsiteX1866" fmla="*/ 1310746 w 12191999"/>
              <a:gd name="connsiteY1866" fmla="*/ 3272367 h 4756150"/>
              <a:gd name="connsiteX1867" fmla="*/ 1317096 w 12191999"/>
              <a:gd name="connsiteY1867" fmla="*/ 3267075 h 4756150"/>
              <a:gd name="connsiteX1868" fmla="*/ 1322917 w 12191999"/>
              <a:gd name="connsiteY1868" fmla="*/ 3261254 h 4756150"/>
              <a:gd name="connsiteX1869" fmla="*/ 1329267 w 12191999"/>
              <a:gd name="connsiteY1869" fmla="*/ 3254904 h 4756150"/>
              <a:gd name="connsiteX1870" fmla="*/ 1335088 w 12191999"/>
              <a:gd name="connsiteY1870" fmla="*/ 3248025 h 4756150"/>
              <a:gd name="connsiteX1871" fmla="*/ 1345671 w 12191999"/>
              <a:gd name="connsiteY1871" fmla="*/ 3233208 h 4756150"/>
              <a:gd name="connsiteX1872" fmla="*/ 1352021 w 12191999"/>
              <a:gd name="connsiteY1872" fmla="*/ 3226329 h 4756150"/>
              <a:gd name="connsiteX1873" fmla="*/ 1357842 w 12191999"/>
              <a:gd name="connsiteY1873" fmla="*/ 3219450 h 4756150"/>
              <a:gd name="connsiteX1874" fmla="*/ 1361017 w 12191999"/>
              <a:gd name="connsiteY1874" fmla="*/ 3217863 h 4756150"/>
              <a:gd name="connsiteX1875" fmla="*/ 1364721 w 12191999"/>
              <a:gd name="connsiteY1875" fmla="*/ 3216804 h 4756150"/>
              <a:gd name="connsiteX1876" fmla="*/ 1372129 w 12191999"/>
              <a:gd name="connsiteY1876" fmla="*/ 3215217 h 4756150"/>
              <a:gd name="connsiteX1877" fmla="*/ 1397529 w 12191999"/>
              <a:gd name="connsiteY1877" fmla="*/ 3206221 h 4756150"/>
              <a:gd name="connsiteX1878" fmla="*/ 1422929 w 12191999"/>
              <a:gd name="connsiteY1878" fmla="*/ 3196696 h 4756150"/>
              <a:gd name="connsiteX1879" fmla="*/ 1448329 w 12191999"/>
              <a:gd name="connsiteY1879" fmla="*/ 3186113 h 4756150"/>
              <a:gd name="connsiteX1880" fmla="*/ 1473200 w 12191999"/>
              <a:gd name="connsiteY1880" fmla="*/ 3175000 h 4756150"/>
              <a:gd name="connsiteX1881" fmla="*/ 1497542 w 12191999"/>
              <a:gd name="connsiteY1881" fmla="*/ 3163358 h 4756150"/>
              <a:gd name="connsiteX1882" fmla="*/ 1522413 w 12191999"/>
              <a:gd name="connsiteY1882" fmla="*/ 3151188 h 4756150"/>
              <a:gd name="connsiteX1883" fmla="*/ 1571096 w 12191999"/>
              <a:gd name="connsiteY1883" fmla="*/ 3126846 h 4756150"/>
              <a:gd name="connsiteX1884" fmla="*/ 1595438 w 12191999"/>
              <a:gd name="connsiteY1884" fmla="*/ 3115204 h 4756150"/>
              <a:gd name="connsiteX1885" fmla="*/ 1619779 w 12191999"/>
              <a:gd name="connsiteY1885" fmla="*/ 3103033 h 4756150"/>
              <a:gd name="connsiteX1886" fmla="*/ 1644650 w 12191999"/>
              <a:gd name="connsiteY1886" fmla="*/ 3091392 h 4756150"/>
              <a:gd name="connsiteX1887" fmla="*/ 1670050 w 12191999"/>
              <a:gd name="connsiteY1887" fmla="*/ 3080808 h 4756150"/>
              <a:gd name="connsiteX1888" fmla="*/ 1694921 w 12191999"/>
              <a:gd name="connsiteY1888" fmla="*/ 3070754 h 4756150"/>
              <a:gd name="connsiteX1889" fmla="*/ 1720321 w 12191999"/>
              <a:gd name="connsiteY1889" fmla="*/ 3061758 h 4756150"/>
              <a:gd name="connsiteX1890" fmla="*/ 1746779 w 12191999"/>
              <a:gd name="connsiteY1890" fmla="*/ 3053292 h 4756150"/>
              <a:gd name="connsiteX1891" fmla="*/ 1760009 w 12191999"/>
              <a:gd name="connsiteY1891" fmla="*/ 3049588 h 4756150"/>
              <a:gd name="connsiteX1892" fmla="*/ 1773238 w 12191999"/>
              <a:gd name="connsiteY1892" fmla="*/ 3046413 h 4756150"/>
              <a:gd name="connsiteX1893" fmla="*/ 1793875 w 12191999"/>
              <a:gd name="connsiteY1893" fmla="*/ 3041121 h 4756150"/>
              <a:gd name="connsiteX1894" fmla="*/ 1801813 w 12191999"/>
              <a:gd name="connsiteY1894" fmla="*/ 3038475 h 4756150"/>
              <a:gd name="connsiteX1895" fmla="*/ 1809221 w 12191999"/>
              <a:gd name="connsiteY1895" fmla="*/ 3035829 h 4756150"/>
              <a:gd name="connsiteX1896" fmla="*/ 1814513 w 12191999"/>
              <a:gd name="connsiteY1896" fmla="*/ 3032654 h 4756150"/>
              <a:gd name="connsiteX1897" fmla="*/ 1819275 w 12191999"/>
              <a:gd name="connsiteY1897" fmla="*/ 3030008 h 4756150"/>
              <a:gd name="connsiteX1898" fmla="*/ 1822979 w 12191999"/>
              <a:gd name="connsiteY1898" fmla="*/ 3026304 h 4756150"/>
              <a:gd name="connsiteX1899" fmla="*/ 1826154 w 12191999"/>
              <a:gd name="connsiteY1899" fmla="*/ 3022600 h 4756150"/>
              <a:gd name="connsiteX1900" fmla="*/ 1828271 w 12191999"/>
              <a:gd name="connsiteY1900" fmla="*/ 3018367 h 4756150"/>
              <a:gd name="connsiteX1901" fmla="*/ 1829329 w 12191999"/>
              <a:gd name="connsiteY1901" fmla="*/ 3013075 h 4756150"/>
              <a:gd name="connsiteX1902" fmla="*/ 1829329 w 12191999"/>
              <a:gd name="connsiteY1902" fmla="*/ 3007254 h 4756150"/>
              <a:gd name="connsiteX1903" fmla="*/ 1829329 w 12191999"/>
              <a:gd name="connsiteY1903" fmla="*/ 3000904 h 4756150"/>
              <a:gd name="connsiteX1904" fmla="*/ 1828800 w 12191999"/>
              <a:gd name="connsiteY1904" fmla="*/ 2993496 h 4756150"/>
              <a:gd name="connsiteX1905" fmla="*/ 1827742 w 12191999"/>
              <a:gd name="connsiteY1905" fmla="*/ 2985029 h 4756150"/>
              <a:gd name="connsiteX1906" fmla="*/ 1823509 w 12191999"/>
              <a:gd name="connsiteY1906" fmla="*/ 2964392 h 4756150"/>
              <a:gd name="connsiteX1907" fmla="*/ 1764771 w 12191999"/>
              <a:gd name="connsiteY1907" fmla="*/ 3003550 h 4756150"/>
              <a:gd name="connsiteX1908" fmla="*/ 1761067 w 12191999"/>
              <a:gd name="connsiteY1908" fmla="*/ 3006196 h 4756150"/>
              <a:gd name="connsiteX1909" fmla="*/ 1757363 w 12191999"/>
              <a:gd name="connsiteY1909" fmla="*/ 3008313 h 4756150"/>
              <a:gd name="connsiteX1910" fmla="*/ 1753129 w 12191999"/>
              <a:gd name="connsiteY1910" fmla="*/ 3010429 h 4756150"/>
              <a:gd name="connsiteX1911" fmla="*/ 1749425 w 12191999"/>
              <a:gd name="connsiteY1911" fmla="*/ 3012017 h 4756150"/>
              <a:gd name="connsiteX1912" fmla="*/ 1744663 w 12191999"/>
              <a:gd name="connsiteY1912" fmla="*/ 3013075 h 4756150"/>
              <a:gd name="connsiteX1913" fmla="*/ 1740959 w 12191999"/>
              <a:gd name="connsiteY1913" fmla="*/ 3013604 h 4756150"/>
              <a:gd name="connsiteX1914" fmla="*/ 1736725 w 12191999"/>
              <a:gd name="connsiteY1914" fmla="*/ 3014133 h 4756150"/>
              <a:gd name="connsiteX1915" fmla="*/ 1732492 w 12191999"/>
              <a:gd name="connsiteY1915" fmla="*/ 3014133 h 4756150"/>
              <a:gd name="connsiteX1916" fmla="*/ 1722967 w 12191999"/>
              <a:gd name="connsiteY1916" fmla="*/ 3013075 h 4756150"/>
              <a:gd name="connsiteX1917" fmla="*/ 1714500 w 12191999"/>
              <a:gd name="connsiteY1917" fmla="*/ 3011488 h 4756150"/>
              <a:gd name="connsiteX1918" fmla="*/ 1704975 w 12191999"/>
              <a:gd name="connsiteY1918" fmla="*/ 3008842 h 4756150"/>
              <a:gd name="connsiteX1919" fmla="*/ 1695979 w 12191999"/>
              <a:gd name="connsiteY1919" fmla="*/ 3005138 h 4756150"/>
              <a:gd name="connsiteX1920" fmla="*/ 1695450 w 12191999"/>
              <a:gd name="connsiteY1920" fmla="*/ 3005667 h 4756150"/>
              <a:gd name="connsiteX1921" fmla="*/ 1689100 w 12191999"/>
              <a:gd name="connsiteY1921" fmla="*/ 3012017 h 4756150"/>
              <a:gd name="connsiteX1922" fmla="*/ 1682221 w 12191999"/>
              <a:gd name="connsiteY1922" fmla="*/ 3018896 h 4756150"/>
              <a:gd name="connsiteX1923" fmla="*/ 1675871 w 12191999"/>
              <a:gd name="connsiteY1923" fmla="*/ 3024717 h 4756150"/>
              <a:gd name="connsiteX1924" fmla="*/ 1668992 w 12191999"/>
              <a:gd name="connsiteY1924" fmla="*/ 3030008 h 4756150"/>
              <a:gd name="connsiteX1925" fmla="*/ 1661584 w 12191999"/>
              <a:gd name="connsiteY1925" fmla="*/ 3035300 h 4756150"/>
              <a:gd name="connsiteX1926" fmla="*/ 1654704 w 12191999"/>
              <a:gd name="connsiteY1926" fmla="*/ 3040063 h 4756150"/>
              <a:gd name="connsiteX1927" fmla="*/ 1647296 w 12191999"/>
              <a:gd name="connsiteY1927" fmla="*/ 3044296 h 4756150"/>
              <a:gd name="connsiteX1928" fmla="*/ 1639359 w 12191999"/>
              <a:gd name="connsiteY1928" fmla="*/ 3048000 h 4756150"/>
              <a:gd name="connsiteX1929" fmla="*/ 1631950 w 12191999"/>
              <a:gd name="connsiteY1929" fmla="*/ 3051175 h 4756150"/>
              <a:gd name="connsiteX1930" fmla="*/ 1623484 w 12191999"/>
              <a:gd name="connsiteY1930" fmla="*/ 3054350 h 4756150"/>
              <a:gd name="connsiteX1931" fmla="*/ 1615546 w 12191999"/>
              <a:gd name="connsiteY1931" fmla="*/ 3056996 h 4756150"/>
              <a:gd name="connsiteX1932" fmla="*/ 1607609 w 12191999"/>
              <a:gd name="connsiteY1932" fmla="*/ 3059113 h 4756150"/>
              <a:gd name="connsiteX1933" fmla="*/ 1598613 w 12191999"/>
              <a:gd name="connsiteY1933" fmla="*/ 3060700 h 4756150"/>
              <a:gd name="connsiteX1934" fmla="*/ 1590146 w 12191999"/>
              <a:gd name="connsiteY1934" fmla="*/ 3062288 h 4756150"/>
              <a:gd name="connsiteX1935" fmla="*/ 1580621 w 12191999"/>
              <a:gd name="connsiteY1935" fmla="*/ 3062817 h 4756150"/>
              <a:gd name="connsiteX1936" fmla="*/ 1571625 w 12191999"/>
              <a:gd name="connsiteY1936" fmla="*/ 3063346 h 4756150"/>
              <a:gd name="connsiteX1937" fmla="*/ 1555750 w 12191999"/>
              <a:gd name="connsiteY1937" fmla="*/ 3062288 h 4756150"/>
              <a:gd name="connsiteX1938" fmla="*/ 1550988 w 12191999"/>
              <a:gd name="connsiteY1938" fmla="*/ 3062817 h 4756150"/>
              <a:gd name="connsiteX1939" fmla="*/ 1548871 w 12191999"/>
              <a:gd name="connsiteY1939" fmla="*/ 3062817 h 4756150"/>
              <a:gd name="connsiteX1940" fmla="*/ 1548342 w 12191999"/>
              <a:gd name="connsiteY1940" fmla="*/ 3062817 h 4756150"/>
              <a:gd name="connsiteX1941" fmla="*/ 1547813 w 12191999"/>
              <a:gd name="connsiteY1941" fmla="*/ 3062288 h 4756150"/>
              <a:gd name="connsiteX1942" fmla="*/ 1538288 w 12191999"/>
              <a:gd name="connsiteY1942" fmla="*/ 3051704 h 4756150"/>
              <a:gd name="connsiteX1943" fmla="*/ 1529821 w 12191999"/>
              <a:gd name="connsiteY1943" fmla="*/ 3042179 h 4756150"/>
              <a:gd name="connsiteX1944" fmla="*/ 1520825 w 12191999"/>
              <a:gd name="connsiteY1944" fmla="*/ 3032654 h 4756150"/>
              <a:gd name="connsiteX1945" fmla="*/ 1511829 w 12191999"/>
              <a:gd name="connsiteY1945" fmla="*/ 3024717 h 4756150"/>
              <a:gd name="connsiteX1946" fmla="*/ 1502304 w 12191999"/>
              <a:gd name="connsiteY1946" fmla="*/ 3017308 h 4756150"/>
              <a:gd name="connsiteX1947" fmla="*/ 1493309 w 12191999"/>
              <a:gd name="connsiteY1947" fmla="*/ 3009900 h 4756150"/>
              <a:gd name="connsiteX1948" fmla="*/ 1483784 w 12191999"/>
              <a:gd name="connsiteY1948" fmla="*/ 3003550 h 4756150"/>
              <a:gd name="connsiteX1949" fmla="*/ 1474788 w 12191999"/>
              <a:gd name="connsiteY1949" fmla="*/ 2997729 h 4756150"/>
              <a:gd name="connsiteX1950" fmla="*/ 1464734 w 12191999"/>
              <a:gd name="connsiteY1950" fmla="*/ 2992438 h 4756150"/>
              <a:gd name="connsiteX1951" fmla="*/ 1455209 w 12191999"/>
              <a:gd name="connsiteY1951" fmla="*/ 2987675 h 4756150"/>
              <a:gd name="connsiteX1952" fmla="*/ 1445684 w 12191999"/>
              <a:gd name="connsiteY1952" fmla="*/ 2984500 h 4756150"/>
              <a:gd name="connsiteX1953" fmla="*/ 1436159 w 12191999"/>
              <a:gd name="connsiteY1953" fmla="*/ 2981325 h 4756150"/>
              <a:gd name="connsiteX1954" fmla="*/ 1425575 w 12191999"/>
              <a:gd name="connsiteY1954" fmla="*/ 2978679 h 4756150"/>
              <a:gd name="connsiteX1955" fmla="*/ 1416050 w 12191999"/>
              <a:gd name="connsiteY1955" fmla="*/ 2977092 h 4756150"/>
              <a:gd name="connsiteX1956" fmla="*/ 1405996 w 12191999"/>
              <a:gd name="connsiteY1956" fmla="*/ 2976033 h 4756150"/>
              <a:gd name="connsiteX1957" fmla="*/ 1395942 w 12191999"/>
              <a:gd name="connsiteY1957" fmla="*/ 2976033 h 4756150"/>
              <a:gd name="connsiteX1958" fmla="*/ 1388534 w 12191999"/>
              <a:gd name="connsiteY1958" fmla="*/ 2978150 h 4756150"/>
              <a:gd name="connsiteX1959" fmla="*/ 1380596 w 12191999"/>
              <a:gd name="connsiteY1959" fmla="*/ 2979738 h 4756150"/>
              <a:gd name="connsiteX1960" fmla="*/ 1372129 w 12191999"/>
              <a:gd name="connsiteY1960" fmla="*/ 2980267 h 4756150"/>
              <a:gd name="connsiteX1961" fmla="*/ 1363134 w 12191999"/>
              <a:gd name="connsiteY1961" fmla="*/ 2979208 h 4756150"/>
              <a:gd name="connsiteX1962" fmla="*/ 1350434 w 12191999"/>
              <a:gd name="connsiteY1962" fmla="*/ 2968096 h 4756150"/>
              <a:gd name="connsiteX1963" fmla="*/ 1343554 w 12191999"/>
              <a:gd name="connsiteY1963" fmla="*/ 2962804 h 4756150"/>
              <a:gd name="connsiteX1964" fmla="*/ 1337204 w 12191999"/>
              <a:gd name="connsiteY1964" fmla="*/ 2958571 h 4756150"/>
              <a:gd name="connsiteX1965" fmla="*/ 1334029 w 12191999"/>
              <a:gd name="connsiteY1965" fmla="*/ 2956983 h 4756150"/>
              <a:gd name="connsiteX1966" fmla="*/ 1330854 w 12191999"/>
              <a:gd name="connsiteY1966" fmla="*/ 2954867 h 4756150"/>
              <a:gd name="connsiteX1967" fmla="*/ 1327679 w 12191999"/>
              <a:gd name="connsiteY1967" fmla="*/ 2953808 h 4756150"/>
              <a:gd name="connsiteX1968" fmla="*/ 1324504 w 12191999"/>
              <a:gd name="connsiteY1968" fmla="*/ 2953808 h 4756150"/>
              <a:gd name="connsiteX1969" fmla="*/ 1321859 w 12191999"/>
              <a:gd name="connsiteY1969" fmla="*/ 2953808 h 4756150"/>
              <a:gd name="connsiteX1970" fmla="*/ 1319213 w 12191999"/>
              <a:gd name="connsiteY1970" fmla="*/ 2954867 h 4756150"/>
              <a:gd name="connsiteX1971" fmla="*/ 1317096 w 12191999"/>
              <a:gd name="connsiteY1971" fmla="*/ 2956983 h 4756150"/>
              <a:gd name="connsiteX1972" fmla="*/ 1314979 w 12191999"/>
              <a:gd name="connsiteY1972" fmla="*/ 2959629 h 4756150"/>
              <a:gd name="connsiteX1973" fmla="*/ 1309688 w 12191999"/>
              <a:gd name="connsiteY1973" fmla="*/ 2967567 h 4756150"/>
              <a:gd name="connsiteX1974" fmla="*/ 1303338 w 12191999"/>
              <a:gd name="connsiteY1974" fmla="*/ 2975504 h 4756150"/>
              <a:gd name="connsiteX1975" fmla="*/ 1297517 w 12191999"/>
              <a:gd name="connsiteY1975" fmla="*/ 2982383 h 4756150"/>
              <a:gd name="connsiteX1976" fmla="*/ 1291167 w 12191999"/>
              <a:gd name="connsiteY1976" fmla="*/ 2988733 h 4756150"/>
              <a:gd name="connsiteX1977" fmla="*/ 1284288 w 12191999"/>
              <a:gd name="connsiteY1977" fmla="*/ 2994025 h 4756150"/>
              <a:gd name="connsiteX1978" fmla="*/ 1277938 w 12191999"/>
              <a:gd name="connsiteY1978" fmla="*/ 2999846 h 4756150"/>
              <a:gd name="connsiteX1979" fmla="*/ 1271059 w 12191999"/>
              <a:gd name="connsiteY1979" fmla="*/ 3004608 h 4756150"/>
              <a:gd name="connsiteX1980" fmla="*/ 1263121 w 12191999"/>
              <a:gd name="connsiteY1980" fmla="*/ 3008842 h 4756150"/>
              <a:gd name="connsiteX1981" fmla="*/ 1256242 w 12191999"/>
              <a:gd name="connsiteY1981" fmla="*/ 3012546 h 4756150"/>
              <a:gd name="connsiteX1982" fmla="*/ 1248834 w 12191999"/>
              <a:gd name="connsiteY1982" fmla="*/ 3016250 h 4756150"/>
              <a:gd name="connsiteX1983" fmla="*/ 1240896 w 12191999"/>
              <a:gd name="connsiteY1983" fmla="*/ 3019425 h 4756150"/>
              <a:gd name="connsiteX1984" fmla="*/ 1232959 w 12191999"/>
              <a:gd name="connsiteY1984" fmla="*/ 3022071 h 4756150"/>
              <a:gd name="connsiteX1985" fmla="*/ 1217084 w 12191999"/>
              <a:gd name="connsiteY1985" fmla="*/ 3026833 h 4756150"/>
              <a:gd name="connsiteX1986" fmla="*/ 1200679 w 12191999"/>
              <a:gd name="connsiteY1986" fmla="*/ 3030538 h 4756150"/>
              <a:gd name="connsiteX1987" fmla="*/ 1183746 w 12191999"/>
              <a:gd name="connsiteY1987" fmla="*/ 3033713 h 4756150"/>
              <a:gd name="connsiteX1988" fmla="*/ 1166813 w 12191999"/>
              <a:gd name="connsiteY1988" fmla="*/ 3037417 h 4756150"/>
              <a:gd name="connsiteX1989" fmla="*/ 1150938 w 12191999"/>
              <a:gd name="connsiteY1989" fmla="*/ 3040063 h 4756150"/>
              <a:gd name="connsiteX1990" fmla="*/ 1134004 w 12191999"/>
              <a:gd name="connsiteY1990" fmla="*/ 3043238 h 4756150"/>
              <a:gd name="connsiteX1991" fmla="*/ 1117600 w 12191999"/>
              <a:gd name="connsiteY1991" fmla="*/ 3046942 h 4756150"/>
              <a:gd name="connsiteX1992" fmla="*/ 1101725 w 12191999"/>
              <a:gd name="connsiteY1992" fmla="*/ 3051704 h 4756150"/>
              <a:gd name="connsiteX1993" fmla="*/ 1093788 w 12191999"/>
              <a:gd name="connsiteY1993" fmla="*/ 3054350 h 4756150"/>
              <a:gd name="connsiteX1994" fmla="*/ 1085850 w 12191999"/>
              <a:gd name="connsiteY1994" fmla="*/ 3057525 h 4756150"/>
              <a:gd name="connsiteX1995" fmla="*/ 1078442 w 12191999"/>
              <a:gd name="connsiteY1995" fmla="*/ 3061229 h 4756150"/>
              <a:gd name="connsiteX1996" fmla="*/ 1071563 w 12191999"/>
              <a:gd name="connsiteY1996" fmla="*/ 3064933 h 4756150"/>
              <a:gd name="connsiteX1997" fmla="*/ 1065213 w 12191999"/>
              <a:gd name="connsiteY1997" fmla="*/ 3067579 h 4756150"/>
              <a:gd name="connsiteX1998" fmla="*/ 1059392 w 12191999"/>
              <a:gd name="connsiteY1998" fmla="*/ 3070225 h 4756150"/>
              <a:gd name="connsiteX1999" fmla="*/ 1053571 w 12191999"/>
              <a:gd name="connsiteY1999" fmla="*/ 3072342 h 4756150"/>
              <a:gd name="connsiteX2000" fmla="*/ 1046692 w 12191999"/>
              <a:gd name="connsiteY2000" fmla="*/ 3073400 h 4756150"/>
              <a:gd name="connsiteX2001" fmla="*/ 1044046 w 12191999"/>
              <a:gd name="connsiteY2001" fmla="*/ 3073400 h 4756150"/>
              <a:gd name="connsiteX2002" fmla="*/ 1040871 w 12191999"/>
              <a:gd name="connsiteY2002" fmla="*/ 3073400 h 4756150"/>
              <a:gd name="connsiteX2003" fmla="*/ 1037696 w 12191999"/>
              <a:gd name="connsiteY2003" fmla="*/ 3072871 h 4756150"/>
              <a:gd name="connsiteX2004" fmla="*/ 1034521 w 12191999"/>
              <a:gd name="connsiteY2004" fmla="*/ 3071813 h 4756150"/>
              <a:gd name="connsiteX2005" fmla="*/ 1031346 w 12191999"/>
              <a:gd name="connsiteY2005" fmla="*/ 3070754 h 4756150"/>
              <a:gd name="connsiteX2006" fmla="*/ 1028700 w 12191999"/>
              <a:gd name="connsiteY2006" fmla="*/ 3069167 h 4756150"/>
              <a:gd name="connsiteX2007" fmla="*/ 1024996 w 12191999"/>
              <a:gd name="connsiteY2007" fmla="*/ 3066521 h 4756150"/>
              <a:gd name="connsiteX2008" fmla="*/ 1021821 w 12191999"/>
              <a:gd name="connsiteY2008" fmla="*/ 3063875 h 4756150"/>
              <a:gd name="connsiteX2009" fmla="*/ 1013354 w 12191999"/>
              <a:gd name="connsiteY2009" fmla="*/ 3055938 h 4756150"/>
              <a:gd name="connsiteX2010" fmla="*/ 1005417 w 12191999"/>
              <a:gd name="connsiteY2010" fmla="*/ 3048529 h 4756150"/>
              <a:gd name="connsiteX2011" fmla="*/ 998538 w 12191999"/>
              <a:gd name="connsiteY2011" fmla="*/ 3043238 h 4756150"/>
              <a:gd name="connsiteX2012" fmla="*/ 991659 w 12191999"/>
              <a:gd name="connsiteY2012" fmla="*/ 3039004 h 4756150"/>
              <a:gd name="connsiteX2013" fmla="*/ 985309 w 12191999"/>
              <a:gd name="connsiteY2013" fmla="*/ 3036358 h 4756150"/>
              <a:gd name="connsiteX2014" fmla="*/ 980017 w 12191999"/>
              <a:gd name="connsiteY2014" fmla="*/ 3034242 h 4756150"/>
              <a:gd name="connsiteX2015" fmla="*/ 974725 w 12191999"/>
              <a:gd name="connsiteY2015" fmla="*/ 3033713 h 4756150"/>
              <a:gd name="connsiteX2016" fmla="*/ 969963 w 12191999"/>
              <a:gd name="connsiteY2016" fmla="*/ 3035300 h 4756150"/>
              <a:gd name="connsiteX2017" fmla="*/ 964671 w 12191999"/>
              <a:gd name="connsiteY2017" fmla="*/ 3037417 h 4756150"/>
              <a:gd name="connsiteX2018" fmla="*/ 960438 w 12191999"/>
              <a:gd name="connsiteY2018" fmla="*/ 3040592 h 4756150"/>
              <a:gd name="connsiteX2019" fmla="*/ 956204 w 12191999"/>
              <a:gd name="connsiteY2019" fmla="*/ 3044825 h 4756150"/>
              <a:gd name="connsiteX2020" fmla="*/ 951971 w 12191999"/>
              <a:gd name="connsiteY2020" fmla="*/ 3050117 h 4756150"/>
              <a:gd name="connsiteX2021" fmla="*/ 948267 w 12191999"/>
              <a:gd name="connsiteY2021" fmla="*/ 3056996 h 4756150"/>
              <a:gd name="connsiteX2022" fmla="*/ 943504 w 12191999"/>
              <a:gd name="connsiteY2022" fmla="*/ 3064933 h 4756150"/>
              <a:gd name="connsiteX2023" fmla="*/ 935038 w 12191999"/>
              <a:gd name="connsiteY2023" fmla="*/ 3082925 h 4756150"/>
              <a:gd name="connsiteX2024" fmla="*/ 930275 w 12191999"/>
              <a:gd name="connsiteY2024" fmla="*/ 3092450 h 4756150"/>
              <a:gd name="connsiteX2025" fmla="*/ 925513 w 12191999"/>
              <a:gd name="connsiteY2025" fmla="*/ 3101446 h 4756150"/>
              <a:gd name="connsiteX2026" fmla="*/ 920221 w 12191999"/>
              <a:gd name="connsiteY2026" fmla="*/ 3109383 h 4756150"/>
              <a:gd name="connsiteX2027" fmla="*/ 914929 w 12191999"/>
              <a:gd name="connsiteY2027" fmla="*/ 3117321 h 4756150"/>
              <a:gd name="connsiteX2028" fmla="*/ 909109 w 12191999"/>
              <a:gd name="connsiteY2028" fmla="*/ 3123671 h 4756150"/>
              <a:gd name="connsiteX2029" fmla="*/ 902759 w 12191999"/>
              <a:gd name="connsiteY2029" fmla="*/ 3130021 h 4756150"/>
              <a:gd name="connsiteX2030" fmla="*/ 896938 w 12191999"/>
              <a:gd name="connsiteY2030" fmla="*/ 3136371 h 4756150"/>
              <a:gd name="connsiteX2031" fmla="*/ 890588 w 12191999"/>
              <a:gd name="connsiteY2031" fmla="*/ 3141133 h 4756150"/>
              <a:gd name="connsiteX2032" fmla="*/ 883708 w 12191999"/>
              <a:gd name="connsiteY2032" fmla="*/ 3145896 h 4756150"/>
              <a:gd name="connsiteX2033" fmla="*/ 876829 w 12191999"/>
              <a:gd name="connsiteY2033" fmla="*/ 3150129 h 4756150"/>
              <a:gd name="connsiteX2034" fmla="*/ 869950 w 12191999"/>
              <a:gd name="connsiteY2034" fmla="*/ 3153304 h 4756150"/>
              <a:gd name="connsiteX2035" fmla="*/ 862013 w 12191999"/>
              <a:gd name="connsiteY2035" fmla="*/ 3157008 h 4756150"/>
              <a:gd name="connsiteX2036" fmla="*/ 855134 w 12191999"/>
              <a:gd name="connsiteY2036" fmla="*/ 3159654 h 4756150"/>
              <a:gd name="connsiteX2037" fmla="*/ 846667 w 12191999"/>
              <a:gd name="connsiteY2037" fmla="*/ 3162300 h 4756150"/>
              <a:gd name="connsiteX2038" fmla="*/ 839259 w 12191999"/>
              <a:gd name="connsiteY2038" fmla="*/ 3163888 h 4756150"/>
              <a:gd name="connsiteX2039" fmla="*/ 831321 w 12191999"/>
              <a:gd name="connsiteY2039" fmla="*/ 3165475 h 4756150"/>
              <a:gd name="connsiteX2040" fmla="*/ 822854 w 12191999"/>
              <a:gd name="connsiteY2040" fmla="*/ 3167063 h 4756150"/>
              <a:gd name="connsiteX2041" fmla="*/ 814917 w 12191999"/>
              <a:gd name="connsiteY2041" fmla="*/ 3167592 h 4756150"/>
              <a:gd name="connsiteX2042" fmla="*/ 797983 w 12191999"/>
              <a:gd name="connsiteY2042" fmla="*/ 3168650 h 4756150"/>
              <a:gd name="connsiteX2043" fmla="*/ 780521 w 12191999"/>
              <a:gd name="connsiteY2043" fmla="*/ 3168121 h 4756150"/>
              <a:gd name="connsiteX2044" fmla="*/ 762529 w 12191999"/>
              <a:gd name="connsiteY2044" fmla="*/ 3167063 h 4756150"/>
              <a:gd name="connsiteX2045" fmla="*/ 744538 w 12191999"/>
              <a:gd name="connsiteY2045" fmla="*/ 3164946 h 4756150"/>
              <a:gd name="connsiteX2046" fmla="*/ 726546 w 12191999"/>
              <a:gd name="connsiteY2046" fmla="*/ 3162300 h 4756150"/>
              <a:gd name="connsiteX2047" fmla="*/ 709084 w 12191999"/>
              <a:gd name="connsiteY2047" fmla="*/ 3159125 h 4756150"/>
              <a:gd name="connsiteX2048" fmla="*/ 690563 w 12191999"/>
              <a:gd name="connsiteY2048" fmla="*/ 3155950 h 4756150"/>
              <a:gd name="connsiteX2049" fmla="*/ 683154 w 12191999"/>
              <a:gd name="connsiteY2049" fmla="*/ 3163358 h 4756150"/>
              <a:gd name="connsiteX2050" fmla="*/ 679979 w 12191999"/>
              <a:gd name="connsiteY2050" fmla="*/ 3167063 h 4756150"/>
              <a:gd name="connsiteX2051" fmla="*/ 676275 w 12191999"/>
              <a:gd name="connsiteY2051" fmla="*/ 3170238 h 4756150"/>
              <a:gd name="connsiteX2052" fmla="*/ 672042 w 12191999"/>
              <a:gd name="connsiteY2052" fmla="*/ 3172354 h 4756150"/>
              <a:gd name="connsiteX2053" fmla="*/ 669925 w 12191999"/>
              <a:gd name="connsiteY2053" fmla="*/ 3172883 h 4756150"/>
              <a:gd name="connsiteX2054" fmla="*/ 667279 w 12191999"/>
              <a:gd name="connsiteY2054" fmla="*/ 3172883 h 4756150"/>
              <a:gd name="connsiteX2055" fmla="*/ 664634 w 12191999"/>
              <a:gd name="connsiteY2055" fmla="*/ 3172883 h 4756150"/>
              <a:gd name="connsiteX2056" fmla="*/ 662517 w 12191999"/>
              <a:gd name="connsiteY2056" fmla="*/ 3171825 h 4756150"/>
              <a:gd name="connsiteX2057" fmla="*/ 659871 w 12191999"/>
              <a:gd name="connsiteY2057" fmla="*/ 3170767 h 4756150"/>
              <a:gd name="connsiteX2058" fmla="*/ 656696 w 12191999"/>
              <a:gd name="connsiteY2058" fmla="*/ 3168650 h 4756150"/>
              <a:gd name="connsiteX2059" fmla="*/ 653521 w 12191999"/>
              <a:gd name="connsiteY2059" fmla="*/ 3166004 h 4756150"/>
              <a:gd name="connsiteX2060" fmla="*/ 650346 w 12191999"/>
              <a:gd name="connsiteY2060" fmla="*/ 3162829 h 4756150"/>
              <a:gd name="connsiteX2061" fmla="*/ 647700 w 12191999"/>
              <a:gd name="connsiteY2061" fmla="*/ 3159654 h 4756150"/>
              <a:gd name="connsiteX2062" fmla="*/ 645583 w 12191999"/>
              <a:gd name="connsiteY2062" fmla="*/ 3156479 h 4756150"/>
              <a:gd name="connsiteX2063" fmla="*/ 644525 w 12191999"/>
              <a:gd name="connsiteY2063" fmla="*/ 3152775 h 4756150"/>
              <a:gd name="connsiteX2064" fmla="*/ 643467 w 12191999"/>
              <a:gd name="connsiteY2064" fmla="*/ 3149071 h 4756150"/>
              <a:gd name="connsiteX2065" fmla="*/ 642938 w 12191999"/>
              <a:gd name="connsiteY2065" fmla="*/ 3142192 h 4756150"/>
              <a:gd name="connsiteX2066" fmla="*/ 642408 w 12191999"/>
              <a:gd name="connsiteY2066" fmla="*/ 3134783 h 4756150"/>
              <a:gd name="connsiteX2067" fmla="*/ 642938 w 12191999"/>
              <a:gd name="connsiteY2067" fmla="*/ 3127375 h 4756150"/>
              <a:gd name="connsiteX2068" fmla="*/ 642938 w 12191999"/>
              <a:gd name="connsiteY2068" fmla="*/ 3119967 h 4756150"/>
              <a:gd name="connsiteX2069" fmla="*/ 642408 w 12191999"/>
              <a:gd name="connsiteY2069" fmla="*/ 3112029 h 4756150"/>
              <a:gd name="connsiteX2070" fmla="*/ 633942 w 12191999"/>
              <a:gd name="connsiteY2070" fmla="*/ 3122083 h 4756150"/>
              <a:gd name="connsiteX2071" fmla="*/ 624417 w 12191999"/>
              <a:gd name="connsiteY2071" fmla="*/ 3131608 h 4756150"/>
              <a:gd name="connsiteX2072" fmla="*/ 615421 w 12191999"/>
              <a:gd name="connsiteY2072" fmla="*/ 3141133 h 4756150"/>
              <a:gd name="connsiteX2073" fmla="*/ 610659 w 12191999"/>
              <a:gd name="connsiteY2073" fmla="*/ 3145367 h 4756150"/>
              <a:gd name="connsiteX2074" fmla="*/ 605367 w 12191999"/>
              <a:gd name="connsiteY2074" fmla="*/ 3149071 h 4756150"/>
              <a:gd name="connsiteX2075" fmla="*/ 602192 w 12191999"/>
              <a:gd name="connsiteY2075" fmla="*/ 3151717 h 4756150"/>
              <a:gd name="connsiteX2076" fmla="*/ 598488 w 12191999"/>
              <a:gd name="connsiteY2076" fmla="*/ 3153833 h 4756150"/>
              <a:gd name="connsiteX2077" fmla="*/ 594783 w 12191999"/>
              <a:gd name="connsiteY2077" fmla="*/ 3155950 h 4756150"/>
              <a:gd name="connsiteX2078" fmla="*/ 591079 w 12191999"/>
              <a:gd name="connsiteY2078" fmla="*/ 3157538 h 4756150"/>
              <a:gd name="connsiteX2079" fmla="*/ 586846 w 12191999"/>
              <a:gd name="connsiteY2079" fmla="*/ 3158596 h 4756150"/>
              <a:gd name="connsiteX2080" fmla="*/ 583142 w 12191999"/>
              <a:gd name="connsiteY2080" fmla="*/ 3159125 h 4756150"/>
              <a:gd name="connsiteX2081" fmla="*/ 575734 w 12191999"/>
              <a:gd name="connsiteY2081" fmla="*/ 3160183 h 4756150"/>
              <a:gd name="connsiteX2082" fmla="*/ 567796 w 12191999"/>
              <a:gd name="connsiteY2082" fmla="*/ 3159654 h 4756150"/>
              <a:gd name="connsiteX2083" fmla="*/ 560917 w 12191999"/>
              <a:gd name="connsiteY2083" fmla="*/ 3157538 h 4756150"/>
              <a:gd name="connsiteX2084" fmla="*/ 554038 w 12191999"/>
              <a:gd name="connsiteY2084" fmla="*/ 3155421 h 4756150"/>
              <a:gd name="connsiteX2085" fmla="*/ 546629 w 12191999"/>
              <a:gd name="connsiteY2085" fmla="*/ 3151188 h 4756150"/>
              <a:gd name="connsiteX2086" fmla="*/ 540279 w 12191999"/>
              <a:gd name="connsiteY2086" fmla="*/ 3146954 h 4756150"/>
              <a:gd name="connsiteX2087" fmla="*/ 533929 w 12191999"/>
              <a:gd name="connsiteY2087" fmla="*/ 3142192 h 4756150"/>
              <a:gd name="connsiteX2088" fmla="*/ 527579 w 12191999"/>
              <a:gd name="connsiteY2088" fmla="*/ 3136900 h 4756150"/>
              <a:gd name="connsiteX2089" fmla="*/ 521759 w 12191999"/>
              <a:gd name="connsiteY2089" fmla="*/ 3130550 h 4756150"/>
              <a:gd name="connsiteX2090" fmla="*/ 516996 w 12191999"/>
              <a:gd name="connsiteY2090" fmla="*/ 3124200 h 4756150"/>
              <a:gd name="connsiteX2091" fmla="*/ 512233 w 12191999"/>
              <a:gd name="connsiteY2091" fmla="*/ 3117850 h 4756150"/>
              <a:gd name="connsiteX2092" fmla="*/ 507471 w 12191999"/>
              <a:gd name="connsiteY2092" fmla="*/ 3110442 h 4756150"/>
              <a:gd name="connsiteX2093" fmla="*/ 504296 w 12191999"/>
              <a:gd name="connsiteY2093" fmla="*/ 3104092 h 4756150"/>
              <a:gd name="connsiteX2094" fmla="*/ 500592 w 12191999"/>
              <a:gd name="connsiteY2094" fmla="*/ 3095096 h 4756150"/>
              <a:gd name="connsiteX2095" fmla="*/ 498475 w 12191999"/>
              <a:gd name="connsiteY2095" fmla="*/ 3086629 h 4756150"/>
              <a:gd name="connsiteX2096" fmla="*/ 497417 w 12191999"/>
              <a:gd name="connsiteY2096" fmla="*/ 3080279 h 4756150"/>
              <a:gd name="connsiteX2097" fmla="*/ 497946 w 12191999"/>
              <a:gd name="connsiteY2097" fmla="*/ 3077104 h 4756150"/>
              <a:gd name="connsiteX2098" fmla="*/ 497946 w 12191999"/>
              <a:gd name="connsiteY2098" fmla="*/ 3073929 h 4756150"/>
              <a:gd name="connsiteX2099" fmla="*/ 499004 w 12191999"/>
              <a:gd name="connsiteY2099" fmla="*/ 3071813 h 4756150"/>
              <a:gd name="connsiteX2100" fmla="*/ 500063 w 12191999"/>
              <a:gd name="connsiteY2100" fmla="*/ 3069696 h 4756150"/>
              <a:gd name="connsiteX2101" fmla="*/ 502709 w 12191999"/>
              <a:gd name="connsiteY2101" fmla="*/ 3065992 h 4756150"/>
              <a:gd name="connsiteX2102" fmla="*/ 505884 w 12191999"/>
              <a:gd name="connsiteY2102" fmla="*/ 3063346 h 4756150"/>
              <a:gd name="connsiteX2103" fmla="*/ 511175 w 12191999"/>
              <a:gd name="connsiteY2103" fmla="*/ 3060700 h 4756150"/>
              <a:gd name="connsiteX2104" fmla="*/ 515938 w 12191999"/>
              <a:gd name="connsiteY2104" fmla="*/ 3059113 h 4756150"/>
              <a:gd name="connsiteX2105" fmla="*/ 520700 w 12191999"/>
              <a:gd name="connsiteY2105" fmla="*/ 3058054 h 4756150"/>
              <a:gd name="connsiteX2106" fmla="*/ 532342 w 12191999"/>
              <a:gd name="connsiteY2106" fmla="*/ 3056467 h 4756150"/>
              <a:gd name="connsiteX2107" fmla="*/ 543454 w 12191999"/>
              <a:gd name="connsiteY2107" fmla="*/ 3054350 h 4756150"/>
              <a:gd name="connsiteX2108" fmla="*/ 548217 w 12191999"/>
              <a:gd name="connsiteY2108" fmla="*/ 3053821 h 4756150"/>
              <a:gd name="connsiteX2109" fmla="*/ 553509 w 12191999"/>
              <a:gd name="connsiteY2109" fmla="*/ 3052763 h 4756150"/>
              <a:gd name="connsiteX2110" fmla="*/ 563563 w 12191999"/>
              <a:gd name="connsiteY2110" fmla="*/ 3050117 h 4756150"/>
              <a:gd name="connsiteX2111" fmla="*/ 573088 w 12191999"/>
              <a:gd name="connsiteY2111" fmla="*/ 3046413 h 4756150"/>
              <a:gd name="connsiteX2112" fmla="*/ 581025 w 12191999"/>
              <a:gd name="connsiteY2112" fmla="*/ 3042179 h 4756150"/>
              <a:gd name="connsiteX2113" fmla="*/ 587904 w 12191999"/>
              <a:gd name="connsiteY2113" fmla="*/ 3037417 h 4756150"/>
              <a:gd name="connsiteX2114" fmla="*/ 594254 w 12191999"/>
              <a:gd name="connsiteY2114" fmla="*/ 3031596 h 4756150"/>
              <a:gd name="connsiteX2115" fmla="*/ 599017 w 12191999"/>
              <a:gd name="connsiteY2115" fmla="*/ 3025775 h 4756150"/>
              <a:gd name="connsiteX2116" fmla="*/ 602721 w 12191999"/>
              <a:gd name="connsiteY2116" fmla="*/ 3019425 h 4756150"/>
              <a:gd name="connsiteX2117" fmla="*/ 604838 w 12191999"/>
              <a:gd name="connsiteY2117" fmla="*/ 3012017 h 4756150"/>
              <a:gd name="connsiteX2118" fmla="*/ 606425 w 12191999"/>
              <a:gd name="connsiteY2118" fmla="*/ 3004079 h 4756150"/>
              <a:gd name="connsiteX2119" fmla="*/ 606954 w 12191999"/>
              <a:gd name="connsiteY2119" fmla="*/ 2995613 h 4756150"/>
              <a:gd name="connsiteX2120" fmla="*/ 605896 w 12191999"/>
              <a:gd name="connsiteY2120" fmla="*/ 2986088 h 4756150"/>
              <a:gd name="connsiteX2121" fmla="*/ 603779 w 12191999"/>
              <a:gd name="connsiteY2121" fmla="*/ 2976033 h 4756150"/>
              <a:gd name="connsiteX2122" fmla="*/ 600604 w 12191999"/>
              <a:gd name="connsiteY2122" fmla="*/ 2965450 h 4756150"/>
              <a:gd name="connsiteX2123" fmla="*/ 596371 w 12191999"/>
              <a:gd name="connsiteY2123" fmla="*/ 2953808 h 4756150"/>
              <a:gd name="connsiteX2124" fmla="*/ 591079 w 12191999"/>
              <a:gd name="connsiteY2124" fmla="*/ 2941638 h 4756150"/>
              <a:gd name="connsiteX2125" fmla="*/ 584200 w 12191999"/>
              <a:gd name="connsiteY2125" fmla="*/ 2928938 h 4756150"/>
              <a:gd name="connsiteX2126" fmla="*/ 577850 w 12191999"/>
              <a:gd name="connsiteY2126" fmla="*/ 2929467 h 4756150"/>
              <a:gd name="connsiteX2127" fmla="*/ 570971 w 12191999"/>
              <a:gd name="connsiteY2127" fmla="*/ 2929467 h 4756150"/>
              <a:gd name="connsiteX2128" fmla="*/ 564092 w 12191999"/>
              <a:gd name="connsiteY2128" fmla="*/ 2928938 h 4756150"/>
              <a:gd name="connsiteX2129" fmla="*/ 558271 w 12191999"/>
              <a:gd name="connsiteY2129" fmla="*/ 2928408 h 4756150"/>
              <a:gd name="connsiteX2130" fmla="*/ 552450 w 12191999"/>
              <a:gd name="connsiteY2130" fmla="*/ 2927350 h 4756150"/>
              <a:gd name="connsiteX2131" fmla="*/ 546100 w 12191999"/>
              <a:gd name="connsiteY2131" fmla="*/ 2925763 h 4756150"/>
              <a:gd name="connsiteX2132" fmla="*/ 540279 w 12191999"/>
              <a:gd name="connsiteY2132" fmla="*/ 2924175 h 4756150"/>
              <a:gd name="connsiteX2133" fmla="*/ 534988 w 12191999"/>
              <a:gd name="connsiteY2133" fmla="*/ 2921529 h 4756150"/>
              <a:gd name="connsiteX2134" fmla="*/ 529167 w 12191999"/>
              <a:gd name="connsiteY2134" fmla="*/ 2919413 h 4756150"/>
              <a:gd name="connsiteX2135" fmla="*/ 523875 w 12191999"/>
              <a:gd name="connsiteY2135" fmla="*/ 2916238 h 4756150"/>
              <a:gd name="connsiteX2136" fmla="*/ 518584 w 12191999"/>
              <a:gd name="connsiteY2136" fmla="*/ 2912533 h 4756150"/>
              <a:gd name="connsiteX2137" fmla="*/ 513821 w 12191999"/>
              <a:gd name="connsiteY2137" fmla="*/ 2909358 h 4756150"/>
              <a:gd name="connsiteX2138" fmla="*/ 504296 w 12191999"/>
              <a:gd name="connsiteY2138" fmla="*/ 2901421 h 4756150"/>
              <a:gd name="connsiteX2139" fmla="*/ 495300 w 12191999"/>
              <a:gd name="connsiteY2139" fmla="*/ 2892425 h 4756150"/>
              <a:gd name="connsiteX2140" fmla="*/ 486833 w 12191999"/>
              <a:gd name="connsiteY2140" fmla="*/ 2882900 h 4756150"/>
              <a:gd name="connsiteX2141" fmla="*/ 478896 w 12191999"/>
              <a:gd name="connsiteY2141" fmla="*/ 2872317 h 4756150"/>
              <a:gd name="connsiteX2142" fmla="*/ 472017 w 12191999"/>
              <a:gd name="connsiteY2142" fmla="*/ 2861204 h 4756150"/>
              <a:gd name="connsiteX2143" fmla="*/ 465138 w 12191999"/>
              <a:gd name="connsiteY2143" fmla="*/ 2849033 h 4756150"/>
              <a:gd name="connsiteX2144" fmla="*/ 459317 w 12191999"/>
              <a:gd name="connsiteY2144" fmla="*/ 2837392 h 4756150"/>
              <a:gd name="connsiteX2145" fmla="*/ 453496 w 12191999"/>
              <a:gd name="connsiteY2145" fmla="*/ 2824692 h 4756150"/>
              <a:gd name="connsiteX2146" fmla="*/ 448204 w 12191999"/>
              <a:gd name="connsiteY2146" fmla="*/ 2811992 h 4756150"/>
              <a:gd name="connsiteX2147" fmla="*/ 443442 w 12191999"/>
              <a:gd name="connsiteY2147" fmla="*/ 2799292 h 4756150"/>
              <a:gd name="connsiteX2148" fmla="*/ 441854 w 12191999"/>
              <a:gd name="connsiteY2148" fmla="*/ 2792413 h 4756150"/>
              <a:gd name="connsiteX2149" fmla="*/ 440267 w 12191999"/>
              <a:gd name="connsiteY2149" fmla="*/ 2786592 h 4756150"/>
              <a:gd name="connsiteX2150" fmla="*/ 439208 w 12191999"/>
              <a:gd name="connsiteY2150" fmla="*/ 2781300 h 4756150"/>
              <a:gd name="connsiteX2151" fmla="*/ 438150 w 12191999"/>
              <a:gd name="connsiteY2151" fmla="*/ 2775479 h 4756150"/>
              <a:gd name="connsiteX2152" fmla="*/ 438150 w 12191999"/>
              <a:gd name="connsiteY2152" fmla="*/ 2770188 h 4756150"/>
              <a:gd name="connsiteX2153" fmla="*/ 438150 w 12191999"/>
              <a:gd name="connsiteY2153" fmla="*/ 2765425 h 4756150"/>
              <a:gd name="connsiteX2154" fmla="*/ 438150 w 12191999"/>
              <a:gd name="connsiteY2154" fmla="*/ 2761192 h 4756150"/>
              <a:gd name="connsiteX2155" fmla="*/ 439208 w 12191999"/>
              <a:gd name="connsiteY2155" fmla="*/ 2756958 h 4756150"/>
              <a:gd name="connsiteX2156" fmla="*/ 439738 w 12191999"/>
              <a:gd name="connsiteY2156" fmla="*/ 2752725 h 4756150"/>
              <a:gd name="connsiteX2157" fmla="*/ 441325 w 12191999"/>
              <a:gd name="connsiteY2157" fmla="*/ 2749021 h 4756150"/>
              <a:gd name="connsiteX2158" fmla="*/ 442913 w 12191999"/>
              <a:gd name="connsiteY2158" fmla="*/ 2745846 h 4756150"/>
              <a:gd name="connsiteX2159" fmla="*/ 444500 w 12191999"/>
              <a:gd name="connsiteY2159" fmla="*/ 2742671 h 4756150"/>
              <a:gd name="connsiteX2160" fmla="*/ 449792 w 12191999"/>
              <a:gd name="connsiteY2160" fmla="*/ 2736850 h 4756150"/>
              <a:gd name="connsiteX2161" fmla="*/ 455084 w 12191999"/>
              <a:gd name="connsiteY2161" fmla="*/ 2731029 h 4756150"/>
              <a:gd name="connsiteX2162" fmla="*/ 460904 w 12191999"/>
              <a:gd name="connsiteY2162" fmla="*/ 2726796 h 4756150"/>
              <a:gd name="connsiteX2163" fmla="*/ 467784 w 12191999"/>
              <a:gd name="connsiteY2163" fmla="*/ 2723092 h 4756150"/>
              <a:gd name="connsiteX2164" fmla="*/ 475192 w 12191999"/>
              <a:gd name="connsiteY2164" fmla="*/ 2719917 h 4756150"/>
              <a:gd name="connsiteX2165" fmla="*/ 483129 w 12191999"/>
              <a:gd name="connsiteY2165" fmla="*/ 2717271 h 4756150"/>
              <a:gd name="connsiteX2166" fmla="*/ 491067 w 12191999"/>
              <a:gd name="connsiteY2166" fmla="*/ 2714625 h 4756150"/>
              <a:gd name="connsiteX2167" fmla="*/ 499004 w 12191999"/>
              <a:gd name="connsiteY2167" fmla="*/ 2712508 h 4756150"/>
              <a:gd name="connsiteX2168" fmla="*/ 515409 w 12191999"/>
              <a:gd name="connsiteY2168" fmla="*/ 2708804 h 4756150"/>
              <a:gd name="connsiteX2169" fmla="*/ 551921 w 12191999"/>
              <a:gd name="connsiteY2169" fmla="*/ 2678113 h 4756150"/>
              <a:gd name="connsiteX2170" fmla="*/ 570442 w 12191999"/>
              <a:gd name="connsiteY2170" fmla="*/ 2662767 h 4756150"/>
              <a:gd name="connsiteX2171" fmla="*/ 588963 w 12191999"/>
              <a:gd name="connsiteY2171" fmla="*/ 2647950 h 4756150"/>
              <a:gd name="connsiteX2172" fmla="*/ 607483 w 12191999"/>
              <a:gd name="connsiteY2172" fmla="*/ 2633663 h 4756150"/>
              <a:gd name="connsiteX2173" fmla="*/ 626534 w 12191999"/>
              <a:gd name="connsiteY2173" fmla="*/ 2620433 h 4756150"/>
              <a:gd name="connsiteX2174" fmla="*/ 646113 w 12191999"/>
              <a:gd name="connsiteY2174" fmla="*/ 2607204 h 4756150"/>
              <a:gd name="connsiteX2175" fmla="*/ 665692 w 12191999"/>
              <a:gd name="connsiteY2175" fmla="*/ 2594504 h 4756150"/>
              <a:gd name="connsiteX2176" fmla="*/ 685800 w 12191999"/>
              <a:gd name="connsiteY2176" fmla="*/ 2583392 h 4756150"/>
              <a:gd name="connsiteX2177" fmla="*/ 706438 w 12191999"/>
              <a:gd name="connsiteY2177" fmla="*/ 2572279 h 4756150"/>
              <a:gd name="connsiteX2178" fmla="*/ 727604 w 12191999"/>
              <a:gd name="connsiteY2178" fmla="*/ 2563283 h 4756150"/>
              <a:gd name="connsiteX2179" fmla="*/ 749829 w 12191999"/>
              <a:gd name="connsiteY2179" fmla="*/ 2554288 h 4756150"/>
              <a:gd name="connsiteX2180" fmla="*/ 760942 w 12191999"/>
              <a:gd name="connsiteY2180" fmla="*/ 2550583 h 4756150"/>
              <a:gd name="connsiteX2181" fmla="*/ 772054 w 12191999"/>
              <a:gd name="connsiteY2181" fmla="*/ 2547408 h 4756150"/>
              <a:gd name="connsiteX2182" fmla="*/ 783167 w 12191999"/>
              <a:gd name="connsiteY2182" fmla="*/ 2544233 h 4756150"/>
              <a:gd name="connsiteX2183" fmla="*/ 794809 w 12191999"/>
              <a:gd name="connsiteY2183" fmla="*/ 2541588 h 4756150"/>
              <a:gd name="connsiteX2184" fmla="*/ 806450 w 12191999"/>
              <a:gd name="connsiteY2184" fmla="*/ 2538942 h 4756150"/>
              <a:gd name="connsiteX2185" fmla="*/ 818621 w 12191999"/>
              <a:gd name="connsiteY2185" fmla="*/ 2536296 h 4756150"/>
              <a:gd name="connsiteX2186" fmla="*/ 830792 w 12191999"/>
              <a:gd name="connsiteY2186" fmla="*/ 2534708 h 4756150"/>
              <a:gd name="connsiteX2187" fmla="*/ 842963 w 12191999"/>
              <a:gd name="connsiteY2187" fmla="*/ 2533650 h 4756150"/>
              <a:gd name="connsiteX2188" fmla="*/ 845608 w 12191999"/>
              <a:gd name="connsiteY2188" fmla="*/ 2533121 h 4756150"/>
              <a:gd name="connsiteX2189" fmla="*/ 848784 w 12191999"/>
              <a:gd name="connsiteY2189" fmla="*/ 2532063 h 4756150"/>
              <a:gd name="connsiteX2190" fmla="*/ 851429 w 12191999"/>
              <a:gd name="connsiteY2190" fmla="*/ 2531004 h 4756150"/>
              <a:gd name="connsiteX2191" fmla="*/ 853546 w 12191999"/>
              <a:gd name="connsiteY2191" fmla="*/ 2529946 h 4756150"/>
              <a:gd name="connsiteX2192" fmla="*/ 855663 w 12191999"/>
              <a:gd name="connsiteY2192" fmla="*/ 2528358 h 4756150"/>
              <a:gd name="connsiteX2193" fmla="*/ 857250 w 12191999"/>
              <a:gd name="connsiteY2193" fmla="*/ 2526242 h 4756150"/>
              <a:gd name="connsiteX2194" fmla="*/ 860425 w 12191999"/>
              <a:gd name="connsiteY2194" fmla="*/ 2522008 h 4756150"/>
              <a:gd name="connsiteX2195" fmla="*/ 862542 w 12191999"/>
              <a:gd name="connsiteY2195" fmla="*/ 2516188 h 4756150"/>
              <a:gd name="connsiteX2196" fmla="*/ 864129 w 12191999"/>
              <a:gd name="connsiteY2196" fmla="*/ 2510896 h 4756150"/>
              <a:gd name="connsiteX2197" fmla="*/ 864659 w 12191999"/>
              <a:gd name="connsiteY2197" fmla="*/ 2504546 h 4756150"/>
              <a:gd name="connsiteX2198" fmla="*/ 864129 w 12191999"/>
              <a:gd name="connsiteY2198" fmla="*/ 2497138 h 4756150"/>
              <a:gd name="connsiteX2199" fmla="*/ 863071 w 12191999"/>
              <a:gd name="connsiteY2199" fmla="*/ 2486025 h 4756150"/>
              <a:gd name="connsiteX2200" fmla="*/ 863600 w 12191999"/>
              <a:gd name="connsiteY2200" fmla="*/ 2475971 h 4756150"/>
              <a:gd name="connsiteX2201" fmla="*/ 864659 w 12191999"/>
              <a:gd name="connsiteY2201" fmla="*/ 2468563 h 4756150"/>
              <a:gd name="connsiteX2202" fmla="*/ 865717 w 12191999"/>
              <a:gd name="connsiteY2202" fmla="*/ 2464858 h 4756150"/>
              <a:gd name="connsiteX2203" fmla="*/ 866775 w 12191999"/>
              <a:gd name="connsiteY2203" fmla="*/ 2462213 h 4756150"/>
              <a:gd name="connsiteX2204" fmla="*/ 868892 w 12191999"/>
              <a:gd name="connsiteY2204" fmla="*/ 2459567 h 4756150"/>
              <a:gd name="connsiteX2205" fmla="*/ 870479 w 12191999"/>
              <a:gd name="connsiteY2205" fmla="*/ 2456392 h 4756150"/>
              <a:gd name="connsiteX2206" fmla="*/ 874184 w 12191999"/>
              <a:gd name="connsiteY2206" fmla="*/ 2452688 h 4756150"/>
              <a:gd name="connsiteX2207" fmla="*/ 878946 w 12191999"/>
              <a:gd name="connsiteY2207" fmla="*/ 2450042 h 4756150"/>
              <a:gd name="connsiteX2208" fmla="*/ 883708 w 12191999"/>
              <a:gd name="connsiteY2208" fmla="*/ 2447925 h 4756150"/>
              <a:gd name="connsiteX2209" fmla="*/ 889529 w 12191999"/>
              <a:gd name="connsiteY2209" fmla="*/ 2446867 h 4756150"/>
              <a:gd name="connsiteX2210" fmla="*/ 895350 w 12191999"/>
              <a:gd name="connsiteY2210" fmla="*/ 2446338 h 4756150"/>
              <a:gd name="connsiteX2211" fmla="*/ 906992 w 12191999"/>
              <a:gd name="connsiteY2211" fmla="*/ 2445279 h 4756150"/>
              <a:gd name="connsiteX2212" fmla="*/ 919163 w 12191999"/>
              <a:gd name="connsiteY2212" fmla="*/ 2444221 h 4756150"/>
              <a:gd name="connsiteX2213" fmla="*/ 924454 w 12191999"/>
              <a:gd name="connsiteY2213" fmla="*/ 2443692 h 4756150"/>
              <a:gd name="connsiteX2214" fmla="*/ 930275 w 12191999"/>
              <a:gd name="connsiteY2214" fmla="*/ 2442104 h 4756150"/>
              <a:gd name="connsiteX2215" fmla="*/ 931863 w 12191999"/>
              <a:gd name="connsiteY2215" fmla="*/ 2442104 h 4756150"/>
              <a:gd name="connsiteX2216" fmla="*/ 933979 w 12191999"/>
              <a:gd name="connsiteY2216" fmla="*/ 2442104 h 4756150"/>
              <a:gd name="connsiteX2217" fmla="*/ 938213 w 12191999"/>
              <a:gd name="connsiteY2217" fmla="*/ 2443692 h 4756150"/>
              <a:gd name="connsiteX2218" fmla="*/ 942975 w 12191999"/>
              <a:gd name="connsiteY2218" fmla="*/ 2446338 h 4756150"/>
              <a:gd name="connsiteX2219" fmla="*/ 949325 w 12191999"/>
              <a:gd name="connsiteY2219" fmla="*/ 2450042 h 4756150"/>
              <a:gd name="connsiteX2220" fmla="*/ 960438 w 12191999"/>
              <a:gd name="connsiteY2220" fmla="*/ 2457979 h 4756150"/>
              <a:gd name="connsiteX2221" fmla="*/ 965729 w 12191999"/>
              <a:gd name="connsiteY2221" fmla="*/ 2461683 h 4756150"/>
              <a:gd name="connsiteX2222" fmla="*/ 971550 w 12191999"/>
              <a:gd name="connsiteY2222" fmla="*/ 2464329 h 4756150"/>
              <a:gd name="connsiteX2223" fmla="*/ 975783 w 12191999"/>
              <a:gd name="connsiteY2223" fmla="*/ 2465917 h 4756150"/>
              <a:gd name="connsiteX2224" fmla="*/ 977900 w 12191999"/>
              <a:gd name="connsiteY2224" fmla="*/ 2465917 h 4756150"/>
              <a:gd name="connsiteX2225" fmla="*/ 979488 w 12191999"/>
              <a:gd name="connsiteY2225" fmla="*/ 2465917 h 4756150"/>
              <a:gd name="connsiteX2226" fmla="*/ 981075 w 12191999"/>
              <a:gd name="connsiteY2226" fmla="*/ 2465388 h 4756150"/>
              <a:gd name="connsiteX2227" fmla="*/ 982134 w 12191999"/>
              <a:gd name="connsiteY2227" fmla="*/ 2463800 h 4756150"/>
              <a:gd name="connsiteX2228" fmla="*/ 983192 w 12191999"/>
              <a:gd name="connsiteY2228" fmla="*/ 2462213 h 4756150"/>
              <a:gd name="connsiteX2229" fmla="*/ 983721 w 12191999"/>
              <a:gd name="connsiteY2229" fmla="*/ 2459567 h 4756150"/>
              <a:gd name="connsiteX2230" fmla="*/ 983721 w 12191999"/>
              <a:gd name="connsiteY2230" fmla="*/ 2455863 h 4756150"/>
              <a:gd name="connsiteX2231" fmla="*/ 983721 w 12191999"/>
              <a:gd name="connsiteY2231" fmla="*/ 2451629 h 4756150"/>
              <a:gd name="connsiteX2232" fmla="*/ 982663 w 12191999"/>
              <a:gd name="connsiteY2232" fmla="*/ 2441575 h 4756150"/>
              <a:gd name="connsiteX2233" fmla="*/ 978958 w 12191999"/>
              <a:gd name="connsiteY2233" fmla="*/ 2426758 h 4756150"/>
              <a:gd name="connsiteX2234" fmla="*/ 974196 w 12191999"/>
              <a:gd name="connsiteY2234" fmla="*/ 2408238 h 4756150"/>
              <a:gd name="connsiteX2235" fmla="*/ 973138 w 12191999"/>
              <a:gd name="connsiteY2235" fmla="*/ 2405592 h 4756150"/>
              <a:gd name="connsiteX2236" fmla="*/ 973138 w 12191999"/>
              <a:gd name="connsiteY2236" fmla="*/ 2403475 h 4756150"/>
              <a:gd name="connsiteX2237" fmla="*/ 973138 w 12191999"/>
              <a:gd name="connsiteY2237" fmla="*/ 2401358 h 4756150"/>
              <a:gd name="connsiteX2238" fmla="*/ 973667 w 12191999"/>
              <a:gd name="connsiteY2238" fmla="*/ 2399242 h 4756150"/>
              <a:gd name="connsiteX2239" fmla="*/ 974725 w 12191999"/>
              <a:gd name="connsiteY2239" fmla="*/ 2397125 h 4756150"/>
              <a:gd name="connsiteX2240" fmla="*/ 975783 w 12191999"/>
              <a:gd name="connsiteY2240" fmla="*/ 2396067 h 4756150"/>
              <a:gd name="connsiteX2241" fmla="*/ 977371 w 12191999"/>
              <a:gd name="connsiteY2241" fmla="*/ 2395008 h 4756150"/>
              <a:gd name="connsiteX2242" fmla="*/ 978958 w 12191999"/>
              <a:gd name="connsiteY2242" fmla="*/ 2394479 h 4756150"/>
              <a:gd name="connsiteX2243" fmla="*/ 983721 w 12191999"/>
              <a:gd name="connsiteY2243" fmla="*/ 2393421 h 4756150"/>
              <a:gd name="connsiteX2244" fmla="*/ 989542 w 12191999"/>
              <a:gd name="connsiteY2244" fmla="*/ 2393421 h 4756150"/>
              <a:gd name="connsiteX2245" fmla="*/ 995892 w 12191999"/>
              <a:gd name="connsiteY2245" fmla="*/ 2393950 h 4756150"/>
              <a:gd name="connsiteX2246" fmla="*/ 1002771 w 12191999"/>
              <a:gd name="connsiteY2246" fmla="*/ 2395008 h 4756150"/>
              <a:gd name="connsiteX2247" fmla="*/ 1019175 w 12191999"/>
              <a:gd name="connsiteY2247" fmla="*/ 2398713 h 4756150"/>
              <a:gd name="connsiteX2248" fmla="*/ 1036108 w 12191999"/>
              <a:gd name="connsiteY2248" fmla="*/ 2402946 h 4756150"/>
              <a:gd name="connsiteX2249" fmla="*/ 1052513 w 12191999"/>
              <a:gd name="connsiteY2249" fmla="*/ 2407708 h 4756150"/>
              <a:gd name="connsiteX2250" fmla="*/ 1067859 w 12191999"/>
              <a:gd name="connsiteY2250" fmla="*/ 2410883 h 4756150"/>
              <a:gd name="connsiteX2251" fmla="*/ 1063625 w 12191999"/>
              <a:gd name="connsiteY2251" fmla="*/ 2396067 h 4756150"/>
              <a:gd name="connsiteX2252" fmla="*/ 1059392 w 12191999"/>
              <a:gd name="connsiteY2252" fmla="*/ 2382838 h 4756150"/>
              <a:gd name="connsiteX2253" fmla="*/ 1054100 w 12191999"/>
              <a:gd name="connsiteY2253" fmla="*/ 2370667 h 4756150"/>
              <a:gd name="connsiteX2254" fmla="*/ 1048809 w 12191999"/>
              <a:gd name="connsiteY2254" fmla="*/ 2360613 h 4756150"/>
              <a:gd name="connsiteX2255" fmla="*/ 1042988 w 12191999"/>
              <a:gd name="connsiteY2255" fmla="*/ 2351088 h 4756150"/>
              <a:gd name="connsiteX2256" fmla="*/ 1036638 w 12191999"/>
              <a:gd name="connsiteY2256" fmla="*/ 2343679 h 4756150"/>
              <a:gd name="connsiteX2257" fmla="*/ 1029759 w 12191999"/>
              <a:gd name="connsiteY2257" fmla="*/ 2336271 h 4756150"/>
              <a:gd name="connsiteX2258" fmla="*/ 1022350 w 12191999"/>
              <a:gd name="connsiteY2258" fmla="*/ 2330979 h 4756150"/>
              <a:gd name="connsiteX2259" fmla="*/ 1014942 w 12191999"/>
              <a:gd name="connsiteY2259" fmla="*/ 2326746 h 4756150"/>
              <a:gd name="connsiteX2260" fmla="*/ 1007004 w 12191999"/>
              <a:gd name="connsiteY2260" fmla="*/ 2323571 h 4756150"/>
              <a:gd name="connsiteX2261" fmla="*/ 998538 w 12191999"/>
              <a:gd name="connsiteY2261" fmla="*/ 2320925 h 4756150"/>
              <a:gd name="connsiteX2262" fmla="*/ 990071 w 12191999"/>
              <a:gd name="connsiteY2262" fmla="*/ 2319338 h 4756150"/>
              <a:gd name="connsiteX2263" fmla="*/ 981075 w 12191999"/>
              <a:gd name="connsiteY2263" fmla="*/ 2318808 h 4756150"/>
              <a:gd name="connsiteX2264" fmla="*/ 971550 w 12191999"/>
              <a:gd name="connsiteY2264" fmla="*/ 2318808 h 4756150"/>
              <a:gd name="connsiteX2265" fmla="*/ 962025 w 12191999"/>
              <a:gd name="connsiteY2265" fmla="*/ 2319867 h 4756150"/>
              <a:gd name="connsiteX2266" fmla="*/ 951971 w 12191999"/>
              <a:gd name="connsiteY2266" fmla="*/ 2320925 h 4756150"/>
              <a:gd name="connsiteX2267" fmla="*/ 944034 w 12191999"/>
              <a:gd name="connsiteY2267" fmla="*/ 2322513 h 4756150"/>
              <a:gd name="connsiteX2268" fmla="*/ 937154 w 12191999"/>
              <a:gd name="connsiteY2268" fmla="*/ 2324629 h 4756150"/>
              <a:gd name="connsiteX2269" fmla="*/ 929746 w 12191999"/>
              <a:gd name="connsiteY2269" fmla="*/ 2327275 h 4756150"/>
              <a:gd name="connsiteX2270" fmla="*/ 922338 w 12191999"/>
              <a:gd name="connsiteY2270" fmla="*/ 2329921 h 4756150"/>
              <a:gd name="connsiteX2271" fmla="*/ 907521 w 12191999"/>
              <a:gd name="connsiteY2271" fmla="*/ 2335742 h 4756150"/>
              <a:gd name="connsiteX2272" fmla="*/ 893233 w 12191999"/>
              <a:gd name="connsiteY2272" fmla="*/ 2341563 h 4756150"/>
              <a:gd name="connsiteX2273" fmla="*/ 885825 w 12191999"/>
              <a:gd name="connsiteY2273" fmla="*/ 2343679 h 4756150"/>
              <a:gd name="connsiteX2274" fmla="*/ 878417 w 12191999"/>
              <a:gd name="connsiteY2274" fmla="*/ 2345267 h 4756150"/>
              <a:gd name="connsiteX2275" fmla="*/ 870479 w 12191999"/>
              <a:gd name="connsiteY2275" fmla="*/ 2346854 h 4756150"/>
              <a:gd name="connsiteX2276" fmla="*/ 862542 w 12191999"/>
              <a:gd name="connsiteY2276" fmla="*/ 2346854 h 4756150"/>
              <a:gd name="connsiteX2277" fmla="*/ 854604 w 12191999"/>
              <a:gd name="connsiteY2277" fmla="*/ 2346854 h 4756150"/>
              <a:gd name="connsiteX2278" fmla="*/ 845608 w 12191999"/>
              <a:gd name="connsiteY2278" fmla="*/ 2345267 h 4756150"/>
              <a:gd name="connsiteX2279" fmla="*/ 837142 w 12191999"/>
              <a:gd name="connsiteY2279" fmla="*/ 2342621 h 4756150"/>
              <a:gd name="connsiteX2280" fmla="*/ 828675 w 12191999"/>
              <a:gd name="connsiteY2280" fmla="*/ 2339446 h 4756150"/>
              <a:gd name="connsiteX2281" fmla="*/ 824442 w 12191999"/>
              <a:gd name="connsiteY2281" fmla="*/ 2341033 h 4756150"/>
              <a:gd name="connsiteX2282" fmla="*/ 820209 w 12191999"/>
              <a:gd name="connsiteY2282" fmla="*/ 2342621 h 4756150"/>
              <a:gd name="connsiteX2283" fmla="*/ 816504 w 12191999"/>
              <a:gd name="connsiteY2283" fmla="*/ 2343679 h 4756150"/>
              <a:gd name="connsiteX2284" fmla="*/ 812271 w 12191999"/>
              <a:gd name="connsiteY2284" fmla="*/ 2343679 h 4756150"/>
              <a:gd name="connsiteX2285" fmla="*/ 807509 w 12191999"/>
              <a:gd name="connsiteY2285" fmla="*/ 2343679 h 4756150"/>
              <a:gd name="connsiteX2286" fmla="*/ 803275 w 12191999"/>
              <a:gd name="connsiteY2286" fmla="*/ 2343150 h 4756150"/>
              <a:gd name="connsiteX2287" fmla="*/ 794279 w 12191999"/>
              <a:gd name="connsiteY2287" fmla="*/ 2341033 h 4756150"/>
              <a:gd name="connsiteX2288" fmla="*/ 784225 w 12191999"/>
              <a:gd name="connsiteY2288" fmla="*/ 2336800 h 4756150"/>
              <a:gd name="connsiteX2289" fmla="*/ 774700 w 12191999"/>
              <a:gd name="connsiteY2289" fmla="*/ 2333096 h 4756150"/>
              <a:gd name="connsiteX2290" fmla="*/ 755650 w 12191999"/>
              <a:gd name="connsiteY2290" fmla="*/ 2324629 h 4756150"/>
              <a:gd name="connsiteX2291" fmla="*/ 745596 w 12191999"/>
              <a:gd name="connsiteY2291" fmla="*/ 2321454 h 4756150"/>
              <a:gd name="connsiteX2292" fmla="*/ 736600 w 12191999"/>
              <a:gd name="connsiteY2292" fmla="*/ 2318808 h 4756150"/>
              <a:gd name="connsiteX2293" fmla="*/ 732367 w 12191999"/>
              <a:gd name="connsiteY2293" fmla="*/ 2317750 h 4756150"/>
              <a:gd name="connsiteX2294" fmla="*/ 727604 w 12191999"/>
              <a:gd name="connsiteY2294" fmla="*/ 2317221 h 4756150"/>
              <a:gd name="connsiteX2295" fmla="*/ 723371 w 12191999"/>
              <a:gd name="connsiteY2295" fmla="*/ 2317750 h 4756150"/>
              <a:gd name="connsiteX2296" fmla="*/ 719138 w 12191999"/>
              <a:gd name="connsiteY2296" fmla="*/ 2318808 h 4756150"/>
              <a:gd name="connsiteX2297" fmla="*/ 715433 w 12191999"/>
              <a:gd name="connsiteY2297" fmla="*/ 2320396 h 4756150"/>
              <a:gd name="connsiteX2298" fmla="*/ 711729 w 12191999"/>
              <a:gd name="connsiteY2298" fmla="*/ 2321983 h 4756150"/>
              <a:gd name="connsiteX2299" fmla="*/ 707496 w 12191999"/>
              <a:gd name="connsiteY2299" fmla="*/ 2324629 h 4756150"/>
              <a:gd name="connsiteX2300" fmla="*/ 704321 w 12191999"/>
              <a:gd name="connsiteY2300" fmla="*/ 2328333 h 4756150"/>
              <a:gd name="connsiteX2301" fmla="*/ 700617 w 12191999"/>
              <a:gd name="connsiteY2301" fmla="*/ 2332567 h 4756150"/>
              <a:gd name="connsiteX2302" fmla="*/ 697442 w 12191999"/>
              <a:gd name="connsiteY2302" fmla="*/ 2337329 h 4756150"/>
              <a:gd name="connsiteX2303" fmla="*/ 694796 w 12191999"/>
              <a:gd name="connsiteY2303" fmla="*/ 2343679 h 4756150"/>
              <a:gd name="connsiteX2304" fmla="*/ 692150 w 12191999"/>
              <a:gd name="connsiteY2304" fmla="*/ 2350558 h 4756150"/>
              <a:gd name="connsiteX2305" fmla="*/ 691621 w 12191999"/>
              <a:gd name="connsiteY2305" fmla="*/ 2355321 h 4756150"/>
              <a:gd name="connsiteX2306" fmla="*/ 690563 w 12191999"/>
              <a:gd name="connsiteY2306" fmla="*/ 2360613 h 4756150"/>
              <a:gd name="connsiteX2307" fmla="*/ 688975 w 12191999"/>
              <a:gd name="connsiteY2307" fmla="*/ 2364317 h 4756150"/>
              <a:gd name="connsiteX2308" fmla="*/ 686859 w 12191999"/>
              <a:gd name="connsiteY2308" fmla="*/ 2367492 h 4756150"/>
              <a:gd name="connsiteX2309" fmla="*/ 684742 w 12191999"/>
              <a:gd name="connsiteY2309" fmla="*/ 2370667 h 4756150"/>
              <a:gd name="connsiteX2310" fmla="*/ 682096 w 12191999"/>
              <a:gd name="connsiteY2310" fmla="*/ 2372783 h 4756150"/>
              <a:gd name="connsiteX2311" fmla="*/ 679979 w 12191999"/>
              <a:gd name="connsiteY2311" fmla="*/ 2374900 h 4756150"/>
              <a:gd name="connsiteX2312" fmla="*/ 676804 w 12191999"/>
              <a:gd name="connsiteY2312" fmla="*/ 2377017 h 4756150"/>
              <a:gd name="connsiteX2313" fmla="*/ 670984 w 12191999"/>
              <a:gd name="connsiteY2313" fmla="*/ 2380192 h 4756150"/>
              <a:gd name="connsiteX2314" fmla="*/ 664104 w 12191999"/>
              <a:gd name="connsiteY2314" fmla="*/ 2382308 h 4756150"/>
              <a:gd name="connsiteX2315" fmla="*/ 650875 w 12191999"/>
              <a:gd name="connsiteY2315" fmla="*/ 2386013 h 4756150"/>
              <a:gd name="connsiteX2316" fmla="*/ 649288 w 12191999"/>
              <a:gd name="connsiteY2316" fmla="*/ 2400829 h 4756150"/>
              <a:gd name="connsiteX2317" fmla="*/ 647700 w 12191999"/>
              <a:gd name="connsiteY2317" fmla="*/ 2407708 h 4756150"/>
              <a:gd name="connsiteX2318" fmla="*/ 646113 w 12191999"/>
              <a:gd name="connsiteY2318" fmla="*/ 2413529 h 4756150"/>
              <a:gd name="connsiteX2319" fmla="*/ 644525 w 12191999"/>
              <a:gd name="connsiteY2319" fmla="*/ 2419879 h 4756150"/>
              <a:gd name="connsiteX2320" fmla="*/ 642938 w 12191999"/>
              <a:gd name="connsiteY2320" fmla="*/ 2425171 h 4756150"/>
              <a:gd name="connsiteX2321" fmla="*/ 640292 w 12191999"/>
              <a:gd name="connsiteY2321" fmla="*/ 2429404 h 4756150"/>
              <a:gd name="connsiteX2322" fmla="*/ 637646 w 12191999"/>
              <a:gd name="connsiteY2322" fmla="*/ 2433108 h 4756150"/>
              <a:gd name="connsiteX2323" fmla="*/ 634471 w 12191999"/>
              <a:gd name="connsiteY2323" fmla="*/ 2436283 h 4756150"/>
              <a:gd name="connsiteX2324" fmla="*/ 630767 w 12191999"/>
              <a:gd name="connsiteY2324" fmla="*/ 2438400 h 4756150"/>
              <a:gd name="connsiteX2325" fmla="*/ 626004 w 12191999"/>
              <a:gd name="connsiteY2325" fmla="*/ 2439458 h 4756150"/>
              <a:gd name="connsiteX2326" fmla="*/ 621242 w 12191999"/>
              <a:gd name="connsiteY2326" fmla="*/ 2439458 h 4756150"/>
              <a:gd name="connsiteX2327" fmla="*/ 615421 w 12191999"/>
              <a:gd name="connsiteY2327" fmla="*/ 2438400 h 4756150"/>
              <a:gd name="connsiteX2328" fmla="*/ 609071 w 12191999"/>
              <a:gd name="connsiteY2328" fmla="*/ 2435225 h 4756150"/>
              <a:gd name="connsiteX2329" fmla="*/ 601663 w 12191999"/>
              <a:gd name="connsiteY2329" fmla="*/ 2431521 h 4756150"/>
              <a:gd name="connsiteX2330" fmla="*/ 593725 w 12191999"/>
              <a:gd name="connsiteY2330" fmla="*/ 2426229 h 4756150"/>
              <a:gd name="connsiteX2331" fmla="*/ 570442 w 12191999"/>
              <a:gd name="connsiteY2331" fmla="*/ 2409825 h 4756150"/>
              <a:gd name="connsiteX2332" fmla="*/ 563034 w 12191999"/>
              <a:gd name="connsiteY2332" fmla="*/ 2421467 h 4756150"/>
              <a:gd name="connsiteX2333" fmla="*/ 556684 w 12191999"/>
              <a:gd name="connsiteY2333" fmla="*/ 2433108 h 4756150"/>
              <a:gd name="connsiteX2334" fmla="*/ 553509 w 12191999"/>
              <a:gd name="connsiteY2334" fmla="*/ 2438929 h 4756150"/>
              <a:gd name="connsiteX2335" fmla="*/ 549804 w 12191999"/>
              <a:gd name="connsiteY2335" fmla="*/ 2444221 h 4756150"/>
              <a:gd name="connsiteX2336" fmla="*/ 545571 w 12191999"/>
              <a:gd name="connsiteY2336" fmla="*/ 2448983 h 4756150"/>
              <a:gd name="connsiteX2337" fmla="*/ 541867 w 12191999"/>
              <a:gd name="connsiteY2337" fmla="*/ 2453217 h 4756150"/>
              <a:gd name="connsiteX2338" fmla="*/ 537104 w 12191999"/>
              <a:gd name="connsiteY2338" fmla="*/ 2456921 h 4756150"/>
              <a:gd name="connsiteX2339" fmla="*/ 532342 w 12191999"/>
              <a:gd name="connsiteY2339" fmla="*/ 2460096 h 4756150"/>
              <a:gd name="connsiteX2340" fmla="*/ 527050 w 12191999"/>
              <a:gd name="connsiteY2340" fmla="*/ 2462213 h 4756150"/>
              <a:gd name="connsiteX2341" fmla="*/ 521229 w 12191999"/>
              <a:gd name="connsiteY2341" fmla="*/ 2463271 h 4756150"/>
              <a:gd name="connsiteX2342" fmla="*/ 514879 w 12191999"/>
              <a:gd name="connsiteY2342" fmla="*/ 2463271 h 4756150"/>
              <a:gd name="connsiteX2343" fmla="*/ 507471 w 12191999"/>
              <a:gd name="connsiteY2343" fmla="*/ 2461683 h 4756150"/>
              <a:gd name="connsiteX2344" fmla="*/ 499533 w 12191999"/>
              <a:gd name="connsiteY2344" fmla="*/ 2459038 h 4756150"/>
              <a:gd name="connsiteX2345" fmla="*/ 491067 w 12191999"/>
              <a:gd name="connsiteY2345" fmla="*/ 2454804 h 4756150"/>
              <a:gd name="connsiteX2346" fmla="*/ 486833 w 12191999"/>
              <a:gd name="connsiteY2346" fmla="*/ 2452688 h 4756150"/>
              <a:gd name="connsiteX2347" fmla="*/ 483129 w 12191999"/>
              <a:gd name="connsiteY2347" fmla="*/ 2451629 h 4756150"/>
              <a:gd name="connsiteX2348" fmla="*/ 479425 w 12191999"/>
              <a:gd name="connsiteY2348" fmla="*/ 2450571 h 4756150"/>
              <a:gd name="connsiteX2349" fmla="*/ 476250 w 12191999"/>
              <a:gd name="connsiteY2349" fmla="*/ 2450042 h 4756150"/>
              <a:gd name="connsiteX2350" fmla="*/ 473075 w 12191999"/>
              <a:gd name="connsiteY2350" fmla="*/ 2449513 h 4756150"/>
              <a:gd name="connsiteX2351" fmla="*/ 469900 w 12191999"/>
              <a:gd name="connsiteY2351" fmla="*/ 2450042 h 4756150"/>
              <a:gd name="connsiteX2352" fmla="*/ 466196 w 12191999"/>
              <a:gd name="connsiteY2352" fmla="*/ 2450571 h 4756150"/>
              <a:gd name="connsiteX2353" fmla="*/ 463021 w 12191999"/>
              <a:gd name="connsiteY2353" fmla="*/ 2451629 h 4756150"/>
              <a:gd name="connsiteX2354" fmla="*/ 457200 w 12191999"/>
              <a:gd name="connsiteY2354" fmla="*/ 2454275 h 4756150"/>
              <a:gd name="connsiteX2355" fmla="*/ 451379 w 12191999"/>
              <a:gd name="connsiteY2355" fmla="*/ 2459038 h 4756150"/>
              <a:gd name="connsiteX2356" fmla="*/ 445029 w 12191999"/>
              <a:gd name="connsiteY2356" fmla="*/ 2463800 h 4756150"/>
              <a:gd name="connsiteX2357" fmla="*/ 438679 w 12191999"/>
              <a:gd name="connsiteY2357" fmla="*/ 2469092 h 4756150"/>
              <a:gd name="connsiteX2358" fmla="*/ 433917 w 12191999"/>
              <a:gd name="connsiteY2358" fmla="*/ 2473325 h 4756150"/>
              <a:gd name="connsiteX2359" fmla="*/ 428625 w 12191999"/>
              <a:gd name="connsiteY2359" fmla="*/ 2477029 h 4756150"/>
              <a:gd name="connsiteX2360" fmla="*/ 423863 w 12191999"/>
              <a:gd name="connsiteY2360" fmla="*/ 2480733 h 4756150"/>
              <a:gd name="connsiteX2361" fmla="*/ 418571 w 12191999"/>
              <a:gd name="connsiteY2361" fmla="*/ 2483908 h 4756150"/>
              <a:gd name="connsiteX2362" fmla="*/ 413809 w 12191999"/>
              <a:gd name="connsiteY2362" fmla="*/ 2486025 h 4756150"/>
              <a:gd name="connsiteX2363" fmla="*/ 408517 w 12191999"/>
              <a:gd name="connsiteY2363" fmla="*/ 2488142 h 4756150"/>
              <a:gd name="connsiteX2364" fmla="*/ 403225 w 12191999"/>
              <a:gd name="connsiteY2364" fmla="*/ 2489200 h 4756150"/>
              <a:gd name="connsiteX2365" fmla="*/ 398463 w 12191999"/>
              <a:gd name="connsiteY2365" fmla="*/ 2490258 h 4756150"/>
              <a:gd name="connsiteX2366" fmla="*/ 393700 w 12191999"/>
              <a:gd name="connsiteY2366" fmla="*/ 2490788 h 4756150"/>
              <a:gd name="connsiteX2367" fmla="*/ 388409 w 12191999"/>
              <a:gd name="connsiteY2367" fmla="*/ 2490258 h 4756150"/>
              <a:gd name="connsiteX2368" fmla="*/ 383117 w 12191999"/>
              <a:gd name="connsiteY2368" fmla="*/ 2489729 h 4756150"/>
              <a:gd name="connsiteX2369" fmla="*/ 378354 w 12191999"/>
              <a:gd name="connsiteY2369" fmla="*/ 2488671 h 4756150"/>
              <a:gd name="connsiteX2370" fmla="*/ 373592 w 12191999"/>
              <a:gd name="connsiteY2370" fmla="*/ 2487613 h 4756150"/>
              <a:gd name="connsiteX2371" fmla="*/ 368300 w 12191999"/>
              <a:gd name="connsiteY2371" fmla="*/ 2485496 h 4756150"/>
              <a:gd name="connsiteX2372" fmla="*/ 363538 w 12191999"/>
              <a:gd name="connsiteY2372" fmla="*/ 2483379 h 4756150"/>
              <a:gd name="connsiteX2373" fmla="*/ 358775 w 12191999"/>
              <a:gd name="connsiteY2373" fmla="*/ 2480204 h 4756150"/>
              <a:gd name="connsiteX2374" fmla="*/ 354013 w 12191999"/>
              <a:gd name="connsiteY2374" fmla="*/ 2476500 h 4756150"/>
              <a:gd name="connsiteX2375" fmla="*/ 348721 w 12191999"/>
              <a:gd name="connsiteY2375" fmla="*/ 2472796 h 4756150"/>
              <a:gd name="connsiteX2376" fmla="*/ 343958 w 12191999"/>
              <a:gd name="connsiteY2376" fmla="*/ 2468563 h 4756150"/>
              <a:gd name="connsiteX2377" fmla="*/ 339196 w 12191999"/>
              <a:gd name="connsiteY2377" fmla="*/ 2463800 h 4756150"/>
              <a:gd name="connsiteX2378" fmla="*/ 334963 w 12191999"/>
              <a:gd name="connsiteY2378" fmla="*/ 2459038 h 4756150"/>
              <a:gd name="connsiteX2379" fmla="*/ 330200 w 12191999"/>
              <a:gd name="connsiteY2379" fmla="*/ 2453217 h 4756150"/>
              <a:gd name="connsiteX2380" fmla="*/ 321204 w 12191999"/>
              <a:gd name="connsiteY2380" fmla="*/ 2441046 h 4756150"/>
              <a:gd name="connsiteX2381" fmla="*/ 312738 w 12191999"/>
              <a:gd name="connsiteY2381" fmla="*/ 2426758 h 4756150"/>
              <a:gd name="connsiteX2382" fmla="*/ 303742 w 12191999"/>
              <a:gd name="connsiteY2382" fmla="*/ 2410354 h 4756150"/>
              <a:gd name="connsiteX2383" fmla="*/ 296333 w 12191999"/>
              <a:gd name="connsiteY2383" fmla="*/ 2392892 h 4756150"/>
              <a:gd name="connsiteX2384" fmla="*/ 288396 w 12191999"/>
              <a:gd name="connsiteY2384" fmla="*/ 2373842 h 4756150"/>
              <a:gd name="connsiteX2385" fmla="*/ 286279 w 12191999"/>
              <a:gd name="connsiteY2385" fmla="*/ 2367492 h 4756150"/>
              <a:gd name="connsiteX2386" fmla="*/ 284692 w 12191999"/>
              <a:gd name="connsiteY2386" fmla="*/ 2361142 h 4756150"/>
              <a:gd name="connsiteX2387" fmla="*/ 283633 w 12191999"/>
              <a:gd name="connsiteY2387" fmla="*/ 2354792 h 4756150"/>
              <a:gd name="connsiteX2388" fmla="*/ 283104 w 12191999"/>
              <a:gd name="connsiteY2388" fmla="*/ 2348971 h 4756150"/>
              <a:gd name="connsiteX2389" fmla="*/ 283104 w 12191999"/>
              <a:gd name="connsiteY2389" fmla="*/ 2343150 h 4756150"/>
              <a:gd name="connsiteX2390" fmla="*/ 284163 w 12191999"/>
              <a:gd name="connsiteY2390" fmla="*/ 2337329 h 4756150"/>
              <a:gd name="connsiteX2391" fmla="*/ 286279 w 12191999"/>
              <a:gd name="connsiteY2391" fmla="*/ 2332038 h 4756150"/>
              <a:gd name="connsiteX2392" fmla="*/ 289984 w 12191999"/>
              <a:gd name="connsiteY2392" fmla="*/ 2327275 h 4756150"/>
              <a:gd name="connsiteX2393" fmla="*/ 274108 w 12191999"/>
              <a:gd name="connsiteY2393" fmla="*/ 2284942 h 4756150"/>
              <a:gd name="connsiteX2394" fmla="*/ 255059 w 12191999"/>
              <a:gd name="connsiteY2394" fmla="*/ 2255308 h 4756150"/>
              <a:gd name="connsiteX2395" fmla="*/ 247650 w 12191999"/>
              <a:gd name="connsiteY2395" fmla="*/ 2243667 h 4756150"/>
              <a:gd name="connsiteX2396" fmla="*/ 241829 w 12191999"/>
              <a:gd name="connsiteY2396" fmla="*/ 2233083 h 4756150"/>
              <a:gd name="connsiteX2397" fmla="*/ 237596 w 12191999"/>
              <a:gd name="connsiteY2397" fmla="*/ 2224617 h 4756150"/>
              <a:gd name="connsiteX2398" fmla="*/ 236538 w 12191999"/>
              <a:gd name="connsiteY2398" fmla="*/ 2220913 h 4756150"/>
              <a:gd name="connsiteX2399" fmla="*/ 235479 w 12191999"/>
              <a:gd name="connsiteY2399" fmla="*/ 2216679 h 4756150"/>
              <a:gd name="connsiteX2400" fmla="*/ 234950 w 12191999"/>
              <a:gd name="connsiteY2400" fmla="*/ 2213504 h 4756150"/>
              <a:gd name="connsiteX2401" fmla="*/ 234950 w 12191999"/>
              <a:gd name="connsiteY2401" fmla="*/ 2210329 h 4756150"/>
              <a:gd name="connsiteX2402" fmla="*/ 235479 w 12191999"/>
              <a:gd name="connsiteY2402" fmla="*/ 2207683 h 4756150"/>
              <a:gd name="connsiteX2403" fmla="*/ 236538 w 12191999"/>
              <a:gd name="connsiteY2403" fmla="*/ 2205038 h 4756150"/>
              <a:gd name="connsiteX2404" fmla="*/ 238125 w 12191999"/>
              <a:gd name="connsiteY2404" fmla="*/ 2202392 h 4756150"/>
              <a:gd name="connsiteX2405" fmla="*/ 239713 w 12191999"/>
              <a:gd name="connsiteY2405" fmla="*/ 2200275 h 4756150"/>
              <a:gd name="connsiteX2406" fmla="*/ 242359 w 12191999"/>
              <a:gd name="connsiteY2406" fmla="*/ 2197629 h 4756150"/>
              <a:gd name="connsiteX2407" fmla="*/ 245004 w 12191999"/>
              <a:gd name="connsiteY2407" fmla="*/ 2196042 h 4756150"/>
              <a:gd name="connsiteX2408" fmla="*/ 248708 w 12191999"/>
              <a:gd name="connsiteY2408" fmla="*/ 2193925 h 4756150"/>
              <a:gd name="connsiteX2409" fmla="*/ 252942 w 12191999"/>
              <a:gd name="connsiteY2409" fmla="*/ 2192338 h 4756150"/>
              <a:gd name="connsiteX2410" fmla="*/ 262467 w 12191999"/>
              <a:gd name="connsiteY2410" fmla="*/ 2189163 h 4756150"/>
              <a:gd name="connsiteX2411" fmla="*/ 274638 w 12191999"/>
              <a:gd name="connsiteY2411" fmla="*/ 2185988 h 4756150"/>
              <a:gd name="connsiteX2412" fmla="*/ 288925 w 12191999"/>
              <a:gd name="connsiteY2412" fmla="*/ 2182813 h 4756150"/>
              <a:gd name="connsiteX2413" fmla="*/ 324909 w 12191999"/>
              <a:gd name="connsiteY2413" fmla="*/ 2175404 h 4756150"/>
              <a:gd name="connsiteX2414" fmla="*/ 524404 w 12191999"/>
              <a:gd name="connsiteY2414" fmla="*/ 2281767 h 4756150"/>
              <a:gd name="connsiteX2415" fmla="*/ 523346 w 12191999"/>
              <a:gd name="connsiteY2415" fmla="*/ 2277004 h 4756150"/>
              <a:gd name="connsiteX2416" fmla="*/ 522288 w 12191999"/>
              <a:gd name="connsiteY2416" fmla="*/ 2272771 h 4756150"/>
              <a:gd name="connsiteX2417" fmla="*/ 520171 w 12191999"/>
              <a:gd name="connsiteY2417" fmla="*/ 2269067 h 4756150"/>
              <a:gd name="connsiteX2418" fmla="*/ 518054 w 12191999"/>
              <a:gd name="connsiteY2418" fmla="*/ 2265363 h 4756150"/>
              <a:gd name="connsiteX2419" fmla="*/ 513292 w 12191999"/>
              <a:gd name="connsiteY2419" fmla="*/ 2257425 h 4756150"/>
              <a:gd name="connsiteX2420" fmla="*/ 507471 w 12191999"/>
              <a:gd name="connsiteY2420" fmla="*/ 2250546 h 4756150"/>
              <a:gd name="connsiteX2421" fmla="*/ 502709 w 12191999"/>
              <a:gd name="connsiteY2421" fmla="*/ 2243138 h 4756150"/>
              <a:gd name="connsiteX2422" fmla="*/ 501121 w 12191999"/>
              <a:gd name="connsiteY2422" fmla="*/ 2239433 h 4756150"/>
              <a:gd name="connsiteX2423" fmla="*/ 499533 w 12191999"/>
              <a:gd name="connsiteY2423" fmla="*/ 2234671 h 4756150"/>
              <a:gd name="connsiteX2424" fmla="*/ 499004 w 12191999"/>
              <a:gd name="connsiteY2424" fmla="*/ 2230967 h 4756150"/>
              <a:gd name="connsiteX2425" fmla="*/ 498475 w 12191999"/>
              <a:gd name="connsiteY2425" fmla="*/ 2226204 h 4756150"/>
              <a:gd name="connsiteX2426" fmla="*/ 499004 w 12191999"/>
              <a:gd name="connsiteY2426" fmla="*/ 2221971 h 4756150"/>
              <a:gd name="connsiteX2427" fmla="*/ 500592 w 12191999"/>
              <a:gd name="connsiteY2427" fmla="*/ 2216679 h 4756150"/>
              <a:gd name="connsiteX2428" fmla="*/ 500592 w 12191999"/>
              <a:gd name="connsiteY2428" fmla="*/ 2214033 h 4756150"/>
              <a:gd name="connsiteX2429" fmla="*/ 500592 w 12191999"/>
              <a:gd name="connsiteY2429" fmla="*/ 2211917 h 4756150"/>
              <a:gd name="connsiteX2430" fmla="*/ 501650 w 12191999"/>
              <a:gd name="connsiteY2430" fmla="*/ 2209800 h 4756150"/>
              <a:gd name="connsiteX2431" fmla="*/ 502709 w 12191999"/>
              <a:gd name="connsiteY2431" fmla="*/ 2207683 h 4756150"/>
              <a:gd name="connsiteX2432" fmla="*/ 505354 w 12191999"/>
              <a:gd name="connsiteY2432" fmla="*/ 2204508 h 4756150"/>
              <a:gd name="connsiteX2433" fmla="*/ 510117 w 12191999"/>
              <a:gd name="connsiteY2433" fmla="*/ 2201333 h 4756150"/>
              <a:gd name="connsiteX2434" fmla="*/ 519113 w 12191999"/>
              <a:gd name="connsiteY2434" fmla="*/ 2194454 h 4756150"/>
              <a:gd name="connsiteX2435" fmla="*/ 523875 w 12191999"/>
              <a:gd name="connsiteY2435" fmla="*/ 2191279 h 4756150"/>
              <a:gd name="connsiteX2436" fmla="*/ 528109 w 12191999"/>
              <a:gd name="connsiteY2436" fmla="*/ 2188104 h 4756150"/>
              <a:gd name="connsiteX2437" fmla="*/ 531813 w 12191999"/>
              <a:gd name="connsiteY2437" fmla="*/ 2184400 h 4756150"/>
              <a:gd name="connsiteX2438" fmla="*/ 532871 w 12191999"/>
              <a:gd name="connsiteY2438" fmla="*/ 2182283 h 4756150"/>
              <a:gd name="connsiteX2439" fmla="*/ 533929 w 12191999"/>
              <a:gd name="connsiteY2439" fmla="*/ 2180167 h 4756150"/>
              <a:gd name="connsiteX2440" fmla="*/ 534459 w 12191999"/>
              <a:gd name="connsiteY2440" fmla="*/ 2176992 h 4756150"/>
              <a:gd name="connsiteX2441" fmla="*/ 534459 w 12191999"/>
              <a:gd name="connsiteY2441" fmla="*/ 2174346 h 4756150"/>
              <a:gd name="connsiteX2442" fmla="*/ 533929 w 12191999"/>
              <a:gd name="connsiteY2442" fmla="*/ 2171700 h 4756150"/>
              <a:gd name="connsiteX2443" fmla="*/ 532871 w 12191999"/>
              <a:gd name="connsiteY2443" fmla="*/ 2168525 h 4756150"/>
              <a:gd name="connsiteX2444" fmla="*/ 531813 w 12191999"/>
              <a:gd name="connsiteY2444" fmla="*/ 2165350 h 4756150"/>
              <a:gd name="connsiteX2445" fmla="*/ 529696 w 12191999"/>
              <a:gd name="connsiteY2445" fmla="*/ 2161646 h 4756150"/>
              <a:gd name="connsiteX2446" fmla="*/ 525992 w 12191999"/>
              <a:gd name="connsiteY2446" fmla="*/ 2157413 h 4756150"/>
              <a:gd name="connsiteX2447" fmla="*/ 522817 w 12191999"/>
              <a:gd name="connsiteY2447" fmla="*/ 2153179 h 4756150"/>
              <a:gd name="connsiteX2448" fmla="*/ 518584 w 12191999"/>
              <a:gd name="connsiteY2448" fmla="*/ 2148946 h 4756150"/>
              <a:gd name="connsiteX2449" fmla="*/ 513292 w 12191999"/>
              <a:gd name="connsiteY2449" fmla="*/ 2144183 h 4756150"/>
              <a:gd name="connsiteX2450" fmla="*/ 500063 w 12191999"/>
              <a:gd name="connsiteY2450" fmla="*/ 2133071 h 4756150"/>
              <a:gd name="connsiteX2451" fmla="*/ 495300 w 12191999"/>
              <a:gd name="connsiteY2451" fmla="*/ 2128838 h 4756150"/>
              <a:gd name="connsiteX2452" fmla="*/ 491067 w 12191999"/>
              <a:gd name="connsiteY2452" fmla="*/ 2124604 h 4756150"/>
              <a:gd name="connsiteX2453" fmla="*/ 486304 w 12191999"/>
              <a:gd name="connsiteY2453" fmla="*/ 2120371 h 4756150"/>
              <a:gd name="connsiteX2454" fmla="*/ 483129 w 12191999"/>
              <a:gd name="connsiteY2454" fmla="*/ 2115608 h 4756150"/>
              <a:gd name="connsiteX2455" fmla="*/ 479954 w 12191999"/>
              <a:gd name="connsiteY2455" fmla="*/ 2111375 h 4756150"/>
              <a:gd name="connsiteX2456" fmla="*/ 476779 w 12191999"/>
              <a:gd name="connsiteY2456" fmla="*/ 2107142 h 4756150"/>
              <a:gd name="connsiteX2457" fmla="*/ 474134 w 12191999"/>
              <a:gd name="connsiteY2457" fmla="*/ 2102908 h 4756150"/>
              <a:gd name="connsiteX2458" fmla="*/ 472017 w 12191999"/>
              <a:gd name="connsiteY2458" fmla="*/ 2098146 h 4756150"/>
              <a:gd name="connsiteX2459" fmla="*/ 470429 w 12191999"/>
              <a:gd name="connsiteY2459" fmla="*/ 2093912 h 4756150"/>
              <a:gd name="connsiteX2460" fmla="*/ 468313 w 12191999"/>
              <a:gd name="connsiteY2460" fmla="*/ 2089679 h 4756150"/>
              <a:gd name="connsiteX2461" fmla="*/ 467784 w 12191999"/>
              <a:gd name="connsiteY2461" fmla="*/ 2085446 h 4756150"/>
              <a:gd name="connsiteX2462" fmla="*/ 466725 w 12191999"/>
              <a:gd name="connsiteY2462" fmla="*/ 2081212 h 4756150"/>
              <a:gd name="connsiteX2463" fmla="*/ 466725 w 12191999"/>
              <a:gd name="connsiteY2463" fmla="*/ 2076450 h 4756150"/>
              <a:gd name="connsiteX2464" fmla="*/ 466725 w 12191999"/>
              <a:gd name="connsiteY2464" fmla="*/ 2072746 h 4756150"/>
              <a:gd name="connsiteX2465" fmla="*/ 466725 w 12191999"/>
              <a:gd name="connsiteY2465" fmla="*/ 2068512 h 4756150"/>
              <a:gd name="connsiteX2466" fmla="*/ 467784 w 12191999"/>
              <a:gd name="connsiteY2466" fmla="*/ 2064808 h 4756150"/>
              <a:gd name="connsiteX2467" fmla="*/ 469371 w 12191999"/>
              <a:gd name="connsiteY2467" fmla="*/ 2061104 h 4756150"/>
              <a:gd name="connsiteX2468" fmla="*/ 470429 w 12191999"/>
              <a:gd name="connsiteY2468" fmla="*/ 2056871 h 4756150"/>
              <a:gd name="connsiteX2469" fmla="*/ 472017 w 12191999"/>
              <a:gd name="connsiteY2469" fmla="*/ 2053166 h 4756150"/>
              <a:gd name="connsiteX2470" fmla="*/ 474134 w 12191999"/>
              <a:gd name="connsiteY2470" fmla="*/ 2049991 h 4756150"/>
              <a:gd name="connsiteX2471" fmla="*/ 476250 w 12191999"/>
              <a:gd name="connsiteY2471" fmla="*/ 2046287 h 4756150"/>
              <a:gd name="connsiteX2472" fmla="*/ 478896 w 12191999"/>
              <a:gd name="connsiteY2472" fmla="*/ 2043641 h 4756150"/>
              <a:gd name="connsiteX2473" fmla="*/ 482071 w 12191999"/>
              <a:gd name="connsiteY2473" fmla="*/ 2040466 h 4756150"/>
              <a:gd name="connsiteX2474" fmla="*/ 485246 w 12191999"/>
              <a:gd name="connsiteY2474" fmla="*/ 2037291 h 4756150"/>
              <a:gd name="connsiteX2475" fmla="*/ 489479 w 12191999"/>
              <a:gd name="connsiteY2475" fmla="*/ 2034646 h 4756150"/>
              <a:gd name="connsiteX2476" fmla="*/ 493184 w 12191999"/>
              <a:gd name="connsiteY2476" fmla="*/ 2032000 h 4756150"/>
              <a:gd name="connsiteX2477" fmla="*/ 497417 w 12191999"/>
              <a:gd name="connsiteY2477" fmla="*/ 2029883 h 4756150"/>
              <a:gd name="connsiteX2478" fmla="*/ 501650 w 12191999"/>
              <a:gd name="connsiteY2478" fmla="*/ 2028296 h 4756150"/>
              <a:gd name="connsiteX2479" fmla="*/ 506413 w 12191999"/>
              <a:gd name="connsiteY2479" fmla="*/ 2026179 h 4756150"/>
              <a:gd name="connsiteX2480" fmla="*/ 512233 w 12191999"/>
              <a:gd name="connsiteY2480" fmla="*/ 2025121 h 4756150"/>
              <a:gd name="connsiteX2481" fmla="*/ 517525 w 12191999"/>
              <a:gd name="connsiteY2481" fmla="*/ 2023533 h 4756150"/>
              <a:gd name="connsiteX2482" fmla="*/ 522817 w 12191999"/>
              <a:gd name="connsiteY2482" fmla="*/ 2023004 h 4756150"/>
              <a:gd name="connsiteX2483" fmla="*/ 553509 w 12191999"/>
              <a:gd name="connsiteY2483" fmla="*/ 2012421 h 4756150"/>
              <a:gd name="connsiteX2484" fmla="*/ 555096 w 12191999"/>
              <a:gd name="connsiteY2484" fmla="*/ 2002896 h 4756150"/>
              <a:gd name="connsiteX2485" fmla="*/ 555625 w 12191999"/>
              <a:gd name="connsiteY2485" fmla="*/ 1993371 h 4756150"/>
              <a:gd name="connsiteX2486" fmla="*/ 555625 w 12191999"/>
              <a:gd name="connsiteY2486" fmla="*/ 1985433 h 4756150"/>
              <a:gd name="connsiteX2487" fmla="*/ 555096 w 12191999"/>
              <a:gd name="connsiteY2487" fmla="*/ 1977496 h 4756150"/>
              <a:gd name="connsiteX2488" fmla="*/ 554038 w 12191999"/>
              <a:gd name="connsiteY2488" fmla="*/ 1970616 h 4756150"/>
              <a:gd name="connsiteX2489" fmla="*/ 552450 w 12191999"/>
              <a:gd name="connsiteY2489" fmla="*/ 1964796 h 4756150"/>
              <a:gd name="connsiteX2490" fmla="*/ 550333 w 12191999"/>
              <a:gd name="connsiteY2490" fmla="*/ 1958446 h 4756150"/>
              <a:gd name="connsiteX2491" fmla="*/ 547158 w 12191999"/>
              <a:gd name="connsiteY2491" fmla="*/ 1953683 h 4756150"/>
              <a:gd name="connsiteX2492" fmla="*/ 543984 w 12191999"/>
              <a:gd name="connsiteY2492" fmla="*/ 1949450 h 4756150"/>
              <a:gd name="connsiteX2493" fmla="*/ 540279 w 12191999"/>
              <a:gd name="connsiteY2493" fmla="*/ 1945216 h 4756150"/>
              <a:gd name="connsiteX2494" fmla="*/ 536575 w 12191999"/>
              <a:gd name="connsiteY2494" fmla="*/ 1942041 h 4756150"/>
              <a:gd name="connsiteX2495" fmla="*/ 532871 w 12191999"/>
              <a:gd name="connsiteY2495" fmla="*/ 1938337 h 4756150"/>
              <a:gd name="connsiteX2496" fmla="*/ 528109 w 12191999"/>
              <a:gd name="connsiteY2496" fmla="*/ 1935162 h 4756150"/>
              <a:gd name="connsiteX2497" fmla="*/ 523346 w 12191999"/>
              <a:gd name="connsiteY2497" fmla="*/ 1932516 h 4756150"/>
              <a:gd name="connsiteX2498" fmla="*/ 513821 w 12191999"/>
              <a:gd name="connsiteY2498" fmla="*/ 1927754 h 4756150"/>
              <a:gd name="connsiteX2499" fmla="*/ 493713 w 12191999"/>
              <a:gd name="connsiteY2499" fmla="*/ 1918758 h 4756150"/>
              <a:gd name="connsiteX2500" fmla="*/ 483129 w 12191999"/>
              <a:gd name="connsiteY2500" fmla="*/ 1913996 h 4756150"/>
              <a:gd name="connsiteX2501" fmla="*/ 474134 w 12191999"/>
              <a:gd name="connsiteY2501" fmla="*/ 1908704 h 4756150"/>
              <a:gd name="connsiteX2502" fmla="*/ 469900 w 12191999"/>
              <a:gd name="connsiteY2502" fmla="*/ 1905529 h 4756150"/>
              <a:gd name="connsiteX2503" fmla="*/ 465138 w 12191999"/>
              <a:gd name="connsiteY2503" fmla="*/ 1902354 h 4756150"/>
              <a:gd name="connsiteX2504" fmla="*/ 461434 w 12191999"/>
              <a:gd name="connsiteY2504" fmla="*/ 1898121 h 4756150"/>
              <a:gd name="connsiteX2505" fmla="*/ 458259 w 12191999"/>
              <a:gd name="connsiteY2505" fmla="*/ 1893887 h 4756150"/>
              <a:gd name="connsiteX2506" fmla="*/ 455084 w 12191999"/>
              <a:gd name="connsiteY2506" fmla="*/ 1889125 h 4756150"/>
              <a:gd name="connsiteX2507" fmla="*/ 452438 w 12191999"/>
              <a:gd name="connsiteY2507" fmla="*/ 1883833 h 4756150"/>
              <a:gd name="connsiteX2508" fmla="*/ 450321 w 12191999"/>
              <a:gd name="connsiteY2508" fmla="*/ 1877483 h 4756150"/>
              <a:gd name="connsiteX2509" fmla="*/ 448204 w 12191999"/>
              <a:gd name="connsiteY2509" fmla="*/ 1871133 h 4756150"/>
              <a:gd name="connsiteX2510" fmla="*/ 449792 w 12191999"/>
              <a:gd name="connsiteY2510" fmla="*/ 1893887 h 4756150"/>
              <a:gd name="connsiteX2511" fmla="*/ 449792 w 12191999"/>
              <a:gd name="connsiteY2511" fmla="*/ 1904471 h 4756150"/>
              <a:gd name="connsiteX2512" fmla="*/ 449263 w 12191999"/>
              <a:gd name="connsiteY2512" fmla="*/ 1913996 h 4756150"/>
              <a:gd name="connsiteX2513" fmla="*/ 448204 w 12191999"/>
              <a:gd name="connsiteY2513" fmla="*/ 1923521 h 4756150"/>
              <a:gd name="connsiteX2514" fmla="*/ 447146 w 12191999"/>
              <a:gd name="connsiteY2514" fmla="*/ 1931458 h 4756150"/>
              <a:gd name="connsiteX2515" fmla="*/ 445029 w 12191999"/>
              <a:gd name="connsiteY2515" fmla="*/ 1938337 h 4756150"/>
              <a:gd name="connsiteX2516" fmla="*/ 442913 w 12191999"/>
              <a:gd name="connsiteY2516" fmla="*/ 1945216 h 4756150"/>
              <a:gd name="connsiteX2517" fmla="*/ 441325 w 12191999"/>
              <a:gd name="connsiteY2517" fmla="*/ 1947862 h 4756150"/>
              <a:gd name="connsiteX2518" fmla="*/ 439738 w 12191999"/>
              <a:gd name="connsiteY2518" fmla="*/ 1949979 h 4756150"/>
              <a:gd name="connsiteX2519" fmla="*/ 437621 w 12191999"/>
              <a:gd name="connsiteY2519" fmla="*/ 1952096 h 4756150"/>
              <a:gd name="connsiteX2520" fmla="*/ 435504 w 12191999"/>
              <a:gd name="connsiteY2520" fmla="*/ 1953683 h 4756150"/>
              <a:gd name="connsiteX2521" fmla="*/ 432859 w 12191999"/>
              <a:gd name="connsiteY2521" fmla="*/ 1955271 h 4756150"/>
              <a:gd name="connsiteX2522" fmla="*/ 430742 w 12191999"/>
              <a:gd name="connsiteY2522" fmla="*/ 1956329 h 4756150"/>
              <a:gd name="connsiteX2523" fmla="*/ 427038 w 12191999"/>
              <a:gd name="connsiteY2523" fmla="*/ 1956858 h 4756150"/>
              <a:gd name="connsiteX2524" fmla="*/ 423863 w 12191999"/>
              <a:gd name="connsiteY2524" fmla="*/ 1957387 h 4756150"/>
              <a:gd name="connsiteX2525" fmla="*/ 420688 w 12191999"/>
              <a:gd name="connsiteY2525" fmla="*/ 1957387 h 4756150"/>
              <a:gd name="connsiteX2526" fmla="*/ 416983 w 12191999"/>
              <a:gd name="connsiteY2526" fmla="*/ 1956858 h 4756150"/>
              <a:gd name="connsiteX2527" fmla="*/ 412750 w 12191999"/>
              <a:gd name="connsiteY2527" fmla="*/ 1956329 h 4756150"/>
              <a:gd name="connsiteX2528" fmla="*/ 407988 w 12191999"/>
              <a:gd name="connsiteY2528" fmla="*/ 1954741 h 4756150"/>
              <a:gd name="connsiteX2529" fmla="*/ 398463 w 12191999"/>
              <a:gd name="connsiteY2529" fmla="*/ 1951566 h 4756150"/>
              <a:gd name="connsiteX2530" fmla="*/ 386821 w 12191999"/>
              <a:gd name="connsiteY2530" fmla="*/ 1945746 h 4756150"/>
              <a:gd name="connsiteX2531" fmla="*/ 376767 w 12191999"/>
              <a:gd name="connsiteY2531" fmla="*/ 1952096 h 4756150"/>
              <a:gd name="connsiteX2532" fmla="*/ 365654 w 12191999"/>
              <a:gd name="connsiteY2532" fmla="*/ 1957387 h 4756150"/>
              <a:gd name="connsiteX2533" fmla="*/ 355071 w 12191999"/>
              <a:gd name="connsiteY2533" fmla="*/ 1963208 h 4756150"/>
              <a:gd name="connsiteX2534" fmla="*/ 344488 w 12191999"/>
              <a:gd name="connsiteY2534" fmla="*/ 1967441 h 4756150"/>
              <a:gd name="connsiteX2535" fmla="*/ 333904 w 12191999"/>
              <a:gd name="connsiteY2535" fmla="*/ 1971146 h 4756150"/>
              <a:gd name="connsiteX2536" fmla="*/ 322792 w 12191999"/>
              <a:gd name="connsiteY2536" fmla="*/ 1973791 h 4756150"/>
              <a:gd name="connsiteX2537" fmla="*/ 312209 w 12191999"/>
              <a:gd name="connsiteY2537" fmla="*/ 1974850 h 4756150"/>
              <a:gd name="connsiteX2538" fmla="*/ 306388 w 12191999"/>
              <a:gd name="connsiteY2538" fmla="*/ 1975379 h 4756150"/>
              <a:gd name="connsiteX2539" fmla="*/ 301096 w 12191999"/>
              <a:gd name="connsiteY2539" fmla="*/ 1975379 h 4756150"/>
              <a:gd name="connsiteX2540" fmla="*/ 295804 w 12191999"/>
              <a:gd name="connsiteY2540" fmla="*/ 1974850 h 4756150"/>
              <a:gd name="connsiteX2541" fmla="*/ 289984 w 12191999"/>
              <a:gd name="connsiteY2541" fmla="*/ 1974321 h 4756150"/>
              <a:gd name="connsiteX2542" fmla="*/ 284163 w 12191999"/>
              <a:gd name="connsiteY2542" fmla="*/ 1973262 h 4756150"/>
              <a:gd name="connsiteX2543" fmla="*/ 278871 w 12191999"/>
              <a:gd name="connsiteY2543" fmla="*/ 1971675 h 4756150"/>
              <a:gd name="connsiteX2544" fmla="*/ 273050 w 12191999"/>
              <a:gd name="connsiteY2544" fmla="*/ 1970087 h 4756150"/>
              <a:gd name="connsiteX2545" fmla="*/ 267229 w 12191999"/>
              <a:gd name="connsiteY2545" fmla="*/ 1967441 h 4756150"/>
              <a:gd name="connsiteX2546" fmla="*/ 261408 w 12191999"/>
              <a:gd name="connsiteY2546" fmla="*/ 1964796 h 4756150"/>
              <a:gd name="connsiteX2547" fmla="*/ 256117 w 12191999"/>
              <a:gd name="connsiteY2547" fmla="*/ 1961621 h 4756150"/>
              <a:gd name="connsiteX2548" fmla="*/ 250296 w 12191999"/>
              <a:gd name="connsiteY2548" fmla="*/ 1957916 h 4756150"/>
              <a:gd name="connsiteX2549" fmla="*/ 243946 w 12191999"/>
              <a:gd name="connsiteY2549" fmla="*/ 1953683 h 4756150"/>
              <a:gd name="connsiteX2550" fmla="*/ 238125 w 12191999"/>
              <a:gd name="connsiteY2550" fmla="*/ 1948921 h 4756150"/>
              <a:gd name="connsiteX2551" fmla="*/ 232304 w 12191999"/>
              <a:gd name="connsiteY2551" fmla="*/ 1944158 h 4756150"/>
              <a:gd name="connsiteX2552" fmla="*/ 225954 w 12191999"/>
              <a:gd name="connsiteY2552" fmla="*/ 1937808 h 4756150"/>
              <a:gd name="connsiteX2553" fmla="*/ 220134 w 12191999"/>
              <a:gd name="connsiteY2553" fmla="*/ 1931458 h 4756150"/>
              <a:gd name="connsiteX2554" fmla="*/ 214313 w 12191999"/>
              <a:gd name="connsiteY2554" fmla="*/ 1925108 h 4756150"/>
              <a:gd name="connsiteX2555" fmla="*/ 207434 w 12191999"/>
              <a:gd name="connsiteY2555" fmla="*/ 1917171 h 4756150"/>
              <a:gd name="connsiteX2556" fmla="*/ 205846 w 12191999"/>
              <a:gd name="connsiteY2556" fmla="*/ 1915583 h 4756150"/>
              <a:gd name="connsiteX2557" fmla="*/ 203729 w 12191999"/>
              <a:gd name="connsiteY2557" fmla="*/ 1914525 h 4756150"/>
              <a:gd name="connsiteX2558" fmla="*/ 201613 w 12191999"/>
              <a:gd name="connsiteY2558" fmla="*/ 1913466 h 4756150"/>
              <a:gd name="connsiteX2559" fmla="*/ 198967 w 12191999"/>
              <a:gd name="connsiteY2559" fmla="*/ 1912937 h 4756150"/>
              <a:gd name="connsiteX2560" fmla="*/ 193146 w 12191999"/>
              <a:gd name="connsiteY2560" fmla="*/ 1912937 h 4756150"/>
              <a:gd name="connsiteX2561" fmla="*/ 185738 w 12191999"/>
              <a:gd name="connsiteY2561" fmla="*/ 1913466 h 4756150"/>
              <a:gd name="connsiteX2562" fmla="*/ 171979 w 12191999"/>
              <a:gd name="connsiteY2562" fmla="*/ 1915583 h 4756150"/>
              <a:gd name="connsiteX2563" fmla="*/ 164571 w 12191999"/>
              <a:gd name="connsiteY2563" fmla="*/ 1916641 h 4756150"/>
              <a:gd name="connsiteX2564" fmla="*/ 158221 w 12191999"/>
              <a:gd name="connsiteY2564" fmla="*/ 1917700 h 4756150"/>
              <a:gd name="connsiteX2565" fmla="*/ 150813 w 12191999"/>
              <a:gd name="connsiteY2565" fmla="*/ 1918229 h 4756150"/>
              <a:gd name="connsiteX2566" fmla="*/ 143404 w 12191999"/>
              <a:gd name="connsiteY2566" fmla="*/ 1918758 h 4756150"/>
              <a:gd name="connsiteX2567" fmla="*/ 136525 w 12191999"/>
              <a:gd name="connsiteY2567" fmla="*/ 1918229 h 4756150"/>
              <a:gd name="connsiteX2568" fmla="*/ 129117 w 12191999"/>
              <a:gd name="connsiteY2568" fmla="*/ 1917171 h 4756150"/>
              <a:gd name="connsiteX2569" fmla="*/ 125413 w 12191999"/>
              <a:gd name="connsiteY2569" fmla="*/ 1915583 h 4756150"/>
              <a:gd name="connsiteX2570" fmla="*/ 122238 w 12191999"/>
              <a:gd name="connsiteY2570" fmla="*/ 1913996 h 4756150"/>
              <a:gd name="connsiteX2571" fmla="*/ 118533 w 12191999"/>
              <a:gd name="connsiteY2571" fmla="*/ 1912408 h 4756150"/>
              <a:gd name="connsiteX2572" fmla="*/ 115359 w 12191999"/>
              <a:gd name="connsiteY2572" fmla="*/ 1909762 h 4756150"/>
              <a:gd name="connsiteX2573" fmla="*/ 112184 w 12191999"/>
              <a:gd name="connsiteY2573" fmla="*/ 1907116 h 4756150"/>
              <a:gd name="connsiteX2574" fmla="*/ 107950 w 12191999"/>
              <a:gd name="connsiteY2574" fmla="*/ 1903412 h 4756150"/>
              <a:gd name="connsiteX2575" fmla="*/ 104775 w 12191999"/>
              <a:gd name="connsiteY2575" fmla="*/ 1898650 h 4756150"/>
              <a:gd name="connsiteX2576" fmla="*/ 101071 w 12191999"/>
              <a:gd name="connsiteY2576" fmla="*/ 1894416 h 4756150"/>
              <a:gd name="connsiteX2577" fmla="*/ 94192 w 12191999"/>
              <a:gd name="connsiteY2577" fmla="*/ 1883304 h 4756150"/>
              <a:gd name="connsiteX2578" fmla="*/ 86784 w 12191999"/>
              <a:gd name="connsiteY2578" fmla="*/ 1871133 h 4756150"/>
              <a:gd name="connsiteX2579" fmla="*/ 79904 w 12191999"/>
              <a:gd name="connsiteY2579" fmla="*/ 1857904 h 4756150"/>
              <a:gd name="connsiteX2580" fmla="*/ 73554 w 12191999"/>
              <a:gd name="connsiteY2580" fmla="*/ 1844675 h 4756150"/>
              <a:gd name="connsiteX2581" fmla="*/ 66675 w 12191999"/>
              <a:gd name="connsiteY2581" fmla="*/ 1829858 h 4756150"/>
              <a:gd name="connsiteX2582" fmla="*/ 60854 w 12191999"/>
              <a:gd name="connsiteY2582" fmla="*/ 1815041 h 4756150"/>
              <a:gd name="connsiteX2583" fmla="*/ 55034 w 12191999"/>
              <a:gd name="connsiteY2583" fmla="*/ 1799166 h 4756150"/>
              <a:gd name="connsiteX2584" fmla="*/ 48683 w 12191999"/>
              <a:gd name="connsiteY2584" fmla="*/ 1783291 h 4756150"/>
              <a:gd name="connsiteX2585" fmla="*/ 43392 w 12191999"/>
              <a:gd name="connsiteY2585" fmla="*/ 1766887 h 4756150"/>
              <a:gd name="connsiteX2586" fmla="*/ 38100 w 12191999"/>
              <a:gd name="connsiteY2586" fmla="*/ 1749954 h 4756150"/>
              <a:gd name="connsiteX2587" fmla="*/ 33338 w 12191999"/>
              <a:gd name="connsiteY2587" fmla="*/ 1732491 h 4756150"/>
              <a:gd name="connsiteX2588" fmla="*/ 28575 w 12191999"/>
              <a:gd name="connsiteY2588" fmla="*/ 1714500 h 4756150"/>
              <a:gd name="connsiteX2589" fmla="*/ 24342 w 12191999"/>
              <a:gd name="connsiteY2589" fmla="*/ 1696508 h 4756150"/>
              <a:gd name="connsiteX2590" fmla="*/ 20638 w 12191999"/>
              <a:gd name="connsiteY2590" fmla="*/ 1678516 h 4756150"/>
              <a:gd name="connsiteX2591" fmla="*/ 16934 w 12191999"/>
              <a:gd name="connsiteY2591" fmla="*/ 1660525 h 4756150"/>
              <a:gd name="connsiteX2592" fmla="*/ 13758 w 12191999"/>
              <a:gd name="connsiteY2592" fmla="*/ 1642533 h 4756150"/>
              <a:gd name="connsiteX2593" fmla="*/ 10583 w 12191999"/>
              <a:gd name="connsiteY2593" fmla="*/ 1624541 h 4756150"/>
              <a:gd name="connsiteX2594" fmla="*/ 7409 w 12191999"/>
              <a:gd name="connsiteY2594" fmla="*/ 1606550 h 4756150"/>
              <a:gd name="connsiteX2595" fmla="*/ 5292 w 12191999"/>
              <a:gd name="connsiteY2595" fmla="*/ 1588558 h 4756150"/>
              <a:gd name="connsiteX2596" fmla="*/ 3704 w 12191999"/>
              <a:gd name="connsiteY2596" fmla="*/ 1570566 h 4756150"/>
              <a:gd name="connsiteX2597" fmla="*/ 2117 w 12191999"/>
              <a:gd name="connsiteY2597" fmla="*/ 1553104 h 4756150"/>
              <a:gd name="connsiteX2598" fmla="*/ 1058 w 12191999"/>
              <a:gd name="connsiteY2598" fmla="*/ 1536171 h 4756150"/>
              <a:gd name="connsiteX2599" fmla="*/ 529 w 12191999"/>
              <a:gd name="connsiteY2599" fmla="*/ 1519237 h 4756150"/>
              <a:gd name="connsiteX2600" fmla="*/ 0 w 12191999"/>
              <a:gd name="connsiteY2600" fmla="*/ 1503362 h 4756150"/>
              <a:gd name="connsiteX2601" fmla="*/ 529 w 12191999"/>
              <a:gd name="connsiteY2601" fmla="*/ 1487487 h 4756150"/>
              <a:gd name="connsiteX2602" fmla="*/ 1058 w 12191999"/>
              <a:gd name="connsiteY2602" fmla="*/ 1472141 h 4756150"/>
              <a:gd name="connsiteX2603" fmla="*/ 2117 w 12191999"/>
              <a:gd name="connsiteY2603" fmla="*/ 1457325 h 4756150"/>
              <a:gd name="connsiteX2604" fmla="*/ 3704 w 12191999"/>
              <a:gd name="connsiteY2604" fmla="*/ 1444096 h 4756150"/>
              <a:gd name="connsiteX2605" fmla="*/ 5821 w 12191999"/>
              <a:gd name="connsiteY2605" fmla="*/ 1430866 h 4756150"/>
              <a:gd name="connsiteX2606" fmla="*/ 8467 w 12191999"/>
              <a:gd name="connsiteY2606" fmla="*/ 1418166 h 4756150"/>
              <a:gd name="connsiteX2607" fmla="*/ 12171 w 12191999"/>
              <a:gd name="connsiteY2607" fmla="*/ 1407054 h 4756150"/>
              <a:gd name="connsiteX2608" fmla="*/ 15346 w 12191999"/>
              <a:gd name="connsiteY2608" fmla="*/ 1396471 h 4756150"/>
              <a:gd name="connsiteX2609" fmla="*/ 17463 w 12191999"/>
              <a:gd name="connsiteY2609" fmla="*/ 1393296 h 4756150"/>
              <a:gd name="connsiteX2610" fmla="*/ 20109 w 12191999"/>
              <a:gd name="connsiteY2610" fmla="*/ 1390650 h 4756150"/>
              <a:gd name="connsiteX2611" fmla="*/ 23283 w 12191999"/>
              <a:gd name="connsiteY2611" fmla="*/ 1388533 h 4756150"/>
              <a:gd name="connsiteX2612" fmla="*/ 26988 w 12191999"/>
              <a:gd name="connsiteY2612" fmla="*/ 1386946 h 4756150"/>
              <a:gd name="connsiteX2613" fmla="*/ 35983 w 12191999"/>
              <a:gd name="connsiteY2613" fmla="*/ 1384300 h 4756150"/>
              <a:gd name="connsiteX2614" fmla="*/ 40217 w 12191999"/>
              <a:gd name="connsiteY2614" fmla="*/ 1382183 h 4756150"/>
              <a:gd name="connsiteX2615" fmla="*/ 43921 w 12191999"/>
              <a:gd name="connsiteY2615" fmla="*/ 1380596 h 4756150"/>
              <a:gd name="connsiteX2616" fmla="*/ 64559 w 12191999"/>
              <a:gd name="connsiteY2616" fmla="*/ 1370012 h 4756150"/>
              <a:gd name="connsiteX2617" fmla="*/ 85196 w 12191999"/>
              <a:gd name="connsiteY2617" fmla="*/ 1358371 h 4756150"/>
              <a:gd name="connsiteX2618" fmla="*/ 125942 w 12191999"/>
              <a:gd name="connsiteY2618" fmla="*/ 1335616 h 4756150"/>
              <a:gd name="connsiteX2619" fmla="*/ 166688 w 12191999"/>
              <a:gd name="connsiteY2619" fmla="*/ 1311804 h 4756150"/>
              <a:gd name="connsiteX2620" fmla="*/ 207434 w 12191999"/>
              <a:gd name="connsiteY2620" fmla="*/ 1287991 h 4756150"/>
              <a:gd name="connsiteX2621" fmla="*/ 228071 w 12191999"/>
              <a:gd name="connsiteY2621" fmla="*/ 1276350 h 4756150"/>
              <a:gd name="connsiteX2622" fmla="*/ 248708 w 12191999"/>
              <a:gd name="connsiteY2622" fmla="*/ 1265766 h 4756150"/>
              <a:gd name="connsiteX2623" fmla="*/ 269875 w 12191999"/>
              <a:gd name="connsiteY2623" fmla="*/ 1254654 h 4756150"/>
              <a:gd name="connsiteX2624" fmla="*/ 291042 w 12191999"/>
              <a:gd name="connsiteY2624" fmla="*/ 1245129 h 4756150"/>
              <a:gd name="connsiteX2625" fmla="*/ 312209 w 12191999"/>
              <a:gd name="connsiteY2625" fmla="*/ 1235604 h 4756150"/>
              <a:gd name="connsiteX2626" fmla="*/ 333904 w 12191999"/>
              <a:gd name="connsiteY2626" fmla="*/ 1227137 h 4756150"/>
              <a:gd name="connsiteX2627" fmla="*/ 356129 w 12191999"/>
              <a:gd name="connsiteY2627" fmla="*/ 1219200 h 4756150"/>
              <a:gd name="connsiteX2628" fmla="*/ 378884 w 12191999"/>
              <a:gd name="connsiteY2628" fmla="*/ 1212321 h 4756150"/>
              <a:gd name="connsiteX2629" fmla="*/ 385234 w 12191999"/>
              <a:gd name="connsiteY2629" fmla="*/ 1211262 h 4756150"/>
              <a:gd name="connsiteX2630" fmla="*/ 392113 w 12191999"/>
              <a:gd name="connsiteY2630" fmla="*/ 1209146 h 4756150"/>
              <a:gd name="connsiteX2631" fmla="*/ 398463 w 12191999"/>
              <a:gd name="connsiteY2631" fmla="*/ 1206500 h 4756150"/>
              <a:gd name="connsiteX2632" fmla="*/ 404283 w 12191999"/>
              <a:gd name="connsiteY2632" fmla="*/ 1202796 h 4756150"/>
              <a:gd name="connsiteX2633" fmla="*/ 416454 w 12191999"/>
              <a:gd name="connsiteY2633" fmla="*/ 1195916 h 4756150"/>
              <a:gd name="connsiteX2634" fmla="*/ 422275 w 12191999"/>
              <a:gd name="connsiteY2634" fmla="*/ 1192212 h 4756150"/>
              <a:gd name="connsiteX2635" fmla="*/ 428625 w 12191999"/>
              <a:gd name="connsiteY2635" fmla="*/ 1189037 h 4756150"/>
              <a:gd name="connsiteX2636" fmla="*/ 434975 w 12191999"/>
              <a:gd name="connsiteY2636" fmla="*/ 1186391 h 4756150"/>
              <a:gd name="connsiteX2637" fmla="*/ 441325 w 12191999"/>
              <a:gd name="connsiteY2637" fmla="*/ 1183746 h 4756150"/>
              <a:gd name="connsiteX2638" fmla="*/ 448204 w 12191999"/>
              <a:gd name="connsiteY2638" fmla="*/ 1182687 h 4756150"/>
              <a:gd name="connsiteX2639" fmla="*/ 451908 w 12191999"/>
              <a:gd name="connsiteY2639" fmla="*/ 1182687 h 4756150"/>
              <a:gd name="connsiteX2640" fmla="*/ 455613 w 12191999"/>
              <a:gd name="connsiteY2640" fmla="*/ 1183216 h 4756150"/>
              <a:gd name="connsiteX2641" fmla="*/ 458788 w 12191999"/>
              <a:gd name="connsiteY2641" fmla="*/ 1183746 h 4756150"/>
              <a:gd name="connsiteX2642" fmla="*/ 462492 w 12191999"/>
              <a:gd name="connsiteY2642" fmla="*/ 1185333 h 4756150"/>
              <a:gd name="connsiteX2643" fmla="*/ 466196 w 12191999"/>
              <a:gd name="connsiteY2643" fmla="*/ 1186921 h 4756150"/>
              <a:gd name="connsiteX2644" fmla="*/ 470429 w 12191999"/>
              <a:gd name="connsiteY2644" fmla="*/ 1188508 h 4756150"/>
              <a:gd name="connsiteX2645" fmla="*/ 474663 w 12191999"/>
              <a:gd name="connsiteY2645" fmla="*/ 1191154 h 4756150"/>
              <a:gd name="connsiteX2646" fmla="*/ 478896 w 12191999"/>
              <a:gd name="connsiteY2646" fmla="*/ 1193800 h 4756150"/>
              <a:gd name="connsiteX2647" fmla="*/ 482600 w 12191999"/>
              <a:gd name="connsiteY2647" fmla="*/ 1196975 h 4756150"/>
              <a:gd name="connsiteX2648" fmla="*/ 487363 w 12191999"/>
              <a:gd name="connsiteY2648" fmla="*/ 1201208 h 4756150"/>
              <a:gd name="connsiteX2649" fmla="*/ 490538 w 12191999"/>
              <a:gd name="connsiteY2649" fmla="*/ 1195916 h 4756150"/>
              <a:gd name="connsiteX2650" fmla="*/ 494242 w 12191999"/>
              <a:gd name="connsiteY2650" fmla="*/ 1191683 h 4756150"/>
              <a:gd name="connsiteX2651" fmla="*/ 497946 w 12191999"/>
              <a:gd name="connsiteY2651" fmla="*/ 1187450 h 4756150"/>
              <a:gd name="connsiteX2652" fmla="*/ 501650 w 12191999"/>
              <a:gd name="connsiteY2652" fmla="*/ 1183746 h 4756150"/>
              <a:gd name="connsiteX2653" fmla="*/ 505884 w 12191999"/>
              <a:gd name="connsiteY2653" fmla="*/ 1181100 h 4756150"/>
              <a:gd name="connsiteX2654" fmla="*/ 511175 w 12191999"/>
              <a:gd name="connsiteY2654" fmla="*/ 1178983 h 4756150"/>
              <a:gd name="connsiteX2655" fmla="*/ 515409 w 12191999"/>
              <a:gd name="connsiteY2655" fmla="*/ 1176866 h 4756150"/>
              <a:gd name="connsiteX2656" fmla="*/ 520171 w 12191999"/>
              <a:gd name="connsiteY2656" fmla="*/ 1175279 h 4756150"/>
              <a:gd name="connsiteX2657" fmla="*/ 530754 w 12191999"/>
              <a:gd name="connsiteY2657" fmla="*/ 1172633 h 4756150"/>
              <a:gd name="connsiteX2658" fmla="*/ 540279 w 12191999"/>
              <a:gd name="connsiteY2658" fmla="*/ 1170516 h 4756150"/>
              <a:gd name="connsiteX2659" fmla="*/ 550863 w 12191999"/>
              <a:gd name="connsiteY2659" fmla="*/ 1167871 h 4756150"/>
              <a:gd name="connsiteX2660" fmla="*/ 560388 w 12191999"/>
              <a:gd name="connsiteY2660" fmla="*/ 1165225 h 4756150"/>
              <a:gd name="connsiteX2661" fmla="*/ 842963 w 12191999"/>
              <a:gd name="connsiteY2661" fmla="*/ 1064154 h 4756150"/>
              <a:gd name="connsiteX2662" fmla="*/ 983721 w 12191999"/>
              <a:gd name="connsiteY2662" fmla="*/ 1014413 h 4756150"/>
              <a:gd name="connsiteX2663" fmla="*/ 1123950 w 12191999"/>
              <a:gd name="connsiteY2663" fmla="*/ 964142 h 4756150"/>
              <a:gd name="connsiteX2664" fmla="*/ 1168929 w 12191999"/>
              <a:gd name="connsiteY2664" fmla="*/ 948796 h 4756150"/>
              <a:gd name="connsiteX2665" fmla="*/ 1213379 w 12191999"/>
              <a:gd name="connsiteY2665" fmla="*/ 933979 h 4756150"/>
              <a:gd name="connsiteX2666" fmla="*/ 1257829 w 12191999"/>
              <a:gd name="connsiteY2666" fmla="*/ 919163 h 4756150"/>
              <a:gd name="connsiteX2667" fmla="*/ 1302809 w 12191999"/>
              <a:gd name="connsiteY2667" fmla="*/ 905933 h 4756150"/>
              <a:gd name="connsiteX2668" fmla="*/ 1348317 w 12191999"/>
              <a:gd name="connsiteY2668" fmla="*/ 892175 h 4756150"/>
              <a:gd name="connsiteX2669" fmla="*/ 1393296 w 12191999"/>
              <a:gd name="connsiteY2669" fmla="*/ 878946 h 4756150"/>
              <a:gd name="connsiteX2670" fmla="*/ 1483784 w 12191999"/>
              <a:gd name="connsiteY2670" fmla="*/ 853546 h 4756150"/>
              <a:gd name="connsiteX2671" fmla="*/ 1574271 w 12191999"/>
              <a:gd name="connsiteY2671" fmla="*/ 828146 h 4756150"/>
              <a:gd name="connsiteX2672" fmla="*/ 1664229 w 12191999"/>
              <a:gd name="connsiteY2672" fmla="*/ 801158 h 4756150"/>
              <a:gd name="connsiteX2673" fmla="*/ 1709738 w 12191999"/>
              <a:gd name="connsiteY2673" fmla="*/ 787929 h 4756150"/>
              <a:gd name="connsiteX2674" fmla="*/ 1754188 w 12191999"/>
              <a:gd name="connsiteY2674" fmla="*/ 773642 h 4756150"/>
              <a:gd name="connsiteX2675" fmla="*/ 1798638 w 12191999"/>
              <a:gd name="connsiteY2675" fmla="*/ 758825 h 4756150"/>
              <a:gd name="connsiteX2676" fmla="*/ 1843088 w 12191999"/>
              <a:gd name="connsiteY2676" fmla="*/ 743479 h 4756150"/>
              <a:gd name="connsiteX2677" fmla="*/ 1975909 w 12191999"/>
              <a:gd name="connsiteY2677" fmla="*/ 696383 h 4756150"/>
              <a:gd name="connsiteX2678" fmla="*/ 2042054 w 12191999"/>
              <a:gd name="connsiteY2678" fmla="*/ 673100 h 4756150"/>
              <a:gd name="connsiteX2679" fmla="*/ 2109259 w 12191999"/>
              <a:gd name="connsiteY2679" fmla="*/ 650346 h 4756150"/>
              <a:gd name="connsiteX2680" fmla="*/ 2175934 w 12191999"/>
              <a:gd name="connsiteY2680" fmla="*/ 628650 h 4756150"/>
              <a:gd name="connsiteX2681" fmla="*/ 2209800 w 12191999"/>
              <a:gd name="connsiteY2681" fmla="*/ 617537 h 4756150"/>
              <a:gd name="connsiteX2682" fmla="*/ 2243138 w 12191999"/>
              <a:gd name="connsiteY2682" fmla="*/ 608012 h 4756150"/>
              <a:gd name="connsiteX2683" fmla="*/ 2277534 w 12191999"/>
              <a:gd name="connsiteY2683" fmla="*/ 597958 h 4756150"/>
              <a:gd name="connsiteX2684" fmla="*/ 2311400 w 12191999"/>
              <a:gd name="connsiteY2684" fmla="*/ 588962 h 4756150"/>
              <a:gd name="connsiteX2685" fmla="*/ 2345796 w 12191999"/>
              <a:gd name="connsiteY2685" fmla="*/ 579967 h 4756150"/>
              <a:gd name="connsiteX2686" fmla="*/ 2379663 w 12191999"/>
              <a:gd name="connsiteY2686" fmla="*/ 572029 h 4756150"/>
              <a:gd name="connsiteX2687" fmla="*/ 2392892 w 12191999"/>
              <a:gd name="connsiteY2687" fmla="*/ 568325 h 4756150"/>
              <a:gd name="connsiteX2688" fmla="*/ 2406121 w 12191999"/>
              <a:gd name="connsiteY2688" fmla="*/ 563563 h 4756150"/>
              <a:gd name="connsiteX2689" fmla="*/ 2418821 w 12191999"/>
              <a:gd name="connsiteY2689" fmla="*/ 558800 h 4756150"/>
              <a:gd name="connsiteX2690" fmla="*/ 2431521 w 12191999"/>
              <a:gd name="connsiteY2690" fmla="*/ 553508 h 4756150"/>
              <a:gd name="connsiteX2691" fmla="*/ 2457450 w 12191999"/>
              <a:gd name="connsiteY2691" fmla="*/ 541867 h 4756150"/>
              <a:gd name="connsiteX2692" fmla="*/ 2470680 w 12191999"/>
              <a:gd name="connsiteY2692" fmla="*/ 536575 h 4756150"/>
              <a:gd name="connsiteX2693" fmla="*/ 2483908 w 12191999"/>
              <a:gd name="connsiteY2693" fmla="*/ 531813 h 4756150"/>
              <a:gd name="connsiteX2694" fmla="*/ 2497667 w 12191999"/>
              <a:gd name="connsiteY2694" fmla="*/ 527050 h 4756150"/>
              <a:gd name="connsiteX2695" fmla="*/ 2511955 w 12191999"/>
              <a:gd name="connsiteY2695" fmla="*/ 523875 h 4756150"/>
              <a:gd name="connsiteX2696" fmla="*/ 2518833 w 12191999"/>
              <a:gd name="connsiteY2696" fmla="*/ 522817 h 4756150"/>
              <a:gd name="connsiteX2697" fmla="*/ 2526242 w 12191999"/>
              <a:gd name="connsiteY2697" fmla="*/ 522288 h 4756150"/>
              <a:gd name="connsiteX2698" fmla="*/ 2533650 w 12191999"/>
              <a:gd name="connsiteY2698" fmla="*/ 521758 h 4756150"/>
              <a:gd name="connsiteX2699" fmla="*/ 2540530 w 12191999"/>
              <a:gd name="connsiteY2699" fmla="*/ 521229 h 4756150"/>
              <a:gd name="connsiteX2700" fmla="*/ 2548467 w 12191999"/>
              <a:gd name="connsiteY2700" fmla="*/ 521758 h 4756150"/>
              <a:gd name="connsiteX2701" fmla="*/ 2555875 w 12191999"/>
              <a:gd name="connsiteY2701" fmla="*/ 522288 h 4756150"/>
              <a:gd name="connsiteX2702" fmla="*/ 2563813 w 12191999"/>
              <a:gd name="connsiteY2702" fmla="*/ 523346 h 4756150"/>
              <a:gd name="connsiteX2703" fmla="*/ 2571750 w 12191999"/>
              <a:gd name="connsiteY2703" fmla="*/ 524933 h 4756150"/>
              <a:gd name="connsiteX2704" fmla="*/ 2579688 w 12191999"/>
              <a:gd name="connsiteY2704" fmla="*/ 527050 h 4756150"/>
              <a:gd name="connsiteX2705" fmla="*/ 2588155 w 12191999"/>
              <a:gd name="connsiteY2705" fmla="*/ 530225 h 4756150"/>
              <a:gd name="connsiteX2706" fmla="*/ 2596092 w 12191999"/>
              <a:gd name="connsiteY2706" fmla="*/ 533400 h 4756150"/>
              <a:gd name="connsiteX2707" fmla="*/ 2605088 w 12191999"/>
              <a:gd name="connsiteY2707" fmla="*/ 537633 h 4756150"/>
              <a:gd name="connsiteX2708" fmla="*/ 2609321 w 12191999"/>
              <a:gd name="connsiteY2708" fmla="*/ 539221 h 4756150"/>
              <a:gd name="connsiteX2709" fmla="*/ 2613555 w 12191999"/>
              <a:gd name="connsiteY2709" fmla="*/ 540279 h 4756150"/>
              <a:gd name="connsiteX2710" fmla="*/ 2618317 w 12191999"/>
              <a:gd name="connsiteY2710" fmla="*/ 540279 h 4756150"/>
              <a:gd name="connsiteX2711" fmla="*/ 2623079 w 12191999"/>
              <a:gd name="connsiteY2711" fmla="*/ 540279 h 4756150"/>
              <a:gd name="connsiteX2712" fmla="*/ 2628371 w 12191999"/>
              <a:gd name="connsiteY2712" fmla="*/ 539750 h 4756150"/>
              <a:gd name="connsiteX2713" fmla="*/ 2633663 w 12191999"/>
              <a:gd name="connsiteY2713" fmla="*/ 538163 h 4756150"/>
              <a:gd name="connsiteX2714" fmla="*/ 2638425 w 12191999"/>
              <a:gd name="connsiteY2714" fmla="*/ 536575 h 4756150"/>
              <a:gd name="connsiteX2715" fmla="*/ 2643188 w 12191999"/>
              <a:gd name="connsiteY2715" fmla="*/ 534458 h 4756150"/>
              <a:gd name="connsiteX2716" fmla="*/ 2653771 w 12191999"/>
              <a:gd name="connsiteY2716" fmla="*/ 529696 h 4756150"/>
              <a:gd name="connsiteX2717" fmla="*/ 2663296 w 12191999"/>
              <a:gd name="connsiteY2717" fmla="*/ 522817 h 4756150"/>
              <a:gd name="connsiteX2718" fmla="*/ 2672821 w 12191999"/>
              <a:gd name="connsiteY2718" fmla="*/ 516467 h 4756150"/>
              <a:gd name="connsiteX2719" fmla="*/ 2681288 w 12191999"/>
              <a:gd name="connsiteY2719" fmla="*/ 510117 h 4756150"/>
              <a:gd name="connsiteX2720" fmla="*/ 2688167 w 12191999"/>
              <a:gd name="connsiteY2720" fmla="*/ 504825 h 4756150"/>
              <a:gd name="connsiteX2721" fmla="*/ 2694517 w 12191999"/>
              <a:gd name="connsiteY2721" fmla="*/ 500592 h 4756150"/>
              <a:gd name="connsiteX2722" fmla="*/ 2700867 w 12191999"/>
              <a:gd name="connsiteY2722" fmla="*/ 496887 h 4756150"/>
              <a:gd name="connsiteX2723" fmla="*/ 2707746 w 12191999"/>
              <a:gd name="connsiteY2723" fmla="*/ 493712 h 4756150"/>
              <a:gd name="connsiteX2724" fmla="*/ 2714096 w 12191999"/>
              <a:gd name="connsiteY2724" fmla="*/ 491596 h 4756150"/>
              <a:gd name="connsiteX2725" fmla="*/ 2720975 w 12191999"/>
              <a:gd name="connsiteY2725" fmla="*/ 489479 h 4756150"/>
              <a:gd name="connsiteX2726" fmla="*/ 2728384 w 12191999"/>
              <a:gd name="connsiteY2726" fmla="*/ 487892 h 4756150"/>
              <a:gd name="connsiteX2727" fmla="*/ 2734734 w 12191999"/>
              <a:gd name="connsiteY2727" fmla="*/ 486833 h 4756150"/>
              <a:gd name="connsiteX2728" fmla="*/ 2742142 w 12191999"/>
              <a:gd name="connsiteY2728" fmla="*/ 486304 h 4756150"/>
              <a:gd name="connsiteX2729" fmla="*/ 2749550 w 12191999"/>
              <a:gd name="connsiteY2729" fmla="*/ 486304 h 4756150"/>
              <a:gd name="connsiteX2730" fmla="*/ 2756430 w 12191999"/>
              <a:gd name="connsiteY2730" fmla="*/ 486833 h 4756150"/>
              <a:gd name="connsiteX2731" fmla="*/ 2764367 w 12191999"/>
              <a:gd name="connsiteY2731" fmla="*/ 488421 h 4756150"/>
              <a:gd name="connsiteX2732" fmla="*/ 2771775 w 12191999"/>
              <a:gd name="connsiteY2732" fmla="*/ 489479 h 4756150"/>
              <a:gd name="connsiteX2733" fmla="*/ 2779184 w 12191999"/>
              <a:gd name="connsiteY2733" fmla="*/ 491596 h 4756150"/>
              <a:gd name="connsiteX2734" fmla="*/ 2787650 w 12191999"/>
              <a:gd name="connsiteY2734" fmla="*/ 493712 h 4756150"/>
              <a:gd name="connsiteX2735" fmla="*/ 2795059 w 12191999"/>
              <a:gd name="connsiteY2735" fmla="*/ 496358 h 4756150"/>
              <a:gd name="connsiteX2736" fmla="*/ 2801409 w 12191999"/>
              <a:gd name="connsiteY2736" fmla="*/ 490537 h 4756150"/>
              <a:gd name="connsiteX2737" fmla="*/ 2808817 w 12191999"/>
              <a:gd name="connsiteY2737" fmla="*/ 484717 h 4756150"/>
              <a:gd name="connsiteX2738" fmla="*/ 2815167 w 12191999"/>
              <a:gd name="connsiteY2738" fmla="*/ 479425 h 4756150"/>
              <a:gd name="connsiteX2739" fmla="*/ 2822046 w 12191999"/>
              <a:gd name="connsiteY2739" fmla="*/ 475192 h 4756150"/>
              <a:gd name="connsiteX2740" fmla="*/ 2829455 w 12191999"/>
              <a:gd name="connsiteY2740" fmla="*/ 470429 h 4756150"/>
              <a:gd name="connsiteX2741" fmla="*/ 2836334 w 12191999"/>
              <a:gd name="connsiteY2741" fmla="*/ 466196 h 4756150"/>
              <a:gd name="connsiteX2742" fmla="*/ 2851680 w 12191999"/>
              <a:gd name="connsiteY2742" fmla="*/ 458787 h 4756150"/>
              <a:gd name="connsiteX2743" fmla="*/ 2866496 w 12191999"/>
              <a:gd name="connsiteY2743" fmla="*/ 452437 h 4756150"/>
              <a:gd name="connsiteX2744" fmla="*/ 2881842 w 12191999"/>
              <a:gd name="connsiteY2744" fmla="*/ 446617 h 4756150"/>
              <a:gd name="connsiteX2745" fmla="*/ 2897717 w 12191999"/>
              <a:gd name="connsiteY2745" fmla="*/ 442383 h 4756150"/>
              <a:gd name="connsiteX2746" fmla="*/ 2914121 w 12191999"/>
              <a:gd name="connsiteY2746" fmla="*/ 438150 h 4756150"/>
              <a:gd name="connsiteX2747" fmla="*/ 2930525 w 12191999"/>
              <a:gd name="connsiteY2747" fmla="*/ 434446 h 4756150"/>
              <a:gd name="connsiteX2748" fmla="*/ 2946930 w 12191999"/>
              <a:gd name="connsiteY2748" fmla="*/ 431271 h 4756150"/>
              <a:gd name="connsiteX2749" fmla="*/ 2979209 w 12191999"/>
              <a:gd name="connsiteY2749" fmla="*/ 424392 h 4756150"/>
              <a:gd name="connsiteX2750" fmla="*/ 2995613 w 12191999"/>
              <a:gd name="connsiteY2750" fmla="*/ 421217 h 4756150"/>
              <a:gd name="connsiteX2751" fmla="*/ 3012017 w 12191999"/>
              <a:gd name="connsiteY2751" fmla="*/ 417513 h 4756150"/>
              <a:gd name="connsiteX2752" fmla="*/ 3028421 w 12191999"/>
              <a:gd name="connsiteY2752" fmla="*/ 413808 h 4756150"/>
              <a:gd name="connsiteX2753" fmla="*/ 3044296 w 12191999"/>
              <a:gd name="connsiteY2753" fmla="*/ 409046 h 4756150"/>
              <a:gd name="connsiteX2754" fmla="*/ 3088217 w 12191999"/>
              <a:gd name="connsiteY2754" fmla="*/ 395288 h 4756150"/>
              <a:gd name="connsiteX2755" fmla="*/ 3132667 w 12191999"/>
              <a:gd name="connsiteY2755" fmla="*/ 382058 h 4756150"/>
              <a:gd name="connsiteX2756" fmla="*/ 3157009 w 12191999"/>
              <a:gd name="connsiteY2756" fmla="*/ 368829 h 4756150"/>
              <a:gd name="connsiteX2757" fmla="*/ 3181879 w 12191999"/>
              <a:gd name="connsiteY2757" fmla="*/ 356129 h 4756150"/>
              <a:gd name="connsiteX2758" fmla="*/ 3207809 w 12191999"/>
              <a:gd name="connsiteY2758" fmla="*/ 344487 h 4756150"/>
              <a:gd name="connsiteX2759" fmla="*/ 3233208 w 12191999"/>
              <a:gd name="connsiteY2759" fmla="*/ 333375 h 4756150"/>
              <a:gd name="connsiteX2760" fmla="*/ 3259138 w 12191999"/>
              <a:gd name="connsiteY2760" fmla="*/ 322263 h 4756150"/>
              <a:gd name="connsiteX2761" fmla="*/ 3285596 w 12191999"/>
              <a:gd name="connsiteY2761" fmla="*/ 312738 h 4756150"/>
              <a:gd name="connsiteX2762" fmla="*/ 3311525 w 12191999"/>
              <a:gd name="connsiteY2762" fmla="*/ 302683 h 4756150"/>
              <a:gd name="connsiteX2763" fmla="*/ 3337984 w 12191999"/>
              <a:gd name="connsiteY2763" fmla="*/ 294217 h 4756150"/>
              <a:gd name="connsiteX2764" fmla="*/ 3364971 w 12191999"/>
              <a:gd name="connsiteY2764" fmla="*/ 285221 h 4756150"/>
              <a:gd name="connsiteX2765" fmla="*/ 3391430 w 12191999"/>
              <a:gd name="connsiteY2765" fmla="*/ 277283 h 4756150"/>
              <a:gd name="connsiteX2766" fmla="*/ 3418417 w 12191999"/>
              <a:gd name="connsiteY2766" fmla="*/ 269875 h 4756150"/>
              <a:gd name="connsiteX2767" fmla="*/ 3445405 w 12191999"/>
              <a:gd name="connsiteY2767" fmla="*/ 262467 h 4756150"/>
              <a:gd name="connsiteX2768" fmla="*/ 3499380 w 12191999"/>
              <a:gd name="connsiteY2768" fmla="*/ 248179 h 4756150"/>
              <a:gd name="connsiteX2769" fmla="*/ 3554413 w 12191999"/>
              <a:gd name="connsiteY2769" fmla="*/ 236008 h 4756150"/>
              <a:gd name="connsiteX2770" fmla="*/ 3586692 w 12191999"/>
              <a:gd name="connsiteY2770" fmla="*/ 229658 h 4756150"/>
              <a:gd name="connsiteX2771" fmla="*/ 3618442 w 12191999"/>
              <a:gd name="connsiteY2771" fmla="*/ 223837 h 4756150"/>
              <a:gd name="connsiteX2772" fmla="*/ 3651250 w 12191999"/>
              <a:gd name="connsiteY2772" fmla="*/ 219075 h 4756150"/>
              <a:gd name="connsiteX2773" fmla="*/ 3684059 w 12191999"/>
              <a:gd name="connsiteY2773" fmla="*/ 214842 h 4756150"/>
              <a:gd name="connsiteX2774" fmla="*/ 3716338 w 12191999"/>
              <a:gd name="connsiteY2774" fmla="*/ 211137 h 4756150"/>
              <a:gd name="connsiteX2775" fmla="*/ 3749675 w 12191999"/>
              <a:gd name="connsiteY2775" fmla="*/ 207433 h 4756150"/>
              <a:gd name="connsiteX2776" fmla="*/ 3815292 w 12191999"/>
              <a:gd name="connsiteY2776" fmla="*/ 200554 h 4756150"/>
              <a:gd name="connsiteX2777" fmla="*/ 3848629 w 12191999"/>
              <a:gd name="connsiteY2777" fmla="*/ 197379 h 4756150"/>
              <a:gd name="connsiteX2778" fmla="*/ 3881438 w 12191999"/>
              <a:gd name="connsiteY2778" fmla="*/ 193146 h 4756150"/>
              <a:gd name="connsiteX2779" fmla="*/ 3913717 w 12191999"/>
              <a:gd name="connsiteY2779" fmla="*/ 188383 h 4756150"/>
              <a:gd name="connsiteX2780" fmla="*/ 3946525 w 12191999"/>
              <a:gd name="connsiteY2780" fmla="*/ 183092 h 4756150"/>
              <a:gd name="connsiteX2781" fmla="*/ 3978275 w 12191999"/>
              <a:gd name="connsiteY2781" fmla="*/ 176742 h 4756150"/>
              <a:gd name="connsiteX2782" fmla="*/ 4010555 w 12191999"/>
              <a:gd name="connsiteY2782" fmla="*/ 169863 h 4756150"/>
              <a:gd name="connsiteX2783" fmla="*/ 4026430 w 12191999"/>
              <a:gd name="connsiteY2783" fmla="*/ 165100 h 4756150"/>
              <a:gd name="connsiteX2784" fmla="*/ 4042305 w 12191999"/>
              <a:gd name="connsiteY2784" fmla="*/ 160867 h 4756150"/>
              <a:gd name="connsiteX2785" fmla="*/ 4057650 w 12191999"/>
              <a:gd name="connsiteY2785" fmla="*/ 156104 h 4756150"/>
              <a:gd name="connsiteX2786" fmla="*/ 4073525 w 12191999"/>
              <a:gd name="connsiteY2786" fmla="*/ 150813 h 4756150"/>
              <a:gd name="connsiteX2787" fmla="*/ 4101571 w 12191999"/>
              <a:gd name="connsiteY2787" fmla="*/ 146050 h 4756150"/>
              <a:gd name="connsiteX2788" fmla="*/ 4129088 w 12191999"/>
              <a:gd name="connsiteY2788" fmla="*/ 141817 h 4756150"/>
              <a:gd name="connsiteX2789" fmla="*/ 4185180 w 12191999"/>
              <a:gd name="connsiteY2789" fmla="*/ 133879 h 4756150"/>
              <a:gd name="connsiteX2790" fmla="*/ 4212696 w 12191999"/>
              <a:gd name="connsiteY2790" fmla="*/ 129646 h 4756150"/>
              <a:gd name="connsiteX2791" fmla="*/ 4240742 w 12191999"/>
              <a:gd name="connsiteY2791" fmla="*/ 123825 h 4756150"/>
              <a:gd name="connsiteX2792" fmla="*/ 4253972 w 12191999"/>
              <a:gd name="connsiteY2792" fmla="*/ 120650 h 4756150"/>
              <a:gd name="connsiteX2793" fmla="*/ 4267729 w 12191999"/>
              <a:gd name="connsiteY2793" fmla="*/ 117475 h 4756150"/>
              <a:gd name="connsiteX2794" fmla="*/ 4281488 w 12191999"/>
              <a:gd name="connsiteY2794" fmla="*/ 113771 h 4756150"/>
              <a:gd name="connsiteX2795" fmla="*/ 4294717 w 12191999"/>
              <a:gd name="connsiteY2795" fmla="*/ 109008 h 4756150"/>
              <a:gd name="connsiteX2796" fmla="*/ 4304771 w 12191999"/>
              <a:gd name="connsiteY2796" fmla="*/ 105833 h 4756150"/>
              <a:gd name="connsiteX2797" fmla="*/ 4314297 w 12191999"/>
              <a:gd name="connsiteY2797" fmla="*/ 103717 h 4756150"/>
              <a:gd name="connsiteX2798" fmla="*/ 4324879 w 12191999"/>
              <a:gd name="connsiteY2798" fmla="*/ 101600 h 4756150"/>
              <a:gd name="connsiteX2799" fmla="*/ 4334404 w 12191999"/>
              <a:gd name="connsiteY2799" fmla="*/ 100012 h 4756150"/>
              <a:gd name="connsiteX2800" fmla="*/ 4344988 w 12191999"/>
              <a:gd name="connsiteY2800" fmla="*/ 98954 h 4756150"/>
              <a:gd name="connsiteX2801" fmla="*/ 4355042 w 12191999"/>
              <a:gd name="connsiteY2801" fmla="*/ 98425 h 4756150"/>
              <a:gd name="connsiteX2802" fmla="*/ 4375679 w 12191999"/>
              <a:gd name="connsiteY2802" fmla="*/ 97367 h 4756150"/>
              <a:gd name="connsiteX2803" fmla="*/ 4396317 w 12191999"/>
              <a:gd name="connsiteY2803" fmla="*/ 97896 h 4756150"/>
              <a:gd name="connsiteX2804" fmla="*/ 4417484 w 12191999"/>
              <a:gd name="connsiteY2804" fmla="*/ 99483 h 4756150"/>
              <a:gd name="connsiteX2805" fmla="*/ 4438650 w 12191999"/>
              <a:gd name="connsiteY2805" fmla="*/ 101071 h 4756150"/>
              <a:gd name="connsiteX2806" fmla="*/ 4460875 w 12191999"/>
              <a:gd name="connsiteY2806" fmla="*/ 103187 h 4756150"/>
              <a:gd name="connsiteX2807" fmla="*/ 4482042 w 12191999"/>
              <a:gd name="connsiteY2807" fmla="*/ 105304 h 4756150"/>
              <a:gd name="connsiteX2808" fmla="*/ 4503209 w 12191999"/>
              <a:gd name="connsiteY2808" fmla="*/ 107421 h 4756150"/>
              <a:gd name="connsiteX2809" fmla="*/ 4524904 w 12191999"/>
              <a:gd name="connsiteY2809" fmla="*/ 108479 h 4756150"/>
              <a:gd name="connsiteX2810" fmla="*/ 4546071 w 12191999"/>
              <a:gd name="connsiteY2810" fmla="*/ 109008 h 4756150"/>
              <a:gd name="connsiteX2811" fmla="*/ 4566710 w 12191999"/>
              <a:gd name="connsiteY2811" fmla="*/ 108479 h 4756150"/>
              <a:gd name="connsiteX2812" fmla="*/ 4577292 w 12191999"/>
              <a:gd name="connsiteY2812" fmla="*/ 107950 h 4756150"/>
              <a:gd name="connsiteX2813" fmla="*/ 4587875 w 12191999"/>
              <a:gd name="connsiteY2813" fmla="*/ 106892 h 4756150"/>
              <a:gd name="connsiteX2814" fmla="*/ 4597929 w 12191999"/>
              <a:gd name="connsiteY2814" fmla="*/ 105833 h 4756150"/>
              <a:gd name="connsiteX2815" fmla="*/ 4608513 w 12191999"/>
              <a:gd name="connsiteY2815" fmla="*/ 103717 h 4756150"/>
              <a:gd name="connsiteX2816" fmla="*/ 4618039 w 12191999"/>
              <a:gd name="connsiteY2816" fmla="*/ 101600 h 4756150"/>
              <a:gd name="connsiteX2817" fmla="*/ 4628621 w 12191999"/>
              <a:gd name="connsiteY2817" fmla="*/ 98425 h 4756150"/>
              <a:gd name="connsiteX2818" fmla="*/ 4636029 w 12191999"/>
              <a:gd name="connsiteY2818" fmla="*/ 96308 h 4756150"/>
              <a:gd name="connsiteX2819" fmla="*/ 4643968 w 12191999"/>
              <a:gd name="connsiteY2819" fmla="*/ 93133 h 4756150"/>
              <a:gd name="connsiteX2820" fmla="*/ 4659842 w 12191999"/>
              <a:gd name="connsiteY2820" fmla="*/ 86254 h 4756150"/>
              <a:gd name="connsiteX2821" fmla="*/ 4675717 w 12191999"/>
              <a:gd name="connsiteY2821" fmla="*/ 79904 h 4756150"/>
              <a:gd name="connsiteX2822" fmla="*/ 4684184 w 12191999"/>
              <a:gd name="connsiteY2822" fmla="*/ 77258 h 4756150"/>
              <a:gd name="connsiteX2823" fmla="*/ 4692650 w 12191999"/>
              <a:gd name="connsiteY2823" fmla="*/ 75142 h 4756150"/>
              <a:gd name="connsiteX2824" fmla="*/ 4701646 w 12191999"/>
              <a:gd name="connsiteY2824" fmla="*/ 73554 h 4756150"/>
              <a:gd name="connsiteX2825" fmla="*/ 4710642 w 12191999"/>
              <a:gd name="connsiteY2825" fmla="*/ 72496 h 4756150"/>
              <a:gd name="connsiteX2826" fmla="*/ 4719638 w 12191999"/>
              <a:gd name="connsiteY2826" fmla="*/ 73025 h 4756150"/>
              <a:gd name="connsiteX2827" fmla="*/ 4728634 w 12191999"/>
              <a:gd name="connsiteY2827" fmla="*/ 74083 h 4756150"/>
              <a:gd name="connsiteX2828" fmla="*/ 4738159 w 12191999"/>
              <a:gd name="connsiteY2828" fmla="*/ 76200 h 4756150"/>
              <a:gd name="connsiteX2829" fmla="*/ 4748214 w 12191999"/>
              <a:gd name="connsiteY2829" fmla="*/ 79375 h 4756150"/>
              <a:gd name="connsiteX2830" fmla="*/ 4752975 w 12191999"/>
              <a:gd name="connsiteY2830" fmla="*/ 82021 h 4756150"/>
              <a:gd name="connsiteX2831" fmla="*/ 4757738 w 12191999"/>
              <a:gd name="connsiteY2831" fmla="*/ 84667 h 4756150"/>
              <a:gd name="connsiteX2832" fmla="*/ 4763029 w 12191999"/>
              <a:gd name="connsiteY2832" fmla="*/ 87842 h 4756150"/>
              <a:gd name="connsiteX2833" fmla="*/ 4768321 w 12191999"/>
              <a:gd name="connsiteY2833" fmla="*/ 91546 h 4756150"/>
              <a:gd name="connsiteX2834" fmla="*/ 4768321 w 12191999"/>
              <a:gd name="connsiteY2834" fmla="*/ 92075 h 4756150"/>
              <a:gd name="connsiteX2835" fmla="*/ 4781551 w 12191999"/>
              <a:gd name="connsiteY2835" fmla="*/ 93662 h 4756150"/>
              <a:gd name="connsiteX2836" fmla="*/ 4794250 w 12191999"/>
              <a:gd name="connsiteY2836" fmla="*/ 95250 h 4756150"/>
              <a:gd name="connsiteX2837" fmla="*/ 4807480 w 12191999"/>
              <a:gd name="connsiteY2837" fmla="*/ 96308 h 4756150"/>
              <a:gd name="connsiteX2838" fmla="*/ 4820709 w 12191999"/>
              <a:gd name="connsiteY2838" fmla="*/ 96837 h 4756150"/>
              <a:gd name="connsiteX2839" fmla="*/ 4846638 w 12191999"/>
              <a:gd name="connsiteY2839" fmla="*/ 97367 h 4756150"/>
              <a:gd name="connsiteX2840" fmla="*/ 4872038 w 12191999"/>
              <a:gd name="connsiteY2840" fmla="*/ 96837 h 4756150"/>
              <a:gd name="connsiteX2841" fmla="*/ 4897438 w 12191999"/>
              <a:gd name="connsiteY2841" fmla="*/ 95250 h 4756150"/>
              <a:gd name="connsiteX2842" fmla="*/ 4922838 w 12191999"/>
              <a:gd name="connsiteY2842" fmla="*/ 93133 h 4756150"/>
              <a:gd name="connsiteX2843" fmla="*/ 4948238 w 12191999"/>
              <a:gd name="connsiteY2843" fmla="*/ 90487 h 4756150"/>
              <a:gd name="connsiteX2844" fmla="*/ 4973109 w 12191999"/>
              <a:gd name="connsiteY2844" fmla="*/ 86783 h 4756150"/>
              <a:gd name="connsiteX2845" fmla="*/ 5023379 w 12191999"/>
              <a:gd name="connsiteY2845" fmla="*/ 79904 h 4756150"/>
              <a:gd name="connsiteX2846" fmla="*/ 5048250 w 12191999"/>
              <a:gd name="connsiteY2846" fmla="*/ 76200 h 4756150"/>
              <a:gd name="connsiteX2847" fmla="*/ 5073121 w 12191999"/>
              <a:gd name="connsiteY2847" fmla="*/ 73554 h 4756150"/>
              <a:gd name="connsiteX2848" fmla="*/ 5097992 w 12191999"/>
              <a:gd name="connsiteY2848" fmla="*/ 70908 h 4756150"/>
              <a:gd name="connsiteX2849" fmla="*/ 5123922 w 12191999"/>
              <a:gd name="connsiteY2849" fmla="*/ 68263 h 4756150"/>
              <a:gd name="connsiteX2850" fmla="*/ 5149321 w 12191999"/>
              <a:gd name="connsiteY2850" fmla="*/ 67204 h 4756150"/>
              <a:gd name="connsiteX2851" fmla="*/ 5174721 w 12191999"/>
              <a:gd name="connsiteY2851" fmla="*/ 66675 h 4756150"/>
              <a:gd name="connsiteX2852" fmla="*/ 5181600 w 12191999"/>
              <a:gd name="connsiteY2852" fmla="*/ 63500 h 4756150"/>
              <a:gd name="connsiteX2853" fmla="*/ 5187421 w 12191999"/>
              <a:gd name="connsiteY2853" fmla="*/ 60854 h 4756150"/>
              <a:gd name="connsiteX2854" fmla="*/ 5193771 w 12191999"/>
              <a:gd name="connsiteY2854" fmla="*/ 58208 h 4756150"/>
              <a:gd name="connsiteX2855" fmla="*/ 5200650 w 12191999"/>
              <a:gd name="connsiteY2855" fmla="*/ 57150 h 4756150"/>
              <a:gd name="connsiteX2856" fmla="*/ 5203825 w 12191999"/>
              <a:gd name="connsiteY2856" fmla="*/ 57150 h 4756150"/>
              <a:gd name="connsiteX2857" fmla="*/ 5207000 w 12191999"/>
              <a:gd name="connsiteY2857" fmla="*/ 57150 h 4756150"/>
              <a:gd name="connsiteX2858" fmla="*/ 5210704 w 12191999"/>
              <a:gd name="connsiteY2858" fmla="*/ 57679 h 4756150"/>
              <a:gd name="connsiteX2859" fmla="*/ 5213879 w 12191999"/>
              <a:gd name="connsiteY2859" fmla="*/ 58738 h 4756150"/>
              <a:gd name="connsiteX2860" fmla="*/ 5217584 w 12191999"/>
              <a:gd name="connsiteY2860" fmla="*/ 60325 h 4756150"/>
              <a:gd name="connsiteX2861" fmla="*/ 5221288 w 12191999"/>
              <a:gd name="connsiteY2861" fmla="*/ 62971 h 4756150"/>
              <a:gd name="connsiteX2862" fmla="*/ 5224992 w 12191999"/>
              <a:gd name="connsiteY2862" fmla="*/ 65617 h 4756150"/>
              <a:gd name="connsiteX2863" fmla="*/ 5228696 w 12191999"/>
              <a:gd name="connsiteY2863" fmla="*/ 68792 h 4756150"/>
              <a:gd name="connsiteX2864" fmla="*/ 5260975 w 12191999"/>
              <a:gd name="connsiteY2864" fmla="*/ 65088 h 4756150"/>
              <a:gd name="connsiteX2865" fmla="*/ 5334529 w 12191999"/>
              <a:gd name="connsiteY2865" fmla="*/ 65617 h 4756150"/>
              <a:gd name="connsiteX2866" fmla="*/ 5342996 w 12191999"/>
              <a:gd name="connsiteY2866" fmla="*/ 61383 h 4756150"/>
              <a:gd name="connsiteX2867" fmla="*/ 5351463 w 12191999"/>
              <a:gd name="connsiteY2867" fmla="*/ 58208 h 4756150"/>
              <a:gd name="connsiteX2868" fmla="*/ 5360459 w 12191999"/>
              <a:gd name="connsiteY2868" fmla="*/ 55033 h 4756150"/>
              <a:gd name="connsiteX2869" fmla="*/ 5369454 w 12191999"/>
              <a:gd name="connsiteY2869" fmla="*/ 52388 h 4756150"/>
              <a:gd name="connsiteX2870" fmla="*/ 5378450 w 12191999"/>
              <a:gd name="connsiteY2870" fmla="*/ 50271 h 4756150"/>
              <a:gd name="connsiteX2871" fmla="*/ 5386917 w 12191999"/>
              <a:gd name="connsiteY2871" fmla="*/ 48154 h 4756150"/>
              <a:gd name="connsiteX2872" fmla="*/ 5405438 w 12191999"/>
              <a:gd name="connsiteY2872" fmla="*/ 45508 h 4756150"/>
              <a:gd name="connsiteX2873" fmla="*/ 5423960 w 12191999"/>
              <a:gd name="connsiteY2873" fmla="*/ 43392 h 4756150"/>
              <a:gd name="connsiteX2874" fmla="*/ 5442479 w 12191999"/>
              <a:gd name="connsiteY2874" fmla="*/ 42863 h 4756150"/>
              <a:gd name="connsiteX2875" fmla="*/ 5461529 w 12191999"/>
              <a:gd name="connsiteY2875" fmla="*/ 42863 h 4756150"/>
              <a:gd name="connsiteX2876" fmla="*/ 5480050 w 12191999"/>
              <a:gd name="connsiteY2876" fmla="*/ 43392 h 4756150"/>
              <a:gd name="connsiteX2877" fmla="*/ 5518150 w 12191999"/>
              <a:gd name="connsiteY2877" fmla="*/ 45508 h 4756150"/>
              <a:gd name="connsiteX2878" fmla="*/ 5555721 w 12191999"/>
              <a:gd name="connsiteY2878" fmla="*/ 47096 h 4756150"/>
              <a:gd name="connsiteX2879" fmla="*/ 5574771 w 12191999"/>
              <a:gd name="connsiteY2879" fmla="*/ 47625 h 4756150"/>
              <a:gd name="connsiteX2880" fmla="*/ 5593292 w 12191999"/>
              <a:gd name="connsiteY2880" fmla="*/ 47625 h 4756150"/>
              <a:gd name="connsiteX2881" fmla="*/ 5611813 w 12191999"/>
              <a:gd name="connsiteY2881" fmla="*/ 46567 h 4756150"/>
              <a:gd name="connsiteX2882" fmla="*/ 5630334 w 12191999"/>
              <a:gd name="connsiteY2882" fmla="*/ 44450 h 4756150"/>
              <a:gd name="connsiteX2883" fmla="*/ 5630334 w 12191999"/>
              <a:gd name="connsiteY2883" fmla="*/ 43392 h 4756150"/>
              <a:gd name="connsiteX2884" fmla="*/ 5632450 w 12191999"/>
              <a:gd name="connsiteY2884" fmla="*/ 41275 h 4756150"/>
              <a:gd name="connsiteX2885" fmla="*/ 5634567 w 12191999"/>
              <a:gd name="connsiteY2885" fmla="*/ 39688 h 4756150"/>
              <a:gd name="connsiteX2886" fmla="*/ 5636684 w 12191999"/>
              <a:gd name="connsiteY2886" fmla="*/ 39158 h 4756150"/>
              <a:gd name="connsiteX2887" fmla="*/ 5639859 w 12191999"/>
              <a:gd name="connsiteY2887" fmla="*/ 38629 h 4756150"/>
              <a:gd name="connsiteX2888" fmla="*/ 5642504 w 12191999"/>
              <a:gd name="connsiteY2888" fmla="*/ 38629 h 4756150"/>
              <a:gd name="connsiteX2889" fmla="*/ 5645150 w 12191999"/>
              <a:gd name="connsiteY2889" fmla="*/ 39158 h 4756150"/>
              <a:gd name="connsiteX2890" fmla="*/ 5647797 w 12191999"/>
              <a:gd name="connsiteY2890" fmla="*/ 40217 h 4756150"/>
              <a:gd name="connsiteX2891" fmla="*/ 5650442 w 12191999"/>
              <a:gd name="connsiteY2891" fmla="*/ 41804 h 4756150"/>
              <a:gd name="connsiteX2892" fmla="*/ 6125104 w 12191999"/>
              <a:gd name="connsiteY2892" fmla="*/ 69321 h 4756150"/>
              <a:gd name="connsiteX2893" fmla="*/ 6140979 w 12191999"/>
              <a:gd name="connsiteY2893" fmla="*/ 52917 h 4756150"/>
              <a:gd name="connsiteX2894" fmla="*/ 6148388 w 12191999"/>
              <a:gd name="connsiteY2894" fmla="*/ 44450 h 4756150"/>
              <a:gd name="connsiteX2895" fmla="*/ 6156854 w 12191999"/>
              <a:gd name="connsiteY2895" fmla="*/ 37042 h 4756150"/>
              <a:gd name="connsiteX2896" fmla="*/ 6164792 w 12191999"/>
              <a:gd name="connsiteY2896" fmla="*/ 30692 h 4756150"/>
              <a:gd name="connsiteX2897" fmla="*/ 6172729 w 12191999"/>
              <a:gd name="connsiteY2897" fmla="*/ 24342 h 4756150"/>
              <a:gd name="connsiteX2898" fmla="*/ 6181725 w 12191999"/>
              <a:gd name="connsiteY2898" fmla="*/ 20108 h 4756150"/>
              <a:gd name="connsiteX2899" fmla="*/ 6190721 w 12191999"/>
              <a:gd name="connsiteY2899" fmla="*/ 16404 h 4756150"/>
              <a:gd name="connsiteX2900" fmla="*/ 6195484 w 12191999"/>
              <a:gd name="connsiteY2900" fmla="*/ 14817 h 4756150"/>
              <a:gd name="connsiteX2901" fmla="*/ 6200246 w 12191999"/>
              <a:gd name="connsiteY2901" fmla="*/ 13758 h 4756150"/>
              <a:gd name="connsiteX2902" fmla="*/ 6205009 w 12191999"/>
              <a:gd name="connsiteY2902" fmla="*/ 13229 h 4756150"/>
              <a:gd name="connsiteX2903" fmla="*/ 6209771 w 12191999"/>
              <a:gd name="connsiteY2903" fmla="*/ 13229 h 4756150"/>
              <a:gd name="connsiteX2904" fmla="*/ 6215063 w 12191999"/>
              <a:gd name="connsiteY2904" fmla="*/ 13229 h 4756150"/>
              <a:gd name="connsiteX2905" fmla="*/ 6220354 w 12191999"/>
              <a:gd name="connsiteY2905" fmla="*/ 13758 h 4756150"/>
              <a:gd name="connsiteX2906" fmla="*/ 6225646 w 12191999"/>
              <a:gd name="connsiteY2906" fmla="*/ 14288 h 4756150"/>
              <a:gd name="connsiteX2907" fmla="*/ 6230938 w 12191999"/>
              <a:gd name="connsiteY2907" fmla="*/ 15875 h 4756150"/>
              <a:gd name="connsiteX2908" fmla="*/ 6236759 w 12191999"/>
              <a:gd name="connsiteY2908" fmla="*/ 17463 h 4756150"/>
              <a:gd name="connsiteX2909" fmla="*/ 6242050 w 12191999"/>
              <a:gd name="connsiteY2909" fmla="*/ 19579 h 4756150"/>
              <a:gd name="connsiteX2910" fmla="*/ 6247871 w 12191999"/>
              <a:gd name="connsiteY2910" fmla="*/ 22754 h 4756150"/>
              <a:gd name="connsiteX2911" fmla="*/ 6253692 w 12191999"/>
              <a:gd name="connsiteY2911" fmla="*/ 25929 h 4756150"/>
              <a:gd name="connsiteX2912" fmla="*/ 6260042 w 12191999"/>
              <a:gd name="connsiteY2912" fmla="*/ 30163 h 4756150"/>
              <a:gd name="connsiteX2913" fmla="*/ 6266392 w 12191999"/>
              <a:gd name="connsiteY2913" fmla="*/ 34396 h 4756150"/>
              <a:gd name="connsiteX2914" fmla="*/ 6272742 w 12191999"/>
              <a:gd name="connsiteY2914" fmla="*/ 39158 h 4756150"/>
              <a:gd name="connsiteX2915" fmla="*/ 6279621 w 12191999"/>
              <a:gd name="connsiteY2915" fmla="*/ 44450 h 4756150"/>
              <a:gd name="connsiteX2916" fmla="*/ 6275917 w 12191999"/>
              <a:gd name="connsiteY2916" fmla="*/ 53446 h 4756150"/>
              <a:gd name="connsiteX2917" fmla="*/ 6275917 w 12191999"/>
              <a:gd name="connsiteY2917" fmla="*/ 53975 h 4756150"/>
              <a:gd name="connsiteX2918" fmla="*/ 6276446 w 12191999"/>
              <a:gd name="connsiteY2918" fmla="*/ 53975 h 4756150"/>
              <a:gd name="connsiteX2919" fmla="*/ 6279621 w 12191999"/>
              <a:gd name="connsiteY2919" fmla="*/ 44450 h 4756150"/>
              <a:gd name="connsiteX2920" fmla="*/ 6281738 w 12191999"/>
              <a:gd name="connsiteY2920" fmla="*/ 37042 h 4756150"/>
              <a:gd name="connsiteX2921" fmla="*/ 6283854 w 12191999"/>
              <a:gd name="connsiteY2921" fmla="*/ 31221 h 4756150"/>
              <a:gd name="connsiteX2922" fmla="*/ 6286500 w 12191999"/>
              <a:gd name="connsiteY2922" fmla="*/ 24871 h 4756150"/>
              <a:gd name="connsiteX2923" fmla="*/ 6289146 w 12191999"/>
              <a:gd name="connsiteY2923" fmla="*/ 20638 h 4756150"/>
              <a:gd name="connsiteX2924" fmla="*/ 6292321 w 12191999"/>
              <a:gd name="connsiteY2924" fmla="*/ 16933 h 4756150"/>
              <a:gd name="connsiteX2925" fmla="*/ 6294967 w 12191999"/>
              <a:gd name="connsiteY2925" fmla="*/ 13758 h 4756150"/>
              <a:gd name="connsiteX2926" fmla="*/ 6299200 w 12191999"/>
              <a:gd name="connsiteY2926" fmla="*/ 11642 h 4756150"/>
              <a:gd name="connsiteX2927" fmla="*/ 6302375 w 12191999"/>
              <a:gd name="connsiteY2927" fmla="*/ 10583 h 4756150"/>
              <a:gd name="connsiteX2928" fmla="*/ 6306079 w 12191999"/>
              <a:gd name="connsiteY2928" fmla="*/ 8996 h 4756150"/>
              <a:gd name="connsiteX2929" fmla="*/ 6309254 w 12191999"/>
              <a:gd name="connsiteY2929" fmla="*/ 8467 h 4756150"/>
              <a:gd name="connsiteX2930" fmla="*/ 6312959 w 12191999"/>
              <a:gd name="connsiteY2930" fmla="*/ 8996 h 4756150"/>
              <a:gd name="connsiteX2931" fmla="*/ 6317721 w 12191999"/>
              <a:gd name="connsiteY2931" fmla="*/ 9525 h 4756150"/>
              <a:gd name="connsiteX2932" fmla="*/ 6321425 w 12191999"/>
              <a:gd name="connsiteY2932" fmla="*/ 11113 h 4756150"/>
              <a:gd name="connsiteX2933" fmla="*/ 6325129 w 12191999"/>
              <a:gd name="connsiteY2933" fmla="*/ 12171 h 4756150"/>
              <a:gd name="connsiteX2934" fmla="*/ 6333596 w 12191999"/>
              <a:gd name="connsiteY2934" fmla="*/ 15875 h 4756150"/>
              <a:gd name="connsiteX2935" fmla="*/ 6342063 w 12191999"/>
              <a:gd name="connsiteY2935" fmla="*/ 20638 h 4756150"/>
              <a:gd name="connsiteX2936" fmla="*/ 6350529 w 12191999"/>
              <a:gd name="connsiteY2936" fmla="*/ 25400 h 4756150"/>
              <a:gd name="connsiteX2937" fmla="*/ 6359525 w 12191999"/>
              <a:gd name="connsiteY2937" fmla="*/ 30692 h 4756150"/>
              <a:gd name="connsiteX2938" fmla="*/ 6367992 w 12191999"/>
              <a:gd name="connsiteY2938" fmla="*/ 34925 h 4756150"/>
              <a:gd name="connsiteX2939" fmla="*/ 6376459 w 12191999"/>
              <a:gd name="connsiteY2939" fmla="*/ 38100 h 4756150"/>
              <a:gd name="connsiteX2940" fmla="*/ 6380163 w 12191999"/>
              <a:gd name="connsiteY2940" fmla="*/ 39158 h 4756150"/>
              <a:gd name="connsiteX2941" fmla="*/ 6383867 w 12191999"/>
              <a:gd name="connsiteY2941" fmla="*/ 40217 h 4756150"/>
              <a:gd name="connsiteX2942" fmla="*/ 6387571 w 12191999"/>
              <a:gd name="connsiteY2942" fmla="*/ 40217 h 4756150"/>
              <a:gd name="connsiteX2943" fmla="*/ 6391275 w 12191999"/>
              <a:gd name="connsiteY2943" fmla="*/ 40217 h 4756150"/>
              <a:gd name="connsiteX2944" fmla="*/ 6394979 w 12191999"/>
              <a:gd name="connsiteY2944" fmla="*/ 39688 h 4756150"/>
              <a:gd name="connsiteX2945" fmla="*/ 6399213 w 12191999"/>
              <a:gd name="connsiteY2945" fmla="*/ 38629 h 4756150"/>
              <a:gd name="connsiteX2946" fmla="*/ 6407150 w 12191999"/>
              <a:gd name="connsiteY2946" fmla="*/ 31750 h 4756150"/>
              <a:gd name="connsiteX2947" fmla="*/ 6415617 w 12191999"/>
              <a:gd name="connsiteY2947" fmla="*/ 25400 h 4756150"/>
              <a:gd name="connsiteX2948" fmla="*/ 6424084 w 12191999"/>
              <a:gd name="connsiteY2948" fmla="*/ 20108 h 4756150"/>
              <a:gd name="connsiteX2949" fmla="*/ 6432550 w 12191999"/>
              <a:gd name="connsiteY2949" fmla="*/ 15875 h 4756150"/>
              <a:gd name="connsiteX2950" fmla="*/ 6441546 w 12191999"/>
              <a:gd name="connsiteY2950" fmla="*/ 12171 h 4756150"/>
              <a:gd name="connsiteX2951" fmla="*/ 6450013 w 12191999"/>
              <a:gd name="connsiteY2951" fmla="*/ 7938 h 4756150"/>
              <a:gd name="connsiteX2952" fmla="*/ 6459009 w 12191999"/>
              <a:gd name="connsiteY2952" fmla="*/ 5292 h 4756150"/>
              <a:gd name="connsiteX2953" fmla="*/ 6468004 w 12191999"/>
              <a:gd name="connsiteY2953" fmla="*/ 3175 h 4756150"/>
              <a:gd name="connsiteX2954" fmla="*/ 6477000 w 12191999"/>
              <a:gd name="connsiteY2954" fmla="*/ 1588 h 4756150"/>
              <a:gd name="connsiteX2955" fmla="*/ 6485996 w 12191999"/>
              <a:gd name="connsiteY2955" fmla="*/ 529 h 475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Lst>
            <a:rect l="l" t="t" r="r" b="b"/>
            <a:pathLst>
              <a:path w="12191999" h="4756150">
                <a:moveTo>
                  <a:pt x="366713" y="2108200"/>
                </a:moveTo>
                <a:lnTo>
                  <a:pt x="372004" y="2108200"/>
                </a:lnTo>
                <a:lnTo>
                  <a:pt x="376767" y="2109258"/>
                </a:lnTo>
                <a:lnTo>
                  <a:pt x="381529" y="2110317"/>
                </a:lnTo>
                <a:lnTo>
                  <a:pt x="386292" y="2112433"/>
                </a:lnTo>
                <a:lnTo>
                  <a:pt x="391583" y="2114550"/>
                </a:lnTo>
                <a:lnTo>
                  <a:pt x="395817" y="2117196"/>
                </a:lnTo>
                <a:lnTo>
                  <a:pt x="400579" y="2120900"/>
                </a:lnTo>
                <a:lnTo>
                  <a:pt x="409575" y="2127779"/>
                </a:lnTo>
                <a:lnTo>
                  <a:pt x="418042" y="2135188"/>
                </a:lnTo>
                <a:lnTo>
                  <a:pt x="425979" y="2144184"/>
                </a:lnTo>
                <a:lnTo>
                  <a:pt x="434446" y="2153180"/>
                </a:lnTo>
                <a:lnTo>
                  <a:pt x="437621" y="2157942"/>
                </a:lnTo>
                <a:lnTo>
                  <a:pt x="440267" y="2163234"/>
                </a:lnTo>
                <a:lnTo>
                  <a:pt x="441325" y="2167996"/>
                </a:lnTo>
                <a:lnTo>
                  <a:pt x="441325" y="2172759"/>
                </a:lnTo>
                <a:lnTo>
                  <a:pt x="440796" y="2174876"/>
                </a:lnTo>
                <a:lnTo>
                  <a:pt x="440267" y="2176992"/>
                </a:lnTo>
                <a:lnTo>
                  <a:pt x="439208" y="2178580"/>
                </a:lnTo>
                <a:lnTo>
                  <a:pt x="437621" y="2180696"/>
                </a:lnTo>
                <a:lnTo>
                  <a:pt x="436034" y="2181755"/>
                </a:lnTo>
                <a:lnTo>
                  <a:pt x="433917" y="2182813"/>
                </a:lnTo>
                <a:lnTo>
                  <a:pt x="431271" y="2182813"/>
                </a:lnTo>
                <a:lnTo>
                  <a:pt x="428096" y="2182813"/>
                </a:lnTo>
                <a:lnTo>
                  <a:pt x="418571" y="2182284"/>
                </a:lnTo>
                <a:lnTo>
                  <a:pt x="409046" y="2180696"/>
                </a:lnTo>
                <a:lnTo>
                  <a:pt x="398992" y="2178580"/>
                </a:lnTo>
                <a:lnTo>
                  <a:pt x="394759" y="2176992"/>
                </a:lnTo>
                <a:lnTo>
                  <a:pt x="389996" y="2175405"/>
                </a:lnTo>
                <a:lnTo>
                  <a:pt x="384704" y="2173817"/>
                </a:lnTo>
                <a:lnTo>
                  <a:pt x="380471" y="2171171"/>
                </a:lnTo>
                <a:lnTo>
                  <a:pt x="375709" y="2168526"/>
                </a:lnTo>
                <a:lnTo>
                  <a:pt x="371475" y="2165351"/>
                </a:lnTo>
                <a:lnTo>
                  <a:pt x="367242" y="2161646"/>
                </a:lnTo>
                <a:lnTo>
                  <a:pt x="363009" y="2156884"/>
                </a:lnTo>
                <a:lnTo>
                  <a:pt x="359304" y="2151592"/>
                </a:lnTo>
                <a:lnTo>
                  <a:pt x="355600" y="2146300"/>
                </a:lnTo>
                <a:lnTo>
                  <a:pt x="354013" y="2138892"/>
                </a:lnTo>
                <a:lnTo>
                  <a:pt x="352954" y="2133071"/>
                </a:lnTo>
                <a:lnTo>
                  <a:pt x="352425" y="2126721"/>
                </a:lnTo>
                <a:lnTo>
                  <a:pt x="352425" y="2121429"/>
                </a:lnTo>
                <a:lnTo>
                  <a:pt x="352954" y="2116138"/>
                </a:lnTo>
                <a:lnTo>
                  <a:pt x="354013" y="2114021"/>
                </a:lnTo>
                <a:lnTo>
                  <a:pt x="355071" y="2112433"/>
                </a:lnTo>
                <a:lnTo>
                  <a:pt x="356129" y="2110846"/>
                </a:lnTo>
                <a:lnTo>
                  <a:pt x="357717" y="2109788"/>
                </a:lnTo>
                <a:lnTo>
                  <a:pt x="359304" y="2109258"/>
                </a:lnTo>
                <a:lnTo>
                  <a:pt x="361421" y="2108729"/>
                </a:lnTo>
                <a:close/>
                <a:moveTo>
                  <a:pt x="6495521" y="0"/>
                </a:moveTo>
                <a:lnTo>
                  <a:pt x="6504517" y="0"/>
                </a:lnTo>
                <a:lnTo>
                  <a:pt x="6513513" y="0"/>
                </a:lnTo>
                <a:lnTo>
                  <a:pt x="6523038" y="529"/>
                </a:lnTo>
                <a:lnTo>
                  <a:pt x="6532034" y="1588"/>
                </a:lnTo>
                <a:lnTo>
                  <a:pt x="6542088" y="3175"/>
                </a:lnTo>
                <a:lnTo>
                  <a:pt x="6561138" y="6879"/>
                </a:lnTo>
                <a:lnTo>
                  <a:pt x="6580188" y="12700"/>
                </a:lnTo>
                <a:lnTo>
                  <a:pt x="6599238" y="18521"/>
                </a:lnTo>
                <a:lnTo>
                  <a:pt x="6618817" y="25400"/>
                </a:lnTo>
                <a:lnTo>
                  <a:pt x="6638396" y="33338"/>
                </a:lnTo>
                <a:lnTo>
                  <a:pt x="6657975" y="41275"/>
                </a:lnTo>
                <a:lnTo>
                  <a:pt x="6697134" y="58208"/>
                </a:lnTo>
                <a:lnTo>
                  <a:pt x="6818842" y="55563"/>
                </a:lnTo>
                <a:lnTo>
                  <a:pt x="6831013" y="51329"/>
                </a:lnTo>
                <a:lnTo>
                  <a:pt x="6843713" y="47096"/>
                </a:lnTo>
                <a:lnTo>
                  <a:pt x="6856413" y="43921"/>
                </a:lnTo>
                <a:lnTo>
                  <a:pt x="6868584" y="41275"/>
                </a:lnTo>
                <a:lnTo>
                  <a:pt x="6881813" y="38629"/>
                </a:lnTo>
                <a:lnTo>
                  <a:pt x="6895042" y="36513"/>
                </a:lnTo>
                <a:lnTo>
                  <a:pt x="6907213" y="34925"/>
                </a:lnTo>
                <a:lnTo>
                  <a:pt x="6920442" y="33867"/>
                </a:lnTo>
                <a:lnTo>
                  <a:pt x="6933671" y="33338"/>
                </a:lnTo>
                <a:lnTo>
                  <a:pt x="6946900" y="32808"/>
                </a:lnTo>
                <a:lnTo>
                  <a:pt x="6960129" y="33338"/>
                </a:lnTo>
                <a:lnTo>
                  <a:pt x="6973359" y="33867"/>
                </a:lnTo>
                <a:lnTo>
                  <a:pt x="6987117" y="34396"/>
                </a:lnTo>
                <a:lnTo>
                  <a:pt x="7000875" y="35983"/>
                </a:lnTo>
                <a:lnTo>
                  <a:pt x="7014634" y="37571"/>
                </a:lnTo>
                <a:lnTo>
                  <a:pt x="7028392" y="39688"/>
                </a:lnTo>
                <a:lnTo>
                  <a:pt x="7037388" y="38629"/>
                </a:lnTo>
                <a:lnTo>
                  <a:pt x="7046384" y="37042"/>
                </a:lnTo>
                <a:lnTo>
                  <a:pt x="7063846" y="33338"/>
                </a:lnTo>
                <a:lnTo>
                  <a:pt x="7081838" y="29104"/>
                </a:lnTo>
                <a:lnTo>
                  <a:pt x="7090834" y="27517"/>
                </a:lnTo>
                <a:lnTo>
                  <a:pt x="7099829" y="25929"/>
                </a:lnTo>
                <a:lnTo>
                  <a:pt x="7108825" y="24871"/>
                </a:lnTo>
                <a:lnTo>
                  <a:pt x="7118350" y="24342"/>
                </a:lnTo>
                <a:lnTo>
                  <a:pt x="7127346" y="24871"/>
                </a:lnTo>
                <a:lnTo>
                  <a:pt x="7136871" y="25400"/>
                </a:lnTo>
                <a:lnTo>
                  <a:pt x="7146396" y="27517"/>
                </a:lnTo>
                <a:lnTo>
                  <a:pt x="7155921" y="30692"/>
                </a:lnTo>
                <a:lnTo>
                  <a:pt x="7165975" y="34925"/>
                </a:lnTo>
                <a:lnTo>
                  <a:pt x="7176029" y="40217"/>
                </a:lnTo>
                <a:lnTo>
                  <a:pt x="7172325" y="44979"/>
                </a:lnTo>
                <a:lnTo>
                  <a:pt x="7170738" y="47625"/>
                </a:lnTo>
                <a:lnTo>
                  <a:pt x="7169679" y="50800"/>
                </a:lnTo>
                <a:lnTo>
                  <a:pt x="7173913" y="52917"/>
                </a:lnTo>
                <a:lnTo>
                  <a:pt x="7173913" y="49213"/>
                </a:lnTo>
                <a:lnTo>
                  <a:pt x="7174442" y="46038"/>
                </a:lnTo>
                <a:lnTo>
                  <a:pt x="7174971" y="42863"/>
                </a:lnTo>
                <a:lnTo>
                  <a:pt x="7176029" y="40217"/>
                </a:lnTo>
                <a:lnTo>
                  <a:pt x="7217834" y="40217"/>
                </a:lnTo>
                <a:lnTo>
                  <a:pt x="7259638" y="40217"/>
                </a:lnTo>
                <a:lnTo>
                  <a:pt x="7300913" y="39688"/>
                </a:lnTo>
                <a:lnTo>
                  <a:pt x="7342717" y="39158"/>
                </a:lnTo>
                <a:lnTo>
                  <a:pt x="7383992" y="39688"/>
                </a:lnTo>
                <a:lnTo>
                  <a:pt x="7404629" y="40746"/>
                </a:lnTo>
                <a:lnTo>
                  <a:pt x="7425796" y="41275"/>
                </a:lnTo>
                <a:lnTo>
                  <a:pt x="7446434" y="42863"/>
                </a:lnTo>
                <a:lnTo>
                  <a:pt x="7467600" y="44450"/>
                </a:lnTo>
                <a:lnTo>
                  <a:pt x="7488238" y="46567"/>
                </a:lnTo>
                <a:lnTo>
                  <a:pt x="7509404" y="50271"/>
                </a:lnTo>
                <a:lnTo>
                  <a:pt x="7535863" y="54504"/>
                </a:lnTo>
                <a:lnTo>
                  <a:pt x="7561792" y="59267"/>
                </a:lnTo>
                <a:lnTo>
                  <a:pt x="7587192" y="64029"/>
                </a:lnTo>
                <a:lnTo>
                  <a:pt x="7599892" y="66146"/>
                </a:lnTo>
                <a:lnTo>
                  <a:pt x="7612063" y="67733"/>
                </a:lnTo>
                <a:lnTo>
                  <a:pt x="7624763" y="68263"/>
                </a:lnTo>
                <a:lnTo>
                  <a:pt x="7637463" y="68792"/>
                </a:lnTo>
                <a:lnTo>
                  <a:pt x="7649634" y="68263"/>
                </a:lnTo>
                <a:lnTo>
                  <a:pt x="7661804" y="67204"/>
                </a:lnTo>
                <a:lnTo>
                  <a:pt x="7674504" y="64558"/>
                </a:lnTo>
                <a:lnTo>
                  <a:pt x="7686146" y="60854"/>
                </a:lnTo>
                <a:lnTo>
                  <a:pt x="7698317" y="56621"/>
                </a:lnTo>
                <a:lnTo>
                  <a:pt x="7704138" y="53446"/>
                </a:lnTo>
                <a:lnTo>
                  <a:pt x="7709959" y="50271"/>
                </a:lnTo>
                <a:lnTo>
                  <a:pt x="7714721" y="47625"/>
                </a:lnTo>
                <a:lnTo>
                  <a:pt x="7718954" y="45508"/>
                </a:lnTo>
                <a:lnTo>
                  <a:pt x="7723717" y="43921"/>
                </a:lnTo>
                <a:lnTo>
                  <a:pt x="7727950" y="42863"/>
                </a:lnTo>
                <a:lnTo>
                  <a:pt x="7732713" y="41804"/>
                </a:lnTo>
                <a:lnTo>
                  <a:pt x="7737475" y="41275"/>
                </a:lnTo>
                <a:lnTo>
                  <a:pt x="7746471" y="40746"/>
                </a:lnTo>
                <a:lnTo>
                  <a:pt x="7755996" y="41804"/>
                </a:lnTo>
                <a:lnTo>
                  <a:pt x="7764992" y="43921"/>
                </a:lnTo>
                <a:lnTo>
                  <a:pt x="7775046" y="46567"/>
                </a:lnTo>
                <a:lnTo>
                  <a:pt x="7784571" y="50800"/>
                </a:lnTo>
                <a:lnTo>
                  <a:pt x="7794096" y="55033"/>
                </a:lnTo>
                <a:lnTo>
                  <a:pt x="7803621" y="60325"/>
                </a:lnTo>
                <a:lnTo>
                  <a:pt x="7813675" y="65617"/>
                </a:lnTo>
                <a:lnTo>
                  <a:pt x="7822671" y="72496"/>
                </a:lnTo>
                <a:lnTo>
                  <a:pt x="7841721" y="85725"/>
                </a:lnTo>
                <a:lnTo>
                  <a:pt x="7860771" y="100542"/>
                </a:lnTo>
                <a:lnTo>
                  <a:pt x="7870296" y="97367"/>
                </a:lnTo>
                <a:lnTo>
                  <a:pt x="7880350" y="93133"/>
                </a:lnTo>
                <a:lnTo>
                  <a:pt x="7889875" y="88371"/>
                </a:lnTo>
                <a:lnTo>
                  <a:pt x="7899400" y="84137"/>
                </a:lnTo>
                <a:lnTo>
                  <a:pt x="7918450" y="75142"/>
                </a:lnTo>
                <a:lnTo>
                  <a:pt x="7927975" y="70908"/>
                </a:lnTo>
                <a:lnTo>
                  <a:pt x="7938029" y="66675"/>
                </a:lnTo>
                <a:lnTo>
                  <a:pt x="7948084" y="63500"/>
                </a:lnTo>
                <a:lnTo>
                  <a:pt x="7958138" y="61383"/>
                </a:lnTo>
                <a:lnTo>
                  <a:pt x="7968721" y="59796"/>
                </a:lnTo>
                <a:lnTo>
                  <a:pt x="7974542" y="59796"/>
                </a:lnTo>
                <a:lnTo>
                  <a:pt x="7979834" y="59796"/>
                </a:lnTo>
                <a:lnTo>
                  <a:pt x="7985125" y="60325"/>
                </a:lnTo>
                <a:lnTo>
                  <a:pt x="7990417" y="61383"/>
                </a:lnTo>
                <a:lnTo>
                  <a:pt x="7996767" y="62442"/>
                </a:lnTo>
                <a:lnTo>
                  <a:pt x="8002588" y="64029"/>
                </a:lnTo>
                <a:lnTo>
                  <a:pt x="8008409" y="66146"/>
                </a:lnTo>
                <a:lnTo>
                  <a:pt x="8014759" y="68792"/>
                </a:lnTo>
                <a:lnTo>
                  <a:pt x="8020579" y="71967"/>
                </a:lnTo>
                <a:lnTo>
                  <a:pt x="8026929" y="75671"/>
                </a:lnTo>
                <a:lnTo>
                  <a:pt x="8038042" y="73025"/>
                </a:lnTo>
                <a:lnTo>
                  <a:pt x="8048096" y="70379"/>
                </a:lnTo>
                <a:lnTo>
                  <a:pt x="8059209" y="67733"/>
                </a:lnTo>
                <a:lnTo>
                  <a:pt x="8069263" y="66146"/>
                </a:lnTo>
                <a:lnTo>
                  <a:pt x="8080375" y="64558"/>
                </a:lnTo>
                <a:lnTo>
                  <a:pt x="8090959" y="63500"/>
                </a:lnTo>
                <a:lnTo>
                  <a:pt x="8113713" y="62442"/>
                </a:lnTo>
                <a:lnTo>
                  <a:pt x="8135409" y="61913"/>
                </a:lnTo>
                <a:lnTo>
                  <a:pt x="8157634" y="62442"/>
                </a:lnTo>
                <a:lnTo>
                  <a:pt x="8179859" y="63500"/>
                </a:lnTo>
                <a:lnTo>
                  <a:pt x="8202613" y="65088"/>
                </a:lnTo>
                <a:lnTo>
                  <a:pt x="8247592" y="68263"/>
                </a:lnTo>
                <a:lnTo>
                  <a:pt x="8269817" y="70379"/>
                </a:lnTo>
                <a:lnTo>
                  <a:pt x="8292571" y="71967"/>
                </a:lnTo>
                <a:lnTo>
                  <a:pt x="8314796" y="72496"/>
                </a:lnTo>
                <a:lnTo>
                  <a:pt x="8337021" y="72496"/>
                </a:lnTo>
                <a:lnTo>
                  <a:pt x="8359246" y="71967"/>
                </a:lnTo>
                <a:lnTo>
                  <a:pt x="8380942" y="69321"/>
                </a:lnTo>
                <a:lnTo>
                  <a:pt x="8386234" y="68792"/>
                </a:lnTo>
                <a:lnTo>
                  <a:pt x="8391525" y="69321"/>
                </a:lnTo>
                <a:lnTo>
                  <a:pt x="8395758" y="70379"/>
                </a:lnTo>
                <a:lnTo>
                  <a:pt x="8399462" y="71967"/>
                </a:lnTo>
                <a:lnTo>
                  <a:pt x="8402638" y="73554"/>
                </a:lnTo>
                <a:lnTo>
                  <a:pt x="8405283" y="75671"/>
                </a:lnTo>
                <a:lnTo>
                  <a:pt x="8407929" y="78317"/>
                </a:lnTo>
                <a:lnTo>
                  <a:pt x="8410046" y="81492"/>
                </a:lnTo>
                <a:lnTo>
                  <a:pt x="8412162" y="85196"/>
                </a:lnTo>
                <a:lnTo>
                  <a:pt x="8413221" y="88900"/>
                </a:lnTo>
                <a:lnTo>
                  <a:pt x="8414808" y="97896"/>
                </a:lnTo>
                <a:lnTo>
                  <a:pt x="8415867" y="106892"/>
                </a:lnTo>
                <a:lnTo>
                  <a:pt x="8416396" y="117475"/>
                </a:lnTo>
                <a:lnTo>
                  <a:pt x="8432271" y="112183"/>
                </a:lnTo>
                <a:lnTo>
                  <a:pt x="8447617" y="105833"/>
                </a:lnTo>
                <a:lnTo>
                  <a:pt x="8479896" y="94192"/>
                </a:lnTo>
                <a:lnTo>
                  <a:pt x="8495771" y="88371"/>
                </a:lnTo>
                <a:lnTo>
                  <a:pt x="8512175" y="83608"/>
                </a:lnTo>
                <a:lnTo>
                  <a:pt x="8528050" y="79375"/>
                </a:lnTo>
                <a:lnTo>
                  <a:pt x="8544454" y="76200"/>
                </a:lnTo>
                <a:lnTo>
                  <a:pt x="8552921" y="75142"/>
                </a:lnTo>
                <a:lnTo>
                  <a:pt x="8561388" y="74613"/>
                </a:lnTo>
                <a:lnTo>
                  <a:pt x="8569325" y="74083"/>
                </a:lnTo>
                <a:lnTo>
                  <a:pt x="8578321" y="74613"/>
                </a:lnTo>
                <a:lnTo>
                  <a:pt x="8586788" y="74613"/>
                </a:lnTo>
                <a:lnTo>
                  <a:pt x="8595783" y="75671"/>
                </a:lnTo>
                <a:lnTo>
                  <a:pt x="8604250" y="77258"/>
                </a:lnTo>
                <a:lnTo>
                  <a:pt x="8613246" y="78846"/>
                </a:lnTo>
                <a:lnTo>
                  <a:pt x="8621712" y="81492"/>
                </a:lnTo>
                <a:lnTo>
                  <a:pt x="8631238" y="84667"/>
                </a:lnTo>
                <a:lnTo>
                  <a:pt x="8640233" y="87842"/>
                </a:lnTo>
                <a:lnTo>
                  <a:pt x="8649229" y="92604"/>
                </a:lnTo>
                <a:lnTo>
                  <a:pt x="8658754" y="97367"/>
                </a:lnTo>
                <a:lnTo>
                  <a:pt x="8667750" y="103187"/>
                </a:lnTo>
                <a:lnTo>
                  <a:pt x="8677804" y="109008"/>
                </a:lnTo>
                <a:lnTo>
                  <a:pt x="8687329" y="116417"/>
                </a:lnTo>
                <a:lnTo>
                  <a:pt x="8705321" y="113242"/>
                </a:lnTo>
                <a:lnTo>
                  <a:pt x="8723842" y="110596"/>
                </a:lnTo>
                <a:lnTo>
                  <a:pt x="8742362" y="107950"/>
                </a:lnTo>
                <a:lnTo>
                  <a:pt x="8760354" y="106362"/>
                </a:lnTo>
                <a:lnTo>
                  <a:pt x="8778875" y="105833"/>
                </a:lnTo>
                <a:lnTo>
                  <a:pt x="8797396" y="105304"/>
                </a:lnTo>
                <a:lnTo>
                  <a:pt x="8816446" y="105833"/>
                </a:lnTo>
                <a:lnTo>
                  <a:pt x="8834967" y="106892"/>
                </a:lnTo>
                <a:lnTo>
                  <a:pt x="8854017" y="108479"/>
                </a:lnTo>
                <a:lnTo>
                  <a:pt x="8872538" y="111654"/>
                </a:lnTo>
                <a:lnTo>
                  <a:pt x="8891588" y="114829"/>
                </a:lnTo>
                <a:lnTo>
                  <a:pt x="8910638" y="119062"/>
                </a:lnTo>
                <a:lnTo>
                  <a:pt x="8930217" y="123825"/>
                </a:lnTo>
                <a:lnTo>
                  <a:pt x="8948738" y="130704"/>
                </a:lnTo>
                <a:lnTo>
                  <a:pt x="8968317" y="137583"/>
                </a:lnTo>
                <a:lnTo>
                  <a:pt x="8987896" y="145521"/>
                </a:lnTo>
                <a:lnTo>
                  <a:pt x="8992129" y="143933"/>
                </a:lnTo>
                <a:lnTo>
                  <a:pt x="8995833" y="142346"/>
                </a:lnTo>
                <a:lnTo>
                  <a:pt x="9002712" y="138642"/>
                </a:lnTo>
                <a:lnTo>
                  <a:pt x="9009592" y="133879"/>
                </a:lnTo>
                <a:lnTo>
                  <a:pt x="9016471" y="129646"/>
                </a:lnTo>
                <a:lnTo>
                  <a:pt x="9020175" y="127529"/>
                </a:lnTo>
                <a:lnTo>
                  <a:pt x="9023879" y="125942"/>
                </a:lnTo>
                <a:lnTo>
                  <a:pt x="9027583" y="124883"/>
                </a:lnTo>
                <a:lnTo>
                  <a:pt x="9031817" y="124354"/>
                </a:lnTo>
                <a:lnTo>
                  <a:pt x="9036050" y="124883"/>
                </a:lnTo>
                <a:lnTo>
                  <a:pt x="9040283" y="125942"/>
                </a:lnTo>
                <a:lnTo>
                  <a:pt x="9045046" y="128058"/>
                </a:lnTo>
                <a:lnTo>
                  <a:pt x="9050867" y="131233"/>
                </a:lnTo>
                <a:lnTo>
                  <a:pt x="9055629" y="128588"/>
                </a:lnTo>
                <a:lnTo>
                  <a:pt x="9060392" y="127529"/>
                </a:lnTo>
                <a:lnTo>
                  <a:pt x="9065683" y="126471"/>
                </a:lnTo>
                <a:lnTo>
                  <a:pt x="9070975" y="126471"/>
                </a:lnTo>
                <a:lnTo>
                  <a:pt x="9075738" y="127000"/>
                </a:lnTo>
                <a:lnTo>
                  <a:pt x="9080500" y="128058"/>
                </a:lnTo>
                <a:lnTo>
                  <a:pt x="9085792" y="130175"/>
                </a:lnTo>
                <a:lnTo>
                  <a:pt x="9091083" y="132292"/>
                </a:lnTo>
                <a:lnTo>
                  <a:pt x="9100608" y="137054"/>
                </a:lnTo>
                <a:lnTo>
                  <a:pt x="9110662" y="142346"/>
                </a:lnTo>
                <a:lnTo>
                  <a:pt x="9130771" y="155046"/>
                </a:lnTo>
                <a:lnTo>
                  <a:pt x="9163050" y="145521"/>
                </a:lnTo>
                <a:lnTo>
                  <a:pt x="9169929" y="142346"/>
                </a:lnTo>
                <a:lnTo>
                  <a:pt x="9176279" y="140229"/>
                </a:lnTo>
                <a:lnTo>
                  <a:pt x="9182629" y="138113"/>
                </a:lnTo>
                <a:lnTo>
                  <a:pt x="9190038" y="137054"/>
                </a:lnTo>
                <a:lnTo>
                  <a:pt x="9196388" y="136525"/>
                </a:lnTo>
                <a:lnTo>
                  <a:pt x="9203267" y="135996"/>
                </a:lnTo>
                <a:lnTo>
                  <a:pt x="9210146" y="136525"/>
                </a:lnTo>
                <a:lnTo>
                  <a:pt x="9217025" y="137054"/>
                </a:lnTo>
                <a:lnTo>
                  <a:pt x="9231312" y="139171"/>
                </a:lnTo>
                <a:lnTo>
                  <a:pt x="9245600" y="142346"/>
                </a:lnTo>
                <a:lnTo>
                  <a:pt x="9259888" y="146050"/>
                </a:lnTo>
                <a:lnTo>
                  <a:pt x="9274704" y="150813"/>
                </a:lnTo>
                <a:lnTo>
                  <a:pt x="9289521" y="155046"/>
                </a:lnTo>
                <a:lnTo>
                  <a:pt x="9303808" y="158221"/>
                </a:lnTo>
                <a:lnTo>
                  <a:pt x="9318096" y="161396"/>
                </a:lnTo>
                <a:lnTo>
                  <a:pt x="9324975" y="162454"/>
                </a:lnTo>
                <a:lnTo>
                  <a:pt x="9332383" y="162983"/>
                </a:lnTo>
                <a:lnTo>
                  <a:pt x="9339262" y="163513"/>
                </a:lnTo>
                <a:lnTo>
                  <a:pt x="9346142" y="163513"/>
                </a:lnTo>
                <a:lnTo>
                  <a:pt x="9353550" y="162983"/>
                </a:lnTo>
                <a:lnTo>
                  <a:pt x="9360429" y="161925"/>
                </a:lnTo>
                <a:lnTo>
                  <a:pt x="9366779" y="160338"/>
                </a:lnTo>
                <a:lnTo>
                  <a:pt x="9374188" y="158221"/>
                </a:lnTo>
                <a:lnTo>
                  <a:pt x="9380538" y="155575"/>
                </a:lnTo>
                <a:lnTo>
                  <a:pt x="9386888" y="151871"/>
                </a:lnTo>
                <a:lnTo>
                  <a:pt x="9390592" y="150283"/>
                </a:lnTo>
                <a:lnTo>
                  <a:pt x="9393767" y="150283"/>
                </a:lnTo>
                <a:lnTo>
                  <a:pt x="9396412" y="151342"/>
                </a:lnTo>
                <a:lnTo>
                  <a:pt x="9398529" y="153458"/>
                </a:lnTo>
                <a:lnTo>
                  <a:pt x="9400646" y="156104"/>
                </a:lnTo>
                <a:lnTo>
                  <a:pt x="9402762" y="159808"/>
                </a:lnTo>
                <a:lnTo>
                  <a:pt x="9406467" y="168804"/>
                </a:lnTo>
                <a:lnTo>
                  <a:pt x="9413875" y="190500"/>
                </a:lnTo>
                <a:lnTo>
                  <a:pt x="9418108" y="200554"/>
                </a:lnTo>
                <a:lnTo>
                  <a:pt x="9420225" y="204787"/>
                </a:lnTo>
                <a:lnTo>
                  <a:pt x="9422871" y="208492"/>
                </a:lnTo>
                <a:lnTo>
                  <a:pt x="9424988" y="204258"/>
                </a:lnTo>
                <a:lnTo>
                  <a:pt x="9430279" y="205317"/>
                </a:lnTo>
                <a:lnTo>
                  <a:pt x="9433454" y="193146"/>
                </a:lnTo>
                <a:lnTo>
                  <a:pt x="9436629" y="179917"/>
                </a:lnTo>
                <a:lnTo>
                  <a:pt x="9440333" y="166688"/>
                </a:lnTo>
                <a:lnTo>
                  <a:pt x="9441921" y="160867"/>
                </a:lnTo>
                <a:lnTo>
                  <a:pt x="9444567" y="155575"/>
                </a:lnTo>
                <a:lnTo>
                  <a:pt x="9447212" y="150813"/>
                </a:lnTo>
                <a:lnTo>
                  <a:pt x="9450917" y="146579"/>
                </a:lnTo>
                <a:lnTo>
                  <a:pt x="9455150" y="143404"/>
                </a:lnTo>
                <a:lnTo>
                  <a:pt x="9457267" y="142346"/>
                </a:lnTo>
                <a:lnTo>
                  <a:pt x="9459383" y="141288"/>
                </a:lnTo>
                <a:lnTo>
                  <a:pt x="9462029" y="140758"/>
                </a:lnTo>
                <a:lnTo>
                  <a:pt x="9464675" y="140758"/>
                </a:lnTo>
                <a:lnTo>
                  <a:pt x="9467850" y="140758"/>
                </a:lnTo>
                <a:lnTo>
                  <a:pt x="9471025" y="141288"/>
                </a:lnTo>
                <a:lnTo>
                  <a:pt x="9478433" y="143404"/>
                </a:lnTo>
                <a:lnTo>
                  <a:pt x="9486371" y="147108"/>
                </a:lnTo>
                <a:lnTo>
                  <a:pt x="9491662" y="150283"/>
                </a:lnTo>
                <a:lnTo>
                  <a:pt x="9495367" y="153458"/>
                </a:lnTo>
                <a:lnTo>
                  <a:pt x="9498542" y="157163"/>
                </a:lnTo>
                <a:lnTo>
                  <a:pt x="9500129" y="160867"/>
                </a:lnTo>
                <a:lnTo>
                  <a:pt x="9501717" y="164571"/>
                </a:lnTo>
                <a:lnTo>
                  <a:pt x="9502246" y="168275"/>
                </a:lnTo>
                <a:lnTo>
                  <a:pt x="9502246" y="173038"/>
                </a:lnTo>
                <a:lnTo>
                  <a:pt x="9501717" y="177271"/>
                </a:lnTo>
                <a:lnTo>
                  <a:pt x="9499600" y="185738"/>
                </a:lnTo>
                <a:lnTo>
                  <a:pt x="9497483" y="194733"/>
                </a:lnTo>
                <a:lnTo>
                  <a:pt x="9495896" y="203200"/>
                </a:lnTo>
                <a:lnTo>
                  <a:pt x="9495367" y="207433"/>
                </a:lnTo>
                <a:lnTo>
                  <a:pt x="9495367" y="211667"/>
                </a:lnTo>
                <a:lnTo>
                  <a:pt x="9504362" y="207962"/>
                </a:lnTo>
                <a:lnTo>
                  <a:pt x="9513358" y="203729"/>
                </a:lnTo>
                <a:lnTo>
                  <a:pt x="9530821" y="195792"/>
                </a:lnTo>
                <a:lnTo>
                  <a:pt x="9547754" y="187854"/>
                </a:lnTo>
                <a:lnTo>
                  <a:pt x="9557279" y="184679"/>
                </a:lnTo>
                <a:lnTo>
                  <a:pt x="9565746" y="182033"/>
                </a:lnTo>
                <a:lnTo>
                  <a:pt x="9575271" y="179388"/>
                </a:lnTo>
                <a:lnTo>
                  <a:pt x="9584796" y="178329"/>
                </a:lnTo>
                <a:lnTo>
                  <a:pt x="9594321" y="177271"/>
                </a:lnTo>
                <a:lnTo>
                  <a:pt x="9604375" y="177800"/>
                </a:lnTo>
                <a:lnTo>
                  <a:pt x="9614429" y="179388"/>
                </a:lnTo>
                <a:lnTo>
                  <a:pt x="9625012" y="182033"/>
                </a:lnTo>
                <a:lnTo>
                  <a:pt x="9636125" y="185738"/>
                </a:lnTo>
                <a:lnTo>
                  <a:pt x="9646708" y="191558"/>
                </a:lnTo>
                <a:lnTo>
                  <a:pt x="9654646" y="196850"/>
                </a:lnTo>
                <a:lnTo>
                  <a:pt x="9662054" y="200554"/>
                </a:lnTo>
                <a:lnTo>
                  <a:pt x="9669992" y="202671"/>
                </a:lnTo>
                <a:lnTo>
                  <a:pt x="9677400" y="204258"/>
                </a:lnTo>
                <a:lnTo>
                  <a:pt x="9684279" y="205317"/>
                </a:lnTo>
                <a:lnTo>
                  <a:pt x="9692217" y="205846"/>
                </a:lnTo>
                <a:lnTo>
                  <a:pt x="9707033" y="205317"/>
                </a:lnTo>
                <a:lnTo>
                  <a:pt x="9721850" y="205317"/>
                </a:lnTo>
                <a:lnTo>
                  <a:pt x="9729788" y="205846"/>
                </a:lnTo>
                <a:lnTo>
                  <a:pt x="9737196" y="206904"/>
                </a:lnTo>
                <a:lnTo>
                  <a:pt x="9744604" y="209550"/>
                </a:lnTo>
                <a:lnTo>
                  <a:pt x="9752012" y="212196"/>
                </a:lnTo>
                <a:lnTo>
                  <a:pt x="9759421" y="216429"/>
                </a:lnTo>
                <a:lnTo>
                  <a:pt x="9766829" y="222250"/>
                </a:lnTo>
                <a:lnTo>
                  <a:pt x="9926108" y="230717"/>
                </a:lnTo>
                <a:lnTo>
                  <a:pt x="9942512" y="227012"/>
                </a:lnTo>
                <a:lnTo>
                  <a:pt x="9959446" y="224896"/>
                </a:lnTo>
                <a:lnTo>
                  <a:pt x="9976379" y="223308"/>
                </a:lnTo>
                <a:lnTo>
                  <a:pt x="9993312" y="222250"/>
                </a:lnTo>
                <a:lnTo>
                  <a:pt x="10010775" y="221721"/>
                </a:lnTo>
                <a:lnTo>
                  <a:pt x="10027708" y="221192"/>
                </a:lnTo>
                <a:lnTo>
                  <a:pt x="10062104" y="221721"/>
                </a:lnTo>
                <a:lnTo>
                  <a:pt x="10096500" y="223308"/>
                </a:lnTo>
                <a:lnTo>
                  <a:pt x="10131425" y="224896"/>
                </a:lnTo>
                <a:lnTo>
                  <a:pt x="10165821" y="225954"/>
                </a:lnTo>
                <a:lnTo>
                  <a:pt x="10200217" y="226483"/>
                </a:lnTo>
                <a:lnTo>
                  <a:pt x="10207096" y="226483"/>
                </a:lnTo>
                <a:lnTo>
                  <a:pt x="10213446" y="227542"/>
                </a:lnTo>
                <a:lnTo>
                  <a:pt x="10219796" y="229129"/>
                </a:lnTo>
                <a:lnTo>
                  <a:pt x="10225617" y="230717"/>
                </a:lnTo>
                <a:lnTo>
                  <a:pt x="10231438" y="233362"/>
                </a:lnTo>
                <a:lnTo>
                  <a:pt x="10236729" y="236008"/>
                </a:lnTo>
                <a:lnTo>
                  <a:pt x="10242021" y="239183"/>
                </a:lnTo>
                <a:lnTo>
                  <a:pt x="10246783" y="243417"/>
                </a:lnTo>
                <a:lnTo>
                  <a:pt x="10251546" y="247650"/>
                </a:lnTo>
                <a:lnTo>
                  <a:pt x="10255250" y="253471"/>
                </a:lnTo>
                <a:lnTo>
                  <a:pt x="10258954" y="259292"/>
                </a:lnTo>
                <a:lnTo>
                  <a:pt x="10262658" y="265113"/>
                </a:lnTo>
                <a:lnTo>
                  <a:pt x="10265304" y="272521"/>
                </a:lnTo>
                <a:lnTo>
                  <a:pt x="10268479" y="279929"/>
                </a:lnTo>
                <a:lnTo>
                  <a:pt x="10270596" y="288925"/>
                </a:lnTo>
                <a:lnTo>
                  <a:pt x="10272712" y="297392"/>
                </a:lnTo>
                <a:lnTo>
                  <a:pt x="10290704" y="301096"/>
                </a:lnTo>
                <a:lnTo>
                  <a:pt x="10308696" y="305858"/>
                </a:lnTo>
                <a:lnTo>
                  <a:pt x="10326688" y="311150"/>
                </a:lnTo>
                <a:lnTo>
                  <a:pt x="10344150" y="316442"/>
                </a:lnTo>
                <a:lnTo>
                  <a:pt x="10362142" y="322792"/>
                </a:lnTo>
                <a:lnTo>
                  <a:pt x="10380133" y="329671"/>
                </a:lnTo>
                <a:lnTo>
                  <a:pt x="10416117" y="343429"/>
                </a:lnTo>
                <a:lnTo>
                  <a:pt x="10451571" y="358246"/>
                </a:lnTo>
                <a:lnTo>
                  <a:pt x="10487554" y="373592"/>
                </a:lnTo>
                <a:lnTo>
                  <a:pt x="10522479" y="388408"/>
                </a:lnTo>
                <a:lnTo>
                  <a:pt x="10558462" y="401638"/>
                </a:lnTo>
                <a:lnTo>
                  <a:pt x="10564283" y="398463"/>
                </a:lnTo>
                <a:lnTo>
                  <a:pt x="10570633" y="395817"/>
                </a:lnTo>
                <a:lnTo>
                  <a:pt x="10576983" y="393700"/>
                </a:lnTo>
                <a:lnTo>
                  <a:pt x="10582804" y="391583"/>
                </a:lnTo>
                <a:lnTo>
                  <a:pt x="10589683" y="389996"/>
                </a:lnTo>
                <a:lnTo>
                  <a:pt x="10596033" y="388938"/>
                </a:lnTo>
                <a:lnTo>
                  <a:pt x="10609792" y="387350"/>
                </a:lnTo>
                <a:lnTo>
                  <a:pt x="10623021" y="386821"/>
                </a:lnTo>
                <a:lnTo>
                  <a:pt x="10637308" y="386821"/>
                </a:lnTo>
                <a:lnTo>
                  <a:pt x="10651067" y="386821"/>
                </a:lnTo>
                <a:lnTo>
                  <a:pt x="10664825" y="386292"/>
                </a:lnTo>
                <a:lnTo>
                  <a:pt x="10672233" y="386292"/>
                </a:lnTo>
                <a:lnTo>
                  <a:pt x="10678583" y="386292"/>
                </a:lnTo>
                <a:lnTo>
                  <a:pt x="10692871" y="388408"/>
                </a:lnTo>
                <a:lnTo>
                  <a:pt x="10707158" y="391054"/>
                </a:lnTo>
                <a:lnTo>
                  <a:pt x="10720917" y="394758"/>
                </a:lnTo>
                <a:lnTo>
                  <a:pt x="10750021" y="403225"/>
                </a:lnTo>
                <a:lnTo>
                  <a:pt x="10763779" y="406929"/>
                </a:lnTo>
                <a:lnTo>
                  <a:pt x="10778067" y="411163"/>
                </a:lnTo>
                <a:lnTo>
                  <a:pt x="10792883" y="414338"/>
                </a:lnTo>
                <a:lnTo>
                  <a:pt x="10807171" y="416454"/>
                </a:lnTo>
                <a:lnTo>
                  <a:pt x="10813521" y="416983"/>
                </a:lnTo>
                <a:lnTo>
                  <a:pt x="10820400" y="417513"/>
                </a:lnTo>
                <a:lnTo>
                  <a:pt x="10827808" y="417513"/>
                </a:lnTo>
                <a:lnTo>
                  <a:pt x="10834158" y="416983"/>
                </a:lnTo>
                <a:lnTo>
                  <a:pt x="10841038" y="415925"/>
                </a:lnTo>
                <a:lnTo>
                  <a:pt x="10847917" y="414338"/>
                </a:lnTo>
                <a:lnTo>
                  <a:pt x="10854796" y="412221"/>
                </a:lnTo>
                <a:lnTo>
                  <a:pt x="10861146" y="409575"/>
                </a:lnTo>
                <a:lnTo>
                  <a:pt x="10868025" y="405871"/>
                </a:lnTo>
                <a:lnTo>
                  <a:pt x="10873846" y="401638"/>
                </a:lnTo>
                <a:lnTo>
                  <a:pt x="10880196" y="397404"/>
                </a:lnTo>
                <a:lnTo>
                  <a:pt x="10887075" y="392113"/>
                </a:lnTo>
                <a:lnTo>
                  <a:pt x="10890779" y="388938"/>
                </a:lnTo>
                <a:lnTo>
                  <a:pt x="10895012" y="386292"/>
                </a:lnTo>
                <a:lnTo>
                  <a:pt x="10899246" y="385233"/>
                </a:lnTo>
                <a:lnTo>
                  <a:pt x="10904538" y="384704"/>
                </a:lnTo>
                <a:lnTo>
                  <a:pt x="10910358" y="384704"/>
                </a:lnTo>
                <a:lnTo>
                  <a:pt x="10916179" y="385233"/>
                </a:lnTo>
                <a:lnTo>
                  <a:pt x="10922000" y="386821"/>
                </a:lnTo>
                <a:lnTo>
                  <a:pt x="10928350" y="389996"/>
                </a:lnTo>
                <a:lnTo>
                  <a:pt x="10934171" y="393171"/>
                </a:lnTo>
                <a:lnTo>
                  <a:pt x="10939992" y="396875"/>
                </a:lnTo>
                <a:lnTo>
                  <a:pt x="10946342" y="401638"/>
                </a:lnTo>
                <a:lnTo>
                  <a:pt x="10951633" y="406929"/>
                </a:lnTo>
                <a:lnTo>
                  <a:pt x="10956925" y="413808"/>
                </a:lnTo>
                <a:lnTo>
                  <a:pt x="10962217" y="421217"/>
                </a:lnTo>
                <a:lnTo>
                  <a:pt x="10967508" y="429683"/>
                </a:lnTo>
                <a:lnTo>
                  <a:pt x="10971212" y="438150"/>
                </a:lnTo>
                <a:lnTo>
                  <a:pt x="11008254" y="454554"/>
                </a:lnTo>
                <a:lnTo>
                  <a:pt x="11045296" y="471487"/>
                </a:lnTo>
                <a:lnTo>
                  <a:pt x="11063288" y="478896"/>
                </a:lnTo>
                <a:lnTo>
                  <a:pt x="11081808" y="486304"/>
                </a:lnTo>
                <a:lnTo>
                  <a:pt x="11100329" y="493712"/>
                </a:lnTo>
                <a:lnTo>
                  <a:pt x="11118850" y="500063"/>
                </a:lnTo>
                <a:lnTo>
                  <a:pt x="11137371" y="505883"/>
                </a:lnTo>
                <a:lnTo>
                  <a:pt x="11156421" y="511704"/>
                </a:lnTo>
                <a:lnTo>
                  <a:pt x="11174942" y="515938"/>
                </a:lnTo>
                <a:lnTo>
                  <a:pt x="11193462" y="519113"/>
                </a:lnTo>
                <a:lnTo>
                  <a:pt x="11211983" y="521229"/>
                </a:lnTo>
                <a:lnTo>
                  <a:pt x="11230504" y="522288"/>
                </a:lnTo>
                <a:lnTo>
                  <a:pt x="11239500" y="522288"/>
                </a:lnTo>
                <a:lnTo>
                  <a:pt x="11249025" y="522288"/>
                </a:lnTo>
                <a:lnTo>
                  <a:pt x="11258021" y="521758"/>
                </a:lnTo>
                <a:lnTo>
                  <a:pt x="11267546" y="520700"/>
                </a:lnTo>
                <a:lnTo>
                  <a:pt x="11271779" y="523346"/>
                </a:lnTo>
                <a:lnTo>
                  <a:pt x="11274954" y="526521"/>
                </a:lnTo>
                <a:lnTo>
                  <a:pt x="11277071" y="530754"/>
                </a:lnTo>
                <a:lnTo>
                  <a:pt x="11278658" y="534988"/>
                </a:lnTo>
                <a:lnTo>
                  <a:pt x="11278658" y="535517"/>
                </a:lnTo>
                <a:lnTo>
                  <a:pt x="11301412" y="564092"/>
                </a:lnTo>
                <a:lnTo>
                  <a:pt x="11325225" y="592137"/>
                </a:lnTo>
                <a:lnTo>
                  <a:pt x="11372321" y="648229"/>
                </a:lnTo>
                <a:lnTo>
                  <a:pt x="11395604" y="676275"/>
                </a:lnTo>
                <a:lnTo>
                  <a:pt x="11417829" y="704321"/>
                </a:lnTo>
                <a:lnTo>
                  <a:pt x="11439525" y="733954"/>
                </a:lnTo>
                <a:lnTo>
                  <a:pt x="11450638" y="748771"/>
                </a:lnTo>
                <a:lnTo>
                  <a:pt x="11460162" y="763588"/>
                </a:lnTo>
                <a:lnTo>
                  <a:pt x="11470217" y="778933"/>
                </a:lnTo>
                <a:lnTo>
                  <a:pt x="11479212" y="794279"/>
                </a:lnTo>
                <a:lnTo>
                  <a:pt x="11488738" y="810154"/>
                </a:lnTo>
                <a:lnTo>
                  <a:pt x="11497204" y="826558"/>
                </a:lnTo>
                <a:lnTo>
                  <a:pt x="11505142" y="842433"/>
                </a:lnTo>
                <a:lnTo>
                  <a:pt x="11512550" y="859367"/>
                </a:lnTo>
                <a:lnTo>
                  <a:pt x="11519429" y="876300"/>
                </a:lnTo>
                <a:lnTo>
                  <a:pt x="11525779" y="893763"/>
                </a:lnTo>
                <a:lnTo>
                  <a:pt x="11531600" y="911754"/>
                </a:lnTo>
                <a:lnTo>
                  <a:pt x="11536362" y="930275"/>
                </a:lnTo>
                <a:lnTo>
                  <a:pt x="11540596" y="949325"/>
                </a:lnTo>
                <a:lnTo>
                  <a:pt x="11544829" y="968375"/>
                </a:lnTo>
                <a:lnTo>
                  <a:pt x="11547475" y="988483"/>
                </a:lnTo>
                <a:lnTo>
                  <a:pt x="11549062" y="1008592"/>
                </a:lnTo>
                <a:lnTo>
                  <a:pt x="11550650" y="1029758"/>
                </a:lnTo>
                <a:lnTo>
                  <a:pt x="11550650" y="1050925"/>
                </a:lnTo>
                <a:lnTo>
                  <a:pt x="11550650" y="1060979"/>
                </a:lnTo>
                <a:lnTo>
                  <a:pt x="11551708" y="1071562"/>
                </a:lnTo>
                <a:lnTo>
                  <a:pt x="11552767" y="1082146"/>
                </a:lnTo>
                <a:lnTo>
                  <a:pt x="11554883" y="1092729"/>
                </a:lnTo>
                <a:lnTo>
                  <a:pt x="11559117" y="1114425"/>
                </a:lnTo>
                <a:lnTo>
                  <a:pt x="11564938" y="1136121"/>
                </a:lnTo>
                <a:lnTo>
                  <a:pt x="11576579" y="1179512"/>
                </a:lnTo>
                <a:lnTo>
                  <a:pt x="11581871" y="1201737"/>
                </a:lnTo>
                <a:lnTo>
                  <a:pt x="11584517" y="1212850"/>
                </a:lnTo>
                <a:lnTo>
                  <a:pt x="11586633" y="1223433"/>
                </a:lnTo>
                <a:lnTo>
                  <a:pt x="11588750" y="1237721"/>
                </a:lnTo>
                <a:lnTo>
                  <a:pt x="11590338" y="1252537"/>
                </a:lnTo>
                <a:lnTo>
                  <a:pt x="11591396" y="1267354"/>
                </a:lnTo>
                <a:lnTo>
                  <a:pt x="11591396" y="1274233"/>
                </a:lnTo>
                <a:lnTo>
                  <a:pt x="11591396" y="1281112"/>
                </a:lnTo>
                <a:lnTo>
                  <a:pt x="11590338" y="1288521"/>
                </a:lnTo>
                <a:lnTo>
                  <a:pt x="11589279" y="1294871"/>
                </a:lnTo>
                <a:lnTo>
                  <a:pt x="11587692" y="1301221"/>
                </a:lnTo>
                <a:lnTo>
                  <a:pt x="11585575" y="1308100"/>
                </a:lnTo>
                <a:lnTo>
                  <a:pt x="11582400" y="1313391"/>
                </a:lnTo>
                <a:lnTo>
                  <a:pt x="11579225" y="1319212"/>
                </a:lnTo>
                <a:lnTo>
                  <a:pt x="11575521" y="1324504"/>
                </a:lnTo>
                <a:lnTo>
                  <a:pt x="11570758" y="1329266"/>
                </a:lnTo>
                <a:lnTo>
                  <a:pt x="11598804" y="1379008"/>
                </a:lnTo>
                <a:lnTo>
                  <a:pt x="11627379" y="1428750"/>
                </a:lnTo>
                <a:lnTo>
                  <a:pt x="11632671" y="1434041"/>
                </a:lnTo>
                <a:lnTo>
                  <a:pt x="11637433" y="1439333"/>
                </a:lnTo>
                <a:lnTo>
                  <a:pt x="11642196" y="1445683"/>
                </a:lnTo>
                <a:lnTo>
                  <a:pt x="11646958" y="1451504"/>
                </a:lnTo>
                <a:lnTo>
                  <a:pt x="11651192" y="1457325"/>
                </a:lnTo>
                <a:lnTo>
                  <a:pt x="11654367" y="1463675"/>
                </a:lnTo>
                <a:lnTo>
                  <a:pt x="11661246" y="1476904"/>
                </a:lnTo>
                <a:lnTo>
                  <a:pt x="11667067" y="1490662"/>
                </a:lnTo>
                <a:lnTo>
                  <a:pt x="11671829" y="1504950"/>
                </a:lnTo>
                <a:lnTo>
                  <a:pt x="11676062" y="1518708"/>
                </a:lnTo>
                <a:lnTo>
                  <a:pt x="11679767" y="1533525"/>
                </a:lnTo>
                <a:lnTo>
                  <a:pt x="11686117" y="1539875"/>
                </a:lnTo>
                <a:lnTo>
                  <a:pt x="11691408" y="1546754"/>
                </a:lnTo>
                <a:lnTo>
                  <a:pt x="11696171" y="1553104"/>
                </a:lnTo>
                <a:lnTo>
                  <a:pt x="11700404" y="1559983"/>
                </a:lnTo>
                <a:lnTo>
                  <a:pt x="11705167" y="1567921"/>
                </a:lnTo>
                <a:lnTo>
                  <a:pt x="11708871" y="1574800"/>
                </a:lnTo>
                <a:lnTo>
                  <a:pt x="11715221" y="1590675"/>
                </a:lnTo>
                <a:lnTo>
                  <a:pt x="11720512" y="1606550"/>
                </a:lnTo>
                <a:lnTo>
                  <a:pt x="11725804" y="1622425"/>
                </a:lnTo>
                <a:lnTo>
                  <a:pt x="11735329" y="1653116"/>
                </a:lnTo>
                <a:lnTo>
                  <a:pt x="11787188" y="1818216"/>
                </a:lnTo>
                <a:lnTo>
                  <a:pt x="11837988" y="1983316"/>
                </a:lnTo>
                <a:lnTo>
                  <a:pt x="11939058" y="2313517"/>
                </a:lnTo>
                <a:lnTo>
                  <a:pt x="11985625" y="2553758"/>
                </a:lnTo>
                <a:lnTo>
                  <a:pt x="11998325" y="2579688"/>
                </a:lnTo>
                <a:lnTo>
                  <a:pt x="12004675" y="2591858"/>
                </a:lnTo>
                <a:lnTo>
                  <a:pt x="12010496" y="2604558"/>
                </a:lnTo>
                <a:lnTo>
                  <a:pt x="12015258" y="2616200"/>
                </a:lnTo>
                <a:lnTo>
                  <a:pt x="12020021" y="2628900"/>
                </a:lnTo>
                <a:lnTo>
                  <a:pt x="12024254" y="2641071"/>
                </a:lnTo>
                <a:lnTo>
                  <a:pt x="12026900" y="2652713"/>
                </a:lnTo>
                <a:lnTo>
                  <a:pt x="12028488" y="2664354"/>
                </a:lnTo>
                <a:lnTo>
                  <a:pt x="12029017" y="2670175"/>
                </a:lnTo>
                <a:lnTo>
                  <a:pt x="12029017" y="2675996"/>
                </a:lnTo>
                <a:lnTo>
                  <a:pt x="12028488" y="2681817"/>
                </a:lnTo>
                <a:lnTo>
                  <a:pt x="12027958" y="2687108"/>
                </a:lnTo>
                <a:lnTo>
                  <a:pt x="12026900" y="2692929"/>
                </a:lnTo>
                <a:lnTo>
                  <a:pt x="12025312" y="2698750"/>
                </a:lnTo>
                <a:lnTo>
                  <a:pt x="12023725" y="2704042"/>
                </a:lnTo>
                <a:lnTo>
                  <a:pt x="12021079" y="2708804"/>
                </a:lnTo>
                <a:lnTo>
                  <a:pt x="12017904" y="2714096"/>
                </a:lnTo>
                <a:lnTo>
                  <a:pt x="12014729" y="2719388"/>
                </a:lnTo>
                <a:lnTo>
                  <a:pt x="12011554" y="2724679"/>
                </a:lnTo>
                <a:lnTo>
                  <a:pt x="12007321" y="2729442"/>
                </a:lnTo>
                <a:lnTo>
                  <a:pt x="12002029" y="2734204"/>
                </a:lnTo>
                <a:lnTo>
                  <a:pt x="11996738" y="2739496"/>
                </a:lnTo>
                <a:lnTo>
                  <a:pt x="11996738" y="2746904"/>
                </a:lnTo>
                <a:lnTo>
                  <a:pt x="11995150" y="2753783"/>
                </a:lnTo>
                <a:lnTo>
                  <a:pt x="11993033" y="2759604"/>
                </a:lnTo>
                <a:lnTo>
                  <a:pt x="11990388" y="2763838"/>
                </a:lnTo>
                <a:lnTo>
                  <a:pt x="11987212" y="2767542"/>
                </a:lnTo>
                <a:lnTo>
                  <a:pt x="11982979" y="2770188"/>
                </a:lnTo>
                <a:lnTo>
                  <a:pt x="11978217" y="2772833"/>
                </a:lnTo>
                <a:lnTo>
                  <a:pt x="11973454" y="2774421"/>
                </a:lnTo>
                <a:lnTo>
                  <a:pt x="11963929" y="2778654"/>
                </a:lnTo>
                <a:lnTo>
                  <a:pt x="11959167" y="2780242"/>
                </a:lnTo>
                <a:lnTo>
                  <a:pt x="11954404" y="2782358"/>
                </a:lnTo>
                <a:lnTo>
                  <a:pt x="11950171" y="2785004"/>
                </a:lnTo>
                <a:lnTo>
                  <a:pt x="11946467" y="2788179"/>
                </a:lnTo>
                <a:lnTo>
                  <a:pt x="11943292" y="2791883"/>
                </a:lnTo>
                <a:lnTo>
                  <a:pt x="11940117" y="2797175"/>
                </a:lnTo>
                <a:lnTo>
                  <a:pt x="11940646" y="2800879"/>
                </a:lnTo>
                <a:lnTo>
                  <a:pt x="11941704" y="2804583"/>
                </a:lnTo>
                <a:lnTo>
                  <a:pt x="11943292" y="2807758"/>
                </a:lnTo>
                <a:lnTo>
                  <a:pt x="11944879" y="2810404"/>
                </a:lnTo>
                <a:lnTo>
                  <a:pt x="11946467" y="2812521"/>
                </a:lnTo>
                <a:lnTo>
                  <a:pt x="11948054" y="2814108"/>
                </a:lnTo>
                <a:lnTo>
                  <a:pt x="11950171" y="2816225"/>
                </a:lnTo>
                <a:lnTo>
                  <a:pt x="11952817" y="2817283"/>
                </a:lnTo>
                <a:lnTo>
                  <a:pt x="11957579" y="2819400"/>
                </a:lnTo>
                <a:lnTo>
                  <a:pt x="11963400" y="2819929"/>
                </a:lnTo>
                <a:lnTo>
                  <a:pt x="11975042" y="2821517"/>
                </a:lnTo>
                <a:lnTo>
                  <a:pt x="11980862" y="2822575"/>
                </a:lnTo>
                <a:lnTo>
                  <a:pt x="11987212" y="2824163"/>
                </a:lnTo>
                <a:lnTo>
                  <a:pt x="11989329" y="2825221"/>
                </a:lnTo>
                <a:lnTo>
                  <a:pt x="11991975" y="2826279"/>
                </a:lnTo>
                <a:lnTo>
                  <a:pt x="11994092" y="2828396"/>
                </a:lnTo>
                <a:lnTo>
                  <a:pt x="11996208" y="2829983"/>
                </a:lnTo>
                <a:lnTo>
                  <a:pt x="11998325" y="2832629"/>
                </a:lnTo>
                <a:lnTo>
                  <a:pt x="11999912" y="2835275"/>
                </a:lnTo>
                <a:lnTo>
                  <a:pt x="12000971" y="2839508"/>
                </a:lnTo>
                <a:lnTo>
                  <a:pt x="12003088" y="2843213"/>
                </a:lnTo>
                <a:lnTo>
                  <a:pt x="12003617" y="2847446"/>
                </a:lnTo>
                <a:lnTo>
                  <a:pt x="12004146" y="2852208"/>
                </a:lnTo>
                <a:lnTo>
                  <a:pt x="12004146" y="2858558"/>
                </a:lnTo>
                <a:lnTo>
                  <a:pt x="12004146" y="2864908"/>
                </a:lnTo>
                <a:lnTo>
                  <a:pt x="12003617" y="2879196"/>
                </a:lnTo>
                <a:lnTo>
                  <a:pt x="12003617" y="2893483"/>
                </a:lnTo>
                <a:lnTo>
                  <a:pt x="12004675" y="2908829"/>
                </a:lnTo>
                <a:lnTo>
                  <a:pt x="12005733" y="2924175"/>
                </a:lnTo>
                <a:lnTo>
                  <a:pt x="12007321" y="2953808"/>
                </a:lnTo>
                <a:lnTo>
                  <a:pt x="12007850" y="2968625"/>
                </a:lnTo>
                <a:lnTo>
                  <a:pt x="12007850" y="2982913"/>
                </a:lnTo>
                <a:lnTo>
                  <a:pt x="12006792" y="2996671"/>
                </a:lnTo>
                <a:lnTo>
                  <a:pt x="12005733" y="3003021"/>
                </a:lnTo>
                <a:lnTo>
                  <a:pt x="12004675" y="3008842"/>
                </a:lnTo>
                <a:lnTo>
                  <a:pt x="12002029" y="3015721"/>
                </a:lnTo>
                <a:lnTo>
                  <a:pt x="12000442" y="3021542"/>
                </a:lnTo>
                <a:lnTo>
                  <a:pt x="11997796" y="3026833"/>
                </a:lnTo>
                <a:lnTo>
                  <a:pt x="11995150" y="3032125"/>
                </a:lnTo>
                <a:lnTo>
                  <a:pt x="11991446" y="3037417"/>
                </a:lnTo>
                <a:lnTo>
                  <a:pt x="11987742" y="3042179"/>
                </a:lnTo>
                <a:lnTo>
                  <a:pt x="11983508" y="3046413"/>
                </a:lnTo>
                <a:lnTo>
                  <a:pt x="11978217" y="3050646"/>
                </a:lnTo>
                <a:lnTo>
                  <a:pt x="11972925" y="3054350"/>
                </a:lnTo>
                <a:lnTo>
                  <a:pt x="11966575" y="3058054"/>
                </a:lnTo>
                <a:lnTo>
                  <a:pt x="11959167" y="3061229"/>
                </a:lnTo>
                <a:lnTo>
                  <a:pt x="11951758" y="3063346"/>
                </a:lnTo>
                <a:lnTo>
                  <a:pt x="11939058" y="3098271"/>
                </a:lnTo>
                <a:lnTo>
                  <a:pt x="11946996" y="3103033"/>
                </a:lnTo>
                <a:lnTo>
                  <a:pt x="11953875" y="3108325"/>
                </a:lnTo>
                <a:lnTo>
                  <a:pt x="11960225" y="3113617"/>
                </a:lnTo>
                <a:lnTo>
                  <a:pt x="11967633" y="3119438"/>
                </a:lnTo>
                <a:lnTo>
                  <a:pt x="11980333" y="3131608"/>
                </a:lnTo>
                <a:lnTo>
                  <a:pt x="11992504" y="3144838"/>
                </a:lnTo>
                <a:lnTo>
                  <a:pt x="12004675" y="3159125"/>
                </a:lnTo>
                <a:lnTo>
                  <a:pt x="12015788" y="3173413"/>
                </a:lnTo>
                <a:lnTo>
                  <a:pt x="12038542" y="3203575"/>
                </a:lnTo>
                <a:lnTo>
                  <a:pt x="12060767" y="3232679"/>
                </a:lnTo>
                <a:lnTo>
                  <a:pt x="12072408" y="3247496"/>
                </a:lnTo>
                <a:lnTo>
                  <a:pt x="12084579" y="3261254"/>
                </a:lnTo>
                <a:lnTo>
                  <a:pt x="12096221" y="3274483"/>
                </a:lnTo>
                <a:lnTo>
                  <a:pt x="12109450" y="3286125"/>
                </a:lnTo>
                <a:lnTo>
                  <a:pt x="12115800" y="3291417"/>
                </a:lnTo>
                <a:lnTo>
                  <a:pt x="12123208" y="3296708"/>
                </a:lnTo>
                <a:lnTo>
                  <a:pt x="12130088" y="3301471"/>
                </a:lnTo>
                <a:lnTo>
                  <a:pt x="12136967" y="3305704"/>
                </a:lnTo>
                <a:lnTo>
                  <a:pt x="12144375" y="3309938"/>
                </a:lnTo>
                <a:lnTo>
                  <a:pt x="12150196" y="3314171"/>
                </a:lnTo>
                <a:lnTo>
                  <a:pt x="12155488" y="3318404"/>
                </a:lnTo>
                <a:lnTo>
                  <a:pt x="12160250" y="3322638"/>
                </a:lnTo>
                <a:lnTo>
                  <a:pt x="12165012" y="3326871"/>
                </a:lnTo>
                <a:lnTo>
                  <a:pt x="12169246" y="3331633"/>
                </a:lnTo>
                <a:lnTo>
                  <a:pt x="12172950" y="3336925"/>
                </a:lnTo>
                <a:lnTo>
                  <a:pt x="12176125" y="3342217"/>
                </a:lnTo>
                <a:lnTo>
                  <a:pt x="12178771" y="3346979"/>
                </a:lnTo>
                <a:lnTo>
                  <a:pt x="12181417" y="3352800"/>
                </a:lnTo>
                <a:lnTo>
                  <a:pt x="12184062" y="3358621"/>
                </a:lnTo>
                <a:lnTo>
                  <a:pt x="12186179" y="3364442"/>
                </a:lnTo>
                <a:lnTo>
                  <a:pt x="12189354" y="3377671"/>
                </a:lnTo>
                <a:lnTo>
                  <a:pt x="12191999" y="3390895"/>
                </a:lnTo>
                <a:lnTo>
                  <a:pt x="12191999" y="3390912"/>
                </a:lnTo>
                <a:lnTo>
                  <a:pt x="12188825" y="3424767"/>
                </a:lnTo>
                <a:lnTo>
                  <a:pt x="12187767" y="3441171"/>
                </a:lnTo>
                <a:lnTo>
                  <a:pt x="12186179" y="3457575"/>
                </a:lnTo>
                <a:lnTo>
                  <a:pt x="12184062" y="3472921"/>
                </a:lnTo>
                <a:lnTo>
                  <a:pt x="12180358" y="3486679"/>
                </a:lnTo>
                <a:lnTo>
                  <a:pt x="12178771" y="3493558"/>
                </a:lnTo>
                <a:lnTo>
                  <a:pt x="12176654" y="3499908"/>
                </a:lnTo>
                <a:lnTo>
                  <a:pt x="12174538" y="3506258"/>
                </a:lnTo>
                <a:lnTo>
                  <a:pt x="12171892" y="3512079"/>
                </a:lnTo>
                <a:lnTo>
                  <a:pt x="12169246" y="3517900"/>
                </a:lnTo>
                <a:lnTo>
                  <a:pt x="12166071" y="3522663"/>
                </a:lnTo>
                <a:lnTo>
                  <a:pt x="12162367" y="3527425"/>
                </a:lnTo>
                <a:lnTo>
                  <a:pt x="12157604" y="3531658"/>
                </a:lnTo>
                <a:lnTo>
                  <a:pt x="12153371" y="3535892"/>
                </a:lnTo>
                <a:lnTo>
                  <a:pt x="12148079" y="3539596"/>
                </a:lnTo>
                <a:lnTo>
                  <a:pt x="12142788" y="3542242"/>
                </a:lnTo>
                <a:lnTo>
                  <a:pt x="12136438" y="3544888"/>
                </a:lnTo>
                <a:lnTo>
                  <a:pt x="12130088" y="3547004"/>
                </a:lnTo>
                <a:lnTo>
                  <a:pt x="12122679" y="3548063"/>
                </a:lnTo>
                <a:lnTo>
                  <a:pt x="12114742" y="3549121"/>
                </a:lnTo>
                <a:lnTo>
                  <a:pt x="12106275" y="3549650"/>
                </a:lnTo>
                <a:lnTo>
                  <a:pt x="12096750" y="3549121"/>
                </a:lnTo>
                <a:lnTo>
                  <a:pt x="12087225" y="3548592"/>
                </a:lnTo>
                <a:lnTo>
                  <a:pt x="12076642" y="3547004"/>
                </a:lnTo>
                <a:lnTo>
                  <a:pt x="12065529" y="3544888"/>
                </a:lnTo>
                <a:lnTo>
                  <a:pt x="12056533" y="3543300"/>
                </a:lnTo>
                <a:lnTo>
                  <a:pt x="12047538" y="3543300"/>
                </a:lnTo>
                <a:lnTo>
                  <a:pt x="12038542" y="3543300"/>
                </a:lnTo>
                <a:lnTo>
                  <a:pt x="12030075" y="3544358"/>
                </a:lnTo>
                <a:lnTo>
                  <a:pt x="12011554" y="3547004"/>
                </a:lnTo>
                <a:lnTo>
                  <a:pt x="12002029" y="3548592"/>
                </a:lnTo>
                <a:lnTo>
                  <a:pt x="11993033" y="3549650"/>
                </a:lnTo>
                <a:lnTo>
                  <a:pt x="11983508" y="3550179"/>
                </a:lnTo>
                <a:lnTo>
                  <a:pt x="11973454" y="3550179"/>
                </a:lnTo>
                <a:lnTo>
                  <a:pt x="11963400" y="3549121"/>
                </a:lnTo>
                <a:lnTo>
                  <a:pt x="11952817" y="3547004"/>
                </a:lnTo>
                <a:lnTo>
                  <a:pt x="11947525" y="3545417"/>
                </a:lnTo>
                <a:lnTo>
                  <a:pt x="11941704" y="3543300"/>
                </a:lnTo>
                <a:lnTo>
                  <a:pt x="11936412" y="3540654"/>
                </a:lnTo>
                <a:lnTo>
                  <a:pt x="11930592" y="3538008"/>
                </a:lnTo>
                <a:lnTo>
                  <a:pt x="11925300" y="3534833"/>
                </a:lnTo>
                <a:lnTo>
                  <a:pt x="11918950" y="3530600"/>
                </a:lnTo>
                <a:lnTo>
                  <a:pt x="11913129" y="3526367"/>
                </a:lnTo>
                <a:lnTo>
                  <a:pt x="11907308" y="3522133"/>
                </a:lnTo>
                <a:lnTo>
                  <a:pt x="11902017" y="3518429"/>
                </a:lnTo>
                <a:lnTo>
                  <a:pt x="11896725" y="3516313"/>
                </a:lnTo>
                <a:lnTo>
                  <a:pt x="11890904" y="3514725"/>
                </a:lnTo>
                <a:lnTo>
                  <a:pt x="11885083" y="3514725"/>
                </a:lnTo>
                <a:lnTo>
                  <a:pt x="11878733" y="3515254"/>
                </a:lnTo>
                <a:lnTo>
                  <a:pt x="11872912" y="3517371"/>
                </a:lnTo>
                <a:lnTo>
                  <a:pt x="11868150" y="3520546"/>
                </a:lnTo>
                <a:lnTo>
                  <a:pt x="11865504" y="3522133"/>
                </a:lnTo>
                <a:lnTo>
                  <a:pt x="11863388" y="3524250"/>
                </a:lnTo>
                <a:lnTo>
                  <a:pt x="11860742" y="3526896"/>
                </a:lnTo>
                <a:lnTo>
                  <a:pt x="11858625" y="3530071"/>
                </a:lnTo>
                <a:lnTo>
                  <a:pt x="11857038" y="3533775"/>
                </a:lnTo>
                <a:lnTo>
                  <a:pt x="11855979" y="3536950"/>
                </a:lnTo>
                <a:lnTo>
                  <a:pt x="11854921" y="3540654"/>
                </a:lnTo>
                <a:lnTo>
                  <a:pt x="11853862" y="3544888"/>
                </a:lnTo>
                <a:lnTo>
                  <a:pt x="11853333" y="3549121"/>
                </a:lnTo>
                <a:lnTo>
                  <a:pt x="11852804" y="3554413"/>
                </a:lnTo>
                <a:lnTo>
                  <a:pt x="11853333" y="3559175"/>
                </a:lnTo>
                <a:lnTo>
                  <a:pt x="11853862" y="3564467"/>
                </a:lnTo>
                <a:lnTo>
                  <a:pt x="11854392" y="3570288"/>
                </a:lnTo>
                <a:lnTo>
                  <a:pt x="11855979" y="3576638"/>
                </a:lnTo>
                <a:lnTo>
                  <a:pt x="11857567" y="3582988"/>
                </a:lnTo>
                <a:lnTo>
                  <a:pt x="11859683" y="3589867"/>
                </a:lnTo>
                <a:lnTo>
                  <a:pt x="11862329" y="3597275"/>
                </a:lnTo>
                <a:lnTo>
                  <a:pt x="11866033" y="3604683"/>
                </a:lnTo>
                <a:lnTo>
                  <a:pt x="11868679" y="3611033"/>
                </a:lnTo>
                <a:lnTo>
                  <a:pt x="11871325" y="3618442"/>
                </a:lnTo>
                <a:lnTo>
                  <a:pt x="11873442" y="3625850"/>
                </a:lnTo>
                <a:lnTo>
                  <a:pt x="11875558" y="3633788"/>
                </a:lnTo>
                <a:lnTo>
                  <a:pt x="11877146" y="3641725"/>
                </a:lnTo>
                <a:lnTo>
                  <a:pt x="11878204" y="3649663"/>
                </a:lnTo>
                <a:lnTo>
                  <a:pt x="11878733" y="3658129"/>
                </a:lnTo>
                <a:lnTo>
                  <a:pt x="11878733" y="3666067"/>
                </a:lnTo>
                <a:lnTo>
                  <a:pt x="11878204" y="3674533"/>
                </a:lnTo>
                <a:lnTo>
                  <a:pt x="11877146" y="3681413"/>
                </a:lnTo>
                <a:lnTo>
                  <a:pt x="11875029" y="3688292"/>
                </a:lnTo>
                <a:lnTo>
                  <a:pt x="11872383" y="3694642"/>
                </a:lnTo>
                <a:lnTo>
                  <a:pt x="11870267" y="3697288"/>
                </a:lnTo>
                <a:lnTo>
                  <a:pt x="11868679" y="3699404"/>
                </a:lnTo>
                <a:lnTo>
                  <a:pt x="11866033" y="3702050"/>
                </a:lnTo>
                <a:lnTo>
                  <a:pt x="11863917" y="3703638"/>
                </a:lnTo>
                <a:lnTo>
                  <a:pt x="11860212" y="3705225"/>
                </a:lnTo>
                <a:lnTo>
                  <a:pt x="11857567" y="3706813"/>
                </a:lnTo>
                <a:lnTo>
                  <a:pt x="11853862" y="3707871"/>
                </a:lnTo>
                <a:lnTo>
                  <a:pt x="11850688" y="3708929"/>
                </a:lnTo>
                <a:lnTo>
                  <a:pt x="11845396" y="3709458"/>
                </a:lnTo>
                <a:lnTo>
                  <a:pt x="11840633" y="3709458"/>
                </a:lnTo>
                <a:lnTo>
                  <a:pt x="11835871" y="3709458"/>
                </a:lnTo>
                <a:lnTo>
                  <a:pt x="11832167" y="3708929"/>
                </a:lnTo>
                <a:lnTo>
                  <a:pt x="11827933" y="3708400"/>
                </a:lnTo>
                <a:lnTo>
                  <a:pt x="11824758" y="3706813"/>
                </a:lnTo>
                <a:lnTo>
                  <a:pt x="11821054" y="3705754"/>
                </a:lnTo>
                <a:lnTo>
                  <a:pt x="11817879" y="3703638"/>
                </a:lnTo>
                <a:lnTo>
                  <a:pt x="11814704" y="3701521"/>
                </a:lnTo>
                <a:lnTo>
                  <a:pt x="11812058" y="3699404"/>
                </a:lnTo>
                <a:lnTo>
                  <a:pt x="11807825" y="3694113"/>
                </a:lnTo>
                <a:lnTo>
                  <a:pt x="11803592" y="3687233"/>
                </a:lnTo>
                <a:lnTo>
                  <a:pt x="11799888" y="3679825"/>
                </a:lnTo>
                <a:lnTo>
                  <a:pt x="11797242" y="3672417"/>
                </a:lnTo>
                <a:lnTo>
                  <a:pt x="11794596" y="3663950"/>
                </a:lnTo>
                <a:lnTo>
                  <a:pt x="11793008" y="3655483"/>
                </a:lnTo>
                <a:lnTo>
                  <a:pt x="11790892" y="3645958"/>
                </a:lnTo>
                <a:lnTo>
                  <a:pt x="11787717" y="3627967"/>
                </a:lnTo>
                <a:lnTo>
                  <a:pt x="11784542" y="3610504"/>
                </a:lnTo>
                <a:lnTo>
                  <a:pt x="11783483" y="3605213"/>
                </a:lnTo>
                <a:lnTo>
                  <a:pt x="11780838" y="3599921"/>
                </a:lnTo>
                <a:lnTo>
                  <a:pt x="11776075" y="3589338"/>
                </a:lnTo>
                <a:lnTo>
                  <a:pt x="11779250" y="3582988"/>
                </a:lnTo>
                <a:lnTo>
                  <a:pt x="11778721" y="3582458"/>
                </a:lnTo>
                <a:lnTo>
                  <a:pt x="11776075" y="3589338"/>
                </a:lnTo>
                <a:lnTo>
                  <a:pt x="11773429" y="3594629"/>
                </a:lnTo>
                <a:lnTo>
                  <a:pt x="11770254" y="3599392"/>
                </a:lnTo>
                <a:lnTo>
                  <a:pt x="11768138" y="3604154"/>
                </a:lnTo>
                <a:lnTo>
                  <a:pt x="11766021" y="3609446"/>
                </a:lnTo>
                <a:lnTo>
                  <a:pt x="11764433" y="3614738"/>
                </a:lnTo>
                <a:lnTo>
                  <a:pt x="11762317" y="3620029"/>
                </a:lnTo>
                <a:lnTo>
                  <a:pt x="11761258" y="3625850"/>
                </a:lnTo>
                <a:lnTo>
                  <a:pt x="11760729" y="3631142"/>
                </a:lnTo>
                <a:lnTo>
                  <a:pt x="11760200" y="3637492"/>
                </a:lnTo>
                <a:lnTo>
                  <a:pt x="11760200" y="3642783"/>
                </a:lnTo>
                <a:lnTo>
                  <a:pt x="11761258" y="3654954"/>
                </a:lnTo>
                <a:lnTo>
                  <a:pt x="11763904" y="3666067"/>
                </a:lnTo>
                <a:lnTo>
                  <a:pt x="11767079" y="3678238"/>
                </a:lnTo>
                <a:lnTo>
                  <a:pt x="11771842" y="3689350"/>
                </a:lnTo>
                <a:lnTo>
                  <a:pt x="11777662" y="3700463"/>
                </a:lnTo>
                <a:lnTo>
                  <a:pt x="11785071" y="3711046"/>
                </a:lnTo>
                <a:lnTo>
                  <a:pt x="11793008" y="3721629"/>
                </a:lnTo>
                <a:lnTo>
                  <a:pt x="11801475" y="3731683"/>
                </a:lnTo>
                <a:lnTo>
                  <a:pt x="11812058" y="3740150"/>
                </a:lnTo>
                <a:lnTo>
                  <a:pt x="11817350" y="3744383"/>
                </a:lnTo>
                <a:lnTo>
                  <a:pt x="11823700" y="3748088"/>
                </a:lnTo>
                <a:lnTo>
                  <a:pt x="11829521" y="3752321"/>
                </a:lnTo>
                <a:lnTo>
                  <a:pt x="11835342" y="3755496"/>
                </a:lnTo>
                <a:lnTo>
                  <a:pt x="11846454" y="3760258"/>
                </a:lnTo>
                <a:lnTo>
                  <a:pt x="11857038" y="3763963"/>
                </a:lnTo>
                <a:lnTo>
                  <a:pt x="11868150" y="3767138"/>
                </a:lnTo>
                <a:lnTo>
                  <a:pt x="11879262" y="3770313"/>
                </a:lnTo>
                <a:lnTo>
                  <a:pt x="11890375" y="3774017"/>
                </a:lnTo>
                <a:lnTo>
                  <a:pt x="11900958" y="3777721"/>
                </a:lnTo>
                <a:lnTo>
                  <a:pt x="11912071" y="3781954"/>
                </a:lnTo>
                <a:lnTo>
                  <a:pt x="11916833" y="3784600"/>
                </a:lnTo>
                <a:lnTo>
                  <a:pt x="11922125" y="3787775"/>
                </a:lnTo>
                <a:lnTo>
                  <a:pt x="11929004" y="3792538"/>
                </a:lnTo>
                <a:lnTo>
                  <a:pt x="11934825" y="3796771"/>
                </a:lnTo>
                <a:lnTo>
                  <a:pt x="11940117" y="3802063"/>
                </a:lnTo>
                <a:lnTo>
                  <a:pt x="11945408" y="3807354"/>
                </a:lnTo>
                <a:lnTo>
                  <a:pt x="11949642" y="3813175"/>
                </a:lnTo>
                <a:lnTo>
                  <a:pt x="11952817" y="3818996"/>
                </a:lnTo>
                <a:lnTo>
                  <a:pt x="11955992" y="3824817"/>
                </a:lnTo>
                <a:lnTo>
                  <a:pt x="11958108" y="3831696"/>
                </a:lnTo>
                <a:lnTo>
                  <a:pt x="11959696" y="3838046"/>
                </a:lnTo>
                <a:lnTo>
                  <a:pt x="11960754" y="3844396"/>
                </a:lnTo>
                <a:lnTo>
                  <a:pt x="11961283" y="3851804"/>
                </a:lnTo>
                <a:lnTo>
                  <a:pt x="11961283" y="3858154"/>
                </a:lnTo>
                <a:lnTo>
                  <a:pt x="11960754" y="3865563"/>
                </a:lnTo>
                <a:lnTo>
                  <a:pt x="11959167" y="3872971"/>
                </a:lnTo>
                <a:lnTo>
                  <a:pt x="11957579" y="3879850"/>
                </a:lnTo>
                <a:lnTo>
                  <a:pt x="11954933" y="3887258"/>
                </a:lnTo>
                <a:lnTo>
                  <a:pt x="11950700" y="3892021"/>
                </a:lnTo>
                <a:lnTo>
                  <a:pt x="11946996" y="3896254"/>
                </a:lnTo>
                <a:lnTo>
                  <a:pt x="11939058" y="3905250"/>
                </a:lnTo>
                <a:lnTo>
                  <a:pt x="11925300" y="3924829"/>
                </a:lnTo>
                <a:lnTo>
                  <a:pt x="11917362" y="3934354"/>
                </a:lnTo>
                <a:lnTo>
                  <a:pt x="11913129" y="3938588"/>
                </a:lnTo>
                <a:lnTo>
                  <a:pt x="11908896" y="3942292"/>
                </a:lnTo>
                <a:lnTo>
                  <a:pt x="11904662" y="3945467"/>
                </a:lnTo>
                <a:lnTo>
                  <a:pt x="11898842" y="3948642"/>
                </a:lnTo>
                <a:lnTo>
                  <a:pt x="11894079" y="3951288"/>
                </a:lnTo>
                <a:lnTo>
                  <a:pt x="11888258" y="3953404"/>
                </a:lnTo>
                <a:lnTo>
                  <a:pt x="11885612" y="3956050"/>
                </a:lnTo>
                <a:lnTo>
                  <a:pt x="11882438" y="3957638"/>
                </a:lnTo>
                <a:lnTo>
                  <a:pt x="11879262" y="3959225"/>
                </a:lnTo>
                <a:lnTo>
                  <a:pt x="11876088" y="3960813"/>
                </a:lnTo>
                <a:lnTo>
                  <a:pt x="11836929" y="3981450"/>
                </a:lnTo>
                <a:lnTo>
                  <a:pt x="11797242" y="4001558"/>
                </a:lnTo>
                <a:lnTo>
                  <a:pt x="11757025" y="4021138"/>
                </a:lnTo>
                <a:lnTo>
                  <a:pt x="11716808" y="4039658"/>
                </a:lnTo>
                <a:lnTo>
                  <a:pt x="11696171" y="4048125"/>
                </a:lnTo>
                <a:lnTo>
                  <a:pt x="11676062" y="4057121"/>
                </a:lnTo>
                <a:lnTo>
                  <a:pt x="11655425" y="4065058"/>
                </a:lnTo>
                <a:lnTo>
                  <a:pt x="11634258" y="4072996"/>
                </a:lnTo>
                <a:lnTo>
                  <a:pt x="11613621" y="4080404"/>
                </a:lnTo>
                <a:lnTo>
                  <a:pt x="11592454" y="4086754"/>
                </a:lnTo>
                <a:lnTo>
                  <a:pt x="11570758" y="4093633"/>
                </a:lnTo>
                <a:lnTo>
                  <a:pt x="11549592" y="4099454"/>
                </a:lnTo>
                <a:lnTo>
                  <a:pt x="11527896" y="4111625"/>
                </a:lnTo>
                <a:lnTo>
                  <a:pt x="11506729" y="4123796"/>
                </a:lnTo>
                <a:lnTo>
                  <a:pt x="11464396" y="4150254"/>
                </a:lnTo>
                <a:lnTo>
                  <a:pt x="11442700" y="4162954"/>
                </a:lnTo>
                <a:lnTo>
                  <a:pt x="11421004" y="4175654"/>
                </a:lnTo>
                <a:lnTo>
                  <a:pt x="11399838" y="4187296"/>
                </a:lnTo>
                <a:lnTo>
                  <a:pt x="11377612" y="4198409"/>
                </a:lnTo>
                <a:lnTo>
                  <a:pt x="11367029" y="4203700"/>
                </a:lnTo>
                <a:lnTo>
                  <a:pt x="11355388" y="4207934"/>
                </a:lnTo>
                <a:lnTo>
                  <a:pt x="11344275" y="4213225"/>
                </a:lnTo>
                <a:lnTo>
                  <a:pt x="11332633" y="4216929"/>
                </a:lnTo>
                <a:lnTo>
                  <a:pt x="11320462" y="4220634"/>
                </a:lnTo>
                <a:lnTo>
                  <a:pt x="11309350" y="4223279"/>
                </a:lnTo>
                <a:lnTo>
                  <a:pt x="11296650" y="4225925"/>
                </a:lnTo>
                <a:lnTo>
                  <a:pt x="11285008" y="4229100"/>
                </a:lnTo>
                <a:lnTo>
                  <a:pt x="11272308" y="4230688"/>
                </a:lnTo>
                <a:lnTo>
                  <a:pt x="11259608" y="4231746"/>
                </a:lnTo>
                <a:lnTo>
                  <a:pt x="11246908" y="4231746"/>
                </a:lnTo>
                <a:lnTo>
                  <a:pt x="11233679" y="4231746"/>
                </a:lnTo>
                <a:lnTo>
                  <a:pt x="11220450" y="4231217"/>
                </a:lnTo>
                <a:lnTo>
                  <a:pt x="11207221" y="4229629"/>
                </a:lnTo>
                <a:lnTo>
                  <a:pt x="11192933" y="4226984"/>
                </a:lnTo>
                <a:lnTo>
                  <a:pt x="11178646" y="4223809"/>
                </a:lnTo>
                <a:lnTo>
                  <a:pt x="11173883" y="4223279"/>
                </a:lnTo>
                <a:lnTo>
                  <a:pt x="11169121" y="4222750"/>
                </a:lnTo>
                <a:lnTo>
                  <a:pt x="11164888" y="4222221"/>
                </a:lnTo>
                <a:lnTo>
                  <a:pt x="11160125" y="4222750"/>
                </a:lnTo>
                <a:lnTo>
                  <a:pt x="11155892" y="4223279"/>
                </a:lnTo>
                <a:lnTo>
                  <a:pt x="11152188" y="4224338"/>
                </a:lnTo>
                <a:lnTo>
                  <a:pt x="11148483" y="4225396"/>
                </a:lnTo>
                <a:lnTo>
                  <a:pt x="11144779" y="4226984"/>
                </a:lnTo>
                <a:lnTo>
                  <a:pt x="11137371" y="4231217"/>
                </a:lnTo>
                <a:lnTo>
                  <a:pt x="11131021" y="4235979"/>
                </a:lnTo>
                <a:lnTo>
                  <a:pt x="11125200" y="4241800"/>
                </a:lnTo>
                <a:lnTo>
                  <a:pt x="11118850" y="4248150"/>
                </a:lnTo>
                <a:lnTo>
                  <a:pt x="11109325" y="4258204"/>
                </a:lnTo>
                <a:lnTo>
                  <a:pt x="11099271" y="4267200"/>
                </a:lnTo>
                <a:lnTo>
                  <a:pt x="11089746" y="4276725"/>
                </a:lnTo>
                <a:lnTo>
                  <a:pt x="11079692" y="4284663"/>
                </a:lnTo>
                <a:lnTo>
                  <a:pt x="11069638" y="4293129"/>
                </a:lnTo>
                <a:lnTo>
                  <a:pt x="11058525" y="4300538"/>
                </a:lnTo>
                <a:lnTo>
                  <a:pt x="11048471" y="4307417"/>
                </a:lnTo>
                <a:lnTo>
                  <a:pt x="11037358" y="4314296"/>
                </a:lnTo>
                <a:lnTo>
                  <a:pt x="11026775" y="4320646"/>
                </a:lnTo>
                <a:lnTo>
                  <a:pt x="11015133" y="4326467"/>
                </a:lnTo>
                <a:lnTo>
                  <a:pt x="11004021" y="4332288"/>
                </a:lnTo>
                <a:lnTo>
                  <a:pt x="10992908" y="4337579"/>
                </a:lnTo>
                <a:lnTo>
                  <a:pt x="10969625" y="4347104"/>
                </a:lnTo>
                <a:lnTo>
                  <a:pt x="10945812" y="4356100"/>
                </a:lnTo>
                <a:lnTo>
                  <a:pt x="10921471" y="4363509"/>
                </a:lnTo>
                <a:lnTo>
                  <a:pt x="10897129" y="4370388"/>
                </a:lnTo>
                <a:lnTo>
                  <a:pt x="10872788" y="4376738"/>
                </a:lnTo>
                <a:lnTo>
                  <a:pt x="10847917" y="4382029"/>
                </a:lnTo>
                <a:lnTo>
                  <a:pt x="10797117" y="4393142"/>
                </a:lnTo>
                <a:lnTo>
                  <a:pt x="10746846" y="4403196"/>
                </a:lnTo>
                <a:lnTo>
                  <a:pt x="10720388" y="4409017"/>
                </a:lnTo>
                <a:lnTo>
                  <a:pt x="10693929" y="4414309"/>
                </a:lnTo>
                <a:lnTo>
                  <a:pt x="10640483" y="4423304"/>
                </a:lnTo>
                <a:lnTo>
                  <a:pt x="10587567" y="4432829"/>
                </a:lnTo>
                <a:lnTo>
                  <a:pt x="10533592" y="4441825"/>
                </a:lnTo>
                <a:lnTo>
                  <a:pt x="10507133" y="4447117"/>
                </a:lnTo>
                <a:lnTo>
                  <a:pt x="10480146" y="4452938"/>
                </a:lnTo>
                <a:lnTo>
                  <a:pt x="10453688" y="4458229"/>
                </a:lnTo>
                <a:lnTo>
                  <a:pt x="10427758" y="4464579"/>
                </a:lnTo>
                <a:lnTo>
                  <a:pt x="10401300" y="4471988"/>
                </a:lnTo>
                <a:lnTo>
                  <a:pt x="10374842" y="4479396"/>
                </a:lnTo>
                <a:lnTo>
                  <a:pt x="10349442" y="4488392"/>
                </a:lnTo>
                <a:lnTo>
                  <a:pt x="10322983" y="4497388"/>
                </a:lnTo>
                <a:lnTo>
                  <a:pt x="10302346" y="4505854"/>
                </a:lnTo>
                <a:lnTo>
                  <a:pt x="10281179" y="4515909"/>
                </a:lnTo>
                <a:lnTo>
                  <a:pt x="10260012" y="4525963"/>
                </a:lnTo>
                <a:lnTo>
                  <a:pt x="10238317" y="4536546"/>
                </a:lnTo>
                <a:lnTo>
                  <a:pt x="10217150" y="4547659"/>
                </a:lnTo>
                <a:lnTo>
                  <a:pt x="10195454" y="4557713"/>
                </a:lnTo>
                <a:lnTo>
                  <a:pt x="10173229" y="4567767"/>
                </a:lnTo>
                <a:lnTo>
                  <a:pt x="10151533" y="4576234"/>
                </a:lnTo>
                <a:lnTo>
                  <a:pt x="10139892" y="4580467"/>
                </a:lnTo>
                <a:lnTo>
                  <a:pt x="10128779" y="4584171"/>
                </a:lnTo>
                <a:lnTo>
                  <a:pt x="10117667" y="4587875"/>
                </a:lnTo>
                <a:lnTo>
                  <a:pt x="10106025" y="4591050"/>
                </a:lnTo>
                <a:lnTo>
                  <a:pt x="10094912" y="4593696"/>
                </a:lnTo>
                <a:lnTo>
                  <a:pt x="10082742" y="4595813"/>
                </a:lnTo>
                <a:lnTo>
                  <a:pt x="10071629" y="4597400"/>
                </a:lnTo>
                <a:lnTo>
                  <a:pt x="10059458" y="4598459"/>
                </a:lnTo>
                <a:lnTo>
                  <a:pt x="10048346" y="4598988"/>
                </a:lnTo>
                <a:lnTo>
                  <a:pt x="10036175" y="4599517"/>
                </a:lnTo>
                <a:lnTo>
                  <a:pt x="10024004" y="4598459"/>
                </a:lnTo>
                <a:lnTo>
                  <a:pt x="10011833" y="4597400"/>
                </a:lnTo>
                <a:lnTo>
                  <a:pt x="9999662" y="4595284"/>
                </a:lnTo>
                <a:lnTo>
                  <a:pt x="9987492" y="4592638"/>
                </a:lnTo>
                <a:lnTo>
                  <a:pt x="9974792" y="4589463"/>
                </a:lnTo>
                <a:lnTo>
                  <a:pt x="9962092" y="4584700"/>
                </a:lnTo>
                <a:lnTo>
                  <a:pt x="9948862" y="4579938"/>
                </a:lnTo>
                <a:lnTo>
                  <a:pt x="9934575" y="4575704"/>
                </a:lnTo>
                <a:lnTo>
                  <a:pt x="9920817" y="4571471"/>
                </a:lnTo>
                <a:lnTo>
                  <a:pt x="9906529" y="4567767"/>
                </a:lnTo>
                <a:lnTo>
                  <a:pt x="9879542" y="4561417"/>
                </a:lnTo>
                <a:lnTo>
                  <a:pt x="9852554" y="4556125"/>
                </a:lnTo>
                <a:lnTo>
                  <a:pt x="9825038" y="4551892"/>
                </a:lnTo>
                <a:lnTo>
                  <a:pt x="9798050" y="4548717"/>
                </a:lnTo>
                <a:lnTo>
                  <a:pt x="9743546" y="4542367"/>
                </a:lnTo>
                <a:lnTo>
                  <a:pt x="9716558" y="4539192"/>
                </a:lnTo>
                <a:lnTo>
                  <a:pt x="9690100" y="4536017"/>
                </a:lnTo>
                <a:lnTo>
                  <a:pt x="9662583" y="4532313"/>
                </a:lnTo>
                <a:lnTo>
                  <a:pt x="9635596" y="4528079"/>
                </a:lnTo>
                <a:lnTo>
                  <a:pt x="9607550" y="4522259"/>
                </a:lnTo>
                <a:lnTo>
                  <a:pt x="9594321" y="4519084"/>
                </a:lnTo>
                <a:lnTo>
                  <a:pt x="9580562" y="4515909"/>
                </a:lnTo>
                <a:lnTo>
                  <a:pt x="9566275" y="4512204"/>
                </a:lnTo>
                <a:lnTo>
                  <a:pt x="9553046" y="4507971"/>
                </a:lnTo>
                <a:lnTo>
                  <a:pt x="9538758" y="4502679"/>
                </a:lnTo>
                <a:lnTo>
                  <a:pt x="9525000" y="4497388"/>
                </a:lnTo>
                <a:lnTo>
                  <a:pt x="9512829" y="4493154"/>
                </a:lnTo>
                <a:lnTo>
                  <a:pt x="9500129" y="4488921"/>
                </a:lnTo>
                <a:lnTo>
                  <a:pt x="9487429" y="4484688"/>
                </a:lnTo>
                <a:lnTo>
                  <a:pt x="9475258" y="4481513"/>
                </a:lnTo>
                <a:lnTo>
                  <a:pt x="9462558" y="4478338"/>
                </a:lnTo>
                <a:lnTo>
                  <a:pt x="9450388" y="4476221"/>
                </a:lnTo>
                <a:lnTo>
                  <a:pt x="9437688" y="4473575"/>
                </a:lnTo>
                <a:lnTo>
                  <a:pt x="9424988" y="4471988"/>
                </a:lnTo>
                <a:lnTo>
                  <a:pt x="9400117" y="4469342"/>
                </a:lnTo>
                <a:lnTo>
                  <a:pt x="9375246" y="4466696"/>
                </a:lnTo>
                <a:lnTo>
                  <a:pt x="9350375" y="4466167"/>
                </a:lnTo>
                <a:lnTo>
                  <a:pt x="9324975" y="4466167"/>
                </a:lnTo>
                <a:lnTo>
                  <a:pt x="9300104" y="4467225"/>
                </a:lnTo>
                <a:lnTo>
                  <a:pt x="9275233" y="4469342"/>
                </a:lnTo>
                <a:lnTo>
                  <a:pt x="9250892" y="4470929"/>
                </a:lnTo>
                <a:lnTo>
                  <a:pt x="9225492" y="4473046"/>
                </a:lnTo>
                <a:lnTo>
                  <a:pt x="9176279" y="4478338"/>
                </a:lnTo>
                <a:lnTo>
                  <a:pt x="9127067" y="4482571"/>
                </a:lnTo>
                <a:lnTo>
                  <a:pt x="9114367" y="4483629"/>
                </a:lnTo>
                <a:lnTo>
                  <a:pt x="9101138" y="4484688"/>
                </a:lnTo>
                <a:lnTo>
                  <a:pt x="9088438" y="4484688"/>
                </a:lnTo>
                <a:lnTo>
                  <a:pt x="9075738" y="4484159"/>
                </a:lnTo>
                <a:lnTo>
                  <a:pt x="9068858" y="4483629"/>
                </a:lnTo>
                <a:lnTo>
                  <a:pt x="9062508" y="4482571"/>
                </a:lnTo>
                <a:lnTo>
                  <a:pt x="9056158" y="4480984"/>
                </a:lnTo>
                <a:lnTo>
                  <a:pt x="9049808" y="4478867"/>
                </a:lnTo>
                <a:lnTo>
                  <a:pt x="9042929" y="4476750"/>
                </a:lnTo>
                <a:lnTo>
                  <a:pt x="9036579" y="4474104"/>
                </a:lnTo>
                <a:lnTo>
                  <a:pt x="9030229" y="4470400"/>
                </a:lnTo>
                <a:lnTo>
                  <a:pt x="9022821" y="4466167"/>
                </a:lnTo>
                <a:lnTo>
                  <a:pt x="9017529" y="4466696"/>
                </a:lnTo>
                <a:lnTo>
                  <a:pt x="9012238" y="4468813"/>
                </a:lnTo>
                <a:lnTo>
                  <a:pt x="9001654" y="4471988"/>
                </a:lnTo>
                <a:lnTo>
                  <a:pt x="8991600" y="4476221"/>
                </a:lnTo>
                <a:lnTo>
                  <a:pt x="8980488" y="4479396"/>
                </a:lnTo>
                <a:lnTo>
                  <a:pt x="8975196" y="4480454"/>
                </a:lnTo>
                <a:lnTo>
                  <a:pt x="8969904" y="4481513"/>
                </a:lnTo>
                <a:lnTo>
                  <a:pt x="8964083" y="4481513"/>
                </a:lnTo>
                <a:lnTo>
                  <a:pt x="8958262" y="4480984"/>
                </a:lnTo>
                <a:lnTo>
                  <a:pt x="8952971" y="4479925"/>
                </a:lnTo>
                <a:lnTo>
                  <a:pt x="8946092" y="4477809"/>
                </a:lnTo>
                <a:lnTo>
                  <a:pt x="8940271" y="4474104"/>
                </a:lnTo>
                <a:lnTo>
                  <a:pt x="8933921" y="4469871"/>
                </a:lnTo>
                <a:lnTo>
                  <a:pt x="8910638" y="4454525"/>
                </a:lnTo>
                <a:lnTo>
                  <a:pt x="8902700" y="4455054"/>
                </a:lnTo>
                <a:lnTo>
                  <a:pt x="8895292" y="4456113"/>
                </a:lnTo>
                <a:lnTo>
                  <a:pt x="8887883" y="4457700"/>
                </a:lnTo>
                <a:lnTo>
                  <a:pt x="8880475" y="4459817"/>
                </a:lnTo>
                <a:lnTo>
                  <a:pt x="8866188" y="4464579"/>
                </a:lnTo>
                <a:lnTo>
                  <a:pt x="8851900" y="4470400"/>
                </a:lnTo>
                <a:lnTo>
                  <a:pt x="8844492" y="4472517"/>
                </a:lnTo>
                <a:lnTo>
                  <a:pt x="8837083" y="4474104"/>
                </a:lnTo>
                <a:lnTo>
                  <a:pt x="8830204" y="4475163"/>
                </a:lnTo>
                <a:lnTo>
                  <a:pt x="8821738" y="4475163"/>
                </a:lnTo>
                <a:lnTo>
                  <a:pt x="8814329" y="4474634"/>
                </a:lnTo>
                <a:lnTo>
                  <a:pt x="8805862" y="4473046"/>
                </a:lnTo>
                <a:lnTo>
                  <a:pt x="8797396" y="4470400"/>
                </a:lnTo>
                <a:lnTo>
                  <a:pt x="8788400" y="4465638"/>
                </a:lnTo>
                <a:lnTo>
                  <a:pt x="8783638" y="4464050"/>
                </a:lnTo>
                <a:lnTo>
                  <a:pt x="8779404" y="4462463"/>
                </a:lnTo>
                <a:lnTo>
                  <a:pt x="8774642" y="4460875"/>
                </a:lnTo>
                <a:lnTo>
                  <a:pt x="8770938" y="4458229"/>
                </a:lnTo>
                <a:lnTo>
                  <a:pt x="8766175" y="4456113"/>
                </a:lnTo>
                <a:lnTo>
                  <a:pt x="8762471" y="4452938"/>
                </a:lnTo>
                <a:lnTo>
                  <a:pt x="8758767" y="4450292"/>
                </a:lnTo>
                <a:lnTo>
                  <a:pt x="8755592" y="4446059"/>
                </a:lnTo>
                <a:lnTo>
                  <a:pt x="8752417" y="4442884"/>
                </a:lnTo>
                <a:lnTo>
                  <a:pt x="8748712" y="4438650"/>
                </a:lnTo>
                <a:lnTo>
                  <a:pt x="8743421" y="4430184"/>
                </a:lnTo>
                <a:lnTo>
                  <a:pt x="8739188" y="4419600"/>
                </a:lnTo>
                <a:lnTo>
                  <a:pt x="8734954" y="4409017"/>
                </a:lnTo>
                <a:lnTo>
                  <a:pt x="8694208" y="4396846"/>
                </a:lnTo>
                <a:lnTo>
                  <a:pt x="8690504" y="4402138"/>
                </a:lnTo>
                <a:lnTo>
                  <a:pt x="8686271" y="4408488"/>
                </a:lnTo>
                <a:lnTo>
                  <a:pt x="8682567" y="4414838"/>
                </a:lnTo>
                <a:lnTo>
                  <a:pt x="8678862" y="4420129"/>
                </a:lnTo>
                <a:lnTo>
                  <a:pt x="8676746" y="4422775"/>
                </a:lnTo>
                <a:lnTo>
                  <a:pt x="8674100" y="4424892"/>
                </a:lnTo>
                <a:lnTo>
                  <a:pt x="8671983" y="4426479"/>
                </a:lnTo>
                <a:lnTo>
                  <a:pt x="8668808" y="4428067"/>
                </a:lnTo>
                <a:lnTo>
                  <a:pt x="8666162" y="4428596"/>
                </a:lnTo>
                <a:lnTo>
                  <a:pt x="8662988" y="4428596"/>
                </a:lnTo>
                <a:lnTo>
                  <a:pt x="8659812" y="4427009"/>
                </a:lnTo>
                <a:lnTo>
                  <a:pt x="8656108" y="4425421"/>
                </a:lnTo>
                <a:lnTo>
                  <a:pt x="8643408" y="4418542"/>
                </a:lnTo>
                <a:lnTo>
                  <a:pt x="8631238" y="4412192"/>
                </a:lnTo>
                <a:lnTo>
                  <a:pt x="8618538" y="4406371"/>
                </a:lnTo>
                <a:lnTo>
                  <a:pt x="8605838" y="4401079"/>
                </a:lnTo>
                <a:lnTo>
                  <a:pt x="8593667" y="4396846"/>
                </a:lnTo>
                <a:lnTo>
                  <a:pt x="8580967" y="4392613"/>
                </a:lnTo>
                <a:lnTo>
                  <a:pt x="8568267" y="4388909"/>
                </a:lnTo>
                <a:lnTo>
                  <a:pt x="8556625" y="4385734"/>
                </a:lnTo>
                <a:lnTo>
                  <a:pt x="8543925" y="4383088"/>
                </a:lnTo>
                <a:lnTo>
                  <a:pt x="8532283" y="4380442"/>
                </a:lnTo>
                <a:lnTo>
                  <a:pt x="8520112" y="4378854"/>
                </a:lnTo>
                <a:lnTo>
                  <a:pt x="8507412" y="4377267"/>
                </a:lnTo>
                <a:lnTo>
                  <a:pt x="8483600" y="4375150"/>
                </a:lnTo>
                <a:lnTo>
                  <a:pt x="8459258" y="4374092"/>
                </a:lnTo>
                <a:lnTo>
                  <a:pt x="8435446" y="4373563"/>
                </a:lnTo>
                <a:lnTo>
                  <a:pt x="8411633" y="4374092"/>
                </a:lnTo>
                <a:lnTo>
                  <a:pt x="8364009" y="4375679"/>
                </a:lnTo>
                <a:lnTo>
                  <a:pt x="8340196" y="4376738"/>
                </a:lnTo>
                <a:lnTo>
                  <a:pt x="8316384" y="4377267"/>
                </a:lnTo>
                <a:lnTo>
                  <a:pt x="8292571" y="4377796"/>
                </a:lnTo>
                <a:lnTo>
                  <a:pt x="8268229" y="4377267"/>
                </a:lnTo>
                <a:lnTo>
                  <a:pt x="8227484" y="4375679"/>
                </a:lnTo>
                <a:lnTo>
                  <a:pt x="8186738" y="4375150"/>
                </a:lnTo>
                <a:lnTo>
                  <a:pt x="8145992" y="4375150"/>
                </a:lnTo>
                <a:lnTo>
                  <a:pt x="8105775" y="4376209"/>
                </a:lnTo>
                <a:lnTo>
                  <a:pt x="8065559" y="4378325"/>
                </a:lnTo>
                <a:lnTo>
                  <a:pt x="8045979" y="4379384"/>
                </a:lnTo>
                <a:lnTo>
                  <a:pt x="8025871" y="4381500"/>
                </a:lnTo>
                <a:lnTo>
                  <a:pt x="8006292" y="4383617"/>
                </a:lnTo>
                <a:lnTo>
                  <a:pt x="7986713" y="4385734"/>
                </a:lnTo>
                <a:lnTo>
                  <a:pt x="7967134" y="4389438"/>
                </a:lnTo>
                <a:lnTo>
                  <a:pt x="7947554" y="4392613"/>
                </a:lnTo>
                <a:lnTo>
                  <a:pt x="7940675" y="4393671"/>
                </a:lnTo>
                <a:lnTo>
                  <a:pt x="7934325" y="4394200"/>
                </a:lnTo>
                <a:lnTo>
                  <a:pt x="7926917" y="4394200"/>
                </a:lnTo>
                <a:lnTo>
                  <a:pt x="7920567" y="4393671"/>
                </a:lnTo>
                <a:lnTo>
                  <a:pt x="7914217" y="4393142"/>
                </a:lnTo>
                <a:lnTo>
                  <a:pt x="7907338" y="4392084"/>
                </a:lnTo>
                <a:lnTo>
                  <a:pt x="7901517" y="4391025"/>
                </a:lnTo>
                <a:lnTo>
                  <a:pt x="7895167" y="4388909"/>
                </a:lnTo>
                <a:lnTo>
                  <a:pt x="7882467" y="4384675"/>
                </a:lnTo>
                <a:lnTo>
                  <a:pt x="7870296" y="4379384"/>
                </a:lnTo>
                <a:lnTo>
                  <a:pt x="7858654" y="4373563"/>
                </a:lnTo>
                <a:lnTo>
                  <a:pt x="7846484" y="4366684"/>
                </a:lnTo>
                <a:lnTo>
                  <a:pt x="7822671" y="4353454"/>
                </a:lnTo>
                <a:lnTo>
                  <a:pt x="7799388" y="4339167"/>
                </a:lnTo>
                <a:lnTo>
                  <a:pt x="7787217" y="4333346"/>
                </a:lnTo>
                <a:lnTo>
                  <a:pt x="7776104" y="4326996"/>
                </a:lnTo>
                <a:lnTo>
                  <a:pt x="7763934" y="4322763"/>
                </a:lnTo>
                <a:lnTo>
                  <a:pt x="7751234" y="4319059"/>
                </a:lnTo>
                <a:lnTo>
                  <a:pt x="7724246" y="4328584"/>
                </a:lnTo>
                <a:lnTo>
                  <a:pt x="7711017" y="4332817"/>
                </a:lnTo>
                <a:lnTo>
                  <a:pt x="7697788" y="4336521"/>
                </a:lnTo>
                <a:lnTo>
                  <a:pt x="7684029" y="4340225"/>
                </a:lnTo>
                <a:lnTo>
                  <a:pt x="7670271" y="4342871"/>
                </a:lnTo>
                <a:lnTo>
                  <a:pt x="7657042" y="4345517"/>
                </a:lnTo>
                <a:lnTo>
                  <a:pt x="7643284" y="4347104"/>
                </a:lnTo>
                <a:lnTo>
                  <a:pt x="7628996" y="4347634"/>
                </a:lnTo>
                <a:lnTo>
                  <a:pt x="7614709" y="4348692"/>
                </a:lnTo>
                <a:lnTo>
                  <a:pt x="7599892" y="4347104"/>
                </a:lnTo>
                <a:lnTo>
                  <a:pt x="7584546" y="4345517"/>
                </a:lnTo>
                <a:lnTo>
                  <a:pt x="7569200" y="4342342"/>
                </a:lnTo>
                <a:lnTo>
                  <a:pt x="7553325" y="4338109"/>
                </a:lnTo>
                <a:lnTo>
                  <a:pt x="7536921" y="4332817"/>
                </a:lnTo>
                <a:lnTo>
                  <a:pt x="7519988" y="4325938"/>
                </a:lnTo>
                <a:lnTo>
                  <a:pt x="7504642" y="4320117"/>
                </a:lnTo>
                <a:lnTo>
                  <a:pt x="7489296" y="4315884"/>
                </a:lnTo>
                <a:lnTo>
                  <a:pt x="7474479" y="4312709"/>
                </a:lnTo>
                <a:lnTo>
                  <a:pt x="7458604" y="4310592"/>
                </a:lnTo>
                <a:lnTo>
                  <a:pt x="7443259" y="4309004"/>
                </a:lnTo>
                <a:lnTo>
                  <a:pt x="7427384" y="4309004"/>
                </a:lnTo>
                <a:lnTo>
                  <a:pt x="7412038" y="4309534"/>
                </a:lnTo>
                <a:lnTo>
                  <a:pt x="7396692" y="4310592"/>
                </a:lnTo>
                <a:lnTo>
                  <a:pt x="7381346" y="4312709"/>
                </a:lnTo>
                <a:lnTo>
                  <a:pt x="7366000" y="4315354"/>
                </a:lnTo>
                <a:lnTo>
                  <a:pt x="7350654" y="4318529"/>
                </a:lnTo>
                <a:lnTo>
                  <a:pt x="7335838" y="4322234"/>
                </a:lnTo>
                <a:lnTo>
                  <a:pt x="7320492" y="4326467"/>
                </a:lnTo>
                <a:lnTo>
                  <a:pt x="7305146" y="4331229"/>
                </a:lnTo>
                <a:lnTo>
                  <a:pt x="7276042" y="4340225"/>
                </a:lnTo>
                <a:lnTo>
                  <a:pt x="7264929" y="4343400"/>
                </a:lnTo>
                <a:lnTo>
                  <a:pt x="7253817" y="4347104"/>
                </a:lnTo>
                <a:lnTo>
                  <a:pt x="7231063" y="4355571"/>
                </a:lnTo>
                <a:lnTo>
                  <a:pt x="7220479" y="4359804"/>
                </a:lnTo>
                <a:lnTo>
                  <a:pt x="7209367" y="4363509"/>
                </a:lnTo>
                <a:lnTo>
                  <a:pt x="7198254" y="4366154"/>
                </a:lnTo>
                <a:lnTo>
                  <a:pt x="7186613" y="4368800"/>
                </a:lnTo>
                <a:lnTo>
                  <a:pt x="7181321" y="4369859"/>
                </a:lnTo>
                <a:lnTo>
                  <a:pt x="7175500" y="4369859"/>
                </a:lnTo>
                <a:lnTo>
                  <a:pt x="7169150" y="4369859"/>
                </a:lnTo>
                <a:lnTo>
                  <a:pt x="7163329" y="4369859"/>
                </a:lnTo>
                <a:lnTo>
                  <a:pt x="7158038" y="4368800"/>
                </a:lnTo>
                <a:lnTo>
                  <a:pt x="7151688" y="4367213"/>
                </a:lnTo>
                <a:lnTo>
                  <a:pt x="7145867" y="4365625"/>
                </a:lnTo>
                <a:lnTo>
                  <a:pt x="7139517" y="4363509"/>
                </a:lnTo>
                <a:lnTo>
                  <a:pt x="7133167" y="4360863"/>
                </a:lnTo>
                <a:lnTo>
                  <a:pt x="7127346" y="4357688"/>
                </a:lnTo>
                <a:lnTo>
                  <a:pt x="7120996" y="4353984"/>
                </a:lnTo>
                <a:lnTo>
                  <a:pt x="7114646" y="4349750"/>
                </a:lnTo>
                <a:lnTo>
                  <a:pt x="7107767" y="4343929"/>
                </a:lnTo>
                <a:lnTo>
                  <a:pt x="7101417" y="4338109"/>
                </a:lnTo>
                <a:lnTo>
                  <a:pt x="7095067" y="4331759"/>
                </a:lnTo>
                <a:lnTo>
                  <a:pt x="7088188" y="4324350"/>
                </a:lnTo>
                <a:lnTo>
                  <a:pt x="7085542" y="4322234"/>
                </a:lnTo>
                <a:lnTo>
                  <a:pt x="7082367" y="4320117"/>
                </a:lnTo>
                <a:lnTo>
                  <a:pt x="7079192" y="4318529"/>
                </a:lnTo>
                <a:lnTo>
                  <a:pt x="7075488" y="4317471"/>
                </a:lnTo>
                <a:lnTo>
                  <a:pt x="7071784" y="4316413"/>
                </a:lnTo>
                <a:lnTo>
                  <a:pt x="7068609" y="4316413"/>
                </a:lnTo>
                <a:lnTo>
                  <a:pt x="7065963" y="4316413"/>
                </a:lnTo>
                <a:lnTo>
                  <a:pt x="7064375" y="4318000"/>
                </a:lnTo>
                <a:lnTo>
                  <a:pt x="7056438" y="4325409"/>
                </a:lnTo>
                <a:lnTo>
                  <a:pt x="7048500" y="4333346"/>
                </a:lnTo>
                <a:lnTo>
                  <a:pt x="7040563" y="4339696"/>
                </a:lnTo>
                <a:lnTo>
                  <a:pt x="7031567" y="4345517"/>
                </a:lnTo>
                <a:lnTo>
                  <a:pt x="7023629" y="4350809"/>
                </a:lnTo>
                <a:lnTo>
                  <a:pt x="7015163" y="4355571"/>
                </a:lnTo>
                <a:lnTo>
                  <a:pt x="7005638" y="4359275"/>
                </a:lnTo>
                <a:lnTo>
                  <a:pt x="6997171" y="4362450"/>
                </a:lnTo>
                <a:lnTo>
                  <a:pt x="6987646" y="4365096"/>
                </a:lnTo>
                <a:lnTo>
                  <a:pt x="6978650" y="4367213"/>
                </a:lnTo>
                <a:lnTo>
                  <a:pt x="6968596" y="4369329"/>
                </a:lnTo>
                <a:lnTo>
                  <a:pt x="6959600" y="4370388"/>
                </a:lnTo>
                <a:lnTo>
                  <a:pt x="6949546" y="4371446"/>
                </a:lnTo>
                <a:lnTo>
                  <a:pt x="6940021" y="4371446"/>
                </a:lnTo>
                <a:lnTo>
                  <a:pt x="6929967" y="4371446"/>
                </a:lnTo>
                <a:lnTo>
                  <a:pt x="6920442" y="4371446"/>
                </a:lnTo>
                <a:lnTo>
                  <a:pt x="6900334" y="4369329"/>
                </a:lnTo>
                <a:lnTo>
                  <a:pt x="6880225" y="4366154"/>
                </a:lnTo>
                <a:lnTo>
                  <a:pt x="6860117" y="4362979"/>
                </a:lnTo>
                <a:lnTo>
                  <a:pt x="6840009" y="4358746"/>
                </a:lnTo>
                <a:lnTo>
                  <a:pt x="6800321" y="4350279"/>
                </a:lnTo>
                <a:lnTo>
                  <a:pt x="6780742" y="4346046"/>
                </a:lnTo>
                <a:lnTo>
                  <a:pt x="6761692" y="4342342"/>
                </a:lnTo>
                <a:lnTo>
                  <a:pt x="6744229" y="4339696"/>
                </a:lnTo>
                <a:lnTo>
                  <a:pt x="6727296" y="4338109"/>
                </a:lnTo>
                <a:lnTo>
                  <a:pt x="6710363" y="4337579"/>
                </a:lnTo>
                <a:lnTo>
                  <a:pt x="6693959" y="4337579"/>
                </a:lnTo>
                <a:lnTo>
                  <a:pt x="6678084" y="4338109"/>
                </a:lnTo>
                <a:lnTo>
                  <a:pt x="6662209" y="4338638"/>
                </a:lnTo>
                <a:lnTo>
                  <a:pt x="6629929" y="4341284"/>
                </a:lnTo>
                <a:lnTo>
                  <a:pt x="6598179" y="4343400"/>
                </a:lnTo>
                <a:lnTo>
                  <a:pt x="6582304" y="4343929"/>
                </a:lnTo>
                <a:lnTo>
                  <a:pt x="6565900" y="4344459"/>
                </a:lnTo>
                <a:lnTo>
                  <a:pt x="6549496" y="4343929"/>
                </a:lnTo>
                <a:lnTo>
                  <a:pt x="6533092" y="4342342"/>
                </a:lnTo>
                <a:lnTo>
                  <a:pt x="6517217" y="4340225"/>
                </a:lnTo>
                <a:lnTo>
                  <a:pt x="6500284" y="4337050"/>
                </a:lnTo>
                <a:lnTo>
                  <a:pt x="6488113" y="4331759"/>
                </a:lnTo>
                <a:lnTo>
                  <a:pt x="6477000" y="4326996"/>
                </a:lnTo>
                <a:lnTo>
                  <a:pt x="6464829" y="4323292"/>
                </a:lnTo>
                <a:lnTo>
                  <a:pt x="6453188" y="4320646"/>
                </a:lnTo>
                <a:lnTo>
                  <a:pt x="6442075" y="4318529"/>
                </a:lnTo>
                <a:lnTo>
                  <a:pt x="6430963" y="4317471"/>
                </a:lnTo>
                <a:lnTo>
                  <a:pt x="6419850" y="4316942"/>
                </a:lnTo>
                <a:lnTo>
                  <a:pt x="6408738" y="4316942"/>
                </a:lnTo>
                <a:lnTo>
                  <a:pt x="6398154" y="4317471"/>
                </a:lnTo>
                <a:lnTo>
                  <a:pt x="6387042" y="4319059"/>
                </a:lnTo>
                <a:lnTo>
                  <a:pt x="6376988" y="4320646"/>
                </a:lnTo>
                <a:lnTo>
                  <a:pt x="6365875" y="4323292"/>
                </a:lnTo>
                <a:lnTo>
                  <a:pt x="6355821" y="4325938"/>
                </a:lnTo>
                <a:lnTo>
                  <a:pt x="6345238" y="4329642"/>
                </a:lnTo>
                <a:lnTo>
                  <a:pt x="6334654" y="4333346"/>
                </a:lnTo>
                <a:lnTo>
                  <a:pt x="6324600" y="4337050"/>
                </a:lnTo>
                <a:lnTo>
                  <a:pt x="6307667" y="4344459"/>
                </a:lnTo>
                <a:lnTo>
                  <a:pt x="6299200" y="4347634"/>
                </a:lnTo>
                <a:lnTo>
                  <a:pt x="6290204" y="4351338"/>
                </a:lnTo>
                <a:lnTo>
                  <a:pt x="6281738" y="4353454"/>
                </a:lnTo>
                <a:lnTo>
                  <a:pt x="6272742" y="4355571"/>
                </a:lnTo>
                <a:lnTo>
                  <a:pt x="6264275" y="4356629"/>
                </a:lnTo>
                <a:lnTo>
                  <a:pt x="6254750" y="4357159"/>
                </a:lnTo>
                <a:lnTo>
                  <a:pt x="6246284" y="4357159"/>
                </a:lnTo>
                <a:lnTo>
                  <a:pt x="6237288" y="4356629"/>
                </a:lnTo>
                <a:lnTo>
                  <a:pt x="6227763" y="4355042"/>
                </a:lnTo>
                <a:lnTo>
                  <a:pt x="6218238" y="4352396"/>
                </a:lnTo>
                <a:lnTo>
                  <a:pt x="6208713" y="4349221"/>
                </a:lnTo>
                <a:lnTo>
                  <a:pt x="6199188" y="4343929"/>
                </a:lnTo>
                <a:lnTo>
                  <a:pt x="6189134" y="4338638"/>
                </a:lnTo>
                <a:lnTo>
                  <a:pt x="6179079" y="4331759"/>
                </a:lnTo>
                <a:lnTo>
                  <a:pt x="6166909" y="4333875"/>
                </a:lnTo>
                <a:lnTo>
                  <a:pt x="6155267" y="4335992"/>
                </a:lnTo>
                <a:lnTo>
                  <a:pt x="6144154" y="4339167"/>
                </a:lnTo>
                <a:lnTo>
                  <a:pt x="6133042" y="4343400"/>
                </a:lnTo>
                <a:lnTo>
                  <a:pt x="6110817" y="4352396"/>
                </a:lnTo>
                <a:lnTo>
                  <a:pt x="6089121" y="4360334"/>
                </a:lnTo>
                <a:lnTo>
                  <a:pt x="6078009" y="4364038"/>
                </a:lnTo>
                <a:lnTo>
                  <a:pt x="6066367" y="4367213"/>
                </a:lnTo>
                <a:lnTo>
                  <a:pt x="6054726" y="4370388"/>
                </a:lnTo>
                <a:lnTo>
                  <a:pt x="6043085" y="4371975"/>
                </a:lnTo>
                <a:lnTo>
                  <a:pt x="6030913" y="4371975"/>
                </a:lnTo>
                <a:lnTo>
                  <a:pt x="6025093" y="4371975"/>
                </a:lnTo>
                <a:lnTo>
                  <a:pt x="6018742" y="4370917"/>
                </a:lnTo>
                <a:lnTo>
                  <a:pt x="6011863" y="4369859"/>
                </a:lnTo>
                <a:lnTo>
                  <a:pt x="6005513" y="4368800"/>
                </a:lnTo>
                <a:lnTo>
                  <a:pt x="5999164" y="4366154"/>
                </a:lnTo>
                <a:lnTo>
                  <a:pt x="5991754" y="4364038"/>
                </a:lnTo>
                <a:lnTo>
                  <a:pt x="5968472" y="4364567"/>
                </a:lnTo>
                <a:lnTo>
                  <a:pt x="5945188" y="4366154"/>
                </a:lnTo>
                <a:lnTo>
                  <a:pt x="5921904" y="4368800"/>
                </a:lnTo>
                <a:lnTo>
                  <a:pt x="5898621" y="4371446"/>
                </a:lnTo>
                <a:lnTo>
                  <a:pt x="5852585" y="4377796"/>
                </a:lnTo>
                <a:lnTo>
                  <a:pt x="5829301" y="4380442"/>
                </a:lnTo>
                <a:lnTo>
                  <a:pt x="5806017" y="4383088"/>
                </a:lnTo>
                <a:lnTo>
                  <a:pt x="5783263" y="4385204"/>
                </a:lnTo>
                <a:lnTo>
                  <a:pt x="5759450" y="4386263"/>
                </a:lnTo>
                <a:lnTo>
                  <a:pt x="5735638" y="4386792"/>
                </a:lnTo>
                <a:lnTo>
                  <a:pt x="5711825" y="4386263"/>
                </a:lnTo>
                <a:lnTo>
                  <a:pt x="5700184" y="4385204"/>
                </a:lnTo>
                <a:lnTo>
                  <a:pt x="5687484" y="4384146"/>
                </a:lnTo>
                <a:lnTo>
                  <a:pt x="5675313" y="4382559"/>
                </a:lnTo>
                <a:lnTo>
                  <a:pt x="5663142" y="4380971"/>
                </a:lnTo>
                <a:lnTo>
                  <a:pt x="5650971" y="4378325"/>
                </a:lnTo>
                <a:lnTo>
                  <a:pt x="5638801" y="4375679"/>
                </a:lnTo>
                <a:lnTo>
                  <a:pt x="5625571" y="4372504"/>
                </a:lnTo>
                <a:lnTo>
                  <a:pt x="5612871" y="4368800"/>
                </a:lnTo>
                <a:lnTo>
                  <a:pt x="5599113" y="4364038"/>
                </a:lnTo>
                <a:lnTo>
                  <a:pt x="5584825" y="4360863"/>
                </a:lnTo>
                <a:lnTo>
                  <a:pt x="5570539" y="4358217"/>
                </a:lnTo>
                <a:lnTo>
                  <a:pt x="5556250" y="4356629"/>
                </a:lnTo>
                <a:lnTo>
                  <a:pt x="5542492" y="4355042"/>
                </a:lnTo>
                <a:lnTo>
                  <a:pt x="5528734" y="4355042"/>
                </a:lnTo>
                <a:lnTo>
                  <a:pt x="5514446" y="4355042"/>
                </a:lnTo>
                <a:lnTo>
                  <a:pt x="5501218" y="4355571"/>
                </a:lnTo>
                <a:lnTo>
                  <a:pt x="5487459" y="4357159"/>
                </a:lnTo>
                <a:lnTo>
                  <a:pt x="5473700" y="4358746"/>
                </a:lnTo>
                <a:lnTo>
                  <a:pt x="5460471" y="4361392"/>
                </a:lnTo>
                <a:lnTo>
                  <a:pt x="5446713" y="4364038"/>
                </a:lnTo>
                <a:lnTo>
                  <a:pt x="5432954" y="4367742"/>
                </a:lnTo>
                <a:lnTo>
                  <a:pt x="5420254" y="4371975"/>
                </a:lnTo>
                <a:lnTo>
                  <a:pt x="5406496" y="4376209"/>
                </a:lnTo>
                <a:lnTo>
                  <a:pt x="5393267" y="4380442"/>
                </a:lnTo>
                <a:lnTo>
                  <a:pt x="5372629" y="4387321"/>
                </a:lnTo>
                <a:lnTo>
                  <a:pt x="5351992" y="4393142"/>
                </a:lnTo>
                <a:lnTo>
                  <a:pt x="5331355" y="4397904"/>
                </a:lnTo>
                <a:lnTo>
                  <a:pt x="5310188" y="4401609"/>
                </a:lnTo>
                <a:lnTo>
                  <a:pt x="5288492" y="4404254"/>
                </a:lnTo>
                <a:lnTo>
                  <a:pt x="5266797" y="4406371"/>
                </a:lnTo>
                <a:lnTo>
                  <a:pt x="5245101" y="4407429"/>
                </a:lnTo>
                <a:lnTo>
                  <a:pt x="5223404" y="4409017"/>
                </a:lnTo>
                <a:lnTo>
                  <a:pt x="5201180" y="4409546"/>
                </a:lnTo>
                <a:lnTo>
                  <a:pt x="5178954" y="4409546"/>
                </a:lnTo>
                <a:lnTo>
                  <a:pt x="5133975" y="4409017"/>
                </a:lnTo>
                <a:lnTo>
                  <a:pt x="5089525" y="4408488"/>
                </a:lnTo>
                <a:lnTo>
                  <a:pt x="5045075" y="4408488"/>
                </a:lnTo>
                <a:lnTo>
                  <a:pt x="5001154" y="4409546"/>
                </a:lnTo>
                <a:lnTo>
                  <a:pt x="4956175" y="4411134"/>
                </a:lnTo>
                <a:lnTo>
                  <a:pt x="4911726" y="4412192"/>
                </a:lnTo>
                <a:lnTo>
                  <a:pt x="4867275" y="4413250"/>
                </a:lnTo>
                <a:lnTo>
                  <a:pt x="4845050" y="4413250"/>
                </a:lnTo>
                <a:lnTo>
                  <a:pt x="4822825" y="4412721"/>
                </a:lnTo>
                <a:lnTo>
                  <a:pt x="4801129" y="4411663"/>
                </a:lnTo>
                <a:lnTo>
                  <a:pt x="4779434" y="4410604"/>
                </a:lnTo>
                <a:lnTo>
                  <a:pt x="4757210" y="4408488"/>
                </a:lnTo>
                <a:lnTo>
                  <a:pt x="4736042" y="4405842"/>
                </a:lnTo>
                <a:lnTo>
                  <a:pt x="4714875" y="4402667"/>
                </a:lnTo>
                <a:lnTo>
                  <a:pt x="4694238" y="4398434"/>
                </a:lnTo>
                <a:lnTo>
                  <a:pt x="4682597" y="4396317"/>
                </a:lnTo>
                <a:lnTo>
                  <a:pt x="4670954" y="4394729"/>
                </a:lnTo>
                <a:lnTo>
                  <a:pt x="4659842" y="4393671"/>
                </a:lnTo>
                <a:lnTo>
                  <a:pt x="4648729" y="4393671"/>
                </a:lnTo>
                <a:lnTo>
                  <a:pt x="4637088" y="4393671"/>
                </a:lnTo>
                <a:lnTo>
                  <a:pt x="4626504" y="4394200"/>
                </a:lnTo>
                <a:lnTo>
                  <a:pt x="4615392" y="4394729"/>
                </a:lnTo>
                <a:lnTo>
                  <a:pt x="4605339" y="4396317"/>
                </a:lnTo>
                <a:lnTo>
                  <a:pt x="4584171" y="4399492"/>
                </a:lnTo>
                <a:lnTo>
                  <a:pt x="4563534" y="4403196"/>
                </a:lnTo>
                <a:lnTo>
                  <a:pt x="4522259" y="4412192"/>
                </a:lnTo>
                <a:lnTo>
                  <a:pt x="4501621" y="4415896"/>
                </a:lnTo>
                <a:lnTo>
                  <a:pt x="4480984" y="4419071"/>
                </a:lnTo>
                <a:lnTo>
                  <a:pt x="4470400" y="4419600"/>
                </a:lnTo>
                <a:lnTo>
                  <a:pt x="4459288" y="4420659"/>
                </a:lnTo>
                <a:lnTo>
                  <a:pt x="4449234" y="4420659"/>
                </a:lnTo>
                <a:lnTo>
                  <a:pt x="4438650" y="4420659"/>
                </a:lnTo>
                <a:lnTo>
                  <a:pt x="4428067" y="4419600"/>
                </a:lnTo>
                <a:lnTo>
                  <a:pt x="4416954" y="4418542"/>
                </a:lnTo>
                <a:lnTo>
                  <a:pt x="4406371" y="4416425"/>
                </a:lnTo>
                <a:lnTo>
                  <a:pt x="4395259" y="4413779"/>
                </a:lnTo>
                <a:lnTo>
                  <a:pt x="4384675" y="4410604"/>
                </a:lnTo>
                <a:lnTo>
                  <a:pt x="4373034" y="4406371"/>
                </a:lnTo>
                <a:lnTo>
                  <a:pt x="4361922" y="4401609"/>
                </a:lnTo>
                <a:lnTo>
                  <a:pt x="4350279" y="4395788"/>
                </a:lnTo>
                <a:lnTo>
                  <a:pt x="4342871" y="4392084"/>
                </a:lnTo>
                <a:lnTo>
                  <a:pt x="4335463" y="4389967"/>
                </a:lnTo>
                <a:lnTo>
                  <a:pt x="4328054" y="4388379"/>
                </a:lnTo>
                <a:lnTo>
                  <a:pt x="4321175" y="4386792"/>
                </a:lnTo>
                <a:lnTo>
                  <a:pt x="4313767" y="4386263"/>
                </a:lnTo>
                <a:lnTo>
                  <a:pt x="4307417" y="4386792"/>
                </a:lnTo>
                <a:lnTo>
                  <a:pt x="4300538" y="4388379"/>
                </a:lnTo>
                <a:lnTo>
                  <a:pt x="4293659" y="4389438"/>
                </a:lnTo>
                <a:lnTo>
                  <a:pt x="4287309" y="4391554"/>
                </a:lnTo>
                <a:lnTo>
                  <a:pt x="4279900" y="4393671"/>
                </a:lnTo>
                <a:lnTo>
                  <a:pt x="4267200" y="4398434"/>
                </a:lnTo>
                <a:lnTo>
                  <a:pt x="4254500" y="4403196"/>
                </a:lnTo>
                <a:lnTo>
                  <a:pt x="4241800" y="4409017"/>
                </a:lnTo>
                <a:lnTo>
                  <a:pt x="4215871" y="4418013"/>
                </a:lnTo>
                <a:lnTo>
                  <a:pt x="4203700" y="4422246"/>
                </a:lnTo>
                <a:lnTo>
                  <a:pt x="4190471" y="4425950"/>
                </a:lnTo>
                <a:lnTo>
                  <a:pt x="4177242" y="4430184"/>
                </a:lnTo>
                <a:lnTo>
                  <a:pt x="4165071" y="4432829"/>
                </a:lnTo>
                <a:lnTo>
                  <a:pt x="4151842" y="4435475"/>
                </a:lnTo>
                <a:lnTo>
                  <a:pt x="4138083" y="4437063"/>
                </a:lnTo>
                <a:lnTo>
                  <a:pt x="4125383" y="4438121"/>
                </a:lnTo>
                <a:lnTo>
                  <a:pt x="4111625" y="4438650"/>
                </a:lnTo>
                <a:lnTo>
                  <a:pt x="4097338" y="4438121"/>
                </a:lnTo>
                <a:lnTo>
                  <a:pt x="4083580" y="4436534"/>
                </a:lnTo>
                <a:lnTo>
                  <a:pt x="4068763" y="4433888"/>
                </a:lnTo>
                <a:lnTo>
                  <a:pt x="4053946" y="4429654"/>
                </a:lnTo>
                <a:lnTo>
                  <a:pt x="4038600" y="4424363"/>
                </a:lnTo>
                <a:lnTo>
                  <a:pt x="4023255" y="4417484"/>
                </a:lnTo>
                <a:lnTo>
                  <a:pt x="4016905" y="4415367"/>
                </a:lnTo>
                <a:lnTo>
                  <a:pt x="4011084" y="4413250"/>
                </a:lnTo>
                <a:lnTo>
                  <a:pt x="4005263" y="4412192"/>
                </a:lnTo>
                <a:lnTo>
                  <a:pt x="3998913" y="4411663"/>
                </a:lnTo>
                <a:lnTo>
                  <a:pt x="3993621" y="4411663"/>
                </a:lnTo>
                <a:lnTo>
                  <a:pt x="3988330" y="4412192"/>
                </a:lnTo>
                <a:lnTo>
                  <a:pt x="3983038" y="4413250"/>
                </a:lnTo>
                <a:lnTo>
                  <a:pt x="3977217" y="4414309"/>
                </a:lnTo>
                <a:lnTo>
                  <a:pt x="3972455" y="4415896"/>
                </a:lnTo>
                <a:lnTo>
                  <a:pt x="3967163" y="4418013"/>
                </a:lnTo>
                <a:lnTo>
                  <a:pt x="3957109" y="4423304"/>
                </a:lnTo>
                <a:lnTo>
                  <a:pt x="3947055" y="4429654"/>
                </a:lnTo>
                <a:lnTo>
                  <a:pt x="3937000" y="4435475"/>
                </a:lnTo>
                <a:lnTo>
                  <a:pt x="3917421" y="4449234"/>
                </a:lnTo>
                <a:lnTo>
                  <a:pt x="3907367" y="4455054"/>
                </a:lnTo>
                <a:lnTo>
                  <a:pt x="3896784" y="4459817"/>
                </a:lnTo>
                <a:lnTo>
                  <a:pt x="3892021" y="4461934"/>
                </a:lnTo>
                <a:lnTo>
                  <a:pt x="3886730" y="4463521"/>
                </a:lnTo>
                <a:lnTo>
                  <a:pt x="3881438" y="4465109"/>
                </a:lnTo>
                <a:lnTo>
                  <a:pt x="3875088" y="4465638"/>
                </a:lnTo>
                <a:lnTo>
                  <a:pt x="3869796" y="4466167"/>
                </a:lnTo>
                <a:lnTo>
                  <a:pt x="3863975" y="4466167"/>
                </a:lnTo>
                <a:lnTo>
                  <a:pt x="3857625" y="4465638"/>
                </a:lnTo>
                <a:lnTo>
                  <a:pt x="3851275" y="4464579"/>
                </a:lnTo>
                <a:lnTo>
                  <a:pt x="3838046" y="4461934"/>
                </a:lnTo>
                <a:lnTo>
                  <a:pt x="3825346" y="4459817"/>
                </a:lnTo>
                <a:lnTo>
                  <a:pt x="3812117" y="4458229"/>
                </a:lnTo>
                <a:lnTo>
                  <a:pt x="3798888" y="4457171"/>
                </a:lnTo>
                <a:lnTo>
                  <a:pt x="3786717" y="4456642"/>
                </a:lnTo>
                <a:lnTo>
                  <a:pt x="3773488" y="4456642"/>
                </a:lnTo>
                <a:lnTo>
                  <a:pt x="3760788" y="4457171"/>
                </a:lnTo>
                <a:lnTo>
                  <a:pt x="3748617" y="4458229"/>
                </a:lnTo>
                <a:lnTo>
                  <a:pt x="3723746" y="4460875"/>
                </a:lnTo>
                <a:lnTo>
                  <a:pt x="3698346" y="4464050"/>
                </a:lnTo>
                <a:lnTo>
                  <a:pt x="3649133" y="4471988"/>
                </a:lnTo>
                <a:lnTo>
                  <a:pt x="3624263" y="4475163"/>
                </a:lnTo>
                <a:lnTo>
                  <a:pt x="3598863" y="4477809"/>
                </a:lnTo>
                <a:lnTo>
                  <a:pt x="3586692" y="4478338"/>
                </a:lnTo>
                <a:lnTo>
                  <a:pt x="3573463" y="4478867"/>
                </a:lnTo>
                <a:lnTo>
                  <a:pt x="3560763" y="4478867"/>
                </a:lnTo>
                <a:lnTo>
                  <a:pt x="3548063" y="4478338"/>
                </a:lnTo>
                <a:lnTo>
                  <a:pt x="3535363" y="4477279"/>
                </a:lnTo>
                <a:lnTo>
                  <a:pt x="3522663" y="4475692"/>
                </a:lnTo>
                <a:lnTo>
                  <a:pt x="3509434" y="4473575"/>
                </a:lnTo>
                <a:lnTo>
                  <a:pt x="3496205" y="4470929"/>
                </a:lnTo>
                <a:lnTo>
                  <a:pt x="3482975" y="4466696"/>
                </a:lnTo>
                <a:lnTo>
                  <a:pt x="3469746" y="4462463"/>
                </a:lnTo>
                <a:lnTo>
                  <a:pt x="3455988" y="4457171"/>
                </a:lnTo>
                <a:lnTo>
                  <a:pt x="3442759" y="4450821"/>
                </a:lnTo>
                <a:lnTo>
                  <a:pt x="3407834" y="4455584"/>
                </a:lnTo>
                <a:lnTo>
                  <a:pt x="3372909" y="4460875"/>
                </a:lnTo>
                <a:lnTo>
                  <a:pt x="3338513" y="4466696"/>
                </a:lnTo>
                <a:lnTo>
                  <a:pt x="3304117" y="4473575"/>
                </a:lnTo>
                <a:lnTo>
                  <a:pt x="3235325" y="4485746"/>
                </a:lnTo>
                <a:lnTo>
                  <a:pt x="3200400" y="4492096"/>
                </a:lnTo>
                <a:lnTo>
                  <a:pt x="3166005" y="4497388"/>
                </a:lnTo>
                <a:lnTo>
                  <a:pt x="3131080" y="4502150"/>
                </a:lnTo>
                <a:lnTo>
                  <a:pt x="3096155" y="4506384"/>
                </a:lnTo>
                <a:lnTo>
                  <a:pt x="3060700" y="4510088"/>
                </a:lnTo>
                <a:lnTo>
                  <a:pt x="3043767" y="4511146"/>
                </a:lnTo>
                <a:lnTo>
                  <a:pt x="3025775" y="4511675"/>
                </a:lnTo>
                <a:lnTo>
                  <a:pt x="3007783" y="4512204"/>
                </a:lnTo>
                <a:lnTo>
                  <a:pt x="2989792" y="4512204"/>
                </a:lnTo>
                <a:lnTo>
                  <a:pt x="2971800" y="4512204"/>
                </a:lnTo>
                <a:lnTo>
                  <a:pt x="2953280" y="4511675"/>
                </a:lnTo>
                <a:lnTo>
                  <a:pt x="2935288" y="4510088"/>
                </a:lnTo>
                <a:lnTo>
                  <a:pt x="2916767" y="4508500"/>
                </a:lnTo>
                <a:lnTo>
                  <a:pt x="2898246" y="4506384"/>
                </a:lnTo>
                <a:lnTo>
                  <a:pt x="2879725" y="4503738"/>
                </a:lnTo>
                <a:lnTo>
                  <a:pt x="2869671" y="4501621"/>
                </a:lnTo>
                <a:lnTo>
                  <a:pt x="2859617" y="4499504"/>
                </a:lnTo>
                <a:lnTo>
                  <a:pt x="2850092" y="4496859"/>
                </a:lnTo>
                <a:lnTo>
                  <a:pt x="2840038" y="4493684"/>
                </a:lnTo>
                <a:lnTo>
                  <a:pt x="2820988" y="4485746"/>
                </a:lnTo>
                <a:lnTo>
                  <a:pt x="2801409" y="4477809"/>
                </a:lnTo>
                <a:lnTo>
                  <a:pt x="2782359" y="4469871"/>
                </a:lnTo>
                <a:lnTo>
                  <a:pt x="2763309" y="4461934"/>
                </a:lnTo>
                <a:lnTo>
                  <a:pt x="2753784" y="4458229"/>
                </a:lnTo>
                <a:lnTo>
                  <a:pt x="2744258" y="4455054"/>
                </a:lnTo>
                <a:lnTo>
                  <a:pt x="2734734" y="4452409"/>
                </a:lnTo>
                <a:lnTo>
                  <a:pt x="2725209" y="4449763"/>
                </a:lnTo>
                <a:lnTo>
                  <a:pt x="2692400" y="4458759"/>
                </a:lnTo>
                <a:lnTo>
                  <a:pt x="2681288" y="4460875"/>
                </a:lnTo>
                <a:lnTo>
                  <a:pt x="2671234" y="4464050"/>
                </a:lnTo>
                <a:lnTo>
                  <a:pt x="2650596" y="4470400"/>
                </a:lnTo>
                <a:lnTo>
                  <a:pt x="2629959" y="4476750"/>
                </a:lnTo>
                <a:lnTo>
                  <a:pt x="2609321" y="4483100"/>
                </a:lnTo>
                <a:lnTo>
                  <a:pt x="2598738" y="4485217"/>
                </a:lnTo>
                <a:lnTo>
                  <a:pt x="2588684" y="4488392"/>
                </a:lnTo>
                <a:lnTo>
                  <a:pt x="2577571" y="4489979"/>
                </a:lnTo>
                <a:lnTo>
                  <a:pt x="2566988" y="4491038"/>
                </a:lnTo>
                <a:lnTo>
                  <a:pt x="2555875" y="4491038"/>
                </a:lnTo>
                <a:lnTo>
                  <a:pt x="2544763" y="4491038"/>
                </a:lnTo>
                <a:lnTo>
                  <a:pt x="2533121" y="4489450"/>
                </a:lnTo>
                <a:lnTo>
                  <a:pt x="2520950" y="4486804"/>
                </a:lnTo>
                <a:lnTo>
                  <a:pt x="2487613" y="4493684"/>
                </a:lnTo>
                <a:lnTo>
                  <a:pt x="2453746" y="4500563"/>
                </a:lnTo>
                <a:lnTo>
                  <a:pt x="2386542" y="4515379"/>
                </a:lnTo>
                <a:lnTo>
                  <a:pt x="2319338" y="4530725"/>
                </a:lnTo>
                <a:lnTo>
                  <a:pt x="2286530" y="4538134"/>
                </a:lnTo>
                <a:lnTo>
                  <a:pt x="2252663" y="4545542"/>
                </a:lnTo>
                <a:lnTo>
                  <a:pt x="2218796" y="4552421"/>
                </a:lnTo>
                <a:lnTo>
                  <a:pt x="2185458" y="4558771"/>
                </a:lnTo>
                <a:lnTo>
                  <a:pt x="2151063" y="4564063"/>
                </a:lnTo>
                <a:lnTo>
                  <a:pt x="2116667" y="4569354"/>
                </a:lnTo>
                <a:lnTo>
                  <a:pt x="2082271" y="4573059"/>
                </a:lnTo>
                <a:lnTo>
                  <a:pt x="2047875" y="4575704"/>
                </a:lnTo>
                <a:lnTo>
                  <a:pt x="2030413" y="4576763"/>
                </a:lnTo>
                <a:lnTo>
                  <a:pt x="2012421" y="4577292"/>
                </a:lnTo>
                <a:lnTo>
                  <a:pt x="1994959" y="4577292"/>
                </a:lnTo>
                <a:lnTo>
                  <a:pt x="1976967" y="4577292"/>
                </a:lnTo>
                <a:lnTo>
                  <a:pt x="1948392" y="4582584"/>
                </a:lnTo>
                <a:lnTo>
                  <a:pt x="1941513" y="4590521"/>
                </a:lnTo>
                <a:lnTo>
                  <a:pt x="1934634" y="4596342"/>
                </a:lnTo>
                <a:lnTo>
                  <a:pt x="1927754" y="4602163"/>
                </a:lnTo>
                <a:lnTo>
                  <a:pt x="1920346" y="4607984"/>
                </a:lnTo>
                <a:lnTo>
                  <a:pt x="1912938" y="4612746"/>
                </a:lnTo>
                <a:lnTo>
                  <a:pt x="1905000" y="4616979"/>
                </a:lnTo>
                <a:lnTo>
                  <a:pt x="1897592" y="4621213"/>
                </a:lnTo>
                <a:lnTo>
                  <a:pt x="1889654" y="4624388"/>
                </a:lnTo>
                <a:lnTo>
                  <a:pt x="1881188" y="4628092"/>
                </a:lnTo>
                <a:lnTo>
                  <a:pt x="1873250" y="4630738"/>
                </a:lnTo>
                <a:lnTo>
                  <a:pt x="1856317" y="4635500"/>
                </a:lnTo>
                <a:lnTo>
                  <a:pt x="1839384" y="4639204"/>
                </a:lnTo>
                <a:lnTo>
                  <a:pt x="1821392" y="4642379"/>
                </a:lnTo>
                <a:lnTo>
                  <a:pt x="1786467" y="4648200"/>
                </a:lnTo>
                <a:lnTo>
                  <a:pt x="1769004" y="4650846"/>
                </a:lnTo>
                <a:lnTo>
                  <a:pt x="1751542" y="4653492"/>
                </a:lnTo>
                <a:lnTo>
                  <a:pt x="1734079" y="4657196"/>
                </a:lnTo>
                <a:lnTo>
                  <a:pt x="1717146" y="4661959"/>
                </a:lnTo>
                <a:lnTo>
                  <a:pt x="1709209" y="4665134"/>
                </a:lnTo>
                <a:lnTo>
                  <a:pt x="1700742" y="4668838"/>
                </a:lnTo>
                <a:lnTo>
                  <a:pt x="1692804" y="4672013"/>
                </a:lnTo>
                <a:lnTo>
                  <a:pt x="1684338" y="4675717"/>
                </a:lnTo>
                <a:lnTo>
                  <a:pt x="1676929" y="4679950"/>
                </a:lnTo>
                <a:lnTo>
                  <a:pt x="1668992" y="4683654"/>
                </a:lnTo>
                <a:lnTo>
                  <a:pt x="1660525" y="4686829"/>
                </a:lnTo>
                <a:lnTo>
                  <a:pt x="1652588" y="4690004"/>
                </a:lnTo>
                <a:lnTo>
                  <a:pt x="1635654" y="4694767"/>
                </a:lnTo>
                <a:lnTo>
                  <a:pt x="1618192" y="4698471"/>
                </a:lnTo>
                <a:lnTo>
                  <a:pt x="1600200" y="4701117"/>
                </a:lnTo>
                <a:lnTo>
                  <a:pt x="1582738" y="4703763"/>
                </a:lnTo>
                <a:lnTo>
                  <a:pt x="1546754" y="4707996"/>
                </a:lnTo>
                <a:lnTo>
                  <a:pt x="1528763" y="4710642"/>
                </a:lnTo>
                <a:lnTo>
                  <a:pt x="1510771" y="4712759"/>
                </a:lnTo>
                <a:lnTo>
                  <a:pt x="1493309" y="4715934"/>
                </a:lnTo>
                <a:lnTo>
                  <a:pt x="1475846" y="4720167"/>
                </a:lnTo>
                <a:lnTo>
                  <a:pt x="1467379" y="4722813"/>
                </a:lnTo>
                <a:lnTo>
                  <a:pt x="1458384" y="4725459"/>
                </a:lnTo>
                <a:lnTo>
                  <a:pt x="1450446" y="4728634"/>
                </a:lnTo>
                <a:lnTo>
                  <a:pt x="1441450" y="4732338"/>
                </a:lnTo>
                <a:lnTo>
                  <a:pt x="1433513" y="4736042"/>
                </a:lnTo>
                <a:lnTo>
                  <a:pt x="1425046" y="4740275"/>
                </a:lnTo>
                <a:lnTo>
                  <a:pt x="1417638" y="4745038"/>
                </a:lnTo>
                <a:lnTo>
                  <a:pt x="1409700" y="4750859"/>
                </a:lnTo>
                <a:lnTo>
                  <a:pt x="1405996" y="4752446"/>
                </a:lnTo>
                <a:lnTo>
                  <a:pt x="1402821" y="4754034"/>
                </a:lnTo>
                <a:lnTo>
                  <a:pt x="1399117" y="4755092"/>
                </a:lnTo>
                <a:lnTo>
                  <a:pt x="1395413" y="4755621"/>
                </a:lnTo>
                <a:lnTo>
                  <a:pt x="1391179" y="4756150"/>
                </a:lnTo>
                <a:lnTo>
                  <a:pt x="1387475" y="4755621"/>
                </a:lnTo>
                <a:lnTo>
                  <a:pt x="1378479" y="4754034"/>
                </a:lnTo>
                <a:lnTo>
                  <a:pt x="1370013" y="4751388"/>
                </a:lnTo>
                <a:lnTo>
                  <a:pt x="1360488" y="4748213"/>
                </a:lnTo>
                <a:lnTo>
                  <a:pt x="1341438" y="4739217"/>
                </a:lnTo>
                <a:lnTo>
                  <a:pt x="1332442" y="4735513"/>
                </a:lnTo>
                <a:lnTo>
                  <a:pt x="1322388" y="4731809"/>
                </a:lnTo>
                <a:lnTo>
                  <a:pt x="1312863" y="4728634"/>
                </a:lnTo>
                <a:lnTo>
                  <a:pt x="1302809" y="4725988"/>
                </a:lnTo>
                <a:lnTo>
                  <a:pt x="1298046" y="4725459"/>
                </a:lnTo>
                <a:lnTo>
                  <a:pt x="1293813" y="4724929"/>
                </a:lnTo>
                <a:lnTo>
                  <a:pt x="1289050" y="4724929"/>
                </a:lnTo>
                <a:lnTo>
                  <a:pt x="1284288" y="4725459"/>
                </a:lnTo>
                <a:lnTo>
                  <a:pt x="1279525" y="4727046"/>
                </a:lnTo>
                <a:lnTo>
                  <a:pt x="1275292" y="4728634"/>
                </a:lnTo>
                <a:lnTo>
                  <a:pt x="1271059" y="4730750"/>
                </a:lnTo>
                <a:lnTo>
                  <a:pt x="1266296" y="4733396"/>
                </a:lnTo>
                <a:lnTo>
                  <a:pt x="1256242" y="4730750"/>
                </a:lnTo>
                <a:lnTo>
                  <a:pt x="1245129" y="4728634"/>
                </a:lnTo>
                <a:lnTo>
                  <a:pt x="1234546" y="4727575"/>
                </a:lnTo>
                <a:lnTo>
                  <a:pt x="1222904" y="4727046"/>
                </a:lnTo>
                <a:lnTo>
                  <a:pt x="1212321" y="4725459"/>
                </a:lnTo>
                <a:lnTo>
                  <a:pt x="1201209" y="4724400"/>
                </a:lnTo>
                <a:lnTo>
                  <a:pt x="1190625" y="4722284"/>
                </a:lnTo>
                <a:lnTo>
                  <a:pt x="1185334" y="4721225"/>
                </a:lnTo>
                <a:lnTo>
                  <a:pt x="1180042" y="4719638"/>
                </a:lnTo>
                <a:lnTo>
                  <a:pt x="1175279" y="4717521"/>
                </a:lnTo>
                <a:lnTo>
                  <a:pt x="1171046" y="4715404"/>
                </a:lnTo>
                <a:lnTo>
                  <a:pt x="1165754" y="4712759"/>
                </a:lnTo>
                <a:lnTo>
                  <a:pt x="1161521" y="4709584"/>
                </a:lnTo>
                <a:lnTo>
                  <a:pt x="1157288" y="4705350"/>
                </a:lnTo>
                <a:lnTo>
                  <a:pt x="1153584" y="4701646"/>
                </a:lnTo>
                <a:lnTo>
                  <a:pt x="1149879" y="4696884"/>
                </a:lnTo>
                <a:lnTo>
                  <a:pt x="1145646" y="4691592"/>
                </a:lnTo>
                <a:lnTo>
                  <a:pt x="1142471" y="4685242"/>
                </a:lnTo>
                <a:lnTo>
                  <a:pt x="1139825" y="4678363"/>
                </a:lnTo>
                <a:lnTo>
                  <a:pt x="1137179" y="4670954"/>
                </a:lnTo>
                <a:lnTo>
                  <a:pt x="1134534" y="4662488"/>
                </a:lnTo>
                <a:lnTo>
                  <a:pt x="1132946" y="4653492"/>
                </a:lnTo>
                <a:lnTo>
                  <a:pt x="1131359" y="4643438"/>
                </a:lnTo>
                <a:lnTo>
                  <a:pt x="1129771" y="4632854"/>
                </a:lnTo>
                <a:lnTo>
                  <a:pt x="1128713" y="4620684"/>
                </a:lnTo>
                <a:lnTo>
                  <a:pt x="1128184" y="4615921"/>
                </a:lnTo>
                <a:lnTo>
                  <a:pt x="1126596" y="4611688"/>
                </a:lnTo>
                <a:lnTo>
                  <a:pt x="1125009" y="4607984"/>
                </a:lnTo>
                <a:lnTo>
                  <a:pt x="1123421" y="4604809"/>
                </a:lnTo>
                <a:lnTo>
                  <a:pt x="1121304" y="4602692"/>
                </a:lnTo>
                <a:lnTo>
                  <a:pt x="1118659" y="4600575"/>
                </a:lnTo>
                <a:lnTo>
                  <a:pt x="1116013" y="4599517"/>
                </a:lnTo>
                <a:lnTo>
                  <a:pt x="1112838" y="4598459"/>
                </a:lnTo>
                <a:lnTo>
                  <a:pt x="1109663" y="4597929"/>
                </a:lnTo>
                <a:lnTo>
                  <a:pt x="1105959" y="4597929"/>
                </a:lnTo>
                <a:lnTo>
                  <a:pt x="1099079" y="4598459"/>
                </a:lnTo>
                <a:lnTo>
                  <a:pt x="1092200" y="4600046"/>
                </a:lnTo>
                <a:lnTo>
                  <a:pt x="1085321" y="4601634"/>
                </a:lnTo>
                <a:lnTo>
                  <a:pt x="1077913" y="4603750"/>
                </a:lnTo>
                <a:lnTo>
                  <a:pt x="1070504" y="4605338"/>
                </a:lnTo>
                <a:lnTo>
                  <a:pt x="1063625" y="4605867"/>
                </a:lnTo>
                <a:lnTo>
                  <a:pt x="1057275" y="4605867"/>
                </a:lnTo>
                <a:lnTo>
                  <a:pt x="1052513" y="4604809"/>
                </a:lnTo>
                <a:lnTo>
                  <a:pt x="1047221" y="4602692"/>
                </a:lnTo>
                <a:lnTo>
                  <a:pt x="1042988" y="4600046"/>
                </a:lnTo>
                <a:lnTo>
                  <a:pt x="1039813" y="4596871"/>
                </a:lnTo>
                <a:lnTo>
                  <a:pt x="1037167" y="4592638"/>
                </a:lnTo>
                <a:lnTo>
                  <a:pt x="1034521" y="4587346"/>
                </a:lnTo>
                <a:lnTo>
                  <a:pt x="1033463" y="4580996"/>
                </a:lnTo>
                <a:lnTo>
                  <a:pt x="1032404" y="4574646"/>
                </a:lnTo>
                <a:lnTo>
                  <a:pt x="1031875" y="4566709"/>
                </a:lnTo>
                <a:lnTo>
                  <a:pt x="1032404" y="4558771"/>
                </a:lnTo>
                <a:lnTo>
                  <a:pt x="1033463" y="4550304"/>
                </a:lnTo>
                <a:lnTo>
                  <a:pt x="1035050" y="4540250"/>
                </a:lnTo>
                <a:lnTo>
                  <a:pt x="1020763" y="4510088"/>
                </a:lnTo>
                <a:lnTo>
                  <a:pt x="1007004" y="4479396"/>
                </a:lnTo>
                <a:lnTo>
                  <a:pt x="1002771" y="4468284"/>
                </a:lnTo>
                <a:lnTo>
                  <a:pt x="999596" y="4456642"/>
                </a:lnTo>
                <a:lnTo>
                  <a:pt x="997479" y="4445529"/>
                </a:lnTo>
                <a:lnTo>
                  <a:pt x="996950" y="4434946"/>
                </a:lnTo>
                <a:lnTo>
                  <a:pt x="996950" y="4429654"/>
                </a:lnTo>
                <a:lnTo>
                  <a:pt x="997479" y="4424363"/>
                </a:lnTo>
                <a:lnTo>
                  <a:pt x="998538" y="4420129"/>
                </a:lnTo>
                <a:lnTo>
                  <a:pt x="999596" y="4415896"/>
                </a:lnTo>
                <a:lnTo>
                  <a:pt x="1001183" y="4411663"/>
                </a:lnTo>
                <a:lnTo>
                  <a:pt x="1003300" y="4407429"/>
                </a:lnTo>
                <a:lnTo>
                  <a:pt x="1005417" y="4403725"/>
                </a:lnTo>
                <a:lnTo>
                  <a:pt x="1008592" y="4400550"/>
                </a:lnTo>
                <a:lnTo>
                  <a:pt x="1013883" y="4396317"/>
                </a:lnTo>
                <a:lnTo>
                  <a:pt x="1018646" y="4393671"/>
                </a:lnTo>
                <a:lnTo>
                  <a:pt x="1020763" y="4393142"/>
                </a:lnTo>
                <a:lnTo>
                  <a:pt x="1022879" y="4392613"/>
                </a:lnTo>
                <a:lnTo>
                  <a:pt x="1024467" y="4392613"/>
                </a:lnTo>
                <a:lnTo>
                  <a:pt x="1026583" y="4392613"/>
                </a:lnTo>
                <a:lnTo>
                  <a:pt x="1030288" y="4394200"/>
                </a:lnTo>
                <a:lnTo>
                  <a:pt x="1033463" y="4396846"/>
                </a:lnTo>
                <a:lnTo>
                  <a:pt x="1036108" y="4400021"/>
                </a:lnTo>
                <a:lnTo>
                  <a:pt x="1038754" y="4404254"/>
                </a:lnTo>
                <a:lnTo>
                  <a:pt x="1042988" y="4413779"/>
                </a:lnTo>
                <a:lnTo>
                  <a:pt x="1048279" y="4423834"/>
                </a:lnTo>
                <a:lnTo>
                  <a:pt x="1050396" y="4429125"/>
                </a:lnTo>
                <a:lnTo>
                  <a:pt x="1053042" y="4433888"/>
                </a:lnTo>
                <a:lnTo>
                  <a:pt x="1055688" y="4437592"/>
                </a:lnTo>
                <a:lnTo>
                  <a:pt x="1058334" y="4440767"/>
                </a:lnTo>
                <a:lnTo>
                  <a:pt x="1060979" y="4442884"/>
                </a:lnTo>
                <a:lnTo>
                  <a:pt x="1063096" y="4443942"/>
                </a:lnTo>
                <a:lnTo>
                  <a:pt x="1065213" y="4445000"/>
                </a:lnTo>
                <a:lnTo>
                  <a:pt x="1066800" y="4445529"/>
                </a:lnTo>
                <a:lnTo>
                  <a:pt x="1069446" y="4445529"/>
                </a:lnTo>
                <a:lnTo>
                  <a:pt x="1071034" y="4445000"/>
                </a:lnTo>
                <a:lnTo>
                  <a:pt x="1074209" y="4443413"/>
                </a:lnTo>
                <a:lnTo>
                  <a:pt x="1077384" y="4441296"/>
                </a:lnTo>
                <a:lnTo>
                  <a:pt x="1080559" y="4438121"/>
                </a:lnTo>
                <a:lnTo>
                  <a:pt x="1085850" y="4432300"/>
                </a:lnTo>
                <a:lnTo>
                  <a:pt x="1079500" y="4404254"/>
                </a:lnTo>
                <a:lnTo>
                  <a:pt x="1073679" y="4376738"/>
                </a:lnTo>
                <a:lnTo>
                  <a:pt x="1062567" y="4321704"/>
                </a:lnTo>
                <a:lnTo>
                  <a:pt x="1057275" y="4293659"/>
                </a:lnTo>
                <a:lnTo>
                  <a:pt x="1050925" y="4265613"/>
                </a:lnTo>
                <a:lnTo>
                  <a:pt x="1046692" y="4251854"/>
                </a:lnTo>
                <a:lnTo>
                  <a:pt x="1042988" y="4237038"/>
                </a:lnTo>
                <a:lnTo>
                  <a:pt x="1038754" y="4222750"/>
                </a:lnTo>
                <a:lnTo>
                  <a:pt x="1033992" y="4208463"/>
                </a:lnTo>
                <a:lnTo>
                  <a:pt x="1030288" y="4197879"/>
                </a:lnTo>
                <a:lnTo>
                  <a:pt x="1026583" y="4187825"/>
                </a:lnTo>
                <a:lnTo>
                  <a:pt x="1024467" y="4179358"/>
                </a:lnTo>
                <a:lnTo>
                  <a:pt x="1023408" y="4172479"/>
                </a:lnTo>
                <a:lnTo>
                  <a:pt x="1022350" y="4165600"/>
                </a:lnTo>
                <a:lnTo>
                  <a:pt x="1022350" y="4160838"/>
                </a:lnTo>
                <a:lnTo>
                  <a:pt x="1022879" y="4156604"/>
                </a:lnTo>
                <a:lnTo>
                  <a:pt x="1023938" y="4152900"/>
                </a:lnTo>
                <a:lnTo>
                  <a:pt x="1025525" y="4150254"/>
                </a:lnTo>
                <a:lnTo>
                  <a:pt x="1028171" y="4148138"/>
                </a:lnTo>
                <a:lnTo>
                  <a:pt x="1030817" y="4146550"/>
                </a:lnTo>
                <a:lnTo>
                  <a:pt x="1033463" y="4146021"/>
                </a:lnTo>
                <a:lnTo>
                  <a:pt x="1036638" y="4146021"/>
                </a:lnTo>
                <a:lnTo>
                  <a:pt x="1040342" y="4146021"/>
                </a:lnTo>
                <a:lnTo>
                  <a:pt x="1048809" y="4148138"/>
                </a:lnTo>
                <a:lnTo>
                  <a:pt x="1057275" y="4151313"/>
                </a:lnTo>
                <a:lnTo>
                  <a:pt x="1066271" y="4155017"/>
                </a:lnTo>
                <a:lnTo>
                  <a:pt x="1076325" y="4158721"/>
                </a:lnTo>
                <a:lnTo>
                  <a:pt x="1085321" y="4161896"/>
                </a:lnTo>
                <a:lnTo>
                  <a:pt x="1094317" y="4164013"/>
                </a:lnTo>
                <a:lnTo>
                  <a:pt x="1098021" y="4164542"/>
                </a:lnTo>
                <a:lnTo>
                  <a:pt x="1101725" y="4165071"/>
                </a:lnTo>
                <a:lnTo>
                  <a:pt x="1105429" y="4164542"/>
                </a:lnTo>
                <a:lnTo>
                  <a:pt x="1109134" y="4164013"/>
                </a:lnTo>
                <a:lnTo>
                  <a:pt x="1111779" y="4162425"/>
                </a:lnTo>
                <a:lnTo>
                  <a:pt x="1113896" y="4160308"/>
                </a:lnTo>
                <a:lnTo>
                  <a:pt x="1114954" y="4154488"/>
                </a:lnTo>
                <a:lnTo>
                  <a:pt x="1116013" y="4148667"/>
                </a:lnTo>
                <a:lnTo>
                  <a:pt x="1117600" y="4143904"/>
                </a:lnTo>
                <a:lnTo>
                  <a:pt x="1119188" y="4139142"/>
                </a:lnTo>
                <a:lnTo>
                  <a:pt x="1120775" y="4134908"/>
                </a:lnTo>
                <a:lnTo>
                  <a:pt x="1122892" y="4130675"/>
                </a:lnTo>
                <a:lnTo>
                  <a:pt x="1125538" y="4126971"/>
                </a:lnTo>
                <a:lnTo>
                  <a:pt x="1128184" y="4123267"/>
                </a:lnTo>
                <a:lnTo>
                  <a:pt x="1134004" y="4117446"/>
                </a:lnTo>
                <a:lnTo>
                  <a:pt x="1140354" y="4112683"/>
                </a:lnTo>
                <a:lnTo>
                  <a:pt x="1146704" y="4107392"/>
                </a:lnTo>
                <a:lnTo>
                  <a:pt x="1154642" y="4103688"/>
                </a:lnTo>
                <a:lnTo>
                  <a:pt x="1169459" y="4097338"/>
                </a:lnTo>
                <a:lnTo>
                  <a:pt x="1184275" y="4090458"/>
                </a:lnTo>
                <a:lnTo>
                  <a:pt x="1192213" y="4086225"/>
                </a:lnTo>
                <a:lnTo>
                  <a:pt x="1199092" y="4081992"/>
                </a:lnTo>
                <a:lnTo>
                  <a:pt x="1205442" y="4077229"/>
                </a:lnTo>
                <a:lnTo>
                  <a:pt x="1211792" y="4071408"/>
                </a:lnTo>
                <a:lnTo>
                  <a:pt x="1213909" y="4068233"/>
                </a:lnTo>
                <a:lnTo>
                  <a:pt x="1216554" y="4066646"/>
                </a:lnTo>
                <a:lnTo>
                  <a:pt x="1219200" y="4065058"/>
                </a:lnTo>
                <a:lnTo>
                  <a:pt x="1221846" y="4064529"/>
                </a:lnTo>
                <a:lnTo>
                  <a:pt x="1224492" y="4064529"/>
                </a:lnTo>
                <a:lnTo>
                  <a:pt x="1227667" y="4065058"/>
                </a:lnTo>
                <a:lnTo>
                  <a:pt x="1230313" y="4066117"/>
                </a:lnTo>
                <a:lnTo>
                  <a:pt x="1232959" y="4067704"/>
                </a:lnTo>
                <a:lnTo>
                  <a:pt x="1235075" y="4070350"/>
                </a:lnTo>
                <a:lnTo>
                  <a:pt x="1237721" y="4072996"/>
                </a:lnTo>
                <a:lnTo>
                  <a:pt x="1239838" y="4076171"/>
                </a:lnTo>
                <a:lnTo>
                  <a:pt x="1241954" y="4079875"/>
                </a:lnTo>
                <a:lnTo>
                  <a:pt x="1243542" y="4084108"/>
                </a:lnTo>
                <a:lnTo>
                  <a:pt x="1245659" y="4088871"/>
                </a:lnTo>
                <a:lnTo>
                  <a:pt x="1246717" y="4094163"/>
                </a:lnTo>
                <a:lnTo>
                  <a:pt x="1248834" y="4099454"/>
                </a:lnTo>
                <a:lnTo>
                  <a:pt x="1253067" y="4121150"/>
                </a:lnTo>
                <a:lnTo>
                  <a:pt x="1258888" y="4142317"/>
                </a:lnTo>
                <a:lnTo>
                  <a:pt x="1271059" y="4184650"/>
                </a:lnTo>
                <a:lnTo>
                  <a:pt x="1303338" y="4183063"/>
                </a:lnTo>
                <a:lnTo>
                  <a:pt x="1312863" y="4010554"/>
                </a:lnTo>
                <a:lnTo>
                  <a:pt x="1299104" y="3995738"/>
                </a:lnTo>
                <a:lnTo>
                  <a:pt x="1287992" y="3981979"/>
                </a:lnTo>
                <a:lnTo>
                  <a:pt x="1278467" y="3969279"/>
                </a:lnTo>
                <a:lnTo>
                  <a:pt x="1271059" y="3958167"/>
                </a:lnTo>
                <a:lnTo>
                  <a:pt x="1264709" y="3947583"/>
                </a:lnTo>
                <a:lnTo>
                  <a:pt x="1259946" y="3938588"/>
                </a:lnTo>
                <a:lnTo>
                  <a:pt x="1257300" y="3929592"/>
                </a:lnTo>
                <a:lnTo>
                  <a:pt x="1255713" y="3921654"/>
                </a:lnTo>
                <a:lnTo>
                  <a:pt x="1255184" y="3914775"/>
                </a:lnTo>
                <a:lnTo>
                  <a:pt x="1255713" y="3908425"/>
                </a:lnTo>
                <a:lnTo>
                  <a:pt x="1257829" y="3902604"/>
                </a:lnTo>
                <a:lnTo>
                  <a:pt x="1260475" y="3897313"/>
                </a:lnTo>
                <a:lnTo>
                  <a:pt x="1264179" y="3893079"/>
                </a:lnTo>
                <a:lnTo>
                  <a:pt x="1268942" y="3888317"/>
                </a:lnTo>
                <a:lnTo>
                  <a:pt x="1273704" y="3884083"/>
                </a:lnTo>
                <a:lnTo>
                  <a:pt x="1278996" y="3880379"/>
                </a:lnTo>
                <a:lnTo>
                  <a:pt x="1285346" y="3877204"/>
                </a:lnTo>
                <a:lnTo>
                  <a:pt x="1291696" y="3874029"/>
                </a:lnTo>
                <a:lnTo>
                  <a:pt x="1305454" y="3867150"/>
                </a:lnTo>
                <a:lnTo>
                  <a:pt x="1319213" y="3860271"/>
                </a:lnTo>
                <a:lnTo>
                  <a:pt x="1326092" y="3856567"/>
                </a:lnTo>
                <a:lnTo>
                  <a:pt x="1332971" y="3852863"/>
                </a:lnTo>
                <a:lnTo>
                  <a:pt x="1338792" y="3848100"/>
                </a:lnTo>
                <a:lnTo>
                  <a:pt x="1344613" y="3843867"/>
                </a:lnTo>
                <a:lnTo>
                  <a:pt x="1349904" y="3839104"/>
                </a:lnTo>
                <a:lnTo>
                  <a:pt x="1354667" y="3833813"/>
                </a:lnTo>
                <a:lnTo>
                  <a:pt x="1358371" y="3826933"/>
                </a:lnTo>
                <a:lnTo>
                  <a:pt x="1361017" y="3820583"/>
                </a:lnTo>
                <a:lnTo>
                  <a:pt x="1363134" y="3813175"/>
                </a:lnTo>
                <a:lnTo>
                  <a:pt x="1364192" y="3804708"/>
                </a:lnTo>
                <a:lnTo>
                  <a:pt x="1056746" y="3895196"/>
                </a:lnTo>
                <a:lnTo>
                  <a:pt x="1024467" y="3882496"/>
                </a:lnTo>
                <a:lnTo>
                  <a:pt x="992717" y="3869796"/>
                </a:lnTo>
                <a:lnTo>
                  <a:pt x="976842" y="3863975"/>
                </a:lnTo>
                <a:lnTo>
                  <a:pt x="960967" y="3858154"/>
                </a:lnTo>
                <a:lnTo>
                  <a:pt x="944563" y="3852863"/>
                </a:lnTo>
                <a:lnTo>
                  <a:pt x="929217" y="3848100"/>
                </a:lnTo>
                <a:lnTo>
                  <a:pt x="920221" y="3845454"/>
                </a:lnTo>
                <a:lnTo>
                  <a:pt x="911754" y="3842279"/>
                </a:lnTo>
                <a:lnTo>
                  <a:pt x="903817" y="3839104"/>
                </a:lnTo>
                <a:lnTo>
                  <a:pt x="895879" y="3835400"/>
                </a:lnTo>
                <a:lnTo>
                  <a:pt x="889000" y="3831167"/>
                </a:lnTo>
                <a:lnTo>
                  <a:pt x="881592" y="3825875"/>
                </a:lnTo>
                <a:lnTo>
                  <a:pt x="875242" y="3820583"/>
                </a:lnTo>
                <a:lnTo>
                  <a:pt x="869421" y="3814763"/>
                </a:lnTo>
                <a:lnTo>
                  <a:pt x="863600" y="3807883"/>
                </a:lnTo>
                <a:lnTo>
                  <a:pt x="858308" y="3801004"/>
                </a:lnTo>
                <a:lnTo>
                  <a:pt x="853546" y="3794125"/>
                </a:lnTo>
                <a:lnTo>
                  <a:pt x="849313" y="3785658"/>
                </a:lnTo>
                <a:lnTo>
                  <a:pt x="845608" y="3777192"/>
                </a:lnTo>
                <a:lnTo>
                  <a:pt x="842434" y="3767138"/>
                </a:lnTo>
                <a:lnTo>
                  <a:pt x="839788" y="3757613"/>
                </a:lnTo>
                <a:lnTo>
                  <a:pt x="837671" y="3746500"/>
                </a:lnTo>
                <a:lnTo>
                  <a:pt x="836613" y="3736975"/>
                </a:lnTo>
                <a:lnTo>
                  <a:pt x="836083" y="3726921"/>
                </a:lnTo>
                <a:lnTo>
                  <a:pt x="836083" y="3717396"/>
                </a:lnTo>
                <a:lnTo>
                  <a:pt x="836613" y="3708400"/>
                </a:lnTo>
                <a:lnTo>
                  <a:pt x="837671" y="3700463"/>
                </a:lnTo>
                <a:lnTo>
                  <a:pt x="839788" y="3692525"/>
                </a:lnTo>
                <a:lnTo>
                  <a:pt x="841904" y="3684588"/>
                </a:lnTo>
                <a:lnTo>
                  <a:pt x="845079" y="3677708"/>
                </a:lnTo>
                <a:lnTo>
                  <a:pt x="849313" y="3670829"/>
                </a:lnTo>
                <a:lnTo>
                  <a:pt x="853546" y="3664479"/>
                </a:lnTo>
                <a:lnTo>
                  <a:pt x="857779" y="3658658"/>
                </a:lnTo>
                <a:lnTo>
                  <a:pt x="863071" y="3653367"/>
                </a:lnTo>
                <a:lnTo>
                  <a:pt x="868892" y="3648075"/>
                </a:lnTo>
                <a:lnTo>
                  <a:pt x="874713" y="3643842"/>
                </a:lnTo>
                <a:lnTo>
                  <a:pt x="881063" y="3639608"/>
                </a:lnTo>
                <a:lnTo>
                  <a:pt x="888471" y="3635904"/>
                </a:lnTo>
                <a:lnTo>
                  <a:pt x="899054" y="3630613"/>
                </a:lnTo>
                <a:lnTo>
                  <a:pt x="910167" y="3625850"/>
                </a:lnTo>
                <a:lnTo>
                  <a:pt x="920750" y="3622146"/>
                </a:lnTo>
                <a:lnTo>
                  <a:pt x="932392" y="3618442"/>
                </a:lnTo>
                <a:lnTo>
                  <a:pt x="955146" y="3611033"/>
                </a:lnTo>
                <a:lnTo>
                  <a:pt x="977371" y="3604154"/>
                </a:lnTo>
                <a:lnTo>
                  <a:pt x="999596" y="3596746"/>
                </a:lnTo>
                <a:lnTo>
                  <a:pt x="1011238" y="3592513"/>
                </a:lnTo>
                <a:lnTo>
                  <a:pt x="1021292" y="3587221"/>
                </a:lnTo>
                <a:lnTo>
                  <a:pt x="1032404" y="3582458"/>
                </a:lnTo>
                <a:lnTo>
                  <a:pt x="1042459" y="3576638"/>
                </a:lnTo>
                <a:lnTo>
                  <a:pt x="1052513" y="3569229"/>
                </a:lnTo>
                <a:lnTo>
                  <a:pt x="1062038" y="3562350"/>
                </a:lnTo>
                <a:lnTo>
                  <a:pt x="1065742" y="3558646"/>
                </a:lnTo>
                <a:lnTo>
                  <a:pt x="1069975" y="3554942"/>
                </a:lnTo>
                <a:lnTo>
                  <a:pt x="1076325" y="3546475"/>
                </a:lnTo>
                <a:lnTo>
                  <a:pt x="1090084" y="3528483"/>
                </a:lnTo>
                <a:lnTo>
                  <a:pt x="1092200" y="3534833"/>
                </a:lnTo>
                <a:lnTo>
                  <a:pt x="1094846" y="3540125"/>
                </a:lnTo>
                <a:lnTo>
                  <a:pt x="1098550" y="3539067"/>
                </a:lnTo>
                <a:lnTo>
                  <a:pt x="1094317" y="3534304"/>
                </a:lnTo>
                <a:lnTo>
                  <a:pt x="1090084" y="3528483"/>
                </a:lnTo>
                <a:lnTo>
                  <a:pt x="1094846" y="3523192"/>
                </a:lnTo>
                <a:lnTo>
                  <a:pt x="1099609" y="3517900"/>
                </a:lnTo>
                <a:lnTo>
                  <a:pt x="1104371" y="3513138"/>
                </a:lnTo>
                <a:lnTo>
                  <a:pt x="1110192" y="3507846"/>
                </a:lnTo>
                <a:lnTo>
                  <a:pt x="1115484" y="3504142"/>
                </a:lnTo>
                <a:lnTo>
                  <a:pt x="1121304" y="3500438"/>
                </a:lnTo>
                <a:lnTo>
                  <a:pt x="1127125" y="3497263"/>
                </a:lnTo>
                <a:lnTo>
                  <a:pt x="1132946" y="3494617"/>
                </a:lnTo>
                <a:lnTo>
                  <a:pt x="1139296" y="3491442"/>
                </a:lnTo>
                <a:lnTo>
                  <a:pt x="1145117" y="3489325"/>
                </a:lnTo>
                <a:lnTo>
                  <a:pt x="1157817" y="3485621"/>
                </a:lnTo>
                <a:lnTo>
                  <a:pt x="1171046" y="3482446"/>
                </a:lnTo>
                <a:lnTo>
                  <a:pt x="1183746" y="3480858"/>
                </a:lnTo>
                <a:lnTo>
                  <a:pt x="1197504" y="3479271"/>
                </a:lnTo>
                <a:lnTo>
                  <a:pt x="1211263" y="3478213"/>
                </a:lnTo>
                <a:lnTo>
                  <a:pt x="1238779" y="3476096"/>
                </a:lnTo>
                <a:lnTo>
                  <a:pt x="1252538" y="3475038"/>
                </a:lnTo>
                <a:lnTo>
                  <a:pt x="1265767" y="3473979"/>
                </a:lnTo>
                <a:lnTo>
                  <a:pt x="1278996" y="3471333"/>
                </a:lnTo>
                <a:lnTo>
                  <a:pt x="1292225" y="3469217"/>
                </a:lnTo>
                <a:lnTo>
                  <a:pt x="1290109" y="3460221"/>
                </a:lnTo>
                <a:lnTo>
                  <a:pt x="1287463" y="3453342"/>
                </a:lnTo>
                <a:lnTo>
                  <a:pt x="1283759" y="3447521"/>
                </a:lnTo>
                <a:lnTo>
                  <a:pt x="1281113" y="3443288"/>
                </a:lnTo>
                <a:lnTo>
                  <a:pt x="1277938" y="3440642"/>
                </a:lnTo>
                <a:lnTo>
                  <a:pt x="1274763" y="3438525"/>
                </a:lnTo>
                <a:lnTo>
                  <a:pt x="1271588" y="3437467"/>
                </a:lnTo>
                <a:lnTo>
                  <a:pt x="1268413" y="3436938"/>
                </a:lnTo>
                <a:lnTo>
                  <a:pt x="1264179" y="3436938"/>
                </a:lnTo>
                <a:lnTo>
                  <a:pt x="1261004" y="3437467"/>
                </a:lnTo>
                <a:lnTo>
                  <a:pt x="1254125" y="3439054"/>
                </a:lnTo>
                <a:lnTo>
                  <a:pt x="1247775" y="3440642"/>
                </a:lnTo>
                <a:lnTo>
                  <a:pt x="1244071" y="3440642"/>
                </a:lnTo>
                <a:lnTo>
                  <a:pt x="1240896" y="3440113"/>
                </a:lnTo>
                <a:lnTo>
                  <a:pt x="1233488" y="3438525"/>
                </a:lnTo>
                <a:lnTo>
                  <a:pt x="1225550" y="3435879"/>
                </a:lnTo>
                <a:lnTo>
                  <a:pt x="1218142" y="3432175"/>
                </a:lnTo>
                <a:lnTo>
                  <a:pt x="1210204" y="3428471"/>
                </a:lnTo>
                <a:lnTo>
                  <a:pt x="1202267" y="3424238"/>
                </a:lnTo>
                <a:lnTo>
                  <a:pt x="1194859" y="3420004"/>
                </a:lnTo>
                <a:lnTo>
                  <a:pt x="1187979" y="3415242"/>
                </a:lnTo>
                <a:lnTo>
                  <a:pt x="1180571" y="3409421"/>
                </a:lnTo>
                <a:lnTo>
                  <a:pt x="1174750" y="3404129"/>
                </a:lnTo>
                <a:lnTo>
                  <a:pt x="1168929" y="3398838"/>
                </a:lnTo>
                <a:lnTo>
                  <a:pt x="1163638" y="3393546"/>
                </a:lnTo>
                <a:lnTo>
                  <a:pt x="1159934" y="3387725"/>
                </a:lnTo>
                <a:lnTo>
                  <a:pt x="1157288" y="3382433"/>
                </a:lnTo>
                <a:lnTo>
                  <a:pt x="1155700" y="3377671"/>
                </a:lnTo>
                <a:lnTo>
                  <a:pt x="1155171" y="3375025"/>
                </a:lnTo>
                <a:lnTo>
                  <a:pt x="1155171" y="3372379"/>
                </a:lnTo>
                <a:lnTo>
                  <a:pt x="1155171" y="3369733"/>
                </a:lnTo>
                <a:lnTo>
                  <a:pt x="1156229" y="3367617"/>
                </a:lnTo>
                <a:lnTo>
                  <a:pt x="1161521" y="3351742"/>
                </a:lnTo>
                <a:lnTo>
                  <a:pt x="1166813" y="3333750"/>
                </a:lnTo>
                <a:lnTo>
                  <a:pt x="1174221" y="3315229"/>
                </a:lnTo>
                <a:lnTo>
                  <a:pt x="1177925" y="3305704"/>
                </a:lnTo>
                <a:lnTo>
                  <a:pt x="1181629" y="3297767"/>
                </a:lnTo>
                <a:lnTo>
                  <a:pt x="1186392" y="3289829"/>
                </a:lnTo>
                <a:lnTo>
                  <a:pt x="1191684" y="3282950"/>
                </a:lnTo>
                <a:lnTo>
                  <a:pt x="1196975" y="3277658"/>
                </a:lnTo>
                <a:lnTo>
                  <a:pt x="1200150" y="3275013"/>
                </a:lnTo>
                <a:lnTo>
                  <a:pt x="1202796" y="3272896"/>
                </a:lnTo>
                <a:lnTo>
                  <a:pt x="1205971" y="3271308"/>
                </a:lnTo>
                <a:lnTo>
                  <a:pt x="1210204" y="3270250"/>
                </a:lnTo>
                <a:lnTo>
                  <a:pt x="1213379" y="3269192"/>
                </a:lnTo>
                <a:lnTo>
                  <a:pt x="1217084" y="3269192"/>
                </a:lnTo>
                <a:lnTo>
                  <a:pt x="1221317" y="3269192"/>
                </a:lnTo>
                <a:lnTo>
                  <a:pt x="1225021" y="3270250"/>
                </a:lnTo>
                <a:lnTo>
                  <a:pt x="1229784" y="3271308"/>
                </a:lnTo>
                <a:lnTo>
                  <a:pt x="1234546" y="3273954"/>
                </a:lnTo>
                <a:lnTo>
                  <a:pt x="1240896" y="3276600"/>
                </a:lnTo>
                <a:lnTo>
                  <a:pt x="1246717" y="3279246"/>
                </a:lnTo>
                <a:lnTo>
                  <a:pt x="1253067" y="3281363"/>
                </a:lnTo>
                <a:lnTo>
                  <a:pt x="1258888" y="3282421"/>
                </a:lnTo>
                <a:lnTo>
                  <a:pt x="1264179" y="3283479"/>
                </a:lnTo>
                <a:lnTo>
                  <a:pt x="1269471" y="3284538"/>
                </a:lnTo>
                <a:lnTo>
                  <a:pt x="1274763" y="3284538"/>
                </a:lnTo>
                <a:lnTo>
                  <a:pt x="1278996" y="3284538"/>
                </a:lnTo>
                <a:lnTo>
                  <a:pt x="1283759" y="3284008"/>
                </a:lnTo>
                <a:lnTo>
                  <a:pt x="1288521" y="3283479"/>
                </a:lnTo>
                <a:lnTo>
                  <a:pt x="1292225" y="3282421"/>
                </a:lnTo>
                <a:lnTo>
                  <a:pt x="1296459" y="3280833"/>
                </a:lnTo>
                <a:lnTo>
                  <a:pt x="1303338" y="3277658"/>
                </a:lnTo>
                <a:lnTo>
                  <a:pt x="1310746" y="3272367"/>
                </a:lnTo>
                <a:lnTo>
                  <a:pt x="1317096" y="3267075"/>
                </a:lnTo>
                <a:lnTo>
                  <a:pt x="1322917" y="3261254"/>
                </a:lnTo>
                <a:lnTo>
                  <a:pt x="1329267" y="3254904"/>
                </a:lnTo>
                <a:lnTo>
                  <a:pt x="1335088" y="3248025"/>
                </a:lnTo>
                <a:lnTo>
                  <a:pt x="1345671" y="3233208"/>
                </a:lnTo>
                <a:lnTo>
                  <a:pt x="1352021" y="3226329"/>
                </a:lnTo>
                <a:lnTo>
                  <a:pt x="1357842" y="3219450"/>
                </a:lnTo>
                <a:lnTo>
                  <a:pt x="1361017" y="3217863"/>
                </a:lnTo>
                <a:lnTo>
                  <a:pt x="1364721" y="3216804"/>
                </a:lnTo>
                <a:lnTo>
                  <a:pt x="1372129" y="3215217"/>
                </a:lnTo>
                <a:lnTo>
                  <a:pt x="1397529" y="3206221"/>
                </a:lnTo>
                <a:lnTo>
                  <a:pt x="1422929" y="3196696"/>
                </a:lnTo>
                <a:lnTo>
                  <a:pt x="1448329" y="3186113"/>
                </a:lnTo>
                <a:lnTo>
                  <a:pt x="1473200" y="3175000"/>
                </a:lnTo>
                <a:lnTo>
                  <a:pt x="1497542" y="3163358"/>
                </a:lnTo>
                <a:lnTo>
                  <a:pt x="1522413" y="3151188"/>
                </a:lnTo>
                <a:lnTo>
                  <a:pt x="1571096" y="3126846"/>
                </a:lnTo>
                <a:lnTo>
                  <a:pt x="1595438" y="3115204"/>
                </a:lnTo>
                <a:lnTo>
                  <a:pt x="1619779" y="3103033"/>
                </a:lnTo>
                <a:lnTo>
                  <a:pt x="1644650" y="3091392"/>
                </a:lnTo>
                <a:lnTo>
                  <a:pt x="1670050" y="3080808"/>
                </a:lnTo>
                <a:lnTo>
                  <a:pt x="1694921" y="3070754"/>
                </a:lnTo>
                <a:lnTo>
                  <a:pt x="1720321" y="3061758"/>
                </a:lnTo>
                <a:lnTo>
                  <a:pt x="1746779" y="3053292"/>
                </a:lnTo>
                <a:lnTo>
                  <a:pt x="1760009" y="3049588"/>
                </a:lnTo>
                <a:lnTo>
                  <a:pt x="1773238" y="3046413"/>
                </a:lnTo>
                <a:lnTo>
                  <a:pt x="1793875" y="3041121"/>
                </a:lnTo>
                <a:lnTo>
                  <a:pt x="1801813" y="3038475"/>
                </a:lnTo>
                <a:lnTo>
                  <a:pt x="1809221" y="3035829"/>
                </a:lnTo>
                <a:lnTo>
                  <a:pt x="1814513" y="3032654"/>
                </a:lnTo>
                <a:lnTo>
                  <a:pt x="1819275" y="3030008"/>
                </a:lnTo>
                <a:lnTo>
                  <a:pt x="1822979" y="3026304"/>
                </a:lnTo>
                <a:lnTo>
                  <a:pt x="1826154" y="3022600"/>
                </a:lnTo>
                <a:lnTo>
                  <a:pt x="1828271" y="3018367"/>
                </a:lnTo>
                <a:lnTo>
                  <a:pt x="1829329" y="3013075"/>
                </a:lnTo>
                <a:lnTo>
                  <a:pt x="1829329" y="3007254"/>
                </a:lnTo>
                <a:lnTo>
                  <a:pt x="1829329" y="3000904"/>
                </a:lnTo>
                <a:lnTo>
                  <a:pt x="1828800" y="2993496"/>
                </a:lnTo>
                <a:lnTo>
                  <a:pt x="1827742" y="2985029"/>
                </a:lnTo>
                <a:lnTo>
                  <a:pt x="1823509" y="2964392"/>
                </a:lnTo>
                <a:lnTo>
                  <a:pt x="1764771" y="3003550"/>
                </a:lnTo>
                <a:lnTo>
                  <a:pt x="1761067" y="3006196"/>
                </a:lnTo>
                <a:lnTo>
                  <a:pt x="1757363" y="3008313"/>
                </a:lnTo>
                <a:lnTo>
                  <a:pt x="1753129" y="3010429"/>
                </a:lnTo>
                <a:lnTo>
                  <a:pt x="1749425" y="3012017"/>
                </a:lnTo>
                <a:lnTo>
                  <a:pt x="1744663" y="3013075"/>
                </a:lnTo>
                <a:lnTo>
                  <a:pt x="1740959" y="3013604"/>
                </a:lnTo>
                <a:lnTo>
                  <a:pt x="1736725" y="3014133"/>
                </a:lnTo>
                <a:lnTo>
                  <a:pt x="1732492" y="3014133"/>
                </a:lnTo>
                <a:lnTo>
                  <a:pt x="1722967" y="3013075"/>
                </a:lnTo>
                <a:lnTo>
                  <a:pt x="1714500" y="3011488"/>
                </a:lnTo>
                <a:lnTo>
                  <a:pt x="1704975" y="3008842"/>
                </a:lnTo>
                <a:lnTo>
                  <a:pt x="1695979" y="3005138"/>
                </a:lnTo>
                <a:lnTo>
                  <a:pt x="1695450" y="3005667"/>
                </a:lnTo>
                <a:lnTo>
                  <a:pt x="1689100" y="3012017"/>
                </a:lnTo>
                <a:lnTo>
                  <a:pt x="1682221" y="3018896"/>
                </a:lnTo>
                <a:lnTo>
                  <a:pt x="1675871" y="3024717"/>
                </a:lnTo>
                <a:lnTo>
                  <a:pt x="1668992" y="3030008"/>
                </a:lnTo>
                <a:lnTo>
                  <a:pt x="1661584" y="3035300"/>
                </a:lnTo>
                <a:lnTo>
                  <a:pt x="1654704" y="3040063"/>
                </a:lnTo>
                <a:lnTo>
                  <a:pt x="1647296" y="3044296"/>
                </a:lnTo>
                <a:lnTo>
                  <a:pt x="1639359" y="3048000"/>
                </a:lnTo>
                <a:lnTo>
                  <a:pt x="1631950" y="3051175"/>
                </a:lnTo>
                <a:lnTo>
                  <a:pt x="1623484" y="3054350"/>
                </a:lnTo>
                <a:lnTo>
                  <a:pt x="1615546" y="3056996"/>
                </a:lnTo>
                <a:lnTo>
                  <a:pt x="1607609" y="3059113"/>
                </a:lnTo>
                <a:lnTo>
                  <a:pt x="1598613" y="3060700"/>
                </a:lnTo>
                <a:lnTo>
                  <a:pt x="1590146" y="3062288"/>
                </a:lnTo>
                <a:lnTo>
                  <a:pt x="1580621" y="3062817"/>
                </a:lnTo>
                <a:lnTo>
                  <a:pt x="1571625" y="3063346"/>
                </a:lnTo>
                <a:lnTo>
                  <a:pt x="1555750" y="3062288"/>
                </a:lnTo>
                <a:lnTo>
                  <a:pt x="1550988" y="3062817"/>
                </a:lnTo>
                <a:lnTo>
                  <a:pt x="1548871" y="3062817"/>
                </a:lnTo>
                <a:lnTo>
                  <a:pt x="1548342" y="3062817"/>
                </a:lnTo>
                <a:lnTo>
                  <a:pt x="1547813" y="3062288"/>
                </a:lnTo>
                <a:lnTo>
                  <a:pt x="1538288" y="3051704"/>
                </a:lnTo>
                <a:lnTo>
                  <a:pt x="1529821" y="3042179"/>
                </a:lnTo>
                <a:lnTo>
                  <a:pt x="1520825" y="3032654"/>
                </a:lnTo>
                <a:lnTo>
                  <a:pt x="1511829" y="3024717"/>
                </a:lnTo>
                <a:lnTo>
                  <a:pt x="1502304" y="3017308"/>
                </a:lnTo>
                <a:lnTo>
                  <a:pt x="1493309" y="3009900"/>
                </a:lnTo>
                <a:lnTo>
                  <a:pt x="1483784" y="3003550"/>
                </a:lnTo>
                <a:lnTo>
                  <a:pt x="1474788" y="2997729"/>
                </a:lnTo>
                <a:lnTo>
                  <a:pt x="1464734" y="2992438"/>
                </a:lnTo>
                <a:lnTo>
                  <a:pt x="1455209" y="2987675"/>
                </a:lnTo>
                <a:lnTo>
                  <a:pt x="1445684" y="2984500"/>
                </a:lnTo>
                <a:lnTo>
                  <a:pt x="1436159" y="2981325"/>
                </a:lnTo>
                <a:lnTo>
                  <a:pt x="1425575" y="2978679"/>
                </a:lnTo>
                <a:lnTo>
                  <a:pt x="1416050" y="2977092"/>
                </a:lnTo>
                <a:lnTo>
                  <a:pt x="1405996" y="2976033"/>
                </a:lnTo>
                <a:lnTo>
                  <a:pt x="1395942" y="2976033"/>
                </a:lnTo>
                <a:lnTo>
                  <a:pt x="1388534" y="2978150"/>
                </a:lnTo>
                <a:lnTo>
                  <a:pt x="1380596" y="2979738"/>
                </a:lnTo>
                <a:lnTo>
                  <a:pt x="1372129" y="2980267"/>
                </a:lnTo>
                <a:lnTo>
                  <a:pt x="1363134" y="2979208"/>
                </a:lnTo>
                <a:lnTo>
                  <a:pt x="1350434" y="2968096"/>
                </a:lnTo>
                <a:lnTo>
                  <a:pt x="1343554" y="2962804"/>
                </a:lnTo>
                <a:lnTo>
                  <a:pt x="1337204" y="2958571"/>
                </a:lnTo>
                <a:lnTo>
                  <a:pt x="1334029" y="2956983"/>
                </a:lnTo>
                <a:lnTo>
                  <a:pt x="1330854" y="2954867"/>
                </a:lnTo>
                <a:lnTo>
                  <a:pt x="1327679" y="2953808"/>
                </a:lnTo>
                <a:lnTo>
                  <a:pt x="1324504" y="2953808"/>
                </a:lnTo>
                <a:lnTo>
                  <a:pt x="1321859" y="2953808"/>
                </a:lnTo>
                <a:lnTo>
                  <a:pt x="1319213" y="2954867"/>
                </a:lnTo>
                <a:lnTo>
                  <a:pt x="1317096" y="2956983"/>
                </a:lnTo>
                <a:lnTo>
                  <a:pt x="1314979" y="2959629"/>
                </a:lnTo>
                <a:lnTo>
                  <a:pt x="1309688" y="2967567"/>
                </a:lnTo>
                <a:lnTo>
                  <a:pt x="1303338" y="2975504"/>
                </a:lnTo>
                <a:lnTo>
                  <a:pt x="1297517" y="2982383"/>
                </a:lnTo>
                <a:lnTo>
                  <a:pt x="1291167" y="2988733"/>
                </a:lnTo>
                <a:lnTo>
                  <a:pt x="1284288" y="2994025"/>
                </a:lnTo>
                <a:lnTo>
                  <a:pt x="1277938" y="2999846"/>
                </a:lnTo>
                <a:lnTo>
                  <a:pt x="1271059" y="3004608"/>
                </a:lnTo>
                <a:lnTo>
                  <a:pt x="1263121" y="3008842"/>
                </a:lnTo>
                <a:lnTo>
                  <a:pt x="1256242" y="3012546"/>
                </a:lnTo>
                <a:lnTo>
                  <a:pt x="1248834" y="3016250"/>
                </a:lnTo>
                <a:lnTo>
                  <a:pt x="1240896" y="3019425"/>
                </a:lnTo>
                <a:lnTo>
                  <a:pt x="1232959" y="3022071"/>
                </a:lnTo>
                <a:lnTo>
                  <a:pt x="1217084" y="3026833"/>
                </a:lnTo>
                <a:lnTo>
                  <a:pt x="1200679" y="3030538"/>
                </a:lnTo>
                <a:lnTo>
                  <a:pt x="1183746" y="3033713"/>
                </a:lnTo>
                <a:lnTo>
                  <a:pt x="1166813" y="3037417"/>
                </a:lnTo>
                <a:lnTo>
                  <a:pt x="1150938" y="3040063"/>
                </a:lnTo>
                <a:lnTo>
                  <a:pt x="1134004" y="3043238"/>
                </a:lnTo>
                <a:lnTo>
                  <a:pt x="1117600" y="3046942"/>
                </a:lnTo>
                <a:lnTo>
                  <a:pt x="1101725" y="3051704"/>
                </a:lnTo>
                <a:lnTo>
                  <a:pt x="1093788" y="3054350"/>
                </a:lnTo>
                <a:lnTo>
                  <a:pt x="1085850" y="3057525"/>
                </a:lnTo>
                <a:lnTo>
                  <a:pt x="1078442" y="3061229"/>
                </a:lnTo>
                <a:lnTo>
                  <a:pt x="1071563" y="3064933"/>
                </a:lnTo>
                <a:lnTo>
                  <a:pt x="1065213" y="3067579"/>
                </a:lnTo>
                <a:lnTo>
                  <a:pt x="1059392" y="3070225"/>
                </a:lnTo>
                <a:lnTo>
                  <a:pt x="1053571" y="3072342"/>
                </a:lnTo>
                <a:lnTo>
                  <a:pt x="1046692" y="3073400"/>
                </a:lnTo>
                <a:lnTo>
                  <a:pt x="1044046" y="3073400"/>
                </a:lnTo>
                <a:lnTo>
                  <a:pt x="1040871" y="3073400"/>
                </a:lnTo>
                <a:lnTo>
                  <a:pt x="1037696" y="3072871"/>
                </a:lnTo>
                <a:lnTo>
                  <a:pt x="1034521" y="3071813"/>
                </a:lnTo>
                <a:lnTo>
                  <a:pt x="1031346" y="3070754"/>
                </a:lnTo>
                <a:lnTo>
                  <a:pt x="1028700" y="3069167"/>
                </a:lnTo>
                <a:lnTo>
                  <a:pt x="1024996" y="3066521"/>
                </a:lnTo>
                <a:lnTo>
                  <a:pt x="1021821" y="3063875"/>
                </a:lnTo>
                <a:lnTo>
                  <a:pt x="1013354" y="3055938"/>
                </a:lnTo>
                <a:lnTo>
                  <a:pt x="1005417" y="3048529"/>
                </a:lnTo>
                <a:lnTo>
                  <a:pt x="998538" y="3043238"/>
                </a:lnTo>
                <a:lnTo>
                  <a:pt x="991659" y="3039004"/>
                </a:lnTo>
                <a:lnTo>
                  <a:pt x="985309" y="3036358"/>
                </a:lnTo>
                <a:lnTo>
                  <a:pt x="980017" y="3034242"/>
                </a:lnTo>
                <a:lnTo>
                  <a:pt x="974725" y="3033713"/>
                </a:lnTo>
                <a:lnTo>
                  <a:pt x="969963" y="3035300"/>
                </a:lnTo>
                <a:lnTo>
                  <a:pt x="964671" y="3037417"/>
                </a:lnTo>
                <a:lnTo>
                  <a:pt x="960438" y="3040592"/>
                </a:lnTo>
                <a:lnTo>
                  <a:pt x="956204" y="3044825"/>
                </a:lnTo>
                <a:lnTo>
                  <a:pt x="951971" y="3050117"/>
                </a:lnTo>
                <a:lnTo>
                  <a:pt x="948267" y="3056996"/>
                </a:lnTo>
                <a:lnTo>
                  <a:pt x="943504" y="3064933"/>
                </a:lnTo>
                <a:lnTo>
                  <a:pt x="935038" y="3082925"/>
                </a:lnTo>
                <a:lnTo>
                  <a:pt x="930275" y="3092450"/>
                </a:lnTo>
                <a:lnTo>
                  <a:pt x="925513" y="3101446"/>
                </a:lnTo>
                <a:lnTo>
                  <a:pt x="920221" y="3109383"/>
                </a:lnTo>
                <a:lnTo>
                  <a:pt x="914929" y="3117321"/>
                </a:lnTo>
                <a:lnTo>
                  <a:pt x="909109" y="3123671"/>
                </a:lnTo>
                <a:lnTo>
                  <a:pt x="902759" y="3130021"/>
                </a:lnTo>
                <a:lnTo>
                  <a:pt x="896938" y="3136371"/>
                </a:lnTo>
                <a:lnTo>
                  <a:pt x="890588" y="3141133"/>
                </a:lnTo>
                <a:lnTo>
                  <a:pt x="883708" y="3145896"/>
                </a:lnTo>
                <a:lnTo>
                  <a:pt x="876829" y="3150129"/>
                </a:lnTo>
                <a:lnTo>
                  <a:pt x="869950" y="3153304"/>
                </a:lnTo>
                <a:lnTo>
                  <a:pt x="862013" y="3157008"/>
                </a:lnTo>
                <a:lnTo>
                  <a:pt x="855134" y="3159654"/>
                </a:lnTo>
                <a:lnTo>
                  <a:pt x="846667" y="3162300"/>
                </a:lnTo>
                <a:lnTo>
                  <a:pt x="839259" y="3163888"/>
                </a:lnTo>
                <a:lnTo>
                  <a:pt x="831321" y="3165475"/>
                </a:lnTo>
                <a:lnTo>
                  <a:pt x="822854" y="3167063"/>
                </a:lnTo>
                <a:lnTo>
                  <a:pt x="814917" y="3167592"/>
                </a:lnTo>
                <a:lnTo>
                  <a:pt x="797983" y="3168650"/>
                </a:lnTo>
                <a:lnTo>
                  <a:pt x="780521" y="3168121"/>
                </a:lnTo>
                <a:lnTo>
                  <a:pt x="762529" y="3167063"/>
                </a:lnTo>
                <a:lnTo>
                  <a:pt x="744538" y="3164946"/>
                </a:lnTo>
                <a:lnTo>
                  <a:pt x="726546" y="3162300"/>
                </a:lnTo>
                <a:lnTo>
                  <a:pt x="709084" y="3159125"/>
                </a:lnTo>
                <a:lnTo>
                  <a:pt x="690563" y="3155950"/>
                </a:lnTo>
                <a:lnTo>
                  <a:pt x="683154" y="3163358"/>
                </a:lnTo>
                <a:lnTo>
                  <a:pt x="679979" y="3167063"/>
                </a:lnTo>
                <a:lnTo>
                  <a:pt x="676275" y="3170238"/>
                </a:lnTo>
                <a:lnTo>
                  <a:pt x="672042" y="3172354"/>
                </a:lnTo>
                <a:lnTo>
                  <a:pt x="669925" y="3172883"/>
                </a:lnTo>
                <a:lnTo>
                  <a:pt x="667279" y="3172883"/>
                </a:lnTo>
                <a:lnTo>
                  <a:pt x="664634" y="3172883"/>
                </a:lnTo>
                <a:lnTo>
                  <a:pt x="662517" y="3171825"/>
                </a:lnTo>
                <a:lnTo>
                  <a:pt x="659871" y="3170767"/>
                </a:lnTo>
                <a:lnTo>
                  <a:pt x="656696" y="3168650"/>
                </a:lnTo>
                <a:lnTo>
                  <a:pt x="653521" y="3166004"/>
                </a:lnTo>
                <a:lnTo>
                  <a:pt x="650346" y="3162829"/>
                </a:lnTo>
                <a:lnTo>
                  <a:pt x="647700" y="3159654"/>
                </a:lnTo>
                <a:lnTo>
                  <a:pt x="645583" y="3156479"/>
                </a:lnTo>
                <a:lnTo>
                  <a:pt x="644525" y="3152775"/>
                </a:lnTo>
                <a:lnTo>
                  <a:pt x="643467" y="3149071"/>
                </a:lnTo>
                <a:lnTo>
                  <a:pt x="642938" y="3142192"/>
                </a:lnTo>
                <a:lnTo>
                  <a:pt x="642408" y="3134783"/>
                </a:lnTo>
                <a:lnTo>
                  <a:pt x="642938" y="3127375"/>
                </a:lnTo>
                <a:lnTo>
                  <a:pt x="642938" y="3119967"/>
                </a:lnTo>
                <a:lnTo>
                  <a:pt x="642408" y="3112029"/>
                </a:lnTo>
                <a:lnTo>
                  <a:pt x="633942" y="3122083"/>
                </a:lnTo>
                <a:lnTo>
                  <a:pt x="624417" y="3131608"/>
                </a:lnTo>
                <a:lnTo>
                  <a:pt x="615421" y="3141133"/>
                </a:lnTo>
                <a:lnTo>
                  <a:pt x="610659" y="3145367"/>
                </a:lnTo>
                <a:lnTo>
                  <a:pt x="605367" y="3149071"/>
                </a:lnTo>
                <a:lnTo>
                  <a:pt x="602192" y="3151717"/>
                </a:lnTo>
                <a:lnTo>
                  <a:pt x="598488" y="3153833"/>
                </a:lnTo>
                <a:lnTo>
                  <a:pt x="594783" y="3155950"/>
                </a:lnTo>
                <a:lnTo>
                  <a:pt x="591079" y="3157538"/>
                </a:lnTo>
                <a:lnTo>
                  <a:pt x="586846" y="3158596"/>
                </a:lnTo>
                <a:lnTo>
                  <a:pt x="583142" y="3159125"/>
                </a:lnTo>
                <a:lnTo>
                  <a:pt x="575734" y="3160183"/>
                </a:lnTo>
                <a:lnTo>
                  <a:pt x="567796" y="3159654"/>
                </a:lnTo>
                <a:lnTo>
                  <a:pt x="560917" y="3157538"/>
                </a:lnTo>
                <a:lnTo>
                  <a:pt x="554038" y="3155421"/>
                </a:lnTo>
                <a:lnTo>
                  <a:pt x="546629" y="3151188"/>
                </a:lnTo>
                <a:lnTo>
                  <a:pt x="540279" y="3146954"/>
                </a:lnTo>
                <a:lnTo>
                  <a:pt x="533929" y="3142192"/>
                </a:lnTo>
                <a:lnTo>
                  <a:pt x="527579" y="3136900"/>
                </a:lnTo>
                <a:lnTo>
                  <a:pt x="521759" y="3130550"/>
                </a:lnTo>
                <a:lnTo>
                  <a:pt x="516996" y="3124200"/>
                </a:lnTo>
                <a:lnTo>
                  <a:pt x="512233" y="3117850"/>
                </a:lnTo>
                <a:lnTo>
                  <a:pt x="507471" y="3110442"/>
                </a:lnTo>
                <a:lnTo>
                  <a:pt x="504296" y="3104092"/>
                </a:lnTo>
                <a:lnTo>
                  <a:pt x="500592" y="3095096"/>
                </a:lnTo>
                <a:lnTo>
                  <a:pt x="498475" y="3086629"/>
                </a:lnTo>
                <a:lnTo>
                  <a:pt x="497417" y="3080279"/>
                </a:lnTo>
                <a:lnTo>
                  <a:pt x="497946" y="3077104"/>
                </a:lnTo>
                <a:lnTo>
                  <a:pt x="497946" y="3073929"/>
                </a:lnTo>
                <a:lnTo>
                  <a:pt x="499004" y="3071813"/>
                </a:lnTo>
                <a:lnTo>
                  <a:pt x="500063" y="3069696"/>
                </a:lnTo>
                <a:lnTo>
                  <a:pt x="502709" y="3065992"/>
                </a:lnTo>
                <a:lnTo>
                  <a:pt x="505884" y="3063346"/>
                </a:lnTo>
                <a:lnTo>
                  <a:pt x="511175" y="3060700"/>
                </a:lnTo>
                <a:lnTo>
                  <a:pt x="515938" y="3059113"/>
                </a:lnTo>
                <a:lnTo>
                  <a:pt x="520700" y="3058054"/>
                </a:lnTo>
                <a:lnTo>
                  <a:pt x="532342" y="3056467"/>
                </a:lnTo>
                <a:lnTo>
                  <a:pt x="543454" y="3054350"/>
                </a:lnTo>
                <a:lnTo>
                  <a:pt x="548217" y="3053821"/>
                </a:lnTo>
                <a:lnTo>
                  <a:pt x="553509" y="3052763"/>
                </a:lnTo>
                <a:lnTo>
                  <a:pt x="563563" y="3050117"/>
                </a:lnTo>
                <a:lnTo>
                  <a:pt x="573088" y="3046413"/>
                </a:lnTo>
                <a:lnTo>
                  <a:pt x="581025" y="3042179"/>
                </a:lnTo>
                <a:lnTo>
                  <a:pt x="587904" y="3037417"/>
                </a:lnTo>
                <a:lnTo>
                  <a:pt x="594254" y="3031596"/>
                </a:lnTo>
                <a:lnTo>
                  <a:pt x="599017" y="3025775"/>
                </a:lnTo>
                <a:lnTo>
                  <a:pt x="602721" y="3019425"/>
                </a:lnTo>
                <a:lnTo>
                  <a:pt x="604838" y="3012017"/>
                </a:lnTo>
                <a:lnTo>
                  <a:pt x="606425" y="3004079"/>
                </a:lnTo>
                <a:lnTo>
                  <a:pt x="606954" y="2995613"/>
                </a:lnTo>
                <a:lnTo>
                  <a:pt x="605896" y="2986088"/>
                </a:lnTo>
                <a:lnTo>
                  <a:pt x="603779" y="2976033"/>
                </a:lnTo>
                <a:lnTo>
                  <a:pt x="600604" y="2965450"/>
                </a:lnTo>
                <a:lnTo>
                  <a:pt x="596371" y="2953808"/>
                </a:lnTo>
                <a:lnTo>
                  <a:pt x="591079" y="2941638"/>
                </a:lnTo>
                <a:lnTo>
                  <a:pt x="584200" y="2928938"/>
                </a:lnTo>
                <a:lnTo>
                  <a:pt x="577850" y="2929467"/>
                </a:lnTo>
                <a:lnTo>
                  <a:pt x="570971" y="2929467"/>
                </a:lnTo>
                <a:lnTo>
                  <a:pt x="564092" y="2928938"/>
                </a:lnTo>
                <a:lnTo>
                  <a:pt x="558271" y="2928408"/>
                </a:lnTo>
                <a:lnTo>
                  <a:pt x="552450" y="2927350"/>
                </a:lnTo>
                <a:lnTo>
                  <a:pt x="546100" y="2925763"/>
                </a:lnTo>
                <a:lnTo>
                  <a:pt x="540279" y="2924175"/>
                </a:lnTo>
                <a:lnTo>
                  <a:pt x="534988" y="2921529"/>
                </a:lnTo>
                <a:lnTo>
                  <a:pt x="529167" y="2919413"/>
                </a:lnTo>
                <a:lnTo>
                  <a:pt x="523875" y="2916238"/>
                </a:lnTo>
                <a:lnTo>
                  <a:pt x="518584" y="2912533"/>
                </a:lnTo>
                <a:lnTo>
                  <a:pt x="513821" y="2909358"/>
                </a:lnTo>
                <a:lnTo>
                  <a:pt x="504296" y="2901421"/>
                </a:lnTo>
                <a:lnTo>
                  <a:pt x="495300" y="2892425"/>
                </a:lnTo>
                <a:lnTo>
                  <a:pt x="486833" y="2882900"/>
                </a:lnTo>
                <a:lnTo>
                  <a:pt x="478896" y="2872317"/>
                </a:lnTo>
                <a:lnTo>
                  <a:pt x="472017" y="2861204"/>
                </a:lnTo>
                <a:lnTo>
                  <a:pt x="465138" y="2849033"/>
                </a:lnTo>
                <a:lnTo>
                  <a:pt x="459317" y="2837392"/>
                </a:lnTo>
                <a:lnTo>
                  <a:pt x="453496" y="2824692"/>
                </a:lnTo>
                <a:lnTo>
                  <a:pt x="448204" y="2811992"/>
                </a:lnTo>
                <a:lnTo>
                  <a:pt x="443442" y="2799292"/>
                </a:lnTo>
                <a:lnTo>
                  <a:pt x="441854" y="2792413"/>
                </a:lnTo>
                <a:lnTo>
                  <a:pt x="440267" y="2786592"/>
                </a:lnTo>
                <a:lnTo>
                  <a:pt x="439208" y="2781300"/>
                </a:lnTo>
                <a:lnTo>
                  <a:pt x="438150" y="2775479"/>
                </a:lnTo>
                <a:lnTo>
                  <a:pt x="438150" y="2770188"/>
                </a:lnTo>
                <a:lnTo>
                  <a:pt x="438150" y="2765425"/>
                </a:lnTo>
                <a:lnTo>
                  <a:pt x="438150" y="2761192"/>
                </a:lnTo>
                <a:lnTo>
                  <a:pt x="439208" y="2756958"/>
                </a:lnTo>
                <a:lnTo>
                  <a:pt x="439738" y="2752725"/>
                </a:lnTo>
                <a:lnTo>
                  <a:pt x="441325" y="2749021"/>
                </a:lnTo>
                <a:lnTo>
                  <a:pt x="442913" y="2745846"/>
                </a:lnTo>
                <a:lnTo>
                  <a:pt x="444500" y="2742671"/>
                </a:lnTo>
                <a:lnTo>
                  <a:pt x="449792" y="2736850"/>
                </a:lnTo>
                <a:lnTo>
                  <a:pt x="455084" y="2731029"/>
                </a:lnTo>
                <a:lnTo>
                  <a:pt x="460904" y="2726796"/>
                </a:lnTo>
                <a:lnTo>
                  <a:pt x="467784" y="2723092"/>
                </a:lnTo>
                <a:lnTo>
                  <a:pt x="475192" y="2719917"/>
                </a:lnTo>
                <a:lnTo>
                  <a:pt x="483129" y="2717271"/>
                </a:lnTo>
                <a:lnTo>
                  <a:pt x="491067" y="2714625"/>
                </a:lnTo>
                <a:lnTo>
                  <a:pt x="499004" y="2712508"/>
                </a:lnTo>
                <a:lnTo>
                  <a:pt x="515409" y="2708804"/>
                </a:lnTo>
                <a:lnTo>
                  <a:pt x="551921" y="2678113"/>
                </a:lnTo>
                <a:lnTo>
                  <a:pt x="570442" y="2662767"/>
                </a:lnTo>
                <a:lnTo>
                  <a:pt x="588963" y="2647950"/>
                </a:lnTo>
                <a:lnTo>
                  <a:pt x="607483" y="2633663"/>
                </a:lnTo>
                <a:lnTo>
                  <a:pt x="626534" y="2620433"/>
                </a:lnTo>
                <a:lnTo>
                  <a:pt x="646113" y="2607204"/>
                </a:lnTo>
                <a:lnTo>
                  <a:pt x="665692" y="2594504"/>
                </a:lnTo>
                <a:lnTo>
                  <a:pt x="685800" y="2583392"/>
                </a:lnTo>
                <a:lnTo>
                  <a:pt x="706438" y="2572279"/>
                </a:lnTo>
                <a:lnTo>
                  <a:pt x="727604" y="2563283"/>
                </a:lnTo>
                <a:lnTo>
                  <a:pt x="749829" y="2554288"/>
                </a:lnTo>
                <a:lnTo>
                  <a:pt x="760942" y="2550583"/>
                </a:lnTo>
                <a:lnTo>
                  <a:pt x="772054" y="2547408"/>
                </a:lnTo>
                <a:lnTo>
                  <a:pt x="783167" y="2544233"/>
                </a:lnTo>
                <a:lnTo>
                  <a:pt x="794809" y="2541588"/>
                </a:lnTo>
                <a:lnTo>
                  <a:pt x="806450" y="2538942"/>
                </a:lnTo>
                <a:lnTo>
                  <a:pt x="818621" y="2536296"/>
                </a:lnTo>
                <a:lnTo>
                  <a:pt x="830792" y="2534708"/>
                </a:lnTo>
                <a:lnTo>
                  <a:pt x="842963" y="2533650"/>
                </a:lnTo>
                <a:lnTo>
                  <a:pt x="845608" y="2533121"/>
                </a:lnTo>
                <a:lnTo>
                  <a:pt x="848784" y="2532063"/>
                </a:lnTo>
                <a:lnTo>
                  <a:pt x="851429" y="2531004"/>
                </a:lnTo>
                <a:lnTo>
                  <a:pt x="853546" y="2529946"/>
                </a:lnTo>
                <a:lnTo>
                  <a:pt x="855663" y="2528358"/>
                </a:lnTo>
                <a:lnTo>
                  <a:pt x="857250" y="2526242"/>
                </a:lnTo>
                <a:lnTo>
                  <a:pt x="860425" y="2522008"/>
                </a:lnTo>
                <a:lnTo>
                  <a:pt x="862542" y="2516188"/>
                </a:lnTo>
                <a:lnTo>
                  <a:pt x="864129" y="2510896"/>
                </a:lnTo>
                <a:lnTo>
                  <a:pt x="864659" y="2504546"/>
                </a:lnTo>
                <a:lnTo>
                  <a:pt x="864129" y="2497138"/>
                </a:lnTo>
                <a:lnTo>
                  <a:pt x="863071" y="2486025"/>
                </a:lnTo>
                <a:lnTo>
                  <a:pt x="863600" y="2475971"/>
                </a:lnTo>
                <a:lnTo>
                  <a:pt x="864659" y="2468563"/>
                </a:lnTo>
                <a:lnTo>
                  <a:pt x="865717" y="2464858"/>
                </a:lnTo>
                <a:lnTo>
                  <a:pt x="866775" y="2462213"/>
                </a:lnTo>
                <a:lnTo>
                  <a:pt x="868892" y="2459567"/>
                </a:lnTo>
                <a:lnTo>
                  <a:pt x="870479" y="2456392"/>
                </a:lnTo>
                <a:lnTo>
                  <a:pt x="874184" y="2452688"/>
                </a:lnTo>
                <a:lnTo>
                  <a:pt x="878946" y="2450042"/>
                </a:lnTo>
                <a:lnTo>
                  <a:pt x="883708" y="2447925"/>
                </a:lnTo>
                <a:lnTo>
                  <a:pt x="889529" y="2446867"/>
                </a:lnTo>
                <a:lnTo>
                  <a:pt x="895350" y="2446338"/>
                </a:lnTo>
                <a:lnTo>
                  <a:pt x="906992" y="2445279"/>
                </a:lnTo>
                <a:lnTo>
                  <a:pt x="919163" y="2444221"/>
                </a:lnTo>
                <a:lnTo>
                  <a:pt x="924454" y="2443692"/>
                </a:lnTo>
                <a:lnTo>
                  <a:pt x="930275" y="2442104"/>
                </a:lnTo>
                <a:lnTo>
                  <a:pt x="931863" y="2442104"/>
                </a:lnTo>
                <a:lnTo>
                  <a:pt x="933979" y="2442104"/>
                </a:lnTo>
                <a:lnTo>
                  <a:pt x="938213" y="2443692"/>
                </a:lnTo>
                <a:lnTo>
                  <a:pt x="942975" y="2446338"/>
                </a:lnTo>
                <a:lnTo>
                  <a:pt x="949325" y="2450042"/>
                </a:lnTo>
                <a:lnTo>
                  <a:pt x="960438" y="2457979"/>
                </a:lnTo>
                <a:lnTo>
                  <a:pt x="965729" y="2461683"/>
                </a:lnTo>
                <a:lnTo>
                  <a:pt x="971550" y="2464329"/>
                </a:lnTo>
                <a:lnTo>
                  <a:pt x="975783" y="2465917"/>
                </a:lnTo>
                <a:lnTo>
                  <a:pt x="977900" y="2465917"/>
                </a:lnTo>
                <a:lnTo>
                  <a:pt x="979488" y="2465917"/>
                </a:lnTo>
                <a:lnTo>
                  <a:pt x="981075" y="2465388"/>
                </a:lnTo>
                <a:lnTo>
                  <a:pt x="982134" y="2463800"/>
                </a:lnTo>
                <a:lnTo>
                  <a:pt x="983192" y="2462213"/>
                </a:lnTo>
                <a:lnTo>
                  <a:pt x="983721" y="2459567"/>
                </a:lnTo>
                <a:lnTo>
                  <a:pt x="983721" y="2455863"/>
                </a:lnTo>
                <a:lnTo>
                  <a:pt x="983721" y="2451629"/>
                </a:lnTo>
                <a:lnTo>
                  <a:pt x="982663" y="2441575"/>
                </a:lnTo>
                <a:lnTo>
                  <a:pt x="978958" y="2426758"/>
                </a:lnTo>
                <a:lnTo>
                  <a:pt x="974196" y="2408238"/>
                </a:lnTo>
                <a:lnTo>
                  <a:pt x="973138" y="2405592"/>
                </a:lnTo>
                <a:lnTo>
                  <a:pt x="973138" y="2403475"/>
                </a:lnTo>
                <a:lnTo>
                  <a:pt x="973138" y="2401358"/>
                </a:lnTo>
                <a:lnTo>
                  <a:pt x="973667" y="2399242"/>
                </a:lnTo>
                <a:lnTo>
                  <a:pt x="974725" y="2397125"/>
                </a:lnTo>
                <a:lnTo>
                  <a:pt x="975783" y="2396067"/>
                </a:lnTo>
                <a:lnTo>
                  <a:pt x="977371" y="2395008"/>
                </a:lnTo>
                <a:lnTo>
                  <a:pt x="978958" y="2394479"/>
                </a:lnTo>
                <a:lnTo>
                  <a:pt x="983721" y="2393421"/>
                </a:lnTo>
                <a:lnTo>
                  <a:pt x="989542" y="2393421"/>
                </a:lnTo>
                <a:lnTo>
                  <a:pt x="995892" y="2393950"/>
                </a:lnTo>
                <a:lnTo>
                  <a:pt x="1002771" y="2395008"/>
                </a:lnTo>
                <a:lnTo>
                  <a:pt x="1019175" y="2398713"/>
                </a:lnTo>
                <a:lnTo>
                  <a:pt x="1036108" y="2402946"/>
                </a:lnTo>
                <a:lnTo>
                  <a:pt x="1052513" y="2407708"/>
                </a:lnTo>
                <a:lnTo>
                  <a:pt x="1067859" y="2410883"/>
                </a:lnTo>
                <a:lnTo>
                  <a:pt x="1063625" y="2396067"/>
                </a:lnTo>
                <a:lnTo>
                  <a:pt x="1059392" y="2382838"/>
                </a:lnTo>
                <a:lnTo>
                  <a:pt x="1054100" y="2370667"/>
                </a:lnTo>
                <a:lnTo>
                  <a:pt x="1048809" y="2360613"/>
                </a:lnTo>
                <a:lnTo>
                  <a:pt x="1042988" y="2351088"/>
                </a:lnTo>
                <a:lnTo>
                  <a:pt x="1036638" y="2343679"/>
                </a:lnTo>
                <a:lnTo>
                  <a:pt x="1029759" y="2336271"/>
                </a:lnTo>
                <a:lnTo>
                  <a:pt x="1022350" y="2330979"/>
                </a:lnTo>
                <a:lnTo>
                  <a:pt x="1014942" y="2326746"/>
                </a:lnTo>
                <a:lnTo>
                  <a:pt x="1007004" y="2323571"/>
                </a:lnTo>
                <a:lnTo>
                  <a:pt x="998538" y="2320925"/>
                </a:lnTo>
                <a:lnTo>
                  <a:pt x="990071" y="2319338"/>
                </a:lnTo>
                <a:lnTo>
                  <a:pt x="981075" y="2318808"/>
                </a:lnTo>
                <a:lnTo>
                  <a:pt x="971550" y="2318808"/>
                </a:lnTo>
                <a:lnTo>
                  <a:pt x="962025" y="2319867"/>
                </a:lnTo>
                <a:lnTo>
                  <a:pt x="951971" y="2320925"/>
                </a:lnTo>
                <a:lnTo>
                  <a:pt x="944034" y="2322513"/>
                </a:lnTo>
                <a:lnTo>
                  <a:pt x="937154" y="2324629"/>
                </a:lnTo>
                <a:lnTo>
                  <a:pt x="929746" y="2327275"/>
                </a:lnTo>
                <a:lnTo>
                  <a:pt x="922338" y="2329921"/>
                </a:lnTo>
                <a:lnTo>
                  <a:pt x="907521" y="2335742"/>
                </a:lnTo>
                <a:lnTo>
                  <a:pt x="893233" y="2341563"/>
                </a:lnTo>
                <a:lnTo>
                  <a:pt x="885825" y="2343679"/>
                </a:lnTo>
                <a:lnTo>
                  <a:pt x="878417" y="2345267"/>
                </a:lnTo>
                <a:lnTo>
                  <a:pt x="870479" y="2346854"/>
                </a:lnTo>
                <a:lnTo>
                  <a:pt x="862542" y="2346854"/>
                </a:lnTo>
                <a:lnTo>
                  <a:pt x="854604" y="2346854"/>
                </a:lnTo>
                <a:lnTo>
                  <a:pt x="845608" y="2345267"/>
                </a:lnTo>
                <a:lnTo>
                  <a:pt x="837142" y="2342621"/>
                </a:lnTo>
                <a:lnTo>
                  <a:pt x="828675" y="2339446"/>
                </a:lnTo>
                <a:lnTo>
                  <a:pt x="824442" y="2341033"/>
                </a:lnTo>
                <a:lnTo>
                  <a:pt x="820209" y="2342621"/>
                </a:lnTo>
                <a:lnTo>
                  <a:pt x="816504" y="2343679"/>
                </a:lnTo>
                <a:lnTo>
                  <a:pt x="812271" y="2343679"/>
                </a:lnTo>
                <a:lnTo>
                  <a:pt x="807509" y="2343679"/>
                </a:lnTo>
                <a:lnTo>
                  <a:pt x="803275" y="2343150"/>
                </a:lnTo>
                <a:lnTo>
                  <a:pt x="794279" y="2341033"/>
                </a:lnTo>
                <a:lnTo>
                  <a:pt x="784225" y="2336800"/>
                </a:lnTo>
                <a:lnTo>
                  <a:pt x="774700" y="2333096"/>
                </a:lnTo>
                <a:lnTo>
                  <a:pt x="755650" y="2324629"/>
                </a:lnTo>
                <a:lnTo>
                  <a:pt x="745596" y="2321454"/>
                </a:lnTo>
                <a:lnTo>
                  <a:pt x="736600" y="2318808"/>
                </a:lnTo>
                <a:lnTo>
                  <a:pt x="732367" y="2317750"/>
                </a:lnTo>
                <a:lnTo>
                  <a:pt x="727604" y="2317221"/>
                </a:lnTo>
                <a:lnTo>
                  <a:pt x="723371" y="2317750"/>
                </a:lnTo>
                <a:lnTo>
                  <a:pt x="719138" y="2318808"/>
                </a:lnTo>
                <a:lnTo>
                  <a:pt x="715433" y="2320396"/>
                </a:lnTo>
                <a:lnTo>
                  <a:pt x="711729" y="2321983"/>
                </a:lnTo>
                <a:lnTo>
                  <a:pt x="707496" y="2324629"/>
                </a:lnTo>
                <a:lnTo>
                  <a:pt x="704321" y="2328333"/>
                </a:lnTo>
                <a:lnTo>
                  <a:pt x="700617" y="2332567"/>
                </a:lnTo>
                <a:lnTo>
                  <a:pt x="697442" y="2337329"/>
                </a:lnTo>
                <a:lnTo>
                  <a:pt x="694796" y="2343679"/>
                </a:lnTo>
                <a:lnTo>
                  <a:pt x="692150" y="2350558"/>
                </a:lnTo>
                <a:lnTo>
                  <a:pt x="691621" y="2355321"/>
                </a:lnTo>
                <a:lnTo>
                  <a:pt x="690563" y="2360613"/>
                </a:lnTo>
                <a:lnTo>
                  <a:pt x="688975" y="2364317"/>
                </a:lnTo>
                <a:lnTo>
                  <a:pt x="686859" y="2367492"/>
                </a:lnTo>
                <a:lnTo>
                  <a:pt x="684742" y="2370667"/>
                </a:lnTo>
                <a:lnTo>
                  <a:pt x="682096" y="2372783"/>
                </a:lnTo>
                <a:lnTo>
                  <a:pt x="679979" y="2374900"/>
                </a:lnTo>
                <a:lnTo>
                  <a:pt x="676804" y="2377017"/>
                </a:lnTo>
                <a:lnTo>
                  <a:pt x="670984" y="2380192"/>
                </a:lnTo>
                <a:lnTo>
                  <a:pt x="664104" y="2382308"/>
                </a:lnTo>
                <a:lnTo>
                  <a:pt x="650875" y="2386013"/>
                </a:lnTo>
                <a:lnTo>
                  <a:pt x="649288" y="2400829"/>
                </a:lnTo>
                <a:lnTo>
                  <a:pt x="647700" y="2407708"/>
                </a:lnTo>
                <a:lnTo>
                  <a:pt x="646113" y="2413529"/>
                </a:lnTo>
                <a:lnTo>
                  <a:pt x="644525" y="2419879"/>
                </a:lnTo>
                <a:lnTo>
                  <a:pt x="642938" y="2425171"/>
                </a:lnTo>
                <a:lnTo>
                  <a:pt x="640292" y="2429404"/>
                </a:lnTo>
                <a:lnTo>
                  <a:pt x="637646" y="2433108"/>
                </a:lnTo>
                <a:lnTo>
                  <a:pt x="634471" y="2436283"/>
                </a:lnTo>
                <a:lnTo>
                  <a:pt x="630767" y="2438400"/>
                </a:lnTo>
                <a:lnTo>
                  <a:pt x="626004" y="2439458"/>
                </a:lnTo>
                <a:lnTo>
                  <a:pt x="621242" y="2439458"/>
                </a:lnTo>
                <a:lnTo>
                  <a:pt x="615421" y="2438400"/>
                </a:lnTo>
                <a:lnTo>
                  <a:pt x="609071" y="2435225"/>
                </a:lnTo>
                <a:lnTo>
                  <a:pt x="601663" y="2431521"/>
                </a:lnTo>
                <a:lnTo>
                  <a:pt x="593725" y="2426229"/>
                </a:lnTo>
                <a:lnTo>
                  <a:pt x="570442" y="2409825"/>
                </a:lnTo>
                <a:lnTo>
                  <a:pt x="563034" y="2421467"/>
                </a:lnTo>
                <a:lnTo>
                  <a:pt x="556684" y="2433108"/>
                </a:lnTo>
                <a:lnTo>
                  <a:pt x="553509" y="2438929"/>
                </a:lnTo>
                <a:lnTo>
                  <a:pt x="549804" y="2444221"/>
                </a:lnTo>
                <a:lnTo>
                  <a:pt x="545571" y="2448983"/>
                </a:lnTo>
                <a:lnTo>
                  <a:pt x="541867" y="2453217"/>
                </a:lnTo>
                <a:lnTo>
                  <a:pt x="537104" y="2456921"/>
                </a:lnTo>
                <a:lnTo>
                  <a:pt x="532342" y="2460096"/>
                </a:lnTo>
                <a:lnTo>
                  <a:pt x="527050" y="2462213"/>
                </a:lnTo>
                <a:lnTo>
                  <a:pt x="521229" y="2463271"/>
                </a:lnTo>
                <a:lnTo>
                  <a:pt x="514879" y="2463271"/>
                </a:lnTo>
                <a:lnTo>
                  <a:pt x="507471" y="2461683"/>
                </a:lnTo>
                <a:lnTo>
                  <a:pt x="499533" y="2459038"/>
                </a:lnTo>
                <a:lnTo>
                  <a:pt x="491067" y="2454804"/>
                </a:lnTo>
                <a:lnTo>
                  <a:pt x="486833" y="2452688"/>
                </a:lnTo>
                <a:lnTo>
                  <a:pt x="483129" y="2451629"/>
                </a:lnTo>
                <a:lnTo>
                  <a:pt x="479425" y="2450571"/>
                </a:lnTo>
                <a:lnTo>
                  <a:pt x="476250" y="2450042"/>
                </a:lnTo>
                <a:lnTo>
                  <a:pt x="473075" y="2449513"/>
                </a:lnTo>
                <a:lnTo>
                  <a:pt x="469900" y="2450042"/>
                </a:lnTo>
                <a:lnTo>
                  <a:pt x="466196" y="2450571"/>
                </a:lnTo>
                <a:lnTo>
                  <a:pt x="463021" y="2451629"/>
                </a:lnTo>
                <a:lnTo>
                  <a:pt x="457200" y="2454275"/>
                </a:lnTo>
                <a:lnTo>
                  <a:pt x="451379" y="2459038"/>
                </a:lnTo>
                <a:lnTo>
                  <a:pt x="445029" y="2463800"/>
                </a:lnTo>
                <a:lnTo>
                  <a:pt x="438679" y="2469092"/>
                </a:lnTo>
                <a:lnTo>
                  <a:pt x="433917" y="2473325"/>
                </a:lnTo>
                <a:lnTo>
                  <a:pt x="428625" y="2477029"/>
                </a:lnTo>
                <a:lnTo>
                  <a:pt x="423863" y="2480733"/>
                </a:lnTo>
                <a:lnTo>
                  <a:pt x="418571" y="2483908"/>
                </a:lnTo>
                <a:lnTo>
                  <a:pt x="413809" y="2486025"/>
                </a:lnTo>
                <a:lnTo>
                  <a:pt x="408517" y="2488142"/>
                </a:lnTo>
                <a:lnTo>
                  <a:pt x="403225" y="2489200"/>
                </a:lnTo>
                <a:lnTo>
                  <a:pt x="398463" y="2490258"/>
                </a:lnTo>
                <a:lnTo>
                  <a:pt x="393700" y="2490788"/>
                </a:lnTo>
                <a:lnTo>
                  <a:pt x="388409" y="2490258"/>
                </a:lnTo>
                <a:lnTo>
                  <a:pt x="383117" y="2489729"/>
                </a:lnTo>
                <a:lnTo>
                  <a:pt x="378354" y="2488671"/>
                </a:lnTo>
                <a:lnTo>
                  <a:pt x="373592" y="2487613"/>
                </a:lnTo>
                <a:lnTo>
                  <a:pt x="368300" y="2485496"/>
                </a:lnTo>
                <a:lnTo>
                  <a:pt x="363538" y="2483379"/>
                </a:lnTo>
                <a:lnTo>
                  <a:pt x="358775" y="2480204"/>
                </a:lnTo>
                <a:lnTo>
                  <a:pt x="354013" y="2476500"/>
                </a:lnTo>
                <a:lnTo>
                  <a:pt x="348721" y="2472796"/>
                </a:lnTo>
                <a:lnTo>
                  <a:pt x="343958" y="2468563"/>
                </a:lnTo>
                <a:lnTo>
                  <a:pt x="339196" y="2463800"/>
                </a:lnTo>
                <a:lnTo>
                  <a:pt x="334963" y="2459038"/>
                </a:lnTo>
                <a:lnTo>
                  <a:pt x="330200" y="2453217"/>
                </a:lnTo>
                <a:lnTo>
                  <a:pt x="321204" y="2441046"/>
                </a:lnTo>
                <a:lnTo>
                  <a:pt x="312738" y="2426758"/>
                </a:lnTo>
                <a:lnTo>
                  <a:pt x="303742" y="2410354"/>
                </a:lnTo>
                <a:lnTo>
                  <a:pt x="296333" y="2392892"/>
                </a:lnTo>
                <a:lnTo>
                  <a:pt x="288396" y="2373842"/>
                </a:lnTo>
                <a:lnTo>
                  <a:pt x="286279" y="2367492"/>
                </a:lnTo>
                <a:lnTo>
                  <a:pt x="284692" y="2361142"/>
                </a:lnTo>
                <a:lnTo>
                  <a:pt x="283633" y="2354792"/>
                </a:lnTo>
                <a:lnTo>
                  <a:pt x="283104" y="2348971"/>
                </a:lnTo>
                <a:lnTo>
                  <a:pt x="283104" y="2343150"/>
                </a:lnTo>
                <a:lnTo>
                  <a:pt x="284163" y="2337329"/>
                </a:lnTo>
                <a:lnTo>
                  <a:pt x="286279" y="2332038"/>
                </a:lnTo>
                <a:lnTo>
                  <a:pt x="289984" y="2327275"/>
                </a:lnTo>
                <a:lnTo>
                  <a:pt x="274108" y="2284942"/>
                </a:lnTo>
                <a:lnTo>
                  <a:pt x="255059" y="2255308"/>
                </a:lnTo>
                <a:lnTo>
                  <a:pt x="247650" y="2243667"/>
                </a:lnTo>
                <a:lnTo>
                  <a:pt x="241829" y="2233083"/>
                </a:lnTo>
                <a:lnTo>
                  <a:pt x="237596" y="2224617"/>
                </a:lnTo>
                <a:lnTo>
                  <a:pt x="236538" y="2220913"/>
                </a:lnTo>
                <a:lnTo>
                  <a:pt x="235479" y="2216679"/>
                </a:lnTo>
                <a:lnTo>
                  <a:pt x="234950" y="2213504"/>
                </a:lnTo>
                <a:lnTo>
                  <a:pt x="234950" y="2210329"/>
                </a:lnTo>
                <a:lnTo>
                  <a:pt x="235479" y="2207683"/>
                </a:lnTo>
                <a:lnTo>
                  <a:pt x="236538" y="2205038"/>
                </a:lnTo>
                <a:lnTo>
                  <a:pt x="238125" y="2202392"/>
                </a:lnTo>
                <a:lnTo>
                  <a:pt x="239713" y="2200275"/>
                </a:lnTo>
                <a:lnTo>
                  <a:pt x="242359" y="2197629"/>
                </a:lnTo>
                <a:lnTo>
                  <a:pt x="245004" y="2196042"/>
                </a:lnTo>
                <a:lnTo>
                  <a:pt x="248708" y="2193925"/>
                </a:lnTo>
                <a:lnTo>
                  <a:pt x="252942" y="2192338"/>
                </a:lnTo>
                <a:lnTo>
                  <a:pt x="262467" y="2189163"/>
                </a:lnTo>
                <a:lnTo>
                  <a:pt x="274638" y="2185988"/>
                </a:lnTo>
                <a:lnTo>
                  <a:pt x="288925" y="2182813"/>
                </a:lnTo>
                <a:lnTo>
                  <a:pt x="324909" y="2175404"/>
                </a:lnTo>
                <a:lnTo>
                  <a:pt x="524404" y="2281767"/>
                </a:lnTo>
                <a:lnTo>
                  <a:pt x="523346" y="2277004"/>
                </a:lnTo>
                <a:lnTo>
                  <a:pt x="522288" y="2272771"/>
                </a:lnTo>
                <a:lnTo>
                  <a:pt x="520171" y="2269067"/>
                </a:lnTo>
                <a:lnTo>
                  <a:pt x="518054" y="2265363"/>
                </a:lnTo>
                <a:lnTo>
                  <a:pt x="513292" y="2257425"/>
                </a:lnTo>
                <a:lnTo>
                  <a:pt x="507471" y="2250546"/>
                </a:lnTo>
                <a:lnTo>
                  <a:pt x="502709" y="2243138"/>
                </a:lnTo>
                <a:lnTo>
                  <a:pt x="501121" y="2239433"/>
                </a:lnTo>
                <a:lnTo>
                  <a:pt x="499533" y="2234671"/>
                </a:lnTo>
                <a:lnTo>
                  <a:pt x="499004" y="2230967"/>
                </a:lnTo>
                <a:lnTo>
                  <a:pt x="498475" y="2226204"/>
                </a:lnTo>
                <a:lnTo>
                  <a:pt x="499004" y="2221971"/>
                </a:lnTo>
                <a:lnTo>
                  <a:pt x="500592" y="2216679"/>
                </a:lnTo>
                <a:lnTo>
                  <a:pt x="500592" y="2214033"/>
                </a:lnTo>
                <a:lnTo>
                  <a:pt x="500592" y="2211917"/>
                </a:lnTo>
                <a:lnTo>
                  <a:pt x="501650" y="2209800"/>
                </a:lnTo>
                <a:lnTo>
                  <a:pt x="502709" y="2207683"/>
                </a:lnTo>
                <a:lnTo>
                  <a:pt x="505354" y="2204508"/>
                </a:lnTo>
                <a:lnTo>
                  <a:pt x="510117" y="2201333"/>
                </a:lnTo>
                <a:lnTo>
                  <a:pt x="519113" y="2194454"/>
                </a:lnTo>
                <a:lnTo>
                  <a:pt x="523875" y="2191279"/>
                </a:lnTo>
                <a:lnTo>
                  <a:pt x="528109" y="2188104"/>
                </a:lnTo>
                <a:lnTo>
                  <a:pt x="531813" y="2184400"/>
                </a:lnTo>
                <a:lnTo>
                  <a:pt x="532871" y="2182283"/>
                </a:lnTo>
                <a:lnTo>
                  <a:pt x="533929" y="2180167"/>
                </a:lnTo>
                <a:lnTo>
                  <a:pt x="534459" y="2176992"/>
                </a:lnTo>
                <a:lnTo>
                  <a:pt x="534459" y="2174346"/>
                </a:lnTo>
                <a:lnTo>
                  <a:pt x="533929" y="2171700"/>
                </a:lnTo>
                <a:lnTo>
                  <a:pt x="532871" y="2168525"/>
                </a:lnTo>
                <a:lnTo>
                  <a:pt x="531813" y="2165350"/>
                </a:lnTo>
                <a:lnTo>
                  <a:pt x="529696" y="2161646"/>
                </a:lnTo>
                <a:lnTo>
                  <a:pt x="525992" y="2157413"/>
                </a:lnTo>
                <a:lnTo>
                  <a:pt x="522817" y="2153179"/>
                </a:lnTo>
                <a:lnTo>
                  <a:pt x="518584" y="2148946"/>
                </a:lnTo>
                <a:lnTo>
                  <a:pt x="513292" y="2144183"/>
                </a:lnTo>
                <a:lnTo>
                  <a:pt x="500063" y="2133071"/>
                </a:lnTo>
                <a:lnTo>
                  <a:pt x="495300" y="2128838"/>
                </a:lnTo>
                <a:lnTo>
                  <a:pt x="491067" y="2124604"/>
                </a:lnTo>
                <a:lnTo>
                  <a:pt x="486304" y="2120371"/>
                </a:lnTo>
                <a:lnTo>
                  <a:pt x="483129" y="2115608"/>
                </a:lnTo>
                <a:lnTo>
                  <a:pt x="479954" y="2111375"/>
                </a:lnTo>
                <a:lnTo>
                  <a:pt x="476779" y="2107142"/>
                </a:lnTo>
                <a:lnTo>
                  <a:pt x="474134" y="2102908"/>
                </a:lnTo>
                <a:lnTo>
                  <a:pt x="472017" y="2098146"/>
                </a:lnTo>
                <a:lnTo>
                  <a:pt x="470429" y="2093912"/>
                </a:lnTo>
                <a:lnTo>
                  <a:pt x="468313" y="2089679"/>
                </a:lnTo>
                <a:lnTo>
                  <a:pt x="467784" y="2085446"/>
                </a:lnTo>
                <a:lnTo>
                  <a:pt x="466725" y="2081212"/>
                </a:lnTo>
                <a:lnTo>
                  <a:pt x="466725" y="2076450"/>
                </a:lnTo>
                <a:lnTo>
                  <a:pt x="466725" y="2072746"/>
                </a:lnTo>
                <a:lnTo>
                  <a:pt x="466725" y="2068512"/>
                </a:lnTo>
                <a:lnTo>
                  <a:pt x="467784" y="2064808"/>
                </a:lnTo>
                <a:lnTo>
                  <a:pt x="469371" y="2061104"/>
                </a:lnTo>
                <a:lnTo>
                  <a:pt x="470429" y="2056871"/>
                </a:lnTo>
                <a:lnTo>
                  <a:pt x="472017" y="2053166"/>
                </a:lnTo>
                <a:lnTo>
                  <a:pt x="474134" y="2049991"/>
                </a:lnTo>
                <a:lnTo>
                  <a:pt x="476250" y="2046287"/>
                </a:lnTo>
                <a:lnTo>
                  <a:pt x="478896" y="2043641"/>
                </a:lnTo>
                <a:lnTo>
                  <a:pt x="482071" y="2040466"/>
                </a:lnTo>
                <a:lnTo>
                  <a:pt x="485246" y="2037291"/>
                </a:lnTo>
                <a:lnTo>
                  <a:pt x="489479" y="2034646"/>
                </a:lnTo>
                <a:lnTo>
                  <a:pt x="493184" y="2032000"/>
                </a:lnTo>
                <a:lnTo>
                  <a:pt x="497417" y="2029883"/>
                </a:lnTo>
                <a:lnTo>
                  <a:pt x="501650" y="2028296"/>
                </a:lnTo>
                <a:lnTo>
                  <a:pt x="506413" y="2026179"/>
                </a:lnTo>
                <a:lnTo>
                  <a:pt x="512233" y="2025121"/>
                </a:lnTo>
                <a:lnTo>
                  <a:pt x="517525" y="2023533"/>
                </a:lnTo>
                <a:lnTo>
                  <a:pt x="522817" y="2023004"/>
                </a:lnTo>
                <a:lnTo>
                  <a:pt x="553509" y="2012421"/>
                </a:lnTo>
                <a:lnTo>
                  <a:pt x="555096" y="2002896"/>
                </a:lnTo>
                <a:lnTo>
                  <a:pt x="555625" y="1993371"/>
                </a:lnTo>
                <a:lnTo>
                  <a:pt x="555625" y="1985433"/>
                </a:lnTo>
                <a:lnTo>
                  <a:pt x="555096" y="1977496"/>
                </a:lnTo>
                <a:lnTo>
                  <a:pt x="554038" y="1970616"/>
                </a:lnTo>
                <a:lnTo>
                  <a:pt x="552450" y="1964796"/>
                </a:lnTo>
                <a:lnTo>
                  <a:pt x="550333" y="1958446"/>
                </a:lnTo>
                <a:lnTo>
                  <a:pt x="547158" y="1953683"/>
                </a:lnTo>
                <a:lnTo>
                  <a:pt x="543984" y="1949450"/>
                </a:lnTo>
                <a:lnTo>
                  <a:pt x="540279" y="1945216"/>
                </a:lnTo>
                <a:lnTo>
                  <a:pt x="536575" y="1942041"/>
                </a:lnTo>
                <a:lnTo>
                  <a:pt x="532871" y="1938337"/>
                </a:lnTo>
                <a:lnTo>
                  <a:pt x="528109" y="1935162"/>
                </a:lnTo>
                <a:lnTo>
                  <a:pt x="523346" y="1932516"/>
                </a:lnTo>
                <a:lnTo>
                  <a:pt x="513821" y="1927754"/>
                </a:lnTo>
                <a:lnTo>
                  <a:pt x="493713" y="1918758"/>
                </a:lnTo>
                <a:lnTo>
                  <a:pt x="483129" y="1913996"/>
                </a:lnTo>
                <a:lnTo>
                  <a:pt x="474134" y="1908704"/>
                </a:lnTo>
                <a:lnTo>
                  <a:pt x="469900" y="1905529"/>
                </a:lnTo>
                <a:lnTo>
                  <a:pt x="465138" y="1902354"/>
                </a:lnTo>
                <a:lnTo>
                  <a:pt x="461434" y="1898121"/>
                </a:lnTo>
                <a:lnTo>
                  <a:pt x="458259" y="1893887"/>
                </a:lnTo>
                <a:lnTo>
                  <a:pt x="455084" y="1889125"/>
                </a:lnTo>
                <a:lnTo>
                  <a:pt x="452438" y="1883833"/>
                </a:lnTo>
                <a:lnTo>
                  <a:pt x="450321" y="1877483"/>
                </a:lnTo>
                <a:lnTo>
                  <a:pt x="448204" y="1871133"/>
                </a:lnTo>
                <a:lnTo>
                  <a:pt x="449792" y="1893887"/>
                </a:lnTo>
                <a:lnTo>
                  <a:pt x="449792" y="1904471"/>
                </a:lnTo>
                <a:lnTo>
                  <a:pt x="449263" y="1913996"/>
                </a:lnTo>
                <a:lnTo>
                  <a:pt x="448204" y="1923521"/>
                </a:lnTo>
                <a:lnTo>
                  <a:pt x="447146" y="1931458"/>
                </a:lnTo>
                <a:lnTo>
                  <a:pt x="445029" y="1938337"/>
                </a:lnTo>
                <a:lnTo>
                  <a:pt x="442913" y="1945216"/>
                </a:lnTo>
                <a:lnTo>
                  <a:pt x="441325" y="1947862"/>
                </a:lnTo>
                <a:lnTo>
                  <a:pt x="439738" y="1949979"/>
                </a:lnTo>
                <a:lnTo>
                  <a:pt x="437621" y="1952096"/>
                </a:lnTo>
                <a:lnTo>
                  <a:pt x="435504" y="1953683"/>
                </a:lnTo>
                <a:lnTo>
                  <a:pt x="432859" y="1955271"/>
                </a:lnTo>
                <a:lnTo>
                  <a:pt x="430742" y="1956329"/>
                </a:lnTo>
                <a:lnTo>
                  <a:pt x="427038" y="1956858"/>
                </a:lnTo>
                <a:lnTo>
                  <a:pt x="423863" y="1957387"/>
                </a:lnTo>
                <a:lnTo>
                  <a:pt x="420688" y="1957387"/>
                </a:lnTo>
                <a:lnTo>
                  <a:pt x="416983" y="1956858"/>
                </a:lnTo>
                <a:lnTo>
                  <a:pt x="412750" y="1956329"/>
                </a:lnTo>
                <a:lnTo>
                  <a:pt x="407988" y="1954741"/>
                </a:lnTo>
                <a:lnTo>
                  <a:pt x="398463" y="1951566"/>
                </a:lnTo>
                <a:lnTo>
                  <a:pt x="386821" y="1945746"/>
                </a:lnTo>
                <a:lnTo>
                  <a:pt x="376767" y="1952096"/>
                </a:lnTo>
                <a:lnTo>
                  <a:pt x="365654" y="1957387"/>
                </a:lnTo>
                <a:lnTo>
                  <a:pt x="355071" y="1963208"/>
                </a:lnTo>
                <a:lnTo>
                  <a:pt x="344488" y="1967441"/>
                </a:lnTo>
                <a:lnTo>
                  <a:pt x="333904" y="1971146"/>
                </a:lnTo>
                <a:lnTo>
                  <a:pt x="322792" y="1973791"/>
                </a:lnTo>
                <a:lnTo>
                  <a:pt x="312209" y="1974850"/>
                </a:lnTo>
                <a:lnTo>
                  <a:pt x="306388" y="1975379"/>
                </a:lnTo>
                <a:lnTo>
                  <a:pt x="301096" y="1975379"/>
                </a:lnTo>
                <a:lnTo>
                  <a:pt x="295804" y="1974850"/>
                </a:lnTo>
                <a:lnTo>
                  <a:pt x="289984" y="1974321"/>
                </a:lnTo>
                <a:lnTo>
                  <a:pt x="284163" y="1973262"/>
                </a:lnTo>
                <a:lnTo>
                  <a:pt x="278871" y="1971675"/>
                </a:lnTo>
                <a:lnTo>
                  <a:pt x="273050" y="1970087"/>
                </a:lnTo>
                <a:lnTo>
                  <a:pt x="267229" y="1967441"/>
                </a:lnTo>
                <a:lnTo>
                  <a:pt x="261408" y="1964796"/>
                </a:lnTo>
                <a:lnTo>
                  <a:pt x="256117" y="1961621"/>
                </a:lnTo>
                <a:lnTo>
                  <a:pt x="250296" y="1957916"/>
                </a:lnTo>
                <a:lnTo>
                  <a:pt x="243946" y="1953683"/>
                </a:lnTo>
                <a:lnTo>
                  <a:pt x="238125" y="1948921"/>
                </a:lnTo>
                <a:lnTo>
                  <a:pt x="232304" y="1944158"/>
                </a:lnTo>
                <a:lnTo>
                  <a:pt x="225954" y="1937808"/>
                </a:lnTo>
                <a:lnTo>
                  <a:pt x="220134" y="1931458"/>
                </a:lnTo>
                <a:lnTo>
                  <a:pt x="214313" y="1925108"/>
                </a:lnTo>
                <a:lnTo>
                  <a:pt x="207434" y="1917171"/>
                </a:lnTo>
                <a:lnTo>
                  <a:pt x="205846" y="1915583"/>
                </a:lnTo>
                <a:lnTo>
                  <a:pt x="203729" y="1914525"/>
                </a:lnTo>
                <a:lnTo>
                  <a:pt x="201613" y="1913466"/>
                </a:lnTo>
                <a:lnTo>
                  <a:pt x="198967" y="1912937"/>
                </a:lnTo>
                <a:lnTo>
                  <a:pt x="193146" y="1912937"/>
                </a:lnTo>
                <a:lnTo>
                  <a:pt x="185738" y="1913466"/>
                </a:lnTo>
                <a:lnTo>
                  <a:pt x="171979" y="1915583"/>
                </a:lnTo>
                <a:lnTo>
                  <a:pt x="164571" y="1916641"/>
                </a:lnTo>
                <a:lnTo>
                  <a:pt x="158221" y="1917700"/>
                </a:lnTo>
                <a:lnTo>
                  <a:pt x="150813" y="1918229"/>
                </a:lnTo>
                <a:lnTo>
                  <a:pt x="143404" y="1918758"/>
                </a:lnTo>
                <a:lnTo>
                  <a:pt x="136525" y="1918229"/>
                </a:lnTo>
                <a:lnTo>
                  <a:pt x="129117" y="1917171"/>
                </a:lnTo>
                <a:lnTo>
                  <a:pt x="125413" y="1915583"/>
                </a:lnTo>
                <a:lnTo>
                  <a:pt x="122238" y="1913996"/>
                </a:lnTo>
                <a:lnTo>
                  <a:pt x="118533" y="1912408"/>
                </a:lnTo>
                <a:lnTo>
                  <a:pt x="115359" y="1909762"/>
                </a:lnTo>
                <a:lnTo>
                  <a:pt x="112184" y="1907116"/>
                </a:lnTo>
                <a:lnTo>
                  <a:pt x="107950" y="1903412"/>
                </a:lnTo>
                <a:lnTo>
                  <a:pt x="104775" y="1898650"/>
                </a:lnTo>
                <a:lnTo>
                  <a:pt x="101071" y="1894416"/>
                </a:lnTo>
                <a:lnTo>
                  <a:pt x="94192" y="1883304"/>
                </a:lnTo>
                <a:lnTo>
                  <a:pt x="86784" y="1871133"/>
                </a:lnTo>
                <a:lnTo>
                  <a:pt x="79904" y="1857904"/>
                </a:lnTo>
                <a:lnTo>
                  <a:pt x="73554" y="1844675"/>
                </a:lnTo>
                <a:lnTo>
                  <a:pt x="66675" y="1829858"/>
                </a:lnTo>
                <a:lnTo>
                  <a:pt x="60854" y="1815041"/>
                </a:lnTo>
                <a:lnTo>
                  <a:pt x="55034" y="1799166"/>
                </a:lnTo>
                <a:lnTo>
                  <a:pt x="48683" y="1783291"/>
                </a:lnTo>
                <a:lnTo>
                  <a:pt x="43392" y="1766887"/>
                </a:lnTo>
                <a:lnTo>
                  <a:pt x="38100" y="1749954"/>
                </a:lnTo>
                <a:lnTo>
                  <a:pt x="33338" y="1732491"/>
                </a:lnTo>
                <a:lnTo>
                  <a:pt x="28575" y="1714500"/>
                </a:lnTo>
                <a:lnTo>
                  <a:pt x="24342" y="1696508"/>
                </a:lnTo>
                <a:lnTo>
                  <a:pt x="20638" y="1678516"/>
                </a:lnTo>
                <a:lnTo>
                  <a:pt x="16934" y="1660525"/>
                </a:lnTo>
                <a:lnTo>
                  <a:pt x="13758" y="1642533"/>
                </a:lnTo>
                <a:lnTo>
                  <a:pt x="10583" y="1624541"/>
                </a:lnTo>
                <a:lnTo>
                  <a:pt x="7409" y="1606550"/>
                </a:lnTo>
                <a:lnTo>
                  <a:pt x="5292" y="1588558"/>
                </a:lnTo>
                <a:lnTo>
                  <a:pt x="3704" y="1570566"/>
                </a:lnTo>
                <a:lnTo>
                  <a:pt x="2117" y="1553104"/>
                </a:lnTo>
                <a:lnTo>
                  <a:pt x="1058" y="1536171"/>
                </a:lnTo>
                <a:lnTo>
                  <a:pt x="529" y="1519237"/>
                </a:lnTo>
                <a:lnTo>
                  <a:pt x="0" y="1503362"/>
                </a:lnTo>
                <a:lnTo>
                  <a:pt x="529" y="1487487"/>
                </a:lnTo>
                <a:lnTo>
                  <a:pt x="1058" y="1472141"/>
                </a:lnTo>
                <a:lnTo>
                  <a:pt x="2117" y="1457325"/>
                </a:lnTo>
                <a:lnTo>
                  <a:pt x="3704" y="1444096"/>
                </a:lnTo>
                <a:lnTo>
                  <a:pt x="5821" y="1430866"/>
                </a:lnTo>
                <a:lnTo>
                  <a:pt x="8467" y="1418166"/>
                </a:lnTo>
                <a:lnTo>
                  <a:pt x="12171" y="1407054"/>
                </a:lnTo>
                <a:lnTo>
                  <a:pt x="15346" y="1396471"/>
                </a:lnTo>
                <a:lnTo>
                  <a:pt x="17463" y="1393296"/>
                </a:lnTo>
                <a:lnTo>
                  <a:pt x="20109" y="1390650"/>
                </a:lnTo>
                <a:lnTo>
                  <a:pt x="23283" y="1388533"/>
                </a:lnTo>
                <a:lnTo>
                  <a:pt x="26988" y="1386946"/>
                </a:lnTo>
                <a:lnTo>
                  <a:pt x="35983" y="1384300"/>
                </a:lnTo>
                <a:lnTo>
                  <a:pt x="40217" y="1382183"/>
                </a:lnTo>
                <a:lnTo>
                  <a:pt x="43921" y="1380596"/>
                </a:lnTo>
                <a:lnTo>
                  <a:pt x="64559" y="1370012"/>
                </a:lnTo>
                <a:lnTo>
                  <a:pt x="85196" y="1358371"/>
                </a:lnTo>
                <a:lnTo>
                  <a:pt x="125942" y="1335616"/>
                </a:lnTo>
                <a:lnTo>
                  <a:pt x="166688" y="1311804"/>
                </a:lnTo>
                <a:lnTo>
                  <a:pt x="207434" y="1287991"/>
                </a:lnTo>
                <a:lnTo>
                  <a:pt x="228071" y="1276350"/>
                </a:lnTo>
                <a:lnTo>
                  <a:pt x="248708" y="1265766"/>
                </a:lnTo>
                <a:lnTo>
                  <a:pt x="269875" y="1254654"/>
                </a:lnTo>
                <a:lnTo>
                  <a:pt x="291042" y="1245129"/>
                </a:lnTo>
                <a:lnTo>
                  <a:pt x="312209" y="1235604"/>
                </a:lnTo>
                <a:lnTo>
                  <a:pt x="333904" y="1227137"/>
                </a:lnTo>
                <a:lnTo>
                  <a:pt x="356129" y="1219200"/>
                </a:lnTo>
                <a:lnTo>
                  <a:pt x="378884" y="1212321"/>
                </a:lnTo>
                <a:lnTo>
                  <a:pt x="385234" y="1211262"/>
                </a:lnTo>
                <a:lnTo>
                  <a:pt x="392113" y="1209146"/>
                </a:lnTo>
                <a:lnTo>
                  <a:pt x="398463" y="1206500"/>
                </a:lnTo>
                <a:lnTo>
                  <a:pt x="404283" y="1202796"/>
                </a:lnTo>
                <a:lnTo>
                  <a:pt x="416454" y="1195916"/>
                </a:lnTo>
                <a:lnTo>
                  <a:pt x="422275" y="1192212"/>
                </a:lnTo>
                <a:lnTo>
                  <a:pt x="428625" y="1189037"/>
                </a:lnTo>
                <a:lnTo>
                  <a:pt x="434975" y="1186391"/>
                </a:lnTo>
                <a:lnTo>
                  <a:pt x="441325" y="1183746"/>
                </a:lnTo>
                <a:lnTo>
                  <a:pt x="448204" y="1182687"/>
                </a:lnTo>
                <a:lnTo>
                  <a:pt x="451908" y="1182687"/>
                </a:lnTo>
                <a:lnTo>
                  <a:pt x="455613" y="1183216"/>
                </a:lnTo>
                <a:lnTo>
                  <a:pt x="458788" y="1183746"/>
                </a:lnTo>
                <a:lnTo>
                  <a:pt x="462492" y="1185333"/>
                </a:lnTo>
                <a:lnTo>
                  <a:pt x="466196" y="1186921"/>
                </a:lnTo>
                <a:lnTo>
                  <a:pt x="470429" y="1188508"/>
                </a:lnTo>
                <a:lnTo>
                  <a:pt x="474663" y="1191154"/>
                </a:lnTo>
                <a:lnTo>
                  <a:pt x="478896" y="1193800"/>
                </a:lnTo>
                <a:lnTo>
                  <a:pt x="482600" y="1196975"/>
                </a:lnTo>
                <a:lnTo>
                  <a:pt x="487363" y="1201208"/>
                </a:lnTo>
                <a:lnTo>
                  <a:pt x="490538" y="1195916"/>
                </a:lnTo>
                <a:lnTo>
                  <a:pt x="494242" y="1191683"/>
                </a:lnTo>
                <a:lnTo>
                  <a:pt x="497946" y="1187450"/>
                </a:lnTo>
                <a:lnTo>
                  <a:pt x="501650" y="1183746"/>
                </a:lnTo>
                <a:lnTo>
                  <a:pt x="505884" y="1181100"/>
                </a:lnTo>
                <a:lnTo>
                  <a:pt x="511175" y="1178983"/>
                </a:lnTo>
                <a:lnTo>
                  <a:pt x="515409" y="1176866"/>
                </a:lnTo>
                <a:lnTo>
                  <a:pt x="520171" y="1175279"/>
                </a:lnTo>
                <a:lnTo>
                  <a:pt x="530754" y="1172633"/>
                </a:lnTo>
                <a:lnTo>
                  <a:pt x="540279" y="1170516"/>
                </a:lnTo>
                <a:lnTo>
                  <a:pt x="550863" y="1167871"/>
                </a:lnTo>
                <a:lnTo>
                  <a:pt x="560388" y="1165225"/>
                </a:lnTo>
                <a:lnTo>
                  <a:pt x="842963" y="1064154"/>
                </a:lnTo>
                <a:lnTo>
                  <a:pt x="983721" y="1014413"/>
                </a:lnTo>
                <a:lnTo>
                  <a:pt x="1123950" y="964142"/>
                </a:lnTo>
                <a:lnTo>
                  <a:pt x="1168929" y="948796"/>
                </a:lnTo>
                <a:lnTo>
                  <a:pt x="1213379" y="933979"/>
                </a:lnTo>
                <a:lnTo>
                  <a:pt x="1257829" y="919163"/>
                </a:lnTo>
                <a:lnTo>
                  <a:pt x="1302809" y="905933"/>
                </a:lnTo>
                <a:lnTo>
                  <a:pt x="1348317" y="892175"/>
                </a:lnTo>
                <a:lnTo>
                  <a:pt x="1393296" y="878946"/>
                </a:lnTo>
                <a:lnTo>
                  <a:pt x="1483784" y="853546"/>
                </a:lnTo>
                <a:lnTo>
                  <a:pt x="1574271" y="828146"/>
                </a:lnTo>
                <a:lnTo>
                  <a:pt x="1664229" y="801158"/>
                </a:lnTo>
                <a:lnTo>
                  <a:pt x="1709738" y="787929"/>
                </a:lnTo>
                <a:lnTo>
                  <a:pt x="1754188" y="773642"/>
                </a:lnTo>
                <a:lnTo>
                  <a:pt x="1798638" y="758825"/>
                </a:lnTo>
                <a:lnTo>
                  <a:pt x="1843088" y="743479"/>
                </a:lnTo>
                <a:lnTo>
                  <a:pt x="1975909" y="696383"/>
                </a:lnTo>
                <a:lnTo>
                  <a:pt x="2042054" y="673100"/>
                </a:lnTo>
                <a:lnTo>
                  <a:pt x="2109259" y="650346"/>
                </a:lnTo>
                <a:lnTo>
                  <a:pt x="2175934" y="628650"/>
                </a:lnTo>
                <a:lnTo>
                  <a:pt x="2209800" y="617537"/>
                </a:lnTo>
                <a:lnTo>
                  <a:pt x="2243138" y="608012"/>
                </a:lnTo>
                <a:lnTo>
                  <a:pt x="2277534" y="597958"/>
                </a:lnTo>
                <a:lnTo>
                  <a:pt x="2311400" y="588962"/>
                </a:lnTo>
                <a:lnTo>
                  <a:pt x="2345796" y="579967"/>
                </a:lnTo>
                <a:lnTo>
                  <a:pt x="2379663" y="572029"/>
                </a:lnTo>
                <a:lnTo>
                  <a:pt x="2392892" y="568325"/>
                </a:lnTo>
                <a:lnTo>
                  <a:pt x="2406121" y="563563"/>
                </a:lnTo>
                <a:lnTo>
                  <a:pt x="2418821" y="558800"/>
                </a:lnTo>
                <a:lnTo>
                  <a:pt x="2431521" y="553508"/>
                </a:lnTo>
                <a:lnTo>
                  <a:pt x="2457450" y="541867"/>
                </a:lnTo>
                <a:lnTo>
                  <a:pt x="2470680" y="536575"/>
                </a:lnTo>
                <a:lnTo>
                  <a:pt x="2483908" y="531813"/>
                </a:lnTo>
                <a:lnTo>
                  <a:pt x="2497667" y="527050"/>
                </a:lnTo>
                <a:lnTo>
                  <a:pt x="2511955" y="523875"/>
                </a:lnTo>
                <a:lnTo>
                  <a:pt x="2518833" y="522817"/>
                </a:lnTo>
                <a:lnTo>
                  <a:pt x="2526242" y="522288"/>
                </a:lnTo>
                <a:lnTo>
                  <a:pt x="2533650" y="521758"/>
                </a:lnTo>
                <a:lnTo>
                  <a:pt x="2540530" y="521229"/>
                </a:lnTo>
                <a:lnTo>
                  <a:pt x="2548467" y="521758"/>
                </a:lnTo>
                <a:lnTo>
                  <a:pt x="2555875" y="522288"/>
                </a:lnTo>
                <a:lnTo>
                  <a:pt x="2563813" y="523346"/>
                </a:lnTo>
                <a:lnTo>
                  <a:pt x="2571750" y="524933"/>
                </a:lnTo>
                <a:lnTo>
                  <a:pt x="2579688" y="527050"/>
                </a:lnTo>
                <a:lnTo>
                  <a:pt x="2588155" y="530225"/>
                </a:lnTo>
                <a:lnTo>
                  <a:pt x="2596092" y="533400"/>
                </a:lnTo>
                <a:lnTo>
                  <a:pt x="2605088" y="537633"/>
                </a:lnTo>
                <a:lnTo>
                  <a:pt x="2609321" y="539221"/>
                </a:lnTo>
                <a:lnTo>
                  <a:pt x="2613555" y="540279"/>
                </a:lnTo>
                <a:lnTo>
                  <a:pt x="2618317" y="540279"/>
                </a:lnTo>
                <a:lnTo>
                  <a:pt x="2623079" y="540279"/>
                </a:lnTo>
                <a:lnTo>
                  <a:pt x="2628371" y="539750"/>
                </a:lnTo>
                <a:lnTo>
                  <a:pt x="2633663" y="538163"/>
                </a:lnTo>
                <a:lnTo>
                  <a:pt x="2638425" y="536575"/>
                </a:lnTo>
                <a:lnTo>
                  <a:pt x="2643188" y="534458"/>
                </a:lnTo>
                <a:lnTo>
                  <a:pt x="2653771" y="529696"/>
                </a:lnTo>
                <a:lnTo>
                  <a:pt x="2663296" y="522817"/>
                </a:lnTo>
                <a:lnTo>
                  <a:pt x="2672821" y="516467"/>
                </a:lnTo>
                <a:lnTo>
                  <a:pt x="2681288" y="510117"/>
                </a:lnTo>
                <a:lnTo>
                  <a:pt x="2688167" y="504825"/>
                </a:lnTo>
                <a:lnTo>
                  <a:pt x="2694517" y="500592"/>
                </a:lnTo>
                <a:lnTo>
                  <a:pt x="2700867" y="496887"/>
                </a:lnTo>
                <a:lnTo>
                  <a:pt x="2707746" y="493712"/>
                </a:lnTo>
                <a:lnTo>
                  <a:pt x="2714096" y="491596"/>
                </a:lnTo>
                <a:lnTo>
                  <a:pt x="2720975" y="489479"/>
                </a:lnTo>
                <a:lnTo>
                  <a:pt x="2728384" y="487892"/>
                </a:lnTo>
                <a:lnTo>
                  <a:pt x="2734734" y="486833"/>
                </a:lnTo>
                <a:lnTo>
                  <a:pt x="2742142" y="486304"/>
                </a:lnTo>
                <a:lnTo>
                  <a:pt x="2749550" y="486304"/>
                </a:lnTo>
                <a:lnTo>
                  <a:pt x="2756430" y="486833"/>
                </a:lnTo>
                <a:lnTo>
                  <a:pt x="2764367" y="488421"/>
                </a:lnTo>
                <a:lnTo>
                  <a:pt x="2771775" y="489479"/>
                </a:lnTo>
                <a:lnTo>
                  <a:pt x="2779184" y="491596"/>
                </a:lnTo>
                <a:lnTo>
                  <a:pt x="2787650" y="493712"/>
                </a:lnTo>
                <a:lnTo>
                  <a:pt x="2795059" y="496358"/>
                </a:lnTo>
                <a:lnTo>
                  <a:pt x="2801409" y="490537"/>
                </a:lnTo>
                <a:lnTo>
                  <a:pt x="2808817" y="484717"/>
                </a:lnTo>
                <a:lnTo>
                  <a:pt x="2815167" y="479425"/>
                </a:lnTo>
                <a:lnTo>
                  <a:pt x="2822046" y="475192"/>
                </a:lnTo>
                <a:lnTo>
                  <a:pt x="2829455" y="470429"/>
                </a:lnTo>
                <a:lnTo>
                  <a:pt x="2836334" y="466196"/>
                </a:lnTo>
                <a:lnTo>
                  <a:pt x="2851680" y="458787"/>
                </a:lnTo>
                <a:lnTo>
                  <a:pt x="2866496" y="452437"/>
                </a:lnTo>
                <a:lnTo>
                  <a:pt x="2881842" y="446617"/>
                </a:lnTo>
                <a:lnTo>
                  <a:pt x="2897717" y="442383"/>
                </a:lnTo>
                <a:lnTo>
                  <a:pt x="2914121" y="438150"/>
                </a:lnTo>
                <a:lnTo>
                  <a:pt x="2930525" y="434446"/>
                </a:lnTo>
                <a:lnTo>
                  <a:pt x="2946930" y="431271"/>
                </a:lnTo>
                <a:lnTo>
                  <a:pt x="2979209" y="424392"/>
                </a:lnTo>
                <a:lnTo>
                  <a:pt x="2995613" y="421217"/>
                </a:lnTo>
                <a:lnTo>
                  <a:pt x="3012017" y="417513"/>
                </a:lnTo>
                <a:lnTo>
                  <a:pt x="3028421" y="413808"/>
                </a:lnTo>
                <a:lnTo>
                  <a:pt x="3044296" y="409046"/>
                </a:lnTo>
                <a:lnTo>
                  <a:pt x="3088217" y="395288"/>
                </a:lnTo>
                <a:lnTo>
                  <a:pt x="3132667" y="382058"/>
                </a:lnTo>
                <a:lnTo>
                  <a:pt x="3157009" y="368829"/>
                </a:lnTo>
                <a:lnTo>
                  <a:pt x="3181879" y="356129"/>
                </a:lnTo>
                <a:lnTo>
                  <a:pt x="3207809" y="344487"/>
                </a:lnTo>
                <a:lnTo>
                  <a:pt x="3233208" y="333375"/>
                </a:lnTo>
                <a:lnTo>
                  <a:pt x="3259138" y="322263"/>
                </a:lnTo>
                <a:lnTo>
                  <a:pt x="3285596" y="312738"/>
                </a:lnTo>
                <a:lnTo>
                  <a:pt x="3311525" y="302683"/>
                </a:lnTo>
                <a:lnTo>
                  <a:pt x="3337984" y="294217"/>
                </a:lnTo>
                <a:lnTo>
                  <a:pt x="3364971" y="285221"/>
                </a:lnTo>
                <a:lnTo>
                  <a:pt x="3391430" y="277283"/>
                </a:lnTo>
                <a:lnTo>
                  <a:pt x="3418417" y="269875"/>
                </a:lnTo>
                <a:lnTo>
                  <a:pt x="3445405" y="262467"/>
                </a:lnTo>
                <a:lnTo>
                  <a:pt x="3499380" y="248179"/>
                </a:lnTo>
                <a:lnTo>
                  <a:pt x="3554413" y="236008"/>
                </a:lnTo>
                <a:lnTo>
                  <a:pt x="3586692" y="229658"/>
                </a:lnTo>
                <a:lnTo>
                  <a:pt x="3618442" y="223837"/>
                </a:lnTo>
                <a:lnTo>
                  <a:pt x="3651250" y="219075"/>
                </a:lnTo>
                <a:lnTo>
                  <a:pt x="3684059" y="214842"/>
                </a:lnTo>
                <a:lnTo>
                  <a:pt x="3716338" y="211137"/>
                </a:lnTo>
                <a:lnTo>
                  <a:pt x="3749675" y="207433"/>
                </a:lnTo>
                <a:lnTo>
                  <a:pt x="3815292" y="200554"/>
                </a:lnTo>
                <a:lnTo>
                  <a:pt x="3848629" y="197379"/>
                </a:lnTo>
                <a:lnTo>
                  <a:pt x="3881438" y="193146"/>
                </a:lnTo>
                <a:lnTo>
                  <a:pt x="3913717" y="188383"/>
                </a:lnTo>
                <a:lnTo>
                  <a:pt x="3946525" y="183092"/>
                </a:lnTo>
                <a:lnTo>
                  <a:pt x="3978275" y="176742"/>
                </a:lnTo>
                <a:lnTo>
                  <a:pt x="4010555" y="169863"/>
                </a:lnTo>
                <a:lnTo>
                  <a:pt x="4026430" y="165100"/>
                </a:lnTo>
                <a:lnTo>
                  <a:pt x="4042305" y="160867"/>
                </a:lnTo>
                <a:lnTo>
                  <a:pt x="4057650" y="156104"/>
                </a:lnTo>
                <a:lnTo>
                  <a:pt x="4073525" y="150813"/>
                </a:lnTo>
                <a:lnTo>
                  <a:pt x="4101571" y="146050"/>
                </a:lnTo>
                <a:lnTo>
                  <a:pt x="4129088" y="141817"/>
                </a:lnTo>
                <a:lnTo>
                  <a:pt x="4185180" y="133879"/>
                </a:lnTo>
                <a:lnTo>
                  <a:pt x="4212696" y="129646"/>
                </a:lnTo>
                <a:lnTo>
                  <a:pt x="4240742" y="123825"/>
                </a:lnTo>
                <a:lnTo>
                  <a:pt x="4253972" y="120650"/>
                </a:lnTo>
                <a:lnTo>
                  <a:pt x="4267729" y="117475"/>
                </a:lnTo>
                <a:lnTo>
                  <a:pt x="4281488" y="113771"/>
                </a:lnTo>
                <a:lnTo>
                  <a:pt x="4294717" y="109008"/>
                </a:lnTo>
                <a:lnTo>
                  <a:pt x="4304771" y="105833"/>
                </a:lnTo>
                <a:lnTo>
                  <a:pt x="4314297" y="103717"/>
                </a:lnTo>
                <a:lnTo>
                  <a:pt x="4324879" y="101600"/>
                </a:lnTo>
                <a:lnTo>
                  <a:pt x="4334404" y="100012"/>
                </a:lnTo>
                <a:lnTo>
                  <a:pt x="4344988" y="98954"/>
                </a:lnTo>
                <a:lnTo>
                  <a:pt x="4355042" y="98425"/>
                </a:lnTo>
                <a:lnTo>
                  <a:pt x="4375679" y="97367"/>
                </a:lnTo>
                <a:lnTo>
                  <a:pt x="4396317" y="97896"/>
                </a:lnTo>
                <a:lnTo>
                  <a:pt x="4417484" y="99483"/>
                </a:lnTo>
                <a:lnTo>
                  <a:pt x="4438650" y="101071"/>
                </a:lnTo>
                <a:lnTo>
                  <a:pt x="4460875" y="103187"/>
                </a:lnTo>
                <a:lnTo>
                  <a:pt x="4482042" y="105304"/>
                </a:lnTo>
                <a:lnTo>
                  <a:pt x="4503209" y="107421"/>
                </a:lnTo>
                <a:lnTo>
                  <a:pt x="4524904" y="108479"/>
                </a:lnTo>
                <a:lnTo>
                  <a:pt x="4546071" y="109008"/>
                </a:lnTo>
                <a:lnTo>
                  <a:pt x="4566710" y="108479"/>
                </a:lnTo>
                <a:lnTo>
                  <a:pt x="4577292" y="107950"/>
                </a:lnTo>
                <a:lnTo>
                  <a:pt x="4587875" y="106892"/>
                </a:lnTo>
                <a:lnTo>
                  <a:pt x="4597929" y="105833"/>
                </a:lnTo>
                <a:lnTo>
                  <a:pt x="4608513" y="103717"/>
                </a:lnTo>
                <a:lnTo>
                  <a:pt x="4618039" y="101600"/>
                </a:lnTo>
                <a:lnTo>
                  <a:pt x="4628621" y="98425"/>
                </a:lnTo>
                <a:lnTo>
                  <a:pt x="4636029" y="96308"/>
                </a:lnTo>
                <a:lnTo>
                  <a:pt x="4643968" y="93133"/>
                </a:lnTo>
                <a:lnTo>
                  <a:pt x="4659842" y="86254"/>
                </a:lnTo>
                <a:lnTo>
                  <a:pt x="4675717" y="79904"/>
                </a:lnTo>
                <a:lnTo>
                  <a:pt x="4684184" y="77258"/>
                </a:lnTo>
                <a:lnTo>
                  <a:pt x="4692650" y="75142"/>
                </a:lnTo>
                <a:lnTo>
                  <a:pt x="4701646" y="73554"/>
                </a:lnTo>
                <a:lnTo>
                  <a:pt x="4710642" y="72496"/>
                </a:lnTo>
                <a:lnTo>
                  <a:pt x="4719638" y="73025"/>
                </a:lnTo>
                <a:lnTo>
                  <a:pt x="4728634" y="74083"/>
                </a:lnTo>
                <a:lnTo>
                  <a:pt x="4738159" y="76200"/>
                </a:lnTo>
                <a:lnTo>
                  <a:pt x="4748214" y="79375"/>
                </a:lnTo>
                <a:lnTo>
                  <a:pt x="4752975" y="82021"/>
                </a:lnTo>
                <a:lnTo>
                  <a:pt x="4757738" y="84667"/>
                </a:lnTo>
                <a:lnTo>
                  <a:pt x="4763029" y="87842"/>
                </a:lnTo>
                <a:lnTo>
                  <a:pt x="4768321" y="91546"/>
                </a:lnTo>
                <a:lnTo>
                  <a:pt x="4768321" y="92075"/>
                </a:lnTo>
                <a:lnTo>
                  <a:pt x="4781551" y="93662"/>
                </a:lnTo>
                <a:lnTo>
                  <a:pt x="4794250" y="95250"/>
                </a:lnTo>
                <a:lnTo>
                  <a:pt x="4807480" y="96308"/>
                </a:lnTo>
                <a:lnTo>
                  <a:pt x="4820709" y="96837"/>
                </a:lnTo>
                <a:lnTo>
                  <a:pt x="4846638" y="97367"/>
                </a:lnTo>
                <a:lnTo>
                  <a:pt x="4872038" y="96837"/>
                </a:lnTo>
                <a:lnTo>
                  <a:pt x="4897438" y="95250"/>
                </a:lnTo>
                <a:lnTo>
                  <a:pt x="4922838" y="93133"/>
                </a:lnTo>
                <a:lnTo>
                  <a:pt x="4948238" y="90487"/>
                </a:lnTo>
                <a:lnTo>
                  <a:pt x="4973109" y="86783"/>
                </a:lnTo>
                <a:lnTo>
                  <a:pt x="5023379" y="79904"/>
                </a:lnTo>
                <a:lnTo>
                  <a:pt x="5048250" y="76200"/>
                </a:lnTo>
                <a:lnTo>
                  <a:pt x="5073121" y="73554"/>
                </a:lnTo>
                <a:lnTo>
                  <a:pt x="5097992" y="70908"/>
                </a:lnTo>
                <a:lnTo>
                  <a:pt x="5123922" y="68263"/>
                </a:lnTo>
                <a:lnTo>
                  <a:pt x="5149321" y="67204"/>
                </a:lnTo>
                <a:lnTo>
                  <a:pt x="5174721" y="66675"/>
                </a:lnTo>
                <a:lnTo>
                  <a:pt x="5181600" y="63500"/>
                </a:lnTo>
                <a:lnTo>
                  <a:pt x="5187421" y="60854"/>
                </a:lnTo>
                <a:lnTo>
                  <a:pt x="5193771" y="58208"/>
                </a:lnTo>
                <a:lnTo>
                  <a:pt x="5200650" y="57150"/>
                </a:lnTo>
                <a:lnTo>
                  <a:pt x="5203825" y="57150"/>
                </a:lnTo>
                <a:lnTo>
                  <a:pt x="5207000" y="57150"/>
                </a:lnTo>
                <a:lnTo>
                  <a:pt x="5210704" y="57679"/>
                </a:lnTo>
                <a:lnTo>
                  <a:pt x="5213879" y="58738"/>
                </a:lnTo>
                <a:lnTo>
                  <a:pt x="5217584" y="60325"/>
                </a:lnTo>
                <a:lnTo>
                  <a:pt x="5221288" y="62971"/>
                </a:lnTo>
                <a:lnTo>
                  <a:pt x="5224992" y="65617"/>
                </a:lnTo>
                <a:lnTo>
                  <a:pt x="5228696" y="68792"/>
                </a:lnTo>
                <a:lnTo>
                  <a:pt x="5260975" y="65088"/>
                </a:lnTo>
                <a:lnTo>
                  <a:pt x="5334529" y="65617"/>
                </a:lnTo>
                <a:lnTo>
                  <a:pt x="5342996" y="61383"/>
                </a:lnTo>
                <a:lnTo>
                  <a:pt x="5351463" y="58208"/>
                </a:lnTo>
                <a:lnTo>
                  <a:pt x="5360459" y="55033"/>
                </a:lnTo>
                <a:lnTo>
                  <a:pt x="5369454" y="52388"/>
                </a:lnTo>
                <a:lnTo>
                  <a:pt x="5378450" y="50271"/>
                </a:lnTo>
                <a:lnTo>
                  <a:pt x="5386917" y="48154"/>
                </a:lnTo>
                <a:lnTo>
                  <a:pt x="5405438" y="45508"/>
                </a:lnTo>
                <a:lnTo>
                  <a:pt x="5423960" y="43392"/>
                </a:lnTo>
                <a:lnTo>
                  <a:pt x="5442479" y="42863"/>
                </a:lnTo>
                <a:lnTo>
                  <a:pt x="5461529" y="42863"/>
                </a:lnTo>
                <a:lnTo>
                  <a:pt x="5480050" y="43392"/>
                </a:lnTo>
                <a:lnTo>
                  <a:pt x="5518150" y="45508"/>
                </a:lnTo>
                <a:lnTo>
                  <a:pt x="5555721" y="47096"/>
                </a:lnTo>
                <a:lnTo>
                  <a:pt x="5574771" y="47625"/>
                </a:lnTo>
                <a:lnTo>
                  <a:pt x="5593292" y="47625"/>
                </a:lnTo>
                <a:lnTo>
                  <a:pt x="5611813" y="46567"/>
                </a:lnTo>
                <a:lnTo>
                  <a:pt x="5630334" y="44450"/>
                </a:lnTo>
                <a:lnTo>
                  <a:pt x="5630334" y="43392"/>
                </a:lnTo>
                <a:lnTo>
                  <a:pt x="5632450" y="41275"/>
                </a:lnTo>
                <a:lnTo>
                  <a:pt x="5634567" y="39688"/>
                </a:lnTo>
                <a:lnTo>
                  <a:pt x="5636684" y="39158"/>
                </a:lnTo>
                <a:lnTo>
                  <a:pt x="5639859" y="38629"/>
                </a:lnTo>
                <a:lnTo>
                  <a:pt x="5642504" y="38629"/>
                </a:lnTo>
                <a:lnTo>
                  <a:pt x="5645150" y="39158"/>
                </a:lnTo>
                <a:lnTo>
                  <a:pt x="5647797" y="40217"/>
                </a:lnTo>
                <a:lnTo>
                  <a:pt x="5650442" y="41804"/>
                </a:lnTo>
                <a:lnTo>
                  <a:pt x="6125104" y="69321"/>
                </a:lnTo>
                <a:lnTo>
                  <a:pt x="6140979" y="52917"/>
                </a:lnTo>
                <a:lnTo>
                  <a:pt x="6148388" y="44450"/>
                </a:lnTo>
                <a:lnTo>
                  <a:pt x="6156854" y="37042"/>
                </a:lnTo>
                <a:lnTo>
                  <a:pt x="6164792" y="30692"/>
                </a:lnTo>
                <a:lnTo>
                  <a:pt x="6172729" y="24342"/>
                </a:lnTo>
                <a:lnTo>
                  <a:pt x="6181725" y="20108"/>
                </a:lnTo>
                <a:lnTo>
                  <a:pt x="6190721" y="16404"/>
                </a:lnTo>
                <a:lnTo>
                  <a:pt x="6195484" y="14817"/>
                </a:lnTo>
                <a:lnTo>
                  <a:pt x="6200246" y="13758"/>
                </a:lnTo>
                <a:lnTo>
                  <a:pt x="6205009" y="13229"/>
                </a:lnTo>
                <a:lnTo>
                  <a:pt x="6209771" y="13229"/>
                </a:lnTo>
                <a:lnTo>
                  <a:pt x="6215063" y="13229"/>
                </a:lnTo>
                <a:lnTo>
                  <a:pt x="6220354" y="13758"/>
                </a:lnTo>
                <a:lnTo>
                  <a:pt x="6225646" y="14288"/>
                </a:lnTo>
                <a:lnTo>
                  <a:pt x="6230938" y="15875"/>
                </a:lnTo>
                <a:lnTo>
                  <a:pt x="6236759" y="17463"/>
                </a:lnTo>
                <a:lnTo>
                  <a:pt x="6242050" y="19579"/>
                </a:lnTo>
                <a:lnTo>
                  <a:pt x="6247871" y="22754"/>
                </a:lnTo>
                <a:lnTo>
                  <a:pt x="6253692" y="25929"/>
                </a:lnTo>
                <a:lnTo>
                  <a:pt x="6260042" y="30163"/>
                </a:lnTo>
                <a:lnTo>
                  <a:pt x="6266392" y="34396"/>
                </a:lnTo>
                <a:lnTo>
                  <a:pt x="6272742" y="39158"/>
                </a:lnTo>
                <a:lnTo>
                  <a:pt x="6279621" y="44450"/>
                </a:lnTo>
                <a:lnTo>
                  <a:pt x="6275917" y="53446"/>
                </a:lnTo>
                <a:lnTo>
                  <a:pt x="6275917" y="53975"/>
                </a:lnTo>
                <a:lnTo>
                  <a:pt x="6276446" y="53975"/>
                </a:lnTo>
                <a:lnTo>
                  <a:pt x="6279621" y="44450"/>
                </a:lnTo>
                <a:lnTo>
                  <a:pt x="6281738" y="37042"/>
                </a:lnTo>
                <a:lnTo>
                  <a:pt x="6283854" y="31221"/>
                </a:lnTo>
                <a:lnTo>
                  <a:pt x="6286500" y="24871"/>
                </a:lnTo>
                <a:lnTo>
                  <a:pt x="6289146" y="20638"/>
                </a:lnTo>
                <a:lnTo>
                  <a:pt x="6292321" y="16933"/>
                </a:lnTo>
                <a:lnTo>
                  <a:pt x="6294967" y="13758"/>
                </a:lnTo>
                <a:lnTo>
                  <a:pt x="6299200" y="11642"/>
                </a:lnTo>
                <a:lnTo>
                  <a:pt x="6302375" y="10583"/>
                </a:lnTo>
                <a:lnTo>
                  <a:pt x="6306079" y="8996"/>
                </a:lnTo>
                <a:lnTo>
                  <a:pt x="6309254" y="8467"/>
                </a:lnTo>
                <a:lnTo>
                  <a:pt x="6312959" y="8996"/>
                </a:lnTo>
                <a:lnTo>
                  <a:pt x="6317721" y="9525"/>
                </a:lnTo>
                <a:lnTo>
                  <a:pt x="6321425" y="11113"/>
                </a:lnTo>
                <a:lnTo>
                  <a:pt x="6325129" y="12171"/>
                </a:lnTo>
                <a:lnTo>
                  <a:pt x="6333596" y="15875"/>
                </a:lnTo>
                <a:lnTo>
                  <a:pt x="6342063" y="20638"/>
                </a:lnTo>
                <a:lnTo>
                  <a:pt x="6350529" y="25400"/>
                </a:lnTo>
                <a:lnTo>
                  <a:pt x="6359525" y="30692"/>
                </a:lnTo>
                <a:lnTo>
                  <a:pt x="6367992" y="34925"/>
                </a:lnTo>
                <a:lnTo>
                  <a:pt x="6376459" y="38100"/>
                </a:lnTo>
                <a:lnTo>
                  <a:pt x="6380163" y="39158"/>
                </a:lnTo>
                <a:lnTo>
                  <a:pt x="6383867" y="40217"/>
                </a:lnTo>
                <a:lnTo>
                  <a:pt x="6387571" y="40217"/>
                </a:lnTo>
                <a:lnTo>
                  <a:pt x="6391275" y="40217"/>
                </a:lnTo>
                <a:lnTo>
                  <a:pt x="6394979" y="39688"/>
                </a:lnTo>
                <a:lnTo>
                  <a:pt x="6399213" y="38629"/>
                </a:lnTo>
                <a:lnTo>
                  <a:pt x="6407150" y="31750"/>
                </a:lnTo>
                <a:lnTo>
                  <a:pt x="6415617" y="25400"/>
                </a:lnTo>
                <a:lnTo>
                  <a:pt x="6424084" y="20108"/>
                </a:lnTo>
                <a:lnTo>
                  <a:pt x="6432550" y="15875"/>
                </a:lnTo>
                <a:lnTo>
                  <a:pt x="6441546" y="12171"/>
                </a:lnTo>
                <a:lnTo>
                  <a:pt x="6450013" y="7938"/>
                </a:lnTo>
                <a:lnTo>
                  <a:pt x="6459009" y="5292"/>
                </a:lnTo>
                <a:lnTo>
                  <a:pt x="6468004" y="3175"/>
                </a:lnTo>
                <a:lnTo>
                  <a:pt x="6477000" y="1588"/>
                </a:lnTo>
                <a:lnTo>
                  <a:pt x="6485996" y="529"/>
                </a:lnTo>
                <a:close/>
              </a:path>
            </a:pathLst>
          </a:custGeom>
        </p:spPr>
      </p:sp>
    </p:spTree>
    <p:extLst>
      <p:ext uri="{BB962C8B-B14F-4D97-AF65-F5344CB8AC3E}">
        <p14:creationId xmlns:p14="http://schemas.microsoft.com/office/powerpoint/2010/main" val="7425187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D6C5A9C4-741E-C66F-2787-1CC5B57912C0}"/>
              </a:ext>
            </a:extLst>
          </p:cNvPr>
          <p:cNvSpPr>
            <a:spLocks noGrp="1"/>
          </p:cNvSpPr>
          <p:nvPr>
            <p:ph type="pic" sz="quarter" idx="10"/>
          </p:nvPr>
        </p:nvSpPr>
        <p:spPr>
          <a:xfrm>
            <a:off x="196850" y="647701"/>
            <a:ext cx="7006396" cy="5572096"/>
          </a:xfrm>
          <a:custGeom>
            <a:avLst/>
            <a:gdLst>
              <a:gd name="connsiteX0" fmla="*/ 2689860 w 8623300"/>
              <a:gd name="connsiteY0" fmla="*/ 0 h 6857999"/>
              <a:gd name="connsiteX1" fmla="*/ 2767965 w 8623300"/>
              <a:gd name="connsiteY1" fmla="*/ 1905 h 6857999"/>
              <a:gd name="connsiteX2" fmla="*/ 2846388 w 8623300"/>
              <a:gd name="connsiteY2" fmla="*/ 3493 h 6857999"/>
              <a:gd name="connsiteX3" fmla="*/ 2850833 w 8623300"/>
              <a:gd name="connsiteY3" fmla="*/ 3493 h 6857999"/>
              <a:gd name="connsiteX4" fmla="*/ 2855913 w 8623300"/>
              <a:gd name="connsiteY4" fmla="*/ 4128 h 6857999"/>
              <a:gd name="connsiteX5" fmla="*/ 2860040 w 8623300"/>
              <a:gd name="connsiteY5" fmla="*/ 4763 h 6857999"/>
              <a:gd name="connsiteX6" fmla="*/ 2861628 w 8623300"/>
              <a:gd name="connsiteY6" fmla="*/ 5715 h 6857999"/>
              <a:gd name="connsiteX7" fmla="*/ 2863215 w 8623300"/>
              <a:gd name="connsiteY7" fmla="*/ 6350 h 6857999"/>
              <a:gd name="connsiteX8" fmla="*/ 2864803 w 8623300"/>
              <a:gd name="connsiteY8" fmla="*/ 7303 h 6857999"/>
              <a:gd name="connsiteX9" fmla="*/ 2865755 w 8623300"/>
              <a:gd name="connsiteY9" fmla="*/ 8573 h 6857999"/>
              <a:gd name="connsiteX10" fmla="*/ 2867025 w 8623300"/>
              <a:gd name="connsiteY10" fmla="*/ 10160 h 6857999"/>
              <a:gd name="connsiteX11" fmla="*/ 2867343 w 8623300"/>
              <a:gd name="connsiteY11" fmla="*/ 12065 h 6857999"/>
              <a:gd name="connsiteX12" fmla="*/ 2867660 w 8623300"/>
              <a:gd name="connsiteY12" fmla="*/ 13653 h 6857999"/>
              <a:gd name="connsiteX13" fmla="*/ 2867978 w 8623300"/>
              <a:gd name="connsiteY13" fmla="*/ 16510 h 6857999"/>
              <a:gd name="connsiteX14" fmla="*/ 2867660 w 8623300"/>
              <a:gd name="connsiteY14" fmla="*/ 19050 h 6857999"/>
              <a:gd name="connsiteX15" fmla="*/ 2867025 w 8623300"/>
              <a:gd name="connsiteY15" fmla="*/ 21908 h 6857999"/>
              <a:gd name="connsiteX16" fmla="*/ 2865438 w 8623300"/>
              <a:gd name="connsiteY16" fmla="*/ 28893 h 6857999"/>
              <a:gd name="connsiteX17" fmla="*/ 2864803 w 8623300"/>
              <a:gd name="connsiteY17" fmla="*/ 34925 h 6857999"/>
              <a:gd name="connsiteX18" fmla="*/ 2865120 w 8623300"/>
              <a:gd name="connsiteY18" fmla="*/ 40640 h 6857999"/>
              <a:gd name="connsiteX19" fmla="*/ 2865755 w 8623300"/>
              <a:gd name="connsiteY19" fmla="*/ 45085 h 6857999"/>
              <a:gd name="connsiteX20" fmla="*/ 2867025 w 8623300"/>
              <a:gd name="connsiteY20" fmla="*/ 48895 h 6857999"/>
              <a:gd name="connsiteX21" fmla="*/ 2868931 w 8623300"/>
              <a:gd name="connsiteY21" fmla="*/ 51753 h 6857999"/>
              <a:gd name="connsiteX22" fmla="*/ 2871471 w 8623300"/>
              <a:gd name="connsiteY22" fmla="*/ 53975 h 6857999"/>
              <a:gd name="connsiteX23" fmla="*/ 2874328 w 8623300"/>
              <a:gd name="connsiteY23" fmla="*/ 55880 h 6857999"/>
              <a:gd name="connsiteX24" fmla="*/ 2877820 w 8623300"/>
              <a:gd name="connsiteY24" fmla="*/ 56833 h 6857999"/>
              <a:gd name="connsiteX25" fmla="*/ 2881631 w 8623300"/>
              <a:gd name="connsiteY25" fmla="*/ 57785 h 6857999"/>
              <a:gd name="connsiteX26" fmla="*/ 2885123 w 8623300"/>
              <a:gd name="connsiteY26" fmla="*/ 58103 h 6857999"/>
              <a:gd name="connsiteX27" fmla="*/ 2889568 w 8623300"/>
              <a:gd name="connsiteY27" fmla="*/ 57785 h 6857999"/>
              <a:gd name="connsiteX28" fmla="*/ 2893695 w 8623300"/>
              <a:gd name="connsiteY28" fmla="*/ 57468 h 6857999"/>
              <a:gd name="connsiteX29" fmla="*/ 2898140 w 8623300"/>
              <a:gd name="connsiteY29" fmla="*/ 56198 h 6857999"/>
              <a:gd name="connsiteX30" fmla="*/ 2903220 w 8623300"/>
              <a:gd name="connsiteY30" fmla="*/ 55245 h 6857999"/>
              <a:gd name="connsiteX31" fmla="*/ 2907665 w 8623300"/>
              <a:gd name="connsiteY31" fmla="*/ 53658 h 6857999"/>
              <a:gd name="connsiteX32" fmla="*/ 2916873 w 8623300"/>
              <a:gd name="connsiteY32" fmla="*/ 51118 h 6857999"/>
              <a:gd name="connsiteX33" fmla="*/ 2925128 w 8623300"/>
              <a:gd name="connsiteY33" fmla="*/ 49213 h 6857999"/>
              <a:gd name="connsiteX34" fmla="*/ 2932430 w 8623300"/>
              <a:gd name="connsiteY34" fmla="*/ 47943 h 6857999"/>
              <a:gd name="connsiteX35" fmla="*/ 2938780 w 8623300"/>
              <a:gd name="connsiteY35" fmla="*/ 47625 h 6857999"/>
              <a:gd name="connsiteX36" fmla="*/ 2941955 w 8623300"/>
              <a:gd name="connsiteY36" fmla="*/ 47943 h 6857999"/>
              <a:gd name="connsiteX37" fmla="*/ 2944495 w 8623300"/>
              <a:gd name="connsiteY37" fmla="*/ 48260 h 6857999"/>
              <a:gd name="connsiteX38" fmla="*/ 2946718 w 8623300"/>
              <a:gd name="connsiteY38" fmla="*/ 49213 h 6857999"/>
              <a:gd name="connsiteX39" fmla="*/ 2948940 w 8623300"/>
              <a:gd name="connsiteY39" fmla="*/ 49848 h 6857999"/>
              <a:gd name="connsiteX40" fmla="*/ 2951163 w 8623300"/>
              <a:gd name="connsiteY40" fmla="*/ 51118 h 6857999"/>
              <a:gd name="connsiteX41" fmla="*/ 2953068 w 8623300"/>
              <a:gd name="connsiteY41" fmla="*/ 52388 h 6857999"/>
              <a:gd name="connsiteX42" fmla="*/ 2954338 w 8623300"/>
              <a:gd name="connsiteY42" fmla="*/ 53975 h 6857999"/>
              <a:gd name="connsiteX43" fmla="*/ 2955925 w 8623300"/>
              <a:gd name="connsiteY43" fmla="*/ 55563 h 6857999"/>
              <a:gd name="connsiteX44" fmla="*/ 2957513 w 8623300"/>
              <a:gd name="connsiteY44" fmla="*/ 57468 h 6857999"/>
              <a:gd name="connsiteX45" fmla="*/ 2958465 w 8623300"/>
              <a:gd name="connsiteY45" fmla="*/ 59055 h 6857999"/>
              <a:gd name="connsiteX46" fmla="*/ 2960688 w 8623300"/>
              <a:gd name="connsiteY46" fmla="*/ 63500 h 6857999"/>
              <a:gd name="connsiteX47" fmla="*/ 2961958 w 8623300"/>
              <a:gd name="connsiteY47" fmla="*/ 68898 h 6857999"/>
              <a:gd name="connsiteX48" fmla="*/ 2962910 w 8623300"/>
              <a:gd name="connsiteY48" fmla="*/ 74295 h 6857999"/>
              <a:gd name="connsiteX49" fmla="*/ 2963545 w 8623300"/>
              <a:gd name="connsiteY49" fmla="*/ 80645 h 6857999"/>
              <a:gd name="connsiteX50" fmla="*/ 2963545 w 8623300"/>
              <a:gd name="connsiteY50" fmla="*/ 87948 h 6857999"/>
              <a:gd name="connsiteX51" fmla="*/ 2963545 w 8623300"/>
              <a:gd name="connsiteY51" fmla="*/ 95250 h 6857999"/>
              <a:gd name="connsiteX52" fmla="*/ 2962910 w 8623300"/>
              <a:gd name="connsiteY52" fmla="*/ 103188 h 6857999"/>
              <a:gd name="connsiteX53" fmla="*/ 2962593 w 8623300"/>
              <a:gd name="connsiteY53" fmla="*/ 109855 h 6857999"/>
              <a:gd name="connsiteX54" fmla="*/ 2963863 w 8623300"/>
              <a:gd name="connsiteY54" fmla="*/ 118428 h 6857999"/>
              <a:gd name="connsiteX55" fmla="*/ 2964498 w 8623300"/>
              <a:gd name="connsiteY55" fmla="*/ 127318 h 6857999"/>
              <a:gd name="connsiteX56" fmla="*/ 2964181 w 8623300"/>
              <a:gd name="connsiteY56" fmla="*/ 137478 h 6857999"/>
              <a:gd name="connsiteX57" fmla="*/ 2962910 w 8623300"/>
              <a:gd name="connsiteY57" fmla="*/ 148273 h 6857999"/>
              <a:gd name="connsiteX58" fmla="*/ 2963863 w 8623300"/>
              <a:gd name="connsiteY58" fmla="*/ 164783 h 6857999"/>
              <a:gd name="connsiteX59" fmla="*/ 2963863 w 8623300"/>
              <a:gd name="connsiteY59" fmla="*/ 181610 h 6857999"/>
              <a:gd name="connsiteX60" fmla="*/ 2963545 w 8623300"/>
              <a:gd name="connsiteY60" fmla="*/ 190183 h 6857999"/>
              <a:gd name="connsiteX61" fmla="*/ 2962593 w 8623300"/>
              <a:gd name="connsiteY61" fmla="*/ 198438 h 6857999"/>
              <a:gd name="connsiteX62" fmla="*/ 2961641 w 8623300"/>
              <a:gd name="connsiteY62" fmla="*/ 206058 h 6857999"/>
              <a:gd name="connsiteX63" fmla="*/ 2960053 w 8623300"/>
              <a:gd name="connsiteY63" fmla="*/ 214313 h 6857999"/>
              <a:gd name="connsiteX64" fmla="*/ 2958148 w 8623300"/>
              <a:gd name="connsiteY64" fmla="*/ 222250 h 6857999"/>
              <a:gd name="connsiteX65" fmla="*/ 2955608 w 8623300"/>
              <a:gd name="connsiteY65" fmla="*/ 229870 h 6857999"/>
              <a:gd name="connsiteX66" fmla="*/ 2952115 w 8623300"/>
              <a:gd name="connsiteY66" fmla="*/ 237808 h 6857999"/>
              <a:gd name="connsiteX67" fmla="*/ 2948623 w 8623300"/>
              <a:gd name="connsiteY67" fmla="*/ 245428 h 6857999"/>
              <a:gd name="connsiteX68" fmla="*/ 2943543 w 8623300"/>
              <a:gd name="connsiteY68" fmla="*/ 252730 h 6857999"/>
              <a:gd name="connsiteX69" fmla="*/ 2938145 w 8623300"/>
              <a:gd name="connsiteY69" fmla="*/ 259715 h 6857999"/>
              <a:gd name="connsiteX70" fmla="*/ 2931795 w 8623300"/>
              <a:gd name="connsiteY70" fmla="*/ 267018 h 6857999"/>
              <a:gd name="connsiteX71" fmla="*/ 2924810 w 8623300"/>
              <a:gd name="connsiteY71" fmla="*/ 273685 h 6857999"/>
              <a:gd name="connsiteX72" fmla="*/ 2923540 w 8623300"/>
              <a:gd name="connsiteY72" fmla="*/ 279400 h 6857999"/>
              <a:gd name="connsiteX73" fmla="*/ 2922905 w 8623300"/>
              <a:gd name="connsiteY73" fmla="*/ 285750 h 6857999"/>
              <a:gd name="connsiteX74" fmla="*/ 2924810 w 8623300"/>
              <a:gd name="connsiteY74" fmla="*/ 292418 h 6857999"/>
              <a:gd name="connsiteX75" fmla="*/ 2926080 w 8623300"/>
              <a:gd name="connsiteY75" fmla="*/ 298133 h 6857999"/>
              <a:gd name="connsiteX76" fmla="*/ 2927985 w 8623300"/>
              <a:gd name="connsiteY76" fmla="*/ 303213 h 6857999"/>
              <a:gd name="connsiteX77" fmla="*/ 2929573 w 8623300"/>
              <a:gd name="connsiteY77" fmla="*/ 307340 h 6857999"/>
              <a:gd name="connsiteX78" fmla="*/ 2931478 w 8623300"/>
              <a:gd name="connsiteY78" fmla="*/ 310833 h 6857999"/>
              <a:gd name="connsiteX79" fmla="*/ 2933383 w 8623300"/>
              <a:gd name="connsiteY79" fmla="*/ 313373 h 6857999"/>
              <a:gd name="connsiteX80" fmla="*/ 2934970 w 8623300"/>
              <a:gd name="connsiteY80" fmla="*/ 315595 h 6857999"/>
              <a:gd name="connsiteX81" fmla="*/ 2936875 w 8623300"/>
              <a:gd name="connsiteY81" fmla="*/ 317183 h 6857999"/>
              <a:gd name="connsiteX82" fmla="*/ 2938463 w 8623300"/>
              <a:gd name="connsiteY82" fmla="*/ 317818 h 6857999"/>
              <a:gd name="connsiteX83" fmla="*/ 2940368 w 8623300"/>
              <a:gd name="connsiteY83" fmla="*/ 318135 h 6857999"/>
              <a:gd name="connsiteX84" fmla="*/ 2942273 w 8623300"/>
              <a:gd name="connsiteY84" fmla="*/ 318135 h 6857999"/>
              <a:gd name="connsiteX85" fmla="*/ 2944178 w 8623300"/>
              <a:gd name="connsiteY85" fmla="*/ 317500 h 6857999"/>
              <a:gd name="connsiteX86" fmla="*/ 2945765 w 8623300"/>
              <a:gd name="connsiteY86" fmla="*/ 316865 h 6857999"/>
              <a:gd name="connsiteX87" fmla="*/ 2947670 w 8623300"/>
              <a:gd name="connsiteY87" fmla="*/ 315278 h 6857999"/>
              <a:gd name="connsiteX88" fmla="*/ 2951480 w 8623300"/>
              <a:gd name="connsiteY88" fmla="*/ 311785 h 6857999"/>
              <a:gd name="connsiteX89" fmla="*/ 2955608 w 8623300"/>
              <a:gd name="connsiteY89" fmla="*/ 307975 h 6857999"/>
              <a:gd name="connsiteX90" fmla="*/ 2959418 w 8623300"/>
              <a:gd name="connsiteY90" fmla="*/ 302895 h 6857999"/>
              <a:gd name="connsiteX91" fmla="*/ 2962910 w 8623300"/>
              <a:gd name="connsiteY91" fmla="*/ 298450 h 6857999"/>
              <a:gd name="connsiteX92" fmla="*/ 2966721 w 8623300"/>
              <a:gd name="connsiteY92" fmla="*/ 294005 h 6857999"/>
              <a:gd name="connsiteX93" fmla="*/ 2970530 w 8623300"/>
              <a:gd name="connsiteY93" fmla="*/ 290195 h 6857999"/>
              <a:gd name="connsiteX94" fmla="*/ 2972435 w 8623300"/>
              <a:gd name="connsiteY94" fmla="*/ 288925 h 6857999"/>
              <a:gd name="connsiteX95" fmla="*/ 2974340 w 8623300"/>
              <a:gd name="connsiteY95" fmla="*/ 287655 h 6857999"/>
              <a:gd name="connsiteX96" fmla="*/ 2975928 w 8623300"/>
              <a:gd name="connsiteY96" fmla="*/ 287020 h 6857999"/>
              <a:gd name="connsiteX97" fmla="*/ 2977833 w 8623300"/>
              <a:gd name="connsiteY97" fmla="*/ 286703 h 6857999"/>
              <a:gd name="connsiteX98" fmla="*/ 2979738 w 8623300"/>
              <a:gd name="connsiteY98" fmla="*/ 286703 h 6857999"/>
              <a:gd name="connsiteX99" fmla="*/ 2981643 w 8623300"/>
              <a:gd name="connsiteY99" fmla="*/ 287020 h 6857999"/>
              <a:gd name="connsiteX100" fmla="*/ 3023235 w 8623300"/>
              <a:gd name="connsiteY100" fmla="*/ 269875 h 6857999"/>
              <a:gd name="connsiteX101" fmla="*/ 3029585 w 8623300"/>
              <a:gd name="connsiteY101" fmla="*/ 259715 h 6857999"/>
              <a:gd name="connsiteX102" fmla="*/ 3036253 w 8623300"/>
              <a:gd name="connsiteY102" fmla="*/ 250190 h 6857999"/>
              <a:gd name="connsiteX103" fmla="*/ 3043555 w 8623300"/>
              <a:gd name="connsiteY103" fmla="*/ 241300 h 6857999"/>
              <a:gd name="connsiteX104" fmla="*/ 3050858 w 8623300"/>
              <a:gd name="connsiteY104" fmla="*/ 232410 h 6857999"/>
              <a:gd name="connsiteX105" fmla="*/ 3059113 w 8623300"/>
              <a:gd name="connsiteY105" fmla="*/ 224155 h 6857999"/>
              <a:gd name="connsiteX106" fmla="*/ 3067368 w 8623300"/>
              <a:gd name="connsiteY106" fmla="*/ 216218 h 6857999"/>
              <a:gd name="connsiteX107" fmla="*/ 3075940 w 8623300"/>
              <a:gd name="connsiteY107" fmla="*/ 208915 h 6857999"/>
              <a:gd name="connsiteX108" fmla="*/ 3084830 w 8623300"/>
              <a:gd name="connsiteY108" fmla="*/ 201295 h 6857999"/>
              <a:gd name="connsiteX109" fmla="*/ 3094038 w 8623300"/>
              <a:gd name="connsiteY109" fmla="*/ 194310 h 6857999"/>
              <a:gd name="connsiteX110" fmla="*/ 3102928 w 8623300"/>
              <a:gd name="connsiteY110" fmla="*/ 187325 h 6857999"/>
              <a:gd name="connsiteX111" fmla="*/ 3121978 w 8623300"/>
              <a:gd name="connsiteY111" fmla="*/ 173673 h 6857999"/>
              <a:gd name="connsiteX112" fmla="*/ 3141028 w 8623300"/>
              <a:gd name="connsiteY112" fmla="*/ 160338 h 6857999"/>
              <a:gd name="connsiteX113" fmla="*/ 3160078 w 8623300"/>
              <a:gd name="connsiteY113" fmla="*/ 147003 h 6857999"/>
              <a:gd name="connsiteX114" fmla="*/ 3214370 w 8623300"/>
              <a:gd name="connsiteY114" fmla="*/ 107633 h 6857999"/>
              <a:gd name="connsiteX115" fmla="*/ 3268663 w 8623300"/>
              <a:gd name="connsiteY115" fmla="*/ 68263 h 6857999"/>
              <a:gd name="connsiteX116" fmla="*/ 3283903 w 8623300"/>
              <a:gd name="connsiteY116" fmla="*/ 57785 h 6857999"/>
              <a:gd name="connsiteX117" fmla="*/ 3292475 w 8623300"/>
              <a:gd name="connsiteY117" fmla="*/ 55245 h 6857999"/>
              <a:gd name="connsiteX118" fmla="*/ 3300730 w 8623300"/>
              <a:gd name="connsiteY118" fmla="*/ 52705 h 6857999"/>
              <a:gd name="connsiteX119" fmla="*/ 3308985 w 8623300"/>
              <a:gd name="connsiteY119" fmla="*/ 51118 h 6857999"/>
              <a:gd name="connsiteX120" fmla="*/ 3317241 w 8623300"/>
              <a:gd name="connsiteY120" fmla="*/ 49213 h 6857999"/>
              <a:gd name="connsiteX121" fmla="*/ 3325495 w 8623300"/>
              <a:gd name="connsiteY121" fmla="*/ 47625 h 6857999"/>
              <a:gd name="connsiteX122" fmla="*/ 3333750 w 8623300"/>
              <a:gd name="connsiteY122" fmla="*/ 46673 h 6857999"/>
              <a:gd name="connsiteX123" fmla="*/ 3350578 w 8623300"/>
              <a:gd name="connsiteY123" fmla="*/ 44768 h 6857999"/>
              <a:gd name="connsiteX124" fmla="*/ 3367406 w 8623300"/>
              <a:gd name="connsiteY124" fmla="*/ 43498 h 6857999"/>
              <a:gd name="connsiteX125" fmla="*/ 3384233 w 8623300"/>
              <a:gd name="connsiteY125" fmla="*/ 42863 h 6857999"/>
              <a:gd name="connsiteX126" fmla="*/ 3400743 w 8623300"/>
              <a:gd name="connsiteY126" fmla="*/ 42863 h 6857999"/>
              <a:gd name="connsiteX127" fmla="*/ 3417570 w 8623300"/>
              <a:gd name="connsiteY127" fmla="*/ 43180 h 6857999"/>
              <a:gd name="connsiteX128" fmla="*/ 3434398 w 8623300"/>
              <a:gd name="connsiteY128" fmla="*/ 43815 h 6857999"/>
              <a:gd name="connsiteX129" fmla="*/ 3451225 w 8623300"/>
              <a:gd name="connsiteY129" fmla="*/ 45085 h 6857999"/>
              <a:gd name="connsiteX130" fmla="*/ 3484563 w 8623300"/>
              <a:gd name="connsiteY130" fmla="*/ 46990 h 6857999"/>
              <a:gd name="connsiteX131" fmla="*/ 3501390 w 8623300"/>
              <a:gd name="connsiteY131" fmla="*/ 47625 h 6857999"/>
              <a:gd name="connsiteX132" fmla="*/ 3518218 w 8623300"/>
              <a:gd name="connsiteY132" fmla="*/ 47943 h 6857999"/>
              <a:gd name="connsiteX133" fmla="*/ 3534728 w 8623300"/>
              <a:gd name="connsiteY133" fmla="*/ 48260 h 6857999"/>
              <a:gd name="connsiteX134" fmla="*/ 3551555 w 8623300"/>
              <a:gd name="connsiteY134" fmla="*/ 47943 h 6857999"/>
              <a:gd name="connsiteX135" fmla="*/ 3556000 w 8623300"/>
              <a:gd name="connsiteY135" fmla="*/ 48260 h 6857999"/>
              <a:gd name="connsiteX136" fmla="*/ 3561398 w 8623300"/>
              <a:gd name="connsiteY136" fmla="*/ 49213 h 6857999"/>
              <a:gd name="connsiteX137" fmla="*/ 3563620 w 8623300"/>
              <a:gd name="connsiteY137" fmla="*/ 49848 h 6857999"/>
              <a:gd name="connsiteX138" fmla="*/ 3565843 w 8623300"/>
              <a:gd name="connsiteY138" fmla="*/ 51118 h 6857999"/>
              <a:gd name="connsiteX139" fmla="*/ 3567748 w 8623300"/>
              <a:gd name="connsiteY139" fmla="*/ 52070 h 6857999"/>
              <a:gd name="connsiteX140" fmla="*/ 3568700 w 8623300"/>
              <a:gd name="connsiteY140" fmla="*/ 53340 h 6857999"/>
              <a:gd name="connsiteX141" fmla="*/ 3576638 w 8623300"/>
              <a:gd name="connsiteY141" fmla="*/ 62548 h 6857999"/>
              <a:gd name="connsiteX142" fmla="*/ 3580765 w 8623300"/>
              <a:gd name="connsiteY142" fmla="*/ 66675 h 6857999"/>
              <a:gd name="connsiteX143" fmla="*/ 3584893 w 8623300"/>
              <a:gd name="connsiteY143" fmla="*/ 70485 h 6857999"/>
              <a:gd name="connsiteX144" fmla="*/ 3588385 w 8623300"/>
              <a:gd name="connsiteY144" fmla="*/ 73660 h 6857999"/>
              <a:gd name="connsiteX145" fmla="*/ 3592513 w 8623300"/>
              <a:gd name="connsiteY145" fmla="*/ 76518 h 6857999"/>
              <a:gd name="connsiteX146" fmla="*/ 3596640 w 8623300"/>
              <a:gd name="connsiteY146" fmla="*/ 79693 h 6857999"/>
              <a:gd name="connsiteX147" fmla="*/ 3600768 w 8623300"/>
              <a:gd name="connsiteY147" fmla="*/ 81915 h 6857999"/>
              <a:gd name="connsiteX148" fmla="*/ 3604895 w 8623300"/>
              <a:gd name="connsiteY148" fmla="*/ 84138 h 6857999"/>
              <a:gd name="connsiteX149" fmla="*/ 3609023 w 8623300"/>
              <a:gd name="connsiteY149" fmla="*/ 86043 h 6857999"/>
              <a:gd name="connsiteX150" fmla="*/ 3613150 w 8623300"/>
              <a:gd name="connsiteY150" fmla="*/ 87313 h 6857999"/>
              <a:gd name="connsiteX151" fmla="*/ 3617278 w 8623300"/>
              <a:gd name="connsiteY151" fmla="*/ 88583 h 6857999"/>
              <a:gd name="connsiteX152" fmla="*/ 3621088 w 8623300"/>
              <a:gd name="connsiteY152" fmla="*/ 89218 h 6857999"/>
              <a:gd name="connsiteX153" fmla="*/ 3625216 w 8623300"/>
              <a:gd name="connsiteY153" fmla="*/ 90170 h 6857999"/>
              <a:gd name="connsiteX154" fmla="*/ 3629343 w 8623300"/>
              <a:gd name="connsiteY154" fmla="*/ 90170 h 6857999"/>
              <a:gd name="connsiteX155" fmla="*/ 3633788 w 8623300"/>
              <a:gd name="connsiteY155" fmla="*/ 90170 h 6857999"/>
              <a:gd name="connsiteX156" fmla="*/ 3637915 w 8623300"/>
              <a:gd name="connsiteY156" fmla="*/ 89853 h 6857999"/>
              <a:gd name="connsiteX157" fmla="*/ 3642043 w 8623300"/>
              <a:gd name="connsiteY157" fmla="*/ 88900 h 6857999"/>
              <a:gd name="connsiteX158" fmla="*/ 3646488 w 8623300"/>
              <a:gd name="connsiteY158" fmla="*/ 87948 h 6857999"/>
              <a:gd name="connsiteX159" fmla="*/ 3650933 w 8623300"/>
              <a:gd name="connsiteY159" fmla="*/ 86360 h 6857999"/>
              <a:gd name="connsiteX160" fmla="*/ 3655061 w 8623300"/>
              <a:gd name="connsiteY160" fmla="*/ 84455 h 6857999"/>
              <a:gd name="connsiteX161" fmla="*/ 3659505 w 8623300"/>
              <a:gd name="connsiteY161" fmla="*/ 82233 h 6857999"/>
              <a:gd name="connsiteX162" fmla="*/ 3663950 w 8623300"/>
              <a:gd name="connsiteY162" fmla="*/ 80010 h 6857999"/>
              <a:gd name="connsiteX163" fmla="*/ 3668395 w 8623300"/>
              <a:gd name="connsiteY163" fmla="*/ 77153 h 6857999"/>
              <a:gd name="connsiteX164" fmla="*/ 3672841 w 8623300"/>
              <a:gd name="connsiteY164" fmla="*/ 73978 h 6857999"/>
              <a:gd name="connsiteX165" fmla="*/ 3677603 w 8623300"/>
              <a:gd name="connsiteY165" fmla="*/ 70803 h 6857999"/>
              <a:gd name="connsiteX166" fmla="*/ 3682048 w 8623300"/>
              <a:gd name="connsiteY166" fmla="*/ 66993 h 6857999"/>
              <a:gd name="connsiteX167" fmla="*/ 3686493 w 8623300"/>
              <a:gd name="connsiteY167" fmla="*/ 62865 h 6857999"/>
              <a:gd name="connsiteX168" fmla="*/ 3695700 w 8623300"/>
              <a:gd name="connsiteY168" fmla="*/ 53975 h 6857999"/>
              <a:gd name="connsiteX169" fmla="*/ 3704908 w 8623300"/>
              <a:gd name="connsiteY169" fmla="*/ 43498 h 6857999"/>
              <a:gd name="connsiteX170" fmla="*/ 3714433 w 8623300"/>
              <a:gd name="connsiteY170" fmla="*/ 38100 h 6857999"/>
              <a:gd name="connsiteX171" fmla="*/ 3723640 w 8623300"/>
              <a:gd name="connsiteY171" fmla="*/ 33020 h 6857999"/>
              <a:gd name="connsiteX172" fmla="*/ 3732848 w 8623300"/>
              <a:gd name="connsiteY172" fmla="*/ 28893 h 6857999"/>
              <a:gd name="connsiteX173" fmla="*/ 3742691 w 8623300"/>
              <a:gd name="connsiteY173" fmla="*/ 25718 h 6857999"/>
              <a:gd name="connsiteX174" fmla="*/ 3752215 w 8623300"/>
              <a:gd name="connsiteY174" fmla="*/ 22860 h 6857999"/>
              <a:gd name="connsiteX175" fmla="*/ 3762375 w 8623300"/>
              <a:gd name="connsiteY175" fmla="*/ 20955 h 6857999"/>
              <a:gd name="connsiteX176" fmla="*/ 3771900 w 8623300"/>
              <a:gd name="connsiteY176" fmla="*/ 19368 h 6857999"/>
              <a:gd name="connsiteX177" fmla="*/ 3782060 w 8623300"/>
              <a:gd name="connsiteY177" fmla="*/ 18098 h 6857999"/>
              <a:gd name="connsiteX178" fmla="*/ 3792220 w 8623300"/>
              <a:gd name="connsiteY178" fmla="*/ 17780 h 6857999"/>
              <a:gd name="connsiteX179" fmla="*/ 3801745 w 8623300"/>
              <a:gd name="connsiteY179" fmla="*/ 17780 h 6857999"/>
              <a:gd name="connsiteX180" fmla="*/ 3811905 w 8623300"/>
              <a:gd name="connsiteY180" fmla="*/ 18098 h 6857999"/>
              <a:gd name="connsiteX181" fmla="*/ 3821748 w 8623300"/>
              <a:gd name="connsiteY181" fmla="*/ 19050 h 6857999"/>
              <a:gd name="connsiteX182" fmla="*/ 3831590 w 8623300"/>
              <a:gd name="connsiteY182" fmla="*/ 19685 h 6857999"/>
              <a:gd name="connsiteX183" fmla="*/ 3841115 w 8623300"/>
              <a:gd name="connsiteY183" fmla="*/ 20955 h 6857999"/>
              <a:gd name="connsiteX184" fmla="*/ 3860165 w 8623300"/>
              <a:gd name="connsiteY184" fmla="*/ 23813 h 6857999"/>
              <a:gd name="connsiteX185" fmla="*/ 3880803 w 8623300"/>
              <a:gd name="connsiteY185" fmla="*/ 27623 h 6857999"/>
              <a:gd name="connsiteX186" fmla="*/ 3890328 w 8623300"/>
              <a:gd name="connsiteY186" fmla="*/ 28893 h 6857999"/>
              <a:gd name="connsiteX187" fmla="*/ 3900488 w 8623300"/>
              <a:gd name="connsiteY187" fmla="*/ 30163 h 6857999"/>
              <a:gd name="connsiteX188" fmla="*/ 3910013 w 8623300"/>
              <a:gd name="connsiteY188" fmla="*/ 30480 h 6857999"/>
              <a:gd name="connsiteX189" fmla="*/ 3920173 w 8623300"/>
              <a:gd name="connsiteY189" fmla="*/ 30798 h 6857999"/>
              <a:gd name="connsiteX190" fmla="*/ 3930333 w 8623300"/>
              <a:gd name="connsiteY190" fmla="*/ 30163 h 6857999"/>
              <a:gd name="connsiteX191" fmla="*/ 3940175 w 8623300"/>
              <a:gd name="connsiteY191" fmla="*/ 28575 h 6857999"/>
              <a:gd name="connsiteX192" fmla="*/ 3946843 w 8623300"/>
              <a:gd name="connsiteY192" fmla="*/ 27940 h 6857999"/>
              <a:gd name="connsiteX193" fmla="*/ 3953193 w 8623300"/>
              <a:gd name="connsiteY193" fmla="*/ 27305 h 6857999"/>
              <a:gd name="connsiteX194" fmla="*/ 3960178 w 8623300"/>
              <a:gd name="connsiteY194" fmla="*/ 26670 h 6857999"/>
              <a:gd name="connsiteX195" fmla="*/ 3963036 w 8623300"/>
              <a:gd name="connsiteY195" fmla="*/ 27305 h 6857999"/>
              <a:gd name="connsiteX196" fmla="*/ 3965893 w 8623300"/>
              <a:gd name="connsiteY196" fmla="*/ 27623 h 6857999"/>
              <a:gd name="connsiteX197" fmla="*/ 3969068 w 8623300"/>
              <a:gd name="connsiteY197" fmla="*/ 28258 h 6857999"/>
              <a:gd name="connsiteX198" fmla="*/ 3971608 w 8623300"/>
              <a:gd name="connsiteY198" fmla="*/ 29528 h 6857999"/>
              <a:gd name="connsiteX199" fmla="*/ 3974148 w 8623300"/>
              <a:gd name="connsiteY199" fmla="*/ 30798 h 6857999"/>
              <a:gd name="connsiteX200" fmla="*/ 3976370 w 8623300"/>
              <a:gd name="connsiteY200" fmla="*/ 32703 h 6857999"/>
              <a:gd name="connsiteX201" fmla="*/ 3978276 w 8623300"/>
              <a:gd name="connsiteY201" fmla="*/ 34925 h 6857999"/>
              <a:gd name="connsiteX202" fmla="*/ 3979863 w 8623300"/>
              <a:gd name="connsiteY202" fmla="*/ 37465 h 6857999"/>
              <a:gd name="connsiteX203" fmla="*/ 3981133 w 8623300"/>
              <a:gd name="connsiteY203" fmla="*/ 40640 h 6857999"/>
              <a:gd name="connsiteX204" fmla="*/ 3982085 w 8623300"/>
              <a:gd name="connsiteY204" fmla="*/ 44450 h 6857999"/>
              <a:gd name="connsiteX205" fmla="*/ 3983038 w 8623300"/>
              <a:gd name="connsiteY205" fmla="*/ 49213 h 6857999"/>
              <a:gd name="connsiteX206" fmla="*/ 3984308 w 8623300"/>
              <a:gd name="connsiteY206" fmla="*/ 53658 h 6857999"/>
              <a:gd name="connsiteX207" fmla="*/ 3985260 w 8623300"/>
              <a:gd name="connsiteY207" fmla="*/ 57785 h 6857999"/>
              <a:gd name="connsiteX208" fmla="*/ 3986848 w 8623300"/>
              <a:gd name="connsiteY208" fmla="*/ 61278 h 6857999"/>
              <a:gd name="connsiteX209" fmla="*/ 3988753 w 8623300"/>
              <a:gd name="connsiteY209" fmla="*/ 64770 h 6857999"/>
              <a:gd name="connsiteX210" fmla="*/ 3990023 w 8623300"/>
              <a:gd name="connsiteY210" fmla="*/ 67628 h 6857999"/>
              <a:gd name="connsiteX211" fmla="*/ 3991928 w 8623300"/>
              <a:gd name="connsiteY211" fmla="*/ 70803 h 6857999"/>
              <a:gd name="connsiteX212" fmla="*/ 3993833 w 8623300"/>
              <a:gd name="connsiteY212" fmla="*/ 73025 h 6857999"/>
              <a:gd name="connsiteX213" fmla="*/ 3996055 w 8623300"/>
              <a:gd name="connsiteY213" fmla="*/ 75248 h 6857999"/>
              <a:gd name="connsiteX214" fmla="*/ 3998278 w 8623300"/>
              <a:gd name="connsiteY214" fmla="*/ 77470 h 6857999"/>
              <a:gd name="connsiteX215" fmla="*/ 4000500 w 8623300"/>
              <a:gd name="connsiteY215" fmla="*/ 79058 h 6857999"/>
              <a:gd name="connsiteX216" fmla="*/ 4003358 w 8623300"/>
              <a:gd name="connsiteY216" fmla="*/ 80328 h 6857999"/>
              <a:gd name="connsiteX217" fmla="*/ 4005898 w 8623300"/>
              <a:gd name="connsiteY217" fmla="*/ 81915 h 6857999"/>
              <a:gd name="connsiteX218" fmla="*/ 4008438 w 8623300"/>
              <a:gd name="connsiteY218" fmla="*/ 82868 h 6857999"/>
              <a:gd name="connsiteX219" fmla="*/ 4013518 w 8623300"/>
              <a:gd name="connsiteY219" fmla="*/ 84455 h 6857999"/>
              <a:gd name="connsiteX220" fmla="*/ 4019550 w 8623300"/>
              <a:gd name="connsiteY220" fmla="*/ 85090 h 6857999"/>
              <a:gd name="connsiteX221" fmla="*/ 4025583 w 8623300"/>
              <a:gd name="connsiteY221" fmla="*/ 85725 h 6857999"/>
              <a:gd name="connsiteX222" fmla="*/ 4031933 w 8623300"/>
              <a:gd name="connsiteY222" fmla="*/ 85725 h 6857999"/>
              <a:gd name="connsiteX223" fmla="*/ 4038283 w 8623300"/>
              <a:gd name="connsiteY223" fmla="*/ 85090 h 6857999"/>
              <a:gd name="connsiteX224" fmla="*/ 4051618 w 8623300"/>
              <a:gd name="connsiteY224" fmla="*/ 83820 h 6857999"/>
              <a:gd name="connsiteX225" fmla="*/ 4064635 w 8623300"/>
              <a:gd name="connsiteY225" fmla="*/ 82233 h 6857999"/>
              <a:gd name="connsiteX226" fmla="*/ 4068446 w 8623300"/>
              <a:gd name="connsiteY226" fmla="*/ 79058 h 6857999"/>
              <a:gd name="connsiteX227" fmla="*/ 4071620 w 8623300"/>
              <a:gd name="connsiteY227" fmla="*/ 76518 h 6857999"/>
              <a:gd name="connsiteX228" fmla="*/ 4075113 w 8623300"/>
              <a:gd name="connsiteY228" fmla="*/ 74930 h 6857999"/>
              <a:gd name="connsiteX229" fmla="*/ 4077970 w 8623300"/>
              <a:gd name="connsiteY229" fmla="*/ 73343 h 6857999"/>
              <a:gd name="connsiteX230" fmla="*/ 4081145 w 8623300"/>
              <a:gd name="connsiteY230" fmla="*/ 73025 h 6857999"/>
              <a:gd name="connsiteX231" fmla="*/ 4083685 w 8623300"/>
              <a:gd name="connsiteY231" fmla="*/ 72708 h 6857999"/>
              <a:gd name="connsiteX232" fmla="*/ 4086225 w 8623300"/>
              <a:gd name="connsiteY232" fmla="*/ 73025 h 6857999"/>
              <a:gd name="connsiteX233" fmla="*/ 4088130 w 8623300"/>
              <a:gd name="connsiteY233" fmla="*/ 73978 h 6857999"/>
              <a:gd name="connsiteX234" fmla="*/ 4090353 w 8623300"/>
              <a:gd name="connsiteY234" fmla="*/ 75248 h 6857999"/>
              <a:gd name="connsiteX235" fmla="*/ 4091940 w 8623300"/>
              <a:gd name="connsiteY235" fmla="*/ 77153 h 6857999"/>
              <a:gd name="connsiteX236" fmla="*/ 4093211 w 8623300"/>
              <a:gd name="connsiteY236" fmla="*/ 79375 h 6857999"/>
              <a:gd name="connsiteX237" fmla="*/ 4094480 w 8623300"/>
              <a:gd name="connsiteY237" fmla="*/ 81915 h 6857999"/>
              <a:gd name="connsiteX238" fmla="*/ 4095115 w 8623300"/>
              <a:gd name="connsiteY238" fmla="*/ 84455 h 6857999"/>
              <a:gd name="connsiteX239" fmla="*/ 4095433 w 8623300"/>
              <a:gd name="connsiteY239" fmla="*/ 87948 h 6857999"/>
              <a:gd name="connsiteX240" fmla="*/ 4096068 w 8623300"/>
              <a:gd name="connsiteY240" fmla="*/ 91123 h 6857999"/>
              <a:gd name="connsiteX241" fmla="*/ 4096068 w 8623300"/>
              <a:gd name="connsiteY241" fmla="*/ 94933 h 6857999"/>
              <a:gd name="connsiteX242" fmla="*/ 4095115 w 8623300"/>
              <a:gd name="connsiteY242" fmla="*/ 108585 h 6857999"/>
              <a:gd name="connsiteX243" fmla="*/ 4094798 w 8623300"/>
              <a:gd name="connsiteY243" fmla="*/ 122555 h 6857999"/>
              <a:gd name="connsiteX244" fmla="*/ 4094480 w 8623300"/>
              <a:gd name="connsiteY244" fmla="*/ 149860 h 6857999"/>
              <a:gd name="connsiteX245" fmla="*/ 4094480 w 8623300"/>
              <a:gd name="connsiteY245" fmla="*/ 177800 h 6857999"/>
              <a:gd name="connsiteX246" fmla="*/ 4094163 w 8623300"/>
              <a:gd name="connsiteY246" fmla="*/ 191770 h 6857999"/>
              <a:gd name="connsiteX247" fmla="*/ 4093211 w 8623300"/>
              <a:gd name="connsiteY247" fmla="*/ 205423 h 6857999"/>
              <a:gd name="connsiteX248" fmla="*/ 4092575 w 8623300"/>
              <a:gd name="connsiteY248" fmla="*/ 219075 h 6857999"/>
              <a:gd name="connsiteX249" fmla="*/ 4090988 w 8623300"/>
              <a:gd name="connsiteY249" fmla="*/ 233045 h 6857999"/>
              <a:gd name="connsiteX250" fmla="*/ 4089083 w 8623300"/>
              <a:gd name="connsiteY250" fmla="*/ 246698 h 6857999"/>
              <a:gd name="connsiteX251" fmla="*/ 4086543 w 8623300"/>
              <a:gd name="connsiteY251" fmla="*/ 260033 h 6857999"/>
              <a:gd name="connsiteX252" fmla="*/ 4083368 w 8623300"/>
              <a:gd name="connsiteY252" fmla="*/ 273685 h 6857999"/>
              <a:gd name="connsiteX253" fmla="*/ 4081463 w 8623300"/>
              <a:gd name="connsiteY253" fmla="*/ 280353 h 6857999"/>
              <a:gd name="connsiteX254" fmla="*/ 4079240 w 8623300"/>
              <a:gd name="connsiteY254" fmla="*/ 287020 h 6857999"/>
              <a:gd name="connsiteX255" fmla="*/ 4076700 w 8623300"/>
              <a:gd name="connsiteY255" fmla="*/ 293688 h 6857999"/>
              <a:gd name="connsiteX256" fmla="*/ 4073843 w 8623300"/>
              <a:gd name="connsiteY256" fmla="*/ 300355 h 6857999"/>
              <a:gd name="connsiteX257" fmla="*/ 4070985 w 8623300"/>
              <a:gd name="connsiteY257" fmla="*/ 306705 h 6857999"/>
              <a:gd name="connsiteX258" fmla="*/ 4068128 w 8623300"/>
              <a:gd name="connsiteY258" fmla="*/ 313373 h 6857999"/>
              <a:gd name="connsiteX259" fmla="*/ 4068128 w 8623300"/>
              <a:gd name="connsiteY259" fmla="*/ 402590 h 6857999"/>
              <a:gd name="connsiteX260" fmla="*/ 4081780 w 8623300"/>
              <a:gd name="connsiteY260" fmla="*/ 396558 h 6857999"/>
              <a:gd name="connsiteX261" fmla="*/ 4085908 w 8623300"/>
              <a:gd name="connsiteY261" fmla="*/ 390525 h 6857999"/>
              <a:gd name="connsiteX262" fmla="*/ 4090353 w 8623300"/>
              <a:gd name="connsiteY262" fmla="*/ 385128 h 6857999"/>
              <a:gd name="connsiteX263" fmla="*/ 4094798 w 8623300"/>
              <a:gd name="connsiteY263" fmla="*/ 380683 h 6857999"/>
              <a:gd name="connsiteX264" fmla="*/ 4099560 w 8623300"/>
              <a:gd name="connsiteY264" fmla="*/ 376555 h 6857999"/>
              <a:gd name="connsiteX265" fmla="*/ 4104958 w 8623300"/>
              <a:gd name="connsiteY265" fmla="*/ 373380 h 6857999"/>
              <a:gd name="connsiteX266" fmla="*/ 4109720 w 8623300"/>
              <a:gd name="connsiteY266" fmla="*/ 370205 h 6857999"/>
              <a:gd name="connsiteX267" fmla="*/ 4115118 w 8623300"/>
              <a:gd name="connsiteY267" fmla="*/ 367983 h 6857999"/>
              <a:gd name="connsiteX268" fmla="*/ 4120515 w 8623300"/>
              <a:gd name="connsiteY268" fmla="*/ 366395 h 6857999"/>
              <a:gd name="connsiteX269" fmla="*/ 4125913 w 8623300"/>
              <a:gd name="connsiteY269" fmla="*/ 365125 h 6857999"/>
              <a:gd name="connsiteX270" fmla="*/ 4131945 w 8623300"/>
              <a:gd name="connsiteY270" fmla="*/ 364490 h 6857999"/>
              <a:gd name="connsiteX271" fmla="*/ 4137978 w 8623300"/>
              <a:gd name="connsiteY271" fmla="*/ 364490 h 6857999"/>
              <a:gd name="connsiteX272" fmla="*/ 4144010 w 8623300"/>
              <a:gd name="connsiteY272" fmla="*/ 364808 h 6857999"/>
              <a:gd name="connsiteX273" fmla="*/ 4150360 w 8623300"/>
              <a:gd name="connsiteY273" fmla="*/ 365443 h 6857999"/>
              <a:gd name="connsiteX274" fmla="*/ 4156710 w 8623300"/>
              <a:gd name="connsiteY274" fmla="*/ 367030 h 6857999"/>
              <a:gd name="connsiteX275" fmla="*/ 4163378 w 8623300"/>
              <a:gd name="connsiteY275" fmla="*/ 368618 h 6857999"/>
              <a:gd name="connsiteX276" fmla="*/ 4169728 w 8623300"/>
              <a:gd name="connsiteY276" fmla="*/ 370840 h 6857999"/>
              <a:gd name="connsiteX277" fmla="*/ 4271011 w 8623300"/>
              <a:gd name="connsiteY277" fmla="*/ 373698 h 6857999"/>
              <a:gd name="connsiteX278" fmla="*/ 4283075 w 8623300"/>
              <a:gd name="connsiteY278" fmla="*/ 374333 h 6857999"/>
              <a:gd name="connsiteX279" fmla="*/ 4295458 w 8623300"/>
              <a:gd name="connsiteY279" fmla="*/ 375603 h 6857999"/>
              <a:gd name="connsiteX280" fmla="*/ 4319588 w 8623300"/>
              <a:gd name="connsiteY280" fmla="*/ 378143 h 6857999"/>
              <a:gd name="connsiteX281" fmla="*/ 4331970 w 8623300"/>
              <a:gd name="connsiteY281" fmla="*/ 378778 h 6857999"/>
              <a:gd name="connsiteX282" fmla="*/ 4344353 w 8623300"/>
              <a:gd name="connsiteY282" fmla="*/ 379730 h 6857999"/>
              <a:gd name="connsiteX283" fmla="*/ 4356418 w 8623300"/>
              <a:gd name="connsiteY283" fmla="*/ 379730 h 6857999"/>
              <a:gd name="connsiteX284" fmla="*/ 4368483 w 8623300"/>
              <a:gd name="connsiteY284" fmla="*/ 379413 h 6857999"/>
              <a:gd name="connsiteX285" fmla="*/ 4376738 w 8623300"/>
              <a:gd name="connsiteY285" fmla="*/ 378778 h 6857999"/>
              <a:gd name="connsiteX286" fmla="*/ 4384040 w 8623300"/>
              <a:gd name="connsiteY286" fmla="*/ 378778 h 6857999"/>
              <a:gd name="connsiteX287" fmla="*/ 4390708 w 8623300"/>
              <a:gd name="connsiteY287" fmla="*/ 379413 h 6857999"/>
              <a:gd name="connsiteX288" fmla="*/ 4396423 w 8623300"/>
              <a:gd name="connsiteY288" fmla="*/ 380365 h 6857999"/>
              <a:gd name="connsiteX289" fmla="*/ 4401185 w 8623300"/>
              <a:gd name="connsiteY289" fmla="*/ 381635 h 6857999"/>
              <a:gd name="connsiteX290" fmla="*/ 4405630 w 8623300"/>
              <a:gd name="connsiteY290" fmla="*/ 383223 h 6857999"/>
              <a:gd name="connsiteX291" fmla="*/ 4409123 w 8623300"/>
              <a:gd name="connsiteY291" fmla="*/ 386080 h 6857999"/>
              <a:gd name="connsiteX292" fmla="*/ 4410075 w 8623300"/>
              <a:gd name="connsiteY292" fmla="*/ 387033 h 6857999"/>
              <a:gd name="connsiteX293" fmla="*/ 4411345 w 8623300"/>
              <a:gd name="connsiteY293" fmla="*/ 388620 h 6857999"/>
              <a:gd name="connsiteX294" fmla="*/ 4412298 w 8623300"/>
              <a:gd name="connsiteY294" fmla="*/ 390208 h 6857999"/>
              <a:gd name="connsiteX295" fmla="*/ 4413250 w 8623300"/>
              <a:gd name="connsiteY295" fmla="*/ 391795 h 6857999"/>
              <a:gd name="connsiteX296" fmla="*/ 4413568 w 8623300"/>
              <a:gd name="connsiteY296" fmla="*/ 393700 h 6857999"/>
              <a:gd name="connsiteX297" fmla="*/ 4413885 w 8623300"/>
              <a:gd name="connsiteY297" fmla="*/ 395605 h 6857999"/>
              <a:gd name="connsiteX298" fmla="*/ 4413885 w 8623300"/>
              <a:gd name="connsiteY298" fmla="*/ 400050 h 6857999"/>
              <a:gd name="connsiteX299" fmla="*/ 4413250 w 8623300"/>
              <a:gd name="connsiteY299" fmla="*/ 404495 h 6857999"/>
              <a:gd name="connsiteX300" fmla="*/ 4411663 w 8623300"/>
              <a:gd name="connsiteY300" fmla="*/ 410210 h 6857999"/>
              <a:gd name="connsiteX301" fmla="*/ 4409123 w 8623300"/>
              <a:gd name="connsiteY301" fmla="*/ 415608 h 6857999"/>
              <a:gd name="connsiteX302" fmla="*/ 4405630 w 8623300"/>
              <a:gd name="connsiteY302" fmla="*/ 422593 h 6857999"/>
              <a:gd name="connsiteX303" fmla="*/ 4401503 w 8623300"/>
              <a:gd name="connsiteY303" fmla="*/ 429260 h 6857999"/>
              <a:gd name="connsiteX304" fmla="*/ 4406900 w 8623300"/>
              <a:gd name="connsiteY304" fmla="*/ 431800 h 6857999"/>
              <a:gd name="connsiteX305" fmla="*/ 4411980 w 8623300"/>
              <a:gd name="connsiteY305" fmla="*/ 433388 h 6857999"/>
              <a:gd name="connsiteX306" fmla="*/ 4416743 w 8623300"/>
              <a:gd name="connsiteY306" fmla="*/ 434023 h 6857999"/>
              <a:gd name="connsiteX307" fmla="*/ 4421505 w 8623300"/>
              <a:gd name="connsiteY307" fmla="*/ 434340 h 6857999"/>
              <a:gd name="connsiteX308" fmla="*/ 4426585 w 8623300"/>
              <a:gd name="connsiteY308" fmla="*/ 434340 h 6857999"/>
              <a:gd name="connsiteX309" fmla="*/ 4431030 w 8623300"/>
              <a:gd name="connsiteY309" fmla="*/ 433705 h 6857999"/>
              <a:gd name="connsiteX310" fmla="*/ 4435475 w 8623300"/>
              <a:gd name="connsiteY310" fmla="*/ 432435 h 6857999"/>
              <a:gd name="connsiteX311" fmla="*/ 4439920 w 8623300"/>
              <a:gd name="connsiteY311" fmla="*/ 431483 h 6857999"/>
              <a:gd name="connsiteX312" fmla="*/ 4448493 w 8623300"/>
              <a:gd name="connsiteY312" fmla="*/ 428943 h 6857999"/>
              <a:gd name="connsiteX313" fmla="*/ 4452938 w 8623300"/>
              <a:gd name="connsiteY313" fmla="*/ 427673 h 6857999"/>
              <a:gd name="connsiteX314" fmla="*/ 4457065 w 8623300"/>
              <a:gd name="connsiteY314" fmla="*/ 427038 h 6857999"/>
              <a:gd name="connsiteX315" fmla="*/ 4461510 w 8623300"/>
              <a:gd name="connsiteY315" fmla="*/ 426085 h 6857999"/>
              <a:gd name="connsiteX316" fmla="*/ 4465638 w 8623300"/>
              <a:gd name="connsiteY316" fmla="*/ 426085 h 6857999"/>
              <a:gd name="connsiteX317" fmla="*/ 4470083 w 8623300"/>
              <a:gd name="connsiteY317" fmla="*/ 426403 h 6857999"/>
              <a:gd name="connsiteX318" fmla="*/ 4474210 w 8623300"/>
              <a:gd name="connsiteY318" fmla="*/ 427355 h 6857999"/>
              <a:gd name="connsiteX319" fmla="*/ 4476115 w 8623300"/>
              <a:gd name="connsiteY319" fmla="*/ 425768 h 6857999"/>
              <a:gd name="connsiteX320" fmla="*/ 4478338 w 8623300"/>
              <a:gd name="connsiteY320" fmla="*/ 424180 h 6857999"/>
              <a:gd name="connsiteX321" fmla="*/ 4480243 w 8623300"/>
              <a:gd name="connsiteY321" fmla="*/ 423545 h 6857999"/>
              <a:gd name="connsiteX322" fmla="*/ 4481830 w 8623300"/>
              <a:gd name="connsiteY322" fmla="*/ 422910 h 6857999"/>
              <a:gd name="connsiteX323" fmla="*/ 4483735 w 8623300"/>
              <a:gd name="connsiteY323" fmla="*/ 422593 h 6857999"/>
              <a:gd name="connsiteX324" fmla="*/ 4485323 w 8623300"/>
              <a:gd name="connsiteY324" fmla="*/ 422910 h 6857999"/>
              <a:gd name="connsiteX325" fmla="*/ 4487228 w 8623300"/>
              <a:gd name="connsiteY325" fmla="*/ 422910 h 6857999"/>
              <a:gd name="connsiteX326" fmla="*/ 4488815 w 8623300"/>
              <a:gd name="connsiteY326" fmla="*/ 423545 h 6857999"/>
              <a:gd name="connsiteX327" fmla="*/ 4489768 w 8623300"/>
              <a:gd name="connsiteY327" fmla="*/ 424180 h 6857999"/>
              <a:gd name="connsiteX328" fmla="*/ 4491038 w 8623300"/>
              <a:gd name="connsiteY328" fmla="*/ 425450 h 6857999"/>
              <a:gd name="connsiteX329" fmla="*/ 4491990 w 8623300"/>
              <a:gd name="connsiteY329" fmla="*/ 426403 h 6857999"/>
              <a:gd name="connsiteX330" fmla="*/ 4492625 w 8623300"/>
              <a:gd name="connsiteY330" fmla="*/ 427673 h 6857999"/>
              <a:gd name="connsiteX331" fmla="*/ 4493578 w 8623300"/>
              <a:gd name="connsiteY331" fmla="*/ 429260 h 6857999"/>
              <a:gd name="connsiteX332" fmla="*/ 4493578 w 8623300"/>
              <a:gd name="connsiteY332" fmla="*/ 430530 h 6857999"/>
              <a:gd name="connsiteX333" fmla="*/ 4493895 w 8623300"/>
              <a:gd name="connsiteY333" fmla="*/ 432118 h 6857999"/>
              <a:gd name="connsiteX334" fmla="*/ 4493578 w 8623300"/>
              <a:gd name="connsiteY334" fmla="*/ 433705 h 6857999"/>
              <a:gd name="connsiteX335" fmla="*/ 4491355 w 8623300"/>
              <a:gd name="connsiteY335" fmla="*/ 443548 h 6857999"/>
              <a:gd name="connsiteX336" fmla="*/ 4489768 w 8623300"/>
              <a:gd name="connsiteY336" fmla="*/ 454025 h 6857999"/>
              <a:gd name="connsiteX337" fmla="*/ 4488815 w 8623300"/>
              <a:gd name="connsiteY337" fmla="*/ 464185 h 6857999"/>
              <a:gd name="connsiteX338" fmla="*/ 4487545 w 8623300"/>
              <a:gd name="connsiteY338" fmla="*/ 474663 h 6857999"/>
              <a:gd name="connsiteX339" fmla="*/ 4487228 w 8623300"/>
              <a:gd name="connsiteY339" fmla="*/ 484505 h 6857999"/>
              <a:gd name="connsiteX340" fmla="*/ 4486910 w 8623300"/>
              <a:gd name="connsiteY340" fmla="*/ 494983 h 6857999"/>
              <a:gd name="connsiteX341" fmla="*/ 4487228 w 8623300"/>
              <a:gd name="connsiteY341" fmla="*/ 515620 h 6857999"/>
              <a:gd name="connsiteX342" fmla="*/ 4487863 w 8623300"/>
              <a:gd name="connsiteY342" fmla="*/ 556895 h 6857999"/>
              <a:gd name="connsiteX343" fmla="*/ 4488180 w 8623300"/>
              <a:gd name="connsiteY343" fmla="*/ 577215 h 6857999"/>
              <a:gd name="connsiteX344" fmla="*/ 4487863 w 8623300"/>
              <a:gd name="connsiteY344" fmla="*/ 587693 h 6857999"/>
              <a:gd name="connsiteX345" fmla="*/ 4487228 w 8623300"/>
              <a:gd name="connsiteY345" fmla="*/ 597853 h 6857999"/>
              <a:gd name="connsiteX346" fmla="*/ 4431665 w 8623300"/>
              <a:gd name="connsiteY346" fmla="*/ 742315 h 6857999"/>
              <a:gd name="connsiteX347" fmla="*/ 4429760 w 8623300"/>
              <a:gd name="connsiteY347" fmla="*/ 746760 h 6857999"/>
              <a:gd name="connsiteX348" fmla="*/ 4428490 w 8623300"/>
              <a:gd name="connsiteY348" fmla="*/ 751523 h 6857999"/>
              <a:gd name="connsiteX349" fmla="*/ 4431665 w 8623300"/>
              <a:gd name="connsiteY349" fmla="*/ 761683 h 6857999"/>
              <a:gd name="connsiteX350" fmla="*/ 4433253 w 8623300"/>
              <a:gd name="connsiteY350" fmla="*/ 766763 h 6857999"/>
              <a:gd name="connsiteX351" fmla="*/ 4433888 w 8623300"/>
              <a:gd name="connsiteY351" fmla="*/ 771525 h 6857999"/>
              <a:gd name="connsiteX352" fmla="*/ 4434840 w 8623300"/>
              <a:gd name="connsiteY352" fmla="*/ 776923 h 6857999"/>
              <a:gd name="connsiteX353" fmla="*/ 4435158 w 8623300"/>
              <a:gd name="connsiteY353" fmla="*/ 781685 h 6857999"/>
              <a:gd name="connsiteX354" fmla="*/ 4435475 w 8623300"/>
              <a:gd name="connsiteY354" fmla="*/ 786448 h 6857999"/>
              <a:gd name="connsiteX355" fmla="*/ 4435475 w 8623300"/>
              <a:gd name="connsiteY355" fmla="*/ 791210 h 6857999"/>
              <a:gd name="connsiteX356" fmla="*/ 4434840 w 8623300"/>
              <a:gd name="connsiteY356" fmla="*/ 796608 h 6857999"/>
              <a:gd name="connsiteX357" fmla="*/ 4433888 w 8623300"/>
              <a:gd name="connsiteY357" fmla="*/ 801370 h 6857999"/>
              <a:gd name="connsiteX358" fmla="*/ 4432935 w 8623300"/>
              <a:gd name="connsiteY358" fmla="*/ 806133 h 6857999"/>
              <a:gd name="connsiteX359" fmla="*/ 4431348 w 8623300"/>
              <a:gd name="connsiteY359" fmla="*/ 810895 h 6857999"/>
              <a:gd name="connsiteX360" fmla="*/ 4429760 w 8623300"/>
              <a:gd name="connsiteY360" fmla="*/ 815975 h 6857999"/>
              <a:gd name="connsiteX361" fmla="*/ 4427538 w 8623300"/>
              <a:gd name="connsiteY361" fmla="*/ 820738 h 6857999"/>
              <a:gd name="connsiteX362" fmla="*/ 4424998 w 8623300"/>
              <a:gd name="connsiteY362" fmla="*/ 825818 h 6857999"/>
              <a:gd name="connsiteX363" fmla="*/ 4422140 w 8623300"/>
              <a:gd name="connsiteY363" fmla="*/ 830898 h 6857999"/>
              <a:gd name="connsiteX364" fmla="*/ 4418013 w 8623300"/>
              <a:gd name="connsiteY364" fmla="*/ 836613 h 6857999"/>
              <a:gd name="connsiteX365" fmla="*/ 4413568 w 8623300"/>
              <a:gd name="connsiteY365" fmla="*/ 842645 h 6857999"/>
              <a:gd name="connsiteX366" fmla="*/ 4409440 w 8623300"/>
              <a:gd name="connsiteY366" fmla="*/ 849313 h 6857999"/>
              <a:gd name="connsiteX367" fmla="*/ 4407853 w 8623300"/>
              <a:gd name="connsiteY367" fmla="*/ 852805 h 6857999"/>
              <a:gd name="connsiteX368" fmla="*/ 4406265 w 8623300"/>
              <a:gd name="connsiteY368" fmla="*/ 855980 h 6857999"/>
              <a:gd name="connsiteX369" fmla="*/ 4405630 w 8623300"/>
              <a:gd name="connsiteY369" fmla="*/ 859473 h 6857999"/>
              <a:gd name="connsiteX370" fmla="*/ 4405313 w 8623300"/>
              <a:gd name="connsiteY370" fmla="*/ 863283 h 6857999"/>
              <a:gd name="connsiteX371" fmla="*/ 4405630 w 8623300"/>
              <a:gd name="connsiteY371" fmla="*/ 866458 h 6857999"/>
              <a:gd name="connsiteX372" fmla="*/ 4406265 w 8623300"/>
              <a:gd name="connsiteY372" fmla="*/ 870268 h 6857999"/>
              <a:gd name="connsiteX373" fmla="*/ 4408170 w 8623300"/>
              <a:gd name="connsiteY373" fmla="*/ 873443 h 6857999"/>
              <a:gd name="connsiteX374" fmla="*/ 4410710 w 8623300"/>
              <a:gd name="connsiteY374" fmla="*/ 877253 h 6857999"/>
              <a:gd name="connsiteX375" fmla="*/ 4414520 w 8623300"/>
              <a:gd name="connsiteY375" fmla="*/ 881063 h 6857999"/>
              <a:gd name="connsiteX376" fmla="*/ 4418965 w 8623300"/>
              <a:gd name="connsiteY376" fmla="*/ 884238 h 6857999"/>
              <a:gd name="connsiteX377" fmla="*/ 4439920 w 8623300"/>
              <a:gd name="connsiteY377" fmla="*/ 868680 h 6857999"/>
              <a:gd name="connsiteX378" fmla="*/ 4460240 w 8623300"/>
              <a:gd name="connsiteY378" fmla="*/ 852488 h 6857999"/>
              <a:gd name="connsiteX379" fmla="*/ 4480560 w 8623300"/>
              <a:gd name="connsiteY379" fmla="*/ 836295 h 6857999"/>
              <a:gd name="connsiteX380" fmla="*/ 4500880 w 8623300"/>
              <a:gd name="connsiteY380" fmla="*/ 820103 h 6857999"/>
              <a:gd name="connsiteX381" fmla="*/ 4521835 w 8623300"/>
              <a:gd name="connsiteY381" fmla="*/ 804228 h 6857999"/>
              <a:gd name="connsiteX382" fmla="*/ 4532630 w 8623300"/>
              <a:gd name="connsiteY382" fmla="*/ 796925 h 6857999"/>
              <a:gd name="connsiteX383" fmla="*/ 4543425 w 8623300"/>
              <a:gd name="connsiteY383" fmla="*/ 789305 h 6857999"/>
              <a:gd name="connsiteX384" fmla="*/ 4554538 w 8623300"/>
              <a:gd name="connsiteY384" fmla="*/ 782320 h 6857999"/>
              <a:gd name="connsiteX385" fmla="*/ 4565650 w 8623300"/>
              <a:gd name="connsiteY385" fmla="*/ 775653 h 6857999"/>
              <a:gd name="connsiteX386" fmla="*/ 4577398 w 8623300"/>
              <a:gd name="connsiteY386" fmla="*/ 769303 h 6857999"/>
              <a:gd name="connsiteX387" fmla="*/ 4589145 w 8623300"/>
              <a:gd name="connsiteY387" fmla="*/ 762953 h 6857999"/>
              <a:gd name="connsiteX388" fmla="*/ 4593908 w 8623300"/>
              <a:gd name="connsiteY388" fmla="*/ 760730 h 6857999"/>
              <a:gd name="connsiteX389" fmla="*/ 4598988 w 8623300"/>
              <a:gd name="connsiteY389" fmla="*/ 758825 h 6857999"/>
              <a:gd name="connsiteX390" fmla="*/ 4603750 w 8623300"/>
              <a:gd name="connsiteY390" fmla="*/ 757555 h 6857999"/>
              <a:gd name="connsiteX391" fmla="*/ 4608513 w 8623300"/>
              <a:gd name="connsiteY391" fmla="*/ 756285 h 6857999"/>
              <a:gd name="connsiteX392" fmla="*/ 4612958 w 8623300"/>
              <a:gd name="connsiteY392" fmla="*/ 755333 h 6857999"/>
              <a:gd name="connsiteX393" fmla="*/ 4617720 w 8623300"/>
              <a:gd name="connsiteY393" fmla="*/ 754380 h 6857999"/>
              <a:gd name="connsiteX394" fmla="*/ 4626928 w 8623300"/>
              <a:gd name="connsiteY394" fmla="*/ 753745 h 6857999"/>
              <a:gd name="connsiteX395" fmla="*/ 4635818 w 8623300"/>
              <a:gd name="connsiteY395" fmla="*/ 753745 h 6857999"/>
              <a:gd name="connsiteX396" fmla="*/ 4644708 w 8623300"/>
              <a:gd name="connsiteY396" fmla="*/ 754063 h 6857999"/>
              <a:gd name="connsiteX397" fmla="*/ 4662805 w 8623300"/>
              <a:gd name="connsiteY397" fmla="*/ 755650 h 6857999"/>
              <a:gd name="connsiteX398" fmla="*/ 4670108 w 8623300"/>
              <a:gd name="connsiteY398" fmla="*/ 753110 h 6857999"/>
              <a:gd name="connsiteX399" fmla="*/ 4676775 w 8623300"/>
              <a:gd name="connsiteY399" fmla="*/ 750888 h 6857999"/>
              <a:gd name="connsiteX400" fmla="*/ 4683760 w 8623300"/>
              <a:gd name="connsiteY400" fmla="*/ 748983 h 6857999"/>
              <a:gd name="connsiteX401" fmla="*/ 4690745 w 8623300"/>
              <a:gd name="connsiteY401" fmla="*/ 747395 h 6857999"/>
              <a:gd name="connsiteX402" fmla="*/ 4698048 w 8623300"/>
              <a:gd name="connsiteY402" fmla="*/ 746443 h 6857999"/>
              <a:gd name="connsiteX403" fmla="*/ 4705033 w 8623300"/>
              <a:gd name="connsiteY403" fmla="*/ 745173 h 6857999"/>
              <a:gd name="connsiteX404" fmla="*/ 4712018 w 8623300"/>
              <a:gd name="connsiteY404" fmla="*/ 744538 h 6857999"/>
              <a:gd name="connsiteX405" fmla="*/ 4719003 w 8623300"/>
              <a:gd name="connsiteY405" fmla="*/ 743903 h 6857999"/>
              <a:gd name="connsiteX406" fmla="*/ 4732973 w 8623300"/>
              <a:gd name="connsiteY406" fmla="*/ 743585 h 6857999"/>
              <a:gd name="connsiteX407" fmla="*/ 4746943 w 8623300"/>
              <a:gd name="connsiteY407" fmla="*/ 743585 h 6857999"/>
              <a:gd name="connsiteX408" fmla="*/ 4761230 w 8623300"/>
              <a:gd name="connsiteY408" fmla="*/ 744538 h 6857999"/>
              <a:gd name="connsiteX409" fmla="*/ 4775200 w 8623300"/>
              <a:gd name="connsiteY409" fmla="*/ 745808 h 6857999"/>
              <a:gd name="connsiteX410" fmla="*/ 4804093 w 8623300"/>
              <a:gd name="connsiteY410" fmla="*/ 748983 h 6857999"/>
              <a:gd name="connsiteX411" fmla="*/ 4832668 w 8623300"/>
              <a:gd name="connsiteY411" fmla="*/ 751840 h 6857999"/>
              <a:gd name="connsiteX412" fmla="*/ 4847273 w 8623300"/>
              <a:gd name="connsiteY412" fmla="*/ 753110 h 6857999"/>
              <a:gd name="connsiteX413" fmla="*/ 4861560 w 8623300"/>
              <a:gd name="connsiteY413" fmla="*/ 753428 h 6857999"/>
              <a:gd name="connsiteX414" fmla="*/ 4876483 w 8623300"/>
              <a:gd name="connsiteY414" fmla="*/ 753745 h 6857999"/>
              <a:gd name="connsiteX415" fmla="*/ 4891088 w 8623300"/>
              <a:gd name="connsiteY415" fmla="*/ 753110 h 6857999"/>
              <a:gd name="connsiteX416" fmla="*/ 4873943 w 8623300"/>
              <a:gd name="connsiteY416" fmla="*/ 800735 h 6857999"/>
              <a:gd name="connsiteX417" fmla="*/ 4876483 w 8623300"/>
              <a:gd name="connsiteY417" fmla="*/ 802640 h 6857999"/>
              <a:gd name="connsiteX418" fmla="*/ 4879658 w 8623300"/>
              <a:gd name="connsiteY418" fmla="*/ 803910 h 6857999"/>
              <a:gd name="connsiteX419" fmla="*/ 4882198 w 8623300"/>
              <a:gd name="connsiteY419" fmla="*/ 805180 h 6857999"/>
              <a:gd name="connsiteX420" fmla="*/ 4884738 w 8623300"/>
              <a:gd name="connsiteY420" fmla="*/ 805498 h 6857999"/>
              <a:gd name="connsiteX421" fmla="*/ 4887278 w 8623300"/>
              <a:gd name="connsiteY421" fmla="*/ 805815 h 6857999"/>
              <a:gd name="connsiteX422" fmla="*/ 4890135 w 8623300"/>
              <a:gd name="connsiteY422" fmla="*/ 805815 h 6857999"/>
              <a:gd name="connsiteX423" fmla="*/ 4892675 w 8623300"/>
              <a:gd name="connsiteY423" fmla="*/ 805498 h 6857999"/>
              <a:gd name="connsiteX424" fmla="*/ 4895215 w 8623300"/>
              <a:gd name="connsiteY424" fmla="*/ 804863 h 6857999"/>
              <a:gd name="connsiteX425" fmla="*/ 4900295 w 8623300"/>
              <a:gd name="connsiteY425" fmla="*/ 802958 h 6857999"/>
              <a:gd name="connsiteX426" fmla="*/ 4905375 w 8623300"/>
              <a:gd name="connsiteY426" fmla="*/ 801053 h 6857999"/>
              <a:gd name="connsiteX427" fmla="*/ 4909820 w 8623300"/>
              <a:gd name="connsiteY427" fmla="*/ 798513 h 6857999"/>
              <a:gd name="connsiteX428" fmla="*/ 4914583 w 8623300"/>
              <a:gd name="connsiteY428" fmla="*/ 796608 h 6857999"/>
              <a:gd name="connsiteX429" fmla="*/ 4922838 w 8623300"/>
              <a:gd name="connsiteY429" fmla="*/ 793433 h 6857999"/>
              <a:gd name="connsiteX430" fmla="*/ 4930140 w 8623300"/>
              <a:gd name="connsiteY430" fmla="*/ 791210 h 6857999"/>
              <a:gd name="connsiteX431" fmla="*/ 4936808 w 8623300"/>
              <a:gd name="connsiteY431" fmla="*/ 789940 h 6857999"/>
              <a:gd name="connsiteX432" fmla="*/ 4942840 w 8623300"/>
              <a:gd name="connsiteY432" fmla="*/ 789305 h 6857999"/>
              <a:gd name="connsiteX433" fmla="*/ 4948555 w 8623300"/>
              <a:gd name="connsiteY433" fmla="*/ 789940 h 6857999"/>
              <a:gd name="connsiteX434" fmla="*/ 4953318 w 8623300"/>
              <a:gd name="connsiteY434" fmla="*/ 790575 h 6857999"/>
              <a:gd name="connsiteX435" fmla="*/ 4955540 w 8623300"/>
              <a:gd name="connsiteY435" fmla="*/ 791210 h 6857999"/>
              <a:gd name="connsiteX436" fmla="*/ 4957445 w 8623300"/>
              <a:gd name="connsiteY436" fmla="*/ 792480 h 6857999"/>
              <a:gd name="connsiteX437" fmla="*/ 4959668 w 8623300"/>
              <a:gd name="connsiteY437" fmla="*/ 793433 h 6857999"/>
              <a:gd name="connsiteX438" fmla="*/ 4961573 w 8623300"/>
              <a:gd name="connsiteY438" fmla="*/ 795020 h 6857999"/>
              <a:gd name="connsiteX439" fmla="*/ 4964430 w 8623300"/>
              <a:gd name="connsiteY439" fmla="*/ 797878 h 6857999"/>
              <a:gd name="connsiteX440" fmla="*/ 4966970 w 8623300"/>
              <a:gd name="connsiteY440" fmla="*/ 802005 h 6857999"/>
              <a:gd name="connsiteX441" fmla="*/ 4969193 w 8623300"/>
              <a:gd name="connsiteY441" fmla="*/ 806450 h 6857999"/>
              <a:gd name="connsiteX442" fmla="*/ 4971098 w 8623300"/>
              <a:gd name="connsiteY442" fmla="*/ 811848 h 6857999"/>
              <a:gd name="connsiteX443" fmla="*/ 4972368 w 8623300"/>
              <a:gd name="connsiteY443" fmla="*/ 817880 h 6857999"/>
              <a:gd name="connsiteX444" fmla="*/ 4973003 w 8623300"/>
              <a:gd name="connsiteY444" fmla="*/ 824548 h 6857999"/>
              <a:gd name="connsiteX445" fmla="*/ 4973320 w 8623300"/>
              <a:gd name="connsiteY445" fmla="*/ 831533 h 6857999"/>
              <a:gd name="connsiteX446" fmla="*/ 4973320 w 8623300"/>
              <a:gd name="connsiteY446" fmla="*/ 839788 h 6857999"/>
              <a:gd name="connsiteX447" fmla="*/ 4973320 w 8623300"/>
              <a:gd name="connsiteY447" fmla="*/ 861378 h 6857999"/>
              <a:gd name="connsiteX448" fmla="*/ 4973638 w 8623300"/>
              <a:gd name="connsiteY448" fmla="*/ 883285 h 6857999"/>
              <a:gd name="connsiteX449" fmla="*/ 4973638 w 8623300"/>
              <a:gd name="connsiteY449" fmla="*/ 904875 h 6857999"/>
              <a:gd name="connsiteX450" fmla="*/ 4973638 w 8623300"/>
              <a:gd name="connsiteY450" fmla="*/ 915670 h 6857999"/>
              <a:gd name="connsiteX451" fmla="*/ 4973320 w 8623300"/>
              <a:gd name="connsiteY451" fmla="*/ 926783 h 6857999"/>
              <a:gd name="connsiteX452" fmla="*/ 4973003 w 8623300"/>
              <a:gd name="connsiteY452" fmla="*/ 937578 h 6857999"/>
              <a:gd name="connsiteX453" fmla="*/ 4972050 w 8623300"/>
              <a:gd name="connsiteY453" fmla="*/ 948373 h 6857999"/>
              <a:gd name="connsiteX454" fmla="*/ 4970463 w 8623300"/>
              <a:gd name="connsiteY454" fmla="*/ 958850 h 6857999"/>
              <a:gd name="connsiteX455" fmla="*/ 4968875 w 8623300"/>
              <a:gd name="connsiteY455" fmla="*/ 969645 h 6857999"/>
              <a:gd name="connsiteX456" fmla="*/ 4966335 w 8623300"/>
              <a:gd name="connsiteY456" fmla="*/ 980440 h 6857999"/>
              <a:gd name="connsiteX457" fmla="*/ 4963795 w 8623300"/>
              <a:gd name="connsiteY457" fmla="*/ 990918 h 6857999"/>
              <a:gd name="connsiteX458" fmla="*/ 4959985 w 8623300"/>
              <a:gd name="connsiteY458" fmla="*/ 1001713 h 6857999"/>
              <a:gd name="connsiteX459" fmla="*/ 4955540 w 8623300"/>
              <a:gd name="connsiteY459" fmla="*/ 1012190 h 6857999"/>
              <a:gd name="connsiteX460" fmla="*/ 4952683 w 8623300"/>
              <a:gd name="connsiteY460" fmla="*/ 1017905 h 6857999"/>
              <a:gd name="connsiteX461" fmla="*/ 4949825 w 8623300"/>
              <a:gd name="connsiteY461" fmla="*/ 1024255 h 6857999"/>
              <a:gd name="connsiteX462" fmla="*/ 4947920 w 8623300"/>
              <a:gd name="connsiteY462" fmla="*/ 1030605 h 6857999"/>
              <a:gd name="connsiteX463" fmla="*/ 4946650 w 8623300"/>
              <a:gd name="connsiteY463" fmla="*/ 1037273 h 6857999"/>
              <a:gd name="connsiteX464" fmla="*/ 4944110 w 8623300"/>
              <a:gd name="connsiteY464" fmla="*/ 1050608 h 6857999"/>
              <a:gd name="connsiteX465" fmla="*/ 4941888 w 8623300"/>
              <a:gd name="connsiteY465" fmla="*/ 1064578 h 6857999"/>
              <a:gd name="connsiteX466" fmla="*/ 4940300 w 8623300"/>
              <a:gd name="connsiteY466" fmla="*/ 1071245 h 6857999"/>
              <a:gd name="connsiteX467" fmla="*/ 4938395 w 8623300"/>
              <a:gd name="connsiteY467" fmla="*/ 1077595 h 6857999"/>
              <a:gd name="connsiteX468" fmla="*/ 4936173 w 8623300"/>
              <a:gd name="connsiteY468" fmla="*/ 1084263 h 6857999"/>
              <a:gd name="connsiteX469" fmla="*/ 4933633 w 8623300"/>
              <a:gd name="connsiteY469" fmla="*/ 1090295 h 6857999"/>
              <a:gd name="connsiteX470" fmla="*/ 4929823 w 8623300"/>
              <a:gd name="connsiteY470" fmla="*/ 1096010 h 6857999"/>
              <a:gd name="connsiteX471" fmla="*/ 4927918 w 8623300"/>
              <a:gd name="connsiteY471" fmla="*/ 1098868 h 6857999"/>
              <a:gd name="connsiteX472" fmla="*/ 4925695 w 8623300"/>
              <a:gd name="connsiteY472" fmla="*/ 1101725 h 6857999"/>
              <a:gd name="connsiteX473" fmla="*/ 4923155 w 8623300"/>
              <a:gd name="connsiteY473" fmla="*/ 1104265 h 6857999"/>
              <a:gd name="connsiteX474" fmla="*/ 4920615 w 8623300"/>
              <a:gd name="connsiteY474" fmla="*/ 1106805 h 6857999"/>
              <a:gd name="connsiteX475" fmla="*/ 4917123 w 8623300"/>
              <a:gd name="connsiteY475" fmla="*/ 1109345 h 6857999"/>
              <a:gd name="connsiteX476" fmla="*/ 4914265 w 8623300"/>
              <a:gd name="connsiteY476" fmla="*/ 1111885 h 6857999"/>
              <a:gd name="connsiteX477" fmla="*/ 4910455 w 8623300"/>
              <a:gd name="connsiteY477" fmla="*/ 1121410 h 6857999"/>
              <a:gd name="connsiteX478" fmla="*/ 4907280 w 8623300"/>
              <a:gd name="connsiteY478" fmla="*/ 1130935 h 6857999"/>
              <a:gd name="connsiteX479" fmla="*/ 4904423 w 8623300"/>
              <a:gd name="connsiteY479" fmla="*/ 1139825 h 6857999"/>
              <a:gd name="connsiteX480" fmla="*/ 4902200 w 8623300"/>
              <a:gd name="connsiteY480" fmla="*/ 1148398 h 6857999"/>
              <a:gd name="connsiteX481" fmla="*/ 4900930 w 8623300"/>
              <a:gd name="connsiteY481" fmla="*/ 1156018 h 6857999"/>
              <a:gd name="connsiteX482" fmla="*/ 4900295 w 8623300"/>
              <a:gd name="connsiteY482" fmla="*/ 1159828 h 6857999"/>
              <a:gd name="connsiteX483" fmla="*/ 4900295 w 8623300"/>
              <a:gd name="connsiteY483" fmla="*/ 1163638 h 6857999"/>
              <a:gd name="connsiteX484" fmla="*/ 4900295 w 8623300"/>
              <a:gd name="connsiteY484" fmla="*/ 1166813 h 6857999"/>
              <a:gd name="connsiteX485" fmla="*/ 4900930 w 8623300"/>
              <a:gd name="connsiteY485" fmla="*/ 1169988 h 6857999"/>
              <a:gd name="connsiteX486" fmla="*/ 4901565 w 8623300"/>
              <a:gd name="connsiteY486" fmla="*/ 1172845 h 6857999"/>
              <a:gd name="connsiteX487" fmla="*/ 4902200 w 8623300"/>
              <a:gd name="connsiteY487" fmla="*/ 1175703 h 6857999"/>
              <a:gd name="connsiteX488" fmla="*/ 4903788 w 8623300"/>
              <a:gd name="connsiteY488" fmla="*/ 1178560 h 6857999"/>
              <a:gd name="connsiteX489" fmla="*/ 4905375 w 8623300"/>
              <a:gd name="connsiteY489" fmla="*/ 1180783 h 6857999"/>
              <a:gd name="connsiteX490" fmla="*/ 4907280 w 8623300"/>
              <a:gd name="connsiteY490" fmla="*/ 1183005 h 6857999"/>
              <a:gd name="connsiteX491" fmla="*/ 4909503 w 8623300"/>
              <a:gd name="connsiteY491" fmla="*/ 1184593 h 6857999"/>
              <a:gd name="connsiteX492" fmla="*/ 4912043 w 8623300"/>
              <a:gd name="connsiteY492" fmla="*/ 1186180 h 6857999"/>
              <a:gd name="connsiteX493" fmla="*/ 4915218 w 8623300"/>
              <a:gd name="connsiteY493" fmla="*/ 1187768 h 6857999"/>
              <a:gd name="connsiteX494" fmla="*/ 4918710 w 8623300"/>
              <a:gd name="connsiteY494" fmla="*/ 1188720 h 6857999"/>
              <a:gd name="connsiteX495" fmla="*/ 4922520 w 8623300"/>
              <a:gd name="connsiteY495" fmla="*/ 1189673 h 6857999"/>
              <a:gd name="connsiteX496" fmla="*/ 4926965 w 8623300"/>
              <a:gd name="connsiteY496" fmla="*/ 1189990 h 6857999"/>
              <a:gd name="connsiteX497" fmla="*/ 4931728 w 8623300"/>
              <a:gd name="connsiteY497" fmla="*/ 1190308 h 6857999"/>
              <a:gd name="connsiteX498" fmla="*/ 4936808 w 8623300"/>
              <a:gd name="connsiteY498" fmla="*/ 1190308 h 6857999"/>
              <a:gd name="connsiteX499" fmla="*/ 4942523 w 8623300"/>
              <a:gd name="connsiteY499" fmla="*/ 1189990 h 6857999"/>
              <a:gd name="connsiteX500" fmla="*/ 4948873 w 8623300"/>
              <a:gd name="connsiteY500" fmla="*/ 1189355 h 6857999"/>
              <a:gd name="connsiteX501" fmla="*/ 4955540 w 8623300"/>
              <a:gd name="connsiteY501" fmla="*/ 1188085 h 6857999"/>
              <a:gd name="connsiteX502" fmla="*/ 4962525 w 8623300"/>
              <a:gd name="connsiteY502" fmla="*/ 1187133 h 6857999"/>
              <a:gd name="connsiteX503" fmla="*/ 4970463 w 8623300"/>
              <a:gd name="connsiteY503" fmla="*/ 1185228 h 6857999"/>
              <a:gd name="connsiteX504" fmla="*/ 4979353 w 8623300"/>
              <a:gd name="connsiteY504" fmla="*/ 1183323 h 6857999"/>
              <a:gd name="connsiteX505" fmla="*/ 4984433 w 8623300"/>
              <a:gd name="connsiteY505" fmla="*/ 1182053 h 6857999"/>
              <a:gd name="connsiteX506" fmla="*/ 4990148 w 8623300"/>
              <a:gd name="connsiteY506" fmla="*/ 1181418 h 6857999"/>
              <a:gd name="connsiteX507" fmla="*/ 4996180 w 8623300"/>
              <a:gd name="connsiteY507" fmla="*/ 1180783 h 6857999"/>
              <a:gd name="connsiteX508" fmla="*/ 5002213 w 8623300"/>
              <a:gd name="connsiteY508" fmla="*/ 1180148 h 6857999"/>
              <a:gd name="connsiteX509" fmla="*/ 5007928 w 8623300"/>
              <a:gd name="connsiteY509" fmla="*/ 1180783 h 6857999"/>
              <a:gd name="connsiteX510" fmla="*/ 5013643 w 8623300"/>
              <a:gd name="connsiteY510" fmla="*/ 1181418 h 6857999"/>
              <a:gd name="connsiteX511" fmla="*/ 5019040 w 8623300"/>
              <a:gd name="connsiteY511" fmla="*/ 1183005 h 6857999"/>
              <a:gd name="connsiteX512" fmla="*/ 5022215 w 8623300"/>
              <a:gd name="connsiteY512" fmla="*/ 1183958 h 6857999"/>
              <a:gd name="connsiteX513" fmla="*/ 5024755 w 8623300"/>
              <a:gd name="connsiteY513" fmla="*/ 1185228 h 6857999"/>
              <a:gd name="connsiteX514" fmla="*/ 5026978 w 8623300"/>
              <a:gd name="connsiteY514" fmla="*/ 1186498 h 6857999"/>
              <a:gd name="connsiteX515" fmla="*/ 5029518 w 8623300"/>
              <a:gd name="connsiteY515" fmla="*/ 1188403 h 6857999"/>
              <a:gd name="connsiteX516" fmla="*/ 5031740 w 8623300"/>
              <a:gd name="connsiteY516" fmla="*/ 1190308 h 6857999"/>
              <a:gd name="connsiteX517" fmla="*/ 5033963 w 8623300"/>
              <a:gd name="connsiteY517" fmla="*/ 1192530 h 6857999"/>
              <a:gd name="connsiteX518" fmla="*/ 5035868 w 8623300"/>
              <a:gd name="connsiteY518" fmla="*/ 1195070 h 6857999"/>
              <a:gd name="connsiteX519" fmla="*/ 5037773 w 8623300"/>
              <a:gd name="connsiteY519" fmla="*/ 1198245 h 6857999"/>
              <a:gd name="connsiteX520" fmla="*/ 5039360 w 8623300"/>
              <a:gd name="connsiteY520" fmla="*/ 1201103 h 6857999"/>
              <a:gd name="connsiteX521" fmla="*/ 5040630 w 8623300"/>
              <a:gd name="connsiteY521" fmla="*/ 1204913 h 6857999"/>
              <a:gd name="connsiteX522" fmla="*/ 5041900 w 8623300"/>
              <a:gd name="connsiteY522" fmla="*/ 1208723 h 6857999"/>
              <a:gd name="connsiteX523" fmla="*/ 5042535 w 8623300"/>
              <a:gd name="connsiteY523" fmla="*/ 1212533 h 6857999"/>
              <a:gd name="connsiteX524" fmla="*/ 5043488 w 8623300"/>
              <a:gd name="connsiteY524" fmla="*/ 1216978 h 6857999"/>
              <a:gd name="connsiteX525" fmla="*/ 5043805 w 8623300"/>
              <a:gd name="connsiteY525" fmla="*/ 1222375 h 6857999"/>
              <a:gd name="connsiteX526" fmla="*/ 5044440 w 8623300"/>
              <a:gd name="connsiteY526" fmla="*/ 1226503 h 6857999"/>
              <a:gd name="connsiteX527" fmla="*/ 5045393 w 8623300"/>
              <a:gd name="connsiteY527" fmla="*/ 1230313 h 6857999"/>
              <a:gd name="connsiteX528" fmla="*/ 5046663 w 8623300"/>
              <a:gd name="connsiteY528" fmla="*/ 1233170 h 6857999"/>
              <a:gd name="connsiteX529" fmla="*/ 5048568 w 8623300"/>
              <a:gd name="connsiteY529" fmla="*/ 1235710 h 6857999"/>
              <a:gd name="connsiteX530" fmla="*/ 5050790 w 8623300"/>
              <a:gd name="connsiteY530" fmla="*/ 1237933 h 6857999"/>
              <a:gd name="connsiteX531" fmla="*/ 5053330 w 8623300"/>
              <a:gd name="connsiteY531" fmla="*/ 1239520 h 6857999"/>
              <a:gd name="connsiteX532" fmla="*/ 5056188 w 8623300"/>
              <a:gd name="connsiteY532" fmla="*/ 1241108 h 6857999"/>
              <a:gd name="connsiteX533" fmla="*/ 5059045 w 8623300"/>
              <a:gd name="connsiteY533" fmla="*/ 1241743 h 6857999"/>
              <a:gd name="connsiteX534" fmla="*/ 5061903 w 8623300"/>
              <a:gd name="connsiteY534" fmla="*/ 1242060 h 6857999"/>
              <a:gd name="connsiteX535" fmla="*/ 5065395 w 8623300"/>
              <a:gd name="connsiteY535" fmla="*/ 1242060 h 6857999"/>
              <a:gd name="connsiteX536" fmla="*/ 5068253 w 8623300"/>
              <a:gd name="connsiteY536" fmla="*/ 1242060 h 6857999"/>
              <a:gd name="connsiteX537" fmla="*/ 5071428 w 8623300"/>
              <a:gd name="connsiteY537" fmla="*/ 1241425 h 6857999"/>
              <a:gd name="connsiteX538" fmla="*/ 5074603 w 8623300"/>
              <a:gd name="connsiteY538" fmla="*/ 1240473 h 6857999"/>
              <a:gd name="connsiteX539" fmla="*/ 5077143 w 8623300"/>
              <a:gd name="connsiteY539" fmla="*/ 1239838 h 6857999"/>
              <a:gd name="connsiteX540" fmla="*/ 5082858 w 8623300"/>
              <a:gd name="connsiteY540" fmla="*/ 1237615 h 6857999"/>
              <a:gd name="connsiteX541" fmla="*/ 5094288 w 8623300"/>
              <a:gd name="connsiteY541" fmla="*/ 1231900 h 6857999"/>
              <a:gd name="connsiteX542" fmla="*/ 5099368 w 8623300"/>
              <a:gd name="connsiteY542" fmla="*/ 1230313 h 6857999"/>
              <a:gd name="connsiteX543" fmla="*/ 5103813 w 8623300"/>
              <a:gd name="connsiteY543" fmla="*/ 1228408 h 6857999"/>
              <a:gd name="connsiteX544" fmla="*/ 5107940 w 8623300"/>
              <a:gd name="connsiteY544" fmla="*/ 1227138 h 6857999"/>
              <a:gd name="connsiteX545" fmla="*/ 5111433 w 8623300"/>
              <a:gd name="connsiteY545" fmla="*/ 1226503 h 6857999"/>
              <a:gd name="connsiteX546" fmla="*/ 5114925 w 8623300"/>
              <a:gd name="connsiteY546" fmla="*/ 1226185 h 6857999"/>
              <a:gd name="connsiteX547" fmla="*/ 5117783 w 8623300"/>
              <a:gd name="connsiteY547" fmla="*/ 1226185 h 6857999"/>
              <a:gd name="connsiteX548" fmla="*/ 5120005 w 8623300"/>
              <a:gd name="connsiteY548" fmla="*/ 1226185 h 6857999"/>
              <a:gd name="connsiteX549" fmla="*/ 5122228 w 8623300"/>
              <a:gd name="connsiteY549" fmla="*/ 1226820 h 6857999"/>
              <a:gd name="connsiteX550" fmla="*/ 5124133 w 8623300"/>
              <a:gd name="connsiteY550" fmla="*/ 1227455 h 6857999"/>
              <a:gd name="connsiteX551" fmla="*/ 5125720 w 8623300"/>
              <a:gd name="connsiteY551" fmla="*/ 1228725 h 6857999"/>
              <a:gd name="connsiteX552" fmla="*/ 5126990 w 8623300"/>
              <a:gd name="connsiteY552" fmla="*/ 1230313 h 6857999"/>
              <a:gd name="connsiteX553" fmla="*/ 5127943 w 8623300"/>
              <a:gd name="connsiteY553" fmla="*/ 1231900 h 6857999"/>
              <a:gd name="connsiteX554" fmla="*/ 5128578 w 8623300"/>
              <a:gd name="connsiteY554" fmla="*/ 1233805 h 6857999"/>
              <a:gd name="connsiteX555" fmla="*/ 5129530 w 8623300"/>
              <a:gd name="connsiteY555" fmla="*/ 1235710 h 6857999"/>
              <a:gd name="connsiteX556" fmla="*/ 5129848 w 8623300"/>
              <a:gd name="connsiteY556" fmla="*/ 1240473 h 6857999"/>
              <a:gd name="connsiteX557" fmla="*/ 5129848 w 8623300"/>
              <a:gd name="connsiteY557" fmla="*/ 1245870 h 6857999"/>
              <a:gd name="connsiteX558" fmla="*/ 5129530 w 8623300"/>
              <a:gd name="connsiteY558" fmla="*/ 1251903 h 6857999"/>
              <a:gd name="connsiteX559" fmla="*/ 5128578 w 8623300"/>
              <a:gd name="connsiteY559" fmla="*/ 1257300 h 6857999"/>
              <a:gd name="connsiteX560" fmla="*/ 5126673 w 8623300"/>
              <a:gd name="connsiteY560" fmla="*/ 1269683 h 6857999"/>
              <a:gd name="connsiteX561" fmla="*/ 5126355 w 8623300"/>
              <a:gd name="connsiteY561" fmla="*/ 1275080 h 6857999"/>
              <a:gd name="connsiteX562" fmla="*/ 5126038 w 8623300"/>
              <a:gd name="connsiteY562" fmla="*/ 1280795 h 6857999"/>
              <a:gd name="connsiteX563" fmla="*/ 5126673 w 8623300"/>
              <a:gd name="connsiteY563" fmla="*/ 1283653 h 6857999"/>
              <a:gd name="connsiteX564" fmla="*/ 5127625 w 8623300"/>
              <a:gd name="connsiteY564" fmla="*/ 1287145 h 6857999"/>
              <a:gd name="connsiteX565" fmla="*/ 5127625 w 8623300"/>
              <a:gd name="connsiteY565" fmla="*/ 1290003 h 6857999"/>
              <a:gd name="connsiteX566" fmla="*/ 5127943 w 8623300"/>
              <a:gd name="connsiteY566" fmla="*/ 1293178 h 6857999"/>
              <a:gd name="connsiteX567" fmla="*/ 5126990 w 8623300"/>
              <a:gd name="connsiteY567" fmla="*/ 1299528 h 6857999"/>
              <a:gd name="connsiteX568" fmla="*/ 5126038 w 8623300"/>
              <a:gd name="connsiteY568" fmla="*/ 1305560 h 6857999"/>
              <a:gd name="connsiteX569" fmla="*/ 5124450 w 8623300"/>
              <a:gd name="connsiteY569" fmla="*/ 1311593 h 6857999"/>
              <a:gd name="connsiteX570" fmla="*/ 5122545 w 8623300"/>
              <a:gd name="connsiteY570" fmla="*/ 1317943 h 6857999"/>
              <a:gd name="connsiteX571" fmla="*/ 5118735 w 8623300"/>
              <a:gd name="connsiteY571" fmla="*/ 1330325 h 6857999"/>
              <a:gd name="connsiteX572" fmla="*/ 5116830 w 8623300"/>
              <a:gd name="connsiteY572" fmla="*/ 1336358 h 6857999"/>
              <a:gd name="connsiteX573" fmla="*/ 5115560 w 8623300"/>
              <a:gd name="connsiteY573" fmla="*/ 1342708 h 6857999"/>
              <a:gd name="connsiteX574" fmla="*/ 5114608 w 8623300"/>
              <a:gd name="connsiteY574" fmla="*/ 1348423 h 6857999"/>
              <a:gd name="connsiteX575" fmla="*/ 5114608 w 8623300"/>
              <a:gd name="connsiteY575" fmla="*/ 1354773 h 6857999"/>
              <a:gd name="connsiteX576" fmla="*/ 5114925 w 8623300"/>
              <a:gd name="connsiteY576" fmla="*/ 1357948 h 6857999"/>
              <a:gd name="connsiteX577" fmla="*/ 5115243 w 8623300"/>
              <a:gd name="connsiteY577" fmla="*/ 1361123 h 6857999"/>
              <a:gd name="connsiteX578" fmla="*/ 5115878 w 8623300"/>
              <a:gd name="connsiteY578" fmla="*/ 1364298 h 6857999"/>
              <a:gd name="connsiteX579" fmla="*/ 5117148 w 8623300"/>
              <a:gd name="connsiteY579" fmla="*/ 1367155 h 6857999"/>
              <a:gd name="connsiteX580" fmla="*/ 5118735 w 8623300"/>
              <a:gd name="connsiteY580" fmla="*/ 1370330 h 6857999"/>
              <a:gd name="connsiteX581" fmla="*/ 5120323 w 8623300"/>
              <a:gd name="connsiteY581" fmla="*/ 1373505 h 6857999"/>
              <a:gd name="connsiteX582" fmla="*/ 5122228 w 8623300"/>
              <a:gd name="connsiteY582" fmla="*/ 1376363 h 6857999"/>
              <a:gd name="connsiteX583" fmla="*/ 5124768 w 8623300"/>
              <a:gd name="connsiteY583" fmla="*/ 1379855 h 6857999"/>
              <a:gd name="connsiteX584" fmla="*/ 5127625 w 8623300"/>
              <a:gd name="connsiteY584" fmla="*/ 1385888 h 6857999"/>
              <a:gd name="connsiteX585" fmla="*/ 5130165 w 8623300"/>
              <a:gd name="connsiteY585" fmla="*/ 1390650 h 6857999"/>
              <a:gd name="connsiteX586" fmla="*/ 5132705 w 8623300"/>
              <a:gd name="connsiteY586" fmla="*/ 1394460 h 6857999"/>
              <a:gd name="connsiteX587" fmla="*/ 5135245 w 8623300"/>
              <a:gd name="connsiteY587" fmla="*/ 1396683 h 6857999"/>
              <a:gd name="connsiteX588" fmla="*/ 5136833 w 8623300"/>
              <a:gd name="connsiteY588" fmla="*/ 1397318 h 6857999"/>
              <a:gd name="connsiteX589" fmla="*/ 5137785 w 8623300"/>
              <a:gd name="connsiteY589" fmla="*/ 1397953 h 6857999"/>
              <a:gd name="connsiteX590" fmla="*/ 5140960 w 8623300"/>
              <a:gd name="connsiteY590" fmla="*/ 1398270 h 6857999"/>
              <a:gd name="connsiteX591" fmla="*/ 5143500 w 8623300"/>
              <a:gd name="connsiteY591" fmla="*/ 1397635 h 6857999"/>
              <a:gd name="connsiteX592" fmla="*/ 5146040 w 8623300"/>
              <a:gd name="connsiteY592" fmla="*/ 1396683 h 6857999"/>
              <a:gd name="connsiteX593" fmla="*/ 5148898 w 8623300"/>
              <a:gd name="connsiteY593" fmla="*/ 1395095 h 6857999"/>
              <a:gd name="connsiteX594" fmla="*/ 5151438 w 8623300"/>
              <a:gd name="connsiteY594" fmla="*/ 1392873 h 6857999"/>
              <a:gd name="connsiteX595" fmla="*/ 5156518 w 8623300"/>
              <a:gd name="connsiteY595" fmla="*/ 1388110 h 6857999"/>
              <a:gd name="connsiteX596" fmla="*/ 5160645 w 8623300"/>
              <a:gd name="connsiteY596" fmla="*/ 1383030 h 6857999"/>
              <a:gd name="connsiteX597" fmla="*/ 5164773 w 8623300"/>
              <a:gd name="connsiteY597" fmla="*/ 1379538 h 6857999"/>
              <a:gd name="connsiteX598" fmla="*/ 5178425 w 8623300"/>
              <a:gd name="connsiteY598" fmla="*/ 1367155 h 6857999"/>
              <a:gd name="connsiteX599" fmla="*/ 5193030 w 8623300"/>
              <a:gd name="connsiteY599" fmla="*/ 1354773 h 6857999"/>
              <a:gd name="connsiteX600" fmla="*/ 5207318 w 8623300"/>
              <a:gd name="connsiteY600" fmla="*/ 1343343 h 6857999"/>
              <a:gd name="connsiteX601" fmla="*/ 5221923 w 8623300"/>
              <a:gd name="connsiteY601" fmla="*/ 1331913 h 6857999"/>
              <a:gd name="connsiteX602" fmla="*/ 5237480 w 8623300"/>
              <a:gd name="connsiteY602" fmla="*/ 1321435 h 6857999"/>
              <a:gd name="connsiteX603" fmla="*/ 5253038 w 8623300"/>
              <a:gd name="connsiteY603" fmla="*/ 1310958 h 6857999"/>
              <a:gd name="connsiteX604" fmla="*/ 5268913 w 8623300"/>
              <a:gd name="connsiteY604" fmla="*/ 1301750 h 6857999"/>
              <a:gd name="connsiteX605" fmla="*/ 5277168 w 8623300"/>
              <a:gd name="connsiteY605" fmla="*/ 1297305 h 6857999"/>
              <a:gd name="connsiteX606" fmla="*/ 5285740 w 8623300"/>
              <a:gd name="connsiteY606" fmla="*/ 1292543 h 6857999"/>
              <a:gd name="connsiteX607" fmla="*/ 5294313 w 8623300"/>
              <a:gd name="connsiteY607" fmla="*/ 1290003 h 6857999"/>
              <a:gd name="connsiteX608" fmla="*/ 5302885 w 8623300"/>
              <a:gd name="connsiteY608" fmla="*/ 1287780 h 6857999"/>
              <a:gd name="connsiteX609" fmla="*/ 5311458 w 8623300"/>
              <a:gd name="connsiteY609" fmla="*/ 1285875 h 6857999"/>
              <a:gd name="connsiteX610" fmla="*/ 5320030 w 8623300"/>
              <a:gd name="connsiteY610" fmla="*/ 1284288 h 6857999"/>
              <a:gd name="connsiteX611" fmla="*/ 5328603 w 8623300"/>
              <a:gd name="connsiteY611" fmla="*/ 1282700 h 6857999"/>
              <a:gd name="connsiteX612" fmla="*/ 5337175 w 8623300"/>
              <a:gd name="connsiteY612" fmla="*/ 1281113 h 6857999"/>
              <a:gd name="connsiteX613" fmla="*/ 5354320 w 8623300"/>
              <a:gd name="connsiteY613" fmla="*/ 1279208 h 6857999"/>
              <a:gd name="connsiteX614" fmla="*/ 5371783 w 8623300"/>
              <a:gd name="connsiteY614" fmla="*/ 1277938 h 6857999"/>
              <a:gd name="connsiteX615" fmla="*/ 5388928 w 8623300"/>
              <a:gd name="connsiteY615" fmla="*/ 1277303 h 6857999"/>
              <a:gd name="connsiteX616" fmla="*/ 5406390 w 8623300"/>
              <a:gd name="connsiteY616" fmla="*/ 1276985 h 6857999"/>
              <a:gd name="connsiteX617" fmla="*/ 5423535 w 8623300"/>
              <a:gd name="connsiteY617" fmla="*/ 1277303 h 6857999"/>
              <a:gd name="connsiteX618" fmla="*/ 5440998 w 8623300"/>
              <a:gd name="connsiteY618" fmla="*/ 1278255 h 6857999"/>
              <a:gd name="connsiteX619" fmla="*/ 5458460 w 8623300"/>
              <a:gd name="connsiteY619" fmla="*/ 1279208 h 6857999"/>
              <a:gd name="connsiteX620" fmla="*/ 5493068 w 8623300"/>
              <a:gd name="connsiteY620" fmla="*/ 1281113 h 6857999"/>
              <a:gd name="connsiteX621" fmla="*/ 5527675 w 8623300"/>
              <a:gd name="connsiteY621" fmla="*/ 1283335 h 6857999"/>
              <a:gd name="connsiteX622" fmla="*/ 5544820 w 8623300"/>
              <a:gd name="connsiteY622" fmla="*/ 1283653 h 6857999"/>
              <a:gd name="connsiteX623" fmla="*/ 5562283 w 8623300"/>
              <a:gd name="connsiteY623" fmla="*/ 1284288 h 6857999"/>
              <a:gd name="connsiteX624" fmla="*/ 5564505 w 8623300"/>
              <a:gd name="connsiteY624" fmla="*/ 1284288 h 6857999"/>
              <a:gd name="connsiteX625" fmla="*/ 5566728 w 8623300"/>
              <a:gd name="connsiteY625" fmla="*/ 1284923 h 6857999"/>
              <a:gd name="connsiteX626" fmla="*/ 5568950 w 8623300"/>
              <a:gd name="connsiteY626" fmla="*/ 1285558 h 6857999"/>
              <a:gd name="connsiteX627" fmla="*/ 5570855 w 8623300"/>
              <a:gd name="connsiteY627" fmla="*/ 1287145 h 6857999"/>
              <a:gd name="connsiteX628" fmla="*/ 5572760 w 8623300"/>
              <a:gd name="connsiteY628" fmla="*/ 1288098 h 6857999"/>
              <a:gd name="connsiteX629" fmla="*/ 5574665 w 8623300"/>
              <a:gd name="connsiteY629" fmla="*/ 1290003 h 6857999"/>
              <a:gd name="connsiteX630" fmla="*/ 5577523 w 8623300"/>
              <a:gd name="connsiteY630" fmla="*/ 1294130 h 6857999"/>
              <a:gd name="connsiteX631" fmla="*/ 5581015 w 8623300"/>
              <a:gd name="connsiteY631" fmla="*/ 1298575 h 6857999"/>
              <a:gd name="connsiteX632" fmla="*/ 5583873 w 8623300"/>
              <a:gd name="connsiteY632" fmla="*/ 1303973 h 6857999"/>
              <a:gd name="connsiteX633" fmla="*/ 5587048 w 8623300"/>
              <a:gd name="connsiteY633" fmla="*/ 1309053 h 6857999"/>
              <a:gd name="connsiteX634" fmla="*/ 5590223 w 8623300"/>
              <a:gd name="connsiteY634" fmla="*/ 1313815 h 6857999"/>
              <a:gd name="connsiteX635" fmla="*/ 5593715 w 8623300"/>
              <a:gd name="connsiteY635" fmla="*/ 1318895 h 6857999"/>
              <a:gd name="connsiteX636" fmla="*/ 5597208 w 8623300"/>
              <a:gd name="connsiteY636" fmla="*/ 1322705 h 6857999"/>
              <a:gd name="connsiteX637" fmla="*/ 5599430 w 8623300"/>
              <a:gd name="connsiteY637" fmla="*/ 1324610 h 6857999"/>
              <a:gd name="connsiteX638" fmla="*/ 5601335 w 8623300"/>
              <a:gd name="connsiteY638" fmla="*/ 1326515 h 6857999"/>
              <a:gd name="connsiteX639" fmla="*/ 5604193 w 8623300"/>
              <a:gd name="connsiteY639" fmla="*/ 1327785 h 6857999"/>
              <a:gd name="connsiteX640" fmla="*/ 5606733 w 8623300"/>
              <a:gd name="connsiteY640" fmla="*/ 1328738 h 6857999"/>
              <a:gd name="connsiteX641" fmla="*/ 5609273 w 8623300"/>
              <a:gd name="connsiteY641" fmla="*/ 1329690 h 6857999"/>
              <a:gd name="connsiteX642" fmla="*/ 5612130 w 8623300"/>
              <a:gd name="connsiteY642" fmla="*/ 1330008 h 6857999"/>
              <a:gd name="connsiteX643" fmla="*/ 5615305 w 8623300"/>
              <a:gd name="connsiteY643" fmla="*/ 1330008 h 6857999"/>
              <a:gd name="connsiteX644" fmla="*/ 5618480 w 8623300"/>
              <a:gd name="connsiteY644" fmla="*/ 1329690 h 6857999"/>
              <a:gd name="connsiteX645" fmla="*/ 5622290 w 8623300"/>
              <a:gd name="connsiteY645" fmla="*/ 1328738 h 6857999"/>
              <a:gd name="connsiteX646" fmla="*/ 5626100 w 8623300"/>
              <a:gd name="connsiteY646" fmla="*/ 1327150 h 6857999"/>
              <a:gd name="connsiteX647" fmla="*/ 5630228 w 8623300"/>
              <a:gd name="connsiteY647" fmla="*/ 1325880 h 6857999"/>
              <a:gd name="connsiteX648" fmla="*/ 5634673 w 8623300"/>
              <a:gd name="connsiteY648" fmla="*/ 1323658 h 6857999"/>
              <a:gd name="connsiteX649" fmla="*/ 5639118 w 8623300"/>
              <a:gd name="connsiteY649" fmla="*/ 1323975 h 6857999"/>
              <a:gd name="connsiteX650" fmla="*/ 5643563 w 8623300"/>
              <a:gd name="connsiteY650" fmla="*/ 1324610 h 6857999"/>
              <a:gd name="connsiteX651" fmla="*/ 5648008 w 8623300"/>
              <a:gd name="connsiteY651" fmla="*/ 1325880 h 6857999"/>
              <a:gd name="connsiteX652" fmla="*/ 5651818 w 8623300"/>
              <a:gd name="connsiteY652" fmla="*/ 1327785 h 6857999"/>
              <a:gd name="connsiteX653" fmla="*/ 5653405 w 8623300"/>
              <a:gd name="connsiteY653" fmla="*/ 1328738 h 6857999"/>
              <a:gd name="connsiteX654" fmla="*/ 5654993 w 8623300"/>
              <a:gd name="connsiteY654" fmla="*/ 1330008 h 6857999"/>
              <a:gd name="connsiteX655" fmla="*/ 5656580 w 8623300"/>
              <a:gd name="connsiteY655" fmla="*/ 1331278 h 6857999"/>
              <a:gd name="connsiteX656" fmla="*/ 5658168 w 8623300"/>
              <a:gd name="connsiteY656" fmla="*/ 1332865 h 6857999"/>
              <a:gd name="connsiteX657" fmla="*/ 5659120 w 8623300"/>
              <a:gd name="connsiteY657" fmla="*/ 1334770 h 6857999"/>
              <a:gd name="connsiteX658" fmla="*/ 5659755 w 8623300"/>
              <a:gd name="connsiteY658" fmla="*/ 1336675 h 6857999"/>
              <a:gd name="connsiteX659" fmla="*/ 5660390 w 8623300"/>
              <a:gd name="connsiteY659" fmla="*/ 1338898 h 6857999"/>
              <a:gd name="connsiteX660" fmla="*/ 5660708 w 8623300"/>
              <a:gd name="connsiteY660" fmla="*/ 1341120 h 6857999"/>
              <a:gd name="connsiteX661" fmla="*/ 5662613 w 8623300"/>
              <a:gd name="connsiteY661" fmla="*/ 1367790 h 6857999"/>
              <a:gd name="connsiteX662" fmla="*/ 5664835 w 8623300"/>
              <a:gd name="connsiteY662" fmla="*/ 1394460 h 6857999"/>
              <a:gd name="connsiteX663" fmla="*/ 5666105 w 8623300"/>
              <a:gd name="connsiteY663" fmla="*/ 1420813 h 6857999"/>
              <a:gd name="connsiteX664" fmla="*/ 5667058 w 8623300"/>
              <a:gd name="connsiteY664" fmla="*/ 1434148 h 6857999"/>
              <a:gd name="connsiteX665" fmla="*/ 5667058 w 8623300"/>
              <a:gd name="connsiteY665" fmla="*/ 1447165 h 6857999"/>
              <a:gd name="connsiteX666" fmla="*/ 5667058 w 8623300"/>
              <a:gd name="connsiteY666" fmla="*/ 1460500 h 6857999"/>
              <a:gd name="connsiteX667" fmla="*/ 5666105 w 8623300"/>
              <a:gd name="connsiteY667" fmla="*/ 1473518 h 6857999"/>
              <a:gd name="connsiteX668" fmla="*/ 5665153 w 8623300"/>
              <a:gd name="connsiteY668" fmla="*/ 1486535 h 6857999"/>
              <a:gd name="connsiteX669" fmla="*/ 5663565 w 8623300"/>
              <a:gd name="connsiteY669" fmla="*/ 1499870 h 6857999"/>
              <a:gd name="connsiteX670" fmla="*/ 5661343 w 8623300"/>
              <a:gd name="connsiteY670" fmla="*/ 1512888 h 6857999"/>
              <a:gd name="connsiteX671" fmla="*/ 5658485 w 8623300"/>
              <a:gd name="connsiteY671" fmla="*/ 1526223 h 6857999"/>
              <a:gd name="connsiteX672" fmla="*/ 5654675 w 8623300"/>
              <a:gd name="connsiteY672" fmla="*/ 1539240 h 6857999"/>
              <a:gd name="connsiteX673" fmla="*/ 5649913 w 8623300"/>
              <a:gd name="connsiteY673" fmla="*/ 1552258 h 6857999"/>
              <a:gd name="connsiteX674" fmla="*/ 5632768 w 8623300"/>
              <a:gd name="connsiteY674" fmla="*/ 1591628 h 6857999"/>
              <a:gd name="connsiteX675" fmla="*/ 5662930 w 8623300"/>
              <a:gd name="connsiteY675" fmla="*/ 1650048 h 6857999"/>
              <a:gd name="connsiteX676" fmla="*/ 5674678 w 8623300"/>
              <a:gd name="connsiteY676" fmla="*/ 1643380 h 6857999"/>
              <a:gd name="connsiteX677" fmla="*/ 5686743 w 8623300"/>
              <a:gd name="connsiteY677" fmla="*/ 1637348 h 6857999"/>
              <a:gd name="connsiteX678" fmla="*/ 5698490 w 8623300"/>
              <a:gd name="connsiteY678" fmla="*/ 1631633 h 6857999"/>
              <a:gd name="connsiteX679" fmla="*/ 5710873 w 8623300"/>
              <a:gd name="connsiteY679" fmla="*/ 1626870 h 6857999"/>
              <a:gd name="connsiteX680" fmla="*/ 5723255 w 8623300"/>
              <a:gd name="connsiteY680" fmla="*/ 1622743 h 6857999"/>
              <a:gd name="connsiteX681" fmla="*/ 5735320 w 8623300"/>
              <a:gd name="connsiteY681" fmla="*/ 1619568 h 6857999"/>
              <a:gd name="connsiteX682" fmla="*/ 5747703 w 8623300"/>
              <a:gd name="connsiteY682" fmla="*/ 1616393 h 6857999"/>
              <a:gd name="connsiteX683" fmla="*/ 5760403 w 8623300"/>
              <a:gd name="connsiteY683" fmla="*/ 1613853 h 6857999"/>
              <a:gd name="connsiteX684" fmla="*/ 5773420 w 8623300"/>
              <a:gd name="connsiteY684" fmla="*/ 1611948 h 6857999"/>
              <a:gd name="connsiteX685" fmla="*/ 5786120 w 8623300"/>
              <a:gd name="connsiteY685" fmla="*/ 1610678 h 6857999"/>
              <a:gd name="connsiteX686" fmla="*/ 5799138 w 8623300"/>
              <a:gd name="connsiteY686" fmla="*/ 1609408 h 6857999"/>
              <a:gd name="connsiteX687" fmla="*/ 5812155 w 8623300"/>
              <a:gd name="connsiteY687" fmla="*/ 1609090 h 6857999"/>
              <a:gd name="connsiteX688" fmla="*/ 5825173 w 8623300"/>
              <a:gd name="connsiteY688" fmla="*/ 1609090 h 6857999"/>
              <a:gd name="connsiteX689" fmla="*/ 5838190 w 8623300"/>
              <a:gd name="connsiteY689" fmla="*/ 1609408 h 6857999"/>
              <a:gd name="connsiteX690" fmla="*/ 5851525 w 8623300"/>
              <a:gd name="connsiteY690" fmla="*/ 1610043 h 6857999"/>
              <a:gd name="connsiteX691" fmla="*/ 5865178 w 8623300"/>
              <a:gd name="connsiteY691" fmla="*/ 1611313 h 6857999"/>
              <a:gd name="connsiteX692" fmla="*/ 5877560 w 8623300"/>
              <a:gd name="connsiteY692" fmla="*/ 1609408 h 6857999"/>
              <a:gd name="connsiteX693" fmla="*/ 5889943 w 8623300"/>
              <a:gd name="connsiteY693" fmla="*/ 1607820 h 6857999"/>
              <a:gd name="connsiteX694" fmla="*/ 5902008 w 8623300"/>
              <a:gd name="connsiteY694" fmla="*/ 1607503 h 6857999"/>
              <a:gd name="connsiteX695" fmla="*/ 5913438 w 8623300"/>
              <a:gd name="connsiteY695" fmla="*/ 1607503 h 6857999"/>
              <a:gd name="connsiteX696" fmla="*/ 5924868 w 8623300"/>
              <a:gd name="connsiteY696" fmla="*/ 1608773 h 6857999"/>
              <a:gd name="connsiteX697" fmla="*/ 5935663 w 8623300"/>
              <a:gd name="connsiteY697" fmla="*/ 1610678 h 6857999"/>
              <a:gd name="connsiteX698" fmla="*/ 5941378 w 8623300"/>
              <a:gd name="connsiteY698" fmla="*/ 1611630 h 6857999"/>
              <a:gd name="connsiteX699" fmla="*/ 5946458 w 8623300"/>
              <a:gd name="connsiteY699" fmla="*/ 1613218 h 6857999"/>
              <a:gd name="connsiteX700" fmla="*/ 5951855 w 8623300"/>
              <a:gd name="connsiteY700" fmla="*/ 1615123 h 6857999"/>
              <a:gd name="connsiteX701" fmla="*/ 5956618 w 8623300"/>
              <a:gd name="connsiteY701" fmla="*/ 1617028 h 6857999"/>
              <a:gd name="connsiteX702" fmla="*/ 5961698 w 8623300"/>
              <a:gd name="connsiteY702" fmla="*/ 1618615 h 6857999"/>
              <a:gd name="connsiteX703" fmla="*/ 5966778 w 8623300"/>
              <a:gd name="connsiteY703" fmla="*/ 1620838 h 6857999"/>
              <a:gd name="connsiteX704" fmla="*/ 5971540 w 8623300"/>
              <a:gd name="connsiteY704" fmla="*/ 1623695 h 6857999"/>
              <a:gd name="connsiteX705" fmla="*/ 5976303 w 8623300"/>
              <a:gd name="connsiteY705" fmla="*/ 1626235 h 6857999"/>
              <a:gd name="connsiteX706" fmla="*/ 5980748 w 8623300"/>
              <a:gd name="connsiteY706" fmla="*/ 1629093 h 6857999"/>
              <a:gd name="connsiteX707" fmla="*/ 5985193 w 8623300"/>
              <a:gd name="connsiteY707" fmla="*/ 1632585 h 6857999"/>
              <a:gd name="connsiteX708" fmla="*/ 5989638 w 8623300"/>
              <a:gd name="connsiteY708" fmla="*/ 1635760 h 6857999"/>
              <a:gd name="connsiteX709" fmla="*/ 5993765 w 8623300"/>
              <a:gd name="connsiteY709" fmla="*/ 1639570 h 6857999"/>
              <a:gd name="connsiteX710" fmla="*/ 5998210 w 8623300"/>
              <a:gd name="connsiteY710" fmla="*/ 1643380 h 6857999"/>
              <a:gd name="connsiteX711" fmla="*/ 6002338 w 8623300"/>
              <a:gd name="connsiteY711" fmla="*/ 1647508 h 6857999"/>
              <a:gd name="connsiteX712" fmla="*/ 6006465 w 8623300"/>
              <a:gd name="connsiteY712" fmla="*/ 1651953 h 6857999"/>
              <a:gd name="connsiteX713" fmla="*/ 6010275 w 8623300"/>
              <a:gd name="connsiteY713" fmla="*/ 1656398 h 6857999"/>
              <a:gd name="connsiteX714" fmla="*/ 6014085 w 8623300"/>
              <a:gd name="connsiteY714" fmla="*/ 1661160 h 6857999"/>
              <a:gd name="connsiteX715" fmla="*/ 6017578 w 8623300"/>
              <a:gd name="connsiteY715" fmla="*/ 1666240 h 6857999"/>
              <a:gd name="connsiteX716" fmla="*/ 6021388 w 8623300"/>
              <a:gd name="connsiteY716" fmla="*/ 1671638 h 6857999"/>
              <a:gd name="connsiteX717" fmla="*/ 6024880 w 8623300"/>
              <a:gd name="connsiteY717" fmla="*/ 1677035 h 6857999"/>
              <a:gd name="connsiteX718" fmla="*/ 6027420 w 8623300"/>
              <a:gd name="connsiteY718" fmla="*/ 1671320 h 6857999"/>
              <a:gd name="connsiteX719" fmla="*/ 6029960 w 8623300"/>
              <a:gd name="connsiteY719" fmla="*/ 1666240 h 6857999"/>
              <a:gd name="connsiteX720" fmla="*/ 6032818 w 8623300"/>
              <a:gd name="connsiteY720" fmla="*/ 1662748 h 6857999"/>
              <a:gd name="connsiteX721" fmla="*/ 6035993 w 8623300"/>
              <a:gd name="connsiteY721" fmla="*/ 1659573 h 6857999"/>
              <a:gd name="connsiteX722" fmla="*/ 6039168 w 8623300"/>
              <a:gd name="connsiteY722" fmla="*/ 1657985 h 6857999"/>
              <a:gd name="connsiteX723" fmla="*/ 6042978 w 8623300"/>
              <a:gd name="connsiteY723" fmla="*/ 1656715 h 6857999"/>
              <a:gd name="connsiteX724" fmla="*/ 6046788 w 8623300"/>
              <a:gd name="connsiteY724" fmla="*/ 1656398 h 6857999"/>
              <a:gd name="connsiteX725" fmla="*/ 6050280 w 8623300"/>
              <a:gd name="connsiteY725" fmla="*/ 1656398 h 6857999"/>
              <a:gd name="connsiteX726" fmla="*/ 6054408 w 8623300"/>
              <a:gd name="connsiteY726" fmla="*/ 1657033 h 6857999"/>
              <a:gd name="connsiteX727" fmla="*/ 6058535 w 8623300"/>
              <a:gd name="connsiteY727" fmla="*/ 1657985 h 6857999"/>
              <a:gd name="connsiteX728" fmla="*/ 6066473 w 8623300"/>
              <a:gd name="connsiteY728" fmla="*/ 1660525 h 6857999"/>
              <a:gd name="connsiteX729" fmla="*/ 6074728 w 8623300"/>
              <a:gd name="connsiteY729" fmla="*/ 1663065 h 6857999"/>
              <a:gd name="connsiteX730" fmla="*/ 6078220 w 8623300"/>
              <a:gd name="connsiteY730" fmla="*/ 1664653 h 6857999"/>
              <a:gd name="connsiteX731" fmla="*/ 6082030 w 8623300"/>
              <a:gd name="connsiteY731" fmla="*/ 1665288 h 6857999"/>
              <a:gd name="connsiteX732" fmla="*/ 6085840 w 8623300"/>
              <a:gd name="connsiteY732" fmla="*/ 1666240 h 6857999"/>
              <a:gd name="connsiteX733" fmla="*/ 6089015 w 8623300"/>
              <a:gd name="connsiteY733" fmla="*/ 1667510 h 6857999"/>
              <a:gd name="connsiteX734" fmla="*/ 6091238 w 8623300"/>
              <a:gd name="connsiteY734" fmla="*/ 1669098 h 6857999"/>
              <a:gd name="connsiteX735" fmla="*/ 6093143 w 8623300"/>
              <a:gd name="connsiteY735" fmla="*/ 1670368 h 6857999"/>
              <a:gd name="connsiteX736" fmla="*/ 6094730 w 8623300"/>
              <a:gd name="connsiteY736" fmla="*/ 1671955 h 6857999"/>
              <a:gd name="connsiteX737" fmla="*/ 6095365 w 8623300"/>
              <a:gd name="connsiteY737" fmla="*/ 1673860 h 6857999"/>
              <a:gd name="connsiteX738" fmla="*/ 6096318 w 8623300"/>
              <a:gd name="connsiteY738" fmla="*/ 1675765 h 6857999"/>
              <a:gd name="connsiteX739" fmla="*/ 6096318 w 8623300"/>
              <a:gd name="connsiteY739" fmla="*/ 1677988 h 6857999"/>
              <a:gd name="connsiteX740" fmla="*/ 6095683 w 8623300"/>
              <a:gd name="connsiteY740" fmla="*/ 1679893 h 6857999"/>
              <a:gd name="connsiteX741" fmla="*/ 6095048 w 8623300"/>
              <a:gd name="connsiteY741" fmla="*/ 1682115 h 6857999"/>
              <a:gd name="connsiteX742" fmla="*/ 6092825 w 8623300"/>
              <a:gd name="connsiteY742" fmla="*/ 1686560 h 6857999"/>
              <a:gd name="connsiteX743" fmla="*/ 6090285 w 8623300"/>
              <a:gd name="connsiteY743" fmla="*/ 1691005 h 6857999"/>
              <a:gd name="connsiteX744" fmla="*/ 6086475 w 8623300"/>
              <a:gd name="connsiteY744" fmla="*/ 1695450 h 6857999"/>
              <a:gd name="connsiteX745" fmla="*/ 6085523 w 8623300"/>
              <a:gd name="connsiteY745" fmla="*/ 1708785 h 6857999"/>
              <a:gd name="connsiteX746" fmla="*/ 6084570 w 8623300"/>
              <a:gd name="connsiteY746" fmla="*/ 1721803 h 6857999"/>
              <a:gd name="connsiteX747" fmla="*/ 6084570 w 8623300"/>
              <a:gd name="connsiteY747" fmla="*/ 1735138 h 6857999"/>
              <a:gd name="connsiteX748" fmla="*/ 6084570 w 8623300"/>
              <a:gd name="connsiteY748" fmla="*/ 1748155 h 6857999"/>
              <a:gd name="connsiteX749" fmla="*/ 6084888 w 8623300"/>
              <a:gd name="connsiteY749" fmla="*/ 1775143 h 6857999"/>
              <a:gd name="connsiteX750" fmla="*/ 6085523 w 8623300"/>
              <a:gd name="connsiteY750" fmla="*/ 1801495 h 6857999"/>
              <a:gd name="connsiteX751" fmla="*/ 6085523 w 8623300"/>
              <a:gd name="connsiteY751" fmla="*/ 1814513 h 6857999"/>
              <a:gd name="connsiteX752" fmla="*/ 6084570 w 8623300"/>
              <a:gd name="connsiteY752" fmla="*/ 1827848 h 6857999"/>
              <a:gd name="connsiteX753" fmla="*/ 6083935 w 8623300"/>
              <a:gd name="connsiteY753" fmla="*/ 1840865 h 6857999"/>
              <a:gd name="connsiteX754" fmla="*/ 6082348 w 8623300"/>
              <a:gd name="connsiteY754" fmla="*/ 1854200 h 6857999"/>
              <a:gd name="connsiteX755" fmla="*/ 6080443 w 8623300"/>
              <a:gd name="connsiteY755" fmla="*/ 1867535 h 6857999"/>
              <a:gd name="connsiteX756" fmla="*/ 6077585 w 8623300"/>
              <a:gd name="connsiteY756" fmla="*/ 1880553 h 6857999"/>
              <a:gd name="connsiteX757" fmla="*/ 6075998 w 8623300"/>
              <a:gd name="connsiteY757" fmla="*/ 1886585 h 6857999"/>
              <a:gd name="connsiteX758" fmla="*/ 6073775 w 8623300"/>
              <a:gd name="connsiteY758" fmla="*/ 1893570 h 6857999"/>
              <a:gd name="connsiteX759" fmla="*/ 6071870 w 8623300"/>
              <a:gd name="connsiteY759" fmla="*/ 1899920 h 6857999"/>
              <a:gd name="connsiteX760" fmla="*/ 6069330 w 8623300"/>
              <a:gd name="connsiteY760" fmla="*/ 1905953 h 6857999"/>
              <a:gd name="connsiteX761" fmla="*/ 6073775 w 8623300"/>
              <a:gd name="connsiteY761" fmla="*/ 1910080 h 6857999"/>
              <a:gd name="connsiteX762" fmla="*/ 6077903 w 8623300"/>
              <a:gd name="connsiteY762" fmla="*/ 1912938 h 6857999"/>
              <a:gd name="connsiteX763" fmla="*/ 6081713 w 8623300"/>
              <a:gd name="connsiteY763" fmla="*/ 1914525 h 6857999"/>
              <a:gd name="connsiteX764" fmla="*/ 6085523 w 8623300"/>
              <a:gd name="connsiteY764" fmla="*/ 1915478 h 6857999"/>
              <a:gd name="connsiteX765" fmla="*/ 6088698 w 8623300"/>
              <a:gd name="connsiteY765" fmla="*/ 1915478 h 6857999"/>
              <a:gd name="connsiteX766" fmla="*/ 6091873 w 8623300"/>
              <a:gd name="connsiteY766" fmla="*/ 1914525 h 6857999"/>
              <a:gd name="connsiteX767" fmla="*/ 6094730 w 8623300"/>
              <a:gd name="connsiteY767" fmla="*/ 1913255 h 6857999"/>
              <a:gd name="connsiteX768" fmla="*/ 6097270 w 8623300"/>
              <a:gd name="connsiteY768" fmla="*/ 1911668 h 6857999"/>
              <a:gd name="connsiteX769" fmla="*/ 6099810 w 8623300"/>
              <a:gd name="connsiteY769" fmla="*/ 1909445 h 6857999"/>
              <a:gd name="connsiteX770" fmla="*/ 6102033 w 8623300"/>
              <a:gd name="connsiteY770" fmla="*/ 1906905 h 6857999"/>
              <a:gd name="connsiteX771" fmla="*/ 6106160 w 8623300"/>
              <a:gd name="connsiteY771" fmla="*/ 1901190 h 6857999"/>
              <a:gd name="connsiteX772" fmla="*/ 6109970 w 8623300"/>
              <a:gd name="connsiteY772" fmla="*/ 1896110 h 6857999"/>
              <a:gd name="connsiteX773" fmla="*/ 6113463 w 8623300"/>
              <a:gd name="connsiteY773" fmla="*/ 1891348 h 6857999"/>
              <a:gd name="connsiteX774" fmla="*/ 6118860 w 8623300"/>
              <a:gd name="connsiteY774" fmla="*/ 1884998 h 6857999"/>
              <a:gd name="connsiteX775" fmla="*/ 6124893 w 8623300"/>
              <a:gd name="connsiteY775" fmla="*/ 1878648 h 6857999"/>
              <a:gd name="connsiteX776" fmla="*/ 6130608 w 8623300"/>
              <a:gd name="connsiteY776" fmla="*/ 1872933 h 6857999"/>
              <a:gd name="connsiteX777" fmla="*/ 6136323 w 8623300"/>
              <a:gd name="connsiteY777" fmla="*/ 1867535 h 6857999"/>
              <a:gd name="connsiteX778" fmla="*/ 6142355 w 8623300"/>
              <a:gd name="connsiteY778" fmla="*/ 1862138 h 6857999"/>
              <a:gd name="connsiteX779" fmla="*/ 6148705 w 8623300"/>
              <a:gd name="connsiteY779" fmla="*/ 1857693 h 6857999"/>
              <a:gd name="connsiteX780" fmla="*/ 6155055 w 8623300"/>
              <a:gd name="connsiteY780" fmla="*/ 1853248 h 6857999"/>
              <a:gd name="connsiteX781" fmla="*/ 6161405 w 8623300"/>
              <a:gd name="connsiteY781" fmla="*/ 1849120 h 6857999"/>
              <a:gd name="connsiteX782" fmla="*/ 6168073 w 8623300"/>
              <a:gd name="connsiteY782" fmla="*/ 1845310 h 6857999"/>
              <a:gd name="connsiteX783" fmla="*/ 6174423 w 8623300"/>
              <a:gd name="connsiteY783" fmla="*/ 1841818 h 6857999"/>
              <a:gd name="connsiteX784" fmla="*/ 6181090 w 8623300"/>
              <a:gd name="connsiteY784" fmla="*/ 1838643 h 6857999"/>
              <a:gd name="connsiteX785" fmla="*/ 6187758 w 8623300"/>
              <a:gd name="connsiteY785" fmla="*/ 1835785 h 6857999"/>
              <a:gd name="connsiteX786" fmla="*/ 6194743 w 8623300"/>
              <a:gd name="connsiteY786" fmla="*/ 1833245 h 6857999"/>
              <a:gd name="connsiteX787" fmla="*/ 6201410 w 8623300"/>
              <a:gd name="connsiteY787" fmla="*/ 1831023 h 6857999"/>
              <a:gd name="connsiteX788" fmla="*/ 6208713 w 8623300"/>
              <a:gd name="connsiteY788" fmla="*/ 1828800 h 6857999"/>
              <a:gd name="connsiteX789" fmla="*/ 6215698 w 8623300"/>
              <a:gd name="connsiteY789" fmla="*/ 1826895 h 6857999"/>
              <a:gd name="connsiteX790" fmla="*/ 6223318 w 8623300"/>
              <a:gd name="connsiteY790" fmla="*/ 1825308 h 6857999"/>
              <a:gd name="connsiteX791" fmla="*/ 6230303 w 8623300"/>
              <a:gd name="connsiteY791" fmla="*/ 1823720 h 6857999"/>
              <a:gd name="connsiteX792" fmla="*/ 6244908 w 8623300"/>
              <a:gd name="connsiteY792" fmla="*/ 1821498 h 6857999"/>
              <a:gd name="connsiteX793" fmla="*/ 6259513 w 8623300"/>
              <a:gd name="connsiteY793" fmla="*/ 1820228 h 6857999"/>
              <a:gd name="connsiteX794" fmla="*/ 6274435 w 8623300"/>
              <a:gd name="connsiteY794" fmla="*/ 1819275 h 6857999"/>
              <a:gd name="connsiteX795" fmla="*/ 6289675 w 8623300"/>
              <a:gd name="connsiteY795" fmla="*/ 1818958 h 6857999"/>
              <a:gd name="connsiteX796" fmla="*/ 6304915 w 8623300"/>
              <a:gd name="connsiteY796" fmla="*/ 1819275 h 6857999"/>
              <a:gd name="connsiteX797" fmla="*/ 6320473 w 8623300"/>
              <a:gd name="connsiteY797" fmla="*/ 1820228 h 6857999"/>
              <a:gd name="connsiteX798" fmla="*/ 6335713 w 8623300"/>
              <a:gd name="connsiteY798" fmla="*/ 1821180 h 6857999"/>
              <a:gd name="connsiteX799" fmla="*/ 6345873 w 8623300"/>
              <a:gd name="connsiteY799" fmla="*/ 1822133 h 6857999"/>
              <a:gd name="connsiteX800" fmla="*/ 6356668 w 8623300"/>
              <a:gd name="connsiteY800" fmla="*/ 1822133 h 6857999"/>
              <a:gd name="connsiteX801" fmla="*/ 6378258 w 8623300"/>
              <a:gd name="connsiteY801" fmla="*/ 1821498 h 6857999"/>
              <a:gd name="connsiteX802" fmla="*/ 6389688 w 8623300"/>
              <a:gd name="connsiteY802" fmla="*/ 1821498 h 6857999"/>
              <a:gd name="connsiteX803" fmla="*/ 6400483 w 8623300"/>
              <a:gd name="connsiteY803" fmla="*/ 1821498 h 6857999"/>
              <a:gd name="connsiteX804" fmla="*/ 6411595 w 8623300"/>
              <a:gd name="connsiteY804" fmla="*/ 1822133 h 6857999"/>
              <a:gd name="connsiteX805" fmla="*/ 6422073 w 8623300"/>
              <a:gd name="connsiteY805" fmla="*/ 1823085 h 6857999"/>
              <a:gd name="connsiteX806" fmla="*/ 6432868 w 8623300"/>
              <a:gd name="connsiteY806" fmla="*/ 1824990 h 6857999"/>
              <a:gd name="connsiteX807" fmla="*/ 6437948 w 8623300"/>
              <a:gd name="connsiteY807" fmla="*/ 1825943 h 6857999"/>
              <a:gd name="connsiteX808" fmla="*/ 6442710 w 8623300"/>
              <a:gd name="connsiteY808" fmla="*/ 1827530 h 6857999"/>
              <a:gd name="connsiteX809" fmla="*/ 6448108 w 8623300"/>
              <a:gd name="connsiteY809" fmla="*/ 1829435 h 6857999"/>
              <a:gd name="connsiteX810" fmla="*/ 6452870 w 8623300"/>
              <a:gd name="connsiteY810" fmla="*/ 1831340 h 6857999"/>
              <a:gd name="connsiteX811" fmla="*/ 6457633 w 8623300"/>
              <a:gd name="connsiteY811" fmla="*/ 1833880 h 6857999"/>
              <a:gd name="connsiteX812" fmla="*/ 6462078 w 8623300"/>
              <a:gd name="connsiteY812" fmla="*/ 1836420 h 6857999"/>
              <a:gd name="connsiteX813" fmla="*/ 6467158 w 8623300"/>
              <a:gd name="connsiteY813" fmla="*/ 1839595 h 6857999"/>
              <a:gd name="connsiteX814" fmla="*/ 6471603 w 8623300"/>
              <a:gd name="connsiteY814" fmla="*/ 1842770 h 6857999"/>
              <a:gd name="connsiteX815" fmla="*/ 6475730 w 8623300"/>
              <a:gd name="connsiteY815" fmla="*/ 1846898 h 6857999"/>
              <a:gd name="connsiteX816" fmla="*/ 6480175 w 8623300"/>
              <a:gd name="connsiteY816" fmla="*/ 1851025 h 6857999"/>
              <a:gd name="connsiteX817" fmla="*/ 6483668 w 8623300"/>
              <a:gd name="connsiteY817" fmla="*/ 1855788 h 6857999"/>
              <a:gd name="connsiteX818" fmla="*/ 6487795 w 8623300"/>
              <a:gd name="connsiteY818" fmla="*/ 1860550 h 6857999"/>
              <a:gd name="connsiteX819" fmla="*/ 6491605 w 8623300"/>
              <a:gd name="connsiteY819" fmla="*/ 1866583 h 6857999"/>
              <a:gd name="connsiteX820" fmla="*/ 6494780 w 8623300"/>
              <a:gd name="connsiteY820" fmla="*/ 1872615 h 6857999"/>
              <a:gd name="connsiteX821" fmla="*/ 6496368 w 8623300"/>
              <a:gd name="connsiteY821" fmla="*/ 1874520 h 6857999"/>
              <a:gd name="connsiteX822" fmla="*/ 6498273 w 8623300"/>
              <a:gd name="connsiteY822" fmla="*/ 1875790 h 6857999"/>
              <a:gd name="connsiteX823" fmla="*/ 6500178 w 8623300"/>
              <a:gd name="connsiteY823" fmla="*/ 1877060 h 6857999"/>
              <a:gd name="connsiteX824" fmla="*/ 6502400 w 8623300"/>
              <a:gd name="connsiteY824" fmla="*/ 1877695 h 6857999"/>
              <a:gd name="connsiteX825" fmla="*/ 6504623 w 8623300"/>
              <a:gd name="connsiteY825" fmla="*/ 1878330 h 6857999"/>
              <a:gd name="connsiteX826" fmla="*/ 6507163 w 8623300"/>
              <a:gd name="connsiteY826" fmla="*/ 1878330 h 6857999"/>
              <a:gd name="connsiteX827" fmla="*/ 6509703 w 8623300"/>
              <a:gd name="connsiteY827" fmla="*/ 1878330 h 6857999"/>
              <a:gd name="connsiteX828" fmla="*/ 6512878 w 8623300"/>
              <a:gd name="connsiteY828" fmla="*/ 1877695 h 6857999"/>
              <a:gd name="connsiteX829" fmla="*/ 6518275 w 8623300"/>
              <a:gd name="connsiteY829" fmla="*/ 1876425 h 6857999"/>
              <a:gd name="connsiteX830" fmla="*/ 6524308 w 8623300"/>
              <a:gd name="connsiteY830" fmla="*/ 1874520 h 6857999"/>
              <a:gd name="connsiteX831" fmla="*/ 6535420 w 8623300"/>
              <a:gd name="connsiteY831" fmla="*/ 1870710 h 6857999"/>
              <a:gd name="connsiteX832" fmla="*/ 6545898 w 8623300"/>
              <a:gd name="connsiteY832" fmla="*/ 1867853 h 6857999"/>
              <a:gd name="connsiteX833" fmla="*/ 6554788 w 8623300"/>
              <a:gd name="connsiteY833" fmla="*/ 1865948 h 6857999"/>
              <a:gd name="connsiteX834" fmla="*/ 6558598 w 8623300"/>
              <a:gd name="connsiteY834" fmla="*/ 1865630 h 6857999"/>
              <a:gd name="connsiteX835" fmla="*/ 6562408 w 8623300"/>
              <a:gd name="connsiteY835" fmla="*/ 1864995 h 6857999"/>
              <a:gd name="connsiteX836" fmla="*/ 6565583 w 8623300"/>
              <a:gd name="connsiteY836" fmla="*/ 1865630 h 6857999"/>
              <a:gd name="connsiteX837" fmla="*/ 6568758 w 8623300"/>
              <a:gd name="connsiteY837" fmla="*/ 1865630 h 6857999"/>
              <a:gd name="connsiteX838" fmla="*/ 6571298 w 8623300"/>
              <a:gd name="connsiteY838" fmla="*/ 1866265 h 6857999"/>
              <a:gd name="connsiteX839" fmla="*/ 6573838 w 8623300"/>
              <a:gd name="connsiteY839" fmla="*/ 1866900 h 6857999"/>
              <a:gd name="connsiteX840" fmla="*/ 6575743 w 8623300"/>
              <a:gd name="connsiteY840" fmla="*/ 1868170 h 6857999"/>
              <a:gd name="connsiteX841" fmla="*/ 6577648 w 8623300"/>
              <a:gd name="connsiteY841" fmla="*/ 1869123 h 6857999"/>
              <a:gd name="connsiteX842" fmla="*/ 6579553 w 8623300"/>
              <a:gd name="connsiteY842" fmla="*/ 1870710 h 6857999"/>
              <a:gd name="connsiteX843" fmla="*/ 6580505 w 8623300"/>
              <a:gd name="connsiteY843" fmla="*/ 1872298 h 6857999"/>
              <a:gd name="connsiteX844" fmla="*/ 6582093 w 8623300"/>
              <a:gd name="connsiteY844" fmla="*/ 1874203 h 6857999"/>
              <a:gd name="connsiteX845" fmla="*/ 6582728 w 8623300"/>
              <a:gd name="connsiteY845" fmla="*/ 1875790 h 6857999"/>
              <a:gd name="connsiteX846" fmla="*/ 6583680 w 8623300"/>
              <a:gd name="connsiteY846" fmla="*/ 1878330 h 6857999"/>
              <a:gd name="connsiteX847" fmla="*/ 6584315 w 8623300"/>
              <a:gd name="connsiteY847" fmla="*/ 1880553 h 6857999"/>
              <a:gd name="connsiteX848" fmla="*/ 6584633 w 8623300"/>
              <a:gd name="connsiteY848" fmla="*/ 1885315 h 6857999"/>
              <a:gd name="connsiteX849" fmla="*/ 6584633 w 8623300"/>
              <a:gd name="connsiteY849" fmla="*/ 1890395 h 6857999"/>
              <a:gd name="connsiteX850" fmla="*/ 6584315 w 8623300"/>
              <a:gd name="connsiteY850" fmla="*/ 1896428 h 6857999"/>
              <a:gd name="connsiteX851" fmla="*/ 6583045 w 8623300"/>
              <a:gd name="connsiteY851" fmla="*/ 1902460 h 6857999"/>
              <a:gd name="connsiteX852" fmla="*/ 6582093 w 8623300"/>
              <a:gd name="connsiteY852" fmla="*/ 1909128 h 6857999"/>
              <a:gd name="connsiteX853" fmla="*/ 6578600 w 8623300"/>
              <a:gd name="connsiteY853" fmla="*/ 1922463 h 6857999"/>
              <a:gd name="connsiteX854" fmla="*/ 6579553 w 8623300"/>
              <a:gd name="connsiteY854" fmla="*/ 1925320 h 6857999"/>
              <a:gd name="connsiteX855" fmla="*/ 6579553 w 8623300"/>
              <a:gd name="connsiteY855" fmla="*/ 1928813 h 6857999"/>
              <a:gd name="connsiteX856" fmla="*/ 6578600 w 8623300"/>
              <a:gd name="connsiteY856" fmla="*/ 1931670 h 6857999"/>
              <a:gd name="connsiteX857" fmla="*/ 6576695 w 8623300"/>
              <a:gd name="connsiteY857" fmla="*/ 1934845 h 6857999"/>
              <a:gd name="connsiteX858" fmla="*/ 6575425 w 8623300"/>
              <a:gd name="connsiteY858" fmla="*/ 1935798 h 6857999"/>
              <a:gd name="connsiteX859" fmla="*/ 6574155 w 8623300"/>
              <a:gd name="connsiteY859" fmla="*/ 1937385 h 6857999"/>
              <a:gd name="connsiteX860" fmla="*/ 6572250 w 8623300"/>
              <a:gd name="connsiteY860" fmla="*/ 1940243 h 6857999"/>
              <a:gd name="connsiteX861" fmla="*/ 6571298 w 8623300"/>
              <a:gd name="connsiteY861" fmla="*/ 1943735 h 6857999"/>
              <a:gd name="connsiteX862" fmla="*/ 6570663 w 8623300"/>
              <a:gd name="connsiteY862" fmla="*/ 1946910 h 6857999"/>
              <a:gd name="connsiteX863" fmla="*/ 6576695 w 8623300"/>
              <a:gd name="connsiteY863" fmla="*/ 1934845 h 6857999"/>
              <a:gd name="connsiteX864" fmla="*/ 6578283 w 8623300"/>
              <a:gd name="connsiteY864" fmla="*/ 1956118 h 6857999"/>
              <a:gd name="connsiteX865" fmla="*/ 6579553 w 8623300"/>
              <a:gd name="connsiteY865" fmla="*/ 1977073 h 6857999"/>
              <a:gd name="connsiteX866" fmla="*/ 6580188 w 8623300"/>
              <a:gd name="connsiteY866" fmla="*/ 1998663 h 6857999"/>
              <a:gd name="connsiteX867" fmla="*/ 6580188 w 8623300"/>
              <a:gd name="connsiteY867" fmla="*/ 2009140 h 6857999"/>
              <a:gd name="connsiteX868" fmla="*/ 6579870 w 8623300"/>
              <a:gd name="connsiteY868" fmla="*/ 2019935 h 6857999"/>
              <a:gd name="connsiteX869" fmla="*/ 6578918 w 8623300"/>
              <a:gd name="connsiteY869" fmla="*/ 2030413 h 6857999"/>
              <a:gd name="connsiteX870" fmla="*/ 6577965 w 8623300"/>
              <a:gd name="connsiteY870" fmla="*/ 2040890 h 6857999"/>
              <a:gd name="connsiteX871" fmla="*/ 6576378 w 8623300"/>
              <a:gd name="connsiteY871" fmla="*/ 2051368 h 6857999"/>
              <a:gd name="connsiteX872" fmla="*/ 6574155 w 8623300"/>
              <a:gd name="connsiteY872" fmla="*/ 2061528 h 6857999"/>
              <a:gd name="connsiteX873" fmla="*/ 6571933 w 8623300"/>
              <a:gd name="connsiteY873" fmla="*/ 2072005 h 6857999"/>
              <a:gd name="connsiteX874" fmla="*/ 6568758 w 8623300"/>
              <a:gd name="connsiteY874" fmla="*/ 2082483 h 6857999"/>
              <a:gd name="connsiteX875" fmla="*/ 6564948 w 8623300"/>
              <a:gd name="connsiteY875" fmla="*/ 2092960 h 6857999"/>
              <a:gd name="connsiteX876" fmla="*/ 6560503 w 8623300"/>
              <a:gd name="connsiteY876" fmla="*/ 2103120 h 6857999"/>
              <a:gd name="connsiteX877" fmla="*/ 6561138 w 8623300"/>
              <a:gd name="connsiteY877" fmla="*/ 2110105 h 6857999"/>
              <a:gd name="connsiteX878" fmla="*/ 6562090 w 8623300"/>
              <a:gd name="connsiteY878" fmla="*/ 2117090 h 6857999"/>
              <a:gd name="connsiteX879" fmla="*/ 6562090 w 8623300"/>
              <a:gd name="connsiteY879" fmla="*/ 2124075 h 6857999"/>
              <a:gd name="connsiteX880" fmla="*/ 6561455 w 8623300"/>
              <a:gd name="connsiteY880" fmla="*/ 2131060 h 6857999"/>
              <a:gd name="connsiteX881" fmla="*/ 6560820 w 8623300"/>
              <a:gd name="connsiteY881" fmla="*/ 2137728 h 6857999"/>
              <a:gd name="connsiteX882" fmla="*/ 6560185 w 8623300"/>
              <a:gd name="connsiteY882" fmla="*/ 2144395 h 6857999"/>
              <a:gd name="connsiteX883" fmla="*/ 6558915 w 8623300"/>
              <a:gd name="connsiteY883" fmla="*/ 2151063 h 6857999"/>
              <a:gd name="connsiteX884" fmla="*/ 6557963 w 8623300"/>
              <a:gd name="connsiteY884" fmla="*/ 2157413 h 6857999"/>
              <a:gd name="connsiteX885" fmla="*/ 6556058 w 8623300"/>
              <a:gd name="connsiteY885" fmla="*/ 2163763 h 6857999"/>
              <a:gd name="connsiteX886" fmla="*/ 6554153 w 8623300"/>
              <a:gd name="connsiteY886" fmla="*/ 2170430 h 6857999"/>
              <a:gd name="connsiteX887" fmla="*/ 6550025 w 8623300"/>
              <a:gd name="connsiteY887" fmla="*/ 2182495 h 6857999"/>
              <a:gd name="connsiteX888" fmla="*/ 6545263 w 8623300"/>
              <a:gd name="connsiteY888" fmla="*/ 2195195 h 6857999"/>
              <a:gd name="connsiteX889" fmla="*/ 6539865 w 8623300"/>
              <a:gd name="connsiteY889" fmla="*/ 2207260 h 6857999"/>
              <a:gd name="connsiteX890" fmla="*/ 6534468 w 8623300"/>
              <a:gd name="connsiteY890" fmla="*/ 2219643 h 6857999"/>
              <a:gd name="connsiteX891" fmla="*/ 6528435 w 8623300"/>
              <a:gd name="connsiteY891" fmla="*/ 2231390 h 6857999"/>
              <a:gd name="connsiteX892" fmla="*/ 6516370 w 8623300"/>
              <a:gd name="connsiteY892" fmla="*/ 2255520 h 6857999"/>
              <a:gd name="connsiteX893" fmla="*/ 6510973 w 8623300"/>
              <a:gd name="connsiteY893" fmla="*/ 2267903 h 6857999"/>
              <a:gd name="connsiteX894" fmla="*/ 6505575 w 8623300"/>
              <a:gd name="connsiteY894" fmla="*/ 2279650 h 6857999"/>
              <a:gd name="connsiteX895" fmla="*/ 6500495 w 8623300"/>
              <a:gd name="connsiteY895" fmla="*/ 2292350 h 6857999"/>
              <a:gd name="connsiteX896" fmla="*/ 6496368 w 8623300"/>
              <a:gd name="connsiteY896" fmla="*/ 2304733 h 6857999"/>
              <a:gd name="connsiteX897" fmla="*/ 6493510 w 8623300"/>
              <a:gd name="connsiteY897" fmla="*/ 2313623 h 6857999"/>
              <a:gd name="connsiteX898" fmla="*/ 6490018 w 8623300"/>
              <a:gd name="connsiteY898" fmla="*/ 2322195 h 6857999"/>
              <a:gd name="connsiteX899" fmla="*/ 6489065 w 8623300"/>
              <a:gd name="connsiteY899" fmla="*/ 2326005 h 6857999"/>
              <a:gd name="connsiteX900" fmla="*/ 6487795 w 8623300"/>
              <a:gd name="connsiteY900" fmla="*/ 2329815 h 6857999"/>
              <a:gd name="connsiteX901" fmla="*/ 6487478 w 8623300"/>
              <a:gd name="connsiteY901" fmla="*/ 2332990 h 6857999"/>
              <a:gd name="connsiteX902" fmla="*/ 6487478 w 8623300"/>
              <a:gd name="connsiteY902" fmla="*/ 2335848 h 6857999"/>
              <a:gd name="connsiteX903" fmla="*/ 6487795 w 8623300"/>
              <a:gd name="connsiteY903" fmla="*/ 2338705 h 6857999"/>
              <a:gd name="connsiteX904" fmla="*/ 6489383 w 8623300"/>
              <a:gd name="connsiteY904" fmla="*/ 2340928 h 6857999"/>
              <a:gd name="connsiteX905" fmla="*/ 6491288 w 8623300"/>
              <a:gd name="connsiteY905" fmla="*/ 2342833 h 6857999"/>
              <a:gd name="connsiteX906" fmla="*/ 6494145 w 8623300"/>
              <a:gd name="connsiteY906" fmla="*/ 2344420 h 6857999"/>
              <a:gd name="connsiteX907" fmla="*/ 6498273 w 8623300"/>
              <a:gd name="connsiteY907" fmla="*/ 2345690 h 6857999"/>
              <a:gd name="connsiteX908" fmla="*/ 6503353 w 8623300"/>
              <a:gd name="connsiteY908" fmla="*/ 2346008 h 6857999"/>
              <a:gd name="connsiteX909" fmla="*/ 6509385 w 8623300"/>
              <a:gd name="connsiteY909" fmla="*/ 2346325 h 6857999"/>
              <a:gd name="connsiteX910" fmla="*/ 6517005 w 8623300"/>
              <a:gd name="connsiteY910" fmla="*/ 2346008 h 6857999"/>
              <a:gd name="connsiteX911" fmla="*/ 6647498 w 8623300"/>
              <a:gd name="connsiteY911" fmla="*/ 2201545 h 6857999"/>
              <a:gd name="connsiteX912" fmla="*/ 6691948 w 8623300"/>
              <a:gd name="connsiteY912" fmla="*/ 2153285 h 6857999"/>
              <a:gd name="connsiteX913" fmla="*/ 6735762 w 8623300"/>
              <a:gd name="connsiteY913" fmla="*/ 2104708 h 6857999"/>
              <a:gd name="connsiteX914" fmla="*/ 6743700 w 8623300"/>
              <a:gd name="connsiteY914" fmla="*/ 2095818 h 6857999"/>
              <a:gd name="connsiteX915" fmla="*/ 6751320 w 8623300"/>
              <a:gd name="connsiteY915" fmla="*/ 2087245 h 6857999"/>
              <a:gd name="connsiteX916" fmla="*/ 6759575 w 8623300"/>
              <a:gd name="connsiteY916" fmla="*/ 2079308 h 6857999"/>
              <a:gd name="connsiteX917" fmla="*/ 6767830 w 8623300"/>
              <a:gd name="connsiteY917" fmla="*/ 2071370 h 6857999"/>
              <a:gd name="connsiteX918" fmla="*/ 6776402 w 8623300"/>
              <a:gd name="connsiteY918" fmla="*/ 2064385 h 6857999"/>
              <a:gd name="connsiteX919" fmla="*/ 6785292 w 8623300"/>
              <a:gd name="connsiteY919" fmla="*/ 2057718 h 6857999"/>
              <a:gd name="connsiteX920" fmla="*/ 6794500 w 8623300"/>
              <a:gd name="connsiteY920" fmla="*/ 2052003 h 6857999"/>
              <a:gd name="connsiteX921" fmla="*/ 6804025 w 8623300"/>
              <a:gd name="connsiteY921" fmla="*/ 2046923 h 6857999"/>
              <a:gd name="connsiteX922" fmla="*/ 6813550 w 8623300"/>
              <a:gd name="connsiteY922" fmla="*/ 2042478 h 6857999"/>
              <a:gd name="connsiteX923" fmla="*/ 6818948 w 8623300"/>
              <a:gd name="connsiteY923" fmla="*/ 2040573 h 6857999"/>
              <a:gd name="connsiteX924" fmla="*/ 6824028 w 8623300"/>
              <a:gd name="connsiteY924" fmla="*/ 2038668 h 6857999"/>
              <a:gd name="connsiteX925" fmla="*/ 6829108 w 8623300"/>
              <a:gd name="connsiteY925" fmla="*/ 2037080 h 6857999"/>
              <a:gd name="connsiteX926" fmla="*/ 6834822 w 8623300"/>
              <a:gd name="connsiteY926" fmla="*/ 2035493 h 6857999"/>
              <a:gd name="connsiteX927" fmla="*/ 6839902 w 8623300"/>
              <a:gd name="connsiteY927" fmla="*/ 2034540 h 6857999"/>
              <a:gd name="connsiteX928" fmla="*/ 6845935 w 8623300"/>
              <a:gd name="connsiteY928" fmla="*/ 2033905 h 6857999"/>
              <a:gd name="connsiteX929" fmla="*/ 6851650 w 8623300"/>
              <a:gd name="connsiteY929" fmla="*/ 2032953 h 6857999"/>
              <a:gd name="connsiteX930" fmla="*/ 6857682 w 8623300"/>
              <a:gd name="connsiteY930" fmla="*/ 2032635 h 6857999"/>
              <a:gd name="connsiteX931" fmla="*/ 6863398 w 8623300"/>
              <a:gd name="connsiteY931" fmla="*/ 2032318 h 6857999"/>
              <a:gd name="connsiteX932" fmla="*/ 6869748 w 8623300"/>
              <a:gd name="connsiteY932" fmla="*/ 2032635 h 6857999"/>
              <a:gd name="connsiteX933" fmla="*/ 6875780 w 8623300"/>
              <a:gd name="connsiteY933" fmla="*/ 2032635 h 6857999"/>
              <a:gd name="connsiteX934" fmla="*/ 6882448 w 8623300"/>
              <a:gd name="connsiteY934" fmla="*/ 2033270 h 6857999"/>
              <a:gd name="connsiteX935" fmla="*/ 6888798 w 8623300"/>
              <a:gd name="connsiteY935" fmla="*/ 2034223 h 6857999"/>
              <a:gd name="connsiteX936" fmla="*/ 6895465 w 8623300"/>
              <a:gd name="connsiteY936" fmla="*/ 2035175 h 6857999"/>
              <a:gd name="connsiteX937" fmla="*/ 6904038 w 8623300"/>
              <a:gd name="connsiteY937" fmla="*/ 2036445 h 6857999"/>
              <a:gd name="connsiteX938" fmla="*/ 6912292 w 8623300"/>
              <a:gd name="connsiteY938" fmla="*/ 2037398 h 6857999"/>
              <a:gd name="connsiteX939" fmla="*/ 6920548 w 8623300"/>
              <a:gd name="connsiteY939" fmla="*/ 2038350 h 6857999"/>
              <a:gd name="connsiteX940" fmla="*/ 6929120 w 8623300"/>
              <a:gd name="connsiteY940" fmla="*/ 2038668 h 6857999"/>
              <a:gd name="connsiteX941" fmla="*/ 6946265 w 8623300"/>
              <a:gd name="connsiteY941" fmla="*/ 2038985 h 6857999"/>
              <a:gd name="connsiteX942" fmla="*/ 6962775 w 8623300"/>
              <a:gd name="connsiteY942" fmla="*/ 2038985 h 6857999"/>
              <a:gd name="connsiteX943" fmla="*/ 6997382 w 8623300"/>
              <a:gd name="connsiteY943" fmla="*/ 2037398 h 6857999"/>
              <a:gd name="connsiteX944" fmla="*/ 7014528 w 8623300"/>
              <a:gd name="connsiteY944" fmla="*/ 2037080 h 6857999"/>
              <a:gd name="connsiteX945" fmla="*/ 7031672 w 8623300"/>
              <a:gd name="connsiteY945" fmla="*/ 2037080 h 6857999"/>
              <a:gd name="connsiteX946" fmla="*/ 7037070 w 8623300"/>
              <a:gd name="connsiteY946" fmla="*/ 2037398 h 6857999"/>
              <a:gd name="connsiteX947" fmla="*/ 7043420 w 8623300"/>
              <a:gd name="connsiteY947" fmla="*/ 2037715 h 6857999"/>
              <a:gd name="connsiteX948" fmla="*/ 7056438 w 8623300"/>
              <a:gd name="connsiteY948" fmla="*/ 2039620 h 6857999"/>
              <a:gd name="connsiteX949" fmla="*/ 7061835 w 8623300"/>
              <a:gd name="connsiteY949" fmla="*/ 2040890 h 6857999"/>
              <a:gd name="connsiteX950" fmla="*/ 7066280 w 8623300"/>
              <a:gd name="connsiteY950" fmla="*/ 2041843 h 6857999"/>
              <a:gd name="connsiteX951" fmla="*/ 7069455 w 8623300"/>
              <a:gd name="connsiteY951" fmla="*/ 2043113 h 6857999"/>
              <a:gd name="connsiteX952" fmla="*/ 7070408 w 8623300"/>
              <a:gd name="connsiteY952" fmla="*/ 2043748 h 6857999"/>
              <a:gd name="connsiteX953" fmla="*/ 7070408 w 8623300"/>
              <a:gd name="connsiteY953" fmla="*/ 2044065 h 6857999"/>
              <a:gd name="connsiteX954" fmla="*/ 7070725 w 8623300"/>
              <a:gd name="connsiteY954" fmla="*/ 2053908 h 6857999"/>
              <a:gd name="connsiteX955" fmla="*/ 7071678 w 8623300"/>
              <a:gd name="connsiteY955" fmla="*/ 2062163 h 6857999"/>
              <a:gd name="connsiteX956" fmla="*/ 7072630 w 8623300"/>
              <a:gd name="connsiteY956" fmla="*/ 2069465 h 6857999"/>
              <a:gd name="connsiteX957" fmla="*/ 7074218 w 8623300"/>
              <a:gd name="connsiteY957" fmla="*/ 2075815 h 6857999"/>
              <a:gd name="connsiteX958" fmla="*/ 7076122 w 8623300"/>
              <a:gd name="connsiteY958" fmla="*/ 2081530 h 6857999"/>
              <a:gd name="connsiteX959" fmla="*/ 7078028 w 8623300"/>
              <a:gd name="connsiteY959" fmla="*/ 2085975 h 6857999"/>
              <a:gd name="connsiteX960" fmla="*/ 7080568 w 8623300"/>
              <a:gd name="connsiteY960" fmla="*/ 2089468 h 6857999"/>
              <a:gd name="connsiteX961" fmla="*/ 7083108 w 8623300"/>
              <a:gd name="connsiteY961" fmla="*/ 2092643 h 6857999"/>
              <a:gd name="connsiteX962" fmla="*/ 7085648 w 8623300"/>
              <a:gd name="connsiteY962" fmla="*/ 2095183 h 6857999"/>
              <a:gd name="connsiteX963" fmla="*/ 7088822 w 8623300"/>
              <a:gd name="connsiteY963" fmla="*/ 2096770 h 6857999"/>
              <a:gd name="connsiteX964" fmla="*/ 7091998 w 8623300"/>
              <a:gd name="connsiteY964" fmla="*/ 2097723 h 6857999"/>
              <a:gd name="connsiteX965" fmla="*/ 7095490 w 8623300"/>
              <a:gd name="connsiteY965" fmla="*/ 2098040 h 6857999"/>
              <a:gd name="connsiteX966" fmla="*/ 7099300 w 8623300"/>
              <a:gd name="connsiteY966" fmla="*/ 2098040 h 6857999"/>
              <a:gd name="connsiteX967" fmla="*/ 7102792 w 8623300"/>
              <a:gd name="connsiteY967" fmla="*/ 2097723 h 6857999"/>
              <a:gd name="connsiteX968" fmla="*/ 7106602 w 8623300"/>
              <a:gd name="connsiteY968" fmla="*/ 2097088 h 6857999"/>
              <a:gd name="connsiteX969" fmla="*/ 7110730 w 8623300"/>
              <a:gd name="connsiteY969" fmla="*/ 2095818 h 6857999"/>
              <a:gd name="connsiteX970" fmla="*/ 7118985 w 8623300"/>
              <a:gd name="connsiteY970" fmla="*/ 2092960 h 6857999"/>
              <a:gd name="connsiteX971" fmla="*/ 7126922 w 8623300"/>
              <a:gd name="connsiteY971" fmla="*/ 2089150 h 6857999"/>
              <a:gd name="connsiteX972" fmla="*/ 7135178 w 8623300"/>
              <a:gd name="connsiteY972" fmla="*/ 2085023 h 6857999"/>
              <a:gd name="connsiteX973" fmla="*/ 7143432 w 8623300"/>
              <a:gd name="connsiteY973" fmla="*/ 2081530 h 6857999"/>
              <a:gd name="connsiteX974" fmla="*/ 7151370 w 8623300"/>
              <a:gd name="connsiteY974" fmla="*/ 2078355 h 6857999"/>
              <a:gd name="connsiteX975" fmla="*/ 7154862 w 8623300"/>
              <a:gd name="connsiteY975" fmla="*/ 2077403 h 6857999"/>
              <a:gd name="connsiteX976" fmla="*/ 7158672 w 8623300"/>
              <a:gd name="connsiteY976" fmla="*/ 2076450 h 6857999"/>
              <a:gd name="connsiteX977" fmla="*/ 7162165 w 8623300"/>
              <a:gd name="connsiteY977" fmla="*/ 2076133 h 6857999"/>
              <a:gd name="connsiteX978" fmla="*/ 7165340 w 8623300"/>
              <a:gd name="connsiteY978" fmla="*/ 2076133 h 6857999"/>
              <a:gd name="connsiteX979" fmla="*/ 7168832 w 8623300"/>
              <a:gd name="connsiteY979" fmla="*/ 2076450 h 6857999"/>
              <a:gd name="connsiteX980" fmla="*/ 7171372 w 8623300"/>
              <a:gd name="connsiteY980" fmla="*/ 2077720 h 6857999"/>
              <a:gd name="connsiteX981" fmla="*/ 7173912 w 8623300"/>
              <a:gd name="connsiteY981" fmla="*/ 2093595 h 6857999"/>
              <a:gd name="connsiteX982" fmla="*/ 7175818 w 8623300"/>
              <a:gd name="connsiteY982" fmla="*/ 2109470 h 6857999"/>
              <a:gd name="connsiteX983" fmla="*/ 7177405 w 8623300"/>
              <a:gd name="connsiteY983" fmla="*/ 2125028 h 6857999"/>
              <a:gd name="connsiteX984" fmla="*/ 7178040 w 8623300"/>
              <a:gd name="connsiteY984" fmla="*/ 2140585 h 6857999"/>
              <a:gd name="connsiteX985" fmla="*/ 7178358 w 8623300"/>
              <a:gd name="connsiteY985" fmla="*/ 2155825 h 6857999"/>
              <a:gd name="connsiteX986" fmla="*/ 7178358 w 8623300"/>
              <a:gd name="connsiteY986" fmla="*/ 2171065 h 6857999"/>
              <a:gd name="connsiteX987" fmla="*/ 7177722 w 8623300"/>
              <a:gd name="connsiteY987" fmla="*/ 2185988 h 6857999"/>
              <a:gd name="connsiteX988" fmla="*/ 7176452 w 8623300"/>
              <a:gd name="connsiteY988" fmla="*/ 2200910 h 6857999"/>
              <a:gd name="connsiteX989" fmla="*/ 7175182 w 8623300"/>
              <a:gd name="connsiteY989" fmla="*/ 2215515 h 6857999"/>
              <a:gd name="connsiteX990" fmla="*/ 7173278 w 8623300"/>
              <a:gd name="connsiteY990" fmla="*/ 2229803 h 6857999"/>
              <a:gd name="connsiteX991" fmla="*/ 7170738 w 8623300"/>
              <a:gd name="connsiteY991" fmla="*/ 2244408 h 6857999"/>
              <a:gd name="connsiteX992" fmla="*/ 7167562 w 8623300"/>
              <a:gd name="connsiteY992" fmla="*/ 2258695 h 6857999"/>
              <a:gd name="connsiteX993" fmla="*/ 7164705 w 8623300"/>
              <a:gd name="connsiteY993" fmla="*/ 2272665 h 6857999"/>
              <a:gd name="connsiteX994" fmla="*/ 7160578 w 8623300"/>
              <a:gd name="connsiteY994" fmla="*/ 2286635 h 6857999"/>
              <a:gd name="connsiteX995" fmla="*/ 7156450 w 8623300"/>
              <a:gd name="connsiteY995" fmla="*/ 2300605 h 6857999"/>
              <a:gd name="connsiteX996" fmla="*/ 7152005 w 8623300"/>
              <a:gd name="connsiteY996" fmla="*/ 2313940 h 6857999"/>
              <a:gd name="connsiteX997" fmla="*/ 7147242 w 8623300"/>
              <a:gd name="connsiteY997" fmla="*/ 2327910 h 6857999"/>
              <a:gd name="connsiteX998" fmla="*/ 7141528 w 8623300"/>
              <a:gd name="connsiteY998" fmla="*/ 2341245 h 6857999"/>
              <a:gd name="connsiteX999" fmla="*/ 7136130 w 8623300"/>
              <a:gd name="connsiteY999" fmla="*/ 2354580 h 6857999"/>
              <a:gd name="connsiteX1000" fmla="*/ 7130098 w 8623300"/>
              <a:gd name="connsiteY1000" fmla="*/ 2367598 h 6857999"/>
              <a:gd name="connsiteX1001" fmla="*/ 7123430 w 8623300"/>
              <a:gd name="connsiteY1001" fmla="*/ 2380933 h 6857999"/>
              <a:gd name="connsiteX1002" fmla="*/ 7116762 w 8623300"/>
              <a:gd name="connsiteY1002" fmla="*/ 2393633 h 6857999"/>
              <a:gd name="connsiteX1003" fmla="*/ 7109460 w 8623300"/>
              <a:gd name="connsiteY1003" fmla="*/ 2406650 h 6857999"/>
              <a:gd name="connsiteX1004" fmla="*/ 7102158 w 8623300"/>
              <a:gd name="connsiteY1004" fmla="*/ 2419350 h 6857999"/>
              <a:gd name="connsiteX1005" fmla="*/ 7094220 w 8623300"/>
              <a:gd name="connsiteY1005" fmla="*/ 2432050 h 6857999"/>
              <a:gd name="connsiteX1006" fmla="*/ 7086282 w 8623300"/>
              <a:gd name="connsiteY1006" fmla="*/ 2444750 h 6857999"/>
              <a:gd name="connsiteX1007" fmla="*/ 7077710 w 8623300"/>
              <a:gd name="connsiteY1007" fmla="*/ 2457450 h 6857999"/>
              <a:gd name="connsiteX1008" fmla="*/ 7069138 w 8623300"/>
              <a:gd name="connsiteY1008" fmla="*/ 2469515 h 6857999"/>
              <a:gd name="connsiteX1009" fmla="*/ 7059930 w 8623300"/>
              <a:gd name="connsiteY1009" fmla="*/ 2481898 h 6857999"/>
              <a:gd name="connsiteX1010" fmla="*/ 7050722 w 8623300"/>
              <a:gd name="connsiteY1010" fmla="*/ 2494280 h 6857999"/>
              <a:gd name="connsiteX1011" fmla="*/ 7041198 w 8623300"/>
              <a:gd name="connsiteY1011" fmla="*/ 2506028 h 6857999"/>
              <a:gd name="connsiteX1012" fmla="*/ 7031038 w 8623300"/>
              <a:gd name="connsiteY1012" fmla="*/ 2518410 h 6857999"/>
              <a:gd name="connsiteX1013" fmla="*/ 7026592 w 8623300"/>
              <a:gd name="connsiteY1013" fmla="*/ 2524125 h 6857999"/>
              <a:gd name="connsiteX1014" fmla="*/ 7022148 w 8623300"/>
              <a:gd name="connsiteY1014" fmla="*/ 2529523 h 6857999"/>
              <a:gd name="connsiteX1015" fmla="*/ 7018338 w 8623300"/>
              <a:gd name="connsiteY1015" fmla="*/ 2535555 h 6857999"/>
              <a:gd name="connsiteX1016" fmla="*/ 7016750 w 8623300"/>
              <a:gd name="connsiteY1016" fmla="*/ 2538413 h 6857999"/>
              <a:gd name="connsiteX1017" fmla="*/ 7015480 w 8623300"/>
              <a:gd name="connsiteY1017" fmla="*/ 2541588 h 6857999"/>
              <a:gd name="connsiteX1018" fmla="*/ 7014210 w 8623300"/>
              <a:gd name="connsiteY1018" fmla="*/ 2544445 h 6857999"/>
              <a:gd name="connsiteX1019" fmla="*/ 7013892 w 8623300"/>
              <a:gd name="connsiteY1019" fmla="*/ 2547938 h 6857999"/>
              <a:gd name="connsiteX1020" fmla="*/ 7013575 w 8623300"/>
              <a:gd name="connsiteY1020" fmla="*/ 2551113 h 6857999"/>
              <a:gd name="connsiteX1021" fmla="*/ 7013575 w 8623300"/>
              <a:gd name="connsiteY1021" fmla="*/ 2554605 h 6857999"/>
              <a:gd name="connsiteX1022" fmla="*/ 7013892 w 8623300"/>
              <a:gd name="connsiteY1022" fmla="*/ 2557780 h 6857999"/>
              <a:gd name="connsiteX1023" fmla="*/ 7015162 w 8623300"/>
              <a:gd name="connsiteY1023" fmla="*/ 2561590 h 6857999"/>
              <a:gd name="connsiteX1024" fmla="*/ 7016432 w 8623300"/>
              <a:gd name="connsiteY1024" fmla="*/ 2565400 h 6857999"/>
              <a:gd name="connsiteX1025" fmla="*/ 7018338 w 8623300"/>
              <a:gd name="connsiteY1025" fmla="*/ 2568893 h 6857999"/>
              <a:gd name="connsiteX1026" fmla="*/ 7020242 w 8623300"/>
              <a:gd name="connsiteY1026" fmla="*/ 2572068 h 6857999"/>
              <a:gd name="connsiteX1027" fmla="*/ 7022465 w 8623300"/>
              <a:gd name="connsiteY1027" fmla="*/ 2574925 h 6857999"/>
              <a:gd name="connsiteX1028" fmla="*/ 7025005 w 8623300"/>
              <a:gd name="connsiteY1028" fmla="*/ 2577148 h 6857999"/>
              <a:gd name="connsiteX1029" fmla="*/ 7027228 w 8623300"/>
              <a:gd name="connsiteY1029" fmla="*/ 2579053 h 6857999"/>
              <a:gd name="connsiteX1030" fmla="*/ 7029768 w 8623300"/>
              <a:gd name="connsiteY1030" fmla="*/ 2580958 h 6857999"/>
              <a:gd name="connsiteX1031" fmla="*/ 7032625 w 8623300"/>
              <a:gd name="connsiteY1031" fmla="*/ 2581910 h 6857999"/>
              <a:gd name="connsiteX1032" fmla="*/ 7035165 w 8623300"/>
              <a:gd name="connsiteY1032" fmla="*/ 2582863 h 6857999"/>
              <a:gd name="connsiteX1033" fmla="*/ 7038022 w 8623300"/>
              <a:gd name="connsiteY1033" fmla="*/ 2583498 h 6857999"/>
              <a:gd name="connsiteX1034" fmla="*/ 7040562 w 8623300"/>
              <a:gd name="connsiteY1034" fmla="*/ 2583815 h 6857999"/>
              <a:gd name="connsiteX1035" fmla="*/ 7043738 w 8623300"/>
              <a:gd name="connsiteY1035" fmla="*/ 2583815 h 6857999"/>
              <a:gd name="connsiteX1036" fmla="*/ 7049770 w 8623300"/>
              <a:gd name="connsiteY1036" fmla="*/ 2583498 h 6857999"/>
              <a:gd name="connsiteX1037" fmla="*/ 7056120 w 8623300"/>
              <a:gd name="connsiteY1037" fmla="*/ 2582545 h 6857999"/>
              <a:gd name="connsiteX1038" fmla="*/ 7062152 w 8623300"/>
              <a:gd name="connsiteY1038" fmla="*/ 2580640 h 6857999"/>
              <a:gd name="connsiteX1039" fmla="*/ 7069138 w 8623300"/>
              <a:gd name="connsiteY1039" fmla="*/ 2578735 h 6857999"/>
              <a:gd name="connsiteX1040" fmla="*/ 7075170 w 8623300"/>
              <a:gd name="connsiteY1040" fmla="*/ 2577783 h 6857999"/>
              <a:gd name="connsiteX1041" fmla="*/ 7081520 w 8623300"/>
              <a:gd name="connsiteY1041" fmla="*/ 2577148 h 6857999"/>
              <a:gd name="connsiteX1042" fmla="*/ 7087870 w 8623300"/>
              <a:gd name="connsiteY1042" fmla="*/ 2577465 h 6857999"/>
              <a:gd name="connsiteX1043" fmla="*/ 7094220 w 8623300"/>
              <a:gd name="connsiteY1043" fmla="*/ 2577783 h 6857999"/>
              <a:gd name="connsiteX1044" fmla="*/ 7099935 w 8623300"/>
              <a:gd name="connsiteY1044" fmla="*/ 2579053 h 6857999"/>
              <a:gd name="connsiteX1045" fmla="*/ 7105968 w 8623300"/>
              <a:gd name="connsiteY1045" fmla="*/ 2580640 h 6857999"/>
              <a:gd name="connsiteX1046" fmla="*/ 7111365 w 8623300"/>
              <a:gd name="connsiteY1046" fmla="*/ 2582863 h 6857999"/>
              <a:gd name="connsiteX1047" fmla="*/ 7116762 w 8623300"/>
              <a:gd name="connsiteY1047" fmla="*/ 2585085 h 6857999"/>
              <a:gd name="connsiteX1048" fmla="*/ 7121842 w 8623300"/>
              <a:gd name="connsiteY1048" fmla="*/ 2587625 h 6857999"/>
              <a:gd name="connsiteX1049" fmla="*/ 7126605 w 8623300"/>
              <a:gd name="connsiteY1049" fmla="*/ 2590483 h 6857999"/>
              <a:gd name="connsiteX1050" fmla="*/ 7131050 w 8623300"/>
              <a:gd name="connsiteY1050" fmla="*/ 2593975 h 6857999"/>
              <a:gd name="connsiteX1051" fmla="*/ 7135495 w 8623300"/>
              <a:gd name="connsiteY1051" fmla="*/ 2597150 h 6857999"/>
              <a:gd name="connsiteX1052" fmla="*/ 7139622 w 8623300"/>
              <a:gd name="connsiteY1052" fmla="*/ 2600960 h 6857999"/>
              <a:gd name="connsiteX1053" fmla="*/ 7143115 w 8623300"/>
              <a:gd name="connsiteY1053" fmla="*/ 2605088 h 6857999"/>
              <a:gd name="connsiteX1054" fmla="*/ 7146290 w 8623300"/>
              <a:gd name="connsiteY1054" fmla="*/ 2608898 h 6857999"/>
              <a:gd name="connsiteX1055" fmla="*/ 7150418 w 8623300"/>
              <a:gd name="connsiteY1055" fmla="*/ 2613660 h 6857999"/>
              <a:gd name="connsiteX1056" fmla="*/ 7154545 w 8623300"/>
              <a:gd name="connsiteY1056" fmla="*/ 2617788 h 6857999"/>
              <a:gd name="connsiteX1057" fmla="*/ 7158355 w 8623300"/>
              <a:gd name="connsiteY1057" fmla="*/ 2620963 h 6857999"/>
              <a:gd name="connsiteX1058" fmla="*/ 7162482 w 8623300"/>
              <a:gd name="connsiteY1058" fmla="*/ 2624138 h 6857999"/>
              <a:gd name="connsiteX1059" fmla="*/ 7166610 w 8623300"/>
              <a:gd name="connsiteY1059" fmla="*/ 2626360 h 6857999"/>
              <a:gd name="connsiteX1060" fmla="*/ 7170738 w 8623300"/>
              <a:gd name="connsiteY1060" fmla="*/ 2628583 h 6857999"/>
              <a:gd name="connsiteX1061" fmla="*/ 7174865 w 8623300"/>
              <a:gd name="connsiteY1061" fmla="*/ 2629535 h 6857999"/>
              <a:gd name="connsiteX1062" fmla="*/ 7178675 w 8623300"/>
              <a:gd name="connsiteY1062" fmla="*/ 2630805 h 6857999"/>
              <a:gd name="connsiteX1063" fmla="*/ 7183438 w 8623300"/>
              <a:gd name="connsiteY1063" fmla="*/ 2631440 h 6857999"/>
              <a:gd name="connsiteX1064" fmla="*/ 7187248 w 8623300"/>
              <a:gd name="connsiteY1064" fmla="*/ 2632393 h 6857999"/>
              <a:gd name="connsiteX1065" fmla="*/ 7196455 w 8623300"/>
              <a:gd name="connsiteY1065" fmla="*/ 2632393 h 6857999"/>
              <a:gd name="connsiteX1066" fmla="*/ 7205662 w 8623300"/>
              <a:gd name="connsiteY1066" fmla="*/ 2631758 h 6857999"/>
              <a:gd name="connsiteX1067" fmla="*/ 7214870 w 8623300"/>
              <a:gd name="connsiteY1067" fmla="*/ 2631123 h 6857999"/>
              <a:gd name="connsiteX1068" fmla="*/ 7220902 w 8623300"/>
              <a:gd name="connsiteY1068" fmla="*/ 2626995 h 6857999"/>
              <a:gd name="connsiteX1069" fmla="*/ 7225982 w 8623300"/>
              <a:gd name="connsiteY1069" fmla="*/ 2624138 h 6857999"/>
              <a:gd name="connsiteX1070" fmla="*/ 7230428 w 8623300"/>
              <a:gd name="connsiteY1070" fmla="*/ 2622233 h 6857999"/>
              <a:gd name="connsiteX1071" fmla="*/ 7234238 w 8623300"/>
              <a:gd name="connsiteY1071" fmla="*/ 2621598 h 6857999"/>
              <a:gd name="connsiteX1072" fmla="*/ 7235825 w 8623300"/>
              <a:gd name="connsiteY1072" fmla="*/ 2621598 h 6857999"/>
              <a:gd name="connsiteX1073" fmla="*/ 7237412 w 8623300"/>
              <a:gd name="connsiteY1073" fmla="*/ 2621598 h 6857999"/>
              <a:gd name="connsiteX1074" fmla="*/ 7238682 w 8623300"/>
              <a:gd name="connsiteY1074" fmla="*/ 2621915 h 6857999"/>
              <a:gd name="connsiteX1075" fmla="*/ 7239952 w 8623300"/>
              <a:gd name="connsiteY1075" fmla="*/ 2622550 h 6857999"/>
              <a:gd name="connsiteX1076" fmla="*/ 7241858 w 8623300"/>
              <a:gd name="connsiteY1076" fmla="*/ 2624455 h 6857999"/>
              <a:gd name="connsiteX1077" fmla="*/ 7242810 w 8623300"/>
              <a:gd name="connsiteY1077" fmla="*/ 2626678 h 6857999"/>
              <a:gd name="connsiteX1078" fmla="*/ 7244080 w 8623300"/>
              <a:gd name="connsiteY1078" fmla="*/ 2629218 h 6857999"/>
              <a:gd name="connsiteX1079" fmla="*/ 7244715 w 8623300"/>
              <a:gd name="connsiteY1079" fmla="*/ 2632710 h 6857999"/>
              <a:gd name="connsiteX1080" fmla="*/ 7245032 w 8623300"/>
              <a:gd name="connsiteY1080" fmla="*/ 2635885 h 6857999"/>
              <a:gd name="connsiteX1081" fmla="*/ 7245032 w 8623300"/>
              <a:gd name="connsiteY1081" fmla="*/ 2639378 h 6857999"/>
              <a:gd name="connsiteX1082" fmla="*/ 7245032 w 8623300"/>
              <a:gd name="connsiteY1082" fmla="*/ 2652713 h 6857999"/>
              <a:gd name="connsiteX1083" fmla="*/ 7245985 w 8623300"/>
              <a:gd name="connsiteY1083" fmla="*/ 2694305 h 6857999"/>
              <a:gd name="connsiteX1084" fmla="*/ 7246302 w 8623300"/>
              <a:gd name="connsiteY1084" fmla="*/ 2736215 h 6857999"/>
              <a:gd name="connsiteX1085" fmla="*/ 7245985 w 8623300"/>
              <a:gd name="connsiteY1085" fmla="*/ 2819718 h 6857999"/>
              <a:gd name="connsiteX1086" fmla="*/ 7249478 w 8623300"/>
              <a:gd name="connsiteY1086" fmla="*/ 2820988 h 6857999"/>
              <a:gd name="connsiteX1087" fmla="*/ 7252652 w 8623300"/>
              <a:gd name="connsiteY1087" fmla="*/ 2820988 h 6857999"/>
              <a:gd name="connsiteX1088" fmla="*/ 7255510 w 8623300"/>
              <a:gd name="connsiteY1088" fmla="*/ 2820670 h 6857999"/>
              <a:gd name="connsiteX1089" fmla="*/ 7258050 w 8623300"/>
              <a:gd name="connsiteY1089" fmla="*/ 2819718 h 6857999"/>
              <a:gd name="connsiteX1090" fmla="*/ 7260590 w 8623300"/>
              <a:gd name="connsiteY1090" fmla="*/ 2818765 h 6857999"/>
              <a:gd name="connsiteX1091" fmla="*/ 7263448 w 8623300"/>
              <a:gd name="connsiteY1091" fmla="*/ 2817178 h 6857999"/>
              <a:gd name="connsiteX1092" fmla="*/ 7267892 w 8623300"/>
              <a:gd name="connsiteY1092" fmla="*/ 2813050 h 6857999"/>
              <a:gd name="connsiteX1093" fmla="*/ 7272020 w 8623300"/>
              <a:gd name="connsiteY1093" fmla="*/ 2809240 h 6857999"/>
              <a:gd name="connsiteX1094" fmla="*/ 7276465 w 8623300"/>
              <a:gd name="connsiteY1094" fmla="*/ 2805430 h 6857999"/>
              <a:gd name="connsiteX1095" fmla="*/ 7279005 w 8623300"/>
              <a:gd name="connsiteY1095" fmla="*/ 2803843 h 6857999"/>
              <a:gd name="connsiteX1096" fmla="*/ 7281545 w 8623300"/>
              <a:gd name="connsiteY1096" fmla="*/ 2802890 h 6857999"/>
              <a:gd name="connsiteX1097" fmla="*/ 7284085 w 8623300"/>
              <a:gd name="connsiteY1097" fmla="*/ 2801938 h 6857999"/>
              <a:gd name="connsiteX1098" fmla="*/ 7287260 w 8623300"/>
              <a:gd name="connsiteY1098" fmla="*/ 2801620 h 6857999"/>
              <a:gd name="connsiteX1099" fmla="*/ 7291705 w 8623300"/>
              <a:gd name="connsiteY1099" fmla="*/ 2806065 h 6857999"/>
              <a:gd name="connsiteX1100" fmla="*/ 7292022 w 8623300"/>
              <a:gd name="connsiteY1100" fmla="*/ 2805748 h 6857999"/>
              <a:gd name="connsiteX1101" fmla="*/ 7287260 w 8623300"/>
              <a:gd name="connsiteY1101" fmla="*/ 2801620 h 6857999"/>
              <a:gd name="connsiteX1102" fmla="*/ 7290118 w 8623300"/>
              <a:gd name="connsiteY1102" fmla="*/ 2795905 h 6857999"/>
              <a:gd name="connsiteX1103" fmla="*/ 7292975 w 8623300"/>
              <a:gd name="connsiteY1103" fmla="*/ 2790825 h 6857999"/>
              <a:gd name="connsiteX1104" fmla="*/ 7296468 w 8623300"/>
              <a:gd name="connsiteY1104" fmla="*/ 2786063 h 6857999"/>
              <a:gd name="connsiteX1105" fmla="*/ 7300278 w 8623300"/>
              <a:gd name="connsiteY1105" fmla="*/ 2781300 h 6857999"/>
              <a:gd name="connsiteX1106" fmla="*/ 7303770 w 8623300"/>
              <a:gd name="connsiteY1106" fmla="*/ 2776855 h 6857999"/>
              <a:gd name="connsiteX1107" fmla="*/ 7307580 w 8623300"/>
              <a:gd name="connsiteY1107" fmla="*/ 2772093 h 6857999"/>
              <a:gd name="connsiteX1108" fmla="*/ 7311708 w 8623300"/>
              <a:gd name="connsiteY1108" fmla="*/ 2768283 h 6857999"/>
              <a:gd name="connsiteX1109" fmla="*/ 7316152 w 8623300"/>
              <a:gd name="connsiteY1109" fmla="*/ 2764473 h 6857999"/>
              <a:gd name="connsiteX1110" fmla="*/ 7320598 w 8623300"/>
              <a:gd name="connsiteY1110" fmla="*/ 2760663 h 6857999"/>
              <a:gd name="connsiteX1111" fmla="*/ 7325042 w 8623300"/>
              <a:gd name="connsiteY1111" fmla="*/ 2756853 h 6857999"/>
              <a:gd name="connsiteX1112" fmla="*/ 7330122 w 8623300"/>
              <a:gd name="connsiteY1112" fmla="*/ 2753995 h 6857999"/>
              <a:gd name="connsiteX1113" fmla="*/ 7335202 w 8623300"/>
              <a:gd name="connsiteY1113" fmla="*/ 2750503 h 6857999"/>
              <a:gd name="connsiteX1114" fmla="*/ 7340282 w 8623300"/>
              <a:gd name="connsiteY1114" fmla="*/ 2747963 h 6857999"/>
              <a:gd name="connsiteX1115" fmla="*/ 7345998 w 8623300"/>
              <a:gd name="connsiteY1115" fmla="*/ 2745423 h 6857999"/>
              <a:gd name="connsiteX1116" fmla="*/ 7351712 w 8623300"/>
              <a:gd name="connsiteY1116" fmla="*/ 2743200 h 6857999"/>
              <a:gd name="connsiteX1117" fmla="*/ 7357428 w 8623300"/>
              <a:gd name="connsiteY1117" fmla="*/ 2740978 h 6857999"/>
              <a:gd name="connsiteX1118" fmla="*/ 7372350 w 8623300"/>
              <a:gd name="connsiteY1118" fmla="*/ 2729548 h 6857999"/>
              <a:gd name="connsiteX1119" fmla="*/ 7377748 w 8623300"/>
              <a:gd name="connsiteY1119" fmla="*/ 2725738 h 6857999"/>
              <a:gd name="connsiteX1120" fmla="*/ 7382828 w 8623300"/>
              <a:gd name="connsiteY1120" fmla="*/ 2722245 h 6857999"/>
              <a:gd name="connsiteX1121" fmla="*/ 7387590 w 8623300"/>
              <a:gd name="connsiteY1121" fmla="*/ 2719388 h 6857999"/>
              <a:gd name="connsiteX1122" fmla="*/ 7392988 w 8623300"/>
              <a:gd name="connsiteY1122" fmla="*/ 2716530 h 6857999"/>
              <a:gd name="connsiteX1123" fmla="*/ 7398068 w 8623300"/>
              <a:gd name="connsiteY1123" fmla="*/ 2714308 h 6857999"/>
              <a:gd name="connsiteX1124" fmla="*/ 7403465 w 8623300"/>
              <a:gd name="connsiteY1124" fmla="*/ 2712085 h 6857999"/>
              <a:gd name="connsiteX1125" fmla="*/ 7408862 w 8623300"/>
              <a:gd name="connsiteY1125" fmla="*/ 2709545 h 6857999"/>
              <a:gd name="connsiteX1126" fmla="*/ 7414260 w 8623300"/>
              <a:gd name="connsiteY1126" fmla="*/ 2708275 h 6857999"/>
              <a:gd name="connsiteX1127" fmla="*/ 7419658 w 8623300"/>
              <a:gd name="connsiteY1127" fmla="*/ 2706688 h 6857999"/>
              <a:gd name="connsiteX1128" fmla="*/ 7425055 w 8623300"/>
              <a:gd name="connsiteY1128" fmla="*/ 2705735 h 6857999"/>
              <a:gd name="connsiteX1129" fmla="*/ 7435850 w 8623300"/>
              <a:gd name="connsiteY1129" fmla="*/ 2703513 h 6857999"/>
              <a:gd name="connsiteX1130" fmla="*/ 7446962 w 8623300"/>
              <a:gd name="connsiteY1130" fmla="*/ 2702243 h 6857999"/>
              <a:gd name="connsiteX1131" fmla="*/ 7458075 w 8623300"/>
              <a:gd name="connsiteY1131" fmla="*/ 2701925 h 6857999"/>
              <a:gd name="connsiteX1132" fmla="*/ 7469188 w 8623300"/>
              <a:gd name="connsiteY1132" fmla="*/ 2701608 h 6857999"/>
              <a:gd name="connsiteX1133" fmla="*/ 7480618 w 8623300"/>
              <a:gd name="connsiteY1133" fmla="*/ 2701608 h 6857999"/>
              <a:gd name="connsiteX1134" fmla="*/ 7503160 w 8623300"/>
              <a:gd name="connsiteY1134" fmla="*/ 2702560 h 6857999"/>
              <a:gd name="connsiteX1135" fmla="*/ 7525702 w 8623300"/>
              <a:gd name="connsiteY1135" fmla="*/ 2702878 h 6857999"/>
              <a:gd name="connsiteX1136" fmla="*/ 7536815 w 8623300"/>
              <a:gd name="connsiteY1136" fmla="*/ 2702878 h 6857999"/>
              <a:gd name="connsiteX1137" fmla="*/ 7548245 w 8623300"/>
              <a:gd name="connsiteY1137" fmla="*/ 2702560 h 6857999"/>
              <a:gd name="connsiteX1138" fmla="*/ 7559675 w 8623300"/>
              <a:gd name="connsiteY1138" fmla="*/ 2702878 h 6857999"/>
              <a:gd name="connsiteX1139" fmla="*/ 7571105 w 8623300"/>
              <a:gd name="connsiteY1139" fmla="*/ 2702560 h 6857999"/>
              <a:gd name="connsiteX1140" fmla="*/ 7594282 w 8623300"/>
              <a:gd name="connsiteY1140" fmla="*/ 2701608 h 6857999"/>
              <a:gd name="connsiteX1141" fmla="*/ 7605712 w 8623300"/>
              <a:gd name="connsiteY1141" fmla="*/ 2700655 h 6857999"/>
              <a:gd name="connsiteX1142" fmla="*/ 7617460 w 8623300"/>
              <a:gd name="connsiteY1142" fmla="*/ 2700338 h 6857999"/>
              <a:gd name="connsiteX1143" fmla="*/ 7628572 w 8623300"/>
              <a:gd name="connsiteY1143" fmla="*/ 2700655 h 6857999"/>
              <a:gd name="connsiteX1144" fmla="*/ 7639685 w 8623300"/>
              <a:gd name="connsiteY1144" fmla="*/ 2701608 h 6857999"/>
              <a:gd name="connsiteX1145" fmla="*/ 7645082 w 8623300"/>
              <a:gd name="connsiteY1145" fmla="*/ 2702560 h 6857999"/>
              <a:gd name="connsiteX1146" fmla="*/ 7650480 w 8623300"/>
              <a:gd name="connsiteY1146" fmla="*/ 2703513 h 6857999"/>
              <a:gd name="connsiteX1147" fmla="*/ 7655878 w 8623300"/>
              <a:gd name="connsiteY1147" fmla="*/ 2704783 h 6857999"/>
              <a:gd name="connsiteX1148" fmla="*/ 7660640 w 8623300"/>
              <a:gd name="connsiteY1148" fmla="*/ 2706688 h 6857999"/>
              <a:gd name="connsiteX1149" fmla="*/ 7665402 w 8623300"/>
              <a:gd name="connsiteY1149" fmla="*/ 2708593 h 6857999"/>
              <a:gd name="connsiteX1150" fmla="*/ 7670165 w 8623300"/>
              <a:gd name="connsiteY1150" fmla="*/ 2710815 h 6857999"/>
              <a:gd name="connsiteX1151" fmla="*/ 7674928 w 8623300"/>
              <a:gd name="connsiteY1151" fmla="*/ 2713673 h 6857999"/>
              <a:gd name="connsiteX1152" fmla="*/ 7679690 w 8623300"/>
              <a:gd name="connsiteY1152" fmla="*/ 2716848 h 6857999"/>
              <a:gd name="connsiteX1153" fmla="*/ 7684135 w 8623300"/>
              <a:gd name="connsiteY1153" fmla="*/ 2720340 h 6857999"/>
              <a:gd name="connsiteX1154" fmla="*/ 7688262 w 8623300"/>
              <a:gd name="connsiteY1154" fmla="*/ 2724468 h 6857999"/>
              <a:gd name="connsiteX1155" fmla="*/ 7692072 w 8623300"/>
              <a:gd name="connsiteY1155" fmla="*/ 2728913 h 6857999"/>
              <a:gd name="connsiteX1156" fmla="*/ 7695882 w 8623300"/>
              <a:gd name="connsiteY1156" fmla="*/ 2734310 h 6857999"/>
              <a:gd name="connsiteX1157" fmla="*/ 7699375 w 8623300"/>
              <a:gd name="connsiteY1157" fmla="*/ 2739708 h 6857999"/>
              <a:gd name="connsiteX1158" fmla="*/ 7702868 w 8623300"/>
              <a:gd name="connsiteY1158" fmla="*/ 2745740 h 6857999"/>
              <a:gd name="connsiteX1159" fmla="*/ 7706042 w 8623300"/>
              <a:gd name="connsiteY1159" fmla="*/ 2752725 h 6857999"/>
              <a:gd name="connsiteX1160" fmla="*/ 7708900 w 8623300"/>
              <a:gd name="connsiteY1160" fmla="*/ 2760345 h 6857999"/>
              <a:gd name="connsiteX1161" fmla="*/ 7711440 w 8623300"/>
              <a:gd name="connsiteY1161" fmla="*/ 2755900 h 6857999"/>
              <a:gd name="connsiteX1162" fmla="*/ 7714298 w 8623300"/>
              <a:gd name="connsiteY1162" fmla="*/ 2752090 h 6857999"/>
              <a:gd name="connsiteX1163" fmla="*/ 7717155 w 8623300"/>
              <a:gd name="connsiteY1163" fmla="*/ 2749550 h 6857999"/>
              <a:gd name="connsiteX1164" fmla="*/ 7720648 w 8623300"/>
              <a:gd name="connsiteY1164" fmla="*/ 2747328 h 6857999"/>
              <a:gd name="connsiteX1165" fmla="*/ 7723822 w 8623300"/>
              <a:gd name="connsiteY1165" fmla="*/ 2745423 h 6857999"/>
              <a:gd name="connsiteX1166" fmla="*/ 7727315 w 8623300"/>
              <a:gd name="connsiteY1166" fmla="*/ 2744470 h 6857999"/>
              <a:gd name="connsiteX1167" fmla="*/ 7730808 w 8623300"/>
              <a:gd name="connsiteY1167" fmla="*/ 2743518 h 6857999"/>
              <a:gd name="connsiteX1168" fmla="*/ 7734618 w 8623300"/>
              <a:gd name="connsiteY1168" fmla="*/ 2743200 h 6857999"/>
              <a:gd name="connsiteX1169" fmla="*/ 7738428 w 8623300"/>
              <a:gd name="connsiteY1169" fmla="*/ 2743200 h 6857999"/>
              <a:gd name="connsiteX1170" fmla="*/ 7742555 w 8623300"/>
              <a:gd name="connsiteY1170" fmla="*/ 2743200 h 6857999"/>
              <a:gd name="connsiteX1171" fmla="*/ 7750175 w 8623300"/>
              <a:gd name="connsiteY1171" fmla="*/ 2743835 h 6857999"/>
              <a:gd name="connsiteX1172" fmla="*/ 7758112 w 8623300"/>
              <a:gd name="connsiteY1172" fmla="*/ 2744788 h 6857999"/>
              <a:gd name="connsiteX1173" fmla="*/ 7761922 w 8623300"/>
              <a:gd name="connsiteY1173" fmla="*/ 2744788 h 6857999"/>
              <a:gd name="connsiteX1174" fmla="*/ 7765415 w 8623300"/>
              <a:gd name="connsiteY1174" fmla="*/ 2744788 h 6857999"/>
              <a:gd name="connsiteX1175" fmla="*/ 7770495 w 8623300"/>
              <a:gd name="connsiteY1175" fmla="*/ 2746058 h 6857999"/>
              <a:gd name="connsiteX1176" fmla="*/ 7773988 w 8623300"/>
              <a:gd name="connsiteY1176" fmla="*/ 2747963 h 6857999"/>
              <a:gd name="connsiteX1177" fmla="*/ 7777162 w 8623300"/>
              <a:gd name="connsiteY1177" fmla="*/ 2749868 h 6857999"/>
              <a:gd name="connsiteX1178" fmla="*/ 7779385 w 8623300"/>
              <a:gd name="connsiteY1178" fmla="*/ 2752090 h 6857999"/>
              <a:gd name="connsiteX1179" fmla="*/ 7780655 w 8623300"/>
              <a:gd name="connsiteY1179" fmla="*/ 2754630 h 6857999"/>
              <a:gd name="connsiteX1180" fmla="*/ 7781925 w 8623300"/>
              <a:gd name="connsiteY1180" fmla="*/ 2757488 h 6857999"/>
              <a:gd name="connsiteX1181" fmla="*/ 7782242 w 8623300"/>
              <a:gd name="connsiteY1181" fmla="*/ 2760345 h 6857999"/>
              <a:gd name="connsiteX1182" fmla="*/ 7782242 w 8623300"/>
              <a:gd name="connsiteY1182" fmla="*/ 2763203 h 6857999"/>
              <a:gd name="connsiteX1183" fmla="*/ 7781925 w 8623300"/>
              <a:gd name="connsiteY1183" fmla="*/ 2766378 h 6857999"/>
              <a:gd name="connsiteX1184" fmla="*/ 7781608 w 8623300"/>
              <a:gd name="connsiteY1184" fmla="*/ 2769235 h 6857999"/>
              <a:gd name="connsiteX1185" fmla="*/ 7780020 w 8623300"/>
              <a:gd name="connsiteY1185" fmla="*/ 2775585 h 6857999"/>
              <a:gd name="connsiteX1186" fmla="*/ 7779068 w 8623300"/>
              <a:gd name="connsiteY1186" fmla="*/ 2781935 h 6857999"/>
              <a:gd name="connsiteX1187" fmla="*/ 7779068 w 8623300"/>
              <a:gd name="connsiteY1187" fmla="*/ 2784793 h 6857999"/>
              <a:gd name="connsiteX1188" fmla="*/ 7779068 w 8623300"/>
              <a:gd name="connsiteY1188" fmla="*/ 2787968 h 6857999"/>
              <a:gd name="connsiteX1189" fmla="*/ 7777798 w 8623300"/>
              <a:gd name="connsiteY1189" fmla="*/ 2798445 h 6857999"/>
              <a:gd name="connsiteX1190" fmla="*/ 7777162 w 8623300"/>
              <a:gd name="connsiteY1190" fmla="*/ 2809240 h 6857999"/>
              <a:gd name="connsiteX1191" fmla="*/ 7777162 w 8623300"/>
              <a:gd name="connsiteY1191" fmla="*/ 2819718 h 6857999"/>
              <a:gd name="connsiteX1192" fmla="*/ 7777480 w 8623300"/>
              <a:gd name="connsiteY1192" fmla="*/ 2830513 h 6857999"/>
              <a:gd name="connsiteX1193" fmla="*/ 7778432 w 8623300"/>
              <a:gd name="connsiteY1193" fmla="*/ 2852103 h 6857999"/>
              <a:gd name="connsiteX1194" fmla="*/ 7779702 w 8623300"/>
              <a:gd name="connsiteY1194" fmla="*/ 2873693 h 6857999"/>
              <a:gd name="connsiteX1195" fmla="*/ 7780020 w 8623300"/>
              <a:gd name="connsiteY1195" fmla="*/ 2884170 h 6857999"/>
              <a:gd name="connsiteX1196" fmla="*/ 7780020 w 8623300"/>
              <a:gd name="connsiteY1196" fmla="*/ 2894965 h 6857999"/>
              <a:gd name="connsiteX1197" fmla="*/ 7779385 w 8623300"/>
              <a:gd name="connsiteY1197" fmla="*/ 2905760 h 6857999"/>
              <a:gd name="connsiteX1198" fmla="*/ 7778432 w 8623300"/>
              <a:gd name="connsiteY1198" fmla="*/ 2916555 h 6857999"/>
              <a:gd name="connsiteX1199" fmla="*/ 7776845 w 8623300"/>
              <a:gd name="connsiteY1199" fmla="*/ 2927350 h 6857999"/>
              <a:gd name="connsiteX1200" fmla="*/ 7773988 w 8623300"/>
              <a:gd name="connsiteY1200" fmla="*/ 2937828 h 6857999"/>
              <a:gd name="connsiteX1201" fmla="*/ 7772718 w 8623300"/>
              <a:gd name="connsiteY1201" fmla="*/ 2943225 h 6857999"/>
              <a:gd name="connsiteX1202" fmla="*/ 7770812 w 8623300"/>
              <a:gd name="connsiteY1202" fmla="*/ 2948305 h 6857999"/>
              <a:gd name="connsiteX1203" fmla="*/ 7768590 w 8623300"/>
              <a:gd name="connsiteY1203" fmla="*/ 2953385 h 6857999"/>
              <a:gd name="connsiteX1204" fmla="*/ 7766368 w 8623300"/>
              <a:gd name="connsiteY1204" fmla="*/ 2958783 h 6857999"/>
              <a:gd name="connsiteX1205" fmla="*/ 7751762 w 8623300"/>
              <a:gd name="connsiteY1205" fmla="*/ 3001010 h 6857999"/>
              <a:gd name="connsiteX1206" fmla="*/ 7753032 w 8623300"/>
              <a:gd name="connsiteY1206" fmla="*/ 3006725 h 6857999"/>
              <a:gd name="connsiteX1207" fmla="*/ 7753668 w 8623300"/>
              <a:gd name="connsiteY1207" fmla="*/ 3011805 h 6857999"/>
              <a:gd name="connsiteX1208" fmla="*/ 7753985 w 8623300"/>
              <a:gd name="connsiteY1208" fmla="*/ 3017203 h 6857999"/>
              <a:gd name="connsiteX1209" fmla="*/ 7754302 w 8623300"/>
              <a:gd name="connsiteY1209" fmla="*/ 3021965 h 6857999"/>
              <a:gd name="connsiteX1210" fmla="*/ 7754620 w 8623300"/>
              <a:gd name="connsiteY1210" fmla="*/ 3027045 h 6857999"/>
              <a:gd name="connsiteX1211" fmla="*/ 7754302 w 8623300"/>
              <a:gd name="connsiteY1211" fmla="*/ 3032125 h 6857999"/>
              <a:gd name="connsiteX1212" fmla="*/ 7753668 w 8623300"/>
              <a:gd name="connsiteY1212" fmla="*/ 3041333 h 6857999"/>
              <a:gd name="connsiteX1213" fmla="*/ 7751762 w 8623300"/>
              <a:gd name="connsiteY1213" fmla="*/ 3050223 h 6857999"/>
              <a:gd name="connsiteX1214" fmla="*/ 7749540 w 8623300"/>
              <a:gd name="connsiteY1214" fmla="*/ 3058795 h 6857999"/>
              <a:gd name="connsiteX1215" fmla="*/ 7746048 w 8623300"/>
              <a:gd name="connsiteY1215" fmla="*/ 3067368 h 6857999"/>
              <a:gd name="connsiteX1216" fmla="*/ 7742555 w 8623300"/>
              <a:gd name="connsiteY1216" fmla="*/ 3075623 h 6857999"/>
              <a:gd name="connsiteX1217" fmla="*/ 7738110 w 8623300"/>
              <a:gd name="connsiteY1217" fmla="*/ 3083878 h 6857999"/>
              <a:gd name="connsiteX1218" fmla="*/ 7733030 w 8623300"/>
              <a:gd name="connsiteY1218" fmla="*/ 3091498 h 6857999"/>
              <a:gd name="connsiteX1219" fmla="*/ 7727950 w 8623300"/>
              <a:gd name="connsiteY1219" fmla="*/ 3099435 h 6857999"/>
              <a:gd name="connsiteX1220" fmla="*/ 7721918 w 8623300"/>
              <a:gd name="connsiteY1220" fmla="*/ 3107373 h 6857999"/>
              <a:gd name="connsiteX1221" fmla="*/ 7710170 w 8623300"/>
              <a:gd name="connsiteY1221" fmla="*/ 3123248 h 6857999"/>
              <a:gd name="connsiteX1222" fmla="*/ 7696518 w 8623300"/>
              <a:gd name="connsiteY1222" fmla="*/ 3140075 h 6857999"/>
              <a:gd name="connsiteX1223" fmla="*/ 7662862 w 8623300"/>
              <a:gd name="connsiteY1223" fmla="*/ 3183255 h 6857999"/>
              <a:gd name="connsiteX1224" fmla="*/ 7628572 w 8623300"/>
              <a:gd name="connsiteY1224" fmla="*/ 3226435 h 6857999"/>
              <a:gd name="connsiteX1225" fmla="*/ 7594282 w 8623300"/>
              <a:gd name="connsiteY1225" fmla="*/ 3269933 h 6857999"/>
              <a:gd name="connsiteX1226" fmla="*/ 7577138 w 8623300"/>
              <a:gd name="connsiteY1226" fmla="*/ 3291840 h 6857999"/>
              <a:gd name="connsiteX1227" fmla="*/ 7560945 w 8623300"/>
              <a:gd name="connsiteY1227" fmla="*/ 3313748 h 6857999"/>
              <a:gd name="connsiteX1228" fmla="*/ 7538085 w 8623300"/>
              <a:gd name="connsiteY1228" fmla="*/ 3344228 h 6857999"/>
              <a:gd name="connsiteX1229" fmla="*/ 7515860 w 8623300"/>
              <a:gd name="connsiteY1229" fmla="*/ 3374708 h 6857999"/>
              <a:gd name="connsiteX1230" fmla="*/ 7493000 w 8623300"/>
              <a:gd name="connsiteY1230" fmla="*/ 3405505 h 6857999"/>
              <a:gd name="connsiteX1231" fmla="*/ 7481252 w 8623300"/>
              <a:gd name="connsiteY1231" fmla="*/ 3420110 h 6857999"/>
              <a:gd name="connsiteX1232" fmla="*/ 7469188 w 8623300"/>
              <a:gd name="connsiteY1232" fmla="*/ 3434715 h 6857999"/>
              <a:gd name="connsiteX1233" fmla="*/ 7456805 w 8623300"/>
              <a:gd name="connsiteY1233" fmla="*/ 3449320 h 6857999"/>
              <a:gd name="connsiteX1234" fmla="*/ 7444740 w 8623300"/>
              <a:gd name="connsiteY1234" fmla="*/ 3463290 h 6857999"/>
              <a:gd name="connsiteX1235" fmla="*/ 7431722 w 8623300"/>
              <a:gd name="connsiteY1235" fmla="*/ 3477260 h 6857999"/>
              <a:gd name="connsiteX1236" fmla="*/ 7418070 w 8623300"/>
              <a:gd name="connsiteY1236" fmla="*/ 3490595 h 6857999"/>
              <a:gd name="connsiteX1237" fmla="*/ 7404100 w 8623300"/>
              <a:gd name="connsiteY1237" fmla="*/ 3503613 h 6857999"/>
              <a:gd name="connsiteX1238" fmla="*/ 7389495 w 8623300"/>
              <a:gd name="connsiteY1238" fmla="*/ 3515995 h 6857999"/>
              <a:gd name="connsiteX1239" fmla="*/ 7374572 w 8623300"/>
              <a:gd name="connsiteY1239" fmla="*/ 3527743 h 6857999"/>
              <a:gd name="connsiteX1240" fmla="*/ 7366952 w 8623300"/>
              <a:gd name="connsiteY1240" fmla="*/ 3533775 h 6857999"/>
              <a:gd name="connsiteX1241" fmla="*/ 7358698 w 8623300"/>
              <a:gd name="connsiteY1241" fmla="*/ 3539490 h 6857999"/>
              <a:gd name="connsiteX1242" fmla="*/ 7344092 w 8623300"/>
              <a:gd name="connsiteY1242" fmla="*/ 3568383 h 6857999"/>
              <a:gd name="connsiteX1243" fmla="*/ 7339012 w 8623300"/>
              <a:gd name="connsiteY1243" fmla="*/ 3581400 h 6857999"/>
              <a:gd name="connsiteX1244" fmla="*/ 7332980 w 8623300"/>
              <a:gd name="connsiteY1244" fmla="*/ 3594100 h 6857999"/>
              <a:gd name="connsiteX1245" fmla="*/ 7326312 w 8623300"/>
              <a:gd name="connsiteY1245" fmla="*/ 3606483 h 6857999"/>
              <a:gd name="connsiteX1246" fmla="*/ 7319645 w 8623300"/>
              <a:gd name="connsiteY1246" fmla="*/ 3618548 h 6857999"/>
              <a:gd name="connsiteX1247" fmla="*/ 7312025 w 8623300"/>
              <a:gd name="connsiteY1247" fmla="*/ 3630295 h 6857999"/>
              <a:gd name="connsiteX1248" fmla="*/ 7304405 w 8623300"/>
              <a:gd name="connsiteY1248" fmla="*/ 3641725 h 6857999"/>
              <a:gd name="connsiteX1249" fmla="*/ 7296150 w 8623300"/>
              <a:gd name="connsiteY1249" fmla="*/ 3652838 h 6857999"/>
              <a:gd name="connsiteX1250" fmla="*/ 7287895 w 8623300"/>
              <a:gd name="connsiteY1250" fmla="*/ 3663633 h 6857999"/>
              <a:gd name="connsiteX1251" fmla="*/ 7279005 w 8623300"/>
              <a:gd name="connsiteY1251" fmla="*/ 3674428 h 6857999"/>
              <a:gd name="connsiteX1252" fmla="*/ 7270432 w 8623300"/>
              <a:gd name="connsiteY1252" fmla="*/ 3685223 h 6857999"/>
              <a:gd name="connsiteX1253" fmla="*/ 7252018 w 8623300"/>
              <a:gd name="connsiteY1253" fmla="*/ 3706178 h 6857999"/>
              <a:gd name="connsiteX1254" fmla="*/ 7233602 w 8623300"/>
              <a:gd name="connsiteY1254" fmla="*/ 3726815 h 6857999"/>
              <a:gd name="connsiteX1255" fmla="*/ 7215188 w 8623300"/>
              <a:gd name="connsiteY1255" fmla="*/ 3747770 h 6857999"/>
              <a:gd name="connsiteX1256" fmla="*/ 7212330 w 8623300"/>
              <a:gd name="connsiteY1256" fmla="*/ 3751263 h 6857999"/>
              <a:gd name="connsiteX1257" fmla="*/ 7208838 w 8623300"/>
              <a:gd name="connsiteY1257" fmla="*/ 3754120 h 6857999"/>
              <a:gd name="connsiteX1258" fmla="*/ 7201535 w 8623300"/>
              <a:gd name="connsiteY1258" fmla="*/ 3759835 h 6857999"/>
              <a:gd name="connsiteX1259" fmla="*/ 7193598 w 8623300"/>
              <a:gd name="connsiteY1259" fmla="*/ 3765550 h 6857999"/>
              <a:gd name="connsiteX1260" fmla="*/ 7190422 w 8623300"/>
              <a:gd name="connsiteY1260" fmla="*/ 3768725 h 6857999"/>
              <a:gd name="connsiteX1261" fmla="*/ 7186930 w 8623300"/>
              <a:gd name="connsiteY1261" fmla="*/ 3771900 h 6857999"/>
              <a:gd name="connsiteX1262" fmla="*/ 7184390 w 8623300"/>
              <a:gd name="connsiteY1262" fmla="*/ 3775393 h 6857999"/>
              <a:gd name="connsiteX1263" fmla="*/ 7182168 w 8623300"/>
              <a:gd name="connsiteY1263" fmla="*/ 3779203 h 6857999"/>
              <a:gd name="connsiteX1264" fmla="*/ 7180580 w 8623300"/>
              <a:gd name="connsiteY1264" fmla="*/ 3782695 h 6857999"/>
              <a:gd name="connsiteX1265" fmla="*/ 7179945 w 8623300"/>
              <a:gd name="connsiteY1265" fmla="*/ 3784918 h 6857999"/>
              <a:gd name="connsiteX1266" fmla="*/ 7179945 w 8623300"/>
              <a:gd name="connsiteY1266" fmla="*/ 3787140 h 6857999"/>
              <a:gd name="connsiteX1267" fmla="*/ 7179945 w 8623300"/>
              <a:gd name="connsiteY1267" fmla="*/ 3789363 h 6857999"/>
              <a:gd name="connsiteX1268" fmla="*/ 7179945 w 8623300"/>
              <a:gd name="connsiteY1268" fmla="*/ 3791585 h 6857999"/>
              <a:gd name="connsiteX1269" fmla="*/ 7180262 w 8623300"/>
              <a:gd name="connsiteY1269" fmla="*/ 3794443 h 6857999"/>
              <a:gd name="connsiteX1270" fmla="*/ 7181215 w 8623300"/>
              <a:gd name="connsiteY1270" fmla="*/ 3796983 h 6857999"/>
              <a:gd name="connsiteX1271" fmla="*/ 7182168 w 8623300"/>
              <a:gd name="connsiteY1271" fmla="*/ 3799523 h 6857999"/>
              <a:gd name="connsiteX1272" fmla="*/ 7183755 w 8623300"/>
              <a:gd name="connsiteY1272" fmla="*/ 3802380 h 6857999"/>
              <a:gd name="connsiteX1273" fmla="*/ 7186930 w 8623300"/>
              <a:gd name="connsiteY1273" fmla="*/ 3808730 h 6857999"/>
              <a:gd name="connsiteX1274" fmla="*/ 7192962 w 8623300"/>
              <a:gd name="connsiteY1274" fmla="*/ 3809365 h 6857999"/>
              <a:gd name="connsiteX1275" fmla="*/ 7198678 w 8623300"/>
              <a:gd name="connsiteY1275" fmla="*/ 3810000 h 6857999"/>
              <a:gd name="connsiteX1276" fmla="*/ 7204392 w 8623300"/>
              <a:gd name="connsiteY1276" fmla="*/ 3810318 h 6857999"/>
              <a:gd name="connsiteX1277" fmla="*/ 7210108 w 8623300"/>
              <a:gd name="connsiteY1277" fmla="*/ 3810635 h 6857999"/>
              <a:gd name="connsiteX1278" fmla="*/ 7212965 w 8623300"/>
              <a:gd name="connsiteY1278" fmla="*/ 3810318 h 6857999"/>
              <a:gd name="connsiteX1279" fmla="*/ 7215822 w 8623300"/>
              <a:gd name="connsiteY1279" fmla="*/ 3810000 h 6857999"/>
              <a:gd name="connsiteX1280" fmla="*/ 7218680 w 8623300"/>
              <a:gd name="connsiteY1280" fmla="*/ 3809365 h 6857999"/>
              <a:gd name="connsiteX1281" fmla="*/ 7221220 w 8623300"/>
              <a:gd name="connsiteY1281" fmla="*/ 3808413 h 6857999"/>
              <a:gd name="connsiteX1282" fmla="*/ 7223760 w 8623300"/>
              <a:gd name="connsiteY1282" fmla="*/ 3806825 h 6857999"/>
              <a:gd name="connsiteX1283" fmla="*/ 7225982 w 8623300"/>
              <a:gd name="connsiteY1283" fmla="*/ 3805238 h 6857999"/>
              <a:gd name="connsiteX1284" fmla="*/ 7228840 w 8623300"/>
              <a:gd name="connsiteY1284" fmla="*/ 3803333 h 6857999"/>
              <a:gd name="connsiteX1285" fmla="*/ 7231062 w 8623300"/>
              <a:gd name="connsiteY1285" fmla="*/ 3800793 h 6857999"/>
              <a:gd name="connsiteX1286" fmla="*/ 7234555 w 8623300"/>
              <a:gd name="connsiteY1286" fmla="*/ 3796030 h 6857999"/>
              <a:gd name="connsiteX1287" fmla="*/ 7238048 w 8623300"/>
              <a:gd name="connsiteY1287" fmla="*/ 3791585 h 6857999"/>
              <a:gd name="connsiteX1288" fmla="*/ 7242175 w 8623300"/>
              <a:gd name="connsiteY1288" fmla="*/ 3788093 h 6857999"/>
              <a:gd name="connsiteX1289" fmla="*/ 7245985 w 8623300"/>
              <a:gd name="connsiteY1289" fmla="*/ 3784600 h 6857999"/>
              <a:gd name="connsiteX1290" fmla="*/ 7249795 w 8623300"/>
              <a:gd name="connsiteY1290" fmla="*/ 3781425 h 6857999"/>
              <a:gd name="connsiteX1291" fmla="*/ 7254240 w 8623300"/>
              <a:gd name="connsiteY1291" fmla="*/ 3778568 h 6857999"/>
              <a:gd name="connsiteX1292" fmla="*/ 7259002 w 8623300"/>
              <a:gd name="connsiteY1292" fmla="*/ 3776028 h 6857999"/>
              <a:gd name="connsiteX1293" fmla="*/ 7263448 w 8623300"/>
              <a:gd name="connsiteY1293" fmla="*/ 3773805 h 6857999"/>
              <a:gd name="connsiteX1294" fmla="*/ 7267892 w 8623300"/>
              <a:gd name="connsiteY1294" fmla="*/ 3771900 h 6857999"/>
              <a:gd name="connsiteX1295" fmla="*/ 7272655 w 8623300"/>
              <a:gd name="connsiteY1295" fmla="*/ 3770630 h 6857999"/>
              <a:gd name="connsiteX1296" fmla="*/ 7277418 w 8623300"/>
              <a:gd name="connsiteY1296" fmla="*/ 3769043 h 6857999"/>
              <a:gd name="connsiteX1297" fmla="*/ 7282180 w 8623300"/>
              <a:gd name="connsiteY1297" fmla="*/ 3768408 h 6857999"/>
              <a:gd name="connsiteX1298" fmla="*/ 7287260 w 8623300"/>
              <a:gd name="connsiteY1298" fmla="*/ 3767773 h 6857999"/>
              <a:gd name="connsiteX1299" fmla="*/ 7292340 w 8623300"/>
              <a:gd name="connsiteY1299" fmla="*/ 3767455 h 6857999"/>
              <a:gd name="connsiteX1300" fmla="*/ 7297738 w 8623300"/>
              <a:gd name="connsiteY1300" fmla="*/ 3767455 h 6857999"/>
              <a:gd name="connsiteX1301" fmla="*/ 7302500 w 8623300"/>
              <a:gd name="connsiteY1301" fmla="*/ 3768408 h 6857999"/>
              <a:gd name="connsiteX1302" fmla="*/ 7307580 w 8623300"/>
              <a:gd name="connsiteY1302" fmla="*/ 3769043 h 6857999"/>
              <a:gd name="connsiteX1303" fmla="*/ 7312978 w 8623300"/>
              <a:gd name="connsiteY1303" fmla="*/ 3769995 h 6857999"/>
              <a:gd name="connsiteX1304" fmla="*/ 7318058 w 8623300"/>
              <a:gd name="connsiteY1304" fmla="*/ 3771583 h 6857999"/>
              <a:gd name="connsiteX1305" fmla="*/ 7323138 w 8623300"/>
              <a:gd name="connsiteY1305" fmla="*/ 3773488 h 6857999"/>
              <a:gd name="connsiteX1306" fmla="*/ 7328535 w 8623300"/>
              <a:gd name="connsiteY1306" fmla="*/ 3775710 h 6857999"/>
              <a:gd name="connsiteX1307" fmla="*/ 7333615 w 8623300"/>
              <a:gd name="connsiteY1307" fmla="*/ 3777933 h 6857999"/>
              <a:gd name="connsiteX1308" fmla="*/ 7339012 w 8623300"/>
              <a:gd name="connsiteY1308" fmla="*/ 3780790 h 6857999"/>
              <a:gd name="connsiteX1309" fmla="*/ 7344092 w 8623300"/>
              <a:gd name="connsiteY1309" fmla="*/ 3784283 h 6857999"/>
              <a:gd name="connsiteX1310" fmla="*/ 7349490 w 8623300"/>
              <a:gd name="connsiteY1310" fmla="*/ 3787775 h 6857999"/>
              <a:gd name="connsiteX1311" fmla="*/ 7354252 w 8623300"/>
              <a:gd name="connsiteY1311" fmla="*/ 3791585 h 6857999"/>
              <a:gd name="connsiteX1312" fmla="*/ 7359332 w 8623300"/>
              <a:gd name="connsiteY1312" fmla="*/ 3795713 h 6857999"/>
              <a:gd name="connsiteX1313" fmla="*/ 7364095 w 8623300"/>
              <a:gd name="connsiteY1313" fmla="*/ 3800793 h 6857999"/>
              <a:gd name="connsiteX1314" fmla="*/ 7369175 w 8623300"/>
              <a:gd name="connsiteY1314" fmla="*/ 3805555 h 6857999"/>
              <a:gd name="connsiteX1315" fmla="*/ 7373938 w 8623300"/>
              <a:gd name="connsiteY1315" fmla="*/ 3810635 h 6857999"/>
              <a:gd name="connsiteX1316" fmla="*/ 7378382 w 8623300"/>
              <a:gd name="connsiteY1316" fmla="*/ 3816668 h 6857999"/>
              <a:gd name="connsiteX1317" fmla="*/ 7383145 w 8623300"/>
              <a:gd name="connsiteY1317" fmla="*/ 3822700 h 6857999"/>
              <a:gd name="connsiteX1318" fmla="*/ 7386638 w 8623300"/>
              <a:gd name="connsiteY1318" fmla="*/ 3826828 h 6857999"/>
              <a:gd name="connsiteX1319" fmla="*/ 7389812 w 8623300"/>
              <a:gd name="connsiteY1319" fmla="*/ 3830320 h 6857999"/>
              <a:gd name="connsiteX1320" fmla="*/ 7392988 w 8623300"/>
              <a:gd name="connsiteY1320" fmla="*/ 3833495 h 6857999"/>
              <a:gd name="connsiteX1321" fmla="*/ 7396162 w 8623300"/>
              <a:gd name="connsiteY1321" fmla="*/ 3835718 h 6857999"/>
              <a:gd name="connsiteX1322" fmla="*/ 7399338 w 8623300"/>
              <a:gd name="connsiteY1322" fmla="*/ 3837623 h 6857999"/>
              <a:gd name="connsiteX1323" fmla="*/ 7402512 w 8623300"/>
              <a:gd name="connsiteY1323" fmla="*/ 3838893 h 6857999"/>
              <a:gd name="connsiteX1324" fmla="*/ 7405688 w 8623300"/>
              <a:gd name="connsiteY1324" fmla="*/ 3839845 h 6857999"/>
              <a:gd name="connsiteX1325" fmla="*/ 7408545 w 8623300"/>
              <a:gd name="connsiteY1325" fmla="*/ 3840480 h 6857999"/>
              <a:gd name="connsiteX1326" fmla="*/ 7411720 w 8623300"/>
              <a:gd name="connsiteY1326" fmla="*/ 3840480 h 6857999"/>
              <a:gd name="connsiteX1327" fmla="*/ 7414895 w 8623300"/>
              <a:gd name="connsiteY1327" fmla="*/ 3840480 h 6857999"/>
              <a:gd name="connsiteX1328" fmla="*/ 7420928 w 8623300"/>
              <a:gd name="connsiteY1328" fmla="*/ 3840480 h 6857999"/>
              <a:gd name="connsiteX1329" fmla="*/ 7427278 w 8623300"/>
              <a:gd name="connsiteY1329" fmla="*/ 3840163 h 6857999"/>
              <a:gd name="connsiteX1330" fmla="*/ 7433945 w 8623300"/>
              <a:gd name="connsiteY1330" fmla="*/ 3840480 h 6857999"/>
              <a:gd name="connsiteX1331" fmla="*/ 7444740 w 8623300"/>
              <a:gd name="connsiteY1331" fmla="*/ 3833813 h 6857999"/>
              <a:gd name="connsiteX1332" fmla="*/ 7455218 w 8623300"/>
              <a:gd name="connsiteY1332" fmla="*/ 3827780 h 6857999"/>
              <a:gd name="connsiteX1333" fmla="*/ 7466012 w 8623300"/>
              <a:gd name="connsiteY1333" fmla="*/ 3821748 h 6857999"/>
              <a:gd name="connsiteX1334" fmla="*/ 7476808 w 8623300"/>
              <a:gd name="connsiteY1334" fmla="*/ 3816668 h 6857999"/>
              <a:gd name="connsiteX1335" fmla="*/ 7487920 w 8623300"/>
              <a:gd name="connsiteY1335" fmla="*/ 3811905 h 6857999"/>
              <a:gd name="connsiteX1336" fmla="*/ 7498715 w 8623300"/>
              <a:gd name="connsiteY1336" fmla="*/ 3807460 h 6857999"/>
              <a:gd name="connsiteX1337" fmla="*/ 7509828 w 8623300"/>
              <a:gd name="connsiteY1337" fmla="*/ 3803333 h 6857999"/>
              <a:gd name="connsiteX1338" fmla="*/ 7520940 w 8623300"/>
              <a:gd name="connsiteY1338" fmla="*/ 3799205 h 6857999"/>
              <a:gd name="connsiteX1339" fmla="*/ 7532052 w 8623300"/>
              <a:gd name="connsiteY1339" fmla="*/ 3795713 h 6857999"/>
              <a:gd name="connsiteX1340" fmla="*/ 7543800 w 8623300"/>
              <a:gd name="connsiteY1340" fmla="*/ 3792855 h 6857999"/>
              <a:gd name="connsiteX1341" fmla="*/ 7554912 w 8623300"/>
              <a:gd name="connsiteY1341" fmla="*/ 3789998 h 6857999"/>
              <a:gd name="connsiteX1342" fmla="*/ 7566342 w 8623300"/>
              <a:gd name="connsiteY1342" fmla="*/ 3787140 h 6857999"/>
              <a:gd name="connsiteX1343" fmla="*/ 7577772 w 8623300"/>
              <a:gd name="connsiteY1343" fmla="*/ 3784918 h 6857999"/>
              <a:gd name="connsiteX1344" fmla="*/ 7589202 w 8623300"/>
              <a:gd name="connsiteY1344" fmla="*/ 3783013 h 6857999"/>
              <a:gd name="connsiteX1345" fmla="*/ 7600632 w 8623300"/>
              <a:gd name="connsiteY1345" fmla="*/ 3781425 h 6857999"/>
              <a:gd name="connsiteX1346" fmla="*/ 7612698 w 8623300"/>
              <a:gd name="connsiteY1346" fmla="*/ 3779838 h 6857999"/>
              <a:gd name="connsiteX1347" fmla="*/ 7635558 w 8623300"/>
              <a:gd name="connsiteY1347" fmla="*/ 3777615 h 6857999"/>
              <a:gd name="connsiteX1348" fmla="*/ 7659052 w 8623300"/>
              <a:gd name="connsiteY1348" fmla="*/ 3776028 h 6857999"/>
              <a:gd name="connsiteX1349" fmla="*/ 7682548 w 8623300"/>
              <a:gd name="connsiteY1349" fmla="*/ 3775393 h 6857999"/>
              <a:gd name="connsiteX1350" fmla="*/ 7706042 w 8623300"/>
              <a:gd name="connsiteY1350" fmla="*/ 3775393 h 6857999"/>
              <a:gd name="connsiteX1351" fmla="*/ 7729538 w 8623300"/>
              <a:gd name="connsiteY1351" fmla="*/ 3775393 h 6857999"/>
              <a:gd name="connsiteX1352" fmla="*/ 7753032 w 8623300"/>
              <a:gd name="connsiteY1352" fmla="*/ 3776028 h 6857999"/>
              <a:gd name="connsiteX1353" fmla="*/ 7799705 w 8623300"/>
              <a:gd name="connsiteY1353" fmla="*/ 3777933 h 6857999"/>
              <a:gd name="connsiteX1354" fmla="*/ 7806372 w 8623300"/>
              <a:gd name="connsiteY1354" fmla="*/ 3777933 h 6857999"/>
              <a:gd name="connsiteX1355" fmla="*/ 7812722 w 8623300"/>
              <a:gd name="connsiteY1355" fmla="*/ 3777615 h 6857999"/>
              <a:gd name="connsiteX1356" fmla="*/ 7819072 w 8623300"/>
              <a:gd name="connsiteY1356" fmla="*/ 3777298 h 6857999"/>
              <a:gd name="connsiteX1357" fmla="*/ 7825105 w 8623300"/>
              <a:gd name="connsiteY1357" fmla="*/ 3776028 h 6857999"/>
              <a:gd name="connsiteX1358" fmla="*/ 7830820 w 8623300"/>
              <a:gd name="connsiteY1358" fmla="*/ 3775075 h 6857999"/>
              <a:gd name="connsiteX1359" fmla="*/ 7835900 w 8623300"/>
              <a:gd name="connsiteY1359" fmla="*/ 3773488 h 6857999"/>
              <a:gd name="connsiteX1360" fmla="*/ 7840980 w 8623300"/>
              <a:gd name="connsiteY1360" fmla="*/ 3771583 h 6857999"/>
              <a:gd name="connsiteX1361" fmla="*/ 7846060 w 8623300"/>
              <a:gd name="connsiteY1361" fmla="*/ 3769678 h 6857999"/>
              <a:gd name="connsiteX1362" fmla="*/ 7850822 w 8623300"/>
              <a:gd name="connsiteY1362" fmla="*/ 3767455 h 6857999"/>
              <a:gd name="connsiteX1363" fmla="*/ 7855268 w 8623300"/>
              <a:gd name="connsiteY1363" fmla="*/ 3765233 h 6857999"/>
              <a:gd name="connsiteX1364" fmla="*/ 7859712 w 8623300"/>
              <a:gd name="connsiteY1364" fmla="*/ 3762693 h 6857999"/>
              <a:gd name="connsiteX1365" fmla="*/ 7863840 w 8623300"/>
              <a:gd name="connsiteY1365" fmla="*/ 3759835 h 6857999"/>
              <a:gd name="connsiteX1366" fmla="*/ 7872095 w 8623300"/>
              <a:gd name="connsiteY1366" fmla="*/ 3753803 h 6857999"/>
              <a:gd name="connsiteX1367" fmla="*/ 7879398 w 8623300"/>
              <a:gd name="connsiteY1367" fmla="*/ 3747453 h 6857999"/>
              <a:gd name="connsiteX1368" fmla="*/ 7887018 w 8623300"/>
              <a:gd name="connsiteY1368" fmla="*/ 3740785 h 6857999"/>
              <a:gd name="connsiteX1369" fmla="*/ 7894002 w 8623300"/>
              <a:gd name="connsiteY1369" fmla="*/ 3733800 h 6857999"/>
              <a:gd name="connsiteX1370" fmla="*/ 7900988 w 8623300"/>
              <a:gd name="connsiteY1370" fmla="*/ 3726815 h 6857999"/>
              <a:gd name="connsiteX1371" fmla="*/ 7908290 w 8623300"/>
              <a:gd name="connsiteY1371" fmla="*/ 3720148 h 6857999"/>
              <a:gd name="connsiteX1372" fmla="*/ 7915592 w 8623300"/>
              <a:gd name="connsiteY1372" fmla="*/ 3713480 h 6857999"/>
              <a:gd name="connsiteX1373" fmla="*/ 7923530 w 8623300"/>
              <a:gd name="connsiteY1373" fmla="*/ 3707448 h 6857999"/>
              <a:gd name="connsiteX1374" fmla="*/ 7931468 w 8623300"/>
              <a:gd name="connsiteY1374" fmla="*/ 3702368 h 6857999"/>
              <a:gd name="connsiteX1375" fmla="*/ 7935595 w 8623300"/>
              <a:gd name="connsiteY1375" fmla="*/ 3699828 h 6857999"/>
              <a:gd name="connsiteX1376" fmla="*/ 7940040 w 8623300"/>
              <a:gd name="connsiteY1376" fmla="*/ 3697605 h 6857999"/>
              <a:gd name="connsiteX1377" fmla="*/ 7943215 w 8623300"/>
              <a:gd name="connsiteY1377" fmla="*/ 3693795 h 6857999"/>
              <a:gd name="connsiteX1378" fmla="*/ 7946072 w 8623300"/>
              <a:gd name="connsiteY1378" fmla="*/ 3689985 h 6857999"/>
              <a:gd name="connsiteX1379" fmla="*/ 7948930 w 8623300"/>
              <a:gd name="connsiteY1379" fmla="*/ 3686810 h 6857999"/>
              <a:gd name="connsiteX1380" fmla="*/ 7952422 w 8623300"/>
              <a:gd name="connsiteY1380" fmla="*/ 3683318 h 6857999"/>
              <a:gd name="connsiteX1381" fmla="*/ 7955915 w 8623300"/>
              <a:gd name="connsiteY1381" fmla="*/ 3680778 h 6857999"/>
              <a:gd name="connsiteX1382" fmla="*/ 7959090 w 8623300"/>
              <a:gd name="connsiteY1382" fmla="*/ 3677920 h 6857999"/>
              <a:gd name="connsiteX1383" fmla="*/ 7962582 w 8623300"/>
              <a:gd name="connsiteY1383" fmla="*/ 3675698 h 6857999"/>
              <a:gd name="connsiteX1384" fmla="*/ 7966075 w 8623300"/>
              <a:gd name="connsiteY1384" fmla="*/ 3673475 h 6857999"/>
              <a:gd name="connsiteX1385" fmla="*/ 7973695 w 8623300"/>
              <a:gd name="connsiteY1385" fmla="*/ 3669665 h 6857999"/>
              <a:gd name="connsiteX1386" fmla="*/ 7980998 w 8623300"/>
              <a:gd name="connsiteY1386" fmla="*/ 3666808 h 6857999"/>
              <a:gd name="connsiteX1387" fmla="*/ 7988935 w 8623300"/>
              <a:gd name="connsiteY1387" fmla="*/ 3663950 h 6857999"/>
              <a:gd name="connsiteX1388" fmla="*/ 7996872 w 8623300"/>
              <a:gd name="connsiteY1388" fmla="*/ 3662045 h 6857999"/>
              <a:gd name="connsiteX1389" fmla="*/ 8004810 w 8623300"/>
              <a:gd name="connsiteY1389" fmla="*/ 3661093 h 6857999"/>
              <a:gd name="connsiteX1390" fmla="*/ 8013065 w 8623300"/>
              <a:gd name="connsiteY1390" fmla="*/ 3660458 h 6857999"/>
              <a:gd name="connsiteX1391" fmla="*/ 8021638 w 8623300"/>
              <a:gd name="connsiteY1391" fmla="*/ 3659505 h 6857999"/>
              <a:gd name="connsiteX1392" fmla="*/ 8029892 w 8623300"/>
              <a:gd name="connsiteY1392" fmla="*/ 3659188 h 6857999"/>
              <a:gd name="connsiteX1393" fmla="*/ 8046720 w 8623300"/>
              <a:gd name="connsiteY1393" fmla="*/ 3658870 h 6857999"/>
              <a:gd name="connsiteX1394" fmla="*/ 8062912 w 8623300"/>
              <a:gd name="connsiteY1394" fmla="*/ 3658553 h 6857999"/>
              <a:gd name="connsiteX1395" fmla="*/ 8084185 w 8623300"/>
              <a:gd name="connsiteY1395" fmla="*/ 3657283 h 6857999"/>
              <a:gd name="connsiteX1396" fmla="*/ 8105775 w 8623300"/>
              <a:gd name="connsiteY1396" fmla="*/ 3656965 h 6857999"/>
              <a:gd name="connsiteX1397" fmla="*/ 8127682 w 8623300"/>
              <a:gd name="connsiteY1397" fmla="*/ 3656648 h 6857999"/>
              <a:gd name="connsiteX1398" fmla="*/ 8149272 w 8623300"/>
              <a:gd name="connsiteY1398" fmla="*/ 3656965 h 6857999"/>
              <a:gd name="connsiteX1399" fmla="*/ 8160068 w 8623300"/>
              <a:gd name="connsiteY1399" fmla="*/ 3657283 h 6857999"/>
              <a:gd name="connsiteX1400" fmla="*/ 8170545 w 8623300"/>
              <a:gd name="connsiteY1400" fmla="*/ 3658235 h 6857999"/>
              <a:gd name="connsiteX1401" fmla="*/ 8181340 w 8623300"/>
              <a:gd name="connsiteY1401" fmla="*/ 3659188 h 6857999"/>
              <a:gd name="connsiteX1402" fmla="*/ 8191818 w 8623300"/>
              <a:gd name="connsiteY1402" fmla="*/ 3660775 h 6857999"/>
              <a:gd name="connsiteX1403" fmla="*/ 8202295 w 8623300"/>
              <a:gd name="connsiteY1403" fmla="*/ 3662045 h 6857999"/>
              <a:gd name="connsiteX1404" fmla="*/ 8212138 w 8623300"/>
              <a:gd name="connsiteY1404" fmla="*/ 3664268 h 6857999"/>
              <a:gd name="connsiteX1405" fmla="*/ 8222298 w 8623300"/>
              <a:gd name="connsiteY1405" fmla="*/ 3667125 h 6857999"/>
              <a:gd name="connsiteX1406" fmla="*/ 8232140 w 8623300"/>
              <a:gd name="connsiteY1406" fmla="*/ 3669983 h 6857999"/>
              <a:gd name="connsiteX1407" fmla="*/ 8239125 w 8623300"/>
              <a:gd name="connsiteY1407" fmla="*/ 3672205 h 6857999"/>
              <a:gd name="connsiteX1408" fmla="*/ 8246110 w 8623300"/>
              <a:gd name="connsiteY1408" fmla="*/ 3675063 h 6857999"/>
              <a:gd name="connsiteX1409" fmla="*/ 8260080 w 8623300"/>
              <a:gd name="connsiteY1409" fmla="*/ 3681095 h 6857999"/>
              <a:gd name="connsiteX1410" fmla="*/ 8288020 w 8623300"/>
              <a:gd name="connsiteY1410" fmla="*/ 3694113 h 6857999"/>
              <a:gd name="connsiteX1411" fmla="*/ 8301990 w 8623300"/>
              <a:gd name="connsiteY1411" fmla="*/ 3700145 h 6857999"/>
              <a:gd name="connsiteX1412" fmla="*/ 8308975 w 8623300"/>
              <a:gd name="connsiteY1412" fmla="*/ 3703003 h 6857999"/>
              <a:gd name="connsiteX1413" fmla="*/ 8316595 w 8623300"/>
              <a:gd name="connsiteY1413" fmla="*/ 3705860 h 6857999"/>
              <a:gd name="connsiteX1414" fmla="*/ 8323898 w 8623300"/>
              <a:gd name="connsiteY1414" fmla="*/ 3708083 h 6857999"/>
              <a:gd name="connsiteX1415" fmla="*/ 8331835 w 8623300"/>
              <a:gd name="connsiteY1415" fmla="*/ 3710305 h 6857999"/>
              <a:gd name="connsiteX1416" fmla="*/ 8339772 w 8623300"/>
              <a:gd name="connsiteY1416" fmla="*/ 3711575 h 6857999"/>
              <a:gd name="connsiteX1417" fmla="*/ 8347392 w 8623300"/>
              <a:gd name="connsiteY1417" fmla="*/ 3713163 h 6857999"/>
              <a:gd name="connsiteX1418" fmla="*/ 8350568 w 8623300"/>
              <a:gd name="connsiteY1418" fmla="*/ 3713798 h 6857999"/>
              <a:gd name="connsiteX1419" fmla="*/ 8352790 w 8623300"/>
              <a:gd name="connsiteY1419" fmla="*/ 3715068 h 6857999"/>
              <a:gd name="connsiteX1420" fmla="*/ 8354378 w 8623300"/>
              <a:gd name="connsiteY1420" fmla="*/ 3716655 h 6857999"/>
              <a:gd name="connsiteX1421" fmla="*/ 8355648 w 8623300"/>
              <a:gd name="connsiteY1421" fmla="*/ 3718243 h 6857999"/>
              <a:gd name="connsiteX1422" fmla="*/ 8356282 w 8623300"/>
              <a:gd name="connsiteY1422" fmla="*/ 3721100 h 6857999"/>
              <a:gd name="connsiteX1423" fmla="*/ 8356282 w 8623300"/>
              <a:gd name="connsiteY1423" fmla="*/ 3723640 h 6857999"/>
              <a:gd name="connsiteX1424" fmla="*/ 8355965 w 8623300"/>
              <a:gd name="connsiteY1424" fmla="*/ 3726498 h 6857999"/>
              <a:gd name="connsiteX1425" fmla="*/ 8355648 w 8623300"/>
              <a:gd name="connsiteY1425" fmla="*/ 3729673 h 6857999"/>
              <a:gd name="connsiteX1426" fmla="*/ 8353425 w 8623300"/>
              <a:gd name="connsiteY1426" fmla="*/ 3736340 h 6857999"/>
              <a:gd name="connsiteX1427" fmla="*/ 8350885 w 8623300"/>
              <a:gd name="connsiteY1427" fmla="*/ 3743008 h 6857999"/>
              <a:gd name="connsiteX1428" fmla="*/ 8345170 w 8623300"/>
              <a:gd name="connsiteY1428" fmla="*/ 3755390 h 6857999"/>
              <a:gd name="connsiteX1429" fmla="*/ 8344218 w 8623300"/>
              <a:gd name="connsiteY1429" fmla="*/ 3764915 h 6857999"/>
              <a:gd name="connsiteX1430" fmla="*/ 8343265 w 8623300"/>
              <a:gd name="connsiteY1430" fmla="*/ 3774440 h 6857999"/>
              <a:gd name="connsiteX1431" fmla="*/ 8343265 w 8623300"/>
              <a:gd name="connsiteY1431" fmla="*/ 3784600 h 6857999"/>
              <a:gd name="connsiteX1432" fmla="*/ 8343582 w 8623300"/>
              <a:gd name="connsiteY1432" fmla="*/ 3794443 h 6857999"/>
              <a:gd name="connsiteX1433" fmla="*/ 8344852 w 8623300"/>
              <a:gd name="connsiteY1433" fmla="*/ 3814128 h 6857999"/>
              <a:gd name="connsiteX1434" fmla="*/ 8346440 w 8623300"/>
              <a:gd name="connsiteY1434" fmla="*/ 3834130 h 6857999"/>
              <a:gd name="connsiteX1435" fmla="*/ 8346758 w 8623300"/>
              <a:gd name="connsiteY1435" fmla="*/ 3843973 h 6857999"/>
              <a:gd name="connsiteX1436" fmla="*/ 8346758 w 8623300"/>
              <a:gd name="connsiteY1436" fmla="*/ 3853815 h 6857999"/>
              <a:gd name="connsiteX1437" fmla="*/ 8346758 w 8623300"/>
              <a:gd name="connsiteY1437" fmla="*/ 3863658 h 6857999"/>
              <a:gd name="connsiteX1438" fmla="*/ 8345488 w 8623300"/>
              <a:gd name="connsiteY1438" fmla="*/ 3873183 h 6857999"/>
              <a:gd name="connsiteX1439" fmla="*/ 8344218 w 8623300"/>
              <a:gd name="connsiteY1439" fmla="*/ 3883343 h 6857999"/>
              <a:gd name="connsiteX1440" fmla="*/ 8341995 w 8623300"/>
              <a:gd name="connsiteY1440" fmla="*/ 3892868 h 6857999"/>
              <a:gd name="connsiteX1441" fmla="*/ 8340408 w 8623300"/>
              <a:gd name="connsiteY1441" fmla="*/ 3897948 h 6857999"/>
              <a:gd name="connsiteX1442" fmla="*/ 8338502 w 8623300"/>
              <a:gd name="connsiteY1442" fmla="*/ 3902710 h 6857999"/>
              <a:gd name="connsiteX1443" fmla="*/ 8336598 w 8623300"/>
              <a:gd name="connsiteY1443" fmla="*/ 3907473 h 6857999"/>
              <a:gd name="connsiteX1444" fmla="*/ 8334058 w 8623300"/>
              <a:gd name="connsiteY1444" fmla="*/ 3911918 h 6857999"/>
              <a:gd name="connsiteX1445" fmla="*/ 8330565 w 8623300"/>
              <a:gd name="connsiteY1445" fmla="*/ 3924935 h 6857999"/>
              <a:gd name="connsiteX1446" fmla="*/ 8323898 w 8623300"/>
              <a:gd name="connsiteY1446" fmla="*/ 3944303 h 6857999"/>
              <a:gd name="connsiteX1447" fmla="*/ 8318500 w 8623300"/>
              <a:gd name="connsiteY1447" fmla="*/ 3961130 h 6857999"/>
              <a:gd name="connsiteX1448" fmla="*/ 8313420 w 8623300"/>
              <a:gd name="connsiteY1448" fmla="*/ 3976053 h 6857999"/>
              <a:gd name="connsiteX1449" fmla="*/ 8310562 w 8623300"/>
              <a:gd name="connsiteY1449" fmla="*/ 3988118 h 6857999"/>
              <a:gd name="connsiteX1450" fmla="*/ 8309610 w 8623300"/>
              <a:gd name="connsiteY1450" fmla="*/ 3993833 h 6857999"/>
              <a:gd name="connsiteX1451" fmla="*/ 8308340 w 8623300"/>
              <a:gd name="connsiteY1451" fmla="*/ 3998913 h 6857999"/>
              <a:gd name="connsiteX1452" fmla="*/ 8308022 w 8623300"/>
              <a:gd name="connsiteY1452" fmla="*/ 4003358 h 6857999"/>
              <a:gd name="connsiteX1453" fmla="*/ 8308022 w 8623300"/>
              <a:gd name="connsiteY1453" fmla="*/ 4008120 h 6857999"/>
              <a:gd name="connsiteX1454" fmla="*/ 8308340 w 8623300"/>
              <a:gd name="connsiteY1454" fmla="*/ 4011613 h 6857999"/>
              <a:gd name="connsiteX1455" fmla="*/ 8309610 w 8623300"/>
              <a:gd name="connsiteY1455" fmla="*/ 4015105 h 6857999"/>
              <a:gd name="connsiteX1456" fmla="*/ 8310562 w 8623300"/>
              <a:gd name="connsiteY1456" fmla="*/ 4018280 h 6857999"/>
              <a:gd name="connsiteX1457" fmla="*/ 8312150 w 8623300"/>
              <a:gd name="connsiteY1457" fmla="*/ 4021138 h 6857999"/>
              <a:gd name="connsiteX1458" fmla="*/ 8314372 w 8623300"/>
              <a:gd name="connsiteY1458" fmla="*/ 4023360 h 6857999"/>
              <a:gd name="connsiteX1459" fmla="*/ 8316912 w 8623300"/>
              <a:gd name="connsiteY1459" fmla="*/ 4025583 h 6857999"/>
              <a:gd name="connsiteX1460" fmla="*/ 8320405 w 8623300"/>
              <a:gd name="connsiteY1460" fmla="*/ 4027488 h 6857999"/>
              <a:gd name="connsiteX1461" fmla="*/ 8323580 w 8623300"/>
              <a:gd name="connsiteY1461" fmla="*/ 4028758 h 6857999"/>
              <a:gd name="connsiteX1462" fmla="*/ 8328025 w 8623300"/>
              <a:gd name="connsiteY1462" fmla="*/ 4030345 h 6857999"/>
              <a:gd name="connsiteX1463" fmla="*/ 8332470 w 8623300"/>
              <a:gd name="connsiteY1463" fmla="*/ 4031298 h 6857999"/>
              <a:gd name="connsiteX1464" fmla="*/ 8337868 w 8623300"/>
              <a:gd name="connsiteY1464" fmla="*/ 4032568 h 6857999"/>
              <a:gd name="connsiteX1465" fmla="*/ 8343582 w 8623300"/>
              <a:gd name="connsiteY1465" fmla="*/ 4033203 h 6857999"/>
              <a:gd name="connsiteX1466" fmla="*/ 8357235 w 8623300"/>
              <a:gd name="connsiteY1466" fmla="*/ 4034155 h 6857999"/>
              <a:gd name="connsiteX1467" fmla="*/ 8373110 w 8623300"/>
              <a:gd name="connsiteY1467" fmla="*/ 4034790 h 6857999"/>
              <a:gd name="connsiteX1468" fmla="*/ 8412480 w 8623300"/>
              <a:gd name="connsiteY1468" fmla="*/ 4035108 h 6857999"/>
              <a:gd name="connsiteX1469" fmla="*/ 8424862 w 8623300"/>
              <a:gd name="connsiteY1469" fmla="*/ 4035743 h 6857999"/>
              <a:gd name="connsiteX1470" fmla="*/ 8437245 w 8623300"/>
              <a:gd name="connsiteY1470" fmla="*/ 4036695 h 6857999"/>
              <a:gd name="connsiteX1471" fmla="*/ 8461692 w 8623300"/>
              <a:gd name="connsiteY1471" fmla="*/ 4039235 h 6857999"/>
              <a:gd name="connsiteX1472" fmla="*/ 8475980 w 8623300"/>
              <a:gd name="connsiteY1472" fmla="*/ 4039870 h 6857999"/>
              <a:gd name="connsiteX1473" fmla="*/ 8482648 w 8623300"/>
              <a:gd name="connsiteY1473" fmla="*/ 4040505 h 6857999"/>
              <a:gd name="connsiteX1474" fmla="*/ 8489315 w 8623300"/>
              <a:gd name="connsiteY1474" fmla="*/ 4041458 h 6857999"/>
              <a:gd name="connsiteX1475" fmla="*/ 8495348 w 8623300"/>
              <a:gd name="connsiteY1475" fmla="*/ 4042728 h 6857999"/>
              <a:gd name="connsiteX1476" fmla="*/ 8501698 w 8623300"/>
              <a:gd name="connsiteY1476" fmla="*/ 4044315 h 6857999"/>
              <a:gd name="connsiteX1477" fmla="*/ 8507095 w 8623300"/>
              <a:gd name="connsiteY1477" fmla="*/ 4046538 h 6857999"/>
              <a:gd name="connsiteX1478" fmla="*/ 8512492 w 8623300"/>
              <a:gd name="connsiteY1478" fmla="*/ 4049395 h 6857999"/>
              <a:gd name="connsiteX1479" fmla="*/ 8517255 w 8623300"/>
              <a:gd name="connsiteY1479" fmla="*/ 4052253 h 6857999"/>
              <a:gd name="connsiteX1480" fmla="*/ 8521382 w 8623300"/>
              <a:gd name="connsiteY1480" fmla="*/ 4056063 h 6857999"/>
              <a:gd name="connsiteX1481" fmla="*/ 8525510 w 8623300"/>
              <a:gd name="connsiteY1481" fmla="*/ 4060508 h 6857999"/>
              <a:gd name="connsiteX1482" fmla="*/ 8528368 w 8623300"/>
              <a:gd name="connsiteY1482" fmla="*/ 4065588 h 6857999"/>
              <a:gd name="connsiteX1483" fmla="*/ 8531225 w 8623300"/>
              <a:gd name="connsiteY1483" fmla="*/ 4071303 h 6857999"/>
              <a:gd name="connsiteX1484" fmla="*/ 8533130 w 8623300"/>
              <a:gd name="connsiteY1484" fmla="*/ 4077970 h 6857999"/>
              <a:gd name="connsiteX1485" fmla="*/ 8534718 w 8623300"/>
              <a:gd name="connsiteY1485" fmla="*/ 4085273 h 6857999"/>
              <a:gd name="connsiteX1486" fmla="*/ 8535352 w 8623300"/>
              <a:gd name="connsiteY1486" fmla="*/ 4093845 h 6857999"/>
              <a:gd name="connsiteX1487" fmla="*/ 8532178 w 8623300"/>
              <a:gd name="connsiteY1487" fmla="*/ 4100513 h 6857999"/>
              <a:gd name="connsiteX1488" fmla="*/ 8531225 w 8623300"/>
              <a:gd name="connsiteY1488" fmla="*/ 4101148 h 6857999"/>
              <a:gd name="connsiteX1489" fmla="*/ 8531860 w 8623300"/>
              <a:gd name="connsiteY1489" fmla="*/ 4101148 h 6857999"/>
              <a:gd name="connsiteX1490" fmla="*/ 8533130 w 8623300"/>
              <a:gd name="connsiteY1490" fmla="*/ 4101465 h 6857999"/>
              <a:gd name="connsiteX1491" fmla="*/ 8534400 w 8623300"/>
              <a:gd name="connsiteY1491" fmla="*/ 4097655 h 6857999"/>
              <a:gd name="connsiteX1492" fmla="*/ 8535352 w 8623300"/>
              <a:gd name="connsiteY1492" fmla="*/ 4093845 h 6857999"/>
              <a:gd name="connsiteX1493" fmla="*/ 8537892 w 8623300"/>
              <a:gd name="connsiteY1493" fmla="*/ 4095115 h 6857999"/>
              <a:gd name="connsiteX1494" fmla="*/ 8540432 w 8623300"/>
              <a:gd name="connsiteY1494" fmla="*/ 4095750 h 6857999"/>
              <a:gd name="connsiteX1495" fmla="*/ 8542972 w 8623300"/>
              <a:gd name="connsiteY1495" fmla="*/ 4095750 h 6857999"/>
              <a:gd name="connsiteX1496" fmla="*/ 8545195 w 8623300"/>
              <a:gd name="connsiteY1496" fmla="*/ 4095750 h 6857999"/>
              <a:gd name="connsiteX1497" fmla="*/ 8547418 w 8623300"/>
              <a:gd name="connsiteY1497" fmla="*/ 4095433 h 6857999"/>
              <a:gd name="connsiteX1498" fmla="*/ 8549640 w 8623300"/>
              <a:gd name="connsiteY1498" fmla="*/ 4095115 h 6857999"/>
              <a:gd name="connsiteX1499" fmla="*/ 8554402 w 8623300"/>
              <a:gd name="connsiteY1499" fmla="*/ 4093210 h 6857999"/>
              <a:gd name="connsiteX1500" fmla="*/ 8558530 w 8623300"/>
              <a:gd name="connsiteY1500" fmla="*/ 4090670 h 6857999"/>
              <a:gd name="connsiteX1501" fmla="*/ 8562975 w 8623300"/>
              <a:gd name="connsiteY1501" fmla="*/ 4087495 h 6857999"/>
              <a:gd name="connsiteX1502" fmla="*/ 8571548 w 8623300"/>
              <a:gd name="connsiteY1502" fmla="*/ 4081145 h 6857999"/>
              <a:gd name="connsiteX1503" fmla="*/ 8575992 w 8623300"/>
              <a:gd name="connsiteY1503" fmla="*/ 4078288 h 6857999"/>
              <a:gd name="connsiteX1504" fmla="*/ 8580438 w 8623300"/>
              <a:gd name="connsiteY1504" fmla="*/ 4075748 h 6857999"/>
              <a:gd name="connsiteX1505" fmla="*/ 8584565 w 8623300"/>
              <a:gd name="connsiteY1505" fmla="*/ 4073843 h 6857999"/>
              <a:gd name="connsiteX1506" fmla="*/ 8586788 w 8623300"/>
              <a:gd name="connsiteY1506" fmla="*/ 4073525 h 6857999"/>
              <a:gd name="connsiteX1507" fmla="*/ 8589010 w 8623300"/>
              <a:gd name="connsiteY1507" fmla="*/ 4073208 h 6857999"/>
              <a:gd name="connsiteX1508" fmla="*/ 8591550 w 8623300"/>
              <a:gd name="connsiteY1508" fmla="*/ 4073208 h 6857999"/>
              <a:gd name="connsiteX1509" fmla="*/ 8593772 w 8623300"/>
              <a:gd name="connsiteY1509" fmla="*/ 4073525 h 6857999"/>
              <a:gd name="connsiteX1510" fmla="*/ 8595995 w 8623300"/>
              <a:gd name="connsiteY1510" fmla="*/ 4074160 h 6857999"/>
              <a:gd name="connsiteX1511" fmla="*/ 8598218 w 8623300"/>
              <a:gd name="connsiteY1511" fmla="*/ 4075430 h 6857999"/>
              <a:gd name="connsiteX1512" fmla="*/ 8601075 w 8623300"/>
              <a:gd name="connsiteY1512" fmla="*/ 4076700 h 6857999"/>
              <a:gd name="connsiteX1513" fmla="*/ 8603298 w 8623300"/>
              <a:gd name="connsiteY1513" fmla="*/ 4078923 h 6857999"/>
              <a:gd name="connsiteX1514" fmla="*/ 8605838 w 8623300"/>
              <a:gd name="connsiteY1514" fmla="*/ 4081145 h 6857999"/>
              <a:gd name="connsiteX1515" fmla="*/ 8608060 w 8623300"/>
              <a:gd name="connsiteY1515" fmla="*/ 4084320 h 6857999"/>
              <a:gd name="connsiteX1516" fmla="*/ 8611870 w 8623300"/>
              <a:gd name="connsiteY1516" fmla="*/ 4089083 h 6857999"/>
              <a:gd name="connsiteX1517" fmla="*/ 8614728 w 8623300"/>
              <a:gd name="connsiteY1517" fmla="*/ 4094480 h 6857999"/>
              <a:gd name="connsiteX1518" fmla="*/ 8617268 w 8623300"/>
              <a:gd name="connsiteY1518" fmla="*/ 4099243 h 6857999"/>
              <a:gd name="connsiteX1519" fmla="*/ 8619490 w 8623300"/>
              <a:gd name="connsiteY1519" fmla="*/ 4104323 h 6857999"/>
              <a:gd name="connsiteX1520" fmla="*/ 8621078 w 8623300"/>
              <a:gd name="connsiteY1520" fmla="*/ 4109720 h 6857999"/>
              <a:gd name="connsiteX1521" fmla="*/ 8622030 w 8623300"/>
              <a:gd name="connsiteY1521" fmla="*/ 4114800 h 6857999"/>
              <a:gd name="connsiteX1522" fmla="*/ 8622982 w 8623300"/>
              <a:gd name="connsiteY1522" fmla="*/ 4119880 h 6857999"/>
              <a:gd name="connsiteX1523" fmla="*/ 8623300 w 8623300"/>
              <a:gd name="connsiteY1523" fmla="*/ 4125278 h 6857999"/>
              <a:gd name="connsiteX1524" fmla="*/ 8622982 w 8623300"/>
              <a:gd name="connsiteY1524" fmla="*/ 4130358 h 6857999"/>
              <a:gd name="connsiteX1525" fmla="*/ 8622030 w 8623300"/>
              <a:gd name="connsiteY1525" fmla="*/ 4136073 h 6857999"/>
              <a:gd name="connsiteX1526" fmla="*/ 8621078 w 8623300"/>
              <a:gd name="connsiteY1526" fmla="*/ 4141153 h 6857999"/>
              <a:gd name="connsiteX1527" fmla="*/ 8619490 w 8623300"/>
              <a:gd name="connsiteY1527" fmla="*/ 4146868 h 6857999"/>
              <a:gd name="connsiteX1528" fmla="*/ 8617268 w 8623300"/>
              <a:gd name="connsiteY1528" fmla="*/ 4151948 h 6857999"/>
              <a:gd name="connsiteX1529" fmla="*/ 8614728 w 8623300"/>
              <a:gd name="connsiteY1529" fmla="*/ 4157345 h 6857999"/>
              <a:gd name="connsiteX1530" fmla="*/ 8611870 w 8623300"/>
              <a:gd name="connsiteY1530" fmla="*/ 4162425 h 6857999"/>
              <a:gd name="connsiteX1531" fmla="*/ 8608060 w 8623300"/>
              <a:gd name="connsiteY1531" fmla="*/ 4167505 h 6857999"/>
              <a:gd name="connsiteX1532" fmla="*/ 8609648 w 8623300"/>
              <a:gd name="connsiteY1532" fmla="*/ 4178300 h 6857999"/>
              <a:gd name="connsiteX1533" fmla="*/ 8610600 w 8623300"/>
              <a:gd name="connsiteY1533" fmla="*/ 4189095 h 6857999"/>
              <a:gd name="connsiteX1534" fmla="*/ 8610918 w 8623300"/>
              <a:gd name="connsiteY1534" fmla="*/ 4199890 h 6857999"/>
              <a:gd name="connsiteX1535" fmla="*/ 8610918 w 8623300"/>
              <a:gd name="connsiteY1535" fmla="*/ 4210685 h 6857999"/>
              <a:gd name="connsiteX1536" fmla="*/ 8610600 w 8623300"/>
              <a:gd name="connsiteY1536" fmla="*/ 4221480 h 6857999"/>
              <a:gd name="connsiteX1537" fmla="*/ 8609965 w 8623300"/>
              <a:gd name="connsiteY1537" fmla="*/ 4231958 h 6857999"/>
              <a:gd name="connsiteX1538" fmla="*/ 8608378 w 8623300"/>
              <a:gd name="connsiteY1538" fmla="*/ 4242753 h 6857999"/>
              <a:gd name="connsiteX1539" fmla="*/ 8607425 w 8623300"/>
              <a:gd name="connsiteY1539" fmla="*/ 4253230 h 6857999"/>
              <a:gd name="connsiteX1540" fmla="*/ 8603615 w 8623300"/>
              <a:gd name="connsiteY1540" fmla="*/ 4274185 h 6857999"/>
              <a:gd name="connsiteX1541" fmla="*/ 8599805 w 8623300"/>
              <a:gd name="connsiteY1541" fmla="*/ 4295458 h 6857999"/>
              <a:gd name="connsiteX1542" fmla="*/ 8595995 w 8623300"/>
              <a:gd name="connsiteY1542" fmla="*/ 4316095 h 6857999"/>
              <a:gd name="connsiteX1543" fmla="*/ 8592820 w 8623300"/>
              <a:gd name="connsiteY1543" fmla="*/ 4337368 h 6857999"/>
              <a:gd name="connsiteX1544" fmla="*/ 8590598 w 8623300"/>
              <a:gd name="connsiteY1544" fmla="*/ 4349433 h 6857999"/>
              <a:gd name="connsiteX1545" fmla="*/ 8588058 w 8623300"/>
              <a:gd name="connsiteY1545" fmla="*/ 4361180 h 6857999"/>
              <a:gd name="connsiteX1546" fmla="*/ 8585200 w 8623300"/>
              <a:gd name="connsiteY1546" fmla="*/ 4372610 h 6857999"/>
              <a:gd name="connsiteX1547" fmla="*/ 8582342 w 8623300"/>
              <a:gd name="connsiteY1547" fmla="*/ 4384358 h 6857999"/>
              <a:gd name="connsiteX1548" fmla="*/ 8578850 w 8623300"/>
              <a:gd name="connsiteY1548" fmla="*/ 4395788 h 6857999"/>
              <a:gd name="connsiteX1549" fmla="*/ 8575675 w 8623300"/>
              <a:gd name="connsiteY1549" fmla="*/ 4407218 h 6857999"/>
              <a:gd name="connsiteX1550" fmla="*/ 8568690 w 8623300"/>
              <a:gd name="connsiteY1550" fmla="*/ 4429760 h 6857999"/>
              <a:gd name="connsiteX1551" fmla="*/ 8560435 w 8623300"/>
              <a:gd name="connsiteY1551" fmla="*/ 4451985 h 6857999"/>
              <a:gd name="connsiteX1552" fmla="*/ 8551545 w 8623300"/>
              <a:gd name="connsiteY1552" fmla="*/ 4473893 h 6857999"/>
              <a:gd name="connsiteX1553" fmla="*/ 8542020 w 8623300"/>
              <a:gd name="connsiteY1553" fmla="*/ 4495483 h 6857999"/>
              <a:gd name="connsiteX1554" fmla="*/ 8532178 w 8623300"/>
              <a:gd name="connsiteY1554" fmla="*/ 4517073 h 6857999"/>
              <a:gd name="connsiteX1555" fmla="*/ 8521700 w 8623300"/>
              <a:gd name="connsiteY1555" fmla="*/ 4538345 h 6857999"/>
              <a:gd name="connsiteX1556" fmla="*/ 8510588 w 8623300"/>
              <a:gd name="connsiteY1556" fmla="*/ 4559300 h 6857999"/>
              <a:gd name="connsiteX1557" fmla="*/ 8498840 w 8623300"/>
              <a:gd name="connsiteY1557" fmla="*/ 4579938 h 6857999"/>
              <a:gd name="connsiteX1558" fmla="*/ 8487092 w 8623300"/>
              <a:gd name="connsiteY1558" fmla="*/ 4600575 h 6857999"/>
              <a:gd name="connsiteX1559" fmla="*/ 8474710 w 8623300"/>
              <a:gd name="connsiteY1559" fmla="*/ 4620895 h 6857999"/>
              <a:gd name="connsiteX1560" fmla="*/ 8462328 w 8623300"/>
              <a:gd name="connsiteY1560" fmla="*/ 4641533 h 6857999"/>
              <a:gd name="connsiteX1561" fmla="*/ 8449310 w 8623300"/>
              <a:gd name="connsiteY1561" fmla="*/ 4661535 h 6857999"/>
              <a:gd name="connsiteX1562" fmla="*/ 8436292 w 8623300"/>
              <a:gd name="connsiteY1562" fmla="*/ 4681538 h 6857999"/>
              <a:gd name="connsiteX1563" fmla="*/ 8419782 w 8623300"/>
              <a:gd name="connsiteY1563" fmla="*/ 4707255 h 6857999"/>
              <a:gd name="connsiteX1564" fmla="*/ 8402002 w 8623300"/>
              <a:gd name="connsiteY1564" fmla="*/ 4732973 h 6857999"/>
              <a:gd name="connsiteX1565" fmla="*/ 8384540 w 8623300"/>
              <a:gd name="connsiteY1565" fmla="*/ 4758373 h 6857999"/>
              <a:gd name="connsiteX1566" fmla="*/ 8366442 w 8623300"/>
              <a:gd name="connsiteY1566" fmla="*/ 4782820 h 6857999"/>
              <a:gd name="connsiteX1567" fmla="*/ 8347710 w 8623300"/>
              <a:gd name="connsiteY1567" fmla="*/ 4807585 h 6857999"/>
              <a:gd name="connsiteX1568" fmla="*/ 8328978 w 8623300"/>
              <a:gd name="connsiteY1568" fmla="*/ 4831715 h 6857999"/>
              <a:gd name="connsiteX1569" fmla="*/ 8309610 w 8623300"/>
              <a:gd name="connsiteY1569" fmla="*/ 4855528 h 6857999"/>
              <a:gd name="connsiteX1570" fmla="*/ 8289290 w 8623300"/>
              <a:gd name="connsiteY1570" fmla="*/ 4879023 h 6857999"/>
              <a:gd name="connsiteX1571" fmla="*/ 8283892 w 8623300"/>
              <a:gd name="connsiteY1571" fmla="*/ 4888548 h 6857999"/>
              <a:gd name="connsiteX1572" fmla="*/ 8277542 w 8623300"/>
              <a:gd name="connsiteY1572" fmla="*/ 4898390 h 6857999"/>
              <a:gd name="connsiteX1573" fmla="*/ 8270875 w 8623300"/>
              <a:gd name="connsiteY1573" fmla="*/ 4907280 h 6857999"/>
              <a:gd name="connsiteX1574" fmla="*/ 8263572 w 8623300"/>
              <a:gd name="connsiteY1574" fmla="*/ 4916170 h 6857999"/>
              <a:gd name="connsiteX1575" fmla="*/ 8256588 w 8623300"/>
              <a:gd name="connsiteY1575" fmla="*/ 4924743 h 6857999"/>
              <a:gd name="connsiteX1576" fmla="*/ 8248650 w 8623300"/>
              <a:gd name="connsiteY1576" fmla="*/ 4932998 h 6857999"/>
              <a:gd name="connsiteX1577" fmla="*/ 8233092 w 8623300"/>
              <a:gd name="connsiteY1577" fmla="*/ 4948873 h 6857999"/>
              <a:gd name="connsiteX1578" fmla="*/ 8217218 w 8623300"/>
              <a:gd name="connsiteY1578" fmla="*/ 4965383 h 6857999"/>
              <a:gd name="connsiteX1579" fmla="*/ 8208962 w 8623300"/>
              <a:gd name="connsiteY1579" fmla="*/ 4973638 h 6857999"/>
              <a:gd name="connsiteX1580" fmla="*/ 8201025 w 8623300"/>
              <a:gd name="connsiteY1580" fmla="*/ 4982210 h 6857999"/>
              <a:gd name="connsiteX1581" fmla="*/ 8193722 w 8623300"/>
              <a:gd name="connsiteY1581" fmla="*/ 4990465 h 6857999"/>
              <a:gd name="connsiteX1582" fmla="*/ 8186738 w 8623300"/>
              <a:gd name="connsiteY1582" fmla="*/ 4999990 h 6857999"/>
              <a:gd name="connsiteX1583" fmla="*/ 8179435 w 8623300"/>
              <a:gd name="connsiteY1583" fmla="*/ 5009198 h 6857999"/>
              <a:gd name="connsiteX1584" fmla="*/ 8173085 w 8623300"/>
              <a:gd name="connsiteY1584" fmla="*/ 5019358 h 6857999"/>
              <a:gd name="connsiteX1585" fmla="*/ 8163560 w 8623300"/>
              <a:gd name="connsiteY1585" fmla="*/ 5034598 h 6857999"/>
              <a:gd name="connsiteX1586" fmla="*/ 8153082 w 8623300"/>
              <a:gd name="connsiteY1586" fmla="*/ 5049838 h 6857999"/>
              <a:gd name="connsiteX1587" fmla="*/ 8142288 w 8623300"/>
              <a:gd name="connsiteY1587" fmla="*/ 5064760 h 6857999"/>
              <a:gd name="connsiteX1588" fmla="*/ 8131175 w 8623300"/>
              <a:gd name="connsiteY1588" fmla="*/ 5079683 h 6857999"/>
              <a:gd name="connsiteX1589" fmla="*/ 8119745 w 8623300"/>
              <a:gd name="connsiteY1589" fmla="*/ 5093653 h 6857999"/>
              <a:gd name="connsiteX1590" fmla="*/ 8107998 w 8623300"/>
              <a:gd name="connsiteY1590" fmla="*/ 5108258 h 6857999"/>
              <a:gd name="connsiteX1591" fmla="*/ 8095615 w 8623300"/>
              <a:gd name="connsiteY1591" fmla="*/ 5122228 h 6857999"/>
              <a:gd name="connsiteX1592" fmla="*/ 8083550 w 8623300"/>
              <a:gd name="connsiteY1592" fmla="*/ 5136198 h 6857999"/>
              <a:gd name="connsiteX1593" fmla="*/ 8058468 w 8623300"/>
              <a:gd name="connsiteY1593" fmla="*/ 5164138 h 6857999"/>
              <a:gd name="connsiteX1594" fmla="*/ 8033068 w 8623300"/>
              <a:gd name="connsiteY1594" fmla="*/ 5191760 h 6857999"/>
              <a:gd name="connsiteX1595" fmla="*/ 8007985 w 8623300"/>
              <a:gd name="connsiteY1595" fmla="*/ 5219065 h 6857999"/>
              <a:gd name="connsiteX1596" fmla="*/ 7995602 w 8623300"/>
              <a:gd name="connsiteY1596" fmla="*/ 5233353 h 6857999"/>
              <a:gd name="connsiteX1597" fmla="*/ 7983220 w 8623300"/>
              <a:gd name="connsiteY1597" fmla="*/ 5247005 h 6857999"/>
              <a:gd name="connsiteX1598" fmla="*/ 7867332 w 8623300"/>
              <a:gd name="connsiteY1598" fmla="*/ 5389245 h 6857999"/>
              <a:gd name="connsiteX1599" fmla="*/ 7842568 w 8623300"/>
              <a:gd name="connsiteY1599" fmla="*/ 5414963 h 6857999"/>
              <a:gd name="connsiteX1600" fmla="*/ 7818438 w 8623300"/>
              <a:gd name="connsiteY1600" fmla="*/ 5440680 h 6857999"/>
              <a:gd name="connsiteX1601" fmla="*/ 7769542 w 8623300"/>
              <a:gd name="connsiteY1601" fmla="*/ 5492433 h 6857999"/>
              <a:gd name="connsiteX1602" fmla="*/ 7745095 w 8623300"/>
              <a:gd name="connsiteY1602" fmla="*/ 5518150 h 6857999"/>
              <a:gd name="connsiteX1603" fmla="*/ 7720012 w 8623300"/>
              <a:gd name="connsiteY1603" fmla="*/ 5543233 h 6857999"/>
              <a:gd name="connsiteX1604" fmla="*/ 7694930 w 8623300"/>
              <a:gd name="connsiteY1604" fmla="*/ 5568315 h 6857999"/>
              <a:gd name="connsiteX1605" fmla="*/ 7669212 w 8623300"/>
              <a:gd name="connsiteY1605" fmla="*/ 5592763 h 6857999"/>
              <a:gd name="connsiteX1606" fmla="*/ 7643178 w 8623300"/>
              <a:gd name="connsiteY1606" fmla="*/ 5617528 h 6857999"/>
              <a:gd name="connsiteX1607" fmla="*/ 7617778 w 8623300"/>
              <a:gd name="connsiteY1607" fmla="*/ 5642293 h 6857999"/>
              <a:gd name="connsiteX1608" fmla="*/ 7592695 w 8623300"/>
              <a:gd name="connsiteY1608" fmla="*/ 5668010 h 6857999"/>
              <a:gd name="connsiteX1609" fmla="*/ 7567930 w 8623300"/>
              <a:gd name="connsiteY1609" fmla="*/ 5693728 h 6857999"/>
              <a:gd name="connsiteX1610" fmla="*/ 7543800 w 8623300"/>
              <a:gd name="connsiteY1610" fmla="*/ 5719445 h 6857999"/>
              <a:gd name="connsiteX1611" fmla="*/ 7519352 w 8623300"/>
              <a:gd name="connsiteY1611" fmla="*/ 5745798 h 6857999"/>
              <a:gd name="connsiteX1612" fmla="*/ 7471410 w 8623300"/>
              <a:gd name="connsiteY1612" fmla="*/ 5798185 h 6857999"/>
              <a:gd name="connsiteX1613" fmla="*/ 7423150 w 8623300"/>
              <a:gd name="connsiteY1613" fmla="*/ 5850890 h 6857999"/>
              <a:gd name="connsiteX1614" fmla="*/ 7398702 w 8623300"/>
              <a:gd name="connsiteY1614" fmla="*/ 5877243 h 6857999"/>
              <a:gd name="connsiteX1615" fmla="*/ 7374572 w 8623300"/>
              <a:gd name="connsiteY1615" fmla="*/ 5903278 h 6857999"/>
              <a:gd name="connsiteX1616" fmla="*/ 7350125 w 8623300"/>
              <a:gd name="connsiteY1616" fmla="*/ 5928995 h 6857999"/>
              <a:gd name="connsiteX1617" fmla="*/ 7324725 w 8623300"/>
              <a:gd name="connsiteY1617" fmla="*/ 5954395 h 6857999"/>
              <a:gd name="connsiteX1618" fmla="*/ 7299325 w 8623300"/>
              <a:gd name="connsiteY1618" fmla="*/ 5979478 h 6857999"/>
              <a:gd name="connsiteX1619" fmla="*/ 7273608 w 8623300"/>
              <a:gd name="connsiteY1619" fmla="*/ 6004243 h 6857999"/>
              <a:gd name="connsiteX1620" fmla="*/ 7258368 w 8623300"/>
              <a:gd name="connsiteY1620" fmla="*/ 6018213 h 6857999"/>
              <a:gd name="connsiteX1621" fmla="*/ 7244080 w 8623300"/>
              <a:gd name="connsiteY1621" fmla="*/ 6033135 h 6857999"/>
              <a:gd name="connsiteX1622" fmla="*/ 7229792 w 8623300"/>
              <a:gd name="connsiteY1622" fmla="*/ 6048375 h 6857999"/>
              <a:gd name="connsiteX1623" fmla="*/ 7215822 w 8623300"/>
              <a:gd name="connsiteY1623" fmla="*/ 6063615 h 6857999"/>
              <a:gd name="connsiteX1624" fmla="*/ 7188518 w 8623300"/>
              <a:gd name="connsiteY1624" fmla="*/ 6095048 h 6857999"/>
              <a:gd name="connsiteX1625" fmla="*/ 7160895 w 8623300"/>
              <a:gd name="connsiteY1625" fmla="*/ 6126163 h 6857999"/>
              <a:gd name="connsiteX1626" fmla="*/ 7147242 w 8623300"/>
              <a:gd name="connsiteY1626" fmla="*/ 6141720 h 6857999"/>
              <a:gd name="connsiteX1627" fmla="*/ 7132955 w 8623300"/>
              <a:gd name="connsiteY1627" fmla="*/ 6157595 h 6857999"/>
              <a:gd name="connsiteX1628" fmla="*/ 7118985 w 8623300"/>
              <a:gd name="connsiteY1628" fmla="*/ 6172835 h 6857999"/>
              <a:gd name="connsiteX1629" fmla="*/ 7104380 w 8623300"/>
              <a:gd name="connsiteY1629" fmla="*/ 6187758 h 6857999"/>
              <a:gd name="connsiteX1630" fmla="*/ 7089140 w 8623300"/>
              <a:gd name="connsiteY1630" fmla="*/ 6202045 h 6857999"/>
              <a:gd name="connsiteX1631" fmla="*/ 7073900 w 8623300"/>
              <a:gd name="connsiteY1631" fmla="*/ 6216333 h 6857999"/>
              <a:gd name="connsiteX1632" fmla="*/ 7057708 w 8623300"/>
              <a:gd name="connsiteY1632" fmla="*/ 6229668 h 6857999"/>
              <a:gd name="connsiteX1633" fmla="*/ 7049770 w 8623300"/>
              <a:gd name="connsiteY1633" fmla="*/ 6236335 h 6857999"/>
              <a:gd name="connsiteX1634" fmla="*/ 7041198 w 8623300"/>
              <a:gd name="connsiteY1634" fmla="*/ 6242685 h 6857999"/>
              <a:gd name="connsiteX1635" fmla="*/ 7037705 w 8623300"/>
              <a:gd name="connsiteY1635" fmla="*/ 6249035 h 6857999"/>
              <a:gd name="connsiteX1636" fmla="*/ 7033895 w 8623300"/>
              <a:gd name="connsiteY1636" fmla="*/ 6255385 h 6857999"/>
              <a:gd name="connsiteX1637" fmla="*/ 7029768 w 8623300"/>
              <a:gd name="connsiteY1637" fmla="*/ 6261100 h 6857999"/>
              <a:gd name="connsiteX1638" fmla="*/ 7025958 w 8623300"/>
              <a:gd name="connsiteY1638" fmla="*/ 6266498 h 6857999"/>
              <a:gd name="connsiteX1639" fmla="*/ 7021195 w 8623300"/>
              <a:gd name="connsiteY1639" fmla="*/ 6272213 h 6857999"/>
              <a:gd name="connsiteX1640" fmla="*/ 7016432 w 8623300"/>
              <a:gd name="connsiteY1640" fmla="*/ 6277293 h 6857999"/>
              <a:gd name="connsiteX1641" fmla="*/ 7011670 w 8623300"/>
              <a:gd name="connsiteY1641" fmla="*/ 6282055 h 6857999"/>
              <a:gd name="connsiteX1642" fmla="*/ 7006590 w 8623300"/>
              <a:gd name="connsiteY1642" fmla="*/ 6287135 h 6857999"/>
              <a:gd name="connsiteX1643" fmla="*/ 6996112 w 8623300"/>
              <a:gd name="connsiteY1643" fmla="*/ 6296343 h 6857999"/>
              <a:gd name="connsiteX1644" fmla="*/ 6985318 w 8623300"/>
              <a:gd name="connsiteY1644" fmla="*/ 6304915 h 6857999"/>
              <a:gd name="connsiteX1645" fmla="*/ 6973570 w 8623300"/>
              <a:gd name="connsiteY1645" fmla="*/ 6313488 h 6857999"/>
              <a:gd name="connsiteX1646" fmla="*/ 6962140 w 8623300"/>
              <a:gd name="connsiteY1646" fmla="*/ 6321743 h 6857999"/>
              <a:gd name="connsiteX1647" fmla="*/ 6938962 w 8623300"/>
              <a:gd name="connsiteY1647" fmla="*/ 6337935 h 6857999"/>
              <a:gd name="connsiteX1648" fmla="*/ 6927850 w 8623300"/>
              <a:gd name="connsiteY1648" fmla="*/ 6346508 h 6857999"/>
              <a:gd name="connsiteX1649" fmla="*/ 6917055 w 8623300"/>
              <a:gd name="connsiteY1649" fmla="*/ 6355398 h 6857999"/>
              <a:gd name="connsiteX1650" fmla="*/ 6906578 w 8623300"/>
              <a:gd name="connsiteY1650" fmla="*/ 6364923 h 6857999"/>
              <a:gd name="connsiteX1651" fmla="*/ 6901815 w 8623300"/>
              <a:gd name="connsiteY1651" fmla="*/ 6369685 h 6857999"/>
              <a:gd name="connsiteX1652" fmla="*/ 6897052 w 8623300"/>
              <a:gd name="connsiteY1652" fmla="*/ 6374765 h 6857999"/>
              <a:gd name="connsiteX1653" fmla="*/ 6892608 w 8623300"/>
              <a:gd name="connsiteY1653" fmla="*/ 6380480 h 6857999"/>
              <a:gd name="connsiteX1654" fmla="*/ 6888480 w 8623300"/>
              <a:gd name="connsiteY1654" fmla="*/ 6385878 h 6857999"/>
              <a:gd name="connsiteX1655" fmla="*/ 6884352 w 8623300"/>
              <a:gd name="connsiteY1655" fmla="*/ 6391593 h 6857999"/>
              <a:gd name="connsiteX1656" fmla="*/ 6880542 w 8623300"/>
              <a:gd name="connsiteY1656" fmla="*/ 6397625 h 6857999"/>
              <a:gd name="connsiteX1657" fmla="*/ 6878002 w 8623300"/>
              <a:gd name="connsiteY1657" fmla="*/ 6402388 h 6857999"/>
              <a:gd name="connsiteX1658" fmla="*/ 6875462 w 8623300"/>
              <a:gd name="connsiteY1658" fmla="*/ 6407150 h 6857999"/>
              <a:gd name="connsiteX1659" fmla="*/ 6872922 w 8623300"/>
              <a:gd name="connsiteY1659" fmla="*/ 6411595 h 6857999"/>
              <a:gd name="connsiteX1660" fmla="*/ 6869748 w 8623300"/>
              <a:gd name="connsiteY1660" fmla="*/ 6415723 h 6857999"/>
              <a:gd name="connsiteX1661" fmla="*/ 6866890 w 8623300"/>
              <a:gd name="connsiteY1661" fmla="*/ 6420168 h 6857999"/>
              <a:gd name="connsiteX1662" fmla="*/ 6863398 w 8623300"/>
              <a:gd name="connsiteY1662" fmla="*/ 6423978 h 6857999"/>
              <a:gd name="connsiteX1663" fmla="*/ 6860222 w 8623300"/>
              <a:gd name="connsiteY1663" fmla="*/ 6427788 h 6857999"/>
              <a:gd name="connsiteX1664" fmla="*/ 6856730 w 8623300"/>
              <a:gd name="connsiteY1664" fmla="*/ 6431598 h 6857999"/>
              <a:gd name="connsiteX1665" fmla="*/ 6852602 w 8623300"/>
              <a:gd name="connsiteY1665" fmla="*/ 6434773 h 6857999"/>
              <a:gd name="connsiteX1666" fmla="*/ 6849110 w 8623300"/>
              <a:gd name="connsiteY1666" fmla="*/ 6438265 h 6857999"/>
              <a:gd name="connsiteX1667" fmla="*/ 6844982 w 8623300"/>
              <a:gd name="connsiteY1667" fmla="*/ 6441440 h 6857999"/>
              <a:gd name="connsiteX1668" fmla="*/ 6840855 w 8623300"/>
              <a:gd name="connsiteY1668" fmla="*/ 6443980 h 6857999"/>
              <a:gd name="connsiteX1669" fmla="*/ 6831330 w 8623300"/>
              <a:gd name="connsiteY1669" fmla="*/ 6449695 h 6857999"/>
              <a:gd name="connsiteX1670" fmla="*/ 6821805 w 8623300"/>
              <a:gd name="connsiteY1670" fmla="*/ 6454458 h 6857999"/>
              <a:gd name="connsiteX1671" fmla="*/ 6819900 w 8623300"/>
              <a:gd name="connsiteY1671" fmla="*/ 6459220 h 6857999"/>
              <a:gd name="connsiteX1672" fmla="*/ 6817678 w 8623300"/>
              <a:gd name="connsiteY1672" fmla="*/ 6463983 h 6857999"/>
              <a:gd name="connsiteX1673" fmla="*/ 6815138 w 8623300"/>
              <a:gd name="connsiteY1673" fmla="*/ 6467793 h 6857999"/>
              <a:gd name="connsiteX1674" fmla="*/ 6811962 w 8623300"/>
              <a:gd name="connsiteY1674" fmla="*/ 6471603 h 6857999"/>
              <a:gd name="connsiteX1675" fmla="*/ 6809105 w 8623300"/>
              <a:gd name="connsiteY1675" fmla="*/ 6474778 h 6857999"/>
              <a:gd name="connsiteX1676" fmla="*/ 6805930 w 8623300"/>
              <a:gd name="connsiteY1676" fmla="*/ 6477635 h 6857999"/>
              <a:gd name="connsiteX1677" fmla="*/ 6802120 w 8623300"/>
              <a:gd name="connsiteY1677" fmla="*/ 6480175 h 6857999"/>
              <a:gd name="connsiteX1678" fmla="*/ 6798310 w 8623300"/>
              <a:gd name="connsiteY1678" fmla="*/ 6482715 h 6857999"/>
              <a:gd name="connsiteX1679" fmla="*/ 6794182 w 8623300"/>
              <a:gd name="connsiteY1679" fmla="*/ 6484938 h 6857999"/>
              <a:gd name="connsiteX1680" fmla="*/ 6790055 w 8623300"/>
              <a:gd name="connsiteY1680" fmla="*/ 6486843 h 6857999"/>
              <a:gd name="connsiteX1681" fmla="*/ 6781482 w 8623300"/>
              <a:gd name="connsiteY1681" fmla="*/ 6490653 h 6857999"/>
              <a:gd name="connsiteX1682" fmla="*/ 6764020 w 8623300"/>
              <a:gd name="connsiteY1682" fmla="*/ 6497320 h 6857999"/>
              <a:gd name="connsiteX1683" fmla="*/ 6735128 w 8623300"/>
              <a:gd name="connsiteY1683" fmla="*/ 6524625 h 6857999"/>
              <a:gd name="connsiteX1684" fmla="*/ 6733222 w 8623300"/>
              <a:gd name="connsiteY1684" fmla="*/ 6527800 h 6857999"/>
              <a:gd name="connsiteX1685" fmla="*/ 6731635 w 8623300"/>
              <a:gd name="connsiteY1685" fmla="*/ 6530975 h 6857999"/>
              <a:gd name="connsiteX1686" fmla="*/ 6729412 w 8623300"/>
              <a:gd name="connsiteY1686" fmla="*/ 6533515 h 6857999"/>
              <a:gd name="connsiteX1687" fmla="*/ 6727190 w 8623300"/>
              <a:gd name="connsiteY1687" fmla="*/ 6536055 h 6857999"/>
              <a:gd name="connsiteX1688" fmla="*/ 6724968 w 8623300"/>
              <a:gd name="connsiteY1688" fmla="*/ 6538278 h 6857999"/>
              <a:gd name="connsiteX1689" fmla="*/ 6722428 w 8623300"/>
              <a:gd name="connsiteY1689" fmla="*/ 6540183 h 6857999"/>
              <a:gd name="connsiteX1690" fmla="*/ 6716712 w 8623300"/>
              <a:gd name="connsiteY1690" fmla="*/ 6543993 h 6857999"/>
              <a:gd name="connsiteX1691" fmla="*/ 6711315 w 8623300"/>
              <a:gd name="connsiteY1691" fmla="*/ 6546850 h 6857999"/>
              <a:gd name="connsiteX1692" fmla="*/ 6704965 w 8623300"/>
              <a:gd name="connsiteY1692" fmla="*/ 6549708 h 6857999"/>
              <a:gd name="connsiteX1693" fmla="*/ 6698932 w 8623300"/>
              <a:gd name="connsiteY1693" fmla="*/ 6552565 h 6857999"/>
              <a:gd name="connsiteX1694" fmla="*/ 6692900 w 8623300"/>
              <a:gd name="connsiteY1694" fmla="*/ 6555423 h 6857999"/>
              <a:gd name="connsiteX1695" fmla="*/ 6673215 w 8623300"/>
              <a:gd name="connsiteY1695" fmla="*/ 6572885 h 6857999"/>
              <a:gd name="connsiteX1696" fmla="*/ 6653212 w 8623300"/>
              <a:gd name="connsiteY1696" fmla="*/ 6590665 h 6857999"/>
              <a:gd name="connsiteX1697" fmla="*/ 6632892 w 8623300"/>
              <a:gd name="connsiteY1697" fmla="*/ 6608128 h 6857999"/>
              <a:gd name="connsiteX1698" fmla="*/ 6612890 w 8623300"/>
              <a:gd name="connsiteY1698" fmla="*/ 6625273 h 6857999"/>
              <a:gd name="connsiteX1699" fmla="*/ 6592570 w 8623300"/>
              <a:gd name="connsiteY1699" fmla="*/ 6642100 h 6857999"/>
              <a:gd name="connsiteX1700" fmla="*/ 6571615 w 8623300"/>
              <a:gd name="connsiteY1700" fmla="*/ 6658928 h 6857999"/>
              <a:gd name="connsiteX1701" fmla="*/ 6550660 w 8623300"/>
              <a:gd name="connsiteY1701" fmla="*/ 6674803 h 6857999"/>
              <a:gd name="connsiteX1702" fmla="*/ 6529705 w 8623300"/>
              <a:gd name="connsiteY1702" fmla="*/ 6690360 h 6857999"/>
              <a:gd name="connsiteX1703" fmla="*/ 6508115 w 8623300"/>
              <a:gd name="connsiteY1703" fmla="*/ 6706235 h 6857999"/>
              <a:gd name="connsiteX1704" fmla="*/ 6485890 w 8623300"/>
              <a:gd name="connsiteY1704" fmla="*/ 6720523 h 6857999"/>
              <a:gd name="connsiteX1705" fmla="*/ 6463665 w 8623300"/>
              <a:gd name="connsiteY1705" fmla="*/ 6735128 h 6857999"/>
              <a:gd name="connsiteX1706" fmla="*/ 6440805 w 8623300"/>
              <a:gd name="connsiteY1706" fmla="*/ 6749098 h 6857999"/>
              <a:gd name="connsiteX1707" fmla="*/ 6417945 w 8623300"/>
              <a:gd name="connsiteY1707" fmla="*/ 6762115 h 6857999"/>
              <a:gd name="connsiteX1708" fmla="*/ 6394133 w 8623300"/>
              <a:gd name="connsiteY1708" fmla="*/ 6774498 h 6857999"/>
              <a:gd name="connsiteX1709" fmla="*/ 6369685 w 8623300"/>
              <a:gd name="connsiteY1709" fmla="*/ 6786563 h 6857999"/>
              <a:gd name="connsiteX1710" fmla="*/ 6357620 w 8623300"/>
              <a:gd name="connsiteY1710" fmla="*/ 6791960 h 6857999"/>
              <a:gd name="connsiteX1711" fmla="*/ 6345238 w 8623300"/>
              <a:gd name="connsiteY1711" fmla="*/ 6797358 h 6857999"/>
              <a:gd name="connsiteX1712" fmla="*/ 6314123 w 8623300"/>
              <a:gd name="connsiteY1712" fmla="*/ 6811328 h 6857999"/>
              <a:gd name="connsiteX1713" fmla="*/ 6298883 w 8623300"/>
              <a:gd name="connsiteY1713" fmla="*/ 6818313 h 6857999"/>
              <a:gd name="connsiteX1714" fmla="*/ 6282690 w 8623300"/>
              <a:gd name="connsiteY1714" fmla="*/ 6824345 h 6857999"/>
              <a:gd name="connsiteX1715" fmla="*/ 6267133 w 8623300"/>
              <a:gd name="connsiteY1715" fmla="*/ 6830378 h 6857999"/>
              <a:gd name="connsiteX1716" fmla="*/ 6250940 w 8623300"/>
              <a:gd name="connsiteY1716" fmla="*/ 6836093 h 6857999"/>
              <a:gd name="connsiteX1717" fmla="*/ 6235065 w 8623300"/>
              <a:gd name="connsiteY1717" fmla="*/ 6841173 h 6857999"/>
              <a:gd name="connsiteX1718" fmla="*/ 6219190 w 8623300"/>
              <a:gd name="connsiteY1718" fmla="*/ 6845618 h 6857999"/>
              <a:gd name="connsiteX1719" fmla="*/ 6202998 w 8623300"/>
              <a:gd name="connsiteY1719" fmla="*/ 6849428 h 6857999"/>
              <a:gd name="connsiteX1720" fmla="*/ 6186170 w 8623300"/>
              <a:gd name="connsiteY1720" fmla="*/ 6852920 h 6857999"/>
              <a:gd name="connsiteX1721" fmla="*/ 6169978 w 8623300"/>
              <a:gd name="connsiteY1721" fmla="*/ 6855460 h 6857999"/>
              <a:gd name="connsiteX1722" fmla="*/ 6153150 w 8623300"/>
              <a:gd name="connsiteY1722" fmla="*/ 6856730 h 6857999"/>
              <a:gd name="connsiteX1723" fmla="*/ 6144578 w 8623300"/>
              <a:gd name="connsiteY1723" fmla="*/ 6857683 h 6857999"/>
              <a:gd name="connsiteX1724" fmla="*/ 6136005 w 8623300"/>
              <a:gd name="connsiteY1724" fmla="*/ 6857683 h 6857999"/>
              <a:gd name="connsiteX1725" fmla="*/ 6127777 w 8623300"/>
              <a:gd name="connsiteY1725" fmla="*/ 6857999 h 6857999"/>
              <a:gd name="connsiteX1726" fmla="*/ 6127722 w 8623300"/>
              <a:gd name="connsiteY1726" fmla="*/ 6857999 h 6857999"/>
              <a:gd name="connsiteX1727" fmla="*/ 6118860 w 8623300"/>
              <a:gd name="connsiteY1727" fmla="*/ 6857683 h 6857999"/>
              <a:gd name="connsiteX1728" fmla="*/ 6110288 w 8623300"/>
              <a:gd name="connsiteY1728" fmla="*/ 6857365 h 6857999"/>
              <a:gd name="connsiteX1729" fmla="*/ 6101715 w 8623300"/>
              <a:gd name="connsiteY1729" fmla="*/ 6856413 h 6857999"/>
              <a:gd name="connsiteX1730" fmla="*/ 6092825 w 8623300"/>
              <a:gd name="connsiteY1730" fmla="*/ 6855778 h 6857999"/>
              <a:gd name="connsiteX1731" fmla="*/ 6083935 w 8623300"/>
              <a:gd name="connsiteY1731" fmla="*/ 6854508 h 6857999"/>
              <a:gd name="connsiteX1732" fmla="*/ 6062028 w 8623300"/>
              <a:gd name="connsiteY1732" fmla="*/ 6855778 h 6857999"/>
              <a:gd name="connsiteX1733" fmla="*/ 6040120 w 8623300"/>
              <a:gd name="connsiteY1733" fmla="*/ 6856730 h 6857999"/>
              <a:gd name="connsiteX1734" fmla="*/ 6018530 w 8623300"/>
              <a:gd name="connsiteY1734" fmla="*/ 6857683 h 6857999"/>
              <a:gd name="connsiteX1735" fmla="*/ 6007100 w 8623300"/>
              <a:gd name="connsiteY1735" fmla="*/ 6857683 h 6857999"/>
              <a:gd name="connsiteX1736" fmla="*/ 5996305 w 8623300"/>
              <a:gd name="connsiteY1736" fmla="*/ 6857365 h 6857999"/>
              <a:gd name="connsiteX1737" fmla="*/ 5985510 w 8623300"/>
              <a:gd name="connsiteY1737" fmla="*/ 6856413 h 6857999"/>
              <a:gd name="connsiteX1738" fmla="*/ 5974715 w 8623300"/>
              <a:gd name="connsiteY1738" fmla="*/ 6855460 h 6857999"/>
              <a:gd name="connsiteX1739" fmla="*/ 5963920 w 8623300"/>
              <a:gd name="connsiteY1739" fmla="*/ 6854190 h 6857999"/>
              <a:gd name="connsiteX1740" fmla="*/ 5953125 w 8623300"/>
              <a:gd name="connsiteY1740" fmla="*/ 6852285 h 6857999"/>
              <a:gd name="connsiteX1741" fmla="*/ 5942330 w 8623300"/>
              <a:gd name="connsiteY1741" fmla="*/ 6849745 h 6857999"/>
              <a:gd name="connsiteX1742" fmla="*/ 5932170 w 8623300"/>
              <a:gd name="connsiteY1742" fmla="*/ 6846888 h 6857999"/>
              <a:gd name="connsiteX1743" fmla="*/ 5921375 w 8623300"/>
              <a:gd name="connsiteY1743" fmla="*/ 6843395 h 6857999"/>
              <a:gd name="connsiteX1744" fmla="*/ 5910898 w 8623300"/>
              <a:gd name="connsiteY1744" fmla="*/ 6839268 h 6857999"/>
              <a:gd name="connsiteX1745" fmla="*/ 5907088 w 8623300"/>
              <a:gd name="connsiteY1745" fmla="*/ 6836410 h 6857999"/>
              <a:gd name="connsiteX1746" fmla="*/ 5903595 w 8623300"/>
              <a:gd name="connsiteY1746" fmla="*/ 6832918 h 6857999"/>
              <a:gd name="connsiteX1747" fmla="*/ 5900738 w 8623300"/>
              <a:gd name="connsiteY1747" fmla="*/ 6830060 h 6857999"/>
              <a:gd name="connsiteX1748" fmla="*/ 5898198 w 8623300"/>
              <a:gd name="connsiteY1748" fmla="*/ 6826885 h 6857999"/>
              <a:gd name="connsiteX1749" fmla="*/ 5895975 w 8623300"/>
              <a:gd name="connsiteY1749" fmla="*/ 6823393 h 6857999"/>
              <a:gd name="connsiteX1750" fmla="*/ 5893753 w 8623300"/>
              <a:gd name="connsiteY1750" fmla="*/ 6819583 h 6857999"/>
              <a:gd name="connsiteX1751" fmla="*/ 5891848 w 8623300"/>
              <a:gd name="connsiteY1751" fmla="*/ 6816408 h 6857999"/>
              <a:gd name="connsiteX1752" fmla="*/ 5890260 w 8623300"/>
              <a:gd name="connsiteY1752" fmla="*/ 6812598 h 6857999"/>
              <a:gd name="connsiteX1753" fmla="*/ 5888990 w 8623300"/>
              <a:gd name="connsiteY1753" fmla="*/ 6808788 h 6857999"/>
              <a:gd name="connsiteX1754" fmla="*/ 5887720 w 8623300"/>
              <a:gd name="connsiteY1754" fmla="*/ 6805295 h 6857999"/>
              <a:gd name="connsiteX1755" fmla="*/ 5886133 w 8623300"/>
              <a:gd name="connsiteY1755" fmla="*/ 6797675 h 6857999"/>
              <a:gd name="connsiteX1756" fmla="*/ 5885498 w 8623300"/>
              <a:gd name="connsiteY1756" fmla="*/ 6790373 h 6857999"/>
              <a:gd name="connsiteX1757" fmla="*/ 5885180 w 8623300"/>
              <a:gd name="connsiteY1757" fmla="*/ 6782435 h 6857999"/>
              <a:gd name="connsiteX1758" fmla="*/ 5885498 w 8623300"/>
              <a:gd name="connsiteY1758" fmla="*/ 6774498 h 6857999"/>
              <a:gd name="connsiteX1759" fmla="*/ 5886133 w 8623300"/>
              <a:gd name="connsiteY1759" fmla="*/ 6767195 h 6857999"/>
              <a:gd name="connsiteX1760" fmla="*/ 5887403 w 8623300"/>
              <a:gd name="connsiteY1760" fmla="*/ 6759893 h 6857999"/>
              <a:gd name="connsiteX1761" fmla="*/ 5888355 w 8623300"/>
              <a:gd name="connsiteY1761" fmla="*/ 6752273 h 6857999"/>
              <a:gd name="connsiteX1762" fmla="*/ 5890578 w 8623300"/>
              <a:gd name="connsiteY1762" fmla="*/ 6738620 h 6857999"/>
              <a:gd name="connsiteX1763" fmla="*/ 5891848 w 8623300"/>
              <a:gd name="connsiteY1763" fmla="*/ 6732270 h 6857999"/>
              <a:gd name="connsiteX1764" fmla="*/ 5892483 w 8623300"/>
              <a:gd name="connsiteY1764" fmla="*/ 6726238 h 6857999"/>
              <a:gd name="connsiteX1765" fmla="*/ 5893435 w 8623300"/>
              <a:gd name="connsiteY1765" fmla="*/ 6715443 h 6857999"/>
              <a:gd name="connsiteX1766" fmla="*/ 5892800 w 8623300"/>
              <a:gd name="connsiteY1766" fmla="*/ 6705918 h 6857999"/>
              <a:gd name="connsiteX1767" fmla="*/ 5892165 w 8623300"/>
              <a:gd name="connsiteY1767" fmla="*/ 6697663 h 6857999"/>
              <a:gd name="connsiteX1768" fmla="*/ 5891530 w 8623300"/>
              <a:gd name="connsiteY1768" fmla="*/ 6694170 h 6857999"/>
              <a:gd name="connsiteX1769" fmla="*/ 5890578 w 8623300"/>
              <a:gd name="connsiteY1769" fmla="*/ 6690995 h 6857999"/>
              <a:gd name="connsiteX1770" fmla="*/ 5889625 w 8623300"/>
              <a:gd name="connsiteY1770" fmla="*/ 6687820 h 6857999"/>
              <a:gd name="connsiteX1771" fmla="*/ 5888355 w 8623300"/>
              <a:gd name="connsiteY1771" fmla="*/ 6685280 h 6857999"/>
              <a:gd name="connsiteX1772" fmla="*/ 5887403 w 8623300"/>
              <a:gd name="connsiteY1772" fmla="*/ 6682740 h 6857999"/>
              <a:gd name="connsiteX1773" fmla="*/ 5885815 w 8623300"/>
              <a:gd name="connsiteY1773" fmla="*/ 6680518 h 6857999"/>
              <a:gd name="connsiteX1774" fmla="*/ 5883910 w 8623300"/>
              <a:gd name="connsiteY1774" fmla="*/ 6678613 h 6857999"/>
              <a:gd name="connsiteX1775" fmla="*/ 5882005 w 8623300"/>
              <a:gd name="connsiteY1775" fmla="*/ 6676708 h 6857999"/>
              <a:gd name="connsiteX1776" fmla="*/ 5880418 w 8623300"/>
              <a:gd name="connsiteY1776" fmla="*/ 6675120 h 6857999"/>
              <a:gd name="connsiteX1777" fmla="*/ 5878513 w 8623300"/>
              <a:gd name="connsiteY1777" fmla="*/ 6673850 h 6857999"/>
              <a:gd name="connsiteX1778" fmla="*/ 5874068 w 8623300"/>
              <a:gd name="connsiteY1778" fmla="*/ 6671628 h 6857999"/>
              <a:gd name="connsiteX1779" fmla="*/ 5868670 w 8623300"/>
              <a:gd name="connsiteY1779" fmla="*/ 6670040 h 6857999"/>
              <a:gd name="connsiteX1780" fmla="*/ 5863273 w 8623300"/>
              <a:gd name="connsiteY1780" fmla="*/ 6669405 h 6857999"/>
              <a:gd name="connsiteX1781" fmla="*/ 5857240 w 8623300"/>
              <a:gd name="connsiteY1781" fmla="*/ 6668453 h 6857999"/>
              <a:gd name="connsiteX1782" fmla="*/ 5850890 w 8623300"/>
              <a:gd name="connsiteY1782" fmla="*/ 6668135 h 6857999"/>
              <a:gd name="connsiteX1783" fmla="*/ 5844223 w 8623300"/>
              <a:gd name="connsiteY1783" fmla="*/ 6668135 h 6857999"/>
              <a:gd name="connsiteX1784" fmla="*/ 5829935 w 8623300"/>
              <a:gd name="connsiteY1784" fmla="*/ 6668135 h 6857999"/>
              <a:gd name="connsiteX1785" fmla="*/ 5827078 w 8623300"/>
              <a:gd name="connsiteY1785" fmla="*/ 6667818 h 6857999"/>
              <a:gd name="connsiteX1786" fmla="*/ 5824220 w 8623300"/>
              <a:gd name="connsiteY1786" fmla="*/ 6667183 h 6857999"/>
              <a:gd name="connsiteX1787" fmla="*/ 5820728 w 8623300"/>
              <a:gd name="connsiteY1787" fmla="*/ 6665595 h 6857999"/>
              <a:gd name="connsiteX1788" fmla="*/ 5817870 w 8623300"/>
              <a:gd name="connsiteY1788" fmla="*/ 6663690 h 6857999"/>
              <a:gd name="connsiteX1789" fmla="*/ 5811838 w 8623300"/>
              <a:gd name="connsiteY1789" fmla="*/ 6659880 h 6857999"/>
              <a:gd name="connsiteX1790" fmla="*/ 5805805 w 8623300"/>
              <a:gd name="connsiteY1790" fmla="*/ 6656705 h 6857999"/>
              <a:gd name="connsiteX1791" fmla="*/ 5799455 w 8623300"/>
              <a:gd name="connsiteY1791" fmla="*/ 6657023 h 6857999"/>
              <a:gd name="connsiteX1792" fmla="*/ 5793423 w 8623300"/>
              <a:gd name="connsiteY1792" fmla="*/ 6657340 h 6857999"/>
              <a:gd name="connsiteX1793" fmla="*/ 5788025 w 8623300"/>
              <a:gd name="connsiteY1793" fmla="*/ 6657023 h 6857999"/>
              <a:gd name="connsiteX1794" fmla="*/ 5782310 w 8623300"/>
              <a:gd name="connsiteY1794" fmla="*/ 6656705 h 6857999"/>
              <a:gd name="connsiteX1795" fmla="*/ 5777548 w 8623300"/>
              <a:gd name="connsiteY1795" fmla="*/ 6655753 h 6857999"/>
              <a:gd name="connsiteX1796" fmla="*/ 5773103 w 8623300"/>
              <a:gd name="connsiteY1796" fmla="*/ 6654800 h 6857999"/>
              <a:gd name="connsiteX1797" fmla="*/ 5768658 w 8623300"/>
              <a:gd name="connsiteY1797" fmla="*/ 6653213 h 6857999"/>
              <a:gd name="connsiteX1798" fmla="*/ 5764848 w 8623300"/>
              <a:gd name="connsiteY1798" fmla="*/ 6651308 h 6857999"/>
              <a:gd name="connsiteX1799" fmla="*/ 5761038 w 8623300"/>
              <a:gd name="connsiteY1799" fmla="*/ 6649085 h 6857999"/>
              <a:gd name="connsiteX1800" fmla="*/ 5757545 w 8623300"/>
              <a:gd name="connsiteY1800" fmla="*/ 6646863 h 6857999"/>
              <a:gd name="connsiteX1801" fmla="*/ 5754370 w 8623300"/>
              <a:gd name="connsiteY1801" fmla="*/ 6644323 h 6857999"/>
              <a:gd name="connsiteX1802" fmla="*/ 5751513 w 8623300"/>
              <a:gd name="connsiteY1802" fmla="*/ 6641783 h 6857999"/>
              <a:gd name="connsiteX1803" fmla="*/ 5748973 w 8623300"/>
              <a:gd name="connsiteY1803" fmla="*/ 6638925 h 6857999"/>
              <a:gd name="connsiteX1804" fmla="*/ 5746115 w 8623300"/>
              <a:gd name="connsiteY1804" fmla="*/ 6635433 h 6857999"/>
              <a:gd name="connsiteX1805" fmla="*/ 5743893 w 8623300"/>
              <a:gd name="connsiteY1805" fmla="*/ 6631940 h 6857999"/>
              <a:gd name="connsiteX1806" fmla="*/ 5741670 w 8623300"/>
              <a:gd name="connsiteY1806" fmla="*/ 6628765 h 6857999"/>
              <a:gd name="connsiteX1807" fmla="*/ 5738178 w 8623300"/>
              <a:gd name="connsiteY1807" fmla="*/ 6621145 h 6857999"/>
              <a:gd name="connsiteX1808" fmla="*/ 5734685 w 8623300"/>
              <a:gd name="connsiteY1808" fmla="*/ 6613525 h 6857999"/>
              <a:gd name="connsiteX1809" fmla="*/ 5732145 w 8623300"/>
              <a:gd name="connsiteY1809" fmla="*/ 6605588 h 6857999"/>
              <a:gd name="connsiteX1810" fmla="*/ 5729605 w 8623300"/>
              <a:gd name="connsiteY1810" fmla="*/ 6597333 h 6857999"/>
              <a:gd name="connsiteX1811" fmla="*/ 5725160 w 8623300"/>
              <a:gd name="connsiteY1811" fmla="*/ 6581140 h 6857999"/>
              <a:gd name="connsiteX1812" fmla="*/ 5722938 w 8623300"/>
              <a:gd name="connsiteY1812" fmla="*/ 6572885 h 6857999"/>
              <a:gd name="connsiteX1813" fmla="*/ 5720715 w 8623300"/>
              <a:gd name="connsiteY1813" fmla="*/ 6565583 h 6857999"/>
              <a:gd name="connsiteX1814" fmla="*/ 5718493 w 8623300"/>
              <a:gd name="connsiteY1814" fmla="*/ 6559550 h 6857999"/>
              <a:gd name="connsiteX1815" fmla="*/ 5716905 w 8623300"/>
              <a:gd name="connsiteY1815" fmla="*/ 6553200 h 6857999"/>
              <a:gd name="connsiteX1816" fmla="*/ 5715953 w 8623300"/>
              <a:gd name="connsiteY1816" fmla="*/ 6546533 h 6857999"/>
              <a:gd name="connsiteX1817" fmla="*/ 5715318 w 8623300"/>
              <a:gd name="connsiteY1817" fmla="*/ 6540183 h 6857999"/>
              <a:gd name="connsiteX1818" fmla="*/ 5715000 w 8623300"/>
              <a:gd name="connsiteY1818" fmla="*/ 6533198 h 6857999"/>
              <a:gd name="connsiteX1819" fmla="*/ 5714683 w 8623300"/>
              <a:gd name="connsiteY1819" fmla="*/ 6526213 h 6857999"/>
              <a:gd name="connsiteX1820" fmla="*/ 5715318 w 8623300"/>
              <a:gd name="connsiteY1820" fmla="*/ 6512560 h 6857999"/>
              <a:gd name="connsiteX1821" fmla="*/ 5715953 w 8623300"/>
              <a:gd name="connsiteY1821" fmla="*/ 6498590 h 6857999"/>
              <a:gd name="connsiteX1822" fmla="*/ 5717540 w 8623300"/>
              <a:gd name="connsiteY1822" fmla="*/ 6484620 h 6857999"/>
              <a:gd name="connsiteX1823" fmla="*/ 5718493 w 8623300"/>
              <a:gd name="connsiteY1823" fmla="*/ 6470650 h 6857999"/>
              <a:gd name="connsiteX1824" fmla="*/ 5719128 w 8623300"/>
              <a:gd name="connsiteY1824" fmla="*/ 6456680 h 6857999"/>
              <a:gd name="connsiteX1825" fmla="*/ 5717858 w 8623300"/>
              <a:gd name="connsiteY1825" fmla="*/ 6444615 h 6857999"/>
              <a:gd name="connsiteX1826" fmla="*/ 5716905 w 8623300"/>
              <a:gd name="connsiteY1826" fmla="*/ 6432550 h 6857999"/>
              <a:gd name="connsiteX1827" fmla="*/ 5713730 w 8623300"/>
              <a:gd name="connsiteY1827" fmla="*/ 6408420 h 6857999"/>
              <a:gd name="connsiteX1828" fmla="*/ 5710555 w 8623300"/>
              <a:gd name="connsiteY1828" fmla="*/ 6383655 h 6857999"/>
              <a:gd name="connsiteX1829" fmla="*/ 5707698 w 8623300"/>
              <a:gd name="connsiteY1829" fmla="*/ 6359525 h 6857999"/>
              <a:gd name="connsiteX1830" fmla="*/ 5706110 w 8623300"/>
              <a:gd name="connsiteY1830" fmla="*/ 6347460 h 6857999"/>
              <a:gd name="connsiteX1831" fmla="*/ 5705158 w 8623300"/>
              <a:gd name="connsiteY1831" fmla="*/ 6335395 h 6857999"/>
              <a:gd name="connsiteX1832" fmla="*/ 5704840 w 8623300"/>
              <a:gd name="connsiteY1832" fmla="*/ 6323965 h 6857999"/>
              <a:gd name="connsiteX1833" fmla="*/ 5704840 w 8623300"/>
              <a:gd name="connsiteY1833" fmla="*/ 6311900 h 6857999"/>
              <a:gd name="connsiteX1834" fmla="*/ 5705793 w 8623300"/>
              <a:gd name="connsiteY1834" fmla="*/ 6300470 h 6857999"/>
              <a:gd name="connsiteX1835" fmla="*/ 5707063 w 8623300"/>
              <a:gd name="connsiteY1835" fmla="*/ 6289358 h 6857999"/>
              <a:gd name="connsiteX1836" fmla="*/ 5709285 w 8623300"/>
              <a:gd name="connsiteY1836" fmla="*/ 6278563 h 6857999"/>
              <a:gd name="connsiteX1837" fmla="*/ 5710555 w 8623300"/>
              <a:gd name="connsiteY1837" fmla="*/ 6272848 h 6857999"/>
              <a:gd name="connsiteX1838" fmla="*/ 5712460 w 8623300"/>
              <a:gd name="connsiteY1838" fmla="*/ 6267768 h 6857999"/>
              <a:gd name="connsiteX1839" fmla="*/ 5713730 w 8623300"/>
              <a:gd name="connsiteY1839" fmla="*/ 6261735 h 6857999"/>
              <a:gd name="connsiteX1840" fmla="*/ 5715318 w 8623300"/>
              <a:gd name="connsiteY1840" fmla="*/ 6256655 h 6857999"/>
              <a:gd name="connsiteX1841" fmla="*/ 5716588 w 8623300"/>
              <a:gd name="connsiteY1841" fmla="*/ 6251575 h 6857999"/>
              <a:gd name="connsiteX1842" fmla="*/ 5717223 w 8623300"/>
              <a:gd name="connsiteY1842" fmla="*/ 6246813 h 6857999"/>
              <a:gd name="connsiteX1843" fmla="*/ 5717540 w 8623300"/>
              <a:gd name="connsiteY1843" fmla="*/ 6242368 h 6857999"/>
              <a:gd name="connsiteX1844" fmla="*/ 5717540 w 8623300"/>
              <a:gd name="connsiteY1844" fmla="*/ 6238240 h 6857999"/>
              <a:gd name="connsiteX1845" fmla="*/ 5717540 w 8623300"/>
              <a:gd name="connsiteY1845" fmla="*/ 6234430 h 6857999"/>
              <a:gd name="connsiteX1846" fmla="*/ 5717223 w 8623300"/>
              <a:gd name="connsiteY1846" fmla="*/ 6231255 h 6857999"/>
              <a:gd name="connsiteX1847" fmla="*/ 5716905 w 8623300"/>
              <a:gd name="connsiteY1847" fmla="*/ 6227763 h 6857999"/>
              <a:gd name="connsiteX1848" fmla="*/ 5715953 w 8623300"/>
              <a:gd name="connsiteY1848" fmla="*/ 6224588 h 6857999"/>
              <a:gd name="connsiteX1849" fmla="*/ 5715000 w 8623300"/>
              <a:gd name="connsiteY1849" fmla="*/ 6222048 h 6857999"/>
              <a:gd name="connsiteX1850" fmla="*/ 5713413 w 8623300"/>
              <a:gd name="connsiteY1850" fmla="*/ 6218873 h 6857999"/>
              <a:gd name="connsiteX1851" fmla="*/ 5712460 w 8623300"/>
              <a:gd name="connsiteY1851" fmla="*/ 6216650 h 6857999"/>
              <a:gd name="connsiteX1852" fmla="*/ 5710555 w 8623300"/>
              <a:gd name="connsiteY1852" fmla="*/ 6214428 h 6857999"/>
              <a:gd name="connsiteX1853" fmla="*/ 5706745 w 8623300"/>
              <a:gd name="connsiteY1853" fmla="*/ 6209983 h 6857999"/>
              <a:gd name="connsiteX1854" fmla="*/ 5702618 w 8623300"/>
              <a:gd name="connsiteY1854" fmla="*/ 6206490 h 6857999"/>
              <a:gd name="connsiteX1855" fmla="*/ 5697538 w 8623300"/>
              <a:gd name="connsiteY1855" fmla="*/ 6203315 h 6857999"/>
              <a:gd name="connsiteX1856" fmla="*/ 5692140 w 8623300"/>
              <a:gd name="connsiteY1856" fmla="*/ 6200458 h 6857999"/>
              <a:gd name="connsiteX1857" fmla="*/ 5686743 w 8623300"/>
              <a:gd name="connsiteY1857" fmla="*/ 6197283 h 6857999"/>
              <a:gd name="connsiteX1858" fmla="*/ 5674995 w 8623300"/>
              <a:gd name="connsiteY1858" fmla="*/ 6192203 h 6857999"/>
              <a:gd name="connsiteX1859" fmla="*/ 5669280 w 8623300"/>
              <a:gd name="connsiteY1859" fmla="*/ 6189028 h 6857999"/>
              <a:gd name="connsiteX1860" fmla="*/ 5663248 w 8623300"/>
              <a:gd name="connsiteY1860" fmla="*/ 6185853 h 6857999"/>
              <a:gd name="connsiteX1861" fmla="*/ 5659755 w 8623300"/>
              <a:gd name="connsiteY1861" fmla="*/ 6186170 h 6857999"/>
              <a:gd name="connsiteX1862" fmla="*/ 5656580 w 8623300"/>
              <a:gd name="connsiteY1862" fmla="*/ 6185535 h 6857999"/>
              <a:gd name="connsiteX1863" fmla="*/ 5653405 w 8623300"/>
              <a:gd name="connsiteY1863" fmla="*/ 6184265 h 6857999"/>
              <a:gd name="connsiteX1864" fmla="*/ 5650865 w 8623300"/>
              <a:gd name="connsiteY1864" fmla="*/ 6182360 h 6857999"/>
              <a:gd name="connsiteX1865" fmla="*/ 5646738 w 8623300"/>
              <a:gd name="connsiteY1865" fmla="*/ 6180138 h 6857999"/>
              <a:gd name="connsiteX1866" fmla="*/ 5643245 w 8623300"/>
              <a:gd name="connsiteY1866" fmla="*/ 6177915 h 6857999"/>
              <a:gd name="connsiteX1867" fmla="*/ 5640070 w 8623300"/>
              <a:gd name="connsiteY1867" fmla="*/ 6175375 h 6857999"/>
              <a:gd name="connsiteX1868" fmla="*/ 5637530 w 8623300"/>
              <a:gd name="connsiteY1868" fmla="*/ 6172835 h 6857999"/>
              <a:gd name="connsiteX1869" fmla="*/ 5635625 w 8623300"/>
              <a:gd name="connsiteY1869" fmla="*/ 6170295 h 6857999"/>
              <a:gd name="connsiteX1870" fmla="*/ 5634355 w 8623300"/>
              <a:gd name="connsiteY1870" fmla="*/ 6167120 h 6857999"/>
              <a:gd name="connsiteX1871" fmla="*/ 5633085 w 8623300"/>
              <a:gd name="connsiteY1871" fmla="*/ 6164263 h 6857999"/>
              <a:gd name="connsiteX1872" fmla="*/ 5632450 w 8623300"/>
              <a:gd name="connsiteY1872" fmla="*/ 6161088 h 6857999"/>
              <a:gd name="connsiteX1873" fmla="*/ 5631815 w 8623300"/>
              <a:gd name="connsiteY1873" fmla="*/ 6157913 h 6857999"/>
              <a:gd name="connsiteX1874" fmla="*/ 5631815 w 8623300"/>
              <a:gd name="connsiteY1874" fmla="*/ 6154738 h 6857999"/>
              <a:gd name="connsiteX1875" fmla="*/ 5632450 w 8623300"/>
              <a:gd name="connsiteY1875" fmla="*/ 6151563 h 6857999"/>
              <a:gd name="connsiteX1876" fmla="*/ 5633085 w 8623300"/>
              <a:gd name="connsiteY1876" fmla="*/ 6148070 h 6857999"/>
              <a:gd name="connsiteX1877" fmla="*/ 5634355 w 8623300"/>
              <a:gd name="connsiteY1877" fmla="*/ 6145213 h 6857999"/>
              <a:gd name="connsiteX1878" fmla="*/ 5635308 w 8623300"/>
              <a:gd name="connsiteY1878" fmla="*/ 6142355 h 6857999"/>
              <a:gd name="connsiteX1879" fmla="*/ 5636895 w 8623300"/>
              <a:gd name="connsiteY1879" fmla="*/ 6138863 h 6857999"/>
              <a:gd name="connsiteX1880" fmla="*/ 5638800 w 8623300"/>
              <a:gd name="connsiteY1880" fmla="*/ 6136005 h 6857999"/>
              <a:gd name="connsiteX1881" fmla="*/ 5642610 w 8623300"/>
              <a:gd name="connsiteY1881" fmla="*/ 6129338 h 6857999"/>
              <a:gd name="connsiteX1882" fmla="*/ 5646103 w 8623300"/>
              <a:gd name="connsiteY1882" fmla="*/ 6123305 h 6857999"/>
              <a:gd name="connsiteX1883" fmla="*/ 5648325 w 8623300"/>
              <a:gd name="connsiteY1883" fmla="*/ 6117273 h 6857999"/>
              <a:gd name="connsiteX1884" fmla="*/ 5649913 w 8623300"/>
              <a:gd name="connsiteY1884" fmla="*/ 6112193 h 6857999"/>
              <a:gd name="connsiteX1885" fmla="*/ 5650548 w 8623300"/>
              <a:gd name="connsiteY1885" fmla="*/ 6107113 h 6857999"/>
              <a:gd name="connsiteX1886" fmla="*/ 5650230 w 8623300"/>
              <a:gd name="connsiteY1886" fmla="*/ 6102668 h 6857999"/>
              <a:gd name="connsiteX1887" fmla="*/ 5649595 w 8623300"/>
              <a:gd name="connsiteY1887" fmla="*/ 6098540 h 6857999"/>
              <a:gd name="connsiteX1888" fmla="*/ 5647690 w 8623300"/>
              <a:gd name="connsiteY1888" fmla="*/ 6095048 h 6857999"/>
              <a:gd name="connsiteX1889" fmla="*/ 5645468 w 8623300"/>
              <a:gd name="connsiteY1889" fmla="*/ 6091238 h 6857999"/>
              <a:gd name="connsiteX1890" fmla="*/ 5642293 w 8623300"/>
              <a:gd name="connsiteY1890" fmla="*/ 6088380 h 6857999"/>
              <a:gd name="connsiteX1891" fmla="*/ 5638800 w 8623300"/>
              <a:gd name="connsiteY1891" fmla="*/ 6085523 h 6857999"/>
              <a:gd name="connsiteX1892" fmla="*/ 5634355 w 8623300"/>
              <a:gd name="connsiteY1892" fmla="*/ 6082983 h 6857999"/>
              <a:gd name="connsiteX1893" fmla="*/ 5628958 w 8623300"/>
              <a:gd name="connsiteY1893" fmla="*/ 6080760 h 6857999"/>
              <a:gd name="connsiteX1894" fmla="*/ 5623560 w 8623300"/>
              <a:gd name="connsiteY1894" fmla="*/ 6078855 h 6857999"/>
              <a:gd name="connsiteX1895" fmla="*/ 5617528 w 8623300"/>
              <a:gd name="connsiteY1895" fmla="*/ 6077585 h 6857999"/>
              <a:gd name="connsiteX1896" fmla="*/ 5610225 w 8623300"/>
              <a:gd name="connsiteY1896" fmla="*/ 6075998 h 6857999"/>
              <a:gd name="connsiteX1897" fmla="*/ 5600383 w 8623300"/>
              <a:gd name="connsiteY1897" fmla="*/ 6084570 h 6857999"/>
              <a:gd name="connsiteX1898" fmla="*/ 5590223 w 8623300"/>
              <a:gd name="connsiteY1898" fmla="*/ 6093143 h 6857999"/>
              <a:gd name="connsiteX1899" fmla="*/ 5579428 w 8623300"/>
              <a:gd name="connsiteY1899" fmla="*/ 6101080 h 6857999"/>
              <a:gd name="connsiteX1900" fmla="*/ 5568633 w 8623300"/>
              <a:gd name="connsiteY1900" fmla="*/ 6108383 h 6857999"/>
              <a:gd name="connsiteX1901" fmla="*/ 5557520 w 8623300"/>
              <a:gd name="connsiteY1901" fmla="*/ 6115368 h 6857999"/>
              <a:gd name="connsiteX1902" fmla="*/ 5546090 w 8623300"/>
              <a:gd name="connsiteY1902" fmla="*/ 6122353 h 6857999"/>
              <a:gd name="connsiteX1903" fmla="*/ 5523230 w 8623300"/>
              <a:gd name="connsiteY1903" fmla="*/ 6135688 h 6857999"/>
              <a:gd name="connsiteX1904" fmla="*/ 5499735 w 8623300"/>
              <a:gd name="connsiteY1904" fmla="*/ 6148705 h 6857999"/>
              <a:gd name="connsiteX1905" fmla="*/ 5476875 w 8623300"/>
              <a:gd name="connsiteY1905" fmla="*/ 6161723 h 6857999"/>
              <a:gd name="connsiteX1906" fmla="*/ 5465445 w 8623300"/>
              <a:gd name="connsiteY1906" fmla="*/ 6168390 h 6857999"/>
              <a:gd name="connsiteX1907" fmla="*/ 5454015 w 8623300"/>
              <a:gd name="connsiteY1907" fmla="*/ 6175375 h 6857999"/>
              <a:gd name="connsiteX1908" fmla="*/ 5443220 w 8623300"/>
              <a:gd name="connsiteY1908" fmla="*/ 6182360 h 6857999"/>
              <a:gd name="connsiteX1909" fmla="*/ 5432425 w 8623300"/>
              <a:gd name="connsiteY1909" fmla="*/ 6190298 h 6857999"/>
              <a:gd name="connsiteX1910" fmla="*/ 5430838 w 8623300"/>
              <a:gd name="connsiteY1910" fmla="*/ 6194425 h 6857999"/>
              <a:gd name="connsiteX1911" fmla="*/ 5429568 w 8623300"/>
              <a:gd name="connsiteY1911" fmla="*/ 6198553 h 6857999"/>
              <a:gd name="connsiteX1912" fmla="*/ 5427663 w 8623300"/>
              <a:gd name="connsiteY1912" fmla="*/ 6202045 h 6857999"/>
              <a:gd name="connsiteX1913" fmla="*/ 5425758 w 8623300"/>
              <a:gd name="connsiteY1913" fmla="*/ 6205855 h 6857999"/>
              <a:gd name="connsiteX1914" fmla="*/ 5423853 w 8623300"/>
              <a:gd name="connsiteY1914" fmla="*/ 6209348 h 6857999"/>
              <a:gd name="connsiteX1915" fmla="*/ 5421630 w 8623300"/>
              <a:gd name="connsiteY1915" fmla="*/ 6212523 h 6857999"/>
              <a:gd name="connsiteX1916" fmla="*/ 5417185 w 8623300"/>
              <a:gd name="connsiteY1916" fmla="*/ 6218555 h 6857999"/>
              <a:gd name="connsiteX1917" fmla="*/ 5412105 w 8623300"/>
              <a:gd name="connsiteY1917" fmla="*/ 6223635 h 6857999"/>
              <a:gd name="connsiteX1918" fmla="*/ 5406390 w 8623300"/>
              <a:gd name="connsiteY1918" fmla="*/ 6228715 h 6857999"/>
              <a:gd name="connsiteX1919" fmla="*/ 5400040 w 8623300"/>
              <a:gd name="connsiteY1919" fmla="*/ 6232843 h 6857999"/>
              <a:gd name="connsiteX1920" fmla="*/ 5393690 w 8623300"/>
              <a:gd name="connsiteY1920" fmla="*/ 6236018 h 6857999"/>
              <a:gd name="connsiteX1921" fmla="*/ 5387023 w 8623300"/>
              <a:gd name="connsiteY1921" fmla="*/ 6239510 h 6857999"/>
              <a:gd name="connsiteX1922" fmla="*/ 5380355 w 8623300"/>
              <a:gd name="connsiteY1922" fmla="*/ 6242050 h 6857999"/>
              <a:gd name="connsiteX1923" fmla="*/ 5373370 w 8623300"/>
              <a:gd name="connsiteY1923" fmla="*/ 6244590 h 6857999"/>
              <a:gd name="connsiteX1924" fmla="*/ 5366068 w 8623300"/>
              <a:gd name="connsiteY1924" fmla="*/ 6246813 h 6857999"/>
              <a:gd name="connsiteX1925" fmla="*/ 5351780 w 8623300"/>
              <a:gd name="connsiteY1925" fmla="*/ 6250623 h 6857999"/>
              <a:gd name="connsiteX1926" fmla="*/ 5337493 w 8623300"/>
              <a:gd name="connsiteY1926" fmla="*/ 6253798 h 6857999"/>
              <a:gd name="connsiteX1927" fmla="*/ 5330825 w 8623300"/>
              <a:gd name="connsiteY1927" fmla="*/ 6255385 h 6857999"/>
              <a:gd name="connsiteX1928" fmla="*/ 5324793 w 8623300"/>
              <a:gd name="connsiteY1928" fmla="*/ 6256020 h 6857999"/>
              <a:gd name="connsiteX1929" fmla="*/ 5319713 w 8623300"/>
              <a:gd name="connsiteY1929" fmla="*/ 6255703 h 6857999"/>
              <a:gd name="connsiteX1930" fmla="*/ 5314633 w 8623300"/>
              <a:gd name="connsiteY1930" fmla="*/ 6255068 h 6857999"/>
              <a:gd name="connsiteX1931" fmla="*/ 5310188 w 8623300"/>
              <a:gd name="connsiteY1931" fmla="*/ 6253163 h 6857999"/>
              <a:gd name="connsiteX1932" fmla="*/ 5306060 w 8623300"/>
              <a:gd name="connsiteY1932" fmla="*/ 6251258 h 6857999"/>
              <a:gd name="connsiteX1933" fmla="*/ 5302885 w 8623300"/>
              <a:gd name="connsiteY1933" fmla="*/ 6248400 h 6857999"/>
              <a:gd name="connsiteX1934" fmla="*/ 5300028 w 8623300"/>
              <a:gd name="connsiteY1934" fmla="*/ 6244908 h 6857999"/>
              <a:gd name="connsiteX1935" fmla="*/ 5296853 w 8623300"/>
              <a:gd name="connsiteY1935" fmla="*/ 6241098 h 6857999"/>
              <a:gd name="connsiteX1936" fmla="*/ 5294630 w 8623300"/>
              <a:gd name="connsiteY1936" fmla="*/ 6237288 h 6857999"/>
              <a:gd name="connsiteX1937" fmla="*/ 5292408 w 8623300"/>
              <a:gd name="connsiteY1937" fmla="*/ 6232208 h 6857999"/>
              <a:gd name="connsiteX1938" fmla="*/ 5290503 w 8623300"/>
              <a:gd name="connsiteY1938" fmla="*/ 6227128 h 6857999"/>
              <a:gd name="connsiteX1939" fmla="*/ 5289233 w 8623300"/>
              <a:gd name="connsiteY1939" fmla="*/ 6222048 h 6857999"/>
              <a:gd name="connsiteX1940" fmla="*/ 5287963 w 8623300"/>
              <a:gd name="connsiteY1940" fmla="*/ 6216333 h 6857999"/>
              <a:gd name="connsiteX1941" fmla="*/ 5285740 w 8623300"/>
              <a:gd name="connsiteY1941" fmla="*/ 6204268 h 6857999"/>
              <a:gd name="connsiteX1942" fmla="*/ 5284153 w 8623300"/>
              <a:gd name="connsiteY1942" fmla="*/ 6195060 h 6857999"/>
              <a:gd name="connsiteX1943" fmla="*/ 5283518 w 8623300"/>
              <a:gd name="connsiteY1943" fmla="*/ 6186170 h 6857999"/>
              <a:gd name="connsiteX1944" fmla="*/ 5283518 w 8623300"/>
              <a:gd name="connsiteY1944" fmla="*/ 6177598 h 6857999"/>
              <a:gd name="connsiteX1945" fmla="*/ 5283518 w 8623300"/>
              <a:gd name="connsiteY1945" fmla="*/ 6169343 h 6857999"/>
              <a:gd name="connsiteX1946" fmla="*/ 5283835 w 8623300"/>
              <a:gd name="connsiteY1946" fmla="*/ 6161088 h 6857999"/>
              <a:gd name="connsiteX1947" fmla="*/ 5285105 w 8623300"/>
              <a:gd name="connsiteY1947" fmla="*/ 6153468 h 6857999"/>
              <a:gd name="connsiteX1948" fmla="*/ 5286058 w 8623300"/>
              <a:gd name="connsiteY1948" fmla="*/ 6145530 h 6857999"/>
              <a:gd name="connsiteX1949" fmla="*/ 5287963 w 8623300"/>
              <a:gd name="connsiteY1949" fmla="*/ 6138228 h 6857999"/>
              <a:gd name="connsiteX1950" fmla="*/ 5289868 w 8623300"/>
              <a:gd name="connsiteY1950" fmla="*/ 6130925 h 6857999"/>
              <a:gd name="connsiteX1951" fmla="*/ 5292408 w 8623300"/>
              <a:gd name="connsiteY1951" fmla="*/ 6123940 h 6857999"/>
              <a:gd name="connsiteX1952" fmla="*/ 5294948 w 8623300"/>
              <a:gd name="connsiteY1952" fmla="*/ 6116955 h 6857999"/>
              <a:gd name="connsiteX1953" fmla="*/ 5298123 w 8623300"/>
              <a:gd name="connsiteY1953" fmla="*/ 6110288 h 6857999"/>
              <a:gd name="connsiteX1954" fmla="*/ 5301298 w 8623300"/>
              <a:gd name="connsiteY1954" fmla="*/ 6103938 h 6857999"/>
              <a:gd name="connsiteX1955" fmla="*/ 5304790 w 8623300"/>
              <a:gd name="connsiteY1955" fmla="*/ 6097588 h 6857999"/>
              <a:gd name="connsiteX1956" fmla="*/ 5308918 w 8623300"/>
              <a:gd name="connsiteY1956" fmla="*/ 6091238 h 6857999"/>
              <a:gd name="connsiteX1957" fmla="*/ 5313045 w 8623300"/>
              <a:gd name="connsiteY1957" fmla="*/ 6085205 h 6857999"/>
              <a:gd name="connsiteX1958" fmla="*/ 5316855 w 8623300"/>
              <a:gd name="connsiteY1958" fmla="*/ 6079490 h 6857999"/>
              <a:gd name="connsiteX1959" fmla="*/ 5321618 w 8623300"/>
              <a:gd name="connsiteY1959" fmla="*/ 6073458 h 6857999"/>
              <a:gd name="connsiteX1960" fmla="*/ 5326380 w 8623300"/>
              <a:gd name="connsiteY1960" fmla="*/ 6067743 h 6857999"/>
              <a:gd name="connsiteX1961" fmla="*/ 5331460 w 8623300"/>
              <a:gd name="connsiteY1961" fmla="*/ 6062345 h 6857999"/>
              <a:gd name="connsiteX1962" fmla="*/ 5341938 w 8623300"/>
              <a:gd name="connsiteY1962" fmla="*/ 6051550 h 6857999"/>
              <a:gd name="connsiteX1963" fmla="*/ 5352733 w 8623300"/>
              <a:gd name="connsiteY1963" fmla="*/ 6040755 h 6857999"/>
              <a:gd name="connsiteX1964" fmla="*/ 5364163 w 8623300"/>
              <a:gd name="connsiteY1964" fmla="*/ 6030595 h 6857999"/>
              <a:gd name="connsiteX1965" fmla="*/ 5376545 w 8623300"/>
              <a:gd name="connsiteY1965" fmla="*/ 6020435 h 6857999"/>
              <a:gd name="connsiteX1966" fmla="*/ 5400993 w 8623300"/>
              <a:gd name="connsiteY1966" fmla="*/ 6000433 h 6857999"/>
              <a:gd name="connsiteX1967" fmla="*/ 5445760 w 8623300"/>
              <a:gd name="connsiteY1967" fmla="*/ 5958523 h 6857999"/>
              <a:gd name="connsiteX1968" fmla="*/ 5445443 w 8623300"/>
              <a:gd name="connsiteY1968" fmla="*/ 5953443 h 6857999"/>
              <a:gd name="connsiteX1969" fmla="*/ 5444808 w 8623300"/>
              <a:gd name="connsiteY1969" fmla="*/ 5948680 h 6857999"/>
              <a:gd name="connsiteX1970" fmla="*/ 5443538 w 8623300"/>
              <a:gd name="connsiteY1970" fmla="*/ 5944235 h 6857999"/>
              <a:gd name="connsiteX1971" fmla="*/ 5441633 w 8623300"/>
              <a:gd name="connsiteY1971" fmla="*/ 5940108 h 6857999"/>
              <a:gd name="connsiteX1972" fmla="*/ 5439410 w 8623300"/>
              <a:gd name="connsiteY1972" fmla="*/ 5936298 h 6857999"/>
              <a:gd name="connsiteX1973" fmla="*/ 5436870 w 8623300"/>
              <a:gd name="connsiteY1973" fmla="*/ 5932805 h 6857999"/>
              <a:gd name="connsiteX1974" fmla="*/ 5433060 w 8623300"/>
              <a:gd name="connsiteY1974" fmla="*/ 5929630 h 6857999"/>
              <a:gd name="connsiteX1975" fmla="*/ 5428615 w 8623300"/>
              <a:gd name="connsiteY1975" fmla="*/ 5927090 h 6857999"/>
              <a:gd name="connsiteX1976" fmla="*/ 5300980 w 8623300"/>
              <a:gd name="connsiteY1976" fmla="*/ 6016308 h 6857999"/>
              <a:gd name="connsiteX1977" fmla="*/ 5212080 w 8623300"/>
              <a:gd name="connsiteY1977" fmla="*/ 6085205 h 6857999"/>
              <a:gd name="connsiteX1978" fmla="*/ 5188903 w 8623300"/>
              <a:gd name="connsiteY1978" fmla="*/ 6099175 h 6857999"/>
              <a:gd name="connsiteX1979" fmla="*/ 5166360 w 8623300"/>
              <a:gd name="connsiteY1979" fmla="*/ 6113145 h 6857999"/>
              <a:gd name="connsiteX1980" fmla="*/ 5143818 w 8623300"/>
              <a:gd name="connsiteY1980" fmla="*/ 6128068 h 6857999"/>
              <a:gd name="connsiteX1981" fmla="*/ 5121910 w 8623300"/>
              <a:gd name="connsiteY1981" fmla="*/ 6143308 h 6857999"/>
              <a:gd name="connsiteX1982" fmla="*/ 5100003 w 8623300"/>
              <a:gd name="connsiteY1982" fmla="*/ 6158865 h 6857999"/>
              <a:gd name="connsiteX1983" fmla="*/ 5078730 w 8623300"/>
              <a:gd name="connsiteY1983" fmla="*/ 6174740 h 6857999"/>
              <a:gd name="connsiteX1984" fmla="*/ 5057458 w 8623300"/>
              <a:gd name="connsiteY1984" fmla="*/ 6190933 h 6857999"/>
              <a:gd name="connsiteX1985" fmla="*/ 5036185 w 8623300"/>
              <a:gd name="connsiteY1985" fmla="*/ 6207443 h 6857999"/>
              <a:gd name="connsiteX1986" fmla="*/ 5015548 w 8623300"/>
              <a:gd name="connsiteY1986" fmla="*/ 6224270 h 6857999"/>
              <a:gd name="connsiteX1987" fmla="*/ 4994910 w 8623300"/>
              <a:gd name="connsiteY1987" fmla="*/ 6240780 h 6857999"/>
              <a:gd name="connsiteX1988" fmla="*/ 4953635 w 8623300"/>
              <a:gd name="connsiteY1988" fmla="*/ 6275070 h 6857999"/>
              <a:gd name="connsiteX1989" fmla="*/ 4872038 w 8623300"/>
              <a:gd name="connsiteY1989" fmla="*/ 6343968 h 6857999"/>
              <a:gd name="connsiteX1990" fmla="*/ 4817428 w 8623300"/>
              <a:gd name="connsiteY1990" fmla="*/ 6389688 h 6857999"/>
              <a:gd name="connsiteX1991" fmla="*/ 4790123 w 8623300"/>
              <a:gd name="connsiteY1991" fmla="*/ 6412865 h 6857999"/>
              <a:gd name="connsiteX1992" fmla="*/ 4762818 w 8623300"/>
              <a:gd name="connsiteY1992" fmla="*/ 6435090 h 6857999"/>
              <a:gd name="connsiteX1993" fmla="*/ 4734878 w 8623300"/>
              <a:gd name="connsiteY1993" fmla="*/ 6457950 h 6857999"/>
              <a:gd name="connsiteX1994" fmla="*/ 4706303 w 8623300"/>
              <a:gd name="connsiteY1994" fmla="*/ 6479858 h 6857999"/>
              <a:gd name="connsiteX1995" fmla="*/ 4678045 w 8623300"/>
              <a:gd name="connsiteY1995" fmla="*/ 6501448 h 6857999"/>
              <a:gd name="connsiteX1996" fmla="*/ 4649153 w 8623300"/>
              <a:gd name="connsiteY1996" fmla="*/ 6522720 h 6857999"/>
              <a:gd name="connsiteX1997" fmla="*/ 4638040 w 8623300"/>
              <a:gd name="connsiteY1997" fmla="*/ 6530023 h 6857999"/>
              <a:gd name="connsiteX1998" fmla="*/ 4626928 w 8623300"/>
              <a:gd name="connsiteY1998" fmla="*/ 6536690 h 6857999"/>
              <a:gd name="connsiteX1999" fmla="*/ 4615498 w 8623300"/>
              <a:gd name="connsiteY1999" fmla="*/ 6543040 h 6857999"/>
              <a:gd name="connsiteX2000" fmla="*/ 4604385 w 8623300"/>
              <a:gd name="connsiteY2000" fmla="*/ 6548755 h 6857999"/>
              <a:gd name="connsiteX2001" fmla="*/ 4593273 w 8623300"/>
              <a:gd name="connsiteY2001" fmla="*/ 6553835 h 6857999"/>
              <a:gd name="connsiteX2002" fmla="*/ 4581843 w 8623300"/>
              <a:gd name="connsiteY2002" fmla="*/ 6557963 h 6857999"/>
              <a:gd name="connsiteX2003" fmla="*/ 4570095 w 8623300"/>
              <a:gd name="connsiteY2003" fmla="*/ 6561773 h 6857999"/>
              <a:gd name="connsiteX2004" fmla="*/ 4558348 w 8623300"/>
              <a:gd name="connsiteY2004" fmla="*/ 6564948 h 6857999"/>
              <a:gd name="connsiteX2005" fmla="*/ 4546600 w 8623300"/>
              <a:gd name="connsiteY2005" fmla="*/ 6567805 h 6857999"/>
              <a:gd name="connsiteX2006" fmla="*/ 4534853 w 8623300"/>
              <a:gd name="connsiteY2006" fmla="*/ 6569393 h 6857999"/>
              <a:gd name="connsiteX2007" fmla="*/ 4522470 w 8623300"/>
              <a:gd name="connsiteY2007" fmla="*/ 6570980 h 6857999"/>
              <a:gd name="connsiteX2008" fmla="*/ 4510405 w 8623300"/>
              <a:gd name="connsiteY2008" fmla="*/ 6571615 h 6857999"/>
              <a:gd name="connsiteX2009" fmla="*/ 4498023 w 8623300"/>
              <a:gd name="connsiteY2009" fmla="*/ 6572250 h 6857999"/>
              <a:gd name="connsiteX2010" fmla="*/ 4485323 w 8623300"/>
              <a:gd name="connsiteY2010" fmla="*/ 6571615 h 6857999"/>
              <a:gd name="connsiteX2011" fmla="*/ 4472305 w 8623300"/>
              <a:gd name="connsiteY2011" fmla="*/ 6570980 h 6857999"/>
              <a:gd name="connsiteX2012" fmla="*/ 4459605 w 8623300"/>
              <a:gd name="connsiteY2012" fmla="*/ 6569393 h 6857999"/>
              <a:gd name="connsiteX2013" fmla="*/ 4401820 w 8623300"/>
              <a:gd name="connsiteY2013" fmla="*/ 6567805 h 6857999"/>
              <a:gd name="connsiteX2014" fmla="*/ 4386263 w 8623300"/>
              <a:gd name="connsiteY2014" fmla="*/ 6569075 h 6857999"/>
              <a:gd name="connsiteX2015" fmla="*/ 4370705 w 8623300"/>
              <a:gd name="connsiteY2015" fmla="*/ 6570663 h 6857999"/>
              <a:gd name="connsiteX2016" fmla="*/ 4362450 w 8623300"/>
              <a:gd name="connsiteY2016" fmla="*/ 6571298 h 6857999"/>
              <a:gd name="connsiteX2017" fmla="*/ 4354513 w 8623300"/>
              <a:gd name="connsiteY2017" fmla="*/ 6571615 h 6857999"/>
              <a:gd name="connsiteX2018" fmla="*/ 4347210 w 8623300"/>
              <a:gd name="connsiteY2018" fmla="*/ 6571615 h 6857999"/>
              <a:gd name="connsiteX2019" fmla="*/ 4339273 w 8623300"/>
              <a:gd name="connsiteY2019" fmla="*/ 6571298 h 6857999"/>
              <a:gd name="connsiteX2020" fmla="*/ 4331970 w 8623300"/>
              <a:gd name="connsiteY2020" fmla="*/ 6570663 h 6857999"/>
              <a:gd name="connsiteX2021" fmla="*/ 4324350 w 8623300"/>
              <a:gd name="connsiteY2021" fmla="*/ 6569393 h 6857999"/>
              <a:gd name="connsiteX2022" fmla="*/ 4317048 w 8623300"/>
              <a:gd name="connsiteY2022" fmla="*/ 6567170 h 6857999"/>
              <a:gd name="connsiteX2023" fmla="*/ 4310063 w 8623300"/>
              <a:gd name="connsiteY2023" fmla="*/ 6564630 h 6857999"/>
              <a:gd name="connsiteX2024" fmla="*/ 4306253 w 8623300"/>
              <a:gd name="connsiteY2024" fmla="*/ 6562725 h 6857999"/>
              <a:gd name="connsiteX2025" fmla="*/ 4302760 w 8623300"/>
              <a:gd name="connsiteY2025" fmla="*/ 6560820 h 6857999"/>
              <a:gd name="connsiteX2026" fmla="*/ 4299585 w 8623300"/>
              <a:gd name="connsiteY2026" fmla="*/ 6558598 h 6857999"/>
              <a:gd name="connsiteX2027" fmla="*/ 4296093 w 8623300"/>
              <a:gd name="connsiteY2027" fmla="*/ 6556375 h 6857999"/>
              <a:gd name="connsiteX2028" fmla="*/ 4292918 w 8623300"/>
              <a:gd name="connsiteY2028" fmla="*/ 6553518 h 6857999"/>
              <a:gd name="connsiteX2029" fmla="*/ 4289425 w 8623300"/>
              <a:gd name="connsiteY2029" fmla="*/ 6550660 h 6857999"/>
              <a:gd name="connsiteX2030" fmla="*/ 4286568 w 8623300"/>
              <a:gd name="connsiteY2030" fmla="*/ 6547485 h 6857999"/>
              <a:gd name="connsiteX2031" fmla="*/ 4283075 w 8623300"/>
              <a:gd name="connsiteY2031" fmla="*/ 6543993 h 6857999"/>
              <a:gd name="connsiteX2032" fmla="*/ 4278631 w 8623300"/>
              <a:gd name="connsiteY2032" fmla="*/ 6539230 h 6857999"/>
              <a:gd name="connsiteX2033" fmla="*/ 4274503 w 8623300"/>
              <a:gd name="connsiteY2033" fmla="*/ 6534468 h 6857999"/>
              <a:gd name="connsiteX2034" fmla="*/ 4271328 w 8623300"/>
              <a:gd name="connsiteY2034" fmla="*/ 6529705 h 6857999"/>
              <a:gd name="connsiteX2035" fmla="*/ 4268788 w 8623300"/>
              <a:gd name="connsiteY2035" fmla="*/ 6525260 h 6857999"/>
              <a:gd name="connsiteX2036" fmla="*/ 4265930 w 8623300"/>
              <a:gd name="connsiteY2036" fmla="*/ 6520498 h 6857999"/>
              <a:gd name="connsiteX2037" fmla="*/ 4264025 w 8623300"/>
              <a:gd name="connsiteY2037" fmla="*/ 6515100 h 6857999"/>
              <a:gd name="connsiteX2038" fmla="*/ 4262755 w 8623300"/>
              <a:gd name="connsiteY2038" fmla="*/ 6510338 h 6857999"/>
              <a:gd name="connsiteX2039" fmla="*/ 4261485 w 8623300"/>
              <a:gd name="connsiteY2039" fmla="*/ 6505575 h 6857999"/>
              <a:gd name="connsiteX2040" fmla="*/ 4260850 w 8623300"/>
              <a:gd name="connsiteY2040" fmla="*/ 6500813 h 6857999"/>
              <a:gd name="connsiteX2041" fmla="*/ 4260533 w 8623300"/>
              <a:gd name="connsiteY2041" fmla="*/ 6495415 h 6857999"/>
              <a:gd name="connsiteX2042" fmla="*/ 4260533 w 8623300"/>
              <a:gd name="connsiteY2042" fmla="*/ 6490653 h 6857999"/>
              <a:gd name="connsiteX2043" fmla="*/ 4260533 w 8623300"/>
              <a:gd name="connsiteY2043" fmla="*/ 6485890 h 6857999"/>
              <a:gd name="connsiteX2044" fmla="*/ 4261485 w 8623300"/>
              <a:gd name="connsiteY2044" fmla="*/ 6475413 h 6857999"/>
              <a:gd name="connsiteX2045" fmla="*/ 4263073 w 8623300"/>
              <a:gd name="connsiteY2045" fmla="*/ 6465253 h 6857999"/>
              <a:gd name="connsiteX2046" fmla="*/ 4265295 w 8623300"/>
              <a:gd name="connsiteY2046" fmla="*/ 6455410 h 6857999"/>
              <a:gd name="connsiteX2047" fmla="*/ 4267518 w 8623300"/>
              <a:gd name="connsiteY2047" fmla="*/ 6445250 h 6857999"/>
              <a:gd name="connsiteX2048" fmla="*/ 4269740 w 8623300"/>
              <a:gd name="connsiteY2048" fmla="*/ 6434773 h 6857999"/>
              <a:gd name="connsiteX2049" fmla="*/ 4271645 w 8623300"/>
              <a:gd name="connsiteY2049" fmla="*/ 6424613 h 6857999"/>
              <a:gd name="connsiteX2050" fmla="*/ 4273233 w 8623300"/>
              <a:gd name="connsiteY2050" fmla="*/ 6414770 h 6857999"/>
              <a:gd name="connsiteX2051" fmla="*/ 4273551 w 8623300"/>
              <a:gd name="connsiteY2051" fmla="*/ 6409373 h 6857999"/>
              <a:gd name="connsiteX2052" fmla="*/ 4273551 w 8623300"/>
              <a:gd name="connsiteY2052" fmla="*/ 6404610 h 6857999"/>
              <a:gd name="connsiteX2053" fmla="*/ 4273551 w 8623300"/>
              <a:gd name="connsiteY2053" fmla="*/ 6399530 h 6857999"/>
              <a:gd name="connsiteX2054" fmla="*/ 4273233 w 8623300"/>
              <a:gd name="connsiteY2054" fmla="*/ 6394450 h 6857999"/>
              <a:gd name="connsiteX2055" fmla="*/ 4272280 w 8623300"/>
              <a:gd name="connsiteY2055" fmla="*/ 6389688 h 6857999"/>
              <a:gd name="connsiteX2056" fmla="*/ 4271328 w 8623300"/>
              <a:gd name="connsiteY2056" fmla="*/ 6384608 h 6857999"/>
              <a:gd name="connsiteX2057" fmla="*/ 4271011 w 8623300"/>
              <a:gd name="connsiteY2057" fmla="*/ 6364923 h 6857999"/>
              <a:gd name="connsiteX2058" fmla="*/ 4269740 w 8623300"/>
              <a:gd name="connsiteY2058" fmla="*/ 6345238 h 6857999"/>
              <a:gd name="connsiteX2059" fmla="*/ 4268788 w 8623300"/>
              <a:gd name="connsiteY2059" fmla="*/ 6325235 h 6857999"/>
              <a:gd name="connsiteX2060" fmla="*/ 4267200 w 8623300"/>
              <a:gd name="connsiteY2060" fmla="*/ 6305550 h 6857999"/>
              <a:gd name="connsiteX2061" fmla="*/ 4264025 w 8623300"/>
              <a:gd name="connsiteY2061" fmla="*/ 6266180 h 6857999"/>
              <a:gd name="connsiteX2062" fmla="*/ 4262755 w 8623300"/>
              <a:gd name="connsiteY2062" fmla="*/ 6246495 h 6857999"/>
              <a:gd name="connsiteX2063" fmla="*/ 4261803 w 8623300"/>
              <a:gd name="connsiteY2063" fmla="*/ 6226810 h 6857999"/>
              <a:gd name="connsiteX2064" fmla="*/ 4261485 w 8623300"/>
              <a:gd name="connsiteY2064" fmla="*/ 6207125 h 6857999"/>
              <a:gd name="connsiteX2065" fmla="*/ 4261485 w 8623300"/>
              <a:gd name="connsiteY2065" fmla="*/ 6187123 h 6857999"/>
              <a:gd name="connsiteX2066" fmla="*/ 4262755 w 8623300"/>
              <a:gd name="connsiteY2066" fmla="*/ 6167438 h 6857999"/>
              <a:gd name="connsiteX2067" fmla="*/ 4263390 w 8623300"/>
              <a:gd name="connsiteY2067" fmla="*/ 6157595 h 6857999"/>
              <a:gd name="connsiteX2068" fmla="*/ 4264660 w 8623300"/>
              <a:gd name="connsiteY2068" fmla="*/ 6147753 h 6857999"/>
              <a:gd name="connsiteX2069" fmla="*/ 4265613 w 8623300"/>
              <a:gd name="connsiteY2069" fmla="*/ 6137910 h 6857999"/>
              <a:gd name="connsiteX2070" fmla="*/ 4267200 w 8623300"/>
              <a:gd name="connsiteY2070" fmla="*/ 6128068 h 6857999"/>
              <a:gd name="connsiteX2071" fmla="*/ 4269105 w 8623300"/>
              <a:gd name="connsiteY2071" fmla="*/ 6118543 h 6857999"/>
              <a:gd name="connsiteX2072" fmla="*/ 4271328 w 8623300"/>
              <a:gd name="connsiteY2072" fmla="*/ 6108383 h 6857999"/>
              <a:gd name="connsiteX2073" fmla="*/ 4273868 w 8623300"/>
              <a:gd name="connsiteY2073" fmla="*/ 6098540 h 6857999"/>
              <a:gd name="connsiteX2074" fmla="*/ 4276408 w 8623300"/>
              <a:gd name="connsiteY2074" fmla="*/ 6088698 h 6857999"/>
              <a:gd name="connsiteX2075" fmla="*/ 4279900 w 8623300"/>
              <a:gd name="connsiteY2075" fmla="*/ 6078855 h 6857999"/>
              <a:gd name="connsiteX2076" fmla="*/ 4283075 w 8623300"/>
              <a:gd name="connsiteY2076" fmla="*/ 6069330 h 6857999"/>
              <a:gd name="connsiteX2077" fmla="*/ 4290378 w 8623300"/>
              <a:gd name="connsiteY2077" fmla="*/ 6051550 h 6857999"/>
              <a:gd name="connsiteX2078" fmla="*/ 4293870 w 8623300"/>
              <a:gd name="connsiteY2078" fmla="*/ 6042343 h 6857999"/>
              <a:gd name="connsiteX2079" fmla="*/ 4297998 w 8623300"/>
              <a:gd name="connsiteY2079" fmla="*/ 6033770 h 6857999"/>
              <a:gd name="connsiteX2080" fmla="*/ 4302443 w 8623300"/>
              <a:gd name="connsiteY2080" fmla="*/ 6025515 h 6857999"/>
              <a:gd name="connsiteX2081" fmla="*/ 4306888 w 8623300"/>
              <a:gd name="connsiteY2081" fmla="*/ 6017260 h 6857999"/>
              <a:gd name="connsiteX2082" fmla="*/ 4312285 w 8623300"/>
              <a:gd name="connsiteY2082" fmla="*/ 6009005 h 6857999"/>
              <a:gd name="connsiteX2083" fmla="*/ 4317683 w 8623300"/>
              <a:gd name="connsiteY2083" fmla="*/ 6001068 h 6857999"/>
              <a:gd name="connsiteX2084" fmla="*/ 4416743 w 8623300"/>
              <a:gd name="connsiteY2084" fmla="*/ 5858510 h 6857999"/>
              <a:gd name="connsiteX2085" fmla="*/ 4420235 w 8623300"/>
              <a:gd name="connsiteY2085" fmla="*/ 5851843 h 6857999"/>
              <a:gd name="connsiteX2086" fmla="*/ 4422775 w 8623300"/>
              <a:gd name="connsiteY2086" fmla="*/ 5845493 h 6857999"/>
              <a:gd name="connsiteX2087" fmla="*/ 4424998 w 8623300"/>
              <a:gd name="connsiteY2087" fmla="*/ 5840095 h 6857999"/>
              <a:gd name="connsiteX2088" fmla="*/ 4426585 w 8623300"/>
              <a:gd name="connsiteY2088" fmla="*/ 5835015 h 6857999"/>
              <a:gd name="connsiteX2089" fmla="*/ 4427220 w 8623300"/>
              <a:gd name="connsiteY2089" fmla="*/ 5830570 h 6857999"/>
              <a:gd name="connsiteX2090" fmla="*/ 4427538 w 8623300"/>
              <a:gd name="connsiteY2090" fmla="*/ 5826760 h 6857999"/>
              <a:gd name="connsiteX2091" fmla="*/ 4427220 w 8623300"/>
              <a:gd name="connsiteY2091" fmla="*/ 5823268 h 6857999"/>
              <a:gd name="connsiteX2092" fmla="*/ 4426585 w 8623300"/>
              <a:gd name="connsiteY2092" fmla="*/ 5820410 h 6857999"/>
              <a:gd name="connsiteX2093" fmla="*/ 4425315 w 8623300"/>
              <a:gd name="connsiteY2093" fmla="*/ 5817553 h 6857999"/>
              <a:gd name="connsiteX2094" fmla="*/ 4424045 w 8623300"/>
              <a:gd name="connsiteY2094" fmla="*/ 5815330 h 6857999"/>
              <a:gd name="connsiteX2095" fmla="*/ 4422140 w 8623300"/>
              <a:gd name="connsiteY2095" fmla="*/ 5814060 h 6857999"/>
              <a:gd name="connsiteX2096" fmla="*/ 4419918 w 8623300"/>
              <a:gd name="connsiteY2096" fmla="*/ 5812473 h 6857999"/>
              <a:gd name="connsiteX2097" fmla="*/ 4417060 w 8623300"/>
              <a:gd name="connsiteY2097" fmla="*/ 5810885 h 6857999"/>
              <a:gd name="connsiteX2098" fmla="*/ 4414520 w 8623300"/>
              <a:gd name="connsiteY2098" fmla="*/ 5810250 h 6857999"/>
              <a:gd name="connsiteX2099" fmla="*/ 4411663 w 8623300"/>
              <a:gd name="connsiteY2099" fmla="*/ 5809615 h 6857999"/>
              <a:gd name="connsiteX2100" fmla="*/ 4408170 w 8623300"/>
              <a:gd name="connsiteY2100" fmla="*/ 5808980 h 6857999"/>
              <a:gd name="connsiteX2101" fmla="*/ 4401185 w 8623300"/>
              <a:gd name="connsiteY2101" fmla="*/ 5808345 h 6857999"/>
              <a:gd name="connsiteX2102" fmla="*/ 4393883 w 8623300"/>
              <a:gd name="connsiteY2102" fmla="*/ 5808345 h 6857999"/>
              <a:gd name="connsiteX2103" fmla="*/ 4386580 w 8623300"/>
              <a:gd name="connsiteY2103" fmla="*/ 5808028 h 6857999"/>
              <a:gd name="connsiteX2104" fmla="*/ 4379278 w 8623300"/>
              <a:gd name="connsiteY2104" fmla="*/ 5808028 h 6857999"/>
              <a:gd name="connsiteX2105" fmla="*/ 4372610 w 8623300"/>
              <a:gd name="connsiteY2105" fmla="*/ 5807393 h 6857999"/>
              <a:gd name="connsiteX2106" fmla="*/ 4369118 w 8623300"/>
              <a:gd name="connsiteY2106" fmla="*/ 5806440 h 6857999"/>
              <a:gd name="connsiteX2107" fmla="*/ 4366260 w 8623300"/>
              <a:gd name="connsiteY2107" fmla="*/ 5805805 h 6857999"/>
              <a:gd name="connsiteX2108" fmla="*/ 4363720 w 8623300"/>
              <a:gd name="connsiteY2108" fmla="*/ 5804535 h 6857999"/>
              <a:gd name="connsiteX2109" fmla="*/ 4361498 w 8623300"/>
              <a:gd name="connsiteY2109" fmla="*/ 5803583 h 6857999"/>
              <a:gd name="connsiteX2110" fmla="*/ 4359275 w 8623300"/>
              <a:gd name="connsiteY2110" fmla="*/ 5801678 h 6857999"/>
              <a:gd name="connsiteX2111" fmla="*/ 4357688 w 8623300"/>
              <a:gd name="connsiteY2111" fmla="*/ 5799773 h 6857999"/>
              <a:gd name="connsiteX2112" fmla="*/ 4301173 w 8623300"/>
              <a:gd name="connsiteY2112" fmla="*/ 5799138 h 6857999"/>
              <a:gd name="connsiteX2113" fmla="*/ 4250690 w 8623300"/>
              <a:gd name="connsiteY2113" fmla="*/ 5801043 h 6857999"/>
              <a:gd name="connsiteX2114" fmla="*/ 4225926 w 8623300"/>
              <a:gd name="connsiteY2114" fmla="*/ 5801678 h 6857999"/>
              <a:gd name="connsiteX2115" fmla="*/ 4200525 w 8623300"/>
              <a:gd name="connsiteY2115" fmla="*/ 5801678 h 6857999"/>
              <a:gd name="connsiteX2116" fmla="*/ 4190048 w 8623300"/>
              <a:gd name="connsiteY2116" fmla="*/ 5801995 h 6857999"/>
              <a:gd name="connsiteX2117" fmla="*/ 4184968 w 8623300"/>
              <a:gd name="connsiteY2117" fmla="*/ 5801678 h 6857999"/>
              <a:gd name="connsiteX2118" fmla="*/ 4180205 w 8623300"/>
              <a:gd name="connsiteY2118" fmla="*/ 5801360 h 6857999"/>
              <a:gd name="connsiteX2119" fmla="*/ 4174808 w 8623300"/>
              <a:gd name="connsiteY2119" fmla="*/ 5799773 h 6857999"/>
              <a:gd name="connsiteX2120" fmla="*/ 4172585 w 8623300"/>
              <a:gd name="connsiteY2120" fmla="*/ 5799138 h 6857999"/>
              <a:gd name="connsiteX2121" fmla="*/ 4170363 w 8623300"/>
              <a:gd name="connsiteY2121" fmla="*/ 5797868 h 6857999"/>
              <a:gd name="connsiteX2122" fmla="*/ 4167823 w 8623300"/>
              <a:gd name="connsiteY2122" fmla="*/ 5796598 h 6857999"/>
              <a:gd name="connsiteX2123" fmla="*/ 4165600 w 8623300"/>
              <a:gd name="connsiteY2123" fmla="*/ 5794693 h 6857999"/>
              <a:gd name="connsiteX2124" fmla="*/ 4163695 w 8623300"/>
              <a:gd name="connsiteY2124" fmla="*/ 5792788 h 6857999"/>
              <a:gd name="connsiteX2125" fmla="*/ 4161473 w 8623300"/>
              <a:gd name="connsiteY2125" fmla="*/ 5790248 h 6857999"/>
              <a:gd name="connsiteX2126" fmla="*/ 4153536 w 8623300"/>
              <a:gd name="connsiteY2126" fmla="*/ 5780405 h 6857999"/>
              <a:gd name="connsiteX2127" fmla="*/ 4146233 w 8623300"/>
              <a:gd name="connsiteY2127" fmla="*/ 5772785 h 6857999"/>
              <a:gd name="connsiteX2128" fmla="*/ 4139248 w 8623300"/>
              <a:gd name="connsiteY2128" fmla="*/ 5765483 h 6857999"/>
              <a:gd name="connsiteX2129" fmla="*/ 4135438 w 8623300"/>
              <a:gd name="connsiteY2129" fmla="*/ 5762625 h 6857999"/>
              <a:gd name="connsiteX2130" fmla="*/ 4131628 w 8623300"/>
              <a:gd name="connsiteY2130" fmla="*/ 5760403 h 6857999"/>
              <a:gd name="connsiteX2131" fmla="*/ 4128453 w 8623300"/>
              <a:gd name="connsiteY2131" fmla="*/ 5758180 h 6857999"/>
              <a:gd name="connsiteX2132" fmla="*/ 4124960 w 8623300"/>
              <a:gd name="connsiteY2132" fmla="*/ 5755958 h 6857999"/>
              <a:gd name="connsiteX2133" fmla="*/ 4121150 w 8623300"/>
              <a:gd name="connsiteY2133" fmla="*/ 5754370 h 6857999"/>
              <a:gd name="connsiteX2134" fmla="*/ 4117975 w 8623300"/>
              <a:gd name="connsiteY2134" fmla="*/ 5753418 h 6857999"/>
              <a:gd name="connsiteX2135" fmla="*/ 4114483 w 8623300"/>
              <a:gd name="connsiteY2135" fmla="*/ 5752465 h 6857999"/>
              <a:gd name="connsiteX2136" fmla="*/ 4111308 w 8623300"/>
              <a:gd name="connsiteY2136" fmla="*/ 5751830 h 6857999"/>
              <a:gd name="connsiteX2137" fmla="*/ 4107498 w 8623300"/>
              <a:gd name="connsiteY2137" fmla="*/ 5751830 h 6857999"/>
              <a:gd name="connsiteX2138" fmla="*/ 4104005 w 8623300"/>
              <a:gd name="connsiteY2138" fmla="*/ 5751830 h 6857999"/>
              <a:gd name="connsiteX2139" fmla="*/ 4100513 w 8623300"/>
              <a:gd name="connsiteY2139" fmla="*/ 5752148 h 6857999"/>
              <a:gd name="connsiteX2140" fmla="*/ 4097020 w 8623300"/>
              <a:gd name="connsiteY2140" fmla="*/ 5753418 h 6857999"/>
              <a:gd name="connsiteX2141" fmla="*/ 4093211 w 8623300"/>
              <a:gd name="connsiteY2141" fmla="*/ 5754370 h 6857999"/>
              <a:gd name="connsiteX2142" fmla="*/ 4089718 w 8623300"/>
              <a:gd name="connsiteY2142" fmla="*/ 5755958 h 6857999"/>
              <a:gd name="connsiteX2143" fmla="*/ 4085908 w 8623300"/>
              <a:gd name="connsiteY2143" fmla="*/ 5757863 h 6857999"/>
              <a:gd name="connsiteX2144" fmla="*/ 4082098 w 8623300"/>
              <a:gd name="connsiteY2144" fmla="*/ 5760085 h 6857999"/>
              <a:gd name="connsiteX2145" fmla="*/ 4077970 w 8623300"/>
              <a:gd name="connsiteY2145" fmla="*/ 5762625 h 6857999"/>
              <a:gd name="connsiteX2146" fmla="*/ 4074160 w 8623300"/>
              <a:gd name="connsiteY2146" fmla="*/ 5765165 h 6857999"/>
              <a:gd name="connsiteX2147" fmla="*/ 4066223 w 8623300"/>
              <a:gd name="connsiteY2147" fmla="*/ 5772150 h 6857999"/>
              <a:gd name="connsiteX2148" fmla="*/ 4057650 w 8623300"/>
              <a:gd name="connsiteY2148" fmla="*/ 5780405 h 6857999"/>
              <a:gd name="connsiteX2149" fmla="*/ 4048125 w 8623300"/>
              <a:gd name="connsiteY2149" fmla="*/ 5790248 h 6857999"/>
              <a:gd name="connsiteX2150" fmla="*/ 4038918 w 8623300"/>
              <a:gd name="connsiteY2150" fmla="*/ 5801043 h 6857999"/>
              <a:gd name="connsiteX2151" fmla="*/ 4032885 w 8623300"/>
              <a:gd name="connsiteY2151" fmla="*/ 5806123 h 6857999"/>
              <a:gd name="connsiteX2152" fmla="*/ 4027488 w 8623300"/>
              <a:gd name="connsiteY2152" fmla="*/ 5811203 h 6857999"/>
              <a:gd name="connsiteX2153" fmla="*/ 4016375 w 8623300"/>
              <a:gd name="connsiteY2153" fmla="*/ 5821998 h 6857999"/>
              <a:gd name="connsiteX2154" fmla="*/ 4005581 w 8623300"/>
              <a:gd name="connsiteY2154" fmla="*/ 5833428 h 6857999"/>
              <a:gd name="connsiteX2155" fmla="*/ 3994150 w 8623300"/>
              <a:gd name="connsiteY2155" fmla="*/ 5844540 h 6857999"/>
              <a:gd name="connsiteX2156" fmla="*/ 3988753 w 8623300"/>
              <a:gd name="connsiteY2156" fmla="*/ 5849620 h 6857999"/>
              <a:gd name="connsiteX2157" fmla="*/ 3982720 w 8623300"/>
              <a:gd name="connsiteY2157" fmla="*/ 5854383 h 6857999"/>
              <a:gd name="connsiteX2158" fmla="*/ 3976370 w 8623300"/>
              <a:gd name="connsiteY2158" fmla="*/ 5858828 h 6857999"/>
              <a:gd name="connsiteX2159" fmla="*/ 3970020 w 8623300"/>
              <a:gd name="connsiteY2159" fmla="*/ 5863590 h 6857999"/>
              <a:gd name="connsiteX2160" fmla="*/ 3963353 w 8623300"/>
              <a:gd name="connsiteY2160" fmla="*/ 5867083 h 6857999"/>
              <a:gd name="connsiteX2161" fmla="*/ 3956368 w 8623300"/>
              <a:gd name="connsiteY2161" fmla="*/ 5870575 h 6857999"/>
              <a:gd name="connsiteX2162" fmla="*/ 3948430 w 8623300"/>
              <a:gd name="connsiteY2162" fmla="*/ 5873433 h 6857999"/>
              <a:gd name="connsiteX2163" fmla="*/ 3940175 w 8623300"/>
              <a:gd name="connsiteY2163" fmla="*/ 5875655 h 6857999"/>
              <a:gd name="connsiteX2164" fmla="*/ 3914140 w 8623300"/>
              <a:gd name="connsiteY2164" fmla="*/ 5891213 h 6857999"/>
              <a:gd name="connsiteX2165" fmla="*/ 3888423 w 8623300"/>
              <a:gd name="connsiteY2165" fmla="*/ 5907405 h 6857999"/>
              <a:gd name="connsiteX2166" fmla="*/ 3836670 w 8623300"/>
              <a:gd name="connsiteY2166" fmla="*/ 5939473 h 6857999"/>
              <a:gd name="connsiteX2167" fmla="*/ 3784918 w 8623300"/>
              <a:gd name="connsiteY2167" fmla="*/ 5971540 h 6857999"/>
              <a:gd name="connsiteX2168" fmla="*/ 3732848 w 8623300"/>
              <a:gd name="connsiteY2168" fmla="*/ 6002973 h 6857999"/>
              <a:gd name="connsiteX2169" fmla="*/ 3706813 w 8623300"/>
              <a:gd name="connsiteY2169" fmla="*/ 6018530 h 6857999"/>
              <a:gd name="connsiteX2170" fmla="*/ 3680460 w 8623300"/>
              <a:gd name="connsiteY2170" fmla="*/ 6033770 h 6857999"/>
              <a:gd name="connsiteX2171" fmla="*/ 3654108 w 8623300"/>
              <a:gd name="connsiteY2171" fmla="*/ 6048693 h 6857999"/>
              <a:gd name="connsiteX2172" fmla="*/ 3627120 w 8623300"/>
              <a:gd name="connsiteY2172" fmla="*/ 6063298 h 6857999"/>
              <a:gd name="connsiteX2173" fmla="*/ 3600133 w 8623300"/>
              <a:gd name="connsiteY2173" fmla="*/ 6077585 h 6857999"/>
              <a:gd name="connsiteX2174" fmla="*/ 3572828 w 8623300"/>
              <a:gd name="connsiteY2174" fmla="*/ 6090920 h 6857999"/>
              <a:gd name="connsiteX2175" fmla="*/ 3544888 w 8623300"/>
              <a:gd name="connsiteY2175" fmla="*/ 6103938 h 6857999"/>
              <a:gd name="connsiteX2176" fmla="*/ 3516948 w 8623300"/>
              <a:gd name="connsiteY2176" fmla="*/ 6116320 h 6857999"/>
              <a:gd name="connsiteX2177" fmla="*/ 3514408 w 8623300"/>
              <a:gd name="connsiteY2177" fmla="*/ 6117590 h 6857999"/>
              <a:gd name="connsiteX2178" fmla="*/ 3511550 w 8623300"/>
              <a:gd name="connsiteY2178" fmla="*/ 6118860 h 6857999"/>
              <a:gd name="connsiteX2179" fmla="*/ 3506153 w 8623300"/>
              <a:gd name="connsiteY2179" fmla="*/ 6120130 h 6857999"/>
              <a:gd name="connsiteX2180" fmla="*/ 3500755 w 8623300"/>
              <a:gd name="connsiteY2180" fmla="*/ 6121083 h 6857999"/>
              <a:gd name="connsiteX2181" fmla="*/ 3495041 w 8623300"/>
              <a:gd name="connsiteY2181" fmla="*/ 6121400 h 6857999"/>
              <a:gd name="connsiteX2182" fmla="*/ 3478530 w 8623300"/>
              <a:gd name="connsiteY2182" fmla="*/ 6124893 h 6857999"/>
              <a:gd name="connsiteX2183" fmla="*/ 3462655 w 8623300"/>
              <a:gd name="connsiteY2183" fmla="*/ 6127433 h 6857999"/>
              <a:gd name="connsiteX2184" fmla="*/ 3446145 w 8623300"/>
              <a:gd name="connsiteY2184" fmla="*/ 6129338 h 6857999"/>
              <a:gd name="connsiteX2185" fmla="*/ 3430270 w 8623300"/>
              <a:gd name="connsiteY2185" fmla="*/ 6130608 h 6857999"/>
              <a:gd name="connsiteX2186" fmla="*/ 3413760 w 8623300"/>
              <a:gd name="connsiteY2186" fmla="*/ 6131560 h 6857999"/>
              <a:gd name="connsiteX2187" fmla="*/ 3397885 w 8623300"/>
              <a:gd name="connsiteY2187" fmla="*/ 6132195 h 6857999"/>
              <a:gd name="connsiteX2188" fmla="*/ 3381375 w 8623300"/>
              <a:gd name="connsiteY2188" fmla="*/ 6132195 h 6857999"/>
              <a:gd name="connsiteX2189" fmla="*/ 3365500 w 8623300"/>
              <a:gd name="connsiteY2189" fmla="*/ 6131878 h 6857999"/>
              <a:gd name="connsiteX2190" fmla="*/ 3348990 w 8623300"/>
              <a:gd name="connsiteY2190" fmla="*/ 6131560 h 6857999"/>
              <a:gd name="connsiteX2191" fmla="*/ 3332798 w 8623300"/>
              <a:gd name="connsiteY2191" fmla="*/ 6130608 h 6857999"/>
              <a:gd name="connsiteX2192" fmla="*/ 3300413 w 8623300"/>
              <a:gd name="connsiteY2192" fmla="*/ 6128385 h 6857999"/>
              <a:gd name="connsiteX2193" fmla="*/ 3235643 w 8623300"/>
              <a:gd name="connsiteY2193" fmla="*/ 6123305 h 6857999"/>
              <a:gd name="connsiteX2194" fmla="*/ 3229293 w 8623300"/>
              <a:gd name="connsiteY2194" fmla="*/ 6122353 h 6857999"/>
              <a:gd name="connsiteX2195" fmla="*/ 3223260 w 8623300"/>
              <a:gd name="connsiteY2195" fmla="*/ 6121083 h 6857999"/>
              <a:gd name="connsiteX2196" fmla="*/ 3217545 w 8623300"/>
              <a:gd name="connsiteY2196" fmla="*/ 6118860 h 6857999"/>
              <a:gd name="connsiteX2197" fmla="*/ 3212465 w 8623300"/>
              <a:gd name="connsiteY2197" fmla="*/ 6116320 h 6857999"/>
              <a:gd name="connsiteX2198" fmla="*/ 3207703 w 8623300"/>
              <a:gd name="connsiteY2198" fmla="*/ 6113145 h 6857999"/>
              <a:gd name="connsiteX2199" fmla="*/ 3203258 w 8623300"/>
              <a:gd name="connsiteY2199" fmla="*/ 6109335 h 6857999"/>
              <a:gd name="connsiteX2200" fmla="*/ 3199130 w 8623300"/>
              <a:gd name="connsiteY2200" fmla="*/ 6105525 h 6857999"/>
              <a:gd name="connsiteX2201" fmla="*/ 3195320 w 8623300"/>
              <a:gd name="connsiteY2201" fmla="*/ 6101398 h 6857999"/>
              <a:gd name="connsiteX2202" fmla="*/ 3192463 w 8623300"/>
              <a:gd name="connsiteY2202" fmla="*/ 6096318 h 6857999"/>
              <a:gd name="connsiteX2203" fmla="*/ 3189606 w 8623300"/>
              <a:gd name="connsiteY2203" fmla="*/ 6091238 h 6857999"/>
              <a:gd name="connsiteX2204" fmla="*/ 3188018 w 8623300"/>
              <a:gd name="connsiteY2204" fmla="*/ 6086158 h 6857999"/>
              <a:gd name="connsiteX2205" fmla="*/ 3186430 w 8623300"/>
              <a:gd name="connsiteY2205" fmla="*/ 6080443 h 6857999"/>
              <a:gd name="connsiteX2206" fmla="*/ 3186113 w 8623300"/>
              <a:gd name="connsiteY2206" fmla="*/ 6074410 h 6857999"/>
              <a:gd name="connsiteX2207" fmla="*/ 3186113 w 8623300"/>
              <a:gd name="connsiteY2207" fmla="*/ 6069013 h 6857999"/>
              <a:gd name="connsiteX2208" fmla="*/ 3186748 w 8623300"/>
              <a:gd name="connsiteY2208" fmla="*/ 6062663 h 6857999"/>
              <a:gd name="connsiteX2209" fmla="*/ 3188653 w 8623300"/>
              <a:gd name="connsiteY2209" fmla="*/ 6056630 h 6857999"/>
              <a:gd name="connsiteX2210" fmla="*/ 3190558 w 8623300"/>
              <a:gd name="connsiteY2210" fmla="*/ 6050280 h 6857999"/>
              <a:gd name="connsiteX2211" fmla="*/ 3191510 w 8623300"/>
              <a:gd name="connsiteY2211" fmla="*/ 6043930 h 6857999"/>
              <a:gd name="connsiteX2212" fmla="*/ 3192780 w 8623300"/>
              <a:gd name="connsiteY2212" fmla="*/ 6037263 h 6857999"/>
              <a:gd name="connsiteX2213" fmla="*/ 3193415 w 8623300"/>
              <a:gd name="connsiteY2213" fmla="*/ 6030913 h 6857999"/>
              <a:gd name="connsiteX2214" fmla="*/ 3193733 w 8623300"/>
              <a:gd name="connsiteY2214" fmla="*/ 6017895 h 6857999"/>
              <a:gd name="connsiteX2215" fmla="*/ 3194368 w 8623300"/>
              <a:gd name="connsiteY2215" fmla="*/ 6004878 h 6857999"/>
              <a:gd name="connsiteX2216" fmla="*/ 3194685 w 8623300"/>
              <a:gd name="connsiteY2216" fmla="*/ 5998210 h 6857999"/>
              <a:gd name="connsiteX2217" fmla="*/ 3195320 w 8623300"/>
              <a:gd name="connsiteY2217" fmla="*/ 5991860 h 6857999"/>
              <a:gd name="connsiteX2218" fmla="*/ 3195955 w 8623300"/>
              <a:gd name="connsiteY2218" fmla="*/ 5985510 h 6857999"/>
              <a:gd name="connsiteX2219" fmla="*/ 3197543 w 8623300"/>
              <a:gd name="connsiteY2219" fmla="*/ 5979160 h 6857999"/>
              <a:gd name="connsiteX2220" fmla="*/ 3199448 w 8623300"/>
              <a:gd name="connsiteY2220" fmla="*/ 5972810 h 6857999"/>
              <a:gd name="connsiteX2221" fmla="*/ 3201988 w 8623300"/>
              <a:gd name="connsiteY2221" fmla="*/ 5966778 h 6857999"/>
              <a:gd name="connsiteX2222" fmla="*/ 3205163 w 8623300"/>
              <a:gd name="connsiteY2222" fmla="*/ 5961063 h 6857999"/>
              <a:gd name="connsiteX2223" fmla="*/ 3208655 w 8623300"/>
              <a:gd name="connsiteY2223" fmla="*/ 5955348 h 6857999"/>
              <a:gd name="connsiteX2224" fmla="*/ 3208973 w 8623300"/>
              <a:gd name="connsiteY2224" fmla="*/ 5955348 h 6857999"/>
              <a:gd name="connsiteX2225" fmla="*/ 3201353 w 8623300"/>
              <a:gd name="connsiteY2225" fmla="*/ 5940425 h 6857999"/>
              <a:gd name="connsiteX2226" fmla="*/ 3194368 w 8623300"/>
              <a:gd name="connsiteY2226" fmla="*/ 5926138 h 6857999"/>
              <a:gd name="connsiteX2227" fmla="*/ 3191193 w 8623300"/>
              <a:gd name="connsiteY2227" fmla="*/ 5918518 h 6857999"/>
              <a:gd name="connsiteX2228" fmla="*/ 3188653 w 8623300"/>
              <a:gd name="connsiteY2228" fmla="*/ 5911533 h 6857999"/>
              <a:gd name="connsiteX2229" fmla="*/ 3186113 w 8623300"/>
              <a:gd name="connsiteY2229" fmla="*/ 5903913 h 6857999"/>
              <a:gd name="connsiteX2230" fmla="*/ 3184526 w 8623300"/>
              <a:gd name="connsiteY2230" fmla="*/ 5896610 h 6857999"/>
              <a:gd name="connsiteX2231" fmla="*/ 3183573 w 8623300"/>
              <a:gd name="connsiteY2231" fmla="*/ 5888673 h 6857999"/>
              <a:gd name="connsiteX2232" fmla="*/ 3182620 w 8623300"/>
              <a:gd name="connsiteY2232" fmla="*/ 5881370 h 6857999"/>
              <a:gd name="connsiteX2233" fmla="*/ 3182938 w 8623300"/>
              <a:gd name="connsiteY2233" fmla="*/ 5873433 h 6857999"/>
              <a:gd name="connsiteX2234" fmla="*/ 3183890 w 8623300"/>
              <a:gd name="connsiteY2234" fmla="*/ 5869623 h 6857999"/>
              <a:gd name="connsiteX2235" fmla="*/ 3184526 w 8623300"/>
              <a:gd name="connsiteY2235" fmla="*/ 5865813 h 6857999"/>
              <a:gd name="connsiteX2236" fmla="*/ 3185160 w 8623300"/>
              <a:gd name="connsiteY2236" fmla="*/ 5862003 h 6857999"/>
              <a:gd name="connsiteX2237" fmla="*/ 3186748 w 8623300"/>
              <a:gd name="connsiteY2237" fmla="*/ 5857875 h 6857999"/>
              <a:gd name="connsiteX2238" fmla="*/ 3188335 w 8623300"/>
              <a:gd name="connsiteY2238" fmla="*/ 5853748 h 6857999"/>
              <a:gd name="connsiteX2239" fmla="*/ 3189606 w 8623300"/>
              <a:gd name="connsiteY2239" fmla="*/ 5849620 h 6857999"/>
              <a:gd name="connsiteX2240" fmla="*/ 3192146 w 8623300"/>
              <a:gd name="connsiteY2240" fmla="*/ 5845493 h 6857999"/>
              <a:gd name="connsiteX2241" fmla="*/ 3194368 w 8623300"/>
              <a:gd name="connsiteY2241" fmla="*/ 5841365 h 6857999"/>
              <a:gd name="connsiteX2242" fmla="*/ 3196908 w 8623300"/>
              <a:gd name="connsiteY2242" fmla="*/ 5837238 h 6857999"/>
              <a:gd name="connsiteX2243" fmla="*/ 3199765 w 8623300"/>
              <a:gd name="connsiteY2243" fmla="*/ 5833428 h 6857999"/>
              <a:gd name="connsiteX2244" fmla="*/ 3201353 w 8623300"/>
              <a:gd name="connsiteY2244" fmla="*/ 5831205 h 6857999"/>
              <a:gd name="connsiteX2245" fmla="*/ 3202305 w 8623300"/>
              <a:gd name="connsiteY2245" fmla="*/ 5829300 h 6857999"/>
              <a:gd name="connsiteX2246" fmla="*/ 3203258 w 8623300"/>
              <a:gd name="connsiteY2246" fmla="*/ 5827078 h 6857999"/>
              <a:gd name="connsiteX2247" fmla="*/ 3203893 w 8623300"/>
              <a:gd name="connsiteY2247" fmla="*/ 5825173 h 6857999"/>
              <a:gd name="connsiteX2248" fmla="*/ 3204528 w 8623300"/>
              <a:gd name="connsiteY2248" fmla="*/ 5821045 h 6857999"/>
              <a:gd name="connsiteX2249" fmla="*/ 3204210 w 8623300"/>
              <a:gd name="connsiteY2249" fmla="*/ 5816918 h 6857999"/>
              <a:gd name="connsiteX2250" fmla="*/ 3203575 w 8623300"/>
              <a:gd name="connsiteY2250" fmla="*/ 5812790 h 6857999"/>
              <a:gd name="connsiteX2251" fmla="*/ 3202305 w 8623300"/>
              <a:gd name="connsiteY2251" fmla="*/ 5808663 h 6857999"/>
              <a:gd name="connsiteX2252" fmla="*/ 3200400 w 8623300"/>
              <a:gd name="connsiteY2252" fmla="*/ 5805170 h 6857999"/>
              <a:gd name="connsiteX2253" fmla="*/ 3198178 w 8623300"/>
              <a:gd name="connsiteY2253" fmla="*/ 5801043 h 6857999"/>
              <a:gd name="connsiteX2254" fmla="*/ 3193733 w 8623300"/>
              <a:gd name="connsiteY2254" fmla="*/ 5792788 h 6857999"/>
              <a:gd name="connsiteX2255" fmla="*/ 3191510 w 8623300"/>
              <a:gd name="connsiteY2255" fmla="*/ 5788660 h 6857999"/>
              <a:gd name="connsiteX2256" fmla="*/ 3189606 w 8623300"/>
              <a:gd name="connsiteY2256" fmla="*/ 5784850 h 6857999"/>
              <a:gd name="connsiteX2257" fmla="*/ 3188018 w 8623300"/>
              <a:gd name="connsiteY2257" fmla="*/ 5780405 h 6857999"/>
              <a:gd name="connsiteX2258" fmla="*/ 3186748 w 8623300"/>
              <a:gd name="connsiteY2258" fmla="*/ 5776278 h 6857999"/>
              <a:gd name="connsiteX2259" fmla="*/ 3186113 w 8623300"/>
              <a:gd name="connsiteY2259" fmla="*/ 5772150 h 6857999"/>
              <a:gd name="connsiteX2260" fmla="*/ 3186113 w 8623300"/>
              <a:gd name="connsiteY2260" fmla="*/ 5767705 h 6857999"/>
              <a:gd name="connsiteX2261" fmla="*/ 3188970 w 8623300"/>
              <a:gd name="connsiteY2261" fmla="*/ 5761990 h 6857999"/>
              <a:gd name="connsiteX2262" fmla="*/ 3191193 w 8623300"/>
              <a:gd name="connsiteY2262" fmla="*/ 5755958 h 6857999"/>
              <a:gd name="connsiteX2263" fmla="*/ 3193098 w 8623300"/>
              <a:gd name="connsiteY2263" fmla="*/ 5749925 h 6857999"/>
              <a:gd name="connsiteX2264" fmla="*/ 3194685 w 8623300"/>
              <a:gd name="connsiteY2264" fmla="*/ 5743258 h 6857999"/>
              <a:gd name="connsiteX2265" fmla="*/ 3196908 w 8623300"/>
              <a:gd name="connsiteY2265" fmla="*/ 5730240 h 6857999"/>
              <a:gd name="connsiteX2266" fmla="*/ 3198813 w 8623300"/>
              <a:gd name="connsiteY2266" fmla="*/ 5717223 h 6857999"/>
              <a:gd name="connsiteX2267" fmla="*/ 3200083 w 8623300"/>
              <a:gd name="connsiteY2267" fmla="*/ 5710873 h 6857999"/>
              <a:gd name="connsiteX2268" fmla="*/ 3201670 w 8623300"/>
              <a:gd name="connsiteY2268" fmla="*/ 5704523 h 6857999"/>
              <a:gd name="connsiteX2269" fmla="*/ 3203893 w 8623300"/>
              <a:gd name="connsiteY2269" fmla="*/ 5698490 h 6857999"/>
              <a:gd name="connsiteX2270" fmla="*/ 3206750 w 8623300"/>
              <a:gd name="connsiteY2270" fmla="*/ 5692458 h 6857999"/>
              <a:gd name="connsiteX2271" fmla="*/ 3210243 w 8623300"/>
              <a:gd name="connsiteY2271" fmla="*/ 5687060 h 6857999"/>
              <a:gd name="connsiteX2272" fmla="*/ 3212148 w 8623300"/>
              <a:gd name="connsiteY2272" fmla="*/ 5684520 h 6857999"/>
              <a:gd name="connsiteX2273" fmla="*/ 3214370 w 8623300"/>
              <a:gd name="connsiteY2273" fmla="*/ 5681663 h 6857999"/>
              <a:gd name="connsiteX2274" fmla="*/ 3216911 w 8623300"/>
              <a:gd name="connsiteY2274" fmla="*/ 5679440 h 6857999"/>
              <a:gd name="connsiteX2275" fmla="*/ 3219768 w 8623300"/>
              <a:gd name="connsiteY2275" fmla="*/ 5677218 h 6857999"/>
              <a:gd name="connsiteX2276" fmla="*/ 3222943 w 8623300"/>
              <a:gd name="connsiteY2276" fmla="*/ 5674995 h 6857999"/>
              <a:gd name="connsiteX2277" fmla="*/ 3226118 w 8623300"/>
              <a:gd name="connsiteY2277" fmla="*/ 5672773 h 6857999"/>
              <a:gd name="connsiteX2278" fmla="*/ 3241040 w 8623300"/>
              <a:gd name="connsiteY2278" fmla="*/ 5644833 h 6857999"/>
              <a:gd name="connsiteX2279" fmla="*/ 3241040 w 8623300"/>
              <a:gd name="connsiteY2279" fmla="*/ 5641340 h 6857999"/>
              <a:gd name="connsiteX2280" fmla="*/ 3241040 w 8623300"/>
              <a:gd name="connsiteY2280" fmla="*/ 5637530 h 6857999"/>
              <a:gd name="connsiteX2281" fmla="*/ 3241993 w 8623300"/>
              <a:gd name="connsiteY2281" fmla="*/ 5634038 h 6857999"/>
              <a:gd name="connsiteX2282" fmla="*/ 3242628 w 8623300"/>
              <a:gd name="connsiteY2282" fmla="*/ 5630863 h 6857999"/>
              <a:gd name="connsiteX2283" fmla="*/ 3243898 w 8623300"/>
              <a:gd name="connsiteY2283" fmla="*/ 5627688 h 6857999"/>
              <a:gd name="connsiteX2284" fmla="*/ 3245168 w 8623300"/>
              <a:gd name="connsiteY2284" fmla="*/ 5624830 h 6857999"/>
              <a:gd name="connsiteX2285" fmla="*/ 3246755 w 8623300"/>
              <a:gd name="connsiteY2285" fmla="*/ 5621973 h 6857999"/>
              <a:gd name="connsiteX2286" fmla="*/ 3248343 w 8623300"/>
              <a:gd name="connsiteY2286" fmla="*/ 5619433 h 6857999"/>
              <a:gd name="connsiteX2287" fmla="*/ 3250565 w 8623300"/>
              <a:gd name="connsiteY2287" fmla="*/ 5616575 h 6857999"/>
              <a:gd name="connsiteX2288" fmla="*/ 3252153 w 8623300"/>
              <a:gd name="connsiteY2288" fmla="*/ 5614035 h 6857999"/>
              <a:gd name="connsiteX2289" fmla="*/ 3257550 w 8623300"/>
              <a:gd name="connsiteY2289" fmla="*/ 5609590 h 6857999"/>
              <a:gd name="connsiteX2290" fmla="*/ 3262948 w 8623300"/>
              <a:gd name="connsiteY2290" fmla="*/ 5605463 h 6857999"/>
              <a:gd name="connsiteX2291" fmla="*/ 3268980 w 8623300"/>
              <a:gd name="connsiteY2291" fmla="*/ 5601335 h 6857999"/>
              <a:gd name="connsiteX2292" fmla="*/ 3268345 w 8623300"/>
              <a:gd name="connsiteY2292" fmla="*/ 5596573 h 6857999"/>
              <a:gd name="connsiteX2293" fmla="*/ 3267076 w 8623300"/>
              <a:gd name="connsiteY2293" fmla="*/ 5592128 h 6857999"/>
              <a:gd name="connsiteX2294" fmla="*/ 3266123 w 8623300"/>
              <a:gd name="connsiteY2294" fmla="*/ 5588318 h 6857999"/>
              <a:gd name="connsiteX2295" fmla="*/ 3264218 w 8623300"/>
              <a:gd name="connsiteY2295" fmla="*/ 5585460 h 6857999"/>
              <a:gd name="connsiteX2296" fmla="*/ 3262313 w 8623300"/>
              <a:gd name="connsiteY2296" fmla="*/ 5582920 h 6857999"/>
              <a:gd name="connsiteX2297" fmla="*/ 3260408 w 8623300"/>
              <a:gd name="connsiteY2297" fmla="*/ 5581015 h 6857999"/>
              <a:gd name="connsiteX2298" fmla="*/ 3257868 w 8623300"/>
              <a:gd name="connsiteY2298" fmla="*/ 5579745 h 6857999"/>
              <a:gd name="connsiteX2299" fmla="*/ 3255328 w 8623300"/>
              <a:gd name="connsiteY2299" fmla="*/ 5578793 h 6857999"/>
              <a:gd name="connsiteX2300" fmla="*/ 3252788 w 8623300"/>
              <a:gd name="connsiteY2300" fmla="*/ 5578475 h 6857999"/>
              <a:gd name="connsiteX2301" fmla="*/ 3249613 w 8623300"/>
              <a:gd name="connsiteY2301" fmla="*/ 5578475 h 6857999"/>
              <a:gd name="connsiteX2302" fmla="*/ 3246755 w 8623300"/>
              <a:gd name="connsiteY2302" fmla="*/ 5578793 h 6857999"/>
              <a:gd name="connsiteX2303" fmla="*/ 3243263 w 8623300"/>
              <a:gd name="connsiteY2303" fmla="*/ 5579428 h 6857999"/>
              <a:gd name="connsiteX2304" fmla="*/ 3236278 w 8623300"/>
              <a:gd name="connsiteY2304" fmla="*/ 5581650 h 6857999"/>
              <a:gd name="connsiteX2305" fmla="*/ 3228975 w 8623300"/>
              <a:gd name="connsiteY2305" fmla="*/ 5584508 h 6857999"/>
              <a:gd name="connsiteX2306" fmla="*/ 3216275 w 8623300"/>
              <a:gd name="connsiteY2306" fmla="*/ 5589905 h 6857999"/>
              <a:gd name="connsiteX2307" fmla="*/ 3209925 w 8623300"/>
              <a:gd name="connsiteY2307" fmla="*/ 5592128 h 6857999"/>
              <a:gd name="connsiteX2308" fmla="*/ 3203258 w 8623300"/>
              <a:gd name="connsiteY2308" fmla="*/ 5594350 h 6857999"/>
              <a:gd name="connsiteX2309" fmla="*/ 3196908 w 8623300"/>
              <a:gd name="connsiteY2309" fmla="*/ 5595938 h 6857999"/>
              <a:gd name="connsiteX2310" fmla="*/ 3190558 w 8623300"/>
              <a:gd name="connsiteY2310" fmla="*/ 5597208 h 6857999"/>
              <a:gd name="connsiteX2311" fmla="*/ 3184208 w 8623300"/>
              <a:gd name="connsiteY2311" fmla="*/ 5598478 h 6857999"/>
              <a:gd name="connsiteX2312" fmla="*/ 3177540 w 8623300"/>
              <a:gd name="connsiteY2312" fmla="*/ 5599113 h 6857999"/>
              <a:gd name="connsiteX2313" fmla="*/ 3171190 w 8623300"/>
              <a:gd name="connsiteY2313" fmla="*/ 5599113 h 6857999"/>
              <a:gd name="connsiteX2314" fmla="*/ 3164523 w 8623300"/>
              <a:gd name="connsiteY2314" fmla="*/ 5599113 h 6857999"/>
              <a:gd name="connsiteX2315" fmla="*/ 3158173 w 8623300"/>
              <a:gd name="connsiteY2315" fmla="*/ 5598478 h 6857999"/>
              <a:gd name="connsiteX2316" fmla="*/ 3151505 w 8623300"/>
              <a:gd name="connsiteY2316" fmla="*/ 5597208 h 6857999"/>
              <a:gd name="connsiteX2317" fmla="*/ 3145155 w 8623300"/>
              <a:gd name="connsiteY2317" fmla="*/ 5595938 h 6857999"/>
              <a:gd name="connsiteX2318" fmla="*/ 3138488 w 8623300"/>
              <a:gd name="connsiteY2318" fmla="*/ 5593715 h 6857999"/>
              <a:gd name="connsiteX2319" fmla="*/ 3131821 w 8623300"/>
              <a:gd name="connsiteY2319" fmla="*/ 5590858 h 6857999"/>
              <a:gd name="connsiteX2320" fmla="*/ 3125470 w 8623300"/>
              <a:gd name="connsiteY2320" fmla="*/ 5587683 h 6857999"/>
              <a:gd name="connsiteX2321" fmla="*/ 3116263 w 8623300"/>
              <a:gd name="connsiteY2321" fmla="*/ 5589905 h 6857999"/>
              <a:gd name="connsiteX2322" fmla="*/ 3107055 w 8623300"/>
              <a:gd name="connsiteY2322" fmla="*/ 5591493 h 6857999"/>
              <a:gd name="connsiteX2323" fmla="*/ 3098165 w 8623300"/>
              <a:gd name="connsiteY2323" fmla="*/ 5592763 h 6857999"/>
              <a:gd name="connsiteX2324" fmla="*/ 3089276 w 8623300"/>
              <a:gd name="connsiteY2324" fmla="*/ 5594033 h 6857999"/>
              <a:gd name="connsiteX2325" fmla="*/ 3080385 w 8623300"/>
              <a:gd name="connsiteY2325" fmla="*/ 5594985 h 6857999"/>
              <a:gd name="connsiteX2326" fmla="*/ 3071495 w 8623300"/>
              <a:gd name="connsiteY2326" fmla="*/ 5595303 h 6857999"/>
              <a:gd name="connsiteX2327" fmla="*/ 3061970 w 8623300"/>
              <a:gd name="connsiteY2327" fmla="*/ 5595938 h 6857999"/>
              <a:gd name="connsiteX2328" fmla="*/ 3053080 w 8623300"/>
              <a:gd name="connsiteY2328" fmla="*/ 5596255 h 6857999"/>
              <a:gd name="connsiteX2329" fmla="*/ 3035300 w 8623300"/>
              <a:gd name="connsiteY2329" fmla="*/ 5595938 h 6857999"/>
              <a:gd name="connsiteX2330" fmla="*/ 3016886 w 8623300"/>
              <a:gd name="connsiteY2330" fmla="*/ 5594668 h 6857999"/>
              <a:gd name="connsiteX2331" fmla="*/ 2999106 w 8623300"/>
              <a:gd name="connsiteY2331" fmla="*/ 5592763 h 6857999"/>
              <a:gd name="connsiteX2332" fmla="*/ 2981008 w 8623300"/>
              <a:gd name="connsiteY2332" fmla="*/ 5590223 h 6857999"/>
              <a:gd name="connsiteX2333" fmla="*/ 2979103 w 8623300"/>
              <a:gd name="connsiteY2333" fmla="*/ 5592445 h 6857999"/>
              <a:gd name="connsiteX2334" fmla="*/ 2977198 w 8623300"/>
              <a:gd name="connsiteY2334" fmla="*/ 5594350 h 6857999"/>
              <a:gd name="connsiteX2335" fmla="*/ 2975293 w 8623300"/>
              <a:gd name="connsiteY2335" fmla="*/ 5595938 h 6857999"/>
              <a:gd name="connsiteX2336" fmla="*/ 2973070 w 8623300"/>
              <a:gd name="connsiteY2336" fmla="*/ 5596890 h 6857999"/>
              <a:gd name="connsiteX2337" fmla="*/ 2971165 w 8623300"/>
              <a:gd name="connsiteY2337" fmla="*/ 5597843 h 6857999"/>
              <a:gd name="connsiteX2338" fmla="*/ 2969261 w 8623300"/>
              <a:gd name="connsiteY2338" fmla="*/ 5597843 h 6857999"/>
              <a:gd name="connsiteX2339" fmla="*/ 2967355 w 8623300"/>
              <a:gd name="connsiteY2339" fmla="*/ 5597843 h 6857999"/>
              <a:gd name="connsiteX2340" fmla="*/ 2965768 w 8623300"/>
              <a:gd name="connsiteY2340" fmla="*/ 5597843 h 6857999"/>
              <a:gd name="connsiteX2341" fmla="*/ 2961958 w 8623300"/>
              <a:gd name="connsiteY2341" fmla="*/ 5596255 h 6857999"/>
              <a:gd name="connsiteX2342" fmla="*/ 2958148 w 8623300"/>
              <a:gd name="connsiteY2342" fmla="*/ 5594350 h 6857999"/>
              <a:gd name="connsiteX2343" fmla="*/ 2950528 w 8623300"/>
              <a:gd name="connsiteY2343" fmla="*/ 5589905 h 6857999"/>
              <a:gd name="connsiteX2344" fmla="*/ 2943225 w 8623300"/>
              <a:gd name="connsiteY2344" fmla="*/ 5584508 h 6857999"/>
              <a:gd name="connsiteX2345" fmla="*/ 2936875 w 8623300"/>
              <a:gd name="connsiteY2345" fmla="*/ 5579428 h 6857999"/>
              <a:gd name="connsiteX2346" fmla="*/ 2931478 w 8623300"/>
              <a:gd name="connsiteY2346" fmla="*/ 5573395 h 6857999"/>
              <a:gd name="connsiteX2347" fmla="*/ 2926398 w 8623300"/>
              <a:gd name="connsiteY2347" fmla="*/ 5566728 h 6857999"/>
              <a:gd name="connsiteX2348" fmla="*/ 2922588 w 8623300"/>
              <a:gd name="connsiteY2348" fmla="*/ 5559743 h 6857999"/>
              <a:gd name="connsiteX2349" fmla="*/ 2918778 w 8623300"/>
              <a:gd name="connsiteY2349" fmla="*/ 5552440 h 6857999"/>
              <a:gd name="connsiteX2350" fmla="*/ 2916238 w 8623300"/>
              <a:gd name="connsiteY2350" fmla="*/ 5544503 h 6857999"/>
              <a:gd name="connsiteX2351" fmla="*/ 2914016 w 8623300"/>
              <a:gd name="connsiteY2351" fmla="*/ 5535930 h 6857999"/>
              <a:gd name="connsiteX2352" fmla="*/ 2912745 w 8623300"/>
              <a:gd name="connsiteY2352" fmla="*/ 5526723 h 6857999"/>
              <a:gd name="connsiteX2353" fmla="*/ 2912110 w 8623300"/>
              <a:gd name="connsiteY2353" fmla="*/ 5516880 h 6857999"/>
              <a:gd name="connsiteX2354" fmla="*/ 2912110 w 8623300"/>
              <a:gd name="connsiteY2354" fmla="*/ 5506720 h 6857999"/>
              <a:gd name="connsiteX2355" fmla="*/ 2912745 w 8623300"/>
              <a:gd name="connsiteY2355" fmla="*/ 5495925 h 6857999"/>
              <a:gd name="connsiteX2356" fmla="*/ 2914650 w 8623300"/>
              <a:gd name="connsiteY2356" fmla="*/ 5484495 h 6857999"/>
              <a:gd name="connsiteX2357" fmla="*/ 2916873 w 8623300"/>
              <a:gd name="connsiteY2357" fmla="*/ 5472748 h 6857999"/>
              <a:gd name="connsiteX2358" fmla="*/ 2919413 w 8623300"/>
              <a:gd name="connsiteY2358" fmla="*/ 5460365 h 6857999"/>
              <a:gd name="connsiteX2359" fmla="*/ 2923223 w 8623300"/>
              <a:gd name="connsiteY2359" fmla="*/ 5447348 h 6857999"/>
              <a:gd name="connsiteX2360" fmla="*/ 2950528 w 8623300"/>
              <a:gd name="connsiteY2360" fmla="*/ 5393690 h 6857999"/>
              <a:gd name="connsiteX2361" fmla="*/ 2943225 w 8623300"/>
              <a:gd name="connsiteY2361" fmla="*/ 5395278 h 6857999"/>
              <a:gd name="connsiteX2362" fmla="*/ 2937193 w 8623300"/>
              <a:gd name="connsiteY2362" fmla="*/ 5395595 h 6857999"/>
              <a:gd name="connsiteX2363" fmla="*/ 2931795 w 8623300"/>
              <a:gd name="connsiteY2363" fmla="*/ 5395595 h 6857999"/>
              <a:gd name="connsiteX2364" fmla="*/ 2927350 w 8623300"/>
              <a:gd name="connsiteY2364" fmla="*/ 5395278 h 6857999"/>
              <a:gd name="connsiteX2365" fmla="*/ 2923540 w 8623300"/>
              <a:gd name="connsiteY2365" fmla="*/ 5393690 h 6857999"/>
              <a:gd name="connsiteX2366" fmla="*/ 2920683 w 8623300"/>
              <a:gd name="connsiteY2366" fmla="*/ 5392103 h 6857999"/>
              <a:gd name="connsiteX2367" fmla="*/ 2918143 w 8623300"/>
              <a:gd name="connsiteY2367" fmla="*/ 5389880 h 6857999"/>
              <a:gd name="connsiteX2368" fmla="*/ 2916556 w 8623300"/>
              <a:gd name="connsiteY2368" fmla="*/ 5387023 h 6857999"/>
              <a:gd name="connsiteX2369" fmla="*/ 2915285 w 8623300"/>
              <a:gd name="connsiteY2369" fmla="*/ 5384165 h 6857999"/>
              <a:gd name="connsiteX2370" fmla="*/ 2914650 w 8623300"/>
              <a:gd name="connsiteY2370" fmla="*/ 5380355 h 6857999"/>
              <a:gd name="connsiteX2371" fmla="*/ 2914650 w 8623300"/>
              <a:gd name="connsiteY2371" fmla="*/ 5376545 h 6857999"/>
              <a:gd name="connsiteX2372" fmla="*/ 2914968 w 8623300"/>
              <a:gd name="connsiteY2372" fmla="*/ 5372418 h 6857999"/>
              <a:gd name="connsiteX2373" fmla="*/ 2915603 w 8623300"/>
              <a:gd name="connsiteY2373" fmla="*/ 5367973 h 6857999"/>
              <a:gd name="connsiteX2374" fmla="*/ 2916556 w 8623300"/>
              <a:gd name="connsiteY2374" fmla="*/ 5363528 h 6857999"/>
              <a:gd name="connsiteX2375" fmla="*/ 2919413 w 8623300"/>
              <a:gd name="connsiteY2375" fmla="*/ 5354320 h 6857999"/>
              <a:gd name="connsiteX2376" fmla="*/ 2923223 w 8623300"/>
              <a:gd name="connsiteY2376" fmla="*/ 5344160 h 6857999"/>
              <a:gd name="connsiteX2377" fmla="*/ 2927350 w 8623300"/>
              <a:gd name="connsiteY2377" fmla="*/ 5334635 h 6857999"/>
              <a:gd name="connsiteX2378" fmla="*/ 2935923 w 8623300"/>
              <a:gd name="connsiteY2378" fmla="*/ 5315268 h 6857999"/>
              <a:gd name="connsiteX2379" fmla="*/ 2944813 w 8623300"/>
              <a:gd name="connsiteY2379" fmla="*/ 5295900 h 6857999"/>
              <a:gd name="connsiteX2380" fmla="*/ 2953703 w 8623300"/>
              <a:gd name="connsiteY2380" fmla="*/ 5276850 h 6857999"/>
              <a:gd name="connsiteX2381" fmla="*/ 2947353 w 8623300"/>
              <a:gd name="connsiteY2381" fmla="*/ 5275263 h 6857999"/>
              <a:gd name="connsiteX2382" fmla="*/ 2941320 w 8623300"/>
              <a:gd name="connsiteY2382" fmla="*/ 5273358 h 6857999"/>
              <a:gd name="connsiteX2383" fmla="*/ 2936240 w 8623300"/>
              <a:gd name="connsiteY2383" fmla="*/ 5271770 h 6857999"/>
              <a:gd name="connsiteX2384" fmla="*/ 2931160 w 8623300"/>
              <a:gd name="connsiteY2384" fmla="*/ 5269865 h 6857999"/>
              <a:gd name="connsiteX2385" fmla="*/ 2926398 w 8623300"/>
              <a:gd name="connsiteY2385" fmla="*/ 5267960 h 6857999"/>
              <a:gd name="connsiteX2386" fmla="*/ 2922588 w 8623300"/>
              <a:gd name="connsiteY2386" fmla="*/ 5265738 h 6857999"/>
              <a:gd name="connsiteX2387" fmla="*/ 2918778 w 8623300"/>
              <a:gd name="connsiteY2387" fmla="*/ 5263198 h 6857999"/>
              <a:gd name="connsiteX2388" fmla="*/ 2915285 w 8623300"/>
              <a:gd name="connsiteY2388" fmla="*/ 5260975 h 6857999"/>
              <a:gd name="connsiteX2389" fmla="*/ 2912428 w 8623300"/>
              <a:gd name="connsiteY2389" fmla="*/ 5258118 h 6857999"/>
              <a:gd name="connsiteX2390" fmla="*/ 2909570 w 8623300"/>
              <a:gd name="connsiteY2390" fmla="*/ 5255578 h 6857999"/>
              <a:gd name="connsiteX2391" fmla="*/ 2907348 w 8623300"/>
              <a:gd name="connsiteY2391" fmla="*/ 5253038 h 6857999"/>
              <a:gd name="connsiteX2392" fmla="*/ 2905443 w 8623300"/>
              <a:gd name="connsiteY2392" fmla="*/ 5250180 h 6857999"/>
              <a:gd name="connsiteX2393" fmla="*/ 2903855 w 8623300"/>
              <a:gd name="connsiteY2393" fmla="*/ 5247005 h 6857999"/>
              <a:gd name="connsiteX2394" fmla="*/ 2902268 w 8623300"/>
              <a:gd name="connsiteY2394" fmla="*/ 5244148 h 6857999"/>
              <a:gd name="connsiteX2395" fmla="*/ 2901315 w 8623300"/>
              <a:gd name="connsiteY2395" fmla="*/ 5240973 h 6857999"/>
              <a:gd name="connsiteX2396" fmla="*/ 2900998 w 8623300"/>
              <a:gd name="connsiteY2396" fmla="*/ 5237798 h 6857999"/>
              <a:gd name="connsiteX2397" fmla="*/ 2900363 w 8623300"/>
              <a:gd name="connsiteY2397" fmla="*/ 5234305 h 6857999"/>
              <a:gd name="connsiteX2398" fmla="*/ 2900045 w 8623300"/>
              <a:gd name="connsiteY2398" fmla="*/ 5231130 h 6857999"/>
              <a:gd name="connsiteX2399" fmla="*/ 2900363 w 8623300"/>
              <a:gd name="connsiteY2399" fmla="*/ 5227320 h 6857999"/>
              <a:gd name="connsiteX2400" fmla="*/ 2900998 w 8623300"/>
              <a:gd name="connsiteY2400" fmla="*/ 5224145 h 6857999"/>
              <a:gd name="connsiteX2401" fmla="*/ 2901633 w 8623300"/>
              <a:gd name="connsiteY2401" fmla="*/ 5220335 h 6857999"/>
              <a:gd name="connsiteX2402" fmla="*/ 2902268 w 8623300"/>
              <a:gd name="connsiteY2402" fmla="*/ 5216525 h 6857999"/>
              <a:gd name="connsiteX2403" fmla="*/ 2904808 w 8623300"/>
              <a:gd name="connsiteY2403" fmla="*/ 5209223 h 6857999"/>
              <a:gd name="connsiteX2404" fmla="*/ 2908300 w 8623300"/>
              <a:gd name="connsiteY2404" fmla="*/ 5201285 h 6857999"/>
              <a:gd name="connsiteX2405" fmla="*/ 2912428 w 8623300"/>
              <a:gd name="connsiteY2405" fmla="*/ 5193030 h 6857999"/>
              <a:gd name="connsiteX2406" fmla="*/ 2917190 w 8623300"/>
              <a:gd name="connsiteY2406" fmla="*/ 5184458 h 6857999"/>
              <a:gd name="connsiteX2407" fmla="*/ 2922588 w 8623300"/>
              <a:gd name="connsiteY2407" fmla="*/ 5176203 h 6857999"/>
              <a:gd name="connsiteX2408" fmla="*/ 2924810 w 8623300"/>
              <a:gd name="connsiteY2408" fmla="*/ 5173028 h 6857999"/>
              <a:gd name="connsiteX2409" fmla="*/ 2926080 w 8623300"/>
              <a:gd name="connsiteY2409" fmla="*/ 5170170 h 6857999"/>
              <a:gd name="connsiteX2410" fmla="*/ 2927350 w 8623300"/>
              <a:gd name="connsiteY2410" fmla="*/ 5166995 h 6857999"/>
              <a:gd name="connsiteX2411" fmla="*/ 2927985 w 8623300"/>
              <a:gd name="connsiteY2411" fmla="*/ 5164455 h 6857999"/>
              <a:gd name="connsiteX2412" fmla="*/ 2927985 w 8623300"/>
              <a:gd name="connsiteY2412" fmla="*/ 5162233 h 6857999"/>
              <a:gd name="connsiteX2413" fmla="*/ 2927985 w 8623300"/>
              <a:gd name="connsiteY2413" fmla="*/ 5160328 h 6857999"/>
              <a:gd name="connsiteX2414" fmla="*/ 2927350 w 8623300"/>
              <a:gd name="connsiteY2414" fmla="*/ 5158105 h 6857999"/>
              <a:gd name="connsiteX2415" fmla="*/ 2926398 w 8623300"/>
              <a:gd name="connsiteY2415" fmla="*/ 5156518 h 6857999"/>
              <a:gd name="connsiteX2416" fmla="*/ 2925128 w 8623300"/>
              <a:gd name="connsiteY2416" fmla="*/ 5155248 h 6857999"/>
              <a:gd name="connsiteX2417" fmla="*/ 2923223 w 8623300"/>
              <a:gd name="connsiteY2417" fmla="*/ 5153660 h 6857999"/>
              <a:gd name="connsiteX2418" fmla="*/ 2921318 w 8623300"/>
              <a:gd name="connsiteY2418" fmla="*/ 5152390 h 6857999"/>
              <a:gd name="connsiteX2419" fmla="*/ 2919096 w 8623300"/>
              <a:gd name="connsiteY2419" fmla="*/ 5151438 h 6857999"/>
              <a:gd name="connsiteX2420" fmla="*/ 2914016 w 8623300"/>
              <a:gd name="connsiteY2420" fmla="*/ 5149533 h 6857999"/>
              <a:gd name="connsiteX2421" fmla="*/ 2907983 w 8623300"/>
              <a:gd name="connsiteY2421" fmla="*/ 5147945 h 6857999"/>
              <a:gd name="connsiteX2422" fmla="*/ 2897823 w 8623300"/>
              <a:gd name="connsiteY2422" fmla="*/ 5147945 h 6857999"/>
              <a:gd name="connsiteX2423" fmla="*/ 2888615 w 8623300"/>
              <a:gd name="connsiteY2423" fmla="*/ 5147628 h 6857999"/>
              <a:gd name="connsiteX2424" fmla="*/ 2879725 w 8623300"/>
              <a:gd name="connsiteY2424" fmla="*/ 5146993 h 6857999"/>
              <a:gd name="connsiteX2425" fmla="*/ 2871471 w 8623300"/>
              <a:gd name="connsiteY2425" fmla="*/ 5145405 h 6857999"/>
              <a:gd name="connsiteX2426" fmla="*/ 2864168 w 8623300"/>
              <a:gd name="connsiteY2426" fmla="*/ 5143500 h 6857999"/>
              <a:gd name="connsiteX2427" fmla="*/ 2860675 w 8623300"/>
              <a:gd name="connsiteY2427" fmla="*/ 5142548 h 6857999"/>
              <a:gd name="connsiteX2428" fmla="*/ 2857183 w 8623300"/>
              <a:gd name="connsiteY2428" fmla="*/ 5140960 h 6857999"/>
              <a:gd name="connsiteX2429" fmla="*/ 2854325 w 8623300"/>
              <a:gd name="connsiteY2429" fmla="*/ 5139373 h 6857999"/>
              <a:gd name="connsiteX2430" fmla="*/ 2851785 w 8623300"/>
              <a:gd name="connsiteY2430" fmla="*/ 5137785 h 6857999"/>
              <a:gd name="connsiteX2431" fmla="*/ 2849245 w 8623300"/>
              <a:gd name="connsiteY2431" fmla="*/ 5135880 h 6857999"/>
              <a:gd name="connsiteX2432" fmla="*/ 2846388 w 8623300"/>
              <a:gd name="connsiteY2432" fmla="*/ 5133658 h 6857999"/>
              <a:gd name="connsiteX2433" fmla="*/ 2844165 w 8623300"/>
              <a:gd name="connsiteY2433" fmla="*/ 5131435 h 6857999"/>
              <a:gd name="connsiteX2434" fmla="*/ 2842260 w 8623300"/>
              <a:gd name="connsiteY2434" fmla="*/ 5129213 h 6857999"/>
              <a:gd name="connsiteX2435" fmla="*/ 2840990 w 8623300"/>
              <a:gd name="connsiteY2435" fmla="*/ 5126355 h 6857999"/>
              <a:gd name="connsiteX2436" fmla="*/ 2839403 w 8623300"/>
              <a:gd name="connsiteY2436" fmla="*/ 5123498 h 6857999"/>
              <a:gd name="connsiteX2437" fmla="*/ 2837815 w 8623300"/>
              <a:gd name="connsiteY2437" fmla="*/ 5120640 h 6857999"/>
              <a:gd name="connsiteX2438" fmla="*/ 2837180 w 8623300"/>
              <a:gd name="connsiteY2438" fmla="*/ 5117148 h 6857999"/>
              <a:gd name="connsiteX2439" fmla="*/ 2836546 w 8623300"/>
              <a:gd name="connsiteY2439" fmla="*/ 5113338 h 6857999"/>
              <a:gd name="connsiteX2440" fmla="*/ 2836228 w 8623300"/>
              <a:gd name="connsiteY2440" fmla="*/ 5109845 h 6857999"/>
              <a:gd name="connsiteX2441" fmla="*/ 2835593 w 8623300"/>
              <a:gd name="connsiteY2441" fmla="*/ 5106035 h 6857999"/>
              <a:gd name="connsiteX2442" fmla="*/ 2836228 w 8623300"/>
              <a:gd name="connsiteY2442" fmla="*/ 5101590 h 6857999"/>
              <a:gd name="connsiteX2443" fmla="*/ 2836546 w 8623300"/>
              <a:gd name="connsiteY2443" fmla="*/ 5097145 h 6857999"/>
              <a:gd name="connsiteX2444" fmla="*/ 2836863 w 8623300"/>
              <a:gd name="connsiteY2444" fmla="*/ 5092700 h 6857999"/>
              <a:gd name="connsiteX2445" fmla="*/ 2837815 w 8623300"/>
              <a:gd name="connsiteY2445" fmla="*/ 5087620 h 6857999"/>
              <a:gd name="connsiteX2446" fmla="*/ 2839086 w 8623300"/>
              <a:gd name="connsiteY2446" fmla="*/ 5082540 h 6857999"/>
              <a:gd name="connsiteX2447" fmla="*/ 2842895 w 8623300"/>
              <a:gd name="connsiteY2447" fmla="*/ 5071428 h 6857999"/>
              <a:gd name="connsiteX2448" fmla="*/ 2843213 w 8623300"/>
              <a:gd name="connsiteY2448" fmla="*/ 5069205 h 6857999"/>
              <a:gd name="connsiteX2449" fmla="*/ 2843530 w 8623300"/>
              <a:gd name="connsiteY2449" fmla="*/ 5066665 h 6857999"/>
              <a:gd name="connsiteX2450" fmla="*/ 2843848 w 8623300"/>
              <a:gd name="connsiteY2450" fmla="*/ 5062220 h 6857999"/>
              <a:gd name="connsiteX2451" fmla="*/ 2843530 w 8623300"/>
              <a:gd name="connsiteY2451" fmla="*/ 5056823 h 6857999"/>
              <a:gd name="connsiteX2452" fmla="*/ 2843213 w 8623300"/>
              <a:gd name="connsiteY2452" fmla="*/ 5051743 h 6857999"/>
              <a:gd name="connsiteX2453" fmla="*/ 2840990 w 8623300"/>
              <a:gd name="connsiteY2453" fmla="*/ 5041265 h 6857999"/>
              <a:gd name="connsiteX2454" fmla="*/ 2839720 w 8623300"/>
              <a:gd name="connsiteY2454" fmla="*/ 5035868 h 6857999"/>
              <a:gd name="connsiteX2455" fmla="*/ 2839086 w 8623300"/>
              <a:gd name="connsiteY2455" fmla="*/ 5030788 h 6857999"/>
              <a:gd name="connsiteX2456" fmla="*/ 2849245 w 8623300"/>
              <a:gd name="connsiteY2456" fmla="*/ 5004118 h 6857999"/>
              <a:gd name="connsiteX2457" fmla="*/ 2837498 w 8623300"/>
              <a:gd name="connsiteY2457" fmla="*/ 4933315 h 6857999"/>
              <a:gd name="connsiteX2458" fmla="*/ 2835275 w 8623300"/>
              <a:gd name="connsiteY2458" fmla="*/ 4924108 h 6857999"/>
              <a:gd name="connsiteX2459" fmla="*/ 2834006 w 8623300"/>
              <a:gd name="connsiteY2459" fmla="*/ 4914265 h 6857999"/>
              <a:gd name="connsiteX2460" fmla="*/ 2832735 w 8623300"/>
              <a:gd name="connsiteY2460" fmla="*/ 4905058 h 6857999"/>
              <a:gd name="connsiteX2461" fmla="*/ 2832418 w 8623300"/>
              <a:gd name="connsiteY2461" fmla="*/ 4900613 h 6857999"/>
              <a:gd name="connsiteX2462" fmla="*/ 2832418 w 8623300"/>
              <a:gd name="connsiteY2462" fmla="*/ 4895850 h 6857999"/>
              <a:gd name="connsiteX2463" fmla="*/ 2832735 w 8623300"/>
              <a:gd name="connsiteY2463" fmla="*/ 4891088 h 6857999"/>
              <a:gd name="connsiteX2464" fmla="*/ 2833370 w 8623300"/>
              <a:gd name="connsiteY2464" fmla="*/ 4886643 h 6857999"/>
              <a:gd name="connsiteX2465" fmla="*/ 2834640 w 8623300"/>
              <a:gd name="connsiteY2465" fmla="*/ 4882198 h 6857999"/>
              <a:gd name="connsiteX2466" fmla="*/ 2836228 w 8623300"/>
              <a:gd name="connsiteY2466" fmla="*/ 4877753 h 6857999"/>
              <a:gd name="connsiteX2467" fmla="*/ 2838450 w 8623300"/>
              <a:gd name="connsiteY2467" fmla="*/ 4873308 h 6857999"/>
              <a:gd name="connsiteX2468" fmla="*/ 2840990 w 8623300"/>
              <a:gd name="connsiteY2468" fmla="*/ 4869180 h 6857999"/>
              <a:gd name="connsiteX2469" fmla="*/ 2843848 w 8623300"/>
              <a:gd name="connsiteY2469" fmla="*/ 4864735 h 6857999"/>
              <a:gd name="connsiteX2470" fmla="*/ 2847340 w 8623300"/>
              <a:gd name="connsiteY2470" fmla="*/ 4860608 h 6857999"/>
              <a:gd name="connsiteX2471" fmla="*/ 2845118 w 8623300"/>
              <a:gd name="connsiteY2471" fmla="*/ 4845368 h 6857999"/>
              <a:gd name="connsiteX2472" fmla="*/ 2842260 w 8623300"/>
              <a:gd name="connsiteY2472" fmla="*/ 4832033 h 6857999"/>
              <a:gd name="connsiteX2473" fmla="*/ 2840990 w 8623300"/>
              <a:gd name="connsiteY2473" fmla="*/ 4826000 h 6857999"/>
              <a:gd name="connsiteX2474" fmla="*/ 2839086 w 8623300"/>
              <a:gd name="connsiteY2474" fmla="*/ 4820603 h 6857999"/>
              <a:gd name="connsiteX2475" fmla="*/ 2837498 w 8623300"/>
              <a:gd name="connsiteY2475" fmla="*/ 4815205 h 6857999"/>
              <a:gd name="connsiteX2476" fmla="*/ 2835275 w 8623300"/>
              <a:gd name="connsiteY2476" fmla="*/ 4810443 h 6857999"/>
              <a:gd name="connsiteX2477" fmla="*/ 2833370 w 8623300"/>
              <a:gd name="connsiteY2477" fmla="*/ 4806315 h 6857999"/>
              <a:gd name="connsiteX2478" fmla="*/ 2831148 w 8623300"/>
              <a:gd name="connsiteY2478" fmla="*/ 4802188 h 6857999"/>
              <a:gd name="connsiteX2479" fmla="*/ 2828608 w 8623300"/>
              <a:gd name="connsiteY2479" fmla="*/ 4799013 h 6857999"/>
              <a:gd name="connsiteX2480" fmla="*/ 2826068 w 8623300"/>
              <a:gd name="connsiteY2480" fmla="*/ 4795838 h 6857999"/>
              <a:gd name="connsiteX2481" fmla="*/ 2823210 w 8623300"/>
              <a:gd name="connsiteY2481" fmla="*/ 4793298 h 6857999"/>
              <a:gd name="connsiteX2482" fmla="*/ 2820035 w 8623300"/>
              <a:gd name="connsiteY2482" fmla="*/ 4791075 h 6857999"/>
              <a:gd name="connsiteX2483" fmla="*/ 2816860 w 8623300"/>
              <a:gd name="connsiteY2483" fmla="*/ 4789170 h 6857999"/>
              <a:gd name="connsiteX2484" fmla="*/ 2813368 w 8623300"/>
              <a:gd name="connsiteY2484" fmla="*/ 4787900 h 6857999"/>
              <a:gd name="connsiteX2485" fmla="*/ 2809558 w 8623300"/>
              <a:gd name="connsiteY2485" fmla="*/ 4786630 h 6857999"/>
              <a:gd name="connsiteX2486" fmla="*/ 2805430 w 8623300"/>
              <a:gd name="connsiteY2486" fmla="*/ 4786313 h 6857999"/>
              <a:gd name="connsiteX2487" fmla="*/ 2801620 w 8623300"/>
              <a:gd name="connsiteY2487" fmla="*/ 4785995 h 6857999"/>
              <a:gd name="connsiteX2488" fmla="*/ 2796858 w 8623300"/>
              <a:gd name="connsiteY2488" fmla="*/ 4786313 h 6857999"/>
              <a:gd name="connsiteX2489" fmla="*/ 2792095 w 8623300"/>
              <a:gd name="connsiteY2489" fmla="*/ 4786630 h 6857999"/>
              <a:gd name="connsiteX2490" fmla="*/ 2787015 w 8623300"/>
              <a:gd name="connsiteY2490" fmla="*/ 4787900 h 6857999"/>
              <a:gd name="connsiteX2491" fmla="*/ 2781618 w 8623300"/>
              <a:gd name="connsiteY2491" fmla="*/ 4788853 h 6857999"/>
              <a:gd name="connsiteX2492" fmla="*/ 2775903 w 8623300"/>
              <a:gd name="connsiteY2492" fmla="*/ 4790758 h 6857999"/>
              <a:gd name="connsiteX2493" fmla="*/ 2769870 w 8623300"/>
              <a:gd name="connsiteY2493" fmla="*/ 4792980 h 6857999"/>
              <a:gd name="connsiteX2494" fmla="*/ 2763520 w 8623300"/>
              <a:gd name="connsiteY2494" fmla="*/ 4795203 h 6857999"/>
              <a:gd name="connsiteX2495" fmla="*/ 2750185 w 8623300"/>
              <a:gd name="connsiteY2495" fmla="*/ 4801553 h 6857999"/>
              <a:gd name="connsiteX2496" fmla="*/ 2734945 w 8623300"/>
              <a:gd name="connsiteY2496" fmla="*/ 4808855 h 6857999"/>
              <a:gd name="connsiteX2497" fmla="*/ 2718435 w 8623300"/>
              <a:gd name="connsiteY2497" fmla="*/ 4818063 h 6857999"/>
              <a:gd name="connsiteX2498" fmla="*/ 2671445 w 8623300"/>
              <a:gd name="connsiteY2498" fmla="*/ 4823460 h 6857999"/>
              <a:gd name="connsiteX2499" fmla="*/ 2647633 w 8623300"/>
              <a:gd name="connsiteY2499" fmla="*/ 4826000 h 6857999"/>
              <a:gd name="connsiteX2500" fmla="*/ 2624138 w 8623300"/>
              <a:gd name="connsiteY2500" fmla="*/ 4827905 h 6857999"/>
              <a:gd name="connsiteX2501" fmla="*/ 2612708 w 8623300"/>
              <a:gd name="connsiteY2501" fmla="*/ 4828223 h 6857999"/>
              <a:gd name="connsiteX2502" fmla="*/ 2600960 w 8623300"/>
              <a:gd name="connsiteY2502" fmla="*/ 4828858 h 6857999"/>
              <a:gd name="connsiteX2503" fmla="*/ 2589213 w 8623300"/>
              <a:gd name="connsiteY2503" fmla="*/ 4829175 h 6857999"/>
              <a:gd name="connsiteX2504" fmla="*/ 2577465 w 8623300"/>
              <a:gd name="connsiteY2504" fmla="*/ 4828858 h 6857999"/>
              <a:gd name="connsiteX2505" fmla="*/ 2565400 w 8623300"/>
              <a:gd name="connsiteY2505" fmla="*/ 4827905 h 6857999"/>
              <a:gd name="connsiteX2506" fmla="*/ 2553970 w 8623300"/>
              <a:gd name="connsiteY2506" fmla="*/ 4827270 h 6857999"/>
              <a:gd name="connsiteX2507" fmla="*/ 2541905 w 8623300"/>
              <a:gd name="connsiteY2507" fmla="*/ 4825683 h 6857999"/>
              <a:gd name="connsiteX2508" fmla="*/ 2530158 w 8623300"/>
              <a:gd name="connsiteY2508" fmla="*/ 4823778 h 6857999"/>
              <a:gd name="connsiteX2509" fmla="*/ 2534603 w 8623300"/>
              <a:gd name="connsiteY2509" fmla="*/ 4815205 h 6857999"/>
              <a:gd name="connsiteX2510" fmla="*/ 2531428 w 8623300"/>
              <a:gd name="connsiteY2510" fmla="*/ 4814888 h 6857999"/>
              <a:gd name="connsiteX2511" fmla="*/ 2530475 w 8623300"/>
              <a:gd name="connsiteY2511" fmla="*/ 4817110 h 6857999"/>
              <a:gd name="connsiteX2512" fmla="*/ 2530158 w 8623300"/>
              <a:gd name="connsiteY2512" fmla="*/ 4819333 h 6857999"/>
              <a:gd name="connsiteX2513" fmla="*/ 2530158 w 8623300"/>
              <a:gd name="connsiteY2513" fmla="*/ 4821555 h 6857999"/>
              <a:gd name="connsiteX2514" fmla="*/ 2530158 w 8623300"/>
              <a:gd name="connsiteY2514" fmla="*/ 4823778 h 6857999"/>
              <a:gd name="connsiteX2515" fmla="*/ 2444750 w 8623300"/>
              <a:gd name="connsiteY2515" fmla="*/ 4820285 h 6857999"/>
              <a:gd name="connsiteX2516" fmla="*/ 2438401 w 8623300"/>
              <a:gd name="connsiteY2516" fmla="*/ 4821555 h 6857999"/>
              <a:gd name="connsiteX2517" fmla="*/ 2433003 w 8623300"/>
              <a:gd name="connsiteY2517" fmla="*/ 4822508 h 6857999"/>
              <a:gd name="connsiteX2518" fmla="*/ 2427288 w 8623300"/>
              <a:gd name="connsiteY2518" fmla="*/ 4822825 h 6857999"/>
              <a:gd name="connsiteX2519" fmla="*/ 2422208 w 8623300"/>
              <a:gd name="connsiteY2519" fmla="*/ 4821873 h 6857999"/>
              <a:gd name="connsiteX2520" fmla="*/ 2417763 w 8623300"/>
              <a:gd name="connsiteY2520" fmla="*/ 4821238 h 6857999"/>
              <a:gd name="connsiteX2521" fmla="*/ 2413318 w 8623300"/>
              <a:gd name="connsiteY2521" fmla="*/ 4819333 h 6857999"/>
              <a:gd name="connsiteX2522" fmla="*/ 2409190 w 8623300"/>
              <a:gd name="connsiteY2522" fmla="*/ 4817428 h 6857999"/>
              <a:gd name="connsiteX2523" fmla="*/ 2405698 w 8623300"/>
              <a:gd name="connsiteY2523" fmla="*/ 4814888 h 6857999"/>
              <a:gd name="connsiteX2524" fmla="*/ 2402523 w 8623300"/>
              <a:gd name="connsiteY2524" fmla="*/ 4812030 h 6857999"/>
              <a:gd name="connsiteX2525" fmla="*/ 2399665 w 8623300"/>
              <a:gd name="connsiteY2525" fmla="*/ 4808538 h 6857999"/>
              <a:gd name="connsiteX2526" fmla="*/ 2397125 w 8623300"/>
              <a:gd name="connsiteY2526" fmla="*/ 4804728 h 6857999"/>
              <a:gd name="connsiteX2527" fmla="*/ 2395220 w 8623300"/>
              <a:gd name="connsiteY2527" fmla="*/ 4800918 h 6857999"/>
              <a:gd name="connsiteX2528" fmla="*/ 2393315 w 8623300"/>
              <a:gd name="connsiteY2528" fmla="*/ 4796473 h 6857999"/>
              <a:gd name="connsiteX2529" fmla="*/ 2392363 w 8623300"/>
              <a:gd name="connsiteY2529" fmla="*/ 4791710 h 6857999"/>
              <a:gd name="connsiteX2530" fmla="*/ 2391093 w 8623300"/>
              <a:gd name="connsiteY2530" fmla="*/ 4787265 h 6857999"/>
              <a:gd name="connsiteX2531" fmla="*/ 2390775 w 8623300"/>
              <a:gd name="connsiteY2531" fmla="*/ 4782503 h 6857999"/>
              <a:gd name="connsiteX2532" fmla="*/ 2390140 w 8623300"/>
              <a:gd name="connsiteY2532" fmla="*/ 4775200 h 6857999"/>
              <a:gd name="connsiteX2533" fmla="*/ 2388870 w 8623300"/>
              <a:gd name="connsiteY2533" fmla="*/ 4767580 h 6857999"/>
              <a:gd name="connsiteX2534" fmla="*/ 2386648 w 8623300"/>
              <a:gd name="connsiteY2534" fmla="*/ 4752340 h 6857999"/>
              <a:gd name="connsiteX2535" fmla="*/ 2384743 w 8623300"/>
              <a:gd name="connsiteY2535" fmla="*/ 4737418 h 6857999"/>
              <a:gd name="connsiteX2536" fmla="*/ 2383790 w 8623300"/>
              <a:gd name="connsiteY2536" fmla="*/ 4729798 h 6857999"/>
              <a:gd name="connsiteX2537" fmla="*/ 2383473 w 8623300"/>
              <a:gd name="connsiteY2537" fmla="*/ 4722178 h 6857999"/>
              <a:gd name="connsiteX2538" fmla="*/ 2383155 w 8623300"/>
              <a:gd name="connsiteY2538" fmla="*/ 4714875 h 6857999"/>
              <a:gd name="connsiteX2539" fmla="*/ 2383155 w 8623300"/>
              <a:gd name="connsiteY2539" fmla="*/ 4706938 h 6857999"/>
              <a:gd name="connsiteX2540" fmla="*/ 2383790 w 8623300"/>
              <a:gd name="connsiteY2540" fmla="*/ 4699635 h 6857999"/>
              <a:gd name="connsiteX2541" fmla="*/ 2384743 w 8623300"/>
              <a:gd name="connsiteY2541" fmla="*/ 4692015 h 6857999"/>
              <a:gd name="connsiteX2542" fmla="*/ 2386330 w 8623300"/>
              <a:gd name="connsiteY2542" fmla="*/ 4684713 h 6857999"/>
              <a:gd name="connsiteX2543" fmla="*/ 2388870 w 8623300"/>
              <a:gd name="connsiteY2543" fmla="*/ 4677093 h 6857999"/>
              <a:gd name="connsiteX2544" fmla="*/ 2392045 w 8623300"/>
              <a:gd name="connsiteY2544" fmla="*/ 4669790 h 6857999"/>
              <a:gd name="connsiteX2545" fmla="*/ 2396173 w 8623300"/>
              <a:gd name="connsiteY2545" fmla="*/ 4662805 h 6857999"/>
              <a:gd name="connsiteX2546" fmla="*/ 2400935 w 8623300"/>
              <a:gd name="connsiteY2546" fmla="*/ 4656138 h 6857999"/>
              <a:gd name="connsiteX2547" fmla="*/ 2404745 w 8623300"/>
              <a:gd name="connsiteY2547" fmla="*/ 4649788 h 6857999"/>
              <a:gd name="connsiteX2548" fmla="*/ 2407285 w 8623300"/>
              <a:gd name="connsiteY2548" fmla="*/ 4644073 h 6857999"/>
              <a:gd name="connsiteX2549" fmla="*/ 2408555 w 8623300"/>
              <a:gd name="connsiteY2549" fmla="*/ 4638993 h 6857999"/>
              <a:gd name="connsiteX2550" fmla="*/ 2408555 w 8623300"/>
              <a:gd name="connsiteY2550" fmla="*/ 4636135 h 6857999"/>
              <a:gd name="connsiteX2551" fmla="*/ 2409190 w 8623300"/>
              <a:gd name="connsiteY2551" fmla="*/ 4633913 h 6857999"/>
              <a:gd name="connsiteX2552" fmla="*/ 2408555 w 8623300"/>
              <a:gd name="connsiteY2552" fmla="*/ 4631690 h 6857999"/>
              <a:gd name="connsiteX2553" fmla="*/ 2408238 w 8623300"/>
              <a:gd name="connsiteY2553" fmla="*/ 4629785 h 6857999"/>
              <a:gd name="connsiteX2554" fmla="*/ 2407920 w 8623300"/>
              <a:gd name="connsiteY2554" fmla="*/ 4628198 h 6857999"/>
              <a:gd name="connsiteX2555" fmla="*/ 2407285 w 8623300"/>
              <a:gd name="connsiteY2555" fmla="*/ 4626293 h 6857999"/>
              <a:gd name="connsiteX2556" fmla="*/ 2405063 w 8623300"/>
              <a:gd name="connsiteY2556" fmla="*/ 4622483 h 6857999"/>
              <a:gd name="connsiteX2557" fmla="*/ 2401888 w 8623300"/>
              <a:gd name="connsiteY2557" fmla="*/ 4619625 h 6857999"/>
              <a:gd name="connsiteX2558" fmla="*/ 2398713 w 8623300"/>
              <a:gd name="connsiteY2558" fmla="*/ 4616768 h 6857999"/>
              <a:gd name="connsiteX2559" fmla="*/ 2394585 w 8623300"/>
              <a:gd name="connsiteY2559" fmla="*/ 4614228 h 6857999"/>
              <a:gd name="connsiteX2560" fmla="*/ 2389823 w 8623300"/>
              <a:gd name="connsiteY2560" fmla="*/ 4612323 h 6857999"/>
              <a:gd name="connsiteX2561" fmla="*/ 2384425 w 8623300"/>
              <a:gd name="connsiteY2561" fmla="*/ 4610735 h 6857999"/>
              <a:gd name="connsiteX2562" fmla="*/ 2379345 w 8623300"/>
              <a:gd name="connsiteY2562" fmla="*/ 4608830 h 6857999"/>
              <a:gd name="connsiteX2563" fmla="*/ 2373313 w 8623300"/>
              <a:gd name="connsiteY2563" fmla="*/ 4607243 h 6857999"/>
              <a:gd name="connsiteX2564" fmla="*/ 2367280 w 8623300"/>
              <a:gd name="connsiteY2564" fmla="*/ 4605973 h 6857999"/>
              <a:gd name="connsiteX2565" fmla="*/ 2363153 w 8623300"/>
              <a:gd name="connsiteY2565" fmla="*/ 4605338 h 6857999"/>
              <a:gd name="connsiteX2566" fmla="*/ 2358708 w 8623300"/>
              <a:gd name="connsiteY2566" fmla="*/ 4605020 h 6857999"/>
              <a:gd name="connsiteX2567" fmla="*/ 2349818 w 8623300"/>
              <a:gd name="connsiteY2567" fmla="*/ 4604703 h 6857999"/>
              <a:gd name="connsiteX2568" fmla="*/ 2341245 w 8623300"/>
              <a:gd name="connsiteY2568" fmla="*/ 4605020 h 6857999"/>
              <a:gd name="connsiteX2569" fmla="*/ 2332355 w 8623300"/>
              <a:gd name="connsiteY2569" fmla="*/ 4605338 h 6857999"/>
              <a:gd name="connsiteX2570" fmla="*/ 2327910 w 8623300"/>
              <a:gd name="connsiteY2570" fmla="*/ 4605020 h 6857999"/>
              <a:gd name="connsiteX2571" fmla="*/ 2323465 w 8623300"/>
              <a:gd name="connsiteY2571" fmla="*/ 4604703 h 6857999"/>
              <a:gd name="connsiteX2572" fmla="*/ 2319338 w 8623300"/>
              <a:gd name="connsiteY2572" fmla="*/ 4603750 h 6857999"/>
              <a:gd name="connsiteX2573" fmla="*/ 2314893 w 8623300"/>
              <a:gd name="connsiteY2573" fmla="*/ 4602798 h 6857999"/>
              <a:gd name="connsiteX2574" fmla="*/ 2310765 w 8623300"/>
              <a:gd name="connsiteY2574" fmla="*/ 4601210 h 6857999"/>
              <a:gd name="connsiteX2575" fmla="*/ 2306638 w 8623300"/>
              <a:gd name="connsiteY2575" fmla="*/ 4599305 h 6857999"/>
              <a:gd name="connsiteX2576" fmla="*/ 2302828 w 8623300"/>
              <a:gd name="connsiteY2576" fmla="*/ 4596765 h 6857999"/>
              <a:gd name="connsiteX2577" fmla="*/ 2299018 w 8623300"/>
              <a:gd name="connsiteY2577" fmla="*/ 4593590 h 6857999"/>
              <a:gd name="connsiteX2578" fmla="*/ 2240280 w 8623300"/>
              <a:gd name="connsiteY2578" fmla="*/ 4594543 h 6857999"/>
              <a:gd name="connsiteX2579" fmla="*/ 2226310 w 8623300"/>
              <a:gd name="connsiteY2579" fmla="*/ 4594225 h 6857999"/>
              <a:gd name="connsiteX2580" fmla="*/ 2211705 w 8623300"/>
              <a:gd name="connsiteY2580" fmla="*/ 4594225 h 6857999"/>
              <a:gd name="connsiteX2581" fmla="*/ 2183130 w 8623300"/>
              <a:gd name="connsiteY2581" fmla="*/ 4593908 h 6857999"/>
              <a:gd name="connsiteX2582" fmla="*/ 2168525 w 8623300"/>
              <a:gd name="connsiteY2582" fmla="*/ 4593590 h 6857999"/>
              <a:gd name="connsiteX2583" fmla="*/ 2154555 w 8623300"/>
              <a:gd name="connsiteY2583" fmla="*/ 4592638 h 6857999"/>
              <a:gd name="connsiteX2584" fmla="*/ 2140268 w 8623300"/>
              <a:gd name="connsiteY2584" fmla="*/ 4590733 h 6857999"/>
              <a:gd name="connsiteX2585" fmla="*/ 2133600 w 8623300"/>
              <a:gd name="connsiteY2585" fmla="*/ 4589780 h 6857999"/>
              <a:gd name="connsiteX2586" fmla="*/ 2126615 w 8623300"/>
              <a:gd name="connsiteY2586" fmla="*/ 4588193 h 6857999"/>
              <a:gd name="connsiteX2587" fmla="*/ 2121218 w 8623300"/>
              <a:gd name="connsiteY2587" fmla="*/ 4587558 h 6857999"/>
              <a:gd name="connsiteX2588" fmla="*/ 2116138 w 8623300"/>
              <a:gd name="connsiteY2588" fmla="*/ 4586923 h 6857999"/>
              <a:gd name="connsiteX2589" fmla="*/ 2110740 w 8623300"/>
              <a:gd name="connsiteY2589" fmla="*/ 4586288 h 6857999"/>
              <a:gd name="connsiteX2590" fmla="*/ 2105978 w 8623300"/>
              <a:gd name="connsiteY2590" fmla="*/ 4586288 h 6857999"/>
              <a:gd name="connsiteX2591" fmla="*/ 2101533 w 8623300"/>
              <a:gd name="connsiteY2591" fmla="*/ 4586288 h 6857999"/>
              <a:gd name="connsiteX2592" fmla="*/ 2097088 w 8623300"/>
              <a:gd name="connsiteY2592" fmla="*/ 4587240 h 6857999"/>
              <a:gd name="connsiteX2593" fmla="*/ 2092643 w 8623300"/>
              <a:gd name="connsiteY2593" fmla="*/ 4587875 h 6857999"/>
              <a:gd name="connsiteX2594" fmla="*/ 2088198 w 8623300"/>
              <a:gd name="connsiteY2594" fmla="*/ 4589145 h 6857999"/>
              <a:gd name="connsiteX2595" fmla="*/ 2084070 w 8623300"/>
              <a:gd name="connsiteY2595" fmla="*/ 4590098 h 6857999"/>
              <a:gd name="connsiteX2596" fmla="*/ 2079943 w 8623300"/>
              <a:gd name="connsiteY2596" fmla="*/ 4591685 h 6857999"/>
              <a:gd name="connsiteX2597" fmla="*/ 2071688 w 8623300"/>
              <a:gd name="connsiteY2597" fmla="*/ 4595178 h 6857999"/>
              <a:gd name="connsiteX2598" fmla="*/ 2063115 w 8623300"/>
              <a:gd name="connsiteY2598" fmla="*/ 4599940 h 6857999"/>
              <a:gd name="connsiteX2599" fmla="*/ 2054225 w 8623300"/>
              <a:gd name="connsiteY2599" fmla="*/ 4604703 h 6857999"/>
              <a:gd name="connsiteX2600" fmla="*/ 2024063 w 8623300"/>
              <a:gd name="connsiteY2600" fmla="*/ 4621848 h 6857999"/>
              <a:gd name="connsiteX2601" fmla="*/ 2008823 w 8623300"/>
              <a:gd name="connsiteY2601" fmla="*/ 4629785 h 6857999"/>
              <a:gd name="connsiteX2602" fmla="*/ 1993265 w 8623300"/>
              <a:gd name="connsiteY2602" fmla="*/ 4637723 h 6857999"/>
              <a:gd name="connsiteX2603" fmla="*/ 1977708 w 8623300"/>
              <a:gd name="connsiteY2603" fmla="*/ 4645343 h 6857999"/>
              <a:gd name="connsiteX2604" fmla="*/ 1961833 w 8623300"/>
              <a:gd name="connsiteY2604" fmla="*/ 4652328 h 6857999"/>
              <a:gd name="connsiteX2605" fmla="*/ 1945958 w 8623300"/>
              <a:gd name="connsiteY2605" fmla="*/ 4658995 h 6857999"/>
              <a:gd name="connsiteX2606" fmla="*/ 1930083 w 8623300"/>
              <a:gd name="connsiteY2606" fmla="*/ 4664710 h 6857999"/>
              <a:gd name="connsiteX2607" fmla="*/ 1913573 w 8623300"/>
              <a:gd name="connsiteY2607" fmla="*/ 4669790 h 6857999"/>
              <a:gd name="connsiteX2608" fmla="*/ 1897063 w 8623300"/>
              <a:gd name="connsiteY2608" fmla="*/ 4673918 h 6857999"/>
              <a:gd name="connsiteX2609" fmla="*/ 1888490 w 8623300"/>
              <a:gd name="connsiteY2609" fmla="*/ 4675823 h 6857999"/>
              <a:gd name="connsiteX2610" fmla="*/ 1880553 w 8623300"/>
              <a:gd name="connsiteY2610" fmla="*/ 4677728 h 6857999"/>
              <a:gd name="connsiteX2611" fmla="*/ 1871980 w 8623300"/>
              <a:gd name="connsiteY2611" fmla="*/ 4678680 h 6857999"/>
              <a:gd name="connsiteX2612" fmla="*/ 1863408 w 8623300"/>
              <a:gd name="connsiteY2612" fmla="*/ 4679950 h 6857999"/>
              <a:gd name="connsiteX2613" fmla="*/ 1854518 w 8623300"/>
              <a:gd name="connsiteY2613" fmla="*/ 4680903 h 6857999"/>
              <a:gd name="connsiteX2614" fmla="*/ 1845945 w 8623300"/>
              <a:gd name="connsiteY2614" fmla="*/ 4681220 h 6857999"/>
              <a:gd name="connsiteX2615" fmla="*/ 1836738 w 8623300"/>
              <a:gd name="connsiteY2615" fmla="*/ 4681538 h 6857999"/>
              <a:gd name="connsiteX2616" fmla="*/ 1827848 w 8623300"/>
              <a:gd name="connsiteY2616" fmla="*/ 4681538 h 6857999"/>
              <a:gd name="connsiteX2617" fmla="*/ 1818958 w 8623300"/>
              <a:gd name="connsiteY2617" fmla="*/ 4681538 h 6857999"/>
              <a:gd name="connsiteX2618" fmla="*/ 1810068 w 8623300"/>
              <a:gd name="connsiteY2618" fmla="*/ 4680903 h 6857999"/>
              <a:gd name="connsiteX2619" fmla="*/ 1800860 w 8623300"/>
              <a:gd name="connsiteY2619" fmla="*/ 4680268 h 6857999"/>
              <a:gd name="connsiteX2620" fmla="*/ 1791970 w 8623300"/>
              <a:gd name="connsiteY2620" fmla="*/ 4678680 h 6857999"/>
              <a:gd name="connsiteX2621" fmla="*/ 1788160 w 8623300"/>
              <a:gd name="connsiteY2621" fmla="*/ 4681538 h 6857999"/>
              <a:gd name="connsiteX2622" fmla="*/ 1784350 w 8623300"/>
              <a:gd name="connsiteY2622" fmla="*/ 4684395 h 6857999"/>
              <a:gd name="connsiteX2623" fmla="*/ 1780540 w 8623300"/>
              <a:gd name="connsiteY2623" fmla="*/ 4686300 h 6857999"/>
              <a:gd name="connsiteX2624" fmla="*/ 1777365 w 8623300"/>
              <a:gd name="connsiteY2624" fmla="*/ 4687253 h 6857999"/>
              <a:gd name="connsiteX2625" fmla="*/ 1773555 w 8623300"/>
              <a:gd name="connsiteY2625" fmla="*/ 4688523 h 6857999"/>
              <a:gd name="connsiteX2626" fmla="*/ 1769745 w 8623300"/>
              <a:gd name="connsiteY2626" fmla="*/ 4688840 h 6857999"/>
              <a:gd name="connsiteX2627" fmla="*/ 1766253 w 8623300"/>
              <a:gd name="connsiteY2627" fmla="*/ 4688840 h 6857999"/>
              <a:gd name="connsiteX2628" fmla="*/ 1762443 w 8623300"/>
              <a:gd name="connsiteY2628" fmla="*/ 4688523 h 6857999"/>
              <a:gd name="connsiteX2629" fmla="*/ 1758950 w 8623300"/>
              <a:gd name="connsiteY2629" fmla="*/ 4687888 h 6857999"/>
              <a:gd name="connsiteX2630" fmla="*/ 1755458 w 8623300"/>
              <a:gd name="connsiteY2630" fmla="*/ 4687253 h 6857999"/>
              <a:gd name="connsiteX2631" fmla="*/ 1747838 w 8623300"/>
              <a:gd name="connsiteY2631" fmla="*/ 4685030 h 6857999"/>
              <a:gd name="connsiteX2632" fmla="*/ 1740853 w 8623300"/>
              <a:gd name="connsiteY2632" fmla="*/ 4682173 h 6857999"/>
              <a:gd name="connsiteX2633" fmla="*/ 1733233 w 8623300"/>
              <a:gd name="connsiteY2633" fmla="*/ 4678998 h 6857999"/>
              <a:gd name="connsiteX2634" fmla="*/ 1711643 w 8623300"/>
              <a:gd name="connsiteY2634" fmla="*/ 4678998 h 6857999"/>
              <a:gd name="connsiteX2635" fmla="*/ 1693228 w 8623300"/>
              <a:gd name="connsiteY2635" fmla="*/ 4678680 h 6857999"/>
              <a:gd name="connsiteX2636" fmla="*/ 1676718 w 8623300"/>
              <a:gd name="connsiteY2636" fmla="*/ 4678363 h 6857999"/>
              <a:gd name="connsiteX2637" fmla="*/ 1669415 w 8623300"/>
              <a:gd name="connsiteY2637" fmla="*/ 4677728 h 6857999"/>
              <a:gd name="connsiteX2638" fmla="*/ 1662748 w 8623300"/>
              <a:gd name="connsiteY2638" fmla="*/ 4677093 h 6857999"/>
              <a:gd name="connsiteX2639" fmla="*/ 1656715 w 8623300"/>
              <a:gd name="connsiteY2639" fmla="*/ 4676140 h 6857999"/>
              <a:gd name="connsiteX2640" fmla="*/ 1650683 w 8623300"/>
              <a:gd name="connsiteY2640" fmla="*/ 4674870 h 6857999"/>
              <a:gd name="connsiteX2641" fmla="*/ 1645920 w 8623300"/>
              <a:gd name="connsiteY2641" fmla="*/ 4673918 h 6857999"/>
              <a:gd name="connsiteX2642" fmla="*/ 1641158 w 8623300"/>
              <a:gd name="connsiteY2642" fmla="*/ 4672013 h 6857999"/>
              <a:gd name="connsiteX2643" fmla="*/ 1637030 w 8623300"/>
              <a:gd name="connsiteY2643" fmla="*/ 4670108 h 6857999"/>
              <a:gd name="connsiteX2644" fmla="*/ 1633220 w 8623300"/>
              <a:gd name="connsiteY2644" fmla="*/ 4667885 h 6857999"/>
              <a:gd name="connsiteX2645" fmla="*/ 1629728 w 8623300"/>
              <a:gd name="connsiteY2645" fmla="*/ 4665663 h 6857999"/>
              <a:gd name="connsiteX2646" fmla="*/ 1626870 w 8623300"/>
              <a:gd name="connsiteY2646" fmla="*/ 4662805 h 6857999"/>
              <a:gd name="connsiteX2647" fmla="*/ 1624330 w 8623300"/>
              <a:gd name="connsiteY2647" fmla="*/ 4659313 h 6857999"/>
              <a:gd name="connsiteX2648" fmla="*/ 1622108 w 8623300"/>
              <a:gd name="connsiteY2648" fmla="*/ 4655503 h 6857999"/>
              <a:gd name="connsiteX2649" fmla="*/ 1620203 w 8623300"/>
              <a:gd name="connsiteY2649" fmla="*/ 4652010 h 6857999"/>
              <a:gd name="connsiteX2650" fmla="*/ 1618615 w 8623300"/>
              <a:gd name="connsiteY2650" fmla="*/ 4647565 h 6857999"/>
              <a:gd name="connsiteX2651" fmla="*/ 1617663 w 8623300"/>
              <a:gd name="connsiteY2651" fmla="*/ 4642168 h 6857999"/>
              <a:gd name="connsiteX2652" fmla="*/ 1616393 w 8623300"/>
              <a:gd name="connsiteY2652" fmla="*/ 4637088 h 6857999"/>
              <a:gd name="connsiteX2653" fmla="*/ 1615758 w 8623300"/>
              <a:gd name="connsiteY2653" fmla="*/ 4631055 h 6857999"/>
              <a:gd name="connsiteX2654" fmla="*/ 1615440 w 8623300"/>
              <a:gd name="connsiteY2654" fmla="*/ 4624388 h 6857999"/>
              <a:gd name="connsiteX2655" fmla="*/ 1615123 w 8623300"/>
              <a:gd name="connsiteY2655" fmla="*/ 4609783 h 6857999"/>
              <a:gd name="connsiteX2656" fmla="*/ 1615440 w 8623300"/>
              <a:gd name="connsiteY2656" fmla="*/ 4592638 h 6857999"/>
              <a:gd name="connsiteX2657" fmla="*/ 1616393 w 8623300"/>
              <a:gd name="connsiteY2657" fmla="*/ 4572953 h 6857999"/>
              <a:gd name="connsiteX2658" fmla="*/ 1617663 w 8623300"/>
              <a:gd name="connsiteY2658" fmla="*/ 4550728 h 6857999"/>
              <a:gd name="connsiteX2659" fmla="*/ 1617980 w 8623300"/>
              <a:gd name="connsiteY2659" fmla="*/ 4546283 h 6857999"/>
              <a:gd name="connsiteX2660" fmla="*/ 1617663 w 8623300"/>
              <a:gd name="connsiteY2660" fmla="*/ 4541838 h 6857999"/>
              <a:gd name="connsiteX2661" fmla="*/ 1616710 w 8623300"/>
              <a:gd name="connsiteY2661" fmla="*/ 4537393 h 6857999"/>
              <a:gd name="connsiteX2662" fmla="*/ 1615758 w 8623300"/>
              <a:gd name="connsiteY2662" fmla="*/ 4532948 h 6857999"/>
              <a:gd name="connsiteX2663" fmla="*/ 1613218 w 8623300"/>
              <a:gd name="connsiteY2663" fmla="*/ 4523740 h 6857999"/>
              <a:gd name="connsiteX2664" fmla="*/ 1610360 w 8623300"/>
              <a:gd name="connsiteY2664" fmla="*/ 4514850 h 6857999"/>
              <a:gd name="connsiteX2665" fmla="*/ 1609408 w 8623300"/>
              <a:gd name="connsiteY2665" fmla="*/ 4510405 h 6857999"/>
              <a:gd name="connsiteX2666" fmla="*/ 1608138 w 8623300"/>
              <a:gd name="connsiteY2666" fmla="*/ 4505643 h 6857999"/>
              <a:gd name="connsiteX2667" fmla="*/ 1607820 w 8623300"/>
              <a:gd name="connsiteY2667" fmla="*/ 4501198 h 6857999"/>
              <a:gd name="connsiteX2668" fmla="*/ 1607820 w 8623300"/>
              <a:gd name="connsiteY2668" fmla="*/ 4496753 h 6857999"/>
              <a:gd name="connsiteX2669" fmla="*/ 1608773 w 8623300"/>
              <a:gd name="connsiteY2669" fmla="*/ 4492308 h 6857999"/>
              <a:gd name="connsiteX2670" fmla="*/ 1609725 w 8623300"/>
              <a:gd name="connsiteY2670" fmla="*/ 4487228 h 6857999"/>
              <a:gd name="connsiteX2671" fmla="*/ 1611948 w 8623300"/>
              <a:gd name="connsiteY2671" fmla="*/ 4482783 h 6857999"/>
              <a:gd name="connsiteX2672" fmla="*/ 1615123 w 8623300"/>
              <a:gd name="connsiteY2672" fmla="*/ 4478338 h 6857999"/>
              <a:gd name="connsiteX2673" fmla="*/ 1616393 w 8623300"/>
              <a:gd name="connsiteY2673" fmla="*/ 4478973 h 6857999"/>
              <a:gd name="connsiteX2674" fmla="*/ 1613218 w 8623300"/>
              <a:gd name="connsiteY2674" fmla="*/ 4460558 h 6857999"/>
              <a:gd name="connsiteX2675" fmla="*/ 1610043 w 8623300"/>
              <a:gd name="connsiteY2675" fmla="*/ 4442460 h 6857999"/>
              <a:gd name="connsiteX2676" fmla="*/ 1607503 w 8623300"/>
              <a:gd name="connsiteY2676" fmla="*/ 4424045 h 6857999"/>
              <a:gd name="connsiteX2677" fmla="*/ 1605598 w 8623300"/>
              <a:gd name="connsiteY2677" fmla="*/ 4406265 h 6857999"/>
              <a:gd name="connsiteX2678" fmla="*/ 1604328 w 8623300"/>
              <a:gd name="connsiteY2678" fmla="*/ 4388485 h 6857999"/>
              <a:gd name="connsiteX2679" fmla="*/ 1603058 w 8623300"/>
              <a:gd name="connsiteY2679" fmla="*/ 4370388 h 6857999"/>
              <a:gd name="connsiteX2680" fmla="*/ 1602740 w 8623300"/>
              <a:gd name="connsiteY2680" fmla="*/ 4352608 h 6857999"/>
              <a:gd name="connsiteX2681" fmla="*/ 1602740 w 8623300"/>
              <a:gd name="connsiteY2681" fmla="*/ 4334828 h 6857999"/>
              <a:gd name="connsiteX2682" fmla="*/ 1603058 w 8623300"/>
              <a:gd name="connsiteY2682" fmla="*/ 4317365 h 6857999"/>
              <a:gd name="connsiteX2683" fmla="*/ 1603693 w 8623300"/>
              <a:gd name="connsiteY2683" fmla="*/ 4299903 h 6857999"/>
              <a:gd name="connsiteX2684" fmla="*/ 1605280 w 8623300"/>
              <a:gd name="connsiteY2684" fmla="*/ 4282758 h 6857999"/>
              <a:gd name="connsiteX2685" fmla="*/ 1607185 w 8623300"/>
              <a:gd name="connsiteY2685" fmla="*/ 4265295 h 6857999"/>
              <a:gd name="connsiteX2686" fmla="*/ 1609408 w 8623300"/>
              <a:gd name="connsiteY2686" fmla="*/ 4248150 h 6857999"/>
              <a:gd name="connsiteX2687" fmla="*/ 1611948 w 8623300"/>
              <a:gd name="connsiteY2687" fmla="*/ 4231005 h 6857999"/>
              <a:gd name="connsiteX2688" fmla="*/ 1615123 w 8623300"/>
              <a:gd name="connsiteY2688" fmla="*/ 4214178 h 6857999"/>
              <a:gd name="connsiteX2689" fmla="*/ 1618615 w 8623300"/>
              <a:gd name="connsiteY2689" fmla="*/ 4197033 h 6857999"/>
              <a:gd name="connsiteX2690" fmla="*/ 1622743 w 8623300"/>
              <a:gd name="connsiteY2690" fmla="*/ 4180205 h 6857999"/>
              <a:gd name="connsiteX2691" fmla="*/ 1627188 w 8623300"/>
              <a:gd name="connsiteY2691" fmla="*/ 4163695 h 6857999"/>
              <a:gd name="connsiteX2692" fmla="*/ 1632268 w 8623300"/>
              <a:gd name="connsiteY2692" fmla="*/ 4147185 h 6857999"/>
              <a:gd name="connsiteX2693" fmla="*/ 1637665 w 8623300"/>
              <a:gd name="connsiteY2693" fmla="*/ 4130358 h 6857999"/>
              <a:gd name="connsiteX2694" fmla="*/ 1643698 w 8623300"/>
              <a:gd name="connsiteY2694" fmla="*/ 4114165 h 6857999"/>
              <a:gd name="connsiteX2695" fmla="*/ 1649730 w 8623300"/>
              <a:gd name="connsiteY2695" fmla="*/ 4097973 h 6857999"/>
              <a:gd name="connsiteX2696" fmla="*/ 1656398 w 8623300"/>
              <a:gd name="connsiteY2696" fmla="*/ 4081780 h 6857999"/>
              <a:gd name="connsiteX2697" fmla="*/ 1663383 w 8623300"/>
              <a:gd name="connsiteY2697" fmla="*/ 4065588 h 6857999"/>
              <a:gd name="connsiteX2698" fmla="*/ 1671320 w 8623300"/>
              <a:gd name="connsiteY2698" fmla="*/ 4049395 h 6857999"/>
              <a:gd name="connsiteX2699" fmla="*/ 1678940 w 8623300"/>
              <a:gd name="connsiteY2699" fmla="*/ 4033520 h 6857999"/>
              <a:gd name="connsiteX2700" fmla="*/ 1687513 w 8623300"/>
              <a:gd name="connsiteY2700" fmla="*/ 4017645 h 6857999"/>
              <a:gd name="connsiteX2701" fmla="*/ 1696085 w 8623300"/>
              <a:gd name="connsiteY2701" fmla="*/ 4002088 h 6857999"/>
              <a:gd name="connsiteX2702" fmla="*/ 1705293 w 8623300"/>
              <a:gd name="connsiteY2702" fmla="*/ 3985895 h 6857999"/>
              <a:gd name="connsiteX2703" fmla="*/ 1715135 w 8623300"/>
              <a:gd name="connsiteY2703" fmla="*/ 3970655 h 6857999"/>
              <a:gd name="connsiteX2704" fmla="*/ 1725295 w 8623300"/>
              <a:gd name="connsiteY2704" fmla="*/ 3955098 h 6857999"/>
              <a:gd name="connsiteX2705" fmla="*/ 1735455 w 8623300"/>
              <a:gd name="connsiteY2705" fmla="*/ 3939540 h 6857999"/>
              <a:gd name="connsiteX2706" fmla="*/ 1748155 w 8623300"/>
              <a:gd name="connsiteY2706" fmla="*/ 3916998 h 6857999"/>
              <a:gd name="connsiteX2707" fmla="*/ 1760855 w 8623300"/>
              <a:gd name="connsiteY2707" fmla="*/ 3894773 h 6857999"/>
              <a:gd name="connsiteX2708" fmla="*/ 1762443 w 8623300"/>
              <a:gd name="connsiteY2708" fmla="*/ 3889375 h 6857999"/>
              <a:gd name="connsiteX2709" fmla="*/ 1763395 w 8623300"/>
              <a:gd name="connsiteY2709" fmla="*/ 3883978 h 6857999"/>
              <a:gd name="connsiteX2710" fmla="*/ 1764348 w 8623300"/>
              <a:gd name="connsiteY2710" fmla="*/ 3879215 h 6857999"/>
              <a:gd name="connsiteX2711" fmla="*/ 1764665 w 8623300"/>
              <a:gd name="connsiteY2711" fmla="*/ 3874770 h 6857999"/>
              <a:gd name="connsiteX2712" fmla="*/ 1764665 w 8623300"/>
              <a:gd name="connsiteY2712" fmla="*/ 3870960 h 6857999"/>
              <a:gd name="connsiteX2713" fmla="*/ 1764030 w 8623300"/>
              <a:gd name="connsiteY2713" fmla="*/ 3867785 h 6857999"/>
              <a:gd name="connsiteX2714" fmla="*/ 1763078 w 8623300"/>
              <a:gd name="connsiteY2714" fmla="*/ 3864928 h 6857999"/>
              <a:gd name="connsiteX2715" fmla="*/ 1761808 w 8623300"/>
              <a:gd name="connsiteY2715" fmla="*/ 3862388 h 6857999"/>
              <a:gd name="connsiteX2716" fmla="*/ 1759585 w 8623300"/>
              <a:gd name="connsiteY2716" fmla="*/ 3860800 h 6857999"/>
              <a:gd name="connsiteX2717" fmla="*/ 1757045 w 8623300"/>
              <a:gd name="connsiteY2717" fmla="*/ 3859848 h 6857999"/>
              <a:gd name="connsiteX2718" fmla="*/ 1753870 w 8623300"/>
              <a:gd name="connsiteY2718" fmla="*/ 3859530 h 6857999"/>
              <a:gd name="connsiteX2719" fmla="*/ 1750378 w 8623300"/>
              <a:gd name="connsiteY2719" fmla="*/ 3859848 h 6857999"/>
              <a:gd name="connsiteX2720" fmla="*/ 1746250 w 8623300"/>
              <a:gd name="connsiteY2720" fmla="*/ 3860483 h 6857999"/>
              <a:gd name="connsiteX2721" fmla="*/ 1741488 w 8623300"/>
              <a:gd name="connsiteY2721" fmla="*/ 3862388 h 6857999"/>
              <a:gd name="connsiteX2722" fmla="*/ 1736090 w 8623300"/>
              <a:gd name="connsiteY2722" fmla="*/ 3864610 h 6857999"/>
              <a:gd name="connsiteX2723" fmla="*/ 1730058 w 8623300"/>
              <a:gd name="connsiteY2723" fmla="*/ 3868103 h 6857999"/>
              <a:gd name="connsiteX2724" fmla="*/ 1715770 w 8623300"/>
              <a:gd name="connsiteY2724" fmla="*/ 3875723 h 6857999"/>
              <a:gd name="connsiteX2725" fmla="*/ 1701483 w 8623300"/>
              <a:gd name="connsiteY2725" fmla="*/ 3883025 h 6857999"/>
              <a:gd name="connsiteX2726" fmla="*/ 1686878 w 8623300"/>
              <a:gd name="connsiteY2726" fmla="*/ 3888740 h 6857999"/>
              <a:gd name="connsiteX2727" fmla="*/ 1672273 w 8623300"/>
              <a:gd name="connsiteY2727" fmla="*/ 3894455 h 6857999"/>
              <a:gd name="connsiteX2728" fmla="*/ 1657350 w 8623300"/>
              <a:gd name="connsiteY2728" fmla="*/ 3899218 h 6857999"/>
              <a:gd name="connsiteX2729" fmla="*/ 1642428 w 8623300"/>
              <a:gd name="connsiteY2729" fmla="*/ 3903345 h 6857999"/>
              <a:gd name="connsiteX2730" fmla="*/ 1627188 w 8623300"/>
              <a:gd name="connsiteY2730" fmla="*/ 3906838 h 6857999"/>
              <a:gd name="connsiteX2731" fmla="*/ 1611948 w 8623300"/>
              <a:gd name="connsiteY2731" fmla="*/ 3909378 h 6857999"/>
              <a:gd name="connsiteX2732" fmla="*/ 1596708 w 8623300"/>
              <a:gd name="connsiteY2732" fmla="*/ 3911600 h 6857999"/>
              <a:gd name="connsiteX2733" fmla="*/ 1581468 w 8623300"/>
              <a:gd name="connsiteY2733" fmla="*/ 3913188 h 6857999"/>
              <a:gd name="connsiteX2734" fmla="*/ 1565910 w 8623300"/>
              <a:gd name="connsiteY2734" fmla="*/ 3914140 h 6857999"/>
              <a:gd name="connsiteX2735" fmla="*/ 1550353 w 8623300"/>
              <a:gd name="connsiteY2735" fmla="*/ 3914458 h 6857999"/>
              <a:gd name="connsiteX2736" fmla="*/ 1534478 w 8623300"/>
              <a:gd name="connsiteY2736" fmla="*/ 3914458 h 6857999"/>
              <a:gd name="connsiteX2737" fmla="*/ 1518920 w 8623300"/>
              <a:gd name="connsiteY2737" fmla="*/ 3913823 h 6857999"/>
              <a:gd name="connsiteX2738" fmla="*/ 1503045 w 8623300"/>
              <a:gd name="connsiteY2738" fmla="*/ 3912553 h 6857999"/>
              <a:gd name="connsiteX2739" fmla="*/ 1486853 w 8623300"/>
              <a:gd name="connsiteY2739" fmla="*/ 3911283 h 6857999"/>
              <a:gd name="connsiteX2740" fmla="*/ 1472248 w 8623300"/>
              <a:gd name="connsiteY2740" fmla="*/ 3909378 h 6857999"/>
              <a:gd name="connsiteX2741" fmla="*/ 1465580 w 8623300"/>
              <a:gd name="connsiteY2741" fmla="*/ 3911600 h 6857999"/>
              <a:gd name="connsiteX2742" fmla="*/ 1458913 w 8623300"/>
              <a:gd name="connsiteY2742" fmla="*/ 3910013 h 6857999"/>
              <a:gd name="connsiteX2743" fmla="*/ 1449705 w 8623300"/>
              <a:gd name="connsiteY2743" fmla="*/ 3910330 h 6857999"/>
              <a:gd name="connsiteX2744" fmla="*/ 1440815 w 8623300"/>
              <a:gd name="connsiteY2744" fmla="*/ 3910965 h 6857999"/>
              <a:gd name="connsiteX2745" fmla="*/ 1422400 w 8623300"/>
              <a:gd name="connsiteY2745" fmla="*/ 3912235 h 6857999"/>
              <a:gd name="connsiteX2746" fmla="*/ 1413510 w 8623300"/>
              <a:gd name="connsiteY2746" fmla="*/ 3913188 h 6857999"/>
              <a:gd name="connsiteX2747" fmla="*/ 1404620 w 8623300"/>
              <a:gd name="connsiteY2747" fmla="*/ 3912553 h 6857999"/>
              <a:gd name="connsiteX2748" fmla="*/ 1395730 w 8623300"/>
              <a:gd name="connsiteY2748" fmla="*/ 3912235 h 6857999"/>
              <a:gd name="connsiteX2749" fmla="*/ 1391285 w 8623300"/>
              <a:gd name="connsiteY2749" fmla="*/ 3911600 h 6857999"/>
              <a:gd name="connsiteX2750" fmla="*/ 1387158 w 8623300"/>
              <a:gd name="connsiteY2750" fmla="*/ 3910965 h 6857999"/>
              <a:gd name="connsiteX2751" fmla="*/ 1378585 w 8623300"/>
              <a:gd name="connsiteY2751" fmla="*/ 3908743 h 6857999"/>
              <a:gd name="connsiteX2752" fmla="*/ 1370330 w 8623300"/>
              <a:gd name="connsiteY2752" fmla="*/ 3906520 h 6857999"/>
              <a:gd name="connsiteX2753" fmla="*/ 1362075 w 8623300"/>
              <a:gd name="connsiteY2753" fmla="*/ 3903663 h 6857999"/>
              <a:gd name="connsiteX2754" fmla="*/ 1354773 w 8623300"/>
              <a:gd name="connsiteY2754" fmla="*/ 3900805 h 6857999"/>
              <a:gd name="connsiteX2755" fmla="*/ 1347788 w 8623300"/>
              <a:gd name="connsiteY2755" fmla="*/ 3897313 h 6857999"/>
              <a:gd name="connsiteX2756" fmla="*/ 1341120 w 8623300"/>
              <a:gd name="connsiteY2756" fmla="*/ 3893820 h 6857999"/>
              <a:gd name="connsiteX2757" fmla="*/ 1335088 w 8623300"/>
              <a:gd name="connsiteY2757" fmla="*/ 3889693 h 6857999"/>
              <a:gd name="connsiteX2758" fmla="*/ 1332548 w 8623300"/>
              <a:gd name="connsiteY2758" fmla="*/ 3887470 h 6857999"/>
              <a:gd name="connsiteX2759" fmla="*/ 1330325 w 8623300"/>
              <a:gd name="connsiteY2759" fmla="*/ 3884930 h 6857999"/>
              <a:gd name="connsiteX2760" fmla="*/ 1328103 w 8623300"/>
              <a:gd name="connsiteY2760" fmla="*/ 3882073 h 6857999"/>
              <a:gd name="connsiteX2761" fmla="*/ 1325563 w 8623300"/>
              <a:gd name="connsiteY2761" fmla="*/ 3879533 h 6857999"/>
              <a:gd name="connsiteX2762" fmla="*/ 1323975 w 8623300"/>
              <a:gd name="connsiteY2762" fmla="*/ 3876675 h 6857999"/>
              <a:gd name="connsiteX2763" fmla="*/ 1322388 w 8623300"/>
              <a:gd name="connsiteY2763" fmla="*/ 3873500 h 6857999"/>
              <a:gd name="connsiteX2764" fmla="*/ 1321118 w 8623300"/>
              <a:gd name="connsiteY2764" fmla="*/ 3870643 h 6857999"/>
              <a:gd name="connsiteX2765" fmla="*/ 1320165 w 8623300"/>
              <a:gd name="connsiteY2765" fmla="*/ 3867150 h 6857999"/>
              <a:gd name="connsiteX2766" fmla="*/ 1319848 w 8623300"/>
              <a:gd name="connsiteY2766" fmla="*/ 3863658 h 6857999"/>
              <a:gd name="connsiteX2767" fmla="*/ 1318895 w 8623300"/>
              <a:gd name="connsiteY2767" fmla="*/ 3859848 h 6857999"/>
              <a:gd name="connsiteX2768" fmla="*/ 1318895 w 8623300"/>
              <a:gd name="connsiteY2768" fmla="*/ 3856038 h 6857999"/>
              <a:gd name="connsiteX2769" fmla="*/ 1319530 w 8623300"/>
              <a:gd name="connsiteY2769" fmla="*/ 3851910 h 6857999"/>
              <a:gd name="connsiteX2770" fmla="*/ 1320165 w 8623300"/>
              <a:gd name="connsiteY2770" fmla="*/ 3847783 h 6857999"/>
              <a:gd name="connsiteX2771" fmla="*/ 1320800 w 8623300"/>
              <a:gd name="connsiteY2771" fmla="*/ 3843338 h 6857999"/>
              <a:gd name="connsiteX2772" fmla="*/ 1322388 w 8623300"/>
              <a:gd name="connsiteY2772" fmla="*/ 3838575 h 6857999"/>
              <a:gd name="connsiteX2773" fmla="*/ 1323975 w 8623300"/>
              <a:gd name="connsiteY2773" fmla="*/ 3833813 h 6857999"/>
              <a:gd name="connsiteX2774" fmla="*/ 1326198 w 8623300"/>
              <a:gd name="connsiteY2774" fmla="*/ 3829050 h 6857999"/>
              <a:gd name="connsiteX2775" fmla="*/ 1328420 w 8623300"/>
              <a:gd name="connsiteY2775" fmla="*/ 3823653 h 6857999"/>
              <a:gd name="connsiteX2776" fmla="*/ 1330643 w 8623300"/>
              <a:gd name="connsiteY2776" fmla="*/ 3818255 h 6857999"/>
              <a:gd name="connsiteX2777" fmla="*/ 1331913 w 8623300"/>
              <a:gd name="connsiteY2777" fmla="*/ 3812858 h 6857999"/>
              <a:gd name="connsiteX2778" fmla="*/ 1332865 w 8623300"/>
              <a:gd name="connsiteY2778" fmla="*/ 3807460 h 6857999"/>
              <a:gd name="connsiteX2779" fmla="*/ 1332865 w 8623300"/>
              <a:gd name="connsiteY2779" fmla="*/ 3802063 h 6857999"/>
              <a:gd name="connsiteX2780" fmla="*/ 1332548 w 8623300"/>
              <a:gd name="connsiteY2780" fmla="*/ 3796983 h 6857999"/>
              <a:gd name="connsiteX2781" fmla="*/ 1331278 w 8623300"/>
              <a:gd name="connsiteY2781" fmla="*/ 3791585 h 6857999"/>
              <a:gd name="connsiteX2782" fmla="*/ 1329055 w 8623300"/>
              <a:gd name="connsiteY2782" fmla="*/ 3781743 h 6857999"/>
              <a:gd name="connsiteX2783" fmla="*/ 1326833 w 8623300"/>
              <a:gd name="connsiteY2783" fmla="*/ 3771583 h 6857999"/>
              <a:gd name="connsiteX2784" fmla="*/ 1325563 w 8623300"/>
              <a:gd name="connsiteY2784" fmla="*/ 3766503 h 6857999"/>
              <a:gd name="connsiteX2785" fmla="*/ 1325245 w 8623300"/>
              <a:gd name="connsiteY2785" fmla="*/ 3761105 h 6857999"/>
              <a:gd name="connsiteX2786" fmla="*/ 1324928 w 8623300"/>
              <a:gd name="connsiteY2786" fmla="*/ 3756343 h 6857999"/>
              <a:gd name="connsiteX2787" fmla="*/ 1325563 w 8623300"/>
              <a:gd name="connsiteY2787" fmla="*/ 3751263 h 6857999"/>
              <a:gd name="connsiteX2788" fmla="*/ 1326833 w 8623300"/>
              <a:gd name="connsiteY2788" fmla="*/ 3746183 h 6857999"/>
              <a:gd name="connsiteX2789" fmla="*/ 1328738 w 8623300"/>
              <a:gd name="connsiteY2789" fmla="*/ 3741103 h 6857999"/>
              <a:gd name="connsiteX2790" fmla="*/ 1323975 w 8623300"/>
              <a:gd name="connsiteY2790" fmla="*/ 3700780 h 6857999"/>
              <a:gd name="connsiteX2791" fmla="*/ 1320165 w 8623300"/>
              <a:gd name="connsiteY2791" fmla="*/ 3693478 h 6857999"/>
              <a:gd name="connsiteX2792" fmla="*/ 1317308 w 8623300"/>
              <a:gd name="connsiteY2792" fmla="*/ 3686493 h 6857999"/>
              <a:gd name="connsiteX2793" fmla="*/ 1314768 w 8623300"/>
              <a:gd name="connsiteY2793" fmla="*/ 3679190 h 6857999"/>
              <a:gd name="connsiteX2794" fmla="*/ 1313498 w 8623300"/>
              <a:gd name="connsiteY2794" fmla="*/ 3672523 h 6857999"/>
              <a:gd name="connsiteX2795" fmla="*/ 1313180 w 8623300"/>
              <a:gd name="connsiteY2795" fmla="*/ 3665855 h 6857999"/>
              <a:gd name="connsiteX2796" fmla="*/ 1313180 w 8623300"/>
              <a:gd name="connsiteY2796" fmla="*/ 3659823 h 6857999"/>
              <a:gd name="connsiteX2797" fmla="*/ 1314133 w 8623300"/>
              <a:gd name="connsiteY2797" fmla="*/ 3653473 h 6857999"/>
              <a:gd name="connsiteX2798" fmla="*/ 1315720 w 8623300"/>
              <a:gd name="connsiteY2798" fmla="*/ 3647758 h 6857999"/>
              <a:gd name="connsiteX2799" fmla="*/ 1318260 w 8623300"/>
              <a:gd name="connsiteY2799" fmla="*/ 3642043 h 6857999"/>
              <a:gd name="connsiteX2800" fmla="*/ 1321118 w 8623300"/>
              <a:gd name="connsiteY2800" fmla="*/ 3636645 h 6857999"/>
              <a:gd name="connsiteX2801" fmla="*/ 1324928 w 8623300"/>
              <a:gd name="connsiteY2801" fmla="*/ 3631248 h 6857999"/>
              <a:gd name="connsiteX2802" fmla="*/ 1329055 w 8623300"/>
              <a:gd name="connsiteY2802" fmla="*/ 3626168 h 6857999"/>
              <a:gd name="connsiteX2803" fmla="*/ 1333818 w 8623300"/>
              <a:gd name="connsiteY2803" fmla="*/ 3621405 h 6857999"/>
              <a:gd name="connsiteX2804" fmla="*/ 1339533 w 8623300"/>
              <a:gd name="connsiteY2804" fmla="*/ 3616325 h 6857999"/>
              <a:gd name="connsiteX2805" fmla="*/ 1345565 w 8623300"/>
              <a:gd name="connsiteY2805" fmla="*/ 3611880 h 6857999"/>
              <a:gd name="connsiteX2806" fmla="*/ 1352233 w 8623300"/>
              <a:gd name="connsiteY2806" fmla="*/ 3607435 h 6857999"/>
              <a:gd name="connsiteX2807" fmla="*/ 1347788 w 8623300"/>
              <a:gd name="connsiteY2807" fmla="*/ 3601085 h 6857999"/>
              <a:gd name="connsiteX2808" fmla="*/ 1342708 w 8623300"/>
              <a:gd name="connsiteY2808" fmla="*/ 3595053 h 6857999"/>
              <a:gd name="connsiteX2809" fmla="*/ 1333183 w 8623300"/>
              <a:gd name="connsiteY2809" fmla="*/ 3583305 h 6857999"/>
              <a:gd name="connsiteX2810" fmla="*/ 1328420 w 8623300"/>
              <a:gd name="connsiteY2810" fmla="*/ 3577273 h 6857999"/>
              <a:gd name="connsiteX2811" fmla="*/ 1324293 w 8623300"/>
              <a:gd name="connsiteY2811" fmla="*/ 3570923 h 6857999"/>
              <a:gd name="connsiteX2812" fmla="*/ 1320165 w 8623300"/>
              <a:gd name="connsiteY2812" fmla="*/ 3564573 h 6857999"/>
              <a:gd name="connsiteX2813" fmla="*/ 1316673 w 8623300"/>
              <a:gd name="connsiteY2813" fmla="*/ 3558223 h 6857999"/>
              <a:gd name="connsiteX2814" fmla="*/ 1314133 w 8623300"/>
              <a:gd name="connsiteY2814" fmla="*/ 3551873 h 6857999"/>
              <a:gd name="connsiteX2815" fmla="*/ 1313180 w 8623300"/>
              <a:gd name="connsiteY2815" fmla="*/ 3548698 h 6857999"/>
              <a:gd name="connsiteX2816" fmla="*/ 1312228 w 8623300"/>
              <a:gd name="connsiteY2816" fmla="*/ 3545205 h 6857999"/>
              <a:gd name="connsiteX2817" fmla="*/ 1311593 w 8623300"/>
              <a:gd name="connsiteY2817" fmla="*/ 3542030 h 6857999"/>
              <a:gd name="connsiteX2818" fmla="*/ 1311275 w 8623300"/>
              <a:gd name="connsiteY2818" fmla="*/ 3538220 h 6857999"/>
              <a:gd name="connsiteX2819" fmla="*/ 1311275 w 8623300"/>
              <a:gd name="connsiteY2819" fmla="*/ 3535045 h 6857999"/>
              <a:gd name="connsiteX2820" fmla="*/ 1311593 w 8623300"/>
              <a:gd name="connsiteY2820" fmla="*/ 3531235 h 6857999"/>
              <a:gd name="connsiteX2821" fmla="*/ 1311910 w 8623300"/>
              <a:gd name="connsiteY2821" fmla="*/ 3527425 h 6857999"/>
              <a:gd name="connsiteX2822" fmla="*/ 1312545 w 8623300"/>
              <a:gd name="connsiteY2822" fmla="*/ 3523615 h 6857999"/>
              <a:gd name="connsiteX2823" fmla="*/ 1313815 w 8623300"/>
              <a:gd name="connsiteY2823" fmla="*/ 3519488 h 6857999"/>
              <a:gd name="connsiteX2824" fmla="*/ 1315403 w 8623300"/>
              <a:gd name="connsiteY2824" fmla="*/ 3515995 h 6857999"/>
              <a:gd name="connsiteX2825" fmla="*/ 1317308 w 8623300"/>
              <a:gd name="connsiteY2825" fmla="*/ 3511868 h 6857999"/>
              <a:gd name="connsiteX2826" fmla="*/ 1319530 w 8623300"/>
              <a:gd name="connsiteY2826" fmla="*/ 3507740 h 6857999"/>
              <a:gd name="connsiteX2827" fmla="*/ 1322070 w 8623300"/>
              <a:gd name="connsiteY2827" fmla="*/ 3503613 h 6857999"/>
              <a:gd name="connsiteX2828" fmla="*/ 1325245 w 8623300"/>
              <a:gd name="connsiteY2828" fmla="*/ 3499168 h 6857999"/>
              <a:gd name="connsiteX2829" fmla="*/ 1462088 w 8623300"/>
              <a:gd name="connsiteY2829" fmla="*/ 3293428 h 6857999"/>
              <a:gd name="connsiteX2830" fmla="*/ 1458595 w 8623300"/>
              <a:gd name="connsiteY2830" fmla="*/ 3291205 h 6857999"/>
              <a:gd name="connsiteX2831" fmla="*/ 1455420 w 8623300"/>
              <a:gd name="connsiteY2831" fmla="*/ 3289935 h 6857999"/>
              <a:gd name="connsiteX2832" fmla="*/ 1451928 w 8623300"/>
              <a:gd name="connsiteY2832" fmla="*/ 3289618 h 6857999"/>
              <a:gd name="connsiteX2833" fmla="*/ 1449070 w 8623300"/>
              <a:gd name="connsiteY2833" fmla="*/ 3289618 h 6857999"/>
              <a:gd name="connsiteX2834" fmla="*/ 1445578 w 8623300"/>
              <a:gd name="connsiteY2834" fmla="*/ 3290253 h 6857999"/>
              <a:gd name="connsiteX2835" fmla="*/ 1442720 w 8623300"/>
              <a:gd name="connsiteY2835" fmla="*/ 3291205 h 6857999"/>
              <a:gd name="connsiteX2836" fmla="*/ 1437005 w 8623300"/>
              <a:gd name="connsiteY2836" fmla="*/ 3293745 h 6857999"/>
              <a:gd name="connsiteX2837" fmla="*/ 1431290 w 8623300"/>
              <a:gd name="connsiteY2837" fmla="*/ 3296603 h 6857999"/>
              <a:gd name="connsiteX2838" fmla="*/ 1428433 w 8623300"/>
              <a:gd name="connsiteY2838" fmla="*/ 3297873 h 6857999"/>
              <a:gd name="connsiteX2839" fmla="*/ 1425893 w 8623300"/>
              <a:gd name="connsiteY2839" fmla="*/ 3298825 h 6857999"/>
              <a:gd name="connsiteX2840" fmla="*/ 1423035 w 8623300"/>
              <a:gd name="connsiteY2840" fmla="*/ 3299143 h 6857999"/>
              <a:gd name="connsiteX2841" fmla="*/ 1419860 w 8623300"/>
              <a:gd name="connsiteY2841" fmla="*/ 3299778 h 6857999"/>
              <a:gd name="connsiteX2842" fmla="*/ 1417003 w 8623300"/>
              <a:gd name="connsiteY2842" fmla="*/ 3299143 h 6857999"/>
              <a:gd name="connsiteX2843" fmla="*/ 1413828 w 8623300"/>
              <a:gd name="connsiteY2843" fmla="*/ 3298190 h 6857999"/>
              <a:gd name="connsiteX2844" fmla="*/ 1406208 w 8623300"/>
              <a:gd name="connsiteY2844" fmla="*/ 3302318 h 6857999"/>
              <a:gd name="connsiteX2845" fmla="*/ 1397953 w 8623300"/>
              <a:gd name="connsiteY2845" fmla="*/ 3306445 h 6857999"/>
              <a:gd name="connsiteX2846" fmla="*/ 1390015 w 8623300"/>
              <a:gd name="connsiteY2846" fmla="*/ 3309938 h 6857999"/>
              <a:gd name="connsiteX2847" fmla="*/ 1382078 w 8623300"/>
              <a:gd name="connsiteY2847" fmla="*/ 3313113 h 6857999"/>
              <a:gd name="connsiteX2848" fmla="*/ 1373505 w 8623300"/>
              <a:gd name="connsiteY2848" fmla="*/ 3315335 h 6857999"/>
              <a:gd name="connsiteX2849" fmla="*/ 1369060 w 8623300"/>
              <a:gd name="connsiteY2849" fmla="*/ 3315970 h 6857999"/>
              <a:gd name="connsiteX2850" fmla="*/ 1364933 w 8623300"/>
              <a:gd name="connsiteY2850" fmla="*/ 3316923 h 6857999"/>
              <a:gd name="connsiteX2851" fmla="*/ 1360488 w 8623300"/>
              <a:gd name="connsiteY2851" fmla="*/ 3317240 h 6857999"/>
              <a:gd name="connsiteX2852" fmla="*/ 1355725 w 8623300"/>
              <a:gd name="connsiteY2852" fmla="*/ 3317240 h 6857999"/>
              <a:gd name="connsiteX2853" fmla="*/ 1350963 w 8623300"/>
              <a:gd name="connsiteY2853" fmla="*/ 3316923 h 6857999"/>
              <a:gd name="connsiteX2854" fmla="*/ 1346200 w 8623300"/>
              <a:gd name="connsiteY2854" fmla="*/ 3316288 h 6857999"/>
              <a:gd name="connsiteX2855" fmla="*/ 1328420 w 8623300"/>
              <a:gd name="connsiteY2855" fmla="*/ 3323908 h 6857999"/>
              <a:gd name="connsiteX2856" fmla="*/ 1310005 w 8623300"/>
              <a:gd name="connsiteY2856" fmla="*/ 3330893 h 6857999"/>
              <a:gd name="connsiteX2857" fmla="*/ 1291908 w 8623300"/>
              <a:gd name="connsiteY2857" fmla="*/ 3337243 h 6857999"/>
              <a:gd name="connsiteX2858" fmla="*/ 1273175 w 8623300"/>
              <a:gd name="connsiteY2858" fmla="*/ 3343593 h 6857999"/>
              <a:gd name="connsiteX2859" fmla="*/ 1255078 w 8623300"/>
              <a:gd name="connsiteY2859" fmla="*/ 3348673 h 6857999"/>
              <a:gd name="connsiteX2860" fmla="*/ 1236345 w 8623300"/>
              <a:gd name="connsiteY2860" fmla="*/ 3354070 h 6857999"/>
              <a:gd name="connsiteX2861" fmla="*/ 1217613 w 8623300"/>
              <a:gd name="connsiteY2861" fmla="*/ 3358515 h 6857999"/>
              <a:gd name="connsiteX2862" fmla="*/ 1199198 w 8623300"/>
              <a:gd name="connsiteY2862" fmla="*/ 3361690 h 6857999"/>
              <a:gd name="connsiteX2863" fmla="*/ 1180148 w 8623300"/>
              <a:gd name="connsiteY2863" fmla="*/ 3364865 h 6857999"/>
              <a:gd name="connsiteX2864" fmla="*/ 1161415 w 8623300"/>
              <a:gd name="connsiteY2864" fmla="*/ 3367088 h 6857999"/>
              <a:gd name="connsiteX2865" fmla="*/ 1142048 w 8623300"/>
              <a:gd name="connsiteY2865" fmla="*/ 3368358 h 6857999"/>
              <a:gd name="connsiteX2866" fmla="*/ 1132840 w 8623300"/>
              <a:gd name="connsiteY2866" fmla="*/ 3368993 h 6857999"/>
              <a:gd name="connsiteX2867" fmla="*/ 1123315 w 8623300"/>
              <a:gd name="connsiteY2867" fmla="*/ 3368993 h 6857999"/>
              <a:gd name="connsiteX2868" fmla="*/ 1113473 w 8623300"/>
              <a:gd name="connsiteY2868" fmla="*/ 3368993 h 6857999"/>
              <a:gd name="connsiteX2869" fmla="*/ 1103948 w 8623300"/>
              <a:gd name="connsiteY2869" fmla="*/ 3368358 h 6857999"/>
              <a:gd name="connsiteX2870" fmla="*/ 1094105 w 8623300"/>
              <a:gd name="connsiteY2870" fmla="*/ 3367723 h 6857999"/>
              <a:gd name="connsiteX2871" fmla="*/ 1084580 w 8623300"/>
              <a:gd name="connsiteY2871" fmla="*/ 3367088 h 6857999"/>
              <a:gd name="connsiteX2872" fmla="*/ 1074738 w 8623300"/>
              <a:gd name="connsiteY2872" fmla="*/ 3365818 h 6857999"/>
              <a:gd name="connsiteX2873" fmla="*/ 1065213 w 8623300"/>
              <a:gd name="connsiteY2873" fmla="*/ 3364548 h 6857999"/>
              <a:gd name="connsiteX2874" fmla="*/ 1055053 w 8623300"/>
              <a:gd name="connsiteY2874" fmla="*/ 3362960 h 6857999"/>
              <a:gd name="connsiteX2875" fmla="*/ 1045528 w 8623300"/>
              <a:gd name="connsiteY2875" fmla="*/ 3361055 h 6857999"/>
              <a:gd name="connsiteX2876" fmla="*/ 1042353 w 8623300"/>
              <a:gd name="connsiteY2876" fmla="*/ 3361055 h 6857999"/>
              <a:gd name="connsiteX2877" fmla="*/ 1039495 w 8623300"/>
              <a:gd name="connsiteY2877" fmla="*/ 3360738 h 6857999"/>
              <a:gd name="connsiteX2878" fmla="*/ 1036955 w 8623300"/>
              <a:gd name="connsiteY2878" fmla="*/ 3360103 h 6857999"/>
              <a:gd name="connsiteX2879" fmla="*/ 1033780 w 8623300"/>
              <a:gd name="connsiteY2879" fmla="*/ 3358833 h 6857999"/>
              <a:gd name="connsiteX2880" fmla="*/ 964883 w 8623300"/>
              <a:gd name="connsiteY2880" fmla="*/ 3355340 h 6857999"/>
              <a:gd name="connsiteX2881" fmla="*/ 936308 w 8623300"/>
              <a:gd name="connsiteY2881" fmla="*/ 3355340 h 6857999"/>
              <a:gd name="connsiteX2882" fmla="*/ 929005 w 8623300"/>
              <a:gd name="connsiteY2882" fmla="*/ 3354388 h 6857999"/>
              <a:gd name="connsiteX2883" fmla="*/ 921703 w 8623300"/>
              <a:gd name="connsiteY2883" fmla="*/ 3352800 h 6857999"/>
              <a:gd name="connsiteX2884" fmla="*/ 915353 w 8623300"/>
              <a:gd name="connsiteY2884" fmla="*/ 3350895 h 6857999"/>
              <a:gd name="connsiteX2885" fmla="*/ 909955 w 8623300"/>
              <a:gd name="connsiteY2885" fmla="*/ 3348673 h 6857999"/>
              <a:gd name="connsiteX2886" fmla="*/ 904558 w 8623300"/>
              <a:gd name="connsiteY2886" fmla="*/ 3346133 h 6857999"/>
              <a:gd name="connsiteX2887" fmla="*/ 900113 w 8623300"/>
              <a:gd name="connsiteY2887" fmla="*/ 3343275 h 6857999"/>
              <a:gd name="connsiteX2888" fmla="*/ 895985 w 8623300"/>
              <a:gd name="connsiteY2888" fmla="*/ 3339783 h 6857999"/>
              <a:gd name="connsiteX2889" fmla="*/ 893128 w 8623300"/>
              <a:gd name="connsiteY2889" fmla="*/ 3335655 h 6857999"/>
              <a:gd name="connsiteX2890" fmla="*/ 890270 w 8623300"/>
              <a:gd name="connsiteY2890" fmla="*/ 3331210 h 6857999"/>
              <a:gd name="connsiteX2891" fmla="*/ 888365 w 8623300"/>
              <a:gd name="connsiteY2891" fmla="*/ 3326765 h 6857999"/>
              <a:gd name="connsiteX2892" fmla="*/ 886460 w 8623300"/>
              <a:gd name="connsiteY2892" fmla="*/ 3321685 h 6857999"/>
              <a:gd name="connsiteX2893" fmla="*/ 885825 w 8623300"/>
              <a:gd name="connsiteY2893" fmla="*/ 3315653 h 6857999"/>
              <a:gd name="connsiteX2894" fmla="*/ 885190 w 8623300"/>
              <a:gd name="connsiteY2894" fmla="*/ 3309620 h 6857999"/>
              <a:gd name="connsiteX2895" fmla="*/ 885825 w 8623300"/>
              <a:gd name="connsiteY2895" fmla="*/ 3302953 h 6857999"/>
              <a:gd name="connsiteX2896" fmla="*/ 886778 w 8623300"/>
              <a:gd name="connsiteY2896" fmla="*/ 3295968 h 6857999"/>
              <a:gd name="connsiteX2897" fmla="*/ 888365 w 8623300"/>
              <a:gd name="connsiteY2897" fmla="*/ 3288030 h 6857999"/>
              <a:gd name="connsiteX2898" fmla="*/ 889635 w 8623300"/>
              <a:gd name="connsiteY2898" fmla="*/ 3280410 h 6857999"/>
              <a:gd name="connsiteX2899" fmla="*/ 891223 w 8623300"/>
              <a:gd name="connsiteY2899" fmla="*/ 3272155 h 6857999"/>
              <a:gd name="connsiteX2900" fmla="*/ 891858 w 8623300"/>
              <a:gd name="connsiteY2900" fmla="*/ 3263900 h 6857999"/>
              <a:gd name="connsiteX2901" fmla="*/ 892810 w 8623300"/>
              <a:gd name="connsiteY2901" fmla="*/ 3255645 h 6857999"/>
              <a:gd name="connsiteX2902" fmla="*/ 893763 w 8623300"/>
              <a:gd name="connsiteY2902" fmla="*/ 3239453 h 6857999"/>
              <a:gd name="connsiteX2903" fmla="*/ 894715 w 8623300"/>
              <a:gd name="connsiteY2903" fmla="*/ 3222943 h 6857999"/>
              <a:gd name="connsiteX2904" fmla="*/ 895668 w 8623300"/>
              <a:gd name="connsiteY2904" fmla="*/ 3206750 h 6857999"/>
              <a:gd name="connsiteX2905" fmla="*/ 896620 w 8623300"/>
              <a:gd name="connsiteY2905" fmla="*/ 3198495 h 6857999"/>
              <a:gd name="connsiteX2906" fmla="*/ 897573 w 8623300"/>
              <a:gd name="connsiteY2906" fmla="*/ 3190240 h 6857999"/>
              <a:gd name="connsiteX2907" fmla="*/ 899160 w 8623300"/>
              <a:gd name="connsiteY2907" fmla="*/ 3181985 h 6857999"/>
              <a:gd name="connsiteX2908" fmla="*/ 901065 w 8623300"/>
              <a:gd name="connsiteY2908" fmla="*/ 3173730 h 6857999"/>
              <a:gd name="connsiteX2909" fmla="*/ 903288 w 8623300"/>
              <a:gd name="connsiteY2909" fmla="*/ 3166110 h 6857999"/>
              <a:gd name="connsiteX2910" fmla="*/ 906145 w 8623300"/>
              <a:gd name="connsiteY2910" fmla="*/ 3157855 h 6857999"/>
              <a:gd name="connsiteX2911" fmla="*/ 904558 w 8623300"/>
              <a:gd name="connsiteY2911" fmla="*/ 3155315 h 6857999"/>
              <a:gd name="connsiteX2912" fmla="*/ 903923 w 8623300"/>
              <a:gd name="connsiteY2912" fmla="*/ 3152775 h 6857999"/>
              <a:gd name="connsiteX2913" fmla="*/ 903605 w 8623300"/>
              <a:gd name="connsiteY2913" fmla="*/ 3149600 h 6857999"/>
              <a:gd name="connsiteX2914" fmla="*/ 903605 w 8623300"/>
              <a:gd name="connsiteY2914" fmla="*/ 3147060 h 6857999"/>
              <a:gd name="connsiteX2915" fmla="*/ 895668 w 8623300"/>
              <a:gd name="connsiteY2915" fmla="*/ 3143250 h 6857999"/>
              <a:gd name="connsiteX2916" fmla="*/ 889000 w 8623300"/>
              <a:gd name="connsiteY2916" fmla="*/ 3139123 h 6857999"/>
              <a:gd name="connsiteX2917" fmla="*/ 886460 w 8623300"/>
              <a:gd name="connsiteY2917" fmla="*/ 3137218 h 6857999"/>
              <a:gd name="connsiteX2918" fmla="*/ 883920 w 8623300"/>
              <a:gd name="connsiteY2918" fmla="*/ 3134995 h 6857999"/>
              <a:gd name="connsiteX2919" fmla="*/ 882015 w 8623300"/>
              <a:gd name="connsiteY2919" fmla="*/ 3133408 h 6857999"/>
              <a:gd name="connsiteX2920" fmla="*/ 880110 w 8623300"/>
              <a:gd name="connsiteY2920" fmla="*/ 3131185 h 6857999"/>
              <a:gd name="connsiteX2921" fmla="*/ 878523 w 8623300"/>
              <a:gd name="connsiteY2921" fmla="*/ 3128963 h 6857999"/>
              <a:gd name="connsiteX2922" fmla="*/ 877253 w 8623300"/>
              <a:gd name="connsiteY2922" fmla="*/ 3126423 h 6857999"/>
              <a:gd name="connsiteX2923" fmla="*/ 876300 w 8623300"/>
              <a:gd name="connsiteY2923" fmla="*/ 3124200 h 6857999"/>
              <a:gd name="connsiteX2924" fmla="*/ 875665 w 8623300"/>
              <a:gd name="connsiteY2924" fmla="*/ 3121978 h 6857999"/>
              <a:gd name="connsiteX2925" fmla="*/ 875030 w 8623300"/>
              <a:gd name="connsiteY2925" fmla="*/ 3119755 h 6857999"/>
              <a:gd name="connsiteX2926" fmla="*/ 874395 w 8623300"/>
              <a:gd name="connsiteY2926" fmla="*/ 3117533 h 6857999"/>
              <a:gd name="connsiteX2927" fmla="*/ 874395 w 8623300"/>
              <a:gd name="connsiteY2927" fmla="*/ 3112770 h 6857999"/>
              <a:gd name="connsiteX2928" fmla="*/ 875348 w 8623300"/>
              <a:gd name="connsiteY2928" fmla="*/ 3108008 h 6857999"/>
              <a:gd name="connsiteX2929" fmla="*/ 876618 w 8623300"/>
              <a:gd name="connsiteY2929" fmla="*/ 3103245 h 6857999"/>
              <a:gd name="connsiteX2930" fmla="*/ 878523 w 8623300"/>
              <a:gd name="connsiteY2930" fmla="*/ 3097848 h 6857999"/>
              <a:gd name="connsiteX2931" fmla="*/ 881063 w 8623300"/>
              <a:gd name="connsiteY2931" fmla="*/ 3092768 h 6857999"/>
              <a:gd name="connsiteX2932" fmla="*/ 883920 w 8623300"/>
              <a:gd name="connsiteY2932" fmla="*/ 3088005 h 6857999"/>
              <a:gd name="connsiteX2933" fmla="*/ 886778 w 8623300"/>
              <a:gd name="connsiteY2933" fmla="*/ 3082608 h 6857999"/>
              <a:gd name="connsiteX2934" fmla="*/ 893128 w 8623300"/>
              <a:gd name="connsiteY2934" fmla="*/ 3072130 h 6857999"/>
              <a:gd name="connsiteX2935" fmla="*/ 906463 w 8623300"/>
              <a:gd name="connsiteY2935" fmla="*/ 3043555 h 6857999"/>
              <a:gd name="connsiteX2936" fmla="*/ 903923 w 8623300"/>
              <a:gd name="connsiteY2936" fmla="*/ 3037840 h 6857999"/>
              <a:gd name="connsiteX2937" fmla="*/ 901065 w 8623300"/>
              <a:gd name="connsiteY2937" fmla="*/ 3032443 h 6857999"/>
              <a:gd name="connsiteX2938" fmla="*/ 897890 w 8623300"/>
              <a:gd name="connsiteY2938" fmla="*/ 3027045 h 6857999"/>
              <a:gd name="connsiteX2939" fmla="*/ 895033 w 8623300"/>
              <a:gd name="connsiteY2939" fmla="*/ 3022600 h 6857999"/>
              <a:gd name="connsiteX2940" fmla="*/ 891223 w 8623300"/>
              <a:gd name="connsiteY2940" fmla="*/ 3018790 h 6857999"/>
              <a:gd name="connsiteX2941" fmla="*/ 887413 w 8623300"/>
              <a:gd name="connsiteY2941" fmla="*/ 3014663 h 6857999"/>
              <a:gd name="connsiteX2942" fmla="*/ 883285 w 8623300"/>
              <a:gd name="connsiteY2942" fmla="*/ 3011170 h 6857999"/>
              <a:gd name="connsiteX2943" fmla="*/ 879475 w 8623300"/>
              <a:gd name="connsiteY2943" fmla="*/ 3008313 h 6857999"/>
              <a:gd name="connsiteX2944" fmla="*/ 875030 w 8623300"/>
              <a:gd name="connsiteY2944" fmla="*/ 3006090 h 6857999"/>
              <a:gd name="connsiteX2945" fmla="*/ 869950 w 8623300"/>
              <a:gd name="connsiteY2945" fmla="*/ 3003868 h 6857999"/>
              <a:gd name="connsiteX2946" fmla="*/ 864870 w 8623300"/>
              <a:gd name="connsiteY2946" fmla="*/ 3002280 h 6857999"/>
              <a:gd name="connsiteX2947" fmla="*/ 859155 w 8623300"/>
              <a:gd name="connsiteY2947" fmla="*/ 3001010 h 6857999"/>
              <a:gd name="connsiteX2948" fmla="*/ 853758 w 8623300"/>
              <a:gd name="connsiteY2948" fmla="*/ 3000693 h 6857999"/>
              <a:gd name="connsiteX2949" fmla="*/ 847725 w 8623300"/>
              <a:gd name="connsiteY2949" fmla="*/ 3000693 h 6857999"/>
              <a:gd name="connsiteX2950" fmla="*/ 841375 w 8623300"/>
              <a:gd name="connsiteY2950" fmla="*/ 3001645 h 6857999"/>
              <a:gd name="connsiteX2951" fmla="*/ 834708 w 8623300"/>
              <a:gd name="connsiteY2951" fmla="*/ 3002598 h 6857999"/>
              <a:gd name="connsiteX2952" fmla="*/ 828675 w 8623300"/>
              <a:gd name="connsiteY2952" fmla="*/ 3009583 h 6857999"/>
              <a:gd name="connsiteX2953" fmla="*/ 822643 w 8623300"/>
              <a:gd name="connsiteY2953" fmla="*/ 3016250 h 6857999"/>
              <a:gd name="connsiteX2954" fmla="*/ 816293 w 8623300"/>
              <a:gd name="connsiteY2954" fmla="*/ 3023553 h 6857999"/>
              <a:gd name="connsiteX2955" fmla="*/ 809943 w 8623300"/>
              <a:gd name="connsiteY2955" fmla="*/ 3029903 h 6857999"/>
              <a:gd name="connsiteX2956" fmla="*/ 803910 w 8623300"/>
              <a:gd name="connsiteY2956" fmla="*/ 3036253 h 6857999"/>
              <a:gd name="connsiteX2957" fmla="*/ 796925 w 8623300"/>
              <a:gd name="connsiteY2957" fmla="*/ 3041968 h 6857999"/>
              <a:gd name="connsiteX2958" fmla="*/ 783590 w 8623300"/>
              <a:gd name="connsiteY2958" fmla="*/ 3054033 h 6857999"/>
              <a:gd name="connsiteX2959" fmla="*/ 769620 w 8623300"/>
              <a:gd name="connsiteY2959" fmla="*/ 3065145 h 6857999"/>
              <a:gd name="connsiteX2960" fmla="*/ 755015 w 8623300"/>
              <a:gd name="connsiteY2960" fmla="*/ 3075940 h 6857999"/>
              <a:gd name="connsiteX2961" fmla="*/ 740093 w 8623300"/>
              <a:gd name="connsiteY2961" fmla="*/ 3086100 h 6857999"/>
              <a:gd name="connsiteX2962" fmla="*/ 725170 w 8623300"/>
              <a:gd name="connsiteY2962" fmla="*/ 3095625 h 6857999"/>
              <a:gd name="connsiteX2963" fmla="*/ 709930 w 8623300"/>
              <a:gd name="connsiteY2963" fmla="*/ 3105468 h 6857999"/>
              <a:gd name="connsiteX2964" fmla="*/ 694690 w 8623300"/>
              <a:gd name="connsiteY2964" fmla="*/ 3114675 h 6857999"/>
              <a:gd name="connsiteX2965" fmla="*/ 663575 w 8623300"/>
              <a:gd name="connsiteY2965" fmla="*/ 3132773 h 6857999"/>
              <a:gd name="connsiteX2966" fmla="*/ 632460 w 8623300"/>
              <a:gd name="connsiteY2966" fmla="*/ 3151505 h 6857999"/>
              <a:gd name="connsiteX2967" fmla="*/ 617220 w 8623300"/>
              <a:gd name="connsiteY2967" fmla="*/ 3161348 h 6857999"/>
              <a:gd name="connsiteX2968" fmla="*/ 602298 w 8623300"/>
              <a:gd name="connsiteY2968" fmla="*/ 3170873 h 6857999"/>
              <a:gd name="connsiteX2969" fmla="*/ 485140 w 8623300"/>
              <a:gd name="connsiteY2969" fmla="*/ 3226753 h 6857999"/>
              <a:gd name="connsiteX2970" fmla="*/ 468313 w 8623300"/>
              <a:gd name="connsiteY2970" fmla="*/ 3234373 h 6857999"/>
              <a:gd name="connsiteX2971" fmla="*/ 451485 w 8623300"/>
              <a:gd name="connsiteY2971" fmla="*/ 3241993 h 6857999"/>
              <a:gd name="connsiteX2972" fmla="*/ 434975 w 8623300"/>
              <a:gd name="connsiteY2972" fmla="*/ 3248978 h 6857999"/>
              <a:gd name="connsiteX2973" fmla="*/ 417830 w 8623300"/>
              <a:gd name="connsiteY2973" fmla="*/ 3255645 h 6857999"/>
              <a:gd name="connsiteX2974" fmla="*/ 401003 w 8623300"/>
              <a:gd name="connsiteY2974" fmla="*/ 3261678 h 6857999"/>
              <a:gd name="connsiteX2975" fmla="*/ 383540 w 8623300"/>
              <a:gd name="connsiteY2975" fmla="*/ 3267710 h 6857999"/>
              <a:gd name="connsiteX2976" fmla="*/ 366395 w 8623300"/>
              <a:gd name="connsiteY2976" fmla="*/ 3272790 h 6857999"/>
              <a:gd name="connsiteX2977" fmla="*/ 348933 w 8623300"/>
              <a:gd name="connsiteY2977" fmla="*/ 3277553 h 6857999"/>
              <a:gd name="connsiteX2978" fmla="*/ 331470 w 8623300"/>
              <a:gd name="connsiteY2978" fmla="*/ 3281363 h 6857999"/>
              <a:gd name="connsiteX2979" fmla="*/ 313690 w 8623300"/>
              <a:gd name="connsiteY2979" fmla="*/ 3284855 h 6857999"/>
              <a:gd name="connsiteX2980" fmla="*/ 295910 w 8623300"/>
              <a:gd name="connsiteY2980" fmla="*/ 3287395 h 6857999"/>
              <a:gd name="connsiteX2981" fmla="*/ 277813 w 8623300"/>
              <a:gd name="connsiteY2981" fmla="*/ 3289300 h 6857999"/>
              <a:gd name="connsiteX2982" fmla="*/ 259398 w 8623300"/>
              <a:gd name="connsiteY2982" fmla="*/ 3290253 h 6857999"/>
              <a:gd name="connsiteX2983" fmla="*/ 250508 w 8623300"/>
              <a:gd name="connsiteY2983" fmla="*/ 3290253 h 6857999"/>
              <a:gd name="connsiteX2984" fmla="*/ 241300 w 8623300"/>
              <a:gd name="connsiteY2984" fmla="*/ 3290253 h 6857999"/>
              <a:gd name="connsiteX2985" fmla="*/ 232093 w 8623300"/>
              <a:gd name="connsiteY2985" fmla="*/ 3289935 h 6857999"/>
              <a:gd name="connsiteX2986" fmla="*/ 222568 w 8623300"/>
              <a:gd name="connsiteY2986" fmla="*/ 3289300 h 6857999"/>
              <a:gd name="connsiteX2987" fmla="*/ 213043 w 8623300"/>
              <a:gd name="connsiteY2987" fmla="*/ 3288348 h 6857999"/>
              <a:gd name="connsiteX2988" fmla="*/ 203518 w 8623300"/>
              <a:gd name="connsiteY2988" fmla="*/ 3287395 h 6857999"/>
              <a:gd name="connsiteX2989" fmla="*/ 198755 w 8623300"/>
              <a:gd name="connsiteY2989" fmla="*/ 3288983 h 6857999"/>
              <a:gd name="connsiteX2990" fmla="*/ 193675 w 8623300"/>
              <a:gd name="connsiteY2990" fmla="*/ 3289618 h 6857999"/>
              <a:gd name="connsiteX2991" fmla="*/ 188595 w 8623300"/>
              <a:gd name="connsiteY2991" fmla="*/ 3289618 h 6857999"/>
              <a:gd name="connsiteX2992" fmla="*/ 183515 w 8623300"/>
              <a:gd name="connsiteY2992" fmla="*/ 3289618 h 6857999"/>
              <a:gd name="connsiteX2993" fmla="*/ 183515 w 8623300"/>
              <a:gd name="connsiteY2993" fmla="*/ 3289300 h 6857999"/>
              <a:gd name="connsiteX2994" fmla="*/ 160338 w 8623300"/>
              <a:gd name="connsiteY2994" fmla="*/ 3291205 h 6857999"/>
              <a:gd name="connsiteX2995" fmla="*/ 148908 w 8623300"/>
              <a:gd name="connsiteY2995" fmla="*/ 3291523 h 6857999"/>
              <a:gd name="connsiteX2996" fmla="*/ 137478 w 8623300"/>
              <a:gd name="connsiteY2996" fmla="*/ 3291840 h 6857999"/>
              <a:gd name="connsiteX2997" fmla="*/ 125730 w 8623300"/>
              <a:gd name="connsiteY2997" fmla="*/ 3292158 h 6857999"/>
              <a:gd name="connsiteX2998" fmla="*/ 114618 w 8623300"/>
              <a:gd name="connsiteY2998" fmla="*/ 3291840 h 6857999"/>
              <a:gd name="connsiteX2999" fmla="*/ 103188 w 8623300"/>
              <a:gd name="connsiteY2999" fmla="*/ 3291205 h 6857999"/>
              <a:gd name="connsiteX3000" fmla="*/ 92075 w 8623300"/>
              <a:gd name="connsiteY3000" fmla="*/ 3289935 h 6857999"/>
              <a:gd name="connsiteX3001" fmla="*/ 80645 w 8623300"/>
              <a:gd name="connsiteY3001" fmla="*/ 3288348 h 6857999"/>
              <a:gd name="connsiteX3002" fmla="*/ 69850 w 8623300"/>
              <a:gd name="connsiteY3002" fmla="*/ 3286125 h 6857999"/>
              <a:gd name="connsiteX3003" fmla="*/ 58738 w 8623300"/>
              <a:gd name="connsiteY3003" fmla="*/ 3283585 h 6857999"/>
              <a:gd name="connsiteX3004" fmla="*/ 47943 w 8623300"/>
              <a:gd name="connsiteY3004" fmla="*/ 3280410 h 6857999"/>
              <a:gd name="connsiteX3005" fmla="*/ 37148 w 8623300"/>
              <a:gd name="connsiteY3005" fmla="*/ 3275965 h 6857999"/>
              <a:gd name="connsiteX3006" fmla="*/ 26353 w 8623300"/>
              <a:gd name="connsiteY3006" fmla="*/ 3270885 h 6857999"/>
              <a:gd name="connsiteX3007" fmla="*/ 15875 w 8623300"/>
              <a:gd name="connsiteY3007" fmla="*/ 3265170 h 6857999"/>
              <a:gd name="connsiteX3008" fmla="*/ 5715 w 8623300"/>
              <a:gd name="connsiteY3008" fmla="*/ 3258185 h 6857999"/>
              <a:gd name="connsiteX3009" fmla="*/ 4128 w 8623300"/>
              <a:gd name="connsiteY3009" fmla="*/ 3255645 h 6857999"/>
              <a:gd name="connsiteX3010" fmla="*/ 2858 w 8623300"/>
              <a:gd name="connsiteY3010" fmla="*/ 3252788 h 6857999"/>
              <a:gd name="connsiteX3011" fmla="*/ 1270 w 8623300"/>
              <a:gd name="connsiteY3011" fmla="*/ 3247073 h 6857999"/>
              <a:gd name="connsiteX3012" fmla="*/ 0 w 8623300"/>
              <a:gd name="connsiteY3012" fmla="*/ 3241675 h 6857999"/>
              <a:gd name="connsiteX3013" fmla="*/ 0 w 8623300"/>
              <a:gd name="connsiteY3013" fmla="*/ 3235960 h 6857999"/>
              <a:gd name="connsiteX3014" fmla="*/ 318 w 8623300"/>
              <a:gd name="connsiteY3014" fmla="*/ 3230880 h 6857999"/>
              <a:gd name="connsiteX3015" fmla="*/ 1270 w 8623300"/>
              <a:gd name="connsiteY3015" fmla="*/ 3225165 h 6857999"/>
              <a:gd name="connsiteX3016" fmla="*/ 2540 w 8623300"/>
              <a:gd name="connsiteY3016" fmla="*/ 3220085 h 6857999"/>
              <a:gd name="connsiteX3017" fmla="*/ 4128 w 8623300"/>
              <a:gd name="connsiteY3017" fmla="*/ 3214370 h 6857999"/>
              <a:gd name="connsiteX3018" fmla="*/ 7303 w 8623300"/>
              <a:gd name="connsiteY3018" fmla="*/ 3203575 h 6857999"/>
              <a:gd name="connsiteX3019" fmla="*/ 8573 w 8623300"/>
              <a:gd name="connsiteY3019" fmla="*/ 3198178 h 6857999"/>
              <a:gd name="connsiteX3020" fmla="*/ 10160 w 8623300"/>
              <a:gd name="connsiteY3020" fmla="*/ 3192780 h 6857999"/>
              <a:gd name="connsiteX3021" fmla="*/ 10795 w 8623300"/>
              <a:gd name="connsiteY3021" fmla="*/ 3187383 h 6857999"/>
              <a:gd name="connsiteX3022" fmla="*/ 11113 w 8623300"/>
              <a:gd name="connsiteY3022" fmla="*/ 3181668 h 6857999"/>
              <a:gd name="connsiteX3023" fmla="*/ 10795 w 8623300"/>
              <a:gd name="connsiteY3023" fmla="*/ 3176588 h 6857999"/>
              <a:gd name="connsiteX3024" fmla="*/ 9525 w 8623300"/>
              <a:gd name="connsiteY3024" fmla="*/ 3170873 h 6857999"/>
              <a:gd name="connsiteX3025" fmla="*/ 10478 w 8623300"/>
              <a:gd name="connsiteY3025" fmla="*/ 3100388 h 6857999"/>
              <a:gd name="connsiteX3026" fmla="*/ 4763 w 8623300"/>
              <a:gd name="connsiteY3026" fmla="*/ 2870200 h 6857999"/>
              <a:gd name="connsiteX3027" fmla="*/ 17145 w 8623300"/>
              <a:gd name="connsiteY3027" fmla="*/ 2840673 h 6857999"/>
              <a:gd name="connsiteX3028" fmla="*/ 29528 w 8623300"/>
              <a:gd name="connsiteY3028" fmla="*/ 2811780 h 6857999"/>
              <a:gd name="connsiteX3029" fmla="*/ 42545 w 8623300"/>
              <a:gd name="connsiteY3029" fmla="*/ 2782570 h 6857999"/>
              <a:gd name="connsiteX3030" fmla="*/ 49213 w 8623300"/>
              <a:gd name="connsiteY3030" fmla="*/ 2768600 h 6857999"/>
              <a:gd name="connsiteX3031" fmla="*/ 56198 w 8623300"/>
              <a:gd name="connsiteY3031" fmla="*/ 2754313 h 6857999"/>
              <a:gd name="connsiteX3032" fmla="*/ 63183 w 8623300"/>
              <a:gd name="connsiteY3032" fmla="*/ 2740343 h 6857999"/>
              <a:gd name="connsiteX3033" fmla="*/ 70803 w 8623300"/>
              <a:gd name="connsiteY3033" fmla="*/ 2726373 h 6857999"/>
              <a:gd name="connsiteX3034" fmla="*/ 79058 w 8623300"/>
              <a:gd name="connsiteY3034" fmla="*/ 2712720 h 6857999"/>
              <a:gd name="connsiteX3035" fmla="*/ 86995 w 8623300"/>
              <a:gd name="connsiteY3035" fmla="*/ 2699385 h 6857999"/>
              <a:gd name="connsiteX3036" fmla="*/ 96203 w 8623300"/>
              <a:gd name="connsiteY3036" fmla="*/ 2686368 h 6857999"/>
              <a:gd name="connsiteX3037" fmla="*/ 105093 w 8623300"/>
              <a:gd name="connsiteY3037" fmla="*/ 2673350 h 6857999"/>
              <a:gd name="connsiteX3038" fmla="*/ 114618 w 8623300"/>
              <a:gd name="connsiteY3038" fmla="*/ 2660333 h 6857999"/>
              <a:gd name="connsiteX3039" fmla="*/ 125095 w 8623300"/>
              <a:gd name="connsiteY3039" fmla="*/ 2647950 h 6857999"/>
              <a:gd name="connsiteX3040" fmla="*/ 134303 w 8623300"/>
              <a:gd name="connsiteY3040" fmla="*/ 2631123 h 6857999"/>
              <a:gd name="connsiteX3041" fmla="*/ 144145 w 8623300"/>
              <a:gd name="connsiteY3041" fmla="*/ 2614295 h 6857999"/>
              <a:gd name="connsiteX3042" fmla="*/ 154623 w 8623300"/>
              <a:gd name="connsiteY3042" fmla="*/ 2598103 h 6857999"/>
              <a:gd name="connsiteX3043" fmla="*/ 164783 w 8623300"/>
              <a:gd name="connsiteY3043" fmla="*/ 2581910 h 6857999"/>
              <a:gd name="connsiteX3044" fmla="*/ 175578 w 8623300"/>
              <a:gd name="connsiteY3044" fmla="*/ 2566353 h 6857999"/>
              <a:gd name="connsiteX3045" fmla="*/ 187008 w 8623300"/>
              <a:gd name="connsiteY3045" fmla="*/ 2550795 h 6857999"/>
              <a:gd name="connsiteX3046" fmla="*/ 198438 w 8623300"/>
              <a:gd name="connsiteY3046" fmla="*/ 2535238 h 6857999"/>
              <a:gd name="connsiteX3047" fmla="*/ 209868 w 8623300"/>
              <a:gd name="connsiteY3047" fmla="*/ 2519998 h 6857999"/>
              <a:gd name="connsiteX3048" fmla="*/ 221933 w 8623300"/>
              <a:gd name="connsiteY3048" fmla="*/ 2505075 h 6857999"/>
              <a:gd name="connsiteX3049" fmla="*/ 234315 w 8623300"/>
              <a:gd name="connsiteY3049" fmla="*/ 2490153 h 6857999"/>
              <a:gd name="connsiteX3050" fmla="*/ 258445 w 8623300"/>
              <a:gd name="connsiteY3050" fmla="*/ 2460308 h 6857999"/>
              <a:gd name="connsiteX3051" fmla="*/ 283210 w 8623300"/>
              <a:gd name="connsiteY3051" fmla="*/ 2430780 h 6857999"/>
              <a:gd name="connsiteX3052" fmla="*/ 308610 w 8623300"/>
              <a:gd name="connsiteY3052" fmla="*/ 2401888 h 6857999"/>
              <a:gd name="connsiteX3053" fmla="*/ 310515 w 8623300"/>
              <a:gd name="connsiteY3053" fmla="*/ 2396808 h 6857999"/>
              <a:gd name="connsiteX3054" fmla="*/ 313055 w 8623300"/>
              <a:gd name="connsiteY3054" fmla="*/ 2391728 h 6857999"/>
              <a:gd name="connsiteX3055" fmla="*/ 315595 w 8623300"/>
              <a:gd name="connsiteY3055" fmla="*/ 2387283 h 6857999"/>
              <a:gd name="connsiteX3056" fmla="*/ 318770 w 8623300"/>
              <a:gd name="connsiteY3056" fmla="*/ 2383155 h 6857999"/>
              <a:gd name="connsiteX3057" fmla="*/ 321945 w 8623300"/>
              <a:gd name="connsiteY3057" fmla="*/ 2379028 h 6857999"/>
              <a:gd name="connsiteX3058" fmla="*/ 325438 w 8623300"/>
              <a:gd name="connsiteY3058" fmla="*/ 2375535 h 6857999"/>
              <a:gd name="connsiteX3059" fmla="*/ 329248 w 8623300"/>
              <a:gd name="connsiteY3059" fmla="*/ 2372043 h 6857999"/>
              <a:gd name="connsiteX3060" fmla="*/ 333058 w 8623300"/>
              <a:gd name="connsiteY3060" fmla="*/ 2368868 h 6857999"/>
              <a:gd name="connsiteX3061" fmla="*/ 341313 w 8623300"/>
              <a:gd name="connsiteY3061" fmla="*/ 2362518 h 6857999"/>
              <a:gd name="connsiteX3062" fmla="*/ 349568 w 8623300"/>
              <a:gd name="connsiteY3062" fmla="*/ 2356168 h 6857999"/>
              <a:gd name="connsiteX3063" fmla="*/ 358140 w 8623300"/>
              <a:gd name="connsiteY3063" fmla="*/ 2350135 h 6857999"/>
              <a:gd name="connsiteX3064" fmla="*/ 366395 w 8623300"/>
              <a:gd name="connsiteY3064" fmla="*/ 2343785 h 6857999"/>
              <a:gd name="connsiteX3065" fmla="*/ 367665 w 8623300"/>
              <a:gd name="connsiteY3065" fmla="*/ 2339658 h 6857999"/>
              <a:gd name="connsiteX3066" fmla="*/ 368935 w 8623300"/>
              <a:gd name="connsiteY3066" fmla="*/ 2335848 h 6857999"/>
              <a:gd name="connsiteX3067" fmla="*/ 370840 w 8623300"/>
              <a:gd name="connsiteY3067" fmla="*/ 2332673 h 6857999"/>
              <a:gd name="connsiteX3068" fmla="*/ 373063 w 8623300"/>
              <a:gd name="connsiteY3068" fmla="*/ 2329815 h 6857999"/>
              <a:gd name="connsiteX3069" fmla="*/ 375603 w 8623300"/>
              <a:gd name="connsiteY3069" fmla="*/ 2326640 h 6857999"/>
              <a:gd name="connsiteX3070" fmla="*/ 378460 w 8623300"/>
              <a:gd name="connsiteY3070" fmla="*/ 2324418 h 6857999"/>
              <a:gd name="connsiteX3071" fmla="*/ 382270 w 8623300"/>
              <a:gd name="connsiteY3071" fmla="*/ 2322513 h 6857999"/>
              <a:gd name="connsiteX3072" fmla="*/ 386715 w 8623300"/>
              <a:gd name="connsiteY3072" fmla="*/ 2321560 h 6857999"/>
              <a:gd name="connsiteX3073" fmla="*/ 393065 w 8623300"/>
              <a:gd name="connsiteY3073" fmla="*/ 2314893 h 6857999"/>
              <a:gd name="connsiteX3074" fmla="*/ 398780 w 8623300"/>
              <a:gd name="connsiteY3074" fmla="*/ 2307590 h 6857999"/>
              <a:gd name="connsiteX3075" fmla="*/ 403860 w 8623300"/>
              <a:gd name="connsiteY3075" fmla="*/ 2300288 h 6857999"/>
              <a:gd name="connsiteX3076" fmla="*/ 408623 w 8623300"/>
              <a:gd name="connsiteY3076" fmla="*/ 2292668 h 6857999"/>
              <a:gd name="connsiteX3077" fmla="*/ 413385 w 8623300"/>
              <a:gd name="connsiteY3077" fmla="*/ 2285048 h 6857999"/>
              <a:gd name="connsiteX3078" fmla="*/ 417830 w 8623300"/>
              <a:gd name="connsiteY3078" fmla="*/ 2277110 h 6857999"/>
              <a:gd name="connsiteX3079" fmla="*/ 426403 w 8623300"/>
              <a:gd name="connsiteY3079" fmla="*/ 2260918 h 6857999"/>
              <a:gd name="connsiteX3080" fmla="*/ 430213 w 8623300"/>
              <a:gd name="connsiteY3080" fmla="*/ 2252980 h 6857999"/>
              <a:gd name="connsiteX3081" fmla="*/ 434975 w 8623300"/>
              <a:gd name="connsiteY3081" fmla="*/ 2244725 h 6857999"/>
              <a:gd name="connsiteX3082" fmla="*/ 439420 w 8623300"/>
              <a:gd name="connsiteY3082" fmla="*/ 2237423 h 6857999"/>
              <a:gd name="connsiteX3083" fmla="*/ 444500 w 8623300"/>
              <a:gd name="connsiteY3083" fmla="*/ 2229803 h 6857999"/>
              <a:gd name="connsiteX3084" fmla="*/ 450215 w 8623300"/>
              <a:gd name="connsiteY3084" fmla="*/ 2222500 h 6857999"/>
              <a:gd name="connsiteX3085" fmla="*/ 455930 w 8623300"/>
              <a:gd name="connsiteY3085" fmla="*/ 2215833 h 6857999"/>
              <a:gd name="connsiteX3086" fmla="*/ 462598 w 8623300"/>
              <a:gd name="connsiteY3086" fmla="*/ 2209483 h 6857999"/>
              <a:gd name="connsiteX3087" fmla="*/ 466090 w 8623300"/>
              <a:gd name="connsiteY3087" fmla="*/ 2206625 h 6857999"/>
              <a:gd name="connsiteX3088" fmla="*/ 470218 w 8623300"/>
              <a:gd name="connsiteY3088" fmla="*/ 2203450 h 6857999"/>
              <a:gd name="connsiteX3089" fmla="*/ 470218 w 8623300"/>
              <a:gd name="connsiteY3089" fmla="*/ 2201228 h 6857999"/>
              <a:gd name="connsiteX3090" fmla="*/ 470853 w 8623300"/>
              <a:gd name="connsiteY3090" fmla="*/ 2199323 h 6857999"/>
              <a:gd name="connsiteX3091" fmla="*/ 471805 w 8623300"/>
              <a:gd name="connsiteY3091" fmla="*/ 2198688 h 6857999"/>
              <a:gd name="connsiteX3092" fmla="*/ 472758 w 8623300"/>
              <a:gd name="connsiteY3092" fmla="*/ 2198053 h 6857999"/>
              <a:gd name="connsiteX3093" fmla="*/ 475298 w 8623300"/>
              <a:gd name="connsiteY3093" fmla="*/ 2192973 h 6857999"/>
              <a:gd name="connsiteX3094" fmla="*/ 478155 w 8623300"/>
              <a:gd name="connsiteY3094" fmla="*/ 2188210 h 6857999"/>
              <a:gd name="connsiteX3095" fmla="*/ 483870 w 8623300"/>
              <a:gd name="connsiteY3095" fmla="*/ 2179320 h 6857999"/>
              <a:gd name="connsiteX3096" fmla="*/ 490220 w 8623300"/>
              <a:gd name="connsiteY3096" fmla="*/ 2170748 h 6857999"/>
              <a:gd name="connsiteX3097" fmla="*/ 497523 w 8623300"/>
              <a:gd name="connsiteY3097" fmla="*/ 2162493 h 6857999"/>
              <a:gd name="connsiteX3098" fmla="*/ 504825 w 8623300"/>
              <a:gd name="connsiteY3098" fmla="*/ 2154873 h 6857999"/>
              <a:gd name="connsiteX3099" fmla="*/ 513080 w 8623300"/>
              <a:gd name="connsiteY3099" fmla="*/ 2147253 h 6857999"/>
              <a:gd name="connsiteX3100" fmla="*/ 521335 w 8623300"/>
              <a:gd name="connsiteY3100" fmla="*/ 2140268 h 6857999"/>
              <a:gd name="connsiteX3101" fmla="*/ 529273 w 8623300"/>
              <a:gd name="connsiteY3101" fmla="*/ 2133283 h 6857999"/>
              <a:gd name="connsiteX3102" fmla="*/ 534353 w 8623300"/>
              <a:gd name="connsiteY3102" fmla="*/ 2127250 h 6857999"/>
              <a:gd name="connsiteX3103" fmla="*/ 538798 w 8623300"/>
              <a:gd name="connsiteY3103" fmla="*/ 2120900 h 6857999"/>
              <a:gd name="connsiteX3104" fmla="*/ 542925 w 8623300"/>
              <a:gd name="connsiteY3104" fmla="*/ 2114550 h 6857999"/>
              <a:gd name="connsiteX3105" fmla="*/ 546418 w 8623300"/>
              <a:gd name="connsiteY3105" fmla="*/ 2107883 h 6857999"/>
              <a:gd name="connsiteX3106" fmla="*/ 554355 w 8623300"/>
              <a:gd name="connsiteY3106" fmla="*/ 2094548 h 6857999"/>
              <a:gd name="connsiteX3107" fmla="*/ 562293 w 8623300"/>
              <a:gd name="connsiteY3107" fmla="*/ 2080895 h 6857999"/>
              <a:gd name="connsiteX3108" fmla="*/ 565785 w 8623300"/>
              <a:gd name="connsiteY3108" fmla="*/ 2074228 h 6857999"/>
              <a:gd name="connsiteX3109" fmla="*/ 570230 w 8623300"/>
              <a:gd name="connsiteY3109" fmla="*/ 2067878 h 6857999"/>
              <a:gd name="connsiteX3110" fmla="*/ 574675 w 8623300"/>
              <a:gd name="connsiteY3110" fmla="*/ 2061528 h 6857999"/>
              <a:gd name="connsiteX3111" fmla="*/ 579438 w 8623300"/>
              <a:gd name="connsiteY3111" fmla="*/ 2055813 h 6857999"/>
              <a:gd name="connsiteX3112" fmla="*/ 584518 w 8623300"/>
              <a:gd name="connsiteY3112" fmla="*/ 2049780 h 6857999"/>
              <a:gd name="connsiteX3113" fmla="*/ 590233 w 8623300"/>
              <a:gd name="connsiteY3113" fmla="*/ 2044700 h 6857999"/>
              <a:gd name="connsiteX3114" fmla="*/ 595948 w 8623300"/>
              <a:gd name="connsiteY3114" fmla="*/ 2039303 h 6857999"/>
              <a:gd name="connsiteX3115" fmla="*/ 602615 w 8623300"/>
              <a:gd name="connsiteY3115" fmla="*/ 2034540 h 6857999"/>
              <a:gd name="connsiteX3116" fmla="*/ 602615 w 8623300"/>
              <a:gd name="connsiteY3116" fmla="*/ 2011363 h 6857999"/>
              <a:gd name="connsiteX3117" fmla="*/ 602615 w 8623300"/>
              <a:gd name="connsiteY3117" fmla="*/ 2000250 h 6857999"/>
              <a:gd name="connsiteX3118" fmla="*/ 603568 w 8623300"/>
              <a:gd name="connsiteY3118" fmla="*/ 1988820 h 6857999"/>
              <a:gd name="connsiteX3119" fmla="*/ 604520 w 8623300"/>
              <a:gd name="connsiteY3119" fmla="*/ 1977708 h 6857999"/>
              <a:gd name="connsiteX3120" fmla="*/ 605790 w 8623300"/>
              <a:gd name="connsiteY3120" fmla="*/ 1965960 h 6857999"/>
              <a:gd name="connsiteX3121" fmla="*/ 607695 w 8623300"/>
              <a:gd name="connsiteY3121" fmla="*/ 1954848 h 6857999"/>
              <a:gd name="connsiteX3122" fmla="*/ 609918 w 8623300"/>
              <a:gd name="connsiteY3122" fmla="*/ 1943735 h 6857999"/>
              <a:gd name="connsiteX3123" fmla="*/ 612775 w 8623300"/>
              <a:gd name="connsiteY3123" fmla="*/ 1932940 h 6857999"/>
              <a:gd name="connsiteX3124" fmla="*/ 616268 w 8623300"/>
              <a:gd name="connsiteY3124" fmla="*/ 1921828 h 6857999"/>
              <a:gd name="connsiteX3125" fmla="*/ 620713 w 8623300"/>
              <a:gd name="connsiteY3125" fmla="*/ 1911033 h 6857999"/>
              <a:gd name="connsiteX3126" fmla="*/ 625475 w 8623300"/>
              <a:gd name="connsiteY3126" fmla="*/ 1900238 h 6857999"/>
              <a:gd name="connsiteX3127" fmla="*/ 631508 w 8623300"/>
              <a:gd name="connsiteY3127" fmla="*/ 1889443 h 6857999"/>
              <a:gd name="connsiteX3128" fmla="*/ 637858 w 8623300"/>
              <a:gd name="connsiteY3128" fmla="*/ 1878965 h 6857999"/>
              <a:gd name="connsiteX3129" fmla="*/ 645160 w 8623300"/>
              <a:gd name="connsiteY3129" fmla="*/ 1868488 h 6857999"/>
              <a:gd name="connsiteX3130" fmla="*/ 653733 w 8623300"/>
              <a:gd name="connsiteY3130" fmla="*/ 1858010 h 6857999"/>
              <a:gd name="connsiteX3131" fmla="*/ 644208 w 8623300"/>
              <a:gd name="connsiteY3131" fmla="*/ 1857693 h 6857999"/>
              <a:gd name="connsiteX3132" fmla="*/ 635000 w 8623300"/>
              <a:gd name="connsiteY3132" fmla="*/ 1857375 h 6857999"/>
              <a:gd name="connsiteX3133" fmla="*/ 627380 w 8623300"/>
              <a:gd name="connsiteY3133" fmla="*/ 1856105 h 6857999"/>
              <a:gd name="connsiteX3134" fmla="*/ 620078 w 8623300"/>
              <a:gd name="connsiteY3134" fmla="*/ 1855470 h 6857999"/>
              <a:gd name="connsiteX3135" fmla="*/ 614045 w 8623300"/>
              <a:gd name="connsiteY3135" fmla="*/ 1853883 h 6857999"/>
              <a:gd name="connsiteX3136" fmla="*/ 608330 w 8623300"/>
              <a:gd name="connsiteY3136" fmla="*/ 1852930 h 6857999"/>
              <a:gd name="connsiteX3137" fmla="*/ 603568 w 8623300"/>
              <a:gd name="connsiteY3137" fmla="*/ 1851025 h 6857999"/>
              <a:gd name="connsiteX3138" fmla="*/ 599440 w 8623300"/>
              <a:gd name="connsiteY3138" fmla="*/ 1849120 h 6857999"/>
              <a:gd name="connsiteX3139" fmla="*/ 595948 w 8623300"/>
              <a:gd name="connsiteY3139" fmla="*/ 1847215 h 6857999"/>
              <a:gd name="connsiteX3140" fmla="*/ 593090 w 8623300"/>
              <a:gd name="connsiteY3140" fmla="*/ 1844993 h 6857999"/>
              <a:gd name="connsiteX3141" fmla="*/ 590868 w 8623300"/>
              <a:gd name="connsiteY3141" fmla="*/ 1842453 h 6857999"/>
              <a:gd name="connsiteX3142" fmla="*/ 588963 w 8623300"/>
              <a:gd name="connsiteY3142" fmla="*/ 1840230 h 6857999"/>
              <a:gd name="connsiteX3143" fmla="*/ 587693 w 8623300"/>
              <a:gd name="connsiteY3143" fmla="*/ 1837373 h 6857999"/>
              <a:gd name="connsiteX3144" fmla="*/ 587058 w 8623300"/>
              <a:gd name="connsiteY3144" fmla="*/ 1834515 h 6857999"/>
              <a:gd name="connsiteX3145" fmla="*/ 586740 w 8623300"/>
              <a:gd name="connsiteY3145" fmla="*/ 1831658 h 6857999"/>
              <a:gd name="connsiteX3146" fmla="*/ 586740 w 8623300"/>
              <a:gd name="connsiteY3146" fmla="*/ 1828800 h 6857999"/>
              <a:gd name="connsiteX3147" fmla="*/ 587058 w 8623300"/>
              <a:gd name="connsiteY3147" fmla="*/ 1825308 h 6857999"/>
              <a:gd name="connsiteX3148" fmla="*/ 587693 w 8623300"/>
              <a:gd name="connsiteY3148" fmla="*/ 1822450 h 6857999"/>
              <a:gd name="connsiteX3149" fmla="*/ 588963 w 8623300"/>
              <a:gd name="connsiteY3149" fmla="*/ 1818958 h 6857999"/>
              <a:gd name="connsiteX3150" fmla="*/ 590550 w 8623300"/>
              <a:gd name="connsiteY3150" fmla="*/ 1815783 h 6857999"/>
              <a:gd name="connsiteX3151" fmla="*/ 593725 w 8623300"/>
              <a:gd name="connsiteY3151" fmla="*/ 1808480 h 6857999"/>
              <a:gd name="connsiteX3152" fmla="*/ 597853 w 8623300"/>
              <a:gd name="connsiteY3152" fmla="*/ 1801495 h 6857999"/>
              <a:gd name="connsiteX3153" fmla="*/ 606425 w 8623300"/>
              <a:gd name="connsiteY3153" fmla="*/ 1786890 h 6857999"/>
              <a:gd name="connsiteX3154" fmla="*/ 610553 w 8623300"/>
              <a:gd name="connsiteY3154" fmla="*/ 1779905 h 6857999"/>
              <a:gd name="connsiteX3155" fmla="*/ 614363 w 8623300"/>
              <a:gd name="connsiteY3155" fmla="*/ 1772920 h 6857999"/>
              <a:gd name="connsiteX3156" fmla="*/ 615315 w 8623300"/>
              <a:gd name="connsiteY3156" fmla="*/ 1766570 h 6857999"/>
              <a:gd name="connsiteX3157" fmla="*/ 616585 w 8623300"/>
              <a:gd name="connsiteY3157" fmla="*/ 1760855 h 6857999"/>
              <a:gd name="connsiteX3158" fmla="*/ 617855 w 8623300"/>
              <a:gd name="connsiteY3158" fmla="*/ 1754823 h 6857999"/>
              <a:gd name="connsiteX3159" fmla="*/ 620078 w 8623300"/>
              <a:gd name="connsiteY3159" fmla="*/ 1749743 h 6857999"/>
              <a:gd name="connsiteX3160" fmla="*/ 621983 w 8623300"/>
              <a:gd name="connsiteY3160" fmla="*/ 1744028 h 6857999"/>
              <a:gd name="connsiteX3161" fmla="*/ 624840 w 8623300"/>
              <a:gd name="connsiteY3161" fmla="*/ 1738948 h 6857999"/>
              <a:gd name="connsiteX3162" fmla="*/ 627380 w 8623300"/>
              <a:gd name="connsiteY3162" fmla="*/ 1733868 h 6857999"/>
              <a:gd name="connsiteX3163" fmla="*/ 630238 w 8623300"/>
              <a:gd name="connsiteY3163" fmla="*/ 1728788 h 6857999"/>
              <a:gd name="connsiteX3164" fmla="*/ 633730 w 8623300"/>
              <a:gd name="connsiteY3164" fmla="*/ 1724025 h 6857999"/>
              <a:gd name="connsiteX3165" fmla="*/ 636905 w 8623300"/>
              <a:gd name="connsiteY3165" fmla="*/ 1719580 h 6857999"/>
              <a:gd name="connsiteX3166" fmla="*/ 644208 w 8623300"/>
              <a:gd name="connsiteY3166" fmla="*/ 1710373 h 6857999"/>
              <a:gd name="connsiteX3167" fmla="*/ 652145 w 8623300"/>
              <a:gd name="connsiteY3167" fmla="*/ 1701800 h 6857999"/>
              <a:gd name="connsiteX3168" fmla="*/ 660718 w 8623300"/>
              <a:gd name="connsiteY3168" fmla="*/ 1693228 h 6857999"/>
              <a:gd name="connsiteX3169" fmla="*/ 830898 w 8623300"/>
              <a:gd name="connsiteY3169" fmla="*/ 1477963 h 6857999"/>
              <a:gd name="connsiteX3170" fmla="*/ 835025 w 8623300"/>
              <a:gd name="connsiteY3170" fmla="*/ 1468438 h 6857999"/>
              <a:gd name="connsiteX3171" fmla="*/ 839470 w 8623300"/>
              <a:gd name="connsiteY3171" fmla="*/ 1458595 h 6857999"/>
              <a:gd name="connsiteX3172" fmla="*/ 844868 w 8623300"/>
              <a:gd name="connsiteY3172" fmla="*/ 1449388 h 6857999"/>
              <a:gd name="connsiteX3173" fmla="*/ 849948 w 8623300"/>
              <a:gd name="connsiteY3173" fmla="*/ 1440498 h 6857999"/>
              <a:gd name="connsiteX3174" fmla="*/ 855980 w 8623300"/>
              <a:gd name="connsiteY3174" fmla="*/ 1431925 h 6857999"/>
              <a:gd name="connsiteX3175" fmla="*/ 862648 w 8623300"/>
              <a:gd name="connsiteY3175" fmla="*/ 1423353 h 6857999"/>
              <a:gd name="connsiteX3176" fmla="*/ 869315 w 8623300"/>
              <a:gd name="connsiteY3176" fmla="*/ 1415415 h 6857999"/>
              <a:gd name="connsiteX3177" fmla="*/ 876618 w 8623300"/>
              <a:gd name="connsiteY3177" fmla="*/ 1407795 h 6857999"/>
              <a:gd name="connsiteX3178" fmla="*/ 881063 w 8623300"/>
              <a:gd name="connsiteY3178" fmla="*/ 1396683 h 6857999"/>
              <a:gd name="connsiteX3179" fmla="*/ 886460 w 8623300"/>
              <a:gd name="connsiteY3179" fmla="*/ 1386205 h 6857999"/>
              <a:gd name="connsiteX3180" fmla="*/ 891858 w 8623300"/>
              <a:gd name="connsiteY3180" fmla="*/ 1375728 h 6857999"/>
              <a:gd name="connsiteX3181" fmla="*/ 898208 w 8623300"/>
              <a:gd name="connsiteY3181" fmla="*/ 1365885 h 6857999"/>
              <a:gd name="connsiteX3182" fmla="*/ 904875 w 8623300"/>
              <a:gd name="connsiteY3182" fmla="*/ 1356678 h 6857999"/>
              <a:gd name="connsiteX3183" fmla="*/ 912178 w 8623300"/>
              <a:gd name="connsiteY3183" fmla="*/ 1347788 h 6857999"/>
              <a:gd name="connsiteX3184" fmla="*/ 919798 w 8623300"/>
              <a:gd name="connsiteY3184" fmla="*/ 1339215 h 6857999"/>
              <a:gd name="connsiteX3185" fmla="*/ 927735 w 8623300"/>
              <a:gd name="connsiteY3185" fmla="*/ 1330643 h 6857999"/>
              <a:gd name="connsiteX3186" fmla="*/ 935673 w 8623300"/>
              <a:gd name="connsiteY3186" fmla="*/ 1322388 h 6857999"/>
              <a:gd name="connsiteX3187" fmla="*/ 944245 w 8623300"/>
              <a:gd name="connsiteY3187" fmla="*/ 1314133 h 6857999"/>
              <a:gd name="connsiteX3188" fmla="*/ 960755 w 8623300"/>
              <a:gd name="connsiteY3188" fmla="*/ 1298575 h 6857999"/>
              <a:gd name="connsiteX3189" fmla="*/ 977583 w 8623300"/>
              <a:gd name="connsiteY3189" fmla="*/ 1282700 h 6857999"/>
              <a:gd name="connsiteX3190" fmla="*/ 986155 w 8623300"/>
              <a:gd name="connsiteY3190" fmla="*/ 1274763 h 6857999"/>
              <a:gd name="connsiteX3191" fmla="*/ 994410 w 8623300"/>
              <a:gd name="connsiteY3191" fmla="*/ 1266508 h 6857999"/>
              <a:gd name="connsiteX3192" fmla="*/ 1022985 w 8623300"/>
              <a:gd name="connsiteY3192" fmla="*/ 1237933 h 6857999"/>
              <a:gd name="connsiteX3193" fmla="*/ 1036955 w 8623300"/>
              <a:gd name="connsiteY3193" fmla="*/ 1223328 h 6857999"/>
              <a:gd name="connsiteX3194" fmla="*/ 1210628 w 8623300"/>
              <a:gd name="connsiteY3194" fmla="*/ 1066800 h 6857999"/>
              <a:gd name="connsiteX3195" fmla="*/ 1313180 w 8623300"/>
              <a:gd name="connsiteY3195" fmla="*/ 982663 h 6857999"/>
              <a:gd name="connsiteX3196" fmla="*/ 1314768 w 8623300"/>
              <a:gd name="connsiteY3196" fmla="*/ 979170 h 6857999"/>
              <a:gd name="connsiteX3197" fmla="*/ 1316355 w 8623300"/>
              <a:gd name="connsiteY3197" fmla="*/ 975995 h 6857999"/>
              <a:gd name="connsiteX3198" fmla="*/ 1318578 w 8623300"/>
              <a:gd name="connsiteY3198" fmla="*/ 972820 h 6857999"/>
              <a:gd name="connsiteX3199" fmla="*/ 1320483 w 8623300"/>
              <a:gd name="connsiteY3199" fmla="*/ 969963 h 6857999"/>
              <a:gd name="connsiteX3200" fmla="*/ 1322705 w 8623300"/>
              <a:gd name="connsiteY3200" fmla="*/ 967423 h 6857999"/>
              <a:gd name="connsiteX3201" fmla="*/ 1324928 w 8623300"/>
              <a:gd name="connsiteY3201" fmla="*/ 965200 h 6857999"/>
              <a:gd name="connsiteX3202" fmla="*/ 1327468 w 8623300"/>
              <a:gd name="connsiteY3202" fmla="*/ 962978 h 6857999"/>
              <a:gd name="connsiteX3203" fmla="*/ 1330643 w 8623300"/>
              <a:gd name="connsiteY3203" fmla="*/ 961073 h 6857999"/>
              <a:gd name="connsiteX3204" fmla="*/ 1333183 w 8623300"/>
              <a:gd name="connsiteY3204" fmla="*/ 959485 h 6857999"/>
              <a:gd name="connsiteX3205" fmla="*/ 1336040 w 8623300"/>
              <a:gd name="connsiteY3205" fmla="*/ 958215 h 6857999"/>
              <a:gd name="connsiteX3206" fmla="*/ 1339533 w 8623300"/>
              <a:gd name="connsiteY3206" fmla="*/ 956945 h 6857999"/>
              <a:gd name="connsiteX3207" fmla="*/ 1342708 w 8623300"/>
              <a:gd name="connsiteY3207" fmla="*/ 955993 h 6857999"/>
              <a:gd name="connsiteX3208" fmla="*/ 1346200 w 8623300"/>
              <a:gd name="connsiteY3208" fmla="*/ 955040 h 6857999"/>
              <a:gd name="connsiteX3209" fmla="*/ 1350010 w 8623300"/>
              <a:gd name="connsiteY3209" fmla="*/ 954723 h 6857999"/>
              <a:gd name="connsiteX3210" fmla="*/ 1353503 w 8623300"/>
              <a:gd name="connsiteY3210" fmla="*/ 954405 h 6857999"/>
              <a:gd name="connsiteX3211" fmla="*/ 1357313 w 8623300"/>
              <a:gd name="connsiteY3211" fmla="*/ 954405 h 6857999"/>
              <a:gd name="connsiteX3212" fmla="*/ 1572578 w 8623300"/>
              <a:gd name="connsiteY3212" fmla="*/ 782003 h 6857999"/>
              <a:gd name="connsiteX3213" fmla="*/ 1579245 w 8623300"/>
              <a:gd name="connsiteY3213" fmla="*/ 774700 h 6857999"/>
              <a:gd name="connsiteX3214" fmla="*/ 1586548 w 8623300"/>
              <a:gd name="connsiteY3214" fmla="*/ 767080 h 6857999"/>
              <a:gd name="connsiteX3215" fmla="*/ 1594168 w 8623300"/>
              <a:gd name="connsiteY3215" fmla="*/ 760095 h 6857999"/>
              <a:gd name="connsiteX3216" fmla="*/ 1602105 w 8623300"/>
              <a:gd name="connsiteY3216" fmla="*/ 753428 h 6857999"/>
              <a:gd name="connsiteX3217" fmla="*/ 1609725 w 8623300"/>
              <a:gd name="connsiteY3217" fmla="*/ 747078 h 6857999"/>
              <a:gd name="connsiteX3218" fmla="*/ 1617980 w 8623300"/>
              <a:gd name="connsiteY3218" fmla="*/ 740728 h 6857999"/>
              <a:gd name="connsiteX3219" fmla="*/ 1634490 w 8623300"/>
              <a:gd name="connsiteY3219" fmla="*/ 728345 h 6857999"/>
              <a:gd name="connsiteX3220" fmla="*/ 1651000 w 8623300"/>
              <a:gd name="connsiteY3220" fmla="*/ 716915 h 6857999"/>
              <a:gd name="connsiteX3221" fmla="*/ 1667828 w 8623300"/>
              <a:gd name="connsiteY3221" fmla="*/ 705485 h 6857999"/>
              <a:gd name="connsiteX3222" fmla="*/ 1684973 w 8623300"/>
              <a:gd name="connsiteY3222" fmla="*/ 693420 h 6857999"/>
              <a:gd name="connsiteX3223" fmla="*/ 1701483 w 8623300"/>
              <a:gd name="connsiteY3223" fmla="*/ 681038 h 6857999"/>
              <a:gd name="connsiteX3224" fmla="*/ 1788795 w 8623300"/>
              <a:gd name="connsiteY3224" fmla="*/ 609283 h 6857999"/>
              <a:gd name="connsiteX3225" fmla="*/ 1876425 w 8623300"/>
              <a:gd name="connsiteY3225" fmla="*/ 537528 h 6857999"/>
              <a:gd name="connsiteX3226" fmla="*/ 1920240 w 8623300"/>
              <a:gd name="connsiteY3226" fmla="*/ 501333 h 6857999"/>
              <a:gd name="connsiteX3227" fmla="*/ 1964055 w 8623300"/>
              <a:gd name="connsiteY3227" fmla="*/ 466090 h 6857999"/>
              <a:gd name="connsiteX3228" fmla="*/ 2008505 w 8623300"/>
              <a:gd name="connsiteY3228" fmla="*/ 430530 h 6857999"/>
              <a:gd name="connsiteX3229" fmla="*/ 2052638 w 8623300"/>
              <a:gd name="connsiteY3229" fmla="*/ 395288 h 6857999"/>
              <a:gd name="connsiteX3230" fmla="*/ 2065338 w 8623300"/>
              <a:gd name="connsiteY3230" fmla="*/ 385128 h 6857999"/>
              <a:gd name="connsiteX3231" fmla="*/ 2077720 w 8623300"/>
              <a:gd name="connsiteY3231" fmla="*/ 375285 h 6857999"/>
              <a:gd name="connsiteX3232" fmla="*/ 2090103 w 8623300"/>
              <a:gd name="connsiteY3232" fmla="*/ 364808 h 6857999"/>
              <a:gd name="connsiteX3233" fmla="*/ 2101533 w 8623300"/>
              <a:gd name="connsiteY3233" fmla="*/ 354013 h 6857999"/>
              <a:gd name="connsiteX3234" fmla="*/ 2112963 w 8623300"/>
              <a:gd name="connsiteY3234" fmla="*/ 343218 h 6857999"/>
              <a:gd name="connsiteX3235" fmla="*/ 2124393 w 8623300"/>
              <a:gd name="connsiteY3235" fmla="*/ 332105 h 6857999"/>
              <a:gd name="connsiteX3236" fmla="*/ 2135188 w 8623300"/>
              <a:gd name="connsiteY3236" fmla="*/ 320358 h 6857999"/>
              <a:gd name="connsiteX3237" fmla="*/ 2145348 w 8623300"/>
              <a:gd name="connsiteY3237" fmla="*/ 308610 h 6857999"/>
              <a:gd name="connsiteX3238" fmla="*/ 2151063 w 8623300"/>
              <a:gd name="connsiteY3238" fmla="*/ 302260 h 6857999"/>
              <a:gd name="connsiteX3239" fmla="*/ 2156778 w 8623300"/>
              <a:gd name="connsiteY3239" fmla="*/ 296228 h 6857999"/>
              <a:gd name="connsiteX3240" fmla="*/ 2162493 w 8623300"/>
              <a:gd name="connsiteY3240" fmla="*/ 290830 h 6857999"/>
              <a:gd name="connsiteX3241" fmla="*/ 2168525 w 8623300"/>
              <a:gd name="connsiteY3241" fmla="*/ 285433 h 6857999"/>
              <a:gd name="connsiteX3242" fmla="*/ 2174875 w 8623300"/>
              <a:gd name="connsiteY3242" fmla="*/ 280670 h 6857999"/>
              <a:gd name="connsiteX3243" fmla="*/ 2181225 w 8623300"/>
              <a:gd name="connsiteY3243" fmla="*/ 276543 h 6857999"/>
              <a:gd name="connsiteX3244" fmla="*/ 2187893 w 8623300"/>
              <a:gd name="connsiteY3244" fmla="*/ 273050 h 6857999"/>
              <a:gd name="connsiteX3245" fmla="*/ 2194560 w 8623300"/>
              <a:gd name="connsiteY3245" fmla="*/ 270193 h 6857999"/>
              <a:gd name="connsiteX3246" fmla="*/ 2201863 w 8623300"/>
              <a:gd name="connsiteY3246" fmla="*/ 267653 h 6857999"/>
              <a:gd name="connsiteX3247" fmla="*/ 2209165 w 8623300"/>
              <a:gd name="connsiteY3247" fmla="*/ 266065 h 6857999"/>
              <a:gd name="connsiteX3248" fmla="*/ 2216468 w 8623300"/>
              <a:gd name="connsiteY3248" fmla="*/ 265430 h 6857999"/>
              <a:gd name="connsiteX3249" fmla="*/ 2224405 w 8623300"/>
              <a:gd name="connsiteY3249" fmla="*/ 265113 h 6857999"/>
              <a:gd name="connsiteX3250" fmla="*/ 2232343 w 8623300"/>
              <a:gd name="connsiteY3250" fmla="*/ 265748 h 6857999"/>
              <a:gd name="connsiteX3251" fmla="*/ 2240915 w 8623300"/>
              <a:gd name="connsiteY3251" fmla="*/ 267335 h 6857999"/>
              <a:gd name="connsiteX3252" fmla="*/ 2249488 w 8623300"/>
              <a:gd name="connsiteY3252" fmla="*/ 269875 h 6857999"/>
              <a:gd name="connsiteX3253" fmla="*/ 2258060 w 8623300"/>
              <a:gd name="connsiteY3253" fmla="*/ 273050 h 6857999"/>
              <a:gd name="connsiteX3254" fmla="*/ 2284095 w 8623300"/>
              <a:gd name="connsiteY3254" fmla="*/ 256858 h 6857999"/>
              <a:gd name="connsiteX3255" fmla="*/ 2325370 w 8623300"/>
              <a:gd name="connsiteY3255" fmla="*/ 212090 h 6857999"/>
              <a:gd name="connsiteX3256" fmla="*/ 2342515 w 8623300"/>
              <a:gd name="connsiteY3256" fmla="*/ 194945 h 6857999"/>
              <a:gd name="connsiteX3257" fmla="*/ 2359343 w 8623300"/>
              <a:gd name="connsiteY3257" fmla="*/ 177483 h 6857999"/>
              <a:gd name="connsiteX3258" fmla="*/ 2376170 w 8623300"/>
              <a:gd name="connsiteY3258" fmla="*/ 160020 h 6857999"/>
              <a:gd name="connsiteX3259" fmla="*/ 2384743 w 8623300"/>
              <a:gd name="connsiteY3259" fmla="*/ 151448 h 6857999"/>
              <a:gd name="connsiteX3260" fmla="*/ 2393315 w 8623300"/>
              <a:gd name="connsiteY3260" fmla="*/ 142875 h 6857999"/>
              <a:gd name="connsiteX3261" fmla="*/ 2402523 w 8623300"/>
              <a:gd name="connsiteY3261" fmla="*/ 134620 h 6857999"/>
              <a:gd name="connsiteX3262" fmla="*/ 2411730 w 8623300"/>
              <a:gd name="connsiteY3262" fmla="*/ 127000 h 6857999"/>
              <a:gd name="connsiteX3263" fmla="*/ 2420938 w 8623300"/>
              <a:gd name="connsiteY3263" fmla="*/ 119063 h 6857999"/>
              <a:gd name="connsiteX3264" fmla="*/ 2430781 w 8623300"/>
              <a:gd name="connsiteY3264" fmla="*/ 112078 h 6857999"/>
              <a:gd name="connsiteX3265" fmla="*/ 2440623 w 8623300"/>
              <a:gd name="connsiteY3265" fmla="*/ 105093 h 6857999"/>
              <a:gd name="connsiteX3266" fmla="*/ 2451100 w 8623300"/>
              <a:gd name="connsiteY3266" fmla="*/ 98743 h 6857999"/>
              <a:gd name="connsiteX3267" fmla="*/ 2461895 w 8623300"/>
              <a:gd name="connsiteY3267" fmla="*/ 92710 h 6857999"/>
              <a:gd name="connsiteX3268" fmla="*/ 2473326 w 8623300"/>
              <a:gd name="connsiteY3268" fmla="*/ 86995 h 6857999"/>
              <a:gd name="connsiteX3269" fmla="*/ 2499043 w 8623300"/>
              <a:gd name="connsiteY3269" fmla="*/ 69533 h 6857999"/>
              <a:gd name="connsiteX3270" fmla="*/ 2558416 w 8623300"/>
              <a:gd name="connsiteY3270" fmla="*/ 40640 h 6857999"/>
              <a:gd name="connsiteX3271" fmla="*/ 2573656 w 8623300"/>
              <a:gd name="connsiteY3271" fmla="*/ 27305 h 6857999"/>
              <a:gd name="connsiteX3272" fmla="*/ 2573338 w 8623300"/>
              <a:gd name="connsiteY3272" fmla="*/ 29528 h 6857999"/>
              <a:gd name="connsiteX3273" fmla="*/ 2573338 w 8623300"/>
              <a:gd name="connsiteY3273" fmla="*/ 31750 h 6857999"/>
              <a:gd name="connsiteX3274" fmla="*/ 2573973 w 8623300"/>
              <a:gd name="connsiteY3274" fmla="*/ 33973 h 6857999"/>
              <a:gd name="connsiteX3275" fmla="*/ 2575560 w 8623300"/>
              <a:gd name="connsiteY3275" fmla="*/ 35878 h 6857999"/>
              <a:gd name="connsiteX3276" fmla="*/ 2576830 w 8623300"/>
              <a:gd name="connsiteY3276" fmla="*/ 36195 h 6857999"/>
              <a:gd name="connsiteX3277" fmla="*/ 2573656 w 8623300"/>
              <a:gd name="connsiteY3277" fmla="*/ 27305 h 6857999"/>
              <a:gd name="connsiteX3278" fmla="*/ 2576513 w 8623300"/>
              <a:gd name="connsiteY3278" fmla="*/ 23813 h 6857999"/>
              <a:gd name="connsiteX3279" fmla="*/ 2580005 w 8623300"/>
              <a:gd name="connsiteY3279" fmla="*/ 20955 h 6857999"/>
              <a:gd name="connsiteX3280" fmla="*/ 2582863 w 8623300"/>
              <a:gd name="connsiteY3280" fmla="*/ 17780 h 6857999"/>
              <a:gd name="connsiteX3281" fmla="*/ 2586355 w 8623300"/>
              <a:gd name="connsiteY3281" fmla="*/ 15558 h 6857999"/>
              <a:gd name="connsiteX3282" fmla="*/ 2589530 w 8623300"/>
              <a:gd name="connsiteY3282" fmla="*/ 13335 h 6857999"/>
              <a:gd name="connsiteX3283" fmla="*/ 2593023 w 8623300"/>
              <a:gd name="connsiteY3283" fmla="*/ 11113 h 6857999"/>
              <a:gd name="connsiteX3284" fmla="*/ 2596198 w 8623300"/>
              <a:gd name="connsiteY3284" fmla="*/ 9525 h 6857999"/>
              <a:gd name="connsiteX3285" fmla="*/ 2600008 w 8623300"/>
              <a:gd name="connsiteY3285" fmla="*/ 8255 h 6857999"/>
              <a:gd name="connsiteX3286" fmla="*/ 2606993 w 8623300"/>
              <a:gd name="connsiteY3286" fmla="*/ 6033 h 6857999"/>
              <a:gd name="connsiteX3287" fmla="*/ 2614295 w 8623300"/>
              <a:gd name="connsiteY3287" fmla="*/ 4128 h 6857999"/>
              <a:gd name="connsiteX3288" fmla="*/ 2621598 w 8623300"/>
              <a:gd name="connsiteY3288" fmla="*/ 2858 h 6857999"/>
              <a:gd name="connsiteX3289" fmla="*/ 2629535 w 8623300"/>
              <a:gd name="connsiteY3289" fmla="*/ 2540 h 6857999"/>
              <a:gd name="connsiteX3290" fmla="*/ 2636838 w 8623300"/>
              <a:gd name="connsiteY3290" fmla="*/ 2223 h 6857999"/>
              <a:gd name="connsiteX3291" fmla="*/ 2644775 w 8623300"/>
              <a:gd name="connsiteY3291" fmla="*/ 2223 h 6857999"/>
              <a:gd name="connsiteX3292" fmla="*/ 2660015 w 8623300"/>
              <a:gd name="connsiteY3292" fmla="*/ 2540 h 6857999"/>
              <a:gd name="connsiteX3293" fmla="*/ 2667953 w 8623300"/>
              <a:gd name="connsiteY3293" fmla="*/ 2540 h 6857999"/>
              <a:gd name="connsiteX3294" fmla="*/ 2675255 w 8623300"/>
              <a:gd name="connsiteY3294" fmla="*/ 2223 h 6857999"/>
              <a:gd name="connsiteX3295" fmla="*/ 2683193 w 8623300"/>
              <a:gd name="connsiteY3295" fmla="*/ 1905 h 6857999"/>
              <a:gd name="connsiteX3296" fmla="*/ 2690495 w 8623300"/>
              <a:gd name="connsiteY3296" fmla="*/ 635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Lst>
            <a:rect l="l" t="t" r="r" b="b"/>
            <a:pathLst>
              <a:path w="8623300" h="6857999">
                <a:moveTo>
                  <a:pt x="2689860" y="0"/>
                </a:moveTo>
                <a:lnTo>
                  <a:pt x="2767965" y="1905"/>
                </a:lnTo>
                <a:lnTo>
                  <a:pt x="2846388" y="3493"/>
                </a:lnTo>
                <a:lnTo>
                  <a:pt x="2850833" y="3493"/>
                </a:lnTo>
                <a:lnTo>
                  <a:pt x="2855913" y="4128"/>
                </a:lnTo>
                <a:lnTo>
                  <a:pt x="2860040" y="4763"/>
                </a:lnTo>
                <a:lnTo>
                  <a:pt x="2861628" y="5715"/>
                </a:lnTo>
                <a:lnTo>
                  <a:pt x="2863215" y="6350"/>
                </a:lnTo>
                <a:lnTo>
                  <a:pt x="2864803" y="7303"/>
                </a:lnTo>
                <a:lnTo>
                  <a:pt x="2865755" y="8573"/>
                </a:lnTo>
                <a:lnTo>
                  <a:pt x="2867025" y="10160"/>
                </a:lnTo>
                <a:lnTo>
                  <a:pt x="2867343" y="12065"/>
                </a:lnTo>
                <a:lnTo>
                  <a:pt x="2867660" y="13653"/>
                </a:lnTo>
                <a:lnTo>
                  <a:pt x="2867978" y="16510"/>
                </a:lnTo>
                <a:lnTo>
                  <a:pt x="2867660" y="19050"/>
                </a:lnTo>
                <a:lnTo>
                  <a:pt x="2867025" y="21908"/>
                </a:lnTo>
                <a:lnTo>
                  <a:pt x="2865438" y="28893"/>
                </a:lnTo>
                <a:lnTo>
                  <a:pt x="2864803" y="34925"/>
                </a:lnTo>
                <a:lnTo>
                  <a:pt x="2865120" y="40640"/>
                </a:lnTo>
                <a:lnTo>
                  <a:pt x="2865755" y="45085"/>
                </a:lnTo>
                <a:lnTo>
                  <a:pt x="2867025" y="48895"/>
                </a:lnTo>
                <a:lnTo>
                  <a:pt x="2868931" y="51753"/>
                </a:lnTo>
                <a:lnTo>
                  <a:pt x="2871471" y="53975"/>
                </a:lnTo>
                <a:lnTo>
                  <a:pt x="2874328" y="55880"/>
                </a:lnTo>
                <a:lnTo>
                  <a:pt x="2877820" y="56833"/>
                </a:lnTo>
                <a:lnTo>
                  <a:pt x="2881631" y="57785"/>
                </a:lnTo>
                <a:lnTo>
                  <a:pt x="2885123" y="58103"/>
                </a:lnTo>
                <a:lnTo>
                  <a:pt x="2889568" y="57785"/>
                </a:lnTo>
                <a:lnTo>
                  <a:pt x="2893695" y="57468"/>
                </a:lnTo>
                <a:lnTo>
                  <a:pt x="2898140" y="56198"/>
                </a:lnTo>
                <a:lnTo>
                  <a:pt x="2903220" y="55245"/>
                </a:lnTo>
                <a:lnTo>
                  <a:pt x="2907665" y="53658"/>
                </a:lnTo>
                <a:lnTo>
                  <a:pt x="2916873" y="51118"/>
                </a:lnTo>
                <a:lnTo>
                  <a:pt x="2925128" y="49213"/>
                </a:lnTo>
                <a:lnTo>
                  <a:pt x="2932430" y="47943"/>
                </a:lnTo>
                <a:lnTo>
                  <a:pt x="2938780" y="47625"/>
                </a:lnTo>
                <a:lnTo>
                  <a:pt x="2941955" y="47943"/>
                </a:lnTo>
                <a:lnTo>
                  <a:pt x="2944495" y="48260"/>
                </a:lnTo>
                <a:lnTo>
                  <a:pt x="2946718" y="49213"/>
                </a:lnTo>
                <a:lnTo>
                  <a:pt x="2948940" y="49848"/>
                </a:lnTo>
                <a:lnTo>
                  <a:pt x="2951163" y="51118"/>
                </a:lnTo>
                <a:lnTo>
                  <a:pt x="2953068" y="52388"/>
                </a:lnTo>
                <a:lnTo>
                  <a:pt x="2954338" y="53975"/>
                </a:lnTo>
                <a:lnTo>
                  <a:pt x="2955925" y="55563"/>
                </a:lnTo>
                <a:lnTo>
                  <a:pt x="2957513" y="57468"/>
                </a:lnTo>
                <a:lnTo>
                  <a:pt x="2958465" y="59055"/>
                </a:lnTo>
                <a:lnTo>
                  <a:pt x="2960688" y="63500"/>
                </a:lnTo>
                <a:lnTo>
                  <a:pt x="2961958" y="68898"/>
                </a:lnTo>
                <a:lnTo>
                  <a:pt x="2962910" y="74295"/>
                </a:lnTo>
                <a:lnTo>
                  <a:pt x="2963545" y="80645"/>
                </a:lnTo>
                <a:lnTo>
                  <a:pt x="2963545" y="87948"/>
                </a:lnTo>
                <a:lnTo>
                  <a:pt x="2963545" y="95250"/>
                </a:lnTo>
                <a:lnTo>
                  <a:pt x="2962910" y="103188"/>
                </a:lnTo>
                <a:lnTo>
                  <a:pt x="2962593" y="109855"/>
                </a:lnTo>
                <a:lnTo>
                  <a:pt x="2963863" y="118428"/>
                </a:lnTo>
                <a:lnTo>
                  <a:pt x="2964498" y="127318"/>
                </a:lnTo>
                <a:lnTo>
                  <a:pt x="2964181" y="137478"/>
                </a:lnTo>
                <a:lnTo>
                  <a:pt x="2962910" y="148273"/>
                </a:lnTo>
                <a:lnTo>
                  <a:pt x="2963863" y="164783"/>
                </a:lnTo>
                <a:lnTo>
                  <a:pt x="2963863" y="181610"/>
                </a:lnTo>
                <a:lnTo>
                  <a:pt x="2963545" y="190183"/>
                </a:lnTo>
                <a:lnTo>
                  <a:pt x="2962593" y="198438"/>
                </a:lnTo>
                <a:lnTo>
                  <a:pt x="2961641" y="206058"/>
                </a:lnTo>
                <a:lnTo>
                  <a:pt x="2960053" y="214313"/>
                </a:lnTo>
                <a:lnTo>
                  <a:pt x="2958148" y="222250"/>
                </a:lnTo>
                <a:lnTo>
                  <a:pt x="2955608" y="229870"/>
                </a:lnTo>
                <a:lnTo>
                  <a:pt x="2952115" y="237808"/>
                </a:lnTo>
                <a:lnTo>
                  <a:pt x="2948623" y="245428"/>
                </a:lnTo>
                <a:lnTo>
                  <a:pt x="2943543" y="252730"/>
                </a:lnTo>
                <a:lnTo>
                  <a:pt x="2938145" y="259715"/>
                </a:lnTo>
                <a:lnTo>
                  <a:pt x="2931795" y="267018"/>
                </a:lnTo>
                <a:lnTo>
                  <a:pt x="2924810" y="273685"/>
                </a:lnTo>
                <a:lnTo>
                  <a:pt x="2923540" y="279400"/>
                </a:lnTo>
                <a:lnTo>
                  <a:pt x="2922905" y="285750"/>
                </a:lnTo>
                <a:lnTo>
                  <a:pt x="2924810" y="292418"/>
                </a:lnTo>
                <a:lnTo>
                  <a:pt x="2926080" y="298133"/>
                </a:lnTo>
                <a:lnTo>
                  <a:pt x="2927985" y="303213"/>
                </a:lnTo>
                <a:lnTo>
                  <a:pt x="2929573" y="307340"/>
                </a:lnTo>
                <a:lnTo>
                  <a:pt x="2931478" y="310833"/>
                </a:lnTo>
                <a:lnTo>
                  <a:pt x="2933383" y="313373"/>
                </a:lnTo>
                <a:lnTo>
                  <a:pt x="2934970" y="315595"/>
                </a:lnTo>
                <a:lnTo>
                  <a:pt x="2936875" y="317183"/>
                </a:lnTo>
                <a:lnTo>
                  <a:pt x="2938463" y="317818"/>
                </a:lnTo>
                <a:lnTo>
                  <a:pt x="2940368" y="318135"/>
                </a:lnTo>
                <a:lnTo>
                  <a:pt x="2942273" y="318135"/>
                </a:lnTo>
                <a:lnTo>
                  <a:pt x="2944178" y="317500"/>
                </a:lnTo>
                <a:lnTo>
                  <a:pt x="2945765" y="316865"/>
                </a:lnTo>
                <a:lnTo>
                  <a:pt x="2947670" y="315278"/>
                </a:lnTo>
                <a:lnTo>
                  <a:pt x="2951480" y="311785"/>
                </a:lnTo>
                <a:lnTo>
                  <a:pt x="2955608" y="307975"/>
                </a:lnTo>
                <a:lnTo>
                  <a:pt x="2959418" y="302895"/>
                </a:lnTo>
                <a:lnTo>
                  <a:pt x="2962910" y="298450"/>
                </a:lnTo>
                <a:lnTo>
                  <a:pt x="2966721" y="294005"/>
                </a:lnTo>
                <a:lnTo>
                  <a:pt x="2970530" y="290195"/>
                </a:lnTo>
                <a:lnTo>
                  <a:pt x="2972435" y="288925"/>
                </a:lnTo>
                <a:lnTo>
                  <a:pt x="2974340" y="287655"/>
                </a:lnTo>
                <a:lnTo>
                  <a:pt x="2975928" y="287020"/>
                </a:lnTo>
                <a:lnTo>
                  <a:pt x="2977833" y="286703"/>
                </a:lnTo>
                <a:lnTo>
                  <a:pt x="2979738" y="286703"/>
                </a:lnTo>
                <a:lnTo>
                  <a:pt x="2981643" y="287020"/>
                </a:lnTo>
                <a:lnTo>
                  <a:pt x="3023235" y="269875"/>
                </a:lnTo>
                <a:lnTo>
                  <a:pt x="3029585" y="259715"/>
                </a:lnTo>
                <a:lnTo>
                  <a:pt x="3036253" y="250190"/>
                </a:lnTo>
                <a:lnTo>
                  <a:pt x="3043555" y="241300"/>
                </a:lnTo>
                <a:lnTo>
                  <a:pt x="3050858" y="232410"/>
                </a:lnTo>
                <a:lnTo>
                  <a:pt x="3059113" y="224155"/>
                </a:lnTo>
                <a:lnTo>
                  <a:pt x="3067368" y="216218"/>
                </a:lnTo>
                <a:lnTo>
                  <a:pt x="3075940" y="208915"/>
                </a:lnTo>
                <a:lnTo>
                  <a:pt x="3084830" y="201295"/>
                </a:lnTo>
                <a:lnTo>
                  <a:pt x="3094038" y="194310"/>
                </a:lnTo>
                <a:lnTo>
                  <a:pt x="3102928" y="187325"/>
                </a:lnTo>
                <a:lnTo>
                  <a:pt x="3121978" y="173673"/>
                </a:lnTo>
                <a:lnTo>
                  <a:pt x="3141028" y="160338"/>
                </a:lnTo>
                <a:lnTo>
                  <a:pt x="3160078" y="147003"/>
                </a:lnTo>
                <a:lnTo>
                  <a:pt x="3214370" y="107633"/>
                </a:lnTo>
                <a:lnTo>
                  <a:pt x="3268663" y="68263"/>
                </a:lnTo>
                <a:lnTo>
                  <a:pt x="3283903" y="57785"/>
                </a:lnTo>
                <a:lnTo>
                  <a:pt x="3292475" y="55245"/>
                </a:lnTo>
                <a:lnTo>
                  <a:pt x="3300730" y="52705"/>
                </a:lnTo>
                <a:lnTo>
                  <a:pt x="3308985" y="51118"/>
                </a:lnTo>
                <a:lnTo>
                  <a:pt x="3317241" y="49213"/>
                </a:lnTo>
                <a:lnTo>
                  <a:pt x="3325495" y="47625"/>
                </a:lnTo>
                <a:lnTo>
                  <a:pt x="3333750" y="46673"/>
                </a:lnTo>
                <a:lnTo>
                  <a:pt x="3350578" y="44768"/>
                </a:lnTo>
                <a:lnTo>
                  <a:pt x="3367406" y="43498"/>
                </a:lnTo>
                <a:lnTo>
                  <a:pt x="3384233" y="42863"/>
                </a:lnTo>
                <a:lnTo>
                  <a:pt x="3400743" y="42863"/>
                </a:lnTo>
                <a:lnTo>
                  <a:pt x="3417570" y="43180"/>
                </a:lnTo>
                <a:lnTo>
                  <a:pt x="3434398" y="43815"/>
                </a:lnTo>
                <a:lnTo>
                  <a:pt x="3451225" y="45085"/>
                </a:lnTo>
                <a:lnTo>
                  <a:pt x="3484563" y="46990"/>
                </a:lnTo>
                <a:lnTo>
                  <a:pt x="3501390" y="47625"/>
                </a:lnTo>
                <a:lnTo>
                  <a:pt x="3518218" y="47943"/>
                </a:lnTo>
                <a:lnTo>
                  <a:pt x="3534728" y="48260"/>
                </a:lnTo>
                <a:lnTo>
                  <a:pt x="3551555" y="47943"/>
                </a:lnTo>
                <a:lnTo>
                  <a:pt x="3556000" y="48260"/>
                </a:lnTo>
                <a:lnTo>
                  <a:pt x="3561398" y="49213"/>
                </a:lnTo>
                <a:lnTo>
                  <a:pt x="3563620" y="49848"/>
                </a:lnTo>
                <a:lnTo>
                  <a:pt x="3565843" y="51118"/>
                </a:lnTo>
                <a:lnTo>
                  <a:pt x="3567748" y="52070"/>
                </a:lnTo>
                <a:lnTo>
                  <a:pt x="3568700" y="53340"/>
                </a:lnTo>
                <a:lnTo>
                  <a:pt x="3576638" y="62548"/>
                </a:lnTo>
                <a:lnTo>
                  <a:pt x="3580765" y="66675"/>
                </a:lnTo>
                <a:lnTo>
                  <a:pt x="3584893" y="70485"/>
                </a:lnTo>
                <a:lnTo>
                  <a:pt x="3588385" y="73660"/>
                </a:lnTo>
                <a:lnTo>
                  <a:pt x="3592513" y="76518"/>
                </a:lnTo>
                <a:lnTo>
                  <a:pt x="3596640" y="79693"/>
                </a:lnTo>
                <a:lnTo>
                  <a:pt x="3600768" y="81915"/>
                </a:lnTo>
                <a:lnTo>
                  <a:pt x="3604895" y="84138"/>
                </a:lnTo>
                <a:lnTo>
                  <a:pt x="3609023" y="86043"/>
                </a:lnTo>
                <a:lnTo>
                  <a:pt x="3613150" y="87313"/>
                </a:lnTo>
                <a:lnTo>
                  <a:pt x="3617278" y="88583"/>
                </a:lnTo>
                <a:lnTo>
                  <a:pt x="3621088" y="89218"/>
                </a:lnTo>
                <a:lnTo>
                  <a:pt x="3625216" y="90170"/>
                </a:lnTo>
                <a:lnTo>
                  <a:pt x="3629343" y="90170"/>
                </a:lnTo>
                <a:lnTo>
                  <a:pt x="3633788" y="90170"/>
                </a:lnTo>
                <a:lnTo>
                  <a:pt x="3637915" y="89853"/>
                </a:lnTo>
                <a:lnTo>
                  <a:pt x="3642043" y="88900"/>
                </a:lnTo>
                <a:lnTo>
                  <a:pt x="3646488" y="87948"/>
                </a:lnTo>
                <a:lnTo>
                  <a:pt x="3650933" y="86360"/>
                </a:lnTo>
                <a:lnTo>
                  <a:pt x="3655061" y="84455"/>
                </a:lnTo>
                <a:lnTo>
                  <a:pt x="3659505" y="82233"/>
                </a:lnTo>
                <a:lnTo>
                  <a:pt x="3663950" y="80010"/>
                </a:lnTo>
                <a:lnTo>
                  <a:pt x="3668395" y="77153"/>
                </a:lnTo>
                <a:lnTo>
                  <a:pt x="3672841" y="73978"/>
                </a:lnTo>
                <a:lnTo>
                  <a:pt x="3677603" y="70803"/>
                </a:lnTo>
                <a:lnTo>
                  <a:pt x="3682048" y="66993"/>
                </a:lnTo>
                <a:lnTo>
                  <a:pt x="3686493" y="62865"/>
                </a:lnTo>
                <a:lnTo>
                  <a:pt x="3695700" y="53975"/>
                </a:lnTo>
                <a:lnTo>
                  <a:pt x="3704908" y="43498"/>
                </a:lnTo>
                <a:lnTo>
                  <a:pt x="3714433" y="38100"/>
                </a:lnTo>
                <a:lnTo>
                  <a:pt x="3723640" y="33020"/>
                </a:lnTo>
                <a:lnTo>
                  <a:pt x="3732848" y="28893"/>
                </a:lnTo>
                <a:lnTo>
                  <a:pt x="3742691" y="25718"/>
                </a:lnTo>
                <a:lnTo>
                  <a:pt x="3752215" y="22860"/>
                </a:lnTo>
                <a:lnTo>
                  <a:pt x="3762375" y="20955"/>
                </a:lnTo>
                <a:lnTo>
                  <a:pt x="3771900" y="19368"/>
                </a:lnTo>
                <a:lnTo>
                  <a:pt x="3782060" y="18098"/>
                </a:lnTo>
                <a:lnTo>
                  <a:pt x="3792220" y="17780"/>
                </a:lnTo>
                <a:lnTo>
                  <a:pt x="3801745" y="17780"/>
                </a:lnTo>
                <a:lnTo>
                  <a:pt x="3811905" y="18098"/>
                </a:lnTo>
                <a:lnTo>
                  <a:pt x="3821748" y="19050"/>
                </a:lnTo>
                <a:lnTo>
                  <a:pt x="3831590" y="19685"/>
                </a:lnTo>
                <a:lnTo>
                  <a:pt x="3841115" y="20955"/>
                </a:lnTo>
                <a:lnTo>
                  <a:pt x="3860165" y="23813"/>
                </a:lnTo>
                <a:lnTo>
                  <a:pt x="3880803" y="27623"/>
                </a:lnTo>
                <a:lnTo>
                  <a:pt x="3890328" y="28893"/>
                </a:lnTo>
                <a:lnTo>
                  <a:pt x="3900488" y="30163"/>
                </a:lnTo>
                <a:lnTo>
                  <a:pt x="3910013" y="30480"/>
                </a:lnTo>
                <a:lnTo>
                  <a:pt x="3920173" y="30798"/>
                </a:lnTo>
                <a:lnTo>
                  <a:pt x="3930333" y="30163"/>
                </a:lnTo>
                <a:lnTo>
                  <a:pt x="3940175" y="28575"/>
                </a:lnTo>
                <a:lnTo>
                  <a:pt x="3946843" y="27940"/>
                </a:lnTo>
                <a:lnTo>
                  <a:pt x="3953193" y="27305"/>
                </a:lnTo>
                <a:lnTo>
                  <a:pt x="3960178" y="26670"/>
                </a:lnTo>
                <a:lnTo>
                  <a:pt x="3963036" y="27305"/>
                </a:lnTo>
                <a:lnTo>
                  <a:pt x="3965893" y="27623"/>
                </a:lnTo>
                <a:lnTo>
                  <a:pt x="3969068" y="28258"/>
                </a:lnTo>
                <a:lnTo>
                  <a:pt x="3971608" y="29528"/>
                </a:lnTo>
                <a:lnTo>
                  <a:pt x="3974148" y="30798"/>
                </a:lnTo>
                <a:lnTo>
                  <a:pt x="3976370" y="32703"/>
                </a:lnTo>
                <a:lnTo>
                  <a:pt x="3978276" y="34925"/>
                </a:lnTo>
                <a:lnTo>
                  <a:pt x="3979863" y="37465"/>
                </a:lnTo>
                <a:lnTo>
                  <a:pt x="3981133" y="40640"/>
                </a:lnTo>
                <a:lnTo>
                  <a:pt x="3982085" y="44450"/>
                </a:lnTo>
                <a:lnTo>
                  <a:pt x="3983038" y="49213"/>
                </a:lnTo>
                <a:lnTo>
                  <a:pt x="3984308" y="53658"/>
                </a:lnTo>
                <a:lnTo>
                  <a:pt x="3985260" y="57785"/>
                </a:lnTo>
                <a:lnTo>
                  <a:pt x="3986848" y="61278"/>
                </a:lnTo>
                <a:lnTo>
                  <a:pt x="3988753" y="64770"/>
                </a:lnTo>
                <a:lnTo>
                  <a:pt x="3990023" y="67628"/>
                </a:lnTo>
                <a:lnTo>
                  <a:pt x="3991928" y="70803"/>
                </a:lnTo>
                <a:lnTo>
                  <a:pt x="3993833" y="73025"/>
                </a:lnTo>
                <a:lnTo>
                  <a:pt x="3996055" y="75248"/>
                </a:lnTo>
                <a:lnTo>
                  <a:pt x="3998278" y="77470"/>
                </a:lnTo>
                <a:lnTo>
                  <a:pt x="4000500" y="79058"/>
                </a:lnTo>
                <a:lnTo>
                  <a:pt x="4003358" y="80328"/>
                </a:lnTo>
                <a:lnTo>
                  <a:pt x="4005898" y="81915"/>
                </a:lnTo>
                <a:lnTo>
                  <a:pt x="4008438" y="82868"/>
                </a:lnTo>
                <a:lnTo>
                  <a:pt x="4013518" y="84455"/>
                </a:lnTo>
                <a:lnTo>
                  <a:pt x="4019550" y="85090"/>
                </a:lnTo>
                <a:lnTo>
                  <a:pt x="4025583" y="85725"/>
                </a:lnTo>
                <a:lnTo>
                  <a:pt x="4031933" y="85725"/>
                </a:lnTo>
                <a:lnTo>
                  <a:pt x="4038283" y="85090"/>
                </a:lnTo>
                <a:lnTo>
                  <a:pt x="4051618" y="83820"/>
                </a:lnTo>
                <a:lnTo>
                  <a:pt x="4064635" y="82233"/>
                </a:lnTo>
                <a:lnTo>
                  <a:pt x="4068446" y="79058"/>
                </a:lnTo>
                <a:lnTo>
                  <a:pt x="4071620" y="76518"/>
                </a:lnTo>
                <a:lnTo>
                  <a:pt x="4075113" y="74930"/>
                </a:lnTo>
                <a:lnTo>
                  <a:pt x="4077970" y="73343"/>
                </a:lnTo>
                <a:lnTo>
                  <a:pt x="4081145" y="73025"/>
                </a:lnTo>
                <a:lnTo>
                  <a:pt x="4083685" y="72708"/>
                </a:lnTo>
                <a:lnTo>
                  <a:pt x="4086225" y="73025"/>
                </a:lnTo>
                <a:lnTo>
                  <a:pt x="4088130" y="73978"/>
                </a:lnTo>
                <a:lnTo>
                  <a:pt x="4090353" y="75248"/>
                </a:lnTo>
                <a:lnTo>
                  <a:pt x="4091940" y="77153"/>
                </a:lnTo>
                <a:lnTo>
                  <a:pt x="4093211" y="79375"/>
                </a:lnTo>
                <a:lnTo>
                  <a:pt x="4094480" y="81915"/>
                </a:lnTo>
                <a:lnTo>
                  <a:pt x="4095115" y="84455"/>
                </a:lnTo>
                <a:lnTo>
                  <a:pt x="4095433" y="87948"/>
                </a:lnTo>
                <a:lnTo>
                  <a:pt x="4096068" y="91123"/>
                </a:lnTo>
                <a:lnTo>
                  <a:pt x="4096068" y="94933"/>
                </a:lnTo>
                <a:lnTo>
                  <a:pt x="4095115" y="108585"/>
                </a:lnTo>
                <a:lnTo>
                  <a:pt x="4094798" y="122555"/>
                </a:lnTo>
                <a:lnTo>
                  <a:pt x="4094480" y="149860"/>
                </a:lnTo>
                <a:lnTo>
                  <a:pt x="4094480" y="177800"/>
                </a:lnTo>
                <a:lnTo>
                  <a:pt x="4094163" y="191770"/>
                </a:lnTo>
                <a:lnTo>
                  <a:pt x="4093211" y="205423"/>
                </a:lnTo>
                <a:lnTo>
                  <a:pt x="4092575" y="219075"/>
                </a:lnTo>
                <a:lnTo>
                  <a:pt x="4090988" y="233045"/>
                </a:lnTo>
                <a:lnTo>
                  <a:pt x="4089083" y="246698"/>
                </a:lnTo>
                <a:lnTo>
                  <a:pt x="4086543" y="260033"/>
                </a:lnTo>
                <a:lnTo>
                  <a:pt x="4083368" y="273685"/>
                </a:lnTo>
                <a:lnTo>
                  <a:pt x="4081463" y="280353"/>
                </a:lnTo>
                <a:lnTo>
                  <a:pt x="4079240" y="287020"/>
                </a:lnTo>
                <a:lnTo>
                  <a:pt x="4076700" y="293688"/>
                </a:lnTo>
                <a:lnTo>
                  <a:pt x="4073843" y="300355"/>
                </a:lnTo>
                <a:lnTo>
                  <a:pt x="4070985" y="306705"/>
                </a:lnTo>
                <a:lnTo>
                  <a:pt x="4068128" y="313373"/>
                </a:lnTo>
                <a:lnTo>
                  <a:pt x="4068128" y="402590"/>
                </a:lnTo>
                <a:lnTo>
                  <a:pt x="4081780" y="396558"/>
                </a:lnTo>
                <a:lnTo>
                  <a:pt x="4085908" y="390525"/>
                </a:lnTo>
                <a:lnTo>
                  <a:pt x="4090353" y="385128"/>
                </a:lnTo>
                <a:lnTo>
                  <a:pt x="4094798" y="380683"/>
                </a:lnTo>
                <a:lnTo>
                  <a:pt x="4099560" y="376555"/>
                </a:lnTo>
                <a:lnTo>
                  <a:pt x="4104958" y="373380"/>
                </a:lnTo>
                <a:lnTo>
                  <a:pt x="4109720" y="370205"/>
                </a:lnTo>
                <a:lnTo>
                  <a:pt x="4115118" y="367983"/>
                </a:lnTo>
                <a:lnTo>
                  <a:pt x="4120515" y="366395"/>
                </a:lnTo>
                <a:lnTo>
                  <a:pt x="4125913" y="365125"/>
                </a:lnTo>
                <a:lnTo>
                  <a:pt x="4131945" y="364490"/>
                </a:lnTo>
                <a:lnTo>
                  <a:pt x="4137978" y="364490"/>
                </a:lnTo>
                <a:lnTo>
                  <a:pt x="4144010" y="364808"/>
                </a:lnTo>
                <a:lnTo>
                  <a:pt x="4150360" y="365443"/>
                </a:lnTo>
                <a:lnTo>
                  <a:pt x="4156710" y="367030"/>
                </a:lnTo>
                <a:lnTo>
                  <a:pt x="4163378" y="368618"/>
                </a:lnTo>
                <a:lnTo>
                  <a:pt x="4169728" y="370840"/>
                </a:lnTo>
                <a:lnTo>
                  <a:pt x="4271011" y="373698"/>
                </a:lnTo>
                <a:lnTo>
                  <a:pt x="4283075" y="374333"/>
                </a:lnTo>
                <a:lnTo>
                  <a:pt x="4295458" y="375603"/>
                </a:lnTo>
                <a:lnTo>
                  <a:pt x="4319588" y="378143"/>
                </a:lnTo>
                <a:lnTo>
                  <a:pt x="4331970" y="378778"/>
                </a:lnTo>
                <a:lnTo>
                  <a:pt x="4344353" y="379730"/>
                </a:lnTo>
                <a:lnTo>
                  <a:pt x="4356418" y="379730"/>
                </a:lnTo>
                <a:lnTo>
                  <a:pt x="4368483" y="379413"/>
                </a:lnTo>
                <a:lnTo>
                  <a:pt x="4376738" y="378778"/>
                </a:lnTo>
                <a:lnTo>
                  <a:pt x="4384040" y="378778"/>
                </a:lnTo>
                <a:lnTo>
                  <a:pt x="4390708" y="379413"/>
                </a:lnTo>
                <a:lnTo>
                  <a:pt x="4396423" y="380365"/>
                </a:lnTo>
                <a:lnTo>
                  <a:pt x="4401185" y="381635"/>
                </a:lnTo>
                <a:lnTo>
                  <a:pt x="4405630" y="383223"/>
                </a:lnTo>
                <a:lnTo>
                  <a:pt x="4409123" y="386080"/>
                </a:lnTo>
                <a:lnTo>
                  <a:pt x="4410075" y="387033"/>
                </a:lnTo>
                <a:lnTo>
                  <a:pt x="4411345" y="388620"/>
                </a:lnTo>
                <a:lnTo>
                  <a:pt x="4412298" y="390208"/>
                </a:lnTo>
                <a:lnTo>
                  <a:pt x="4413250" y="391795"/>
                </a:lnTo>
                <a:lnTo>
                  <a:pt x="4413568" y="393700"/>
                </a:lnTo>
                <a:lnTo>
                  <a:pt x="4413885" y="395605"/>
                </a:lnTo>
                <a:lnTo>
                  <a:pt x="4413885" y="400050"/>
                </a:lnTo>
                <a:lnTo>
                  <a:pt x="4413250" y="404495"/>
                </a:lnTo>
                <a:lnTo>
                  <a:pt x="4411663" y="410210"/>
                </a:lnTo>
                <a:lnTo>
                  <a:pt x="4409123" y="415608"/>
                </a:lnTo>
                <a:lnTo>
                  <a:pt x="4405630" y="422593"/>
                </a:lnTo>
                <a:lnTo>
                  <a:pt x="4401503" y="429260"/>
                </a:lnTo>
                <a:lnTo>
                  <a:pt x="4406900" y="431800"/>
                </a:lnTo>
                <a:lnTo>
                  <a:pt x="4411980" y="433388"/>
                </a:lnTo>
                <a:lnTo>
                  <a:pt x="4416743" y="434023"/>
                </a:lnTo>
                <a:lnTo>
                  <a:pt x="4421505" y="434340"/>
                </a:lnTo>
                <a:lnTo>
                  <a:pt x="4426585" y="434340"/>
                </a:lnTo>
                <a:lnTo>
                  <a:pt x="4431030" y="433705"/>
                </a:lnTo>
                <a:lnTo>
                  <a:pt x="4435475" y="432435"/>
                </a:lnTo>
                <a:lnTo>
                  <a:pt x="4439920" y="431483"/>
                </a:lnTo>
                <a:lnTo>
                  <a:pt x="4448493" y="428943"/>
                </a:lnTo>
                <a:lnTo>
                  <a:pt x="4452938" y="427673"/>
                </a:lnTo>
                <a:lnTo>
                  <a:pt x="4457065" y="427038"/>
                </a:lnTo>
                <a:lnTo>
                  <a:pt x="4461510" y="426085"/>
                </a:lnTo>
                <a:lnTo>
                  <a:pt x="4465638" y="426085"/>
                </a:lnTo>
                <a:lnTo>
                  <a:pt x="4470083" y="426403"/>
                </a:lnTo>
                <a:lnTo>
                  <a:pt x="4474210" y="427355"/>
                </a:lnTo>
                <a:lnTo>
                  <a:pt x="4476115" y="425768"/>
                </a:lnTo>
                <a:lnTo>
                  <a:pt x="4478338" y="424180"/>
                </a:lnTo>
                <a:lnTo>
                  <a:pt x="4480243" y="423545"/>
                </a:lnTo>
                <a:lnTo>
                  <a:pt x="4481830" y="422910"/>
                </a:lnTo>
                <a:lnTo>
                  <a:pt x="4483735" y="422593"/>
                </a:lnTo>
                <a:lnTo>
                  <a:pt x="4485323" y="422910"/>
                </a:lnTo>
                <a:lnTo>
                  <a:pt x="4487228" y="422910"/>
                </a:lnTo>
                <a:lnTo>
                  <a:pt x="4488815" y="423545"/>
                </a:lnTo>
                <a:lnTo>
                  <a:pt x="4489768" y="424180"/>
                </a:lnTo>
                <a:lnTo>
                  <a:pt x="4491038" y="425450"/>
                </a:lnTo>
                <a:lnTo>
                  <a:pt x="4491990" y="426403"/>
                </a:lnTo>
                <a:lnTo>
                  <a:pt x="4492625" y="427673"/>
                </a:lnTo>
                <a:lnTo>
                  <a:pt x="4493578" y="429260"/>
                </a:lnTo>
                <a:lnTo>
                  <a:pt x="4493578" y="430530"/>
                </a:lnTo>
                <a:lnTo>
                  <a:pt x="4493895" y="432118"/>
                </a:lnTo>
                <a:lnTo>
                  <a:pt x="4493578" y="433705"/>
                </a:lnTo>
                <a:lnTo>
                  <a:pt x="4491355" y="443548"/>
                </a:lnTo>
                <a:lnTo>
                  <a:pt x="4489768" y="454025"/>
                </a:lnTo>
                <a:lnTo>
                  <a:pt x="4488815" y="464185"/>
                </a:lnTo>
                <a:lnTo>
                  <a:pt x="4487545" y="474663"/>
                </a:lnTo>
                <a:lnTo>
                  <a:pt x="4487228" y="484505"/>
                </a:lnTo>
                <a:lnTo>
                  <a:pt x="4486910" y="494983"/>
                </a:lnTo>
                <a:lnTo>
                  <a:pt x="4487228" y="515620"/>
                </a:lnTo>
                <a:lnTo>
                  <a:pt x="4487863" y="556895"/>
                </a:lnTo>
                <a:lnTo>
                  <a:pt x="4488180" y="577215"/>
                </a:lnTo>
                <a:lnTo>
                  <a:pt x="4487863" y="587693"/>
                </a:lnTo>
                <a:lnTo>
                  <a:pt x="4487228" y="597853"/>
                </a:lnTo>
                <a:lnTo>
                  <a:pt x="4431665" y="742315"/>
                </a:lnTo>
                <a:lnTo>
                  <a:pt x="4429760" y="746760"/>
                </a:lnTo>
                <a:lnTo>
                  <a:pt x="4428490" y="751523"/>
                </a:lnTo>
                <a:lnTo>
                  <a:pt x="4431665" y="761683"/>
                </a:lnTo>
                <a:lnTo>
                  <a:pt x="4433253" y="766763"/>
                </a:lnTo>
                <a:lnTo>
                  <a:pt x="4433888" y="771525"/>
                </a:lnTo>
                <a:lnTo>
                  <a:pt x="4434840" y="776923"/>
                </a:lnTo>
                <a:lnTo>
                  <a:pt x="4435158" y="781685"/>
                </a:lnTo>
                <a:lnTo>
                  <a:pt x="4435475" y="786448"/>
                </a:lnTo>
                <a:lnTo>
                  <a:pt x="4435475" y="791210"/>
                </a:lnTo>
                <a:lnTo>
                  <a:pt x="4434840" y="796608"/>
                </a:lnTo>
                <a:lnTo>
                  <a:pt x="4433888" y="801370"/>
                </a:lnTo>
                <a:lnTo>
                  <a:pt x="4432935" y="806133"/>
                </a:lnTo>
                <a:lnTo>
                  <a:pt x="4431348" y="810895"/>
                </a:lnTo>
                <a:lnTo>
                  <a:pt x="4429760" y="815975"/>
                </a:lnTo>
                <a:lnTo>
                  <a:pt x="4427538" y="820738"/>
                </a:lnTo>
                <a:lnTo>
                  <a:pt x="4424998" y="825818"/>
                </a:lnTo>
                <a:lnTo>
                  <a:pt x="4422140" y="830898"/>
                </a:lnTo>
                <a:lnTo>
                  <a:pt x="4418013" y="836613"/>
                </a:lnTo>
                <a:lnTo>
                  <a:pt x="4413568" y="842645"/>
                </a:lnTo>
                <a:lnTo>
                  <a:pt x="4409440" y="849313"/>
                </a:lnTo>
                <a:lnTo>
                  <a:pt x="4407853" y="852805"/>
                </a:lnTo>
                <a:lnTo>
                  <a:pt x="4406265" y="855980"/>
                </a:lnTo>
                <a:lnTo>
                  <a:pt x="4405630" y="859473"/>
                </a:lnTo>
                <a:lnTo>
                  <a:pt x="4405313" y="863283"/>
                </a:lnTo>
                <a:lnTo>
                  <a:pt x="4405630" y="866458"/>
                </a:lnTo>
                <a:lnTo>
                  <a:pt x="4406265" y="870268"/>
                </a:lnTo>
                <a:lnTo>
                  <a:pt x="4408170" y="873443"/>
                </a:lnTo>
                <a:lnTo>
                  <a:pt x="4410710" y="877253"/>
                </a:lnTo>
                <a:lnTo>
                  <a:pt x="4414520" y="881063"/>
                </a:lnTo>
                <a:lnTo>
                  <a:pt x="4418965" y="884238"/>
                </a:lnTo>
                <a:lnTo>
                  <a:pt x="4439920" y="868680"/>
                </a:lnTo>
                <a:lnTo>
                  <a:pt x="4460240" y="852488"/>
                </a:lnTo>
                <a:lnTo>
                  <a:pt x="4480560" y="836295"/>
                </a:lnTo>
                <a:lnTo>
                  <a:pt x="4500880" y="820103"/>
                </a:lnTo>
                <a:lnTo>
                  <a:pt x="4521835" y="804228"/>
                </a:lnTo>
                <a:lnTo>
                  <a:pt x="4532630" y="796925"/>
                </a:lnTo>
                <a:lnTo>
                  <a:pt x="4543425" y="789305"/>
                </a:lnTo>
                <a:lnTo>
                  <a:pt x="4554538" y="782320"/>
                </a:lnTo>
                <a:lnTo>
                  <a:pt x="4565650" y="775653"/>
                </a:lnTo>
                <a:lnTo>
                  <a:pt x="4577398" y="769303"/>
                </a:lnTo>
                <a:lnTo>
                  <a:pt x="4589145" y="762953"/>
                </a:lnTo>
                <a:lnTo>
                  <a:pt x="4593908" y="760730"/>
                </a:lnTo>
                <a:lnTo>
                  <a:pt x="4598988" y="758825"/>
                </a:lnTo>
                <a:lnTo>
                  <a:pt x="4603750" y="757555"/>
                </a:lnTo>
                <a:lnTo>
                  <a:pt x="4608513" y="756285"/>
                </a:lnTo>
                <a:lnTo>
                  <a:pt x="4612958" y="755333"/>
                </a:lnTo>
                <a:lnTo>
                  <a:pt x="4617720" y="754380"/>
                </a:lnTo>
                <a:lnTo>
                  <a:pt x="4626928" y="753745"/>
                </a:lnTo>
                <a:lnTo>
                  <a:pt x="4635818" y="753745"/>
                </a:lnTo>
                <a:lnTo>
                  <a:pt x="4644708" y="754063"/>
                </a:lnTo>
                <a:lnTo>
                  <a:pt x="4662805" y="755650"/>
                </a:lnTo>
                <a:lnTo>
                  <a:pt x="4670108" y="753110"/>
                </a:lnTo>
                <a:lnTo>
                  <a:pt x="4676775" y="750888"/>
                </a:lnTo>
                <a:lnTo>
                  <a:pt x="4683760" y="748983"/>
                </a:lnTo>
                <a:lnTo>
                  <a:pt x="4690745" y="747395"/>
                </a:lnTo>
                <a:lnTo>
                  <a:pt x="4698048" y="746443"/>
                </a:lnTo>
                <a:lnTo>
                  <a:pt x="4705033" y="745173"/>
                </a:lnTo>
                <a:lnTo>
                  <a:pt x="4712018" y="744538"/>
                </a:lnTo>
                <a:lnTo>
                  <a:pt x="4719003" y="743903"/>
                </a:lnTo>
                <a:lnTo>
                  <a:pt x="4732973" y="743585"/>
                </a:lnTo>
                <a:lnTo>
                  <a:pt x="4746943" y="743585"/>
                </a:lnTo>
                <a:lnTo>
                  <a:pt x="4761230" y="744538"/>
                </a:lnTo>
                <a:lnTo>
                  <a:pt x="4775200" y="745808"/>
                </a:lnTo>
                <a:lnTo>
                  <a:pt x="4804093" y="748983"/>
                </a:lnTo>
                <a:lnTo>
                  <a:pt x="4832668" y="751840"/>
                </a:lnTo>
                <a:lnTo>
                  <a:pt x="4847273" y="753110"/>
                </a:lnTo>
                <a:lnTo>
                  <a:pt x="4861560" y="753428"/>
                </a:lnTo>
                <a:lnTo>
                  <a:pt x="4876483" y="753745"/>
                </a:lnTo>
                <a:lnTo>
                  <a:pt x="4891088" y="753110"/>
                </a:lnTo>
                <a:lnTo>
                  <a:pt x="4873943" y="800735"/>
                </a:lnTo>
                <a:lnTo>
                  <a:pt x="4876483" y="802640"/>
                </a:lnTo>
                <a:lnTo>
                  <a:pt x="4879658" y="803910"/>
                </a:lnTo>
                <a:lnTo>
                  <a:pt x="4882198" y="805180"/>
                </a:lnTo>
                <a:lnTo>
                  <a:pt x="4884738" y="805498"/>
                </a:lnTo>
                <a:lnTo>
                  <a:pt x="4887278" y="805815"/>
                </a:lnTo>
                <a:lnTo>
                  <a:pt x="4890135" y="805815"/>
                </a:lnTo>
                <a:lnTo>
                  <a:pt x="4892675" y="805498"/>
                </a:lnTo>
                <a:lnTo>
                  <a:pt x="4895215" y="804863"/>
                </a:lnTo>
                <a:lnTo>
                  <a:pt x="4900295" y="802958"/>
                </a:lnTo>
                <a:lnTo>
                  <a:pt x="4905375" y="801053"/>
                </a:lnTo>
                <a:lnTo>
                  <a:pt x="4909820" y="798513"/>
                </a:lnTo>
                <a:lnTo>
                  <a:pt x="4914583" y="796608"/>
                </a:lnTo>
                <a:lnTo>
                  <a:pt x="4922838" y="793433"/>
                </a:lnTo>
                <a:lnTo>
                  <a:pt x="4930140" y="791210"/>
                </a:lnTo>
                <a:lnTo>
                  <a:pt x="4936808" y="789940"/>
                </a:lnTo>
                <a:lnTo>
                  <a:pt x="4942840" y="789305"/>
                </a:lnTo>
                <a:lnTo>
                  <a:pt x="4948555" y="789940"/>
                </a:lnTo>
                <a:lnTo>
                  <a:pt x="4953318" y="790575"/>
                </a:lnTo>
                <a:lnTo>
                  <a:pt x="4955540" y="791210"/>
                </a:lnTo>
                <a:lnTo>
                  <a:pt x="4957445" y="792480"/>
                </a:lnTo>
                <a:lnTo>
                  <a:pt x="4959668" y="793433"/>
                </a:lnTo>
                <a:lnTo>
                  <a:pt x="4961573" y="795020"/>
                </a:lnTo>
                <a:lnTo>
                  <a:pt x="4964430" y="797878"/>
                </a:lnTo>
                <a:lnTo>
                  <a:pt x="4966970" y="802005"/>
                </a:lnTo>
                <a:lnTo>
                  <a:pt x="4969193" y="806450"/>
                </a:lnTo>
                <a:lnTo>
                  <a:pt x="4971098" y="811848"/>
                </a:lnTo>
                <a:lnTo>
                  <a:pt x="4972368" y="817880"/>
                </a:lnTo>
                <a:lnTo>
                  <a:pt x="4973003" y="824548"/>
                </a:lnTo>
                <a:lnTo>
                  <a:pt x="4973320" y="831533"/>
                </a:lnTo>
                <a:lnTo>
                  <a:pt x="4973320" y="839788"/>
                </a:lnTo>
                <a:lnTo>
                  <a:pt x="4973320" y="861378"/>
                </a:lnTo>
                <a:lnTo>
                  <a:pt x="4973638" y="883285"/>
                </a:lnTo>
                <a:lnTo>
                  <a:pt x="4973638" y="904875"/>
                </a:lnTo>
                <a:lnTo>
                  <a:pt x="4973638" y="915670"/>
                </a:lnTo>
                <a:lnTo>
                  <a:pt x="4973320" y="926783"/>
                </a:lnTo>
                <a:lnTo>
                  <a:pt x="4973003" y="937578"/>
                </a:lnTo>
                <a:lnTo>
                  <a:pt x="4972050" y="948373"/>
                </a:lnTo>
                <a:lnTo>
                  <a:pt x="4970463" y="958850"/>
                </a:lnTo>
                <a:lnTo>
                  <a:pt x="4968875" y="969645"/>
                </a:lnTo>
                <a:lnTo>
                  <a:pt x="4966335" y="980440"/>
                </a:lnTo>
                <a:lnTo>
                  <a:pt x="4963795" y="990918"/>
                </a:lnTo>
                <a:lnTo>
                  <a:pt x="4959985" y="1001713"/>
                </a:lnTo>
                <a:lnTo>
                  <a:pt x="4955540" y="1012190"/>
                </a:lnTo>
                <a:lnTo>
                  <a:pt x="4952683" y="1017905"/>
                </a:lnTo>
                <a:lnTo>
                  <a:pt x="4949825" y="1024255"/>
                </a:lnTo>
                <a:lnTo>
                  <a:pt x="4947920" y="1030605"/>
                </a:lnTo>
                <a:lnTo>
                  <a:pt x="4946650" y="1037273"/>
                </a:lnTo>
                <a:lnTo>
                  <a:pt x="4944110" y="1050608"/>
                </a:lnTo>
                <a:lnTo>
                  <a:pt x="4941888" y="1064578"/>
                </a:lnTo>
                <a:lnTo>
                  <a:pt x="4940300" y="1071245"/>
                </a:lnTo>
                <a:lnTo>
                  <a:pt x="4938395" y="1077595"/>
                </a:lnTo>
                <a:lnTo>
                  <a:pt x="4936173" y="1084263"/>
                </a:lnTo>
                <a:lnTo>
                  <a:pt x="4933633" y="1090295"/>
                </a:lnTo>
                <a:lnTo>
                  <a:pt x="4929823" y="1096010"/>
                </a:lnTo>
                <a:lnTo>
                  <a:pt x="4927918" y="1098868"/>
                </a:lnTo>
                <a:lnTo>
                  <a:pt x="4925695" y="1101725"/>
                </a:lnTo>
                <a:lnTo>
                  <a:pt x="4923155" y="1104265"/>
                </a:lnTo>
                <a:lnTo>
                  <a:pt x="4920615" y="1106805"/>
                </a:lnTo>
                <a:lnTo>
                  <a:pt x="4917123" y="1109345"/>
                </a:lnTo>
                <a:lnTo>
                  <a:pt x="4914265" y="1111885"/>
                </a:lnTo>
                <a:lnTo>
                  <a:pt x="4910455" y="1121410"/>
                </a:lnTo>
                <a:lnTo>
                  <a:pt x="4907280" y="1130935"/>
                </a:lnTo>
                <a:lnTo>
                  <a:pt x="4904423" y="1139825"/>
                </a:lnTo>
                <a:lnTo>
                  <a:pt x="4902200" y="1148398"/>
                </a:lnTo>
                <a:lnTo>
                  <a:pt x="4900930" y="1156018"/>
                </a:lnTo>
                <a:lnTo>
                  <a:pt x="4900295" y="1159828"/>
                </a:lnTo>
                <a:lnTo>
                  <a:pt x="4900295" y="1163638"/>
                </a:lnTo>
                <a:lnTo>
                  <a:pt x="4900295" y="1166813"/>
                </a:lnTo>
                <a:lnTo>
                  <a:pt x="4900930" y="1169988"/>
                </a:lnTo>
                <a:lnTo>
                  <a:pt x="4901565" y="1172845"/>
                </a:lnTo>
                <a:lnTo>
                  <a:pt x="4902200" y="1175703"/>
                </a:lnTo>
                <a:lnTo>
                  <a:pt x="4903788" y="1178560"/>
                </a:lnTo>
                <a:lnTo>
                  <a:pt x="4905375" y="1180783"/>
                </a:lnTo>
                <a:lnTo>
                  <a:pt x="4907280" y="1183005"/>
                </a:lnTo>
                <a:lnTo>
                  <a:pt x="4909503" y="1184593"/>
                </a:lnTo>
                <a:lnTo>
                  <a:pt x="4912043" y="1186180"/>
                </a:lnTo>
                <a:lnTo>
                  <a:pt x="4915218" y="1187768"/>
                </a:lnTo>
                <a:lnTo>
                  <a:pt x="4918710" y="1188720"/>
                </a:lnTo>
                <a:lnTo>
                  <a:pt x="4922520" y="1189673"/>
                </a:lnTo>
                <a:lnTo>
                  <a:pt x="4926965" y="1189990"/>
                </a:lnTo>
                <a:lnTo>
                  <a:pt x="4931728" y="1190308"/>
                </a:lnTo>
                <a:lnTo>
                  <a:pt x="4936808" y="1190308"/>
                </a:lnTo>
                <a:lnTo>
                  <a:pt x="4942523" y="1189990"/>
                </a:lnTo>
                <a:lnTo>
                  <a:pt x="4948873" y="1189355"/>
                </a:lnTo>
                <a:lnTo>
                  <a:pt x="4955540" y="1188085"/>
                </a:lnTo>
                <a:lnTo>
                  <a:pt x="4962525" y="1187133"/>
                </a:lnTo>
                <a:lnTo>
                  <a:pt x="4970463" y="1185228"/>
                </a:lnTo>
                <a:lnTo>
                  <a:pt x="4979353" y="1183323"/>
                </a:lnTo>
                <a:lnTo>
                  <a:pt x="4984433" y="1182053"/>
                </a:lnTo>
                <a:lnTo>
                  <a:pt x="4990148" y="1181418"/>
                </a:lnTo>
                <a:lnTo>
                  <a:pt x="4996180" y="1180783"/>
                </a:lnTo>
                <a:lnTo>
                  <a:pt x="5002213" y="1180148"/>
                </a:lnTo>
                <a:lnTo>
                  <a:pt x="5007928" y="1180783"/>
                </a:lnTo>
                <a:lnTo>
                  <a:pt x="5013643" y="1181418"/>
                </a:lnTo>
                <a:lnTo>
                  <a:pt x="5019040" y="1183005"/>
                </a:lnTo>
                <a:lnTo>
                  <a:pt x="5022215" y="1183958"/>
                </a:lnTo>
                <a:lnTo>
                  <a:pt x="5024755" y="1185228"/>
                </a:lnTo>
                <a:lnTo>
                  <a:pt x="5026978" y="1186498"/>
                </a:lnTo>
                <a:lnTo>
                  <a:pt x="5029518" y="1188403"/>
                </a:lnTo>
                <a:lnTo>
                  <a:pt x="5031740" y="1190308"/>
                </a:lnTo>
                <a:lnTo>
                  <a:pt x="5033963" y="1192530"/>
                </a:lnTo>
                <a:lnTo>
                  <a:pt x="5035868" y="1195070"/>
                </a:lnTo>
                <a:lnTo>
                  <a:pt x="5037773" y="1198245"/>
                </a:lnTo>
                <a:lnTo>
                  <a:pt x="5039360" y="1201103"/>
                </a:lnTo>
                <a:lnTo>
                  <a:pt x="5040630" y="1204913"/>
                </a:lnTo>
                <a:lnTo>
                  <a:pt x="5041900" y="1208723"/>
                </a:lnTo>
                <a:lnTo>
                  <a:pt x="5042535" y="1212533"/>
                </a:lnTo>
                <a:lnTo>
                  <a:pt x="5043488" y="1216978"/>
                </a:lnTo>
                <a:lnTo>
                  <a:pt x="5043805" y="1222375"/>
                </a:lnTo>
                <a:lnTo>
                  <a:pt x="5044440" y="1226503"/>
                </a:lnTo>
                <a:lnTo>
                  <a:pt x="5045393" y="1230313"/>
                </a:lnTo>
                <a:lnTo>
                  <a:pt x="5046663" y="1233170"/>
                </a:lnTo>
                <a:lnTo>
                  <a:pt x="5048568" y="1235710"/>
                </a:lnTo>
                <a:lnTo>
                  <a:pt x="5050790" y="1237933"/>
                </a:lnTo>
                <a:lnTo>
                  <a:pt x="5053330" y="1239520"/>
                </a:lnTo>
                <a:lnTo>
                  <a:pt x="5056188" y="1241108"/>
                </a:lnTo>
                <a:lnTo>
                  <a:pt x="5059045" y="1241743"/>
                </a:lnTo>
                <a:lnTo>
                  <a:pt x="5061903" y="1242060"/>
                </a:lnTo>
                <a:lnTo>
                  <a:pt x="5065395" y="1242060"/>
                </a:lnTo>
                <a:lnTo>
                  <a:pt x="5068253" y="1242060"/>
                </a:lnTo>
                <a:lnTo>
                  <a:pt x="5071428" y="1241425"/>
                </a:lnTo>
                <a:lnTo>
                  <a:pt x="5074603" y="1240473"/>
                </a:lnTo>
                <a:lnTo>
                  <a:pt x="5077143" y="1239838"/>
                </a:lnTo>
                <a:lnTo>
                  <a:pt x="5082858" y="1237615"/>
                </a:lnTo>
                <a:lnTo>
                  <a:pt x="5094288" y="1231900"/>
                </a:lnTo>
                <a:lnTo>
                  <a:pt x="5099368" y="1230313"/>
                </a:lnTo>
                <a:lnTo>
                  <a:pt x="5103813" y="1228408"/>
                </a:lnTo>
                <a:lnTo>
                  <a:pt x="5107940" y="1227138"/>
                </a:lnTo>
                <a:lnTo>
                  <a:pt x="5111433" y="1226503"/>
                </a:lnTo>
                <a:lnTo>
                  <a:pt x="5114925" y="1226185"/>
                </a:lnTo>
                <a:lnTo>
                  <a:pt x="5117783" y="1226185"/>
                </a:lnTo>
                <a:lnTo>
                  <a:pt x="5120005" y="1226185"/>
                </a:lnTo>
                <a:lnTo>
                  <a:pt x="5122228" y="1226820"/>
                </a:lnTo>
                <a:lnTo>
                  <a:pt x="5124133" y="1227455"/>
                </a:lnTo>
                <a:lnTo>
                  <a:pt x="5125720" y="1228725"/>
                </a:lnTo>
                <a:lnTo>
                  <a:pt x="5126990" y="1230313"/>
                </a:lnTo>
                <a:lnTo>
                  <a:pt x="5127943" y="1231900"/>
                </a:lnTo>
                <a:lnTo>
                  <a:pt x="5128578" y="1233805"/>
                </a:lnTo>
                <a:lnTo>
                  <a:pt x="5129530" y="1235710"/>
                </a:lnTo>
                <a:lnTo>
                  <a:pt x="5129848" y="1240473"/>
                </a:lnTo>
                <a:lnTo>
                  <a:pt x="5129848" y="1245870"/>
                </a:lnTo>
                <a:lnTo>
                  <a:pt x="5129530" y="1251903"/>
                </a:lnTo>
                <a:lnTo>
                  <a:pt x="5128578" y="1257300"/>
                </a:lnTo>
                <a:lnTo>
                  <a:pt x="5126673" y="1269683"/>
                </a:lnTo>
                <a:lnTo>
                  <a:pt x="5126355" y="1275080"/>
                </a:lnTo>
                <a:lnTo>
                  <a:pt x="5126038" y="1280795"/>
                </a:lnTo>
                <a:lnTo>
                  <a:pt x="5126673" y="1283653"/>
                </a:lnTo>
                <a:lnTo>
                  <a:pt x="5127625" y="1287145"/>
                </a:lnTo>
                <a:lnTo>
                  <a:pt x="5127625" y="1290003"/>
                </a:lnTo>
                <a:lnTo>
                  <a:pt x="5127943" y="1293178"/>
                </a:lnTo>
                <a:lnTo>
                  <a:pt x="5126990" y="1299528"/>
                </a:lnTo>
                <a:lnTo>
                  <a:pt x="5126038" y="1305560"/>
                </a:lnTo>
                <a:lnTo>
                  <a:pt x="5124450" y="1311593"/>
                </a:lnTo>
                <a:lnTo>
                  <a:pt x="5122545" y="1317943"/>
                </a:lnTo>
                <a:lnTo>
                  <a:pt x="5118735" y="1330325"/>
                </a:lnTo>
                <a:lnTo>
                  <a:pt x="5116830" y="1336358"/>
                </a:lnTo>
                <a:lnTo>
                  <a:pt x="5115560" y="1342708"/>
                </a:lnTo>
                <a:lnTo>
                  <a:pt x="5114608" y="1348423"/>
                </a:lnTo>
                <a:lnTo>
                  <a:pt x="5114608" y="1354773"/>
                </a:lnTo>
                <a:lnTo>
                  <a:pt x="5114925" y="1357948"/>
                </a:lnTo>
                <a:lnTo>
                  <a:pt x="5115243" y="1361123"/>
                </a:lnTo>
                <a:lnTo>
                  <a:pt x="5115878" y="1364298"/>
                </a:lnTo>
                <a:lnTo>
                  <a:pt x="5117148" y="1367155"/>
                </a:lnTo>
                <a:lnTo>
                  <a:pt x="5118735" y="1370330"/>
                </a:lnTo>
                <a:lnTo>
                  <a:pt x="5120323" y="1373505"/>
                </a:lnTo>
                <a:lnTo>
                  <a:pt x="5122228" y="1376363"/>
                </a:lnTo>
                <a:lnTo>
                  <a:pt x="5124768" y="1379855"/>
                </a:lnTo>
                <a:lnTo>
                  <a:pt x="5127625" y="1385888"/>
                </a:lnTo>
                <a:lnTo>
                  <a:pt x="5130165" y="1390650"/>
                </a:lnTo>
                <a:lnTo>
                  <a:pt x="5132705" y="1394460"/>
                </a:lnTo>
                <a:lnTo>
                  <a:pt x="5135245" y="1396683"/>
                </a:lnTo>
                <a:lnTo>
                  <a:pt x="5136833" y="1397318"/>
                </a:lnTo>
                <a:lnTo>
                  <a:pt x="5137785" y="1397953"/>
                </a:lnTo>
                <a:lnTo>
                  <a:pt x="5140960" y="1398270"/>
                </a:lnTo>
                <a:lnTo>
                  <a:pt x="5143500" y="1397635"/>
                </a:lnTo>
                <a:lnTo>
                  <a:pt x="5146040" y="1396683"/>
                </a:lnTo>
                <a:lnTo>
                  <a:pt x="5148898" y="1395095"/>
                </a:lnTo>
                <a:lnTo>
                  <a:pt x="5151438" y="1392873"/>
                </a:lnTo>
                <a:lnTo>
                  <a:pt x="5156518" y="1388110"/>
                </a:lnTo>
                <a:lnTo>
                  <a:pt x="5160645" y="1383030"/>
                </a:lnTo>
                <a:lnTo>
                  <a:pt x="5164773" y="1379538"/>
                </a:lnTo>
                <a:lnTo>
                  <a:pt x="5178425" y="1367155"/>
                </a:lnTo>
                <a:lnTo>
                  <a:pt x="5193030" y="1354773"/>
                </a:lnTo>
                <a:lnTo>
                  <a:pt x="5207318" y="1343343"/>
                </a:lnTo>
                <a:lnTo>
                  <a:pt x="5221923" y="1331913"/>
                </a:lnTo>
                <a:lnTo>
                  <a:pt x="5237480" y="1321435"/>
                </a:lnTo>
                <a:lnTo>
                  <a:pt x="5253038" y="1310958"/>
                </a:lnTo>
                <a:lnTo>
                  <a:pt x="5268913" y="1301750"/>
                </a:lnTo>
                <a:lnTo>
                  <a:pt x="5277168" y="1297305"/>
                </a:lnTo>
                <a:lnTo>
                  <a:pt x="5285740" y="1292543"/>
                </a:lnTo>
                <a:lnTo>
                  <a:pt x="5294313" y="1290003"/>
                </a:lnTo>
                <a:lnTo>
                  <a:pt x="5302885" y="1287780"/>
                </a:lnTo>
                <a:lnTo>
                  <a:pt x="5311458" y="1285875"/>
                </a:lnTo>
                <a:lnTo>
                  <a:pt x="5320030" y="1284288"/>
                </a:lnTo>
                <a:lnTo>
                  <a:pt x="5328603" y="1282700"/>
                </a:lnTo>
                <a:lnTo>
                  <a:pt x="5337175" y="1281113"/>
                </a:lnTo>
                <a:lnTo>
                  <a:pt x="5354320" y="1279208"/>
                </a:lnTo>
                <a:lnTo>
                  <a:pt x="5371783" y="1277938"/>
                </a:lnTo>
                <a:lnTo>
                  <a:pt x="5388928" y="1277303"/>
                </a:lnTo>
                <a:lnTo>
                  <a:pt x="5406390" y="1276985"/>
                </a:lnTo>
                <a:lnTo>
                  <a:pt x="5423535" y="1277303"/>
                </a:lnTo>
                <a:lnTo>
                  <a:pt x="5440998" y="1278255"/>
                </a:lnTo>
                <a:lnTo>
                  <a:pt x="5458460" y="1279208"/>
                </a:lnTo>
                <a:lnTo>
                  <a:pt x="5493068" y="1281113"/>
                </a:lnTo>
                <a:lnTo>
                  <a:pt x="5527675" y="1283335"/>
                </a:lnTo>
                <a:lnTo>
                  <a:pt x="5544820" y="1283653"/>
                </a:lnTo>
                <a:lnTo>
                  <a:pt x="5562283" y="1284288"/>
                </a:lnTo>
                <a:lnTo>
                  <a:pt x="5564505" y="1284288"/>
                </a:lnTo>
                <a:lnTo>
                  <a:pt x="5566728" y="1284923"/>
                </a:lnTo>
                <a:lnTo>
                  <a:pt x="5568950" y="1285558"/>
                </a:lnTo>
                <a:lnTo>
                  <a:pt x="5570855" y="1287145"/>
                </a:lnTo>
                <a:lnTo>
                  <a:pt x="5572760" y="1288098"/>
                </a:lnTo>
                <a:lnTo>
                  <a:pt x="5574665" y="1290003"/>
                </a:lnTo>
                <a:lnTo>
                  <a:pt x="5577523" y="1294130"/>
                </a:lnTo>
                <a:lnTo>
                  <a:pt x="5581015" y="1298575"/>
                </a:lnTo>
                <a:lnTo>
                  <a:pt x="5583873" y="1303973"/>
                </a:lnTo>
                <a:lnTo>
                  <a:pt x="5587048" y="1309053"/>
                </a:lnTo>
                <a:lnTo>
                  <a:pt x="5590223" y="1313815"/>
                </a:lnTo>
                <a:lnTo>
                  <a:pt x="5593715" y="1318895"/>
                </a:lnTo>
                <a:lnTo>
                  <a:pt x="5597208" y="1322705"/>
                </a:lnTo>
                <a:lnTo>
                  <a:pt x="5599430" y="1324610"/>
                </a:lnTo>
                <a:lnTo>
                  <a:pt x="5601335" y="1326515"/>
                </a:lnTo>
                <a:lnTo>
                  <a:pt x="5604193" y="1327785"/>
                </a:lnTo>
                <a:lnTo>
                  <a:pt x="5606733" y="1328738"/>
                </a:lnTo>
                <a:lnTo>
                  <a:pt x="5609273" y="1329690"/>
                </a:lnTo>
                <a:lnTo>
                  <a:pt x="5612130" y="1330008"/>
                </a:lnTo>
                <a:lnTo>
                  <a:pt x="5615305" y="1330008"/>
                </a:lnTo>
                <a:lnTo>
                  <a:pt x="5618480" y="1329690"/>
                </a:lnTo>
                <a:lnTo>
                  <a:pt x="5622290" y="1328738"/>
                </a:lnTo>
                <a:lnTo>
                  <a:pt x="5626100" y="1327150"/>
                </a:lnTo>
                <a:lnTo>
                  <a:pt x="5630228" y="1325880"/>
                </a:lnTo>
                <a:lnTo>
                  <a:pt x="5634673" y="1323658"/>
                </a:lnTo>
                <a:lnTo>
                  <a:pt x="5639118" y="1323975"/>
                </a:lnTo>
                <a:lnTo>
                  <a:pt x="5643563" y="1324610"/>
                </a:lnTo>
                <a:lnTo>
                  <a:pt x="5648008" y="1325880"/>
                </a:lnTo>
                <a:lnTo>
                  <a:pt x="5651818" y="1327785"/>
                </a:lnTo>
                <a:lnTo>
                  <a:pt x="5653405" y="1328738"/>
                </a:lnTo>
                <a:lnTo>
                  <a:pt x="5654993" y="1330008"/>
                </a:lnTo>
                <a:lnTo>
                  <a:pt x="5656580" y="1331278"/>
                </a:lnTo>
                <a:lnTo>
                  <a:pt x="5658168" y="1332865"/>
                </a:lnTo>
                <a:lnTo>
                  <a:pt x="5659120" y="1334770"/>
                </a:lnTo>
                <a:lnTo>
                  <a:pt x="5659755" y="1336675"/>
                </a:lnTo>
                <a:lnTo>
                  <a:pt x="5660390" y="1338898"/>
                </a:lnTo>
                <a:lnTo>
                  <a:pt x="5660708" y="1341120"/>
                </a:lnTo>
                <a:lnTo>
                  <a:pt x="5662613" y="1367790"/>
                </a:lnTo>
                <a:lnTo>
                  <a:pt x="5664835" y="1394460"/>
                </a:lnTo>
                <a:lnTo>
                  <a:pt x="5666105" y="1420813"/>
                </a:lnTo>
                <a:lnTo>
                  <a:pt x="5667058" y="1434148"/>
                </a:lnTo>
                <a:lnTo>
                  <a:pt x="5667058" y="1447165"/>
                </a:lnTo>
                <a:lnTo>
                  <a:pt x="5667058" y="1460500"/>
                </a:lnTo>
                <a:lnTo>
                  <a:pt x="5666105" y="1473518"/>
                </a:lnTo>
                <a:lnTo>
                  <a:pt x="5665153" y="1486535"/>
                </a:lnTo>
                <a:lnTo>
                  <a:pt x="5663565" y="1499870"/>
                </a:lnTo>
                <a:lnTo>
                  <a:pt x="5661343" y="1512888"/>
                </a:lnTo>
                <a:lnTo>
                  <a:pt x="5658485" y="1526223"/>
                </a:lnTo>
                <a:lnTo>
                  <a:pt x="5654675" y="1539240"/>
                </a:lnTo>
                <a:lnTo>
                  <a:pt x="5649913" y="1552258"/>
                </a:lnTo>
                <a:lnTo>
                  <a:pt x="5632768" y="1591628"/>
                </a:lnTo>
                <a:lnTo>
                  <a:pt x="5662930" y="1650048"/>
                </a:lnTo>
                <a:lnTo>
                  <a:pt x="5674678" y="1643380"/>
                </a:lnTo>
                <a:lnTo>
                  <a:pt x="5686743" y="1637348"/>
                </a:lnTo>
                <a:lnTo>
                  <a:pt x="5698490" y="1631633"/>
                </a:lnTo>
                <a:lnTo>
                  <a:pt x="5710873" y="1626870"/>
                </a:lnTo>
                <a:lnTo>
                  <a:pt x="5723255" y="1622743"/>
                </a:lnTo>
                <a:lnTo>
                  <a:pt x="5735320" y="1619568"/>
                </a:lnTo>
                <a:lnTo>
                  <a:pt x="5747703" y="1616393"/>
                </a:lnTo>
                <a:lnTo>
                  <a:pt x="5760403" y="1613853"/>
                </a:lnTo>
                <a:lnTo>
                  <a:pt x="5773420" y="1611948"/>
                </a:lnTo>
                <a:lnTo>
                  <a:pt x="5786120" y="1610678"/>
                </a:lnTo>
                <a:lnTo>
                  <a:pt x="5799138" y="1609408"/>
                </a:lnTo>
                <a:lnTo>
                  <a:pt x="5812155" y="1609090"/>
                </a:lnTo>
                <a:lnTo>
                  <a:pt x="5825173" y="1609090"/>
                </a:lnTo>
                <a:lnTo>
                  <a:pt x="5838190" y="1609408"/>
                </a:lnTo>
                <a:lnTo>
                  <a:pt x="5851525" y="1610043"/>
                </a:lnTo>
                <a:lnTo>
                  <a:pt x="5865178" y="1611313"/>
                </a:lnTo>
                <a:lnTo>
                  <a:pt x="5877560" y="1609408"/>
                </a:lnTo>
                <a:lnTo>
                  <a:pt x="5889943" y="1607820"/>
                </a:lnTo>
                <a:lnTo>
                  <a:pt x="5902008" y="1607503"/>
                </a:lnTo>
                <a:lnTo>
                  <a:pt x="5913438" y="1607503"/>
                </a:lnTo>
                <a:lnTo>
                  <a:pt x="5924868" y="1608773"/>
                </a:lnTo>
                <a:lnTo>
                  <a:pt x="5935663" y="1610678"/>
                </a:lnTo>
                <a:lnTo>
                  <a:pt x="5941378" y="1611630"/>
                </a:lnTo>
                <a:lnTo>
                  <a:pt x="5946458" y="1613218"/>
                </a:lnTo>
                <a:lnTo>
                  <a:pt x="5951855" y="1615123"/>
                </a:lnTo>
                <a:lnTo>
                  <a:pt x="5956618" y="1617028"/>
                </a:lnTo>
                <a:lnTo>
                  <a:pt x="5961698" y="1618615"/>
                </a:lnTo>
                <a:lnTo>
                  <a:pt x="5966778" y="1620838"/>
                </a:lnTo>
                <a:lnTo>
                  <a:pt x="5971540" y="1623695"/>
                </a:lnTo>
                <a:lnTo>
                  <a:pt x="5976303" y="1626235"/>
                </a:lnTo>
                <a:lnTo>
                  <a:pt x="5980748" y="1629093"/>
                </a:lnTo>
                <a:lnTo>
                  <a:pt x="5985193" y="1632585"/>
                </a:lnTo>
                <a:lnTo>
                  <a:pt x="5989638" y="1635760"/>
                </a:lnTo>
                <a:lnTo>
                  <a:pt x="5993765" y="1639570"/>
                </a:lnTo>
                <a:lnTo>
                  <a:pt x="5998210" y="1643380"/>
                </a:lnTo>
                <a:lnTo>
                  <a:pt x="6002338" y="1647508"/>
                </a:lnTo>
                <a:lnTo>
                  <a:pt x="6006465" y="1651953"/>
                </a:lnTo>
                <a:lnTo>
                  <a:pt x="6010275" y="1656398"/>
                </a:lnTo>
                <a:lnTo>
                  <a:pt x="6014085" y="1661160"/>
                </a:lnTo>
                <a:lnTo>
                  <a:pt x="6017578" y="1666240"/>
                </a:lnTo>
                <a:lnTo>
                  <a:pt x="6021388" y="1671638"/>
                </a:lnTo>
                <a:lnTo>
                  <a:pt x="6024880" y="1677035"/>
                </a:lnTo>
                <a:lnTo>
                  <a:pt x="6027420" y="1671320"/>
                </a:lnTo>
                <a:lnTo>
                  <a:pt x="6029960" y="1666240"/>
                </a:lnTo>
                <a:lnTo>
                  <a:pt x="6032818" y="1662748"/>
                </a:lnTo>
                <a:lnTo>
                  <a:pt x="6035993" y="1659573"/>
                </a:lnTo>
                <a:lnTo>
                  <a:pt x="6039168" y="1657985"/>
                </a:lnTo>
                <a:lnTo>
                  <a:pt x="6042978" y="1656715"/>
                </a:lnTo>
                <a:lnTo>
                  <a:pt x="6046788" y="1656398"/>
                </a:lnTo>
                <a:lnTo>
                  <a:pt x="6050280" y="1656398"/>
                </a:lnTo>
                <a:lnTo>
                  <a:pt x="6054408" y="1657033"/>
                </a:lnTo>
                <a:lnTo>
                  <a:pt x="6058535" y="1657985"/>
                </a:lnTo>
                <a:lnTo>
                  <a:pt x="6066473" y="1660525"/>
                </a:lnTo>
                <a:lnTo>
                  <a:pt x="6074728" y="1663065"/>
                </a:lnTo>
                <a:lnTo>
                  <a:pt x="6078220" y="1664653"/>
                </a:lnTo>
                <a:lnTo>
                  <a:pt x="6082030" y="1665288"/>
                </a:lnTo>
                <a:lnTo>
                  <a:pt x="6085840" y="1666240"/>
                </a:lnTo>
                <a:lnTo>
                  <a:pt x="6089015" y="1667510"/>
                </a:lnTo>
                <a:lnTo>
                  <a:pt x="6091238" y="1669098"/>
                </a:lnTo>
                <a:lnTo>
                  <a:pt x="6093143" y="1670368"/>
                </a:lnTo>
                <a:lnTo>
                  <a:pt x="6094730" y="1671955"/>
                </a:lnTo>
                <a:lnTo>
                  <a:pt x="6095365" y="1673860"/>
                </a:lnTo>
                <a:lnTo>
                  <a:pt x="6096318" y="1675765"/>
                </a:lnTo>
                <a:lnTo>
                  <a:pt x="6096318" y="1677988"/>
                </a:lnTo>
                <a:lnTo>
                  <a:pt x="6095683" y="1679893"/>
                </a:lnTo>
                <a:lnTo>
                  <a:pt x="6095048" y="1682115"/>
                </a:lnTo>
                <a:lnTo>
                  <a:pt x="6092825" y="1686560"/>
                </a:lnTo>
                <a:lnTo>
                  <a:pt x="6090285" y="1691005"/>
                </a:lnTo>
                <a:lnTo>
                  <a:pt x="6086475" y="1695450"/>
                </a:lnTo>
                <a:lnTo>
                  <a:pt x="6085523" y="1708785"/>
                </a:lnTo>
                <a:lnTo>
                  <a:pt x="6084570" y="1721803"/>
                </a:lnTo>
                <a:lnTo>
                  <a:pt x="6084570" y="1735138"/>
                </a:lnTo>
                <a:lnTo>
                  <a:pt x="6084570" y="1748155"/>
                </a:lnTo>
                <a:lnTo>
                  <a:pt x="6084888" y="1775143"/>
                </a:lnTo>
                <a:lnTo>
                  <a:pt x="6085523" y="1801495"/>
                </a:lnTo>
                <a:lnTo>
                  <a:pt x="6085523" y="1814513"/>
                </a:lnTo>
                <a:lnTo>
                  <a:pt x="6084570" y="1827848"/>
                </a:lnTo>
                <a:lnTo>
                  <a:pt x="6083935" y="1840865"/>
                </a:lnTo>
                <a:lnTo>
                  <a:pt x="6082348" y="1854200"/>
                </a:lnTo>
                <a:lnTo>
                  <a:pt x="6080443" y="1867535"/>
                </a:lnTo>
                <a:lnTo>
                  <a:pt x="6077585" y="1880553"/>
                </a:lnTo>
                <a:lnTo>
                  <a:pt x="6075998" y="1886585"/>
                </a:lnTo>
                <a:lnTo>
                  <a:pt x="6073775" y="1893570"/>
                </a:lnTo>
                <a:lnTo>
                  <a:pt x="6071870" y="1899920"/>
                </a:lnTo>
                <a:lnTo>
                  <a:pt x="6069330" y="1905953"/>
                </a:lnTo>
                <a:lnTo>
                  <a:pt x="6073775" y="1910080"/>
                </a:lnTo>
                <a:lnTo>
                  <a:pt x="6077903" y="1912938"/>
                </a:lnTo>
                <a:lnTo>
                  <a:pt x="6081713" y="1914525"/>
                </a:lnTo>
                <a:lnTo>
                  <a:pt x="6085523" y="1915478"/>
                </a:lnTo>
                <a:lnTo>
                  <a:pt x="6088698" y="1915478"/>
                </a:lnTo>
                <a:lnTo>
                  <a:pt x="6091873" y="1914525"/>
                </a:lnTo>
                <a:lnTo>
                  <a:pt x="6094730" y="1913255"/>
                </a:lnTo>
                <a:lnTo>
                  <a:pt x="6097270" y="1911668"/>
                </a:lnTo>
                <a:lnTo>
                  <a:pt x="6099810" y="1909445"/>
                </a:lnTo>
                <a:lnTo>
                  <a:pt x="6102033" y="1906905"/>
                </a:lnTo>
                <a:lnTo>
                  <a:pt x="6106160" y="1901190"/>
                </a:lnTo>
                <a:lnTo>
                  <a:pt x="6109970" y="1896110"/>
                </a:lnTo>
                <a:lnTo>
                  <a:pt x="6113463" y="1891348"/>
                </a:lnTo>
                <a:lnTo>
                  <a:pt x="6118860" y="1884998"/>
                </a:lnTo>
                <a:lnTo>
                  <a:pt x="6124893" y="1878648"/>
                </a:lnTo>
                <a:lnTo>
                  <a:pt x="6130608" y="1872933"/>
                </a:lnTo>
                <a:lnTo>
                  <a:pt x="6136323" y="1867535"/>
                </a:lnTo>
                <a:lnTo>
                  <a:pt x="6142355" y="1862138"/>
                </a:lnTo>
                <a:lnTo>
                  <a:pt x="6148705" y="1857693"/>
                </a:lnTo>
                <a:lnTo>
                  <a:pt x="6155055" y="1853248"/>
                </a:lnTo>
                <a:lnTo>
                  <a:pt x="6161405" y="1849120"/>
                </a:lnTo>
                <a:lnTo>
                  <a:pt x="6168073" y="1845310"/>
                </a:lnTo>
                <a:lnTo>
                  <a:pt x="6174423" y="1841818"/>
                </a:lnTo>
                <a:lnTo>
                  <a:pt x="6181090" y="1838643"/>
                </a:lnTo>
                <a:lnTo>
                  <a:pt x="6187758" y="1835785"/>
                </a:lnTo>
                <a:lnTo>
                  <a:pt x="6194743" y="1833245"/>
                </a:lnTo>
                <a:lnTo>
                  <a:pt x="6201410" y="1831023"/>
                </a:lnTo>
                <a:lnTo>
                  <a:pt x="6208713" y="1828800"/>
                </a:lnTo>
                <a:lnTo>
                  <a:pt x="6215698" y="1826895"/>
                </a:lnTo>
                <a:lnTo>
                  <a:pt x="6223318" y="1825308"/>
                </a:lnTo>
                <a:lnTo>
                  <a:pt x="6230303" y="1823720"/>
                </a:lnTo>
                <a:lnTo>
                  <a:pt x="6244908" y="1821498"/>
                </a:lnTo>
                <a:lnTo>
                  <a:pt x="6259513" y="1820228"/>
                </a:lnTo>
                <a:lnTo>
                  <a:pt x="6274435" y="1819275"/>
                </a:lnTo>
                <a:lnTo>
                  <a:pt x="6289675" y="1818958"/>
                </a:lnTo>
                <a:lnTo>
                  <a:pt x="6304915" y="1819275"/>
                </a:lnTo>
                <a:lnTo>
                  <a:pt x="6320473" y="1820228"/>
                </a:lnTo>
                <a:lnTo>
                  <a:pt x="6335713" y="1821180"/>
                </a:lnTo>
                <a:lnTo>
                  <a:pt x="6345873" y="1822133"/>
                </a:lnTo>
                <a:lnTo>
                  <a:pt x="6356668" y="1822133"/>
                </a:lnTo>
                <a:lnTo>
                  <a:pt x="6378258" y="1821498"/>
                </a:lnTo>
                <a:lnTo>
                  <a:pt x="6389688" y="1821498"/>
                </a:lnTo>
                <a:lnTo>
                  <a:pt x="6400483" y="1821498"/>
                </a:lnTo>
                <a:lnTo>
                  <a:pt x="6411595" y="1822133"/>
                </a:lnTo>
                <a:lnTo>
                  <a:pt x="6422073" y="1823085"/>
                </a:lnTo>
                <a:lnTo>
                  <a:pt x="6432868" y="1824990"/>
                </a:lnTo>
                <a:lnTo>
                  <a:pt x="6437948" y="1825943"/>
                </a:lnTo>
                <a:lnTo>
                  <a:pt x="6442710" y="1827530"/>
                </a:lnTo>
                <a:lnTo>
                  <a:pt x="6448108" y="1829435"/>
                </a:lnTo>
                <a:lnTo>
                  <a:pt x="6452870" y="1831340"/>
                </a:lnTo>
                <a:lnTo>
                  <a:pt x="6457633" y="1833880"/>
                </a:lnTo>
                <a:lnTo>
                  <a:pt x="6462078" y="1836420"/>
                </a:lnTo>
                <a:lnTo>
                  <a:pt x="6467158" y="1839595"/>
                </a:lnTo>
                <a:lnTo>
                  <a:pt x="6471603" y="1842770"/>
                </a:lnTo>
                <a:lnTo>
                  <a:pt x="6475730" y="1846898"/>
                </a:lnTo>
                <a:lnTo>
                  <a:pt x="6480175" y="1851025"/>
                </a:lnTo>
                <a:lnTo>
                  <a:pt x="6483668" y="1855788"/>
                </a:lnTo>
                <a:lnTo>
                  <a:pt x="6487795" y="1860550"/>
                </a:lnTo>
                <a:lnTo>
                  <a:pt x="6491605" y="1866583"/>
                </a:lnTo>
                <a:lnTo>
                  <a:pt x="6494780" y="1872615"/>
                </a:lnTo>
                <a:lnTo>
                  <a:pt x="6496368" y="1874520"/>
                </a:lnTo>
                <a:lnTo>
                  <a:pt x="6498273" y="1875790"/>
                </a:lnTo>
                <a:lnTo>
                  <a:pt x="6500178" y="1877060"/>
                </a:lnTo>
                <a:lnTo>
                  <a:pt x="6502400" y="1877695"/>
                </a:lnTo>
                <a:lnTo>
                  <a:pt x="6504623" y="1878330"/>
                </a:lnTo>
                <a:lnTo>
                  <a:pt x="6507163" y="1878330"/>
                </a:lnTo>
                <a:lnTo>
                  <a:pt x="6509703" y="1878330"/>
                </a:lnTo>
                <a:lnTo>
                  <a:pt x="6512878" y="1877695"/>
                </a:lnTo>
                <a:lnTo>
                  <a:pt x="6518275" y="1876425"/>
                </a:lnTo>
                <a:lnTo>
                  <a:pt x="6524308" y="1874520"/>
                </a:lnTo>
                <a:lnTo>
                  <a:pt x="6535420" y="1870710"/>
                </a:lnTo>
                <a:lnTo>
                  <a:pt x="6545898" y="1867853"/>
                </a:lnTo>
                <a:lnTo>
                  <a:pt x="6554788" y="1865948"/>
                </a:lnTo>
                <a:lnTo>
                  <a:pt x="6558598" y="1865630"/>
                </a:lnTo>
                <a:lnTo>
                  <a:pt x="6562408" y="1864995"/>
                </a:lnTo>
                <a:lnTo>
                  <a:pt x="6565583" y="1865630"/>
                </a:lnTo>
                <a:lnTo>
                  <a:pt x="6568758" y="1865630"/>
                </a:lnTo>
                <a:lnTo>
                  <a:pt x="6571298" y="1866265"/>
                </a:lnTo>
                <a:lnTo>
                  <a:pt x="6573838" y="1866900"/>
                </a:lnTo>
                <a:lnTo>
                  <a:pt x="6575743" y="1868170"/>
                </a:lnTo>
                <a:lnTo>
                  <a:pt x="6577648" y="1869123"/>
                </a:lnTo>
                <a:lnTo>
                  <a:pt x="6579553" y="1870710"/>
                </a:lnTo>
                <a:lnTo>
                  <a:pt x="6580505" y="1872298"/>
                </a:lnTo>
                <a:lnTo>
                  <a:pt x="6582093" y="1874203"/>
                </a:lnTo>
                <a:lnTo>
                  <a:pt x="6582728" y="1875790"/>
                </a:lnTo>
                <a:lnTo>
                  <a:pt x="6583680" y="1878330"/>
                </a:lnTo>
                <a:lnTo>
                  <a:pt x="6584315" y="1880553"/>
                </a:lnTo>
                <a:lnTo>
                  <a:pt x="6584633" y="1885315"/>
                </a:lnTo>
                <a:lnTo>
                  <a:pt x="6584633" y="1890395"/>
                </a:lnTo>
                <a:lnTo>
                  <a:pt x="6584315" y="1896428"/>
                </a:lnTo>
                <a:lnTo>
                  <a:pt x="6583045" y="1902460"/>
                </a:lnTo>
                <a:lnTo>
                  <a:pt x="6582093" y="1909128"/>
                </a:lnTo>
                <a:lnTo>
                  <a:pt x="6578600" y="1922463"/>
                </a:lnTo>
                <a:lnTo>
                  <a:pt x="6579553" y="1925320"/>
                </a:lnTo>
                <a:lnTo>
                  <a:pt x="6579553" y="1928813"/>
                </a:lnTo>
                <a:lnTo>
                  <a:pt x="6578600" y="1931670"/>
                </a:lnTo>
                <a:lnTo>
                  <a:pt x="6576695" y="1934845"/>
                </a:lnTo>
                <a:lnTo>
                  <a:pt x="6575425" y="1935798"/>
                </a:lnTo>
                <a:lnTo>
                  <a:pt x="6574155" y="1937385"/>
                </a:lnTo>
                <a:lnTo>
                  <a:pt x="6572250" y="1940243"/>
                </a:lnTo>
                <a:lnTo>
                  <a:pt x="6571298" y="1943735"/>
                </a:lnTo>
                <a:lnTo>
                  <a:pt x="6570663" y="1946910"/>
                </a:lnTo>
                <a:lnTo>
                  <a:pt x="6576695" y="1934845"/>
                </a:lnTo>
                <a:lnTo>
                  <a:pt x="6578283" y="1956118"/>
                </a:lnTo>
                <a:lnTo>
                  <a:pt x="6579553" y="1977073"/>
                </a:lnTo>
                <a:lnTo>
                  <a:pt x="6580188" y="1998663"/>
                </a:lnTo>
                <a:lnTo>
                  <a:pt x="6580188" y="2009140"/>
                </a:lnTo>
                <a:lnTo>
                  <a:pt x="6579870" y="2019935"/>
                </a:lnTo>
                <a:lnTo>
                  <a:pt x="6578918" y="2030413"/>
                </a:lnTo>
                <a:lnTo>
                  <a:pt x="6577965" y="2040890"/>
                </a:lnTo>
                <a:lnTo>
                  <a:pt x="6576378" y="2051368"/>
                </a:lnTo>
                <a:lnTo>
                  <a:pt x="6574155" y="2061528"/>
                </a:lnTo>
                <a:lnTo>
                  <a:pt x="6571933" y="2072005"/>
                </a:lnTo>
                <a:lnTo>
                  <a:pt x="6568758" y="2082483"/>
                </a:lnTo>
                <a:lnTo>
                  <a:pt x="6564948" y="2092960"/>
                </a:lnTo>
                <a:lnTo>
                  <a:pt x="6560503" y="2103120"/>
                </a:lnTo>
                <a:lnTo>
                  <a:pt x="6561138" y="2110105"/>
                </a:lnTo>
                <a:lnTo>
                  <a:pt x="6562090" y="2117090"/>
                </a:lnTo>
                <a:lnTo>
                  <a:pt x="6562090" y="2124075"/>
                </a:lnTo>
                <a:lnTo>
                  <a:pt x="6561455" y="2131060"/>
                </a:lnTo>
                <a:lnTo>
                  <a:pt x="6560820" y="2137728"/>
                </a:lnTo>
                <a:lnTo>
                  <a:pt x="6560185" y="2144395"/>
                </a:lnTo>
                <a:lnTo>
                  <a:pt x="6558915" y="2151063"/>
                </a:lnTo>
                <a:lnTo>
                  <a:pt x="6557963" y="2157413"/>
                </a:lnTo>
                <a:lnTo>
                  <a:pt x="6556058" y="2163763"/>
                </a:lnTo>
                <a:lnTo>
                  <a:pt x="6554153" y="2170430"/>
                </a:lnTo>
                <a:lnTo>
                  <a:pt x="6550025" y="2182495"/>
                </a:lnTo>
                <a:lnTo>
                  <a:pt x="6545263" y="2195195"/>
                </a:lnTo>
                <a:lnTo>
                  <a:pt x="6539865" y="2207260"/>
                </a:lnTo>
                <a:lnTo>
                  <a:pt x="6534468" y="2219643"/>
                </a:lnTo>
                <a:lnTo>
                  <a:pt x="6528435" y="2231390"/>
                </a:lnTo>
                <a:lnTo>
                  <a:pt x="6516370" y="2255520"/>
                </a:lnTo>
                <a:lnTo>
                  <a:pt x="6510973" y="2267903"/>
                </a:lnTo>
                <a:lnTo>
                  <a:pt x="6505575" y="2279650"/>
                </a:lnTo>
                <a:lnTo>
                  <a:pt x="6500495" y="2292350"/>
                </a:lnTo>
                <a:lnTo>
                  <a:pt x="6496368" y="2304733"/>
                </a:lnTo>
                <a:lnTo>
                  <a:pt x="6493510" y="2313623"/>
                </a:lnTo>
                <a:lnTo>
                  <a:pt x="6490018" y="2322195"/>
                </a:lnTo>
                <a:lnTo>
                  <a:pt x="6489065" y="2326005"/>
                </a:lnTo>
                <a:lnTo>
                  <a:pt x="6487795" y="2329815"/>
                </a:lnTo>
                <a:lnTo>
                  <a:pt x="6487478" y="2332990"/>
                </a:lnTo>
                <a:lnTo>
                  <a:pt x="6487478" y="2335848"/>
                </a:lnTo>
                <a:lnTo>
                  <a:pt x="6487795" y="2338705"/>
                </a:lnTo>
                <a:lnTo>
                  <a:pt x="6489383" y="2340928"/>
                </a:lnTo>
                <a:lnTo>
                  <a:pt x="6491288" y="2342833"/>
                </a:lnTo>
                <a:lnTo>
                  <a:pt x="6494145" y="2344420"/>
                </a:lnTo>
                <a:lnTo>
                  <a:pt x="6498273" y="2345690"/>
                </a:lnTo>
                <a:lnTo>
                  <a:pt x="6503353" y="2346008"/>
                </a:lnTo>
                <a:lnTo>
                  <a:pt x="6509385" y="2346325"/>
                </a:lnTo>
                <a:lnTo>
                  <a:pt x="6517005" y="2346008"/>
                </a:lnTo>
                <a:lnTo>
                  <a:pt x="6647498" y="2201545"/>
                </a:lnTo>
                <a:lnTo>
                  <a:pt x="6691948" y="2153285"/>
                </a:lnTo>
                <a:lnTo>
                  <a:pt x="6735762" y="2104708"/>
                </a:lnTo>
                <a:lnTo>
                  <a:pt x="6743700" y="2095818"/>
                </a:lnTo>
                <a:lnTo>
                  <a:pt x="6751320" y="2087245"/>
                </a:lnTo>
                <a:lnTo>
                  <a:pt x="6759575" y="2079308"/>
                </a:lnTo>
                <a:lnTo>
                  <a:pt x="6767830" y="2071370"/>
                </a:lnTo>
                <a:lnTo>
                  <a:pt x="6776402" y="2064385"/>
                </a:lnTo>
                <a:lnTo>
                  <a:pt x="6785292" y="2057718"/>
                </a:lnTo>
                <a:lnTo>
                  <a:pt x="6794500" y="2052003"/>
                </a:lnTo>
                <a:lnTo>
                  <a:pt x="6804025" y="2046923"/>
                </a:lnTo>
                <a:lnTo>
                  <a:pt x="6813550" y="2042478"/>
                </a:lnTo>
                <a:lnTo>
                  <a:pt x="6818948" y="2040573"/>
                </a:lnTo>
                <a:lnTo>
                  <a:pt x="6824028" y="2038668"/>
                </a:lnTo>
                <a:lnTo>
                  <a:pt x="6829108" y="2037080"/>
                </a:lnTo>
                <a:lnTo>
                  <a:pt x="6834822" y="2035493"/>
                </a:lnTo>
                <a:lnTo>
                  <a:pt x="6839902" y="2034540"/>
                </a:lnTo>
                <a:lnTo>
                  <a:pt x="6845935" y="2033905"/>
                </a:lnTo>
                <a:lnTo>
                  <a:pt x="6851650" y="2032953"/>
                </a:lnTo>
                <a:lnTo>
                  <a:pt x="6857682" y="2032635"/>
                </a:lnTo>
                <a:lnTo>
                  <a:pt x="6863398" y="2032318"/>
                </a:lnTo>
                <a:lnTo>
                  <a:pt x="6869748" y="2032635"/>
                </a:lnTo>
                <a:lnTo>
                  <a:pt x="6875780" y="2032635"/>
                </a:lnTo>
                <a:lnTo>
                  <a:pt x="6882448" y="2033270"/>
                </a:lnTo>
                <a:lnTo>
                  <a:pt x="6888798" y="2034223"/>
                </a:lnTo>
                <a:lnTo>
                  <a:pt x="6895465" y="2035175"/>
                </a:lnTo>
                <a:lnTo>
                  <a:pt x="6904038" y="2036445"/>
                </a:lnTo>
                <a:lnTo>
                  <a:pt x="6912292" y="2037398"/>
                </a:lnTo>
                <a:lnTo>
                  <a:pt x="6920548" y="2038350"/>
                </a:lnTo>
                <a:lnTo>
                  <a:pt x="6929120" y="2038668"/>
                </a:lnTo>
                <a:lnTo>
                  <a:pt x="6946265" y="2038985"/>
                </a:lnTo>
                <a:lnTo>
                  <a:pt x="6962775" y="2038985"/>
                </a:lnTo>
                <a:lnTo>
                  <a:pt x="6997382" y="2037398"/>
                </a:lnTo>
                <a:lnTo>
                  <a:pt x="7014528" y="2037080"/>
                </a:lnTo>
                <a:lnTo>
                  <a:pt x="7031672" y="2037080"/>
                </a:lnTo>
                <a:lnTo>
                  <a:pt x="7037070" y="2037398"/>
                </a:lnTo>
                <a:lnTo>
                  <a:pt x="7043420" y="2037715"/>
                </a:lnTo>
                <a:lnTo>
                  <a:pt x="7056438" y="2039620"/>
                </a:lnTo>
                <a:lnTo>
                  <a:pt x="7061835" y="2040890"/>
                </a:lnTo>
                <a:lnTo>
                  <a:pt x="7066280" y="2041843"/>
                </a:lnTo>
                <a:lnTo>
                  <a:pt x="7069455" y="2043113"/>
                </a:lnTo>
                <a:lnTo>
                  <a:pt x="7070408" y="2043748"/>
                </a:lnTo>
                <a:lnTo>
                  <a:pt x="7070408" y="2044065"/>
                </a:lnTo>
                <a:lnTo>
                  <a:pt x="7070725" y="2053908"/>
                </a:lnTo>
                <a:lnTo>
                  <a:pt x="7071678" y="2062163"/>
                </a:lnTo>
                <a:lnTo>
                  <a:pt x="7072630" y="2069465"/>
                </a:lnTo>
                <a:lnTo>
                  <a:pt x="7074218" y="2075815"/>
                </a:lnTo>
                <a:lnTo>
                  <a:pt x="7076122" y="2081530"/>
                </a:lnTo>
                <a:lnTo>
                  <a:pt x="7078028" y="2085975"/>
                </a:lnTo>
                <a:lnTo>
                  <a:pt x="7080568" y="2089468"/>
                </a:lnTo>
                <a:lnTo>
                  <a:pt x="7083108" y="2092643"/>
                </a:lnTo>
                <a:lnTo>
                  <a:pt x="7085648" y="2095183"/>
                </a:lnTo>
                <a:lnTo>
                  <a:pt x="7088822" y="2096770"/>
                </a:lnTo>
                <a:lnTo>
                  <a:pt x="7091998" y="2097723"/>
                </a:lnTo>
                <a:lnTo>
                  <a:pt x="7095490" y="2098040"/>
                </a:lnTo>
                <a:lnTo>
                  <a:pt x="7099300" y="2098040"/>
                </a:lnTo>
                <a:lnTo>
                  <a:pt x="7102792" y="2097723"/>
                </a:lnTo>
                <a:lnTo>
                  <a:pt x="7106602" y="2097088"/>
                </a:lnTo>
                <a:lnTo>
                  <a:pt x="7110730" y="2095818"/>
                </a:lnTo>
                <a:lnTo>
                  <a:pt x="7118985" y="2092960"/>
                </a:lnTo>
                <a:lnTo>
                  <a:pt x="7126922" y="2089150"/>
                </a:lnTo>
                <a:lnTo>
                  <a:pt x="7135178" y="2085023"/>
                </a:lnTo>
                <a:lnTo>
                  <a:pt x="7143432" y="2081530"/>
                </a:lnTo>
                <a:lnTo>
                  <a:pt x="7151370" y="2078355"/>
                </a:lnTo>
                <a:lnTo>
                  <a:pt x="7154862" y="2077403"/>
                </a:lnTo>
                <a:lnTo>
                  <a:pt x="7158672" y="2076450"/>
                </a:lnTo>
                <a:lnTo>
                  <a:pt x="7162165" y="2076133"/>
                </a:lnTo>
                <a:lnTo>
                  <a:pt x="7165340" y="2076133"/>
                </a:lnTo>
                <a:lnTo>
                  <a:pt x="7168832" y="2076450"/>
                </a:lnTo>
                <a:lnTo>
                  <a:pt x="7171372" y="2077720"/>
                </a:lnTo>
                <a:lnTo>
                  <a:pt x="7173912" y="2093595"/>
                </a:lnTo>
                <a:lnTo>
                  <a:pt x="7175818" y="2109470"/>
                </a:lnTo>
                <a:lnTo>
                  <a:pt x="7177405" y="2125028"/>
                </a:lnTo>
                <a:lnTo>
                  <a:pt x="7178040" y="2140585"/>
                </a:lnTo>
                <a:lnTo>
                  <a:pt x="7178358" y="2155825"/>
                </a:lnTo>
                <a:lnTo>
                  <a:pt x="7178358" y="2171065"/>
                </a:lnTo>
                <a:lnTo>
                  <a:pt x="7177722" y="2185988"/>
                </a:lnTo>
                <a:lnTo>
                  <a:pt x="7176452" y="2200910"/>
                </a:lnTo>
                <a:lnTo>
                  <a:pt x="7175182" y="2215515"/>
                </a:lnTo>
                <a:lnTo>
                  <a:pt x="7173278" y="2229803"/>
                </a:lnTo>
                <a:lnTo>
                  <a:pt x="7170738" y="2244408"/>
                </a:lnTo>
                <a:lnTo>
                  <a:pt x="7167562" y="2258695"/>
                </a:lnTo>
                <a:lnTo>
                  <a:pt x="7164705" y="2272665"/>
                </a:lnTo>
                <a:lnTo>
                  <a:pt x="7160578" y="2286635"/>
                </a:lnTo>
                <a:lnTo>
                  <a:pt x="7156450" y="2300605"/>
                </a:lnTo>
                <a:lnTo>
                  <a:pt x="7152005" y="2313940"/>
                </a:lnTo>
                <a:lnTo>
                  <a:pt x="7147242" y="2327910"/>
                </a:lnTo>
                <a:lnTo>
                  <a:pt x="7141528" y="2341245"/>
                </a:lnTo>
                <a:lnTo>
                  <a:pt x="7136130" y="2354580"/>
                </a:lnTo>
                <a:lnTo>
                  <a:pt x="7130098" y="2367598"/>
                </a:lnTo>
                <a:lnTo>
                  <a:pt x="7123430" y="2380933"/>
                </a:lnTo>
                <a:lnTo>
                  <a:pt x="7116762" y="2393633"/>
                </a:lnTo>
                <a:lnTo>
                  <a:pt x="7109460" y="2406650"/>
                </a:lnTo>
                <a:lnTo>
                  <a:pt x="7102158" y="2419350"/>
                </a:lnTo>
                <a:lnTo>
                  <a:pt x="7094220" y="2432050"/>
                </a:lnTo>
                <a:lnTo>
                  <a:pt x="7086282" y="2444750"/>
                </a:lnTo>
                <a:lnTo>
                  <a:pt x="7077710" y="2457450"/>
                </a:lnTo>
                <a:lnTo>
                  <a:pt x="7069138" y="2469515"/>
                </a:lnTo>
                <a:lnTo>
                  <a:pt x="7059930" y="2481898"/>
                </a:lnTo>
                <a:lnTo>
                  <a:pt x="7050722" y="2494280"/>
                </a:lnTo>
                <a:lnTo>
                  <a:pt x="7041198" y="2506028"/>
                </a:lnTo>
                <a:lnTo>
                  <a:pt x="7031038" y="2518410"/>
                </a:lnTo>
                <a:lnTo>
                  <a:pt x="7026592" y="2524125"/>
                </a:lnTo>
                <a:lnTo>
                  <a:pt x="7022148" y="2529523"/>
                </a:lnTo>
                <a:lnTo>
                  <a:pt x="7018338" y="2535555"/>
                </a:lnTo>
                <a:lnTo>
                  <a:pt x="7016750" y="2538413"/>
                </a:lnTo>
                <a:lnTo>
                  <a:pt x="7015480" y="2541588"/>
                </a:lnTo>
                <a:lnTo>
                  <a:pt x="7014210" y="2544445"/>
                </a:lnTo>
                <a:lnTo>
                  <a:pt x="7013892" y="2547938"/>
                </a:lnTo>
                <a:lnTo>
                  <a:pt x="7013575" y="2551113"/>
                </a:lnTo>
                <a:lnTo>
                  <a:pt x="7013575" y="2554605"/>
                </a:lnTo>
                <a:lnTo>
                  <a:pt x="7013892" y="2557780"/>
                </a:lnTo>
                <a:lnTo>
                  <a:pt x="7015162" y="2561590"/>
                </a:lnTo>
                <a:lnTo>
                  <a:pt x="7016432" y="2565400"/>
                </a:lnTo>
                <a:lnTo>
                  <a:pt x="7018338" y="2568893"/>
                </a:lnTo>
                <a:lnTo>
                  <a:pt x="7020242" y="2572068"/>
                </a:lnTo>
                <a:lnTo>
                  <a:pt x="7022465" y="2574925"/>
                </a:lnTo>
                <a:lnTo>
                  <a:pt x="7025005" y="2577148"/>
                </a:lnTo>
                <a:lnTo>
                  <a:pt x="7027228" y="2579053"/>
                </a:lnTo>
                <a:lnTo>
                  <a:pt x="7029768" y="2580958"/>
                </a:lnTo>
                <a:lnTo>
                  <a:pt x="7032625" y="2581910"/>
                </a:lnTo>
                <a:lnTo>
                  <a:pt x="7035165" y="2582863"/>
                </a:lnTo>
                <a:lnTo>
                  <a:pt x="7038022" y="2583498"/>
                </a:lnTo>
                <a:lnTo>
                  <a:pt x="7040562" y="2583815"/>
                </a:lnTo>
                <a:lnTo>
                  <a:pt x="7043738" y="2583815"/>
                </a:lnTo>
                <a:lnTo>
                  <a:pt x="7049770" y="2583498"/>
                </a:lnTo>
                <a:lnTo>
                  <a:pt x="7056120" y="2582545"/>
                </a:lnTo>
                <a:lnTo>
                  <a:pt x="7062152" y="2580640"/>
                </a:lnTo>
                <a:lnTo>
                  <a:pt x="7069138" y="2578735"/>
                </a:lnTo>
                <a:lnTo>
                  <a:pt x="7075170" y="2577783"/>
                </a:lnTo>
                <a:lnTo>
                  <a:pt x="7081520" y="2577148"/>
                </a:lnTo>
                <a:lnTo>
                  <a:pt x="7087870" y="2577465"/>
                </a:lnTo>
                <a:lnTo>
                  <a:pt x="7094220" y="2577783"/>
                </a:lnTo>
                <a:lnTo>
                  <a:pt x="7099935" y="2579053"/>
                </a:lnTo>
                <a:lnTo>
                  <a:pt x="7105968" y="2580640"/>
                </a:lnTo>
                <a:lnTo>
                  <a:pt x="7111365" y="2582863"/>
                </a:lnTo>
                <a:lnTo>
                  <a:pt x="7116762" y="2585085"/>
                </a:lnTo>
                <a:lnTo>
                  <a:pt x="7121842" y="2587625"/>
                </a:lnTo>
                <a:lnTo>
                  <a:pt x="7126605" y="2590483"/>
                </a:lnTo>
                <a:lnTo>
                  <a:pt x="7131050" y="2593975"/>
                </a:lnTo>
                <a:lnTo>
                  <a:pt x="7135495" y="2597150"/>
                </a:lnTo>
                <a:lnTo>
                  <a:pt x="7139622" y="2600960"/>
                </a:lnTo>
                <a:lnTo>
                  <a:pt x="7143115" y="2605088"/>
                </a:lnTo>
                <a:lnTo>
                  <a:pt x="7146290" y="2608898"/>
                </a:lnTo>
                <a:lnTo>
                  <a:pt x="7150418" y="2613660"/>
                </a:lnTo>
                <a:lnTo>
                  <a:pt x="7154545" y="2617788"/>
                </a:lnTo>
                <a:lnTo>
                  <a:pt x="7158355" y="2620963"/>
                </a:lnTo>
                <a:lnTo>
                  <a:pt x="7162482" y="2624138"/>
                </a:lnTo>
                <a:lnTo>
                  <a:pt x="7166610" y="2626360"/>
                </a:lnTo>
                <a:lnTo>
                  <a:pt x="7170738" y="2628583"/>
                </a:lnTo>
                <a:lnTo>
                  <a:pt x="7174865" y="2629535"/>
                </a:lnTo>
                <a:lnTo>
                  <a:pt x="7178675" y="2630805"/>
                </a:lnTo>
                <a:lnTo>
                  <a:pt x="7183438" y="2631440"/>
                </a:lnTo>
                <a:lnTo>
                  <a:pt x="7187248" y="2632393"/>
                </a:lnTo>
                <a:lnTo>
                  <a:pt x="7196455" y="2632393"/>
                </a:lnTo>
                <a:lnTo>
                  <a:pt x="7205662" y="2631758"/>
                </a:lnTo>
                <a:lnTo>
                  <a:pt x="7214870" y="2631123"/>
                </a:lnTo>
                <a:lnTo>
                  <a:pt x="7220902" y="2626995"/>
                </a:lnTo>
                <a:lnTo>
                  <a:pt x="7225982" y="2624138"/>
                </a:lnTo>
                <a:lnTo>
                  <a:pt x="7230428" y="2622233"/>
                </a:lnTo>
                <a:lnTo>
                  <a:pt x="7234238" y="2621598"/>
                </a:lnTo>
                <a:lnTo>
                  <a:pt x="7235825" y="2621598"/>
                </a:lnTo>
                <a:lnTo>
                  <a:pt x="7237412" y="2621598"/>
                </a:lnTo>
                <a:lnTo>
                  <a:pt x="7238682" y="2621915"/>
                </a:lnTo>
                <a:lnTo>
                  <a:pt x="7239952" y="2622550"/>
                </a:lnTo>
                <a:lnTo>
                  <a:pt x="7241858" y="2624455"/>
                </a:lnTo>
                <a:lnTo>
                  <a:pt x="7242810" y="2626678"/>
                </a:lnTo>
                <a:lnTo>
                  <a:pt x="7244080" y="2629218"/>
                </a:lnTo>
                <a:lnTo>
                  <a:pt x="7244715" y="2632710"/>
                </a:lnTo>
                <a:lnTo>
                  <a:pt x="7245032" y="2635885"/>
                </a:lnTo>
                <a:lnTo>
                  <a:pt x="7245032" y="2639378"/>
                </a:lnTo>
                <a:lnTo>
                  <a:pt x="7245032" y="2652713"/>
                </a:lnTo>
                <a:lnTo>
                  <a:pt x="7245985" y="2694305"/>
                </a:lnTo>
                <a:lnTo>
                  <a:pt x="7246302" y="2736215"/>
                </a:lnTo>
                <a:lnTo>
                  <a:pt x="7245985" y="2819718"/>
                </a:lnTo>
                <a:lnTo>
                  <a:pt x="7249478" y="2820988"/>
                </a:lnTo>
                <a:lnTo>
                  <a:pt x="7252652" y="2820988"/>
                </a:lnTo>
                <a:lnTo>
                  <a:pt x="7255510" y="2820670"/>
                </a:lnTo>
                <a:lnTo>
                  <a:pt x="7258050" y="2819718"/>
                </a:lnTo>
                <a:lnTo>
                  <a:pt x="7260590" y="2818765"/>
                </a:lnTo>
                <a:lnTo>
                  <a:pt x="7263448" y="2817178"/>
                </a:lnTo>
                <a:lnTo>
                  <a:pt x="7267892" y="2813050"/>
                </a:lnTo>
                <a:lnTo>
                  <a:pt x="7272020" y="2809240"/>
                </a:lnTo>
                <a:lnTo>
                  <a:pt x="7276465" y="2805430"/>
                </a:lnTo>
                <a:lnTo>
                  <a:pt x="7279005" y="2803843"/>
                </a:lnTo>
                <a:lnTo>
                  <a:pt x="7281545" y="2802890"/>
                </a:lnTo>
                <a:lnTo>
                  <a:pt x="7284085" y="2801938"/>
                </a:lnTo>
                <a:lnTo>
                  <a:pt x="7287260" y="2801620"/>
                </a:lnTo>
                <a:lnTo>
                  <a:pt x="7291705" y="2806065"/>
                </a:lnTo>
                <a:lnTo>
                  <a:pt x="7292022" y="2805748"/>
                </a:lnTo>
                <a:lnTo>
                  <a:pt x="7287260" y="2801620"/>
                </a:lnTo>
                <a:lnTo>
                  <a:pt x="7290118" y="2795905"/>
                </a:lnTo>
                <a:lnTo>
                  <a:pt x="7292975" y="2790825"/>
                </a:lnTo>
                <a:lnTo>
                  <a:pt x="7296468" y="2786063"/>
                </a:lnTo>
                <a:lnTo>
                  <a:pt x="7300278" y="2781300"/>
                </a:lnTo>
                <a:lnTo>
                  <a:pt x="7303770" y="2776855"/>
                </a:lnTo>
                <a:lnTo>
                  <a:pt x="7307580" y="2772093"/>
                </a:lnTo>
                <a:lnTo>
                  <a:pt x="7311708" y="2768283"/>
                </a:lnTo>
                <a:lnTo>
                  <a:pt x="7316152" y="2764473"/>
                </a:lnTo>
                <a:lnTo>
                  <a:pt x="7320598" y="2760663"/>
                </a:lnTo>
                <a:lnTo>
                  <a:pt x="7325042" y="2756853"/>
                </a:lnTo>
                <a:lnTo>
                  <a:pt x="7330122" y="2753995"/>
                </a:lnTo>
                <a:lnTo>
                  <a:pt x="7335202" y="2750503"/>
                </a:lnTo>
                <a:lnTo>
                  <a:pt x="7340282" y="2747963"/>
                </a:lnTo>
                <a:lnTo>
                  <a:pt x="7345998" y="2745423"/>
                </a:lnTo>
                <a:lnTo>
                  <a:pt x="7351712" y="2743200"/>
                </a:lnTo>
                <a:lnTo>
                  <a:pt x="7357428" y="2740978"/>
                </a:lnTo>
                <a:lnTo>
                  <a:pt x="7372350" y="2729548"/>
                </a:lnTo>
                <a:lnTo>
                  <a:pt x="7377748" y="2725738"/>
                </a:lnTo>
                <a:lnTo>
                  <a:pt x="7382828" y="2722245"/>
                </a:lnTo>
                <a:lnTo>
                  <a:pt x="7387590" y="2719388"/>
                </a:lnTo>
                <a:lnTo>
                  <a:pt x="7392988" y="2716530"/>
                </a:lnTo>
                <a:lnTo>
                  <a:pt x="7398068" y="2714308"/>
                </a:lnTo>
                <a:lnTo>
                  <a:pt x="7403465" y="2712085"/>
                </a:lnTo>
                <a:lnTo>
                  <a:pt x="7408862" y="2709545"/>
                </a:lnTo>
                <a:lnTo>
                  <a:pt x="7414260" y="2708275"/>
                </a:lnTo>
                <a:lnTo>
                  <a:pt x="7419658" y="2706688"/>
                </a:lnTo>
                <a:lnTo>
                  <a:pt x="7425055" y="2705735"/>
                </a:lnTo>
                <a:lnTo>
                  <a:pt x="7435850" y="2703513"/>
                </a:lnTo>
                <a:lnTo>
                  <a:pt x="7446962" y="2702243"/>
                </a:lnTo>
                <a:lnTo>
                  <a:pt x="7458075" y="2701925"/>
                </a:lnTo>
                <a:lnTo>
                  <a:pt x="7469188" y="2701608"/>
                </a:lnTo>
                <a:lnTo>
                  <a:pt x="7480618" y="2701608"/>
                </a:lnTo>
                <a:lnTo>
                  <a:pt x="7503160" y="2702560"/>
                </a:lnTo>
                <a:lnTo>
                  <a:pt x="7525702" y="2702878"/>
                </a:lnTo>
                <a:lnTo>
                  <a:pt x="7536815" y="2702878"/>
                </a:lnTo>
                <a:lnTo>
                  <a:pt x="7548245" y="2702560"/>
                </a:lnTo>
                <a:lnTo>
                  <a:pt x="7559675" y="2702878"/>
                </a:lnTo>
                <a:lnTo>
                  <a:pt x="7571105" y="2702560"/>
                </a:lnTo>
                <a:lnTo>
                  <a:pt x="7594282" y="2701608"/>
                </a:lnTo>
                <a:lnTo>
                  <a:pt x="7605712" y="2700655"/>
                </a:lnTo>
                <a:lnTo>
                  <a:pt x="7617460" y="2700338"/>
                </a:lnTo>
                <a:lnTo>
                  <a:pt x="7628572" y="2700655"/>
                </a:lnTo>
                <a:lnTo>
                  <a:pt x="7639685" y="2701608"/>
                </a:lnTo>
                <a:lnTo>
                  <a:pt x="7645082" y="2702560"/>
                </a:lnTo>
                <a:lnTo>
                  <a:pt x="7650480" y="2703513"/>
                </a:lnTo>
                <a:lnTo>
                  <a:pt x="7655878" y="2704783"/>
                </a:lnTo>
                <a:lnTo>
                  <a:pt x="7660640" y="2706688"/>
                </a:lnTo>
                <a:lnTo>
                  <a:pt x="7665402" y="2708593"/>
                </a:lnTo>
                <a:lnTo>
                  <a:pt x="7670165" y="2710815"/>
                </a:lnTo>
                <a:lnTo>
                  <a:pt x="7674928" y="2713673"/>
                </a:lnTo>
                <a:lnTo>
                  <a:pt x="7679690" y="2716848"/>
                </a:lnTo>
                <a:lnTo>
                  <a:pt x="7684135" y="2720340"/>
                </a:lnTo>
                <a:lnTo>
                  <a:pt x="7688262" y="2724468"/>
                </a:lnTo>
                <a:lnTo>
                  <a:pt x="7692072" y="2728913"/>
                </a:lnTo>
                <a:lnTo>
                  <a:pt x="7695882" y="2734310"/>
                </a:lnTo>
                <a:lnTo>
                  <a:pt x="7699375" y="2739708"/>
                </a:lnTo>
                <a:lnTo>
                  <a:pt x="7702868" y="2745740"/>
                </a:lnTo>
                <a:lnTo>
                  <a:pt x="7706042" y="2752725"/>
                </a:lnTo>
                <a:lnTo>
                  <a:pt x="7708900" y="2760345"/>
                </a:lnTo>
                <a:lnTo>
                  <a:pt x="7711440" y="2755900"/>
                </a:lnTo>
                <a:lnTo>
                  <a:pt x="7714298" y="2752090"/>
                </a:lnTo>
                <a:lnTo>
                  <a:pt x="7717155" y="2749550"/>
                </a:lnTo>
                <a:lnTo>
                  <a:pt x="7720648" y="2747328"/>
                </a:lnTo>
                <a:lnTo>
                  <a:pt x="7723822" y="2745423"/>
                </a:lnTo>
                <a:lnTo>
                  <a:pt x="7727315" y="2744470"/>
                </a:lnTo>
                <a:lnTo>
                  <a:pt x="7730808" y="2743518"/>
                </a:lnTo>
                <a:lnTo>
                  <a:pt x="7734618" y="2743200"/>
                </a:lnTo>
                <a:lnTo>
                  <a:pt x="7738428" y="2743200"/>
                </a:lnTo>
                <a:lnTo>
                  <a:pt x="7742555" y="2743200"/>
                </a:lnTo>
                <a:lnTo>
                  <a:pt x="7750175" y="2743835"/>
                </a:lnTo>
                <a:lnTo>
                  <a:pt x="7758112" y="2744788"/>
                </a:lnTo>
                <a:lnTo>
                  <a:pt x="7761922" y="2744788"/>
                </a:lnTo>
                <a:lnTo>
                  <a:pt x="7765415" y="2744788"/>
                </a:lnTo>
                <a:lnTo>
                  <a:pt x="7770495" y="2746058"/>
                </a:lnTo>
                <a:lnTo>
                  <a:pt x="7773988" y="2747963"/>
                </a:lnTo>
                <a:lnTo>
                  <a:pt x="7777162" y="2749868"/>
                </a:lnTo>
                <a:lnTo>
                  <a:pt x="7779385" y="2752090"/>
                </a:lnTo>
                <a:lnTo>
                  <a:pt x="7780655" y="2754630"/>
                </a:lnTo>
                <a:lnTo>
                  <a:pt x="7781925" y="2757488"/>
                </a:lnTo>
                <a:lnTo>
                  <a:pt x="7782242" y="2760345"/>
                </a:lnTo>
                <a:lnTo>
                  <a:pt x="7782242" y="2763203"/>
                </a:lnTo>
                <a:lnTo>
                  <a:pt x="7781925" y="2766378"/>
                </a:lnTo>
                <a:lnTo>
                  <a:pt x="7781608" y="2769235"/>
                </a:lnTo>
                <a:lnTo>
                  <a:pt x="7780020" y="2775585"/>
                </a:lnTo>
                <a:lnTo>
                  <a:pt x="7779068" y="2781935"/>
                </a:lnTo>
                <a:lnTo>
                  <a:pt x="7779068" y="2784793"/>
                </a:lnTo>
                <a:lnTo>
                  <a:pt x="7779068" y="2787968"/>
                </a:lnTo>
                <a:lnTo>
                  <a:pt x="7777798" y="2798445"/>
                </a:lnTo>
                <a:lnTo>
                  <a:pt x="7777162" y="2809240"/>
                </a:lnTo>
                <a:lnTo>
                  <a:pt x="7777162" y="2819718"/>
                </a:lnTo>
                <a:lnTo>
                  <a:pt x="7777480" y="2830513"/>
                </a:lnTo>
                <a:lnTo>
                  <a:pt x="7778432" y="2852103"/>
                </a:lnTo>
                <a:lnTo>
                  <a:pt x="7779702" y="2873693"/>
                </a:lnTo>
                <a:lnTo>
                  <a:pt x="7780020" y="2884170"/>
                </a:lnTo>
                <a:lnTo>
                  <a:pt x="7780020" y="2894965"/>
                </a:lnTo>
                <a:lnTo>
                  <a:pt x="7779385" y="2905760"/>
                </a:lnTo>
                <a:lnTo>
                  <a:pt x="7778432" y="2916555"/>
                </a:lnTo>
                <a:lnTo>
                  <a:pt x="7776845" y="2927350"/>
                </a:lnTo>
                <a:lnTo>
                  <a:pt x="7773988" y="2937828"/>
                </a:lnTo>
                <a:lnTo>
                  <a:pt x="7772718" y="2943225"/>
                </a:lnTo>
                <a:lnTo>
                  <a:pt x="7770812" y="2948305"/>
                </a:lnTo>
                <a:lnTo>
                  <a:pt x="7768590" y="2953385"/>
                </a:lnTo>
                <a:lnTo>
                  <a:pt x="7766368" y="2958783"/>
                </a:lnTo>
                <a:lnTo>
                  <a:pt x="7751762" y="3001010"/>
                </a:lnTo>
                <a:lnTo>
                  <a:pt x="7753032" y="3006725"/>
                </a:lnTo>
                <a:lnTo>
                  <a:pt x="7753668" y="3011805"/>
                </a:lnTo>
                <a:lnTo>
                  <a:pt x="7753985" y="3017203"/>
                </a:lnTo>
                <a:lnTo>
                  <a:pt x="7754302" y="3021965"/>
                </a:lnTo>
                <a:lnTo>
                  <a:pt x="7754620" y="3027045"/>
                </a:lnTo>
                <a:lnTo>
                  <a:pt x="7754302" y="3032125"/>
                </a:lnTo>
                <a:lnTo>
                  <a:pt x="7753668" y="3041333"/>
                </a:lnTo>
                <a:lnTo>
                  <a:pt x="7751762" y="3050223"/>
                </a:lnTo>
                <a:lnTo>
                  <a:pt x="7749540" y="3058795"/>
                </a:lnTo>
                <a:lnTo>
                  <a:pt x="7746048" y="3067368"/>
                </a:lnTo>
                <a:lnTo>
                  <a:pt x="7742555" y="3075623"/>
                </a:lnTo>
                <a:lnTo>
                  <a:pt x="7738110" y="3083878"/>
                </a:lnTo>
                <a:lnTo>
                  <a:pt x="7733030" y="3091498"/>
                </a:lnTo>
                <a:lnTo>
                  <a:pt x="7727950" y="3099435"/>
                </a:lnTo>
                <a:lnTo>
                  <a:pt x="7721918" y="3107373"/>
                </a:lnTo>
                <a:lnTo>
                  <a:pt x="7710170" y="3123248"/>
                </a:lnTo>
                <a:lnTo>
                  <a:pt x="7696518" y="3140075"/>
                </a:lnTo>
                <a:lnTo>
                  <a:pt x="7662862" y="3183255"/>
                </a:lnTo>
                <a:lnTo>
                  <a:pt x="7628572" y="3226435"/>
                </a:lnTo>
                <a:lnTo>
                  <a:pt x="7594282" y="3269933"/>
                </a:lnTo>
                <a:lnTo>
                  <a:pt x="7577138" y="3291840"/>
                </a:lnTo>
                <a:lnTo>
                  <a:pt x="7560945" y="3313748"/>
                </a:lnTo>
                <a:lnTo>
                  <a:pt x="7538085" y="3344228"/>
                </a:lnTo>
                <a:lnTo>
                  <a:pt x="7515860" y="3374708"/>
                </a:lnTo>
                <a:lnTo>
                  <a:pt x="7493000" y="3405505"/>
                </a:lnTo>
                <a:lnTo>
                  <a:pt x="7481252" y="3420110"/>
                </a:lnTo>
                <a:lnTo>
                  <a:pt x="7469188" y="3434715"/>
                </a:lnTo>
                <a:lnTo>
                  <a:pt x="7456805" y="3449320"/>
                </a:lnTo>
                <a:lnTo>
                  <a:pt x="7444740" y="3463290"/>
                </a:lnTo>
                <a:lnTo>
                  <a:pt x="7431722" y="3477260"/>
                </a:lnTo>
                <a:lnTo>
                  <a:pt x="7418070" y="3490595"/>
                </a:lnTo>
                <a:lnTo>
                  <a:pt x="7404100" y="3503613"/>
                </a:lnTo>
                <a:lnTo>
                  <a:pt x="7389495" y="3515995"/>
                </a:lnTo>
                <a:lnTo>
                  <a:pt x="7374572" y="3527743"/>
                </a:lnTo>
                <a:lnTo>
                  <a:pt x="7366952" y="3533775"/>
                </a:lnTo>
                <a:lnTo>
                  <a:pt x="7358698" y="3539490"/>
                </a:lnTo>
                <a:lnTo>
                  <a:pt x="7344092" y="3568383"/>
                </a:lnTo>
                <a:lnTo>
                  <a:pt x="7339012" y="3581400"/>
                </a:lnTo>
                <a:lnTo>
                  <a:pt x="7332980" y="3594100"/>
                </a:lnTo>
                <a:lnTo>
                  <a:pt x="7326312" y="3606483"/>
                </a:lnTo>
                <a:lnTo>
                  <a:pt x="7319645" y="3618548"/>
                </a:lnTo>
                <a:lnTo>
                  <a:pt x="7312025" y="3630295"/>
                </a:lnTo>
                <a:lnTo>
                  <a:pt x="7304405" y="3641725"/>
                </a:lnTo>
                <a:lnTo>
                  <a:pt x="7296150" y="3652838"/>
                </a:lnTo>
                <a:lnTo>
                  <a:pt x="7287895" y="3663633"/>
                </a:lnTo>
                <a:lnTo>
                  <a:pt x="7279005" y="3674428"/>
                </a:lnTo>
                <a:lnTo>
                  <a:pt x="7270432" y="3685223"/>
                </a:lnTo>
                <a:lnTo>
                  <a:pt x="7252018" y="3706178"/>
                </a:lnTo>
                <a:lnTo>
                  <a:pt x="7233602" y="3726815"/>
                </a:lnTo>
                <a:lnTo>
                  <a:pt x="7215188" y="3747770"/>
                </a:lnTo>
                <a:lnTo>
                  <a:pt x="7212330" y="3751263"/>
                </a:lnTo>
                <a:lnTo>
                  <a:pt x="7208838" y="3754120"/>
                </a:lnTo>
                <a:lnTo>
                  <a:pt x="7201535" y="3759835"/>
                </a:lnTo>
                <a:lnTo>
                  <a:pt x="7193598" y="3765550"/>
                </a:lnTo>
                <a:lnTo>
                  <a:pt x="7190422" y="3768725"/>
                </a:lnTo>
                <a:lnTo>
                  <a:pt x="7186930" y="3771900"/>
                </a:lnTo>
                <a:lnTo>
                  <a:pt x="7184390" y="3775393"/>
                </a:lnTo>
                <a:lnTo>
                  <a:pt x="7182168" y="3779203"/>
                </a:lnTo>
                <a:lnTo>
                  <a:pt x="7180580" y="3782695"/>
                </a:lnTo>
                <a:lnTo>
                  <a:pt x="7179945" y="3784918"/>
                </a:lnTo>
                <a:lnTo>
                  <a:pt x="7179945" y="3787140"/>
                </a:lnTo>
                <a:lnTo>
                  <a:pt x="7179945" y="3789363"/>
                </a:lnTo>
                <a:lnTo>
                  <a:pt x="7179945" y="3791585"/>
                </a:lnTo>
                <a:lnTo>
                  <a:pt x="7180262" y="3794443"/>
                </a:lnTo>
                <a:lnTo>
                  <a:pt x="7181215" y="3796983"/>
                </a:lnTo>
                <a:lnTo>
                  <a:pt x="7182168" y="3799523"/>
                </a:lnTo>
                <a:lnTo>
                  <a:pt x="7183755" y="3802380"/>
                </a:lnTo>
                <a:lnTo>
                  <a:pt x="7186930" y="3808730"/>
                </a:lnTo>
                <a:lnTo>
                  <a:pt x="7192962" y="3809365"/>
                </a:lnTo>
                <a:lnTo>
                  <a:pt x="7198678" y="3810000"/>
                </a:lnTo>
                <a:lnTo>
                  <a:pt x="7204392" y="3810318"/>
                </a:lnTo>
                <a:lnTo>
                  <a:pt x="7210108" y="3810635"/>
                </a:lnTo>
                <a:lnTo>
                  <a:pt x="7212965" y="3810318"/>
                </a:lnTo>
                <a:lnTo>
                  <a:pt x="7215822" y="3810000"/>
                </a:lnTo>
                <a:lnTo>
                  <a:pt x="7218680" y="3809365"/>
                </a:lnTo>
                <a:lnTo>
                  <a:pt x="7221220" y="3808413"/>
                </a:lnTo>
                <a:lnTo>
                  <a:pt x="7223760" y="3806825"/>
                </a:lnTo>
                <a:lnTo>
                  <a:pt x="7225982" y="3805238"/>
                </a:lnTo>
                <a:lnTo>
                  <a:pt x="7228840" y="3803333"/>
                </a:lnTo>
                <a:lnTo>
                  <a:pt x="7231062" y="3800793"/>
                </a:lnTo>
                <a:lnTo>
                  <a:pt x="7234555" y="3796030"/>
                </a:lnTo>
                <a:lnTo>
                  <a:pt x="7238048" y="3791585"/>
                </a:lnTo>
                <a:lnTo>
                  <a:pt x="7242175" y="3788093"/>
                </a:lnTo>
                <a:lnTo>
                  <a:pt x="7245985" y="3784600"/>
                </a:lnTo>
                <a:lnTo>
                  <a:pt x="7249795" y="3781425"/>
                </a:lnTo>
                <a:lnTo>
                  <a:pt x="7254240" y="3778568"/>
                </a:lnTo>
                <a:lnTo>
                  <a:pt x="7259002" y="3776028"/>
                </a:lnTo>
                <a:lnTo>
                  <a:pt x="7263448" y="3773805"/>
                </a:lnTo>
                <a:lnTo>
                  <a:pt x="7267892" y="3771900"/>
                </a:lnTo>
                <a:lnTo>
                  <a:pt x="7272655" y="3770630"/>
                </a:lnTo>
                <a:lnTo>
                  <a:pt x="7277418" y="3769043"/>
                </a:lnTo>
                <a:lnTo>
                  <a:pt x="7282180" y="3768408"/>
                </a:lnTo>
                <a:lnTo>
                  <a:pt x="7287260" y="3767773"/>
                </a:lnTo>
                <a:lnTo>
                  <a:pt x="7292340" y="3767455"/>
                </a:lnTo>
                <a:lnTo>
                  <a:pt x="7297738" y="3767455"/>
                </a:lnTo>
                <a:lnTo>
                  <a:pt x="7302500" y="3768408"/>
                </a:lnTo>
                <a:lnTo>
                  <a:pt x="7307580" y="3769043"/>
                </a:lnTo>
                <a:lnTo>
                  <a:pt x="7312978" y="3769995"/>
                </a:lnTo>
                <a:lnTo>
                  <a:pt x="7318058" y="3771583"/>
                </a:lnTo>
                <a:lnTo>
                  <a:pt x="7323138" y="3773488"/>
                </a:lnTo>
                <a:lnTo>
                  <a:pt x="7328535" y="3775710"/>
                </a:lnTo>
                <a:lnTo>
                  <a:pt x="7333615" y="3777933"/>
                </a:lnTo>
                <a:lnTo>
                  <a:pt x="7339012" y="3780790"/>
                </a:lnTo>
                <a:lnTo>
                  <a:pt x="7344092" y="3784283"/>
                </a:lnTo>
                <a:lnTo>
                  <a:pt x="7349490" y="3787775"/>
                </a:lnTo>
                <a:lnTo>
                  <a:pt x="7354252" y="3791585"/>
                </a:lnTo>
                <a:lnTo>
                  <a:pt x="7359332" y="3795713"/>
                </a:lnTo>
                <a:lnTo>
                  <a:pt x="7364095" y="3800793"/>
                </a:lnTo>
                <a:lnTo>
                  <a:pt x="7369175" y="3805555"/>
                </a:lnTo>
                <a:lnTo>
                  <a:pt x="7373938" y="3810635"/>
                </a:lnTo>
                <a:lnTo>
                  <a:pt x="7378382" y="3816668"/>
                </a:lnTo>
                <a:lnTo>
                  <a:pt x="7383145" y="3822700"/>
                </a:lnTo>
                <a:lnTo>
                  <a:pt x="7386638" y="3826828"/>
                </a:lnTo>
                <a:lnTo>
                  <a:pt x="7389812" y="3830320"/>
                </a:lnTo>
                <a:lnTo>
                  <a:pt x="7392988" y="3833495"/>
                </a:lnTo>
                <a:lnTo>
                  <a:pt x="7396162" y="3835718"/>
                </a:lnTo>
                <a:lnTo>
                  <a:pt x="7399338" y="3837623"/>
                </a:lnTo>
                <a:lnTo>
                  <a:pt x="7402512" y="3838893"/>
                </a:lnTo>
                <a:lnTo>
                  <a:pt x="7405688" y="3839845"/>
                </a:lnTo>
                <a:lnTo>
                  <a:pt x="7408545" y="3840480"/>
                </a:lnTo>
                <a:lnTo>
                  <a:pt x="7411720" y="3840480"/>
                </a:lnTo>
                <a:lnTo>
                  <a:pt x="7414895" y="3840480"/>
                </a:lnTo>
                <a:lnTo>
                  <a:pt x="7420928" y="3840480"/>
                </a:lnTo>
                <a:lnTo>
                  <a:pt x="7427278" y="3840163"/>
                </a:lnTo>
                <a:lnTo>
                  <a:pt x="7433945" y="3840480"/>
                </a:lnTo>
                <a:lnTo>
                  <a:pt x="7444740" y="3833813"/>
                </a:lnTo>
                <a:lnTo>
                  <a:pt x="7455218" y="3827780"/>
                </a:lnTo>
                <a:lnTo>
                  <a:pt x="7466012" y="3821748"/>
                </a:lnTo>
                <a:lnTo>
                  <a:pt x="7476808" y="3816668"/>
                </a:lnTo>
                <a:lnTo>
                  <a:pt x="7487920" y="3811905"/>
                </a:lnTo>
                <a:lnTo>
                  <a:pt x="7498715" y="3807460"/>
                </a:lnTo>
                <a:lnTo>
                  <a:pt x="7509828" y="3803333"/>
                </a:lnTo>
                <a:lnTo>
                  <a:pt x="7520940" y="3799205"/>
                </a:lnTo>
                <a:lnTo>
                  <a:pt x="7532052" y="3795713"/>
                </a:lnTo>
                <a:lnTo>
                  <a:pt x="7543800" y="3792855"/>
                </a:lnTo>
                <a:lnTo>
                  <a:pt x="7554912" y="3789998"/>
                </a:lnTo>
                <a:lnTo>
                  <a:pt x="7566342" y="3787140"/>
                </a:lnTo>
                <a:lnTo>
                  <a:pt x="7577772" y="3784918"/>
                </a:lnTo>
                <a:lnTo>
                  <a:pt x="7589202" y="3783013"/>
                </a:lnTo>
                <a:lnTo>
                  <a:pt x="7600632" y="3781425"/>
                </a:lnTo>
                <a:lnTo>
                  <a:pt x="7612698" y="3779838"/>
                </a:lnTo>
                <a:lnTo>
                  <a:pt x="7635558" y="3777615"/>
                </a:lnTo>
                <a:lnTo>
                  <a:pt x="7659052" y="3776028"/>
                </a:lnTo>
                <a:lnTo>
                  <a:pt x="7682548" y="3775393"/>
                </a:lnTo>
                <a:lnTo>
                  <a:pt x="7706042" y="3775393"/>
                </a:lnTo>
                <a:lnTo>
                  <a:pt x="7729538" y="3775393"/>
                </a:lnTo>
                <a:lnTo>
                  <a:pt x="7753032" y="3776028"/>
                </a:lnTo>
                <a:lnTo>
                  <a:pt x="7799705" y="3777933"/>
                </a:lnTo>
                <a:lnTo>
                  <a:pt x="7806372" y="3777933"/>
                </a:lnTo>
                <a:lnTo>
                  <a:pt x="7812722" y="3777615"/>
                </a:lnTo>
                <a:lnTo>
                  <a:pt x="7819072" y="3777298"/>
                </a:lnTo>
                <a:lnTo>
                  <a:pt x="7825105" y="3776028"/>
                </a:lnTo>
                <a:lnTo>
                  <a:pt x="7830820" y="3775075"/>
                </a:lnTo>
                <a:lnTo>
                  <a:pt x="7835900" y="3773488"/>
                </a:lnTo>
                <a:lnTo>
                  <a:pt x="7840980" y="3771583"/>
                </a:lnTo>
                <a:lnTo>
                  <a:pt x="7846060" y="3769678"/>
                </a:lnTo>
                <a:lnTo>
                  <a:pt x="7850822" y="3767455"/>
                </a:lnTo>
                <a:lnTo>
                  <a:pt x="7855268" y="3765233"/>
                </a:lnTo>
                <a:lnTo>
                  <a:pt x="7859712" y="3762693"/>
                </a:lnTo>
                <a:lnTo>
                  <a:pt x="7863840" y="3759835"/>
                </a:lnTo>
                <a:lnTo>
                  <a:pt x="7872095" y="3753803"/>
                </a:lnTo>
                <a:lnTo>
                  <a:pt x="7879398" y="3747453"/>
                </a:lnTo>
                <a:lnTo>
                  <a:pt x="7887018" y="3740785"/>
                </a:lnTo>
                <a:lnTo>
                  <a:pt x="7894002" y="3733800"/>
                </a:lnTo>
                <a:lnTo>
                  <a:pt x="7900988" y="3726815"/>
                </a:lnTo>
                <a:lnTo>
                  <a:pt x="7908290" y="3720148"/>
                </a:lnTo>
                <a:lnTo>
                  <a:pt x="7915592" y="3713480"/>
                </a:lnTo>
                <a:lnTo>
                  <a:pt x="7923530" y="3707448"/>
                </a:lnTo>
                <a:lnTo>
                  <a:pt x="7931468" y="3702368"/>
                </a:lnTo>
                <a:lnTo>
                  <a:pt x="7935595" y="3699828"/>
                </a:lnTo>
                <a:lnTo>
                  <a:pt x="7940040" y="3697605"/>
                </a:lnTo>
                <a:lnTo>
                  <a:pt x="7943215" y="3693795"/>
                </a:lnTo>
                <a:lnTo>
                  <a:pt x="7946072" y="3689985"/>
                </a:lnTo>
                <a:lnTo>
                  <a:pt x="7948930" y="3686810"/>
                </a:lnTo>
                <a:lnTo>
                  <a:pt x="7952422" y="3683318"/>
                </a:lnTo>
                <a:lnTo>
                  <a:pt x="7955915" y="3680778"/>
                </a:lnTo>
                <a:lnTo>
                  <a:pt x="7959090" y="3677920"/>
                </a:lnTo>
                <a:lnTo>
                  <a:pt x="7962582" y="3675698"/>
                </a:lnTo>
                <a:lnTo>
                  <a:pt x="7966075" y="3673475"/>
                </a:lnTo>
                <a:lnTo>
                  <a:pt x="7973695" y="3669665"/>
                </a:lnTo>
                <a:lnTo>
                  <a:pt x="7980998" y="3666808"/>
                </a:lnTo>
                <a:lnTo>
                  <a:pt x="7988935" y="3663950"/>
                </a:lnTo>
                <a:lnTo>
                  <a:pt x="7996872" y="3662045"/>
                </a:lnTo>
                <a:lnTo>
                  <a:pt x="8004810" y="3661093"/>
                </a:lnTo>
                <a:lnTo>
                  <a:pt x="8013065" y="3660458"/>
                </a:lnTo>
                <a:lnTo>
                  <a:pt x="8021638" y="3659505"/>
                </a:lnTo>
                <a:lnTo>
                  <a:pt x="8029892" y="3659188"/>
                </a:lnTo>
                <a:lnTo>
                  <a:pt x="8046720" y="3658870"/>
                </a:lnTo>
                <a:lnTo>
                  <a:pt x="8062912" y="3658553"/>
                </a:lnTo>
                <a:lnTo>
                  <a:pt x="8084185" y="3657283"/>
                </a:lnTo>
                <a:lnTo>
                  <a:pt x="8105775" y="3656965"/>
                </a:lnTo>
                <a:lnTo>
                  <a:pt x="8127682" y="3656648"/>
                </a:lnTo>
                <a:lnTo>
                  <a:pt x="8149272" y="3656965"/>
                </a:lnTo>
                <a:lnTo>
                  <a:pt x="8160068" y="3657283"/>
                </a:lnTo>
                <a:lnTo>
                  <a:pt x="8170545" y="3658235"/>
                </a:lnTo>
                <a:lnTo>
                  <a:pt x="8181340" y="3659188"/>
                </a:lnTo>
                <a:lnTo>
                  <a:pt x="8191818" y="3660775"/>
                </a:lnTo>
                <a:lnTo>
                  <a:pt x="8202295" y="3662045"/>
                </a:lnTo>
                <a:lnTo>
                  <a:pt x="8212138" y="3664268"/>
                </a:lnTo>
                <a:lnTo>
                  <a:pt x="8222298" y="3667125"/>
                </a:lnTo>
                <a:lnTo>
                  <a:pt x="8232140" y="3669983"/>
                </a:lnTo>
                <a:lnTo>
                  <a:pt x="8239125" y="3672205"/>
                </a:lnTo>
                <a:lnTo>
                  <a:pt x="8246110" y="3675063"/>
                </a:lnTo>
                <a:lnTo>
                  <a:pt x="8260080" y="3681095"/>
                </a:lnTo>
                <a:lnTo>
                  <a:pt x="8288020" y="3694113"/>
                </a:lnTo>
                <a:lnTo>
                  <a:pt x="8301990" y="3700145"/>
                </a:lnTo>
                <a:lnTo>
                  <a:pt x="8308975" y="3703003"/>
                </a:lnTo>
                <a:lnTo>
                  <a:pt x="8316595" y="3705860"/>
                </a:lnTo>
                <a:lnTo>
                  <a:pt x="8323898" y="3708083"/>
                </a:lnTo>
                <a:lnTo>
                  <a:pt x="8331835" y="3710305"/>
                </a:lnTo>
                <a:lnTo>
                  <a:pt x="8339772" y="3711575"/>
                </a:lnTo>
                <a:lnTo>
                  <a:pt x="8347392" y="3713163"/>
                </a:lnTo>
                <a:lnTo>
                  <a:pt x="8350568" y="3713798"/>
                </a:lnTo>
                <a:lnTo>
                  <a:pt x="8352790" y="3715068"/>
                </a:lnTo>
                <a:lnTo>
                  <a:pt x="8354378" y="3716655"/>
                </a:lnTo>
                <a:lnTo>
                  <a:pt x="8355648" y="3718243"/>
                </a:lnTo>
                <a:lnTo>
                  <a:pt x="8356282" y="3721100"/>
                </a:lnTo>
                <a:lnTo>
                  <a:pt x="8356282" y="3723640"/>
                </a:lnTo>
                <a:lnTo>
                  <a:pt x="8355965" y="3726498"/>
                </a:lnTo>
                <a:lnTo>
                  <a:pt x="8355648" y="3729673"/>
                </a:lnTo>
                <a:lnTo>
                  <a:pt x="8353425" y="3736340"/>
                </a:lnTo>
                <a:lnTo>
                  <a:pt x="8350885" y="3743008"/>
                </a:lnTo>
                <a:lnTo>
                  <a:pt x="8345170" y="3755390"/>
                </a:lnTo>
                <a:lnTo>
                  <a:pt x="8344218" y="3764915"/>
                </a:lnTo>
                <a:lnTo>
                  <a:pt x="8343265" y="3774440"/>
                </a:lnTo>
                <a:lnTo>
                  <a:pt x="8343265" y="3784600"/>
                </a:lnTo>
                <a:lnTo>
                  <a:pt x="8343582" y="3794443"/>
                </a:lnTo>
                <a:lnTo>
                  <a:pt x="8344852" y="3814128"/>
                </a:lnTo>
                <a:lnTo>
                  <a:pt x="8346440" y="3834130"/>
                </a:lnTo>
                <a:lnTo>
                  <a:pt x="8346758" y="3843973"/>
                </a:lnTo>
                <a:lnTo>
                  <a:pt x="8346758" y="3853815"/>
                </a:lnTo>
                <a:lnTo>
                  <a:pt x="8346758" y="3863658"/>
                </a:lnTo>
                <a:lnTo>
                  <a:pt x="8345488" y="3873183"/>
                </a:lnTo>
                <a:lnTo>
                  <a:pt x="8344218" y="3883343"/>
                </a:lnTo>
                <a:lnTo>
                  <a:pt x="8341995" y="3892868"/>
                </a:lnTo>
                <a:lnTo>
                  <a:pt x="8340408" y="3897948"/>
                </a:lnTo>
                <a:lnTo>
                  <a:pt x="8338502" y="3902710"/>
                </a:lnTo>
                <a:lnTo>
                  <a:pt x="8336598" y="3907473"/>
                </a:lnTo>
                <a:lnTo>
                  <a:pt x="8334058" y="3911918"/>
                </a:lnTo>
                <a:lnTo>
                  <a:pt x="8330565" y="3924935"/>
                </a:lnTo>
                <a:lnTo>
                  <a:pt x="8323898" y="3944303"/>
                </a:lnTo>
                <a:lnTo>
                  <a:pt x="8318500" y="3961130"/>
                </a:lnTo>
                <a:lnTo>
                  <a:pt x="8313420" y="3976053"/>
                </a:lnTo>
                <a:lnTo>
                  <a:pt x="8310562" y="3988118"/>
                </a:lnTo>
                <a:lnTo>
                  <a:pt x="8309610" y="3993833"/>
                </a:lnTo>
                <a:lnTo>
                  <a:pt x="8308340" y="3998913"/>
                </a:lnTo>
                <a:lnTo>
                  <a:pt x="8308022" y="4003358"/>
                </a:lnTo>
                <a:lnTo>
                  <a:pt x="8308022" y="4008120"/>
                </a:lnTo>
                <a:lnTo>
                  <a:pt x="8308340" y="4011613"/>
                </a:lnTo>
                <a:lnTo>
                  <a:pt x="8309610" y="4015105"/>
                </a:lnTo>
                <a:lnTo>
                  <a:pt x="8310562" y="4018280"/>
                </a:lnTo>
                <a:lnTo>
                  <a:pt x="8312150" y="4021138"/>
                </a:lnTo>
                <a:lnTo>
                  <a:pt x="8314372" y="4023360"/>
                </a:lnTo>
                <a:lnTo>
                  <a:pt x="8316912" y="4025583"/>
                </a:lnTo>
                <a:lnTo>
                  <a:pt x="8320405" y="4027488"/>
                </a:lnTo>
                <a:lnTo>
                  <a:pt x="8323580" y="4028758"/>
                </a:lnTo>
                <a:lnTo>
                  <a:pt x="8328025" y="4030345"/>
                </a:lnTo>
                <a:lnTo>
                  <a:pt x="8332470" y="4031298"/>
                </a:lnTo>
                <a:lnTo>
                  <a:pt x="8337868" y="4032568"/>
                </a:lnTo>
                <a:lnTo>
                  <a:pt x="8343582" y="4033203"/>
                </a:lnTo>
                <a:lnTo>
                  <a:pt x="8357235" y="4034155"/>
                </a:lnTo>
                <a:lnTo>
                  <a:pt x="8373110" y="4034790"/>
                </a:lnTo>
                <a:lnTo>
                  <a:pt x="8412480" y="4035108"/>
                </a:lnTo>
                <a:lnTo>
                  <a:pt x="8424862" y="4035743"/>
                </a:lnTo>
                <a:lnTo>
                  <a:pt x="8437245" y="4036695"/>
                </a:lnTo>
                <a:lnTo>
                  <a:pt x="8461692" y="4039235"/>
                </a:lnTo>
                <a:lnTo>
                  <a:pt x="8475980" y="4039870"/>
                </a:lnTo>
                <a:lnTo>
                  <a:pt x="8482648" y="4040505"/>
                </a:lnTo>
                <a:lnTo>
                  <a:pt x="8489315" y="4041458"/>
                </a:lnTo>
                <a:lnTo>
                  <a:pt x="8495348" y="4042728"/>
                </a:lnTo>
                <a:lnTo>
                  <a:pt x="8501698" y="4044315"/>
                </a:lnTo>
                <a:lnTo>
                  <a:pt x="8507095" y="4046538"/>
                </a:lnTo>
                <a:lnTo>
                  <a:pt x="8512492" y="4049395"/>
                </a:lnTo>
                <a:lnTo>
                  <a:pt x="8517255" y="4052253"/>
                </a:lnTo>
                <a:lnTo>
                  <a:pt x="8521382" y="4056063"/>
                </a:lnTo>
                <a:lnTo>
                  <a:pt x="8525510" y="4060508"/>
                </a:lnTo>
                <a:lnTo>
                  <a:pt x="8528368" y="4065588"/>
                </a:lnTo>
                <a:lnTo>
                  <a:pt x="8531225" y="4071303"/>
                </a:lnTo>
                <a:lnTo>
                  <a:pt x="8533130" y="4077970"/>
                </a:lnTo>
                <a:lnTo>
                  <a:pt x="8534718" y="4085273"/>
                </a:lnTo>
                <a:lnTo>
                  <a:pt x="8535352" y="4093845"/>
                </a:lnTo>
                <a:lnTo>
                  <a:pt x="8532178" y="4100513"/>
                </a:lnTo>
                <a:lnTo>
                  <a:pt x="8531225" y="4101148"/>
                </a:lnTo>
                <a:lnTo>
                  <a:pt x="8531860" y="4101148"/>
                </a:lnTo>
                <a:lnTo>
                  <a:pt x="8533130" y="4101465"/>
                </a:lnTo>
                <a:lnTo>
                  <a:pt x="8534400" y="4097655"/>
                </a:lnTo>
                <a:lnTo>
                  <a:pt x="8535352" y="4093845"/>
                </a:lnTo>
                <a:lnTo>
                  <a:pt x="8537892" y="4095115"/>
                </a:lnTo>
                <a:lnTo>
                  <a:pt x="8540432" y="4095750"/>
                </a:lnTo>
                <a:lnTo>
                  <a:pt x="8542972" y="4095750"/>
                </a:lnTo>
                <a:lnTo>
                  <a:pt x="8545195" y="4095750"/>
                </a:lnTo>
                <a:lnTo>
                  <a:pt x="8547418" y="4095433"/>
                </a:lnTo>
                <a:lnTo>
                  <a:pt x="8549640" y="4095115"/>
                </a:lnTo>
                <a:lnTo>
                  <a:pt x="8554402" y="4093210"/>
                </a:lnTo>
                <a:lnTo>
                  <a:pt x="8558530" y="4090670"/>
                </a:lnTo>
                <a:lnTo>
                  <a:pt x="8562975" y="4087495"/>
                </a:lnTo>
                <a:lnTo>
                  <a:pt x="8571548" y="4081145"/>
                </a:lnTo>
                <a:lnTo>
                  <a:pt x="8575992" y="4078288"/>
                </a:lnTo>
                <a:lnTo>
                  <a:pt x="8580438" y="4075748"/>
                </a:lnTo>
                <a:lnTo>
                  <a:pt x="8584565" y="4073843"/>
                </a:lnTo>
                <a:lnTo>
                  <a:pt x="8586788" y="4073525"/>
                </a:lnTo>
                <a:lnTo>
                  <a:pt x="8589010" y="4073208"/>
                </a:lnTo>
                <a:lnTo>
                  <a:pt x="8591550" y="4073208"/>
                </a:lnTo>
                <a:lnTo>
                  <a:pt x="8593772" y="4073525"/>
                </a:lnTo>
                <a:lnTo>
                  <a:pt x="8595995" y="4074160"/>
                </a:lnTo>
                <a:lnTo>
                  <a:pt x="8598218" y="4075430"/>
                </a:lnTo>
                <a:lnTo>
                  <a:pt x="8601075" y="4076700"/>
                </a:lnTo>
                <a:lnTo>
                  <a:pt x="8603298" y="4078923"/>
                </a:lnTo>
                <a:lnTo>
                  <a:pt x="8605838" y="4081145"/>
                </a:lnTo>
                <a:lnTo>
                  <a:pt x="8608060" y="4084320"/>
                </a:lnTo>
                <a:lnTo>
                  <a:pt x="8611870" y="4089083"/>
                </a:lnTo>
                <a:lnTo>
                  <a:pt x="8614728" y="4094480"/>
                </a:lnTo>
                <a:lnTo>
                  <a:pt x="8617268" y="4099243"/>
                </a:lnTo>
                <a:lnTo>
                  <a:pt x="8619490" y="4104323"/>
                </a:lnTo>
                <a:lnTo>
                  <a:pt x="8621078" y="4109720"/>
                </a:lnTo>
                <a:lnTo>
                  <a:pt x="8622030" y="4114800"/>
                </a:lnTo>
                <a:lnTo>
                  <a:pt x="8622982" y="4119880"/>
                </a:lnTo>
                <a:lnTo>
                  <a:pt x="8623300" y="4125278"/>
                </a:lnTo>
                <a:lnTo>
                  <a:pt x="8622982" y="4130358"/>
                </a:lnTo>
                <a:lnTo>
                  <a:pt x="8622030" y="4136073"/>
                </a:lnTo>
                <a:lnTo>
                  <a:pt x="8621078" y="4141153"/>
                </a:lnTo>
                <a:lnTo>
                  <a:pt x="8619490" y="4146868"/>
                </a:lnTo>
                <a:lnTo>
                  <a:pt x="8617268" y="4151948"/>
                </a:lnTo>
                <a:lnTo>
                  <a:pt x="8614728" y="4157345"/>
                </a:lnTo>
                <a:lnTo>
                  <a:pt x="8611870" y="4162425"/>
                </a:lnTo>
                <a:lnTo>
                  <a:pt x="8608060" y="4167505"/>
                </a:lnTo>
                <a:lnTo>
                  <a:pt x="8609648" y="4178300"/>
                </a:lnTo>
                <a:lnTo>
                  <a:pt x="8610600" y="4189095"/>
                </a:lnTo>
                <a:lnTo>
                  <a:pt x="8610918" y="4199890"/>
                </a:lnTo>
                <a:lnTo>
                  <a:pt x="8610918" y="4210685"/>
                </a:lnTo>
                <a:lnTo>
                  <a:pt x="8610600" y="4221480"/>
                </a:lnTo>
                <a:lnTo>
                  <a:pt x="8609965" y="4231958"/>
                </a:lnTo>
                <a:lnTo>
                  <a:pt x="8608378" y="4242753"/>
                </a:lnTo>
                <a:lnTo>
                  <a:pt x="8607425" y="4253230"/>
                </a:lnTo>
                <a:lnTo>
                  <a:pt x="8603615" y="4274185"/>
                </a:lnTo>
                <a:lnTo>
                  <a:pt x="8599805" y="4295458"/>
                </a:lnTo>
                <a:lnTo>
                  <a:pt x="8595995" y="4316095"/>
                </a:lnTo>
                <a:lnTo>
                  <a:pt x="8592820" y="4337368"/>
                </a:lnTo>
                <a:lnTo>
                  <a:pt x="8590598" y="4349433"/>
                </a:lnTo>
                <a:lnTo>
                  <a:pt x="8588058" y="4361180"/>
                </a:lnTo>
                <a:lnTo>
                  <a:pt x="8585200" y="4372610"/>
                </a:lnTo>
                <a:lnTo>
                  <a:pt x="8582342" y="4384358"/>
                </a:lnTo>
                <a:lnTo>
                  <a:pt x="8578850" y="4395788"/>
                </a:lnTo>
                <a:lnTo>
                  <a:pt x="8575675" y="4407218"/>
                </a:lnTo>
                <a:lnTo>
                  <a:pt x="8568690" y="4429760"/>
                </a:lnTo>
                <a:lnTo>
                  <a:pt x="8560435" y="4451985"/>
                </a:lnTo>
                <a:lnTo>
                  <a:pt x="8551545" y="4473893"/>
                </a:lnTo>
                <a:lnTo>
                  <a:pt x="8542020" y="4495483"/>
                </a:lnTo>
                <a:lnTo>
                  <a:pt x="8532178" y="4517073"/>
                </a:lnTo>
                <a:lnTo>
                  <a:pt x="8521700" y="4538345"/>
                </a:lnTo>
                <a:lnTo>
                  <a:pt x="8510588" y="4559300"/>
                </a:lnTo>
                <a:lnTo>
                  <a:pt x="8498840" y="4579938"/>
                </a:lnTo>
                <a:lnTo>
                  <a:pt x="8487092" y="4600575"/>
                </a:lnTo>
                <a:lnTo>
                  <a:pt x="8474710" y="4620895"/>
                </a:lnTo>
                <a:lnTo>
                  <a:pt x="8462328" y="4641533"/>
                </a:lnTo>
                <a:lnTo>
                  <a:pt x="8449310" y="4661535"/>
                </a:lnTo>
                <a:lnTo>
                  <a:pt x="8436292" y="4681538"/>
                </a:lnTo>
                <a:lnTo>
                  <a:pt x="8419782" y="4707255"/>
                </a:lnTo>
                <a:lnTo>
                  <a:pt x="8402002" y="4732973"/>
                </a:lnTo>
                <a:lnTo>
                  <a:pt x="8384540" y="4758373"/>
                </a:lnTo>
                <a:lnTo>
                  <a:pt x="8366442" y="4782820"/>
                </a:lnTo>
                <a:lnTo>
                  <a:pt x="8347710" y="4807585"/>
                </a:lnTo>
                <a:lnTo>
                  <a:pt x="8328978" y="4831715"/>
                </a:lnTo>
                <a:lnTo>
                  <a:pt x="8309610" y="4855528"/>
                </a:lnTo>
                <a:lnTo>
                  <a:pt x="8289290" y="4879023"/>
                </a:lnTo>
                <a:lnTo>
                  <a:pt x="8283892" y="4888548"/>
                </a:lnTo>
                <a:lnTo>
                  <a:pt x="8277542" y="4898390"/>
                </a:lnTo>
                <a:lnTo>
                  <a:pt x="8270875" y="4907280"/>
                </a:lnTo>
                <a:lnTo>
                  <a:pt x="8263572" y="4916170"/>
                </a:lnTo>
                <a:lnTo>
                  <a:pt x="8256588" y="4924743"/>
                </a:lnTo>
                <a:lnTo>
                  <a:pt x="8248650" y="4932998"/>
                </a:lnTo>
                <a:lnTo>
                  <a:pt x="8233092" y="4948873"/>
                </a:lnTo>
                <a:lnTo>
                  <a:pt x="8217218" y="4965383"/>
                </a:lnTo>
                <a:lnTo>
                  <a:pt x="8208962" y="4973638"/>
                </a:lnTo>
                <a:lnTo>
                  <a:pt x="8201025" y="4982210"/>
                </a:lnTo>
                <a:lnTo>
                  <a:pt x="8193722" y="4990465"/>
                </a:lnTo>
                <a:lnTo>
                  <a:pt x="8186738" y="4999990"/>
                </a:lnTo>
                <a:lnTo>
                  <a:pt x="8179435" y="5009198"/>
                </a:lnTo>
                <a:lnTo>
                  <a:pt x="8173085" y="5019358"/>
                </a:lnTo>
                <a:lnTo>
                  <a:pt x="8163560" y="5034598"/>
                </a:lnTo>
                <a:lnTo>
                  <a:pt x="8153082" y="5049838"/>
                </a:lnTo>
                <a:lnTo>
                  <a:pt x="8142288" y="5064760"/>
                </a:lnTo>
                <a:lnTo>
                  <a:pt x="8131175" y="5079683"/>
                </a:lnTo>
                <a:lnTo>
                  <a:pt x="8119745" y="5093653"/>
                </a:lnTo>
                <a:lnTo>
                  <a:pt x="8107998" y="5108258"/>
                </a:lnTo>
                <a:lnTo>
                  <a:pt x="8095615" y="5122228"/>
                </a:lnTo>
                <a:lnTo>
                  <a:pt x="8083550" y="5136198"/>
                </a:lnTo>
                <a:lnTo>
                  <a:pt x="8058468" y="5164138"/>
                </a:lnTo>
                <a:lnTo>
                  <a:pt x="8033068" y="5191760"/>
                </a:lnTo>
                <a:lnTo>
                  <a:pt x="8007985" y="5219065"/>
                </a:lnTo>
                <a:lnTo>
                  <a:pt x="7995602" y="5233353"/>
                </a:lnTo>
                <a:lnTo>
                  <a:pt x="7983220" y="5247005"/>
                </a:lnTo>
                <a:lnTo>
                  <a:pt x="7867332" y="5389245"/>
                </a:lnTo>
                <a:lnTo>
                  <a:pt x="7842568" y="5414963"/>
                </a:lnTo>
                <a:lnTo>
                  <a:pt x="7818438" y="5440680"/>
                </a:lnTo>
                <a:lnTo>
                  <a:pt x="7769542" y="5492433"/>
                </a:lnTo>
                <a:lnTo>
                  <a:pt x="7745095" y="5518150"/>
                </a:lnTo>
                <a:lnTo>
                  <a:pt x="7720012" y="5543233"/>
                </a:lnTo>
                <a:lnTo>
                  <a:pt x="7694930" y="5568315"/>
                </a:lnTo>
                <a:lnTo>
                  <a:pt x="7669212" y="5592763"/>
                </a:lnTo>
                <a:lnTo>
                  <a:pt x="7643178" y="5617528"/>
                </a:lnTo>
                <a:lnTo>
                  <a:pt x="7617778" y="5642293"/>
                </a:lnTo>
                <a:lnTo>
                  <a:pt x="7592695" y="5668010"/>
                </a:lnTo>
                <a:lnTo>
                  <a:pt x="7567930" y="5693728"/>
                </a:lnTo>
                <a:lnTo>
                  <a:pt x="7543800" y="5719445"/>
                </a:lnTo>
                <a:lnTo>
                  <a:pt x="7519352" y="5745798"/>
                </a:lnTo>
                <a:lnTo>
                  <a:pt x="7471410" y="5798185"/>
                </a:lnTo>
                <a:lnTo>
                  <a:pt x="7423150" y="5850890"/>
                </a:lnTo>
                <a:lnTo>
                  <a:pt x="7398702" y="5877243"/>
                </a:lnTo>
                <a:lnTo>
                  <a:pt x="7374572" y="5903278"/>
                </a:lnTo>
                <a:lnTo>
                  <a:pt x="7350125" y="5928995"/>
                </a:lnTo>
                <a:lnTo>
                  <a:pt x="7324725" y="5954395"/>
                </a:lnTo>
                <a:lnTo>
                  <a:pt x="7299325" y="5979478"/>
                </a:lnTo>
                <a:lnTo>
                  <a:pt x="7273608" y="6004243"/>
                </a:lnTo>
                <a:lnTo>
                  <a:pt x="7258368" y="6018213"/>
                </a:lnTo>
                <a:lnTo>
                  <a:pt x="7244080" y="6033135"/>
                </a:lnTo>
                <a:lnTo>
                  <a:pt x="7229792" y="6048375"/>
                </a:lnTo>
                <a:lnTo>
                  <a:pt x="7215822" y="6063615"/>
                </a:lnTo>
                <a:lnTo>
                  <a:pt x="7188518" y="6095048"/>
                </a:lnTo>
                <a:lnTo>
                  <a:pt x="7160895" y="6126163"/>
                </a:lnTo>
                <a:lnTo>
                  <a:pt x="7147242" y="6141720"/>
                </a:lnTo>
                <a:lnTo>
                  <a:pt x="7132955" y="6157595"/>
                </a:lnTo>
                <a:lnTo>
                  <a:pt x="7118985" y="6172835"/>
                </a:lnTo>
                <a:lnTo>
                  <a:pt x="7104380" y="6187758"/>
                </a:lnTo>
                <a:lnTo>
                  <a:pt x="7089140" y="6202045"/>
                </a:lnTo>
                <a:lnTo>
                  <a:pt x="7073900" y="6216333"/>
                </a:lnTo>
                <a:lnTo>
                  <a:pt x="7057708" y="6229668"/>
                </a:lnTo>
                <a:lnTo>
                  <a:pt x="7049770" y="6236335"/>
                </a:lnTo>
                <a:lnTo>
                  <a:pt x="7041198" y="6242685"/>
                </a:lnTo>
                <a:lnTo>
                  <a:pt x="7037705" y="6249035"/>
                </a:lnTo>
                <a:lnTo>
                  <a:pt x="7033895" y="6255385"/>
                </a:lnTo>
                <a:lnTo>
                  <a:pt x="7029768" y="6261100"/>
                </a:lnTo>
                <a:lnTo>
                  <a:pt x="7025958" y="6266498"/>
                </a:lnTo>
                <a:lnTo>
                  <a:pt x="7021195" y="6272213"/>
                </a:lnTo>
                <a:lnTo>
                  <a:pt x="7016432" y="6277293"/>
                </a:lnTo>
                <a:lnTo>
                  <a:pt x="7011670" y="6282055"/>
                </a:lnTo>
                <a:lnTo>
                  <a:pt x="7006590" y="6287135"/>
                </a:lnTo>
                <a:lnTo>
                  <a:pt x="6996112" y="6296343"/>
                </a:lnTo>
                <a:lnTo>
                  <a:pt x="6985318" y="6304915"/>
                </a:lnTo>
                <a:lnTo>
                  <a:pt x="6973570" y="6313488"/>
                </a:lnTo>
                <a:lnTo>
                  <a:pt x="6962140" y="6321743"/>
                </a:lnTo>
                <a:lnTo>
                  <a:pt x="6938962" y="6337935"/>
                </a:lnTo>
                <a:lnTo>
                  <a:pt x="6927850" y="6346508"/>
                </a:lnTo>
                <a:lnTo>
                  <a:pt x="6917055" y="6355398"/>
                </a:lnTo>
                <a:lnTo>
                  <a:pt x="6906578" y="6364923"/>
                </a:lnTo>
                <a:lnTo>
                  <a:pt x="6901815" y="6369685"/>
                </a:lnTo>
                <a:lnTo>
                  <a:pt x="6897052" y="6374765"/>
                </a:lnTo>
                <a:lnTo>
                  <a:pt x="6892608" y="6380480"/>
                </a:lnTo>
                <a:lnTo>
                  <a:pt x="6888480" y="6385878"/>
                </a:lnTo>
                <a:lnTo>
                  <a:pt x="6884352" y="6391593"/>
                </a:lnTo>
                <a:lnTo>
                  <a:pt x="6880542" y="6397625"/>
                </a:lnTo>
                <a:lnTo>
                  <a:pt x="6878002" y="6402388"/>
                </a:lnTo>
                <a:lnTo>
                  <a:pt x="6875462" y="6407150"/>
                </a:lnTo>
                <a:lnTo>
                  <a:pt x="6872922" y="6411595"/>
                </a:lnTo>
                <a:lnTo>
                  <a:pt x="6869748" y="6415723"/>
                </a:lnTo>
                <a:lnTo>
                  <a:pt x="6866890" y="6420168"/>
                </a:lnTo>
                <a:lnTo>
                  <a:pt x="6863398" y="6423978"/>
                </a:lnTo>
                <a:lnTo>
                  <a:pt x="6860222" y="6427788"/>
                </a:lnTo>
                <a:lnTo>
                  <a:pt x="6856730" y="6431598"/>
                </a:lnTo>
                <a:lnTo>
                  <a:pt x="6852602" y="6434773"/>
                </a:lnTo>
                <a:lnTo>
                  <a:pt x="6849110" y="6438265"/>
                </a:lnTo>
                <a:lnTo>
                  <a:pt x="6844982" y="6441440"/>
                </a:lnTo>
                <a:lnTo>
                  <a:pt x="6840855" y="6443980"/>
                </a:lnTo>
                <a:lnTo>
                  <a:pt x="6831330" y="6449695"/>
                </a:lnTo>
                <a:lnTo>
                  <a:pt x="6821805" y="6454458"/>
                </a:lnTo>
                <a:lnTo>
                  <a:pt x="6819900" y="6459220"/>
                </a:lnTo>
                <a:lnTo>
                  <a:pt x="6817678" y="6463983"/>
                </a:lnTo>
                <a:lnTo>
                  <a:pt x="6815138" y="6467793"/>
                </a:lnTo>
                <a:lnTo>
                  <a:pt x="6811962" y="6471603"/>
                </a:lnTo>
                <a:lnTo>
                  <a:pt x="6809105" y="6474778"/>
                </a:lnTo>
                <a:lnTo>
                  <a:pt x="6805930" y="6477635"/>
                </a:lnTo>
                <a:lnTo>
                  <a:pt x="6802120" y="6480175"/>
                </a:lnTo>
                <a:lnTo>
                  <a:pt x="6798310" y="6482715"/>
                </a:lnTo>
                <a:lnTo>
                  <a:pt x="6794182" y="6484938"/>
                </a:lnTo>
                <a:lnTo>
                  <a:pt x="6790055" y="6486843"/>
                </a:lnTo>
                <a:lnTo>
                  <a:pt x="6781482" y="6490653"/>
                </a:lnTo>
                <a:lnTo>
                  <a:pt x="6764020" y="6497320"/>
                </a:lnTo>
                <a:lnTo>
                  <a:pt x="6735128" y="6524625"/>
                </a:lnTo>
                <a:lnTo>
                  <a:pt x="6733222" y="6527800"/>
                </a:lnTo>
                <a:lnTo>
                  <a:pt x="6731635" y="6530975"/>
                </a:lnTo>
                <a:lnTo>
                  <a:pt x="6729412" y="6533515"/>
                </a:lnTo>
                <a:lnTo>
                  <a:pt x="6727190" y="6536055"/>
                </a:lnTo>
                <a:lnTo>
                  <a:pt x="6724968" y="6538278"/>
                </a:lnTo>
                <a:lnTo>
                  <a:pt x="6722428" y="6540183"/>
                </a:lnTo>
                <a:lnTo>
                  <a:pt x="6716712" y="6543993"/>
                </a:lnTo>
                <a:lnTo>
                  <a:pt x="6711315" y="6546850"/>
                </a:lnTo>
                <a:lnTo>
                  <a:pt x="6704965" y="6549708"/>
                </a:lnTo>
                <a:lnTo>
                  <a:pt x="6698932" y="6552565"/>
                </a:lnTo>
                <a:lnTo>
                  <a:pt x="6692900" y="6555423"/>
                </a:lnTo>
                <a:lnTo>
                  <a:pt x="6673215" y="6572885"/>
                </a:lnTo>
                <a:lnTo>
                  <a:pt x="6653212" y="6590665"/>
                </a:lnTo>
                <a:lnTo>
                  <a:pt x="6632892" y="6608128"/>
                </a:lnTo>
                <a:lnTo>
                  <a:pt x="6612890" y="6625273"/>
                </a:lnTo>
                <a:lnTo>
                  <a:pt x="6592570" y="6642100"/>
                </a:lnTo>
                <a:lnTo>
                  <a:pt x="6571615" y="6658928"/>
                </a:lnTo>
                <a:lnTo>
                  <a:pt x="6550660" y="6674803"/>
                </a:lnTo>
                <a:lnTo>
                  <a:pt x="6529705" y="6690360"/>
                </a:lnTo>
                <a:lnTo>
                  <a:pt x="6508115" y="6706235"/>
                </a:lnTo>
                <a:lnTo>
                  <a:pt x="6485890" y="6720523"/>
                </a:lnTo>
                <a:lnTo>
                  <a:pt x="6463665" y="6735128"/>
                </a:lnTo>
                <a:lnTo>
                  <a:pt x="6440805" y="6749098"/>
                </a:lnTo>
                <a:lnTo>
                  <a:pt x="6417945" y="6762115"/>
                </a:lnTo>
                <a:lnTo>
                  <a:pt x="6394133" y="6774498"/>
                </a:lnTo>
                <a:lnTo>
                  <a:pt x="6369685" y="6786563"/>
                </a:lnTo>
                <a:lnTo>
                  <a:pt x="6357620" y="6791960"/>
                </a:lnTo>
                <a:lnTo>
                  <a:pt x="6345238" y="6797358"/>
                </a:lnTo>
                <a:lnTo>
                  <a:pt x="6314123" y="6811328"/>
                </a:lnTo>
                <a:lnTo>
                  <a:pt x="6298883" y="6818313"/>
                </a:lnTo>
                <a:lnTo>
                  <a:pt x="6282690" y="6824345"/>
                </a:lnTo>
                <a:lnTo>
                  <a:pt x="6267133" y="6830378"/>
                </a:lnTo>
                <a:lnTo>
                  <a:pt x="6250940" y="6836093"/>
                </a:lnTo>
                <a:lnTo>
                  <a:pt x="6235065" y="6841173"/>
                </a:lnTo>
                <a:lnTo>
                  <a:pt x="6219190" y="6845618"/>
                </a:lnTo>
                <a:lnTo>
                  <a:pt x="6202998" y="6849428"/>
                </a:lnTo>
                <a:lnTo>
                  <a:pt x="6186170" y="6852920"/>
                </a:lnTo>
                <a:lnTo>
                  <a:pt x="6169978" y="6855460"/>
                </a:lnTo>
                <a:lnTo>
                  <a:pt x="6153150" y="6856730"/>
                </a:lnTo>
                <a:lnTo>
                  <a:pt x="6144578" y="6857683"/>
                </a:lnTo>
                <a:lnTo>
                  <a:pt x="6136005" y="6857683"/>
                </a:lnTo>
                <a:lnTo>
                  <a:pt x="6127777" y="6857999"/>
                </a:lnTo>
                <a:lnTo>
                  <a:pt x="6127722" y="6857999"/>
                </a:lnTo>
                <a:lnTo>
                  <a:pt x="6118860" y="6857683"/>
                </a:lnTo>
                <a:lnTo>
                  <a:pt x="6110288" y="6857365"/>
                </a:lnTo>
                <a:lnTo>
                  <a:pt x="6101715" y="6856413"/>
                </a:lnTo>
                <a:lnTo>
                  <a:pt x="6092825" y="6855778"/>
                </a:lnTo>
                <a:lnTo>
                  <a:pt x="6083935" y="6854508"/>
                </a:lnTo>
                <a:lnTo>
                  <a:pt x="6062028" y="6855778"/>
                </a:lnTo>
                <a:lnTo>
                  <a:pt x="6040120" y="6856730"/>
                </a:lnTo>
                <a:lnTo>
                  <a:pt x="6018530" y="6857683"/>
                </a:lnTo>
                <a:lnTo>
                  <a:pt x="6007100" y="6857683"/>
                </a:lnTo>
                <a:lnTo>
                  <a:pt x="5996305" y="6857365"/>
                </a:lnTo>
                <a:lnTo>
                  <a:pt x="5985510" y="6856413"/>
                </a:lnTo>
                <a:lnTo>
                  <a:pt x="5974715" y="6855460"/>
                </a:lnTo>
                <a:lnTo>
                  <a:pt x="5963920" y="6854190"/>
                </a:lnTo>
                <a:lnTo>
                  <a:pt x="5953125" y="6852285"/>
                </a:lnTo>
                <a:lnTo>
                  <a:pt x="5942330" y="6849745"/>
                </a:lnTo>
                <a:lnTo>
                  <a:pt x="5932170" y="6846888"/>
                </a:lnTo>
                <a:lnTo>
                  <a:pt x="5921375" y="6843395"/>
                </a:lnTo>
                <a:lnTo>
                  <a:pt x="5910898" y="6839268"/>
                </a:lnTo>
                <a:lnTo>
                  <a:pt x="5907088" y="6836410"/>
                </a:lnTo>
                <a:lnTo>
                  <a:pt x="5903595" y="6832918"/>
                </a:lnTo>
                <a:lnTo>
                  <a:pt x="5900738" y="6830060"/>
                </a:lnTo>
                <a:lnTo>
                  <a:pt x="5898198" y="6826885"/>
                </a:lnTo>
                <a:lnTo>
                  <a:pt x="5895975" y="6823393"/>
                </a:lnTo>
                <a:lnTo>
                  <a:pt x="5893753" y="6819583"/>
                </a:lnTo>
                <a:lnTo>
                  <a:pt x="5891848" y="6816408"/>
                </a:lnTo>
                <a:lnTo>
                  <a:pt x="5890260" y="6812598"/>
                </a:lnTo>
                <a:lnTo>
                  <a:pt x="5888990" y="6808788"/>
                </a:lnTo>
                <a:lnTo>
                  <a:pt x="5887720" y="6805295"/>
                </a:lnTo>
                <a:lnTo>
                  <a:pt x="5886133" y="6797675"/>
                </a:lnTo>
                <a:lnTo>
                  <a:pt x="5885498" y="6790373"/>
                </a:lnTo>
                <a:lnTo>
                  <a:pt x="5885180" y="6782435"/>
                </a:lnTo>
                <a:lnTo>
                  <a:pt x="5885498" y="6774498"/>
                </a:lnTo>
                <a:lnTo>
                  <a:pt x="5886133" y="6767195"/>
                </a:lnTo>
                <a:lnTo>
                  <a:pt x="5887403" y="6759893"/>
                </a:lnTo>
                <a:lnTo>
                  <a:pt x="5888355" y="6752273"/>
                </a:lnTo>
                <a:lnTo>
                  <a:pt x="5890578" y="6738620"/>
                </a:lnTo>
                <a:lnTo>
                  <a:pt x="5891848" y="6732270"/>
                </a:lnTo>
                <a:lnTo>
                  <a:pt x="5892483" y="6726238"/>
                </a:lnTo>
                <a:lnTo>
                  <a:pt x="5893435" y="6715443"/>
                </a:lnTo>
                <a:lnTo>
                  <a:pt x="5892800" y="6705918"/>
                </a:lnTo>
                <a:lnTo>
                  <a:pt x="5892165" y="6697663"/>
                </a:lnTo>
                <a:lnTo>
                  <a:pt x="5891530" y="6694170"/>
                </a:lnTo>
                <a:lnTo>
                  <a:pt x="5890578" y="6690995"/>
                </a:lnTo>
                <a:lnTo>
                  <a:pt x="5889625" y="6687820"/>
                </a:lnTo>
                <a:lnTo>
                  <a:pt x="5888355" y="6685280"/>
                </a:lnTo>
                <a:lnTo>
                  <a:pt x="5887403" y="6682740"/>
                </a:lnTo>
                <a:lnTo>
                  <a:pt x="5885815" y="6680518"/>
                </a:lnTo>
                <a:lnTo>
                  <a:pt x="5883910" y="6678613"/>
                </a:lnTo>
                <a:lnTo>
                  <a:pt x="5882005" y="6676708"/>
                </a:lnTo>
                <a:lnTo>
                  <a:pt x="5880418" y="6675120"/>
                </a:lnTo>
                <a:lnTo>
                  <a:pt x="5878513" y="6673850"/>
                </a:lnTo>
                <a:lnTo>
                  <a:pt x="5874068" y="6671628"/>
                </a:lnTo>
                <a:lnTo>
                  <a:pt x="5868670" y="6670040"/>
                </a:lnTo>
                <a:lnTo>
                  <a:pt x="5863273" y="6669405"/>
                </a:lnTo>
                <a:lnTo>
                  <a:pt x="5857240" y="6668453"/>
                </a:lnTo>
                <a:lnTo>
                  <a:pt x="5850890" y="6668135"/>
                </a:lnTo>
                <a:lnTo>
                  <a:pt x="5844223" y="6668135"/>
                </a:lnTo>
                <a:lnTo>
                  <a:pt x="5829935" y="6668135"/>
                </a:lnTo>
                <a:lnTo>
                  <a:pt x="5827078" y="6667818"/>
                </a:lnTo>
                <a:lnTo>
                  <a:pt x="5824220" y="6667183"/>
                </a:lnTo>
                <a:lnTo>
                  <a:pt x="5820728" y="6665595"/>
                </a:lnTo>
                <a:lnTo>
                  <a:pt x="5817870" y="6663690"/>
                </a:lnTo>
                <a:lnTo>
                  <a:pt x="5811838" y="6659880"/>
                </a:lnTo>
                <a:lnTo>
                  <a:pt x="5805805" y="6656705"/>
                </a:lnTo>
                <a:lnTo>
                  <a:pt x="5799455" y="6657023"/>
                </a:lnTo>
                <a:lnTo>
                  <a:pt x="5793423" y="6657340"/>
                </a:lnTo>
                <a:lnTo>
                  <a:pt x="5788025" y="6657023"/>
                </a:lnTo>
                <a:lnTo>
                  <a:pt x="5782310" y="6656705"/>
                </a:lnTo>
                <a:lnTo>
                  <a:pt x="5777548" y="6655753"/>
                </a:lnTo>
                <a:lnTo>
                  <a:pt x="5773103" y="6654800"/>
                </a:lnTo>
                <a:lnTo>
                  <a:pt x="5768658" y="6653213"/>
                </a:lnTo>
                <a:lnTo>
                  <a:pt x="5764848" y="6651308"/>
                </a:lnTo>
                <a:lnTo>
                  <a:pt x="5761038" y="6649085"/>
                </a:lnTo>
                <a:lnTo>
                  <a:pt x="5757545" y="6646863"/>
                </a:lnTo>
                <a:lnTo>
                  <a:pt x="5754370" y="6644323"/>
                </a:lnTo>
                <a:lnTo>
                  <a:pt x="5751513" y="6641783"/>
                </a:lnTo>
                <a:lnTo>
                  <a:pt x="5748973" y="6638925"/>
                </a:lnTo>
                <a:lnTo>
                  <a:pt x="5746115" y="6635433"/>
                </a:lnTo>
                <a:lnTo>
                  <a:pt x="5743893" y="6631940"/>
                </a:lnTo>
                <a:lnTo>
                  <a:pt x="5741670" y="6628765"/>
                </a:lnTo>
                <a:lnTo>
                  <a:pt x="5738178" y="6621145"/>
                </a:lnTo>
                <a:lnTo>
                  <a:pt x="5734685" y="6613525"/>
                </a:lnTo>
                <a:lnTo>
                  <a:pt x="5732145" y="6605588"/>
                </a:lnTo>
                <a:lnTo>
                  <a:pt x="5729605" y="6597333"/>
                </a:lnTo>
                <a:lnTo>
                  <a:pt x="5725160" y="6581140"/>
                </a:lnTo>
                <a:lnTo>
                  <a:pt x="5722938" y="6572885"/>
                </a:lnTo>
                <a:lnTo>
                  <a:pt x="5720715" y="6565583"/>
                </a:lnTo>
                <a:lnTo>
                  <a:pt x="5718493" y="6559550"/>
                </a:lnTo>
                <a:lnTo>
                  <a:pt x="5716905" y="6553200"/>
                </a:lnTo>
                <a:lnTo>
                  <a:pt x="5715953" y="6546533"/>
                </a:lnTo>
                <a:lnTo>
                  <a:pt x="5715318" y="6540183"/>
                </a:lnTo>
                <a:lnTo>
                  <a:pt x="5715000" y="6533198"/>
                </a:lnTo>
                <a:lnTo>
                  <a:pt x="5714683" y="6526213"/>
                </a:lnTo>
                <a:lnTo>
                  <a:pt x="5715318" y="6512560"/>
                </a:lnTo>
                <a:lnTo>
                  <a:pt x="5715953" y="6498590"/>
                </a:lnTo>
                <a:lnTo>
                  <a:pt x="5717540" y="6484620"/>
                </a:lnTo>
                <a:lnTo>
                  <a:pt x="5718493" y="6470650"/>
                </a:lnTo>
                <a:lnTo>
                  <a:pt x="5719128" y="6456680"/>
                </a:lnTo>
                <a:lnTo>
                  <a:pt x="5717858" y="6444615"/>
                </a:lnTo>
                <a:lnTo>
                  <a:pt x="5716905" y="6432550"/>
                </a:lnTo>
                <a:lnTo>
                  <a:pt x="5713730" y="6408420"/>
                </a:lnTo>
                <a:lnTo>
                  <a:pt x="5710555" y="6383655"/>
                </a:lnTo>
                <a:lnTo>
                  <a:pt x="5707698" y="6359525"/>
                </a:lnTo>
                <a:lnTo>
                  <a:pt x="5706110" y="6347460"/>
                </a:lnTo>
                <a:lnTo>
                  <a:pt x="5705158" y="6335395"/>
                </a:lnTo>
                <a:lnTo>
                  <a:pt x="5704840" y="6323965"/>
                </a:lnTo>
                <a:lnTo>
                  <a:pt x="5704840" y="6311900"/>
                </a:lnTo>
                <a:lnTo>
                  <a:pt x="5705793" y="6300470"/>
                </a:lnTo>
                <a:lnTo>
                  <a:pt x="5707063" y="6289358"/>
                </a:lnTo>
                <a:lnTo>
                  <a:pt x="5709285" y="6278563"/>
                </a:lnTo>
                <a:lnTo>
                  <a:pt x="5710555" y="6272848"/>
                </a:lnTo>
                <a:lnTo>
                  <a:pt x="5712460" y="6267768"/>
                </a:lnTo>
                <a:lnTo>
                  <a:pt x="5713730" y="6261735"/>
                </a:lnTo>
                <a:lnTo>
                  <a:pt x="5715318" y="6256655"/>
                </a:lnTo>
                <a:lnTo>
                  <a:pt x="5716588" y="6251575"/>
                </a:lnTo>
                <a:lnTo>
                  <a:pt x="5717223" y="6246813"/>
                </a:lnTo>
                <a:lnTo>
                  <a:pt x="5717540" y="6242368"/>
                </a:lnTo>
                <a:lnTo>
                  <a:pt x="5717540" y="6238240"/>
                </a:lnTo>
                <a:lnTo>
                  <a:pt x="5717540" y="6234430"/>
                </a:lnTo>
                <a:lnTo>
                  <a:pt x="5717223" y="6231255"/>
                </a:lnTo>
                <a:lnTo>
                  <a:pt x="5716905" y="6227763"/>
                </a:lnTo>
                <a:lnTo>
                  <a:pt x="5715953" y="6224588"/>
                </a:lnTo>
                <a:lnTo>
                  <a:pt x="5715000" y="6222048"/>
                </a:lnTo>
                <a:lnTo>
                  <a:pt x="5713413" y="6218873"/>
                </a:lnTo>
                <a:lnTo>
                  <a:pt x="5712460" y="6216650"/>
                </a:lnTo>
                <a:lnTo>
                  <a:pt x="5710555" y="6214428"/>
                </a:lnTo>
                <a:lnTo>
                  <a:pt x="5706745" y="6209983"/>
                </a:lnTo>
                <a:lnTo>
                  <a:pt x="5702618" y="6206490"/>
                </a:lnTo>
                <a:lnTo>
                  <a:pt x="5697538" y="6203315"/>
                </a:lnTo>
                <a:lnTo>
                  <a:pt x="5692140" y="6200458"/>
                </a:lnTo>
                <a:lnTo>
                  <a:pt x="5686743" y="6197283"/>
                </a:lnTo>
                <a:lnTo>
                  <a:pt x="5674995" y="6192203"/>
                </a:lnTo>
                <a:lnTo>
                  <a:pt x="5669280" y="6189028"/>
                </a:lnTo>
                <a:lnTo>
                  <a:pt x="5663248" y="6185853"/>
                </a:lnTo>
                <a:lnTo>
                  <a:pt x="5659755" y="6186170"/>
                </a:lnTo>
                <a:lnTo>
                  <a:pt x="5656580" y="6185535"/>
                </a:lnTo>
                <a:lnTo>
                  <a:pt x="5653405" y="6184265"/>
                </a:lnTo>
                <a:lnTo>
                  <a:pt x="5650865" y="6182360"/>
                </a:lnTo>
                <a:lnTo>
                  <a:pt x="5646738" y="6180138"/>
                </a:lnTo>
                <a:lnTo>
                  <a:pt x="5643245" y="6177915"/>
                </a:lnTo>
                <a:lnTo>
                  <a:pt x="5640070" y="6175375"/>
                </a:lnTo>
                <a:lnTo>
                  <a:pt x="5637530" y="6172835"/>
                </a:lnTo>
                <a:lnTo>
                  <a:pt x="5635625" y="6170295"/>
                </a:lnTo>
                <a:lnTo>
                  <a:pt x="5634355" y="6167120"/>
                </a:lnTo>
                <a:lnTo>
                  <a:pt x="5633085" y="6164263"/>
                </a:lnTo>
                <a:lnTo>
                  <a:pt x="5632450" y="6161088"/>
                </a:lnTo>
                <a:lnTo>
                  <a:pt x="5631815" y="6157913"/>
                </a:lnTo>
                <a:lnTo>
                  <a:pt x="5631815" y="6154738"/>
                </a:lnTo>
                <a:lnTo>
                  <a:pt x="5632450" y="6151563"/>
                </a:lnTo>
                <a:lnTo>
                  <a:pt x="5633085" y="6148070"/>
                </a:lnTo>
                <a:lnTo>
                  <a:pt x="5634355" y="6145213"/>
                </a:lnTo>
                <a:lnTo>
                  <a:pt x="5635308" y="6142355"/>
                </a:lnTo>
                <a:lnTo>
                  <a:pt x="5636895" y="6138863"/>
                </a:lnTo>
                <a:lnTo>
                  <a:pt x="5638800" y="6136005"/>
                </a:lnTo>
                <a:lnTo>
                  <a:pt x="5642610" y="6129338"/>
                </a:lnTo>
                <a:lnTo>
                  <a:pt x="5646103" y="6123305"/>
                </a:lnTo>
                <a:lnTo>
                  <a:pt x="5648325" y="6117273"/>
                </a:lnTo>
                <a:lnTo>
                  <a:pt x="5649913" y="6112193"/>
                </a:lnTo>
                <a:lnTo>
                  <a:pt x="5650548" y="6107113"/>
                </a:lnTo>
                <a:lnTo>
                  <a:pt x="5650230" y="6102668"/>
                </a:lnTo>
                <a:lnTo>
                  <a:pt x="5649595" y="6098540"/>
                </a:lnTo>
                <a:lnTo>
                  <a:pt x="5647690" y="6095048"/>
                </a:lnTo>
                <a:lnTo>
                  <a:pt x="5645468" y="6091238"/>
                </a:lnTo>
                <a:lnTo>
                  <a:pt x="5642293" y="6088380"/>
                </a:lnTo>
                <a:lnTo>
                  <a:pt x="5638800" y="6085523"/>
                </a:lnTo>
                <a:lnTo>
                  <a:pt x="5634355" y="6082983"/>
                </a:lnTo>
                <a:lnTo>
                  <a:pt x="5628958" y="6080760"/>
                </a:lnTo>
                <a:lnTo>
                  <a:pt x="5623560" y="6078855"/>
                </a:lnTo>
                <a:lnTo>
                  <a:pt x="5617528" y="6077585"/>
                </a:lnTo>
                <a:lnTo>
                  <a:pt x="5610225" y="6075998"/>
                </a:lnTo>
                <a:lnTo>
                  <a:pt x="5600383" y="6084570"/>
                </a:lnTo>
                <a:lnTo>
                  <a:pt x="5590223" y="6093143"/>
                </a:lnTo>
                <a:lnTo>
                  <a:pt x="5579428" y="6101080"/>
                </a:lnTo>
                <a:lnTo>
                  <a:pt x="5568633" y="6108383"/>
                </a:lnTo>
                <a:lnTo>
                  <a:pt x="5557520" y="6115368"/>
                </a:lnTo>
                <a:lnTo>
                  <a:pt x="5546090" y="6122353"/>
                </a:lnTo>
                <a:lnTo>
                  <a:pt x="5523230" y="6135688"/>
                </a:lnTo>
                <a:lnTo>
                  <a:pt x="5499735" y="6148705"/>
                </a:lnTo>
                <a:lnTo>
                  <a:pt x="5476875" y="6161723"/>
                </a:lnTo>
                <a:lnTo>
                  <a:pt x="5465445" y="6168390"/>
                </a:lnTo>
                <a:lnTo>
                  <a:pt x="5454015" y="6175375"/>
                </a:lnTo>
                <a:lnTo>
                  <a:pt x="5443220" y="6182360"/>
                </a:lnTo>
                <a:lnTo>
                  <a:pt x="5432425" y="6190298"/>
                </a:lnTo>
                <a:lnTo>
                  <a:pt x="5430838" y="6194425"/>
                </a:lnTo>
                <a:lnTo>
                  <a:pt x="5429568" y="6198553"/>
                </a:lnTo>
                <a:lnTo>
                  <a:pt x="5427663" y="6202045"/>
                </a:lnTo>
                <a:lnTo>
                  <a:pt x="5425758" y="6205855"/>
                </a:lnTo>
                <a:lnTo>
                  <a:pt x="5423853" y="6209348"/>
                </a:lnTo>
                <a:lnTo>
                  <a:pt x="5421630" y="6212523"/>
                </a:lnTo>
                <a:lnTo>
                  <a:pt x="5417185" y="6218555"/>
                </a:lnTo>
                <a:lnTo>
                  <a:pt x="5412105" y="6223635"/>
                </a:lnTo>
                <a:lnTo>
                  <a:pt x="5406390" y="6228715"/>
                </a:lnTo>
                <a:lnTo>
                  <a:pt x="5400040" y="6232843"/>
                </a:lnTo>
                <a:lnTo>
                  <a:pt x="5393690" y="6236018"/>
                </a:lnTo>
                <a:lnTo>
                  <a:pt x="5387023" y="6239510"/>
                </a:lnTo>
                <a:lnTo>
                  <a:pt x="5380355" y="6242050"/>
                </a:lnTo>
                <a:lnTo>
                  <a:pt x="5373370" y="6244590"/>
                </a:lnTo>
                <a:lnTo>
                  <a:pt x="5366068" y="6246813"/>
                </a:lnTo>
                <a:lnTo>
                  <a:pt x="5351780" y="6250623"/>
                </a:lnTo>
                <a:lnTo>
                  <a:pt x="5337493" y="6253798"/>
                </a:lnTo>
                <a:lnTo>
                  <a:pt x="5330825" y="6255385"/>
                </a:lnTo>
                <a:lnTo>
                  <a:pt x="5324793" y="6256020"/>
                </a:lnTo>
                <a:lnTo>
                  <a:pt x="5319713" y="6255703"/>
                </a:lnTo>
                <a:lnTo>
                  <a:pt x="5314633" y="6255068"/>
                </a:lnTo>
                <a:lnTo>
                  <a:pt x="5310188" y="6253163"/>
                </a:lnTo>
                <a:lnTo>
                  <a:pt x="5306060" y="6251258"/>
                </a:lnTo>
                <a:lnTo>
                  <a:pt x="5302885" y="6248400"/>
                </a:lnTo>
                <a:lnTo>
                  <a:pt x="5300028" y="6244908"/>
                </a:lnTo>
                <a:lnTo>
                  <a:pt x="5296853" y="6241098"/>
                </a:lnTo>
                <a:lnTo>
                  <a:pt x="5294630" y="6237288"/>
                </a:lnTo>
                <a:lnTo>
                  <a:pt x="5292408" y="6232208"/>
                </a:lnTo>
                <a:lnTo>
                  <a:pt x="5290503" y="6227128"/>
                </a:lnTo>
                <a:lnTo>
                  <a:pt x="5289233" y="6222048"/>
                </a:lnTo>
                <a:lnTo>
                  <a:pt x="5287963" y="6216333"/>
                </a:lnTo>
                <a:lnTo>
                  <a:pt x="5285740" y="6204268"/>
                </a:lnTo>
                <a:lnTo>
                  <a:pt x="5284153" y="6195060"/>
                </a:lnTo>
                <a:lnTo>
                  <a:pt x="5283518" y="6186170"/>
                </a:lnTo>
                <a:lnTo>
                  <a:pt x="5283518" y="6177598"/>
                </a:lnTo>
                <a:lnTo>
                  <a:pt x="5283518" y="6169343"/>
                </a:lnTo>
                <a:lnTo>
                  <a:pt x="5283835" y="6161088"/>
                </a:lnTo>
                <a:lnTo>
                  <a:pt x="5285105" y="6153468"/>
                </a:lnTo>
                <a:lnTo>
                  <a:pt x="5286058" y="6145530"/>
                </a:lnTo>
                <a:lnTo>
                  <a:pt x="5287963" y="6138228"/>
                </a:lnTo>
                <a:lnTo>
                  <a:pt x="5289868" y="6130925"/>
                </a:lnTo>
                <a:lnTo>
                  <a:pt x="5292408" y="6123940"/>
                </a:lnTo>
                <a:lnTo>
                  <a:pt x="5294948" y="6116955"/>
                </a:lnTo>
                <a:lnTo>
                  <a:pt x="5298123" y="6110288"/>
                </a:lnTo>
                <a:lnTo>
                  <a:pt x="5301298" y="6103938"/>
                </a:lnTo>
                <a:lnTo>
                  <a:pt x="5304790" y="6097588"/>
                </a:lnTo>
                <a:lnTo>
                  <a:pt x="5308918" y="6091238"/>
                </a:lnTo>
                <a:lnTo>
                  <a:pt x="5313045" y="6085205"/>
                </a:lnTo>
                <a:lnTo>
                  <a:pt x="5316855" y="6079490"/>
                </a:lnTo>
                <a:lnTo>
                  <a:pt x="5321618" y="6073458"/>
                </a:lnTo>
                <a:lnTo>
                  <a:pt x="5326380" y="6067743"/>
                </a:lnTo>
                <a:lnTo>
                  <a:pt x="5331460" y="6062345"/>
                </a:lnTo>
                <a:lnTo>
                  <a:pt x="5341938" y="6051550"/>
                </a:lnTo>
                <a:lnTo>
                  <a:pt x="5352733" y="6040755"/>
                </a:lnTo>
                <a:lnTo>
                  <a:pt x="5364163" y="6030595"/>
                </a:lnTo>
                <a:lnTo>
                  <a:pt x="5376545" y="6020435"/>
                </a:lnTo>
                <a:lnTo>
                  <a:pt x="5400993" y="6000433"/>
                </a:lnTo>
                <a:lnTo>
                  <a:pt x="5445760" y="5958523"/>
                </a:lnTo>
                <a:lnTo>
                  <a:pt x="5445443" y="5953443"/>
                </a:lnTo>
                <a:lnTo>
                  <a:pt x="5444808" y="5948680"/>
                </a:lnTo>
                <a:lnTo>
                  <a:pt x="5443538" y="5944235"/>
                </a:lnTo>
                <a:lnTo>
                  <a:pt x="5441633" y="5940108"/>
                </a:lnTo>
                <a:lnTo>
                  <a:pt x="5439410" y="5936298"/>
                </a:lnTo>
                <a:lnTo>
                  <a:pt x="5436870" y="5932805"/>
                </a:lnTo>
                <a:lnTo>
                  <a:pt x="5433060" y="5929630"/>
                </a:lnTo>
                <a:lnTo>
                  <a:pt x="5428615" y="5927090"/>
                </a:lnTo>
                <a:lnTo>
                  <a:pt x="5300980" y="6016308"/>
                </a:lnTo>
                <a:lnTo>
                  <a:pt x="5212080" y="6085205"/>
                </a:lnTo>
                <a:lnTo>
                  <a:pt x="5188903" y="6099175"/>
                </a:lnTo>
                <a:lnTo>
                  <a:pt x="5166360" y="6113145"/>
                </a:lnTo>
                <a:lnTo>
                  <a:pt x="5143818" y="6128068"/>
                </a:lnTo>
                <a:lnTo>
                  <a:pt x="5121910" y="6143308"/>
                </a:lnTo>
                <a:lnTo>
                  <a:pt x="5100003" y="6158865"/>
                </a:lnTo>
                <a:lnTo>
                  <a:pt x="5078730" y="6174740"/>
                </a:lnTo>
                <a:lnTo>
                  <a:pt x="5057458" y="6190933"/>
                </a:lnTo>
                <a:lnTo>
                  <a:pt x="5036185" y="6207443"/>
                </a:lnTo>
                <a:lnTo>
                  <a:pt x="5015548" y="6224270"/>
                </a:lnTo>
                <a:lnTo>
                  <a:pt x="4994910" y="6240780"/>
                </a:lnTo>
                <a:lnTo>
                  <a:pt x="4953635" y="6275070"/>
                </a:lnTo>
                <a:lnTo>
                  <a:pt x="4872038" y="6343968"/>
                </a:lnTo>
                <a:lnTo>
                  <a:pt x="4817428" y="6389688"/>
                </a:lnTo>
                <a:lnTo>
                  <a:pt x="4790123" y="6412865"/>
                </a:lnTo>
                <a:lnTo>
                  <a:pt x="4762818" y="6435090"/>
                </a:lnTo>
                <a:lnTo>
                  <a:pt x="4734878" y="6457950"/>
                </a:lnTo>
                <a:lnTo>
                  <a:pt x="4706303" y="6479858"/>
                </a:lnTo>
                <a:lnTo>
                  <a:pt x="4678045" y="6501448"/>
                </a:lnTo>
                <a:lnTo>
                  <a:pt x="4649153" y="6522720"/>
                </a:lnTo>
                <a:lnTo>
                  <a:pt x="4638040" y="6530023"/>
                </a:lnTo>
                <a:lnTo>
                  <a:pt x="4626928" y="6536690"/>
                </a:lnTo>
                <a:lnTo>
                  <a:pt x="4615498" y="6543040"/>
                </a:lnTo>
                <a:lnTo>
                  <a:pt x="4604385" y="6548755"/>
                </a:lnTo>
                <a:lnTo>
                  <a:pt x="4593273" y="6553835"/>
                </a:lnTo>
                <a:lnTo>
                  <a:pt x="4581843" y="6557963"/>
                </a:lnTo>
                <a:lnTo>
                  <a:pt x="4570095" y="6561773"/>
                </a:lnTo>
                <a:lnTo>
                  <a:pt x="4558348" y="6564948"/>
                </a:lnTo>
                <a:lnTo>
                  <a:pt x="4546600" y="6567805"/>
                </a:lnTo>
                <a:lnTo>
                  <a:pt x="4534853" y="6569393"/>
                </a:lnTo>
                <a:lnTo>
                  <a:pt x="4522470" y="6570980"/>
                </a:lnTo>
                <a:lnTo>
                  <a:pt x="4510405" y="6571615"/>
                </a:lnTo>
                <a:lnTo>
                  <a:pt x="4498023" y="6572250"/>
                </a:lnTo>
                <a:lnTo>
                  <a:pt x="4485323" y="6571615"/>
                </a:lnTo>
                <a:lnTo>
                  <a:pt x="4472305" y="6570980"/>
                </a:lnTo>
                <a:lnTo>
                  <a:pt x="4459605" y="6569393"/>
                </a:lnTo>
                <a:lnTo>
                  <a:pt x="4401820" y="6567805"/>
                </a:lnTo>
                <a:lnTo>
                  <a:pt x="4386263" y="6569075"/>
                </a:lnTo>
                <a:lnTo>
                  <a:pt x="4370705" y="6570663"/>
                </a:lnTo>
                <a:lnTo>
                  <a:pt x="4362450" y="6571298"/>
                </a:lnTo>
                <a:lnTo>
                  <a:pt x="4354513" y="6571615"/>
                </a:lnTo>
                <a:lnTo>
                  <a:pt x="4347210" y="6571615"/>
                </a:lnTo>
                <a:lnTo>
                  <a:pt x="4339273" y="6571298"/>
                </a:lnTo>
                <a:lnTo>
                  <a:pt x="4331970" y="6570663"/>
                </a:lnTo>
                <a:lnTo>
                  <a:pt x="4324350" y="6569393"/>
                </a:lnTo>
                <a:lnTo>
                  <a:pt x="4317048" y="6567170"/>
                </a:lnTo>
                <a:lnTo>
                  <a:pt x="4310063" y="6564630"/>
                </a:lnTo>
                <a:lnTo>
                  <a:pt x="4306253" y="6562725"/>
                </a:lnTo>
                <a:lnTo>
                  <a:pt x="4302760" y="6560820"/>
                </a:lnTo>
                <a:lnTo>
                  <a:pt x="4299585" y="6558598"/>
                </a:lnTo>
                <a:lnTo>
                  <a:pt x="4296093" y="6556375"/>
                </a:lnTo>
                <a:lnTo>
                  <a:pt x="4292918" y="6553518"/>
                </a:lnTo>
                <a:lnTo>
                  <a:pt x="4289425" y="6550660"/>
                </a:lnTo>
                <a:lnTo>
                  <a:pt x="4286568" y="6547485"/>
                </a:lnTo>
                <a:lnTo>
                  <a:pt x="4283075" y="6543993"/>
                </a:lnTo>
                <a:lnTo>
                  <a:pt x="4278631" y="6539230"/>
                </a:lnTo>
                <a:lnTo>
                  <a:pt x="4274503" y="6534468"/>
                </a:lnTo>
                <a:lnTo>
                  <a:pt x="4271328" y="6529705"/>
                </a:lnTo>
                <a:lnTo>
                  <a:pt x="4268788" y="6525260"/>
                </a:lnTo>
                <a:lnTo>
                  <a:pt x="4265930" y="6520498"/>
                </a:lnTo>
                <a:lnTo>
                  <a:pt x="4264025" y="6515100"/>
                </a:lnTo>
                <a:lnTo>
                  <a:pt x="4262755" y="6510338"/>
                </a:lnTo>
                <a:lnTo>
                  <a:pt x="4261485" y="6505575"/>
                </a:lnTo>
                <a:lnTo>
                  <a:pt x="4260850" y="6500813"/>
                </a:lnTo>
                <a:lnTo>
                  <a:pt x="4260533" y="6495415"/>
                </a:lnTo>
                <a:lnTo>
                  <a:pt x="4260533" y="6490653"/>
                </a:lnTo>
                <a:lnTo>
                  <a:pt x="4260533" y="6485890"/>
                </a:lnTo>
                <a:lnTo>
                  <a:pt x="4261485" y="6475413"/>
                </a:lnTo>
                <a:lnTo>
                  <a:pt x="4263073" y="6465253"/>
                </a:lnTo>
                <a:lnTo>
                  <a:pt x="4265295" y="6455410"/>
                </a:lnTo>
                <a:lnTo>
                  <a:pt x="4267518" y="6445250"/>
                </a:lnTo>
                <a:lnTo>
                  <a:pt x="4269740" y="6434773"/>
                </a:lnTo>
                <a:lnTo>
                  <a:pt x="4271645" y="6424613"/>
                </a:lnTo>
                <a:lnTo>
                  <a:pt x="4273233" y="6414770"/>
                </a:lnTo>
                <a:lnTo>
                  <a:pt x="4273551" y="6409373"/>
                </a:lnTo>
                <a:lnTo>
                  <a:pt x="4273551" y="6404610"/>
                </a:lnTo>
                <a:lnTo>
                  <a:pt x="4273551" y="6399530"/>
                </a:lnTo>
                <a:lnTo>
                  <a:pt x="4273233" y="6394450"/>
                </a:lnTo>
                <a:lnTo>
                  <a:pt x="4272280" y="6389688"/>
                </a:lnTo>
                <a:lnTo>
                  <a:pt x="4271328" y="6384608"/>
                </a:lnTo>
                <a:lnTo>
                  <a:pt x="4271011" y="6364923"/>
                </a:lnTo>
                <a:lnTo>
                  <a:pt x="4269740" y="6345238"/>
                </a:lnTo>
                <a:lnTo>
                  <a:pt x="4268788" y="6325235"/>
                </a:lnTo>
                <a:lnTo>
                  <a:pt x="4267200" y="6305550"/>
                </a:lnTo>
                <a:lnTo>
                  <a:pt x="4264025" y="6266180"/>
                </a:lnTo>
                <a:lnTo>
                  <a:pt x="4262755" y="6246495"/>
                </a:lnTo>
                <a:lnTo>
                  <a:pt x="4261803" y="6226810"/>
                </a:lnTo>
                <a:lnTo>
                  <a:pt x="4261485" y="6207125"/>
                </a:lnTo>
                <a:lnTo>
                  <a:pt x="4261485" y="6187123"/>
                </a:lnTo>
                <a:lnTo>
                  <a:pt x="4262755" y="6167438"/>
                </a:lnTo>
                <a:lnTo>
                  <a:pt x="4263390" y="6157595"/>
                </a:lnTo>
                <a:lnTo>
                  <a:pt x="4264660" y="6147753"/>
                </a:lnTo>
                <a:lnTo>
                  <a:pt x="4265613" y="6137910"/>
                </a:lnTo>
                <a:lnTo>
                  <a:pt x="4267200" y="6128068"/>
                </a:lnTo>
                <a:lnTo>
                  <a:pt x="4269105" y="6118543"/>
                </a:lnTo>
                <a:lnTo>
                  <a:pt x="4271328" y="6108383"/>
                </a:lnTo>
                <a:lnTo>
                  <a:pt x="4273868" y="6098540"/>
                </a:lnTo>
                <a:lnTo>
                  <a:pt x="4276408" y="6088698"/>
                </a:lnTo>
                <a:lnTo>
                  <a:pt x="4279900" y="6078855"/>
                </a:lnTo>
                <a:lnTo>
                  <a:pt x="4283075" y="6069330"/>
                </a:lnTo>
                <a:lnTo>
                  <a:pt x="4290378" y="6051550"/>
                </a:lnTo>
                <a:lnTo>
                  <a:pt x="4293870" y="6042343"/>
                </a:lnTo>
                <a:lnTo>
                  <a:pt x="4297998" y="6033770"/>
                </a:lnTo>
                <a:lnTo>
                  <a:pt x="4302443" y="6025515"/>
                </a:lnTo>
                <a:lnTo>
                  <a:pt x="4306888" y="6017260"/>
                </a:lnTo>
                <a:lnTo>
                  <a:pt x="4312285" y="6009005"/>
                </a:lnTo>
                <a:lnTo>
                  <a:pt x="4317683" y="6001068"/>
                </a:lnTo>
                <a:lnTo>
                  <a:pt x="4416743" y="5858510"/>
                </a:lnTo>
                <a:lnTo>
                  <a:pt x="4420235" y="5851843"/>
                </a:lnTo>
                <a:lnTo>
                  <a:pt x="4422775" y="5845493"/>
                </a:lnTo>
                <a:lnTo>
                  <a:pt x="4424998" y="5840095"/>
                </a:lnTo>
                <a:lnTo>
                  <a:pt x="4426585" y="5835015"/>
                </a:lnTo>
                <a:lnTo>
                  <a:pt x="4427220" y="5830570"/>
                </a:lnTo>
                <a:lnTo>
                  <a:pt x="4427538" y="5826760"/>
                </a:lnTo>
                <a:lnTo>
                  <a:pt x="4427220" y="5823268"/>
                </a:lnTo>
                <a:lnTo>
                  <a:pt x="4426585" y="5820410"/>
                </a:lnTo>
                <a:lnTo>
                  <a:pt x="4425315" y="5817553"/>
                </a:lnTo>
                <a:lnTo>
                  <a:pt x="4424045" y="5815330"/>
                </a:lnTo>
                <a:lnTo>
                  <a:pt x="4422140" y="5814060"/>
                </a:lnTo>
                <a:lnTo>
                  <a:pt x="4419918" y="5812473"/>
                </a:lnTo>
                <a:lnTo>
                  <a:pt x="4417060" y="5810885"/>
                </a:lnTo>
                <a:lnTo>
                  <a:pt x="4414520" y="5810250"/>
                </a:lnTo>
                <a:lnTo>
                  <a:pt x="4411663" y="5809615"/>
                </a:lnTo>
                <a:lnTo>
                  <a:pt x="4408170" y="5808980"/>
                </a:lnTo>
                <a:lnTo>
                  <a:pt x="4401185" y="5808345"/>
                </a:lnTo>
                <a:lnTo>
                  <a:pt x="4393883" y="5808345"/>
                </a:lnTo>
                <a:lnTo>
                  <a:pt x="4386580" y="5808028"/>
                </a:lnTo>
                <a:lnTo>
                  <a:pt x="4379278" y="5808028"/>
                </a:lnTo>
                <a:lnTo>
                  <a:pt x="4372610" y="5807393"/>
                </a:lnTo>
                <a:lnTo>
                  <a:pt x="4369118" y="5806440"/>
                </a:lnTo>
                <a:lnTo>
                  <a:pt x="4366260" y="5805805"/>
                </a:lnTo>
                <a:lnTo>
                  <a:pt x="4363720" y="5804535"/>
                </a:lnTo>
                <a:lnTo>
                  <a:pt x="4361498" y="5803583"/>
                </a:lnTo>
                <a:lnTo>
                  <a:pt x="4359275" y="5801678"/>
                </a:lnTo>
                <a:lnTo>
                  <a:pt x="4357688" y="5799773"/>
                </a:lnTo>
                <a:lnTo>
                  <a:pt x="4301173" y="5799138"/>
                </a:lnTo>
                <a:lnTo>
                  <a:pt x="4250690" y="5801043"/>
                </a:lnTo>
                <a:lnTo>
                  <a:pt x="4225926" y="5801678"/>
                </a:lnTo>
                <a:lnTo>
                  <a:pt x="4200525" y="5801678"/>
                </a:lnTo>
                <a:lnTo>
                  <a:pt x="4190048" y="5801995"/>
                </a:lnTo>
                <a:lnTo>
                  <a:pt x="4184968" y="5801678"/>
                </a:lnTo>
                <a:lnTo>
                  <a:pt x="4180205" y="5801360"/>
                </a:lnTo>
                <a:lnTo>
                  <a:pt x="4174808" y="5799773"/>
                </a:lnTo>
                <a:lnTo>
                  <a:pt x="4172585" y="5799138"/>
                </a:lnTo>
                <a:lnTo>
                  <a:pt x="4170363" y="5797868"/>
                </a:lnTo>
                <a:lnTo>
                  <a:pt x="4167823" y="5796598"/>
                </a:lnTo>
                <a:lnTo>
                  <a:pt x="4165600" y="5794693"/>
                </a:lnTo>
                <a:lnTo>
                  <a:pt x="4163695" y="5792788"/>
                </a:lnTo>
                <a:lnTo>
                  <a:pt x="4161473" y="5790248"/>
                </a:lnTo>
                <a:lnTo>
                  <a:pt x="4153536" y="5780405"/>
                </a:lnTo>
                <a:lnTo>
                  <a:pt x="4146233" y="5772785"/>
                </a:lnTo>
                <a:lnTo>
                  <a:pt x="4139248" y="5765483"/>
                </a:lnTo>
                <a:lnTo>
                  <a:pt x="4135438" y="5762625"/>
                </a:lnTo>
                <a:lnTo>
                  <a:pt x="4131628" y="5760403"/>
                </a:lnTo>
                <a:lnTo>
                  <a:pt x="4128453" y="5758180"/>
                </a:lnTo>
                <a:lnTo>
                  <a:pt x="4124960" y="5755958"/>
                </a:lnTo>
                <a:lnTo>
                  <a:pt x="4121150" y="5754370"/>
                </a:lnTo>
                <a:lnTo>
                  <a:pt x="4117975" y="5753418"/>
                </a:lnTo>
                <a:lnTo>
                  <a:pt x="4114483" y="5752465"/>
                </a:lnTo>
                <a:lnTo>
                  <a:pt x="4111308" y="5751830"/>
                </a:lnTo>
                <a:lnTo>
                  <a:pt x="4107498" y="5751830"/>
                </a:lnTo>
                <a:lnTo>
                  <a:pt x="4104005" y="5751830"/>
                </a:lnTo>
                <a:lnTo>
                  <a:pt x="4100513" y="5752148"/>
                </a:lnTo>
                <a:lnTo>
                  <a:pt x="4097020" y="5753418"/>
                </a:lnTo>
                <a:lnTo>
                  <a:pt x="4093211" y="5754370"/>
                </a:lnTo>
                <a:lnTo>
                  <a:pt x="4089718" y="5755958"/>
                </a:lnTo>
                <a:lnTo>
                  <a:pt x="4085908" y="5757863"/>
                </a:lnTo>
                <a:lnTo>
                  <a:pt x="4082098" y="5760085"/>
                </a:lnTo>
                <a:lnTo>
                  <a:pt x="4077970" y="5762625"/>
                </a:lnTo>
                <a:lnTo>
                  <a:pt x="4074160" y="5765165"/>
                </a:lnTo>
                <a:lnTo>
                  <a:pt x="4066223" y="5772150"/>
                </a:lnTo>
                <a:lnTo>
                  <a:pt x="4057650" y="5780405"/>
                </a:lnTo>
                <a:lnTo>
                  <a:pt x="4048125" y="5790248"/>
                </a:lnTo>
                <a:lnTo>
                  <a:pt x="4038918" y="5801043"/>
                </a:lnTo>
                <a:lnTo>
                  <a:pt x="4032885" y="5806123"/>
                </a:lnTo>
                <a:lnTo>
                  <a:pt x="4027488" y="5811203"/>
                </a:lnTo>
                <a:lnTo>
                  <a:pt x="4016375" y="5821998"/>
                </a:lnTo>
                <a:lnTo>
                  <a:pt x="4005581" y="5833428"/>
                </a:lnTo>
                <a:lnTo>
                  <a:pt x="3994150" y="5844540"/>
                </a:lnTo>
                <a:lnTo>
                  <a:pt x="3988753" y="5849620"/>
                </a:lnTo>
                <a:lnTo>
                  <a:pt x="3982720" y="5854383"/>
                </a:lnTo>
                <a:lnTo>
                  <a:pt x="3976370" y="5858828"/>
                </a:lnTo>
                <a:lnTo>
                  <a:pt x="3970020" y="5863590"/>
                </a:lnTo>
                <a:lnTo>
                  <a:pt x="3963353" y="5867083"/>
                </a:lnTo>
                <a:lnTo>
                  <a:pt x="3956368" y="5870575"/>
                </a:lnTo>
                <a:lnTo>
                  <a:pt x="3948430" y="5873433"/>
                </a:lnTo>
                <a:lnTo>
                  <a:pt x="3940175" y="5875655"/>
                </a:lnTo>
                <a:lnTo>
                  <a:pt x="3914140" y="5891213"/>
                </a:lnTo>
                <a:lnTo>
                  <a:pt x="3888423" y="5907405"/>
                </a:lnTo>
                <a:lnTo>
                  <a:pt x="3836670" y="5939473"/>
                </a:lnTo>
                <a:lnTo>
                  <a:pt x="3784918" y="5971540"/>
                </a:lnTo>
                <a:lnTo>
                  <a:pt x="3732848" y="6002973"/>
                </a:lnTo>
                <a:lnTo>
                  <a:pt x="3706813" y="6018530"/>
                </a:lnTo>
                <a:lnTo>
                  <a:pt x="3680460" y="6033770"/>
                </a:lnTo>
                <a:lnTo>
                  <a:pt x="3654108" y="6048693"/>
                </a:lnTo>
                <a:lnTo>
                  <a:pt x="3627120" y="6063298"/>
                </a:lnTo>
                <a:lnTo>
                  <a:pt x="3600133" y="6077585"/>
                </a:lnTo>
                <a:lnTo>
                  <a:pt x="3572828" y="6090920"/>
                </a:lnTo>
                <a:lnTo>
                  <a:pt x="3544888" y="6103938"/>
                </a:lnTo>
                <a:lnTo>
                  <a:pt x="3516948" y="6116320"/>
                </a:lnTo>
                <a:lnTo>
                  <a:pt x="3514408" y="6117590"/>
                </a:lnTo>
                <a:lnTo>
                  <a:pt x="3511550" y="6118860"/>
                </a:lnTo>
                <a:lnTo>
                  <a:pt x="3506153" y="6120130"/>
                </a:lnTo>
                <a:lnTo>
                  <a:pt x="3500755" y="6121083"/>
                </a:lnTo>
                <a:lnTo>
                  <a:pt x="3495041" y="6121400"/>
                </a:lnTo>
                <a:lnTo>
                  <a:pt x="3478530" y="6124893"/>
                </a:lnTo>
                <a:lnTo>
                  <a:pt x="3462655" y="6127433"/>
                </a:lnTo>
                <a:lnTo>
                  <a:pt x="3446145" y="6129338"/>
                </a:lnTo>
                <a:lnTo>
                  <a:pt x="3430270" y="6130608"/>
                </a:lnTo>
                <a:lnTo>
                  <a:pt x="3413760" y="6131560"/>
                </a:lnTo>
                <a:lnTo>
                  <a:pt x="3397885" y="6132195"/>
                </a:lnTo>
                <a:lnTo>
                  <a:pt x="3381375" y="6132195"/>
                </a:lnTo>
                <a:lnTo>
                  <a:pt x="3365500" y="6131878"/>
                </a:lnTo>
                <a:lnTo>
                  <a:pt x="3348990" y="6131560"/>
                </a:lnTo>
                <a:lnTo>
                  <a:pt x="3332798" y="6130608"/>
                </a:lnTo>
                <a:lnTo>
                  <a:pt x="3300413" y="6128385"/>
                </a:lnTo>
                <a:lnTo>
                  <a:pt x="3235643" y="6123305"/>
                </a:lnTo>
                <a:lnTo>
                  <a:pt x="3229293" y="6122353"/>
                </a:lnTo>
                <a:lnTo>
                  <a:pt x="3223260" y="6121083"/>
                </a:lnTo>
                <a:lnTo>
                  <a:pt x="3217545" y="6118860"/>
                </a:lnTo>
                <a:lnTo>
                  <a:pt x="3212465" y="6116320"/>
                </a:lnTo>
                <a:lnTo>
                  <a:pt x="3207703" y="6113145"/>
                </a:lnTo>
                <a:lnTo>
                  <a:pt x="3203258" y="6109335"/>
                </a:lnTo>
                <a:lnTo>
                  <a:pt x="3199130" y="6105525"/>
                </a:lnTo>
                <a:lnTo>
                  <a:pt x="3195320" y="6101398"/>
                </a:lnTo>
                <a:lnTo>
                  <a:pt x="3192463" y="6096318"/>
                </a:lnTo>
                <a:lnTo>
                  <a:pt x="3189606" y="6091238"/>
                </a:lnTo>
                <a:lnTo>
                  <a:pt x="3188018" y="6086158"/>
                </a:lnTo>
                <a:lnTo>
                  <a:pt x="3186430" y="6080443"/>
                </a:lnTo>
                <a:lnTo>
                  <a:pt x="3186113" y="6074410"/>
                </a:lnTo>
                <a:lnTo>
                  <a:pt x="3186113" y="6069013"/>
                </a:lnTo>
                <a:lnTo>
                  <a:pt x="3186748" y="6062663"/>
                </a:lnTo>
                <a:lnTo>
                  <a:pt x="3188653" y="6056630"/>
                </a:lnTo>
                <a:lnTo>
                  <a:pt x="3190558" y="6050280"/>
                </a:lnTo>
                <a:lnTo>
                  <a:pt x="3191510" y="6043930"/>
                </a:lnTo>
                <a:lnTo>
                  <a:pt x="3192780" y="6037263"/>
                </a:lnTo>
                <a:lnTo>
                  <a:pt x="3193415" y="6030913"/>
                </a:lnTo>
                <a:lnTo>
                  <a:pt x="3193733" y="6017895"/>
                </a:lnTo>
                <a:lnTo>
                  <a:pt x="3194368" y="6004878"/>
                </a:lnTo>
                <a:lnTo>
                  <a:pt x="3194685" y="5998210"/>
                </a:lnTo>
                <a:lnTo>
                  <a:pt x="3195320" y="5991860"/>
                </a:lnTo>
                <a:lnTo>
                  <a:pt x="3195955" y="5985510"/>
                </a:lnTo>
                <a:lnTo>
                  <a:pt x="3197543" y="5979160"/>
                </a:lnTo>
                <a:lnTo>
                  <a:pt x="3199448" y="5972810"/>
                </a:lnTo>
                <a:lnTo>
                  <a:pt x="3201988" y="5966778"/>
                </a:lnTo>
                <a:lnTo>
                  <a:pt x="3205163" y="5961063"/>
                </a:lnTo>
                <a:lnTo>
                  <a:pt x="3208655" y="5955348"/>
                </a:lnTo>
                <a:lnTo>
                  <a:pt x="3208973" y="5955348"/>
                </a:lnTo>
                <a:lnTo>
                  <a:pt x="3201353" y="5940425"/>
                </a:lnTo>
                <a:lnTo>
                  <a:pt x="3194368" y="5926138"/>
                </a:lnTo>
                <a:lnTo>
                  <a:pt x="3191193" y="5918518"/>
                </a:lnTo>
                <a:lnTo>
                  <a:pt x="3188653" y="5911533"/>
                </a:lnTo>
                <a:lnTo>
                  <a:pt x="3186113" y="5903913"/>
                </a:lnTo>
                <a:lnTo>
                  <a:pt x="3184526" y="5896610"/>
                </a:lnTo>
                <a:lnTo>
                  <a:pt x="3183573" y="5888673"/>
                </a:lnTo>
                <a:lnTo>
                  <a:pt x="3182620" y="5881370"/>
                </a:lnTo>
                <a:lnTo>
                  <a:pt x="3182938" y="5873433"/>
                </a:lnTo>
                <a:lnTo>
                  <a:pt x="3183890" y="5869623"/>
                </a:lnTo>
                <a:lnTo>
                  <a:pt x="3184526" y="5865813"/>
                </a:lnTo>
                <a:lnTo>
                  <a:pt x="3185160" y="5862003"/>
                </a:lnTo>
                <a:lnTo>
                  <a:pt x="3186748" y="5857875"/>
                </a:lnTo>
                <a:lnTo>
                  <a:pt x="3188335" y="5853748"/>
                </a:lnTo>
                <a:lnTo>
                  <a:pt x="3189606" y="5849620"/>
                </a:lnTo>
                <a:lnTo>
                  <a:pt x="3192146" y="5845493"/>
                </a:lnTo>
                <a:lnTo>
                  <a:pt x="3194368" y="5841365"/>
                </a:lnTo>
                <a:lnTo>
                  <a:pt x="3196908" y="5837238"/>
                </a:lnTo>
                <a:lnTo>
                  <a:pt x="3199765" y="5833428"/>
                </a:lnTo>
                <a:lnTo>
                  <a:pt x="3201353" y="5831205"/>
                </a:lnTo>
                <a:lnTo>
                  <a:pt x="3202305" y="5829300"/>
                </a:lnTo>
                <a:lnTo>
                  <a:pt x="3203258" y="5827078"/>
                </a:lnTo>
                <a:lnTo>
                  <a:pt x="3203893" y="5825173"/>
                </a:lnTo>
                <a:lnTo>
                  <a:pt x="3204528" y="5821045"/>
                </a:lnTo>
                <a:lnTo>
                  <a:pt x="3204210" y="5816918"/>
                </a:lnTo>
                <a:lnTo>
                  <a:pt x="3203575" y="5812790"/>
                </a:lnTo>
                <a:lnTo>
                  <a:pt x="3202305" y="5808663"/>
                </a:lnTo>
                <a:lnTo>
                  <a:pt x="3200400" y="5805170"/>
                </a:lnTo>
                <a:lnTo>
                  <a:pt x="3198178" y="5801043"/>
                </a:lnTo>
                <a:lnTo>
                  <a:pt x="3193733" y="5792788"/>
                </a:lnTo>
                <a:lnTo>
                  <a:pt x="3191510" y="5788660"/>
                </a:lnTo>
                <a:lnTo>
                  <a:pt x="3189606" y="5784850"/>
                </a:lnTo>
                <a:lnTo>
                  <a:pt x="3188018" y="5780405"/>
                </a:lnTo>
                <a:lnTo>
                  <a:pt x="3186748" y="5776278"/>
                </a:lnTo>
                <a:lnTo>
                  <a:pt x="3186113" y="5772150"/>
                </a:lnTo>
                <a:lnTo>
                  <a:pt x="3186113" y="5767705"/>
                </a:lnTo>
                <a:lnTo>
                  <a:pt x="3188970" y="5761990"/>
                </a:lnTo>
                <a:lnTo>
                  <a:pt x="3191193" y="5755958"/>
                </a:lnTo>
                <a:lnTo>
                  <a:pt x="3193098" y="5749925"/>
                </a:lnTo>
                <a:lnTo>
                  <a:pt x="3194685" y="5743258"/>
                </a:lnTo>
                <a:lnTo>
                  <a:pt x="3196908" y="5730240"/>
                </a:lnTo>
                <a:lnTo>
                  <a:pt x="3198813" y="5717223"/>
                </a:lnTo>
                <a:lnTo>
                  <a:pt x="3200083" y="5710873"/>
                </a:lnTo>
                <a:lnTo>
                  <a:pt x="3201670" y="5704523"/>
                </a:lnTo>
                <a:lnTo>
                  <a:pt x="3203893" y="5698490"/>
                </a:lnTo>
                <a:lnTo>
                  <a:pt x="3206750" y="5692458"/>
                </a:lnTo>
                <a:lnTo>
                  <a:pt x="3210243" y="5687060"/>
                </a:lnTo>
                <a:lnTo>
                  <a:pt x="3212148" y="5684520"/>
                </a:lnTo>
                <a:lnTo>
                  <a:pt x="3214370" y="5681663"/>
                </a:lnTo>
                <a:lnTo>
                  <a:pt x="3216911" y="5679440"/>
                </a:lnTo>
                <a:lnTo>
                  <a:pt x="3219768" y="5677218"/>
                </a:lnTo>
                <a:lnTo>
                  <a:pt x="3222943" y="5674995"/>
                </a:lnTo>
                <a:lnTo>
                  <a:pt x="3226118" y="5672773"/>
                </a:lnTo>
                <a:lnTo>
                  <a:pt x="3241040" y="5644833"/>
                </a:lnTo>
                <a:lnTo>
                  <a:pt x="3241040" y="5641340"/>
                </a:lnTo>
                <a:lnTo>
                  <a:pt x="3241040" y="5637530"/>
                </a:lnTo>
                <a:lnTo>
                  <a:pt x="3241993" y="5634038"/>
                </a:lnTo>
                <a:lnTo>
                  <a:pt x="3242628" y="5630863"/>
                </a:lnTo>
                <a:lnTo>
                  <a:pt x="3243898" y="5627688"/>
                </a:lnTo>
                <a:lnTo>
                  <a:pt x="3245168" y="5624830"/>
                </a:lnTo>
                <a:lnTo>
                  <a:pt x="3246755" y="5621973"/>
                </a:lnTo>
                <a:lnTo>
                  <a:pt x="3248343" y="5619433"/>
                </a:lnTo>
                <a:lnTo>
                  <a:pt x="3250565" y="5616575"/>
                </a:lnTo>
                <a:lnTo>
                  <a:pt x="3252153" y="5614035"/>
                </a:lnTo>
                <a:lnTo>
                  <a:pt x="3257550" y="5609590"/>
                </a:lnTo>
                <a:lnTo>
                  <a:pt x="3262948" y="5605463"/>
                </a:lnTo>
                <a:lnTo>
                  <a:pt x="3268980" y="5601335"/>
                </a:lnTo>
                <a:lnTo>
                  <a:pt x="3268345" y="5596573"/>
                </a:lnTo>
                <a:lnTo>
                  <a:pt x="3267076" y="5592128"/>
                </a:lnTo>
                <a:lnTo>
                  <a:pt x="3266123" y="5588318"/>
                </a:lnTo>
                <a:lnTo>
                  <a:pt x="3264218" y="5585460"/>
                </a:lnTo>
                <a:lnTo>
                  <a:pt x="3262313" y="5582920"/>
                </a:lnTo>
                <a:lnTo>
                  <a:pt x="3260408" y="5581015"/>
                </a:lnTo>
                <a:lnTo>
                  <a:pt x="3257868" y="5579745"/>
                </a:lnTo>
                <a:lnTo>
                  <a:pt x="3255328" y="5578793"/>
                </a:lnTo>
                <a:lnTo>
                  <a:pt x="3252788" y="5578475"/>
                </a:lnTo>
                <a:lnTo>
                  <a:pt x="3249613" y="5578475"/>
                </a:lnTo>
                <a:lnTo>
                  <a:pt x="3246755" y="5578793"/>
                </a:lnTo>
                <a:lnTo>
                  <a:pt x="3243263" y="5579428"/>
                </a:lnTo>
                <a:lnTo>
                  <a:pt x="3236278" y="5581650"/>
                </a:lnTo>
                <a:lnTo>
                  <a:pt x="3228975" y="5584508"/>
                </a:lnTo>
                <a:lnTo>
                  <a:pt x="3216275" y="5589905"/>
                </a:lnTo>
                <a:lnTo>
                  <a:pt x="3209925" y="5592128"/>
                </a:lnTo>
                <a:lnTo>
                  <a:pt x="3203258" y="5594350"/>
                </a:lnTo>
                <a:lnTo>
                  <a:pt x="3196908" y="5595938"/>
                </a:lnTo>
                <a:lnTo>
                  <a:pt x="3190558" y="5597208"/>
                </a:lnTo>
                <a:lnTo>
                  <a:pt x="3184208" y="5598478"/>
                </a:lnTo>
                <a:lnTo>
                  <a:pt x="3177540" y="5599113"/>
                </a:lnTo>
                <a:lnTo>
                  <a:pt x="3171190" y="5599113"/>
                </a:lnTo>
                <a:lnTo>
                  <a:pt x="3164523" y="5599113"/>
                </a:lnTo>
                <a:lnTo>
                  <a:pt x="3158173" y="5598478"/>
                </a:lnTo>
                <a:lnTo>
                  <a:pt x="3151505" y="5597208"/>
                </a:lnTo>
                <a:lnTo>
                  <a:pt x="3145155" y="5595938"/>
                </a:lnTo>
                <a:lnTo>
                  <a:pt x="3138488" y="5593715"/>
                </a:lnTo>
                <a:lnTo>
                  <a:pt x="3131821" y="5590858"/>
                </a:lnTo>
                <a:lnTo>
                  <a:pt x="3125470" y="5587683"/>
                </a:lnTo>
                <a:lnTo>
                  <a:pt x="3116263" y="5589905"/>
                </a:lnTo>
                <a:lnTo>
                  <a:pt x="3107055" y="5591493"/>
                </a:lnTo>
                <a:lnTo>
                  <a:pt x="3098165" y="5592763"/>
                </a:lnTo>
                <a:lnTo>
                  <a:pt x="3089276" y="5594033"/>
                </a:lnTo>
                <a:lnTo>
                  <a:pt x="3080385" y="5594985"/>
                </a:lnTo>
                <a:lnTo>
                  <a:pt x="3071495" y="5595303"/>
                </a:lnTo>
                <a:lnTo>
                  <a:pt x="3061970" y="5595938"/>
                </a:lnTo>
                <a:lnTo>
                  <a:pt x="3053080" y="5596255"/>
                </a:lnTo>
                <a:lnTo>
                  <a:pt x="3035300" y="5595938"/>
                </a:lnTo>
                <a:lnTo>
                  <a:pt x="3016886" y="5594668"/>
                </a:lnTo>
                <a:lnTo>
                  <a:pt x="2999106" y="5592763"/>
                </a:lnTo>
                <a:lnTo>
                  <a:pt x="2981008" y="5590223"/>
                </a:lnTo>
                <a:lnTo>
                  <a:pt x="2979103" y="5592445"/>
                </a:lnTo>
                <a:lnTo>
                  <a:pt x="2977198" y="5594350"/>
                </a:lnTo>
                <a:lnTo>
                  <a:pt x="2975293" y="5595938"/>
                </a:lnTo>
                <a:lnTo>
                  <a:pt x="2973070" y="5596890"/>
                </a:lnTo>
                <a:lnTo>
                  <a:pt x="2971165" y="5597843"/>
                </a:lnTo>
                <a:lnTo>
                  <a:pt x="2969261" y="5597843"/>
                </a:lnTo>
                <a:lnTo>
                  <a:pt x="2967355" y="5597843"/>
                </a:lnTo>
                <a:lnTo>
                  <a:pt x="2965768" y="5597843"/>
                </a:lnTo>
                <a:lnTo>
                  <a:pt x="2961958" y="5596255"/>
                </a:lnTo>
                <a:lnTo>
                  <a:pt x="2958148" y="5594350"/>
                </a:lnTo>
                <a:lnTo>
                  <a:pt x="2950528" y="5589905"/>
                </a:lnTo>
                <a:lnTo>
                  <a:pt x="2943225" y="5584508"/>
                </a:lnTo>
                <a:lnTo>
                  <a:pt x="2936875" y="5579428"/>
                </a:lnTo>
                <a:lnTo>
                  <a:pt x="2931478" y="5573395"/>
                </a:lnTo>
                <a:lnTo>
                  <a:pt x="2926398" y="5566728"/>
                </a:lnTo>
                <a:lnTo>
                  <a:pt x="2922588" y="5559743"/>
                </a:lnTo>
                <a:lnTo>
                  <a:pt x="2918778" y="5552440"/>
                </a:lnTo>
                <a:lnTo>
                  <a:pt x="2916238" y="5544503"/>
                </a:lnTo>
                <a:lnTo>
                  <a:pt x="2914016" y="5535930"/>
                </a:lnTo>
                <a:lnTo>
                  <a:pt x="2912745" y="5526723"/>
                </a:lnTo>
                <a:lnTo>
                  <a:pt x="2912110" y="5516880"/>
                </a:lnTo>
                <a:lnTo>
                  <a:pt x="2912110" y="5506720"/>
                </a:lnTo>
                <a:lnTo>
                  <a:pt x="2912745" y="5495925"/>
                </a:lnTo>
                <a:lnTo>
                  <a:pt x="2914650" y="5484495"/>
                </a:lnTo>
                <a:lnTo>
                  <a:pt x="2916873" y="5472748"/>
                </a:lnTo>
                <a:lnTo>
                  <a:pt x="2919413" y="5460365"/>
                </a:lnTo>
                <a:lnTo>
                  <a:pt x="2923223" y="5447348"/>
                </a:lnTo>
                <a:lnTo>
                  <a:pt x="2950528" y="5393690"/>
                </a:lnTo>
                <a:lnTo>
                  <a:pt x="2943225" y="5395278"/>
                </a:lnTo>
                <a:lnTo>
                  <a:pt x="2937193" y="5395595"/>
                </a:lnTo>
                <a:lnTo>
                  <a:pt x="2931795" y="5395595"/>
                </a:lnTo>
                <a:lnTo>
                  <a:pt x="2927350" y="5395278"/>
                </a:lnTo>
                <a:lnTo>
                  <a:pt x="2923540" y="5393690"/>
                </a:lnTo>
                <a:lnTo>
                  <a:pt x="2920683" y="5392103"/>
                </a:lnTo>
                <a:lnTo>
                  <a:pt x="2918143" y="5389880"/>
                </a:lnTo>
                <a:lnTo>
                  <a:pt x="2916556" y="5387023"/>
                </a:lnTo>
                <a:lnTo>
                  <a:pt x="2915285" y="5384165"/>
                </a:lnTo>
                <a:lnTo>
                  <a:pt x="2914650" y="5380355"/>
                </a:lnTo>
                <a:lnTo>
                  <a:pt x="2914650" y="5376545"/>
                </a:lnTo>
                <a:lnTo>
                  <a:pt x="2914968" y="5372418"/>
                </a:lnTo>
                <a:lnTo>
                  <a:pt x="2915603" y="5367973"/>
                </a:lnTo>
                <a:lnTo>
                  <a:pt x="2916556" y="5363528"/>
                </a:lnTo>
                <a:lnTo>
                  <a:pt x="2919413" y="5354320"/>
                </a:lnTo>
                <a:lnTo>
                  <a:pt x="2923223" y="5344160"/>
                </a:lnTo>
                <a:lnTo>
                  <a:pt x="2927350" y="5334635"/>
                </a:lnTo>
                <a:lnTo>
                  <a:pt x="2935923" y="5315268"/>
                </a:lnTo>
                <a:lnTo>
                  <a:pt x="2944813" y="5295900"/>
                </a:lnTo>
                <a:lnTo>
                  <a:pt x="2953703" y="5276850"/>
                </a:lnTo>
                <a:lnTo>
                  <a:pt x="2947353" y="5275263"/>
                </a:lnTo>
                <a:lnTo>
                  <a:pt x="2941320" y="5273358"/>
                </a:lnTo>
                <a:lnTo>
                  <a:pt x="2936240" y="5271770"/>
                </a:lnTo>
                <a:lnTo>
                  <a:pt x="2931160" y="5269865"/>
                </a:lnTo>
                <a:lnTo>
                  <a:pt x="2926398" y="5267960"/>
                </a:lnTo>
                <a:lnTo>
                  <a:pt x="2922588" y="5265738"/>
                </a:lnTo>
                <a:lnTo>
                  <a:pt x="2918778" y="5263198"/>
                </a:lnTo>
                <a:lnTo>
                  <a:pt x="2915285" y="5260975"/>
                </a:lnTo>
                <a:lnTo>
                  <a:pt x="2912428" y="5258118"/>
                </a:lnTo>
                <a:lnTo>
                  <a:pt x="2909570" y="5255578"/>
                </a:lnTo>
                <a:lnTo>
                  <a:pt x="2907348" y="5253038"/>
                </a:lnTo>
                <a:lnTo>
                  <a:pt x="2905443" y="5250180"/>
                </a:lnTo>
                <a:lnTo>
                  <a:pt x="2903855" y="5247005"/>
                </a:lnTo>
                <a:lnTo>
                  <a:pt x="2902268" y="5244148"/>
                </a:lnTo>
                <a:lnTo>
                  <a:pt x="2901315" y="5240973"/>
                </a:lnTo>
                <a:lnTo>
                  <a:pt x="2900998" y="5237798"/>
                </a:lnTo>
                <a:lnTo>
                  <a:pt x="2900363" y="5234305"/>
                </a:lnTo>
                <a:lnTo>
                  <a:pt x="2900045" y="5231130"/>
                </a:lnTo>
                <a:lnTo>
                  <a:pt x="2900363" y="5227320"/>
                </a:lnTo>
                <a:lnTo>
                  <a:pt x="2900998" y="5224145"/>
                </a:lnTo>
                <a:lnTo>
                  <a:pt x="2901633" y="5220335"/>
                </a:lnTo>
                <a:lnTo>
                  <a:pt x="2902268" y="5216525"/>
                </a:lnTo>
                <a:lnTo>
                  <a:pt x="2904808" y="5209223"/>
                </a:lnTo>
                <a:lnTo>
                  <a:pt x="2908300" y="5201285"/>
                </a:lnTo>
                <a:lnTo>
                  <a:pt x="2912428" y="5193030"/>
                </a:lnTo>
                <a:lnTo>
                  <a:pt x="2917190" y="5184458"/>
                </a:lnTo>
                <a:lnTo>
                  <a:pt x="2922588" y="5176203"/>
                </a:lnTo>
                <a:lnTo>
                  <a:pt x="2924810" y="5173028"/>
                </a:lnTo>
                <a:lnTo>
                  <a:pt x="2926080" y="5170170"/>
                </a:lnTo>
                <a:lnTo>
                  <a:pt x="2927350" y="5166995"/>
                </a:lnTo>
                <a:lnTo>
                  <a:pt x="2927985" y="5164455"/>
                </a:lnTo>
                <a:lnTo>
                  <a:pt x="2927985" y="5162233"/>
                </a:lnTo>
                <a:lnTo>
                  <a:pt x="2927985" y="5160328"/>
                </a:lnTo>
                <a:lnTo>
                  <a:pt x="2927350" y="5158105"/>
                </a:lnTo>
                <a:lnTo>
                  <a:pt x="2926398" y="5156518"/>
                </a:lnTo>
                <a:lnTo>
                  <a:pt x="2925128" y="5155248"/>
                </a:lnTo>
                <a:lnTo>
                  <a:pt x="2923223" y="5153660"/>
                </a:lnTo>
                <a:lnTo>
                  <a:pt x="2921318" y="5152390"/>
                </a:lnTo>
                <a:lnTo>
                  <a:pt x="2919096" y="5151438"/>
                </a:lnTo>
                <a:lnTo>
                  <a:pt x="2914016" y="5149533"/>
                </a:lnTo>
                <a:lnTo>
                  <a:pt x="2907983" y="5147945"/>
                </a:lnTo>
                <a:lnTo>
                  <a:pt x="2897823" y="5147945"/>
                </a:lnTo>
                <a:lnTo>
                  <a:pt x="2888615" y="5147628"/>
                </a:lnTo>
                <a:lnTo>
                  <a:pt x="2879725" y="5146993"/>
                </a:lnTo>
                <a:lnTo>
                  <a:pt x="2871471" y="5145405"/>
                </a:lnTo>
                <a:lnTo>
                  <a:pt x="2864168" y="5143500"/>
                </a:lnTo>
                <a:lnTo>
                  <a:pt x="2860675" y="5142548"/>
                </a:lnTo>
                <a:lnTo>
                  <a:pt x="2857183" y="5140960"/>
                </a:lnTo>
                <a:lnTo>
                  <a:pt x="2854325" y="5139373"/>
                </a:lnTo>
                <a:lnTo>
                  <a:pt x="2851785" y="5137785"/>
                </a:lnTo>
                <a:lnTo>
                  <a:pt x="2849245" y="5135880"/>
                </a:lnTo>
                <a:lnTo>
                  <a:pt x="2846388" y="5133658"/>
                </a:lnTo>
                <a:lnTo>
                  <a:pt x="2844165" y="5131435"/>
                </a:lnTo>
                <a:lnTo>
                  <a:pt x="2842260" y="5129213"/>
                </a:lnTo>
                <a:lnTo>
                  <a:pt x="2840990" y="5126355"/>
                </a:lnTo>
                <a:lnTo>
                  <a:pt x="2839403" y="5123498"/>
                </a:lnTo>
                <a:lnTo>
                  <a:pt x="2837815" y="5120640"/>
                </a:lnTo>
                <a:lnTo>
                  <a:pt x="2837180" y="5117148"/>
                </a:lnTo>
                <a:lnTo>
                  <a:pt x="2836546" y="5113338"/>
                </a:lnTo>
                <a:lnTo>
                  <a:pt x="2836228" y="5109845"/>
                </a:lnTo>
                <a:lnTo>
                  <a:pt x="2835593" y="5106035"/>
                </a:lnTo>
                <a:lnTo>
                  <a:pt x="2836228" y="5101590"/>
                </a:lnTo>
                <a:lnTo>
                  <a:pt x="2836546" y="5097145"/>
                </a:lnTo>
                <a:lnTo>
                  <a:pt x="2836863" y="5092700"/>
                </a:lnTo>
                <a:lnTo>
                  <a:pt x="2837815" y="5087620"/>
                </a:lnTo>
                <a:lnTo>
                  <a:pt x="2839086" y="5082540"/>
                </a:lnTo>
                <a:lnTo>
                  <a:pt x="2842895" y="5071428"/>
                </a:lnTo>
                <a:lnTo>
                  <a:pt x="2843213" y="5069205"/>
                </a:lnTo>
                <a:lnTo>
                  <a:pt x="2843530" y="5066665"/>
                </a:lnTo>
                <a:lnTo>
                  <a:pt x="2843848" y="5062220"/>
                </a:lnTo>
                <a:lnTo>
                  <a:pt x="2843530" y="5056823"/>
                </a:lnTo>
                <a:lnTo>
                  <a:pt x="2843213" y="5051743"/>
                </a:lnTo>
                <a:lnTo>
                  <a:pt x="2840990" y="5041265"/>
                </a:lnTo>
                <a:lnTo>
                  <a:pt x="2839720" y="5035868"/>
                </a:lnTo>
                <a:lnTo>
                  <a:pt x="2839086" y="5030788"/>
                </a:lnTo>
                <a:lnTo>
                  <a:pt x="2849245" y="5004118"/>
                </a:lnTo>
                <a:lnTo>
                  <a:pt x="2837498" y="4933315"/>
                </a:lnTo>
                <a:lnTo>
                  <a:pt x="2835275" y="4924108"/>
                </a:lnTo>
                <a:lnTo>
                  <a:pt x="2834006" y="4914265"/>
                </a:lnTo>
                <a:lnTo>
                  <a:pt x="2832735" y="4905058"/>
                </a:lnTo>
                <a:lnTo>
                  <a:pt x="2832418" y="4900613"/>
                </a:lnTo>
                <a:lnTo>
                  <a:pt x="2832418" y="4895850"/>
                </a:lnTo>
                <a:lnTo>
                  <a:pt x="2832735" y="4891088"/>
                </a:lnTo>
                <a:lnTo>
                  <a:pt x="2833370" y="4886643"/>
                </a:lnTo>
                <a:lnTo>
                  <a:pt x="2834640" y="4882198"/>
                </a:lnTo>
                <a:lnTo>
                  <a:pt x="2836228" y="4877753"/>
                </a:lnTo>
                <a:lnTo>
                  <a:pt x="2838450" y="4873308"/>
                </a:lnTo>
                <a:lnTo>
                  <a:pt x="2840990" y="4869180"/>
                </a:lnTo>
                <a:lnTo>
                  <a:pt x="2843848" y="4864735"/>
                </a:lnTo>
                <a:lnTo>
                  <a:pt x="2847340" y="4860608"/>
                </a:lnTo>
                <a:lnTo>
                  <a:pt x="2845118" y="4845368"/>
                </a:lnTo>
                <a:lnTo>
                  <a:pt x="2842260" y="4832033"/>
                </a:lnTo>
                <a:lnTo>
                  <a:pt x="2840990" y="4826000"/>
                </a:lnTo>
                <a:lnTo>
                  <a:pt x="2839086" y="4820603"/>
                </a:lnTo>
                <a:lnTo>
                  <a:pt x="2837498" y="4815205"/>
                </a:lnTo>
                <a:lnTo>
                  <a:pt x="2835275" y="4810443"/>
                </a:lnTo>
                <a:lnTo>
                  <a:pt x="2833370" y="4806315"/>
                </a:lnTo>
                <a:lnTo>
                  <a:pt x="2831148" y="4802188"/>
                </a:lnTo>
                <a:lnTo>
                  <a:pt x="2828608" y="4799013"/>
                </a:lnTo>
                <a:lnTo>
                  <a:pt x="2826068" y="4795838"/>
                </a:lnTo>
                <a:lnTo>
                  <a:pt x="2823210" y="4793298"/>
                </a:lnTo>
                <a:lnTo>
                  <a:pt x="2820035" y="4791075"/>
                </a:lnTo>
                <a:lnTo>
                  <a:pt x="2816860" y="4789170"/>
                </a:lnTo>
                <a:lnTo>
                  <a:pt x="2813368" y="4787900"/>
                </a:lnTo>
                <a:lnTo>
                  <a:pt x="2809558" y="4786630"/>
                </a:lnTo>
                <a:lnTo>
                  <a:pt x="2805430" y="4786313"/>
                </a:lnTo>
                <a:lnTo>
                  <a:pt x="2801620" y="4785995"/>
                </a:lnTo>
                <a:lnTo>
                  <a:pt x="2796858" y="4786313"/>
                </a:lnTo>
                <a:lnTo>
                  <a:pt x="2792095" y="4786630"/>
                </a:lnTo>
                <a:lnTo>
                  <a:pt x="2787015" y="4787900"/>
                </a:lnTo>
                <a:lnTo>
                  <a:pt x="2781618" y="4788853"/>
                </a:lnTo>
                <a:lnTo>
                  <a:pt x="2775903" y="4790758"/>
                </a:lnTo>
                <a:lnTo>
                  <a:pt x="2769870" y="4792980"/>
                </a:lnTo>
                <a:lnTo>
                  <a:pt x="2763520" y="4795203"/>
                </a:lnTo>
                <a:lnTo>
                  <a:pt x="2750185" y="4801553"/>
                </a:lnTo>
                <a:lnTo>
                  <a:pt x="2734945" y="4808855"/>
                </a:lnTo>
                <a:lnTo>
                  <a:pt x="2718435" y="4818063"/>
                </a:lnTo>
                <a:lnTo>
                  <a:pt x="2671445" y="4823460"/>
                </a:lnTo>
                <a:lnTo>
                  <a:pt x="2647633" y="4826000"/>
                </a:lnTo>
                <a:lnTo>
                  <a:pt x="2624138" y="4827905"/>
                </a:lnTo>
                <a:lnTo>
                  <a:pt x="2612708" y="4828223"/>
                </a:lnTo>
                <a:lnTo>
                  <a:pt x="2600960" y="4828858"/>
                </a:lnTo>
                <a:lnTo>
                  <a:pt x="2589213" y="4829175"/>
                </a:lnTo>
                <a:lnTo>
                  <a:pt x="2577465" y="4828858"/>
                </a:lnTo>
                <a:lnTo>
                  <a:pt x="2565400" y="4827905"/>
                </a:lnTo>
                <a:lnTo>
                  <a:pt x="2553970" y="4827270"/>
                </a:lnTo>
                <a:lnTo>
                  <a:pt x="2541905" y="4825683"/>
                </a:lnTo>
                <a:lnTo>
                  <a:pt x="2530158" y="4823778"/>
                </a:lnTo>
                <a:lnTo>
                  <a:pt x="2534603" y="4815205"/>
                </a:lnTo>
                <a:lnTo>
                  <a:pt x="2531428" y="4814888"/>
                </a:lnTo>
                <a:lnTo>
                  <a:pt x="2530475" y="4817110"/>
                </a:lnTo>
                <a:lnTo>
                  <a:pt x="2530158" y="4819333"/>
                </a:lnTo>
                <a:lnTo>
                  <a:pt x="2530158" y="4821555"/>
                </a:lnTo>
                <a:lnTo>
                  <a:pt x="2530158" y="4823778"/>
                </a:lnTo>
                <a:lnTo>
                  <a:pt x="2444750" y="4820285"/>
                </a:lnTo>
                <a:lnTo>
                  <a:pt x="2438401" y="4821555"/>
                </a:lnTo>
                <a:lnTo>
                  <a:pt x="2433003" y="4822508"/>
                </a:lnTo>
                <a:lnTo>
                  <a:pt x="2427288" y="4822825"/>
                </a:lnTo>
                <a:lnTo>
                  <a:pt x="2422208" y="4821873"/>
                </a:lnTo>
                <a:lnTo>
                  <a:pt x="2417763" y="4821238"/>
                </a:lnTo>
                <a:lnTo>
                  <a:pt x="2413318" y="4819333"/>
                </a:lnTo>
                <a:lnTo>
                  <a:pt x="2409190" y="4817428"/>
                </a:lnTo>
                <a:lnTo>
                  <a:pt x="2405698" y="4814888"/>
                </a:lnTo>
                <a:lnTo>
                  <a:pt x="2402523" y="4812030"/>
                </a:lnTo>
                <a:lnTo>
                  <a:pt x="2399665" y="4808538"/>
                </a:lnTo>
                <a:lnTo>
                  <a:pt x="2397125" y="4804728"/>
                </a:lnTo>
                <a:lnTo>
                  <a:pt x="2395220" y="4800918"/>
                </a:lnTo>
                <a:lnTo>
                  <a:pt x="2393315" y="4796473"/>
                </a:lnTo>
                <a:lnTo>
                  <a:pt x="2392363" y="4791710"/>
                </a:lnTo>
                <a:lnTo>
                  <a:pt x="2391093" y="4787265"/>
                </a:lnTo>
                <a:lnTo>
                  <a:pt x="2390775" y="4782503"/>
                </a:lnTo>
                <a:lnTo>
                  <a:pt x="2390140" y="4775200"/>
                </a:lnTo>
                <a:lnTo>
                  <a:pt x="2388870" y="4767580"/>
                </a:lnTo>
                <a:lnTo>
                  <a:pt x="2386648" y="4752340"/>
                </a:lnTo>
                <a:lnTo>
                  <a:pt x="2384743" y="4737418"/>
                </a:lnTo>
                <a:lnTo>
                  <a:pt x="2383790" y="4729798"/>
                </a:lnTo>
                <a:lnTo>
                  <a:pt x="2383473" y="4722178"/>
                </a:lnTo>
                <a:lnTo>
                  <a:pt x="2383155" y="4714875"/>
                </a:lnTo>
                <a:lnTo>
                  <a:pt x="2383155" y="4706938"/>
                </a:lnTo>
                <a:lnTo>
                  <a:pt x="2383790" y="4699635"/>
                </a:lnTo>
                <a:lnTo>
                  <a:pt x="2384743" y="4692015"/>
                </a:lnTo>
                <a:lnTo>
                  <a:pt x="2386330" y="4684713"/>
                </a:lnTo>
                <a:lnTo>
                  <a:pt x="2388870" y="4677093"/>
                </a:lnTo>
                <a:lnTo>
                  <a:pt x="2392045" y="4669790"/>
                </a:lnTo>
                <a:lnTo>
                  <a:pt x="2396173" y="4662805"/>
                </a:lnTo>
                <a:lnTo>
                  <a:pt x="2400935" y="4656138"/>
                </a:lnTo>
                <a:lnTo>
                  <a:pt x="2404745" y="4649788"/>
                </a:lnTo>
                <a:lnTo>
                  <a:pt x="2407285" y="4644073"/>
                </a:lnTo>
                <a:lnTo>
                  <a:pt x="2408555" y="4638993"/>
                </a:lnTo>
                <a:lnTo>
                  <a:pt x="2408555" y="4636135"/>
                </a:lnTo>
                <a:lnTo>
                  <a:pt x="2409190" y="4633913"/>
                </a:lnTo>
                <a:lnTo>
                  <a:pt x="2408555" y="4631690"/>
                </a:lnTo>
                <a:lnTo>
                  <a:pt x="2408238" y="4629785"/>
                </a:lnTo>
                <a:lnTo>
                  <a:pt x="2407920" y="4628198"/>
                </a:lnTo>
                <a:lnTo>
                  <a:pt x="2407285" y="4626293"/>
                </a:lnTo>
                <a:lnTo>
                  <a:pt x="2405063" y="4622483"/>
                </a:lnTo>
                <a:lnTo>
                  <a:pt x="2401888" y="4619625"/>
                </a:lnTo>
                <a:lnTo>
                  <a:pt x="2398713" y="4616768"/>
                </a:lnTo>
                <a:lnTo>
                  <a:pt x="2394585" y="4614228"/>
                </a:lnTo>
                <a:lnTo>
                  <a:pt x="2389823" y="4612323"/>
                </a:lnTo>
                <a:lnTo>
                  <a:pt x="2384425" y="4610735"/>
                </a:lnTo>
                <a:lnTo>
                  <a:pt x="2379345" y="4608830"/>
                </a:lnTo>
                <a:lnTo>
                  <a:pt x="2373313" y="4607243"/>
                </a:lnTo>
                <a:lnTo>
                  <a:pt x="2367280" y="4605973"/>
                </a:lnTo>
                <a:lnTo>
                  <a:pt x="2363153" y="4605338"/>
                </a:lnTo>
                <a:lnTo>
                  <a:pt x="2358708" y="4605020"/>
                </a:lnTo>
                <a:lnTo>
                  <a:pt x="2349818" y="4604703"/>
                </a:lnTo>
                <a:lnTo>
                  <a:pt x="2341245" y="4605020"/>
                </a:lnTo>
                <a:lnTo>
                  <a:pt x="2332355" y="4605338"/>
                </a:lnTo>
                <a:lnTo>
                  <a:pt x="2327910" y="4605020"/>
                </a:lnTo>
                <a:lnTo>
                  <a:pt x="2323465" y="4604703"/>
                </a:lnTo>
                <a:lnTo>
                  <a:pt x="2319338" y="4603750"/>
                </a:lnTo>
                <a:lnTo>
                  <a:pt x="2314893" y="4602798"/>
                </a:lnTo>
                <a:lnTo>
                  <a:pt x="2310765" y="4601210"/>
                </a:lnTo>
                <a:lnTo>
                  <a:pt x="2306638" y="4599305"/>
                </a:lnTo>
                <a:lnTo>
                  <a:pt x="2302828" y="4596765"/>
                </a:lnTo>
                <a:lnTo>
                  <a:pt x="2299018" y="4593590"/>
                </a:lnTo>
                <a:lnTo>
                  <a:pt x="2240280" y="4594543"/>
                </a:lnTo>
                <a:lnTo>
                  <a:pt x="2226310" y="4594225"/>
                </a:lnTo>
                <a:lnTo>
                  <a:pt x="2211705" y="4594225"/>
                </a:lnTo>
                <a:lnTo>
                  <a:pt x="2183130" y="4593908"/>
                </a:lnTo>
                <a:lnTo>
                  <a:pt x="2168525" y="4593590"/>
                </a:lnTo>
                <a:lnTo>
                  <a:pt x="2154555" y="4592638"/>
                </a:lnTo>
                <a:lnTo>
                  <a:pt x="2140268" y="4590733"/>
                </a:lnTo>
                <a:lnTo>
                  <a:pt x="2133600" y="4589780"/>
                </a:lnTo>
                <a:lnTo>
                  <a:pt x="2126615" y="4588193"/>
                </a:lnTo>
                <a:lnTo>
                  <a:pt x="2121218" y="4587558"/>
                </a:lnTo>
                <a:lnTo>
                  <a:pt x="2116138" y="4586923"/>
                </a:lnTo>
                <a:lnTo>
                  <a:pt x="2110740" y="4586288"/>
                </a:lnTo>
                <a:lnTo>
                  <a:pt x="2105978" y="4586288"/>
                </a:lnTo>
                <a:lnTo>
                  <a:pt x="2101533" y="4586288"/>
                </a:lnTo>
                <a:lnTo>
                  <a:pt x="2097088" y="4587240"/>
                </a:lnTo>
                <a:lnTo>
                  <a:pt x="2092643" y="4587875"/>
                </a:lnTo>
                <a:lnTo>
                  <a:pt x="2088198" y="4589145"/>
                </a:lnTo>
                <a:lnTo>
                  <a:pt x="2084070" y="4590098"/>
                </a:lnTo>
                <a:lnTo>
                  <a:pt x="2079943" y="4591685"/>
                </a:lnTo>
                <a:lnTo>
                  <a:pt x="2071688" y="4595178"/>
                </a:lnTo>
                <a:lnTo>
                  <a:pt x="2063115" y="4599940"/>
                </a:lnTo>
                <a:lnTo>
                  <a:pt x="2054225" y="4604703"/>
                </a:lnTo>
                <a:lnTo>
                  <a:pt x="2024063" y="4621848"/>
                </a:lnTo>
                <a:lnTo>
                  <a:pt x="2008823" y="4629785"/>
                </a:lnTo>
                <a:lnTo>
                  <a:pt x="1993265" y="4637723"/>
                </a:lnTo>
                <a:lnTo>
                  <a:pt x="1977708" y="4645343"/>
                </a:lnTo>
                <a:lnTo>
                  <a:pt x="1961833" y="4652328"/>
                </a:lnTo>
                <a:lnTo>
                  <a:pt x="1945958" y="4658995"/>
                </a:lnTo>
                <a:lnTo>
                  <a:pt x="1930083" y="4664710"/>
                </a:lnTo>
                <a:lnTo>
                  <a:pt x="1913573" y="4669790"/>
                </a:lnTo>
                <a:lnTo>
                  <a:pt x="1897063" y="4673918"/>
                </a:lnTo>
                <a:lnTo>
                  <a:pt x="1888490" y="4675823"/>
                </a:lnTo>
                <a:lnTo>
                  <a:pt x="1880553" y="4677728"/>
                </a:lnTo>
                <a:lnTo>
                  <a:pt x="1871980" y="4678680"/>
                </a:lnTo>
                <a:lnTo>
                  <a:pt x="1863408" y="4679950"/>
                </a:lnTo>
                <a:lnTo>
                  <a:pt x="1854518" y="4680903"/>
                </a:lnTo>
                <a:lnTo>
                  <a:pt x="1845945" y="4681220"/>
                </a:lnTo>
                <a:lnTo>
                  <a:pt x="1836738" y="4681538"/>
                </a:lnTo>
                <a:lnTo>
                  <a:pt x="1827848" y="4681538"/>
                </a:lnTo>
                <a:lnTo>
                  <a:pt x="1818958" y="4681538"/>
                </a:lnTo>
                <a:lnTo>
                  <a:pt x="1810068" y="4680903"/>
                </a:lnTo>
                <a:lnTo>
                  <a:pt x="1800860" y="4680268"/>
                </a:lnTo>
                <a:lnTo>
                  <a:pt x="1791970" y="4678680"/>
                </a:lnTo>
                <a:lnTo>
                  <a:pt x="1788160" y="4681538"/>
                </a:lnTo>
                <a:lnTo>
                  <a:pt x="1784350" y="4684395"/>
                </a:lnTo>
                <a:lnTo>
                  <a:pt x="1780540" y="4686300"/>
                </a:lnTo>
                <a:lnTo>
                  <a:pt x="1777365" y="4687253"/>
                </a:lnTo>
                <a:lnTo>
                  <a:pt x="1773555" y="4688523"/>
                </a:lnTo>
                <a:lnTo>
                  <a:pt x="1769745" y="4688840"/>
                </a:lnTo>
                <a:lnTo>
                  <a:pt x="1766253" y="4688840"/>
                </a:lnTo>
                <a:lnTo>
                  <a:pt x="1762443" y="4688523"/>
                </a:lnTo>
                <a:lnTo>
                  <a:pt x="1758950" y="4687888"/>
                </a:lnTo>
                <a:lnTo>
                  <a:pt x="1755458" y="4687253"/>
                </a:lnTo>
                <a:lnTo>
                  <a:pt x="1747838" y="4685030"/>
                </a:lnTo>
                <a:lnTo>
                  <a:pt x="1740853" y="4682173"/>
                </a:lnTo>
                <a:lnTo>
                  <a:pt x="1733233" y="4678998"/>
                </a:lnTo>
                <a:lnTo>
                  <a:pt x="1711643" y="4678998"/>
                </a:lnTo>
                <a:lnTo>
                  <a:pt x="1693228" y="4678680"/>
                </a:lnTo>
                <a:lnTo>
                  <a:pt x="1676718" y="4678363"/>
                </a:lnTo>
                <a:lnTo>
                  <a:pt x="1669415" y="4677728"/>
                </a:lnTo>
                <a:lnTo>
                  <a:pt x="1662748" y="4677093"/>
                </a:lnTo>
                <a:lnTo>
                  <a:pt x="1656715" y="4676140"/>
                </a:lnTo>
                <a:lnTo>
                  <a:pt x="1650683" y="4674870"/>
                </a:lnTo>
                <a:lnTo>
                  <a:pt x="1645920" y="4673918"/>
                </a:lnTo>
                <a:lnTo>
                  <a:pt x="1641158" y="4672013"/>
                </a:lnTo>
                <a:lnTo>
                  <a:pt x="1637030" y="4670108"/>
                </a:lnTo>
                <a:lnTo>
                  <a:pt x="1633220" y="4667885"/>
                </a:lnTo>
                <a:lnTo>
                  <a:pt x="1629728" y="4665663"/>
                </a:lnTo>
                <a:lnTo>
                  <a:pt x="1626870" y="4662805"/>
                </a:lnTo>
                <a:lnTo>
                  <a:pt x="1624330" y="4659313"/>
                </a:lnTo>
                <a:lnTo>
                  <a:pt x="1622108" y="4655503"/>
                </a:lnTo>
                <a:lnTo>
                  <a:pt x="1620203" y="4652010"/>
                </a:lnTo>
                <a:lnTo>
                  <a:pt x="1618615" y="4647565"/>
                </a:lnTo>
                <a:lnTo>
                  <a:pt x="1617663" y="4642168"/>
                </a:lnTo>
                <a:lnTo>
                  <a:pt x="1616393" y="4637088"/>
                </a:lnTo>
                <a:lnTo>
                  <a:pt x="1615758" y="4631055"/>
                </a:lnTo>
                <a:lnTo>
                  <a:pt x="1615440" y="4624388"/>
                </a:lnTo>
                <a:lnTo>
                  <a:pt x="1615123" y="4609783"/>
                </a:lnTo>
                <a:lnTo>
                  <a:pt x="1615440" y="4592638"/>
                </a:lnTo>
                <a:lnTo>
                  <a:pt x="1616393" y="4572953"/>
                </a:lnTo>
                <a:lnTo>
                  <a:pt x="1617663" y="4550728"/>
                </a:lnTo>
                <a:lnTo>
                  <a:pt x="1617980" y="4546283"/>
                </a:lnTo>
                <a:lnTo>
                  <a:pt x="1617663" y="4541838"/>
                </a:lnTo>
                <a:lnTo>
                  <a:pt x="1616710" y="4537393"/>
                </a:lnTo>
                <a:lnTo>
                  <a:pt x="1615758" y="4532948"/>
                </a:lnTo>
                <a:lnTo>
                  <a:pt x="1613218" y="4523740"/>
                </a:lnTo>
                <a:lnTo>
                  <a:pt x="1610360" y="4514850"/>
                </a:lnTo>
                <a:lnTo>
                  <a:pt x="1609408" y="4510405"/>
                </a:lnTo>
                <a:lnTo>
                  <a:pt x="1608138" y="4505643"/>
                </a:lnTo>
                <a:lnTo>
                  <a:pt x="1607820" y="4501198"/>
                </a:lnTo>
                <a:lnTo>
                  <a:pt x="1607820" y="4496753"/>
                </a:lnTo>
                <a:lnTo>
                  <a:pt x="1608773" y="4492308"/>
                </a:lnTo>
                <a:lnTo>
                  <a:pt x="1609725" y="4487228"/>
                </a:lnTo>
                <a:lnTo>
                  <a:pt x="1611948" y="4482783"/>
                </a:lnTo>
                <a:lnTo>
                  <a:pt x="1615123" y="4478338"/>
                </a:lnTo>
                <a:lnTo>
                  <a:pt x="1616393" y="4478973"/>
                </a:lnTo>
                <a:lnTo>
                  <a:pt x="1613218" y="4460558"/>
                </a:lnTo>
                <a:lnTo>
                  <a:pt x="1610043" y="4442460"/>
                </a:lnTo>
                <a:lnTo>
                  <a:pt x="1607503" y="4424045"/>
                </a:lnTo>
                <a:lnTo>
                  <a:pt x="1605598" y="4406265"/>
                </a:lnTo>
                <a:lnTo>
                  <a:pt x="1604328" y="4388485"/>
                </a:lnTo>
                <a:lnTo>
                  <a:pt x="1603058" y="4370388"/>
                </a:lnTo>
                <a:lnTo>
                  <a:pt x="1602740" y="4352608"/>
                </a:lnTo>
                <a:lnTo>
                  <a:pt x="1602740" y="4334828"/>
                </a:lnTo>
                <a:lnTo>
                  <a:pt x="1603058" y="4317365"/>
                </a:lnTo>
                <a:lnTo>
                  <a:pt x="1603693" y="4299903"/>
                </a:lnTo>
                <a:lnTo>
                  <a:pt x="1605280" y="4282758"/>
                </a:lnTo>
                <a:lnTo>
                  <a:pt x="1607185" y="4265295"/>
                </a:lnTo>
                <a:lnTo>
                  <a:pt x="1609408" y="4248150"/>
                </a:lnTo>
                <a:lnTo>
                  <a:pt x="1611948" y="4231005"/>
                </a:lnTo>
                <a:lnTo>
                  <a:pt x="1615123" y="4214178"/>
                </a:lnTo>
                <a:lnTo>
                  <a:pt x="1618615" y="4197033"/>
                </a:lnTo>
                <a:lnTo>
                  <a:pt x="1622743" y="4180205"/>
                </a:lnTo>
                <a:lnTo>
                  <a:pt x="1627188" y="4163695"/>
                </a:lnTo>
                <a:lnTo>
                  <a:pt x="1632268" y="4147185"/>
                </a:lnTo>
                <a:lnTo>
                  <a:pt x="1637665" y="4130358"/>
                </a:lnTo>
                <a:lnTo>
                  <a:pt x="1643698" y="4114165"/>
                </a:lnTo>
                <a:lnTo>
                  <a:pt x="1649730" y="4097973"/>
                </a:lnTo>
                <a:lnTo>
                  <a:pt x="1656398" y="4081780"/>
                </a:lnTo>
                <a:lnTo>
                  <a:pt x="1663383" y="4065588"/>
                </a:lnTo>
                <a:lnTo>
                  <a:pt x="1671320" y="4049395"/>
                </a:lnTo>
                <a:lnTo>
                  <a:pt x="1678940" y="4033520"/>
                </a:lnTo>
                <a:lnTo>
                  <a:pt x="1687513" y="4017645"/>
                </a:lnTo>
                <a:lnTo>
                  <a:pt x="1696085" y="4002088"/>
                </a:lnTo>
                <a:lnTo>
                  <a:pt x="1705293" y="3985895"/>
                </a:lnTo>
                <a:lnTo>
                  <a:pt x="1715135" y="3970655"/>
                </a:lnTo>
                <a:lnTo>
                  <a:pt x="1725295" y="3955098"/>
                </a:lnTo>
                <a:lnTo>
                  <a:pt x="1735455" y="3939540"/>
                </a:lnTo>
                <a:lnTo>
                  <a:pt x="1748155" y="3916998"/>
                </a:lnTo>
                <a:lnTo>
                  <a:pt x="1760855" y="3894773"/>
                </a:lnTo>
                <a:lnTo>
                  <a:pt x="1762443" y="3889375"/>
                </a:lnTo>
                <a:lnTo>
                  <a:pt x="1763395" y="3883978"/>
                </a:lnTo>
                <a:lnTo>
                  <a:pt x="1764348" y="3879215"/>
                </a:lnTo>
                <a:lnTo>
                  <a:pt x="1764665" y="3874770"/>
                </a:lnTo>
                <a:lnTo>
                  <a:pt x="1764665" y="3870960"/>
                </a:lnTo>
                <a:lnTo>
                  <a:pt x="1764030" y="3867785"/>
                </a:lnTo>
                <a:lnTo>
                  <a:pt x="1763078" y="3864928"/>
                </a:lnTo>
                <a:lnTo>
                  <a:pt x="1761808" y="3862388"/>
                </a:lnTo>
                <a:lnTo>
                  <a:pt x="1759585" y="3860800"/>
                </a:lnTo>
                <a:lnTo>
                  <a:pt x="1757045" y="3859848"/>
                </a:lnTo>
                <a:lnTo>
                  <a:pt x="1753870" y="3859530"/>
                </a:lnTo>
                <a:lnTo>
                  <a:pt x="1750378" y="3859848"/>
                </a:lnTo>
                <a:lnTo>
                  <a:pt x="1746250" y="3860483"/>
                </a:lnTo>
                <a:lnTo>
                  <a:pt x="1741488" y="3862388"/>
                </a:lnTo>
                <a:lnTo>
                  <a:pt x="1736090" y="3864610"/>
                </a:lnTo>
                <a:lnTo>
                  <a:pt x="1730058" y="3868103"/>
                </a:lnTo>
                <a:lnTo>
                  <a:pt x="1715770" y="3875723"/>
                </a:lnTo>
                <a:lnTo>
                  <a:pt x="1701483" y="3883025"/>
                </a:lnTo>
                <a:lnTo>
                  <a:pt x="1686878" y="3888740"/>
                </a:lnTo>
                <a:lnTo>
                  <a:pt x="1672273" y="3894455"/>
                </a:lnTo>
                <a:lnTo>
                  <a:pt x="1657350" y="3899218"/>
                </a:lnTo>
                <a:lnTo>
                  <a:pt x="1642428" y="3903345"/>
                </a:lnTo>
                <a:lnTo>
                  <a:pt x="1627188" y="3906838"/>
                </a:lnTo>
                <a:lnTo>
                  <a:pt x="1611948" y="3909378"/>
                </a:lnTo>
                <a:lnTo>
                  <a:pt x="1596708" y="3911600"/>
                </a:lnTo>
                <a:lnTo>
                  <a:pt x="1581468" y="3913188"/>
                </a:lnTo>
                <a:lnTo>
                  <a:pt x="1565910" y="3914140"/>
                </a:lnTo>
                <a:lnTo>
                  <a:pt x="1550353" y="3914458"/>
                </a:lnTo>
                <a:lnTo>
                  <a:pt x="1534478" y="3914458"/>
                </a:lnTo>
                <a:lnTo>
                  <a:pt x="1518920" y="3913823"/>
                </a:lnTo>
                <a:lnTo>
                  <a:pt x="1503045" y="3912553"/>
                </a:lnTo>
                <a:lnTo>
                  <a:pt x="1486853" y="3911283"/>
                </a:lnTo>
                <a:lnTo>
                  <a:pt x="1472248" y="3909378"/>
                </a:lnTo>
                <a:lnTo>
                  <a:pt x="1465580" y="3911600"/>
                </a:lnTo>
                <a:lnTo>
                  <a:pt x="1458913" y="3910013"/>
                </a:lnTo>
                <a:lnTo>
                  <a:pt x="1449705" y="3910330"/>
                </a:lnTo>
                <a:lnTo>
                  <a:pt x="1440815" y="3910965"/>
                </a:lnTo>
                <a:lnTo>
                  <a:pt x="1422400" y="3912235"/>
                </a:lnTo>
                <a:lnTo>
                  <a:pt x="1413510" y="3913188"/>
                </a:lnTo>
                <a:lnTo>
                  <a:pt x="1404620" y="3912553"/>
                </a:lnTo>
                <a:lnTo>
                  <a:pt x="1395730" y="3912235"/>
                </a:lnTo>
                <a:lnTo>
                  <a:pt x="1391285" y="3911600"/>
                </a:lnTo>
                <a:lnTo>
                  <a:pt x="1387158" y="3910965"/>
                </a:lnTo>
                <a:lnTo>
                  <a:pt x="1378585" y="3908743"/>
                </a:lnTo>
                <a:lnTo>
                  <a:pt x="1370330" y="3906520"/>
                </a:lnTo>
                <a:lnTo>
                  <a:pt x="1362075" y="3903663"/>
                </a:lnTo>
                <a:lnTo>
                  <a:pt x="1354773" y="3900805"/>
                </a:lnTo>
                <a:lnTo>
                  <a:pt x="1347788" y="3897313"/>
                </a:lnTo>
                <a:lnTo>
                  <a:pt x="1341120" y="3893820"/>
                </a:lnTo>
                <a:lnTo>
                  <a:pt x="1335088" y="3889693"/>
                </a:lnTo>
                <a:lnTo>
                  <a:pt x="1332548" y="3887470"/>
                </a:lnTo>
                <a:lnTo>
                  <a:pt x="1330325" y="3884930"/>
                </a:lnTo>
                <a:lnTo>
                  <a:pt x="1328103" y="3882073"/>
                </a:lnTo>
                <a:lnTo>
                  <a:pt x="1325563" y="3879533"/>
                </a:lnTo>
                <a:lnTo>
                  <a:pt x="1323975" y="3876675"/>
                </a:lnTo>
                <a:lnTo>
                  <a:pt x="1322388" y="3873500"/>
                </a:lnTo>
                <a:lnTo>
                  <a:pt x="1321118" y="3870643"/>
                </a:lnTo>
                <a:lnTo>
                  <a:pt x="1320165" y="3867150"/>
                </a:lnTo>
                <a:lnTo>
                  <a:pt x="1319848" y="3863658"/>
                </a:lnTo>
                <a:lnTo>
                  <a:pt x="1318895" y="3859848"/>
                </a:lnTo>
                <a:lnTo>
                  <a:pt x="1318895" y="3856038"/>
                </a:lnTo>
                <a:lnTo>
                  <a:pt x="1319530" y="3851910"/>
                </a:lnTo>
                <a:lnTo>
                  <a:pt x="1320165" y="3847783"/>
                </a:lnTo>
                <a:lnTo>
                  <a:pt x="1320800" y="3843338"/>
                </a:lnTo>
                <a:lnTo>
                  <a:pt x="1322388" y="3838575"/>
                </a:lnTo>
                <a:lnTo>
                  <a:pt x="1323975" y="3833813"/>
                </a:lnTo>
                <a:lnTo>
                  <a:pt x="1326198" y="3829050"/>
                </a:lnTo>
                <a:lnTo>
                  <a:pt x="1328420" y="3823653"/>
                </a:lnTo>
                <a:lnTo>
                  <a:pt x="1330643" y="3818255"/>
                </a:lnTo>
                <a:lnTo>
                  <a:pt x="1331913" y="3812858"/>
                </a:lnTo>
                <a:lnTo>
                  <a:pt x="1332865" y="3807460"/>
                </a:lnTo>
                <a:lnTo>
                  <a:pt x="1332865" y="3802063"/>
                </a:lnTo>
                <a:lnTo>
                  <a:pt x="1332548" y="3796983"/>
                </a:lnTo>
                <a:lnTo>
                  <a:pt x="1331278" y="3791585"/>
                </a:lnTo>
                <a:lnTo>
                  <a:pt x="1329055" y="3781743"/>
                </a:lnTo>
                <a:lnTo>
                  <a:pt x="1326833" y="3771583"/>
                </a:lnTo>
                <a:lnTo>
                  <a:pt x="1325563" y="3766503"/>
                </a:lnTo>
                <a:lnTo>
                  <a:pt x="1325245" y="3761105"/>
                </a:lnTo>
                <a:lnTo>
                  <a:pt x="1324928" y="3756343"/>
                </a:lnTo>
                <a:lnTo>
                  <a:pt x="1325563" y="3751263"/>
                </a:lnTo>
                <a:lnTo>
                  <a:pt x="1326833" y="3746183"/>
                </a:lnTo>
                <a:lnTo>
                  <a:pt x="1328738" y="3741103"/>
                </a:lnTo>
                <a:lnTo>
                  <a:pt x="1323975" y="3700780"/>
                </a:lnTo>
                <a:lnTo>
                  <a:pt x="1320165" y="3693478"/>
                </a:lnTo>
                <a:lnTo>
                  <a:pt x="1317308" y="3686493"/>
                </a:lnTo>
                <a:lnTo>
                  <a:pt x="1314768" y="3679190"/>
                </a:lnTo>
                <a:lnTo>
                  <a:pt x="1313498" y="3672523"/>
                </a:lnTo>
                <a:lnTo>
                  <a:pt x="1313180" y="3665855"/>
                </a:lnTo>
                <a:lnTo>
                  <a:pt x="1313180" y="3659823"/>
                </a:lnTo>
                <a:lnTo>
                  <a:pt x="1314133" y="3653473"/>
                </a:lnTo>
                <a:lnTo>
                  <a:pt x="1315720" y="3647758"/>
                </a:lnTo>
                <a:lnTo>
                  <a:pt x="1318260" y="3642043"/>
                </a:lnTo>
                <a:lnTo>
                  <a:pt x="1321118" y="3636645"/>
                </a:lnTo>
                <a:lnTo>
                  <a:pt x="1324928" y="3631248"/>
                </a:lnTo>
                <a:lnTo>
                  <a:pt x="1329055" y="3626168"/>
                </a:lnTo>
                <a:lnTo>
                  <a:pt x="1333818" y="3621405"/>
                </a:lnTo>
                <a:lnTo>
                  <a:pt x="1339533" y="3616325"/>
                </a:lnTo>
                <a:lnTo>
                  <a:pt x="1345565" y="3611880"/>
                </a:lnTo>
                <a:lnTo>
                  <a:pt x="1352233" y="3607435"/>
                </a:lnTo>
                <a:lnTo>
                  <a:pt x="1347788" y="3601085"/>
                </a:lnTo>
                <a:lnTo>
                  <a:pt x="1342708" y="3595053"/>
                </a:lnTo>
                <a:lnTo>
                  <a:pt x="1333183" y="3583305"/>
                </a:lnTo>
                <a:lnTo>
                  <a:pt x="1328420" y="3577273"/>
                </a:lnTo>
                <a:lnTo>
                  <a:pt x="1324293" y="3570923"/>
                </a:lnTo>
                <a:lnTo>
                  <a:pt x="1320165" y="3564573"/>
                </a:lnTo>
                <a:lnTo>
                  <a:pt x="1316673" y="3558223"/>
                </a:lnTo>
                <a:lnTo>
                  <a:pt x="1314133" y="3551873"/>
                </a:lnTo>
                <a:lnTo>
                  <a:pt x="1313180" y="3548698"/>
                </a:lnTo>
                <a:lnTo>
                  <a:pt x="1312228" y="3545205"/>
                </a:lnTo>
                <a:lnTo>
                  <a:pt x="1311593" y="3542030"/>
                </a:lnTo>
                <a:lnTo>
                  <a:pt x="1311275" y="3538220"/>
                </a:lnTo>
                <a:lnTo>
                  <a:pt x="1311275" y="3535045"/>
                </a:lnTo>
                <a:lnTo>
                  <a:pt x="1311593" y="3531235"/>
                </a:lnTo>
                <a:lnTo>
                  <a:pt x="1311910" y="3527425"/>
                </a:lnTo>
                <a:lnTo>
                  <a:pt x="1312545" y="3523615"/>
                </a:lnTo>
                <a:lnTo>
                  <a:pt x="1313815" y="3519488"/>
                </a:lnTo>
                <a:lnTo>
                  <a:pt x="1315403" y="3515995"/>
                </a:lnTo>
                <a:lnTo>
                  <a:pt x="1317308" y="3511868"/>
                </a:lnTo>
                <a:lnTo>
                  <a:pt x="1319530" y="3507740"/>
                </a:lnTo>
                <a:lnTo>
                  <a:pt x="1322070" y="3503613"/>
                </a:lnTo>
                <a:lnTo>
                  <a:pt x="1325245" y="3499168"/>
                </a:lnTo>
                <a:lnTo>
                  <a:pt x="1462088" y="3293428"/>
                </a:lnTo>
                <a:lnTo>
                  <a:pt x="1458595" y="3291205"/>
                </a:lnTo>
                <a:lnTo>
                  <a:pt x="1455420" y="3289935"/>
                </a:lnTo>
                <a:lnTo>
                  <a:pt x="1451928" y="3289618"/>
                </a:lnTo>
                <a:lnTo>
                  <a:pt x="1449070" y="3289618"/>
                </a:lnTo>
                <a:lnTo>
                  <a:pt x="1445578" y="3290253"/>
                </a:lnTo>
                <a:lnTo>
                  <a:pt x="1442720" y="3291205"/>
                </a:lnTo>
                <a:lnTo>
                  <a:pt x="1437005" y="3293745"/>
                </a:lnTo>
                <a:lnTo>
                  <a:pt x="1431290" y="3296603"/>
                </a:lnTo>
                <a:lnTo>
                  <a:pt x="1428433" y="3297873"/>
                </a:lnTo>
                <a:lnTo>
                  <a:pt x="1425893" y="3298825"/>
                </a:lnTo>
                <a:lnTo>
                  <a:pt x="1423035" y="3299143"/>
                </a:lnTo>
                <a:lnTo>
                  <a:pt x="1419860" y="3299778"/>
                </a:lnTo>
                <a:lnTo>
                  <a:pt x="1417003" y="3299143"/>
                </a:lnTo>
                <a:lnTo>
                  <a:pt x="1413828" y="3298190"/>
                </a:lnTo>
                <a:lnTo>
                  <a:pt x="1406208" y="3302318"/>
                </a:lnTo>
                <a:lnTo>
                  <a:pt x="1397953" y="3306445"/>
                </a:lnTo>
                <a:lnTo>
                  <a:pt x="1390015" y="3309938"/>
                </a:lnTo>
                <a:lnTo>
                  <a:pt x="1382078" y="3313113"/>
                </a:lnTo>
                <a:lnTo>
                  <a:pt x="1373505" y="3315335"/>
                </a:lnTo>
                <a:lnTo>
                  <a:pt x="1369060" y="3315970"/>
                </a:lnTo>
                <a:lnTo>
                  <a:pt x="1364933" y="3316923"/>
                </a:lnTo>
                <a:lnTo>
                  <a:pt x="1360488" y="3317240"/>
                </a:lnTo>
                <a:lnTo>
                  <a:pt x="1355725" y="3317240"/>
                </a:lnTo>
                <a:lnTo>
                  <a:pt x="1350963" y="3316923"/>
                </a:lnTo>
                <a:lnTo>
                  <a:pt x="1346200" y="3316288"/>
                </a:lnTo>
                <a:lnTo>
                  <a:pt x="1328420" y="3323908"/>
                </a:lnTo>
                <a:lnTo>
                  <a:pt x="1310005" y="3330893"/>
                </a:lnTo>
                <a:lnTo>
                  <a:pt x="1291908" y="3337243"/>
                </a:lnTo>
                <a:lnTo>
                  <a:pt x="1273175" y="3343593"/>
                </a:lnTo>
                <a:lnTo>
                  <a:pt x="1255078" y="3348673"/>
                </a:lnTo>
                <a:lnTo>
                  <a:pt x="1236345" y="3354070"/>
                </a:lnTo>
                <a:lnTo>
                  <a:pt x="1217613" y="3358515"/>
                </a:lnTo>
                <a:lnTo>
                  <a:pt x="1199198" y="3361690"/>
                </a:lnTo>
                <a:lnTo>
                  <a:pt x="1180148" y="3364865"/>
                </a:lnTo>
                <a:lnTo>
                  <a:pt x="1161415" y="3367088"/>
                </a:lnTo>
                <a:lnTo>
                  <a:pt x="1142048" y="3368358"/>
                </a:lnTo>
                <a:lnTo>
                  <a:pt x="1132840" y="3368993"/>
                </a:lnTo>
                <a:lnTo>
                  <a:pt x="1123315" y="3368993"/>
                </a:lnTo>
                <a:lnTo>
                  <a:pt x="1113473" y="3368993"/>
                </a:lnTo>
                <a:lnTo>
                  <a:pt x="1103948" y="3368358"/>
                </a:lnTo>
                <a:lnTo>
                  <a:pt x="1094105" y="3367723"/>
                </a:lnTo>
                <a:lnTo>
                  <a:pt x="1084580" y="3367088"/>
                </a:lnTo>
                <a:lnTo>
                  <a:pt x="1074738" y="3365818"/>
                </a:lnTo>
                <a:lnTo>
                  <a:pt x="1065213" y="3364548"/>
                </a:lnTo>
                <a:lnTo>
                  <a:pt x="1055053" y="3362960"/>
                </a:lnTo>
                <a:lnTo>
                  <a:pt x="1045528" y="3361055"/>
                </a:lnTo>
                <a:lnTo>
                  <a:pt x="1042353" y="3361055"/>
                </a:lnTo>
                <a:lnTo>
                  <a:pt x="1039495" y="3360738"/>
                </a:lnTo>
                <a:lnTo>
                  <a:pt x="1036955" y="3360103"/>
                </a:lnTo>
                <a:lnTo>
                  <a:pt x="1033780" y="3358833"/>
                </a:lnTo>
                <a:lnTo>
                  <a:pt x="964883" y="3355340"/>
                </a:lnTo>
                <a:lnTo>
                  <a:pt x="936308" y="3355340"/>
                </a:lnTo>
                <a:lnTo>
                  <a:pt x="929005" y="3354388"/>
                </a:lnTo>
                <a:lnTo>
                  <a:pt x="921703" y="3352800"/>
                </a:lnTo>
                <a:lnTo>
                  <a:pt x="915353" y="3350895"/>
                </a:lnTo>
                <a:lnTo>
                  <a:pt x="909955" y="3348673"/>
                </a:lnTo>
                <a:lnTo>
                  <a:pt x="904558" y="3346133"/>
                </a:lnTo>
                <a:lnTo>
                  <a:pt x="900113" y="3343275"/>
                </a:lnTo>
                <a:lnTo>
                  <a:pt x="895985" y="3339783"/>
                </a:lnTo>
                <a:lnTo>
                  <a:pt x="893128" y="3335655"/>
                </a:lnTo>
                <a:lnTo>
                  <a:pt x="890270" y="3331210"/>
                </a:lnTo>
                <a:lnTo>
                  <a:pt x="888365" y="3326765"/>
                </a:lnTo>
                <a:lnTo>
                  <a:pt x="886460" y="3321685"/>
                </a:lnTo>
                <a:lnTo>
                  <a:pt x="885825" y="3315653"/>
                </a:lnTo>
                <a:lnTo>
                  <a:pt x="885190" y="3309620"/>
                </a:lnTo>
                <a:lnTo>
                  <a:pt x="885825" y="3302953"/>
                </a:lnTo>
                <a:lnTo>
                  <a:pt x="886778" y="3295968"/>
                </a:lnTo>
                <a:lnTo>
                  <a:pt x="888365" y="3288030"/>
                </a:lnTo>
                <a:lnTo>
                  <a:pt x="889635" y="3280410"/>
                </a:lnTo>
                <a:lnTo>
                  <a:pt x="891223" y="3272155"/>
                </a:lnTo>
                <a:lnTo>
                  <a:pt x="891858" y="3263900"/>
                </a:lnTo>
                <a:lnTo>
                  <a:pt x="892810" y="3255645"/>
                </a:lnTo>
                <a:lnTo>
                  <a:pt x="893763" y="3239453"/>
                </a:lnTo>
                <a:lnTo>
                  <a:pt x="894715" y="3222943"/>
                </a:lnTo>
                <a:lnTo>
                  <a:pt x="895668" y="3206750"/>
                </a:lnTo>
                <a:lnTo>
                  <a:pt x="896620" y="3198495"/>
                </a:lnTo>
                <a:lnTo>
                  <a:pt x="897573" y="3190240"/>
                </a:lnTo>
                <a:lnTo>
                  <a:pt x="899160" y="3181985"/>
                </a:lnTo>
                <a:lnTo>
                  <a:pt x="901065" y="3173730"/>
                </a:lnTo>
                <a:lnTo>
                  <a:pt x="903288" y="3166110"/>
                </a:lnTo>
                <a:lnTo>
                  <a:pt x="906145" y="3157855"/>
                </a:lnTo>
                <a:lnTo>
                  <a:pt x="904558" y="3155315"/>
                </a:lnTo>
                <a:lnTo>
                  <a:pt x="903923" y="3152775"/>
                </a:lnTo>
                <a:lnTo>
                  <a:pt x="903605" y="3149600"/>
                </a:lnTo>
                <a:lnTo>
                  <a:pt x="903605" y="3147060"/>
                </a:lnTo>
                <a:lnTo>
                  <a:pt x="895668" y="3143250"/>
                </a:lnTo>
                <a:lnTo>
                  <a:pt x="889000" y="3139123"/>
                </a:lnTo>
                <a:lnTo>
                  <a:pt x="886460" y="3137218"/>
                </a:lnTo>
                <a:lnTo>
                  <a:pt x="883920" y="3134995"/>
                </a:lnTo>
                <a:lnTo>
                  <a:pt x="882015" y="3133408"/>
                </a:lnTo>
                <a:lnTo>
                  <a:pt x="880110" y="3131185"/>
                </a:lnTo>
                <a:lnTo>
                  <a:pt x="878523" y="3128963"/>
                </a:lnTo>
                <a:lnTo>
                  <a:pt x="877253" y="3126423"/>
                </a:lnTo>
                <a:lnTo>
                  <a:pt x="876300" y="3124200"/>
                </a:lnTo>
                <a:lnTo>
                  <a:pt x="875665" y="3121978"/>
                </a:lnTo>
                <a:lnTo>
                  <a:pt x="875030" y="3119755"/>
                </a:lnTo>
                <a:lnTo>
                  <a:pt x="874395" y="3117533"/>
                </a:lnTo>
                <a:lnTo>
                  <a:pt x="874395" y="3112770"/>
                </a:lnTo>
                <a:lnTo>
                  <a:pt x="875348" y="3108008"/>
                </a:lnTo>
                <a:lnTo>
                  <a:pt x="876618" y="3103245"/>
                </a:lnTo>
                <a:lnTo>
                  <a:pt x="878523" y="3097848"/>
                </a:lnTo>
                <a:lnTo>
                  <a:pt x="881063" y="3092768"/>
                </a:lnTo>
                <a:lnTo>
                  <a:pt x="883920" y="3088005"/>
                </a:lnTo>
                <a:lnTo>
                  <a:pt x="886778" y="3082608"/>
                </a:lnTo>
                <a:lnTo>
                  <a:pt x="893128" y="3072130"/>
                </a:lnTo>
                <a:lnTo>
                  <a:pt x="906463" y="3043555"/>
                </a:lnTo>
                <a:lnTo>
                  <a:pt x="903923" y="3037840"/>
                </a:lnTo>
                <a:lnTo>
                  <a:pt x="901065" y="3032443"/>
                </a:lnTo>
                <a:lnTo>
                  <a:pt x="897890" y="3027045"/>
                </a:lnTo>
                <a:lnTo>
                  <a:pt x="895033" y="3022600"/>
                </a:lnTo>
                <a:lnTo>
                  <a:pt x="891223" y="3018790"/>
                </a:lnTo>
                <a:lnTo>
                  <a:pt x="887413" y="3014663"/>
                </a:lnTo>
                <a:lnTo>
                  <a:pt x="883285" y="3011170"/>
                </a:lnTo>
                <a:lnTo>
                  <a:pt x="879475" y="3008313"/>
                </a:lnTo>
                <a:lnTo>
                  <a:pt x="875030" y="3006090"/>
                </a:lnTo>
                <a:lnTo>
                  <a:pt x="869950" y="3003868"/>
                </a:lnTo>
                <a:lnTo>
                  <a:pt x="864870" y="3002280"/>
                </a:lnTo>
                <a:lnTo>
                  <a:pt x="859155" y="3001010"/>
                </a:lnTo>
                <a:lnTo>
                  <a:pt x="853758" y="3000693"/>
                </a:lnTo>
                <a:lnTo>
                  <a:pt x="847725" y="3000693"/>
                </a:lnTo>
                <a:lnTo>
                  <a:pt x="841375" y="3001645"/>
                </a:lnTo>
                <a:lnTo>
                  <a:pt x="834708" y="3002598"/>
                </a:lnTo>
                <a:lnTo>
                  <a:pt x="828675" y="3009583"/>
                </a:lnTo>
                <a:lnTo>
                  <a:pt x="822643" y="3016250"/>
                </a:lnTo>
                <a:lnTo>
                  <a:pt x="816293" y="3023553"/>
                </a:lnTo>
                <a:lnTo>
                  <a:pt x="809943" y="3029903"/>
                </a:lnTo>
                <a:lnTo>
                  <a:pt x="803910" y="3036253"/>
                </a:lnTo>
                <a:lnTo>
                  <a:pt x="796925" y="3041968"/>
                </a:lnTo>
                <a:lnTo>
                  <a:pt x="783590" y="3054033"/>
                </a:lnTo>
                <a:lnTo>
                  <a:pt x="769620" y="3065145"/>
                </a:lnTo>
                <a:lnTo>
                  <a:pt x="755015" y="3075940"/>
                </a:lnTo>
                <a:lnTo>
                  <a:pt x="740093" y="3086100"/>
                </a:lnTo>
                <a:lnTo>
                  <a:pt x="725170" y="3095625"/>
                </a:lnTo>
                <a:lnTo>
                  <a:pt x="709930" y="3105468"/>
                </a:lnTo>
                <a:lnTo>
                  <a:pt x="694690" y="3114675"/>
                </a:lnTo>
                <a:lnTo>
                  <a:pt x="663575" y="3132773"/>
                </a:lnTo>
                <a:lnTo>
                  <a:pt x="632460" y="3151505"/>
                </a:lnTo>
                <a:lnTo>
                  <a:pt x="617220" y="3161348"/>
                </a:lnTo>
                <a:lnTo>
                  <a:pt x="602298" y="3170873"/>
                </a:lnTo>
                <a:lnTo>
                  <a:pt x="485140" y="3226753"/>
                </a:lnTo>
                <a:lnTo>
                  <a:pt x="468313" y="3234373"/>
                </a:lnTo>
                <a:lnTo>
                  <a:pt x="451485" y="3241993"/>
                </a:lnTo>
                <a:lnTo>
                  <a:pt x="434975" y="3248978"/>
                </a:lnTo>
                <a:lnTo>
                  <a:pt x="417830" y="3255645"/>
                </a:lnTo>
                <a:lnTo>
                  <a:pt x="401003" y="3261678"/>
                </a:lnTo>
                <a:lnTo>
                  <a:pt x="383540" y="3267710"/>
                </a:lnTo>
                <a:lnTo>
                  <a:pt x="366395" y="3272790"/>
                </a:lnTo>
                <a:lnTo>
                  <a:pt x="348933" y="3277553"/>
                </a:lnTo>
                <a:lnTo>
                  <a:pt x="331470" y="3281363"/>
                </a:lnTo>
                <a:lnTo>
                  <a:pt x="313690" y="3284855"/>
                </a:lnTo>
                <a:lnTo>
                  <a:pt x="295910" y="3287395"/>
                </a:lnTo>
                <a:lnTo>
                  <a:pt x="277813" y="3289300"/>
                </a:lnTo>
                <a:lnTo>
                  <a:pt x="259398" y="3290253"/>
                </a:lnTo>
                <a:lnTo>
                  <a:pt x="250508" y="3290253"/>
                </a:lnTo>
                <a:lnTo>
                  <a:pt x="241300" y="3290253"/>
                </a:lnTo>
                <a:lnTo>
                  <a:pt x="232093" y="3289935"/>
                </a:lnTo>
                <a:lnTo>
                  <a:pt x="222568" y="3289300"/>
                </a:lnTo>
                <a:lnTo>
                  <a:pt x="213043" y="3288348"/>
                </a:lnTo>
                <a:lnTo>
                  <a:pt x="203518" y="3287395"/>
                </a:lnTo>
                <a:lnTo>
                  <a:pt x="198755" y="3288983"/>
                </a:lnTo>
                <a:lnTo>
                  <a:pt x="193675" y="3289618"/>
                </a:lnTo>
                <a:lnTo>
                  <a:pt x="188595" y="3289618"/>
                </a:lnTo>
                <a:lnTo>
                  <a:pt x="183515" y="3289618"/>
                </a:lnTo>
                <a:lnTo>
                  <a:pt x="183515" y="3289300"/>
                </a:lnTo>
                <a:lnTo>
                  <a:pt x="160338" y="3291205"/>
                </a:lnTo>
                <a:lnTo>
                  <a:pt x="148908" y="3291523"/>
                </a:lnTo>
                <a:lnTo>
                  <a:pt x="137478" y="3291840"/>
                </a:lnTo>
                <a:lnTo>
                  <a:pt x="125730" y="3292158"/>
                </a:lnTo>
                <a:lnTo>
                  <a:pt x="114618" y="3291840"/>
                </a:lnTo>
                <a:lnTo>
                  <a:pt x="103188" y="3291205"/>
                </a:lnTo>
                <a:lnTo>
                  <a:pt x="92075" y="3289935"/>
                </a:lnTo>
                <a:lnTo>
                  <a:pt x="80645" y="3288348"/>
                </a:lnTo>
                <a:lnTo>
                  <a:pt x="69850" y="3286125"/>
                </a:lnTo>
                <a:lnTo>
                  <a:pt x="58738" y="3283585"/>
                </a:lnTo>
                <a:lnTo>
                  <a:pt x="47943" y="3280410"/>
                </a:lnTo>
                <a:lnTo>
                  <a:pt x="37148" y="3275965"/>
                </a:lnTo>
                <a:lnTo>
                  <a:pt x="26353" y="3270885"/>
                </a:lnTo>
                <a:lnTo>
                  <a:pt x="15875" y="3265170"/>
                </a:lnTo>
                <a:lnTo>
                  <a:pt x="5715" y="3258185"/>
                </a:lnTo>
                <a:lnTo>
                  <a:pt x="4128" y="3255645"/>
                </a:lnTo>
                <a:lnTo>
                  <a:pt x="2858" y="3252788"/>
                </a:lnTo>
                <a:lnTo>
                  <a:pt x="1270" y="3247073"/>
                </a:lnTo>
                <a:lnTo>
                  <a:pt x="0" y="3241675"/>
                </a:lnTo>
                <a:lnTo>
                  <a:pt x="0" y="3235960"/>
                </a:lnTo>
                <a:lnTo>
                  <a:pt x="318" y="3230880"/>
                </a:lnTo>
                <a:lnTo>
                  <a:pt x="1270" y="3225165"/>
                </a:lnTo>
                <a:lnTo>
                  <a:pt x="2540" y="3220085"/>
                </a:lnTo>
                <a:lnTo>
                  <a:pt x="4128" y="3214370"/>
                </a:lnTo>
                <a:lnTo>
                  <a:pt x="7303" y="3203575"/>
                </a:lnTo>
                <a:lnTo>
                  <a:pt x="8573" y="3198178"/>
                </a:lnTo>
                <a:lnTo>
                  <a:pt x="10160" y="3192780"/>
                </a:lnTo>
                <a:lnTo>
                  <a:pt x="10795" y="3187383"/>
                </a:lnTo>
                <a:lnTo>
                  <a:pt x="11113" y="3181668"/>
                </a:lnTo>
                <a:lnTo>
                  <a:pt x="10795" y="3176588"/>
                </a:lnTo>
                <a:lnTo>
                  <a:pt x="9525" y="3170873"/>
                </a:lnTo>
                <a:lnTo>
                  <a:pt x="10478" y="3100388"/>
                </a:lnTo>
                <a:lnTo>
                  <a:pt x="4763" y="2870200"/>
                </a:lnTo>
                <a:lnTo>
                  <a:pt x="17145" y="2840673"/>
                </a:lnTo>
                <a:lnTo>
                  <a:pt x="29528" y="2811780"/>
                </a:lnTo>
                <a:lnTo>
                  <a:pt x="42545" y="2782570"/>
                </a:lnTo>
                <a:lnTo>
                  <a:pt x="49213" y="2768600"/>
                </a:lnTo>
                <a:lnTo>
                  <a:pt x="56198" y="2754313"/>
                </a:lnTo>
                <a:lnTo>
                  <a:pt x="63183" y="2740343"/>
                </a:lnTo>
                <a:lnTo>
                  <a:pt x="70803" y="2726373"/>
                </a:lnTo>
                <a:lnTo>
                  <a:pt x="79058" y="2712720"/>
                </a:lnTo>
                <a:lnTo>
                  <a:pt x="86995" y="2699385"/>
                </a:lnTo>
                <a:lnTo>
                  <a:pt x="96203" y="2686368"/>
                </a:lnTo>
                <a:lnTo>
                  <a:pt x="105093" y="2673350"/>
                </a:lnTo>
                <a:lnTo>
                  <a:pt x="114618" y="2660333"/>
                </a:lnTo>
                <a:lnTo>
                  <a:pt x="125095" y="2647950"/>
                </a:lnTo>
                <a:lnTo>
                  <a:pt x="134303" y="2631123"/>
                </a:lnTo>
                <a:lnTo>
                  <a:pt x="144145" y="2614295"/>
                </a:lnTo>
                <a:lnTo>
                  <a:pt x="154623" y="2598103"/>
                </a:lnTo>
                <a:lnTo>
                  <a:pt x="164783" y="2581910"/>
                </a:lnTo>
                <a:lnTo>
                  <a:pt x="175578" y="2566353"/>
                </a:lnTo>
                <a:lnTo>
                  <a:pt x="187008" y="2550795"/>
                </a:lnTo>
                <a:lnTo>
                  <a:pt x="198438" y="2535238"/>
                </a:lnTo>
                <a:lnTo>
                  <a:pt x="209868" y="2519998"/>
                </a:lnTo>
                <a:lnTo>
                  <a:pt x="221933" y="2505075"/>
                </a:lnTo>
                <a:lnTo>
                  <a:pt x="234315" y="2490153"/>
                </a:lnTo>
                <a:lnTo>
                  <a:pt x="258445" y="2460308"/>
                </a:lnTo>
                <a:lnTo>
                  <a:pt x="283210" y="2430780"/>
                </a:lnTo>
                <a:lnTo>
                  <a:pt x="308610" y="2401888"/>
                </a:lnTo>
                <a:lnTo>
                  <a:pt x="310515" y="2396808"/>
                </a:lnTo>
                <a:lnTo>
                  <a:pt x="313055" y="2391728"/>
                </a:lnTo>
                <a:lnTo>
                  <a:pt x="315595" y="2387283"/>
                </a:lnTo>
                <a:lnTo>
                  <a:pt x="318770" y="2383155"/>
                </a:lnTo>
                <a:lnTo>
                  <a:pt x="321945" y="2379028"/>
                </a:lnTo>
                <a:lnTo>
                  <a:pt x="325438" y="2375535"/>
                </a:lnTo>
                <a:lnTo>
                  <a:pt x="329248" y="2372043"/>
                </a:lnTo>
                <a:lnTo>
                  <a:pt x="333058" y="2368868"/>
                </a:lnTo>
                <a:lnTo>
                  <a:pt x="341313" y="2362518"/>
                </a:lnTo>
                <a:lnTo>
                  <a:pt x="349568" y="2356168"/>
                </a:lnTo>
                <a:lnTo>
                  <a:pt x="358140" y="2350135"/>
                </a:lnTo>
                <a:lnTo>
                  <a:pt x="366395" y="2343785"/>
                </a:lnTo>
                <a:lnTo>
                  <a:pt x="367665" y="2339658"/>
                </a:lnTo>
                <a:lnTo>
                  <a:pt x="368935" y="2335848"/>
                </a:lnTo>
                <a:lnTo>
                  <a:pt x="370840" y="2332673"/>
                </a:lnTo>
                <a:lnTo>
                  <a:pt x="373063" y="2329815"/>
                </a:lnTo>
                <a:lnTo>
                  <a:pt x="375603" y="2326640"/>
                </a:lnTo>
                <a:lnTo>
                  <a:pt x="378460" y="2324418"/>
                </a:lnTo>
                <a:lnTo>
                  <a:pt x="382270" y="2322513"/>
                </a:lnTo>
                <a:lnTo>
                  <a:pt x="386715" y="2321560"/>
                </a:lnTo>
                <a:lnTo>
                  <a:pt x="393065" y="2314893"/>
                </a:lnTo>
                <a:lnTo>
                  <a:pt x="398780" y="2307590"/>
                </a:lnTo>
                <a:lnTo>
                  <a:pt x="403860" y="2300288"/>
                </a:lnTo>
                <a:lnTo>
                  <a:pt x="408623" y="2292668"/>
                </a:lnTo>
                <a:lnTo>
                  <a:pt x="413385" y="2285048"/>
                </a:lnTo>
                <a:lnTo>
                  <a:pt x="417830" y="2277110"/>
                </a:lnTo>
                <a:lnTo>
                  <a:pt x="426403" y="2260918"/>
                </a:lnTo>
                <a:lnTo>
                  <a:pt x="430213" y="2252980"/>
                </a:lnTo>
                <a:lnTo>
                  <a:pt x="434975" y="2244725"/>
                </a:lnTo>
                <a:lnTo>
                  <a:pt x="439420" y="2237423"/>
                </a:lnTo>
                <a:lnTo>
                  <a:pt x="444500" y="2229803"/>
                </a:lnTo>
                <a:lnTo>
                  <a:pt x="450215" y="2222500"/>
                </a:lnTo>
                <a:lnTo>
                  <a:pt x="455930" y="2215833"/>
                </a:lnTo>
                <a:lnTo>
                  <a:pt x="462598" y="2209483"/>
                </a:lnTo>
                <a:lnTo>
                  <a:pt x="466090" y="2206625"/>
                </a:lnTo>
                <a:lnTo>
                  <a:pt x="470218" y="2203450"/>
                </a:lnTo>
                <a:lnTo>
                  <a:pt x="470218" y="2201228"/>
                </a:lnTo>
                <a:lnTo>
                  <a:pt x="470853" y="2199323"/>
                </a:lnTo>
                <a:lnTo>
                  <a:pt x="471805" y="2198688"/>
                </a:lnTo>
                <a:lnTo>
                  <a:pt x="472758" y="2198053"/>
                </a:lnTo>
                <a:lnTo>
                  <a:pt x="475298" y="2192973"/>
                </a:lnTo>
                <a:lnTo>
                  <a:pt x="478155" y="2188210"/>
                </a:lnTo>
                <a:lnTo>
                  <a:pt x="483870" y="2179320"/>
                </a:lnTo>
                <a:lnTo>
                  <a:pt x="490220" y="2170748"/>
                </a:lnTo>
                <a:lnTo>
                  <a:pt x="497523" y="2162493"/>
                </a:lnTo>
                <a:lnTo>
                  <a:pt x="504825" y="2154873"/>
                </a:lnTo>
                <a:lnTo>
                  <a:pt x="513080" y="2147253"/>
                </a:lnTo>
                <a:lnTo>
                  <a:pt x="521335" y="2140268"/>
                </a:lnTo>
                <a:lnTo>
                  <a:pt x="529273" y="2133283"/>
                </a:lnTo>
                <a:lnTo>
                  <a:pt x="534353" y="2127250"/>
                </a:lnTo>
                <a:lnTo>
                  <a:pt x="538798" y="2120900"/>
                </a:lnTo>
                <a:lnTo>
                  <a:pt x="542925" y="2114550"/>
                </a:lnTo>
                <a:lnTo>
                  <a:pt x="546418" y="2107883"/>
                </a:lnTo>
                <a:lnTo>
                  <a:pt x="554355" y="2094548"/>
                </a:lnTo>
                <a:lnTo>
                  <a:pt x="562293" y="2080895"/>
                </a:lnTo>
                <a:lnTo>
                  <a:pt x="565785" y="2074228"/>
                </a:lnTo>
                <a:lnTo>
                  <a:pt x="570230" y="2067878"/>
                </a:lnTo>
                <a:lnTo>
                  <a:pt x="574675" y="2061528"/>
                </a:lnTo>
                <a:lnTo>
                  <a:pt x="579438" y="2055813"/>
                </a:lnTo>
                <a:lnTo>
                  <a:pt x="584518" y="2049780"/>
                </a:lnTo>
                <a:lnTo>
                  <a:pt x="590233" y="2044700"/>
                </a:lnTo>
                <a:lnTo>
                  <a:pt x="595948" y="2039303"/>
                </a:lnTo>
                <a:lnTo>
                  <a:pt x="602615" y="2034540"/>
                </a:lnTo>
                <a:lnTo>
                  <a:pt x="602615" y="2011363"/>
                </a:lnTo>
                <a:lnTo>
                  <a:pt x="602615" y="2000250"/>
                </a:lnTo>
                <a:lnTo>
                  <a:pt x="603568" y="1988820"/>
                </a:lnTo>
                <a:lnTo>
                  <a:pt x="604520" y="1977708"/>
                </a:lnTo>
                <a:lnTo>
                  <a:pt x="605790" y="1965960"/>
                </a:lnTo>
                <a:lnTo>
                  <a:pt x="607695" y="1954848"/>
                </a:lnTo>
                <a:lnTo>
                  <a:pt x="609918" y="1943735"/>
                </a:lnTo>
                <a:lnTo>
                  <a:pt x="612775" y="1932940"/>
                </a:lnTo>
                <a:lnTo>
                  <a:pt x="616268" y="1921828"/>
                </a:lnTo>
                <a:lnTo>
                  <a:pt x="620713" y="1911033"/>
                </a:lnTo>
                <a:lnTo>
                  <a:pt x="625475" y="1900238"/>
                </a:lnTo>
                <a:lnTo>
                  <a:pt x="631508" y="1889443"/>
                </a:lnTo>
                <a:lnTo>
                  <a:pt x="637858" y="1878965"/>
                </a:lnTo>
                <a:lnTo>
                  <a:pt x="645160" y="1868488"/>
                </a:lnTo>
                <a:lnTo>
                  <a:pt x="653733" y="1858010"/>
                </a:lnTo>
                <a:lnTo>
                  <a:pt x="644208" y="1857693"/>
                </a:lnTo>
                <a:lnTo>
                  <a:pt x="635000" y="1857375"/>
                </a:lnTo>
                <a:lnTo>
                  <a:pt x="627380" y="1856105"/>
                </a:lnTo>
                <a:lnTo>
                  <a:pt x="620078" y="1855470"/>
                </a:lnTo>
                <a:lnTo>
                  <a:pt x="614045" y="1853883"/>
                </a:lnTo>
                <a:lnTo>
                  <a:pt x="608330" y="1852930"/>
                </a:lnTo>
                <a:lnTo>
                  <a:pt x="603568" y="1851025"/>
                </a:lnTo>
                <a:lnTo>
                  <a:pt x="599440" y="1849120"/>
                </a:lnTo>
                <a:lnTo>
                  <a:pt x="595948" y="1847215"/>
                </a:lnTo>
                <a:lnTo>
                  <a:pt x="593090" y="1844993"/>
                </a:lnTo>
                <a:lnTo>
                  <a:pt x="590868" y="1842453"/>
                </a:lnTo>
                <a:lnTo>
                  <a:pt x="588963" y="1840230"/>
                </a:lnTo>
                <a:lnTo>
                  <a:pt x="587693" y="1837373"/>
                </a:lnTo>
                <a:lnTo>
                  <a:pt x="587058" y="1834515"/>
                </a:lnTo>
                <a:lnTo>
                  <a:pt x="586740" y="1831658"/>
                </a:lnTo>
                <a:lnTo>
                  <a:pt x="586740" y="1828800"/>
                </a:lnTo>
                <a:lnTo>
                  <a:pt x="587058" y="1825308"/>
                </a:lnTo>
                <a:lnTo>
                  <a:pt x="587693" y="1822450"/>
                </a:lnTo>
                <a:lnTo>
                  <a:pt x="588963" y="1818958"/>
                </a:lnTo>
                <a:lnTo>
                  <a:pt x="590550" y="1815783"/>
                </a:lnTo>
                <a:lnTo>
                  <a:pt x="593725" y="1808480"/>
                </a:lnTo>
                <a:lnTo>
                  <a:pt x="597853" y="1801495"/>
                </a:lnTo>
                <a:lnTo>
                  <a:pt x="606425" y="1786890"/>
                </a:lnTo>
                <a:lnTo>
                  <a:pt x="610553" y="1779905"/>
                </a:lnTo>
                <a:lnTo>
                  <a:pt x="614363" y="1772920"/>
                </a:lnTo>
                <a:lnTo>
                  <a:pt x="615315" y="1766570"/>
                </a:lnTo>
                <a:lnTo>
                  <a:pt x="616585" y="1760855"/>
                </a:lnTo>
                <a:lnTo>
                  <a:pt x="617855" y="1754823"/>
                </a:lnTo>
                <a:lnTo>
                  <a:pt x="620078" y="1749743"/>
                </a:lnTo>
                <a:lnTo>
                  <a:pt x="621983" y="1744028"/>
                </a:lnTo>
                <a:lnTo>
                  <a:pt x="624840" y="1738948"/>
                </a:lnTo>
                <a:lnTo>
                  <a:pt x="627380" y="1733868"/>
                </a:lnTo>
                <a:lnTo>
                  <a:pt x="630238" y="1728788"/>
                </a:lnTo>
                <a:lnTo>
                  <a:pt x="633730" y="1724025"/>
                </a:lnTo>
                <a:lnTo>
                  <a:pt x="636905" y="1719580"/>
                </a:lnTo>
                <a:lnTo>
                  <a:pt x="644208" y="1710373"/>
                </a:lnTo>
                <a:lnTo>
                  <a:pt x="652145" y="1701800"/>
                </a:lnTo>
                <a:lnTo>
                  <a:pt x="660718" y="1693228"/>
                </a:lnTo>
                <a:lnTo>
                  <a:pt x="830898" y="1477963"/>
                </a:lnTo>
                <a:lnTo>
                  <a:pt x="835025" y="1468438"/>
                </a:lnTo>
                <a:lnTo>
                  <a:pt x="839470" y="1458595"/>
                </a:lnTo>
                <a:lnTo>
                  <a:pt x="844868" y="1449388"/>
                </a:lnTo>
                <a:lnTo>
                  <a:pt x="849948" y="1440498"/>
                </a:lnTo>
                <a:lnTo>
                  <a:pt x="855980" y="1431925"/>
                </a:lnTo>
                <a:lnTo>
                  <a:pt x="862648" y="1423353"/>
                </a:lnTo>
                <a:lnTo>
                  <a:pt x="869315" y="1415415"/>
                </a:lnTo>
                <a:lnTo>
                  <a:pt x="876618" y="1407795"/>
                </a:lnTo>
                <a:lnTo>
                  <a:pt x="881063" y="1396683"/>
                </a:lnTo>
                <a:lnTo>
                  <a:pt x="886460" y="1386205"/>
                </a:lnTo>
                <a:lnTo>
                  <a:pt x="891858" y="1375728"/>
                </a:lnTo>
                <a:lnTo>
                  <a:pt x="898208" y="1365885"/>
                </a:lnTo>
                <a:lnTo>
                  <a:pt x="904875" y="1356678"/>
                </a:lnTo>
                <a:lnTo>
                  <a:pt x="912178" y="1347788"/>
                </a:lnTo>
                <a:lnTo>
                  <a:pt x="919798" y="1339215"/>
                </a:lnTo>
                <a:lnTo>
                  <a:pt x="927735" y="1330643"/>
                </a:lnTo>
                <a:lnTo>
                  <a:pt x="935673" y="1322388"/>
                </a:lnTo>
                <a:lnTo>
                  <a:pt x="944245" y="1314133"/>
                </a:lnTo>
                <a:lnTo>
                  <a:pt x="960755" y="1298575"/>
                </a:lnTo>
                <a:lnTo>
                  <a:pt x="977583" y="1282700"/>
                </a:lnTo>
                <a:lnTo>
                  <a:pt x="986155" y="1274763"/>
                </a:lnTo>
                <a:lnTo>
                  <a:pt x="994410" y="1266508"/>
                </a:lnTo>
                <a:lnTo>
                  <a:pt x="1022985" y="1237933"/>
                </a:lnTo>
                <a:lnTo>
                  <a:pt x="1036955" y="1223328"/>
                </a:lnTo>
                <a:lnTo>
                  <a:pt x="1210628" y="1066800"/>
                </a:lnTo>
                <a:lnTo>
                  <a:pt x="1313180" y="982663"/>
                </a:lnTo>
                <a:lnTo>
                  <a:pt x="1314768" y="979170"/>
                </a:lnTo>
                <a:lnTo>
                  <a:pt x="1316355" y="975995"/>
                </a:lnTo>
                <a:lnTo>
                  <a:pt x="1318578" y="972820"/>
                </a:lnTo>
                <a:lnTo>
                  <a:pt x="1320483" y="969963"/>
                </a:lnTo>
                <a:lnTo>
                  <a:pt x="1322705" y="967423"/>
                </a:lnTo>
                <a:lnTo>
                  <a:pt x="1324928" y="965200"/>
                </a:lnTo>
                <a:lnTo>
                  <a:pt x="1327468" y="962978"/>
                </a:lnTo>
                <a:lnTo>
                  <a:pt x="1330643" y="961073"/>
                </a:lnTo>
                <a:lnTo>
                  <a:pt x="1333183" y="959485"/>
                </a:lnTo>
                <a:lnTo>
                  <a:pt x="1336040" y="958215"/>
                </a:lnTo>
                <a:lnTo>
                  <a:pt x="1339533" y="956945"/>
                </a:lnTo>
                <a:lnTo>
                  <a:pt x="1342708" y="955993"/>
                </a:lnTo>
                <a:lnTo>
                  <a:pt x="1346200" y="955040"/>
                </a:lnTo>
                <a:lnTo>
                  <a:pt x="1350010" y="954723"/>
                </a:lnTo>
                <a:lnTo>
                  <a:pt x="1353503" y="954405"/>
                </a:lnTo>
                <a:lnTo>
                  <a:pt x="1357313" y="954405"/>
                </a:lnTo>
                <a:lnTo>
                  <a:pt x="1572578" y="782003"/>
                </a:lnTo>
                <a:lnTo>
                  <a:pt x="1579245" y="774700"/>
                </a:lnTo>
                <a:lnTo>
                  <a:pt x="1586548" y="767080"/>
                </a:lnTo>
                <a:lnTo>
                  <a:pt x="1594168" y="760095"/>
                </a:lnTo>
                <a:lnTo>
                  <a:pt x="1602105" y="753428"/>
                </a:lnTo>
                <a:lnTo>
                  <a:pt x="1609725" y="747078"/>
                </a:lnTo>
                <a:lnTo>
                  <a:pt x="1617980" y="740728"/>
                </a:lnTo>
                <a:lnTo>
                  <a:pt x="1634490" y="728345"/>
                </a:lnTo>
                <a:lnTo>
                  <a:pt x="1651000" y="716915"/>
                </a:lnTo>
                <a:lnTo>
                  <a:pt x="1667828" y="705485"/>
                </a:lnTo>
                <a:lnTo>
                  <a:pt x="1684973" y="693420"/>
                </a:lnTo>
                <a:lnTo>
                  <a:pt x="1701483" y="681038"/>
                </a:lnTo>
                <a:lnTo>
                  <a:pt x="1788795" y="609283"/>
                </a:lnTo>
                <a:lnTo>
                  <a:pt x="1876425" y="537528"/>
                </a:lnTo>
                <a:lnTo>
                  <a:pt x="1920240" y="501333"/>
                </a:lnTo>
                <a:lnTo>
                  <a:pt x="1964055" y="466090"/>
                </a:lnTo>
                <a:lnTo>
                  <a:pt x="2008505" y="430530"/>
                </a:lnTo>
                <a:lnTo>
                  <a:pt x="2052638" y="395288"/>
                </a:lnTo>
                <a:lnTo>
                  <a:pt x="2065338" y="385128"/>
                </a:lnTo>
                <a:lnTo>
                  <a:pt x="2077720" y="375285"/>
                </a:lnTo>
                <a:lnTo>
                  <a:pt x="2090103" y="364808"/>
                </a:lnTo>
                <a:lnTo>
                  <a:pt x="2101533" y="354013"/>
                </a:lnTo>
                <a:lnTo>
                  <a:pt x="2112963" y="343218"/>
                </a:lnTo>
                <a:lnTo>
                  <a:pt x="2124393" y="332105"/>
                </a:lnTo>
                <a:lnTo>
                  <a:pt x="2135188" y="320358"/>
                </a:lnTo>
                <a:lnTo>
                  <a:pt x="2145348" y="308610"/>
                </a:lnTo>
                <a:lnTo>
                  <a:pt x="2151063" y="302260"/>
                </a:lnTo>
                <a:lnTo>
                  <a:pt x="2156778" y="296228"/>
                </a:lnTo>
                <a:lnTo>
                  <a:pt x="2162493" y="290830"/>
                </a:lnTo>
                <a:lnTo>
                  <a:pt x="2168525" y="285433"/>
                </a:lnTo>
                <a:lnTo>
                  <a:pt x="2174875" y="280670"/>
                </a:lnTo>
                <a:lnTo>
                  <a:pt x="2181225" y="276543"/>
                </a:lnTo>
                <a:lnTo>
                  <a:pt x="2187893" y="273050"/>
                </a:lnTo>
                <a:lnTo>
                  <a:pt x="2194560" y="270193"/>
                </a:lnTo>
                <a:lnTo>
                  <a:pt x="2201863" y="267653"/>
                </a:lnTo>
                <a:lnTo>
                  <a:pt x="2209165" y="266065"/>
                </a:lnTo>
                <a:lnTo>
                  <a:pt x="2216468" y="265430"/>
                </a:lnTo>
                <a:lnTo>
                  <a:pt x="2224405" y="265113"/>
                </a:lnTo>
                <a:lnTo>
                  <a:pt x="2232343" y="265748"/>
                </a:lnTo>
                <a:lnTo>
                  <a:pt x="2240915" y="267335"/>
                </a:lnTo>
                <a:lnTo>
                  <a:pt x="2249488" y="269875"/>
                </a:lnTo>
                <a:lnTo>
                  <a:pt x="2258060" y="273050"/>
                </a:lnTo>
                <a:lnTo>
                  <a:pt x="2284095" y="256858"/>
                </a:lnTo>
                <a:lnTo>
                  <a:pt x="2325370" y="212090"/>
                </a:lnTo>
                <a:lnTo>
                  <a:pt x="2342515" y="194945"/>
                </a:lnTo>
                <a:lnTo>
                  <a:pt x="2359343" y="177483"/>
                </a:lnTo>
                <a:lnTo>
                  <a:pt x="2376170" y="160020"/>
                </a:lnTo>
                <a:lnTo>
                  <a:pt x="2384743" y="151448"/>
                </a:lnTo>
                <a:lnTo>
                  <a:pt x="2393315" y="142875"/>
                </a:lnTo>
                <a:lnTo>
                  <a:pt x="2402523" y="134620"/>
                </a:lnTo>
                <a:lnTo>
                  <a:pt x="2411730" y="127000"/>
                </a:lnTo>
                <a:lnTo>
                  <a:pt x="2420938" y="119063"/>
                </a:lnTo>
                <a:lnTo>
                  <a:pt x="2430781" y="112078"/>
                </a:lnTo>
                <a:lnTo>
                  <a:pt x="2440623" y="105093"/>
                </a:lnTo>
                <a:lnTo>
                  <a:pt x="2451100" y="98743"/>
                </a:lnTo>
                <a:lnTo>
                  <a:pt x="2461895" y="92710"/>
                </a:lnTo>
                <a:lnTo>
                  <a:pt x="2473326" y="86995"/>
                </a:lnTo>
                <a:lnTo>
                  <a:pt x="2499043" y="69533"/>
                </a:lnTo>
                <a:lnTo>
                  <a:pt x="2558416" y="40640"/>
                </a:lnTo>
                <a:lnTo>
                  <a:pt x="2573656" y="27305"/>
                </a:lnTo>
                <a:lnTo>
                  <a:pt x="2573338" y="29528"/>
                </a:lnTo>
                <a:lnTo>
                  <a:pt x="2573338" y="31750"/>
                </a:lnTo>
                <a:lnTo>
                  <a:pt x="2573973" y="33973"/>
                </a:lnTo>
                <a:lnTo>
                  <a:pt x="2575560" y="35878"/>
                </a:lnTo>
                <a:lnTo>
                  <a:pt x="2576830" y="36195"/>
                </a:lnTo>
                <a:lnTo>
                  <a:pt x="2573656" y="27305"/>
                </a:lnTo>
                <a:lnTo>
                  <a:pt x="2576513" y="23813"/>
                </a:lnTo>
                <a:lnTo>
                  <a:pt x="2580005" y="20955"/>
                </a:lnTo>
                <a:lnTo>
                  <a:pt x="2582863" y="17780"/>
                </a:lnTo>
                <a:lnTo>
                  <a:pt x="2586355" y="15558"/>
                </a:lnTo>
                <a:lnTo>
                  <a:pt x="2589530" y="13335"/>
                </a:lnTo>
                <a:lnTo>
                  <a:pt x="2593023" y="11113"/>
                </a:lnTo>
                <a:lnTo>
                  <a:pt x="2596198" y="9525"/>
                </a:lnTo>
                <a:lnTo>
                  <a:pt x="2600008" y="8255"/>
                </a:lnTo>
                <a:lnTo>
                  <a:pt x="2606993" y="6033"/>
                </a:lnTo>
                <a:lnTo>
                  <a:pt x="2614295" y="4128"/>
                </a:lnTo>
                <a:lnTo>
                  <a:pt x="2621598" y="2858"/>
                </a:lnTo>
                <a:lnTo>
                  <a:pt x="2629535" y="2540"/>
                </a:lnTo>
                <a:lnTo>
                  <a:pt x="2636838" y="2223"/>
                </a:lnTo>
                <a:lnTo>
                  <a:pt x="2644775" y="2223"/>
                </a:lnTo>
                <a:lnTo>
                  <a:pt x="2660015" y="2540"/>
                </a:lnTo>
                <a:lnTo>
                  <a:pt x="2667953" y="2540"/>
                </a:lnTo>
                <a:lnTo>
                  <a:pt x="2675255" y="2223"/>
                </a:lnTo>
                <a:lnTo>
                  <a:pt x="2683193" y="1905"/>
                </a:lnTo>
                <a:lnTo>
                  <a:pt x="2690495" y="635"/>
                </a:lnTo>
                <a:close/>
              </a:path>
            </a:pathLst>
          </a:custGeom>
        </p:spPr>
      </p:sp>
      <p:sp>
        <p:nvSpPr>
          <p:cNvPr id="3" name="Rectangle 2">
            <a:extLst>
              <a:ext uri="{FF2B5EF4-FFF2-40B4-BE49-F238E27FC236}">
                <a16:creationId xmlns:a16="http://schemas.microsoft.com/office/drawing/2014/main" id="{7DD7709D-21C0-AC90-A9CC-3591CAAC8F80}"/>
              </a:ext>
            </a:extLst>
          </p:cNvPr>
          <p:cNvSpPr/>
          <p:nvPr userDrawn="1"/>
        </p:nvSpPr>
        <p:spPr>
          <a:xfrm>
            <a:off x="11830639" y="206473"/>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62003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996E9496-F41A-AE7F-832E-14998149ED03}"/>
              </a:ext>
            </a:extLst>
          </p:cNvPr>
          <p:cNvSpPr>
            <a:spLocks noGrp="1"/>
          </p:cNvSpPr>
          <p:nvPr>
            <p:ph type="pic" sz="quarter" idx="10"/>
          </p:nvPr>
        </p:nvSpPr>
        <p:spPr>
          <a:xfrm>
            <a:off x="757717" y="-189781"/>
            <a:ext cx="4901211" cy="7750711"/>
          </a:xfrm>
          <a:custGeom>
            <a:avLst/>
            <a:gdLst>
              <a:gd name="connsiteX0" fmla="*/ 814336 w 3413125"/>
              <a:gd name="connsiteY0" fmla="*/ 3727449 h 6857998"/>
              <a:gd name="connsiteX1" fmla="*/ 815616 w 3413125"/>
              <a:gd name="connsiteY1" fmla="*/ 3731947 h 6857998"/>
              <a:gd name="connsiteX2" fmla="*/ 817153 w 3413125"/>
              <a:gd name="connsiteY2" fmla="*/ 3735916 h 6857998"/>
              <a:gd name="connsiteX3" fmla="*/ 820225 w 3413125"/>
              <a:gd name="connsiteY3" fmla="*/ 3743060 h 6857998"/>
              <a:gd name="connsiteX4" fmla="*/ 823554 w 3413125"/>
              <a:gd name="connsiteY4" fmla="*/ 3749939 h 6857998"/>
              <a:gd name="connsiteX5" fmla="*/ 826114 w 3413125"/>
              <a:gd name="connsiteY5" fmla="*/ 3755760 h 6857998"/>
              <a:gd name="connsiteX6" fmla="*/ 827138 w 3413125"/>
              <a:gd name="connsiteY6" fmla="*/ 3758670 h 6857998"/>
              <a:gd name="connsiteX7" fmla="*/ 827907 w 3413125"/>
              <a:gd name="connsiteY7" fmla="*/ 3761316 h 6857998"/>
              <a:gd name="connsiteX8" fmla="*/ 828419 w 3413125"/>
              <a:gd name="connsiteY8" fmla="*/ 3763962 h 6857998"/>
              <a:gd name="connsiteX9" fmla="*/ 828675 w 3413125"/>
              <a:gd name="connsiteY9" fmla="*/ 3766872 h 6857998"/>
              <a:gd name="connsiteX10" fmla="*/ 828675 w 3413125"/>
              <a:gd name="connsiteY10" fmla="*/ 3769518 h 6857998"/>
              <a:gd name="connsiteX11" fmla="*/ 828163 w 3413125"/>
              <a:gd name="connsiteY11" fmla="*/ 3772428 h 6857998"/>
              <a:gd name="connsiteX12" fmla="*/ 827138 w 3413125"/>
              <a:gd name="connsiteY12" fmla="*/ 3775339 h 6857998"/>
              <a:gd name="connsiteX13" fmla="*/ 825858 w 3413125"/>
              <a:gd name="connsiteY13" fmla="*/ 3778249 h 6857998"/>
              <a:gd name="connsiteX14" fmla="*/ 823042 w 3413125"/>
              <a:gd name="connsiteY14" fmla="*/ 3776397 h 6857998"/>
              <a:gd name="connsiteX15" fmla="*/ 820225 w 3413125"/>
              <a:gd name="connsiteY15" fmla="*/ 3774810 h 6857998"/>
              <a:gd name="connsiteX16" fmla="*/ 818433 w 3413125"/>
              <a:gd name="connsiteY16" fmla="*/ 3772693 h 6857998"/>
              <a:gd name="connsiteX17" fmla="*/ 816640 w 3413125"/>
              <a:gd name="connsiteY17" fmla="*/ 3770576 h 6857998"/>
              <a:gd name="connsiteX18" fmla="*/ 815360 w 3413125"/>
              <a:gd name="connsiteY18" fmla="*/ 3768195 h 6857998"/>
              <a:gd name="connsiteX19" fmla="*/ 814336 w 3413125"/>
              <a:gd name="connsiteY19" fmla="*/ 3765549 h 6857998"/>
              <a:gd name="connsiteX20" fmla="*/ 813312 w 3413125"/>
              <a:gd name="connsiteY20" fmla="*/ 3762903 h 6857998"/>
              <a:gd name="connsiteX21" fmla="*/ 813056 w 3413125"/>
              <a:gd name="connsiteY21" fmla="*/ 3759728 h 6857998"/>
              <a:gd name="connsiteX22" fmla="*/ 812800 w 3413125"/>
              <a:gd name="connsiteY22" fmla="*/ 3756553 h 6857998"/>
              <a:gd name="connsiteX23" fmla="*/ 812800 w 3413125"/>
              <a:gd name="connsiteY23" fmla="*/ 3753378 h 6857998"/>
              <a:gd name="connsiteX24" fmla="*/ 812800 w 3413125"/>
              <a:gd name="connsiteY24" fmla="*/ 3745441 h 6857998"/>
              <a:gd name="connsiteX25" fmla="*/ 3314171 w 3413125"/>
              <a:gd name="connsiteY25" fmla="*/ 838199 h 6857998"/>
              <a:gd name="connsiteX26" fmla="*/ 3316288 w 3413125"/>
              <a:gd name="connsiteY26" fmla="*/ 838458 h 6857998"/>
              <a:gd name="connsiteX27" fmla="*/ 3318669 w 3413125"/>
              <a:gd name="connsiteY27" fmla="*/ 839234 h 6857998"/>
              <a:gd name="connsiteX28" fmla="*/ 3320257 w 3413125"/>
              <a:gd name="connsiteY28" fmla="*/ 840011 h 6857998"/>
              <a:gd name="connsiteX29" fmla="*/ 3322373 w 3413125"/>
              <a:gd name="connsiteY29" fmla="*/ 841304 h 6857998"/>
              <a:gd name="connsiteX30" fmla="*/ 3326078 w 3413125"/>
              <a:gd name="connsiteY30" fmla="*/ 844668 h 6857998"/>
              <a:gd name="connsiteX31" fmla="*/ 3329253 w 3413125"/>
              <a:gd name="connsiteY31" fmla="*/ 848032 h 6857998"/>
              <a:gd name="connsiteX32" fmla="*/ 3331899 w 3413125"/>
              <a:gd name="connsiteY32" fmla="*/ 851914 h 6857998"/>
              <a:gd name="connsiteX33" fmla="*/ 3333222 w 3413125"/>
              <a:gd name="connsiteY33" fmla="*/ 853984 h 6857998"/>
              <a:gd name="connsiteX34" fmla="*/ 3334015 w 3413125"/>
              <a:gd name="connsiteY34" fmla="*/ 856054 h 6857998"/>
              <a:gd name="connsiteX35" fmla="*/ 3334544 w 3413125"/>
              <a:gd name="connsiteY35" fmla="*/ 858124 h 6857998"/>
              <a:gd name="connsiteX36" fmla="*/ 3335338 w 3413125"/>
              <a:gd name="connsiteY36" fmla="*/ 860452 h 6857998"/>
              <a:gd name="connsiteX37" fmla="*/ 3335338 w 3413125"/>
              <a:gd name="connsiteY37" fmla="*/ 862523 h 6857998"/>
              <a:gd name="connsiteX38" fmla="*/ 3335338 w 3413125"/>
              <a:gd name="connsiteY38" fmla="*/ 864851 h 6857998"/>
              <a:gd name="connsiteX39" fmla="*/ 3335338 w 3413125"/>
              <a:gd name="connsiteY39" fmla="*/ 867439 h 6857998"/>
              <a:gd name="connsiteX40" fmla="*/ 3334544 w 3413125"/>
              <a:gd name="connsiteY40" fmla="*/ 869768 h 6857998"/>
              <a:gd name="connsiteX41" fmla="*/ 3333751 w 3413125"/>
              <a:gd name="connsiteY41" fmla="*/ 872355 h 6857998"/>
              <a:gd name="connsiteX42" fmla="*/ 3332957 w 3413125"/>
              <a:gd name="connsiteY42" fmla="*/ 874943 h 6857998"/>
              <a:gd name="connsiteX43" fmla="*/ 3331105 w 3413125"/>
              <a:gd name="connsiteY43" fmla="*/ 879083 h 6857998"/>
              <a:gd name="connsiteX44" fmla="*/ 3329517 w 3413125"/>
              <a:gd name="connsiteY44" fmla="*/ 883741 h 6857998"/>
              <a:gd name="connsiteX45" fmla="*/ 3325813 w 3413125"/>
              <a:gd name="connsiteY45" fmla="*/ 896937 h 6857998"/>
              <a:gd name="connsiteX46" fmla="*/ 3321580 w 3413125"/>
              <a:gd name="connsiteY46" fmla="*/ 882188 h 6857998"/>
              <a:gd name="connsiteX47" fmla="*/ 3319992 w 3413125"/>
              <a:gd name="connsiteY47" fmla="*/ 877013 h 6857998"/>
              <a:gd name="connsiteX48" fmla="*/ 3319198 w 3413125"/>
              <a:gd name="connsiteY48" fmla="*/ 872097 h 6857998"/>
              <a:gd name="connsiteX49" fmla="*/ 3318669 w 3413125"/>
              <a:gd name="connsiteY49" fmla="*/ 870285 h 6857998"/>
              <a:gd name="connsiteX50" fmla="*/ 3317611 w 3413125"/>
              <a:gd name="connsiteY50" fmla="*/ 868215 h 6857998"/>
              <a:gd name="connsiteX51" fmla="*/ 3316553 w 3413125"/>
              <a:gd name="connsiteY51" fmla="*/ 866404 h 6857998"/>
              <a:gd name="connsiteX52" fmla="*/ 3315230 w 3413125"/>
              <a:gd name="connsiteY52" fmla="*/ 865110 h 6857998"/>
              <a:gd name="connsiteX53" fmla="*/ 3312319 w 3413125"/>
              <a:gd name="connsiteY53" fmla="*/ 861746 h 6857998"/>
              <a:gd name="connsiteX54" fmla="*/ 3309409 w 3413125"/>
              <a:gd name="connsiteY54" fmla="*/ 858641 h 6857998"/>
              <a:gd name="connsiteX55" fmla="*/ 3308086 w 3413125"/>
              <a:gd name="connsiteY55" fmla="*/ 856830 h 6857998"/>
              <a:gd name="connsiteX56" fmla="*/ 3307027 w 3413125"/>
              <a:gd name="connsiteY56" fmla="*/ 855536 h 6857998"/>
              <a:gd name="connsiteX57" fmla="*/ 3306234 w 3413125"/>
              <a:gd name="connsiteY57" fmla="*/ 853466 h 6857998"/>
              <a:gd name="connsiteX58" fmla="*/ 3305175 w 3413125"/>
              <a:gd name="connsiteY58" fmla="*/ 851655 h 6857998"/>
              <a:gd name="connsiteX59" fmla="*/ 3305175 w 3413125"/>
              <a:gd name="connsiteY59" fmla="*/ 849585 h 6857998"/>
              <a:gd name="connsiteX60" fmla="*/ 3305175 w 3413125"/>
              <a:gd name="connsiteY60" fmla="*/ 847515 h 6857998"/>
              <a:gd name="connsiteX61" fmla="*/ 3305704 w 3413125"/>
              <a:gd name="connsiteY61" fmla="*/ 845186 h 6857998"/>
              <a:gd name="connsiteX62" fmla="*/ 3307027 w 3413125"/>
              <a:gd name="connsiteY62" fmla="*/ 842857 h 6857998"/>
              <a:gd name="connsiteX63" fmla="*/ 3308615 w 3413125"/>
              <a:gd name="connsiteY63" fmla="*/ 840787 h 6857998"/>
              <a:gd name="connsiteX64" fmla="*/ 3309938 w 3413125"/>
              <a:gd name="connsiteY64" fmla="*/ 839493 h 6857998"/>
              <a:gd name="connsiteX65" fmla="*/ 3312055 w 3413125"/>
              <a:gd name="connsiteY65" fmla="*/ 838976 h 6857998"/>
              <a:gd name="connsiteX66" fmla="*/ 3038329 w 3413125"/>
              <a:gd name="connsiteY66" fmla="*/ 603250 h 6857998"/>
              <a:gd name="connsiteX67" fmla="*/ 3039941 w 3413125"/>
              <a:gd name="connsiteY67" fmla="*/ 603250 h 6857998"/>
              <a:gd name="connsiteX68" fmla="*/ 3041015 w 3413125"/>
              <a:gd name="connsiteY68" fmla="*/ 603250 h 6857998"/>
              <a:gd name="connsiteX69" fmla="*/ 3042359 w 3413125"/>
              <a:gd name="connsiteY69" fmla="*/ 603522 h 6857998"/>
              <a:gd name="connsiteX70" fmla="*/ 3043433 w 3413125"/>
              <a:gd name="connsiteY70" fmla="*/ 603795 h 6857998"/>
              <a:gd name="connsiteX71" fmla="*/ 3045314 w 3413125"/>
              <a:gd name="connsiteY71" fmla="*/ 605158 h 6857998"/>
              <a:gd name="connsiteX72" fmla="*/ 3046926 w 3413125"/>
              <a:gd name="connsiteY72" fmla="*/ 606521 h 6857998"/>
              <a:gd name="connsiteX73" fmla="*/ 3047732 w 3413125"/>
              <a:gd name="connsiteY73" fmla="*/ 608429 h 6857998"/>
              <a:gd name="connsiteX74" fmla="*/ 3048000 w 3413125"/>
              <a:gd name="connsiteY74" fmla="*/ 610610 h 6857998"/>
              <a:gd name="connsiteX75" fmla="*/ 3047732 w 3413125"/>
              <a:gd name="connsiteY75" fmla="*/ 612791 h 6857998"/>
              <a:gd name="connsiteX76" fmla="*/ 3047194 w 3413125"/>
              <a:gd name="connsiteY76" fmla="*/ 614426 h 6857998"/>
              <a:gd name="connsiteX77" fmla="*/ 3045045 w 3413125"/>
              <a:gd name="connsiteY77" fmla="*/ 616880 h 6857998"/>
              <a:gd name="connsiteX78" fmla="*/ 3042896 w 3413125"/>
              <a:gd name="connsiteY78" fmla="*/ 619333 h 6857998"/>
              <a:gd name="connsiteX79" fmla="*/ 3040478 w 3413125"/>
              <a:gd name="connsiteY79" fmla="*/ 621242 h 6857998"/>
              <a:gd name="connsiteX80" fmla="*/ 3038060 w 3413125"/>
              <a:gd name="connsiteY80" fmla="*/ 623422 h 6857998"/>
              <a:gd name="connsiteX81" fmla="*/ 3035374 w 3413125"/>
              <a:gd name="connsiteY81" fmla="*/ 625331 h 6857998"/>
              <a:gd name="connsiteX82" fmla="*/ 3032687 w 3413125"/>
              <a:gd name="connsiteY82" fmla="*/ 627239 h 6857998"/>
              <a:gd name="connsiteX83" fmla="*/ 3029732 w 3413125"/>
              <a:gd name="connsiteY83" fmla="*/ 628602 h 6857998"/>
              <a:gd name="connsiteX84" fmla="*/ 3026508 w 3413125"/>
              <a:gd name="connsiteY84" fmla="*/ 629965 h 6857998"/>
              <a:gd name="connsiteX85" fmla="*/ 3025433 w 3413125"/>
              <a:gd name="connsiteY85" fmla="*/ 630237 h 6857998"/>
              <a:gd name="connsiteX86" fmla="*/ 3024090 w 3413125"/>
              <a:gd name="connsiteY86" fmla="*/ 629692 h 6857998"/>
              <a:gd name="connsiteX87" fmla="*/ 3022478 w 3413125"/>
              <a:gd name="connsiteY87" fmla="*/ 628602 h 6857998"/>
              <a:gd name="connsiteX88" fmla="*/ 3020598 w 3413125"/>
              <a:gd name="connsiteY88" fmla="*/ 627511 h 6857998"/>
              <a:gd name="connsiteX89" fmla="*/ 3016568 w 3413125"/>
              <a:gd name="connsiteY89" fmla="*/ 624513 h 6857998"/>
              <a:gd name="connsiteX90" fmla="*/ 3013075 w 3413125"/>
              <a:gd name="connsiteY90" fmla="*/ 621787 h 6857998"/>
              <a:gd name="connsiteX91" fmla="*/ 3015493 w 3413125"/>
              <a:gd name="connsiteY91" fmla="*/ 617698 h 6857998"/>
              <a:gd name="connsiteX92" fmla="*/ 3018448 w 3413125"/>
              <a:gd name="connsiteY92" fmla="*/ 613881 h 6857998"/>
              <a:gd name="connsiteX93" fmla="*/ 3021404 w 3413125"/>
              <a:gd name="connsiteY93" fmla="*/ 611155 h 6857998"/>
              <a:gd name="connsiteX94" fmla="*/ 3024359 w 3413125"/>
              <a:gd name="connsiteY94" fmla="*/ 608702 h 6857998"/>
              <a:gd name="connsiteX95" fmla="*/ 3027851 w 3413125"/>
              <a:gd name="connsiteY95" fmla="*/ 607066 h 6857998"/>
              <a:gd name="connsiteX96" fmla="*/ 3031075 w 3413125"/>
              <a:gd name="connsiteY96" fmla="*/ 605430 h 6857998"/>
              <a:gd name="connsiteX97" fmla="*/ 3034836 w 3413125"/>
              <a:gd name="connsiteY97" fmla="*/ 604067 h 6857998"/>
              <a:gd name="connsiteX98" fmla="*/ 808614 w 3413125"/>
              <a:gd name="connsiteY98" fmla="*/ 119062 h 6857998"/>
              <a:gd name="connsiteX99" fmla="*/ 814050 w 3413125"/>
              <a:gd name="connsiteY99" fmla="*/ 120689 h 6857998"/>
              <a:gd name="connsiteX100" fmla="*/ 818943 w 3413125"/>
              <a:gd name="connsiteY100" fmla="*/ 123670 h 6857998"/>
              <a:gd name="connsiteX101" fmla="*/ 823565 w 3413125"/>
              <a:gd name="connsiteY101" fmla="*/ 126380 h 6857998"/>
              <a:gd name="connsiteX102" fmla="*/ 827100 w 3413125"/>
              <a:gd name="connsiteY102" fmla="*/ 129633 h 6857998"/>
              <a:gd name="connsiteX103" fmla="*/ 829001 w 3413125"/>
              <a:gd name="connsiteY103" fmla="*/ 131530 h 6857998"/>
              <a:gd name="connsiteX104" fmla="*/ 830632 w 3413125"/>
              <a:gd name="connsiteY104" fmla="*/ 133698 h 6857998"/>
              <a:gd name="connsiteX105" fmla="*/ 831720 w 3413125"/>
              <a:gd name="connsiteY105" fmla="*/ 135867 h 6857998"/>
              <a:gd name="connsiteX106" fmla="*/ 833079 w 3413125"/>
              <a:gd name="connsiteY106" fmla="*/ 137764 h 6857998"/>
              <a:gd name="connsiteX107" fmla="*/ 834710 w 3413125"/>
              <a:gd name="connsiteY107" fmla="*/ 142372 h 6857998"/>
              <a:gd name="connsiteX108" fmla="*/ 836342 w 3413125"/>
              <a:gd name="connsiteY108" fmla="*/ 147250 h 6857998"/>
              <a:gd name="connsiteX109" fmla="*/ 836613 w 3413125"/>
              <a:gd name="connsiteY109" fmla="*/ 149418 h 6857998"/>
              <a:gd name="connsiteX110" fmla="*/ 836613 w 3413125"/>
              <a:gd name="connsiteY110" fmla="*/ 151316 h 6857998"/>
              <a:gd name="connsiteX111" fmla="*/ 836613 w 3413125"/>
              <a:gd name="connsiteY111" fmla="*/ 152671 h 6857998"/>
              <a:gd name="connsiteX112" fmla="*/ 836342 w 3413125"/>
              <a:gd name="connsiteY112" fmla="*/ 154568 h 6857998"/>
              <a:gd name="connsiteX113" fmla="*/ 835797 w 3413125"/>
              <a:gd name="connsiteY113" fmla="*/ 156194 h 6857998"/>
              <a:gd name="connsiteX114" fmla="*/ 834982 w 3413125"/>
              <a:gd name="connsiteY114" fmla="*/ 157279 h 6857998"/>
              <a:gd name="connsiteX115" fmla="*/ 834166 w 3413125"/>
              <a:gd name="connsiteY115" fmla="*/ 158905 h 6857998"/>
              <a:gd name="connsiteX116" fmla="*/ 833351 w 3413125"/>
              <a:gd name="connsiteY116" fmla="*/ 159718 h 6857998"/>
              <a:gd name="connsiteX117" fmla="*/ 831992 w 3413125"/>
              <a:gd name="connsiteY117" fmla="*/ 161073 h 6857998"/>
              <a:gd name="connsiteX118" fmla="*/ 830905 w 3413125"/>
              <a:gd name="connsiteY118" fmla="*/ 161615 h 6857998"/>
              <a:gd name="connsiteX119" fmla="*/ 829273 w 3413125"/>
              <a:gd name="connsiteY119" fmla="*/ 162428 h 6857998"/>
              <a:gd name="connsiteX120" fmla="*/ 827642 w 3413125"/>
              <a:gd name="connsiteY120" fmla="*/ 162970 h 6857998"/>
              <a:gd name="connsiteX121" fmla="*/ 826011 w 3413125"/>
              <a:gd name="connsiteY121" fmla="*/ 163241 h 6857998"/>
              <a:gd name="connsiteX122" fmla="*/ 824108 w 3413125"/>
              <a:gd name="connsiteY122" fmla="*/ 163512 h 6857998"/>
              <a:gd name="connsiteX123" fmla="*/ 822205 w 3413125"/>
              <a:gd name="connsiteY123" fmla="*/ 163512 h 6857998"/>
              <a:gd name="connsiteX124" fmla="*/ 820303 w 3413125"/>
              <a:gd name="connsiteY124" fmla="*/ 163241 h 6857998"/>
              <a:gd name="connsiteX125" fmla="*/ 815410 w 3413125"/>
              <a:gd name="connsiteY125" fmla="*/ 162157 h 6857998"/>
              <a:gd name="connsiteX126" fmla="*/ 811332 w 3413125"/>
              <a:gd name="connsiteY126" fmla="*/ 160531 h 6857998"/>
              <a:gd name="connsiteX127" fmla="*/ 809429 w 3413125"/>
              <a:gd name="connsiteY127" fmla="*/ 159447 h 6857998"/>
              <a:gd name="connsiteX128" fmla="*/ 807526 w 3413125"/>
              <a:gd name="connsiteY128" fmla="*/ 158363 h 6857998"/>
              <a:gd name="connsiteX129" fmla="*/ 806167 w 3413125"/>
              <a:gd name="connsiteY129" fmla="*/ 156737 h 6857998"/>
              <a:gd name="connsiteX130" fmla="*/ 804264 w 3413125"/>
              <a:gd name="connsiteY130" fmla="*/ 155110 h 6857998"/>
              <a:gd name="connsiteX131" fmla="*/ 802905 w 3413125"/>
              <a:gd name="connsiteY131" fmla="*/ 153755 h 6857998"/>
              <a:gd name="connsiteX132" fmla="*/ 801818 w 3413125"/>
              <a:gd name="connsiteY132" fmla="*/ 151858 h 6857998"/>
              <a:gd name="connsiteX133" fmla="*/ 800459 w 3413125"/>
              <a:gd name="connsiteY133" fmla="*/ 149961 h 6857998"/>
              <a:gd name="connsiteX134" fmla="*/ 799643 w 3413125"/>
              <a:gd name="connsiteY134" fmla="*/ 148334 h 6857998"/>
              <a:gd name="connsiteX135" fmla="*/ 798828 w 3413125"/>
              <a:gd name="connsiteY135" fmla="*/ 146166 h 6857998"/>
              <a:gd name="connsiteX136" fmla="*/ 798012 w 3413125"/>
              <a:gd name="connsiteY136" fmla="*/ 143998 h 6857998"/>
              <a:gd name="connsiteX137" fmla="*/ 797469 w 3413125"/>
              <a:gd name="connsiteY137" fmla="*/ 141558 h 6857998"/>
              <a:gd name="connsiteX138" fmla="*/ 797197 w 3413125"/>
              <a:gd name="connsiteY138" fmla="*/ 139119 h 6857998"/>
              <a:gd name="connsiteX139" fmla="*/ 796925 w 3413125"/>
              <a:gd name="connsiteY139" fmla="*/ 135867 h 6857998"/>
              <a:gd name="connsiteX140" fmla="*/ 797197 w 3413125"/>
              <a:gd name="connsiteY140" fmla="*/ 132343 h 6857998"/>
              <a:gd name="connsiteX141" fmla="*/ 797469 w 3413125"/>
              <a:gd name="connsiteY141" fmla="*/ 129362 h 6857998"/>
              <a:gd name="connsiteX142" fmla="*/ 798828 w 3413125"/>
              <a:gd name="connsiteY142" fmla="*/ 126651 h 6857998"/>
              <a:gd name="connsiteX143" fmla="*/ 800187 w 3413125"/>
              <a:gd name="connsiteY143" fmla="*/ 123941 h 6857998"/>
              <a:gd name="connsiteX144" fmla="*/ 801274 w 3413125"/>
              <a:gd name="connsiteY144" fmla="*/ 122857 h 6857998"/>
              <a:gd name="connsiteX145" fmla="*/ 802361 w 3413125"/>
              <a:gd name="connsiteY145" fmla="*/ 121773 h 6857998"/>
              <a:gd name="connsiteX146" fmla="*/ 803721 w 3413125"/>
              <a:gd name="connsiteY146" fmla="*/ 120689 h 6857998"/>
              <a:gd name="connsiteX147" fmla="*/ 805081 w 3413125"/>
              <a:gd name="connsiteY147" fmla="*/ 120147 h 6857998"/>
              <a:gd name="connsiteX148" fmla="*/ 806711 w 3413125"/>
              <a:gd name="connsiteY148" fmla="*/ 119333 h 6857998"/>
              <a:gd name="connsiteX149" fmla="*/ 1726925 w 3413125"/>
              <a:gd name="connsiteY149" fmla="*/ 96837 h 6857998"/>
              <a:gd name="connsiteX150" fmla="*/ 1730497 w 3413125"/>
              <a:gd name="connsiteY150" fmla="*/ 96837 h 6857998"/>
              <a:gd name="connsiteX151" fmla="*/ 1732970 w 3413125"/>
              <a:gd name="connsiteY151" fmla="*/ 97099 h 6857998"/>
              <a:gd name="connsiteX152" fmla="*/ 1735168 w 3413125"/>
              <a:gd name="connsiteY152" fmla="*/ 97623 h 6857998"/>
              <a:gd name="connsiteX153" fmla="*/ 1736817 w 3413125"/>
              <a:gd name="connsiteY153" fmla="*/ 98933 h 6857998"/>
              <a:gd name="connsiteX154" fmla="*/ 1738465 w 3413125"/>
              <a:gd name="connsiteY154" fmla="*/ 99981 h 6857998"/>
              <a:gd name="connsiteX155" fmla="*/ 1739564 w 3413125"/>
              <a:gd name="connsiteY155" fmla="*/ 101816 h 6857998"/>
              <a:gd name="connsiteX156" fmla="*/ 1740938 w 3413125"/>
              <a:gd name="connsiteY156" fmla="*/ 103912 h 6857998"/>
              <a:gd name="connsiteX157" fmla="*/ 1741213 w 3413125"/>
              <a:gd name="connsiteY157" fmla="*/ 106008 h 6857998"/>
              <a:gd name="connsiteX158" fmla="*/ 1741488 w 3413125"/>
              <a:gd name="connsiteY158" fmla="*/ 108628 h 6857998"/>
              <a:gd name="connsiteX159" fmla="*/ 1740114 w 3413125"/>
              <a:gd name="connsiteY159" fmla="*/ 111510 h 6857998"/>
              <a:gd name="connsiteX160" fmla="*/ 1738740 w 3413125"/>
              <a:gd name="connsiteY160" fmla="*/ 114392 h 6857998"/>
              <a:gd name="connsiteX161" fmla="*/ 1736817 w 3413125"/>
              <a:gd name="connsiteY161" fmla="*/ 117275 h 6857998"/>
              <a:gd name="connsiteX162" fmla="*/ 1734619 w 3413125"/>
              <a:gd name="connsiteY162" fmla="*/ 119633 h 6857998"/>
              <a:gd name="connsiteX163" fmla="*/ 1732421 w 3413125"/>
              <a:gd name="connsiteY163" fmla="*/ 121467 h 6857998"/>
              <a:gd name="connsiteX164" fmla="*/ 1729673 w 3413125"/>
              <a:gd name="connsiteY164" fmla="*/ 123039 h 6857998"/>
              <a:gd name="connsiteX165" fmla="*/ 1728025 w 3413125"/>
              <a:gd name="connsiteY165" fmla="*/ 123563 h 6857998"/>
              <a:gd name="connsiteX166" fmla="*/ 1726376 w 3413125"/>
              <a:gd name="connsiteY166" fmla="*/ 123825 h 6857998"/>
              <a:gd name="connsiteX167" fmla="*/ 1724727 w 3413125"/>
              <a:gd name="connsiteY167" fmla="*/ 123825 h 6857998"/>
              <a:gd name="connsiteX168" fmla="*/ 1722804 w 3413125"/>
              <a:gd name="connsiteY168" fmla="*/ 123825 h 6857998"/>
              <a:gd name="connsiteX169" fmla="*/ 1721430 w 3413125"/>
              <a:gd name="connsiteY169" fmla="*/ 123301 h 6857998"/>
              <a:gd name="connsiteX170" fmla="*/ 1719782 w 3413125"/>
              <a:gd name="connsiteY170" fmla="*/ 122515 h 6857998"/>
              <a:gd name="connsiteX171" fmla="*/ 1718133 w 3413125"/>
              <a:gd name="connsiteY171" fmla="*/ 120943 h 6857998"/>
              <a:gd name="connsiteX172" fmla="*/ 1716759 w 3413125"/>
              <a:gd name="connsiteY172" fmla="*/ 119109 h 6857998"/>
              <a:gd name="connsiteX173" fmla="*/ 1715111 w 3413125"/>
              <a:gd name="connsiteY173" fmla="*/ 117537 h 6857998"/>
              <a:gd name="connsiteX174" fmla="*/ 1714287 w 3413125"/>
              <a:gd name="connsiteY174" fmla="*/ 115441 h 6857998"/>
              <a:gd name="connsiteX175" fmla="*/ 1713462 w 3413125"/>
              <a:gd name="connsiteY175" fmla="*/ 113606 h 6857998"/>
              <a:gd name="connsiteX176" fmla="*/ 1712913 w 3413125"/>
              <a:gd name="connsiteY176" fmla="*/ 111772 h 6857998"/>
              <a:gd name="connsiteX177" fmla="*/ 1713462 w 3413125"/>
              <a:gd name="connsiteY177" fmla="*/ 108366 h 6857998"/>
              <a:gd name="connsiteX178" fmla="*/ 1714287 w 3413125"/>
              <a:gd name="connsiteY178" fmla="*/ 105222 h 6857998"/>
              <a:gd name="connsiteX179" fmla="*/ 1715935 w 3413125"/>
              <a:gd name="connsiteY179" fmla="*/ 102340 h 6857998"/>
              <a:gd name="connsiteX180" fmla="*/ 1717858 w 3413125"/>
              <a:gd name="connsiteY180" fmla="*/ 100505 h 6857998"/>
              <a:gd name="connsiteX181" fmla="*/ 1720331 w 3413125"/>
              <a:gd name="connsiteY181" fmla="*/ 98671 h 6857998"/>
              <a:gd name="connsiteX182" fmla="*/ 1723628 w 3413125"/>
              <a:gd name="connsiteY182" fmla="*/ 97361 h 6857998"/>
              <a:gd name="connsiteX183" fmla="*/ 1437481 w 3413125"/>
              <a:gd name="connsiteY183" fmla="*/ 0 h 6857998"/>
              <a:gd name="connsiteX184" fmla="*/ 1439598 w 3413125"/>
              <a:gd name="connsiteY184" fmla="*/ 0 h 6857998"/>
              <a:gd name="connsiteX185" fmla="*/ 1441979 w 3413125"/>
              <a:gd name="connsiteY185" fmla="*/ 0 h 6857998"/>
              <a:gd name="connsiteX186" fmla="*/ 1443831 w 3413125"/>
              <a:gd name="connsiteY186" fmla="*/ 264 h 6857998"/>
              <a:gd name="connsiteX187" fmla="*/ 1448329 w 3413125"/>
              <a:gd name="connsiteY187" fmla="*/ 1587 h 6857998"/>
              <a:gd name="connsiteX188" fmla="*/ 1452562 w 3413125"/>
              <a:gd name="connsiteY188" fmla="*/ 3175 h 6857998"/>
              <a:gd name="connsiteX189" fmla="*/ 1456796 w 3413125"/>
              <a:gd name="connsiteY189" fmla="*/ 5556 h 6857998"/>
              <a:gd name="connsiteX190" fmla="*/ 1461294 w 3413125"/>
              <a:gd name="connsiteY190" fmla="*/ 7937 h 6857998"/>
              <a:gd name="connsiteX191" fmla="*/ 1465262 w 3413125"/>
              <a:gd name="connsiteY191" fmla="*/ 10583 h 6857998"/>
              <a:gd name="connsiteX192" fmla="*/ 1473730 w 3413125"/>
              <a:gd name="connsiteY192" fmla="*/ 16668 h 6857998"/>
              <a:gd name="connsiteX193" fmla="*/ 1478227 w 3413125"/>
              <a:gd name="connsiteY193" fmla="*/ 19314 h 6857998"/>
              <a:gd name="connsiteX194" fmla="*/ 1482196 w 3413125"/>
              <a:gd name="connsiteY194" fmla="*/ 21695 h 6857998"/>
              <a:gd name="connsiteX195" fmla="*/ 1486958 w 3413125"/>
              <a:gd name="connsiteY195" fmla="*/ 21960 h 6857998"/>
              <a:gd name="connsiteX196" fmla="*/ 1491722 w 3413125"/>
              <a:gd name="connsiteY196" fmla="*/ 21695 h 6857998"/>
              <a:gd name="connsiteX197" fmla="*/ 1496483 w 3413125"/>
              <a:gd name="connsiteY197" fmla="*/ 21431 h 6857998"/>
              <a:gd name="connsiteX198" fmla="*/ 1501246 w 3413125"/>
              <a:gd name="connsiteY198" fmla="*/ 21431 h 6857998"/>
              <a:gd name="connsiteX199" fmla="*/ 1505744 w 3413125"/>
              <a:gd name="connsiteY199" fmla="*/ 21695 h 6857998"/>
              <a:gd name="connsiteX200" fmla="*/ 1508125 w 3413125"/>
              <a:gd name="connsiteY200" fmla="*/ 22224 h 6857998"/>
              <a:gd name="connsiteX201" fmla="*/ 1510241 w 3413125"/>
              <a:gd name="connsiteY201" fmla="*/ 23283 h 6857998"/>
              <a:gd name="connsiteX202" fmla="*/ 1512623 w 3413125"/>
              <a:gd name="connsiteY202" fmla="*/ 24077 h 6857998"/>
              <a:gd name="connsiteX203" fmla="*/ 1514739 w 3413125"/>
              <a:gd name="connsiteY203" fmla="*/ 25399 h 6857998"/>
              <a:gd name="connsiteX204" fmla="*/ 1516856 w 3413125"/>
              <a:gd name="connsiteY204" fmla="*/ 26987 h 6857998"/>
              <a:gd name="connsiteX205" fmla="*/ 1518444 w 3413125"/>
              <a:gd name="connsiteY205" fmla="*/ 28839 h 6857998"/>
              <a:gd name="connsiteX206" fmla="*/ 1523206 w 3413125"/>
              <a:gd name="connsiteY206" fmla="*/ 29104 h 6857998"/>
              <a:gd name="connsiteX207" fmla="*/ 1527440 w 3413125"/>
              <a:gd name="connsiteY207" fmla="*/ 29633 h 6857998"/>
              <a:gd name="connsiteX208" fmla="*/ 1531673 w 3413125"/>
              <a:gd name="connsiteY208" fmla="*/ 30691 h 6857998"/>
              <a:gd name="connsiteX209" fmla="*/ 1535377 w 3413125"/>
              <a:gd name="connsiteY209" fmla="*/ 32279 h 6857998"/>
              <a:gd name="connsiteX210" fmla="*/ 1537229 w 3413125"/>
              <a:gd name="connsiteY210" fmla="*/ 33337 h 6857998"/>
              <a:gd name="connsiteX211" fmla="*/ 1539081 w 3413125"/>
              <a:gd name="connsiteY211" fmla="*/ 34395 h 6857998"/>
              <a:gd name="connsiteX212" fmla="*/ 1540669 w 3413125"/>
              <a:gd name="connsiteY212" fmla="*/ 35983 h 6857998"/>
              <a:gd name="connsiteX213" fmla="*/ 1541992 w 3413125"/>
              <a:gd name="connsiteY213" fmla="*/ 37570 h 6857998"/>
              <a:gd name="connsiteX214" fmla="*/ 1543314 w 3413125"/>
              <a:gd name="connsiteY214" fmla="*/ 39158 h 6857998"/>
              <a:gd name="connsiteX215" fmla="*/ 1544637 w 3413125"/>
              <a:gd name="connsiteY215" fmla="*/ 41010 h 6857998"/>
              <a:gd name="connsiteX216" fmla="*/ 1545960 w 3413125"/>
              <a:gd name="connsiteY216" fmla="*/ 43127 h 6857998"/>
              <a:gd name="connsiteX217" fmla="*/ 1546754 w 3413125"/>
              <a:gd name="connsiteY217" fmla="*/ 45508 h 6857998"/>
              <a:gd name="connsiteX218" fmla="*/ 1570302 w 3413125"/>
              <a:gd name="connsiteY218" fmla="*/ 56091 h 6857998"/>
              <a:gd name="connsiteX219" fmla="*/ 1575065 w 3413125"/>
              <a:gd name="connsiteY219" fmla="*/ 55562 h 6857998"/>
              <a:gd name="connsiteX220" fmla="*/ 1579827 w 3413125"/>
              <a:gd name="connsiteY220" fmla="*/ 55297 h 6857998"/>
              <a:gd name="connsiteX221" fmla="*/ 1584325 w 3413125"/>
              <a:gd name="connsiteY221" fmla="*/ 55297 h 6857998"/>
              <a:gd name="connsiteX222" fmla="*/ 1588823 w 3413125"/>
              <a:gd name="connsiteY222" fmla="*/ 55827 h 6857998"/>
              <a:gd name="connsiteX223" fmla="*/ 1592527 w 3413125"/>
              <a:gd name="connsiteY223" fmla="*/ 56356 h 6857998"/>
              <a:gd name="connsiteX224" fmla="*/ 1596496 w 3413125"/>
              <a:gd name="connsiteY224" fmla="*/ 57679 h 6857998"/>
              <a:gd name="connsiteX225" fmla="*/ 1599935 w 3413125"/>
              <a:gd name="connsiteY225" fmla="*/ 58737 h 6857998"/>
              <a:gd name="connsiteX226" fmla="*/ 1603375 w 3413125"/>
              <a:gd name="connsiteY226" fmla="*/ 60854 h 6857998"/>
              <a:gd name="connsiteX227" fmla="*/ 1606285 w 3413125"/>
              <a:gd name="connsiteY227" fmla="*/ 62970 h 6857998"/>
              <a:gd name="connsiteX228" fmla="*/ 1608931 w 3413125"/>
              <a:gd name="connsiteY228" fmla="*/ 65616 h 6857998"/>
              <a:gd name="connsiteX229" fmla="*/ 1611312 w 3413125"/>
              <a:gd name="connsiteY229" fmla="*/ 68791 h 6857998"/>
              <a:gd name="connsiteX230" fmla="*/ 1613429 w 3413125"/>
              <a:gd name="connsiteY230" fmla="*/ 72231 h 6857998"/>
              <a:gd name="connsiteX231" fmla="*/ 1615546 w 3413125"/>
              <a:gd name="connsiteY231" fmla="*/ 76199 h 6857998"/>
              <a:gd name="connsiteX232" fmla="*/ 1616869 w 3413125"/>
              <a:gd name="connsiteY232" fmla="*/ 80168 h 6857998"/>
              <a:gd name="connsiteX233" fmla="*/ 1618191 w 3413125"/>
              <a:gd name="connsiteY233" fmla="*/ 84931 h 6857998"/>
              <a:gd name="connsiteX234" fmla="*/ 1618721 w 3413125"/>
              <a:gd name="connsiteY234" fmla="*/ 90487 h 6857998"/>
              <a:gd name="connsiteX235" fmla="*/ 1636183 w 3413125"/>
              <a:gd name="connsiteY235" fmla="*/ 116152 h 6857998"/>
              <a:gd name="connsiteX236" fmla="*/ 1646502 w 3413125"/>
              <a:gd name="connsiteY236" fmla="*/ 130175 h 6857998"/>
              <a:gd name="connsiteX237" fmla="*/ 1651000 w 3413125"/>
              <a:gd name="connsiteY237" fmla="*/ 137318 h 6857998"/>
              <a:gd name="connsiteX238" fmla="*/ 1655498 w 3413125"/>
              <a:gd name="connsiteY238" fmla="*/ 144462 h 6857998"/>
              <a:gd name="connsiteX239" fmla="*/ 1659996 w 3413125"/>
              <a:gd name="connsiteY239" fmla="*/ 151870 h 6857998"/>
              <a:gd name="connsiteX240" fmla="*/ 1664229 w 3413125"/>
              <a:gd name="connsiteY240" fmla="*/ 159279 h 6857998"/>
              <a:gd name="connsiteX241" fmla="*/ 1668198 w 3413125"/>
              <a:gd name="connsiteY241" fmla="*/ 166687 h 6857998"/>
              <a:gd name="connsiteX242" fmla="*/ 1671902 w 3413125"/>
              <a:gd name="connsiteY242" fmla="*/ 174095 h 6857998"/>
              <a:gd name="connsiteX243" fmla="*/ 1675077 w 3413125"/>
              <a:gd name="connsiteY243" fmla="*/ 182033 h 6857998"/>
              <a:gd name="connsiteX244" fmla="*/ 1678252 w 3413125"/>
              <a:gd name="connsiteY244" fmla="*/ 189970 h 6857998"/>
              <a:gd name="connsiteX245" fmla="*/ 1680898 w 3413125"/>
              <a:gd name="connsiteY245" fmla="*/ 197908 h 6857998"/>
              <a:gd name="connsiteX246" fmla="*/ 1683014 w 3413125"/>
              <a:gd name="connsiteY246" fmla="*/ 206110 h 6857998"/>
              <a:gd name="connsiteX247" fmla="*/ 1684603 w 3413125"/>
              <a:gd name="connsiteY247" fmla="*/ 214312 h 6857998"/>
              <a:gd name="connsiteX248" fmla="*/ 1685925 w 3413125"/>
              <a:gd name="connsiteY248" fmla="*/ 223043 h 6857998"/>
              <a:gd name="connsiteX249" fmla="*/ 1686719 w 3413125"/>
              <a:gd name="connsiteY249" fmla="*/ 231774 h 6857998"/>
              <a:gd name="connsiteX250" fmla="*/ 1686983 w 3413125"/>
              <a:gd name="connsiteY250" fmla="*/ 240770 h 6857998"/>
              <a:gd name="connsiteX251" fmla="*/ 1691747 w 3413125"/>
              <a:gd name="connsiteY251" fmla="*/ 239447 h 6857998"/>
              <a:gd name="connsiteX252" fmla="*/ 1695714 w 3413125"/>
              <a:gd name="connsiteY252" fmla="*/ 237595 h 6857998"/>
              <a:gd name="connsiteX253" fmla="*/ 1698889 w 3413125"/>
              <a:gd name="connsiteY253" fmla="*/ 235743 h 6857998"/>
              <a:gd name="connsiteX254" fmla="*/ 1701535 w 3413125"/>
              <a:gd name="connsiteY254" fmla="*/ 233097 h 6857998"/>
              <a:gd name="connsiteX255" fmla="*/ 1703916 w 3413125"/>
              <a:gd name="connsiteY255" fmla="*/ 230187 h 6857998"/>
              <a:gd name="connsiteX256" fmla="*/ 1706033 w 3413125"/>
              <a:gd name="connsiteY256" fmla="*/ 226218 h 6857998"/>
              <a:gd name="connsiteX257" fmla="*/ 1708150 w 3413125"/>
              <a:gd name="connsiteY257" fmla="*/ 221456 h 6857998"/>
              <a:gd name="connsiteX258" fmla="*/ 1710002 w 3413125"/>
              <a:gd name="connsiteY258" fmla="*/ 215635 h 6857998"/>
              <a:gd name="connsiteX259" fmla="*/ 1713441 w 3413125"/>
              <a:gd name="connsiteY259" fmla="*/ 204258 h 6857998"/>
              <a:gd name="connsiteX260" fmla="*/ 1717146 w 3413125"/>
              <a:gd name="connsiteY260" fmla="*/ 194204 h 6857998"/>
              <a:gd name="connsiteX261" fmla="*/ 1720585 w 3413125"/>
              <a:gd name="connsiteY261" fmla="*/ 185472 h 6857998"/>
              <a:gd name="connsiteX262" fmla="*/ 1722437 w 3413125"/>
              <a:gd name="connsiteY262" fmla="*/ 182033 h 6857998"/>
              <a:gd name="connsiteX263" fmla="*/ 1724289 w 3413125"/>
              <a:gd name="connsiteY263" fmla="*/ 178329 h 6857998"/>
              <a:gd name="connsiteX264" fmla="*/ 1726141 w 3413125"/>
              <a:gd name="connsiteY264" fmla="*/ 175418 h 6857998"/>
              <a:gd name="connsiteX265" fmla="*/ 1727994 w 3413125"/>
              <a:gd name="connsiteY265" fmla="*/ 172772 h 6857998"/>
              <a:gd name="connsiteX266" fmla="*/ 1729846 w 3413125"/>
              <a:gd name="connsiteY266" fmla="*/ 170391 h 6857998"/>
              <a:gd name="connsiteX267" fmla="*/ 1731962 w 3413125"/>
              <a:gd name="connsiteY267" fmla="*/ 168539 h 6857998"/>
              <a:gd name="connsiteX268" fmla="*/ 1734079 w 3413125"/>
              <a:gd name="connsiteY268" fmla="*/ 166687 h 6857998"/>
              <a:gd name="connsiteX269" fmla="*/ 1736460 w 3413125"/>
              <a:gd name="connsiteY269" fmla="*/ 165629 h 6857998"/>
              <a:gd name="connsiteX270" fmla="*/ 1738577 w 3413125"/>
              <a:gd name="connsiteY270" fmla="*/ 164570 h 6857998"/>
              <a:gd name="connsiteX271" fmla="*/ 1740958 w 3413125"/>
              <a:gd name="connsiteY271" fmla="*/ 164041 h 6857998"/>
              <a:gd name="connsiteX272" fmla="*/ 1743339 w 3413125"/>
              <a:gd name="connsiteY272" fmla="*/ 163777 h 6857998"/>
              <a:gd name="connsiteX273" fmla="*/ 1745985 w 3413125"/>
              <a:gd name="connsiteY273" fmla="*/ 163777 h 6857998"/>
              <a:gd name="connsiteX274" fmla="*/ 1748366 w 3413125"/>
              <a:gd name="connsiteY274" fmla="*/ 164306 h 6857998"/>
              <a:gd name="connsiteX275" fmla="*/ 1751277 w 3413125"/>
              <a:gd name="connsiteY275" fmla="*/ 165100 h 6857998"/>
              <a:gd name="connsiteX276" fmla="*/ 1753923 w 3413125"/>
              <a:gd name="connsiteY276" fmla="*/ 166158 h 6857998"/>
              <a:gd name="connsiteX277" fmla="*/ 1756833 w 3413125"/>
              <a:gd name="connsiteY277" fmla="*/ 167745 h 6857998"/>
              <a:gd name="connsiteX278" fmla="*/ 1760273 w 3413125"/>
              <a:gd name="connsiteY278" fmla="*/ 169068 h 6857998"/>
              <a:gd name="connsiteX279" fmla="*/ 1763448 w 3413125"/>
              <a:gd name="connsiteY279" fmla="*/ 171185 h 6857998"/>
              <a:gd name="connsiteX280" fmla="*/ 1770327 w 3413125"/>
              <a:gd name="connsiteY280" fmla="*/ 176477 h 6857998"/>
              <a:gd name="connsiteX281" fmla="*/ 1777735 w 3413125"/>
              <a:gd name="connsiteY281" fmla="*/ 182827 h 6857998"/>
              <a:gd name="connsiteX282" fmla="*/ 1786202 w 3413125"/>
              <a:gd name="connsiteY282" fmla="*/ 190499 h 6857998"/>
              <a:gd name="connsiteX283" fmla="*/ 1794933 w 3413125"/>
              <a:gd name="connsiteY283" fmla="*/ 199495 h 6857998"/>
              <a:gd name="connsiteX284" fmla="*/ 1847850 w 3413125"/>
              <a:gd name="connsiteY284" fmla="*/ 206375 h 6857998"/>
              <a:gd name="connsiteX285" fmla="*/ 1857375 w 3413125"/>
              <a:gd name="connsiteY285" fmla="*/ 202670 h 6857998"/>
              <a:gd name="connsiteX286" fmla="*/ 1862137 w 3413125"/>
              <a:gd name="connsiteY286" fmla="*/ 201083 h 6857998"/>
              <a:gd name="connsiteX287" fmla="*/ 1866635 w 3413125"/>
              <a:gd name="connsiteY287" fmla="*/ 199495 h 6857998"/>
              <a:gd name="connsiteX288" fmla="*/ 1871398 w 3413125"/>
              <a:gd name="connsiteY288" fmla="*/ 198172 h 6857998"/>
              <a:gd name="connsiteX289" fmla="*/ 1875896 w 3413125"/>
              <a:gd name="connsiteY289" fmla="*/ 197643 h 6857998"/>
              <a:gd name="connsiteX290" fmla="*/ 1880129 w 3413125"/>
              <a:gd name="connsiteY290" fmla="*/ 197114 h 6857998"/>
              <a:gd name="connsiteX291" fmla="*/ 1884362 w 3413125"/>
              <a:gd name="connsiteY291" fmla="*/ 197114 h 6857998"/>
              <a:gd name="connsiteX292" fmla="*/ 1888331 w 3413125"/>
              <a:gd name="connsiteY292" fmla="*/ 197643 h 6857998"/>
              <a:gd name="connsiteX293" fmla="*/ 1892564 w 3413125"/>
              <a:gd name="connsiteY293" fmla="*/ 198966 h 6857998"/>
              <a:gd name="connsiteX294" fmla="*/ 1896269 w 3413125"/>
              <a:gd name="connsiteY294" fmla="*/ 200554 h 6857998"/>
              <a:gd name="connsiteX295" fmla="*/ 1898121 w 3413125"/>
              <a:gd name="connsiteY295" fmla="*/ 201877 h 6857998"/>
              <a:gd name="connsiteX296" fmla="*/ 1899973 w 3413125"/>
              <a:gd name="connsiteY296" fmla="*/ 203464 h 6857998"/>
              <a:gd name="connsiteX297" fmla="*/ 1901825 w 3413125"/>
              <a:gd name="connsiteY297" fmla="*/ 204787 h 6857998"/>
              <a:gd name="connsiteX298" fmla="*/ 1903412 w 3413125"/>
              <a:gd name="connsiteY298" fmla="*/ 206639 h 6857998"/>
              <a:gd name="connsiteX299" fmla="*/ 1905000 w 3413125"/>
              <a:gd name="connsiteY299" fmla="*/ 208491 h 6857998"/>
              <a:gd name="connsiteX300" fmla="*/ 1906852 w 3413125"/>
              <a:gd name="connsiteY300" fmla="*/ 210608 h 6857998"/>
              <a:gd name="connsiteX301" fmla="*/ 1909762 w 3413125"/>
              <a:gd name="connsiteY301" fmla="*/ 215635 h 6857998"/>
              <a:gd name="connsiteX302" fmla="*/ 1912408 w 3413125"/>
              <a:gd name="connsiteY302" fmla="*/ 221456 h 6857998"/>
              <a:gd name="connsiteX303" fmla="*/ 1927754 w 3413125"/>
              <a:gd name="connsiteY303" fmla="*/ 221191 h 6857998"/>
              <a:gd name="connsiteX304" fmla="*/ 1935956 w 3413125"/>
              <a:gd name="connsiteY304" fmla="*/ 221191 h 6857998"/>
              <a:gd name="connsiteX305" fmla="*/ 1943629 w 3413125"/>
              <a:gd name="connsiteY305" fmla="*/ 221191 h 6857998"/>
              <a:gd name="connsiteX306" fmla="*/ 1945746 w 3413125"/>
              <a:gd name="connsiteY306" fmla="*/ 221191 h 6857998"/>
              <a:gd name="connsiteX307" fmla="*/ 1948127 w 3413125"/>
              <a:gd name="connsiteY307" fmla="*/ 220927 h 6857998"/>
              <a:gd name="connsiteX308" fmla="*/ 1950508 w 3413125"/>
              <a:gd name="connsiteY308" fmla="*/ 220397 h 6857998"/>
              <a:gd name="connsiteX309" fmla="*/ 1952096 w 3413125"/>
              <a:gd name="connsiteY309" fmla="*/ 219339 h 6857998"/>
              <a:gd name="connsiteX310" fmla="*/ 1953683 w 3413125"/>
              <a:gd name="connsiteY310" fmla="*/ 218545 h 6857998"/>
              <a:gd name="connsiteX311" fmla="*/ 1953948 w 3413125"/>
              <a:gd name="connsiteY311" fmla="*/ 218016 h 6857998"/>
              <a:gd name="connsiteX312" fmla="*/ 1954212 w 3413125"/>
              <a:gd name="connsiteY312" fmla="*/ 217752 h 6857998"/>
              <a:gd name="connsiteX313" fmla="*/ 1953948 w 3413125"/>
              <a:gd name="connsiteY313" fmla="*/ 216958 h 6857998"/>
              <a:gd name="connsiteX314" fmla="*/ 1953683 w 3413125"/>
              <a:gd name="connsiteY314" fmla="*/ 216429 h 6857998"/>
              <a:gd name="connsiteX315" fmla="*/ 1953154 w 3413125"/>
              <a:gd name="connsiteY315" fmla="*/ 215899 h 6857998"/>
              <a:gd name="connsiteX316" fmla="*/ 1951831 w 3413125"/>
              <a:gd name="connsiteY316" fmla="*/ 214841 h 6857998"/>
              <a:gd name="connsiteX317" fmla="*/ 1948127 w 3413125"/>
              <a:gd name="connsiteY317" fmla="*/ 213254 h 6857998"/>
              <a:gd name="connsiteX318" fmla="*/ 1945216 w 3413125"/>
              <a:gd name="connsiteY318" fmla="*/ 211137 h 6857998"/>
              <a:gd name="connsiteX319" fmla="*/ 1943100 w 3413125"/>
              <a:gd name="connsiteY319" fmla="*/ 209550 h 6857998"/>
              <a:gd name="connsiteX320" fmla="*/ 1941248 w 3413125"/>
              <a:gd name="connsiteY320" fmla="*/ 208227 h 6857998"/>
              <a:gd name="connsiteX321" fmla="*/ 1940454 w 3413125"/>
              <a:gd name="connsiteY321" fmla="*/ 206904 h 6857998"/>
              <a:gd name="connsiteX322" fmla="*/ 1939925 w 3413125"/>
              <a:gd name="connsiteY322" fmla="*/ 205845 h 6857998"/>
              <a:gd name="connsiteX323" fmla="*/ 1940454 w 3413125"/>
              <a:gd name="connsiteY323" fmla="*/ 204787 h 6857998"/>
              <a:gd name="connsiteX324" fmla="*/ 1940983 w 3413125"/>
              <a:gd name="connsiteY324" fmla="*/ 203993 h 6857998"/>
              <a:gd name="connsiteX325" fmla="*/ 1941777 w 3413125"/>
              <a:gd name="connsiteY325" fmla="*/ 202935 h 6857998"/>
              <a:gd name="connsiteX326" fmla="*/ 1943364 w 3413125"/>
              <a:gd name="connsiteY326" fmla="*/ 202406 h 6857998"/>
              <a:gd name="connsiteX327" fmla="*/ 1946539 w 3413125"/>
              <a:gd name="connsiteY327" fmla="*/ 201083 h 6857998"/>
              <a:gd name="connsiteX328" fmla="*/ 1950508 w 3413125"/>
              <a:gd name="connsiteY328" fmla="*/ 199231 h 6857998"/>
              <a:gd name="connsiteX329" fmla="*/ 1954477 w 3413125"/>
              <a:gd name="connsiteY329" fmla="*/ 197379 h 6857998"/>
              <a:gd name="connsiteX330" fmla="*/ 1957652 w 3413125"/>
              <a:gd name="connsiteY330" fmla="*/ 195791 h 6857998"/>
              <a:gd name="connsiteX331" fmla="*/ 1960298 w 3413125"/>
              <a:gd name="connsiteY331" fmla="*/ 194997 h 6857998"/>
              <a:gd name="connsiteX332" fmla="*/ 1962414 w 3413125"/>
              <a:gd name="connsiteY332" fmla="*/ 194468 h 6857998"/>
              <a:gd name="connsiteX333" fmla="*/ 1964531 w 3413125"/>
              <a:gd name="connsiteY333" fmla="*/ 194204 h 6857998"/>
              <a:gd name="connsiteX334" fmla="*/ 1965854 w 3413125"/>
              <a:gd name="connsiteY334" fmla="*/ 194468 h 6857998"/>
              <a:gd name="connsiteX335" fmla="*/ 1967177 w 3413125"/>
              <a:gd name="connsiteY335" fmla="*/ 194997 h 6857998"/>
              <a:gd name="connsiteX336" fmla="*/ 1968235 w 3413125"/>
              <a:gd name="connsiteY336" fmla="*/ 195791 h 6857998"/>
              <a:gd name="connsiteX337" fmla="*/ 1969294 w 3413125"/>
              <a:gd name="connsiteY337" fmla="*/ 197114 h 6857998"/>
              <a:gd name="connsiteX338" fmla="*/ 1969823 w 3413125"/>
              <a:gd name="connsiteY338" fmla="*/ 198172 h 6857998"/>
              <a:gd name="connsiteX339" fmla="*/ 1970352 w 3413125"/>
              <a:gd name="connsiteY339" fmla="*/ 200025 h 6857998"/>
              <a:gd name="connsiteX340" fmla="*/ 1971146 w 3413125"/>
              <a:gd name="connsiteY340" fmla="*/ 203464 h 6857998"/>
              <a:gd name="connsiteX341" fmla="*/ 1971939 w 3413125"/>
              <a:gd name="connsiteY341" fmla="*/ 206904 h 6857998"/>
              <a:gd name="connsiteX342" fmla="*/ 1972733 w 3413125"/>
              <a:gd name="connsiteY342" fmla="*/ 210872 h 6857998"/>
              <a:gd name="connsiteX343" fmla="*/ 1974585 w 3413125"/>
              <a:gd name="connsiteY343" fmla="*/ 216429 h 6857998"/>
              <a:gd name="connsiteX344" fmla="*/ 1976173 w 3413125"/>
              <a:gd name="connsiteY344" fmla="*/ 221191 h 6857998"/>
              <a:gd name="connsiteX345" fmla="*/ 1977496 w 3413125"/>
              <a:gd name="connsiteY345" fmla="*/ 223572 h 6857998"/>
              <a:gd name="connsiteX346" fmla="*/ 1978554 w 3413125"/>
              <a:gd name="connsiteY346" fmla="*/ 225424 h 6857998"/>
              <a:gd name="connsiteX347" fmla="*/ 1980141 w 3413125"/>
              <a:gd name="connsiteY347" fmla="*/ 227012 h 6857998"/>
              <a:gd name="connsiteX348" fmla="*/ 1981729 w 3413125"/>
              <a:gd name="connsiteY348" fmla="*/ 228599 h 6857998"/>
              <a:gd name="connsiteX349" fmla="*/ 1983316 w 3413125"/>
              <a:gd name="connsiteY349" fmla="*/ 229922 h 6857998"/>
              <a:gd name="connsiteX350" fmla="*/ 1985169 w 3413125"/>
              <a:gd name="connsiteY350" fmla="*/ 230716 h 6857998"/>
              <a:gd name="connsiteX351" fmla="*/ 1987550 w 3413125"/>
              <a:gd name="connsiteY351" fmla="*/ 230981 h 6857998"/>
              <a:gd name="connsiteX352" fmla="*/ 1989931 w 3413125"/>
              <a:gd name="connsiteY352" fmla="*/ 231245 h 6857998"/>
              <a:gd name="connsiteX353" fmla="*/ 1992841 w 3413125"/>
              <a:gd name="connsiteY353" fmla="*/ 230981 h 6857998"/>
              <a:gd name="connsiteX354" fmla="*/ 1996016 w 3413125"/>
              <a:gd name="connsiteY354" fmla="*/ 230452 h 6857998"/>
              <a:gd name="connsiteX355" fmla="*/ 1999456 w 3413125"/>
              <a:gd name="connsiteY355" fmla="*/ 229393 h 6857998"/>
              <a:gd name="connsiteX356" fmla="*/ 2003425 w 3413125"/>
              <a:gd name="connsiteY356" fmla="*/ 228070 h 6857998"/>
              <a:gd name="connsiteX357" fmla="*/ 2007394 w 3413125"/>
              <a:gd name="connsiteY357" fmla="*/ 226483 h 6857998"/>
              <a:gd name="connsiteX358" fmla="*/ 2011627 w 3413125"/>
              <a:gd name="connsiteY358" fmla="*/ 225424 h 6857998"/>
              <a:gd name="connsiteX359" fmla="*/ 2015860 w 3413125"/>
              <a:gd name="connsiteY359" fmla="*/ 224631 h 6857998"/>
              <a:gd name="connsiteX360" fmla="*/ 2020094 w 3413125"/>
              <a:gd name="connsiteY360" fmla="*/ 224366 h 6857998"/>
              <a:gd name="connsiteX361" fmla="*/ 2023798 w 3413125"/>
              <a:gd name="connsiteY361" fmla="*/ 224366 h 6857998"/>
              <a:gd name="connsiteX362" fmla="*/ 2027766 w 3413125"/>
              <a:gd name="connsiteY362" fmla="*/ 224631 h 6857998"/>
              <a:gd name="connsiteX363" fmla="*/ 2031471 w 3413125"/>
              <a:gd name="connsiteY363" fmla="*/ 225689 h 6857998"/>
              <a:gd name="connsiteX364" fmla="*/ 2035175 w 3413125"/>
              <a:gd name="connsiteY364" fmla="*/ 227012 h 6857998"/>
              <a:gd name="connsiteX365" fmla="*/ 2038614 w 3413125"/>
              <a:gd name="connsiteY365" fmla="*/ 228599 h 6857998"/>
              <a:gd name="connsiteX366" fmla="*/ 2042054 w 3413125"/>
              <a:gd name="connsiteY366" fmla="*/ 230716 h 6857998"/>
              <a:gd name="connsiteX367" fmla="*/ 2045229 w 3413125"/>
              <a:gd name="connsiteY367" fmla="*/ 233097 h 6857998"/>
              <a:gd name="connsiteX368" fmla="*/ 2048139 w 3413125"/>
              <a:gd name="connsiteY368" fmla="*/ 236008 h 6857998"/>
              <a:gd name="connsiteX369" fmla="*/ 2050785 w 3413125"/>
              <a:gd name="connsiteY369" fmla="*/ 238918 h 6857998"/>
              <a:gd name="connsiteX370" fmla="*/ 2053696 w 3413125"/>
              <a:gd name="connsiteY370" fmla="*/ 242887 h 6857998"/>
              <a:gd name="connsiteX371" fmla="*/ 2056077 w 3413125"/>
              <a:gd name="connsiteY371" fmla="*/ 246856 h 6857998"/>
              <a:gd name="connsiteX372" fmla="*/ 2058458 w 3413125"/>
              <a:gd name="connsiteY372" fmla="*/ 251089 h 6857998"/>
              <a:gd name="connsiteX373" fmla="*/ 2065602 w 3413125"/>
              <a:gd name="connsiteY373" fmla="*/ 243416 h 6857998"/>
              <a:gd name="connsiteX374" fmla="*/ 2071952 w 3413125"/>
              <a:gd name="connsiteY374" fmla="*/ 236537 h 6857998"/>
              <a:gd name="connsiteX375" fmla="*/ 2078037 w 3413125"/>
              <a:gd name="connsiteY375" fmla="*/ 230981 h 6857998"/>
              <a:gd name="connsiteX376" fmla="*/ 2083329 w 3413125"/>
              <a:gd name="connsiteY376" fmla="*/ 226218 h 6857998"/>
              <a:gd name="connsiteX377" fmla="*/ 2088091 w 3413125"/>
              <a:gd name="connsiteY377" fmla="*/ 222779 h 6857998"/>
              <a:gd name="connsiteX378" fmla="*/ 2092325 w 3413125"/>
              <a:gd name="connsiteY378" fmla="*/ 219868 h 6857998"/>
              <a:gd name="connsiteX379" fmla="*/ 2094177 w 3413125"/>
              <a:gd name="connsiteY379" fmla="*/ 219074 h 6857998"/>
              <a:gd name="connsiteX380" fmla="*/ 2096294 w 3413125"/>
              <a:gd name="connsiteY380" fmla="*/ 218545 h 6857998"/>
              <a:gd name="connsiteX381" fmla="*/ 2098146 w 3413125"/>
              <a:gd name="connsiteY381" fmla="*/ 218016 h 6857998"/>
              <a:gd name="connsiteX382" fmla="*/ 2100262 w 3413125"/>
              <a:gd name="connsiteY382" fmla="*/ 218016 h 6857998"/>
              <a:gd name="connsiteX383" fmla="*/ 2102114 w 3413125"/>
              <a:gd name="connsiteY383" fmla="*/ 218016 h 6857998"/>
              <a:gd name="connsiteX384" fmla="*/ 2103702 w 3413125"/>
              <a:gd name="connsiteY384" fmla="*/ 218281 h 6857998"/>
              <a:gd name="connsiteX385" fmla="*/ 2105554 w 3413125"/>
              <a:gd name="connsiteY385" fmla="*/ 218810 h 6857998"/>
              <a:gd name="connsiteX386" fmla="*/ 2107406 w 3413125"/>
              <a:gd name="connsiteY386" fmla="*/ 219604 h 6857998"/>
              <a:gd name="connsiteX387" fmla="*/ 2108994 w 3413125"/>
              <a:gd name="connsiteY387" fmla="*/ 220927 h 6857998"/>
              <a:gd name="connsiteX388" fmla="*/ 2110581 w 3413125"/>
              <a:gd name="connsiteY388" fmla="*/ 222249 h 6857998"/>
              <a:gd name="connsiteX389" fmla="*/ 2114285 w 3413125"/>
              <a:gd name="connsiteY389" fmla="*/ 225689 h 6857998"/>
              <a:gd name="connsiteX390" fmla="*/ 2117725 w 3413125"/>
              <a:gd name="connsiteY390" fmla="*/ 230452 h 6857998"/>
              <a:gd name="connsiteX391" fmla="*/ 2121694 w 3413125"/>
              <a:gd name="connsiteY391" fmla="*/ 235743 h 6857998"/>
              <a:gd name="connsiteX392" fmla="*/ 2125927 w 3413125"/>
              <a:gd name="connsiteY392" fmla="*/ 242358 h 6857998"/>
              <a:gd name="connsiteX393" fmla="*/ 2129896 w 3413125"/>
              <a:gd name="connsiteY393" fmla="*/ 250031 h 6857998"/>
              <a:gd name="connsiteX394" fmla="*/ 2132542 w 3413125"/>
              <a:gd name="connsiteY394" fmla="*/ 252941 h 6857998"/>
              <a:gd name="connsiteX395" fmla="*/ 2135452 w 3413125"/>
              <a:gd name="connsiteY395" fmla="*/ 255322 h 6857998"/>
              <a:gd name="connsiteX396" fmla="*/ 2136510 w 3413125"/>
              <a:gd name="connsiteY396" fmla="*/ 256381 h 6857998"/>
              <a:gd name="connsiteX397" fmla="*/ 2137569 w 3413125"/>
              <a:gd name="connsiteY397" fmla="*/ 256645 h 6857998"/>
              <a:gd name="connsiteX398" fmla="*/ 2139950 w 3413125"/>
              <a:gd name="connsiteY398" fmla="*/ 257174 h 6857998"/>
              <a:gd name="connsiteX399" fmla="*/ 2142331 w 3413125"/>
              <a:gd name="connsiteY399" fmla="*/ 257174 h 6857998"/>
              <a:gd name="connsiteX400" fmla="*/ 2144712 w 3413125"/>
              <a:gd name="connsiteY400" fmla="*/ 256381 h 6857998"/>
              <a:gd name="connsiteX401" fmla="*/ 2146829 w 3413125"/>
              <a:gd name="connsiteY401" fmla="*/ 255322 h 6857998"/>
              <a:gd name="connsiteX402" fmla="*/ 2149210 w 3413125"/>
              <a:gd name="connsiteY402" fmla="*/ 253999 h 6857998"/>
              <a:gd name="connsiteX403" fmla="*/ 2153444 w 3413125"/>
              <a:gd name="connsiteY403" fmla="*/ 250560 h 6857998"/>
              <a:gd name="connsiteX404" fmla="*/ 2155560 w 3413125"/>
              <a:gd name="connsiteY404" fmla="*/ 249237 h 6857998"/>
              <a:gd name="connsiteX405" fmla="*/ 2157942 w 3413125"/>
              <a:gd name="connsiteY405" fmla="*/ 247650 h 6857998"/>
              <a:gd name="connsiteX406" fmla="*/ 2160058 w 3413125"/>
              <a:gd name="connsiteY406" fmla="*/ 246327 h 6857998"/>
              <a:gd name="connsiteX407" fmla="*/ 2162439 w 3413125"/>
              <a:gd name="connsiteY407" fmla="*/ 245797 h 6857998"/>
              <a:gd name="connsiteX408" fmla="*/ 2164556 w 3413125"/>
              <a:gd name="connsiteY408" fmla="*/ 245533 h 6857998"/>
              <a:gd name="connsiteX409" fmla="*/ 2166937 w 3413125"/>
              <a:gd name="connsiteY409" fmla="*/ 245797 h 6857998"/>
              <a:gd name="connsiteX410" fmla="*/ 2175669 w 3413125"/>
              <a:gd name="connsiteY410" fmla="*/ 245268 h 6857998"/>
              <a:gd name="connsiteX411" fmla="*/ 2177785 w 3413125"/>
              <a:gd name="connsiteY411" fmla="*/ 246856 h 6857998"/>
              <a:gd name="connsiteX412" fmla="*/ 2180167 w 3413125"/>
              <a:gd name="connsiteY412" fmla="*/ 247914 h 6857998"/>
              <a:gd name="connsiteX413" fmla="*/ 2175669 w 3413125"/>
              <a:gd name="connsiteY413" fmla="*/ 245268 h 6857998"/>
              <a:gd name="connsiteX414" fmla="*/ 2178314 w 3413125"/>
              <a:gd name="connsiteY414" fmla="*/ 245797 h 6857998"/>
              <a:gd name="connsiteX415" fmla="*/ 2181225 w 3413125"/>
              <a:gd name="connsiteY415" fmla="*/ 246062 h 6857998"/>
              <a:gd name="connsiteX416" fmla="*/ 2186517 w 3413125"/>
              <a:gd name="connsiteY416" fmla="*/ 246327 h 6857998"/>
              <a:gd name="connsiteX417" fmla="*/ 2192073 w 3413125"/>
              <a:gd name="connsiteY417" fmla="*/ 246327 h 6857998"/>
              <a:gd name="connsiteX418" fmla="*/ 2197364 w 3413125"/>
              <a:gd name="connsiteY418" fmla="*/ 245797 h 6857998"/>
              <a:gd name="connsiteX419" fmla="*/ 2208742 w 3413125"/>
              <a:gd name="connsiteY419" fmla="*/ 244210 h 6857998"/>
              <a:gd name="connsiteX420" fmla="*/ 2214033 w 3413125"/>
              <a:gd name="connsiteY420" fmla="*/ 243416 h 6857998"/>
              <a:gd name="connsiteX421" fmla="*/ 2219854 w 3413125"/>
              <a:gd name="connsiteY421" fmla="*/ 242622 h 6857998"/>
              <a:gd name="connsiteX422" fmla="*/ 2225410 w 3413125"/>
              <a:gd name="connsiteY422" fmla="*/ 242358 h 6857998"/>
              <a:gd name="connsiteX423" fmla="*/ 2230702 w 3413125"/>
              <a:gd name="connsiteY423" fmla="*/ 242358 h 6857998"/>
              <a:gd name="connsiteX424" fmla="*/ 2235994 w 3413125"/>
              <a:gd name="connsiteY424" fmla="*/ 242887 h 6857998"/>
              <a:gd name="connsiteX425" fmla="*/ 2238639 w 3413125"/>
              <a:gd name="connsiteY425" fmla="*/ 243416 h 6857998"/>
              <a:gd name="connsiteX426" fmla="*/ 2241550 w 3413125"/>
              <a:gd name="connsiteY426" fmla="*/ 244210 h 6857998"/>
              <a:gd name="connsiteX427" fmla="*/ 2243931 w 3413125"/>
              <a:gd name="connsiteY427" fmla="*/ 245004 h 6857998"/>
              <a:gd name="connsiteX428" fmla="*/ 2246577 w 3413125"/>
              <a:gd name="connsiteY428" fmla="*/ 246062 h 6857998"/>
              <a:gd name="connsiteX429" fmla="*/ 2248958 w 3413125"/>
              <a:gd name="connsiteY429" fmla="*/ 247650 h 6857998"/>
              <a:gd name="connsiteX430" fmla="*/ 2251339 w 3413125"/>
              <a:gd name="connsiteY430" fmla="*/ 249237 h 6857998"/>
              <a:gd name="connsiteX431" fmla="*/ 2253985 w 3413125"/>
              <a:gd name="connsiteY431" fmla="*/ 251089 h 6857998"/>
              <a:gd name="connsiteX432" fmla="*/ 2256367 w 3413125"/>
              <a:gd name="connsiteY432" fmla="*/ 253206 h 6857998"/>
              <a:gd name="connsiteX433" fmla="*/ 2258483 w 3413125"/>
              <a:gd name="connsiteY433" fmla="*/ 255587 h 6857998"/>
              <a:gd name="connsiteX434" fmla="*/ 2260864 w 3413125"/>
              <a:gd name="connsiteY434" fmla="*/ 258762 h 6857998"/>
              <a:gd name="connsiteX435" fmla="*/ 2265627 w 3413125"/>
              <a:gd name="connsiteY435" fmla="*/ 260085 h 6857998"/>
              <a:gd name="connsiteX436" fmla="*/ 2270389 w 3413125"/>
              <a:gd name="connsiteY436" fmla="*/ 261143 h 6857998"/>
              <a:gd name="connsiteX437" fmla="*/ 2274623 w 3413125"/>
              <a:gd name="connsiteY437" fmla="*/ 261672 h 6857998"/>
              <a:gd name="connsiteX438" fmla="*/ 2276739 w 3413125"/>
              <a:gd name="connsiteY438" fmla="*/ 261672 h 6857998"/>
              <a:gd name="connsiteX439" fmla="*/ 2278856 w 3413125"/>
              <a:gd name="connsiteY439" fmla="*/ 261408 h 6857998"/>
              <a:gd name="connsiteX440" fmla="*/ 2280973 w 3413125"/>
              <a:gd name="connsiteY440" fmla="*/ 261143 h 6857998"/>
              <a:gd name="connsiteX441" fmla="*/ 2283089 w 3413125"/>
              <a:gd name="connsiteY441" fmla="*/ 260349 h 6857998"/>
              <a:gd name="connsiteX442" fmla="*/ 2285206 w 3413125"/>
              <a:gd name="connsiteY442" fmla="*/ 259556 h 6857998"/>
              <a:gd name="connsiteX443" fmla="*/ 2286794 w 3413125"/>
              <a:gd name="connsiteY443" fmla="*/ 258233 h 6857998"/>
              <a:gd name="connsiteX444" fmla="*/ 2288910 w 3413125"/>
              <a:gd name="connsiteY444" fmla="*/ 256910 h 6857998"/>
              <a:gd name="connsiteX445" fmla="*/ 2290762 w 3413125"/>
              <a:gd name="connsiteY445" fmla="*/ 255058 h 6857998"/>
              <a:gd name="connsiteX446" fmla="*/ 2292350 w 3413125"/>
              <a:gd name="connsiteY446" fmla="*/ 253206 h 6857998"/>
              <a:gd name="connsiteX447" fmla="*/ 2293937 w 3413125"/>
              <a:gd name="connsiteY447" fmla="*/ 250825 h 6857998"/>
              <a:gd name="connsiteX448" fmla="*/ 2295260 w 3413125"/>
              <a:gd name="connsiteY448" fmla="*/ 247650 h 6857998"/>
              <a:gd name="connsiteX449" fmla="*/ 2296054 w 3413125"/>
              <a:gd name="connsiteY449" fmla="*/ 244475 h 6857998"/>
              <a:gd name="connsiteX450" fmla="*/ 2296848 w 3413125"/>
              <a:gd name="connsiteY450" fmla="*/ 242622 h 6857998"/>
              <a:gd name="connsiteX451" fmla="*/ 2297377 w 3413125"/>
              <a:gd name="connsiteY451" fmla="*/ 241300 h 6857998"/>
              <a:gd name="connsiteX452" fmla="*/ 2298171 w 3413125"/>
              <a:gd name="connsiteY452" fmla="*/ 240241 h 6857998"/>
              <a:gd name="connsiteX453" fmla="*/ 2299494 w 3413125"/>
              <a:gd name="connsiteY453" fmla="*/ 239447 h 6857998"/>
              <a:gd name="connsiteX454" fmla="*/ 2300552 w 3413125"/>
              <a:gd name="connsiteY454" fmla="*/ 238389 h 6857998"/>
              <a:gd name="connsiteX455" fmla="*/ 2301875 w 3413125"/>
              <a:gd name="connsiteY455" fmla="*/ 237595 h 6857998"/>
              <a:gd name="connsiteX456" fmla="*/ 2302404 w 3413125"/>
              <a:gd name="connsiteY456" fmla="*/ 236537 h 6857998"/>
              <a:gd name="connsiteX457" fmla="*/ 2303198 w 3413125"/>
              <a:gd name="connsiteY457" fmla="*/ 235479 h 6857998"/>
              <a:gd name="connsiteX458" fmla="*/ 2303462 w 3413125"/>
              <a:gd name="connsiteY458" fmla="*/ 234156 h 6857998"/>
              <a:gd name="connsiteX459" fmla="*/ 2303727 w 3413125"/>
              <a:gd name="connsiteY459" fmla="*/ 233097 h 6857998"/>
              <a:gd name="connsiteX460" fmla="*/ 2303727 w 3413125"/>
              <a:gd name="connsiteY460" fmla="*/ 230187 h 6857998"/>
              <a:gd name="connsiteX461" fmla="*/ 2303462 w 3413125"/>
              <a:gd name="connsiteY461" fmla="*/ 227541 h 6857998"/>
              <a:gd name="connsiteX462" fmla="*/ 2302669 w 3413125"/>
              <a:gd name="connsiteY462" fmla="*/ 224366 h 6857998"/>
              <a:gd name="connsiteX463" fmla="*/ 2300817 w 3413125"/>
              <a:gd name="connsiteY463" fmla="*/ 218545 h 6857998"/>
              <a:gd name="connsiteX464" fmla="*/ 2300287 w 3413125"/>
              <a:gd name="connsiteY464" fmla="*/ 215635 h 6857998"/>
              <a:gd name="connsiteX465" fmla="*/ 2299758 w 3413125"/>
              <a:gd name="connsiteY465" fmla="*/ 212989 h 6857998"/>
              <a:gd name="connsiteX466" fmla="*/ 2299758 w 3413125"/>
              <a:gd name="connsiteY466" fmla="*/ 210608 h 6857998"/>
              <a:gd name="connsiteX467" fmla="*/ 2300023 w 3413125"/>
              <a:gd name="connsiteY467" fmla="*/ 209550 h 6857998"/>
              <a:gd name="connsiteX468" fmla="*/ 2300287 w 3413125"/>
              <a:gd name="connsiteY468" fmla="*/ 208756 h 6857998"/>
              <a:gd name="connsiteX469" fmla="*/ 2300817 w 3413125"/>
              <a:gd name="connsiteY469" fmla="*/ 207697 h 6857998"/>
              <a:gd name="connsiteX470" fmla="*/ 2301346 w 3413125"/>
              <a:gd name="connsiteY470" fmla="*/ 206904 h 6857998"/>
              <a:gd name="connsiteX471" fmla="*/ 2302669 w 3413125"/>
              <a:gd name="connsiteY471" fmla="*/ 206375 h 6857998"/>
              <a:gd name="connsiteX472" fmla="*/ 2303727 w 3413125"/>
              <a:gd name="connsiteY472" fmla="*/ 206110 h 6857998"/>
              <a:gd name="connsiteX473" fmla="*/ 2305314 w 3413125"/>
              <a:gd name="connsiteY473" fmla="*/ 205845 h 6857998"/>
              <a:gd name="connsiteX474" fmla="*/ 2307167 w 3413125"/>
              <a:gd name="connsiteY474" fmla="*/ 205316 h 6857998"/>
              <a:gd name="connsiteX475" fmla="*/ 2311664 w 3413125"/>
              <a:gd name="connsiteY475" fmla="*/ 205845 h 6857998"/>
              <a:gd name="connsiteX476" fmla="*/ 2314310 w 3413125"/>
              <a:gd name="connsiteY476" fmla="*/ 206375 h 6857998"/>
              <a:gd name="connsiteX477" fmla="*/ 2317221 w 3413125"/>
              <a:gd name="connsiteY477" fmla="*/ 206904 h 6857998"/>
              <a:gd name="connsiteX478" fmla="*/ 2319867 w 3413125"/>
              <a:gd name="connsiteY478" fmla="*/ 208227 h 6857998"/>
              <a:gd name="connsiteX479" fmla="*/ 2322248 w 3413125"/>
              <a:gd name="connsiteY479" fmla="*/ 209814 h 6857998"/>
              <a:gd name="connsiteX480" fmla="*/ 2324894 w 3413125"/>
              <a:gd name="connsiteY480" fmla="*/ 211666 h 6857998"/>
              <a:gd name="connsiteX481" fmla="*/ 2327275 w 3413125"/>
              <a:gd name="connsiteY481" fmla="*/ 213783 h 6857998"/>
              <a:gd name="connsiteX482" fmla="*/ 2329392 w 3413125"/>
              <a:gd name="connsiteY482" fmla="*/ 216164 h 6857998"/>
              <a:gd name="connsiteX483" fmla="*/ 2331508 w 3413125"/>
              <a:gd name="connsiteY483" fmla="*/ 218810 h 6857998"/>
              <a:gd name="connsiteX484" fmla="*/ 2333360 w 3413125"/>
              <a:gd name="connsiteY484" fmla="*/ 221720 h 6857998"/>
              <a:gd name="connsiteX485" fmla="*/ 2334948 w 3413125"/>
              <a:gd name="connsiteY485" fmla="*/ 224631 h 6857998"/>
              <a:gd name="connsiteX486" fmla="*/ 2336271 w 3413125"/>
              <a:gd name="connsiteY486" fmla="*/ 228070 h 6857998"/>
              <a:gd name="connsiteX487" fmla="*/ 2337329 w 3413125"/>
              <a:gd name="connsiteY487" fmla="*/ 231510 h 6857998"/>
              <a:gd name="connsiteX488" fmla="*/ 2338387 w 3413125"/>
              <a:gd name="connsiteY488" fmla="*/ 235214 h 6857998"/>
              <a:gd name="connsiteX489" fmla="*/ 2338652 w 3413125"/>
              <a:gd name="connsiteY489" fmla="*/ 238654 h 6857998"/>
              <a:gd name="connsiteX490" fmla="*/ 2338917 w 3413125"/>
              <a:gd name="connsiteY490" fmla="*/ 242622 h 6857998"/>
              <a:gd name="connsiteX491" fmla="*/ 2338652 w 3413125"/>
              <a:gd name="connsiteY491" fmla="*/ 246856 h 6857998"/>
              <a:gd name="connsiteX492" fmla="*/ 2340769 w 3413125"/>
              <a:gd name="connsiteY492" fmla="*/ 250825 h 6857998"/>
              <a:gd name="connsiteX493" fmla="*/ 2343150 w 3413125"/>
              <a:gd name="connsiteY493" fmla="*/ 254529 h 6857998"/>
              <a:gd name="connsiteX494" fmla="*/ 2345267 w 3413125"/>
              <a:gd name="connsiteY494" fmla="*/ 257704 h 6857998"/>
              <a:gd name="connsiteX495" fmla="*/ 2347648 w 3413125"/>
              <a:gd name="connsiteY495" fmla="*/ 260085 h 6857998"/>
              <a:gd name="connsiteX496" fmla="*/ 2349500 w 3413125"/>
              <a:gd name="connsiteY496" fmla="*/ 261937 h 6857998"/>
              <a:gd name="connsiteX497" fmla="*/ 2351881 w 3413125"/>
              <a:gd name="connsiteY497" fmla="*/ 263524 h 6857998"/>
              <a:gd name="connsiteX498" fmla="*/ 2354262 w 3413125"/>
              <a:gd name="connsiteY498" fmla="*/ 264054 h 6857998"/>
              <a:gd name="connsiteX499" fmla="*/ 2356644 w 3413125"/>
              <a:gd name="connsiteY499" fmla="*/ 264318 h 6857998"/>
              <a:gd name="connsiteX500" fmla="*/ 2358760 w 3413125"/>
              <a:gd name="connsiteY500" fmla="*/ 264054 h 6857998"/>
              <a:gd name="connsiteX501" fmla="*/ 2361142 w 3413125"/>
              <a:gd name="connsiteY501" fmla="*/ 262995 h 6857998"/>
              <a:gd name="connsiteX502" fmla="*/ 2363523 w 3413125"/>
              <a:gd name="connsiteY502" fmla="*/ 261937 h 6857998"/>
              <a:gd name="connsiteX503" fmla="*/ 2365904 w 3413125"/>
              <a:gd name="connsiteY503" fmla="*/ 259820 h 6857998"/>
              <a:gd name="connsiteX504" fmla="*/ 2368285 w 3413125"/>
              <a:gd name="connsiteY504" fmla="*/ 257704 h 6857998"/>
              <a:gd name="connsiteX505" fmla="*/ 2370667 w 3413125"/>
              <a:gd name="connsiteY505" fmla="*/ 254793 h 6857998"/>
              <a:gd name="connsiteX506" fmla="*/ 2373048 w 3413125"/>
              <a:gd name="connsiteY506" fmla="*/ 251618 h 6857998"/>
              <a:gd name="connsiteX507" fmla="*/ 2375694 w 3413125"/>
              <a:gd name="connsiteY507" fmla="*/ 247650 h 6857998"/>
              <a:gd name="connsiteX508" fmla="*/ 2373048 w 3413125"/>
              <a:gd name="connsiteY508" fmla="*/ 237331 h 6857998"/>
              <a:gd name="connsiteX509" fmla="*/ 2369344 w 3413125"/>
              <a:gd name="connsiteY509" fmla="*/ 236537 h 6857998"/>
              <a:gd name="connsiteX510" fmla="*/ 2366169 w 3413125"/>
              <a:gd name="connsiteY510" fmla="*/ 235479 h 6857998"/>
              <a:gd name="connsiteX511" fmla="*/ 2363787 w 3413125"/>
              <a:gd name="connsiteY511" fmla="*/ 234156 h 6857998"/>
              <a:gd name="connsiteX512" fmla="*/ 2362200 w 3413125"/>
              <a:gd name="connsiteY512" fmla="*/ 232833 h 6857998"/>
              <a:gd name="connsiteX513" fmla="*/ 2360877 w 3413125"/>
              <a:gd name="connsiteY513" fmla="*/ 230981 h 6857998"/>
              <a:gd name="connsiteX514" fmla="*/ 2360083 w 3413125"/>
              <a:gd name="connsiteY514" fmla="*/ 228864 h 6857998"/>
              <a:gd name="connsiteX515" fmla="*/ 2359819 w 3413125"/>
              <a:gd name="connsiteY515" fmla="*/ 226747 h 6857998"/>
              <a:gd name="connsiteX516" fmla="*/ 2359554 w 3413125"/>
              <a:gd name="connsiteY516" fmla="*/ 224366 h 6857998"/>
              <a:gd name="connsiteX517" fmla="*/ 2359819 w 3413125"/>
              <a:gd name="connsiteY517" fmla="*/ 221985 h 6857998"/>
              <a:gd name="connsiteX518" fmla="*/ 2360083 w 3413125"/>
              <a:gd name="connsiteY518" fmla="*/ 219604 h 6857998"/>
              <a:gd name="connsiteX519" fmla="*/ 2361142 w 3413125"/>
              <a:gd name="connsiteY519" fmla="*/ 214841 h 6857998"/>
              <a:gd name="connsiteX520" fmla="*/ 2362200 w 3413125"/>
              <a:gd name="connsiteY520" fmla="*/ 210608 h 6857998"/>
              <a:gd name="connsiteX521" fmla="*/ 2362464 w 3413125"/>
              <a:gd name="connsiteY521" fmla="*/ 208227 h 6857998"/>
              <a:gd name="connsiteX522" fmla="*/ 2362464 w 3413125"/>
              <a:gd name="connsiteY522" fmla="*/ 206110 h 6857998"/>
              <a:gd name="connsiteX523" fmla="*/ 2362464 w 3413125"/>
              <a:gd name="connsiteY523" fmla="*/ 205052 h 6857998"/>
              <a:gd name="connsiteX524" fmla="*/ 2362729 w 3413125"/>
              <a:gd name="connsiteY524" fmla="*/ 203993 h 6857998"/>
              <a:gd name="connsiteX525" fmla="*/ 2363258 w 3413125"/>
              <a:gd name="connsiteY525" fmla="*/ 203464 h 6857998"/>
              <a:gd name="connsiteX526" fmla="*/ 2364317 w 3413125"/>
              <a:gd name="connsiteY526" fmla="*/ 202406 h 6857998"/>
              <a:gd name="connsiteX527" fmla="*/ 2365110 w 3413125"/>
              <a:gd name="connsiteY527" fmla="*/ 202141 h 6857998"/>
              <a:gd name="connsiteX528" fmla="*/ 2366169 w 3413125"/>
              <a:gd name="connsiteY528" fmla="*/ 201612 h 6857998"/>
              <a:gd name="connsiteX529" fmla="*/ 2368814 w 3413125"/>
              <a:gd name="connsiteY529" fmla="*/ 201083 h 6857998"/>
              <a:gd name="connsiteX530" fmla="*/ 2372254 w 3413125"/>
              <a:gd name="connsiteY530" fmla="*/ 201083 h 6857998"/>
              <a:gd name="connsiteX531" fmla="*/ 2375164 w 3413125"/>
              <a:gd name="connsiteY531" fmla="*/ 201083 h 6857998"/>
              <a:gd name="connsiteX532" fmla="*/ 2378339 w 3413125"/>
              <a:gd name="connsiteY532" fmla="*/ 201612 h 6857998"/>
              <a:gd name="connsiteX533" fmla="*/ 2381250 w 3413125"/>
              <a:gd name="connsiteY533" fmla="*/ 202141 h 6857998"/>
              <a:gd name="connsiteX534" fmla="*/ 2382837 w 3413125"/>
              <a:gd name="connsiteY534" fmla="*/ 202935 h 6857998"/>
              <a:gd name="connsiteX535" fmla="*/ 2384425 w 3413125"/>
              <a:gd name="connsiteY535" fmla="*/ 203993 h 6857998"/>
              <a:gd name="connsiteX536" fmla="*/ 2387600 w 3413125"/>
              <a:gd name="connsiteY536" fmla="*/ 206639 h 6857998"/>
              <a:gd name="connsiteX537" fmla="*/ 2390775 w 3413125"/>
              <a:gd name="connsiteY537" fmla="*/ 209550 h 6857998"/>
              <a:gd name="connsiteX538" fmla="*/ 2393685 w 3413125"/>
              <a:gd name="connsiteY538" fmla="*/ 212460 h 6857998"/>
              <a:gd name="connsiteX539" fmla="*/ 2373577 w 3413125"/>
              <a:gd name="connsiteY539" fmla="*/ 228599 h 6857998"/>
              <a:gd name="connsiteX540" fmla="*/ 2377281 w 3413125"/>
              <a:gd name="connsiteY540" fmla="*/ 228070 h 6857998"/>
              <a:gd name="connsiteX541" fmla="*/ 2380721 w 3413125"/>
              <a:gd name="connsiteY541" fmla="*/ 228070 h 6857998"/>
              <a:gd name="connsiteX542" fmla="*/ 2384160 w 3413125"/>
              <a:gd name="connsiteY542" fmla="*/ 228070 h 6857998"/>
              <a:gd name="connsiteX543" fmla="*/ 2387071 w 3413125"/>
              <a:gd name="connsiteY543" fmla="*/ 228335 h 6857998"/>
              <a:gd name="connsiteX544" fmla="*/ 2389981 w 3413125"/>
              <a:gd name="connsiteY544" fmla="*/ 228599 h 6857998"/>
              <a:gd name="connsiteX545" fmla="*/ 2392362 w 3413125"/>
              <a:gd name="connsiteY545" fmla="*/ 229393 h 6857998"/>
              <a:gd name="connsiteX546" fmla="*/ 2394744 w 3413125"/>
              <a:gd name="connsiteY546" fmla="*/ 230716 h 6857998"/>
              <a:gd name="connsiteX547" fmla="*/ 2396596 w 3413125"/>
              <a:gd name="connsiteY547" fmla="*/ 232304 h 6857998"/>
              <a:gd name="connsiteX548" fmla="*/ 2398448 w 3413125"/>
              <a:gd name="connsiteY548" fmla="*/ 233627 h 6857998"/>
              <a:gd name="connsiteX549" fmla="*/ 2399506 w 3413125"/>
              <a:gd name="connsiteY549" fmla="*/ 235743 h 6857998"/>
              <a:gd name="connsiteX550" fmla="*/ 2400829 w 3413125"/>
              <a:gd name="connsiteY550" fmla="*/ 238125 h 6857998"/>
              <a:gd name="connsiteX551" fmla="*/ 2401358 w 3413125"/>
              <a:gd name="connsiteY551" fmla="*/ 240770 h 6857998"/>
              <a:gd name="connsiteX552" fmla="*/ 2401623 w 3413125"/>
              <a:gd name="connsiteY552" fmla="*/ 243681 h 6857998"/>
              <a:gd name="connsiteX553" fmla="*/ 2401623 w 3413125"/>
              <a:gd name="connsiteY553" fmla="*/ 247385 h 6857998"/>
              <a:gd name="connsiteX554" fmla="*/ 2401358 w 3413125"/>
              <a:gd name="connsiteY554" fmla="*/ 250825 h 6857998"/>
              <a:gd name="connsiteX555" fmla="*/ 2400829 w 3413125"/>
              <a:gd name="connsiteY555" fmla="*/ 255058 h 6857998"/>
              <a:gd name="connsiteX556" fmla="*/ 2401887 w 3413125"/>
              <a:gd name="connsiteY556" fmla="*/ 257968 h 6857998"/>
              <a:gd name="connsiteX557" fmla="*/ 2403210 w 3413125"/>
              <a:gd name="connsiteY557" fmla="*/ 261143 h 6857998"/>
              <a:gd name="connsiteX558" fmla="*/ 2404269 w 3413125"/>
              <a:gd name="connsiteY558" fmla="*/ 263789 h 6857998"/>
              <a:gd name="connsiteX559" fmla="*/ 2405856 w 3413125"/>
              <a:gd name="connsiteY559" fmla="*/ 266170 h 6857998"/>
              <a:gd name="connsiteX560" fmla="*/ 2407179 w 3413125"/>
              <a:gd name="connsiteY560" fmla="*/ 268287 h 6857998"/>
              <a:gd name="connsiteX561" fmla="*/ 2408767 w 3413125"/>
              <a:gd name="connsiteY561" fmla="*/ 270139 h 6857998"/>
              <a:gd name="connsiteX562" fmla="*/ 2410619 w 3413125"/>
              <a:gd name="connsiteY562" fmla="*/ 271991 h 6857998"/>
              <a:gd name="connsiteX563" fmla="*/ 2412471 w 3413125"/>
              <a:gd name="connsiteY563" fmla="*/ 273579 h 6857998"/>
              <a:gd name="connsiteX564" fmla="*/ 2414058 w 3413125"/>
              <a:gd name="connsiteY564" fmla="*/ 274902 h 6857998"/>
              <a:gd name="connsiteX565" fmla="*/ 2415910 w 3413125"/>
              <a:gd name="connsiteY565" fmla="*/ 276224 h 6857998"/>
              <a:gd name="connsiteX566" fmla="*/ 2419879 w 3413125"/>
              <a:gd name="connsiteY566" fmla="*/ 278341 h 6857998"/>
              <a:gd name="connsiteX567" fmla="*/ 2424112 w 3413125"/>
              <a:gd name="connsiteY567" fmla="*/ 279664 h 6857998"/>
              <a:gd name="connsiteX568" fmla="*/ 2428346 w 3413125"/>
              <a:gd name="connsiteY568" fmla="*/ 280987 h 6857998"/>
              <a:gd name="connsiteX569" fmla="*/ 2433108 w 3413125"/>
              <a:gd name="connsiteY569" fmla="*/ 281516 h 6857998"/>
              <a:gd name="connsiteX570" fmla="*/ 2437606 w 3413125"/>
              <a:gd name="connsiteY570" fmla="*/ 281781 h 6857998"/>
              <a:gd name="connsiteX571" fmla="*/ 2442369 w 3413125"/>
              <a:gd name="connsiteY571" fmla="*/ 281781 h 6857998"/>
              <a:gd name="connsiteX572" fmla="*/ 2447131 w 3413125"/>
              <a:gd name="connsiteY572" fmla="*/ 281781 h 6857998"/>
              <a:gd name="connsiteX573" fmla="*/ 2456392 w 3413125"/>
              <a:gd name="connsiteY573" fmla="*/ 281252 h 6857998"/>
              <a:gd name="connsiteX574" fmla="*/ 2465123 w 3413125"/>
              <a:gd name="connsiteY574" fmla="*/ 281252 h 6857998"/>
              <a:gd name="connsiteX575" fmla="*/ 2479939 w 3413125"/>
              <a:gd name="connsiteY575" fmla="*/ 281781 h 6857998"/>
              <a:gd name="connsiteX576" fmla="*/ 2494756 w 3413125"/>
              <a:gd name="connsiteY576" fmla="*/ 283104 h 6857998"/>
              <a:gd name="connsiteX577" fmla="*/ 2509308 w 3413125"/>
              <a:gd name="connsiteY577" fmla="*/ 283897 h 6857998"/>
              <a:gd name="connsiteX578" fmla="*/ 2524125 w 3413125"/>
              <a:gd name="connsiteY578" fmla="*/ 285220 h 6857998"/>
              <a:gd name="connsiteX579" fmla="*/ 2538677 w 3413125"/>
              <a:gd name="connsiteY579" fmla="*/ 285485 h 6857998"/>
              <a:gd name="connsiteX580" fmla="*/ 2546085 w 3413125"/>
              <a:gd name="connsiteY580" fmla="*/ 285485 h 6857998"/>
              <a:gd name="connsiteX581" fmla="*/ 2553494 w 3413125"/>
              <a:gd name="connsiteY581" fmla="*/ 285220 h 6857998"/>
              <a:gd name="connsiteX582" fmla="*/ 2560637 w 3413125"/>
              <a:gd name="connsiteY582" fmla="*/ 284427 h 6857998"/>
              <a:gd name="connsiteX583" fmla="*/ 2568046 w 3413125"/>
              <a:gd name="connsiteY583" fmla="*/ 283633 h 6857998"/>
              <a:gd name="connsiteX584" fmla="*/ 2575454 w 3413125"/>
              <a:gd name="connsiteY584" fmla="*/ 282045 h 6857998"/>
              <a:gd name="connsiteX585" fmla="*/ 2582598 w 3413125"/>
              <a:gd name="connsiteY585" fmla="*/ 280722 h 6857998"/>
              <a:gd name="connsiteX586" fmla="*/ 2591329 w 3413125"/>
              <a:gd name="connsiteY586" fmla="*/ 273579 h 6857998"/>
              <a:gd name="connsiteX587" fmla="*/ 2594769 w 3413125"/>
              <a:gd name="connsiteY587" fmla="*/ 270933 h 6857998"/>
              <a:gd name="connsiteX588" fmla="*/ 2598208 w 3413125"/>
              <a:gd name="connsiteY588" fmla="*/ 268816 h 6857998"/>
              <a:gd name="connsiteX589" fmla="*/ 2600854 w 3413125"/>
              <a:gd name="connsiteY589" fmla="*/ 267229 h 6857998"/>
              <a:gd name="connsiteX590" fmla="*/ 2603500 w 3413125"/>
              <a:gd name="connsiteY590" fmla="*/ 266435 h 6857998"/>
              <a:gd name="connsiteX591" fmla="*/ 2606146 w 3413125"/>
              <a:gd name="connsiteY591" fmla="*/ 266435 h 6857998"/>
              <a:gd name="connsiteX592" fmla="*/ 2608262 w 3413125"/>
              <a:gd name="connsiteY592" fmla="*/ 266699 h 6857998"/>
              <a:gd name="connsiteX593" fmla="*/ 2610644 w 3413125"/>
              <a:gd name="connsiteY593" fmla="*/ 267758 h 6857998"/>
              <a:gd name="connsiteX594" fmla="*/ 2612760 w 3413125"/>
              <a:gd name="connsiteY594" fmla="*/ 269610 h 6857998"/>
              <a:gd name="connsiteX595" fmla="*/ 2615142 w 3413125"/>
              <a:gd name="connsiteY595" fmla="*/ 272256 h 6857998"/>
              <a:gd name="connsiteX596" fmla="*/ 2617523 w 3413125"/>
              <a:gd name="connsiteY596" fmla="*/ 275695 h 6857998"/>
              <a:gd name="connsiteX597" fmla="*/ 2620169 w 3413125"/>
              <a:gd name="connsiteY597" fmla="*/ 279664 h 6857998"/>
              <a:gd name="connsiteX598" fmla="*/ 2622814 w 3413125"/>
              <a:gd name="connsiteY598" fmla="*/ 284427 h 6857998"/>
              <a:gd name="connsiteX599" fmla="*/ 2629429 w 3413125"/>
              <a:gd name="connsiteY599" fmla="*/ 296597 h 6857998"/>
              <a:gd name="connsiteX600" fmla="*/ 2633398 w 3413125"/>
              <a:gd name="connsiteY600" fmla="*/ 297391 h 6857998"/>
              <a:gd name="connsiteX601" fmla="*/ 2637367 w 3413125"/>
              <a:gd name="connsiteY601" fmla="*/ 298185 h 6857998"/>
              <a:gd name="connsiteX602" fmla="*/ 2641335 w 3413125"/>
              <a:gd name="connsiteY602" fmla="*/ 298979 h 6857998"/>
              <a:gd name="connsiteX603" fmla="*/ 2645039 w 3413125"/>
              <a:gd name="connsiteY603" fmla="*/ 300302 h 6857998"/>
              <a:gd name="connsiteX604" fmla="*/ 2648744 w 3413125"/>
              <a:gd name="connsiteY604" fmla="*/ 301360 h 6857998"/>
              <a:gd name="connsiteX605" fmla="*/ 2651919 w 3413125"/>
              <a:gd name="connsiteY605" fmla="*/ 302683 h 6857998"/>
              <a:gd name="connsiteX606" fmla="*/ 2658533 w 3413125"/>
              <a:gd name="connsiteY606" fmla="*/ 305593 h 6857998"/>
              <a:gd name="connsiteX607" fmla="*/ 2664354 w 3413125"/>
              <a:gd name="connsiteY607" fmla="*/ 309297 h 6857998"/>
              <a:gd name="connsiteX608" fmla="*/ 2670175 w 3413125"/>
              <a:gd name="connsiteY608" fmla="*/ 313266 h 6857998"/>
              <a:gd name="connsiteX609" fmla="*/ 2675202 w 3413125"/>
              <a:gd name="connsiteY609" fmla="*/ 317764 h 6857998"/>
              <a:gd name="connsiteX610" fmla="*/ 2679435 w 3413125"/>
              <a:gd name="connsiteY610" fmla="*/ 322791 h 6857998"/>
              <a:gd name="connsiteX611" fmla="*/ 2683669 w 3413125"/>
              <a:gd name="connsiteY611" fmla="*/ 328083 h 6857998"/>
              <a:gd name="connsiteX612" fmla="*/ 2687637 w 3413125"/>
              <a:gd name="connsiteY612" fmla="*/ 333904 h 6857998"/>
              <a:gd name="connsiteX613" fmla="*/ 2691077 w 3413125"/>
              <a:gd name="connsiteY613" fmla="*/ 339724 h 6857998"/>
              <a:gd name="connsiteX614" fmla="*/ 2694517 w 3413125"/>
              <a:gd name="connsiteY614" fmla="*/ 346074 h 6857998"/>
              <a:gd name="connsiteX615" fmla="*/ 2697427 w 3413125"/>
              <a:gd name="connsiteY615" fmla="*/ 352689 h 6857998"/>
              <a:gd name="connsiteX616" fmla="*/ 2700337 w 3413125"/>
              <a:gd name="connsiteY616" fmla="*/ 359039 h 6857998"/>
              <a:gd name="connsiteX617" fmla="*/ 2702719 w 3413125"/>
              <a:gd name="connsiteY617" fmla="*/ 366183 h 6857998"/>
              <a:gd name="connsiteX618" fmla="*/ 2705100 w 3413125"/>
              <a:gd name="connsiteY618" fmla="*/ 373327 h 6857998"/>
              <a:gd name="connsiteX619" fmla="*/ 2717271 w 3413125"/>
              <a:gd name="connsiteY619" fmla="*/ 386820 h 6857998"/>
              <a:gd name="connsiteX620" fmla="*/ 2729442 w 3413125"/>
              <a:gd name="connsiteY620" fmla="*/ 399520 h 6857998"/>
              <a:gd name="connsiteX621" fmla="*/ 2741877 w 3413125"/>
              <a:gd name="connsiteY621" fmla="*/ 412220 h 6857998"/>
              <a:gd name="connsiteX622" fmla="*/ 2754842 w 3413125"/>
              <a:gd name="connsiteY622" fmla="*/ 424920 h 6857998"/>
              <a:gd name="connsiteX623" fmla="*/ 2767806 w 3413125"/>
              <a:gd name="connsiteY623" fmla="*/ 436827 h 6857998"/>
              <a:gd name="connsiteX624" fmla="*/ 2781300 w 3413125"/>
              <a:gd name="connsiteY624" fmla="*/ 448733 h 6857998"/>
              <a:gd name="connsiteX625" fmla="*/ 2794794 w 3413125"/>
              <a:gd name="connsiteY625" fmla="*/ 460110 h 6857998"/>
              <a:gd name="connsiteX626" fmla="*/ 2808552 w 3413125"/>
              <a:gd name="connsiteY626" fmla="*/ 471487 h 6857998"/>
              <a:gd name="connsiteX627" fmla="*/ 2822310 w 3413125"/>
              <a:gd name="connsiteY627" fmla="*/ 482600 h 6857998"/>
              <a:gd name="connsiteX628" fmla="*/ 2836598 w 3413125"/>
              <a:gd name="connsiteY628" fmla="*/ 493183 h 6857998"/>
              <a:gd name="connsiteX629" fmla="*/ 2850885 w 3413125"/>
              <a:gd name="connsiteY629" fmla="*/ 504031 h 6857998"/>
              <a:gd name="connsiteX630" fmla="*/ 2864908 w 3413125"/>
              <a:gd name="connsiteY630" fmla="*/ 514349 h 6857998"/>
              <a:gd name="connsiteX631" fmla="*/ 2879989 w 3413125"/>
              <a:gd name="connsiteY631" fmla="*/ 524404 h 6857998"/>
              <a:gd name="connsiteX632" fmla="*/ 2894542 w 3413125"/>
              <a:gd name="connsiteY632" fmla="*/ 534458 h 6857998"/>
              <a:gd name="connsiteX633" fmla="*/ 2909358 w 3413125"/>
              <a:gd name="connsiteY633" fmla="*/ 544247 h 6857998"/>
              <a:gd name="connsiteX634" fmla="*/ 2924439 w 3413125"/>
              <a:gd name="connsiteY634" fmla="*/ 554037 h 6857998"/>
              <a:gd name="connsiteX635" fmla="*/ 2927350 w 3413125"/>
              <a:gd name="connsiteY635" fmla="*/ 555889 h 6857998"/>
              <a:gd name="connsiteX636" fmla="*/ 2930789 w 3413125"/>
              <a:gd name="connsiteY636" fmla="*/ 557212 h 6857998"/>
              <a:gd name="connsiteX637" fmla="*/ 2937139 w 3413125"/>
              <a:gd name="connsiteY637" fmla="*/ 559593 h 6857998"/>
              <a:gd name="connsiteX638" fmla="*/ 2940579 w 3413125"/>
              <a:gd name="connsiteY638" fmla="*/ 560652 h 6857998"/>
              <a:gd name="connsiteX639" fmla="*/ 2943489 w 3413125"/>
              <a:gd name="connsiteY639" fmla="*/ 562239 h 6857998"/>
              <a:gd name="connsiteX640" fmla="*/ 2945871 w 3413125"/>
              <a:gd name="connsiteY640" fmla="*/ 564091 h 6857998"/>
              <a:gd name="connsiteX641" fmla="*/ 2947194 w 3413125"/>
              <a:gd name="connsiteY641" fmla="*/ 565149 h 6857998"/>
              <a:gd name="connsiteX642" fmla="*/ 2947723 w 3413125"/>
              <a:gd name="connsiteY642" fmla="*/ 565943 h 6857998"/>
              <a:gd name="connsiteX643" fmla="*/ 2953808 w 3413125"/>
              <a:gd name="connsiteY643" fmla="*/ 575468 h 6857998"/>
              <a:gd name="connsiteX644" fmla="*/ 2960423 w 3413125"/>
              <a:gd name="connsiteY644" fmla="*/ 584464 h 6857998"/>
              <a:gd name="connsiteX645" fmla="*/ 2967302 w 3413125"/>
              <a:gd name="connsiteY645" fmla="*/ 593460 h 6857998"/>
              <a:gd name="connsiteX646" fmla="*/ 2974181 w 3413125"/>
              <a:gd name="connsiteY646" fmla="*/ 601662 h 6857998"/>
              <a:gd name="connsiteX647" fmla="*/ 2981589 w 3413125"/>
              <a:gd name="connsiteY647" fmla="*/ 609864 h 6857998"/>
              <a:gd name="connsiteX648" fmla="*/ 2988998 w 3413125"/>
              <a:gd name="connsiteY648" fmla="*/ 617272 h 6857998"/>
              <a:gd name="connsiteX649" fmla="*/ 2996671 w 3413125"/>
              <a:gd name="connsiteY649" fmla="*/ 624681 h 6857998"/>
              <a:gd name="connsiteX650" fmla="*/ 3005137 w 3413125"/>
              <a:gd name="connsiteY650" fmla="*/ 631560 h 6857998"/>
              <a:gd name="connsiteX651" fmla="*/ 3013340 w 3413125"/>
              <a:gd name="connsiteY651" fmla="*/ 637645 h 6857998"/>
              <a:gd name="connsiteX652" fmla="*/ 3022071 w 3413125"/>
              <a:gd name="connsiteY652" fmla="*/ 643995 h 6857998"/>
              <a:gd name="connsiteX653" fmla="*/ 3031067 w 3413125"/>
              <a:gd name="connsiteY653" fmla="*/ 649552 h 6857998"/>
              <a:gd name="connsiteX654" fmla="*/ 3040592 w 3413125"/>
              <a:gd name="connsiteY654" fmla="*/ 654579 h 6857998"/>
              <a:gd name="connsiteX655" fmla="*/ 3050381 w 3413125"/>
              <a:gd name="connsiteY655" fmla="*/ 659341 h 6857998"/>
              <a:gd name="connsiteX656" fmla="*/ 3060700 w 3413125"/>
              <a:gd name="connsiteY656" fmla="*/ 663575 h 6857998"/>
              <a:gd name="connsiteX657" fmla="*/ 3071283 w 3413125"/>
              <a:gd name="connsiteY657" fmla="*/ 667543 h 6857998"/>
              <a:gd name="connsiteX658" fmla="*/ 3082131 w 3413125"/>
              <a:gd name="connsiteY658" fmla="*/ 670718 h 6857998"/>
              <a:gd name="connsiteX659" fmla="*/ 3084513 w 3413125"/>
              <a:gd name="connsiteY659" fmla="*/ 671512 h 6857998"/>
              <a:gd name="connsiteX660" fmla="*/ 3086100 w 3413125"/>
              <a:gd name="connsiteY660" fmla="*/ 672306 h 6857998"/>
              <a:gd name="connsiteX661" fmla="*/ 3087688 w 3413125"/>
              <a:gd name="connsiteY661" fmla="*/ 673364 h 6857998"/>
              <a:gd name="connsiteX662" fmla="*/ 3088481 w 3413125"/>
              <a:gd name="connsiteY662" fmla="*/ 674158 h 6857998"/>
              <a:gd name="connsiteX663" fmla="*/ 3089540 w 3413125"/>
              <a:gd name="connsiteY663" fmla="*/ 675481 h 6857998"/>
              <a:gd name="connsiteX664" fmla="*/ 3089804 w 3413125"/>
              <a:gd name="connsiteY664" fmla="*/ 676539 h 6857998"/>
              <a:gd name="connsiteX665" fmla="*/ 3089804 w 3413125"/>
              <a:gd name="connsiteY665" fmla="*/ 677862 h 6857998"/>
              <a:gd name="connsiteX666" fmla="*/ 3089540 w 3413125"/>
              <a:gd name="connsiteY666" fmla="*/ 679450 h 6857998"/>
              <a:gd name="connsiteX667" fmla="*/ 3089011 w 3413125"/>
              <a:gd name="connsiteY667" fmla="*/ 680508 h 6857998"/>
              <a:gd name="connsiteX668" fmla="*/ 3088481 w 3413125"/>
              <a:gd name="connsiteY668" fmla="*/ 682095 h 6857998"/>
              <a:gd name="connsiteX669" fmla="*/ 3086894 w 3413125"/>
              <a:gd name="connsiteY669" fmla="*/ 685006 h 6857998"/>
              <a:gd name="connsiteX670" fmla="*/ 3084777 w 3413125"/>
              <a:gd name="connsiteY670" fmla="*/ 687916 h 6857998"/>
              <a:gd name="connsiteX671" fmla="*/ 3082396 w 3413125"/>
              <a:gd name="connsiteY671" fmla="*/ 690562 h 6857998"/>
              <a:gd name="connsiteX672" fmla="*/ 3079221 w 3413125"/>
              <a:gd name="connsiteY672" fmla="*/ 694795 h 6857998"/>
              <a:gd name="connsiteX673" fmla="*/ 3076575 w 3413125"/>
              <a:gd name="connsiteY673" fmla="*/ 699029 h 6857998"/>
              <a:gd name="connsiteX674" fmla="*/ 3074458 w 3413125"/>
              <a:gd name="connsiteY674" fmla="*/ 702733 h 6857998"/>
              <a:gd name="connsiteX675" fmla="*/ 3073136 w 3413125"/>
              <a:gd name="connsiteY675" fmla="*/ 706966 h 6857998"/>
              <a:gd name="connsiteX676" fmla="*/ 3071813 w 3413125"/>
              <a:gd name="connsiteY676" fmla="*/ 711200 h 6857998"/>
              <a:gd name="connsiteX677" fmla="*/ 3071019 w 3413125"/>
              <a:gd name="connsiteY677" fmla="*/ 715168 h 6857998"/>
              <a:gd name="connsiteX678" fmla="*/ 3070754 w 3413125"/>
              <a:gd name="connsiteY678" fmla="*/ 719137 h 6857998"/>
              <a:gd name="connsiteX679" fmla="*/ 3070754 w 3413125"/>
              <a:gd name="connsiteY679" fmla="*/ 723370 h 6857998"/>
              <a:gd name="connsiteX680" fmla="*/ 3071019 w 3413125"/>
              <a:gd name="connsiteY680" fmla="*/ 727074 h 6857998"/>
              <a:gd name="connsiteX681" fmla="*/ 3071813 w 3413125"/>
              <a:gd name="connsiteY681" fmla="*/ 731308 h 6857998"/>
              <a:gd name="connsiteX682" fmla="*/ 3073136 w 3413125"/>
              <a:gd name="connsiteY682" fmla="*/ 735277 h 6857998"/>
              <a:gd name="connsiteX683" fmla="*/ 3074458 w 3413125"/>
              <a:gd name="connsiteY683" fmla="*/ 739245 h 6857998"/>
              <a:gd name="connsiteX684" fmla="*/ 3076575 w 3413125"/>
              <a:gd name="connsiteY684" fmla="*/ 743214 h 6857998"/>
              <a:gd name="connsiteX685" fmla="*/ 3078692 w 3413125"/>
              <a:gd name="connsiteY685" fmla="*/ 747447 h 6857998"/>
              <a:gd name="connsiteX686" fmla="*/ 3081338 w 3413125"/>
              <a:gd name="connsiteY686" fmla="*/ 751152 h 6857998"/>
              <a:gd name="connsiteX687" fmla="*/ 3084513 w 3413125"/>
              <a:gd name="connsiteY687" fmla="*/ 755385 h 6857998"/>
              <a:gd name="connsiteX688" fmla="*/ 3089804 w 3413125"/>
              <a:gd name="connsiteY688" fmla="*/ 747183 h 6857998"/>
              <a:gd name="connsiteX689" fmla="*/ 3092450 w 3413125"/>
              <a:gd name="connsiteY689" fmla="*/ 743479 h 6857998"/>
              <a:gd name="connsiteX690" fmla="*/ 3091127 w 3413125"/>
              <a:gd name="connsiteY690" fmla="*/ 745331 h 6857998"/>
              <a:gd name="connsiteX691" fmla="*/ 3089804 w 3413125"/>
              <a:gd name="connsiteY691" fmla="*/ 747183 h 6857998"/>
              <a:gd name="connsiteX692" fmla="*/ 3089011 w 3413125"/>
              <a:gd name="connsiteY692" fmla="*/ 741097 h 6857998"/>
              <a:gd name="connsiteX693" fmla="*/ 3088481 w 3413125"/>
              <a:gd name="connsiteY693" fmla="*/ 735012 h 6857998"/>
              <a:gd name="connsiteX694" fmla="*/ 3087952 w 3413125"/>
              <a:gd name="connsiteY694" fmla="*/ 728662 h 6857998"/>
              <a:gd name="connsiteX695" fmla="*/ 3087688 w 3413125"/>
              <a:gd name="connsiteY695" fmla="*/ 725752 h 6857998"/>
              <a:gd name="connsiteX696" fmla="*/ 3087952 w 3413125"/>
              <a:gd name="connsiteY696" fmla="*/ 722841 h 6857998"/>
              <a:gd name="connsiteX697" fmla="*/ 3088217 w 3413125"/>
              <a:gd name="connsiteY697" fmla="*/ 719931 h 6857998"/>
              <a:gd name="connsiteX698" fmla="*/ 3088746 w 3413125"/>
              <a:gd name="connsiteY698" fmla="*/ 717285 h 6857998"/>
              <a:gd name="connsiteX699" fmla="*/ 3090069 w 3413125"/>
              <a:gd name="connsiteY699" fmla="*/ 714904 h 6857998"/>
              <a:gd name="connsiteX700" fmla="*/ 3091392 w 3413125"/>
              <a:gd name="connsiteY700" fmla="*/ 712787 h 6857998"/>
              <a:gd name="connsiteX701" fmla="*/ 3093244 w 3413125"/>
              <a:gd name="connsiteY701" fmla="*/ 710935 h 6857998"/>
              <a:gd name="connsiteX702" fmla="*/ 3095890 w 3413125"/>
              <a:gd name="connsiteY702" fmla="*/ 709347 h 6857998"/>
              <a:gd name="connsiteX703" fmla="*/ 3099065 w 3413125"/>
              <a:gd name="connsiteY703" fmla="*/ 708025 h 6857998"/>
              <a:gd name="connsiteX704" fmla="*/ 3102504 w 3413125"/>
              <a:gd name="connsiteY704" fmla="*/ 707495 h 6857998"/>
              <a:gd name="connsiteX705" fmla="*/ 3105679 w 3413125"/>
              <a:gd name="connsiteY705" fmla="*/ 707231 h 6857998"/>
              <a:gd name="connsiteX706" fmla="*/ 3108590 w 3413125"/>
              <a:gd name="connsiteY706" fmla="*/ 707760 h 6857998"/>
              <a:gd name="connsiteX707" fmla="*/ 3110971 w 3413125"/>
              <a:gd name="connsiteY707" fmla="*/ 708818 h 6857998"/>
              <a:gd name="connsiteX708" fmla="*/ 3112558 w 3413125"/>
              <a:gd name="connsiteY708" fmla="*/ 709877 h 6857998"/>
              <a:gd name="connsiteX709" fmla="*/ 3114146 w 3413125"/>
              <a:gd name="connsiteY709" fmla="*/ 711729 h 6857998"/>
              <a:gd name="connsiteX710" fmla="*/ 3115469 w 3413125"/>
              <a:gd name="connsiteY710" fmla="*/ 714110 h 6857998"/>
              <a:gd name="connsiteX711" fmla="*/ 3116527 w 3413125"/>
              <a:gd name="connsiteY711" fmla="*/ 716491 h 6857998"/>
              <a:gd name="connsiteX712" fmla="*/ 3117321 w 3413125"/>
              <a:gd name="connsiteY712" fmla="*/ 719137 h 6857998"/>
              <a:gd name="connsiteX713" fmla="*/ 3118644 w 3413125"/>
              <a:gd name="connsiteY713" fmla="*/ 724693 h 6857998"/>
              <a:gd name="connsiteX714" fmla="*/ 3119702 w 3413125"/>
              <a:gd name="connsiteY714" fmla="*/ 730779 h 6857998"/>
              <a:gd name="connsiteX715" fmla="*/ 3121290 w 3413125"/>
              <a:gd name="connsiteY715" fmla="*/ 736070 h 6857998"/>
              <a:gd name="connsiteX716" fmla="*/ 3122083 w 3413125"/>
              <a:gd name="connsiteY716" fmla="*/ 738716 h 6857998"/>
              <a:gd name="connsiteX717" fmla="*/ 3123406 w 3413125"/>
              <a:gd name="connsiteY717" fmla="*/ 741097 h 6857998"/>
              <a:gd name="connsiteX718" fmla="*/ 3126052 w 3413125"/>
              <a:gd name="connsiteY718" fmla="*/ 746125 h 6857998"/>
              <a:gd name="connsiteX719" fmla="*/ 3128169 w 3413125"/>
              <a:gd name="connsiteY719" fmla="*/ 751681 h 6857998"/>
              <a:gd name="connsiteX720" fmla="*/ 3128963 w 3413125"/>
              <a:gd name="connsiteY720" fmla="*/ 754591 h 6857998"/>
              <a:gd name="connsiteX721" fmla="*/ 3129492 w 3413125"/>
              <a:gd name="connsiteY721" fmla="*/ 757237 h 6857998"/>
              <a:gd name="connsiteX722" fmla="*/ 3129756 w 3413125"/>
              <a:gd name="connsiteY722" fmla="*/ 760147 h 6857998"/>
              <a:gd name="connsiteX723" fmla="*/ 3129756 w 3413125"/>
              <a:gd name="connsiteY723" fmla="*/ 762793 h 6857998"/>
              <a:gd name="connsiteX724" fmla="*/ 3129756 w 3413125"/>
              <a:gd name="connsiteY724" fmla="*/ 765704 h 6857998"/>
              <a:gd name="connsiteX725" fmla="*/ 3129492 w 3413125"/>
              <a:gd name="connsiteY725" fmla="*/ 768614 h 6857998"/>
              <a:gd name="connsiteX726" fmla="*/ 3128698 w 3413125"/>
              <a:gd name="connsiteY726" fmla="*/ 771524 h 6857998"/>
              <a:gd name="connsiteX727" fmla="*/ 3127904 w 3413125"/>
              <a:gd name="connsiteY727" fmla="*/ 774170 h 6857998"/>
              <a:gd name="connsiteX728" fmla="*/ 3126317 w 3413125"/>
              <a:gd name="connsiteY728" fmla="*/ 777081 h 6857998"/>
              <a:gd name="connsiteX729" fmla="*/ 3124729 w 3413125"/>
              <a:gd name="connsiteY729" fmla="*/ 779727 h 6857998"/>
              <a:gd name="connsiteX730" fmla="*/ 3122613 w 3413125"/>
              <a:gd name="connsiteY730" fmla="*/ 782372 h 6857998"/>
              <a:gd name="connsiteX731" fmla="*/ 3119967 w 3413125"/>
              <a:gd name="connsiteY731" fmla="*/ 785283 h 6857998"/>
              <a:gd name="connsiteX732" fmla="*/ 3118644 w 3413125"/>
              <a:gd name="connsiteY732" fmla="*/ 800099 h 6857998"/>
              <a:gd name="connsiteX733" fmla="*/ 3130286 w 3413125"/>
              <a:gd name="connsiteY733" fmla="*/ 814387 h 6857998"/>
              <a:gd name="connsiteX734" fmla="*/ 3137165 w 3413125"/>
              <a:gd name="connsiteY734" fmla="*/ 820208 h 6857998"/>
              <a:gd name="connsiteX735" fmla="*/ 3144044 w 3413125"/>
              <a:gd name="connsiteY735" fmla="*/ 826558 h 6857998"/>
              <a:gd name="connsiteX736" fmla="*/ 3150658 w 3413125"/>
              <a:gd name="connsiteY736" fmla="*/ 832643 h 6857998"/>
              <a:gd name="connsiteX737" fmla="*/ 3157008 w 3413125"/>
              <a:gd name="connsiteY737" fmla="*/ 839258 h 6857998"/>
              <a:gd name="connsiteX738" fmla="*/ 3163094 w 3413125"/>
              <a:gd name="connsiteY738" fmla="*/ 846137 h 6857998"/>
              <a:gd name="connsiteX739" fmla="*/ 3169179 w 3413125"/>
              <a:gd name="connsiteY739" fmla="*/ 853016 h 6857998"/>
              <a:gd name="connsiteX740" fmla="*/ 3174736 w 3413125"/>
              <a:gd name="connsiteY740" fmla="*/ 859895 h 6857998"/>
              <a:gd name="connsiteX741" fmla="*/ 3180027 w 3413125"/>
              <a:gd name="connsiteY741" fmla="*/ 867304 h 6857998"/>
              <a:gd name="connsiteX742" fmla="*/ 3185054 w 3413125"/>
              <a:gd name="connsiteY742" fmla="*/ 874712 h 6857998"/>
              <a:gd name="connsiteX743" fmla="*/ 3190081 w 3413125"/>
              <a:gd name="connsiteY743" fmla="*/ 882120 h 6857998"/>
              <a:gd name="connsiteX744" fmla="*/ 3194579 w 3413125"/>
              <a:gd name="connsiteY744" fmla="*/ 889793 h 6857998"/>
              <a:gd name="connsiteX745" fmla="*/ 3199342 w 3413125"/>
              <a:gd name="connsiteY745" fmla="*/ 897466 h 6857998"/>
              <a:gd name="connsiteX746" fmla="*/ 3203575 w 3413125"/>
              <a:gd name="connsiteY746" fmla="*/ 905933 h 6857998"/>
              <a:gd name="connsiteX747" fmla="*/ 3207808 w 3413125"/>
              <a:gd name="connsiteY747" fmla="*/ 913870 h 6857998"/>
              <a:gd name="connsiteX748" fmla="*/ 3211248 w 3413125"/>
              <a:gd name="connsiteY748" fmla="*/ 922337 h 6857998"/>
              <a:gd name="connsiteX749" fmla="*/ 3215217 w 3413125"/>
              <a:gd name="connsiteY749" fmla="*/ 930804 h 6857998"/>
              <a:gd name="connsiteX750" fmla="*/ 3217863 w 3413125"/>
              <a:gd name="connsiteY750" fmla="*/ 928422 h 6857998"/>
              <a:gd name="connsiteX751" fmla="*/ 3220508 w 3413125"/>
              <a:gd name="connsiteY751" fmla="*/ 926306 h 6857998"/>
              <a:gd name="connsiteX752" fmla="*/ 3223419 w 3413125"/>
              <a:gd name="connsiteY752" fmla="*/ 924718 h 6857998"/>
              <a:gd name="connsiteX753" fmla="*/ 3226858 w 3413125"/>
              <a:gd name="connsiteY753" fmla="*/ 923131 h 6857998"/>
              <a:gd name="connsiteX754" fmla="*/ 3230033 w 3413125"/>
              <a:gd name="connsiteY754" fmla="*/ 922337 h 6857998"/>
              <a:gd name="connsiteX755" fmla="*/ 3233208 w 3413125"/>
              <a:gd name="connsiteY755" fmla="*/ 921543 h 6857998"/>
              <a:gd name="connsiteX756" fmla="*/ 3236913 w 3413125"/>
              <a:gd name="connsiteY756" fmla="*/ 921279 h 6857998"/>
              <a:gd name="connsiteX757" fmla="*/ 3240352 w 3413125"/>
              <a:gd name="connsiteY757" fmla="*/ 921543 h 6857998"/>
              <a:gd name="connsiteX758" fmla="*/ 3244056 w 3413125"/>
              <a:gd name="connsiteY758" fmla="*/ 918104 h 6857998"/>
              <a:gd name="connsiteX759" fmla="*/ 3247496 w 3413125"/>
              <a:gd name="connsiteY759" fmla="*/ 914664 h 6857998"/>
              <a:gd name="connsiteX760" fmla="*/ 3250671 w 3413125"/>
              <a:gd name="connsiteY760" fmla="*/ 911225 h 6857998"/>
              <a:gd name="connsiteX761" fmla="*/ 3253581 w 3413125"/>
              <a:gd name="connsiteY761" fmla="*/ 908050 h 6857998"/>
              <a:gd name="connsiteX762" fmla="*/ 3255963 w 3413125"/>
              <a:gd name="connsiteY762" fmla="*/ 904345 h 6857998"/>
              <a:gd name="connsiteX763" fmla="*/ 3257550 w 3413125"/>
              <a:gd name="connsiteY763" fmla="*/ 900906 h 6857998"/>
              <a:gd name="connsiteX764" fmla="*/ 3259402 w 3413125"/>
              <a:gd name="connsiteY764" fmla="*/ 896937 h 6857998"/>
              <a:gd name="connsiteX765" fmla="*/ 3260725 w 3413125"/>
              <a:gd name="connsiteY765" fmla="*/ 893497 h 6857998"/>
              <a:gd name="connsiteX766" fmla="*/ 3261254 w 3413125"/>
              <a:gd name="connsiteY766" fmla="*/ 889529 h 6857998"/>
              <a:gd name="connsiteX767" fmla="*/ 3261519 w 3413125"/>
              <a:gd name="connsiteY767" fmla="*/ 885560 h 6857998"/>
              <a:gd name="connsiteX768" fmla="*/ 3260990 w 3413125"/>
              <a:gd name="connsiteY768" fmla="*/ 881591 h 6857998"/>
              <a:gd name="connsiteX769" fmla="*/ 3259931 w 3413125"/>
              <a:gd name="connsiteY769" fmla="*/ 877622 h 6857998"/>
              <a:gd name="connsiteX770" fmla="*/ 3258608 w 3413125"/>
              <a:gd name="connsiteY770" fmla="*/ 873125 h 6857998"/>
              <a:gd name="connsiteX771" fmla="*/ 3256492 w 3413125"/>
              <a:gd name="connsiteY771" fmla="*/ 868891 h 6857998"/>
              <a:gd name="connsiteX772" fmla="*/ 3253846 w 3413125"/>
              <a:gd name="connsiteY772" fmla="*/ 864129 h 6857998"/>
              <a:gd name="connsiteX773" fmla="*/ 3250671 w 3413125"/>
              <a:gd name="connsiteY773" fmla="*/ 859895 h 6857998"/>
              <a:gd name="connsiteX774" fmla="*/ 3248290 w 3413125"/>
              <a:gd name="connsiteY774" fmla="*/ 856720 h 6857998"/>
              <a:gd name="connsiteX775" fmla="*/ 3246438 w 3413125"/>
              <a:gd name="connsiteY775" fmla="*/ 853281 h 6857998"/>
              <a:gd name="connsiteX776" fmla="*/ 3244586 w 3413125"/>
              <a:gd name="connsiteY776" fmla="*/ 849577 h 6857998"/>
              <a:gd name="connsiteX777" fmla="*/ 3243527 w 3413125"/>
              <a:gd name="connsiteY777" fmla="*/ 846137 h 6857998"/>
              <a:gd name="connsiteX778" fmla="*/ 3242204 w 3413125"/>
              <a:gd name="connsiteY778" fmla="*/ 842168 h 6857998"/>
              <a:gd name="connsiteX779" fmla="*/ 3241411 w 3413125"/>
              <a:gd name="connsiteY779" fmla="*/ 838464 h 6857998"/>
              <a:gd name="connsiteX780" fmla="*/ 3241146 w 3413125"/>
              <a:gd name="connsiteY780" fmla="*/ 834495 h 6857998"/>
              <a:gd name="connsiteX781" fmla="*/ 3241146 w 3413125"/>
              <a:gd name="connsiteY781" fmla="*/ 830527 h 6857998"/>
              <a:gd name="connsiteX782" fmla="*/ 3241411 w 3413125"/>
              <a:gd name="connsiteY782" fmla="*/ 825500 h 6857998"/>
              <a:gd name="connsiteX783" fmla="*/ 3241940 w 3413125"/>
              <a:gd name="connsiteY783" fmla="*/ 820472 h 6857998"/>
              <a:gd name="connsiteX784" fmla="*/ 3243527 w 3413125"/>
              <a:gd name="connsiteY784" fmla="*/ 815445 h 6857998"/>
              <a:gd name="connsiteX785" fmla="*/ 3244321 w 3413125"/>
              <a:gd name="connsiteY785" fmla="*/ 812799 h 6857998"/>
              <a:gd name="connsiteX786" fmla="*/ 3245115 w 3413125"/>
              <a:gd name="connsiteY786" fmla="*/ 810418 h 6857998"/>
              <a:gd name="connsiteX787" fmla="*/ 3246438 w 3413125"/>
              <a:gd name="connsiteY787" fmla="*/ 808302 h 6857998"/>
              <a:gd name="connsiteX788" fmla="*/ 3247496 w 3413125"/>
              <a:gd name="connsiteY788" fmla="*/ 806185 h 6857998"/>
              <a:gd name="connsiteX789" fmla="*/ 3249348 w 3413125"/>
              <a:gd name="connsiteY789" fmla="*/ 804597 h 6857998"/>
              <a:gd name="connsiteX790" fmla="*/ 3251200 w 3413125"/>
              <a:gd name="connsiteY790" fmla="*/ 802745 h 6857998"/>
              <a:gd name="connsiteX791" fmla="*/ 3252788 w 3413125"/>
              <a:gd name="connsiteY791" fmla="*/ 801422 h 6857998"/>
              <a:gd name="connsiteX792" fmla="*/ 3254904 w 3413125"/>
              <a:gd name="connsiteY792" fmla="*/ 800364 h 6857998"/>
              <a:gd name="connsiteX793" fmla="*/ 3257286 w 3413125"/>
              <a:gd name="connsiteY793" fmla="*/ 799306 h 6857998"/>
              <a:gd name="connsiteX794" fmla="*/ 3259931 w 3413125"/>
              <a:gd name="connsiteY794" fmla="*/ 799041 h 6857998"/>
              <a:gd name="connsiteX795" fmla="*/ 3263371 w 3413125"/>
              <a:gd name="connsiteY795" fmla="*/ 799041 h 6857998"/>
              <a:gd name="connsiteX796" fmla="*/ 3265752 w 3413125"/>
              <a:gd name="connsiteY796" fmla="*/ 799306 h 6857998"/>
              <a:gd name="connsiteX797" fmla="*/ 3267869 w 3413125"/>
              <a:gd name="connsiteY797" fmla="*/ 800099 h 6857998"/>
              <a:gd name="connsiteX798" fmla="*/ 3269456 w 3413125"/>
              <a:gd name="connsiteY798" fmla="*/ 801158 h 6857998"/>
              <a:gd name="connsiteX799" fmla="*/ 3270779 w 3413125"/>
              <a:gd name="connsiteY799" fmla="*/ 802481 h 6857998"/>
              <a:gd name="connsiteX800" fmla="*/ 3271573 w 3413125"/>
              <a:gd name="connsiteY800" fmla="*/ 804068 h 6857998"/>
              <a:gd name="connsiteX801" fmla="*/ 3272367 w 3413125"/>
              <a:gd name="connsiteY801" fmla="*/ 805920 h 6857998"/>
              <a:gd name="connsiteX802" fmla="*/ 3272896 w 3413125"/>
              <a:gd name="connsiteY802" fmla="*/ 808037 h 6857998"/>
              <a:gd name="connsiteX803" fmla="*/ 3273161 w 3413125"/>
              <a:gd name="connsiteY803" fmla="*/ 812535 h 6857998"/>
              <a:gd name="connsiteX804" fmla="*/ 3272896 w 3413125"/>
              <a:gd name="connsiteY804" fmla="*/ 817297 h 6857998"/>
              <a:gd name="connsiteX805" fmla="*/ 3272896 w 3413125"/>
              <a:gd name="connsiteY805" fmla="*/ 821795 h 6857998"/>
              <a:gd name="connsiteX806" fmla="*/ 3273161 w 3413125"/>
              <a:gd name="connsiteY806" fmla="*/ 823912 h 6857998"/>
              <a:gd name="connsiteX807" fmla="*/ 3273425 w 3413125"/>
              <a:gd name="connsiteY807" fmla="*/ 825764 h 6857998"/>
              <a:gd name="connsiteX808" fmla="*/ 3276336 w 3413125"/>
              <a:gd name="connsiteY808" fmla="*/ 837141 h 6857998"/>
              <a:gd name="connsiteX809" fmla="*/ 3279775 w 3413125"/>
              <a:gd name="connsiteY809" fmla="*/ 848783 h 6857998"/>
              <a:gd name="connsiteX810" fmla="*/ 3282950 w 3413125"/>
              <a:gd name="connsiteY810" fmla="*/ 860160 h 6857998"/>
              <a:gd name="connsiteX811" fmla="*/ 3284008 w 3413125"/>
              <a:gd name="connsiteY811" fmla="*/ 865981 h 6857998"/>
              <a:gd name="connsiteX812" fmla="*/ 3285331 w 3413125"/>
              <a:gd name="connsiteY812" fmla="*/ 871537 h 6857998"/>
              <a:gd name="connsiteX813" fmla="*/ 3285861 w 3413125"/>
              <a:gd name="connsiteY813" fmla="*/ 877358 h 6857998"/>
              <a:gd name="connsiteX814" fmla="*/ 3286125 w 3413125"/>
              <a:gd name="connsiteY814" fmla="*/ 883179 h 6857998"/>
              <a:gd name="connsiteX815" fmla="*/ 3286125 w 3413125"/>
              <a:gd name="connsiteY815" fmla="*/ 888999 h 6857998"/>
              <a:gd name="connsiteX816" fmla="*/ 3285596 w 3413125"/>
              <a:gd name="connsiteY816" fmla="*/ 894820 h 6857998"/>
              <a:gd name="connsiteX817" fmla="*/ 3284538 w 3413125"/>
              <a:gd name="connsiteY817" fmla="*/ 900906 h 6857998"/>
              <a:gd name="connsiteX818" fmla="*/ 3282421 w 3413125"/>
              <a:gd name="connsiteY818" fmla="*/ 906727 h 6857998"/>
              <a:gd name="connsiteX819" fmla="*/ 3279775 w 3413125"/>
              <a:gd name="connsiteY819" fmla="*/ 912812 h 6857998"/>
              <a:gd name="connsiteX820" fmla="*/ 3276336 w 3413125"/>
              <a:gd name="connsiteY820" fmla="*/ 918633 h 6857998"/>
              <a:gd name="connsiteX821" fmla="*/ 3272367 w 3413125"/>
              <a:gd name="connsiteY821" fmla="*/ 924189 h 6857998"/>
              <a:gd name="connsiteX822" fmla="*/ 3268133 w 3413125"/>
              <a:gd name="connsiteY822" fmla="*/ 929745 h 6857998"/>
              <a:gd name="connsiteX823" fmla="*/ 3266017 w 3413125"/>
              <a:gd name="connsiteY823" fmla="*/ 931597 h 6857998"/>
              <a:gd name="connsiteX824" fmla="*/ 3263636 w 3413125"/>
              <a:gd name="connsiteY824" fmla="*/ 933714 h 6857998"/>
              <a:gd name="connsiteX825" fmla="*/ 3261254 w 3413125"/>
              <a:gd name="connsiteY825" fmla="*/ 935566 h 6857998"/>
              <a:gd name="connsiteX826" fmla="*/ 3258608 w 3413125"/>
              <a:gd name="connsiteY826" fmla="*/ 937418 h 6857998"/>
              <a:gd name="connsiteX827" fmla="*/ 3256227 w 3413125"/>
              <a:gd name="connsiteY827" fmla="*/ 938477 h 6857998"/>
              <a:gd name="connsiteX828" fmla="*/ 3253317 w 3413125"/>
              <a:gd name="connsiteY828" fmla="*/ 939799 h 6857998"/>
              <a:gd name="connsiteX829" fmla="*/ 3250671 w 3413125"/>
              <a:gd name="connsiteY829" fmla="*/ 940329 h 6857998"/>
              <a:gd name="connsiteX830" fmla="*/ 3247496 w 3413125"/>
              <a:gd name="connsiteY830" fmla="*/ 940858 h 6857998"/>
              <a:gd name="connsiteX831" fmla="*/ 3244321 w 3413125"/>
              <a:gd name="connsiteY831" fmla="*/ 940858 h 6857998"/>
              <a:gd name="connsiteX832" fmla="*/ 3240617 w 3413125"/>
              <a:gd name="connsiteY832" fmla="*/ 940858 h 6857998"/>
              <a:gd name="connsiteX833" fmla="*/ 3237442 w 3413125"/>
              <a:gd name="connsiteY833" fmla="*/ 940329 h 6857998"/>
              <a:gd name="connsiteX834" fmla="*/ 3233473 w 3413125"/>
              <a:gd name="connsiteY834" fmla="*/ 939535 h 6857998"/>
              <a:gd name="connsiteX835" fmla="*/ 3216011 w 3413125"/>
              <a:gd name="connsiteY835" fmla="*/ 949589 h 6857998"/>
              <a:gd name="connsiteX836" fmla="*/ 3214952 w 3413125"/>
              <a:gd name="connsiteY836" fmla="*/ 951970 h 6857998"/>
              <a:gd name="connsiteX837" fmla="*/ 3213629 w 3413125"/>
              <a:gd name="connsiteY837" fmla="*/ 954087 h 6857998"/>
              <a:gd name="connsiteX838" fmla="*/ 3212836 w 3413125"/>
              <a:gd name="connsiteY838" fmla="*/ 956468 h 6857998"/>
              <a:gd name="connsiteX839" fmla="*/ 3212306 w 3413125"/>
              <a:gd name="connsiteY839" fmla="*/ 958849 h 6857998"/>
              <a:gd name="connsiteX840" fmla="*/ 3211513 w 3413125"/>
              <a:gd name="connsiteY840" fmla="*/ 960966 h 6857998"/>
              <a:gd name="connsiteX841" fmla="*/ 3211513 w 3413125"/>
              <a:gd name="connsiteY841" fmla="*/ 963347 h 6857998"/>
              <a:gd name="connsiteX842" fmla="*/ 3211513 w 3413125"/>
              <a:gd name="connsiteY842" fmla="*/ 965199 h 6857998"/>
              <a:gd name="connsiteX843" fmla="*/ 3211513 w 3413125"/>
              <a:gd name="connsiteY843" fmla="*/ 967316 h 6857998"/>
              <a:gd name="connsiteX844" fmla="*/ 3212571 w 3413125"/>
              <a:gd name="connsiteY844" fmla="*/ 971814 h 6857998"/>
              <a:gd name="connsiteX845" fmla="*/ 3213629 w 3413125"/>
              <a:gd name="connsiteY845" fmla="*/ 976312 h 6857998"/>
              <a:gd name="connsiteX846" fmla="*/ 3215217 w 3413125"/>
              <a:gd name="connsiteY846" fmla="*/ 980810 h 6857998"/>
              <a:gd name="connsiteX847" fmla="*/ 3217069 w 3413125"/>
              <a:gd name="connsiteY847" fmla="*/ 985308 h 6857998"/>
              <a:gd name="connsiteX848" fmla="*/ 3217333 w 3413125"/>
              <a:gd name="connsiteY848" fmla="*/ 985308 h 6857998"/>
              <a:gd name="connsiteX849" fmla="*/ 3218921 w 3413125"/>
              <a:gd name="connsiteY849" fmla="*/ 985043 h 6857998"/>
              <a:gd name="connsiteX850" fmla="*/ 3220773 w 3413125"/>
              <a:gd name="connsiteY850" fmla="*/ 985043 h 6857998"/>
              <a:gd name="connsiteX851" fmla="*/ 3222625 w 3413125"/>
              <a:gd name="connsiteY851" fmla="*/ 985308 h 6857998"/>
              <a:gd name="connsiteX852" fmla="*/ 3224477 w 3413125"/>
              <a:gd name="connsiteY852" fmla="*/ 985572 h 6857998"/>
              <a:gd name="connsiteX853" fmla="*/ 3226065 w 3413125"/>
              <a:gd name="connsiteY853" fmla="*/ 986102 h 6857998"/>
              <a:gd name="connsiteX854" fmla="*/ 3227917 w 3413125"/>
              <a:gd name="connsiteY854" fmla="*/ 986895 h 6857998"/>
              <a:gd name="connsiteX855" fmla="*/ 3230827 w 3413125"/>
              <a:gd name="connsiteY855" fmla="*/ 989012 h 6857998"/>
              <a:gd name="connsiteX856" fmla="*/ 3234267 w 3413125"/>
              <a:gd name="connsiteY856" fmla="*/ 991658 h 6857998"/>
              <a:gd name="connsiteX857" fmla="*/ 3237442 w 3413125"/>
              <a:gd name="connsiteY857" fmla="*/ 994039 h 6857998"/>
              <a:gd name="connsiteX858" fmla="*/ 3239029 w 3413125"/>
              <a:gd name="connsiteY858" fmla="*/ 995362 h 6857998"/>
              <a:gd name="connsiteX859" fmla="*/ 3240617 w 3413125"/>
              <a:gd name="connsiteY859" fmla="*/ 995891 h 6857998"/>
              <a:gd name="connsiteX860" fmla="*/ 3242469 w 3413125"/>
              <a:gd name="connsiteY860" fmla="*/ 996420 h 6857998"/>
              <a:gd name="connsiteX861" fmla="*/ 3244321 w 3413125"/>
              <a:gd name="connsiteY861" fmla="*/ 996420 h 6857998"/>
              <a:gd name="connsiteX862" fmla="*/ 3246173 w 3413125"/>
              <a:gd name="connsiteY862" fmla="*/ 996156 h 6857998"/>
              <a:gd name="connsiteX863" fmla="*/ 3248290 w 3413125"/>
              <a:gd name="connsiteY863" fmla="*/ 995627 h 6857998"/>
              <a:gd name="connsiteX864" fmla="*/ 3250142 w 3413125"/>
              <a:gd name="connsiteY864" fmla="*/ 994039 h 6857998"/>
              <a:gd name="connsiteX865" fmla="*/ 3252523 w 3413125"/>
              <a:gd name="connsiteY865" fmla="*/ 992452 h 6857998"/>
              <a:gd name="connsiteX866" fmla="*/ 3253317 w 3413125"/>
              <a:gd name="connsiteY866" fmla="*/ 991393 h 6857998"/>
              <a:gd name="connsiteX867" fmla="*/ 3254904 w 3413125"/>
              <a:gd name="connsiteY867" fmla="*/ 988218 h 6857998"/>
              <a:gd name="connsiteX868" fmla="*/ 3257286 w 3413125"/>
              <a:gd name="connsiteY868" fmla="*/ 985837 h 6857998"/>
              <a:gd name="connsiteX869" fmla="*/ 3259667 w 3413125"/>
              <a:gd name="connsiteY869" fmla="*/ 983985 h 6857998"/>
              <a:gd name="connsiteX870" fmla="*/ 3260990 w 3413125"/>
              <a:gd name="connsiteY870" fmla="*/ 983191 h 6857998"/>
              <a:gd name="connsiteX871" fmla="*/ 3262313 w 3413125"/>
              <a:gd name="connsiteY871" fmla="*/ 982927 h 6857998"/>
              <a:gd name="connsiteX872" fmla="*/ 3263636 w 3413125"/>
              <a:gd name="connsiteY872" fmla="*/ 982662 h 6857998"/>
              <a:gd name="connsiteX873" fmla="*/ 3265223 w 3413125"/>
              <a:gd name="connsiteY873" fmla="*/ 982133 h 6857998"/>
              <a:gd name="connsiteX874" fmla="*/ 3266546 w 3413125"/>
              <a:gd name="connsiteY874" fmla="*/ 982662 h 6857998"/>
              <a:gd name="connsiteX875" fmla="*/ 3267869 w 3413125"/>
              <a:gd name="connsiteY875" fmla="*/ 982927 h 6857998"/>
              <a:gd name="connsiteX876" fmla="*/ 3270779 w 3413125"/>
              <a:gd name="connsiteY876" fmla="*/ 983720 h 6857998"/>
              <a:gd name="connsiteX877" fmla="*/ 3273690 w 3413125"/>
              <a:gd name="connsiteY877" fmla="*/ 985572 h 6857998"/>
              <a:gd name="connsiteX878" fmla="*/ 3275277 w 3413125"/>
              <a:gd name="connsiteY878" fmla="*/ 986895 h 6857998"/>
              <a:gd name="connsiteX879" fmla="*/ 3276600 w 3413125"/>
              <a:gd name="connsiteY879" fmla="*/ 988483 h 6857998"/>
              <a:gd name="connsiteX880" fmla="*/ 3277923 w 3413125"/>
              <a:gd name="connsiteY880" fmla="*/ 990070 h 6857998"/>
              <a:gd name="connsiteX881" fmla="*/ 3278717 w 3413125"/>
              <a:gd name="connsiteY881" fmla="*/ 991393 h 6857998"/>
              <a:gd name="connsiteX882" fmla="*/ 3279246 w 3413125"/>
              <a:gd name="connsiteY882" fmla="*/ 992981 h 6857998"/>
              <a:gd name="connsiteX883" fmla="*/ 3280040 w 3413125"/>
              <a:gd name="connsiteY883" fmla="*/ 994833 h 6857998"/>
              <a:gd name="connsiteX884" fmla="*/ 3280040 w 3413125"/>
              <a:gd name="connsiteY884" fmla="*/ 996156 h 6857998"/>
              <a:gd name="connsiteX885" fmla="*/ 3280040 w 3413125"/>
              <a:gd name="connsiteY885" fmla="*/ 997743 h 6857998"/>
              <a:gd name="connsiteX886" fmla="*/ 3279775 w 3413125"/>
              <a:gd name="connsiteY886" fmla="*/ 999331 h 6857998"/>
              <a:gd name="connsiteX887" fmla="*/ 3279246 w 3413125"/>
              <a:gd name="connsiteY887" fmla="*/ 1000654 h 6857998"/>
              <a:gd name="connsiteX888" fmla="*/ 3278452 w 3413125"/>
              <a:gd name="connsiteY888" fmla="*/ 1002506 h 6857998"/>
              <a:gd name="connsiteX889" fmla="*/ 3277658 w 3413125"/>
              <a:gd name="connsiteY889" fmla="*/ 1004093 h 6857998"/>
              <a:gd name="connsiteX890" fmla="*/ 3276336 w 3413125"/>
              <a:gd name="connsiteY890" fmla="*/ 1005416 h 6857998"/>
              <a:gd name="connsiteX891" fmla="*/ 3275013 w 3413125"/>
              <a:gd name="connsiteY891" fmla="*/ 1006739 h 6857998"/>
              <a:gd name="connsiteX892" fmla="*/ 3271573 w 3413125"/>
              <a:gd name="connsiteY892" fmla="*/ 1009649 h 6857998"/>
              <a:gd name="connsiteX893" fmla="*/ 3268927 w 3413125"/>
              <a:gd name="connsiteY893" fmla="*/ 1011502 h 6857998"/>
              <a:gd name="connsiteX894" fmla="*/ 3267075 w 3413125"/>
              <a:gd name="connsiteY894" fmla="*/ 1013089 h 6857998"/>
              <a:gd name="connsiteX895" fmla="*/ 3265752 w 3413125"/>
              <a:gd name="connsiteY895" fmla="*/ 1014941 h 6857998"/>
              <a:gd name="connsiteX896" fmla="*/ 3265223 w 3413125"/>
              <a:gd name="connsiteY896" fmla="*/ 1016793 h 6857998"/>
              <a:gd name="connsiteX897" fmla="*/ 3264429 w 3413125"/>
              <a:gd name="connsiteY897" fmla="*/ 1018116 h 6857998"/>
              <a:gd name="connsiteX898" fmla="*/ 3264429 w 3413125"/>
              <a:gd name="connsiteY898" fmla="*/ 1019968 h 6857998"/>
              <a:gd name="connsiteX899" fmla="*/ 3264694 w 3413125"/>
              <a:gd name="connsiteY899" fmla="*/ 1021820 h 6857998"/>
              <a:gd name="connsiteX900" fmla="*/ 3265488 w 3413125"/>
              <a:gd name="connsiteY900" fmla="*/ 1023672 h 6857998"/>
              <a:gd name="connsiteX901" fmla="*/ 3267075 w 3413125"/>
              <a:gd name="connsiteY901" fmla="*/ 1027112 h 6857998"/>
              <a:gd name="connsiteX902" fmla="*/ 3268927 w 3413125"/>
              <a:gd name="connsiteY902" fmla="*/ 1030816 h 6857998"/>
              <a:gd name="connsiteX903" fmla="*/ 3270515 w 3413125"/>
              <a:gd name="connsiteY903" fmla="*/ 1034256 h 6857998"/>
              <a:gd name="connsiteX904" fmla="*/ 3271044 w 3413125"/>
              <a:gd name="connsiteY904" fmla="*/ 1036108 h 6857998"/>
              <a:gd name="connsiteX905" fmla="*/ 3271573 w 3413125"/>
              <a:gd name="connsiteY905" fmla="*/ 1037431 h 6857998"/>
              <a:gd name="connsiteX906" fmla="*/ 3302529 w 3413125"/>
              <a:gd name="connsiteY906" fmla="*/ 1098550 h 6857998"/>
              <a:gd name="connsiteX907" fmla="*/ 3305175 w 3413125"/>
              <a:gd name="connsiteY907" fmla="*/ 1101460 h 6857998"/>
              <a:gd name="connsiteX908" fmla="*/ 3307556 w 3413125"/>
              <a:gd name="connsiteY908" fmla="*/ 1104106 h 6857998"/>
              <a:gd name="connsiteX909" fmla="*/ 3309938 w 3413125"/>
              <a:gd name="connsiteY909" fmla="*/ 1107016 h 6857998"/>
              <a:gd name="connsiteX910" fmla="*/ 3312054 w 3413125"/>
              <a:gd name="connsiteY910" fmla="*/ 1110191 h 6857998"/>
              <a:gd name="connsiteX911" fmla="*/ 3313906 w 3413125"/>
              <a:gd name="connsiteY911" fmla="*/ 1113366 h 6857998"/>
              <a:gd name="connsiteX912" fmla="*/ 3315229 w 3413125"/>
              <a:gd name="connsiteY912" fmla="*/ 1116541 h 6857998"/>
              <a:gd name="connsiteX913" fmla="*/ 3316817 w 3413125"/>
              <a:gd name="connsiteY913" fmla="*/ 1119716 h 6857998"/>
              <a:gd name="connsiteX914" fmla="*/ 3318404 w 3413125"/>
              <a:gd name="connsiteY914" fmla="*/ 1123156 h 6857998"/>
              <a:gd name="connsiteX915" fmla="*/ 3320256 w 3413125"/>
              <a:gd name="connsiteY915" fmla="*/ 1130035 h 6857998"/>
              <a:gd name="connsiteX916" fmla="*/ 3321844 w 3413125"/>
              <a:gd name="connsiteY916" fmla="*/ 1136914 h 6857998"/>
              <a:gd name="connsiteX917" fmla="*/ 3323167 w 3413125"/>
              <a:gd name="connsiteY917" fmla="*/ 1144322 h 6857998"/>
              <a:gd name="connsiteX918" fmla="*/ 3323696 w 3413125"/>
              <a:gd name="connsiteY918" fmla="*/ 1151731 h 6857998"/>
              <a:gd name="connsiteX919" fmla="*/ 3328988 w 3413125"/>
              <a:gd name="connsiteY919" fmla="*/ 1155171 h 6857998"/>
              <a:gd name="connsiteX920" fmla="*/ 3333750 w 3413125"/>
              <a:gd name="connsiteY920" fmla="*/ 1159404 h 6857998"/>
              <a:gd name="connsiteX921" fmla="*/ 3338248 w 3413125"/>
              <a:gd name="connsiteY921" fmla="*/ 1163637 h 6857998"/>
              <a:gd name="connsiteX922" fmla="*/ 3342217 w 3413125"/>
              <a:gd name="connsiteY922" fmla="*/ 1168135 h 6857998"/>
              <a:gd name="connsiteX923" fmla="*/ 3345656 w 3413125"/>
              <a:gd name="connsiteY923" fmla="*/ 1172633 h 6857998"/>
              <a:gd name="connsiteX924" fmla="*/ 3348831 w 3413125"/>
              <a:gd name="connsiteY924" fmla="*/ 1177660 h 6857998"/>
              <a:gd name="connsiteX925" fmla="*/ 3352006 w 3413125"/>
              <a:gd name="connsiteY925" fmla="*/ 1182687 h 6857998"/>
              <a:gd name="connsiteX926" fmla="*/ 3354652 w 3413125"/>
              <a:gd name="connsiteY926" fmla="*/ 1187714 h 6857998"/>
              <a:gd name="connsiteX927" fmla="*/ 3357033 w 3413125"/>
              <a:gd name="connsiteY927" fmla="*/ 1193006 h 6857998"/>
              <a:gd name="connsiteX928" fmla="*/ 3359415 w 3413125"/>
              <a:gd name="connsiteY928" fmla="*/ 1198297 h 6857998"/>
              <a:gd name="connsiteX929" fmla="*/ 3363383 w 3413125"/>
              <a:gd name="connsiteY929" fmla="*/ 1209410 h 6857998"/>
              <a:gd name="connsiteX930" fmla="*/ 3371586 w 3413125"/>
              <a:gd name="connsiteY930" fmla="*/ 1231900 h 6857998"/>
              <a:gd name="connsiteX931" fmla="*/ 3372379 w 3413125"/>
              <a:gd name="connsiteY931" fmla="*/ 1240102 h 6857998"/>
              <a:gd name="connsiteX932" fmla="*/ 3376613 w 3413125"/>
              <a:gd name="connsiteY932" fmla="*/ 1244599 h 6857998"/>
              <a:gd name="connsiteX933" fmla="*/ 3380846 w 3413125"/>
              <a:gd name="connsiteY933" fmla="*/ 1249627 h 6857998"/>
              <a:gd name="connsiteX934" fmla="*/ 3384815 w 3413125"/>
              <a:gd name="connsiteY934" fmla="*/ 1254654 h 6857998"/>
              <a:gd name="connsiteX935" fmla="*/ 3388519 w 3413125"/>
              <a:gd name="connsiteY935" fmla="*/ 1259681 h 6857998"/>
              <a:gd name="connsiteX936" fmla="*/ 3391694 w 3413125"/>
              <a:gd name="connsiteY936" fmla="*/ 1264973 h 6857998"/>
              <a:gd name="connsiteX937" fmla="*/ 3394869 w 3413125"/>
              <a:gd name="connsiteY937" fmla="*/ 1270529 h 6857998"/>
              <a:gd name="connsiteX938" fmla="*/ 3398044 w 3413125"/>
              <a:gd name="connsiteY938" fmla="*/ 1276350 h 6857998"/>
              <a:gd name="connsiteX939" fmla="*/ 3400690 w 3413125"/>
              <a:gd name="connsiteY939" fmla="*/ 1281906 h 6857998"/>
              <a:gd name="connsiteX940" fmla="*/ 3403071 w 3413125"/>
              <a:gd name="connsiteY940" fmla="*/ 1287462 h 6857998"/>
              <a:gd name="connsiteX941" fmla="*/ 3405188 w 3413125"/>
              <a:gd name="connsiteY941" fmla="*/ 1293547 h 6857998"/>
              <a:gd name="connsiteX942" fmla="*/ 3406775 w 3413125"/>
              <a:gd name="connsiteY942" fmla="*/ 1299368 h 6857998"/>
              <a:gd name="connsiteX943" fmla="*/ 3408627 w 3413125"/>
              <a:gd name="connsiteY943" fmla="*/ 1305454 h 6857998"/>
              <a:gd name="connsiteX944" fmla="*/ 3409950 w 3413125"/>
              <a:gd name="connsiteY944" fmla="*/ 1311539 h 6857998"/>
              <a:gd name="connsiteX945" fmla="*/ 3411008 w 3413125"/>
              <a:gd name="connsiteY945" fmla="*/ 1317625 h 6857998"/>
              <a:gd name="connsiteX946" fmla="*/ 3412067 w 3413125"/>
              <a:gd name="connsiteY946" fmla="*/ 1323974 h 6857998"/>
              <a:gd name="connsiteX947" fmla="*/ 3412596 w 3413125"/>
              <a:gd name="connsiteY947" fmla="*/ 1330060 h 6857998"/>
              <a:gd name="connsiteX948" fmla="*/ 3412861 w 3413125"/>
              <a:gd name="connsiteY948" fmla="*/ 1336146 h 6857998"/>
              <a:gd name="connsiteX949" fmla="*/ 3413125 w 3413125"/>
              <a:gd name="connsiteY949" fmla="*/ 1342231 h 6857998"/>
              <a:gd name="connsiteX950" fmla="*/ 3412861 w 3413125"/>
              <a:gd name="connsiteY950" fmla="*/ 1348581 h 6857998"/>
              <a:gd name="connsiteX951" fmla="*/ 3412596 w 3413125"/>
              <a:gd name="connsiteY951" fmla="*/ 1354402 h 6857998"/>
              <a:gd name="connsiteX952" fmla="*/ 3411538 w 3413125"/>
              <a:gd name="connsiteY952" fmla="*/ 1360752 h 6857998"/>
              <a:gd name="connsiteX953" fmla="*/ 3410744 w 3413125"/>
              <a:gd name="connsiteY953" fmla="*/ 1366573 h 6857998"/>
              <a:gd name="connsiteX954" fmla="*/ 3409686 w 3413125"/>
              <a:gd name="connsiteY954" fmla="*/ 1372658 h 6857998"/>
              <a:gd name="connsiteX955" fmla="*/ 3408098 w 3413125"/>
              <a:gd name="connsiteY955" fmla="*/ 1378479 h 6857998"/>
              <a:gd name="connsiteX956" fmla="*/ 3406246 w 3413125"/>
              <a:gd name="connsiteY956" fmla="*/ 1384300 h 6857998"/>
              <a:gd name="connsiteX957" fmla="*/ 3404129 w 3413125"/>
              <a:gd name="connsiteY957" fmla="*/ 1389856 h 6857998"/>
              <a:gd name="connsiteX958" fmla="*/ 3402013 w 3413125"/>
              <a:gd name="connsiteY958" fmla="*/ 1395412 h 6857998"/>
              <a:gd name="connsiteX959" fmla="*/ 3399367 w 3413125"/>
              <a:gd name="connsiteY959" fmla="*/ 1400968 h 6857998"/>
              <a:gd name="connsiteX960" fmla="*/ 3396721 w 3413125"/>
              <a:gd name="connsiteY960" fmla="*/ 1406260 h 6857998"/>
              <a:gd name="connsiteX961" fmla="*/ 3393546 w 3413125"/>
              <a:gd name="connsiteY961" fmla="*/ 1411552 h 6857998"/>
              <a:gd name="connsiteX962" fmla="*/ 3390106 w 3413125"/>
              <a:gd name="connsiteY962" fmla="*/ 1416579 h 6857998"/>
              <a:gd name="connsiteX963" fmla="*/ 3386667 w 3413125"/>
              <a:gd name="connsiteY963" fmla="*/ 1421341 h 6857998"/>
              <a:gd name="connsiteX964" fmla="*/ 3382698 w 3413125"/>
              <a:gd name="connsiteY964" fmla="*/ 1425839 h 6857998"/>
              <a:gd name="connsiteX965" fmla="*/ 3378994 w 3413125"/>
              <a:gd name="connsiteY965" fmla="*/ 1430337 h 6857998"/>
              <a:gd name="connsiteX966" fmla="*/ 3375290 w 3413125"/>
              <a:gd name="connsiteY966" fmla="*/ 1434570 h 6857998"/>
              <a:gd name="connsiteX967" fmla="*/ 3371586 w 3413125"/>
              <a:gd name="connsiteY967" fmla="*/ 1438010 h 6857998"/>
              <a:gd name="connsiteX968" fmla="*/ 3367881 w 3413125"/>
              <a:gd name="connsiteY968" fmla="*/ 1440921 h 6857998"/>
              <a:gd name="connsiteX969" fmla="*/ 3364442 w 3413125"/>
              <a:gd name="connsiteY969" fmla="*/ 1443566 h 6857998"/>
              <a:gd name="connsiteX970" fmla="*/ 3360473 w 3413125"/>
              <a:gd name="connsiteY970" fmla="*/ 1445418 h 6857998"/>
              <a:gd name="connsiteX971" fmla="*/ 3358621 w 3413125"/>
              <a:gd name="connsiteY971" fmla="*/ 1445948 h 6857998"/>
              <a:gd name="connsiteX972" fmla="*/ 3357033 w 3413125"/>
              <a:gd name="connsiteY972" fmla="*/ 1446741 h 6857998"/>
              <a:gd name="connsiteX973" fmla="*/ 3355181 w 3413125"/>
              <a:gd name="connsiteY973" fmla="*/ 1447006 h 6857998"/>
              <a:gd name="connsiteX974" fmla="*/ 3353065 w 3413125"/>
              <a:gd name="connsiteY974" fmla="*/ 1447006 h 6857998"/>
              <a:gd name="connsiteX975" fmla="*/ 3351213 w 3413125"/>
              <a:gd name="connsiteY975" fmla="*/ 1447006 h 6857998"/>
              <a:gd name="connsiteX976" fmla="*/ 3349625 w 3413125"/>
              <a:gd name="connsiteY976" fmla="*/ 1446741 h 6857998"/>
              <a:gd name="connsiteX977" fmla="*/ 3347773 w 3413125"/>
              <a:gd name="connsiteY977" fmla="*/ 1445948 h 6857998"/>
              <a:gd name="connsiteX978" fmla="*/ 3345921 w 3413125"/>
              <a:gd name="connsiteY978" fmla="*/ 1445154 h 6857998"/>
              <a:gd name="connsiteX979" fmla="*/ 3343804 w 3413125"/>
              <a:gd name="connsiteY979" fmla="*/ 1443831 h 6857998"/>
              <a:gd name="connsiteX980" fmla="*/ 3342217 w 3413125"/>
              <a:gd name="connsiteY980" fmla="*/ 1442772 h 6857998"/>
              <a:gd name="connsiteX981" fmla="*/ 3340365 w 3413125"/>
              <a:gd name="connsiteY981" fmla="*/ 1440921 h 6857998"/>
              <a:gd name="connsiteX982" fmla="*/ 3338513 w 3413125"/>
              <a:gd name="connsiteY982" fmla="*/ 1439333 h 6857998"/>
              <a:gd name="connsiteX983" fmla="*/ 3336396 w 3413125"/>
              <a:gd name="connsiteY983" fmla="*/ 1437216 h 6857998"/>
              <a:gd name="connsiteX984" fmla="*/ 3334544 w 3413125"/>
              <a:gd name="connsiteY984" fmla="*/ 1434570 h 6857998"/>
              <a:gd name="connsiteX985" fmla="*/ 3331104 w 3413125"/>
              <a:gd name="connsiteY985" fmla="*/ 1428750 h 6857998"/>
              <a:gd name="connsiteX986" fmla="*/ 3327136 w 3413125"/>
              <a:gd name="connsiteY986" fmla="*/ 1421606 h 6857998"/>
              <a:gd name="connsiteX987" fmla="*/ 3323431 w 3413125"/>
              <a:gd name="connsiteY987" fmla="*/ 1424252 h 6857998"/>
              <a:gd name="connsiteX988" fmla="*/ 3319727 w 3413125"/>
              <a:gd name="connsiteY988" fmla="*/ 1426104 h 6857998"/>
              <a:gd name="connsiteX989" fmla="*/ 3316288 w 3413125"/>
              <a:gd name="connsiteY989" fmla="*/ 1427691 h 6857998"/>
              <a:gd name="connsiteX990" fmla="*/ 3313377 w 3413125"/>
              <a:gd name="connsiteY990" fmla="*/ 1428220 h 6857998"/>
              <a:gd name="connsiteX991" fmla="*/ 3310202 w 3413125"/>
              <a:gd name="connsiteY991" fmla="*/ 1428485 h 6857998"/>
              <a:gd name="connsiteX992" fmla="*/ 3307556 w 3413125"/>
              <a:gd name="connsiteY992" fmla="*/ 1428220 h 6857998"/>
              <a:gd name="connsiteX993" fmla="*/ 3305175 w 3413125"/>
              <a:gd name="connsiteY993" fmla="*/ 1427427 h 6857998"/>
              <a:gd name="connsiteX994" fmla="*/ 3302794 w 3413125"/>
              <a:gd name="connsiteY994" fmla="*/ 1426104 h 6857998"/>
              <a:gd name="connsiteX995" fmla="*/ 3300677 w 3413125"/>
              <a:gd name="connsiteY995" fmla="*/ 1424516 h 6857998"/>
              <a:gd name="connsiteX996" fmla="*/ 3299090 w 3413125"/>
              <a:gd name="connsiteY996" fmla="*/ 1422664 h 6857998"/>
              <a:gd name="connsiteX997" fmla="*/ 3297238 w 3413125"/>
              <a:gd name="connsiteY997" fmla="*/ 1420547 h 6857998"/>
              <a:gd name="connsiteX998" fmla="*/ 3295386 w 3413125"/>
              <a:gd name="connsiteY998" fmla="*/ 1417902 h 6857998"/>
              <a:gd name="connsiteX999" fmla="*/ 3294063 w 3413125"/>
              <a:gd name="connsiteY999" fmla="*/ 1414727 h 6857998"/>
              <a:gd name="connsiteX1000" fmla="*/ 3292475 w 3413125"/>
              <a:gd name="connsiteY1000" fmla="*/ 1411816 h 6857998"/>
              <a:gd name="connsiteX1001" fmla="*/ 3289565 w 3413125"/>
              <a:gd name="connsiteY1001" fmla="*/ 1405202 h 6857998"/>
              <a:gd name="connsiteX1002" fmla="*/ 3287977 w 3413125"/>
              <a:gd name="connsiteY1002" fmla="*/ 1405995 h 6857998"/>
              <a:gd name="connsiteX1003" fmla="*/ 3286390 w 3413125"/>
              <a:gd name="connsiteY1003" fmla="*/ 1406525 h 6857998"/>
              <a:gd name="connsiteX1004" fmla="*/ 3285067 w 3413125"/>
              <a:gd name="connsiteY1004" fmla="*/ 1407583 h 6857998"/>
              <a:gd name="connsiteX1005" fmla="*/ 3283744 w 3413125"/>
              <a:gd name="connsiteY1005" fmla="*/ 1408906 h 6857998"/>
              <a:gd name="connsiteX1006" fmla="*/ 3281098 w 3413125"/>
              <a:gd name="connsiteY1006" fmla="*/ 1411552 h 6857998"/>
              <a:gd name="connsiteX1007" fmla="*/ 3278717 w 3413125"/>
              <a:gd name="connsiteY1007" fmla="*/ 1414197 h 6857998"/>
              <a:gd name="connsiteX1008" fmla="*/ 3277658 w 3413125"/>
              <a:gd name="connsiteY1008" fmla="*/ 1415521 h 6857998"/>
              <a:gd name="connsiteX1009" fmla="*/ 3276336 w 3413125"/>
              <a:gd name="connsiteY1009" fmla="*/ 1416314 h 6857998"/>
              <a:gd name="connsiteX1010" fmla="*/ 3275013 w 3413125"/>
              <a:gd name="connsiteY1010" fmla="*/ 1417108 h 6857998"/>
              <a:gd name="connsiteX1011" fmla="*/ 3273425 w 3413125"/>
              <a:gd name="connsiteY1011" fmla="*/ 1417902 h 6857998"/>
              <a:gd name="connsiteX1012" fmla="*/ 3271838 w 3413125"/>
              <a:gd name="connsiteY1012" fmla="*/ 1417902 h 6857998"/>
              <a:gd name="connsiteX1013" fmla="*/ 3270250 w 3413125"/>
              <a:gd name="connsiteY1013" fmla="*/ 1417902 h 6857998"/>
              <a:gd name="connsiteX1014" fmla="*/ 3268133 w 3413125"/>
              <a:gd name="connsiteY1014" fmla="*/ 1416843 h 6857998"/>
              <a:gd name="connsiteX1015" fmla="*/ 3266017 w 3413125"/>
              <a:gd name="connsiteY1015" fmla="*/ 1415785 h 6857998"/>
              <a:gd name="connsiteX1016" fmla="*/ 3265752 w 3413125"/>
              <a:gd name="connsiteY1016" fmla="*/ 1415521 h 6857998"/>
              <a:gd name="connsiteX1017" fmla="*/ 3265752 w 3413125"/>
              <a:gd name="connsiteY1017" fmla="*/ 1414727 h 6857998"/>
              <a:gd name="connsiteX1018" fmla="*/ 3265752 w 3413125"/>
              <a:gd name="connsiteY1018" fmla="*/ 1413139 h 6857998"/>
              <a:gd name="connsiteX1019" fmla="*/ 3266281 w 3413125"/>
              <a:gd name="connsiteY1019" fmla="*/ 1411023 h 6857998"/>
              <a:gd name="connsiteX1020" fmla="*/ 3267075 w 3413125"/>
              <a:gd name="connsiteY1020" fmla="*/ 1408377 h 6857998"/>
              <a:gd name="connsiteX1021" fmla="*/ 3269192 w 3413125"/>
              <a:gd name="connsiteY1021" fmla="*/ 1402291 h 6857998"/>
              <a:gd name="connsiteX1022" fmla="*/ 3271044 w 3413125"/>
              <a:gd name="connsiteY1022" fmla="*/ 1397000 h 6857998"/>
              <a:gd name="connsiteX1023" fmla="*/ 3262842 w 3413125"/>
              <a:gd name="connsiteY1023" fmla="*/ 1389062 h 6857998"/>
              <a:gd name="connsiteX1024" fmla="*/ 3261254 w 3413125"/>
              <a:gd name="connsiteY1024" fmla="*/ 1389327 h 6857998"/>
              <a:gd name="connsiteX1025" fmla="*/ 3259667 w 3413125"/>
              <a:gd name="connsiteY1025" fmla="*/ 1389062 h 6857998"/>
              <a:gd name="connsiteX1026" fmla="*/ 3258079 w 3413125"/>
              <a:gd name="connsiteY1026" fmla="*/ 1388268 h 6857998"/>
              <a:gd name="connsiteX1027" fmla="*/ 3256227 w 3413125"/>
              <a:gd name="connsiteY1027" fmla="*/ 1387474 h 6857998"/>
              <a:gd name="connsiteX1028" fmla="*/ 3252523 w 3413125"/>
              <a:gd name="connsiteY1028" fmla="*/ 1384829 h 6857998"/>
              <a:gd name="connsiteX1029" fmla="*/ 3249083 w 3413125"/>
              <a:gd name="connsiteY1029" fmla="*/ 1382183 h 6857998"/>
              <a:gd name="connsiteX1030" fmla="*/ 3246438 w 3413125"/>
              <a:gd name="connsiteY1030" fmla="*/ 1380066 h 6857998"/>
              <a:gd name="connsiteX1031" fmla="*/ 3245115 w 3413125"/>
              <a:gd name="connsiteY1031" fmla="*/ 1379537 h 6857998"/>
              <a:gd name="connsiteX1032" fmla="*/ 3244321 w 3413125"/>
              <a:gd name="connsiteY1032" fmla="*/ 1379272 h 6857998"/>
              <a:gd name="connsiteX1033" fmla="*/ 3243792 w 3413125"/>
              <a:gd name="connsiteY1033" fmla="*/ 1379802 h 6857998"/>
              <a:gd name="connsiteX1034" fmla="*/ 3243792 w 3413125"/>
              <a:gd name="connsiteY1034" fmla="*/ 1380596 h 6857998"/>
              <a:gd name="connsiteX1035" fmla="*/ 3243792 w 3413125"/>
              <a:gd name="connsiteY1035" fmla="*/ 1382712 h 6857998"/>
              <a:gd name="connsiteX1036" fmla="*/ 3244321 w 3413125"/>
              <a:gd name="connsiteY1036" fmla="*/ 1385358 h 6857998"/>
              <a:gd name="connsiteX1037" fmla="*/ 3244850 w 3413125"/>
              <a:gd name="connsiteY1037" fmla="*/ 1389327 h 6857998"/>
              <a:gd name="connsiteX1038" fmla="*/ 3244850 w 3413125"/>
              <a:gd name="connsiteY1038" fmla="*/ 1392766 h 6857998"/>
              <a:gd name="connsiteX1039" fmla="*/ 3244321 w 3413125"/>
              <a:gd name="connsiteY1039" fmla="*/ 1396206 h 6857998"/>
              <a:gd name="connsiteX1040" fmla="*/ 3242998 w 3413125"/>
              <a:gd name="connsiteY1040" fmla="*/ 1398852 h 6857998"/>
              <a:gd name="connsiteX1041" fmla="*/ 3241940 w 3413125"/>
              <a:gd name="connsiteY1041" fmla="*/ 1401233 h 6857998"/>
              <a:gd name="connsiteX1042" fmla="*/ 3240088 w 3413125"/>
              <a:gd name="connsiteY1042" fmla="*/ 1403614 h 6857998"/>
              <a:gd name="connsiteX1043" fmla="*/ 3238236 w 3413125"/>
              <a:gd name="connsiteY1043" fmla="*/ 1405731 h 6857998"/>
              <a:gd name="connsiteX1044" fmla="*/ 3236648 w 3413125"/>
              <a:gd name="connsiteY1044" fmla="*/ 1407583 h 6857998"/>
              <a:gd name="connsiteX1045" fmla="*/ 3232679 w 3413125"/>
              <a:gd name="connsiteY1045" fmla="*/ 1411287 h 6857998"/>
              <a:gd name="connsiteX1046" fmla="*/ 3230827 w 3413125"/>
              <a:gd name="connsiteY1046" fmla="*/ 1413404 h 6857998"/>
              <a:gd name="connsiteX1047" fmla="*/ 3229769 w 3413125"/>
              <a:gd name="connsiteY1047" fmla="*/ 1415256 h 6857998"/>
              <a:gd name="connsiteX1048" fmla="*/ 3228446 w 3413125"/>
              <a:gd name="connsiteY1048" fmla="*/ 1417372 h 6857998"/>
              <a:gd name="connsiteX1049" fmla="*/ 3227917 w 3413125"/>
              <a:gd name="connsiteY1049" fmla="*/ 1419489 h 6857998"/>
              <a:gd name="connsiteX1050" fmla="*/ 3227917 w 3413125"/>
              <a:gd name="connsiteY1050" fmla="*/ 1422135 h 6857998"/>
              <a:gd name="connsiteX1051" fmla="*/ 3228446 w 3413125"/>
              <a:gd name="connsiteY1051" fmla="*/ 1425045 h 6857998"/>
              <a:gd name="connsiteX1052" fmla="*/ 3234796 w 3413125"/>
              <a:gd name="connsiteY1052" fmla="*/ 1438539 h 6857998"/>
              <a:gd name="connsiteX1053" fmla="*/ 3236648 w 3413125"/>
              <a:gd name="connsiteY1053" fmla="*/ 1439862 h 6857998"/>
              <a:gd name="connsiteX1054" fmla="*/ 3237971 w 3413125"/>
              <a:gd name="connsiteY1054" fmla="*/ 1440921 h 6857998"/>
              <a:gd name="connsiteX1055" fmla="*/ 3241411 w 3413125"/>
              <a:gd name="connsiteY1055" fmla="*/ 1443831 h 6857998"/>
              <a:gd name="connsiteX1056" fmla="*/ 3244321 w 3413125"/>
              <a:gd name="connsiteY1056" fmla="*/ 1447270 h 6857998"/>
              <a:gd name="connsiteX1057" fmla="*/ 3247231 w 3413125"/>
              <a:gd name="connsiteY1057" fmla="*/ 1450181 h 6857998"/>
              <a:gd name="connsiteX1058" fmla="*/ 3249083 w 3413125"/>
              <a:gd name="connsiteY1058" fmla="*/ 1451504 h 6857998"/>
              <a:gd name="connsiteX1059" fmla="*/ 3250671 w 3413125"/>
              <a:gd name="connsiteY1059" fmla="*/ 1452297 h 6857998"/>
              <a:gd name="connsiteX1060" fmla="*/ 3252523 w 3413125"/>
              <a:gd name="connsiteY1060" fmla="*/ 1453091 h 6857998"/>
              <a:gd name="connsiteX1061" fmla="*/ 3254375 w 3413125"/>
              <a:gd name="connsiteY1061" fmla="*/ 1453356 h 6857998"/>
              <a:gd name="connsiteX1062" fmla="*/ 3256756 w 3413125"/>
              <a:gd name="connsiteY1062" fmla="*/ 1453885 h 6857998"/>
              <a:gd name="connsiteX1063" fmla="*/ 3258873 w 3413125"/>
              <a:gd name="connsiteY1063" fmla="*/ 1453356 h 6857998"/>
              <a:gd name="connsiteX1064" fmla="*/ 3261519 w 3413125"/>
              <a:gd name="connsiteY1064" fmla="*/ 1452562 h 6857998"/>
              <a:gd name="connsiteX1065" fmla="*/ 3264165 w 3413125"/>
              <a:gd name="connsiteY1065" fmla="*/ 1451504 h 6857998"/>
              <a:gd name="connsiteX1066" fmla="*/ 3267604 w 3413125"/>
              <a:gd name="connsiteY1066" fmla="*/ 1446212 h 6857998"/>
              <a:gd name="connsiteX1067" fmla="*/ 3270779 w 3413125"/>
              <a:gd name="connsiteY1067" fmla="*/ 1441714 h 6857998"/>
              <a:gd name="connsiteX1068" fmla="*/ 3272367 w 3413125"/>
              <a:gd name="connsiteY1068" fmla="*/ 1439597 h 6857998"/>
              <a:gd name="connsiteX1069" fmla="*/ 3273954 w 3413125"/>
              <a:gd name="connsiteY1069" fmla="*/ 1438010 h 6857998"/>
              <a:gd name="connsiteX1070" fmla="*/ 3275542 w 3413125"/>
              <a:gd name="connsiteY1070" fmla="*/ 1436422 h 6857998"/>
              <a:gd name="connsiteX1071" fmla="*/ 3277394 w 3413125"/>
              <a:gd name="connsiteY1071" fmla="*/ 1435629 h 6857998"/>
              <a:gd name="connsiteX1072" fmla="*/ 3278981 w 3413125"/>
              <a:gd name="connsiteY1072" fmla="*/ 1435100 h 6857998"/>
              <a:gd name="connsiteX1073" fmla="*/ 3280569 w 3413125"/>
              <a:gd name="connsiteY1073" fmla="*/ 1435100 h 6857998"/>
              <a:gd name="connsiteX1074" fmla="*/ 3282421 w 3413125"/>
              <a:gd name="connsiteY1074" fmla="*/ 1435893 h 6857998"/>
              <a:gd name="connsiteX1075" fmla="*/ 3284008 w 3413125"/>
              <a:gd name="connsiteY1075" fmla="*/ 1437216 h 6857998"/>
              <a:gd name="connsiteX1076" fmla="*/ 3285861 w 3413125"/>
              <a:gd name="connsiteY1076" fmla="*/ 1439333 h 6857998"/>
              <a:gd name="connsiteX1077" fmla="*/ 3287713 w 3413125"/>
              <a:gd name="connsiteY1077" fmla="*/ 1442243 h 6857998"/>
              <a:gd name="connsiteX1078" fmla="*/ 3289565 w 3413125"/>
              <a:gd name="connsiteY1078" fmla="*/ 1445948 h 6857998"/>
              <a:gd name="connsiteX1079" fmla="*/ 3291152 w 3413125"/>
              <a:gd name="connsiteY1079" fmla="*/ 1450710 h 6857998"/>
              <a:gd name="connsiteX1080" fmla="*/ 3293004 w 3413125"/>
              <a:gd name="connsiteY1080" fmla="*/ 1452033 h 6857998"/>
              <a:gd name="connsiteX1081" fmla="*/ 3294856 w 3413125"/>
              <a:gd name="connsiteY1081" fmla="*/ 1452297 h 6857998"/>
              <a:gd name="connsiteX1082" fmla="*/ 3296708 w 3413125"/>
              <a:gd name="connsiteY1082" fmla="*/ 1452297 h 6857998"/>
              <a:gd name="connsiteX1083" fmla="*/ 3298296 w 3413125"/>
              <a:gd name="connsiteY1083" fmla="*/ 1451504 h 6857998"/>
              <a:gd name="connsiteX1084" fmla="*/ 3302794 w 3413125"/>
              <a:gd name="connsiteY1084" fmla="*/ 1450710 h 6857998"/>
              <a:gd name="connsiteX1085" fmla="*/ 3306763 w 3413125"/>
              <a:gd name="connsiteY1085" fmla="*/ 1450975 h 6857998"/>
              <a:gd name="connsiteX1086" fmla="*/ 3308086 w 3413125"/>
              <a:gd name="connsiteY1086" fmla="*/ 1451504 h 6857998"/>
              <a:gd name="connsiteX1087" fmla="*/ 3309938 w 3413125"/>
              <a:gd name="connsiteY1087" fmla="*/ 1452033 h 6857998"/>
              <a:gd name="connsiteX1088" fmla="*/ 3311525 w 3413125"/>
              <a:gd name="connsiteY1088" fmla="*/ 1452562 h 6857998"/>
              <a:gd name="connsiteX1089" fmla="*/ 3312848 w 3413125"/>
              <a:gd name="connsiteY1089" fmla="*/ 1453356 h 6857998"/>
              <a:gd name="connsiteX1090" fmla="*/ 3314171 w 3413125"/>
              <a:gd name="connsiteY1090" fmla="*/ 1454414 h 6857998"/>
              <a:gd name="connsiteX1091" fmla="*/ 3314965 w 3413125"/>
              <a:gd name="connsiteY1091" fmla="*/ 1455472 h 6857998"/>
              <a:gd name="connsiteX1092" fmla="*/ 3316288 w 3413125"/>
              <a:gd name="connsiteY1092" fmla="*/ 1457060 h 6857998"/>
              <a:gd name="connsiteX1093" fmla="*/ 3317081 w 3413125"/>
              <a:gd name="connsiteY1093" fmla="*/ 1458647 h 6857998"/>
              <a:gd name="connsiteX1094" fmla="*/ 3317611 w 3413125"/>
              <a:gd name="connsiteY1094" fmla="*/ 1460235 h 6857998"/>
              <a:gd name="connsiteX1095" fmla="*/ 3318404 w 3413125"/>
              <a:gd name="connsiteY1095" fmla="*/ 1462087 h 6857998"/>
              <a:gd name="connsiteX1096" fmla="*/ 3318933 w 3413125"/>
              <a:gd name="connsiteY1096" fmla="*/ 1466585 h 6857998"/>
              <a:gd name="connsiteX1097" fmla="*/ 3318933 w 3413125"/>
              <a:gd name="connsiteY1097" fmla="*/ 1470818 h 6857998"/>
              <a:gd name="connsiteX1098" fmla="*/ 3318404 w 3413125"/>
              <a:gd name="connsiteY1098" fmla="*/ 1474522 h 6857998"/>
              <a:gd name="connsiteX1099" fmla="*/ 3318140 w 3413125"/>
              <a:gd name="connsiteY1099" fmla="*/ 1476375 h 6857998"/>
              <a:gd name="connsiteX1100" fmla="*/ 3317081 w 3413125"/>
              <a:gd name="connsiteY1100" fmla="*/ 1477962 h 6857998"/>
              <a:gd name="connsiteX1101" fmla="*/ 3316552 w 3413125"/>
              <a:gd name="connsiteY1101" fmla="*/ 1479285 h 6857998"/>
              <a:gd name="connsiteX1102" fmla="*/ 3315758 w 3413125"/>
              <a:gd name="connsiteY1102" fmla="*/ 1480872 h 6857998"/>
              <a:gd name="connsiteX1103" fmla="*/ 3314436 w 3413125"/>
              <a:gd name="connsiteY1103" fmla="*/ 1481931 h 6857998"/>
              <a:gd name="connsiteX1104" fmla="*/ 3312848 w 3413125"/>
              <a:gd name="connsiteY1104" fmla="*/ 1482989 h 6857998"/>
              <a:gd name="connsiteX1105" fmla="*/ 3311790 w 3413125"/>
              <a:gd name="connsiteY1105" fmla="*/ 1483783 h 6857998"/>
              <a:gd name="connsiteX1106" fmla="*/ 3309938 w 3413125"/>
              <a:gd name="connsiteY1106" fmla="*/ 1484577 h 6857998"/>
              <a:gd name="connsiteX1107" fmla="*/ 3308086 w 3413125"/>
              <a:gd name="connsiteY1107" fmla="*/ 1485370 h 6857998"/>
              <a:gd name="connsiteX1108" fmla="*/ 3306498 w 3413125"/>
              <a:gd name="connsiteY1108" fmla="*/ 1485900 h 6857998"/>
              <a:gd name="connsiteX1109" fmla="*/ 3302000 w 3413125"/>
              <a:gd name="connsiteY1109" fmla="*/ 1486429 h 6857998"/>
              <a:gd name="connsiteX1110" fmla="*/ 3294327 w 3413125"/>
              <a:gd name="connsiteY1110" fmla="*/ 1489339 h 6857998"/>
              <a:gd name="connsiteX1111" fmla="*/ 3286390 w 3413125"/>
              <a:gd name="connsiteY1111" fmla="*/ 1492250 h 6857998"/>
              <a:gd name="connsiteX1112" fmla="*/ 3278717 w 3413125"/>
              <a:gd name="connsiteY1112" fmla="*/ 1494631 h 6857998"/>
              <a:gd name="connsiteX1113" fmla="*/ 3270779 w 3413125"/>
              <a:gd name="connsiteY1113" fmla="*/ 1496483 h 6857998"/>
              <a:gd name="connsiteX1114" fmla="*/ 3263106 w 3413125"/>
              <a:gd name="connsiteY1114" fmla="*/ 1498335 h 6857998"/>
              <a:gd name="connsiteX1115" fmla="*/ 3255169 w 3413125"/>
              <a:gd name="connsiteY1115" fmla="*/ 1499922 h 6857998"/>
              <a:gd name="connsiteX1116" fmla="*/ 3247231 w 3413125"/>
              <a:gd name="connsiteY1116" fmla="*/ 1500716 h 6857998"/>
              <a:gd name="connsiteX1117" fmla="*/ 3239558 w 3413125"/>
              <a:gd name="connsiteY1117" fmla="*/ 1501245 h 6857998"/>
              <a:gd name="connsiteX1118" fmla="*/ 3231621 w 3413125"/>
              <a:gd name="connsiteY1118" fmla="*/ 1501510 h 6857998"/>
              <a:gd name="connsiteX1119" fmla="*/ 3223683 w 3413125"/>
              <a:gd name="connsiteY1119" fmla="*/ 1501245 h 6857998"/>
              <a:gd name="connsiteX1120" fmla="*/ 3215746 w 3413125"/>
              <a:gd name="connsiteY1120" fmla="*/ 1500716 h 6857998"/>
              <a:gd name="connsiteX1121" fmla="*/ 3207808 w 3413125"/>
              <a:gd name="connsiteY1121" fmla="*/ 1499922 h 6857998"/>
              <a:gd name="connsiteX1122" fmla="*/ 3200136 w 3413125"/>
              <a:gd name="connsiteY1122" fmla="*/ 1498335 h 6857998"/>
              <a:gd name="connsiteX1123" fmla="*/ 3191933 w 3413125"/>
              <a:gd name="connsiteY1123" fmla="*/ 1496483 h 6857998"/>
              <a:gd name="connsiteX1124" fmla="*/ 3183996 w 3413125"/>
              <a:gd name="connsiteY1124" fmla="*/ 1494102 h 6857998"/>
              <a:gd name="connsiteX1125" fmla="*/ 3176058 w 3413125"/>
              <a:gd name="connsiteY1125" fmla="*/ 1491191 h 6857998"/>
              <a:gd name="connsiteX1126" fmla="*/ 3171561 w 3413125"/>
              <a:gd name="connsiteY1126" fmla="*/ 1489339 h 6857998"/>
              <a:gd name="connsiteX1127" fmla="*/ 3167063 w 3413125"/>
              <a:gd name="connsiteY1127" fmla="*/ 1487487 h 6857998"/>
              <a:gd name="connsiteX1128" fmla="*/ 3162829 w 3413125"/>
              <a:gd name="connsiteY1128" fmla="*/ 1485370 h 6857998"/>
              <a:gd name="connsiteX1129" fmla="*/ 3158861 w 3413125"/>
              <a:gd name="connsiteY1129" fmla="*/ 1483254 h 6857998"/>
              <a:gd name="connsiteX1130" fmla="*/ 3155421 w 3413125"/>
              <a:gd name="connsiteY1130" fmla="*/ 1480872 h 6857998"/>
              <a:gd name="connsiteX1131" fmla="*/ 3152511 w 3413125"/>
              <a:gd name="connsiteY1131" fmla="*/ 1478227 h 6857998"/>
              <a:gd name="connsiteX1132" fmla="*/ 3149865 w 3413125"/>
              <a:gd name="connsiteY1132" fmla="*/ 1475581 h 6857998"/>
              <a:gd name="connsiteX1133" fmla="*/ 3147748 w 3413125"/>
              <a:gd name="connsiteY1133" fmla="*/ 1472406 h 6857998"/>
              <a:gd name="connsiteX1134" fmla="*/ 3146161 w 3413125"/>
              <a:gd name="connsiteY1134" fmla="*/ 1469231 h 6857998"/>
              <a:gd name="connsiteX1135" fmla="*/ 3145367 w 3413125"/>
              <a:gd name="connsiteY1135" fmla="*/ 1465791 h 6857998"/>
              <a:gd name="connsiteX1136" fmla="*/ 3145102 w 3413125"/>
              <a:gd name="connsiteY1136" fmla="*/ 1463939 h 6857998"/>
              <a:gd name="connsiteX1137" fmla="*/ 3145102 w 3413125"/>
              <a:gd name="connsiteY1137" fmla="*/ 1461822 h 6857998"/>
              <a:gd name="connsiteX1138" fmla="*/ 3145102 w 3413125"/>
              <a:gd name="connsiteY1138" fmla="*/ 1459971 h 6857998"/>
              <a:gd name="connsiteX1139" fmla="*/ 3145367 w 3413125"/>
              <a:gd name="connsiteY1139" fmla="*/ 1457854 h 6857998"/>
              <a:gd name="connsiteX1140" fmla="*/ 3146690 w 3413125"/>
              <a:gd name="connsiteY1140" fmla="*/ 1453356 h 6857998"/>
              <a:gd name="connsiteX1141" fmla="*/ 3148542 w 3413125"/>
              <a:gd name="connsiteY1141" fmla="*/ 1449123 h 6857998"/>
              <a:gd name="connsiteX1142" fmla="*/ 3151452 w 3413125"/>
              <a:gd name="connsiteY1142" fmla="*/ 1443831 h 6857998"/>
              <a:gd name="connsiteX1143" fmla="*/ 3155421 w 3413125"/>
              <a:gd name="connsiteY1143" fmla="*/ 1438539 h 6857998"/>
              <a:gd name="connsiteX1144" fmla="*/ 3157273 w 3413125"/>
              <a:gd name="connsiteY1144" fmla="*/ 1434041 h 6857998"/>
              <a:gd name="connsiteX1145" fmla="*/ 3158861 w 3413125"/>
              <a:gd name="connsiteY1145" fmla="*/ 1430602 h 6857998"/>
              <a:gd name="connsiteX1146" fmla="*/ 3159919 w 3413125"/>
              <a:gd name="connsiteY1146" fmla="*/ 1429279 h 6857998"/>
              <a:gd name="connsiteX1147" fmla="*/ 3160977 w 3413125"/>
              <a:gd name="connsiteY1147" fmla="*/ 1428220 h 6857998"/>
              <a:gd name="connsiteX1148" fmla="*/ 3162036 w 3413125"/>
              <a:gd name="connsiteY1148" fmla="*/ 1427427 h 6857998"/>
              <a:gd name="connsiteX1149" fmla="*/ 3163094 w 3413125"/>
              <a:gd name="connsiteY1149" fmla="*/ 1426368 h 6857998"/>
              <a:gd name="connsiteX1150" fmla="*/ 3164417 w 3413125"/>
              <a:gd name="connsiteY1150" fmla="*/ 1426104 h 6857998"/>
              <a:gd name="connsiteX1151" fmla="*/ 3165475 w 3413125"/>
              <a:gd name="connsiteY1151" fmla="*/ 1425839 h 6857998"/>
              <a:gd name="connsiteX1152" fmla="*/ 3167856 w 3413125"/>
              <a:gd name="connsiteY1152" fmla="*/ 1425574 h 6857998"/>
              <a:gd name="connsiteX1153" fmla="*/ 3170502 w 3413125"/>
              <a:gd name="connsiteY1153" fmla="*/ 1426104 h 6857998"/>
              <a:gd name="connsiteX1154" fmla="*/ 3173148 w 3413125"/>
              <a:gd name="connsiteY1154" fmla="*/ 1426633 h 6857998"/>
              <a:gd name="connsiteX1155" fmla="*/ 3176058 w 3413125"/>
              <a:gd name="connsiteY1155" fmla="*/ 1427956 h 6857998"/>
              <a:gd name="connsiteX1156" fmla="*/ 3178704 w 3413125"/>
              <a:gd name="connsiteY1156" fmla="*/ 1429279 h 6857998"/>
              <a:gd name="connsiteX1157" fmla="*/ 3184261 w 3413125"/>
              <a:gd name="connsiteY1157" fmla="*/ 1432454 h 6857998"/>
              <a:gd name="connsiteX1158" fmla="*/ 3186906 w 3413125"/>
              <a:gd name="connsiteY1158" fmla="*/ 1433512 h 6857998"/>
              <a:gd name="connsiteX1159" fmla="*/ 3189552 w 3413125"/>
              <a:gd name="connsiteY1159" fmla="*/ 1434570 h 6857998"/>
              <a:gd name="connsiteX1160" fmla="*/ 3192198 w 3413125"/>
              <a:gd name="connsiteY1160" fmla="*/ 1435364 h 6857998"/>
              <a:gd name="connsiteX1161" fmla="*/ 3194844 w 3413125"/>
              <a:gd name="connsiteY1161" fmla="*/ 1435364 h 6857998"/>
              <a:gd name="connsiteX1162" fmla="*/ 3194050 w 3413125"/>
              <a:gd name="connsiteY1162" fmla="*/ 1432718 h 6857998"/>
              <a:gd name="connsiteX1163" fmla="*/ 3193256 w 3413125"/>
              <a:gd name="connsiteY1163" fmla="*/ 1430337 h 6857998"/>
              <a:gd name="connsiteX1164" fmla="*/ 3192198 w 3413125"/>
              <a:gd name="connsiteY1164" fmla="*/ 1428220 h 6857998"/>
              <a:gd name="connsiteX1165" fmla="*/ 3191140 w 3413125"/>
              <a:gd name="connsiteY1165" fmla="*/ 1426104 h 6857998"/>
              <a:gd name="connsiteX1166" fmla="*/ 3189817 w 3413125"/>
              <a:gd name="connsiteY1166" fmla="*/ 1423987 h 6857998"/>
              <a:gd name="connsiteX1167" fmla="*/ 3188494 w 3413125"/>
              <a:gd name="connsiteY1167" fmla="*/ 1422664 h 6857998"/>
              <a:gd name="connsiteX1168" fmla="*/ 3185319 w 3413125"/>
              <a:gd name="connsiteY1168" fmla="*/ 1419225 h 6857998"/>
              <a:gd name="connsiteX1169" fmla="*/ 3181879 w 3413125"/>
              <a:gd name="connsiteY1169" fmla="*/ 1416843 h 6857998"/>
              <a:gd name="connsiteX1170" fmla="*/ 3178440 w 3413125"/>
              <a:gd name="connsiteY1170" fmla="*/ 1414462 h 6857998"/>
              <a:gd name="connsiteX1171" fmla="*/ 3174471 w 3413125"/>
              <a:gd name="connsiteY1171" fmla="*/ 1412875 h 6857998"/>
              <a:gd name="connsiteX1172" fmla="*/ 3170502 w 3413125"/>
              <a:gd name="connsiteY1172" fmla="*/ 1411023 h 6857998"/>
              <a:gd name="connsiteX1173" fmla="*/ 3162829 w 3413125"/>
              <a:gd name="connsiteY1173" fmla="*/ 1407318 h 6857998"/>
              <a:gd name="connsiteX1174" fmla="*/ 3158861 w 3413125"/>
              <a:gd name="connsiteY1174" fmla="*/ 1405731 h 6857998"/>
              <a:gd name="connsiteX1175" fmla="*/ 3155686 w 3413125"/>
              <a:gd name="connsiteY1175" fmla="*/ 1403614 h 6857998"/>
              <a:gd name="connsiteX1176" fmla="*/ 3152511 w 3413125"/>
              <a:gd name="connsiteY1176" fmla="*/ 1401233 h 6857998"/>
              <a:gd name="connsiteX1177" fmla="*/ 3149865 w 3413125"/>
              <a:gd name="connsiteY1177" fmla="*/ 1398058 h 6857998"/>
              <a:gd name="connsiteX1178" fmla="*/ 3148542 w 3413125"/>
              <a:gd name="connsiteY1178" fmla="*/ 1396735 h 6857998"/>
              <a:gd name="connsiteX1179" fmla="*/ 3147483 w 3413125"/>
              <a:gd name="connsiteY1179" fmla="*/ 1394883 h 6857998"/>
              <a:gd name="connsiteX1180" fmla="*/ 3146425 w 3413125"/>
              <a:gd name="connsiteY1180" fmla="*/ 1393031 h 6857998"/>
              <a:gd name="connsiteX1181" fmla="*/ 3145631 w 3413125"/>
              <a:gd name="connsiteY1181" fmla="*/ 1390914 h 6857998"/>
              <a:gd name="connsiteX1182" fmla="*/ 3143250 w 3413125"/>
              <a:gd name="connsiteY1182" fmla="*/ 1386416 h 6857998"/>
              <a:gd name="connsiteX1183" fmla="*/ 3140869 w 3413125"/>
              <a:gd name="connsiteY1183" fmla="*/ 1382183 h 6857998"/>
              <a:gd name="connsiteX1184" fmla="*/ 3137958 w 3413125"/>
              <a:gd name="connsiteY1184" fmla="*/ 1378214 h 6857998"/>
              <a:gd name="connsiteX1185" fmla="*/ 3134783 w 3413125"/>
              <a:gd name="connsiteY1185" fmla="*/ 1374775 h 6857998"/>
              <a:gd name="connsiteX1186" fmla="*/ 3131608 w 3413125"/>
              <a:gd name="connsiteY1186" fmla="*/ 1371070 h 6857998"/>
              <a:gd name="connsiteX1187" fmla="*/ 3128433 w 3413125"/>
              <a:gd name="connsiteY1187" fmla="*/ 1367895 h 6857998"/>
              <a:gd name="connsiteX1188" fmla="*/ 3124729 w 3413125"/>
              <a:gd name="connsiteY1188" fmla="*/ 1364985 h 6857998"/>
              <a:gd name="connsiteX1189" fmla="*/ 3121025 w 3413125"/>
              <a:gd name="connsiteY1189" fmla="*/ 1362075 h 6857998"/>
              <a:gd name="connsiteX1190" fmla="*/ 3117056 w 3413125"/>
              <a:gd name="connsiteY1190" fmla="*/ 1359429 h 6857998"/>
              <a:gd name="connsiteX1191" fmla="*/ 3113088 w 3413125"/>
              <a:gd name="connsiteY1191" fmla="*/ 1357047 h 6857998"/>
              <a:gd name="connsiteX1192" fmla="*/ 3104886 w 3413125"/>
              <a:gd name="connsiteY1192" fmla="*/ 1352814 h 6857998"/>
              <a:gd name="connsiteX1193" fmla="*/ 3096154 w 3413125"/>
              <a:gd name="connsiteY1193" fmla="*/ 1348581 h 6857998"/>
              <a:gd name="connsiteX1194" fmla="*/ 3087688 w 3413125"/>
              <a:gd name="connsiteY1194" fmla="*/ 1344348 h 6857998"/>
              <a:gd name="connsiteX1195" fmla="*/ 3083454 w 3413125"/>
              <a:gd name="connsiteY1195" fmla="*/ 1343289 h 6857998"/>
              <a:gd name="connsiteX1196" fmla="*/ 3080279 w 3413125"/>
              <a:gd name="connsiteY1196" fmla="*/ 1341437 h 6857998"/>
              <a:gd name="connsiteX1197" fmla="*/ 3077633 w 3413125"/>
              <a:gd name="connsiteY1197" fmla="*/ 1339321 h 6857998"/>
              <a:gd name="connsiteX1198" fmla="*/ 3075252 w 3413125"/>
              <a:gd name="connsiteY1198" fmla="*/ 1336939 h 6857998"/>
              <a:gd name="connsiteX1199" fmla="*/ 3073136 w 3413125"/>
              <a:gd name="connsiteY1199" fmla="*/ 1334293 h 6857998"/>
              <a:gd name="connsiteX1200" fmla="*/ 3071283 w 3413125"/>
              <a:gd name="connsiteY1200" fmla="*/ 1331383 h 6857998"/>
              <a:gd name="connsiteX1201" fmla="*/ 3070225 w 3413125"/>
              <a:gd name="connsiteY1201" fmla="*/ 1328208 h 6857998"/>
              <a:gd name="connsiteX1202" fmla="*/ 3068902 w 3413125"/>
              <a:gd name="connsiteY1202" fmla="*/ 1325033 h 6857998"/>
              <a:gd name="connsiteX1203" fmla="*/ 3067050 w 3413125"/>
              <a:gd name="connsiteY1203" fmla="*/ 1318418 h 6857998"/>
              <a:gd name="connsiteX1204" fmla="*/ 3065463 w 3413125"/>
              <a:gd name="connsiteY1204" fmla="*/ 1312068 h 6857998"/>
              <a:gd name="connsiteX1205" fmla="*/ 3064404 w 3413125"/>
              <a:gd name="connsiteY1205" fmla="*/ 1308629 h 6857998"/>
              <a:gd name="connsiteX1206" fmla="*/ 3063346 w 3413125"/>
              <a:gd name="connsiteY1206" fmla="*/ 1305718 h 6857998"/>
              <a:gd name="connsiteX1207" fmla="*/ 3061758 w 3413125"/>
              <a:gd name="connsiteY1207" fmla="*/ 1302808 h 6857998"/>
              <a:gd name="connsiteX1208" fmla="*/ 3060436 w 3413125"/>
              <a:gd name="connsiteY1208" fmla="*/ 1299897 h 6857998"/>
              <a:gd name="connsiteX1209" fmla="*/ 3059642 w 3413125"/>
              <a:gd name="connsiteY1209" fmla="*/ 1298046 h 6857998"/>
              <a:gd name="connsiteX1210" fmla="*/ 3059642 w 3413125"/>
              <a:gd name="connsiteY1210" fmla="*/ 1296193 h 6857998"/>
              <a:gd name="connsiteX1211" fmla="*/ 3059642 w 3413125"/>
              <a:gd name="connsiteY1211" fmla="*/ 1294341 h 6857998"/>
              <a:gd name="connsiteX1212" fmla="*/ 3060436 w 3413125"/>
              <a:gd name="connsiteY1212" fmla="*/ 1292754 h 6857998"/>
              <a:gd name="connsiteX1213" fmla="*/ 3060965 w 3413125"/>
              <a:gd name="connsiteY1213" fmla="*/ 1291166 h 6857998"/>
              <a:gd name="connsiteX1214" fmla="*/ 3061494 w 3413125"/>
              <a:gd name="connsiteY1214" fmla="*/ 1289314 h 6857998"/>
              <a:gd name="connsiteX1215" fmla="*/ 3063875 w 3413125"/>
              <a:gd name="connsiteY1215" fmla="*/ 1286139 h 6857998"/>
              <a:gd name="connsiteX1216" fmla="*/ 3066256 w 3413125"/>
              <a:gd name="connsiteY1216" fmla="*/ 1282699 h 6857998"/>
              <a:gd name="connsiteX1217" fmla="*/ 3069167 w 3413125"/>
              <a:gd name="connsiteY1217" fmla="*/ 1279525 h 6857998"/>
              <a:gd name="connsiteX1218" fmla="*/ 3071813 w 3413125"/>
              <a:gd name="connsiteY1218" fmla="*/ 1276350 h 6857998"/>
              <a:gd name="connsiteX1219" fmla="*/ 3074458 w 3413125"/>
              <a:gd name="connsiteY1219" fmla="*/ 1272910 h 6857998"/>
              <a:gd name="connsiteX1220" fmla="*/ 3076840 w 3413125"/>
              <a:gd name="connsiteY1220" fmla="*/ 1269735 h 6857998"/>
              <a:gd name="connsiteX1221" fmla="*/ 3078692 w 3413125"/>
              <a:gd name="connsiteY1221" fmla="*/ 1266560 h 6857998"/>
              <a:gd name="connsiteX1222" fmla="*/ 3079221 w 3413125"/>
              <a:gd name="connsiteY1222" fmla="*/ 1264708 h 6857998"/>
              <a:gd name="connsiteX1223" fmla="*/ 3080015 w 3413125"/>
              <a:gd name="connsiteY1223" fmla="*/ 1262856 h 6857998"/>
              <a:gd name="connsiteX1224" fmla="*/ 3080015 w 3413125"/>
              <a:gd name="connsiteY1224" fmla="*/ 1261533 h 6857998"/>
              <a:gd name="connsiteX1225" fmla="*/ 3080015 w 3413125"/>
              <a:gd name="connsiteY1225" fmla="*/ 1259681 h 6857998"/>
              <a:gd name="connsiteX1226" fmla="*/ 3079750 w 3413125"/>
              <a:gd name="connsiteY1226" fmla="*/ 1257829 h 6857998"/>
              <a:gd name="connsiteX1227" fmla="*/ 3078692 w 3413125"/>
              <a:gd name="connsiteY1227" fmla="*/ 1255712 h 6857998"/>
              <a:gd name="connsiteX1228" fmla="*/ 3077633 w 3413125"/>
              <a:gd name="connsiteY1228" fmla="*/ 1253860 h 6857998"/>
              <a:gd name="connsiteX1229" fmla="*/ 3076046 w 3413125"/>
              <a:gd name="connsiteY1229" fmla="*/ 1252272 h 6857998"/>
              <a:gd name="connsiteX1230" fmla="*/ 3074194 w 3413125"/>
              <a:gd name="connsiteY1230" fmla="*/ 1250156 h 6857998"/>
              <a:gd name="connsiteX1231" fmla="*/ 3071813 w 3413125"/>
              <a:gd name="connsiteY1231" fmla="*/ 1248039 h 6857998"/>
              <a:gd name="connsiteX1232" fmla="*/ 3069167 w 3413125"/>
              <a:gd name="connsiteY1232" fmla="*/ 1245922 h 6857998"/>
              <a:gd name="connsiteX1233" fmla="*/ 3065992 w 3413125"/>
              <a:gd name="connsiteY1233" fmla="*/ 1243806 h 6857998"/>
              <a:gd name="connsiteX1234" fmla="*/ 3061494 w 3413125"/>
              <a:gd name="connsiteY1234" fmla="*/ 1240366 h 6857998"/>
              <a:gd name="connsiteX1235" fmla="*/ 3057261 w 3413125"/>
              <a:gd name="connsiteY1235" fmla="*/ 1237985 h 6857998"/>
              <a:gd name="connsiteX1236" fmla="*/ 3055144 w 3413125"/>
              <a:gd name="connsiteY1236" fmla="*/ 1236927 h 6857998"/>
              <a:gd name="connsiteX1237" fmla="*/ 3053556 w 3413125"/>
              <a:gd name="connsiteY1237" fmla="*/ 1236397 h 6857998"/>
              <a:gd name="connsiteX1238" fmla="*/ 3051704 w 3413125"/>
              <a:gd name="connsiteY1238" fmla="*/ 1235868 h 6857998"/>
              <a:gd name="connsiteX1239" fmla="*/ 3049852 w 3413125"/>
              <a:gd name="connsiteY1239" fmla="*/ 1235604 h 6857998"/>
              <a:gd name="connsiteX1240" fmla="*/ 3048000 w 3413125"/>
              <a:gd name="connsiteY1240" fmla="*/ 1235604 h 6857998"/>
              <a:gd name="connsiteX1241" fmla="*/ 3046677 w 3413125"/>
              <a:gd name="connsiteY1241" fmla="*/ 1235868 h 6857998"/>
              <a:gd name="connsiteX1242" fmla="*/ 3043767 w 3413125"/>
              <a:gd name="connsiteY1242" fmla="*/ 1236397 h 6857998"/>
              <a:gd name="connsiteX1243" fmla="*/ 3041121 w 3413125"/>
              <a:gd name="connsiteY1243" fmla="*/ 1237985 h 6857998"/>
              <a:gd name="connsiteX1244" fmla="*/ 3038740 w 3413125"/>
              <a:gd name="connsiteY1244" fmla="*/ 1239837 h 6857998"/>
              <a:gd name="connsiteX1245" fmla="*/ 3035829 w 3413125"/>
              <a:gd name="connsiteY1245" fmla="*/ 1242218 h 6857998"/>
              <a:gd name="connsiteX1246" fmla="*/ 3033977 w 3413125"/>
              <a:gd name="connsiteY1246" fmla="*/ 1244599 h 6857998"/>
              <a:gd name="connsiteX1247" fmla="*/ 3029479 w 3413125"/>
              <a:gd name="connsiteY1247" fmla="*/ 1250156 h 6857998"/>
              <a:gd name="connsiteX1248" fmla="*/ 3025246 w 3413125"/>
              <a:gd name="connsiteY1248" fmla="*/ 1255977 h 6857998"/>
              <a:gd name="connsiteX1249" fmla="*/ 3022865 w 3413125"/>
              <a:gd name="connsiteY1249" fmla="*/ 1258623 h 6857998"/>
              <a:gd name="connsiteX1250" fmla="*/ 3020748 w 3413125"/>
              <a:gd name="connsiteY1250" fmla="*/ 1261533 h 6857998"/>
              <a:gd name="connsiteX1251" fmla="*/ 3017573 w 3413125"/>
              <a:gd name="connsiteY1251" fmla="*/ 1276614 h 6857998"/>
              <a:gd name="connsiteX1252" fmla="*/ 3014133 w 3413125"/>
              <a:gd name="connsiteY1252" fmla="*/ 1291696 h 6857998"/>
              <a:gd name="connsiteX1253" fmla="*/ 3013869 w 3413125"/>
              <a:gd name="connsiteY1253" fmla="*/ 1295135 h 6857998"/>
              <a:gd name="connsiteX1254" fmla="*/ 3013869 w 3413125"/>
              <a:gd name="connsiteY1254" fmla="*/ 1298310 h 6857998"/>
              <a:gd name="connsiteX1255" fmla="*/ 3013869 w 3413125"/>
              <a:gd name="connsiteY1255" fmla="*/ 1301485 h 6857998"/>
              <a:gd name="connsiteX1256" fmla="*/ 3013869 w 3413125"/>
              <a:gd name="connsiteY1256" fmla="*/ 1304925 h 6857998"/>
              <a:gd name="connsiteX1257" fmla="*/ 3013604 w 3413125"/>
              <a:gd name="connsiteY1257" fmla="*/ 1306247 h 6857998"/>
              <a:gd name="connsiteX1258" fmla="*/ 3013340 w 3413125"/>
              <a:gd name="connsiteY1258" fmla="*/ 1307835 h 6857998"/>
              <a:gd name="connsiteX1259" fmla="*/ 3012810 w 3413125"/>
              <a:gd name="connsiteY1259" fmla="*/ 1309158 h 6857998"/>
              <a:gd name="connsiteX1260" fmla="*/ 3011752 w 3413125"/>
              <a:gd name="connsiteY1260" fmla="*/ 1310481 h 6857998"/>
              <a:gd name="connsiteX1261" fmla="*/ 3010694 w 3413125"/>
              <a:gd name="connsiteY1261" fmla="*/ 1311539 h 6857998"/>
              <a:gd name="connsiteX1262" fmla="*/ 3009371 w 3413125"/>
              <a:gd name="connsiteY1262" fmla="*/ 1312862 h 6857998"/>
              <a:gd name="connsiteX1263" fmla="*/ 3007783 w 3413125"/>
              <a:gd name="connsiteY1263" fmla="*/ 1313391 h 6857998"/>
              <a:gd name="connsiteX1264" fmla="*/ 3005667 w 3413125"/>
              <a:gd name="connsiteY1264" fmla="*/ 1314450 h 6857998"/>
              <a:gd name="connsiteX1265" fmla="*/ 3004079 w 3413125"/>
              <a:gd name="connsiteY1265" fmla="*/ 1314714 h 6857998"/>
              <a:gd name="connsiteX1266" fmla="*/ 3002756 w 3413125"/>
              <a:gd name="connsiteY1266" fmla="*/ 1314714 h 6857998"/>
              <a:gd name="connsiteX1267" fmla="*/ 3001433 w 3413125"/>
              <a:gd name="connsiteY1267" fmla="*/ 1314714 h 6857998"/>
              <a:gd name="connsiteX1268" fmla="*/ 2999846 w 3413125"/>
              <a:gd name="connsiteY1268" fmla="*/ 1314450 h 6857998"/>
              <a:gd name="connsiteX1269" fmla="*/ 2997464 w 3413125"/>
              <a:gd name="connsiteY1269" fmla="*/ 1313391 h 6857998"/>
              <a:gd name="connsiteX1270" fmla="*/ 2995612 w 3413125"/>
              <a:gd name="connsiteY1270" fmla="*/ 1311539 h 6857998"/>
              <a:gd name="connsiteX1271" fmla="*/ 2993496 w 3413125"/>
              <a:gd name="connsiteY1271" fmla="*/ 1309952 h 6857998"/>
              <a:gd name="connsiteX1272" fmla="*/ 2991644 w 3413125"/>
              <a:gd name="connsiteY1272" fmla="*/ 1307835 h 6857998"/>
              <a:gd name="connsiteX1273" fmla="*/ 2988469 w 3413125"/>
              <a:gd name="connsiteY1273" fmla="*/ 1303072 h 6857998"/>
              <a:gd name="connsiteX1274" fmla="*/ 2983706 w 3413125"/>
              <a:gd name="connsiteY1274" fmla="*/ 1296458 h 6857998"/>
              <a:gd name="connsiteX1275" fmla="*/ 2981325 w 3413125"/>
              <a:gd name="connsiteY1275" fmla="*/ 1293283 h 6857998"/>
              <a:gd name="connsiteX1276" fmla="*/ 2978679 w 3413125"/>
              <a:gd name="connsiteY1276" fmla="*/ 1290637 h 6857998"/>
              <a:gd name="connsiteX1277" fmla="*/ 2977092 w 3413125"/>
              <a:gd name="connsiteY1277" fmla="*/ 1289314 h 6857998"/>
              <a:gd name="connsiteX1278" fmla="*/ 2975504 w 3413125"/>
              <a:gd name="connsiteY1278" fmla="*/ 1288785 h 6857998"/>
              <a:gd name="connsiteX1279" fmla="*/ 2974181 w 3413125"/>
              <a:gd name="connsiteY1279" fmla="*/ 1288256 h 6857998"/>
              <a:gd name="connsiteX1280" fmla="*/ 2972329 w 3413125"/>
              <a:gd name="connsiteY1280" fmla="*/ 1287991 h 6857998"/>
              <a:gd name="connsiteX1281" fmla="*/ 2970477 w 3413125"/>
              <a:gd name="connsiteY1281" fmla="*/ 1287991 h 6857998"/>
              <a:gd name="connsiteX1282" fmla="*/ 2968889 w 3413125"/>
              <a:gd name="connsiteY1282" fmla="*/ 1288520 h 6857998"/>
              <a:gd name="connsiteX1283" fmla="*/ 2966773 w 3413125"/>
              <a:gd name="connsiteY1283" fmla="*/ 1289579 h 6857998"/>
              <a:gd name="connsiteX1284" fmla="*/ 2964656 w 3413125"/>
              <a:gd name="connsiteY1284" fmla="*/ 1291166 h 6857998"/>
              <a:gd name="connsiteX1285" fmla="*/ 2960952 w 3413125"/>
              <a:gd name="connsiteY1285" fmla="*/ 1294341 h 6857998"/>
              <a:gd name="connsiteX1286" fmla="*/ 2959364 w 3413125"/>
              <a:gd name="connsiteY1286" fmla="*/ 1296193 h 6857998"/>
              <a:gd name="connsiteX1287" fmla="*/ 2957777 w 3413125"/>
              <a:gd name="connsiteY1287" fmla="*/ 1298310 h 6857998"/>
              <a:gd name="connsiteX1288" fmla="*/ 2956189 w 3413125"/>
              <a:gd name="connsiteY1288" fmla="*/ 1300427 h 6857998"/>
              <a:gd name="connsiteX1289" fmla="*/ 2955131 w 3413125"/>
              <a:gd name="connsiteY1289" fmla="*/ 1302543 h 6857998"/>
              <a:gd name="connsiteX1290" fmla="*/ 2953808 w 3413125"/>
              <a:gd name="connsiteY1290" fmla="*/ 1304925 h 6857998"/>
              <a:gd name="connsiteX1291" fmla="*/ 2953279 w 3413125"/>
              <a:gd name="connsiteY1291" fmla="*/ 1307306 h 6857998"/>
              <a:gd name="connsiteX1292" fmla="*/ 2952750 w 3413125"/>
              <a:gd name="connsiteY1292" fmla="*/ 1309687 h 6857998"/>
              <a:gd name="connsiteX1293" fmla="*/ 2952485 w 3413125"/>
              <a:gd name="connsiteY1293" fmla="*/ 1312068 h 6857998"/>
              <a:gd name="connsiteX1294" fmla="*/ 2952750 w 3413125"/>
              <a:gd name="connsiteY1294" fmla="*/ 1314450 h 6857998"/>
              <a:gd name="connsiteX1295" fmla="*/ 2953014 w 3413125"/>
              <a:gd name="connsiteY1295" fmla="*/ 1316831 h 6857998"/>
              <a:gd name="connsiteX1296" fmla="*/ 2953808 w 3413125"/>
              <a:gd name="connsiteY1296" fmla="*/ 1319212 h 6857998"/>
              <a:gd name="connsiteX1297" fmla="*/ 2955131 w 3413125"/>
              <a:gd name="connsiteY1297" fmla="*/ 1321593 h 6857998"/>
              <a:gd name="connsiteX1298" fmla="*/ 2956454 w 3413125"/>
              <a:gd name="connsiteY1298" fmla="*/ 1323974 h 6857998"/>
              <a:gd name="connsiteX1299" fmla="*/ 2958571 w 3413125"/>
              <a:gd name="connsiteY1299" fmla="*/ 1326356 h 6857998"/>
              <a:gd name="connsiteX1300" fmla="*/ 2961217 w 3413125"/>
              <a:gd name="connsiteY1300" fmla="*/ 1329002 h 6857998"/>
              <a:gd name="connsiteX1301" fmla="*/ 2963333 w 3413125"/>
              <a:gd name="connsiteY1301" fmla="*/ 1331648 h 6857998"/>
              <a:gd name="connsiteX1302" fmla="*/ 2965185 w 3413125"/>
              <a:gd name="connsiteY1302" fmla="*/ 1334293 h 6857998"/>
              <a:gd name="connsiteX1303" fmla="*/ 2966773 w 3413125"/>
              <a:gd name="connsiteY1303" fmla="*/ 1336675 h 6857998"/>
              <a:gd name="connsiteX1304" fmla="*/ 2968096 w 3413125"/>
              <a:gd name="connsiteY1304" fmla="*/ 1339321 h 6857998"/>
              <a:gd name="connsiteX1305" fmla="*/ 2969154 w 3413125"/>
              <a:gd name="connsiteY1305" fmla="*/ 1341966 h 6857998"/>
              <a:gd name="connsiteX1306" fmla="*/ 2969683 w 3413125"/>
              <a:gd name="connsiteY1306" fmla="*/ 1344348 h 6857998"/>
              <a:gd name="connsiteX1307" fmla="*/ 2969948 w 3413125"/>
              <a:gd name="connsiteY1307" fmla="*/ 1346993 h 6857998"/>
              <a:gd name="connsiteX1308" fmla="*/ 2969948 w 3413125"/>
              <a:gd name="connsiteY1308" fmla="*/ 1349639 h 6857998"/>
              <a:gd name="connsiteX1309" fmla="*/ 2969683 w 3413125"/>
              <a:gd name="connsiteY1309" fmla="*/ 1352285 h 6857998"/>
              <a:gd name="connsiteX1310" fmla="*/ 2969154 w 3413125"/>
              <a:gd name="connsiteY1310" fmla="*/ 1355195 h 6857998"/>
              <a:gd name="connsiteX1311" fmla="*/ 2968096 w 3413125"/>
              <a:gd name="connsiteY1311" fmla="*/ 1357841 h 6857998"/>
              <a:gd name="connsiteX1312" fmla="*/ 2967037 w 3413125"/>
              <a:gd name="connsiteY1312" fmla="*/ 1360487 h 6857998"/>
              <a:gd name="connsiteX1313" fmla="*/ 2965714 w 3413125"/>
              <a:gd name="connsiteY1313" fmla="*/ 1363397 h 6857998"/>
              <a:gd name="connsiteX1314" fmla="*/ 2962275 w 3413125"/>
              <a:gd name="connsiteY1314" fmla="*/ 1369218 h 6857998"/>
              <a:gd name="connsiteX1315" fmla="*/ 2961217 w 3413125"/>
              <a:gd name="connsiteY1315" fmla="*/ 1370806 h 6857998"/>
              <a:gd name="connsiteX1316" fmla="*/ 2960952 w 3413125"/>
              <a:gd name="connsiteY1316" fmla="*/ 1372393 h 6857998"/>
              <a:gd name="connsiteX1317" fmla="*/ 2960687 w 3413125"/>
              <a:gd name="connsiteY1317" fmla="*/ 1373716 h 6857998"/>
              <a:gd name="connsiteX1318" fmla="*/ 2960423 w 3413125"/>
              <a:gd name="connsiteY1318" fmla="*/ 1375304 h 6857998"/>
              <a:gd name="connsiteX1319" fmla="*/ 2960687 w 3413125"/>
              <a:gd name="connsiteY1319" fmla="*/ 1376891 h 6857998"/>
              <a:gd name="connsiteX1320" fmla="*/ 2960952 w 3413125"/>
              <a:gd name="connsiteY1320" fmla="*/ 1378479 h 6857998"/>
              <a:gd name="connsiteX1321" fmla="*/ 2961746 w 3413125"/>
              <a:gd name="connsiteY1321" fmla="*/ 1380066 h 6857998"/>
              <a:gd name="connsiteX1322" fmla="*/ 2962275 w 3413125"/>
              <a:gd name="connsiteY1322" fmla="*/ 1381654 h 6857998"/>
              <a:gd name="connsiteX1323" fmla="*/ 2964392 w 3413125"/>
              <a:gd name="connsiteY1323" fmla="*/ 1384564 h 6857998"/>
              <a:gd name="connsiteX1324" fmla="*/ 2965450 w 3413125"/>
              <a:gd name="connsiteY1324" fmla="*/ 1385622 h 6857998"/>
              <a:gd name="connsiteX1325" fmla="*/ 2966773 w 3413125"/>
              <a:gd name="connsiteY1325" fmla="*/ 1386945 h 6857998"/>
              <a:gd name="connsiteX1326" fmla="*/ 2968096 w 3413125"/>
              <a:gd name="connsiteY1326" fmla="*/ 1387739 h 6857998"/>
              <a:gd name="connsiteX1327" fmla="*/ 2969683 w 3413125"/>
              <a:gd name="connsiteY1327" fmla="*/ 1389062 h 6857998"/>
              <a:gd name="connsiteX1328" fmla="*/ 2971535 w 3413125"/>
              <a:gd name="connsiteY1328" fmla="*/ 1389591 h 6857998"/>
              <a:gd name="connsiteX1329" fmla="*/ 2973123 w 3413125"/>
              <a:gd name="connsiteY1329" fmla="*/ 1390120 h 6857998"/>
              <a:gd name="connsiteX1330" fmla="*/ 2977092 w 3413125"/>
              <a:gd name="connsiteY1330" fmla="*/ 1390650 h 6857998"/>
              <a:gd name="connsiteX1331" fmla="*/ 2979737 w 3413125"/>
              <a:gd name="connsiteY1331" fmla="*/ 1390914 h 6857998"/>
              <a:gd name="connsiteX1332" fmla="*/ 2981589 w 3413125"/>
              <a:gd name="connsiteY1332" fmla="*/ 1390385 h 6857998"/>
              <a:gd name="connsiteX1333" fmla="*/ 2982119 w 3413125"/>
              <a:gd name="connsiteY1333" fmla="*/ 1390120 h 6857998"/>
              <a:gd name="connsiteX1334" fmla="*/ 2982383 w 3413125"/>
              <a:gd name="connsiteY1334" fmla="*/ 1389856 h 6857998"/>
              <a:gd name="connsiteX1335" fmla="*/ 2982912 w 3413125"/>
              <a:gd name="connsiteY1335" fmla="*/ 1388533 h 6857998"/>
              <a:gd name="connsiteX1336" fmla="*/ 2982912 w 3413125"/>
              <a:gd name="connsiteY1336" fmla="*/ 1387210 h 6857998"/>
              <a:gd name="connsiteX1337" fmla="*/ 2982648 w 3413125"/>
              <a:gd name="connsiteY1337" fmla="*/ 1385622 h 6857998"/>
              <a:gd name="connsiteX1338" fmla="*/ 2981854 w 3413125"/>
              <a:gd name="connsiteY1338" fmla="*/ 1384035 h 6857998"/>
              <a:gd name="connsiteX1339" fmla="*/ 2980267 w 3413125"/>
              <a:gd name="connsiteY1339" fmla="*/ 1380066 h 6857998"/>
              <a:gd name="connsiteX1340" fmla="*/ 2979737 w 3413125"/>
              <a:gd name="connsiteY1340" fmla="*/ 1378214 h 6857998"/>
              <a:gd name="connsiteX1341" fmla="*/ 2979473 w 3413125"/>
              <a:gd name="connsiteY1341" fmla="*/ 1376362 h 6857998"/>
              <a:gd name="connsiteX1342" fmla="*/ 2979473 w 3413125"/>
              <a:gd name="connsiteY1342" fmla="*/ 1374775 h 6857998"/>
              <a:gd name="connsiteX1343" fmla="*/ 2980002 w 3413125"/>
              <a:gd name="connsiteY1343" fmla="*/ 1373187 h 6857998"/>
              <a:gd name="connsiteX1344" fmla="*/ 2980531 w 3413125"/>
              <a:gd name="connsiteY1344" fmla="*/ 1372658 h 6857998"/>
              <a:gd name="connsiteX1345" fmla="*/ 2981325 w 3413125"/>
              <a:gd name="connsiteY1345" fmla="*/ 1372393 h 6857998"/>
              <a:gd name="connsiteX1346" fmla="*/ 2983442 w 3413125"/>
              <a:gd name="connsiteY1346" fmla="*/ 1371335 h 6857998"/>
              <a:gd name="connsiteX1347" fmla="*/ 2985029 w 3413125"/>
              <a:gd name="connsiteY1347" fmla="*/ 1370806 h 6857998"/>
              <a:gd name="connsiteX1348" fmla="*/ 2986352 w 3413125"/>
              <a:gd name="connsiteY1348" fmla="*/ 1369748 h 6857998"/>
              <a:gd name="connsiteX1349" fmla="*/ 2987146 w 3413125"/>
              <a:gd name="connsiteY1349" fmla="*/ 1368425 h 6857998"/>
              <a:gd name="connsiteX1350" fmla="*/ 2987410 w 3413125"/>
              <a:gd name="connsiteY1350" fmla="*/ 1366573 h 6857998"/>
              <a:gd name="connsiteX1351" fmla="*/ 2987410 w 3413125"/>
              <a:gd name="connsiteY1351" fmla="*/ 1364985 h 6857998"/>
              <a:gd name="connsiteX1352" fmla="*/ 2987410 w 3413125"/>
              <a:gd name="connsiteY1352" fmla="*/ 1363133 h 6857998"/>
              <a:gd name="connsiteX1353" fmla="*/ 2986881 w 3413125"/>
              <a:gd name="connsiteY1353" fmla="*/ 1358900 h 6857998"/>
              <a:gd name="connsiteX1354" fmla="*/ 2986617 w 3413125"/>
              <a:gd name="connsiteY1354" fmla="*/ 1356783 h 6857998"/>
              <a:gd name="connsiteX1355" fmla="*/ 2986617 w 3413125"/>
              <a:gd name="connsiteY1355" fmla="*/ 1354666 h 6857998"/>
              <a:gd name="connsiteX1356" fmla="*/ 2986617 w 3413125"/>
              <a:gd name="connsiteY1356" fmla="*/ 1353079 h 6857998"/>
              <a:gd name="connsiteX1357" fmla="*/ 2987146 w 3413125"/>
              <a:gd name="connsiteY1357" fmla="*/ 1351491 h 6857998"/>
              <a:gd name="connsiteX1358" fmla="*/ 2988204 w 3413125"/>
              <a:gd name="connsiteY1358" fmla="*/ 1349904 h 6857998"/>
              <a:gd name="connsiteX1359" fmla="*/ 2989527 w 3413125"/>
              <a:gd name="connsiteY1359" fmla="*/ 1349110 h 6857998"/>
              <a:gd name="connsiteX1360" fmla="*/ 2991644 w 3413125"/>
              <a:gd name="connsiteY1360" fmla="*/ 1348316 h 6857998"/>
              <a:gd name="connsiteX1361" fmla="*/ 2994554 w 3413125"/>
              <a:gd name="connsiteY1361" fmla="*/ 1348316 h 6857998"/>
              <a:gd name="connsiteX1362" fmla="*/ 2997464 w 3413125"/>
              <a:gd name="connsiteY1362" fmla="*/ 1348316 h 6857998"/>
              <a:gd name="connsiteX1363" fmla="*/ 2999846 w 3413125"/>
              <a:gd name="connsiteY1363" fmla="*/ 1348845 h 6857998"/>
              <a:gd name="connsiteX1364" fmla="*/ 3002227 w 3413125"/>
              <a:gd name="connsiteY1364" fmla="*/ 1349639 h 6857998"/>
              <a:gd name="connsiteX1365" fmla="*/ 3004079 w 3413125"/>
              <a:gd name="connsiteY1365" fmla="*/ 1350962 h 6857998"/>
              <a:gd name="connsiteX1366" fmla="*/ 3005667 w 3413125"/>
              <a:gd name="connsiteY1366" fmla="*/ 1352285 h 6857998"/>
              <a:gd name="connsiteX1367" fmla="*/ 3006989 w 3413125"/>
              <a:gd name="connsiteY1367" fmla="*/ 1354137 h 6857998"/>
              <a:gd name="connsiteX1368" fmla="*/ 3008312 w 3413125"/>
              <a:gd name="connsiteY1368" fmla="*/ 1355989 h 6857998"/>
              <a:gd name="connsiteX1369" fmla="*/ 3009106 w 3413125"/>
              <a:gd name="connsiteY1369" fmla="*/ 1358106 h 6857998"/>
              <a:gd name="connsiteX1370" fmla="*/ 3010694 w 3413125"/>
              <a:gd name="connsiteY1370" fmla="*/ 1362075 h 6857998"/>
              <a:gd name="connsiteX1371" fmla="*/ 3011487 w 3413125"/>
              <a:gd name="connsiteY1371" fmla="*/ 1366573 h 6857998"/>
              <a:gd name="connsiteX1372" fmla="*/ 3012810 w 3413125"/>
              <a:gd name="connsiteY1372" fmla="*/ 1375039 h 6857998"/>
              <a:gd name="connsiteX1373" fmla="*/ 3013340 w 3413125"/>
              <a:gd name="connsiteY1373" fmla="*/ 1378743 h 6857998"/>
              <a:gd name="connsiteX1374" fmla="*/ 3013604 w 3413125"/>
              <a:gd name="connsiteY1374" fmla="*/ 1382712 h 6857998"/>
              <a:gd name="connsiteX1375" fmla="*/ 3013604 w 3413125"/>
              <a:gd name="connsiteY1375" fmla="*/ 1386681 h 6857998"/>
              <a:gd name="connsiteX1376" fmla="*/ 3013604 w 3413125"/>
              <a:gd name="connsiteY1376" fmla="*/ 1390120 h 6857998"/>
              <a:gd name="connsiteX1377" fmla="*/ 3013075 w 3413125"/>
              <a:gd name="connsiteY1377" fmla="*/ 1397793 h 6857998"/>
              <a:gd name="connsiteX1378" fmla="*/ 3011752 w 3413125"/>
              <a:gd name="connsiteY1378" fmla="*/ 1405731 h 6857998"/>
              <a:gd name="connsiteX1379" fmla="*/ 3010164 w 3413125"/>
              <a:gd name="connsiteY1379" fmla="*/ 1413139 h 6857998"/>
              <a:gd name="connsiteX1380" fmla="*/ 3008048 w 3413125"/>
              <a:gd name="connsiteY1380" fmla="*/ 1420547 h 6857998"/>
              <a:gd name="connsiteX1381" fmla="*/ 3005667 w 3413125"/>
              <a:gd name="connsiteY1381" fmla="*/ 1427956 h 6857998"/>
              <a:gd name="connsiteX1382" fmla="*/ 3003021 w 3413125"/>
              <a:gd name="connsiteY1382" fmla="*/ 1435364 h 6857998"/>
              <a:gd name="connsiteX1383" fmla="*/ 3008842 w 3413125"/>
              <a:gd name="connsiteY1383" fmla="*/ 1439597 h 6857998"/>
              <a:gd name="connsiteX1384" fmla="*/ 3013869 w 3413125"/>
              <a:gd name="connsiteY1384" fmla="*/ 1443831 h 6857998"/>
              <a:gd name="connsiteX1385" fmla="*/ 3018367 w 3413125"/>
              <a:gd name="connsiteY1385" fmla="*/ 1448329 h 6857998"/>
              <a:gd name="connsiteX1386" fmla="*/ 3022336 w 3413125"/>
              <a:gd name="connsiteY1386" fmla="*/ 1452827 h 6857998"/>
              <a:gd name="connsiteX1387" fmla="*/ 3025246 w 3413125"/>
              <a:gd name="connsiteY1387" fmla="*/ 1457589 h 6857998"/>
              <a:gd name="connsiteX1388" fmla="*/ 3027627 w 3413125"/>
              <a:gd name="connsiteY1388" fmla="*/ 1462616 h 6857998"/>
              <a:gd name="connsiteX1389" fmla="*/ 3029479 w 3413125"/>
              <a:gd name="connsiteY1389" fmla="*/ 1467643 h 6857998"/>
              <a:gd name="connsiteX1390" fmla="*/ 3030538 w 3413125"/>
              <a:gd name="connsiteY1390" fmla="*/ 1473200 h 6857998"/>
              <a:gd name="connsiteX1391" fmla="*/ 3031596 w 3413125"/>
              <a:gd name="connsiteY1391" fmla="*/ 1478491 h 6857998"/>
              <a:gd name="connsiteX1392" fmla="*/ 3031596 w 3413125"/>
              <a:gd name="connsiteY1392" fmla="*/ 1483783 h 6857998"/>
              <a:gd name="connsiteX1393" fmla="*/ 3031067 w 3413125"/>
              <a:gd name="connsiteY1393" fmla="*/ 1489339 h 6857998"/>
              <a:gd name="connsiteX1394" fmla="*/ 3030273 w 3413125"/>
              <a:gd name="connsiteY1394" fmla="*/ 1495160 h 6857998"/>
              <a:gd name="connsiteX1395" fmla="*/ 3029215 w 3413125"/>
              <a:gd name="connsiteY1395" fmla="*/ 1500716 h 6857998"/>
              <a:gd name="connsiteX1396" fmla="*/ 3027363 w 3413125"/>
              <a:gd name="connsiteY1396" fmla="*/ 1506802 h 6857998"/>
              <a:gd name="connsiteX1397" fmla="*/ 3025246 w 3413125"/>
              <a:gd name="connsiteY1397" fmla="*/ 1512623 h 6857998"/>
              <a:gd name="connsiteX1398" fmla="*/ 3022600 w 3413125"/>
              <a:gd name="connsiteY1398" fmla="*/ 1518972 h 6857998"/>
              <a:gd name="connsiteX1399" fmla="*/ 3039798 w 3413125"/>
              <a:gd name="connsiteY1399" fmla="*/ 1534583 h 6857998"/>
              <a:gd name="connsiteX1400" fmla="*/ 3047471 w 3413125"/>
              <a:gd name="connsiteY1400" fmla="*/ 1538022 h 6857998"/>
              <a:gd name="connsiteX1401" fmla="*/ 3054615 w 3413125"/>
              <a:gd name="connsiteY1401" fmla="*/ 1541462 h 6857998"/>
              <a:gd name="connsiteX1402" fmla="*/ 3058054 w 3413125"/>
              <a:gd name="connsiteY1402" fmla="*/ 1543579 h 6857998"/>
              <a:gd name="connsiteX1403" fmla="*/ 3061229 w 3413125"/>
              <a:gd name="connsiteY1403" fmla="*/ 1545695 h 6857998"/>
              <a:gd name="connsiteX1404" fmla="*/ 3064140 w 3413125"/>
              <a:gd name="connsiteY1404" fmla="*/ 1548077 h 6857998"/>
              <a:gd name="connsiteX1405" fmla="*/ 3066786 w 3413125"/>
              <a:gd name="connsiteY1405" fmla="*/ 1550458 h 6857998"/>
              <a:gd name="connsiteX1406" fmla="*/ 3069431 w 3413125"/>
              <a:gd name="connsiteY1406" fmla="*/ 1553104 h 6857998"/>
              <a:gd name="connsiteX1407" fmla="*/ 3071813 w 3413125"/>
              <a:gd name="connsiteY1407" fmla="*/ 1556014 h 6857998"/>
              <a:gd name="connsiteX1408" fmla="*/ 3073929 w 3413125"/>
              <a:gd name="connsiteY1408" fmla="*/ 1558925 h 6857998"/>
              <a:gd name="connsiteX1409" fmla="*/ 3075781 w 3413125"/>
              <a:gd name="connsiteY1409" fmla="*/ 1562629 h 6857998"/>
              <a:gd name="connsiteX1410" fmla="*/ 3077369 w 3413125"/>
              <a:gd name="connsiteY1410" fmla="*/ 1566068 h 6857998"/>
              <a:gd name="connsiteX1411" fmla="*/ 3078163 w 3413125"/>
              <a:gd name="connsiteY1411" fmla="*/ 1570037 h 6857998"/>
              <a:gd name="connsiteX1412" fmla="*/ 3078956 w 3413125"/>
              <a:gd name="connsiteY1412" fmla="*/ 1574535 h 6857998"/>
              <a:gd name="connsiteX1413" fmla="*/ 3079750 w 3413125"/>
              <a:gd name="connsiteY1413" fmla="*/ 1579033 h 6857998"/>
              <a:gd name="connsiteX1414" fmla="*/ 3083190 w 3413125"/>
              <a:gd name="connsiteY1414" fmla="*/ 1581943 h 6857998"/>
              <a:gd name="connsiteX1415" fmla="*/ 3086365 w 3413125"/>
              <a:gd name="connsiteY1415" fmla="*/ 1584854 h 6857998"/>
              <a:gd name="connsiteX1416" fmla="*/ 3088746 w 3413125"/>
              <a:gd name="connsiteY1416" fmla="*/ 1588558 h 6857998"/>
              <a:gd name="connsiteX1417" fmla="*/ 3090863 w 3413125"/>
              <a:gd name="connsiteY1417" fmla="*/ 1591998 h 6857998"/>
              <a:gd name="connsiteX1418" fmla="*/ 3092715 w 3413125"/>
              <a:gd name="connsiteY1418" fmla="*/ 1595966 h 6857998"/>
              <a:gd name="connsiteX1419" fmla="*/ 3094302 w 3413125"/>
              <a:gd name="connsiteY1419" fmla="*/ 1599935 h 6857998"/>
              <a:gd name="connsiteX1420" fmla="*/ 3095096 w 3413125"/>
              <a:gd name="connsiteY1420" fmla="*/ 1603904 h 6857998"/>
              <a:gd name="connsiteX1421" fmla="*/ 3096154 w 3413125"/>
              <a:gd name="connsiteY1421" fmla="*/ 1608137 h 6857998"/>
              <a:gd name="connsiteX1422" fmla="*/ 3098006 w 3413125"/>
              <a:gd name="connsiteY1422" fmla="*/ 1616604 h 6857998"/>
              <a:gd name="connsiteX1423" fmla="*/ 3099329 w 3413125"/>
              <a:gd name="connsiteY1423" fmla="*/ 1620837 h 6857998"/>
              <a:gd name="connsiteX1424" fmla="*/ 3100388 w 3413125"/>
              <a:gd name="connsiteY1424" fmla="*/ 1624806 h 6857998"/>
              <a:gd name="connsiteX1425" fmla="*/ 3101975 w 3413125"/>
              <a:gd name="connsiteY1425" fmla="*/ 1628775 h 6857998"/>
              <a:gd name="connsiteX1426" fmla="*/ 3103827 w 3413125"/>
              <a:gd name="connsiteY1426" fmla="*/ 1632479 h 6857998"/>
              <a:gd name="connsiteX1427" fmla="*/ 3106208 w 3413125"/>
              <a:gd name="connsiteY1427" fmla="*/ 1635918 h 6857998"/>
              <a:gd name="connsiteX1428" fmla="*/ 3108854 w 3413125"/>
              <a:gd name="connsiteY1428" fmla="*/ 1639358 h 6857998"/>
              <a:gd name="connsiteX1429" fmla="*/ 3117321 w 3413125"/>
              <a:gd name="connsiteY1429" fmla="*/ 1645179 h 6857998"/>
              <a:gd name="connsiteX1430" fmla="*/ 3124994 w 3413125"/>
              <a:gd name="connsiteY1430" fmla="*/ 1650471 h 6857998"/>
              <a:gd name="connsiteX1431" fmla="*/ 3131608 w 3413125"/>
              <a:gd name="connsiteY1431" fmla="*/ 1655762 h 6857998"/>
              <a:gd name="connsiteX1432" fmla="*/ 3137165 w 3413125"/>
              <a:gd name="connsiteY1432" fmla="*/ 1660260 h 6857998"/>
              <a:gd name="connsiteX1433" fmla="*/ 3141663 w 3413125"/>
              <a:gd name="connsiteY1433" fmla="*/ 1664758 h 6857998"/>
              <a:gd name="connsiteX1434" fmla="*/ 3143515 w 3413125"/>
              <a:gd name="connsiteY1434" fmla="*/ 1666875 h 6857998"/>
              <a:gd name="connsiteX1435" fmla="*/ 3145367 w 3413125"/>
              <a:gd name="connsiteY1435" fmla="*/ 1669256 h 6857998"/>
              <a:gd name="connsiteX1436" fmla="*/ 3146425 w 3413125"/>
              <a:gd name="connsiteY1436" fmla="*/ 1671373 h 6857998"/>
              <a:gd name="connsiteX1437" fmla="*/ 3147748 w 3413125"/>
              <a:gd name="connsiteY1437" fmla="*/ 1673489 h 6857998"/>
              <a:gd name="connsiteX1438" fmla="*/ 3148542 w 3413125"/>
              <a:gd name="connsiteY1438" fmla="*/ 1675606 h 6857998"/>
              <a:gd name="connsiteX1439" fmla="*/ 3149071 w 3413125"/>
              <a:gd name="connsiteY1439" fmla="*/ 1677987 h 6857998"/>
              <a:gd name="connsiteX1440" fmla="*/ 3149600 w 3413125"/>
              <a:gd name="connsiteY1440" fmla="*/ 1680104 h 6857998"/>
              <a:gd name="connsiteX1441" fmla="*/ 3149865 w 3413125"/>
              <a:gd name="connsiteY1441" fmla="*/ 1682485 h 6857998"/>
              <a:gd name="connsiteX1442" fmla="*/ 3149865 w 3413125"/>
              <a:gd name="connsiteY1442" fmla="*/ 1684602 h 6857998"/>
              <a:gd name="connsiteX1443" fmla="*/ 3149600 w 3413125"/>
              <a:gd name="connsiteY1443" fmla="*/ 1686983 h 6857998"/>
              <a:gd name="connsiteX1444" fmla="*/ 3148806 w 3413125"/>
              <a:gd name="connsiteY1444" fmla="*/ 1689100 h 6857998"/>
              <a:gd name="connsiteX1445" fmla="*/ 3148013 w 3413125"/>
              <a:gd name="connsiteY1445" fmla="*/ 1692010 h 6857998"/>
              <a:gd name="connsiteX1446" fmla="*/ 3146690 w 3413125"/>
              <a:gd name="connsiteY1446" fmla="*/ 1694391 h 6857998"/>
              <a:gd name="connsiteX1447" fmla="*/ 3145631 w 3413125"/>
              <a:gd name="connsiteY1447" fmla="*/ 1697037 h 6857998"/>
              <a:gd name="connsiteX1448" fmla="*/ 3142456 w 3413125"/>
              <a:gd name="connsiteY1448" fmla="*/ 1702593 h 6857998"/>
              <a:gd name="connsiteX1449" fmla="*/ 3138223 w 3413125"/>
              <a:gd name="connsiteY1449" fmla="*/ 1708943 h 6857998"/>
              <a:gd name="connsiteX1450" fmla="*/ 3133196 w 3413125"/>
              <a:gd name="connsiteY1450" fmla="*/ 1715293 h 6857998"/>
              <a:gd name="connsiteX1451" fmla="*/ 3127111 w 3413125"/>
              <a:gd name="connsiteY1451" fmla="*/ 1722437 h 6857998"/>
              <a:gd name="connsiteX1452" fmla="*/ 3125523 w 3413125"/>
              <a:gd name="connsiteY1452" fmla="*/ 1724818 h 6857998"/>
              <a:gd name="connsiteX1453" fmla="*/ 3123936 w 3413125"/>
              <a:gd name="connsiteY1453" fmla="*/ 1727200 h 6857998"/>
              <a:gd name="connsiteX1454" fmla="*/ 3122348 w 3413125"/>
              <a:gd name="connsiteY1454" fmla="*/ 1729581 h 6857998"/>
              <a:gd name="connsiteX1455" fmla="*/ 3121290 w 3413125"/>
              <a:gd name="connsiteY1455" fmla="*/ 1731697 h 6857998"/>
              <a:gd name="connsiteX1456" fmla="*/ 3119438 w 3413125"/>
              <a:gd name="connsiteY1456" fmla="*/ 1736460 h 6857998"/>
              <a:gd name="connsiteX1457" fmla="*/ 3118644 w 3413125"/>
              <a:gd name="connsiteY1457" fmla="*/ 1740958 h 6857998"/>
              <a:gd name="connsiteX1458" fmla="*/ 3117850 w 3413125"/>
              <a:gd name="connsiteY1458" fmla="*/ 1745456 h 6857998"/>
              <a:gd name="connsiteX1459" fmla="*/ 3117850 w 3413125"/>
              <a:gd name="connsiteY1459" fmla="*/ 1749954 h 6857998"/>
              <a:gd name="connsiteX1460" fmla="*/ 3118644 w 3413125"/>
              <a:gd name="connsiteY1460" fmla="*/ 1754452 h 6857998"/>
              <a:gd name="connsiteX1461" fmla="*/ 3119173 w 3413125"/>
              <a:gd name="connsiteY1461" fmla="*/ 1758685 h 6857998"/>
              <a:gd name="connsiteX1462" fmla="*/ 3121290 w 3413125"/>
              <a:gd name="connsiteY1462" fmla="*/ 1767416 h 6857998"/>
              <a:gd name="connsiteX1463" fmla="*/ 3123671 w 3413125"/>
              <a:gd name="connsiteY1463" fmla="*/ 1776412 h 6857998"/>
              <a:gd name="connsiteX1464" fmla="*/ 3124200 w 3413125"/>
              <a:gd name="connsiteY1464" fmla="*/ 1780381 h 6857998"/>
              <a:gd name="connsiteX1465" fmla="*/ 3124729 w 3413125"/>
              <a:gd name="connsiteY1465" fmla="*/ 1784879 h 6857998"/>
              <a:gd name="connsiteX1466" fmla="*/ 3124994 w 3413125"/>
              <a:gd name="connsiteY1466" fmla="*/ 1789377 h 6857998"/>
              <a:gd name="connsiteX1467" fmla="*/ 3124729 w 3413125"/>
              <a:gd name="connsiteY1467" fmla="*/ 1793875 h 6857998"/>
              <a:gd name="connsiteX1468" fmla="*/ 3127111 w 3413125"/>
              <a:gd name="connsiteY1468" fmla="*/ 1806310 h 6857998"/>
              <a:gd name="connsiteX1469" fmla="*/ 3132138 w 3413125"/>
              <a:gd name="connsiteY1469" fmla="*/ 1813189 h 6857998"/>
              <a:gd name="connsiteX1470" fmla="*/ 3136900 w 3413125"/>
              <a:gd name="connsiteY1470" fmla="*/ 1819804 h 6857998"/>
              <a:gd name="connsiteX1471" fmla="*/ 3141133 w 3413125"/>
              <a:gd name="connsiteY1471" fmla="*/ 1826683 h 6857998"/>
              <a:gd name="connsiteX1472" fmla="*/ 3145367 w 3413125"/>
              <a:gd name="connsiteY1472" fmla="*/ 1833297 h 6857998"/>
              <a:gd name="connsiteX1473" fmla="*/ 3148806 w 3413125"/>
              <a:gd name="connsiteY1473" fmla="*/ 1839912 h 6857998"/>
              <a:gd name="connsiteX1474" fmla="*/ 3152511 w 3413125"/>
              <a:gd name="connsiteY1474" fmla="*/ 1846791 h 6857998"/>
              <a:gd name="connsiteX1475" fmla="*/ 3155421 w 3413125"/>
              <a:gd name="connsiteY1475" fmla="*/ 1853671 h 6857998"/>
              <a:gd name="connsiteX1476" fmla="*/ 3158331 w 3413125"/>
              <a:gd name="connsiteY1476" fmla="*/ 1860814 h 6857998"/>
              <a:gd name="connsiteX1477" fmla="*/ 3160713 w 3413125"/>
              <a:gd name="connsiteY1477" fmla="*/ 1867693 h 6857998"/>
              <a:gd name="connsiteX1478" fmla="*/ 3163094 w 3413125"/>
              <a:gd name="connsiteY1478" fmla="*/ 1874572 h 6857998"/>
              <a:gd name="connsiteX1479" fmla="*/ 3165211 w 3413125"/>
              <a:gd name="connsiteY1479" fmla="*/ 1881452 h 6857998"/>
              <a:gd name="connsiteX1480" fmla="*/ 3166798 w 3413125"/>
              <a:gd name="connsiteY1480" fmla="*/ 1888596 h 6857998"/>
              <a:gd name="connsiteX1481" fmla="*/ 3168121 w 3413125"/>
              <a:gd name="connsiteY1481" fmla="*/ 1895475 h 6857998"/>
              <a:gd name="connsiteX1482" fmla="*/ 3169708 w 3413125"/>
              <a:gd name="connsiteY1482" fmla="*/ 1902618 h 6857998"/>
              <a:gd name="connsiteX1483" fmla="*/ 3170502 w 3413125"/>
              <a:gd name="connsiteY1483" fmla="*/ 1909762 h 6857998"/>
              <a:gd name="connsiteX1484" fmla="*/ 3171296 w 3413125"/>
              <a:gd name="connsiteY1484" fmla="*/ 1916906 h 6857998"/>
              <a:gd name="connsiteX1485" fmla="*/ 3171825 w 3413125"/>
              <a:gd name="connsiteY1485" fmla="*/ 1924050 h 6857998"/>
              <a:gd name="connsiteX1486" fmla="*/ 3172090 w 3413125"/>
              <a:gd name="connsiteY1486" fmla="*/ 1931193 h 6857998"/>
              <a:gd name="connsiteX1487" fmla="*/ 3172090 w 3413125"/>
              <a:gd name="connsiteY1487" fmla="*/ 1938602 h 6857998"/>
              <a:gd name="connsiteX1488" fmla="*/ 3171825 w 3413125"/>
              <a:gd name="connsiteY1488" fmla="*/ 1945746 h 6857998"/>
              <a:gd name="connsiteX1489" fmla="*/ 3171561 w 3413125"/>
              <a:gd name="connsiteY1489" fmla="*/ 1953154 h 6857998"/>
              <a:gd name="connsiteX1490" fmla="*/ 3170767 w 3413125"/>
              <a:gd name="connsiteY1490" fmla="*/ 1960298 h 6857998"/>
              <a:gd name="connsiteX1491" fmla="*/ 3169973 w 3413125"/>
              <a:gd name="connsiteY1491" fmla="*/ 1967706 h 6857998"/>
              <a:gd name="connsiteX1492" fmla="*/ 3169179 w 3413125"/>
              <a:gd name="connsiteY1492" fmla="*/ 1974850 h 6857998"/>
              <a:gd name="connsiteX1493" fmla="*/ 3167856 w 3413125"/>
              <a:gd name="connsiteY1493" fmla="*/ 1982258 h 6857998"/>
              <a:gd name="connsiteX1494" fmla="*/ 3166533 w 3413125"/>
              <a:gd name="connsiteY1494" fmla="*/ 1989666 h 6857998"/>
              <a:gd name="connsiteX1495" fmla="*/ 3163094 w 3413125"/>
              <a:gd name="connsiteY1495" fmla="*/ 2004748 h 6857998"/>
              <a:gd name="connsiteX1496" fmla="*/ 3158861 w 3413125"/>
              <a:gd name="connsiteY1496" fmla="*/ 2019564 h 6857998"/>
              <a:gd name="connsiteX1497" fmla="*/ 3154363 w 3413125"/>
              <a:gd name="connsiteY1497" fmla="*/ 2034646 h 6857998"/>
              <a:gd name="connsiteX1498" fmla="*/ 3155421 w 3413125"/>
              <a:gd name="connsiteY1498" fmla="*/ 2037291 h 6857998"/>
              <a:gd name="connsiteX1499" fmla="*/ 3157008 w 3413125"/>
              <a:gd name="connsiteY1499" fmla="*/ 2039937 h 6857998"/>
              <a:gd name="connsiteX1500" fmla="*/ 3158331 w 3413125"/>
              <a:gd name="connsiteY1500" fmla="*/ 2042583 h 6857998"/>
              <a:gd name="connsiteX1501" fmla="*/ 3159919 w 3413125"/>
              <a:gd name="connsiteY1501" fmla="*/ 2045758 h 6857998"/>
              <a:gd name="connsiteX1502" fmla="*/ 3160713 w 3413125"/>
              <a:gd name="connsiteY1502" fmla="*/ 2048404 h 6857998"/>
              <a:gd name="connsiteX1503" fmla="*/ 3160977 w 3413125"/>
              <a:gd name="connsiteY1503" fmla="*/ 2049462 h 6857998"/>
              <a:gd name="connsiteX1504" fmla="*/ 3160977 w 3413125"/>
              <a:gd name="connsiteY1504" fmla="*/ 2050785 h 6857998"/>
              <a:gd name="connsiteX1505" fmla="*/ 3160713 w 3413125"/>
              <a:gd name="connsiteY1505" fmla="*/ 2051843 h 6857998"/>
              <a:gd name="connsiteX1506" fmla="*/ 3160448 w 3413125"/>
              <a:gd name="connsiteY1506" fmla="*/ 2052902 h 6857998"/>
              <a:gd name="connsiteX1507" fmla="*/ 3159654 w 3413125"/>
              <a:gd name="connsiteY1507" fmla="*/ 2053696 h 6857998"/>
              <a:gd name="connsiteX1508" fmla="*/ 3158331 w 3413125"/>
              <a:gd name="connsiteY1508" fmla="*/ 2054489 h 6857998"/>
              <a:gd name="connsiteX1509" fmla="*/ 3153304 w 3413125"/>
              <a:gd name="connsiteY1509" fmla="*/ 2057400 h 6857998"/>
              <a:gd name="connsiteX1510" fmla="*/ 3148013 w 3413125"/>
              <a:gd name="connsiteY1510" fmla="*/ 2059781 h 6857998"/>
              <a:gd name="connsiteX1511" fmla="*/ 3142721 w 3413125"/>
              <a:gd name="connsiteY1511" fmla="*/ 2061368 h 6857998"/>
              <a:gd name="connsiteX1512" fmla="*/ 3136900 w 3413125"/>
              <a:gd name="connsiteY1512" fmla="*/ 2063221 h 6857998"/>
              <a:gd name="connsiteX1513" fmla="*/ 3126052 w 3413125"/>
              <a:gd name="connsiteY1513" fmla="*/ 2066925 h 6857998"/>
              <a:gd name="connsiteX1514" fmla="*/ 3120231 w 3413125"/>
              <a:gd name="connsiteY1514" fmla="*/ 2068777 h 6857998"/>
              <a:gd name="connsiteX1515" fmla="*/ 3114940 w 3413125"/>
              <a:gd name="connsiteY1515" fmla="*/ 2070893 h 6857998"/>
              <a:gd name="connsiteX1516" fmla="*/ 3109913 w 3413125"/>
              <a:gd name="connsiteY1516" fmla="*/ 2073275 h 6857998"/>
              <a:gd name="connsiteX1517" fmla="*/ 3105150 w 3413125"/>
              <a:gd name="connsiteY1517" fmla="*/ 2075920 h 6857998"/>
              <a:gd name="connsiteX1518" fmla="*/ 3100388 w 3413125"/>
              <a:gd name="connsiteY1518" fmla="*/ 2079360 h 6857998"/>
              <a:gd name="connsiteX1519" fmla="*/ 3098271 w 3413125"/>
              <a:gd name="connsiteY1519" fmla="*/ 2080948 h 6857998"/>
              <a:gd name="connsiteX1520" fmla="*/ 3096683 w 3413125"/>
              <a:gd name="connsiteY1520" fmla="*/ 2083064 h 6857998"/>
              <a:gd name="connsiteX1521" fmla="*/ 3094567 w 3413125"/>
              <a:gd name="connsiteY1521" fmla="*/ 2085181 h 6857998"/>
              <a:gd name="connsiteX1522" fmla="*/ 3092715 w 3413125"/>
              <a:gd name="connsiteY1522" fmla="*/ 2087562 h 6857998"/>
              <a:gd name="connsiteX1523" fmla="*/ 3091127 w 3413125"/>
              <a:gd name="connsiteY1523" fmla="*/ 2090208 h 6857998"/>
              <a:gd name="connsiteX1524" fmla="*/ 3089804 w 3413125"/>
              <a:gd name="connsiteY1524" fmla="*/ 2092854 h 6857998"/>
              <a:gd name="connsiteX1525" fmla="*/ 3088217 w 3413125"/>
              <a:gd name="connsiteY1525" fmla="*/ 2096029 h 6857998"/>
              <a:gd name="connsiteX1526" fmla="*/ 3087158 w 3413125"/>
              <a:gd name="connsiteY1526" fmla="*/ 2099204 h 6857998"/>
              <a:gd name="connsiteX1527" fmla="*/ 3086100 w 3413125"/>
              <a:gd name="connsiteY1527" fmla="*/ 2102379 h 6857998"/>
              <a:gd name="connsiteX1528" fmla="*/ 3085306 w 3413125"/>
              <a:gd name="connsiteY1528" fmla="*/ 2106347 h 6857998"/>
              <a:gd name="connsiteX1529" fmla="*/ 3082925 w 3413125"/>
              <a:gd name="connsiteY1529" fmla="*/ 2103966 h 6857998"/>
              <a:gd name="connsiteX1530" fmla="*/ 3080544 w 3413125"/>
              <a:gd name="connsiteY1530" fmla="*/ 2102114 h 6857998"/>
              <a:gd name="connsiteX1531" fmla="*/ 3078427 w 3413125"/>
              <a:gd name="connsiteY1531" fmla="*/ 2100792 h 6857998"/>
              <a:gd name="connsiteX1532" fmla="*/ 3076046 w 3413125"/>
              <a:gd name="connsiteY1532" fmla="*/ 2099468 h 6857998"/>
              <a:gd name="connsiteX1533" fmla="*/ 3073665 w 3413125"/>
              <a:gd name="connsiteY1533" fmla="*/ 2098675 h 6857998"/>
              <a:gd name="connsiteX1534" fmla="*/ 3071283 w 3413125"/>
              <a:gd name="connsiteY1534" fmla="*/ 2097881 h 6857998"/>
              <a:gd name="connsiteX1535" fmla="*/ 3068902 w 3413125"/>
              <a:gd name="connsiteY1535" fmla="*/ 2097617 h 6857998"/>
              <a:gd name="connsiteX1536" fmla="*/ 3066521 w 3413125"/>
              <a:gd name="connsiteY1536" fmla="*/ 2097617 h 6857998"/>
              <a:gd name="connsiteX1537" fmla="*/ 3064140 w 3413125"/>
              <a:gd name="connsiteY1537" fmla="*/ 2097617 h 6857998"/>
              <a:gd name="connsiteX1538" fmla="*/ 3062023 w 3413125"/>
              <a:gd name="connsiteY1538" fmla="*/ 2097881 h 6857998"/>
              <a:gd name="connsiteX1539" fmla="*/ 3057261 w 3413125"/>
              <a:gd name="connsiteY1539" fmla="*/ 2099204 h 6857998"/>
              <a:gd name="connsiteX1540" fmla="*/ 3052763 w 3413125"/>
              <a:gd name="connsiteY1540" fmla="*/ 2101056 h 6857998"/>
              <a:gd name="connsiteX1541" fmla="*/ 3048529 w 3413125"/>
              <a:gd name="connsiteY1541" fmla="*/ 2103173 h 6857998"/>
              <a:gd name="connsiteX1542" fmla="*/ 3039533 w 3413125"/>
              <a:gd name="connsiteY1542" fmla="*/ 2107142 h 6857998"/>
              <a:gd name="connsiteX1543" fmla="*/ 3035300 w 3413125"/>
              <a:gd name="connsiteY1543" fmla="*/ 2109258 h 6857998"/>
              <a:gd name="connsiteX1544" fmla="*/ 3031067 w 3413125"/>
              <a:gd name="connsiteY1544" fmla="*/ 2110845 h 6857998"/>
              <a:gd name="connsiteX1545" fmla="*/ 3027098 w 3413125"/>
              <a:gd name="connsiteY1545" fmla="*/ 2111639 h 6857998"/>
              <a:gd name="connsiteX1546" fmla="*/ 3024981 w 3413125"/>
              <a:gd name="connsiteY1546" fmla="*/ 2111904 h 6857998"/>
              <a:gd name="connsiteX1547" fmla="*/ 3022865 w 3413125"/>
              <a:gd name="connsiteY1547" fmla="*/ 2111639 h 6857998"/>
              <a:gd name="connsiteX1548" fmla="*/ 3020748 w 3413125"/>
              <a:gd name="connsiteY1548" fmla="*/ 2111639 h 6857998"/>
              <a:gd name="connsiteX1549" fmla="*/ 3018896 w 3413125"/>
              <a:gd name="connsiteY1549" fmla="*/ 2111110 h 6857998"/>
              <a:gd name="connsiteX1550" fmla="*/ 3017044 w 3413125"/>
              <a:gd name="connsiteY1550" fmla="*/ 2110316 h 6857998"/>
              <a:gd name="connsiteX1551" fmla="*/ 3015192 w 3413125"/>
              <a:gd name="connsiteY1551" fmla="*/ 2109258 h 6857998"/>
              <a:gd name="connsiteX1552" fmla="*/ 3010429 w 3413125"/>
              <a:gd name="connsiteY1552" fmla="*/ 2106347 h 6857998"/>
              <a:gd name="connsiteX1553" fmla="*/ 3005931 w 3413125"/>
              <a:gd name="connsiteY1553" fmla="*/ 2103701 h 6857998"/>
              <a:gd name="connsiteX1554" fmla="*/ 3001962 w 3413125"/>
              <a:gd name="connsiteY1554" fmla="*/ 2101850 h 6857998"/>
              <a:gd name="connsiteX1555" fmla="*/ 2998258 w 3413125"/>
              <a:gd name="connsiteY1555" fmla="*/ 2100262 h 6857998"/>
              <a:gd name="connsiteX1556" fmla="*/ 2994554 w 3413125"/>
              <a:gd name="connsiteY1556" fmla="*/ 2099204 h 6857998"/>
              <a:gd name="connsiteX1557" fmla="*/ 2991644 w 3413125"/>
              <a:gd name="connsiteY1557" fmla="*/ 2098675 h 6857998"/>
              <a:gd name="connsiteX1558" fmla="*/ 2988733 w 3413125"/>
              <a:gd name="connsiteY1558" fmla="*/ 2098410 h 6857998"/>
              <a:gd name="connsiteX1559" fmla="*/ 2986087 w 3413125"/>
              <a:gd name="connsiteY1559" fmla="*/ 2098410 h 6857998"/>
              <a:gd name="connsiteX1560" fmla="*/ 2983706 w 3413125"/>
              <a:gd name="connsiteY1560" fmla="*/ 2098675 h 6857998"/>
              <a:gd name="connsiteX1561" fmla="*/ 2981325 w 3413125"/>
              <a:gd name="connsiteY1561" fmla="*/ 2099468 h 6857998"/>
              <a:gd name="connsiteX1562" fmla="*/ 2979473 w 3413125"/>
              <a:gd name="connsiteY1562" fmla="*/ 2100262 h 6857998"/>
              <a:gd name="connsiteX1563" fmla="*/ 2977621 w 3413125"/>
              <a:gd name="connsiteY1563" fmla="*/ 2101585 h 6857998"/>
              <a:gd name="connsiteX1564" fmla="*/ 2975769 w 3413125"/>
              <a:gd name="connsiteY1564" fmla="*/ 2103173 h 6857998"/>
              <a:gd name="connsiteX1565" fmla="*/ 2974710 w 3413125"/>
              <a:gd name="connsiteY1565" fmla="*/ 2104760 h 6857998"/>
              <a:gd name="connsiteX1566" fmla="*/ 2973387 w 3413125"/>
              <a:gd name="connsiteY1566" fmla="*/ 2106612 h 6857998"/>
              <a:gd name="connsiteX1567" fmla="*/ 2972329 w 3413125"/>
              <a:gd name="connsiteY1567" fmla="*/ 2108728 h 6857998"/>
              <a:gd name="connsiteX1568" fmla="*/ 2971535 w 3413125"/>
              <a:gd name="connsiteY1568" fmla="*/ 2110845 h 6857998"/>
              <a:gd name="connsiteX1569" fmla="*/ 2970742 w 3413125"/>
              <a:gd name="connsiteY1569" fmla="*/ 2113227 h 6857998"/>
              <a:gd name="connsiteX1570" fmla="*/ 2969683 w 3413125"/>
              <a:gd name="connsiteY1570" fmla="*/ 2117989 h 6857998"/>
              <a:gd name="connsiteX1571" fmla="*/ 2969154 w 3413125"/>
              <a:gd name="connsiteY1571" fmla="*/ 2123016 h 6857998"/>
              <a:gd name="connsiteX1572" fmla="*/ 2968889 w 3413125"/>
              <a:gd name="connsiteY1572" fmla="*/ 2128044 h 6857998"/>
              <a:gd name="connsiteX1573" fmla="*/ 2968360 w 3413125"/>
              <a:gd name="connsiteY1573" fmla="*/ 2132806 h 6857998"/>
              <a:gd name="connsiteX1574" fmla="*/ 2968889 w 3413125"/>
              <a:gd name="connsiteY1574" fmla="*/ 2137039 h 6857998"/>
              <a:gd name="connsiteX1575" fmla="*/ 2969154 w 3413125"/>
              <a:gd name="connsiteY1575" fmla="*/ 2143389 h 6857998"/>
              <a:gd name="connsiteX1576" fmla="*/ 2969948 w 3413125"/>
              <a:gd name="connsiteY1576" fmla="*/ 2155031 h 6857998"/>
              <a:gd name="connsiteX1577" fmla="*/ 2970477 w 3413125"/>
              <a:gd name="connsiteY1577" fmla="*/ 2166937 h 6857998"/>
              <a:gd name="connsiteX1578" fmla="*/ 2971535 w 3413125"/>
              <a:gd name="connsiteY1578" fmla="*/ 2191014 h 6857998"/>
              <a:gd name="connsiteX1579" fmla="*/ 2972064 w 3413125"/>
              <a:gd name="connsiteY1579" fmla="*/ 2214827 h 6857998"/>
              <a:gd name="connsiteX1580" fmla="*/ 2973123 w 3413125"/>
              <a:gd name="connsiteY1580" fmla="*/ 2238639 h 6857998"/>
              <a:gd name="connsiteX1581" fmla="*/ 2974181 w 3413125"/>
              <a:gd name="connsiteY1581" fmla="*/ 2250545 h 6857998"/>
              <a:gd name="connsiteX1582" fmla="*/ 2975239 w 3413125"/>
              <a:gd name="connsiteY1582" fmla="*/ 2262451 h 6857998"/>
              <a:gd name="connsiteX1583" fmla="*/ 2976562 w 3413125"/>
              <a:gd name="connsiteY1583" fmla="*/ 2274357 h 6857998"/>
              <a:gd name="connsiteX1584" fmla="*/ 2978679 w 3413125"/>
              <a:gd name="connsiteY1584" fmla="*/ 2285999 h 6857998"/>
              <a:gd name="connsiteX1585" fmla="*/ 2980531 w 3413125"/>
              <a:gd name="connsiteY1585" fmla="*/ 2297905 h 6857998"/>
              <a:gd name="connsiteX1586" fmla="*/ 2983442 w 3413125"/>
              <a:gd name="connsiteY1586" fmla="*/ 2309283 h 6857998"/>
              <a:gd name="connsiteX1587" fmla="*/ 2986617 w 3413125"/>
              <a:gd name="connsiteY1587" fmla="*/ 2320925 h 6857998"/>
              <a:gd name="connsiteX1588" fmla="*/ 2990585 w 3413125"/>
              <a:gd name="connsiteY1588" fmla="*/ 2332567 h 6857998"/>
              <a:gd name="connsiteX1589" fmla="*/ 2991379 w 3413125"/>
              <a:gd name="connsiteY1589" fmla="*/ 2334947 h 6857998"/>
              <a:gd name="connsiteX1590" fmla="*/ 2991908 w 3413125"/>
              <a:gd name="connsiteY1590" fmla="*/ 2337594 h 6857998"/>
              <a:gd name="connsiteX1591" fmla="*/ 2992173 w 3413125"/>
              <a:gd name="connsiteY1591" fmla="*/ 2339975 h 6857998"/>
              <a:gd name="connsiteX1592" fmla="*/ 2992173 w 3413125"/>
              <a:gd name="connsiteY1592" fmla="*/ 2342620 h 6857998"/>
              <a:gd name="connsiteX1593" fmla="*/ 2991908 w 3413125"/>
              <a:gd name="connsiteY1593" fmla="*/ 2347912 h 6857998"/>
              <a:gd name="connsiteX1594" fmla="*/ 2991379 w 3413125"/>
              <a:gd name="connsiteY1594" fmla="*/ 2353732 h 6857998"/>
              <a:gd name="connsiteX1595" fmla="*/ 2989262 w 3413125"/>
              <a:gd name="connsiteY1595" fmla="*/ 2365110 h 6857998"/>
              <a:gd name="connsiteX1596" fmla="*/ 2988469 w 3413125"/>
              <a:gd name="connsiteY1596" fmla="*/ 2370666 h 6857998"/>
              <a:gd name="connsiteX1597" fmla="*/ 2987675 w 3413125"/>
              <a:gd name="connsiteY1597" fmla="*/ 2376223 h 6857998"/>
              <a:gd name="connsiteX1598" fmla="*/ 2990850 w 3413125"/>
              <a:gd name="connsiteY1598" fmla="*/ 2381250 h 6857998"/>
              <a:gd name="connsiteX1599" fmla="*/ 2994289 w 3413125"/>
              <a:gd name="connsiteY1599" fmla="*/ 2386277 h 6857998"/>
              <a:gd name="connsiteX1600" fmla="*/ 3001433 w 3413125"/>
              <a:gd name="connsiteY1600" fmla="*/ 2396595 h 6857998"/>
              <a:gd name="connsiteX1601" fmla="*/ 3008842 w 3413125"/>
              <a:gd name="connsiteY1601" fmla="*/ 2406121 h 6857998"/>
              <a:gd name="connsiteX1602" fmla="*/ 3015986 w 3413125"/>
              <a:gd name="connsiteY1602" fmla="*/ 2416174 h 6857998"/>
              <a:gd name="connsiteX1603" fmla="*/ 3022865 w 3413125"/>
              <a:gd name="connsiteY1603" fmla="*/ 2425964 h 6857998"/>
              <a:gd name="connsiteX1604" fmla="*/ 3026040 w 3413125"/>
              <a:gd name="connsiteY1604" fmla="*/ 2431256 h 6857998"/>
              <a:gd name="connsiteX1605" fmla="*/ 3029215 w 3413125"/>
              <a:gd name="connsiteY1605" fmla="*/ 2436548 h 6857998"/>
              <a:gd name="connsiteX1606" fmla="*/ 3031861 w 3413125"/>
              <a:gd name="connsiteY1606" fmla="*/ 2442104 h 6857998"/>
              <a:gd name="connsiteX1607" fmla="*/ 3034242 w 3413125"/>
              <a:gd name="connsiteY1607" fmla="*/ 2447660 h 6857998"/>
              <a:gd name="connsiteX1608" fmla="*/ 3036623 w 3413125"/>
              <a:gd name="connsiteY1608" fmla="*/ 2453481 h 6857998"/>
              <a:gd name="connsiteX1609" fmla="*/ 3037946 w 3413125"/>
              <a:gd name="connsiteY1609" fmla="*/ 2459567 h 6857998"/>
              <a:gd name="connsiteX1610" fmla="*/ 3042179 w 3413125"/>
              <a:gd name="connsiteY1610" fmla="*/ 2463270 h 6857998"/>
              <a:gd name="connsiteX1611" fmla="*/ 3043767 w 3413125"/>
              <a:gd name="connsiteY1611" fmla="*/ 2465122 h 6857998"/>
              <a:gd name="connsiteX1612" fmla="*/ 3045090 w 3413125"/>
              <a:gd name="connsiteY1612" fmla="*/ 2467239 h 6857998"/>
              <a:gd name="connsiteX1613" fmla="*/ 3046413 w 3413125"/>
              <a:gd name="connsiteY1613" fmla="*/ 2469356 h 6857998"/>
              <a:gd name="connsiteX1614" fmla="*/ 3047206 w 3413125"/>
              <a:gd name="connsiteY1614" fmla="*/ 2471473 h 6857998"/>
              <a:gd name="connsiteX1615" fmla="*/ 3047736 w 3413125"/>
              <a:gd name="connsiteY1615" fmla="*/ 2473589 h 6857998"/>
              <a:gd name="connsiteX1616" fmla="*/ 3048529 w 3413125"/>
              <a:gd name="connsiteY1616" fmla="*/ 2475706 h 6857998"/>
              <a:gd name="connsiteX1617" fmla="*/ 3048794 w 3413125"/>
              <a:gd name="connsiteY1617" fmla="*/ 2477558 h 6857998"/>
              <a:gd name="connsiteX1618" fmla="*/ 3049058 w 3413125"/>
              <a:gd name="connsiteY1618" fmla="*/ 2479939 h 6857998"/>
              <a:gd name="connsiteX1619" fmla="*/ 3048794 w 3413125"/>
              <a:gd name="connsiteY1619" fmla="*/ 2482320 h 6857998"/>
              <a:gd name="connsiteX1620" fmla="*/ 3048529 w 3413125"/>
              <a:gd name="connsiteY1620" fmla="*/ 2484702 h 6857998"/>
              <a:gd name="connsiteX1621" fmla="*/ 3047736 w 3413125"/>
              <a:gd name="connsiteY1621" fmla="*/ 2487083 h 6857998"/>
              <a:gd name="connsiteX1622" fmla="*/ 3047206 w 3413125"/>
              <a:gd name="connsiteY1622" fmla="*/ 2489464 h 6857998"/>
              <a:gd name="connsiteX1623" fmla="*/ 3045090 w 3413125"/>
              <a:gd name="connsiteY1623" fmla="*/ 2495020 h 6857998"/>
              <a:gd name="connsiteX1624" fmla="*/ 3042708 w 3413125"/>
              <a:gd name="connsiteY1624" fmla="*/ 2500312 h 6857998"/>
              <a:gd name="connsiteX1625" fmla="*/ 3040592 w 3413125"/>
              <a:gd name="connsiteY1625" fmla="*/ 2505339 h 6857998"/>
              <a:gd name="connsiteX1626" fmla="*/ 3039533 w 3413125"/>
              <a:gd name="connsiteY1626" fmla="*/ 2510366 h 6857998"/>
              <a:gd name="connsiteX1627" fmla="*/ 3038740 w 3413125"/>
              <a:gd name="connsiteY1627" fmla="*/ 2515129 h 6857998"/>
              <a:gd name="connsiteX1628" fmla="*/ 3038211 w 3413125"/>
              <a:gd name="connsiteY1628" fmla="*/ 2519891 h 6857998"/>
              <a:gd name="connsiteX1629" fmla="*/ 3038740 w 3413125"/>
              <a:gd name="connsiteY1629" fmla="*/ 2524654 h 6857998"/>
              <a:gd name="connsiteX1630" fmla="*/ 3039269 w 3413125"/>
              <a:gd name="connsiteY1630" fmla="*/ 2528887 h 6857998"/>
              <a:gd name="connsiteX1631" fmla="*/ 3040327 w 3413125"/>
              <a:gd name="connsiteY1631" fmla="*/ 2532856 h 6857998"/>
              <a:gd name="connsiteX1632" fmla="*/ 3042179 w 3413125"/>
              <a:gd name="connsiteY1632" fmla="*/ 2537089 h 6857998"/>
              <a:gd name="connsiteX1633" fmla="*/ 3044296 w 3413125"/>
              <a:gd name="connsiteY1633" fmla="*/ 2541058 h 6857998"/>
              <a:gd name="connsiteX1634" fmla="*/ 3046942 w 3413125"/>
              <a:gd name="connsiteY1634" fmla="*/ 2544762 h 6857998"/>
              <a:gd name="connsiteX1635" fmla="*/ 3050117 w 3413125"/>
              <a:gd name="connsiteY1635" fmla="*/ 2548202 h 6857998"/>
              <a:gd name="connsiteX1636" fmla="*/ 3053821 w 3413125"/>
              <a:gd name="connsiteY1636" fmla="*/ 2551641 h 6857998"/>
              <a:gd name="connsiteX1637" fmla="*/ 3058054 w 3413125"/>
              <a:gd name="connsiteY1637" fmla="*/ 2554552 h 6857998"/>
              <a:gd name="connsiteX1638" fmla="*/ 3062817 w 3413125"/>
              <a:gd name="connsiteY1638" fmla="*/ 2557991 h 6857998"/>
              <a:gd name="connsiteX1639" fmla="*/ 3067844 w 3413125"/>
              <a:gd name="connsiteY1639" fmla="*/ 2560637 h 6857998"/>
              <a:gd name="connsiteX1640" fmla="*/ 3071283 w 3413125"/>
              <a:gd name="connsiteY1640" fmla="*/ 2558785 h 6857998"/>
              <a:gd name="connsiteX1641" fmla="*/ 3074988 w 3413125"/>
              <a:gd name="connsiteY1641" fmla="*/ 2556668 h 6857998"/>
              <a:gd name="connsiteX1642" fmla="*/ 3078427 w 3413125"/>
              <a:gd name="connsiteY1642" fmla="*/ 2555081 h 6857998"/>
              <a:gd name="connsiteX1643" fmla="*/ 3080279 w 3413125"/>
              <a:gd name="connsiteY1643" fmla="*/ 2554287 h 6857998"/>
              <a:gd name="connsiteX1644" fmla="*/ 3082131 w 3413125"/>
              <a:gd name="connsiteY1644" fmla="*/ 2553758 h 6857998"/>
              <a:gd name="connsiteX1645" fmla="*/ 3083719 w 3413125"/>
              <a:gd name="connsiteY1645" fmla="*/ 2553494 h 6857998"/>
              <a:gd name="connsiteX1646" fmla="*/ 3085306 w 3413125"/>
              <a:gd name="connsiteY1646" fmla="*/ 2553494 h 6857998"/>
              <a:gd name="connsiteX1647" fmla="*/ 3087423 w 3413125"/>
              <a:gd name="connsiteY1647" fmla="*/ 2553758 h 6857998"/>
              <a:gd name="connsiteX1648" fmla="*/ 3089011 w 3413125"/>
              <a:gd name="connsiteY1648" fmla="*/ 2554552 h 6857998"/>
              <a:gd name="connsiteX1649" fmla="*/ 3090863 w 3413125"/>
              <a:gd name="connsiteY1649" fmla="*/ 2555874 h 6857998"/>
              <a:gd name="connsiteX1650" fmla="*/ 3092715 w 3413125"/>
              <a:gd name="connsiteY1650" fmla="*/ 2557727 h 6857998"/>
              <a:gd name="connsiteX1651" fmla="*/ 3094831 w 3413125"/>
              <a:gd name="connsiteY1651" fmla="*/ 2559579 h 6857998"/>
              <a:gd name="connsiteX1652" fmla="*/ 3096683 w 3413125"/>
              <a:gd name="connsiteY1652" fmla="*/ 2562754 h 6857998"/>
              <a:gd name="connsiteX1653" fmla="*/ 3101446 w 3413125"/>
              <a:gd name="connsiteY1653" fmla="*/ 2569897 h 6857998"/>
              <a:gd name="connsiteX1654" fmla="*/ 3104092 w 3413125"/>
              <a:gd name="connsiteY1654" fmla="*/ 2573337 h 6857998"/>
              <a:gd name="connsiteX1655" fmla="*/ 3106738 w 3413125"/>
              <a:gd name="connsiteY1655" fmla="*/ 2576777 h 6857998"/>
              <a:gd name="connsiteX1656" fmla="*/ 3109648 w 3413125"/>
              <a:gd name="connsiteY1656" fmla="*/ 2579687 h 6857998"/>
              <a:gd name="connsiteX1657" fmla="*/ 3112558 w 3413125"/>
              <a:gd name="connsiteY1657" fmla="*/ 2582598 h 6857998"/>
              <a:gd name="connsiteX1658" fmla="*/ 3115998 w 3413125"/>
              <a:gd name="connsiteY1658" fmla="*/ 2585508 h 6857998"/>
              <a:gd name="connsiteX1659" fmla="*/ 3119173 w 3413125"/>
              <a:gd name="connsiteY1659" fmla="*/ 2588154 h 6857998"/>
              <a:gd name="connsiteX1660" fmla="*/ 3122348 w 3413125"/>
              <a:gd name="connsiteY1660" fmla="*/ 2590535 h 6857998"/>
              <a:gd name="connsiteX1661" fmla="*/ 3126052 w 3413125"/>
              <a:gd name="connsiteY1661" fmla="*/ 2592916 h 6857998"/>
              <a:gd name="connsiteX1662" fmla="*/ 3129756 w 3413125"/>
              <a:gd name="connsiteY1662" fmla="*/ 2595033 h 6857998"/>
              <a:gd name="connsiteX1663" fmla="*/ 3133725 w 3413125"/>
              <a:gd name="connsiteY1663" fmla="*/ 2596885 h 6857998"/>
              <a:gd name="connsiteX1664" fmla="*/ 3137958 w 3413125"/>
              <a:gd name="connsiteY1664" fmla="*/ 2598473 h 6857998"/>
              <a:gd name="connsiteX1665" fmla="*/ 3141927 w 3413125"/>
              <a:gd name="connsiteY1665" fmla="*/ 2599796 h 6857998"/>
              <a:gd name="connsiteX1666" fmla="*/ 3146425 w 3413125"/>
              <a:gd name="connsiteY1666" fmla="*/ 2600854 h 6857998"/>
              <a:gd name="connsiteX1667" fmla="*/ 3151188 w 3413125"/>
              <a:gd name="connsiteY1667" fmla="*/ 2601647 h 6857998"/>
              <a:gd name="connsiteX1668" fmla="*/ 3177381 w 3413125"/>
              <a:gd name="connsiteY1668" fmla="*/ 2596620 h 6857998"/>
              <a:gd name="connsiteX1669" fmla="*/ 3203840 w 3413125"/>
              <a:gd name="connsiteY1669" fmla="*/ 2591594 h 6857998"/>
              <a:gd name="connsiteX1670" fmla="*/ 3217333 w 3413125"/>
              <a:gd name="connsiteY1670" fmla="*/ 2589477 h 6857998"/>
              <a:gd name="connsiteX1671" fmla="*/ 3230298 w 3413125"/>
              <a:gd name="connsiteY1671" fmla="*/ 2587625 h 6857998"/>
              <a:gd name="connsiteX1672" fmla="*/ 3243792 w 3413125"/>
              <a:gd name="connsiteY1672" fmla="*/ 2585772 h 6857998"/>
              <a:gd name="connsiteX1673" fmla="*/ 3256756 w 3413125"/>
              <a:gd name="connsiteY1673" fmla="*/ 2584979 h 6857998"/>
              <a:gd name="connsiteX1674" fmla="*/ 3270250 w 3413125"/>
              <a:gd name="connsiteY1674" fmla="*/ 2584450 h 6857998"/>
              <a:gd name="connsiteX1675" fmla="*/ 3283215 w 3413125"/>
              <a:gd name="connsiteY1675" fmla="*/ 2584450 h 6857998"/>
              <a:gd name="connsiteX1676" fmla="*/ 3289829 w 3413125"/>
              <a:gd name="connsiteY1676" fmla="*/ 2584450 h 6857998"/>
              <a:gd name="connsiteX1677" fmla="*/ 3296708 w 3413125"/>
              <a:gd name="connsiteY1677" fmla="*/ 2584979 h 6857998"/>
              <a:gd name="connsiteX1678" fmla="*/ 3303058 w 3413125"/>
              <a:gd name="connsiteY1678" fmla="*/ 2585508 h 6857998"/>
              <a:gd name="connsiteX1679" fmla="*/ 3309673 w 3413125"/>
              <a:gd name="connsiteY1679" fmla="*/ 2586566 h 6857998"/>
              <a:gd name="connsiteX1680" fmla="*/ 3316288 w 3413125"/>
              <a:gd name="connsiteY1680" fmla="*/ 2587360 h 6857998"/>
              <a:gd name="connsiteX1681" fmla="*/ 3322638 w 3413125"/>
              <a:gd name="connsiteY1681" fmla="*/ 2588418 h 6857998"/>
              <a:gd name="connsiteX1682" fmla="*/ 3329517 w 3413125"/>
              <a:gd name="connsiteY1682" fmla="*/ 2590006 h 6857998"/>
              <a:gd name="connsiteX1683" fmla="*/ 3336131 w 3413125"/>
              <a:gd name="connsiteY1683" fmla="*/ 2591858 h 6857998"/>
              <a:gd name="connsiteX1684" fmla="*/ 3342746 w 3413125"/>
              <a:gd name="connsiteY1684" fmla="*/ 2593974 h 6857998"/>
              <a:gd name="connsiteX1685" fmla="*/ 3349096 w 3413125"/>
              <a:gd name="connsiteY1685" fmla="*/ 2596091 h 6857998"/>
              <a:gd name="connsiteX1686" fmla="*/ 3355711 w 3413125"/>
              <a:gd name="connsiteY1686" fmla="*/ 2598737 h 6857998"/>
              <a:gd name="connsiteX1687" fmla="*/ 3362325 w 3413125"/>
              <a:gd name="connsiteY1687" fmla="*/ 2601383 h 6857998"/>
              <a:gd name="connsiteX1688" fmla="*/ 3367617 w 3413125"/>
              <a:gd name="connsiteY1688" fmla="*/ 2604029 h 6857998"/>
              <a:gd name="connsiteX1689" fmla="*/ 3372379 w 3413125"/>
              <a:gd name="connsiteY1689" fmla="*/ 2606939 h 6857998"/>
              <a:gd name="connsiteX1690" fmla="*/ 3376877 w 3413125"/>
              <a:gd name="connsiteY1690" fmla="*/ 2610379 h 6857998"/>
              <a:gd name="connsiteX1691" fmla="*/ 3381111 w 3413125"/>
              <a:gd name="connsiteY1691" fmla="*/ 2613819 h 6857998"/>
              <a:gd name="connsiteX1692" fmla="*/ 3384550 w 3413125"/>
              <a:gd name="connsiteY1692" fmla="*/ 2618052 h 6857998"/>
              <a:gd name="connsiteX1693" fmla="*/ 3387461 w 3413125"/>
              <a:gd name="connsiteY1693" fmla="*/ 2622021 h 6857998"/>
              <a:gd name="connsiteX1694" fmla="*/ 3390106 w 3413125"/>
              <a:gd name="connsiteY1694" fmla="*/ 2626254 h 6857998"/>
              <a:gd name="connsiteX1695" fmla="*/ 3392488 w 3413125"/>
              <a:gd name="connsiteY1695" fmla="*/ 2631016 h 6857998"/>
              <a:gd name="connsiteX1696" fmla="*/ 3394340 w 3413125"/>
              <a:gd name="connsiteY1696" fmla="*/ 2635779 h 6857998"/>
              <a:gd name="connsiteX1697" fmla="*/ 3395927 w 3413125"/>
              <a:gd name="connsiteY1697" fmla="*/ 2640542 h 6857998"/>
              <a:gd name="connsiteX1698" fmla="*/ 3396721 w 3413125"/>
              <a:gd name="connsiteY1698" fmla="*/ 2645833 h 6857998"/>
              <a:gd name="connsiteX1699" fmla="*/ 3397250 w 3413125"/>
              <a:gd name="connsiteY1699" fmla="*/ 2650861 h 6857998"/>
              <a:gd name="connsiteX1700" fmla="*/ 3397779 w 3413125"/>
              <a:gd name="connsiteY1700" fmla="*/ 2656417 h 6857998"/>
              <a:gd name="connsiteX1701" fmla="*/ 3396986 w 3413125"/>
              <a:gd name="connsiteY1701" fmla="*/ 2661708 h 6857998"/>
              <a:gd name="connsiteX1702" fmla="*/ 3396456 w 3413125"/>
              <a:gd name="connsiteY1702" fmla="*/ 2667000 h 6857998"/>
              <a:gd name="connsiteX1703" fmla="*/ 3394869 w 3413125"/>
              <a:gd name="connsiteY1703" fmla="*/ 2672291 h 6857998"/>
              <a:gd name="connsiteX1704" fmla="*/ 3394075 w 3413125"/>
              <a:gd name="connsiteY1704" fmla="*/ 2674937 h 6857998"/>
              <a:gd name="connsiteX1705" fmla="*/ 3393281 w 3413125"/>
              <a:gd name="connsiteY1705" fmla="*/ 2677319 h 6857998"/>
              <a:gd name="connsiteX1706" fmla="*/ 3392223 w 3413125"/>
              <a:gd name="connsiteY1706" fmla="*/ 2679435 h 6857998"/>
              <a:gd name="connsiteX1707" fmla="*/ 3391165 w 3413125"/>
              <a:gd name="connsiteY1707" fmla="*/ 2681552 h 6857998"/>
              <a:gd name="connsiteX1708" fmla="*/ 3389842 w 3413125"/>
              <a:gd name="connsiteY1708" fmla="*/ 2683404 h 6857998"/>
              <a:gd name="connsiteX1709" fmla="*/ 3388519 w 3413125"/>
              <a:gd name="connsiteY1709" fmla="*/ 2685256 h 6857998"/>
              <a:gd name="connsiteX1710" fmla="*/ 3386931 w 3413125"/>
              <a:gd name="connsiteY1710" fmla="*/ 2686579 h 6857998"/>
              <a:gd name="connsiteX1711" fmla="*/ 3385608 w 3413125"/>
              <a:gd name="connsiteY1711" fmla="*/ 2687901 h 6857998"/>
              <a:gd name="connsiteX1712" fmla="*/ 3382169 w 3413125"/>
              <a:gd name="connsiteY1712" fmla="*/ 2690018 h 6857998"/>
              <a:gd name="connsiteX1713" fmla="*/ 3378465 w 3413125"/>
              <a:gd name="connsiteY1713" fmla="*/ 2691606 h 6857998"/>
              <a:gd name="connsiteX1714" fmla="*/ 3374496 w 3413125"/>
              <a:gd name="connsiteY1714" fmla="*/ 2692929 h 6857998"/>
              <a:gd name="connsiteX1715" fmla="*/ 3370263 w 3413125"/>
              <a:gd name="connsiteY1715" fmla="*/ 2693458 h 6857998"/>
              <a:gd name="connsiteX1716" fmla="*/ 3366294 w 3413125"/>
              <a:gd name="connsiteY1716" fmla="*/ 2693987 h 6857998"/>
              <a:gd name="connsiteX1717" fmla="*/ 3361796 w 3413125"/>
              <a:gd name="connsiteY1717" fmla="*/ 2694252 h 6857998"/>
              <a:gd name="connsiteX1718" fmla="*/ 3352536 w 3413125"/>
              <a:gd name="connsiteY1718" fmla="*/ 2693987 h 6857998"/>
              <a:gd name="connsiteX1719" fmla="*/ 3343275 w 3413125"/>
              <a:gd name="connsiteY1719" fmla="*/ 2693722 h 6857998"/>
              <a:gd name="connsiteX1720" fmla="*/ 3338777 w 3413125"/>
              <a:gd name="connsiteY1720" fmla="*/ 2693722 h 6857998"/>
              <a:gd name="connsiteX1721" fmla="*/ 3334279 w 3413125"/>
              <a:gd name="connsiteY1721" fmla="*/ 2693987 h 6857998"/>
              <a:gd name="connsiteX1722" fmla="*/ 3319198 w 3413125"/>
              <a:gd name="connsiteY1722" fmla="*/ 2695310 h 6857998"/>
              <a:gd name="connsiteX1723" fmla="*/ 3304117 w 3413125"/>
              <a:gd name="connsiteY1723" fmla="*/ 2697162 h 6857998"/>
              <a:gd name="connsiteX1724" fmla="*/ 3296708 w 3413125"/>
              <a:gd name="connsiteY1724" fmla="*/ 2698220 h 6857998"/>
              <a:gd name="connsiteX1725" fmla="*/ 3289300 w 3413125"/>
              <a:gd name="connsiteY1725" fmla="*/ 2699543 h 6857998"/>
              <a:gd name="connsiteX1726" fmla="*/ 3281627 w 3413125"/>
              <a:gd name="connsiteY1726" fmla="*/ 2700866 h 6857998"/>
              <a:gd name="connsiteX1727" fmla="*/ 3274219 w 3413125"/>
              <a:gd name="connsiteY1727" fmla="*/ 2702718 h 6857998"/>
              <a:gd name="connsiteX1728" fmla="*/ 3267075 w 3413125"/>
              <a:gd name="connsiteY1728" fmla="*/ 2704570 h 6857998"/>
              <a:gd name="connsiteX1729" fmla="*/ 3259667 w 3413125"/>
              <a:gd name="connsiteY1729" fmla="*/ 2706952 h 6857998"/>
              <a:gd name="connsiteX1730" fmla="*/ 3252523 w 3413125"/>
              <a:gd name="connsiteY1730" fmla="*/ 2709333 h 6857998"/>
              <a:gd name="connsiteX1731" fmla="*/ 3245379 w 3413125"/>
              <a:gd name="connsiteY1731" fmla="*/ 2711979 h 6857998"/>
              <a:gd name="connsiteX1732" fmla="*/ 3238765 w 3413125"/>
              <a:gd name="connsiteY1732" fmla="*/ 2714889 h 6857998"/>
              <a:gd name="connsiteX1733" fmla="*/ 3231886 w 3413125"/>
              <a:gd name="connsiteY1733" fmla="*/ 2718064 h 6857998"/>
              <a:gd name="connsiteX1734" fmla="*/ 3225006 w 3413125"/>
              <a:gd name="connsiteY1734" fmla="*/ 2721768 h 6857998"/>
              <a:gd name="connsiteX1735" fmla="*/ 3218127 w 3413125"/>
              <a:gd name="connsiteY1735" fmla="*/ 2725473 h 6857998"/>
              <a:gd name="connsiteX1736" fmla="*/ 3214158 w 3413125"/>
              <a:gd name="connsiteY1736" fmla="*/ 2727589 h 6857998"/>
              <a:gd name="connsiteX1737" fmla="*/ 3212571 w 3413125"/>
              <a:gd name="connsiteY1737" fmla="*/ 2728383 h 6857998"/>
              <a:gd name="connsiteX1738" fmla="*/ 3210983 w 3413125"/>
              <a:gd name="connsiteY1738" fmla="*/ 2728647 h 6857998"/>
              <a:gd name="connsiteX1739" fmla="*/ 3209131 w 3413125"/>
              <a:gd name="connsiteY1739" fmla="*/ 2728647 h 6857998"/>
              <a:gd name="connsiteX1740" fmla="*/ 3207544 w 3413125"/>
              <a:gd name="connsiteY1740" fmla="*/ 2728647 h 6857998"/>
              <a:gd name="connsiteX1741" fmla="*/ 3203575 w 3413125"/>
              <a:gd name="connsiteY1741" fmla="*/ 2728383 h 6857998"/>
              <a:gd name="connsiteX1742" fmla="*/ 3182144 w 3413125"/>
              <a:gd name="connsiteY1742" fmla="*/ 2724943 h 6857998"/>
              <a:gd name="connsiteX1743" fmla="*/ 3173677 w 3413125"/>
              <a:gd name="connsiteY1743" fmla="*/ 2724149 h 6857998"/>
              <a:gd name="connsiteX1744" fmla="*/ 3166004 w 3413125"/>
              <a:gd name="connsiteY1744" fmla="*/ 2723621 h 6857998"/>
              <a:gd name="connsiteX1745" fmla="*/ 3159919 w 3413125"/>
              <a:gd name="connsiteY1745" fmla="*/ 2723621 h 6857998"/>
              <a:gd name="connsiteX1746" fmla="*/ 3157273 w 3413125"/>
              <a:gd name="connsiteY1746" fmla="*/ 2723621 h 6857998"/>
              <a:gd name="connsiteX1747" fmla="*/ 3154892 w 3413125"/>
              <a:gd name="connsiteY1747" fmla="*/ 2724149 h 6857998"/>
              <a:gd name="connsiteX1748" fmla="*/ 3152511 w 3413125"/>
              <a:gd name="connsiteY1748" fmla="*/ 2724679 h 6857998"/>
              <a:gd name="connsiteX1749" fmla="*/ 3150658 w 3413125"/>
              <a:gd name="connsiteY1749" fmla="*/ 2725208 h 6857998"/>
              <a:gd name="connsiteX1750" fmla="*/ 3148806 w 3413125"/>
              <a:gd name="connsiteY1750" fmla="*/ 2726267 h 6857998"/>
              <a:gd name="connsiteX1751" fmla="*/ 3147219 w 3413125"/>
              <a:gd name="connsiteY1751" fmla="*/ 2727324 h 6857998"/>
              <a:gd name="connsiteX1752" fmla="*/ 3145896 w 3413125"/>
              <a:gd name="connsiteY1752" fmla="*/ 2728647 h 6857998"/>
              <a:gd name="connsiteX1753" fmla="*/ 3144838 w 3413125"/>
              <a:gd name="connsiteY1753" fmla="*/ 2730236 h 6857998"/>
              <a:gd name="connsiteX1754" fmla="*/ 3143515 w 3413125"/>
              <a:gd name="connsiteY1754" fmla="*/ 2732087 h 6857998"/>
              <a:gd name="connsiteX1755" fmla="*/ 3142986 w 3413125"/>
              <a:gd name="connsiteY1755" fmla="*/ 2733939 h 6857998"/>
              <a:gd name="connsiteX1756" fmla="*/ 3141927 w 3413125"/>
              <a:gd name="connsiteY1756" fmla="*/ 2736320 h 6857998"/>
              <a:gd name="connsiteX1757" fmla="*/ 3141398 w 3413125"/>
              <a:gd name="connsiteY1757" fmla="*/ 2738702 h 6857998"/>
              <a:gd name="connsiteX1758" fmla="*/ 3140869 w 3413125"/>
              <a:gd name="connsiteY1758" fmla="*/ 2744522 h 6857998"/>
              <a:gd name="connsiteX1759" fmla="*/ 3140604 w 3413125"/>
              <a:gd name="connsiteY1759" fmla="*/ 2751401 h 6857998"/>
              <a:gd name="connsiteX1760" fmla="*/ 3140604 w 3413125"/>
              <a:gd name="connsiteY1760" fmla="*/ 2759868 h 6857998"/>
              <a:gd name="connsiteX1761" fmla="*/ 3141133 w 3413125"/>
              <a:gd name="connsiteY1761" fmla="*/ 2779976 h 6857998"/>
              <a:gd name="connsiteX1762" fmla="*/ 3144308 w 3413125"/>
              <a:gd name="connsiteY1762" fmla="*/ 2780241 h 6857998"/>
              <a:gd name="connsiteX1763" fmla="*/ 3147219 w 3413125"/>
              <a:gd name="connsiteY1763" fmla="*/ 2780771 h 6857998"/>
              <a:gd name="connsiteX1764" fmla="*/ 3149865 w 3413125"/>
              <a:gd name="connsiteY1764" fmla="*/ 2782093 h 6857998"/>
              <a:gd name="connsiteX1765" fmla="*/ 3151981 w 3413125"/>
              <a:gd name="connsiteY1765" fmla="*/ 2783152 h 6857998"/>
              <a:gd name="connsiteX1766" fmla="*/ 3153833 w 3413125"/>
              <a:gd name="connsiteY1766" fmla="*/ 2784739 h 6857998"/>
              <a:gd name="connsiteX1767" fmla="*/ 3155686 w 3413125"/>
              <a:gd name="connsiteY1767" fmla="*/ 2786591 h 6857998"/>
              <a:gd name="connsiteX1768" fmla="*/ 3157538 w 3413125"/>
              <a:gd name="connsiteY1768" fmla="*/ 2788708 h 6857998"/>
              <a:gd name="connsiteX1769" fmla="*/ 3158861 w 3413125"/>
              <a:gd name="connsiteY1769" fmla="*/ 2790824 h 6857998"/>
              <a:gd name="connsiteX1770" fmla="*/ 3161771 w 3413125"/>
              <a:gd name="connsiteY1770" fmla="*/ 2795058 h 6857998"/>
              <a:gd name="connsiteX1771" fmla="*/ 3164152 w 3413125"/>
              <a:gd name="connsiteY1771" fmla="*/ 2799820 h 6857998"/>
              <a:gd name="connsiteX1772" fmla="*/ 3167063 w 3413125"/>
              <a:gd name="connsiteY1772" fmla="*/ 2804318 h 6857998"/>
              <a:gd name="connsiteX1773" fmla="*/ 3168386 w 3413125"/>
              <a:gd name="connsiteY1773" fmla="*/ 2806435 h 6857998"/>
              <a:gd name="connsiteX1774" fmla="*/ 3169973 w 3413125"/>
              <a:gd name="connsiteY1774" fmla="*/ 2808287 h 6857998"/>
              <a:gd name="connsiteX1775" fmla="*/ 3187700 w 3413125"/>
              <a:gd name="connsiteY1775" fmla="*/ 2826014 h 6857998"/>
              <a:gd name="connsiteX1776" fmla="*/ 3191933 w 3413125"/>
              <a:gd name="connsiteY1776" fmla="*/ 2823633 h 6857998"/>
              <a:gd name="connsiteX1777" fmla="*/ 3195638 w 3413125"/>
              <a:gd name="connsiteY1777" fmla="*/ 2822310 h 6857998"/>
              <a:gd name="connsiteX1778" fmla="*/ 3198548 w 3413125"/>
              <a:gd name="connsiteY1778" fmla="*/ 2821252 h 6857998"/>
              <a:gd name="connsiteX1779" fmla="*/ 3200665 w 3413125"/>
              <a:gd name="connsiteY1779" fmla="*/ 2821252 h 6857998"/>
              <a:gd name="connsiteX1780" fmla="*/ 3202517 w 3413125"/>
              <a:gd name="connsiteY1780" fmla="*/ 2822045 h 6857998"/>
              <a:gd name="connsiteX1781" fmla="*/ 3203575 w 3413125"/>
              <a:gd name="connsiteY1781" fmla="*/ 2822839 h 6857998"/>
              <a:gd name="connsiteX1782" fmla="*/ 3204369 w 3413125"/>
              <a:gd name="connsiteY1782" fmla="*/ 2823898 h 6857998"/>
              <a:gd name="connsiteX1783" fmla="*/ 3205163 w 3413125"/>
              <a:gd name="connsiteY1783" fmla="*/ 2825750 h 6857998"/>
              <a:gd name="connsiteX1784" fmla="*/ 3205427 w 3413125"/>
              <a:gd name="connsiteY1784" fmla="*/ 2827866 h 6857998"/>
              <a:gd name="connsiteX1785" fmla="*/ 3205692 w 3413125"/>
              <a:gd name="connsiteY1785" fmla="*/ 2829983 h 6857998"/>
              <a:gd name="connsiteX1786" fmla="*/ 3205692 w 3413125"/>
              <a:gd name="connsiteY1786" fmla="*/ 2834745 h 6857998"/>
              <a:gd name="connsiteX1787" fmla="*/ 3205692 w 3413125"/>
              <a:gd name="connsiteY1787" fmla="*/ 2839243 h 6857998"/>
              <a:gd name="connsiteX1788" fmla="*/ 3205956 w 3413125"/>
              <a:gd name="connsiteY1788" fmla="*/ 2841360 h 6857998"/>
              <a:gd name="connsiteX1789" fmla="*/ 3206486 w 3413125"/>
              <a:gd name="connsiteY1789" fmla="*/ 2842948 h 6857998"/>
              <a:gd name="connsiteX1790" fmla="*/ 3208867 w 3413125"/>
              <a:gd name="connsiteY1790" fmla="*/ 2846916 h 6857998"/>
              <a:gd name="connsiteX1791" fmla="*/ 3210983 w 3413125"/>
              <a:gd name="connsiteY1791" fmla="*/ 2851150 h 6857998"/>
              <a:gd name="connsiteX1792" fmla="*/ 3212836 w 3413125"/>
              <a:gd name="connsiteY1792" fmla="*/ 2855118 h 6857998"/>
              <a:gd name="connsiteX1793" fmla="*/ 3214158 w 3413125"/>
              <a:gd name="connsiteY1793" fmla="*/ 2859352 h 6857998"/>
              <a:gd name="connsiteX1794" fmla="*/ 3215481 w 3413125"/>
              <a:gd name="connsiteY1794" fmla="*/ 2863850 h 6857998"/>
              <a:gd name="connsiteX1795" fmla="*/ 3216275 w 3413125"/>
              <a:gd name="connsiteY1795" fmla="*/ 2868083 h 6857998"/>
              <a:gd name="connsiteX1796" fmla="*/ 3217069 w 3413125"/>
              <a:gd name="connsiteY1796" fmla="*/ 2872581 h 6857998"/>
              <a:gd name="connsiteX1797" fmla="*/ 3217598 w 3413125"/>
              <a:gd name="connsiteY1797" fmla="*/ 2876814 h 6857998"/>
              <a:gd name="connsiteX1798" fmla="*/ 3217863 w 3413125"/>
              <a:gd name="connsiteY1798" fmla="*/ 2885810 h 6857998"/>
              <a:gd name="connsiteX1799" fmla="*/ 3218127 w 3413125"/>
              <a:gd name="connsiteY1799" fmla="*/ 2894806 h 6857998"/>
              <a:gd name="connsiteX1800" fmla="*/ 3218392 w 3413125"/>
              <a:gd name="connsiteY1800" fmla="*/ 2903273 h 6857998"/>
              <a:gd name="connsiteX1801" fmla="*/ 3219450 w 3413125"/>
              <a:gd name="connsiteY1801" fmla="*/ 2912268 h 6857998"/>
              <a:gd name="connsiteX1802" fmla="*/ 3221831 w 3413125"/>
              <a:gd name="connsiteY1802" fmla="*/ 2914385 h 6857998"/>
              <a:gd name="connsiteX1803" fmla="*/ 3223419 w 3413125"/>
              <a:gd name="connsiteY1803" fmla="*/ 2916502 h 6857998"/>
              <a:gd name="connsiteX1804" fmla="*/ 3225006 w 3413125"/>
              <a:gd name="connsiteY1804" fmla="*/ 2918619 h 6857998"/>
              <a:gd name="connsiteX1805" fmla="*/ 3226065 w 3413125"/>
              <a:gd name="connsiteY1805" fmla="*/ 2920735 h 6857998"/>
              <a:gd name="connsiteX1806" fmla="*/ 3227123 w 3413125"/>
              <a:gd name="connsiteY1806" fmla="*/ 2923116 h 6857998"/>
              <a:gd name="connsiteX1807" fmla="*/ 3227652 w 3413125"/>
              <a:gd name="connsiteY1807" fmla="*/ 2925497 h 6857998"/>
              <a:gd name="connsiteX1808" fmla="*/ 3227917 w 3413125"/>
              <a:gd name="connsiteY1808" fmla="*/ 2927879 h 6857998"/>
              <a:gd name="connsiteX1809" fmla="*/ 3228181 w 3413125"/>
              <a:gd name="connsiteY1809" fmla="*/ 2930525 h 6857998"/>
              <a:gd name="connsiteX1810" fmla="*/ 3228181 w 3413125"/>
              <a:gd name="connsiteY1810" fmla="*/ 2935287 h 6857998"/>
              <a:gd name="connsiteX1811" fmla="*/ 3228181 w 3413125"/>
              <a:gd name="connsiteY1811" fmla="*/ 2940579 h 6857998"/>
              <a:gd name="connsiteX1812" fmla="*/ 3228181 w 3413125"/>
              <a:gd name="connsiteY1812" fmla="*/ 2945342 h 6857998"/>
              <a:gd name="connsiteX1813" fmla="*/ 3228181 w 3413125"/>
              <a:gd name="connsiteY1813" fmla="*/ 2947987 h 6857998"/>
              <a:gd name="connsiteX1814" fmla="*/ 3228446 w 3413125"/>
              <a:gd name="connsiteY1814" fmla="*/ 2950368 h 6857998"/>
              <a:gd name="connsiteX1815" fmla="*/ 3228181 w 3413125"/>
              <a:gd name="connsiteY1815" fmla="*/ 2953014 h 6857998"/>
              <a:gd name="connsiteX1816" fmla="*/ 3227917 w 3413125"/>
              <a:gd name="connsiteY1816" fmla="*/ 2955395 h 6857998"/>
              <a:gd name="connsiteX1817" fmla="*/ 3227917 w 3413125"/>
              <a:gd name="connsiteY1817" fmla="*/ 2960423 h 6857998"/>
              <a:gd name="connsiteX1818" fmla="*/ 3228181 w 3413125"/>
              <a:gd name="connsiteY1818" fmla="*/ 2965450 h 6857998"/>
              <a:gd name="connsiteX1819" fmla="*/ 3229240 w 3413125"/>
              <a:gd name="connsiteY1819" fmla="*/ 2970477 h 6857998"/>
              <a:gd name="connsiteX1820" fmla="*/ 3230563 w 3413125"/>
              <a:gd name="connsiteY1820" fmla="*/ 2975504 h 6857998"/>
              <a:gd name="connsiteX1821" fmla="*/ 3231886 w 3413125"/>
              <a:gd name="connsiteY1821" fmla="*/ 2980266 h 6857998"/>
              <a:gd name="connsiteX1822" fmla="*/ 3235061 w 3413125"/>
              <a:gd name="connsiteY1822" fmla="*/ 2990585 h 6857998"/>
              <a:gd name="connsiteX1823" fmla="*/ 3236383 w 3413125"/>
              <a:gd name="connsiteY1823" fmla="*/ 2995348 h 6857998"/>
              <a:gd name="connsiteX1824" fmla="*/ 3237442 w 3413125"/>
              <a:gd name="connsiteY1824" fmla="*/ 3000374 h 6857998"/>
              <a:gd name="connsiteX1825" fmla="*/ 3238236 w 3413125"/>
              <a:gd name="connsiteY1825" fmla="*/ 3005402 h 6857998"/>
              <a:gd name="connsiteX1826" fmla="*/ 3238765 w 3413125"/>
              <a:gd name="connsiteY1826" fmla="*/ 3010429 h 6857998"/>
              <a:gd name="connsiteX1827" fmla="*/ 3238236 w 3413125"/>
              <a:gd name="connsiteY1827" fmla="*/ 3015456 h 6857998"/>
              <a:gd name="connsiteX1828" fmla="*/ 3237971 w 3413125"/>
              <a:gd name="connsiteY1828" fmla="*/ 3018102 h 6857998"/>
              <a:gd name="connsiteX1829" fmla="*/ 3237442 w 3413125"/>
              <a:gd name="connsiteY1829" fmla="*/ 3020483 h 6857998"/>
              <a:gd name="connsiteX1830" fmla="*/ 3236913 w 3413125"/>
              <a:gd name="connsiteY1830" fmla="*/ 3023129 h 6857998"/>
              <a:gd name="connsiteX1831" fmla="*/ 3235854 w 3413125"/>
              <a:gd name="connsiteY1831" fmla="*/ 3025775 h 6857998"/>
              <a:gd name="connsiteX1832" fmla="*/ 3234796 w 3413125"/>
              <a:gd name="connsiteY1832" fmla="*/ 3028155 h 6857998"/>
              <a:gd name="connsiteX1833" fmla="*/ 3233208 w 3413125"/>
              <a:gd name="connsiteY1833" fmla="*/ 3030801 h 6857998"/>
              <a:gd name="connsiteX1834" fmla="*/ 3236383 w 3413125"/>
              <a:gd name="connsiteY1834" fmla="*/ 3041914 h 6857998"/>
              <a:gd name="connsiteX1835" fmla="*/ 3238765 w 3413125"/>
              <a:gd name="connsiteY1835" fmla="*/ 3053027 h 6857998"/>
              <a:gd name="connsiteX1836" fmla="*/ 3240088 w 3413125"/>
              <a:gd name="connsiteY1836" fmla="*/ 3063610 h 6857998"/>
              <a:gd name="connsiteX1837" fmla="*/ 3241411 w 3413125"/>
              <a:gd name="connsiteY1837" fmla="*/ 3074458 h 6857998"/>
              <a:gd name="connsiteX1838" fmla="*/ 3241411 w 3413125"/>
              <a:gd name="connsiteY1838" fmla="*/ 3079485 h 6857998"/>
              <a:gd name="connsiteX1839" fmla="*/ 3241411 w 3413125"/>
              <a:gd name="connsiteY1839" fmla="*/ 3084512 h 6857998"/>
              <a:gd name="connsiteX1840" fmla="*/ 3241411 w 3413125"/>
              <a:gd name="connsiteY1840" fmla="*/ 3089804 h 6857998"/>
              <a:gd name="connsiteX1841" fmla="*/ 3240617 w 3413125"/>
              <a:gd name="connsiteY1841" fmla="*/ 3094831 h 6857998"/>
              <a:gd name="connsiteX1842" fmla="*/ 3240352 w 3413125"/>
              <a:gd name="connsiteY1842" fmla="*/ 3099858 h 6857998"/>
              <a:gd name="connsiteX1843" fmla="*/ 3239558 w 3413125"/>
              <a:gd name="connsiteY1843" fmla="*/ 3104620 h 6857998"/>
              <a:gd name="connsiteX1844" fmla="*/ 3238765 w 3413125"/>
              <a:gd name="connsiteY1844" fmla="*/ 3109647 h 6857998"/>
              <a:gd name="connsiteX1845" fmla="*/ 3237442 w 3413125"/>
              <a:gd name="connsiteY1845" fmla="*/ 3114410 h 6857998"/>
              <a:gd name="connsiteX1846" fmla="*/ 3236383 w 3413125"/>
              <a:gd name="connsiteY1846" fmla="*/ 3119437 h 6857998"/>
              <a:gd name="connsiteX1847" fmla="*/ 3234796 w 3413125"/>
              <a:gd name="connsiteY1847" fmla="*/ 3124200 h 6857998"/>
              <a:gd name="connsiteX1848" fmla="*/ 3233208 w 3413125"/>
              <a:gd name="connsiteY1848" fmla="*/ 3128962 h 6857998"/>
              <a:gd name="connsiteX1849" fmla="*/ 3231092 w 3413125"/>
              <a:gd name="connsiteY1849" fmla="*/ 3133460 h 6857998"/>
              <a:gd name="connsiteX1850" fmla="*/ 3229504 w 3413125"/>
              <a:gd name="connsiteY1850" fmla="*/ 3138223 h 6857998"/>
              <a:gd name="connsiteX1851" fmla="*/ 3227123 w 3413125"/>
              <a:gd name="connsiteY1851" fmla="*/ 3142985 h 6857998"/>
              <a:gd name="connsiteX1852" fmla="*/ 3224742 w 3413125"/>
              <a:gd name="connsiteY1852" fmla="*/ 3147483 h 6857998"/>
              <a:gd name="connsiteX1853" fmla="*/ 3222096 w 3413125"/>
              <a:gd name="connsiteY1853" fmla="*/ 3151981 h 6857998"/>
              <a:gd name="connsiteX1854" fmla="*/ 3219450 w 3413125"/>
              <a:gd name="connsiteY1854" fmla="*/ 3156478 h 6857998"/>
              <a:gd name="connsiteX1855" fmla="*/ 3216275 w 3413125"/>
              <a:gd name="connsiteY1855" fmla="*/ 3160712 h 6857998"/>
              <a:gd name="connsiteX1856" fmla="*/ 3213100 w 3413125"/>
              <a:gd name="connsiteY1856" fmla="*/ 3165210 h 6857998"/>
              <a:gd name="connsiteX1857" fmla="*/ 3209925 w 3413125"/>
              <a:gd name="connsiteY1857" fmla="*/ 3169443 h 6857998"/>
              <a:gd name="connsiteX1858" fmla="*/ 3202781 w 3413125"/>
              <a:gd name="connsiteY1858" fmla="*/ 3178174 h 6857998"/>
              <a:gd name="connsiteX1859" fmla="*/ 3194579 w 3413125"/>
              <a:gd name="connsiteY1859" fmla="*/ 3186376 h 6857998"/>
              <a:gd name="connsiteX1860" fmla="*/ 3193521 w 3413125"/>
              <a:gd name="connsiteY1860" fmla="*/ 3189287 h 6857998"/>
              <a:gd name="connsiteX1861" fmla="*/ 3191933 w 3413125"/>
              <a:gd name="connsiteY1861" fmla="*/ 3192462 h 6857998"/>
              <a:gd name="connsiteX1862" fmla="*/ 3190611 w 3413125"/>
              <a:gd name="connsiteY1862" fmla="*/ 3195373 h 6857998"/>
              <a:gd name="connsiteX1863" fmla="*/ 3188758 w 3413125"/>
              <a:gd name="connsiteY1863" fmla="*/ 3198282 h 6857998"/>
              <a:gd name="connsiteX1864" fmla="*/ 3184790 w 3413125"/>
              <a:gd name="connsiteY1864" fmla="*/ 3203839 h 6857998"/>
              <a:gd name="connsiteX1865" fmla="*/ 3180027 w 3413125"/>
              <a:gd name="connsiteY1865" fmla="*/ 3209660 h 6857998"/>
              <a:gd name="connsiteX1866" fmla="*/ 3174736 w 3413125"/>
              <a:gd name="connsiteY1866" fmla="*/ 3214687 h 6857998"/>
              <a:gd name="connsiteX1867" fmla="*/ 3169179 w 3413125"/>
              <a:gd name="connsiteY1867" fmla="*/ 3219449 h 6857998"/>
              <a:gd name="connsiteX1868" fmla="*/ 3162829 w 3413125"/>
              <a:gd name="connsiteY1868" fmla="*/ 3224213 h 6857998"/>
              <a:gd name="connsiteX1869" fmla="*/ 3156215 w 3413125"/>
              <a:gd name="connsiteY1869" fmla="*/ 3227916 h 6857998"/>
              <a:gd name="connsiteX1870" fmla="*/ 3149071 w 3413125"/>
              <a:gd name="connsiteY1870" fmla="*/ 3231620 h 6857998"/>
              <a:gd name="connsiteX1871" fmla="*/ 3142456 w 3413125"/>
              <a:gd name="connsiteY1871" fmla="*/ 3234795 h 6857998"/>
              <a:gd name="connsiteX1872" fmla="*/ 3134783 w 3413125"/>
              <a:gd name="connsiteY1872" fmla="*/ 3237177 h 6857998"/>
              <a:gd name="connsiteX1873" fmla="*/ 3127375 w 3413125"/>
              <a:gd name="connsiteY1873" fmla="*/ 3239293 h 6857998"/>
              <a:gd name="connsiteX1874" fmla="*/ 3120231 w 3413125"/>
              <a:gd name="connsiteY1874" fmla="*/ 3240616 h 6857998"/>
              <a:gd name="connsiteX1875" fmla="*/ 3116527 w 3413125"/>
              <a:gd name="connsiteY1875" fmla="*/ 3240881 h 6857998"/>
              <a:gd name="connsiteX1876" fmla="*/ 3112823 w 3413125"/>
              <a:gd name="connsiteY1876" fmla="*/ 3241145 h 6857998"/>
              <a:gd name="connsiteX1877" fmla="*/ 3109383 w 3413125"/>
              <a:gd name="connsiteY1877" fmla="*/ 3241145 h 6857998"/>
              <a:gd name="connsiteX1878" fmla="*/ 3105679 w 3413125"/>
              <a:gd name="connsiteY1878" fmla="*/ 3240881 h 6857998"/>
              <a:gd name="connsiteX1879" fmla="*/ 3102504 w 3413125"/>
              <a:gd name="connsiteY1879" fmla="*/ 3240616 h 6857998"/>
              <a:gd name="connsiteX1880" fmla="*/ 3099065 w 3413125"/>
              <a:gd name="connsiteY1880" fmla="*/ 3239822 h 6857998"/>
              <a:gd name="connsiteX1881" fmla="*/ 3085836 w 3413125"/>
              <a:gd name="connsiteY1881" fmla="*/ 3237177 h 6857998"/>
              <a:gd name="connsiteX1882" fmla="*/ 3073136 w 3413125"/>
              <a:gd name="connsiteY1882" fmla="*/ 3235060 h 6857998"/>
              <a:gd name="connsiteX1883" fmla="*/ 3066786 w 3413125"/>
              <a:gd name="connsiteY1883" fmla="*/ 3234266 h 6857998"/>
              <a:gd name="connsiteX1884" fmla="*/ 3060436 w 3413125"/>
              <a:gd name="connsiteY1884" fmla="*/ 3233737 h 6857998"/>
              <a:gd name="connsiteX1885" fmla="*/ 3054086 w 3413125"/>
              <a:gd name="connsiteY1885" fmla="*/ 3233473 h 6857998"/>
              <a:gd name="connsiteX1886" fmla="*/ 3047736 w 3413125"/>
              <a:gd name="connsiteY1886" fmla="*/ 3233473 h 6857998"/>
              <a:gd name="connsiteX1887" fmla="*/ 3041650 w 3413125"/>
              <a:gd name="connsiteY1887" fmla="*/ 3233737 h 6857998"/>
              <a:gd name="connsiteX1888" fmla="*/ 3035300 w 3413125"/>
              <a:gd name="connsiteY1888" fmla="*/ 3234266 h 6857998"/>
              <a:gd name="connsiteX1889" fmla="*/ 3029215 w 3413125"/>
              <a:gd name="connsiteY1889" fmla="*/ 3235060 h 6857998"/>
              <a:gd name="connsiteX1890" fmla="*/ 3022865 w 3413125"/>
              <a:gd name="connsiteY1890" fmla="*/ 3236912 h 6857998"/>
              <a:gd name="connsiteX1891" fmla="*/ 3017044 w 3413125"/>
              <a:gd name="connsiteY1891" fmla="*/ 3239029 h 6857998"/>
              <a:gd name="connsiteX1892" fmla="*/ 3010694 w 3413125"/>
              <a:gd name="connsiteY1892" fmla="*/ 3241410 h 6857998"/>
              <a:gd name="connsiteX1893" fmla="*/ 3004608 w 3413125"/>
              <a:gd name="connsiteY1893" fmla="*/ 3244585 h 6857998"/>
              <a:gd name="connsiteX1894" fmla="*/ 2998787 w 3413125"/>
              <a:gd name="connsiteY1894" fmla="*/ 3248554 h 6857998"/>
              <a:gd name="connsiteX1895" fmla="*/ 2994025 w 3413125"/>
              <a:gd name="connsiteY1895" fmla="*/ 3248554 h 6857998"/>
              <a:gd name="connsiteX1896" fmla="*/ 2989262 w 3413125"/>
              <a:gd name="connsiteY1896" fmla="*/ 3248818 h 6857998"/>
              <a:gd name="connsiteX1897" fmla="*/ 2984500 w 3413125"/>
              <a:gd name="connsiteY1897" fmla="*/ 3249612 h 6857998"/>
              <a:gd name="connsiteX1898" fmla="*/ 2980002 w 3413125"/>
              <a:gd name="connsiteY1898" fmla="*/ 3250936 h 6857998"/>
              <a:gd name="connsiteX1899" fmla="*/ 2975769 w 3413125"/>
              <a:gd name="connsiteY1899" fmla="*/ 3252523 h 6857998"/>
              <a:gd name="connsiteX1900" fmla="*/ 2971535 w 3413125"/>
              <a:gd name="connsiteY1900" fmla="*/ 3254374 h 6857998"/>
              <a:gd name="connsiteX1901" fmla="*/ 2967302 w 3413125"/>
              <a:gd name="connsiteY1901" fmla="*/ 3256491 h 6857998"/>
              <a:gd name="connsiteX1902" fmla="*/ 2963069 w 3413125"/>
              <a:gd name="connsiteY1902" fmla="*/ 3258873 h 6857998"/>
              <a:gd name="connsiteX1903" fmla="*/ 2954602 w 3413125"/>
              <a:gd name="connsiteY1903" fmla="*/ 3268397 h 6857998"/>
              <a:gd name="connsiteX1904" fmla="*/ 2955396 w 3413125"/>
              <a:gd name="connsiteY1904" fmla="*/ 3270779 h 6857998"/>
              <a:gd name="connsiteX1905" fmla="*/ 2956189 w 3413125"/>
              <a:gd name="connsiteY1905" fmla="*/ 3273424 h 6857998"/>
              <a:gd name="connsiteX1906" fmla="*/ 2957248 w 3413125"/>
              <a:gd name="connsiteY1906" fmla="*/ 3275806 h 6857998"/>
              <a:gd name="connsiteX1907" fmla="*/ 2958042 w 3413125"/>
              <a:gd name="connsiteY1907" fmla="*/ 3278452 h 6857998"/>
              <a:gd name="connsiteX1908" fmla="*/ 2958042 w 3413125"/>
              <a:gd name="connsiteY1908" fmla="*/ 3279774 h 6857998"/>
              <a:gd name="connsiteX1909" fmla="*/ 2958042 w 3413125"/>
              <a:gd name="connsiteY1909" fmla="*/ 3280833 h 6857998"/>
              <a:gd name="connsiteX1910" fmla="*/ 2957777 w 3413125"/>
              <a:gd name="connsiteY1910" fmla="*/ 3281892 h 6857998"/>
              <a:gd name="connsiteX1911" fmla="*/ 2957512 w 3413125"/>
              <a:gd name="connsiteY1911" fmla="*/ 3282685 h 6857998"/>
              <a:gd name="connsiteX1912" fmla="*/ 2956454 w 3413125"/>
              <a:gd name="connsiteY1912" fmla="*/ 3283743 h 6857998"/>
              <a:gd name="connsiteX1913" fmla="*/ 2955396 w 3413125"/>
              <a:gd name="connsiteY1913" fmla="*/ 3284272 h 6857998"/>
              <a:gd name="connsiteX1914" fmla="*/ 2953808 w 3413125"/>
              <a:gd name="connsiteY1914" fmla="*/ 3284801 h 6857998"/>
              <a:gd name="connsiteX1915" fmla="*/ 2951692 w 3413125"/>
              <a:gd name="connsiteY1915" fmla="*/ 3285067 h 6857998"/>
              <a:gd name="connsiteX1916" fmla="*/ 2948781 w 3413125"/>
              <a:gd name="connsiteY1916" fmla="*/ 3285067 h 6857998"/>
              <a:gd name="connsiteX1917" fmla="*/ 2946400 w 3413125"/>
              <a:gd name="connsiteY1917" fmla="*/ 3284801 h 6857998"/>
              <a:gd name="connsiteX1918" fmla="*/ 2944019 w 3413125"/>
              <a:gd name="connsiteY1918" fmla="*/ 3284272 h 6857998"/>
              <a:gd name="connsiteX1919" fmla="*/ 2942431 w 3413125"/>
              <a:gd name="connsiteY1919" fmla="*/ 3283214 h 6857998"/>
              <a:gd name="connsiteX1920" fmla="*/ 2940844 w 3413125"/>
              <a:gd name="connsiteY1920" fmla="*/ 3282156 h 6857998"/>
              <a:gd name="connsiteX1921" fmla="*/ 2939521 w 3413125"/>
              <a:gd name="connsiteY1921" fmla="*/ 3280568 h 6857998"/>
              <a:gd name="connsiteX1922" fmla="*/ 2938727 w 3413125"/>
              <a:gd name="connsiteY1922" fmla="*/ 3278981 h 6857998"/>
              <a:gd name="connsiteX1923" fmla="*/ 2938198 w 3413125"/>
              <a:gd name="connsiteY1923" fmla="*/ 3277128 h 6857998"/>
              <a:gd name="connsiteX1924" fmla="*/ 2937669 w 3413125"/>
              <a:gd name="connsiteY1924" fmla="*/ 3275277 h 6857998"/>
              <a:gd name="connsiteX1925" fmla="*/ 2937139 w 3413125"/>
              <a:gd name="connsiteY1925" fmla="*/ 3273161 h 6857998"/>
              <a:gd name="connsiteX1926" fmla="*/ 2936610 w 3413125"/>
              <a:gd name="connsiteY1926" fmla="*/ 3268662 h 6857998"/>
              <a:gd name="connsiteX1927" fmla="*/ 2936610 w 3413125"/>
              <a:gd name="connsiteY1927" fmla="*/ 3264429 h 6857998"/>
              <a:gd name="connsiteX1928" fmla="*/ 2936081 w 3413125"/>
              <a:gd name="connsiteY1928" fmla="*/ 3260195 h 6857998"/>
              <a:gd name="connsiteX1929" fmla="*/ 2927614 w 3413125"/>
              <a:gd name="connsiteY1929" fmla="*/ 3264693 h 6857998"/>
              <a:gd name="connsiteX1930" fmla="*/ 2923646 w 3413125"/>
              <a:gd name="connsiteY1930" fmla="*/ 3266017 h 6857998"/>
              <a:gd name="connsiteX1931" fmla="*/ 2921529 w 3413125"/>
              <a:gd name="connsiteY1931" fmla="*/ 3266546 h 6857998"/>
              <a:gd name="connsiteX1932" fmla="*/ 2919677 w 3413125"/>
              <a:gd name="connsiteY1932" fmla="*/ 3267075 h 6857998"/>
              <a:gd name="connsiteX1933" fmla="*/ 2917825 w 3413125"/>
              <a:gd name="connsiteY1933" fmla="*/ 3267075 h 6857998"/>
              <a:gd name="connsiteX1934" fmla="*/ 2916237 w 3413125"/>
              <a:gd name="connsiteY1934" fmla="*/ 3266546 h 6857998"/>
              <a:gd name="connsiteX1935" fmla="*/ 2914385 w 3413125"/>
              <a:gd name="connsiteY1935" fmla="*/ 3265751 h 6857998"/>
              <a:gd name="connsiteX1936" fmla="*/ 2912798 w 3413125"/>
              <a:gd name="connsiteY1936" fmla="*/ 3264693 h 6857998"/>
              <a:gd name="connsiteX1937" fmla="*/ 2911475 w 3413125"/>
              <a:gd name="connsiteY1937" fmla="*/ 3262576 h 6857998"/>
              <a:gd name="connsiteX1938" fmla="*/ 2910152 w 3413125"/>
              <a:gd name="connsiteY1938" fmla="*/ 3260195 h 6857998"/>
              <a:gd name="connsiteX1939" fmla="*/ 2909358 w 3413125"/>
              <a:gd name="connsiteY1939" fmla="*/ 3257285 h 6857998"/>
              <a:gd name="connsiteX1940" fmla="*/ 2908035 w 3413125"/>
              <a:gd name="connsiteY1940" fmla="*/ 3253316 h 6857998"/>
              <a:gd name="connsiteX1941" fmla="*/ 2893748 w 3413125"/>
              <a:gd name="connsiteY1941" fmla="*/ 3259666 h 6857998"/>
              <a:gd name="connsiteX1942" fmla="*/ 2879196 w 3413125"/>
              <a:gd name="connsiteY1942" fmla="*/ 3265487 h 6857998"/>
              <a:gd name="connsiteX1943" fmla="*/ 2872052 w 3413125"/>
              <a:gd name="connsiteY1943" fmla="*/ 3268133 h 6857998"/>
              <a:gd name="connsiteX1944" fmla="*/ 2864908 w 3413125"/>
              <a:gd name="connsiteY1944" fmla="*/ 3270514 h 6857998"/>
              <a:gd name="connsiteX1945" fmla="*/ 2857500 w 3413125"/>
              <a:gd name="connsiteY1945" fmla="*/ 3272631 h 6857998"/>
              <a:gd name="connsiteX1946" fmla="*/ 2850356 w 3413125"/>
              <a:gd name="connsiteY1946" fmla="*/ 3274219 h 6857998"/>
              <a:gd name="connsiteX1947" fmla="*/ 2842948 w 3413125"/>
              <a:gd name="connsiteY1947" fmla="*/ 3275012 h 6857998"/>
              <a:gd name="connsiteX1948" fmla="*/ 2835539 w 3413125"/>
              <a:gd name="connsiteY1948" fmla="*/ 3275277 h 6857998"/>
              <a:gd name="connsiteX1949" fmla="*/ 2832100 w 3413125"/>
              <a:gd name="connsiteY1949" fmla="*/ 3275277 h 6857998"/>
              <a:gd name="connsiteX1950" fmla="*/ 2828131 w 3413125"/>
              <a:gd name="connsiteY1950" fmla="*/ 3275012 h 6857998"/>
              <a:gd name="connsiteX1951" fmla="*/ 2824427 w 3413125"/>
              <a:gd name="connsiteY1951" fmla="*/ 3274482 h 6857998"/>
              <a:gd name="connsiteX1952" fmla="*/ 2820723 w 3413125"/>
              <a:gd name="connsiteY1952" fmla="*/ 3273690 h 6857998"/>
              <a:gd name="connsiteX1953" fmla="*/ 2816754 w 3413125"/>
              <a:gd name="connsiteY1953" fmla="*/ 3272895 h 6857998"/>
              <a:gd name="connsiteX1954" fmla="*/ 2813050 w 3413125"/>
              <a:gd name="connsiteY1954" fmla="*/ 3271837 h 6857998"/>
              <a:gd name="connsiteX1955" fmla="*/ 2809081 w 3413125"/>
              <a:gd name="connsiteY1955" fmla="*/ 3270514 h 6857998"/>
              <a:gd name="connsiteX1956" fmla="*/ 2805377 w 3413125"/>
              <a:gd name="connsiteY1956" fmla="*/ 3268662 h 6857998"/>
              <a:gd name="connsiteX1957" fmla="*/ 2801408 w 3413125"/>
              <a:gd name="connsiteY1957" fmla="*/ 3267075 h 6857998"/>
              <a:gd name="connsiteX1958" fmla="*/ 2797439 w 3413125"/>
              <a:gd name="connsiteY1958" fmla="*/ 3264958 h 6857998"/>
              <a:gd name="connsiteX1959" fmla="*/ 2793735 w 3413125"/>
              <a:gd name="connsiteY1959" fmla="*/ 3262576 h 6857998"/>
              <a:gd name="connsiteX1960" fmla="*/ 2789767 w 3413125"/>
              <a:gd name="connsiteY1960" fmla="*/ 3259931 h 6857998"/>
              <a:gd name="connsiteX1961" fmla="*/ 2787650 w 3413125"/>
              <a:gd name="connsiteY1961" fmla="*/ 3258607 h 6857998"/>
              <a:gd name="connsiteX1962" fmla="*/ 2785798 w 3413125"/>
              <a:gd name="connsiteY1962" fmla="*/ 3257814 h 6857998"/>
              <a:gd name="connsiteX1963" fmla="*/ 2783681 w 3413125"/>
              <a:gd name="connsiteY1963" fmla="*/ 3257285 h 6857998"/>
              <a:gd name="connsiteX1964" fmla="*/ 2781564 w 3413125"/>
              <a:gd name="connsiteY1964" fmla="*/ 3257285 h 6857998"/>
              <a:gd name="connsiteX1965" fmla="*/ 2779712 w 3413125"/>
              <a:gd name="connsiteY1965" fmla="*/ 3257285 h 6857998"/>
              <a:gd name="connsiteX1966" fmla="*/ 2777596 w 3413125"/>
              <a:gd name="connsiteY1966" fmla="*/ 3257549 h 6857998"/>
              <a:gd name="connsiteX1967" fmla="*/ 2775744 w 3413125"/>
              <a:gd name="connsiteY1967" fmla="*/ 3258343 h 6857998"/>
              <a:gd name="connsiteX1968" fmla="*/ 2774156 w 3413125"/>
              <a:gd name="connsiteY1968" fmla="*/ 3259137 h 6857998"/>
              <a:gd name="connsiteX1969" fmla="*/ 2772304 w 3413125"/>
              <a:gd name="connsiteY1969" fmla="*/ 3260725 h 6857998"/>
              <a:gd name="connsiteX1970" fmla="*/ 2770717 w 3413125"/>
              <a:gd name="connsiteY1970" fmla="*/ 3262312 h 6857998"/>
              <a:gd name="connsiteX1971" fmla="*/ 2769658 w 3413125"/>
              <a:gd name="connsiteY1971" fmla="*/ 3263900 h 6857998"/>
              <a:gd name="connsiteX1972" fmla="*/ 2768335 w 3413125"/>
              <a:gd name="connsiteY1972" fmla="*/ 3266017 h 6857998"/>
              <a:gd name="connsiteX1973" fmla="*/ 2767277 w 3413125"/>
              <a:gd name="connsiteY1973" fmla="*/ 3268133 h 6857998"/>
              <a:gd name="connsiteX1974" fmla="*/ 2766219 w 3413125"/>
              <a:gd name="connsiteY1974" fmla="*/ 3270779 h 6857998"/>
              <a:gd name="connsiteX1975" fmla="*/ 2765954 w 3413125"/>
              <a:gd name="connsiteY1975" fmla="*/ 3273424 h 6857998"/>
              <a:gd name="connsiteX1976" fmla="*/ 2765425 w 3413125"/>
              <a:gd name="connsiteY1976" fmla="*/ 3276599 h 6857998"/>
              <a:gd name="connsiteX1977" fmla="*/ 2757752 w 3413125"/>
              <a:gd name="connsiteY1977" fmla="*/ 3303851 h 6857998"/>
              <a:gd name="connsiteX1978" fmla="*/ 2759869 w 3413125"/>
              <a:gd name="connsiteY1978" fmla="*/ 3308085 h 6857998"/>
              <a:gd name="connsiteX1979" fmla="*/ 2762250 w 3413125"/>
              <a:gd name="connsiteY1979" fmla="*/ 3312053 h 6857998"/>
              <a:gd name="connsiteX1980" fmla="*/ 2763308 w 3413125"/>
              <a:gd name="connsiteY1980" fmla="*/ 3314170 h 6857998"/>
              <a:gd name="connsiteX1981" fmla="*/ 2763837 w 3413125"/>
              <a:gd name="connsiteY1981" fmla="*/ 3316287 h 6857998"/>
              <a:gd name="connsiteX1982" fmla="*/ 2764367 w 3413125"/>
              <a:gd name="connsiteY1982" fmla="*/ 3318139 h 6857998"/>
              <a:gd name="connsiteX1983" fmla="*/ 2764367 w 3413125"/>
              <a:gd name="connsiteY1983" fmla="*/ 3319992 h 6857998"/>
              <a:gd name="connsiteX1984" fmla="*/ 2761985 w 3413125"/>
              <a:gd name="connsiteY1984" fmla="*/ 3330574 h 6857998"/>
              <a:gd name="connsiteX1985" fmla="*/ 2759869 w 3413125"/>
              <a:gd name="connsiteY1985" fmla="*/ 3341688 h 6857998"/>
              <a:gd name="connsiteX1986" fmla="*/ 2758281 w 3413125"/>
              <a:gd name="connsiteY1986" fmla="*/ 3352270 h 6857998"/>
              <a:gd name="connsiteX1987" fmla="*/ 2757487 w 3413125"/>
              <a:gd name="connsiteY1987" fmla="*/ 3363383 h 6857998"/>
              <a:gd name="connsiteX1988" fmla="*/ 2757223 w 3413125"/>
              <a:gd name="connsiteY1988" fmla="*/ 3373966 h 6857998"/>
              <a:gd name="connsiteX1989" fmla="*/ 2756958 w 3413125"/>
              <a:gd name="connsiteY1989" fmla="*/ 3384814 h 6857998"/>
              <a:gd name="connsiteX1990" fmla="*/ 2757223 w 3413125"/>
              <a:gd name="connsiteY1990" fmla="*/ 3395662 h 6857998"/>
              <a:gd name="connsiteX1991" fmla="*/ 2757487 w 3413125"/>
              <a:gd name="connsiteY1991" fmla="*/ 3406510 h 6857998"/>
              <a:gd name="connsiteX1992" fmla="*/ 2758281 w 3413125"/>
              <a:gd name="connsiteY1992" fmla="*/ 3417093 h 6857998"/>
              <a:gd name="connsiteX1993" fmla="*/ 2759339 w 3413125"/>
              <a:gd name="connsiteY1993" fmla="*/ 3428207 h 6857998"/>
              <a:gd name="connsiteX1994" fmla="*/ 2761192 w 3413125"/>
              <a:gd name="connsiteY1994" fmla="*/ 3449637 h 6857998"/>
              <a:gd name="connsiteX1995" fmla="*/ 2763573 w 3413125"/>
              <a:gd name="connsiteY1995" fmla="*/ 3471332 h 6857998"/>
              <a:gd name="connsiteX1996" fmla="*/ 2765689 w 3413125"/>
              <a:gd name="connsiteY1996" fmla="*/ 3493028 h 6857998"/>
              <a:gd name="connsiteX1997" fmla="*/ 2765425 w 3413125"/>
              <a:gd name="connsiteY1997" fmla="*/ 3503612 h 6857998"/>
              <a:gd name="connsiteX1998" fmla="*/ 2765689 w 3413125"/>
              <a:gd name="connsiteY1998" fmla="*/ 3514195 h 6857998"/>
              <a:gd name="connsiteX1999" fmla="*/ 2765954 w 3413125"/>
              <a:gd name="connsiteY1999" fmla="*/ 3525043 h 6857998"/>
              <a:gd name="connsiteX2000" fmla="*/ 2767012 w 3413125"/>
              <a:gd name="connsiteY2000" fmla="*/ 3535626 h 6857998"/>
              <a:gd name="connsiteX2001" fmla="*/ 2768600 w 3413125"/>
              <a:gd name="connsiteY2001" fmla="*/ 3557057 h 6857998"/>
              <a:gd name="connsiteX2002" fmla="*/ 2770452 w 3413125"/>
              <a:gd name="connsiteY2002" fmla="*/ 3578489 h 6857998"/>
              <a:gd name="connsiteX2003" fmla="*/ 2770981 w 3413125"/>
              <a:gd name="connsiteY2003" fmla="*/ 3589337 h 6857998"/>
              <a:gd name="connsiteX2004" fmla="*/ 2771510 w 3413125"/>
              <a:gd name="connsiteY2004" fmla="*/ 3599920 h 6857998"/>
              <a:gd name="connsiteX2005" fmla="*/ 2771775 w 3413125"/>
              <a:gd name="connsiteY2005" fmla="*/ 3610768 h 6857998"/>
              <a:gd name="connsiteX2006" fmla="*/ 2771510 w 3413125"/>
              <a:gd name="connsiteY2006" fmla="*/ 3621351 h 6857998"/>
              <a:gd name="connsiteX2007" fmla="*/ 2770452 w 3413125"/>
              <a:gd name="connsiteY2007" fmla="*/ 3631935 h 6857998"/>
              <a:gd name="connsiteX2008" fmla="*/ 2769129 w 3413125"/>
              <a:gd name="connsiteY2008" fmla="*/ 3642782 h 6857998"/>
              <a:gd name="connsiteX2009" fmla="*/ 2767012 w 3413125"/>
              <a:gd name="connsiteY2009" fmla="*/ 3653366 h 6857998"/>
              <a:gd name="connsiteX2010" fmla="*/ 2765689 w 3413125"/>
              <a:gd name="connsiteY2010" fmla="*/ 3658922 h 6857998"/>
              <a:gd name="connsiteX2011" fmla="*/ 2764367 w 3413125"/>
              <a:gd name="connsiteY2011" fmla="*/ 3664214 h 6857998"/>
              <a:gd name="connsiteX2012" fmla="*/ 2764896 w 3413125"/>
              <a:gd name="connsiteY2012" fmla="*/ 3668976 h 6857998"/>
              <a:gd name="connsiteX2013" fmla="*/ 2765160 w 3413125"/>
              <a:gd name="connsiteY2013" fmla="*/ 3673474 h 6857998"/>
              <a:gd name="connsiteX2014" fmla="*/ 2765425 w 3413125"/>
              <a:gd name="connsiteY2014" fmla="*/ 3677707 h 6857998"/>
              <a:gd name="connsiteX2015" fmla="*/ 2765425 w 3413125"/>
              <a:gd name="connsiteY2015" fmla="*/ 3682205 h 6857998"/>
              <a:gd name="connsiteX2016" fmla="*/ 2765160 w 3413125"/>
              <a:gd name="connsiteY2016" fmla="*/ 3686439 h 6857998"/>
              <a:gd name="connsiteX2017" fmla="*/ 2764631 w 3413125"/>
              <a:gd name="connsiteY2017" fmla="*/ 3690937 h 6857998"/>
              <a:gd name="connsiteX2018" fmla="*/ 2763837 w 3413125"/>
              <a:gd name="connsiteY2018" fmla="*/ 3695170 h 6857998"/>
              <a:gd name="connsiteX2019" fmla="*/ 2762779 w 3413125"/>
              <a:gd name="connsiteY2019" fmla="*/ 3699139 h 6857998"/>
              <a:gd name="connsiteX2020" fmla="*/ 2761721 w 3413125"/>
              <a:gd name="connsiteY2020" fmla="*/ 3703107 h 6857998"/>
              <a:gd name="connsiteX2021" fmla="*/ 2760133 w 3413125"/>
              <a:gd name="connsiteY2021" fmla="*/ 3707341 h 6857998"/>
              <a:gd name="connsiteX2022" fmla="*/ 2758281 w 3413125"/>
              <a:gd name="connsiteY2022" fmla="*/ 3711045 h 6857998"/>
              <a:gd name="connsiteX2023" fmla="*/ 2756164 w 3413125"/>
              <a:gd name="connsiteY2023" fmla="*/ 3715014 h 6857998"/>
              <a:gd name="connsiteX2024" fmla="*/ 2753783 w 3413125"/>
              <a:gd name="connsiteY2024" fmla="*/ 3718453 h 6857998"/>
              <a:gd name="connsiteX2025" fmla="*/ 2751137 w 3413125"/>
              <a:gd name="connsiteY2025" fmla="*/ 3722422 h 6857998"/>
              <a:gd name="connsiteX2026" fmla="*/ 2748227 w 3413125"/>
              <a:gd name="connsiteY2026" fmla="*/ 3726126 h 6857998"/>
              <a:gd name="connsiteX2027" fmla="*/ 2745052 w 3413125"/>
              <a:gd name="connsiteY2027" fmla="*/ 3729566 h 6857998"/>
              <a:gd name="connsiteX2028" fmla="*/ 2741612 w 3413125"/>
              <a:gd name="connsiteY2028" fmla="*/ 3733005 h 6857998"/>
              <a:gd name="connsiteX2029" fmla="*/ 2738967 w 3413125"/>
              <a:gd name="connsiteY2029" fmla="*/ 3736445 h 6857998"/>
              <a:gd name="connsiteX2030" fmla="*/ 2736321 w 3413125"/>
              <a:gd name="connsiteY2030" fmla="*/ 3739885 h 6857998"/>
              <a:gd name="connsiteX2031" fmla="*/ 2733939 w 3413125"/>
              <a:gd name="connsiteY2031" fmla="*/ 3743589 h 6857998"/>
              <a:gd name="connsiteX2032" fmla="*/ 2731823 w 3413125"/>
              <a:gd name="connsiteY2032" fmla="*/ 3747028 h 6857998"/>
              <a:gd name="connsiteX2033" fmla="*/ 2729971 w 3413125"/>
              <a:gd name="connsiteY2033" fmla="*/ 3750732 h 6857998"/>
              <a:gd name="connsiteX2034" fmla="*/ 2728383 w 3413125"/>
              <a:gd name="connsiteY2034" fmla="*/ 3754437 h 6857998"/>
              <a:gd name="connsiteX2035" fmla="*/ 2726796 w 3413125"/>
              <a:gd name="connsiteY2035" fmla="*/ 3758141 h 6857998"/>
              <a:gd name="connsiteX2036" fmla="*/ 2724150 w 3413125"/>
              <a:gd name="connsiteY2036" fmla="*/ 3765814 h 6857998"/>
              <a:gd name="connsiteX2037" fmla="*/ 2722033 w 3413125"/>
              <a:gd name="connsiteY2037" fmla="*/ 3773487 h 6857998"/>
              <a:gd name="connsiteX2038" fmla="*/ 2720446 w 3413125"/>
              <a:gd name="connsiteY2038" fmla="*/ 3781689 h 6857998"/>
              <a:gd name="connsiteX2039" fmla="*/ 2719387 w 3413125"/>
              <a:gd name="connsiteY2039" fmla="*/ 3789626 h 6857998"/>
              <a:gd name="connsiteX2040" fmla="*/ 2718858 w 3413125"/>
              <a:gd name="connsiteY2040" fmla="*/ 3797828 h 6857998"/>
              <a:gd name="connsiteX2041" fmla="*/ 2718064 w 3413125"/>
              <a:gd name="connsiteY2041" fmla="*/ 3806295 h 6857998"/>
              <a:gd name="connsiteX2042" fmla="*/ 2717271 w 3413125"/>
              <a:gd name="connsiteY2042" fmla="*/ 3822699 h 6857998"/>
              <a:gd name="connsiteX2043" fmla="*/ 2716477 w 3413125"/>
              <a:gd name="connsiteY2043" fmla="*/ 3838839 h 6857998"/>
              <a:gd name="connsiteX2044" fmla="*/ 2715419 w 3413125"/>
              <a:gd name="connsiteY2044" fmla="*/ 3847041 h 6857998"/>
              <a:gd name="connsiteX2045" fmla="*/ 2714360 w 3413125"/>
              <a:gd name="connsiteY2045" fmla="*/ 3854978 h 6857998"/>
              <a:gd name="connsiteX2046" fmla="*/ 2714360 w 3413125"/>
              <a:gd name="connsiteY2046" fmla="*/ 3857624 h 6857998"/>
              <a:gd name="connsiteX2047" fmla="*/ 2714625 w 3413125"/>
              <a:gd name="connsiteY2047" fmla="*/ 3860799 h 6857998"/>
              <a:gd name="connsiteX2048" fmla="*/ 2715154 w 3413125"/>
              <a:gd name="connsiteY2048" fmla="*/ 3863710 h 6857998"/>
              <a:gd name="connsiteX2049" fmla="*/ 2716477 w 3413125"/>
              <a:gd name="connsiteY2049" fmla="*/ 3866885 h 6857998"/>
              <a:gd name="connsiteX2050" fmla="*/ 2717800 w 3413125"/>
              <a:gd name="connsiteY2050" fmla="*/ 3870060 h 6857998"/>
              <a:gd name="connsiteX2051" fmla="*/ 2719917 w 3413125"/>
              <a:gd name="connsiteY2051" fmla="*/ 3873764 h 6857998"/>
              <a:gd name="connsiteX2052" fmla="*/ 2722033 w 3413125"/>
              <a:gd name="connsiteY2052" fmla="*/ 3876939 h 6857998"/>
              <a:gd name="connsiteX2053" fmla="*/ 2724414 w 3413125"/>
              <a:gd name="connsiteY2053" fmla="*/ 3880378 h 6857998"/>
              <a:gd name="connsiteX2054" fmla="*/ 2727060 w 3413125"/>
              <a:gd name="connsiteY2054" fmla="*/ 3883553 h 6857998"/>
              <a:gd name="connsiteX2055" fmla="*/ 2729971 w 3413125"/>
              <a:gd name="connsiteY2055" fmla="*/ 3886728 h 6857998"/>
              <a:gd name="connsiteX2056" fmla="*/ 2736056 w 3413125"/>
              <a:gd name="connsiteY2056" fmla="*/ 3892814 h 6857998"/>
              <a:gd name="connsiteX2057" fmla="*/ 2742142 w 3413125"/>
              <a:gd name="connsiteY2057" fmla="*/ 3898105 h 6857998"/>
              <a:gd name="connsiteX2058" fmla="*/ 2745317 w 3413125"/>
              <a:gd name="connsiteY2058" fmla="*/ 3900487 h 6857998"/>
              <a:gd name="connsiteX2059" fmla="*/ 2748492 w 3413125"/>
              <a:gd name="connsiteY2059" fmla="*/ 3902603 h 6857998"/>
              <a:gd name="connsiteX2060" fmla="*/ 2750873 w 3413125"/>
              <a:gd name="connsiteY2060" fmla="*/ 3904191 h 6857998"/>
              <a:gd name="connsiteX2061" fmla="*/ 2753254 w 3413125"/>
              <a:gd name="connsiteY2061" fmla="*/ 3905778 h 6857998"/>
              <a:gd name="connsiteX2062" fmla="*/ 2757487 w 3413125"/>
              <a:gd name="connsiteY2062" fmla="*/ 3909747 h 6857998"/>
              <a:gd name="connsiteX2063" fmla="*/ 2760662 w 3413125"/>
              <a:gd name="connsiteY2063" fmla="*/ 3913980 h 6857998"/>
              <a:gd name="connsiteX2064" fmla="*/ 2763573 w 3413125"/>
              <a:gd name="connsiteY2064" fmla="*/ 3917949 h 6857998"/>
              <a:gd name="connsiteX2065" fmla="*/ 2766219 w 3413125"/>
              <a:gd name="connsiteY2065" fmla="*/ 3922447 h 6857998"/>
              <a:gd name="connsiteX2066" fmla="*/ 2768335 w 3413125"/>
              <a:gd name="connsiteY2066" fmla="*/ 3927210 h 6857998"/>
              <a:gd name="connsiteX2067" fmla="*/ 2770452 w 3413125"/>
              <a:gd name="connsiteY2067" fmla="*/ 3931972 h 6857998"/>
              <a:gd name="connsiteX2068" fmla="*/ 2772304 w 3413125"/>
              <a:gd name="connsiteY2068" fmla="*/ 3936999 h 6857998"/>
              <a:gd name="connsiteX2069" fmla="*/ 2775479 w 3413125"/>
              <a:gd name="connsiteY2069" fmla="*/ 3946524 h 6857998"/>
              <a:gd name="connsiteX2070" fmla="*/ 2777067 w 3413125"/>
              <a:gd name="connsiteY2070" fmla="*/ 3951551 h 6857998"/>
              <a:gd name="connsiteX2071" fmla="*/ 2779183 w 3413125"/>
              <a:gd name="connsiteY2071" fmla="*/ 3956314 h 6857998"/>
              <a:gd name="connsiteX2072" fmla="*/ 2781300 w 3413125"/>
              <a:gd name="connsiteY2072" fmla="*/ 3960812 h 6857998"/>
              <a:gd name="connsiteX2073" fmla="*/ 2783681 w 3413125"/>
              <a:gd name="connsiteY2073" fmla="*/ 3965310 h 6857998"/>
              <a:gd name="connsiteX2074" fmla="*/ 2786592 w 3413125"/>
              <a:gd name="connsiteY2074" fmla="*/ 3969543 h 6857998"/>
              <a:gd name="connsiteX2075" fmla="*/ 2789767 w 3413125"/>
              <a:gd name="connsiteY2075" fmla="*/ 3973247 h 6857998"/>
              <a:gd name="connsiteX2076" fmla="*/ 2791354 w 3413125"/>
              <a:gd name="connsiteY2076" fmla="*/ 3975364 h 6857998"/>
              <a:gd name="connsiteX2077" fmla="*/ 2791883 w 3413125"/>
              <a:gd name="connsiteY2077" fmla="*/ 3976951 h 6857998"/>
              <a:gd name="connsiteX2078" fmla="*/ 2791883 w 3413125"/>
              <a:gd name="connsiteY2078" fmla="*/ 3978274 h 6857998"/>
              <a:gd name="connsiteX2079" fmla="*/ 2791354 w 3413125"/>
              <a:gd name="connsiteY2079" fmla="*/ 3979597 h 6857998"/>
              <a:gd name="connsiteX2080" fmla="*/ 2790031 w 3413125"/>
              <a:gd name="connsiteY2080" fmla="*/ 3980655 h 6857998"/>
              <a:gd name="connsiteX2081" fmla="*/ 2788708 w 3413125"/>
              <a:gd name="connsiteY2081" fmla="*/ 3981714 h 6857998"/>
              <a:gd name="connsiteX2082" fmla="*/ 2785269 w 3413125"/>
              <a:gd name="connsiteY2082" fmla="*/ 3983830 h 6857998"/>
              <a:gd name="connsiteX2083" fmla="*/ 2781829 w 3413125"/>
              <a:gd name="connsiteY2083" fmla="*/ 3985947 h 6857998"/>
              <a:gd name="connsiteX2084" fmla="*/ 2779977 w 3413125"/>
              <a:gd name="connsiteY2084" fmla="*/ 3987005 h 6857998"/>
              <a:gd name="connsiteX2085" fmla="*/ 2778919 w 3413125"/>
              <a:gd name="connsiteY2085" fmla="*/ 3988328 h 6857998"/>
              <a:gd name="connsiteX2086" fmla="*/ 2778125 w 3413125"/>
              <a:gd name="connsiteY2086" fmla="*/ 3989651 h 6857998"/>
              <a:gd name="connsiteX2087" fmla="*/ 2777860 w 3413125"/>
              <a:gd name="connsiteY2087" fmla="*/ 3991503 h 6857998"/>
              <a:gd name="connsiteX2088" fmla="*/ 2778654 w 3413125"/>
              <a:gd name="connsiteY2088" fmla="*/ 3993620 h 6857998"/>
              <a:gd name="connsiteX2089" fmla="*/ 2779712 w 3413125"/>
              <a:gd name="connsiteY2089" fmla="*/ 3996001 h 6857998"/>
              <a:gd name="connsiteX2090" fmla="*/ 2777860 w 3413125"/>
              <a:gd name="connsiteY2090" fmla="*/ 3997324 h 6857998"/>
              <a:gd name="connsiteX2091" fmla="*/ 2777596 w 3413125"/>
              <a:gd name="connsiteY2091" fmla="*/ 3997853 h 6857998"/>
              <a:gd name="connsiteX2092" fmla="*/ 2776537 w 3413125"/>
              <a:gd name="connsiteY2092" fmla="*/ 3998912 h 6857998"/>
              <a:gd name="connsiteX2093" fmla="*/ 2776802 w 3413125"/>
              <a:gd name="connsiteY2093" fmla="*/ 3999176 h 6857998"/>
              <a:gd name="connsiteX2094" fmla="*/ 2777596 w 3413125"/>
              <a:gd name="connsiteY2094" fmla="*/ 3997853 h 6857998"/>
              <a:gd name="connsiteX2095" fmla="*/ 2779712 w 3413125"/>
              <a:gd name="connsiteY2095" fmla="*/ 3996001 h 6857998"/>
              <a:gd name="connsiteX2096" fmla="*/ 2783681 w 3413125"/>
              <a:gd name="connsiteY2096" fmla="*/ 4000235 h 6857998"/>
              <a:gd name="connsiteX2097" fmla="*/ 2787121 w 3413125"/>
              <a:gd name="connsiteY2097" fmla="*/ 4004468 h 6857998"/>
              <a:gd name="connsiteX2098" fmla="*/ 2790296 w 3413125"/>
              <a:gd name="connsiteY2098" fmla="*/ 4008966 h 6857998"/>
              <a:gd name="connsiteX2099" fmla="*/ 2793471 w 3413125"/>
              <a:gd name="connsiteY2099" fmla="*/ 4013464 h 6857998"/>
              <a:gd name="connsiteX2100" fmla="*/ 2796117 w 3413125"/>
              <a:gd name="connsiteY2100" fmla="*/ 4018226 h 6857998"/>
              <a:gd name="connsiteX2101" fmla="*/ 2798762 w 3413125"/>
              <a:gd name="connsiteY2101" fmla="*/ 4022724 h 6857998"/>
              <a:gd name="connsiteX2102" fmla="*/ 2800879 w 3413125"/>
              <a:gd name="connsiteY2102" fmla="*/ 4027487 h 6857998"/>
              <a:gd name="connsiteX2103" fmla="*/ 2802996 w 3413125"/>
              <a:gd name="connsiteY2103" fmla="*/ 4032249 h 6857998"/>
              <a:gd name="connsiteX2104" fmla="*/ 2804319 w 3413125"/>
              <a:gd name="connsiteY2104" fmla="*/ 4037276 h 6857998"/>
              <a:gd name="connsiteX2105" fmla="*/ 2806171 w 3413125"/>
              <a:gd name="connsiteY2105" fmla="*/ 4042039 h 6857998"/>
              <a:gd name="connsiteX2106" fmla="*/ 2807494 w 3413125"/>
              <a:gd name="connsiteY2106" fmla="*/ 4047066 h 6857998"/>
              <a:gd name="connsiteX2107" fmla="*/ 2808552 w 3413125"/>
              <a:gd name="connsiteY2107" fmla="*/ 4052093 h 6857998"/>
              <a:gd name="connsiteX2108" fmla="*/ 2810404 w 3413125"/>
              <a:gd name="connsiteY2108" fmla="*/ 4062147 h 6857998"/>
              <a:gd name="connsiteX2109" fmla="*/ 2811727 w 3413125"/>
              <a:gd name="connsiteY2109" fmla="*/ 4072466 h 6857998"/>
              <a:gd name="connsiteX2110" fmla="*/ 2812785 w 3413125"/>
              <a:gd name="connsiteY2110" fmla="*/ 4082785 h 6857998"/>
              <a:gd name="connsiteX2111" fmla="*/ 2813314 w 3413125"/>
              <a:gd name="connsiteY2111" fmla="*/ 4093103 h 6857998"/>
              <a:gd name="connsiteX2112" fmla="*/ 2814373 w 3413125"/>
              <a:gd name="connsiteY2112" fmla="*/ 4114005 h 6857998"/>
              <a:gd name="connsiteX2113" fmla="*/ 2815167 w 3413125"/>
              <a:gd name="connsiteY2113" fmla="*/ 4124324 h 6857998"/>
              <a:gd name="connsiteX2114" fmla="*/ 2815960 w 3413125"/>
              <a:gd name="connsiteY2114" fmla="*/ 4134378 h 6857998"/>
              <a:gd name="connsiteX2115" fmla="*/ 2817283 w 3413125"/>
              <a:gd name="connsiteY2115" fmla="*/ 4144962 h 6857998"/>
              <a:gd name="connsiteX2116" fmla="*/ 2818606 w 3413125"/>
              <a:gd name="connsiteY2116" fmla="*/ 4155016 h 6857998"/>
              <a:gd name="connsiteX2117" fmla="*/ 2820723 w 3413125"/>
              <a:gd name="connsiteY2117" fmla="*/ 4166922 h 6857998"/>
              <a:gd name="connsiteX2118" fmla="*/ 2821517 w 3413125"/>
              <a:gd name="connsiteY2118" fmla="*/ 4172743 h 6857998"/>
              <a:gd name="connsiteX2119" fmla="*/ 2822839 w 3413125"/>
              <a:gd name="connsiteY2119" fmla="*/ 4178564 h 6857998"/>
              <a:gd name="connsiteX2120" fmla="*/ 2824427 w 3413125"/>
              <a:gd name="connsiteY2120" fmla="*/ 4183855 h 6857998"/>
              <a:gd name="connsiteX2121" fmla="*/ 2825485 w 3413125"/>
              <a:gd name="connsiteY2121" fmla="*/ 4186766 h 6857998"/>
              <a:gd name="connsiteX2122" fmla="*/ 2826808 w 3413125"/>
              <a:gd name="connsiteY2122" fmla="*/ 4189147 h 6857998"/>
              <a:gd name="connsiteX2123" fmla="*/ 2827867 w 3413125"/>
              <a:gd name="connsiteY2123" fmla="*/ 4191793 h 6857998"/>
              <a:gd name="connsiteX2124" fmla="*/ 2829454 w 3413125"/>
              <a:gd name="connsiteY2124" fmla="*/ 4194439 h 6857998"/>
              <a:gd name="connsiteX2125" fmla="*/ 2831042 w 3413125"/>
              <a:gd name="connsiteY2125" fmla="*/ 4196820 h 6857998"/>
              <a:gd name="connsiteX2126" fmla="*/ 2833158 w 3413125"/>
              <a:gd name="connsiteY2126" fmla="*/ 4199201 h 6857998"/>
              <a:gd name="connsiteX2127" fmla="*/ 2835539 w 3413125"/>
              <a:gd name="connsiteY2127" fmla="*/ 4201847 h 6857998"/>
              <a:gd name="connsiteX2128" fmla="*/ 2837392 w 3413125"/>
              <a:gd name="connsiteY2128" fmla="*/ 4204758 h 6857998"/>
              <a:gd name="connsiteX2129" fmla="*/ 2839244 w 3413125"/>
              <a:gd name="connsiteY2129" fmla="*/ 4207403 h 6857998"/>
              <a:gd name="connsiteX2130" fmla="*/ 2840567 w 3413125"/>
              <a:gd name="connsiteY2130" fmla="*/ 4210049 h 6857998"/>
              <a:gd name="connsiteX2131" fmla="*/ 2842154 w 3413125"/>
              <a:gd name="connsiteY2131" fmla="*/ 4212695 h 6857998"/>
              <a:gd name="connsiteX2132" fmla="*/ 2842948 w 3413125"/>
              <a:gd name="connsiteY2132" fmla="*/ 4215341 h 6857998"/>
              <a:gd name="connsiteX2133" fmla="*/ 2844800 w 3413125"/>
              <a:gd name="connsiteY2133" fmla="*/ 4220897 h 6857998"/>
              <a:gd name="connsiteX2134" fmla="*/ 2846123 w 3413125"/>
              <a:gd name="connsiteY2134" fmla="*/ 4226718 h 6857998"/>
              <a:gd name="connsiteX2135" fmla="*/ 2846387 w 3413125"/>
              <a:gd name="connsiteY2135" fmla="*/ 4232274 h 6857998"/>
              <a:gd name="connsiteX2136" fmla="*/ 2846387 w 3413125"/>
              <a:gd name="connsiteY2136" fmla="*/ 4238360 h 6857998"/>
              <a:gd name="connsiteX2137" fmla="*/ 2846123 w 3413125"/>
              <a:gd name="connsiteY2137" fmla="*/ 4243916 h 6857998"/>
              <a:gd name="connsiteX2138" fmla="*/ 2845329 w 3413125"/>
              <a:gd name="connsiteY2138" fmla="*/ 4249737 h 6857998"/>
              <a:gd name="connsiteX2139" fmla="*/ 2844535 w 3413125"/>
              <a:gd name="connsiteY2139" fmla="*/ 4255558 h 6857998"/>
              <a:gd name="connsiteX2140" fmla="*/ 2842683 w 3413125"/>
              <a:gd name="connsiteY2140" fmla="*/ 4267199 h 6857998"/>
              <a:gd name="connsiteX2141" fmla="*/ 2841360 w 3413125"/>
              <a:gd name="connsiteY2141" fmla="*/ 4278047 h 6857998"/>
              <a:gd name="connsiteX2142" fmla="*/ 2840567 w 3413125"/>
              <a:gd name="connsiteY2142" fmla="*/ 4283339 h 6857998"/>
              <a:gd name="connsiteX2143" fmla="*/ 2840302 w 3413125"/>
              <a:gd name="connsiteY2143" fmla="*/ 4288366 h 6857998"/>
              <a:gd name="connsiteX2144" fmla="*/ 2840567 w 3413125"/>
              <a:gd name="connsiteY2144" fmla="*/ 4301066 h 6857998"/>
              <a:gd name="connsiteX2145" fmla="*/ 2840831 w 3413125"/>
              <a:gd name="connsiteY2145" fmla="*/ 4313766 h 6857998"/>
              <a:gd name="connsiteX2146" fmla="*/ 2842154 w 3413125"/>
              <a:gd name="connsiteY2146" fmla="*/ 4338637 h 6857998"/>
              <a:gd name="connsiteX2147" fmla="*/ 2845594 w 3413125"/>
              <a:gd name="connsiteY2147" fmla="*/ 4388908 h 6857998"/>
              <a:gd name="connsiteX2148" fmla="*/ 2847181 w 3413125"/>
              <a:gd name="connsiteY2148" fmla="*/ 4414308 h 6857998"/>
              <a:gd name="connsiteX2149" fmla="*/ 2847446 w 3413125"/>
              <a:gd name="connsiteY2149" fmla="*/ 4426743 h 6857998"/>
              <a:gd name="connsiteX2150" fmla="*/ 2847710 w 3413125"/>
              <a:gd name="connsiteY2150" fmla="*/ 4439443 h 6857998"/>
              <a:gd name="connsiteX2151" fmla="*/ 2847710 w 3413125"/>
              <a:gd name="connsiteY2151" fmla="*/ 4451878 h 6857998"/>
              <a:gd name="connsiteX2152" fmla="*/ 2847446 w 3413125"/>
              <a:gd name="connsiteY2152" fmla="*/ 4464843 h 6857998"/>
              <a:gd name="connsiteX2153" fmla="*/ 2846917 w 3413125"/>
              <a:gd name="connsiteY2153" fmla="*/ 4477278 h 6857998"/>
              <a:gd name="connsiteX2154" fmla="*/ 2846123 w 3413125"/>
              <a:gd name="connsiteY2154" fmla="*/ 4489978 h 6857998"/>
              <a:gd name="connsiteX2155" fmla="*/ 2845064 w 3413125"/>
              <a:gd name="connsiteY2155" fmla="*/ 4498445 h 6857998"/>
              <a:gd name="connsiteX2156" fmla="*/ 2843742 w 3413125"/>
              <a:gd name="connsiteY2156" fmla="*/ 4506383 h 6857998"/>
              <a:gd name="connsiteX2157" fmla="*/ 2841889 w 3413125"/>
              <a:gd name="connsiteY2157" fmla="*/ 4514849 h 6857998"/>
              <a:gd name="connsiteX2158" fmla="*/ 2840037 w 3413125"/>
              <a:gd name="connsiteY2158" fmla="*/ 4522787 h 6857998"/>
              <a:gd name="connsiteX2159" fmla="*/ 2835804 w 3413125"/>
              <a:gd name="connsiteY2159" fmla="*/ 4538397 h 6857998"/>
              <a:gd name="connsiteX2160" fmla="*/ 2832100 w 3413125"/>
              <a:gd name="connsiteY2160" fmla="*/ 4554008 h 6857998"/>
              <a:gd name="connsiteX2161" fmla="*/ 2830777 w 3413125"/>
              <a:gd name="connsiteY2161" fmla="*/ 4559035 h 6857998"/>
              <a:gd name="connsiteX2162" fmla="*/ 2830248 w 3413125"/>
              <a:gd name="connsiteY2162" fmla="*/ 4564062 h 6857998"/>
              <a:gd name="connsiteX2163" fmla="*/ 2829719 w 3413125"/>
              <a:gd name="connsiteY2163" fmla="*/ 4568824 h 6857998"/>
              <a:gd name="connsiteX2164" fmla="*/ 2829454 w 3413125"/>
              <a:gd name="connsiteY2164" fmla="*/ 4573587 h 6857998"/>
              <a:gd name="connsiteX2165" fmla="*/ 2829189 w 3413125"/>
              <a:gd name="connsiteY2165" fmla="*/ 4578614 h 6857998"/>
              <a:gd name="connsiteX2166" fmla="*/ 2829189 w 3413125"/>
              <a:gd name="connsiteY2166" fmla="*/ 4583376 h 6857998"/>
              <a:gd name="connsiteX2167" fmla="*/ 2829454 w 3413125"/>
              <a:gd name="connsiteY2167" fmla="*/ 4587874 h 6857998"/>
              <a:gd name="connsiteX2168" fmla="*/ 2829983 w 3413125"/>
              <a:gd name="connsiteY2168" fmla="*/ 4592637 h 6857998"/>
              <a:gd name="connsiteX2169" fmla="*/ 2831042 w 3413125"/>
              <a:gd name="connsiteY2169" fmla="*/ 4601897 h 6857998"/>
              <a:gd name="connsiteX2170" fmla="*/ 2832894 w 3413125"/>
              <a:gd name="connsiteY2170" fmla="*/ 4610628 h 6857998"/>
              <a:gd name="connsiteX2171" fmla="*/ 2835275 w 3413125"/>
              <a:gd name="connsiteY2171" fmla="*/ 4619624 h 6857998"/>
              <a:gd name="connsiteX2172" fmla="*/ 2837921 w 3413125"/>
              <a:gd name="connsiteY2172" fmla="*/ 4628620 h 6857998"/>
              <a:gd name="connsiteX2173" fmla="*/ 2840567 w 3413125"/>
              <a:gd name="connsiteY2173" fmla="*/ 4637087 h 6857998"/>
              <a:gd name="connsiteX2174" fmla="*/ 2843742 w 3413125"/>
              <a:gd name="connsiteY2174" fmla="*/ 4645818 h 6857998"/>
              <a:gd name="connsiteX2175" fmla="*/ 2849827 w 3413125"/>
              <a:gd name="connsiteY2175" fmla="*/ 4663016 h 6857998"/>
              <a:gd name="connsiteX2176" fmla="*/ 2852473 w 3413125"/>
              <a:gd name="connsiteY2176" fmla="*/ 4672012 h 6857998"/>
              <a:gd name="connsiteX2177" fmla="*/ 2855119 w 3413125"/>
              <a:gd name="connsiteY2177" fmla="*/ 4680743 h 6857998"/>
              <a:gd name="connsiteX2178" fmla="*/ 2857235 w 3413125"/>
              <a:gd name="connsiteY2178" fmla="*/ 4689474 h 6857998"/>
              <a:gd name="connsiteX2179" fmla="*/ 2859087 w 3413125"/>
              <a:gd name="connsiteY2179" fmla="*/ 4698470 h 6857998"/>
              <a:gd name="connsiteX2180" fmla="*/ 2860146 w 3413125"/>
              <a:gd name="connsiteY2180" fmla="*/ 4705085 h 6857998"/>
              <a:gd name="connsiteX2181" fmla="*/ 2860675 w 3413125"/>
              <a:gd name="connsiteY2181" fmla="*/ 4710641 h 6857998"/>
              <a:gd name="connsiteX2182" fmla="*/ 2860675 w 3413125"/>
              <a:gd name="connsiteY2182" fmla="*/ 4713022 h 6857998"/>
              <a:gd name="connsiteX2183" fmla="*/ 2860675 w 3413125"/>
              <a:gd name="connsiteY2183" fmla="*/ 4715139 h 6857998"/>
              <a:gd name="connsiteX2184" fmla="*/ 2859881 w 3413125"/>
              <a:gd name="connsiteY2184" fmla="*/ 4716462 h 6857998"/>
              <a:gd name="connsiteX2185" fmla="*/ 2859352 w 3413125"/>
              <a:gd name="connsiteY2185" fmla="*/ 4718049 h 6857998"/>
              <a:gd name="connsiteX2186" fmla="*/ 2858294 w 3413125"/>
              <a:gd name="connsiteY2186" fmla="*/ 4718843 h 6857998"/>
              <a:gd name="connsiteX2187" fmla="*/ 2856971 w 3413125"/>
              <a:gd name="connsiteY2187" fmla="*/ 4719637 h 6857998"/>
              <a:gd name="connsiteX2188" fmla="*/ 2855119 w 3413125"/>
              <a:gd name="connsiteY2188" fmla="*/ 4719637 h 6857998"/>
              <a:gd name="connsiteX2189" fmla="*/ 2853531 w 3413125"/>
              <a:gd name="connsiteY2189" fmla="*/ 4719372 h 6857998"/>
              <a:gd name="connsiteX2190" fmla="*/ 2850885 w 3413125"/>
              <a:gd name="connsiteY2190" fmla="*/ 4718314 h 6857998"/>
              <a:gd name="connsiteX2191" fmla="*/ 2847975 w 3413125"/>
              <a:gd name="connsiteY2191" fmla="*/ 4717255 h 6857998"/>
              <a:gd name="connsiteX2192" fmla="*/ 2844800 w 3413125"/>
              <a:gd name="connsiteY2192" fmla="*/ 4715403 h 6857998"/>
              <a:gd name="connsiteX2193" fmla="*/ 2840831 w 3413125"/>
              <a:gd name="connsiteY2193" fmla="*/ 4713022 h 6857998"/>
              <a:gd name="connsiteX2194" fmla="*/ 2839773 w 3413125"/>
              <a:gd name="connsiteY2194" fmla="*/ 4712493 h 6857998"/>
              <a:gd name="connsiteX2195" fmla="*/ 2838185 w 3413125"/>
              <a:gd name="connsiteY2195" fmla="*/ 4711699 h 6857998"/>
              <a:gd name="connsiteX2196" fmla="*/ 2837127 w 3413125"/>
              <a:gd name="connsiteY2196" fmla="*/ 4711699 h 6857998"/>
              <a:gd name="connsiteX2197" fmla="*/ 2835804 w 3413125"/>
              <a:gd name="connsiteY2197" fmla="*/ 4711699 h 6857998"/>
              <a:gd name="connsiteX2198" fmla="*/ 2834746 w 3413125"/>
              <a:gd name="connsiteY2198" fmla="*/ 4712228 h 6857998"/>
              <a:gd name="connsiteX2199" fmla="*/ 2833423 w 3413125"/>
              <a:gd name="connsiteY2199" fmla="*/ 4712493 h 6857998"/>
              <a:gd name="connsiteX2200" fmla="*/ 2831835 w 3413125"/>
              <a:gd name="connsiteY2200" fmla="*/ 4713551 h 6857998"/>
              <a:gd name="connsiteX2201" fmla="*/ 2829983 w 3413125"/>
              <a:gd name="connsiteY2201" fmla="*/ 4715139 h 6857998"/>
              <a:gd name="connsiteX2202" fmla="*/ 2829189 w 3413125"/>
              <a:gd name="connsiteY2202" fmla="*/ 4716991 h 6857998"/>
              <a:gd name="connsiteX2203" fmla="*/ 2828660 w 3413125"/>
              <a:gd name="connsiteY2203" fmla="*/ 4718578 h 6857998"/>
              <a:gd name="connsiteX2204" fmla="*/ 2828660 w 3413125"/>
              <a:gd name="connsiteY2204" fmla="*/ 4719637 h 6857998"/>
              <a:gd name="connsiteX2205" fmla="*/ 2829189 w 3413125"/>
              <a:gd name="connsiteY2205" fmla="*/ 4720430 h 6857998"/>
              <a:gd name="connsiteX2206" fmla="*/ 2830777 w 3413125"/>
              <a:gd name="connsiteY2206" fmla="*/ 4724664 h 6857998"/>
              <a:gd name="connsiteX2207" fmla="*/ 2832629 w 3413125"/>
              <a:gd name="connsiteY2207" fmla="*/ 4728368 h 6857998"/>
              <a:gd name="connsiteX2208" fmla="*/ 2833687 w 3413125"/>
              <a:gd name="connsiteY2208" fmla="*/ 4732337 h 6857998"/>
              <a:gd name="connsiteX2209" fmla="*/ 2835010 w 3413125"/>
              <a:gd name="connsiteY2209" fmla="*/ 4736570 h 6857998"/>
              <a:gd name="connsiteX2210" fmla="*/ 2835539 w 3413125"/>
              <a:gd name="connsiteY2210" fmla="*/ 4740274 h 6857998"/>
              <a:gd name="connsiteX2211" fmla="*/ 2836069 w 3413125"/>
              <a:gd name="connsiteY2211" fmla="*/ 4744243 h 6857998"/>
              <a:gd name="connsiteX2212" fmla="*/ 2836598 w 3413125"/>
              <a:gd name="connsiteY2212" fmla="*/ 4748212 h 6857998"/>
              <a:gd name="connsiteX2213" fmla="*/ 2836862 w 3413125"/>
              <a:gd name="connsiteY2213" fmla="*/ 4752180 h 6857998"/>
              <a:gd name="connsiteX2214" fmla="*/ 2836598 w 3413125"/>
              <a:gd name="connsiteY2214" fmla="*/ 4760118 h 6857998"/>
              <a:gd name="connsiteX2215" fmla="*/ 2835539 w 3413125"/>
              <a:gd name="connsiteY2215" fmla="*/ 4767791 h 6857998"/>
              <a:gd name="connsiteX2216" fmla="*/ 2834217 w 3413125"/>
              <a:gd name="connsiteY2216" fmla="*/ 4775728 h 6857998"/>
              <a:gd name="connsiteX2217" fmla="*/ 2832629 w 3413125"/>
              <a:gd name="connsiteY2217" fmla="*/ 4783401 h 6857998"/>
              <a:gd name="connsiteX2218" fmla="*/ 2829189 w 3413125"/>
              <a:gd name="connsiteY2218" fmla="*/ 4799012 h 6857998"/>
              <a:gd name="connsiteX2219" fmla="*/ 2827602 w 3413125"/>
              <a:gd name="connsiteY2219" fmla="*/ 4806685 h 6857998"/>
              <a:gd name="connsiteX2220" fmla="*/ 2826014 w 3413125"/>
              <a:gd name="connsiteY2220" fmla="*/ 4814358 h 6857998"/>
              <a:gd name="connsiteX2221" fmla="*/ 2825221 w 3413125"/>
              <a:gd name="connsiteY2221" fmla="*/ 4822030 h 6857998"/>
              <a:gd name="connsiteX2222" fmla="*/ 2824956 w 3413125"/>
              <a:gd name="connsiteY2222" fmla="*/ 4829439 h 6857998"/>
              <a:gd name="connsiteX2223" fmla="*/ 2824956 w 3413125"/>
              <a:gd name="connsiteY2223" fmla="*/ 4833408 h 6857998"/>
              <a:gd name="connsiteX2224" fmla="*/ 2825221 w 3413125"/>
              <a:gd name="connsiteY2224" fmla="*/ 4837376 h 6857998"/>
              <a:gd name="connsiteX2225" fmla="*/ 2825750 w 3413125"/>
              <a:gd name="connsiteY2225" fmla="*/ 4841080 h 6857998"/>
              <a:gd name="connsiteX2226" fmla="*/ 2826279 w 3413125"/>
              <a:gd name="connsiteY2226" fmla="*/ 4845049 h 6857998"/>
              <a:gd name="connsiteX2227" fmla="*/ 2829189 w 3413125"/>
              <a:gd name="connsiteY2227" fmla="*/ 4858278 h 6857998"/>
              <a:gd name="connsiteX2228" fmla="*/ 2831835 w 3413125"/>
              <a:gd name="connsiteY2228" fmla="*/ 4871772 h 6857998"/>
              <a:gd name="connsiteX2229" fmla="*/ 2833687 w 3413125"/>
              <a:gd name="connsiteY2229" fmla="*/ 4885266 h 6857998"/>
              <a:gd name="connsiteX2230" fmla="*/ 2834481 w 3413125"/>
              <a:gd name="connsiteY2230" fmla="*/ 4891616 h 6857998"/>
              <a:gd name="connsiteX2231" fmla="*/ 2835010 w 3413125"/>
              <a:gd name="connsiteY2231" fmla="*/ 4898495 h 6857998"/>
              <a:gd name="connsiteX2232" fmla="*/ 2835539 w 3413125"/>
              <a:gd name="connsiteY2232" fmla="*/ 4905110 h 6857998"/>
              <a:gd name="connsiteX2233" fmla="*/ 2835539 w 3413125"/>
              <a:gd name="connsiteY2233" fmla="*/ 4911724 h 6857998"/>
              <a:gd name="connsiteX2234" fmla="*/ 2835539 w 3413125"/>
              <a:gd name="connsiteY2234" fmla="*/ 4918339 h 6857998"/>
              <a:gd name="connsiteX2235" fmla="*/ 2835010 w 3413125"/>
              <a:gd name="connsiteY2235" fmla="*/ 4924953 h 6857998"/>
              <a:gd name="connsiteX2236" fmla="*/ 2834481 w 3413125"/>
              <a:gd name="connsiteY2236" fmla="*/ 4931833 h 6857998"/>
              <a:gd name="connsiteX2237" fmla="*/ 2833158 w 3413125"/>
              <a:gd name="connsiteY2237" fmla="*/ 4938712 h 6857998"/>
              <a:gd name="connsiteX2238" fmla="*/ 2832100 w 3413125"/>
              <a:gd name="connsiteY2238" fmla="*/ 4945591 h 6857998"/>
              <a:gd name="connsiteX2239" fmla="*/ 2830248 w 3413125"/>
              <a:gd name="connsiteY2239" fmla="*/ 4952470 h 6857998"/>
              <a:gd name="connsiteX2240" fmla="*/ 2829719 w 3413125"/>
              <a:gd name="connsiteY2240" fmla="*/ 4955645 h 6857998"/>
              <a:gd name="connsiteX2241" fmla="*/ 2829454 w 3413125"/>
              <a:gd name="connsiteY2241" fmla="*/ 4956703 h 6857998"/>
              <a:gd name="connsiteX2242" fmla="*/ 2829719 w 3413125"/>
              <a:gd name="connsiteY2242" fmla="*/ 4958026 h 6857998"/>
              <a:gd name="connsiteX2243" fmla="*/ 2829983 w 3413125"/>
              <a:gd name="connsiteY2243" fmla="*/ 4958820 h 6857998"/>
              <a:gd name="connsiteX2244" fmla="*/ 2830512 w 3413125"/>
              <a:gd name="connsiteY2244" fmla="*/ 4959878 h 6857998"/>
              <a:gd name="connsiteX2245" fmla="*/ 2831042 w 3413125"/>
              <a:gd name="connsiteY2245" fmla="*/ 4960408 h 6857998"/>
              <a:gd name="connsiteX2246" fmla="*/ 2831835 w 3413125"/>
              <a:gd name="connsiteY2246" fmla="*/ 4960937 h 6857998"/>
              <a:gd name="connsiteX2247" fmla="*/ 2833423 w 3413125"/>
              <a:gd name="connsiteY2247" fmla="*/ 4961730 h 6857998"/>
              <a:gd name="connsiteX2248" fmla="*/ 2835539 w 3413125"/>
              <a:gd name="connsiteY2248" fmla="*/ 4962260 h 6857998"/>
              <a:gd name="connsiteX2249" fmla="*/ 2840567 w 3413125"/>
              <a:gd name="connsiteY2249" fmla="*/ 4962524 h 6857998"/>
              <a:gd name="connsiteX2250" fmla="*/ 2846123 w 3413125"/>
              <a:gd name="connsiteY2250" fmla="*/ 4963053 h 6857998"/>
              <a:gd name="connsiteX2251" fmla="*/ 2848769 w 3413125"/>
              <a:gd name="connsiteY2251" fmla="*/ 4963318 h 6857998"/>
              <a:gd name="connsiteX2252" fmla="*/ 2851150 w 3413125"/>
              <a:gd name="connsiteY2252" fmla="*/ 4964112 h 6857998"/>
              <a:gd name="connsiteX2253" fmla="*/ 2853267 w 3413125"/>
              <a:gd name="connsiteY2253" fmla="*/ 4965435 h 6857998"/>
              <a:gd name="connsiteX2254" fmla="*/ 2854060 w 3413125"/>
              <a:gd name="connsiteY2254" fmla="*/ 4965964 h 6857998"/>
              <a:gd name="connsiteX2255" fmla="*/ 2854854 w 3413125"/>
              <a:gd name="connsiteY2255" fmla="*/ 4967287 h 6857998"/>
              <a:gd name="connsiteX2256" fmla="*/ 2855912 w 3413125"/>
              <a:gd name="connsiteY2256" fmla="*/ 4968080 h 6857998"/>
              <a:gd name="connsiteX2257" fmla="*/ 2856442 w 3413125"/>
              <a:gd name="connsiteY2257" fmla="*/ 4969668 h 6857998"/>
              <a:gd name="connsiteX2258" fmla="*/ 2856706 w 3413125"/>
              <a:gd name="connsiteY2258" fmla="*/ 4970991 h 6857998"/>
              <a:gd name="connsiteX2259" fmla="*/ 2856971 w 3413125"/>
              <a:gd name="connsiteY2259" fmla="*/ 4972578 h 6857998"/>
              <a:gd name="connsiteX2260" fmla="*/ 2858294 w 3413125"/>
              <a:gd name="connsiteY2260" fmla="*/ 4980780 h 6857998"/>
              <a:gd name="connsiteX2261" fmla="*/ 2859617 w 3413125"/>
              <a:gd name="connsiteY2261" fmla="*/ 4988983 h 6857998"/>
              <a:gd name="connsiteX2262" fmla="*/ 2861469 w 3413125"/>
              <a:gd name="connsiteY2262" fmla="*/ 4997185 h 6857998"/>
              <a:gd name="connsiteX2263" fmla="*/ 2863585 w 3413125"/>
              <a:gd name="connsiteY2263" fmla="*/ 5005387 h 6857998"/>
              <a:gd name="connsiteX2264" fmla="*/ 2867819 w 3413125"/>
              <a:gd name="connsiteY2264" fmla="*/ 5021262 h 6857998"/>
              <a:gd name="connsiteX2265" fmla="*/ 2872052 w 3413125"/>
              <a:gd name="connsiteY2265" fmla="*/ 5037666 h 6857998"/>
              <a:gd name="connsiteX2266" fmla="*/ 2874433 w 3413125"/>
              <a:gd name="connsiteY2266" fmla="*/ 5047455 h 6857998"/>
              <a:gd name="connsiteX2267" fmla="*/ 2876285 w 3413125"/>
              <a:gd name="connsiteY2267" fmla="*/ 5057245 h 6857998"/>
              <a:gd name="connsiteX2268" fmla="*/ 2877873 w 3413125"/>
              <a:gd name="connsiteY2268" fmla="*/ 5067299 h 6857998"/>
              <a:gd name="connsiteX2269" fmla="*/ 2878667 w 3413125"/>
              <a:gd name="connsiteY2269" fmla="*/ 5077089 h 6857998"/>
              <a:gd name="connsiteX2270" fmla="*/ 2879196 w 3413125"/>
              <a:gd name="connsiteY2270" fmla="*/ 5087408 h 6857998"/>
              <a:gd name="connsiteX2271" fmla="*/ 2879989 w 3413125"/>
              <a:gd name="connsiteY2271" fmla="*/ 5097462 h 6857998"/>
              <a:gd name="connsiteX2272" fmla="*/ 2880783 w 3413125"/>
              <a:gd name="connsiteY2272" fmla="*/ 5117835 h 6857998"/>
              <a:gd name="connsiteX2273" fmla="*/ 2881312 w 3413125"/>
              <a:gd name="connsiteY2273" fmla="*/ 5128153 h 6857998"/>
              <a:gd name="connsiteX2274" fmla="*/ 2882371 w 3413125"/>
              <a:gd name="connsiteY2274" fmla="*/ 5138208 h 6857998"/>
              <a:gd name="connsiteX2275" fmla="*/ 2883429 w 3413125"/>
              <a:gd name="connsiteY2275" fmla="*/ 5148262 h 6857998"/>
              <a:gd name="connsiteX2276" fmla="*/ 2885281 w 3413125"/>
              <a:gd name="connsiteY2276" fmla="*/ 5158051 h 6857998"/>
              <a:gd name="connsiteX2277" fmla="*/ 2887398 w 3413125"/>
              <a:gd name="connsiteY2277" fmla="*/ 5168105 h 6857998"/>
              <a:gd name="connsiteX2278" fmla="*/ 2890044 w 3413125"/>
              <a:gd name="connsiteY2278" fmla="*/ 5177895 h 6857998"/>
              <a:gd name="connsiteX2279" fmla="*/ 2891896 w 3413125"/>
              <a:gd name="connsiteY2279" fmla="*/ 5182658 h 6857998"/>
              <a:gd name="connsiteX2280" fmla="*/ 2893483 w 3413125"/>
              <a:gd name="connsiteY2280" fmla="*/ 5187420 h 6857998"/>
              <a:gd name="connsiteX2281" fmla="*/ 2895600 w 3413125"/>
              <a:gd name="connsiteY2281" fmla="*/ 5192447 h 6857998"/>
              <a:gd name="connsiteX2282" fmla="*/ 2897717 w 3413125"/>
              <a:gd name="connsiteY2282" fmla="*/ 5197210 h 6857998"/>
              <a:gd name="connsiteX2283" fmla="*/ 2898246 w 3413125"/>
              <a:gd name="connsiteY2283" fmla="*/ 5198268 h 6857998"/>
              <a:gd name="connsiteX2284" fmla="*/ 2898510 w 3413125"/>
              <a:gd name="connsiteY2284" fmla="*/ 5199591 h 6857998"/>
              <a:gd name="connsiteX2285" fmla="*/ 2898510 w 3413125"/>
              <a:gd name="connsiteY2285" fmla="*/ 5203295 h 6857998"/>
              <a:gd name="connsiteX2286" fmla="*/ 2897981 w 3413125"/>
              <a:gd name="connsiteY2286" fmla="*/ 5207528 h 6857998"/>
              <a:gd name="connsiteX2287" fmla="*/ 2896658 w 3413125"/>
              <a:gd name="connsiteY2287" fmla="*/ 5211762 h 6857998"/>
              <a:gd name="connsiteX2288" fmla="*/ 2895600 w 3413125"/>
              <a:gd name="connsiteY2288" fmla="*/ 5214143 h 6857998"/>
              <a:gd name="connsiteX2289" fmla="*/ 2894542 w 3413125"/>
              <a:gd name="connsiteY2289" fmla="*/ 5216260 h 6857998"/>
              <a:gd name="connsiteX2290" fmla="*/ 2893219 w 3413125"/>
              <a:gd name="connsiteY2290" fmla="*/ 5218641 h 6857998"/>
              <a:gd name="connsiteX2291" fmla="*/ 2891896 w 3413125"/>
              <a:gd name="connsiteY2291" fmla="*/ 5220758 h 6857998"/>
              <a:gd name="connsiteX2292" fmla="*/ 2890044 w 3413125"/>
              <a:gd name="connsiteY2292" fmla="*/ 5222610 h 6857998"/>
              <a:gd name="connsiteX2293" fmla="*/ 2887927 w 3413125"/>
              <a:gd name="connsiteY2293" fmla="*/ 5224462 h 6857998"/>
              <a:gd name="connsiteX2294" fmla="*/ 2885810 w 3413125"/>
              <a:gd name="connsiteY2294" fmla="*/ 5225785 h 6857998"/>
              <a:gd name="connsiteX2295" fmla="*/ 2883429 w 3413125"/>
              <a:gd name="connsiteY2295" fmla="*/ 5227108 h 6857998"/>
              <a:gd name="connsiteX2296" fmla="*/ 2881577 w 3413125"/>
              <a:gd name="connsiteY2296" fmla="*/ 5229753 h 6857998"/>
              <a:gd name="connsiteX2297" fmla="*/ 2880519 w 3413125"/>
              <a:gd name="connsiteY2297" fmla="*/ 5232399 h 6857998"/>
              <a:gd name="connsiteX2298" fmla="*/ 2879460 w 3413125"/>
              <a:gd name="connsiteY2298" fmla="*/ 5235045 h 6857998"/>
              <a:gd name="connsiteX2299" fmla="*/ 2878931 w 3413125"/>
              <a:gd name="connsiteY2299" fmla="*/ 5237691 h 6857998"/>
              <a:gd name="connsiteX2300" fmla="*/ 2878667 w 3413125"/>
              <a:gd name="connsiteY2300" fmla="*/ 5240337 h 6857998"/>
              <a:gd name="connsiteX2301" fmla="*/ 2878402 w 3413125"/>
              <a:gd name="connsiteY2301" fmla="*/ 5242983 h 6857998"/>
              <a:gd name="connsiteX2302" fmla="*/ 2878667 w 3413125"/>
              <a:gd name="connsiteY2302" fmla="*/ 5248803 h 6857998"/>
              <a:gd name="connsiteX2303" fmla="*/ 2879989 w 3413125"/>
              <a:gd name="connsiteY2303" fmla="*/ 5259651 h 6857998"/>
              <a:gd name="connsiteX2304" fmla="*/ 2880254 w 3413125"/>
              <a:gd name="connsiteY2304" fmla="*/ 5265472 h 6857998"/>
              <a:gd name="connsiteX2305" fmla="*/ 2879989 w 3413125"/>
              <a:gd name="connsiteY2305" fmla="*/ 5268118 h 6857998"/>
              <a:gd name="connsiteX2306" fmla="*/ 2879460 w 3413125"/>
              <a:gd name="connsiteY2306" fmla="*/ 5270764 h 6857998"/>
              <a:gd name="connsiteX2307" fmla="*/ 2881048 w 3413125"/>
              <a:gd name="connsiteY2307" fmla="*/ 5272351 h 6857998"/>
              <a:gd name="connsiteX2308" fmla="*/ 2882635 w 3413125"/>
              <a:gd name="connsiteY2308" fmla="*/ 5273674 h 6857998"/>
              <a:gd name="connsiteX2309" fmla="*/ 2883694 w 3413125"/>
              <a:gd name="connsiteY2309" fmla="*/ 5275526 h 6857998"/>
              <a:gd name="connsiteX2310" fmla="*/ 2884752 w 3413125"/>
              <a:gd name="connsiteY2310" fmla="*/ 5277114 h 6857998"/>
              <a:gd name="connsiteX2311" fmla="*/ 2886339 w 3413125"/>
              <a:gd name="connsiteY2311" fmla="*/ 5280553 h 6857998"/>
              <a:gd name="connsiteX2312" fmla="*/ 2887398 w 3413125"/>
              <a:gd name="connsiteY2312" fmla="*/ 5283993 h 6857998"/>
              <a:gd name="connsiteX2313" fmla="*/ 2887927 w 3413125"/>
              <a:gd name="connsiteY2313" fmla="*/ 5287962 h 6857998"/>
              <a:gd name="connsiteX2314" fmla="*/ 2888192 w 3413125"/>
              <a:gd name="connsiteY2314" fmla="*/ 5291930 h 6857998"/>
              <a:gd name="connsiteX2315" fmla="*/ 2888456 w 3413125"/>
              <a:gd name="connsiteY2315" fmla="*/ 5299603 h 6857998"/>
              <a:gd name="connsiteX2316" fmla="*/ 2885546 w 3413125"/>
              <a:gd name="connsiteY2316" fmla="*/ 5303837 h 6857998"/>
              <a:gd name="connsiteX2317" fmla="*/ 2883164 w 3413125"/>
              <a:gd name="connsiteY2317" fmla="*/ 5307541 h 6857998"/>
              <a:gd name="connsiteX2318" fmla="*/ 2881312 w 3413125"/>
              <a:gd name="connsiteY2318" fmla="*/ 5311510 h 6857998"/>
              <a:gd name="connsiteX2319" fmla="*/ 2879460 w 3413125"/>
              <a:gd name="connsiteY2319" fmla="*/ 5315214 h 6857998"/>
              <a:gd name="connsiteX2320" fmla="*/ 2878137 w 3413125"/>
              <a:gd name="connsiteY2320" fmla="*/ 5319183 h 6857998"/>
              <a:gd name="connsiteX2321" fmla="*/ 2876814 w 3413125"/>
              <a:gd name="connsiteY2321" fmla="*/ 5323151 h 6857998"/>
              <a:gd name="connsiteX2322" fmla="*/ 2876285 w 3413125"/>
              <a:gd name="connsiteY2322" fmla="*/ 5326855 h 6857998"/>
              <a:gd name="connsiteX2323" fmla="*/ 2875756 w 3413125"/>
              <a:gd name="connsiteY2323" fmla="*/ 5330560 h 6857998"/>
              <a:gd name="connsiteX2324" fmla="*/ 2875227 w 3413125"/>
              <a:gd name="connsiteY2324" fmla="*/ 5334264 h 6857998"/>
              <a:gd name="connsiteX2325" fmla="*/ 2875227 w 3413125"/>
              <a:gd name="connsiteY2325" fmla="*/ 5337968 h 6857998"/>
              <a:gd name="connsiteX2326" fmla="*/ 2875492 w 3413125"/>
              <a:gd name="connsiteY2326" fmla="*/ 5341672 h 6857998"/>
              <a:gd name="connsiteX2327" fmla="*/ 2875756 w 3413125"/>
              <a:gd name="connsiteY2327" fmla="*/ 5345376 h 6857998"/>
              <a:gd name="connsiteX2328" fmla="*/ 2876021 w 3413125"/>
              <a:gd name="connsiteY2328" fmla="*/ 5348816 h 6857998"/>
              <a:gd name="connsiteX2329" fmla="*/ 2876814 w 3413125"/>
              <a:gd name="connsiteY2329" fmla="*/ 5352520 h 6857998"/>
              <a:gd name="connsiteX2330" fmla="*/ 2878667 w 3413125"/>
              <a:gd name="connsiteY2330" fmla="*/ 5359664 h 6857998"/>
              <a:gd name="connsiteX2331" fmla="*/ 2881048 w 3413125"/>
              <a:gd name="connsiteY2331" fmla="*/ 5366543 h 6857998"/>
              <a:gd name="connsiteX2332" fmla="*/ 2883694 w 3413125"/>
              <a:gd name="connsiteY2332" fmla="*/ 5373687 h 6857998"/>
              <a:gd name="connsiteX2333" fmla="*/ 2887133 w 3413125"/>
              <a:gd name="connsiteY2333" fmla="*/ 5380566 h 6857998"/>
              <a:gd name="connsiteX2334" fmla="*/ 2890308 w 3413125"/>
              <a:gd name="connsiteY2334" fmla="*/ 5387710 h 6857998"/>
              <a:gd name="connsiteX2335" fmla="*/ 2896923 w 3413125"/>
              <a:gd name="connsiteY2335" fmla="*/ 5401203 h 6857998"/>
              <a:gd name="connsiteX2336" fmla="*/ 2900098 w 3413125"/>
              <a:gd name="connsiteY2336" fmla="*/ 5408083 h 6857998"/>
              <a:gd name="connsiteX2337" fmla="*/ 2902744 w 3413125"/>
              <a:gd name="connsiteY2337" fmla="*/ 5415226 h 6857998"/>
              <a:gd name="connsiteX2338" fmla="*/ 2904331 w 3413125"/>
              <a:gd name="connsiteY2338" fmla="*/ 5415755 h 6857998"/>
              <a:gd name="connsiteX2339" fmla="*/ 2905654 w 3413125"/>
              <a:gd name="connsiteY2339" fmla="*/ 5416285 h 6857998"/>
              <a:gd name="connsiteX2340" fmla="*/ 2906712 w 3413125"/>
              <a:gd name="connsiteY2340" fmla="*/ 5417078 h 6857998"/>
              <a:gd name="connsiteX2341" fmla="*/ 2907506 w 3413125"/>
              <a:gd name="connsiteY2341" fmla="*/ 5417872 h 6857998"/>
              <a:gd name="connsiteX2342" fmla="*/ 2909094 w 3413125"/>
              <a:gd name="connsiteY2342" fmla="*/ 5419724 h 6857998"/>
              <a:gd name="connsiteX2343" fmla="*/ 2909887 w 3413125"/>
              <a:gd name="connsiteY2343" fmla="*/ 5421841 h 6857998"/>
              <a:gd name="connsiteX2344" fmla="*/ 2910152 w 3413125"/>
              <a:gd name="connsiteY2344" fmla="*/ 5424222 h 6857998"/>
              <a:gd name="connsiteX2345" fmla="*/ 2910417 w 3413125"/>
              <a:gd name="connsiteY2345" fmla="*/ 5426603 h 6857998"/>
              <a:gd name="connsiteX2346" fmla="*/ 2910681 w 3413125"/>
              <a:gd name="connsiteY2346" fmla="*/ 5431630 h 6857998"/>
              <a:gd name="connsiteX2347" fmla="*/ 2913062 w 3413125"/>
              <a:gd name="connsiteY2347" fmla="*/ 5435070 h 6857998"/>
              <a:gd name="connsiteX2348" fmla="*/ 2914914 w 3413125"/>
              <a:gd name="connsiteY2348" fmla="*/ 5438510 h 6857998"/>
              <a:gd name="connsiteX2349" fmla="*/ 2916502 w 3413125"/>
              <a:gd name="connsiteY2349" fmla="*/ 5441949 h 6857998"/>
              <a:gd name="connsiteX2350" fmla="*/ 2917825 w 3413125"/>
              <a:gd name="connsiteY2350" fmla="*/ 5445653 h 6857998"/>
              <a:gd name="connsiteX2351" fmla="*/ 2919148 w 3413125"/>
              <a:gd name="connsiteY2351" fmla="*/ 5449358 h 6857998"/>
              <a:gd name="connsiteX2352" fmla="*/ 2919942 w 3413125"/>
              <a:gd name="connsiteY2352" fmla="*/ 5453062 h 6857998"/>
              <a:gd name="connsiteX2353" fmla="*/ 2921264 w 3413125"/>
              <a:gd name="connsiteY2353" fmla="*/ 5460470 h 6857998"/>
              <a:gd name="connsiteX2354" fmla="*/ 2922058 w 3413125"/>
              <a:gd name="connsiteY2354" fmla="*/ 5468143 h 6857998"/>
              <a:gd name="connsiteX2355" fmla="*/ 2922587 w 3413125"/>
              <a:gd name="connsiteY2355" fmla="*/ 5475816 h 6857998"/>
              <a:gd name="connsiteX2356" fmla="*/ 2923381 w 3413125"/>
              <a:gd name="connsiteY2356" fmla="*/ 5483489 h 6857998"/>
              <a:gd name="connsiteX2357" fmla="*/ 2923910 w 3413125"/>
              <a:gd name="connsiteY2357" fmla="*/ 5491426 h 6857998"/>
              <a:gd name="connsiteX2358" fmla="*/ 2926556 w 3413125"/>
              <a:gd name="connsiteY2358" fmla="*/ 5513387 h 6857998"/>
              <a:gd name="connsiteX2359" fmla="*/ 2928144 w 3413125"/>
              <a:gd name="connsiteY2359" fmla="*/ 5524235 h 6857998"/>
              <a:gd name="connsiteX2360" fmla="*/ 2929731 w 3413125"/>
              <a:gd name="connsiteY2360" fmla="*/ 5535347 h 6857998"/>
              <a:gd name="connsiteX2361" fmla="*/ 2931054 w 3413125"/>
              <a:gd name="connsiteY2361" fmla="*/ 5540903 h 6857998"/>
              <a:gd name="connsiteX2362" fmla="*/ 2932377 w 3413125"/>
              <a:gd name="connsiteY2362" fmla="*/ 5546460 h 6857998"/>
              <a:gd name="connsiteX2363" fmla="*/ 2933964 w 3413125"/>
              <a:gd name="connsiteY2363" fmla="*/ 5551751 h 6857998"/>
              <a:gd name="connsiteX2364" fmla="*/ 2935817 w 3413125"/>
              <a:gd name="connsiteY2364" fmla="*/ 5556778 h 6857998"/>
              <a:gd name="connsiteX2365" fmla="*/ 2937933 w 3413125"/>
              <a:gd name="connsiteY2365" fmla="*/ 5562070 h 6857998"/>
              <a:gd name="connsiteX2366" fmla="*/ 2940314 w 3413125"/>
              <a:gd name="connsiteY2366" fmla="*/ 5567097 h 6857998"/>
              <a:gd name="connsiteX2367" fmla="*/ 2943225 w 3413125"/>
              <a:gd name="connsiteY2367" fmla="*/ 5572124 h 6857998"/>
              <a:gd name="connsiteX2368" fmla="*/ 2946135 w 3413125"/>
              <a:gd name="connsiteY2368" fmla="*/ 5577151 h 6857998"/>
              <a:gd name="connsiteX2369" fmla="*/ 2947723 w 3413125"/>
              <a:gd name="connsiteY2369" fmla="*/ 5579797 h 6857998"/>
              <a:gd name="connsiteX2370" fmla="*/ 2949046 w 3413125"/>
              <a:gd name="connsiteY2370" fmla="*/ 5582708 h 6857998"/>
              <a:gd name="connsiteX2371" fmla="*/ 2950369 w 3413125"/>
              <a:gd name="connsiteY2371" fmla="*/ 5585353 h 6857998"/>
              <a:gd name="connsiteX2372" fmla="*/ 2951162 w 3413125"/>
              <a:gd name="connsiteY2372" fmla="*/ 5588264 h 6857998"/>
              <a:gd name="connsiteX2373" fmla="*/ 2952221 w 3413125"/>
              <a:gd name="connsiteY2373" fmla="*/ 5590910 h 6857998"/>
              <a:gd name="connsiteX2374" fmla="*/ 2952750 w 3413125"/>
              <a:gd name="connsiteY2374" fmla="*/ 5593555 h 6857998"/>
              <a:gd name="connsiteX2375" fmla="*/ 2953014 w 3413125"/>
              <a:gd name="connsiteY2375" fmla="*/ 5596466 h 6857998"/>
              <a:gd name="connsiteX2376" fmla="*/ 2953014 w 3413125"/>
              <a:gd name="connsiteY2376" fmla="*/ 5599376 h 6857998"/>
              <a:gd name="connsiteX2377" fmla="*/ 2953014 w 3413125"/>
              <a:gd name="connsiteY2377" fmla="*/ 5602287 h 6857998"/>
              <a:gd name="connsiteX2378" fmla="*/ 2952750 w 3413125"/>
              <a:gd name="connsiteY2378" fmla="*/ 5604933 h 6857998"/>
              <a:gd name="connsiteX2379" fmla="*/ 2952221 w 3413125"/>
              <a:gd name="connsiteY2379" fmla="*/ 5607843 h 6857998"/>
              <a:gd name="connsiteX2380" fmla="*/ 2951427 w 3413125"/>
              <a:gd name="connsiteY2380" fmla="*/ 5610753 h 6857998"/>
              <a:gd name="connsiteX2381" fmla="*/ 2950633 w 3413125"/>
              <a:gd name="connsiteY2381" fmla="*/ 5613399 h 6857998"/>
              <a:gd name="connsiteX2382" fmla="*/ 2949310 w 3413125"/>
              <a:gd name="connsiteY2382" fmla="*/ 5616574 h 6857998"/>
              <a:gd name="connsiteX2383" fmla="*/ 2947987 w 3413125"/>
              <a:gd name="connsiteY2383" fmla="*/ 5619220 h 6857998"/>
              <a:gd name="connsiteX2384" fmla="*/ 2946400 w 3413125"/>
              <a:gd name="connsiteY2384" fmla="*/ 5622130 h 6857998"/>
              <a:gd name="connsiteX2385" fmla="*/ 2947723 w 3413125"/>
              <a:gd name="connsiteY2385" fmla="*/ 5656526 h 6857998"/>
              <a:gd name="connsiteX2386" fmla="*/ 2948252 w 3413125"/>
              <a:gd name="connsiteY2386" fmla="*/ 5658643 h 6857998"/>
              <a:gd name="connsiteX2387" fmla="*/ 2948517 w 3413125"/>
              <a:gd name="connsiteY2387" fmla="*/ 5660495 h 6857998"/>
              <a:gd name="connsiteX2388" fmla="*/ 2948517 w 3413125"/>
              <a:gd name="connsiteY2388" fmla="*/ 5662347 h 6857998"/>
              <a:gd name="connsiteX2389" fmla="*/ 2948252 w 3413125"/>
              <a:gd name="connsiteY2389" fmla="*/ 5663670 h 6857998"/>
              <a:gd name="connsiteX2390" fmla="*/ 2947987 w 3413125"/>
              <a:gd name="connsiteY2390" fmla="*/ 5665258 h 6857998"/>
              <a:gd name="connsiteX2391" fmla="*/ 2947194 w 3413125"/>
              <a:gd name="connsiteY2391" fmla="*/ 5666316 h 6857998"/>
              <a:gd name="connsiteX2392" fmla="*/ 2946135 w 3413125"/>
              <a:gd name="connsiteY2392" fmla="*/ 5667639 h 6857998"/>
              <a:gd name="connsiteX2393" fmla="*/ 2945342 w 3413125"/>
              <a:gd name="connsiteY2393" fmla="*/ 5668433 h 6857998"/>
              <a:gd name="connsiteX2394" fmla="*/ 2942696 w 3413125"/>
              <a:gd name="connsiteY2394" fmla="*/ 5670285 h 6857998"/>
              <a:gd name="connsiteX2395" fmla="*/ 2940050 w 3413125"/>
              <a:gd name="connsiteY2395" fmla="*/ 5671872 h 6857998"/>
              <a:gd name="connsiteX2396" fmla="*/ 2933435 w 3413125"/>
              <a:gd name="connsiteY2396" fmla="*/ 5674253 h 6857998"/>
              <a:gd name="connsiteX2397" fmla="*/ 2929996 w 3413125"/>
              <a:gd name="connsiteY2397" fmla="*/ 5675576 h 6857998"/>
              <a:gd name="connsiteX2398" fmla="*/ 2927085 w 3413125"/>
              <a:gd name="connsiteY2398" fmla="*/ 5677164 h 6857998"/>
              <a:gd name="connsiteX2399" fmla="*/ 2924704 w 3413125"/>
              <a:gd name="connsiteY2399" fmla="*/ 5678751 h 6857998"/>
              <a:gd name="connsiteX2400" fmla="*/ 2923646 w 3413125"/>
              <a:gd name="connsiteY2400" fmla="*/ 5679810 h 6857998"/>
              <a:gd name="connsiteX2401" fmla="*/ 2922587 w 3413125"/>
              <a:gd name="connsiteY2401" fmla="*/ 5680603 h 6857998"/>
              <a:gd name="connsiteX2402" fmla="*/ 2921794 w 3413125"/>
              <a:gd name="connsiteY2402" fmla="*/ 5681926 h 6857998"/>
              <a:gd name="connsiteX2403" fmla="*/ 2921529 w 3413125"/>
              <a:gd name="connsiteY2403" fmla="*/ 5683514 h 6857998"/>
              <a:gd name="connsiteX2404" fmla="*/ 2921264 w 3413125"/>
              <a:gd name="connsiteY2404" fmla="*/ 5684837 h 6857998"/>
              <a:gd name="connsiteX2405" fmla="*/ 2921000 w 3413125"/>
              <a:gd name="connsiteY2405" fmla="*/ 5686424 h 6857998"/>
              <a:gd name="connsiteX2406" fmla="*/ 2921264 w 3413125"/>
              <a:gd name="connsiteY2406" fmla="*/ 5688012 h 6857998"/>
              <a:gd name="connsiteX2407" fmla="*/ 2921794 w 3413125"/>
              <a:gd name="connsiteY2407" fmla="*/ 5690128 h 6857998"/>
              <a:gd name="connsiteX2408" fmla="*/ 2922323 w 3413125"/>
              <a:gd name="connsiteY2408" fmla="*/ 5692245 h 6857998"/>
              <a:gd name="connsiteX2409" fmla="*/ 2923646 w 3413125"/>
              <a:gd name="connsiteY2409" fmla="*/ 5694626 h 6857998"/>
              <a:gd name="connsiteX2410" fmla="*/ 2928673 w 3413125"/>
              <a:gd name="connsiteY2410" fmla="*/ 5697008 h 6857998"/>
              <a:gd name="connsiteX2411" fmla="*/ 2933171 w 3413125"/>
              <a:gd name="connsiteY2411" fmla="*/ 5699389 h 6857998"/>
              <a:gd name="connsiteX2412" fmla="*/ 2937669 w 3413125"/>
              <a:gd name="connsiteY2412" fmla="*/ 5702035 h 6857998"/>
              <a:gd name="connsiteX2413" fmla="*/ 2941637 w 3413125"/>
              <a:gd name="connsiteY2413" fmla="*/ 5704680 h 6857998"/>
              <a:gd name="connsiteX2414" fmla="*/ 2945606 w 3413125"/>
              <a:gd name="connsiteY2414" fmla="*/ 5707855 h 6857998"/>
              <a:gd name="connsiteX2415" fmla="*/ 2949046 w 3413125"/>
              <a:gd name="connsiteY2415" fmla="*/ 5711030 h 6857998"/>
              <a:gd name="connsiteX2416" fmla="*/ 2952750 w 3413125"/>
              <a:gd name="connsiteY2416" fmla="*/ 5714205 h 6857998"/>
              <a:gd name="connsiteX2417" fmla="*/ 2955925 w 3413125"/>
              <a:gd name="connsiteY2417" fmla="*/ 5717910 h 6857998"/>
              <a:gd name="connsiteX2418" fmla="*/ 2958835 w 3413125"/>
              <a:gd name="connsiteY2418" fmla="*/ 5721085 h 6857998"/>
              <a:gd name="connsiteX2419" fmla="*/ 2962010 w 3413125"/>
              <a:gd name="connsiteY2419" fmla="*/ 5725053 h 6857998"/>
              <a:gd name="connsiteX2420" fmla="*/ 2964656 w 3413125"/>
              <a:gd name="connsiteY2420" fmla="*/ 5728758 h 6857998"/>
              <a:gd name="connsiteX2421" fmla="*/ 2967302 w 3413125"/>
              <a:gd name="connsiteY2421" fmla="*/ 5732726 h 6857998"/>
              <a:gd name="connsiteX2422" fmla="*/ 2972064 w 3413125"/>
              <a:gd name="connsiteY2422" fmla="*/ 5740664 h 6857998"/>
              <a:gd name="connsiteX2423" fmla="*/ 2976562 w 3413125"/>
              <a:gd name="connsiteY2423" fmla="*/ 5749130 h 6857998"/>
              <a:gd name="connsiteX2424" fmla="*/ 2980531 w 3413125"/>
              <a:gd name="connsiteY2424" fmla="*/ 5757597 h 6857998"/>
              <a:gd name="connsiteX2425" fmla="*/ 2984500 w 3413125"/>
              <a:gd name="connsiteY2425" fmla="*/ 5766328 h 6857998"/>
              <a:gd name="connsiteX2426" fmla="*/ 2992173 w 3413125"/>
              <a:gd name="connsiteY2426" fmla="*/ 5783791 h 6857998"/>
              <a:gd name="connsiteX2427" fmla="*/ 2996406 w 3413125"/>
              <a:gd name="connsiteY2427" fmla="*/ 5792522 h 6857998"/>
              <a:gd name="connsiteX2428" fmla="*/ 3000639 w 3413125"/>
              <a:gd name="connsiteY2428" fmla="*/ 5800724 h 6857998"/>
              <a:gd name="connsiteX2429" fmla="*/ 3005137 w 3413125"/>
              <a:gd name="connsiteY2429" fmla="*/ 5809191 h 6857998"/>
              <a:gd name="connsiteX2430" fmla="*/ 3010164 w 3413125"/>
              <a:gd name="connsiteY2430" fmla="*/ 5817128 h 6857998"/>
              <a:gd name="connsiteX2431" fmla="*/ 3017838 w 3413125"/>
              <a:gd name="connsiteY2431" fmla="*/ 5833003 h 6857998"/>
              <a:gd name="connsiteX2432" fmla="*/ 3025511 w 3413125"/>
              <a:gd name="connsiteY2432" fmla="*/ 5848349 h 6857998"/>
              <a:gd name="connsiteX2433" fmla="*/ 3029744 w 3413125"/>
              <a:gd name="connsiteY2433" fmla="*/ 5855758 h 6857998"/>
              <a:gd name="connsiteX2434" fmla="*/ 3034242 w 3413125"/>
              <a:gd name="connsiteY2434" fmla="*/ 5863166 h 6857998"/>
              <a:gd name="connsiteX2435" fmla="*/ 3038740 w 3413125"/>
              <a:gd name="connsiteY2435" fmla="*/ 5870574 h 6857998"/>
              <a:gd name="connsiteX2436" fmla="*/ 3043238 w 3413125"/>
              <a:gd name="connsiteY2436" fmla="*/ 5877718 h 6857998"/>
              <a:gd name="connsiteX2437" fmla="*/ 3048794 w 3413125"/>
              <a:gd name="connsiteY2437" fmla="*/ 5884597 h 6857998"/>
              <a:gd name="connsiteX2438" fmla="*/ 3054086 w 3413125"/>
              <a:gd name="connsiteY2438" fmla="*/ 5891212 h 6857998"/>
              <a:gd name="connsiteX2439" fmla="*/ 3059642 w 3413125"/>
              <a:gd name="connsiteY2439" fmla="*/ 5897562 h 6857998"/>
              <a:gd name="connsiteX2440" fmla="*/ 3065992 w 3413125"/>
              <a:gd name="connsiteY2440" fmla="*/ 5903383 h 6857998"/>
              <a:gd name="connsiteX2441" fmla="*/ 3072871 w 3413125"/>
              <a:gd name="connsiteY2441" fmla="*/ 5908939 h 6857998"/>
              <a:gd name="connsiteX2442" fmla="*/ 3080015 w 3413125"/>
              <a:gd name="connsiteY2442" fmla="*/ 5913966 h 6857998"/>
              <a:gd name="connsiteX2443" fmla="*/ 3087688 w 3413125"/>
              <a:gd name="connsiteY2443" fmla="*/ 5919258 h 6857998"/>
              <a:gd name="connsiteX2444" fmla="*/ 3095890 w 3413125"/>
              <a:gd name="connsiteY2444" fmla="*/ 5923226 h 6857998"/>
              <a:gd name="connsiteX2445" fmla="*/ 3100652 w 3413125"/>
              <a:gd name="connsiteY2445" fmla="*/ 5925872 h 6857998"/>
              <a:gd name="connsiteX2446" fmla="*/ 3105150 w 3413125"/>
              <a:gd name="connsiteY2446" fmla="*/ 5929312 h 6857998"/>
              <a:gd name="connsiteX2447" fmla="*/ 3109383 w 3413125"/>
              <a:gd name="connsiteY2447" fmla="*/ 5933016 h 6857998"/>
              <a:gd name="connsiteX2448" fmla="*/ 3112823 w 3413125"/>
              <a:gd name="connsiteY2448" fmla="*/ 5937249 h 6857998"/>
              <a:gd name="connsiteX2449" fmla="*/ 3116263 w 3413125"/>
              <a:gd name="connsiteY2449" fmla="*/ 5941747 h 6857998"/>
              <a:gd name="connsiteX2450" fmla="*/ 3119173 w 3413125"/>
              <a:gd name="connsiteY2450" fmla="*/ 5946510 h 6857998"/>
              <a:gd name="connsiteX2451" fmla="*/ 3121554 w 3413125"/>
              <a:gd name="connsiteY2451" fmla="*/ 5951801 h 6857998"/>
              <a:gd name="connsiteX2452" fmla="*/ 3123671 w 3413125"/>
              <a:gd name="connsiteY2452" fmla="*/ 5957093 h 6857998"/>
              <a:gd name="connsiteX2453" fmla="*/ 3124994 w 3413125"/>
              <a:gd name="connsiteY2453" fmla="*/ 5960533 h 6857998"/>
              <a:gd name="connsiteX2454" fmla="*/ 3126846 w 3413125"/>
              <a:gd name="connsiteY2454" fmla="*/ 5963972 h 6857998"/>
              <a:gd name="connsiteX2455" fmla="*/ 3130815 w 3413125"/>
              <a:gd name="connsiteY2455" fmla="*/ 5970587 h 6857998"/>
              <a:gd name="connsiteX2456" fmla="*/ 3134783 w 3413125"/>
              <a:gd name="connsiteY2456" fmla="*/ 5976937 h 6857998"/>
              <a:gd name="connsiteX2457" fmla="*/ 3139281 w 3413125"/>
              <a:gd name="connsiteY2457" fmla="*/ 5982758 h 6857998"/>
              <a:gd name="connsiteX2458" fmla="*/ 3144308 w 3413125"/>
              <a:gd name="connsiteY2458" fmla="*/ 5988578 h 6857998"/>
              <a:gd name="connsiteX2459" fmla="*/ 3149600 w 3413125"/>
              <a:gd name="connsiteY2459" fmla="*/ 5994399 h 6857998"/>
              <a:gd name="connsiteX2460" fmla="*/ 3159390 w 3413125"/>
              <a:gd name="connsiteY2460" fmla="*/ 6006041 h 6857998"/>
              <a:gd name="connsiteX2461" fmla="*/ 3164417 w 3413125"/>
              <a:gd name="connsiteY2461" fmla="*/ 6011862 h 6857998"/>
              <a:gd name="connsiteX2462" fmla="*/ 3168915 w 3413125"/>
              <a:gd name="connsiteY2462" fmla="*/ 6018212 h 6857998"/>
              <a:gd name="connsiteX2463" fmla="*/ 3172883 w 3413125"/>
              <a:gd name="connsiteY2463" fmla="*/ 6024297 h 6857998"/>
              <a:gd name="connsiteX2464" fmla="*/ 3176588 w 3413125"/>
              <a:gd name="connsiteY2464" fmla="*/ 6030912 h 6857998"/>
              <a:gd name="connsiteX2465" fmla="*/ 3177911 w 3413125"/>
              <a:gd name="connsiteY2465" fmla="*/ 6034616 h 6857998"/>
              <a:gd name="connsiteX2466" fmla="*/ 3179498 w 3413125"/>
              <a:gd name="connsiteY2466" fmla="*/ 6038055 h 6857998"/>
              <a:gd name="connsiteX2467" fmla="*/ 3180821 w 3413125"/>
              <a:gd name="connsiteY2467" fmla="*/ 6041495 h 6857998"/>
              <a:gd name="connsiteX2468" fmla="*/ 3181879 w 3413125"/>
              <a:gd name="connsiteY2468" fmla="*/ 6045199 h 6857998"/>
              <a:gd name="connsiteX2469" fmla="*/ 3182673 w 3413125"/>
              <a:gd name="connsiteY2469" fmla="*/ 6049168 h 6857998"/>
              <a:gd name="connsiteX2470" fmla="*/ 3183467 w 3413125"/>
              <a:gd name="connsiteY2470" fmla="*/ 6053137 h 6857998"/>
              <a:gd name="connsiteX2471" fmla="*/ 3183731 w 3413125"/>
              <a:gd name="connsiteY2471" fmla="*/ 6057370 h 6857998"/>
              <a:gd name="connsiteX2472" fmla="*/ 3183731 w 3413125"/>
              <a:gd name="connsiteY2472" fmla="*/ 6061603 h 6857998"/>
              <a:gd name="connsiteX2473" fmla="*/ 3194050 w 3413125"/>
              <a:gd name="connsiteY2473" fmla="*/ 6106053 h 6857998"/>
              <a:gd name="connsiteX2474" fmla="*/ 3196431 w 3413125"/>
              <a:gd name="connsiteY2474" fmla="*/ 6107641 h 6857998"/>
              <a:gd name="connsiteX2475" fmla="*/ 3198548 w 3413125"/>
              <a:gd name="connsiteY2475" fmla="*/ 6109493 h 6857998"/>
              <a:gd name="connsiteX2476" fmla="*/ 3200400 w 3413125"/>
              <a:gd name="connsiteY2476" fmla="*/ 6111610 h 6857998"/>
              <a:gd name="connsiteX2477" fmla="*/ 3201723 w 3413125"/>
              <a:gd name="connsiteY2477" fmla="*/ 6113462 h 6857998"/>
              <a:gd name="connsiteX2478" fmla="*/ 3203311 w 3413125"/>
              <a:gd name="connsiteY2478" fmla="*/ 6115578 h 6857998"/>
              <a:gd name="connsiteX2479" fmla="*/ 3204633 w 3413125"/>
              <a:gd name="connsiteY2479" fmla="*/ 6117695 h 6857998"/>
              <a:gd name="connsiteX2480" fmla="*/ 3206750 w 3413125"/>
              <a:gd name="connsiteY2480" fmla="*/ 6122458 h 6857998"/>
              <a:gd name="connsiteX2481" fmla="*/ 3208602 w 3413125"/>
              <a:gd name="connsiteY2481" fmla="*/ 6127220 h 6857998"/>
              <a:gd name="connsiteX2482" fmla="*/ 3210454 w 3413125"/>
              <a:gd name="connsiteY2482" fmla="*/ 6132247 h 6857998"/>
              <a:gd name="connsiteX2483" fmla="*/ 3213100 w 3413125"/>
              <a:gd name="connsiteY2483" fmla="*/ 6142037 h 6857998"/>
              <a:gd name="connsiteX2484" fmla="*/ 3211513 w 3413125"/>
              <a:gd name="connsiteY2484" fmla="*/ 6155795 h 6857998"/>
              <a:gd name="connsiteX2485" fmla="*/ 3210190 w 3413125"/>
              <a:gd name="connsiteY2485" fmla="*/ 6168760 h 6857998"/>
              <a:gd name="connsiteX2486" fmla="*/ 3209925 w 3413125"/>
              <a:gd name="connsiteY2486" fmla="*/ 6175374 h 6857998"/>
              <a:gd name="connsiteX2487" fmla="*/ 3209396 w 3413125"/>
              <a:gd name="connsiteY2487" fmla="*/ 6181724 h 6857998"/>
              <a:gd name="connsiteX2488" fmla="*/ 3209925 w 3413125"/>
              <a:gd name="connsiteY2488" fmla="*/ 6188074 h 6857998"/>
              <a:gd name="connsiteX2489" fmla="*/ 3210454 w 3413125"/>
              <a:gd name="connsiteY2489" fmla="*/ 6194424 h 6857998"/>
              <a:gd name="connsiteX2490" fmla="*/ 3211248 w 3413125"/>
              <a:gd name="connsiteY2490" fmla="*/ 6200774 h 6857998"/>
              <a:gd name="connsiteX2491" fmla="*/ 3213100 w 3413125"/>
              <a:gd name="connsiteY2491" fmla="*/ 6206595 h 6857998"/>
              <a:gd name="connsiteX2492" fmla="*/ 3215217 w 3413125"/>
              <a:gd name="connsiteY2492" fmla="*/ 6212945 h 6857998"/>
              <a:gd name="connsiteX2493" fmla="*/ 3218127 w 3413125"/>
              <a:gd name="connsiteY2493" fmla="*/ 6218766 h 6857998"/>
              <a:gd name="connsiteX2494" fmla="*/ 3221831 w 3413125"/>
              <a:gd name="connsiteY2494" fmla="*/ 6224587 h 6857998"/>
              <a:gd name="connsiteX2495" fmla="*/ 3223683 w 3413125"/>
              <a:gd name="connsiteY2495" fmla="*/ 6227497 h 6857998"/>
              <a:gd name="connsiteX2496" fmla="*/ 3226065 w 3413125"/>
              <a:gd name="connsiteY2496" fmla="*/ 6230408 h 6857998"/>
              <a:gd name="connsiteX2497" fmla="*/ 3228711 w 3413125"/>
              <a:gd name="connsiteY2497" fmla="*/ 6233318 h 6857998"/>
              <a:gd name="connsiteX2498" fmla="*/ 3231621 w 3413125"/>
              <a:gd name="connsiteY2498" fmla="*/ 6235964 h 6857998"/>
              <a:gd name="connsiteX2499" fmla="*/ 3234531 w 3413125"/>
              <a:gd name="connsiteY2499" fmla="*/ 6239139 h 6857998"/>
              <a:gd name="connsiteX2500" fmla="*/ 3237706 w 3413125"/>
              <a:gd name="connsiteY2500" fmla="*/ 6241785 h 6857998"/>
              <a:gd name="connsiteX2501" fmla="*/ 3241675 w 3413125"/>
              <a:gd name="connsiteY2501" fmla="*/ 6244960 h 6857998"/>
              <a:gd name="connsiteX2502" fmla="*/ 3245115 w 3413125"/>
              <a:gd name="connsiteY2502" fmla="*/ 6248928 h 6857998"/>
              <a:gd name="connsiteX2503" fmla="*/ 3248819 w 3413125"/>
              <a:gd name="connsiteY2503" fmla="*/ 6252633 h 6857998"/>
              <a:gd name="connsiteX2504" fmla="*/ 3251994 w 3413125"/>
              <a:gd name="connsiteY2504" fmla="*/ 6256866 h 6857998"/>
              <a:gd name="connsiteX2505" fmla="*/ 3254904 w 3413125"/>
              <a:gd name="connsiteY2505" fmla="*/ 6261364 h 6857998"/>
              <a:gd name="connsiteX2506" fmla="*/ 3257550 w 3413125"/>
              <a:gd name="connsiteY2506" fmla="*/ 6266126 h 6857998"/>
              <a:gd name="connsiteX2507" fmla="*/ 3259931 w 3413125"/>
              <a:gd name="connsiteY2507" fmla="*/ 6270889 h 6857998"/>
              <a:gd name="connsiteX2508" fmla="*/ 3261783 w 3413125"/>
              <a:gd name="connsiteY2508" fmla="*/ 6275916 h 6857998"/>
              <a:gd name="connsiteX2509" fmla="*/ 3263371 w 3413125"/>
              <a:gd name="connsiteY2509" fmla="*/ 6281208 h 6857998"/>
              <a:gd name="connsiteX2510" fmla="*/ 3264165 w 3413125"/>
              <a:gd name="connsiteY2510" fmla="*/ 6286499 h 6857998"/>
              <a:gd name="connsiteX2511" fmla="*/ 3264429 w 3413125"/>
              <a:gd name="connsiteY2511" fmla="*/ 6292320 h 6857998"/>
              <a:gd name="connsiteX2512" fmla="*/ 3264165 w 3413125"/>
              <a:gd name="connsiteY2512" fmla="*/ 6297876 h 6857998"/>
              <a:gd name="connsiteX2513" fmla="*/ 3263371 w 3413125"/>
              <a:gd name="connsiteY2513" fmla="*/ 6303433 h 6857998"/>
              <a:gd name="connsiteX2514" fmla="*/ 3261519 w 3413125"/>
              <a:gd name="connsiteY2514" fmla="*/ 6309518 h 6857998"/>
              <a:gd name="connsiteX2515" fmla="*/ 3260461 w 3413125"/>
              <a:gd name="connsiteY2515" fmla="*/ 6312428 h 6857998"/>
              <a:gd name="connsiteX2516" fmla="*/ 3259138 w 3413125"/>
              <a:gd name="connsiteY2516" fmla="*/ 6315339 h 6857998"/>
              <a:gd name="connsiteX2517" fmla="*/ 3257550 w 3413125"/>
              <a:gd name="connsiteY2517" fmla="*/ 6318778 h 6857998"/>
              <a:gd name="connsiteX2518" fmla="*/ 3255963 w 3413125"/>
              <a:gd name="connsiteY2518" fmla="*/ 6321689 h 6857998"/>
              <a:gd name="connsiteX2519" fmla="*/ 3257021 w 3413125"/>
              <a:gd name="connsiteY2519" fmla="*/ 6327245 h 6857998"/>
              <a:gd name="connsiteX2520" fmla="*/ 3257550 w 3413125"/>
              <a:gd name="connsiteY2520" fmla="*/ 6333330 h 6857998"/>
              <a:gd name="connsiteX2521" fmla="*/ 3258079 w 3413125"/>
              <a:gd name="connsiteY2521" fmla="*/ 6338622 h 6857998"/>
              <a:gd name="connsiteX2522" fmla="*/ 3258079 w 3413125"/>
              <a:gd name="connsiteY2522" fmla="*/ 6343914 h 6857998"/>
              <a:gd name="connsiteX2523" fmla="*/ 3257550 w 3413125"/>
              <a:gd name="connsiteY2523" fmla="*/ 6349205 h 6857998"/>
              <a:gd name="connsiteX2524" fmla="*/ 3257021 w 3413125"/>
              <a:gd name="connsiteY2524" fmla="*/ 6354497 h 6857998"/>
              <a:gd name="connsiteX2525" fmla="*/ 3255963 w 3413125"/>
              <a:gd name="connsiteY2525" fmla="*/ 6359524 h 6857998"/>
              <a:gd name="connsiteX2526" fmla="*/ 3254111 w 3413125"/>
              <a:gd name="connsiteY2526" fmla="*/ 6364022 h 6857998"/>
              <a:gd name="connsiteX2527" fmla="*/ 3251994 w 3413125"/>
              <a:gd name="connsiteY2527" fmla="*/ 6368520 h 6857998"/>
              <a:gd name="connsiteX2528" fmla="*/ 3249613 w 3413125"/>
              <a:gd name="connsiteY2528" fmla="*/ 6373018 h 6857998"/>
              <a:gd name="connsiteX2529" fmla="*/ 3246967 w 3413125"/>
              <a:gd name="connsiteY2529" fmla="*/ 6377251 h 6857998"/>
              <a:gd name="connsiteX2530" fmla="*/ 3243527 w 3413125"/>
              <a:gd name="connsiteY2530" fmla="*/ 6381220 h 6857998"/>
              <a:gd name="connsiteX2531" fmla="*/ 3239558 w 3413125"/>
              <a:gd name="connsiteY2531" fmla="*/ 6384924 h 6857998"/>
              <a:gd name="connsiteX2532" fmla="*/ 3235325 w 3413125"/>
              <a:gd name="connsiteY2532" fmla="*/ 6388628 h 6857998"/>
              <a:gd name="connsiteX2533" fmla="*/ 3230563 w 3413125"/>
              <a:gd name="connsiteY2533" fmla="*/ 6392068 h 6857998"/>
              <a:gd name="connsiteX2534" fmla="*/ 3225271 w 3413125"/>
              <a:gd name="connsiteY2534" fmla="*/ 6395243 h 6857998"/>
              <a:gd name="connsiteX2535" fmla="*/ 3216011 w 3413125"/>
              <a:gd name="connsiteY2535" fmla="*/ 6438635 h 6857998"/>
              <a:gd name="connsiteX2536" fmla="*/ 3217863 w 3413125"/>
              <a:gd name="connsiteY2536" fmla="*/ 6485730 h 6857998"/>
              <a:gd name="connsiteX2537" fmla="*/ 3217598 w 3413125"/>
              <a:gd name="connsiteY2537" fmla="*/ 6494726 h 6857998"/>
              <a:gd name="connsiteX2538" fmla="*/ 3227917 w 3413125"/>
              <a:gd name="connsiteY2538" fmla="*/ 6502928 h 6857998"/>
              <a:gd name="connsiteX2539" fmla="*/ 3230827 w 3413125"/>
              <a:gd name="connsiteY2539" fmla="*/ 6507426 h 6857998"/>
              <a:gd name="connsiteX2540" fmla="*/ 3233208 w 3413125"/>
              <a:gd name="connsiteY2540" fmla="*/ 6511924 h 6857998"/>
              <a:gd name="connsiteX2541" fmla="*/ 3235325 w 3413125"/>
              <a:gd name="connsiteY2541" fmla="*/ 6516422 h 6857998"/>
              <a:gd name="connsiteX2542" fmla="*/ 3236913 w 3413125"/>
              <a:gd name="connsiteY2542" fmla="*/ 6521185 h 6857998"/>
              <a:gd name="connsiteX2543" fmla="*/ 3237971 w 3413125"/>
              <a:gd name="connsiteY2543" fmla="*/ 6525947 h 6857998"/>
              <a:gd name="connsiteX2544" fmla="*/ 3239029 w 3413125"/>
              <a:gd name="connsiteY2544" fmla="*/ 6530974 h 6857998"/>
              <a:gd name="connsiteX2545" fmla="*/ 3240088 w 3413125"/>
              <a:gd name="connsiteY2545" fmla="*/ 6541028 h 6857998"/>
              <a:gd name="connsiteX2546" fmla="*/ 3241146 w 3413125"/>
              <a:gd name="connsiteY2546" fmla="*/ 6551083 h 6857998"/>
              <a:gd name="connsiteX2547" fmla="*/ 3242204 w 3413125"/>
              <a:gd name="connsiteY2547" fmla="*/ 6561930 h 6857998"/>
              <a:gd name="connsiteX2548" fmla="*/ 3242998 w 3413125"/>
              <a:gd name="connsiteY2548" fmla="*/ 6566958 h 6857998"/>
              <a:gd name="connsiteX2549" fmla="*/ 3244586 w 3413125"/>
              <a:gd name="connsiteY2549" fmla="*/ 6572249 h 6857998"/>
              <a:gd name="connsiteX2550" fmla="*/ 3246173 w 3413125"/>
              <a:gd name="connsiteY2550" fmla="*/ 6577541 h 6857998"/>
              <a:gd name="connsiteX2551" fmla="*/ 3248290 w 3413125"/>
              <a:gd name="connsiteY2551" fmla="*/ 6583097 h 6857998"/>
              <a:gd name="connsiteX2552" fmla="*/ 3244321 w 3413125"/>
              <a:gd name="connsiteY2552" fmla="*/ 6582303 h 6857998"/>
              <a:gd name="connsiteX2553" fmla="*/ 3241146 w 3413125"/>
              <a:gd name="connsiteY2553" fmla="*/ 6581510 h 6857998"/>
              <a:gd name="connsiteX2554" fmla="*/ 3237706 w 3413125"/>
              <a:gd name="connsiteY2554" fmla="*/ 6580451 h 6857998"/>
              <a:gd name="connsiteX2555" fmla="*/ 3235061 w 3413125"/>
              <a:gd name="connsiteY2555" fmla="*/ 6579128 h 6857998"/>
              <a:gd name="connsiteX2556" fmla="*/ 3232415 w 3413125"/>
              <a:gd name="connsiteY2556" fmla="*/ 6577541 h 6857998"/>
              <a:gd name="connsiteX2557" fmla="*/ 3230033 w 3413125"/>
              <a:gd name="connsiteY2557" fmla="*/ 6575953 h 6857998"/>
              <a:gd name="connsiteX2558" fmla="*/ 3227917 w 3413125"/>
              <a:gd name="connsiteY2558" fmla="*/ 6574101 h 6857998"/>
              <a:gd name="connsiteX2559" fmla="*/ 3226065 w 3413125"/>
              <a:gd name="connsiteY2559" fmla="*/ 6572249 h 6857998"/>
              <a:gd name="connsiteX2560" fmla="*/ 3222625 w 3413125"/>
              <a:gd name="connsiteY2560" fmla="*/ 6568545 h 6857998"/>
              <a:gd name="connsiteX2561" fmla="*/ 3219715 w 3413125"/>
              <a:gd name="connsiteY2561" fmla="*/ 6564312 h 6857998"/>
              <a:gd name="connsiteX2562" fmla="*/ 3217069 w 3413125"/>
              <a:gd name="connsiteY2562" fmla="*/ 6560078 h 6857998"/>
              <a:gd name="connsiteX2563" fmla="*/ 3213894 w 3413125"/>
              <a:gd name="connsiteY2563" fmla="*/ 6556374 h 6857998"/>
              <a:gd name="connsiteX2564" fmla="*/ 3212571 w 3413125"/>
              <a:gd name="connsiteY2564" fmla="*/ 6538912 h 6857998"/>
              <a:gd name="connsiteX2565" fmla="*/ 3193786 w 3413125"/>
              <a:gd name="connsiteY2565" fmla="*/ 6518274 h 6857998"/>
              <a:gd name="connsiteX2566" fmla="*/ 3191669 w 3413125"/>
              <a:gd name="connsiteY2566" fmla="*/ 6516422 h 6857998"/>
              <a:gd name="connsiteX2567" fmla="*/ 3190875 w 3413125"/>
              <a:gd name="connsiteY2567" fmla="*/ 6515099 h 6857998"/>
              <a:gd name="connsiteX2568" fmla="*/ 3190081 w 3413125"/>
              <a:gd name="connsiteY2568" fmla="*/ 6514041 h 6857998"/>
              <a:gd name="connsiteX2569" fmla="*/ 3188494 w 3413125"/>
              <a:gd name="connsiteY2569" fmla="*/ 6513512 h 6857998"/>
              <a:gd name="connsiteX2570" fmla="*/ 3186906 w 3413125"/>
              <a:gd name="connsiteY2570" fmla="*/ 6512453 h 6857998"/>
              <a:gd name="connsiteX2571" fmla="*/ 3185848 w 3413125"/>
              <a:gd name="connsiteY2571" fmla="*/ 6511660 h 6857998"/>
              <a:gd name="connsiteX2572" fmla="*/ 3184790 w 3413125"/>
              <a:gd name="connsiteY2572" fmla="*/ 6510866 h 6857998"/>
              <a:gd name="connsiteX2573" fmla="*/ 3183996 w 3413125"/>
              <a:gd name="connsiteY2573" fmla="*/ 6509543 h 6857998"/>
              <a:gd name="connsiteX2574" fmla="*/ 3183467 w 3413125"/>
              <a:gd name="connsiteY2574" fmla="*/ 6508485 h 6857998"/>
              <a:gd name="connsiteX2575" fmla="*/ 3182673 w 3413125"/>
              <a:gd name="connsiteY2575" fmla="*/ 6505574 h 6857998"/>
              <a:gd name="connsiteX2576" fmla="*/ 3182408 w 3413125"/>
              <a:gd name="connsiteY2576" fmla="*/ 6502928 h 6857998"/>
              <a:gd name="connsiteX2577" fmla="*/ 3182144 w 3413125"/>
              <a:gd name="connsiteY2577" fmla="*/ 6500283 h 6857998"/>
              <a:gd name="connsiteX2578" fmla="*/ 3181879 w 3413125"/>
              <a:gd name="connsiteY2578" fmla="*/ 6497372 h 6857998"/>
              <a:gd name="connsiteX2579" fmla="*/ 3181615 w 3413125"/>
              <a:gd name="connsiteY2579" fmla="*/ 6494726 h 6857998"/>
              <a:gd name="connsiteX2580" fmla="*/ 3184525 w 3413125"/>
              <a:gd name="connsiteY2580" fmla="*/ 6495785 h 6857998"/>
              <a:gd name="connsiteX2581" fmla="*/ 3184261 w 3413125"/>
              <a:gd name="connsiteY2581" fmla="*/ 6492874 h 6857998"/>
              <a:gd name="connsiteX2582" fmla="*/ 3181615 w 3413125"/>
              <a:gd name="connsiteY2582" fmla="*/ 6494726 h 6857998"/>
              <a:gd name="connsiteX2583" fmla="*/ 3180027 w 3413125"/>
              <a:gd name="connsiteY2583" fmla="*/ 6496578 h 6857998"/>
              <a:gd name="connsiteX2584" fmla="*/ 3178704 w 3413125"/>
              <a:gd name="connsiteY2584" fmla="*/ 6497637 h 6857998"/>
              <a:gd name="connsiteX2585" fmla="*/ 3177117 w 3413125"/>
              <a:gd name="connsiteY2585" fmla="*/ 6498695 h 6857998"/>
              <a:gd name="connsiteX2586" fmla="*/ 3175529 w 3413125"/>
              <a:gd name="connsiteY2586" fmla="*/ 6499489 h 6857998"/>
              <a:gd name="connsiteX2587" fmla="*/ 3174206 w 3413125"/>
              <a:gd name="connsiteY2587" fmla="*/ 6500018 h 6857998"/>
              <a:gd name="connsiteX2588" fmla="*/ 3172619 w 3413125"/>
              <a:gd name="connsiteY2588" fmla="*/ 6500283 h 6857998"/>
              <a:gd name="connsiteX2589" fmla="*/ 3169444 w 3413125"/>
              <a:gd name="connsiteY2589" fmla="*/ 6500547 h 6857998"/>
              <a:gd name="connsiteX2590" fmla="*/ 3166533 w 3413125"/>
              <a:gd name="connsiteY2590" fmla="*/ 6500018 h 6857998"/>
              <a:gd name="connsiteX2591" fmla="*/ 3163094 w 3413125"/>
              <a:gd name="connsiteY2591" fmla="*/ 6499224 h 6857998"/>
              <a:gd name="connsiteX2592" fmla="*/ 3159919 w 3413125"/>
              <a:gd name="connsiteY2592" fmla="*/ 6497901 h 6857998"/>
              <a:gd name="connsiteX2593" fmla="*/ 3157008 w 3413125"/>
              <a:gd name="connsiteY2593" fmla="*/ 6496578 h 6857998"/>
              <a:gd name="connsiteX2594" fmla="*/ 3156215 w 3413125"/>
              <a:gd name="connsiteY2594" fmla="*/ 6501076 h 6857998"/>
              <a:gd name="connsiteX2595" fmla="*/ 3155950 w 3413125"/>
              <a:gd name="connsiteY2595" fmla="*/ 6505310 h 6857998"/>
              <a:gd name="connsiteX2596" fmla="*/ 3155686 w 3413125"/>
              <a:gd name="connsiteY2596" fmla="*/ 6514305 h 6857998"/>
              <a:gd name="connsiteX2597" fmla="*/ 3156744 w 3413125"/>
              <a:gd name="connsiteY2597" fmla="*/ 6532033 h 6857998"/>
              <a:gd name="connsiteX2598" fmla="*/ 3156744 w 3413125"/>
              <a:gd name="connsiteY2598" fmla="*/ 6541028 h 6857998"/>
              <a:gd name="connsiteX2599" fmla="*/ 3156215 w 3413125"/>
              <a:gd name="connsiteY2599" fmla="*/ 6545526 h 6857998"/>
              <a:gd name="connsiteX2600" fmla="*/ 3155950 w 3413125"/>
              <a:gd name="connsiteY2600" fmla="*/ 6550024 h 6857998"/>
              <a:gd name="connsiteX2601" fmla="*/ 3155421 w 3413125"/>
              <a:gd name="connsiteY2601" fmla="*/ 6554522 h 6857998"/>
              <a:gd name="connsiteX2602" fmla="*/ 3154627 w 3413125"/>
              <a:gd name="connsiteY2602" fmla="*/ 6559020 h 6857998"/>
              <a:gd name="connsiteX2603" fmla="*/ 3153304 w 3413125"/>
              <a:gd name="connsiteY2603" fmla="*/ 6562989 h 6857998"/>
              <a:gd name="connsiteX2604" fmla="*/ 3151452 w 3413125"/>
              <a:gd name="connsiteY2604" fmla="*/ 6567487 h 6857998"/>
              <a:gd name="connsiteX2605" fmla="*/ 3148542 w 3413125"/>
              <a:gd name="connsiteY2605" fmla="*/ 6569603 h 6857998"/>
              <a:gd name="connsiteX2606" fmla="*/ 3148542 w 3413125"/>
              <a:gd name="connsiteY2606" fmla="*/ 6569868 h 6857998"/>
              <a:gd name="connsiteX2607" fmla="*/ 3150129 w 3413125"/>
              <a:gd name="connsiteY2607" fmla="*/ 6568810 h 6857998"/>
              <a:gd name="connsiteX2608" fmla="*/ 3151452 w 3413125"/>
              <a:gd name="connsiteY2608" fmla="*/ 6567487 h 6857998"/>
              <a:gd name="connsiteX2609" fmla="*/ 3155686 w 3413125"/>
              <a:gd name="connsiteY2609" fmla="*/ 6576218 h 6857998"/>
              <a:gd name="connsiteX2610" fmla="*/ 3159919 w 3413125"/>
              <a:gd name="connsiteY2610" fmla="*/ 6584685 h 6857998"/>
              <a:gd name="connsiteX2611" fmla="*/ 3163358 w 3413125"/>
              <a:gd name="connsiteY2611" fmla="*/ 6593416 h 6857998"/>
              <a:gd name="connsiteX2612" fmla="*/ 3166798 w 3413125"/>
              <a:gd name="connsiteY2612" fmla="*/ 6602147 h 6857998"/>
              <a:gd name="connsiteX2613" fmla="*/ 3168121 w 3413125"/>
              <a:gd name="connsiteY2613" fmla="*/ 6606380 h 6857998"/>
              <a:gd name="connsiteX2614" fmla="*/ 3169444 w 3413125"/>
              <a:gd name="connsiteY2614" fmla="*/ 6610878 h 6857998"/>
              <a:gd name="connsiteX2615" fmla="*/ 3170238 w 3413125"/>
              <a:gd name="connsiteY2615" fmla="*/ 6615641 h 6857998"/>
              <a:gd name="connsiteX2616" fmla="*/ 3171296 w 3413125"/>
              <a:gd name="connsiteY2616" fmla="*/ 6620139 h 6857998"/>
              <a:gd name="connsiteX2617" fmla="*/ 3171825 w 3413125"/>
              <a:gd name="connsiteY2617" fmla="*/ 6624901 h 6857998"/>
              <a:gd name="connsiteX2618" fmla="*/ 3172090 w 3413125"/>
              <a:gd name="connsiteY2618" fmla="*/ 6629664 h 6857998"/>
              <a:gd name="connsiteX2619" fmla="*/ 3172090 w 3413125"/>
              <a:gd name="connsiteY2619" fmla="*/ 6634426 h 6857998"/>
              <a:gd name="connsiteX2620" fmla="*/ 3171825 w 3413125"/>
              <a:gd name="connsiteY2620" fmla="*/ 6639453 h 6857998"/>
              <a:gd name="connsiteX2621" fmla="*/ 3171296 w 3413125"/>
              <a:gd name="connsiteY2621" fmla="*/ 6645010 h 6857998"/>
              <a:gd name="connsiteX2622" fmla="*/ 3169973 w 3413125"/>
              <a:gd name="connsiteY2622" fmla="*/ 6650566 h 6857998"/>
              <a:gd name="connsiteX2623" fmla="*/ 3168386 w 3413125"/>
              <a:gd name="connsiteY2623" fmla="*/ 6656122 h 6857998"/>
              <a:gd name="connsiteX2624" fmla="*/ 3166798 w 3413125"/>
              <a:gd name="connsiteY2624" fmla="*/ 6661414 h 6857998"/>
              <a:gd name="connsiteX2625" fmla="*/ 3164681 w 3413125"/>
              <a:gd name="connsiteY2625" fmla="*/ 6666441 h 6857998"/>
              <a:gd name="connsiteX2626" fmla="*/ 3162300 w 3413125"/>
              <a:gd name="connsiteY2626" fmla="*/ 6671468 h 6857998"/>
              <a:gd name="connsiteX2627" fmla="*/ 3159654 w 3413125"/>
              <a:gd name="connsiteY2627" fmla="*/ 6676760 h 6857998"/>
              <a:gd name="connsiteX2628" fmla="*/ 3156744 w 3413125"/>
              <a:gd name="connsiteY2628" fmla="*/ 6681522 h 6857998"/>
              <a:gd name="connsiteX2629" fmla="*/ 3153304 w 3413125"/>
              <a:gd name="connsiteY2629" fmla="*/ 6685755 h 6857998"/>
              <a:gd name="connsiteX2630" fmla="*/ 3149865 w 3413125"/>
              <a:gd name="connsiteY2630" fmla="*/ 6690253 h 6857998"/>
              <a:gd name="connsiteX2631" fmla="*/ 3145896 w 3413125"/>
              <a:gd name="connsiteY2631" fmla="*/ 6694487 h 6857998"/>
              <a:gd name="connsiteX2632" fmla="*/ 3141927 w 3413125"/>
              <a:gd name="connsiteY2632" fmla="*/ 6698455 h 6857998"/>
              <a:gd name="connsiteX2633" fmla="*/ 3137958 w 3413125"/>
              <a:gd name="connsiteY2633" fmla="*/ 6702160 h 6857998"/>
              <a:gd name="connsiteX2634" fmla="*/ 3133461 w 3413125"/>
              <a:gd name="connsiteY2634" fmla="*/ 6705599 h 6857998"/>
              <a:gd name="connsiteX2635" fmla="*/ 3128963 w 3413125"/>
              <a:gd name="connsiteY2635" fmla="*/ 6708774 h 6857998"/>
              <a:gd name="connsiteX2636" fmla="*/ 3124200 w 3413125"/>
              <a:gd name="connsiteY2636" fmla="*/ 6711685 h 6857998"/>
              <a:gd name="connsiteX2637" fmla="*/ 3119438 w 3413125"/>
              <a:gd name="connsiteY2637" fmla="*/ 6714330 h 6857998"/>
              <a:gd name="connsiteX2638" fmla="*/ 3114411 w 3413125"/>
              <a:gd name="connsiteY2638" fmla="*/ 6716712 h 6857998"/>
              <a:gd name="connsiteX2639" fmla="*/ 3109383 w 3413125"/>
              <a:gd name="connsiteY2639" fmla="*/ 6718564 h 6857998"/>
              <a:gd name="connsiteX2640" fmla="*/ 3104356 w 3413125"/>
              <a:gd name="connsiteY2640" fmla="*/ 6720416 h 6857998"/>
              <a:gd name="connsiteX2641" fmla="*/ 3099065 w 3413125"/>
              <a:gd name="connsiteY2641" fmla="*/ 6721474 h 6857998"/>
              <a:gd name="connsiteX2642" fmla="*/ 3093773 w 3413125"/>
              <a:gd name="connsiteY2642" fmla="*/ 6722797 h 6857998"/>
              <a:gd name="connsiteX2643" fmla="*/ 3088481 w 3413125"/>
              <a:gd name="connsiteY2643" fmla="*/ 6723326 h 6857998"/>
              <a:gd name="connsiteX2644" fmla="*/ 3083190 w 3413125"/>
              <a:gd name="connsiteY2644" fmla="*/ 6723326 h 6857998"/>
              <a:gd name="connsiteX2645" fmla="*/ 3077898 w 3413125"/>
              <a:gd name="connsiteY2645" fmla="*/ 6723062 h 6857998"/>
              <a:gd name="connsiteX2646" fmla="*/ 3072606 w 3413125"/>
              <a:gd name="connsiteY2646" fmla="*/ 6722533 h 6857998"/>
              <a:gd name="connsiteX2647" fmla="*/ 3067050 w 3413125"/>
              <a:gd name="connsiteY2647" fmla="*/ 6721474 h 6857998"/>
              <a:gd name="connsiteX2648" fmla="*/ 3061758 w 3413125"/>
              <a:gd name="connsiteY2648" fmla="*/ 6720151 h 6857998"/>
              <a:gd name="connsiteX2649" fmla="*/ 3056467 w 3413125"/>
              <a:gd name="connsiteY2649" fmla="*/ 6718035 h 6857998"/>
              <a:gd name="connsiteX2650" fmla="*/ 3051440 w 3413125"/>
              <a:gd name="connsiteY2650" fmla="*/ 6715653 h 6857998"/>
              <a:gd name="connsiteX2651" fmla="*/ 3046413 w 3413125"/>
              <a:gd name="connsiteY2651" fmla="*/ 6712743 h 6857998"/>
              <a:gd name="connsiteX2652" fmla="*/ 3041386 w 3413125"/>
              <a:gd name="connsiteY2652" fmla="*/ 6709039 h 6857998"/>
              <a:gd name="connsiteX2653" fmla="*/ 3032390 w 3413125"/>
              <a:gd name="connsiteY2653" fmla="*/ 6703218 h 6857998"/>
              <a:gd name="connsiteX2654" fmla="*/ 3023129 w 3413125"/>
              <a:gd name="connsiteY2654" fmla="*/ 6697397 h 6857998"/>
              <a:gd name="connsiteX2655" fmla="*/ 3013604 w 3413125"/>
              <a:gd name="connsiteY2655" fmla="*/ 6692105 h 6857998"/>
              <a:gd name="connsiteX2656" fmla="*/ 3003814 w 3413125"/>
              <a:gd name="connsiteY2656" fmla="*/ 6687608 h 6857998"/>
              <a:gd name="connsiteX2657" fmla="*/ 2993496 w 3413125"/>
              <a:gd name="connsiteY2657" fmla="*/ 6683110 h 6857998"/>
              <a:gd name="connsiteX2658" fmla="*/ 2982912 w 3413125"/>
              <a:gd name="connsiteY2658" fmla="*/ 6679405 h 6857998"/>
              <a:gd name="connsiteX2659" fmla="*/ 2972064 w 3413125"/>
              <a:gd name="connsiteY2659" fmla="*/ 6675701 h 6857998"/>
              <a:gd name="connsiteX2660" fmla="*/ 2961217 w 3413125"/>
              <a:gd name="connsiteY2660" fmla="*/ 6672791 h 6857998"/>
              <a:gd name="connsiteX2661" fmla="*/ 2953014 w 3413125"/>
              <a:gd name="connsiteY2661" fmla="*/ 6670410 h 6857998"/>
              <a:gd name="connsiteX2662" fmla="*/ 2948781 w 3413125"/>
              <a:gd name="connsiteY2662" fmla="*/ 6668822 h 6857998"/>
              <a:gd name="connsiteX2663" fmla="*/ 2944812 w 3413125"/>
              <a:gd name="connsiteY2663" fmla="*/ 6667499 h 6857998"/>
              <a:gd name="connsiteX2664" fmla="*/ 2940844 w 3413125"/>
              <a:gd name="connsiteY2664" fmla="*/ 6665383 h 6857998"/>
              <a:gd name="connsiteX2665" fmla="*/ 2937139 w 3413125"/>
              <a:gd name="connsiteY2665" fmla="*/ 6663266 h 6857998"/>
              <a:gd name="connsiteX2666" fmla="*/ 2933700 w 3413125"/>
              <a:gd name="connsiteY2666" fmla="*/ 6661149 h 6857998"/>
              <a:gd name="connsiteX2667" fmla="*/ 2930525 w 3413125"/>
              <a:gd name="connsiteY2667" fmla="*/ 6658503 h 6857998"/>
              <a:gd name="connsiteX2668" fmla="*/ 2927350 w 3413125"/>
              <a:gd name="connsiteY2668" fmla="*/ 6655593 h 6857998"/>
              <a:gd name="connsiteX2669" fmla="*/ 2924704 w 3413125"/>
              <a:gd name="connsiteY2669" fmla="*/ 6652153 h 6857998"/>
              <a:gd name="connsiteX2670" fmla="*/ 2922323 w 3413125"/>
              <a:gd name="connsiteY2670" fmla="*/ 6648714 h 6857998"/>
              <a:gd name="connsiteX2671" fmla="*/ 2920735 w 3413125"/>
              <a:gd name="connsiteY2671" fmla="*/ 6644745 h 6857998"/>
              <a:gd name="connsiteX2672" fmla="*/ 2919412 w 3413125"/>
              <a:gd name="connsiteY2672" fmla="*/ 6640247 h 6857998"/>
              <a:gd name="connsiteX2673" fmla="*/ 2918619 w 3413125"/>
              <a:gd name="connsiteY2673" fmla="*/ 6635749 h 6857998"/>
              <a:gd name="connsiteX2674" fmla="*/ 2918354 w 3413125"/>
              <a:gd name="connsiteY2674" fmla="*/ 6630193 h 6857998"/>
              <a:gd name="connsiteX2675" fmla="*/ 2918883 w 3413125"/>
              <a:gd name="connsiteY2675" fmla="*/ 6624637 h 6857998"/>
              <a:gd name="connsiteX2676" fmla="*/ 2907242 w 3413125"/>
              <a:gd name="connsiteY2676" fmla="*/ 6597649 h 6857998"/>
              <a:gd name="connsiteX2677" fmla="*/ 2904596 w 3413125"/>
              <a:gd name="connsiteY2677" fmla="*/ 6597914 h 6857998"/>
              <a:gd name="connsiteX2678" fmla="*/ 2901950 w 3413125"/>
              <a:gd name="connsiteY2678" fmla="*/ 6598443 h 6857998"/>
              <a:gd name="connsiteX2679" fmla="*/ 2896923 w 3413125"/>
              <a:gd name="connsiteY2679" fmla="*/ 6600030 h 6857998"/>
              <a:gd name="connsiteX2680" fmla="*/ 2891896 w 3413125"/>
              <a:gd name="connsiteY2680" fmla="*/ 6601618 h 6857998"/>
              <a:gd name="connsiteX2681" fmla="*/ 2886604 w 3413125"/>
              <a:gd name="connsiteY2681" fmla="*/ 6603470 h 6857998"/>
              <a:gd name="connsiteX2682" fmla="*/ 2883958 w 3413125"/>
              <a:gd name="connsiteY2682" fmla="*/ 6604528 h 6857998"/>
              <a:gd name="connsiteX2683" fmla="*/ 2881312 w 3413125"/>
              <a:gd name="connsiteY2683" fmla="*/ 6604793 h 6857998"/>
              <a:gd name="connsiteX2684" fmla="*/ 2878667 w 3413125"/>
              <a:gd name="connsiteY2684" fmla="*/ 6605058 h 6857998"/>
              <a:gd name="connsiteX2685" fmla="*/ 2876285 w 3413125"/>
              <a:gd name="connsiteY2685" fmla="*/ 6604793 h 6857998"/>
              <a:gd name="connsiteX2686" fmla="*/ 2873639 w 3413125"/>
              <a:gd name="connsiteY2686" fmla="*/ 6603999 h 6857998"/>
              <a:gd name="connsiteX2687" fmla="*/ 2870994 w 3413125"/>
              <a:gd name="connsiteY2687" fmla="*/ 6603205 h 6857998"/>
              <a:gd name="connsiteX2688" fmla="*/ 2868348 w 3413125"/>
              <a:gd name="connsiteY2688" fmla="*/ 6601353 h 6857998"/>
              <a:gd name="connsiteX2689" fmla="*/ 2865702 w 3413125"/>
              <a:gd name="connsiteY2689" fmla="*/ 6599237 h 6857998"/>
              <a:gd name="connsiteX2690" fmla="*/ 2858823 w 3413125"/>
              <a:gd name="connsiteY2690" fmla="*/ 6603999 h 6857998"/>
              <a:gd name="connsiteX2691" fmla="*/ 2855912 w 3413125"/>
              <a:gd name="connsiteY2691" fmla="*/ 6606116 h 6857998"/>
              <a:gd name="connsiteX2692" fmla="*/ 2852737 w 3413125"/>
              <a:gd name="connsiteY2692" fmla="*/ 6607703 h 6857998"/>
              <a:gd name="connsiteX2693" fmla="*/ 2850092 w 3413125"/>
              <a:gd name="connsiteY2693" fmla="*/ 6608762 h 6857998"/>
              <a:gd name="connsiteX2694" fmla="*/ 2847446 w 3413125"/>
              <a:gd name="connsiteY2694" fmla="*/ 6609820 h 6857998"/>
              <a:gd name="connsiteX2695" fmla="*/ 2845329 w 3413125"/>
              <a:gd name="connsiteY2695" fmla="*/ 6610085 h 6857998"/>
              <a:gd name="connsiteX2696" fmla="*/ 2843742 w 3413125"/>
              <a:gd name="connsiteY2696" fmla="*/ 6609820 h 6857998"/>
              <a:gd name="connsiteX2697" fmla="*/ 2841889 w 3413125"/>
              <a:gd name="connsiteY2697" fmla="*/ 6609291 h 6857998"/>
              <a:gd name="connsiteX2698" fmla="*/ 2840567 w 3413125"/>
              <a:gd name="connsiteY2698" fmla="*/ 6607703 h 6857998"/>
              <a:gd name="connsiteX2699" fmla="*/ 2839773 w 3413125"/>
              <a:gd name="connsiteY2699" fmla="*/ 6605851 h 6857998"/>
              <a:gd name="connsiteX2700" fmla="*/ 2839244 w 3413125"/>
              <a:gd name="connsiteY2700" fmla="*/ 6603205 h 6857998"/>
              <a:gd name="connsiteX2701" fmla="*/ 2838979 w 3413125"/>
              <a:gd name="connsiteY2701" fmla="*/ 6600030 h 6857998"/>
              <a:gd name="connsiteX2702" fmla="*/ 2839244 w 3413125"/>
              <a:gd name="connsiteY2702" fmla="*/ 6595797 h 6857998"/>
              <a:gd name="connsiteX2703" fmla="*/ 2839773 w 3413125"/>
              <a:gd name="connsiteY2703" fmla="*/ 6591035 h 6857998"/>
              <a:gd name="connsiteX2704" fmla="*/ 2840831 w 3413125"/>
              <a:gd name="connsiteY2704" fmla="*/ 6585478 h 6857998"/>
              <a:gd name="connsiteX2705" fmla="*/ 2841625 w 3413125"/>
              <a:gd name="connsiteY2705" fmla="*/ 6581510 h 6857998"/>
              <a:gd name="connsiteX2706" fmla="*/ 2841889 w 3413125"/>
              <a:gd name="connsiteY2706" fmla="*/ 6578070 h 6857998"/>
              <a:gd name="connsiteX2707" fmla="*/ 2842419 w 3413125"/>
              <a:gd name="connsiteY2707" fmla="*/ 6570133 h 6857998"/>
              <a:gd name="connsiteX2708" fmla="*/ 2842419 w 3413125"/>
              <a:gd name="connsiteY2708" fmla="*/ 6562460 h 6857998"/>
              <a:gd name="connsiteX2709" fmla="*/ 2842683 w 3413125"/>
              <a:gd name="connsiteY2709" fmla="*/ 6555051 h 6857998"/>
              <a:gd name="connsiteX2710" fmla="*/ 2841889 w 3413125"/>
              <a:gd name="connsiteY2710" fmla="*/ 6550818 h 6857998"/>
              <a:gd name="connsiteX2711" fmla="*/ 2840302 w 3413125"/>
              <a:gd name="connsiteY2711" fmla="*/ 6547114 h 6857998"/>
              <a:gd name="connsiteX2712" fmla="*/ 2838979 w 3413125"/>
              <a:gd name="connsiteY2712" fmla="*/ 6543674 h 6857998"/>
              <a:gd name="connsiteX2713" fmla="*/ 2837127 w 3413125"/>
              <a:gd name="connsiteY2713" fmla="*/ 6540764 h 6857998"/>
              <a:gd name="connsiteX2714" fmla="*/ 2835275 w 3413125"/>
              <a:gd name="connsiteY2714" fmla="*/ 6538118 h 6857998"/>
              <a:gd name="connsiteX2715" fmla="*/ 2833158 w 3413125"/>
              <a:gd name="connsiteY2715" fmla="*/ 6535737 h 6857998"/>
              <a:gd name="connsiteX2716" fmla="*/ 2830777 w 3413125"/>
              <a:gd name="connsiteY2716" fmla="*/ 6533620 h 6857998"/>
              <a:gd name="connsiteX2717" fmla="*/ 2828396 w 3413125"/>
              <a:gd name="connsiteY2717" fmla="*/ 6531768 h 6857998"/>
              <a:gd name="connsiteX2718" fmla="*/ 2825750 w 3413125"/>
              <a:gd name="connsiteY2718" fmla="*/ 6530180 h 6857998"/>
              <a:gd name="connsiteX2719" fmla="*/ 2823104 w 3413125"/>
              <a:gd name="connsiteY2719" fmla="*/ 6528593 h 6857998"/>
              <a:gd name="connsiteX2720" fmla="*/ 2820458 w 3413125"/>
              <a:gd name="connsiteY2720" fmla="*/ 6527535 h 6857998"/>
              <a:gd name="connsiteX2721" fmla="*/ 2817548 w 3413125"/>
              <a:gd name="connsiteY2721" fmla="*/ 6526476 h 6857998"/>
              <a:gd name="connsiteX2722" fmla="*/ 2811198 w 3413125"/>
              <a:gd name="connsiteY2722" fmla="*/ 6524624 h 6857998"/>
              <a:gd name="connsiteX2723" fmla="*/ 2805112 w 3413125"/>
              <a:gd name="connsiteY2723" fmla="*/ 6523566 h 6857998"/>
              <a:gd name="connsiteX2724" fmla="*/ 2792148 w 3413125"/>
              <a:gd name="connsiteY2724" fmla="*/ 6521185 h 6857998"/>
              <a:gd name="connsiteX2725" fmla="*/ 2786062 w 3413125"/>
              <a:gd name="connsiteY2725" fmla="*/ 6519862 h 6857998"/>
              <a:gd name="connsiteX2726" fmla="*/ 2779712 w 3413125"/>
              <a:gd name="connsiteY2726" fmla="*/ 6518539 h 6857998"/>
              <a:gd name="connsiteX2727" fmla="*/ 2776802 w 3413125"/>
              <a:gd name="connsiteY2727" fmla="*/ 6517216 h 6857998"/>
              <a:gd name="connsiteX2728" fmla="*/ 2774156 w 3413125"/>
              <a:gd name="connsiteY2728" fmla="*/ 6516158 h 6857998"/>
              <a:gd name="connsiteX2729" fmla="*/ 2770981 w 3413125"/>
              <a:gd name="connsiteY2729" fmla="*/ 6514835 h 6857998"/>
              <a:gd name="connsiteX2730" fmla="*/ 2768600 w 3413125"/>
              <a:gd name="connsiteY2730" fmla="*/ 6513512 h 6857998"/>
              <a:gd name="connsiteX2731" fmla="*/ 2765954 w 3413125"/>
              <a:gd name="connsiteY2731" fmla="*/ 6511660 h 6857998"/>
              <a:gd name="connsiteX2732" fmla="*/ 2763573 w 3413125"/>
              <a:gd name="connsiteY2732" fmla="*/ 6509543 h 6857998"/>
              <a:gd name="connsiteX2733" fmla="*/ 2761721 w 3413125"/>
              <a:gd name="connsiteY2733" fmla="*/ 6507162 h 6857998"/>
              <a:gd name="connsiteX2734" fmla="*/ 2759604 w 3413125"/>
              <a:gd name="connsiteY2734" fmla="*/ 6504780 h 6857998"/>
              <a:gd name="connsiteX2735" fmla="*/ 2755371 w 3413125"/>
              <a:gd name="connsiteY2735" fmla="*/ 6503458 h 6857998"/>
              <a:gd name="connsiteX2736" fmla="*/ 2751137 w 3413125"/>
              <a:gd name="connsiteY2736" fmla="*/ 6502399 h 6857998"/>
              <a:gd name="connsiteX2737" fmla="*/ 2747698 w 3413125"/>
              <a:gd name="connsiteY2737" fmla="*/ 6501870 h 6857998"/>
              <a:gd name="connsiteX2738" fmla="*/ 2744258 w 3413125"/>
              <a:gd name="connsiteY2738" fmla="*/ 6501605 h 6857998"/>
              <a:gd name="connsiteX2739" fmla="*/ 2741083 w 3413125"/>
              <a:gd name="connsiteY2739" fmla="*/ 6501605 h 6857998"/>
              <a:gd name="connsiteX2740" fmla="*/ 2738437 w 3413125"/>
              <a:gd name="connsiteY2740" fmla="*/ 6502135 h 6857998"/>
              <a:gd name="connsiteX2741" fmla="*/ 2735792 w 3413125"/>
              <a:gd name="connsiteY2741" fmla="*/ 6502928 h 6857998"/>
              <a:gd name="connsiteX2742" fmla="*/ 2733410 w 3413125"/>
              <a:gd name="connsiteY2742" fmla="*/ 6504251 h 6857998"/>
              <a:gd name="connsiteX2743" fmla="*/ 2731558 w 3413125"/>
              <a:gd name="connsiteY2743" fmla="*/ 6506103 h 6857998"/>
              <a:gd name="connsiteX2744" fmla="*/ 2729706 w 3413125"/>
              <a:gd name="connsiteY2744" fmla="*/ 6507955 h 6857998"/>
              <a:gd name="connsiteX2745" fmla="*/ 2728383 w 3413125"/>
              <a:gd name="connsiteY2745" fmla="*/ 6510866 h 6857998"/>
              <a:gd name="connsiteX2746" fmla="*/ 2726796 w 3413125"/>
              <a:gd name="connsiteY2746" fmla="*/ 6513776 h 6857998"/>
              <a:gd name="connsiteX2747" fmla="*/ 2726002 w 3413125"/>
              <a:gd name="connsiteY2747" fmla="*/ 6517216 h 6857998"/>
              <a:gd name="connsiteX2748" fmla="*/ 2724944 w 3413125"/>
              <a:gd name="connsiteY2748" fmla="*/ 6521185 h 6857998"/>
              <a:gd name="connsiteX2749" fmla="*/ 2724679 w 3413125"/>
              <a:gd name="connsiteY2749" fmla="*/ 6525683 h 6857998"/>
              <a:gd name="connsiteX2750" fmla="*/ 2724150 w 3413125"/>
              <a:gd name="connsiteY2750" fmla="*/ 6530710 h 6857998"/>
              <a:gd name="connsiteX2751" fmla="*/ 2723885 w 3413125"/>
              <a:gd name="connsiteY2751" fmla="*/ 6541028 h 6857998"/>
              <a:gd name="connsiteX2752" fmla="*/ 2723885 w 3413125"/>
              <a:gd name="connsiteY2752" fmla="*/ 6551876 h 6857998"/>
              <a:gd name="connsiteX2753" fmla="*/ 2724150 w 3413125"/>
              <a:gd name="connsiteY2753" fmla="*/ 6572514 h 6857998"/>
              <a:gd name="connsiteX2754" fmla="*/ 2724414 w 3413125"/>
              <a:gd name="connsiteY2754" fmla="*/ 6593680 h 6857998"/>
              <a:gd name="connsiteX2755" fmla="*/ 2724414 w 3413125"/>
              <a:gd name="connsiteY2755" fmla="*/ 6603999 h 6857998"/>
              <a:gd name="connsiteX2756" fmla="*/ 2724150 w 3413125"/>
              <a:gd name="connsiteY2756" fmla="*/ 6614583 h 6857998"/>
              <a:gd name="connsiteX2757" fmla="*/ 2723621 w 3413125"/>
              <a:gd name="connsiteY2757" fmla="*/ 6624901 h 6857998"/>
              <a:gd name="connsiteX2758" fmla="*/ 2722562 w 3413125"/>
              <a:gd name="connsiteY2758" fmla="*/ 6635220 h 6857998"/>
              <a:gd name="connsiteX2759" fmla="*/ 2721504 w 3413125"/>
              <a:gd name="connsiteY2759" fmla="*/ 6645803 h 6857998"/>
              <a:gd name="connsiteX2760" fmla="*/ 2719387 w 3413125"/>
              <a:gd name="connsiteY2760" fmla="*/ 6655858 h 6857998"/>
              <a:gd name="connsiteX2761" fmla="*/ 2717006 w 3413125"/>
              <a:gd name="connsiteY2761" fmla="*/ 6665912 h 6857998"/>
              <a:gd name="connsiteX2762" fmla="*/ 2714096 w 3413125"/>
              <a:gd name="connsiteY2762" fmla="*/ 6676230 h 6857998"/>
              <a:gd name="connsiteX2763" fmla="*/ 2712244 w 3413125"/>
              <a:gd name="connsiteY2763" fmla="*/ 6680993 h 6857998"/>
              <a:gd name="connsiteX2764" fmla="*/ 2710127 w 3413125"/>
              <a:gd name="connsiteY2764" fmla="*/ 6686285 h 6857998"/>
              <a:gd name="connsiteX2765" fmla="*/ 2708010 w 3413125"/>
              <a:gd name="connsiteY2765" fmla="*/ 6691312 h 6857998"/>
              <a:gd name="connsiteX2766" fmla="*/ 2705629 w 3413125"/>
              <a:gd name="connsiteY2766" fmla="*/ 6696339 h 6857998"/>
              <a:gd name="connsiteX2767" fmla="*/ 2704042 w 3413125"/>
              <a:gd name="connsiteY2767" fmla="*/ 6701366 h 6857998"/>
              <a:gd name="connsiteX2768" fmla="*/ 2701925 w 3413125"/>
              <a:gd name="connsiteY2768" fmla="*/ 6706128 h 6857998"/>
              <a:gd name="connsiteX2769" fmla="*/ 2699808 w 3413125"/>
              <a:gd name="connsiteY2769" fmla="*/ 6710891 h 6857998"/>
              <a:gd name="connsiteX2770" fmla="*/ 2697427 w 3413125"/>
              <a:gd name="connsiteY2770" fmla="*/ 6715124 h 6857998"/>
              <a:gd name="connsiteX2771" fmla="*/ 2695046 w 3413125"/>
              <a:gd name="connsiteY2771" fmla="*/ 6719093 h 6857998"/>
              <a:gd name="connsiteX2772" fmla="*/ 2692400 w 3413125"/>
              <a:gd name="connsiteY2772" fmla="*/ 6722797 h 6857998"/>
              <a:gd name="connsiteX2773" fmla="*/ 2689489 w 3413125"/>
              <a:gd name="connsiteY2773" fmla="*/ 6726237 h 6857998"/>
              <a:gd name="connsiteX2774" fmla="*/ 2686314 w 3413125"/>
              <a:gd name="connsiteY2774" fmla="*/ 6729676 h 6857998"/>
              <a:gd name="connsiteX2775" fmla="*/ 2683404 w 3413125"/>
              <a:gd name="connsiteY2775" fmla="*/ 6732587 h 6857998"/>
              <a:gd name="connsiteX2776" fmla="*/ 2680229 w 3413125"/>
              <a:gd name="connsiteY2776" fmla="*/ 6735497 h 6857998"/>
              <a:gd name="connsiteX2777" fmla="*/ 2676525 w 3413125"/>
              <a:gd name="connsiteY2777" fmla="*/ 6738143 h 6857998"/>
              <a:gd name="connsiteX2778" fmla="*/ 2673085 w 3413125"/>
              <a:gd name="connsiteY2778" fmla="*/ 6740524 h 6857998"/>
              <a:gd name="connsiteX2779" fmla="*/ 2669381 w 3413125"/>
              <a:gd name="connsiteY2779" fmla="*/ 6742905 h 6857998"/>
              <a:gd name="connsiteX2780" fmla="*/ 2665677 w 3413125"/>
              <a:gd name="connsiteY2780" fmla="*/ 6745022 h 6857998"/>
              <a:gd name="connsiteX2781" fmla="*/ 2657739 w 3413125"/>
              <a:gd name="connsiteY2781" fmla="*/ 6748991 h 6857998"/>
              <a:gd name="connsiteX2782" fmla="*/ 2649802 w 3413125"/>
              <a:gd name="connsiteY2782" fmla="*/ 6752430 h 6857998"/>
              <a:gd name="connsiteX2783" fmla="*/ 2641600 w 3413125"/>
              <a:gd name="connsiteY2783" fmla="*/ 6755341 h 6857998"/>
              <a:gd name="connsiteX2784" fmla="*/ 2633133 w 3413125"/>
              <a:gd name="connsiteY2784" fmla="*/ 6757987 h 6857998"/>
              <a:gd name="connsiteX2785" fmla="*/ 2624667 w 3413125"/>
              <a:gd name="connsiteY2785" fmla="*/ 6760897 h 6857998"/>
              <a:gd name="connsiteX2786" fmla="*/ 2607733 w 3413125"/>
              <a:gd name="connsiteY2786" fmla="*/ 6766453 h 6857998"/>
              <a:gd name="connsiteX2787" fmla="*/ 2599267 w 3413125"/>
              <a:gd name="connsiteY2787" fmla="*/ 6769099 h 6857998"/>
              <a:gd name="connsiteX2788" fmla="*/ 2591064 w 3413125"/>
              <a:gd name="connsiteY2788" fmla="*/ 6772274 h 6857998"/>
              <a:gd name="connsiteX2789" fmla="*/ 2588683 w 3413125"/>
              <a:gd name="connsiteY2789" fmla="*/ 6775449 h 6857998"/>
              <a:gd name="connsiteX2790" fmla="*/ 2586567 w 3413125"/>
              <a:gd name="connsiteY2790" fmla="*/ 6778095 h 6857998"/>
              <a:gd name="connsiteX2791" fmla="*/ 2583921 w 3413125"/>
              <a:gd name="connsiteY2791" fmla="*/ 6780741 h 6857998"/>
              <a:gd name="connsiteX2792" fmla="*/ 2581275 w 3413125"/>
              <a:gd name="connsiteY2792" fmla="*/ 6783122 h 6857998"/>
              <a:gd name="connsiteX2793" fmla="*/ 2578364 w 3413125"/>
              <a:gd name="connsiteY2793" fmla="*/ 6785239 h 6857998"/>
              <a:gd name="connsiteX2794" fmla="*/ 2575719 w 3413125"/>
              <a:gd name="connsiteY2794" fmla="*/ 6786826 h 6857998"/>
              <a:gd name="connsiteX2795" fmla="*/ 2572808 w 3413125"/>
              <a:gd name="connsiteY2795" fmla="*/ 6788678 h 6857998"/>
              <a:gd name="connsiteX2796" fmla="*/ 2569898 w 3413125"/>
              <a:gd name="connsiteY2796" fmla="*/ 6790266 h 6857998"/>
              <a:gd name="connsiteX2797" fmla="*/ 2566987 w 3413125"/>
              <a:gd name="connsiteY2797" fmla="*/ 6791324 h 6857998"/>
              <a:gd name="connsiteX2798" fmla="*/ 2563548 w 3413125"/>
              <a:gd name="connsiteY2798" fmla="*/ 6792383 h 6857998"/>
              <a:gd name="connsiteX2799" fmla="*/ 2560373 w 3413125"/>
              <a:gd name="connsiteY2799" fmla="*/ 6792912 h 6857998"/>
              <a:gd name="connsiteX2800" fmla="*/ 2557198 w 3413125"/>
              <a:gd name="connsiteY2800" fmla="*/ 6793176 h 6857998"/>
              <a:gd name="connsiteX2801" fmla="*/ 2553758 w 3413125"/>
              <a:gd name="connsiteY2801" fmla="*/ 6793441 h 6857998"/>
              <a:gd name="connsiteX2802" fmla="*/ 2550583 w 3413125"/>
              <a:gd name="connsiteY2802" fmla="*/ 6793176 h 6857998"/>
              <a:gd name="connsiteX2803" fmla="*/ 2547408 w 3413125"/>
              <a:gd name="connsiteY2803" fmla="*/ 6792912 h 6857998"/>
              <a:gd name="connsiteX2804" fmla="*/ 2543969 w 3413125"/>
              <a:gd name="connsiteY2804" fmla="*/ 6792118 h 6857998"/>
              <a:gd name="connsiteX2805" fmla="*/ 2526771 w 3413125"/>
              <a:gd name="connsiteY2805" fmla="*/ 6787885 h 6857998"/>
              <a:gd name="connsiteX2806" fmla="*/ 2509573 w 3413125"/>
              <a:gd name="connsiteY2806" fmla="*/ 6784180 h 6857998"/>
              <a:gd name="connsiteX2807" fmla="*/ 2492375 w 3413125"/>
              <a:gd name="connsiteY2807" fmla="*/ 6780741 h 6857998"/>
              <a:gd name="connsiteX2808" fmla="*/ 2475177 w 3413125"/>
              <a:gd name="connsiteY2808" fmla="*/ 6777830 h 6857998"/>
              <a:gd name="connsiteX2809" fmla="*/ 2457714 w 3413125"/>
              <a:gd name="connsiteY2809" fmla="*/ 6775449 h 6857998"/>
              <a:gd name="connsiteX2810" fmla="*/ 2440517 w 3413125"/>
              <a:gd name="connsiteY2810" fmla="*/ 6773333 h 6857998"/>
              <a:gd name="connsiteX2811" fmla="*/ 2423319 w 3413125"/>
              <a:gd name="connsiteY2811" fmla="*/ 6771745 h 6857998"/>
              <a:gd name="connsiteX2812" fmla="*/ 2406121 w 3413125"/>
              <a:gd name="connsiteY2812" fmla="*/ 6770687 h 6857998"/>
              <a:gd name="connsiteX2813" fmla="*/ 2388923 w 3413125"/>
              <a:gd name="connsiteY2813" fmla="*/ 6769893 h 6857998"/>
              <a:gd name="connsiteX2814" fmla="*/ 2371725 w 3413125"/>
              <a:gd name="connsiteY2814" fmla="*/ 6769628 h 6857998"/>
              <a:gd name="connsiteX2815" fmla="*/ 2354262 w 3413125"/>
              <a:gd name="connsiteY2815" fmla="*/ 6770422 h 6857998"/>
              <a:gd name="connsiteX2816" fmla="*/ 2336800 w 3413125"/>
              <a:gd name="connsiteY2816" fmla="*/ 6771216 h 6857998"/>
              <a:gd name="connsiteX2817" fmla="*/ 2319602 w 3413125"/>
              <a:gd name="connsiteY2817" fmla="*/ 6772803 h 6857998"/>
              <a:gd name="connsiteX2818" fmla="*/ 2302139 w 3413125"/>
              <a:gd name="connsiteY2818" fmla="*/ 6775185 h 6857998"/>
              <a:gd name="connsiteX2819" fmla="*/ 2284412 w 3413125"/>
              <a:gd name="connsiteY2819" fmla="*/ 6777830 h 6857998"/>
              <a:gd name="connsiteX2820" fmla="*/ 2267214 w 3413125"/>
              <a:gd name="connsiteY2820" fmla="*/ 6781005 h 6857998"/>
              <a:gd name="connsiteX2821" fmla="*/ 2266156 w 3413125"/>
              <a:gd name="connsiteY2821" fmla="*/ 6781005 h 6857998"/>
              <a:gd name="connsiteX2822" fmla="*/ 2265098 w 3413125"/>
              <a:gd name="connsiteY2822" fmla="*/ 6781005 h 6857998"/>
              <a:gd name="connsiteX2823" fmla="*/ 2262717 w 3413125"/>
              <a:gd name="connsiteY2823" fmla="*/ 6780476 h 6857998"/>
              <a:gd name="connsiteX2824" fmla="*/ 2260335 w 3413125"/>
              <a:gd name="connsiteY2824" fmla="*/ 6779153 h 6857998"/>
              <a:gd name="connsiteX2825" fmla="*/ 2257954 w 3413125"/>
              <a:gd name="connsiteY2825" fmla="*/ 6777830 h 6857998"/>
              <a:gd name="connsiteX2826" fmla="*/ 2252927 w 3413125"/>
              <a:gd name="connsiteY2826" fmla="*/ 6773862 h 6857998"/>
              <a:gd name="connsiteX2827" fmla="*/ 2250546 w 3413125"/>
              <a:gd name="connsiteY2827" fmla="*/ 6772010 h 6857998"/>
              <a:gd name="connsiteX2828" fmla="*/ 2248164 w 3413125"/>
              <a:gd name="connsiteY2828" fmla="*/ 6770687 h 6857998"/>
              <a:gd name="connsiteX2829" fmla="*/ 2229114 w 3413125"/>
              <a:gd name="connsiteY2829" fmla="*/ 6758516 h 6857998"/>
              <a:gd name="connsiteX2830" fmla="*/ 2212710 w 3413125"/>
              <a:gd name="connsiteY2830" fmla="*/ 6772274 h 6857998"/>
              <a:gd name="connsiteX2831" fmla="*/ 2209800 w 3413125"/>
              <a:gd name="connsiteY2831" fmla="*/ 6775449 h 6857998"/>
              <a:gd name="connsiteX2832" fmla="*/ 2206889 w 3413125"/>
              <a:gd name="connsiteY2832" fmla="*/ 6778360 h 6857998"/>
              <a:gd name="connsiteX2833" fmla="*/ 2203979 w 3413125"/>
              <a:gd name="connsiteY2833" fmla="*/ 6780741 h 6857998"/>
              <a:gd name="connsiteX2834" fmla="*/ 2201069 w 3413125"/>
              <a:gd name="connsiteY2834" fmla="*/ 6782858 h 6857998"/>
              <a:gd name="connsiteX2835" fmla="*/ 2198158 w 3413125"/>
              <a:gd name="connsiteY2835" fmla="*/ 6784445 h 6857998"/>
              <a:gd name="connsiteX2836" fmla="*/ 2194719 w 3413125"/>
              <a:gd name="connsiteY2836" fmla="*/ 6786297 h 6857998"/>
              <a:gd name="connsiteX2837" fmla="*/ 2191544 w 3413125"/>
              <a:gd name="connsiteY2837" fmla="*/ 6787885 h 6857998"/>
              <a:gd name="connsiteX2838" fmla="*/ 2188104 w 3413125"/>
              <a:gd name="connsiteY2838" fmla="*/ 6788678 h 6857998"/>
              <a:gd name="connsiteX2839" fmla="*/ 2184664 w 3413125"/>
              <a:gd name="connsiteY2839" fmla="*/ 6790001 h 6857998"/>
              <a:gd name="connsiteX2840" fmla="*/ 2181489 w 3413125"/>
              <a:gd name="connsiteY2840" fmla="*/ 6790530 h 6857998"/>
              <a:gd name="connsiteX2841" fmla="*/ 2177785 w 3413125"/>
              <a:gd name="connsiteY2841" fmla="*/ 6791060 h 6857998"/>
              <a:gd name="connsiteX2842" fmla="*/ 2174081 w 3413125"/>
              <a:gd name="connsiteY2842" fmla="*/ 6791324 h 6857998"/>
              <a:gd name="connsiteX2843" fmla="*/ 2166408 w 3413125"/>
              <a:gd name="connsiteY2843" fmla="*/ 6791589 h 6857998"/>
              <a:gd name="connsiteX2844" fmla="*/ 2159000 w 3413125"/>
              <a:gd name="connsiteY2844" fmla="*/ 6791589 h 6857998"/>
              <a:gd name="connsiteX2845" fmla="*/ 2151856 w 3413125"/>
              <a:gd name="connsiteY2845" fmla="*/ 6792118 h 6857998"/>
              <a:gd name="connsiteX2846" fmla="*/ 2145242 w 3413125"/>
              <a:gd name="connsiteY2846" fmla="*/ 6792912 h 6857998"/>
              <a:gd name="connsiteX2847" fmla="*/ 2138098 w 3413125"/>
              <a:gd name="connsiteY2847" fmla="*/ 6793970 h 6857998"/>
              <a:gd name="connsiteX2848" fmla="*/ 2130954 w 3413125"/>
              <a:gd name="connsiteY2848" fmla="*/ 6795558 h 6857998"/>
              <a:gd name="connsiteX2849" fmla="*/ 2116667 w 3413125"/>
              <a:gd name="connsiteY2849" fmla="*/ 6798468 h 6857998"/>
              <a:gd name="connsiteX2850" fmla="*/ 2109523 w 3413125"/>
              <a:gd name="connsiteY2850" fmla="*/ 6799791 h 6857998"/>
              <a:gd name="connsiteX2851" fmla="*/ 2102379 w 3413125"/>
              <a:gd name="connsiteY2851" fmla="*/ 6800585 h 6857998"/>
              <a:gd name="connsiteX2852" fmla="*/ 2095500 w 3413125"/>
              <a:gd name="connsiteY2852" fmla="*/ 6800849 h 6857998"/>
              <a:gd name="connsiteX2853" fmla="*/ 2091796 w 3413125"/>
              <a:gd name="connsiteY2853" fmla="*/ 6800849 h 6857998"/>
              <a:gd name="connsiteX2854" fmla="*/ 2088621 w 3413125"/>
              <a:gd name="connsiteY2854" fmla="*/ 6800585 h 6857998"/>
              <a:gd name="connsiteX2855" fmla="*/ 2085446 w 3413125"/>
              <a:gd name="connsiteY2855" fmla="*/ 6800055 h 6857998"/>
              <a:gd name="connsiteX2856" fmla="*/ 2082006 w 3413125"/>
              <a:gd name="connsiteY2856" fmla="*/ 6799262 h 6857998"/>
              <a:gd name="connsiteX2857" fmla="*/ 2078831 w 3413125"/>
              <a:gd name="connsiteY2857" fmla="*/ 6798203 h 6857998"/>
              <a:gd name="connsiteX2858" fmla="*/ 2075656 w 3413125"/>
              <a:gd name="connsiteY2858" fmla="*/ 6797145 h 6857998"/>
              <a:gd name="connsiteX2859" fmla="*/ 2072216 w 3413125"/>
              <a:gd name="connsiteY2859" fmla="*/ 6795293 h 6857998"/>
              <a:gd name="connsiteX2860" fmla="*/ 2069041 w 3413125"/>
              <a:gd name="connsiteY2860" fmla="*/ 6793441 h 6857998"/>
              <a:gd name="connsiteX2861" fmla="*/ 2066131 w 3413125"/>
              <a:gd name="connsiteY2861" fmla="*/ 6791060 h 6857998"/>
              <a:gd name="connsiteX2862" fmla="*/ 2063221 w 3413125"/>
              <a:gd name="connsiteY2862" fmla="*/ 6788678 h 6857998"/>
              <a:gd name="connsiteX2863" fmla="*/ 2060046 w 3413125"/>
              <a:gd name="connsiteY2863" fmla="*/ 6785768 h 6857998"/>
              <a:gd name="connsiteX2864" fmla="*/ 2057135 w 3413125"/>
              <a:gd name="connsiteY2864" fmla="*/ 6782064 h 6857998"/>
              <a:gd name="connsiteX2865" fmla="*/ 2054489 w 3413125"/>
              <a:gd name="connsiteY2865" fmla="*/ 6778360 h 6857998"/>
              <a:gd name="connsiteX2866" fmla="*/ 2051579 w 3413125"/>
              <a:gd name="connsiteY2866" fmla="*/ 6774126 h 6857998"/>
              <a:gd name="connsiteX2867" fmla="*/ 2031206 w 3413125"/>
              <a:gd name="connsiteY2867" fmla="*/ 6761955 h 6857998"/>
              <a:gd name="connsiteX2868" fmla="*/ 1979877 w 3413125"/>
              <a:gd name="connsiteY2868" fmla="*/ 6774126 h 6857998"/>
              <a:gd name="connsiteX2869" fmla="*/ 1978554 w 3413125"/>
              <a:gd name="connsiteY2869" fmla="*/ 6776508 h 6857998"/>
              <a:gd name="connsiteX2870" fmla="*/ 1977231 w 3413125"/>
              <a:gd name="connsiteY2870" fmla="*/ 6778624 h 6857998"/>
              <a:gd name="connsiteX2871" fmla="*/ 1975644 w 3413125"/>
              <a:gd name="connsiteY2871" fmla="*/ 6780476 h 6857998"/>
              <a:gd name="connsiteX2872" fmla="*/ 1974585 w 3413125"/>
              <a:gd name="connsiteY2872" fmla="*/ 6781799 h 6857998"/>
              <a:gd name="connsiteX2873" fmla="*/ 1972733 w 3413125"/>
              <a:gd name="connsiteY2873" fmla="*/ 6783122 h 6857998"/>
              <a:gd name="connsiteX2874" fmla="*/ 1971146 w 3413125"/>
              <a:gd name="connsiteY2874" fmla="*/ 6783916 h 6857998"/>
              <a:gd name="connsiteX2875" fmla="*/ 1969823 w 3413125"/>
              <a:gd name="connsiteY2875" fmla="*/ 6784974 h 6857998"/>
              <a:gd name="connsiteX2876" fmla="*/ 1967971 w 3413125"/>
              <a:gd name="connsiteY2876" fmla="*/ 6785503 h 6857998"/>
              <a:gd name="connsiteX2877" fmla="*/ 1964796 w 3413125"/>
              <a:gd name="connsiteY2877" fmla="*/ 6786297 h 6857998"/>
              <a:gd name="connsiteX2878" fmla="*/ 1961091 w 3413125"/>
              <a:gd name="connsiteY2878" fmla="*/ 6786562 h 6857998"/>
              <a:gd name="connsiteX2879" fmla="*/ 1957652 w 3413125"/>
              <a:gd name="connsiteY2879" fmla="*/ 6786562 h 6857998"/>
              <a:gd name="connsiteX2880" fmla="*/ 1953948 w 3413125"/>
              <a:gd name="connsiteY2880" fmla="*/ 6786033 h 6857998"/>
              <a:gd name="connsiteX2881" fmla="*/ 1946539 w 3413125"/>
              <a:gd name="connsiteY2881" fmla="*/ 6784445 h 6857998"/>
              <a:gd name="connsiteX2882" fmla="*/ 1943100 w 3413125"/>
              <a:gd name="connsiteY2882" fmla="*/ 6783916 h 6857998"/>
              <a:gd name="connsiteX2883" fmla="*/ 1939131 w 3413125"/>
              <a:gd name="connsiteY2883" fmla="*/ 6783651 h 6857998"/>
              <a:gd name="connsiteX2884" fmla="*/ 1935691 w 3413125"/>
              <a:gd name="connsiteY2884" fmla="*/ 6783387 h 6857998"/>
              <a:gd name="connsiteX2885" fmla="*/ 1932252 w 3413125"/>
              <a:gd name="connsiteY2885" fmla="*/ 6783651 h 6857998"/>
              <a:gd name="connsiteX2886" fmla="*/ 1928812 w 3413125"/>
              <a:gd name="connsiteY2886" fmla="*/ 6784180 h 6857998"/>
              <a:gd name="connsiteX2887" fmla="*/ 1927225 w 3413125"/>
              <a:gd name="connsiteY2887" fmla="*/ 6785239 h 6857998"/>
              <a:gd name="connsiteX2888" fmla="*/ 1925373 w 3413125"/>
              <a:gd name="connsiteY2888" fmla="*/ 6785768 h 6857998"/>
              <a:gd name="connsiteX2889" fmla="*/ 1924314 w 3413125"/>
              <a:gd name="connsiteY2889" fmla="*/ 6788678 h 6857998"/>
              <a:gd name="connsiteX2890" fmla="*/ 1922991 w 3413125"/>
              <a:gd name="connsiteY2890" fmla="*/ 6791060 h 6857998"/>
              <a:gd name="connsiteX2891" fmla="*/ 1921669 w 3413125"/>
              <a:gd name="connsiteY2891" fmla="*/ 6793176 h 6857998"/>
              <a:gd name="connsiteX2892" fmla="*/ 1920081 w 3413125"/>
              <a:gd name="connsiteY2892" fmla="*/ 6794764 h 6857998"/>
              <a:gd name="connsiteX2893" fmla="*/ 1918758 w 3413125"/>
              <a:gd name="connsiteY2893" fmla="*/ 6795822 h 6857998"/>
              <a:gd name="connsiteX2894" fmla="*/ 1916906 w 3413125"/>
              <a:gd name="connsiteY2894" fmla="*/ 6797145 h 6857998"/>
              <a:gd name="connsiteX2895" fmla="*/ 1915054 w 3413125"/>
              <a:gd name="connsiteY2895" fmla="*/ 6797674 h 6857998"/>
              <a:gd name="connsiteX2896" fmla="*/ 1913202 w 3413125"/>
              <a:gd name="connsiteY2896" fmla="*/ 6797939 h 6857998"/>
              <a:gd name="connsiteX2897" fmla="*/ 1911085 w 3413125"/>
              <a:gd name="connsiteY2897" fmla="*/ 6797939 h 6857998"/>
              <a:gd name="connsiteX2898" fmla="*/ 1909233 w 3413125"/>
              <a:gd name="connsiteY2898" fmla="*/ 6797939 h 6857998"/>
              <a:gd name="connsiteX2899" fmla="*/ 1905000 w 3413125"/>
              <a:gd name="connsiteY2899" fmla="*/ 6797145 h 6857998"/>
              <a:gd name="connsiteX2900" fmla="*/ 1900766 w 3413125"/>
              <a:gd name="connsiteY2900" fmla="*/ 6795822 h 6857998"/>
              <a:gd name="connsiteX2901" fmla="*/ 1896269 w 3413125"/>
              <a:gd name="connsiteY2901" fmla="*/ 6793970 h 6857998"/>
              <a:gd name="connsiteX2902" fmla="*/ 1892300 w 3413125"/>
              <a:gd name="connsiteY2902" fmla="*/ 6792647 h 6857998"/>
              <a:gd name="connsiteX2903" fmla="*/ 1888331 w 3413125"/>
              <a:gd name="connsiteY2903" fmla="*/ 6791324 h 6857998"/>
              <a:gd name="connsiteX2904" fmla="*/ 1884627 w 3413125"/>
              <a:gd name="connsiteY2904" fmla="*/ 6791324 h 6857998"/>
              <a:gd name="connsiteX2905" fmla="*/ 1883039 w 3413125"/>
              <a:gd name="connsiteY2905" fmla="*/ 6791324 h 6857998"/>
              <a:gd name="connsiteX2906" fmla="*/ 1881452 w 3413125"/>
              <a:gd name="connsiteY2906" fmla="*/ 6791589 h 6857998"/>
              <a:gd name="connsiteX2907" fmla="*/ 1879600 w 3413125"/>
              <a:gd name="connsiteY2907" fmla="*/ 6792383 h 6857998"/>
              <a:gd name="connsiteX2908" fmla="*/ 1878277 w 3413125"/>
              <a:gd name="connsiteY2908" fmla="*/ 6792912 h 6857998"/>
              <a:gd name="connsiteX2909" fmla="*/ 1876689 w 3413125"/>
              <a:gd name="connsiteY2909" fmla="*/ 6793970 h 6857998"/>
              <a:gd name="connsiteX2910" fmla="*/ 1875366 w 3413125"/>
              <a:gd name="connsiteY2910" fmla="*/ 6795293 h 6857998"/>
              <a:gd name="connsiteX2911" fmla="*/ 1874044 w 3413125"/>
              <a:gd name="connsiteY2911" fmla="*/ 6796880 h 6857998"/>
              <a:gd name="connsiteX2912" fmla="*/ 1872985 w 3413125"/>
              <a:gd name="connsiteY2912" fmla="*/ 6798203 h 6857998"/>
              <a:gd name="connsiteX2913" fmla="*/ 1871662 w 3413125"/>
              <a:gd name="connsiteY2913" fmla="*/ 6800320 h 6857998"/>
              <a:gd name="connsiteX2914" fmla="*/ 1870869 w 3413125"/>
              <a:gd name="connsiteY2914" fmla="*/ 6802437 h 6857998"/>
              <a:gd name="connsiteX2915" fmla="*/ 1868223 w 3413125"/>
              <a:gd name="connsiteY2915" fmla="*/ 6805347 h 6857998"/>
              <a:gd name="connsiteX2916" fmla="*/ 1865312 w 3413125"/>
              <a:gd name="connsiteY2916" fmla="*/ 6807993 h 6857998"/>
              <a:gd name="connsiteX2917" fmla="*/ 1862402 w 3413125"/>
              <a:gd name="connsiteY2917" fmla="*/ 6810639 h 6857998"/>
              <a:gd name="connsiteX2918" fmla="*/ 1859491 w 3413125"/>
              <a:gd name="connsiteY2918" fmla="*/ 6813285 h 6857998"/>
              <a:gd name="connsiteX2919" fmla="*/ 1852612 w 3413125"/>
              <a:gd name="connsiteY2919" fmla="*/ 6818047 h 6857998"/>
              <a:gd name="connsiteX2920" fmla="*/ 1845204 w 3413125"/>
              <a:gd name="connsiteY2920" fmla="*/ 6822810 h 6857998"/>
              <a:gd name="connsiteX2921" fmla="*/ 1837266 w 3413125"/>
              <a:gd name="connsiteY2921" fmla="*/ 6827043 h 6857998"/>
              <a:gd name="connsiteX2922" fmla="*/ 1828800 w 3413125"/>
              <a:gd name="connsiteY2922" fmla="*/ 6830747 h 6857998"/>
              <a:gd name="connsiteX2923" fmla="*/ 1820598 w 3413125"/>
              <a:gd name="connsiteY2923" fmla="*/ 6833922 h 6857998"/>
              <a:gd name="connsiteX2924" fmla="*/ 1811866 w 3413125"/>
              <a:gd name="connsiteY2924" fmla="*/ 6836568 h 6857998"/>
              <a:gd name="connsiteX2925" fmla="*/ 1803400 w 3413125"/>
              <a:gd name="connsiteY2925" fmla="*/ 6838949 h 6857998"/>
              <a:gd name="connsiteX2926" fmla="*/ 1794933 w 3413125"/>
              <a:gd name="connsiteY2926" fmla="*/ 6840537 h 6857998"/>
              <a:gd name="connsiteX2927" fmla="*/ 1786996 w 3413125"/>
              <a:gd name="connsiteY2927" fmla="*/ 6841330 h 6857998"/>
              <a:gd name="connsiteX2928" fmla="*/ 1779323 w 3413125"/>
              <a:gd name="connsiteY2928" fmla="*/ 6841595 h 6857998"/>
              <a:gd name="connsiteX2929" fmla="*/ 1775619 w 3413125"/>
              <a:gd name="connsiteY2929" fmla="*/ 6841595 h 6857998"/>
              <a:gd name="connsiteX2930" fmla="*/ 1772179 w 3413125"/>
              <a:gd name="connsiteY2930" fmla="*/ 6841330 h 6857998"/>
              <a:gd name="connsiteX2931" fmla="*/ 1768739 w 3413125"/>
              <a:gd name="connsiteY2931" fmla="*/ 6840801 h 6857998"/>
              <a:gd name="connsiteX2932" fmla="*/ 1765564 w 3413125"/>
              <a:gd name="connsiteY2932" fmla="*/ 6840272 h 6857998"/>
              <a:gd name="connsiteX2933" fmla="*/ 1762919 w 3413125"/>
              <a:gd name="connsiteY2933" fmla="*/ 6839214 h 6857998"/>
              <a:gd name="connsiteX2934" fmla="*/ 1760008 w 3413125"/>
              <a:gd name="connsiteY2934" fmla="*/ 6838155 h 6857998"/>
              <a:gd name="connsiteX2935" fmla="*/ 1757627 w 3413125"/>
              <a:gd name="connsiteY2935" fmla="*/ 6836833 h 6857998"/>
              <a:gd name="connsiteX2936" fmla="*/ 1755510 w 3413125"/>
              <a:gd name="connsiteY2936" fmla="*/ 6835510 h 6857998"/>
              <a:gd name="connsiteX2937" fmla="*/ 1752864 w 3413125"/>
              <a:gd name="connsiteY2937" fmla="*/ 6834716 h 6857998"/>
              <a:gd name="connsiteX2938" fmla="*/ 1750483 w 3413125"/>
              <a:gd name="connsiteY2938" fmla="*/ 6834451 h 6857998"/>
              <a:gd name="connsiteX2939" fmla="*/ 1748102 w 3413125"/>
              <a:gd name="connsiteY2939" fmla="*/ 6834716 h 6857998"/>
              <a:gd name="connsiteX2940" fmla="*/ 1745985 w 3413125"/>
              <a:gd name="connsiteY2940" fmla="*/ 6835774 h 6857998"/>
              <a:gd name="connsiteX2941" fmla="*/ 1743869 w 3413125"/>
              <a:gd name="connsiteY2941" fmla="*/ 6836568 h 6857998"/>
              <a:gd name="connsiteX2942" fmla="*/ 1742016 w 3413125"/>
              <a:gd name="connsiteY2942" fmla="*/ 6837891 h 6857998"/>
              <a:gd name="connsiteX2943" fmla="*/ 1738577 w 3413125"/>
              <a:gd name="connsiteY2943" fmla="*/ 6841066 h 6857998"/>
              <a:gd name="connsiteX2944" fmla="*/ 1734873 w 3413125"/>
              <a:gd name="connsiteY2944" fmla="*/ 6843976 h 6857998"/>
              <a:gd name="connsiteX2945" fmla="*/ 1732756 w 3413125"/>
              <a:gd name="connsiteY2945" fmla="*/ 6845299 h 6857998"/>
              <a:gd name="connsiteX2946" fmla="*/ 1731169 w 3413125"/>
              <a:gd name="connsiteY2946" fmla="*/ 6846358 h 6857998"/>
              <a:gd name="connsiteX2947" fmla="*/ 1729052 w 3413125"/>
              <a:gd name="connsiteY2947" fmla="*/ 6847416 h 6857998"/>
              <a:gd name="connsiteX2948" fmla="*/ 1726671 w 3413125"/>
              <a:gd name="connsiteY2948" fmla="*/ 6847945 h 6857998"/>
              <a:gd name="connsiteX2949" fmla="*/ 1724289 w 3413125"/>
              <a:gd name="connsiteY2949" fmla="*/ 6847945 h 6857998"/>
              <a:gd name="connsiteX2950" fmla="*/ 1721908 w 3413125"/>
              <a:gd name="connsiteY2950" fmla="*/ 6847416 h 6857998"/>
              <a:gd name="connsiteX2951" fmla="*/ 1714764 w 3413125"/>
              <a:gd name="connsiteY2951" fmla="*/ 6850062 h 6857998"/>
              <a:gd name="connsiteX2952" fmla="*/ 1707621 w 3413125"/>
              <a:gd name="connsiteY2952" fmla="*/ 6852178 h 6857998"/>
              <a:gd name="connsiteX2953" fmla="*/ 1700477 w 3413125"/>
              <a:gd name="connsiteY2953" fmla="*/ 6853766 h 6857998"/>
              <a:gd name="connsiteX2954" fmla="*/ 1693599 w 3413125"/>
              <a:gd name="connsiteY2954" fmla="*/ 6855353 h 6857998"/>
              <a:gd name="connsiteX2955" fmla="*/ 1686719 w 3413125"/>
              <a:gd name="connsiteY2955" fmla="*/ 6856412 h 6857998"/>
              <a:gd name="connsiteX2956" fmla="*/ 1679839 w 3413125"/>
              <a:gd name="connsiteY2956" fmla="*/ 6857470 h 6857998"/>
              <a:gd name="connsiteX2957" fmla="*/ 1673238 w 3413125"/>
              <a:gd name="connsiteY2957" fmla="*/ 6857998 h 6857998"/>
              <a:gd name="connsiteX2958" fmla="*/ 1659973 w 3413125"/>
              <a:gd name="connsiteY2958" fmla="*/ 6857998 h 6857998"/>
              <a:gd name="connsiteX2959" fmla="*/ 1653910 w 3413125"/>
              <a:gd name="connsiteY2959" fmla="*/ 6857735 h 6857998"/>
              <a:gd name="connsiteX2960" fmla="*/ 1647560 w 3413125"/>
              <a:gd name="connsiteY2960" fmla="*/ 6857205 h 6857998"/>
              <a:gd name="connsiteX2961" fmla="*/ 1641210 w 3413125"/>
              <a:gd name="connsiteY2961" fmla="*/ 6855883 h 6857998"/>
              <a:gd name="connsiteX2962" fmla="*/ 1635390 w 3413125"/>
              <a:gd name="connsiteY2962" fmla="*/ 6854824 h 6857998"/>
              <a:gd name="connsiteX2963" fmla="*/ 1629304 w 3413125"/>
              <a:gd name="connsiteY2963" fmla="*/ 6852972 h 6857998"/>
              <a:gd name="connsiteX2964" fmla="*/ 1623483 w 3413125"/>
              <a:gd name="connsiteY2964" fmla="*/ 6851120 h 6857998"/>
              <a:gd name="connsiteX2965" fmla="*/ 1617927 w 3413125"/>
              <a:gd name="connsiteY2965" fmla="*/ 6849003 h 6857998"/>
              <a:gd name="connsiteX2966" fmla="*/ 1612106 w 3413125"/>
              <a:gd name="connsiteY2966" fmla="*/ 6846358 h 6857998"/>
              <a:gd name="connsiteX2967" fmla="*/ 1606550 w 3413125"/>
              <a:gd name="connsiteY2967" fmla="*/ 6843712 h 6857998"/>
              <a:gd name="connsiteX2968" fmla="*/ 1601258 w 3413125"/>
              <a:gd name="connsiteY2968" fmla="*/ 6840537 h 6857998"/>
              <a:gd name="connsiteX2969" fmla="*/ 1596231 w 3413125"/>
              <a:gd name="connsiteY2969" fmla="*/ 6837097 h 6857998"/>
              <a:gd name="connsiteX2970" fmla="*/ 1590675 w 3413125"/>
              <a:gd name="connsiteY2970" fmla="*/ 6833393 h 6857998"/>
              <a:gd name="connsiteX2971" fmla="*/ 1585913 w 3413125"/>
              <a:gd name="connsiteY2971" fmla="*/ 6829160 h 6857998"/>
              <a:gd name="connsiteX2972" fmla="*/ 1580885 w 3413125"/>
              <a:gd name="connsiteY2972" fmla="*/ 6824926 h 6857998"/>
              <a:gd name="connsiteX2973" fmla="*/ 1576124 w 3413125"/>
              <a:gd name="connsiteY2973" fmla="*/ 6820164 h 6857998"/>
              <a:gd name="connsiteX2974" fmla="*/ 1571889 w 3413125"/>
              <a:gd name="connsiteY2974" fmla="*/ 6815401 h 6857998"/>
              <a:gd name="connsiteX2975" fmla="*/ 1567391 w 3413125"/>
              <a:gd name="connsiteY2975" fmla="*/ 6810110 h 6857998"/>
              <a:gd name="connsiteX2976" fmla="*/ 1563158 w 3413125"/>
              <a:gd name="connsiteY2976" fmla="*/ 6804818 h 6857998"/>
              <a:gd name="connsiteX2977" fmla="*/ 1558925 w 3413125"/>
              <a:gd name="connsiteY2977" fmla="*/ 6799262 h 6857998"/>
              <a:gd name="connsiteX2978" fmla="*/ 1554956 w 3413125"/>
              <a:gd name="connsiteY2978" fmla="*/ 6792912 h 6857998"/>
              <a:gd name="connsiteX2979" fmla="*/ 1550988 w 3413125"/>
              <a:gd name="connsiteY2979" fmla="*/ 6786562 h 6857998"/>
              <a:gd name="connsiteX2980" fmla="*/ 1547284 w 3413125"/>
              <a:gd name="connsiteY2980" fmla="*/ 6779683 h 6857998"/>
              <a:gd name="connsiteX2981" fmla="*/ 1543844 w 3413125"/>
              <a:gd name="connsiteY2981" fmla="*/ 6773068 h 6857998"/>
              <a:gd name="connsiteX2982" fmla="*/ 1541198 w 3413125"/>
              <a:gd name="connsiteY2982" fmla="*/ 6770687 h 6857998"/>
              <a:gd name="connsiteX2983" fmla="*/ 1539081 w 3413125"/>
              <a:gd name="connsiteY2983" fmla="*/ 6768305 h 6857998"/>
              <a:gd name="connsiteX2984" fmla="*/ 1537495 w 3413125"/>
              <a:gd name="connsiteY2984" fmla="*/ 6765660 h 6857998"/>
              <a:gd name="connsiteX2985" fmla="*/ 1536436 w 3413125"/>
              <a:gd name="connsiteY2985" fmla="*/ 6762749 h 6857998"/>
              <a:gd name="connsiteX2986" fmla="*/ 1535377 w 3413125"/>
              <a:gd name="connsiteY2986" fmla="*/ 6760103 h 6857998"/>
              <a:gd name="connsiteX2987" fmla="*/ 1534848 w 3413125"/>
              <a:gd name="connsiteY2987" fmla="*/ 6757193 h 6857998"/>
              <a:gd name="connsiteX2988" fmla="*/ 1534848 w 3413125"/>
              <a:gd name="connsiteY2988" fmla="*/ 6754547 h 6857998"/>
              <a:gd name="connsiteX2989" fmla="*/ 1534848 w 3413125"/>
              <a:gd name="connsiteY2989" fmla="*/ 6751637 h 6857998"/>
              <a:gd name="connsiteX2990" fmla="*/ 1534848 w 3413125"/>
              <a:gd name="connsiteY2990" fmla="*/ 6745551 h 6857998"/>
              <a:gd name="connsiteX2991" fmla="*/ 1535377 w 3413125"/>
              <a:gd name="connsiteY2991" fmla="*/ 6739730 h 6857998"/>
              <a:gd name="connsiteX2992" fmla="*/ 1535377 w 3413125"/>
              <a:gd name="connsiteY2992" fmla="*/ 6733645 h 6857998"/>
              <a:gd name="connsiteX2993" fmla="*/ 1534848 w 3413125"/>
              <a:gd name="connsiteY2993" fmla="*/ 6730999 h 6857998"/>
              <a:gd name="connsiteX2994" fmla="*/ 1534583 w 3413125"/>
              <a:gd name="connsiteY2994" fmla="*/ 6728089 h 6857998"/>
              <a:gd name="connsiteX2995" fmla="*/ 1531673 w 3413125"/>
              <a:gd name="connsiteY2995" fmla="*/ 6727560 h 6857998"/>
              <a:gd name="connsiteX2996" fmla="*/ 1528762 w 3413125"/>
              <a:gd name="connsiteY2996" fmla="*/ 6726501 h 6857998"/>
              <a:gd name="connsiteX2997" fmla="*/ 1522677 w 3413125"/>
              <a:gd name="connsiteY2997" fmla="*/ 6725443 h 6857998"/>
              <a:gd name="connsiteX2998" fmla="*/ 1517121 w 3413125"/>
              <a:gd name="connsiteY2998" fmla="*/ 6724120 h 6857998"/>
              <a:gd name="connsiteX2999" fmla="*/ 1514475 w 3413125"/>
              <a:gd name="connsiteY2999" fmla="*/ 6723326 h 6857998"/>
              <a:gd name="connsiteX3000" fmla="*/ 1512359 w 3413125"/>
              <a:gd name="connsiteY3000" fmla="*/ 6722003 h 6857998"/>
              <a:gd name="connsiteX3001" fmla="*/ 1510241 w 3413125"/>
              <a:gd name="connsiteY3001" fmla="*/ 6720680 h 6857998"/>
              <a:gd name="connsiteX3002" fmla="*/ 1508389 w 3413125"/>
              <a:gd name="connsiteY3002" fmla="*/ 6718564 h 6857998"/>
              <a:gd name="connsiteX3003" fmla="*/ 1507331 w 3413125"/>
              <a:gd name="connsiteY3003" fmla="*/ 6716447 h 6857998"/>
              <a:gd name="connsiteX3004" fmla="*/ 1506273 w 3413125"/>
              <a:gd name="connsiteY3004" fmla="*/ 6713537 h 6857998"/>
              <a:gd name="connsiteX3005" fmla="*/ 1506008 w 3413125"/>
              <a:gd name="connsiteY3005" fmla="*/ 6709833 h 6857998"/>
              <a:gd name="connsiteX3006" fmla="*/ 1506273 w 3413125"/>
              <a:gd name="connsiteY3006" fmla="*/ 6706128 h 6857998"/>
              <a:gd name="connsiteX3007" fmla="*/ 1507066 w 3413125"/>
              <a:gd name="connsiteY3007" fmla="*/ 6701101 h 6857998"/>
              <a:gd name="connsiteX3008" fmla="*/ 1508389 w 3413125"/>
              <a:gd name="connsiteY3008" fmla="*/ 6695280 h 6857998"/>
              <a:gd name="connsiteX3009" fmla="*/ 1509183 w 3413125"/>
              <a:gd name="connsiteY3009" fmla="*/ 6692105 h 6857998"/>
              <a:gd name="connsiteX3010" fmla="*/ 1509448 w 3413125"/>
              <a:gd name="connsiteY3010" fmla="*/ 6688666 h 6857998"/>
              <a:gd name="connsiteX3011" fmla="*/ 1509183 w 3413125"/>
              <a:gd name="connsiteY3011" fmla="*/ 6684962 h 6857998"/>
              <a:gd name="connsiteX3012" fmla="*/ 1508125 w 3413125"/>
              <a:gd name="connsiteY3012" fmla="*/ 6680993 h 6857998"/>
              <a:gd name="connsiteX3013" fmla="*/ 1507066 w 3413125"/>
              <a:gd name="connsiteY3013" fmla="*/ 6677289 h 6857998"/>
              <a:gd name="connsiteX3014" fmla="*/ 1505479 w 3413125"/>
              <a:gd name="connsiteY3014" fmla="*/ 6673055 h 6857998"/>
              <a:gd name="connsiteX3015" fmla="*/ 1503627 w 3413125"/>
              <a:gd name="connsiteY3015" fmla="*/ 6668822 h 6857998"/>
              <a:gd name="connsiteX3016" fmla="*/ 1502039 w 3413125"/>
              <a:gd name="connsiteY3016" fmla="*/ 6664853 h 6857998"/>
              <a:gd name="connsiteX3017" fmla="*/ 1497541 w 3413125"/>
              <a:gd name="connsiteY3017" fmla="*/ 6656387 h 6857998"/>
              <a:gd name="connsiteX3018" fmla="*/ 1493044 w 3413125"/>
              <a:gd name="connsiteY3018" fmla="*/ 6647920 h 6857998"/>
              <a:gd name="connsiteX3019" fmla="*/ 1488546 w 3413125"/>
              <a:gd name="connsiteY3019" fmla="*/ 6639453 h 6857998"/>
              <a:gd name="connsiteX3020" fmla="*/ 1486694 w 3413125"/>
              <a:gd name="connsiteY3020" fmla="*/ 6635220 h 6857998"/>
              <a:gd name="connsiteX3021" fmla="*/ 1485106 w 3413125"/>
              <a:gd name="connsiteY3021" fmla="*/ 6631251 h 6857998"/>
              <a:gd name="connsiteX3022" fmla="*/ 1483254 w 3413125"/>
              <a:gd name="connsiteY3022" fmla="*/ 6629135 h 6857998"/>
              <a:gd name="connsiteX3023" fmla="*/ 1481931 w 3413125"/>
              <a:gd name="connsiteY3023" fmla="*/ 6627018 h 6857998"/>
              <a:gd name="connsiteX3024" fmla="*/ 1481402 w 3413125"/>
              <a:gd name="connsiteY3024" fmla="*/ 6624637 h 6857998"/>
              <a:gd name="connsiteX3025" fmla="*/ 1481137 w 3413125"/>
              <a:gd name="connsiteY3025" fmla="*/ 6622255 h 6857998"/>
              <a:gd name="connsiteX3026" fmla="*/ 1474787 w 3413125"/>
              <a:gd name="connsiteY3026" fmla="*/ 6608497 h 6857998"/>
              <a:gd name="connsiteX3027" fmla="*/ 1469496 w 3413125"/>
              <a:gd name="connsiteY3027" fmla="*/ 6594474 h 6857998"/>
              <a:gd name="connsiteX3028" fmla="*/ 1464734 w 3413125"/>
              <a:gd name="connsiteY3028" fmla="*/ 6580451 h 6857998"/>
              <a:gd name="connsiteX3029" fmla="*/ 1462616 w 3413125"/>
              <a:gd name="connsiteY3029" fmla="*/ 6573308 h 6857998"/>
              <a:gd name="connsiteX3030" fmla="*/ 1461030 w 3413125"/>
              <a:gd name="connsiteY3030" fmla="*/ 6566164 h 6857998"/>
              <a:gd name="connsiteX3031" fmla="*/ 1459177 w 3413125"/>
              <a:gd name="connsiteY3031" fmla="*/ 6559020 h 6857998"/>
              <a:gd name="connsiteX3032" fmla="*/ 1457590 w 3413125"/>
              <a:gd name="connsiteY3032" fmla="*/ 6551612 h 6857998"/>
              <a:gd name="connsiteX3033" fmla="*/ 1456266 w 3413125"/>
              <a:gd name="connsiteY3033" fmla="*/ 6543939 h 6857998"/>
              <a:gd name="connsiteX3034" fmla="*/ 1454944 w 3413125"/>
              <a:gd name="connsiteY3034" fmla="*/ 6536530 h 6857998"/>
              <a:gd name="connsiteX3035" fmla="*/ 1454150 w 3413125"/>
              <a:gd name="connsiteY3035" fmla="*/ 6529122 h 6857998"/>
              <a:gd name="connsiteX3036" fmla="*/ 1453356 w 3413125"/>
              <a:gd name="connsiteY3036" fmla="*/ 6521714 h 6857998"/>
              <a:gd name="connsiteX3037" fmla="*/ 1452827 w 3413125"/>
              <a:gd name="connsiteY3037" fmla="*/ 6514305 h 6857998"/>
              <a:gd name="connsiteX3038" fmla="*/ 1452562 w 3413125"/>
              <a:gd name="connsiteY3038" fmla="*/ 6506633 h 6857998"/>
              <a:gd name="connsiteX3039" fmla="*/ 1450181 w 3413125"/>
              <a:gd name="connsiteY3039" fmla="*/ 6507426 h 6857998"/>
              <a:gd name="connsiteX3040" fmla="*/ 1447535 w 3413125"/>
              <a:gd name="connsiteY3040" fmla="*/ 6508485 h 6857998"/>
              <a:gd name="connsiteX3041" fmla="*/ 1445154 w 3413125"/>
              <a:gd name="connsiteY3041" fmla="*/ 6509278 h 6857998"/>
              <a:gd name="connsiteX3042" fmla="*/ 1442773 w 3413125"/>
              <a:gd name="connsiteY3042" fmla="*/ 6509808 h 6857998"/>
              <a:gd name="connsiteX3043" fmla="*/ 1441450 w 3413125"/>
              <a:gd name="connsiteY3043" fmla="*/ 6509808 h 6857998"/>
              <a:gd name="connsiteX3044" fmla="*/ 1440391 w 3413125"/>
              <a:gd name="connsiteY3044" fmla="*/ 6509808 h 6857998"/>
              <a:gd name="connsiteX3045" fmla="*/ 1439598 w 3413125"/>
              <a:gd name="connsiteY3045" fmla="*/ 6509278 h 6857998"/>
              <a:gd name="connsiteX3046" fmla="*/ 1438275 w 3413125"/>
              <a:gd name="connsiteY3046" fmla="*/ 6508749 h 6857998"/>
              <a:gd name="connsiteX3047" fmla="*/ 1437481 w 3413125"/>
              <a:gd name="connsiteY3047" fmla="*/ 6507691 h 6857998"/>
              <a:gd name="connsiteX3048" fmla="*/ 1436423 w 3413125"/>
              <a:gd name="connsiteY3048" fmla="*/ 6506633 h 6857998"/>
              <a:gd name="connsiteX3049" fmla="*/ 1435629 w 3413125"/>
              <a:gd name="connsiteY3049" fmla="*/ 6505045 h 6857998"/>
              <a:gd name="connsiteX3050" fmla="*/ 1435101 w 3413125"/>
              <a:gd name="connsiteY3050" fmla="*/ 6503458 h 6857998"/>
              <a:gd name="connsiteX3051" fmla="*/ 1432454 w 3413125"/>
              <a:gd name="connsiteY3051" fmla="*/ 6495520 h 6857998"/>
              <a:gd name="connsiteX3052" fmla="*/ 1429808 w 3413125"/>
              <a:gd name="connsiteY3052" fmla="*/ 6487847 h 6857998"/>
              <a:gd name="connsiteX3053" fmla="*/ 1423723 w 3413125"/>
              <a:gd name="connsiteY3053" fmla="*/ 6473030 h 6857998"/>
              <a:gd name="connsiteX3054" fmla="*/ 1411817 w 3413125"/>
              <a:gd name="connsiteY3054" fmla="*/ 6442868 h 6857998"/>
              <a:gd name="connsiteX3055" fmla="*/ 1406261 w 3413125"/>
              <a:gd name="connsiteY3055" fmla="*/ 6428051 h 6857998"/>
              <a:gd name="connsiteX3056" fmla="*/ 1403614 w 3413125"/>
              <a:gd name="connsiteY3056" fmla="*/ 6420378 h 6857998"/>
              <a:gd name="connsiteX3057" fmla="*/ 1401233 w 3413125"/>
              <a:gd name="connsiteY3057" fmla="*/ 6412705 h 6857998"/>
              <a:gd name="connsiteX3058" fmla="*/ 1399117 w 3413125"/>
              <a:gd name="connsiteY3058" fmla="*/ 6405033 h 6857998"/>
              <a:gd name="connsiteX3059" fmla="*/ 1397000 w 3413125"/>
              <a:gd name="connsiteY3059" fmla="*/ 6397095 h 6857998"/>
              <a:gd name="connsiteX3060" fmla="*/ 1395412 w 3413125"/>
              <a:gd name="connsiteY3060" fmla="*/ 6389158 h 6857998"/>
              <a:gd name="connsiteX3061" fmla="*/ 1394089 w 3413125"/>
              <a:gd name="connsiteY3061" fmla="*/ 6381220 h 6857998"/>
              <a:gd name="connsiteX3062" fmla="*/ 1392766 w 3413125"/>
              <a:gd name="connsiteY3062" fmla="*/ 6364551 h 6857998"/>
              <a:gd name="connsiteX3063" fmla="*/ 1385887 w 3413125"/>
              <a:gd name="connsiteY3063" fmla="*/ 6356878 h 6857998"/>
              <a:gd name="connsiteX3064" fmla="*/ 1382712 w 3413125"/>
              <a:gd name="connsiteY3064" fmla="*/ 6352910 h 6857998"/>
              <a:gd name="connsiteX3065" fmla="*/ 1379802 w 3413125"/>
              <a:gd name="connsiteY3065" fmla="*/ 6348676 h 6857998"/>
              <a:gd name="connsiteX3066" fmla="*/ 1377156 w 3413125"/>
              <a:gd name="connsiteY3066" fmla="*/ 6344443 h 6857998"/>
              <a:gd name="connsiteX3067" fmla="*/ 1376098 w 3413125"/>
              <a:gd name="connsiteY3067" fmla="*/ 6342062 h 6857998"/>
              <a:gd name="connsiteX3068" fmla="*/ 1375039 w 3413125"/>
              <a:gd name="connsiteY3068" fmla="*/ 6339945 h 6857998"/>
              <a:gd name="connsiteX3069" fmla="*/ 1374510 w 3413125"/>
              <a:gd name="connsiteY3069" fmla="*/ 6337564 h 6857998"/>
              <a:gd name="connsiteX3070" fmla="*/ 1373716 w 3413125"/>
              <a:gd name="connsiteY3070" fmla="*/ 6335183 h 6857998"/>
              <a:gd name="connsiteX3071" fmla="*/ 1373188 w 3413125"/>
              <a:gd name="connsiteY3071" fmla="*/ 6332272 h 6857998"/>
              <a:gd name="connsiteX3072" fmla="*/ 1373188 w 3413125"/>
              <a:gd name="connsiteY3072" fmla="*/ 6329362 h 6857998"/>
              <a:gd name="connsiteX3073" fmla="*/ 1371071 w 3413125"/>
              <a:gd name="connsiteY3073" fmla="*/ 6330420 h 6857998"/>
              <a:gd name="connsiteX3074" fmla="*/ 1368954 w 3413125"/>
              <a:gd name="connsiteY3074" fmla="*/ 6330685 h 6857998"/>
              <a:gd name="connsiteX3075" fmla="*/ 1367366 w 3413125"/>
              <a:gd name="connsiteY3075" fmla="*/ 6329891 h 6857998"/>
              <a:gd name="connsiteX3076" fmla="*/ 1365250 w 3413125"/>
              <a:gd name="connsiteY3076" fmla="*/ 6329097 h 6857998"/>
              <a:gd name="connsiteX3077" fmla="*/ 1362340 w 3413125"/>
              <a:gd name="connsiteY3077" fmla="*/ 6328039 h 6857998"/>
              <a:gd name="connsiteX3078" fmla="*/ 1359429 w 3413125"/>
              <a:gd name="connsiteY3078" fmla="*/ 6326716 h 6857998"/>
              <a:gd name="connsiteX3079" fmla="*/ 1356783 w 3413125"/>
              <a:gd name="connsiteY3079" fmla="*/ 6325128 h 6857998"/>
              <a:gd name="connsiteX3080" fmla="*/ 1354402 w 3413125"/>
              <a:gd name="connsiteY3080" fmla="*/ 6323805 h 6857998"/>
              <a:gd name="connsiteX3081" fmla="*/ 1352285 w 3413125"/>
              <a:gd name="connsiteY3081" fmla="*/ 6321953 h 6857998"/>
              <a:gd name="connsiteX3082" fmla="*/ 1350433 w 3413125"/>
              <a:gd name="connsiteY3082" fmla="*/ 6320101 h 6857998"/>
              <a:gd name="connsiteX3083" fmla="*/ 1348581 w 3413125"/>
              <a:gd name="connsiteY3083" fmla="*/ 6318514 h 6857998"/>
              <a:gd name="connsiteX3084" fmla="*/ 1346995 w 3413125"/>
              <a:gd name="connsiteY3084" fmla="*/ 6316397 h 6857998"/>
              <a:gd name="connsiteX3085" fmla="*/ 1344083 w 3413125"/>
              <a:gd name="connsiteY3085" fmla="*/ 6312164 h 6857998"/>
              <a:gd name="connsiteX3086" fmla="*/ 1341703 w 3413125"/>
              <a:gd name="connsiteY3086" fmla="*/ 6307666 h 6857998"/>
              <a:gd name="connsiteX3087" fmla="*/ 1339851 w 3413125"/>
              <a:gd name="connsiteY3087" fmla="*/ 6303168 h 6857998"/>
              <a:gd name="connsiteX3088" fmla="*/ 1338262 w 3413125"/>
              <a:gd name="connsiteY3088" fmla="*/ 6298141 h 6857998"/>
              <a:gd name="connsiteX3089" fmla="*/ 1335352 w 3413125"/>
              <a:gd name="connsiteY3089" fmla="*/ 6288351 h 6857998"/>
              <a:gd name="connsiteX3090" fmla="*/ 1332707 w 3413125"/>
              <a:gd name="connsiteY3090" fmla="*/ 6278297 h 6857998"/>
              <a:gd name="connsiteX3091" fmla="*/ 1331383 w 3413125"/>
              <a:gd name="connsiteY3091" fmla="*/ 6273270 h 6857998"/>
              <a:gd name="connsiteX3092" fmla="*/ 1329531 w 3413125"/>
              <a:gd name="connsiteY3092" fmla="*/ 6268508 h 6857998"/>
              <a:gd name="connsiteX3093" fmla="*/ 1327415 w 3413125"/>
              <a:gd name="connsiteY3093" fmla="*/ 6264010 h 6857998"/>
              <a:gd name="connsiteX3094" fmla="*/ 1324769 w 3413125"/>
              <a:gd name="connsiteY3094" fmla="*/ 6259512 h 6857998"/>
              <a:gd name="connsiteX3095" fmla="*/ 1322123 w 3413125"/>
              <a:gd name="connsiteY3095" fmla="*/ 6257395 h 6857998"/>
              <a:gd name="connsiteX3096" fmla="*/ 1319212 w 3413125"/>
              <a:gd name="connsiteY3096" fmla="*/ 6255278 h 6857998"/>
              <a:gd name="connsiteX3097" fmla="*/ 1312863 w 3413125"/>
              <a:gd name="connsiteY3097" fmla="*/ 6251574 h 6857998"/>
              <a:gd name="connsiteX3098" fmla="*/ 1300162 w 3413125"/>
              <a:gd name="connsiteY3098" fmla="*/ 6244695 h 6857998"/>
              <a:gd name="connsiteX3099" fmla="*/ 1293812 w 3413125"/>
              <a:gd name="connsiteY3099" fmla="*/ 6240726 h 6857998"/>
              <a:gd name="connsiteX3100" fmla="*/ 1290902 w 3413125"/>
              <a:gd name="connsiteY3100" fmla="*/ 6238610 h 6857998"/>
              <a:gd name="connsiteX3101" fmla="*/ 1287991 w 3413125"/>
              <a:gd name="connsiteY3101" fmla="*/ 6236758 h 6857998"/>
              <a:gd name="connsiteX3102" fmla="*/ 1285346 w 3413125"/>
              <a:gd name="connsiteY3102" fmla="*/ 6234376 h 6857998"/>
              <a:gd name="connsiteX3103" fmla="*/ 1282964 w 3413125"/>
              <a:gd name="connsiteY3103" fmla="*/ 6231730 h 6857998"/>
              <a:gd name="connsiteX3104" fmla="*/ 1280848 w 3413125"/>
              <a:gd name="connsiteY3104" fmla="*/ 6228555 h 6857998"/>
              <a:gd name="connsiteX3105" fmla="*/ 1278731 w 3413125"/>
              <a:gd name="connsiteY3105" fmla="*/ 6225380 h 6857998"/>
              <a:gd name="connsiteX3106" fmla="*/ 1278996 w 3413125"/>
              <a:gd name="connsiteY3106" fmla="*/ 6220883 h 6857998"/>
              <a:gd name="connsiteX3107" fmla="*/ 1278731 w 3413125"/>
              <a:gd name="connsiteY3107" fmla="*/ 6216385 h 6857998"/>
              <a:gd name="connsiteX3108" fmla="*/ 1278466 w 3413125"/>
              <a:gd name="connsiteY3108" fmla="*/ 6212151 h 6857998"/>
              <a:gd name="connsiteX3109" fmla="*/ 1277673 w 3413125"/>
              <a:gd name="connsiteY3109" fmla="*/ 6208183 h 6857998"/>
              <a:gd name="connsiteX3110" fmla="*/ 1276614 w 3413125"/>
              <a:gd name="connsiteY3110" fmla="*/ 6203949 h 6857998"/>
              <a:gd name="connsiteX3111" fmla="*/ 1275556 w 3413125"/>
              <a:gd name="connsiteY3111" fmla="*/ 6199980 h 6857998"/>
              <a:gd name="connsiteX3112" fmla="*/ 1272646 w 3413125"/>
              <a:gd name="connsiteY3112" fmla="*/ 6192308 h 6857998"/>
              <a:gd name="connsiteX3113" fmla="*/ 1269471 w 3413125"/>
              <a:gd name="connsiteY3113" fmla="*/ 6184635 h 6857998"/>
              <a:gd name="connsiteX3114" fmla="*/ 1266031 w 3413125"/>
              <a:gd name="connsiteY3114" fmla="*/ 6176962 h 6857998"/>
              <a:gd name="connsiteX3115" fmla="*/ 1262327 w 3413125"/>
              <a:gd name="connsiteY3115" fmla="*/ 6169553 h 6857998"/>
              <a:gd name="connsiteX3116" fmla="*/ 1259153 w 3413125"/>
              <a:gd name="connsiteY3116" fmla="*/ 6161616 h 6857998"/>
              <a:gd name="connsiteX3117" fmla="*/ 1257301 w 3413125"/>
              <a:gd name="connsiteY3117" fmla="*/ 6126426 h 6857998"/>
              <a:gd name="connsiteX3118" fmla="*/ 1266031 w 3413125"/>
              <a:gd name="connsiteY3118" fmla="*/ 6099968 h 6857998"/>
              <a:gd name="connsiteX3119" fmla="*/ 1264973 w 3413125"/>
              <a:gd name="connsiteY3119" fmla="*/ 6097851 h 6857998"/>
              <a:gd name="connsiteX3120" fmla="*/ 1264708 w 3413125"/>
              <a:gd name="connsiteY3120" fmla="*/ 6095735 h 6857998"/>
              <a:gd name="connsiteX3121" fmla="*/ 1264708 w 3413125"/>
              <a:gd name="connsiteY3121" fmla="*/ 6093618 h 6857998"/>
              <a:gd name="connsiteX3122" fmla="*/ 1265502 w 3413125"/>
              <a:gd name="connsiteY3122" fmla="*/ 6091237 h 6857998"/>
              <a:gd name="connsiteX3123" fmla="*/ 1264708 w 3413125"/>
              <a:gd name="connsiteY3123" fmla="*/ 6085680 h 6857998"/>
              <a:gd name="connsiteX3124" fmla="*/ 1263650 w 3413125"/>
              <a:gd name="connsiteY3124" fmla="*/ 6079860 h 6857998"/>
              <a:gd name="connsiteX3125" fmla="*/ 1262062 w 3413125"/>
              <a:gd name="connsiteY3125" fmla="*/ 6074303 h 6857998"/>
              <a:gd name="connsiteX3126" fmla="*/ 1260210 w 3413125"/>
              <a:gd name="connsiteY3126" fmla="*/ 6068747 h 6857998"/>
              <a:gd name="connsiteX3127" fmla="*/ 1256771 w 3413125"/>
              <a:gd name="connsiteY3127" fmla="*/ 6057635 h 6857998"/>
              <a:gd name="connsiteX3128" fmla="*/ 1252802 w 3413125"/>
              <a:gd name="connsiteY3128" fmla="*/ 6046787 h 6857998"/>
              <a:gd name="connsiteX3129" fmla="*/ 1251479 w 3413125"/>
              <a:gd name="connsiteY3129" fmla="*/ 6040966 h 6857998"/>
              <a:gd name="connsiteX3130" fmla="*/ 1249891 w 3413125"/>
              <a:gd name="connsiteY3130" fmla="*/ 6035674 h 6857998"/>
              <a:gd name="connsiteX3131" fmla="*/ 1248569 w 3413125"/>
              <a:gd name="connsiteY3131" fmla="*/ 6030118 h 6857998"/>
              <a:gd name="connsiteX3132" fmla="*/ 1247775 w 3413125"/>
              <a:gd name="connsiteY3132" fmla="*/ 6024033 h 6857998"/>
              <a:gd name="connsiteX3133" fmla="*/ 1247510 w 3413125"/>
              <a:gd name="connsiteY3133" fmla="*/ 6018476 h 6857998"/>
              <a:gd name="connsiteX3134" fmla="*/ 1247775 w 3413125"/>
              <a:gd name="connsiteY3134" fmla="*/ 6012391 h 6857998"/>
              <a:gd name="connsiteX3135" fmla="*/ 1248569 w 3413125"/>
              <a:gd name="connsiteY3135" fmla="*/ 6006570 h 6857998"/>
              <a:gd name="connsiteX3136" fmla="*/ 1250157 w 3413125"/>
              <a:gd name="connsiteY3136" fmla="*/ 6000485 h 6857998"/>
              <a:gd name="connsiteX3137" fmla="*/ 1248569 w 3413125"/>
              <a:gd name="connsiteY3137" fmla="*/ 5996251 h 6857998"/>
              <a:gd name="connsiteX3138" fmla="*/ 1246981 w 3413125"/>
              <a:gd name="connsiteY3138" fmla="*/ 5991753 h 6857998"/>
              <a:gd name="connsiteX3139" fmla="*/ 1243013 w 3413125"/>
              <a:gd name="connsiteY3139" fmla="*/ 5983287 h 6857998"/>
              <a:gd name="connsiteX3140" fmla="*/ 1238779 w 3413125"/>
              <a:gd name="connsiteY3140" fmla="*/ 5975085 h 6857998"/>
              <a:gd name="connsiteX3141" fmla="*/ 1235075 w 3413125"/>
              <a:gd name="connsiteY3141" fmla="*/ 5966353 h 6857998"/>
              <a:gd name="connsiteX3142" fmla="*/ 1233223 w 3413125"/>
              <a:gd name="connsiteY3142" fmla="*/ 5962120 h 6857998"/>
              <a:gd name="connsiteX3143" fmla="*/ 1231635 w 3413125"/>
              <a:gd name="connsiteY3143" fmla="*/ 5957887 h 6857998"/>
              <a:gd name="connsiteX3144" fmla="*/ 1230313 w 3413125"/>
              <a:gd name="connsiteY3144" fmla="*/ 5953389 h 6857998"/>
              <a:gd name="connsiteX3145" fmla="*/ 1229254 w 3413125"/>
              <a:gd name="connsiteY3145" fmla="*/ 5948891 h 6857998"/>
              <a:gd name="connsiteX3146" fmla="*/ 1228725 w 3413125"/>
              <a:gd name="connsiteY3146" fmla="*/ 5944128 h 6857998"/>
              <a:gd name="connsiteX3147" fmla="*/ 1228461 w 3413125"/>
              <a:gd name="connsiteY3147" fmla="*/ 5939366 h 6857998"/>
              <a:gd name="connsiteX3148" fmla="*/ 1228725 w 3413125"/>
              <a:gd name="connsiteY3148" fmla="*/ 5934603 h 6857998"/>
              <a:gd name="connsiteX3149" fmla="*/ 1229254 w 3413125"/>
              <a:gd name="connsiteY3149" fmla="*/ 5929576 h 6857998"/>
              <a:gd name="connsiteX3150" fmla="*/ 1221317 w 3413125"/>
              <a:gd name="connsiteY3150" fmla="*/ 5911585 h 6857998"/>
              <a:gd name="connsiteX3151" fmla="*/ 1216289 w 3413125"/>
              <a:gd name="connsiteY3151" fmla="*/ 5904176 h 6857998"/>
              <a:gd name="connsiteX3152" fmla="*/ 1211528 w 3413125"/>
              <a:gd name="connsiteY3152" fmla="*/ 5896768 h 6857998"/>
              <a:gd name="connsiteX3153" fmla="*/ 1207029 w 3413125"/>
              <a:gd name="connsiteY3153" fmla="*/ 5889360 h 6857998"/>
              <a:gd name="connsiteX3154" fmla="*/ 1202532 w 3413125"/>
              <a:gd name="connsiteY3154" fmla="*/ 5881687 h 6857998"/>
              <a:gd name="connsiteX3155" fmla="*/ 1198562 w 3413125"/>
              <a:gd name="connsiteY3155" fmla="*/ 5874014 h 6857998"/>
              <a:gd name="connsiteX3156" fmla="*/ 1194594 w 3413125"/>
              <a:gd name="connsiteY3156" fmla="*/ 5866341 h 6857998"/>
              <a:gd name="connsiteX3157" fmla="*/ 1190889 w 3413125"/>
              <a:gd name="connsiteY3157" fmla="*/ 5858139 h 6857998"/>
              <a:gd name="connsiteX3158" fmla="*/ 1187450 w 3413125"/>
              <a:gd name="connsiteY3158" fmla="*/ 5850466 h 6857998"/>
              <a:gd name="connsiteX3159" fmla="*/ 1184275 w 3413125"/>
              <a:gd name="connsiteY3159" fmla="*/ 5842528 h 6857998"/>
              <a:gd name="connsiteX3160" fmla="*/ 1181100 w 3413125"/>
              <a:gd name="connsiteY3160" fmla="*/ 5834326 h 6857998"/>
              <a:gd name="connsiteX3161" fmla="*/ 1175279 w 3413125"/>
              <a:gd name="connsiteY3161" fmla="*/ 5818451 h 6857998"/>
              <a:gd name="connsiteX3162" fmla="*/ 1170252 w 3413125"/>
              <a:gd name="connsiteY3162" fmla="*/ 5802047 h 6857998"/>
              <a:gd name="connsiteX3163" fmla="*/ 1165489 w 3413125"/>
              <a:gd name="connsiteY3163" fmla="*/ 5785378 h 6857998"/>
              <a:gd name="connsiteX3164" fmla="*/ 1161256 w 3413125"/>
              <a:gd name="connsiteY3164" fmla="*/ 5768710 h 6857998"/>
              <a:gd name="connsiteX3165" fmla="*/ 1157552 w 3413125"/>
              <a:gd name="connsiteY3165" fmla="*/ 5752041 h 6857998"/>
              <a:gd name="connsiteX3166" fmla="*/ 1154112 w 3413125"/>
              <a:gd name="connsiteY3166" fmla="*/ 5735108 h 6857998"/>
              <a:gd name="connsiteX3167" fmla="*/ 1150937 w 3413125"/>
              <a:gd name="connsiteY3167" fmla="*/ 5718174 h 6857998"/>
              <a:gd name="connsiteX3168" fmla="*/ 1144587 w 3413125"/>
              <a:gd name="connsiteY3168" fmla="*/ 5684308 h 6857998"/>
              <a:gd name="connsiteX3169" fmla="*/ 1138502 w 3413125"/>
              <a:gd name="connsiteY3169" fmla="*/ 5650176 h 6857998"/>
              <a:gd name="connsiteX3170" fmla="*/ 1138502 w 3413125"/>
              <a:gd name="connsiteY3170" fmla="*/ 5649118 h 6857998"/>
              <a:gd name="connsiteX3171" fmla="*/ 1138767 w 3413125"/>
              <a:gd name="connsiteY3171" fmla="*/ 5648060 h 6857998"/>
              <a:gd name="connsiteX3172" fmla="*/ 1139560 w 3413125"/>
              <a:gd name="connsiteY3172" fmla="*/ 5645943 h 6857998"/>
              <a:gd name="connsiteX3173" fmla="*/ 1141148 w 3413125"/>
              <a:gd name="connsiteY3173" fmla="*/ 5643562 h 6857998"/>
              <a:gd name="connsiteX3174" fmla="*/ 1142735 w 3413125"/>
              <a:gd name="connsiteY3174" fmla="*/ 5640916 h 6857998"/>
              <a:gd name="connsiteX3175" fmla="*/ 1144323 w 3413125"/>
              <a:gd name="connsiteY3175" fmla="*/ 5638535 h 6857998"/>
              <a:gd name="connsiteX3176" fmla="*/ 1146439 w 3413125"/>
              <a:gd name="connsiteY3176" fmla="*/ 5635889 h 6857998"/>
              <a:gd name="connsiteX3177" fmla="*/ 1146969 w 3413125"/>
              <a:gd name="connsiteY3177" fmla="*/ 5617103 h 6857998"/>
              <a:gd name="connsiteX3178" fmla="*/ 1146969 w 3413125"/>
              <a:gd name="connsiteY3178" fmla="*/ 5607843 h 6857998"/>
              <a:gd name="connsiteX3179" fmla="*/ 1146439 w 3413125"/>
              <a:gd name="connsiteY3179" fmla="*/ 5598583 h 6857998"/>
              <a:gd name="connsiteX3180" fmla="*/ 1146175 w 3413125"/>
              <a:gd name="connsiteY3180" fmla="*/ 5594085 h 6857998"/>
              <a:gd name="connsiteX3181" fmla="*/ 1145116 w 3413125"/>
              <a:gd name="connsiteY3181" fmla="*/ 5589851 h 6857998"/>
              <a:gd name="connsiteX3182" fmla="*/ 1144323 w 3413125"/>
              <a:gd name="connsiteY3182" fmla="*/ 5585353 h 6857998"/>
              <a:gd name="connsiteX3183" fmla="*/ 1143264 w 3413125"/>
              <a:gd name="connsiteY3183" fmla="*/ 5580855 h 6857998"/>
              <a:gd name="connsiteX3184" fmla="*/ 1141677 w 3413125"/>
              <a:gd name="connsiteY3184" fmla="*/ 5576358 h 6857998"/>
              <a:gd name="connsiteX3185" fmla="*/ 1139825 w 3413125"/>
              <a:gd name="connsiteY3185" fmla="*/ 5571860 h 6857998"/>
              <a:gd name="connsiteX3186" fmla="*/ 1137708 w 3413125"/>
              <a:gd name="connsiteY3186" fmla="*/ 5567626 h 6857998"/>
              <a:gd name="connsiteX3187" fmla="*/ 1135062 w 3413125"/>
              <a:gd name="connsiteY3187" fmla="*/ 5563658 h 6857998"/>
              <a:gd name="connsiteX3188" fmla="*/ 1132152 w 3413125"/>
              <a:gd name="connsiteY3188" fmla="*/ 5561805 h 6857998"/>
              <a:gd name="connsiteX3189" fmla="*/ 1129506 w 3413125"/>
              <a:gd name="connsiteY3189" fmla="*/ 5559953 h 6857998"/>
              <a:gd name="connsiteX3190" fmla="*/ 1127126 w 3413125"/>
              <a:gd name="connsiteY3190" fmla="*/ 5557837 h 6857998"/>
              <a:gd name="connsiteX3191" fmla="*/ 1125008 w 3413125"/>
              <a:gd name="connsiteY3191" fmla="*/ 5555455 h 6857998"/>
              <a:gd name="connsiteX3192" fmla="*/ 1123422 w 3413125"/>
              <a:gd name="connsiteY3192" fmla="*/ 5553074 h 6857998"/>
              <a:gd name="connsiteX3193" fmla="*/ 1122098 w 3413125"/>
              <a:gd name="connsiteY3193" fmla="*/ 5550693 h 6857998"/>
              <a:gd name="connsiteX3194" fmla="*/ 1121039 w 3413125"/>
              <a:gd name="connsiteY3194" fmla="*/ 5548047 h 6857998"/>
              <a:gd name="connsiteX3195" fmla="*/ 1120246 w 3413125"/>
              <a:gd name="connsiteY3195" fmla="*/ 5545401 h 6857998"/>
              <a:gd name="connsiteX3196" fmla="*/ 1119716 w 3413125"/>
              <a:gd name="connsiteY3196" fmla="*/ 5542491 h 6857998"/>
              <a:gd name="connsiteX3197" fmla="*/ 1119452 w 3413125"/>
              <a:gd name="connsiteY3197" fmla="*/ 5539845 h 6857998"/>
              <a:gd name="connsiteX3198" fmla="*/ 1119187 w 3413125"/>
              <a:gd name="connsiteY3198" fmla="*/ 5537199 h 6857998"/>
              <a:gd name="connsiteX3199" fmla="*/ 1119187 w 3413125"/>
              <a:gd name="connsiteY3199" fmla="*/ 5534553 h 6857998"/>
              <a:gd name="connsiteX3200" fmla="*/ 1119716 w 3413125"/>
              <a:gd name="connsiteY3200" fmla="*/ 5529791 h 6857998"/>
              <a:gd name="connsiteX3201" fmla="*/ 1120775 w 3413125"/>
              <a:gd name="connsiteY3201" fmla="*/ 5525293 h 6857998"/>
              <a:gd name="connsiteX3202" fmla="*/ 1122362 w 3413125"/>
              <a:gd name="connsiteY3202" fmla="*/ 5519208 h 6857998"/>
              <a:gd name="connsiteX3203" fmla="*/ 1123422 w 3413125"/>
              <a:gd name="connsiteY3203" fmla="*/ 5513387 h 6857998"/>
              <a:gd name="connsiteX3204" fmla="*/ 1124214 w 3413125"/>
              <a:gd name="connsiteY3204" fmla="*/ 5507566 h 6857998"/>
              <a:gd name="connsiteX3205" fmla="*/ 1124479 w 3413125"/>
              <a:gd name="connsiteY3205" fmla="*/ 5502010 h 6857998"/>
              <a:gd name="connsiteX3206" fmla="*/ 1124214 w 3413125"/>
              <a:gd name="connsiteY3206" fmla="*/ 5496189 h 6857998"/>
              <a:gd name="connsiteX3207" fmla="*/ 1123422 w 3413125"/>
              <a:gd name="connsiteY3207" fmla="*/ 5490368 h 6857998"/>
              <a:gd name="connsiteX3208" fmla="*/ 1122627 w 3413125"/>
              <a:gd name="connsiteY3208" fmla="*/ 5485076 h 6857998"/>
              <a:gd name="connsiteX3209" fmla="*/ 1121569 w 3413125"/>
              <a:gd name="connsiteY3209" fmla="*/ 5479520 h 6857998"/>
              <a:gd name="connsiteX3210" fmla="*/ 1119187 w 3413125"/>
              <a:gd name="connsiteY3210" fmla="*/ 5468408 h 6857998"/>
              <a:gd name="connsiteX3211" fmla="*/ 1116012 w 3413125"/>
              <a:gd name="connsiteY3211" fmla="*/ 5457560 h 6857998"/>
              <a:gd name="connsiteX3212" fmla="*/ 1113366 w 3413125"/>
              <a:gd name="connsiteY3212" fmla="*/ 5446712 h 6857998"/>
              <a:gd name="connsiteX3213" fmla="*/ 1112308 w 3413125"/>
              <a:gd name="connsiteY3213" fmla="*/ 5441155 h 6857998"/>
              <a:gd name="connsiteX3214" fmla="*/ 1111250 w 3413125"/>
              <a:gd name="connsiteY3214" fmla="*/ 5435864 h 6857998"/>
              <a:gd name="connsiteX3215" fmla="*/ 1111250 w 3413125"/>
              <a:gd name="connsiteY3215" fmla="*/ 5434012 h 6857998"/>
              <a:gd name="connsiteX3216" fmla="*/ 1111779 w 3413125"/>
              <a:gd name="connsiteY3216" fmla="*/ 5431630 h 6857998"/>
              <a:gd name="connsiteX3217" fmla="*/ 1112573 w 3413125"/>
              <a:gd name="connsiteY3217" fmla="*/ 5424751 h 6857998"/>
              <a:gd name="connsiteX3218" fmla="*/ 1113366 w 3413125"/>
              <a:gd name="connsiteY3218" fmla="*/ 5417343 h 6857998"/>
              <a:gd name="connsiteX3219" fmla="*/ 1113631 w 3413125"/>
              <a:gd name="connsiteY3219" fmla="*/ 5413639 h 6857998"/>
              <a:gd name="connsiteX3220" fmla="*/ 1113366 w 3413125"/>
              <a:gd name="connsiteY3220" fmla="*/ 5410199 h 6857998"/>
              <a:gd name="connsiteX3221" fmla="*/ 1112838 w 3413125"/>
              <a:gd name="connsiteY3221" fmla="*/ 5407553 h 6857998"/>
              <a:gd name="connsiteX3222" fmla="*/ 1112308 w 3413125"/>
              <a:gd name="connsiteY3222" fmla="*/ 5406230 h 6857998"/>
              <a:gd name="connsiteX3223" fmla="*/ 1111779 w 3413125"/>
              <a:gd name="connsiteY3223" fmla="*/ 5405172 h 6857998"/>
              <a:gd name="connsiteX3224" fmla="*/ 1110721 w 3413125"/>
              <a:gd name="connsiteY3224" fmla="*/ 5404114 h 6857998"/>
              <a:gd name="connsiteX3225" fmla="*/ 1109662 w 3413125"/>
              <a:gd name="connsiteY3225" fmla="*/ 5403585 h 6857998"/>
              <a:gd name="connsiteX3226" fmla="*/ 1108339 w 3413125"/>
              <a:gd name="connsiteY3226" fmla="*/ 5403320 h 6857998"/>
              <a:gd name="connsiteX3227" fmla="*/ 1107016 w 3413125"/>
              <a:gd name="connsiteY3227" fmla="*/ 5403320 h 6857998"/>
              <a:gd name="connsiteX3228" fmla="*/ 1105164 w 3413125"/>
              <a:gd name="connsiteY3228" fmla="*/ 5403320 h 6857998"/>
              <a:gd name="connsiteX3229" fmla="*/ 1103312 w 3413125"/>
              <a:gd name="connsiteY3229" fmla="*/ 5403849 h 6857998"/>
              <a:gd name="connsiteX3230" fmla="*/ 1101196 w 3413125"/>
              <a:gd name="connsiteY3230" fmla="*/ 5404908 h 6857998"/>
              <a:gd name="connsiteX3231" fmla="*/ 1098550 w 3413125"/>
              <a:gd name="connsiteY3231" fmla="*/ 5405966 h 6857998"/>
              <a:gd name="connsiteX3232" fmla="*/ 1095904 w 3413125"/>
              <a:gd name="connsiteY3232" fmla="*/ 5407553 h 6857998"/>
              <a:gd name="connsiteX3233" fmla="*/ 1092994 w 3413125"/>
              <a:gd name="connsiteY3233" fmla="*/ 5409405 h 6857998"/>
              <a:gd name="connsiteX3234" fmla="*/ 1086114 w 3413125"/>
              <a:gd name="connsiteY3234" fmla="*/ 5414697 h 6857998"/>
              <a:gd name="connsiteX3235" fmla="*/ 1085850 w 3413125"/>
              <a:gd name="connsiteY3235" fmla="*/ 5414697 h 6857998"/>
              <a:gd name="connsiteX3236" fmla="*/ 1085321 w 3413125"/>
              <a:gd name="connsiteY3236" fmla="*/ 5414697 h 6857998"/>
              <a:gd name="connsiteX3237" fmla="*/ 1083733 w 3413125"/>
              <a:gd name="connsiteY3237" fmla="*/ 5413639 h 6857998"/>
              <a:gd name="connsiteX3238" fmla="*/ 1079235 w 3413125"/>
              <a:gd name="connsiteY3238" fmla="*/ 5410464 h 6857998"/>
              <a:gd name="connsiteX3239" fmla="*/ 1076589 w 3413125"/>
              <a:gd name="connsiteY3239" fmla="*/ 5408083 h 6857998"/>
              <a:gd name="connsiteX3240" fmla="*/ 1074209 w 3413125"/>
              <a:gd name="connsiteY3240" fmla="*/ 5405701 h 6857998"/>
              <a:gd name="connsiteX3241" fmla="*/ 1072091 w 3413125"/>
              <a:gd name="connsiteY3241" fmla="*/ 5403320 h 6857998"/>
              <a:gd name="connsiteX3242" fmla="*/ 1070239 w 3413125"/>
              <a:gd name="connsiteY3242" fmla="*/ 5400939 h 6857998"/>
              <a:gd name="connsiteX3243" fmla="*/ 1069710 w 3413125"/>
              <a:gd name="connsiteY3243" fmla="*/ 5399880 h 6857998"/>
              <a:gd name="connsiteX3244" fmla="*/ 1069181 w 3413125"/>
              <a:gd name="connsiteY3244" fmla="*/ 5398558 h 6857998"/>
              <a:gd name="connsiteX3245" fmla="*/ 1069181 w 3413125"/>
              <a:gd name="connsiteY3245" fmla="*/ 5397764 h 6857998"/>
              <a:gd name="connsiteX3246" fmla="*/ 1069181 w 3413125"/>
              <a:gd name="connsiteY3246" fmla="*/ 5396441 h 6857998"/>
              <a:gd name="connsiteX3247" fmla="*/ 1069446 w 3413125"/>
              <a:gd name="connsiteY3247" fmla="*/ 5394589 h 6857998"/>
              <a:gd name="connsiteX3248" fmla="*/ 1070505 w 3413125"/>
              <a:gd name="connsiteY3248" fmla="*/ 5393001 h 6857998"/>
              <a:gd name="connsiteX3249" fmla="*/ 1072091 w 3413125"/>
              <a:gd name="connsiteY3249" fmla="*/ 5391149 h 6857998"/>
              <a:gd name="connsiteX3250" fmla="*/ 1073944 w 3413125"/>
              <a:gd name="connsiteY3250" fmla="*/ 5389826 h 6857998"/>
              <a:gd name="connsiteX3251" fmla="*/ 1076060 w 3413125"/>
              <a:gd name="connsiteY3251" fmla="*/ 5388768 h 6857998"/>
              <a:gd name="connsiteX3252" fmla="*/ 1077649 w 3413125"/>
              <a:gd name="connsiteY3252" fmla="*/ 5387974 h 6857998"/>
              <a:gd name="connsiteX3253" fmla="*/ 1082146 w 3413125"/>
              <a:gd name="connsiteY3253" fmla="*/ 5385858 h 6857998"/>
              <a:gd name="connsiteX3254" fmla="*/ 1086379 w 3413125"/>
              <a:gd name="connsiteY3254" fmla="*/ 5383476 h 6857998"/>
              <a:gd name="connsiteX3255" fmla="*/ 1090083 w 3413125"/>
              <a:gd name="connsiteY3255" fmla="*/ 5380830 h 6857998"/>
              <a:gd name="connsiteX3256" fmla="*/ 1093523 w 3413125"/>
              <a:gd name="connsiteY3256" fmla="*/ 5377391 h 6857998"/>
              <a:gd name="connsiteX3257" fmla="*/ 1096698 w 3413125"/>
              <a:gd name="connsiteY3257" fmla="*/ 5374480 h 6857998"/>
              <a:gd name="connsiteX3258" fmla="*/ 1099873 w 3413125"/>
              <a:gd name="connsiteY3258" fmla="*/ 5371041 h 6857998"/>
              <a:gd name="connsiteX3259" fmla="*/ 1105694 w 3413125"/>
              <a:gd name="connsiteY3259" fmla="*/ 5364162 h 6857998"/>
              <a:gd name="connsiteX3260" fmla="*/ 1111779 w 3413125"/>
              <a:gd name="connsiteY3260" fmla="*/ 5357018 h 6857998"/>
              <a:gd name="connsiteX3261" fmla="*/ 1117600 w 3413125"/>
              <a:gd name="connsiteY3261" fmla="*/ 5349874 h 6857998"/>
              <a:gd name="connsiteX3262" fmla="*/ 1120510 w 3413125"/>
              <a:gd name="connsiteY3262" fmla="*/ 5346435 h 6857998"/>
              <a:gd name="connsiteX3263" fmla="*/ 1123950 w 3413125"/>
              <a:gd name="connsiteY3263" fmla="*/ 5343260 h 6857998"/>
              <a:gd name="connsiteX3264" fmla="*/ 1127389 w 3413125"/>
              <a:gd name="connsiteY3264" fmla="*/ 5340349 h 6857998"/>
              <a:gd name="connsiteX3265" fmla="*/ 1131094 w 3413125"/>
              <a:gd name="connsiteY3265" fmla="*/ 5337703 h 6857998"/>
              <a:gd name="connsiteX3266" fmla="*/ 1134270 w 3413125"/>
              <a:gd name="connsiteY3266" fmla="*/ 5340349 h 6857998"/>
              <a:gd name="connsiteX3267" fmla="*/ 1135062 w 3413125"/>
              <a:gd name="connsiteY3267" fmla="*/ 5339291 h 6857998"/>
              <a:gd name="connsiteX3268" fmla="*/ 1131094 w 3413125"/>
              <a:gd name="connsiteY3268" fmla="*/ 5337703 h 6857998"/>
              <a:gd name="connsiteX3269" fmla="*/ 1131358 w 3413125"/>
              <a:gd name="connsiteY3269" fmla="*/ 5330295 h 6857998"/>
              <a:gd name="connsiteX3270" fmla="*/ 1131887 w 3413125"/>
              <a:gd name="connsiteY3270" fmla="*/ 5323151 h 6857998"/>
              <a:gd name="connsiteX3271" fmla="*/ 1132416 w 3413125"/>
              <a:gd name="connsiteY3271" fmla="*/ 5316008 h 6857998"/>
              <a:gd name="connsiteX3272" fmla="*/ 1133475 w 3413125"/>
              <a:gd name="connsiteY3272" fmla="*/ 5308864 h 6857998"/>
              <a:gd name="connsiteX3273" fmla="*/ 1134533 w 3413125"/>
              <a:gd name="connsiteY3273" fmla="*/ 5301720 h 6857998"/>
              <a:gd name="connsiteX3274" fmla="*/ 1135856 w 3413125"/>
              <a:gd name="connsiteY3274" fmla="*/ 5294576 h 6857998"/>
              <a:gd name="connsiteX3275" fmla="*/ 1137179 w 3413125"/>
              <a:gd name="connsiteY3275" fmla="*/ 5287697 h 6857998"/>
              <a:gd name="connsiteX3276" fmla="*/ 1139031 w 3413125"/>
              <a:gd name="connsiteY3276" fmla="*/ 5280818 h 6857998"/>
              <a:gd name="connsiteX3277" fmla="*/ 1142471 w 3413125"/>
              <a:gd name="connsiteY3277" fmla="*/ 5267060 h 6857998"/>
              <a:gd name="connsiteX3278" fmla="*/ 1146704 w 3413125"/>
              <a:gd name="connsiteY3278" fmla="*/ 5253830 h 6857998"/>
              <a:gd name="connsiteX3279" fmla="*/ 1151466 w 3413125"/>
              <a:gd name="connsiteY3279" fmla="*/ 5240601 h 6857998"/>
              <a:gd name="connsiteX3280" fmla="*/ 1156759 w 3413125"/>
              <a:gd name="connsiteY3280" fmla="*/ 5227637 h 6857998"/>
              <a:gd name="connsiteX3281" fmla="*/ 1162579 w 3413125"/>
              <a:gd name="connsiteY3281" fmla="*/ 5214672 h 6857998"/>
              <a:gd name="connsiteX3282" fmla="*/ 1168400 w 3413125"/>
              <a:gd name="connsiteY3282" fmla="*/ 5201708 h 6857998"/>
              <a:gd name="connsiteX3283" fmla="*/ 1174485 w 3413125"/>
              <a:gd name="connsiteY3283" fmla="*/ 5189008 h 6857998"/>
              <a:gd name="connsiteX3284" fmla="*/ 1180571 w 3413125"/>
              <a:gd name="connsiteY3284" fmla="*/ 5176572 h 6857998"/>
              <a:gd name="connsiteX3285" fmla="*/ 1193271 w 3413125"/>
              <a:gd name="connsiteY3285" fmla="*/ 5150908 h 6857998"/>
              <a:gd name="connsiteX3286" fmla="*/ 1206235 w 3413125"/>
              <a:gd name="connsiteY3286" fmla="*/ 5125772 h 6857998"/>
              <a:gd name="connsiteX3287" fmla="*/ 1207824 w 3413125"/>
              <a:gd name="connsiteY3287" fmla="*/ 5122597 h 6857998"/>
              <a:gd name="connsiteX3288" fmla="*/ 1209676 w 3413125"/>
              <a:gd name="connsiteY3288" fmla="*/ 5120216 h 6857998"/>
              <a:gd name="connsiteX3289" fmla="*/ 1211791 w 3413125"/>
              <a:gd name="connsiteY3289" fmla="*/ 5118893 h 6857998"/>
              <a:gd name="connsiteX3290" fmla="*/ 1213908 w 3413125"/>
              <a:gd name="connsiteY3290" fmla="*/ 5117570 h 6857998"/>
              <a:gd name="connsiteX3291" fmla="*/ 1216025 w 3413125"/>
              <a:gd name="connsiteY3291" fmla="*/ 5116776 h 6857998"/>
              <a:gd name="connsiteX3292" fmla="*/ 1218406 w 3413125"/>
              <a:gd name="connsiteY3292" fmla="*/ 5116512 h 6857998"/>
              <a:gd name="connsiteX3293" fmla="*/ 1220524 w 3413125"/>
              <a:gd name="connsiteY3293" fmla="*/ 5116247 h 6857998"/>
              <a:gd name="connsiteX3294" fmla="*/ 1222904 w 3413125"/>
              <a:gd name="connsiteY3294" fmla="*/ 5116247 h 6857998"/>
              <a:gd name="connsiteX3295" fmla="*/ 1227402 w 3413125"/>
              <a:gd name="connsiteY3295" fmla="*/ 5116512 h 6857998"/>
              <a:gd name="connsiteX3296" fmla="*/ 1229254 w 3413125"/>
              <a:gd name="connsiteY3296" fmla="*/ 5116512 h 6857998"/>
              <a:gd name="connsiteX3297" fmla="*/ 1231371 w 3413125"/>
              <a:gd name="connsiteY3297" fmla="*/ 5116247 h 6857998"/>
              <a:gd name="connsiteX3298" fmla="*/ 1233223 w 3413125"/>
              <a:gd name="connsiteY3298" fmla="*/ 5115453 h 6857998"/>
              <a:gd name="connsiteX3299" fmla="*/ 1235075 w 3413125"/>
              <a:gd name="connsiteY3299" fmla="*/ 5114660 h 6857998"/>
              <a:gd name="connsiteX3300" fmla="*/ 1236662 w 3413125"/>
              <a:gd name="connsiteY3300" fmla="*/ 5113601 h 6857998"/>
              <a:gd name="connsiteX3301" fmla="*/ 1238250 w 3413125"/>
              <a:gd name="connsiteY3301" fmla="*/ 5111749 h 6857998"/>
              <a:gd name="connsiteX3302" fmla="*/ 1244335 w 3413125"/>
              <a:gd name="connsiteY3302" fmla="*/ 5116776 h 6857998"/>
              <a:gd name="connsiteX3303" fmla="*/ 1249362 w 3413125"/>
              <a:gd name="connsiteY3303" fmla="*/ 5120216 h 6857998"/>
              <a:gd name="connsiteX3304" fmla="*/ 1253860 w 3413125"/>
              <a:gd name="connsiteY3304" fmla="*/ 5122597 h 6857998"/>
              <a:gd name="connsiteX3305" fmla="*/ 1255449 w 3413125"/>
              <a:gd name="connsiteY3305" fmla="*/ 5123655 h 6857998"/>
              <a:gd name="connsiteX3306" fmla="*/ 1257301 w 3413125"/>
              <a:gd name="connsiteY3306" fmla="*/ 5124185 h 6857998"/>
              <a:gd name="connsiteX3307" fmla="*/ 1258887 w 3413125"/>
              <a:gd name="connsiteY3307" fmla="*/ 5124185 h 6857998"/>
              <a:gd name="connsiteX3308" fmla="*/ 1260210 w 3413125"/>
              <a:gd name="connsiteY3308" fmla="*/ 5124185 h 6857998"/>
              <a:gd name="connsiteX3309" fmla="*/ 1261533 w 3413125"/>
              <a:gd name="connsiteY3309" fmla="*/ 5124185 h 6857998"/>
              <a:gd name="connsiteX3310" fmla="*/ 1262327 w 3413125"/>
              <a:gd name="connsiteY3310" fmla="*/ 5123655 h 6857998"/>
              <a:gd name="connsiteX3311" fmla="*/ 1263650 w 3413125"/>
              <a:gd name="connsiteY3311" fmla="*/ 5122862 h 6857998"/>
              <a:gd name="connsiteX3312" fmla="*/ 1264179 w 3413125"/>
              <a:gd name="connsiteY3312" fmla="*/ 5122068 h 6857998"/>
              <a:gd name="connsiteX3313" fmla="*/ 1264973 w 3413125"/>
              <a:gd name="connsiteY3313" fmla="*/ 5121274 h 6857998"/>
              <a:gd name="connsiteX3314" fmla="*/ 1265502 w 3413125"/>
              <a:gd name="connsiteY3314" fmla="*/ 5119951 h 6857998"/>
              <a:gd name="connsiteX3315" fmla="*/ 1266560 w 3413125"/>
              <a:gd name="connsiteY3315" fmla="*/ 5117305 h 6857998"/>
              <a:gd name="connsiteX3316" fmla="*/ 1267090 w 3413125"/>
              <a:gd name="connsiteY3316" fmla="*/ 5114395 h 6857998"/>
              <a:gd name="connsiteX3317" fmla="*/ 1267090 w 3413125"/>
              <a:gd name="connsiteY3317" fmla="*/ 5110691 h 6857998"/>
              <a:gd name="connsiteX3318" fmla="*/ 1267090 w 3413125"/>
              <a:gd name="connsiteY3318" fmla="*/ 5107251 h 6857998"/>
              <a:gd name="connsiteX3319" fmla="*/ 1266825 w 3413125"/>
              <a:gd name="connsiteY3319" fmla="*/ 5099843 h 6857998"/>
              <a:gd name="connsiteX3320" fmla="*/ 1266297 w 3413125"/>
              <a:gd name="connsiteY3320" fmla="*/ 5092699 h 6857998"/>
              <a:gd name="connsiteX3321" fmla="*/ 1266031 w 3413125"/>
              <a:gd name="connsiteY3321" fmla="*/ 5090053 h 6857998"/>
              <a:gd name="connsiteX3322" fmla="*/ 1266297 w 3413125"/>
              <a:gd name="connsiteY3322" fmla="*/ 5087672 h 6857998"/>
              <a:gd name="connsiteX3323" fmla="*/ 1266560 w 3413125"/>
              <a:gd name="connsiteY3323" fmla="*/ 5085291 h 6857998"/>
              <a:gd name="connsiteX3324" fmla="*/ 1266825 w 3413125"/>
              <a:gd name="connsiteY3324" fmla="*/ 5082910 h 6857998"/>
              <a:gd name="connsiteX3325" fmla="*/ 1267354 w 3413125"/>
              <a:gd name="connsiteY3325" fmla="*/ 5080793 h 6857998"/>
              <a:gd name="connsiteX3326" fmla="*/ 1268412 w 3413125"/>
              <a:gd name="connsiteY3326" fmla="*/ 5078941 h 6857998"/>
              <a:gd name="connsiteX3327" fmla="*/ 1270264 w 3413125"/>
              <a:gd name="connsiteY3327" fmla="*/ 5075501 h 6857998"/>
              <a:gd name="connsiteX3328" fmla="*/ 1273175 w 3413125"/>
              <a:gd name="connsiteY3328" fmla="*/ 5072062 h 6857998"/>
              <a:gd name="connsiteX3329" fmla="*/ 1275821 w 3413125"/>
              <a:gd name="connsiteY3329" fmla="*/ 5069151 h 6857998"/>
              <a:gd name="connsiteX3330" fmla="*/ 1278996 w 3413125"/>
              <a:gd name="connsiteY3330" fmla="*/ 5066241 h 6857998"/>
              <a:gd name="connsiteX3331" fmla="*/ 1282171 w 3413125"/>
              <a:gd name="connsiteY3331" fmla="*/ 5063595 h 6857998"/>
              <a:gd name="connsiteX3332" fmla="*/ 1289314 w 3413125"/>
              <a:gd name="connsiteY3332" fmla="*/ 5058303 h 6857998"/>
              <a:gd name="connsiteX3333" fmla="*/ 1292754 w 3413125"/>
              <a:gd name="connsiteY3333" fmla="*/ 5055393 h 6857998"/>
              <a:gd name="connsiteX3334" fmla="*/ 1295664 w 3413125"/>
              <a:gd name="connsiteY3334" fmla="*/ 5052483 h 6857998"/>
              <a:gd name="connsiteX3335" fmla="*/ 1298310 w 3413125"/>
              <a:gd name="connsiteY3335" fmla="*/ 5049308 h 6857998"/>
              <a:gd name="connsiteX3336" fmla="*/ 1300691 w 3413125"/>
              <a:gd name="connsiteY3336" fmla="*/ 5045339 h 6857998"/>
              <a:gd name="connsiteX3337" fmla="*/ 1301485 w 3413125"/>
              <a:gd name="connsiteY3337" fmla="*/ 5043487 h 6857998"/>
              <a:gd name="connsiteX3338" fmla="*/ 1302279 w 3413125"/>
              <a:gd name="connsiteY3338" fmla="*/ 5041635 h 6857998"/>
              <a:gd name="connsiteX3339" fmla="*/ 1302808 w 3413125"/>
              <a:gd name="connsiteY3339" fmla="*/ 5039253 h 6857998"/>
              <a:gd name="connsiteX3340" fmla="*/ 1303337 w 3413125"/>
              <a:gd name="connsiteY3340" fmla="*/ 5036872 h 6857998"/>
              <a:gd name="connsiteX3341" fmla="*/ 1298839 w 3413125"/>
              <a:gd name="connsiteY3341" fmla="*/ 5038195 h 6857998"/>
              <a:gd name="connsiteX3342" fmla="*/ 1294871 w 3413125"/>
              <a:gd name="connsiteY3342" fmla="*/ 5039253 h 6857998"/>
              <a:gd name="connsiteX3343" fmla="*/ 1290637 w 3413125"/>
              <a:gd name="connsiteY3343" fmla="*/ 5039783 h 6857998"/>
              <a:gd name="connsiteX3344" fmla="*/ 1286934 w 3413125"/>
              <a:gd name="connsiteY3344" fmla="*/ 5040047 h 6857998"/>
              <a:gd name="connsiteX3345" fmla="*/ 1283758 w 3413125"/>
              <a:gd name="connsiteY3345" fmla="*/ 5039783 h 6857998"/>
              <a:gd name="connsiteX3346" fmla="*/ 1280583 w 3413125"/>
              <a:gd name="connsiteY3346" fmla="*/ 5039518 h 6857998"/>
              <a:gd name="connsiteX3347" fmla="*/ 1277673 w 3413125"/>
              <a:gd name="connsiteY3347" fmla="*/ 5038460 h 6857998"/>
              <a:gd name="connsiteX3348" fmla="*/ 1275556 w 3413125"/>
              <a:gd name="connsiteY3348" fmla="*/ 5037137 h 6857998"/>
              <a:gd name="connsiteX3349" fmla="*/ 1273439 w 3413125"/>
              <a:gd name="connsiteY3349" fmla="*/ 5035549 h 6857998"/>
              <a:gd name="connsiteX3350" fmla="*/ 1271323 w 3413125"/>
              <a:gd name="connsiteY3350" fmla="*/ 5033168 h 6857998"/>
              <a:gd name="connsiteX3351" fmla="*/ 1269735 w 3413125"/>
              <a:gd name="connsiteY3351" fmla="*/ 5030787 h 6857998"/>
              <a:gd name="connsiteX3352" fmla="*/ 1268677 w 3413125"/>
              <a:gd name="connsiteY3352" fmla="*/ 5027876 h 6857998"/>
              <a:gd name="connsiteX3353" fmla="*/ 1267619 w 3413125"/>
              <a:gd name="connsiteY3353" fmla="*/ 5024172 h 6857998"/>
              <a:gd name="connsiteX3354" fmla="*/ 1267090 w 3413125"/>
              <a:gd name="connsiteY3354" fmla="*/ 5020468 h 6857998"/>
              <a:gd name="connsiteX3355" fmla="*/ 1266825 w 3413125"/>
              <a:gd name="connsiteY3355" fmla="*/ 5015970 h 6857998"/>
              <a:gd name="connsiteX3356" fmla="*/ 1266825 w 3413125"/>
              <a:gd name="connsiteY3356" fmla="*/ 5011208 h 6857998"/>
              <a:gd name="connsiteX3357" fmla="*/ 1266825 w 3413125"/>
              <a:gd name="connsiteY3357" fmla="*/ 5007503 h 6857998"/>
              <a:gd name="connsiteX3358" fmla="*/ 1266297 w 3413125"/>
              <a:gd name="connsiteY3358" fmla="*/ 5003535 h 6857998"/>
              <a:gd name="connsiteX3359" fmla="*/ 1265237 w 3413125"/>
              <a:gd name="connsiteY3359" fmla="*/ 4999037 h 6857998"/>
              <a:gd name="connsiteX3360" fmla="*/ 1264708 w 3413125"/>
              <a:gd name="connsiteY3360" fmla="*/ 4996655 h 6857998"/>
              <a:gd name="connsiteX3361" fmla="*/ 1263914 w 3413125"/>
              <a:gd name="connsiteY3361" fmla="*/ 4994803 h 6857998"/>
              <a:gd name="connsiteX3362" fmla="*/ 1262856 w 3413125"/>
              <a:gd name="connsiteY3362" fmla="*/ 4992951 h 6857998"/>
              <a:gd name="connsiteX3363" fmla="*/ 1262062 w 3413125"/>
              <a:gd name="connsiteY3363" fmla="*/ 4991628 h 6857998"/>
              <a:gd name="connsiteX3364" fmla="*/ 1260739 w 3413125"/>
              <a:gd name="connsiteY3364" fmla="*/ 4990570 h 6857998"/>
              <a:gd name="connsiteX3365" fmla="*/ 1259416 w 3413125"/>
              <a:gd name="connsiteY3365" fmla="*/ 4990041 h 6857998"/>
              <a:gd name="connsiteX3366" fmla="*/ 1258094 w 3413125"/>
              <a:gd name="connsiteY3366" fmla="*/ 4990041 h 6857998"/>
              <a:gd name="connsiteX3367" fmla="*/ 1256506 w 3413125"/>
              <a:gd name="connsiteY3367" fmla="*/ 4990570 h 6857998"/>
              <a:gd name="connsiteX3368" fmla="*/ 1254654 w 3413125"/>
              <a:gd name="connsiteY3368" fmla="*/ 4991893 h 6857998"/>
              <a:gd name="connsiteX3369" fmla="*/ 1252802 w 3413125"/>
              <a:gd name="connsiteY3369" fmla="*/ 4994010 h 6857998"/>
              <a:gd name="connsiteX3370" fmla="*/ 1250157 w 3413125"/>
              <a:gd name="connsiteY3370" fmla="*/ 4996920 h 6857998"/>
              <a:gd name="connsiteX3371" fmla="*/ 1247510 w 3413125"/>
              <a:gd name="connsiteY3371" fmla="*/ 4999830 h 6857998"/>
              <a:gd name="connsiteX3372" fmla="*/ 1245129 w 3413125"/>
              <a:gd name="connsiteY3372" fmla="*/ 5002212 h 6857998"/>
              <a:gd name="connsiteX3373" fmla="*/ 1242748 w 3413125"/>
              <a:gd name="connsiteY3373" fmla="*/ 5004064 h 6857998"/>
              <a:gd name="connsiteX3374" fmla="*/ 1240366 w 3413125"/>
              <a:gd name="connsiteY3374" fmla="*/ 5005916 h 6857998"/>
              <a:gd name="connsiteX3375" fmla="*/ 1238250 w 3413125"/>
              <a:gd name="connsiteY3375" fmla="*/ 5006974 h 6857998"/>
              <a:gd name="connsiteX3376" fmla="*/ 1236133 w 3413125"/>
              <a:gd name="connsiteY3376" fmla="*/ 5008033 h 6857998"/>
              <a:gd name="connsiteX3377" fmla="*/ 1234281 w 3413125"/>
              <a:gd name="connsiteY3377" fmla="*/ 5008826 h 6857998"/>
              <a:gd name="connsiteX3378" fmla="*/ 1232429 w 3413125"/>
              <a:gd name="connsiteY3378" fmla="*/ 5009091 h 6857998"/>
              <a:gd name="connsiteX3379" fmla="*/ 1230577 w 3413125"/>
              <a:gd name="connsiteY3379" fmla="*/ 5009091 h 6857998"/>
              <a:gd name="connsiteX3380" fmla="*/ 1228725 w 3413125"/>
              <a:gd name="connsiteY3380" fmla="*/ 5009091 h 6857998"/>
              <a:gd name="connsiteX3381" fmla="*/ 1227402 w 3413125"/>
              <a:gd name="connsiteY3381" fmla="*/ 5008562 h 6857998"/>
              <a:gd name="connsiteX3382" fmla="*/ 1225550 w 3413125"/>
              <a:gd name="connsiteY3382" fmla="*/ 5008033 h 6857998"/>
              <a:gd name="connsiteX3383" fmla="*/ 1223962 w 3413125"/>
              <a:gd name="connsiteY3383" fmla="*/ 5007239 h 6857998"/>
              <a:gd name="connsiteX3384" fmla="*/ 1221052 w 3413125"/>
              <a:gd name="connsiteY3384" fmla="*/ 5005387 h 6857998"/>
              <a:gd name="connsiteX3385" fmla="*/ 1218141 w 3413125"/>
              <a:gd name="connsiteY3385" fmla="*/ 5002476 h 6857998"/>
              <a:gd name="connsiteX3386" fmla="*/ 1215496 w 3413125"/>
              <a:gd name="connsiteY3386" fmla="*/ 4999566 h 6857998"/>
              <a:gd name="connsiteX3387" fmla="*/ 1209939 w 3413125"/>
              <a:gd name="connsiteY3387" fmla="*/ 4993480 h 6857998"/>
              <a:gd name="connsiteX3388" fmla="*/ 1207294 w 3413125"/>
              <a:gd name="connsiteY3388" fmla="*/ 4990041 h 6857998"/>
              <a:gd name="connsiteX3389" fmla="*/ 1204648 w 3413125"/>
              <a:gd name="connsiteY3389" fmla="*/ 4987395 h 6857998"/>
              <a:gd name="connsiteX3390" fmla="*/ 1201737 w 3413125"/>
              <a:gd name="connsiteY3390" fmla="*/ 4984749 h 6857998"/>
              <a:gd name="connsiteX3391" fmla="*/ 1198828 w 3413125"/>
              <a:gd name="connsiteY3391" fmla="*/ 4982897 h 6857998"/>
              <a:gd name="connsiteX3392" fmla="*/ 1196710 w 3413125"/>
              <a:gd name="connsiteY3392" fmla="*/ 4979722 h 6857998"/>
              <a:gd name="connsiteX3393" fmla="*/ 1194329 w 3413125"/>
              <a:gd name="connsiteY3393" fmla="*/ 4976812 h 6857998"/>
              <a:gd name="connsiteX3394" fmla="*/ 1191948 w 3413125"/>
              <a:gd name="connsiteY3394" fmla="*/ 4974430 h 6857998"/>
              <a:gd name="connsiteX3395" fmla="*/ 1189302 w 3413125"/>
              <a:gd name="connsiteY3395" fmla="*/ 4972314 h 6857998"/>
              <a:gd name="connsiteX3396" fmla="*/ 1186127 w 3413125"/>
              <a:gd name="connsiteY3396" fmla="*/ 4970462 h 6857998"/>
              <a:gd name="connsiteX3397" fmla="*/ 1183216 w 3413125"/>
              <a:gd name="connsiteY3397" fmla="*/ 4968874 h 6857998"/>
              <a:gd name="connsiteX3398" fmla="*/ 1180041 w 3413125"/>
              <a:gd name="connsiteY3398" fmla="*/ 4968080 h 6857998"/>
              <a:gd name="connsiteX3399" fmla="*/ 1177131 w 3413125"/>
              <a:gd name="connsiteY3399" fmla="*/ 4967022 h 6857998"/>
              <a:gd name="connsiteX3400" fmla="*/ 1173692 w 3413125"/>
              <a:gd name="connsiteY3400" fmla="*/ 4966228 h 6857998"/>
              <a:gd name="connsiteX3401" fmla="*/ 1170516 w 3413125"/>
              <a:gd name="connsiteY3401" fmla="*/ 4965699 h 6857998"/>
              <a:gd name="connsiteX3402" fmla="*/ 1163637 w 3413125"/>
              <a:gd name="connsiteY3402" fmla="*/ 4965170 h 6857998"/>
              <a:gd name="connsiteX3403" fmla="*/ 1157552 w 3413125"/>
              <a:gd name="connsiteY3403" fmla="*/ 4964641 h 6857998"/>
              <a:gd name="connsiteX3404" fmla="*/ 1151202 w 3413125"/>
              <a:gd name="connsiteY3404" fmla="*/ 4963847 h 6857998"/>
              <a:gd name="connsiteX3405" fmla="*/ 1142471 w 3413125"/>
              <a:gd name="connsiteY3405" fmla="*/ 4962524 h 6857998"/>
              <a:gd name="connsiteX3406" fmla="*/ 1134270 w 3413125"/>
              <a:gd name="connsiteY3406" fmla="*/ 4960672 h 6857998"/>
              <a:gd name="connsiteX3407" fmla="*/ 1126331 w 3413125"/>
              <a:gd name="connsiteY3407" fmla="*/ 4958555 h 6857998"/>
              <a:gd name="connsiteX3408" fmla="*/ 1118394 w 3413125"/>
              <a:gd name="connsiteY3408" fmla="*/ 4956174 h 6857998"/>
              <a:gd name="connsiteX3409" fmla="*/ 1110986 w 3413125"/>
              <a:gd name="connsiteY3409" fmla="*/ 4953264 h 6857998"/>
              <a:gd name="connsiteX3410" fmla="*/ 1103577 w 3413125"/>
              <a:gd name="connsiteY3410" fmla="*/ 4950353 h 6857998"/>
              <a:gd name="connsiteX3411" fmla="*/ 1096433 w 3413125"/>
              <a:gd name="connsiteY3411" fmla="*/ 4946649 h 6857998"/>
              <a:gd name="connsiteX3412" fmla="*/ 1089554 w 3413125"/>
              <a:gd name="connsiteY3412" fmla="*/ 4942945 h 6857998"/>
              <a:gd name="connsiteX3413" fmla="*/ 1082939 w 3413125"/>
              <a:gd name="connsiteY3413" fmla="*/ 4938712 h 6857998"/>
              <a:gd name="connsiteX3414" fmla="*/ 1076325 w 3413125"/>
              <a:gd name="connsiteY3414" fmla="*/ 4934214 h 6857998"/>
              <a:gd name="connsiteX3415" fmla="*/ 1069710 w 3413125"/>
              <a:gd name="connsiteY3415" fmla="*/ 4929451 h 6857998"/>
              <a:gd name="connsiteX3416" fmla="*/ 1063625 w 3413125"/>
              <a:gd name="connsiteY3416" fmla="*/ 4924424 h 6857998"/>
              <a:gd name="connsiteX3417" fmla="*/ 1057275 w 3413125"/>
              <a:gd name="connsiteY3417" fmla="*/ 4919133 h 6857998"/>
              <a:gd name="connsiteX3418" fmla="*/ 1051189 w 3413125"/>
              <a:gd name="connsiteY3418" fmla="*/ 4913576 h 6857998"/>
              <a:gd name="connsiteX3419" fmla="*/ 1045369 w 3413125"/>
              <a:gd name="connsiteY3419" fmla="*/ 4908020 h 6857998"/>
              <a:gd name="connsiteX3420" fmla="*/ 1039548 w 3413125"/>
              <a:gd name="connsiteY3420" fmla="*/ 4902199 h 6857998"/>
              <a:gd name="connsiteX3421" fmla="*/ 1035050 w 3413125"/>
              <a:gd name="connsiteY3421" fmla="*/ 4896114 h 6857998"/>
              <a:gd name="connsiteX3422" fmla="*/ 1030287 w 3413125"/>
              <a:gd name="connsiteY3422" fmla="*/ 4890558 h 6857998"/>
              <a:gd name="connsiteX3423" fmla="*/ 1025260 w 3413125"/>
              <a:gd name="connsiteY3423" fmla="*/ 4885266 h 6857998"/>
              <a:gd name="connsiteX3424" fmla="*/ 1020233 w 3413125"/>
              <a:gd name="connsiteY3424" fmla="*/ 4879710 h 6857998"/>
              <a:gd name="connsiteX3425" fmla="*/ 1009914 w 3413125"/>
              <a:gd name="connsiteY3425" fmla="*/ 4869126 h 6857998"/>
              <a:gd name="connsiteX3426" fmla="*/ 1004888 w 3413125"/>
              <a:gd name="connsiteY3426" fmla="*/ 4863570 h 6857998"/>
              <a:gd name="connsiteX3427" fmla="*/ 999860 w 3413125"/>
              <a:gd name="connsiteY3427" fmla="*/ 4858014 h 6857998"/>
              <a:gd name="connsiteX3428" fmla="*/ 995099 w 3413125"/>
              <a:gd name="connsiteY3428" fmla="*/ 4852458 h 6857998"/>
              <a:gd name="connsiteX3429" fmla="*/ 990600 w 3413125"/>
              <a:gd name="connsiteY3429" fmla="*/ 4846372 h 6857998"/>
              <a:gd name="connsiteX3430" fmla="*/ 986896 w 3413125"/>
              <a:gd name="connsiteY3430" fmla="*/ 4840551 h 6857998"/>
              <a:gd name="connsiteX3431" fmla="*/ 982927 w 3413125"/>
              <a:gd name="connsiteY3431" fmla="*/ 4833937 h 6857998"/>
              <a:gd name="connsiteX3432" fmla="*/ 980016 w 3413125"/>
              <a:gd name="connsiteY3432" fmla="*/ 4827587 h 6857998"/>
              <a:gd name="connsiteX3433" fmla="*/ 977371 w 3413125"/>
              <a:gd name="connsiteY3433" fmla="*/ 4820443 h 6857998"/>
              <a:gd name="connsiteX3434" fmla="*/ 976048 w 3413125"/>
              <a:gd name="connsiteY3434" fmla="*/ 4816739 h 6857998"/>
              <a:gd name="connsiteX3435" fmla="*/ 975255 w 3413125"/>
              <a:gd name="connsiteY3435" fmla="*/ 4813035 h 6857998"/>
              <a:gd name="connsiteX3436" fmla="*/ 974460 w 3413125"/>
              <a:gd name="connsiteY3436" fmla="*/ 4809066 h 6857998"/>
              <a:gd name="connsiteX3437" fmla="*/ 973667 w 3413125"/>
              <a:gd name="connsiteY3437" fmla="*/ 4805097 h 6857998"/>
              <a:gd name="connsiteX3438" fmla="*/ 952235 w 3413125"/>
              <a:gd name="connsiteY3438" fmla="*/ 4762499 h 6857998"/>
              <a:gd name="connsiteX3439" fmla="*/ 941387 w 3413125"/>
              <a:gd name="connsiteY3439" fmla="*/ 4741333 h 6857998"/>
              <a:gd name="connsiteX3440" fmla="*/ 930010 w 3413125"/>
              <a:gd name="connsiteY3440" fmla="*/ 4720166 h 6857998"/>
              <a:gd name="connsiteX3441" fmla="*/ 928158 w 3413125"/>
              <a:gd name="connsiteY3441" fmla="*/ 4716991 h 6857998"/>
              <a:gd name="connsiteX3442" fmla="*/ 927100 w 3413125"/>
              <a:gd name="connsiteY3442" fmla="*/ 4713816 h 6857998"/>
              <a:gd name="connsiteX3443" fmla="*/ 925777 w 3413125"/>
              <a:gd name="connsiteY3443" fmla="*/ 4710641 h 6857998"/>
              <a:gd name="connsiteX3444" fmla="*/ 925248 w 3413125"/>
              <a:gd name="connsiteY3444" fmla="*/ 4707730 h 6857998"/>
              <a:gd name="connsiteX3445" fmla="*/ 924983 w 3413125"/>
              <a:gd name="connsiteY3445" fmla="*/ 4705085 h 6857998"/>
              <a:gd name="connsiteX3446" fmla="*/ 924983 w 3413125"/>
              <a:gd name="connsiteY3446" fmla="*/ 4702439 h 6857998"/>
              <a:gd name="connsiteX3447" fmla="*/ 925248 w 3413125"/>
              <a:gd name="connsiteY3447" fmla="*/ 4699528 h 6857998"/>
              <a:gd name="connsiteX3448" fmla="*/ 925777 w 3413125"/>
              <a:gd name="connsiteY3448" fmla="*/ 4696883 h 6857998"/>
              <a:gd name="connsiteX3449" fmla="*/ 926835 w 3413125"/>
              <a:gd name="connsiteY3449" fmla="*/ 4694501 h 6857998"/>
              <a:gd name="connsiteX3450" fmla="*/ 927894 w 3413125"/>
              <a:gd name="connsiteY3450" fmla="*/ 4692120 h 6857998"/>
              <a:gd name="connsiteX3451" fmla="*/ 929482 w 3413125"/>
              <a:gd name="connsiteY3451" fmla="*/ 4690003 h 6857998"/>
              <a:gd name="connsiteX3452" fmla="*/ 930804 w 3413125"/>
              <a:gd name="connsiteY3452" fmla="*/ 4687622 h 6857998"/>
              <a:gd name="connsiteX3453" fmla="*/ 932921 w 3413125"/>
              <a:gd name="connsiteY3453" fmla="*/ 4685770 h 6857998"/>
              <a:gd name="connsiteX3454" fmla="*/ 935302 w 3413125"/>
              <a:gd name="connsiteY3454" fmla="*/ 4683653 h 6857998"/>
              <a:gd name="connsiteX3455" fmla="*/ 937948 w 3413125"/>
              <a:gd name="connsiteY3455" fmla="*/ 4681537 h 6857998"/>
              <a:gd name="connsiteX3456" fmla="*/ 940858 w 3413125"/>
              <a:gd name="connsiteY3456" fmla="*/ 4679685 h 6857998"/>
              <a:gd name="connsiteX3457" fmla="*/ 931862 w 3413125"/>
              <a:gd name="connsiteY3457" fmla="*/ 4628620 h 6857998"/>
              <a:gd name="connsiteX3458" fmla="*/ 927100 w 3413125"/>
              <a:gd name="connsiteY3458" fmla="*/ 4624916 h 6857998"/>
              <a:gd name="connsiteX3459" fmla="*/ 922866 w 3413125"/>
              <a:gd name="connsiteY3459" fmla="*/ 4621476 h 6857998"/>
              <a:gd name="connsiteX3460" fmla="*/ 919427 w 3413125"/>
              <a:gd name="connsiteY3460" fmla="*/ 4617508 h 6857998"/>
              <a:gd name="connsiteX3461" fmla="*/ 916252 w 3413125"/>
              <a:gd name="connsiteY3461" fmla="*/ 4613803 h 6857998"/>
              <a:gd name="connsiteX3462" fmla="*/ 913342 w 3413125"/>
              <a:gd name="connsiteY3462" fmla="*/ 4609570 h 6857998"/>
              <a:gd name="connsiteX3463" fmla="*/ 910960 w 3413125"/>
              <a:gd name="connsiteY3463" fmla="*/ 4605072 h 6857998"/>
              <a:gd name="connsiteX3464" fmla="*/ 908845 w 3413125"/>
              <a:gd name="connsiteY3464" fmla="*/ 4600574 h 6857998"/>
              <a:gd name="connsiteX3465" fmla="*/ 907256 w 3413125"/>
              <a:gd name="connsiteY3465" fmla="*/ 4595812 h 6857998"/>
              <a:gd name="connsiteX3466" fmla="*/ 905669 w 3413125"/>
              <a:gd name="connsiteY3466" fmla="*/ 4591314 h 6857998"/>
              <a:gd name="connsiteX3467" fmla="*/ 904610 w 3413125"/>
              <a:gd name="connsiteY3467" fmla="*/ 4586287 h 6857998"/>
              <a:gd name="connsiteX3468" fmla="*/ 902494 w 3413125"/>
              <a:gd name="connsiteY3468" fmla="*/ 4576233 h 6857998"/>
              <a:gd name="connsiteX3469" fmla="*/ 900641 w 3413125"/>
              <a:gd name="connsiteY3469" fmla="*/ 4565914 h 6857998"/>
              <a:gd name="connsiteX3470" fmla="*/ 898789 w 3413125"/>
              <a:gd name="connsiteY3470" fmla="*/ 4555066 h 6857998"/>
              <a:gd name="connsiteX3471" fmla="*/ 896937 w 3413125"/>
              <a:gd name="connsiteY3471" fmla="*/ 4543953 h 6857998"/>
              <a:gd name="connsiteX3472" fmla="*/ 894557 w 3413125"/>
              <a:gd name="connsiteY3472" fmla="*/ 4532312 h 6857998"/>
              <a:gd name="connsiteX3473" fmla="*/ 891910 w 3413125"/>
              <a:gd name="connsiteY3473" fmla="*/ 4521199 h 6857998"/>
              <a:gd name="connsiteX3474" fmla="*/ 889265 w 3413125"/>
              <a:gd name="connsiteY3474" fmla="*/ 4510087 h 6857998"/>
              <a:gd name="connsiteX3475" fmla="*/ 878152 w 3413125"/>
              <a:gd name="connsiteY3475" fmla="*/ 4465108 h 6857998"/>
              <a:gd name="connsiteX3476" fmla="*/ 875241 w 3413125"/>
              <a:gd name="connsiteY3476" fmla="*/ 4453730 h 6857998"/>
              <a:gd name="connsiteX3477" fmla="*/ 872596 w 3413125"/>
              <a:gd name="connsiteY3477" fmla="*/ 4442353 h 6857998"/>
              <a:gd name="connsiteX3478" fmla="*/ 870214 w 3413125"/>
              <a:gd name="connsiteY3478" fmla="*/ 4430976 h 6857998"/>
              <a:gd name="connsiteX3479" fmla="*/ 868098 w 3413125"/>
              <a:gd name="connsiteY3479" fmla="*/ 4419599 h 6857998"/>
              <a:gd name="connsiteX3480" fmla="*/ 866776 w 3413125"/>
              <a:gd name="connsiteY3480" fmla="*/ 4407958 h 6857998"/>
              <a:gd name="connsiteX3481" fmla="*/ 865187 w 3413125"/>
              <a:gd name="connsiteY3481" fmla="*/ 4396316 h 6857998"/>
              <a:gd name="connsiteX3482" fmla="*/ 864394 w 3413125"/>
              <a:gd name="connsiteY3482" fmla="*/ 4384674 h 6857998"/>
              <a:gd name="connsiteX3483" fmla="*/ 864129 w 3413125"/>
              <a:gd name="connsiteY3483" fmla="*/ 4373297 h 6857998"/>
              <a:gd name="connsiteX3484" fmla="*/ 864129 w 3413125"/>
              <a:gd name="connsiteY3484" fmla="*/ 4371445 h 6857998"/>
              <a:gd name="connsiteX3485" fmla="*/ 863864 w 3413125"/>
              <a:gd name="connsiteY3485" fmla="*/ 4369593 h 6857998"/>
              <a:gd name="connsiteX3486" fmla="*/ 862541 w 3413125"/>
              <a:gd name="connsiteY3486" fmla="*/ 4366418 h 6857998"/>
              <a:gd name="connsiteX3487" fmla="*/ 860954 w 3413125"/>
              <a:gd name="connsiteY3487" fmla="*/ 4362714 h 6857998"/>
              <a:gd name="connsiteX3488" fmla="*/ 859102 w 3413125"/>
              <a:gd name="connsiteY3488" fmla="*/ 4359539 h 6857998"/>
              <a:gd name="connsiteX3489" fmla="*/ 856721 w 3413125"/>
              <a:gd name="connsiteY3489" fmla="*/ 4355835 h 6857998"/>
              <a:gd name="connsiteX3490" fmla="*/ 854076 w 3413125"/>
              <a:gd name="connsiteY3490" fmla="*/ 4352660 h 6857998"/>
              <a:gd name="connsiteX3491" fmla="*/ 848784 w 3413125"/>
              <a:gd name="connsiteY3491" fmla="*/ 4346839 h 6857998"/>
              <a:gd name="connsiteX3492" fmla="*/ 845080 w 3413125"/>
              <a:gd name="connsiteY3492" fmla="*/ 4341812 h 6857998"/>
              <a:gd name="connsiteX3493" fmla="*/ 841110 w 3413125"/>
              <a:gd name="connsiteY3493" fmla="*/ 4337049 h 6857998"/>
              <a:gd name="connsiteX3494" fmla="*/ 837671 w 3413125"/>
              <a:gd name="connsiteY3494" fmla="*/ 4332287 h 6857998"/>
              <a:gd name="connsiteX3495" fmla="*/ 834231 w 3413125"/>
              <a:gd name="connsiteY3495" fmla="*/ 4326995 h 6857998"/>
              <a:gd name="connsiteX3496" fmla="*/ 831321 w 3413125"/>
              <a:gd name="connsiteY3496" fmla="*/ 4321968 h 6857998"/>
              <a:gd name="connsiteX3497" fmla="*/ 828410 w 3413125"/>
              <a:gd name="connsiteY3497" fmla="*/ 4316941 h 6857998"/>
              <a:gd name="connsiteX3498" fmla="*/ 825764 w 3413125"/>
              <a:gd name="connsiteY3498" fmla="*/ 4311914 h 6857998"/>
              <a:gd name="connsiteX3499" fmla="*/ 823383 w 3413125"/>
              <a:gd name="connsiteY3499" fmla="*/ 4306887 h 6857998"/>
              <a:gd name="connsiteX3500" fmla="*/ 821266 w 3413125"/>
              <a:gd name="connsiteY3500" fmla="*/ 4301595 h 6857998"/>
              <a:gd name="connsiteX3501" fmla="*/ 819151 w 3413125"/>
              <a:gd name="connsiteY3501" fmla="*/ 4296568 h 6857998"/>
              <a:gd name="connsiteX3502" fmla="*/ 817299 w 3413125"/>
              <a:gd name="connsiteY3502" fmla="*/ 4291276 h 6857998"/>
              <a:gd name="connsiteX3503" fmla="*/ 815710 w 3413125"/>
              <a:gd name="connsiteY3503" fmla="*/ 4285985 h 6857998"/>
              <a:gd name="connsiteX3504" fmla="*/ 814387 w 3413125"/>
              <a:gd name="connsiteY3504" fmla="*/ 4280693 h 6857998"/>
              <a:gd name="connsiteX3505" fmla="*/ 813329 w 3413125"/>
              <a:gd name="connsiteY3505" fmla="*/ 4275401 h 6857998"/>
              <a:gd name="connsiteX3506" fmla="*/ 812007 w 3413125"/>
              <a:gd name="connsiteY3506" fmla="*/ 4270110 h 6857998"/>
              <a:gd name="connsiteX3507" fmla="*/ 811477 w 3413125"/>
              <a:gd name="connsiteY3507" fmla="*/ 4264818 h 6857998"/>
              <a:gd name="connsiteX3508" fmla="*/ 810948 w 3413125"/>
              <a:gd name="connsiteY3508" fmla="*/ 4259262 h 6857998"/>
              <a:gd name="connsiteX3509" fmla="*/ 810155 w 3413125"/>
              <a:gd name="connsiteY3509" fmla="*/ 4253970 h 6857998"/>
              <a:gd name="connsiteX3510" fmla="*/ 809889 w 3413125"/>
              <a:gd name="connsiteY3510" fmla="*/ 4248678 h 6857998"/>
              <a:gd name="connsiteX3511" fmla="*/ 809889 w 3413125"/>
              <a:gd name="connsiteY3511" fmla="*/ 4243387 h 6857998"/>
              <a:gd name="connsiteX3512" fmla="*/ 810155 w 3413125"/>
              <a:gd name="connsiteY3512" fmla="*/ 4237830 h 6857998"/>
              <a:gd name="connsiteX3513" fmla="*/ 810683 w 3413125"/>
              <a:gd name="connsiteY3513" fmla="*/ 4232539 h 6857998"/>
              <a:gd name="connsiteX3514" fmla="*/ 811212 w 3413125"/>
              <a:gd name="connsiteY3514" fmla="*/ 4227247 h 6857998"/>
              <a:gd name="connsiteX3515" fmla="*/ 812007 w 3413125"/>
              <a:gd name="connsiteY3515" fmla="*/ 4221691 h 6857998"/>
              <a:gd name="connsiteX3516" fmla="*/ 812800 w 3413125"/>
              <a:gd name="connsiteY3516" fmla="*/ 4216135 h 6857998"/>
              <a:gd name="connsiteX3517" fmla="*/ 814123 w 3413125"/>
              <a:gd name="connsiteY3517" fmla="*/ 4210843 h 6857998"/>
              <a:gd name="connsiteX3518" fmla="*/ 815181 w 3413125"/>
              <a:gd name="connsiteY3518" fmla="*/ 4205551 h 6857998"/>
              <a:gd name="connsiteX3519" fmla="*/ 816769 w 3413125"/>
              <a:gd name="connsiteY3519" fmla="*/ 4200260 h 6857998"/>
              <a:gd name="connsiteX3520" fmla="*/ 820473 w 3413125"/>
              <a:gd name="connsiteY3520" fmla="*/ 4189147 h 6857998"/>
              <a:gd name="connsiteX3521" fmla="*/ 824706 w 3413125"/>
              <a:gd name="connsiteY3521" fmla="*/ 4178564 h 6857998"/>
              <a:gd name="connsiteX3522" fmla="*/ 828940 w 3413125"/>
              <a:gd name="connsiteY3522" fmla="*/ 4168245 h 6857998"/>
              <a:gd name="connsiteX3523" fmla="*/ 833173 w 3413125"/>
              <a:gd name="connsiteY3523" fmla="*/ 4157926 h 6857998"/>
              <a:gd name="connsiteX3524" fmla="*/ 836877 w 3413125"/>
              <a:gd name="connsiteY3524" fmla="*/ 4147607 h 6857998"/>
              <a:gd name="connsiteX3525" fmla="*/ 840581 w 3413125"/>
              <a:gd name="connsiteY3525" fmla="*/ 4136760 h 6857998"/>
              <a:gd name="connsiteX3526" fmla="*/ 847725 w 3413125"/>
              <a:gd name="connsiteY3526" fmla="*/ 4116122 h 6857998"/>
              <a:gd name="connsiteX3527" fmla="*/ 854869 w 3413125"/>
              <a:gd name="connsiteY3527" fmla="*/ 4094955 h 6857998"/>
              <a:gd name="connsiteX3528" fmla="*/ 862012 w 3413125"/>
              <a:gd name="connsiteY3528" fmla="*/ 4073789 h 6857998"/>
              <a:gd name="connsiteX3529" fmla="*/ 866246 w 3413125"/>
              <a:gd name="connsiteY3529" fmla="*/ 4063470 h 6857998"/>
              <a:gd name="connsiteX3530" fmla="*/ 869950 w 3413125"/>
              <a:gd name="connsiteY3530" fmla="*/ 4053151 h 6857998"/>
              <a:gd name="connsiteX3531" fmla="*/ 874448 w 3413125"/>
              <a:gd name="connsiteY3531" fmla="*/ 4042832 h 6857998"/>
              <a:gd name="connsiteX3532" fmla="*/ 879210 w 3413125"/>
              <a:gd name="connsiteY3532" fmla="*/ 4032778 h 6857998"/>
              <a:gd name="connsiteX3533" fmla="*/ 884237 w 3413125"/>
              <a:gd name="connsiteY3533" fmla="*/ 4022989 h 6857998"/>
              <a:gd name="connsiteX3534" fmla="*/ 889529 w 3413125"/>
              <a:gd name="connsiteY3534" fmla="*/ 4013199 h 6857998"/>
              <a:gd name="connsiteX3535" fmla="*/ 890587 w 3413125"/>
              <a:gd name="connsiteY3535" fmla="*/ 4011876 h 6857998"/>
              <a:gd name="connsiteX3536" fmla="*/ 890852 w 3413125"/>
              <a:gd name="connsiteY3536" fmla="*/ 4010289 h 6857998"/>
              <a:gd name="connsiteX3537" fmla="*/ 891381 w 3413125"/>
              <a:gd name="connsiteY3537" fmla="*/ 4006585 h 6857998"/>
              <a:gd name="connsiteX3538" fmla="*/ 891381 w 3413125"/>
              <a:gd name="connsiteY3538" fmla="*/ 4004732 h 6857998"/>
              <a:gd name="connsiteX3539" fmla="*/ 891381 w 3413125"/>
              <a:gd name="connsiteY3539" fmla="*/ 4003410 h 6857998"/>
              <a:gd name="connsiteX3540" fmla="*/ 891116 w 3413125"/>
              <a:gd name="connsiteY3540" fmla="*/ 4001822 h 6857998"/>
              <a:gd name="connsiteX3541" fmla="*/ 890323 w 3413125"/>
              <a:gd name="connsiteY3541" fmla="*/ 4000764 h 6857998"/>
              <a:gd name="connsiteX3542" fmla="*/ 886619 w 3413125"/>
              <a:gd name="connsiteY3542" fmla="*/ 3996001 h 6857998"/>
              <a:gd name="connsiteX3543" fmla="*/ 883444 w 3413125"/>
              <a:gd name="connsiteY3543" fmla="*/ 3991239 h 6857998"/>
              <a:gd name="connsiteX3544" fmla="*/ 880533 w 3413125"/>
              <a:gd name="connsiteY3544" fmla="*/ 3986476 h 6857998"/>
              <a:gd name="connsiteX3545" fmla="*/ 878152 w 3413125"/>
              <a:gd name="connsiteY3545" fmla="*/ 3981449 h 6857998"/>
              <a:gd name="connsiteX3546" fmla="*/ 876035 w 3413125"/>
              <a:gd name="connsiteY3546" fmla="*/ 3976422 h 6857998"/>
              <a:gd name="connsiteX3547" fmla="*/ 874183 w 3413125"/>
              <a:gd name="connsiteY3547" fmla="*/ 3971395 h 6857998"/>
              <a:gd name="connsiteX3548" fmla="*/ 872860 w 3413125"/>
              <a:gd name="connsiteY3548" fmla="*/ 3966103 h 6857998"/>
              <a:gd name="connsiteX3549" fmla="*/ 872066 w 3413125"/>
              <a:gd name="connsiteY3549" fmla="*/ 3961076 h 6857998"/>
              <a:gd name="connsiteX3550" fmla="*/ 871273 w 3413125"/>
              <a:gd name="connsiteY3550" fmla="*/ 3956049 h 6857998"/>
              <a:gd name="connsiteX3551" fmla="*/ 871008 w 3413125"/>
              <a:gd name="connsiteY3551" fmla="*/ 3950757 h 6857998"/>
              <a:gd name="connsiteX3552" fmla="*/ 870479 w 3413125"/>
              <a:gd name="connsiteY3552" fmla="*/ 3945730 h 6857998"/>
              <a:gd name="connsiteX3553" fmla="*/ 870479 w 3413125"/>
              <a:gd name="connsiteY3553" fmla="*/ 3940439 h 6857998"/>
              <a:gd name="connsiteX3554" fmla="*/ 871273 w 3413125"/>
              <a:gd name="connsiteY3554" fmla="*/ 3929591 h 6857998"/>
              <a:gd name="connsiteX3555" fmla="*/ 872066 w 3413125"/>
              <a:gd name="connsiteY3555" fmla="*/ 3919272 h 6857998"/>
              <a:gd name="connsiteX3556" fmla="*/ 874448 w 3413125"/>
              <a:gd name="connsiteY3556" fmla="*/ 3897841 h 6857998"/>
              <a:gd name="connsiteX3557" fmla="*/ 875241 w 3413125"/>
              <a:gd name="connsiteY3557" fmla="*/ 3887522 h 6857998"/>
              <a:gd name="connsiteX3558" fmla="*/ 876035 w 3413125"/>
              <a:gd name="connsiteY3558" fmla="*/ 3876674 h 6857998"/>
              <a:gd name="connsiteX3559" fmla="*/ 876035 w 3413125"/>
              <a:gd name="connsiteY3559" fmla="*/ 3871382 h 6857998"/>
              <a:gd name="connsiteX3560" fmla="*/ 876035 w 3413125"/>
              <a:gd name="connsiteY3560" fmla="*/ 3866355 h 6857998"/>
              <a:gd name="connsiteX3561" fmla="*/ 875772 w 3413125"/>
              <a:gd name="connsiteY3561" fmla="*/ 3861064 h 6857998"/>
              <a:gd name="connsiteX3562" fmla="*/ 874977 w 3413125"/>
              <a:gd name="connsiteY3562" fmla="*/ 3856037 h 6857998"/>
              <a:gd name="connsiteX3563" fmla="*/ 874183 w 3413125"/>
              <a:gd name="connsiteY3563" fmla="*/ 3850745 h 6857998"/>
              <a:gd name="connsiteX3564" fmla="*/ 872860 w 3413125"/>
              <a:gd name="connsiteY3564" fmla="*/ 3845718 h 6857998"/>
              <a:gd name="connsiteX3565" fmla="*/ 871537 w 3413125"/>
              <a:gd name="connsiteY3565" fmla="*/ 3840691 h 6857998"/>
              <a:gd name="connsiteX3566" fmla="*/ 869685 w 3413125"/>
              <a:gd name="connsiteY3566" fmla="*/ 3835664 h 6857998"/>
              <a:gd name="connsiteX3567" fmla="*/ 868098 w 3413125"/>
              <a:gd name="connsiteY3567" fmla="*/ 3833812 h 6857998"/>
              <a:gd name="connsiteX3568" fmla="*/ 867304 w 3413125"/>
              <a:gd name="connsiteY3568" fmla="*/ 3832224 h 6857998"/>
              <a:gd name="connsiteX3569" fmla="*/ 866510 w 3413125"/>
              <a:gd name="connsiteY3569" fmla="*/ 3830637 h 6857998"/>
              <a:gd name="connsiteX3570" fmla="*/ 865716 w 3413125"/>
              <a:gd name="connsiteY3570" fmla="*/ 3828785 h 6857998"/>
              <a:gd name="connsiteX3571" fmla="*/ 859896 w 3413125"/>
              <a:gd name="connsiteY3571" fmla="*/ 3818201 h 6857998"/>
              <a:gd name="connsiteX3572" fmla="*/ 854604 w 3413125"/>
              <a:gd name="connsiteY3572" fmla="*/ 3807353 h 6857998"/>
              <a:gd name="connsiteX3573" fmla="*/ 852223 w 3413125"/>
              <a:gd name="connsiteY3573" fmla="*/ 3802062 h 6857998"/>
              <a:gd name="connsiteX3574" fmla="*/ 849841 w 3413125"/>
              <a:gd name="connsiteY3574" fmla="*/ 3796505 h 6857998"/>
              <a:gd name="connsiteX3575" fmla="*/ 847725 w 3413125"/>
              <a:gd name="connsiteY3575" fmla="*/ 3791214 h 6857998"/>
              <a:gd name="connsiteX3576" fmla="*/ 845873 w 3413125"/>
              <a:gd name="connsiteY3576" fmla="*/ 3785393 h 6857998"/>
              <a:gd name="connsiteX3577" fmla="*/ 844550 w 3413125"/>
              <a:gd name="connsiteY3577" fmla="*/ 3779837 h 6857998"/>
              <a:gd name="connsiteX3578" fmla="*/ 843227 w 3413125"/>
              <a:gd name="connsiteY3578" fmla="*/ 3773751 h 6857998"/>
              <a:gd name="connsiteX3579" fmla="*/ 842698 w 3413125"/>
              <a:gd name="connsiteY3579" fmla="*/ 3768195 h 6857998"/>
              <a:gd name="connsiteX3580" fmla="*/ 842433 w 3413125"/>
              <a:gd name="connsiteY3580" fmla="*/ 3762374 h 6857998"/>
              <a:gd name="connsiteX3581" fmla="*/ 842698 w 3413125"/>
              <a:gd name="connsiteY3581" fmla="*/ 3756024 h 6857998"/>
              <a:gd name="connsiteX3582" fmla="*/ 843492 w 3413125"/>
              <a:gd name="connsiteY3582" fmla="*/ 3749674 h 6857998"/>
              <a:gd name="connsiteX3583" fmla="*/ 844814 w 3413125"/>
              <a:gd name="connsiteY3583" fmla="*/ 3743589 h 6857998"/>
              <a:gd name="connsiteX3584" fmla="*/ 846932 w 3413125"/>
              <a:gd name="connsiteY3584" fmla="*/ 3736974 h 6857998"/>
              <a:gd name="connsiteX3585" fmla="*/ 841375 w 3413125"/>
              <a:gd name="connsiteY3585" fmla="*/ 3730624 h 6857998"/>
              <a:gd name="connsiteX3586" fmla="*/ 836348 w 3413125"/>
              <a:gd name="connsiteY3586" fmla="*/ 3724010 h 6857998"/>
              <a:gd name="connsiteX3587" fmla="*/ 826558 w 3413125"/>
              <a:gd name="connsiteY3587" fmla="*/ 3710516 h 6857998"/>
              <a:gd name="connsiteX3588" fmla="*/ 821266 w 3413125"/>
              <a:gd name="connsiteY3588" fmla="*/ 3704166 h 6857998"/>
              <a:gd name="connsiteX3589" fmla="*/ 815975 w 3413125"/>
              <a:gd name="connsiteY3589" fmla="*/ 3698080 h 6857998"/>
              <a:gd name="connsiteX3590" fmla="*/ 810155 w 3413125"/>
              <a:gd name="connsiteY3590" fmla="*/ 3691995 h 6857998"/>
              <a:gd name="connsiteX3591" fmla="*/ 807244 w 3413125"/>
              <a:gd name="connsiteY3591" fmla="*/ 3689349 h 6857998"/>
              <a:gd name="connsiteX3592" fmla="*/ 804069 w 3413125"/>
              <a:gd name="connsiteY3592" fmla="*/ 3686968 h 6857998"/>
              <a:gd name="connsiteX3593" fmla="*/ 799571 w 3413125"/>
              <a:gd name="connsiteY3593" fmla="*/ 3683264 h 6857998"/>
              <a:gd name="connsiteX3594" fmla="*/ 797983 w 3413125"/>
              <a:gd name="connsiteY3594" fmla="*/ 3681412 h 6857998"/>
              <a:gd name="connsiteX3595" fmla="*/ 796660 w 3413125"/>
              <a:gd name="connsiteY3595" fmla="*/ 3679824 h 6857998"/>
              <a:gd name="connsiteX3596" fmla="*/ 795602 w 3413125"/>
              <a:gd name="connsiteY3596" fmla="*/ 3678501 h 6857998"/>
              <a:gd name="connsiteX3597" fmla="*/ 794808 w 3413125"/>
              <a:gd name="connsiteY3597" fmla="*/ 3676914 h 6857998"/>
              <a:gd name="connsiteX3598" fmla="*/ 794544 w 3413125"/>
              <a:gd name="connsiteY3598" fmla="*/ 3675326 h 6857998"/>
              <a:gd name="connsiteX3599" fmla="*/ 794279 w 3413125"/>
              <a:gd name="connsiteY3599" fmla="*/ 3674268 h 6857998"/>
              <a:gd name="connsiteX3600" fmla="*/ 794279 w 3413125"/>
              <a:gd name="connsiteY3600" fmla="*/ 3672680 h 6857998"/>
              <a:gd name="connsiteX3601" fmla="*/ 794544 w 3413125"/>
              <a:gd name="connsiteY3601" fmla="*/ 3671887 h 6857998"/>
              <a:gd name="connsiteX3602" fmla="*/ 794808 w 3413125"/>
              <a:gd name="connsiteY3602" fmla="*/ 3670828 h 6857998"/>
              <a:gd name="connsiteX3603" fmla="*/ 795337 w 3413125"/>
              <a:gd name="connsiteY3603" fmla="*/ 3669505 h 6857998"/>
              <a:gd name="connsiteX3604" fmla="*/ 797189 w 3413125"/>
              <a:gd name="connsiteY3604" fmla="*/ 3667389 h 6857998"/>
              <a:gd name="connsiteX3605" fmla="*/ 799307 w 3413125"/>
              <a:gd name="connsiteY3605" fmla="*/ 3665537 h 6857998"/>
              <a:gd name="connsiteX3606" fmla="*/ 804333 w 3413125"/>
              <a:gd name="connsiteY3606" fmla="*/ 3662097 h 6857998"/>
              <a:gd name="connsiteX3607" fmla="*/ 806979 w 3413125"/>
              <a:gd name="connsiteY3607" fmla="*/ 3659980 h 6857998"/>
              <a:gd name="connsiteX3608" fmla="*/ 809360 w 3413125"/>
              <a:gd name="connsiteY3608" fmla="*/ 3658128 h 6857998"/>
              <a:gd name="connsiteX3609" fmla="*/ 811477 w 3413125"/>
              <a:gd name="connsiteY3609" fmla="*/ 3656012 h 6857998"/>
              <a:gd name="connsiteX3610" fmla="*/ 812800 w 3413125"/>
              <a:gd name="connsiteY3610" fmla="*/ 3653630 h 6857998"/>
              <a:gd name="connsiteX3611" fmla="*/ 813594 w 3413125"/>
              <a:gd name="connsiteY3611" fmla="*/ 3652307 h 6857998"/>
              <a:gd name="connsiteX3612" fmla="*/ 813859 w 3413125"/>
              <a:gd name="connsiteY3612" fmla="*/ 3650985 h 6857998"/>
              <a:gd name="connsiteX3613" fmla="*/ 814123 w 3413125"/>
              <a:gd name="connsiteY3613" fmla="*/ 3649662 h 6857998"/>
              <a:gd name="connsiteX3614" fmla="*/ 813859 w 3413125"/>
              <a:gd name="connsiteY3614" fmla="*/ 3648074 h 6857998"/>
              <a:gd name="connsiteX3615" fmla="*/ 812271 w 3413125"/>
              <a:gd name="connsiteY3615" fmla="*/ 3639078 h 6857998"/>
              <a:gd name="connsiteX3616" fmla="*/ 810683 w 3413125"/>
              <a:gd name="connsiteY3616" fmla="*/ 3629553 h 6857998"/>
              <a:gd name="connsiteX3617" fmla="*/ 809889 w 3413125"/>
              <a:gd name="connsiteY3617" fmla="*/ 3624526 h 6857998"/>
              <a:gd name="connsiteX3618" fmla="*/ 809360 w 3413125"/>
              <a:gd name="connsiteY3618" fmla="*/ 3619764 h 6857998"/>
              <a:gd name="connsiteX3619" fmla="*/ 809096 w 3413125"/>
              <a:gd name="connsiteY3619" fmla="*/ 3615001 h 6857998"/>
              <a:gd name="connsiteX3620" fmla="*/ 809096 w 3413125"/>
              <a:gd name="connsiteY3620" fmla="*/ 3610239 h 6857998"/>
              <a:gd name="connsiteX3621" fmla="*/ 809625 w 3413125"/>
              <a:gd name="connsiteY3621" fmla="*/ 3605476 h 6857998"/>
              <a:gd name="connsiteX3622" fmla="*/ 810683 w 3413125"/>
              <a:gd name="connsiteY3622" fmla="*/ 3600714 h 6857998"/>
              <a:gd name="connsiteX3623" fmla="*/ 811477 w 3413125"/>
              <a:gd name="connsiteY3623" fmla="*/ 3598862 h 6857998"/>
              <a:gd name="connsiteX3624" fmla="*/ 812271 w 3413125"/>
              <a:gd name="connsiteY3624" fmla="*/ 3596745 h 6857998"/>
              <a:gd name="connsiteX3625" fmla="*/ 813594 w 3413125"/>
              <a:gd name="connsiteY3625" fmla="*/ 3594364 h 6857998"/>
              <a:gd name="connsiteX3626" fmla="*/ 814652 w 3413125"/>
              <a:gd name="connsiteY3626" fmla="*/ 3592247 h 6857998"/>
              <a:gd name="connsiteX3627" fmla="*/ 816239 w 3413125"/>
              <a:gd name="connsiteY3627" fmla="*/ 3590395 h 6857998"/>
              <a:gd name="connsiteX3628" fmla="*/ 818091 w 3413125"/>
              <a:gd name="connsiteY3628" fmla="*/ 3588278 h 6857998"/>
              <a:gd name="connsiteX3629" fmla="*/ 819944 w 3413125"/>
              <a:gd name="connsiteY3629" fmla="*/ 3586691 h 6857998"/>
              <a:gd name="connsiteX3630" fmla="*/ 822060 w 3413125"/>
              <a:gd name="connsiteY3630" fmla="*/ 3584839 h 6857998"/>
              <a:gd name="connsiteX3631" fmla="*/ 824441 w 3413125"/>
              <a:gd name="connsiteY3631" fmla="*/ 3582987 h 6857998"/>
              <a:gd name="connsiteX3632" fmla="*/ 827616 w 3413125"/>
              <a:gd name="connsiteY3632" fmla="*/ 3581135 h 6857998"/>
              <a:gd name="connsiteX3633" fmla="*/ 830527 w 3413125"/>
              <a:gd name="connsiteY3633" fmla="*/ 3579812 h 6857998"/>
              <a:gd name="connsiteX3634" fmla="*/ 833702 w 3413125"/>
              <a:gd name="connsiteY3634" fmla="*/ 3578224 h 6857998"/>
              <a:gd name="connsiteX3635" fmla="*/ 834760 w 3413125"/>
              <a:gd name="connsiteY3635" fmla="*/ 3577430 h 6857998"/>
              <a:gd name="connsiteX3636" fmla="*/ 835819 w 3413125"/>
              <a:gd name="connsiteY3636" fmla="*/ 3576372 h 6857998"/>
              <a:gd name="connsiteX3637" fmla="*/ 836612 w 3413125"/>
              <a:gd name="connsiteY3637" fmla="*/ 3575578 h 6857998"/>
              <a:gd name="connsiteX3638" fmla="*/ 837406 w 3413125"/>
              <a:gd name="connsiteY3638" fmla="*/ 3573991 h 6857998"/>
              <a:gd name="connsiteX3639" fmla="*/ 837936 w 3413125"/>
              <a:gd name="connsiteY3639" fmla="*/ 3572668 h 6857998"/>
              <a:gd name="connsiteX3640" fmla="*/ 838200 w 3413125"/>
              <a:gd name="connsiteY3640" fmla="*/ 3571080 h 6857998"/>
              <a:gd name="connsiteX3641" fmla="*/ 838200 w 3413125"/>
              <a:gd name="connsiteY3641" fmla="*/ 3569493 h 6857998"/>
              <a:gd name="connsiteX3642" fmla="*/ 837936 w 3413125"/>
              <a:gd name="connsiteY3642" fmla="*/ 3568170 h 6857998"/>
              <a:gd name="connsiteX3643" fmla="*/ 837671 w 3413125"/>
              <a:gd name="connsiteY3643" fmla="*/ 3566582 h 6857998"/>
              <a:gd name="connsiteX3644" fmla="*/ 836877 w 3413125"/>
              <a:gd name="connsiteY3644" fmla="*/ 3565260 h 6857998"/>
              <a:gd name="connsiteX3645" fmla="*/ 836083 w 3413125"/>
              <a:gd name="connsiteY3645" fmla="*/ 3563937 h 6857998"/>
              <a:gd name="connsiteX3646" fmla="*/ 834760 w 3413125"/>
              <a:gd name="connsiteY3646" fmla="*/ 3563143 h 6857998"/>
              <a:gd name="connsiteX3647" fmla="*/ 833173 w 3413125"/>
              <a:gd name="connsiteY3647" fmla="*/ 3562085 h 6857998"/>
              <a:gd name="connsiteX3648" fmla="*/ 831321 w 3413125"/>
              <a:gd name="connsiteY3648" fmla="*/ 3561555 h 6857998"/>
              <a:gd name="connsiteX3649" fmla="*/ 828940 w 3413125"/>
              <a:gd name="connsiteY3649" fmla="*/ 3561291 h 6857998"/>
              <a:gd name="connsiteX3650" fmla="*/ 826558 w 3413125"/>
              <a:gd name="connsiteY3650" fmla="*/ 3561291 h 6857998"/>
              <a:gd name="connsiteX3651" fmla="*/ 821796 w 3413125"/>
              <a:gd name="connsiteY3651" fmla="*/ 3561555 h 6857998"/>
              <a:gd name="connsiteX3652" fmla="*/ 817299 w 3413125"/>
              <a:gd name="connsiteY3652" fmla="*/ 3561555 h 6857998"/>
              <a:gd name="connsiteX3653" fmla="*/ 813329 w 3413125"/>
              <a:gd name="connsiteY3653" fmla="*/ 3561291 h 6857998"/>
              <a:gd name="connsiteX3654" fmla="*/ 808831 w 3413125"/>
              <a:gd name="connsiteY3654" fmla="*/ 3561026 h 6857998"/>
              <a:gd name="connsiteX3655" fmla="*/ 804598 w 3413125"/>
              <a:gd name="connsiteY3655" fmla="*/ 3560232 h 6857998"/>
              <a:gd name="connsiteX3656" fmla="*/ 800629 w 3413125"/>
              <a:gd name="connsiteY3656" fmla="*/ 3558910 h 6857998"/>
              <a:gd name="connsiteX3657" fmla="*/ 796660 w 3413125"/>
              <a:gd name="connsiteY3657" fmla="*/ 3557322 h 6857998"/>
              <a:gd name="connsiteX3658" fmla="*/ 792427 w 3413125"/>
              <a:gd name="connsiteY3658" fmla="*/ 3555735 h 6857998"/>
              <a:gd name="connsiteX3659" fmla="*/ 792691 w 3413125"/>
              <a:gd name="connsiteY3659" fmla="*/ 3553353 h 6857998"/>
              <a:gd name="connsiteX3660" fmla="*/ 792956 w 3413125"/>
              <a:gd name="connsiteY3660" fmla="*/ 3551237 h 6857998"/>
              <a:gd name="connsiteX3661" fmla="*/ 793221 w 3413125"/>
              <a:gd name="connsiteY3661" fmla="*/ 3549385 h 6857998"/>
              <a:gd name="connsiteX3662" fmla="*/ 794279 w 3413125"/>
              <a:gd name="connsiteY3662" fmla="*/ 3547797 h 6857998"/>
              <a:gd name="connsiteX3663" fmla="*/ 795073 w 3413125"/>
              <a:gd name="connsiteY3663" fmla="*/ 3546739 h 6857998"/>
              <a:gd name="connsiteX3664" fmla="*/ 795867 w 3413125"/>
              <a:gd name="connsiteY3664" fmla="*/ 3545416 h 6857998"/>
              <a:gd name="connsiteX3665" fmla="*/ 797189 w 3413125"/>
              <a:gd name="connsiteY3665" fmla="*/ 3544622 h 6857998"/>
              <a:gd name="connsiteX3666" fmla="*/ 798248 w 3413125"/>
              <a:gd name="connsiteY3666" fmla="*/ 3544093 h 6857998"/>
              <a:gd name="connsiteX3667" fmla="*/ 801423 w 3413125"/>
              <a:gd name="connsiteY3667" fmla="*/ 3542505 h 6857998"/>
              <a:gd name="connsiteX3668" fmla="*/ 804333 w 3413125"/>
              <a:gd name="connsiteY3668" fmla="*/ 3541712 h 6857998"/>
              <a:gd name="connsiteX3669" fmla="*/ 807508 w 3413125"/>
              <a:gd name="connsiteY3669" fmla="*/ 3540653 h 6857998"/>
              <a:gd name="connsiteX3670" fmla="*/ 810683 w 3413125"/>
              <a:gd name="connsiteY3670" fmla="*/ 3539860 h 6857998"/>
              <a:gd name="connsiteX3671" fmla="*/ 813859 w 3413125"/>
              <a:gd name="connsiteY3671" fmla="*/ 3538272 h 6857998"/>
              <a:gd name="connsiteX3672" fmla="*/ 817033 w 3413125"/>
              <a:gd name="connsiteY3672" fmla="*/ 3536949 h 6857998"/>
              <a:gd name="connsiteX3673" fmla="*/ 819679 w 3413125"/>
              <a:gd name="connsiteY3673" fmla="*/ 3534832 h 6857998"/>
              <a:gd name="connsiteX3674" fmla="*/ 822060 w 3413125"/>
              <a:gd name="connsiteY3674" fmla="*/ 3532716 h 6857998"/>
              <a:gd name="connsiteX3675" fmla="*/ 823119 w 3413125"/>
              <a:gd name="connsiteY3675" fmla="*/ 3531657 h 6857998"/>
              <a:gd name="connsiteX3676" fmla="*/ 823912 w 3413125"/>
              <a:gd name="connsiteY3676" fmla="*/ 3530335 h 6857998"/>
              <a:gd name="connsiteX3677" fmla="*/ 824441 w 3413125"/>
              <a:gd name="connsiteY3677" fmla="*/ 3529012 h 6857998"/>
              <a:gd name="connsiteX3678" fmla="*/ 825235 w 3413125"/>
              <a:gd name="connsiteY3678" fmla="*/ 3527424 h 6857998"/>
              <a:gd name="connsiteX3679" fmla="*/ 825500 w 3413125"/>
              <a:gd name="connsiteY3679" fmla="*/ 3525837 h 6857998"/>
              <a:gd name="connsiteX3680" fmla="*/ 825500 w 3413125"/>
              <a:gd name="connsiteY3680" fmla="*/ 3524249 h 6857998"/>
              <a:gd name="connsiteX3681" fmla="*/ 825235 w 3413125"/>
              <a:gd name="connsiteY3681" fmla="*/ 3522397 h 6857998"/>
              <a:gd name="connsiteX3682" fmla="*/ 824706 w 3413125"/>
              <a:gd name="connsiteY3682" fmla="*/ 3520545 h 6857998"/>
              <a:gd name="connsiteX3683" fmla="*/ 823648 w 3413125"/>
              <a:gd name="connsiteY3683" fmla="*/ 3518164 h 6857998"/>
              <a:gd name="connsiteX3684" fmla="*/ 822060 w 3413125"/>
              <a:gd name="connsiteY3684" fmla="*/ 3515518 h 6857998"/>
              <a:gd name="connsiteX3685" fmla="*/ 820473 w 3413125"/>
              <a:gd name="connsiteY3685" fmla="*/ 3513137 h 6857998"/>
              <a:gd name="connsiteX3686" fmla="*/ 818356 w 3413125"/>
              <a:gd name="connsiteY3686" fmla="*/ 3510755 h 6857998"/>
              <a:gd name="connsiteX3687" fmla="*/ 815975 w 3413125"/>
              <a:gd name="connsiteY3687" fmla="*/ 3508639 h 6857998"/>
              <a:gd name="connsiteX3688" fmla="*/ 813859 w 3413125"/>
              <a:gd name="connsiteY3688" fmla="*/ 3507316 h 6857998"/>
              <a:gd name="connsiteX3689" fmla="*/ 811477 w 3413125"/>
              <a:gd name="connsiteY3689" fmla="*/ 3505993 h 6857998"/>
              <a:gd name="connsiteX3690" fmla="*/ 810683 w 3413125"/>
              <a:gd name="connsiteY3690" fmla="*/ 3505728 h 6857998"/>
              <a:gd name="connsiteX3691" fmla="*/ 809625 w 3413125"/>
              <a:gd name="connsiteY3691" fmla="*/ 3505728 h 6857998"/>
              <a:gd name="connsiteX3692" fmla="*/ 806979 w 3413125"/>
              <a:gd name="connsiteY3692" fmla="*/ 3506257 h 6857998"/>
              <a:gd name="connsiteX3693" fmla="*/ 804863 w 3413125"/>
              <a:gd name="connsiteY3693" fmla="*/ 3506787 h 6857998"/>
              <a:gd name="connsiteX3694" fmla="*/ 803539 w 3413125"/>
              <a:gd name="connsiteY3694" fmla="*/ 3507580 h 6857998"/>
              <a:gd name="connsiteX3695" fmla="*/ 802481 w 3413125"/>
              <a:gd name="connsiteY3695" fmla="*/ 3508374 h 6857998"/>
              <a:gd name="connsiteX3696" fmla="*/ 802216 w 3413125"/>
              <a:gd name="connsiteY3696" fmla="*/ 3509697 h 6857998"/>
              <a:gd name="connsiteX3697" fmla="*/ 801952 w 3413125"/>
              <a:gd name="connsiteY3697" fmla="*/ 3510755 h 6857998"/>
              <a:gd name="connsiteX3698" fmla="*/ 802216 w 3413125"/>
              <a:gd name="connsiteY3698" fmla="*/ 3512343 h 6857998"/>
              <a:gd name="connsiteX3699" fmla="*/ 802481 w 3413125"/>
              <a:gd name="connsiteY3699" fmla="*/ 3513401 h 6857998"/>
              <a:gd name="connsiteX3700" fmla="*/ 804863 w 3413125"/>
              <a:gd name="connsiteY3700" fmla="*/ 3519487 h 6857998"/>
              <a:gd name="connsiteX3701" fmla="*/ 805391 w 3413125"/>
              <a:gd name="connsiteY3701" fmla="*/ 3520810 h 6857998"/>
              <a:gd name="connsiteX3702" fmla="*/ 805391 w 3413125"/>
              <a:gd name="connsiteY3702" fmla="*/ 3522132 h 6857998"/>
              <a:gd name="connsiteX3703" fmla="*/ 805391 w 3413125"/>
              <a:gd name="connsiteY3703" fmla="*/ 3523455 h 6857998"/>
              <a:gd name="connsiteX3704" fmla="*/ 805127 w 3413125"/>
              <a:gd name="connsiteY3704" fmla="*/ 3524514 h 6857998"/>
              <a:gd name="connsiteX3705" fmla="*/ 804598 w 3413125"/>
              <a:gd name="connsiteY3705" fmla="*/ 3525307 h 6857998"/>
              <a:gd name="connsiteX3706" fmla="*/ 803539 w 3413125"/>
              <a:gd name="connsiteY3706" fmla="*/ 3526101 h 6857998"/>
              <a:gd name="connsiteX3707" fmla="*/ 802216 w 3413125"/>
              <a:gd name="connsiteY3707" fmla="*/ 3527160 h 6857998"/>
              <a:gd name="connsiteX3708" fmla="*/ 800629 w 3413125"/>
              <a:gd name="connsiteY3708" fmla="*/ 3527689 h 6857998"/>
              <a:gd name="connsiteX3709" fmla="*/ 799307 w 3413125"/>
              <a:gd name="connsiteY3709" fmla="*/ 3527953 h 6857998"/>
              <a:gd name="connsiteX3710" fmla="*/ 797719 w 3413125"/>
              <a:gd name="connsiteY3710" fmla="*/ 3528218 h 6857998"/>
              <a:gd name="connsiteX3711" fmla="*/ 796396 w 3413125"/>
              <a:gd name="connsiteY3711" fmla="*/ 3528218 h 6857998"/>
              <a:gd name="connsiteX3712" fmla="*/ 795337 w 3413125"/>
              <a:gd name="connsiteY3712" fmla="*/ 3527953 h 6857998"/>
              <a:gd name="connsiteX3713" fmla="*/ 790046 w 3413125"/>
              <a:gd name="connsiteY3713" fmla="*/ 3526101 h 6857998"/>
              <a:gd name="connsiteX3714" fmla="*/ 787664 w 3413125"/>
              <a:gd name="connsiteY3714" fmla="*/ 3525307 h 6857998"/>
              <a:gd name="connsiteX3715" fmla="*/ 785019 w 3413125"/>
              <a:gd name="connsiteY3715" fmla="*/ 3524249 h 6857998"/>
              <a:gd name="connsiteX3716" fmla="*/ 782902 w 3413125"/>
              <a:gd name="connsiteY3716" fmla="*/ 3522397 h 6857998"/>
              <a:gd name="connsiteX3717" fmla="*/ 782374 w 3413125"/>
              <a:gd name="connsiteY3717" fmla="*/ 3521339 h 6857998"/>
              <a:gd name="connsiteX3718" fmla="*/ 781314 w 3413125"/>
              <a:gd name="connsiteY3718" fmla="*/ 3520280 h 6857998"/>
              <a:gd name="connsiteX3719" fmla="*/ 781050 w 3413125"/>
              <a:gd name="connsiteY3719" fmla="*/ 3518957 h 6857998"/>
              <a:gd name="connsiteX3720" fmla="*/ 780785 w 3413125"/>
              <a:gd name="connsiteY3720" fmla="*/ 3517635 h 6857998"/>
              <a:gd name="connsiteX3721" fmla="*/ 780785 w 3413125"/>
              <a:gd name="connsiteY3721" fmla="*/ 3516047 h 6857998"/>
              <a:gd name="connsiteX3722" fmla="*/ 781050 w 3413125"/>
              <a:gd name="connsiteY3722" fmla="*/ 3514195 h 6857998"/>
              <a:gd name="connsiteX3723" fmla="*/ 782902 w 3413125"/>
              <a:gd name="connsiteY3723" fmla="*/ 3505728 h 6857998"/>
              <a:gd name="connsiteX3724" fmla="*/ 785283 w 3413125"/>
              <a:gd name="connsiteY3724" fmla="*/ 3496997 h 6857998"/>
              <a:gd name="connsiteX3725" fmla="*/ 790046 w 3413125"/>
              <a:gd name="connsiteY3725" fmla="*/ 3479799 h 6857998"/>
              <a:gd name="connsiteX3726" fmla="*/ 792691 w 3413125"/>
              <a:gd name="connsiteY3726" fmla="*/ 3477682 h 6857998"/>
              <a:gd name="connsiteX3727" fmla="*/ 792163 w 3413125"/>
              <a:gd name="connsiteY3727" fmla="*/ 3477418 h 6857998"/>
              <a:gd name="connsiteX3728" fmla="*/ 790046 w 3413125"/>
              <a:gd name="connsiteY3728" fmla="*/ 3479799 h 6857998"/>
              <a:gd name="connsiteX3729" fmla="*/ 787135 w 3413125"/>
              <a:gd name="connsiteY3729" fmla="*/ 3479270 h 6857998"/>
              <a:gd name="connsiteX3730" fmla="*/ 784489 w 3413125"/>
              <a:gd name="connsiteY3730" fmla="*/ 3478741 h 6857998"/>
              <a:gd name="connsiteX3731" fmla="*/ 782374 w 3413125"/>
              <a:gd name="connsiteY3731" fmla="*/ 3477418 h 6857998"/>
              <a:gd name="connsiteX3732" fmla="*/ 780256 w 3413125"/>
              <a:gd name="connsiteY3732" fmla="*/ 3476360 h 6857998"/>
              <a:gd name="connsiteX3733" fmla="*/ 778404 w 3413125"/>
              <a:gd name="connsiteY3733" fmla="*/ 3475037 h 6857998"/>
              <a:gd name="connsiteX3734" fmla="*/ 777081 w 3413125"/>
              <a:gd name="connsiteY3734" fmla="*/ 3473714 h 6857998"/>
              <a:gd name="connsiteX3735" fmla="*/ 775758 w 3413125"/>
              <a:gd name="connsiteY3735" fmla="*/ 3471862 h 6857998"/>
              <a:gd name="connsiteX3736" fmla="*/ 774964 w 3413125"/>
              <a:gd name="connsiteY3736" fmla="*/ 3470010 h 6857998"/>
              <a:gd name="connsiteX3737" fmla="*/ 773906 w 3413125"/>
              <a:gd name="connsiteY3737" fmla="*/ 3468157 h 6857998"/>
              <a:gd name="connsiteX3738" fmla="*/ 773378 w 3413125"/>
              <a:gd name="connsiteY3738" fmla="*/ 3466041 h 6857998"/>
              <a:gd name="connsiteX3739" fmla="*/ 772583 w 3413125"/>
              <a:gd name="connsiteY3739" fmla="*/ 3461807 h 6857998"/>
              <a:gd name="connsiteX3740" fmla="*/ 772319 w 3413125"/>
              <a:gd name="connsiteY3740" fmla="*/ 3457045 h 6857998"/>
              <a:gd name="connsiteX3741" fmla="*/ 771789 w 3413125"/>
              <a:gd name="connsiteY3741" fmla="*/ 3452282 h 6857998"/>
              <a:gd name="connsiteX3742" fmla="*/ 768085 w 3413125"/>
              <a:gd name="connsiteY3742" fmla="*/ 3452547 h 6857998"/>
              <a:gd name="connsiteX3743" fmla="*/ 764910 w 3413125"/>
              <a:gd name="connsiteY3743" fmla="*/ 3452547 h 6857998"/>
              <a:gd name="connsiteX3744" fmla="*/ 761206 w 3413125"/>
              <a:gd name="connsiteY3744" fmla="*/ 3452547 h 6857998"/>
              <a:gd name="connsiteX3745" fmla="*/ 758296 w 3413125"/>
              <a:gd name="connsiteY3745" fmla="*/ 3452282 h 6857998"/>
              <a:gd name="connsiteX3746" fmla="*/ 755650 w 3413125"/>
              <a:gd name="connsiteY3746" fmla="*/ 3451489 h 6857998"/>
              <a:gd name="connsiteX3747" fmla="*/ 753004 w 3413125"/>
              <a:gd name="connsiteY3747" fmla="*/ 3450960 h 6857998"/>
              <a:gd name="connsiteX3748" fmla="*/ 750623 w 3413125"/>
              <a:gd name="connsiteY3748" fmla="*/ 3450166 h 6857998"/>
              <a:gd name="connsiteX3749" fmla="*/ 748506 w 3413125"/>
              <a:gd name="connsiteY3749" fmla="*/ 3449107 h 6857998"/>
              <a:gd name="connsiteX3750" fmla="*/ 746654 w 3413125"/>
              <a:gd name="connsiteY3750" fmla="*/ 3448049 h 6857998"/>
              <a:gd name="connsiteX3751" fmla="*/ 744802 w 3413125"/>
              <a:gd name="connsiteY3751" fmla="*/ 3446726 h 6857998"/>
              <a:gd name="connsiteX3752" fmla="*/ 742950 w 3413125"/>
              <a:gd name="connsiteY3752" fmla="*/ 3445668 h 6857998"/>
              <a:gd name="connsiteX3753" fmla="*/ 741891 w 3413125"/>
              <a:gd name="connsiteY3753" fmla="*/ 3444080 h 6857998"/>
              <a:gd name="connsiteX3754" fmla="*/ 740833 w 3413125"/>
              <a:gd name="connsiteY3754" fmla="*/ 3442493 h 6857998"/>
              <a:gd name="connsiteX3755" fmla="*/ 739510 w 3413125"/>
              <a:gd name="connsiteY3755" fmla="*/ 3440905 h 6857998"/>
              <a:gd name="connsiteX3756" fmla="*/ 737658 w 3413125"/>
              <a:gd name="connsiteY3756" fmla="*/ 3436937 h 6857998"/>
              <a:gd name="connsiteX3757" fmla="*/ 736335 w 3413125"/>
              <a:gd name="connsiteY3757" fmla="*/ 3432968 h 6857998"/>
              <a:gd name="connsiteX3758" fmla="*/ 735277 w 3413125"/>
              <a:gd name="connsiteY3758" fmla="*/ 3428736 h 6857998"/>
              <a:gd name="connsiteX3759" fmla="*/ 734749 w 3413125"/>
              <a:gd name="connsiteY3759" fmla="*/ 3423972 h 6857998"/>
              <a:gd name="connsiteX3760" fmla="*/ 734483 w 3413125"/>
              <a:gd name="connsiteY3760" fmla="*/ 3419210 h 6857998"/>
              <a:gd name="connsiteX3761" fmla="*/ 734219 w 3413125"/>
              <a:gd name="connsiteY3761" fmla="*/ 3409420 h 6857998"/>
              <a:gd name="connsiteX3762" fmla="*/ 733954 w 3413125"/>
              <a:gd name="connsiteY3762" fmla="*/ 3399631 h 6857998"/>
              <a:gd name="connsiteX3763" fmla="*/ 733954 w 3413125"/>
              <a:gd name="connsiteY3763" fmla="*/ 3396985 h 6857998"/>
              <a:gd name="connsiteX3764" fmla="*/ 733954 w 3413125"/>
              <a:gd name="connsiteY3764" fmla="*/ 3393810 h 6857998"/>
              <a:gd name="connsiteX3765" fmla="*/ 733689 w 3413125"/>
              <a:gd name="connsiteY3765" fmla="*/ 3387989 h 6857998"/>
              <a:gd name="connsiteX3766" fmla="*/ 732897 w 3413125"/>
              <a:gd name="connsiteY3766" fmla="*/ 3381904 h 6857998"/>
              <a:gd name="connsiteX3767" fmla="*/ 732366 w 3413125"/>
              <a:gd name="connsiteY3767" fmla="*/ 3376082 h 6857998"/>
              <a:gd name="connsiteX3768" fmla="*/ 732366 w 3413125"/>
              <a:gd name="connsiteY3768" fmla="*/ 3373173 h 6857998"/>
              <a:gd name="connsiteX3769" fmla="*/ 732631 w 3413125"/>
              <a:gd name="connsiteY3769" fmla="*/ 3370527 h 6857998"/>
              <a:gd name="connsiteX3770" fmla="*/ 732897 w 3413125"/>
              <a:gd name="connsiteY3770" fmla="*/ 3367351 h 6857998"/>
              <a:gd name="connsiteX3771" fmla="*/ 733689 w 3413125"/>
              <a:gd name="connsiteY3771" fmla="*/ 3364705 h 6857998"/>
              <a:gd name="connsiteX3772" fmla="*/ 734749 w 3413125"/>
              <a:gd name="connsiteY3772" fmla="*/ 3361796 h 6857998"/>
              <a:gd name="connsiteX3773" fmla="*/ 736071 w 3413125"/>
              <a:gd name="connsiteY3773" fmla="*/ 3359150 h 6857998"/>
              <a:gd name="connsiteX3774" fmla="*/ 737658 w 3413125"/>
              <a:gd name="connsiteY3774" fmla="*/ 3356503 h 6857998"/>
              <a:gd name="connsiteX3775" fmla="*/ 740039 w 3413125"/>
              <a:gd name="connsiteY3775" fmla="*/ 3353857 h 6857998"/>
              <a:gd name="connsiteX3776" fmla="*/ 742950 w 3413125"/>
              <a:gd name="connsiteY3776" fmla="*/ 3355445 h 6857998"/>
              <a:gd name="connsiteX3777" fmla="*/ 743479 w 3413125"/>
              <a:gd name="connsiteY3777" fmla="*/ 3354916 h 6857998"/>
              <a:gd name="connsiteX3778" fmla="*/ 740039 w 3413125"/>
              <a:gd name="connsiteY3778" fmla="*/ 3353857 h 6857998"/>
              <a:gd name="connsiteX3779" fmla="*/ 735542 w 3413125"/>
              <a:gd name="connsiteY3779" fmla="*/ 3341688 h 6857998"/>
              <a:gd name="connsiteX3780" fmla="*/ 731308 w 3413125"/>
              <a:gd name="connsiteY3780" fmla="*/ 3329781 h 6857998"/>
              <a:gd name="connsiteX3781" fmla="*/ 728927 w 3413125"/>
              <a:gd name="connsiteY3781" fmla="*/ 3323430 h 6857998"/>
              <a:gd name="connsiteX3782" fmla="*/ 727075 w 3413125"/>
              <a:gd name="connsiteY3782" fmla="*/ 3317610 h 6857998"/>
              <a:gd name="connsiteX3783" fmla="*/ 725223 w 3413125"/>
              <a:gd name="connsiteY3783" fmla="*/ 3311261 h 6857998"/>
              <a:gd name="connsiteX3784" fmla="*/ 723635 w 3413125"/>
              <a:gd name="connsiteY3784" fmla="*/ 3304910 h 6857998"/>
              <a:gd name="connsiteX3785" fmla="*/ 722841 w 3413125"/>
              <a:gd name="connsiteY3785" fmla="*/ 3299883 h 6857998"/>
              <a:gd name="connsiteX3786" fmla="*/ 722312 w 3413125"/>
              <a:gd name="connsiteY3786" fmla="*/ 3294856 h 6857998"/>
              <a:gd name="connsiteX3787" fmla="*/ 722312 w 3413125"/>
              <a:gd name="connsiteY3787" fmla="*/ 3290358 h 6857998"/>
              <a:gd name="connsiteX3788" fmla="*/ 722312 w 3413125"/>
              <a:gd name="connsiteY3788" fmla="*/ 3285596 h 6857998"/>
              <a:gd name="connsiteX3789" fmla="*/ 722841 w 3413125"/>
              <a:gd name="connsiteY3789" fmla="*/ 3281626 h 6857998"/>
              <a:gd name="connsiteX3790" fmla="*/ 724164 w 3413125"/>
              <a:gd name="connsiteY3790" fmla="*/ 3277393 h 6857998"/>
              <a:gd name="connsiteX3791" fmla="*/ 725223 w 3413125"/>
              <a:gd name="connsiteY3791" fmla="*/ 3273690 h 6857998"/>
              <a:gd name="connsiteX3792" fmla="*/ 727339 w 3413125"/>
              <a:gd name="connsiteY3792" fmla="*/ 3270249 h 6857998"/>
              <a:gd name="connsiteX3793" fmla="*/ 729721 w 3413125"/>
              <a:gd name="connsiteY3793" fmla="*/ 3267075 h 6857998"/>
              <a:gd name="connsiteX3794" fmla="*/ 732366 w 3413125"/>
              <a:gd name="connsiteY3794" fmla="*/ 3263900 h 6857998"/>
              <a:gd name="connsiteX3795" fmla="*/ 736071 w 3413125"/>
              <a:gd name="connsiteY3795" fmla="*/ 3261518 h 6857998"/>
              <a:gd name="connsiteX3796" fmla="*/ 739775 w 3413125"/>
              <a:gd name="connsiteY3796" fmla="*/ 3259137 h 6857998"/>
              <a:gd name="connsiteX3797" fmla="*/ 744273 w 3413125"/>
              <a:gd name="connsiteY3797" fmla="*/ 3257549 h 6857998"/>
              <a:gd name="connsiteX3798" fmla="*/ 749300 w 3413125"/>
              <a:gd name="connsiteY3798" fmla="*/ 3255962 h 6857998"/>
              <a:gd name="connsiteX3799" fmla="*/ 754856 w 3413125"/>
              <a:gd name="connsiteY3799" fmla="*/ 3255169 h 6857998"/>
              <a:gd name="connsiteX3800" fmla="*/ 761471 w 3413125"/>
              <a:gd name="connsiteY3800" fmla="*/ 3254110 h 6857998"/>
              <a:gd name="connsiteX3801" fmla="*/ 756708 w 3413125"/>
              <a:gd name="connsiteY3801" fmla="*/ 3253581 h 6857998"/>
              <a:gd name="connsiteX3802" fmla="*/ 752210 w 3413125"/>
              <a:gd name="connsiteY3802" fmla="*/ 3252523 h 6857998"/>
              <a:gd name="connsiteX3803" fmla="*/ 747712 w 3413125"/>
              <a:gd name="connsiteY3803" fmla="*/ 3250936 h 6857998"/>
              <a:gd name="connsiteX3804" fmla="*/ 744008 w 3413125"/>
              <a:gd name="connsiteY3804" fmla="*/ 3249347 h 6857998"/>
              <a:gd name="connsiteX3805" fmla="*/ 740039 w 3413125"/>
              <a:gd name="connsiteY3805" fmla="*/ 3247230 h 6857998"/>
              <a:gd name="connsiteX3806" fmla="*/ 736601 w 3413125"/>
              <a:gd name="connsiteY3806" fmla="*/ 3245379 h 6857998"/>
              <a:gd name="connsiteX3807" fmla="*/ 733160 w 3413125"/>
              <a:gd name="connsiteY3807" fmla="*/ 3242997 h 6857998"/>
              <a:gd name="connsiteX3808" fmla="*/ 729985 w 3413125"/>
              <a:gd name="connsiteY3808" fmla="*/ 3240616 h 6857998"/>
              <a:gd name="connsiteX3809" fmla="*/ 727075 w 3413125"/>
              <a:gd name="connsiteY3809" fmla="*/ 3237441 h 6857998"/>
              <a:gd name="connsiteX3810" fmla="*/ 724429 w 3413125"/>
              <a:gd name="connsiteY3810" fmla="*/ 3234795 h 6857998"/>
              <a:gd name="connsiteX3811" fmla="*/ 721783 w 3413125"/>
              <a:gd name="connsiteY3811" fmla="*/ 3231620 h 6857998"/>
              <a:gd name="connsiteX3812" fmla="*/ 719402 w 3413125"/>
              <a:gd name="connsiteY3812" fmla="*/ 3228445 h 6857998"/>
              <a:gd name="connsiteX3813" fmla="*/ 717021 w 3413125"/>
              <a:gd name="connsiteY3813" fmla="*/ 3224742 h 6857998"/>
              <a:gd name="connsiteX3814" fmla="*/ 714639 w 3413125"/>
              <a:gd name="connsiteY3814" fmla="*/ 3221301 h 6857998"/>
              <a:gd name="connsiteX3815" fmla="*/ 710406 w 3413125"/>
              <a:gd name="connsiteY3815" fmla="*/ 3213629 h 6857998"/>
              <a:gd name="connsiteX3816" fmla="*/ 708819 w 3413125"/>
              <a:gd name="connsiteY3816" fmla="*/ 3209925 h 6857998"/>
              <a:gd name="connsiteX3817" fmla="*/ 707496 w 3413125"/>
              <a:gd name="connsiteY3817" fmla="*/ 3205426 h 6857998"/>
              <a:gd name="connsiteX3818" fmla="*/ 706173 w 3413125"/>
              <a:gd name="connsiteY3818" fmla="*/ 3201193 h 6857998"/>
              <a:gd name="connsiteX3819" fmla="*/ 705379 w 3413125"/>
              <a:gd name="connsiteY3819" fmla="*/ 3198812 h 6857998"/>
              <a:gd name="connsiteX3820" fmla="*/ 704321 w 3413125"/>
              <a:gd name="connsiteY3820" fmla="*/ 3197224 h 6857998"/>
              <a:gd name="connsiteX3821" fmla="*/ 703527 w 3413125"/>
              <a:gd name="connsiteY3821" fmla="*/ 3195373 h 6857998"/>
              <a:gd name="connsiteX3822" fmla="*/ 701939 w 3413125"/>
              <a:gd name="connsiteY3822" fmla="*/ 3193786 h 6857998"/>
              <a:gd name="connsiteX3823" fmla="*/ 700617 w 3413125"/>
              <a:gd name="connsiteY3823" fmla="*/ 3192727 h 6857998"/>
              <a:gd name="connsiteX3824" fmla="*/ 699029 w 3413125"/>
              <a:gd name="connsiteY3824" fmla="*/ 3191668 h 6857998"/>
              <a:gd name="connsiteX3825" fmla="*/ 696912 w 3413125"/>
              <a:gd name="connsiteY3825" fmla="*/ 3191139 h 6857998"/>
              <a:gd name="connsiteX3826" fmla="*/ 694531 w 3413125"/>
              <a:gd name="connsiteY3826" fmla="*/ 3191139 h 6857998"/>
              <a:gd name="connsiteX3827" fmla="*/ 691885 w 3413125"/>
              <a:gd name="connsiteY3827" fmla="*/ 3191668 h 6857998"/>
              <a:gd name="connsiteX3828" fmla="*/ 688710 w 3413125"/>
              <a:gd name="connsiteY3828" fmla="*/ 3192727 h 6857998"/>
              <a:gd name="connsiteX3829" fmla="*/ 686329 w 3413125"/>
              <a:gd name="connsiteY3829" fmla="*/ 3193786 h 6857998"/>
              <a:gd name="connsiteX3830" fmla="*/ 683948 w 3413125"/>
              <a:gd name="connsiteY3830" fmla="*/ 3195108 h 6857998"/>
              <a:gd name="connsiteX3831" fmla="*/ 682096 w 3413125"/>
              <a:gd name="connsiteY3831" fmla="*/ 3196431 h 6857998"/>
              <a:gd name="connsiteX3832" fmla="*/ 680244 w 3413125"/>
              <a:gd name="connsiteY3832" fmla="*/ 3198282 h 6857998"/>
              <a:gd name="connsiteX3833" fmla="*/ 678921 w 3413125"/>
              <a:gd name="connsiteY3833" fmla="*/ 3200135 h 6857998"/>
              <a:gd name="connsiteX3834" fmla="*/ 677333 w 3413125"/>
              <a:gd name="connsiteY3834" fmla="*/ 3202252 h 6857998"/>
              <a:gd name="connsiteX3835" fmla="*/ 676276 w 3413125"/>
              <a:gd name="connsiteY3835" fmla="*/ 3204368 h 6857998"/>
              <a:gd name="connsiteX3836" fmla="*/ 674952 w 3413125"/>
              <a:gd name="connsiteY3836" fmla="*/ 3206221 h 6857998"/>
              <a:gd name="connsiteX3837" fmla="*/ 674158 w 3413125"/>
              <a:gd name="connsiteY3837" fmla="*/ 3208601 h 6857998"/>
              <a:gd name="connsiteX3838" fmla="*/ 673629 w 3413125"/>
              <a:gd name="connsiteY3838" fmla="*/ 3210983 h 6857998"/>
              <a:gd name="connsiteX3839" fmla="*/ 672571 w 3413125"/>
              <a:gd name="connsiteY3839" fmla="*/ 3216010 h 6857998"/>
              <a:gd name="connsiteX3840" fmla="*/ 672041 w 3413125"/>
              <a:gd name="connsiteY3840" fmla="*/ 3221567 h 6857998"/>
              <a:gd name="connsiteX3841" fmla="*/ 672041 w 3413125"/>
              <a:gd name="connsiteY3841" fmla="*/ 3226858 h 6857998"/>
              <a:gd name="connsiteX3842" fmla="*/ 672571 w 3413125"/>
              <a:gd name="connsiteY3842" fmla="*/ 3233737 h 6857998"/>
              <a:gd name="connsiteX3843" fmla="*/ 672836 w 3413125"/>
              <a:gd name="connsiteY3843" fmla="*/ 3236912 h 6857998"/>
              <a:gd name="connsiteX3844" fmla="*/ 672571 w 3413125"/>
              <a:gd name="connsiteY3844" fmla="*/ 3240087 h 6857998"/>
              <a:gd name="connsiteX3845" fmla="*/ 672306 w 3413125"/>
              <a:gd name="connsiteY3845" fmla="*/ 3243526 h 6857998"/>
              <a:gd name="connsiteX3846" fmla="*/ 671512 w 3413125"/>
              <a:gd name="connsiteY3846" fmla="*/ 3246437 h 6857998"/>
              <a:gd name="connsiteX3847" fmla="*/ 669660 w 3413125"/>
              <a:gd name="connsiteY3847" fmla="*/ 3249612 h 6857998"/>
              <a:gd name="connsiteX3848" fmla="*/ 668866 w 3413125"/>
              <a:gd name="connsiteY3848" fmla="*/ 3251199 h 6857998"/>
              <a:gd name="connsiteX3849" fmla="*/ 667544 w 3413125"/>
              <a:gd name="connsiteY3849" fmla="*/ 3252523 h 6857998"/>
              <a:gd name="connsiteX3850" fmla="*/ 662516 w 3413125"/>
              <a:gd name="connsiteY3850" fmla="*/ 3251729 h 6857998"/>
              <a:gd name="connsiteX3851" fmla="*/ 660664 w 3413125"/>
              <a:gd name="connsiteY3851" fmla="*/ 3251464 h 6857998"/>
              <a:gd name="connsiteX3852" fmla="*/ 659871 w 3413125"/>
              <a:gd name="connsiteY3852" fmla="*/ 3251199 h 6857998"/>
              <a:gd name="connsiteX3853" fmla="*/ 659606 w 3413125"/>
              <a:gd name="connsiteY3853" fmla="*/ 3250936 h 6857998"/>
              <a:gd name="connsiteX3854" fmla="*/ 655373 w 3413125"/>
              <a:gd name="connsiteY3854" fmla="*/ 3235853 h 6857998"/>
              <a:gd name="connsiteX3855" fmla="*/ 651404 w 3413125"/>
              <a:gd name="connsiteY3855" fmla="*/ 3222625 h 6857998"/>
              <a:gd name="connsiteX3856" fmla="*/ 647700 w 3413125"/>
              <a:gd name="connsiteY3856" fmla="*/ 3210983 h 6857998"/>
              <a:gd name="connsiteX3857" fmla="*/ 643731 w 3413125"/>
              <a:gd name="connsiteY3857" fmla="*/ 3201193 h 6857998"/>
              <a:gd name="connsiteX3858" fmla="*/ 642144 w 3413125"/>
              <a:gd name="connsiteY3858" fmla="*/ 3196695 h 6857998"/>
              <a:gd name="connsiteX3859" fmla="*/ 640027 w 3413125"/>
              <a:gd name="connsiteY3859" fmla="*/ 3192727 h 6857998"/>
              <a:gd name="connsiteX3860" fmla="*/ 637910 w 3413125"/>
              <a:gd name="connsiteY3860" fmla="*/ 3189022 h 6857998"/>
              <a:gd name="connsiteX3861" fmla="*/ 635529 w 3413125"/>
              <a:gd name="connsiteY3861" fmla="*/ 3185847 h 6857998"/>
              <a:gd name="connsiteX3862" fmla="*/ 633148 w 3413125"/>
              <a:gd name="connsiteY3862" fmla="*/ 3182937 h 6857998"/>
              <a:gd name="connsiteX3863" fmla="*/ 630766 w 3413125"/>
              <a:gd name="connsiteY3863" fmla="*/ 3180291 h 6857998"/>
              <a:gd name="connsiteX3864" fmla="*/ 628121 w 3413125"/>
              <a:gd name="connsiteY3864" fmla="*/ 3177910 h 6857998"/>
              <a:gd name="connsiteX3865" fmla="*/ 625475 w 3413125"/>
              <a:gd name="connsiteY3865" fmla="*/ 3175794 h 6857998"/>
              <a:gd name="connsiteX3866" fmla="*/ 622300 w 3413125"/>
              <a:gd name="connsiteY3866" fmla="*/ 3173941 h 6857998"/>
              <a:gd name="connsiteX3867" fmla="*/ 619125 w 3413125"/>
              <a:gd name="connsiteY3867" fmla="*/ 3172354 h 6857998"/>
              <a:gd name="connsiteX3868" fmla="*/ 615950 w 3413125"/>
              <a:gd name="connsiteY3868" fmla="*/ 3171031 h 6857998"/>
              <a:gd name="connsiteX3869" fmla="*/ 611981 w 3413125"/>
              <a:gd name="connsiteY3869" fmla="*/ 3169972 h 6857998"/>
              <a:gd name="connsiteX3870" fmla="*/ 608012 w 3413125"/>
              <a:gd name="connsiteY3870" fmla="*/ 3169443 h 6857998"/>
              <a:gd name="connsiteX3871" fmla="*/ 604044 w 3413125"/>
              <a:gd name="connsiteY3871" fmla="*/ 3168914 h 6857998"/>
              <a:gd name="connsiteX3872" fmla="*/ 599546 w 3413125"/>
              <a:gd name="connsiteY3872" fmla="*/ 3168650 h 6857998"/>
              <a:gd name="connsiteX3873" fmla="*/ 594783 w 3413125"/>
              <a:gd name="connsiteY3873" fmla="*/ 3168650 h 6857998"/>
              <a:gd name="connsiteX3874" fmla="*/ 583935 w 3413125"/>
              <a:gd name="connsiteY3874" fmla="*/ 3168914 h 6857998"/>
              <a:gd name="connsiteX3875" fmla="*/ 571764 w 3413125"/>
              <a:gd name="connsiteY3875" fmla="*/ 3169972 h 6857998"/>
              <a:gd name="connsiteX3876" fmla="*/ 558271 w 3413125"/>
              <a:gd name="connsiteY3876" fmla="*/ 3171825 h 6857998"/>
              <a:gd name="connsiteX3877" fmla="*/ 542396 w 3413125"/>
              <a:gd name="connsiteY3877" fmla="*/ 3173941 h 6857998"/>
              <a:gd name="connsiteX3878" fmla="*/ 534458 w 3413125"/>
              <a:gd name="connsiteY3878" fmla="*/ 3174999 h 6857998"/>
              <a:gd name="connsiteX3879" fmla="*/ 526521 w 3413125"/>
              <a:gd name="connsiteY3879" fmla="*/ 3176057 h 6857998"/>
              <a:gd name="connsiteX3880" fmla="*/ 518583 w 3413125"/>
              <a:gd name="connsiteY3880" fmla="*/ 3176323 h 6857998"/>
              <a:gd name="connsiteX3881" fmla="*/ 510646 w 3413125"/>
              <a:gd name="connsiteY3881" fmla="*/ 3176587 h 6857998"/>
              <a:gd name="connsiteX3882" fmla="*/ 503237 w 3413125"/>
              <a:gd name="connsiteY3882" fmla="*/ 3176587 h 6857998"/>
              <a:gd name="connsiteX3883" fmla="*/ 495829 w 3413125"/>
              <a:gd name="connsiteY3883" fmla="*/ 3176323 h 6857998"/>
              <a:gd name="connsiteX3884" fmla="*/ 488421 w 3413125"/>
              <a:gd name="connsiteY3884" fmla="*/ 3175794 h 6857998"/>
              <a:gd name="connsiteX3885" fmla="*/ 481012 w 3413125"/>
              <a:gd name="connsiteY3885" fmla="*/ 3174735 h 6857998"/>
              <a:gd name="connsiteX3886" fmla="*/ 473869 w 3413125"/>
              <a:gd name="connsiteY3886" fmla="*/ 3173941 h 6857998"/>
              <a:gd name="connsiteX3887" fmla="*/ 466725 w 3413125"/>
              <a:gd name="connsiteY3887" fmla="*/ 3172354 h 6857998"/>
              <a:gd name="connsiteX3888" fmla="*/ 459846 w 3413125"/>
              <a:gd name="connsiteY3888" fmla="*/ 3171031 h 6857998"/>
              <a:gd name="connsiteX3889" fmla="*/ 452966 w 3413125"/>
              <a:gd name="connsiteY3889" fmla="*/ 3169179 h 6857998"/>
              <a:gd name="connsiteX3890" fmla="*/ 446087 w 3413125"/>
              <a:gd name="connsiteY3890" fmla="*/ 3167062 h 6857998"/>
              <a:gd name="connsiteX3891" fmla="*/ 439737 w 3413125"/>
              <a:gd name="connsiteY3891" fmla="*/ 3164681 h 6857998"/>
              <a:gd name="connsiteX3892" fmla="*/ 433123 w 3413125"/>
              <a:gd name="connsiteY3892" fmla="*/ 3162035 h 6857998"/>
              <a:gd name="connsiteX3893" fmla="*/ 426774 w 3413125"/>
              <a:gd name="connsiteY3893" fmla="*/ 3159389 h 6857998"/>
              <a:gd name="connsiteX3894" fmla="*/ 420158 w 3413125"/>
              <a:gd name="connsiteY3894" fmla="*/ 3156478 h 6857998"/>
              <a:gd name="connsiteX3895" fmla="*/ 414073 w 3413125"/>
              <a:gd name="connsiteY3895" fmla="*/ 3153039 h 6857998"/>
              <a:gd name="connsiteX3896" fmla="*/ 407723 w 3413125"/>
              <a:gd name="connsiteY3896" fmla="*/ 3149864 h 6857998"/>
              <a:gd name="connsiteX3897" fmla="*/ 401902 w 3413125"/>
              <a:gd name="connsiteY3897" fmla="*/ 3146160 h 6857998"/>
              <a:gd name="connsiteX3898" fmla="*/ 395816 w 3413125"/>
              <a:gd name="connsiteY3898" fmla="*/ 3142456 h 6857998"/>
              <a:gd name="connsiteX3899" fmla="*/ 389997 w 3413125"/>
              <a:gd name="connsiteY3899" fmla="*/ 3138487 h 6857998"/>
              <a:gd name="connsiteX3900" fmla="*/ 383910 w 3413125"/>
              <a:gd name="connsiteY3900" fmla="*/ 3134254 h 6857998"/>
              <a:gd name="connsiteX3901" fmla="*/ 378354 w 3413125"/>
              <a:gd name="connsiteY3901" fmla="*/ 3130020 h 6857998"/>
              <a:gd name="connsiteX3902" fmla="*/ 372798 w 3413125"/>
              <a:gd name="connsiteY3902" fmla="*/ 3125522 h 6857998"/>
              <a:gd name="connsiteX3903" fmla="*/ 366977 w 3413125"/>
              <a:gd name="connsiteY3903" fmla="*/ 3120760 h 6857998"/>
              <a:gd name="connsiteX3904" fmla="*/ 355865 w 3413125"/>
              <a:gd name="connsiteY3904" fmla="*/ 3110706 h 6857998"/>
              <a:gd name="connsiteX3905" fmla="*/ 345017 w 3413125"/>
              <a:gd name="connsiteY3905" fmla="*/ 3099858 h 6857998"/>
              <a:gd name="connsiteX3906" fmla="*/ 334698 w 3413125"/>
              <a:gd name="connsiteY3906" fmla="*/ 3089010 h 6857998"/>
              <a:gd name="connsiteX3907" fmla="*/ 334169 w 3413125"/>
              <a:gd name="connsiteY3907" fmla="*/ 3082131 h 6857998"/>
              <a:gd name="connsiteX3908" fmla="*/ 333376 w 3413125"/>
              <a:gd name="connsiteY3908" fmla="*/ 3075516 h 6857998"/>
              <a:gd name="connsiteX3909" fmla="*/ 332316 w 3413125"/>
              <a:gd name="connsiteY3909" fmla="*/ 3069695 h 6857998"/>
              <a:gd name="connsiteX3910" fmla="*/ 330464 w 3413125"/>
              <a:gd name="connsiteY3910" fmla="*/ 3064139 h 6857998"/>
              <a:gd name="connsiteX3911" fmla="*/ 328612 w 3413125"/>
              <a:gd name="connsiteY3911" fmla="*/ 3059112 h 6857998"/>
              <a:gd name="connsiteX3912" fmla="*/ 326232 w 3413125"/>
              <a:gd name="connsiteY3912" fmla="*/ 3054350 h 6857998"/>
              <a:gd name="connsiteX3913" fmla="*/ 323321 w 3413125"/>
              <a:gd name="connsiteY3913" fmla="*/ 3050116 h 6857998"/>
              <a:gd name="connsiteX3914" fmla="*/ 320146 w 3413125"/>
              <a:gd name="connsiteY3914" fmla="*/ 3046412 h 6857998"/>
              <a:gd name="connsiteX3915" fmla="*/ 316441 w 3413125"/>
              <a:gd name="connsiteY3915" fmla="*/ 3043237 h 6857998"/>
              <a:gd name="connsiteX3916" fmla="*/ 312473 w 3413125"/>
              <a:gd name="connsiteY3916" fmla="*/ 3040062 h 6857998"/>
              <a:gd name="connsiteX3917" fmla="*/ 307710 w 3413125"/>
              <a:gd name="connsiteY3917" fmla="*/ 3037681 h 6857998"/>
              <a:gd name="connsiteX3918" fmla="*/ 302683 w 3413125"/>
              <a:gd name="connsiteY3918" fmla="*/ 3036094 h 6857998"/>
              <a:gd name="connsiteX3919" fmla="*/ 296862 w 3413125"/>
              <a:gd name="connsiteY3919" fmla="*/ 3034506 h 6857998"/>
              <a:gd name="connsiteX3920" fmla="*/ 291041 w 3413125"/>
              <a:gd name="connsiteY3920" fmla="*/ 3033712 h 6857998"/>
              <a:gd name="connsiteX3921" fmla="*/ 284427 w 3413125"/>
              <a:gd name="connsiteY3921" fmla="*/ 3033183 h 6857998"/>
              <a:gd name="connsiteX3922" fmla="*/ 277283 w 3413125"/>
              <a:gd name="connsiteY3922" fmla="*/ 3033712 h 6857998"/>
              <a:gd name="connsiteX3923" fmla="*/ 277548 w 3413125"/>
              <a:gd name="connsiteY3923" fmla="*/ 3030272 h 6857998"/>
              <a:gd name="connsiteX3924" fmla="*/ 277548 w 3413125"/>
              <a:gd name="connsiteY3924" fmla="*/ 3027362 h 6857998"/>
              <a:gd name="connsiteX3925" fmla="*/ 277283 w 3413125"/>
              <a:gd name="connsiteY3925" fmla="*/ 3021277 h 6857998"/>
              <a:gd name="connsiteX3926" fmla="*/ 276489 w 3413125"/>
              <a:gd name="connsiteY3926" fmla="*/ 3015720 h 6857998"/>
              <a:gd name="connsiteX3927" fmla="*/ 274902 w 3413125"/>
              <a:gd name="connsiteY3927" fmla="*/ 3010164 h 6857998"/>
              <a:gd name="connsiteX3928" fmla="*/ 272785 w 3413125"/>
              <a:gd name="connsiteY3928" fmla="*/ 3004343 h 6857998"/>
              <a:gd name="connsiteX3929" fmla="*/ 270669 w 3413125"/>
              <a:gd name="connsiteY3929" fmla="*/ 2999052 h 6857998"/>
              <a:gd name="connsiteX3930" fmla="*/ 265641 w 3413125"/>
              <a:gd name="connsiteY3930" fmla="*/ 2988468 h 6857998"/>
              <a:gd name="connsiteX3931" fmla="*/ 260615 w 3413125"/>
              <a:gd name="connsiteY3931" fmla="*/ 2977620 h 6857998"/>
              <a:gd name="connsiteX3932" fmla="*/ 258233 w 3413125"/>
              <a:gd name="connsiteY3932" fmla="*/ 2972329 h 6857998"/>
              <a:gd name="connsiteX3933" fmla="*/ 256116 w 3413125"/>
              <a:gd name="connsiteY3933" fmla="*/ 2966772 h 6857998"/>
              <a:gd name="connsiteX3934" fmla="*/ 254794 w 3413125"/>
              <a:gd name="connsiteY3934" fmla="*/ 2961481 h 6857998"/>
              <a:gd name="connsiteX3935" fmla="*/ 253206 w 3413125"/>
              <a:gd name="connsiteY3935" fmla="*/ 2955660 h 6857998"/>
              <a:gd name="connsiteX3936" fmla="*/ 252678 w 3413125"/>
              <a:gd name="connsiteY3936" fmla="*/ 2949839 h 6857998"/>
              <a:gd name="connsiteX3937" fmla="*/ 252678 w 3413125"/>
              <a:gd name="connsiteY3937" fmla="*/ 2943754 h 6857998"/>
              <a:gd name="connsiteX3938" fmla="*/ 254529 w 3413125"/>
              <a:gd name="connsiteY3938" fmla="*/ 2942431 h 6857998"/>
              <a:gd name="connsiteX3939" fmla="*/ 254861 w 3413125"/>
              <a:gd name="connsiteY3939" fmla="*/ 2941934 h 6857998"/>
              <a:gd name="connsiteX3940" fmla="*/ 255852 w 3413125"/>
              <a:gd name="connsiteY3940" fmla="*/ 2941108 h 6857998"/>
              <a:gd name="connsiteX3941" fmla="*/ 255587 w 3413125"/>
              <a:gd name="connsiteY3941" fmla="*/ 2940843 h 6857998"/>
              <a:gd name="connsiteX3942" fmla="*/ 254861 w 3413125"/>
              <a:gd name="connsiteY3942" fmla="*/ 2941934 h 6857998"/>
              <a:gd name="connsiteX3943" fmla="*/ 252678 w 3413125"/>
              <a:gd name="connsiteY3943" fmla="*/ 2943754 h 6857998"/>
              <a:gd name="connsiteX3944" fmla="*/ 246591 w 3413125"/>
              <a:gd name="connsiteY3944" fmla="*/ 2944018 h 6857998"/>
              <a:gd name="connsiteX3945" fmla="*/ 241300 w 3413125"/>
              <a:gd name="connsiteY3945" fmla="*/ 2944283 h 6857998"/>
              <a:gd name="connsiteX3946" fmla="*/ 236273 w 3413125"/>
              <a:gd name="connsiteY3946" fmla="*/ 2944283 h 6857998"/>
              <a:gd name="connsiteX3947" fmla="*/ 231510 w 3413125"/>
              <a:gd name="connsiteY3947" fmla="*/ 2944018 h 6857998"/>
              <a:gd name="connsiteX3948" fmla="*/ 227012 w 3413125"/>
              <a:gd name="connsiteY3948" fmla="*/ 2943754 h 6857998"/>
              <a:gd name="connsiteX3949" fmla="*/ 223045 w 3413125"/>
              <a:gd name="connsiteY3949" fmla="*/ 2943225 h 6857998"/>
              <a:gd name="connsiteX3950" fmla="*/ 219075 w 3413125"/>
              <a:gd name="connsiteY3950" fmla="*/ 2942431 h 6857998"/>
              <a:gd name="connsiteX3951" fmla="*/ 215371 w 3413125"/>
              <a:gd name="connsiteY3951" fmla="*/ 2941108 h 6857998"/>
              <a:gd name="connsiteX3952" fmla="*/ 212197 w 3413125"/>
              <a:gd name="connsiteY3952" fmla="*/ 2940050 h 6857998"/>
              <a:gd name="connsiteX3953" fmla="*/ 209285 w 3413125"/>
              <a:gd name="connsiteY3953" fmla="*/ 2938462 h 6857998"/>
              <a:gd name="connsiteX3954" fmla="*/ 206639 w 3413125"/>
              <a:gd name="connsiteY3954" fmla="*/ 2936875 h 6857998"/>
              <a:gd name="connsiteX3955" fmla="*/ 203994 w 3413125"/>
              <a:gd name="connsiteY3955" fmla="*/ 2935287 h 6857998"/>
              <a:gd name="connsiteX3956" fmla="*/ 201877 w 3413125"/>
              <a:gd name="connsiteY3956" fmla="*/ 2933170 h 6857998"/>
              <a:gd name="connsiteX3957" fmla="*/ 199760 w 3413125"/>
              <a:gd name="connsiteY3957" fmla="*/ 2930789 h 6857998"/>
              <a:gd name="connsiteX3958" fmla="*/ 197644 w 3413125"/>
              <a:gd name="connsiteY3958" fmla="*/ 2928408 h 6857998"/>
              <a:gd name="connsiteX3959" fmla="*/ 196057 w 3413125"/>
              <a:gd name="connsiteY3959" fmla="*/ 2926027 h 6857998"/>
              <a:gd name="connsiteX3960" fmla="*/ 194733 w 3413125"/>
              <a:gd name="connsiteY3960" fmla="*/ 2923381 h 6857998"/>
              <a:gd name="connsiteX3961" fmla="*/ 193410 w 3413125"/>
              <a:gd name="connsiteY3961" fmla="*/ 2920206 h 6857998"/>
              <a:gd name="connsiteX3962" fmla="*/ 192353 w 3413125"/>
              <a:gd name="connsiteY3962" fmla="*/ 2917295 h 6857998"/>
              <a:gd name="connsiteX3963" fmla="*/ 191294 w 3413125"/>
              <a:gd name="connsiteY3963" fmla="*/ 2914120 h 6857998"/>
              <a:gd name="connsiteX3964" fmla="*/ 190764 w 3413125"/>
              <a:gd name="connsiteY3964" fmla="*/ 2910945 h 6857998"/>
              <a:gd name="connsiteX3965" fmla="*/ 190235 w 3413125"/>
              <a:gd name="connsiteY3965" fmla="*/ 2907241 h 6857998"/>
              <a:gd name="connsiteX3966" fmla="*/ 189441 w 3413125"/>
              <a:gd name="connsiteY3966" fmla="*/ 2899833 h 6857998"/>
              <a:gd name="connsiteX3967" fmla="*/ 188913 w 3413125"/>
              <a:gd name="connsiteY3967" fmla="*/ 2891895 h 6857998"/>
              <a:gd name="connsiteX3968" fmla="*/ 188913 w 3413125"/>
              <a:gd name="connsiteY3968" fmla="*/ 2883164 h 6857998"/>
              <a:gd name="connsiteX3969" fmla="*/ 189706 w 3413125"/>
              <a:gd name="connsiteY3969" fmla="*/ 2873904 h 6857998"/>
              <a:gd name="connsiteX3970" fmla="*/ 190235 w 3413125"/>
              <a:gd name="connsiteY3970" fmla="*/ 2864379 h 6857998"/>
              <a:gd name="connsiteX3971" fmla="*/ 190235 w 3413125"/>
              <a:gd name="connsiteY3971" fmla="*/ 2861468 h 6857998"/>
              <a:gd name="connsiteX3972" fmla="*/ 189706 w 3413125"/>
              <a:gd name="connsiteY3972" fmla="*/ 2857764 h 6857998"/>
              <a:gd name="connsiteX3973" fmla="*/ 188648 w 3413125"/>
              <a:gd name="connsiteY3973" fmla="*/ 2854325 h 6857998"/>
              <a:gd name="connsiteX3974" fmla="*/ 187325 w 3413125"/>
              <a:gd name="connsiteY3974" fmla="*/ 2850356 h 6857998"/>
              <a:gd name="connsiteX3975" fmla="*/ 183621 w 3413125"/>
              <a:gd name="connsiteY3975" fmla="*/ 2842154 h 6857998"/>
              <a:gd name="connsiteX3976" fmla="*/ 179652 w 3413125"/>
              <a:gd name="connsiteY3976" fmla="*/ 2833158 h 6857998"/>
              <a:gd name="connsiteX3977" fmla="*/ 175154 w 3413125"/>
              <a:gd name="connsiteY3977" fmla="*/ 2823898 h 6857998"/>
              <a:gd name="connsiteX3978" fmla="*/ 173037 w 3413125"/>
              <a:gd name="connsiteY3978" fmla="*/ 2818870 h 6857998"/>
              <a:gd name="connsiteX3979" fmla="*/ 171185 w 3413125"/>
              <a:gd name="connsiteY3979" fmla="*/ 2814108 h 6857998"/>
              <a:gd name="connsiteX3980" fmla="*/ 169333 w 3413125"/>
              <a:gd name="connsiteY3980" fmla="*/ 2809081 h 6857998"/>
              <a:gd name="connsiteX3981" fmla="*/ 168010 w 3413125"/>
              <a:gd name="connsiteY3981" fmla="*/ 2804318 h 6857998"/>
              <a:gd name="connsiteX3982" fmla="*/ 166952 w 3413125"/>
              <a:gd name="connsiteY3982" fmla="*/ 2799291 h 6857998"/>
              <a:gd name="connsiteX3983" fmla="*/ 166158 w 3413125"/>
              <a:gd name="connsiteY3983" fmla="*/ 2794529 h 6857998"/>
              <a:gd name="connsiteX3984" fmla="*/ 169069 w 3413125"/>
              <a:gd name="connsiteY3984" fmla="*/ 2792412 h 6857998"/>
              <a:gd name="connsiteX3985" fmla="*/ 168010 w 3413125"/>
              <a:gd name="connsiteY3985" fmla="*/ 2791883 h 6857998"/>
              <a:gd name="connsiteX3986" fmla="*/ 166158 w 3413125"/>
              <a:gd name="connsiteY3986" fmla="*/ 2794529 h 6857998"/>
              <a:gd name="connsiteX3987" fmla="*/ 165894 w 3413125"/>
              <a:gd name="connsiteY3987" fmla="*/ 2790031 h 6857998"/>
              <a:gd name="connsiteX3988" fmla="*/ 165364 w 3413125"/>
              <a:gd name="connsiteY3988" fmla="*/ 2786327 h 6857998"/>
              <a:gd name="connsiteX3989" fmla="*/ 164306 w 3413125"/>
              <a:gd name="connsiteY3989" fmla="*/ 2782093 h 6857998"/>
              <a:gd name="connsiteX3990" fmla="*/ 163512 w 3413125"/>
              <a:gd name="connsiteY3990" fmla="*/ 2778125 h 6857998"/>
              <a:gd name="connsiteX3991" fmla="*/ 161925 w 3413125"/>
              <a:gd name="connsiteY3991" fmla="*/ 2774420 h 6857998"/>
              <a:gd name="connsiteX3992" fmla="*/ 160602 w 3413125"/>
              <a:gd name="connsiteY3992" fmla="*/ 2770452 h 6857998"/>
              <a:gd name="connsiteX3993" fmla="*/ 157162 w 3413125"/>
              <a:gd name="connsiteY3993" fmla="*/ 2763308 h 6857998"/>
              <a:gd name="connsiteX3994" fmla="*/ 153458 w 3413125"/>
              <a:gd name="connsiteY3994" fmla="*/ 2756164 h 6857998"/>
              <a:gd name="connsiteX3995" fmla="*/ 148960 w 3413125"/>
              <a:gd name="connsiteY3995" fmla="*/ 2749020 h 6857998"/>
              <a:gd name="connsiteX3996" fmla="*/ 139964 w 3413125"/>
              <a:gd name="connsiteY3996" fmla="*/ 2735527 h 6857998"/>
              <a:gd name="connsiteX3997" fmla="*/ 135466 w 3413125"/>
              <a:gd name="connsiteY3997" fmla="*/ 2728647 h 6857998"/>
              <a:gd name="connsiteX3998" fmla="*/ 131498 w 3413125"/>
              <a:gd name="connsiteY3998" fmla="*/ 2721504 h 6857998"/>
              <a:gd name="connsiteX3999" fmla="*/ 127264 w 3413125"/>
              <a:gd name="connsiteY3999" fmla="*/ 2714360 h 6857998"/>
              <a:gd name="connsiteX4000" fmla="*/ 123825 w 3413125"/>
              <a:gd name="connsiteY4000" fmla="*/ 2707216 h 6857998"/>
              <a:gd name="connsiteX4001" fmla="*/ 122503 w 3413125"/>
              <a:gd name="connsiteY4001" fmla="*/ 2703247 h 6857998"/>
              <a:gd name="connsiteX4002" fmla="*/ 120914 w 3413125"/>
              <a:gd name="connsiteY4002" fmla="*/ 2699543 h 6857998"/>
              <a:gd name="connsiteX4003" fmla="*/ 120121 w 3413125"/>
              <a:gd name="connsiteY4003" fmla="*/ 2695574 h 6857998"/>
              <a:gd name="connsiteX4004" fmla="*/ 119062 w 3413125"/>
              <a:gd name="connsiteY4004" fmla="*/ 2691606 h 6857998"/>
              <a:gd name="connsiteX4005" fmla="*/ 118533 w 3413125"/>
              <a:gd name="connsiteY4005" fmla="*/ 2687637 h 6857998"/>
              <a:gd name="connsiteX4006" fmla="*/ 118004 w 3413125"/>
              <a:gd name="connsiteY4006" fmla="*/ 2683404 h 6857998"/>
              <a:gd name="connsiteX4007" fmla="*/ 118004 w 3413125"/>
              <a:gd name="connsiteY4007" fmla="*/ 2678906 h 6857998"/>
              <a:gd name="connsiteX4008" fmla="*/ 118004 w 3413125"/>
              <a:gd name="connsiteY4008" fmla="*/ 2674673 h 6857998"/>
              <a:gd name="connsiteX4009" fmla="*/ 115358 w 3413125"/>
              <a:gd name="connsiteY4009" fmla="*/ 2651918 h 6857998"/>
              <a:gd name="connsiteX4010" fmla="*/ 111389 w 3413125"/>
              <a:gd name="connsiteY4010" fmla="*/ 2646626 h 6857998"/>
              <a:gd name="connsiteX4011" fmla="*/ 107685 w 3413125"/>
              <a:gd name="connsiteY4011" fmla="*/ 2640806 h 6857998"/>
              <a:gd name="connsiteX4012" fmla="*/ 104246 w 3413125"/>
              <a:gd name="connsiteY4012" fmla="*/ 2635514 h 6857998"/>
              <a:gd name="connsiteX4013" fmla="*/ 101071 w 3413125"/>
              <a:gd name="connsiteY4013" fmla="*/ 2629958 h 6857998"/>
              <a:gd name="connsiteX4014" fmla="*/ 98160 w 3413125"/>
              <a:gd name="connsiteY4014" fmla="*/ 2624137 h 6857998"/>
              <a:gd name="connsiteX4015" fmla="*/ 95515 w 3413125"/>
              <a:gd name="connsiteY4015" fmla="*/ 2618316 h 6857998"/>
              <a:gd name="connsiteX4016" fmla="*/ 93398 w 3413125"/>
              <a:gd name="connsiteY4016" fmla="*/ 2612231 h 6857998"/>
              <a:gd name="connsiteX4017" fmla="*/ 91281 w 3413125"/>
              <a:gd name="connsiteY4017" fmla="*/ 2606410 h 6857998"/>
              <a:gd name="connsiteX4018" fmla="*/ 89694 w 3413125"/>
              <a:gd name="connsiteY4018" fmla="*/ 2600324 h 6857998"/>
              <a:gd name="connsiteX4019" fmla="*/ 88635 w 3413125"/>
              <a:gd name="connsiteY4019" fmla="*/ 2594240 h 6857998"/>
              <a:gd name="connsiteX4020" fmla="*/ 87577 w 3413125"/>
              <a:gd name="connsiteY4020" fmla="*/ 2587889 h 6857998"/>
              <a:gd name="connsiteX4021" fmla="*/ 87312 w 3413125"/>
              <a:gd name="connsiteY4021" fmla="*/ 2581804 h 6857998"/>
              <a:gd name="connsiteX4022" fmla="*/ 87312 w 3413125"/>
              <a:gd name="connsiteY4022" fmla="*/ 2575189 h 6857998"/>
              <a:gd name="connsiteX4023" fmla="*/ 88106 w 3413125"/>
              <a:gd name="connsiteY4023" fmla="*/ 2568310 h 6857998"/>
              <a:gd name="connsiteX4024" fmla="*/ 89164 w 3413125"/>
              <a:gd name="connsiteY4024" fmla="*/ 2561431 h 6857998"/>
              <a:gd name="connsiteX4025" fmla="*/ 90752 w 3413125"/>
              <a:gd name="connsiteY4025" fmla="*/ 2554287 h 6857998"/>
              <a:gd name="connsiteX4026" fmla="*/ 93398 w 3413125"/>
              <a:gd name="connsiteY4026" fmla="*/ 2543175 h 6857998"/>
              <a:gd name="connsiteX4027" fmla="*/ 95779 w 3413125"/>
              <a:gd name="connsiteY4027" fmla="*/ 2531533 h 6857998"/>
              <a:gd name="connsiteX4028" fmla="*/ 97896 w 3413125"/>
              <a:gd name="connsiteY4028" fmla="*/ 2519891 h 6857998"/>
              <a:gd name="connsiteX4029" fmla="*/ 99483 w 3413125"/>
              <a:gd name="connsiteY4029" fmla="*/ 2507985 h 6857998"/>
              <a:gd name="connsiteX4030" fmla="*/ 102923 w 3413125"/>
              <a:gd name="connsiteY4030" fmla="*/ 2484702 h 6857998"/>
              <a:gd name="connsiteX4031" fmla="*/ 106362 w 3413125"/>
              <a:gd name="connsiteY4031" fmla="*/ 2461418 h 6857998"/>
              <a:gd name="connsiteX4032" fmla="*/ 106362 w 3413125"/>
              <a:gd name="connsiteY4032" fmla="*/ 2456656 h 6857998"/>
              <a:gd name="connsiteX4033" fmla="*/ 105569 w 3413125"/>
              <a:gd name="connsiteY4033" fmla="*/ 2452158 h 6857998"/>
              <a:gd name="connsiteX4034" fmla="*/ 103981 w 3413125"/>
              <a:gd name="connsiteY4034" fmla="*/ 2448189 h 6857998"/>
              <a:gd name="connsiteX4035" fmla="*/ 102129 w 3413125"/>
              <a:gd name="connsiteY4035" fmla="*/ 2444750 h 6857998"/>
              <a:gd name="connsiteX4036" fmla="*/ 100277 w 3413125"/>
              <a:gd name="connsiteY4036" fmla="*/ 2441310 h 6857998"/>
              <a:gd name="connsiteX4037" fmla="*/ 97367 w 3413125"/>
              <a:gd name="connsiteY4037" fmla="*/ 2438135 h 6857998"/>
              <a:gd name="connsiteX4038" fmla="*/ 94456 w 3413125"/>
              <a:gd name="connsiteY4038" fmla="*/ 2435490 h 6857998"/>
              <a:gd name="connsiteX4039" fmla="*/ 91546 w 3413125"/>
              <a:gd name="connsiteY4039" fmla="*/ 2432843 h 6857998"/>
              <a:gd name="connsiteX4040" fmla="*/ 84931 w 3413125"/>
              <a:gd name="connsiteY4040" fmla="*/ 2427287 h 6857998"/>
              <a:gd name="connsiteX4041" fmla="*/ 78846 w 3413125"/>
              <a:gd name="connsiteY4041" fmla="*/ 2421995 h 6857998"/>
              <a:gd name="connsiteX4042" fmla="*/ 75671 w 3413125"/>
              <a:gd name="connsiteY4042" fmla="*/ 2419350 h 6857998"/>
              <a:gd name="connsiteX4043" fmla="*/ 73026 w 3413125"/>
              <a:gd name="connsiteY4043" fmla="*/ 2416174 h 6857998"/>
              <a:gd name="connsiteX4044" fmla="*/ 70908 w 3413125"/>
              <a:gd name="connsiteY4044" fmla="*/ 2413264 h 6857998"/>
              <a:gd name="connsiteX4045" fmla="*/ 69056 w 3413125"/>
              <a:gd name="connsiteY4045" fmla="*/ 2409560 h 6857998"/>
              <a:gd name="connsiteX4046" fmla="*/ 66675 w 3413125"/>
              <a:gd name="connsiteY4046" fmla="*/ 2406385 h 6857998"/>
              <a:gd name="connsiteX4047" fmla="*/ 64294 w 3413125"/>
              <a:gd name="connsiteY4047" fmla="*/ 2402945 h 6857998"/>
              <a:gd name="connsiteX4048" fmla="*/ 62441 w 3413125"/>
              <a:gd name="connsiteY4048" fmla="*/ 2399770 h 6857998"/>
              <a:gd name="connsiteX4049" fmla="*/ 60589 w 3413125"/>
              <a:gd name="connsiteY4049" fmla="*/ 2396595 h 6857998"/>
              <a:gd name="connsiteX4050" fmla="*/ 59266 w 3413125"/>
              <a:gd name="connsiteY4050" fmla="*/ 2393421 h 6857998"/>
              <a:gd name="connsiteX4051" fmla="*/ 57944 w 3413125"/>
              <a:gd name="connsiteY4051" fmla="*/ 2390245 h 6857998"/>
              <a:gd name="connsiteX4052" fmla="*/ 56886 w 3413125"/>
              <a:gd name="connsiteY4052" fmla="*/ 2387071 h 6857998"/>
              <a:gd name="connsiteX4053" fmla="*/ 55827 w 3413125"/>
              <a:gd name="connsiteY4053" fmla="*/ 2383631 h 6857998"/>
              <a:gd name="connsiteX4054" fmla="*/ 54769 w 3413125"/>
              <a:gd name="connsiteY4054" fmla="*/ 2377281 h 6857998"/>
              <a:gd name="connsiteX4055" fmla="*/ 53975 w 3413125"/>
              <a:gd name="connsiteY4055" fmla="*/ 2370666 h 6857998"/>
              <a:gd name="connsiteX4056" fmla="*/ 53975 w 3413125"/>
              <a:gd name="connsiteY4056" fmla="*/ 2363787 h 6857998"/>
              <a:gd name="connsiteX4057" fmla="*/ 54504 w 3413125"/>
              <a:gd name="connsiteY4057" fmla="*/ 2357173 h 6857998"/>
              <a:gd name="connsiteX4058" fmla="*/ 55298 w 3413125"/>
              <a:gd name="connsiteY4058" fmla="*/ 2350823 h 6857998"/>
              <a:gd name="connsiteX4059" fmla="*/ 56356 w 3413125"/>
              <a:gd name="connsiteY4059" fmla="*/ 2343943 h 6857998"/>
              <a:gd name="connsiteX4060" fmla="*/ 59266 w 3413125"/>
              <a:gd name="connsiteY4060" fmla="*/ 2330450 h 6857998"/>
              <a:gd name="connsiteX4061" fmla="*/ 61912 w 3413125"/>
              <a:gd name="connsiteY4061" fmla="*/ 2317220 h 6857998"/>
              <a:gd name="connsiteX4062" fmla="*/ 62971 w 3413125"/>
              <a:gd name="connsiteY4062" fmla="*/ 2310605 h 6857998"/>
              <a:gd name="connsiteX4063" fmla="*/ 64294 w 3413125"/>
              <a:gd name="connsiteY4063" fmla="*/ 2303991 h 6857998"/>
              <a:gd name="connsiteX4064" fmla="*/ 67998 w 3413125"/>
              <a:gd name="connsiteY4064" fmla="*/ 2306902 h 6857998"/>
              <a:gd name="connsiteX4065" fmla="*/ 67204 w 3413125"/>
              <a:gd name="connsiteY4065" fmla="*/ 2305843 h 6857998"/>
              <a:gd name="connsiteX4066" fmla="*/ 66675 w 3413125"/>
              <a:gd name="connsiteY4066" fmla="*/ 2305050 h 6857998"/>
              <a:gd name="connsiteX4067" fmla="*/ 65352 w 3413125"/>
              <a:gd name="connsiteY4067" fmla="*/ 2304256 h 6857998"/>
              <a:gd name="connsiteX4068" fmla="*/ 64294 w 3413125"/>
              <a:gd name="connsiteY4068" fmla="*/ 2303991 h 6857998"/>
              <a:gd name="connsiteX4069" fmla="*/ 56091 w 3413125"/>
              <a:gd name="connsiteY4069" fmla="*/ 2299758 h 6857998"/>
              <a:gd name="connsiteX4070" fmla="*/ 47360 w 3413125"/>
              <a:gd name="connsiteY4070" fmla="*/ 2311399 h 6857998"/>
              <a:gd name="connsiteX4071" fmla="*/ 44979 w 3413125"/>
              <a:gd name="connsiteY4071" fmla="*/ 2313781 h 6857998"/>
              <a:gd name="connsiteX4072" fmla="*/ 42862 w 3413125"/>
              <a:gd name="connsiteY4072" fmla="*/ 2315633 h 6857998"/>
              <a:gd name="connsiteX4073" fmla="*/ 40746 w 3413125"/>
              <a:gd name="connsiteY4073" fmla="*/ 2317220 h 6857998"/>
              <a:gd name="connsiteX4074" fmla="*/ 38894 w 3413125"/>
              <a:gd name="connsiteY4074" fmla="*/ 2317750 h 6857998"/>
              <a:gd name="connsiteX4075" fmla="*/ 37571 w 3413125"/>
              <a:gd name="connsiteY4075" fmla="*/ 2318279 h 6857998"/>
              <a:gd name="connsiteX4076" fmla="*/ 35983 w 3413125"/>
              <a:gd name="connsiteY4076" fmla="*/ 2318279 h 6857998"/>
              <a:gd name="connsiteX4077" fmla="*/ 34660 w 3413125"/>
              <a:gd name="connsiteY4077" fmla="*/ 2317750 h 6857998"/>
              <a:gd name="connsiteX4078" fmla="*/ 33602 w 3413125"/>
              <a:gd name="connsiteY4078" fmla="*/ 2317220 h 6857998"/>
              <a:gd name="connsiteX4079" fmla="*/ 32808 w 3413125"/>
              <a:gd name="connsiteY4079" fmla="*/ 2315897 h 6857998"/>
              <a:gd name="connsiteX4080" fmla="*/ 31750 w 3413125"/>
              <a:gd name="connsiteY4080" fmla="*/ 2314839 h 6857998"/>
              <a:gd name="connsiteX4081" fmla="*/ 30691 w 3413125"/>
              <a:gd name="connsiteY4081" fmla="*/ 2311399 h 6857998"/>
              <a:gd name="connsiteX4082" fmla="*/ 29369 w 3413125"/>
              <a:gd name="connsiteY4082" fmla="*/ 2307695 h 6857998"/>
              <a:gd name="connsiteX4083" fmla="*/ 28575 w 3413125"/>
              <a:gd name="connsiteY4083" fmla="*/ 2303462 h 6857998"/>
              <a:gd name="connsiteX4084" fmla="*/ 19050 w 3413125"/>
              <a:gd name="connsiteY4084" fmla="*/ 2265362 h 6857998"/>
              <a:gd name="connsiteX4085" fmla="*/ 14816 w 3413125"/>
              <a:gd name="connsiteY4085" fmla="*/ 2246577 h 6857998"/>
              <a:gd name="connsiteX4086" fmla="*/ 11113 w 3413125"/>
              <a:gd name="connsiteY4086" fmla="*/ 2227527 h 6857998"/>
              <a:gd name="connsiteX4087" fmla="*/ 9261 w 3413125"/>
              <a:gd name="connsiteY4087" fmla="*/ 2217737 h 6857998"/>
              <a:gd name="connsiteX4088" fmla="*/ 7673 w 3413125"/>
              <a:gd name="connsiteY4088" fmla="*/ 2208212 h 6857998"/>
              <a:gd name="connsiteX4089" fmla="*/ 6614 w 3413125"/>
              <a:gd name="connsiteY4089" fmla="*/ 2198687 h 6857998"/>
              <a:gd name="connsiteX4090" fmla="*/ 5556 w 3413125"/>
              <a:gd name="connsiteY4090" fmla="*/ 2188897 h 6857998"/>
              <a:gd name="connsiteX4091" fmla="*/ 4762 w 3413125"/>
              <a:gd name="connsiteY4091" fmla="*/ 2179373 h 6857998"/>
              <a:gd name="connsiteX4092" fmla="*/ 4498 w 3413125"/>
              <a:gd name="connsiteY4092" fmla="*/ 2169582 h 6857998"/>
              <a:gd name="connsiteX4093" fmla="*/ 4233 w 3413125"/>
              <a:gd name="connsiteY4093" fmla="*/ 2159793 h 6857998"/>
              <a:gd name="connsiteX4094" fmla="*/ 4498 w 3413125"/>
              <a:gd name="connsiteY4094" fmla="*/ 2150004 h 6857998"/>
              <a:gd name="connsiteX4095" fmla="*/ 2910 w 3413125"/>
              <a:gd name="connsiteY4095" fmla="*/ 2137304 h 6857998"/>
              <a:gd name="connsiteX4096" fmla="*/ 1587 w 3413125"/>
              <a:gd name="connsiteY4096" fmla="*/ 2124339 h 6857998"/>
              <a:gd name="connsiteX4097" fmla="*/ 265 w 3413125"/>
              <a:gd name="connsiteY4097" fmla="*/ 2111639 h 6857998"/>
              <a:gd name="connsiteX4098" fmla="*/ 0 w 3413125"/>
              <a:gd name="connsiteY4098" fmla="*/ 2105025 h 6857998"/>
              <a:gd name="connsiteX4099" fmla="*/ 0 w 3413125"/>
              <a:gd name="connsiteY4099" fmla="*/ 2098939 h 6857998"/>
              <a:gd name="connsiteX4100" fmla="*/ 265 w 3413125"/>
              <a:gd name="connsiteY4100" fmla="*/ 2092589 h 6857998"/>
              <a:gd name="connsiteX4101" fmla="*/ 794 w 3413125"/>
              <a:gd name="connsiteY4101" fmla="*/ 2086504 h 6857998"/>
              <a:gd name="connsiteX4102" fmla="*/ 2117 w 3413125"/>
              <a:gd name="connsiteY4102" fmla="*/ 2080154 h 6857998"/>
              <a:gd name="connsiteX4103" fmla="*/ 3439 w 3413125"/>
              <a:gd name="connsiteY4103" fmla="*/ 2073804 h 6857998"/>
              <a:gd name="connsiteX4104" fmla="*/ 5556 w 3413125"/>
              <a:gd name="connsiteY4104" fmla="*/ 2067983 h 6857998"/>
              <a:gd name="connsiteX4105" fmla="*/ 8202 w 3413125"/>
              <a:gd name="connsiteY4105" fmla="*/ 2062162 h 6857998"/>
              <a:gd name="connsiteX4106" fmla="*/ 11906 w 3413125"/>
              <a:gd name="connsiteY4106" fmla="*/ 2056077 h 6857998"/>
              <a:gd name="connsiteX4107" fmla="*/ 16139 w 3413125"/>
              <a:gd name="connsiteY4107" fmla="*/ 2050256 h 6857998"/>
              <a:gd name="connsiteX4108" fmla="*/ 16405 w 3413125"/>
              <a:gd name="connsiteY4108" fmla="*/ 2044435 h 6857998"/>
              <a:gd name="connsiteX4109" fmla="*/ 16933 w 3413125"/>
              <a:gd name="connsiteY4109" fmla="*/ 2038614 h 6857998"/>
              <a:gd name="connsiteX4110" fmla="*/ 17462 w 3413125"/>
              <a:gd name="connsiteY4110" fmla="*/ 2033323 h 6857998"/>
              <a:gd name="connsiteX4111" fmla="*/ 18521 w 3413125"/>
              <a:gd name="connsiteY4111" fmla="*/ 2027502 h 6857998"/>
              <a:gd name="connsiteX4112" fmla="*/ 19314 w 3413125"/>
              <a:gd name="connsiteY4112" fmla="*/ 2022210 h 6857998"/>
              <a:gd name="connsiteX4113" fmla="*/ 20902 w 3413125"/>
              <a:gd name="connsiteY4113" fmla="*/ 2017183 h 6857998"/>
              <a:gd name="connsiteX4114" fmla="*/ 21960 w 3413125"/>
              <a:gd name="connsiteY4114" fmla="*/ 2011891 h 6857998"/>
              <a:gd name="connsiteX4115" fmla="*/ 23549 w 3413125"/>
              <a:gd name="connsiteY4115" fmla="*/ 2006864 h 6857998"/>
              <a:gd name="connsiteX4116" fmla="*/ 25135 w 3413125"/>
              <a:gd name="connsiteY4116" fmla="*/ 2002102 h 6857998"/>
              <a:gd name="connsiteX4117" fmla="*/ 26987 w 3413125"/>
              <a:gd name="connsiteY4117" fmla="*/ 1996810 h 6857998"/>
              <a:gd name="connsiteX4118" fmla="*/ 31221 w 3413125"/>
              <a:gd name="connsiteY4118" fmla="*/ 1987814 h 6857998"/>
              <a:gd name="connsiteX4119" fmla="*/ 35983 w 3413125"/>
              <a:gd name="connsiteY4119" fmla="*/ 1978554 h 6857998"/>
              <a:gd name="connsiteX4120" fmla="*/ 41275 w 3413125"/>
              <a:gd name="connsiteY4120" fmla="*/ 1969822 h 6857998"/>
              <a:gd name="connsiteX4121" fmla="*/ 46831 w 3413125"/>
              <a:gd name="connsiteY4121" fmla="*/ 1961620 h 6857998"/>
              <a:gd name="connsiteX4122" fmla="*/ 53446 w 3413125"/>
              <a:gd name="connsiteY4122" fmla="*/ 1953418 h 6857998"/>
              <a:gd name="connsiteX4123" fmla="*/ 60325 w 3413125"/>
              <a:gd name="connsiteY4123" fmla="*/ 1945746 h 6857998"/>
              <a:gd name="connsiteX4124" fmla="*/ 67734 w 3413125"/>
              <a:gd name="connsiteY4124" fmla="*/ 1938337 h 6857998"/>
              <a:gd name="connsiteX4125" fmla="*/ 75406 w 3413125"/>
              <a:gd name="connsiteY4125" fmla="*/ 1931193 h 6857998"/>
              <a:gd name="connsiteX4126" fmla="*/ 84137 w 3413125"/>
              <a:gd name="connsiteY4126" fmla="*/ 1924314 h 6857998"/>
              <a:gd name="connsiteX4127" fmla="*/ 92870 w 3413125"/>
              <a:gd name="connsiteY4127" fmla="*/ 1917964 h 6857998"/>
              <a:gd name="connsiteX4128" fmla="*/ 101864 w 3413125"/>
              <a:gd name="connsiteY4128" fmla="*/ 1911614 h 6857998"/>
              <a:gd name="connsiteX4129" fmla="*/ 105039 w 3413125"/>
              <a:gd name="connsiteY4129" fmla="*/ 1910291 h 6857998"/>
              <a:gd name="connsiteX4130" fmla="*/ 107951 w 3413125"/>
              <a:gd name="connsiteY4130" fmla="*/ 1909762 h 6857998"/>
              <a:gd name="connsiteX4131" fmla="*/ 111125 w 3413125"/>
              <a:gd name="connsiteY4131" fmla="*/ 1909498 h 6857998"/>
              <a:gd name="connsiteX4132" fmla="*/ 114564 w 3413125"/>
              <a:gd name="connsiteY4132" fmla="*/ 1909233 h 6857998"/>
              <a:gd name="connsiteX4133" fmla="*/ 120914 w 3413125"/>
              <a:gd name="connsiteY4133" fmla="*/ 1909498 h 6857998"/>
              <a:gd name="connsiteX4134" fmla="*/ 124354 w 3413125"/>
              <a:gd name="connsiteY4134" fmla="*/ 1909498 h 6857998"/>
              <a:gd name="connsiteX4135" fmla="*/ 127529 w 3413125"/>
              <a:gd name="connsiteY4135" fmla="*/ 1909233 h 6857998"/>
              <a:gd name="connsiteX4136" fmla="*/ 130440 w 3413125"/>
              <a:gd name="connsiteY4136" fmla="*/ 1908704 h 6857998"/>
              <a:gd name="connsiteX4137" fmla="*/ 133879 w 3413125"/>
              <a:gd name="connsiteY4137" fmla="*/ 1907910 h 6857998"/>
              <a:gd name="connsiteX4138" fmla="*/ 136789 w 3413125"/>
              <a:gd name="connsiteY4138" fmla="*/ 1906587 h 6857998"/>
              <a:gd name="connsiteX4139" fmla="*/ 139436 w 3413125"/>
              <a:gd name="connsiteY4139" fmla="*/ 1904471 h 6857998"/>
              <a:gd name="connsiteX4140" fmla="*/ 142081 w 3413125"/>
              <a:gd name="connsiteY4140" fmla="*/ 1902089 h 6857998"/>
              <a:gd name="connsiteX4141" fmla="*/ 144462 w 3413125"/>
              <a:gd name="connsiteY4141" fmla="*/ 1898650 h 6857998"/>
              <a:gd name="connsiteX4142" fmla="*/ 146844 w 3413125"/>
              <a:gd name="connsiteY4142" fmla="*/ 1894416 h 6857998"/>
              <a:gd name="connsiteX4143" fmla="*/ 148696 w 3413125"/>
              <a:gd name="connsiteY4143" fmla="*/ 1889125 h 6857998"/>
              <a:gd name="connsiteX4144" fmla="*/ 149489 w 3413125"/>
              <a:gd name="connsiteY4144" fmla="*/ 1887273 h 6857998"/>
              <a:gd name="connsiteX4145" fmla="*/ 150019 w 3413125"/>
              <a:gd name="connsiteY4145" fmla="*/ 1885421 h 6857998"/>
              <a:gd name="connsiteX4146" fmla="*/ 151341 w 3413125"/>
              <a:gd name="connsiteY4146" fmla="*/ 1883833 h 6857998"/>
              <a:gd name="connsiteX4147" fmla="*/ 152400 w 3413125"/>
              <a:gd name="connsiteY4147" fmla="*/ 1882775 h 6857998"/>
              <a:gd name="connsiteX4148" fmla="*/ 153724 w 3413125"/>
              <a:gd name="connsiteY4148" fmla="*/ 1881452 h 6857998"/>
              <a:gd name="connsiteX4149" fmla="*/ 155046 w 3413125"/>
              <a:gd name="connsiteY4149" fmla="*/ 1880393 h 6857998"/>
              <a:gd name="connsiteX4150" fmla="*/ 158485 w 3413125"/>
              <a:gd name="connsiteY4150" fmla="*/ 1878541 h 6857998"/>
              <a:gd name="connsiteX4151" fmla="*/ 161925 w 3413125"/>
              <a:gd name="connsiteY4151" fmla="*/ 1877483 h 6857998"/>
              <a:gd name="connsiteX4152" fmla="*/ 165894 w 3413125"/>
              <a:gd name="connsiteY4152" fmla="*/ 1876160 h 6857998"/>
              <a:gd name="connsiteX4153" fmla="*/ 170391 w 3413125"/>
              <a:gd name="connsiteY4153" fmla="*/ 1875366 h 6857998"/>
              <a:gd name="connsiteX4154" fmla="*/ 174889 w 3413125"/>
              <a:gd name="connsiteY4154" fmla="*/ 1874837 h 6857998"/>
              <a:gd name="connsiteX4155" fmla="*/ 184414 w 3413125"/>
              <a:gd name="connsiteY4155" fmla="*/ 1873514 h 6857998"/>
              <a:gd name="connsiteX4156" fmla="*/ 188648 w 3413125"/>
              <a:gd name="connsiteY4156" fmla="*/ 1872985 h 6857998"/>
              <a:gd name="connsiteX4157" fmla="*/ 193410 w 3413125"/>
              <a:gd name="connsiteY4157" fmla="*/ 1872191 h 6857998"/>
              <a:gd name="connsiteX4158" fmla="*/ 198173 w 3413125"/>
              <a:gd name="connsiteY4158" fmla="*/ 1870868 h 6857998"/>
              <a:gd name="connsiteX4159" fmla="*/ 202406 w 3413125"/>
              <a:gd name="connsiteY4159" fmla="*/ 1869281 h 6857998"/>
              <a:gd name="connsiteX4160" fmla="*/ 206639 w 3413125"/>
              <a:gd name="connsiteY4160" fmla="*/ 1867429 h 6857998"/>
              <a:gd name="connsiteX4161" fmla="*/ 210079 w 3413125"/>
              <a:gd name="connsiteY4161" fmla="*/ 1865048 h 6857998"/>
              <a:gd name="connsiteX4162" fmla="*/ 214312 w 3413125"/>
              <a:gd name="connsiteY4162" fmla="*/ 1863460 h 6857998"/>
              <a:gd name="connsiteX4163" fmla="*/ 218281 w 3413125"/>
              <a:gd name="connsiteY4163" fmla="*/ 1862137 h 6857998"/>
              <a:gd name="connsiteX4164" fmla="*/ 221456 w 3413125"/>
              <a:gd name="connsiteY4164" fmla="*/ 1861343 h 6857998"/>
              <a:gd name="connsiteX4165" fmla="*/ 224366 w 3413125"/>
              <a:gd name="connsiteY4165" fmla="*/ 1860814 h 6857998"/>
              <a:gd name="connsiteX4166" fmla="*/ 227277 w 3413125"/>
              <a:gd name="connsiteY4166" fmla="*/ 1860814 h 6857998"/>
              <a:gd name="connsiteX4167" fmla="*/ 229658 w 3413125"/>
              <a:gd name="connsiteY4167" fmla="*/ 1861079 h 6857998"/>
              <a:gd name="connsiteX4168" fmla="*/ 231775 w 3413125"/>
              <a:gd name="connsiteY4168" fmla="*/ 1861873 h 6857998"/>
              <a:gd name="connsiteX4169" fmla="*/ 233891 w 3413125"/>
              <a:gd name="connsiteY4169" fmla="*/ 1863195 h 6857998"/>
              <a:gd name="connsiteX4170" fmla="*/ 235744 w 3413125"/>
              <a:gd name="connsiteY4170" fmla="*/ 1865312 h 6857998"/>
              <a:gd name="connsiteX4171" fmla="*/ 237596 w 3413125"/>
              <a:gd name="connsiteY4171" fmla="*/ 1867693 h 6857998"/>
              <a:gd name="connsiteX4172" fmla="*/ 238919 w 3413125"/>
              <a:gd name="connsiteY4172" fmla="*/ 1870604 h 6857998"/>
              <a:gd name="connsiteX4173" fmla="*/ 240506 w 3413125"/>
              <a:gd name="connsiteY4173" fmla="*/ 1874572 h 6857998"/>
              <a:gd name="connsiteX4174" fmla="*/ 241830 w 3413125"/>
              <a:gd name="connsiteY4174" fmla="*/ 1878541 h 6857998"/>
              <a:gd name="connsiteX4175" fmla="*/ 243416 w 3413125"/>
              <a:gd name="connsiteY4175" fmla="*/ 1883568 h 6857998"/>
              <a:gd name="connsiteX4176" fmla="*/ 246327 w 3413125"/>
              <a:gd name="connsiteY4176" fmla="*/ 1895739 h 6857998"/>
              <a:gd name="connsiteX4177" fmla="*/ 248708 w 3413125"/>
              <a:gd name="connsiteY4177" fmla="*/ 1896533 h 6857998"/>
              <a:gd name="connsiteX4178" fmla="*/ 251354 w 3413125"/>
              <a:gd name="connsiteY4178" fmla="*/ 1897062 h 6857998"/>
              <a:gd name="connsiteX4179" fmla="*/ 256381 w 3413125"/>
              <a:gd name="connsiteY4179" fmla="*/ 1898121 h 6857998"/>
              <a:gd name="connsiteX4180" fmla="*/ 258762 w 3413125"/>
              <a:gd name="connsiteY4180" fmla="*/ 1899179 h 6857998"/>
              <a:gd name="connsiteX4181" fmla="*/ 261144 w 3413125"/>
              <a:gd name="connsiteY4181" fmla="*/ 1900237 h 6857998"/>
              <a:gd name="connsiteX4182" fmla="*/ 262202 w 3413125"/>
              <a:gd name="connsiteY4182" fmla="*/ 1901295 h 6857998"/>
              <a:gd name="connsiteX4183" fmla="*/ 262996 w 3413125"/>
              <a:gd name="connsiteY4183" fmla="*/ 1902354 h 6857998"/>
              <a:gd name="connsiteX4184" fmla="*/ 264054 w 3413125"/>
              <a:gd name="connsiteY4184" fmla="*/ 1903677 h 6857998"/>
              <a:gd name="connsiteX4185" fmla="*/ 264583 w 3413125"/>
              <a:gd name="connsiteY4185" fmla="*/ 1905000 h 6857998"/>
              <a:gd name="connsiteX4186" fmla="*/ 272256 w 3413125"/>
              <a:gd name="connsiteY4186" fmla="*/ 1896533 h 6857998"/>
              <a:gd name="connsiteX4187" fmla="*/ 280987 w 3413125"/>
              <a:gd name="connsiteY4187" fmla="*/ 1868752 h 6857998"/>
              <a:gd name="connsiteX4188" fmla="*/ 281252 w 3413125"/>
              <a:gd name="connsiteY4188" fmla="*/ 1862137 h 6857998"/>
              <a:gd name="connsiteX4189" fmla="*/ 281516 w 3413125"/>
              <a:gd name="connsiteY4189" fmla="*/ 1859491 h 6857998"/>
              <a:gd name="connsiteX4190" fmla="*/ 282046 w 3413125"/>
              <a:gd name="connsiteY4190" fmla="*/ 1857110 h 6857998"/>
              <a:gd name="connsiteX4191" fmla="*/ 282575 w 3413125"/>
              <a:gd name="connsiteY4191" fmla="*/ 1854729 h 6857998"/>
              <a:gd name="connsiteX4192" fmla="*/ 283633 w 3413125"/>
              <a:gd name="connsiteY4192" fmla="*/ 1852612 h 6857998"/>
              <a:gd name="connsiteX4193" fmla="*/ 284427 w 3413125"/>
              <a:gd name="connsiteY4193" fmla="*/ 1851289 h 6857998"/>
              <a:gd name="connsiteX4194" fmla="*/ 285221 w 3413125"/>
              <a:gd name="connsiteY4194" fmla="*/ 1849702 h 6857998"/>
              <a:gd name="connsiteX4195" fmla="*/ 286544 w 3413125"/>
              <a:gd name="connsiteY4195" fmla="*/ 1848379 h 6857998"/>
              <a:gd name="connsiteX4196" fmla="*/ 287603 w 3413125"/>
              <a:gd name="connsiteY4196" fmla="*/ 1847321 h 6857998"/>
              <a:gd name="connsiteX4197" fmla="*/ 288925 w 3413125"/>
              <a:gd name="connsiteY4197" fmla="*/ 1846527 h 6857998"/>
              <a:gd name="connsiteX4198" fmla="*/ 290512 w 3413125"/>
              <a:gd name="connsiteY4198" fmla="*/ 1845733 h 6857998"/>
              <a:gd name="connsiteX4199" fmla="*/ 293423 w 3413125"/>
              <a:gd name="connsiteY4199" fmla="*/ 1844675 h 6857998"/>
              <a:gd name="connsiteX4200" fmla="*/ 296599 w 3413125"/>
              <a:gd name="connsiteY4200" fmla="*/ 1844410 h 6857998"/>
              <a:gd name="connsiteX4201" fmla="*/ 300037 w 3413125"/>
              <a:gd name="connsiteY4201" fmla="*/ 1844410 h 6857998"/>
              <a:gd name="connsiteX4202" fmla="*/ 303477 w 3413125"/>
              <a:gd name="connsiteY4202" fmla="*/ 1844675 h 6857998"/>
              <a:gd name="connsiteX4203" fmla="*/ 310885 w 3413125"/>
              <a:gd name="connsiteY4203" fmla="*/ 1846262 h 6857998"/>
              <a:gd name="connsiteX4204" fmla="*/ 318294 w 3413125"/>
              <a:gd name="connsiteY4204" fmla="*/ 1847585 h 6857998"/>
              <a:gd name="connsiteX4205" fmla="*/ 321998 w 3413125"/>
              <a:gd name="connsiteY4205" fmla="*/ 1848114 h 6857998"/>
              <a:gd name="connsiteX4206" fmla="*/ 325437 w 3413125"/>
              <a:gd name="connsiteY4206" fmla="*/ 1848379 h 6857998"/>
              <a:gd name="connsiteX4207" fmla="*/ 327819 w 3413125"/>
              <a:gd name="connsiteY4207" fmla="*/ 1847056 h 6857998"/>
              <a:gd name="connsiteX4208" fmla="*/ 330464 w 3413125"/>
              <a:gd name="connsiteY4208" fmla="*/ 1846527 h 6857998"/>
              <a:gd name="connsiteX4209" fmla="*/ 332846 w 3413125"/>
              <a:gd name="connsiteY4209" fmla="*/ 1846262 h 6857998"/>
              <a:gd name="connsiteX4210" fmla="*/ 335491 w 3413125"/>
              <a:gd name="connsiteY4210" fmla="*/ 1846262 h 6857998"/>
              <a:gd name="connsiteX4211" fmla="*/ 341312 w 3413125"/>
              <a:gd name="connsiteY4211" fmla="*/ 1847056 h 6857998"/>
              <a:gd name="connsiteX4212" fmla="*/ 346869 w 3413125"/>
              <a:gd name="connsiteY4212" fmla="*/ 1848114 h 6857998"/>
              <a:gd name="connsiteX4213" fmla="*/ 349779 w 3413125"/>
              <a:gd name="connsiteY4213" fmla="*/ 1848379 h 6857998"/>
              <a:gd name="connsiteX4214" fmla="*/ 352689 w 3413125"/>
              <a:gd name="connsiteY4214" fmla="*/ 1848379 h 6857998"/>
              <a:gd name="connsiteX4215" fmla="*/ 355600 w 3413125"/>
              <a:gd name="connsiteY4215" fmla="*/ 1847585 h 6857998"/>
              <a:gd name="connsiteX4216" fmla="*/ 358510 w 3413125"/>
              <a:gd name="connsiteY4216" fmla="*/ 1846527 h 6857998"/>
              <a:gd name="connsiteX4217" fmla="*/ 361157 w 3413125"/>
              <a:gd name="connsiteY4217" fmla="*/ 1844939 h 6857998"/>
              <a:gd name="connsiteX4218" fmla="*/ 363802 w 3413125"/>
              <a:gd name="connsiteY4218" fmla="*/ 1842293 h 6857998"/>
              <a:gd name="connsiteX4219" fmla="*/ 366183 w 3413125"/>
              <a:gd name="connsiteY4219" fmla="*/ 1839118 h 6857998"/>
              <a:gd name="connsiteX4220" fmla="*/ 368829 w 3413125"/>
              <a:gd name="connsiteY4220" fmla="*/ 1834885 h 6857998"/>
              <a:gd name="connsiteX4221" fmla="*/ 369887 w 3413125"/>
              <a:gd name="connsiteY4221" fmla="*/ 1833297 h 6857998"/>
              <a:gd name="connsiteX4222" fmla="*/ 370681 w 3413125"/>
              <a:gd name="connsiteY4222" fmla="*/ 1832239 h 6857998"/>
              <a:gd name="connsiteX4223" fmla="*/ 371475 w 3413125"/>
              <a:gd name="connsiteY4223" fmla="*/ 1830916 h 6857998"/>
              <a:gd name="connsiteX4224" fmla="*/ 372798 w 3413125"/>
              <a:gd name="connsiteY4224" fmla="*/ 1830387 h 6857998"/>
              <a:gd name="connsiteX4225" fmla="*/ 373591 w 3413125"/>
              <a:gd name="connsiteY4225" fmla="*/ 1829858 h 6857998"/>
              <a:gd name="connsiteX4226" fmla="*/ 374914 w 3413125"/>
              <a:gd name="connsiteY4226" fmla="*/ 1829329 h 6857998"/>
              <a:gd name="connsiteX4227" fmla="*/ 377560 w 3413125"/>
              <a:gd name="connsiteY4227" fmla="*/ 1829064 h 6857998"/>
              <a:gd name="connsiteX4228" fmla="*/ 380206 w 3413125"/>
              <a:gd name="connsiteY4228" fmla="*/ 1829329 h 6857998"/>
              <a:gd name="connsiteX4229" fmla="*/ 382853 w 3413125"/>
              <a:gd name="connsiteY4229" fmla="*/ 1830123 h 6857998"/>
              <a:gd name="connsiteX4230" fmla="*/ 385762 w 3413125"/>
              <a:gd name="connsiteY4230" fmla="*/ 1831710 h 6857998"/>
              <a:gd name="connsiteX4231" fmla="*/ 388673 w 3413125"/>
              <a:gd name="connsiteY4231" fmla="*/ 1833033 h 6857998"/>
              <a:gd name="connsiteX4232" fmla="*/ 395023 w 3413125"/>
              <a:gd name="connsiteY4232" fmla="*/ 1836737 h 6857998"/>
              <a:gd name="connsiteX4233" fmla="*/ 401638 w 3413125"/>
              <a:gd name="connsiteY4233" fmla="*/ 1840177 h 6857998"/>
              <a:gd name="connsiteX4234" fmla="*/ 404812 w 3413125"/>
              <a:gd name="connsiteY4234" fmla="*/ 1842029 h 6857998"/>
              <a:gd name="connsiteX4235" fmla="*/ 407987 w 3413125"/>
              <a:gd name="connsiteY4235" fmla="*/ 1843352 h 6857998"/>
              <a:gd name="connsiteX4236" fmla="*/ 411427 w 3413125"/>
              <a:gd name="connsiteY4236" fmla="*/ 1844145 h 6857998"/>
              <a:gd name="connsiteX4237" fmla="*/ 414602 w 3413125"/>
              <a:gd name="connsiteY4237" fmla="*/ 1844410 h 6857998"/>
              <a:gd name="connsiteX4238" fmla="*/ 413279 w 3413125"/>
              <a:gd name="connsiteY4238" fmla="*/ 1841235 h 6857998"/>
              <a:gd name="connsiteX4239" fmla="*/ 411427 w 3413125"/>
              <a:gd name="connsiteY4239" fmla="*/ 1837531 h 6857998"/>
              <a:gd name="connsiteX4240" fmla="*/ 410369 w 3413125"/>
              <a:gd name="connsiteY4240" fmla="*/ 1835679 h 6857998"/>
              <a:gd name="connsiteX4241" fmla="*/ 410104 w 3413125"/>
              <a:gd name="connsiteY4241" fmla="*/ 1834356 h 6857998"/>
              <a:gd name="connsiteX4242" fmla="*/ 409839 w 3413125"/>
              <a:gd name="connsiteY4242" fmla="*/ 1833033 h 6857998"/>
              <a:gd name="connsiteX4243" fmla="*/ 410104 w 3413125"/>
              <a:gd name="connsiteY4243" fmla="*/ 1832239 h 6857998"/>
              <a:gd name="connsiteX4244" fmla="*/ 412750 w 3413125"/>
              <a:gd name="connsiteY4244" fmla="*/ 1828271 h 6857998"/>
              <a:gd name="connsiteX4245" fmla="*/ 414866 w 3413125"/>
              <a:gd name="connsiteY4245" fmla="*/ 1824302 h 6857998"/>
              <a:gd name="connsiteX4246" fmla="*/ 416983 w 3413125"/>
              <a:gd name="connsiteY4246" fmla="*/ 1820333 h 6857998"/>
              <a:gd name="connsiteX4247" fmla="*/ 418571 w 3413125"/>
              <a:gd name="connsiteY4247" fmla="*/ 1816364 h 6857998"/>
              <a:gd name="connsiteX4248" fmla="*/ 419894 w 3413125"/>
              <a:gd name="connsiteY4248" fmla="*/ 1812660 h 6857998"/>
              <a:gd name="connsiteX4249" fmla="*/ 420952 w 3413125"/>
              <a:gd name="connsiteY4249" fmla="*/ 1808427 h 6857998"/>
              <a:gd name="connsiteX4250" fmla="*/ 421746 w 3413125"/>
              <a:gd name="connsiteY4250" fmla="*/ 1804458 h 6857998"/>
              <a:gd name="connsiteX4251" fmla="*/ 422275 w 3413125"/>
              <a:gd name="connsiteY4251" fmla="*/ 1800754 h 6857998"/>
              <a:gd name="connsiteX4252" fmla="*/ 422539 w 3413125"/>
              <a:gd name="connsiteY4252" fmla="*/ 1796521 h 6857998"/>
              <a:gd name="connsiteX4253" fmla="*/ 423070 w 3413125"/>
              <a:gd name="connsiteY4253" fmla="*/ 1792816 h 6857998"/>
              <a:gd name="connsiteX4254" fmla="*/ 422539 w 3413125"/>
              <a:gd name="connsiteY4254" fmla="*/ 1784614 h 6857998"/>
              <a:gd name="connsiteX4255" fmla="*/ 422010 w 3413125"/>
              <a:gd name="connsiteY4255" fmla="*/ 1776677 h 6857998"/>
              <a:gd name="connsiteX4256" fmla="*/ 420952 w 3413125"/>
              <a:gd name="connsiteY4256" fmla="*/ 1768739 h 6857998"/>
              <a:gd name="connsiteX4257" fmla="*/ 418306 w 3413125"/>
              <a:gd name="connsiteY4257" fmla="*/ 1752600 h 6857998"/>
              <a:gd name="connsiteX4258" fmla="*/ 416719 w 3413125"/>
              <a:gd name="connsiteY4258" fmla="*/ 1744398 h 6857998"/>
              <a:gd name="connsiteX4259" fmla="*/ 415131 w 3413125"/>
              <a:gd name="connsiteY4259" fmla="*/ 1736460 h 6857998"/>
              <a:gd name="connsiteX4260" fmla="*/ 414337 w 3413125"/>
              <a:gd name="connsiteY4260" fmla="*/ 1728523 h 6857998"/>
              <a:gd name="connsiteX4261" fmla="*/ 413808 w 3413125"/>
              <a:gd name="connsiteY4261" fmla="*/ 1720321 h 6857998"/>
              <a:gd name="connsiteX4262" fmla="*/ 413808 w 3413125"/>
              <a:gd name="connsiteY4262" fmla="*/ 1712383 h 6857998"/>
              <a:gd name="connsiteX4263" fmla="*/ 413808 w 3413125"/>
              <a:gd name="connsiteY4263" fmla="*/ 1708679 h 6857998"/>
              <a:gd name="connsiteX4264" fmla="*/ 414337 w 3413125"/>
              <a:gd name="connsiteY4264" fmla="*/ 1704710 h 6857998"/>
              <a:gd name="connsiteX4265" fmla="*/ 414337 w 3413125"/>
              <a:gd name="connsiteY4265" fmla="*/ 1702064 h 6857998"/>
              <a:gd name="connsiteX4266" fmla="*/ 413808 w 3413125"/>
              <a:gd name="connsiteY4266" fmla="*/ 1699418 h 6857998"/>
              <a:gd name="connsiteX4267" fmla="*/ 412486 w 3413125"/>
              <a:gd name="connsiteY4267" fmla="*/ 1693597 h 6857998"/>
              <a:gd name="connsiteX4268" fmla="*/ 412221 w 3413125"/>
              <a:gd name="connsiteY4268" fmla="*/ 1690952 h 6857998"/>
              <a:gd name="connsiteX4269" fmla="*/ 412221 w 3413125"/>
              <a:gd name="connsiteY4269" fmla="*/ 1689893 h 6857998"/>
              <a:gd name="connsiteX4270" fmla="*/ 412486 w 3413125"/>
              <a:gd name="connsiteY4270" fmla="*/ 1688571 h 6857998"/>
              <a:gd name="connsiteX4271" fmla="*/ 412750 w 3413125"/>
              <a:gd name="connsiteY4271" fmla="*/ 1687512 h 6857998"/>
              <a:gd name="connsiteX4272" fmla="*/ 413544 w 3413125"/>
              <a:gd name="connsiteY4272" fmla="*/ 1686189 h 6857998"/>
              <a:gd name="connsiteX4273" fmla="*/ 414337 w 3413125"/>
              <a:gd name="connsiteY4273" fmla="*/ 1685395 h 6857998"/>
              <a:gd name="connsiteX4274" fmla="*/ 415660 w 3413125"/>
              <a:gd name="connsiteY4274" fmla="*/ 1684073 h 6857998"/>
              <a:gd name="connsiteX4275" fmla="*/ 417248 w 3413125"/>
              <a:gd name="connsiteY4275" fmla="*/ 1683014 h 6857998"/>
              <a:gd name="connsiteX4276" fmla="*/ 418835 w 3413125"/>
              <a:gd name="connsiteY4276" fmla="*/ 1681162 h 6857998"/>
              <a:gd name="connsiteX4277" fmla="*/ 419894 w 3413125"/>
              <a:gd name="connsiteY4277" fmla="*/ 1679310 h 6857998"/>
              <a:gd name="connsiteX4278" fmla="*/ 421216 w 3413125"/>
              <a:gd name="connsiteY4278" fmla="*/ 1677458 h 6857998"/>
              <a:gd name="connsiteX4279" fmla="*/ 422539 w 3413125"/>
              <a:gd name="connsiteY4279" fmla="*/ 1672960 h 6857998"/>
              <a:gd name="connsiteX4280" fmla="*/ 424127 w 3413125"/>
              <a:gd name="connsiteY4280" fmla="*/ 1668462 h 6857998"/>
              <a:gd name="connsiteX4281" fmla="*/ 425714 w 3413125"/>
              <a:gd name="connsiteY4281" fmla="*/ 1664229 h 6857998"/>
              <a:gd name="connsiteX4282" fmla="*/ 426774 w 3413125"/>
              <a:gd name="connsiteY4282" fmla="*/ 1662377 h 6857998"/>
              <a:gd name="connsiteX4283" fmla="*/ 428096 w 3413125"/>
              <a:gd name="connsiteY4283" fmla="*/ 1661054 h 6857998"/>
              <a:gd name="connsiteX4284" fmla="*/ 429419 w 3413125"/>
              <a:gd name="connsiteY4284" fmla="*/ 1659731 h 6857998"/>
              <a:gd name="connsiteX4285" fmla="*/ 431271 w 3413125"/>
              <a:gd name="connsiteY4285" fmla="*/ 1658937 h 6857998"/>
              <a:gd name="connsiteX4286" fmla="*/ 433387 w 3413125"/>
              <a:gd name="connsiteY4286" fmla="*/ 1658408 h 6857998"/>
              <a:gd name="connsiteX4287" fmla="*/ 436033 w 3413125"/>
              <a:gd name="connsiteY4287" fmla="*/ 1658143 h 6857998"/>
              <a:gd name="connsiteX4288" fmla="*/ 438944 w 3413125"/>
              <a:gd name="connsiteY4288" fmla="*/ 1658672 h 6857998"/>
              <a:gd name="connsiteX4289" fmla="*/ 441325 w 3413125"/>
              <a:gd name="connsiteY4289" fmla="*/ 1659202 h 6857998"/>
              <a:gd name="connsiteX4290" fmla="*/ 443441 w 3413125"/>
              <a:gd name="connsiteY4290" fmla="*/ 1660260 h 6857998"/>
              <a:gd name="connsiteX4291" fmla="*/ 445294 w 3413125"/>
              <a:gd name="connsiteY4291" fmla="*/ 1661583 h 6857998"/>
              <a:gd name="connsiteX4292" fmla="*/ 446616 w 3413125"/>
              <a:gd name="connsiteY4292" fmla="*/ 1663435 h 6857998"/>
              <a:gd name="connsiteX4293" fmla="*/ 447675 w 3413125"/>
              <a:gd name="connsiteY4293" fmla="*/ 1665023 h 6857998"/>
              <a:gd name="connsiteX4294" fmla="*/ 448469 w 3413125"/>
              <a:gd name="connsiteY4294" fmla="*/ 1666875 h 6857998"/>
              <a:gd name="connsiteX4295" fmla="*/ 448998 w 3413125"/>
              <a:gd name="connsiteY4295" fmla="*/ 1669256 h 6857998"/>
              <a:gd name="connsiteX4296" fmla="*/ 449527 w 3413125"/>
              <a:gd name="connsiteY4296" fmla="*/ 1673754 h 6857998"/>
              <a:gd name="connsiteX4297" fmla="*/ 449791 w 3413125"/>
              <a:gd name="connsiteY4297" fmla="*/ 1678516 h 6857998"/>
              <a:gd name="connsiteX4298" fmla="*/ 449791 w 3413125"/>
              <a:gd name="connsiteY4298" fmla="*/ 1683014 h 6857998"/>
              <a:gd name="connsiteX4299" fmla="*/ 450321 w 3413125"/>
              <a:gd name="connsiteY4299" fmla="*/ 1687248 h 6857998"/>
              <a:gd name="connsiteX4300" fmla="*/ 451379 w 3413125"/>
              <a:gd name="connsiteY4300" fmla="*/ 1696243 h 6857998"/>
              <a:gd name="connsiteX4301" fmla="*/ 452437 w 3413125"/>
              <a:gd name="connsiteY4301" fmla="*/ 1705768 h 6857998"/>
              <a:gd name="connsiteX4302" fmla="*/ 453231 w 3413125"/>
              <a:gd name="connsiteY4302" fmla="*/ 1715293 h 6857998"/>
              <a:gd name="connsiteX4303" fmla="*/ 453760 w 3413125"/>
              <a:gd name="connsiteY4303" fmla="*/ 1724818 h 6857998"/>
              <a:gd name="connsiteX4304" fmla="*/ 455083 w 3413125"/>
              <a:gd name="connsiteY4304" fmla="*/ 1743868 h 6857998"/>
              <a:gd name="connsiteX4305" fmla="*/ 456141 w 3413125"/>
              <a:gd name="connsiteY4305" fmla="*/ 1762918 h 6857998"/>
              <a:gd name="connsiteX4306" fmla="*/ 456671 w 3413125"/>
              <a:gd name="connsiteY4306" fmla="*/ 1768210 h 6857998"/>
              <a:gd name="connsiteX4307" fmla="*/ 456935 w 3413125"/>
              <a:gd name="connsiteY4307" fmla="*/ 1774031 h 6857998"/>
              <a:gd name="connsiteX4308" fmla="*/ 457200 w 3413125"/>
              <a:gd name="connsiteY4308" fmla="*/ 1779323 h 6857998"/>
              <a:gd name="connsiteX4309" fmla="*/ 457464 w 3413125"/>
              <a:gd name="connsiteY4309" fmla="*/ 1781968 h 6857998"/>
              <a:gd name="connsiteX4310" fmla="*/ 457994 w 3413125"/>
              <a:gd name="connsiteY4310" fmla="*/ 1784350 h 6857998"/>
              <a:gd name="connsiteX4311" fmla="*/ 459052 w 3413125"/>
              <a:gd name="connsiteY4311" fmla="*/ 1786731 h 6857998"/>
              <a:gd name="connsiteX4312" fmla="*/ 460110 w 3413125"/>
              <a:gd name="connsiteY4312" fmla="*/ 1789112 h 6857998"/>
              <a:gd name="connsiteX4313" fmla="*/ 461699 w 3413125"/>
              <a:gd name="connsiteY4313" fmla="*/ 1790964 h 6857998"/>
              <a:gd name="connsiteX4314" fmla="*/ 463285 w 3413125"/>
              <a:gd name="connsiteY4314" fmla="*/ 1792816 h 6857998"/>
              <a:gd name="connsiteX4315" fmla="*/ 465666 w 3413125"/>
              <a:gd name="connsiteY4315" fmla="*/ 1794139 h 6857998"/>
              <a:gd name="connsiteX4316" fmla="*/ 468312 w 3413125"/>
              <a:gd name="connsiteY4316" fmla="*/ 1795462 h 6857998"/>
              <a:gd name="connsiteX4317" fmla="*/ 472016 w 3413125"/>
              <a:gd name="connsiteY4317" fmla="*/ 1796256 h 6857998"/>
              <a:gd name="connsiteX4318" fmla="*/ 475985 w 3413125"/>
              <a:gd name="connsiteY4318" fmla="*/ 1796785 h 6857998"/>
              <a:gd name="connsiteX4319" fmla="*/ 479425 w 3413125"/>
              <a:gd name="connsiteY4319" fmla="*/ 1796256 h 6857998"/>
              <a:gd name="connsiteX4320" fmla="*/ 483395 w 3413125"/>
              <a:gd name="connsiteY4320" fmla="*/ 1795197 h 6857998"/>
              <a:gd name="connsiteX4321" fmla="*/ 483658 w 3413125"/>
              <a:gd name="connsiteY4321" fmla="*/ 1791229 h 6857998"/>
              <a:gd name="connsiteX4322" fmla="*/ 484452 w 3413125"/>
              <a:gd name="connsiteY4322" fmla="*/ 1786996 h 6857998"/>
              <a:gd name="connsiteX4323" fmla="*/ 486040 w 3413125"/>
              <a:gd name="connsiteY4323" fmla="*/ 1782762 h 6857998"/>
              <a:gd name="connsiteX4324" fmla="*/ 487362 w 3413125"/>
              <a:gd name="connsiteY4324" fmla="*/ 1778793 h 6857998"/>
              <a:gd name="connsiteX4325" fmla="*/ 491066 w 3413125"/>
              <a:gd name="connsiteY4325" fmla="*/ 1770327 h 6857998"/>
              <a:gd name="connsiteX4326" fmla="*/ 492389 w 3413125"/>
              <a:gd name="connsiteY4326" fmla="*/ 1765829 h 6857998"/>
              <a:gd name="connsiteX4327" fmla="*/ 493712 w 3413125"/>
              <a:gd name="connsiteY4327" fmla="*/ 1762125 h 6857998"/>
              <a:gd name="connsiteX4328" fmla="*/ 494241 w 3413125"/>
              <a:gd name="connsiteY4328" fmla="*/ 1757891 h 6857998"/>
              <a:gd name="connsiteX4329" fmla="*/ 494506 w 3413125"/>
              <a:gd name="connsiteY4329" fmla="*/ 1755775 h 6857998"/>
              <a:gd name="connsiteX4330" fmla="*/ 494241 w 3413125"/>
              <a:gd name="connsiteY4330" fmla="*/ 1753922 h 6857998"/>
              <a:gd name="connsiteX4331" fmla="*/ 493977 w 3413125"/>
              <a:gd name="connsiteY4331" fmla="*/ 1752071 h 6857998"/>
              <a:gd name="connsiteX4332" fmla="*/ 493712 w 3413125"/>
              <a:gd name="connsiteY4332" fmla="*/ 1750218 h 6857998"/>
              <a:gd name="connsiteX4333" fmla="*/ 493184 w 3413125"/>
              <a:gd name="connsiteY4333" fmla="*/ 1748366 h 6857998"/>
              <a:gd name="connsiteX4334" fmla="*/ 491860 w 3413125"/>
              <a:gd name="connsiteY4334" fmla="*/ 1746514 h 6857998"/>
              <a:gd name="connsiteX4335" fmla="*/ 490802 w 3413125"/>
              <a:gd name="connsiteY4335" fmla="*/ 1744927 h 6857998"/>
              <a:gd name="connsiteX4336" fmla="*/ 489214 w 3413125"/>
              <a:gd name="connsiteY4336" fmla="*/ 1743075 h 6857998"/>
              <a:gd name="connsiteX4337" fmla="*/ 487362 w 3413125"/>
              <a:gd name="connsiteY4337" fmla="*/ 1741223 h 6857998"/>
              <a:gd name="connsiteX4338" fmla="*/ 485510 w 3413125"/>
              <a:gd name="connsiteY4338" fmla="*/ 1739900 h 6857998"/>
              <a:gd name="connsiteX4339" fmla="*/ 483129 w 3413125"/>
              <a:gd name="connsiteY4339" fmla="*/ 1738312 h 6857998"/>
              <a:gd name="connsiteX4340" fmla="*/ 479954 w 3413125"/>
              <a:gd name="connsiteY4340" fmla="*/ 1736725 h 6857998"/>
              <a:gd name="connsiteX4341" fmla="*/ 476779 w 3413125"/>
              <a:gd name="connsiteY4341" fmla="*/ 1735402 h 6857998"/>
              <a:gd name="connsiteX4342" fmla="*/ 473075 w 3413125"/>
              <a:gd name="connsiteY4342" fmla="*/ 1733814 h 6857998"/>
              <a:gd name="connsiteX4343" fmla="*/ 477308 w 3413125"/>
              <a:gd name="connsiteY4343" fmla="*/ 1724554 h 6857998"/>
              <a:gd name="connsiteX4344" fmla="*/ 480748 w 3413125"/>
              <a:gd name="connsiteY4344" fmla="*/ 1715029 h 6857998"/>
              <a:gd name="connsiteX4345" fmla="*/ 483395 w 3413125"/>
              <a:gd name="connsiteY4345" fmla="*/ 1705504 h 6857998"/>
              <a:gd name="connsiteX4346" fmla="*/ 485775 w 3413125"/>
              <a:gd name="connsiteY4346" fmla="*/ 1695979 h 6857998"/>
              <a:gd name="connsiteX4347" fmla="*/ 487362 w 3413125"/>
              <a:gd name="connsiteY4347" fmla="*/ 1686189 h 6857998"/>
              <a:gd name="connsiteX4348" fmla="*/ 488685 w 3413125"/>
              <a:gd name="connsiteY4348" fmla="*/ 1676664 h 6857998"/>
              <a:gd name="connsiteX4349" fmla="*/ 489744 w 3413125"/>
              <a:gd name="connsiteY4349" fmla="*/ 1666875 h 6857998"/>
              <a:gd name="connsiteX4350" fmla="*/ 490537 w 3413125"/>
              <a:gd name="connsiteY4350" fmla="*/ 1657085 h 6857998"/>
              <a:gd name="connsiteX4351" fmla="*/ 491066 w 3413125"/>
              <a:gd name="connsiteY4351" fmla="*/ 1647295 h 6857998"/>
              <a:gd name="connsiteX4352" fmla="*/ 491332 w 3413125"/>
              <a:gd name="connsiteY4352" fmla="*/ 1637506 h 6857998"/>
              <a:gd name="connsiteX4353" fmla="*/ 491596 w 3413125"/>
              <a:gd name="connsiteY4353" fmla="*/ 1617927 h 6857998"/>
              <a:gd name="connsiteX4354" fmla="*/ 491860 w 3413125"/>
              <a:gd name="connsiteY4354" fmla="*/ 1598347 h 6857998"/>
              <a:gd name="connsiteX4355" fmla="*/ 492389 w 3413125"/>
              <a:gd name="connsiteY4355" fmla="*/ 1588558 h 6857998"/>
              <a:gd name="connsiteX4356" fmla="*/ 493184 w 3413125"/>
              <a:gd name="connsiteY4356" fmla="*/ 1578504 h 6857998"/>
              <a:gd name="connsiteX4357" fmla="*/ 493448 w 3413125"/>
              <a:gd name="connsiteY4357" fmla="*/ 1575064 h 6857998"/>
              <a:gd name="connsiteX4358" fmla="*/ 494506 w 3413125"/>
              <a:gd name="connsiteY4358" fmla="*/ 1572154 h 6857998"/>
              <a:gd name="connsiteX4359" fmla="*/ 496094 w 3413125"/>
              <a:gd name="connsiteY4359" fmla="*/ 1569243 h 6857998"/>
              <a:gd name="connsiteX4360" fmla="*/ 497946 w 3413125"/>
              <a:gd name="connsiteY4360" fmla="*/ 1566862 h 6857998"/>
              <a:gd name="connsiteX4361" fmla="*/ 500328 w 3413125"/>
              <a:gd name="connsiteY4361" fmla="*/ 1565010 h 6857998"/>
              <a:gd name="connsiteX4362" fmla="*/ 503237 w 3413125"/>
              <a:gd name="connsiteY4362" fmla="*/ 1563423 h 6857998"/>
              <a:gd name="connsiteX4363" fmla="*/ 506412 w 3413125"/>
              <a:gd name="connsiteY4363" fmla="*/ 1562629 h 6857998"/>
              <a:gd name="connsiteX4364" fmla="*/ 510381 w 3413125"/>
              <a:gd name="connsiteY4364" fmla="*/ 1562100 h 6857998"/>
              <a:gd name="connsiteX4365" fmla="*/ 513028 w 3413125"/>
              <a:gd name="connsiteY4365" fmla="*/ 1562100 h 6857998"/>
              <a:gd name="connsiteX4366" fmla="*/ 515144 w 3413125"/>
              <a:gd name="connsiteY4366" fmla="*/ 1562364 h 6857998"/>
              <a:gd name="connsiteX4367" fmla="*/ 516996 w 3413125"/>
              <a:gd name="connsiteY4367" fmla="*/ 1562629 h 6857998"/>
              <a:gd name="connsiteX4368" fmla="*/ 518583 w 3413125"/>
              <a:gd name="connsiteY4368" fmla="*/ 1563423 h 6857998"/>
              <a:gd name="connsiteX4369" fmla="*/ 520172 w 3413125"/>
              <a:gd name="connsiteY4369" fmla="*/ 1563952 h 6857998"/>
              <a:gd name="connsiteX4370" fmla="*/ 521758 w 3413125"/>
              <a:gd name="connsiteY4370" fmla="*/ 1565275 h 6857998"/>
              <a:gd name="connsiteX4371" fmla="*/ 522817 w 3413125"/>
              <a:gd name="connsiteY4371" fmla="*/ 1566068 h 6857998"/>
              <a:gd name="connsiteX4372" fmla="*/ 523610 w 3413125"/>
              <a:gd name="connsiteY4372" fmla="*/ 1567656 h 6857998"/>
              <a:gd name="connsiteX4373" fmla="*/ 525462 w 3413125"/>
              <a:gd name="connsiteY4373" fmla="*/ 1570302 h 6857998"/>
              <a:gd name="connsiteX4374" fmla="*/ 527050 w 3413125"/>
              <a:gd name="connsiteY4374" fmla="*/ 1574006 h 6857998"/>
              <a:gd name="connsiteX4375" fmla="*/ 529961 w 3413125"/>
              <a:gd name="connsiteY4375" fmla="*/ 1581414 h 6857998"/>
              <a:gd name="connsiteX4376" fmla="*/ 532077 w 3413125"/>
              <a:gd name="connsiteY4376" fmla="*/ 1587235 h 6857998"/>
              <a:gd name="connsiteX4377" fmla="*/ 533929 w 3413125"/>
              <a:gd name="connsiteY4377" fmla="*/ 1593321 h 6857998"/>
              <a:gd name="connsiteX4378" fmla="*/ 534987 w 3413125"/>
              <a:gd name="connsiteY4378" fmla="*/ 1599406 h 6857998"/>
              <a:gd name="connsiteX4379" fmla="*/ 535781 w 3413125"/>
              <a:gd name="connsiteY4379" fmla="*/ 1605756 h 6857998"/>
              <a:gd name="connsiteX4380" fmla="*/ 537369 w 3413125"/>
              <a:gd name="connsiteY4380" fmla="*/ 1618191 h 6857998"/>
              <a:gd name="connsiteX4381" fmla="*/ 539221 w 3413125"/>
              <a:gd name="connsiteY4381" fmla="*/ 1630627 h 6857998"/>
              <a:gd name="connsiteX4382" fmla="*/ 540014 w 3413125"/>
              <a:gd name="connsiteY4382" fmla="*/ 1636977 h 6857998"/>
              <a:gd name="connsiteX4383" fmla="*/ 541602 w 3413125"/>
              <a:gd name="connsiteY4383" fmla="*/ 1643062 h 6857998"/>
              <a:gd name="connsiteX4384" fmla="*/ 542925 w 3413125"/>
              <a:gd name="connsiteY4384" fmla="*/ 1649148 h 6857998"/>
              <a:gd name="connsiteX4385" fmla="*/ 545306 w 3413125"/>
              <a:gd name="connsiteY4385" fmla="*/ 1654968 h 6857998"/>
              <a:gd name="connsiteX4386" fmla="*/ 548216 w 3413125"/>
              <a:gd name="connsiteY4386" fmla="*/ 1660789 h 6857998"/>
              <a:gd name="connsiteX4387" fmla="*/ 549805 w 3413125"/>
              <a:gd name="connsiteY4387" fmla="*/ 1663435 h 6857998"/>
              <a:gd name="connsiteX4388" fmla="*/ 551657 w 3413125"/>
              <a:gd name="connsiteY4388" fmla="*/ 1666081 h 6857998"/>
              <a:gd name="connsiteX4389" fmla="*/ 553508 w 3413125"/>
              <a:gd name="connsiteY4389" fmla="*/ 1668727 h 6857998"/>
              <a:gd name="connsiteX4390" fmla="*/ 555889 w 3413125"/>
              <a:gd name="connsiteY4390" fmla="*/ 1671108 h 6857998"/>
              <a:gd name="connsiteX4391" fmla="*/ 558271 w 3413125"/>
              <a:gd name="connsiteY4391" fmla="*/ 1673754 h 6857998"/>
              <a:gd name="connsiteX4392" fmla="*/ 560653 w 3413125"/>
              <a:gd name="connsiteY4392" fmla="*/ 1676135 h 6857998"/>
              <a:gd name="connsiteX4393" fmla="*/ 561446 w 3413125"/>
              <a:gd name="connsiteY4393" fmla="*/ 1664758 h 6857998"/>
              <a:gd name="connsiteX4394" fmla="*/ 562239 w 3413125"/>
              <a:gd name="connsiteY4394" fmla="*/ 1653910 h 6857998"/>
              <a:gd name="connsiteX4395" fmla="*/ 563562 w 3413125"/>
              <a:gd name="connsiteY4395" fmla="*/ 1642533 h 6857998"/>
              <a:gd name="connsiteX4396" fmla="*/ 565150 w 3413125"/>
              <a:gd name="connsiteY4396" fmla="*/ 1631685 h 6857998"/>
              <a:gd name="connsiteX4397" fmla="*/ 568325 w 3413125"/>
              <a:gd name="connsiteY4397" fmla="*/ 1609460 h 6857998"/>
              <a:gd name="connsiteX4398" fmla="*/ 571764 w 3413125"/>
              <a:gd name="connsiteY4398" fmla="*/ 1587235 h 6857998"/>
              <a:gd name="connsiteX4399" fmla="*/ 575204 w 3413125"/>
              <a:gd name="connsiteY4399" fmla="*/ 1565275 h 6857998"/>
              <a:gd name="connsiteX4400" fmla="*/ 577056 w 3413125"/>
              <a:gd name="connsiteY4400" fmla="*/ 1553897 h 6857998"/>
              <a:gd name="connsiteX4401" fmla="*/ 578114 w 3413125"/>
              <a:gd name="connsiteY4401" fmla="*/ 1543050 h 6857998"/>
              <a:gd name="connsiteX4402" fmla="*/ 579438 w 3413125"/>
              <a:gd name="connsiteY4402" fmla="*/ 1531672 h 6857998"/>
              <a:gd name="connsiteX4403" fmla="*/ 580496 w 3413125"/>
              <a:gd name="connsiteY4403" fmla="*/ 1520296 h 6857998"/>
              <a:gd name="connsiteX4404" fmla="*/ 581025 w 3413125"/>
              <a:gd name="connsiteY4404" fmla="*/ 1509183 h 6857998"/>
              <a:gd name="connsiteX4405" fmla="*/ 581290 w 3413125"/>
              <a:gd name="connsiteY4405" fmla="*/ 1497806 h 6857998"/>
              <a:gd name="connsiteX4406" fmla="*/ 581290 w 3413125"/>
              <a:gd name="connsiteY4406" fmla="*/ 1491720 h 6857998"/>
              <a:gd name="connsiteX4407" fmla="*/ 582083 w 3413125"/>
              <a:gd name="connsiteY4407" fmla="*/ 1485635 h 6857998"/>
              <a:gd name="connsiteX4408" fmla="*/ 582612 w 3413125"/>
              <a:gd name="connsiteY4408" fmla="*/ 1479021 h 6857998"/>
              <a:gd name="connsiteX4409" fmla="*/ 583406 w 3413125"/>
              <a:gd name="connsiteY4409" fmla="*/ 1472406 h 6857998"/>
              <a:gd name="connsiteX4410" fmla="*/ 584730 w 3413125"/>
              <a:gd name="connsiteY4410" fmla="*/ 1466056 h 6857998"/>
              <a:gd name="connsiteX4411" fmla="*/ 586316 w 3413125"/>
              <a:gd name="connsiteY4411" fmla="*/ 1459441 h 6857998"/>
              <a:gd name="connsiteX4412" fmla="*/ 588434 w 3413125"/>
              <a:gd name="connsiteY4412" fmla="*/ 1452562 h 6857998"/>
              <a:gd name="connsiteX4413" fmla="*/ 590814 w 3413125"/>
              <a:gd name="connsiteY4413" fmla="*/ 1445948 h 6857998"/>
              <a:gd name="connsiteX4414" fmla="*/ 593989 w 3413125"/>
              <a:gd name="connsiteY4414" fmla="*/ 1439597 h 6857998"/>
              <a:gd name="connsiteX4415" fmla="*/ 597164 w 3413125"/>
              <a:gd name="connsiteY4415" fmla="*/ 1433248 h 6857998"/>
              <a:gd name="connsiteX4416" fmla="*/ 601133 w 3413125"/>
              <a:gd name="connsiteY4416" fmla="*/ 1427427 h 6857998"/>
              <a:gd name="connsiteX4417" fmla="*/ 605102 w 3413125"/>
              <a:gd name="connsiteY4417" fmla="*/ 1421341 h 6857998"/>
              <a:gd name="connsiteX4418" fmla="*/ 610129 w 3413125"/>
              <a:gd name="connsiteY4418" fmla="*/ 1415785 h 6857998"/>
              <a:gd name="connsiteX4419" fmla="*/ 615685 w 3413125"/>
              <a:gd name="connsiteY4419" fmla="*/ 1410758 h 6857998"/>
              <a:gd name="connsiteX4420" fmla="*/ 618596 w 3413125"/>
              <a:gd name="connsiteY4420" fmla="*/ 1408377 h 6857998"/>
              <a:gd name="connsiteX4421" fmla="*/ 621507 w 3413125"/>
              <a:gd name="connsiteY4421" fmla="*/ 1405995 h 6857998"/>
              <a:gd name="connsiteX4422" fmla="*/ 624681 w 3413125"/>
              <a:gd name="connsiteY4422" fmla="*/ 1403879 h 6857998"/>
              <a:gd name="connsiteX4423" fmla="*/ 628385 w 3413125"/>
              <a:gd name="connsiteY4423" fmla="*/ 1401762 h 6857998"/>
              <a:gd name="connsiteX4424" fmla="*/ 626269 w 3413125"/>
              <a:gd name="connsiteY4424" fmla="*/ 1399116 h 6857998"/>
              <a:gd name="connsiteX4425" fmla="*/ 624152 w 3413125"/>
              <a:gd name="connsiteY4425" fmla="*/ 1396735 h 6857998"/>
              <a:gd name="connsiteX4426" fmla="*/ 622829 w 3413125"/>
              <a:gd name="connsiteY4426" fmla="*/ 1394618 h 6857998"/>
              <a:gd name="connsiteX4427" fmla="*/ 622035 w 3413125"/>
              <a:gd name="connsiteY4427" fmla="*/ 1393295 h 6857998"/>
              <a:gd name="connsiteX4428" fmla="*/ 621507 w 3413125"/>
              <a:gd name="connsiteY4428" fmla="*/ 1392237 h 6857998"/>
              <a:gd name="connsiteX4429" fmla="*/ 621241 w 3413125"/>
              <a:gd name="connsiteY4429" fmla="*/ 1390914 h 6857998"/>
              <a:gd name="connsiteX4430" fmla="*/ 621241 w 3413125"/>
              <a:gd name="connsiteY4430" fmla="*/ 1389591 h 6857998"/>
              <a:gd name="connsiteX4431" fmla="*/ 621507 w 3413125"/>
              <a:gd name="connsiteY4431" fmla="*/ 1388268 h 6857998"/>
              <a:gd name="connsiteX4432" fmla="*/ 622035 w 3413125"/>
              <a:gd name="connsiteY4432" fmla="*/ 1386945 h 6857998"/>
              <a:gd name="connsiteX4433" fmla="*/ 623094 w 3413125"/>
              <a:gd name="connsiteY4433" fmla="*/ 1385093 h 6857998"/>
              <a:gd name="connsiteX4434" fmla="*/ 624416 w 3413125"/>
              <a:gd name="connsiteY4434" fmla="*/ 1383241 h 6857998"/>
              <a:gd name="connsiteX4435" fmla="*/ 626004 w 3413125"/>
              <a:gd name="connsiteY4435" fmla="*/ 1381125 h 6857998"/>
              <a:gd name="connsiteX4436" fmla="*/ 628385 w 3413125"/>
              <a:gd name="connsiteY4436" fmla="*/ 1379272 h 6857998"/>
              <a:gd name="connsiteX4437" fmla="*/ 633148 w 3413125"/>
              <a:gd name="connsiteY4437" fmla="*/ 1373981 h 6857998"/>
              <a:gd name="connsiteX4438" fmla="*/ 637910 w 3413125"/>
              <a:gd name="connsiteY4438" fmla="*/ 1368954 h 6857998"/>
              <a:gd name="connsiteX4439" fmla="*/ 642408 w 3413125"/>
              <a:gd name="connsiteY4439" fmla="*/ 1363927 h 6857998"/>
              <a:gd name="connsiteX4440" fmla="*/ 646377 w 3413125"/>
              <a:gd name="connsiteY4440" fmla="*/ 1358635 h 6857998"/>
              <a:gd name="connsiteX4441" fmla="*/ 650347 w 3413125"/>
              <a:gd name="connsiteY4441" fmla="*/ 1353343 h 6857998"/>
              <a:gd name="connsiteX4442" fmla="*/ 653521 w 3413125"/>
              <a:gd name="connsiteY4442" fmla="*/ 1347522 h 6857998"/>
              <a:gd name="connsiteX4443" fmla="*/ 656696 w 3413125"/>
              <a:gd name="connsiteY4443" fmla="*/ 1341966 h 6857998"/>
              <a:gd name="connsiteX4444" fmla="*/ 658548 w 3413125"/>
              <a:gd name="connsiteY4444" fmla="*/ 1336146 h 6857998"/>
              <a:gd name="connsiteX4445" fmla="*/ 660136 w 3413125"/>
              <a:gd name="connsiteY4445" fmla="*/ 1330060 h 6857998"/>
              <a:gd name="connsiteX4446" fmla="*/ 660664 w 3413125"/>
              <a:gd name="connsiteY4446" fmla="*/ 1326885 h 6857998"/>
              <a:gd name="connsiteX4447" fmla="*/ 660929 w 3413125"/>
              <a:gd name="connsiteY4447" fmla="*/ 1323974 h 6857998"/>
              <a:gd name="connsiteX4448" fmla="*/ 661458 w 3413125"/>
              <a:gd name="connsiteY4448" fmla="*/ 1320535 h 6857998"/>
              <a:gd name="connsiteX4449" fmla="*/ 661458 w 3413125"/>
              <a:gd name="connsiteY4449" fmla="*/ 1317360 h 6857998"/>
              <a:gd name="connsiteX4450" fmla="*/ 660929 w 3413125"/>
              <a:gd name="connsiteY4450" fmla="*/ 1313921 h 6857998"/>
              <a:gd name="connsiteX4451" fmla="*/ 660400 w 3413125"/>
              <a:gd name="connsiteY4451" fmla="*/ 1310745 h 6857998"/>
              <a:gd name="connsiteX4452" fmla="*/ 659871 w 3413125"/>
              <a:gd name="connsiteY4452" fmla="*/ 1307306 h 6857998"/>
              <a:gd name="connsiteX4453" fmla="*/ 658548 w 3413125"/>
              <a:gd name="connsiteY4453" fmla="*/ 1303866 h 6857998"/>
              <a:gd name="connsiteX4454" fmla="*/ 657489 w 3413125"/>
              <a:gd name="connsiteY4454" fmla="*/ 1300427 h 6857998"/>
              <a:gd name="connsiteX4455" fmla="*/ 656166 w 3413125"/>
              <a:gd name="connsiteY4455" fmla="*/ 1296723 h 6857998"/>
              <a:gd name="connsiteX4456" fmla="*/ 654579 w 3413125"/>
              <a:gd name="connsiteY4456" fmla="*/ 1293283 h 6857998"/>
              <a:gd name="connsiteX4457" fmla="*/ 652462 w 3413125"/>
              <a:gd name="connsiteY4457" fmla="*/ 1289579 h 6857998"/>
              <a:gd name="connsiteX4458" fmla="*/ 650347 w 3413125"/>
              <a:gd name="connsiteY4458" fmla="*/ 1285874 h 6857998"/>
              <a:gd name="connsiteX4459" fmla="*/ 647700 w 3413125"/>
              <a:gd name="connsiteY4459" fmla="*/ 1282171 h 6857998"/>
              <a:gd name="connsiteX4460" fmla="*/ 646112 w 3413125"/>
              <a:gd name="connsiteY4460" fmla="*/ 1279525 h 6857998"/>
              <a:gd name="connsiteX4461" fmla="*/ 644789 w 3413125"/>
              <a:gd name="connsiteY4461" fmla="*/ 1276879 h 6857998"/>
              <a:gd name="connsiteX4462" fmla="*/ 643203 w 3413125"/>
              <a:gd name="connsiteY4462" fmla="*/ 1274498 h 6857998"/>
              <a:gd name="connsiteX4463" fmla="*/ 642408 w 3413125"/>
              <a:gd name="connsiteY4463" fmla="*/ 1271852 h 6857998"/>
              <a:gd name="connsiteX4464" fmla="*/ 641351 w 3413125"/>
              <a:gd name="connsiteY4464" fmla="*/ 1269206 h 6857998"/>
              <a:gd name="connsiteX4465" fmla="*/ 640821 w 3413125"/>
              <a:gd name="connsiteY4465" fmla="*/ 1266824 h 6857998"/>
              <a:gd name="connsiteX4466" fmla="*/ 640556 w 3413125"/>
              <a:gd name="connsiteY4466" fmla="*/ 1264179 h 6857998"/>
              <a:gd name="connsiteX4467" fmla="*/ 640291 w 3413125"/>
              <a:gd name="connsiteY4467" fmla="*/ 1261797 h 6857998"/>
              <a:gd name="connsiteX4468" fmla="*/ 640291 w 3413125"/>
              <a:gd name="connsiteY4468" fmla="*/ 1256770 h 6857998"/>
              <a:gd name="connsiteX4469" fmla="*/ 640821 w 3413125"/>
              <a:gd name="connsiteY4469" fmla="*/ 1251743 h 6857998"/>
              <a:gd name="connsiteX4470" fmla="*/ 642144 w 3413125"/>
              <a:gd name="connsiteY4470" fmla="*/ 1246452 h 6857998"/>
              <a:gd name="connsiteX4471" fmla="*/ 643731 w 3413125"/>
              <a:gd name="connsiteY4471" fmla="*/ 1241689 h 6857998"/>
              <a:gd name="connsiteX4472" fmla="*/ 645848 w 3413125"/>
              <a:gd name="connsiteY4472" fmla="*/ 1237456 h 6857998"/>
              <a:gd name="connsiteX4473" fmla="*/ 647964 w 3413125"/>
              <a:gd name="connsiteY4473" fmla="*/ 1232693 h 6857998"/>
              <a:gd name="connsiteX4474" fmla="*/ 650610 w 3413125"/>
              <a:gd name="connsiteY4474" fmla="*/ 1228460 h 6857998"/>
              <a:gd name="connsiteX4475" fmla="*/ 653256 w 3413125"/>
              <a:gd name="connsiteY4475" fmla="*/ 1223962 h 6857998"/>
              <a:gd name="connsiteX4476" fmla="*/ 658548 w 3413125"/>
              <a:gd name="connsiteY4476" fmla="*/ 1216289 h 6857998"/>
              <a:gd name="connsiteX4477" fmla="*/ 663310 w 3413125"/>
              <a:gd name="connsiteY4477" fmla="*/ 1209145 h 6857998"/>
              <a:gd name="connsiteX4478" fmla="*/ 670189 w 3413125"/>
              <a:gd name="connsiteY4478" fmla="*/ 1198562 h 6857998"/>
              <a:gd name="connsiteX4479" fmla="*/ 676804 w 3413125"/>
              <a:gd name="connsiteY4479" fmla="*/ 1187979 h 6857998"/>
              <a:gd name="connsiteX4480" fmla="*/ 682360 w 3413125"/>
              <a:gd name="connsiteY4480" fmla="*/ 1177395 h 6857998"/>
              <a:gd name="connsiteX4481" fmla="*/ 687387 w 3413125"/>
              <a:gd name="connsiteY4481" fmla="*/ 1166547 h 6857998"/>
              <a:gd name="connsiteX4482" fmla="*/ 691885 w 3413125"/>
              <a:gd name="connsiteY4482" fmla="*/ 1155700 h 6857998"/>
              <a:gd name="connsiteX4483" fmla="*/ 694002 w 3413125"/>
              <a:gd name="connsiteY4483" fmla="*/ 1150143 h 6857998"/>
              <a:gd name="connsiteX4484" fmla="*/ 695854 w 3413125"/>
              <a:gd name="connsiteY4484" fmla="*/ 1144322 h 6857998"/>
              <a:gd name="connsiteX4485" fmla="*/ 697706 w 3413125"/>
              <a:gd name="connsiteY4485" fmla="*/ 1138766 h 6857998"/>
              <a:gd name="connsiteX4486" fmla="*/ 699029 w 3413125"/>
              <a:gd name="connsiteY4486" fmla="*/ 1132946 h 6857998"/>
              <a:gd name="connsiteX4487" fmla="*/ 700352 w 3413125"/>
              <a:gd name="connsiteY4487" fmla="*/ 1127124 h 6857998"/>
              <a:gd name="connsiteX4488" fmla="*/ 701410 w 3413125"/>
              <a:gd name="connsiteY4488" fmla="*/ 1120775 h 6857998"/>
              <a:gd name="connsiteX4489" fmla="*/ 701939 w 3413125"/>
              <a:gd name="connsiteY4489" fmla="*/ 1119187 h 6857998"/>
              <a:gd name="connsiteX4490" fmla="*/ 702469 w 3413125"/>
              <a:gd name="connsiteY4490" fmla="*/ 1118129 h 6857998"/>
              <a:gd name="connsiteX4491" fmla="*/ 703262 w 3413125"/>
              <a:gd name="connsiteY4491" fmla="*/ 1116806 h 6857998"/>
              <a:gd name="connsiteX4492" fmla="*/ 704056 w 3413125"/>
              <a:gd name="connsiteY4492" fmla="*/ 1115748 h 6857998"/>
              <a:gd name="connsiteX4493" fmla="*/ 705114 w 3413125"/>
              <a:gd name="connsiteY4493" fmla="*/ 1114954 h 6857998"/>
              <a:gd name="connsiteX4494" fmla="*/ 705909 w 3413125"/>
              <a:gd name="connsiteY4494" fmla="*/ 1114160 h 6857998"/>
              <a:gd name="connsiteX4495" fmla="*/ 708289 w 3413125"/>
              <a:gd name="connsiteY4495" fmla="*/ 1113102 h 6857998"/>
              <a:gd name="connsiteX4496" fmla="*/ 710935 w 3413125"/>
              <a:gd name="connsiteY4496" fmla="*/ 1112308 h 6857998"/>
              <a:gd name="connsiteX4497" fmla="*/ 713846 w 3413125"/>
              <a:gd name="connsiteY4497" fmla="*/ 1111779 h 6857998"/>
              <a:gd name="connsiteX4498" fmla="*/ 719931 w 3413125"/>
              <a:gd name="connsiteY4498" fmla="*/ 1111514 h 6857998"/>
              <a:gd name="connsiteX4499" fmla="*/ 732631 w 3413125"/>
              <a:gd name="connsiteY4499" fmla="*/ 1099873 h 6857998"/>
              <a:gd name="connsiteX4500" fmla="*/ 730779 w 3413125"/>
              <a:gd name="connsiteY4500" fmla="*/ 1057010 h 6857998"/>
              <a:gd name="connsiteX4501" fmla="*/ 734749 w 3413125"/>
              <a:gd name="connsiteY4501" fmla="*/ 1053835 h 6857998"/>
              <a:gd name="connsiteX4502" fmla="*/ 734483 w 3413125"/>
              <a:gd name="connsiteY4502" fmla="*/ 1053835 h 6857998"/>
              <a:gd name="connsiteX4503" fmla="*/ 734219 w 3413125"/>
              <a:gd name="connsiteY4503" fmla="*/ 1053306 h 6857998"/>
              <a:gd name="connsiteX4504" fmla="*/ 732631 w 3413125"/>
              <a:gd name="connsiteY4504" fmla="*/ 1055422 h 6857998"/>
              <a:gd name="connsiteX4505" fmla="*/ 730779 w 3413125"/>
              <a:gd name="connsiteY4505" fmla="*/ 1057010 h 6857998"/>
              <a:gd name="connsiteX4506" fmla="*/ 728133 w 3413125"/>
              <a:gd name="connsiteY4506" fmla="*/ 1055952 h 6857998"/>
              <a:gd name="connsiteX4507" fmla="*/ 725753 w 3413125"/>
              <a:gd name="connsiteY4507" fmla="*/ 1054629 h 6857998"/>
              <a:gd name="connsiteX4508" fmla="*/ 723371 w 3413125"/>
              <a:gd name="connsiteY4508" fmla="*/ 1052777 h 6857998"/>
              <a:gd name="connsiteX4509" fmla="*/ 721254 w 3413125"/>
              <a:gd name="connsiteY4509" fmla="*/ 1050925 h 6857998"/>
              <a:gd name="connsiteX4510" fmla="*/ 717021 w 3413125"/>
              <a:gd name="connsiteY4510" fmla="*/ 1046691 h 6857998"/>
              <a:gd name="connsiteX4511" fmla="*/ 712523 w 3413125"/>
              <a:gd name="connsiteY4511" fmla="*/ 1042722 h 6857998"/>
              <a:gd name="connsiteX4512" fmla="*/ 710141 w 3413125"/>
              <a:gd name="connsiteY4512" fmla="*/ 1040870 h 6857998"/>
              <a:gd name="connsiteX4513" fmla="*/ 707761 w 3413125"/>
              <a:gd name="connsiteY4513" fmla="*/ 1039018 h 6857998"/>
              <a:gd name="connsiteX4514" fmla="*/ 705379 w 3413125"/>
              <a:gd name="connsiteY4514" fmla="*/ 1037960 h 6857998"/>
              <a:gd name="connsiteX4515" fmla="*/ 702733 w 3413125"/>
              <a:gd name="connsiteY4515" fmla="*/ 1036902 h 6857998"/>
              <a:gd name="connsiteX4516" fmla="*/ 699558 w 3413125"/>
              <a:gd name="connsiteY4516" fmla="*/ 1036372 h 6857998"/>
              <a:gd name="connsiteX4517" fmla="*/ 696648 w 3413125"/>
              <a:gd name="connsiteY4517" fmla="*/ 1036372 h 6857998"/>
              <a:gd name="connsiteX4518" fmla="*/ 693208 w 3413125"/>
              <a:gd name="connsiteY4518" fmla="*/ 1036902 h 6857998"/>
              <a:gd name="connsiteX4519" fmla="*/ 689504 w 3413125"/>
              <a:gd name="connsiteY4519" fmla="*/ 1038224 h 6857998"/>
              <a:gd name="connsiteX4520" fmla="*/ 681832 w 3413125"/>
              <a:gd name="connsiteY4520" fmla="*/ 1039283 h 6857998"/>
              <a:gd name="connsiteX4521" fmla="*/ 677862 w 3413125"/>
              <a:gd name="connsiteY4521" fmla="*/ 1039547 h 6857998"/>
              <a:gd name="connsiteX4522" fmla="*/ 674158 w 3413125"/>
              <a:gd name="connsiteY4522" fmla="*/ 1039547 h 6857998"/>
              <a:gd name="connsiteX4523" fmla="*/ 670189 w 3413125"/>
              <a:gd name="connsiteY4523" fmla="*/ 1039283 h 6857998"/>
              <a:gd name="connsiteX4524" fmla="*/ 666750 w 3413125"/>
              <a:gd name="connsiteY4524" fmla="*/ 1038224 h 6857998"/>
              <a:gd name="connsiteX4525" fmla="*/ 663046 w 3413125"/>
              <a:gd name="connsiteY4525" fmla="*/ 1036637 h 6857998"/>
              <a:gd name="connsiteX4526" fmla="*/ 661458 w 3413125"/>
              <a:gd name="connsiteY4526" fmla="*/ 1035579 h 6857998"/>
              <a:gd name="connsiteX4527" fmla="*/ 659871 w 3413125"/>
              <a:gd name="connsiteY4527" fmla="*/ 1034256 h 6857998"/>
              <a:gd name="connsiteX4528" fmla="*/ 658019 w 3413125"/>
              <a:gd name="connsiteY4528" fmla="*/ 1032404 h 6857998"/>
              <a:gd name="connsiteX4529" fmla="*/ 656696 w 3413125"/>
              <a:gd name="connsiteY4529" fmla="*/ 1030552 h 6857998"/>
              <a:gd name="connsiteX4530" fmla="*/ 655108 w 3413125"/>
              <a:gd name="connsiteY4530" fmla="*/ 1028170 h 6857998"/>
              <a:gd name="connsiteX4531" fmla="*/ 653785 w 3413125"/>
              <a:gd name="connsiteY4531" fmla="*/ 1024995 h 6857998"/>
              <a:gd name="connsiteX4532" fmla="*/ 652727 w 3413125"/>
              <a:gd name="connsiteY4532" fmla="*/ 1021820 h 6857998"/>
              <a:gd name="connsiteX4533" fmla="*/ 651404 w 3413125"/>
              <a:gd name="connsiteY4533" fmla="*/ 1018116 h 6857998"/>
              <a:gd name="connsiteX4534" fmla="*/ 649816 w 3413125"/>
              <a:gd name="connsiteY4534" fmla="*/ 1010179 h 6857998"/>
              <a:gd name="connsiteX4535" fmla="*/ 648229 w 3413125"/>
              <a:gd name="connsiteY4535" fmla="*/ 1001183 h 6857998"/>
              <a:gd name="connsiteX4536" fmla="*/ 647435 w 3413125"/>
              <a:gd name="connsiteY4536" fmla="*/ 991658 h 6857998"/>
              <a:gd name="connsiteX4537" fmla="*/ 647171 w 3413125"/>
              <a:gd name="connsiteY4537" fmla="*/ 981604 h 6857998"/>
              <a:gd name="connsiteX4538" fmla="*/ 647171 w 3413125"/>
              <a:gd name="connsiteY4538" fmla="*/ 971285 h 6857998"/>
              <a:gd name="connsiteX4539" fmla="*/ 647435 w 3413125"/>
              <a:gd name="connsiteY4539" fmla="*/ 960966 h 6857998"/>
              <a:gd name="connsiteX4540" fmla="*/ 648229 w 3413125"/>
              <a:gd name="connsiteY4540" fmla="*/ 950383 h 6857998"/>
              <a:gd name="connsiteX4541" fmla="*/ 649816 w 3413125"/>
              <a:gd name="connsiteY4541" fmla="*/ 940593 h 6857998"/>
              <a:gd name="connsiteX4542" fmla="*/ 651404 w 3413125"/>
              <a:gd name="connsiteY4542" fmla="*/ 931333 h 6857998"/>
              <a:gd name="connsiteX4543" fmla="*/ 653521 w 3413125"/>
              <a:gd name="connsiteY4543" fmla="*/ 923131 h 6857998"/>
              <a:gd name="connsiteX4544" fmla="*/ 654844 w 3413125"/>
              <a:gd name="connsiteY4544" fmla="*/ 919162 h 6857998"/>
              <a:gd name="connsiteX4545" fmla="*/ 655902 w 3413125"/>
              <a:gd name="connsiteY4545" fmla="*/ 915722 h 6857998"/>
              <a:gd name="connsiteX4546" fmla="*/ 657489 w 3413125"/>
              <a:gd name="connsiteY4546" fmla="*/ 912283 h 6857998"/>
              <a:gd name="connsiteX4547" fmla="*/ 659077 w 3413125"/>
              <a:gd name="connsiteY4547" fmla="*/ 909637 h 6857998"/>
              <a:gd name="connsiteX4548" fmla="*/ 660664 w 3413125"/>
              <a:gd name="connsiteY4548" fmla="*/ 907256 h 6857998"/>
              <a:gd name="connsiteX4549" fmla="*/ 662252 w 3413125"/>
              <a:gd name="connsiteY4549" fmla="*/ 905139 h 6857998"/>
              <a:gd name="connsiteX4550" fmla="*/ 662516 w 3413125"/>
              <a:gd name="connsiteY4550" fmla="*/ 904875 h 6857998"/>
              <a:gd name="connsiteX4551" fmla="*/ 661988 w 3413125"/>
              <a:gd name="connsiteY4551" fmla="*/ 897202 h 6857998"/>
              <a:gd name="connsiteX4552" fmla="*/ 661723 w 3413125"/>
              <a:gd name="connsiteY4552" fmla="*/ 893762 h 6857998"/>
              <a:gd name="connsiteX4553" fmla="*/ 660664 w 3413125"/>
              <a:gd name="connsiteY4553" fmla="*/ 890058 h 6857998"/>
              <a:gd name="connsiteX4554" fmla="*/ 659871 w 3413125"/>
              <a:gd name="connsiteY4554" fmla="*/ 886354 h 6857998"/>
              <a:gd name="connsiteX4555" fmla="*/ 658283 w 3413125"/>
              <a:gd name="connsiteY4555" fmla="*/ 882914 h 6857998"/>
              <a:gd name="connsiteX4556" fmla="*/ 656696 w 3413125"/>
              <a:gd name="connsiteY4556" fmla="*/ 879474 h 6857998"/>
              <a:gd name="connsiteX4557" fmla="*/ 654314 w 3413125"/>
              <a:gd name="connsiteY4557" fmla="*/ 876035 h 6857998"/>
              <a:gd name="connsiteX4558" fmla="*/ 651140 w 3413125"/>
              <a:gd name="connsiteY4558" fmla="*/ 872066 h 6857998"/>
              <a:gd name="connsiteX4559" fmla="*/ 648758 w 3413125"/>
              <a:gd name="connsiteY4559" fmla="*/ 868097 h 6857998"/>
              <a:gd name="connsiteX4560" fmla="*/ 647171 w 3413125"/>
              <a:gd name="connsiteY4560" fmla="*/ 864922 h 6857998"/>
              <a:gd name="connsiteX4561" fmla="*/ 646112 w 3413125"/>
              <a:gd name="connsiteY4561" fmla="*/ 861483 h 6857998"/>
              <a:gd name="connsiteX4562" fmla="*/ 645583 w 3413125"/>
              <a:gd name="connsiteY4562" fmla="*/ 858837 h 6857998"/>
              <a:gd name="connsiteX4563" fmla="*/ 645583 w 3413125"/>
              <a:gd name="connsiteY4563" fmla="*/ 856191 h 6857998"/>
              <a:gd name="connsiteX4564" fmla="*/ 646112 w 3413125"/>
              <a:gd name="connsiteY4564" fmla="*/ 853810 h 6857998"/>
              <a:gd name="connsiteX4565" fmla="*/ 647435 w 3413125"/>
              <a:gd name="connsiteY4565" fmla="*/ 851693 h 6857998"/>
              <a:gd name="connsiteX4566" fmla="*/ 649287 w 3413125"/>
              <a:gd name="connsiteY4566" fmla="*/ 849841 h 6857998"/>
              <a:gd name="connsiteX4567" fmla="*/ 650875 w 3413125"/>
              <a:gd name="connsiteY4567" fmla="*/ 848518 h 6857998"/>
              <a:gd name="connsiteX4568" fmla="*/ 653521 w 3413125"/>
              <a:gd name="connsiteY4568" fmla="*/ 846931 h 6857998"/>
              <a:gd name="connsiteX4569" fmla="*/ 656166 w 3413125"/>
              <a:gd name="connsiteY4569" fmla="*/ 845872 h 6857998"/>
              <a:gd name="connsiteX4570" fmla="*/ 659606 w 3413125"/>
              <a:gd name="connsiteY4570" fmla="*/ 844814 h 6857998"/>
              <a:gd name="connsiteX4571" fmla="*/ 663046 w 3413125"/>
              <a:gd name="connsiteY4571" fmla="*/ 844020 h 6857998"/>
              <a:gd name="connsiteX4572" fmla="*/ 667014 w 3413125"/>
              <a:gd name="connsiteY4572" fmla="*/ 843491 h 6857998"/>
              <a:gd name="connsiteX4573" fmla="*/ 671248 w 3413125"/>
              <a:gd name="connsiteY4573" fmla="*/ 842962 h 6857998"/>
              <a:gd name="connsiteX4574" fmla="*/ 672836 w 3413125"/>
              <a:gd name="connsiteY4574" fmla="*/ 841374 h 6857998"/>
              <a:gd name="connsiteX4575" fmla="*/ 674423 w 3413125"/>
              <a:gd name="connsiteY4575" fmla="*/ 839522 h 6857998"/>
              <a:gd name="connsiteX4576" fmla="*/ 675481 w 3413125"/>
              <a:gd name="connsiteY4576" fmla="*/ 837141 h 6857998"/>
              <a:gd name="connsiteX4577" fmla="*/ 676804 w 3413125"/>
              <a:gd name="connsiteY4577" fmla="*/ 834760 h 6857998"/>
              <a:gd name="connsiteX4578" fmla="*/ 679185 w 3413125"/>
              <a:gd name="connsiteY4578" fmla="*/ 829468 h 6857998"/>
              <a:gd name="connsiteX4579" fmla="*/ 680773 w 3413125"/>
              <a:gd name="connsiteY4579" fmla="*/ 827087 h 6857998"/>
              <a:gd name="connsiteX4580" fmla="*/ 681832 w 3413125"/>
              <a:gd name="connsiteY4580" fmla="*/ 824970 h 6857998"/>
              <a:gd name="connsiteX4581" fmla="*/ 683419 w 3413125"/>
              <a:gd name="connsiteY4581" fmla="*/ 822854 h 6857998"/>
              <a:gd name="connsiteX4582" fmla="*/ 685006 w 3413125"/>
              <a:gd name="connsiteY4582" fmla="*/ 821795 h 6857998"/>
              <a:gd name="connsiteX4583" fmla="*/ 686064 w 3413125"/>
              <a:gd name="connsiteY4583" fmla="*/ 821531 h 6857998"/>
              <a:gd name="connsiteX4584" fmla="*/ 686858 w 3413125"/>
              <a:gd name="connsiteY4584" fmla="*/ 821002 h 6857998"/>
              <a:gd name="connsiteX4585" fmla="*/ 688181 w 3413125"/>
              <a:gd name="connsiteY4585" fmla="*/ 821002 h 6857998"/>
              <a:gd name="connsiteX4586" fmla="*/ 689239 w 3413125"/>
              <a:gd name="connsiteY4586" fmla="*/ 821002 h 6857998"/>
              <a:gd name="connsiteX4587" fmla="*/ 690562 w 3413125"/>
              <a:gd name="connsiteY4587" fmla="*/ 821795 h 6857998"/>
              <a:gd name="connsiteX4588" fmla="*/ 691621 w 3413125"/>
              <a:gd name="connsiteY4588" fmla="*/ 822325 h 6857998"/>
              <a:gd name="connsiteX4589" fmla="*/ 694531 w 3413125"/>
              <a:gd name="connsiteY4589" fmla="*/ 824441 h 6857998"/>
              <a:gd name="connsiteX4590" fmla="*/ 697972 w 3413125"/>
              <a:gd name="connsiteY4590" fmla="*/ 827352 h 6857998"/>
              <a:gd name="connsiteX4591" fmla="*/ 701675 w 3413125"/>
              <a:gd name="connsiteY4591" fmla="*/ 831850 h 6857998"/>
              <a:gd name="connsiteX4592" fmla="*/ 702733 w 3413125"/>
              <a:gd name="connsiteY4592" fmla="*/ 833702 h 6857998"/>
              <a:gd name="connsiteX4593" fmla="*/ 703527 w 3413125"/>
              <a:gd name="connsiteY4593" fmla="*/ 834760 h 6857998"/>
              <a:gd name="connsiteX4594" fmla="*/ 704850 w 3413125"/>
              <a:gd name="connsiteY4594" fmla="*/ 835818 h 6857998"/>
              <a:gd name="connsiteX4595" fmla="*/ 705909 w 3413125"/>
              <a:gd name="connsiteY4595" fmla="*/ 836612 h 6857998"/>
              <a:gd name="connsiteX4596" fmla="*/ 708554 w 3413125"/>
              <a:gd name="connsiteY4596" fmla="*/ 837670 h 6857998"/>
              <a:gd name="connsiteX4597" fmla="*/ 711465 w 3413125"/>
              <a:gd name="connsiteY4597" fmla="*/ 838464 h 6857998"/>
              <a:gd name="connsiteX4598" fmla="*/ 714375 w 3413125"/>
              <a:gd name="connsiteY4598" fmla="*/ 838729 h 6857998"/>
              <a:gd name="connsiteX4599" fmla="*/ 717285 w 3413125"/>
              <a:gd name="connsiteY4599" fmla="*/ 838729 h 6857998"/>
              <a:gd name="connsiteX4600" fmla="*/ 720196 w 3413125"/>
              <a:gd name="connsiteY4600" fmla="*/ 838993 h 6857998"/>
              <a:gd name="connsiteX4601" fmla="*/ 723106 w 3413125"/>
              <a:gd name="connsiteY4601" fmla="*/ 839258 h 6857998"/>
              <a:gd name="connsiteX4602" fmla="*/ 727339 w 3413125"/>
              <a:gd name="connsiteY4602" fmla="*/ 838993 h 6857998"/>
              <a:gd name="connsiteX4603" fmla="*/ 731308 w 3413125"/>
              <a:gd name="connsiteY4603" fmla="*/ 838199 h 6857998"/>
              <a:gd name="connsiteX4604" fmla="*/ 732631 w 3413125"/>
              <a:gd name="connsiteY4604" fmla="*/ 837406 h 6857998"/>
              <a:gd name="connsiteX4605" fmla="*/ 734219 w 3413125"/>
              <a:gd name="connsiteY4605" fmla="*/ 836612 h 6857998"/>
              <a:gd name="connsiteX4606" fmla="*/ 735277 w 3413125"/>
              <a:gd name="connsiteY4606" fmla="*/ 835818 h 6857998"/>
              <a:gd name="connsiteX4607" fmla="*/ 736601 w 3413125"/>
              <a:gd name="connsiteY4607" fmla="*/ 834495 h 6857998"/>
              <a:gd name="connsiteX4608" fmla="*/ 737394 w 3413125"/>
              <a:gd name="connsiteY4608" fmla="*/ 833437 h 6857998"/>
              <a:gd name="connsiteX4609" fmla="*/ 738452 w 3413125"/>
              <a:gd name="connsiteY4609" fmla="*/ 831850 h 6857998"/>
              <a:gd name="connsiteX4610" fmla="*/ 739246 w 3413125"/>
              <a:gd name="connsiteY4610" fmla="*/ 830262 h 6857998"/>
              <a:gd name="connsiteX4611" fmla="*/ 739510 w 3413125"/>
              <a:gd name="connsiteY4611" fmla="*/ 828939 h 6857998"/>
              <a:gd name="connsiteX4612" fmla="*/ 740304 w 3413125"/>
              <a:gd name="connsiteY4612" fmla="*/ 824970 h 6857998"/>
              <a:gd name="connsiteX4613" fmla="*/ 740304 w 3413125"/>
              <a:gd name="connsiteY4613" fmla="*/ 820737 h 6857998"/>
              <a:gd name="connsiteX4614" fmla="*/ 738981 w 3413125"/>
              <a:gd name="connsiteY4614" fmla="*/ 818356 h 6857998"/>
              <a:gd name="connsiteX4615" fmla="*/ 737658 w 3413125"/>
              <a:gd name="connsiteY4615" fmla="*/ 815710 h 6857998"/>
              <a:gd name="connsiteX4616" fmla="*/ 736864 w 3413125"/>
              <a:gd name="connsiteY4616" fmla="*/ 813329 h 6857998"/>
              <a:gd name="connsiteX4617" fmla="*/ 736335 w 3413125"/>
              <a:gd name="connsiteY4617" fmla="*/ 810683 h 6857998"/>
              <a:gd name="connsiteX4618" fmla="*/ 735542 w 3413125"/>
              <a:gd name="connsiteY4618" fmla="*/ 808302 h 6857998"/>
              <a:gd name="connsiteX4619" fmla="*/ 735277 w 3413125"/>
              <a:gd name="connsiteY4619" fmla="*/ 805920 h 6857998"/>
              <a:gd name="connsiteX4620" fmla="*/ 735277 w 3413125"/>
              <a:gd name="connsiteY4620" fmla="*/ 803539 h 6857998"/>
              <a:gd name="connsiteX4621" fmla="*/ 735542 w 3413125"/>
              <a:gd name="connsiteY4621" fmla="*/ 801158 h 6857998"/>
              <a:gd name="connsiteX4622" fmla="*/ 736335 w 3413125"/>
              <a:gd name="connsiteY4622" fmla="*/ 799041 h 6857998"/>
              <a:gd name="connsiteX4623" fmla="*/ 736864 w 3413125"/>
              <a:gd name="connsiteY4623" fmla="*/ 796660 h 6857998"/>
              <a:gd name="connsiteX4624" fmla="*/ 737923 w 3413125"/>
              <a:gd name="connsiteY4624" fmla="*/ 794279 h 6857998"/>
              <a:gd name="connsiteX4625" fmla="*/ 738981 w 3413125"/>
              <a:gd name="connsiteY4625" fmla="*/ 792162 h 6857998"/>
              <a:gd name="connsiteX4626" fmla="*/ 740304 w 3413125"/>
              <a:gd name="connsiteY4626" fmla="*/ 790310 h 6857998"/>
              <a:gd name="connsiteX4627" fmla="*/ 741891 w 3413125"/>
              <a:gd name="connsiteY4627" fmla="*/ 787929 h 6857998"/>
              <a:gd name="connsiteX4628" fmla="*/ 745860 w 3413125"/>
              <a:gd name="connsiteY4628" fmla="*/ 783695 h 6857998"/>
              <a:gd name="connsiteX4629" fmla="*/ 747183 w 3413125"/>
              <a:gd name="connsiteY4629" fmla="*/ 780520 h 6857998"/>
              <a:gd name="connsiteX4630" fmla="*/ 748242 w 3413125"/>
              <a:gd name="connsiteY4630" fmla="*/ 776816 h 6857998"/>
              <a:gd name="connsiteX4631" fmla="*/ 748506 w 3413125"/>
              <a:gd name="connsiteY4631" fmla="*/ 773641 h 6857998"/>
              <a:gd name="connsiteX4632" fmla="*/ 748771 w 3413125"/>
              <a:gd name="connsiteY4632" fmla="*/ 769937 h 6857998"/>
              <a:gd name="connsiteX4633" fmla="*/ 748771 w 3413125"/>
              <a:gd name="connsiteY4633" fmla="*/ 766497 h 6857998"/>
              <a:gd name="connsiteX4634" fmla="*/ 748506 w 3413125"/>
              <a:gd name="connsiteY4634" fmla="*/ 762793 h 6857998"/>
              <a:gd name="connsiteX4635" fmla="*/ 747448 w 3413125"/>
              <a:gd name="connsiteY4635" fmla="*/ 755650 h 6857998"/>
              <a:gd name="connsiteX4636" fmla="*/ 747183 w 3413125"/>
              <a:gd name="connsiteY4636" fmla="*/ 748241 h 6857998"/>
              <a:gd name="connsiteX4637" fmla="*/ 747183 w 3413125"/>
              <a:gd name="connsiteY4637" fmla="*/ 745066 h 6857998"/>
              <a:gd name="connsiteX4638" fmla="*/ 747448 w 3413125"/>
              <a:gd name="connsiteY4638" fmla="*/ 741362 h 6857998"/>
              <a:gd name="connsiteX4639" fmla="*/ 748506 w 3413125"/>
              <a:gd name="connsiteY4639" fmla="*/ 737922 h 6857998"/>
              <a:gd name="connsiteX4640" fmla="*/ 749300 w 3413125"/>
              <a:gd name="connsiteY4640" fmla="*/ 734747 h 6857998"/>
              <a:gd name="connsiteX4641" fmla="*/ 751152 w 3413125"/>
              <a:gd name="connsiteY4641" fmla="*/ 731043 h 6857998"/>
              <a:gd name="connsiteX4642" fmla="*/ 753534 w 3413125"/>
              <a:gd name="connsiteY4642" fmla="*/ 728133 h 6857998"/>
              <a:gd name="connsiteX4643" fmla="*/ 821531 w 3413125"/>
              <a:gd name="connsiteY4643" fmla="*/ 593724 h 6857998"/>
              <a:gd name="connsiteX4644" fmla="*/ 820737 w 3413125"/>
              <a:gd name="connsiteY4644" fmla="*/ 591872 h 6857998"/>
              <a:gd name="connsiteX4645" fmla="*/ 819944 w 3413125"/>
              <a:gd name="connsiteY4645" fmla="*/ 590020 h 6857998"/>
              <a:gd name="connsiteX4646" fmla="*/ 819414 w 3413125"/>
              <a:gd name="connsiteY4646" fmla="*/ 588433 h 6857998"/>
              <a:gd name="connsiteX4647" fmla="*/ 819151 w 3413125"/>
              <a:gd name="connsiteY4647" fmla="*/ 586581 h 6857998"/>
              <a:gd name="connsiteX4648" fmla="*/ 819151 w 3413125"/>
              <a:gd name="connsiteY4648" fmla="*/ 582876 h 6857998"/>
              <a:gd name="connsiteX4649" fmla="*/ 819679 w 3413125"/>
              <a:gd name="connsiteY4649" fmla="*/ 579437 h 6857998"/>
              <a:gd name="connsiteX4650" fmla="*/ 821003 w 3413125"/>
              <a:gd name="connsiteY4650" fmla="*/ 575733 h 6857998"/>
              <a:gd name="connsiteX4651" fmla="*/ 822325 w 3413125"/>
              <a:gd name="connsiteY4651" fmla="*/ 572558 h 6857998"/>
              <a:gd name="connsiteX4652" fmla="*/ 825764 w 3413125"/>
              <a:gd name="connsiteY4652" fmla="*/ 565679 h 6857998"/>
              <a:gd name="connsiteX4653" fmla="*/ 827087 w 3413125"/>
              <a:gd name="connsiteY4653" fmla="*/ 562504 h 6857998"/>
              <a:gd name="connsiteX4654" fmla="*/ 828675 w 3413125"/>
              <a:gd name="connsiteY4654" fmla="*/ 559329 h 6857998"/>
              <a:gd name="connsiteX4655" fmla="*/ 829999 w 3413125"/>
              <a:gd name="connsiteY4655" fmla="*/ 555624 h 6857998"/>
              <a:gd name="connsiteX4656" fmla="*/ 830792 w 3413125"/>
              <a:gd name="connsiteY4656" fmla="*/ 552449 h 6857998"/>
              <a:gd name="connsiteX4657" fmla="*/ 831056 w 3413125"/>
              <a:gd name="connsiteY4657" fmla="*/ 548745 h 6857998"/>
              <a:gd name="connsiteX4658" fmla="*/ 831056 w 3413125"/>
              <a:gd name="connsiteY4658" fmla="*/ 546893 h 6857998"/>
              <a:gd name="connsiteX4659" fmla="*/ 830792 w 3413125"/>
              <a:gd name="connsiteY4659" fmla="*/ 545306 h 6857998"/>
              <a:gd name="connsiteX4660" fmla="*/ 830262 w 3413125"/>
              <a:gd name="connsiteY4660" fmla="*/ 543454 h 6857998"/>
              <a:gd name="connsiteX4661" fmla="*/ 829469 w 3413125"/>
              <a:gd name="connsiteY4661" fmla="*/ 541337 h 6857998"/>
              <a:gd name="connsiteX4662" fmla="*/ 828675 w 3413125"/>
              <a:gd name="connsiteY4662" fmla="*/ 539485 h 6857998"/>
              <a:gd name="connsiteX4663" fmla="*/ 827616 w 3413125"/>
              <a:gd name="connsiteY4663" fmla="*/ 537897 h 6857998"/>
              <a:gd name="connsiteX4664" fmla="*/ 818091 w 3413125"/>
              <a:gd name="connsiteY4664" fmla="*/ 529166 h 6857998"/>
              <a:gd name="connsiteX4665" fmla="*/ 812007 w 3413125"/>
              <a:gd name="connsiteY4665" fmla="*/ 528637 h 6857998"/>
              <a:gd name="connsiteX4666" fmla="*/ 806185 w 3413125"/>
              <a:gd name="connsiteY4666" fmla="*/ 528372 h 6857998"/>
              <a:gd name="connsiteX4667" fmla="*/ 799835 w 3413125"/>
              <a:gd name="connsiteY4667" fmla="*/ 528902 h 6857998"/>
              <a:gd name="connsiteX4668" fmla="*/ 793485 w 3413125"/>
              <a:gd name="connsiteY4668" fmla="*/ 529431 h 6857998"/>
              <a:gd name="connsiteX4669" fmla="*/ 781050 w 3413125"/>
              <a:gd name="connsiteY4669" fmla="*/ 531018 h 6857998"/>
              <a:gd name="connsiteX4670" fmla="*/ 774964 w 3413125"/>
              <a:gd name="connsiteY4670" fmla="*/ 531547 h 6857998"/>
              <a:gd name="connsiteX4671" fmla="*/ 768614 w 3413125"/>
              <a:gd name="connsiteY4671" fmla="*/ 531812 h 6857998"/>
              <a:gd name="connsiteX4672" fmla="*/ 762794 w 3413125"/>
              <a:gd name="connsiteY4672" fmla="*/ 531812 h 6857998"/>
              <a:gd name="connsiteX4673" fmla="*/ 759619 w 3413125"/>
              <a:gd name="connsiteY4673" fmla="*/ 531547 h 6857998"/>
              <a:gd name="connsiteX4674" fmla="*/ 756708 w 3413125"/>
              <a:gd name="connsiteY4674" fmla="*/ 531018 h 6857998"/>
              <a:gd name="connsiteX4675" fmla="*/ 754062 w 3413125"/>
              <a:gd name="connsiteY4675" fmla="*/ 530489 h 6857998"/>
              <a:gd name="connsiteX4676" fmla="*/ 751152 w 3413125"/>
              <a:gd name="connsiteY4676" fmla="*/ 529431 h 6857998"/>
              <a:gd name="connsiteX4677" fmla="*/ 748506 w 3413125"/>
              <a:gd name="connsiteY4677" fmla="*/ 528637 h 6857998"/>
              <a:gd name="connsiteX4678" fmla="*/ 745860 w 3413125"/>
              <a:gd name="connsiteY4678" fmla="*/ 527049 h 6857998"/>
              <a:gd name="connsiteX4679" fmla="*/ 742950 w 3413125"/>
              <a:gd name="connsiteY4679" fmla="*/ 525727 h 6857998"/>
              <a:gd name="connsiteX4680" fmla="*/ 740304 w 3413125"/>
              <a:gd name="connsiteY4680" fmla="*/ 523875 h 6857998"/>
              <a:gd name="connsiteX4681" fmla="*/ 737923 w 3413125"/>
              <a:gd name="connsiteY4681" fmla="*/ 521493 h 6857998"/>
              <a:gd name="connsiteX4682" fmla="*/ 735542 w 3413125"/>
              <a:gd name="connsiteY4682" fmla="*/ 519112 h 6857998"/>
              <a:gd name="connsiteX4683" fmla="*/ 733160 w 3413125"/>
              <a:gd name="connsiteY4683" fmla="*/ 516466 h 6857998"/>
              <a:gd name="connsiteX4684" fmla="*/ 731308 w 3413125"/>
              <a:gd name="connsiteY4684" fmla="*/ 513027 h 6857998"/>
              <a:gd name="connsiteX4685" fmla="*/ 729191 w 3413125"/>
              <a:gd name="connsiteY4685" fmla="*/ 509587 h 6857998"/>
              <a:gd name="connsiteX4686" fmla="*/ 727075 w 3413125"/>
              <a:gd name="connsiteY4686" fmla="*/ 505618 h 6857998"/>
              <a:gd name="connsiteX4687" fmla="*/ 724958 w 3413125"/>
              <a:gd name="connsiteY4687" fmla="*/ 501649 h 6857998"/>
              <a:gd name="connsiteX4688" fmla="*/ 723106 w 3413125"/>
              <a:gd name="connsiteY4688" fmla="*/ 497416 h 6857998"/>
              <a:gd name="connsiteX4689" fmla="*/ 721783 w 3413125"/>
              <a:gd name="connsiteY4689" fmla="*/ 493183 h 6857998"/>
              <a:gd name="connsiteX4690" fmla="*/ 720725 w 3413125"/>
              <a:gd name="connsiteY4690" fmla="*/ 488685 h 6857998"/>
              <a:gd name="connsiteX4691" fmla="*/ 719931 w 3413125"/>
              <a:gd name="connsiteY4691" fmla="*/ 484716 h 6857998"/>
              <a:gd name="connsiteX4692" fmla="*/ 719402 w 3413125"/>
              <a:gd name="connsiteY4692" fmla="*/ 480218 h 6857998"/>
              <a:gd name="connsiteX4693" fmla="*/ 718344 w 3413125"/>
              <a:gd name="connsiteY4693" fmla="*/ 471222 h 6857998"/>
              <a:gd name="connsiteX4694" fmla="*/ 717550 w 3413125"/>
              <a:gd name="connsiteY4694" fmla="*/ 462227 h 6857998"/>
              <a:gd name="connsiteX4695" fmla="*/ 716757 w 3413125"/>
              <a:gd name="connsiteY4695" fmla="*/ 453495 h 6857998"/>
              <a:gd name="connsiteX4696" fmla="*/ 715962 w 3413125"/>
              <a:gd name="connsiteY4696" fmla="*/ 449262 h 6857998"/>
              <a:gd name="connsiteX4697" fmla="*/ 715169 w 3413125"/>
              <a:gd name="connsiteY4697" fmla="*/ 444764 h 6857998"/>
              <a:gd name="connsiteX4698" fmla="*/ 713846 w 3413125"/>
              <a:gd name="connsiteY4698" fmla="*/ 440531 h 6857998"/>
              <a:gd name="connsiteX4699" fmla="*/ 712787 w 3413125"/>
              <a:gd name="connsiteY4699" fmla="*/ 436033 h 6857998"/>
              <a:gd name="connsiteX4700" fmla="*/ 709613 w 3413125"/>
              <a:gd name="connsiteY4700" fmla="*/ 427566 h 6857998"/>
              <a:gd name="connsiteX4701" fmla="*/ 706702 w 3413125"/>
              <a:gd name="connsiteY4701" fmla="*/ 419099 h 6857998"/>
              <a:gd name="connsiteX4702" fmla="*/ 704850 w 3413125"/>
              <a:gd name="connsiteY4702" fmla="*/ 411691 h 6857998"/>
              <a:gd name="connsiteX4703" fmla="*/ 703527 w 3413125"/>
              <a:gd name="connsiteY4703" fmla="*/ 404812 h 6857998"/>
              <a:gd name="connsiteX4704" fmla="*/ 702733 w 3413125"/>
              <a:gd name="connsiteY4704" fmla="*/ 398727 h 6857998"/>
              <a:gd name="connsiteX4705" fmla="*/ 702469 w 3413125"/>
              <a:gd name="connsiteY4705" fmla="*/ 392906 h 6857998"/>
              <a:gd name="connsiteX4706" fmla="*/ 702998 w 3413125"/>
              <a:gd name="connsiteY4706" fmla="*/ 387879 h 6857998"/>
              <a:gd name="connsiteX4707" fmla="*/ 703527 w 3413125"/>
              <a:gd name="connsiteY4707" fmla="*/ 385497 h 6857998"/>
              <a:gd name="connsiteX4708" fmla="*/ 704056 w 3413125"/>
              <a:gd name="connsiteY4708" fmla="*/ 383116 h 6857998"/>
              <a:gd name="connsiteX4709" fmla="*/ 704850 w 3413125"/>
              <a:gd name="connsiteY4709" fmla="*/ 380999 h 6857998"/>
              <a:gd name="connsiteX4710" fmla="*/ 705909 w 3413125"/>
              <a:gd name="connsiteY4710" fmla="*/ 379147 h 6857998"/>
              <a:gd name="connsiteX4711" fmla="*/ 707231 w 3413125"/>
              <a:gd name="connsiteY4711" fmla="*/ 377295 h 6857998"/>
              <a:gd name="connsiteX4712" fmla="*/ 708289 w 3413125"/>
              <a:gd name="connsiteY4712" fmla="*/ 375443 h 6857998"/>
              <a:gd name="connsiteX4713" fmla="*/ 709877 w 3413125"/>
              <a:gd name="connsiteY4713" fmla="*/ 373591 h 6857998"/>
              <a:gd name="connsiteX4714" fmla="*/ 711465 w 3413125"/>
              <a:gd name="connsiteY4714" fmla="*/ 372004 h 6857998"/>
              <a:gd name="connsiteX4715" fmla="*/ 715433 w 3413125"/>
              <a:gd name="connsiteY4715" fmla="*/ 368829 h 6857998"/>
              <a:gd name="connsiteX4716" fmla="*/ 719931 w 3413125"/>
              <a:gd name="connsiteY4716" fmla="*/ 366183 h 6857998"/>
              <a:gd name="connsiteX4717" fmla="*/ 725223 w 3413125"/>
              <a:gd name="connsiteY4717" fmla="*/ 363802 h 6857998"/>
              <a:gd name="connsiteX4718" fmla="*/ 731308 w 3413125"/>
              <a:gd name="connsiteY4718" fmla="*/ 361685 h 6857998"/>
              <a:gd name="connsiteX4719" fmla="*/ 737923 w 3413125"/>
              <a:gd name="connsiteY4719" fmla="*/ 359833 h 6857998"/>
              <a:gd name="connsiteX4720" fmla="*/ 744802 w 3413125"/>
              <a:gd name="connsiteY4720" fmla="*/ 315912 h 6857998"/>
              <a:gd name="connsiteX4721" fmla="*/ 729985 w 3413125"/>
              <a:gd name="connsiteY4721" fmla="*/ 306387 h 6857998"/>
              <a:gd name="connsiteX4722" fmla="*/ 727339 w 3413125"/>
              <a:gd name="connsiteY4722" fmla="*/ 305329 h 6857998"/>
              <a:gd name="connsiteX4723" fmla="*/ 724958 w 3413125"/>
              <a:gd name="connsiteY4723" fmla="*/ 304006 h 6857998"/>
              <a:gd name="connsiteX4724" fmla="*/ 723106 w 3413125"/>
              <a:gd name="connsiteY4724" fmla="*/ 302683 h 6857998"/>
              <a:gd name="connsiteX4725" fmla="*/ 721783 w 3413125"/>
              <a:gd name="connsiteY4725" fmla="*/ 300831 h 6857998"/>
              <a:gd name="connsiteX4726" fmla="*/ 720725 w 3413125"/>
              <a:gd name="connsiteY4726" fmla="*/ 298979 h 6857998"/>
              <a:gd name="connsiteX4727" fmla="*/ 719931 w 3413125"/>
              <a:gd name="connsiteY4727" fmla="*/ 297391 h 6857998"/>
              <a:gd name="connsiteX4728" fmla="*/ 719666 w 3413125"/>
              <a:gd name="connsiteY4728" fmla="*/ 295539 h 6857998"/>
              <a:gd name="connsiteX4729" fmla="*/ 719666 w 3413125"/>
              <a:gd name="connsiteY4729" fmla="*/ 293687 h 6857998"/>
              <a:gd name="connsiteX4730" fmla="*/ 719931 w 3413125"/>
              <a:gd name="connsiteY4730" fmla="*/ 291570 h 6857998"/>
              <a:gd name="connsiteX4731" fmla="*/ 720196 w 3413125"/>
              <a:gd name="connsiteY4731" fmla="*/ 289983 h 6857998"/>
              <a:gd name="connsiteX4732" fmla="*/ 720725 w 3413125"/>
              <a:gd name="connsiteY4732" fmla="*/ 288395 h 6857998"/>
              <a:gd name="connsiteX4733" fmla="*/ 721783 w 3413125"/>
              <a:gd name="connsiteY4733" fmla="*/ 286543 h 6857998"/>
              <a:gd name="connsiteX4734" fmla="*/ 723371 w 3413125"/>
              <a:gd name="connsiteY4734" fmla="*/ 284162 h 6857998"/>
              <a:gd name="connsiteX4735" fmla="*/ 724429 w 3413125"/>
              <a:gd name="connsiteY4735" fmla="*/ 283104 h 6857998"/>
              <a:gd name="connsiteX4736" fmla="*/ 725487 w 3413125"/>
              <a:gd name="connsiteY4736" fmla="*/ 282310 h 6857998"/>
              <a:gd name="connsiteX4737" fmla="*/ 730514 w 3413125"/>
              <a:gd name="connsiteY4737" fmla="*/ 279135 h 6857998"/>
              <a:gd name="connsiteX4738" fmla="*/ 732631 w 3413125"/>
              <a:gd name="connsiteY4738" fmla="*/ 277547 h 6857998"/>
              <a:gd name="connsiteX4739" fmla="*/ 734483 w 3413125"/>
              <a:gd name="connsiteY4739" fmla="*/ 275960 h 6857998"/>
              <a:gd name="connsiteX4740" fmla="*/ 735542 w 3413125"/>
              <a:gd name="connsiteY4740" fmla="*/ 274372 h 6857998"/>
              <a:gd name="connsiteX4741" fmla="*/ 736864 w 3413125"/>
              <a:gd name="connsiteY4741" fmla="*/ 272785 h 6857998"/>
              <a:gd name="connsiteX4742" fmla="*/ 737658 w 3413125"/>
              <a:gd name="connsiteY4742" fmla="*/ 271462 h 6857998"/>
              <a:gd name="connsiteX4743" fmla="*/ 738716 w 3413125"/>
              <a:gd name="connsiteY4743" fmla="*/ 269610 h 6857998"/>
              <a:gd name="connsiteX4744" fmla="*/ 738981 w 3413125"/>
              <a:gd name="connsiteY4744" fmla="*/ 268287 h 6857998"/>
              <a:gd name="connsiteX4745" fmla="*/ 739246 w 3413125"/>
              <a:gd name="connsiteY4745" fmla="*/ 266699 h 6857998"/>
              <a:gd name="connsiteX4746" fmla="*/ 739246 w 3413125"/>
              <a:gd name="connsiteY4746" fmla="*/ 265112 h 6857998"/>
              <a:gd name="connsiteX4747" fmla="*/ 738981 w 3413125"/>
              <a:gd name="connsiteY4747" fmla="*/ 263789 h 6857998"/>
              <a:gd name="connsiteX4748" fmla="*/ 738452 w 3413125"/>
              <a:gd name="connsiteY4748" fmla="*/ 260614 h 6857998"/>
              <a:gd name="connsiteX4749" fmla="*/ 737129 w 3413125"/>
              <a:gd name="connsiteY4749" fmla="*/ 257704 h 6857998"/>
              <a:gd name="connsiteX4750" fmla="*/ 735277 w 3413125"/>
              <a:gd name="connsiteY4750" fmla="*/ 254793 h 6857998"/>
              <a:gd name="connsiteX4751" fmla="*/ 733689 w 3413125"/>
              <a:gd name="connsiteY4751" fmla="*/ 252147 h 6857998"/>
              <a:gd name="connsiteX4752" fmla="*/ 729457 w 3413125"/>
              <a:gd name="connsiteY4752" fmla="*/ 246062 h 6857998"/>
              <a:gd name="connsiteX4753" fmla="*/ 727605 w 3413125"/>
              <a:gd name="connsiteY4753" fmla="*/ 243152 h 6857998"/>
              <a:gd name="connsiteX4754" fmla="*/ 726016 w 3413125"/>
              <a:gd name="connsiteY4754" fmla="*/ 240506 h 6857998"/>
              <a:gd name="connsiteX4755" fmla="*/ 725223 w 3413125"/>
              <a:gd name="connsiteY4755" fmla="*/ 237595 h 6857998"/>
              <a:gd name="connsiteX4756" fmla="*/ 724694 w 3413125"/>
              <a:gd name="connsiteY4756" fmla="*/ 234685 h 6857998"/>
              <a:gd name="connsiteX4757" fmla="*/ 723635 w 3413125"/>
              <a:gd name="connsiteY4757" fmla="*/ 230187 h 6857998"/>
              <a:gd name="connsiteX4758" fmla="*/ 723635 w 3413125"/>
              <a:gd name="connsiteY4758" fmla="*/ 225954 h 6857998"/>
              <a:gd name="connsiteX4759" fmla="*/ 723635 w 3413125"/>
              <a:gd name="connsiteY4759" fmla="*/ 224102 h 6857998"/>
              <a:gd name="connsiteX4760" fmla="*/ 724164 w 3413125"/>
              <a:gd name="connsiteY4760" fmla="*/ 221985 h 6857998"/>
              <a:gd name="connsiteX4761" fmla="*/ 724694 w 3413125"/>
              <a:gd name="connsiteY4761" fmla="*/ 220662 h 6857998"/>
              <a:gd name="connsiteX4762" fmla="*/ 725223 w 3413125"/>
              <a:gd name="connsiteY4762" fmla="*/ 218810 h 6857998"/>
              <a:gd name="connsiteX4763" fmla="*/ 726016 w 3413125"/>
              <a:gd name="connsiteY4763" fmla="*/ 217222 h 6857998"/>
              <a:gd name="connsiteX4764" fmla="*/ 727339 w 3413125"/>
              <a:gd name="connsiteY4764" fmla="*/ 215899 h 6857998"/>
              <a:gd name="connsiteX4765" fmla="*/ 728398 w 3413125"/>
              <a:gd name="connsiteY4765" fmla="*/ 214577 h 6857998"/>
              <a:gd name="connsiteX4766" fmla="*/ 729985 w 3413125"/>
              <a:gd name="connsiteY4766" fmla="*/ 213518 h 6857998"/>
              <a:gd name="connsiteX4767" fmla="*/ 731837 w 3413125"/>
              <a:gd name="connsiteY4767" fmla="*/ 212195 h 6857998"/>
              <a:gd name="connsiteX4768" fmla="*/ 733689 w 3413125"/>
              <a:gd name="connsiteY4768" fmla="*/ 211402 h 6857998"/>
              <a:gd name="connsiteX4769" fmla="*/ 736071 w 3413125"/>
              <a:gd name="connsiteY4769" fmla="*/ 210608 h 6857998"/>
              <a:gd name="connsiteX4770" fmla="*/ 738452 w 3413125"/>
              <a:gd name="connsiteY4770" fmla="*/ 209550 h 6857998"/>
              <a:gd name="connsiteX4771" fmla="*/ 742685 w 3413125"/>
              <a:gd name="connsiteY4771" fmla="*/ 209814 h 6857998"/>
              <a:gd name="connsiteX4772" fmla="*/ 746919 w 3413125"/>
              <a:gd name="connsiteY4772" fmla="*/ 210872 h 6857998"/>
              <a:gd name="connsiteX4773" fmla="*/ 750094 w 3413125"/>
              <a:gd name="connsiteY4773" fmla="*/ 211666 h 6857998"/>
              <a:gd name="connsiteX4774" fmla="*/ 753004 w 3413125"/>
              <a:gd name="connsiteY4774" fmla="*/ 213254 h 6857998"/>
              <a:gd name="connsiteX4775" fmla="*/ 755386 w 3413125"/>
              <a:gd name="connsiteY4775" fmla="*/ 214841 h 6857998"/>
              <a:gd name="connsiteX4776" fmla="*/ 757238 w 3413125"/>
              <a:gd name="connsiteY4776" fmla="*/ 216693 h 6857998"/>
              <a:gd name="connsiteX4777" fmla="*/ 758560 w 3413125"/>
              <a:gd name="connsiteY4777" fmla="*/ 219074 h 6857998"/>
              <a:gd name="connsiteX4778" fmla="*/ 759619 w 3413125"/>
              <a:gd name="connsiteY4778" fmla="*/ 221456 h 6857998"/>
              <a:gd name="connsiteX4779" fmla="*/ 760678 w 3413125"/>
              <a:gd name="connsiteY4779" fmla="*/ 224102 h 6857998"/>
              <a:gd name="connsiteX4780" fmla="*/ 761206 w 3413125"/>
              <a:gd name="connsiteY4780" fmla="*/ 227012 h 6857998"/>
              <a:gd name="connsiteX4781" fmla="*/ 761471 w 3413125"/>
              <a:gd name="connsiteY4781" fmla="*/ 230187 h 6857998"/>
              <a:gd name="connsiteX4782" fmla="*/ 761471 w 3413125"/>
              <a:gd name="connsiteY4782" fmla="*/ 233362 h 6857998"/>
              <a:gd name="connsiteX4783" fmla="*/ 761735 w 3413125"/>
              <a:gd name="connsiteY4783" fmla="*/ 247120 h 6857998"/>
              <a:gd name="connsiteX4784" fmla="*/ 761735 w 3413125"/>
              <a:gd name="connsiteY4784" fmla="*/ 250295 h 6857998"/>
              <a:gd name="connsiteX4785" fmla="*/ 761471 w 3413125"/>
              <a:gd name="connsiteY4785" fmla="*/ 253999 h 6857998"/>
              <a:gd name="connsiteX4786" fmla="*/ 760941 w 3413125"/>
              <a:gd name="connsiteY4786" fmla="*/ 261672 h 6857998"/>
              <a:gd name="connsiteX4787" fmla="*/ 760412 w 3413125"/>
              <a:gd name="connsiteY4787" fmla="*/ 269345 h 6857998"/>
              <a:gd name="connsiteX4788" fmla="*/ 760148 w 3413125"/>
              <a:gd name="connsiteY4788" fmla="*/ 273579 h 6857998"/>
              <a:gd name="connsiteX4789" fmla="*/ 760412 w 3413125"/>
              <a:gd name="connsiteY4789" fmla="*/ 277018 h 6857998"/>
              <a:gd name="connsiteX4790" fmla="*/ 760678 w 3413125"/>
              <a:gd name="connsiteY4790" fmla="*/ 280722 h 6857998"/>
              <a:gd name="connsiteX4791" fmla="*/ 761471 w 3413125"/>
              <a:gd name="connsiteY4791" fmla="*/ 283897 h 6857998"/>
              <a:gd name="connsiteX4792" fmla="*/ 762794 w 3413125"/>
              <a:gd name="connsiteY4792" fmla="*/ 286808 h 6857998"/>
              <a:gd name="connsiteX4793" fmla="*/ 763587 w 3413125"/>
              <a:gd name="connsiteY4793" fmla="*/ 288131 h 6857998"/>
              <a:gd name="connsiteX4794" fmla="*/ 764382 w 3413125"/>
              <a:gd name="connsiteY4794" fmla="*/ 289189 h 6857998"/>
              <a:gd name="connsiteX4795" fmla="*/ 765704 w 3413125"/>
              <a:gd name="connsiteY4795" fmla="*/ 290512 h 6857998"/>
              <a:gd name="connsiteX4796" fmla="*/ 767027 w 3413125"/>
              <a:gd name="connsiteY4796" fmla="*/ 291306 h 6857998"/>
              <a:gd name="connsiteX4797" fmla="*/ 768614 w 3413125"/>
              <a:gd name="connsiteY4797" fmla="*/ 292364 h 6857998"/>
              <a:gd name="connsiteX4798" fmla="*/ 770202 w 3413125"/>
              <a:gd name="connsiteY4798" fmla="*/ 292893 h 6857998"/>
              <a:gd name="connsiteX4799" fmla="*/ 771789 w 3413125"/>
              <a:gd name="connsiteY4799" fmla="*/ 293422 h 6857998"/>
              <a:gd name="connsiteX4800" fmla="*/ 773906 w 3413125"/>
              <a:gd name="connsiteY4800" fmla="*/ 293687 h 6857998"/>
              <a:gd name="connsiteX4801" fmla="*/ 776287 w 3413125"/>
              <a:gd name="connsiteY4801" fmla="*/ 293952 h 6857998"/>
              <a:gd name="connsiteX4802" fmla="*/ 778670 w 3413125"/>
              <a:gd name="connsiteY4802" fmla="*/ 293952 h 6857998"/>
              <a:gd name="connsiteX4803" fmla="*/ 780522 w 3413125"/>
              <a:gd name="connsiteY4803" fmla="*/ 293952 h 6857998"/>
              <a:gd name="connsiteX4804" fmla="*/ 782374 w 3413125"/>
              <a:gd name="connsiteY4804" fmla="*/ 294216 h 6857998"/>
              <a:gd name="connsiteX4805" fmla="*/ 786606 w 3413125"/>
              <a:gd name="connsiteY4805" fmla="*/ 295539 h 6857998"/>
              <a:gd name="connsiteX4806" fmla="*/ 790311 w 3413125"/>
              <a:gd name="connsiteY4806" fmla="*/ 297127 h 6857998"/>
              <a:gd name="connsiteX4807" fmla="*/ 794544 w 3413125"/>
              <a:gd name="connsiteY4807" fmla="*/ 298714 h 6857998"/>
              <a:gd name="connsiteX4808" fmla="*/ 803011 w 3413125"/>
              <a:gd name="connsiteY4808" fmla="*/ 302683 h 6857998"/>
              <a:gd name="connsiteX4809" fmla="*/ 807244 w 3413125"/>
              <a:gd name="connsiteY4809" fmla="*/ 304799 h 6857998"/>
              <a:gd name="connsiteX4810" fmla="*/ 811741 w 3413125"/>
              <a:gd name="connsiteY4810" fmla="*/ 306122 h 6857998"/>
              <a:gd name="connsiteX4811" fmla="*/ 815975 w 3413125"/>
              <a:gd name="connsiteY4811" fmla="*/ 307181 h 6857998"/>
              <a:gd name="connsiteX4812" fmla="*/ 818091 w 3413125"/>
              <a:gd name="connsiteY4812" fmla="*/ 307445 h 6857998"/>
              <a:gd name="connsiteX4813" fmla="*/ 819944 w 3413125"/>
              <a:gd name="connsiteY4813" fmla="*/ 307445 h 6857998"/>
              <a:gd name="connsiteX4814" fmla="*/ 822060 w 3413125"/>
              <a:gd name="connsiteY4814" fmla="*/ 307445 h 6857998"/>
              <a:gd name="connsiteX4815" fmla="*/ 823912 w 3413125"/>
              <a:gd name="connsiteY4815" fmla="*/ 306916 h 6857998"/>
              <a:gd name="connsiteX4816" fmla="*/ 826029 w 3413125"/>
              <a:gd name="connsiteY4816" fmla="*/ 306122 h 6857998"/>
              <a:gd name="connsiteX4817" fmla="*/ 827881 w 3413125"/>
              <a:gd name="connsiteY4817" fmla="*/ 305329 h 6857998"/>
              <a:gd name="connsiteX4818" fmla="*/ 829999 w 3413125"/>
              <a:gd name="connsiteY4818" fmla="*/ 304006 h 6857998"/>
              <a:gd name="connsiteX4819" fmla="*/ 831585 w 3413125"/>
              <a:gd name="connsiteY4819" fmla="*/ 302683 h 6857998"/>
              <a:gd name="connsiteX4820" fmla="*/ 833173 w 3413125"/>
              <a:gd name="connsiteY4820" fmla="*/ 300831 h 6857998"/>
              <a:gd name="connsiteX4821" fmla="*/ 835025 w 3413125"/>
              <a:gd name="connsiteY4821" fmla="*/ 298449 h 6857998"/>
              <a:gd name="connsiteX4822" fmla="*/ 836348 w 3413125"/>
              <a:gd name="connsiteY4822" fmla="*/ 296068 h 6857998"/>
              <a:gd name="connsiteX4823" fmla="*/ 837936 w 3413125"/>
              <a:gd name="connsiteY4823" fmla="*/ 292893 h 6857998"/>
              <a:gd name="connsiteX4824" fmla="*/ 839258 w 3413125"/>
              <a:gd name="connsiteY4824" fmla="*/ 289454 h 6857998"/>
              <a:gd name="connsiteX4825" fmla="*/ 840846 w 3413125"/>
              <a:gd name="connsiteY4825" fmla="*/ 285750 h 6857998"/>
              <a:gd name="connsiteX4826" fmla="*/ 841640 w 3413125"/>
              <a:gd name="connsiteY4826" fmla="*/ 283633 h 6857998"/>
              <a:gd name="connsiteX4827" fmla="*/ 843227 w 3413125"/>
              <a:gd name="connsiteY4827" fmla="*/ 282045 h 6857998"/>
              <a:gd name="connsiteX4828" fmla="*/ 844814 w 3413125"/>
              <a:gd name="connsiteY4828" fmla="*/ 280987 h 6857998"/>
              <a:gd name="connsiteX4829" fmla="*/ 846932 w 3413125"/>
              <a:gd name="connsiteY4829" fmla="*/ 280722 h 6857998"/>
              <a:gd name="connsiteX4830" fmla="*/ 848784 w 3413125"/>
              <a:gd name="connsiteY4830" fmla="*/ 280722 h 6857998"/>
              <a:gd name="connsiteX4831" fmla="*/ 850900 w 3413125"/>
              <a:gd name="connsiteY4831" fmla="*/ 281252 h 6857998"/>
              <a:gd name="connsiteX4832" fmla="*/ 853016 w 3413125"/>
              <a:gd name="connsiteY4832" fmla="*/ 282045 h 6857998"/>
              <a:gd name="connsiteX4833" fmla="*/ 855398 w 3413125"/>
              <a:gd name="connsiteY4833" fmla="*/ 283633 h 6857998"/>
              <a:gd name="connsiteX4834" fmla="*/ 857514 w 3413125"/>
              <a:gd name="connsiteY4834" fmla="*/ 285750 h 6857998"/>
              <a:gd name="connsiteX4835" fmla="*/ 859102 w 3413125"/>
              <a:gd name="connsiteY4835" fmla="*/ 288131 h 6857998"/>
              <a:gd name="connsiteX4836" fmla="*/ 860160 w 3413125"/>
              <a:gd name="connsiteY4836" fmla="*/ 290247 h 6857998"/>
              <a:gd name="connsiteX4837" fmla="*/ 860689 w 3413125"/>
              <a:gd name="connsiteY4837" fmla="*/ 292364 h 6857998"/>
              <a:gd name="connsiteX4838" fmla="*/ 860954 w 3413125"/>
              <a:gd name="connsiteY4838" fmla="*/ 294216 h 6857998"/>
              <a:gd name="connsiteX4839" fmla="*/ 860954 w 3413125"/>
              <a:gd name="connsiteY4839" fmla="*/ 296597 h 6857998"/>
              <a:gd name="connsiteX4840" fmla="*/ 860425 w 3413125"/>
              <a:gd name="connsiteY4840" fmla="*/ 298714 h 6857998"/>
              <a:gd name="connsiteX4841" fmla="*/ 859896 w 3413125"/>
              <a:gd name="connsiteY4841" fmla="*/ 301095 h 6857998"/>
              <a:gd name="connsiteX4842" fmla="*/ 858308 w 3413125"/>
              <a:gd name="connsiteY4842" fmla="*/ 305593 h 6857998"/>
              <a:gd name="connsiteX4843" fmla="*/ 856721 w 3413125"/>
              <a:gd name="connsiteY4843" fmla="*/ 310356 h 6857998"/>
              <a:gd name="connsiteX4844" fmla="*/ 854869 w 3413125"/>
              <a:gd name="connsiteY4844" fmla="*/ 315118 h 6857998"/>
              <a:gd name="connsiteX4845" fmla="*/ 854604 w 3413125"/>
              <a:gd name="connsiteY4845" fmla="*/ 317499 h 6857998"/>
              <a:gd name="connsiteX4846" fmla="*/ 854076 w 3413125"/>
              <a:gd name="connsiteY4846" fmla="*/ 319881 h 6857998"/>
              <a:gd name="connsiteX4847" fmla="*/ 858308 w 3413125"/>
              <a:gd name="connsiteY4847" fmla="*/ 318293 h 6857998"/>
              <a:gd name="connsiteX4848" fmla="*/ 862277 w 3413125"/>
              <a:gd name="connsiteY4848" fmla="*/ 316441 h 6857998"/>
              <a:gd name="connsiteX4849" fmla="*/ 866246 w 3413125"/>
              <a:gd name="connsiteY4849" fmla="*/ 314324 h 6857998"/>
              <a:gd name="connsiteX4850" fmla="*/ 869685 w 3413125"/>
              <a:gd name="connsiteY4850" fmla="*/ 311679 h 6857998"/>
              <a:gd name="connsiteX4851" fmla="*/ 876565 w 3413125"/>
              <a:gd name="connsiteY4851" fmla="*/ 305858 h 6857998"/>
              <a:gd name="connsiteX4852" fmla="*/ 883444 w 3413125"/>
              <a:gd name="connsiteY4852" fmla="*/ 300302 h 6857998"/>
              <a:gd name="connsiteX4853" fmla="*/ 886883 w 3413125"/>
              <a:gd name="connsiteY4853" fmla="*/ 297391 h 6857998"/>
              <a:gd name="connsiteX4854" fmla="*/ 890587 w 3413125"/>
              <a:gd name="connsiteY4854" fmla="*/ 294745 h 6857998"/>
              <a:gd name="connsiteX4855" fmla="*/ 894291 w 3413125"/>
              <a:gd name="connsiteY4855" fmla="*/ 291835 h 6857998"/>
              <a:gd name="connsiteX4856" fmla="*/ 898261 w 3413125"/>
              <a:gd name="connsiteY4856" fmla="*/ 289454 h 6857998"/>
              <a:gd name="connsiteX4857" fmla="*/ 902758 w 3413125"/>
              <a:gd name="connsiteY4857" fmla="*/ 287866 h 6857998"/>
              <a:gd name="connsiteX4858" fmla="*/ 907521 w 3413125"/>
              <a:gd name="connsiteY4858" fmla="*/ 286014 h 6857998"/>
              <a:gd name="connsiteX4859" fmla="*/ 912549 w 3413125"/>
              <a:gd name="connsiteY4859" fmla="*/ 285220 h 6857998"/>
              <a:gd name="connsiteX4860" fmla="*/ 918104 w 3413125"/>
              <a:gd name="connsiteY4860" fmla="*/ 284427 h 6857998"/>
              <a:gd name="connsiteX4861" fmla="*/ 915194 w 3413125"/>
              <a:gd name="connsiteY4861" fmla="*/ 282045 h 6857998"/>
              <a:gd name="connsiteX4862" fmla="*/ 912812 w 3413125"/>
              <a:gd name="connsiteY4862" fmla="*/ 279399 h 6857998"/>
              <a:gd name="connsiteX4863" fmla="*/ 910431 w 3413125"/>
              <a:gd name="connsiteY4863" fmla="*/ 277018 h 6857998"/>
              <a:gd name="connsiteX4864" fmla="*/ 908050 w 3413125"/>
              <a:gd name="connsiteY4864" fmla="*/ 274372 h 6857998"/>
              <a:gd name="connsiteX4865" fmla="*/ 906198 w 3413125"/>
              <a:gd name="connsiteY4865" fmla="*/ 271727 h 6857998"/>
              <a:gd name="connsiteX4866" fmla="*/ 904610 w 3413125"/>
              <a:gd name="connsiteY4866" fmla="*/ 268816 h 6857998"/>
              <a:gd name="connsiteX4867" fmla="*/ 901171 w 3413125"/>
              <a:gd name="connsiteY4867" fmla="*/ 262995 h 6857998"/>
              <a:gd name="connsiteX4868" fmla="*/ 898261 w 3413125"/>
              <a:gd name="connsiteY4868" fmla="*/ 256910 h 6857998"/>
              <a:gd name="connsiteX4869" fmla="*/ 895879 w 3413125"/>
              <a:gd name="connsiteY4869" fmla="*/ 250825 h 6857998"/>
              <a:gd name="connsiteX4870" fmla="*/ 891381 w 3413125"/>
              <a:gd name="connsiteY4870" fmla="*/ 238389 h 6857998"/>
              <a:gd name="connsiteX4871" fmla="*/ 889000 w 3413125"/>
              <a:gd name="connsiteY4871" fmla="*/ 232304 h 6857998"/>
              <a:gd name="connsiteX4872" fmla="*/ 886354 w 3413125"/>
              <a:gd name="connsiteY4872" fmla="*/ 226483 h 6857998"/>
              <a:gd name="connsiteX4873" fmla="*/ 883444 w 3413125"/>
              <a:gd name="connsiteY4873" fmla="*/ 220927 h 6857998"/>
              <a:gd name="connsiteX4874" fmla="*/ 880004 w 3413125"/>
              <a:gd name="connsiteY4874" fmla="*/ 215635 h 6857998"/>
              <a:gd name="connsiteX4875" fmla="*/ 878152 w 3413125"/>
              <a:gd name="connsiteY4875" fmla="*/ 212989 h 6857998"/>
              <a:gd name="connsiteX4876" fmla="*/ 876035 w 3413125"/>
              <a:gd name="connsiteY4876" fmla="*/ 210608 h 6857998"/>
              <a:gd name="connsiteX4877" fmla="*/ 873920 w 3413125"/>
              <a:gd name="connsiteY4877" fmla="*/ 208491 h 6857998"/>
              <a:gd name="connsiteX4878" fmla="*/ 871273 w 3413125"/>
              <a:gd name="connsiteY4878" fmla="*/ 206375 h 6857998"/>
              <a:gd name="connsiteX4879" fmla="*/ 868628 w 3413125"/>
              <a:gd name="connsiteY4879" fmla="*/ 204258 h 6857998"/>
              <a:gd name="connsiteX4880" fmla="*/ 865452 w 3413125"/>
              <a:gd name="connsiteY4880" fmla="*/ 202406 h 6857998"/>
              <a:gd name="connsiteX4881" fmla="*/ 862277 w 3413125"/>
              <a:gd name="connsiteY4881" fmla="*/ 200554 h 6857998"/>
              <a:gd name="connsiteX4882" fmla="*/ 858837 w 3413125"/>
              <a:gd name="connsiteY4882" fmla="*/ 199495 h 6857998"/>
              <a:gd name="connsiteX4883" fmla="*/ 864129 w 3413125"/>
              <a:gd name="connsiteY4883" fmla="*/ 195262 h 6857998"/>
              <a:gd name="connsiteX4884" fmla="*/ 869421 w 3413125"/>
              <a:gd name="connsiteY4884" fmla="*/ 191558 h 6857998"/>
              <a:gd name="connsiteX4885" fmla="*/ 874977 w 3413125"/>
              <a:gd name="connsiteY4885" fmla="*/ 188383 h 6857998"/>
              <a:gd name="connsiteX4886" fmla="*/ 881062 w 3413125"/>
              <a:gd name="connsiteY4886" fmla="*/ 185737 h 6857998"/>
              <a:gd name="connsiteX4887" fmla="*/ 886883 w 3413125"/>
              <a:gd name="connsiteY4887" fmla="*/ 183620 h 6857998"/>
              <a:gd name="connsiteX4888" fmla="*/ 893233 w 3413125"/>
              <a:gd name="connsiteY4888" fmla="*/ 181768 h 6857998"/>
              <a:gd name="connsiteX4889" fmla="*/ 899319 w 3413125"/>
              <a:gd name="connsiteY4889" fmla="*/ 179916 h 6857998"/>
              <a:gd name="connsiteX4890" fmla="*/ 905669 w 3413125"/>
              <a:gd name="connsiteY4890" fmla="*/ 178329 h 6857998"/>
              <a:gd name="connsiteX4891" fmla="*/ 918369 w 3413125"/>
              <a:gd name="connsiteY4891" fmla="*/ 175418 h 6857998"/>
              <a:gd name="connsiteX4892" fmla="*/ 930804 w 3413125"/>
              <a:gd name="connsiteY4892" fmla="*/ 172243 h 6857998"/>
              <a:gd name="connsiteX4893" fmla="*/ 937154 w 3413125"/>
              <a:gd name="connsiteY4893" fmla="*/ 170127 h 6857998"/>
              <a:gd name="connsiteX4894" fmla="*/ 943504 w 3413125"/>
              <a:gd name="connsiteY4894" fmla="*/ 168010 h 6857998"/>
              <a:gd name="connsiteX4895" fmla="*/ 949326 w 3413125"/>
              <a:gd name="connsiteY4895" fmla="*/ 165364 h 6857998"/>
              <a:gd name="connsiteX4896" fmla="*/ 954881 w 3413125"/>
              <a:gd name="connsiteY4896" fmla="*/ 162718 h 6857998"/>
              <a:gd name="connsiteX4897" fmla="*/ 959379 w 3413125"/>
              <a:gd name="connsiteY4897" fmla="*/ 160337 h 6857998"/>
              <a:gd name="connsiteX4898" fmla="*/ 963612 w 3413125"/>
              <a:gd name="connsiteY4898" fmla="*/ 158750 h 6857998"/>
              <a:gd name="connsiteX4899" fmla="*/ 965464 w 3413125"/>
              <a:gd name="connsiteY4899" fmla="*/ 158220 h 6857998"/>
              <a:gd name="connsiteX4900" fmla="*/ 967581 w 3413125"/>
              <a:gd name="connsiteY4900" fmla="*/ 157956 h 6857998"/>
              <a:gd name="connsiteX4901" fmla="*/ 969170 w 3413125"/>
              <a:gd name="connsiteY4901" fmla="*/ 157691 h 6857998"/>
              <a:gd name="connsiteX4902" fmla="*/ 971021 w 3413125"/>
              <a:gd name="connsiteY4902" fmla="*/ 157691 h 6857998"/>
              <a:gd name="connsiteX4903" fmla="*/ 972873 w 3413125"/>
              <a:gd name="connsiteY4903" fmla="*/ 158220 h 6857998"/>
              <a:gd name="connsiteX4904" fmla="*/ 974725 w 3413125"/>
              <a:gd name="connsiteY4904" fmla="*/ 158750 h 6857998"/>
              <a:gd name="connsiteX4905" fmla="*/ 976312 w 3413125"/>
              <a:gd name="connsiteY4905" fmla="*/ 159543 h 6857998"/>
              <a:gd name="connsiteX4906" fmla="*/ 977900 w 3413125"/>
              <a:gd name="connsiteY4906" fmla="*/ 160866 h 6857998"/>
              <a:gd name="connsiteX4907" fmla="*/ 979487 w 3413125"/>
              <a:gd name="connsiteY4907" fmla="*/ 162718 h 6857998"/>
              <a:gd name="connsiteX4908" fmla="*/ 980546 w 3413125"/>
              <a:gd name="connsiteY4908" fmla="*/ 164306 h 6857998"/>
              <a:gd name="connsiteX4909" fmla="*/ 982133 w 3413125"/>
              <a:gd name="connsiteY4909" fmla="*/ 166687 h 6857998"/>
              <a:gd name="connsiteX4910" fmla="*/ 982927 w 3413125"/>
              <a:gd name="connsiteY4910" fmla="*/ 169333 h 6857998"/>
              <a:gd name="connsiteX4911" fmla="*/ 999331 w 3413125"/>
              <a:gd name="connsiteY4911" fmla="*/ 176477 h 6857998"/>
              <a:gd name="connsiteX4912" fmla="*/ 1004095 w 3413125"/>
              <a:gd name="connsiteY4912" fmla="*/ 172508 h 6857998"/>
              <a:gd name="connsiteX4913" fmla="*/ 1008592 w 3413125"/>
              <a:gd name="connsiteY4913" fmla="*/ 168539 h 6857998"/>
              <a:gd name="connsiteX4914" fmla="*/ 1013089 w 3413125"/>
              <a:gd name="connsiteY4914" fmla="*/ 165100 h 6857998"/>
              <a:gd name="connsiteX4915" fmla="*/ 1017323 w 3413125"/>
              <a:gd name="connsiteY4915" fmla="*/ 162454 h 6857998"/>
              <a:gd name="connsiteX4916" fmla="*/ 1021821 w 3413125"/>
              <a:gd name="connsiteY4916" fmla="*/ 160337 h 6857998"/>
              <a:gd name="connsiteX4917" fmla="*/ 1026054 w 3413125"/>
              <a:gd name="connsiteY4917" fmla="*/ 158485 h 6857998"/>
              <a:gd name="connsiteX4918" fmla="*/ 1030552 w 3413125"/>
              <a:gd name="connsiteY4918" fmla="*/ 157691 h 6857998"/>
              <a:gd name="connsiteX4919" fmla="*/ 1034785 w 3413125"/>
              <a:gd name="connsiteY4919" fmla="*/ 157162 h 6857998"/>
              <a:gd name="connsiteX4920" fmla="*/ 1039020 w 3413125"/>
              <a:gd name="connsiteY4920" fmla="*/ 157691 h 6857998"/>
              <a:gd name="connsiteX4921" fmla="*/ 1043252 w 3413125"/>
              <a:gd name="connsiteY4921" fmla="*/ 158750 h 6857998"/>
              <a:gd name="connsiteX4922" fmla="*/ 1047485 w 3413125"/>
              <a:gd name="connsiteY4922" fmla="*/ 160602 h 6857998"/>
              <a:gd name="connsiteX4923" fmla="*/ 1051983 w 3413125"/>
              <a:gd name="connsiteY4923" fmla="*/ 163247 h 6857998"/>
              <a:gd name="connsiteX4924" fmla="*/ 1056481 w 3413125"/>
              <a:gd name="connsiteY4924" fmla="*/ 166422 h 6857998"/>
              <a:gd name="connsiteX4925" fmla="*/ 1060714 w 3413125"/>
              <a:gd name="connsiteY4925" fmla="*/ 170656 h 6857998"/>
              <a:gd name="connsiteX4926" fmla="*/ 1065213 w 3413125"/>
              <a:gd name="connsiteY4926" fmla="*/ 175418 h 6857998"/>
              <a:gd name="connsiteX4927" fmla="*/ 1069710 w 3413125"/>
              <a:gd name="connsiteY4927" fmla="*/ 181239 h 6857998"/>
              <a:gd name="connsiteX4928" fmla="*/ 1074473 w 3413125"/>
              <a:gd name="connsiteY4928" fmla="*/ 187324 h 6857998"/>
              <a:gd name="connsiteX4929" fmla="*/ 1078706 w 3413125"/>
              <a:gd name="connsiteY4929" fmla="*/ 192087 h 6857998"/>
              <a:gd name="connsiteX4930" fmla="*/ 1082939 w 3413125"/>
              <a:gd name="connsiteY4930" fmla="*/ 196320 h 6857998"/>
              <a:gd name="connsiteX4931" fmla="*/ 1086645 w 3413125"/>
              <a:gd name="connsiteY4931" fmla="*/ 199760 h 6857998"/>
              <a:gd name="connsiteX4932" fmla="*/ 1090612 w 3413125"/>
              <a:gd name="connsiteY4932" fmla="*/ 202141 h 6857998"/>
              <a:gd name="connsiteX4933" fmla="*/ 1094052 w 3413125"/>
              <a:gd name="connsiteY4933" fmla="*/ 203993 h 6857998"/>
              <a:gd name="connsiteX4934" fmla="*/ 1095904 w 3413125"/>
              <a:gd name="connsiteY4934" fmla="*/ 204258 h 6857998"/>
              <a:gd name="connsiteX4935" fmla="*/ 1097756 w 3413125"/>
              <a:gd name="connsiteY4935" fmla="*/ 204522 h 6857998"/>
              <a:gd name="connsiteX4936" fmla="*/ 1099345 w 3413125"/>
              <a:gd name="connsiteY4936" fmla="*/ 204787 h 6857998"/>
              <a:gd name="connsiteX4937" fmla="*/ 1101196 w 3413125"/>
              <a:gd name="connsiteY4937" fmla="*/ 204522 h 6857998"/>
              <a:gd name="connsiteX4938" fmla="*/ 1102783 w 3413125"/>
              <a:gd name="connsiteY4938" fmla="*/ 204258 h 6857998"/>
              <a:gd name="connsiteX4939" fmla="*/ 1104635 w 3413125"/>
              <a:gd name="connsiteY4939" fmla="*/ 203729 h 6857998"/>
              <a:gd name="connsiteX4940" fmla="*/ 1106223 w 3413125"/>
              <a:gd name="connsiteY4940" fmla="*/ 202935 h 6857998"/>
              <a:gd name="connsiteX4941" fmla="*/ 1107810 w 3413125"/>
              <a:gd name="connsiteY4941" fmla="*/ 202141 h 6857998"/>
              <a:gd name="connsiteX4942" fmla="*/ 1110986 w 3413125"/>
              <a:gd name="connsiteY4942" fmla="*/ 199760 h 6857998"/>
              <a:gd name="connsiteX4943" fmla="*/ 1114426 w 3413125"/>
              <a:gd name="connsiteY4943" fmla="*/ 196585 h 6857998"/>
              <a:gd name="connsiteX4944" fmla="*/ 1117864 w 3413125"/>
              <a:gd name="connsiteY4944" fmla="*/ 192352 h 6857998"/>
              <a:gd name="connsiteX4945" fmla="*/ 1121039 w 3413125"/>
              <a:gd name="connsiteY4945" fmla="*/ 187589 h 6857998"/>
              <a:gd name="connsiteX4946" fmla="*/ 1124744 w 3413125"/>
              <a:gd name="connsiteY4946" fmla="*/ 182033 h 6857998"/>
              <a:gd name="connsiteX4947" fmla="*/ 1128183 w 3413125"/>
              <a:gd name="connsiteY4947" fmla="*/ 175683 h 6857998"/>
              <a:gd name="connsiteX4948" fmla="*/ 1129771 w 3413125"/>
              <a:gd name="connsiteY4948" fmla="*/ 173566 h 6857998"/>
              <a:gd name="connsiteX4949" fmla="*/ 1131623 w 3413125"/>
              <a:gd name="connsiteY4949" fmla="*/ 171714 h 6857998"/>
              <a:gd name="connsiteX4950" fmla="*/ 1133475 w 3413125"/>
              <a:gd name="connsiteY4950" fmla="*/ 170391 h 6857998"/>
              <a:gd name="connsiteX4951" fmla="*/ 1134798 w 3413125"/>
              <a:gd name="connsiteY4951" fmla="*/ 169333 h 6857998"/>
              <a:gd name="connsiteX4952" fmla="*/ 1138502 w 3413125"/>
              <a:gd name="connsiteY4952" fmla="*/ 166687 h 6857998"/>
              <a:gd name="connsiteX4953" fmla="*/ 1141941 w 3413125"/>
              <a:gd name="connsiteY4953" fmla="*/ 165100 h 6857998"/>
              <a:gd name="connsiteX4954" fmla="*/ 1145116 w 3413125"/>
              <a:gd name="connsiteY4954" fmla="*/ 163512 h 6857998"/>
              <a:gd name="connsiteX4955" fmla="*/ 1148821 w 3413125"/>
              <a:gd name="connsiteY4955" fmla="*/ 162718 h 6857998"/>
              <a:gd name="connsiteX4956" fmla="*/ 1152260 w 3413125"/>
              <a:gd name="connsiteY4956" fmla="*/ 161925 h 6857998"/>
              <a:gd name="connsiteX4957" fmla="*/ 1155964 w 3413125"/>
              <a:gd name="connsiteY4957" fmla="*/ 161660 h 6857998"/>
              <a:gd name="connsiteX4958" fmla="*/ 1159404 w 3413125"/>
              <a:gd name="connsiteY4958" fmla="*/ 161925 h 6857998"/>
              <a:gd name="connsiteX4959" fmla="*/ 1163373 w 3413125"/>
              <a:gd name="connsiteY4959" fmla="*/ 162454 h 6857998"/>
              <a:gd name="connsiteX4960" fmla="*/ 1166812 w 3413125"/>
              <a:gd name="connsiteY4960" fmla="*/ 162983 h 6857998"/>
              <a:gd name="connsiteX4961" fmla="*/ 1170516 w 3413125"/>
              <a:gd name="connsiteY4961" fmla="*/ 163777 h 6857998"/>
              <a:gd name="connsiteX4962" fmla="*/ 1177925 w 3413125"/>
              <a:gd name="connsiteY4962" fmla="*/ 166158 h 6857998"/>
              <a:gd name="connsiteX4963" fmla="*/ 1192477 w 3413125"/>
              <a:gd name="connsiteY4963" fmla="*/ 171450 h 6857998"/>
              <a:gd name="connsiteX4964" fmla="*/ 1195123 w 3413125"/>
              <a:gd name="connsiteY4964" fmla="*/ 171450 h 6857998"/>
              <a:gd name="connsiteX4965" fmla="*/ 1197240 w 3413125"/>
              <a:gd name="connsiteY4965" fmla="*/ 171450 h 6857998"/>
              <a:gd name="connsiteX4966" fmla="*/ 1199621 w 3413125"/>
              <a:gd name="connsiteY4966" fmla="*/ 171185 h 6857998"/>
              <a:gd name="connsiteX4967" fmla="*/ 1201473 w 3413125"/>
              <a:gd name="connsiteY4967" fmla="*/ 170656 h 6857998"/>
              <a:gd name="connsiteX4968" fmla="*/ 1203589 w 3413125"/>
              <a:gd name="connsiteY4968" fmla="*/ 169862 h 6857998"/>
              <a:gd name="connsiteX4969" fmla="*/ 1205177 w 3413125"/>
              <a:gd name="connsiteY4969" fmla="*/ 168804 h 6857998"/>
              <a:gd name="connsiteX4970" fmla="*/ 1206764 w 3413125"/>
              <a:gd name="connsiteY4970" fmla="*/ 167745 h 6857998"/>
              <a:gd name="connsiteX4971" fmla="*/ 1208352 w 3413125"/>
              <a:gd name="connsiteY4971" fmla="*/ 166422 h 6857998"/>
              <a:gd name="connsiteX4972" fmla="*/ 1210998 w 3413125"/>
              <a:gd name="connsiteY4972" fmla="*/ 163777 h 6857998"/>
              <a:gd name="connsiteX4973" fmla="*/ 1213380 w 3413125"/>
              <a:gd name="connsiteY4973" fmla="*/ 160337 h 6857998"/>
              <a:gd name="connsiteX4974" fmla="*/ 1214966 w 3413125"/>
              <a:gd name="connsiteY4974" fmla="*/ 156633 h 6857998"/>
              <a:gd name="connsiteX4975" fmla="*/ 1217083 w 3413125"/>
              <a:gd name="connsiteY4975" fmla="*/ 152929 h 6857998"/>
              <a:gd name="connsiteX4976" fmla="*/ 1217877 w 3413125"/>
              <a:gd name="connsiteY4976" fmla="*/ 148960 h 6857998"/>
              <a:gd name="connsiteX4977" fmla="*/ 1218141 w 3413125"/>
              <a:gd name="connsiteY4977" fmla="*/ 144991 h 6857998"/>
              <a:gd name="connsiteX4978" fmla="*/ 1218406 w 3413125"/>
              <a:gd name="connsiteY4978" fmla="*/ 136789 h 6857998"/>
              <a:gd name="connsiteX4979" fmla="*/ 1218935 w 3413125"/>
              <a:gd name="connsiteY4979" fmla="*/ 128852 h 6857998"/>
              <a:gd name="connsiteX4980" fmla="*/ 1219464 w 3413125"/>
              <a:gd name="connsiteY4980" fmla="*/ 124883 h 6857998"/>
              <a:gd name="connsiteX4981" fmla="*/ 1220524 w 3413125"/>
              <a:gd name="connsiteY4981" fmla="*/ 121179 h 6857998"/>
              <a:gd name="connsiteX4982" fmla="*/ 1221846 w 3413125"/>
              <a:gd name="connsiteY4982" fmla="*/ 118004 h 6857998"/>
              <a:gd name="connsiteX4983" fmla="*/ 1222639 w 3413125"/>
              <a:gd name="connsiteY4983" fmla="*/ 116416 h 6857998"/>
              <a:gd name="connsiteX4984" fmla="*/ 1223698 w 3413125"/>
              <a:gd name="connsiteY4984" fmla="*/ 115358 h 6857998"/>
              <a:gd name="connsiteX4985" fmla="*/ 1224491 w 3413125"/>
              <a:gd name="connsiteY4985" fmla="*/ 113770 h 6857998"/>
              <a:gd name="connsiteX4986" fmla="*/ 1226079 w 3413125"/>
              <a:gd name="connsiteY4986" fmla="*/ 112977 h 6857998"/>
              <a:gd name="connsiteX4987" fmla="*/ 1227666 w 3413125"/>
              <a:gd name="connsiteY4987" fmla="*/ 111654 h 6857998"/>
              <a:gd name="connsiteX4988" fmla="*/ 1228989 w 3413125"/>
              <a:gd name="connsiteY4988" fmla="*/ 110860 h 6857998"/>
              <a:gd name="connsiteX4989" fmla="*/ 1230841 w 3413125"/>
              <a:gd name="connsiteY4989" fmla="*/ 110331 h 6857998"/>
              <a:gd name="connsiteX4990" fmla="*/ 1232958 w 3413125"/>
              <a:gd name="connsiteY4990" fmla="*/ 109802 h 6857998"/>
              <a:gd name="connsiteX4991" fmla="*/ 1235339 w 3413125"/>
              <a:gd name="connsiteY4991" fmla="*/ 109272 h 6857998"/>
              <a:gd name="connsiteX4992" fmla="*/ 1237985 w 3413125"/>
              <a:gd name="connsiteY4992" fmla="*/ 109008 h 6857998"/>
              <a:gd name="connsiteX4993" fmla="*/ 1240631 w 3413125"/>
              <a:gd name="connsiteY4993" fmla="*/ 109008 h 6857998"/>
              <a:gd name="connsiteX4994" fmla="*/ 1243541 w 3413125"/>
              <a:gd name="connsiteY4994" fmla="*/ 109272 h 6857998"/>
              <a:gd name="connsiteX4995" fmla="*/ 1250421 w 3413125"/>
              <a:gd name="connsiteY4995" fmla="*/ 110331 h 6857998"/>
              <a:gd name="connsiteX4996" fmla="*/ 1252802 w 3413125"/>
              <a:gd name="connsiteY4996" fmla="*/ 110860 h 6857998"/>
              <a:gd name="connsiteX4997" fmla="*/ 1254654 w 3413125"/>
              <a:gd name="connsiteY4997" fmla="*/ 111654 h 6857998"/>
              <a:gd name="connsiteX4998" fmla="*/ 1256506 w 3413125"/>
              <a:gd name="connsiteY4998" fmla="*/ 112712 h 6857998"/>
              <a:gd name="connsiteX4999" fmla="*/ 1257564 w 3413125"/>
              <a:gd name="connsiteY4999" fmla="*/ 113506 h 6857998"/>
              <a:gd name="connsiteX5000" fmla="*/ 1258358 w 3413125"/>
              <a:gd name="connsiteY5000" fmla="*/ 114829 h 6857998"/>
              <a:gd name="connsiteX5001" fmla="*/ 1259153 w 3413125"/>
              <a:gd name="connsiteY5001" fmla="*/ 115887 h 6857998"/>
              <a:gd name="connsiteX5002" fmla="*/ 1259681 w 3413125"/>
              <a:gd name="connsiteY5002" fmla="*/ 117475 h 6857998"/>
              <a:gd name="connsiteX5003" fmla="*/ 1259946 w 3413125"/>
              <a:gd name="connsiteY5003" fmla="*/ 118533 h 6857998"/>
              <a:gd name="connsiteX5004" fmla="*/ 1259946 w 3413125"/>
              <a:gd name="connsiteY5004" fmla="*/ 121708 h 6857998"/>
              <a:gd name="connsiteX5005" fmla="*/ 1259946 w 3413125"/>
              <a:gd name="connsiteY5005" fmla="*/ 124618 h 6857998"/>
              <a:gd name="connsiteX5006" fmla="*/ 1260210 w 3413125"/>
              <a:gd name="connsiteY5006" fmla="*/ 127529 h 6857998"/>
              <a:gd name="connsiteX5007" fmla="*/ 1260739 w 3413125"/>
              <a:gd name="connsiteY5007" fmla="*/ 130439 h 6857998"/>
              <a:gd name="connsiteX5008" fmla="*/ 1272116 w 3413125"/>
              <a:gd name="connsiteY5008" fmla="*/ 139699 h 6857998"/>
              <a:gd name="connsiteX5009" fmla="*/ 1276879 w 3413125"/>
              <a:gd name="connsiteY5009" fmla="*/ 141022 h 6857998"/>
              <a:gd name="connsiteX5010" fmla="*/ 1281377 w 3413125"/>
              <a:gd name="connsiteY5010" fmla="*/ 141552 h 6857998"/>
              <a:gd name="connsiteX5011" fmla="*/ 1285875 w 3413125"/>
              <a:gd name="connsiteY5011" fmla="*/ 141552 h 6857998"/>
              <a:gd name="connsiteX5012" fmla="*/ 1288256 w 3413125"/>
              <a:gd name="connsiteY5012" fmla="*/ 141552 h 6857998"/>
              <a:gd name="connsiteX5013" fmla="*/ 1290373 w 3413125"/>
              <a:gd name="connsiteY5013" fmla="*/ 141022 h 6857998"/>
              <a:gd name="connsiteX5014" fmla="*/ 1291960 w 3413125"/>
              <a:gd name="connsiteY5014" fmla="*/ 140229 h 6857998"/>
              <a:gd name="connsiteX5015" fmla="*/ 1294078 w 3413125"/>
              <a:gd name="connsiteY5015" fmla="*/ 139699 h 6857998"/>
              <a:gd name="connsiteX5016" fmla="*/ 1295930 w 3413125"/>
              <a:gd name="connsiteY5016" fmla="*/ 138641 h 6857998"/>
              <a:gd name="connsiteX5017" fmla="*/ 1297782 w 3413125"/>
              <a:gd name="connsiteY5017" fmla="*/ 137318 h 6857998"/>
              <a:gd name="connsiteX5018" fmla="*/ 1299633 w 3413125"/>
              <a:gd name="connsiteY5018" fmla="*/ 135995 h 6857998"/>
              <a:gd name="connsiteX5019" fmla="*/ 1301222 w 3413125"/>
              <a:gd name="connsiteY5019" fmla="*/ 134143 h 6857998"/>
              <a:gd name="connsiteX5020" fmla="*/ 1302808 w 3413125"/>
              <a:gd name="connsiteY5020" fmla="*/ 132027 h 6857998"/>
              <a:gd name="connsiteX5021" fmla="*/ 1304131 w 3413125"/>
              <a:gd name="connsiteY5021" fmla="*/ 129645 h 6857998"/>
              <a:gd name="connsiteX5022" fmla="*/ 1303602 w 3413125"/>
              <a:gd name="connsiteY5022" fmla="*/ 127264 h 6857998"/>
              <a:gd name="connsiteX5023" fmla="*/ 1303074 w 3413125"/>
              <a:gd name="connsiteY5023" fmla="*/ 125147 h 6857998"/>
              <a:gd name="connsiteX5024" fmla="*/ 1300956 w 3413125"/>
              <a:gd name="connsiteY5024" fmla="*/ 120385 h 6857998"/>
              <a:gd name="connsiteX5025" fmla="*/ 1298839 w 3413125"/>
              <a:gd name="connsiteY5025" fmla="*/ 115887 h 6857998"/>
              <a:gd name="connsiteX5026" fmla="*/ 1297252 w 3413125"/>
              <a:gd name="connsiteY5026" fmla="*/ 111389 h 6857998"/>
              <a:gd name="connsiteX5027" fmla="*/ 1296458 w 3413125"/>
              <a:gd name="connsiteY5027" fmla="*/ 109272 h 6857998"/>
              <a:gd name="connsiteX5028" fmla="*/ 1296194 w 3413125"/>
              <a:gd name="connsiteY5028" fmla="*/ 107156 h 6857998"/>
              <a:gd name="connsiteX5029" fmla="*/ 1296458 w 3413125"/>
              <a:gd name="connsiteY5029" fmla="*/ 105039 h 6857998"/>
              <a:gd name="connsiteX5030" fmla="*/ 1296723 w 3413125"/>
              <a:gd name="connsiteY5030" fmla="*/ 102658 h 6857998"/>
              <a:gd name="connsiteX5031" fmla="*/ 1298046 w 3413125"/>
              <a:gd name="connsiteY5031" fmla="*/ 100541 h 6857998"/>
              <a:gd name="connsiteX5032" fmla="*/ 1299633 w 3413125"/>
              <a:gd name="connsiteY5032" fmla="*/ 98160 h 6857998"/>
              <a:gd name="connsiteX5033" fmla="*/ 1301750 w 3413125"/>
              <a:gd name="connsiteY5033" fmla="*/ 96043 h 6857998"/>
              <a:gd name="connsiteX5034" fmla="*/ 1304926 w 3413125"/>
              <a:gd name="connsiteY5034" fmla="*/ 93662 h 6857998"/>
              <a:gd name="connsiteX5035" fmla="*/ 1305983 w 3413125"/>
              <a:gd name="connsiteY5035" fmla="*/ 91545 h 6857998"/>
              <a:gd name="connsiteX5036" fmla="*/ 1307306 w 3413125"/>
              <a:gd name="connsiteY5036" fmla="*/ 89429 h 6857998"/>
              <a:gd name="connsiteX5037" fmla="*/ 1308894 w 3413125"/>
              <a:gd name="connsiteY5037" fmla="*/ 84931 h 6857998"/>
              <a:gd name="connsiteX5038" fmla="*/ 1310216 w 3413125"/>
              <a:gd name="connsiteY5038" fmla="*/ 80697 h 6857998"/>
              <a:gd name="connsiteX5039" fmla="*/ 1310746 w 3413125"/>
              <a:gd name="connsiteY5039" fmla="*/ 76199 h 6857998"/>
              <a:gd name="connsiteX5040" fmla="*/ 1311275 w 3413125"/>
              <a:gd name="connsiteY5040" fmla="*/ 71437 h 6857998"/>
              <a:gd name="connsiteX5041" fmla="*/ 1311275 w 3413125"/>
              <a:gd name="connsiteY5041" fmla="*/ 66674 h 6857998"/>
              <a:gd name="connsiteX5042" fmla="*/ 1311275 w 3413125"/>
              <a:gd name="connsiteY5042" fmla="*/ 57150 h 6857998"/>
              <a:gd name="connsiteX5043" fmla="*/ 1311804 w 3413125"/>
              <a:gd name="connsiteY5043" fmla="*/ 54239 h 6857998"/>
              <a:gd name="connsiteX5044" fmla="*/ 1312598 w 3413125"/>
              <a:gd name="connsiteY5044" fmla="*/ 51329 h 6857998"/>
              <a:gd name="connsiteX5045" fmla="*/ 1313127 w 3413125"/>
              <a:gd name="connsiteY5045" fmla="*/ 49477 h 6857998"/>
              <a:gd name="connsiteX5046" fmla="*/ 1314185 w 3413125"/>
              <a:gd name="connsiteY5046" fmla="*/ 47625 h 6857998"/>
              <a:gd name="connsiteX5047" fmla="*/ 1314979 w 3413125"/>
              <a:gd name="connsiteY5047" fmla="*/ 46566 h 6857998"/>
              <a:gd name="connsiteX5048" fmla="*/ 1316037 w 3413125"/>
              <a:gd name="connsiteY5048" fmla="*/ 46037 h 6857998"/>
              <a:gd name="connsiteX5049" fmla="*/ 1317096 w 3413125"/>
              <a:gd name="connsiteY5049" fmla="*/ 45772 h 6857998"/>
              <a:gd name="connsiteX5050" fmla="*/ 1318154 w 3413125"/>
              <a:gd name="connsiteY5050" fmla="*/ 45772 h 6857998"/>
              <a:gd name="connsiteX5051" fmla="*/ 1319477 w 3413125"/>
              <a:gd name="connsiteY5051" fmla="*/ 46037 h 6857998"/>
              <a:gd name="connsiteX5052" fmla="*/ 1320535 w 3413125"/>
              <a:gd name="connsiteY5052" fmla="*/ 46566 h 6857998"/>
              <a:gd name="connsiteX5053" fmla="*/ 1322652 w 3413125"/>
              <a:gd name="connsiteY5053" fmla="*/ 48683 h 6857998"/>
              <a:gd name="connsiteX5054" fmla="*/ 1324769 w 3413125"/>
              <a:gd name="connsiteY5054" fmla="*/ 51329 h 6857998"/>
              <a:gd name="connsiteX5055" fmla="*/ 1326621 w 3413125"/>
              <a:gd name="connsiteY5055" fmla="*/ 54768 h 6857998"/>
              <a:gd name="connsiteX5056" fmla="*/ 1327944 w 3413125"/>
              <a:gd name="connsiteY5056" fmla="*/ 57943 h 6857998"/>
              <a:gd name="connsiteX5057" fmla="*/ 1329002 w 3413125"/>
              <a:gd name="connsiteY5057" fmla="*/ 61118 h 6857998"/>
              <a:gd name="connsiteX5058" fmla="*/ 1329531 w 3413125"/>
              <a:gd name="connsiteY5058" fmla="*/ 64822 h 6857998"/>
              <a:gd name="connsiteX5059" fmla="*/ 1329796 w 3413125"/>
              <a:gd name="connsiteY5059" fmla="*/ 68262 h 6857998"/>
              <a:gd name="connsiteX5060" fmla="*/ 1330325 w 3413125"/>
              <a:gd name="connsiteY5060" fmla="*/ 75935 h 6857998"/>
              <a:gd name="connsiteX5061" fmla="*/ 1331119 w 3413125"/>
              <a:gd name="connsiteY5061" fmla="*/ 83343 h 6857998"/>
              <a:gd name="connsiteX5062" fmla="*/ 1343025 w 3413125"/>
              <a:gd name="connsiteY5062" fmla="*/ 79375 h 6857998"/>
              <a:gd name="connsiteX5063" fmla="*/ 1348052 w 3413125"/>
              <a:gd name="connsiteY5063" fmla="*/ 77522 h 6857998"/>
              <a:gd name="connsiteX5064" fmla="*/ 1352285 w 3413125"/>
              <a:gd name="connsiteY5064" fmla="*/ 75935 h 6857998"/>
              <a:gd name="connsiteX5065" fmla="*/ 1356519 w 3413125"/>
              <a:gd name="connsiteY5065" fmla="*/ 74083 h 6857998"/>
              <a:gd name="connsiteX5066" fmla="*/ 1360488 w 3413125"/>
              <a:gd name="connsiteY5066" fmla="*/ 71966 h 6857998"/>
              <a:gd name="connsiteX5067" fmla="*/ 1364192 w 3413125"/>
              <a:gd name="connsiteY5067" fmla="*/ 69585 h 6857998"/>
              <a:gd name="connsiteX5068" fmla="*/ 1368160 w 3413125"/>
              <a:gd name="connsiteY5068" fmla="*/ 66674 h 6857998"/>
              <a:gd name="connsiteX5069" fmla="*/ 1372129 w 3413125"/>
              <a:gd name="connsiteY5069" fmla="*/ 63235 h 6857998"/>
              <a:gd name="connsiteX5070" fmla="*/ 1376098 w 3413125"/>
              <a:gd name="connsiteY5070" fmla="*/ 59531 h 6857998"/>
              <a:gd name="connsiteX5071" fmla="*/ 1380596 w 3413125"/>
              <a:gd name="connsiteY5071" fmla="*/ 54768 h 6857998"/>
              <a:gd name="connsiteX5072" fmla="*/ 1385358 w 3413125"/>
              <a:gd name="connsiteY5072" fmla="*/ 49477 h 6857998"/>
              <a:gd name="connsiteX5073" fmla="*/ 1397265 w 3413125"/>
              <a:gd name="connsiteY5073" fmla="*/ 35983 h 6857998"/>
              <a:gd name="connsiteX5074" fmla="*/ 1412346 w 3413125"/>
              <a:gd name="connsiteY5074" fmla="*/ 18256 h 6857998"/>
              <a:gd name="connsiteX5075" fmla="*/ 1414727 w 3413125"/>
              <a:gd name="connsiteY5075" fmla="*/ 14816 h 6857998"/>
              <a:gd name="connsiteX5076" fmla="*/ 1417109 w 3413125"/>
              <a:gd name="connsiteY5076" fmla="*/ 11906 h 6857998"/>
              <a:gd name="connsiteX5077" fmla="*/ 1419225 w 3413125"/>
              <a:gd name="connsiteY5077" fmla="*/ 9525 h 6857998"/>
              <a:gd name="connsiteX5078" fmla="*/ 1421606 w 3413125"/>
              <a:gd name="connsiteY5078" fmla="*/ 7143 h 6857998"/>
              <a:gd name="connsiteX5079" fmla="*/ 1423987 w 3413125"/>
              <a:gd name="connsiteY5079" fmla="*/ 5291 h 6857998"/>
              <a:gd name="connsiteX5080" fmla="*/ 1426369 w 3413125"/>
              <a:gd name="connsiteY5080" fmla="*/ 3968 h 6857998"/>
              <a:gd name="connsiteX5081" fmla="*/ 1428485 w 3413125"/>
              <a:gd name="connsiteY5081" fmla="*/ 2381 h 6857998"/>
              <a:gd name="connsiteX5082" fmla="*/ 1430866 w 3413125"/>
              <a:gd name="connsiteY5082" fmla="*/ 1587 h 6857998"/>
              <a:gd name="connsiteX5083" fmla="*/ 1432983 w 3413125"/>
              <a:gd name="connsiteY5083" fmla="*/ 529 h 6857998"/>
              <a:gd name="connsiteX5084" fmla="*/ 1435364 w 3413125"/>
              <a:gd name="connsiteY5084" fmla="*/ 264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Lst>
            <a:rect l="l" t="t" r="r" b="b"/>
            <a:pathLst>
              <a:path w="3413125" h="6857998">
                <a:moveTo>
                  <a:pt x="814336" y="3727449"/>
                </a:moveTo>
                <a:lnTo>
                  <a:pt x="815616" y="3731947"/>
                </a:lnTo>
                <a:lnTo>
                  <a:pt x="817153" y="3735916"/>
                </a:lnTo>
                <a:lnTo>
                  <a:pt x="820225" y="3743060"/>
                </a:lnTo>
                <a:lnTo>
                  <a:pt x="823554" y="3749939"/>
                </a:lnTo>
                <a:lnTo>
                  <a:pt x="826114" y="3755760"/>
                </a:lnTo>
                <a:lnTo>
                  <a:pt x="827138" y="3758670"/>
                </a:lnTo>
                <a:lnTo>
                  <a:pt x="827907" y="3761316"/>
                </a:lnTo>
                <a:lnTo>
                  <a:pt x="828419" y="3763962"/>
                </a:lnTo>
                <a:lnTo>
                  <a:pt x="828675" y="3766872"/>
                </a:lnTo>
                <a:lnTo>
                  <a:pt x="828675" y="3769518"/>
                </a:lnTo>
                <a:lnTo>
                  <a:pt x="828163" y="3772428"/>
                </a:lnTo>
                <a:lnTo>
                  <a:pt x="827138" y="3775339"/>
                </a:lnTo>
                <a:lnTo>
                  <a:pt x="825858" y="3778249"/>
                </a:lnTo>
                <a:lnTo>
                  <a:pt x="823042" y="3776397"/>
                </a:lnTo>
                <a:lnTo>
                  <a:pt x="820225" y="3774810"/>
                </a:lnTo>
                <a:lnTo>
                  <a:pt x="818433" y="3772693"/>
                </a:lnTo>
                <a:lnTo>
                  <a:pt x="816640" y="3770576"/>
                </a:lnTo>
                <a:lnTo>
                  <a:pt x="815360" y="3768195"/>
                </a:lnTo>
                <a:lnTo>
                  <a:pt x="814336" y="3765549"/>
                </a:lnTo>
                <a:lnTo>
                  <a:pt x="813312" y="3762903"/>
                </a:lnTo>
                <a:lnTo>
                  <a:pt x="813056" y="3759728"/>
                </a:lnTo>
                <a:lnTo>
                  <a:pt x="812800" y="3756553"/>
                </a:lnTo>
                <a:lnTo>
                  <a:pt x="812800" y="3753378"/>
                </a:lnTo>
                <a:lnTo>
                  <a:pt x="812800" y="3745441"/>
                </a:lnTo>
                <a:close/>
                <a:moveTo>
                  <a:pt x="3314171" y="838199"/>
                </a:moveTo>
                <a:lnTo>
                  <a:pt x="3316288" y="838458"/>
                </a:lnTo>
                <a:lnTo>
                  <a:pt x="3318669" y="839234"/>
                </a:lnTo>
                <a:lnTo>
                  <a:pt x="3320257" y="840011"/>
                </a:lnTo>
                <a:lnTo>
                  <a:pt x="3322373" y="841304"/>
                </a:lnTo>
                <a:lnTo>
                  <a:pt x="3326078" y="844668"/>
                </a:lnTo>
                <a:lnTo>
                  <a:pt x="3329253" y="848032"/>
                </a:lnTo>
                <a:lnTo>
                  <a:pt x="3331899" y="851914"/>
                </a:lnTo>
                <a:lnTo>
                  <a:pt x="3333222" y="853984"/>
                </a:lnTo>
                <a:lnTo>
                  <a:pt x="3334015" y="856054"/>
                </a:lnTo>
                <a:lnTo>
                  <a:pt x="3334544" y="858124"/>
                </a:lnTo>
                <a:lnTo>
                  <a:pt x="3335338" y="860452"/>
                </a:lnTo>
                <a:lnTo>
                  <a:pt x="3335338" y="862523"/>
                </a:lnTo>
                <a:lnTo>
                  <a:pt x="3335338" y="864851"/>
                </a:lnTo>
                <a:lnTo>
                  <a:pt x="3335338" y="867439"/>
                </a:lnTo>
                <a:lnTo>
                  <a:pt x="3334544" y="869768"/>
                </a:lnTo>
                <a:lnTo>
                  <a:pt x="3333751" y="872355"/>
                </a:lnTo>
                <a:lnTo>
                  <a:pt x="3332957" y="874943"/>
                </a:lnTo>
                <a:lnTo>
                  <a:pt x="3331105" y="879083"/>
                </a:lnTo>
                <a:lnTo>
                  <a:pt x="3329517" y="883741"/>
                </a:lnTo>
                <a:lnTo>
                  <a:pt x="3325813" y="896937"/>
                </a:lnTo>
                <a:lnTo>
                  <a:pt x="3321580" y="882188"/>
                </a:lnTo>
                <a:lnTo>
                  <a:pt x="3319992" y="877013"/>
                </a:lnTo>
                <a:lnTo>
                  <a:pt x="3319198" y="872097"/>
                </a:lnTo>
                <a:lnTo>
                  <a:pt x="3318669" y="870285"/>
                </a:lnTo>
                <a:lnTo>
                  <a:pt x="3317611" y="868215"/>
                </a:lnTo>
                <a:lnTo>
                  <a:pt x="3316553" y="866404"/>
                </a:lnTo>
                <a:lnTo>
                  <a:pt x="3315230" y="865110"/>
                </a:lnTo>
                <a:lnTo>
                  <a:pt x="3312319" y="861746"/>
                </a:lnTo>
                <a:lnTo>
                  <a:pt x="3309409" y="858641"/>
                </a:lnTo>
                <a:lnTo>
                  <a:pt x="3308086" y="856830"/>
                </a:lnTo>
                <a:lnTo>
                  <a:pt x="3307027" y="855536"/>
                </a:lnTo>
                <a:lnTo>
                  <a:pt x="3306234" y="853466"/>
                </a:lnTo>
                <a:lnTo>
                  <a:pt x="3305175" y="851655"/>
                </a:lnTo>
                <a:lnTo>
                  <a:pt x="3305175" y="849585"/>
                </a:lnTo>
                <a:lnTo>
                  <a:pt x="3305175" y="847515"/>
                </a:lnTo>
                <a:lnTo>
                  <a:pt x="3305704" y="845186"/>
                </a:lnTo>
                <a:lnTo>
                  <a:pt x="3307027" y="842857"/>
                </a:lnTo>
                <a:lnTo>
                  <a:pt x="3308615" y="840787"/>
                </a:lnTo>
                <a:lnTo>
                  <a:pt x="3309938" y="839493"/>
                </a:lnTo>
                <a:lnTo>
                  <a:pt x="3312055" y="838976"/>
                </a:lnTo>
                <a:close/>
                <a:moveTo>
                  <a:pt x="3038329" y="603250"/>
                </a:moveTo>
                <a:lnTo>
                  <a:pt x="3039941" y="603250"/>
                </a:lnTo>
                <a:lnTo>
                  <a:pt x="3041015" y="603250"/>
                </a:lnTo>
                <a:lnTo>
                  <a:pt x="3042359" y="603522"/>
                </a:lnTo>
                <a:lnTo>
                  <a:pt x="3043433" y="603795"/>
                </a:lnTo>
                <a:lnTo>
                  <a:pt x="3045314" y="605158"/>
                </a:lnTo>
                <a:lnTo>
                  <a:pt x="3046926" y="606521"/>
                </a:lnTo>
                <a:lnTo>
                  <a:pt x="3047732" y="608429"/>
                </a:lnTo>
                <a:lnTo>
                  <a:pt x="3048000" y="610610"/>
                </a:lnTo>
                <a:lnTo>
                  <a:pt x="3047732" y="612791"/>
                </a:lnTo>
                <a:lnTo>
                  <a:pt x="3047194" y="614426"/>
                </a:lnTo>
                <a:lnTo>
                  <a:pt x="3045045" y="616880"/>
                </a:lnTo>
                <a:lnTo>
                  <a:pt x="3042896" y="619333"/>
                </a:lnTo>
                <a:lnTo>
                  <a:pt x="3040478" y="621242"/>
                </a:lnTo>
                <a:lnTo>
                  <a:pt x="3038060" y="623422"/>
                </a:lnTo>
                <a:lnTo>
                  <a:pt x="3035374" y="625331"/>
                </a:lnTo>
                <a:lnTo>
                  <a:pt x="3032687" y="627239"/>
                </a:lnTo>
                <a:lnTo>
                  <a:pt x="3029732" y="628602"/>
                </a:lnTo>
                <a:lnTo>
                  <a:pt x="3026508" y="629965"/>
                </a:lnTo>
                <a:lnTo>
                  <a:pt x="3025433" y="630237"/>
                </a:lnTo>
                <a:lnTo>
                  <a:pt x="3024090" y="629692"/>
                </a:lnTo>
                <a:lnTo>
                  <a:pt x="3022478" y="628602"/>
                </a:lnTo>
                <a:lnTo>
                  <a:pt x="3020598" y="627511"/>
                </a:lnTo>
                <a:lnTo>
                  <a:pt x="3016568" y="624513"/>
                </a:lnTo>
                <a:lnTo>
                  <a:pt x="3013075" y="621787"/>
                </a:lnTo>
                <a:lnTo>
                  <a:pt x="3015493" y="617698"/>
                </a:lnTo>
                <a:lnTo>
                  <a:pt x="3018448" y="613881"/>
                </a:lnTo>
                <a:lnTo>
                  <a:pt x="3021404" y="611155"/>
                </a:lnTo>
                <a:lnTo>
                  <a:pt x="3024359" y="608702"/>
                </a:lnTo>
                <a:lnTo>
                  <a:pt x="3027851" y="607066"/>
                </a:lnTo>
                <a:lnTo>
                  <a:pt x="3031075" y="605430"/>
                </a:lnTo>
                <a:lnTo>
                  <a:pt x="3034836" y="604067"/>
                </a:lnTo>
                <a:close/>
                <a:moveTo>
                  <a:pt x="808614" y="119062"/>
                </a:moveTo>
                <a:lnTo>
                  <a:pt x="814050" y="120689"/>
                </a:lnTo>
                <a:lnTo>
                  <a:pt x="818943" y="123670"/>
                </a:lnTo>
                <a:lnTo>
                  <a:pt x="823565" y="126380"/>
                </a:lnTo>
                <a:lnTo>
                  <a:pt x="827100" y="129633"/>
                </a:lnTo>
                <a:lnTo>
                  <a:pt x="829001" y="131530"/>
                </a:lnTo>
                <a:lnTo>
                  <a:pt x="830632" y="133698"/>
                </a:lnTo>
                <a:lnTo>
                  <a:pt x="831720" y="135867"/>
                </a:lnTo>
                <a:lnTo>
                  <a:pt x="833079" y="137764"/>
                </a:lnTo>
                <a:lnTo>
                  <a:pt x="834710" y="142372"/>
                </a:lnTo>
                <a:lnTo>
                  <a:pt x="836342" y="147250"/>
                </a:lnTo>
                <a:lnTo>
                  <a:pt x="836613" y="149418"/>
                </a:lnTo>
                <a:lnTo>
                  <a:pt x="836613" y="151316"/>
                </a:lnTo>
                <a:lnTo>
                  <a:pt x="836613" y="152671"/>
                </a:lnTo>
                <a:lnTo>
                  <a:pt x="836342" y="154568"/>
                </a:lnTo>
                <a:lnTo>
                  <a:pt x="835797" y="156194"/>
                </a:lnTo>
                <a:lnTo>
                  <a:pt x="834982" y="157279"/>
                </a:lnTo>
                <a:lnTo>
                  <a:pt x="834166" y="158905"/>
                </a:lnTo>
                <a:lnTo>
                  <a:pt x="833351" y="159718"/>
                </a:lnTo>
                <a:lnTo>
                  <a:pt x="831992" y="161073"/>
                </a:lnTo>
                <a:lnTo>
                  <a:pt x="830905" y="161615"/>
                </a:lnTo>
                <a:lnTo>
                  <a:pt x="829273" y="162428"/>
                </a:lnTo>
                <a:lnTo>
                  <a:pt x="827642" y="162970"/>
                </a:lnTo>
                <a:lnTo>
                  <a:pt x="826011" y="163241"/>
                </a:lnTo>
                <a:lnTo>
                  <a:pt x="824108" y="163512"/>
                </a:lnTo>
                <a:lnTo>
                  <a:pt x="822205" y="163512"/>
                </a:lnTo>
                <a:lnTo>
                  <a:pt x="820303" y="163241"/>
                </a:lnTo>
                <a:lnTo>
                  <a:pt x="815410" y="162157"/>
                </a:lnTo>
                <a:lnTo>
                  <a:pt x="811332" y="160531"/>
                </a:lnTo>
                <a:lnTo>
                  <a:pt x="809429" y="159447"/>
                </a:lnTo>
                <a:lnTo>
                  <a:pt x="807526" y="158363"/>
                </a:lnTo>
                <a:lnTo>
                  <a:pt x="806167" y="156737"/>
                </a:lnTo>
                <a:lnTo>
                  <a:pt x="804264" y="155110"/>
                </a:lnTo>
                <a:lnTo>
                  <a:pt x="802905" y="153755"/>
                </a:lnTo>
                <a:lnTo>
                  <a:pt x="801818" y="151858"/>
                </a:lnTo>
                <a:lnTo>
                  <a:pt x="800459" y="149961"/>
                </a:lnTo>
                <a:lnTo>
                  <a:pt x="799643" y="148334"/>
                </a:lnTo>
                <a:lnTo>
                  <a:pt x="798828" y="146166"/>
                </a:lnTo>
                <a:lnTo>
                  <a:pt x="798012" y="143998"/>
                </a:lnTo>
                <a:lnTo>
                  <a:pt x="797469" y="141558"/>
                </a:lnTo>
                <a:lnTo>
                  <a:pt x="797197" y="139119"/>
                </a:lnTo>
                <a:lnTo>
                  <a:pt x="796925" y="135867"/>
                </a:lnTo>
                <a:lnTo>
                  <a:pt x="797197" y="132343"/>
                </a:lnTo>
                <a:lnTo>
                  <a:pt x="797469" y="129362"/>
                </a:lnTo>
                <a:lnTo>
                  <a:pt x="798828" y="126651"/>
                </a:lnTo>
                <a:lnTo>
                  <a:pt x="800187" y="123941"/>
                </a:lnTo>
                <a:lnTo>
                  <a:pt x="801274" y="122857"/>
                </a:lnTo>
                <a:lnTo>
                  <a:pt x="802361" y="121773"/>
                </a:lnTo>
                <a:lnTo>
                  <a:pt x="803721" y="120689"/>
                </a:lnTo>
                <a:lnTo>
                  <a:pt x="805081" y="120147"/>
                </a:lnTo>
                <a:lnTo>
                  <a:pt x="806711" y="119333"/>
                </a:lnTo>
                <a:close/>
                <a:moveTo>
                  <a:pt x="1726925" y="96837"/>
                </a:moveTo>
                <a:lnTo>
                  <a:pt x="1730497" y="96837"/>
                </a:lnTo>
                <a:lnTo>
                  <a:pt x="1732970" y="97099"/>
                </a:lnTo>
                <a:lnTo>
                  <a:pt x="1735168" y="97623"/>
                </a:lnTo>
                <a:lnTo>
                  <a:pt x="1736817" y="98933"/>
                </a:lnTo>
                <a:lnTo>
                  <a:pt x="1738465" y="99981"/>
                </a:lnTo>
                <a:lnTo>
                  <a:pt x="1739564" y="101816"/>
                </a:lnTo>
                <a:lnTo>
                  <a:pt x="1740938" y="103912"/>
                </a:lnTo>
                <a:lnTo>
                  <a:pt x="1741213" y="106008"/>
                </a:lnTo>
                <a:lnTo>
                  <a:pt x="1741488" y="108628"/>
                </a:lnTo>
                <a:lnTo>
                  <a:pt x="1740114" y="111510"/>
                </a:lnTo>
                <a:lnTo>
                  <a:pt x="1738740" y="114392"/>
                </a:lnTo>
                <a:lnTo>
                  <a:pt x="1736817" y="117275"/>
                </a:lnTo>
                <a:lnTo>
                  <a:pt x="1734619" y="119633"/>
                </a:lnTo>
                <a:lnTo>
                  <a:pt x="1732421" y="121467"/>
                </a:lnTo>
                <a:lnTo>
                  <a:pt x="1729673" y="123039"/>
                </a:lnTo>
                <a:lnTo>
                  <a:pt x="1728025" y="123563"/>
                </a:lnTo>
                <a:lnTo>
                  <a:pt x="1726376" y="123825"/>
                </a:lnTo>
                <a:lnTo>
                  <a:pt x="1724727" y="123825"/>
                </a:lnTo>
                <a:lnTo>
                  <a:pt x="1722804" y="123825"/>
                </a:lnTo>
                <a:lnTo>
                  <a:pt x="1721430" y="123301"/>
                </a:lnTo>
                <a:lnTo>
                  <a:pt x="1719782" y="122515"/>
                </a:lnTo>
                <a:lnTo>
                  <a:pt x="1718133" y="120943"/>
                </a:lnTo>
                <a:lnTo>
                  <a:pt x="1716759" y="119109"/>
                </a:lnTo>
                <a:lnTo>
                  <a:pt x="1715111" y="117537"/>
                </a:lnTo>
                <a:lnTo>
                  <a:pt x="1714287" y="115441"/>
                </a:lnTo>
                <a:lnTo>
                  <a:pt x="1713462" y="113606"/>
                </a:lnTo>
                <a:lnTo>
                  <a:pt x="1712913" y="111772"/>
                </a:lnTo>
                <a:lnTo>
                  <a:pt x="1713462" y="108366"/>
                </a:lnTo>
                <a:lnTo>
                  <a:pt x="1714287" y="105222"/>
                </a:lnTo>
                <a:lnTo>
                  <a:pt x="1715935" y="102340"/>
                </a:lnTo>
                <a:lnTo>
                  <a:pt x="1717858" y="100505"/>
                </a:lnTo>
                <a:lnTo>
                  <a:pt x="1720331" y="98671"/>
                </a:lnTo>
                <a:lnTo>
                  <a:pt x="1723628" y="97361"/>
                </a:lnTo>
                <a:close/>
                <a:moveTo>
                  <a:pt x="1437481" y="0"/>
                </a:moveTo>
                <a:lnTo>
                  <a:pt x="1439598" y="0"/>
                </a:lnTo>
                <a:lnTo>
                  <a:pt x="1441979" y="0"/>
                </a:lnTo>
                <a:lnTo>
                  <a:pt x="1443831" y="264"/>
                </a:lnTo>
                <a:lnTo>
                  <a:pt x="1448329" y="1587"/>
                </a:lnTo>
                <a:lnTo>
                  <a:pt x="1452562" y="3175"/>
                </a:lnTo>
                <a:lnTo>
                  <a:pt x="1456796" y="5556"/>
                </a:lnTo>
                <a:lnTo>
                  <a:pt x="1461294" y="7937"/>
                </a:lnTo>
                <a:lnTo>
                  <a:pt x="1465262" y="10583"/>
                </a:lnTo>
                <a:lnTo>
                  <a:pt x="1473730" y="16668"/>
                </a:lnTo>
                <a:lnTo>
                  <a:pt x="1478227" y="19314"/>
                </a:lnTo>
                <a:lnTo>
                  <a:pt x="1482196" y="21695"/>
                </a:lnTo>
                <a:lnTo>
                  <a:pt x="1486958" y="21960"/>
                </a:lnTo>
                <a:lnTo>
                  <a:pt x="1491722" y="21695"/>
                </a:lnTo>
                <a:lnTo>
                  <a:pt x="1496483" y="21431"/>
                </a:lnTo>
                <a:lnTo>
                  <a:pt x="1501246" y="21431"/>
                </a:lnTo>
                <a:lnTo>
                  <a:pt x="1505744" y="21695"/>
                </a:lnTo>
                <a:lnTo>
                  <a:pt x="1508125" y="22224"/>
                </a:lnTo>
                <a:lnTo>
                  <a:pt x="1510241" y="23283"/>
                </a:lnTo>
                <a:lnTo>
                  <a:pt x="1512623" y="24077"/>
                </a:lnTo>
                <a:lnTo>
                  <a:pt x="1514739" y="25399"/>
                </a:lnTo>
                <a:lnTo>
                  <a:pt x="1516856" y="26987"/>
                </a:lnTo>
                <a:lnTo>
                  <a:pt x="1518444" y="28839"/>
                </a:lnTo>
                <a:lnTo>
                  <a:pt x="1523206" y="29104"/>
                </a:lnTo>
                <a:lnTo>
                  <a:pt x="1527440" y="29633"/>
                </a:lnTo>
                <a:lnTo>
                  <a:pt x="1531673" y="30691"/>
                </a:lnTo>
                <a:lnTo>
                  <a:pt x="1535377" y="32279"/>
                </a:lnTo>
                <a:lnTo>
                  <a:pt x="1537229" y="33337"/>
                </a:lnTo>
                <a:lnTo>
                  <a:pt x="1539081" y="34395"/>
                </a:lnTo>
                <a:lnTo>
                  <a:pt x="1540669" y="35983"/>
                </a:lnTo>
                <a:lnTo>
                  <a:pt x="1541992" y="37570"/>
                </a:lnTo>
                <a:lnTo>
                  <a:pt x="1543314" y="39158"/>
                </a:lnTo>
                <a:lnTo>
                  <a:pt x="1544637" y="41010"/>
                </a:lnTo>
                <a:lnTo>
                  <a:pt x="1545960" y="43127"/>
                </a:lnTo>
                <a:lnTo>
                  <a:pt x="1546754" y="45508"/>
                </a:lnTo>
                <a:lnTo>
                  <a:pt x="1570302" y="56091"/>
                </a:lnTo>
                <a:lnTo>
                  <a:pt x="1575065" y="55562"/>
                </a:lnTo>
                <a:lnTo>
                  <a:pt x="1579827" y="55297"/>
                </a:lnTo>
                <a:lnTo>
                  <a:pt x="1584325" y="55297"/>
                </a:lnTo>
                <a:lnTo>
                  <a:pt x="1588823" y="55827"/>
                </a:lnTo>
                <a:lnTo>
                  <a:pt x="1592527" y="56356"/>
                </a:lnTo>
                <a:lnTo>
                  <a:pt x="1596496" y="57679"/>
                </a:lnTo>
                <a:lnTo>
                  <a:pt x="1599935" y="58737"/>
                </a:lnTo>
                <a:lnTo>
                  <a:pt x="1603375" y="60854"/>
                </a:lnTo>
                <a:lnTo>
                  <a:pt x="1606285" y="62970"/>
                </a:lnTo>
                <a:lnTo>
                  <a:pt x="1608931" y="65616"/>
                </a:lnTo>
                <a:lnTo>
                  <a:pt x="1611312" y="68791"/>
                </a:lnTo>
                <a:lnTo>
                  <a:pt x="1613429" y="72231"/>
                </a:lnTo>
                <a:lnTo>
                  <a:pt x="1615546" y="76199"/>
                </a:lnTo>
                <a:lnTo>
                  <a:pt x="1616869" y="80168"/>
                </a:lnTo>
                <a:lnTo>
                  <a:pt x="1618191" y="84931"/>
                </a:lnTo>
                <a:lnTo>
                  <a:pt x="1618721" y="90487"/>
                </a:lnTo>
                <a:lnTo>
                  <a:pt x="1636183" y="116152"/>
                </a:lnTo>
                <a:lnTo>
                  <a:pt x="1646502" y="130175"/>
                </a:lnTo>
                <a:lnTo>
                  <a:pt x="1651000" y="137318"/>
                </a:lnTo>
                <a:lnTo>
                  <a:pt x="1655498" y="144462"/>
                </a:lnTo>
                <a:lnTo>
                  <a:pt x="1659996" y="151870"/>
                </a:lnTo>
                <a:lnTo>
                  <a:pt x="1664229" y="159279"/>
                </a:lnTo>
                <a:lnTo>
                  <a:pt x="1668198" y="166687"/>
                </a:lnTo>
                <a:lnTo>
                  <a:pt x="1671902" y="174095"/>
                </a:lnTo>
                <a:lnTo>
                  <a:pt x="1675077" y="182033"/>
                </a:lnTo>
                <a:lnTo>
                  <a:pt x="1678252" y="189970"/>
                </a:lnTo>
                <a:lnTo>
                  <a:pt x="1680898" y="197908"/>
                </a:lnTo>
                <a:lnTo>
                  <a:pt x="1683014" y="206110"/>
                </a:lnTo>
                <a:lnTo>
                  <a:pt x="1684603" y="214312"/>
                </a:lnTo>
                <a:lnTo>
                  <a:pt x="1685925" y="223043"/>
                </a:lnTo>
                <a:lnTo>
                  <a:pt x="1686719" y="231774"/>
                </a:lnTo>
                <a:lnTo>
                  <a:pt x="1686983" y="240770"/>
                </a:lnTo>
                <a:lnTo>
                  <a:pt x="1691747" y="239447"/>
                </a:lnTo>
                <a:lnTo>
                  <a:pt x="1695714" y="237595"/>
                </a:lnTo>
                <a:lnTo>
                  <a:pt x="1698889" y="235743"/>
                </a:lnTo>
                <a:lnTo>
                  <a:pt x="1701535" y="233097"/>
                </a:lnTo>
                <a:lnTo>
                  <a:pt x="1703916" y="230187"/>
                </a:lnTo>
                <a:lnTo>
                  <a:pt x="1706033" y="226218"/>
                </a:lnTo>
                <a:lnTo>
                  <a:pt x="1708150" y="221456"/>
                </a:lnTo>
                <a:lnTo>
                  <a:pt x="1710002" y="215635"/>
                </a:lnTo>
                <a:lnTo>
                  <a:pt x="1713441" y="204258"/>
                </a:lnTo>
                <a:lnTo>
                  <a:pt x="1717146" y="194204"/>
                </a:lnTo>
                <a:lnTo>
                  <a:pt x="1720585" y="185472"/>
                </a:lnTo>
                <a:lnTo>
                  <a:pt x="1722437" y="182033"/>
                </a:lnTo>
                <a:lnTo>
                  <a:pt x="1724289" y="178329"/>
                </a:lnTo>
                <a:lnTo>
                  <a:pt x="1726141" y="175418"/>
                </a:lnTo>
                <a:lnTo>
                  <a:pt x="1727994" y="172772"/>
                </a:lnTo>
                <a:lnTo>
                  <a:pt x="1729846" y="170391"/>
                </a:lnTo>
                <a:lnTo>
                  <a:pt x="1731962" y="168539"/>
                </a:lnTo>
                <a:lnTo>
                  <a:pt x="1734079" y="166687"/>
                </a:lnTo>
                <a:lnTo>
                  <a:pt x="1736460" y="165629"/>
                </a:lnTo>
                <a:lnTo>
                  <a:pt x="1738577" y="164570"/>
                </a:lnTo>
                <a:lnTo>
                  <a:pt x="1740958" y="164041"/>
                </a:lnTo>
                <a:lnTo>
                  <a:pt x="1743339" y="163777"/>
                </a:lnTo>
                <a:lnTo>
                  <a:pt x="1745985" y="163777"/>
                </a:lnTo>
                <a:lnTo>
                  <a:pt x="1748366" y="164306"/>
                </a:lnTo>
                <a:lnTo>
                  <a:pt x="1751277" y="165100"/>
                </a:lnTo>
                <a:lnTo>
                  <a:pt x="1753923" y="166158"/>
                </a:lnTo>
                <a:lnTo>
                  <a:pt x="1756833" y="167745"/>
                </a:lnTo>
                <a:lnTo>
                  <a:pt x="1760273" y="169068"/>
                </a:lnTo>
                <a:lnTo>
                  <a:pt x="1763448" y="171185"/>
                </a:lnTo>
                <a:lnTo>
                  <a:pt x="1770327" y="176477"/>
                </a:lnTo>
                <a:lnTo>
                  <a:pt x="1777735" y="182827"/>
                </a:lnTo>
                <a:lnTo>
                  <a:pt x="1786202" y="190499"/>
                </a:lnTo>
                <a:lnTo>
                  <a:pt x="1794933" y="199495"/>
                </a:lnTo>
                <a:lnTo>
                  <a:pt x="1847850" y="206375"/>
                </a:lnTo>
                <a:lnTo>
                  <a:pt x="1857375" y="202670"/>
                </a:lnTo>
                <a:lnTo>
                  <a:pt x="1862137" y="201083"/>
                </a:lnTo>
                <a:lnTo>
                  <a:pt x="1866635" y="199495"/>
                </a:lnTo>
                <a:lnTo>
                  <a:pt x="1871398" y="198172"/>
                </a:lnTo>
                <a:lnTo>
                  <a:pt x="1875896" y="197643"/>
                </a:lnTo>
                <a:lnTo>
                  <a:pt x="1880129" y="197114"/>
                </a:lnTo>
                <a:lnTo>
                  <a:pt x="1884362" y="197114"/>
                </a:lnTo>
                <a:lnTo>
                  <a:pt x="1888331" y="197643"/>
                </a:lnTo>
                <a:lnTo>
                  <a:pt x="1892564" y="198966"/>
                </a:lnTo>
                <a:lnTo>
                  <a:pt x="1896269" y="200554"/>
                </a:lnTo>
                <a:lnTo>
                  <a:pt x="1898121" y="201877"/>
                </a:lnTo>
                <a:lnTo>
                  <a:pt x="1899973" y="203464"/>
                </a:lnTo>
                <a:lnTo>
                  <a:pt x="1901825" y="204787"/>
                </a:lnTo>
                <a:lnTo>
                  <a:pt x="1903412" y="206639"/>
                </a:lnTo>
                <a:lnTo>
                  <a:pt x="1905000" y="208491"/>
                </a:lnTo>
                <a:lnTo>
                  <a:pt x="1906852" y="210608"/>
                </a:lnTo>
                <a:lnTo>
                  <a:pt x="1909762" y="215635"/>
                </a:lnTo>
                <a:lnTo>
                  <a:pt x="1912408" y="221456"/>
                </a:lnTo>
                <a:lnTo>
                  <a:pt x="1927754" y="221191"/>
                </a:lnTo>
                <a:lnTo>
                  <a:pt x="1935956" y="221191"/>
                </a:lnTo>
                <a:lnTo>
                  <a:pt x="1943629" y="221191"/>
                </a:lnTo>
                <a:lnTo>
                  <a:pt x="1945746" y="221191"/>
                </a:lnTo>
                <a:lnTo>
                  <a:pt x="1948127" y="220927"/>
                </a:lnTo>
                <a:lnTo>
                  <a:pt x="1950508" y="220397"/>
                </a:lnTo>
                <a:lnTo>
                  <a:pt x="1952096" y="219339"/>
                </a:lnTo>
                <a:lnTo>
                  <a:pt x="1953683" y="218545"/>
                </a:lnTo>
                <a:lnTo>
                  <a:pt x="1953948" y="218016"/>
                </a:lnTo>
                <a:lnTo>
                  <a:pt x="1954212" y="217752"/>
                </a:lnTo>
                <a:lnTo>
                  <a:pt x="1953948" y="216958"/>
                </a:lnTo>
                <a:lnTo>
                  <a:pt x="1953683" y="216429"/>
                </a:lnTo>
                <a:lnTo>
                  <a:pt x="1953154" y="215899"/>
                </a:lnTo>
                <a:lnTo>
                  <a:pt x="1951831" y="214841"/>
                </a:lnTo>
                <a:lnTo>
                  <a:pt x="1948127" y="213254"/>
                </a:lnTo>
                <a:lnTo>
                  <a:pt x="1945216" y="211137"/>
                </a:lnTo>
                <a:lnTo>
                  <a:pt x="1943100" y="209550"/>
                </a:lnTo>
                <a:lnTo>
                  <a:pt x="1941248" y="208227"/>
                </a:lnTo>
                <a:lnTo>
                  <a:pt x="1940454" y="206904"/>
                </a:lnTo>
                <a:lnTo>
                  <a:pt x="1939925" y="205845"/>
                </a:lnTo>
                <a:lnTo>
                  <a:pt x="1940454" y="204787"/>
                </a:lnTo>
                <a:lnTo>
                  <a:pt x="1940983" y="203993"/>
                </a:lnTo>
                <a:lnTo>
                  <a:pt x="1941777" y="202935"/>
                </a:lnTo>
                <a:lnTo>
                  <a:pt x="1943364" y="202406"/>
                </a:lnTo>
                <a:lnTo>
                  <a:pt x="1946539" y="201083"/>
                </a:lnTo>
                <a:lnTo>
                  <a:pt x="1950508" y="199231"/>
                </a:lnTo>
                <a:lnTo>
                  <a:pt x="1954477" y="197379"/>
                </a:lnTo>
                <a:lnTo>
                  <a:pt x="1957652" y="195791"/>
                </a:lnTo>
                <a:lnTo>
                  <a:pt x="1960298" y="194997"/>
                </a:lnTo>
                <a:lnTo>
                  <a:pt x="1962414" y="194468"/>
                </a:lnTo>
                <a:lnTo>
                  <a:pt x="1964531" y="194204"/>
                </a:lnTo>
                <a:lnTo>
                  <a:pt x="1965854" y="194468"/>
                </a:lnTo>
                <a:lnTo>
                  <a:pt x="1967177" y="194997"/>
                </a:lnTo>
                <a:lnTo>
                  <a:pt x="1968235" y="195791"/>
                </a:lnTo>
                <a:lnTo>
                  <a:pt x="1969294" y="197114"/>
                </a:lnTo>
                <a:lnTo>
                  <a:pt x="1969823" y="198172"/>
                </a:lnTo>
                <a:lnTo>
                  <a:pt x="1970352" y="200025"/>
                </a:lnTo>
                <a:lnTo>
                  <a:pt x="1971146" y="203464"/>
                </a:lnTo>
                <a:lnTo>
                  <a:pt x="1971939" y="206904"/>
                </a:lnTo>
                <a:lnTo>
                  <a:pt x="1972733" y="210872"/>
                </a:lnTo>
                <a:lnTo>
                  <a:pt x="1974585" y="216429"/>
                </a:lnTo>
                <a:lnTo>
                  <a:pt x="1976173" y="221191"/>
                </a:lnTo>
                <a:lnTo>
                  <a:pt x="1977496" y="223572"/>
                </a:lnTo>
                <a:lnTo>
                  <a:pt x="1978554" y="225424"/>
                </a:lnTo>
                <a:lnTo>
                  <a:pt x="1980141" y="227012"/>
                </a:lnTo>
                <a:lnTo>
                  <a:pt x="1981729" y="228599"/>
                </a:lnTo>
                <a:lnTo>
                  <a:pt x="1983316" y="229922"/>
                </a:lnTo>
                <a:lnTo>
                  <a:pt x="1985169" y="230716"/>
                </a:lnTo>
                <a:lnTo>
                  <a:pt x="1987550" y="230981"/>
                </a:lnTo>
                <a:lnTo>
                  <a:pt x="1989931" y="231245"/>
                </a:lnTo>
                <a:lnTo>
                  <a:pt x="1992841" y="230981"/>
                </a:lnTo>
                <a:lnTo>
                  <a:pt x="1996016" y="230452"/>
                </a:lnTo>
                <a:lnTo>
                  <a:pt x="1999456" y="229393"/>
                </a:lnTo>
                <a:lnTo>
                  <a:pt x="2003425" y="228070"/>
                </a:lnTo>
                <a:lnTo>
                  <a:pt x="2007394" y="226483"/>
                </a:lnTo>
                <a:lnTo>
                  <a:pt x="2011627" y="225424"/>
                </a:lnTo>
                <a:lnTo>
                  <a:pt x="2015860" y="224631"/>
                </a:lnTo>
                <a:lnTo>
                  <a:pt x="2020094" y="224366"/>
                </a:lnTo>
                <a:lnTo>
                  <a:pt x="2023798" y="224366"/>
                </a:lnTo>
                <a:lnTo>
                  <a:pt x="2027766" y="224631"/>
                </a:lnTo>
                <a:lnTo>
                  <a:pt x="2031471" y="225689"/>
                </a:lnTo>
                <a:lnTo>
                  <a:pt x="2035175" y="227012"/>
                </a:lnTo>
                <a:lnTo>
                  <a:pt x="2038614" y="228599"/>
                </a:lnTo>
                <a:lnTo>
                  <a:pt x="2042054" y="230716"/>
                </a:lnTo>
                <a:lnTo>
                  <a:pt x="2045229" y="233097"/>
                </a:lnTo>
                <a:lnTo>
                  <a:pt x="2048139" y="236008"/>
                </a:lnTo>
                <a:lnTo>
                  <a:pt x="2050785" y="238918"/>
                </a:lnTo>
                <a:lnTo>
                  <a:pt x="2053696" y="242887"/>
                </a:lnTo>
                <a:lnTo>
                  <a:pt x="2056077" y="246856"/>
                </a:lnTo>
                <a:lnTo>
                  <a:pt x="2058458" y="251089"/>
                </a:lnTo>
                <a:lnTo>
                  <a:pt x="2065602" y="243416"/>
                </a:lnTo>
                <a:lnTo>
                  <a:pt x="2071952" y="236537"/>
                </a:lnTo>
                <a:lnTo>
                  <a:pt x="2078037" y="230981"/>
                </a:lnTo>
                <a:lnTo>
                  <a:pt x="2083329" y="226218"/>
                </a:lnTo>
                <a:lnTo>
                  <a:pt x="2088091" y="222779"/>
                </a:lnTo>
                <a:lnTo>
                  <a:pt x="2092325" y="219868"/>
                </a:lnTo>
                <a:lnTo>
                  <a:pt x="2094177" y="219074"/>
                </a:lnTo>
                <a:lnTo>
                  <a:pt x="2096294" y="218545"/>
                </a:lnTo>
                <a:lnTo>
                  <a:pt x="2098146" y="218016"/>
                </a:lnTo>
                <a:lnTo>
                  <a:pt x="2100262" y="218016"/>
                </a:lnTo>
                <a:lnTo>
                  <a:pt x="2102114" y="218016"/>
                </a:lnTo>
                <a:lnTo>
                  <a:pt x="2103702" y="218281"/>
                </a:lnTo>
                <a:lnTo>
                  <a:pt x="2105554" y="218810"/>
                </a:lnTo>
                <a:lnTo>
                  <a:pt x="2107406" y="219604"/>
                </a:lnTo>
                <a:lnTo>
                  <a:pt x="2108994" y="220927"/>
                </a:lnTo>
                <a:lnTo>
                  <a:pt x="2110581" y="222249"/>
                </a:lnTo>
                <a:lnTo>
                  <a:pt x="2114285" y="225689"/>
                </a:lnTo>
                <a:lnTo>
                  <a:pt x="2117725" y="230452"/>
                </a:lnTo>
                <a:lnTo>
                  <a:pt x="2121694" y="235743"/>
                </a:lnTo>
                <a:lnTo>
                  <a:pt x="2125927" y="242358"/>
                </a:lnTo>
                <a:lnTo>
                  <a:pt x="2129896" y="250031"/>
                </a:lnTo>
                <a:lnTo>
                  <a:pt x="2132542" y="252941"/>
                </a:lnTo>
                <a:lnTo>
                  <a:pt x="2135452" y="255322"/>
                </a:lnTo>
                <a:lnTo>
                  <a:pt x="2136510" y="256381"/>
                </a:lnTo>
                <a:lnTo>
                  <a:pt x="2137569" y="256645"/>
                </a:lnTo>
                <a:lnTo>
                  <a:pt x="2139950" y="257174"/>
                </a:lnTo>
                <a:lnTo>
                  <a:pt x="2142331" y="257174"/>
                </a:lnTo>
                <a:lnTo>
                  <a:pt x="2144712" y="256381"/>
                </a:lnTo>
                <a:lnTo>
                  <a:pt x="2146829" y="255322"/>
                </a:lnTo>
                <a:lnTo>
                  <a:pt x="2149210" y="253999"/>
                </a:lnTo>
                <a:lnTo>
                  <a:pt x="2153444" y="250560"/>
                </a:lnTo>
                <a:lnTo>
                  <a:pt x="2155560" y="249237"/>
                </a:lnTo>
                <a:lnTo>
                  <a:pt x="2157942" y="247650"/>
                </a:lnTo>
                <a:lnTo>
                  <a:pt x="2160058" y="246327"/>
                </a:lnTo>
                <a:lnTo>
                  <a:pt x="2162439" y="245797"/>
                </a:lnTo>
                <a:lnTo>
                  <a:pt x="2164556" y="245533"/>
                </a:lnTo>
                <a:lnTo>
                  <a:pt x="2166937" y="245797"/>
                </a:lnTo>
                <a:lnTo>
                  <a:pt x="2175669" y="245268"/>
                </a:lnTo>
                <a:lnTo>
                  <a:pt x="2177785" y="246856"/>
                </a:lnTo>
                <a:lnTo>
                  <a:pt x="2180167" y="247914"/>
                </a:lnTo>
                <a:lnTo>
                  <a:pt x="2175669" y="245268"/>
                </a:lnTo>
                <a:lnTo>
                  <a:pt x="2178314" y="245797"/>
                </a:lnTo>
                <a:lnTo>
                  <a:pt x="2181225" y="246062"/>
                </a:lnTo>
                <a:lnTo>
                  <a:pt x="2186517" y="246327"/>
                </a:lnTo>
                <a:lnTo>
                  <a:pt x="2192073" y="246327"/>
                </a:lnTo>
                <a:lnTo>
                  <a:pt x="2197364" y="245797"/>
                </a:lnTo>
                <a:lnTo>
                  <a:pt x="2208742" y="244210"/>
                </a:lnTo>
                <a:lnTo>
                  <a:pt x="2214033" y="243416"/>
                </a:lnTo>
                <a:lnTo>
                  <a:pt x="2219854" y="242622"/>
                </a:lnTo>
                <a:lnTo>
                  <a:pt x="2225410" y="242358"/>
                </a:lnTo>
                <a:lnTo>
                  <a:pt x="2230702" y="242358"/>
                </a:lnTo>
                <a:lnTo>
                  <a:pt x="2235994" y="242887"/>
                </a:lnTo>
                <a:lnTo>
                  <a:pt x="2238639" y="243416"/>
                </a:lnTo>
                <a:lnTo>
                  <a:pt x="2241550" y="244210"/>
                </a:lnTo>
                <a:lnTo>
                  <a:pt x="2243931" y="245004"/>
                </a:lnTo>
                <a:lnTo>
                  <a:pt x="2246577" y="246062"/>
                </a:lnTo>
                <a:lnTo>
                  <a:pt x="2248958" y="247650"/>
                </a:lnTo>
                <a:lnTo>
                  <a:pt x="2251339" y="249237"/>
                </a:lnTo>
                <a:lnTo>
                  <a:pt x="2253985" y="251089"/>
                </a:lnTo>
                <a:lnTo>
                  <a:pt x="2256367" y="253206"/>
                </a:lnTo>
                <a:lnTo>
                  <a:pt x="2258483" y="255587"/>
                </a:lnTo>
                <a:lnTo>
                  <a:pt x="2260864" y="258762"/>
                </a:lnTo>
                <a:lnTo>
                  <a:pt x="2265627" y="260085"/>
                </a:lnTo>
                <a:lnTo>
                  <a:pt x="2270389" y="261143"/>
                </a:lnTo>
                <a:lnTo>
                  <a:pt x="2274623" y="261672"/>
                </a:lnTo>
                <a:lnTo>
                  <a:pt x="2276739" y="261672"/>
                </a:lnTo>
                <a:lnTo>
                  <a:pt x="2278856" y="261408"/>
                </a:lnTo>
                <a:lnTo>
                  <a:pt x="2280973" y="261143"/>
                </a:lnTo>
                <a:lnTo>
                  <a:pt x="2283089" y="260349"/>
                </a:lnTo>
                <a:lnTo>
                  <a:pt x="2285206" y="259556"/>
                </a:lnTo>
                <a:lnTo>
                  <a:pt x="2286794" y="258233"/>
                </a:lnTo>
                <a:lnTo>
                  <a:pt x="2288910" y="256910"/>
                </a:lnTo>
                <a:lnTo>
                  <a:pt x="2290762" y="255058"/>
                </a:lnTo>
                <a:lnTo>
                  <a:pt x="2292350" y="253206"/>
                </a:lnTo>
                <a:lnTo>
                  <a:pt x="2293937" y="250825"/>
                </a:lnTo>
                <a:lnTo>
                  <a:pt x="2295260" y="247650"/>
                </a:lnTo>
                <a:lnTo>
                  <a:pt x="2296054" y="244475"/>
                </a:lnTo>
                <a:lnTo>
                  <a:pt x="2296848" y="242622"/>
                </a:lnTo>
                <a:lnTo>
                  <a:pt x="2297377" y="241300"/>
                </a:lnTo>
                <a:lnTo>
                  <a:pt x="2298171" y="240241"/>
                </a:lnTo>
                <a:lnTo>
                  <a:pt x="2299494" y="239447"/>
                </a:lnTo>
                <a:lnTo>
                  <a:pt x="2300552" y="238389"/>
                </a:lnTo>
                <a:lnTo>
                  <a:pt x="2301875" y="237595"/>
                </a:lnTo>
                <a:lnTo>
                  <a:pt x="2302404" y="236537"/>
                </a:lnTo>
                <a:lnTo>
                  <a:pt x="2303198" y="235479"/>
                </a:lnTo>
                <a:lnTo>
                  <a:pt x="2303462" y="234156"/>
                </a:lnTo>
                <a:lnTo>
                  <a:pt x="2303727" y="233097"/>
                </a:lnTo>
                <a:lnTo>
                  <a:pt x="2303727" y="230187"/>
                </a:lnTo>
                <a:lnTo>
                  <a:pt x="2303462" y="227541"/>
                </a:lnTo>
                <a:lnTo>
                  <a:pt x="2302669" y="224366"/>
                </a:lnTo>
                <a:lnTo>
                  <a:pt x="2300817" y="218545"/>
                </a:lnTo>
                <a:lnTo>
                  <a:pt x="2300287" y="215635"/>
                </a:lnTo>
                <a:lnTo>
                  <a:pt x="2299758" y="212989"/>
                </a:lnTo>
                <a:lnTo>
                  <a:pt x="2299758" y="210608"/>
                </a:lnTo>
                <a:lnTo>
                  <a:pt x="2300023" y="209550"/>
                </a:lnTo>
                <a:lnTo>
                  <a:pt x="2300287" y="208756"/>
                </a:lnTo>
                <a:lnTo>
                  <a:pt x="2300817" y="207697"/>
                </a:lnTo>
                <a:lnTo>
                  <a:pt x="2301346" y="206904"/>
                </a:lnTo>
                <a:lnTo>
                  <a:pt x="2302669" y="206375"/>
                </a:lnTo>
                <a:lnTo>
                  <a:pt x="2303727" y="206110"/>
                </a:lnTo>
                <a:lnTo>
                  <a:pt x="2305314" y="205845"/>
                </a:lnTo>
                <a:lnTo>
                  <a:pt x="2307167" y="205316"/>
                </a:lnTo>
                <a:lnTo>
                  <a:pt x="2311664" y="205845"/>
                </a:lnTo>
                <a:lnTo>
                  <a:pt x="2314310" y="206375"/>
                </a:lnTo>
                <a:lnTo>
                  <a:pt x="2317221" y="206904"/>
                </a:lnTo>
                <a:lnTo>
                  <a:pt x="2319867" y="208227"/>
                </a:lnTo>
                <a:lnTo>
                  <a:pt x="2322248" y="209814"/>
                </a:lnTo>
                <a:lnTo>
                  <a:pt x="2324894" y="211666"/>
                </a:lnTo>
                <a:lnTo>
                  <a:pt x="2327275" y="213783"/>
                </a:lnTo>
                <a:lnTo>
                  <a:pt x="2329392" y="216164"/>
                </a:lnTo>
                <a:lnTo>
                  <a:pt x="2331508" y="218810"/>
                </a:lnTo>
                <a:lnTo>
                  <a:pt x="2333360" y="221720"/>
                </a:lnTo>
                <a:lnTo>
                  <a:pt x="2334948" y="224631"/>
                </a:lnTo>
                <a:lnTo>
                  <a:pt x="2336271" y="228070"/>
                </a:lnTo>
                <a:lnTo>
                  <a:pt x="2337329" y="231510"/>
                </a:lnTo>
                <a:lnTo>
                  <a:pt x="2338387" y="235214"/>
                </a:lnTo>
                <a:lnTo>
                  <a:pt x="2338652" y="238654"/>
                </a:lnTo>
                <a:lnTo>
                  <a:pt x="2338917" y="242622"/>
                </a:lnTo>
                <a:lnTo>
                  <a:pt x="2338652" y="246856"/>
                </a:lnTo>
                <a:lnTo>
                  <a:pt x="2340769" y="250825"/>
                </a:lnTo>
                <a:lnTo>
                  <a:pt x="2343150" y="254529"/>
                </a:lnTo>
                <a:lnTo>
                  <a:pt x="2345267" y="257704"/>
                </a:lnTo>
                <a:lnTo>
                  <a:pt x="2347648" y="260085"/>
                </a:lnTo>
                <a:lnTo>
                  <a:pt x="2349500" y="261937"/>
                </a:lnTo>
                <a:lnTo>
                  <a:pt x="2351881" y="263524"/>
                </a:lnTo>
                <a:lnTo>
                  <a:pt x="2354262" y="264054"/>
                </a:lnTo>
                <a:lnTo>
                  <a:pt x="2356644" y="264318"/>
                </a:lnTo>
                <a:lnTo>
                  <a:pt x="2358760" y="264054"/>
                </a:lnTo>
                <a:lnTo>
                  <a:pt x="2361142" y="262995"/>
                </a:lnTo>
                <a:lnTo>
                  <a:pt x="2363523" y="261937"/>
                </a:lnTo>
                <a:lnTo>
                  <a:pt x="2365904" y="259820"/>
                </a:lnTo>
                <a:lnTo>
                  <a:pt x="2368285" y="257704"/>
                </a:lnTo>
                <a:lnTo>
                  <a:pt x="2370667" y="254793"/>
                </a:lnTo>
                <a:lnTo>
                  <a:pt x="2373048" y="251618"/>
                </a:lnTo>
                <a:lnTo>
                  <a:pt x="2375694" y="247650"/>
                </a:lnTo>
                <a:lnTo>
                  <a:pt x="2373048" y="237331"/>
                </a:lnTo>
                <a:lnTo>
                  <a:pt x="2369344" y="236537"/>
                </a:lnTo>
                <a:lnTo>
                  <a:pt x="2366169" y="235479"/>
                </a:lnTo>
                <a:lnTo>
                  <a:pt x="2363787" y="234156"/>
                </a:lnTo>
                <a:lnTo>
                  <a:pt x="2362200" y="232833"/>
                </a:lnTo>
                <a:lnTo>
                  <a:pt x="2360877" y="230981"/>
                </a:lnTo>
                <a:lnTo>
                  <a:pt x="2360083" y="228864"/>
                </a:lnTo>
                <a:lnTo>
                  <a:pt x="2359819" y="226747"/>
                </a:lnTo>
                <a:lnTo>
                  <a:pt x="2359554" y="224366"/>
                </a:lnTo>
                <a:lnTo>
                  <a:pt x="2359819" y="221985"/>
                </a:lnTo>
                <a:lnTo>
                  <a:pt x="2360083" y="219604"/>
                </a:lnTo>
                <a:lnTo>
                  <a:pt x="2361142" y="214841"/>
                </a:lnTo>
                <a:lnTo>
                  <a:pt x="2362200" y="210608"/>
                </a:lnTo>
                <a:lnTo>
                  <a:pt x="2362464" y="208227"/>
                </a:lnTo>
                <a:lnTo>
                  <a:pt x="2362464" y="206110"/>
                </a:lnTo>
                <a:lnTo>
                  <a:pt x="2362464" y="205052"/>
                </a:lnTo>
                <a:lnTo>
                  <a:pt x="2362729" y="203993"/>
                </a:lnTo>
                <a:lnTo>
                  <a:pt x="2363258" y="203464"/>
                </a:lnTo>
                <a:lnTo>
                  <a:pt x="2364317" y="202406"/>
                </a:lnTo>
                <a:lnTo>
                  <a:pt x="2365110" y="202141"/>
                </a:lnTo>
                <a:lnTo>
                  <a:pt x="2366169" y="201612"/>
                </a:lnTo>
                <a:lnTo>
                  <a:pt x="2368814" y="201083"/>
                </a:lnTo>
                <a:lnTo>
                  <a:pt x="2372254" y="201083"/>
                </a:lnTo>
                <a:lnTo>
                  <a:pt x="2375164" y="201083"/>
                </a:lnTo>
                <a:lnTo>
                  <a:pt x="2378339" y="201612"/>
                </a:lnTo>
                <a:lnTo>
                  <a:pt x="2381250" y="202141"/>
                </a:lnTo>
                <a:lnTo>
                  <a:pt x="2382837" y="202935"/>
                </a:lnTo>
                <a:lnTo>
                  <a:pt x="2384425" y="203993"/>
                </a:lnTo>
                <a:lnTo>
                  <a:pt x="2387600" y="206639"/>
                </a:lnTo>
                <a:lnTo>
                  <a:pt x="2390775" y="209550"/>
                </a:lnTo>
                <a:lnTo>
                  <a:pt x="2393685" y="212460"/>
                </a:lnTo>
                <a:lnTo>
                  <a:pt x="2373577" y="228599"/>
                </a:lnTo>
                <a:lnTo>
                  <a:pt x="2377281" y="228070"/>
                </a:lnTo>
                <a:lnTo>
                  <a:pt x="2380721" y="228070"/>
                </a:lnTo>
                <a:lnTo>
                  <a:pt x="2384160" y="228070"/>
                </a:lnTo>
                <a:lnTo>
                  <a:pt x="2387071" y="228335"/>
                </a:lnTo>
                <a:lnTo>
                  <a:pt x="2389981" y="228599"/>
                </a:lnTo>
                <a:lnTo>
                  <a:pt x="2392362" y="229393"/>
                </a:lnTo>
                <a:lnTo>
                  <a:pt x="2394744" y="230716"/>
                </a:lnTo>
                <a:lnTo>
                  <a:pt x="2396596" y="232304"/>
                </a:lnTo>
                <a:lnTo>
                  <a:pt x="2398448" y="233627"/>
                </a:lnTo>
                <a:lnTo>
                  <a:pt x="2399506" y="235743"/>
                </a:lnTo>
                <a:lnTo>
                  <a:pt x="2400829" y="238125"/>
                </a:lnTo>
                <a:lnTo>
                  <a:pt x="2401358" y="240770"/>
                </a:lnTo>
                <a:lnTo>
                  <a:pt x="2401623" y="243681"/>
                </a:lnTo>
                <a:lnTo>
                  <a:pt x="2401623" y="247385"/>
                </a:lnTo>
                <a:lnTo>
                  <a:pt x="2401358" y="250825"/>
                </a:lnTo>
                <a:lnTo>
                  <a:pt x="2400829" y="255058"/>
                </a:lnTo>
                <a:lnTo>
                  <a:pt x="2401887" y="257968"/>
                </a:lnTo>
                <a:lnTo>
                  <a:pt x="2403210" y="261143"/>
                </a:lnTo>
                <a:lnTo>
                  <a:pt x="2404269" y="263789"/>
                </a:lnTo>
                <a:lnTo>
                  <a:pt x="2405856" y="266170"/>
                </a:lnTo>
                <a:lnTo>
                  <a:pt x="2407179" y="268287"/>
                </a:lnTo>
                <a:lnTo>
                  <a:pt x="2408767" y="270139"/>
                </a:lnTo>
                <a:lnTo>
                  <a:pt x="2410619" y="271991"/>
                </a:lnTo>
                <a:lnTo>
                  <a:pt x="2412471" y="273579"/>
                </a:lnTo>
                <a:lnTo>
                  <a:pt x="2414058" y="274902"/>
                </a:lnTo>
                <a:lnTo>
                  <a:pt x="2415910" y="276224"/>
                </a:lnTo>
                <a:lnTo>
                  <a:pt x="2419879" y="278341"/>
                </a:lnTo>
                <a:lnTo>
                  <a:pt x="2424112" y="279664"/>
                </a:lnTo>
                <a:lnTo>
                  <a:pt x="2428346" y="280987"/>
                </a:lnTo>
                <a:lnTo>
                  <a:pt x="2433108" y="281516"/>
                </a:lnTo>
                <a:lnTo>
                  <a:pt x="2437606" y="281781"/>
                </a:lnTo>
                <a:lnTo>
                  <a:pt x="2442369" y="281781"/>
                </a:lnTo>
                <a:lnTo>
                  <a:pt x="2447131" y="281781"/>
                </a:lnTo>
                <a:lnTo>
                  <a:pt x="2456392" y="281252"/>
                </a:lnTo>
                <a:lnTo>
                  <a:pt x="2465123" y="281252"/>
                </a:lnTo>
                <a:lnTo>
                  <a:pt x="2479939" y="281781"/>
                </a:lnTo>
                <a:lnTo>
                  <a:pt x="2494756" y="283104"/>
                </a:lnTo>
                <a:lnTo>
                  <a:pt x="2509308" y="283897"/>
                </a:lnTo>
                <a:lnTo>
                  <a:pt x="2524125" y="285220"/>
                </a:lnTo>
                <a:lnTo>
                  <a:pt x="2538677" y="285485"/>
                </a:lnTo>
                <a:lnTo>
                  <a:pt x="2546085" y="285485"/>
                </a:lnTo>
                <a:lnTo>
                  <a:pt x="2553494" y="285220"/>
                </a:lnTo>
                <a:lnTo>
                  <a:pt x="2560637" y="284427"/>
                </a:lnTo>
                <a:lnTo>
                  <a:pt x="2568046" y="283633"/>
                </a:lnTo>
                <a:lnTo>
                  <a:pt x="2575454" y="282045"/>
                </a:lnTo>
                <a:lnTo>
                  <a:pt x="2582598" y="280722"/>
                </a:lnTo>
                <a:lnTo>
                  <a:pt x="2591329" y="273579"/>
                </a:lnTo>
                <a:lnTo>
                  <a:pt x="2594769" y="270933"/>
                </a:lnTo>
                <a:lnTo>
                  <a:pt x="2598208" y="268816"/>
                </a:lnTo>
                <a:lnTo>
                  <a:pt x="2600854" y="267229"/>
                </a:lnTo>
                <a:lnTo>
                  <a:pt x="2603500" y="266435"/>
                </a:lnTo>
                <a:lnTo>
                  <a:pt x="2606146" y="266435"/>
                </a:lnTo>
                <a:lnTo>
                  <a:pt x="2608262" y="266699"/>
                </a:lnTo>
                <a:lnTo>
                  <a:pt x="2610644" y="267758"/>
                </a:lnTo>
                <a:lnTo>
                  <a:pt x="2612760" y="269610"/>
                </a:lnTo>
                <a:lnTo>
                  <a:pt x="2615142" y="272256"/>
                </a:lnTo>
                <a:lnTo>
                  <a:pt x="2617523" y="275695"/>
                </a:lnTo>
                <a:lnTo>
                  <a:pt x="2620169" y="279664"/>
                </a:lnTo>
                <a:lnTo>
                  <a:pt x="2622814" y="284427"/>
                </a:lnTo>
                <a:lnTo>
                  <a:pt x="2629429" y="296597"/>
                </a:lnTo>
                <a:lnTo>
                  <a:pt x="2633398" y="297391"/>
                </a:lnTo>
                <a:lnTo>
                  <a:pt x="2637367" y="298185"/>
                </a:lnTo>
                <a:lnTo>
                  <a:pt x="2641335" y="298979"/>
                </a:lnTo>
                <a:lnTo>
                  <a:pt x="2645039" y="300302"/>
                </a:lnTo>
                <a:lnTo>
                  <a:pt x="2648744" y="301360"/>
                </a:lnTo>
                <a:lnTo>
                  <a:pt x="2651919" y="302683"/>
                </a:lnTo>
                <a:lnTo>
                  <a:pt x="2658533" y="305593"/>
                </a:lnTo>
                <a:lnTo>
                  <a:pt x="2664354" y="309297"/>
                </a:lnTo>
                <a:lnTo>
                  <a:pt x="2670175" y="313266"/>
                </a:lnTo>
                <a:lnTo>
                  <a:pt x="2675202" y="317764"/>
                </a:lnTo>
                <a:lnTo>
                  <a:pt x="2679435" y="322791"/>
                </a:lnTo>
                <a:lnTo>
                  <a:pt x="2683669" y="328083"/>
                </a:lnTo>
                <a:lnTo>
                  <a:pt x="2687637" y="333904"/>
                </a:lnTo>
                <a:lnTo>
                  <a:pt x="2691077" y="339724"/>
                </a:lnTo>
                <a:lnTo>
                  <a:pt x="2694517" y="346074"/>
                </a:lnTo>
                <a:lnTo>
                  <a:pt x="2697427" y="352689"/>
                </a:lnTo>
                <a:lnTo>
                  <a:pt x="2700337" y="359039"/>
                </a:lnTo>
                <a:lnTo>
                  <a:pt x="2702719" y="366183"/>
                </a:lnTo>
                <a:lnTo>
                  <a:pt x="2705100" y="373327"/>
                </a:lnTo>
                <a:lnTo>
                  <a:pt x="2717271" y="386820"/>
                </a:lnTo>
                <a:lnTo>
                  <a:pt x="2729442" y="399520"/>
                </a:lnTo>
                <a:lnTo>
                  <a:pt x="2741877" y="412220"/>
                </a:lnTo>
                <a:lnTo>
                  <a:pt x="2754842" y="424920"/>
                </a:lnTo>
                <a:lnTo>
                  <a:pt x="2767806" y="436827"/>
                </a:lnTo>
                <a:lnTo>
                  <a:pt x="2781300" y="448733"/>
                </a:lnTo>
                <a:lnTo>
                  <a:pt x="2794794" y="460110"/>
                </a:lnTo>
                <a:lnTo>
                  <a:pt x="2808552" y="471487"/>
                </a:lnTo>
                <a:lnTo>
                  <a:pt x="2822310" y="482600"/>
                </a:lnTo>
                <a:lnTo>
                  <a:pt x="2836598" y="493183"/>
                </a:lnTo>
                <a:lnTo>
                  <a:pt x="2850885" y="504031"/>
                </a:lnTo>
                <a:lnTo>
                  <a:pt x="2864908" y="514349"/>
                </a:lnTo>
                <a:lnTo>
                  <a:pt x="2879989" y="524404"/>
                </a:lnTo>
                <a:lnTo>
                  <a:pt x="2894542" y="534458"/>
                </a:lnTo>
                <a:lnTo>
                  <a:pt x="2909358" y="544247"/>
                </a:lnTo>
                <a:lnTo>
                  <a:pt x="2924439" y="554037"/>
                </a:lnTo>
                <a:lnTo>
                  <a:pt x="2927350" y="555889"/>
                </a:lnTo>
                <a:lnTo>
                  <a:pt x="2930789" y="557212"/>
                </a:lnTo>
                <a:lnTo>
                  <a:pt x="2937139" y="559593"/>
                </a:lnTo>
                <a:lnTo>
                  <a:pt x="2940579" y="560652"/>
                </a:lnTo>
                <a:lnTo>
                  <a:pt x="2943489" y="562239"/>
                </a:lnTo>
                <a:lnTo>
                  <a:pt x="2945871" y="564091"/>
                </a:lnTo>
                <a:lnTo>
                  <a:pt x="2947194" y="565149"/>
                </a:lnTo>
                <a:lnTo>
                  <a:pt x="2947723" y="565943"/>
                </a:lnTo>
                <a:lnTo>
                  <a:pt x="2953808" y="575468"/>
                </a:lnTo>
                <a:lnTo>
                  <a:pt x="2960423" y="584464"/>
                </a:lnTo>
                <a:lnTo>
                  <a:pt x="2967302" y="593460"/>
                </a:lnTo>
                <a:lnTo>
                  <a:pt x="2974181" y="601662"/>
                </a:lnTo>
                <a:lnTo>
                  <a:pt x="2981589" y="609864"/>
                </a:lnTo>
                <a:lnTo>
                  <a:pt x="2988998" y="617272"/>
                </a:lnTo>
                <a:lnTo>
                  <a:pt x="2996671" y="624681"/>
                </a:lnTo>
                <a:lnTo>
                  <a:pt x="3005137" y="631560"/>
                </a:lnTo>
                <a:lnTo>
                  <a:pt x="3013340" y="637645"/>
                </a:lnTo>
                <a:lnTo>
                  <a:pt x="3022071" y="643995"/>
                </a:lnTo>
                <a:lnTo>
                  <a:pt x="3031067" y="649552"/>
                </a:lnTo>
                <a:lnTo>
                  <a:pt x="3040592" y="654579"/>
                </a:lnTo>
                <a:lnTo>
                  <a:pt x="3050381" y="659341"/>
                </a:lnTo>
                <a:lnTo>
                  <a:pt x="3060700" y="663575"/>
                </a:lnTo>
                <a:lnTo>
                  <a:pt x="3071283" y="667543"/>
                </a:lnTo>
                <a:lnTo>
                  <a:pt x="3082131" y="670718"/>
                </a:lnTo>
                <a:lnTo>
                  <a:pt x="3084513" y="671512"/>
                </a:lnTo>
                <a:lnTo>
                  <a:pt x="3086100" y="672306"/>
                </a:lnTo>
                <a:lnTo>
                  <a:pt x="3087688" y="673364"/>
                </a:lnTo>
                <a:lnTo>
                  <a:pt x="3088481" y="674158"/>
                </a:lnTo>
                <a:lnTo>
                  <a:pt x="3089540" y="675481"/>
                </a:lnTo>
                <a:lnTo>
                  <a:pt x="3089804" y="676539"/>
                </a:lnTo>
                <a:lnTo>
                  <a:pt x="3089804" y="677862"/>
                </a:lnTo>
                <a:lnTo>
                  <a:pt x="3089540" y="679450"/>
                </a:lnTo>
                <a:lnTo>
                  <a:pt x="3089011" y="680508"/>
                </a:lnTo>
                <a:lnTo>
                  <a:pt x="3088481" y="682095"/>
                </a:lnTo>
                <a:lnTo>
                  <a:pt x="3086894" y="685006"/>
                </a:lnTo>
                <a:lnTo>
                  <a:pt x="3084777" y="687916"/>
                </a:lnTo>
                <a:lnTo>
                  <a:pt x="3082396" y="690562"/>
                </a:lnTo>
                <a:lnTo>
                  <a:pt x="3079221" y="694795"/>
                </a:lnTo>
                <a:lnTo>
                  <a:pt x="3076575" y="699029"/>
                </a:lnTo>
                <a:lnTo>
                  <a:pt x="3074458" y="702733"/>
                </a:lnTo>
                <a:lnTo>
                  <a:pt x="3073136" y="706966"/>
                </a:lnTo>
                <a:lnTo>
                  <a:pt x="3071813" y="711200"/>
                </a:lnTo>
                <a:lnTo>
                  <a:pt x="3071019" y="715168"/>
                </a:lnTo>
                <a:lnTo>
                  <a:pt x="3070754" y="719137"/>
                </a:lnTo>
                <a:lnTo>
                  <a:pt x="3070754" y="723370"/>
                </a:lnTo>
                <a:lnTo>
                  <a:pt x="3071019" y="727074"/>
                </a:lnTo>
                <a:lnTo>
                  <a:pt x="3071813" y="731308"/>
                </a:lnTo>
                <a:lnTo>
                  <a:pt x="3073136" y="735277"/>
                </a:lnTo>
                <a:lnTo>
                  <a:pt x="3074458" y="739245"/>
                </a:lnTo>
                <a:lnTo>
                  <a:pt x="3076575" y="743214"/>
                </a:lnTo>
                <a:lnTo>
                  <a:pt x="3078692" y="747447"/>
                </a:lnTo>
                <a:lnTo>
                  <a:pt x="3081338" y="751152"/>
                </a:lnTo>
                <a:lnTo>
                  <a:pt x="3084513" y="755385"/>
                </a:lnTo>
                <a:lnTo>
                  <a:pt x="3089804" y="747183"/>
                </a:lnTo>
                <a:lnTo>
                  <a:pt x="3092450" y="743479"/>
                </a:lnTo>
                <a:lnTo>
                  <a:pt x="3091127" y="745331"/>
                </a:lnTo>
                <a:lnTo>
                  <a:pt x="3089804" y="747183"/>
                </a:lnTo>
                <a:lnTo>
                  <a:pt x="3089011" y="741097"/>
                </a:lnTo>
                <a:lnTo>
                  <a:pt x="3088481" y="735012"/>
                </a:lnTo>
                <a:lnTo>
                  <a:pt x="3087952" y="728662"/>
                </a:lnTo>
                <a:lnTo>
                  <a:pt x="3087688" y="725752"/>
                </a:lnTo>
                <a:lnTo>
                  <a:pt x="3087952" y="722841"/>
                </a:lnTo>
                <a:lnTo>
                  <a:pt x="3088217" y="719931"/>
                </a:lnTo>
                <a:lnTo>
                  <a:pt x="3088746" y="717285"/>
                </a:lnTo>
                <a:lnTo>
                  <a:pt x="3090069" y="714904"/>
                </a:lnTo>
                <a:lnTo>
                  <a:pt x="3091392" y="712787"/>
                </a:lnTo>
                <a:lnTo>
                  <a:pt x="3093244" y="710935"/>
                </a:lnTo>
                <a:lnTo>
                  <a:pt x="3095890" y="709347"/>
                </a:lnTo>
                <a:lnTo>
                  <a:pt x="3099065" y="708025"/>
                </a:lnTo>
                <a:lnTo>
                  <a:pt x="3102504" y="707495"/>
                </a:lnTo>
                <a:lnTo>
                  <a:pt x="3105679" y="707231"/>
                </a:lnTo>
                <a:lnTo>
                  <a:pt x="3108590" y="707760"/>
                </a:lnTo>
                <a:lnTo>
                  <a:pt x="3110971" y="708818"/>
                </a:lnTo>
                <a:lnTo>
                  <a:pt x="3112558" y="709877"/>
                </a:lnTo>
                <a:lnTo>
                  <a:pt x="3114146" y="711729"/>
                </a:lnTo>
                <a:lnTo>
                  <a:pt x="3115469" y="714110"/>
                </a:lnTo>
                <a:lnTo>
                  <a:pt x="3116527" y="716491"/>
                </a:lnTo>
                <a:lnTo>
                  <a:pt x="3117321" y="719137"/>
                </a:lnTo>
                <a:lnTo>
                  <a:pt x="3118644" y="724693"/>
                </a:lnTo>
                <a:lnTo>
                  <a:pt x="3119702" y="730779"/>
                </a:lnTo>
                <a:lnTo>
                  <a:pt x="3121290" y="736070"/>
                </a:lnTo>
                <a:lnTo>
                  <a:pt x="3122083" y="738716"/>
                </a:lnTo>
                <a:lnTo>
                  <a:pt x="3123406" y="741097"/>
                </a:lnTo>
                <a:lnTo>
                  <a:pt x="3126052" y="746125"/>
                </a:lnTo>
                <a:lnTo>
                  <a:pt x="3128169" y="751681"/>
                </a:lnTo>
                <a:lnTo>
                  <a:pt x="3128963" y="754591"/>
                </a:lnTo>
                <a:lnTo>
                  <a:pt x="3129492" y="757237"/>
                </a:lnTo>
                <a:lnTo>
                  <a:pt x="3129756" y="760147"/>
                </a:lnTo>
                <a:lnTo>
                  <a:pt x="3129756" y="762793"/>
                </a:lnTo>
                <a:lnTo>
                  <a:pt x="3129756" y="765704"/>
                </a:lnTo>
                <a:lnTo>
                  <a:pt x="3129492" y="768614"/>
                </a:lnTo>
                <a:lnTo>
                  <a:pt x="3128698" y="771524"/>
                </a:lnTo>
                <a:lnTo>
                  <a:pt x="3127904" y="774170"/>
                </a:lnTo>
                <a:lnTo>
                  <a:pt x="3126317" y="777081"/>
                </a:lnTo>
                <a:lnTo>
                  <a:pt x="3124729" y="779727"/>
                </a:lnTo>
                <a:lnTo>
                  <a:pt x="3122613" y="782372"/>
                </a:lnTo>
                <a:lnTo>
                  <a:pt x="3119967" y="785283"/>
                </a:lnTo>
                <a:lnTo>
                  <a:pt x="3118644" y="800099"/>
                </a:lnTo>
                <a:lnTo>
                  <a:pt x="3130286" y="814387"/>
                </a:lnTo>
                <a:lnTo>
                  <a:pt x="3137165" y="820208"/>
                </a:lnTo>
                <a:lnTo>
                  <a:pt x="3144044" y="826558"/>
                </a:lnTo>
                <a:lnTo>
                  <a:pt x="3150658" y="832643"/>
                </a:lnTo>
                <a:lnTo>
                  <a:pt x="3157008" y="839258"/>
                </a:lnTo>
                <a:lnTo>
                  <a:pt x="3163094" y="846137"/>
                </a:lnTo>
                <a:lnTo>
                  <a:pt x="3169179" y="853016"/>
                </a:lnTo>
                <a:lnTo>
                  <a:pt x="3174736" y="859895"/>
                </a:lnTo>
                <a:lnTo>
                  <a:pt x="3180027" y="867304"/>
                </a:lnTo>
                <a:lnTo>
                  <a:pt x="3185054" y="874712"/>
                </a:lnTo>
                <a:lnTo>
                  <a:pt x="3190081" y="882120"/>
                </a:lnTo>
                <a:lnTo>
                  <a:pt x="3194579" y="889793"/>
                </a:lnTo>
                <a:lnTo>
                  <a:pt x="3199342" y="897466"/>
                </a:lnTo>
                <a:lnTo>
                  <a:pt x="3203575" y="905933"/>
                </a:lnTo>
                <a:lnTo>
                  <a:pt x="3207808" y="913870"/>
                </a:lnTo>
                <a:lnTo>
                  <a:pt x="3211248" y="922337"/>
                </a:lnTo>
                <a:lnTo>
                  <a:pt x="3215217" y="930804"/>
                </a:lnTo>
                <a:lnTo>
                  <a:pt x="3217863" y="928422"/>
                </a:lnTo>
                <a:lnTo>
                  <a:pt x="3220508" y="926306"/>
                </a:lnTo>
                <a:lnTo>
                  <a:pt x="3223419" y="924718"/>
                </a:lnTo>
                <a:lnTo>
                  <a:pt x="3226858" y="923131"/>
                </a:lnTo>
                <a:lnTo>
                  <a:pt x="3230033" y="922337"/>
                </a:lnTo>
                <a:lnTo>
                  <a:pt x="3233208" y="921543"/>
                </a:lnTo>
                <a:lnTo>
                  <a:pt x="3236913" y="921279"/>
                </a:lnTo>
                <a:lnTo>
                  <a:pt x="3240352" y="921543"/>
                </a:lnTo>
                <a:lnTo>
                  <a:pt x="3244056" y="918104"/>
                </a:lnTo>
                <a:lnTo>
                  <a:pt x="3247496" y="914664"/>
                </a:lnTo>
                <a:lnTo>
                  <a:pt x="3250671" y="911225"/>
                </a:lnTo>
                <a:lnTo>
                  <a:pt x="3253581" y="908050"/>
                </a:lnTo>
                <a:lnTo>
                  <a:pt x="3255963" y="904345"/>
                </a:lnTo>
                <a:lnTo>
                  <a:pt x="3257550" y="900906"/>
                </a:lnTo>
                <a:lnTo>
                  <a:pt x="3259402" y="896937"/>
                </a:lnTo>
                <a:lnTo>
                  <a:pt x="3260725" y="893497"/>
                </a:lnTo>
                <a:lnTo>
                  <a:pt x="3261254" y="889529"/>
                </a:lnTo>
                <a:lnTo>
                  <a:pt x="3261519" y="885560"/>
                </a:lnTo>
                <a:lnTo>
                  <a:pt x="3260990" y="881591"/>
                </a:lnTo>
                <a:lnTo>
                  <a:pt x="3259931" y="877622"/>
                </a:lnTo>
                <a:lnTo>
                  <a:pt x="3258608" y="873125"/>
                </a:lnTo>
                <a:lnTo>
                  <a:pt x="3256492" y="868891"/>
                </a:lnTo>
                <a:lnTo>
                  <a:pt x="3253846" y="864129"/>
                </a:lnTo>
                <a:lnTo>
                  <a:pt x="3250671" y="859895"/>
                </a:lnTo>
                <a:lnTo>
                  <a:pt x="3248290" y="856720"/>
                </a:lnTo>
                <a:lnTo>
                  <a:pt x="3246438" y="853281"/>
                </a:lnTo>
                <a:lnTo>
                  <a:pt x="3244586" y="849577"/>
                </a:lnTo>
                <a:lnTo>
                  <a:pt x="3243527" y="846137"/>
                </a:lnTo>
                <a:lnTo>
                  <a:pt x="3242204" y="842168"/>
                </a:lnTo>
                <a:lnTo>
                  <a:pt x="3241411" y="838464"/>
                </a:lnTo>
                <a:lnTo>
                  <a:pt x="3241146" y="834495"/>
                </a:lnTo>
                <a:lnTo>
                  <a:pt x="3241146" y="830527"/>
                </a:lnTo>
                <a:lnTo>
                  <a:pt x="3241411" y="825500"/>
                </a:lnTo>
                <a:lnTo>
                  <a:pt x="3241940" y="820472"/>
                </a:lnTo>
                <a:lnTo>
                  <a:pt x="3243527" y="815445"/>
                </a:lnTo>
                <a:lnTo>
                  <a:pt x="3244321" y="812799"/>
                </a:lnTo>
                <a:lnTo>
                  <a:pt x="3245115" y="810418"/>
                </a:lnTo>
                <a:lnTo>
                  <a:pt x="3246438" y="808302"/>
                </a:lnTo>
                <a:lnTo>
                  <a:pt x="3247496" y="806185"/>
                </a:lnTo>
                <a:lnTo>
                  <a:pt x="3249348" y="804597"/>
                </a:lnTo>
                <a:lnTo>
                  <a:pt x="3251200" y="802745"/>
                </a:lnTo>
                <a:lnTo>
                  <a:pt x="3252788" y="801422"/>
                </a:lnTo>
                <a:lnTo>
                  <a:pt x="3254904" y="800364"/>
                </a:lnTo>
                <a:lnTo>
                  <a:pt x="3257286" y="799306"/>
                </a:lnTo>
                <a:lnTo>
                  <a:pt x="3259931" y="799041"/>
                </a:lnTo>
                <a:lnTo>
                  <a:pt x="3263371" y="799041"/>
                </a:lnTo>
                <a:lnTo>
                  <a:pt x="3265752" y="799306"/>
                </a:lnTo>
                <a:lnTo>
                  <a:pt x="3267869" y="800099"/>
                </a:lnTo>
                <a:lnTo>
                  <a:pt x="3269456" y="801158"/>
                </a:lnTo>
                <a:lnTo>
                  <a:pt x="3270779" y="802481"/>
                </a:lnTo>
                <a:lnTo>
                  <a:pt x="3271573" y="804068"/>
                </a:lnTo>
                <a:lnTo>
                  <a:pt x="3272367" y="805920"/>
                </a:lnTo>
                <a:lnTo>
                  <a:pt x="3272896" y="808037"/>
                </a:lnTo>
                <a:lnTo>
                  <a:pt x="3273161" y="812535"/>
                </a:lnTo>
                <a:lnTo>
                  <a:pt x="3272896" y="817297"/>
                </a:lnTo>
                <a:lnTo>
                  <a:pt x="3272896" y="821795"/>
                </a:lnTo>
                <a:lnTo>
                  <a:pt x="3273161" y="823912"/>
                </a:lnTo>
                <a:lnTo>
                  <a:pt x="3273425" y="825764"/>
                </a:lnTo>
                <a:lnTo>
                  <a:pt x="3276336" y="837141"/>
                </a:lnTo>
                <a:lnTo>
                  <a:pt x="3279775" y="848783"/>
                </a:lnTo>
                <a:lnTo>
                  <a:pt x="3282950" y="860160"/>
                </a:lnTo>
                <a:lnTo>
                  <a:pt x="3284008" y="865981"/>
                </a:lnTo>
                <a:lnTo>
                  <a:pt x="3285331" y="871537"/>
                </a:lnTo>
                <a:lnTo>
                  <a:pt x="3285861" y="877358"/>
                </a:lnTo>
                <a:lnTo>
                  <a:pt x="3286125" y="883179"/>
                </a:lnTo>
                <a:lnTo>
                  <a:pt x="3286125" y="888999"/>
                </a:lnTo>
                <a:lnTo>
                  <a:pt x="3285596" y="894820"/>
                </a:lnTo>
                <a:lnTo>
                  <a:pt x="3284538" y="900906"/>
                </a:lnTo>
                <a:lnTo>
                  <a:pt x="3282421" y="906727"/>
                </a:lnTo>
                <a:lnTo>
                  <a:pt x="3279775" y="912812"/>
                </a:lnTo>
                <a:lnTo>
                  <a:pt x="3276336" y="918633"/>
                </a:lnTo>
                <a:lnTo>
                  <a:pt x="3272367" y="924189"/>
                </a:lnTo>
                <a:lnTo>
                  <a:pt x="3268133" y="929745"/>
                </a:lnTo>
                <a:lnTo>
                  <a:pt x="3266017" y="931597"/>
                </a:lnTo>
                <a:lnTo>
                  <a:pt x="3263636" y="933714"/>
                </a:lnTo>
                <a:lnTo>
                  <a:pt x="3261254" y="935566"/>
                </a:lnTo>
                <a:lnTo>
                  <a:pt x="3258608" y="937418"/>
                </a:lnTo>
                <a:lnTo>
                  <a:pt x="3256227" y="938477"/>
                </a:lnTo>
                <a:lnTo>
                  <a:pt x="3253317" y="939799"/>
                </a:lnTo>
                <a:lnTo>
                  <a:pt x="3250671" y="940329"/>
                </a:lnTo>
                <a:lnTo>
                  <a:pt x="3247496" y="940858"/>
                </a:lnTo>
                <a:lnTo>
                  <a:pt x="3244321" y="940858"/>
                </a:lnTo>
                <a:lnTo>
                  <a:pt x="3240617" y="940858"/>
                </a:lnTo>
                <a:lnTo>
                  <a:pt x="3237442" y="940329"/>
                </a:lnTo>
                <a:lnTo>
                  <a:pt x="3233473" y="939535"/>
                </a:lnTo>
                <a:lnTo>
                  <a:pt x="3216011" y="949589"/>
                </a:lnTo>
                <a:lnTo>
                  <a:pt x="3214952" y="951970"/>
                </a:lnTo>
                <a:lnTo>
                  <a:pt x="3213629" y="954087"/>
                </a:lnTo>
                <a:lnTo>
                  <a:pt x="3212836" y="956468"/>
                </a:lnTo>
                <a:lnTo>
                  <a:pt x="3212306" y="958849"/>
                </a:lnTo>
                <a:lnTo>
                  <a:pt x="3211513" y="960966"/>
                </a:lnTo>
                <a:lnTo>
                  <a:pt x="3211513" y="963347"/>
                </a:lnTo>
                <a:lnTo>
                  <a:pt x="3211513" y="965199"/>
                </a:lnTo>
                <a:lnTo>
                  <a:pt x="3211513" y="967316"/>
                </a:lnTo>
                <a:lnTo>
                  <a:pt x="3212571" y="971814"/>
                </a:lnTo>
                <a:lnTo>
                  <a:pt x="3213629" y="976312"/>
                </a:lnTo>
                <a:lnTo>
                  <a:pt x="3215217" y="980810"/>
                </a:lnTo>
                <a:lnTo>
                  <a:pt x="3217069" y="985308"/>
                </a:lnTo>
                <a:lnTo>
                  <a:pt x="3217333" y="985308"/>
                </a:lnTo>
                <a:lnTo>
                  <a:pt x="3218921" y="985043"/>
                </a:lnTo>
                <a:lnTo>
                  <a:pt x="3220773" y="985043"/>
                </a:lnTo>
                <a:lnTo>
                  <a:pt x="3222625" y="985308"/>
                </a:lnTo>
                <a:lnTo>
                  <a:pt x="3224477" y="985572"/>
                </a:lnTo>
                <a:lnTo>
                  <a:pt x="3226065" y="986102"/>
                </a:lnTo>
                <a:lnTo>
                  <a:pt x="3227917" y="986895"/>
                </a:lnTo>
                <a:lnTo>
                  <a:pt x="3230827" y="989012"/>
                </a:lnTo>
                <a:lnTo>
                  <a:pt x="3234267" y="991658"/>
                </a:lnTo>
                <a:lnTo>
                  <a:pt x="3237442" y="994039"/>
                </a:lnTo>
                <a:lnTo>
                  <a:pt x="3239029" y="995362"/>
                </a:lnTo>
                <a:lnTo>
                  <a:pt x="3240617" y="995891"/>
                </a:lnTo>
                <a:lnTo>
                  <a:pt x="3242469" y="996420"/>
                </a:lnTo>
                <a:lnTo>
                  <a:pt x="3244321" y="996420"/>
                </a:lnTo>
                <a:lnTo>
                  <a:pt x="3246173" y="996156"/>
                </a:lnTo>
                <a:lnTo>
                  <a:pt x="3248290" y="995627"/>
                </a:lnTo>
                <a:lnTo>
                  <a:pt x="3250142" y="994039"/>
                </a:lnTo>
                <a:lnTo>
                  <a:pt x="3252523" y="992452"/>
                </a:lnTo>
                <a:lnTo>
                  <a:pt x="3253317" y="991393"/>
                </a:lnTo>
                <a:lnTo>
                  <a:pt x="3254904" y="988218"/>
                </a:lnTo>
                <a:lnTo>
                  <a:pt x="3257286" y="985837"/>
                </a:lnTo>
                <a:lnTo>
                  <a:pt x="3259667" y="983985"/>
                </a:lnTo>
                <a:lnTo>
                  <a:pt x="3260990" y="983191"/>
                </a:lnTo>
                <a:lnTo>
                  <a:pt x="3262313" y="982927"/>
                </a:lnTo>
                <a:lnTo>
                  <a:pt x="3263636" y="982662"/>
                </a:lnTo>
                <a:lnTo>
                  <a:pt x="3265223" y="982133"/>
                </a:lnTo>
                <a:lnTo>
                  <a:pt x="3266546" y="982662"/>
                </a:lnTo>
                <a:lnTo>
                  <a:pt x="3267869" y="982927"/>
                </a:lnTo>
                <a:lnTo>
                  <a:pt x="3270779" y="983720"/>
                </a:lnTo>
                <a:lnTo>
                  <a:pt x="3273690" y="985572"/>
                </a:lnTo>
                <a:lnTo>
                  <a:pt x="3275277" y="986895"/>
                </a:lnTo>
                <a:lnTo>
                  <a:pt x="3276600" y="988483"/>
                </a:lnTo>
                <a:lnTo>
                  <a:pt x="3277923" y="990070"/>
                </a:lnTo>
                <a:lnTo>
                  <a:pt x="3278717" y="991393"/>
                </a:lnTo>
                <a:lnTo>
                  <a:pt x="3279246" y="992981"/>
                </a:lnTo>
                <a:lnTo>
                  <a:pt x="3280040" y="994833"/>
                </a:lnTo>
                <a:lnTo>
                  <a:pt x="3280040" y="996156"/>
                </a:lnTo>
                <a:lnTo>
                  <a:pt x="3280040" y="997743"/>
                </a:lnTo>
                <a:lnTo>
                  <a:pt x="3279775" y="999331"/>
                </a:lnTo>
                <a:lnTo>
                  <a:pt x="3279246" y="1000654"/>
                </a:lnTo>
                <a:lnTo>
                  <a:pt x="3278452" y="1002506"/>
                </a:lnTo>
                <a:lnTo>
                  <a:pt x="3277658" y="1004093"/>
                </a:lnTo>
                <a:lnTo>
                  <a:pt x="3276336" y="1005416"/>
                </a:lnTo>
                <a:lnTo>
                  <a:pt x="3275013" y="1006739"/>
                </a:lnTo>
                <a:lnTo>
                  <a:pt x="3271573" y="1009649"/>
                </a:lnTo>
                <a:lnTo>
                  <a:pt x="3268927" y="1011502"/>
                </a:lnTo>
                <a:lnTo>
                  <a:pt x="3267075" y="1013089"/>
                </a:lnTo>
                <a:lnTo>
                  <a:pt x="3265752" y="1014941"/>
                </a:lnTo>
                <a:lnTo>
                  <a:pt x="3265223" y="1016793"/>
                </a:lnTo>
                <a:lnTo>
                  <a:pt x="3264429" y="1018116"/>
                </a:lnTo>
                <a:lnTo>
                  <a:pt x="3264429" y="1019968"/>
                </a:lnTo>
                <a:lnTo>
                  <a:pt x="3264694" y="1021820"/>
                </a:lnTo>
                <a:lnTo>
                  <a:pt x="3265488" y="1023672"/>
                </a:lnTo>
                <a:lnTo>
                  <a:pt x="3267075" y="1027112"/>
                </a:lnTo>
                <a:lnTo>
                  <a:pt x="3268927" y="1030816"/>
                </a:lnTo>
                <a:lnTo>
                  <a:pt x="3270515" y="1034256"/>
                </a:lnTo>
                <a:lnTo>
                  <a:pt x="3271044" y="1036108"/>
                </a:lnTo>
                <a:lnTo>
                  <a:pt x="3271573" y="1037431"/>
                </a:lnTo>
                <a:lnTo>
                  <a:pt x="3302529" y="1098550"/>
                </a:lnTo>
                <a:lnTo>
                  <a:pt x="3305175" y="1101460"/>
                </a:lnTo>
                <a:lnTo>
                  <a:pt x="3307556" y="1104106"/>
                </a:lnTo>
                <a:lnTo>
                  <a:pt x="3309938" y="1107016"/>
                </a:lnTo>
                <a:lnTo>
                  <a:pt x="3312054" y="1110191"/>
                </a:lnTo>
                <a:lnTo>
                  <a:pt x="3313906" y="1113366"/>
                </a:lnTo>
                <a:lnTo>
                  <a:pt x="3315229" y="1116541"/>
                </a:lnTo>
                <a:lnTo>
                  <a:pt x="3316817" y="1119716"/>
                </a:lnTo>
                <a:lnTo>
                  <a:pt x="3318404" y="1123156"/>
                </a:lnTo>
                <a:lnTo>
                  <a:pt x="3320256" y="1130035"/>
                </a:lnTo>
                <a:lnTo>
                  <a:pt x="3321844" y="1136914"/>
                </a:lnTo>
                <a:lnTo>
                  <a:pt x="3323167" y="1144322"/>
                </a:lnTo>
                <a:lnTo>
                  <a:pt x="3323696" y="1151731"/>
                </a:lnTo>
                <a:lnTo>
                  <a:pt x="3328988" y="1155171"/>
                </a:lnTo>
                <a:lnTo>
                  <a:pt x="3333750" y="1159404"/>
                </a:lnTo>
                <a:lnTo>
                  <a:pt x="3338248" y="1163637"/>
                </a:lnTo>
                <a:lnTo>
                  <a:pt x="3342217" y="1168135"/>
                </a:lnTo>
                <a:lnTo>
                  <a:pt x="3345656" y="1172633"/>
                </a:lnTo>
                <a:lnTo>
                  <a:pt x="3348831" y="1177660"/>
                </a:lnTo>
                <a:lnTo>
                  <a:pt x="3352006" y="1182687"/>
                </a:lnTo>
                <a:lnTo>
                  <a:pt x="3354652" y="1187714"/>
                </a:lnTo>
                <a:lnTo>
                  <a:pt x="3357033" y="1193006"/>
                </a:lnTo>
                <a:lnTo>
                  <a:pt x="3359415" y="1198297"/>
                </a:lnTo>
                <a:lnTo>
                  <a:pt x="3363383" y="1209410"/>
                </a:lnTo>
                <a:lnTo>
                  <a:pt x="3371586" y="1231900"/>
                </a:lnTo>
                <a:lnTo>
                  <a:pt x="3372379" y="1240102"/>
                </a:lnTo>
                <a:lnTo>
                  <a:pt x="3376613" y="1244599"/>
                </a:lnTo>
                <a:lnTo>
                  <a:pt x="3380846" y="1249627"/>
                </a:lnTo>
                <a:lnTo>
                  <a:pt x="3384815" y="1254654"/>
                </a:lnTo>
                <a:lnTo>
                  <a:pt x="3388519" y="1259681"/>
                </a:lnTo>
                <a:lnTo>
                  <a:pt x="3391694" y="1264973"/>
                </a:lnTo>
                <a:lnTo>
                  <a:pt x="3394869" y="1270529"/>
                </a:lnTo>
                <a:lnTo>
                  <a:pt x="3398044" y="1276350"/>
                </a:lnTo>
                <a:lnTo>
                  <a:pt x="3400690" y="1281906"/>
                </a:lnTo>
                <a:lnTo>
                  <a:pt x="3403071" y="1287462"/>
                </a:lnTo>
                <a:lnTo>
                  <a:pt x="3405188" y="1293547"/>
                </a:lnTo>
                <a:lnTo>
                  <a:pt x="3406775" y="1299368"/>
                </a:lnTo>
                <a:lnTo>
                  <a:pt x="3408627" y="1305454"/>
                </a:lnTo>
                <a:lnTo>
                  <a:pt x="3409950" y="1311539"/>
                </a:lnTo>
                <a:lnTo>
                  <a:pt x="3411008" y="1317625"/>
                </a:lnTo>
                <a:lnTo>
                  <a:pt x="3412067" y="1323974"/>
                </a:lnTo>
                <a:lnTo>
                  <a:pt x="3412596" y="1330060"/>
                </a:lnTo>
                <a:lnTo>
                  <a:pt x="3412861" y="1336146"/>
                </a:lnTo>
                <a:lnTo>
                  <a:pt x="3413125" y="1342231"/>
                </a:lnTo>
                <a:lnTo>
                  <a:pt x="3412861" y="1348581"/>
                </a:lnTo>
                <a:lnTo>
                  <a:pt x="3412596" y="1354402"/>
                </a:lnTo>
                <a:lnTo>
                  <a:pt x="3411538" y="1360752"/>
                </a:lnTo>
                <a:lnTo>
                  <a:pt x="3410744" y="1366573"/>
                </a:lnTo>
                <a:lnTo>
                  <a:pt x="3409686" y="1372658"/>
                </a:lnTo>
                <a:lnTo>
                  <a:pt x="3408098" y="1378479"/>
                </a:lnTo>
                <a:lnTo>
                  <a:pt x="3406246" y="1384300"/>
                </a:lnTo>
                <a:lnTo>
                  <a:pt x="3404129" y="1389856"/>
                </a:lnTo>
                <a:lnTo>
                  <a:pt x="3402013" y="1395412"/>
                </a:lnTo>
                <a:lnTo>
                  <a:pt x="3399367" y="1400968"/>
                </a:lnTo>
                <a:lnTo>
                  <a:pt x="3396721" y="1406260"/>
                </a:lnTo>
                <a:lnTo>
                  <a:pt x="3393546" y="1411552"/>
                </a:lnTo>
                <a:lnTo>
                  <a:pt x="3390106" y="1416579"/>
                </a:lnTo>
                <a:lnTo>
                  <a:pt x="3386667" y="1421341"/>
                </a:lnTo>
                <a:lnTo>
                  <a:pt x="3382698" y="1425839"/>
                </a:lnTo>
                <a:lnTo>
                  <a:pt x="3378994" y="1430337"/>
                </a:lnTo>
                <a:lnTo>
                  <a:pt x="3375290" y="1434570"/>
                </a:lnTo>
                <a:lnTo>
                  <a:pt x="3371586" y="1438010"/>
                </a:lnTo>
                <a:lnTo>
                  <a:pt x="3367881" y="1440921"/>
                </a:lnTo>
                <a:lnTo>
                  <a:pt x="3364442" y="1443566"/>
                </a:lnTo>
                <a:lnTo>
                  <a:pt x="3360473" y="1445418"/>
                </a:lnTo>
                <a:lnTo>
                  <a:pt x="3358621" y="1445948"/>
                </a:lnTo>
                <a:lnTo>
                  <a:pt x="3357033" y="1446741"/>
                </a:lnTo>
                <a:lnTo>
                  <a:pt x="3355181" y="1447006"/>
                </a:lnTo>
                <a:lnTo>
                  <a:pt x="3353065" y="1447006"/>
                </a:lnTo>
                <a:lnTo>
                  <a:pt x="3351213" y="1447006"/>
                </a:lnTo>
                <a:lnTo>
                  <a:pt x="3349625" y="1446741"/>
                </a:lnTo>
                <a:lnTo>
                  <a:pt x="3347773" y="1445948"/>
                </a:lnTo>
                <a:lnTo>
                  <a:pt x="3345921" y="1445154"/>
                </a:lnTo>
                <a:lnTo>
                  <a:pt x="3343804" y="1443831"/>
                </a:lnTo>
                <a:lnTo>
                  <a:pt x="3342217" y="1442772"/>
                </a:lnTo>
                <a:lnTo>
                  <a:pt x="3340365" y="1440921"/>
                </a:lnTo>
                <a:lnTo>
                  <a:pt x="3338513" y="1439333"/>
                </a:lnTo>
                <a:lnTo>
                  <a:pt x="3336396" y="1437216"/>
                </a:lnTo>
                <a:lnTo>
                  <a:pt x="3334544" y="1434570"/>
                </a:lnTo>
                <a:lnTo>
                  <a:pt x="3331104" y="1428750"/>
                </a:lnTo>
                <a:lnTo>
                  <a:pt x="3327136" y="1421606"/>
                </a:lnTo>
                <a:lnTo>
                  <a:pt x="3323431" y="1424252"/>
                </a:lnTo>
                <a:lnTo>
                  <a:pt x="3319727" y="1426104"/>
                </a:lnTo>
                <a:lnTo>
                  <a:pt x="3316288" y="1427691"/>
                </a:lnTo>
                <a:lnTo>
                  <a:pt x="3313377" y="1428220"/>
                </a:lnTo>
                <a:lnTo>
                  <a:pt x="3310202" y="1428485"/>
                </a:lnTo>
                <a:lnTo>
                  <a:pt x="3307556" y="1428220"/>
                </a:lnTo>
                <a:lnTo>
                  <a:pt x="3305175" y="1427427"/>
                </a:lnTo>
                <a:lnTo>
                  <a:pt x="3302794" y="1426104"/>
                </a:lnTo>
                <a:lnTo>
                  <a:pt x="3300677" y="1424516"/>
                </a:lnTo>
                <a:lnTo>
                  <a:pt x="3299090" y="1422664"/>
                </a:lnTo>
                <a:lnTo>
                  <a:pt x="3297238" y="1420547"/>
                </a:lnTo>
                <a:lnTo>
                  <a:pt x="3295386" y="1417902"/>
                </a:lnTo>
                <a:lnTo>
                  <a:pt x="3294063" y="1414727"/>
                </a:lnTo>
                <a:lnTo>
                  <a:pt x="3292475" y="1411816"/>
                </a:lnTo>
                <a:lnTo>
                  <a:pt x="3289565" y="1405202"/>
                </a:lnTo>
                <a:lnTo>
                  <a:pt x="3287977" y="1405995"/>
                </a:lnTo>
                <a:lnTo>
                  <a:pt x="3286390" y="1406525"/>
                </a:lnTo>
                <a:lnTo>
                  <a:pt x="3285067" y="1407583"/>
                </a:lnTo>
                <a:lnTo>
                  <a:pt x="3283744" y="1408906"/>
                </a:lnTo>
                <a:lnTo>
                  <a:pt x="3281098" y="1411552"/>
                </a:lnTo>
                <a:lnTo>
                  <a:pt x="3278717" y="1414197"/>
                </a:lnTo>
                <a:lnTo>
                  <a:pt x="3277658" y="1415521"/>
                </a:lnTo>
                <a:lnTo>
                  <a:pt x="3276336" y="1416314"/>
                </a:lnTo>
                <a:lnTo>
                  <a:pt x="3275013" y="1417108"/>
                </a:lnTo>
                <a:lnTo>
                  <a:pt x="3273425" y="1417902"/>
                </a:lnTo>
                <a:lnTo>
                  <a:pt x="3271838" y="1417902"/>
                </a:lnTo>
                <a:lnTo>
                  <a:pt x="3270250" y="1417902"/>
                </a:lnTo>
                <a:lnTo>
                  <a:pt x="3268133" y="1416843"/>
                </a:lnTo>
                <a:lnTo>
                  <a:pt x="3266017" y="1415785"/>
                </a:lnTo>
                <a:lnTo>
                  <a:pt x="3265752" y="1415521"/>
                </a:lnTo>
                <a:lnTo>
                  <a:pt x="3265752" y="1414727"/>
                </a:lnTo>
                <a:lnTo>
                  <a:pt x="3265752" y="1413139"/>
                </a:lnTo>
                <a:lnTo>
                  <a:pt x="3266281" y="1411023"/>
                </a:lnTo>
                <a:lnTo>
                  <a:pt x="3267075" y="1408377"/>
                </a:lnTo>
                <a:lnTo>
                  <a:pt x="3269192" y="1402291"/>
                </a:lnTo>
                <a:lnTo>
                  <a:pt x="3271044" y="1397000"/>
                </a:lnTo>
                <a:lnTo>
                  <a:pt x="3262842" y="1389062"/>
                </a:lnTo>
                <a:lnTo>
                  <a:pt x="3261254" y="1389327"/>
                </a:lnTo>
                <a:lnTo>
                  <a:pt x="3259667" y="1389062"/>
                </a:lnTo>
                <a:lnTo>
                  <a:pt x="3258079" y="1388268"/>
                </a:lnTo>
                <a:lnTo>
                  <a:pt x="3256227" y="1387474"/>
                </a:lnTo>
                <a:lnTo>
                  <a:pt x="3252523" y="1384829"/>
                </a:lnTo>
                <a:lnTo>
                  <a:pt x="3249083" y="1382183"/>
                </a:lnTo>
                <a:lnTo>
                  <a:pt x="3246438" y="1380066"/>
                </a:lnTo>
                <a:lnTo>
                  <a:pt x="3245115" y="1379537"/>
                </a:lnTo>
                <a:lnTo>
                  <a:pt x="3244321" y="1379272"/>
                </a:lnTo>
                <a:lnTo>
                  <a:pt x="3243792" y="1379802"/>
                </a:lnTo>
                <a:lnTo>
                  <a:pt x="3243792" y="1380596"/>
                </a:lnTo>
                <a:lnTo>
                  <a:pt x="3243792" y="1382712"/>
                </a:lnTo>
                <a:lnTo>
                  <a:pt x="3244321" y="1385358"/>
                </a:lnTo>
                <a:lnTo>
                  <a:pt x="3244850" y="1389327"/>
                </a:lnTo>
                <a:lnTo>
                  <a:pt x="3244850" y="1392766"/>
                </a:lnTo>
                <a:lnTo>
                  <a:pt x="3244321" y="1396206"/>
                </a:lnTo>
                <a:lnTo>
                  <a:pt x="3242998" y="1398852"/>
                </a:lnTo>
                <a:lnTo>
                  <a:pt x="3241940" y="1401233"/>
                </a:lnTo>
                <a:lnTo>
                  <a:pt x="3240088" y="1403614"/>
                </a:lnTo>
                <a:lnTo>
                  <a:pt x="3238236" y="1405731"/>
                </a:lnTo>
                <a:lnTo>
                  <a:pt x="3236648" y="1407583"/>
                </a:lnTo>
                <a:lnTo>
                  <a:pt x="3232679" y="1411287"/>
                </a:lnTo>
                <a:lnTo>
                  <a:pt x="3230827" y="1413404"/>
                </a:lnTo>
                <a:lnTo>
                  <a:pt x="3229769" y="1415256"/>
                </a:lnTo>
                <a:lnTo>
                  <a:pt x="3228446" y="1417372"/>
                </a:lnTo>
                <a:lnTo>
                  <a:pt x="3227917" y="1419489"/>
                </a:lnTo>
                <a:lnTo>
                  <a:pt x="3227917" y="1422135"/>
                </a:lnTo>
                <a:lnTo>
                  <a:pt x="3228446" y="1425045"/>
                </a:lnTo>
                <a:lnTo>
                  <a:pt x="3234796" y="1438539"/>
                </a:lnTo>
                <a:lnTo>
                  <a:pt x="3236648" y="1439862"/>
                </a:lnTo>
                <a:lnTo>
                  <a:pt x="3237971" y="1440921"/>
                </a:lnTo>
                <a:lnTo>
                  <a:pt x="3241411" y="1443831"/>
                </a:lnTo>
                <a:lnTo>
                  <a:pt x="3244321" y="1447270"/>
                </a:lnTo>
                <a:lnTo>
                  <a:pt x="3247231" y="1450181"/>
                </a:lnTo>
                <a:lnTo>
                  <a:pt x="3249083" y="1451504"/>
                </a:lnTo>
                <a:lnTo>
                  <a:pt x="3250671" y="1452297"/>
                </a:lnTo>
                <a:lnTo>
                  <a:pt x="3252523" y="1453091"/>
                </a:lnTo>
                <a:lnTo>
                  <a:pt x="3254375" y="1453356"/>
                </a:lnTo>
                <a:lnTo>
                  <a:pt x="3256756" y="1453885"/>
                </a:lnTo>
                <a:lnTo>
                  <a:pt x="3258873" y="1453356"/>
                </a:lnTo>
                <a:lnTo>
                  <a:pt x="3261519" y="1452562"/>
                </a:lnTo>
                <a:lnTo>
                  <a:pt x="3264165" y="1451504"/>
                </a:lnTo>
                <a:lnTo>
                  <a:pt x="3267604" y="1446212"/>
                </a:lnTo>
                <a:lnTo>
                  <a:pt x="3270779" y="1441714"/>
                </a:lnTo>
                <a:lnTo>
                  <a:pt x="3272367" y="1439597"/>
                </a:lnTo>
                <a:lnTo>
                  <a:pt x="3273954" y="1438010"/>
                </a:lnTo>
                <a:lnTo>
                  <a:pt x="3275542" y="1436422"/>
                </a:lnTo>
                <a:lnTo>
                  <a:pt x="3277394" y="1435629"/>
                </a:lnTo>
                <a:lnTo>
                  <a:pt x="3278981" y="1435100"/>
                </a:lnTo>
                <a:lnTo>
                  <a:pt x="3280569" y="1435100"/>
                </a:lnTo>
                <a:lnTo>
                  <a:pt x="3282421" y="1435893"/>
                </a:lnTo>
                <a:lnTo>
                  <a:pt x="3284008" y="1437216"/>
                </a:lnTo>
                <a:lnTo>
                  <a:pt x="3285861" y="1439333"/>
                </a:lnTo>
                <a:lnTo>
                  <a:pt x="3287713" y="1442243"/>
                </a:lnTo>
                <a:lnTo>
                  <a:pt x="3289565" y="1445948"/>
                </a:lnTo>
                <a:lnTo>
                  <a:pt x="3291152" y="1450710"/>
                </a:lnTo>
                <a:lnTo>
                  <a:pt x="3293004" y="1452033"/>
                </a:lnTo>
                <a:lnTo>
                  <a:pt x="3294856" y="1452297"/>
                </a:lnTo>
                <a:lnTo>
                  <a:pt x="3296708" y="1452297"/>
                </a:lnTo>
                <a:lnTo>
                  <a:pt x="3298296" y="1451504"/>
                </a:lnTo>
                <a:lnTo>
                  <a:pt x="3302794" y="1450710"/>
                </a:lnTo>
                <a:lnTo>
                  <a:pt x="3306763" y="1450975"/>
                </a:lnTo>
                <a:lnTo>
                  <a:pt x="3308086" y="1451504"/>
                </a:lnTo>
                <a:lnTo>
                  <a:pt x="3309938" y="1452033"/>
                </a:lnTo>
                <a:lnTo>
                  <a:pt x="3311525" y="1452562"/>
                </a:lnTo>
                <a:lnTo>
                  <a:pt x="3312848" y="1453356"/>
                </a:lnTo>
                <a:lnTo>
                  <a:pt x="3314171" y="1454414"/>
                </a:lnTo>
                <a:lnTo>
                  <a:pt x="3314965" y="1455472"/>
                </a:lnTo>
                <a:lnTo>
                  <a:pt x="3316288" y="1457060"/>
                </a:lnTo>
                <a:lnTo>
                  <a:pt x="3317081" y="1458647"/>
                </a:lnTo>
                <a:lnTo>
                  <a:pt x="3317611" y="1460235"/>
                </a:lnTo>
                <a:lnTo>
                  <a:pt x="3318404" y="1462087"/>
                </a:lnTo>
                <a:lnTo>
                  <a:pt x="3318933" y="1466585"/>
                </a:lnTo>
                <a:lnTo>
                  <a:pt x="3318933" y="1470818"/>
                </a:lnTo>
                <a:lnTo>
                  <a:pt x="3318404" y="1474522"/>
                </a:lnTo>
                <a:lnTo>
                  <a:pt x="3318140" y="1476375"/>
                </a:lnTo>
                <a:lnTo>
                  <a:pt x="3317081" y="1477962"/>
                </a:lnTo>
                <a:lnTo>
                  <a:pt x="3316552" y="1479285"/>
                </a:lnTo>
                <a:lnTo>
                  <a:pt x="3315758" y="1480872"/>
                </a:lnTo>
                <a:lnTo>
                  <a:pt x="3314436" y="1481931"/>
                </a:lnTo>
                <a:lnTo>
                  <a:pt x="3312848" y="1482989"/>
                </a:lnTo>
                <a:lnTo>
                  <a:pt x="3311790" y="1483783"/>
                </a:lnTo>
                <a:lnTo>
                  <a:pt x="3309938" y="1484577"/>
                </a:lnTo>
                <a:lnTo>
                  <a:pt x="3308086" y="1485370"/>
                </a:lnTo>
                <a:lnTo>
                  <a:pt x="3306498" y="1485900"/>
                </a:lnTo>
                <a:lnTo>
                  <a:pt x="3302000" y="1486429"/>
                </a:lnTo>
                <a:lnTo>
                  <a:pt x="3294327" y="1489339"/>
                </a:lnTo>
                <a:lnTo>
                  <a:pt x="3286390" y="1492250"/>
                </a:lnTo>
                <a:lnTo>
                  <a:pt x="3278717" y="1494631"/>
                </a:lnTo>
                <a:lnTo>
                  <a:pt x="3270779" y="1496483"/>
                </a:lnTo>
                <a:lnTo>
                  <a:pt x="3263106" y="1498335"/>
                </a:lnTo>
                <a:lnTo>
                  <a:pt x="3255169" y="1499922"/>
                </a:lnTo>
                <a:lnTo>
                  <a:pt x="3247231" y="1500716"/>
                </a:lnTo>
                <a:lnTo>
                  <a:pt x="3239558" y="1501245"/>
                </a:lnTo>
                <a:lnTo>
                  <a:pt x="3231621" y="1501510"/>
                </a:lnTo>
                <a:lnTo>
                  <a:pt x="3223683" y="1501245"/>
                </a:lnTo>
                <a:lnTo>
                  <a:pt x="3215746" y="1500716"/>
                </a:lnTo>
                <a:lnTo>
                  <a:pt x="3207808" y="1499922"/>
                </a:lnTo>
                <a:lnTo>
                  <a:pt x="3200136" y="1498335"/>
                </a:lnTo>
                <a:lnTo>
                  <a:pt x="3191933" y="1496483"/>
                </a:lnTo>
                <a:lnTo>
                  <a:pt x="3183996" y="1494102"/>
                </a:lnTo>
                <a:lnTo>
                  <a:pt x="3176058" y="1491191"/>
                </a:lnTo>
                <a:lnTo>
                  <a:pt x="3171561" y="1489339"/>
                </a:lnTo>
                <a:lnTo>
                  <a:pt x="3167063" y="1487487"/>
                </a:lnTo>
                <a:lnTo>
                  <a:pt x="3162829" y="1485370"/>
                </a:lnTo>
                <a:lnTo>
                  <a:pt x="3158861" y="1483254"/>
                </a:lnTo>
                <a:lnTo>
                  <a:pt x="3155421" y="1480872"/>
                </a:lnTo>
                <a:lnTo>
                  <a:pt x="3152511" y="1478227"/>
                </a:lnTo>
                <a:lnTo>
                  <a:pt x="3149865" y="1475581"/>
                </a:lnTo>
                <a:lnTo>
                  <a:pt x="3147748" y="1472406"/>
                </a:lnTo>
                <a:lnTo>
                  <a:pt x="3146161" y="1469231"/>
                </a:lnTo>
                <a:lnTo>
                  <a:pt x="3145367" y="1465791"/>
                </a:lnTo>
                <a:lnTo>
                  <a:pt x="3145102" y="1463939"/>
                </a:lnTo>
                <a:lnTo>
                  <a:pt x="3145102" y="1461822"/>
                </a:lnTo>
                <a:lnTo>
                  <a:pt x="3145102" y="1459971"/>
                </a:lnTo>
                <a:lnTo>
                  <a:pt x="3145367" y="1457854"/>
                </a:lnTo>
                <a:lnTo>
                  <a:pt x="3146690" y="1453356"/>
                </a:lnTo>
                <a:lnTo>
                  <a:pt x="3148542" y="1449123"/>
                </a:lnTo>
                <a:lnTo>
                  <a:pt x="3151452" y="1443831"/>
                </a:lnTo>
                <a:lnTo>
                  <a:pt x="3155421" y="1438539"/>
                </a:lnTo>
                <a:lnTo>
                  <a:pt x="3157273" y="1434041"/>
                </a:lnTo>
                <a:lnTo>
                  <a:pt x="3158861" y="1430602"/>
                </a:lnTo>
                <a:lnTo>
                  <a:pt x="3159919" y="1429279"/>
                </a:lnTo>
                <a:lnTo>
                  <a:pt x="3160977" y="1428220"/>
                </a:lnTo>
                <a:lnTo>
                  <a:pt x="3162036" y="1427427"/>
                </a:lnTo>
                <a:lnTo>
                  <a:pt x="3163094" y="1426368"/>
                </a:lnTo>
                <a:lnTo>
                  <a:pt x="3164417" y="1426104"/>
                </a:lnTo>
                <a:lnTo>
                  <a:pt x="3165475" y="1425839"/>
                </a:lnTo>
                <a:lnTo>
                  <a:pt x="3167856" y="1425574"/>
                </a:lnTo>
                <a:lnTo>
                  <a:pt x="3170502" y="1426104"/>
                </a:lnTo>
                <a:lnTo>
                  <a:pt x="3173148" y="1426633"/>
                </a:lnTo>
                <a:lnTo>
                  <a:pt x="3176058" y="1427956"/>
                </a:lnTo>
                <a:lnTo>
                  <a:pt x="3178704" y="1429279"/>
                </a:lnTo>
                <a:lnTo>
                  <a:pt x="3184261" y="1432454"/>
                </a:lnTo>
                <a:lnTo>
                  <a:pt x="3186906" y="1433512"/>
                </a:lnTo>
                <a:lnTo>
                  <a:pt x="3189552" y="1434570"/>
                </a:lnTo>
                <a:lnTo>
                  <a:pt x="3192198" y="1435364"/>
                </a:lnTo>
                <a:lnTo>
                  <a:pt x="3194844" y="1435364"/>
                </a:lnTo>
                <a:lnTo>
                  <a:pt x="3194050" y="1432718"/>
                </a:lnTo>
                <a:lnTo>
                  <a:pt x="3193256" y="1430337"/>
                </a:lnTo>
                <a:lnTo>
                  <a:pt x="3192198" y="1428220"/>
                </a:lnTo>
                <a:lnTo>
                  <a:pt x="3191140" y="1426104"/>
                </a:lnTo>
                <a:lnTo>
                  <a:pt x="3189817" y="1423987"/>
                </a:lnTo>
                <a:lnTo>
                  <a:pt x="3188494" y="1422664"/>
                </a:lnTo>
                <a:lnTo>
                  <a:pt x="3185319" y="1419225"/>
                </a:lnTo>
                <a:lnTo>
                  <a:pt x="3181879" y="1416843"/>
                </a:lnTo>
                <a:lnTo>
                  <a:pt x="3178440" y="1414462"/>
                </a:lnTo>
                <a:lnTo>
                  <a:pt x="3174471" y="1412875"/>
                </a:lnTo>
                <a:lnTo>
                  <a:pt x="3170502" y="1411023"/>
                </a:lnTo>
                <a:lnTo>
                  <a:pt x="3162829" y="1407318"/>
                </a:lnTo>
                <a:lnTo>
                  <a:pt x="3158861" y="1405731"/>
                </a:lnTo>
                <a:lnTo>
                  <a:pt x="3155686" y="1403614"/>
                </a:lnTo>
                <a:lnTo>
                  <a:pt x="3152511" y="1401233"/>
                </a:lnTo>
                <a:lnTo>
                  <a:pt x="3149865" y="1398058"/>
                </a:lnTo>
                <a:lnTo>
                  <a:pt x="3148542" y="1396735"/>
                </a:lnTo>
                <a:lnTo>
                  <a:pt x="3147483" y="1394883"/>
                </a:lnTo>
                <a:lnTo>
                  <a:pt x="3146425" y="1393031"/>
                </a:lnTo>
                <a:lnTo>
                  <a:pt x="3145631" y="1390914"/>
                </a:lnTo>
                <a:lnTo>
                  <a:pt x="3143250" y="1386416"/>
                </a:lnTo>
                <a:lnTo>
                  <a:pt x="3140869" y="1382183"/>
                </a:lnTo>
                <a:lnTo>
                  <a:pt x="3137958" y="1378214"/>
                </a:lnTo>
                <a:lnTo>
                  <a:pt x="3134783" y="1374775"/>
                </a:lnTo>
                <a:lnTo>
                  <a:pt x="3131608" y="1371070"/>
                </a:lnTo>
                <a:lnTo>
                  <a:pt x="3128433" y="1367895"/>
                </a:lnTo>
                <a:lnTo>
                  <a:pt x="3124729" y="1364985"/>
                </a:lnTo>
                <a:lnTo>
                  <a:pt x="3121025" y="1362075"/>
                </a:lnTo>
                <a:lnTo>
                  <a:pt x="3117056" y="1359429"/>
                </a:lnTo>
                <a:lnTo>
                  <a:pt x="3113088" y="1357047"/>
                </a:lnTo>
                <a:lnTo>
                  <a:pt x="3104886" y="1352814"/>
                </a:lnTo>
                <a:lnTo>
                  <a:pt x="3096154" y="1348581"/>
                </a:lnTo>
                <a:lnTo>
                  <a:pt x="3087688" y="1344348"/>
                </a:lnTo>
                <a:lnTo>
                  <a:pt x="3083454" y="1343289"/>
                </a:lnTo>
                <a:lnTo>
                  <a:pt x="3080279" y="1341437"/>
                </a:lnTo>
                <a:lnTo>
                  <a:pt x="3077633" y="1339321"/>
                </a:lnTo>
                <a:lnTo>
                  <a:pt x="3075252" y="1336939"/>
                </a:lnTo>
                <a:lnTo>
                  <a:pt x="3073136" y="1334293"/>
                </a:lnTo>
                <a:lnTo>
                  <a:pt x="3071283" y="1331383"/>
                </a:lnTo>
                <a:lnTo>
                  <a:pt x="3070225" y="1328208"/>
                </a:lnTo>
                <a:lnTo>
                  <a:pt x="3068902" y="1325033"/>
                </a:lnTo>
                <a:lnTo>
                  <a:pt x="3067050" y="1318418"/>
                </a:lnTo>
                <a:lnTo>
                  <a:pt x="3065463" y="1312068"/>
                </a:lnTo>
                <a:lnTo>
                  <a:pt x="3064404" y="1308629"/>
                </a:lnTo>
                <a:lnTo>
                  <a:pt x="3063346" y="1305718"/>
                </a:lnTo>
                <a:lnTo>
                  <a:pt x="3061758" y="1302808"/>
                </a:lnTo>
                <a:lnTo>
                  <a:pt x="3060436" y="1299897"/>
                </a:lnTo>
                <a:lnTo>
                  <a:pt x="3059642" y="1298046"/>
                </a:lnTo>
                <a:lnTo>
                  <a:pt x="3059642" y="1296193"/>
                </a:lnTo>
                <a:lnTo>
                  <a:pt x="3059642" y="1294341"/>
                </a:lnTo>
                <a:lnTo>
                  <a:pt x="3060436" y="1292754"/>
                </a:lnTo>
                <a:lnTo>
                  <a:pt x="3060965" y="1291166"/>
                </a:lnTo>
                <a:lnTo>
                  <a:pt x="3061494" y="1289314"/>
                </a:lnTo>
                <a:lnTo>
                  <a:pt x="3063875" y="1286139"/>
                </a:lnTo>
                <a:lnTo>
                  <a:pt x="3066256" y="1282699"/>
                </a:lnTo>
                <a:lnTo>
                  <a:pt x="3069167" y="1279525"/>
                </a:lnTo>
                <a:lnTo>
                  <a:pt x="3071813" y="1276350"/>
                </a:lnTo>
                <a:lnTo>
                  <a:pt x="3074458" y="1272910"/>
                </a:lnTo>
                <a:lnTo>
                  <a:pt x="3076840" y="1269735"/>
                </a:lnTo>
                <a:lnTo>
                  <a:pt x="3078692" y="1266560"/>
                </a:lnTo>
                <a:lnTo>
                  <a:pt x="3079221" y="1264708"/>
                </a:lnTo>
                <a:lnTo>
                  <a:pt x="3080015" y="1262856"/>
                </a:lnTo>
                <a:lnTo>
                  <a:pt x="3080015" y="1261533"/>
                </a:lnTo>
                <a:lnTo>
                  <a:pt x="3080015" y="1259681"/>
                </a:lnTo>
                <a:lnTo>
                  <a:pt x="3079750" y="1257829"/>
                </a:lnTo>
                <a:lnTo>
                  <a:pt x="3078692" y="1255712"/>
                </a:lnTo>
                <a:lnTo>
                  <a:pt x="3077633" y="1253860"/>
                </a:lnTo>
                <a:lnTo>
                  <a:pt x="3076046" y="1252272"/>
                </a:lnTo>
                <a:lnTo>
                  <a:pt x="3074194" y="1250156"/>
                </a:lnTo>
                <a:lnTo>
                  <a:pt x="3071813" y="1248039"/>
                </a:lnTo>
                <a:lnTo>
                  <a:pt x="3069167" y="1245922"/>
                </a:lnTo>
                <a:lnTo>
                  <a:pt x="3065992" y="1243806"/>
                </a:lnTo>
                <a:lnTo>
                  <a:pt x="3061494" y="1240366"/>
                </a:lnTo>
                <a:lnTo>
                  <a:pt x="3057261" y="1237985"/>
                </a:lnTo>
                <a:lnTo>
                  <a:pt x="3055144" y="1236927"/>
                </a:lnTo>
                <a:lnTo>
                  <a:pt x="3053556" y="1236397"/>
                </a:lnTo>
                <a:lnTo>
                  <a:pt x="3051704" y="1235868"/>
                </a:lnTo>
                <a:lnTo>
                  <a:pt x="3049852" y="1235604"/>
                </a:lnTo>
                <a:lnTo>
                  <a:pt x="3048000" y="1235604"/>
                </a:lnTo>
                <a:lnTo>
                  <a:pt x="3046677" y="1235868"/>
                </a:lnTo>
                <a:lnTo>
                  <a:pt x="3043767" y="1236397"/>
                </a:lnTo>
                <a:lnTo>
                  <a:pt x="3041121" y="1237985"/>
                </a:lnTo>
                <a:lnTo>
                  <a:pt x="3038740" y="1239837"/>
                </a:lnTo>
                <a:lnTo>
                  <a:pt x="3035829" y="1242218"/>
                </a:lnTo>
                <a:lnTo>
                  <a:pt x="3033977" y="1244599"/>
                </a:lnTo>
                <a:lnTo>
                  <a:pt x="3029479" y="1250156"/>
                </a:lnTo>
                <a:lnTo>
                  <a:pt x="3025246" y="1255977"/>
                </a:lnTo>
                <a:lnTo>
                  <a:pt x="3022865" y="1258623"/>
                </a:lnTo>
                <a:lnTo>
                  <a:pt x="3020748" y="1261533"/>
                </a:lnTo>
                <a:lnTo>
                  <a:pt x="3017573" y="1276614"/>
                </a:lnTo>
                <a:lnTo>
                  <a:pt x="3014133" y="1291696"/>
                </a:lnTo>
                <a:lnTo>
                  <a:pt x="3013869" y="1295135"/>
                </a:lnTo>
                <a:lnTo>
                  <a:pt x="3013869" y="1298310"/>
                </a:lnTo>
                <a:lnTo>
                  <a:pt x="3013869" y="1301485"/>
                </a:lnTo>
                <a:lnTo>
                  <a:pt x="3013869" y="1304925"/>
                </a:lnTo>
                <a:lnTo>
                  <a:pt x="3013604" y="1306247"/>
                </a:lnTo>
                <a:lnTo>
                  <a:pt x="3013340" y="1307835"/>
                </a:lnTo>
                <a:lnTo>
                  <a:pt x="3012810" y="1309158"/>
                </a:lnTo>
                <a:lnTo>
                  <a:pt x="3011752" y="1310481"/>
                </a:lnTo>
                <a:lnTo>
                  <a:pt x="3010694" y="1311539"/>
                </a:lnTo>
                <a:lnTo>
                  <a:pt x="3009371" y="1312862"/>
                </a:lnTo>
                <a:lnTo>
                  <a:pt x="3007783" y="1313391"/>
                </a:lnTo>
                <a:lnTo>
                  <a:pt x="3005667" y="1314450"/>
                </a:lnTo>
                <a:lnTo>
                  <a:pt x="3004079" y="1314714"/>
                </a:lnTo>
                <a:lnTo>
                  <a:pt x="3002756" y="1314714"/>
                </a:lnTo>
                <a:lnTo>
                  <a:pt x="3001433" y="1314714"/>
                </a:lnTo>
                <a:lnTo>
                  <a:pt x="2999846" y="1314450"/>
                </a:lnTo>
                <a:lnTo>
                  <a:pt x="2997464" y="1313391"/>
                </a:lnTo>
                <a:lnTo>
                  <a:pt x="2995612" y="1311539"/>
                </a:lnTo>
                <a:lnTo>
                  <a:pt x="2993496" y="1309952"/>
                </a:lnTo>
                <a:lnTo>
                  <a:pt x="2991644" y="1307835"/>
                </a:lnTo>
                <a:lnTo>
                  <a:pt x="2988469" y="1303072"/>
                </a:lnTo>
                <a:lnTo>
                  <a:pt x="2983706" y="1296458"/>
                </a:lnTo>
                <a:lnTo>
                  <a:pt x="2981325" y="1293283"/>
                </a:lnTo>
                <a:lnTo>
                  <a:pt x="2978679" y="1290637"/>
                </a:lnTo>
                <a:lnTo>
                  <a:pt x="2977092" y="1289314"/>
                </a:lnTo>
                <a:lnTo>
                  <a:pt x="2975504" y="1288785"/>
                </a:lnTo>
                <a:lnTo>
                  <a:pt x="2974181" y="1288256"/>
                </a:lnTo>
                <a:lnTo>
                  <a:pt x="2972329" y="1287991"/>
                </a:lnTo>
                <a:lnTo>
                  <a:pt x="2970477" y="1287991"/>
                </a:lnTo>
                <a:lnTo>
                  <a:pt x="2968889" y="1288520"/>
                </a:lnTo>
                <a:lnTo>
                  <a:pt x="2966773" y="1289579"/>
                </a:lnTo>
                <a:lnTo>
                  <a:pt x="2964656" y="1291166"/>
                </a:lnTo>
                <a:lnTo>
                  <a:pt x="2960952" y="1294341"/>
                </a:lnTo>
                <a:lnTo>
                  <a:pt x="2959364" y="1296193"/>
                </a:lnTo>
                <a:lnTo>
                  <a:pt x="2957777" y="1298310"/>
                </a:lnTo>
                <a:lnTo>
                  <a:pt x="2956189" y="1300427"/>
                </a:lnTo>
                <a:lnTo>
                  <a:pt x="2955131" y="1302543"/>
                </a:lnTo>
                <a:lnTo>
                  <a:pt x="2953808" y="1304925"/>
                </a:lnTo>
                <a:lnTo>
                  <a:pt x="2953279" y="1307306"/>
                </a:lnTo>
                <a:lnTo>
                  <a:pt x="2952750" y="1309687"/>
                </a:lnTo>
                <a:lnTo>
                  <a:pt x="2952485" y="1312068"/>
                </a:lnTo>
                <a:lnTo>
                  <a:pt x="2952750" y="1314450"/>
                </a:lnTo>
                <a:lnTo>
                  <a:pt x="2953014" y="1316831"/>
                </a:lnTo>
                <a:lnTo>
                  <a:pt x="2953808" y="1319212"/>
                </a:lnTo>
                <a:lnTo>
                  <a:pt x="2955131" y="1321593"/>
                </a:lnTo>
                <a:lnTo>
                  <a:pt x="2956454" y="1323974"/>
                </a:lnTo>
                <a:lnTo>
                  <a:pt x="2958571" y="1326356"/>
                </a:lnTo>
                <a:lnTo>
                  <a:pt x="2961217" y="1329002"/>
                </a:lnTo>
                <a:lnTo>
                  <a:pt x="2963333" y="1331648"/>
                </a:lnTo>
                <a:lnTo>
                  <a:pt x="2965185" y="1334293"/>
                </a:lnTo>
                <a:lnTo>
                  <a:pt x="2966773" y="1336675"/>
                </a:lnTo>
                <a:lnTo>
                  <a:pt x="2968096" y="1339321"/>
                </a:lnTo>
                <a:lnTo>
                  <a:pt x="2969154" y="1341966"/>
                </a:lnTo>
                <a:lnTo>
                  <a:pt x="2969683" y="1344348"/>
                </a:lnTo>
                <a:lnTo>
                  <a:pt x="2969948" y="1346993"/>
                </a:lnTo>
                <a:lnTo>
                  <a:pt x="2969948" y="1349639"/>
                </a:lnTo>
                <a:lnTo>
                  <a:pt x="2969683" y="1352285"/>
                </a:lnTo>
                <a:lnTo>
                  <a:pt x="2969154" y="1355195"/>
                </a:lnTo>
                <a:lnTo>
                  <a:pt x="2968096" y="1357841"/>
                </a:lnTo>
                <a:lnTo>
                  <a:pt x="2967037" y="1360487"/>
                </a:lnTo>
                <a:lnTo>
                  <a:pt x="2965714" y="1363397"/>
                </a:lnTo>
                <a:lnTo>
                  <a:pt x="2962275" y="1369218"/>
                </a:lnTo>
                <a:lnTo>
                  <a:pt x="2961217" y="1370806"/>
                </a:lnTo>
                <a:lnTo>
                  <a:pt x="2960952" y="1372393"/>
                </a:lnTo>
                <a:lnTo>
                  <a:pt x="2960687" y="1373716"/>
                </a:lnTo>
                <a:lnTo>
                  <a:pt x="2960423" y="1375304"/>
                </a:lnTo>
                <a:lnTo>
                  <a:pt x="2960687" y="1376891"/>
                </a:lnTo>
                <a:lnTo>
                  <a:pt x="2960952" y="1378479"/>
                </a:lnTo>
                <a:lnTo>
                  <a:pt x="2961746" y="1380066"/>
                </a:lnTo>
                <a:lnTo>
                  <a:pt x="2962275" y="1381654"/>
                </a:lnTo>
                <a:lnTo>
                  <a:pt x="2964392" y="1384564"/>
                </a:lnTo>
                <a:lnTo>
                  <a:pt x="2965450" y="1385622"/>
                </a:lnTo>
                <a:lnTo>
                  <a:pt x="2966773" y="1386945"/>
                </a:lnTo>
                <a:lnTo>
                  <a:pt x="2968096" y="1387739"/>
                </a:lnTo>
                <a:lnTo>
                  <a:pt x="2969683" y="1389062"/>
                </a:lnTo>
                <a:lnTo>
                  <a:pt x="2971535" y="1389591"/>
                </a:lnTo>
                <a:lnTo>
                  <a:pt x="2973123" y="1390120"/>
                </a:lnTo>
                <a:lnTo>
                  <a:pt x="2977092" y="1390650"/>
                </a:lnTo>
                <a:lnTo>
                  <a:pt x="2979737" y="1390914"/>
                </a:lnTo>
                <a:lnTo>
                  <a:pt x="2981589" y="1390385"/>
                </a:lnTo>
                <a:lnTo>
                  <a:pt x="2982119" y="1390120"/>
                </a:lnTo>
                <a:lnTo>
                  <a:pt x="2982383" y="1389856"/>
                </a:lnTo>
                <a:lnTo>
                  <a:pt x="2982912" y="1388533"/>
                </a:lnTo>
                <a:lnTo>
                  <a:pt x="2982912" y="1387210"/>
                </a:lnTo>
                <a:lnTo>
                  <a:pt x="2982648" y="1385622"/>
                </a:lnTo>
                <a:lnTo>
                  <a:pt x="2981854" y="1384035"/>
                </a:lnTo>
                <a:lnTo>
                  <a:pt x="2980267" y="1380066"/>
                </a:lnTo>
                <a:lnTo>
                  <a:pt x="2979737" y="1378214"/>
                </a:lnTo>
                <a:lnTo>
                  <a:pt x="2979473" y="1376362"/>
                </a:lnTo>
                <a:lnTo>
                  <a:pt x="2979473" y="1374775"/>
                </a:lnTo>
                <a:lnTo>
                  <a:pt x="2980002" y="1373187"/>
                </a:lnTo>
                <a:lnTo>
                  <a:pt x="2980531" y="1372658"/>
                </a:lnTo>
                <a:lnTo>
                  <a:pt x="2981325" y="1372393"/>
                </a:lnTo>
                <a:lnTo>
                  <a:pt x="2983442" y="1371335"/>
                </a:lnTo>
                <a:lnTo>
                  <a:pt x="2985029" y="1370806"/>
                </a:lnTo>
                <a:lnTo>
                  <a:pt x="2986352" y="1369748"/>
                </a:lnTo>
                <a:lnTo>
                  <a:pt x="2987146" y="1368425"/>
                </a:lnTo>
                <a:lnTo>
                  <a:pt x="2987410" y="1366573"/>
                </a:lnTo>
                <a:lnTo>
                  <a:pt x="2987410" y="1364985"/>
                </a:lnTo>
                <a:lnTo>
                  <a:pt x="2987410" y="1363133"/>
                </a:lnTo>
                <a:lnTo>
                  <a:pt x="2986881" y="1358900"/>
                </a:lnTo>
                <a:lnTo>
                  <a:pt x="2986617" y="1356783"/>
                </a:lnTo>
                <a:lnTo>
                  <a:pt x="2986617" y="1354666"/>
                </a:lnTo>
                <a:lnTo>
                  <a:pt x="2986617" y="1353079"/>
                </a:lnTo>
                <a:lnTo>
                  <a:pt x="2987146" y="1351491"/>
                </a:lnTo>
                <a:lnTo>
                  <a:pt x="2988204" y="1349904"/>
                </a:lnTo>
                <a:lnTo>
                  <a:pt x="2989527" y="1349110"/>
                </a:lnTo>
                <a:lnTo>
                  <a:pt x="2991644" y="1348316"/>
                </a:lnTo>
                <a:lnTo>
                  <a:pt x="2994554" y="1348316"/>
                </a:lnTo>
                <a:lnTo>
                  <a:pt x="2997464" y="1348316"/>
                </a:lnTo>
                <a:lnTo>
                  <a:pt x="2999846" y="1348845"/>
                </a:lnTo>
                <a:lnTo>
                  <a:pt x="3002227" y="1349639"/>
                </a:lnTo>
                <a:lnTo>
                  <a:pt x="3004079" y="1350962"/>
                </a:lnTo>
                <a:lnTo>
                  <a:pt x="3005667" y="1352285"/>
                </a:lnTo>
                <a:lnTo>
                  <a:pt x="3006989" y="1354137"/>
                </a:lnTo>
                <a:lnTo>
                  <a:pt x="3008312" y="1355989"/>
                </a:lnTo>
                <a:lnTo>
                  <a:pt x="3009106" y="1358106"/>
                </a:lnTo>
                <a:lnTo>
                  <a:pt x="3010694" y="1362075"/>
                </a:lnTo>
                <a:lnTo>
                  <a:pt x="3011487" y="1366573"/>
                </a:lnTo>
                <a:lnTo>
                  <a:pt x="3012810" y="1375039"/>
                </a:lnTo>
                <a:lnTo>
                  <a:pt x="3013340" y="1378743"/>
                </a:lnTo>
                <a:lnTo>
                  <a:pt x="3013604" y="1382712"/>
                </a:lnTo>
                <a:lnTo>
                  <a:pt x="3013604" y="1386681"/>
                </a:lnTo>
                <a:lnTo>
                  <a:pt x="3013604" y="1390120"/>
                </a:lnTo>
                <a:lnTo>
                  <a:pt x="3013075" y="1397793"/>
                </a:lnTo>
                <a:lnTo>
                  <a:pt x="3011752" y="1405731"/>
                </a:lnTo>
                <a:lnTo>
                  <a:pt x="3010164" y="1413139"/>
                </a:lnTo>
                <a:lnTo>
                  <a:pt x="3008048" y="1420547"/>
                </a:lnTo>
                <a:lnTo>
                  <a:pt x="3005667" y="1427956"/>
                </a:lnTo>
                <a:lnTo>
                  <a:pt x="3003021" y="1435364"/>
                </a:lnTo>
                <a:lnTo>
                  <a:pt x="3008842" y="1439597"/>
                </a:lnTo>
                <a:lnTo>
                  <a:pt x="3013869" y="1443831"/>
                </a:lnTo>
                <a:lnTo>
                  <a:pt x="3018367" y="1448329"/>
                </a:lnTo>
                <a:lnTo>
                  <a:pt x="3022336" y="1452827"/>
                </a:lnTo>
                <a:lnTo>
                  <a:pt x="3025246" y="1457589"/>
                </a:lnTo>
                <a:lnTo>
                  <a:pt x="3027627" y="1462616"/>
                </a:lnTo>
                <a:lnTo>
                  <a:pt x="3029479" y="1467643"/>
                </a:lnTo>
                <a:lnTo>
                  <a:pt x="3030538" y="1473200"/>
                </a:lnTo>
                <a:lnTo>
                  <a:pt x="3031596" y="1478491"/>
                </a:lnTo>
                <a:lnTo>
                  <a:pt x="3031596" y="1483783"/>
                </a:lnTo>
                <a:lnTo>
                  <a:pt x="3031067" y="1489339"/>
                </a:lnTo>
                <a:lnTo>
                  <a:pt x="3030273" y="1495160"/>
                </a:lnTo>
                <a:lnTo>
                  <a:pt x="3029215" y="1500716"/>
                </a:lnTo>
                <a:lnTo>
                  <a:pt x="3027363" y="1506802"/>
                </a:lnTo>
                <a:lnTo>
                  <a:pt x="3025246" y="1512623"/>
                </a:lnTo>
                <a:lnTo>
                  <a:pt x="3022600" y="1518972"/>
                </a:lnTo>
                <a:lnTo>
                  <a:pt x="3039798" y="1534583"/>
                </a:lnTo>
                <a:lnTo>
                  <a:pt x="3047471" y="1538022"/>
                </a:lnTo>
                <a:lnTo>
                  <a:pt x="3054615" y="1541462"/>
                </a:lnTo>
                <a:lnTo>
                  <a:pt x="3058054" y="1543579"/>
                </a:lnTo>
                <a:lnTo>
                  <a:pt x="3061229" y="1545695"/>
                </a:lnTo>
                <a:lnTo>
                  <a:pt x="3064140" y="1548077"/>
                </a:lnTo>
                <a:lnTo>
                  <a:pt x="3066786" y="1550458"/>
                </a:lnTo>
                <a:lnTo>
                  <a:pt x="3069431" y="1553104"/>
                </a:lnTo>
                <a:lnTo>
                  <a:pt x="3071813" y="1556014"/>
                </a:lnTo>
                <a:lnTo>
                  <a:pt x="3073929" y="1558925"/>
                </a:lnTo>
                <a:lnTo>
                  <a:pt x="3075781" y="1562629"/>
                </a:lnTo>
                <a:lnTo>
                  <a:pt x="3077369" y="1566068"/>
                </a:lnTo>
                <a:lnTo>
                  <a:pt x="3078163" y="1570037"/>
                </a:lnTo>
                <a:lnTo>
                  <a:pt x="3078956" y="1574535"/>
                </a:lnTo>
                <a:lnTo>
                  <a:pt x="3079750" y="1579033"/>
                </a:lnTo>
                <a:lnTo>
                  <a:pt x="3083190" y="1581943"/>
                </a:lnTo>
                <a:lnTo>
                  <a:pt x="3086365" y="1584854"/>
                </a:lnTo>
                <a:lnTo>
                  <a:pt x="3088746" y="1588558"/>
                </a:lnTo>
                <a:lnTo>
                  <a:pt x="3090863" y="1591998"/>
                </a:lnTo>
                <a:lnTo>
                  <a:pt x="3092715" y="1595966"/>
                </a:lnTo>
                <a:lnTo>
                  <a:pt x="3094302" y="1599935"/>
                </a:lnTo>
                <a:lnTo>
                  <a:pt x="3095096" y="1603904"/>
                </a:lnTo>
                <a:lnTo>
                  <a:pt x="3096154" y="1608137"/>
                </a:lnTo>
                <a:lnTo>
                  <a:pt x="3098006" y="1616604"/>
                </a:lnTo>
                <a:lnTo>
                  <a:pt x="3099329" y="1620837"/>
                </a:lnTo>
                <a:lnTo>
                  <a:pt x="3100388" y="1624806"/>
                </a:lnTo>
                <a:lnTo>
                  <a:pt x="3101975" y="1628775"/>
                </a:lnTo>
                <a:lnTo>
                  <a:pt x="3103827" y="1632479"/>
                </a:lnTo>
                <a:lnTo>
                  <a:pt x="3106208" y="1635918"/>
                </a:lnTo>
                <a:lnTo>
                  <a:pt x="3108854" y="1639358"/>
                </a:lnTo>
                <a:lnTo>
                  <a:pt x="3117321" y="1645179"/>
                </a:lnTo>
                <a:lnTo>
                  <a:pt x="3124994" y="1650471"/>
                </a:lnTo>
                <a:lnTo>
                  <a:pt x="3131608" y="1655762"/>
                </a:lnTo>
                <a:lnTo>
                  <a:pt x="3137165" y="1660260"/>
                </a:lnTo>
                <a:lnTo>
                  <a:pt x="3141663" y="1664758"/>
                </a:lnTo>
                <a:lnTo>
                  <a:pt x="3143515" y="1666875"/>
                </a:lnTo>
                <a:lnTo>
                  <a:pt x="3145367" y="1669256"/>
                </a:lnTo>
                <a:lnTo>
                  <a:pt x="3146425" y="1671373"/>
                </a:lnTo>
                <a:lnTo>
                  <a:pt x="3147748" y="1673489"/>
                </a:lnTo>
                <a:lnTo>
                  <a:pt x="3148542" y="1675606"/>
                </a:lnTo>
                <a:lnTo>
                  <a:pt x="3149071" y="1677987"/>
                </a:lnTo>
                <a:lnTo>
                  <a:pt x="3149600" y="1680104"/>
                </a:lnTo>
                <a:lnTo>
                  <a:pt x="3149865" y="1682485"/>
                </a:lnTo>
                <a:lnTo>
                  <a:pt x="3149865" y="1684602"/>
                </a:lnTo>
                <a:lnTo>
                  <a:pt x="3149600" y="1686983"/>
                </a:lnTo>
                <a:lnTo>
                  <a:pt x="3148806" y="1689100"/>
                </a:lnTo>
                <a:lnTo>
                  <a:pt x="3148013" y="1692010"/>
                </a:lnTo>
                <a:lnTo>
                  <a:pt x="3146690" y="1694391"/>
                </a:lnTo>
                <a:lnTo>
                  <a:pt x="3145631" y="1697037"/>
                </a:lnTo>
                <a:lnTo>
                  <a:pt x="3142456" y="1702593"/>
                </a:lnTo>
                <a:lnTo>
                  <a:pt x="3138223" y="1708943"/>
                </a:lnTo>
                <a:lnTo>
                  <a:pt x="3133196" y="1715293"/>
                </a:lnTo>
                <a:lnTo>
                  <a:pt x="3127111" y="1722437"/>
                </a:lnTo>
                <a:lnTo>
                  <a:pt x="3125523" y="1724818"/>
                </a:lnTo>
                <a:lnTo>
                  <a:pt x="3123936" y="1727200"/>
                </a:lnTo>
                <a:lnTo>
                  <a:pt x="3122348" y="1729581"/>
                </a:lnTo>
                <a:lnTo>
                  <a:pt x="3121290" y="1731697"/>
                </a:lnTo>
                <a:lnTo>
                  <a:pt x="3119438" y="1736460"/>
                </a:lnTo>
                <a:lnTo>
                  <a:pt x="3118644" y="1740958"/>
                </a:lnTo>
                <a:lnTo>
                  <a:pt x="3117850" y="1745456"/>
                </a:lnTo>
                <a:lnTo>
                  <a:pt x="3117850" y="1749954"/>
                </a:lnTo>
                <a:lnTo>
                  <a:pt x="3118644" y="1754452"/>
                </a:lnTo>
                <a:lnTo>
                  <a:pt x="3119173" y="1758685"/>
                </a:lnTo>
                <a:lnTo>
                  <a:pt x="3121290" y="1767416"/>
                </a:lnTo>
                <a:lnTo>
                  <a:pt x="3123671" y="1776412"/>
                </a:lnTo>
                <a:lnTo>
                  <a:pt x="3124200" y="1780381"/>
                </a:lnTo>
                <a:lnTo>
                  <a:pt x="3124729" y="1784879"/>
                </a:lnTo>
                <a:lnTo>
                  <a:pt x="3124994" y="1789377"/>
                </a:lnTo>
                <a:lnTo>
                  <a:pt x="3124729" y="1793875"/>
                </a:lnTo>
                <a:lnTo>
                  <a:pt x="3127111" y="1806310"/>
                </a:lnTo>
                <a:lnTo>
                  <a:pt x="3132138" y="1813189"/>
                </a:lnTo>
                <a:lnTo>
                  <a:pt x="3136900" y="1819804"/>
                </a:lnTo>
                <a:lnTo>
                  <a:pt x="3141133" y="1826683"/>
                </a:lnTo>
                <a:lnTo>
                  <a:pt x="3145367" y="1833297"/>
                </a:lnTo>
                <a:lnTo>
                  <a:pt x="3148806" y="1839912"/>
                </a:lnTo>
                <a:lnTo>
                  <a:pt x="3152511" y="1846791"/>
                </a:lnTo>
                <a:lnTo>
                  <a:pt x="3155421" y="1853671"/>
                </a:lnTo>
                <a:lnTo>
                  <a:pt x="3158331" y="1860814"/>
                </a:lnTo>
                <a:lnTo>
                  <a:pt x="3160713" y="1867693"/>
                </a:lnTo>
                <a:lnTo>
                  <a:pt x="3163094" y="1874572"/>
                </a:lnTo>
                <a:lnTo>
                  <a:pt x="3165211" y="1881452"/>
                </a:lnTo>
                <a:lnTo>
                  <a:pt x="3166798" y="1888596"/>
                </a:lnTo>
                <a:lnTo>
                  <a:pt x="3168121" y="1895475"/>
                </a:lnTo>
                <a:lnTo>
                  <a:pt x="3169708" y="1902618"/>
                </a:lnTo>
                <a:lnTo>
                  <a:pt x="3170502" y="1909762"/>
                </a:lnTo>
                <a:lnTo>
                  <a:pt x="3171296" y="1916906"/>
                </a:lnTo>
                <a:lnTo>
                  <a:pt x="3171825" y="1924050"/>
                </a:lnTo>
                <a:lnTo>
                  <a:pt x="3172090" y="1931193"/>
                </a:lnTo>
                <a:lnTo>
                  <a:pt x="3172090" y="1938602"/>
                </a:lnTo>
                <a:lnTo>
                  <a:pt x="3171825" y="1945746"/>
                </a:lnTo>
                <a:lnTo>
                  <a:pt x="3171561" y="1953154"/>
                </a:lnTo>
                <a:lnTo>
                  <a:pt x="3170767" y="1960298"/>
                </a:lnTo>
                <a:lnTo>
                  <a:pt x="3169973" y="1967706"/>
                </a:lnTo>
                <a:lnTo>
                  <a:pt x="3169179" y="1974850"/>
                </a:lnTo>
                <a:lnTo>
                  <a:pt x="3167856" y="1982258"/>
                </a:lnTo>
                <a:lnTo>
                  <a:pt x="3166533" y="1989666"/>
                </a:lnTo>
                <a:lnTo>
                  <a:pt x="3163094" y="2004748"/>
                </a:lnTo>
                <a:lnTo>
                  <a:pt x="3158861" y="2019564"/>
                </a:lnTo>
                <a:lnTo>
                  <a:pt x="3154363" y="2034646"/>
                </a:lnTo>
                <a:lnTo>
                  <a:pt x="3155421" y="2037291"/>
                </a:lnTo>
                <a:lnTo>
                  <a:pt x="3157008" y="2039937"/>
                </a:lnTo>
                <a:lnTo>
                  <a:pt x="3158331" y="2042583"/>
                </a:lnTo>
                <a:lnTo>
                  <a:pt x="3159919" y="2045758"/>
                </a:lnTo>
                <a:lnTo>
                  <a:pt x="3160713" y="2048404"/>
                </a:lnTo>
                <a:lnTo>
                  <a:pt x="3160977" y="2049462"/>
                </a:lnTo>
                <a:lnTo>
                  <a:pt x="3160977" y="2050785"/>
                </a:lnTo>
                <a:lnTo>
                  <a:pt x="3160713" y="2051843"/>
                </a:lnTo>
                <a:lnTo>
                  <a:pt x="3160448" y="2052902"/>
                </a:lnTo>
                <a:lnTo>
                  <a:pt x="3159654" y="2053696"/>
                </a:lnTo>
                <a:lnTo>
                  <a:pt x="3158331" y="2054489"/>
                </a:lnTo>
                <a:lnTo>
                  <a:pt x="3153304" y="2057400"/>
                </a:lnTo>
                <a:lnTo>
                  <a:pt x="3148013" y="2059781"/>
                </a:lnTo>
                <a:lnTo>
                  <a:pt x="3142721" y="2061368"/>
                </a:lnTo>
                <a:lnTo>
                  <a:pt x="3136900" y="2063221"/>
                </a:lnTo>
                <a:lnTo>
                  <a:pt x="3126052" y="2066925"/>
                </a:lnTo>
                <a:lnTo>
                  <a:pt x="3120231" y="2068777"/>
                </a:lnTo>
                <a:lnTo>
                  <a:pt x="3114940" y="2070893"/>
                </a:lnTo>
                <a:lnTo>
                  <a:pt x="3109913" y="2073275"/>
                </a:lnTo>
                <a:lnTo>
                  <a:pt x="3105150" y="2075920"/>
                </a:lnTo>
                <a:lnTo>
                  <a:pt x="3100388" y="2079360"/>
                </a:lnTo>
                <a:lnTo>
                  <a:pt x="3098271" y="2080948"/>
                </a:lnTo>
                <a:lnTo>
                  <a:pt x="3096683" y="2083064"/>
                </a:lnTo>
                <a:lnTo>
                  <a:pt x="3094567" y="2085181"/>
                </a:lnTo>
                <a:lnTo>
                  <a:pt x="3092715" y="2087562"/>
                </a:lnTo>
                <a:lnTo>
                  <a:pt x="3091127" y="2090208"/>
                </a:lnTo>
                <a:lnTo>
                  <a:pt x="3089804" y="2092854"/>
                </a:lnTo>
                <a:lnTo>
                  <a:pt x="3088217" y="2096029"/>
                </a:lnTo>
                <a:lnTo>
                  <a:pt x="3087158" y="2099204"/>
                </a:lnTo>
                <a:lnTo>
                  <a:pt x="3086100" y="2102379"/>
                </a:lnTo>
                <a:lnTo>
                  <a:pt x="3085306" y="2106347"/>
                </a:lnTo>
                <a:lnTo>
                  <a:pt x="3082925" y="2103966"/>
                </a:lnTo>
                <a:lnTo>
                  <a:pt x="3080544" y="2102114"/>
                </a:lnTo>
                <a:lnTo>
                  <a:pt x="3078427" y="2100792"/>
                </a:lnTo>
                <a:lnTo>
                  <a:pt x="3076046" y="2099468"/>
                </a:lnTo>
                <a:lnTo>
                  <a:pt x="3073665" y="2098675"/>
                </a:lnTo>
                <a:lnTo>
                  <a:pt x="3071283" y="2097881"/>
                </a:lnTo>
                <a:lnTo>
                  <a:pt x="3068902" y="2097617"/>
                </a:lnTo>
                <a:lnTo>
                  <a:pt x="3066521" y="2097617"/>
                </a:lnTo>
                <a:lnTo>
                  <a:pt x="3064140" y="2097617"/>
                </a:lnTo>
                <a:lnTo>
                  <a:pt x="3062023" y="2097881"/>
                </a:lnTo>
                <a:lnTo>
                  <a:pt x="3057261" y="2099204"/>
                </a:lnTo>
                <a:lnTo>
                  <a:pt x="3052763" y="2101056"/>
                </a:lnTo>
                <a:lnTo>
                  <a:pt x="3048529" y="2103173"/>
                </a:lnTo>
                <a:lnTo>
                  <a:pt x="3039533" y="2107142"/>
                </a:lnTo>
                <a:lnTo>
                  <a:pt x="3035300" y="2109258"/>
                </a:lnTo>
                <a:lnTo>
                  <a:pt x="3031067" y="2110845"/>
                </a:lnTo>
                <a:lnTo>
                  <a:pt x="3027098" y="2111639"/>
                </a:lnTo>
                <a:lnTo>
                  <a:pt x="3024981" y="2111904"/>
                </a:lnTo>
                <a:lnTo>
                  <a:pt x="3022865" y="2111639"/>
                </a:lnTo>
                <a:lnTo>
                  <a:pt x="3020748" y="2111639"/>
                </a:lnTo>
                <a:lnTo>
                  <a:pt x="3018896" y="2111110"/>
                </a:lnTo>
                <a:lnTo>
                  <a:pt x="3017044" y="2110316"/>
                </a:lnTo>
                <a:lnTo>
                  <a:pt x="3015192" y="2109258"/>
                </a:lnTo>
                <a:lnTo>
                  <a:pt x="3010429" y="2106347"/>
                </a:lnTo>
                <a:lnTo>
                  <a:pt x="3005931" y="2103701"/>
                </a:lnTo>
                <a:lnTo>
                  <a:pt x="3001962" y="2101850"/>
                </a:lnTo>
                <a:lnTo>
                  <a:pt x="2998258" y="2100262"/>
                </a:lnTo>
                <a:lnTo>
                  <a:pt x="2994554" y="2099204"/>
                </a:lnTo>
                <a:lnTo>
                  <a:pt x="2991644" y="2098675"/>
                </a:lnTo>
                <a:lnTo>
                  <a:pt x="2988733" y="2098410"/>
                </a:lnTo>
                <a:lnTo>
                  <a:pt x="2986087" y="2098410"/>
                </a:lnTo>
                <a:lnTo>
                  <a:pt x="2983706" y="2098675"/>
                </a:lnTo>
                <a:lnTo>
                  <a:pt x="2981325" y="2099468"/>
                </a:lnTo>
                <a:lnTo>
                  <a:pt x="2979473" y="2100262"/>
                </a:lnTo>
                <a:lnTo>
                  <a:pt x="2977621" y="2101585"/>
                </a:lnTo>
                <a:lnTo>
                  <a:pt x="2975769" y="2103173"/>
                </a:lnTo>
                <a:lnTo>
                  <a:pt x="2974710" y="2104760"/>
                </a:lnTo>
                <a:lnTo>
                  <a:pt x="2973387" y="2106612"/>
                </a:lnTo>
                <a:lnTo>
                  <a:pt x="2972329" y="2108728"/>
                </a:lnTo>
                <a:lnTo>
                  <a:pt x="2971535" y="2110845"/>
                </a:lnTo>
                <a:lnTo>
                  <a:pt x="2970742" y="2113227"/>
                </a:lnTo>
                <a:lnTo>
                  <a:pt x="2969683" y="2117989"/>
                </a:lnTo>
                <a:lnTo>
                  <a:pt x="2969154" y="2123016"/>
                </a:lnTo>
                <a:lnTo>
                  <a:pt x="2968889" y="2128044"/>
                </a:lnTo>
                <a:lnTo>
                  <a:pt x="2968360" y="2132806"/>
                </a:lnTo>
                <a:lnTo>
                  <a:pt x="2968889" y="2137039"/>
                </a:lnTo>
                <a:lnTo>
                  <a:pt x="2969154" y="2143389"/>
                </a:lnTo>
                <a:lnTo>
                  <a:pt x="2969948" y="2155031"/>
                </a:lnTo>
                <a:lnTo>
                  <a:pt x="2970477" y="2166937"/>
                </a:lnTo>
                <a:lnTo>
                  <a:pt x="2971535" y="2191014"/>
                </a:lnTo>
                <a:lnTo>
                  <a:pt x="2972064" y="2214827"/>
                </a:lnTo>
                <a:lnTo>
                  <a:pt x="2973123" y="2238639"/>
                </a:lnTo>
                <a:lnTo>
                  <a:pt x="2974181" y="2250545"/>
                </a:lnTo>
                <a:lnTo>
                  <a:pt x="2975239" y="2262451"/>
                </a:lnTo>
                <a:lnTo>
                  <a:pt x="2976562" y="2274357"/>
                </a:lnTo>
                <a:lnTo>
                  <a:pt x="2978679" y="2285999"/>
                </a:lnTo>
                <a:lnTo>
                  <a:pt x="2980531" y="2297905"/>
                </a:lnTo>
                <a:lnTo>
                  <a:pt x="2983442" y="2309283"/>
                </a:lnTo>
                <a:lnTo>
                  <a:pt x="2986617" y="2320925"/>
                </a:lnTo>
                <a:lnTo>
                  <a:pt x="2990585" y="2332567"/>
                </a:lnTo>
                <a:lnTo>
                  <a:pt x="2991379" y="2334947"/>
                </a:lnTo>
                <a:lnTo>
                  <a:pt x="2991908" y="2337594"/>
                </a:lnTo>
                <a:lnTo>
                  <a:pt x="2992173" y="2339975"/>
                </a:lnTo>
                <a:lnTo>
                  <a:pt x="2992173" y="2342620"/>
                </a:lnTo>
                <a:lnTo>
                  <a:pt x="2991908" y="2347912"/>
                </a:lnTo>
                <a:lnTo>
                  <a:pt x="2991379" y="2353732"/>
                </a:lnTo>
                <a:lnTo>
                  <a:pt x="2989262" y="2365110"/>
                </a:lnTo>
                <a:lnTo>
                  <a:pt x="2988469" y="2370666"/>
                </a:lnTo>
                <a:lnTo>
                  <a:pt x="2987675" y="2376223"/>
                </a:lnTo>
                <a:lnTo>
                  <a:pt x="2990850" y="2381250"/>
                </a:lnTo>
                <a:lnTo>
                  <a:pt x="2994289" y="2386277"/>
                </a:lnTo>
                <a:lnTo>
                  <a:pt x="3001433" y="2396595"/>
                </a:lnTo>
                <a:lnTo>
                  <a:pt x="3008842" y="2406121"/>
                </a:lnTo>
                <a:lnTo>
                  <a:pt x="3015986" y="2416174"/>
                </a:lnTo>
                <a:lnTo>
                  <a:pt x="3022865" y="2425964"/>
                </a:lnTo>
                <a:lnTo>
                  <a:pt x="3026040" y="2431256"/>
                </a:lnTo>
                <a:lnTo>
                  <a:pt x="3029215" y="2436548"/>
                </a:lnTo>
                <a:lnTo>
                  <a:pt x="3031861" y="2442104"/>
                </a:lnTo>
                <a:lnTo>
                  <a:pt x="3034242" y="2447660"/>
                </a:lnTo>
                <a:lnTo>
                  <a:pt x="3036623" y="2453481"/>
                </a:lnTo>
                <a:lnTo>
                  <a:pt x="3037946" y="2459567"/>
                </a:lnTo>
                <a:lnTo>
                  <a:pt x="3042179" y="2463270"/>
                </a:lnTo>
                <a:lnTo>
                  <a:pt x="3043767" y="2465122"/>
                </a:lnTo>
                <a:lnTo>
                  <a:pt x="3045090" y="2467239"/>
                </a:lnTo>
                <a:lnTo>
                  <a:pt x="3046413" y="2469356"/>
                </a:lnTo>
                <a:lnTo>
                  <a:pt x="3047206" y="2471473"/>
                </a:lnTo>
                <a:lnTo>
                  <a:pt x="3047736" y="2473589"/>
                </a:lnTo>
                <a:lnTo>
                  <a:pt x="3048529" y="2475706"/>
                </a:lnTo>
                <a:lnTo>
                  <a:pt x="3048794" y="2477558"/>
                </a:lnTo>
                <a:lnTo>
                  <a:pt x="3049058" y="2479939"/>
                </a:lnTo>
                <a:lnTo>
                  <a:pt x="3048794" y="2482320"/>
                </a:lnTo>
                <a:lnTo>
                  <a:pt x="3048529" y="2484702"/>
                </a:lnTo>
                <a:lnTo>
                  <a:pt x="3047736" y="2487083"/>
                </a:lnTo>
                <a:lnTo>
                  <a:pt x="3047206" y="2489464"/>
                </a:lnTo>
                <a:lnTo>
                  <a:pt x="3045090" y="2495020"/>
                </a:lnTo>
                <a:lnTo>
                  <a:pt x="3042708" y="2500312"/>
                </a:lnTo>
                <a:lnTo>
                  <a:pt x="3040592" y="2505339"/>
                </a:lnTo>
                <a:lnTo>
                  <a:pt x="3039533" y="2510366"/>
                </a:lnTo>
                <a:lnTo>
                  <a:pt x="3038740" y="2515129"/>
                </a:lnTo>
                <a:lnTo>
                  <a:pt x="3038211" y="2519891"/>
                </a:lnTo>
                <a:lnTo>
                  <a:pt x="3038740" y="2524654"/>
                </a:lnTo>
                <a:lnTo>
                  <a:pt x="3039269" y="2528887"/>
                </a:lnTo>
                <a:lnTo>
                  <a:pt x="3040327" y="2532856"/>
                </a:lnTo>
                <a:lnTo>
                  <a:pt x="3042179" y="2537089"/>
                </a:lnTo>
                <a:lnTo>
                  <a:pt x="3044296" y="2541058"/>
                </a:lnTo>
                <a:lnTo>
                  <a:pt x="3046942" y="2544762"/>
                </a:lnTo>
                <a:lnTo>
                  <a:pt x="3050117" y="2548202"/>
                </a:lnTo>
                <a:lnTo>
                  <a:pt x="3053821" y="2551641"/>
                </a:lnTo>
                <a:lnTo>
                  <a:pt x="3058054" y="2554552"/>
                </a:lnTo>
                <a:lnTo>
                  <a:pt x="3062817" y="2557991"/>
                </a:lnTo>
                <a:lnTo>
                  <a:pt x="3067844" y="2560637"/>
                </a:lnTo>
                <a:lnTo>
                  <a:pt x="3071283" y="2558785"/>
                </a:lnTo>
                <a:lnTo>
                  <a:pt x="3074988" y="2556668"/>
                </a:lnTo>
                <a:lnTo>
                  <a:pt x="3078427" y="2555081"/>
                </a:lnTo>
                <a:lnTo>
                  <a:pt x="3080279" y="2554287"/>
                </a:lnTo>
                <a:lnTo>
                  <a:pt x="3082131" y="2553758"/>
                </a:lnTo>
                <a:lnTo>
                  <a:pt x="3083719" y="2553494"/>
                </a:lnTo>
                <a:lnTo>
                  <a:pt x="3085306" y="2553494"/>
                </a:lnTo>
                <a:lnTo>
                  <a:pt x="3087423" y="2553758"/>
                </a:lnTo>
                <a:lnTo>
                  <a:pt x="3089011" y="2554552"/>
                </a:lnTo>
                <a:lnTo>
                  <a:pt x="3090863" y="2555874"/>
                </a:lnTo>
                <a:lnTo>
                  <a:pt x="3092715" y="2557727"/>
                </a:lnTo>
                <a:lnTo>
                  <a:pt x="3094831" y="2559579"/>
                </a:lnTo>
                <a:lnTo>
                  <a:pt x="3096683" y="2562754"/>
                </a:lnTo>
                <a:lnTo>
                  <a:pt x="3101446" y="2569897"/>
                </a:lnTo>
                <a:lnTo>
                  <a:pt x="3104092" y="2573337"/>
                </a:lnTo>
                <a:lnTo>
                  <a:pt x="3106738" y="2576777"/>
                </a:lnTo>
                <a:lnTo>
                  <a:pt x="3109648" y="2579687"/>
                </a:lnTo>
                <a:lnTo>
                  <a:pt x="3112558" y="2582598"/>
                </a:lnTo>
                <a:lnTo>
                  <a:pt x="3115998" y="2585508"/>
                </a:lnTo>
                <a:lnTo>
                  <a:pt x="3119173" y="2588154"/>
                </a:lnTo>
                <a:lnTo>
                  <a:pt x="3122348" y="2590535"/>
                </a:lnTo>
                <a:lnTo>
                  <a:pt x="3126052" y="2592916"/>
                </a:lnTo>
                <a:lnTo>
                  <a:pt x="3129756" y="2595033"/>
                </a:lnTo>
                <a:lnTo>
                  <a:pt x="3133725" y="2596885"/>
                </a:lnTo>
                <a:lnTo>
                  <a:pt x="3137958" y="2598473"/>
                </a:lnTo>
                <a:lnTo>
                  <a:pt x="3141927" y="2599796"/>
                </a:lnTo>
                <a:lnTo>
                  <a:pt x="3146425" y="2600854"/>
                </a:lnTo>
                <a:lnTo>
                  <a:pt x="3151188" y="2601647"/>
                </a:lnTo>
                <a:lnTo>
                  <a:pt x="3177381" y="2596620"/>
                </a:lnTo>
                <a:lnTo>
                  <a:pt x="3203840" y="2591594"/>
                </a:lnTo>
                <a:lnTo>
                  <a:pt x="3217333" y="2589477"/>
                </a:lnTo>
                <a:lnTo>
                  <a:pt x="3230298" y="2587625"/>
                </a:lnTo>
                <a:lnTo>
                  <a:pt x="3243792" y="2585772"/>
                </a:lnTo>
                <a:lnTo>
                  <a:pt x="3256756" y="2584979"/>
                </a:lnTo>
                <a:lnTo>
                  <a:pt x="3270250" y="2584450"/>
                </a:lnTo>
                <a:lnTo>
                  <a:pt x="3283215" y="2584450"/>
                </a:lnTo>
                <a:lnTo>
                  <a:pt x="3289829" y="2584450"/>
                </a:lnTo>
                <a:lnTo>
                  <a:pt x="3296708" y="2584979"/>
                </a:lnTo>
                <a:lnTo>
                  <a:pt x="3303058" y="2585508"/>
                </a:lnTo>
                <a:lnTo>
                  <a:pt x="3309673" y="2586566"/>
                </a:lnTo>
                <a:lnTo>
                  <a:pt x="3316288" y="2587360"/>
                </a:lnTo>
                <a:lnTo>
                  <a:pt x="3322638" y="2588418"/>
                </a:lnTo>
                <a:lnTo>
                  <a:pt x="3329517" y="2590006"/>
                </a:lnTo>
                <a:lnTo>
                  <a:pt x="3336131" y="2591858"/>
                </a:lnTo>
                <a:lnTo>
                  <a:pt x="3342746" y="2593974"/>
                </a:lnTo>
                <a:lnTo>
                  <a:pt x="3349096" y="2596091"/>
                </a:lnTo>
                <a:lnTo>
                  <a:pt x="3355711" y="2598737"/>
                </a:lnTo>
                <a:lnTo>
                  <a:pt x="3362325" y="2601383"/>
                </a:lnTo>
                <a:lnTo>
                  <a:pt x="3367617" y="2604029"/>
                </a:lnTo>
                <a:lnTo>
                  <a:pt x="3372379" y="2606939"/>
                </a:lnTo>
                <a:lnTo>
                  <a:pt x="3376877" y="2610379"/>
                </a:lnTo>
                <a:lnTo>
                  <a:pt x="3381111" y="2613819"/>
                </a:lnTo>
                <a:lnTo>
                  <a:pt x="3384550" y="2618052"/>
                </a:lnTo>
                <a:lnTo>
                  <a:pt x="3387461" y="2622021"/>
                </a:lnTo>
                <a:lnTo>
                  <a:pt x="3390106" y="2626254"/>
                </a:lnTo>
                <a:lnTo>
                  <a:pt x="3392488" y="2631016"/>
                </a:lnTo>
                <a:lnTo>
                  <a:pt x="3394340" y="2635779"/>
                </a:lnTo>
                <a:lnTo>
                  <a:pt x="3395927" y="2640542"/>
                </a:lnTo>
                <a:lnTo>
                  <a:pt x="3396721" y="2645833"/>
                </a:lnTo>
                <a:lnTo>
                  <a:pt x="3397250" y="2650861"/>
                </a:lnTo>
                <a:lnTo>
                  <a:pt x="3397779" y="2656417"/>
                </a:lnTo>
                <a:lnTo>
                  <a:pt x="3396986" y="2661708"/>
                </a:lnTo>
                <a:lnTo>
                  <a:pt x="3396456" y="2667000"/>
                </a:lnTo>
                <a:lnTo>
                  <a:pt x="3394869" y="2672291"/>
                </a:lnTo>
                <a:lnTo>
                  <a:pt x="3394075" y="2674937"/>
                </a:lnTo>
                <a:lnTo>
                  <a:pt x="3393281" y="2677319"/>
                </a:lnTo>
                <a:lnTo>
                  <a:pt x="3392223" y="2679435"/>
                </a:lnTo>
                <a:lnTo>
                  <a:pt x="3391165" y="2681552"/>
                </a:lnTo>
                <a:lnTo>
                  <a:pt x="3389842" y="2683404"/>
                </a:lnTo>
                <a:lnTo>
                  <a:pt x="3388519" y="2685256"/>
                </a:lnTo>
                <a:lnTo>
                  <a:pt x="3386931" y="2686579"/>
                </a:lnTo>
                <a:lnTo>
                  <a:pt x="3385608" y="2687901"/>
                </a:lnTo>
                <a:lnTo>
                  <a:pt x="3382169" y="2690018"/>
                </a:lnTo>
                <a:lnTo>
                  <a:pt x="3378465" y="2691606"/>
                </a:lnTo>
                <a:lnTo>
                  <a:pt x="3374496" y="2692929"/>
                </a:lnTo>
                <a:lnTo>
                  <a:pt x="3370263" y="2693458"/>
                </a:lnTo>
                <a:lnTo>
                  <a:pt x="3366294" y="2693987"/>
                </a:lnTo>
                <a:lnTo>
                  <a:pt x="3361796" y="2694252"/>
                </a:lnTo>
                <a:lnTo>
                  <a:pt x="3352536" y="2693987"/>
                </a:lnTo>
                <a:lnTo>
                  <a:pt x="3343275" y="2693722"/>
                </a:lnTo>
                <a:lnTo>
                  <a:pt x="3338777" y="2693722"/>
                </a:lnTo>
                <a:lnTo>
                  <a:pt x="3334279" y="2693987"/>
                </a:lnTo>
                <a:lnTo>
                  <a:pt x="3319198" y="2695310"/>
                </a:lnTo>
                <a:lnTo>
                  <a:pt x="3304117" y="2697162"/>
                </a:lnTo>
                <a:lnTo>
                  <a:pt x="3296708" y="2698220"/>
                </a:lnTo>
                <a:lnTo>
                  <a:pt x="3289300" y="2699543"/>
                </a:lnTo>
                <a:lnTo>
                  <a:pt x="3281627" y="2700866"/>
                </a:lnTo>
                <a:lnTo>
                  <a:pt x="3274219" y="2702718"/>
                </a:lnTo>
                <a:lnTo>
                  <a:pt x="3267075" y="2704570"/>
                </a:lnTo>
                <a:lnTo>
                  <a:pt x="3259667" y="2706952"/>
                </a:lnTo>
                <a:lnTo>
                  <a:pt x="3252523" y="2709333"/>
                </a:lnTo>
                <a:lnTo>
                  <a:pt x="3245379" y="2711979"/>
                </a:lnTo>
                <a:lnTo>
                  <a:pt x="3238765" y="2714889"/>
                </a:lnTo>
                <a:lnTo>
                  <a:pt x="3231886" y="2718064"/>
                </a:lnTo>
                <a:lnTo>
                  <a:pt x="3225006" y="2721768"/>
                </a:lnTo>
                <a:lnTo>
                  <a:pt x="3218127" y="2725473"/>
                </a:lnTo>
                <a:lnTo>
                  <a:pt x="3214158" y="2727589"/>
                </a:lnTo>
                <a:lnTo>
                  <a:pt x="3212571" y="2728383"/>
                </a:lnTo>
                <a:lnTo>
                  <a:pt x="3210983" y="2728647"/>
                </a:lnTo>
                <a:lnTo>
                  <a:pt x="3209131" y="2728647"/>
                </a:lnTo>
                <a:lnTo>
                  <a:pt x="3207544" y="2728647"/>
                </a:lnTo>
                <a:lnTo>
                  <a:pt x="3203575" y="2728383"/>
                </a:lnTo>
                <a:lnTo>
                  <a:pt x="3182144" y="2724943"/>
                </a:lnTo>
                <a:lnTo>
                  <a:pt x="3173677" y="2724149"/>
                </a:lnTo>
                <a:lnTo>
                  <a:pt x="3166004" y="2723621"/>
                </a:lnTo>
                <a:lnTo>
                  <a:pt x="3159919" y="2723621"/>
                </a:lnTo>
                <a:lnTo>
                  <a:pt x="3157273" y="2723621"/>
                </a:lnTo>
                <a:lnTo>
                  <a:pt x="3154892" y="2724149"/>
                </a:lnTo>
                <a:lnTo>
                  <a:pt x="3152511" y="2724679"/>
                </a:lnTo>
                <a:lnTo>
                  <a:pt x="3150658" y="2725208"/>
                </a:lnTo>
                <a:lnTo>
                  <a:pt x="3148806" y="2726267"/>
                </a:lnTo>
                <a:lnTo>
                  <a:pt x="3147219" y="2727324"/>
                </a:lnTo>
                <a:lnTo>
                  <a:pt x="3145896" y="2728647"/>
                </a:lnTo>
                <a:lnTo>
                  <a:pt x="3144838" y="2730236"/>
                </a:lnTo>
                <a:lnTo>
                  <a:pt x="3143515" y="2732087"/>
                </a:lnTo>
                <a:lnTo>
                  <a:pt x="3142986" y="2733939"/>
                </a:lnTo>
                <a:lnTo>
                  <a:pt x="3141927" y="2736320"/>
                </a:lnTo>
                <a:lnTo>
                  <a:pt x="3141398" y="2738702"/>
                </a:lnTo>
                <a:lnTo>
                  <a:pt x="3140869" y="2744522"/>
                </a:lnTo>
                <a:lnTo>
                  <a:pt x="3140604" y="2751401"/>
                </a:lnTo>
                <a:lnTo>
                  <a:pt x="3140604" y="2759868"/>
                </a:lnTo>
                <a:lnTo>
                  <a:pt x="3141133" y="2779976"/>
                </a:lnTo>
                <a:lnTo>
                  <a:pt x="3144308" y="2780241"/>
                </a:lnTo>
                <a:lnTo>
                  <a:pt x="3147219" y="2780771"/>
                </a:lnTo>
                <a:lnTo>
                  <a:pt x="3149865" y="2782093"/>
                </a:lnTo>
                <a:lnTo>
                  <a:pt x="3151981" y="2783152"/>
                </a:lnTo>
                <a:lnTo>
                  <a:pt x="3153833" y="2784739"/>
                </a:lnTo>
                <a:lnTo>
                  <a:pt x="3155686" y="2786591"/>
                </a:lnTo>
                <a:lnTo>
                  <a:pt x="3157538" y="2788708"/>
                </a:lnTo>
                <a:lnTo>
                  <a:pt x="3158861" y="2790824"/>
                </a:lnTo>
                <a:lnTo>
                  <a:pt x="3161771" y="2795058"/>
                </a:lnTo>
                <a:lnTo>
                  <a:pt x="3164152" y="2799820"/>
                </a:lnTo>
                <a:lnTo>
                  <a:pt x="3167063" y="2804318"/>
                </a:lnTo>
                <a:lnTo>
                  <a:pt x="3168386" y="2806435"/>
                </a:lnTo>
                <a:lnTo>
                  <a:pt x="3169973" y="2808287"/>
                </a:lnTo>
                <a:lnTo>
                  <a:pt x="3187700" y="2826014"/>
                </a:lnTo>
                <a:lnTo>
                  <a:pt x="3191933" y="2823633"/>
                </a:lnTo>
                <a:lnTo>
                  <a:pt x="3195638" y="2822310"/>
                </a:lnTo>
                <a:lnTo>
                  <a:pt x="3198548" y="2821252"/>
                </a:lnTo>
                <a:lnTo>
                  <a:pt x="3200665" y="2821252"/>
                </a:lnTo>
                <a:lnTo>
                  <a:pt x="3202517" y="2822045"/>
                </a:lnTo>
                <a:lnTo>
                  <a:pt x="3203575" y="2822839"/>
                </a:lnTo>
                <a:lnTo>
                  <a:pt x="3204369" y="2823898"/>
                </a:lnTo>
                <a:lnTo>
                  <a:pt x="3205163" y="2825750"/>
                </a:lnTo>
                <a:lnTo>
                  <a:pt x="3205427" y="2827866"/>
                </a:lnTo>
                <a:lnTo>
                  <a:pt x="3205692" y="2829983"/>
                </a:lnTo>
                <a:lnTo>
                  <a:pt x="3205692" y="2834745"/>
                </a:lnTo>
                <a:lnTo>
                  <a:pt x="3205692" y="2839243"/>
                </a:lnTo>
                <a:lnTo>
                  <a:pt x="3205956" y="2841360"/>
                </a:lnTo>
                <a:lnTo>
                  <a:pt x="3206486" y="2842948"/>
                </a:lnTo>
                <a:lnTo>
                  <a:pt x="3208867" y="2846916"/>
                </a:lnTo>
                <a:lnTo>
                  <a:pt x="3210983" y="2851150"/>
                </a:lnTo>
                <a:lnTo>
                  <a:pt x="3212836" y="2855118"/>
                </a:lnTo>
                <a:lnTo>
                  <a:pt x="3214158" y="2859352"/>
                </a:lnTo>
                <a:lnTo>
                  <a:pt x="3215481" y="2863850"/>
                </a:lnTo>
                <a:lnTo>
                  <a:pt x="3216275" y="2868083"/>
                </a:lnTo>
                <a:lnTo>
                  <a:pt x="3217069" y="2872581"/>
                </a:lnTo>
                <a:lnTo>
                  <a:pt x="3217598" y="2876814"/>
                </a:lnTo>
                <a:lnTo>
                  <a:pt x="3217863" y="2885810"/>
                </a:lnTo>
                <a:lnTo>
                  <a:pt x="3218127" y="2894806"/>
                </a:lnTo>
                <a:lnTo>
                  <a:pt x="3218392" y="2903273"/>
                </a:lnTo>
                <a:lnTo>
                  <a:pt x="3219450" y="2912268"/>
                </a:lnTo>
                <a:lnTo>
                  <a:pt x="3221831" y="2914385"/>
                </a:lnTo>
                <a:lnTo>
                  <a:pt x="3223419" y="2916502"/>
                </a:lnTo>
                <a:lnTo>
                  <a:pt x="3225006" y="2918619"/>
                </a:lnTo>
                <a:lnTo>
                  <a:pt x="3226065" y="2920735"/>
                </a:lnTo>
                <a:lnTo>
                  <a:pt x="3227123" y="2923116"/>
                </a:lnTo>
                <a:lnTo>
                  <a:pt x="3227652" y="2925497"/>
                </a:lnTo>
                <a:lnTo>
                  <a:pt x="3227917" y="2927879"/>
                </a:lnTo>
                <a:lnTo>
                  <a:pt x="3228181" y="2930525"/>
                </a:lnTo>
                <a:lnTo>
                  <a:pt x="3228181" y="2935287"/>
                </a:lnTo>
                <a:lnTo>
                  <a:pt x="3228181" y="2940579"/>
                </a:lnTo>
                <a:lnTo>
                  <a:pt x="3228181" y="2945342"/>
                </a:lnTo>
                <a:lnTo>
                  <a:pt x="3228181" y="2947987"/>
                </a:lnTo>
                <a:lnTo>
                  <a:pt x="3228446" y="2950368"/>
                </a:lnTo>
                <a:lnTo>
                  <a:pt x="3228181" y="2953014"/>
                </a:lnTo>
                <a:lnTo>
                  <a:pt x="3227917" y="2955395"/>
                </a:lnTo>
                <a:lnTo>
                  <a:pt x="3227917" y="2960423"/>
                </a:lnTo>
                <a:lnTo>
                  <a:pt x="3228181" y="2965450"/>
                </a:lnTo>
                <a:lnTo>
                  <a:pt x="3229240" y="2970477"/>
                </a:lnTo>
                <a:lnTo>
                  <a:pt x="3230563" y="2975504"/>
                </a:lnTo>
                <a:lnTo>
                  <a:pt x="3231886" y="2980266"/>
                </a:lnTo>
                <a:lnTo>
                  <a:pt x="3235061" y="2990585"/>
                </a:lnTo>
                <a:lnTo>
                  <a:pt x="3236383" y="2995348"/>
                </a:lnTo>
                <a:lnTo>
                  <a:pt x="3237442" y="3000374"/>
                </a:lnTo>
                <a:lnTo>
                  <a:pt x="3238236" y="3005402"/>
                </a:lnTo>
                <a:lnTo>
                  <a:pt x="3238765" y="3010429"/>
                </a:lnTo>
                <a:lnTo>
                  <a:pt x="3238236" y="3015456"/>
                </a:lnTo>
                <a:lnTo>
                  <a:pt x="3237971" y="3018102"/>
                </a:lnTo>
                <a:lnTo>
                  <a:pt x="3237442" y="3020483"/>
                </a:lnTo>
                <a:lnTo>
                  <a:pt x="3236913" y="3023129"/>
                </a:lnTo>
                <a:lnTo>
                  <a:pt x="3235854" y="3025775"/>
                </a:lnTo>
                <a:lnTo>
                  <a:pt x="3234796" y="3028155"/>
                </a:lnTo>
                <a:lnTo>
                  <a:pt x="3233208" y="3030801"/>
                </a:lnTo>
                <a:lnTo>
                  <a:pt x="3236383" y="3041914"/>
                </a:lnTo>
                <a:lnTo>
                  <a:pt x="3238765" y="3053027"/>
                </a:lnTo>
                <a:lnTo>
                  <a:pt x="3240088" y="3063610"/>
                </a:lnTo>
                <a:lnTo>
                  <a:pt x="3241411" y="3074458"/>
                </a:lnTo>
                <a:lnTo>
                  <a:pt x="3241411" y="3079485"/>
                </a:lnTo>
                <a:lnTo>
                  <a:pt x="3241411" y="3084512"/>
                </a:lnTo>
                <a:lnTo>
                  <a:pt x="3241411" y="3089804"/>
                </a:lnTo>
                <a:lnTo>
                  <a:pt x="3240617" y="3094831"/>
                </a:lnTo>
                <a:lnTo>
                  <a:pt x="3240352" y="3099858"/>
                </a:lnTo>
                <a:lnTo>
                  <a:pt x="3239558" y="3104620"/>
                </a:lnTo>
                <a:lnTo>
                  <a:pt x="3238765" y="3109647"/>
                </a:lnTo>
                <a:lnTo>
                  <a:pt x="3237442" y="3114410"/>
                </a:lnTo>
                <a:lnTo>
                  <a:pt x="3236383" y="3119437"/>
                </a:lnTo>
                <a:lnTo>
                  <a:pt x="3234796" y="3124200"/>
                </a:lnTo>
                <a:lnTo>
                  <a:pt x="3233208" y="3128962"/>
                </a:lnTo>
                <a:lnTo>
                  <a:pt x="3231092" y="3133460"/>
                </a:lnTo>
                <a:lnTo>
                  <a:pt x="3229504" y="3138223"/>
                </a:lnTo>
                <a:lnTo>
                  <a:pt x="3227123" y="3142985"/>
                </a:lnTo>
                <a:lnTo>
                  <a:pt x="3224742" y="3147483"/>
                </a:lnTo>
                <a:lnTo>
                  <a:pt x="3222096" y="3151981"/>
                </a:lnTo>
                <a:lnTo>
                  <a:pt x="3219450" y="3156478"/>
                </a:lnTo>
                <a:lnTo>
                  <a:pt x="3216275" y="3160712"/>
                </a:lnTo>
                <a:lnTo>
                  <a:pt x="3213100" y="3165210"/>
                </a:lnTo>
                <a:lnTo>
                  <a:pt x="3209925" y="3169443"/>
                </a:lnTo>
                <a:lnTo>
                  <a:pt x="3202781" y="3178174"/>
                </a:lnTo>
                <a:lnTo>
                  <a:pt x="3194579" y="3186376"/>
                </a:lnTo>
                <a:lnTo>
                  <a:pt x="3193521" y="3189287"/>
                </a:lnTo>
                <a:lnTo>
                  <a:pt x="3191933" y="3192462"/>
                </a:lnTo>
                <a:lnTo>
                  <a:pt x="3190611" y="3195373"/>
                </a:lnTo>
                <a:lnTo>
                  <a:pt x="3188758" y="3198282"/>
                </a:lnTo>
                <a:lnTo>
                  <a:pt x="3184790" y="3203839"/>
                </a:lnTo>
                <a:lnTo>
                  <a:pt x="3180027" y="3209660"/>
                </a:lnTo>
                <a:lnTo>
                  <a:pt x="3174736" y="3214687"/>
                </a:lnTo>
                <a:lnTo>
                  <a:pt x="3169179" y="3219449"/>
                </a:lnTo>
                <a:lnTo>
                  <a:pt x="3162829" y="3224213"/>
                </a:lnTo>
                <a:lnTo>
                  <a:pt x="3156215" y="3227916"/>
                </a:lnTo>
                <a:lnTo>
                  <a:pt x="3149071" y="3231620"/>
                </a:lnTo>
                <a:lnTo>
                  <a:pt x="3142456" y="3234795"/>
                </a:lnTo>
                <a:lnTo>
                  <a:pt x="3134783" y="3237177"/>
                </a:lnTo>
                <a:lnTo>
                  <a:pt x="3127375" y="3239293"/>
                </a:lnTo>
                <a:lnTo>
                  <a:pt x="3120231" y="3240616"/>
                </a:lnTo>
                <a:lnTo>
                  <a:pt x="3116527" y="3240881"/>
                </a:lnTo>
                <a:lnTo>
                  <a:pt x="3112823" y="3241145"/>
                </a:lnTo>
                <a:lnTo>
                  <a:pt x="3109383" y="3241145"/>
                </a:lnTo>
                <a:lnTo>
                  <a:pt x="3105679" y="3240881"/>
                </a:lnTo>
                <a:lnTo>
                  <a:pt x="3102504" y="3240616"/>
                </a:lnTo>
                <a:lnTo>
                  <a:pt x="3099065" y="3239822"/>
                </a:lnTo>
                <a:lnTo>
                  <a:pt x="3085836" y="3237177"/>
                </a:lnTo>
                <a:lnTo>
                  <a:pt x="3073136" y="3235060"/>
                </a:lnTo>
                <a:lnTo>
                  <a:pt x="3066786" y="3234266"/>
                </a:lnTo>
                <a:lnTo>
                  <a:pt x="3060436" y="3233737"/>
                </a:lnTo>
                <a:lnTo>
                  <a:pt x="3054086" y="3233473"/>
                </a:lnTo>
                <a:lnTo>
                  <a:pt x="3047736" y="3233473"/>
                </a:lnTo>
                <a:lnTo>
                  <a:pt x="3041650" y="3233737"/>
                </a:lnTo>
                <a:lnTo>
                  <a:pt x="3035300" y="3234266"/>
                </a:lnTo>
                <a:lnTo>
                  <a:pt x="3029215" y="3235060"/>
                </a:lnTo>
                <a:lnTo>
                  <a:pt x="3022865" y="3236912"/>
                </a:lnTo>
                <a:lnTo>
                  <a:pt x="3017044" y="3239029"/>
                </a:lnTo>
                <a:lnTo>
                  <a:pt x="3010694" y="3241410"/>
                </a:lnTo>
                <a:lnTo>
                  <a:pt x="3004608" y="3244585"/>
                </a:lnTo>
                <a:lnTo>
                  <a:pt x="2998787" y="3248554"/>
                </a:lnTo>
                <a:lnTo>
                  <a:pt x="2994025" y="3248554"/>
                </a:lnTo>
                <a:lnTo>
                  <a:pt x="2989262" y="3248818"/>
                </a:lnTo>
                <a:lnTo>
                  <a:pt x="2984500" y="3249612"/>
                </a:lnTo>
                <a:lnTo>
                  <a:pt x="2980002" y="3250936"/>
                </a:lnTo>
                <a:lnTo>
                  <a:pt x="2975769" y="3252523"/>
                </a:lnTo>
                <a:lnTo>
                  <a:pt x="2971535" y="3254374"/>
                </a:lnTo>
                <a:lnTo>
                  <a:pt x="2967302" y="3256491"/>
                </a:lnTo>
                <a:lnTo>
                  <a:pt x="2963069" y="3258873"/>
                </a:lnTo>
                <a:lnTo>
                  <a:pt x="2954602" y="3268397"/>
                </a:lnTo>
                <a:lnTo>
                  <a:pt x="2955396" y="3270779"/>
                </a:lnTo>
                <a:lnTo>
                  <a:pt x="2956189" y="3273424"/>
                </a:lnTo>
                <a:lnTo>
                  <a:pt x="2957248" y="3275806"/>
                </a:lnTo>
                <a:lnTo>
                  <a:pt x="2958042" y="3278452"/>
                </a:lnTo>
                <a:lnTo>
                  <a:pt x="2958042" y="3279774"/>
                </a:lnTo>
                <a:lnTo>
                  <a:pt x="2958042" y="3280833"/>
                </a:lnTo>
                <a:lnTo>
                  <a:pt x="2957777" y="3281892"/>
                </a:lnTo>
                <a:lnTo>
                  <a:pt x="2957512" y="3282685"/>
                </a:lnTo>
                <a:lnTo>
                  <a:pt x="2956454" y="3283743"/>
                </a:lnTo>
                <a:lnTo>
                  <a:pt x="2955396" y="3284272"/>
                </a:lnTo>
                <a:lnTo>
                  <a:pt x="2953808" y="3284801"/>
                </a:lnTo>
                <a:lnTo>
                  <a:pt x="2951692" y="3285067"/>
                </a:lnTo>
                <a:lnTo>
                  <a:pt x="2948781" y="3285067"/>
                </a:lnTo>
                <a:lnTo>
                  <a:pt x="2946400" y="3284801"/>
                </a:lnTo>
                <a:lnTo>
                  <a:pt x="2944019" y="3284272"/>
                </a:lnTo>
                <a:lnTo>
                  <a:pt x="2942431" y="3283214"/>
                </a:lnTo>
                <a:lnTo>
                  <a:pt x="2940844" y="3282156"/>
                </a:lnTo>
                <a:lnTo>
                  <a:pt x="2939521" y="3280568"/>
                </a:lnTo>
                <a:lnTo>
                  <a:pt x="2938727" y="3278981"/>
                </a:lnTo>
                <a:lnTo>
                  <a:pt x="2938198" y="3277128"/>
                </a:lnTo>
                <a:lnTo>
                  <a:pt x="2937669" y="3275277"/>
                </a:lnTo>
                <a:lnTo>
                  <a:pt x="2937139" y="3273161"/>
                </a:lnTo>
                <a:lnTo>
                  <a:pt x="2936610" y="3268662"/>
                </a:lnTo>
                <a:lnTo>
                  <a:pt x="2936610" y="3264429"/>
                </a:lnTo>
                <a:lnTo>
                  <a:pt x="2936081" y="3260195"/>
                </a:lnTo>
                <a:lnTo>
                  <a:pt x="2927614" y="3264693"/>
                </a:lnTo>
                <a:lnTo>
                  <a:pt x="2923646" y="3266017"/>
                </a:lnTo>
                <a:lnTo>
                  <a:pt x="2921529" y="3266546"/>
                </a:lnTo>
                <a:lnTo>
                  <a:pt x="2919677" y="3267075"/>
                </a:lnTo>
                <a:lnTo>
                  <a:pt x="2917825" y="3267075"/>
                </a:lnTo>
                <a:lnTo>
                  <a:pt x="2916237" y="3266546"/>
                </a:lnTo>
                <a:lnTo>
                  <a:pt x="2914385" y="3265751"/>
                </a:lnTo>
                <a:lnTo>
                  <a:pt x="2912798" y="3264693"/>
                </a:lnTo>
                <a:lnTo>
                  <a:pt x="2911475" y="3262576"/>
                </a:lnTo>
                <a:lnTo>
                  <a:pt x="2910152" y="3260195"/>
                </a:lnTo>
                <a:lnTo>
                  <a:pt x="2909358" y="3257285"/>
                </a:lnTo>
                <a:lnTo>
                  <a:pt x="2908035" y="3253316"/>
                </a:lnTo>
                <a:lnTo>
                  <a:pt x="2893748" y="3259666"/>
                </a:lnTo>
                <a:lnTo>
                  <a:pt x="2879196" y="3265487"/>
                </a:lnTo>
                <a:lnTo>
                  <a:pt x="2872052" y="3268133"/>
                </a:lnTo>
                <a:lnTo>
                  <a:pt x="2864908" y="3270514"/>
                </a:lnTo>
                <a:lnTo>
                  <a:pt x="2857500" y="3272631"/>
                </a:lnTo>
                <a:lnTo>
                  <a:pt x="2850356" y="3274219"/>
                </a:lnTo>
                <a:lnTo>
                  <a:pt x="2842948" y="3275012"/>
                </a:lnTo>
                <a:lnTo>
                  <a:pt x="2835539" y="3275277"/>
                </a:lnTo>
                <a:lnTo>
                  <a:pt x="2832100" y="3275277"/>
                </a:lnTo>
                <a:lnTo>
                  <a:pt x="2828131" y="3275012"/>
                </a:lnTo>
                <a:lnTo>
                  <a:pt x="2824427" y="3274482"/>
                </a:lnTo>
                <a:lnTo>
                  <a:pt x="2820723" y="3273690"/>
                </a:lnTo>
                <a:lnTo>
                  <a:pt x="2816754" y="3272895"/>
                </a:lnTo>
                <a:lnTo>
                  <a:pt x="2813050" y="3271837"/>
                </a:lnTo>
                <a:lnTo>
                  <a:pt x="2809081" y="3270514"/>
                </a:lnTo>
                <a:lnTo>
                  <a:pt x="2805377" y="3268662"/>
                </a:lnTo>
                <a:lnTo>
                  <a:pt x="2801408" y="3267075"/>
                </a:lnTo>
                <a:lnTo>
                  <a:pt x="2797439" y="3264958"/>
                </a:lnTo>
                <a:lnTo>
                  <a:pt x="2793735" y="3262576"/>
                </a:lnTo>
                <a:lnTo>
                  <a:pt x="2789767" y="3259931"/>
                </a:lnTo>
                <a:lnTo>
                  <a:pt x="2787650" y="3258607"/>
                </a:lnTo>
                <a:lnTo>
                  <a:pt x="2785798" y="3257814"/>
                </a:lnTo>
                <a:lnTo>
                  <a:pt x="2783681" y="3257285"/>
                </a:lnTo>
                <a:lnTo>
                  <a:pt x="2781564" y="3257285"/>
                </a:lnTo>
                <a:lnTo>
                  <a:pt x="2779712" y="3257285"/>
                </a:lnTo>
                <a:lnTo>
                  <a:pt x="2777596" y="3257549"/>
                </a:lnTo>
                <a:lnTo>
                  <a:pt x="2775744" y="3258343"/>
                </a:lnTo>
                <a:lnTo>
                  <a:pt x="2774156" y="3259137"/>
                </a:lnTo>
                <a:lnTo>
                  <a:pt x="2772304" y="3260725"/>
                </a:lnTo>
                <a:lnTo>
                  <a:pt x="2770717" y="3262312"/>
                </a:lnTo>
                <a:lnTo>
                  <a:pt x="2769658" y="3263900"/>
                </a:lnTo>
                <a:lnTo>
                  <a:pt x="2768335" y="3266017"/>
                </a:lnTo>
                <a:lnTo>
                  <a:pt x="2767277" y="3268133"/>
                </a:lnTo>
                <a:lnTo>
                  <a:pt x="2766219" y="3270779"/>
                </a:lnTo>
                <a:lnTo>
                  <a:pt x="2765954" y="3273424"/>
                </a:lnTo>
                <a:lnTo>
                  <a:pt x="2765425" y="3276599"/>
                </a:lnTo>
                <a:lnTo>
                  <a:pt x="2757752" y="3303851"/>
                </a:lnTo>
                <a:lnTo>
                  <a:pt x="2759869" y="3308085"/>
                </a:lnTo>
                <a:lnTo>
                  <a:pt x="2762250" y="3312053"/>
                </a:lnTo>
                <a:lnTo>
                  <a:pt x="2763308" y="3314170"/>
                </a:lnTo>
                <a:lnTo>
                  <a:pt x="2763837" y="3316287"/>
                </a:lnTo>
                <a:lnTo>
                  <a:pt x="2764367" y="3318139"/>
                </a:lnTo>
                <a:lnTo>
                  <a:pt x="2764367" y="3319992"/>
                </a:lnTo>
                <a:lnTo>
                  <a:pt x="2761985" y="3330574"/>
                </a:lnTo>
                <a:lnTo>
                  <a:pt x="2759869" y="3341688"/>
                </a:lnTo>
                <a:lnTo>
                  <a:pt x="2758281" y="3352270"/>
                </a:lnTo>
                <a:lnTo>
                  <a:pt x="2757487" y="3363383"/>
                </a:lnTo>
                <a:lnTo>
                  <a:pt x="2757223" y="3373966"/>
                </a:lnTo>
                <a:lnTo>
                  <a:pt x="2756958" y="3384814"/>
                </a:lnTo>
                <a:lnTo>
                  <a:pt x="2757223" y="3395662"/>
                </a:lnTo>
                <a:lnTo>
                  <a:pt x="2757487" y="3406510"/>
                </a:lnTo>
                <a:lnTo>
                  <a:pt x="2758281" y="3417093"/>
                </a:lnTo>
                <a:lnTo>
                  <a:pt x="2759339" y="3428207"/>
                </a:lnTo>
                <a:lnTo>
                  <a:pt x="2761192" y="3449637"/>
                </a:lnTo>
                <a:lnTo>
                  <a:pt x="2763573" y="3471332"/>
                </a:lnTo>
                <a:lnTo>
                  <a:pt x="2765689" y="3493028"/>
                </a:lnTo>
                <a:lnTo>
                  <a:pt x="2765425" y="3503612"/>
                </a:lnTo>
                <a:lnTo>
                  <a:pt x="2765689" y="3514195"/>
                </a:lnTo>
                <a:lnTo>
                  <a:pt x="2765954" y="3525043"/>
                </a:lnTo>
                <a:lnTo>
                  <a:pt x="2767012" y="3535626"/>
                </a:lnTo>
                <a:lnTo>
                  <a:pt x="2768600" y="3557057"/>
                </a:lnTo>
                <a:lnTo>
                  <a:pt x="2770452" y="3578489"/>
                </a:lnTo>
                <a:lnTo>
                  <a:pt x="2770981" y="3589337"/>
                </a:lnTo>
                <a:lnTo>
                  <a:pt x="2771510" y="3599920"/>
                </a:lnTo>
                <a:lnTo>
                  <a:pt x="2771775" y="3610768"/>
                </a:lnTo>
                <a:lnTo>
                  <a:pt x="2771510" y="3621351"/>
                </a:lnTo>
                <a:lnTo>
                  <a:pt x="2770452" y="3631935"/>
                </a:lnTo>
                <a:lnTo>
                  <a:pt x="2769129" y="3642782"/>
                </a:lnTo>
                <a:lnTo>
                  <a:pt x="2767012" y="3653366"/>
                </a:lnTo>
                <a:lnTo>
                  <a:pt x="2765689" y="3658922"/>
                </a:lnTo>
                <a:lnTo>
                  <a:pt x="2764367" y="3664214"/>
                </a:lnTo>
                <a:lnTo>
                  <a:pt x="2764896" y="3668976"/>
                </a:lnTo>
                <a:lnTo>
                  <a:pt x="2765160" y="3673474"/>
                </a:lnTo>
                <a:lnTo>
                  <a:pt x="2765425" y="3677707"/>
                </a:lnTo>
                <a:lnTo>
                  <a:pt x="2765425" y="3682205"/>
                </a:lnTo>
                <a:lnTo>
                  <a:pt x="2765160" y="3686439"/>
                </a:lnTo>
                <a:lnTo>
                  <a:pt x="2764631" y="3690937"/>
                </a:lnTo>
                <a:lnTo>
                  <a:pt x="2763837" y="3695170"/>
                </a:lnTo>
                <a:lnTo>
                  <a:pt x="2762779" y="3699139"/>
                </a:lnTo>
                <a:lnTo>
                  <a:pt x="2761721" y="3703107"/>
                </a:lnTo>
                <a:lnTo>
                  <a:pt x="2760133" y="3707341"/>
                </a:lnTo>
                <a:lnTo>
                  <a:pt x="2758281" y="3711045"/>
                </a:lnTo>
                <a:lnTo>
                  <a:pt x="2756164" y="3715014"/>
                </a:lnTo>
                <a:lnTo>
                  <a:pt x="2753783" y="3718453"/>
                </a:lnTo>
                <a:lnTo>
                  <a:pt x="2751137" y="3722422"/>
                </a:lnTo>
                <a:lnTo>
                  <a:pt x="2748227" y="3726126"/>
                </a:lnTo>
                <a:lnTo>
                  <a:pt x="2745052" y="3729566"/>
                </a:lnTo>
                <a:lnTo>
                  <a:pt x="2741612" y="3733005"/>
                </a:lnTo>
                <a:lnTo>
                  <a:pt x="2738967" y="3736445"/>
                </a:lnTo>
                <a:lnTo>
                  <a:pt x="2736321" y="3739885"/>
                </a:lnTo>
                <a:lnTo>
                  <a:pt x="2733939" y="3743589"/>
                </a:lnTo>
                <a:lnTo>
                  <a:pt x="2731823" y="3747028"/>
                </a:lnTo>
                <a:lnTo>
                  <a:pt x="2729971" y="3750732"/>
                </a:lnTo>
                <a:lnTo>
                  <a:pt x="2728383" y="3754437"/>
                </a:lnTo>
                <a:lnTo>
                  <a:pt x="2726796" y="3758141"/>
                </a:lnTo>
                <a:lnTo>
                  <a:pt x="2724150" y="3765814"/>
                </a:lnTo>
                <a:lnTo>
                  <a:pt x="2722033" y="3773487"/>
                </a:lnTo>
                <a:lnTo>
                  <a:pt x="2720446" y="3781689"/>
                </a:lnTo>
                <a:lnTo>
                  <a:pt x="2719387" y="3789626"/>
                </a:lnTo>
                <a:lnTo>
                  <a:pt x="2718858" y="3797828"/>
                </a:lnTo>
                <a:lnTo>
                  <a:pt x="2718064" y="3806295"/>
                </a:lnTo>
                <a:lnTo>
                  <a:pt x="2717271" y="3822699"/>
                </a:lnTo>
                <a:lnTo>
                  <a:pt x="2716477" y="3838839"/>
                </a:lnTo>
                <a:lnTo>
                  <a:pt x="2715419" y="3847041"/>
                </a:lnTo>
                <a:lnTo>
                  <a:pt x="2714360" y="3854978"/>
                </a:lnTo>
                <a:lnTo>
                  <a:pt x="2714360" y="3857624"/>
                </a:lnTo>
                <a:lnTo>
                  <a:pt x="2714625" y="3860799"/>
                </a:lnTo>
                <a:lnTo>
                  <a:pt x="2715154" y="3863710"/>
                </a:lnTo>
                <a:lnTo>
                  <a:pt x="2716477" y="3866885"/>
                </a:lnTo>
                <a:lnTo>
                  <a:pt x="2717800" y="3870060"/>
                </a:lnTo>
                <a:lnTo>
                  <a:pt x="2719917" y="3873764"/>
                </a:lnTo>
                <a:lnTo>
                  <a:pt x="2722033" y="3876939"/>
                </a:lnTo>
                <a:lnTo>
                  <a:pt x="2724414" y="3880378"/>
                </a:lnTo>
                <a:lnTo>
                  <a:pt x="2727060" y="3883553"/>
                </a:lnTo>
                <a:lnTo>
                  <a:pt x="2729971" y="3886728"/>
                </a:lnTo>
                <a:lnTo>
                  <a:pt x="2736056" y="3892814"/>
                </a:lnTo>
                <a:lnTo>
                  <a:pt x="2742142" y="3898105"/>
                </a:lnTo>
                <a:lnTo>
                  <a:pt x="2745317" y="3900487"/>
                </a:lnTo>
                <a:lnTo>
                  <a:pt x="2748492" y="3902603"/>
                </a:lnTo>
                <a:lnTo>
                  <a:pt x="2750873" y="3904191"/>
                </a:lnTo>
                <a:lnTo>
                  <a:pt x="2753254" y="3905778"/>
                </a:lnTo>
                <a:lnTo>
                  <a:pt x="2757487" y="3909747"/>
                </a:lnTo>
                <a:lnTo>
                  <a:pt x="2760662" y="3913980"/>
                </a:lnTo>
                <a:lnTo>
                  <a:pt x="2763573" y="3917949"/>
                </a:lnTo>
                <a:lnTo>
                  <a:pt x="2766219" y="3922447"/>
                </a:lnTo>
                <a:lnTo>
                  <a:pt x="2768335" y="3927210"/>
                </a:lnTo>
                <a:lnTo>
                  <a:pt x="2770452" y="3931972"/>
                </a:lnTo>
                <a:lnTo>
                  <a:pt x="2772304" y="3936999"/>
                </a:lnTo>
                <a:lnTo>
                  <a:pt x="2775479" y="3946524"/>
                </a:lnTo>
                <a:lnTo>
                  <a:pt x="2777067" y="3951551"/>
                </a:lnTo>
                <a:lnTo>
                  <a:pt x="2779183" y="3956314"/>
                </a:lnTo>
                <a:lnTo>
                  <a:pt x="2781300" y="3960812"/>
                </a:lnTo>
                <a:lnTo>
                  <a:pt x="2783681" y="3965310"/>
                </a:lnTo>
                <a:lnTo>
                  <a:pt x="2786592" y="3969543"/>
                </a:lnTo>
                <a:lnTo>
                  <a:pt x="2789767" y="3973247"/>
                </a:lnTo>
                <a:lnTo>
                  <a:pt x="2791354" y="3975364"/>
                </a:lnTo>
                <a:lnTo>
                  <a:pt x="2791883" y="3976951"/>
                </a:lnTo>
                <a:lnTo>
                  <a:pt x="2791883" y="3978274"/>
                </a:lnTo>
                <a:lnTo>
                  <a:pt x="2791354" y="3979597"/>
                </a:lnTo>
                <a:lnTo>
                  <a:pt x="2790031" y="3980655"/>
                </a:lnTo>
                <a:lnTo>
                  <a:pt x="2788708" y="3981714"/>
                </a:lnTo>
                <a:lnTo>
                  <a:pt x="2785269" y="3983830"/>
                </a:lnTo>
                <a:lnTo>
                  <a:pt x="2781829" y="3985947"/>
                </a:lnTo>
                <a:lnTo>
                  <a:pt x="2779977" y="3987005"/>
                </a:lnTo>
                <a:lnTo>
                  <a:pt x="2778919" y="3988328"/>
                </a:lnTo>
                <a:lnTo>
                  <a:pt x="2778125" y="3989651"/>
                </a:lnTo>
                <a:lnTo>
                  <a:pt x="2777860" y="3991503"/>
                </a:lnTo>
                <a:lnTo>
                  <a:pt x="2778654" y="3993620"/>
                </a:lnTo>
                <a:lnTo>
                  <a:pt x="2779712" y="3996001"/>
                </a:lnTo>
                <a:lnTo>
                  <a:pt x="2777860" y="3997324"/>
                </a:lnTo>
                <a:lnTo>
                  <a:pt x="2777596" y="3997853"/>
                </a:lnTo>
                <a:lnTo>
                  <a:pt x="2776537" y="3998912"/>
                </a:lnTo>
                <a:lnTo>
                  <a:pt x="2776802" y="3999176"/>
                </a:lnTo>
                <a:lnTo>
                  <a:pt x="2777596" y="3997853"/>
                </a:lnTo>
                <a:lnTo>
                  <a:pt x="2779712" y="3996001"/>
                </a:lnTo>
                <a:lnTo>
                  <a:pt x="2783681" y="4000235"/>
                </a:lnTo>
                <a:lnTo>
                  <a:pt x="2787121" y="4004468"/>
                </a:lnTo>
                <a:lnTo>
                  <a:pt x="2790296" y="4008966"/>
                </a:lnTo>
                <a:lnTo>
                  <a:pt x="2793471" y="4013464"/>
                </a:lnTo>
                <a:lnTo>
                  <a:pt x="2796117" y="4018226"/>
                </a:lnTo>
                <a:lnTo>
                  <a:pt x="2798762" y="4022724"/>
                </a:lnTo>
                <a:lnTo>
                  <a:pt x="2800879" y="4027487"/>
                </a:lnTo>
                <a:lnTo>
                  <a:pt x="2802996" y="4032249"/>
                </a:lnTo>
                <a:lnTo>
                  <a:pt x="2804319" y="4037276"/>
                </a:lnTo>
                <a:lnTo>
                  <a:pt x="2806171" y="4042039"/>
                </a:lnTo>
                <a:lnTo>
                  <a:pt x="2807494" y="4047066"/>
                </a:lnTo>
                <a:lnTo>
                  <a:pt x="2808552" y="4052093"/>
                </a:lnTo>
                <a:lnTo>
                  <a:pt x="2810404" y="4062147"/>
                </a:lnTo>
                <a:lnTo>
                  <a:pt x="2811727" y="4072466"/>
                </a:lnTo>
                <a:lnTo>
                  <a:pt x="2812785" y="4082785"/>
                </a:lnTo>
                <a:lnTo>
                  <a:pt x="2813314" y="4093103"/>
                </a:lnTo>
                <a:lnTo>
                  <a:pt x="2814373" y="4114005"/>
                </a:lnTo>
                <a:lnTo>
                  <a:pt x="2815167" y="4124324"/>
                </a:lnTo>
                <a:lnTo>
                  <a:pt x="2815960" y="4134378"/>
                </a:lnTo>
                <a:lnTo>
                  <a:pt x="2817283" y="4144962"/>
                </a:lnTo>
                <a:lnTo>
                  <a:pt x="2818606" y="4155016"/>
                </a:lnTo>
                <a:lnTo>
                  <a:pt x="2820723" y="4166922"/>
                </a:lnTo>
                <a:lnTo>
                  <a:pt x="2821517" y="4172743"/>
                </a:lnTo>
                <a:lnTo>
                  <a:pt x="2822839" y="4178564"/>
                </a:lnTo>
                <a:lnTo>
                  <a:pt x="2824427" y="4183855"/>
                </a:lnTo>
                <a:lnTo>
                  <a:pt x="2825485" y="4186766"/>
                </a:lnTo>
                <a:lnTo>
                  <a:pt x="2826808" y="4189147"/>
                </a:lnTo>
                <a:lnTo>
                  <a:pt x="2827867" y="4191793"/>
                </a:lnTo>
                <a:lnTo>
                  <a:pt x="2829454" y="4194439"/>
                </a:lnTo>
                <a:lnTo>
                  <a:pt x="2831042" y="4196820"/>
                </a:lnTo>
                <a:lnTo>
                  <a:pt x="2833158" y="4199201"/>
                </a:lnTo>
                <a:lnTo>
                  <a:pt x="2835539" y="4201847"/>
                </a:lnTo>
                <a:lnTo>
                  <a:pt x="2837392" y="4204758"/>
                </a:lnTo>
                <a:lnTo>
                  <a:pt x="2839244" y="4207403"/>
                </a:lnTo>
                <a:lnTo>
                  <a:pt x="2840567" y="4210049"/>
                </a:lnTo>
                <a:lnTo>
                  <a:pt x="2842154" y="4212695"/>
                </a:lnTo>
                <a:lnTo>
                  <a:pt x="2842948" y="4215341"/>
                </a:lnTo>
                <a:lnTo>
                  <a:pt x="2844800" y="4220897"/>
                </a:lnTo>
                <a:lnTo>
                  <a:pt x="2846123" y="4226718"/>
                </a:lnTo>
                <a:lnTo>
                  <a:pt x="2846387" y="4232274"/>
                </a:lnTo>
                <a:lnTo>
                  <a:pt x="2846387" y="4238360"/>
                </a:lnTo>
                <a:lnTo>
                  <a:pt x="2846123" y="4243916"/>
                </a:lnTo>
                <a:lnTo>
                  <a:pt x="2845329" y="4249737"/>
                </a:lnTo>
                <a:lnTo>
                  <a:pt x="2844535" y="4255558"/>
                </a:lnTo>
                <a:lnTo>
                  <a:pt x="2842683" y="4267199"/>
                </a:lnTo>
                <a:lnTo>
                  <a:pt x="2841360" y="4278047"/>
                </a:lnTo>
                <a:lnTo>
                  <a:pt x="2840567" y="4283339"/>
                </a:lnTo>
                <a:lnTo>
                  <a:pt x="2840302" y="4288366"/>
                </a:lnTo>
                <a:lnTo>
                  <a:pt x="2840567" y="4301066"/>
                </a:lnTo>
                <a:lnTo>
                  <a:pt x="2840831" y="4313766"/>
                </a:lnTo>
                <a:lnTo>
                  <a:pt x="2842154" y="4338637"/>
                </a:lnTo>
                <a:lnTo>
                  <a:pt x="2845594" y="4388908"/>
                </a:lnTo>
                <a:lnTo>
                  <a:pt x="2847181" y="4414308"/>
                </a:lnTo>
                <a:lnTo>
                  <a:pt x="2847446" y="4426743"/>
                </a:lnTo>
                <a:lnTo>
                  <a:pt x="2847710" y="4439443"/>
                </a:lnTo>
                <a:lnTo>
                  <a:pt x="2847710" y="4451878"/>
                </a:lnTo>
                <a:lnTo>
                  <a:pt x="2847446" y="4464843"/>
                </a:lnTo>
                <a:lnTo>
                  <a:pt x="2846917" y="4477278"/>
                </a:lnTo>
                <a:lnTo>
                  <a:pt x="2846123" y="4489978"/>
                </a:lnTo>
                <a:lnTo>
                  <a:pt x="2845064" y="4498445"/>
                </a:lnTo>
                <a:lnTo>
                  <a:pt x="2843742" y="4506383"/>
                </a:lnTo>
                <a:lnTo>
                  <a:pt x="2841889" y="4514849"/>
                </a:lnTo>
                <a:lnTo>
                  <a:pt x="2840037" y="4522787"/>
                </a:lnTo>
                <a:lnTo>
                  <a:pt x="2835804" y="4538397"/>
                </a:lnTo>
                <a:lnTo>
                  <a:pt x="2832100" y="4554008"/>
                </a:lnTo>
                <a:lnTo>
                  <a:pt x="2830777" y="4559035"/>
                </a:lnTo>
                <a:lnTo>
                  <a:pt x="2830248" y="4564062"/>
                </a:lnTo>
                <a:lnTo>
                  <a:pt x="2829719" y="4568824"/>
                </a:lnTo>
                <a:lnTo>
                  <a:pt x="2829454" y="4573587"/>
                </a:lnTo>
                <a:lnTo>
                  <a:pt x="2829189" y="4578614"/>
                </a:lnTo>
                <a:lnTo>
                  <a:pt x="2829189" y="4583376"/>
                </a:lnTo>
                <a:lnTo>
                  <a:pt x="2829454" y="4587874"/>
                </a:lnTo>
                <a:lnTo>
                  <a:pt x="2829983" y="4592637"/>
                </a:lnTo>
                <a:lnTo>
                  <a:pt x="2831042" y="4601897"/>
                </a:lnTo>
                <a:lnTo>
                  <a:pt x="2832894" y="4610628"/>
                </a:lnTo>
                <a:lnTo>
                  <a:pt x="2835275" y="4619624"/>
                </a:lnTo>
                <a:lnTo>
                  <a:pt x="2837921" y="4628620"/>
                </a:lnTo>
                <a:lnTo>
                  <a:pt x="2840567" y="4637087"/>
                </a:lnTo>
                <a:lnTo>
                  <a:pt x="2843742" y="4645818"/>
                </a:lnTo>
                <a:lnTo>
                  <a:pt x="2849827" y="4663016"/>
                </a:lnTo>
                <a:lnTo>
                  <a:pt x="2852473" y="4672012"/>
                </a:lnTo>
                <a:lnTo>
                  <a:pt x="2855119" y="4680743"/>
                </a:lnTo>
                <a:lnTo>
                  <a:pt x="2857235" y="4689474"/>
                </a:lnTo>
                <a:lnTo>
                  <a:pt x="2859087" y="4698470"/>
                </a:lnTo>
                <a:lnTo>
                  <a:pt x="2860146" y="4705085"/>
                </a:lnTo>
                <a:lnTo>
                  <a:pt x="2860675" y="4710641"/>
                </a:lnTo>
                <a:lnTo>
                  <a:pt x="2860675" y="4713022"/>
                </a:lnTo>
                <a:lnTo>
                  <a:pt x="2860675" y="4715139"/>
                </a:lnTo>
                <a:lnTo>
                  <a:pt x="2859881" y="4716462"/>
                </a:lnTo>
                <a:lnTo>
                  <a:pt x="2859352" y="4718049"/>
                </a:lnTo>
                <a:lnTo>
                  <a:pt x="2858294" y="4718843"/>
                </a:lnTo>
                <a:lnTo>
                  <a:pt x="2856971" y="4719637"/>
                </a:lnTo>
                <a:lnTo>
                  <a:pt x="2855119" y="4719637"/>
                </a:lnTo>
                <a:lnTo>
                  <a:pt x="2853531" y="4719372"/>
                </a:lnTo>
                <a:lnTo>
                  <a:pt x="2850885" y="4718314"/>
                </a:lnTo>
                <a:lnTo>
                  <a:pt x="2847975" y="4717255"/>
                </a:lnTo>
                <a:lnTo>
                  <a:pt x="2844800" y="4715403"/>
                </a:lnTo>
                <a:lnTo>
                  <a:pt x="2840831" y="4713022"/>
                </a:lnTo>
                <a:lnTo>
                  <a:pt x="2839773" y="4712493"/>
                </a:lnTo>
                <a:lnTo>
                  <a:pt x="2838185" y="4711699"/>
                </a:lnTo>
                <a:lnTo>
                  <a:pt x="2837127" y="4711699"/>
                </a:lnTo>
                <a:lnTo>
                  <a:pt x="2835804" y="4711699"/>
                </a:lnTo>
                <a:lnTo>
                  <a:pt x="2834746" y="4712228"/>
                </a:lnTo>
                <a:lnTo>
                  <a:pt x="2833423" y="4712493"/>
                </a:lnTo>
                <a:lnTo>
                  <a:pt x="2831835" y="4713551"/>
                </a:lnTo>
                <a:lnTo>
                  <a:pt x="2829983" y="4715139"/>
                </a:lnTo>
                <a:lnTo>
                  <a:pt x="2829189" y="4716991"/>
                </a:lnTo>
                <a:lnTo>
                  <a:pt x="2828660" y="4718578"/>
                </a:lnTo>
                <a:lnTo>
                  <a:pt x="2828660" y="4719637"/>
                </a:lnTo>
                <a:lnTo>
                  <a:pt x="2829189" y="4720430"/>
                </a:lnTo>
                <a:lnTo>
                  <a:pt x="2830777" y="4724664"/>
                </a:lnTo>
                <a:lnTo>
                  <a:pt x="2832629" y="4728368"/>
                </a:lnTo>
                <a:lnTo>
                  <a:pt x="2833687" y="4732337"/>
                </a:lnTo>
                <a:lnTo>
                  <a:pt x="2835010" y="4736570"/>
                </a:lnTo>
                <a:lnTo>
                  <a:pt x="2835539" y="4740274"/>
                </a:lnTo>
                <a:lnTo>
                  <a:pt x="2836069" y="4744243"/>
                </a:lnTo>
                <a:lnTo>
                  <a:pt x="2836598" y="4748212"/>
                </a:lnTo>
                <a:lnTo>
                  <a:pt x="2836862" y="4752180"/>
                </a:lnTo>
                <a:lnTo>
                  <a:pt x="2836598" y="4760118"/>
                </a:lnTo>
                <a:lnTo>
                  <a:pt x="2835539" y="4767791"/>
                </a:lnTo>
                <a:lnTo>
                  <a:pt x="2834217" y="4775728"/>
                </a:lnTo>
                <a:lnTo>
                  <a:pt x="2832629" y="4783401"/>
                </a:lnTo>
                <a:lnTo>
                  <a:pt x="2829189" y="4799012"/>
                </a:lnTo>
                <a:lnTo>
                  <a:pt x="2827602" y="4806685"/>
                </a:lnTo>
                <a:lnTo>
                  <a:pt x="2826014" y="4814358"/>
                </a:lnTo>
                <a:lnTo>
                  <a:pt x="2825221" y="4822030"/>
                </a:lnTo>
                <a:lnTo>
                  <a:pt x="2824956" y="4829439"/>
                </a:lnTo>
                <a:lnTo>
                  <a:pt x="2824956" y="4833408"/>
                </a:lnTo>
                <a:lnTo>
                  <a:pt x="2825221" y="4837376"/>
                </a:lnTo>
                <a:lnTo>
                  <a:pt x="2825750" y="4841080"/>
                </a:lnTo>
                <a:lnTo>
                  <a:pt x="2826279" y="4845049"/>
                </a:lnTo>
                <a:lnTo>
                  <a:pt x="2829189" y="4858278"/>
                </a:lnTo>
                <a:lnTo>
                  <a:pt x="2831835" y="4871772"/>
                </a:lnTo>
                <a:lnTo>
                  <a:pt x="2833687" y="4885266"/>
                </a:lnTo>
                <a:lnTo>
                  <a:pt x="2834481" y="4891616"/>
                </a:lnTo>
                <a:lnTo>
                  <a:pt x="2835010" y="4898495"/>
                </a:lnTo>
                <a:lnTo>
                  <a:pt x="2835539" y="4905110"/>
                </a:lnTo>
                <a:lnTo>
                  <a:pt x="2835539" y="4911724"/>
                </a:lnTo>
                <a:lnTo>
                  <a:pt x="2835539" y="4918339"/>
                </a:lnTo>
                <a:lnTo>
                  <a:pt x="2835010" y="4924953"/>
                </a:lnTo>
                <a:lnTo>
                  <a:pt x="2834481" y="4931833"/>
                </a:lnTo>
                <a:lnTo>
                  <a:pt x="2833158" y="4938712"/>
                </a:lnTo>
                <a:lnTo>
                  <a:pt x="2832100" y="4945591"/>
                </a:lnTo>
                <a:lnTo>
                  <a:pt x="2830248" y="4952470"/>
                </a:lnTo>
                <a:lnTo>
                  <a:pt x="2829719" y="4955645"/>
                </a:lnTo>
                <a:lnTo>
                  <a:pt x="2829454" y="4956703"/>
                </a:lnTo>
                <a:lnTo>
                  <a:pt x="2829719" y="4958026"/>
                </a:lnTo>
                <a:lnTo>
                  <a:pt x="2829983" y="4958820"/>
                </a:lnTo>
                <a:lnTo>
                  <a:pt x="2830512" y="4959878"/>
                </a:lnTo>
                <a:lnTo>
                  <a:pt x="2831042" y="4960408"/>
                </a:lnTo>
                <a:lnTo>
                  <a:pt x="2831835" y="4960937"/>
                </a:lnTo>
                <a:lnTo>
                  <a:pt x="2833423" y="4961730"/>
                </a:lnTo>
                <a:lnTo>
                  <a:pt x="2835539" y="4962260"/>
                </a:lnTo>
                <a:lnTo>
                  <a:pt x="2840567" y="4962524"/>
                </a:lnTo>
                <a:lnTo>
                  <a:pt x="2846123" y="4963053"/>
                </a:lnTo>
                <a:lnTo>
                  <a:pt x="2848769" y="4963318"/>
                </a:lnTo>
                <a:lnTo>
                  <a:pt x="2851150" y="4964112"/>
                </a:lnTo>
                <a:lnTo>
                  <a:pt x="2853267" y="4965435"/>
                </a:lnTo>
                <a:lnTo>
                  <a:pt x="2854060" y="4965964"/>
                </a:lnTo>
                <a:lnTo>
                  <a:pt x="2854854" y="4967287"/>
                </a:lnTo>
                <a:lnTo>
                  <a:pt x="2855912" y="4968080"/>
                </a:lnTo>
                <a:lnTo>
                  <a:pt x="2856442" y="4969668"/>
                </a:lnTo>
                <a:lnTo>
                  <a:pt x="2856706" y="4970991"/>
                </a:lnTo>
                <a:lnTo>
                  <a:pt x="2856971" y="4972578"/>
                </a:lnTo>
                <a:lnTo>
                  <a:pt x="2858294" y="4980780"/>
                </a:lnTo>
                <a:lnTo>
                  <a:pt x="2859617" y="4988983"/>
                </a:lnTo>
                <a:lnTo>
                  <a:pt x="2861469" y="4997185"/>
                </a:lnTo>
                <a:lnTo>
                  <a:pt x="2863585" y="5005387"/>
                </a:lnTo>
                <a:lnTo>
                  <a:pt x="2867819" y="5021262"/>
                </a:lnTo>
                <a:lnTo>
                  <a:pt x="2872052" y="5037666"/>
                </a:lnTo>
                <a:lnTo>
                  <a:pt x="2874433" y="5047455"/>
                </a:lnTo>
                <a:lnTo>
                  <a:pt x="2876285" y="5057245"/>
                </a:lnTo>
                <a:lnTo>
                  <a:pt x="2877873" y="5067299"/>
                </a:lnTo>
                <a:lnTo>
                  <a:pt x="2878667" y="5077089"/>
                </a:lnTo>
                <a:lnTo>
                  <a:pt x="2879196" y="5087408"/>
                </a:lnTo>
                <a:lnTo>
                  <a:pt x="2879989" y="5097462"/>
                </a:lnTo>
                <a:lnTo>
                  <a:pt x="2880783" y="5117835"/>
                </a:lnTo>
                <a:lnTo>
                  <a:pt x="2881312" y="5128153"/>
                </a:lnTo>
                <a:lnTo>
                  <a:pt x="2882371" y="5138208"/>
                </a:lnTo>
                <a:lnTo>
                  <a:pt x="2883429" y="5148262"/>
                </a:lnTo>
                <a:lnTo>
                  <a:pt x="2885281" y="5158051"/>
                </a:lnTo>
                <a:lnTo>
                  <a:pt x="2887398" y="5168105"/>
                </a:lnTo>
                <a:lnTo>
                  <a:pt x="2890044" y="5177895"/>
                </a:lnTo>
                <a:lnTo>
                  <a:pt x="2891896" y="5182658"/>
                </a:lnTo>
                <a:lnTo>
                  <a:pt x="2893483" y="5187420"/>
                </a:lnTo>
                <a:lnTo>
                  <a:pt x="2895600" y="5192447"/>
                </a:lnTo>
                <a:lnTo>
                  <a:pt x="2897717" y="5197210"/>
                </a:lnTo>
                <a:lnTo>
                  <a:pt x="2898246" y="5198268"/>
                </a:lnTo>
                <a:lnTo>
                  <a:pt x="2898510" y="5199591"/>
                </a:lnTo>
                <a:lnTo>
                  <a:pt x="2898510" y="5203295"/>
                </a:lnTo>
                <a:lnTo>
                  <a:pt x="2897981" y="5207528"/>
                </a:lnTo>
                <a:lnTo>
                  <a:pt x="2896658" y="5211762"/>
                </a:lnTo>
                <a:lnTo>
                  <a:pt x="2895600" y="5214143"/>
                </a:lnTo>
                <a:lnTo>
                  <a:pt x="2894542" y="5216260"/>
                </a:lnTo>
                <a:lnTo>
                  <a:pt x="2893219" y="5218641"/>
                </a:lnTo>
                <a:lnTo>
                  <a:pt x="2891896" y="5220758"/>
                </a:lnTo>
                <a:lnTo>
                  <a:pt x="2890044" y="5222610"/>
                </a:lnTo>
                <a:lnTo>
                  <a:pt x="2887927" y="5224462"/>
                </a:lnTo>
                <a:lnTo>
                  <a:pt x="2885810" y="5225785"/>
                </a:lnTo>
                <a:lnTo>
                  <a:pt x="2883429" y="5227108"/>
                </a:lnTo>
                <a:lnTo>
                  <a:pt x="2881577" y="5229753"/>
                </a:lnTo>
                <a:lnTo>
                  <a:pt x="2880519" y="5232399"/>
                </a:lnTo>
                <a:lnTo>
                  <a:pt x="2879460" y="5235045"/>
                </a:lnTo>
                <a:lnTo>
                  <a:pt x="2878931" y="5237691"/>
                </a:lnTo>
                <a:lnTo>
                  <a:pt x="2878667" y="5240337"/>
                </a:lnTo>
                <a:lnTo>
                  <a:pt x="2878402" y="5242983"/>
                </a:lnTo>
                <a:lnTo>
                  <a:pt x="2878667" y="5248803"/>
                </a:lnTo>
                <a:lnTo>
                  <a:pt x="2879989" y="5259651"/>
                </a:lnTo>
                <a:lnTo>
                  <a:pt x="2880254" y="5265472"/>
                </a:lnTo>
                <a:lnTo>
                  <a:pt x="2879989" y="5268118"/>
                </a:lnTo>
                <a:lnTo>
                  <a:pt x="2879460" y="5270764"/>
                </a:lnTo>
                <a:lnTo>
                  <a:pt x="2881048" y="5272351"/>
                </a:lnTo>
                <a:lnTo>
                  <a:pt x="2882635" y="5273674"/>
                </a:lnTo>
                <a:lnTo>
                  <a:pt x="2883694" y="5275526"/>
                </a:lnTo>
                <a:lnTo>
                  <a:pt x="2884752" y="5277114"/>
                </a:lnTo>
                <a:lnTo>
                  <a:pt x="2886339" y="5280553"/>
                </a:lnTo>
                <a:lnTo>
                  <a:pt x="2887398" y="5283993"/>
                </a:lnTo>
                <a:lnTo>
                  <a:pt x="2887927" y="5287962"/>
                </a:lnTo>
                <a:lnTo>
                  <a:pt x="2888192" y="5291930"/>
                </a:lnTo>
                <a:lnTo>
                  <a:pt x="2888456" y="5299603"/>
                </a:lnTo>
                <a:lnTo>
                  <a:pt x="2885546" y="5303837"/>
                </a:lnTo>
                <a:lnTo>
                  <a:pt x="2883164" y="5307541"/>
                </a:lnTo>
                <a:lnTo>
                  <a:pt x="2881312" y="5311510"/>
                </a:lnTo>
                <a:lnTo>
                  <a:pt x="2879460" y="5315214"/>
                </a:lnTo>
                <a:lnTo>
                  <a:pt x="2878137" y="5319183"/>
                </a:lnTo>
                <a:lnTo>
                  <a:pt x="2876814" y="5323151"/>
                </a:lnTo>
                <a:lnTo>
                  <a:pt x="2876285" y="5326855"/>
                </a:lnTo>
                <a:lnTo>
                  <a:pt x="2875756" y="5330560"/>
                </a:lnTo>
                <a:lnTo>
                  <a:pt x="2875227" y="5334264"/>
                </a:lnTo>
                <a:lnTo>
                  <a:pt x="2875227" y="5337968"/>
                </a:lnTo>
                <a:lnTo>
                  <a:pt x="2875492" y="5341672"/>
                </a:lnTo>
                <a:lnTo>
                  <a:pt x="2875756" y="5345376"/>
                </a:lnTo>
                <a:lnTo>
                  <a:pt x="2876021" y="5348816"/>
                </a:lnTo>
                <a:lnTo>
                  <a:pt x="2876814" y="5352520"/>
                </a:lnTo>
                <a:lnTo>
                  <a:pt x="2878667" y="5359664"/>
                </a:lnTo>
                <a:lnTo>
                  <a:pt x="2881048" y="5366543"/>
                </a:lnTo>
                <a:lnTo>
                  <a:pt x="2883694" y="5373687"/>
                </a:lnTo>
                <a:lnTo>
                  <a:pt x="2887133" y="5380566"/>
                </a:lnTo>
                <a:lnTo>
                  <a:pt x="2890308" y="5387710"/>
                </a:lnTo>
                <a:lnTo>
                  <a:pt x="2896923" y="5401203"/>
                </a:lnTo>
                <a:lnTo>
                  <a:pt x="2900098" y="5408083"/>
                </a:lnTo>
                <a:lnTo>
                  <a:pt x="2902744" y="5415226"/>
                </a:lnTo>
                <a:lnTo>
                  <a:pt x="2904331" y="5415755"/>
                </a:lnTo>
                <a:lnTo>
                  <a:pt x="2905654" y="5416285"/>
                </a:lnTo>
                <a:lnTo>
                  <a:pt x="2906712" y="5417078"/>
                </a:lnTo>
                <a:lnTo>
                  <a:pt x="2907506" y="5417872"/>
                </a:lnTo>
                <a:lnTo>
                  <a:pt x="2909094" y="5419724"/>
                </a:lnTo>
                <a:lnTo>
                  <a:pt x="2909887" y="5421841"/>
                </a:lnTo>
                <a:lnTo>
                  <a:pt x="2910152" y="5424222"/>
                </a:lnTo>
                <a:lnTo>
                  <a:pt x="2910417" y="5426603"/>
                </a:lnTo>
                <a:lnTo>
                  <a:pt x="2910681" y="5431630"/>
                </a:lnTo>
                <a:lnTo>
                  <a:pt x="2913062" y="5435070"/>
                </a:lnTo>
                <a:lnTo>
                  <a:pt x="2914914" y="5438510"/>
                </a:lnTo>
                <a:lnTo>
                  <a:pt x="2916502" y="5441949"/>
                </a:lnTo>
                <a:lnTo>
                  <a:pt x="2917825" y="5445653"/>
                </a:lnTo>
                <a:lnTo>
                  <a:pt x="2919148" y="5449358"/>
                </a:lnTo>
                <a:lnTo>
                  <a:pt x="2919942" y="5453062"/>
                </a:lnTo>
                <a:lnTo>
                  <a:pt x="2921264" y="5460470"/>
                </a:lnTo>
                <a:lnTo>
                  <a:pt x="2922058" y="5468143"/>
                </a:lnTo>
                <a:lnTo>
                  <a:pt x="2922587" y="5475816"/>
                </a:lnTo>
                <a:lnTo>
                  <a:pt x="2923381" y="5483489"/>
                </a:lnTo>
                <a:lnTo>
                  <a:pt x="2923910" y="5491426"/>
                </a:lnTo>
                <a:lnTo>
                  <a:pt x="2926556" y="5513387"/>
                </a:lnTo>
                <a:lnTo>
                  <a:pt x="2928144" y="5524235"/>
                </a:lnTo>
                <a:lnTo>
                  <a:pt x="2929731" y="5535347"/>
                </a:lnTo>
                <a:lnTo>
                  <a:pt x="2931054" y="5540903"/>
                </a:lnTo>
                <a:lnTo>
                  <a:pt x="2932377" y="5546460"/>
                </a:lnTo>
                <a:lnTo>
                  <a:pt x="2933964" y="5551751"/>
                </a:lnTo>
                <a:lnTo>
                  <a:pt x="2935817" y="5556778"/>
                </a:lnTo>
                <a:lnTo>
                  <a:pt x="2937933" y="5562070"/>
                </a:lnTo>
                <a:lnTo>
                  <a:pt x="2940314" y="5567097"/>
                </a:lnTo>
                <a:lnTo>
                  <a:pt x="2943225" y="5572124"/>
                </a:lnTo>
                <a:lnTo>
                  <a:pt x="2946135" y="5577151"/>
                </a:lnTo>
                <a:lnTo>
                  <a:pt x="2947723" y="5579797"/>
                </a:lnTo>
                <a:lnTo>
                  <a:pt x="2949046" y="5582708"/>
                </a:lnTo>
                <a:lnTo>
                  <a:pt x="2950369" y="5585353"/>
                </a:lnTo>
                <a:lnTo>
                  <a:pt x="2951162" y="5588264"/>
                </a:lnTo>
                <a:lnTo>
                  <a:pt x="2952221" y="5590910"/>
                </a:lnTo>
                <a:lnTo>
                  <a:pt x="2952750" y="5593555"/>
                </a:lnTo>
                <a:lnTo>
                  <a:pt x="2953014" y="5596466"/>
                </a:lnTo>
                <a:lnTo>
                  <a:pt x="2953014" y="5599376"/>
                </a:lnTo>
                <a:lnTo>
                  <a:pt x="2953014" y="5602287"/>
                </a:lnTo>
                <a:lnTo>
                  <a:pt x="2952750" y="5604933"/>
                </a:lnTo>
                <a:lnTo>
                  <a:pt x="2952221" y="5607843"/>
                </a:lnTo>
                <a:lnTo>
                  <a:pt x="2951427" y="5610753"/>
                </a:lnTo>
                <a:lnTo>
                  <a:pt x="2950633" y="5613399"/>
                </a:lnTo>
                <a:lnTo>
                  <a:pt x="2949310" y="5616574"/>
                </a:lnTo>
                <a:lnTo>
                  <a:pt x="2947987" y="5619220"/>
                </a:lnTo>
                <a:lnTo>
                  <a:pt x="2946400" y="5622130"/>
                </a:lnTo>
                <a:lnTo>
                  <a:pt x="2947723" y="5656526"/>
                </a:lnTo>
                <a:lnTo>
                  <a:pt x="2948252" y="5658643"/>
                </a:lnTo>
                <a:lnTo>
                  <a:pt x="2948517" y="5660495"/>
                </a:lnTo>
                <a:lnTo>
                  <a:pt x="2948517" y="5662347"/>
                </a:lnTo>
                <a:lnTo>
                  <a:pt x="2948252" y="5663670"/>
                </a:lnTo>
                <a:lnTo>
                  <a:pt x="2947987" y="5665258"/>
                </a:lnTo>
                <a:lnTo>
                  <a:pt x="2947194" y="5666316"/>
                </a:lnTo>
                <a:lnTo>
                  <a:pt x="2946135" y="5667639"/>
                </a:lnTo>
                <a:lnTo>
                  <a:pt x="2945342" y="5668433"/>
                </a:lnTo>
                <a:lnTo>
                  <a:pt x="2942696" y="5670285"/>
                </a:lnTo>
                <a:lnTo>
                  <a:pt x="2940050" y="5671872"/>
                </a:lnTo>
                <a:lnTo>
                  <a:pt x="2933435" y="5674253"/>
                </a:lnTo>
                <a:lnTo>
                  <a:pt x="2929996" y="5675576"/>
                </a:lnTo>
                <a:lnTo>
                  <a:pt x="2927085" y="5677164"/>
                </a:lnTo>
                <a:lnTo>
                  <a:pt x="2924704" y="5678751"/>
                </a:lnTo>
                <a:lnTo>
                  <a:pt x="2923646" y="5679810"/>
                </a:lnTo>
                <a:lnTo>
                  <a:pt x="2922587" y="5680603"/>
                </a:lnTo>
                <a:lnTo>
                  <a:pt x="2921794" y="5681926"/>
                </a:lnTo>
                <a:lnTo>
                  <a:pt x="2921529" y="5683514"/>
                </a:lnTo>
                <a:lnTo>
                  <a:pt x="2921264" y="5684837"/>
                </a:lnTo>
                <a:lnTo>
                  <a:pt x="2921000" y="5686424"/>
                </a:lnTo>
                <a:lnTo>
                  <a:pt x="2921264" y="5688012"/>
                </a:lnTo>
                <a:lnTo>
                  <a:pt x="2921794" y="5690128"/>
                </a:lnTo>
                <a:lnTo>
                  <a:pt x="2922323" y="5692245"/>
                </a:lnTo>
                <a:lnTo>
                  <a:pt x="2923646" y="5694626"/>
                </a:lnTo>
                <a:lnTo>
                  <a:pt x="2928673" y="5697008"/>
                </a:lnTo>
                <a:lnTo>
                  <a:pt x="2933171" y="5699389"/>
                </a:lnTo>
                <a:lnTo>
                  <a:pt x="2937669" y="5702035"/>
                </a:lnTo>
                <a:lnTo>
                  <a:pt x="2941637" y="5704680"/>
                </a:lnTo>
                <a:lnTo>
                  <a:pt x="2945606" y="5707855"/>
                </a:lnTo>
                <a:lnTo>
                  <a:pt x="2949046" y="5711030"/>
                </a:lnTo>
                <a:lnTo>
                  <a:pt x="2952750" y="5714205"/>
                </a:lnTo>
                <a:lnTo>
                  <a:pt x="2955925" y="5717910"/>
                </a:lnTo>
                <a:lnTo>
                  <a:pt x="2958835" y="5721085"/>
                </a:lnTo>
                <a:lnTo>
                  <a:pt x="2962010" y="5725053"/>
                </a:lnTo>
                <a:lnTo>
                  <a:pt x="2964656" y="5728758"/>
                </a:lnTo>
                <a:lnTo>
                  <a:pt x="2967302" y="5732726"/>
                </a:lnTo>
                <a:lnTo>
                  <a:pt x="2972064" y="5740664"/>
                </a:lnTo>
                <a:lnTo>
                  <a:pt x="2976562" y="5749130"/>
                </a:lnTo>
                <a:lnTo>
                  <a:pt x="2980531" y="5757597"/>
                </a:lnTo>
                <a:lnTo>
                  <a:pt x="2984500" y="5766328"/>
                </a:lnTo>
                <a:lnTo>
                  <a:pt x="2992173" y="5783791"/>
                </a:lnTo>
                <a:lnTo>
                  <a:pt x="2996406" y="5792522"/>
                </a:lnTo>
                <a:lnTo>
                  <a:pt x="3000639" y="5800724"/>
                </a:lnTo>
                <a:lnTo>
                  <a:pt x="3005137" y="5809191"/>
                </a:lnTo>
                <a:lnTo>
                  <a:pt x="3010164" y="5817128"/>
                </a:lnTo>
                <a:lnTo>
                  <a:pt x="3017838" y="5833003"/>
                </a:lnTo>
                <a:lnTo>
                  <a:pt x="3025511" y="5848349"/>
                </a:lnTo>
                <a:lnTo>
                  <a:pt x="3029744" y="5855758"/>
                </a:lnTo>
                <a:lnTo>
                  <a:pt x="3034242" y="5863166"/>
                </a:lnTo>
                <a:lnTo>
                  <a:pt x="3038740" y="5870574"/>
                </a:lnTo>
                <a:lnTo>
                  <a:pt x="3043238" y="5877718"/>
                </a:lnTo>
                <a:lnTo>
                  <a:pt x="3048794" y="5884597"/>
                </a:lnTo>
                <a:lnTo>
                  <a:pt x="3054086" y="5891212"/>
                </a:lnTo>
                <a:lnTo>
                  <a:pt x="3059642" y="5897562"/>
                </a:lnTo>
                <a:lnTo>
                  <a:pt x="3065992" y="5903383"/>
                </a:lnTo>
                <a:lnTo>
                  <a:pt x="3072871" y="5908939"/>
                </a:lnTo>
                <a:lnTo>
                  <a:pt x="3080015" y="5913966"/>
                </a:lnTo>
                <a:lnTo>
                  <a:pt x="3087688" y="5919258"/>
                </a:lnTo>
                <a:lnTo>
                  <a:pt x="3095890" y="5923226"/>
                </a:lnTo>
                <a:lnTo>
                  <a:pt x="3100652" y="5925872"/>
                </a:lnTo>
                <a:lnTo>
                  <a:pt x="3105150" y="5929312"/>
                </a:lnTo>
                <a:lnTo>
                  <a:pt x="3109383" y="5933016"/>
                </a:lnTo>
                <a:lnTo>
                  <a:pt x="3112823" y="5937249"/>
                </a:lnTo>
                <a:lnTo>
                  <a:pt x="3116263" y="5941747"/>
                </a:lnTo>
                <a:lnTo>
                  <a:pt x="3119173" y="5946510"/>
                </a:lnTo>
                <a:lnTo>
                  <a:pt x="3121554" y="5951801"/>
                </a:lnTo>
                <a:lnTo>
                  <a:pt x="3123671" y="5957093"/>
                </a:lnTo>
                <a:lnTo>
                  <a:pt x="3124994" y="5960533"/>
                </a:lnTo>
                <a:lnTo>
                  <a:pt x="3126846" y="5963972"/>
                </a:lnTo>
                <a:lnTo>
                  <a:pt x="3130815" y="5970587"/>
                </a:lnTo>
                <a:lnTo>
                  <a:pt x="3134783" y="5976937"/>
                </a:lnTo>
                <a:lnTo>
                  <a:pt x="3139281" y="5982758"/>
                </a:lnTo>
                <a:lnTo>
                  <a:pt x="3144308" y="5988578"/>
                </a:lnTo>
                <a:lnTo>
                  <a:pt x="3149600" y="5994399"/>
                </a:lnTo>
                <a:lnTo>
                  <a:pt x="3159390" y="6006041"/>
                </a:lnTo>
                <a:lnTo>
                  <a:pt x="3164417" y="6011862"/>
                </a:lnTo>
                <a:lnTo>
                  <a:pt x="3168915" y="6018212"/>
                </a:lnTo>
                <a:lnTo>
                  <a:pt x="3172883" y="6024297"/>
                </a:lnTo>
                <a:lnTo>
                  <a:pt x="3176588" y="6030912"/>
                </a:lnTo>
                <a:lnTo>
                  <a:pt x="3177911" y="6034616"/>
                </a:lnTo>
                <a:lnTo>
                  <a:pt x="3179498" y="6038055"/>
                </a:lnTo>
                <a:lnTo>
                  <a:pt x="3180821" y="6041495"/>
                </a:lnTo>
                <a:lnTo>
                  <a:pt x="3181879" y="6045199"/>
                </a:lnTo>
                <a:lnTo>
                  <a:pt x="3182673" y="6049168"/>
                </a:lnTo>
                <a:lnTo>
                  <a:pt x="3183467" y="6053137"/>
                </a:lnTo>
                <a:lnTo>
                  <a:pt x="3183731" y="6057370"/>
                </a:lnTo>
                <a:lnTo>
                  <a:pt x="3183731" y="6061603"/>
                </a:lnTo>
                <a:lnTo>
                  <a:pt x="3194050" y="6106053"/>
                </a:lnTo>
                <a:lnTo>
                  <a:pt x="3196431" y="6107641"/>
                </a:lnTo>
                <a:lnTo>
                  <a:pt x="3198548" y="6109493"/>
                </a:lnTo>
                <a:lnTo>
                  <a:pt x="3200400" y="6111610"/>
                </a:lnTo>
                <a:lnTo>
                  <a:pt x="3201723" y="6113462"/>
                </a:lnTo>
                <a:lnTo>
                  <a:pt x="3203311" y="6115578"/>
                </a:lnTo>
                <a:lnTo>
                  <a:pt x="3204633" y="6117695"/>
                </a:lnTo>
                <a:lnTo>
                  <a:pt x="3206750" y="6122458"/>
                </a:lnTo>
                <a:lnTo>
                  <a:pt x="3208602" y="6127220"/>
                </a:lnTo>
                <a:lnTo>
                  <a:pt x="3210454" y="6132247"/>
                </a:lnTo>
                <a:lnTo>
                  <a:pt x="3213100" y="6142037"/>
                </a:lnTo>
                <a:lnTo>
                  <a:pt x="3211513" y="6155795"/>
                </a:lnTo>
                <a:lnTo>
                  <a:pt x="3210190" y="6168760"/>
                </a:lnTo>
                <a:lnTo>
                  <a:pt x="3209925" y="6175374"/>
                </a:lnTo>
                <a:lnTo>
                  <a:pt x="3209396" y="6181724"/>
                </a:lnTo>
                <a:lnTo>
                  <a:pt x="3209925" y="6188074"/>
                </a:lnTo>
                <a:lnTo>
                  <a:pt x="3210454" y="6194424"/>
                </a:lnTo>
                <a:lnTo>
                  <a:pt x="3211248" y="6200774"/>
                </a:lnTo>
                <a:lnTo>
                  <a:pt x="3213100" y="6206595"/>
                </a:lnTo>
                <a:lnTo>
                  <a:pt x="3215217" y="6212945"/>
                </a:lnTo>
                <a:lnTo>
                  <a:pt x="3218127" y="6218766"/>
                </a:lnTo>
                <a:lnTo>
                  <a:pt x="3221831" y="6224587"/>
                </a:lnTo>
                <a:lnTo>
                  <a:pt x="3223683" y="6227497"/>
                </a:lnTo>
                <a:lnTo>
                  <a:pt x="3226065" y="6230408"/>
                </a:lnTo>
                <a:lnTo>
                  <a:pt x="3228711" y="6233318"/>
                </a:lnTo>
                <a:lnTo>
                  <a:pt x="3231621" y="6235964"/>
                </a:lnTo>
                <a:lnTo>
                  <a:pt x="3234531" y="6239139"/>
                </a:lnTo>
                <a:lnTo>
                  <a:pt x="3237706" y="6241785"/>
                </a:lnTo>
                <a:lnTo>
                  <a:pt x="3241675" y="6244960"/>
                </a:lnTo>
                <a:lnTo>
                  <a:pt x="3245115" y="6248928"/>
                </a:lnTo>
                <a:lnTo>
                  <a:pt x="3248819" y="6252633"/>
                </a:lnTo>
                <a:lnTo>
                  <a:pt x="3251994" y="6256866"/>
                </a:lnTo>
                <a:lnTo>
                  <a:pt x="3254904" y="6261364"/>
                </a:lnTo>
                <a:lnTo>
                  <a:pt x="3257550" y="6266126"/>
                </a:lnTo>
                <a:lnTo>
                  <a:pt x="3259931" y="6270889"/>
                </a:lnTo>
                <a:lnTo>
                  <a:pt x="3261783" y="6275916"/>
                </a:lnTo>
                <a:lnTo>
                  <a:pt x="3263371" y="6281208"/>
                </a:lnTo>
                <a:lnTo>
                  <a:pt x="3264165" y="6286499"/>
                </a:lnTo>
                <a:lnTo>
                  <a:pt x="3264429" y="6292320"/>
                </a:lnTo>
                <a:lnTo>
                  <a:pt x="3264165" y="6297876"/>
                </a:lnTo>
                <a:lnTo>
                  <a:pt x="3263371" y="6303433"/>
                </a:lnTo>
                <a:lnTo>
                  <a:pt x="3261519" y="6309518"/>
                </a:lnTo>
                <a:lnTo>
                  <a:pt x="3260461" y="6312428"/>
                </a:lnTo>
                <a:lnTo>
                  <a:pt x="3259138" y="6315339"/>
                </a:lnTo>
                <a:lnTo>
                  <a:pt x="3257550" y="6318778"/>
                </a:lnTo>
                <a:lnTo>
                  <a:pt x="3255963" y="6321689"/>
                </a:lnTo>
                <a:lnTo>
                  <a:pt x="3257021" y="6327245"/>
                </a:lnTo>
                <a:lnTo>
                  <a:pt x="3257550" y="6333330"/>
                </a:lnTo>
                <a:lnTo>
                  <a:pt x="3258079" y="6338622"/>
                </a:lnTo>
                <a:lnTo>
                  <a:pt x="3258079" y="6343914"/>
                </a:lnTo>
                <a:lnTo>
                  <a:pt x="3257550" y="6349205"/>
                </a:lnTo>
                <a:lnTo>
                  <a:pt x="3257021" y="6354497"/>
                </a:lnTo>
                <a:lnTo>
                  <a:pt x="3255963" y="6359524"/>
                </a:lnTo>
                <a:lnTo>
                  <a:pt x="3254111" y="6364022"/>
                </a:lnTo>
                <a:lnTo>
                  <a:pt x="3251994" y="6368520"/>
                </a:lnTo>
                <a:lnTo>
                  <a:pt x="3249613" y="6373018"/>
                </a:lnTo>
                <a:lnTo>
                  <a:pt x="3246967" y="6377251"/>
                </a:lnTo>
                <a:lnTo>
                  <a:pt x="3243527" y="6381220"/>
                </a:lnTo>
                <a:lnTo>
                  <a:pt x="3239558" y="6384924"/>
                </a:lnTo>
                <a:lnTo>
                  <a:pt x="3235325" y="6388628"/>
                </a:lnTo>
                <a:lnTo>
                  <a:pt x="3230563" y="6392068"/>
                </a:lnTo>
                <a:lnTo>
                  <a:pt x="3225271" y="6395243"/>
                </a:lnTo>
                <a:lnTo>
                  <a:pt x="3216011" y="6438635"/>
                </a:lnTo>
                <a:lnTo>
                  <a:pt x="3217863" y="6485730"/>
                </a:lnTo>
                <a:lnTo>
                  <a:pt x="3217598" y="6494726"/>
                </a:lnTo>
                <a:lnTo>
                  <a:pt x="3227917" y="6502928"/>
                </a:lnTo>
                <a:lnTo>
                  <a:pt x="3230827" y="6507426"/>
                </a:lnTo>
                <a:lnTo>
                  <a:pt x="3233208" y="6511924"/>
                </a:lnTo>
                <a:lnTo>
                  <a:pt x="3235325" y="6516422"/>
                </a:lnTo>
                <a:lnTo>
                  <a:pt x="3236913" y="6521185"/>
                </a:lnTo>
                <a:lnTo>
                  <a:pt x="3237971" y="6525947"/>
                </a:lnTo>
                <a:lnTo>
                  <a:pt x="3239029" y="6530974"/>
                </a:lnTo>
                <a:lnTo>
                  <a:pt x="3240088" y="6541028"/>
                </a:lnTo>
                <a:lnTo>
                  <a:pt x="3241146" y="6551083"/>
                </a:lnTo>
                <a:lnTo>
                  <a:pt x="3242204" y="6561930"/>
                </a:lnTo>
                <a:lnTo>
                  <a:pt x="3242998" y="6566958"/>
                </a:lnTo>
                <a:lnTo>
                  <a:pt x="3244586" y="6572249"/>
                </a:lnTo>
                <a:lnTo>
                  <a:pt x="3246173" y="6577541"/>
                </a:lnTo>
                <a:lnTo>
                  <a:pt x="3248290" y="6583097"/>
                </a:lnTo>
                <a:lnTo>
                  <a:pt x="3244321" y="6582303"/>
                </a:lnTo>
                <a:lnTo>
                  <a:pt x="3241146" y="6581510"/>
                </a:lnTo>
                <a:lnTo>
                  <a:pt x="3237706" y="6580451"/>
                </a:lnTo>
                <a:lnTo>
                  <a:pt x="3235061" y="6579128"/>
                </a:lnTo>
                <a:lnTo>
                  <a:pt x="3232415" y="6577541"/>
                </a:lnTo>
                <a:lnTo>
                  <a:pt x="3230033" y="6575953"/>
                </a:lnTo>
                <a:lnTo>
                  <a:pt x="3227917" y="6574101"/>
                </a:lnTo>
                <a:lnTo>
                  <a:pt x="3226065" y="6572249"/>
                </a:lnTo>
                <a:lnTo>
                  <a:pt x="3222625" y="6568545"/>
                </a:lnTo>
                <a:lnTo>
                  <a:pt x="3219715" y="6564312"/>
                </a:lnTo>
                <a:lnTo>
                  <a:pt x="3217069" y="6560078"/>
                </a:lnTo>
                <a:lnTo>
                  <a:pt x="3213894" y="6556374"/>
                </a:lnTo>
                <a:lnTo>
                  <a:pt x="3212571" y="6538912"/>
                </a:lnTo>
                <a:lnTo>
                  <a:pt x="3193786" y="6518274"/>
                </a:lnTo>
                <a:lnTo>
                  <a:pt x="3191669" y="6516422"/>
                </a:lnTo>
                <a:lnTo>
                  <a:pt x="3190875" y="6515099"/>
                </a:lnTo>
                <a:lnTo>
                  <a:pt x="3190081" y="6514041"/>
                </a:lnTo>
                <a:lnTo>
                  <a:pt x="3188494" y="6513512"/>
                </a:lnTo>
                <a:lnTo>
                  <a:pt x="3186906" y="6512453"/>
                </a:lnTo>
                <a:lnTo>
                  <a:pt x="3185848" y="6511660"/>
                </a:lnTo>
                <a:lnTo>
                  <a:pt x="3184790" y="6510866"/>
                </a:lnTo>
                <a:lnTo>
                  <a:pt x="3183996" y="6509543"/>
                </a:lnTo>
                <a:lnTo>
                  <a:pt x="3183467" y="6508485"/>
                </a:lnTo>
                <a:lnTo>
                  <a:pt x="3182673" y="6505574"/>
                </a:lnTo>
                <a:lnTo>
                  <a:pt x="3182408" y="6502928"/>
                </a:lnTo>
                <a:lnTo>
                  <a:pt x="3182144" y="6500283"/>
                </a:lnTo>
                <a:lnTo>
                  <a:pt x="3181879" y="6497372"/>
                </a:lnTo>
                <a:lnTo>
                  <a:pt x="3181615" y="6494726"/>
                </a:lnTo>
                <a:lnTo>
                  <a:pt x="3184525" y="6495785"/>
                </a:lnTo>
                <a:lnTo>
                  <a:pt x="3184261" y="6492874"/>
                </a:lnTo>
                <a:lnTo>
                  <a:pt x="3181615" y="6494726"/>
                </a:lnTo>
                <a:lnTo>
                  <a:pt x="3180027" y="6496578"/>
                </a:lnTo>
                <a:lnTo>
                  <a:pt x="3178704" y="6497637"/>
                </a:lnTo>
                <a:lnTo>
                  <a:pt x="3177117" y="6498695"/>
                </a:lnTo>
                <a:lnTo>
                  <a:pt x="3175529" y="6499489"/>
                </a:lnTo>
                <a:lnTo>
                  <a:pt x="3174206" y="6500018"/>
                </a:lnTo>
                <a:lnTo>
                  <a:pt x="3172619" y="6500283"/>
                </a:lnTo>
                <a:lnTo>
                  <a:pt x="3169444" y="6500547"/>
                </a:lnTo>
                <a:lnTo>
                  <a:pt x="3166533" y="6500018"/>
                </a:lnTo>
                <a:lnTo>
                  <a:pt x="3163094" y="6499224"/>
                </a:lnTo>
                <a:lnTo>
                  <a:pt x="3159919" y="6497901"/>
                </a:lnTo>
                <a:lnTo>
                  <a:pt x="3157008" y="6496578"/>
                </a:lnTo>
                <a:lnTo>
                  <a:pt x="3156215" y="6501076"/>
                </a:lnTo>
                <a:lnTo>
                  <a:pt x="3155950" y="6505310"/>
                </a:lnTo>
                <a:lnTo>
                  <a:pt x="3155686" y="6514305"/>
                </a:lnTo>
                <a:lnTo>
                  <a:pt x="3156744" y="6532033"/>
                </a:lnTo>
                <a:lnTo>
                  <a:pt x="3156744" y="6541028"/>
                </a:lnTo>
                <a:lnTo>
                  <a:pt x="3156215" y="6545526"/>
                </a:lnTo>
                <a:lnTo>
                  <a:pt x="3155950" y="6550024"/>
                </a:lnTo>
                <a:lnTo>
                  <a:pt x="3155421" y="6554522"/>
                </a:lnTo>
                <a:lnTo>
                  <a:pt x="3154627" y="6559020"/>
                </a:lnTo>
                <a:lnTo>
                  <a:pt x="3153304" y="6562989"/>
                </a:lnTo>
                <a:lnTo>
                  <a:pt x="3151452" y="6567487"/>
                </a:lnTo>
                <a:lnTo>
                  <a:pt x="3148542" y="6569603"/>
                </a:lnTo>
                <a:lnTo>
                  <a:pt x="3148542" y="6569868"/>
                </a:lnTo>
                <a:lnTo>
                  <a:pt x="3150129" y="6568810"/>
                </a:lnTo>
                <a:lnTo>
                  <a:pt x="3151452" y="6567487"/>
                </a:lnTo>
                <a:lnTo>
                  <a:pt x="3155686" y="6576218"/>
                </a:lnTo>
                <a:lnTo>
                  <a:pt x="3159919" y="6584685"/>
                </a:lnTo>
                <a:lnTo>
                  <a:pt x="3163358" y="6593416"/>
                </a:lnTo>
                <a:lnTo>
                  <a:pt x="3166798" y="6602147"/>
                </a:lnTo>
                <a:lnTo>
                  <a:pt x="3168121" y="6606380"/>
                </a:lnTo>
                <a:lnTo>
                  <a:pt x="3169444" y="6610878"/>
                </a:lnTo>
                <a:lnTo>
                  <a:pt x="3170238" y="6615641"/>
                </a:lnTo>
                <a:lnTo>
                  <a:pt x="3171296" y="6620139"/>
                </a:lnTo>
                <a:lnTo>
                  <a:pt x="3171825" y="6624901"/>
                </a:lnTo>
                <a:lnTo>
                  <a:pt x="3172090" y="6629664"/>
                </a:lnTo>
                <a:lnTo>
                  <a:pt x="3172090" y="6634426"/>
                </a:lnTo>
                <a:lnTo>
                  <a:pt x="3171825" y="6639453"/>
                </a:lnTo>
                <a:lnTo>
                  <a:pt x="3171296" y="6645010"/>
                </a:lnTo>
                <a:lnTo>
                  <a:pt x="3169973" y="6650566"/>
                </a:lnTo>
                <a:lnTo>
                  <a:pt x="3168386" y="6656122"/>
                </a:lnTo>
                <a:lnTo>
                  <a:pt x="3166798" y="6661414"/>
                </a:lnTo>
                <a:lnTo>
                  <a:pt x="3164681" y="6666441"/>
                </a:lnTo>
                <a:lnTo>
                  <a:pt x="3162300" y="6671468"/>
                </a:lnTo>
                <a:lnTo>
                  <a:pt x="3159654" y="6676760"/>
                </a:lnTo>
                <a:lnTo>
                  <a:pt x="3156744" y="6681522"/>
                </a:lnTo>
                <a:lnTo>
                  <a:pt x="3153304" y="6685755"/>
                </a:lnTo>
                <a:lnTo>
                  <a:pt x="3149865" y="6690253"/>
                </a:lnTo>
                <a:lnTo>
                  <a:pt x="3145896" y="6694487"/>
                </a:lnTo>
                <a:lnTo>
                  <a:pt x="3141927" y="6698455"/>
                </a:lnTo>
                <a:lnTo>
                  <a:pt x="3137958" y="6702160"/>
                </a:lnTo>
                <a:lnTo>
                  <a:pt x="3133461" y="6705599"/>
                </a:lnTo>
                <a:lnTo>
                  <a:pt x="3128963" y="6708774"/>
                </a:lnTo>
                <a:lnTo>
                  <a:pt x="3124200" y="6711685"/>
                </a:lnTo>
                <a:lnTo>
                  <a:pt x="3119438" y="6714330"/>
                </a:lnTo>
                <a:lnTo>
                  <a:pt x="3114411" y="6716712"/>
                </a:lnTo>
                <a:lnTo>
                  <a:pt x="3109383" y="6718564"/>
                </a:lnTo>
                <a:lnTo>
                  <a:pt x="3104356" y="6720416"/>
                </a:lnTo>
                <a:lnTo>
                  <a:pt x="3099065" y="6721474"/>
                </a:lnTo>
                <a:lnTo>
                  <a:pt x="3093773" y="6722797"/>
                </a:lnTo>
                <a:lnTo>
                  <a:pt x="3088481" y="6723326"/>
                </a:lnTo>
                <a:lnTo>
                  <a:pt x="3083190" y="6723326"/>
                </a:lnTo>
                <a:lnTo>
                  <a:pt x="3077898" y="6723062"/>
                </a:lnTo>
                <a:lnTo>
                  <a:pt x="3072606" y="6722533"/>
                </a:lnTo>
                <a:lnTo>
                  <a:pt x="3067050" y="6721474"/>
                </a:lnTo>
                <a:lnTo>
                  <a:pt x="3061758" y="6720151"/>
                </a:lnTo>
                <a:lnTo>
                  <a:pt x="3056467" y="6718035"/>
                </a:lnTo>
                <a:lnTo>
                  <a:pt x="3051440" y="6715653"/>
                </a:lnTo>
                <a:lnTo>
                  <a:pt x="3046413" y="6712743"/>
                </a:lnTo>
                <a:lnTo>
                  <a:pt x="3041386" y="6709039"/>
                </a:lnTo>
                <a:lnTo>
                  <a:pt x="3032390" y="6703218"/>
                </a:lnTo>
                <a:lnTo>
                  <a:pt x="3023129" y="6697397"/>
                </a:lnTo>
                <a:lnTo>
                  <a:pt x="3013604" y="6692105"/>
                </a:lnTo>
                <a:lnTo>
                  <a:pt x="3003814" y="6687608"/>
                </a:lnTo>
                <a:lnTo>
                  <a:pt x="2993496" y="6683110"/>
                </a:lnTo>
                <a:lnTo>
                  <a:pt x="2982912" y="6679405"/>
                </a:lnTo>
                <a:lnTo>
                  <a:pt x="2972064" y="6675701"/>
                </a:lnTo>
                <a:lnTo>
                  <a:pt x="2961217" y="6672791"/>
                </a:lnTo>
                <a:lnTo>
                  <a:pt x="2953014" y="6670410"/>
                </a:lnTo>
                <a:lnTo>
                  <a:pt x="2948781" y="6668822"/>
                </a:lnTo>
                <a:lnTo>
                  <a:pt x="2944812" y="6667499"/>
                </a:lnTo>
                <a:lnTo>
                  <a:pt x="2940844" y="6665383"/>
                </a:lnTo>
                <a:lnTo>
                  <a:pt x="2937139" y="6663266"/>
                </a:lnTo>
                <a:lnTo>
                  <a:pt x="2933700" y="6661149"/>
                </a:lnTo>
                <a:lnTo>
                  <a:pt x="2930525" y="6658503"/>
                </a:lnTo>
                <a:lnTo>
                  <a:pt x="2927350" y="6655593"/>
                </a:lnTo>
                <a:lnTo>
                  <a:pt x="2924704" y="6652153"/>
                </a:lnTo>
                <a:lnTo>
                  <a:pt x="2922323" y="6648714"/>
                </a:lnTo>
                <a:lnTo>
                  <a:pt x="2920735" y="6644745"/>
                </a:lnTo>
                <a:lnTo>
                  <a:pt x="2919412" y="6640247"/>
                </a:lnTo>
                <a:lnTo>
                  <a:pt x="2918619" y="6635749"/>
                </a:lnTo>
                <a:lnTo>
                  <a:pt x="2918354" y="6630193"/>
                </a:lnTo>
                <a:lnTo>
                  <a:pt x="2918883" y="6624637"/>
                </a:lnTo>
                <a:lnTo>
                  <a:pt x="2907242" y="6597649"/>
                </a:lnTo>
                <a:lnTo>
                  <a:pt x="2904596" y="6597914"/>
                </a:lnTo>
                <a:lnTo>
                  <a:pt x="2901950" y="6598443"/>
                </a:lnTo>
                <a:lnTo>
                  <a:pt x="2896923" y="6600030"/>
                </a:lnTo>
                <a:lnTo>
                  <a:pt x="2891896" y="6601618"/>
                </a:lnTo>
                <a:lnTo>
                  <a:pt x="2886604" y="6603470"/>
                </a:lnTo>
                <a:lnTo>
                  <a:pt x="2883958" y="6604528"/>
                </a:lnTo>
                <a:lnTo>
                  <a:pt x="2881312" y="6604793"/>
                </a:lnTo>
                <a:lnTo>
                  <a:pt x="2878667" y="6605058"/>
                </a:lnTo>
                <a:lnTo>
                  <a:pt x="2876285" y="6604793"/>
                </a:lnTo>
                <a:lnTo>
                  <a:pt x="2873639" y="6603999"/>
                </a:lnTo>
                <a:lnTo>
                  <a:pt x="2870994" y="6603205"/>
                </a:lnTo>
                <a:lnTo>
                  <a:pt x="2868348" y="6601353"/>
                </a:lnTo>
                <a:lnTo>
                  <a:pt x="2865702" y="6599237"/>
                </a:lnTo>
                <a:lnTo>
                  <a:pt x="2858823" y="6603999"/>
                </a:lnTo>
                <a:lnTo>
                  <a:pt x="2855912" y="6606116"/>
                </a:lnTo>
                <a:lnTo>
                  <a:pt x="2852737" y="6607703"/>
                </a:lnTo>
                <a:lnTo>
                  <a:pt x="2850092" y="6608762"/>
                </a:lnTo>
                <a:lnTo>
                  <a:pt x="2847446" y="6609820"/>
                </a:lnTo>
                <a:lnTo>
                  <a:pt x="2845329" y="6610085"/>
                </a:lnTo>
                <a:lnTo>
                  <a:pt x="2843742" y="6609820"/>
                </a:lnTo>
                <a:lnTo>
                  <a:pt x="2841889" y="6609291"/>
                </a:lnTo>
                <a:lnTo>
                  <a:pt x="2840567" y="6607703"/>
                </a:lnTo>
                <a:lnTo>
                  <a:pt x="2839773" y="6605851"/>
                </a:lnTo>
                <a:lnTo>
                  <a:pt x="2839244" y="6603205"/>
                </a:lnTo>
                <a:lnTo>
                  <a:pt x="2838979" y="6600030"/>
                </a:lnTo>
                <a:lnTo>
                  <a:pt x="2839244" y="6595797"/>
                </a:lnTo>
                <a:lnTo>
                  <a:pt x="2839773" y="6591035"/>
                </a:lnTo>
                <a:lnTo>
                  <a:pt x="2840831" y="6585478"/>
                </a:lnTo>
                <a:lnTo>
                  <a:pt x="2841625" y="6581510"/>
                </a:lnTo>
                <a:lnTo>
                  <a:pt x="2841889" y="6578070"/>
                </a:lnTo>
                <a:lnTo>
                  <a:pt x="2842419" y="6570133"/>
                </a:lnTo>
                <a:lnTo>
                  <a:pt x="2842419" y="6562460"/>
                </a:lnTo>
                <a:lnTo>
                  <a:pt x="2842683" y="6555051"/>
                </a:lnTo>
                <a:lnTo>
                  <a:pt x="2841889" y="6550818"/>
                </a:lnTo>
                <a:lnTo>
                  <a:pt x="2840302" y="6547114"/>
                </a:lnTo>
                <a:lnTo>
                  <a:pt x="2838979" y="6543674"/>
                </a:lnTo>
                <a:lnTo>
                  <a:pt x="2837127" y="6540764"/>
                </a:lnTo>
                <a:lnTo>
                  <a:pt x="2835275" y="6538118"/>
                </a:lnTo>
                <a:lnTo>
                  <a:pt x="2833158" y="6535737"/>
                </a:lnTo>
                <a:lnTo>
                  <a:pt x="2830777" y="6533620"/>
                </a:lnTo>
                <a:lnTo>
                  <a:pt x="2828396" y="6531768"/>
                </a:lnTo>
                <a:lnTo>
                  <a:pt x="2825750" y="6530180"/>
                </a:lnTo>
                <a:lnTo>
                  <a:pt x="2823104" y="6528593"/>
                </a:lnTo>
                <a:lnTo>
                  <a:pt x="2820458" y="6527535"/>
                </a:lnTo>
                <a:lnTo>
                  <a:pt x="2817548" y="6526476"/>
                </a:lnTo>
                <a:lnTo>
                  <a:pt x="2811198" y="6524624"/>
                </a:lnTo>
                <a:lnTo>
                  <a:pt x="2805112" y="6523566"/>
                </a:lnTo>
                <a:lnTo>
                  <a:pt x="2792148" y="6521185"/>
                </a:lnTo>
                <a:lnTo>
                  <a:pt x="2786062" y="6519862"/>
                </a:lnTo>
                <a:lnTo>
                  <a:pt x="2779712" y="6518539"/>
                </a:lnTo>
                <a:lnTo>
                  <a:pt x="2776802" y="6517216"/>
                </a:lnTo>
                <a:lnTo>
                  <a:pt x="2774156" y="6516158"/>
                </a:lnTo>
                <a:lnTo>
                  <a:pt x="2770981" y="6514835"/>
                </a:lnTo>
                <a:lnTo>
                  <a:pt x="2768600" y="6513512"/>
                </a:lnTo>
                <a:lnTo>
                  <a:pt x="2765954" y="6511660"/>
                </a:lnTo>
                <a:lnTo>
                  <a:pt x="2763573" y="6509543"/>
                </a:lnTo>
                <a:lnTo>
                  <a:pt x="2761721" y="6507162"/>
                </a:lnTo>
                <a:lnTo>
                  <a:pt x="2759604" y="6504780"/>
                </a:lnTo>
                <a:lnTo>
                  <a:pt x="2755371" y="6503458"/>
                </a:lnTo>
                <a:lnTo>
                  <a:pt x="2751137" y="6502399"/>
                </a:lnTo>
                <a:lnTo>
                  <a:pt x="2747698" y="6501870"/>
                </a:lnTo>
                <a:lnTo>
                  <a:pt x="2744258" y="6501605"/>
                </a:lnTo>
                <a:lnTo>
                  <a:pt x="2741083" y="6501605"/>
                </a:lnTo>
                <a:lnTo>
                  <a:pt x="2738437" y="6502135"/>
                </a:lnTo>
                <a:lnTo>
                  <a:pt x="2735792" y="6502928"/>
                </a:lnTo>
                <a:lnTo>
                  <a:pt x="2733410" y="6504251"/>
                </a:lnTo>
                <a:lnTo>
                  <a:pt x="2731558" y="6506103"/>
                </a:lnTo>
                <a:lnTo>
                  <a:pt x="2729706" y="6507955"/>
                </a:lnTo>
                <a:lnTo>
                  <a:pt x="2728383" y="6510866"/>
                </a:lnTo>
                <a:lnTo>
                  <a:pt x="2726796" y="6513776"/>
                </a:lnTo>
                <a:lnTo>
                  <a:pt x="2726002" y="6517216"/>
                </a:lnTo>
                <a:lnTo>
                  <a:pt x="2724944" y="6521185"/>
                </a:lnTo>
                <a:lnTo>
                  <a:pt x="2724679" y="6525683"/>
                </a:lnTo>
                <a:lnTo>
                  <a:pt x="2724150" y="6530710"/>
                </a:lnTo>
                <a:lnTo>
                  <a:pt x="2723885" y="6541028"/>
                </a:lnTo>
                <a:lnTo>
                  <a:pt x="2723885" y="6551876"/>
                </a:lnTo>
                <a:lnTo>
                  <a:pt x="2724150" y="6572514"/>
                </a:lnTo>
                <a:lnTo>
                  <a:pt x="2724414" y="6593680"/>
                </a:lnTo>
                <a:lnTo>
                  <a:pt x="2724414" y="6603999"/>
                </a:lnTo>
                <a:lnTo>
                  <a:pt x="2724150" y="6614583"/>
                </a:lnTo>
                <a:lnTo>
                  <a:pt x="2723621" y="6624901"/>
                </a:lnTo>
                <a:lnTo>
                  <a:pt x="2722562" y="6635220"/>
                </a:lnTo>
                <a:lnTo>
                  <a:pt x="2721504" y="6645803"/>
                </a:lnTo>
                <a:lnTo>
                  <a:pt x="2719387" y="6655858"/>
                </a:lnTo>
                <a:lnTo>
                  <a:pt x="2717006" y="6665912"/>
                </a:lnTo>
                <a:lnTo>
                  <a:pt x="2714096" y="6676230"/>
                </a:lnTo>
                <a:lnTo>
                  <a:pt x="2712244" y="6680993"/>
                </a:lnTo>
                <a:lnTo>
                  <a:pt x="2710127" y="6686285"/>
                </a:lnTo>
                <a:lnTo>
                  <a:pt x="2708010" y="6691312"/>
                </a:lnTo>
                <a:lnTo>
                  <a:pt x="2705629" y="6696339"/>
                </a:lnTo>
                <a:lnTo>
                  <a:pt x="2704042" y="6701366"/>
                </a:lnTo>
                <a:lnTo>
                  <a:pt x="2701925" y="6706128"/>
                </a:lnTo>
                <a:lnTo>
                  <a:pt x="2699808" y="6710891"/>
                </a:lnTo>
                <a:lnTo>
                  <a:pt x="2697427" y="6715124"/>
                </a:lnTo>
                <a:lnTo>
                  <a:pt x="2695046" y="6719093"/>
                </a:lnTo>
                <a:lnTo>
                  <a:pt x="2692400" y="6722797"/>
                </a:lnTo>
                <a:lnTo>
                  <a:pt x="2689489" y="6726237"/>
                </a:lnTo>
                <a:lnTo>
                  <a:pt x="2686314" y="6729676"/>
                </a:lnTo>
                <a:lnTo>
                  <a:pt x="2683404" y="6732587"/>
                </a:lnTo>
                <a:lnTo>
                  <a:pt x="2680229" y="6735497"/>
                </a:lnTo>
                <a:lnTo>
                  <a:pt x="2676525" y="6738143"/>
                </a:lnTo>
                <a:lnTo>
                  <a:pt x="2673085" y="6740524"/>
                </a:lnTo>
                <a:lnTo>
                  <a:pt x="2669381" y="6742905"/>
                </a:lnTo>
                <a:lnTo>
                  <a:pt x="2665677" y="6745022"/>
                </a:lnTo>
                <a:lnTo>
                  <a:pt x="2657739" y="6748991"/>
                </a:lnTo>
                <a:lnTo>
                  <a:pt x="2649802" y="6752430"/>
                </a:lnTo>
                <a:lnTo>
                  <a:pt x="2641600" y="6755341"/>
                </a:lnTo>
                <a:lnTo>
                  <a:pt x="2633133" y="6757987"/>
                </a:lnTo>
                <a:lnTo>
                  <a:pt x="2624667" y="6760897"/>
                </a:lnTo>
                <a:lnTo>
                  <a:pt x="2607733" y="6766453"/>
                </a:lnTo>
                <a:lnTo>
                  <a:pt x="2599267" y="6769099"/>
                </a:lnTo>
                <a:lnTo>
                  <a:pt x="2591064" y="6772274"/>
                </a:lnTo>
                <a:lnTo>
                  <a:pt x="2588683" y="6775449"/>
                </a:lnTo>
                <a:lnTo>
                  <a:pt x="2586567" y="6778095"/>
                </a:lnTo>
                <a:lnTo>
                  <a:pt x="2583921" y="6780741"/>
                </a:lnTo>
                <a:lnTo>
                  <a:pt x="2581275" y="6783122"/>
                </a:lnTo>
                <a:lnTo>
                  <a:pt x="2578364" y="6785239"/>
                </a:lnTo>
                <a:lnTo>
                  <a:pt x="2575719" y="6786826"/>
                </a:lnTo>
                <a:lnTo>
                  <a:pt x="2572808" y="6788678"/>
                </a:lnTo>
                <a:lnTo>
                  <a:pt x="2569898" y="6790266"/>
                </a:lnTo>
                <a:lnTo>
                  <a:pt x="2566987" y="6791324"/>
                </a:lnTo>
                <a:lnTo>
                  <a:pt x="2563548" y="6792383"/>
                </a:lnTo>
                <a:lnTo>
                  <a:pt x="2560373" y="6792912"/>
                </a:lnTo>
                <a:lnTo>
                  <a:pt x="2557198" y="6793176"/>
                </a:lnTo>
                <a:lnTo>
                  <a:pt x="2553758" y="6793441"/>
                </a:lnTo>
                <a:lnTo>
                  <a:pt x="2550583" y="6793176"/>
                </a:lnTo>
                <a:lnTo>
                  <a:pt x="2547408" y="6792912"/>
                </a:lnTo>
                <a:lnTo>
                  <a:pt x="2543969" y="6792118"/>
                </a:lnTo>
                <a:lnTo>
                  <a:pt x="2526771" y="6787885"/>
                </a:lnTo>
                <a:lnTo>
                  <a:pt x="2509573" y="6784180"/>
                </a:lnTo>
                <a:lnTo>
                  <a:pt x="2492375" y="6780741"/>
                </a:lnTo>
                <a:lnTo>
                  <a:pt x="2475177" y="6777830"/>
                </a:lnTo>
                <a:lnTo>
                  <a:pt x="2457714" y="6775449"/>
                </a:lnTo>
                <a:lnTo>
                  <a:pt x="2440517" y="6773333"/>
                </a:lnTo>
                <a:lnTo>
                  <a:pt x="2423319" y="6771745"/>
                </a:lnTo>
                <a:lnTo>
                  <a:pt x="2406121" y="6770687"/>
                </a:lnTo>
                <a:lnTo>
                  <a:pt x="2388923" y="6769893"/>
                </a:lnTo>
                <a:lnTo>
                  <a:pt x="2371725" y="6769628"/>
                </a:lnTo>
                <a:lnTo>
                  <a:pt x="2354262" y="6770422"/>
                </a:lnTo>
                <a:lnTo>
                  <a:pt x="2336800" y="6771216"/>
                </a:lnTo>
                <a:lnTo>
                  <a:pt x="2319602" y="6772803"/>
                </a:lnTo>
                <a:lnTo>
                  <a:pt x="2302139" y="6775185"/>
                </a:lnTo>
                <a:lnTo>
                  <a:pt x="2284412" y="6777830"/>
                </a:lnTo>
                <a:lnTo>
                  <a:pt x="2267214" y="6781005"/>
                </a:lnTo>
                <a:lnTo>
                  <a:pt x="2266156" y="6781005"/>
                </a:lnTo>
                <a:lnTo>
                  <a:pt x="2265098" y="6781005"/>
                </a:lnTo>
                <a:lnTo>
                  <a:pt x="2262717" y="6780476"/>
                </a:lnTo>
                <a:lnTo>
                  <a:pt x="2260335" y="6779153"/>
                </a:lnTo>
                <a:lnTo>
                  <a:pt x="2257954" y="6777830"/>
                </a:lnTo>
                <a:lnTo>
                  <a:pt x="2252927" y="6773862"/>
                </a:lnTo>
                <a:lnTo>
                  <a:pt x="2250546" y="6772010"/>
                </a:lnTo>
                <a:lnTo>
                  <a:pt x="2248164" y="6770687"/>
                </a:lnTo>
                <a:lnTo>
                  <a:pt x="2229114" y="6758516"/>
                </a:lnTo>
                <a:lnTo>
                  <a:pt x="2212710" y="6772274"/>
                </a:lnTo>
                <a:lnTo>
                  <a:pt x="2209800" y="6775449"/>
                </a:lnTo>
                <a:lnTo>
                  <a:pt x="2206889" y="6778360"/>
                </a:lnTo>
                <a:lnTo>
                  <a:pt x="2203979" y="6780741"/>
                </a:lnTo>
                <a:lnTo>
                  <a:pt x="2201069" y="6782858"/>
                </a:lnTo>
                <a:lnTo>
                  <a:pt x="2198158" y="6784445"/>
                </a:lnTo>
                <a:lnTo>
                  <a:pt x="2194719" y="6786297"/>
                </a:lnTo>
                <a:lnTo>
                  <a:pt x="2191544" y="6787885"/>
                </a:lnTo>
                <a:lnTo>
                  <a:pt x="2188104" y="6788678"/>
                </a:lnTo>
                <a:lnTo>
                  <a:pt x="2184664" y="6790001"/>
                </a:lnTo>
                <a:lnTo>
                  <a:pt x="2181489" y="6790530"/>
                </a:lnTo>
                <a:lnTo>
                  <a:pt x="2177785" y="6791060"/>
                </a:lnTo>
                <a:lnTo>
                  <a:pt x="2174081" y="6791324"/>
                </a:lnTo>
                <a:lnTo>
                  <a:pt x="2166408" y="6791589"/>
                </a:lnTo>
                <a:lnTo>
                  <a:pt x="2159000" y="6791589"/>
                </a:lnTo>
                <a:lnTo>
                  <a:pt x="2151856" y="6792118"/>
                </a:lnTo>
                <a:lnTo>
                  <a:pt x="2145242" y="6792912"/>
                </a:lnTo>
                <a:lnTo>
                  <a:pt x="2138098" y="6793970"/>
                </a:lnTo>
                <a:lnTo>
                  <a:pt x="2130954" y="6795558"/>
                </a:lnTo>
                <a:lnTo>
                  <a:pt x="2116667" y="6798468"/>
                </a:lnTo>
                <a:lnTo>
                  <a:pt x="2109523" y="6799791"/>
                </a:lnTo>
                <a:lnTo>
                  <a:pt x="2102379" y="6800585"/>
                </a:lnTo>
                <a:lnTo>
                  <a:pt x="2095500" y="6800849"/>
                </a:lnTo>
                <a:lnTo>
                  <a:pt x="2091796" y="6800849"/>
                </a:lnTo>
                <a:lnTo>
                  <a:pt x="2088621" y="6800585"/>
                </a:lnTo>
                <a:lnTo>
                  <a:pt x="2085446" y="6800055"/>
                </a:lnTo>
                <a:lnTo>
                  <a:pt x="2082006" y="6799262"/>
                </a:lnTo>
                <a:lnTo>
                  <a:pt x="2078831" y="6798203"/>
                </a:lnTo>
                <a:lnTo>
                  <a:pt x="2075656" y="6797145"/>
                </a:lnTo>
                <a:lnTo>
                  <a:pt x="2072216" y="6795293"/>
                </a:lnTo>
                <a:lnTo>
                  <a:pt x="2069041" y="6793441"/>
                </a:lnTo>
                <a:lnTo>
                  <a:pt x="2066131" y="6791060"/>
                </a:lnTo>
                <a:lnTo>
                  <a:pt x="2063221" y="6788678"/>
                </a:lnTo>
                <a:lnTo>
                  <a:pt x="2060046" y="6785768"/>
                </a:lnTo>
                <a:lnTo>
                  <a:pt x="2057135" y="6782064"/>
                </a:lnTo>
                <a:lnTo>
                  <a:pt x="2054489" y="6778360"/>
                </a:lnTo>
                <a:lnTo>
                  <a:pt x="2051579" y="6774126"/>
                </a:lnTo>
                <a:lnTo>
                  <a:pt x="2031206" y="6761955"/>
                </a:lnTo>
                <a:lnTo>
                  <a:pt x="1979877" y="6774126"/>
                </a:lnTo>
                <a:lnTo>
                  <a:pt x="1978554" y="6776508"/>
                </a:lnTo>
                <a:lnTo>
                  <a:pt x="1977231" y="6778624"/>
                </a:lnTo>
                <a:lnTo>
                  <a:pt x="1975644" y="6780476"/>
                </a:lnTo>
                <a:lnTo>
                  <a:pt x="1974585" y="6781799"/>
                </a:lnTo>
                <a:lnTo>
                  <a:pt x="1972733" y="6783122"/>
                </a:lnTo>
                <a:lnTo>
                  <a:pt x="1971146" y="6783916"/>
                </a:lnTo>
                <a:lnTo>
                  <a:pt x="1969823" y="6784974"/>
                </a:lnTo>
                <a:lnTo>
                  <a:pt x="1967971" y="6785503"/>
                </a:lnTo>
                <a:lnTo>
                  <a:pt x="1964796" y="6786297"/>
                </a:lnTo>
                <a:lnTo>
                  <a:pt x="1961091" y="6786562"/>
                </a:lnTo>
                <a:lnTo>
                  <a:pt x="1957652" y="6786562"/>
                </a:lnTo>
                <a:lnTo>
                  <a:pt x="1953948" y="6786033"/>
                </a:lnTo>
                <a:lnTo>
                  <a:pt x="1946539" y="6784445"/>
                </a:lnTo>
                <a:lnTo>
                  <a:pt x="1943100" y="6783916"/>
                </a:lnTo>
                <a:lnTo>
                  <a:pt x="1939131" y="6783651"/>
                </a:lnTo>
                <a:lnTo>
                  <a:pt x="1935691" y="6783387"/>
                </a:lnTo>
                <a:lnTo>
                  <a:pt x="1932252" y="6783651"/>
                </a:lnTo>
                <a:lnTo>
                  <a:pt x="1928812" y="6784180"/>
                </a:lnTo>
                <a:lnTo>
                  <a:pt x="1927225" y="6785239"/>
                </a:lnTo>
                <a:lnTo>
                  <a:pt x="1925373" y="6785768"/>
                </a:lnTo>
                <a:lnTo>
                  <a:pt x="1924314" y="6788678"/>
                </a:lnTo>
                <a:lnTo>
                  <a:pt x="1922991" y="6791060"/>
                </a:lnTo>
                <a:lnTo>
                  <a:pt x="1921669" y="6793176"/>
                </a:lnTo>
                <a:lnTo>
                  <a:pt x="1920081" y="6794764"/>
                </a:lnTo>
                <a:lnTo>
                  <a:pt x="1918758" y="6795822"/>
                </a:lnTo>
                <a:lnTo>
                  <a:pt x="1916906" y="6797145"/>
                </a:lnTo>
                <a:lnTo>
                  <a:pt x="1915054" y="6797674"/>
                </a:lnTo>
                <a:lnTo>
                  <a:pt x="1913202" y="6797939"/>
                </a:lnTo>
                <a:lnTo>
                  <a:pt x="1911085" y="6797939"/>
                </a:lnTo>
                <a:lnTo>
                  <a:pt x="1909233" y="6797939"/>
                </a:lnTo>
                <a:lnTo>
                  <a:pt x="1905000" y="6797145"/>
                </a:lnTo>
                <a:lnTo>
                  <a:pt x="1900766" y="6795822"/>
                </a:lnTo>
                <a:lnTo>
                  <a:pt x="1896269" y="6793970"/>
                </a:lnTo>
                <a:lnTo>
                  <a:pt x="1892300" y="6792647"/>
                </a:lnTo>
                <a:lnTo>
                  <a:pt x="1888331" y="6791324"/>
                </a:lnTo>
                <a:lnTo>
                  <a:pt x="1884627" y="6791324"/>
                </a:lnTo>
                <a:lnTo>
                  <a:pt x="1883039" y="6791324"/>
                </a:lnTo>
                <a:lnTo>
                  <a:pt x="1881452" y="6791589"/>
                </a:lnTo>
                <a:lnTo>
                  <a:pt x="1879600" y="6792383"/>
                </a:lnTo>
                <a:lnTo>
                  <a:pt x="1878277" y="6792912"/>
                </a:lnTo>
                <a:lnTo>
                  <a:pt x="1876689" y="6793970"/>
                </a:lnTo>
                <a:lnTo>
                  <a:pt x="1875366" y="6795293"/>
                </a:lnTo>
                <a:lnTo>
                  <a:pt x="1874044" y="6796880"/>
                </a:lnTo>
                <a:lnTo>
                  <a:pt x="1872985" y="6798203"/>
                </a:lnTo>
                <a:lnTo>
                  <a:pt x="1871662" y="6800320"/>
                </a:lnTo>
                <a:lnTo>
                  <a:pt x="1870869" y="6802437"/>
                </a:lnTo>
                <a:lnTo>
                  <a:pt x="1868223" y="6805347"/>
                </a:lnTo>
                <a:lnTo>
                  <a:pt x="1865312" y="6807993"/>
                </a:lnTo>
                <a:lnTo>
                  <a:pt x="1862402" y="6810639"/>
                </a:lnTo>
                <a:lnTo>
                  <a:pt x="1859491" y="6813285"/>
                </a:lnTo>
                <a:lnTo>
                  <a:pt x="1852612" y="6818047"/>
                </a:lnTo>
                <a:lnTo>
                  <a:pt x="1845204" y="6822810"/>
                </a:lnTo>
                <a:lnTo>
                  <a:pt x="1837266" y="6827043"/>
                </a:lnTo>
                <a:lnTo>
                  <a:pt x="1828800" y="6830747"/>
                </a:lnTo>
                <a:lnTo>
                  <a:pt x="1820598" y="6833922"/>
                </a:lnTo>
                <a:lnTo>
                  <a:pt x="1811866" y="6836568"/>
                </a:lnTo>
                <a:lnTo>
                  <a:pt x="1803400" y="6838949"/>
                </a:lnTo>
                <a:lnTo>
                  <a:pt x="1794933" y="6840537"/>
                </a:lnTo>
                <a:lnTo>
                  <a:pt x="1786996" y="6841330"/>
                </a:lnTo>
                <a:lnTo>
                  <a:pt x="1779323" y="6841595"/>
                </a:lnTo>
                <a:lnTo>
                  <a:pt x="1775619" y="6841595"/>
                </a:lnTo>
                <a:lnTo>
                  <a:pt x="1772179" y="6841330"/>
                </a:lnTo>
                <a:lnTo>
                  <a:pt x="1768739" y="6840801"/>
                </a:lnTo>
                <a:lnTo>
                  <a:pt x="1765564" y="6840272"/>
                </a:lnTo>
                <a:lnTo>
                  <a:pt x="1762919" y="6839214"/>
                </a:lnTo>
                <a:lnTo>
                  <a:pt x="1760008" y="6838155"/>
                </a:lnTo>
                <a:lnTo>
                  <a:pt x="1757627" y="6836833"/>
                </a:lnTo>
                <a:lnTo>
                  <a:pt x="1755510" y="6835510"/>
                </a:lnTo>
                <a:lnTo>
                  <a:pt x="1752864" y="6834716"/>
                </a:lnTo>
                <a:lnTo>
                  <a:pt x="1750483" y="6834451"/>
                </a:lnTo>
                <a:lnTo>
                  <a:pt x="1748102" y="6834716"/>
                </a:lnTo>
                <a:lnTo>
                  <a:pt x="1745985" y="6835774"/>
                </a:lnTo>
                <a:lnTo>
                  <a:pt x="1743869" y="6836568"/>
                </a:lnTo>
                <a:lnTo>
                  <a:pt x="1742016" y="6837891"/>
                </a:lnTo>
                <a:lnTo>
                  <a:pt x="1738577" y="6841066"/>
                </a:lnTo>
                <a:lnTo>
                  <a:pt x="1734873" y="6843976"/>
                </a:lnTo>
                <a:lnTo>
                  <a:pt x="1732756" y="6845299"/>
                </a:lnTo>
                <a:lnTo>
                  <a:pt x="1731169" y="6846358"/>
                </a:lnTo>
                <a:lnTo>
                  <a:pt x="1729052" y="6847416"/>
                </a:lnTo>
                <a:lnTo>
                  <a:pt x="1726671" y="6847945"/>
                </a:lnTo>
                <a:lnTo>
                  <a:pt x="1724289" y="6847945"/>
                </a:lnTo>
                <a:lnTo>
                  <a:pt x="1721908" y="6847416"/>
                </a:lnTo>
                <a:lnTo>
                  <a:pt x="1714764" y="6850062"/>
                </a:lnTo>
                <a:lnTo>
                  <a:pt x="1707621" y="6852178"/>
                </a:lnTo>
                <a:lnTo>
                  <a:pt x="1700477" y="6853766"/>
                </a:lnTo>
                <a:lnTo>
                  <a:pt x="1693599" y="6855353"/>
                </a:lnTo>
                <a:lnTo>
                  <a:pt x="1686719" y="6856412"/>
                </a:lnTo>
                <a:lnTo>
                  <a:pt x="1679839" y="6857470"/>
                </a:lnTo>
                <a:lnTo>
                  <a:pt x="1673238" y="6857998"/>
                </a:lnTo>
                <a:lnTo>
                  <a:pt x="1659973" y="6857998"/>
                </a:lnTo>
                <a:lnTo>
                  <a:pt x="1653910" y="6857735"/>
                </a:lnTo>
                <a:lnTo>
                  <a:pt x="1647560" y="6857205"/>
                </a:lnTo>
                <a:lnTo>
                  <a:pt x="1641210" y="6855883"/>
                </a:lnTo>
                <a:lnTo>
                  <a:pt x="1635390" y="6854824"/>
                </a:lnTo>
                <a:lnTo>
                  <a:pt x="1629304" y="6852972"/>
                </a:lnTo>
                <a:lnTo>
                  <a:pt x="1623483" y="6851120"/>
                </a:lnTo>
                <a:lnTo>
                  <a:pt x="1617927" y="6849003"/>
                </a:lnTo>
                <a:lnTo>
                  <a:pt x="1612106" y="6846358"/>
                </a:lnTo>
                <a:lnTo>
                  <a:pt x="1606550" y="6843712"/>
                </a:lnTo>
                <a:lnTo>
                  <a:pt x="1601258" y="6840537"/>
                </a:lnTo>
                <a:lnTo>
                  <a:pt x="1596231" y="6837097"/>
                </a:lnTo>
                <a:lnTo>
                  <a:pt x="1590675" y="6833393"/>
                </a:lnTo>
                <a:lnTo>
                  <a:pt x="1585913" y="6829160"/>
                </a:lnTo>
                <a:lnTo>
                  <a:pt x="1580885" y="6824926"/>
                </a:lnTo>
                <a:lnTo>
                  <a:pt x="1576124" y="6820164"/>
                </a:lnTo>
                <a:lnTo>
                  <a:pt x="1571889" y="6815401"/>
                </a:lnTo>
                <a:lnTo>
                  <a:pt x="1567391" y="6810110"/>
                </a:lnTo>
                <a:lnTo>
                  <a:pt x="1563158" y="6804818"/>
                </a:lnTo>
                <a:lnTo>
                  <a:pt x="1558925" y="6799262"/>
                </a:lnTo>
                <a:lnTo>
                  <a:pt x="1554956" y="6792912"/>
                </a:lnTo>
                <a:lnTo>
                  <a:pt x="1550988" y="6786562"/>
                </a:lnTo>
                <a:lnTo>
                  <a:pt x="1547284" y="6779683"/>
                </a:lnTo>
                <a:lnTo>
                  <a:pt x="1543844" y="6773068"/>
                </a:lnTo>
                <a:lnTo>
                  <a:pt x="1541198" y="6770687"/>
                </a:lnTo>
                <a:lnTo>
                  <a:pt x="1539081" y="6768305"/>
                </a:lnTo>
                <a:lnTo>
                  <a:pt x="1537495" y="6765660"/>
                </a:lnTo>
                <a:lnTo>
                  <a:pt x="1536436" y="6762749"/>
                </a:lnTo>
                <a:lnTo>
                  <a:pt x="1535377" y="6760103"/>
                </a:lnTo>
                <a:lnTo>
                  <a:pt x="1534848" y="6757193"/>
                </a:lnTo>
                <a:lnTo>
                  <a:pt x="1534848" y="6754547"/>
                </a:lnTo>
                <a:lnTo>
                  <a:pt x="1534848" y="6751637"/>
                </a:lnTo>
                <a:lnTo>
                  <a:pt x="1534848" y="6745551"/>
                </a:lnTo>
                <a:lnTo>
                  <a:pt x="1535377" y="6739730"/>
                </a:lnTo>
                <a:lnTo>
                  <a:pt x="1535377" y="6733645"/>
                </a:lnTo>
                <a:lnTo>
                  <a:pt x="1534848" y="6730999"/>
                </a:lnTo>
                <a:lnTo>
                  <a:pt x="1534583" y="6728089"/>
                </a:lnTo>
                <a:lnTo>
                  <a:pt x="1531673" y="6727560"/>
                </a:lnTo>
                <a:lnTo>
                  <a:pt x="1528762" y="6726501"/>
                </a:lnTo>
                <a:lnTo>
                  <a:pt x="1522677" y="6725443"/>
                </a:lnTo>
                <a:lnTo>
                  <a:pt x="1517121" y="6724120"/>
                </a:lnTo>
                <a:lnTo>
                  <a:pt x="1514475" y="6723326"/>
                </a:lnTo>
                <a:lnTo>
                  <a:pt x="1512359" y="6722003"/>
                </a:lnTo>
                <a:lnTo>
                  <a:pt x="1510241" y="6720680"/>
                </a:lnTo>
                <a:lnTo>
                  <a:pt x="1508389" y="6718564"/>
                </a:lnTo>
                <a:lnTo>
                  <a:pt x="1507331" y="6716447"/>
                </a:lnTo>
                <a:lnTo>
                  <a:pt x="1506273" y="6713537"/>
                </a:lnTo>
                <a:lnTo>
                  <a:pt x="1506008" y="6709833"/>
                </a:lnTo>
                <a:lnTo>
                  <a:pt x="1506273" y="6706128"/>
                </a:lnTo>
                <a:lnTo>
                  <a:pt x="1507066" y="6701101"/>
                </a:lnTo>
                <a:lnTo>
                  <a:pt x="1508389" y="6695280"/>
                </a:lnTo>
                <a:lnTo>
                  <a:pt x="1509183" y="6692105"/>
                </a:lnTo>
                <a:lnTo>
                  <a:pt x="1509448" y="6688666"/>
                </a:lnTo>
                <a:lnTo>
                  <a:pt x="1509183" y="6684962"/>
                </a:lnTo>
                <a:lnTo>
                  <a:pt x="1508125" y="6680993"/>
                </a:lnTo>
                <a:lnTo>
                  <a:pt x="1507066" y="6677289"/>
                </a:lnTo>
                <a:lnTo>
                  <a:pt x="1505479" y="6673055"/>
                </a:lnTo>
                <a:lnTo>
                  <a:pt x="1503627" y="6668822"/>
                </a:lnTo>
                <a:lnTo>
                  <a:pt x="1502039" y="6664853"/>
                </a:lnTo>
                <a:lnTo>
                  <a:pt x="1497541" y="6656387"/>
                </a:lnTo>
                <a:lnTo>
                  <a:pt x="1493044" y="6647920"/>
                </a:lnTo>
                <a:lnTo>
                  <a:pt x="1488546" y="6639453"/>
                </a:lnTo>
                <a:lnTo>
                  <a:pt x="1486694" y="6635220"/>
                </a:lnTo>
                <a:lnTo>
                  <a:pt x="1485106" y="6631251"/>
                </a:lnTo>
                <a:lnTo>
                  <a:pt x="1483254" y="6629135"/>
                </a:lnTo>
                <a:lnTo>
                  <a:pt x="1481931" y="6627018"/>
                </a:lnTo>
                <a:lnTo>
                  <a:pt x="1481402" y="6624637"/>
                </a:lnTo>
                <a:lnTo>
                  <a:pt x="1481137" y="6622255"/>
                </a:lnTo>
                <a:lnTo>
                  <a:pt x="1474787" y="6608497"/>
                </a:lnTo>
                <a:lnTo>
                  <a:pt x="1469496" y="6594474"/>
                </a:lnTo>
                <a:lnTo>
                  <a:pt x="1464734" y="6580451"/>
                </a:lnTo>
                <a:lnTo>
                  <a:pt x="1462616" y="6573308"/>
                </a:lnTo>
                <a:lnTo>
                  <a:pt x="1461030" y="6566164"/>
                </a:lnTo>
                <a:lnTo>
                  <a:pt x="1459177" y="6559020"/>
                </a:lnTo>
                <a:lnTo>
                  <a:pt x="1457590" y="6551612"/>
                </a:lnTo>
                <a:lnTo>
                  <a:pt x="1456266" y="6543939"/>
                </a:lnTo>
                <a:lnTo>
                  <a:pt x="1454944" y="6536530"/>
                </a:lnTo>
                <a:lnTo>
                  <a:pt x="1454150" y="6529122"/>
                </a:lnTo>
                <a:lnTo>
                  <a:pt x="1453356" y="6521714"/>
                </a:lnTo>
                <a:lnTo>
                  <a:pt x="1452827" y="6514305"/>
                </a:lnTo>
                <a:lnTo>
                  <a:pt x="1452562" y="6506633"/>
                </a:lnTo>
                <a:lnTo>
                  <a:pt x="1450181" y="6507426"/>
                </a:lnTo>
                <a:lnTo>
                  <a:pt x="1447535" y="6508485"/>
                </a:lnTo>
                <a:lnTo>
                  <a:pt x="1445154" y="6509278"/>
                </a:lnTo>
                <a:lnTo>
                  <a:pt x="1442773" y="6509808"/>
                </a:lnTo>
                <a:lnTo>
                  <a:pt x="1441450" y="6509808"/>
                </a:lnTo>
                <a:lnTo>
                  <a:pt x="1440391" y="6509808"/>
                </a:lnTo>
                <a:lnTo>
                  <a:pt x="1439598" y="6509278"/>
                </a:lnTo>
                <a:lnTo>
                  <a:pt x="1438275" y="6508749"/>
                </a:lnTo>
                <a:lnTo>
                  <a:pt x="1437481" y="6507691"/>
                </a:lnTo>
                <a:lnTo>
                  <a:pt x="1436423" y="6506633"/>
                </a:lnTo>
                <a:lnTo>
                  <a:pt x="1435629" y="6505045"/>
                </a:lnTo>
                <a:lnTo>
                  <a:pt x="1435101" y="6503458"/>
                </a:lnTo>
                <a:lnTo>
                  <a:pt x="1432454" y="6495520"/>
                </a:lnTo>
                <a:lnTo>
                  <a:pt x="1429808" y="6487847"/>
                </a:lnTo>
                <a:lnTo>
                  <a:pt x="1423723" y="6473030"/>
                </a:lnTo>
                <a:lnTo>
                  <a:pt x="1411817" y="6442868"/>
                </a:lnTo>
                <a:lnTo>
                  <a:pt x="1406261" y="6428051"/>
                </a:lnTo>
                <a:lnTo>
                  <a:pt x="1403614" y="6420378"/>
                </a:lnTo>
                <a:lnTo>
                  <a:pt x="1401233" y="6412705"/>
                </a:lnTo>
                <a:lnTo>
                  <a:pt x="1399117" y="6405033"/>
                </a:lnTo>
                <a:lnTo>
                  <a:pt x="1397000" y="6397095"/>
                </a:lnTo>
                <a:lnTo>
                  <a:pt x="1395412" y="6389158"/>
                </a:lnTo>
                <a:lnTo>
                  <a:pt x="1394089" y="6381220"/>
                </a:lnTo>
                <a:lnTo>
                  <a:pt x="1392766" y="6364551"/>
                </a:lnTo>
                <a:lnTo>
                  <a:pt x="1385887" y="6356878"/>
                </a:lnTo>
                <a:lnTo>
                  <a:pt x="1382712" y="6352910"/>
                </a:lnTo>
                <a:lnTo>
                  <a:pt x="1379802" y="6348676"/>
                </a:lnTo>
                <a:lnTo>
                  <a:pt x="1377156" y="6344443"/>
                </a:lnTo>
                <a:lnTo>
                  <a:pt x="1376098" y="6342062"/>
                </a:lnTo>
                <a:lnTo>
                  <a:pt x="1375039" y="6339945"/>
                </a:lnTo>
                <a:lnTo>
                  <a:pt x="1374510" y="6337564"/>
                </a:lnTo>
                <a:lnTo>
                  <a:pt x="1373716" y="6335183"/>
                </a:lnTo>
                <a:lnTo>
                  <a:pt x="1373188" y="6332272"/>
                </a:lnTo>
                <a:lnTo>
                  <a:pt x="1373188" y="6329362"/>
                </a:lnTo>
                <a:lnTo>
                  <a:pt x="1371071" y="6330420"/>
                </a:lnTo>
                <a:lnTo>
                  <a:pt x="1368954" y="6330685"/>
                </a:lnTo>
                <a:lnTo>
                  <a:pt x="1367366" y="6329891"/>
                </a:lnTo>
                <a:lnTo>
                  <a:pt x="1365250" y="6329097"/>
                </a:lnTo>
                <a:lnTo>
                  <a:pt x="1362340" y="6328039"/>
                </a:lnTo>
                <a:lnTo>
                  <a:pt x="1359429" y="6326716"/>
                </a:lnTo>
                <a:lnTo>
                  <a:pt x="1356783" y="6325128"/>
                </a:lnTo>
                <a:lnTo>
                  <a:pt x="1354402" y="6323805"/>
                </a:lnTo>
                <a:lnTo>
                  <a:pt x="1352285" y="6321953"/>
                </a:lnTo>
                <a:lnTo>
                  <a:pt x="1350433" y="6320101"/>
                </a:lnTo>
                <a:lnTo>
                  <a:pt x="1348581" y="6318514"/>
                </a:lnTo>
                <a:lnTo>
                  <a:pt x="1346995" y="6316397"/>
                </a:lnTo>
                <a:lnTo>
                  <a:pt x="1344083" y="6312164"/>
                </a:lnTo>
                <a:lnTo>
                  <a:pt x="1341703" y="6307666"/>
                </a:lnTo>
                <a:lnTo>
                  <a:pt x="1339851" y="6303168"/>
                </a:lnTo>
                <a:lnTo>
                  <a:pt x="1338262" y="6298141"/>
                </a:lnTo>
                <a:lnTo>
                  <a:pt x="1335352" y="6288351"/>
                </a:lnTo>
                <a:lnTo>
                  <a:pt x="1332707" y="6278297"/>
                </a:lnTo>
                <a:lnTo>
                  <a:pt x="1331383" y="6273270"/>
                </a:lnTo>
                <a:lnTo>
                  <a:pt x="1329531" y="6268508"/>
                </a:lnTo>
                <a:lnTo>
                  <a:pt x="1327415" y="6264010"/>
                </a:lnTo>
                <a:lnTo>
                  <a:pt x="1324769" y="6259512"/>
                </a:lnTo>
                <a:lnTo>
                  <a:pt x="1322123" y="6257395"/>
                </a:lnTo>
                <a:lnTo>
                  <a:pt x="1319212" y="6255278"/>
                </a:lnTo>
                <a:lnTo>
                  <a:pt x="1312863" y="6251574"/>
                </a:lnTo>
                <a:lnTo>
                  <a:pt x="1300162" y="6244695"/>
                </a:lnTo>
                <a:lnTo>
                  <a:pt x="1293812" y="6240726"/>
                </a:lnTo>
                <a:lnTo>
                  <a:pt x="1290902" y="6238610"/>
                </a:lnTo>
                <a:lnTo>
                  <a:pt x="1287991" y="6236758"/>
                </a:lnTo>
                <a:lnTo>
                  <a:pt x="1285346" y="6234376"/>
                </a:lnTo>
                <a:lnTo>
                  <a:pt x="1282964" y="6231730"/>
                </a:lnTo>
                <a:lnTo>
                  <a:pt x="1280848" y="6228555"/>
                </a:lnTo>
                <a:lnTo>
                  <a:pt x="1278731" y="6225380"/>
                </a:lnTo>
                <a:lnTo>
                  <a:pt x="1278996" y="6220883"/>
                </a:lnTo>
                <a:lnTo>
                  <a:pt x="1278731" y="6216385"/>
                </a:lnTo>
                <a:lnTo>
                  <a:pt x="1278466" y="6212151"/>
                </a:lnTo>
                <a:lnTo>
                  <a:pt x="1277673" y="6208183"/>
                </a:lnTo>
                <a:lnTo>
                  <a:pt x="1276614" y="6203949"/>
                </a:lnTo>
                <a:lnTo>
                  <a:pt x="1275556" y="6199980"/>
                </a:lnTo>
                <a:lnTo>
                  <a:pt x="1272646" y="6192308"/>
                </a:lnTo>
                <a:lnTo>
                  <a:pt x="1269471" y="6184635"/>
                </a:lnTo>
                <a:lnTo>
                  <a:pt x="1266031" y="6176962"/>
                </a:lnTo>
                <a:lnTo>
                  <a:pt x="1262327" y="6169553"/>
                </a:lnTo>
                <a:lnTo>
                  <a:pt x="1259153" y="6161616"/>
                </a:lnTo>
                <a:lnTo>
                  <a:pt x="1257301" y="6126426"/>
                </a:lnTo>
                <a:lnTo>
                  <a:pt x="1266031" y="6099968"/>
                </a:lnTo>
                <a:lnTo>
                  <a:pt x="1264973" y="6097851"/>
                </a:lnTo>
                <a:lnTo>
                  <a:pt x="1264708" y="6095735"/>
                </a:lnTo>
                <a:lnTo>
                  <a:pt x="1264708" y="6093618"/>
                </a:lnTo>
                <a:lnTo>
                  <a:pt x="1265502" y="6091237"/>
                </a:lnTo>
                <a:lnTo>
                  <a:pt x="1264708" y="6085680"/>
                </a:lnTo>
                <a:lnTo>
                  <a:pt x="1263650" y="6079860"/>
                </a:lnTo>
                <a:lnTo>
                  <a:pt x="1262062" y="6074303"/>
                </a:lnTo>
                <a:lnTo>
                  <a:pt x="1260210" y="6068747"/>
                </a:lnTo>
                <a:lnTo>
                  <a:pt x="1256771" y="6057635"/>
                </a:lnTo>
                <a:lnTo>
                  <a:pt x="1252802" y="6046787"/>
                </a:lnTo>
                <a:lnTo>
                  <a:pt x="1251479" y="6040966"/>
                </a:lnTo>
                <a:lnTo>
                  <a:pt x="1249891" y="6035674"/>
                </a:lnTo>
                <a:lnTo>
                  <a:pt x="1248569" y="6030118"/>
                </a:lnTo>
                <a:lnTo>
                  <a:pt x="1247775" y="6024033"/>
                </a:lnTo>
                <a:lnTo>
                  <a:pt x="1247510" y="6018476"/>
                </a:lnTo>
                <a:lnTo>
                  <a:pt x="1247775" y="6012391"/>
                </a:lnTo>
                <a:lnTo>
                  <a:pt x="1248569" y="6006570"/>
                </a:lnTo>
                <a:lnTo>
                  <a:pt x="1250157" y="6000485"/>
                </a:lnTo>
                <a:lnTo>
                  <a:pt x="1248569" y="5996251"/>
                </a:lnTo>
                <a:lnTo>
                  <a:pt x="1246981" y="5991753"/>
                </a:lnTo>
                <a:lnTo>
                  <a:pt x="1243013" y="5983287"/>
                </a:lnTo>
                <a:lnTo>
                  <a:pt x="1238779" y="5975085"/>
                </a:lnTo>
                <a:lnTo>
                  <a:pt x="1235075" y="5966353"/>
                </a:lnTo>
                <a:lnTo>
                  <a:pt x="1233223" y="5962120"/>
                </a:lnTo>
                <a:lnTo>
                  <a:pt x="1231635" y="5957887"/>
                </a:lnTo>
                <a:lnTo>
                  <a:pt x="1230313" y="5953389"/>
                </a:lnTo>
                <a:lnTo>
                  <a:pt x="1229254" y="5948891"/>
                </a:lnTo>
                <a:lnTo>
                  <a:pt x="1228725" y="5944128"/>
                </a:lnTo>
                <a:lnTo>
                  <a:pt x="1228461" y="5939366"/>
                </a:lnTo>
                <a:lnTo>
                  <a:pt x="1228725" y="5934603"/>
                </a:lnTo>
                <a:lnTo>
                  <a:pt x="1229254" y="5929576"/>
                </a:lnTo>
                <a:lnTo>
                  <a:pt x="1221317" y="5911585"/>
                </a:lnTo>
                <a:lnTo>
                  <a:pt x="1216289" y="5904176"/>
                </a:lnTo>
                <a:lnTo>
                  <a:pt x="1211528" y="5896768"/>
                </a:lnTo>
                <a:lnTo>
                  <a:pt x="1207029" y="5889360"/>
                </a:lnTo>
                <a:lnTo>
                  <a:pt x="1202532" y="5881687"/>
                </a:lnTo>
                <a:lnTo>
                  <a:pt x="1198562" y="5874014"/>
                </a:lnTo>
                <a:lnTo>
                  <a:pt x="1194594" y="5866341"/>
                </a:lnTo>
                <a:lnTo>
                  <a:pt x="1190889" y="5858139"/>
                </a:lnTo>
                <a:lnTo>
                  <a:pt x="1187450" y="5850466"/>
                </a:lnTo>
                <a:lnTo>
                  <a:pt x="1184275" y="5842528"/>
                </a:lnTo>
                <a:lnTo>
                  <a:pt x="1181100" y="5834326"/>
                </a:lnTo>
                <a:lnTo>
                  <a:pt x="1175279" y="5818451"/>
                </a:lnTo>
                <a:lnTo>
                  <a:pt x="1170252" y="5802047"/>
                </a:lnTo>
                <a:lnTo>
                  <a:pt x="1165489" y="5785378"/>
                </a:lnTo>
                <a:lnTo>
                  <a:pt x="1161256" y="5768710"/>
                </a:lnTo>
                <a:lnTo>
                  <a:pt x="1157552" y="5752041"/>
                </a:lnTo>
                <a:lnTo>
                  <a:pt x="1154112" y="5735108"/>
                </a:lnTo>
                <a:lnTo>
                  <a:pt x="1150937" y="5718174"/>
                </a:lnTo>
                <a:lnTo>
                  <a:pt x="1144587" y="5684308"/>
                </a:lnTo>
                <a:lnTo>
                  <a:pt x="1138502" y="5650176"/>
                </a:lnTo>
                <a:lnTo>
                  <a:pt x="1138502" y="5649118"/>
                </a:lnTo>
                <a:lnTo>
                  <a:pt x="1138767" y="5648060"/>
                </a:lnTo>
                <a:lnTo>
                  <a:pt x="1139560" y="5645943"/>
                </a:lnTo>
                <a:lnTo>
                  <a:pt x="1141148" y="5643562"/>
                </a:lnTo>
                <a:lnTo>
                  <a:pt x="1142735" y="5640916"/>
                </a:lnTo>
                <a:lnTo>
                  <a:pt x="1144323" y="5638535"/>
                </a:lnTo>
                <a:lnTo>
                  <a:pt x="1146439" y="5635889"/>
                </a:lnTo>
                <a:lnTo>
                  <a:pt x="1146969" y="5617103"/>
                </a:lnTo>
                <a:lnTo>
                  <a:pt x="1146969" y="5607843"/>
                </a:lnTo>
                <a:lnTo>
                  <a:pt x="1146439" y="5598583"/>
                </a:lnTo>
                <a:lnTo>
                  <a:pt x="1146175" y="5594085"/>
                </a:lnTo>
                <a:lnTo>
                  <a:pt x="1145116" y="5589851"/>
                </a:lnTo>
                <a:lnTo>
                  <a:pt x="1144323" y="5585353"/>
                </a:lnTo>
                <a:lnTo>
                  <a:pt x="1143264" y="5580855"/>
                </a:lnTo>
                <a:lnTo>
                  <a:pt x="1141677" y="5576358"/>
                </a:lnTo>
                <a:lnTo>
                  <a:pt x="1139825" y="5571860"/>
                </a:lnTo>
                <a:lnTo>
                  <a:pt x="1137708" y="5567626"/>
                </a:lnTo>
                <a:lnTo>
                  <a:pt x="1135062" y="5563658"/>
                </a:lnTo>
                <a:lnTo>
                  <a:pt x="1132152" y="5561805"/>
                </a:lnTo>
                <a:lnTo>
                  <a:pt x="1129506" y="5559953"/>
                </a:lnTo>
                <a:lnTo>
                  <a:pt x="1127126" y="5557837"/>
                </a:lnTo>
                <a:lnTo>
                  <a:pt x="1125008" y="5555455"/>
                </a:lnTo>
                <a:lnTo>
                  <a:pt x="1123422" y="5553074"/>
                </a:lnTo>
                <a:lnTo>
                  <a:pt x="1122098" y="5550693"/>
                </a:lnTo>
                <a:lnTo>
                  <a:pt x="1121039" y="5548047"/>
                </a:lnTo>
                <a:lnTo>
                  <a:pt x="1120246" y="5545401"/>
                </a:lnTo>
                <a:lnTo>
                  <a:pt x="1119716" y="5542491"/>
                </a:lnTo>
                <a:lnTo>
                  <a:pt x="1119452" y="5539845"/>
                </a:lnTo>
                <a:lnTo>
                  <a:pt x="1119187" y="5537199"/>
                </a:lnTo>
                <a:lnTo>
                  <a:pt x="1119187" y="5534553"/>
                </a:lnTo>
                <a:lnTo>
                  <a:pt x="1119716" y="5529791"/>
                </a:lnTo>
                <a:lnTo>
                  <a:pt x="1120775" y="5525293"/>
                </a:lnTo>
                <a:lnTo>
                  <a:pt x="1122362" y="5519208"/>
                </a:lnTo>
                <a:lnTo>
                  <a:pt x="1123422" y="5513387"/>
                </a:lnTo>
                <a:lnTo>
                  <a:pt x="1124214" y="5507566"/>
                </a:lnTo>
                <a:lnTo>
                  <a:pt x="1124479" y="5502010"/>
                </a:lnTo>
                <a:lnTo>
                  <a:pt x="1124214" y="5496189"/>
                </a:lnTo>
                <a:lnTo>
                  <a:pt x="1123422" y="5490368"/>
                </a:lnTo>
                <a:lnTo>
                  <a:pt x="1122627" y="5485076"/>
                </a:lnTo>
                <a:lnTo>
                  <a:pt x="1121569" y="5479520"/>
                </a:lnTo>
                <a:lnTo>
                  <a:pt x="1119187" y="5468408"/>
                </a:lnTo>
                <a:lnTo>
                  <a:pt x="1116012" y="5457560"/>
                </a:lnTo>
                <a:lnTo>
                  <a:pt x="1113366" y="5446712"/>
                </a:lnTo>
                <a:lnTo>
                  <a:pt x="1112308" y="5441155"/>
                </a:lnTo>
                <a:lnTo>
                  <a:pt x="1111250" y="5435864"/>
                </a:lnTo>
                <a:lnTo>
                  <a:pt x="1111250" y="5434012"/>
                </a:lnTo>
                <a:lnTo>
                  <a:pt x="1111779" y="5431630"/>
                </a:lnTo>
                <a:lnTo>
                  <a:pt x="1112573" y="5424751"/>
                </a:lnTo>
                <a:lnTo>
                  <a:pt x="1113366" y="5417343"/>
                </a:lnTo>
                <a:lnTo>
                  <a:pt x="1113631" y="5413639"/>
                </a:lnTo>
                <a:lnTo>
                  <a:pt x="1113366" y="5410199"/>
                </a:lnTo>
                <a:lnTo>
                  <a:pt x="1112838" y="5407553"/>
                </a:lnTo>
                <a:lnTo>
                  <a:pt x="1112308" y="5406230"/>
                </a:lnTo>
                <a:lnTo>
                  <a:pt x="1111779" y="5405172"/>
                </a:lnTo>
                <a:lnTo>
                  <a:pt x="1110721" y="5404114"/>
                </a:lnTo>
                <a:lnTo>
                  <a:pt x="1109662" y="5403585"/>
                </a:lnTo>
                <a:lnTo>
                  <a:pt x="1108339" y="5403320"/>
                </a:lnTo>
                <a:lnTo>
                  <a:pt x="1107016" y="5403320"/>
                </a:lnTo>
                <a:lnTo>
                  <a:pt x="1105164" y="5403320"/>
                </a:lnTo>
                <a:lnTo>
                  <a:pt x="1103312" y="5403849"/>
                </a:lnTo>
                <a:lnTo>
                  <a:pt x="1101196" y="5404908"/>
                </a:lnTo>
                <a:lnTo>
                  <a:pt x="1098550" y="5405966"/>
                </a:lnTo>
                <a:lnTo>
                  <a:pt x="1095904" y="5407553"/>
                </a:lnTo>
                <a:lnTo>
                  <a:pt x="1092994" y="5409405"/>
                </a:lnTo>
                <a:lnTo>
                  <a:pt x="1086114" y="5414697"/>
                </a:lnTo>
                <a:lnTo>
                  <a:pt x="1085850" y="5414697"/>
                </a:lnTo>
                <a:lnTo>
                  <a:pt x="1085321" y="5414697"/>
                </a:lnTo>
                <a:lnTo>
                  <a:pt x="1083733" y="5413639"/>
                </a:lnTo>
                <a:lnTo>
                  <a:pt x="1079235" y="5410464"/>
                </a:lnTo>
                <a:lnTo>
                  <a:pt x="1076589" y="5408083"/>
                </a:lnTo>
                <a:lnTo>
                  <a:pt x="1074209" y="5405701"/>
                </a:lnTo>
                <a:lnTo>
                  <a:pt x="1072091" y="5403320"/>
                </a:lnTo>
                <a:lnTo>
                  <a:pt x="1070239" y="5400939"/>
                </a:lnTo>
                <a:lnTo>
                  <a:pt x="1069710" y="5399880"/>
                </a:lnTo>
                <a:lnTo>
                  <a:pt x="1069181" y="5398558"/>
                </a:lnTo>
                <a:lnTo>
                  <a:pt x="1069181" y="5397764"/>
                </a:lnTo>
                <a:lnTo>
                  <a:pt x="1069181" y="5396441"/>
                </a:lnTo>
                <a:lnTo>
                  <a:pt x="1069446" y="5394589"/>
                </a:lnTo>
                <a:lnTo>
                  <a:pt x="1070505" y="5393001"/>
                </a:lnTo>
                <a:lnTo>
                  <a:pt x="1072091" y="5391149"/>
                </a:lnTo>
                <a:lnTo>
                  <a:pt x="1073944" y="5389826"/>
                </a:lnTo>
                <a:lnTo>
                  <a:pt x="1076060" y="5388768"/>
                </a:lnTo>
                <a:lnTo>
                  <a:pt x="1077649" y="5387974"/>
                </a:lnTo>
                <a:lnTo>
                  <a:pt x="1082146" y="5385858"/>
                </a:lnTo>
                <a:lnTo>
                  <a:pt x="1086379" y="5383476"/>
                </a:lnTo>
                <a:lnTo>
                  <a:pt x="1090083" y="5380830"/>
                </a:lnTo>
                <a:lnTo>
                  <a:pt x="1093523" y="5377391"/>
                </a:lnTo>
                <a:lnTo>
                  <a:pt x="1096698" y="5374480"/>
                </a:lnTo>
                <a:lnTo>
                  <a:pt x="1099873" y="5371041"/>
                </a:lnTo>
                <a:lnTo>
                  <a:pt x="1105694" y="5364162"/>
                </a:lnTo>
                <a:lnTo>
                  <a:pt x="1111779" y="5357018"/>
                </a:lnTo>
                <a:lnTo>
                  <a:pt x="1117600" y="5349874"/>
                </a:lnTo>
                <a:lnTo>
                  <a:pt x="1120510" y="5346435"/>
                </a:lnTo>
                <a:lnTo>
                  <a:pt x="1123950" y="5343260"/>
                </a:lnTo>
                <a:lnTo>
                  <a:pt x="1127389" y="5340349"/>
                </a:lnTo>
                <a:lnTo>
                  <a:pt x="1131094" y="5337703"/>
                </a:lnTo>
                <a:lnTo>
                  <a:pt x="1134270" y="5340349"/>
                </a:lnTo>
                <a:lnTo>
                  <a:pt x="1135062" y="5339291"/>
                </a:lnTo>
                <a:lnTo>
                  <a:pt x="1131094" y="5337703"/>
                </a:lnTo>
                <a:lnTo>
                  <a:pt x="1131358" y="5330295"/>
                </a:lnTo>
                <a:lnTo>
                  <a:pt x="1131887" y="5323151"/>
                </a:lnTo>
                <a:lnTo>
                  <a:pt x="1132416" y="5316008"/>
                </a:lnTo>
                <a:lnTo>
                  <a:pt x="1133475" y="5308864"/>
                </a:lnTo>
                <a:lnTo>
                  <a:pt x="1134533" y="5301720"/>
                </a:lnTo>
                <a:lnTo>
                  <a:pt x="1135856" y="5294576"/>
                </a:lnTo>
                <a:lnTo>
                  <a:pt x="1137179" y="5287697"/>
                </a:lnTo>
                <a:lnTo>
                  <a:pt x="1139031" y="5280818"/>
                </a:lnTo>
                <a:lnTo>
                  <a:pt x="1142471" y="5267060"/>
                </a:lnTo>
                <a:lnTo>
                  <a:pt x="1146704" y="5253830"/>
                </a:lnTo>
                <a:lnTo>
                  <a:pt x="1151466" y="5240601"/>
                </a:lnTo>
                <a:lnTo>
                  <a:pt x="1156759" y="5227637"/>
                </a:lnTo>
                <a:lnTo>
                  <a:pt x="1162579" y="5214672"/>
                </a:lnTo>
                <a:lnTo>
                  <a:pt x="1168400" y="5201708"/>
                </a:lnTo>
                <a:lnTo>
                  <a:pt x="1174485" y="5189008"/>
                </a:lnTo>
                <a:lnTo>
                  <a:pt x="1180571" y="5176572"/>
                </a:lnTo>
                <a:lnTo>
                  <a:pt x="1193271" y="5150908"/>
                </a:lnTo>
                <a:lnTo>
                  <a:pt x="1206235" y="5125772"/>
                </a:lnTo>
                <a:lnTo>
                  <a:pt x="1207824" y="5122597"/>
                </a:lnTo>
                <a:lnTo>
                  <a:pt x="1209676" y="5120216"/>
                </a:lnTo>
                <a:lnTo>
                  <a:pt x="1211791" y="5118893"/>
                </a:lnTo>
                <a:lnTo>
                  <a:pt x="1213908" y="5117570"/>
                </a:lnTo>
                <a:lnTo>
                  <a:pt x="1216025" y="5116776"/>
                </a:lnTo>
                <a:lnTo>
                  <a:pt x="1218406" y="5116512"/>
                </a:lnTo>
                <a:lnTo>
                  <a:pt x="1220524" y="5116247"/>
                </a:lnTo>
                <a:lnTo>
                  <a:pt x="1222904" y="5116247"/>
                </a:lnTo>
                <a:lnTo>
                  <a:pt x="1227402" y="5116512"/>
                </a:lnTo>
                <a:lnTo>
                  <a:pt x="1229254" y="5116512"/>
                </a:lnTo>
                <a:lnTo>
                  <a:pt x="1231371" y="5116247"/>
                </a:lnTo>
                <a:lnTo>
                  <a:pt x="1233223" y="5115453"/>
                </a:lnTo>
                <a:lnTo>
                  <a:pt x="1235075" y="5114660"/>
                </a:lnTo>
                <a:lnTo>
                  <a:pt x="1236662" y="5113601"/>
                </a:lnTo>
                <a:lnTo>
                  <a:pt x="1238250" y="5111749"/>
                </a:lnTo>
                <a:lnTo>
                  <a:pt x="1244335" y="5116776"/>
                </a:lnTo>
                <a:lnTo>
                  <a:pt x="1249362" y="5120216"/>
                </a:lnTo>
                <a:lnTo>
                  <a:pt x="1253860" y="5122597"/>
                </a:lnTo>
                <a:lnTo>
                  <a:pt x="1255449" y="5123655"/>
                </a:lnTo>
                <a:lnTo>
                  <a:pt x="1257301" y="5124185"/>
                </a:lnTo>
                <a:lnTo>
                  <a:pt x="1258887" y="5124185"/>
                </a:lnTo>
                <a:lnTo>
                  <a:pt x="1260210" y="5124185"/>
                </a:lnTo>
                <a:lnTo>
                  <a:pt x="1261533" y="5124185"/>
                </a:lnTo>
                <a:lnTo>
                  <a:pt x="1262327" y="5123655"/>
                </a:lnTo>
                <a:lnTo>
                  <a:pt x="1263650" y="5122862"/>
                </a:lnTo>
                <a:lnTo>
                  <a:pt x="1264179" y="5122068"/>
                </a:lnTo>
                <a:lnTo>
                  <a:pt x="1264973" y="5121274"/>
                </a:lnTo>
                <a:lnTo>
                  <a:pt x="1265502" y="5119951"/>
                </a:lnTo>
                <a:lnTo>
                  <a:pt x="1266560" y="5117305"/>
                </a:lnTo>
                <a:lnTo>
                  <a:pt x="1267090" y="5114395"/>
                </a:lnTo>
                <a:lnTo>
                  <a:pt x="1267090" y="5110691"/>
                </a:lnTo>
                <a:lnTo>
                  <a:pt x="1267090" y="5107251"/>
                </a:lnTo>
                <a:lnTo>
                  <a:pt x="1266825" y="5099843"/>
                </a:lnTo>
                <a:lnTo>
                  <a:pt x="1266297" y="5092699"/>
                </a:lnTo>
                <a:lnTo>
                  <a:pt x="1266031" y="5090053"/>
                </a:lnTo>
                <a:lnTo>
                  <a:pt x="1266297" y="5087672"/>
                </a:lnTo>
                <a:lnTo>
                  <a:pt x="1266560" y="5085291"/>
                </a:lnTo>
                <a:lnTo>
                  <a:pt x="1266825" y="5082910"/>
                </a:lnTo>
                <a:lnTo>
                  <a:pt x="1267354" y="5080793"/>
                </a:lnTo>
                <a:lnTo>
                  <a:pt x="1268412" y="5078941"/>
                </a:lnTo>
                <a:lnTo>
                  <a:pt x="1270264" y="5075501"/>
                </a:lnTo>
                <a:lnTo>
                  <a:pt x="1273175" y="5072062"/>
                </a:lnTo>
                <a:lnTo>
                  <a:pt x="1275821" y="5069151"/>
                </a:lnTo>
                <a:lnTo>
                  <a:pt x="1278996" y="5066241"/>
                </a:lnTo>
                <a:lnTo>
                  <a:pt x="1282171" y="5063595"/>
                </a:lnTo>
                <a:lnTo>
                  <a:pt x="1289314" y="5058303"/>
                </a:lnTo>
                <a:lnTo>
                  <a:pt x="1292754" y="5055393"/>
                </a:lnTo>
                <a:lnTo>
                  <a:pt x="1295664" y="5052483"/>
                </a:lnTo>
                <a:lnTo>
                  <a:pt x="1298310" y="5049308"/>
                </a:lnTo>
                <a:lnTo>
                  <a:pt x="1300691" y="5045339"/>
                </a:lnTo>
                <a:lnTo>
                  <a:pt x="1301485" y="5043487"/>
                </a:lnTo>
                <a:lnTo>
                  <a:pt x="1302279" y="5041635"/>
                </a:lnTo>
                <a:lnTo>
                  <a:pt x="1302808" y="5039253"/>
                </a:lnTo>
                <a:lnTo>
                  <a:pt x="1303337" y="5036872"/>
                </a:lnTo>
                <a:lnTo>
                  <a:pt x="1298839" y="5038195"/>
                </a:lnTo>
                <a:lnTo>
                  <a:pt x="1294871" y="5039253"/>
                </a:lnTo>
                <a:lnTo>
                  <a:pt x="1290637" y="5039783"/>
                </a:lnTo>
                <a:lnTo>
                  <a:pt x="1286934" y="5040047"/>
                </a:lnTo>
                <a:lnTo>
                  <a:pt x="1283758" y="5039783"/>
                </a:lnTo>
                <a:lnTo>
                  <a:pt x="1280583" y="5039518"/>
                </a:lnTo>
                <a:lnTo>
                  <a:pt x="1277673" y="5038460"/>
                </a:lnTo>
                <a:lnTo>
                  <a:pt x="1275556" y="5037137"/>
                </a:lnTo>
                <a:lnTo>
                  <a:pt x="1273439" y="5035549"/>
                </a:lnTo>
                <a:lnTo>
                  <a:pt x="1271323" y="5033168"/>
                </a:lnTo>
                <a:lnTo>
                  <a:pt x="1269735" y="5030787"/>
                </a:lnTo>
                <a:lnTo>
                  <a:pt x="1268677" y="5027876"/>
                </a:lnTo>
                <a:lnTo>
                  <a:pt x="1267619" y="5024172"/>
                </a:lnTo>
                <a:lnTo>
                  <a:pt x="1267090" y="5020468"/>
                </a:lnTo>
                <a:lnTo>
                  <a:pt x="1266825" y="5015970"/>
                </a:lnTo>
                <a:lnTo>
                  <a:pt x="1266825" y="5011208"/>
                </a:lnTo>
                <a:lnTo>
                  <a:pt x="1266825" y="5007503"/>
                </a:lnTo>
                <a:lnTo>
                  <a:pt x="1266297" y="5003535"/>
                </a:lnTo>
                <a:lnTo>
                  <a:pt x="1265237" y="4999037"/>
                </a:lnTo>
                <a:lnTo>
                  <a:pt x="1264708" y="4996655"/>
                </a:lnTo>
                <a:lnTo>
                  <a:pt x="1263914" y="4994803"/>
                </a:lnTo>
                <a:lnTo>
                  <a:pt x="1262856" y="4992951"/>
                </a:lnTo>
                <a:lnTo>
                  <a:pt x="1262062" y="4991628"/>
                </a:lnTo>
                <a:lnTo>
                  <a:pt x="1260739" y="4990570"/>
                </a:lnTo>
                <a:lnTo>
                  <a:pt x="1259416" y="4990041"/>
                </a:lnTo>
                <a:lnTo>
                  <a:pt x="1258094" y="4990041"/>
                </a:lnTo>
                <a:lnTo>
                  <a:pt x="1256506" y="4990570"/>
                </a:lnTo>
                <a:lnTo>
                  <a:pt x="1254654" y="4991893"/>
                </a:lnTo>
                <a:lnTo>
                  <a:pt x="1252802" y="4994010"/>
                </a:lnTo>
                <a:lnTo>
                  <a:pt x="1250157" y="4996920"/>
                </a:lnTo>
                <a:lnTo>
                  <a:pt x="1247510" y="4999830"/>
                </a:lnTo>
                <a:lnTo>
                  <a:pt x="1245129" y="5002212"/>
                </a:lnTo>
                <a:lnTo>
                  <a:pt x="1242748" y="5004064"/>
                </a:lnTo>
                <a:lnTo>
                  <a:pt x="1240366" y="5005916"/>
                </a:lnTo>
                <a:lnTo>
                  <a:pt x="1238250" y="5006974"/>
                </a:lnTo>
                <a:lnTo>
                  <a:pt x="1236133" y="5008033"/>
                </a:lnTo>
                <a:lnTo>
                  <a:pt x="1234281" y="5008826"/>
                </a:lnTo>
                <a:lnTo>
                  <a:pt x="1232429" y="5009091"/>
                </a:lnTo>
                <a:lnTo>
                  <a:pt x="1230577" y="5009091"/>
                </a:lnTo>
                <a:lnTo>
                  <a:pt x="1228725" y="5009091"/>
                </a:lnTo>
                <a:lnTo>
                  <a:pt x="1227402" y="5008562"/>
                </a:lnTo>
                <a:lnTo>
                  <a:pt x="1225550" y="5008033"/>
                </a:lnTo>
                <a:lnTo>
                  <a:pt x="1223962" y="5007239"/>
                </a:lnTo>
                <a:lnTo>
                  <a:pt x="1221052" y="5005387"/>
                </a:lnTo>
                <a:lnTo>
                  <a:pt x="1218141" y="5002476"/>
                </a:lnTo>
                <a:lnTo>
                  <a:pt x="1215496" y="4999566"/>
                </a:lnTo>
                <a:lnTo>
                  <a:pt x="1209939" y="4993480"/>
                </a:lnTo>
                <a:lnTo>
                  <a:pt x="1207294" y="4990041"/>
                </a:lnTo>
                <a:lnTo>
                  <a:pt x="1204648" y="4987395"/>
                </a:lnTo>
                <a:lnTo>
                  <a:pt x="1201737" y="4984749"/>
                </a:lnTo>
                <a:lnTo>
                  <a:pt x="1198828" y="4982897"/>
                </a:lnTo>
                <a:lnTo>
                  <a:pt x="1196710" y="4979722"/>
                </a:lnTo>
                <a:lnTo>
                  <a:pt x="1194329" y="4976812"/>
                </a:lnTo>
                <a:lnTo>
                  <a:pt x="1191948" y="4974430"/>
                </a:lnTo>
                <a:lnTo>
                  <a:pt x="1189302" y="4972314"/>
                </a:lnTo>
                <a:lnTo>
                  <a:pt x="1186127" y="4970462"/>
                </a:lnTo>
                <a:lnTo>
                  <a:pt x="1183216" y="4968874"/>
                </a:lnTo>
                <a:lnTo>
                  <a:pt x="1180041" y="4968080"/>
                </a:lnTo>
                <a:lnTo>
                  <a:pt x="1177131" y="4967022"/>
                </a:lnTo>
                <a:lnTo>
                  <a:pt x="1173692" y="4966228"/>
                </a:lnTo>
                <a:lnTo>
                  <a:pt x="1170516" y="4965699"/>
                </a:lnTo>
                <a:lnTo>
                  <a:pt x="1163637" y="4965170"/>
                </a:lnTo>
                <a:lnTo>
                  <a:pt x="1157552" y="4964641"/>
                </a:lnTo>
                <a:lnTo>
                  <a:pt x="1151202" y="4963847"/>
                </a:lnTo>
                <a:lnTo>
                  <a:pt x="1142471" y="4962524"/>
                </a:lnTo>
                <a:lnTo>
                  <a:pt x="1134270" y="4960672"/>
                </a:lnTo>
                <a:lnTo>
                  <a:pt x="1126331" y="4958555"/>
                </a:lnTo>
                <a:lnTo>
                  <a:pt x="1118394" y="4956174"/>
                </a:lnTo>
                <a:lnTo>
                  <a:pt x="1110986" y="4953264"/>
                </a:lnTo>
                <a:lnTo>
                  <a:pt x="1103577" y="4950353"/>
                </a:lnTo>
                <a:lnTo>
                  <a:pt x="1096433" y="4946649"/>
                </a:lnTo>
                <a:lnTo>
                  <a:pt x="1089554" y="4942945"/>
                </a:lnTo>
                <a:lnTo>
                  <a:pt x="1082939" y="4938712"/>
                </a:lnTo>
                <a:lnTo>
                  <a:pt x="1076325" y="4934214"/>
                </a:lnTo>
                <a:lnTo>
                  <a:pt x="1069710" y="4929451"/>
                </a:lnTo>
                <a:lnTo>
                  <a:pt x="1063625" y="4924424"/>
                </a:lnTo>
                <a:lnTo>
                  <a:pt x="1057275" y="4919133"/>
                </a:lnTo>
                <a:lnTo>
                  <a:pt x="1051189" y="4913576"/>
                </a:lnTo>
                <a:lnTo>
                  <a:pt x="1045369" y="4908020"/>
                </a:lnTo>
                <a:lnTo>
                  <a:pt x="1039548" y="4902199"/>
                </a:lnTo>
                <a:lnTo>
                  <a:pt x="1035050" y="4896114"/>
                </a:lnTo>
                <a:lnTo>
                  <a:pt x="1030287" y="4890558"/>
                </a:lnTo>
                <a:lnTo>
                  <a:pt x="1025260" y="4885266"/>
                </a:lnTo>
                <a:lnTo>
                  <a:pt x="1020233" y="4879710"/>
                </a:lnTo>
                <a:lnTo>
                  <a:pt x="1009914" y="4869126"/>
                </a:lnTo>
                <a:lnTo>
                  <a:pt x="1004888" y="4863570"/>
                </a:lnTo>
                <a:lnTo>
                  <a:pt x="999860" y="4858014"/>
                </a:lnTo>
                <a:lnTo>
                  <a:pt x="995099" y="4852458"/>
                </a:lnTo>
                <a:lnTo>
                  <a:pt x="990600" y="4846372"/>
                </a:lnTo>
                <a:lnTo>
                  <a:pt x="986896" y="4840551"/>
                </a:lnTo>
                <a:lnTo>
                  <a:pt x="982927" y="4833937"/>
                </a:lnTo>
                <a:lnTo>
                  <a:pt x="980016" y="4827587"/>
                </a:lnTo>
                <a:lnTo>
                  <a:pt x="977371" y="4820443"/>
                </a:lnTo>
                <a:lnTo>
                  <a:pt x="976048" y="4816739"/>
                </a:lnTo>
                <a:lnTo>
                  <a:pt x="975255" y="4813035"/>
                </a:lnTo>
                <a:lnTo>
                  <a:pt x="974460" y="4809066"/>
                </a:lnTo>
                <a:lnTo>
                  <a:pt x="973667" y="4805097"/>
                </a:lnTo>
                <a:lnTo>
                  <a:pt x="952235" y="4762499"/>
                </a:lnTo>
                <a:lnTo>
                  <a:pt x="941387" y="4741333"/>
                </a:lnTo>
                <a:lnTo>
                  <a:pt x="930010" y="4720166"/>
                </a:lnTo>
                <a:lnTo>
                  <a:pt x="928158" y="4716991"/>
                </a:lnTo>
                <a:lnTo>
                  <a:pt x="927100" y="4713816"/>
                </a:lnTo>
                <a:lnTo>
                  <a:pt x="925777" y="4710641"/>
                </a:lnTo>
                <a:lnTo>
                  <a:pt x="925248" y="4707730"/>
                </a:lnTo>
                <a:lnTo>
                  <a:pt x="924983" y="4705085"/>
                </a:lnTo>
                <a:lnTo>
                  <a:pt x="924983" y="4702439"/>
                </a:lnTo>
                <a:lnTo>
                  <a:pt x="925248" y="4699528"/>
                </a:lnTo>
                <a:lnTo>
                  <a:pt x="925777" y="4696883"/>
                </a:lnTo>
                <a:lnTo>
                  <a:pt x="926835" y="4694501"/>
                </a:lnTo>
                <a:lnTo>
                  <a:pt x="927894" y="4692120"/>
                </a:lnTo>
                <a:lnTo>
                  <a:pt x="929482" y="4690003"/>
                </a:lnTo>
                <a:lnTo>
                  <a:pt x="930804" y="4687622"/>
                </a:lnTo>
                <a:lnTo>
                  <a:pt x="932921" y="4685770"/>
                </a:lnTo>
                <a:lnTo>
                  <a:pt x="935302" y="4683653"/>
                </a:lnTo>
                <a:lnTo>
                  <a:pt x="937948" y="4681537"/>
                </a:lnTo>
                <a:lnTo>
                  <a:pt x="940858" y="4679685"/>
                </a:lnTo>
                <a:lnTo>
                  <a:pt x="931862" y="4628620"/>
                </a:lnTo>
                <a:lnTo>
                  <a:pt x="927100" y="4624916"/>
                </a:lnTo>
                <a:lnTo>
                  <a:pt x="922866" y="4621476"/>
                </a:lnTo>
                <a:lnTo>
                  <a:pt x="919427" y="4617508"/>
                </a:lnTo>
                <a:lnTo>
                  <a:pt x="916252" y="4613803"/>
                </a:lnTo>
                <a:lnTo>
                  <a:pt x="913342" y="4609570"/>
                </a:lnTo>
                <a:lnTo>
                  <a:pt x="910960" y="4605072"/>
                </a:lnTo>
                <a:lnTo>
                  <a:pt x="908845" y="4600574"/>
                </a:lnTo>
                <a:lnTo>
                  <a:pt x="907256" y="4595812"/>
                </a:lnTo>
                <a:lnTo>
                  <a:pt x="905669" y="4591314"/>
                </a:lnTo>
                <a:lnTo>
                  <a:pt x="904610" y="4586287"/>
                </a:lnTo>
                <a:lnTo>
                  <a:pt x="902494" y="4576233"/>
                </a:lnTo>
                <a:lnTo>
                  <a:pt x="900641" y="4565914"/>
                </a:lnTo>
                <a:lnTo>
                  <a:pt x="898789" y="4555066"/>
                </a:lnTo>
                <a:lnTo>
                  <a:pt x="896937" y="4543953"/>
                </a:lnTo>
                <a:lnTo>
                  <a:pt x="894557" y="4532312"/>
                </a:lnTo>
                <a:lnTo>
                  <a:pt x="891910" y="4521199"/>
                </a:lnTo>
                <a:lnTo>
                  <a:pt x="889265" y="4510087"/>
                </a:lnTo>
                <a:lnTo>
                  <a:pt x="878152" y="4465108"/>
                </a:lnTo>
                <a:lnTo>
                  <a:pt x="875241" y="4453730"/>
                </a:lnTo>
                <a:lnTo>
                  <a:pt x="872596" y="4442353"/>
                </a:lnTo>
                <a:lnTo>
                  <a:pt x="870214" y="4430976"/>
                </a:lnTo>
                <a:lnTo>
                  <a:pt x="868098" y="4419599"/>
                </a:lnTo>
                <a:lnTo>
                  <a:pt x="866776" y="4407958"/>
                </a:lnTo>
                <a:lnTo>
                  <a:pt x="865187" y="4396316"/>
                </a:lnTo>
                <a:lnTo>
                  <a:pt x="864394" y="4384674"/>
                </a:lnTo>
                <a:lnTo>
                  <a:pt x="864129" y="4373297"/>
                </a:lnTo>
                <a:lnTo>
                  <a:pt x="864129" y="4371445"/>
                </a:lnTo>
                <a:lnTo>
                  <a:pt x="863864" y="4369593"/>
                </a:lnTo>
                <a:lnTo>
                  <a:pt x="862541" y="4366418"/>
                </a:lnTo>
                <a:lnTo>
                  <a:pt x="860954" y="4362714"/>
                </a:lnTo>
                <a:lnTo>
                  <a:pt x="859102" y="4359539"/>
                </a:lnTo>
                <a:lnTo>
                  <a:pt x="856721" y="4355835"/>
                </a:lnTo>
                <a:lnTo>
                  <a:pt x="854076" y="4352660"/>
                </a:lnTo>
                <a:lnTo>
                  <a:pt x="848784" y="4346839"/>
                </a:lnTo>
                <a:lnTo>
                  <a:pt x="845080" y="4341812"/>
                </a:lnTo>
                <a:lnTo>
                  <a:pt x="841110" y="4337049"/>
                </a:lnTo>
                <a:lnTo>
                  <a:pt x="837671" y="4332287"/>
                </a:lnTo>
                <a:lnTo>
                  <a:pt x="834231" y="4326995"/>
                </a:lnTo>
                <a:lnTo>
                  <a:pt x="831321" y="4321968"/>
                </a:lnTo>
                <a:lnTo>
                  <a:pt x="828410" y="4316941"/>
                </a:lnTo>
                <a:lnTo>
                  <a:pt x="825764" y="4311914"/>
                </a:lnTo>
                <a:lnTo>
                  <a:pt x="823383" y="4306887"/>
                </a:lnTo>
                <a:lnTo>
                  <a:pt x="821266" y="4301595"/>
                </a:lnTo>
                <a:lnTo>
                  <a:pt x="819151" y="4296568"/>
                </a:lnTo>
                <a:lnTo>
                  <a:pt x="817299" y="4291276"/>
                </a:lnTo>
                <a:lnTo>
                  <a:pt x="815710" y="4285985"/>
                </a:lnTo>
                <a:lnTo>
                  <a:pt x="814387" y="4280693"/>
                </a:lnTo>
                <a:lnTo>
                  <a:pt x="813329" y="4275401"/>
                </a:lnTo>
                <a:lnTo>
                  <a:pt x="812007" y="4270110"/>
                </a:lnTo>
                <a:lnTo>
                  <a:pt x="811477" y="4264818"/>
                </a:lnTo>
                <a:lnTo>
                  <a:pt x="810948" y="4259262"/>
                </a:lnTo>
                <a:lnTo>
                  <a:pt x="810155" y="4253970"/>
                </a:lnTo>
                <a:lnTo>
                  <a:pt x="809889" y="4248678"/>
                </a:lnTo>
                <a:lnTo>
                  <a:pt x="809889" y="4243387"/>
                </a:lnTo>
                <a:lnTo>
                  <a:pt x="810155" y="4237830"/>
                </a:lnTo>
                <a:lnTo>
                  <a:pt x="810683" y="4232539"/>
                </a:lnTo>
                <a:lnTo>
                  <a:pt x="811212" y="4227247"/>
                </a:lnTo>
                <a:lnTo>
                  <a:pt x="812007" y="4221691"/>
                </a:lnTo>
                <a:lnTo>
                  <a:pt x="812800" y="4216135"/>
                </a:lnTo>
                <a:lnTo>
                  <a:pt x="814123" y="4210843"/>
                </a:lnTo>
                <a:lnTo>
                  <a:pt x="815181" y="4205551"/>
                </a:lnTo>
                <a:lnTo>
                  <a:pt x="816769" y="4200260"/>
                </a:lnTo>
                <a:lnTo>
                  <a:pt x="820473" y="4189147"/>
                </a:lnTo>
                <a:lnTo>
                  <a:pt x="824706" y="4178564"/>
                </a:lnTo>
                <a:lnTo>
                  <a:pt x="828940" y="4168245"/>
                </a:lnTo>
                <a:lnTo>
                  <a:pt x="833173" y="4157926"/>
                </a:lnTo>
                <a:lnTo>
                  <a:pt x="836877" y="4147607"/>
                </a:lnTo>
                <a:lnTo>
                  <a:pt x="840581" y="4136760"/>
                </a:lnTo>
                <a:lnTo>
                  <a:pt x="847725" y="4116122"/>
                </a:lnTo>
                <a:lnTo>
                  <a:pt x="854869" y="4094955"/>
                </a:lnTo>
                <a:lnTo>
                  <a:pt x="862012" y="4073789"/>
                </a:lnTo>
                <a:lnTo>
                  <a:pt x="866246" y="4063470"/>
                </a:lnTo>
                <a:lnTo>
                  <a:pt x="869950" y="4053151"/>
                </a:lnTo>
                <a:lnTo>
                  <a:pt x="874448" y="4042832"/>
                </a:lnTo>
                <a:lnTo>
                  <a:pt x="879210" y="4032778"/>
                </a:lnTo>
                <a:lnTo>
                  <a:pt x="884237" y="4022989"/>
                </a:lnTo>
                <a:lnTo>
                  <a:pt x="889529" y="4013199"/>
                </a:lnTo>
                <a:lnTo>
                  <a:pt x="890587" y="4011876"/>
                </a:lnTo>
                <a:lnTo>
                  <a:pt x="890852" y="4010289"/>
                </a:lnTo>
                <a:lnTo>
                  <a:pt x="891381" y="4006585"/>
                </a:lnTo>
                <a:lnTo>
                  <a:pt x="891381" y="4004732"/>
                </a:lnTo>
                <a:lnTo>
                  <a:pt x="891381" y="4003410"/>
                </a:lnTo>
                <a:lnTo>
                  <a:pt x="891116" y="4001822"/>
                </a:lnTo>
                <a:lnTo>
                  <a:pt x="890323" y="4000764"/>
                </a:lnTo>
                <a:lnTo>
                  <a:pt x="886619" y="3996001"/>
                </a:lnTo>
                <a:lnTo>
                  <a:pt x="883444" y="3991239"/>
                </a:lnTo>
                <a:lnTo>
                  <a:pt x="880533" y="3986476"/>
                </a:lnTo>
                <a:lnTo>
                  <a:pt x="878152" y="3981449"/>
                </a:lnTo>
                <a:lnTo>
                  <a:pt x="876035" y="3976422"/>
                </a:lnTo>
                <a:lnTo>
                  <a:pt x="874183" y="3971395"/>
                </a:lnTo>
                <a:lnTo>
                  <a:pt x="872860" y="3966103"/>
                </a:lnTo>
                <a:lnTo>
                  <a:pt x="872066" y="3961076"/>
                </a:lnTo>
                <a:lnTo>
                  <a:pt x="871273" y="3956049"/>
                </a:lnTo>
                <a:lnTo>
                  <a:pt x="871008" y="3950757"/>
                </a:lnTo>
                <a:lnTo>
                  <a:pt x="870479" y="3945730"/>
                </a:lnTo>
                <a:lnTo>
                  <a:pt x="870479" y="3940439"/>
                </a:lnTo>
                <a:lnTo>
                  <a:pt x="871273" y="3929591"/>
                </a:lnTo>
                <a:lnTo>
                  <a:pt x="872066" y="3919272"/>
                </a:lnTo>
                <a:lnTo>
                  <a:pt x="874448" y="3897841"/>
                </a:lnTo>
                <a:lnTo>
                  <a:pt x="875241" y="3887522"/>
                </a:lnTo>
                <a:lnTo>
                  <a:pt x="876035" y="3876674"/>
                </a:lnTo>
                <a:lnTo>
                  <a:pt x="876035" y="3871382"/>
                </a:lnTo>
                <a:lnTo>
                  <a:pt x="876035" y="3866355"/>
                </a:lnTo>
                <a:lnTo>
                  <a:pt x="875772" y="3861064"/>
                </a:lnTo>
                <a:lnTo>
                  <a:pt x="874977" y="3856037"/>
                </a:lnTo>
                <a:lnTo>
                  <a:pt x="874183" y="3850745"/>
                </a:lnTo>
                <a:lnTo>
                  <a:pt x="872860" y="3845718"/>
                </a:lnTo>
                <a:lnTo>
                  <a:pt x="871537" y="3840691"/>
                </a:lnTo>
                <a:lnTo>
                  <a:pt x="869685" y="3835664"/>
                </a:lnTo>
                <a:lnTo>
                  <a:pt x="868098" y="3833812"/>
                </a:lnTo>
                <a:lnTo>
                  <a:pt x="867304" y="3832224"/>
                </a:lnTo>
                <a:lnTo>
                  <a:pt x="866510" y="3830637"/>
                </a:lnTo>
                <a:lnTo>
                  <a:pt x="865716" y="3828785"/>
                </a:lnTo>
                <a:lnTo>
                  <a:pt x="859896" y="3818201"/>
                </a:lnTo>
                <a:lnTo>
                  <a:pt x="854604" y="3807353"/>
                </a:lnTo>
                <a:lnTo>
                  <a:pt x="852223" y="3802062"/>
                </a:lnTo>
                <a:lnTo>
                  <a:pt x="849841" y="3796505"/>
                </a:lnTo>
                <a:lnTo>
                  <a:pt x="847725" y="3791214"/>
                </a:lnTo>
                <a:lnTo>
                  <a:pt x="845873" y="3785393"/>
                </a:lnTo>
                <a:lnTo>
                  <a:pt x="844550" y="3779837"/>
                </a:lnTo>
                <a:lnTo>
                  <a:pt x="843227" y="3773751"/>
                </a:lnTo>
                <a:lnTo>
                  <a:pt x="842698" y="3768195"/>
                </a:lnTo>
                <a:lnTo>
                  <a:pt x="842433" y="3762374"/>
                </a:lnTo>
                <a:lnTo>
                  <a:pt x="842698" y="3756024"/>
                </a:lnTo>
                <a:lnTo>
                  <a:pt x="843492" y="3749674"/>
                </a:lnTo>
                <a:lnTo>
                  <a:pt x="844814" y="3743589"/>
                </a:lnTo>
                <a:lnTo>
                  <a:pt x="846932" y="3736974"/>
                </a:lnTo>
                <a:lnTo>
                  <a:pt x="841375" y="3730624"/>
                </a:lnTo>
                <a:lnTo>
                  <a:pt x="836348" y="3724010"/>
                </a:lnTo>
                <a:lnTo>
                  <a:pt x="826558" y="3710516"/>
                </a:lnTo>
                <a:lnTo>
                  <a:pt x="821266" y="3704166"/>
                </a:lnTo>
                <a:lnTo>
                  <a:pt x="815975" y="3698080"/>
                </a:lnTo>
                <a:lnTo>
                  <a:pt x="810155" y="3691995"/>
                </a:lnTo>
                <a:lnTo>
                  <a:pt x="807244" y="3689349"/>
                </a:lnTo>
                <a:lnTo>
                  <a:pt x="804069" y="3686968"/>
                </a:lnTo>
                <a:lnTo>
                  <a:pt x="799571" y="3683264"/>
                </a:lnTo>
                <a:lnTo>
                  <a:pt x="797983" y="3681412"/>
                </a:lnTo>
                <a:lnTo>
                  <a:pt x="796660" y="3679824"/>
                </a:lnTo>
                <a:lnTo>
                  <a:pt x="795602" y="3678501"/>
                </a:lnTo>
                <a:lnTo>
                  <a:pt x="794808" y="3676914"/>
                </a:lnTo>
                <a:lnTo>
                  <a:pt x="794544" y="3675326"/>
                </a:lnTo>
                <a:lnTo>
                  <a:pt x="794279" y="3674268"/>
                </a:lnTo>
                <a:lnTo>
                  <a:pt x="794279" y="3672680"/>
                </a:lnTo>
                <a:lnTo>
                  <a:pt x="794544" y="3671887"/>
                </a:lnTo>
                <a:lnTo>
                  <a:pt x="794808" y="3670828"/>
                </a:lnTo>
                <a:lnTo>
                  <a:pt x="795337" y="3669505"/>
                </a:lnTo>
                <a:lnTo>
                  <a:pt x="797189" y="3667389"/>
                </a:lnTo>
                <a:lnTo>
                  <a:pt x="799307" y="3665537"/>
                </a:lnTo>
                <a:lnTo>
                  <a:pt x="804333" y="3662097"/>
                </a:lnTo>
                <a:lnTo>
                  <a:pt x="806979" y="3659980"/>
                </a:lnTo>
                <a:lnTo>
                  <a:pt x="809360" y="3658128"/>
                </a:lnTo>
                <a:lnTo>
                  <a:pt x="811477" y="3656012"/>
                </a:lnTo>
                <a:lnTo>
                  <a:pt x="812800" y="3653630"/>
                </a:lnTo>
                <a:lnTo>
                  <a:pt x="813594" y="3652307"/>
                </a:lnTo>
                <a:lnTo>
                  <a:pt x="813859" y="3650985"/>
                </a:lnTo>
                <a:lnTo>
                  <a:pt x="814123" y="3649662"/>
                </a:lnTo>
                <a:lnTo>
                  <a:pt x="813859" y="3648074"/>
                </a:lnTo>
                <a:lnTo>
                  <a:pt x="812271" y="3639078"/>
                </a:lnTo>
                <a:lnTo>
                  <a:pt x="810683" y="3629553"/>
                </a:lnTo>
                <a:lnTo>
                  <a:pt x="809889" y="3624526"/>
                </a:lnTo>
                <a:lnTo>
                  <a:pt x="809360" y="3619764"/>
                </a:lnTo>
                <a:lnTo>
                  <a:pt x="809096" y="3615001"/>
                </a:lnTo>
                <a:lnTo>
                  <a:pt x="809096" y="3610239"/>
                </a:lnTo>
                <a:lnTo>
                  <a:pt x="809625" y="3605476"/>
                </a:lnTo>
                <a:lnTo>
                  <a:pt x="810683" y="3600714"/>
                </a:lnTo>
                <a:lnTo>
                  <a:pt x="811477" y="3598862"/>
                </a:lnTo>
                <a:lnTo>
                  <a:pt x="812271" y="3596745"/>
                </a:lnTo>
                <a:lnTo>
                  <a:pt x="813594" y="3594364"/>
                </a:lnTo>
                <a:lnTo>
                  <a:pt x="814652" y="3592247"/>
                </a:lnTo>
                <a:lnTo>
                  <a:pt x="816239" y="3590395"/>
                </a:lnTo>
                <a:lnTo>
                  <a:pt x="818091" y="3588278"/>
                </a:lnTo>
                <a:lnTo>
                  <a:pt x="819944" y="3586691"/>
                </a:lnTo>
                <a:lnTo>
                  <a:pt x="822060" y="3584839"/>
                </a:lnTo>
                <a:lnTo>
                  <a:pt x="824441" y="3582987"/>
                </a:lnTo>
                <a:lnTo>
                  <a:pt x="827616" y="3581135"/>
                </a:lnTo>
                <a:lnTo>
                  <a:pt x="830527" y="3579812"/>
                </a:lnTo>
                <a:lnTo>
                  <a:pt x="833702" y="3578224"/>
                </a:lnTo>
                <a:lnTo>
                  <a:pt x="834760" y="3577430"/>
                </a:lnTo>
                <a:lnTo>
                  <a:pt x="835819" y="3576372"/>
                </a:lnTo>
                <a:lnTo>
                  <a:pt x="836612" y="3575578"/>
                </a:lnTo>
                <a:lnTo>
                  <a:pt x="837406" y="3573991"/>
                </a:lnTo>
                <a:lnTo>
                  <a:pt x="837936" y="3572668"/>
                </a:lnTo>
                <a:lnTo>
                  <a:pt x="838200" y="3571080"/>
                </a:lnTo>
                <a:lnTo>
                  <a:pt x="838200" y="3569493"/>
                </a:lnTo>
                <a:lnTo>
                  <a:pt x="837936" y="3568170"/>
                </a:lnTo>
                <a:lnTo>
                  <a:pt x="837671" y="3566582"/>
                </a:lnTo>
                <a:lnTo>
                  <a:pt x="836877" y="3565260"/>
                </a:lnTo>
                <a:lnTo>
                  <a:pt x="836083" y="3563937"/>
                </a:lnTo>
                <a:lnTo>
                  <a:pt x="834760" y="3563143"/>
                </a:lnTo>
                <a:lnTo>
                  <a:pt x="833173" y="3562085"/>
                </a:lnTo>
                <a:lnTo>
                  <a:pt x="831321" y="3561555"/>
                </a:lnTo>
                <a:lnTo>
                  <a:pt x="828940" y="3561291"/>
                </a:lnTo>
                <a:lnTo>
                  <a:pt x="826558" y="3561291"/>
                </a:lnTo>
                <a:lnTo>
                  <a:pt x="821796" y="3561555"/>
                </a:lnTo>
                <a:lnTo>
                  <a:pt x="817299" y="3561555"/>
                </a:lnTo>
                <a:lnTo>
                  <a:pt x="813329" y="3561291"/>
                </a:lnTo>
                <a:lnTo>
                  <a:pt x="808831" y="3561026"/>
                </a:lnTo>
                <a:lnTo>
                  <a:pt x="804598" y="3560232"/>
                </a:lnTo>
                <a:lnTo>
                  <a:pt x="800629" y="3558910"/>
                </a:lnTo>
                <a:lnTo>
                  <a:pt x="796660" y="3557322"/>
                </a:lnTo>
                <a:lnTo>
                  <a:pt x="792427" y="3555735"/>
                </a:lnTo>
                <a:lnTo>
                  <a:pt x="792691" y="3553353"/>
                </a:lnTo>
                <a:lnTo>
                  <a:pt x="792956" y="3551237"/>
                </a:lnTo>
                <a:lnTo>
                  <a:pt x="793221" y="3549385"/>
                </a:lnTo>
                <a:lnTo>
                  <a:pt x="794279" y="3547797"/>
                </a:lnTo>
                <a:lnTo>
                  <a:pt x="795073" y="3546739"/>
                </a:lnTo>
                <a:lnTo>
                  <a:pt x="795867" y="3545416"/>
                </a:lnTo>
                <a:lnTo>
                  <a:pt x="797189" y="3544622"/>
                </a:lnTo>
                <a:lnTo>
                  <a:pt x="798248" y="3544093"/>
                </a:lnTo>
                <a:lnTo>
                  <a:pt x="801423" y="3542505"/>
                </a:lnTo>
                <a:lnTo>
                  <a:pt x="804333" y="3541712"/>
                </a:lnTo>
                <a:lnTo>
                  <a:pt x="807508" y="3540653"/>
                </a:lnTo>
                <a:lnTo>
                  <a:pt x="810683" y="3539860"/>
                </a:lnTo>
                <a:lnTo>
                  <a:pt x="813859" y="3538272"/>
                </a:lnTo>
                <a:lnTo>
                  <a:pt x="817033" y="3536949"/>
                </a:lnTo>
                <a:lnTo>
                  <a:pt x="819679" y="3534832"/>
                </a:lnTo>
                <a:lnTo>
                  <a:pt x="822060" y="3532716"/>
                </a:lnTo>
                <a:lnTo>
                  <a:pt x="823119" y="3531657"/>
                </a:lnTo>
                <a:lnTo>
                  <a:pt x="823912" y="3530335"/>
                </a:lnTo>
                <a:lnTo>
                  <a:pt x="824441" y="3529012"/>
                </a:lnTo>
                <a:lnTo>
                  <a:pt x="825235" y="3527424"/>
                </a:lnTo>
                <a:lnTo>
                  <a:pt x="825500" y="3525837"/>
                </a:lnTo>
                <a:lnTo>
                  <a:pt x="825500" y="3524249"/>
                </a:lnTo>
                <a:lnTo>
                  <a:pt x="825235" y="3522397"/>
                </a:lnTo>
                <a:lnTo>
                  <a:pt x="824706" y="3520545"/>
                </a:lnTo>
                <a:lnTo>
                  <a:pt x="823648" y="3518164"/>
                </a:lnTo>
                <a:lnTo>
                  <a:pt x="822060" y="3515518"/>
                </a:lnTo>
                <a:lnTo>
                  <a:pt x="820473" y="3513137"/>
                </a:lnTo>
                <a:lnTo>
                  <a:pt x="818356" y="3510755"/>
                </a:lnTo>
                <a:lnTo>
                  <a:pt x="815975" y="3508639"/>
                </a:lnTo>
                <a:lnTo>
                  <a:pt x="813859" y="3507316"/>
                </a:lnTo>
                <a:lnTo>
                  <a:pt x="811477" y="3505993"/>
                </a:lnTo>
                <a:lnTo>
                  <a:pt x="810683" y="3505728"/>
                </a:lnTo>
                <a:lnTo>
                  <a:pt x="809625" y="3505728"/>
                </a:lnTo>
                <a:lnTo>
                  <a:pt x="806979" y="3506257"/>
                </a:lnTo>
                <a:lnTo>
                  <a:pt x="804863" y="3506787"/>
                </a:lnTo>
                <a:lnTo>
                  <a:pt x="803539" y="3507580"/>
                </a:lnTo>
                <a:lnTo>
                  <a:pt x="802481" y="3508374"/>
                </a:lnTo>
                <a:lnTo>
                  <a:pt x="802216" y="3509697"/>
                </a:lnTo>
                <a:lnTo>
                  <a:pt x="801952" y="3510755"/>
                </a:lnTo>
                <a:lnTo>
                  <a:pt x="802216" y="3512343"/>
                </a:lnTo>
                <a:lnTo>
                  <a:pt x="802481" y="3513401"/>
                </a:lnTo>
                <a:lnTo>
                  <a:pt x="804863" y="3519487"/>
                </a:lnTo>
                <a:lnTo>
                  <a:pt x="805391" y="3520810"/>
                </a:lnTo>
                <a:lnTo>
                  <a:pt x="805391" y="3522132"/>
                </a:lnTo>
                <a:lnTo>
                  <a:pt x="805391" y="3523455"/>
                </a:lnTo>
                <a:lnTo>
                  <a:pt x="805127" y="3524514"/>
                </a:lnTo>
                <a:lnTo>
                  <a:pt x="804598" y="3525307"/>
                </a:lnTo>
                <a:lnTo>
                  <a:pt x="803539" y="3526101"/>
                </a:lnTo>
                <a:lnTo>
                  <a:pt x="802216" y="3527160"/>
                </a:lnTo>
                <a:lnTo>
                  <a:pt x="800629" y="3527689"/>
                </a:lnTo>
                <a:lnTo>
                  <a:pt x="799307" y="3527953"/>
                </a:lnTo>
                <a:lnTo>
                  <a:pt x="797719" y="3528218"/>
                </a:lnTo>
                <a:lnTo>
                  <a:pt x="796396" y="3528218"/>
                </a:lnTo>
                <a:lnTo>
                  <a:pt x="795337" y="3527953"/>
                </a:lnTo>
                <a:lnTo>
                  <a:pt x="790046" y="3526101"/>
                </a:lnTo>
                <a:lnTo>
                  <a:pt x="787664" y="3525307"/>
                </a:lnTo>
                <a:lnTo>
                  <a:pt x="785019" y="3524249"/>
                </a:lnTo>
                <a:lnTo>
                  <a:pt x="782902" y="3522397"/>
                </a:lnTo>
                <a:lnTo>
                  <a:pt x="782374" y="3521339"/>
                </a:lnTo>
                <a:lnTo>
                  <a:pt x="781314" y="3520280"/>
                </a:lnTo>
                <a:lnTo>
                  <a:pt x="781050" y="3518957"/>
                </a:lnTo>
                <a:lnTo>
                  <a:pt x="780785" y="3517635"/>
                </a:lnTo>
                <a:lnTo>
                  <a:pt x="780785" y="3516047"/>
                </a:lnTo>
                <a:lnTo>
                  <a:pt x="781050" y="3514195"/>
                </a:lnTo>
                <a:lnTo>
                  <a:pt x="782902" y="3505728"/>
                </a:lnTo>
                <a:lnTo>
                  <a:pt x="785283" y="3496997"/>
                </a:lnTo>
                <a:lnTo>
                  <a:pt x="790046" y="3479799"/>
                </a:lnTo>
                <a:lnTo>
                  <a:pt x="792691" y="3477682"/>
                </a:lnTo>
                <a:lnTo>
                  <a:pt x="792163" y="3477418"/>
                </a:lnTo>
                <a:lnTo>
                  <a:pt x="790046" y="3479799"/>
                </a:lnTo>
                <a:lnTo>
                  <a:pt x="787135" y="3479270"/>
                </a:lnTo>
                <a:lnTo>
                  <a:pt x="784489" y="3478741"/>
                </a:lnTo>
                <a:lnTo>
                  <a:pt x="782374" y="3477418"/>
                </a:lnTo>
                <a:lnTo>
                  <a:pt x="780256" y="3476360"/>
                </a:lnTo>
                <a:lnTo>
                  <a:pt x="778404" y="3475037"/>
                </a:lnTo>
                <a:lnTo>
                  <a:pt x="777081" y="3473714"/>
                </a:lnTo>
                <a:lnTo>
                  <a:pt x="775758" y="3471862"/>
                </a:lnTo>
                <a:lnTo>
                  <a:pt x="774964" y="3470010"/>
                </a:lnTo>
                <a:lnTo>
                  <a:pt x="773906" y="3468157"/>
                </a:lnTo>
                <a:lnTo>
                  <a:pt x="773378" y="3466041"/>
                </a:lnTo>
                <a:lnTo>
                  <a:pt x="772583" y="3461807"/>
                </a:lnTo>
                <a:lnTo>
                  <a:pt x="772319" y="3457045"/>
                </a:lnTo>
                <a:lnTo>
                  <a:pt x="771789" y="3452282"/>
                </a:lnTo>
                <a:lnTo>
                  <a:pt x="768085" y="3452547"/>
                </a:lnTo>
                <a:lnTo>
                  <a:pt x="764910" y="3452547"/>
                </a:lnTo>
                <a:lnTo>
                  <a:pt x="761206" y="3452547"/>
                </a:lnTo>
                <a:lnTo>
                  <a:pt x="758296" y="3452282"/>
                </a:lnTo>
                <a:lnTo>
                  <a:pt x="755650" y="3451489"/>
                </a:lnTo>
                <a:lnTo>
                  <a:pt x="753004" y="3450960"/>
                </a:lnTo>
                <a:lnTo>
                  <a:pt x="750623" y="3450166"/>
                </a:lnTo>
                <a:lnTo>
                  <a:pt x="748506" y="3449107"/>
                </a:lnTo>
                <a:lnTo>
                  <a:pt x="746654" y="3448049"/>
                </a:lnTo>
                <a:lnTo>
                  <a:pt x="744802" y="3446726"/>
                </a:lnTo>
                <a:lnTo>
                  <a:pt x="742950" y="3445668"/>
                </a:lnTo>
                <a:lnTo>
                  <a:pt x="741891" y="3444080"/>
                </a:lnTo>
                <a:lnTo>
                  <a:pt x="740833" y="3442493"/>
                </a:lnTo>
                <a:lnTo>
                  <a:pt x="739510" y="3440905"/>
                </a:lnTo>
                <a:lnTo>
                  <a:pt x="737658" y="3436937"/>
                </a:lnTo>
                <a:lnTo>
                  <a:pt x="736335" y="3432968"/>
                </a:lnTo>
                <a:lnTo>
                  <a:pt x="735277" y="3428736"/>
                </a:lnTo>
                <a:lnTo>
                  <a:pt x="734749" y="3423972"/>
                </a:lnTo>
                <a:lnTo>
                  <a:pt x="734483" y="3419210"/>
                </a:lnTo>
                <a:lnTo>
                  <a:pt x="734219" y="3409420"/>
                </a:lnTo>
                <a:lnTo>
                  <a:pt x="733954" y="3399631"/>
                </a:lnTo>
                <a:lnTo>
                  <a:pt x="733954" y="3396985"/>
                </a:lnTo>
                <a:lnTo>
                  <a:pt x="733954" y="3393810"/>
                </a:lnTo>
                <a:lnTo>
                  <a:pt x="733689" y="3387989"/>
                </a:lnTo>
                <a:lnTo>
                  <a:pt x="732897" y="3381904"/>
                </a:lnTo>
                <a:lnTo>
                  <a:pt x="732366" y="3376082"/>
                </a:lnTo>
                <a:lnTo>
                  <a:pt x="732366" y="3373173"/>
                </a:lnTo>
                <a:lnTo>
                  <a:pt x="732631" y="3370527"/>
                </a:lnTo>
                <a:lnTo>
                  <a:pt x="732897" y="3367351"/>
                </a:lnTo>
                <a:lnTo>
                  <a:pt x="733689" y="3364705"/>
                </a:lnTo>
                <a:lnTo>
                  <a:pt x="734749" y="3361796"/>
                </a:lnTo>
                <a:lnTo>
                  <a:pt x="736071" y="3359150"/>
                </a:lnTo>
                <a:lnTo>
                  <a:pt x="737658" y="3356503"/>
                </a:lnTo>
                <a:lnTo>
                  <a:pt x="740039" y="3353857"/>
                </a:lnTo>
                <a:lnTo>
                  <a:pt x="742950" y="3355445"/>
                </a:lnTo>
                <a:lnTo>
                  <a:pt x="743479" y="3354916"/>
                </a:lnTo>
                <a:lnTo>
                  <a:pt x="740039" y="3353857"/>
                </a:lnTo>
                <a:lnTo>
                  <a:pt x="735542" y="3341688"/>
                </a:lnTo>
                <a:lnTo>
                  <a:pt x="731308" y="3329781"/>
                </a:lnTo>
                <a:lnTo>
                  <a:pt x="728927" y="3323430"/>
                </a:lnTo>
                <a:lnTo>
                  <a:pt x="727075" y="3317610"/>
                </a:lnTo>
                <a:lnTo>
                  <a:pt x="725223" y="3311261"/>
                </a:lnTo>
                <a:lnTo>
                  <a:pt x="723635" y="3304910"/>
                </a:lnTo>
                <a:lnTo>
                  <a:pt x="722841" y="3299883"/>
                </a:lnTo>
                <a:lnTo>
                  <a:pt x="722312" y="3294856"/>
                </a:lnTo>
                <a:lnTo>
                  <a:pt x="722312" y="3290358"/>
                </a:lnTo>
                <a:lnTo>
                  <a:pt x="722312" y="3285596"/>
                </a:lnTo>
                <a:lnTo>
                  <a:pt x="722841" y="3281626"/>
                </a:lnTo>
                <a:lnTo>
                  <a:pt x="724164" y="3277393"/>
                </a:lnTo>
                <a:lnTo>
                  <a:pt x="725223" y="3273690"/>
                </a:lnTo>
                <a:lnTo>
                  <a:pt x="727339" y="3270249"/>
                </a:lnTo>
                <a:lnTo>
                  <a:pt x="729721" y="3267075"/>
                </a:lnTo>
                <a:lnTo>
                  <a:pt x="732366" y="3263900"/>
                </a:lnTo>
                <a:lnTo>
                  <a:pt x="736071" y="3261518"/>
                </a:lnTo>
                <a:lnTo>
                  <a:pt x="739775" y="3259137"/>
                </a:lnTo>
                <a:lnTo>
                  <a:pt x="744273" y="3257549"/>
                </a:lnTo>
                <a:lnTo>
                  <a:pt x="749300" y="3255962"/>
                </a:lnTo>
                <a:lnTo>
                  <a:pt x="754856" y="3255169"/>
                </a:lnTo>
                <a:lnTo>
                  <a:pt x="761471" y="3254110"/>
                </a:lnTo>
                <a:lnTo>
                  <a:pt x="756708" y="3253581"/>
                </a:lnTo>
                <a:lnTo>
                  <a:pt x="752210" y="3252523"/>
                </a:lnTo>
                <a:lnTo>
                  <a:pt x="747712" y="3250936"/>
                </a:lnTo>
                <a:lnTo>
                  <a:pt x="744008" y="3249347"/>
                </a:lnTo>
                <a:lnTo>
                  <a:pt x="740039" y="3247230"/>
                </a:lnTo>
                <a:lnTo>
                  <a:pt x="736601" y="3245379"/>
                </a:lnTo>
                <a:lnTo>
                  <a:pt x="733160" y="3242997"/>
                </a:lnTo>
                <a:lnTo>
                  <a:pt x="729985" y="3240616"/>
                </a:lnTo>
                <a:lnTo>
                  <a:pt x="727075" y="3237441"/>
                </a:lnTo>
                <a:lnTo>
                  <a:pt x="724429" y="3234795"/>
                </a:lnTo>
                <a:lnTo>
                  <a:pt x="721783" y="3231620"/>
                </a:lnTo>
                <a:lnTo>
                  <a:pt x="719402" y="3228445"/>
                </a:lnTo>
                <a:lnTo>
                  <a:pt x="717021" y="3224742"/>
                </a:lnTo>
                <a:lnTo>
                  <a:pt x="714639" y="3221301"/>
                </a:lnTo>
                <a:lnTo>
                  <a:pt x="710406" y="3213629"/>
                </a:lnTo>
                <a:lnTo>
                  <a:pt x="708819" y="3209925"/>
                </a:lnTo>
                <a:lnTo>
                  <a:pt x="707496" y="3205426"/>
                </a:lnTo>
                <a:lnTo>
                  <a:pt x="706173" y="3201193"/>
                </a:lnTo>
                <a:lnTo>
                  <a:pt x="705379" y="3198812"/>
                </a:lnTo>
                <a:lnTo>
                  <a:pt x="704321" y="3197224"/>
                </a:lnTo>
                <a:lnTo>
                  <a:pt x="703527" y="3195373"/>
                </a:lnTo>
                <a:lnTo>
                  <a:pt x="701939" y="3193786"/>
                </a:lnTo>
                <a:lnTo>
                  <a:pt x="700617" y="3192727"/>
                </a:lnTo>
                <a:lnTo>
                  <a:pt x="699029" y="3191668"/>
                </a:lnTo>
                <a:lnTo>
                  <a:pt x="696912" y="3191139"/>
                </a:lnTo>
                <a:lnTo>
                  <a:pt x="694531" y="3191139"/>
                </a:lnTo>
                <a:lnTo>
                  <a:pt x="691885" y="3191668"/>
                </a:lnTo>
                <a:lnTo>
                  <a:pt x="688710" y="3192727"/>
                </a:lnTo>
                <a:lnTo>
                  <a:pt x="686329" y="3193786"/>
                </a:lnTo>
                <a:lnTo>
                  <a:pt x="683948" y="3195108"/>
                </a:lnTo>
                <a:lnTo>
                  <a:pt x="682096" y="3196431"/>
                </a:lnTo>
                <a:lnTo>
                  <a:pt x="680244" y="3198282"/>
                </a:lnTo>
                <a:lnTo>
                  <a:pt x="678921" y="3200135"/>
                </a:lnTo>
                <a:lnTo>
                  <a:pt x="677333" y="3202252"/>
                </a:lnTo>
                <a:lnTo>
                  <a:pt x="676276" y="3204368"/>
                </a:lnTo>
                <a:lnTo>
                  <a:pt x="674952" y="3206221"/>
                </a:lnTo>
                <a:lnTo>
                  <a:pt x="674158" y="3208601"/>
                </a:lnTo>
                <a:lnTo>
                  <a:pt x="673629" y="3210983"/>
                </a:lnTo>
                <a:lnTo>
                  <a:pt x="672571" y="3216010"/>
                </a:lnTo>
                <a:lnTo>
                  <a:pt x="672041" y="3221567"/>
                </a:lnTo>
                <a:lnTo>
                  <a:pt x="672041" y="3226858"/>
                </a:lnTo>
                <a:lnTo>
                  <a:pt x="672571" y="3233737"/>
                </a:lnTo>
                <a:lnTo>
                  <a:pt x="672836" y="3236912"/>
                </a:lnTo>
                <a:lnTo>
                  <a:pt x="672571" y="3240087"/>
                </a:lnTo>
                <a:lnTo>
                  <a:pt x="672306" y="3243526"/>
                </a:lnTo>
                <a:lnTo>
                  <a:pt x="671512" y="3246437"/>
                </a:lnTo>
                <a:lnTo>
                  <a:pt x="669660" y="3249612"/>
                </a:lnTo>
                <a:lnTo>
                  <a:pt x="668866" y="3251199"/>
                </a:lnTo>
                <a:lnTo>
                  <a:pt x="667544" y="3252523"/>
                </a:lnTo>
                <a:lnTo>
                  <a:pt x="662516" y="3251729"/>
                </a:lnTo>
                <a:lnTo>
                  <a:pt x="660664" y="3251464"/>
                </a:lnTo>
                <a:lnTo>
                  <a:pt x="659871" y="3251199"/>
                </a:lnTo>
                <a:lnTo>
                  <a:pt x="659606" y="3250936"/>
                </a:lnTo>
                <a:lnTo>
                  <a:pt x="655373" y="3235853"/>
                </a:lnTo>
                <a:lnTo>
                  <a:pt x="651404" y="3222625"/>
                </a:lnTo>
                <a:lnTo>
                  <a:pt x="647700" y="3210983"/>
                </a:lnTo>
                <a:lnTo>
                  <a:pt x="643731" y="3201193"/>
                </a:lnTo>
                <a:lnTo>
                  <a:pt x="642144" y="3196695"/>
                </a:lnTo>
                <a:lnTo>
                  <a:pt x="640027" y="3192727"/>
                </a:lnTo>
                <a:lnTo>
                  <a:pt x="637910" y="3189022"/>
                </a:lnTo>
                <a:lnTo>
                  <a:pt x="635529" y="3185847"/>
                </a:lnTo>
                <a:lnTo>
                  <a:pt x="633148" y="3182937"/>
                </a:lnTo>
                <a:lnTo>
                  <a:pt x="630766" y="3180291"/>
                </a:lnTo>
                <a:lnTo>
                  <a:pt x="628121" y="3177910"/>
                </a:lnTo>
                <a:lnTo>
                  <a:pt x="625475" y="3175794"/>
                </a:lnTo>
                <a:lnTo>
                  <a:pt x="622300" y="3173941"/>
                </a:lnTo>
                <a:lnTo>
                  <a:pt x="619125" y="3172354"/>
                </a:lnTo>
                <a:lnTo>
                  <a:pt x="615950" y="3171031"/>
                </a:lnTo>
                <a:lnTo>
                  <a:pt x="611981" y="3169972"/>
                </a:lnTo>
                <a:lnTo>
                  <a:pt x="608012" y="3169443"/>
                </a:lnTo>
                <a:lnTo>
                  <a:pt x="604044" y="3168914"/>
                </a:lnTo>
                <a:lnTo>
                  <a:pt x="599546" y="3168650"/>
                </a:lnTo>
                <a:lnTo>
                  <a:pt x="594783" y="3168650"/>
                </a:lnTo>
                <a:lnTo>
                  <a:pt x="583935" y="3168914"/>
                </a:lnTo>
                <a:lnTo>
                  <a:pt x="571764" y="3169972"/>
                </a:lnTo>
                <a:lnTo>
                  <a:pt x="558271" y="3171825"/>
                </a:lnTo>
                <a:lnTo>
                  <a:pt x="542396" y="3173941"/>
                </a:lnTo>
                <a:lnTo>
                  <a:pt x="534458" y="3174999"/>
                </a:lnTo>
                <a:lnTo>
                  <a:pt x="526521" y="3176057"/>
                </a:lnTo>
                <a:lnTo>
                  <a:pt x="518583" y="3176323"/>
                </a:lnTo>
                <a:lnTo>
                  <a:pt x="510646" y="3176587"/>
                </a:lnTo>
                <a:lnTo>
                  <a:pt x="503237" y="3176587"/>
                </a:lnTo>
                <a:lnTo>
                  <a:pt x="495829" y="3176323"/>
                </a:lnTo>
                <a:lnTo>
                  <a:pt x="488421" y="3175794"/>
                </a:lnTo>
                <a:lnTo>
                  <a:pt x="481012" y="3174735"/>
                </a:lnTo>
                <a:lnTo>
                  <a:pt x="473869" y="3173941"/>
                </a:lnTo>
                <a:lnTo>
                  <a:pt x="466725" y="3172354"/>
                </a:lnTo>
                <a:lnTo>
                  <a:pt x="459846" y="3171031"/>
                </a:lnTo>
                <a:lnTo>
                  <a:pt x="452966" y="3169179"/>
                </a:lnTo>
                <a:lnTo>
                  <a:pt x="446087" y="3167062"/>
                </a:lnTo>
                <a:lnTo>
                  <a:pt x="439737" y="3164681"/>
                </a:lnTo>
                <a:lnTo>
                  <a:pt x="433123" y="3162035"/>
                </a:lnTo>
                <a:lnTo>
                  <a:pt x="426774" y="3159389"/>
                </a:lnTo>
                <a:lnTo>
                  <a:pt x="420158" y="3156478"/>
                </a:lnTo>
                <a:lnTo>
                  <a:pt x="414073" y="3153039"/>
                </a:lnTo>
                <a:lnTo>
                  <a:pt x="407723" y="3149864"/>
                </a:lnTo>
                <a:lnTo>
                  <a:pt x="401902" y="3146160"/>
                </a:lnTo>
                <a:lnTo>
                  <a:pt x="395816" y="3142456"/>
                </a:lnTo>
                <a:lnTo>
                  <a:pt x="389997" y="3138487"/>
                </a:lnTo>
                <a:lnTo>
                  <a:pt x="383910" y="3134254"/>
                </a:lnTo>
                <a:lnTo>
                  <a:pt x="378354" y="3130020"/>
                </a:lnTo>
                <a:lnTo>
                  <a:pt x="372798" y="3125522"/>
                </a:lnTo>
                <a:lnTo>
                  <a:pt x="366977" y="3120760"/>
                </a:lnTo>
                <a:lnTo>
                  <a:pt x="355865" y="3110706"/>
                </a:lnTo>
                <a:lnTo>
                  <a:pt x="345017" y="3099858"/>
                </a:lnTo>
                <a:lnTo>
                  <a:pt x="334698" y="3089010"/>
                </a:lnTo>
                <a:lnTo>
                  <a:pt x="334169" y="3082131"/>
                </a:lnTo>
                <a:lnTo>
                  <a:pt x="333376" y="3075516"/>
                </a:lnTo>
                <a:lnTo>
                  <a:pt x="332316" y="3069695"/>
                </a:lnTo>
                <a:lnTo>
                  <a:pt x="330464" y="3064139"/>
                </a:lnTo>
                <a:lnTo>
                  <a:pt x="328612" y="3059112"/>
                </a:lnTo>
                <a:lnTo>
                  <a:pt x="326232" y="3054350"/>
                </a:lnTo>
                <a:lnTo>
                  <a:pt x="323321" y="3050116"/>
                </a:lnTo>
                <a:lnTo>
                  <a:pt x="320146" y="3046412"/>
                </a:lnTo>
                <a:lnTo>
                  <a:pt x="316441" y="3043237"/>
                </a:lnTo>
                <a:lnTo>
                  <a:pt x="312473" y="3040062"/>
                </a:lnTo>
                <a:lnTo>
                  <a:pt x="307710" y="3037681"/>
                </a:lnTo>
                <a:lnTo>
                  <a:pt x="302683" y="3036094"/>
                </a:lnTo>
                <a:lnTo>
                  <a:pt x="296862" y="3034506"/>
                </a:lnTo>
                <a:lnTo>
                  <a:pt x="291041" y="3033712"/>
                </a:lnTo>
                <a:lnTo>
                  <a:pt x="284427" y="3033183"/>
                </a:lnTo>
                <a:lnTo>
                  <a:pt x="277283" y="3033712"/>
                </a:lnTo>
                <a:lnTo>
                  <a:pt x="277548" y="3030272"/>
                </a:lnTo>
                <a:lnTo>
                  <a:pt x="277548" y="3027362"/>
                </a:lnTo>
                <a:lnTo>
                  <a:pt x="277283" y="3021277"/>
                </a:lnTo>
                <a:lnTo>
                  <a:pt x="276489" y="3015720"/>
                </a:lnTo>
                <a:lnTo>
                  <a:pt x="274902" y="3010164"/>
                </a:lnTo>
                <a:lnTo>
                  <a:pt x="272785" y="3004343"/>
                </a:lnTo>
                <a:lnTo>
                  <a:pt x="270669" y="2999052"/>
                </a:lnTo>
                <a:lnTo>
                  <a:pt x="265641" y="2988468"/>
                </a:lnTo>
                <a:lnTo>
                  <a:pt x="260615" y="2977620"/>
                </a:lnTo>
                <a:lnTo>
                  <a:pt x="258233" y="2972329"/>
                </a:lnTo>
                <a:lnTo>
                  <a:pt x="256116" y="2966772"/>
                </a:lnTo>
                <a:lnTo>
                  <a:pt x="254794" y="2961481"/>
                </a:lnTo>
                <a:lnTo>
                  <a:pt x="253206" y="2955660"/>
                </a:lnTo>
                <a:lnTo>
                  <a:pt x="252678" y="2949839"/>
                </a:lnTo>
                <a:lnTo>
                  <a:pt x="252678" y="2943754"/>
                </a:lnTo>
                <a:lnTo>
                  <a:pt x="254529" y="2942431"/>
                </a:lnTo>
                <a:lnTo>
                  <a:pt x="254861" y="2941934"/>
                </a:lnTo>
                <a:lnTo>
                  <a:pt x="255852" y="2941108"/>
                </a:lnTo>
                <a:lnTo>
                  <a:pt x="255587" y="2940843"/>
                </a:lnTo>
                <a:lnTo>
                  <a:pt x="254861" y="2941934"/>
                </a:lnTo>
                <a:lnTo>
                  <a:pt x="252678" y="2943754"/>
                </a:lnTo>
                <a:lnTo>
                  <a:pt x="246591" y="2944018"/>
                </a:lnTo>
                <a:lnTo>
                  <a:pt x="241300" y="2944283"/>
                </a:lnTo>
                <a:lnTo>
                  <a:pt x="236273" y="2944283"/>
                </a:lnTo>
                <a:lnTo>
                  <a:pt x="231510" y="2944018"/>
                </a:lnTo>
                <a:lnTo>
                  <a:pt x="227012" y="2943754"/>
                </a:lnTo>
                <a:lnTo>
                  <a:pt x="223045" y="2943225"/>
                </a:lnTo>
                <a:lnTo>
                  <a:pt x="219075" y="2942431"/>
                </a:lnTo>
                <a:lnTo>
                  <a:pt x="215371" y="2941108"/>
                </a:lnTo>
                <a:lnTo>
                  <a:pt x="212197" y="2940050"/>
                </a:lnTo>
                <a:lnTo>
                  <a:pt x="209285" y="2938462"/>
                </a:lnTo>
                <a:lnTo>
                  <a:pt x="206639" y="2936875"/>
                </a:lnTo>
                <a:lnTo>
                  <a:pt x="203994" y="2935287"/>
                </a:lnTo>
                <a:lnTo>
                  <a:pt x="201877" y="2933170"/>
                </a:lnTo>
                <a:lnTo>
                  <a:pt x="199760" y="2930789"/>
                </a:lnTo>
                <a:lnTo>
                  <a:pt x="197644" y="2928408"/>
                </a:lnTo>
                <a:lnTo>
                  <a:pt x="196057" y="2926027"/>
                </a:lnTo>
                <a:lnTo>
                  <a:pt x="194733" y="2923381"/>
                </a:lnTo>
                <a:lnTo>
                  <a:pt x="193410" y="2920206"/>
                </a:lnTo>
                <a:lnTo>
                  <a:pt x="192353" y="2917295"/>
                </a:lnTo>
                <a:lnTo>
                  <a:pt x="191294" y="2914120"/>
                </a:lnTo>
                <a:lnTo>
                  <a:pt x="190764" y="2910945"/>
                </a:lnTo>
                <a:lnTo>
                  <a:pt x="190235" y="2907241"/>
                </a:lnTo>
                <a:lnTo>
                  <a:pt x="189441" y="2899833"/>
                </a:lnTo>
                <a:lnTo>
                  <a:pt x="188913" y="2891895"/>
                </a:lnTo>
                <a:lnTo>
                  <a:pt x="188913" y="2883164"/>
                </a:lnTo>
                <a:lnTo>
                  <a:pt x="189706" y="2873904"/>
                </a:lnTo>
                <a:lnTo>
                  <a:pt x="190235" y="2864379"/>
                </a:lnTo>
                <a:lnTo>
                  <a:pt x="190235" y="2861468"/>
                </a:lnTo>
                <a:lnTo>
                  <a:pt x="189706" y="2857764"/>
                </a:lnTo>
                <a:lnTo>
                  <a:pt x="188648" y="2854325"/>
                </a:lnTo>
                <a:lnTo>
                  <a:pt x="187325" y="2850356"/>
                </a:lnTo>
                <a:lnTo>
                  <a:pt x="183621" y="2842154"/>
                </a:lnTo>
                <a:lnTo>
                  <a:pt x="179652" y="2833158"/>
                </a:lnTo>
                <a:lnTo>
                  <a:pt x="175154" y="2823898"/>
                </a:lnTo>
                <a:lnTo>
                  <a:pt x="173037" y="2818870"/>
                </a:lnTo>
                <a:lnTo>
                  <a:pt x="171185" y="2814108"/>
                </a:lnTo>
                <a:lnTo>
                  <a:pt x="169333" y="2809081"/>
                </a:lnTo>
                <a:lnTo>
                  <a:pt x="168010" y="2804318"/>
                </a:lnTo>
                <a:lnTo>
                  <a:pt x="166952" y="2799291"/>
                </a:lnTo>
                <a:lnTo>
                  <a:pt x="166158" y="2794529"/>
                </a:lnTo>
                <a:lnTo>
                  <a:pt x="169069" y="2792412"/>
                </a:lnTo>
                <a:lnTo>
                  <a:pt x="168010" y="2791883"/>
                </a:lnTo>
                <a:lnTo>
                  <a:pt x="166158" y="2794529"/>
                </a:lnTo>
                <a:lnTo>
                  <a:pt x="165894" y="2790031"/>
                </a:lnTo>
                <a:lnTo>
                  <a:pt x="165364" y="2786327"/>
                </a:lnTo>
                <a:lnTo>
                  <a:pt x="164306" y="2782093"/>
                </a:lnTo>
                <a:lnTo>
                  <a:pt x="163512" y="2778125"/>
                </a:lnTo>
                <a:lnTo>
                  <a:pt x="161925" y="2774420"/>
                </a:lnTo>
                <a:lnTo>
                  <a:pt x="160602" y="2770452"/>
                </a:lnTo>
                <a:lnTo>
                  <a:pt x="157162" y="2763308"/>
                </a:lnTo>
                <a:lnTo>
                  <a:pt x="153458" y="2756164"/>
                </a:lnTo>
                <a:lnTo>
                  <a:pt x="148960" y="2749020"/>
                </a:lnTo>
                <a:lnTo>
                  <a:pt x="139964" y="2735527"/>
                </a:lnTo>
                <a:lnTo>
                  <a:pt x="135466" y="2728647"/>
                </a:lnTo>
                <a:lnTo>
                  <a:pt x="131498" y="2721504"/>
                </a:lnTo>
                <a:lnTo>
                  <a:pt x="127264" y="2714360"/>
                </a:lnTo>
                <a:lnTo>
                  <a:pt x="123825" y="2707216"/>
                </a:lnTo>
                <a:lnTo>
                  <a:pt x="122503" y="2703247"/>
                </a:lnTo>
                <a:lnTo>
                  <a:pt x="120914" y="2699543"/>
                </a:lnTo>
                <a:lnTo>
                  <a:pt x="120121" y="2695574"/>
                </a:lnTo>
                <a:lnTo>
                  <a:pt x="119062" y="2691606"/>
                </a:lnTo>
                <a:lnTo>
                  <a:pt x="118533" y="2687637"/>
                </a:lnTo>
                <a:lnTo>
                  <a:pt x="118004" y="2683404"/>
                </a:lnTo>
                <a:lnTo>
                  <a:pt x="118004" y="2678906"/>
                </a:lnTo>
                <a:lnTo>
                  <a:pt x="118004" y="2674673"/>
                </a:lnTo>
                <a:lnTo>
                  <a:pt x="115358" y="2651918"/>
                </a:lnTo>
                <a:lnTo>
                  <a:pt x="111389" y="2646626"/>
                </a:lnTo>
                <a:lnTo>
                  <a:pt x="107685" y="2640806"/>
                </a:lnTo>
                <a:lnTo>
                  <a:pt x="104246" y="2635514"/>
                </a:lnTo>
                <a:lnTo>
                  <a:pt x="101071" y="2629958"/>
                </a:lnTo>
                <a:lnTo>
                  <a:pt x="98160" y="2624137"/>
                </a:lnTo>
                <a:lnTo>
                  <a:pt x="95515" y="2618316"/>
                </a:lnTo>
                <a:lnTo>
                  <a:pt x="93398" y="2612231"/>
                </a:lnTo>
                <a:lnTo>
                  <a:pt x="91281" y="2606410"/>
                </a:lnTo>
                <a:lnTo>
                  <a:pt x="89694" y="2600324"/>
                </a:lnTo>
                <a:lnTo>
                  <a:pt x="88635" y="2594240"/>
                </a:lnTo>
                <a:lnTo>
                  <a:pt x="87577" y="2587889"/>
                </a:lnTo>
                <a:lnTo>
                  <a:pt x="87312" y="2581804"/>
                </a:lnTo>
                <a:lnTo>
                  <a:pt x="87312" y="2575189"/>
                </a:lnTo>
                <a:lnTo>
                  <a:pt x="88106" y="2568310"/>
                </a:lnTo>
                <a:lnTo>
                  <a:pt x="89164" y="2561431"/>
                </a:lnTo>
                <a:lnTo>
                  <a:pt x="90752" y="2554287"/>
                </a:lnTo>
                <a:lnTo>
                  <a:pt x="93398" y="2543175"/>
                </a:lnTo>
                <a:lnTo>
                  <a:pt x="95779" y="2531533"/>
                </a:lnTo>
                <a:lnTo>
                  <a:pt x="97896" y="2519891"/>
                </a:lnTo>
                <a:lnTo>
                  <a:pt x="99483" y="2507985"/>
                </a:lnTo>
                <a:lnTo>
                  <a:pt x="102923" y="2484702"/>
                </a:lnTo>
                <a:lnTo>
                  <a:pt x="106362" y="2461418"/>
                </a:lnTo>
                <a:lnTo>
                  <a:pt x="106362" y="2456656"/>
                </a:lnTo>
                <a:lnTo>
                  <a:pt x="105569" y="2452158"/>
                </a:lnTo>
                <a:lnTo>
                  <a:pt x="103981" y="2448189"/>
                </a:lnTo>
                <a:lnTo>
                  <a:pt x="102129" y="2444750"/>
                </a:lnTo>
                <a:lnTo>
                  <a:pt x="100277" y="2441310"/>
                </a:lnTo>
                <a:lnTo>
                  <a:pt x="97367" y="2438135"/>
                </a:lnTo>
                <a:lnTo>
                  <a:pt x="94456" y="2435490"/>
                </a:lnTo>
                <a:lnTo>
                  <a:pt x="91546" y="2432843"/>
                </a:lnTo>
                <a:lnTo>
                  <a:pt x="84931" y="2427287"/>
                </a:lnTo>
                <a:lnTo>
                  <a:pt x="78846" y="2421995"/>
                </a:lnTo>
                <a:lnTo>
                  <a:pt x="75671" y="2419350"/>
                </a:lnTo>
                <a:lnTo>
                  <a:pt x="73026" y="2416174"/>
                </a:lnTo>
                <a:lnTo>
                  <a:pt x="70908" y="2413264"/>
                </a:lnTo>
                <a:lnTo>
                  <a:pt x="69056" y="2409560"/>
                </a:lnTo>
                <a:lnTo>
                  <a:pt x="66675" y="2406385"/>
                </a:lnTo>
                <a:lnTo>
                  <a:pt x="64294" y="2402945"/>
                </a:lnTo>
                <a:lnTo>
                  <a:pt x="62441" y="2399770"/>
                </a:lnTo>
                <a:lnTo>
                  <a:pt x="60589" y="2396595"/>
                </a:lnTo>
                <a:lnTo>
                  <a:pt x="59266" y="2393421"/>
                </a:lnTo>
                <a:lnTo>
                  <a:pt x="57944" y="2390245"/>
                </a:lnTo>
                <a:lnTo>
                  <a:pt x="56886" y="2387071"/>
                </a:lnTo>
                <a:lnTo>
                  <a:pt x="55827" y="2383631"/>
                </a:lnTo>
                <a:lnTo>
                  <a:pt x="54769" y="2377281"/>
                </a:lnTo>
                <a:lnTo>
                  <a:pt x="53975" y="2370666"/>
                </a:lnTo>
                <a:lnTo>
                  <a:pt x="53975" y="2363787"/>
                </a:lnTo>
                <a:lnTo>
                  <a:pt x="54504" y="2357173"/>
                </a:lnTo>
                <a:lnTo>
                  <a:pt x="55298" y="2350823"/>
                </a:lnTo>
                <a:lnTo>
                  <a:pt x="56356" y="2343943"/>
                </a:lnTo>
                <a:lnTo>
                  <a:pt x="59266" y="2330450"/>
                </a:lnTo>
                <a:lnTo>
                  <a:pt x="61912" y="2317220"/>
                </a:lnTo>
                <a:lnTo>
                  <a:pt x="62971" y="2310605"/>
                </a:lnTo>
                <a:lnTo>
                  <a:pt x="64294" y="2303991"/>
                </a:lnTo>
                <a:lnTo>
                  <a:pt x="67998" y="2306902"/>
                </a:lnTo>
                <a:lnTo>
                  <a:pt x="67204" y="2305843"/>
                </a:lnTo>
                <a:lnTo>
                  <a:pt x="66675" y="2305050"/>
                </a:lnTo>
                <a:lnTo>
                  <a:pt x="65352" y="2304256"/>
                </a:lnTo>
                <a:lnTo>
                  <a:pt x="64294" y="2303991"/>
                </a:lnTo>
                <a:lnTo>
                  <a:pt x="56091" y="2299758"/>
                </a:lnTo>
                <a:lnTo>
                  <a:pt x="47360" y="2311399"/>
                </a:lnTo>
                <a:lnTo>
                  <a:pt x="44979" y="2313781"/>
                </a:lnTo>
                <a:lnTo>
                  <a:pt x="42862" y="2315633"/>
                </a:lnTo>
                <a:lnTo>
                  <a:pt x="40746" y="2317220"/>
                </a:lnTo>
                <a:lnTo>
                  <a:pt x="38894" y="2317750"/>
                </a:lnTo>
                <a:lnTo>
                  <a:pt x="37571" y="2318279"/>
                </a:lnTo>
                <a:lnTo>
                  <a:pt x="35983" y="2318279"/>
                </a:lnTo>
                <a:lnTo>
                  <a:pt x="34660" y="2317750"/>
                </a:lnTo>
                <a:lnTo>
                  <a:pt x="33602" y="2317220"/>
                </a:lnTo>
                <a:lnTo>
                  <a:pt x="32808" y="2315897"/>
                </a:lnTo>
                <a:lnTo>
                  <a:pt x="31750" y="2314839"/>
                </a:lnTo>
                <a:lnTo>
                  <a:pt x="30691" y="2311399"/>
                </a:lnTo>
                <a:lnTo>
                  <a:pt x="29369" y="2307695"/>
                </a:lnTo>
                <a:lnTo>
                  <a:pt x="28575" y="2303462"/>
                </a:lnTo>
                <a:lnTo>
                  <a:pt x="19050" y="2265362"/>
                </a:lnTo>
                <a:lnTo>
                  <a:pt x="14816" y="2246577"/>
                </a:lnTo>
                <a:lnTo>
                  <a:pt x="11113" y="2227527"/>
                </a:lnTo>
                <a:lnTo>
                  <a:pt x="9261" y="2217737"/>
                </a:lnTo>
                <a:lnTo>
                  <a:pt x="7673" y="2208212"/>
                </a:lnTo>
                <a:lnTo>
                  <a:pt x="6614" y="2198687"/>
                </a:lnTo>
                <a:lnTo>
                  <a:pt x="5556" y="2188897"/>
                </a:lnTo>
                <a:lnTo>
                  <a:pt x="4762" y="2179373"/>
                </a:lnTo>
                <a:lnTo>
                  <a:pt x="4498" y="2169582"/>
                </a:lnTo>
                <a:lnTo>
                  <a:pt x="4233" y="2159793"/>
                </a:lnTo>
                <a:lnTo>
                  <a:pt x="4498" y="2150004"/>
                </a:lnTo>
                <a:lnTo>
                  <a:pt x="2910" y="2137304"/>
                </a:lnTo>
                <a:lnTo>
                  <a:pt x="1587" y="2124339"/>
                </a:lnTo>
                <a:lnTo>
                  <a:pt x="265" y="2111639"/>
                </a:lnTo>
                <a:lnTo>
                  <a:pt x="0" y="2105025"/>
                </a:lnTo>
                <a:lnTo>
                  <a:pt x="0" y="2098939"/>
                </a:lnTo>
                <a:lnTo>
                  <a:pt x="265" y="2092589"/>
                </a:lnTo>
                <a:lnTo>
                  <a:pt x="794" y="2086504"/>
                </a:lnTo>
                <a:lnTo>
                  <a:pt x="2117" y="2080154"/>
                </a:lnTo>
                <a:lnTo>
                  <a:pt x="3439" y="2073804"/>
                </a:lnTo>
                <a:lnTo>
                  <a:pt x="5556" y="2067983"/>
                </a:lnTo>
                <a:lnTo>
                  <a:pt x="8202" y="2062162"/>
                </a:lnTo>
                <a:lnTo>
                  <a:pt x="11906" y="2056077"/>
                </a:lnTo>
                <a:lnTo>
                  <a:pt x="16139" y="2050256"/>
                </a:lnTo>
                <a:lnTo>
                  <a:pt x="16405" y="2044435"/>
                </a:lnTo>
                <a:lnTo>
                  <a:pt x="16933" y="2038614"/>
                </a:lnTo>
                <a:lnTo>
                  <a:pt x="17462" y="2033323"/>
                </a:lnTo>
                <a:lnTo>
                  <a:pt x="18521" y="2027502"/>
                </a:lnTo>
                <a:lnTo>
                  <a:pt x="19314" y="2022210"/>
                </a:lnTo>
                <a:lnTo>
                  <a:pt x="20902" y="2017183"/>
                </a:lnTo>
                <a:lnTo>
                  <a:pt x="21960" y="2011891"/>
                </a:lnTo>
                <a:lnTo>
                  <a:pt x="23549" y="2006864"/>
                </a:lnTo>
                <a:lnTo>
                  <a:pt x="25135" y="2002102"/>
                </a:lnTo>
                <a:lnTo>
                  <a:pt x="26987" y="1996810"/>
                </a:lnTo>
                <a:lnTo>
                  <a:pt x="31221" y="1987814"/>
                </a:lnTo>
                <a:lnTo>
                  <a:pt x="35983" y="1978554"/>
                </a:lnTo>
                <a:lnTo>
                  <a:pt x="41275" y="1969822"/>
                </a:lnTo>
                <a:lnTo>
                  <a:pt x="46831" y="1961620"/>
                </a:lnTo>
                <a:lnTo>
                  <a:pt x="53446" y="1953418"/>
                </a:lnTo>
                <a:lnTo>
                  <a:pt x="60325" y="1945746"/>
                </a:lnTo>
                <a:lnTo>
                  <a:pt x="67734" y="1938337"/>
                </a:lnTo>
                <a:lnTo>
                  <a:pt x="75406" y="1931193"/>
                </a:lnTo>
                <a:lnTo>
                  <a:pt x="84137" y="1924314"/>
                </a:lnTo>
                <a:lnTo>
                  <a:pt x="92870" y="1917964"/>
                </a:lnTo>
                <a:lnTo>
                  <a:pt x="101864" y="1911614"/>
                </a:lnTo>
                <a:lnTo>
                  <a:pt x="105039" y="1910291"/>
                </a:lnTo>
                <a:lnTo>
                  <a:pt x="107951" y="1909762"/>
                </a:lnTo>
                <a:lnTo>
                  <a:pt x="111125" y="1909498"/>
                </a:lnTo>
                <a:lnTo>
                  <a:pt x="114564" y="1909233"/>
                </a:lnTo>
                <a:lnTo>
                  <a:pt x="120914" y="1909498"/>
                </a:lnTo>
                <a:lnTo>
                  <a:pt x="124354" y="1909498"/>
                </a:lnTo>
                <a:lnTo>
                  <a:pt x="127529" y="1909233"/>
                </a:lnTo>
                <a:lnTo>
                  <a:pt x="130440" y="1908704"/>
                </a:lnTo>
                <a:lnTo>
                  <a:pt x="133879" y="1907910"/>
                </a:lnTo>
                <a:lnTo>
                  <a:pt x="136789" y="1906587"/>
                </a:lnTo>
                <a:lnTo>
                  <a:pt x="139436" y="1904471"/>
                </a:lnTo>
                <a:lnTo>
                  <a:pt x="142081" y="1902089"/>
                </a:lnTo>
                <a:lnTo>
                  <a:pt x="144462" y="1898650"/>
                </a:lnTo>
                <a:lnTo>
                  <a:pt x="146844" y="1894416"/>
                </a:lnTo>
                <a:lnTo>
                  <a:pt x="148696" y="1889125"/>
                </a:lnTo>
                <a:lnTo>
                  <a:pt x="149489" y="1887273"/>
                </a:lnTo>
                <a:lnTo>
                  <a:pt x="150019" y="1885421"/>
                </a:lnTo>
                <a:lnTo>
                  <a:pt x="151341" y="1883833"/>
                </a:lnTo>
                <a:lnTo>
                  <a:pt x="152400" y="1882775"/>
                </a:lnTo>
                <a:lnTo>
                  <a:pt x="153724" y="1881452"/>
                </a:lnTo>
                <a:lnTo>
                  <a:pt x="155046" y="1880393"/>
                </a:lnTo>
                <a:lnTo>
                  <a:pt x="158485" y="1878541"/>
                </a:lnTo>
                <a:lnTo>
                  <a:pt x="161925" y="1877483"/>
                </a:lnTo>
                <a:lnTo>
                  <a:pt x="165894" y="1876160"/>
                </a:lnTo>
                <a:lnTo>
                  <a:pt x="170391" y="1875366"/>
                </a:lnTo>
                <a:lnTo>
                  <a:pt x="174889" y="1874837"/>
                </a:lnTo>
                <a:lnTo>
                  <a:pt x="184414" y="1873514"/>
                </a:lnTo>
                <a:lnTo>
                  <a:pt x="188648" y="1872985"/>
                </a:lnTo>
                <a:lnTo>
                  <a:pt x="193410" y="1872191"/>
                </a:lnTo>
                <a:lnTo>
                  <a:pt x="198173" y="1870868"/>
                </a:lnTo>
                <a:lnTo>
                  <a:pt x="202406" y="1869281"/>
                </a:lnTo>
                <a:lnTo>
                  <a:pt x="206639" y="1867429"/>
                </a:lnTo>
                <a:lnTo>
                  <a:pt x="210079" y="1865048"/>
                </a:lnTo>
                <a:lnTo>
                  <a:pt x="214312" y="1863460"/>
                </a:lnTo>
                <a:lnTo>
                  <a:pt x="218281" y="1862137"/>
                </a:lnTo>
                <a:lnTo>
                  <a:pt x="221456" y="1861343"/>
                </a:lnTo>
                <a:lnTo>
                  <a:pt x="224366" y="1860814"/>
                </a:lnTo>
                <a:lnTo>
                  <a:pt x="227277" y="1860814"/>
                </a:lnTo>
                <a:lnTo>
                  <a:pt x="229658" y="1861079"/>
                </a:lnTo>
                <a:lnTo>
                  <a:pt x="231775" y="1861873"/>
                </a:lnTo>
                <a:lnTo>
                  <a:pt x="233891" y="1863195"/>
                </a:lnTo>
                <a:lnTo>
                  <a:pt x="235744" y="1865312"/>
                </a:lnTo>
                <a:lnTo>
                  <a:pt x="237596" y="1867693"/>
                </a:lnTo>
                <a:lnTo>
                  <a:pt x="238919" y="1870604"/>
                </a:lnTo>
                <a:lnTo>
                  <a:pt x="240506" y="1874572"/>
                </a:lnTo>
                <a:lnTo>
                  <a:pt x="241830" y="1878541"/>
                </a:lnTo>
                <a:lnTo>
                  <a:pt x="243416" y="1883568"/>
                </a:lnTo>
                <a:lnTo>
                  <a:pt x="246327" y="1895739"/>
                </a:lnTo>
                <a:lnTo>
                  <a:pt x="248708" y="1896533"/>
                </a:lnTo>
                <a:lnTo>
                  <a:pt x="251354" y="1897062"/>
                </a:lnTo>
                <a:lnTo>
                  <a:pt x="256381" y="1898121"/>
                </a:lnTo>
                <a:lnTo>
                  <a:pt x="258762" y="1899179"/>
                </a:lnTo>
                <a:lnTo>
                  <a:pt x="261144" y="1900237"/>
                </a:lnTo>
                <a:lnTo>
                  <a:pt x="262202" y="1901295"/>
                </a:lnTo>
                <a:lnTo>
                  <a:pt x="262996" y="1902354"/>
                </a:lnTo>
                <a:lnTo>
                  <a:pt x="264054" y="1903677"/>
                </a:lnTo>
                <a:lnTo>
                  <a:pt x="264583" y="1905000"/>
                </a:lnTo>
                <a:lnTo>
                  <a:pt x="272256" y="1896533"/>
                </a:lnTo>
                <a:lnTo>
                  <a:pt x="280987" y="1868752"/>
                </a:lnTo>
                <a:lnTo>
                  <a:pt x="281252" y="1862137"/>
                </a:lnTo>
                <a:lnTo>
                  <a:pt x="281516" y="1859491"/>
                </a:lnTo>
                <a:lnTo>
                  <a:pt x="282046" y="1857110"/>
                </a:lnTo>
                <a:lnTo>
                  <a:pt x="282575" y="1854729"/>
                </a:lnTo>
                <a:lnTo>
                  <a:pt x="283633" y="1852612"/>
                </a:lnTo>
                <a:lnTo>
                  <a:pt x="284427" y="1851289"/>
                </a:lnTo>
                <a:lnTo>
                  <a:pt x="285221" y="1849702"/>
                </a:lnTo>
                <a:lnTo>
                  <a:pt x="286544" y="1848379"/>
                </a:lnTo>
                <a:lnTo>
                  <a:pt x="287603" y="1847321"/>
                </a:lnTo>
                <a:lnTo>
                  <a:pt x="288925" y="1846527"/>
                </a:lnTo>
                <a:lnTo>
                  <a:pt x="290512" y="1845733"/>
                </a:lnTo>
                <a:lnTo>
                  <a:pt x="293423" y="1844675"/>
                </a:lnTo>
                <a:lnTo>
                  <a:pt x="296599" y="1844410"/>
                </a:lnTo>
                <a:lnTo>
                  <a:pt x="300037" y="1844410"/>
                </a:lnTo>
                <a:lnTo>
                  <a:pt x="303477" y="1844675"/>
                </a:lnTo>
                <a:lnTo>
                  <a:pt x="310885" y="1846262"/>
                </a:lnTo>
                <a:lnTo>
                  <a:pt x="318294" y="1847585"/>
                </a:lnTo>
                <a:lnTo>
                  <a:pt x="321998" y="1848114"/>
                </a:lnTo>
                <a:lnTo>
                  <a:pt x="325437" y="1848379"/>
                </a:lnTo>
                <a:lnTo>
                  <a:pt x="327819" y="1847056"/>
                </a:lnTo>
                <a:lnTo>
                  <a:pt x="330464" y="1846527"/>
                </a:lnTo>
                <a:lnTo>
                  <a:pt x="332846" y="1846262"/>
                </a:lnTo>
                <a:lnTo>
                  <a:pt x="335491" y="1846262"/>
                </a:lnTo>
                <a:lnTo>
                  <a:pt x="341312" y="1847056"/>
                </a:lnTo>
                <a:lnTo>
                  <a:pt x="346869" y="1848114"/>
                </a:lnTo>
                <a:lnTo>
                  <a:pt x="349779" y="1848379"/>
                </a:lnTo>
                <a:lnTo>
                  <a:pt x="352689" y="1848379"/>
                </a:lnTo>
                <a:lnTo>
                  <a:pt x="355600" y="1847585"/>
                </a:lnTo>
                <a:lnTo>
                  <a:pt x="358510" y="1846527"/>
                </a:lnTo>
                <a:lnTo>
                  <a:pt x="361157" y="1844939"/>
                </a:lnTo>
                <a:lnTo>
                  <a:pt x="363802" y="1842293"/>
                </a:lnTo>
                <a:lnTo>
                  <a:pt x="366183" y="1839118"/>
                </a:lnTo>
                <a:lnTo>
                  <a:pt x="368829" y="1834885"/>
                </a:lnTo>
                <a:lnTo>
                  <a:pt x="369887" y="1833297"/>
                </a:lnTo>
                <a:lnTo>
                  <a:pt x="370681" y="1832239"/>
                </a:lnTo>
                <a:lnTo>
                  <a:pt x="371475" y="1830916"/>
                </a:lnTo>
                <a:lnTo>
                  <a:pt x="372798" y="1830387"/>
                </a:lnTo>
                <a:lnTo>
                  <a:pt x="373591" y="1829858"/>
                </a:lnTo>
                <a:lnTo>
                  <a:pt x="374914" y="1829329"/>
                </a:lnTo>
                <a:lnTo>
                  <a:pt x="377560" y="1829064"/>
                </a:lnTo>
                <a:lnTo>
                  <a:pt x="380206" y="1829329"/>
                </a:lnTo>
                <a:lnTo>
                  <a:pt x="382853" y="1830123"/>
                </a:lnTo>
                <a:lnTo>
                  <a:pt x="385762" y="1831710"/>
                </a:lnTo>
                <a:lnTo>
                  <a:pt x="388673" y="1833033"/>
                </a:lnTo>
                <a:lnTo>
                  <a:pt x="395023" y="1836737"/>
                </a:lnTo>
                <a:lnTo>
                  <a:pt x="401638" y="1840177"/>
                </a:lnTo>
                <a:lnTo>
                  <a:pt x="404812" y="1842029"/>
                </a:lnTo>
                <a:lnTo>
                  <a:pt x="407987" y="1843352"/>
                </a:lnTo>
                <a:lnTo>
                  <a:pt x="411427" y="1844145"/>
                </a:lnTo>
                <a:lnTo>
                  <a:pt x="414602" y="1844410"/>
                </a:lnTo>
                <a:lnTo>
                  <a:pt x="413279" y="1841235"/>
                </a:lnTo>
                <a:lnTo>
                  <a:pt x="411427" y="1837531"/>
                </a:lnTo>
                <a:lnTo>
                  <a:pt x="410369" y="1835679"/>
                </a:lnTo>
                <a:lnTo>
                  <a:pt x="410104" y="1834356"/>
                </a:lnTo>
                <a:lnTo>
                  <a:pt x="409839" y="1833033"/>
                </a:lnTo>
                <a:lnTo>
                  <a:pt x="410104" y="1832239"/>
                </a:lnTo>
                <a:lnTo>
                  <a:pt x="412750" y="1828271"/>
                </a:lnTo>
                <a:lnTo>
                  <a:pt x="414866" y="1824302"/>
                </a:lnTo>
                <a:lnTo>
                  <a:pt x="416983" y="1820333"/>
                </a:lnTo>
                <a:lnTo>
                  <a:pt x="418571" y="1816364"/>
                </a:lnTo>
                <a:lnTo>
                  <a:pt x="419894" y="1812660"/>
                </a:lnTo>
                <a:lnTo>
                  <a:pt x="420952" y="1808427"/>
                </a:lnTo>
                <a:lnTo>
                  <a:pt x="421746" y="1804458"/>
                </a:lnTo>
                <a:lnTo>
                  <a:pt x="422275" y="1800754"/>
                </a:lnTo>
                <a:lnTo>
                  <a:pt x="422539" y="1796521"/>
                </a:lnTo>
                <a:lnTo>
                  <a:pt x="423070" y="1792816"/>
                </a:lnTo>
                <a:lnTo>
                  <a:pt x="422539" y="1784614"/>
                </a:lnTo>
                <a:lnTo>
                  <a:pt x="422010" y="1776677"/>
                </a:lnTo>
                <a:lnTo>
                  <a:pt x="420952" y="1768739"/>
                </a:lnTo>
                <a:lnTo>
                  <a:pt x="418306" y="1752600"/>
                </a:lnTo>
                <a:lnTo>
                  <a:pt x="416719" y="1744398"/>
                </a:lnTo>
                <a:lnTo>
                  <a:pt x="415131" y="1736460"/>
                </a:lnTo>
                <a:lnTo>
                  <a:pt x="414337" y="1728523"/>
                </a:lnTo>
                <a:lnTo>
                  <a:pt x="413808" y="1720321"/>
                </a:lnTo>
                <a:lnTo>
                  <a:pt x="413808" y="1712383"/>
                </a:lnTo>
                <a:lnTo>
                  <a:pt x="413808" y="1708679"/>
                </a:lnTo>
                <a:lnTo>
                  <a:pt x="414337" y="1704710"/>
                </a:lnTo>
                <a:lnTo>
                  <a:pt x="414337" y="1702064"/>
                </a:lnTo>
                <a:lnTo>
                  <a:pt x="413808" y="1699418"/>
                </a:lnTo>
                <a:lnTo>
                  <a:pt x="412486" y="1693597"/>
                </a:lnTo>
                <a:lnTo>
                  <a:pt x="412221" y="1690952"/>
                </a:lnTo>
                <a:lnTo>
                  <a:pt x="412221" y="1689893"/>
                </a:lnTo>
                <a:lnTo>
                  <a:pt x="412486" y="1688571"/>
                </a:lnTo>
                <a:lnTo>
                  <a:pt x="412750" y="1687512"/>
                </a:lnTo>
                <a:lnTo>
                  <a:pt x="413544" y="1686189"/>
                </a:lnTo>
                <a:lnTo>
                  <a:pt x="414337" y="1685395"/>
                </a:lnTo>
                <a:lnTo>
                  <a:pt x="415660" y="1684073"/>
                </a:lnTo>
                <a:lnTo>
                  <a:pt x="417248" y="1683014"/>
                </a:lnTo>
                <a:lnTo>
                  <a:pt x="418835" y="1681162"/>
                </a:lnTo>
                <a:lnTo>
                  <a:pt x="419894" y="1679310"/>
                </a:lnTo>
                <a:lnTo>
                  <a:pt x="421216" y="1677458"/>
                </a:lnTo>
                <a:lnTo>
                  <a:pt x="422539" y="1672960"/>
                </a:lnTo>
                <a:lnTo>
                  <a:pt x="424127" y="1668462"/>
                </a:lnTo>
                <a:lnTo>
                  <a:pt x="425714" y="1664229"/>
                </a:lnTo>
                <a:lnTo>
                  <a:pt x="426774" y="1662377"/>
                </a:lnTo>
                <a:lnTo>
                  <a:pt x="428096" y="1661054"/>
                </a:lnTo>
                <a:lnTo>
                  <a:pt x="429419" y="1659731"/>
                </a:lnTo>
                <a:lnTo>
                  <a:pt x="431271" y="1658937"/>
                </a:lnTo>
                <a:lnTo>
                  <a:pt x="433387" y="1658408"/>
                </a:lnTo>
                <a:lnTo>
                  <a:pt x="436033" y="1658143"/>
                </a:lnTo>
                <a:lnTo>
                  <a:pt x="438944" y="1658672"/>
                </a:lnTo>
                <a:lnTo>
                  <a:pt x="441325" y="1659202"/>
                </a:lnTo>
                <a:lnTo>
                  <a:pt x="443441" y="1660260"/>
                </a:lnTo>
                <a:lnTo>
                  <a:pt x="445294" y="1661583"/>
                </a:lnTo>
                <a:lnTo>
                  <a:pt x="446616" y="1663435"/>
                </a:lnTo>
                <a:lnTo>
                  <a:pt x="447675" y="1665023"/>
                </a:lnTo>
                <a:lnTo>
                  <a:pt x="448469" y="1666875"/>
                </a:lnTo>
                <a:lnTo>
                  <a:pt x="448998" y="1669256"/>
                </a:lnTo>
                <a:lnTo>
                  <a:pt x="449527" y="1673754"/>
                </a:lnTo>
                <a:lnTo>
                  <a:pt x="449791" y="1678516"/>
                </a:lnTo>
                <a:lnTo>
                  <a:pt x="449791" y="1683014"/>
                </a:lnTo>
                <a:lnTo>
                  <a:pt x="450321" y="1687248"/>
                </a:lnTo>
                <a:lnTo>
                  <a:pt x="451379" y="1696243"/>
                </a:lnTo>
                <a:lnTo>
                  <a:pt x="452437" y="1705768"/>
                </a:lnTo>
                <a:lnTo>
                  <a:pt x="453231" y="1715293"/>
                </a:lnTo>
                <a:lnTo>
                  <a:pt x="453760" y="1724818"/>
                </a:lnTo>
                <a:lnTo>
                  <a:pt x="455083" y="1743868"/>
                </a:lnTo>
                <a:lnTo>
                  <a:pt x="456141" y="1762918"/>
                </a:lnTo>
                <a:lnTo>
                  <a:pt x="456671" y="1768210"/>
                </a:lnTo>
                <a:lnTo>
                  <a:pt x="456935" y="1774031"/>
                </a:lnTo>
                <a:lnTo>
                  <a:pt x="457200" y="1779323"/>
                </a:lnTo>
                <a:lnTo>
                  <a:pt x="457464" y="1781968"/>
                </a:lnTo>
                <a:lnTo>
                  <a:pt x="457994" y="1784350"/>
                </a:lnTo>
                <a:lnTo>
                  <a:pt x="459052" y="1786731"/>
                </a:lnTo>
                <a:lnTo>
                  <a:pt x="460110" y="1789112"/>
                </a:lnTo>
                <a:lnTo>
                  <a:pt x="461699" y="1790964"/>
                </a:lnTo>
                <a:lnTo>
                  <a:pt x="463285" y="1792816"/>
                </a:lnTo>
                <a:lnTo>
                  <a:pt x="465666" y="1794139"/>
                </a:lnTo>
                <a:lnTo>
                  <a:pt x="468312" y="1795462"/>
                </a:lnTo>
                <a:lnTo>
                  <a:pt x="472016" y="1796256"/>
                </a:lnTo>
                <a:lnTo>
                  <a:pt x="475985" y="1796785"/>
                </a:lnTo>
                <a:lnTo>
                  <a:pt x="479425" y="1796256"/>
                </a:lnTo>
                <a:lnTo>
                  <a:pt x="483395" y="1795197"/>
                </a:lnTo>
                <a:lnTo>
                  <a:pt x="483658" y="1791229"/>
                </a:lnTo>
                <a:lnTo>
                  <a:pt x="484452" y="1786996"/>
                </a:lnTo>
                <a:lnTo>
                  <a:pt x="486040" y="1782762"/>
                </a:lnTo>
                <a:lnTo>
                  <a:pt x="487362" y="1778793"/>
                </a:lnTo>
                <a:lnTo>
                  <a:pt x="491066" y="1770327"/>
                </a:lnTo>
                <a:lnTo>
                  <a:pt x="492389" y="1765829"/>
                </a:lnTo>
                <a:lnTo>
                  <a:pt x="493712" y="1762125"/>
                </a:lnTo>
                <a:lnTo>
                  <a:pt x="494241" y="1757891"/>
                </a:lnTo>
                <a:lnTo>
                  <a:pt x="494506" y="1755775"/>
                </a:lnTo>
                <a:lnTo>
                  <a:pt x="494241" y="1753922"/>
                </a:lnTo>
                <a:lnTo>
                  <a:pt x="493977" y="1752071"/>
                </a:lnTo>
                <a:lnTo>
                  <a:pt x="493712" y="1750218"/>
                </a:lnTo>
                <a:lnTo>
                  <a:pt x="493184" y="1748366"/>
                </a:lnTo>
                <a:lnTo>
                  <a:pt x="491860" y="1746514"/>
                </a:lnTo>
                <a:lnTo>
                  <a:pt x="490802" y="1744927"/>
                </a:lnTo>
                <a:lnTo>
                  <a:pt x="489214" y="1743075"/>
                </a:lnTo>
                <a:lnTo>
                  <a:pt x="487362" y="1741223"/>
                </a:lnTo>
                <a:lnTo>
                  <a:pt x="485510" y="1739900"/>
                </a:lnTo>
                <a:lnTo>
                  <a:pt x="483129" y="1738312"/>
                </a:lnTo>
                <a:lnTo>
                  <a:pt x="479954" y="1736725"/>
                </a:lnTo>
                <a:lnTo>
                  <a:pt x="476779" y="1735402"/>
                </a:lnTo>
                <a:lnTo>
                  <a:pt x="473075" y="1733814"/>
                </a:lnTo>
                <a:lnTo>
                  <a:pt x="477308" y="1724554"/>
                </a:lnTo>
                <a:lnTo>
                  <a:pt x="480748" y="1715029"/>
                </a:lnTo>
                <a:lnTo>
                  <a:pt x="483395" y="1705504"/>
                </a:lnTo>
                <a:lnTo>
                  <a:pt x="485775" y="1695979"/>
                </a:lnTo>
                <a:lnTo>
                  <a:pt x="487362" y="1686189"/>
                </a:lnTo>
                <a:lnTo>
                  <a:pt x="488685" y="1676664"/>
                </a:lnTo>
                <a:lnTo>
                  <a:pt x="489744" y="1666875"/>
                </a:lnTo>
                <a:lnTo>
                  <a:pt x="490537" y="1657085"/>
                </a:lnTo>
                <a:lnTo>
                  <a:pt x="491066" y="1647295"/>
                </a:lnTo>
                <a:lnTo>
                  <a:pt x="491332" y="1637506"/>
                </a:lnTo>
                <a:lnTo>
                  <a:pt x="491596" y="1617927"/>
                </a:lnTo>
                <a:lnTo>
                  <a:pt x="491860" y="1598347"/>
                </a:lnTo>
                <a:lnTo>
                  <a:pt x="492389" y="1588558"/>
                </a:lnTo>
                <a:lnTo>
                  <a:pt x="493184" y="1578504"/>
                </a:lnTo>
                <a:lnTo>
                  <a:pt x="493448" y="1575064"/>
                </a:lnTo>
                <a:lnTo>
                  <a:pt x="494506" y="1572154"/>
                </a:lnTo>
                <a:lnTo>
                  <a:pt x="496094" y="1569243"/>
                </a:lnTo>
                <a:lnTo>
                  <a:pt x="497946" y="1566862"/>
                </a:lnTo>
                <a:lnTo>
                  <a:pt x="500328" y="1565010"/>
                </a:lnTo>
                <a:lnTo>
                  <a:pt x="503237" y="1563423"/>
                </a:lnTo>
                <a:lnTo>
                  <a:pt x="506412" y="1562629"/>
                </a:lnTo>
                <a:lnTo>
                  <a:pt x="510381" y="1562100"/>
                </a:lnTo>
                <a:lnTo>
                  <a:pt x="513028" y="1562100"/>
                </a:lnTo>
                <a:lnTo>
                  <a:pt x="515144" y="1562364"/>
                </a:lnTo>
                <a:lnTo>
                  <a:pt x="516996" y="1562629"/>
                </a:lnTo>
                <a:lnTo>
                  <a:pt x="518583" y="1563423"/>
                </a:lnTo>
                <a:lnTo>
                  <a:pt x="520172" y="1563952"/>
                </a:lnTo>
                <a:lnTo>
                  <a:pt x="521758" y="1565275"/>
                </a:lnTo>
                <a:lnTo>
                  <a:pt x="522817" y="1566068"/>
                </a:lnTo>
                <a:lnTo>
                  <a:pt x="523610" y="1567656"/>
                </a:lnTo>
                <a:lnTo>
                  <a:pt x="525462" y="1570302"/>
                </a:lnTo>
                <a:lnTo>
                  <a:pt x="527050" y="1574006"/>
                </a:lnTo>
                <a:lnTo>
                  <a:pt x="529961" y="1581414"/>
                </a:lnTo>
                <a:lnTo>
                  <a:pt x="532077" y="1587235"/>
                </a:lnTo>
                <a:lnTo>
                  <a:pt x="533929" y="1593321"/>
                </a:lnTo>
                <a:lnTo>
                  <a:pt x="534987" y="1599406"/>
                </a:lnTo>
                <a:lnTo>
                  <a:pt x="535781" y="1605756"/>
                </a:lnTo>
                <a:lnTo>
                  <a:pt x="537369" y="1618191"/>
                </a:lnTo>
                <a:lnTo>
                  <a:pt x="539221" y="1630627"/>
                </a:lnTo>
                <a:lnTo>
                  <a:pt x="540014" y="1636977"/>
                </a:lnTo>
                <a:lnTo>
                  <a:pt x="541602" y="1643062"/>
                </a:lnTo>
                <a:lnTo>
                  <a:pt x="542925" y="1649148"/>
                </a:lnTo>
                <a:lnTo>
                  <a:pt x="545306" y="1654968"/>
                </a:lnTo>
                <a:lnTo>
                  <a:pt x="548216" y="1660789"/>
                </a:lnTo>
                <a:lnTo>
                  <a:pt x="549805" y="1663435"/>
                </a:lnTo>
                <a:lnTo>
                  <a:pt x="551657" y="1666081"/>
                </a:lnTo>
                <a:lnTo>
                  <a:pt x="553508" y="1668727"/>
                </a:lnTo>
                <a:lnTo>
                  <a:pt x="555889" y="1671108"/>
                </a:lnTo>
                <a:lnTo>
                  <a:pt x="558271" y="1673754"/>
                </a:lnTo>
                <a:lnTo>
                  <a:pt x="560653" y="1676135"/>
                </a:lnTo>
                <a:lnTo>
                  <a:pt x="561446" y="1664758"/>
                </a:lnTo>
                <a:lnTo>
                  <a:pt x="562239" y="1653910"/>
                </a:lnTo>
                <a:lnTo>
                  <a:pt x="563562" y="1642533"/>
                </a:lnTo>
                <a:lnTo>
                  <a:pt x="565150" y="1631685"/>
                </a:lnTo>
                <a:lnTo>
                  <a:pt x="568325" y="1609460"/>
                </a:lnTo>
                <a:lnTo>
                  <a:pt x="571764" y="1587235"/>
                </a:lnTo>
                <a:lnTo>
                  <a:pt x="575204" y="1565275"/>
                </a:lnTo>
                <a:lnTo>
                  <a:pt x="577056" y="1553897"/>
                </a:lnTo>
                <a:lnTo>
                  <a:pt x="578114" y="1543050"/>
                </a:lnTo>
                <a:lnTo>
                  <a:pt x="579438" y="1531672"/>
                </a:lnTo>
                <a:lnTo>
                  <a:pt x="580496" y="1520296"/>
                </a:lnTo>
                <a:lnTo>
                  <a:pt x="581025" y="1509183"/>
                </a:lnTo>
                <a:lnTo>
                  <a:pt x="581290" y="1497806"/>
                </a:lnTo>
                <a:lnTo>
                  <a:pt x="581290" y="1491720"/>
                </a:lnTo>
                <a:lnTo>
                  <a:pt x="582083" y="1485635"/>
                </a:lnTo>
                <a:lnTo>
                  <a:pt x="582612" y="1479021"/>
                </a:lnTo>
                <a:lnTo>
                  <a:pt x="583406" y="1472406"/>
                </a:lnTo>
                <a:lnTo>
                  <a:pt x="584730" y="1466056"/>
                </a:lnTo>
                <a:lnTo>
                  <a:pt x="586316" y="1459441"/>
                </a:lnTo>
                <a:lnTo>
                  <a:pt x="588434" y="1452562"/>
                </a:lnTo>
                <a:lnTo>
                  <a:pt x="590814" y="1445948"/>
                </a:lnTo>
                <a:lnTo>
                  <a:pt x="593989" y="1439597"/>
                </a:lnTo>
                <a:lnTo>
                  <a:pt x="597164" y="1433248"/>
                </a:lnTo>
                <a:lnTo>
                  <a:pt x="601133" y="1427427"/>
                </a:lnTo>
                <a:lnTo>
                  <a:pt x="605102" y="1421341"/>
                </a:lnTo>
                <a:lnTo>
                  <a:pt x="610129" y="1415785"/>
                </a:lnTo>
                <a:lnTo>
                  <a:pt x="615685" y="1410758"/>
                </a:lnTo>
                <a:lnTo>
                  <a:pt x="618596" y="1408377"/>
                </a:lnTo>
                <a:lnTo>
                  <a:pt x="621507" y="1405995"/>
                </a:lnTo>
                <a:lnTo>
                  <a:pt x="624681" y="1403879"/>
                </a:lnTo>
                <a:lnTo>
                  <a:pt x="628385" y="1401762"/>
                </a:lnTo>
                <a:lnTo>
                  <a:pt x="626269" y="1399116"/>
                </a:lnTo>
                <a:lnTo>
                  <a:pt x="624152" y="1396735"/>
                </a:lnTo>
                <a:lnTo>
                  <a:pt x="622829" y="1394618"/>
                </a:lnTo>
                <a:lnTo>
                  <a:pt x="622035" y="1393295"/>
                </a:lnTo>
                <a:lnTo>
                  <a:pt x="621507" y="1392237"/>
                </a:lnTo>
                <a:lnTo>
                  <a:pt x="621241" y="1390914"/>
                </a:lnTo>
                <a:lnTo>
                  <a:pt x="621241" y="1389591"/>
                </a:lnTo>
                <a:lnTo>
                  <a:pt x="621507" y="1388268"/>
                </a:lnTo>
                <a:lnTo>
                  <a:pt x="622035" y="1386945"/>
                </a:lnTo>
                <a:lnTo>
                  <a:pt x="623094" y="1385093"/>
                </a:lnTo>
                <a:lnTo>
                  <a:pt x="624416" y="1383241"/>
                </a:lnTo>
                <a:lnTo>
                  <a:pt x="626004" y="1381125"/>
                </a:lnTo>
                <a:lnTo>
                  <a:pt x="628385" y="1379272"/>
                </a:lnTo>
                <a:lnTo>
                  <a:pt x="633148" y="1373981"/>
                </a:lnTo>
                <a:lnTo>
                  <a:pt x="637910" y="1368954"/>
                </a:lnTo>
                <a:lnTo>
                  <a:pt x="642408" y="1363927"/>
                </a:lnTo>
                <a:lnTo>
                  <a:pt x="646377" y="1358635"/>
                </a:lnTo>
                <a:lnTo>
                  <a:pt x="650347" y="1353343"/>
                </a:lnTo>
                <a:lnTo>
                  <a:pt x="653521" y="1347522"/>
                </a:lnTo>
                <a:lnTo>
                  <a:pt x="656696" y="1341966"/>
                </a:lnTo>
                <a:lnTo>
                  <a:pt x="658548" y="1336146"/>
                </a:lnTo>
                <a:lnTo>
                  <a:pt x="660136" y="1330060"/>
                </a:lnTo>
                <a:lnTo>
                  <a:pt x="660664" y="1326885"/>
                </a:lnTo>
                <a:lnTo>
                  <a:pt x="660929" y="1323974"/>
                </a:lnTo>
                <a:lnTo>
                  <a:pt x="661458" y="1320535"/>
                </a:lnTo>
                <a:lnTo>
                  <a:pt x="661458" y="1317360"/>
                </a:lnTo>
                <a:lnTo>
                  <a:pt x="660929" y="1313921"/>
                </a:lnTo>
                <a:lnTo>
                  <a:pt x="660400" y="1310745"/>
                </a:lnTo>
                <a:lnTo>
                  <a:pt x="659871" y="1307306"/>
                </a:lnTo>
                <a:lnTo>
                  <a:pt x="658548" y="1303866"/>
                </a:lnTo>
                <a:lnTo>
                  <a:pt x="657489" y="1300427"/>
                </a:lnTo>
                <a:lnTo>
                  <a:pt x="656166" y="1296723"/>
                </a:lnTo>
                <a:lnTo>
                  <a:pt x="654579" y="1293283"/>
                </a:lnTo>
                <a:lnTo>
                  <a:pt x="652462" y="1289579"/>
                </a:lnTo>
                <a:lnTo>
                  <a:pt x="650347" y="1285874"/>
                </a:lnTo>
                <a:lnTo>
                  <a:pt x="647700" y="1282171"/>
                </a:lnTo>
                <a:lnTo>
                  <a:pt x="646112" y="1279525"/>
                </a:lnTo>
                <a:lnTo>
                  <a:pt x="644789" y="1276879"/>
                </a:lnTo>
                <a:lnTo>
                  <a:pt x="643203" y="1274498"/>
                </a:lnTo>
                <a:lnTo>
                  <a:pt x="642408" y="1271852"/>
                </a:lnTo>
                <a:lnTo>
                  <a:pt x="641351" y="1269206"/>
                </a:lnTo>
                <a:lnTo>
                  <a:pt x="640821" y="1266824"/>
                </a:lnTo>
                <a:lnTo>
                  <a:pt x="640556" y="1264179"/>
                </a:lnTo>
                <a:lnTo>
                  <a:pt x="640291" y="1261797"/>
                </a:lnTo>
                <a:lnTo>
                  <a:pt x="640291" y="1256770"/>
                </a:lnTo>
                <a:lnTo>
                  <a:pt x="640821" y="1251743"/>
                </a:lnTo>
                <a:lnTo>
                  <a:pt x="642144" y="1246452"/>
                </a:lnTo>
                <a:lnTo>
                  <a:pt x="643731" y="1241689"/>
                </a:lnTo>
                <a:lnTo>
                  <a:pt x="645848" y="1237456"/>
                </a:lnTo>
                <a:lnTo>
                  <a:pt x="647964" y="1232693"/>
                </a:lnTo>
                <a:lnTo>
                  <a:pt x="650610" y="1228460"/>
                </a:lnTo>
                <a:lnTo>
                  <a:pt x="653256" y="1223962"/>
                </a:lnTo>
                <a:lnTo>
                  <a:pt x="658548" y="1216289"/>
                </a:lnTo>
                <a:lnTo>
                  <a:pt x="663310" y="1209145"/>
                </a:lnTo>
                <a:lnTo>
                  <a:pt x="670189" y="1198562"/>
                </a:lnTo>
                <a:lnTo>
                  <a:pt x="676804" y="1187979"/>
                </a:lnTo>
                <a:lnTo>
                  <a:pt x="682360" y="1177395"/>
                </a:lnTo>
                <a:lnTo>
                  <a:pt x="687387" y="1166547"/>
                </a:lnTo>
                <a:lnTo>
                  <a:pt x="691885" y="1155700"/>
                </a:lnTo>
                <a:lnTo>
                  <a:pt x="694002" y="1150143"/>
                </a:lnTo>
                <a:lnTo>
                  <a:pt x="695854" y="1144322"/>
                </a:lnTo>
                <a:lnTo>
                  <a:pt x="697706" y="1138766"/>
                </a:lnTo>
                <a:lnTo>
                  <a:pt x="699029" y="1132946"/>
                </a:lnTo>
                <a:lnTo>
                  <a:pt x="700352" y="1127124"/>
                </a:lnTo>
                <a:lnTo>
                  <a:pt x="701410" y="1120775"/>
                </a:lnTo>
                <a:lnTo>
                  <a:pt x="701939" y="1119187"/>
                </a:lnTo>
                <a:lnTo>
                  <a:pt x="702469" y="1118129"/>
                </a:lnTo>
                <a:lnTo>
                  <a:pt x="703262" y="1116806"/>
                </a:lnTo>
                <a:lnTo>
                  <a:pt x="704056" y="1115748"/>
                </a:lnTo>
                <a:lnTo>
                  <a:pt x="705114" y="1114954"/>
                </a:lnTo>
                <a:lnTo>
                  <a:pt x="705909" y="1114160"/>
                </a:lnTo>
                <a:lnTo>
                  <a:pt x="708289" y="1113102"/>
                </a:lnTo>
                <a:lnTo>
                  <a:pt x="710935" y="1112308"/>
                </a:lnTo>
                <a:lnTo>
                  <a:pt x="713846" y="1111779"/>
                </a:lnTo>
                <a:lnTo>
                  <a:pt x="719931" y="1111514"/>
                </a:lnTo>
                <a:lnTo>
                  <a:pt x="732631" y="1099873"/>
                </a:lnTo>
                <a:lnTo>
                  <a:pt x="730779" y="1057010"/>
                </a:lnTo>
                <a:lnTo>
                  <a:pt x="734749" y="1053835"/>
                </a:lnTo>
                <a:lnTo>
                  <a:pt x="734483" y="1053835"/>
                </a:lnTo>
                <a:lnTo>
                  <a:pt x="734219" y="1053306"/>
                </a:lnTo>
                <a:lnTo>
                  <a:pt x="732631" y="1055422"/>
                </a:lnTo>
                <a:lnTo>
                  <a:pt x="730779" y="1057010"/>
                </a:lnTo>
                <a:lnTo>
                  <a:pt x="728133" y="1055952"/>
                </a:lnTo>
                <a:lnTo>
                  <a:pt x="725753" y="1054629"/>
                </a:lnTo>
                <a:lnTo>
                  <a:pt x="723371" y="1052777"/>
                </a:lnTo>
                <a:lnTo>
                  <a:pt x="721254" y="1050925"/>
                </a:lnTo>
                <a:lnTo>
                  <a:pt x="717021" y="1046691"/>
                </a:lnTo>
                <a:lnTo>
                  <a:pt x="712523" y="1042722"/>
                </a:lnTo>
                <a:lnTo>
                  <a:pt x="710141" y="1040870"/>
                </a:lnTo>
                <a:lnTo>
                  <a:pt x="707761" y="1039018"/>
                </a:lnTo>
                <a:lnTo>
                  <a:pt x="705379" y="1037960"/>
                </a:lnTo>
                <a:lnTo>
                  <a:pt x="702733" y="1036902"/>
                </a:lnTo>
                <a:lnTo>
                  <a:pt x="699558" y="1036372"/>
                </a:lnTo>
                <a:lnTo>
                  <a:pt x="696648" y="1036372"/>
                </a:lnTo>
                <a:lnTo>
                  <a:pt x="693208" y="1036902"/>
                </a:lnTo>
                <a:lnTo>
                  <a:pt x="689504" y="1038224"/>
                </a:lnTo>
                <a:lnTo>
                  <a:pt x="681832" y="1039283"/>
                </a:lnTo>
                <a:lnTo>
                  <a:pt x="677862" y="1039547"/>
                </a:lnTo>
                <a:lnTo>
                  <a:pt x="674158" y="1039547"/>
                </a:lnTo>
                <a:lnTo>
                  <a:pt x="670189" y="1039283"/>
                </a:lnTo>
                <a:lnTo>
                  <a:pt x="666750" y="1038224"/>
                </a:lnTo>
                <a:lnTo>
                  <a:pt x="663046" y="1036637"/>
                </a:lnTo>
                <a:lnTo>
                  <a:pt x="661458" y="1035579"/>
                </a:lnTo>
                <a:lnTo>
                  <a:pt x="659871" y="1034256"/>
                </a:lnTo>
                <a:lnTo>
                  <a:pt x="658019" y="1032404"/>
                </a:lnTo>
                <a:lnTo>
                  <a:pt x="656696" y="1030552"/>
                </a:lnTo>
                <a:lnTo>
                  <a:pt x="655108" y="1028170"/>
                </a:lnTo>
                <a:lnTo>
                  <a:pt x="653785" y="1024995"/>
                </a:lnTo>
                <a:lnTo>
                  <a:pt x="652727" y="1021820"/>
                </a:lnTo>
                <a:lnTo>
                  <a:pt x="651404" y="1018116"/>
                </a:lnTo>
                <a:lnTo>
                  <a:pt x="649816" y="1010179"/>
                </a:lnTo>
                <a:lnTo>
                  <a:pt x="648229" y="1001183"/>
                </a:lnTo>
                <a:lnTo>
                  <a:pt x="647435" y="991658"/>
                </a:lnTo>
                <a:lnTo>
                  <a:pt x="647171" y="981604"/>
                </a:lnTo>
                <a:lnTo>
                  <a:pt x="647171" y="971285"/>
                </a:lnTo>
                <a:lnTo>
                  <a:pt x="647435" y="960966"/>
                </a:lnTo>
                <a:lnTo>
                  <a:pt x="648229" y="950383"/>
                </a:lnTo>
                <a:lnTo>
                  <a:pt x="649816" y="940593"/>
                </a:lnTo>
                <a:lnTo>
                  <a:pt x="651404" y="931333"/>
                </a:lnTo>
                <a:lnTo>
                  <a:pt x="653521" y="923131"/>
                </a:lnTo>
                <a:lnTo>
                  <a:pt x="654844" y="919162"/>
                </a:lnTo>
                <a:lnTo>
                  <a:pt x="655902" y="915722"/>
                </a:lnTo>
                <a:lnTo>
                  <a:pt x="657489" y="912283"/>
                </a:lnTo>
                <a:lnTo>
                  <a:pt x="659077" y="909637"/>
                </a:lnTo>
                <a:lnTo>
                  <a:pt x="660664" y="907256"/>
                </a:lnTo>
                <a:lnTo>
                  <a:pt x="662252" y="905139"/>
                </a:lnTo>
                <a:lnTo>
                  <a:pt x="662516" y="904875"/>
                </a:lnTo>
                <a:lnTo>
                  <a:pt x="661988" y="897202"/>
                </a:lnTo>
                <a:lnTo>
                  <a:pt x="661723" y="893762"/>
                </a:lnTo>
                <a:lnTo>
                  <a:pt x="660664" y="890058"/>
                </a:lnTo>
                <a:lnTo>
                  <a:pt x="659871" y="886354"/>
                </a:lnTo>
                <a:lnTo>
                  <a:pt x="658283" y="882914"/>
                </a:lnTo>
                <a:lnTo>
                  <a:pt x="656696" y="879474"/>
                </a:lnTo>
                <a:lnTo>
                  <a:pt x="654314" y="876035"/>
                </a:lnTo>
                <a:lnTo>
                  <a:pt x="651140" y="872066"/>
                </a:lnTo>
                <a:lnTo>
                  <a:pt x="648758" y="868097"/>
                </a:lnTo>
                <a:lnTo>
                  <a:pt x="647171" y="864922"/>
                </a:lnTo>
                <a:lnTo>
                  <a:pt x="646112" y="861483"/>
                </a:lnTo>
                <a:lnTo>
                  <a:pt x="645583" y="858837"/>
                </a:lnTo>
                <a:lnTo>
                  <a:pt x="645583" y="856191"/>
                </a:lnTo>
                <a:lnTo>
                  <a:pt x="646112" y="853810"/>
                </a:lnTo>
                <a:lnTo>
                  <a:pt x="647435" y="851693"/>
                </a:lnTo>
                <a:lnTo>
                  <a:pt x="649287" y="849841"/>
                </a:lnTo>
                <a:lnTo>
                  <a:pt x="650875" y="848518"/>
                </a:lnTo>
                <a:lnTo>
                  <a:pt x="653521" y="846931"/>
                </a:lnTo>
                <a:lnTo>
                  <a:pt x="656166" y="845872"/>
                </a:lnTo>
                <a:lnTo>
                  <a:pt x="659606" y="844814"/>
                </a:lnTo>
                <a:lnTo>
                  <a:pt x="663046" y="844020"/>
                </a:lnTo>
                <a:lnTo>
                  <a:pt x="667014" y="843491"/>
                </a:lnTo>
                <a:lnTo>
                  <a:pt x="671248" y="842962"/>
                </a:lnTo>
                <a:lnTo>
                  <a:pt x="672836" y="841374"/>
                </a:lnTo>
                <a:lnTo>
                  <a:pt x="674423" y="839522"/>
                </a:lnTo>
                <a:lnTo>
                  <a:pt x="675481" y="837141"/>
                </a:lnTo>
                <a:lnTo>
                  <a:pt x="676804" y="834760"/>
                </a:lnTo>
                <a:lnTo>
                  <a:pt x="679185" y="829468"/>
                </a:lnTo>
                <a:lnTo>
                  <a:pt x="680773" y="827087"/>
                </a:lnTo>
                <a:lnTo>
                  <a:pt x="681832" y="824970"/>
                </a:lnTo>
                <a:lnTo>
                  <a:pt x="683419" y="822854"/>
                </a:lnTo>
                <a:lnTo>
                  <a:pt x="685006" y="821795"/>
                </a:lnTo>
                <a:lnTo>
                  <a:pt x="686064" y="821531"/>
                </a:lnTo>
                <a:lnTo>
                  <a:pt x="686858" y="821002"/>
                </a:lnTo>
                <a:lnTo>
                  <a:pt x="688181" y="821002"/>
                </a:lnTo>
                <a:lnTo>
                  <a:pt x="689239" y="821002"/>
                </a:lnTo>
                <a:lnTo>
                  <a:pt x="690562" y="821795"/>
                </a:lnTo>
                <a:lnTo>
                  <a:pt x="691621" y="822325"/>
                </a:lnTo>
                <a:lnTo>
                  <a:pt x="694531" y="824441"/>
                </a:lnTo>
                <a:lnTo>
                  <a:pt x="697972" y="827352"/>
                </a:lnTo>
                <a:lnTo>
                  <a:pt x="701675" y="831850"/>
                </a:lnTo>
                <a:lnTo>
                  <a:pt x="702733" y="833702"/>
                </a:lnTo>
                <a:lnTo>
                  <a:pt x="703527" y="834760"/>
                </a:lnTo>
                <a:lnTo>
                  <a:pt x="704850" y="835818"/>
                </a:lnTo>
                <a:lnTo>
                  <a:pt x="705909" y="836612"/>
                </a:lnTo>
                <a:lnTo>
                  <a:pt x="708554" y="837670"/>
                </a:lnTo>
                <a:lnTo>
                  <a:pt x="711465" y="838464"/>
                </a:lnTo>
                <a:lnTo>
                  <a:pt x="714375" y="838729"/>
                </a:lnTo>
                <a:lnTo>
                  <a:pt x="717285" y="838729"/>
                </a:lnTo>
                <a:lnTo>
                  <a:pt x="720196" y="838993"/>
                </a:lnTo>
                <a:lnTo>
                  <a:pt x="723106" y="839258"/>
                </a:lnTo>
                <a:lnTo>
                  <a:pt x="727339" y="838993"/>
                </a:lnTo>
                <a:lnTo>
                  <a:pt x="731308" y="838199"/>
                </a:lnTo>
                <a:lnTo>
                  <a:pt x="732631" y="837406"/>
                </a:lnTo>
                <a:lnTo>
                  <a:pt x="734219" y="836612"/>
                </a:lnTo>
                <a:lnTo>
                  <a:pt x="735277" y="835818"/>
                </a:lnTo>
                <a:lnTo>
                  <a:pt x="736601" y="834495"/>
                </a:lnTo>
                <a:lnTo>
                  <a:pt x="737394" y="833437"/>
                </a:lnTo>
                <a:lnTo>
                  <a:pt x="738452" y="831850"/>
                </a:lnTo>
                <a:lnTo>
                  <a:pt x="739246" y="830262"/>
                </a:lnTo>
                <a:lnTo>
                  <a:pt x="739510" y="828939"/>
                </a:lnTo>
                <a:lnTo>
                  <a:pt x="740304" y="824970"/>
                </a:lnTo>
                <a:lnTo>
                  <a:pt x="740304" y="820737"/>
                </a:lnTo>
                <a:lnTo>
                  <a:pt x="738981" y="818356"/>
                </a:lnTo>
                <a:lnTo>
                  <a:pt x="737658" y="815710"/>
                </a:lnTo>
                <a:lnTo>
                  <a:pt x="736864" y="813329"/>
                </a:lnTo>
                <a:lnTo>
                  <a:pt x="736335" y="810683"/>
                </a:lnTo>
                <a:lnTo>
                  <a:pt x="735542" y="808302"/>
                </a:lnTo>
                <a:lnTo>
                  <a:pt x="735277" y="805920"/>
                </a:lnTo>
                <a:lnTo>
                  <a:pt x="735277" y="803539"/>
                </a:lnTo>
                <a:lnTo>
                  <a:pt x="735542" y="801158"/>
                </a:lnTo>
                <a:lnTo>
                  <a:pt x="736335" y="799041"/>
                </a:lnTo>
                <a:lnTo>
                  <a:pt x="736864" y="796660"/>
                </a:lnTo>
                <a:lnTo>
                  <a:pt x="737923" y="794279"/>
                </a:lnTo>
                <a:lnTo>
                  <a:pt x="738981" y="792162"/>
                </a:lnTo>
                <a:lnTo>
                  <a:pt x="740304" y="790310"/>
                </a:lnTo>
                <a:lnTo>
                  <a:pt x="741891" y="787929"/>
                </a:lnTo>
                <a:lnTo>
                  <a:pt x="745860" y="783695"/>
                </a:lnTo>
                <a:lnTo>
                  <a:pt x="747183" y="780520"/>
                </a:lnTo>
                <a:lnTo>
                  <a:pt x="748242" y="776816"/>
                </a:lnTo>
                <a:lnTo>
                  <a:pt x="748506" y="773641"/>
                </a:lnTo>
                <a:lnTo>
                  <a:pt x="748771" y="769937"/>
                </a:lnTo>
                <a:lnTo>
                  <a:pt x="748771" y="766497"/>
                </a:lnTo>
                <a:lnTo>
                  <a:pt x="748506" y="762793"/>
                </a:lnTo>
                <a:lnTo>
                  <a:pt x="747448" y="755650"/>
                </a:lnTo>
                <a:lnTo>
                  <a:pt x="747183" y="748241"/>
                </a:lnTo>
                <a:lnTo>
                  <a:pt x="747183" y="745066"/>
                </a:lnTo>
                <a:lnTo>
                  <a:pt x="747448" y="741362"/>
                </a:lnTo>
                <a:lnTo>
                  <a:pt x="748506" y="737922"/>
                </a:lnTo>
                <a:lnTo>
                  <a:pt x="749300" y="734747"/>
                </a:lnTo>
                <a:lnTo>
                  <a:pt x="751152" y="731043"/>
                </a:lnTo>
                <a:lnTo>
                  <a:pt x="753534" y="728133"/>
                </a:lnTo>
                <a:lnTo>
                  <a:pt x="821531" y="593724"/>
                </a:lnTo>
                <a:lnTo>
                  <a:pt x="820737" y="591872"/>
                </a:lnTo>
                <a:lnTo>
                  <a:pt x="819944" y="590020"/>
                </a:lnTo>
                <a:lnTo>
                  <a:pt x="819414" y="588433"/>
                </a:lnTo>
                <a:lnTo>
                  <a:pt x="819151" y="586581"/>
                </a:lnTo>
                <a:lnTo>
                  <a:pt x="819151" y="582876"/>
                </a:lnTo>
                <a:lnTo>
                  <a:pt x="819679" y="579437"/>
                </a:lnTo>
                <a:lnTo>
                  <a:pt x="821003" y="575733"/>
                </a:lnTo>
                <a:lnTo>
                  <a:pt x="822325" y="572558"/>
                </a:lnTo>
                <a:lnTo>
                  <a:pt x="825764" y="565679"/>
                </a:lnTo>
                <a:lnTo>
                  <a:pt x="827087" y="562504"/>
                </a:lnTo>
                <a:lnTo>
                  <a:pt x="828675" y="559329"/>
                </a:lnTo>
                <a:lnTo>
                  <a:pt x="829999" y="555624"/>
                </a:lnTo>
                <a:lnTo>
                  <a:pt x="830792" y="552449"/>
                </a:lnTo>
                <a:lnTo>
                  <a:pt x="831056" y="548745"/>
                </a:lnTo>
                <a:lnTo>
                  <a:pt x="831056" y="546893"/>
                </a:lnTo>
                <a:lnTo>
                  <a:pt x="830792" y="545306"/>
                </a:lnTo>
                <a:lnTo>
                  <a:pt x="830262" y="543454"/>
                </a:lnTo>
                <a:lnTo>
                  <a:pt x="829469" y="541337"/>
                </a:lnTo>
                <a:lnTo>
                  <a:pt x="828675" y="539485"/>
                </a:lnTo>
                <a:lnTo>
                  <a:pt x="827616" y="537897"/>
                </a:lnTo>
                <a:lnTo>
                  <a:pt x="818091" y="529166"/>
                </a:lnTo>
                <a:lnTo>
                  <a:pt x="812007" y="528637"/>
                </a:lnTo>
                <a:lnTo>
                  <a:pt x="806185" y="528372"/>
                </a:lnTo>
                <a:lnTo>
                  <a:pt x="799835" y="528902"/>
                </a:lnTo>
                <a:lnTo>
                  <a:pt x="793485" y="529431"/>
                </a:lnTo>
                <a:lnTo>
                  <a:pt x="781050" y="531018"/>
                </a:lnTo>
                <a:lnTo>
                  <a:pt x="774964" y="531547"/>
                </a:lnTo>
                <a:lnTo>
                  <a:pt x="768614" y="531812"/>
                </a:lnTo>
                <a:lnTo>
                  <a:pt x="762794" y="531812"/>
                </a:lnTo>
                <a:lnTo>
                  <a:pt x="759619" y="531547"/>
                </a:lnTo>
                <a:lnTo>
                  <a:pt x="756708" y="531018"/>
                </a:lnTo>
                <a:lnTo>
                  <a:pt x="754062" y="530489"/>
                </a:lnTo>
                <a:lnTo>
                  <a:pt x="751152" y="529431"/>
                </a:lnTo>
                <a:lnTo>
                  <a:pt x="748506" y="528637"/>
                </a:lnTo>
                <a:lnTo>
                  <a:pt x="745860" y="527049"/>
                </a:lnTo>
                <a:lnTo>
                  <a:pt x="742950" y="525727"/>
                </a:lnTo>
                <a:lnTo>
                  <a:pt x="740304" y="523875"/>
                </a:lnTo>
                <a:lnTo>
                  <a:pt x="737923" y="521493"/>
                </a:lnTo>
                <a:lnTo>
                  <a:pt x="735542" y="519112"/>
                </a:lnTo>
                <a:lnTo>
                  <a:pt x="733160" y="516466"/>
                </a:lnTo>
                <a:lnTo>
                  <a:pt x="731308" y="513027"/>
                </a:lnTo>
                <a:lnTo>
                  <a:pt x="729191" y="509587"/>
                </a:lnTo>
                <a:lnTo>
                  <a:pt x="727075" y="505618"/>
                </a:lnTo>
                <a:lnTo>
                  <a:pt x="724958" y="501649"/>
                </a:lnTo>
                <a:lnTo>
                  <a:pt x="723106" y="497416"/>
                </a:lnTo>
                <a:lnTo>
                  <a:pt x="721783" y="493183"/>
                </a:lnTo>
                <a:lnTo>
                  <a:pt x="720725" y="488685"/>
                </a:lnTo>
                <a:lnTo>
                  <a:pt x="719931" y="484716"/>
                </a:lnTo>
                <a:lnTo>
                  <a:pt x="719402" y="480218"/>
                </a:lnTo>
                <a:lnTo>
                  <a:pt x="718344" y="471222"/>
                </a:lnTo>
                <a:lnTo>
                  <a:pt x="717550" y="462227"/>
                </a:lnTo>
                <a:lnTo>
                  <a:pt x="716757" y="453495"/>
                </a:lnTo>
                <a:lnTo>
                  <a:pt x="715962" y="449262"/>
                </a:lnTo>
                <a:lnTo>
                  <a:pt x="715169" y="444764"/>
                </a:lnTo>
                <a:lnTo>
                  <a:pt x="713846" y="440531"/>
                </a:lnTo>
                <a:lnTo>
                  <a:pt x="712787" y="436033"/>
                </a:lnTo>
                <a:lnTo>
                  <a:pt x="709613" y="427566"/>
                </a:lnTo>
                <a:lnTo>
                  <a:pt x="706702" y="419099"/>
                </a:lnTo>
                <a:lnTo>
                  <a:pt x="704850" y="411691"/>
                </a:lnTo>
                <a:lnTo>
                  <a:pt x="703527" y="404812"/>
                </a:lnTo>
                <a:lnTo>
                  <a:pt x="702733" y="398727"/>
                </a:lnTo>
                <a:lnTo>
                  <a:pt x="702469" y="392906"/>
                </a:lnTo>
                <a:lnTo>
                  <a:pt x="702998" y="387879"/>
                </a:lnTo>
                <a:lnTo>
                  <a:pt x="703527" y="385497"/>
                </a:lnTo>
                <a:lnTo>
                  <a:pt x="704056" y="383116"/>
                </a:lnTo>
                <a:lnTo>
                  <a:pt x="704850" y="380999"/>
                </a:lnTo>
                <a:lnTo>
                  <a:pt x="705909" y="379147"/>
                </a:lnTo>
                <a:lnTo>
                  <a:pt x="707231" y="377295"/>
                </a:lnTo>
                <a:lnTo>
                  <a:pt x="708289" y="375443"/>
                </a:lnTo>
                <a:lnTo>
                  <a:pt x="709877" y="373591"/>
                </a:lnTo>
                <a:lnTo>
                  <a:pt x="711465" y="372004"/>
                </a:lnTo>
                <a:lnTo>
                  <a:pt x="715433" y="368829"/>
                </a:lnTo>
                <a:lnTo>
                  <a:pt x="719931" y="366183"/>
                </a:lnTo>
                <a:lnTo>
                  <a:pt x="725223" y="363802"/>
                </a:lnTo>
                <a:lnTo>
                  <a:pt x="731308" y="361685"/>
                </a:lnTo>
                <a:lnTo>
                  <a:pt x="737923" y="359833"/>
                </a:lnTo>
                <a:lnTo>
                  <a:pt x="744802" y="315912"/>
                </a:lnTo>
                <a:lnTo>
                  <a:pt x="729985" y="306387"/>
                </a:lnTo>
                <a:lnTo>
                  <a:pt x="727339" y="305329"/>
                </a:lnTo>
                <a:lnTo>
                  <a:pt x="724958" y="304006"/>
                </a:lnTo>
                <a:lnTo>
                  <a:pt x="723106" y="302683"/>
                </a:lnTo>
                <a:lnTo>
                  <a:pt x="721783" y="300831"/>
                </a:lnTo>
                <a:lnTo>
                  <a:pt x="720725" y="298979"/>
                </a:lnTo>
                <a:lnTo>
                  <a:pt x="719931" y="297391"/>
                </a:lnTo>
                <a:lnTo>
                  <a:pt x="719666" y="295539"/>
                </a:lnTo>
                <a:lnTo>
                  <a:pt x="719666" y="293687"/>
                </a:lnTo>
                <a:lnTo>
                  <a:pt x="719931" y="291570"/>
                </a:lnTo>
                <a:lnTo>
                  <a:pt x="720196" y="289983"/>
                </a:lnTo>
                <a:lnTo>
                  <a:pt x="720725" y="288395"/>
                </a:lnTo>
                <a:lnTo>
                  <a:pt x="721783" y="286543"/>
                </a:lnTo>
                <a:lnTo>
                  <a:pt x="723371" y="284162"/>
                </a:lnTo>
                <a:lnTo>
                  <a:pt x="724429" y="283104"/>
                </a:lnTo>
                <a:lnTo>
                  <a:pt x="725487" y="282310"/>
                </a:lnTo>
                <a:lnTo>
                  <a:pt x="730514" y="279135"/>
                </a:lnTo>
                <a:lnTo>
                  <a:pt x="732631" y="277547"/>
                </a:lnTo>
                <a:lnTo>
                  <a:pt x="734483" y="275960"/>
                </a:lnTo>
                <a:lnTo>
                  <a:pt x="735542" y="274372"/>
                </a:lnTo>
                <a:lnTo>
                  <a:pt x="736864" y="272785"/>
                </a:lnTo>
                <a:lnTo>
                  <a:pt x="737658" y="271462"/>
                </a:lnTo>
                <a:lnTo>
                  <a:pt x="738716" y="269610"/>
                </a:lnTo>
                <a:lnTo>
                  <a:pt x="738981" y="268287"/>
                </a:lnTo>
                <a:lnTo>
                  <a:pt x="739246" y="266699"/>
                </a:lnTo>
                <a:lnTo>
                  <a:pt x="739246" y="265112"/>
                </a:lnTo>
                <a:lnTo>
                  <a:pt x="738981" y="263789"/>
                </a:lnTo>
                <a:lnTo>
                  <a:pt x="738452" y="260614"/>
                </a:lnTo>
                <a:lnTo>
                  <a:pt x="737129" y="257704"/>
                </a:lnTo>
                <a:lnTo>
                  <a:pt x="735277" y="254793"/>
                </a:lnTo>
                <a:lnTo>
                  <a:pt x="733689" y="252147"/>
                </a:lnTo>
                <a:lnTo>
                  <a:pt x="729457" y="246062"/>
                </a:lnTo>
                <a:lnTo>
                  <a:pt x="727605" y="243152"/>
                </a:lnTo>
                <a:lnTo>
                  <a:pt x="726016" y="240506"/>
                </a:lnTo>
                <a:lnTo>
                  <a:pt x="725223" y="237595"/>
                </a:lnTo>
                <a:lnTo>
                  <a:pt x="724694" y="234685"/>
                </a:lnTo>
                <a:lnTo>
                  <a:pt x="723635" y="230187"/>
                </a:lnTo>
                <a:lnTo>
                  <a:pt x="723635" y="225954"/>
                </a:lnTo>
                <a:lnTo>
                  <a:pt x="723635" y="224102"/>
                </a:lnTo>
                <a:lnTo>
                  <a:pt x="724164" y="221985"/>
                </a:lnTo>
                <a:lnTo>
                  <a:pt x="724694" y="220662"/>
                </a:lnTo>
                <a:lnTo>
                  <a:pt x="725223" y="218810"/>
                </a:lnTo>
                <a:lnTo>
                  <a:pt x="726016" y="217222"/>
                </a:lnTo>
                <a:lnTo>
                  <a:pt x="727339" y="215899"/>
                </a:lnTo>
                <a:lnTo>
                  <a:pt x="728398" y="214577"/>
                </a:lnTo>
                <a:lnTo>
                  <a:pt x="729985" y="213518"/>
                </a:lnTo>
                <a:lnTo>
                  <a:pt x="731837" y="212195"/>
                </a:lnTo>
                <a:lnTo>
                  <a:pt x="733689" y="211402"/>
                </a:lnTo>
                <a:lnTo>
                  <a:pt x="736071" y="210608"/>
                </a:lnTo>
                <a:lnTo>
                  <a:pt x="738452" y="209550"/>
                </a:lnTo>
                <a:lnTo>
                  <a:pt x="742685" y="209814"/>
                </a:lnTo>
                <a:lnTo>
                  <a:pt x="746919" y="210872"/>
                </a:lnTo>
                <a:lnTo>
                  <a:pt x="750094" y="211666"/>
                </a:lnTo>
                <a:lnTo>
                  <a:pt x="753004" y="213254"/>
                </a:lnTo>
                <a:lnTo>
                  <a:pt x="755386" y="214841"/>
                </a:lnTo>
                <a:lnTo>
                  <a:pt x="757238" y="216693"/>
                </a:lnTo>
                <a:lnTo>
                  <a:pt x="758560" y="219074"/>
                </a:lnTo>
                <a:lnTo>
                  <a:pt x="759619" y="221456"/>
                </a:lnTo>
                <a:lnTo>
                  <a:pt x="760678" y="224102"/>
                </a:lnTo>
                <a:lnTo>
                  <a:pt x="761206" y="227012"/>
                </a:lnTo>
                <a:lnTo>
                  <a:pt x="761471" y="230187"/>
                </a:lnTo>
                <a:lnTo>
                  <a:pt x="761471" y="233362"/>
                </a:lnTo>
                <a:lnTo>
                  <a:pt x="761735" y="247120"/>
                </a:lnTo>
                <a:lnTo>
                  <a:pt x="761735" y="250295"/>
                </a:lnTo>
                <a:lnTo>
                  <a:pt x="761471" y="253999"/>
                </a:lnTo>
                <a:lnTo>
                  <a:pt x="760941" y="261672"/>
                </a:lnTo>
                <a:lnTo>
                  <a:pt x="760412" y="269345"/>
                </a:lnTo>
                <a:lnTo>
                  <a:pt x="760148" y="273579"/>
                </a:lnTo>
                <a:lnTo>
                  <a:pt x="760412" y="277018"/>
                </a:lnTo>
                <a:lnTo>
                  <a:pt x="760678" y="280722"/>
                </a:lnTo>
                <a:lnTo>
                  <a:pt x="761471" y="283897"/>
                </a:lnTo>
                <a:lnTo>
                  <a:pt x="762794" y="286808"/>
                </a:lnTo>
                <a:lnTo>
                  <a:pt x="763587" y="288131"/>
                </a:lnTo>
                <a:lnTo>
                  <a:pt x="764382" y="289189"/>
                </a:lnTo>
                <a:lnTo>
                  <a:pt x="765704" y="290512"/>
                </a:lnTo>
                <a:lnTo>
                  <a:pt x="767027" y="291306"/>
                </a:lnTo>
                <a:lnTo>
                  <a:pt x="768614" y="292364"/>
                </a:lnTo>
                <a:lnTo>
                  <a:pt x="770202" y="292893"/>
                </a:lnTo>
                <a:lnTo>
                  <a:pt x="771789" y="293422"/>
                </a:lnTo>
                <a:lnTo>
                  <a:pt x="773906" y="293687"/>
                </a:lnTo>
                <a:lnTo>
                  <a:pt x="776287" y="293952"/>
                </a:lnTo>
                <a:lnTo>
                  <a:pt x="778670" y="293952"/>
                </a:lnTo>
                <a:lnTo>
                  <a:pt x="780522" y="293952"/>
                </a:lnTo>
                <a:lnTo>
                  <a:pt x="782374" y="294216"/>
                </a:lnTo>
                <a:lnTo>
                  <a:pt x="786606" y="295539"/>
                </a:lnTo>
                <a:lnTo>
                  <a:pt x="790311" y="297127"/>
                </a:lnTo>
                <a:lnTo>
                  <a:pt x="794544" y="298714"/>
                </a:lnTo>
                <a:lnTo>
                  <a:pt x="803011" y="302683"/>
                </a:lnTo>
                <a:lnTo>
                  <a:pt x="807244" y="304799"/>
                </a:lnTo>
                <a:lnTo>
                  <a:pt x="811741" y="306122"/>
                </a:lnTo>
                <a:lnTo>
                  <a:pt x="815975" y="307181"/>
                </a:lnTo>
                <a:lnTo>
                  <a:pt x="818091" y="307445"/>
                </a:lnTo>
                <a:lnTo>
                  <a:pt x="819944" y="307445"/>
                </a:lnTo>
                <a:lnTo>
                  <a:pt x="822060" y="307445"/>
                </a:lnTo>
                <a:lnTo>
                  <a:pt x="823912" y="306916"/>
                </a:lnTo>
                <a:lnTo>
                  <a:pt x="826029" y="306122"/>
                </a:lnTo>
                <a:lnTo>
                  <a:pt x="827881" y="305329"/>
                </a:lnTo>
                <a:lnTo>
                  <a:pt x="829999" y="304006"/>
                </a:lnTo>
                <a:lnTo>
                  <a:pt x="831585" y="302683"/>
                </a:lnTo>
                <a:lnTo>
                  <a:pt x="833173" y="300831"/>
                </a:lnTo>
                <a:lnTo>
                  <a:pt x="835025" y="298449"/>
                </a:lnTo>
                <a:lnTo>
                  <a:pt x="836348" y="296068"/>
                </a:lnTo>
                <a:lnTo>
                  <a:pt x="837936" y="292893"/>
                </a:lnTo>
                <a:lnTo>
                  <a:pt x="839258" y="289454"/>
                </a:lnTo>
                <a:lnTo>
                  <a:pt x="840846" y="285750"/>
                </a:lnTo>
                <a:lnTo>
                  <a:pt x="841640" y="283633"/>
                </a:lnTo>
                <a:lnTo>
                  <a:pt x="843227" y="282045"/>
                </a:lnTo>
                <a:lnTo>
                  <a:pt x="844814" y="280987"/>
                </a:lnTo>
                <a:lnTo>
                  <a:pt x="846932" y="280722"/>
                </a:lnTo>
                <a:lnTo>
                  <a:pt x="848784" y="280722"/>
                </a:lnTo>
                <a:lnTo>
                  <a:pt x="850900" y="281252"/>
                </a:lnTo>
                <a:lnTo>
                  <a:pt x="853016" y="282045"/>
                </a:lnTo>
                <a:lnTo>
                  <a:pt x="855398" y="283633"/>
                </a:lnTo>
                <a:lnTo>
                  <a:pt x="857514" y="285750"/>
                </a:lnTo>
                <a:lnTo>
                  <a:pt x="859102" y="288131"/>
                </a:lnTo>
                <a:lnTo>
                  <a:pt x="860160" y="290247"/>
                </a:lnTo>
                <a:lnTo>
                  <a:pt x="860689" y="292364"/>
                </a:lnTo>
                <a:lnTo>
                  <a:pt x="860954" y="294216"/>
                </a:lnTo>
                <a:lnTo>
                  <a:pt x="860954" y="296597"/>
                </a:lnTo>
                <a:lnTo>
                  <a:pt x="860425" y="298714"/>
                </a:lnTo>
                <a:lnTo>
                  <a:pt x="859896" y="301095"/>
                </a:lnTo>
                <a:lnTo>
                  <a:pt x="858308" y="305593"/>
                </a:lnTo>
                <a:lnTo>
                  <a:pt x="856721" y="310356"/>
                </a:lnTo>
                <a:lnTo>
                  <a:pt x="854869" y="315118"/>
                </a:lnTo>
                <a:lnTo>
                  <a:pt x="854604" y="317499"/>
                </a:lnTo>
                <a:lnTo>
                  <a:pt x="854076" y="319881"/>
                </a:lnTo>
                <a:lnTo>
                  <a:pt x="858308" y="318293"/>
                </a:lnTo>
                <a:lnTo>
                  <a:pt x="862277" y="316441"/>
                </a:lnTo>
                <a:lnTo>
                  <a:pt x="866246" y="314324"/>
                </a:lnTo>
                <a:lnTo>
                  <a:pt x="869685" y="311679"/>
                </a:lnTo>
                <a:lnTo>
                  <a:pt x="876565" y="305858"/>
                </a:lnTo>
                <a:lnTo>
                  <a:pt x="883444" y="300302"/>
                </a:lnTo>
                <a:lnTo>
                  <a:pt x="886883" y="297391"/>
                </a:lnTo>
                <a:lnTo>
                  <a:pt x="890587" y="294745"/>
                </a:lnTo>
                <a:lnTo>
                  <a:pt x="894291" y="291835"/>
                </a:lnTo>
                <a:lnTo>
                  <a:pt x="898261" y="289454"/>
                </a:lnTo>
                <a:lnTo>
                  <a:pt x="902758" y="287866"/>
                </a:lnTo>
                <a:lnTo>
                  <a:pt x="907521" y="286014"/>
                </a:lnTo>
                <a:lnTo>
                  <a:pt x="912549" y="285220"/>
                </a:lnTo>
                <a:lnTo>
                  <a:pt x="918104" y="284427"/>
                </a:lnTo>
                <a:lnTo>
                  <a:pt x="915194" y="282045"/>
                </a:lnTo>
                <a:lnTo>
                  <a:pt x="912812" y="279399"/>
                </a:lnTo>
                <a:lnTo>
                  <a:pt x="910431" y="277018"/>
                </a:lnTo>
                <a:lnTo>
                  <a:pt x="908050" y="274372"/>
                </a:lnTo>
                <a:lnTo>
                  <a:pt x="906198" y="271727"/>
                </a:lnTo>
                <a:lnTo>
                  <a:pt x="904610" y="268816"/>
                </a:lnTo>
                <a:lnTo>
                  <a:pt x="901171" y="262995"/>
                </a:lnTo>
                <a:lnTo>
                  <a:pt x="898261" y="256910"/>
                </a:lnTo>
                <a:lnTo>
                  <a:pt x="895879" y="250825"/>
                </a:lnTo>
                <a:lnTo>
                  <a:pt x="891381" y="238389"/>
                </a:lnTo>
                <a:lnTo>
                  <a:pt x="889000" y="232304"/>
                </a:lnTo>
                <a:lnTo>
                  <a:pt x="886354" y="226483"/>
                </a:lnTo>
                <a:lnTo>
                  <a:pt x="883444" y="220927"/>
                </a:lnTo>
                <a:lnTo>
                  <a:pt x="880004" y="215635"/>
                </a:lnTo>
                <a:lnTo>
                  <a:pt x="878152" y="212989"/>
                </a:lnTo>
                <a:lnTo>
                  <a:pt x="876035" y="210608"/>
                </a:lnTo>
                <a:lnTo>
                  <a:pt x="873920" y="208491"/>
                </a:lnTo>
                <a:lnTo>
                  <a:pt x="871273" y="206375"/>
                </a:lnTo>
                <a:lnTo>
                  <a:pt x="868628" y="204258"/>
                </a:lnTo>
                <a:lnTo>
                  <a:pt x="865452" y="202406"/>
                </a:lnTo>
                <a:lnTo>
                  <a:pt x="862277" y="200554"/>
                </a:lnTo>
                <a:lnTo>
                  <a:pt x="858837" y="199495"/>
                </a:lnTo>
                <a:lnTo>
                  <a:pt x="864129" y="195262"/>
                </a:lnTo>
                <a:lnTo>
                  <a:pt x="869421" y="191558"/>
                </a:lnTo>
                <a:lnTo>
                  <a:pt x="874977" y="188383"/>
                </a:lnTo>
                <a:lnTo>
                  <a:pt x="881062" y="185737"/>
                </a:lnTo>
                <a:lnTo>
                  <a:pt x="886883" y="183620"/>
                </a:lnTo>
                <a:lnTo>
                  <a:pt x="893233" y="181768"/>
                </a:lnTo>
                <a:lnTo>
                  <a:pt x="899319" y="179916"/>
                </a:lnTo>
                <a:lnTo>
                  <a:pt x="905669" y="178329"/>
                </a:lnTo>
                <a:lnTo>
                  <a:pt x="918369" y="175418"/>
                </a:lnTo>
                <a:lnTo>
                  <a:pt x="930804" y="172243"/>
                </a:lnTo>
                <a:lnTo>
                  <a:pt x="937154" y="170127"/>
                </a:lnTo>
                <a:lnTo>
                  <a:pt x="943504" y="168010"/>
                </a:lnTo>
                <a:lnTo>
                  <a:pt x="949326" y="165364"/>
                </a:lnTo>
                <a:lnTo>
                  <a:pt x="954881" y="162718"/>
                </a:lnTo>
                <a:lnTo>
                  <a:pt x="959379" y="160337"/>
                </a:lnTo>
                <a:lnTo>
                  <a:pt x="963612" y="158750"/>
                </a:lnTo>
                <a:lnTo>
                  <a:pt x="965464" y="158220"/>
                </a:lnTo>
                <a:lnTo>
                  <a:pt x="967581" y="157956"/>
                </a:lnTo>
                <a:lnTo>
                  <a:pt x="969170" y="157691"/>
                </a:lnTo>
                <a:lnTo>
                  <a:pt x="971021" y="157691"/>
                </a:lnTo>
                <a:lnTo>
                  <a:pt x="972873" y="158220"/>
                </a:lnTo>
                <a:lnTo>
                  <a:pt x="974725" y="158750"/>
                </a:lnTo>
                <a:lnTo>
                  <a:pt x="976312" y="159543"/>
                </a:lnTo>
                <a:lnTo>
                  <a:pt x="977900" y="160866"/>
                </a:lnTo>
                <a:lnTo>
                  <a:pt x="979487" y="162718"/>
                </a:lnTo>
                <a:lnTo>
                  <a:pt x="980546" y="164306"/>
                </a:lnTo>
                <a:lnTo>
                  <a:pt x="982133" y="166687"/>
                </a:lnTo>
                <a:lnTo>
                  <a:pt x="982927" y="169333"/>
                </a:lnTo>
                <a:lnTo>
                  <a:pt x="999331" y="176477"/>
                </a:lnTo>
                <a:lnTo>
                  <a:pt x="1004095" y="172508"/>
                </a:lnTo>
                <a:lnTo>
                  <a:pt x="1008592" y="168539"/>
                </a:lnTo>
                <a:lnTo>
                  <a:pt x="1013089" y="165100"/>
                </a:lnTo>
                <a:lnTo>
                  <a:pt x="1017323" y="162454"/>
                </a:lnTo>
                <a:lnTo>
                  <a:pt x="1021821" y="160337"/>
                </a:lnTo>
                <a:lnTo>
                  <a:pt x="1026054" y="158485"/>
                </a:lnTo>
                <a:lnTo>
                  <a:pt x="1030552" y="157691"/>
                </a:lnTo>
                <a:lnTo>
                  <a:pt x="1034785" y="157162"/>
                </a:lnTo>
                <a:lnTo>
                  <a:pt x="1039020" y="157691"/>
                </a:lnTo>
                <a:lnTo>
                  <a:pt x="1043252" y="158750"/>
                </a:lnTo>
                <a:lnTo>
                  <a:pt x="1047485" y="160602"/>
                </a:lnTo>
                <a:lnTo>
                  <a:pt x="1051983" y="163247"/>
                </a:lnTo>
                <a:lnTo>
                  <a:pt x="1056481" y="166422"/>
                </a:lnTo>
                <a:lnTo>
                  <a:pt x="1060714" y="170656"/>
                </a:lnTo>
                <a:lnTo>
                  <a:pt x="1065213" y="175418"/>
                </a:lnTo>
                <a:lnTo>
                  <a:pt x="1069710" y="181239"/>
                </a:lnTo>
                <a:lnTo>
                  <a:pt x="1074473" y="187324"/>
                </a:lnTo>
                <a:lnTo>
                  <a:pt x="1078706" y="192087"/>
                </a:lnTo>
                <a:lnTo>
                  <a:pt x="1082939" y="196320"/>
                </a:lnTo>
                <a:lnTo>
                  <a:pt x="1086645" y="199760"/>
                </a:lnTo>
                <a:lnTo>
                  <a:pt x="1090612" y="202141"/>
                </a:lnTo>
                <a:lnTo>
                  <a:pt x="1094052" y="203993"/>
                </a:lnTo>
                <a:lnTo>
                  <a:pt x="1095904" y="204258"/>
                </a:lnTo>
                <a:lnTo>
                  <a:pt x="1097756" y="204522"/>
                </a:lnTo>
                <a:lnTo>
                  <a:pt x="1099345" y="204787"/>
                </a:lnTo>
                <a:lnTo>
                  <a:pt x="1101196" y="204522"/>
                </a:lnTo>
                <a:lnTo>
                  <a:pt x="1102783" y="204258"/>
                </a:lnTo>
                <a:lnTo>
                  <a:pt x="1104635" y="203729"/>
                </a:lnTo>
                <a:lnTo>
                  <a:pt x="1106223" y="202935"/>
                </a:lnTo>
                <a:lnTo>
                  <a:pt x="1107810" y="202141"/>
                </a:lnTo>
                <a:lnTo>
                  <a:pt x="1110986" y="199760"/>
                </a:lnTo>
                <a:lnTo>
                  <a:pt x="1114426" y="196585"/>
                </a:lnTo>
                <a:lnTo>
                  <a:pt x="1117864" y="192352"/>
                </a:lnTo>
                <a:lnTo>
                  <a:pt x="1121039" y="187589"/>
                </a:lnTo>
                <a:lnTo>
                  <a:pt x="1124744" y="182033"/>
                </a:lnTo>
                <a:lnTo>
                  <a:pt x="1128183" y="175683"/>
                </a:lnTo>
                <a:lnTo>
                  <a:pt x="1129771" y="173566"/>
                </a:lnTo>
                <a:lnTo>
                  <a:pt x="1131623" y="171714"/>
                </a:lnTo>
                <a:lnTo>
                  <a:pt x="1133475" y="170391"/>
                </a:lnTo>
                <a:lnTo>
                  <a:pt x="1134798" y="169333"/>
                </a:lnTo>
                <a:lnTo>
                  <a:pt x="1138502" y="166687"/>
                </a:lnTo>
                <a:lnTo>
                  <a:pt x="1141941" y="165100"/>
                </a:lnTo>
                <a:lnTo>
                  <a:pt x="1145116" y="163512"/>
                </a:lnTo>
                <a:lnTo>
                  <a:pt x="1148821" y="162718"/>
                </a:lnTo>
                <a:lnTo>
                  <a:pt x="1152260" y="161925"/>
                </a:lnTo>
                <a:lnTo>
                  <a:pt x="1155964" y="161660"/>
                </a:lnTo>
                <a:lnTo>
                  <a:pt x="1159404" y="161925"/>
                </a:lnTo>
                <a:lnTo>
                  <a:pt x="1163373" y="162454"/>
                </a:lnTo>
                <a:lnTo>
                  <a:pt x="1166812" y="162983"/>
                </a:lnTo>
                <a:lnTo>
                  <a:pt x="1170516" y="163777"/>
                </a:lnTo>
                <a:lnTo>
                  <a:pt x="1177925" y="166158"/>
                </a:lnTo>
                <a:lnTo>
                  <a:pt x="1192477" y="171450"/>
                </a:lnTo>
                <a:lnTo>
                  <a:pt x="1195123" y="171450"/>
                </a:lnTo>
                <a:lnTo>
                  <a:pt x="1197240" y="171450"/>
                </a:lnTo>
                <a:lnTo>
                  <a:pt x="1199621" y="171185"/>
                </a:lnTo>
                <a:lnTo>
                  <a:pt x="1201473" y="170656"/>
                </a:lnTo>
                <a:lnTo>
                  <a:pt x="1203589" y="169862"/>
                </a:lnTo>
                <a:lnTo>
                  <a:pt x="1205177" y="168804"/>
                </a:lnTo>
                <a:lnTo>
                  <a:pt x="1206764" y="167745"/>
                </a:lnTo>
                <a:lnTo>
                  <a:pt x="1208352" y="166422"/>
                </a:lnTo>
                <a:lnTo>
                  <a:pt x="1210998" y="163777"/>
                </a:lnTo>
                <a:lnTo>
                  <a:pt x="1213380" y="160337"/>
                </a:lnTo>
                <a:lnTo>
                  <a:pt x="1214966" y="156633"/>
                </a:lnTo>
                <a:lnTo>
                  <a:pt x="1217083" y="152929"/>
                </a:lnTo>
                <a:lnTo>
                  <a:pt x="1217877" y="148960"/>
                </a:lnTo>
                <a:lnTo>
                  <a:pt x="1218141" y="144991"/>
                </a:lnTo>
                <a:lnTo>
                  <a:pt x="1218406" y="136789"/>
                </a:lnTo>
                <a:lnTo>
                  <a:pt x="1218935" y="128852"/>
                </a:lnTo>
                <a:lnTo>
                  <a:pt x="1219464" y="124883"/>
                </a:lnTo>
                <a:lnTo>
                  <a:pt x="1220524" y="121179"/>
                </a:lnTo>
                <a:lnTo>
                  <a:pt x="1221846" y="118004"/>
                </a:lnTo>
                <a:lnTo>
                  <a:pt x="1222639" y="116416"/>
                </a:lnTo>
                <a:lnTo>
                  <a:pt x="1223698" y="115358"/>
                </a:lnTo>
                <a:lnTo>
                  <a:pt x="1224491" y="113770"/>
                </a:lnTo>
                <a:lnTo>
                  <a:pt x="1226079" y="112977"/>
                </a:lnTo>
                <a:lnTo>
                  <a:pt x="1227666" y="111654"/>
                </a:lnTo>
                <a:lnTo>
                  <a:pt x="1228989" y="110860"/>
                </a:lnTo>
                <a:lnTo>
                  <a:pt x="1230841" y="110331"/>
                </a:lnTo>
                <a:lnTo>
                  <a:pt x="1232958" y="109802"/>
                </a:lnTo>
                <a:lnTo>
                  <a:pt x="1235339" y="109272"/>
                </a:lnTo>
                <a:lnTo>
                  <a:pt x="1237985" y="109008"/>
                </a:lnTo>
                <a:lnTo>
                  <a:pt x="1240631" y="109008"/>
                </a:lnTo>
                <a:lnTo>
                  <a:pt x="1243541" y="109272"/>
                </a:lnTo>
                <a:lnTo>
                  <a:pt x="1250421" y="110331"/>
                </a:lnTo>
                <a:lnTo>
                  <a:pt x="1252802" y="110860"/>
                </a:lnTo>
                <a:lnTo>
                  <a:pt x="1254654" y="111654"/>
                </a:lnTo>
                <a:lnTo>
                  <a:pt x="1256506" y="112712"/>
                </a:lnTo>
                <a:lnTo>
                  <a:pt x="1257564" y="113506"/>
                </a:lnTo>
                <a:lnTo>
                  <a:pt x="1258358" y="114829"/>
                </a:lnTo>
                <a:lnTo>
                  <a:pt x="1259153" y="115887"/>
                </a:lnTo>
                <a:lnTo>
                  <a:pt x="1259681" y="117475"/>
                </a:lnTo>
                <a:lnTo>
                  <a:pt x="1259946" y="118533"/>
                </a:lnTo>
                <a:lnTo>
                  <a:pt x="1259946" y="121708"/>
                </a:lnTo>
                <a:lnTo>
                  <a:pt x="1259946" y="124618"/>
                </a:lnTo>
                <a:lnTo>
                  <a:pt x="1260210" y="127529"/>
                </a:lnTo>
                <a:lnTo>
                  <a:pt x="1260739" y="130439"/>
                </a:lnTo>
                <a:lnTo>
                  <a:pt x="1272116" y="139699"/>
                </a:lnTo>
                <a:lnTo>
                  <a:pt x="1276879" y="141022"/>
                </a:lnTo>
                <a:lnTo>
                  <a:pt x="1281377" y="141552"/>
                </a:lnTo>
                <a:lnTo>
                  <a:pt x="1285875" y="141552"/>
                </a:lnTo>
                <a:lnTo>
                  <a:pt x="1288256" y="141552"/>
                </a:lnTo>
                <a:lnTo>
                  <a:pt x="1290373" y="141022"/>
                </a:lnTo>
                <a:lnTo>
                  <a:pt x="1291960" y="140229"/>
                </a:lnTo>
                <a:lnTo>
                  <a:pt x="1294078" y="139699"/>
                </a:lnTo>
                <a:lnTo>
                  <a:pt x="1295930" y="138641"/>
                </a:lnTo>
                <a:lnTo>
                  <a:pt x="1297782" y="137318"/>
                </a:lnTo>
                <a:lnTo>
                  <a:pt x="1299633" y="135995"/>
                </a:lnTo>
                <a:lnTo>
                  <a:pt x="1301222" y="134143"/>
                </a:lnTo>
                <a:lnTo>
                  <a:pt x="1302808" y="132027"/>
                </a:lnTo>
                <a:lnTo>
                  <a:pt x="1304131" y="129645"/>
                </a:lnTo>
                <a:lnTo>
                  <a:pt x="1303602" y="127264"/>
                </a:lnTo>
                <a:lnTo>
                  <a:pt x="1303074" y="125147"/>
                </a:lnTo>
                <a:lnTo>
                  <a:pt x="1300956" y="120385"/>
                </a:lnTo>
                <a:lnTo>
                  <a:pt x="1298839" y="115887"/>
                </a:lnTo>
                <a:lnTo>
                  <a:pt x="1297252" y="111389"/>
                </a:lnTo>
                <a:lnTo>
                  <a:pt x="1296458" y="109272"/>
                </a:lnTo>
                <a:lnTo>
                  <a:pt x="1296194" y="107156"/>
                </a:lnTo>
                <a:lnTo>
                  <a:pt x="1296458" y="105039"/>
                </a:lnTo>
                <a:lnTo>
                  <a:pt x="1296723" y="102658"/>
                </a:lnTo>
                <a:lnTo>
                  <a:pt x="1298046" y="100541"/>
                </a:lnTo>
                <a:lnTo>
                  <a:pt x="1299633" y="98160"/>
                </a:lnTo>
                <a:lnTo>
                  <a:pt x="1301750" y="96043"/>
                </a:lnTo>
                <a:lnTo>
                  <a:pt x="1304926" y="93662"/>
                </a:lnTo>
                <a:lnTo>
                  <a:pt x="1305983" y="91545"/>
                </a:lnTo>
                <a:lnTo>
                  <a:pt x="1307306" y="89429"/>
                </a:lnTo>
                <a:lnTo>
                  <a:pt x="1308894" y="84931"/>
                </a:lnTo>
                <a:lnTo>
                  <a:pt x="1310216" y="80697"/>
                </a:lnTo>
                <a:lnTo>
                  <a:pt x="1310746" y="76199"/>
                </a:lnTo>
                <a:lnTo>
                  <a:pt x="1311275" y="71437"/>
                </a:lnTo>
                <a:lnTo>
                  <a:pt x="1311275" y="66674"/>
                </a:lnTo>
                <a:lnTo>
                  <a:pt x="1311275" y="57150"/>
                </a:lnTo>
                <a:lnTo>
                  <a:pt x="1311804" y="54239"/>
                </a:lnTo>
                <a:lnTo>
                  <a:pt x="1312598" y="51329"/>
                </a:lnTo>
                <a:lnTo>
                  <a:pt x="1313127" y="49477"/>
                </a:lnTo>
                <a:lnTo>
                  <a:pt x="1314185" y="47625"/>
                </a:lnTo>
                <a:lnTo>
                  <a:pt x="1314979" y="46566"/>
                </a:lnTo>
                <a:lnTo>
                  <a:pt x="1316037" y="46037"/>
                </a:lnTo>
                <a:lnTo>
                  <a:pt x="1317096" y="45772"/>
                </a:lnTo>
                <a:lnTo>
                  <a:pt x="1318154" y="45772"/>
                </a:lnTo>
                <a:lnTo>
                  <a:pt x="1319477" y="46037"/>
                </a:lnTo>
                <a:lnTo>
                  <a:pt x="1320535" y="46566"/>
                </a:lnTo>
                <a:lnTo>
                  <a:pt x="1322652" y="48683"/>
                </a:lnTo>
                <a:lnTo>
                  <a:pt x="1324769" y="51329"/>
                </a:lnTo>
                <a:lnTo>
                  <a:pt x="1326621" y="54768"/>
                </a:lnTo>
                <a:lnTo>
                  <a:pt x="1327944" y="57943"/>
                </a:lnTo>
                <a:lnTo>
                  <a:pt x="1329002" y="61118"/>
                </a:lnTo>
                <a:lnTo>
                  <a:pt x="1329531" y="64822"/>
                </a:lnTo>
                <a:lnTo>
                  <a:pt x="1329796" y="68262"/>
                </a:lnTo>
                <a:lnTo>
                  <a:pt x="1330325" y="75935"/>
                </a:lnTo>
                <a:lnTo>
                  <a:pt x="1331119" y="83343"/>
                </a:lnTo>
                <a:lnTo>
                  <a:pt x="1343025" y="79375"/>
                </a:lnTo>
                <a:lnTo>
                  <a:pt x="1348052" y="77522"/>
                </a:lnTo>
                <a:lnTo>
                  <a:pt x="1352285" y="75935"/>
                </a:lnTo>
                <a:lnTo>
                  <a:pt x="1356519" y="74083"/>
                </a:lnTo>
                <a:lnTo>
                  <a:pt x="1360488" y="71966"/>
                </a:lnTo>
                <a:lnTo>
                  <a:pt x="1364192" y="69585"/>
                </a:lnTo>
                <a:lnTo>
                  <a:pt x="1368160" y="66674"/>
                </a:lnTo>
                <a:lnTo>
                  <a:pt x="1372129" y="63235"/>
                </a:lnTo>
                <a:lnTo>
                  <a:pt x="1376098" y="59531"/>
                </a:lnTo>
                <a:lnTo>
                  <a:pt x="1380596" y="54768"/>
                </a:lnTo>
                <a:lnTo>
                  <a:pt x="1385358" y="49477"/>
                </a:lnTo>
                <a:lnTo>
                  <a:pt x="1397265" y="35983"/>
                </a:lnTo>
                <a:lnTo>
                  <a:pt x="1412346" y="18256"/>
                </a:lnTo>
                <a:lnTo>
                  <a:pt x="1414727" y="14816"/>
                </a:lnTo>
                <a:lnTo>
                  <a:pt x="1417109" y="11906"/>
                </a:lnTo>
                <a:lnTo>
                  <a:pt x="1419225" y="9525"/>
                </a:lnTo>
                <a:lnTo>
                  <a:pt x="1421606" y="7143"/>
                </a:lnTo>
                <a:lnTo>
                  <a:pt x="1423987" y="5291"/>
                </a:lnTo>
                <a:lnTo>
                  <a:pt x="1426369" y="3968"/>
                </a:lnTo>
                <a:lnTo>
                  <a:pt x="1428485" y="2381"/>
                </a:lnTo>
                <a:lnTo>
                  <a:pt x="1430866" y="1587"/>
                </a:lnTo>
                <a:lnTo>
                  <a:pt x="1432983" y="529"/>
                </a:lnTo>
                <a:lnTo>
                  <a:pt x="1435364" y="264"/>
                </a:lnTo>
                <a:close/>
              </a:path>
            </a:pathLst>
          </a:custGeom>
        </p:spPr>
      </p:sp>
      <p:sp>
        <p:nvSpPr>
          <p:cNvPr id="3" name="Rectangle 2">
            <a:extLst>
              <a:ext uri="{FF2B5EF4-FFF2-40B4-BE49-F238E27FC236}">
                <a16:creationId xmlns:a16="http://schemas.microsoft.com/office/drawing/2014/main" id="{7EA34D54-2985-3F77-0A02-BECA588AE55B}"/>
              </a:ext>
            </a:extLst>
          </p:cNvPr>
          <p:cNvSpPr/>
          <p:nvPr userDrawn="1"/>
        </p:nvSpPr>
        <p:spPr>
          <a:xfrm>
            <a:off x="11830639" y="206473"/>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92916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3A9488EC-EA30-1A41-56F4-D22562C87B64}"/>
              </a:ext>
            </a:extLst>
          </p:cNvPr>
          <p:cNvSpPr>
            <a:spLocks noGrp="1"/>
          </p:cNvSpPr>
          <p:nvPr>
            <p:ph type="pic" sz="quarter" idx="10"/>
          </p:nvPr>
        </p:nvSpPr>
        <p:spPr>
          <a:xfrm>
            <a:off x="4977442" y="810883"/>
            <a:ext cx="7102414" cy="5388214"/>
          </a:xfrm>
          <a:custGeom>
            <a:avLst/>
            <a:gdLst>
              <a:gd name="connsiteX0" fmla="*/ 10840491 w 12191996"/>
              <a:gd name="connsiteY0" fmla="*/ 4510088 h 6178550"/>
              <a:gd name="connsiteX1" fmla="*/ 10844405 w 12191996"/>
              <a:gd name="connsiteY1" fmla="*/ 4510088 h 6178550"/>
              <a:gd name="connsiteX2" fmla="*/ 10849494 w 12191996"/>
              <a:gd name="connsiteY2" fmla="*/ 4510480 h 6178550"/>
              <a:gd name="connsiteX3" fmla="*/ 10854583 w 12191996"/>
              <a:gd name="connsiteY3" fmla="*/ 4512436 h 6178550"/>
              <a:gd name="connsiteX4" fmla="*/ 10859671 w 12191996"/>
              <a:gd name="connsiteY4" fmla="*/ 4515566 h 6178550"/>
              <a:gd name="connsiteX5" fmla="*/ 10865151 w 12191996"/>
              <a:gd name="connsiteY5" fmla="*/ 4519479 h 6178550"/>
              <a:gd name="connsiteX6" fmla="*/ 10871023 w 12191996"/>
              <a:gd name="connsiteY6" fmla="*/ 4524957 h 6178550"/>
              <a:gd name="connsiteX7" fmla="*/ 10876503 w 12191996"/>
              <a:gd name="connsiteY7" fmla="*/ 4531218 h 6178550"/>
              <a:gd name="connsiteX8" fmla="*/ 10881592 w 12191996"/>
              <a:gd name="connsiteY8" fmla="*/ 4538652 h 6178550"/>
              <a:gd name="connsiteX9" fmla="*/ 10887072 w 12191996"/>
              <a:gd name="connsiteY9" fmla="*/ 4547652 h 6178550"/>
              <a:gd name="connsiteX10" fmla="*/ 10879243 w 12191996"/>
              <a:gd name="connsiteY10" fmla="*/ 4546087 h 6178550"/>
              <a:gd name="connsiteX11" fmla="*/ 10873763 w 12191996"/>
              <a:gd name="connsiteY11" fmla="*/ 4545304 h 6178550"/>
              <a:gd name="connsiteX12" fmla="*/ 10869066 w 12191996"/>
              <a:gd name="connsiteY12" fmla="*/ 4545304 h 6178550"/>
              <a:gd name="connsiteX13" fmla="*/ 10867109 w 12191996"/>
              <a:gd name="connsiteY13" fmla="*/ 4545696 h 6178550"/>
              <a:gd name="connsiteX14" fmla="*/ 10865543 w 12191996"/>
              <a:gd name="connsiteY14" fmla="*/ 4546087 h 6178550"/>
              <a:gd name="connsiteX15" fmla="*/ 10863977 w 12191996"/>
              <a:gd name="connsiteY15" fmla="*/ 4547261 h 6178550"/>
              <a:gd name="connsiteX16" fmla="*/ 10863194 w 12191996"/>
              <a:gd name="connsiteY16" fmla="*/ 4548826 h 6178550"/>
              <a:gd name="connsiteX17" fmla="*/ 10861237 w 12191996"/>
              <a:gd name="connsiteY17" fmla="*/ 4552739 h 6178550"/>
              <a:gd name="connsiteX18" fmla="*/ 10858888 w 12191996"/>
              <a:gd name="connsiteY18" fmla="*/ 4558217 h 6178550"/>
              <a:gd name="connsiteX19" fmla="*/ 10856931 w 12191996"/>
              <a:gd name="connsiteY19" fmla="*/ 4565651 h 6178550"/>
              <a:gd name="connsiteX20" fmla="*/ 10849885 w 12191996"/>
              <a:gd name="connsiteY20" fmla="*/ 4553521 h 6178550"/>
              <a:gd name="connsiteX21" fmla="*/ 10846754 w 12191996"/>
              <a:gd name="connsiteY21" fmla="*/ 4549217 h 6178550"/>
              <a:gd name="connsiteX22" fmla="*/ 10843622 w 12191996"/>
              <a:gd name="connsiteY22" fmla="*/ 4545304 h 6178550"/>
              <a:gd name="connsiteX23" fmla="*/ 10840491 w 12191996"/>
              <a:gd name="connsiteY23" fmla="*/ 4542174 h 6178550"/>
              <a:gd name="connsiteX24" fmla="*/ 10838142 w 12191996"/>
              <a:gd name="connsiteY24" fmla="*/ 4540217 h 6178550"/>
              <a:gd name="connsiteX25" fmla="*/ 10835402 w 12191996"/>
              <a:gd name="connsiteY25" fmla="*/ 4538652 h 6178550"/>
              <a:gd name="connsiteX26" fmla="*/ 10833054 w 12191996"/>
              <a:gd name="connsiteY26" fmla="*/ 4537478 h 6178550"/>
              <a:gd name="connsiteX27" fmla="*/ 10831096 w 12191996"/>
              <a:gd name="connsiteY27" fmla="*/ 4531218 h 6178550"/>
              <a:gd name="connsiteX28" fmla="*/ 10829922 w 12191996"/>
              <a:gd name="connsiteY28" fmla="*/ 4525740 h 6178550"/>
              <a:gd name="connsiteX29" fmla="*/ 10830705 w 12191996"/>
              <a:gd name="connsiteY29" fmla="*/ 4520653 h 6178550"/>
              <a:gd name="connsiteX30" fmla="*/ 10831488 w 12191996"/>
              <a:gd name="connsiteY30" fmla="*/ 4516740 h 6178550"/>
              <a:gd name="connsiteX31" fmla="*/ 10832662 w 12191996"/>
              <a:gd name="connsiteY31" fmla="*/ 4514784 h 6178550"/>
              <a:gd name="connsiteX32" fmla="*/ 10834228 w 12191996"/>
              <a:gd name="connsiteY32" fmla="*/ 4513610 h 6178550"/>
              <a:gd name="connsiteX33" fmla="*/ 10835011 w 12191996"/>
              <a:gd name="connsiteY33" fmla="*/ 4512045 h 6178550"/>
              <a:gd name="connsiteX34" fmla="*/ 10836968 w 12191996"/>
              <a:gd name="connsiteY34" fmla="*/ 4511262 h 6178550"/>
              <a:gd name="connsiteX35" fmla="*/ 10594767 w 12191996"/>
              <a:gd name="connsiteY35" fmla="*/ 4448175 h 6178550"/>
              <a:gd name="connsiteX36" fmla="*/ 10597072 w 12191996"/>
              <a:gd name="connsiteY36" fmla="*/ 4448969 h 6178550"/>
              <a:gd name="connsiteX37" fmla="*/ 10599760 w 12191996"/>
              <a:gd name="connsiteY37" fmla="*/ 4450160 h 6178550"/>
              <a:gd name="connsiteX38" fmla="*/ 10602449 w 12191996"/>
              <a:gd name="connsiteY38" fmla="*/ 4451747 h 6178550"/>
              <a:gd name="connsiteX39" fmla="*/ 10605522 w 12191996"/>
              <a:gd name="connsiteY39" fmla="*/ 4454128 h 6178550"/>
              <a:gd name="connsiteX40" fmla="*/ 10608978 w 12191996"/>
              <a:gd name="connsiteY40" fmla="*/ 4456510 h 6178550"/>
              <a:gd name="connsiteX41" fmla="*/ 10610515 w 12191996"/>
              <a:gd name="connsiteY41" fmla="*/ 4460875 h 6178550"/>
              <a:gd name="connsiteX42" fmla="*/ 10612051 w 12191996"/>
              <a:gd name="connsiteY42" fmla="*/ 4464447 h 6178550"/>
              <a:gd name="connsiteX43" fmla="*/ 10612435 w 12191996"/>
              <a:gd name="connsiteY43" fmla="*/ 4467226 h 6178550"/>
              <a:gd name="connsiteX44" fmla="*/ 10612435 w 12191996"/>
              <a:gd name="connsiteY44" fmla="*/ 4470004 h 6178550"/>
              <a:gd name="connsiteX45" fmla="*/ 10612435 w 12191996"/>
              <a:gd name="connsiteY45" fmla="*/ 4471988 h 6178550"/>
              <a:gd name="connsiteX46" fmla="*/ 10612051 w 12191996"/>
              <a:gd name="connsiteY46" fmla="*/ 4473972 h 6178550"/>
              <a:gd name="connsiteX47" fmla="*/ 10610899 w 12191996"/>
              <a:gd name="connsiteY47" fmla="*/ 4475560 h 6178550"/>
              <a:gd name="connsiteX48" fmla="*/ 10609746 w 12191996"/>
              <a:gd name="connsiteY48" fmla="*/ 4476354 h 6178550"/>
              <a:gd name="connsiteX49" fmla="*/ 10607442 w 12191996"/>
              <a:gd name="connsiteY49" fmla="*/ 4479132 h 6178550"/>
              <a:gd name="connsiteX50" fmla="*/ 10604369 w 12191996"/>
              <a:gd name="connsiteY50" fmla="*/ 4480323 h 6178550"/>
              <a:gd name="connsiteX51" fmla="*/ 10601681 w 12191996"/>
              <a:gd name="connsiteY51" fmla="*/ 4482704 h 6178550"/>
              <a:gd name="connsiteX52" fmla="*/ 10598992 w 12191996"/>
              <a:gd name="connsiteY52" fmla="*/ 4484688 h 6178550"/>
              <a:gd name="connsiteX53" fmla="*/ 10595535 w 12191996"/>
              <a:gd name="connsiteY53" fmla="*/ 4477941 h 6178550"/>
              <a:gd name="connsiteX54" fmla="*/ 10593231 w 12191996"/>
              <a:gd name="connsiteY54" fmla="*/ 4471988 h 6178550"/>
              <a:gd name="connsiteX55" fmla="*/ 10591311 w 12191996"/>
              <a:gd name="connsiteY55" fmla="*/ 4466829 h 6178550"/>
              <a:gd name="connsiteX56" fmla="*/ 10589774 w 12191996"/>
              <a:gd name="connsiteY56" fmla="*/ 4462066 h 6178550"/>
              <a:gd name="connsiteX57" fmla="*/ 10588622 w 12191996"/>
              <a:gd name="connsiteY57" fmla="*/ 4458097 h 6178550"/>
              <a:gd name="connsiteX58" fmla="*/ 10588622 w 12191996"/>
              <a:gd name="connsiteY58" fmla="*/ 4454525 h 6178550"/>
              <a:gd name="connsiteX59" fmla="*/ 10589390 w 12191996"/>
              <a:gd name="connsiteY59" fmla="*/ 4452144 h 6178550"/>
              <a:gd name="connsiteX60" fmla="*/ 10589774 w 12191996"/>
              <a:gd name="connsiteY60" fmla="*/ 4450557 h 6178550"/>
              <a:gd name="connsiteX61" fmla="*/ 10591311 w 12191996"/>
              <a:gd name="connsiteY61" fmla="*/ 4448969 h 6178550"/>
              <a:gd name="connsiteX62" fmla="*/ 10592847 w 12191996"/>
              <a:gd name="connsiteY62" fmla="*/ 4448572 h 6178550"/>
              <a:gd name="connsiteX63" fmla="*/ 10911206 w 12191996"/>
              <a:gd name="connsiteY63" fmla="*/ 4310063 h 6178550"/>
              <a:gd name="connsiteX64" fmla="*/ 10917142 w 12191996"/>
              <a:gd name="connsiteY64" fmla="*/ 4310063 h 6178550"/>
              <a:gd name="connsiteX65" fmla="*/ 10923079 w 12191996"/>
              <a:gd name="connsiteY65" fmla="*/ 4311249 h 6178550"/>
              <a:gd name="connsiteX66" fmla="*/ 10929015 w 12191996"/>
              <a:gd name="connsiteY66" fmla="*/ 4312434 h 6178550"/>
              <a:gd name="connsiteX67" fmla="*/ 10935744 w 12191996"/>
              <a:gd name="connsiteY67" fmla="*/ 4314410 h 6178550"/>
              <a:gd name="connsiteX68" fmla="*/ 10942076 w 12191996"/>
              <a:gd name="connsiteY68" fmla="*/ 4317176 h 6178550"/>
              <a:gd name="connsiteX69" fmla="*/ 10949200 w 12191996"/>
              <a:gd name="connsiteY69" fmla="*/ 4320732 h 6178550"/>
              <a:gd name="connsiteX70" fmla="*/ 10956720 w 12191996"/>
              <a:gd name="connsiteY70" fmla="*/ 4325473 h 6178550"/>
              <a:gd name="connsiteX71" fmla="*/ 10964635 w 12191996"/>
              <a:gd name="connsiteY71" fmla="*/ 4330610 h 6178550"/>
              <a:gd name="connsiteX72" fmla="*/ 10972947 w 12191996"/>
              <a:gd name="connsiteY72" fmla="*/ 4336932 h 6178550"/>
              <a:gd name="connsiteX73" fmla="*/ 10981258 w 12191996"/>
              <a:gd name="connsiteY73" fmla="*/ 4344044 h 6178550"/>
              <a:gd name="connsiteX74" fmla="*/ 10990361 w 12191996"/>
              <a:gd name="connsiteY74" fmla="*/ 4352737 h 6178550"/>
              <a:gd name="connsiteX75" fmla="*/ 10993527 w 12191996"/>
              <a:gd name="connsiteY75" fmla="*/ 4350366 h 6178550"/>
              <a:gd name="connsiteX76" fmla="*/ 10995506 w 12191996"/>
              <a:gd name="connsiteY76" fmla="*/ 4347600 h 6178550"/>
              <a:gd name="connsiteX77" fmla="*/ 10997485 w 12191996"/>
              <a:gd name="connsiteY77" fmla="*/ 4345625 h 6178550"/>
              <a:gd name="connsiteX78" fmla="*/ 10998276 w 12191996"/>
              <a:gd name="connsiteY78" fmla="*/ 4343254 h 6178550"/>
              <a:gd name="connsiteX79" fmla="*/ 10999859 w 12191996"/>
              <a:gd name="connsiteY79" fmla="*/ 4338908 h 6178550"/>
              <a:gd name="connsiteX80" fmla="*/ 11001442 w 12191996"/>
              <a:gd name="connsiteY80" fmla="*/ 4335351 h 6178550"/>
              <a:gd name="connsiteX81" fmla="*/ 11001838 w 12191996"/>
              <a:gd name="connsiteY81" fmla="*/ 4334561 h 6178550"/>
              <a:gd name="connsiteX82" fmla="*/ 11003025 w 12191996"/>
              <a:gd name="connsiteY82" fmla="*/ 4332981 h 6178550"/>
              <a:gd name="connsiteX83" fmla="*/ 11004609 w 12191996"/>
              <a:gd name="connsiteY83" fmla="*/ 4332586 h 6178550"/>
              <a:gd name="connsiteX84" fmla="*/ 11005796 w 12191996"/>
              <a:gd name="connsiteY84" fmla="*/ 4331795 h 6178550"/>
              <a:gd name="connsiteX85" fmla="*/ 11008566 w 12191996"/>
              <a:gd name="connsiteY85" fmla="*/ 4331795 h 6178550"/>
              <a:gd name="connsiteX86" fmla="*/ 11011733 w 12191996"/>
              <a:gd name="connsiteY86" fmla="*/ 4331795 h 6178550"/>
              <a:gd name="connsiteX87" fmla="*/ 11019648 w 12191996"/>
              <a:gd name="connsiteY87" fmla="*/ 4334166 h 6178550"/>
              <a:gd name="connsiteX88" fmla="*/ 11022023 w 12191996"/>
              <a:gd name="connsiteY88" fmla="*/ 4340883 h 6178550"/>
              <a:gd name="connsiteX89" fmla="*/ 11024397 w 12191996"/>
              <a:gd name="connsiteY89" fmla="*/ 4347996 h 6178550"/>
              <a:gd name="connsiteX90" fmla="*/ 11025189 w 12191996"/>
              <a:gd name="connsiteY90" fmla="*/ 4355108 h 6178550"/>
              <a:gd name="connsiteX91" fmla="*/ 11026376 w 12191996"/>
              <a:gd name="connsiteY91" fmla="*/ 4361825 h 6178550"/>
              <a:gd name="connsiteX92" fmla="*/ 11026772 w 12191996"/>
              <a:gd name="connsiteY92" fmla="*/ 4368937 h 6178550"/>
              <a:gd name="connsiteX93" fmla="*/ 11026376 w 12191996"/>
              <a:gd name="connsiteY93" fmla="*/ 4375259 h 6178550"/>
              <a:gd name="connsiteX94" fmla="*/ 11025585 w 12191996"/>
              <a:gd name="connsiteY94" fmla="*/ 4381976 h 6178550"/>
              <a:gd name="connsiteX95" fmla="*/ 11024793 w 12191996"/>
              <a:gd name="connsiteY95" fmla="*/ 4387903 h 6178550"/>
              <a:gd name="connsiteX96" fmla="*/ 11023210 w 12191996"/>
              <a:gd name="connsiteY96" fmla="*/ 4394225 h 6178550"/>
              <a:gd name="connsiteX97" fmla="*/ 11021627 w 12191996"/>
              <a:gd name="connsiteY97" fmla="*/ 4400152 h 6178550"/>
              <a:gd name="connsiteX98" fmla="*/ 11019648 w 12191996"/>
              <a:gd name="connsiteY98" fmla="*/ 4405684 h 6178550"/>
              <a:gd name="connsiteX99" fmla="*/ 11017273 w 12191996"/>
              <a:gd name="connsiteY99" fmla="*/ 4411216 h 6178550"/>
              <a:gd name="connsiteX100" fmla="*/ 11014503 w 12191996"/>
              <a:gd name="connsiteY100" fmla="*/ 4416353 h 6178550"/>
              <a:gd name="connsiteX101" fmla="*/ 11012128 w 12191996"/>
              <a:gd name="connsiteY101" fmla="*/ 4421094 h 6178550"/>
              <a:gd name="connsiteX102" fmla="*/ 11009358 w 12191996"/>
              <a:gd name="connsiteY102" fmla="*/ 4425441 h 6178550"/>
              <a:gd name="connsiteX103" fmla="*/ 11006587 w 12191996"/>
              <a:gd name="connsiteY103" fmla="*/ 4428997 h 6178550"/>
              <a:gd name="connsiteX104" fmla="*/ 11001442 w 12191996"/>
              <a:gd name="connsiteY104" fmla="*/ 4434528 h 6178550"/>
              <a:gd name="connsiteX105" fmla="*/ 10996297 w 12191996"/>
              <a:gd name="connsiteY105" fmla="*/ 4440060 h 6178550"/>
              <a:gd name="connsiteX106" fmla="*/ 10990756 w 12191996"/>
              <a:gd name="connsiteY106" fmla="*/ 4444802 h 6178550"/>
              <a:gd name="connsiteX107" fmla="*/ 10984820 w 12191996"/>
              <a:gd name="connsiteY107" fmla="*/ 4448753 h 6178550"/>
              <a:gd name="connsiteX108" fmla="*/ 10978487 w 12191996"/>
              <a:gd name="connsiteY108" fmla="*/ 4451914 h 6178550"/>
              <a:gd name="connsiteX109" fmla="*/ 10972155 w 12191996"/>
              <a:gd name="connsiteY109" fmla="*/ 4454680 h 6178550"/>
              <a:gd name="connsiteX110" fmla="*/ 10965031 w 12191996"/>
              <a:gd name="connsiteY110" fmla="*/ 4457446 h 6178550"/>
              <a:gd name="connsiteX111" fmla="*/ 10957907 w 12191996"/>
              <a:gd name="connsiteY111" fmla="*/ 4459422 h 6178550"/>
              <a:gd name="connsiteX112" fmla="*/ 10950783 w 12191996"/>
              <a:gd name="connsiteY112" fmla="*/ 4460212 h 6178550"/>
              <a:gd name="connsiteX113" fmla="*/ 10943659 w 12191996"/>
              <a:gd name="connsiteY113" fmla="*/ 4461397 h 6178550"/>
              <a:gd name="connsiteX114" fmla="*/ 10936139 w 12191996"/>
              <a:gd name="connsiteY114" fmla="*/ 4461397 h 6178550"/>
              <a:gd name="connsiteX115" fmla="*/ 10928620 w 12191996"/>
              <a:gd name="connsiteY115" fmla="*/ 4461002 h 6178550"/>
              <a:gd name="connsiteX116" fmla="*/ 10920308 w 12191996"/>
              <a:gd name="connsiteY116" fmla="*/ 4460212 h 6178550"/>
              <a:gd name="connsiteX117" fmla="*/ 10912789 w 12191996"/>
              <a:gd name="connsiteY117" fmla="*/ 4458236 h 6178550"/>
              <a:gd name="connsiteX118" fmla="*/ 10905269 w 12191996"/>
              <a:gd name="connsiteY118" fmla="*/ 4456261 h 6178550"/>
              <a:gd name="connsiteX119" fmla="*/ 10897353 w 12191996"/>
              <a:gd name="connsiteY119" fmla="*/ 4453890 h 6178550"/>
              <a:gd name="connsiteX120" fmla="*/ 10896562 w 12191996"/>
              <a:gd name="connsiteY120" fmla="*/ 4455865 h 6178550"/>
              <a:gd name="connsiteX121" fmla="*/ 10895375 w 12191996"/>
              <a:gd name="connsiteY121" fmla="*/ 4457446 h 6178550"/>
              <a:gd name="connsiteX122" fmla="*/ 10893000 w 12191996"/>
              <a:gd name="connsiteY122" fmla="*/ 4458236 h 6178550"/>
              <a:gd name="connsiteX123" fmla="*/ 10891021 w 12191996"/>
              <a:gd name="connsiteY123" fmla="*/ 4459422 h 6178550"/>
              <a:gd name="connsiteX124" fmla="*/ 10886272 w 12191996"/>
              <a:gd name="connsiteY124" fmla="*/ 4460212 h 6178550"/>
              <a:gd name="connsiteX125" fmla="*/ 10881127 w 12191996"/>
              <a:gd name="connsiteY125" fmla="*/ 4461397 h 6178550"/>
              <a:gd name="connsiteX126" fmla="*/ 10878356 w 12191996"/>
              <a:gd name="connsiteY126" fmla="*/ 4462187 h 6178550"/>
              <a:gd name="connsiteX127" fmla="*/ 10877169 w 12191996"/>
              <a:gd name="connsiteY127" fmla="*/ 4463373 h 6178550"/>
              <a:gd name="connsiteX128" fmla="*/ 10875981 w 12191996"/>
              <a:gd name="connsiteY128" fmla="*/ 4465348 h 6178550"/>
              <a:gd name="connsiteX129" fmla="*/ 10874794 w 12191996"/>
              <a:gd name="connsiteY129" fmla="*/ 4467324 h 6178550"/>
              <a:gd name="connsiteX130" fmla="*/ 10875586 w 12191996"/>
              <a:gd name="connsiteY130" fmla="*/ 4470485 h 6178550"/>
              <a:gd name="connsiteX131" fmla="*/ 10876377 w 12191996"/>
              <a:gd name="connsiteY131" fmla="*/ 4474041 h 6178550"/>
              <a:gd name="connsiteX132" fmla="*/ 10879148 w 12191996"/>
              <a:gd name="connsiteY132" fmla="*/ 4479178 h 6178550"/>
              <a:gd name="connsiteX133" fmla="*/ 10882710 w 12191996"/>
              <a:gd name="connsiteY133" fmla="*/ 4484710 h 6178550"/>
              <a:gd name="connsiteX134" fmla="*/ 10881127 w 12191996"/>
              <a:gd name="connsiteY134" fmla="*/ 4487476 h 6178550"/>
              <a:gd name="connsiteX135" fmla="*/ 10879543 w 12191996"/>
              <a:gd name="connsiteY135" fmla="*/ 4489056 h 6178550"/>
              <a:gd name="connsiteX136" fmla="*/ 10877565 w 12191996"/>
              <a:gd name="connsiteY136" fmla="*/ 4489451 h 6178550"/>
              <a:gd name="connsiteX137" fmla="*/ 10874794 w 12191996"/>
              <a:gd name="connsiteY137" fmla="*/ 4489056 h 6178550"/>
              <a:gd name="connsiteX138" fmla="*/ 10872419 w 12191996"/>
              <a:gd name="connsiteY138" fmla="*/ 4487476 h 6178550"/>
              <a:gd name="connsiteX139" fmla="*/ 10870045 w 12191996"/>
              <a:gd name="connsiteY139" fmla="*/ 4485500 h 6178550"/>
              <a:gd name="connsiteX140" fmla="*/ 10863712 w 12191996"/>
              <a:gd name="connsiteY140" fmla="*/ 4479968 h 6178550"/>
              <a:gd name="connsiteX141" fmla="*/ 10858172 w 12191996"/>
              <a:gd name="connsiteY141" fmla="*/ 4474041 h 6178550"/>
              <a:gd name="connsiteX142" fmla="*/ 10852631 w 12191996"/>
              <a:gd name="connsiteY142" fmla="*/ 4468905 h 6178550"/>
              <a:gd name="connsiteX143" fmla="*/ 10849465 w 12191996"/>
              <a:gd name="connsiteY143" fmla="*/ 4466929 h 6178550"/>
              <a:gd name="connsiteX144" fmla="*/ 10847090 w 12191996"/>
              <a:gd name="connsiteY144" fmla="*/ 4465348 h 6178550"/>
              <a:gd name="connsiteX145" fmla="*/ 10845111 w 12191996"/>
              <a:gd name="connsiteY145" fmla="*/ 4464953 h 6178550"/>
              <a:gd name="connsiteX146" fmla="*/ 10843132 w 12191996"/>
              <a:gd name="connsiteY146" fmla="*/ 4465348 h 6178550"/>
              <a:gd name="connsiteX147" fmla="*/ 10839570 w 12191996"/>
              <a:gd name="connsiteY147" fmla="*/ 4466929 h 6178550"/>
              <a:gd name="connsiteX148" fmla="*/ 10836008 w 12191996"/>
              <a:gd name="connsiteY148" fmla="*/ 4468905 h 6178550"/>
              <a:gd name="connsiteX149" fmla="*/ 10829280 w 12191996"/>
              <a:gd name="connsiteY149" fmla="*/ 4473646 h 6178550"/>
              <a:gd name="connsiteX150" fmla="*/ 10822948 w 12191996"/>
              <a:gd name="connsiteY150" fmla="*/ 4478388 h 6178550"/>
              <a:gd name="connsiteX151" fmla="*/ 10816219 w 12191996"/>
              <a:gd name="connsiteY151" fmla="*/ 4483524 h 6178550"/>
              <a:gd name="connsiteX152" fmla="*/ 10812657 w 12191996"/>
              <a:gd name="connsiteY152" fmla="*/ 4485105 h 6178550"/>
              <a:gd name="connsiteX153" fmla="*/ 10809095 w 12191996"/>
              <a:gd name="connsiteY153" fmla="*/ 4486685 h 6178550"/>
              <a:gd name="connsiteX154" fmla="*/ 10805533 w 12191996"/>
              <a:gd name="connsiteY154" fmla="*/ 4487476 h 6178550"/>
              <a:gd name="connsiteX155" fmla="*/ 10801576 w 12191996"/>
              <a:gd name="connsiteY155" fmla="*/ 4488266 h 6178550"/>
              <a:gd name="connsiteX156" fmla="*/ 10797618 w 12191996"/>
              <a:gd name="connsiteY156" fmla="*/ 4487476 h 6178550"/>
              <a:gd name="connsiteX157" fmla="*/ 10793660 w 12191996"/>
              <a:gd name="connsiteY157" fmla="*/ 4486290 h 6178550"/>
              <a:gd name="connsiteX158" fmla="*/ 10788911 w 12191996"/>
              <a:gd name="connsiteY158" fmla="*/ 4483524 h 6178550"/>
              <a:gd name="connsiteX159" fmla="*/ 10784557 w 12191996"/>
              <a:gd name="connsiteY159" fmla="*/ 4479968 h 6178550"/>
              <a:gd name="connsiteX160" fmla="*/ 10779808 w 12191996"/>
              <a:gd name="connsiteY160" fmla="*/ 4472461 h 6178550"/>
              <a:gd name="connsiteX161" fmla="*/ 10776642 w 12191996"/>
              <a:gd name="connsiteY161" fmla="*/ 4465348 h 6178550"/>
              <a:gd name="connsiteX162" fmla="*/ 10774663 w 12191996"/>
              <a:gd name="connsiteY162" fmla="*/ 4459422 h 6178550"/>
              <a:gd name="connsiteX163" fmla="*/ 10773080 w 12191996"/>
              <a:gd name="connsiteY163" fmla="*/ 4454285 h 6178550"/>
              <a:gd name="connsiteX164" fmla="*/ 10773080 w 12191996"/>
              <a:gd name="connsiteY164" fmla="*/ 4449543 h 6178550"/>
              <a:gd name="connsiteX165" fmla="*/ 10773871 w 12191996"/>
              <a:gd name="connsiteY165" fmla="*/ 4445592 h 6178550"/>
              <a:gd name="connsiteX166" fmla="*/ 10774663 w 12191996"/>
              <a:gd name="connsiteY166" fmla="*/ 4442826 h 6178550"/>
              <a:gd name="connsiteX167" fmla="*/ 10776642 w 12191996"/>
              <a:gd name="connsiteY167" fmla="*/ 4440455 h 6178550"/>
              <a:gd name="connsiteX168" fmla="*/ 10779412 w 12191996"/>
              <a:gd name="connsiteY168" fmla="*/ 4438480 h 6178550"/>
              <a:gd name="connsiteX169" fmla="*/ 10781787 w 12191996"/>
              <a:gd name="connsiteY169" fmla="*/ 4438085 h 6178550"/>
              <a:gd name="connsiteX170" fmla="*/ 10785349 w 12191996"/>
              <a:gd name="connsiteY170" fmla="*/ 4437690 h 6178550"/>
              <a:gd name="connsiteX171" fmla="*/ 10788911 w 12191996"/>
              <a:gd name="connsiteY171" fmla="*/ 4438085 h 6178550"/>
              <a:gd name="connsiteX172" fmla="*/ 10792473 w 12191996"/>
              <a:gd name="connsiteY172" fmla="*/ 4439270 h 6178550"/>
              <a:gd name="connsiteX173" fmla="*/ 10796431 w 12191996"/>
              <a:gd name="connsiteY173" fmla="*/ 4441246 h 6178550"/>
              <a:gd name="connsiteX174" fmla="*/ 10799993 w 12191996"/>
              <a:gd name="connsiteY174" fmla="*/ 4443221 h 6178550"/>
              <a:gd name="connsiteX175" fmla="*/ 10803950 w 12191996"/>
              <a:gd name="connsiteY175" fmla="*/ 4445987 h 6178550"/>
              <a:gd name="connsiteX176" fmla="*/ 10798014 w 12191996"/>
              <a:gd name="connsiteY176" fmla="*/ 4436504 h 6178550"/>
              <a:gd name="connsiteX177" fmla="*/ 10792473 w 12191996"/>
              <a:gd name="connsiteY177" fmla="*/ 4429392 h 6178550"/>
              <a:gd name="connsiteX178" fmla="*/ 10787328 w 12191996"/>
              <a:gd name="connsiteY178" fmla="*/ 4424255 h 6178550"/>
              <a:gd name="connsiteX179" fmla="*/ 10783370 w 12191996"/>
              <a:gd name="connsiteY179" fmla="*/ 4421094 h 6178550"/>
              <a:gd name="connsiteX180" fmla="*/ 10779412 w 12191996"/>
              <a:gd name="connsiteY180" fmla="*/ 4418723 h 6178550"/>
              <a:gd name="connsiteX181" fmla="*/ 10775454 w 12191996"/>
              <a:gd name="connsiteY181" fmla="*/ 4418328 h 6178550"/>
              <a:gd name="connsiteX182" fmla="*/ 10771892 w 12191996"/>
              <a:gd name="connsiteY182" fmla="*/ 4418328 h 6178550"/>
              <a:gd name="connsiteX183" fmla="*/ 10768726 w 12191996"/>
              <a:gd name="connsiteY183" fmla="*/ 4419514 h 6178550"/>
              <a:gd name="connsiteX184" fmla="*/ 10762790 w 12191996"/>
              <a:gd name="connsiteY184" fmla="*/ 4422280 h 6178550"/>
              <a:gd name="connsiteX185" fmla="*/ 10759228 w 12191996"/>
              <a:gd name="connsiteY185" fmla="*/ 4423860 h 6178550"/>
              <a:gd name="connsiteX186" fmla="*/ 10756061 w 12191996"/>
              <a:gd name="connsiteY186" fmla="*/ 4425045 h 6178550"/>
              <a:gd name="connsiteX187" fmla="*/ 10752499 w 12191996"/>
              <a:gd name="connsiteY187" fmla="*/ 4425441 h 6178550"/>
              <a:gd name="connsiteX188" fmla="*/ 10748938 w 12191996"/>
              <a:gd name="connsiteY188" fmla="*/ 4425045 h 6178550"/>
              <a:gd name="connsiteX189" fmla="*/ 10744980 w 12191996"/>
              <a:gd name="connsiteY189" fmla="*/ 4423465 h 6178550"/>
              <a:gd name="connsiteX190" fmla="*/ 10741022 w 12191996"/>
              <a:gd name="connsiteY190" fmla="*/ 4420304 h 6178550"/>
              <a:gd name="connsiteX191" fmla="*/ 10741022 w 12191996"/>
              <a:gd name="connsiteY191" fmla="*/ 4414772 h 6178550"/>
              <a:gd name="connsiteX192" fmla="*/ 10741418 w 12191996"/>
              <a:gd name="connsiteY192" fmla="*/ 4409635 h 6178550"/>
              <a:gd name="connsiteX193" fmla="*/ 10742209 w 12191996"/>
              <a:gd name="connsiteY193" fmla="*/ 4405289 h 6178550"/>
              <a:gd name="connsiteX194" fmla="*/ 10743397 w 12191996"/>
              <a:gd name="connsiteY194" fmla="*/ 4401338 h 6178550"/>
              <a:gd name="connsiteX195" fmla="*/ 10744980 w 12191996"/>
              <a:gd name="connsiteY195" fmla="*/ 4397782 h 6178550"/>
              <a:gd name="connsiteX196" fmla="*/ 10746563 w 12191996"/>
              <a:gd name="connsiteY196" fmla="*/ 4394225 h 6178550"/>
              <a:gd name="connsiteX197" fmla="*/ 10748542 w 12191996"/>
              <a:gd name="connsiteY197" fmla="*/ 4391064 h 6178550"/>
              <a:gd name="connsiteX198" fmla="*/ 10750521 w 12191996"/>
              <a:gd name="connsiteY198" fmla="*/ 4388694 h 6178550"/>
              <a:gd name="connsiteX199" fmla="*/ 10752499 w 12191996"/>
              <a:gd name="connsiteY199" fmla="*/ 4385928 h 6178550"/>
              <a:gd name="connsiteX200" fmla="*/ 10754874 w 12191996"/>
              <a:gd name="connsiteY200" fmla="*/ 4383952 h 6178550"/>
              <a:gd name="connsiteX201" fmla="*/ 10760415 w 12191996"/>
              <a:gd name="connsiteY201" fmla="*/ 4380396 h 6178550"/>
              <a:gd name="connsiteX202" fmla="*/ 10766747 w 12191996"/>
              <a:gd name="connsiteY202" fmla="*/ 4378025 h 6178550"/>
              <a:gd name="connsiteX203" fmla="*/ 10773080 w 12191996"/>
              <a:gd name="connsiteY203" fmla="*/ 4376445 h 6178550"/>
              <a:gd name="connsiteX204" fmla="*/ 10780204 w 12191996"/>
              <a:gd name="connsiteY204" fmla="*/ 4374864 h 6178550"/>
              <a:gd name="connsiteX205" fmla="*/ 10787328 w 12191996"/>
              <a:gd name="connsiteY205" fmla="*/ 4374074 h 6178550"/>
              <a:gd name="connsiteX206" fmla="*/ 10801971 w 12191996"/>
              <a:gd name="connsiteY206" fmla="*/ 4372493 h 6178550"/>
              <a:gd name="connsiteX207" fmla="*/ 10809095 w 12191996"/>
              <a:gd name="connsiteY207" fmla="*/ 4372098 h 6178550"/>
              <a:gd name="connsiteX208" fmla="*/ 10815824 w 12191996"/>
              <a:gd name="connsiteY208" fmla="*/ 4370518 h 6178550"/>
              <a:gd name="connsiteX209" fmla="*/ 10822156 w 12191996"/>
              <a:gd name="connsiteY209" fmla="*/ 4368937 h 6178550"/>
              <a:gd name="connsiteX210" fmla="*/ 10828488 w 12191996"/>
              <a:gd name="connsiteY210" fmla="*/ 4366171 h 6178550"/>
              <a:gd name="connsiteX211" fmla="*/ 10831259 w 12191996"/>
              <a:gd name="connsiteY211" fmla="*/ 4364196 h 6178550"/>
              <a:gd name="connsiteX212" fmla="*/ 10834821 w 12191996"/>
              <a:gd name="connsiteY212" fmla="*/ 4362220 h 6178550"/>
              <a:gd name="connsiteX213" fmla="*/ 10841549 w 12191996"/>
              <a:gd name="connsiteY213" fmla="*/ 4356688 h 6178550"/>
              <a:gd name="connsiteX214" fmla="*/ 10848277 w 12191996"/>
              <a:gd name="connsiteY214" fmla="*/ 4350761 h 6178550"/>
              <a:gd name="connsiteX215" fmla="*/ 10854610 w 12191996"/>
              <a:gd name="connsiteY215" fmla="*/ 4343649 h 6178550"/>
              <a:gd name="connsiteX216" fmla="*/ 10861734 w 12191996"/>
              <a:gd name="connsiteY216" fmla="*/ 4336537 h 6178550"/>
              <a:gd name="connsiteX217" fmla="*/ 10869253 w 12191996"/>
              <a:gd name="connsiteY217" fmla="*/ 4329425 h 6178550"/>
              <a:gd name="connsiteX218" fmla="*/ 10877565 w 12191996"/>
              <a:gd name="connsiteY218" fmla="*/ 4322707 h 6178550"/>
              <a:gd name="connsiteX219" fmla="*/ 10881522 w 12191996"/>
              <a:gd name="connsiteY219" fmla="*/ 4319941 h 6178550"/>
              <a:gd name="connsiteX220" fmla="*/ 10886272 w 12191996"/>
              <a:gd name="connsiteY220" fmla="*/ 4317176 h 6178550"/>
              <a:gd name="connsiteX221" fmla="*/ 10890625 w 12191996"/>
              <a:gd name="connsiteY221" fmla="*/ 4315200 h 6178550"/>
              <a:gd name="connsiteX222" fmla="*/ 10895770 w 12191996"/>
              <a:gd name="connsiteY222" fmla="*/ 4313224 h 6178550"/>
              <a:gd name="connsiteX223" fmla="*/ 10900915 w 12191996"/>
              <a:gd name="connsiteY223" fmla="*/ 4311644 h 6178550"/>
              <a:gd name="connsiteX224" fmla="*/ 10905665 w 12191996"/>
              <a:gd name="connsiteY224" fmla="*/ 4310854 h 6178550"/>
              <a:gd name="connsiteX225" fmla="*/ 10840491 w 12191996"/>
              <a:gd name="connsiteY225" fmla="*/ 3938588 h 6178550"/>
              <a:gd name="connsiteX226" fmla="*/ 10844405 w 12191996"/>
              <a:gd name="connsiteY226" fmla="*/ 3938588 h 6178550"/>
              <a:gd name="connsiteX227" fmla="*/ 10849494 w 12191996"/>
              <a:gd name="connsiteY227" fmla="*/ 3939754 h 6178550"/>
              <a:gd name="connsiteX228" fmla="*/ 10854583 w 12191996"/>
              <a:gd name="connsiteY228" fmla="*/ 3941308 h 6178550"/>
              <a:gd name="connsiteX229" fmla="*/ 10859671 w 12191996"/>
              <a:gd name="connsiteY229" fmla="*/ 3944028 h 6178550"/>
              <a:gd name="connsiteX230" fmla="*/ 10865151 w 12191996"/>
              <a:gd name="connsiteY230" fmla="*/ 3947914 h 6178550"/>
              <a:gd name="connsiteX231" fmla="*/ 10871023 w 12191996"/>
              <a:gd name="connsiteY231" fmla="*/ 3953742 h 6178550"/>
              <a:gd name="connsiteX232" fmla="*/ 10876503 w 12191996"/>
              <a:gd name="connsiteY232" fmla="*/ 3959570 h 6178550"/>
              <a:gd name="connsiteX233" fmla="*/ 10881592 w 12191996"/>
              <a:gd name="connsiteY233" fmla="*/ 3967341 h 6178550"/>
              <a:gd name="connsiteX234" fmla="*/ 10887072 w 12191996"/>
              <a:gd name="connsiteY234" fmla="*/ 3975889 h 6178550"/>
              <a:gd name="connsiteX235" fmla="*/ 10879243 w 12191996"/>
              <a:gd name="connsiteY235" fmla="*/ 3974335 h 6178550"/>
              <a:gd name="connsiteX236" fmla="*/ 10873763 w 12191996"/>
              <a:gd name="connsiteY236" fmla="*/ 3973558 h 6178550"/>
              <a:gd name="connsiteX237" fmla="*/ 10869066 w 12191996"/>
              <a:gd name="connsiteY237" fmla="*/ 3973558 h 6178550"/>
              <a:gd name="connsiteX238" fmla="*/ 10867109 w 12191996"/>
              <a:gd name="connsiteY238" fmla="*/ 3973947 h 6178550"/>
              <a:gd name="connsiteX239" fmla="*/ 10865543 w 12191996"/>
              <a:gd name="connsiteY239" fmla="*/ 3974724 h 6178550"/>
              <a:gd name="connsiteX240" fmla="*/ 10863977 w 12191996"/>
              <a:gd name="connsiteY240" fmla="*/ 3975889 h 6178550"/>
              <a:gd name="connsiteX241" fmla="*/ 10863194 w 12191996"/>
              <a:gd name="connsiteY241" fmla="*/ 3977055 h 6178550"/>
              <a:gd name="connsiteX242" fmla="*/ 10861237 w 12191996"/>
              <a:gd name="connsiteY242" fmla="*/ 3980940 h 6178550"/>
              <a:gd name="connsiteX243" fmla="*/ 10858888 w 12191996"/>
              <a:gd name="connsiteY243" fmla="*/ 3986380 h 6178550"/>
              <a:gd name="connsiteX244" fmla="*/ 10856931 w 12191996"/>
              <a:gd name="connsiteY244" fmla="*/ 3994151 h 6178550"/>
              <a:gd name="connsiteX245" fmla="*/ 10849885 w 12191996"/>
              <a:gd name="connsiteY245" fmla="*/ 3981718 h 6178550"/>
              <a:gd name="connsiteX246" fmla="*/ 10846754 w 12191996"/>
              <a:gd name="connsiteY246" fmla="*/ 3977443 h 6178550"/>
              <a:gd name="connsiteX247" fmla="*/ 10843622 w 12191996"/>
              <a:gd name="connsiteY247" fmla="*/ 3973558 h 6178550"/>
              <a:gd name="connsiteX248" fmla="*/ 10840491 w 12191996"/>
              <a:gd name="connsiteY248" fmla="*/ 3970450 h 6178550"/>
              <a:gd name="connsiteX249" fmla="*/ 10838142 w 12191996"/>
              <a:gd name="connsiteY249" fmla="*/ 3968507 h 6178550"/>
              <a:gd name="connsiteX250" fmla="*/ 10835402 w 12191996"/>
              <a:gd name="connsiteY250" fmla="*/ 3966953 h 6178550"/>
              <a:gd name="connsiteX251" fmla="*/ 10833054 w 12191996"/>
              <a:gd name="connsiteY251" fmla="*/ 3966564 h 6178550"/>
              <a:gd name="connsiteX252" fmla="*/ 10831096 w 12191996"/>
              <a:gd name="connsiteY252" fmla="*/ 3959570 h 6178550"/>
              <a:gd name="connsiteX253" fmla="*/ 10829922 w 12191996"/>
              <a:gd name="connsiteY253" fmla="*/ 3954130 h 6178550"/>
              <a:gd name="connsiteX254" fmla="*/ 10830705 w 12191996"/>
              <a:gd name="connsiteY254" fmla="*/ 3949079 h 6178550"/>
              <a:gd name="connsiteX255" fmla="*/ 10831488 w 12191996"/>
              <a:gd name="connsiteY255" fmla="*/ 3945194 h 6178550"/>
              <a:gd name="connsiteX256" fmla="*/ 10832662 w 12191996"/>
              <a:gd name="connsiteY256" fmla="*/ 3943639 h 6178550"/>
              <a:gd name="connsiteX257" fmla="*/ 10834228 w 12191996"/>
              <a:gd name="connsiteY257" fmla="*/ 3942085 h 6178550"/>
              <a:gd name="connsiteX258" fmla="*/ 10835011 w 12191996"/>
              <a:gd name="connsiteY258" fmla="*/ 3940531 h 6178550"/>
              <a:gd name="connsiteX259" fmla="*/ 10836968 w 12191996"/>
              <a:gd name="connsiteY259" fmla="*/ 3940142 h 6178550"/>
              <a:gd name="connsiteX260" fmla="*/ 10911206 w 12191996"/>
              <a:gd name="connsiteY260" fmla="*/ 3738563 h 6178550"/>
              <a:gd name="connsiteX261" fmla="*/ 10917142 w 12191996"/>
              <a:gd name="connsiteY261" fmla="*/ 3738958 h 6178550"/>
              <a:gd name="connsiteX262" fmla="*/ 10923079 w 12191996"/>
              <a:gd name="connsiteY262" fmla="*/ 3739353 h 6178550"/>
              <a:gd name="connsiteX263" fmla="*/ 10929015 w 12191996"/>
              <a:gd name="connsiteY263" fmla="*/ 3740934 h 6178550"/>
              <a:gd name="connsiteX264" fmla="*/ 10935744 w 12191996"/>
              <a:gd name="connsiteY264" fmla="*/ 3742910 h 6178550"/>
              <a:gd name="connsiteX265" fmla="*/ 10942076 w 12191996"/>
              <a:gd name="connsiteY265" fmla="*/ 3745280 h 6178550"/>
              <a:gd name="connsiteX266" fmla="*/ 10949200 w 12191996"/>
              <a:gd name="connsiteY266" fmla="*/ 3748836 h 6178550"/>
              <a:gd name="connsiteX267" fmla="*/ 10956720 w 12191996"/>
              <a:gd name="connsiteY267" fmla="*/ 3753578 h 6178550"/>
              <a:gd name="connsiteX268" fmla="*/ 10964635 w 12191996"/>
              <a:gd name="connsiteY268" fmla="*/ 3759110 h 6178550"/>
              <a:gd name="connsiteX269" fmla="*/ 10972947 w 12191996"/>
              <a:gd name="connsiteY269" fmla="*/ 3765037 h 6178550"/>
              <a:gd name="connsiteX270" fmla="*/ 10981258 w 12191996"/>
              <a:gd name="connsiteY270" fmla="*/ 3772149 h 6178550"/>
              <a:gd name="connsiteX271" fmla="*/ 10990361 w 12191996"/>
              <a:gd name="connsiteY271" fmla="*/ 3780842 h 6178550"/>
              <a:gd name="connsiteX272" fmla="*/ 10993527 w 12191996"/>
              <a:gd name="connsiteY272" fmla="*/ 3778471 h 6178550"/>
              <a:gd name="connsiteX273" fmla="*/ 10995506 w 12191996"/>
              <a:gd name="connsiteY273" fmla="*/ 3775705 h 6178550"/>
              <a:gd name="connsiteX274" fmla="*/ 10997485 w 12191996"/>
              <a:gd name="connsiteY274" fmla="*/ 3773729 h 6178550"/>
              <a:gd name="connsiteX275" fmla="*/ 10998276 w 12191996"/>
              <a:gd name="connsiteY275" fmla="*/ 3771359 h 6178550"/>
              <a:gd name="connsiteX276" fmla="*/ 10999859 w 12191996"/>
              <a:gd name="connsiteY276" fmla="*/ 3767012 h 6178550"/>
              <a:gd name="connsiteX277" fmla="*/ 11001442 w 12191996"/>
              <a:gd name="connsiteY277" fmla="*/ 3764246 h 6178550"/>
              <a:gd name="connsiteX278" fmla="*/ 11001838 w 12191996"/>
              <a:gd name="connsiteY278" fmla="*/ 3762666 h 6178550"/>
              <a:gd name="connsiteX279" fmla="*/ 11003025 w 12191996"/>
              <a:gd name="connsiteY279" fmla="*/ 3761481 h 6178550"/>
              <a:gd name="connsiteX280" fmla="*/ 11004609 w 12191996"/>
              <a:gd name="connsiteY280" fmla="*/ 3760690 h 6178550"/>
              <a:gd name="connsiteX281" fmla="*/ 11005796 w 12191996"/>
              <a:gd name="connsiteY281" fmla="*/ 3760295 h 6178550"/>
              <a:gd name="connsiteX282" fmla="*/ 11008566 w 12191996"/>
              <a:gd name="connsiteY282" fmla="*/ 3760295 h 6178550"/>
              <a:gd name="connsiteX283" fmla="*/ 11011733 w 12191996"/>
              <a:gd name="connsiteY283" fmla="*/ 3760690 h 6178550"/>
              <a:gd name="connsiteX284" fmla="*/ 11019648 w 12191996"/>
              <a:gd name="connsiteY284" fmla="*/ 3762666 h 6178550"/>
              <a:gd name="connsiteX285" fmla="*/ 11022023 w 12191996"/>
              <a:gd name="connsiteY285" fmla="*/ 3769383 h 6178550"/>
              <a:gd name="connsiteX286" fmla="*/ 11024397 w 12191996"/>
              <a:gd name="connsiteY286" fmla="*/ 3776100 h 6178550"/>
              <a:gd name="connsiteX287" fmla="*/ 11025189 w 12191996"/>
              <a:gd name="connsiteY287" fmla="*/ 3783213 h 6178550"/>
              <a:gd name="connsiteX288" fmla="*/ 11026376 w 12191996"/>
              <a:gd name="connsiteY288" fmla="*/ 3790325 h 6178550"/>
              <a:gd name="connsiteX289" fmla="*/ 11026772 w 12191996"/>
              <a:gd name="connsiteY289" fmla="*/ 3797042 h 6178550"/>
              <a:gd name="connsiteX290" fmla="*/ 11026376 w 12191996"/>
              <a:gd name="connsiteY290" fmla="*/ 3803759 h 6178550"/>
              <a:gd name="connsiteX291" fmla="*/ 11025585 w 12191996"/>
              <a:gd name="connsiteY291" fmla="*/ 3810081 h 6178550"/>
              <a:gd name="connsiteX292" fmla="*/ 11024793 w 12191996"/>
              <a:gd name="connsiteY292" fmla="*/ 3816403 h 6178550"/>
              <a:gd name="connsiteX293" fmla="*/ 11023210 w 12191996"/>
              <a:gd name="connsiteY293" fmla="*/ 3822330 h 6178550"/>
              <a:gd name="connsiteX294" fmla="*/ 11021627 w 12191996"/>
              <a:gd name="connsiteY294" fmla="*/ 3828257 h 6178550"/>
              <a:gd name="connsiteX295" fmla="*/ 11019648 w 12191996"/>
              <a:gd name="connsiteY295" fmla="*/ 3833789 h 6178550"/>
              <a:gd name="connsiteX296" fmla="*/ 11017273 w 12191996"/>
              <a:gd name="connsiteY296" fmla="*/ 3839321 h 6178550"/>
              <a:gd name="connsiteX297" fmla="*/ 11014503 w 12191996"/>
              <a:gd name="connsiteY297" fmla="*/ 3844457 h 6178550"/>
              <a:gd name="connsiteX298" fmla="*/ 11012128 w 12191996"/>
              <a:gd name="connsiteY298" fmla="*/ 3849199 h 6178550"/>
              <a:gd name="connsiteX299" fmla="*/ 11009358 w 12191996"/>
              <a:gd name="connsiteY299" fmla="*/ 3853545 h 6178550"/>
              <a:gd name="connsiteX300" fmla="*/ 11006587 w 12191996"/>
              <a:gd name="connsiteY300" fmla="*/ 3857497 h 6178550"/>
              <a:gd name="connsiteX301" fmla="*/ 11001442 w 12191996"/>
              <a:gd name="connsiteY301" fmla="*/ 3863028 h 6178550"/>
              <a:gd name="connsiteX302" fmla="*/ 10996297 w 12191996"/>
              <a:gd name="connsiteY302" fmla="*/ 3868165 h 6178550"/>
              <a:gd name="connsiteX303" fmla="*/ 10990756 w 12191996"/>
              <a:gd name="connsiteY303" fmla="*/ 3872907 h 6178550"/>
              <a:gd name="connsiteX304" fmla="*/ 10984820 w 12191996"/>
              <a:gd name="connsiteY304" fmla="*/ 3876858 h 6178550"/>
              <a:gd name="connsiteX305" fmla="*/ 10978487 w 12191996"/>
              <a:gd name="connsiteY305" fmla="*/ 3880414 h 6178550"/>
              <a:gd name="connsiteX306" fmla="*/ 10972155 w 12191996"/>
              <a:gd name="connsiteY306" fmla="*/ 3883575 h 6178550"/>
              <a:gd name="connsiteX307" fmla="*/ 10965031 w 12191996"/>
              <a:gd name="connsiteY307" fmla="*/ 3885551 h 6178550"/>
              <a:gd name="connsiteX308" fmla="*/ 10957907 w 12191996"/>
              <a:gd name="connsiteY308" fmla="*/ 3887526 h 6178550"/>
              <a:gd name="connsiteX309" fmla="*/ 10950783 w 12191996"/>
              <a:gd name="connsiteY309" fmla="*/ 3889107 h 6178550"/>
              <a:gd name="connsiteX310" fmla="*/ 10943659 w 12191996"/>
              <a:gd name="connsiteY310" fmla="*/ 3889502 h 6178550"/>
              <a:gd name="connsiteX311" fmla="*/ 10936139 w 12191996"/>
              <a:gd name="connsiteY311" fmla="*/ 3889897 h 6178550"/>
              <a:gd name="connsiteX312" fmla="*/ 10928620 w 12191996"/>
              <a:gd name="connsiteY312" fmla="*/ 3889502 h 6178550"/>
              <a:gd name="connsiteX313" fmla="*/ 10920308 w 12191996"/>
              <a:gd name="connsiteY313" fmla="*/ 3888317 h 6178550"/>
              <a:gd name="connsiteX314" fmla="*/ 10912789 w 12191996"/>
              <a:gd name="connsiteY314" fmla="*/ 3887131 h 6178550"/>
              <a:gd name="connsiteX315" fmla="*/ 10905269 w 12191996"/>
              <a:gd name="connsiteY315" fmla="*/ 3884365 h 6178550"/>
              <a:gd name="connsiteX316" fmla="*/ 10897353 w 12191996"/>
              <a:gd name="connsiteY316" fmla="*/ 3881995 h 6178550"/>
              <a:gd name="connsiteX317" fmla="*/ 10896562 w 12191996"/>
              <a:gd name="connsiteY317" fmla="*/ 3883970 h 6178550"/>
              <a:gd name="connsiteX318" fmla="*/ 10895375 w 12191996"/>
              <a:gd name="connsiteY318" fmla="*/ 3885551 h 6178550"/>
              <a:gd name="connsiteX319" fmla="*/ 10893000 w 12191996"/>
              <a:gd name="connsiteY319" fmla="*/ 3886341 h 6178550"/>
              <a:gd name="connsiteX320" fmla="*/ 10891021 w 12191996"/>
              <a:gd name="connsiteY320" fmla="*/ 3887526 h 6178550"/>
              <a:gd name="connsiteX321" fmla="*/ 10886272 w 12191996"/>
              <a:gd name="connsiteY321" fmla="*/ 3888317 h 6178550"/>
              <a:gd name="connsiteX322" fmla="*/ 10881127 w 12191996"/>
              <a:gd name="connsiteY322" fmla="*/ 3889502 h 6178550"/>
              <a:gd name="connsiteX323" fmla="*/ 10878356 w 12191996"/>
              <a:gd name="connsiteY323" fmla="*/ 3890292 h 6178550"/>
              <a:gd name="connsiteX324" fmla="*/ 10877169 w 12191996"/>
              <a:gd name="connsiteY324" fmla="*/ 3891873 h 6178550"/>
              <a:gd name="connsiteX325" fmla="*/ 10875981 w 12191996"/>
              <a:gd name="connsiteY325" fmla="*/ 3893453 h 6178550"/>
              <a:gd name="connsiteX326" fmla="*/ 10874794 w 12191996"/>
              <a:gd name="connsiteY326" fmla="*/ 3895429 h 6178550"/>
              <a:gd name="connsiteX327" fmla="*/ 10875586 w 12191996"/>
              <a:gd name="connsiteY327" fmla="*/ 3898590 h 6178550"/>
              <a:gd name="connsiteX328" fmla="*/ 10876377 w 12191996"/>
              <a:gd name="connsiteY328" fmla="*/ 3902541 h 6178550"/>
              <a:gd name="connsiteX329" fmla="*/ 10879148 w 12191996"/>
              <a:gd name="connsiteY329" fmla="*/ 3907283 h 6178550"/>
              <a:gd name="connsiteX330" fmla="*/ 10882710 w 12191996"/>
              <a:gd name="connsiteY330" fmla="*/ 3912815 h 6178550"/>
              <a:gd name="connsiteX331" fmla="*/ 10881127 w 12191996"/>
              <a:gd name="connsiteY331" fmla="*/ 3915580 h 6178550"/>
              <a:gd name="connsiteX332" fmla="*/ 10879543 w 12191996"/>
              <a:gd name="connsiteY332" fmla="*/ 3917161 h 6178550"/>
              <a:gd name="connsiteX333" fmla="*/ 10877565 w 12191996"/>
              <a:gd name="connsiteY333" fmla="*/ 3917951 h 6178550"/>
              <a:gd name="connsiteX334" fmla="*/ 10874794 w 12191996"/>
              <a:gd name="connsiteY334" fmla="*/ 3917161 h 6178550"/>
              <a:gd name="connsiteX335" fmla="*/ 10872419 w 12191996"/>
              <a:gd name="connsiteY335" fmla="*/ 3915580 h 6178550"/>
              <a:gd name="connsiteX336" fmla="*/ 10870045 w 12191996"/>
              <a:gd name="connsiteY336" fmla="*/ 3913605 h 6178550"/>
              <a:gd name="connsiteX337" fmla="*/ 10863712 w 12191996"/>
              <a:gd name="connsiteY337" fmla="*/ 3908073 h 6178550"/>
              <a:gd name="connsiteX338" fmla="*/ 10858172 w 12191996"/>
              <a:gd name="connsiteY338" fmla="*/ 3902146 h 6178550"/>
              <a:gd name="connsiteX339" fmla="*/ 10852631 w 12191996"/>
              <a:gd name="connsiteY339" fmla="*/ 3897009 h 6178550"/>
              <a:gd name="connsiteX340" fmla="*/ 10849465 w 12191996"/>
              <a:gd name="connsiteY340" fmla="*/ 3895034 h 6178550"/>
              <a:gd name="connsiteX341" fmla="*/ 10847090 w 12191996"/>
              <a:gd name="connsiteY341" fmla="*/ 3893453 h 6178550"/>
              <a:gd name="connsiteX342" fmla="*/ 10845111 w 12191996"/>
              <a:gd name="connsiteY342" fmla="*/ 3893058 h 6178550"/>
              <a:gd name="connsiteX343" fmla="*/ 10843132 w 12191996"/>
              <a:gd name="connsiteY343" fmla="*/ 3893453 h 6178550"/>
              <a:gd name="connsiteX344" fmla="*/ 10839570 w 12191996"/>
              <a:gd name="connsiteY344" fmla="*/ 3895034 h 6178550"/>
              <a:gd name="connsiteX345" fmla="*/ 10836008 w 12191996"/>
              <a:gd name="connsiteY345" fmla="*/ 3897009 h 6178550"/>
              <a:gd name="connsiteX346" fmla="*/ 10829280 w 12191996"/>
              <a:gd name="connsiteY346" fmla="*/ 3901751 h 6178550"/>
              <a:gd name="connsiteX347" fmla="*/ 10822948 w 12191996"/>
              <a:gd name="connsiteY347" fmla="*/ 3906493 h 6178550"/>
              <a:gd name="connsiteX348" fmla="*/ 10816219 w 12191996"/>
              <a:gd name="connsiteY348" fmla="*/ 3911629 h 6178550"/>
              <a:gd name="connsiteX349" fmla="*/ 10812657 w 12191996"/>
              <a:gd name="connsiteY349" fmla="*/ 3913605 h 6178550"/>
              <a:gd name="connsiteX350" fmla="*/ 10809095 w 12191996"/>
              <a:gd name="connsiteY350" fmla="*/ 3915185 h 6178550"/>
              <a:gd name="connsiteX351" fmla="*/ 10805533 w 12191996"/>
              <a:gd name="connsiteY351" fmla="*/ 3916371 h 6178550"/>
              <a:gd name="connsiteX352" fmla="*/ 10801576 w 12191996"/>
              <a:gd name="connsiteY352" fmla="*/ 3916371 h 6178550"/>
              <a:gd name="connsiteX353" fmla="*/ 10797618 w 12191996"/>
              <a:gd name="connsiteY353" fmla="*/ 3915580 h 6178550"/>
              <a:gd name="connsiteX354" fmla="*/ 10793660 w 12191996"/>
              <a:gd name="connsiteY354" fmla="*/ 3914395 h 6178550"/>
              <a:gd name="connsiteX355" fmla="*/ 10788911 w 12191996"/>
              <a:gd name="connsiteY355" fmla="*/ 3912024 h 6178550"/>
              <a:gd name="connsiteX356" fmla="*/ 10784557 w 12191996"/>
              <a:gd name="connsiteY356" fmla="*/ 3908863 h 6178550"/>
              <a:gd name="connsiteX357" fmla="*/ 10779808 w 12191996"/>
              <a:gd name="connsiteY357" fmla="*/ 3900566 h 6178550"/>
              <a:gd name="connsiteX358" fmla="*/ 10776642 w 12191996"/>
              <a:gd name="connsiteY358" fmla="*/ 3893848 h 6178550"/>
              <a:gd name="connsiteX359" fmla="*/ 10774663 w 12191996"/>
              <a:gd name="connsiteY359" fmla="*/ 3887922 h 6178550"/>
              <a:gd name="connsiteX360" fmla="*/ 10773080 w 12191996"/>
              <a:gd name="connsiteY360" fmla="*/ 3882390 h 6178550"/>
              <a:gd name="connsiteX361" fmla="*/ 10773080 w 12191996"/>
              <a:gd name="connsiteY361" fmla="*/ 3878043 h 6178550"/>
              <a:gd name="connsiteX362" fmla="*/ 10773871 w 12191996"/>
              <a:gd name="connsiteY362" fmla="*/ 3874487 h 6178550"/>
              <a:gd name="connsiteX363" fmla="*/ 10774663 w 12191996"/>
              <a:gd name="connsiteY363" fmla="*/ 3871326 h 6178550"/>
              <a:gd name="connsiteX364" fmla="*/ 10776642 w 12191996"/>
              <a:gd name="connsiteY364" fmla="*/ 3868955 h 6178550"/>
              <a:gd name="connsiteX365" fmla="*/ 10779412 w 12191996"/>
              <a:gd name="connsiteY365" fmla="*/ 3867375 h 6178550"/>
              <a:gd name="connsiteX366" fmla="*/ 10781787 w 12191996"/>
              <a:gd name="connsiteY366" fmla="*/ 3866190 h 6178550"/>
              <a:gd name="connsiteX367" fmla="*/ 10785349 w 12191996"/>
              <a:gd name="connsiteY367" fmla="*/ 3865794 h 6178550"/>
              <a:gd name="connsiteX368" fmla="*/ 10788911 w 12191996"/>
              <a:gd name="connsiteY368" fmla="*/ 3866190 h 6178550"/>
              <a:gd name="connsiteX369" fmla="*/ 10792473 w 12191996"/>
              <a:gd name="connsiteY369" fmla="*/ 3867375 h 6178550"/>
              <a:gd name="connsiteX370" fmla="*/ 10796431 w 12191996"/>
              <a:gd name="connsiteY370" fmla="*/ 3869351 h 6178550"/>
              <a:gd name="connsiteX371" fmla="*/ 10799993 w 12191996"/>
              <a:gd name="connsiteY371" fmla="*/ 3871721 h 6178550"/>
              <a:gd name="connsiteX372" fmla="*/ 10803950 w 12191996"/>
              <a:gd name="connsiteY372" fmla="*/ 3874882 h 6178550"/>
              <a:gd name="connsiteX373" fmla="*/ 10798014 w 12191996"/>
              <a:gd name="connsiteY373" fmla="*/ 3865399 h 6178550"/>
              <a:gd name="connsiteX374" fmla="*/ 10792473 w 12191996"/>
              <a:gd name="connsiteY374" fmla="*/ 3857497 h 6178550"/>
              <a:gd name="connsiteX375" fmla="*/ 10787328 w 12191996"/>
              <a:gd name="connsiteY375" fmla="*/ 3852755 h 6178550"/>
              <a:gd name="connsiteX376" fmla="*/ 10783370 w 12191996"/>
              <a:gd name="connsiteY376" fmla="*/ 3849199 h 6178550"/>
              <a:gd name="connsiteX377" fmla="*/ 10779412 w 12191996"/>
              <a:gd name="connsiteY377" fmla="*/ 3847223 h 6178550"/>
              <a:gd name="connsiteX378" fmla="*/ 10775454 w 12191996"/>
              <a:gd name="connsiteY378" fmla="*/ 3846433 h 6178550"/>
              <a:gd name="connsiteX379" fmla="*/ 10771892 w 12191996"/>
              <a:gd name="connsiteY379" fmla="*/ 3847223 h 6178550"/>
              <a:gd name="connsiteX380" fmla="*/ 10768726 w 12191996"/>
              <a:gd name="connsiteY380" fmla="*/ 3848014 h 6178550"/>
              <a:gd name="connsiteX381" fmla="*/ 10762790 w 12191996"/>
              <a:gd name="connsiteY381" fmla="*/ 3851175 h 6178550"/>
              <a:gd name="connsiteX382" fmla="*/ 10759228 w 12191996"/>
              <a:gd name="connsiteY382" fmla="*/ 3851965 h 6178550"/>
              <a:gd name="connsiteX383" fmla="*/ 10756061 w 12191996"/>
              <a:gd name="connsiteY383" fmla="*/ 3853545 h 6178550"/>
              <a:gd name="connsiteX384" fmla="*/ 10752499 w 12191996"/>
              <a:gd name="connsiteY384" fmla="*/ 3853940 h 6178550"/>
              <a:gd name="connsiteX385" fmla="*/ 10748938 w 12191996"/>
              <a:gd name="connsiteY385" fmla="*/ 3853545 h 6178550"/>
              <a:gd name="connsiteX386" fmla="*/ 10744980 w 12191996"/>
              <a:gd name="connsiteY386" fmla="*/ 3851570 h 6178550"/>
              <a:gd name="connsiteX387" fmla="*/ 10741022 w 12191996"/>
              <a:gd name="connsiteY387" fmla="*/ 3848409 h 6178550"/>
              <a:gd name="connsiteX388" fmla="*/ 10741022 w 12191996"/>
              <a:gd name="connsiteY388" fmla="*/ 3842877 h 6178550"/>
              <a:gd name="connsiteX389" fmla="*/ 10741418 w 12191996"/>
              <a:gd name="connsiteY389" fmla="*/ 3837740 h 6178550"/>
              <a:gd name="connsiteX390" fmla="*/ 10742209 w 12191996"/>
              <a:gd name="connsiteY390" fmla="*/ 3833394 h 6178550"/>
              <a:gd name="connsiteX391" fmla="*/ 10743397 w 12191996"/>
              <a:gd name="connsiteY391" fmla="*/ 3829443 h 6178550"/>
              <a:gd name="connsiteX392" fmla="*/ 10744980 w 12191996"/>
              <a:gd name="connsiteY392" fmla="*/ 3825886 h 6178550"/>
              <a:gd name="connsiteX393" fmla="*/ 10746563 w 12191996"/>
              <a:gd name="connsiteY393" fmla="*/ 3822330 h 6178550"/>
              <a:gd name="connsiteX394" fmla="*/ 10748542 w 12191996"/>
              <a:gd name="connsiteY394" fmla="*/ 3819169 h 6178550"/>
              <a:gd name="connsiteX395" fmla="*/ 10750521 w 12191996"/>
              <a:gd name="connsiteY395" fmla="*/ 3816798 h 6178550"/>
              <a:gd name="connsiteX396" fmla="*/ 10752499 w 12191996"/>
              <a:gd name="connsiteY396" fmla="*/ 3814033 h 6178550"/>
              <a:gd name="connsiteX397" fmla="*/ 10754874 w 12191996"/>
              <a:gd name="connsiteY397" fmla="*/ 3812057 h 6178550"/>
              <a:gd name="connsiteX398" fmla="*/ 10760415 w 12191996"/>
              <a:gd name="connsiteY398" fmla="*/ 3808501 h 6178550"/>
              <a:gd name="connsiteX399" fmla="*/ 10766747 w 12191996"/>
              <a:gd name="connsiteY399" fmla="*/ 3806130 h 6178550"/>
              <a:gd name="connsiteX400" fmla="*/ 10773080 w 12191996"/>
              <a:gd name="connsiteY400" fmla="*/ 3804549 h 6178550"/>
              <a:gd name="connsiteX401" fmla="*/ 10780204 w 12191996"/>
              <a:gd name="connsiteY401" fmla="*/ 3802969 h 6178550"/>
              <a:gd name="connsiteX402" fmla="*/ 10787328 w 12191996"/>
              <a:gd name="connsiteY402" fmla="*/ 3802179 h 6178550"/>
              <a:gd name="connsiteX403" fmla="*/ 10801971 w 12191996"/>
              <a:gd name="connsiteY403" fmla="*/ 3800993 h 6178550"/>
              <a:gd name="connsiteX404" fmla="*/ 10809095 w 12191996"/>
              <a:gd name="connsiteY404" fmla="*/ 3800203 h 6178550"/>
              <a:gd name="connsiteX405" fmla="*/ 10815824 w 12191996"/>
              <a:gd name="connsiteY405" fmla="*/ 3798623 h 6178550"/>
              <a:gd name="connsiteX406" fmla="*/ 10822156 w 12191996"/>
              <a:gd name="connsiteY406" fmla="*/ 3797042 h 6178550"/>
              <a:gd name="connsiteX407" fmla="*/ 10828488 w 12191996"/>
              <a:gd name="connsiteY407" fmla="*/ 3794671 h 6178550"/>
              <a:gd name="connsiteX408" fmla="*/ 10831259 w 12191996"/>
              <a:gd name="connsiteY408" fmla="*/ 3793091 h 6178550"/>
              <a:gd name="connsiteX409" fmla="*/ 10834821 w 12191996"/>
              <a:gd name="connsiteY409" fmla="*/ 3790325 h 6178550"/>
              <a:gd name="connsiteX410" fmla="*/ 10841549 w 12191996"/>
              <a:gd name="connsiteY410" fmla="*/ 3784793 h 6178550"/>
              <a:gd name="connsiteX411" fmla="*/ 10848277 w 12191996"/>
              <a:gd name="connsiteY411" fmla="*/ 3778866 h 6178550"/>
              <a:gd name="connsiteX412" fmla="*/ 10854610 w 12191996"/>
              <a:gd name="connsiteY412" fmla="*/ 3771754 h 6178550"/>
              <a:gd name="connsiteX413" fmla="*/ 10861734 w 12191996"/>
              <a:gd name="connsiteY413" fmla="*/ 3764642 h 6178550"/>
              <a:gd name="connsiteX414" fmla="*/ 10869253 w 12191996"/>
              <a:gd name="connsiteY414" fmla="*/ 3757529 h 6178550"/>
              <a:gd name="connsiteX415" fmla="*/ 10877565 w 12191996"/>
              <a:gd name="connsiteY415" fmla="*/ 3751207 h 6178550"/>
              <a:gd name="connsiteX416" fmla="*/ 10881522 w 12191996"/>
              <a:gd name="connsiteY416" fmla="*/ 3748441 h 6178550"/>
              <a:gd name="connsiteX417" fmla="*/ 10886272 w 12191996"/>
              <a:gd name="connsiteY417" fmla="*/ 3746071 h 6178550"/>
              <a:gd name="connsiteX418" fmla="*/ 10890625 w 12191996"/>
              <a:gd name="connsiteY418" fmla="*/ 3743305 h 6178550"/>
              <a:gd name="connsiteX419" fmla="*/ 10895770 w 12191996"/>
              <a:gd name="connsiteY419" fmla="*/ 3741329 h 6178550"/>
              <a:gd name="connsiteX420" fmla="*/ 10900915 w 12191996"/>
              <a:gd name="connsiteY420" fmla="*/ 3739749 h 6178550"/>
              <a:gd name="connsiteX421" fmla="*/ 10905665 w 12191996"/>
              <a:gd name="connsiteY421" fmla="*/ 3738958 h 6178550"/>
              <a:gd name="connsiteX422" fmla="*/ 12142439 w 12191996"/>
              <a:gd name="connsiteY422" fmla="*/ 3571875 h 6178550"/>
              <a:gd name="connsiteX423" fmla="*/ 12146800 w 12191996"/>
              <a:gd name="connsiteY423" fmla="*/ 3571875 h 6178550"/>
              <a:gd name="connsiteX424" fmla="*/ 12151954 w 12191996"/>
              <a:gd name="connsiteY424" fmla="*/ 3573066 h 6178550"/>
              <a:gd name="connsiteX425" fmla="*/ 12157505 w 12191996"/>
              <a:gd name="connsiteY425" fmla="*/ 3574653 h 6178550"/>
              <a:gd name="connsiteX426" fmla="*/ 12163452 w 12191996"/>
              <a:gd name="connsiteY426" fmla="*/ 3577035 h 6178550"/>
              <a:gd name="connsiteX427" fmla="*/ 12169795 w 12191996"/>
              <a:gd name="connsiteY427" fmla="*/ 3580210 h 6178550"/>
              <a:gd name="connsiteX428" fmla="*/ 12176932 w 12191996"/>
              <a:gd name="connsiteY428" fmla="*/ 3584575 h 6178550"/>
              <a:gd name="connsiteX429" fmla="*/ 12184069 w 12191996"/>
              <a:gd name="connsiteY429" fmla="*/ 3589735 h 6178550"/>
              <a:gd name="connsiteX430" fmla="*/ 12191996 w 12191996"/>
              <a:gd name="connsiteY430" fmla="*/ 3595687 h 6178550"/>
              <a:gd name="connsiteX431" fmla="*/ 12191996 w 12191996"/>
              <a:gd name="connsiteY431" fmla="*/ 3595691 h 6178550"/>
              <a:gd name="connsiteX432" fmla="*/ 12182483 w 12191996"/>
              <a:gd name="connsiteY432" fmla="*/ 3611166 h 6178550"/>
              <a:gd name="connsiteX433" fmla="*/ 12173364 w 12191996"/>
              <a:gd name="connsiteY433" fmla="*/ 3626644 h 6178550"/>
              <a:gd name="connsiteX434" fmla="*/ 12164245 w 12191996"/>
              <a:gd name="connsiteY434" fmla="*/ 3642519 h 6178550"/>
              <a:gd name="connsiteX435" fmla="*/ 12155126 w 12191996"/>
              <a:gd name="connsiteY435" fmla="*/ 3657600 h 6178550"/>
              <a:gd name="connsiteX436" fmla="*/ 12145214 w 12191996"/>
              <a:gd name="connsiteY436" fmla="*/ 3671888 h 6178550"/>
              <a:gd name="connsiteX437" fmla="*/ 12140457 w 12191996"/>
              <a:gd name="connsiteY437" fmla="*/ 3679031 h 6178550"/>
              <a:gd name="connsiteX438" fmla="*/ 12135302 w 12191996"/>
              <a:gd name="connsiteY438" fmla="*/ 3685778 h 6178550"/>
              <a:gd name="connsiteX439" fmla="*/ 12129752 w 12191996"/>
              <a:gd name="connsiteY439" fmla="*/ 3691731 h 6178550"/>
              <a:gd name="connsiteX440" fmla="*/ 12124201 w 12191996"/>
              <a:gd name="connsiteY440" fmla="*/ 3697685 h 6178550"/>
              <a:gd name="connsiteX441" fmla="*/ 12117857 w 12191996"/>
              <a:gd name="connsiteY441" fmla="*/ 3703241 h 6178550"/>
              <a:gd name="connsiteX442" fmla="*/ 12111910 w 12191996"/>
              <a:gd name="connsiteY442" fmla="*/ 3708003 h 6178550"/>
              <a:gd name="connsiteX443" fmla="*/ 12119047 w 12191996"/>
              <a:gd name="connsiteY443" fmla="*/ 3715941 h 6178550"/>
              <a:gd name="connsiteX444" fmla="*/ 12124994 w 12191996"/>
              <a:gd name="connsiteY444" fmla="*/ 3722291 h 6178550"/>
              <a:gd name="connsiteX445" fmla="*/ 12130148 w 12191996"/>
              <a:gd name="connsiteY445" fmla="*/ 3726657 h 6178550"/>
              <a:gd name="connsiteX446" fmla="*/ 12134113 w 12191996"/>
              <a:gd name="connsiteY446" fmla="*/ 3729435 h 6178550"/>
              <a:gd name="connsiteX447" fmla="*/ 12137681 w 12191996"/>
              <a:gd name="connsiteY447" fmla="*/ 3730625 h 6178550"/>
              <a:gd name="connsiteX448" fmla="*/ 12140853 w 12191996"/>
              <a:gd name="connsiteY448" fmla="*/ 3730625 h 6178550"/>
              <a:gd name="connsiteX449" fmla="*/ 12143232 w 12191996"/>
              <a:gd name="connsiteY449" fmla="*/ 3730228 h 6178550"/>
              <a:gd name="connsiteX450" fmla="*/ 12146007 w 12191996"/>
              <a:gd name="connsiteY450" fmla="*/ 3728641 h 6178550"/>
              <a:gd name="connsiteX451" fmla="*/ 12147593 w 12191996"/>
              <a:gd name="connsiteY451" fmla="*/ 3726657 h 6178550"/>
              <a:gd name="connsiteX452" fmla="*/ 12148782 w 12191996"/>
              <a:gd name="connsiteY452" fmla="*/ 3724275 h 6178550"/>
              <a:gd name="connsiteX453" fmla="*/ 12151954 w 12191996"/>
              <a:gd name="connsiteY453" fmla="*/ 3718719 h 6178550"/>
              <a:gd name="connsiteX454" fmla="*/ 12153540 w 12191996"/>
              <a:gd name="connsiteY454" fmla="*/ 3715941 h 6178550"/>
              <a:gd name="connsiteX455" fmla="*/ 12155523 w 12191996"/>
              <a:gd name="connsiteY455" fmla="*/ 3713957 h 6178550"/>
              <a:gd name="connsiteX456" fmla="*/ 12157505 w 12191996"/>
              <a:gd name="connsiteY456" fmla="*/ 3711972 h 6178550"/>
              <a:gd name="connsiteX457" fmla="*/ 12159884 w 12191996"/>
              <a:gd name="connsiteY457" fmla="*/ 3711178 h 6178550"/>
              <a:gd name="connsiteX458" fmla="*/ 12162659 w 12191996"/>
              <a:gd name="connsiteY458" fmla="*/ 3716735 h 6178550"/>
              <a:gd name="connsiteX459" fmla="*/ 12165038 w 12191996"/>
              <a:gd name="connsiteY459" fmla="*/ 3722291 h 6178550"/>
              <a:gd name="connsiteX460" fmla="*/ 12166624 w 12191996"/>
              <a:gd name="connsiteY460" fmla="*/ 3726657 h 6178550"/>
              <a:gd name="connsiteX461" fmla="*/ 12168210 w 12191996"/>
              <a:gd name="connsiteY461" fmla="*/ 3731419 h 6178550"/>
              <a:gd name="connsiteX462" fmla="*/ 12169003 w 12191996"/>
              <a:gd name="connsiteY462" fmla="*/ 3735388 h 6178550"/>
              <a:gd name="connsiteX463" fmla="*/ 12169003 w 12191996"/>
              <a:gd name="connsiteY463" fmla="*/ 3738960 h 6178550"/>
              <a:gd name="connsiteX464" fmla="*/ 12169003 w 12191996"/>
              <a:gd name="connsiteY464" fmla="*/ 3742135 h 6178550"/>
              <a:gd name="connsiteX465" fmla="*/ 12168606 w 12191996"/>
              <a:gd name="connsiteY465" fmla="*/ 3744913 h 6178550"/>
              <a:gd name="connsiteX466" fmla="*/ 12167813 w 12191996"/>
              <a:gd name="connsiteY466" fmla="*/ 3748088 h 6178550"/>
              <a:gd name="connsiteX467" fmla="*/ 12166227 w 12191996"/>
              <a:gd name="connsiteY467" fmla="*/ 3750072 h 6178550"/>
              <a:gd name="connsiteX468" fmla="*/ 12164641 w 12191996"/>
              <a:gd name="connsiteY468" fmla="*/ 3752453 h 6178550"/>
              <a:gd name="connsiteX469" fmla="*/ 12162659 w 12191996"/>
              <a:gd name="connsiteY469" fmla="*/ 3754041 h 6178550"/>
              <a:gd name="connsiteX470" fmla="*/ 12160677 w 12191996"/>
              <a:gd name="connsiteY470" fmla="*/ 3755628 h 6178550"/>
              <a:gd name="connsiteX471" fmla="*/ 12157901 w 12191996"/>
              <a:gd name="connsiteY471" fmla="*/ 3757216 h 6178550"/>
              <a:gd name="connsiteX472" fmla="*/ 12151954 w 12191996"/>
              <a:gd name="connsiteY472" fmla="*/ 3759200 h 6178550"/>
              <a:gd name="connsiteX473" fmla="*/ 12145214 w 12191996"/>
              <a:gd name="connsiteY473" fmla="*/ 3760391 h 6178550"/>
              <a:gd name="connsiteX474" fmla="*/ 12137681 w 12191996"/>
              <a:gd name="connsiteY474" fmla="*/ 3760788 h 6178550"/>
              <a:gd name="connsiteX475" fmla="*/ 12130148 w 12191996"/>
              <a:gd name="connsiteY475" fmla="*/ 3760788 h 6178550"/>
              <a:gd name="connsiteX476" fmla="*/ 12122219 w 12191996"/>
              <a:gd name="connsiteY476" fmla="*/ 3760788 h 6178550"/>
              <a:gd name="connsiteX477" fmla="*/ 12105963 w 12191996"/>
              <a:gd name="connsiteY477" fmla="*/ 3759200 h 6178550"/>
              <a:gd name="connsiteX478" fmla="*/ 12091294 w 12191996"/>
              <a:gd name="connsiteY478" fmla="*/ 3757216 h 6178550"/>
              <a:gd name="connsiteX479" fmla="*/ 12089708 w 12191996"/>
              <a:gd name="connsiteY479" fmla="*/ 3764757 h 6178550"/>
              <a:gd name="connsiteX480" fmla="*/ 12087726 w 12191996"/>
              <a:gd name="connsiteY480" fmla="*/ 3772297 h 6178550"/>
              <a:gd name="connsiteX481" fmla="*/ 12084950 w 12191996"/>
              <a:gd name="connsiteY481" fmla="*/ 3779441 h 6178550"/>
              <a:gd name="connsiteX482" fmla="*/ 12082571 w 12191996"/>
              <a:gd name="connsiteY482" fmla="*/ 3786188 h 6178550"/>
              <a:gd name="connsiteX483" fmla="*/ 12079400 w 12191996"/>
              <a:gd name="connsiteY483" fmla="*/ 3792538 h 6178550"/>
              <a:gd name="connsiteX484" fmla="*/ 12075831 w 12191996"/>
              <a:gd name="connsiteY484" fmla="*/ 3798888 h 6178550"/>
              <a:gd name="connsiteX485" fmla="*/ 12071867 w 12191996"/>
              <a:gd name="connsiteY485" fmla="*/ 3804841 h 6178550"/>
              <a:gd name="connsiteX486" fmla="*/ 12067902 w 12191996"/>
              <a:gd name="connsiteY486" fmla="*/ 3810397 h 6178550"/>
              <a:gd name="connsiteX487" fmla="*/ 12063144 w 12191996"/>
              <a:gd name="connsiteY487" fmla="*/ 3815953 h 6178550"/>
              <a:gd name="connsiteX488" fmla="*/ 12058783 w 12191996"/>
              <a:gd name="connsiteY488" fmla="*/ 3821510 h 6178550"/>
              <a:gd name="connsiteX489" fmla="*/ 12048475 w 12191996"/>
              <a:gd name="connsiteY489" fmla="*/ 3831432 h 6178550"/>
              <a:gd name="connsiteX490" fmla="*/ 12037770 w 12191996"/>
              <a:gd name="connsiteY490" fmla="*/ 3840957 h 6178550"/>
              <a:gd name="connsiteX491" fmla="*/ 12026669 w 12191996"/>
              <a:gd name="connsiteY491" fmla="*/ 3850085 h 6178550"/>
              <a:gd name="connsiteX492" fmla="*/ 12003277 w 12191996"/>
              <a:gd name="connsiteY492" fmla="*/ 3865960 h 6178550"/>
              <a:gd name="connsiteX493" fmla="*/ 11992176 w 12191996"/>
              <a:gd name="connsiteY493" fmla="*/ 3873897 h 6178550"/>
              <a:gd name="connsiteX494" fmla="*/ 11981074 w 12191996"/>
              <a:gd name="connsiteY494" fmla="*/ 3882629 h 6178550"/>
              <a:gd name="connsiteX495" fmla="*/ 11971559 w 12191996"/>
              <a:gd name="connsiteY495" fmla="*/ 3890963 h 6178550"/>
              <a:gd name="connsiteX496" fmla="*/ 11966405 w 12191996"/>
              <a:gd name="connsiteY496" fmla="*/ 3895726 h 6178550"/>
              <a:gd name="connsiteX497" fmla="*/ 11962440 w 12191996"/>
              <a:gd name="connsiteY497" fmla="*/ 3900885 h 6178550"/>
              <a:gd name="connsiteX498" fmla="*/ 11958475 w 12191996"/>
              <a:gd name="connsiteY498" fmla="*/ 3906044 h 6178550"/>
              <a:gd name="connsiteX499" fmla="*/ 11954114 w 12191996"/>
              <a:gd name="connsiteY499" fmla="*/ 3910807 h 6178550"/>
              <a:gd name="connsiteX500" fmla="*/ 11950942 w 12191996"/>
              <a:gd name="connsiteY500" fmla="*/ 3916363 h 6178550"/>
              <a:gd name="connsiteX501" fmla="*/ 11948167 w 12191996"/>
              <a:gd name="connsiteY501" fmla="*/ 3921919 h 6178550"/>
              <a:gd name="connsiteX502" fmla="*/ 11948167 w 12191996"/>
              <a:gd name="connsiteY502" fmla="*/ 3927872 h 6178550"/>
              <a:gd name="connsiteX503" fmla="*/ 11947771 w 12191996"/>
              <a:gd name="connsiteY503" fmla="*/ 3929063 h 6178550"/>
              <a:gd name="connsiteX504" fmla="*/ 11946581 w 12191996"/>
              <a:gd name="connsiteY504" fmla="*/ 3930651 h 6178550"/>
              <a:gd name="connsiteX505" fmla="*/ 11946185 w 12191996"/>
              <a:gd name="connsiteY505" fmla="*/ 3931444 h 6178550"/>
              <a:gd name="connsiteX506" fmla="*/ 11944995 w 12191996"/>
              <a:gd name="connsiteY506" fmla="*/ 3931444 h 6178550"/>
              <a:gd name="connsiteX507" fmla="*/ 11943806 w 12191996"/>
              <a:gd name="connsiteY507" fmla="*/ 3931444 h 6178550"/>
              <a:gd name="connsiteX508" fmla="*/ 11942220 w 12191996"/>
              <a:gd name="connsiteY508" fmla="*/ 3930651 h 6178550"/>
              <a:gd name="connsiteX509" fmla="*/ 11938652 w 12191996"/>
              <a:gd name="connsiteY509" fmla="*/ 3928269 h 6178550"/>
              <a:gd name="connsiteX510" fmla="*/ 11934687 w 12191996"/>
              <a:gd name="connsiteY510" fmla="*/ 3924697 h 6178550"/>
              <a:gd name="connsiteX511" fmla="*/ 11925568 w 12191996"/>
              <a:gd name="connsiteY511" fmla="*/ 3915569 h 6178550"/>
              <a:gd name="connsiteX512" fmla="*/ 11916449 w 12191996"/>
              <a:gd name="connsiteY512" fmla="*/ 3905251 h 6178550"/>
              <a:gd name="connsiteX513" fmla="*/ 11911691 w 12191996"/>
              <a:gd name="connsiteY513" fmla="*/ 3900885 h 6178550"/>
              <a:gd name="connsiteX514" fmla="*/ 11907727 w 12191996"/>
              <a:gd name="connsiteY514" fmla="*/ 3896916 h 6178550"/>
              <a:gd name="connsiteX515" fmla="*/ 11903762 w 12191996"/>
              <a:gd name="connsiteY515" fmla="*/ 3894138 h 6178550"/>
              <a:gd name="connsiteX516" fmla="*/ 11900590 w 12191996"/>
              <a:gd name="connsiteY516" fmla="*/ 3892154 h 6178550"/>
              <a:gd name="connsiteX517" fmla="*/ 11899004 w 12191996"/>
              <a:gd name="connsiteY517" fmla="*/ 3892154 h 6178550"/>
              <a:gd name="connsiteX518" fmla="*/ 11898211 w 12191996"/>
              <a:gd name="connsiteY518" fmla="*/ 3892154 h 6178550"/>
              <a:gd name="connsiteX519" fmla="*/ 11897022 w 12191996"/>
              <a:gd name="connsiteY519" fmla="*/ 3892551 h 6178550"/>
              <a:gd name="connsiteX520" fmla="*/ 11896625 w 12191996"/>
              <a:gd name="connsiteY520" fmla="*/ 3893741 h 6178550"/>
              <a:gd name="connsiteX521" fmla="*/ 11893850 w 12191996"/>
              <a:gd name="connsiteY521" fmla="*/ 3894535 h 6178550"/>
              <a:gd name="connsiteX522" fmla="*/ 11892264 w 12191996"/>
              <a:gd name="connsiteY522" fmla="*/ 3895726 h 6178550"/>
              <a:gd name="connsiteX523" fmla="*/ 11891471 w 12191996"/>
              <a:gd name="connsiteY523" fmla="*/ 3897710 h 6178550"/>
              <a:gd name="connsiteX524" fmla="*/ 11891868 w 12191996"/>
              <a:gd name="connsiteY524" fmla="*/ 3899694 h 6178550"/>
              <a:gd name="connsiteX525" fmla="*/ 11892264 w 12191996"/>
              <a:gd name="connsiteY525" fmla="*/ 3902472 h 6178550"/>
              <a:gd name="connsiteX526" fmla="*/ 11893850 w 12191996"/>
              <a:gd name="connsiteY526" fmla="*/ 3905251 h 6178550"/>
              <a:gd name="connsiteX527" fmla="*/ 11898211 w 12191996"/>
              <a:gd name="connsiteY527" fmla="*/ 3911601 h 6178550"/>
              <a:gd name="connsiteX528" fmla="*/ 11902573 w 12191996"/>
              <a:gd name="connsiteY528" fmla="*/ 3917951 h 6178550"/>
              <a:gd name="connsiteX529" fmla="*/ 11906141 w 12191996"/>
              <a:gd name="connsiteY529" fmla="*/ 3924301 h 6178550"/>
              <a:gd name="connsiteX530" fmla="*/ 11907727 w 12191996"/>
              <a:gd name="connsiteY530" fmla="*/ 3927079 h 6178550"/>
              <a:gd name="connsiteX531" fmla="*/ 11908123 w 12191996"/>
              <a:gd name="connsiteY531" fmla="*/ 3929857 h 6178550"/>
              <a:gd name="connsiteX532" fmla="*/ 11908520 w 12191996"/>
              <a:gd name="connsiteY532" fmla="*/ 3931841 h 6178550"/>
              <a:gd name="connsiteX533" fmla="*/ 11907727 w 12191996"/>
              <a:gd name="connsiteY533" fmla="*/ 3933429 h 6178550"/>
              <a:gd name="connsiteX534" fmla="*/ 11902176 w 12191996"/>
              <a:gd name="connsiteY534" fmla="*/ 3933826 h 6178550"/>
              <a:gd name="connsiteX535" fmla="*/ 11897022 w 12191996"/>
              <a:gd name="connsiteY535" fmla="*/ 3934222 h 6178550"/>
              <a:gd name="connsiteX536" fmla="*/ 11891471 w 12191996"/>
              <a:gd name="connsiteY536" fmla="*/ 3935810 h 6178550"/>
              <a:gd name="connsiteX537" fmla="*/ 11886714 w 12191996"/>
              <a:gd name="connsiteY537" fmla="*/ 3937397 h 6178550"/>
              <a:gd name="connsiteX538" fmla="*/ 11881956 w 12191996"/>
              <a:gd name="connsiteY538" fmla="*/ 3939779 h 6178550"/>
              <a:gd name="connsiteX539" fmla="*/ 11877198 w 12191996"/>
              <a:gd name="connsiteY539" fmla="*/ 3942557 h 6178550"/>
              <a:gd name="connsiteX540" fmla="*/ 11872837 w 12191996"/>
              <a:gd name="connsiteY540" fmla="*/ 3945335 h 6178550"/>
              <a:gd name="connsiteX541" fmla="*/ 11868476 w 12191996"/>
              <a:gd name="connsiteY541" fmla="*/ 3948907 h 6178550"/>
              <a:gd name="connsiteX542" fmla="*/ 11860150 w 12191996"/>
              <a:gd name="connsiteY542" fmla="*/ 3956051 h 6178550"/>
              <a:gd name="connsiteX543" fmla="*/ 11851428 w 12191996"/>
              <a:gd name="connsiteY543" fmla="*/ 3964385 h 6178550"/>
              <a:gd name="connsiteX544" fmla="*/ 11834776 w 12191996"/>
              <a:gd name="connsiteY544" fmla="*/ 3981451 h 6178550"/>
              <a:gd name="connsiteX545" fmla="*/ 11826053 w 12191996"/>
              <a:gd name="connsiteY545" fmla="*/ 3989785 h 6178550"/>
              <a:gd name="connsiteX546" fmla="*/ 11816538 w 12191996"/>
              <a:gd name="connsiteY546" fmla="*/ 3996532 h 6178550"/>
              <a:gd name="connsiteX547" fmla="*/ 11811780 w 12191996"/>
              <a:gd name="connsiteY547" fmla="*/ 4000104 h 6178550"/>
              <a:gd name="connsiteX548" fmla="*/ 11806626 w 12191996"/>
              <a:gd name="connsiteY548" fmla="*/ 4003279 h 6178550"/>
              <a:gd name="connsiteX549" fmla="*/ 11801868 w 12191996"/>
              <a:gd name="connsiteY549" fmla="*/ 4005660 h 6178550"/>
              <a:gd name="connsiteX550" fmla="*/ 11796318 w 12191996"/>
              <a:gd name="connsiteY550" fmla="*/ 4008041 h 6178550"/>
              <a:gd name="connsiteX551" fmla="*/ 11790767 w 12191996"/>
              <a:gd name="connsiteY551" fmla="*/ 4010026 h 6178550"/>
              <a:gd name="connsiteX552" fmla="*/ 11784424 w 12191996"/>
              <a:gd name="connsiteY552" fmla="*/ 4011613 h 6178550"/>
              <a:gd name="connsiteX553" fmla="*/ 11778080 w 12191996"/>
              <a:gd name="connsiteY553" fmla="*/ 4012010 h 6178550"/>
              <a:gd name="connsiteX554" fmla="*/ 11771736 w 12191996"/>
              <a:gd name="connsiteY554" fmla="*/ 4012407 h 6178550"/>
              <a:gd name="connsiteX555" fmla="*/ 11764600 w 12191996"/>
              <a:gd name="connsiteY555" fmla="*/ 4012010 h 6178550"/>
              <a:gd name="connsiteX556" fmla="*/ 11757463 w 12191996"/>
              <a:gd name="connsiteY556" fmla="*/ 4010819 h 6178550"/>
              <a:gd name="connsiteX557" fmla="*/ 11749930 w 12191996"/>
              <a:gd name="connsiteY557" fmla="*/ 4009232 h 6178550"/>
              <a:gd name="connsiteX558" fmla="*/ 11742001 w 12191996"/>
              <a:gd name="connsiteY558" fmla="*/ 4006851 h 6178550"/>
              <a:gd name="connsiteX559" fmla="*/ 11745966 w 12191996"/>
              <a:gd name="connsiteY559" fmla="*/ 4012407 h 6178550"/>
              <a:gd name="connsiteX560" fmla="*/ 11749137 w 12191996"/>
              <a:gd name="connsiteY560" fmla="*/ 4017566 h 6178550"/>
              <a:gd name="connsiteX561" fmla="*/ 11750723 w 12191996"/>
              <a:gd name="connsiteY561" fmla="*/ 4021932 h 6178550"/>
              <a:gd name="connsiteX562" fmla="*/ 11751516 w 12191996"/>
              <a:gd name="connsiteY562" fmla="*/ 4026297 h 6178550"/>
              <a:gd name="connsiteX563" fmla="*/ 11751516 w 12191996"/>
              <a:gd name="connsiteY563" fmla="*/ 4029076 h 6178550"/>
              <a:gd name="connsiteX564" fmla="*/ 11750723 w 12191996"/>
              <a:gd name="connsiteY564" fmla="*/ 4032251 h 6178550"/>
              <a:gd name="connsiteX565" fmla="*/ 11749137 w 12191996"/>
              <a:gd name="connsiteY565" fmla="*/ 4034632 h 6178550"/>
              <a:gd name="connsiteX566" fmla="*/ 11746362 w 12191996"/>
              <a:gd name="connsiteY566" fmla="*/ 4037410 h 6178550"/>
              <a:gd name="connsiteX567" fmla="*/ 11743587 w 12191996"/>
              <a:gd name="connsiteY567" fmla="*/ 4039394 h 6178550"/>
              <a:gd name="connsiteX568" fmla="*/ 11740415 w 12191996"/>
              <a:gd name="connsiteY568" fmla="*/ 4041379 h 6178550"/>
              <a:gd name="connsiteX569" fmla="*/ 11732486 w 12191996"/>
              <a:gd name="connsiteY569" fmla="*/ 4046141 h 6178550"/>
              <a:gd name="connsiteX570" fmla="*/ 11722574 w 12191996"/>
              <a:gd name="connsiteY570" fmla="*/ 4050904 h 6178550"/>
              <a:gd name="connsiteX571" fmla="*/ 11717420 w 12191996"/>
              <a:gd name="connsiteY571" fmla="*/ 4054079 h 6178550"/>
              <a:gd name="connsiteX572" fmla="*/ 11712662 w 12191996"/>
              <a:gd name="connsiteY572" fmla="*/ 4057254 h 6178550"/>
              <a:gd name="connsiteX573" fmla="*/ 11705922 w 12191996"/>
              <a:gd name="connsiteY573" fmla="*/ 4062810 h 6178550"/>
              <a:gd name="connsiteX574" fmla="*/ 11698785 w 12191996"/>
              <a:gd name="connsiteY574" fmla="*/ 4068763 h 6178550"/>
              <a:gd name="connsiteX575" fmla="*/ 11684116 w 12191996"/>
              <a:gd name="connsiteY575" fmla="*/ 4082654 h 6178550"/>
              <a:gd name="connsiteX576" fmla="*/ 11669050 w 12191996"/>
              <a:gd name="connsiteY576" fmla="*/ 4098132 h 6178550"/>
              <a:gd name="connsiteX577" fmla="*/ 11652795 w 12191996"/>
              <a:gd name="connsiteY577" fmla="*/ 4113610 h 6178550"/>
              <a:gd name="connsiteX578" fmla="*/ 11644469 w 12191996"/>
              <a:gd name="connsiteY578" fmla="*/ 4120754 h 6178550"/>
              <a:gd name="connsiteX579" fmla="*/ 11636143 w 12191996"/>
              <a:gd name="connsiteY579" fmla="*/ 4127104 h 6178550"/>
              <a:gd name="connsiteX580" fmla="*/ 11627420 w 12191996"/>
              <a:gd name="connsiteY580" fmla="*/ 4133057 h 6178550"/>
              <a:gd name="connsiteX581" fmla="*/ 11618301 w 12191996"/>
              <a:gd name="connsiteY581" fmla="*/ 4139010 h 6178550"/>
              <a:gd name="connsiteX582" fmla="*/ 11609182 w 12191996"/>
              <a:gd name="connsiteY582" fmla="*/ 4142979 h 6178550"/>
              <a:gd name="connsiteX583" fmla="*/ 11604425 w 12191996"/>
              <a:gd name="connsiteY583" fmla="*/ 4144566 h 6178550"/>
              <a:gd name="connsiteX584" fmla="*/ 11600064 w 12191996"/>
              <a:gd name="connsiteY584" fmla="*/ 4145757 h 6178550"/>
              <a:gd name="connsiteX585" fmla="*/ 11595306 w 12191996"/>
              <a:gd name="connsiteY585" fmla="*/ 4146948 h 6178550"/>
              <a:gd name="connsiteX586" fmla="*/ 11590548 w 12191996"/>
              <a:gd name="connsiteY586" fmla="*/ 4148138 h 6178550"/>
              <a:gd name="connsiteX587" fmla="*/ 11585791 w 12191996"/>
              <a:gd name="connsiteY587" fmla="*/ 4148138 h 6178550"/>
              <a:gd name="connsiteX588" fmla="*/ 11580636 w 12191996"/>
              <a:gd name="connsiteY588" fmla="*/ 4148138 h 6178550"/>
              <a:gd name="connsiteX589" fmla="*/ 11577068 w 12191996"/>
              <a:gd name="connsiteY589" fmla="*/ 4142185 h 6178550"/>
              <a:gd name="connsiteX590" fmla="*/ 11574689 w 12191996"/>
              <a:gd name="connsiteY590" fmla="*/ 4137423 h 6178550"/>
              <a:gd name="connsiteX591" fmla="*/ 11573500 w 12191996"/>
              <a:gd name="connsiteY591" fmla="*/ 4133057 h 6178550"/>
              <a:gd name="connsiteX592" fmla="*/ 11573500 w 12191996"/>
              <a:gd name="connsiteY592" fmla="*/ 4129882 h 6178550"/>
              <a:gd name="connsiteX593" fmla="*/ 11574293 w 12191996"/>
              <a:gd name="connsiteY593" fmla="*/ 4126707 h 6178550"/>
              <a:gd name="connsiteX594" fmla="*/ 11576275 w 12191996"/>
              <a:gd name="connsiteY594" fmla="*/ 4123929 h 6178550"/>
              <a:gd name="connsiteX595" fmla="*/ 11578258 w 12191996"/>
              <a:gd name="connsiteY595" fmla="*/ 4121944 h 6178550"/>
              <a:gd name="connsiteX596" fmla="*/ 11581429 w 12191996"/>
              <a:gd name="connsiteY596" fmla="*/ 4120754 h 6178550"/>
              <a:gd name="connsiteX597" fmla="*/ 11587376 w 12191996"/>
              <a:gd name="connsiteY597" fmla="*/ 4117579 h 6178550"/>
              <a:gd name="connsiteX598" fmla="*/ 11594116 w 12191996"/>
              <a:gd name="connsiteY598" fmla="*/ 4114801 h 6178550"/>
              <a:gd name="connsiteX599" fmla="*/ 11596495 w 12191996"/>
              <a:gd name="connsiteY599" fmla="*/ 4112816 h 6178550"/>
              <a:gd name="connsiteX600" fmla="*/ 11598874 w 12191996"/>
              <a:gd name="connsiteY600" fmla="*/ 4110832 h 6178550"/>
              <a:gd name="connsiteX601" fmla="*/ 11600460 w 12191996"/>
              <a:gd name="connsiteY601" fmla="*/ 4108848 h 6178550"/>
              <a:gd name="connsiteX602" fmla="*/ 11601649 w 12191996"/>
              <a:gd name="connsiteY602" fmla="*/ 4105673 h 6178550"/>
              <a:gd name="connsiteX603" fmla="*/ 11593324 w 12191996"/>
              <a:gd name="connsiteY603" fmla="*/ 4100910 h 6178550"/>
              <a:gd name="connsiteX604" fmla="*/ 11586187 w 12191996"/>
              <a:gd name="connsiteY604" fmla="*/ 4097338 h 6178550"/>
              <a:gd name="connsiteX605" fmla="*/ 11579843 w 12191996"/>
              <a:gd name="connsiteY605" fmla="*/ 4095354 h 6178550"/>
              <a:gd name="connsiteX606" fmla="*/ 11574293 w 12191996"/>
              <a:gd name="connsiteY606" fmla="*/ 4094163 h 6178550"/>
              <a:gd name="connsiteX607" fmla="*/ 11569139 w 12191996"/>
              <a:gd name="connsiteY607" fmla="*/ 4094163 h 6178550"/>
              <a:gd name="connsiteX608" fmla="*/ 11564381 w 12191996"/>
              <a:gd name="connsiteY608" fmla="*/ 4095354 h 6178550"/>
              <a:gd name="connsiteX609" fmla="*/ 11560416 w 12191996"/>
              <a:gd name="connsiteY609" fmla="*/ 4096544 h 6178550"/>
              <a:gd name="connsiteX610" fmla="*/ 11556452 w 12191996"/>
              <a:gd name="connsiteY610" fmla="*/ 4098926 h 6178550"/>
              <a:gd name="connsiteX611" fmla="*/ 11552883 w 12191996"/>
              <a:gd name="connsiteY611" fmla="*/ 4101307 h 6178550"/>
              <a:gd name="connsiteX612" fmla="*/ 11549315 w 12191996"/>
              <a:gd name="connsiteY612" fmla="*/ 4104482 h 6178550"/>
              <a:gd name="connsiteX613" fmla="*/ 11542575 w 12191996"/>
              <a:gd name="connsiteY613" fmla="*/ 4110832 h 6178550"/>
              <a:gd name="connsiteX614" fmla="*/ 11539007 w 12191996"/>
              <a:gd name="connsiteY614" fmla="*/ 4114007 h 6178550"/>
              <a:gd name="connsiteX615" fmla="*/ 11535835 w 12191996"/>
              <a:gd name="connsiteY615" fmla="*/ 4116388 h 6178550"/>
              <a:gd name="connsiteX616" fmla="*/ 11531474 w 12191996"/>
              <a:gd name="connsiteY616" fmla="*/ 4119166 h 6178550"/>
              <a:gd name="connsiteX617" fmla="*/ 11527509 w 12191996"/>
              <a:gd name="connsiteY617" fmla="*/ 4121151 h 6178550"/>
              <a:gd name="connsiteX618" fmla="*/ 11524337 w 12191996"/>
              <a:gd name="connsiteY618" fmla="*/ 4121944 h 6178550"/>
              <a:gd name="connsiteX619" fmla="*/ 11521958 w 12191996"/>
              <a:gd name="connsiteY619" fmla="*/ 4123929 h 6178550"/>
              <a:gd name="connsiteX620" fmla="*/ 11519580 w 12191996"/>
              <a:gd name="connsiteY620" fmla="*/ 4126310 h 6178550"/>
              <a:gd name="connsiteX621" fmla="*/ 11517994 w 12191996"/>
              <a:gd name="connsiteY621" fmla="*/ 4129088 h 6178550"/>
              <a:gd name="connsiteX622" fmla="*/ 11516011 w 12191996"/>
              <a:gd name="connsiteY622" fmla="*/ 4132263 h 6178550"/>
              <a:gd name="connsiteX623" fmla="*/ 11514822 w 12191996"/>
              <a:gd name="connsiteY623" fmla="*/ 4135835 h 6178550"/>
              <a:gd name="connsiteX624" fmla="*/ 11512443 w 12191996"/>
              <a:gd name="connsiteY624" fmla="*/ 4142979 h 6178550"/>
              <a:gd name="connsiteX625" fmla="*/ 11509668 w 12191996"/>
              <a:gd name="connsiteY625" fmla="*/ 4150123 h 6178550"/>
              <a:gd name="connsiteX626" fmla="*/ 11507685 w 12191996"/>
              <a:gd name="connsiteY626" fmla="*/ 4156076 h 6178550"/>
              <a:gd name="connsiteX627" fmla="*/ 11506099 w 12191996"/>
              <a:gd name="connsiteY627" fmla="*/ 4159251 h 6178550"/>
              <a:gd name="connsiteX628" fmla="*/ 11504910 w 12191996"/>
              <a:gd name="connsiteY628" fmla="*/ 4161235 h 6178550"/>
              <a:gd name="connsiteX629" fmla="*/ 11502531 w 12191996"/>
              <a:gd name="connsiteY629" fmla="*/ 4163219 h 6178550"/>
              <a:gd name="connsiteX630" fmla="*/ 11500549 w 12191996"/>
              <a:gd name="connsiteY630" fmla="*/ 4164013 h 6178550"/>
              <a:gd name="connsiteX631" fmla="*/ 11496584 w 12191996"/>
              <a:gd name="connsiteY631" fmla="*/ 4164807 h 6178550"/>
              <a:gd name="connsiteX632" fmla="*/ 11492619 w 12191996"/>
              <a:gd name="connsiteY632" fmla="*/ 4164807 h 6178550"/>
              <a:gd name="connsiteX633" fmla="*/ 11487465 w 12191996"/>
              <a:gd name="connsiteY633" fmla="*/ 4163616 h 6178550"/>
              <a:gd name="connsiteX634" fmla="*/ 11482311 w 12191996"/>
              <a:gd name="connsiteY634" fmla="*/ 4162823 h 6178550"/>
              <a:gd name="connsiteX635" fmla="*/ 11471606 w 12191996"/>
              <a:gd name="connsiteY635" fmla="*/ 4158457 h 6178550"/>
              <a:gd name="connsiteX636" fmla="*/ 11460505 w 12191996"/>
              <a:gd name="connsiteY636" fmla="*/ 4154885 h 6178550"/>
              <a:gd name="connsiteX637" fmla="*/ 11455747 w 12191996"/>
              <a:gd name="connsiteY637" fmla="*/ 4153694 h 6178550"/>
              <a:gd name="connsiteX638" fmla="*/ 11450593 w 12191996"/>
              <a:gd name="connsiteY638" fmla="*/ 4152901 h 6178550"/>
              <a:gd name="connsiteX639" fmla="*/ 11445836 w 12191996"/>
              <a:gd name="connsiteY639" fmla="*/ 4152504 h 6178550"/>
              <a:gd name="connsiteX640" fmla="*/ 11442267 w 12191996"/>
              <a:gd name="connsiteY640" fmla="*/ 4152901 h 6178550"/>
              <a:gd name="connsiteX641" fmla="*/ 11440285 w 12191996"/>
              <a:gd name="connsiteY641" fmla="*/ 4154091 h 6178550"/>
              <a:gd name="connsiteX642" fmla="*/ 11438699 w 12191996"/>
              <a:gd name="connsiteY642" fmla="*/ 4154488 h 6178550"/>
              <a:gd name="connsiteX643" fmla="*/ 11437906 w 12191996"/>
              <a:gd name="connsiteY643" fmla="*/ 4156076 h 6178550"/>
              <a:gd name="connsiteX644" fmla="*/ 11436320 w 12191996"/>
              <a:gd name="connsiteY644" fmla="*/ 4157663 h 6178550"/>
              <a:gd name="connsiteX645" fmla="*/ 11435924 w 12191996"/>
              <a:gd name="connsiteY645" fmla="*/ 4159648 h 6178550"/>
              <a:gd name="connsiteX646" fmla="*/ 11434734 w 12191996"/>
              <a:gd name="connsiteY646" fmla="*/ 4161632 h 6178550"/>
              <a:gd name="connsiteX647" fmla="*/ 11434734 w 12191996"/>
              <a:gd name="connsiteY647" fmla="*/ 4164013 h 6178550"/>
              <a:gd name="connsiteX648" fmla="*/ 11434734 w 12191996"/>
              <a:gd name="connsiteY648" fmla="*/ 4167188 h 6178550"/>
              <a:gd name="connsiteX649" fmla="*/ 11428391 w 12191996"/>
              <a:gd name="connsiteY649" fmla="*/ 4159648 h 6178550"/>
              <a:gd name="connsiteX650" fmla="*/ 11422444 w 12191996"/>
              <a:gd name="connsiteY650" fmla="*/ 4152504 h 6178550"/>
              <a:gd name="connsiteX651" fmla="*/ 11418082 w 12191996"/>
              <a:gd name="connsiteY651" fmla="*/ 4145757 h 6178550"/>
              <a:gd name="connsiteX652" fmla="*/ 11414911 w 12191996"/>
              <a:gd name="connsiteY652" fmla="*/ 4140201 h 6178550"/>
              <a:gd name="connsiteX653" fmla="*/ 11412532 w 12191996"/>
              <a:gd name="connsiteY653" fmla="*/ 4135438 h 6178550"/>
              <a:gd name="connsiteX654" fmla="*/ 11410549 w 12191996"/>
              <a:gd name="connsiteY654" fmla="*/ 4130676 h 6178550"/>
              <a:gd name="connsiteX655" fmla="*/ 11409360 w 12191996"/>
              <a:gd name="connsiteY655" fmla="*/ 4126707 h 6178550"/>
              <a:gd name="connsiteX656" fmla="*/ 11409360 w 12191996"/>
              <a:gd name="connsiteY656" fmla="*/ 4123135 h 6178550"/>
              <a:gd name="connsiteX657" fmla="*/ 11409360 w 12191996"/>
              <a:gd name="connsiteY657" fmla="*/ 4119563 h 6178550"/>
              <a:gd name="connsiteX658" fmla="*/ 11410549 w 12191996"/>
              <a:gd name="connsiteY658" fmla="*/ 4117182 h 6178550"/>
              <a:gd name="connsiteX659" fmla="*/ 11412135 w 12191996"/>
              <a:gd name="connsiteY659" fmla="*/ 4114404 h 6178550"/>
              <a:gd name="connsiteX660" fmla="*/ 11414118 w 12191996"/>
              <a:gd name="connsiteY660" fmla="*/ 4112419 h 6178550"/>
              <a:gd name="connsiteX661" fmla="*/ 11416100 w 12191996"/>
              <a:gd name="connsiteY661" fmla="*/ 4110435 h 6178550"/>
              <a:gd name="connsiteX662" fmla="*/ 11418479 w 12191996"/>
              <a:gd name="connsiteY662" fmla="*/ 4108848 h 6178550"/>
              <a:gd name="connsiteX663" fmla="*/ 11424030 w 12191996"/>
              <a:gd name="connsiteY663" fmla="*/ 4105673 h 6178550"/>
              <a:gd name="connsiteX664" fmla="*/ 11427201 w 12191996"/>
              <a:gd name="connsiteY664" fmla="*/ 4108451 h 6178550"/>
              <a:gd name="connsiteX665" fmla="*/ 11429184 w 12191996"/>
              <a:gd name="connsiteY665" fmla="*/ 4110038 h 6178550"/>
              <a:gd name="connsiteX666" fmla="*/ 11430770 w 12191996"/>
              <a:gd name="connsiteY666" fmla="*/ 4110038 h 6178550"/>
              <a:gd name="connsiteX667" fmla="*/ 11431562 w 12191996"/>
              <a:gd name="connsiteY667" fmla="*/ 4109244 h 6178550"/>
              <a:gd name="connsiteX668" fmla="*/ 11432355 w 12191996"/>
              <a:gd name="connsiteY668" fmla="*/ 4108054 h 6178550"/>
              <a:gd name="connsiteX669" fmla="*/ 11432355 w 12191996"/>
              <a:gd name="connsiteY669" fmla="*/ 4105673 h 6178550"/>
              <a:gd name="connsiteX670" fmla="*/ 11431562 w 12191996"/>
              <a:gd name="connsiteY670" fmla="*/ 4100116 h 6178550"/>
              <a:gd name="connsiteX671" fmla="*/ 11430770 w 12191996"/>
              <a:gd name="connsiteY671" fmla="*/ 4093766 h 6178550"/>
              <a:gd name="connsiteX672" fmla="*/ 11430373 w 12191996"/>
              <a:gd name="connsiteY672" fmla="*/ 4087019 h 6178550"/>
              <a:gd name="connsiteX673" fmla="*/ 11429580 w 12191996"/>
              <a:gd name="connsiteY673" fmla="*/ 4083844 h 6178550"/>
              <a:gd name="connsiteX674" fmla="*/ 11430373 w 12191996"/>
              <a:gd name="connsiteY674" fmla="*/ 4081463 h 6178550"/>
              <a:gd name="connsiteX675" fmla="*/ 11430770 w 12191996"/>
              <a:gd name="connsiteY675" fmla="*/ 4079082 h 6178550"/>
              <a:gd name="connsiteX676" fmla="*/ 11431562 w 12191996"/>
              <a:gd name="connsiteY676" fmla="*/ 4077494 h 6178550"/>
              <a:gd name="connsiteX677" fmla="*/ 11433941 w 12191996"/>
              <a:gd name="connsiteY677" fmla="*/ 4075907 h 6178550"/>
              <a:gd name="connsiteX678" fmla="*/ 11436320 w 12191996"/>
              <a:gd name="connsiteY678" fmla="*/ 4074716 h 6178550"/>
              <a:gd name="connsiteX679" fmla="*/ 11439888 w 12191996"/>
              <a:gd name="connsiteY679" fmla="*/ 4074319 h 6178550"/>
              <a:gd name="connsiteX680" fmla="*/ 11443853 w 12191996"/>
              <a:gd name="connsiteY680" fmla="*/ 4074319 h 6178550"/>
              <a:gd name="connsiteX681" fmla="*/ 11452576 w 12191996"/>
              <a:gd name="connsiteY681" fmla="*/ 4074716 h 6178550"/>
              <a:gd name="connsiteX682" fmla="*/ 11461694 w 12191996"/>
              <a:gd name="connsiteY682" fmla="*/ 4074716 h 6178550"/>
              <a:gd name="connsiteX683" fmla="*/ 11466056 w 12191996"/>
              <a:gd name="connsiteY683" fmla="*/ 4074716 h 6178550"/>
              <a:gd name="connsiteX684" fmla="*/ 11470813 w 12191996"/>
              <a:gd name="connsiteY684" fmla="*/ 4074716 h 6178550"/>
              <a:gd name="connsiteX685" fmla="*/ 11474778 w 12191996"/>
              <a:gd name="connsiteY685" fmla="*/ 4073923 h 6178550"/>
              <a:gd name="connsiteX686" fmla="*/ 11478346 w 12191996"/>
              <a:gd name="connsiteY686" fmla="*/ 4072335 h 6178550"/>
              <a:gd name="connsiteX687" fmla="*/ 11481518 w 12191996"/>
              <a:gd name="connsiteY687" fmla="*/ 4070351 h 6178550"/>
              <a:gd name="connsiteX688" fmla="*/ 11483500 w 12191996"/>
              <a:gd name="connsiteY688" fmla="*/ 4067969 h 6178550"/>
              <a:gd name="connsiteX689" fmla="*/ 11485086 w 12191996"/>
              <a:gd name="connsiteY689" fmla="*/ 4064398 h 6178550"/>
              <a:gd name="connsiteX690" fmla="*/ 11485879 w 12191996"/>
              <a:gd name="connsiteY690" fmla="*/ 4059635 h 6178550"/>
              <a:gd name="connsiteX691" fmla="*/ 11479536 w 12191996"/>
              <a:gd name="connsiteY691" fmla="*/ 4052491 h 6178550"/>
              <a:gd name="connsiteX692" fmla="*/ 11473192 w 12191996"/>
              <a:gd name="connsiteY692" fmla="*/ 4046935 h 6178550"/>
              <a:gd name="connsiteX693" fmla="*/ 11467642 w 12191996"/>
              <a:gd name="connsiteY693" fmla="*/ 4042966 h 6178550"/>
              <a:gd name="connsiteX694" fmla="*/ 11463280 w 12191996"/>
              <a:gd name="connsiteY694" fmla="*/ 4040188 h 6178550"/>
              <a:gd name="connsiteX695" fmla="*/ 11458523 w 12191996"/>
              <a:gd name="connsiteY695" fmla="*/ 4038998 h 6178550"/>
              <a:gd name="connsiteX696" fmla="*/ 11454954 w 12191996"/>
              <a:gd name="connsiteY696" fmla="*/ 4038998 h 6178550"/>
              <a:gd name="connsiteX697" fmla="*/ 11451386 w 12191996"/>
              <a:gd name="connsiteY697" fmla="*/ 4039394 h 6178550"/>
              <a:gd name="connsiteX698" fmla="*/ 11447818 w 12191996"/>
              <a:gd name="connsiteY698" fmla="*/ 4040982 h 6178550"/>
              <a:gd name="connsiteX699" fmla="*/ 11445043 w 12191996"/>
              <a:gd name="connsiteY699" fmla="*/ 4042966 h 6178550"/>
              <a:gd name="connsiteX700" fmla="*/ 11442267 w 12191996"/>
              <a:gd name="connsiteY700" fmla="*/ 4044951 h 6178550"/>
              <a:gd name="connsiteX701" fmla="*/ 11436717 w 12191996"/>
              <a:gd name="connsiteY701" fmla="*/ 4050507 h 6178550"/>
              <a:gd name="connsiteX702" fmla="*/ 11431166 w 12191996"/>
              <a:gd name="connsiteY702" fmla="*/ 4055666 h 6178550"/>
              <a:gd name="connsiteX703" fmla="*/ 11428391 w 12191996"/>
              <a:gd name="connsiteY703" fmla="*/ 4057651 h 6178550"/>
              <a:gd name="connsiteX704" fmla="*/ 11425219 w 12191996"/>
              <a:gd name="connsiteY704" fmla="*/ 4059238 h 6178550"/>
              <a:gd name="connsiteX705" fmla="*/ 11423633 w 12191996"/>
              <a:gd name="connsiteY705" fmla="*/ 4059238 h 6178550"/>
              <a:gd name="connsiteX706" fmla="*/ 11422047 w 12191996"/>
              <a:gd name="connsiteY706" fmla="*/ 4059238 h 6178550"/>
              <a:gd name="connsiteX707" fmla="*/ 11419668 w 12191996"/>
              <a:gd name="connsiteY707" fmla="*/ 4057651 h 6178550"/>
              <a:gd name="connsiteX708" fmla="*/ 11416893 w 12191996"/>
              <a:gd name="connsiteY708" fmla="*/ 4055666 h 6178550"/>
              <a:gd name="connsiteX709" fmla="*/ 11415704 w 12191996"/>
              <a:gd name="connsiteY709" fmla="*/ 4052888 h 6178550"/>
              <a:gd name="connsiteX710" fmla="*/ 11414118 w 12191996"/>
              <a:gd name="connsiteY710" fmla="*/ 4050507 h 6178550"/>
              <a:gd name="connsiteX711" fmla="*/ 11412928 w 12191996"/>
              <a:gd name="connsiteY711" fmla="*/ 4048126 h 6178550"/>
              <a:gd name="connsiteX712" fmla="*/ 11412928 w 12191996"/>
              <a:gd name="connsiteY712" fmla="*/ 4046141 h 6178550"/>
              <a:gd name="connsiteX713" fmla="*/ 11413325 w 12191996"/>
              <a:gd name="connsiteY713" fmla="*/ 4044951 h 6178550"/>
              <a:gd name="connsiteX714" fmla="*/ 11424822 w 12191996"/>
              <a:gd name="connsiteY714" fmla="*/ 4035426 h 6178550"/>
              <a:gd name="connsiteX715" fmla="*/ 11435924 w 12191996"/>
              <a:gd name="connsiteY715" fmla="*/ 4026297 h 6178550"/>
              <a:gd name="connsiteX716" fmla="*/ 11447421 w 12191996"/>
              <a:gd name="connsiteY716" fmla="*/ 4017169 h 6178550"/>
              <a:gd name="connsiteX717" fmla="*/ 11459712 w 12191996"/>
              <a:gd name="connsiteY717" fmla="*/ 4008438 h 6178550"/>
              <a:gd name="connsiteX718" fmla="*/ 11483500 w 12191996"/>
              <a:gd name="connsiteY718" fmla="*/ 3992166 h 6178550"/>
              <a:gd name="connsiteX719" fmla="*/ 11506892 w 12191996"/>
              <a:gd name="connsiteY719" fmla="*/ 3976291 h 6178550"/>
              <a:gd name="connsiteX720" fmla="*/ 11529491 w 12191996"/>
              <a:gd name="connsiteY720" fmla="*/ 3961607 h 6178550"/>
              <a:gd name="connsiteX721" fmla="*/ 11551297 w 12191996"/>
              <a:gd name="connsiteY721" fmla="*/ 3948113 h 6178550"/>
              <a:gd name="connsiteX722" fmla="*/ 11570725 w 12191996"/>
              <a:gd name="connsiteY722" fmla="*/ 3934222 h 6178550"/>
              <a:gd name="connsiteX723" fmla="*/ 11579843 w 12191996"/>
              <a:gd name="connsiteY723" fmla="*/ 3927872 h 6178550"/>
              <a:gd name="connsiteX724" fmla="*/ 11587773 w 12191996"/>
              <a:gd name="connsiteY724" fmla="*/ 3921126 h 6178550"/>
              <a:gd name="connsiteX725" fmla="*/ 11590548 w 12191996"/>
              <a:gd name="connsiteY725" fmla="*/ 3917951 h 6178550"/>
              <a:gd name="connsiteX726" fmla="*/ 11592927 w 12191996"/>
              <a:gd name="connsiteY726" fmla="*/ 3915569 h 6178550"/>
              <a:gd name="connsiteX727" fmla="*/ 11594909 w 12191996"/>
              <a:gd name="connsiteY727" fmla="*/ 3911997 h 6178550"/>
              <a:gd name="connsiteX728" fmla="*/ 11596892 w 12191996"/>
              <a:gd name="connsiteY728" fmla="*/ 3908426 h 6178550"/>
              <a:gd name="connsiteX729" fmla="*/ 11600064 w 12191996"/>
              <a:gd name="connsiteY729" fmla="*/ 3901282 h 6178550"/>
              <a:gd name="connsiteX730" fmla="*/ 11603632 w 12191996"/>
              <a:gd name="connsiteY730" fmla="*/ 3893741 h 6178550"/>
              <a:gd name="connsiteX731" fmla="*/ 11606804 w 12191996"/>
              <a:gd name="connsiteY731" fmla="*/ 3886200 h 6178550"/>
              <a:gd name="connsiteX732" fmla="*/ 11609975 w 12191996"/>
              <a:gd name="connsiteY732" fmla="*/ 3879057 h 6178550"/>
              <a:gd name="connsiteX733" fmla="*/ 11612354 w 12191996"/>
              <a:gd name="connsiteY733" fmla="*/ 3875485 h 6178550"/>
              <a:gd name="connsiteX734" fmla="*/ 11614733 w 12191996"/>
              <a:gd name="connsiteY734" fmla="*/ 3872310 h 6178550"/>
              <a:gd name="connsiteX735" fmla="*/ 11617112 w 12191996"/>
              <a:gd name="connsiteY735" fmla="*/ 3869929 h 6178550"/>
              <a:gd name="connsiteX736" fmla="*/ 11620284 w 12191996"/>
              <a:gd name="connsiteY736" fmla="*/ 3867944 h 6178550"/>
              <a:gd name="connsiteX737" fmla="*/ 11623455 w 12191996"/>
              <a:gd name="connsiteY737" fmla="*/ 3865960 h 6178550"/>
              <a:gd name="connsiteX738" fmla="*/ 11627420 w 12191996"/>
              <a:gd name="connsiteY738" fmla="*/ 3864769 h 6178550"/>
              <a:gd name="connsiteX739" fmla="*/ 11630988 w 12191996"/>
              <a:gd name="connsiteY739" fmla="*/ 3863579 h 6178550"/>
              <a:gd name="connsiteX740" fmla="*/ 11635350 w 12191996"/>
              <a:gd name="connsiteY740" fmla="*/ 3863182 h 6178550"/>
              <a:gd name="connsiteX741" fmla="*/ 11644469 w 12191996"/>
              <a:gd name="connsiteY741" fmla="*/ 3862785 h 6178550"/>
              <a:gd name="connsiteX742" fmla="*/ 11654777 w 12191996"/>
              <a:gd name="connsiteY742" fmla="*/ 3862785 h 6178550"/>
              <a:gd name="connsiteX743" fmla="*/ 11665085 w 12191996"/>
              <a:gd name="connsiteY743" fmla="*/ 3862388 h 6178550"/>
              <a:gd name="connsiteX744" fmla="*/ 11674204 w 12191996"/>
              <a:gd name="connsiteY744" fmla="*/ 3861594 h 6178550"/>
              <a:gd name="connsiteX745" fmla="*/ 11678565 w 12191996"/>
              <a:gd name="connsiteY745" fmla="*/ 3860800 h 6178550"/>
              <a:gd name="connsiteX746" fmla="*/ 11682530 w 12191996"/>
              <a:gd name="connsiteY746" fmla="*/ 3859610 h 6178550"/>
              <a:gd name="connsiteX747" fmla="*/ 11686098 w 12191996"/>
              <a:gd name="connsiteY747" fmla="*/ 3857625 h 6178550"/>
              <a:gd name="connsiteX748" fmla="*/ 11689270 w 12191996"/>
              <a:gd name="connsiteY748" fmla="*/ 3855641 h 6178550"/>
              <a:gd name="connsiteX749" fmla="*/ 11694821 w 12191996"/>
              <a:gd name="connsiteY749" fmla="*/ 3850878 h 6178550"/>
              <a:gd name="connsiteX750" fmla="*/ 11699182 w 12191996"/>
              <a:gd name="connsiteY750" fmla="*/ 3846116 h 6178550"/>
              <a:gd name="connsiteX751" fmla="*/ 11709094 w 12191996"/>
              <a:gd name="connsiteY751" fmla="*/ 3835797 h 6178550"/>
              <a:gd name="connsiteX752" fmla="*/ 11714248 w 12191996"/>
              <a:gd name="connsiteY752" fmla="*/ 3830241 h 6178550"/>
              <a:gd name="connsiteX753" fmla="*/ 11719798 w 12191996"/>
              <a:gd name="connsiteY753" fmla="*/ 3825082 h 6178550"/>
              <a:gd name="connsiteX754" fmla="*/ 11726142 w 12191996"/>
              <a:gd name="connsiteY754" fmla="*/ 3820716 h 6178550"/>
              <a:gd name="connsiteX755" fmla="*/ 11734468 w 12191996"/>
              <a:gd name="connsiteY755" fmla="*/ 3815953 h 6178550"/>
              <a:gd name="connsiteX756" fmla="*/ 11744380 w 12191996"/>
              <a:gd name="connsiteY756" fmla="*/ 3810397 h 6178550"/>
              <a:gd name="connsiteX757" fmla="*/ 11754688 w 12191996"/>
              <a:gd name="connsiteY757" fmla="*/ 3804841 h 6178550"/>
              <a:gd name="connsiteX758" fmla="*/ 11776494 w 12191996"/>
              <a:gd name="connsiteY758" fmla="*/ 3791744 h 6178550"/>
              <a:gd name="connsiteX759" fmla="*/ 11797507 w 12191996"/>
              <a:gd name="connsiteY759" fmla="*/ 3778647 h 6178550"/>
              <a:gd name="connsiteX760" fmla="*/ 11818124 w 12191996"/>
              <a:gd name="connsiteY760" fmla="*/ 3765947 h 6178550"/>
              <a:gd name="connsiteX761" fmla="*/ 11820106 w 12191996"/>
              <a:gd name="connsiteY761" fmla="*/ 3763963 h 6178550"/>
              <a:gd name="connsiteX762" fmla="*/ 11822089 w 12191996"/>
              <a:gd name="connsiteY762" fmla="*/ 3761185 h 6178550"/>
              <a:gd name="connsiteX763" fmla="*/ 11823674 w 12191996"/>
              <a:gd name="connsiteY763" fmla="*/ 3758010 h 6178550"/>
              <a:gd name="connsiteX764" fmla="*/ 11824864 w 12191996"/>
              <a:gd name="connsiteY764" fmla="*/ 3754438 h 6178550"/>
              <a:gd name="connsiteX765" fmla="*/ 11828036 w 12191996"/>
              <a:gd name="connsiteY765" fmla="*/ 3746897 h 6178550"/>
              <a:gd name="connsiteX766" fmla="*/ 11829622 w 12191996"/>
              <a:gd name="connsiteY766" fmla="*/ 3743325 h 6178550"/>
              <a:gd name="connsiteX767" fmla="*/ 11832000 w 12191996"/>
              <a:gd name="connsiteY767" fmla="*/ 3739753 h 6178550"/>
              <a:gd name="connsiteX768" fmla="*/ 11834776 w 12191996"/>
              <a:gd name="connsiteY768" fmla="*/ 3736182 h 6178550"/>
              <a:gd name="connsiteX769" fmla="*/ 11837551 w 12191996"/>
              <a:gd name="connsiteY769" fmla="*/ 3733800 h 6178550"/>
              <a:gd name="connsiteX770" fmla="*/ 11841912 w 12191996"/>
              <a:gd name="connsiteY770" fmla="*/ 3732213 h 6178550"/>
              <a:gd name="connsiteX771" fmla="*/ 11846273 w 12191996"/>
              <a:gd name="connsiteY771" fmla="*/ 3731419 h 6178550"/>
              <a:gd name="connsiteX772" fmla="*/ 11851824 w 12191996"/>
              <a:gd name="connsiteY772" fmla="*/ 3731419 h 6178550"/>
              <a:gd name="connsiteX773" fmla="*/ 11858564 w 12191996"/>
              <a:gd name="connsiteY773" fmla="*/ 3732213 h 6178550"/>
              <a:gd name="connsiteX774" fmla="*/ 11866097 w 12191996"/>
              <a:gd name="connsiteY774" fmla="*/ 3734991 h 6178550"/>
              <a:gd name="connsiteX775" fmla="*/ 11875216 w 12191996"/>
              <a:gd name="connsiteY775" fmla="*/ 3738960 h 6178550"/>
              <a:gd name="connsiteX776" fmla="*/ 11873630 w 12191996"/>
              <a:gd name="connsiteY776" fmla="*/ 3735388 h 6178550"/>
              <a:gd name="connsiteX777" fmla="*/ 11872837 w 12191996"/>
              <a:gd name="connsiteY777" fmla="*/ 3731816 h 6178550"/>
              <a:gd name="connsiteX778" fmla="*/ 11872044 w 12191996"/>
              <a:gd name="connsiteY778" fmla="*/ 3728641 h 6178550"/>
              <a:gd name="connsiteX779" fmla="*/ 11871648 w 12191996"/>
              <a:gd name="connsiteY779" fmla="*/ 3725863 h 6178550"/>
              <a:gd name="connsiteX780" fmla="*/ 11871648 w 12191996"/>
              <a:gd name="connsiteY780" fmla="*/ 3723085 h 6178550"/>
              <a:gd name="connsiteX781" fmla="*/ 11872044 w 12191996"/>
              <a:gd name="connsiteY781" fmla="*/ 3720703 h 6178550"/>
              <a:gd name="connsiteX782" fmla="*/ 11873234 w 12191996"/>
              <a:gd name="connsiteY782" fmla="*/ 3717925 h 6178550"/>
              <a:gd name="connsiteX783" fmla="*/ 11874027 w 12191996"/>
              <a:gd name="connsiteY783" fmla="*/ 3715544 h 6178550"/>
              <a:gd name="connsiteX784" fmla="*/ 11876802 w 12191996"/>
              <a:gd name="connsiteY784" fmla="*/ 3711575 h 6178550"/>
              <a:gd name="connsiteX785" fmla="*/ 11880370 w 12191996"/>
              <a:gd name="connsiteY785" fmla="*/ 3708003 h 6178550"/>
              <a:gd name="connsiteX786" fmla="*/ 11884335 w 12191996"/>
              <a:gd name="connsiteY786" fmla="*/ 3704431 h 6178550"/>
              <a:gd name="connsiteX787" fmla="*/ 11889489 w 12191996"/>
              <a:gd name="connsiteY787" fmla="*/ 3701256 h 6178550"/>
              <a:gd name="connsiteX788" fmla="*/ 11889885 w 12191996"/>
              <a:gd name="connsiteY788" fmla="*/ 3699669 h 6178550"/>
              <a:gd name="connsiteX789" fmla="*/ 11891075 w 12191996"/>
              <a:gd name="connsiteY789" fmla="*/ 3698478 h 6178550"/>
              <a:gd name="connsiteX790" fmla="*/ 11891868 w 12191996"/>
              <a:gd name="connsiteY790" fmla="*/ 3697288 h 6178550"/>
              <a:gd name="connsiteX791" fmla="*/ 11893057 w 12191996"/>
              <a:gd name="connsiteY791" fmla="*/ 3696891 h 6178550"/>
              <a:gd name="connsiteX792" fmla="*/ 11895833 w 12191996"/>
              <a:gd name="connsiteY792" fmla="*/ 3696097 h 6178550"/>
              <a:gd name="connsiteX793" fmla="*/ 11899401 w 12191996"/>
              <a:gd name="connsiteY793" fmla="*/ 3696891 h 6178550"/>
              <a:gd name="connsiteX794" fmla="*/ 11902969 w 12191996"/>
              <a:gd name="connsiteY794" fmla="*/ 3697685 h 6178550"/>
              <a:gd name="connsiteX795" fmla="*/ 11907727 w 12191996"/>
              <a:gd name="connsiteY795" fmla="*/ 3699669 h 6178550"/>
              <a:gd name="connsiteX796" fmla="*/ 11916449 w 12191996"/>
              <a:gd name="connsiteY796" fmla="*/ 3705225 h 6178550"/>
              <a:gd name="connsiteX797" fmla="*/ 11925568 w 12191996"/>
              <a:gd name="connsiteY797" fmla="*/ 3711178 h 6178550"/>
              <a:gd name="connsiteX798" fmla="*/ 11934687 w 12191996"/>
              <a:gd name="connsiteY798" fmla="*/ 3715941 h 6178550"/>
              <a:gd name="connsiteX799" fmla="*/ 11938652 w 12191996"/>
              <a:gd name="connsiteY799" fmla="*/ 3717925 h 6178550"/>
              <a:gd name="connsiteX800" fmla="*/ 11942616 w 12191996"/>
              <a:gd name="connsiteY800" fmla="*/ 3719513 h 6178550"/>
              <a:gd name="connsiteX801" fmla="*/ 11945788 w 12191996"/>
              <a:gd name="connsiteY801" fmla="*/ 3719513 h 6178550"/>
              <a:gd name="connsiteX802" fmla="*/ 11947374 w 12191996"/>
              <a:gd name="connsiteY802" fmla="*/ 3719513 h 6178550"/>
              <a:gd name="connsiteX803" fmla="*/ 11948563 w 12191996"/>
              <a:gd name="connsiteY803" fmla="*/ 3719116 h 6178550"/>
              <a:gd name="connsiteX804" fmla="*/ 11945788 w 12191996"/>
              <a:gd name="connsiteY804" fmla="*/ 3711972 h 6178550"/>
              <a:gd name="connsiteX805" fmla="*/ 11943013 w 12191996"/>
              <a:gd name="connsiteY805" fmla="*/ 3705225 h 6178550"/>
              <a:gd name="connsiteX806" fmla="*/ 11941031 w 12191996"/>
              <a:gd name="connsiteY806" fmla="*/ 3699272 h 6178550"/>
              <a:gd name="connsiteX807" fmla="*/ 11940238 w 12191996"/>
              <a:gd name="connsiteY807" fmla="*/ 3693716 h 6178550"/>
              <a:gd name="connsiteX808" fmla="*/ 11939445 w 12191996"/>
              <a:gd name="connsiteY808" fmla="*/ 3688556 h 6178550"/>
              <a:gd name="connsiteX809" fmla="*/ 11939445 w 12191996"/>
              <a:gd name="connsiteY809" fmla="*/ 3684191 h 6178550"/>
              <a:gd name="connsiteX810" fmla="*/ 11940238 w 12191996"/>
              <a:gd name="connsiteY810" fmla="*/ 3679428 h 6178550"/>
              <a:gd name="connsiteX811" fmla="*/ 11941031 w 12191996"/>
              <a:gd name="connsiteY811" fmla="*/ 3675856 h 6178550"/>
              <a:gd name="connsiteX812" fmla="*/ 11942616 w 12191996"/>
              <a:gd name="connsiteY812" fmla="*/ 3672285 h 6178550"/>
              <a:gd name="connsiteX813" fmla="*/ 11944599 w 12191996"/>
              <a:gd name="connsiteY813" fmla="*/ 3668713 h 6178550"/>
              <a:gd name="connsiteX814" fmla="*/ 11946581 w 12191996"/>
              <a:gd name="connsiteY814" fmla="*/ 3665935 h 6178550"/>
              <a:gd name="connsiteX815" fmla="*/ 11949356 w 12191996"/>
              <a:gd name="connsiteY815" fmla="*/ 3663156 h 6178550"/>
              <a:gd name="connsiteX816" fmla="*/ 11955303 w 12191996"/>
              <a:gd name="connsiteY816" fmla="*/ 3658791 h 6178550"/>
              <a:gd name="connsiteX817" fmla="*/ 11962440 w 12191996"/>
              <a:gd name="connsiteY817" fmla="*/ 3654028 h 6178550"/>
              <a:gd name="connsiteX818" fmla="*/ 11976713 w 12191996"/>
              <a:gd name="connsiteY818" fmla="*/ 3646488 h 6178550"/>
              <a:gd name="connsiteX819" fmla="*/ 11983850 w 12191996"/>
              <a:gd name="connsiteY819" fmla="*/ 3642122 h 6178550"/>
              <a:gd name="connsiteX820" fmla="*/ 11989797 w 12191996"/>
              <a:gd name="connsiteY820" fmla="*/ 3637360 h 6178550"/>
              <a:gd name="connsiteX821" fmla="*/ 11992969 w 12191996"/>
              <a:gd name="connsiteY821" fmla="*/ 3634978 h 6178550"/>
              <a:gd name="connsiteX822" fmla="*/ 11995347 w 12191996"/>
              <a:gd name="connsiteY822" fmla="*/ 3632200 h 6178550"/>
              <a:gd name="connsiteX823" fmla="*/ 11997330 w 12191996"/>
              <a:gd name="connsiteY823" fmla="*/ 3629422 h 6178550"/>
              <a:gd name="connsiteX824" fmla="*/ 11999312 w 12191996"/>
              <a:gd name="connsiteY824" fmla="*/ 3625850 h 6178550"/>
              <a:gd name="connsiteX825" fmla="*/ 12000898 w 12191996"/>
              <a:gd name="connsiteY825" fmla="*/ 3622278 h 6178550"/>
              <a:gd name="connsiteX826" fmla="*/ 12002087 w 12191996"/>
              <a:gd name="connsiteY826" fmla="*/ 3618310 h 6178550"/>
              <a:gd name="connsiteX827" fmla="*/ 12002087 w 12191996"/>
              <a:gd name="connsiteY827" fmla="*/ 3613944 h 6178550"/>
              <a:gd name="connsiteX828" fmla="*/ 12002087 w 12191996"/>
              <a:gd name="connsiteY828" fmla="*/ 3608785 h 6178550"/>
              <a:gd name="connsiteX829" fmla="*/ 12006052 w 12191996"/>
              <a:gd name="connsiteY829" fmla="*/ 3610372 h 6178550"/>
              <a:gd name="connsiteX830" fmla="*/ 12010017 w 12191996"/>
              <a:gd name="connsiteY830" fmla="*/ 3611960 h 6178550"/>
              <a:gd name="connsiteX831" fmla="*/ 12018739 w 12191996"/>
              <a:gd name="connsiteY831" fmla="*/ 3616722 h 6178550"/>
              <a:gd name="connsiteX832" fmla="*/ 12028255 w 12191996"/>
              <a:gd name="connsiteY832" fmla="*/ 3622278 h 6178550"/>
              <a:gd name="connsiteX833" fmla="*/ 12037770 w 12191996"/>
              <a:gd name="connsiteY833" fmla="*/ 3627835 h 6178550"/>
              <a:gd name="connsiteX834" fmla="*/ 12046889 w 12191996"/>
              <a:gd name="connsiteY834" fmla="*/ 3633788 h 6178550"/>
              <a:gd name="connsiteX835" fmla="*/ 12056008 w 12191996"/>
              <a:gd name="connsiteY835" fmla="*/ 3638550 h 6178550"/>
              <a:gd name="connsiteX836" fmla="*/ 12060765 w 12191996"/>
              <a:gd name="connsiteY836" fmla="*/ 3640535 h 6178550"/>
              <a:gd name="connsiteX837" fmla="*/ 12064730 w 12191996"/>
              <a:gd name="connsiteY837" fmla="*/ 3642122 h 6178550"/>
              <a:gd name="connsiteX838" fmla="*/ 12068298 w 12191996"/>
              <a:gd name="connsiteY838" fmla="*/ 3642916 h 6178550"/>
              <a:gd name="connsiteX839" fmla="*/ 12071867 w 12191996"/>
              <a:gd name="connsiteY839" fmla="*/ 3642916 h 6178550"/>
              <a:gd name="connsiteX840" fmla="*/ 12075435 w 12191996"/>
              <a:gd name="connsiteY840" fmla="*/ 3642122 h 6178550"/>
              <a:gd name="connsiteX841" fmla="*/ 12079400 w 12191996"/>
              <a:gd name="connsiteY841" fmla="*/ 3640535 h 6178550"/>
              <a:gd name="connsiteX842" fmla="*/ 12082571 w 12191996"/>
              <a:gd name="connsiteY842" fmla="*/ 3637756 h 6178550"/>
              <a:gd name="connsiteX843" fmla="*/ 12086140 w 12191996"/>
              <a:gd name="connsiteY843" fmla="*/ 3635375 h 6178550"/>
              <a:gd name="connsiteX844" fmla="*/ 12088519 w 12191996"/>
              <a:gd name="connsiteY844" fmla="*/ 3632200 h 6178550"/>
              <a:gd name="connsiteX845" fmla="*/ 12091690 w 12191996"/>
              <a:gd name="connsiteY845" fmla="*/ 3629422 h 6178550"/>
              <a:gd name="connsiteX846" fmla="*/ 12096844 w 12191996"/>
              <a:gd name="connsiteY846" fmla="*/ 3621485 h 6178550"/>
              <a:gd name="connsiteX847" fmla="*/ 12101206 w 12191996"/>
              <a:gd name="connsiteY847" fmla="*/ 3613547 h 6178550"/>
              <a:gd name="connsiteX848" fmla="*/ 12105963 w 12191996"/>
              <a:gd name="connsiteY848" fmla="*/ 3604816 h 6178550"/>
              <a:gd name="connsiteX849" fmla="*/ 12110325 w 12191996"/>
              <a:gd name="connsiteY849" fmla="*/ 3596878 h 6178550"/>
              <a:gd name="connsiteX850" fmla="*/ 12115479 w 12191996"/>
              <a:gd name="connsiteY850" fmla="*/ 3589338 h 6178550"/>
              <a:gd name="connsiteX851" fmla="*/ 12117857 w 12191996"/>
              <a:gd name="connsiteY851" fmla="*/ 3585766 h 6178550"/>
              <a:gd name="connsiteX852" fmla="*/ 12121029 w 12191996"/>
              <a:gd name="connsiteY852" fmla="*/ 3582591 h 6178550"/>
              <a:gd name="connsiteX853" fmla="*/ 12123408 w 12191996"/>
              <a:gd name="connsiteY853" fmla="*/ 3579416 h 6178550"/>
              <a:gd name="connsiteX854" fmla="*/ 12126976 w 12191996"/>
              <a:gd name="connsiteY854" fmla="*/ 3577035 h 6178550"/>
              <a:gd name="connsiteX855" fmla="*/ 12130148 w 12191996"/>
              <a:gd name="connsiteY855" fmla="*/ 3575050 h 6178550"/>
              <a:gd name="connsiteX856" fmla="*/ 12134113 w 12191996"/>
              <a:gd name="connsiteY856" fmla="*/ 3573463 h 6178550"/>
              <a:gd name="connsiteX857" fmla="*/ 12138078 w 12191996"/>
              <a:gd name="connsiteY857" fmla="*/ 3572272 h 6178550"/>
              <a:gd name="connsiteX858" fmla="*/ 10840491 w 12191996"/>
              <a:gd name="connsiteY858" fmla="*/ 3367088 h 6178550"/>
              <a:gd name="connsiteX859" fmla="*/ 10844405 w 12191996"/>
              <a:gd name="connsiteY859" fmla="*/ 3367088 h 6178550"/>
              <a:gd name="connsiteX860" fmla="*/ 10849494 w 12191996"/>
              <a:gd name="connsiteY860" fmla="*/ 3368254 h 6178550"/>
              <a:gd name="connsiteX861" fmla="*/ 10854583 w 12191996"/>
              <a:gd name="connsiteY861" fmla="*/ 3370197 h 6178550"/>
              <a:gd name="connsiteX862" fmla="*/ 10859671 w 12191996"/>
              <a:gd name="connsiteY862" fmla="*/ 3373305 h 6178550"/>
              <a:gd name="connsiteX863" fmla="*/ 10865151 w 12191996"/>
              <a:gd name="connsiteY863" fmla="*/ 3377190 h 6178550"/>
              <a:gd name="connsiteX864" fmla="*/ 10871023 w 12191996"/>
              <a:gd name="connsiteY864" fmla="*/ 3382242 h 6178550"/>
              <a:gd name="connsiteX865" fmla="*/ 10876503 w 12191996"/>
              <a:gd name="connsiteY865" fmla="*/ 3388459 h 6178550"/>
              <a:gd name="connsiteX866" fmla="*/ 10881592 w 12191996"/>
              <a:gd name="connsiteY866" fmla="*/ 3395841 h 6178550"/>
              <a:gd name="connsiteX867" fmla="*/ 10887072 w 12191996"/>
              <a:gd name="connsiteY867" fmla="*/ 3404389 h 6178550"/>
              <a:gd name="connsiteX868" fmla="*/ 10879243 w 12191996"/>
              <a:gd name="connsiteY868" fmla="*/ 3402835 h 6178550"/>
              <a:gd name="connsiteX869" fmla="*/ 10873763 w 12191996"/>
              <a:gd name="connsiteY869" fmla="*/ 3402058 h 6178550"/>
              <a:gd name="connsiteX870" fmla="*/ 10869066 w 12191996"/>
              <a:gd name="connsiteY870" fmla="*/ 3402058 h 6178550"/>
              <a:gd name="connsiteX871" fmla="*/ 10867109 w 12191996"/>
              <a:gd name="connsiteY871" fmla="*/ 3402446 h 6178550"/>
              <a:gd name="connsiteX872" fmla="*/ 10865543 w 12191996"/>
              <a:gd name="connsiteY872" fmla="*/ 3403612 h 6178550"/>
              <a:gd name="connsiteX873" fmla="*/ 10863977 w 12191996"/>
              <a:gd name="connsiteY873" fmla="*/ 3404389 h 6178550"/>
              <a:gd name="connsiteX874" fmla="*/ 10863194 w 12191996"/>
              <a:gd name="connsiteY874" fmla="*/ 3405943 h 6178550"/>
              <a:gd name="connsiteX875" fmla="*/ 10861237 w 12191996"/>
              <a:gd name="connsiteY875" fmla="*/ 3409440 h 6178550"/>
              <a:gd name="connsiteX876" fmla="*/ 10858888 w 12191996"/>
              <a:gd name="connsiteY876" fmla="*/ 3415269 h 6178550"/>
              <a:gd name="connsiteX877" fmla="*/ 10856931 w 12191996"/>
              <a:gd name="connsiteY877" fmla="*/ 3422651 h 6178550"/>
              <a:gd name="connsiteX878" fmla="*/ 10849885 w 12191996"/>
              <a:gd name="connsiteY878" fmla="*/ 3410995 h 6178550"/>
              <a:gd name="connsiteX879" fmla="*/ 10846754 w 12191996"/>
              <a:gd name="connsiteY879" fmla="*/ 3405943 h 6178550"/>
              <a:gd name="connsiteX880" fmla="*/ 10843622 w 12191996"/>
              <a:gd name="connsiteY880" fmla="*/ 3402446 h 6178550"/>
              <a:gd name="connsiteX881" fmla="*/ 10840491 w 12191996"/>
              <a:gd name="connsiteY881" fmla="*/ 3399338 h 6178550"/>
              <a:gd name="connsiteX882" fmla="*/ 10838142 w 12191996"/>
              <a:gd name="connsiteY882" fmla="*/ 3397007 h 6178550"/>
              <a:gd name="connsiteX883" fmla="*/ 10835402 w 12191996"/>
              <a:gd name="connsiteY883" fmla="*/ 3395452 h 6178550"/>
              <a:gd name="connsiteX884" fmla="*/ 10833054 w 12191996"/>
              <a:gd name="connsiteY884" fmla="*/ 3395064 h 6178550"/>
              <a:gd name="connsiteX885" fmla="*/ 10831096 w 12191996"/>
              <a:gd name="connsiteY885" fmla="*/ 3388459 h 6178550"/>
              <a:gd name="connsiteX886" fmla="*/ 10829922 w 12191996"/>
              <a:gd name="connsiteY886" fmla="*/ 3382630 h 6178550"/>
              <a:gd name="connsiteX887" fmla="*/ 10830705 w 12191996"/>
              <a:gd name="connsiteY887" fmla="*/ 3377579 h 6178550"/>
              <a:gd name="connsiteX888" fmla="*/ 10831488 w 12191996"/>
              <a:gd name="connsiteY888" fmla="*/ 3373694 h 6178550"/>
              <a:gd name="connsiteX889" fmla="*/ 10832662 w 12191996"/>
              <a:gd name="connsiteY889" fmla="*/ 3372139 h 6178550"/>
              <a:gd name="connsiteX890" fmla="*/ 10834228 w 12191996"/>
              <a:gd name="connsiteY890" fmla="*/ 3370585 h 6178550"/>
              <a:gd name="connsiteX891" fmla="*/ 10835011 w 12191996"/>
              <a:gd name="connsiteY891" fmla="*/ 3369808 h 6178550"/>
              <a:gd name="connsiteX892" fmla="*/ 10836968 w 12191996"/>
              <a:gd name="connsiteY892" fmla="*/ 3368642 h 6178550"/>
              <a:gd name="connsiteX893" fmla="*/ 12142439 w 12191996"/>
              <a:gd name="connsiteY893" fmla="*/ 3000375 h 6178550"/>
              <a:gd name="connsiteX894" fmla="*/ 12146800 w 12191996"/>
              <a:gd name="connsiteY894" fmla="*/ 3000375 h 6178550"/>
              <a:gd name="connsiteX895" fmla="*/ 12151954 w 12191996"/>
              <a:gd name="connsiteY895" fmla="*/ 3001564 h 6178550"/>
              <a:gd name="connsiteX896" fmla="*/ 12157505 w 12191996"/>
              <a:gd name="connsiteY896" fmla="*/ 3003150 h 6178550"/>
              <a:gd name="connsiteX897" fmla="*/ 12163452 w 12191996"/>
              <a:gd name="connsiteY897" fmla="*/ 3005528 h 6178550"/>
              <a:gd name="connsiteX898" fmla="*/ 12169795 w 12191996"/>
              <a:gd name="connsiteY898" fmla="*/ 3009095 h 6178550"/>
              <a:gd name="connsiteX899" fmla="*/ 12176932 w 12191996"/>
              <a:gd name="connsiteY899" fmla="*/ 3013058 h 6178550"/>
              <a:gd name="connsiteX900" fmla="*/ 12184069 w 12191996"/>
              <a:gd name="connsiteY900" fmla="*/ 3018211 h 6178550"/>
              <a:gd name="connsiteX901" fmla="*/ 12191996 w 12191996"/>
              <a:gd name="connsiteY901" fmla="*/ 3024155 h 6178550"/>
              <a:gd name="connsiteX902" fmla="*/ 12191996 w 12191996"/>
              <a:gd name="connsiteY902" fmla="*/ 3024159 h 6178550"/>
              <a:gd name="connsiteX903" fmla="*/ 12182483 w 12191996"/>
              <a:gd name="connsiteY903" fmla="*/ 3039614 h 6178550"/>
              <a:gd name="connsiteX904" fmla="*/ 12173364 w 12191996"/>
              <a:gd name="connsiteY904" fmla="*/ 3055071 h 6178550"/>
              <a:gd name="connsiteX905" fmla="*/ 12164245 w 12191996"/>
              <a:gd name="connsiteY905" fmla="*/ 3070925 h 6178550"/>
              <a:gd name="connsiteX906" fmla="*/ 12155126 w 12191996"/>
              <a:gd name="connsiteY906" fmla="*/ 3085986 h 6178550"/>
              <a:gd name="connsiteX907" fmla="*/ 12145214 w 12191996"/>
              <a:gd name="connsiteY907" fmla="*/ 3100651 h 6178550"/>
              <a:gd name="connsiteX908" fmla="*/ 12140457 w 12191996"/>
              <a:gd name="connsiteY908" fmla="*/ 3107389 h 6178550"/>
              <a:gd name="connsiteX909" fmla="*/ 12135302 w 12191996"/>
              <a:gd name="connsiteY909" fmla="*/ 3114127 h 6178550"/>
              <a:gd name="connsiteX910" fmla="*/ 12129752 w 12191996"/>
              <a:gd name="connsiteY910" fmla="*/ 3120468 h 6178550"/>
              <a:gd name="connsiteX911" fmla="*/ 12124201 w 12191996"/>
              <a:gd name="connsiteY911" fmla="*/ 3126017 h 6178550"/>
              <a:gd name="connsiteX912" fmla="*/ 12117857 w 12191996"/>
              <a:gd name="connsiteY912" fmla="*/ 3131566 h 6178550"/>
              <a:gd name="connsiteX913" fmla="*/ 12111910 w 12191996"/>
              <a:gd name="connsiteY913" fmla="*/ 3136718 h 6178550"/>
              <a:gd name="connsiteX914" fmla="*/ 12119047 w 12191996"/>
              <a:gd name="connsiteY914" fmla="*/ 3144249 h 6178550"/>
              <a:gd name="connsiteX915" fmla="*/ 12124994 w 12191996"/>
              <a:gd name="connsiteY915" fmla="*/ 3150591 h 6178550"/>
              <a:gd name="connsiteX916" fmla="*/ 12130148 w 12191996"/>
              <a:gd name="connsiteY916" fmla="*/ 3154950 h 6178550"/>
              <a:gd name="connsiteX917" fmla="*/ 12134113 w 12191996"/>
              <a:gd name="connsiteY917" fmla="*/ 3157725 h 6178550"/>
              <a:gd name="connsiteX918" fmla="*/ 12137681 w 12191996"/>
              <a:gd name="connsiteY918" fmla="*/ 3158914 h 6178550"/>
              <a:gd name="connsiteX919" fmla="*/ 12140853 w 12191996"/>
              <a:gd name="connsiteY919" fmla="*/ 3159707 h 6178550"/>
              <a:gd name="connsiteX920" fmla="*/ 12143232 w 12191996"/>
              <a:gd name="connsiteY920" fmla="*/ 3158518 h 6178550"/>
              <a:gd name="connsiteX921" fmla="*/ 12146007 w 12191996"/>
              <a:gd name="connsiteY921" fmla="*/ 3156932 h 6178550"/>
              <a:gd name="connsiteX922" fmla="*/ 12147593 w 12191996"/>
              <a:gd name="connsiteY922" fmla="*/ 3154950 h 6178550"/>
              <a:gd name="connsiteX923" fmla="*/ 12148782 w 12191996"/>
              <a:gd name="connsiteY923" fmla="*/ 3152572 h 6178550"/>
              <a:gd name="connsiteX924" fmla="*/ 12151954 w 12191996"/>
              <a:gd name="connsiteY924" fmla="*/ 3147023 h 6178550"/>
              <a:gd name="connsiteX925" fmla="*/ 12153540 w 12191996"/>
              <a:gd name="connsiteY925" fmla="*/ 3144249 h 6178550"/>
              <a:gd name="connsiteX926" fmla="*/ 12155523 w 12191996"/>
              <a:gd name="connsiteY926" fmla="*/ 3142267 h 6178550"/>
              <a:gd name="connsiteX927" fmla="*/ 12157505 w 12191996"/>
              <a:gd name="connsiteY927" fmla="*/ 3140286 h 6178550"/>
              <a:gd name="connsiteX928" fmla="*/ 12159884 w 12191996"/>
              <a:gd name="connsiteY928" fmla="*/ 3139889 h 6178550"/>
              <a:gd name="connsiteX929" fmla="*/ 12162659 w 12191996"/>
              <a:gd name="connsiteY929" fmla="*/ 3145438 h 6178550"/>
              <a:gd name="connsiteX930" fmla="*/ 12165038 w 12191996"/>
              <a:gd name="connsiteY930" fmla="*/ 3150591 h 6178550"/>
              <a:gd name="connsiteX931" fmla="*/ 12166624 w 12191996"/>
              <a:gd name="connsiteY931" fmla="*/ 3154950 h 6178550"/>
              <a:gd name="connsiteX932" fmla="*/ 12168210 w 12191996"/>
              <a:gd name="connsiteY932" fmla="*/ 3159707 h 6178550"/>
              <a:gd name="connsiteX933" fmla="*/ 12169003 w 12191996"/>
              <a:gd name="connsiteY933" fmla="*/ 3163670 h 6178550"/>
              <a:gd name="connsiteX934" fmla="*/ 12169003 w 12191996"/>
              <a:gd name="connsiteY934" fmla="*/ 3167237 h 6178550"/>
              <a:gd name="connsiteX935" fmla="*/ 12169003 w 12191996"/>
              <a:gd name="connsiteY935" fmla="*/ 3170804 h 6178550"/>
              <a:gd name="connsiteX936" fmla="*/ 12168606 w 12191996"/>
              <a:gd name="connsiteY936" fmla="*/ 3173975 h 6178550"/>
              <a:gd name="connsiteX937" fmla="*/ 12167813 w 12191996"/>
              <a:gd name="connsiteY937" fmla="*/ 3176353 h 6178550"/>
              <a:gd name="connsiteX938" fmla="*/ 12166227 w 12191996"/>
              <a:gd name="connsiteY938" fmla="*/ 3178731 h 6178550"/>
              <a:gd name="connsiteX939" fmla="*/ 12164641 w 12191996"/>
              <a:gd name="connsiteY939" fmla="*/ 3180713 h 6178550"/>
              <a:gd name="connsiteX940" fmla="*/ 12162659 w 12191996"/>
              <a:gd name="connsiteY940" fmla="*/ 3182298 h 6178550"/>
              <a:gd name="connsiteX941" fmla="*/ 12160677 w 12191996"/>
              <a:gd name="connsiteY941" fmla="*/ 3184280 h 6178550"/>
              <a:gd name="connsiteX942" fmla="*/ 12157901 w 12191996"/>
              <a:gd name="connsiteY942" fmla="*/ 3185469 h 6178550"/>
              <a:gd name="connsiteX943" fmla="*/ 12151954 w 12191996"/>
              <a:gd name="connsiteY943" fmla="*/ 3187451 h 6178550"/>
              <a:gd name="connsiteX944" fmla="*/ 12145214 w 12191996"/>
              <a:gd name="connsiteY944" fmla="*/ 3189036 h 6178550"/>
              <a:gd name="connsiteX945" fmla="*/ 12137681 w 12191996"/>
              <a:gd name="connsiteY945" fmla="*/ 3189433 h 6178550"/>
              <a:gd name="connsiteX946" fmla="*/ 12130148 w 12191996"/>
              <a:gd name="connsiteY946" fmla="*/ 3189433 h 6178550"/>
              <a:gd name="connsiteX947" fmla="*/ 12122219 w 12191996"/>
              <a:gd name="connsiteY947" fmla="*/ 3189036 h 6178550"/>
              <a:gd name="connsiteX948" fmla="*/ 12105963 w 12191996"/>
              <a:gd name="connsiteY948" fmla="*/ 3187451 h 6178550"/>
              <a:gd name="connsiteX949" fmla="*/ 12091294 w 12191996"/>
              <a:gd name="connsiteY949" fmla="*/ 3185469 h 6178550"/>
              <a:gd name="connsiteX950" fmla="*/ 12089708 w 12191996"/>
              <a:gd name="connsiteY950" fmla="*/ 3193396 h 6178550"/>
              <a:gd name="connsiteX951" fmla="*/ 12087726 w 12191996"/>
              <a:gd name="connsiteY951" fmla="*/ 3200530 h 6178550"/>
              <a:gd name="connsiteX952" fmla="*/ 12084950 w 12191996"/>
              <a:gd name="connsiteY952" fmla="*/ 3207665 h 6178550"/>
              <a:gd name="connsiteX953" fmla="*/ 12082571 w 12191996"/>
              <a:gd name="connsiteY953" fmla="*/ 3214799 h 6178550"/>
              <a:gd name="connsiteX954" fmla="*/ 12079400 w 12191996"/>
              <a:gd name="connsiteY954" fmla="*/ 3220744 h 6178550"/>
              <a:gd name="connsiteX955" fmla="*/ 12075831 w 12191996"/>
              <a:gd name="connsiteY955" fmla="*/ 3227482 h 6178550"/>
              <a:gd name="connsiteX956" fmla="*/ 12071867 w 12191996"/>
              <a:gd name="connsiteY956" fmla="*/ 3233031 h 6178550"/>
              <a:gd name="connsiteX957" fmla="*/ 12067902 w 12191996"/>
              <a:gd name="connsiteY957" fmla="*/ 3239372 h 6178550"/>
              <a:gd name="connsiteX958" fmla="*/ 12063144 w 12191996"/>
              <a:gd name="connsiteY958" fmla="*/ 3244128 h 6178550"/>
              <a:gd name="connsiteX959" fmla="*/ 12058783 w 12191996"/>
              <a:gd name="connsiteY959" fmla="*/ 3249677 h 6178550"/>
              <a:gd name="connsiteX960" fmla="*/ 12048475 w 12191996"/>
              <a:gd name="connsiteY960" fmla="*/ 3259982 h 6178550"/>
              <a:gd name="connsiteX961" fmla="*/ 12037770 w 12191996"/>
              <a:gd name="connsiteY961" fmla="*/ 3269098 h 6178550"/>
              <a:gd name="connsiteX962" fmla="*/ 12026669 w 12191996"/>
              <a:gd name="connsiteY962" fmla="*/ 3278214 h 6178550"/>
              <a:gd name="connsiteX963" fmla="*/ 12003277 w 12191996"/>
              <a:gd name="connsiteY963" fmla="*/ 3294465 h 6178550"/>
              <a:gd name="connsiteX964" fmla="*/ 11992176 w 12191996"/>
              <a:gd name="connsiteY964" fmla="*/ 3302391 h 6178550"/>
              <a:gd name="connsiteX965" fmla="*/ 11981074 w 12191996"/>
              <a:gd name="connsiteY965" fmla="*/ 3310715 h 6178550"/>
              <a:gd name="connsiteX966" fmla="*/ 11971559 w 12191996"/>
              <a:gd name="connsiteY966" fmla="*/ 3319434 h 6178550"/>
              <a:gd name="connsiteX967" fmla="*/ 11966405 w 12191996"/>
              <a:gd name="connsiteY967" fmla="*/ 3324191 h 6178550"/>
              <a:gd name="connsiteX968" fmla="*/ 11962440 w 12191996"/>
              <a:gd name="connsiteY968" fmla="*/ 3328947 h 6178550"/>
              <a:gd name="connsiteX969" fmla="*/ 11958475 w 12191996"/>
              <a:gd name="connsiteY969" fmla="*/ 3334099 h 6178550"/>
              <a:gd name="connsiteX970" fmla="*/ 11954114 w 12191996"/>
              <a:gd name="connsiteY970" fmla="*/ 3338855 h 6178550"/>
              <a:gd name="connsiteX971" fmla="*/ 11950942 w 12191996"/>
              <a:gd name="connsiteY971" fmla="*/ 3344801 h 6178550"/>
              <a:gd name="connsiteX972" fmla="*/ 11948167 w 12191996"/>
              <a:gd name="connsiteY972" fmla="*/ 3350349 h 6178550"/>
              <a:gd name="connsiteX973" fmla="*/ 11948167 w 12191996"/>
              <a:gd name="connsiteY973" fmla="*/ 3355898 h 6178550"/>
              <a:gd name="connsiteX974" fmla="*/ 11947771 w 12191996"/>
              <a:gd name="connsiteY974" fmla="*/ 3357087 h 6178550"/>
              <a:gd name="connsiteX975" fmla="*/ 11946581 w 12191996"/>
              <a:gd name="connsiteY975" fmla="*/ 3358673 h 6178550"/>
              <a:gd name="connsiteX976" fmla="*/ 11946185 w 12191996"/>
              <a:gd name="connsiteY976" fmla="*/ 3359465 h 6178550"/>
              <a:gd name="connsiteX977" fmla="*/ 11944995 w 12191996"/>
              <a:gd name="connsiteY977" fmla="*/ 3359862 h 6178550"/>
              <a:gd name="connsiteX978" fmla="*/ 11943806 w 12191996"/>
              <a:gd name="connsiteY978" fmla="*/ 3359465 h 6178550"/>
              <a:gd name="connsiteX979" fmla="*/ 11942220 w 12191996"/>
              <a:gd name="connsiteY979" fmla="*/ 3358673 h 6178550"/>
              <a:gd name="connsiteX980" fmla="*/ 11938652 w 12191996"/>
              <a:gd name="connsiteY980" fmla="*/ 3356295 h 6178550"/>
              <a:gd name="connsiteX981" fmla="*/ 11934687 w 12191996"/>
              <a:gd name="connsiteY981" fmla="*/ 3353124 h 6178550"/>
              <a:gd name="connsiteX982" fmla="*/ 11925568 w 12191996"/>
              <a:gd name="connsiteY982" fmla="*/ 3344008 h 6178550"/>
              <a:gd name="connsiteX983" fmla="*/ 11916449 w 12191996"/>
              <a:gd name="connsiteY983" fmla="*/ 3334099 h 6178550"/>
              <a:gd name="connsiteX984" fmla="*/ 11911691 w 12191996"/>
              <a:gd name="connsiteY984" fmla="*/ 3329343 h 6178550"/>
              <a:gd name="connsiteX985" fmla="*/ 11907727 w 12191996"/>
              <a:gd name="connsiteY985" fmla="*/ 3325380 h 6178550"/>
              <a:gd name="connsiteX986" fmla="*/ 11903762 w 12191996"/>
              <a:gd name="connsiteY986" fmla="*/ 3322209 h 6178550"/>
              <a:gd name="connsiteX987" fmla="*/ 11900590 w 12191996"/>
              <a:gd name="connsiteY987" fmla="*/ 3320227 h 6178550"/>
              <a:gd name="connsiteX988" fmla="*/ 11899004 w 12191996"/>
              <a:gd name="connsiteY988" fmla="*/ 3320227 h 6178550"/>
              <a:gd name="connsiteX989" fmla="*/ 11898211 w 12191996"/>
              <a:gd name="connsiteY989" fmla="*/ 3320227 h 6178550"/>
              <a:gd name="connsiteX990" fmla="*/ 11897022 w 12191996"/>
              <a:gd name="connsiteY990" fmla="*/ 3320623 h 6178550"/>
              <a:gd name="connsiteX991" fmla="*/ 11896625 w 12191996"/>
              <a:gd name="connsiteY991" fmla="*/ 3322209 h 6178550"/>
              <a:gd name="connsiteX992" fmla="*/ 11893850 w 12191996"/>
              <a:gd name="connsiteY992" fmla="*/ 3323001 h 6178550"/>
              <a:gd name="connsiteX993" fmla="*/ 11892264 w 12191996"/>
              <a:gd name="connsiteY993" fmla="*/ 3323794 h 6178550"/>
              <a:gd name="connsiteX994" fmla="*/ 11891471 w 12191996"/>
              <a:gd name="connsiteY994" fmla="*/ 3325776 h 6178550"/>
              <a:gd name="connsiteX995" fmla="*/ 11891868 w 12191996"/>
              <a:gd name="connsiteY995" fmla="*/ 3327758 h 6178550"/>
              <a:gd name="connsiteX996" fmla="*/ 11892264 w 12191996"/>
              <a:gd name="connsiteY996" fmla="*/ 3330532 h 6178550"/>
              <a:gd name="connsiteX997" fmla="*/ 11893850 w 12191996"/>
              <a:gd name="connsiteY997" fmla="*/ 3333307 h 6178550"/>
              <a:gd name="connsiteX998" fmla="*/ 11898211 w 12191996"/>
              <a:gd name="connsiteY998" fmla="*/ 3339648 h 6178550"/>
              <a:gd name="connsiteX999" fmla="*/ 11902573 w 12191996"/>
              <a:gd name="connsiteY999" fmla="*/ 3345990 h 6178550"/>
              <a:gd name="connsiteX1000" fmla="*/ 11906141 w 12191996"/>
              <a:gd name="connsiteY1000" fmla="*/ 3352331 h 6178550"/>
              <a:gd name="connsiteX1001" fmla="*/ 11907727 w 12191996"/>
              <a:gd name="connsiteY1001" fmla="*/ 3355106 h 6178550"/>
              <a:gd name="connsiteX1002" fmla="*/ 11908123 w 12191996"/>
              <a:gd name="connsiteY1002" fmla="*/ 3357880 h 6178550"/>
              <a:gd name="connsiteX1003" fmla="*/ 11908520 w 12191996"/>
              <a:gd name="connsiteY1003" fmla="*/ 3359862 h 6178550"/>
              <a:gd name="connsiteX1004" fmla="*/ 11907727 w 12191996"/>
              <a:gd name="connsiteY1004" fmla="*/ 3361447 h 6178550"/>
              <a:gd name="connsiteX1005" fmla="*/ 11902176 w 12191996"/>
              <a:gd name="connsiteY1005" fmla="*/ 3361843 h 6178550"/>
              <a:gd name="connsiteX1006" fmla="*/ 11897022 w 12191996"/>
              <a:gd name="connsiteY1006" fmla="*/ 3362240 h 6178550"/>
              <a:gd name="connsiteX1007" fmla="*/ 11891471 w 12191996"/>
              <a:gd name="connsiteY1007" fmla="*/ 3363825 h 6178550"/>
              <a:gd name="connsiteX1008" fmla="*/ 11886714 w 12191996"/>
              <a:gd name="connsiteY1008" fmla="*/ 3365807 h 6178550"/>
              <a:gd name="connsiteX1009" fmla="*/ 11881956 w 12191996"/>
              <a:gd name="connsiteY1009" fmla="*/ 3367789 h 6178550"/>
              <a:gd name="connsiteX1010" fmla="*/ 11877198 w 12191996"/>
              <a:gd name="connsiteY1010" fmla="*/ 3370563 h 6178550"/>
              <a:gd name="connsiteX1011" fmla="*/ 11872837 w 12191996"/>
              <a:gd name="connsiteY1011" fmla="*/ 3373338 h 6178550"/>
              <a:gd name="connsiteX1012" fmla="*/ 11868476 w 12191996"/>
              <a:gd name="connsiteY1012" fmla="*/ 3376905 h 6178550"/>
              <a:gd name="connsiteX1013" fmla="*/ 11860150 w 12191996"/>
              <a:gd name="connsiteY1013" fmla="*/ 3384039 h 6178550"/>
              <a:gd name="connsiteX1014" fmla="*/ 11851428 w 12191996"/>
              <a:gd name="connsiteY1014" fmla="*/ 3392362 h 6178550"/>
              <a:gd name="connsiteX1015" fmla="*/ 11834776 w 12191996"/>
              <a:gd name="connsiteY1015" fmla="*/ 3409405 h 6178550"/>
              <a:gd name="connsiteX1016" fmla="*/ 11826053 w 12191996"/>
              <a:gd name="connsiteY1016" fmla="*/ 3417728 h 6178550"/>
              <a:gd name="connsiteX1017" fmla="*/ 11816538 w 12191996"/>
              <a:gd name="connsiteY1017" fmla="*/ 3424863 h 6178550"/>
              <a:gd name="connsiteX1018" fmla="*/ 11811780 w 12191996"/>
              <a:gd name="connsiteY1018" fmla="*/ 3428430 h 6178550"/>
              <a:gd name="connsiteX1019" fmla="*/ 11806626 w 12191996"/>
              <a:gd name="connsiteY1019" fmla="*/ 3431204 h 6178550"/>
              <a:gd name="connsiteX1020" fmla="*/ 11801868 w 12191996"/>
              <a:gd name="connsiteY1020" fmla="*/ 3433979 h 6178550"/>
              <a:gd name="connsiteX1021" fmla="*/ 11796318 w 12191996"/>
              <a:gd name="connsiteY1021" fmla="*/ 3436357 h 6178550"/>
              <a:gd name="connsiteX1022" fmla="*/ 11790767 w 12191996"/>
              <a:gd name="connsiteY1022" fmla="*/ 3437942 h 6178550"/>
              <a:gd name="connsiteX1023" fmla="*/ 11784424 w 12191996"/>
              <a:gd name="connsiteY1023" fmla="*/ 3439527 h 6178550"/>
              <a:gd name="connsiteX1024" fmla="*/ 11778080 w 12191996"/>
              <a:gd name="connsiteY1024" fmla="*/ 3440320 h 6178550"/>
              <a:gd name="connsiteX1025" fmla="*/ 11771736 w 12191996"/>
              <a:gd name="connsiteY1025" fmla="*/ 3440320 h 6178550"/>
              <a:gd name="connsiteX1026" fmla="*/ 11764600 w 12191996"/>
              <a:gd name="connsiteY1026" fmla="*/ 3439924 h 6178550"/>
              <a:gd name="connsiteX1027" fmla="*/ 11757463 w 12191996"/>
              <a:gd name="connsiteY1027" fmla="*/ 3438735 h 6178550"/>
              <a:gd name="connsiteX1028" fmla="*/ 11749930 w 12191996"/>
              <a:gd name="connsiteY1028" fmla="*/ 3437546 h 6178550"/>
              <a:gd name="connsiteX1029" fmla="*/ 11742001 w 12191996"/>
              <a:gd name="connsiteY1029" fmla="*/ 3434771 h 6178550"/>
              <a:gd name="connsiteX1030" fmla="*/ 11745966 w 12191996"/>
              <a:gd name="connsiteY1030" fmla="*/ 3440717 h 6178550"/>
              <a:gd name="connsiteX1031" fmla="*/ 11749137 w 12191996"/>
              <a:gd name="connsiteY1031" fmla="*/ 3445869 h 6178550"/>
              <a:gd name="connsiteX1032" fmla="*/ 11750723 w 12191996"/>
              <a:gd name="connsiteY1032" fmla="*/ 3449832 h 6178550"/>
              <a:gd name="connsiteX1033" fmla="*/ 11751516 w 12191996"/>
              <a:gd name="connsiteY1033" fmla="*/ 3454192 h 6178550"/>
              <a:gd name="connsiteX1034" fmla="*/ 11751516 w 12191996"/>
              <a:gd name="connsiteY1034" fmla="*/ 3457759 h 6178550"/>
              <a:gd name="connsiteX1035" fmla="*/ 11750723 w 12191996"/>
              <a:gd name="connsiteY1035" fmla="*/ 3460138 h 6178550"/>
              <a:gd name="connsiteX1036" fmla="*/ 11749137 w 12191996"/>
              <a:gd name="connsiteY1036" fmla="*/ 3462516 h 6178550"/>
              <a:gd name="connsiteX1037" fmla="*/ 11746362 w 12191996"/>
              <a:gd name="connsiteY1037" fmla="*/ 3465290 h 6178550"/>
              <a:gd name="connsiteX1038" fmla="*/ 11743587 w 12191996"/>
              <a:gd name="connsiteY1038" fmla="*/ 3467272 h 6178550"/>
              <a:gd name="connsiteX1039" fmla="*/ 11740415 w 12191996"/>
              <a:gd name="connsiteY1039" fmla="*/ 3469650 h 6178550"/>
              <a:gd name="connsiteX1040" fmla="*/ 11732486 w 12191996"/>
              <a:gd name="connsiteY1040" fmla="*/ 3474010 h 6178550"/>
              <a:gd name="connsiteX1041" fmla="*/ 11722574 w 12191996"/>
              <a:gd name="connsiteY1041" fmla="*/ 3478766 h 6178550"/>
              <a:gd name="connsiteX1042" fmla="*/ 11717420 w 12191996"/>
              <a:gd name="connsiteY1042" fmla="*/ 3481937 h 6178550"/>
              <a:gd name="connsiteX1043" fmla="*/ 11712662 w 12191996"/>
              <a:gd name="connsiteY1043" fmla="*/ 3485504 h 6178550"/>
              <a:gd name="connsiteX1044" fmla="*/ 11705922 w 12191996"/>
              <a:gd name="connsiteY1044" fmla="*/ 3490656 h 6178550"/>
              <a:gd name="connsiteX1045" fmla="*/ 11698785 w 12191996"/>
              <a:gd name="connsiteY1045" fmla="*/ 3496601 h 6178550"/>
              <a:gd name="connsiteX1046" fmla="*/ 11684116 w 12191996"/>
              <a:gd name="connsiteY1046" fmla="*/ 3510870 h 6178550"/>
              <a:gd name="connsiteX1047" fmla="*/ 11669050 w 12191996"/>
              <a:gd name="connsiteY1047" fmla="*/ 3525931 h 6178550"/>
              <a:gd name="connsiteX1048" fmla="*/ 11652795 w 12191996"/>
              <a:gd name="connsiteY1048" fmla="*/ 3541389 h 6178550"/>
              <a:gd name="connsiteX1049" fmla="*/ 11644469 w 12191996"/>
              <a:gd name="connsiteY1049" fmla="*/ 3548523 h 6178550"/>
              <a:gd name="connsiteX1050" fmla="*/ 11636143 w 12191996"/>
              <a:gd name="connsiteY1050" fmla="*/ 3554864 h 6178550"/>
              <a:gd name="connsiteX1051" fmla="*/ 11627420 w 12191996"/>
              <a:gd name="connsiteY1051" fmla="*/ 3561206 h 6178550"/>
              <a:gd name="connsiteX1052" fmla="*/ 11618301 w 12191996"/>
              <a:gd name="connsiteY1052" fmla="*/ 3566755 h 6178550"/>
              <a:gd name="connsiteX1053" fmla="*/ 11609182 w 12191996"/>
              <a:gd name="connsiteY1053" fmla="*/ 3570718 h 6178550"/>
              <a:gd name="connsiteX1054" fmla="*/ 11604425 w 12191996"/>
              <a:gd name="connsiteY1054" fmla="*/ 3572700 h 6178550"/>
              <a:gd name="connsiteX1055" fmla="*/ 11600064 w 12191996"/>
              <a:gd name="connsiteY1055" fmla="*/ 3573889 h 6178550"/>
              <a:gd name="connsiteX1056" fmla="*/ 11595306 w 12191996"/>
              <a:gd name="connsiteY1056" fmla="*/ 3575078 h 6178550"/>
              <a:gd name="connsiteX1057" fmla="*/ 11590548 w 12191996"/>
              <a:gd name="connsiteY1057" fmla="*/ 3575871 h 6178550"/>
              <a:gd name="connsiteX1058" fmla="*/ 11585791 w 12191996"/>
              <a:gd name="connsiteY1058" fmla="*/ 3576267 h 6178550"/>
              <a:gd name="connsiteX1059" fmla="*/ 11580636 w 12191996"/>
              <a:gd name="connsiteY1059" fmla="*/ 3576267 h 6178550"/>
              <a:gd name="connsiteX1060" fmla="*/ 11577068 w 12191996"/>
              <a:gd name="connsiteY1060" fmla="*/ 3570322 h 6178550"/>
              <a:gd name="connsiteX1061" fmla="*/ 11574689 w 12191996"/>
              <a:gd name="connsiteY1061" fmla="*/ 3565169 h 6178550"/>
              <a:gd name="connsiteX1062" fmla="*/ 11573500 w 12191996"/>
              <a:gd name="connsiteY1062" fmla="*/ 3561206 h 6178550"/>
              <a:gd name="connsiteX1063" fmla="*/ 11573500 w 12191996"/>
              <a:gd name="connsiteY1063" fmla="*/ 3557639 h 6178550"/>
              <a:gd name="connsiteX1064" fmla="*/ 11574293 w 12191996"/>
              <a:gd name="connsiteY1064" fmla="*/ 3554468 h 6178550"/>
              <a:gd name="connsiteX1065" fmla="*/ 11576275 w 12191996"/>
              <a:gd name="connsiteY1065" fmla="*/ 3552486 h 6178550"/>
              <a:gd name="connsiteX1066" fmla="*/ 11578258 w 12191996"/>
              <a:gd name="connsiteY1066" fmla="*/ 3550505 h 6178550"/>
              <a:gd name="connsiteX1067" fmla="*/ 11581429 w 12191996"/>
              <a:gd name="connsiteY1067" fmla="*/ 3548523 h 6178550"/>
              <a:gd name="connsiteX1068" fmla="*/ 11587376 w 12191996"/>
              <a:gd name="connsiteY1068" fmla="*/ 3545748 h 6178550"/>
              <a:gd name="connsiteX1069" fmla="*/ 11594116 w 12191996"/>
              <a:gd name="connsiteY1069" fmla="*/ 3542974 h 6178550"/>
              <a:gd name="connsiteX1070" fmla="*/ 11596495 w 12191996"/>
              <a:gd name="connsiteY1070" fmla="*/ 3540596 h 6178550"/>
              <a:gd name="connsiteX1071" fmla="*/ 11598874 w 12191996"/>
              <a:gd name="connsiteY1071" fmla="*/ 3538614 h 6178550"/>
              <a:gd name="connsiteX1072" fmla="*/ 11600460 w 12191996"/>
              <a:gd name="connsiteY1072" fmla="*/ 3536632 h 6178550"/>
              <a:gd name="connsiteX1073" fmla="*/ 11601649 w 12191996"/>
              <a:gd name="connsiteY1073" fmla="*/ 3533462 h 6178550"/>
              <a:gd name="connsiteX1074" fmla="*/ 11593324 w 12191996"/>
              <a:gd name="connsiteY1074" fmla="*/ 3528706 h 6178550"/>
              <a:gd name="connsiteX1075" fmla="*/ 11586187 w 12191996"/>
              <a:gd name="connsiteY1075" fmla="*/ 3525535 h 6178550"/>
              <a:gd name="connsiteX1076" fmla="*/ 11579843 w 12191996"/>
              <a:gd name="connsiteY1076" fmla="*/ 3523157 h 6178550"/>
              <a:gd name="connsiteX1077" fmla="*/ 11574293 w 12191996"/>
              <a:gd name="connsiteY1077" fmla="*/ 3521968 h 6178550"/>
              <a:gd name="connsiteX1078" fmla="*/ 11569139 w 12191996"/>
              <a:gd name="connsiteY1078" fmla="*/ 3521968 h 6178550"/>
              <a:gd name="connsiteX1079" fmla="*/ 11564381 w 12191996"/>
              <a:gd name="connsiteY1079" fmla="*/ 3523157 h 6178550"/>
              <a:gd name="connsiteX1080" fmla="*/ 11560416 w 12191996"/>
              <a:gd name="connsiteY1080" fmla="*/ 3524346 h 6178550"/>
              <a:gd name="connsiteX1081" fmla="*/ 11556452 w 12191996"/>
              <a:gd name="connsiteY1081" fmla="*/ 3526724 h 6178550"/>
              <a:gd name="connsiteX1082" fmla="*/ 11552883 w 12191996"/>
              <a:gd name="connsiteY1082" fmla="*/ 3529498 h 6178550"/>
              <a:gd name="connsiteX1083" fmla="*/ 11549315 w 12191996"/>
              <a:gd name="connsiteY1083" fmla="*/ 3532669 h 6178550"/>
              <a:gd name="connsiteX1084" fmla="*/ 11542575 w 12191996"/>
              <a:gd name="connsiteY1084" fmla="*/ 3538614 h 6178550"/>
              <a:gd name="connsiteX1085" fmla="*/ 11539007 w 12191996"/>
              <a:gd name="connsiteY1085" fmla="*/ 3541785 h 6178550"/>
              <a:gd name="connsiteX1086" fmla="*/ 11535835 w 12191996"/>
              <a:gd name="connsiteY1086" fmla="*/ 3544163 h 6178550"/>
              <a:gd name="connsiteX1087" fmla="*/ 11531474 w 12191996"/>
              <a:gd name="connsiteY1087" fmla="*/ 3546937 h 6178550"/>
              <a:gd name="connsiteX1088" fmla="*/ 11527509 w 12191996"/>
              <a:gd name="connsiteY1088" fmla="*/ 3548919 h 6178550"/>
              <a:gd name="connsiteX1089" fmla="*/ 11524337 w 12191996"/>
              <a:gd name="connsiteY1089" fmla="*/ 3549712 h 6178550"/>
              <a:gd name="connsiteX1090" fmla="*/ 11521958 w 12191996"/>
              <a:gd name="connsiteY1090" fmla="*/ 3552090 h 6178550"/>
              <a:gd name="connsiteX1091" fmla="*/ 11519580 w 12191996"/>
              <a:gd name="connsiteY1091" fmla="*/ 3554468 h 6178550"/>
              <a:gd name="connsiteX1092" fmla="*/ 11517994 w 12191996"/>
              <a:gd name="connsiteY1092" fmla="*/ 3556846 h 6178550"/>
              <a:gd name="connsiteX1093" fmla="*/ 11516011 w 12191996"/>
              <a:gd name="connsiteY1093" fmla="*/ 3560017 h 6178550"/>
              <a:gd name="connsiteX1094" fmla="*/ 11514822 w 12191996"/>
              <a:gd name="connsiteY1094" fmla="*/ 3563584 h 6178550"/>
              <a:gd name="connsiteX1095" fmla="*/ 11512443 w 12191996"/>
              <a:gd name="connsiteY1095" fmla="*/ 3570718 h 6178550"/>
              <a:gd name="connsiteX1096" fmla="*/ 11509668 w 12191996"/>
              <a:gd name="connsiteY1096" fmla="*/ 3577853 h 6178550"/>
              <a:gd name="connsiteX1097" fmla="*/ 11507685 w 12191996"/>
              <a:gd name="connsiteY1097" fmla="*/ 3584194 h 6178550"/>
              <a:gd name="connsiteX1098" fmla="*/ 11506099 w 12191996"/>
              <a:gd name="connsiteY1098" fmla="*/ 3586969 h 6178550"/>
              <a:gd name="connsiteX1099" fmla="*/ 11504910 w 12191996"/>
              <a:gd name="connsiteY1099" fmla="*/ 3589347 h 6178550"/>
              <a:gd name="connsiteX1100" fmla="*/ 11502531 w 12191996"/>
              <a:gd name="connsiteY1100" fmla="*/ 3590932 h 6178550"/>
              <a:gd name="connsiteX1101" fmla="*/ 11500549 w 12191996"/>
              <a:gd name="connsiteY1101" fmla="*/ 3592121 h 6178550"/>
              <a:gd name="connsiteX1102" fmla="*/ 11496584 w 12191996"/>
              <a:gd name="connsiteY1102" fmla="*/ 3592914 h 6178550"/>
              <a:gd name="connsiteX1103" fmla="*/ 11492619 w 12191996"/>
              <a:gd name="connsiteY1103" fmla="*/ 3592517 h 6178550"/>
              <a:gd name="connsiteX1104" fmla="*/ 11487465 w 12191996"/>
              <a:gd name="connsiteY1104" fmla="*/ 3592121 h 6178550"/>
              <a:gd name="connsiteX1105" fmla="*/ 11482311 w 12191996"/>
              <a:gd name="connsiteY1105" fmla="*/ 3590536 h 6178550"/>
              <a:gd name="connsiteX1106" fmla="*/ 11471606 w 12191996"/>
              <a:gd name="connsiteY1106" fmla="*/ 3586969 h 6178550"/>
              <a:gd name="connsiteX1107" fmla="*/ 11460505 w 12191996"/>
              <a:gd name="connsiteY1107" fmla="*/ 3583005 h 6178550"/>
              <a:gd name="connsiteX1108" fmla="*/ 11455747 w 12191996"/>
              <a:gd name="connsiteY1108" fmla="*/ 3581816 h 6178550"/>
              <a:gd name="connsiteX1109" fmla="*/ 11450593 w 12191996"/>
              <a:gd name="connsiteY1109" fmla="*/ 3580627 h 6178550"/>
              <a:gd name="connsiteX1110" fmla="*/ 11445836 w 12191996"/>
              <a:gd name="connsiteY1110" fmla="*/ 3580231 h 6178550"/>
              <a:gd name="connsiteX1111" fmla="*/ 11442267 w 12191996"/>
              <a:gd name="connsiteY1111" fmla="*/ 3581420 h 6178550"/>
              <a:gd name="connsiteX1112" fmla="*/ 11440285 w 12191996"/>
              <a:gd name="connsiteY1112" fmla="*/ 3581816 h 6178550"/>
              <a:gd name="connsiteX1113" fmla="*/ 11438699 w 12191996"/>
              <a:gd name="connsiteY1113" fmla="*/ 3583005 h 6178550"/>
              <a:gd name="connsiteX1114" fmla="*/ 11437906 w 12191996"/>
              <a:gd name="connsiteY1114" fmla="*/ 3583798 h 6178550"/>
              <a:gd name="connsiteX1115" fmla="*/ 11436320 w 12191996"/>
              <a:gd name="connsiteY1115" fmla="*/ 3585383 h 6178550"/>
              <a:gd name="connsiteX1116" fmla="*/ 11435924 w 12191996"/>
              <a:gd name="connsiteY1116" fmla="*/ 3587365 h 6178550"/>
              <a:gd name="connsiteX1117" fmla="*/ 11434734 w 12191996"/>
              <a:gd name="connsiteY1117" fmla="*/ 3589347 h 6178550"/>
              <a:gd name="connsiteX1118" fmla="*/ 11434734 w 12191996"/>
              <a:gd name="connsiteY1118" fmla="*/ 3592517 h 6178550"/>
              <a:gd name="connsiteX1119" fmla="*/ 11434734 w 12191996"/>
              <a:gd name="connsiteY1119" fmla="*/ 3595688 h 6178550"/>
              <a:gd name="connsiteX1120" fmla="*/ 11428391 w 12191996"/>
              <a:gd name="connsiteY1120" fmla="*/ 3587365 h 6178550"/>
              <a:gd name="connsiteX1121" fmla="*/ 11422444 w 12191996"/>
              <a:gd name="connsiteY1121" fmla="*/ 3580231 h 6178550"/>
              <a:gd name="connsiteX1122" fmla="*/ 11418082 w 12191996"/>
              <a:gd name="connsiteY1122" fmla="*/ 3573889 h 6178550"/>
              <a:gd name="connsiteX1123" fmla="*/ 11414911 w 12191996"/>
              <a:gd name="connsiteY1123" fmla="*/ 3567944 h 6178550"/>
              <a:gd name="connsiteX1124" fmla="*/ 11412532 w 12191996"/>
              <a:gd name="connsiteY1124" fmla="*/ 3563188 h 6178550"/>
              <a:gd name="connsiteX1125" fmla="*/ 11410549 w 12191996"/>
              <a:gd name="connsiteY1125" fmla="*/ 3558432 h 6178550"/>
              <a:gd name="connsiteX1126" fmla="*/ 11409360 w 12191996"/>
              <a:gd name="connsiteY1126" fmla="*/ 3554468 h 6178550"/>
              <a:gd name="connsiteX1127" fmla="*/ 11409360 w 12191996"/>
              <a:gd name="connsiteY1127" fmla="*/ 3550901 h 6178550"/>
              <a:gd name="connsiteX1128" fmla="*/ 11409360 w 12191996"/>
              <a:gd name="connsiteY1128" fmla="*/ 3547730 h 6178550"/>
              <a:gd name="connsiteX1129" fmla="*/ 11410549 w 12191996"/>
              <a:gd name="connsiteY1129" fmla="*/ 3544956 h 6178550"/>
              <a:gd name="connsiteX1130" fmla="*/ 11412135 w 12191996"/>
              <a:gd name="connsiteY1130" fmla="*/ 3542181 h 6178550"/>
              <a:gd name="connsiteX1131" fmla="*/ 11414118 w 12191996"/>
              <a:gd name="connsiteY1131" fmla="*/ 3540200 h 6178550"/>
              <a:gd name="connsiteX1132" fmla="*/ 11416100 w 12191996"/>
              <a:gd name="connsiteY1132" fmla="*/ 3538614 h 6178550"/>
              <a:gd name="connsiteX1133" fmla="*/ 11418479 w 12191996"/>
              <a:gd name="connsiteY1133" fmla="*/ 3536632 h 6178550"/>
              <a:gd name="connsiteX1134" fmla="*/ 11424030 w 12191996"/>
              <a:gd name="connsiteY1134" fmla="*/ 3533462 h 6178550"/>
              <a:gd name="connsiteX1135" fmla="*/ 11427201 w 12191996"/>
              <a:gd name="connsiteY1135" fmla="*/ 3536236 h 6178550"/>
              <a:gd name="connsiteX1136" fmla="*/ 11429184 w 12191996"/>
              <a:gd name="connsiteY1136" fmla="*/ 3537822 h 6178550"/>
              <a:gd name="connsiteX1137" fmla="*/ 11430770 w 12191996"/>
              <a:gd name="connsiteY1137" fmla="*/ 3537822 h 6178550"/>
              <a:gd name="connsiteX1138" fmla="*/ 11431562 w 12191996"/>
              <a:gd name="connsiteY1138" fmla="*/ 3537029 h 6178550"/>
              <a:gd name="connsiteX1139" fmla="*/ 11432355 w 12191996"/>
              <a:gd name="connsiteY1139" fmla="*/ 3536236 h 6178550"/>
              <a:gd name="connsiteX1140" fmla="*/ 11432355 w 12191996"/>
              <a:gd name="connsiteY1140" fmla="*/ 3534254 h 6178550"/>
              <a:gd name="connsiteX1141" fmla="*/ 11431562 w 12191996"/>
              <a:gd name="connsiteY1141" fmla="*/ 3528706 h 6178550"/>
              <a:gd name="connsiteX1142" fmla="*/ 11430770 w 12191996"/>
              <a:gd name="connsiteY1142" fmla="*/ 3521968 h 6178550"/>
              <a:gd name="connsiteX1143" fmla="*/ 11430373 w 12191996"/>
              <a:gd name="connsiteY1143" fmla="*/ 3514833 h 6178550"/>
              <a:gd name="connsiteX1144" fmla="*/ 11429580 w 12191996"/>
              <a:gd name="connsiteY1144" fmla="*/ 3512059 h 6178550"/>
              <a:gd name="connsiteX1145" fmla="*/ 11430373 w 12191996"/>
              <a:gd name="connsiteY1145" fmla="*/ 3509285 h 6178550"/>
              <a:gd name="connsiteX1146" fmla="*/ 11430770 w 12191996"/>
              <a:gd name="connsiteY1146" fmla="*/ 3506906 h 6178550"/>
              <a:gd name="connsiteX1147" fmla="*/ 11431562 w 12191996"/>
              <a:gd name="connsiteY1147" fmla="*/ 3505321 h 6178550"/>
              <a:gd name="connsiteX1148" fmla="*/ 11433941 w 12191996"/>
              <a:gd name="connsiteY1148" fmla="*/ 3503736 h 6178550"/>
              <a:gd name="connsiteX1149" fmla="*/ 11436320 w 12191996"/>
              <a:gd name="connsiteY1149" fmla="*/ 3502547 h 6178550"/>
              <a:gd name="connsiteX1150" fmla="*/ 11439888 w 12191996"/>
              <a:gd name="connsiteY1150" fmla="*/ 3502150 h 6178550"/>
              <a:gd name="connsiteX1151" fmla="*/ 11443853 w 12191996"/>
              <a:gd name="connsiteY1151" fmla="*/ 3502150 h 6178550"/>
              <a:gd name="connsiteX1152" fmla="*/ 11452576 w 12191996"/>
              <a:gd name="connsiteY1152" fmla="*/ 3502547 h 6178550"/>
              <a:gd name="connsiteX1153" fmla="*/ 11461694 w 12191996"/>
              <a:gd name="connsiteY1153" fmla="*/ 3503339 h 6178550"/>
              <a:gd name="connsiteX1154" fmla="*/ 11466056 w 12191996"/>
              <a:gd name="connsiteY1154" fmla="*/ 3503339 h 6178550"/>
              <a:gd name="connsiteX1155" fmla="*/ 11470813 w 12191996"/>
              <a:gd name="connsiteY1155" fmla="*/ 3502547 h 6178550"/>
              <a:gd name="connsiteX1156" fmla="*/ 11474778 w 12191996"/>
              <a:gd name="connsiteY1156" fmla="*/ 3501754 h 6178550"/>
              <a:gd name="connsiteX1157" fmla="*/ 11478346 w 12191996"/>
              <a:gd name="connsiteY1157" fmla="*/ 3500565 h 6178550"/>
              <a:gd name="connsiteX1158" fmla="*/ 11481518 w 12191996"/>
              <a:gd name="connsiteY1158" fmla="*/ 3498583 h 6178550"/>
              <a:gd name="connsiteX1159" fmla="*/ 11483500 w 12191996"/>
              <a:gd name="connsiteY1159" fmla="*/ 3495809 h 6178550"/>
              <a:gd name="connsiteX1160" fmla="*/ 11485086 w 12191996"/>
              <a:gd name="connsiteY1160" fmla="*/ 3492242 h 6178550"/>
              <a:gd name="connsiteX1161" fmla="*/ 11485879 w 12191996"/>
              <a:gd name="connsiteY1161" fmla="*/ 3487485 h 6178550"/>
              <a:gd name="connsiteX1162" fmla="*/ 11479536 w 12191996"/>
              <a:gd name="connsiteY1162" fmla="*/ 3480351 h 6178550"/>
              <a:gd name="connsiteX1163" fmla="*/ 11473192 w 12191996"/>
              <a:gd name="connsiteY1163" fmla="*/ 3474802 h 6178550"/>
              <a:gd name="connsiteX1164" fmla="*/ 11467642 w 12191996"/>
              <a:gd name="connsiteY1164" fmla="*/ 3470839 h 6178550"/>
              <a:gd name="connsiteX1165" fmla="*/ 11463280 w 12191996"/>
              <a:gd name="connsiteY1165" fmla="*/ 3468461 h 6178550"/>
              <a:gd name="connsiteX1166" fmla="*/ 11458523 w 12191996"/>
              <a:gd name="connsiteY1166" fmla="*/ 3466875 h 6178550"/>
              <a:gd name="connsiteX1167" fmla="*/ 11454954 w 12191996"/>
              <a:gd name="connsiteY1167" fmla="*/ 3466875 h 6178550"/>
              <a:gd name="connsiteX1168" fmla="*/ 11451386 w 12191996"/>
              <a:gd name="connsiteY1168" fmla="*/ 3467272 h 6178550"/>
              <a:gd name="connsiteX1169" fmla="*/ 11447818 w 12191996"/>
              <a:gd name="connsiteY1169" fmla="*/ 3468857 h 6178550"/>
              <a:gd name="connsiteX1170" fmla="*/ 11445043 w 12191996"/>
              <a:gd name="connsiteY1170" fmla="*/ 3470839 h 6178550"/>
              <a:gd name="connsiteX1171" fmla="*/ 11442267 w 12191996"/>
              <a:gd name="connsiteY1171" fmla="*/ 3473217 h 6178550"/>
              <a:gd name="connsiteX1172" fmla="*/ 11436717 w 12191996"/>
              <a:gd name="connsiteY1172" fmla="*/ 3478369 h 6178550"/>
              <a:gd name="connsiteX1173" fmla="*/ 11431166 w 12191996"/>
              <a:gd name="connsiteY1173" fmla="*/ 3483522 h 6178550"/>
              <a:gd name="connsiteX1174" fmla="*/ 11428391 w 12191996"/>
              <a:gd name="connsiteY1174" fmla="*/ 3485504 h 6178550"/>
              <a:gd name="connsiteX1175" fmla="*/ 11425219 w 12191996"/>
              <a:gd name="connsiteY1175" fmla="*/ 3487089 h 6178550"/>
              <a:gd name="connsiteX1176" fmla="*/ 11423633 w 12191996"/>
              <a:gd name="connsiteY1176" fmla="*/ 3487485 h 6178550"/>
              <a:gd name="connsiteX1177" fmla="*/ 11422047 w 12191996"/>
              <a:gd name="connsiteY1177" fmla="*/ 3487089 h 6178550"/>
              <a:gd name="connsiteX1178" fmla="*/ 11419668 w 12191996"/>
              <a:gd name="connsiteY1178" fmla="*/ 3485900 h 6178550"/>
              <a:gd name="connsiteX1179" fmla="*/ 11416893 w 12191996"/>
              <a:gd name="connsiteY1179" fmla="*/ 3483522 h 6178550"/>
              <a:gd name="connsiteX1180" fmla="*/ 11415704 w 12191996"/>
              <a:gd name="connsiteY1180" fmla="*/ 3481540 h 6178550"/>
              <a:gd name="connsiteX1181" fmla="*/ 11414118 w 12191996"/>
              <a:gd name="connsiteY1181" fmla="*/ 3478369 h 6178550"/>
              <a:gd name="connsiteX1182" fmla="*/ 11412928 w 12191996"/>
              <a:gd name="connsiteY1182" fmla="*/ 3475991 h 6178550"/>
              <a:gd name="connsiteX1183" fmla="*/ 11412928 w 12191996"/>
              <a:gd name="connsiteY1183" fmla="*/ 3474010 h 6178550"/>
              <a:gd name="connsiteX1184" fmla="*/ 11413325 w 12191996"/>
              <a:gd name="connsiteY1184" fmla="*/ 3472821 h 6178550"/>
              <a:gd name="connsiteX1185" fmla="*/ 11424822 w 12191996"/>
              <a:gd name="connsiteY1185" fmla="*/ 3463308 h 6178550"/>
              <a:gd name="connsiteX1186" fmla="*/ 11435924 w 12191996"/>
              <a:gd name="connsiteY1186" fmla="*/ 3454192 h 6178550"/>
              <a:gd name="connsiteX1187" fmla="*/ 11447421 w 12191996"/>
              <a:gd name="connsiteY1187" fmla="*/ 3445076 h 6178550"/>
              <a:gd name="connsiteX1188" fmla="*/ 11459712 w 12191996"/>
              <a:gd name="connsiteY1188" fmla="*/ 3436753 h 6178550"/>
              <a:gd name="connsiteX1189" fmla="*/ 11483500 w 12191996"/>
              <a:gd name="connsiteY1189" fmla="*/ 3420106 h 6178550"/>
              <a:gd name="connsiteX1190" fmla="*/ 11506892 w 12191996"/>
              <a:gd name="connsiteY1190" fmla="*/ 3405045 h 6178550"/>
              <a:gd name="connsiteX1191" fmla="*/ 11529491 w 12191996"/>
              <a:gd name="connsiteY1191" fmla="*/ 3390380 h 6178550"/>
              <a:gd name="connsiteX1192" fmla="*/ 11551297 w 12191996"/>
              <a:gd name="connsiteY1192" fmla="*/ 3376112 h 6178550"/>
              <a:gd name="connsiteX1193" fmla="*/ 11570725 w 12191996"/>
              <a:gd name="connsiteY1193" fmla="*/ 3362240 h 6178550"/>
              <a:gd name="connsiteX1194" fmla="*/ 11579843 w 12191996"/>
              <a:gd name="connsiteY1194" fmla="*/ 3355898 h 6178550"/>
              <a:gd name="connsiteX1195" fmla="*/ 11587773 w 12191996"/>
              <a:gd name="connsiteY1195" fmla="*/ 3349160 h 6178550"/>
              <a:gd name="connsiteX1196" fmla="*/ 11590548 w 12191996"/>
              <a:gd name="connsiteY1196" fmla="*/ 3346782 h 6178550"/>
              <a:gd name="connsiteX1197" fmla="*/ 11592927 w 12191996"/>
              <a:gd name="connsiteY1197" fmla="*/ 3343612 h 6178550"/>
              <a:gd name="connsiteX1198" fmla="*/ 11594909 w 12191996"/>
              <a:gd name="connsiteY1198" fmla="*/ 3340044 h 6178550"/>
              <a:gd name="connsiteX1199" fmla="*/ 11596892 w 12191996"/>
              <a:gd name="connsiteY1199" fmla="*/ 3336874 h 6178550"/>
              <a:gd name="connsiteX1200" fmla="*/ 11600064 w 12191996"/>
              <a:gd name="connsiteY1200" fmla="*/ 3329343 h 6178550"/>
              <a:gd name="connsiteX1201" fmla="*/ 11603632 w 12191996"/>
              <a:gd name="connsiteY1201" fmla="*/ 3321812 h 6178550"/>
              <a:gd name="connsiteX1202" fmla="*/ 11606804 w 12191996"/>
              <a:gd name="connsiteY1202" fmla="*/ 3314282 h 6178550"/>
              <a:gd name="connsiteX1203" fmla="*/ 11609975 w 12191996"/>
              <a:gd name="connsiteY1203" fmla="*/ 3307148 h 6178550"/>
              <a:gd name="connsiteX1204" fmla="*/ 11612354 w 12191996"/>
              <a:gd name="connsiteY1204" fmla="*/ 3303580 h 6178550"/>
              <a:gd name="connsiteX1205" fmla="*/ 11614733 w 12191996"/>
              <a:gd name="connsiteY1205" fmla="*/ 3301202 h 6178550"/>
              <a:gd name="connsiteX1206" fmla="*/ 11617112 w 12191996"/>
              <a:gd name="connsiteY1206" fmla="*/ 3298032 h 6178550"/>
              <a:gd name="connsiteX1207" fmla="*/ 11620284 w 12191996"/>
              <a:gd name="connsiteY1207" fmla="*/ 3296050 h 6178550"/>
              <a:gd name="connsiteX1208" fmla="*/ 11623455 w 12191996"/>
              <a:gd name="connsiteY1208" fmla="*/ 3294465 h 6178550"/>
              <a:gd name="connsiteX1209" fmla="*/ 11627420 w 12191996"/>
              <a:gd name="connsiteY1209" fmla="*/ 3292879 h 6178550"/>
              <a:gd name="connsiteX1210" fmla="*/ 11630988 w 12191996"/>
              <a:gd name="connsiteY1210" fmla="*/ 3292483 h 6178550"/>
              <a:gd name="connsiteX1211" fmla="*/ 11635350 w 12191996"/>
              <a:gd name="connsiteY1211" fmla="*/ 3291294 h 6178550"/>
              <a:gd name="connsiteX1212" fmla="*/ 11644469 w 12191996"/>
              <a:gd name="connsiteY1212" fmla="*/ 3290897 h 6178550"/>
              <a:gd name="connsiteX1213" fmla="*/ 11654777 w 12191996"/>
              <a:gd name="connsiteY1213" fmla="*/ 3290897 h 6178550"/>
              <a:gd name="connsiteX1214" fmla="*/ 11665085 w 12191996"/>
              <a:gd name="connsiteY1214" fmla="*/ 3290897 h 6178550"/>
              <a:gd name="connsiteX1215" fmla="*/ 11674204 w 12191996"/>
              <a:gd name="connsiteY1215" fmla="*/ 3289708 h 6178550"/>
              <a:gd name="connsiteX1216" fmla="*/ 11678565 w 12191996"/>
              <a:gd name="connsiteY1216" fmla="*/ 3288916 h 6178550"/>
              <a:gd name="connsiteX1217" fmla="*/ 11682530 w 12191996"/>
              <a:gd name="connsiteY1217" fmla="*/ 3287727 h 6178550"/>
              <a:gd name="connsiteX1218" fmla="*/ 11686098 w 12191996"/>
              <a:gd name="connsiteY1218" fmla="*/ 3286141 h 6178550"/>
              <a:gd name="connsiteX1219" fmla="*/ 11689270 w 12191996"/>
              <a:gd name="connsiteY1219" fmla="*/ 3283763 h 6178550"/>
              <a:gd name="connsiteX1220" fmla="*/ 11694821 w 12191996"/>
              <a:gd name="connsiteY1220" fmla="*/ 3279403 h 6178550"/>
              <a:gd name="connsiteX1221" fmla="*/ 11699182 w 12191996"/>
              <a:gd name="connsiteY1221" fmla="*/ 3274647 h 6178550"/>
              <a:gd name="connsiteX1222" fmla="*/ 11709094 w 12191996"/>
              <a:gd name="connsiteY1222" fmla="*/ 3263946 h 6178550"/>
              <a:gd name="connsiteX1223" fmla="*/ 11714248 w 12191996"/>
              <a:gd name="connsiteY1223" fmla="*/ 3258793 h 6178550"/>
              <a:gd name="connsiteX1224" fmla="*/ 11719798 w 12191996"/>
              <a:gd name="connsiteY1224" fmla="*/ 3254037 h 6178550"/>
              <a:gd name="connsiteX1225" fmla="*/ 11726142 w 12191996"/>
              <a:gd name="connsiteY1225" fmla="*/ 3248885 h 6178550"/>
              <a:gd name="connsiteX1226" fmla="*/ 11734468 w 12191996"/>
              <a:gd name="connsiteY1226" fmla="*/ 3244128 h 6178550"/>
              <a:gd name="connsiteX1227" fmla="*/ 11744380 w 12191996"/>
              <a:gd name="connsiteY1227" fmla="*/ 3239372 h 6178550"/>
              <a:gd name="connsiteX1228" fmla="*/ 11754688 w 12191996"/>
              <a:gd name="connsiteY1228" fmla="*/ 3233031 h 6178550"/>
              <a:gd name="connsiteX1229" fmla="*/ 11776494 w 12191996"/>
              <a:gd name="connsiteY1229" fmla="*/ 3220348 h 6178550"/>
              <a:gd name="connsiteX1230" fmla="*/ 11797507 w 12191996"/>
              <a:gd name="connsiteY1230" fmla="*/ 3206872 h 6178550"/>
              <a:gd name="connsiteX1231" fmla="*/ 11818124 w 12191996"/>
              <a:gd name="connsiteY1231" fmla="*/ 3194189 h 6178550"/>
              <a:gd name="connsiteX1232" fmla="*/ 11820106 w 12191996"/>
              <a:gd name="connsiteY1232" fmla="*/ 3192207 h 6178550"/>
              <a:gd name="connsiteX1233" fmla="*/ 11822089 w 12191996"/>
              <a:gd name="connsiteY1233" fmla="*/ 3189433 h 6178550"/>
              <a:gd name="connsiteX1234" fmla="*/ 11823674 w 12191996"/>
              <a:gd name="connsiteY1234" fmla="*/ 3186658 h 6178550"/>
              <a:gd name="connsiteX1235" fmla="*/ 11824864 w 12191996"/>
              <a:gd name="connsiteY1235" fmla="*/ 3183091 h 6178550"/>
              <a:gd name="connsiteX1236" fmla="*/ 11828036 w 12191996"/>
              <a:gd name="connsiteY1236" fmla="*/ 3175164 h 6178550"/>
              <a:gd name="connsiteX1237" fmla="*/ 11829622 w 12191996"/>
              <a:gd name="connsiteY1237" fmla="*/ 3171597 h 6178550"/>
              <a:gd name="connsiteX1238" fmla="*/ 11832000 w 12191996"/>
              <a:gd name="connsiteY1238" fmla="*/ 3168030 h 6178550"/>
              <a:gd name="connsiteX1239" fmla="*/ 11834776 w 12191996"/>
              <a:gd name="connsiteY1239" fmla="*/ 3165255 h 6178550"/>
              <a:gd name="connsiteX1240" fmla="*/ 11837551 w 12191996"/>
              <a:gd name="connsiteY1240" fmla="*/ 3162481 h 6178550"/>
              <a:gd name="connsiteX1241" fmla="*/ 11841912 w 12191996"/>
              <a:gd name="connsiteY1241" fmla="*/ 3160499 h 6178550"/>
              <a:gd name="connsiteX1242" fmla="*/ 11846273 w 12191996"/>
              <a:gd name="connsiteY1242" fmla="*/ 3159707 h 6178550"/>
              <a:gd name="connsiteX1243" fmla="*/ 11851824 w 12191996"/>
              <a:gd name="connsiteY1243" fmla="*/ 3159707 h 6178550"/>
              <a:gd name="connsiteX1244" fmla="*/ 11858564 w 12191996"/>
              <a:gd name="connsiteY1244" fmla="*/ 3160499 h 6178550"/>
              <a:gd name="connsiteX1245" fmla="*/ 11866097 w 12191996"/>
              <a:gd name="connsiteY1245" fmla="*/ 3163274 h 6178550"/>
              <a:gd name="connsiteX1246" fmla="*/ 11875216 w 12191996"/>
              <a:gd name="connsiteY1246" fmla="*/ 3167237 h 6178550"/>
              <a:gd name="connsiteX1247" fmla="*/ 11873630 w 12191996"/>
              <a:gd name="connsiteY1247" fmla="*/ 3163670 h 6178550"/>
              <a:gd name="connsiteX1248" fmla="*/ 11872837 w 12191996"/>
              <a:gd name="connsiteY1248" fmla="*/ 3160103 h 6178550"/>
              <a:gd name="connsiteX1249" fmla="*/ 11872044 w 12191996"/>
              <a:gd name="connsiteY1249" fmla="*/ 3156932 h 6178550"/>
              <a:gd name="connsiteX1250" fmla="*/ 11871648 w 12191996"/>
              <a:gd name="connsiteY1250" fmla="*/ 3154158 h 6178550"/>
              <a:gd name="connsiteX1251" fmla="*/ 11871648 w 12191996"/>
              <a:gd name="connsiteY1251" fmla="*/ 3151383 h 6178550"/>
              <a:gd name="connsiteX1252" fmla="*/ 11872044 w 12191996"/>
              <a:gd name="connsiteY1252" fmla="*/ 3149005 h 6178550"/>
              <a:gd name="connsiteX1253" fmla="*/ 11873234 w 12191996"/>
              <a:gd name="connsiteY1253" fmla="*/ 3146627 h 6178550"/>
              <a:gd name="connsiteX1254" fmla="*/ 11874027 w 12191996"/>
              <a:gd name="connsiteY1254" fmla="*/ 3144249 h 6178550"/>
              <a:gd name="connsiteX1255" fmla="*/ 11876802 w 12191996"/>
              <a:gd name="connsiteY1255" fmla="*/ 3140286 h 6178550"/>
              <a:gd name="connsiteX1256" fmla="*/ 11880370 w 12191996"/>
              <a:gd name="connsiteY1256" fmla="*/ 3136322 h 6178550"/>
              <a:gd name="connsiteX1257" fmla="*/ 11884335 w 12191996"/>
              <a:gd name="connsiteY1257" fmla="*/ 3133151 h 6178550"/>
              <a:gd name="connsiteX1258" fmla="*/ 11889489 w 12191996"/>
              <a:gd name="connsiteY1258" fmla="*/ 3130377 h 6178550"/>
              <a:gd name="connsiteX1259" fmla="*/ 11889885 w 12191996"/>
              <a:gd name="connsiteY1259" fmla="*/ 3127999 h 6178550"/>
              <a:gd name="connsiteX1260" fmla="*/ 11891075 w 12191996"/>
              <a:gd name="connsiteY1260" fmla="*/ 3127206 h 6178550"/>
              <a:gd name="connsiteX1261" fmla="*/ 11891868 w 12191996"/>
              <a:gd name="connsiteY1261" fmla="*/ 3126017 h 6178550"/>
              <a:gd name="connsiteX1262" fmla="*/ 11893057 w 12191996"/>
              <a:gd name="connsiteY1262" fmla="*/ 3125224 h 6178550"/>
              <a:gd name="connsiteX1263" fmla="*/ 11895833 w 12191996"/>
              <a:gd name="connsiteY1263" fmla="*/ 3124828 h 6178550"/>
              <a:gd name="connsiteX1264" fmla="*/ 11899401 w 12191996"/>
              <a:gd name="connsiteY1264" fmla="*/ 3125224 h 6178550"/>
              <a:gd name="connsiteX1265" fmla="*/ 11902969 w 12191996"/>
              <a:gd name="connsiteY1265" fmla="*/ 3126810 h 6178550"/>
              <a:gd name="connsiteX1266" fmla="*/ 11907727 w 12191996"/>
              <a:gd name="connsiteY1266" fmla="*/ 3127999 h 6178550"/>
              <a:gd name="connsiteX1267" fmla="*/ 11916449 w 12191996"/>
              <a:gd name="connsiteY1267" fmla="*/ 3133944 h 6178550"/>
              <a:gd name="connsiteX1268" fmla="*/ 11925568 w 12191996"/>
              <a:gd name="connsiteY1268" fmla="*/ 3139493 h 6178550"/>
              <a:gd name="connsiteX1269" fmla="*/ 11934687 w 12191996"/>
              <a:gd name="connsiteY1269" fmla="*/ 3145042 h 6178550"/>
              <a:gd name="connsiteX1270" fmla="*/ 11938652 w 12191996"/>
              <a:gd name="connsiteY1270" fmla="*/ 3146627 h 6178550"/>
              <a:gd name="connsiteX1271" fmla="*/ 11942616 w 12191996"/>
              <a:gd name="connsiteY1271" fmla="*/ 3147816 h 6178550"/>
              <a:gd name="connsiteX1272" fmla="*/ 11945788 w 12191996"/>
              <a:gd name="connsiteY1272" fmla="*/ 3148609 h 6178550"/>
              <a:gd name="connsiteX1273" fmla="*/ 11947374 w 12191996"/>
              <a:gd name="connsiteY1273" fmla="*/ 3147816 h 6178550"/>
              <a:gd name="connsiteX1274" fmla="*/ 11948563 w 12191996"/>
              <a:gd name="connsiteY1274" fmla="*/ 3147420 h 6178550"/>
              <a:gd name="connsiteX1275" fmla="*/ 11945788 w 12191996"/>
              <a:gd name="connsiteY1275" fmla="*/ 3140286 h 6178550"/>
              <a:gd name="connsiteX1276" fmla="*/ 11943013 w 12191996"/>
              <a:gd name="connsiteY1276" fmla="*/ 3133944 h 6178550"/>
              <a:gd name="connsiteX1277" fmla="*/ 11941031 w 12191996"/>
              <a:gd name="connsiteY1277" fmla="*/ 3127602 h 6178550"/>
              <a:gd name="connsiteX1278" fmla="*/ 11940238 w 12191996"/>
              <a:gd name="connsiteY1278" fmla="*/ 3122054 h 6178550"/>
              <a:gd name="connsiteX1279" fmla="*/ 11939445 w 12191996"/>
              <a:gd name="connsiteY1279" fmla="*/ 3116901 h 6178550"/>
              <a:gd name="connsiteX1280" fmla="*/ 11939445 w 12191996"/>
              <a:gd name="connsiteY1280" fmla="*/ 3112541 h 6178550"/>
              <a:gd name="connsiteX1281" fmla="*/ 11940238 w 12191996"/>
              <a:gd name="connsiteY1281" fmla="*/ 3108578 h 6178550"/>
              <a:gd name="connsiteX1282" fmla="*/ 11941031 w 12191996"/>
              <a:gd name="connsiteY1282" fmla="*/ 3104218 h 6178550"/>
              <a:gd name="connsiteX1283" fmla="*/ 11942616 w 12191996"/>
              <a:gd name="connsiteY1283" fmla="*/ 3100651 h 6178550"/>
              <a:gd name="connsiteX1284" fmla="*/ 11944599 w 12191996"/>
              <a:gd name="connsiteY1284" fmla="*/ 3097876 h 6178550"/>
              <a:gd name="connsiteX1285" fmla="*/ 11946581 w 12191996"/>
              <a:gd name="connsiteY1285" fmla="*/ 3094706 h 6178550"/>
              <a:gd name="connsiteX1286" fmla="*/ 11949356 w 12191996"/>
              <a:gd name="connsiteY1286" fmla="*/ 3091535 h 6178550"/>
              <a:gd name="connsiteX1287" fmla="*/ 11955303 w 12191996"/>
              <a:gd name="connsiteY1287" fmla="*/ 3087175 h 6178550"/>
              <a:gd name="connsiteX1288" fmla="*/ 11962440 w 12191996"/>
              <a:gd name="connsiteY1288" fmla="*/ 3082419 h 6178550"/>
              <a:gd name="connsiteX1289" fmla="*/ 11976713 w 12191996"/>
              <a:gd name="connsiteY1289" fmla="*/ 3074889 h 6178550"/>
              <a:gd name="connsiteX1290" fmla="*/ 11983850 w 12191996"/>
              <a:gd name="connsiteY1290" fmla="*/ 3070925 h 6178550"/>
              <a:gd name="connsiteX1291" fmla="*/ 11989797 w 12191996"/>
              <a:gd name="connsiteY1291" fmla="*/ 3066169 h 6178550"/>
              <a:gd name="connsiteX1292" fmla="*/ 11992969 w 12191996"/>
              <a:gd name="connsiteY1292" fmla="*/ 3063791 h 6178550"/>
              <a:gd name="connsiteX1293" fmla="*/ 11995347 w 12191996"/>
              <a:gd name="connsiteY1293" fmla="*/ 3060620 h 6178550"/>
              <a:gd name="connsiteX1294" fmla="*/ 11997330 w 12191996"/>
              <a:gd name="connsiteY1294" fmla="*/ 3057846 h 6178550"/>
              <a:gd name="connsiteX1295" fmla="*/ 11999312 w 12191996"/>
              <a:gd name="connsiteY1295" fmla="*/ 3054675 h 6178550"/>
              <a:gd name="connsiteX1296" fmla="*/ 12000898 w 12191996"/>
              <a:gd name="connsiteY1296" fmla="*/ 3050711 h 6178550"/>
              <a:gd name="connsiteX1297" fmla="*/ 12002087 w 12191996"/>
              <a:gd name="connsiteY1297" fmla="*/ 3047144 h 6178550"/>
              <a:gd name="connsiteX1298" fmla="*/ 12002087 w 12191996"/>
              <a:gd name="connsiteY1298" fmla="*/ 3042388 h 6178550"/>
              <a:gd name="connsiteX1299" fmla="*/ 12002087 w 12191996"/>
              <a:gd name="connsiteY1299" fmla="*/ 3038028 h 6178550"/>
              <a:gd name="connsiteX1300" fmla="*/ 12006052 w 12191996"/>
              <a:gd name="connsiteY1300" fmla="*/ 3038821 h 6178550"/>
              <a:gd name="connsiteX1301" fmla="*/ 12010017 w 12191996"/>
              <a:gd name="connsiteY1301" fmla="*/ 3040406 h 6178550"/>
              <a:gd name="connsiteX1302" fmla="*/ 12018739 w 12191996"/>
              <a:gd name="connsiteY1302" fmla="*/ 3045163 h 6178550"/>
              <a:gd name="connsiteX1303" fmla="*/ 12028255 w 12191996"/>
              <a:gd name="connsiteY1303" fmla="*/ 3050711 h 6178550"/>
              <a:gd name="connsiteX1304" fmla="*/ 12037770 w 12191996"/>
              <a:gd name="connsiteY1304" fmla="*/ 3056657 h 6178550"/>
              <a:gd name="connsiteX1305" fmla="*/ 12046889 w 12191996"/>
              <a:gd name="connsiteY1305" fmla="*/ 3062205 h 6178550"/>
              <a:gd name="connsiteX1306" fmla="*/ 12056008 w 12191996"/>
              <a:gd name="connsiteY1306" fmla="*/ 3066961 h 6178550"/>
              <a:gd name="connsiteX1307" fmla="*/ 12060765 w 12191996"/>
              <a:gd name="connsiteY1307" fmla="*/ 3068943 h 6178550"/>
              <a:gd name="connsiteX1308" fmla="*/ 12064730 w 12191996"/>
              <a:gd name="connsiteY1308" fmla="*/ 3070529 h 6178550"/>
              <a:gd name="connsiteX1309" fmla="*/ 12068298 w 12191996"/>
              <a:gd name="connsiteY1309" fmla="*/ 3071321 h 6178550"/>
              <a:gd name="connsiteX1310" fmla="*/ 12071867 w 12191996"/>
              <a:gd name="connsiteY1310" fmla="*/ 3071321 h 6178550"/>
              <a:gd name="connsiteX1311" fmla="*/ 12075435 w 12191996"/>
              <a:gd name="connsiteY1311" fmla="*/ 3070529 h 6178550"/>
              <a:gd name="connsiteX1312" fmla="*/ 12079400 w 12191996"/>
              <a:gd name="connsiteY1312" fmla="*/ 3068943 h 6178550"/>
              <a:gd name="connsiteX1313" fmla="*/ 12082571 w 12191996"/>
              <a:gd name="connsiteY1313" fmla="*/ 3066169 h 6178550"/>
              <a:gd name="connsiteX1314" fmla="*/ 12086140 w 12191996"/>
              <a:gd name="connsiteY1314" fmla="*/ 3063791 h 6178550"/>
              <a:gd name="connsiteX1315" fmla="*/ 12088519 w 12191996"/>
              <a:gd name="connsiteY1315" fmla="*/ 3060620 h 6178550"/>
              <a:gd name="connsiteX1316" fmla="*/ 12091690 w 12191996"/>
              <a:gd name="connsiteY1316" fmla="*/ 3057846 h 6178550"/>
              <a:gd name="connsiteX1317" fmla="*/ 12096844 w 12191996"/>
              <a:gd name="connsiteY1317" fmla="*/ 3050315 h 6178550"/>
              <a:gd name="connsiteX1318" fmla="*/ 12101206 w 12191996"/>
              <a:gd name="connsiteY1318" fmla="*/ 3041992 h 6178550"/>
              <a:gd name="connsiteX1319" fmla="*/ 12105963 w 12191996"/>
              <a:gd name="connsiteY1319" fmla="*/ 3034065 h 6178550"/>
              <a:gd name="connsiteX1320" fmla="*/ 12110325 w 12191996"/>
              <a:gd name="connsiteY1320" fmla="*/ 3025345 h 6178550"/>
              <a:gd name="connsiteX1321" fmla="*/ 12115479 w 12191996"/>
              <a:gd name="connsiteY1321" fmla="*/ 3017814 h 6178550"/>
              <a:gd name="connsiteX1322" fmla="*/ 12117857 w 12191996"/>
              <a:gd name="connsiteY1322" fmla="*/ 3014248 h 6178550"/>
              <a:gd name="connsiteX1323" fmla="*/ 12121029 w 12191996"/>
              <a:gd name="connsiteY1323" fmla="*/ 3011076 h 6178550"/>
              <a:gd name="connsiteX1324" fmla="*/ 12123408 w 12191996"/>
              <a:gd name="connsiteY1324" fmla="*/ 3007906 h 6178550"/>
              <a:gd name="connsiteX1325" fmla="*/ 12126976 w 12191996"/>
              <a:gd name="connsiteY1325" fmla="*/ 3005528 h 6178550"/>
              <a:gd name="connsiteX1326" fmla="*/ 12130148 w 12191996"/>
              <a:gd name="connsiteY1326" fmla="*/ 3003546 h 6178550"/>
              <a:gd name="connsiteX1327" fmla="*/ 12134113 w 12191996"/>
              <a:gd name="connsiteY1327" fmla="*/ 3001961 h 6178550"/>
              <a:gd name="connsiteX1328" fmla="*/ 12138078 w 12191996"/>
              <a:gd name="connsiteY1328" fmla="*/ 3000771 h 6178550"/>
              <a:gd name="connsiteX1329" fmla="*/ 16845 w 12191996"/>
              <a:gd name="connsiteY1329" fmla="*/ 2674938 h 6178550"/>
              <a:gd name="connsiteX1330" fmla="*/ 20855 w 12191996"/>
              <a:gd name="connsiteY1330" fmla="*/ 2674938 h 6178550"/>
              <a:gd name="connsiteX1331" fmla="*/ 24465 w 12191996"/>
              <a:gd name="connsiteY1331" fmla="*/ 2675339 h 6178550"/>
              <a:gd name="connsiteX1332" fmla="*/ 28876 w 12191996"/>
              <a:gd name="connsiteY1332" fmla="*/ 2676140 h 6178550"/>
              <a:gd name="connsiteX1333" fmla="*/ 32486 w 12191996"/>
              <a:gd name="connsiteY1333" fmla="*/ 2678142 h 6178550"/>
              <a:gd name="connsiteX1334" fmla="*/ 34892 w 12191996"/>
              <a:gd name="connsiteY1334" fmla="*/ 2683348 h 6178550"/>
              <a:gd name="connsiteX1335" fmla="*/ 36496 w 12191996"/>
              <a:gd name="connsiteY1335" fmla="*/ 2687352 h 6178550"/>
              <a:gd name="connsiteX1336" fmla="*/ 37298 w 12191996"/>
              <a:gd name="connsiteY1336" fmla="*/ 2691757 h 6178550"/>
              <a:gd name="connsiteX1337" fmla="*/ 38100 w 12191996"/>
              <a:gd name="connsiteY1337" fmla="*/ 2695361 h 6178550"/>
              <a:gd name="connsiteX1338" fmla="*/ 37298 w 12191996"/>
              <a:gd name="connsiteY1338" fmla="*/ 2698164 h 6178550"/>
              <a:gd name="connsiteX1339" fmla="*/ 36897 w 12191996"/>
              <a:gd name="connsiteY1339" fmla="*/ 2700967 h 6178550"/>
              <a:gd name="connsiteX1340" fmla="*/ 35293 w 12191996"/>
              <a:gd name="connsiteY1340" fmla="*/ 2703370 h 6178550"/>
              <a:gd name="connsiteX1341" fmla="*/ 33288 w 12191996"/>
              <a:gd name="connsiteY1341" fmla="*/ 2706174 h 6178550"/>
              <a:gd name="connsiteX1342" fmla="*/ 31283 w 12191996"/>
              <a:gd name="connsiteY1342" fmla="*/ 2708176 h 6178550"/>
              <a:gd name="connsiteX1343" fmla="*/ 29277 w 12191996"/>
              <a:gd name="connsiteY1343" fmla="*/ 2709377 h 6178550"/>
              <a:gd name="connsiteX1344" fmla="*/ 23663 w 12191996"/>
              <a:gd name="connsiteY1344" fmla="*/ 2712981 h 6178550"/>
              <a:gd name="connsiteX1345" fmla="*/ 18048 w 12191996"/>
              <a:gd name="connsiteY1345" fmla="*/ 2716185 h 6178550"/>
              <a:gd name="connsiteX1346" fmla="*/ 12433 w 12191996"/>
              <a:gd name="connsiteY1346" fmla="*/ 2719388 h 6178550"/>
              <a:gd name="connsiteX1347" fmla="*/ 7219 w 12191996"/>
              <a:gd name="connsiteY1347" fmla="*/ 2712580 h 6178550"/>
              <a:gd name="connsiteX1348" fmla="*/ 4011 w 12191996"/>
              <a:gd name="connsiteY1348" fmla="*/ 2706574 h 6178550"/>
              <a:gd name="connsiteX1349" fmla="*/ 1605 w 12191996"/>
              <a:gd name="connsiteY1349" fmla="*/ 2700967 h 6178550"/>
              <a:gd name="connsiteX1350" fmla="*/ 402 w 12191996"/>
              <a:gd name="connsiteY1350" fmla="*/ 2695762 h 6178550"/>
              <a:gd name="connsiteX1351" fmla="*/ 0 w 12191996"/>
              <a:gd name="connsiteY1351" fmla="*/ 2690956 h 6178550"/>
              <a:gd name="connsiteX1352" fmla="*/ 402 w 12191996"/>
              <a:gd name="connsiteY1352" fmla="*/ 2686952 h 6178550"/>
              <a:gd name="connsiteX1353" fmla="*/ 2006 w 12191996"/>
              <a:gd name="connsiteY1353" fmla="*/ 2683348 h 6178550"/>
              <a:gd name="connsiteX1354" fmla="*/ 4011 w 12191996"/>
              <a:gd name="connsiteY1354" fmla="*/ 2680544 h 6178550"/>
              <a:gd name="connsiteX1355" fmla="*/ 6818 w 12191996"/>
              <a:gd name="connsiteY1355" fmla="*/ 2677741 h 6178550"/>
              <a:gd name="connsiteX1356" fmla="*/ 10428 w 12191996"/>
              <a:gd name="connsiteY1356" fmla="*/ 2676140 h 6178550"/>
              <a:gd name="connsiteX1357" fmla="*/ 13235 w 12191996"/>
              <a:gd name="connsiteY1357" fmla="*/ 2675339 h 6178550"/>
              <a:gd name="connsiteX1358" fmla="*/ 1159934 w 12191996"/>
              <a:gd name="connsiteY1358" fmla="*/ 2555875 h 6178550"/>
              <a:gd name="connsiteX1359" fmla="*/ 1162932 w 12191996"/>
              <a:gd name="connsiteY1359" fmla="*/ 2555875 h 6178550"/>
              <a:gd name="connsiteX1360" fmla="*/ 1168180 w 12191996"/>
              <a:gd name="connsiteY1360" fmla="*/ 2556272 h 6178550"/>
              <a:gd name="connsiteX1361" fmla="*/ 1173803 w 12191996"/>
              <a:gd name="connsiteY1361" fmla="*/ 2557860 h 6178550"/>
              <a:gd name="connsiteX1362" fmla="*/ 1175677 w 12191996"/>
              <a:gd name="connsiteY1362" fmla="*/ 2563019 h 6178550"/>
              <a:gd name="connsiteX1363" fmla="*/ 1176801 w 12191996"/>
              <a:gd name="connsiteY1363" fmla="*/ 2567385 h 6178550"/>
              <a:gd name="connsiteX1364" fmla="*/ 1177926 w 12191996"/>
              <a:gd name="connsiteY1364" fmla="*/ 2570956 h 6178550"/>
              <a:gd name="connsiteX1365" fmla="*/ 1177926 w 12191996"/>
              <a:gd name="connsiteY1365" fmla="*/ 2574529 h 6178550"/>
              <a:gd name="connsiteX1366" fmla="*/ 1177926 w 12191996"/>
              <a:gd name="connsiteY1366" fmla="*/ 2577703 h 6178550"/>
              <a:gd name="connsiteX1367" fmla="*/ 1176801 w 12191996"/>
              <a:gd name="connsiteY1367" fmla="*/ 2580085 h 6178550"/>
              <a:gd name="connsiteX1368" fmla="*/ 1175677 w 12191996"/>
              <a:gd name="connsiteY1368" fmla="*/ 2582069 h 6178550"/>
              <a:gd name="connsiteX1369" fmla="*/ 1174552 w 12191996"/>
              <a:gd name="connsiteY1369" fmla="*/ 2584450 h 6178550"/>
              <a:gd name="connsiteX1370" fmla="*/ 1173053 w 12191996"/>
              <a:gd name="connsiteY1370" fmla="*/ 2585641 h 6178550"/>
              <a:gd name="connsiteX1371" fmla="*/ 1171179 w 12191996"/>
              <a:gd name="connsiteY1371" fmla="*/ 2587228 h 6178550"/>
              <a:gd name="connsiteX1372" fmla="*/ 1166681 w 12191996"/>
              <a:gd name="connsiteY1372" fmla="*/ 2590007 h 6178550"/>
              <a:gd name="connsiteX1373" fmla="*/ 1162558 w 12191996"/>
              <a:gd name="connsiteY1373" fmla="*/ 2591991 h 6178550"/>
              <a:gd name="connsiteX1374" fmla="*/ 1157685 w 12191996"/>
              <a:gd name="connsiteY1374" fmla="*/ 2593975 h 6178550"/>
              <a:gd name="connsiteX1375" fmla="*/ 1154686 w 12191996"/>
              <a:gd name="connsiteY1375" fmla="*/ 2586435 h 6178550"/>
              <a:gd name="connsiteX1376" fmla="*/ 1152812 w 12191996"/>
              <a:gd name="connsiteY1376" fmla="*/ 2580085 h 6178550"/>
              <a:gd name="connsiteX1377" fmla="*/ 1151313 w 12191996"/>
              <a:gd name="connsiteY1377" fmla="*/ 2574529 h 6178550"/>
              <a:gd name="connsiteX1378" fmla="*/ 1150938 w 12191996"/>
              <a:gd name="connsiteY1378" fmla="*/ 2570163 h 6178550"/>
              <a:gd name="connsiteX1379" fmla="*/ 1150938 w 12191996"/>
              <a:gd name="connsiteY1379" fmla="*/ 2566194 h 6178550"/>
              <a:gd name="connsiteX1380" fmla="*/ 1151313 w 12191996"/>
              <a:gd name="connsiteY1380" fmla="*/ 2563019 h 6178550"/>
              <a:gd name="connsiteX1381" fmla="*/ 1152437 w 12191996"/>
              <a:gd name="connsiteY1381" fmla="*/ 2560241 h 6178550"/>
              <a:gd name="connsiteX1382" fmla="*/ 1153936 w 12191996"/>
              <a:gd name="connsiteY1382" fmla="*/ 2558257 h 6178550"/>
              <a:gd name="connsiteX1383" fmla="*/ 1155811 w 12191996"/>
              <a:gd name="connsiteY1383" fmla="*/ 2557463 h 6178550"/>
              <a:gd name="connsiteX1384" fmla="*/ 1157685 w 12191996"/>
              <a:gd name="connsiteY1384" fmla="*/ 2556272 h 6178550"/>
              <a:gd name="connsiteX1385" fmla="*/ 12142439 w 12191996"/>
              <a:gd name="connsiteY1385" fmla="*/ 2428875 h 6178550"/>
              <a:gd name="connsiteX1386" fmla="*/ 12146800 w 12191996"/>
              <a:gd name="connsiteY1386" fmla="*/ 2429668 h 6178550"/>
              <a:gd name="connsiteX1387" fmla="*/ 12151954 w 12191996"/>
              <a:gd name="connsiteY1387" fmla="*/ 2430064 h 6178550"/>
              <a:gd name="connsiteX1388" fmla="*/ 12157505 w 12191996"/>
              <a:gd name="connsiteY1388" fmla="*/ 2432046 h 6178550"/>
              <a:gd name="connsiteX1389" fmla="*/ 12163452 w 12191996"/>
              <a:gd name="connsiteY1389" fmla="*/ 2434028 h 6178550"/>
              <a:gd name="connsiteX1390" fmla="*/ 12169795 w 12191996"/>
              <a:gd name="connsiteY1390" fmla="*/ 2437595 h 6178550"/>
              <a:gd name="connsiteX1391" fmla="*/ 12176932 w 12191996"/>
              <a:gd name="connsiteY1391" fmla="*/ 2441558 h 6178550"/>
              <a:gd name="connsiteX1392" fmla="*/ 12184069 w 12191996"/>
              <a:gd name="connsiteY1392" fmla="*/ 2446711 h 6178550"/>
              <a:gd name="connsiteX1393" fmla="*/ 12191996 w 12191996"/>
              <a:gd name="connsiteY1393" fmla="*/ 2452655 h 6178550"/>
              <a:gd name="connsiteX1394" fmla="*/ 12191996 w 12191996"/>
              <a:gd name="connsiteY1394" fmla="*/ 2452659 h 6178550"/>
              <a:gd name="connsiteX1395" fmla="*/ 12182483 w 12191996"/>
              <a:gd name="connsiteY1395" fmla="*/ 2468113 h 6178550"/>
              <a:gd name="connsiteX1396" fmla="*/ 12173364 w 12191996"/>
              <a:gd name="connsiteY1396" fmla="*/ 2483571 h 6178550"/>
              <a:gd name="connsiteX1397" fmla="*/ 12164245 w 12191996"/>
              <a:gd name="connsiteY1397" fmla="*/ 2499425 h 6178550"/>
              <a:gd name="connsiteX1398" fmla="*/ 12155126 w 12191996"/>
              <a:gd name="connsiteY1398" fmla="*/ 2514486 h 6178550"/>
              <a:gd name="connsiteX1399" fmla="*/ 12145214 w 12191996"/>
              <a:gd name="connsiteY1399" fmla="*/ 2529151 h 6178550"/>
              <a:gd name="connsiteX1400" fmla="*/ 12140457 w 12191996"/>
              <a:gd name="connsiteY1400" fmla="*/ 2536285 h 6178550"/>
              <a:gd name="connsiteX1401" fmla="*/ 12135302 w 12191996"/>
              <a:gd name="connsiteY1401" fmla="*/ 2543023 h 6178550"/>
              <a:gd name="connsiteX1402" fmla="*/ 12129752 w 12191996"/>
              <a:gd name="connsiteY1402" fmla="*/ 2548968 h 6178550"/>
              <a:gd name="connsiteX1403" fmla="*/ 12124201 w 12191996"/>
              <a:gd name="connsiteY1403" fmla="*/ 2554517 h 6178550"/>
              <a:gd name="connsiteX1404" fmla="*/ 12117857 w 12191996"/>
              <a:gd name="connsiteY1404" fmla="*/ 2560066 h 6178550"/>
              <a:gd name="connsiteX1405" fmla="*/ 12111910 w 12191996"/>
              <a:gd name="connsiteY1405" fmla="*/ 2565218 h 6178550"/>
              <a:gd name="connsiteX1406" fmla="*/ 12119047 w 12191996"/>
              <a:gd name="connsiteY1406" fmla="*/ 2573542 h 6178550"/>
              <a:gd name="connsiteX1407" fmla="*/ 12124994 w 12191996"/>
              <a:gd name="connsiteY1407" fmla="*/ 2579487 h 6178550"/>
              <a:gd name="connsiteX1408" fmla="*/ 12130148 w 12191996"/>
              <a:gd name="connsiteY1408" fmla="*/ 2583450 h 6178550"/>
              <a:gd name="connsiteX1409" fmla="*/ 12134113 w 12191996"/>
              <a:gd name="connsiteY1409" fmla="*/ 2586225 h 6178550"/>
              <a:gd name="connsiteX1410" fmla="*/ 12137681 w 12191996"/>
              <a:gd name="connsiteY1410" fmla="*/ 2587810 h 6178550"/>
              <a:gd name="connsiteX1411" fmla="*/ 12140853 w 12191996"/>
              <a:gd name="connsiteY1411" fmla="*/ 2588207 h 6178550"/>
              <a:gd name="connsiteX1412" fmla="*/ 12143232 w 12191996"/>
              <a:gd name="connsiteY1412" fmla="*/ 2587018 h 6178550"/>
              <a:gd name="connsiteX1413" fmla="*/ 12146007 w 12191996"/>
              <a:gd name="connsiteY1413" fmla="*/ 2585432 h 6178550"/>
              <a:gd name="connsiteX1414" fmla="*/ 12147593 w 12191996"/>
              <a:gd name="connsiteY1414" fmla="*/ 2583450 h 6178550"/>
              <a:gd name="connsiteX1415" fmla="*/ 12148782 w 12191996"/>
              <a:gd name="connsiteY1415" fmla="*/ 2581073 h 6178550"/>
              <a:gd name="connsiteX1416" fmla="*/ 12151954 w 12191996"/>
              <a:gd name="connsiteY1416" fmla="*/ 2575920 h 6178550"/>
              <a:gd name="connsiteX1417" fmla="*/ 12153540 w 12191996"/>
              <a:gd name="connsiteY1417" fmla="*/ 2572749 h 6178550"/>
              <a:gd name="connsiteX1418" fmla="*/ 12155523 w 12191996"/>
              <a:gd name="connsiteY1418" fmla="*/ 2570767 h 6178550"/>
              <a:gd name="connsiteX1419" fmla="*/ 12157505 w 12191996"/>
              <a:gd name="connsiteY1419" fmla="*/ 2569578 h 6178550"/>
              <a:gd name="connsiteX1420" fmla="*/ 12159884 w 12191996"/>
              <a:gd name="connsiteY1420" fmla="*/ 2568389 h 6178550"/>
              <a:gd name="connsiteX1421" fmla="*/ 12162659 w 12191996"/>
              <a:gd name="connsiteY1421" fmla="*/ 2573938 h 6178550"/>
              <a:gd name="connsiteX1422" fmla="*/ 12165038 w 12191996"/>
              <a:gd name="connsiteY1422" fmla="*/ 2579091 h 6178550"/>
              <a:gd name="connsiteX1423" fmla="*/ 12166624 w 12191996"/>
              <a:gd name="connsiteY1423" fmla="*/ 2584243 h 6178550"/>
              <a:gd name="connsiteX1424" fmla="*/ 12168210 w 12191996"/>
              <a:gd name="connsiteY1424" fmla="*/ 2588207 h 6178550"/>
              <a:gd name="connsiteX1425" fmla="*/ 12169003 w 12191996"/>
              <a:gd name="connsiteY1425" fmla="*/ 2592170 h 6178550"/>
              <a:gd name="connsiteX1426" fmla="*/ 12169003 w 12191996"/>
              <a:gd name="connsiteY1426" fmla="*/ 2595737 h 6178550"/>
              <a:gd name="connsiteX1427" fmla="*/ 12169003 w 12191996"/>
              <a:gd name="connsiteY1427" fmla="*/ 2599305 h 6178550"/>
              <a:gd name="connsiteX1428" fmla="*/ 12168606 w 12191996"/>
              <a:gd name="connsiteY1428" fmla="*/ 2602475 h 6178550"/>
              <a:gd name="connsiteX1429" fmla="*/ 12167813 w 12191996"/>
              <a:gd name="connsiteY1429" fmla="*/ 2604853 h 6178550"/>
              <a:gd name="connsiteX1430" fmla="*/ 12166227 w 12191996"/>
              <a:gd name="connsiteY1430" fmla="*/ 2607231 h 6178550"/>
              <a:gd name="connsiteX1431" fmla="*/ 12164641 w 12191996"/>
              <a:gd name="connsiteY1431" fmla="*/ 2609609 h 6178550"/>
              <a:gd name="connsiteX1432" fmla="*/ 12162659 w 12191996"/>
              <a:gd name="connsiteY1432" fmla="*/ 2611591 h 6178550"/>
              <a:gd name="connsiteX1433" fmla="*/ 12160677 w 12191996"/>
              <a:gd name="connsiteY1433" fmla="*/ 2612780 h 6178550"/>
              <a:gd name="connsiteX1434" fmla="*/ 12157901 w 12191996"/>
              <a:gd name="connsiteY1434" fmla="*/ 2613970 h 6178550"/>
              <a:gd name="connsiteX1435" fmla="*/ 12151954 w 12191996"/>
              <a:gd name="connsiteY1435" fmla="*/ 2615951 h 6178550"/>
              <a:gd name="connsiteX1436" fmla="*/ 12145214 w 12191996"/>
              <a:gd name="connsiteY1436" fmla="*/ 2617536 h 6178550"/>
              <a:gd name="connsiteX1437" fmla="*/ 12137681 w 12191996"/>
              <a:gd name="connsiteY1437" fmla="*/ 2617933 h 6178550"/>
              <a:gd name="connsiteX1438" fmla="*/ 12130148 w 12191996"/>
              <a:gd name="connsiteY1438" fmla="*/ 2617933 h 6178550"/>
              <a:gd name="connsiteX1439" fmla="*/ 12122219 w 12191996"/>
              <a:gd name="connsiteY1439" fmla="*/ 2617536 h 6178550"/>
              <a:gd name="connsiteX1440" fmla="*/ 12105963 w 12191996"/>
              <a:gd name="connsiteY1440" fmla="*/ 2615951 h 6178550"/>
              <a:gd name="connsiteX1441" fmla="*/ 12091294 w 12191996"/>
              <a:gd name="connsiteY1441" fmla="*/ 2614365 h 6178550"/>
              <a:gd name="connsiteX1442" fmla="*/ 12089708 w 12191996"/>
              <a:gd name="connsiteY1442" fmla="*/ 2622293 h 6178550"/>
              <a:gd name="connsiteX1443" fmla="*/ 12087726 w 12191996"/>
              <a:gd name="connsiteY1443" fmla="*/ 2629823 h 6178550"/>
              <a:gd name="connsiteX1444" fmla="*/ 12084950 w 12191996"/>
              <a:gd name="connsiteY1444" fmla="*/ 2636957 h 6178550"/>
              <a:gd name="connsiteX1445" fmla="*/ 12082571 w 12191996"/>
              <a:gd name="connsiteY1445" fmla="*/ 2643299 h 6178550"/>
              <a:gd name="connsiteX1446" fmla="*/ 12079400 w 12191996"/>
              <a:gd name="connsiteY1446" fmla="*/ 2650037 h 6178550"/>
              <a:gd name="connsiteX1447" fmla="*/ 12075831 w 12191996"/>
              <a:gd name="connsiteY1447" fmla="*/ 2655982 h 6178550"/>
              <a:gd name="connsiteX1448" fmla="*/ 12071867 w 12191996"/>
              <a:gd name="connsiteY1448" fmla="*/ 2662323 h 6178550"/>
              <a:gd name="connsiteX1449" fmla="*/ 12067902 w 12191996"/>
              <a:gd name="connsiteY1449" fmla="*/ 2667872 h 6178550"/>
              <a:gd name="connsiteX1450" fmla="*/ 12063144 w 12191996"/>
              <a:gd name="connsiteY1450" fmla="*/ 2673421 h 6178550"/>
              <a:gd name="connsiteX1451" fmla="*/ 12058783 w 12191996"/>
              <a:gd name="connsiteY1451" fmla="*/ 2678178 h 6178550"/>
              <a:gd name="connsiteX1452" fmla="*/ 12048475 w 12191996"/>
              <a:gd name="connsiteY1452" fmla="*/ 2688482 h 6178550"/>
              <a:gd name="connsiteX1453" fmla="*/ 12037770 w 12191996"/>
              <a:gd name="connsiteY1453" fmla="*/ 2697995 h 6178550"/>
              <a:gd name="connsiteX1454" fmla="*/ 12026669 w 12191996"/>
              <a:gd name="connsiteY1454" fmla="*/ 2706715 h 6178550"/>
              <a:gd name="connsiteX1455" fmla="*/ 12003277 w 12191996"/>
              <a:gd name="connsiteY1455" fmla="*/ 2722965 h 6178550"/>
              <a:gd name="connsiteX1456" fmla="*/ 11992176 w 12191996"/>
              <a:gd name="connsiteY1456" fmla="*/ 2730891 h 6178550"/>
              <a:gd name="connsiteX1457" fmla="*/ 11981074 w 12191996"/>
              <a:gd name="connsiteY1457" fmla="*/ 2739215 h 6178550"/>
              <a:gd name="connsiteX1458" fmla="*/ 11971559 w 12191996"/>
              <a:gd name="connsiteY1458" fmla="*/ 2748331 h 6178550"/>
              <a:gd name="connsiteX1459" fmla="*/ 11966405 w 12191996"/>
              <a:gd name="connsiteY1459" fmla="*/ 2752691 h 6178550"/>
              <a:gd name="connsiteX1460" fmla="*/ 11962440 w 12191996"/>
              <a:gd name="connsiteY1460" fmla="*/ 2757447 h 6178550"/>
              <a:gd name="connsiteX1461" fmla="*/ 11958475 w 12191996"/>
              <a:gd name="connsiteY1461" fmla="*/ 2762599 h 6178550"/>
              <a:gd name="connsiteX1462" fmla="*/ 11954114 w 12191996"/>
              <a:gd name="connsiteY1462" fmla="*/ 2767752 h 6178550"/>
              <a:gd name="connsiteX1463" fmla="*/ 11950942 w 12191996"/>
              <a:gd name="connsiteY1463" fmla="*/ 2773301 h 6178550"/>
              <a:gd name="connsiteX1464" fmla="*/ 11948167 w 12191996"/>
              <a:gd name="connsiteY1464" fmla="*/ 2778849 h 6178550"/>
              <a:gd name="connsiteX1465" fmla="*/ 11948167 w 12191996"/>
              <a:gd name="connsiteY1465" fmla="*/ 2784398 h 6178550"/>
              <a:gd name="connsiteX1466" fmla="*/ 11947771 w 12191996"/>
              <a:gd name="connsiteY1466" fmla="*/ 2786380 h 6178550"/>
              <a:gd name="connsiteX1467" fmla="*/ 11946581 w 12191996"/>
              <a:gd name="connsiteY1467" fmla="*/ 2787173 h 6178550"/>
              <a:gd name="connsiteX1468" fmla="*/ 11946185 w 12191996"/>
              <a:gd name="connsiteY1468" fmla="*/ 2787966 h 6178550"/>
              <a:gd name="connsiteX1469" fmla="*/ 11944995 w 12191996"/>
              <a:gd name="connsiteY1469" fmla="*/ 2788362 h 6178550"/>
              <a:gd name="connsiteX1470" fmla="*/ 11943806 w 12191996"/>
              <a:gd name="connsiteY1470" fmla="*/ 2787966 h 6178550"/>
              <a:gd name="connsiteX1471" fmla="*/ 11942220 w 12191996"/>
              <a:gd name="connsiteY1471" fmla="*/ 2787173 h 6178550"/>
              <a:gd name="connsiteX1472" fmla="*/ 11938652 w 12191996"/>
              <a:gd name="connsiteY1472" fmla="*/ 2785191 h 6178550"/>
              <a:gd name="connsiteX1473" fmla="*/ 11934687 w 12191996"/>
              <a:gd name="connsiteY1473" fmla="*/ 2781624 h 6178550"/>
              <a:gd name="connsiteX1474" fmla="*/ 11925568 w 12191996"/>
              <a:gd name="connsiteY1474" fmla="*/ 2772508 h 6178550"/>
              <a:gd name="connsiteX1475" fmla="*/ 11916449 w 12191996"/>
              <a:gd name="connsiteY1475" fmla="*/ 2762599 h 6178550"/>
              <a:gd name="connsiteX1476" fmla="*/ 11911691 w 12191996"/>
              <a:gd name="connsiteY1476" fmla="*/ 2757843 h 6178550"/>
              <a:gd name="connsiteX1477" fmla="*/ 11907727 w 12191996"/>
              <a:gd name="connsiteY1477" fmla="*/ 2753880 h 6178550"/>
              <a:gd name="connsiteX1478" fmla="*/ 11903762 w 12191996"/>
              <a:gd name="connsiteY1478" fmla="*/ 2750709 h 6178550"/>
              <a:gd name="connsiteX1479" fmla="*/ 11900590 w 12191996"/>
              <a:gd name="connsiteY1479" fmla="*/ 2749123 h 6178550"/>
              <a:gd name="connsiteX1480" fmla="*/ 11899004 w 12191996"/>
              <a:gd name="connsiteY1480" fmla="*/ 2748727 h 6178550"/>
              <a:gd name="connsiteX1481" fmla="*/ 11898211 w 12191996"/>
              <a:gd name="connsiteY1481" fmla="*/ 2748727 h 6178550"/>
              <a:gd name="connsiteX1482" fmla="*/ 11897022 w 12191996"/>
              <a:gd name="connsiteY1482" fmla="*/ 2749916 h 6178550"/>
              <a:gd name="connsiteX1483" fmla="*/ 11896625 w 12191996"/>
              <a:gd name="connsiteY1483" fmla="*/ 2750709 h 6178550"/>
              <a:gd name="connsiteX1484" fmla="*/ 11893850 w 12191996"/>
              <a:gd name="connsiteY1484" fmla="*/ 2751502 h 6178550"/>
              <a:gd name="connsiteX1485" fmla="*/ 11892264 w 12191996"/>
              <a:gd name="connsiteY1485" fmla="*/ 2752691 h 6178550"/>
              <a:gd name="connsiteX1486" fmla="*/ 11891471 w 12191996"/>
              <a:gd name="connsiteY1486" fmla="*/ 2754276 h 6178550"/>
              <a:gd name="connsiteX1487" fmla="*/ 11891868 w 12191996"/>
              <a:gd name="connsiteY1487" fmla="*/ 2756258 h 6178550"/>
              <a:gd name="connsiteX1488" fmla="*/ 11892264 w 12191996"/>
              <a:gd name="connsiteY1488" fmla="*/ 2759032 h 6178550"/>
              <a:gd name="connsiteX1489" fmla="*/ 11893850 w 12191996"/>
              <a:gd name="connsiteY1489" fmla="*/ 2761807 h 6178550"/>
              <a:gd name="connsiteX1490" fmla="*/ 11898211 w 12191996"/>
              <a:gd name="connsiteY1490" fmla="*/ 2768148 h 6178550"/>
              <a:gd name="connsiteX1491" fmla="*/ 11902573 w 12191996"/>
              <a:gd name="connsiteY1491" fmla="*/ 2774490 h 6178550"/>
              <a:gd name="connsiteX1492" fmla="*/ 11906141 w 12191996"/>
              <a:gd name="connsiteY1492" fmla="*/ 2781228 h 6178550"/>
              <a:gd name="connsiteX1493" fmla="*/ 11907727 w 12191996"/>
              <a:gd name="connsiteY1493" fmla="*/ 2783606 h 6178550"/>
              <a:gd name="connsiteX1494" fmla="*/ 11908123 w 12191996"/>
              <a:gd name="connsiteY1494" fmla="*/ 2786380 h 6178550"/>
              <a:gd name="connsiteX1495" fmla="*/ 11908520 w 12191996"/>
              <a:gd name="connsiteY1495" fmla="*/ 2788362 h 6178550"/>
              <a:gd name="connsiteX1496" fmla="*/ 11907727 w 12191996"/>
              <a:gd name="connsiteY1496" fmla="*/ 2790344 h 6178550"/>
              <a:gd name="connsiteX1497" fmla="*/ 11902176 w 12191996"/>
              <a:gd name="connsiteY1497" fmla="*/ 2790344 h 6178550"/>
              <a:gd name="connsiteX1498" fmla="*/ 11897022 w 12191996"/>
              <a:gd name="connsiteY1498" fmla="*/ 2791533 h 6178550"/>
              <a:gd name="connsiteX1499" fmla="*/ 11891471 w 12191996"/>
              <a:gd name="connsiteY1499" fmla="*/ 2792325 h 6178550"/>
              <a:gd name="connsiteX1500" fmla="*/ 11886714 w 12191996"/>
              <a:gd name="connsiteY1500" fmla="*/ 2794307 h 6178550"/>
              <a:gd name="connsiteX1501" fmla="*/ 11881956 w 12191996"/>
              <a:gd name="connsiteY1501" fmla="*/ 2796289 h 6178550"/>
              <a:gd name="connsiteX1502" fmla="*/ 11877198 w 12191996"/>
              <a:gd name="connsiteY1502" fmla="*/ 2799460 h 6178550"/>
              <a:gd name="connsiteX1503" fmla="*/ 11872837 w 12191996"/>
              <a:gd name="connsiteY1503" fmla="*/ 2802630 h 6178550"/>
              <a:gd name="connsiteX1504" fmla="*/ 11868476 w 12191996"/>
              <a:gd name="connsiteY1504" fmla="*/ 2805405 h 6178550"/>
              <a:gd name="connsiteX1505" fmla="*/ 11860150 w 12191996"/>
              <a:gd name="connsiteY1505" fmla="*/ 2813332 h 6178550"/>
              <a:gd name="connsiteX1506" fmla="*/ 11851428 w 12191996"/>
              <a:gd name="connsiteY1506" fmla="*/ 2821259 h 6178550"/>
              <a:gd name="connsiteX1507" fmla="*/ 11834776 w 12191996"/>
              <a:gd name="connsiteY1507" fmla="*/ 2837905 h 6178550"/>
              <a:gd name="connsiteX1508" fmla="*/ 11826053 w 12191996"/>
              <a:gd name="connsiteY1508" fmla="*/ 2846228 h 6178550"/>
              <a:gd name="connsiteX1509" fmla="*/ 11816538 w 12191996"/>
              <a:gd name="connsiteY1509" fmla="*/ 2853759 h 6178550"/>
              <a:gd name="connsiteX1510" fmla="*/ 11811780 w 12191996"/>
              <a:gd name="connsiteY1510" fmla="*/ 2856930 h 6178550"/>
              <a:gd name="connsiteX1511" fmla="*/ 11806626 w 12191996"/>
              <a:gd name="connsiteY1511" fmla="*/ 2859704 h 6178550"/>
              <a:gd name="connsiteX1512" fmla="*/ 11801868 w 12191996"/>
              <a:gd name="connsiteY1512" fmla="*/ 2862875 h 6178550"/>
              <a:gd name="connsiteX1513" fmla="*/ 11796318 w 12191996"/>
              <a:gd name="connsiteY1513" fmla="*/ 2864857 h 6178550"/>
              <a:gd name="connsiteX1514" fmla="*/ 11790767 w 12191996"/>
              <a:gd name="connsiteY1514" fmla="*/ 2866839 h 6178550"/>
              <a:gd name="connsiteX1515" fmla="*/ 11784424 w 12191996"/>
              <a:gd name="connsiteY1515" fmla="*/ 2868028 h 6178550"/>
              <a:gd name="connsiteX1516" fmla="*/ 11778080 w 12191996"/>
              <a:gd name="connsiteY1516" fmla="*/ 2868820 h 6178550"/>
              <a:gd name="connsiteX1517" fmla="*/ 11771736 w 12191996"/>
              <a:gd name="connsiteY1517" fmla="*/ 2868820 h 6178550"/>
              <a:gd name="connsiteX1518" fmla="*/ 11764600 w 12191996"/>
              <a:gd name="connsiteY1518" fmla="*/ 2868820 h 6178550"/>
              <a:gd name="connsiteX1519" fmla="*/ 11757463 w 12191996"/>
              <a:gd name="connsiteY1519" fmla="*/ 2868028 h 6178550"/>
              <a:gd name="connsiteX1520" fmla="*/ 11749930 w 12191996"/>
              <a:gd name="connsiteY1520" fmla="*/ 2866046 h 6178550"/>
              <a:gd name="connsiteX1521" fmla="*/ 11742001 w 12191996"/>
              <a:gd name="connsiteY1521" fmla="*/ 2863271 h 6178550"/>
              <a:gd name="connsiteX1522" fmla="*/ 11745966 w 12191996"/>
              <a:gd name="connsiteY1522" fmla="*/ 2869613 h 6178550"/>
              <a:gd name="connsiteX1523" fmla="*/ 11749137 w 12191996"/>
              <a:gd name="connsiteY1523" fmla="*/ 2874369 h 6178550"/>
              <a:gd name="connsiteX1524" fmla="*/ 11750723 w 12191996"/>
              <a:gd name="connsiteY1524" fmla="*/ 2879125 h 6178550"/>
              <a:gd name="connsiteX1525" fmla="*/ 11751516 w 12191996"/>
              <a:gd name="connsiteY1525" fmla="*/ 2882692 h 6178550"/>
              <a:gd name="connsiteX1526" fmla="*/ 11751516 w 12191996"/>
              <a:gd name="connsiteY1526" fmla="*/ 2886260 h 6178550"/>
              <a:gd name="connsiteX1527" fmla="*/ 11750723 w 12191996"/>
              <a:gd name="connsiteY1527" fmla="*/ 2889034 h 6178550"/>
              <a:gd name="connsiteX1528" fmla="*/ 11749137 w 12191996"/>
              <a:gd name="connsiteY1528" fmla="*/ 2891809 h 6178550"/>
              <a:gd name="connsiteX1529" fmla="*/ 11746362 w 12191996"/>
              <a:gd name="connsiteY1529" fmla="*/ 2893790 h 6178550"/>
              <a:gd name="connsiteX1530" fmla="*/ 11743587 w 12191996"/>
              <a:gd name="connsiteY1530" fmla="*/ 2896168 h 6178550"/>
              <a:gd name="connsiteX1531" fmla="*/ 11740415 w 12191996"/>
              <a:gd name="connsiteY1531" fmla="*/ 2898150 h 6178550"/>
              <a:gd name="connsiteX1532" fmla="*/ 11732486 w 12191996"/>
              <a:gd name="connsiteY1532" fmla="*/ 2902510 h 6178550"/>
              <a:gd name="connsiteX1533" fmla="*/ 11722574 w 12191996"/>
              <a:gd name="connsiteY1533" fmla="*/ 2907266 h 6178550"/>
              <a:gd name="connsiteX1534" fmla="*/ 11717420 w 12191996"/>
              <a:gd name="connsiteY1534" fmla="*/ 2910437 h 6178550"/>
              <a:gd name="connsiteX1535" fmla="*/ 11712662 w 12191996"/>
              <a:gd name="connsiteY1535" fmla="*/ 2914004 h 6178550"/>
              <a:gd name="connsiteX1536" fmla="*/ 11705922 w 12191996"/>
              <a:gd name="connsiteY1536" fmla="*/ 2919156 h 6178550"/>
              <a:gd name="connsiteX1537" fmla="*/ 11698785 w 12191996"/>
              <a:gd name="connsiteY1537" fmla="*/ 2925101 h 6178550"/>
              <a:gd name="connsiteX1538" fmla="*/ 11684116 w 12191996"/>
              <a:gd name="connsiteY1538" fmla="*/ 2939370 h 6178550"/>
              <a:gd name="connsiteX1539" fmla="*/ 11669050 w 12191996"/>
              <a:gd name="connsiteY1539" fmla="*/ 2954431 h 6178550"/>
              <a:gd name="connsiteX1540" fmla="*/ 11652795 w 12191996"/>
              <a:gd name="connsiteY1540" fmla="*/ 2969889 h 6178550"/>
              <a:gd name="connsiteX1541" fmla="*/ 11644469 w 12191996"/>
              <a:gd name="connsiteY1541" fmla="*/ 2977023 h 6178550"/>
              <a:gd name="connsiteX1542" fmla="*/ 11636143 w 12191996"/>
              <a:gd name="connsiteY1542" fmla="*/ 2984157 h 6178550"/>
              <a:gd name="connsiteX1543" fmla="*/ 11627420 w 12191996"/>
              <a:gd name="connsiteY1543" fmla="*/ 2990103 h 6178550"/>
              <a:gd name="connsiteX1544" fmla="*/ 11618301 w 12191996"/>
              <a:gd name="connsiteY1544" fmla="*/ 2995255 h 6178550"/>
              <a:gd name="connsiteX1545" fmla="*/ 11609182 w 12191996"/>
              <a:gd name="connsiteY1545" fmla="*/ 2999218 h 6178550"/>
              <a:gd name="connsiteX1546" fmla="*/ 11604425 w 12191996"/>
              <a:gd name="connsiteY1546" fmla="*/ 3001200 h 6178550"/>
              <a:gd name="connsiteX1547" fmla="*/ 11600064 w 12191996"/>
              <a:gd name="connsiteY1547" fmla="*/ 3002786 h 6178550"/>
              <a:gd name="connsiteX1548" fmla="*/ 11595306 w 12191996"/>
              <a:gd name="connsiteY1548" fmla="*/ 3003578 h 6178550"/>
              <a:gd name="connsiteX1549" fmla="*/ 11590548 w 12191996"/>
              <a:gd name="connsiteY1549" fmla="*/ 3004371 h 6178550"/>
              <a:gd name="connsiteX1550" fmla="*/ 11585791 w 12191996"/>
              <a:gd name="connsiteY1550" fmla="*/ 3004768 h 6178550"/>
              <a:gd name="connsiteX1551" fmla="*/ 11580636 w 12191996"/>
              <a:gd name="connsiteY1551" fmla="*/ 3004768 h 6178550"/>
              <a:gd name="connsiteX1552" fmla="*/ 11577068 w 12191996"/>
              <a:gd name="connsiteY1552" fmla="*/ 2998822 h 6178550"/>
              <a:gd name="connsiteX1553" fmla="*/ 11574689 w 12191996"/>
              <a:gd name="connsiteY1553" fmla="*/ 2994066 h 6178550"/>
              <a:gd name="connsiteX1554" fmla="*/ 11573500 w 12191996"/>
              <a:gd name="connsiteY1554" fmla="*/ 2989706 h 6178550"/>
              <a:gd name="connsiteX1555" fmla="*/ 11573500 w 12191996"/>
              <a:gd name="connsiteY1555" fmla="*/ 2986139 h 6178550"/>
              <a:gd name="connsiteX1556" fmla="*/ 11574293 w 12191996"/>
              <a:gd name="connsiteY1556" fmla="*/ 2983365 h 6178550"/>
              <a:gd name="connsiteX1557" fmla="*/ 11576275 w 12191996"/>
              <a:gd name="connsiteY1557" fmla="*/ 2980986 h 6178550"/>
              <a:gd name="connsiteX1558" fmla="*/ 11578258 w 12191996"/>
              <a:gd name="connsiteY1558" fmla="*/ 2979005 h 6178550"/>
              <a:gd name="connsiteX1559" fmla="*/ 11581429 w 12191996"/>
              <a:gd name="connsiteY1559" fmla="*/ 2977419 h 6178550"/>
              <a:gd name="connsiteX1560" fmla="*/ 11587376 w 12191996"/>
              <a:gd name="connsiteY1560" fmla="*/ 2974248 h 6178550"/>
              <a:gd name="connsiteX1561" fmla="*/ 11594116 w 12191996"/>
              <a:gd name="connsiteY1561" fmla="*/ 2971474 h 6178550"/>
              <a:gd name="connsiteX1562" fmla="*/ 11596495 w 12191996"/>
              <a:gd name="connsiteY1562" fmla="*/ 2969889 h 6178550"/>
              <a:gd name="connsiteX1563" fmla="*/ 11598874 w 12191996"/>
              <a:gd name="connsiteY1563" fmla="*/ 2967907 h 6178550"/>
              <a:gd name="connsiteX1564" fmla="*/ 11600460 w 12191996"/>
              <a:gd name="connsiteY1564" fmla="*/ 2965133 h 6178550"/>
              <a:gd name="connsiteX1565" fmla="*/ 11601649 w 12191996"/>
              <a:gd name="connsiteY1565" fmla="*/ 2962358 h 6178550"/>
              <a:gd name="connsiteX1566" fmla="*/ 11593324 w 12191996"/>
              <a:gd name="connsiteY1566" fmla="*/ 2957602 h 6178550"/>
              <a:gd name="connsiteX1567" fmla="*/ 11586187 w 12191996"/>
              <a:gd name="connsiteY1567" fmla="*/ 2954035 h 6178550"/>
              <a:gd name="connsiteX1568" fmla="*/ 11579843 w 12191996"/>
              <a:gd name="connsiteY1568" fmla="*/ 2952053 h 6178550"/>
              <a:gd name="connsiteX1569" fmla="*/ 11574293 w 12191996"/>
              <a:gd name="connsiteY1569" fmla="*/ 2950864 h 6178550"/>
              <a:gd name="connsiteX1570" fmla="*/ 11569139 w 12191996"/>
              <a:gd name="connsiteY1570" fmla="*/ 2950864 h 6178550"/>
              <a:gd name="connsiteX1571" fmla="*/ 11564381 w 12191996"/>
              <a:gd name="connsiteY1571" fmla="*/ 2951657 h 6178550"/>
              <a:gd name="connsiteX1572" fmla="*/ 11560416 w 12191996"/>
              <a:gd name="connsiteY1572" fmla="*/ 2953242 h 6178550"/>
              <a:gd name="connsiteX1573" fmla="*/ 11556452 w 12191996"/>
              <a:gd name="connsiteY1573" fmla="*/ 2955620 h 6178550"/>
              <a:gd name="connsiteX1574" fmla="*/ 11552883 w 12191996"/>
              <a:gd name="connsiteY1574" fmla="*/ 2957998 h 6178550"/>
              <a:gd name="connsiteX1575" fmla="*/ 11549315 w 12191996"/>
              <a:gd name="connsiteY1575" fmla="*/ 2961169 h 6178550"/>
              <a:gd name="connsiteX1576" fmla="*/ 11542575 w 12191996"/>
              <a:gd name="connsiteY1576" fmla="*/ 2967114 h 6178550"/>
              <a:gd name="connsiteX1577" fmla="*/ 11539007 w 12191996"/>
              <a:gd name="connsiteY1577" fmla="*/ 2970285 h 6178550"/>
              <a:gd name="connsiteX1578" fmla="*/ 11535835 w 12191996"/>
              <a:gd name="connsiteY1578" fmla="*/ 2973456 h 6178550"/>
              <a:gd name="connsiteX1579" fmla="*/ 11531474 w 12191996"/>
              <a:gd name="connsiteY1579" fmla="*/ 2975437 h 6178550"/>
              <a:gd name="connsiteX1580" fmla="*/ 11527509 w 12191996"/>
              <a:gd name="connsiteY1580" fmla="*/ 2977419 h 6178550"/>
              <a:gd name="connsiteX1581" fmla="*/ 11524337 w 12191996"/>
              <a:gd name="connsiteY1581" fmla="*/ 2979005 h 6178550"/>
              <a:gd name="connsiteX1582" fmla="*/ 11521958 w 12191996"/>
              <a:gd name="connsiteY1582" fmla="*/ 2980590 h 6178550"/>
              <a:gd name="connsiteX1583" fmla="*/ 11519580 w 12191996"/>
              <a:gd name="connsiteY1583" fmla="*/ 2982968 h 6178550"/>
              <a:gd name="connsiteX1584" fmla="*/ 11517994 w 12191996"/>
              <a:gd name="connsiteY1584" fmla="*/ 2985346 h 6178550"/>
              <a:gd name="connsiteX1585" fmla="*/ 11516011 w 12191996"/>
              <a:gd name="connsiteY1585" fmla="*/ 2988913 h 6178550"/>
              <a:gd name="connsiteX1586" fmla="*/ 11514822 w 12191996"/>
              <a:gd name="connsiteY1586" fmla="*/ 2992084 h 6178550"/>
              <a:gd name="connsiteX1587" fmla="*/ 11512443 w 12191996"/>
              <a:gd name="connsiteY1587" fmla="*/ 2999218 h 6178550"/>
              <a:gd name="connsiteX1588" fmla="*/ 11509668 w 12191996"/>
              <a:gd name="connsiteY1588" fmla="*/ 3006353 h 6178550"/>
              <a:gd name="connsiteX1589" fmla="*/ 11507685 w 12191996"/>
              <a:gd name="connsiteY1589" fmla="*/ 3012694 h 6178550"/>
              <a:gd name="connsiteX1590" fmla="*/ 11506099 w 12191996"/>
              <a:gd name="connsiteY1590" fmla="*/ 3015469 h 6178550"/>
              <a:gd name="connsiteX1591" fmla="*/ 11504910 w 12191996"/>
              <a:gd name="connsiteY1591" fmla="*/ 3017847 h 6178550"/>
              <a:gd name="connsiteX1592" fmla="*/ 11502531 w 12191996"/>
              <a:gd name="connsiteY1592" fmla="*/ 3019432 h 6178550"/>
              <a:gd name="connsiteX1593" fmla="*/ 11500549 w 12191996"/>
              <a:gd name="connsiteY1593" fmla="*/ 3020621 h 6178550"/>
              <a:gd name="connsiteX1594" fmla="*/ 11496584 w 12191996"/>
              <a:gd name="connsiteY1594" fmla="*/ 3021414 h 6178550"/>
              <a:gd name="connsiteX1595" fmla="*/ 11492619 w 12191996"/>
              <a:gd name="connsiteY1595" fmla="*/ 3021018 h 6178550"/>
              <a:gd name="connsiteX1596" fmla="*/ 11487465 w 12191996"/>
              <a:gd name="connsiteY1596" fmla="*/ 3020621 h 6178550"/>
              <a:gd name="connsiteX1597" fmla="*/ 11482311 w 12191996"/>
              <a:gd name="connsiteY1597" fmla="*/ 3019036 h 6178550"/>
              <a:gd name="connsiteX1598" fmla="*/ 11471606 w 12191996"/>
              <a:gd name="connsiteY1598" fmla="*/ 3015469 h 6178550"/>
              <a:gd name="connsiteX1599" fmla="*/ 11460505 w 12191996"/>
              <a:gd name="connsiteY1599" fmla="*/ 3011901 h 6178550"/>
              <a:gd name="connsiteX1600" fmla="*/ 11455747 w 12191996"/>
              <a:gd name="connsiteY1600" fmla="*/ 3010316 h 6178550"/>
              <a:gd name="connsiteX1601" fmla="*/ 11450593 w 12191996"/>
              <a:gd name="connsiteY1601" fmla="*/ 3009523 h 6178550"/>
              <a:gd name="connsiteX1602" fmla="*/ 11445836 w 12191996"/>
              <a:gd name="connsiteY1602" fmla="*/ 3009523 h 6178550"/>
              <a:gd name="connsiteX1603" fmla="*/ 11442267 w 12191996"/>
              <a:gd name="connsiteY1603" fmla="*/ 3009920 h 6178550"/>
              <a:gd name="connsiteX1604" fmla="*/ 11440285 w 12191996"/>
              <a:gd name="connsiteY1604" fmla="*/ 3010316 h 6178550"/>
              <a:gd name="connsiteX1605" fmla="*/ 11438699 w 12191996"/>
              <a:gd name="connsiteY1605" fmla="*/ 3011505 h 6178550"/>
              <a:gd name="connsiteX1606" fmla="*/ 11437906 w 12191996"/>
              <a:gd name="connsiteY1606" fmla="*/ 3012298 h 6178550"/>
              <a:gd name="connsiteX1607" fmla="*/ 11436320 w 12191996"/>
              <a:gd name="connsiteY1607" fmla="*/ 3014280 h 6178550"/>
              <a:gd name="connsiteX1608" fmla="*/ 11435924 w 12191996"/>
              <a:gd name="connsiteY1608" fmla="*/ 3015865 h 6178550"/>
              <a:gd name="connsiteX1609" fmla="*/ 11434734 w 12191996"/>
              <a:gd name="connsiteY1609" fmla="*/ 3018639 h 6178550"/>
              <a:gd name="connsiteX1610" fmla="*/ 11434734 w 12191996"/>
              <a:gd name="connsiteY1610" fmla="*/ 3021018 h 6178550"/>
              <a:gd name="connsiteX1611" fmla="*/ 11434734 w 12191996"/>
              <a:gd name="connsiteY1611" fmla="*/ 3024188 h 6178550"/>
              <a:gd name="connsiteX1612" fmla="*/ 11428391 w 12191996"/>
              <a:gd name="connsiteY1612" fmla="*/ 3015865 h 6178550"/>
              <a:gd name="connsiteX1613" fmla="*/ 11422444 w 12191996"/>
              <a:gd name="connsiteY1613" fmla="*/ 3008731 h 6178550"/>
              <a:gd name="connsiteX1614" fmla="*/ 11418082 w 12191996"/>
              <a:gd name="connsiteY1614" fmla="*/ 3002786 h 6178550"/>
              <a:gd name="connsiteX1615" fmla="*/ 11414911 w 12191996"/>
              <a:gd name="connsiteY1615" fmla="*/ 2996840 h 6178550"/>
              <a:gd name="connsiteX1616" fmla="*/ 11412532 w 12191996"/>
              <a:gd name="connsiteY1616" fmla="*/ 2991688 h 6178550"/>
              <a:gd name="connsiteX1617" fmla="*/ 11410549 w 12191996"/>
              <a:gd name="connsiteY1617" fmla="*/ 2986932 h 6178550"/>
              <a:gd name="connsiteX1618" fmla="*/ 11409360 w 12191996"/>
              <a:gd name="connsiteY1618" fmla="*/ 2982968 h 6178550"/>
              <a:gd name="connsiteX1619" fmla="*/ 11409360 w 12191996"/>
              <a:gd name="connsiteY1619" fmla="*/ 2979401 h 6178550"/>
              <a:gd name="connsiteX1620" fmla="*/ 11409360 w 12191996"/>
              <a:gd name="connsiteY1620" fmla="*/ 2976230 h 6178550"/>
              <a:gd name="connsiteX1621" fmla="*/ 11410549 w 12191996"/>
              <a:gd name="connsiteY1621" fmla="*/ 2973456 h 6178550"/>
              <a:gd name="connsiteX1622" fmla="*/ 11412135 w 12191996"/>
              <a:gd name="connsiteY1622" fmla="*/ 2971474 h 6178550"/>
              <a:gd name="connsiteX1623" fmla="*/ 11414118 w 12191996"/>
              <a:gd name="connsiteY1623" fmla="*/ 2969096 h 6178550"/>
              <a:gd name="connsiteX1624" fmla="*/ 11416100 w 12191996"/>
              <a:gd name="connsiteY1624" fmla="*/ 2967114 h 6178550"/>
              <a:gd name="connsiteX1625" fmla="*/ 11418479 w 12191996"/>
              <a:gd name="connsiteY1625" fmla="*/ 2965133 h 6178550"/>
              <a:gd name="connsiteX1626" fmla="*/ 11424030 w 12191996"/>
              <a:gd name="connsiteY1626" fmla="*/ 2962754 h 6178550"/>
              <a:gd name="connsiteX1627" fmla="*/ 11427201 w 12191996"/>
              <a:gd name="connsiteY1627" fmla="*/ 2965133 h 6178550"/>
              <a:gd name="connsiteX1628" fmla="*/ 11429184 w 12191996"/>
              <a:gd name="connsiteY1628" fmla="*/ 2966322 h 6178550"/>
              <a:gd name="connsiteX1629" fmla="*/ 11430770 w 12191996"/>
              <a:gd name="connsiteY1629" fmla="*/ 2966718 h 6178550"/>
              <a:gd name="connsiteX1630" fmla="*/ 11431562 w 12191996"/>
              <a:gd name="connsiteY1630" fmla="*/ 2965925 h 6178550"/>
              <a:gd name="connsiteX1631" fmla="*/ 11432355 w 12191996"/>
              <a:gd name="connsiteY1631" fmla="*/ 2964736 h 6178550"/>
              <a:gd name="connsiteX1632" fmla="*/ 11432355 w 12191996"/>
              <a:gd name="connsiteY1632" fmla="*/ 2962754 h 6178550"/>
              <a:gd name="connsiteX1633" fmla="*/ 11431562 w 12191996"/>
              <a:gd name="connsiteY1633" fmla="*/ 2957206 h 6178550"/>
              <a:gd name="connsiteX1634" fmla="*/ 11430770 w 12191996"/>
              <a:gd name="connsiteY1634" fmla="*/ 2950468 h 6178550"/>
              <a:gd name="connsiteX1635" fmla="*/ 11430373 w 12191996"/>
              <a:gd name="connsiteY1635" fmla="*/ 2944126 h 6178550"/>
              <a:gd name="connsiteX1636" fmla="*/ 11429580 w 12191996"/>
              <a:gd name="connsiteY1636" fmla="*/ 2940956 h 6178550"/>
              <a:gd name="connsiteX1637" fmla="*/ 11430373 w 12191996"/>
              <a:gd name="connsiteY1637" fmla="*/ 2937785 h 6178550"/>
              <a:gd name="connsiteX1638" fmla="*/ 11430770 w 12191996"/>
              <a:gd name="connsiteY1638" fmla="*/ 2935803 h 6178550"/>
              <a:gd name="connsiteX1639" fmla="*/ 11431562 w 12191996"/>
              <a:gd name="connsiteY1639" fmla="*/ 2933821 h 6178550"/>
              <a:gd name="connsiteX1640" fmla="*/ 11433941 w 12191996"/>
              <a:gd name="connsiteY1640" fmla="*/ 2932236 h 6178550"/>
              <a:gd name="connsiteX1641" fmla="*/ 11436320 w 12191996"/>
              <a:gd name="connsiteY1641" fmla="*/ 2931443 h 6178550"/>
              <a:gd name="connsiteX1642" fmla="*/ 11439888 w 12191996"/>
              <a:gd name="connsiteY1642" fmla="*/ 2931443 h 6178550"/>
              <a:gd name="connsiteX1643" fmla="*/ 11443853 w 12191996"/>
              <a:gd name="connsiteY1643" fmla="*/ 2930650 h 6178550"/>
              <a:gd name="connsiteX1644" fmla="*/ 11452576 w 12191996"/>
              <a:gd name="connsiteY1644" fmla="*/ 2931443 h 6178550"/>
              <a:gd name="connsiteX1645" fmla="*/ 11461694 w 12191996"/>
              <a:gd name="connsiteY1645" fmla="*/ 2931839 h 6178550"/>
              <a:gd name="connsiteX1646" fmla="*/ 11466056 w 12191996"/>
              <a:gd name="connsiteY1646" fmla="*/ 2931839 h 6178550"/>
              <a:gd name="connsiteX1647" fmla="*/ 11470813 w 12191996"/>
              <a:gd name="connsiteY1647" fmla="*/ 2931443 h 6178550"/>
              <a:gd name="connsiteX1648" fmla="*/ 11474778 w 12191996"/>
              <a:gd name="connsiteY1648" fmla="*/ 2930650 h 6178550"/>
              <a:gd name="connsiteX1649" fmla="*/ 11478346 w 12191996"/>
              <a:gd name="connsiteY1649" fmla="*/ 2929065 h 6178550"/>
              <a:gd name="connsiteX1650" fmla="*/ 11481518 w 12191996"/>
              <a:gd name="connsiteY1650" fmla="*/ 2927083 h 6178550"/>
              <a:gd name="connsiteX1651" fmla="*/ 11483500 w 12191996"/>
              <a:gd name="connsiteY1651" fmla="*/ 2924705 h 6178550"/>
              <a:gd name="connsiteX1652" fmla="*/ 11485086 w 12191996"/>
              <a:gd name="connsiteY1652" fmla="*/ 2920742 h 6178550"/>
              <a:gd name="connsiteX1653" fmla="*/ 11485879 w 12191996"/>
              <a:gd name="connsiteY1653" fmla="*/ 2915986 h 6178550"/>
              <a:gd name="connsiteX1654" fmla="*/ 11479536 w 12191996"/>
              <a:gd name="connsiteY1654" fmla="*/ 2908851 h 6178550"/>
              <a:gd name="connsiteX1655" fmla="*/ 11473192 w 12191996"/>
              <a:gd name="connsiteY1655" fmla="*/ 2903303 h 6178550"/>
              <a:gd name="connsiteX1656" fmla="*/ 11467642 w 12191996"/>
              <a:gd name="connsiteY1656" fmla="*/ 2899339 h 6178550"/>
              <a:gd name="connsiteX1657" fmla="*/ 11463280 w 12191996"/>
              <a:gd name="connsiteY1657" fmla="*/ 2896961 h 6178550"/>
              <a:gd name="connsiteX1658" fmla="*/ 11458523 w 12191996"/>
              <a:gd name="connsiteY1658" fmla="*/ 2895772 h 6178550"/>
              <a:gd name="connsiteX1659" fmla="*/ 11454954 w 12191996"/>
              <a:gd name="connsiteY1659" fmla="*/ 2895375 h 6178550"/>
              <a:gd name="connsiteX1660" fmla="*/ 11451386 w 12191996"/>
              <a:gd name="connsiteY1660" fmla="*/ 2895772 h 6178550"/>
              <a:gd name="connsiteX1661" fmla="*/ 11447818 w 12191996"/>
              <a:gd name="connsiteY1661" fmla="*/ 2897357 h 6178550"/>
              <a:gd name="connsiteX1662" fmla="*/ 11445043 w 12191996"/>
              <a:gd name="connsiteY1662" fmla="*/ 2899339 h 6178550"/>
              <a:gd name="connsiteX1663" fmla="*/ 11442267 w 12191996"/>
              <a:gd name="connsiteY1663" fmla="*/ 2901717 h 6178550"/>
              <a:gd name="connsiteX1664" fmla="*/ 11436717 w 12191996"/>
              <a:gd name="connsiteY1664" fmla="*/ 2907266 h 6178550"/>
              <a:gd name="connsiteX1665" fmla="*/ 11431166 w 12191996"/>
              <a:gd name="connsiteY1665" fmla="*/ 2912418 h 6178550"/>
              <a:gd name="connsiteX1666" fmla="*/ 11428391 w 12191996"/>
              <a:gd name="connsiteY1666" fmla="*/ 2914400 h 6178550"/>
              <a:gd name="connsiteX1667" fmla="*/ 11425219 w 12191996"/>
              <a:gd name="connsiteY1667" fmla="*/ 2915986 h 6178550"/>
              <a:gd name="connsiteX1668" fmla="*/ 11423633 w 12191996"/>
              <a:gd name="connsiteY1668" fmla="*/ 2915986 h 6178550"/>
              <a:gd name="connsiteX1669" fmla="*/ 11422047 w 12191996"/>
              <a:gd name="connsiteY1669" fmla="*/ 2915589 h 6178550"/>
              <a:gd name="connsiteX1670" fmla="*/ 11419668 w 12191996"/>
              <a:gd name="connsiteY1670" fmla="*/ 2914400 h 6178550"/>
              <a:gd name="connsiteX1671" fmla="*/ 11416893 w 12191996"/>
              <a:gd name="connsiteY1671" fmla="*/ 2912418 h 6178550"/>
              <a:gd name="connsiteX1672" fmla="*/ 11415704 w 12191996"/>
              <a:gd name="connsiteY1672" fmla="*/ 2910040 h 6178550"/>
              <a:gd name="connsiteX1673" fmla="*/ 11414118 w 12191996"/>
              <a:gd name="connsiteY1673" fmla="*/ 2907266 h 6178550"/>
              <a:gd name="connsiteX1674" fmla="*/ 11412928 w 12191996"/>
              <a:gd name="connsiteY1674" fmla="*/ 2904888 h 6178550"/>
              <a:gd name="connsiteX1675" fmla="*/ 11412928 w 12191996"/>
              <a:gd name="connsiteY1675" fmla="*/ 2902906 h 6178550"/>
              <a:gd name="connsiteX1676" fmla="*/ 11413325 w 12191996"/>
              <a:gd name="connsiteY1676" fmla="*/ 2901321 h 6178550"/>
              <a:gd name="connsiteX1677" fmla="*/ 11424822 w 12191996"/>
              <a:gd name="connsiteY1677" fmla="*/ 2891809 h 6178550"/>
              <a:gd name="connsiteX1678" fmla="*/ 11435924 w 12191996"/>
              <a:gd name="connsiteY1678" fmla="*/ 2882692 h 6178550"/>
              <a:gd name="connsiteX1679" fmla="*/ 11447421 w 12191996"/>
              <a:gd name="connsiteY1679" fmla="*/ 2873973 h 6178550"/>
              <a:gd name="connsiteX1680" fmla="*/ 11459712 w 12191996"/>
              <a:gd name="connsiteY1680" fmla="*/ 2865253 h 6178550"/>
              <a:gd name="connsiteX1681" fmla="*/ 11483500 w 12191996"/>
              <a:gd name="connsiteY1681" fmla="*/ 2848606 h 6178550"/>
              <a:gd name="connsiteX1682" fmla="*/ 11506892 w 12191996"/>
              <a:gd name="connsiteY1682" fmla="*/ 2833545 h 6178550"/>
              <a:gd name="connsiteX1683" fmla="*/ 11529491 w 12191996"/>
              <a:gd name="connsiteY1683" fmla="*/ 2818881 h 6178550"/>
              <a:gd name="connsiteX1684" fmla="*/ 11551297 w 12191996"/>
              <a:gd name="connsiteY1684" fmla="*/ 2804612 h 6178550"/>
              <a:gd name="connsiteX1685" fmla="*/ 11570725 w 12191996"/>
              <a:gd name="connsiteY1685" fmla="*/ 2790740 h 6178550"/>
              <a:gd name="connsiteX1686" fmla="*/ 11579843 w 12191996"/>
              <a:gd name="connsiteY1686" fmla="*/ 2784398 h 6178550"/>
              <a:gd name="connsiteX1687" fmla="*/ 11587773 w 12191996"/>
              <a:gd name="connsiteY1687" fmla="*/ 2777660 h 6178550"/>
              <a:gd name="connsiteX1688" fmla="*/ 11590548 w 12191996"/>
              <a:gd name="connsiteY1688" fmla="*/ 2775283 h 6178550"/>
              <a:gd name="connsiteX1689" fmla="*/ 11592927 w 12191996"/>
              <a:gd name="connsiteY1689" fmla="*/ 2772112 h 6178550"/>
              <a:gd name="connsiteX1690" fmla="*/ 11594909 w 12191996"/>
              <a:gd name="connsiteY1690" fmla="*/ 2768941 h 6178550"/>
              <a:gd name="connsiteX1691" fmla="*/ 11596892 w 12191996"/>
              <a:gd name="connsiteY1691" fmla="*/ 2765374 h 6178550"/>
              <a:gd name="connsiteX1692" fmla="*/ 11600064 w 12191996"/>
              <a:gd name="connsiteY1692" fmla="*/ 2757843 h 6178550"/>
              <a:gd name="connsiteX1693" fmla="*/ 11603632 w 12191996"/>
              <a:gd name="connsiteY1693" fmla="*/ 2750312 h 6178550"/>
              <a:gd name="connsiteX1694" fmla="*/ 11606804 w 12191996"/>
              <a:gd name="connsiteY1694" fmla="*/ 2742782 h 6178550"/>
              <a:gd name="connsiteX1695" fmla="*/ 11609975 w 12191996"/>
              <a:gd name="connsiteY1695" fmla="*/ 2735648 h 6178550"/>
              <a:gd name="connsiteX1696" fmla="*/ 11612354 w 12191996"/>
              <a:gd name="connsiteY1696" fmla="*/ 2732477 h 6178550"/>
              <a:gd name="connsiteX1697" fmla="*/ 11614733 w 12191996"/>
              <a:gd name="connsiteY1697" fmla="*/ 2729702 h 6178550"/>
              <a:gd name="connsiteX1698" fmla="*/ 11617112 w 12191996"/>
              <a:gd name="connsiteY1698" fmla="*/ 2726928 h 6178550"/>
              <a:gd name="connsiteX1699" fmla="*/ 11620284 w 12191996"/>
              <a:gd name="connsiteY1699" fmla="*/ 2724550 h 6178550"/>
              <a:gd name="connsiteX1700" fmla="*/ 11623455 w 12191996"/>
              <a:gd name="connsiteY1700" fmla="*/ 2722965 h 6178550"/>
              <a:gd name="connsiteX1701" fmla="*/ 11627420 w 12191996"/>
              <a:gd name="connsiteY1701" fmla="*/ 2721776 h 6178550"/>
              <a:gd name="connsiteX1702" fmla="*/ 11630988 w 12191996"/>
              <a:gd name="connsiteY1702" fmla="*/ 2720983 h 6178550"/>
              <a:gd name="connsiteX1703" fmla="*/ 11635350 w 12191996"/>
              <a:gd name="connsiteY1703" fmla="*/ 2720587 h 6178550"/>
              <a:gd name="connsiteX1704" fmla="*/ 11644469 w 12191996"/>
              <a:gd name="connsiteY1704" fmla="*/ 2719794 h 6178550"/>
              <a:gd name="connsiteX1705" fmla="*/ 11654777 w 12191996"/>
              <a:gd name="connsiteY1705" fmla="*/ 2719397 h 6178550"/>
              <a:gd name="connsiteX1706" fmla="*/ 11665085 w 12191996"/>
              <a:gd name="connsiteY1706" fmla="*/ 2719397 h 6178550"/>
              <a:gd name="connsiteX1707" fmla="*/ 11674204 w 12191996"/>
              <a:gd name="connsiteY1707" fmla="*/ 2718208 h 6178550"/>
              <a:gd name="connsiteX1708" fmla="*/ 11678565 w 12191996"/>
              <a:gd name="connsiteY1708" fmla="*/ 2717416 h 6178550"/>
              <a:gd name="connsiteX1709" fmla="*/ 11682530 w 12191996"/>
              <a:gd name="connsiteY1709" fmla="*/ 2716227 h 6178550"/>
              <a:gd name="connsiteX1710" fmla="*/ 11686098 w 12191996"/>
              <a:gd name="connsiteY1710" fmla="*/ 2715038 h 6178550"/>
              <a:gd name="connsiteX1711" fmla="*/ 11689270 w 12191996"/>
              <a:gd name="connsiteY1711" fmla="*/ 2712660 h 6178550"/>
              <a:gd name="connsiteX1712" fmla="*/ 11694821 w 12191996"/>
              <a:gd name="connsiteY1712" fmla="*/ 2708300 h 6178550"/>
              <a:gd name="connsiteX1713" fmla="*/ 11699182 w 12191996"/>
              <a:gd name="connsiteY1713" fmla="*/ 2703147 h 6178550"/>
              <a:gd name="connsiteX1714" fmla="*/ 11709094 w 12191996"/>
              <a:gd name="connsiteY1714" fmla="*/ 2692446 h 6178550"/>
              <a:gd name="connsiteX1715" fmla="*/ 11714248 w 12191996"/>
              <a:gd name="connsiteY1715" fmla="*/ 2687293 h 6178550"/>
              <a:gd name="connsiteX1716" fmla="*/ 11719798 w 12191996"/>
              <a:gd name="connsiteY1716" fmla="*/ 2682537 h 6178550"/>
              <a:gd name="connsiteX1717" fmla="*/ 11726142 w 12191996"/>
              <a:gd name="connsiteY1717" fmla="*/ 2677385 h 6178550"/>
              <a:gd name="connsiteX1718" fmla="*/ 11734468 w 12191996"/>
              <a:gd name="connsiteY1718" fmla="*/ 2672628 h 6178550"/>
              <a:gd name="connsiteX1719" fmla="*/ 11744380 w 12191996"/>
              <a:gd name="connsiteY1719" fmla="*/ 2667872 h 6178550"/>
              <a:gd name="connsiteX1720" fmla="*/ 11754688 w 12191996"/>
              <a:gd name="connsiteY1720" fmla="*/ 2661531 h 6178550"/>
              <a:gd name="connsiteX1721" fmla="*/ 11776494 w 12191996"/>
              <a:gd name="connsiteY1721" fmla="*/ 2648848 h 6178550"/>
              <a:gd name="connsiteX1722" fmla="*/ 11797507 w 12191996"/>
              <a:gd name="connsiteY1722" fmla="*/ 2635372 h 6178550"/>
              <a:gd name="connsiteX1723" fmla="*/ 11818124 w 12191996"/>
              <a:gd name="connsiteY1723" fmla="*/ 2622689 h 6178550"/>
              <a:gd name="connsiteX1724" fmla="*/ 11820106 w 12191996"/>
              <a:gd name="connsiteY1724" fmla="*/ 2621103 h 6178550"/>
              <a:gd name="connsiteX1725" fmla="*/ 11822089 w 12191996"/>
              <a:gd name="connsiteY1725" fmla="*/ 2618725 h 6178550"/>
              <a:gd name="connsiteX1726" fmla="*/ 11823674 w 12191996"/>
              <a:gd name="connsiteY1726" fmla="*/ 2615158 h 6178550"/>
              <a:gd name="connsiteX1727" fmla="*/ 11824864 w 12191996"/>
              <a:gd name="connsiteY1727" fmla="*/ 2611591 h 6178550"/>
              <a:gd name="connsiteX1728" fmla="*/ 11828036 w 12191996"/>
              <a:gd name="connsiteY1728" fmla="*/ 2604457 h 6178550"/>
              <a:gd name="connsiteX1729" fmla="*/ 11829622 w 12191996"/>
              <a:gd name="connsiteY1729" fmla="*/ 2600493 h 6178550"/>
              <a:gd name="connsiteX1730" fmla="*/ 11832000 w 12191996"/>
              <a:gd name="connsiteY1730" fmla="*/ 2596926 h 6178550"/>
              <a:gd name="connsiteX1731" fmla="*/ 11834776 w 12191996"/>
              <a:gd name="connsiteY1731" fmla="*/ 2593756 h 6178550"/>
              <a:gd name="connsiteX1732" fmla="*/ 11837551 w 12191996"/>
              <a:gd name="connsiteY1732" fmla="*/ 2591378 h 6178550"/>
              <a:gd name="connsiteX1733" fmla="*/ 11841912 w 12191996"/>
              <a:gd name="connsiteY1733" fmla="*/ 2588999 h 6178550"/>
              <a:gd name="connsiteX1734" fmla="*/ 11846273 w 12191996"/>
              <a:gd name="connsiteY1734" fmla="*/ 2588207 h 6178550"/>
              <a:gd name="connsiteX1735" fmla="*/ 11851824 w 12191996"/>
              <a:gd name="connsiteY1735" fmla="*/ 2588207 h 6178550"/>
              <a:gd name="connsiteX1736" fmla="*/ 11858564 w 12191996"/>
              <a:gd name="connsiteY1736" fmla="*/ 2589792 h 6178550"/>
              <a:gd name="connsiteX1737" fmla="*/ 11866097 w 12191996"/>
              <a:gd name="connsiteY1737" fmla="*/ 2592170 h 6178550"/>
              <a:gd name="connsiteX1738" fmla="*/ 11875216 w 12191996"/>
              <a:gd name="connsiteY1738" fmla="*/ 2596134 h 6178550"/>
              <a:gd name="connsiteX1739" fmla="*/ 11873630 w 12191996"/>
              <a:gd name="connsiteY1739" fmla="*/ 2592170 h 6178550"/>
              <a:gd name="connsiteX1740" fmla="*/ 11872837 w 12191996"/>
              <a:gd name="connsiteY1740" fmla="*/ 2588999 h 6178550"/>
              <a:gd name="connsiteX1741" fmla="*/ 11872044 w 12191996"/>
              <a:gd name="connsiteY1741" fmla="*/ 2585432 h 6178550"/>
              <a:gd name="connsiteX1742" fmla="*/ 11871648 w 12191996"/>
              <a:gd name="connsiteY1742" fmla="*/ 2583055 h 6178550"/>
              <a:gd name="connsiteX1743" fmla="*/ 11871648 w 12191996"/>
              <a:gd name="connsiteY1743" fmla="*/ 2579884 h 6178550"/>
              <a:gd name="connsiteX1744" fmla="*/ 11872044 w 12191996"/>
              <a:gd name="connsiteY1744" fmla="*/ 2577506 h 6178550"/>
              <a:gd name="connsiteX1745" fmla="*/ 11873234 w 12191996"/>
              <a:gd name="connsiteY1745" fmla="*/ 2575127 h 6178550"/>
              <a:gd name="connsiteX1746" fmla="*/ 11874027 w 12191996"/>
              <a:gd name="connsiteY1746" fmla="*/ 2572749 h 6178550"/>
              <a:gd name="connsiteX1747" fmla="*/ 11876802 w 12191996"/>
              <a:gd name="connsiteY1747" fmla="*/ 2568786 h 6178550"/>
              <a:gd name="connsiteX1748" fmla="*/ 11880370 w 12191996"/>
              <a:gd name="connsiteY1748" fmla="*/ 2565218 h 6178550"/>
              <a:gd name="connsiteX1749" fmla="*/ 11884335 w 12191996"/>
              <a:gd name="connsiteY1749" fmla="*/ 2561651 h 6178550"/>
              <a:gd name="connsiteX1750" fmla="*/ 11889489 w 12191996"/>
              <a:gd name="connsiteY1750" fmla="*/ 2558877 h 6178550"/>
              <a:gd name="connsiteX1751" fmla="*/ 11889885 w 12191996"/>
              <a:gd name="connsiteY1751" fmla="*/ 2556895 h 6178550"/>
              <a:gd name="connsiteX1752" fmla="*/ 11891075 w 12191996"/>
              <a:gd name="connsiteY1752" fmla="*/ 2555706 h 6178550"/>
              <a:gd name="connsiteX1753" fmla="*/ 11891868 w 12191996"/>
              <a:gd name="connsiteY1753" fmla="*/ 2554517 h 6178550"/>
              <a:gd name="connsiteX1754" fmla="*/ 11893057 w 12191996"/>
              <a:gd name="connsiteY1754" fmla="*/ 2553724 h 6178550"/>
              <a:gd name="connsiteX1755" fmla="*/ 11895833 w 12191996"/>
              <a:gd name="connsiteY1755" fmla="*/ 2553328 h 6178550"/>
              <a:gd name="connsiteX1756" fmla="*/ 11899401 w 12191996"/>
              <a:gd name="connsiteY1756" fmla="*/ 2553724 h 6178550"/>
              <a:gd name="connsiteX1757" fmla="*/ 11902969 w 12191996"/>
              <a:gd name="connsiteY1757" fmla="*/ 2555310 h 6178550"/>
              <a:gd name="connsiteX1758" fmla="*/ 11907727 w 12191996"/>
              <a:gd name="connsiteY1758" fmla="*/ 2557292 h 6178550"/>
              <a:gd name="connsiteX1759" fmla="*/ 11916449 w 12191996"/>
              <a:gd name="connsiteY1759" fmla="*/ 2562444 h 6178550"/>
              <a:gd name="connsiteX1760" fmla="*/ 11925568 w 12191996"/>
              <a:gd name="connsiteY1760" fmla="*/ 2568389 h 6178550"/>
              <a:gd name="connsiteX1761" fmla="*/ 11934687 w 12191996"/>
              <a:gd name="connsiteY1761" fmla="*/ 2573542 h 6178550"/>
              <a:gd name="connsiteX1762" fmla="*/ 11938652 w 12191996"/>
              <a:gd name="connsiteY1762" fmla="*/ 2575524 h 6178550"/>
              <a:gd name="connsiteX1763" fmla="*/ 11942616 w 12191996"/>
              <a:gd name="connsiteY1763" fmla="*/ 2576316 h 6178550"/>
              <a:gd name="connsiteX1764" fmla="*/ 11945788 w 12191996"/>
              <a:gd name="connsiteY1764" fmla="*/ 2577109 h 6178550"/>
              <a:gd name="connsiteX1765" fmla="*/ 11947374 w 12191996"/>
              <a:gd name="connsiteY1765" fmla="*/ 2576316 h 6178550"/>
              <a:gd name="connsiteX1766" fmla="*/ 11948563 w 12191996"/>
              <a:gd name="connsiteY1766" fmla="*/ 2576316 h 6178550"/>
              <a:gd name="connsiteX1767" fmla="*/ 11945788 w 12191996"/>
              <a:gd name="connsiteY1767" fmla="*/ 2568786 h 6178550"/>
              <a:gd name="connsiteX1768" fmla="*/ 11943013 w 12191996"/>
              <a:gd name="connsiteY1768" fmla="*/ 2562444 h 6178550"/>
              <a:gd name="connsiteX1769" fmla="*/ 11941031 w 12191996"/>
              <a:gd name="connsiteY1769" fmla="*/ 2556102 h 6178550"/>
              <a:gd name="connsiteX1770" fmla="*/ 11940238 w 12191996"/>
              <a:gd name="connsiteY1770" fmla="*/ 2550950 h 6178550"/>
              <a:gd name="connsiteX1771" fmla="*/ 11939445 w 12191996"/>
              <a:gd name="connsiteY1771" fmla="*/ 2545401 h 6178550"/>
              <a:gd name="connsiteX1772" fmla="*/ 11939445 w 12191996"/>
              <a:gd name="connsiteY1772" fmla="*/ 2541042 h 6178550"/>
              <a:gd name="connsiteX1773" fmla="*/ 11940238 w 12191996"/>
              <a:gd name="connsiteY1773" fmla="*/ 2537078 h 6178550"/>
              <a:gd name="connsiteX1774" fmla="*/ 11941031 w 12191996"/>
              <a:gd name="connsiteY1774" fmla="*/ 2532719 h 6178550"/>
              <a:gd name="connsiteX1775" fmla="*/ 11942616 w 12191996"/>
              <a:gd name="connsiteY1775" fmla="*/ 2529151 h 6178550"/>
              <a:gd name="connsiteX1776" fmla="*/ 11944599 w 12191996"/>
              <a:gd name="connsiteY1776" fmla="*/ 2526377 h 6178550"/>
              <a:gd name="connsiteX1777" fmla="*/ 11946581 w 12191996"/>
              <a:gd name="connsiteY1777" fmla="*/ 2523206 h 6178550"/>
              <a:gd name="connsiteX1778" fmla="*/ 11949356 w 12191996"/>
              <a:gd name="connsiteY1778" fmla="*/ 2520828 h 6178550"/>
              <a:gd name="connsiteX1779" fmla="*/ 11955303 w 12191996"/>
              <a:gd name="connsiteY1779" fmla="*/ 2515676 h 6178550"/>
              <a:gd name="connsiteX1780" fmla="*/ 11962440 w 12191996"/>
              <a:gd name="connsiteY1780" fmla="*/ 2511712 h 6178550"/>
              <a:gd name="connsiteX1781" fmla="*/ 11976713 w 12191996"/>
              <a:gd name="connsiteY1781" fmla="*/ 2503389 h 6178550"/>
              <a:gd name="connsiteX1782" fmla="*/ 11983850 w 12191996"/>
              <a:gd name="connsiteY1782" fmla="*/ 2499425 h 6178550"/>
              <a:gd name="connsiteX1783" fmla="*/ 11989797 w 12191996"/>
              <a:gd name="connsiteY1783" fmla="*/ 2495065 h 6178550"/>
              <a:gd name="connsiteX1784" fmla="*/ 11992969 w 12191996"/>
              <a:gd name="connsiteY1784" fmla="*/ 2492291 h 6178550"/>
              <a:gd name="connsiteX1785" fmla="*/ 11995347 w 12191996"/>
              <a:gd name="connsiteY1785" fmla="*/ 2489120 h 6178550"/>
              <a:gd name="connsiteX1786" fmla="*/ 11997330 w 12191996"/>
              <a:gd name="connsiteY1786" fmla="*/ 2486345 h 6178550"/>
              <a:gd name="connsiteX1787" fmla="*/ 11999312 w 12191996"/>
              <a:gd name="connsiteY1787" fmla="*/ 2483175 h 6178550"/>
              <a:gd name="connsiteX1788" fmla="*/ 12000898 w 12191996"/>
              <a:gd name="connsiteY1788" fmla="*/ 2479608 h 6178550"/>
              <a:gd name="connsiteX1789" fmla="*/ 12002087 w 12191996"/>
              <a:gd name="connsiteY1789" fmla="*/ 2475644 h 6178550"/>
              <a:gd name="connsiteX1790" fmla="*/ 12002087 w 12191996"/>
              <a:gd name="connsiteY1790" fmla="*/ 2470888 h 6178550"/>
              <a:gd name="connsiteX1791" fmla="*/ 12002087 w 12191996"/>
              <a:gd name="connsiteY1791" fmla="*/ 2466528 h 6178550"/>
              <a:gd name="connsiteX1792" fmla="*/ 12006052 w 12191996"/>
              <a:gd name="connsiteY1792" fmla="*/ 2467321 h 6178550"/>
              <a:gd name="connsiteX1793" fmla="*/ 12010017 w 12191996"/>
              <a:gd name="connsiteY1793" fmla="*/ 2469699 h 6178550"/>
              <a:gd name="connsiteX1794" fmla="*/ 12018739 w 12191996"/>
              <a:gd name="connsiteY1794" fmla="*/ 2473662 h 6178550"/>
              <a:gd name="connsiteX1795" fmla="*/ 12028255 w 12191996"/>
              <a:gd name="connsiteY1795" fmla="*/ 2479212 h 6178550"/>
              <a:gd name="connsiteX1796" fmla="*/ 12037770 w 12191996"/>
              <a:gd name="connsiteY1796" fmla="*/ 2485157 h 6178550"/>
              <a:gd name="connsiteX1797" fmla="*/ 12046889 w 12191996"/>
              <a:gd name="connsiteY1797" fmla="*/ 2490705 h 6178550"/>
              <a:gd name="connsiteX1798" fmla="*/ 12056008 w 12191996"/>
              <a:gd name="connsiteY1798" fmla="*/ 2495858 h 6178550"/>
              <a:gd name="connsiteX1799" fmla="*/ 12060765 w 12191996"/>
              <a:gd name="connsiteY1799" fmla="*/ 2497443 h 6178550"/>
              <a:gd name="connsiteX1800" fmla="*/ 12064730 w 12191996"/>
              <a:gd name="connsiteY1800" fmla="*/ 2499029 h 6178550"/>
              <a:gd name="connsiteX1801" fmla="*/ 12068298 w 12191996"/>
              <a:gd name="connsiteY1801" fmla="*/ 2499822 h 6178550"/>
              <a:gd name="connsiteX1802" fmla="*/ 12071867 w 12191996"/>
              <a:gd name="connsiteY1802" fmla="*/ 2500614 h 6178550"/>
              <a:gd name="connsiteX1803" fmla="*/ 12075435 w 12191996"/>
              <a:gd name="connsiteY1803" fmla="*/ 2499029 h 6178550"/>
              <a:gd name="connsiteX1804" fmla="*/ 12079400 w 12191996"/>
              <a:gd name="connsiteY1804" fmla="*/ 2497443 h 6178550"/>
              <a:gd name="connsiteX1805" fmla="*/ 12082571 w 12191996"/>
              <a:gd name="connsiteY1805" fmla="*/ 2495462 h 6178550"/>
              <a:gd name="connsiteX1806" fmla="*/ 12086140 w 12191996"/>
              <a:gd name="connsiteY1806" fmla="*/ 2492687 h 6178550"/>
              <a:gd name="connsiteX1807" fmla="*/ 12088519 w 12191996"/>
              <a:gd name="connsiteY1807" fmla="*/ 2489913 h 6178550"/>
              <a:gd name="connsiteX1808" fmla="*/ 12091690 w 12191996"/>
              <a:gd name="connsiteY1808" fmla="*/ 2486345 h 6178550"/>
              <a:gd name="connsiteX1809" fmla="*/ 12096844 w 12191996"/>
              <a:gd name="connsiteY1809" fmla="*/ 2479212 h 6178550"/>
              <a:gd name="connsiteX1810" fmla="*/ 12101206 w 12191996"/>
              <a:gd name="connsiteY1810" fmla="*/ 2470888 h 6178550"/>
              <a:gd name="connsiteX1811" fmla="*/ 12105963 w 12191996"/>
              <a:gd name="connsiteY1811" fmla="*/ 2462565 h 6178550"/>
              <a:gd name="connsiteX1812" fmla="*/ 12110325 w 12191996"/>
              <a:gd name="connsiteY1812" fmla="*/ 2454242 h 6178550"/>
              <a:gd name="connsiteX1813" fmla="*/ 12115479 w 12191996"/>
              <a:gd name="connsiteY1813" fmla="*/ 2446315 h 6178550"/>
              <a:gd name="connsiteX1814" fmla="*/ 12117857 w 12191996"/>
              <a:gd name="connsiteY1814" fmla="*/ 2442748 h 6178550"/>
              <a:gd name="connsiteX1815" fmla="*/ 12121029 w 12191996"/>
              <a:gd name="connsiteY1815" fmla="*/ 2439577 h 6178550"/>
              <a:gd name="connsiteX1816" fmla="*/ 12123408 w 12191996"/>
              <a:gd name="connsiteY1816" fmla="*/ 2436406 h 6178550"/>
              <a:gd name="connsiteX1817" fmla="*/ 12126976 w 12191996"/>
              <a:gd name="connsiteY1817" fmla="*/ 2434028 h 6178550"/>
              <a:gd name="connsiteX1818" fmla="*/ 12130148 w 12191996"/>
              <a:gd name="connsiteY1818" fmla="*/ 2432046 h 6178550"/>
              <a:gd name="connsiteX1819" fmla="*/ 12134113 w 12191996"/>
              <a:gd name="connsiteY1819" fmla="*/ 2430461 h 6178550"/>
              <a:gd name="connsiteX1820" fmla="*/ 12138078 w 12191996"/>
              <a:gd name="connsiteY1820" fmla="*/ 2429668 h 6178550"/>
              <a:gd name="connsiteX1821" fmla="*/ 16844 w 12191996"/>
              <a:gd name="connsiteY1821" fmla="*/ 1855788 h 6178550"/>
              <a:gd name="connsiteX1822" fmla="*/ 20854 w 12191996"/>
              <a:gd name="connsiteY1822" fmla="*/ 1855788 h 6178550"/>
              <a:gd name="connsiteX1823" fmla="*/ 24464 w 12191996"/>
              <a:gd name="connsiteY1823" fmla="*/ 1856189 h 6178550"/>
              <a:gd name="connsiteX1824" fmla="*/ 28876 w 12191996"/>
              <a:gd name="connsiteY1824" fmla="*/ 1857390 h 6178550"/>
              <a:gd name="connsiteX1825" fmla="*/ 32485 w 12191996"/>
              <a:gd name="connsiteY1825" fmla="*/ 1859392 h 6178550"/>
              <a:gd name="connsiteX1826" fmla="*/ 34891 w 12191996"/>
              <a:gd name="connsiteY1826" fmla="*/ 1864598 h 6178550"/>
              <a:gd name="connsiteX1827" fmla="*/ 36495 w 12191996"/>
              <a:gd name="connsiteY1827" fmla="*/ 1868603 h 6178550"/>
              <a:gd name="connsiteX1828" fmla="*/ 37298 w 12191996"/>
              <a:gd name="connsiteY1828" fmla="*/ 1872607 h 6178550"/>
              <a:gd name="connsiteX1829" fmla="*/ 38100 w 12191996"/>
              <a:gd name="connsiteY1829" fmla="*/ 1876211 h 6178550"/>
              <a:gd name="connsiteX1830" fmla="*/ 37298 w 12191996"/>
              <a:gd name="connsiteY1830" fmla="*/ 1879415 h 6178550"/>
              <a:gd name="connsiteX1831" fmla="*/ 36897 w 12191996"/>
              <a:gd name="connsiteY1831" fmla="*/ 1882218 h 6178550"/>
              <a:gd name="connsiteX1832" fmla="*/ 35292 w 12191996"/>
              <a:gd name="connsiteY1832" fmla="*/ 1884220 h 6178550"/>
              <a:gd name="connsiteX1833" fmla="*/ 33287 w 12191996"/>
              <a:gd name="connsiteY1833" fmla="*/ 1887023 h 6178550"/>
              <a:gd name="connsiteX1834" fmla="*/ 31282 w 12191996"/>
              <a:gd name="connsiteY1834" fmla="*/ 1889026 h 6178550"/>
              <a:gd name="connsiteX1835" fmla="*/ 29277 w 12191996"/>
              <a:gd name="connsiteY1835" fmla="*/ 1890627 h 6178550"/>
              <a:gd name="connsiteX1836" fmla="*/ 23662 w 12191996"/>
              <a:gd name="connsiteY1836" fmla="*/ 1894231 h 6178550"/>
              <a:gd name="connsiteX1837" fmla="*/ 18047 w 12191996"/>
              <a:gd name="connsiteY1837" fmla="*/ 1897034 h 6178550"/>
              <a:gd name="connsiteX1838" fmla="*/ 12432 w 12191996"/>
              <a:gd name="connsiteY1838" fmla="*/ 1900238 h 6178550"/>
              <a:gd name="connsiteX1839" fmla="*/ 7219 w 12191996"/>
              <a:gd name="connsiteY1839" fmla="*/ 1893430 h 6178550"/>
              <a:gd name="connsiteX1840" fmla="*/ 4010 w 12191996"/>
              <a:gd name="connsiteY1840" fmla="*/ 1887424 h 6178550"/>
              <a:gd name="connsiteX1841" fmla="*/ 1604 w 12191996"/>
              <a:gd name="connsiteY1841" fmla="*/ 1881818 h 6178550"/>
              <a:gd name="connsiteX1842" fmla="*/ 401 w 12191996"/>
              <a:gd name="connsiteY1842" fmla="*/ 1876611 h 6178550"/>
              <a:gd name="connsiteX1843" fmla="*/ 0 w 12191996"/>
              <a:gd name="connsiteY1843" fmla="*/ 1872207 h 6178550"/>
              <a:gd name="connsiteX1844" fmla="*/ 401 w 12191996"/>
              <a:gd name="connsiteY1844" fmla="*/ 1868202 h 6178550"/>
              <a:gd name="connsiteX1845" fmla="*/ 2005 w 12191996"/>
              <a:gd name="connsiteY1845" fmla="*/ 1864598 h 6178550"/>
              <a:gd name="connsiteX1846" fmla="*/ 4010 w 12191996"/>
              <a:gd name="connsiteY1846" fmla="*/ 1861394 h 6178550"/>
              <a:gd name="connsiteX1847" fmla="*/ 6818 w 12191996"/>
              <a:gd name="connsiteY1847" fmla="*/ 1859392 h 6178550"/>
              <a:gd name="connsiteX1848" fmla="*/ 10427 w 12191996"/>
              <a:gd name="connsiteY1848" fmla="*/ 1857390 h 6178550"/>
              <a:gd name="connsiteX1849" fmla="*/ 13234 w 12191996"/>
              <a:gd name="connsiteY1849" fmla="*/ 1856189 h 6178550"/>
              <a:gd name="connsiteX1850" fmla="*/ 2004219 w 12191996"/>
              <a:gd name="connsiteY1850" fmla="*/ 1531939 h 6178550"/>
              <a:gd name="connsiteX1851" fmla="*/ 2005807 w 12191996"/>
              <a:gd name="connsiteY1851" fmla="*/ 1539012 h 6178550"/>
              <a:gd name="connsiteX1852" fmla="*/ 2006601 w 12191996"/>
              <a:gd name="connsiteY1852" fmla="*/ 1545299 h 6178550"/>
              <a:gd name="connsiteX1853" fmla="*/ 2006601 w 12191996"/>
              <a:gd name="connsiteY1853" fmla="*/ 1551193 h 6178550"/>
              <a:gd name="connsiteX1854" fmla="*/ 2005410 w 12191996"/>
              <a:gd name="connsiteY1854" fmla="*/ 1556694 h 6178550"/>
              <a:gd name="connsiteX1855" fmla="*/ 2004219 w 12191996"/>
              <a:gd name="connsiteY1855" fmla="*/ 1561410 h 6178550"/>
              <a:gd name="connsiteX1856" fmla="*/ 2002235 w 12191996"/>
              <a:gd name="connsiteY1856" fmla="*/ 1565339 h 6178550"/>
              <a:gd name="connsiteX1857" fmla="*/ 1999854 w 12191996"/>
              <a:gd name="connsiteY1857" fmla="*/ 1568090 h 6178550"/>
              <a:gd name="connsiteX1858" fmla="*/ 1997472 w 12191996"/>
              <a:gd name="connsiteY1858" fmla="*/ 1570447 h 6178550"/>
              <a:gd name="connsiteX1859" fmla="*/ 1994297 w 12191996"/>
              <a:gd name="connsiteY1859" fmla="*/ 1571233 h 6178550"/>
              <a:gd name="connsiteX1860" fmla="*/ 1992710 w 12191996"/>
              <a:gd name="connsiteY1860" fmla="*/ 1571627 h 6178550"/>
              <a:gd name="connsiteX1861" fmla="*/ 1991122 w 12191996"/>
              <a:gd name="connsiteY1861" fmla="*/ 1571233 h 6178550"/>
              <a:gd name="connsiteX1862" fmla="*/ 1989138 w 12191996"/>
              <a:gd name="connsiteY1862" fmla="*/ 1570841 h 6178550"/>
              <a:gd name="connsiteX1863" fmla="*/ 1987551 w 12191996"/>
              <a:gd name="connsiteY1863" fmla="*/ 1570447 h 6178550"/>
              <a:gd name="connsiteX1864" fmla="*/ 1984772 w 12191996"/>
              <a:gd name="connsiteY1864" fmla="*/ 1567304 h 6178550"/>
              <a:gd name="connsiteX1865" fmla="*/ 1981597 w 12191996"/>
              <a:gd name="connsiteY1865" fmla="*/ 1563375 h 6178550"/>
              <a:gd name="connsiteX1866" fmla="*/ 1978422 w 12191996"/>
              <a:gd name="connsiteY1866" fmla="*/ 1557088 h 6178550"/>
              <a:gd name="connsiteX1867" fmla="*/ 1976041 w 12191996"/>
              <a:gd name="connsiteY1867" fmla="*/ 1550014 h 6178550"/>
              <a:gd name="connsiteX1868" fmla="*/ 1973263 w 12191996"/>
              <a:gd name="connsiteY1868" fmla="*/ 1540976 h 6178550"/>
              <a:gd name="connsiteX1869" fmla="*/ 1933374 w 12191996"/>
              <a:gd name="connsiteY1869" fmla="*/ 1530350 h 6178550"/>
              <a:gd name="connsiteX1870" fmla="*/ 1937374 w 12191996"/>
              <a:gd name="connsiteY1870" fmla="*/ 1530744 h 6178550"/>
              <a:gd name="connsiteX1871" fmla="*/ 1942574 w 12191996"/>
              <a:gd name="connsiteY1871" fmla="*/ 1532320 h 6178550"/>
              <a:gd name="connsiteX1872" fmla="*/ 1946974 w 12191996"/>
              <a:gd name="connsiteY1872" fmla="*/ 1534684 h 6178550"/>
              <a:gd name="connsiteX1873" fmla="*/ 1952175 w 12191996"/>
              <a:gd name="connsiteY1873" fmla="*/ 1539018 h 6178550"/>
              <a:gd name="connsiteX1874" fmla="*/ 1957775 w 12191996"/>
              <a:gd name="connsiteY1874" fmla="*/ 1544534 h 6178550"/>
              <a:gd name="connsiteX1875" fmla="*/ 1958974 w 12191996"/>
              <a:gd name="connsiteY1875" fmla="*/ 1552019 h 6178550"/>
              <a:gd name="connsiteX1876" fmla="*/ 1958974 w 12191996"/>
              <a:gd name="connsiteY1876" fmla="*/ 1558324 h 6178550"/>
              <a:gd name="connsiteX1877" fmla="*/ 1957775 w 12191996"/>
              <a:gd name="connsiteY1877" fmla="*/ 1563445 h 6178550"/>
              <a:gd name="connsiteX1878" fmla="*/ 1956174 w 12191996"/>
              <a:gd name="connsiteY1878" fmla="*/ 1567385 h 6178550"/>
              <a:gd name="connsiteX1879" fmla="*/ 1953774 w 12191996"/>
              <a:gd name="connsiteY1879" fmla="*/ 1570536 h 6178550"/>
              <a:gd name="connsiteX1880" fmla="*/ 1950575 w 12191996"/>
              <a:gd name="connsiteY1880" fmla="*/ 1573294 h 6178550"/>
              <a:gd name="connsiteX1881" fmla="*/ 1946575 w 12191996"/>
              <a:gd name="connsiteY1881" fmla="*/ 1574476 h 6178550"/>
              <a:gd name="connsiteX1882" fmla="*/ 1942574 w 12191996"/>
              <a:gd name="connsiteY1882" fmla="*/ 1576052 h 6178550"/>
              <a:gd name="connsiteX1883" fmla="*/ 1938575 w 12191996"/>
              <a:gd name="connsiteY1883" fmla="*/ 1577234 h 6178550"/>
              <a:gd name="connsiteX1884" fmla="*/ 1933775 w 12191996"/>
              <a:gd name="connsiteY1884" fmla="*/ 1577628 h 6178550"/>
              <a:gd name="connsiteX1885" fmla="*/ 1924174 w 12191996"/>
              <a:gd name="connsiteY1885" fmla="*/ 1579204 h 6178550"/>
              <a:gd name="connsiteX1886" fmla="*/ 1919374 w 12191996"/>
              <a:gd name="connsiteY1886" fmla="*/ 1579598 h 6178550"/>
              <a:gd name="connsiteX1887" fmla="*/ 1915374 w 12191996"/>
              <a:gd name="connsiteY1887" fmla="*/ 1580780 h 6178550"/>
              <a:gd name="connsiteX1888" fmla="*/ 1911375 w 12191996"/>
              <a:gd name="connsiteY1888" fmla="*/ 1582356 h 6178550"/>
              <a:gd name="connsiteX1889" fmla="*/ 1908175 w 12191996"/>
              <a:gd name="connsiteY1889" fmla="*/ 1584326 h 6178550"/>
              <a:gd name="connsiteX1890" fmla="*/ 1908175 w 12191996"/>
              <a:gd name="connsiteY1890" fmla="*/ 1576446 h 6178550"/>
              <a:gd name="connsiteX1891" fmla="*/ 1908175 w 12191996"/>
              <a:gd name="connsiteY1891" fmla="*/ 1568567 h 6178550"/>
              <a:gd name="connsiteX1892" fmla="*/ 1909374 w 12191996"/>
              <a:gd name="connsiteY1892" fmla="*/ 1561475 h 6178550"/>
              <a:gd name="connsiteX1893" fmla="*/ 1910974 w 12191996"/>
              <a:gd name="connsiteY1893" fmla="*/ 1554777 h 6178550"/>
              <a:gd name="connsiteX1894" fmla="*/ 1912975 w 12191996"/>
              <a:gd name="connsiteY1894" fmla="*/ 1548868 h 6178550"/>
              <a:gd name="connsiteX1895" fmla="*/ 1915374 w 12191996"/>
              <a:gd name="connsiteY1895" fmla="*/ 1543746 h 6178550"/>
              <a:gd name="connsiteX1896" fmla="*/ 1917774 w 12191996"/>
              <a:gd name="connsiteY1896" fmla="*/ 1539412 h 6178550"/>
              <a:gd name="connsiteX1897" fmla="*/ 1921374 w 12191996"/>
              <a:gd name="connsiteY1897" fmla="*/ 1535866 h 6178550"/>
              <a:gd name="connsiteX1898" fmla="*/ 1924975 w 12191996"/>
              <a:gd name="connsiteY1898" fmla="*/ 1532714 h 6178550"/>
              <a:gd name="connsiteX1899" fmla="*/ 1928574 w 12191996"/>
              <a:gd name="connsiteY1899" fmla="*/ 1531139 h 6178550"/>
              <a:gd name="connsiteX1900" fmla="*/ 9500808 w 12191996"/>
              <a:gd name="connsiteY1900" fmla="*/ 1450975 h 6178550"/>
              <a:gd name="connsiteX1901" fmla="*/ 9501615 w 12191996"/>
              <a:gd name="connsiteY1901" fmla="*/ 1450975 h 6178550"/>
              <a:gd name="connsiteX1902" fmla="*/ 9503633 w 12191996"/>
              <a:gd name="connsiteY1902" fmla="*/ 1451780 h 6178550"/>
              <a:gd name="connsiteX1903" fmla="*/ 9508476 w 12191996"/>
              <a:gd name="connsiteY1903" fmla="*/ 1454997 h 6178550"/>
              <a:gd name="connsiteX1904" fmla="*/ 9514531 w 12191996"/>
              <a:gd name="connsiteY1904" fmla="*/ 1459823 h 6178550"/>
              <a:gd name="connsiteX1905" fmla="*/ 9519778 w 12191996"/>
              <a:gd name="connsiteY1905" fmla="*/ 1466258 h 6178550"/>
              <a:gd name="connsiteX1906" fmla="*/ 9522199 w 12191996"/>
              <a:gd name="connsiteY1906" fmla="*/ 1471084 h 6178550"/>
              <a:gd name="connsiteX1907" fmla="*/ 9523410 w 12191996"/>
              <a:gd name="connsiteY1907" fmla="*/ 1473899 h 6178550"/>
              <a:gd name="connsiteX1908" fmla="*/ 9523410 w 12191996"/>
              <a:gd name="connsiteY1908" fmla="*/ 1475910 h 6178550"/>
              <a:gd name="connsiteX1909" fmla="*/ 9522199 w 12191996"/>
              <a:gd name="connsiteY1909" fmla="*/ 1477519 h 6178550"/>
              <a:gd name="connsiteX1910" fmla="*/ 9520585 w 12191996"/>
              <a:gd name="connsiteY1910" fmla="*/ 1478726 h 6178550"/>
              <a:gd name="connsiteX1911" fmla="*/ 9519778 w 12191996"/>
              <a:gd name="connsiteY1911" fmla="*/ 1479530 h 6178550"/>
              <a:gd name="connsiteX1912" fmla="*/ 9519374 w 12191996"/>
              <a:gd name="connsiteY1912" fmla="*/ 1481139 h 6178550"/>
              <a:gd name="connsiteX1913" fmla="*/ 9510091 w 12191996"/>
              <a:gd name="connsiteY1913" fmla="*/ 1469878 h 6178550"/>
              <a:gd name="connsiteX1914" fmla="*/ 9503633 w 12191996"/>
              <a:gd name="connsiteY1914" fmla="*/ 1461834 h 6178550"/>
              <a:gd name="connsiteX1915" fmla="*/ 9500808 w 12191996"/>
              <a:gd name="connsiteY1915" fmla="*/ 1455399 h 6178550"/>
              <a:gd name="connsiteX1916" fmla="*/ 9499597 w 12191996"/>
              <a:gd name="connsiteY1916" fmla="*/ 1453388 h 6178550"/>
              <a:gd name="connsiteX1917" fmla="*/ 9499597 w 12191996"/>
              <a:gd name="connsiteY1917" fmla="*/ 1451780 h 6178550"/>
              <a:gd name="connsiteX1918" fmla="*/ 9499597 w 12191996"/>
              <a:gd name="connsiteY1918" fmla="*/ 1451378 h 6178550"/>
              <a:gd name="connsiteX1919" fmla="*/ 9640394 w 12191996"/>
              <a:gd name="connsiteY1919" fmla="*/ 1049339 h 6178550"/>
              <a:gd name="connsiteX1920" fmla="*/ 9676327 w 12191996"/>
              <a:gd name="connsiteY1920" fmla="*/ 1091286 h 6178550"/>
              <a:gd name="connsiteX1921" fmla="*/ 9674765 w 12191996"/>
              <a:gd name="connsiteY1921" fmla="*/ 1091686 h 6178550"/>
              <a:gd name="connsiteX1922" fmla="*/ 9674374 w 12191996"/>
              <a:gd name="connsiteY1922" fmla="*/ 1092884 h 6178550"/>
              <a:gd name="connsiteX1923" fmla="*/ 9674374 w 12191996"/>
              <a:gd name="connsiteY1923" fmla="*/ 1094482 h 6178550"/>
              <a:gd name="connsiteX1924" fmla="*/ 9675155 w 12191996"/>
              <a:gd name="connsiteY1924" fmla="*/ 1096480 h 6178550"/>
              <a:gd name="connsiteX1925" fmla="*/ 9678280 w 12191996"/>
              <a:gd name="connsiteY1925" fmla="*/ 1102073 h 6178550"/>
              <a:gd name="connsiteX1926" fmla="*/ 9683748 w 12191996"/>
              <a:gd name="connsiteY1926" fmla="*/ 1109663 h 6178550"/>
              <a:gd name="connsiteX1927" fmla="*/ 9682186 w 12191996"/>
              <a:gd name="connsiteY1927" fmla="*/ 1108864 h 6178550"/>
              <a:gd name="connsiteX1928" fmla="*/ 9680233 w 12191996"/>
              <a:gd name="connsiteY1928" fmla="*/ 1107666 h 6178550"/>
              <a:gd name="connsiteX1929" fmla="*/ 9675936 w 12191996"/>
              <a:gd name="connsiteY1929" fmla="*/ 1103272 h 6178550"/>
              <a:gd name="connsiteX1930" fmla="*/ 9669687 w 12191996"/>
              <a:gd name="connsiteY1930" fmla="*/ 1096879 h 6178550"/>
              <a:gd name="connsiteX1931" fmla="*/ 9663438 w 12191996"/>
              <a:gd name="connsiteY1931" fmla="*/ 1089289 h 6178550"/>
              <a:gd name="connsiteX1932" fmla="*/ 9634535 w 12191996"/>
              <a:gd name="connsiteY1932" fmla="*/ 1054931 h 6178550"/>
              <a:gd name="connsiteX1933" fmla="*/ 9500808 w 12191996"/>
              <a:gd name="connsiteY1933" fmla="*/ 879476 h 6178550"/>
              <a:gd name="connsiteX1934" fmla="*/ 9501615 w 12191996"/>
              <a:gd name="connsiteY1934" fmla="*/ 879878 h 6178550"/>
              <a:gd name="connsiteX1935" fmla="*/ 9503633 w 12191996"/>
              <a:gd name="connsiteY1935" fmla="*/ 880280 h 6178550"/>
              <a:gd name="connsiteX1936" fmla="*/ 9508476 w 12191996"/>
              <a:gd name="connsiteY1936" fmla="*/ 883497 h 6178550"/>
              <a:gd name="connsiteX1937" fmla="*/ 9514531 w 12191996"/>
              <a:gd name="connsiteY1937" fmla="*/ 888726 h 6178550"/>
              <a:gd name="connsiteX1938" fmla="*/ 9519778 w 12191996"/>
              <a:gd name="connsiteY1938" fmla="*/ 894758 h 6178550"/>
              <a:gd name="connsiteX1939" fmla="*/ 9522199 w 12191996"/>
              <a:gd name="connsiteY1939" fmla="*/ 899584 h 6178550"/>
              <a:gd name="connsiteX1940" fmla="*/ 9523410 w 12191996"/>
              <a:gd name="connsiteY1940" fmla="*/ 902399 h 6178550"/>
              <a:gd name="connsiteX1941" fmla="*/ 9523410 w 12191996"/>
              <a:gd name="connsiteY1941" fmla="*/ 904812 h 6178550"/>
              <a:gd name="connsiteX1942" fmla="*/ 9522199 w 12191996"/>
              <a:gd name="connsiteY1942" fmla="*/ 906019 h 6178550"/>
              <a:gd name="connsiteX1943" fmla="*/ 9520585 w 12191996"/>
              <a:gd name="connsiteY1943" fmla="*/ 907226 h 6178550"/>
              <a:gd name="connsiteX1944" fmla="*/ 9519778 w 12191996"/>
              <a:gd name="connsiteY1944" fmla="*/ 908030 h 6178550"/>
              <a:gd name="connsiteX1945" fmla="*/ 9519374 w 12191996"/>
              <a:gd name="connsiteY1945" fmla="*/ 909639 h 6178550"/>
              <a:gd name="connsiteX1946" fmla="*/ 9510091 w 12191996"/>
              <a:gd name="connsiteY1946" fmla="*/ 898780 h 6178550"/>
              <a:gd name="connsiteX1947" fmla="*/ 9503633 w 12191996"/>
              <a:gd name="connsiteY1947" fmla="*/ 890334 h 6178550"/>
              <a:gd name="connsiteX1948" fmla="*/ 9500808 w 12191996"/>
              <a:gd name="connsiteY1948" fmla="*/ 884704 h 6178550"/>
              <a:gd name="connsiteX1949" fmla="*/ 9499597 w 12191996"/>
              <a:gd name="connsiteY1949" fmla="*/ 882693 h 6178550"/>
              <a:gd name="connsiteX1950" fmla="*/ 9499597 w 12191996"/>
              <a:gd name="connsiteY1950" fmla="*/ 881084 h 6178550"/>
              <a:gd name="connsiteX1951" fmla="*/ 9499597 w 12191996"/>
              <a:gd name="connsiteY1951" fmla="*/ 879878 h 6178550"/>
              <a:gd name="connsiteX1952" fmla="*/ 9640394 w 12191996"/>
              <a:gd name="connsiteY1952" fmla="*/ 477838 h 6178550"/>
              <a:gd name="connsiteX1953" fmla="*/ 9676327 w 12191996"/>
              <a:gd name="connsiteY1953" fmla="*/ 520186 h 6178550"/>
              <a:gd name="connsiteX1954" fmla="*/ 9674765 w 12191996"/>
              <a:gd name="connsiteY1954" fmla="*/ 520186 h 6178550"/>
              <a:gd name="connsiteX1955" fmla="*/ 9674374 w 12191996"/>
              <a:gd name="connsiteY1955" fmla="*/ 521384 h 6178550"/>
              <a:gd name="connsiteX1956" fmla="*/ 9674374 w 12191996"/>
              <a:gd name="connsiteY1956" fmla="*/ 522982 h 6178550"/>
              <a:gd name="connsiteX1957" fmla="*/ 9675155 w 12191996"/>
              <a:gd name="connsiteY1957" fmla="*/ 524980 h 6178550"/>
              <a:gd name="connsiteX1958" fmla="*/ 9678280 w 12191996"/>
              <a:gd name="connsiteY1958" fmla="*/ 530573 h 6178550"/>
              <a:gd name="connsiteX1959" fmla="*/ 9683748 w 12191996"/>
              <a:gd name="connsiteY1959" fmla="*/ 538163 h 6178550"/>
              <a:gd name="connsiteX1960" fmla="*/ 9682186 w 12191996"/>
              <a:gd name="connsiteY1960" fmla="*/ 537764 h 6178550"/>
              <a:gd name="connsiteX1961" fmla="*/ 9680233 w 12191996"/>
              <a:gd name="connsiteY1961" fmla="*/ 536166 h 6178550"/>
              <a:gd name="connsiteX1962" fmla="*/ 9675936 w 12191996"/>
              <a:gd name="connsiteY1962" fmla="*/ 532171 h 6178550"/>
              <a:gd name="connsiteX1963" fmla="*/ 9669687 w 12191996"/>
              <a:gd name="connsiteY1963" fmla="*/ 525379 h 6178550"/>
              <a:gd name="connsiteX1964" fmla="*/ 9663438 w 12191996"/>
              <a:gd name="connsiteY1964" fmla="*/ 518188 h 6178550"/>
              <a:gd name="connsiteX1965" fmla="*/ 9634535 w 12191996"/>
              <a:gd name="connsiteY1965" fmla="*/ 483431 h 6178550"/>
              <a:gd name="connsiteX1966" fmla="*/ 9500808 w 12191996"/>
              <a:gd name="connsiteY1966" fmla="*/ 307975 h 6178550"/>
              <a:gd name="connsiteX1967" fmla="*/ 9501615 w 12191996"/>
              <a:gd name="connsiteY1967" fmla="*/ 308367 h 6178550"/>
              <a:gd name="connsiteX1968" fmla="*/ 9503633 w 12191996"/>
              <a:gd name="connsiteY1968" fmla="*/ 309150 h 6178550"/>
              <a:gd name="connsiteX1969" fmla="*/ 9508476 w 12191996"/>
              <a:gd name="connsiteY1969" fmla="*/ 311892 h 6178550"/>
              <a:gd name="connsiteX1970" fmla="*/ 9514531 w 12191996"/>
              <a:gd name="connsiteY1970" fmla="*/ 316985 h 6178550"/>
              <a:gd name="connsiteX1971" fmla="*/ 9519778 w 12191996"/>
              <a:gd name="connsiteY1971" fmla="*/ 322861 h 6178550"/>
              <a:gd name="connsiteX1972" fmla="*/ 9522199 w 12191996"/>
              <a:gd name="connsiteY1972" fmla="*/ 327562 h 6178550"/>
              <a:gd name="connsiteX1973" fmla="*/ 9523410 w 12191996"/>
              <a:gd name="connsiteY1973" fmla="*/ 330304 h 6178550"/>
              <a:gd name="connsiteX1974" fmla="*/ 9523410 w 12191996"/>
              <a:gd name="connsiteY1974" fmla="*/ 332654 h 6178550"/>
              <a:gd name="connsiteX1975" fmla="*/ 9522199 w 12191996"/>
              <a:gd name="connsiteY1975" fmla="*/ 333829 h 6178550"/>
              <a:gd name="connsiteX1976" fmla="*/ 9520585 w 12191996"/>
              <a:gd name="connsiteY1976" fmla="*/ 335004 h 6178550"/>
              <a:gd name="connsiteX1977" fmla="*/ 9519778 w 12191996"/>
              <a:gd name="connsiteY1977" fmla="*/ 336571 h 6178550"/>
              <a:gd name="connsiteX1978" fmla="*/ 9519374 w 12191996"/>
              <a:gd name="connsiteY1978" fmla="*/ 338138 h 6178550"/>
              <a:gd name="connsiteX1979" fmla="*/ 9510091 w 12191996"/>
              <a:gd name="connsiteY1979" fmla="*/ 327170 h 6178550"/>
              <a:gd name="connsiteX1980" fmla="*/ 9503633 w 12191996"/>
              <a:gd name="connsiteY1980" fmla="*/ 318552 h 6178550"/>
              <a:gd name="connsiteX1981" fmla="*/ 9500808 w 12191996"/>
              <a:gd name="connsiteY1981" fmla="*/ 313068 h 6178550"/>
              <a:gd name="connsiteX1982" fmla="*/ 9499597 w 12191996"/>
              <a:gd name="connsiteY1982" fmla="*/ 311109 h 6178550"/>
              <a:gd name="connsiteX1983" fmla="*/ 9499597 w 12191996"/>
              <a:gd name="connsiteY1983" fmla="*/ 309542 h 6178550"/>
              <a:gd name="connsiteX1984" fmla="*/ 9499597 w 12191996"/>
              <a:gd name="connsiteY1984" fmla="*/ 308367 h 6178550"/>
              <a:gd name="connsiteX1985" fmla="*/ 2606942 w 12191996"/>
              <a:gd name="connsiteY1985" fmla="*/ 0 h 6178550"/>
              <a:gd name="connsiteX1986" fmla="*/ 2613689 w 12191996"/>
              <a:gd name="connsiteY1986" fmla="*/ 397 h 6178550"/>
              <a:gd name="connsiteX1987" fmla="*/ 2619643 w 12191996"/>
              <a:gd name="connsiteY1987" fmla="*/ 1985 h 6178550"/>
              <a:gd name="connsiteX1988" fmla="*/ 2626391 w 12191996"/>
              <a:gd name="connsiteY1988" fmla="*/ 3969 h 6178550"/>
              <a:gd name="connsiteX1989" fmla="*/ 2629963 w 12191996"/>
              <a:gd name="connsiteY1989" fmla="*/ 5557 h 6178550"/>
              <a:gd name="connsiteX1990" fmla="*/ 2633535 w 12191996"/>
              <a:gd name="connsiteY1990" fmla="*/ 8732 h 6178550"/>
              <a:gd name="connsiteX1991" fmla="*/ 2637107 w 12191996"/>
              <a:gd name="connsiteY1991" fmla="*/ 12304 h 6178550"/>
              <a:gd name="connsiteX1992" fmla="*/ 2641077 w 12191996"/>
              <a:gd name="connsiteY1992" fmla="*/ 16272 h 6178550"/>
              <a:gd name="connsiteX1993" fmla="*/ 2649809 w 12191996"/>
              <a:gd name="connsiteY1993" fmla="*/ 25797 h 6178550"/>
              <a:gd name="connsiteX1994" fmla="*/ 2658541 w 12191996"/>
              <a:gd name="connsiteY1994" fmla="*/ 36513 h 6178550"/>
              <a:gd name="connsiteX1995" fmla="*/ 2668067 w 12191996"/>
              <a:gd name="connsiteY1995" fmla="*/ 46832 h 6178550"/>
              <a:gd name="connsiteX1996" fmla="*/ 2672433 w 12191996"/>
              <a:gd name="connsiteY1996" fmla="*/ 51594 h 6178550"/>
              <a:gd name="connsiteX1997" fmla="*/ 2677593 w 12191996"/>
              <a:gd name="connsiteY1997" fmla="*/ 55960 h 6178550"/>
              <a:gd name="connsiteX1998" fmla="*/ 2682356 w 12191996"/>
              <a:gd name="connsiteY1998" fmla="*/ 59929 h 6178550"/>
              <a:gd name="connsiteX1999" fmla="*/ 2687119 w 12191996"/>
              <a:gd name="connsiteY1999" fmla="*/ 63104 h 6178550"/>
              <a:gd name="connsiteX2000" fmla="*/ 2691882 w 12191996"/>
              <a:gd name="connsiteY2000" fmla="*/ 65088 h 6178550"/>
              <a:gd name="connsiteX2001" fmla="*/ 2697042 w 12191996"/>
              <a:gd name="connsiteY2001" fmla="*/ 65882 h 6178550"/>
              <a:gd name="connsiteX2002" fmla="*/ 2699027 w 12191996"/>
              <a:gd name="connsiteY2002" fmla="*/ 65882 h 6178550"/>
              <a:gd name="connsiteX2003" fmla="*/ 2701011 w 12191996"/>
              <a:gd name="connsiteY2003" fmla="*/ 65485 h 6178550"/>
              <a:gd name="connsiteX2004" fmla="*/ 2702996 w 12191996"/>
              <a:gd name="connsiteY2004" fmla="*/ 63897 h 6178550"/>
              <a:gd name="connsiteX2005" fmla="*/ 2704980 w 12191996"/>
              <a:gd name="connsiteY2005" fmla="*/ 62310 h 6178550"/>
              <a:gd name="connsiteX2006" fmla="*/ 2708552 w 12191996"/>
              <a:gd name="connsiteY2006" fmla="*/ 58341 h 6178550"/>
              <a:gd name="connsiteX2007" fmla="*/ 2711728 w 12191996"/>
              <a:gd name="connsiteY2007" fmla="*/ 53182 h 6178550"/>
              <a:gd name="connsiteX2008" fmla="*/ 2715300 w 12191996"/>
              <a:gd name="connsiteY2008" fmla="*/ 47625 h 6178550"/>
              <a:gd name="connsiteX2009" fmla="*/ 2718079 w 12191996"/>
              <a:gd name="connsiteY2009" fmla="*/ 42466 h 6178550"/>
              <a:gd name="connsiteX2010" fmla="*/ 2721651 w 12191996"/>
              <a:gd name="connsiteY2010" fmla="*/ 38100 h 6178550"/>
              <a:gd name="connsiteX2011" fmla="*/ 2723635 w 12191996"/>
              <a:gd name="connsiteY2011" fmla="*/ 36513 h 6178550"/>
              <a:gd name="connsiteX2012" fmla="*/ 2726017 w 12191996"/>
              <a:gd name="connsiteY2012" fmla="*/ 34925 h 6178550"/>
              <a:gd name="connsiteX2013" fmla="*/ 2727208 w 12191996"/>
              <a:gd name="connsiteY2013" fmla="*/ 34529 h 6178550"/>
              <a:gd name="connsiteX2014" fmla="*/ 2728795 w 12191996"/>
              <a:gd name="connsiteY2014" fmla="*/ 34529 h 6178550"/>
              <a:gd name="connsiteX2015" fmla="*/ 2731971 w 12191996"/>
              <a:gd name="connsiteY2015" fmla="*/ 34925 h 6178550"/>
              <a:gd name="connsiteX2016" fmla="*/ 2735543 w 12191996"/>
              <a:gd name="connsiteY2016" fmla="*/ 36116 h 6178550"/>
              <a:gd name="connsiteX2017" fmla="*/ 2739115 w 12191996"/>
              <a:gd name="connsiteY2017" fmla="*/ 38100 h 6178550"/>
              <a:gd name="connsiteX2018" fmla="*/ 2743084 w 12191996"/>
              <a:gd name="connsiteY2018" fmla="*/ 39688 h 6178550"/>
              <a:gd name="connsiteX2019" fmla="*/ 2747847 w 12191996"/>
              <a:gd name="connsiteY2019" fmla="*/ 41275 h 6178550"/>
              <a:gd name="connsiteX2020" fmla="*/ 2751816 w 12191996"/>
              <a:gd name="connsiteY2020" fmla="*/ 42069 h 6178550"/>
              <a:gd name="connsiteX2021" fmla="*/ 2754198 w 12191996"/>
              <a:gd name="connsiteY2021" fmla="*/ 42069 h 6178550"/>
              <a:gd name="connsiteX2022" fmla="*/ 2756183 w 12191996"/>
              <a:gd name="connsiteY2022" fmla="*/ 41672 h 6178550"/>
              <a:gd name="connsiteX2023" fmla="*/ 2758961 w 12191996"/>
              <a:gd name="connsiteY2023" fmla="*/ 41275 h 6178550"/>
              <a:gd name="connsiteX2024" fmla="*/ 2760946 w 12191996"/>
              <a:gd name="connsiteY2024" fmla="*/ 40085 h 6178550"/>
              <a:gd name="connsiteX2025" fmla="*/ 2764915 w 12191996"/>
              <a:gd name="connsiteY2025" fmla="*/ 38100 h 6178550"/>
              <a:gd name="connsiteX2026" fmla="*/ 2768487 w 12191996"/>
              <a:gd name="connsiteY2026" fmla="*/ 34529 h 6178550"/>
              <a:gd name="connsiteX2027" fmla="*/ 2771662 w 12191996"/>
              <a:gd name="connsiteY2027" fmla="*/ 31354 h 6178550"/>
              <a:gd name="connsiteX2028" fmla="*/ 2774441 w 12191996"/>
              <a:gd name="connsiteY2028" fmla="*/ 28575 h 6178550"/>
              <a:gd name="connsiteX2029" fmla="*/ 2777219 w 12191996"/>
              <a:gd name="connsiteY2029" fmla="*/ 25797 h 6178550"/>
              <a:gd name="connsiteX2030" fmla="*/ 2779600 w 12191996"/>
              <a:gd name="connsiteY2030" fmla="*/ 24210 h 6178550"/>
              <a:gd name="connsiteX2031" fmla="*/ 2780791 w 12191996"/>
              <a:gd name="connsiteY2031" fmla="*/ 23813 h 6178550"/>
              <a:gd name="connsiteX2032" fmla="*/ 2781982 w 12191996"/>
              <a:gd name="connsiteY2032" fmla="*/ 24210 h 6178550"/>
              <a:gd name="connsiteX2033" fmla="*/ 2781585 w 12191996"/>
              <a:gd name="connsiteY2033" fmla="*/ 24210 h 6178550"/>
              <a:gd name="connsiteX2034" fmla="*/ 2781585 w 12191996"/>
              <a:gd name="connsiteY2034" fmla="*/ 25004 h 6178550"/>
              <a:gd name="connsiteX2035" fmla="*/ 2781982 w 12191996"/>
              <a:gd name="connsiteY2035" fmla="*/ 27385 h 6178550"/>
              <a:gd name="connsiteX2036" fmla="*/ 2786348 w 12191996"/>
              <a:gd name="connsiteY2036" fmla="*/ 35719 h 6178550"/>
              <a:gd name="connsiteX2037" fmla="*/ 2792302 w 12191996"/>
              <a:gd name="connsiteY2037" fmla="*/ 47625 h 6178550"/>
              <a:gd name="connsiteX2038" fmla="*/ 2795874 w 12191996"/>
              <a:gd name="connsiteY2038" fmla="*/ 50404 h 6178550"/>
              <a:gd name="connsiteX2039" fmla="*/ 2799844 w 12191996"/>
              <a:gd name="connsiteY2039" fmla="*/ 53182 h 6178550"/>
              <a:gd name="connsiteX2040" fmla="*/ 2806194 w 12191996"/>
              <a:gd name="connsiteY2040" fmla="*/ 57547 h 6178550"/>
              <a:gd name="connsiteX2041" fmla="*/ 2820880 w 12191996"/>
              <a:gd name="connsiteY2041" fmla="*/ 69454 h 6178550"/>
              <a:gd name="connsiteX2042" fmla="*/ 2828421 w 12191996"/>
              <a:gd name="connsiteY2042" fmla="*/ 74613 h 6178550"/>
              <a:gd name="connsiteX2043" fmla="*/ 2832788 w 12191996"/>
              <a:gd name="connsiteY2043" fmla="*/ 77788 h 6178550"/>
              <a:gd name="connsiteX2044" fmla="*/ 2833581 w 12191996"/>
              <a:gd name="connsiteY2044" fmla="*/ 77788 h 6178550"/>
              <a:gd name="connsiteX2045" fmla="*/ 2833978 w 12191996"/>
              <a:gd name="connsiteY2045" fmla="*/ 76994 h 6178550"/>
              <a:gd name="connsiteX2046" fmla="*/ 2835963 w 12191996"/>
              <a:gd name="connsiteY2046" fmla="*/ 75804 h 6178550"/>
              <a:gd name="connsiteX2047" fmla="*/ 2840329 w 12191996"/>
              <a:gd name="connsiteY2047" fmla="*/ 69454 h 6178550"/>
              <a:gd name="connsiteX2048" fmla="*/ 2843504 w 12191996"/>
              <a:gd name="connsiteY2048" fmla="*/ 66675 h 6178550"/>
              <a:gd name="connsiteX2049" fmla="*/ 2846680 w 12191996"/>
              <a:gd name="connsiteY2049" fmla="*/ 63500 h 6178550"/>
              <a:gd name="connsiteX2050" fmla="*/ 2849458 w 12191996"/>
              <a:gd name="connsiteY2050" fmla="*/ 61516 h 6178550"/>
              <a:gd name="connsiteX2051" fmla="*/ 2851046 w 12191996"/>
              <a:gd name="connsiteY2051" fmla="*/ 61516 h 6178550"/>
              <a:gd name="connsiteX2052" fmla="*/ 2852633 w 12191996"/>
              <a:gd name="connsiteY2052" fmla="*/ 61516 h 6178550"/>
              <a:gd name="connsiteX2053" fmla="*/ 2854221 w 12191996"/>
              <a:gd name="connsiteY2053" fmla="*/ 61516 h 6178550"/>
              <a:gd name="connsiteX2054" fmla="*/ 2855809 w 12191996"/>
              <a:gd name="connsiteY2054" fmla="*/ 62310 h 6178550"/>
              <a:gd name="connsiteX2055" fmla="*/ 2859381 w 12191996"/>
              <a:gd name="connsiteY2055" fmla="*/ 64294 h 6178550"/>
              <a:gd name="connsiteX2056" fmla="*/ 2862159 w 12191996"/>
              <a:gd name="connsiteY2056" fmla="*/ 67469 h 6178550"/>
              <a:gd name="connsiteX2057" fmla="*/ 2865731 w 12191996"/>
              <a:gd name="connsiteY2057" fmla="*/ 70644 h 6178550"/>
              <a:gd name="connsiteX2058" fmla="*/ 2869304 w 12191996"/>
              <a:gd name="connsiteY2058" fmla="*/ 74216 h 6178550"/>
              <a:gd name="connsiteX2059" fmla="*/ 2872479 w 12191996"/>
              <a:gd name="connsiteY2059" fmla="*/ 76994 h 6178550"/>
              <a:gd name="connsiteX2060" fmla="*/ 2876051 w 12191996"/>
              <a:gd name="connsiteY2060" fmla="*/ 79772 h 6178550"/>
              <a:gd name="connsiteX2061" fmla="*/ 2879624 w 12191996"/>
              <a:gd name="connsiteY2061" fmla="*/ 81360 h 6178550"/>
              <a:gd name="connsiteX2062" fmla="*/ 2883593 w 12191996"/>
              <a:gd name="connsiteY2062" fmla="*/ 81757 h 6178550"/>
              <a:gd name="connsiteX2063" fmla="*/ 2888356 w 12191996"/>
              <a:gd name="connsiteY2063" fmla="*/ 80566 h 6178550"/>
              <a:gd name="connsiteX2064" fmla="*/ 2892722 w 12191996"/>
              <a:gd name="connsiteY2064" fmla="*/ 79772 h 6178550"/>
              <a:gd name="connsiteX2065" fmla="*/ 2897882 w 12191996"/>
              <a:gd name="connsiteY2065" fmla="*/ 78185 h 6178550"/>
              <a:gd name="connsiteX2066" fmla="*/ 2903042 w 12191996"/>
              <a:gd name="connsiteY2066" fmla="*/ 76200 h 6178550"/>
              <a:gd name="connsiteX2067" fmla="*/ 2907805 w 12191996"/>
              <a:gd name="connsiteY2067" fmla="*/ 75010 h 6178550"/>
              <a:gd name="connsiteX2068" fmla="*/ 2913759 w 12191996"/>
              <a:gd name="connsiteY2068" fmla="*/ 74216 h 6178550"/>
              <a:gd name="connsiteX2069" fmla="*/ 2918522 w 12191996"/>
              <a:gd name="connsiteY2069" fmla="*/ 73422 h 6178550"/>
              <a:gd name="connsiteX2070" fmla="*/ 2922094 w 12191996"/>
              <a:gd name="connsiteY2070" fmla="*/ 74216 h 6178550"/>
              <a:gd name="connsiteX2071" fmla="*/ 2925666 w 12191996"/>
              <a:gd name="connsiteY2071" fmla="*/ 75010 h 6178550"/>
              <a:gd name="connsiteX2072" fmla="*/ 2928842 w 12191996"/>
              <a:gd name="connsiteY2072" fmla="*/ 76597 h 6178550"/>
              <a:gd name="connsiteX2073" fmla="*/ 2932414 w 12191996"/>
              <a:gd name="connsiteY2073" fmla="*/ 78185 h 6178550"/>
              <a:gd name="connsiteX2074" fmla="*/ 2939955 w 12191996"/>
              <a:gd name="connsiteY2074" fmla="*/ 82154 h 6178550"/>
              <a:gd name="connsiteX2075" fmla="*/ 2947099 w 12191996"/>
              <a:gd name="connsiteY2075" fmla="*/ 86916 h 6178550"/>
              <a:gd name="connsiteX2076" fmla="*/ 2954641 w 12191996"/>
              <a:gd name="connsiteY2076" fmla="*/ 91679 h 6178550"/>
              <a:gd name="connsiteX2077" fmla="*/ 2961786 w 12191996"/>
              <a:gd name="connsiteY2077" fmla="*/ 96044 h 6178550"/>
              <a:gd name="connsiteX2078" fmla="*/ 2968533 w 12191996"/>
              <a:gd name="connsiteY2078" fmla="*/ 99616 h 6178550"/>
              <a:gd name="connsiteX2079" fmla="*/ 2972106 w 12191996"/>
              <a:gd name="connsiteY2079" fmla="*/ 100807 h 6178550"/>
              <a:gd name="connsiteX2080" fmla="*/ 2974884 w 12191996"/>
              <a:gd name="connsiteY2080" fmla="*/ 101600 h 6178550"/>
              <a:gd name="connsiteX2081" fmla="*/ 2987585 w 12191996"/>
              <a:gd name="connsiteY2081" fmla="*/ 103585 h 6178550"/>
              <a:gd name="connsiteX2082" fmla="*/ 3003065 w 12191996"/>
              <a:gd name="connsiteY2082" fmla="*/ 105172 h 6178550"/>
              <a:gd name="connsiteX2083" fmla="*/ 3016957 w 12191996"/>
              <a:gd name="connsiteY2083" fmla="*/ 105966 h 6178550"/>
              <a:gd name="connsiteX2084" fmla="*/ 3026880 w 12191996"/>
              <a:gd name="connsiteY2084" fmla="*/ 105966 h 6178550"/>
              <a:gd name="connsiteX2085" fmla="*/ 3027277 w 12191996"/>
              <a:gd name="connsiteY2085" fmla="*/ 105966 h 6178550"/>
              <a:gd name="connsiteX2086" fmla="*/ 3028070 w 12191996"/>
              <a:gd name="connsiteY2086" fmla="*/ 105569 h 6178550"/>
              <a:gd name="connsiteX2087" fmla="*/ 3029261 w 12191996"/>
              <a:gd name="connsiteY2087" fmla="*/ 103585 h 6178550"/>
              <a:gd name="connsiteX2088" fmla="*/ 3030849 w 12191996"/>
              <a:gd name="connsiteY2088" fmla="*/ 98822 h 6178550"/>
              <a:gd name="connsiteX2089" fmla="*/ 3031246 w 12191996"/>
              <a:gd name="connsiteY2089" fmla="*/ 96044 h 6178550"/>
              <a:gd name="connsiteX2090" fmla="*/ 3032437 w 12191996"/>
              <a:gd name="connsiteY2090" fmla="*/ 94060 h 6178550"/>
              <a:gd name="connsiteX2091" fmla="*/ 3034025 w 12191996"/>
              <a:gd name="connsiteY2091" fmla="*/ 92472 h 6178550"/>
              <a:gd name="connsiteX2092" fmla="*/ 3034421 w 12191996"/>
              <a:gd name="connsiteY2092" fmla="*/ 92472 h 6178550"/>
              <a:gd name="connsiteX2093" fmla="*/ 3035215 w 12191996"/>
              <a:gd name="connsiteY2093" fmla="*/ 92472 h 6178550"/>
              <a:gd name="connsiteX2094" fmla="*/ 3038391 w 12191996"/>
              <a:gd name="connsiteY2094" fmla="*/ 92869 h 6178550"/>
              <a:gd name="connsiteX2095" fmla="*/ 3040772 w 12191996"/>
              <a:gd name="connsiteY2095" fmla="*/ 94060 h 6178550"/>
              <a:gd name="connsiteX2096" fmla="*/ 3047520 w 12191996"/>
              <a:gd name="connsiteY2096" fmla="*/ 97632 h 6178550"/>
              <a:gd name="connsiteX2097" fmla="*/ 3063397 w 12191996"/>
              <a:gd name="connsiteY2097" fmla="*/ 107157 h 6178550"/>
              <a:gd name="connsiteX2098" fmla="*/ 3071732 w 12191996"/>
              <a:gd name="connsiteY2098" fmla="*/ 112316 h 6178550"/>
              <a:gd name="connsiteX2099" fmla="*/ 3080464 w 12191996"/>
              <a:gd name="connsiteY2099" fmla="*/ 116682 h 6178550"/>
              <a:gd name="connsiteX2100" fmla="*/ 3084433 w 12191996"/>
              <a:gd name="connsiteY2100" fmla="*/ 118269 h 6178550"/>
              <a:gd name="connsiteX2101" fmla="*/ 3088799 w 12191996"/>
              <a:gd name="connsiteY2101" fmla="*/ 119460 h 6178550"/>
              <a:gd name="connsiteX2102" fmla="*/ 3092768 w 12191996"/>
              <a:gd name="connsiteY2102" fmla="*/ 120254 h 6178550"/>
              <a:gd name="connsiteX2103" fmla="*/ 3096737 w 12191996"/>
              <a:gd name="connsiteY2103" fmla="*/ 120254 h 6178550"/>
              <a:gd name="connsiteX2104" fmla="*/ 3098325 w 12191996"/>
              <a:gd name="connsiteY2104" fmla="*/ 119857 h 6178550"/>
              <a:gd name="connsiteX2105" fmla="*/ 3100310 w 12191996"/>
              <a:gd name="connsiteY2105" fmla="*/ 119460 h 6178550"/>
              <a:gd name="connsiteX2106" fmla="*/ 3103882 w 12191996"/>
              <a:gd name="connsiteY2106" fmla="*/ 116682 h 6178550"/>
              <a:gd name="connsiteX2107" fmla="*/ 3107851 w 12191996"/>
              <a:gd name="connsiteY2107" fmla="*/ 113110 h 6178550"/>
              <a:gd name="connsiteX2108" fmla="*/ 3111820 w 12191996"/>
              <a:gd name="connsiteY2108" fmla="*/ 109538 h 6178550"/>
              <a:gd name="connsiteX2109" fmla="*/ 3115392 w 12191996"/>
              <a:gd name="connsiteY2109" fmla="*/ 105966 h 6178550"/>
              <a:gd name="connsiteX2110" fmla="*/ 3119758 w 12191996"/>
              <a:gd name="connsiteY2110" fmla="*/ 103585 h 6178550"/>
              <a:gd name="connsiteX2111" fmla="*/ 3121743 w 12191996"/>
              <a:gd name="connsiteY2111" fmla="*/ 102394 h 6178550"/>
              <a:gd name="connsiteX2112" fmla="*/ 3123728 w 12191996"/>
              <a:gd name="connsiteY2112" fmla="*/ 102394 h 6178550"/>
              <a:gd name="connsiteX2113" fmla="*/ 3125712 w 12191996"/>
              <a:gd name="connsiteY2113" fmla="*/ 101997 h 6178550"/>
              <a:gd name="connsiteX2114" fmla="*/ 3127300 w 12191996"/>
              <a:gd name="connsiteY2114" fmla="*/ 103188 h 6178550"/>
              <a:gd name="connsiteX2115" fmla="*/ 3130078 w 12191996"/>
              <a:gd name="connsiteY2115" fmla="*/ 103982 h 6178550"/>
              <a:gd name="connsiteX2116" fmla="*/ 3132857 w 12191996"/>
              <a:gd name="connsiteY2116" fmla="*/ 105966 h 6178550"/>
              <a:gd name="connsiteX2117" fmla="*/ 3135238 w 12191996"/>
              <a:gd name="connsiteY2117" fmla="*/ 107950 h 6178550"/>
              <a:gd name="connsiteX2118" fmla="*/ 3137223 w 12191996"/>
              <a:gd name="connsiteY2118" fmla="*/ 110729 h 6178550"/>
              <a:gd name="connsiteX2119" fmla="*/ 3141986 w 12191996"/>
              <a:gd name="connsiteY2119" fmla="*/ 115888 h 6178550"/>
              <a:gd name="connsiteX2120" fmla="*/ 3145558 w 12191996"/>
              <a:gd name="connsiteY2120" fmla="*/ 121841 h 6178550"/>
              <a:gd name="connsiteX2121" fmla="*/ 3153496 w 12191996"/>
              <a:gd name="connsiteY2121" fmla="*/ 134938 h 6178550"/>
              <a:gd name="connsiteX2122" fmla="*/ 3157465 w 12191996"/>
              <a:gd name="connsiteY2122" fmla="*/ 141685 h 6178550"/>
              <a:gd name="connsiteX2123" fmla="*/ 3162625 w 12191996"/>
              <a:gd name="connsiteY2123" fmla="*/ 147638 h 6178550"/>
              <a:gd name="connsiteX2124" fmla="*/ 3164610 w 12191996"/>
              <a:gd name="connsiteY2124" fmla="*/ 147241 h 6178550"/>
              <a:gd name="connsiteX2125" fmla="*/ 3166595 w 12191996"/>
              <a:gd name="connsiteY2125" fmla="*/ 146050 h 6178550"/>
              <a:gd name="connsiteX2126" fmla="*/ 3168183 w 12191996"/>
              <a:gd name="connsiteY2126" fmla="*/ 144463 h 6178550"/>
              <a:gd name="connsiteX2127" fmla="*/ 3170167 w 12191996"/>
              <a:gd name="connsiteY2127" fmla="*/ 142479 h 6178550"/>
              <a:gd name="connsiteX2128" fmla="*/ 3173739 w 12191996"/>
              <a:gd name="connsiteY2128" fmla="*/ 138113 h 6178550"/>
              <a:gd name="connsiteX2129" fmla="*/ 3176915 w 12191996"/>
              <a:gd name="connsiteY2129" fmla="*/ 132954 h 6178550"/>
              <a:gd name="connsiteX2130" fmla="*/ 3180487 w 12191996"/>
              <a:gd name="connsiteY2130" fmla="*/ 127794 h 6178550"/>
              <a:gd name="connsiteX2131" fmla="*/ 3184059 w 12191996"/>
              <a:gd name="connsiteY2131" fmla="*/ 122635 h 6178550"/>
              <a:gd name="connsiteX2132" fmla="*/ 3186044 w 12191996"/>
              <a:gd name="connsiteY2132" fmla="*/ 120650 h 6178550"/>
              <a:gd name="connsiteX2133" fmla="*/ 3187631 w 12191996"/>
              <a:gd name="connsiteY2133" fmla="*/ 119460 h 6178550"/>
              <a:gd name="connsiteX2134" fmla="*/ 3189616 w 12191996"/>
              <a:gd name="connsiteY2134" fmla="*/ 118269 h 6178550"/>
              <a:gd name="connsiteX2135" fmla="*/ 3191600 w 12191996"/>
              <a:gd name="connsiteY2135" fmla="*/ 117872 h 6178550"/>
              <a:gd name="connsiteX2136" fmla="*/ 3193982 w 12191996"/>
              <a:gd name="connsiteY2136" fmla="*/ 120650 h 6178550"/>
              <a:gd name="connsiteX2137" fmla="*/ 3199142 w 12191996"/>
              <a:gd name="connsiteY2137" fmla="*/ 128588 h 6178550"/>
              <a:gd name="connsiteX2138" fmla="*/ 3202317 w 12191996"/>
              <a:gd name="connsiteY2138" fmla="*/ 131763 h 6178550"/>
              <a:gd name="connsiteX2139" fmla="*/ 3205889 w 12191996"/>
              <a:gd name="connsiteY2139" fmla="*/ 135335 h 6178550"/>
              <a:gd name="connsiteX2140" fmla="*/ 3209065 w 12191996"/>
              <a:gd name="connsiteY2140" fmla="*/ 138510 h 6178550"/>
              <a:gd name="connsiteX2141" fmla="*/ 3210256 w 12191996"/>
              <a:gd name="connsiteY2141" fmla="*/ 138907 h 6178550"/>
              <a:gd name="connsiteX2142" fmla="*/ 3211843 w 12191996"/>
              <a:gd name="connsiteY2142" fmla="*/ 139700 h 6178550"/>
              <a:gd name="connsiteX2143" fmla="*/ 3215415 w 12191996"/>
              <a:gd name="connsiteY2143" fmla="*/ 140097 h 6178550"/>
              <a:gd name="connsiteX2144" fmla="*/ 3218591 w 12191996"/>
              <a:gd name="connsiteY2144" fmla="*/ 139700 h 6178550"/>
              <a:gd name="connsiteX2145" fmla="*/ 3222163 w 12191996"/>
              <a:gd name="connsiteY2145" fmla="*/ 138907 h 6178550"/>
              <a:gd name="connsiteX2146" fmla="*/ 3225735 w 12191996"/>
              <a:gd name="connsiteY2146" fmla="*/ 138113 h 6178550"/>
              <a:gd name="connsiteX2147" fmla="*/ 3232086 w 12191996"/>
              <a:gd name="connsiteY2147" fmla="*/ 136129 h 6178550"/>
              <a:gd name="connsiteX2148" fmla="*/ 3235658 w 12191996"/>
              <a:gd name="connsiteY2148" fmla="*/ 135335 h 6178550"/>
              <a:gd name="connsiteX2149" fmla="*/ 3239230 w 12191996"/>
              <a:gd name="connsiteY2149" fmla="*/ 135335 h 6178550"/>
              <a:gd name="connsiteX2150" fmla="*/ 3242803 w 12191996"/>
              <a:gd name="connsiteY2150" fmla="*/ 136129 h 6178550"/>
              <a:gd name="connsiteX2151" fmla="*/ 3246375 w 12191996"/>
              <a:gd name="connsiteY2151" fmla="*/ 136922 h 6178550"/>
              <a:gd name="connsiteX2152" fmla="*/ 3253520 w 12191996"/>
              <a:gd name="connsiteY2152" fmla="*/ 138907 h 6178550"/>
              <a:gd name="connsiteX2153" fmla="*/ 3260664 w 12191996"/>
              <a:gd name="connsiteY2153" fmla="*/ 142479 h 6178550"/>
              <a:gd name="connsiteX2154" fmla="*/ 3267411 w 12191996"/>
              <a:gd name="connsiteY2154" fmla="*/ 146050 h 6178550"/>
              <a:gd name="connsiteX2155" fmla="*/ 3274159 w 12191996"/>
              <a:gd name="connsiteY2155" fmla="*/ 150813 h 6178550"/>
              <a:gd name="connsiteX2156" fmla="*/ 3281303 w 12191996"/>
              <a:gd name="connsiteY2156" fmla="*/ 155972 h 6178550"/>
              <a:gd name="connsiteX2157" fmla="*/ 3295593 w 12191996"/>
              <a:gd name="connsiteY2157" fmla="*/ 165497 h 6178550"/>
              <a:gd name="connsiteX2158" fmla="*/ 3302737 w 12191996"/>
              <a:gd name="connsiteY2158" fmla="*/ 170657 h 6178550"/>
              <a:gd name="connsiteX2159" fmla="*/ 3309882 w 12191996"/>
              <a:gd name="connsiteY2159" fmla="*/ 174625 h 6178550"/>
              <a:gd name="connsiteX2160" fmla="*/ 3317423 w 12191996"/>
              <a:gd name="connsiteY2160" fmla="*/ 178197 h 6178550"/>
              <a:gd name="connsiteX2161" fmla="*/ 3324965 w 12191996"/>
              <a:gd name="connsiteY2161" fmla="*/ 180579 h 6178550"/>
              <a:gd name="connsiteX2162" fmla="*/ 3332506 w 12191996"/>
              <a:gd name="connsiteY2162" fmla="*/ 182563 h 6178550"/>
              <a:gd name="connsiteX2163" fmla="*/ 3336872 w 12191996"/>
              <a:gd name="connsiteY2163" fmla="*/ 183357 h 6178550"/>
              <a:gd name="connsiteX2164" fmla="*/ 3340841 w 12191996"/>
              <a:gd name="connsiteY2164" fmla="*/ 183357 h 6178550"/>
              <a:gd name="connsiteX2165" fmla="*/ 3344811 w 12191996"/>
              <a:gd name="connsiteY2165" fmla="*/ 183357 h 6178550"/>
              <a:gd name="connsiteX2166" fmla="*/ 3348780 w 12191996"/>
              <a:gd name="connsiteY2166" fmla="*/ 182166 h 6178550"/>
              <a:gd name="connsiteX2167" fmla="*/ 3353146 w 12191996"/>
              <a:gd name="connsiteY2167" fmla="*/ 181372 h 6178550"/>
              <a:gd name="connsiteX2168" fmla="*/ 3357512 w 12191996"/>
              <a:gd name="connsiteY2168" fmla="*/ 180182 h 6178550"/>
              <a:gd name="connsiteX2169" fmla="*/ 3359099 w 12191996"/>
              <a:gd name="connsiteY2169" fmla="*/ 178991 h 6178550"/>
              <a:gd name="connsiteX2170" fmla="*/ 3360687 w 12191996"/>
              <a:gd name="connsiteY2170" fmla="*/ 177800 h 6178550"/>
              <a:gd name="connsiteX2171" fmla="*/ 3363466 w 12191996"/>
              <a:gd name="connsiteY2171" fmla="*/ 174229 h 6178550"/>
              <a:gd name="connsiteX2172" fmla="*/ 3366641 w 12191996"/>
              <a:gd name="connsiteY2172" fmla="*/ 169466 h 6178550"/>
              <a:gd name="connsiteX2173" fmla="*/ 3369419 w 12191996"/>
              <a:gd name="connsiteY2173" fmla="*/ 164307 h 6178550"/>
              <a:gd name="connsiteX2174" fmla="*/ 3372198 w 12191996"/>
              <a:gd name="connsiteY2174" fmla="*/ 159544 h 6178550"/>
              <a:gd name="connsiteX2175" fmla="*/ 3374976 w 12191996"/>
              <a:gd name="connsiteY2175" fmla="*/ 155179 h 6178550"/>
              <a:gd name="connsiteX2176" fmla="*/ 3376167 w 12191996"/>
              <a:gd name="connsiteY2176" fmla="*/ 153591 h 6178550"/>
              <a:gd name="connsiteX2177" fmla="*/ 3377754 w 12191996"/>
              <a:gd name="connsiteY2177" fmla="*/ 152400 h 6178550"/>
              <a:gd name="connsiteX2178" fmla="*/ 3379342 w 12191996"/>
              <a:gd name="connsiteY2178" fmla="*/ 151607 h 6178550"/>
              <a:gd name="connsiteX2179" fmla="*/ 3381327 w 12191996"/>
              <a:gd name="connsiteY2179" fmla="*/ 151210 h 6178550"/>
              <a:gd name="connsiteX2180" fmla="*/ 3386090 w 12191996"/>
              <a:gd name="connsiteY2180" fmla="*/ 151210 h 6178550"/>
              <a:gd name="connsiteX2181" fmla="*/ 3390853 w 12191996"/>
              <a:gd name="connsiteY2181" fmla="*/ 151607 h 6178550"/>
              <a:gd name="connsiteX2182" fmla="*/ 3395616 w 12191996"/>
              <a:gd name="connsiteY2182" fmla="*/ 153194 h 6178550"/>
              <a:gd name="connsiteX2183" fmla="*/ 3400776 w 12191996"/>
              <a:gd name="connsiteY2183" fmla="*/ 155179 h 6178550"/>
              <a:gd name="connsiteX2184" fmla="*/ 3406332 w 12191996"/>
              <a:gd name="connsiteY2184" fmla="*/ 157957 h 6178550"/>
              <a:gd name="connsiteX2185" fmla="*/ 3411492 w 12191996"/>
              <a:gd name="connsiteY2185" fmla="*/ 160338 h 6178550"/>
              <a:gd name="connsiteX2186" fmla="*/ 3421812 w 12191996"/>
              <a:gd name="connsiteY2186" fmla="*/ 167085 h 6178550"/>
              <a:gd name="connsiteX2187" fmla="*/ 3432529 w 12191996"/>
              <a:gd name="connsiteY2187" fmla="*/ 173435 h 6178550"/>
              <a:gd name="connsiteX2188" fmla="*/ 3443246 w 12191996"/>
              <a:gd name="connsiteY2188" fmla="*/ 179785 h 6178550"/>
              <a:gd name="connsiteX2189" fmla="*/ 3448803 w 12191996"/>
              <a:gd name="connsiteY2189" fmla="*/ 182563 h 6178550"/>
              <a:gd name="connsiteX2190" fmla="*/ 3453963 w 12191996"/>
              <a:gd name="connsiteY2190" fmla="*/ 184547 h 6178550"/>
              <a:gd name="connsiteX2191" fmla="*/ 3459123 w 12191996"/>
              <a:gd name="connsiteY2191" fmla="*/ 186929 h 6178550"/>
              <a:gd name="connsiteX2192" fmla="*/ 3464680 w 12191996"/>
              <a:gd name="connsiteY2192" fmla="*/ 188119 h 6178550"/>
              <a:gd name="connsiteX2193" fmla="*/ 3470236 w 12191996"/>
              <a:gd name="connsiteY2193" fmla="*/ 189707 h 6178550"/>
              <a:gd name="connsiteX2194" fmla="*/ 3476190 w 12191996"/>
              <a:gd name="connsiteY2194" fmla="*/ 190500 h 6178550"/>
              <a:gd name="connsiteX2195" fmla="*/ 3488494 w 12191996"/>
              <a:gd name="connsiteY2195" fmla="*/ 190897 h 6178550"/>
              <a:gd name="connsiteX2196" fmla="*/ 3500799 w 12191996"/>
              <a:gd name="connsiteY2196" fmla="*/ 190500 h 6178550"/>
              <a:gd name="connsiteX2197" fmla="*/ 3512706 w 12191996"/>
              <a:gd name="connsiteY2197" fmla="*/ 189310 h 6178550"/>
              <a:gd name="connsiteX2198" fmla="*/ 3525408 w 12191996"/>
              <a:gd name="connsiteY2198" fmla="*/ 188119 h 6178550"/>
              <a:gd name="connsiteX2199" fmla="*/ 3537712 w 12191996"/>
              <a:gd name="connsiteY2199" fmla="*/ 187722 h 6178550"/>
              <a:gd name="connsiteX2200" fmla="*/ 3550413 w 12191996"/>
              <a:gd name="connsiteY2200" fmla="*/ 187325 h 6178550"/>
              <a:gd name="connsiteX2201" fmla="*/ 3556367 w 12191996"/>
              <a:gd name="connsiteY2201" fmla="*/ 187722 h 6178550"/>
              <a:gd name="connsiteX2202" fmla="*/ 3563115 w 12191996"/>
              <a:gd name="connsiteY2202" fmla="*/ 188119 h 6178550"/>
              <a:gd name="connsiteX2203" fmla="*/ 3570259 w 12191996"/>
              <a:gd name="connsiteY2203" fmla="*/ 189310 h 6178550"/>
              <a:gd name="connsiteX2204" fmla="*/ 3577801 w 12191996"/>
              <a:gd name="connsiteY2204" fmla="*/ 191294 h 6178550"/>
              <a:gd name="connsiteX2205" fmla="*/ 3584945 w 12191996"/>
              <a:gd name="connsiteY2205" fmla="*/ 193278 h 6178550"/>
              <a:gd name="connsiteX2206" fmla="*/ 3592487 w 12191996"/>
              <a:gd name="connsiteY2206" fmla="*/ 196057 h 6178550"/>
              <a:gd name="connsiteX2207" fmla="*/ 3606775 w 12191996"/>
              <a:gd name="connsiteY2207" fmla="*/ 202010 h 6178550"/>
              <a:gd name="connsiteX2208" fmla="*/ 3621065 w 12191996"/>
              <a:gd name="connsiteY2208" fmla="*/ 208757 h 6178550"/>
              <a:gd name="connsiteX2209" fmla="*/ 3634560 w 12191996"/>
              <a:gd name="connsiteY2209" fmla="*/ 214710 h 6178550"/>
              <a:gd name="connsiteX2210" fmla="*/ 3647261 w 12191996"/>
              <a:gd name="connsiteY2210" fmla="*/ 219869 h 6178550"/>
              <a:gd name="connsiteX2211" fmla="*/ 3653215 w 12191996"/>
              <a:gd name="connsiteY2211" fmla="*/ 222250 h 6178550"/>
              <a:gd name="connsiteX2212" fmla="*/ 3659565 w 12191996"/>
              <a:gd name="connsiteY2212" fmla="*/ 223838 h 6178550"/>
              <a:gd name="connsiteX2213" fmla="*/ 3665520 w 12191996"/>
              <a:gd name="connsiteY2213" fmla="*/ 225029 h 6178550"/>
              <a:gd name="connsiteX2214" fmla="*/ 3671076 w 12191996"/>
              <a:gd name="connsiteY2214" fmla="*/ 225029 h 6178550"/>
              <a:gd name="connsiteX2215" fmla="*/ 3673060 w 12191996"/>
              <a:gd name="connsiteY2215" fmla="*/ 225029 h 6178550"/>
              <a:gd name="connsiteX2216" fmla="*/ 3675045 w 12191996"/>
              <a:gd name="connsiteY2216" fmla="*/ 223838 h 6178550"/>
              <a:gd name="connsiteX2217" fmla="*/ 3679808 w 12191996"/>
              <a:gd name="connsiteY2217" fmla="*/ 221854 h 6178550"/>
              <a:gd name="connsiteX2218" fmla="*/ 3684175 w 12191996"/>
              <a:gd name="connsiteY2218" fmla="*/ 218679 h 6178550"/>
              <a:gd name="connsiteX2219" fmla="*/ 3688937 w 12191996"/>
              <a:gd name="connsiteY2219" fmla="*/ 215107 h 6178550"/>
              <a:gd name="connsiteX2220" fmla="*/ 3693303 w 12191996"/>
              <a:gd name="connsiteY2220" fmla="*/ 212329 h 6178550"/>
              <a:gd name="connsiteX2221" fmla="*/ 3698067 w 12191996"/>
              <a:gd name="connsiteY2221" fmla="*/ 209550 h 6178550"/>
              <a:gd name="connsiteX2222" fmla="*/ 3700448 w 12191996"/>
              <a:gd name="connsiteY2222" fmla="*/ 208757 h 6178550"/>
              <a:gd name="connsiteX2223" fmla="*/ 3702432 w 12191996"/>
              <a:gd name="connsiteY2223" fmla="*/ 207963 h 6178550"/>
              <a:gd name="connsiteX2224" fmla="*/ 3704814 w 12191996"/>
              <a:gd name="connsiteY2224" fmla="*/ 207566 h 6178550"/>
              <a:gd name="connsiteX2225" fmla="*/ 3706798 w 12191996"/>
              <a:gd name="connsiteY2225" fmla="*/ 207963 h 6178550"/>
              <a:gd name="connsiteX2226" fmla="*/ 3710371 w 12191996"/>
              <a:gd name="connsiteY2226" fmla="*/ 209154 h 6178550"/>
              <a:gd name="connsiteX2227" fmla="*/ 3713149 w 12191996"/>
              <a:gd name="connsiteY2227" fmla="*/ 211138 h 6178550"/>
              <a:gd name="connsiteX2228" fmla="*/ 3716324 w 12191996"/>
              <a:gd name="connsiteY2228" fmla="*/ 213122 h 6178550"/>
              <a:gd name="connsiteX2229" fmla="*/ 3719897 w 12191996"/>
              <a:gd name="connsiteY2229" fmla="*/ 216297 h 6178550"/>
              <a:gd name="connsiteX2230" fmla="*/ 3727042 w 12191996"/>
              <a:gd name="connsiteY2230" fmla="*/ 222647 h 6178550"/>
              <a:gd name="connsiteX2231" fmla="*/ 3734186 w 12191996"/>
              <a:gd name="connsiteY2231" fmla="*/ 229791 h 6178550"/>
              <a:gd name="connsiteX2232" fmla="*/ 3740536 w 12191996"/>
              <a:gd name="connsiteY2232" fmla="*/ 236935 h 6178550"/>
              <a:gd name="connsiteX2233" fmla="*/ 3747681 w 12191996"/>
              <a:gd name="connsiteY2233" fmla="*/ 243682 h 6178550"/>
              <a:gd name="connsiteX2234" fmla="*/ 3751254 w 12191996"/>
              <a:gd name="connsiteY2234" fmla="*/ 246063 h 6178550"/>
              <a:gd name="connsiteX2235" fmla="*/ 3754429 w 12191996"/>
              <a:gd name="connsiteY2235" fmla="*/ 248841 h 6178550"/>
              <a:gd name="connsiteX2236" fmla="*/ 3758000 w 12191996"/>
              <a:gd name="connsiteY2236" fmla="*/ 250032 h 6178550"/>
              <a:gd name="connsiteX2237" fmla="*/ 3760780 w 12191996"/>
              <a:gd name="connsiteY2237" fmla="*/ 251222 h 6178550"/>
              <a:gd name="connsiteX2238" fmla="*/ 3763558 w 12191996"/>
              <a:gd name="connsiteY2238" fmla="*/ 251619 h 6178550"/>
              <a:gd name="connsiteX2239" fmla="*/ 3765939 w 12191996"/>
              <a:gd name="connsiteY2239" fmla="*/ 251619 h 6178550"/>
              <a:gd name="connsiteX2240" fmla="*/ 3767924 w 12191996"/>
              <a:gd name="connsiteY2240" fmla="*/ 251222 h 6178550"/>
              <a:gd name="connsiteX2241" fmla="*/ 3769908 w 12191996"/>
              <a:gd name="connsiteY2241" fmla="*/ 250825 h 6178550"/>
              <a:gd name="connsiteX2242" fmla="*/ 3774275 w 12191996"/>
              <a:gd name="connsiteY2242" fmla="*/ 248047 h 6178550"/>
              <a:gd name="connsiteX2243" fmla="*/ 3777846 w 12191996"/>
              <a:gd name="connsiteY2243" fmla="*/ 245666 h 6178550"/>
              <a:gd name="connsiteX2244" fmla="*/ 3784197 w 12191996"/>
              <a:gd name="connsiteY2244" fmla="*/ 239713 h 6178550"/>
              <a:gd name="connsiteX2245" fmla="*/ 3787769 w 12191996"/>
              <a:gd name="connsiteY2245" fmla="*/ 236935 h 6178550"/>
              <a:gd name="connsiteX2246" fmla="*/ 3791342 w 12191996"/>
              <a:gd name="connsiteY2246" fmla="*/ 234950 h 6178550"/>
              <a:gd name="connsiteX2247" fmla="*/ 3795311 w 12191996"/>
              <a:gd name="connsiteY2247" fmla="*/ 234157 h 6178550"/>
              <a:gd name="connsiteX2248" fmla="*/ 3800074 w 12191996"/>
              <a:gd name="connsiteY2248" fmla="*/ 233363 h 6178550"/>
              <a:gd name="connsiteX2249" fmla="*/ 3808013 w 12191996"/>
              <a:gd name="connsiteY2249" fmla="*/ 233363 h 6178550"/>
              <a:gd name="connsiteX2250" fmla="*/ 3816348 w 12191996"/>
              <a:gd name="connsiteY2250" fmla="*/ 233363 h 6178550"/>
              <a:gd name="connsiteX2251" fmla="*/ 3824286 w 12191996"/>
              <a:gd name="connsiteY2251" fmla="*/ 234553 h 6178550"/>
              <a:gd name="connsiteX2252" fmla="*/ 3832621 w 12191996"/>
              <a:gd name="connsiteY2252" fmla="*/ 234553 h 6178550"/>
              <a:gd name="connsiteX2253" fmla="*/ 3836591 w 12191996"/>
              <a:gd name="connsiteY2253" fmla="*/ 234553 h 6178550"/>
              <a:gd name="connsiteX2254" fmla="*/ 3840560 w 12191996"/>
              <a:gd name="connsiteY2254" fmla="*/ 234157 h 6178550"/>
              <a:gd name="connsiteX2255" fmla="*/ 3844131 w 12191996"/>
              <a:gd name="connsiteY2255" fmla="*/ 232966 h 6178550"/>
              <a:gd name="connsiteX2256" fmla="*/ 3848101 w 12191996"/>
              <a:gd name="connsiteY2256" fmla="*/ 231379 h 6178550"/>
              <a:gd name="connsiteX2257" fmla="*/ 3851673 w 12191996"/>
              <a:gd name="connsiteY2257" fmla="*/ 229791 h 6178550"/>
              <a:gd name="connsiteX2258" fmla="*/ 3855246 w 12191996"/>
              <a:gd name="connsiteY2258" fmla="*/ 227410 h 6178550"/>
              <a:gd name="connsiteX2259" fmla="*/ 3858421 w 12191996"/>
              <a:gd name="connsiteY2259" fmla="*/ 231775 h 6178550"/>
              <a:gd name="connsiteX2260" fmla="*/ 3860406 w 12191996"/>
              <a:gd name="connsiteY2260" fmla="*/ 236538 h 6178550"/>
              <a:gd name="connsiteX2261" fmla="*/ 3861597 w 12191996"/>
              <a:gd name="connsiteY2261" fmla="*/ 240507 h 6178550"/>
              <a:gd name="connsiteX2262" fmla="*/ 3861597 w 12191996"/>
              <a:gd name="connsiteY2262" fmla="*/ 244475 h 6178550"/>
              <a:gd name="connsiteX2263" fmla="*/ 3861597 w 12191996"/>
              <a:gd name="connsiteY2263" fmla="*/ 248047 h 6178550"/>
              <a:gd name="connsiteX2264" fmla="*/ 3860802 w 12191996"/>
              <a:gd name="connsiteY2264" fmla="*/ 251619 h 6178550"/>
              <a:gd name="connsiteX2265" fmla="*/ 3858818 w 12191996"/>
              <a:gd name="connsiteY2265" fmla="*/ 258366 h 6178550"/>
              <a:gd name="connsiteX2266" fmla="*/ 3857230 w 12191996"/>
              <a:gd name="connsiteY2266" fmla="*/ 265113 h 6178550"/>
              <a:gd name="connsiteX2267" fmla="*/ 3856833 w 12191996"/>
              <a:gd name="connsiteY2267" fmla="*/ 267891 h 6178550"/>
              <a:gd name="connsiteX2268" fmla="*/ 3856833 w 12191996"/>
              <a:gd name="connsiteY2268" fmla="*/ 271860 h 6178550"/>
              <a:gd name="connsiteX2269" fmla="*/ 3856833 w 12191996"/>
              <a:gd name="connsiteY2269" fmla="*/ 275432 h 6178550"/>
              <a:gd name="connsiteX2270" fmla="*/ 3858024 w 12191996"/>
              <a:gd name="connsiteY2270" fmla="*/ 279797 h 6178550"/>
              <a:gd name="connsiteX2271" fmla="*/ 3860008 w 12191996"/>
              <a:gd name="connsiteY2271" fmla="*/ 284163 h 6178550"/>
              <a:gd name="connsiteX2272" fmla="*/ 3862787 w 12191996"/>
              <a:gd name="connsiteY2272" fmla="*/ 288925 h 6178550"/>
              <a:gd name="connsiteX2273" fmla="*/ 3864772 w 12191996"/>
              <a:gd name="connsiteY2273" fmla="*/ 286941 h 6178550"/>
              <a:gd name="connsiteX2274" fmla="*/ 3867550 w 12191996"/>
              <a:gd name="connsiteY2274" fmla="*/ 284163 h 6178550"/>
              <a:gd name="connsiteX2275" fmla="*/ 3869932 w 12191996"/>
              <a:gd name="connsiteY2275" fmla="*/ 282575 h 6178550"/>
              <a:gd name="connsiteX2276" fmla="*/ 3873107 w 12191996"/>
              <a:gd name="connsiteY2276" fmla="*/ 280988 h 6178550"/>
              <a:gd name="connsiteX2277" fmla="*/ 3878663 w 12191996"/>
              <a:gd name="connsiteY2277" fmla="*/ 279004 h 6178550"/>
              <a:gd name="connsiteX2278" fmla="*/ 3884617 w 12191996"/>
              <a:gd name="connsiteY2278" fmla="*/ 278210 h 6178550"/>
              <a:gd name="connsiteX2279" fmla="*/ 3891365 w 12191996"/>
              <a:gd name="connsiteY2279" fmla="*/ 277416 h 6178550"/>
              <a:gd name="connsiteX2280" fmla="*/ 3898112 w 12191996"/>
              <a:gd name="connsiteY2280" fmla="*/ 278607 h 6178550"/>
              <a:gd name="connsiteX2281" fmla="*/ 3904066 w 12191996"/>
              <a:gd name="connsiteY2281" fmla="*/ 280591 h 6178550"/>
              <a:gd name="connsiteX2282" fmla="*/ 3910814 w 12191996"/>
              <a:gd name="connsiteY2282" fmla="*/ 283369 h 6178550"/>
              <a:gd name="connsiteX2283" fmla="*/ 3921133 w 12191996"/>
              <a:gd name="connsiteY2283" fmla="*/ 289322 h 6178550"/>
              <a:gd name="connsiteX2284" fmla="*/ 3926294 w 12191996"/>
              <a:gd name="connsiteY2284" fmla="*/ 292497 h 6178550"/>
              <a:gd name="connsiteX2285" fmla="*/ 3927882 w 12191996"/>
              <a:gd name="connsiteY2285" fmla="*/ 293291 h 6178550"/>
              <a:gd name="connsiteX2286" fmla="*/ 3932248 w 12191996"/>
              <a:gd name="connsiteY2286" fmla="*/ 293291 h 6178550"/>
              <a:gd name="connsiteX2287" fmla="*/ 3937011 w 12191996"/>
              <a:gd name="connsiteY2287" fmla="*/ 291704 h 6178550"/>
              <a:gd name="connsiteX2288" fmla="*/ 3940979 w 12191996"/>
              <a:gd name="connsiteY2288" fmla="*/ 289719 h 6178550"/>
              <a:gd name="connsiteX2289" fmla="*/ 3944949 w 12191996"/>
              <a:gd name="connsiteY2289" fmla="*/ 287735 h 6178550"/>
              <a:gd name="connsiteX2290" fmla="*/ 3953284 w 12191996"/>
              <a:gd name="connsiteY2290" fmla="*/ 282575 h 6178550"/>
              <a:gd name="connsiteX2291" fmla="*/ 3956856 w 12191996"/>
              <a:gd name="connsiteY2291" fmla="*/ 280988 h 6178550"/>
              <a:gd name="connsiteX2292" fmla="*/ 3960429 w 12191996"/>
              <a:gd name="connsiteY2292" fmla="*/ 279797 h 6178550"/>
              <a:gd name="connsiteX2293" fmla="*/ 3964001 w 12191996"/>
              <a:gd name="connsiteY2293" fmla="*/ 279797 h 6178550"/>
              <a:gd name="connsiteX2294" fmla="*/ 3965589 w 12191996"/>
              <a:gd name="connsiteY2294" fmla="*/ 279797 h 6178550"/>
              <a:gd name="connsiteX2295" fmla="*/ 3967573 w 12191996"/>
              <a:gd name="connsiteY2295" fmla="*/ 280194 h 6178550"/>
              <a:gd name="connsiteX2296" fmla="*/ 3969161 w 12191996"/>
              <a:gd name="connsiteY2296" fmla="*/ 280988 h 6178550"/>
              <a:gd name="connsiteX2297" fmla="*/ 3970351 w 12191996"/>
              <a:gd name="connsiteY2297" fmla="*/ 282575 h 6178550"/>
              <a:gd name="connsiteX2298" fmla="*/ 3971939 w 12191996"/>
              <a:gd name="connsiteY2298" fmla="*/ 284163 h 6178550"/>
              <a:gd name="connsiteX2299" fmla="*/ 3973527 w 12191996"/>
              <a:gd name="connsiteY2299" fmla="*/ 286147 h 6178550"/>
              <a:gd name="connsiteX2300" fmla="*/ 3976702 w 12191996"/>
              <a:gd name="connsiteY2300" fmla="*/ 292497 h 6178550"/>
              <a:gd name="connsiteX2301" fmla="*/ 3979480 w 12191996"/>
              <a:gd name="connsiteY2301" fmla="*/ 300435 h 6178550"/>
              <a:gd name="connsiteX2302" fmla="*/ 3982259 w 12191996"/>
              <a:gd name="connsiteY2302" fmla="*/ 311150 h 6178550"/>
              <a:gd name="connsiteX2303" fmla="*/ 3985037 w 12191996"/>
              <a:gd name="connsiteY2303" fmla="*/ 324247 h 6178550"/>
              <a:gd name="connsiteX2304" fmla="*/ 3986228 w 12191996"/>
              <a:gd name="connsiteY2304" fmla="*/ 321866 h 6178550"/>
              <a:gd name="connsiteX2305" fmla="*/ 3987419 w 12191996"/>
              <a:gd name="connsiteY2305" fmla="*/ 318691 h 6178550"/>
              <a:gd name="connsiteX2306" fmla="*/ 3988610 w 12191996"/>
              <a:gd name="connsiteY2306" fmla="*/ 311150 h 6178550"/>
              <a:gd name="connsiteX2307" fmla="*/ 3990197 w 12191996"/>
              <a:gd name="connsiteY2307" fmla="*/ 303610 h 6178550"/>
              <a:gd name="connsiteX2308" fmla="*/ 3991388 w 12191996"/>
              <a:gd name="connsiteY2308" fmla="*/ 295275 h 6178550"/>
              <a:gd name="connsiteX2309" fmla="*/ 3992181 w 12191996"/>
              <a:gd name="connsiteY2309" fmla="*/ 291704 h 6178550"/>
              <a:gd name="connsiteX2310" fmla="*/ 3993372 w 12191996"/>
              <a:gd name="connsiteY2310" fmla="*/ 288925 h 6178550"/>
              <a:gd name="connsiteX2311" fmla="*/ 3994167 w 12191996"/>
              <a:gd name="connsiteY2311" fmla="*/ 286147 h 6178550"/>
              <a:gd name="connsiteX2312" fmla="*/ 3996548 w 12191996"/>
              <a:gd name="connsiteY2312" fmla="*/ 284163 h 6178550"/>
              <a:gd name="connsiteX2313" fmla="*/ 3998533 w 12191996"/>
              <a:gd name="connsiteY2313" fmla="*/ 282575 h 6178550"/>
              <a:gd name="connsiteX2314" fmla="*/ 4000914 w 12191996"/>
              <a:gd name="connsiteY2314" fmla="*/ 282178 h 6178550"/>
              <a:gd name="connsiteX2315" fmla="*/ 4004089 w 12191996"/>
              <a:gd name="connsiteY2315" fmla="*/ 282575 h 6178550"/>
              <a:gd name="connsiteX2316" fmla="*/ 4007662 w 12191996"/>
              <a:gd name="connsiteY2316" fmla="*/ 283766 h 6178550"/>
              <a:gd name="connsiteX2317" fmla="*/ 4014013 w 12191996"/>
              <a:gd name="connsiteY2317" fmla="*/ 345678 h 6178550"/>
              <a:gd name="connsiteX2318" fmla="*/ 4020759 w 12191996"/>
              <a:gd name="connsiteY2318" fmla="*/ 342900 h 6178550"/>
              <a:gd name="connsiteX2319" fmla="*/ 4027508 w 12191996"/>
              <a:gd name="connsiteY2319" fmla="*/ 341710 h 6178550"/>
              <a:gd name="connsiteX2320" fmla="*/ 4033859 w 12191996"/>
              <a:gd name="connsiteY2320" fmla="*/ 340916 h 6178550"/>
              <a:gd name="connsiteX2321" fmla="*/ 4040605 w 12191996"/>
              <a:gd name="connsiteY2321" fmla="*/ 340916 h 6178550"/>
              <a:gd name="connsiteX2322" fmla="*/ 4046560 w 12191996"/>
              <a:gd name="connsiteY2322" fmla="*/ 341710 h 6178550"/>
              <a:gd name="connsiteX2323" fmla="*/ 4053307 w 12191996"/>
              <a:gd name="connsiteY2323" fmla="*/ 342900 h 6178550"/>
              <a:gd name="connsiteX2324" fmla="*/ 4065215 w 12191996"/>
              <a:gd name="connsiteY2324" fmla="*/ 345678 h 6178550"/>
              <a:gd name="connsiteX2325" fmla="*/ 4077916 w 12191996"/>
              <a:gd name="connsiteY2325" fmla="*/ 349250 h 6178550"/>
              <a:gd name="connsiteX2326" fmla="*/ 4084267 w 12191996"/>
              <a:gd name="connsiteY2326" fmla="*/ 350044 h 6178550"/>
              <a:gd name="connsiteX2327" fmla="*/ 4090220 w 12191996"/>
              <a:gd name="connsiteY2327" fmla="*/ 351235 h 6178550"/>
              <a:gd name="connsiteX2328" fmla="*/ 4096174 w 12191996"/>
              <a:gd name="connsiteY2328" fmla="*/ 351632 h 6178550"/>
              <a:gd name="connsiteX2329" fmla="*/ 4102524 w 12191996"/>
              <a:gd name="connsiteY2329" fmla="*/ 351632 h 6178550"/>
              <a:gd name="connsiteX2330" fmla="*/ 4108479 w 12191996"/>
              <a:gd name="connsiteY2330" fmla="*/ 350838 h 6178550"/>
              <a:gd name="connsiteX2331" fmla="*/ 4115226 w 12191996"/>
              <a:gd name="connsiteY2331" fmla="*/ 348854 h 6178550"/>
              <a:gd name="connsiteX2332" fmla="*/ 4117607 w 12191996"/>
              <a:gd name="connsiteY2332" fmla="*/ 347663 h 6178550"/>
              <a:gd name="connsiteX2333" fmla="*/ 4119989 w 12191996"/>
              <a:gd name="connsiteY2333" fmla="*/ 345678 h 6178550"/>
              <a:gd name="connsiteX2334" fmla="*/ 4122768 w 12191996"/>
              <a:gd name="connsiteY2334" fmla="*/ 342900 h 6178550"/>
              <a:gd name="connsiteX2335" fmla="*/ 4125943 w 12191996"/>
              <a:gd name="connsiteY2335" fmla="*/ 340519 h 6178550"/>
              <a:gd name="connsiteX2336" fmla="*/ 4130706 w 12191996"/>
              <a:gd name="connsiteY2336" fmla="*/ 334566 h 6178550"/>
              <a:gd name="connsiteX2337" fmla="*/ 4135866 w 12191996"/>
              <a:gd name="connsiteY2337" fmla="*/ 327422 h 6178550"/>
              <a:gd name="connsiteX2338" fmla="*/ 4141423 w 12191996"/>
              <a:gd name="connsiteY2338" fmla="*/ 320675 h 6178550"/>
              <a:gd name="connsiteX2339" fmla="*/ 4146980 w 12191996"/>
              <a:gd name="connsiteY2339" fmla="*/ 314722 h 6178550"/>
              <a:gd name="connsiteX2340" fmla="*/ 4149758 w 12191996"/>
              <a:gd name="connsiteY2340" fmla="*/ 311944 h 6178550"/>
              <a:gd name="connsiteX2341" fmla="*/ 4152536 w 12191996"/>
              <a:gd name="connsiteY2341" fmla="*/ 309960 h 6178550"/>
              <a:gd name="connsiteX2342" fmla="*/ 4155314 w 12191996"/>
              <a:gd name="connsiteY2342" fmla="*/ 308769 h 6178550"/>
              <a:gd name="connsiteX2343" fmla="*/ 4158094 w 12191996"/>
              <a:gd name="connsiteY2343" fmla="*/ 307182 h 6178550"/>
              <a:gd name="connsiteX2344" fmla="*/ 4162856 w 12191996"/>
              <a:gd name="connsiteY2344" fmla="*/ 305991 h 6178550"/>
              <a:gd name="connsiteX2345" fmla="*/ 4168016 w 12191996"/>
              <a:gd name="connsiteY2345" fmla="*/ 305594 h 6178550"/>
              <a:gd name="connsiteX2346" fmla="*/ 4173573 w 12191996"/>
              <a:gd name="connsiteY2346" fmla="*/ 305594 h 6178550"/>
              <a:gd name="connsiteX2347" fmla="*/ 4179130 w 12191996"/>
              <a:gd name="connsiteY2347" fmla="*/ 305594 h 6178550"/>
              <a:gd name="connsiteX2348" fmla="*/ 4190243 w 12191996"/>
              <a:gd name="connsiteY2348" fmla="*/ 307182 h 6178550"/>
              <a:gd name="connsiteX2349" fmla="*/ 4202547 w 12191996"/>
              <a:gd name="connsiteY2349" fmla="*/ 309166 h 6178550"/>
              <a:gd name="connsiteX2350" fmla="*/ 4214455 w 12191996"/>
              <a:gd name="connsiteY2350" fmla="*/ 311944 h 6178550"/>
              <a:gd name="connsiteX2351" fmla="*/ 4226759 w 12191996"/>
              <a:gd name="connsiteY2351" fmla="*/ 316310 h 6178550"/>
              <a:gd name="connsiteX2352" fmla="*/ 4249383 w 12191996"/>
              <a:gd name="connsiteY2352" fmla="*/ 323850 h 6178550"/>
              <a:gd name="connsiteX2353" fmla="*/ 4252559 w 12191996"/>
              <a:gd name="connsiteY2353" fmla="*/ 325438 h 6178550"/>
              <a:gd name="connsiteX2354" fmla="*/ 4255734 w 12191996"/>
              <a:gd name="connsiteY2354" fmla="*/ 328216 h 6178550"/>
              <a:gd name="connsiteX2355" fmla="*/ 4258513 w 12191996"/>
              <a:gd name="connsiteY2355" fmla="*/ 331391 h 6178550"/>
              <a:gd name="connsiteX2356" fmla="*/ 4261688 w 12191996"/>
              <a:gd name="connsiteY2356" fmla="*/ 335360 h 6178550"/>
              <a:gd name="connsiteX2357" fmla="*/ 4267244 w 12191996"/>
              <a:gd name="connsiteY2357" fmla="*/ 342107 h 6178550"/>
              <a:gd name="connsiteX2358" fmla="*/ 4270421 w 12191996"/>
              <a:gd name="connsiteY2358" fmla="*/ 345282 h 6178550"/>
              <a:gd name="connsiteX2359" fmla="*/ 4272801 w 12191996"/>
              <a:gd name="connsiteY2359" fmla="*/ 346472 h 6178550"/>
              <a:gd name="connsiteX2360" fmla="*/ 4274390 w 12191996"/>
              <a:gd name="connsiteY2360" fmla="*/ 346472 h 6178550"/>
              <a:gd name="connsiteX2361" fmla="*/ 4275976 w 12191996"/>
              <a:gd name="connsiteY2361" fmla="*/ 346472 h 6178550"/>
              <a:gd name="connsiteX2362" fmla="*/ 4276770 w 12191996"/>
              <a:gd name="connsiteY2362" fmla="*/ 346075 h 6178550"/>
              <a:gd name="connsiteX2363" fmla="*/ 4277961 w 12191996"/>
              <a:gd name="connsiteY2363" fmla="*/ 345678 h 6178550"/>
              <a:gd name="connsiteX2364" fmla="*/ 4279549 w 12191996"/>
              <a:gd name="connsiteY2364" fmla="*/ 342900 h 6178550"/>
              <a:gd name="connsiteX2365" fmla="*/ 4281136 w 12191996"/>
              <a:gd name="connsiteY2365" fmla="*/ 340122 h 6178550"/>
              <a:gd name="connsiteX2366" fmla="*/ 4282725 w 12191996"/>
              <a:gd name="connsiteY2366" fmla="*/ 336947 h 6178550"/>
              <a:gd name="connsiteX2367" fmla="*/ 4283518 w 12191996"/>
              <a:gd name="connsiteY2367" fmla="*/ 334566 h 6178550"/>
              <a:gd name="connsiteX2368" fmla="*/ 4284709 w 12191996"/>
              <a:gd name="connsiteY2368" fmla="*/ 333375 h 6178550"/>
              <a:gd name="connsiteX2369" fmla="*/ 4285503 w 12191996"/>
              <a:gd name="connsiteY2369" fmla="*/ 332979 h 6178550"/>
              <a:gd name="connsiteX2370" fmla="*/ 4286695 w 12191996"/>
              <a:gd name="connsiteY2370" fmla="*/ 332582 h 6178550"/>
              <a:gd name="connsiteX2371" fmla="*/ 4287487 w 12191996"/>
              <a:gd name="connsiteY2371" fmla="*/ 332979 h 6178550"/>
              <a:gd name="connsiteX2372" fmla="*/ 4290265 w 12191996"/>
              <a:gd name="connsiteY2372" fmla="*/ 333772 h 6178550"/>
              <a:gd name="connsiteX2373" fmla="*/ 4293044 w 12191996"/>
              <a:gd name="connsiteY2373" fmla="*/ 335360 h 6178550"/>
              <a:gd name="connsiteX2374" fmla="*/ 4298602 w 12191996"/>
              <a:gd name="connsiteY2374" fmla="*/ 340122 h 6178550"/>
              <a:gd name="connsiteX2375" fmla="*/ 4305348 w 12191996"/>
              <a:gd name="connsiteY2375" fmla="*/ 345678 h 6178550"/>
              <a:gd name="connsiteX2376" fmla="*/ 4312493 w 12191996"/>
              <a:gd name="connsiteY2376" fmla="*/ 350838 h 6178550"/>
              <a:gd name="connsiteX2377" fmla="*/ 4316065 w 12191996"/>
              <a:gd name="connsiteY2377" fmla="*/ 353219 h 6178550"/>
              <a:gd name="connsiteX2378" fmla="*/ 4320034 w 12191996"/>
              <a:gd name="connsiteY2378" fmla="*/ 355204 h 6178550"/>
              <a:gd name="connsiteX2379" fmla="*/ 4324003 w 12191996"/>
              <a:gd name="connsiteY2379" fmla="*/ 356394 h 6178550"/>
              <a:gd name="connsiteX2380" fmla="*/ 4328370 w 12191996"/>
              <a:gd name="connsiteY2380" fmla="*/ 357188 h 6178550"/>
              <a:gd name="connsiteX2381" fmla="*/ 4332736 w 12191996"/>
              <a:gd name="connsiteY2381" fmla="*/ 357188 h 6178550"/>
              <a:gd name="connsiteX2382" fmla="*/ 4337499 w 12191996"/>
              <a:gd name="connsiteY2382" fmla="*/ 356791 h 6178550"/>
              <a:gd name="connsiteX2383" fmla="*/ 4342262 w 12191996"/>
              <a:gd name="connsiteY2383" fmla="*/ 354807 h 6178550"/>
              <a:gd name="connsiteX2384" fmla="*/ 4347422 w 12191996"/>
              <a:gd name="connsiteY2384" fmla="*/ 352028 h 6178550"/>
              <a:gd name="connsiteX2385" fmla="*/ 4347819 w 12191996"/>
              <a:gd name="connsiteY2385" fmla="*/ 358775 h 6178550"/>
              <a:gd name="connsiteX2386" fmla="*/ 4347819 w 12191996"/>
              <a:gd name="connsiteY2386" fmla="*/ 364729 h 6178550"/>
              <a:gd name="connsiteX2387" fmla="*/ 4347422 w 12191996"/>
              <a:gd name="connsiteY2387" fmla="*/ 369888 h 6178550"/>
              <a:gd name="connsiteX2388" fmla="*/ 4346628 w 12191996"/>
              <a:gd name="connsiteY2388" fmla="*/ 373857 h 6178550"/>
              <a:gd name="connsiteX2389" fmla="*/ 4345040 w 12191996"/>
              <a:gd name="connsiteY2389" fmla="*/ 377429 h 6178550"/>
              <a:gd name="connsiteX2390" fmla="*/ 4343453 w 12191996"/>
              <a:gd name="connsiteY2390" fmla="*/ 380603 h 6178550"/>
              <a:gd name="connsiteX2391" fmla="*/ 4340277 w 12191996"/>
              <a:gd name="connsiteY2391" fmla="*/ 385763 h 6178550"/>
              <a:gd name="connsiteX2392" fmla="*/ 4338689 w 12191996"/>
              <a:gd name="connsiteY2392" fmla="*/ 388144 h 6178550"/>
              <a:gd name="connsiteX2393" fmla="*/ 4337499 w 12191996"/>
              <a:gd name="connsiteY2393" fmla="*/ 390922 h 6178550"/>
              <a:gd name="connsiteX2394" fmla="*/ 4336309 w 12191996"/>
              <a:gd name="connsiteY2394" fmla="*/ 393303 h 6178550"/>
              <a:gd name="connsiteX2395" fmla="*/ 4336309 w 12191996"/>
              <a:gd name="connsiteY2395" fmla="*/ 396479 h 6178550"/>
              <a:gd name="connsiteX2396" fmla="*/ 4336309 w 12191996"/>
              <a:gd name="connsiteY2396" fmla="*/ 400050 h 6178550"/>
              <a:gd name="connsiteX2397" fmla="*/ 4337499 w 12191996"/>
              <a:gd name="connsiteY2397" fmla="*/ 404019 h 6178550"/>
              <a:gd name="connsiteX2398" fmla="*/ 4339484 w 12191996"/>
              <a:gd name="connsiteY2398" fmla="*/ 409179 h 6178550"/>
              <a:gd name="connsiteX2399" fmla="*/ 4342262 w 12191996"/>
              <a:gd name="connsiteY2399" fmla="*/ 415132 h 6178550"/>
              <a:gd name="connsiteX2400" fmla="*/ 4347026 w 12191996"/>
              <a:gd name="connsiteY2400" fmla="*/ 416719 h 6178550"/>
              <a:gd name="connsiteX2401" fmla="*/ 4349010 w 12191996"/>
              <a:gd name="connsiteY2401" fmla="*/ 416719 h 6178550"/>
              <a:gd name="connsiteX2402" fmla="*/ 4350994 w 12191996"/>
              <a:gd name="connsiteY2402" fmla="*/ 416719 h 6178550"/>
              <a:gd name="connsiteX2403" fmla="*/ 4352581 w 12191996"/>
              <a:gd name="connsiteY2403" fmla="*/ 416322 h 6178550"/>
              <a:gd name="connsiteX2404" fmla="*/ 4354170 w 12191996"/>
              <a:gd name="connsiteY2404" fmla="*/ 415528 h 6178550"/>
              <a:gd name="connsiteX2405" fmla="*/ 4354963 w 12191996"/>
              <a:gd name="connsiteY2405" fmla="*/ 414735 h 6178550"/>
              <a:gd name="connsiteX2406" fmla="*/ 4356154 w 12191996"/>
              <a:gd name="connsiteY2406" fmla="*/ 413147 h 6178550"/>
              <a:gd name="connsiteX2407" fmla="*/ 4357741 w 12191996"/>
              <a:gd name="connsiteY2407" fmla="*/ 409972 h 6178550"/>
              <a:gd name="connsiteX2408" fmla="*/ 4358536 w 12191996"/>
              <a:gd name="connsiteY2408" fmla="*/ 406004 h 6178550"/>
              <a:gd name="connsiteX2409" fmla="*/ 4359330 w 12191996"/>
              <a:gd name="connsiteY2409" fmla="*/ 401638 h 6178550"/>
              <a:gd name="connsiteX2410" fmla="*/ 4359330 w 12191996"/>
              <a:gd name="connsiteY2410" fmla="*/ 396479 h 6178550"/>
              <a:gd name="connsiteX2411" fmla="*/ 4358536 w 12191996"/>
              <a:gd name="connsiteY2411" fmla="*/ 386160 h 6178550"/>
              <a:gd name="connsiteX2412" fmla="*/ 4358139 w 12191996"/>
              <a:gd name="connsiteY2412" fmla="*/ 376238 h 6178550"/>
              <a:gd name="connsiteX2413" fmla="*/ 4357741 w 12191996"/>
              <a:gd name="connsiteY2413" fmla="*/ 367904 h 6178550"/>
              <a:gd name="connsiteX2414" fmla="*/ 4358139 w 12191996"/>
              <a:gd name="connsiteY2414" fmla="*/ 365522 h 6178550"/>
              <a:gd name="connsiteX2415" fmla="*/ 4359330 w 12191996"/>
              <a:gd name="connsiteY2415" fmla="*/ 363538 h 6178550"/>
              <a:gd name="connsiteX2416" fmla="*/ 4369649 w 12191996"/>
              <a:gd name="connsiteY2416" fmla="*/ 367110 h 6178550"/>
              <a:gd name="connsiteX2417" fmla="*/ 4381160 w 12191996"/>
              <a:gd name="connsiteY2417" fmla="*/ 369888 h 6178550"/>
              <a:gd name="connsiteX2418" fmla="*/ 4392274 w 12191996"/>
              <a:gd name="connsiteY2418" fmla="*/ 371872 h 6178550"/>
              <a:gd name="connsiteX2419" fmla="*/ 4403387 w 12191996"/>
              <a:gd name="connsiteY2419" fmla="*/ 373460 h 6178550"/>
              <a:gd name="connsiteX2420" fmla="*/ 4425615 w 12191996"/>
              <a:gd name="connsiteY2420" fmla="*/ 376635 h 6178550"/>
              <a:gd name="connsiteX2421" fmla="*/ 4435142 w 12191996"/>
              <a:gd name="connsiteY2421" fmla="*/ 378619 h 6178550"/>
              <a:gd name="connsiteX2422" fmla="*/ 4444270 w 12191996"/>
              <a:gd name="connsiteY2422" fmla="*/ 380603 h 6178550"/>
              <a:gd name="connsiteX2423" fmla="*/ 4445461 w 12191996"/>
              <a:gd name="connsiteY2423" fmla="*/ 380603 h 6178550"/>
              <a:gd name="connsiteX2424" fmla="*/ 4446254 w 12191996"/>
              <a:gd name="connsiteY2424" fmla="*/ 380603 h 6178550"/>
              <a:gd name="connsiteX2425" fmla="*/ 4448637 w 12191996"/>
              <a:gd name="connsiteY2425" fmla="*/ 379016 h 6178550"/>
              <a:gd name="connsiteX2426" fmla="*/ 4449827 w 12191996"/>
              <a:gd name="connsiteY2426" fmla="*/ 377032 h 6178550"/>
              <a:gd name="connsiteX2427" fmla="*/ 4451414 w 12191996"/>
              <a:gd name="connsiteY2427" fmla="*/ 374650 h 6178550"/>
              <a:gd name="connsiteX2428" fmla="*/ 4453003 w 12191996"/>
              <a:gd name="connsiteY2428" fmla="*/ 369491 h 6178550"/>
              <a:gd name="connsiteX2429" fmla="*/ 4454193 w 12191996"/>
              <a:gd name="connsiteY2429" fmla="*/ 367507 h 6178550"/>
              <a:gd name="connsiteX2430" fmla="*/ 4456177 w 12191996"/>
              <a:gd name="connsiteY2430" fmla="*/ 367904 h 6178550"/>
              <a:gd name="connsiteX2431" fmla="*/ 4457765 w 12191996"/>
              <a:gd name="connsiteY2431" fmla="*/ 369094 h 6178550"/>
              <a:gd name="connsiteX2432" fmla="*/ 4460543 w 12191996"/>
              <a:gd name="connsiteY2432" fmla="*/ 371872 h 6178550"/>
              <a:gd name="connsiteX2433" fmla="*/ 4463719 w 12191996"/>
              <a:gd name="connsiteY2433" fmla="*/ 375444 h 6178550"/>
              <a:gd name="connsiteX2434" fmla="*/ 4466894 w 12191996"/>
              <a:gd name="connsiteY2434" fmla="*/ 379810 h 6178550"/>
              <a:gd name="connsiteX2435" fmla="*/ 4469276 w 12191996"/>
              <a:gd name="connsiteY2435" fmla="*/ 382985 h 6178550"/>
              <a:gd name="connsiteX2436" fmla="*/ 4471260 w 12191996"/>
              <a:gd name="connsiteY2436" fmla="*/ 386557 h 6178550"/>
              <a:gd name="connsiteX2437" fmla="*/ 4474435 w 12191996"/>
              <a:gd name="connsiteY2437" fmla="*/ 388938 h 6178550"/>
              <a:gd name="connsiteX2438" fmla="*/ 4475229 w 12191996"/>
              <a:gd name="connsiteY2438" fmla="*/ 389732 h 6178550"/>
              <a:gd name="connsiteX2439" fmla="*/ 4476817 w 12191996"/>
              <a:gd name="connsiteY2439" fmla="*/ 390129 h 6178550"/>
              <a:gd name="connsiteX2440" fmla="*/ 4478405 w 12191996"/>
              <a:gd name="connsiteY2440" fmla="*/ 390129 h 6178550"/>
              <a:gd name="connsiteX2441" fmla="*/ 4479993 w 12191996"/>
              <a:gd name="connsiteY2441" fmla="*/ 390129 h 6178550"/>
              <a:gd name="connsiteX2442" fmla="*/ 4481977 w 12191996"/>
              <a:gd name="connsiteY2442" fmla="*/ 388938 h 6178550"/>
              <a:gd name="connsiteX2443" fmla="*/ 4483566 w 12191996"/>
              <a:gd name="connsiteY2443" fmla="*/ 386557 h 6178550"/>
              <a:gd name="connsiteX2444" fmla="*/ 4485152 w 12191996"/>
              <a:gd name="connsiteY2444" fmla="*/ 384572 h 6178550"/>
              <a:gd name="connsiteX2445" fmla="*/ 4487534 w 12191996"/>
              <a:gd name="connsiteY2445" fmla="*/ 379810 h 6178550"/>
              <a:gd name="connsiteX2446" fmla="*/ 4489121 w 12191996"/>
              <a:gd name="connsiteY2446" fmla="*/ 377429 h 6178550"/>
              <a:gd name="connsiteX2447" fmla="*/ 4491503 w 12191996"/>
              <a:gd name="connsiteY2447" fmla="*/ 376635 h 6178550"/>
              <a:gd name="connsiteX2448" fmla="*/ 4493091 w 12191996"/>
              <a:gd name="connsiteY2448" fmla="*/ 376238 h 6178550"/>
              <a:gd name="connsiteX2449" fmla="*/ 4494678 w 12191996"/>
              <a:gd name="connsiteY2449" fmla="*/ 376238 h 6178550"/>
              <a:gd name="connsiteX2450" fmla="*/ 4497061 w 12191996"/>
              <a:gd name="connsiteY2450" fmla="*/ 377032 h 6178550"/>
              <a:gd name="connsiteX2451" fmla="*/ 4499839 w 12191996"/>
              <a:gd name="connsiteY2451" fmla="*/ 379016 h 6178550"/>
              <a:gd name="connsiteX2452" fmla="*/ 4502220 w 12191996"/>
              <a:gd name="connsiteY2452" fmla="*/ 381000 h 6178550"/>
              <a:gd name="connsiteX2453" fmla="*/ 4504205 w 12191996"/>
              <a:gd name="connsiteY2453" fmla="*/ 383779 h 6178550"/>
              <a:gd name="connsiteX2454" fmla="*/ 4506983 w 12191996"/>
              <a:gd name="connsiteY2454" fmla="*/ 385763 h 6178550"/>
              <a:gd name="connsiteX2455" fmla="*/ 4509761 w 12191996"/>
              <a:gd name="connsiteY2455" fmla="*/ 386557 h 6178550"/>
              <a:gd name="connsiteX2456" fmla="*/ 4511348 w 12191996"/>
              <a:gd name="connsiteY2456" fmla="*/ 387350 h 6178550"/>
              <a:gd name="connsiteX2457" fmla="*/ 4513334 w 12191996"/>
              <a:gd name="connsiteY2457" fmla="*/ 386557 h 6178550"/>
              <a:gd name="connsiteX2458" fmla="*/ 4514524 w 12191996"/>
              <a:gd name="connsiteY2458" fmla="*/ 386160 h 6178550"/>
              <a:gd name="connsiteX2459" fmla="*/ 4516508 w 12191996"/>
              <a:gd name="connsiteY2459" fmla="*/ 385366 h 6178550"/>
              <a:gd name="connsiteX2460" fmla="*/ 4520478 w 12191996"/>
              <a:gd name="connsiteY2460" fmla="*/ 382191 h 6178550"/>
              <a:gd name="connsiteX2461" fmla="*/ 4525638 w 12191996"/>
              <a:gd name="connsiteY2461" fmla="*/ 378222 h 6178550"/>
              <a:gd name="connsiteX2462" fmla="*/ 4531592 w 12191996"/>
              <a:gd name="connsiteY2462" fmla="*/ 374650 h 6178550"/>
              <a:gd name="connsiteX2463" fmla="*/ 4534369 w 12191996"/>
              <a:gd name="connsiteY2463" fmla="*/ 373460 h 6178550"/>
              <a:gd name="connsiteX2464" fmla="*/ 4537148 w 12191996"/>
              <a:gd name="connsiteY2464" fmla="*/ 372666 h 6178550"/>
              <a:gd name="connsiteX2465" fmla="*/ 4539927 w 12191996"/>
              <a:gd name="connsiteY2465" fmla="*/ 372666 h 6178550"/>
              <a:gd name="connsiteX2466" fmla="*/ 4542308 w 12191996"/>
              <a:gd name="connsiteY2466" fmla="*/ 373063 h 6178550"/>
              <a:gd name="connsiteX2467" fmla="*/ 4544690 w 12191996"/>
              <a:gd name="connsiteY2467" fmla="*/ 373857 h 6178550"/>
              <a:gd name="connsiteX2468" fmla="*/ 4547071 w 12191996"/>
              <a:gd name="connsiteY2468" fmla="*/ 376635 h 6178550"/>
              <a:gd name="connsiteX2469" fmla="*/ 4548263 w 12191996"/>
              <a:gd name="connsiteY2469" fmla="*/ 379810 h 6178550"/>
              <a:gd name="connsiteX2470" fmla="*/ 4549453 w 12191996"/>
              <a:gd name="connsiteY2470" fmla="*/ 384175 h 6178550"/>
              <a:gd name="connsiteX2471" fmla="*/ 4551041 w 12191996"/>
              <a:gd name="connsiteY2471" fmla="*/ 391319 h 6178550"/>
              <a:gd name="connsiteX2472" fmla="*/ 4552628 w 12191996"/>
              <a:gd name="connsiteY2472" fmla="*/ 396875 h 6178550"/>
              <a:gd name="connsiteX2473" fmla="*/ 4553819 w 12191996"/>
              <a:gd name="connsiteY2473" fmla="*/ 400844 h 6178550"/>
              <a:gd name="connsiteX2474" fmla="*/ 4556200 w 12191996"/>
              <a:gd name="connsiteY2474" fmla="*/ 404019 h 6178550"/>
              <a:gd name="connsiteX2475" fmla="*/ 4557392 w 12191996"/>
              <a:gd name="connsiteY2475" fmla="*/ 406004 h 6178550"/>
              <a:gd name="connsiteX2476" fmla="*/ 4559772 w 12191996"/>
              <a:gd name="connsiteY2476" fmla="*/ 407591 h 6178550"/>
              <a:gd name="connsiteX2477" fmla="*/ 4561758 w 12191996"/>
              <a:gd name="connsiteY2477" fmla="*/ 407988 h 6178550"/>
              <a:gd name="connsiteX2478" fmla="*/ 4564139 w 12191996"/>
              <a:gd name="connsiteY2478" fmla="*/ 407988 h 6178550"/>
              <a:gd name="connsiteX2479" fmla="*/ 4570092 w 12191996"/>
              <a:gd name="connsiteY2479" fmla="*/ 407988 h 6178550"/>
              <a:gd name="connsiteX2480" fmla="*/ 4573665 w 12191996"/>
              <a:gd name="connsiteY2480" fmla="*/ 407988 h 6178550"/>
              <a:gd name="connsiteX2481" fmla="*/ 4578031 w 12191996"/>
              <a:gd name="connsiteY2481" fmla="*/ 408385 h 6178550"/>
              <a:gd name="connsiteX2482" fmla="*/ 4582000 w 12191996"/>
              <a:gd name="connsiteY2482" fmla="*/ 409575 h 6178550"/>
              <a:gd name="connsiteX2483" fmla="*/ 4587160 w 12191996"/>
              <a:gd name="connsiteY2483" fmla="*/ 411560 h 6178550"/>
              <a:gd name="connsiteX2484" fmla="*/ 4592717 w 12191996"/>
              <a:gd name="connsiteY2484" fmla="*/ 414735 h 6178550"/>
              <a:gd name="connsiteX2485" fmla="*/ 4598670 w 12191996"/>
              <a:gd name="connsiteY2485" fmla="*/ 418307 h 6178550"/>
              <a:gd name="connsiteX2486" fmla="*/ 4601052 w 12191996"/>
              <a:gd name="connsiteY2486" fmla="*/ 420688 h 6178550"/>
              <a:gd name="connsiteX2487" fmla="*/ 4604227 w 12191996"/>
              <a:gd name="connsiteY2487" fmla="*/ 423863 h 6178550"/>
              <a:gd name="connsiteX2488" fmla="*/ 4610974 w 12191996"/>
              <a:gd name="connsiteY2488" fmla="*/ 431007 h 6178550"/>
              <a:gd name="connsiteX2489" fmla="*/ 4616929 w 12191996"/>
              <a:gd name="connsiteY2489" fmla="*/ 438150 h 6178550"/>
              <a:gd name="connsiteX2490" fmla="*/ 4619311 w 12191996"/>
              <a:gd name="connsiteY2490" fmla="*/ 440532 h 6178550"/>
              <a:gd name="connsiteX2491" fmla="*/ 4621294 w 12191996"/>
              <a:gd name="connsiteY2491" fmla="*/ 441722 h 6178550"/>
              <a:gd name="connsiteX2492" fmla="*/ 4623676 w 12191996"/>
              <a:gd name="connsiteY2492" fmla="*/ 442516 h 6178550"/>
              <a:gd name="connsiteX2493" fmla="*/ 4625660 w 12191996"/>
              <a:gd name="connsiteY2493" fmla="*/ 442913 h 6178550"/>
              <a:gd name="connsiteX2494" fmla="*/ 4629629 w 12191996"/>
              <a:gd name="connsiteY2494" fmla="*/ 442516 h 6178550"/>
              <a:gd name="connsiteX2495" fmla="*/ 4633996 w 12191996"/>
              <a:gd name="connsiteY2495" fmla="*/ 441722 h 6178550"/>
              <a:gd name="connsiteX2496" fmla="*/ 4638759 w 12191996"/>
              <a:gd name="connsiteY2496" fmla="*/ 440532 h 6178550"/>
              <a:gd name="connsiteX2497" fmla="*/ 4643125 w 12191996"/>
              <a:gd name="connsiteY2497" fmla="*/ 438944 h 6178550"/>
              <a:gd name="connsiteX2498" fmla="*/ 4647888 w 12191996"/>
              <a:gd name="connsiteY2498" fmla="*/ 438150 h 6178550"/>
              <a:gd name="connsiteX2499" fmla="*/ 4652254 w 12191996"/>
              <a:gd name="connsiteY2499" fmla="*/ 438150 h 6178550"/>
              <a:gd name="connsiteX2500" fmla="*/ 4655033 w 12191996"/>
              <a:gd name="connsiteY2500" fmla="*/ 438547 h 6178550"/>
              <a:gd name="connsiteX2501" fmla="*/ 4657414 w 12191996"/>
              <a:gd name="connsiteY2501" fmla="*/ 439341 h 6178550"/>
              <a:gd name="connsiteX2502" fmla="*/ 4660193 w 12191996"/>
              <a:gd name="connsiteY2502" fmla="*/ 440929 h 6178550"/>
              <a:gd name="connsiteX2503" fmla="*/ 4662971 w 12191996"/>
              <a:gd name="connsiteY2503" fmla="*/ 444104 h 6178550"/>
              <a:gd name="connsiteX2504" fmla="*/ 4669718 w 12191996"/>
              <a:gd name="connsiteY2504" fmla="*/ 451644 h 6178550"/>
              <a:gd name="connsiteX2505" fmla="*/ 4675275 w 12191996"/>
              <a:gd name="connsiteY2505" fmla="*/ 459185 h 6178550"/>
              <a:gd name="connsiteX2506" fmla="*/ 4677657 w 12191996"/>
              <a:gd name="connsiteY2506" fmla="*/ 461963 h 6178550"/>
              <a:gd name="connsiteX2507" fmla="*/ 4679642 w 12191996"/>
              <a:gd name="connsiteY2507" fmla="*/ 462757 h 6178550"/>
              <a:gd name="connsiteX2508" fmla="*/ 4684008 w 12191996"/>
              <a:gd name="connsiteY2508" fmla="*/ 462757 h 6178550"/>
              <a:gd name="connsiteX2509" fmla="*/ 4688374 w 12191996"/>
              <a:gd name="connsiteY2509" fmla="*/ 461963 h 6178550"/>
              <a:gd name="connsiteX2510" fmla="*/ 4693137 w 12191996"/>
              <a:gd name="connsiteY2510" fmla="*/ 460375 h 6178550"/>
              <a:gd name="connsiteX2511" fmla="*/ 4698298 w 12191996"/>
              <a:gd name="connsiteY2511" fmla="*/ 458391 h 6178550"/>
              <a:gd name="connsiteX2512" fmla="*/ 4708220 w 12191996"/>
              <a:gd name="connsiteY2512" fmla="*/ 453629 h 6178550"/>
              <a:gd name="connsiteX2513" fmla="*/ 4713379 w 12191996"/>
              <a:gd name="connsiteY2513" fmla="*/ 451644 h 6178550"/>
              <a:gd name="connsiteX2514" fmla="*/ 4718539 w 12191996"/>
              <a:gd name="connsiteY2514" fmla="*/ 450057 h 6178550"/>
              <a:gd name="connsiteX2515" fmla="*/ 4722905 w 12191996"/>
              <a:gd name="connsiteY2515" fmla="*/ 449263 h 6178550"/>
              <a:gd name="connsiteX2516" fmla="*/ 4728066 w 12191996"/>
              <a:gd name="connsiteY2516" fmla="*/ 449263 h 6178550"/>
              <a:gd name="connsiteX2517" fmla="*/ 4730050 w 12191996"/>
              <a:gd name="connsiteY2517" fmla="*/ 449660 h 6178550"/>
              <a:gd name="connsiteX2518" fmla="*/ 4732034 w 12191996"/>
              <a:gd name="connsiteY2518" fmla="*/ 450850 h 6178550"/>
              <a:gd name="connsiteX2519" fmla="*/ 4734019 w 12191996"/>
              <a:gd name="connsiteY2519" fmla="*/ 451644 h 6178550"/>
              <a:gd name="connsiteX2520" fmla="*/ 4736004 w 12191996"/>
              <a:gd name="connsiteY2520" fmla="*/ 453232 h 6178550"/>
              <a:gd name="connsiteX2521" fmla="*/ 4737988 w 12191996"/>
              <a:gd name="connsiteY2521" fmla="*/ 455216 h 6178550"/>
              <a:gd name="connsiteX2522" fmla="*/ 4739575 w 12191996"/>
              <a:gd name="connsiteY2522" fmla="*/ 457597 h 6178550"/>
              <a:gd name="connsiteX2523" fmla="*/ 4741561 w 12191996"/>
              <a:gd name="connsiteY2523" fmla="*/ 460772 h 6178550"/>
              <a:gd name="connsiteX2524" fmla="*/ 4743148 w 12191996"/>
              <a:gd name="connsiteY2524" fmla="*/ 463947 h 6178550"/>
              <a:gd name="connsiteX2525" fmla="*/ 4745927 w 12191996"/>
              <a:gd name="connsiteY2525" fmla="*/ 472679 h 6178550"/>
              <a:gd name="connsiteX2526" fmla="*/ 4748308 w 12191996"/>
              <a:gd name="connsiteY2526" fmla="*/ 482997 h 6178550"/>
              <a:gd name="connsiteX2527" fmla="*/ 4759422 w 12191996"/>
              <a:gd name="connsiteY2527" fmla="*/ 473472 h 6178550"/>
              <a:gd name="connsiteX2528" fmla="*/ 4764582 w 12191996"/>
              <a:gd name="connsiteY2528" fmla="*/ 469900 h 6178550"/>
              <a:gd name="connsiteX2529" fmla="*/ 4769741 w 12191996"/>
              <a:gd name="connsiteY2529" fmla="*/ 466725 h 6178550"/>
              <a:gd name="connsiteX2530" fmla="*/ 4774901 w 12191996"/>
              <a:gd name="connsiteY2530" fmla="*/ 464344 h 6178550"/>
              <a:gd name="connsiteX2531" fmla="*/ 4781253 w 12191996"/>
              <a:gd name="connsiteY2531" fmla="*/ 461169 h 6178550"/>
              <a:gd name="connsiteX2532" fmla="*/ 4797923 w 12191996"/>
              <a:gd name="connsiteY2532" fmla="*/ 455216 h 6178550"/>
              <a:gd name="connsiteX2533" fmla="*/ 4801098 w 12191996"/>
              <a:gd name="connsiteY2533" fmla="*/ 453629 h 6178550"/>
              <a:gd name="connsiteX2534" fmla="*/ 4803083 w 12191996"/>
              <a:gd name="connsiteY2534" fmla="*/ 451247 h 6178550"/>
              <a:gd name="connsiteX2535" fmla="*/ 4807846 w 12191996"/>
              <a:gd name="connsiteY2535" fmla="*/ 446485 h 6178550"/>
              <a:gd name="connsiteX2536" fmla="*/ 4809831 w 12191996"/>
              <a:gd name="connsiteY2536" fmla="*/ 444104 h 6178550"/>
              <a:gd name="connsiteX2537" fmla="*/ 4811814 w 12191996"/>
              <a:gd name="connsiteY2537" fmla="*/ 442516 h 6178550"/>
              <a:gd name="connsiteX2538" fmla="*/ 4814990 w 12191996"/>
              <a:gd name="connsiteY2538" fmla="*/ 441722 h 6178550"/>
              <a:gd name="connsiteX2539" fmla="*/ 4816182 w 12191996"/>
              <a:gd name="connsiteY2539" fmla="*/ 440929 h 6178550"/>
              <a:gd name="connsiteX2540" fmla="*/ 4817768 w 12191996"/>
              <a:gd name="connsiteY2540" fmla="*/ 441722 h 6178550"/>
              <a:gd name="connsiteX2541" fmla="*/ 4820548 w 12191996"/>
              <a:gd name="connsiteY2541" fmla="*/ 442119 h 6178550"/>
              <a:gd name="connsiteX2542" fmla="*/ 4822531 w 12191996"/>
              <a:gd name="connsiteY2542" fmla="*/ 443707 h 6178550"/>
              <a:gd name="connsiteX2543" fmla="*/ 4824913 w 12191996"/>
              <a:gd name="connsiteY2543" fmla="*/ 444897 h 6178550"/>
              <a:gd name="connsiteX2544" fmla="*/ 4827295 w 12191996"/>
              <a:gd name="connsiteY2544" fmla="*/ 447675 h 6178550"/>
              <a:gd name="connsiteX2545" fmla="*/ 4832058 w 12191996"/>
              <a:gd name="connsiteY2545" fmla="*/ 452835 h 6178550"/>
              <a:gd name="connsiteX2546" fmla="*/ 4837218 w 12191996"/>
              <a:gd name="connsiteY2546" fmla="*/ 458788 h 6178550"/>
              <a:gd name="connsiteX2547" fmla="*/ 4841583 w 12191996"/>
              <a:gd name="connsiteY2547" fmla="*/ 464741 h 6178550"/>
              <a:gd name="connsiteX2548" fmla="*/ 4846745 w 12191996"/>
              <a:gd name="connsiteY2548" fmla="*/ 469900 h 6178550"/>
              <a:gd name="connsiteX2549" fmla="*/ 4848729 w 12191996"/>
              <a:gd name="connsiteY2549" fmla="*/ 471885 h 6178550"/>
              <a:gd name="connsiteX2550" fmla="*/ 4851507 w 12191996"/>
              <a:gd name="connsiteY2550" fmla="*/ 473869 h 6178550"/>
              <a:gd name="connsiteX2551" fmla="*/ 4853889 w 12191996"/>
              <a:gd name="connsiteY2551" fmla="*/ 475457 h 6178550"/>
              <a:gd name="connsiteX2552" fmla="*/ 4855873 w 12191996"/>
              <a:gd name="connsiteY2552" fmla="*/ 476250 h 6178550"/>
              <a:gd name="connsiteX2553" fmla="*/ 4858255 w 12191996"/>
              <a:gd name="connsiteY2553" fmla="*/ 476647 h 6178550"/>
              <a:gd name="connsiteX2554" fmla="*/ 4861033 w 12191996"/>
              <a:gd name="connsiteY2554" fmla="*/ 476647 h 6178550"/>
              <a:gd name="connsiteX2555" fmla="*/ 4866192 w 12191996"/>
              <a:gd name="connsiteY2555" fmla="*/ 476250 h 6178550"/>
              <a:gd name="connsiteX2556" fmla="*/ 4871750 w 12191996"/>
              <a:gd name="connsiteY2556" fmla="*/ 474663 h 6178550"/>
              <a:gd name="connsiteX2557" fmla="*/ 4877306 w 12191996"/>
              <a:gd name="connsiteY2557" fmla="*/ 472679 h 6178550"/>
              <a:gd name="connsiteX2558" fmla="*/ 4888420 w 12191996"/>
              <a:gd name="connsiteY2558" fmla="*/ 467916 h 6178550"/>
              <a:gd name="connsiteX2559" fmla="*/ 4893977 w 12191996"/>
              <a:gd name="connsiteY2559" fmla="*/ 465932 h 6178550"/>
              <a:gd name="connsiteX2560" fmla="*/ 4899534 w 12191996"/>
              <a:gd name="connsiteY2560" fmla="*/ 464741 h 6178550"/>
              <a:gd name="connsiteX2561" fmla="*/ 4905091 w 12191996"/>
              <a:gd name="connsiteY2561" fmla="*/ 464344 h 6178550"/>
              <a:gd name="connsiteX2562" fmla="*/ 4907472 w 12191996"/>
              <a:gd name="connsiteY2562" fmla="*/ 464344 h 6178550"/>
              <a:gd name="connsiteX2563" fmla="*/ 4910250 w 12191996"/>
              <a:gd name="connsiteY2563" fmla="*/ 464741 h 6178550"/>
              <a:gd name="connsiteX2564" fmla="*/ 4912632 w 12191996"/>
              <a:gd name="connsiteY2564" fmla="*/ 465932 h 6178550"/>
              <a:gd name="connsiteX2565" fmla="*/ 4915410 w 12191996"/>
              <a:gd name="connsiteY2565" fmla="*/ 466725 h 6178550"/>
              <a:gd name="connsiteX2566" fmla="*/ 4917792 w 12191996"/>
              <a:gd name="connsiteY2566" fmla="*/ 468313 h 6178550"/>
              <a:gd name="connsiteX2567" fmla="*/ 4919776 w 12191996"/>
              <a:gd name="connsiteY2567" fmla="*/ 470297 h 6178550"/>
              <a:gd name="connsiteX2568" fmla="*/ 4922554 w 12191996"/>
              <a:gd name="connsiteY2568" fmla="*/ 473472 h 6178550"/>
              <a:gd name="connsiteX2569" fmla="*/ 4924539 w 12191996"/>
              <a:gd name="connsiteY2569" fmla="*/ 476647 h 6178550"/>
              <a:gd name="connsiteX2570" fmla="*/ 4926524 w 12191996"/>
              <a:gd name="connsiteY2570" fmla="*/ 480219 h 6178550"/>
              <a:gd name="connsiteX2571" fmla="*/ 4928510 w 12191996"/>
              <a:gd name="connsiteY2571" fmla="*/ 484585 h 6178550"/>
              <a:gd name="connsiteX2572" fmla="*/ 4930493 w 12191996"/>
              <a:gd name="connsiteY2572" fmla="*/ 489347 h 6178550"/>
              <a:gd name="connsiteX2573" fmla="*/ 4932081 w 12191996"/>
              <a:gd name="connsiteY2573" fmla="*/ 494904 h 6178550"/>
              <a:gd name="connsiteX2574" fmla="*/ 4934860 w 12191996"/>
              <a:gd name="connsiteY2574" fmla="*/ 508397 h 6178550"/>
              <a:gd name="connsiteX2575" fmla="*/ 4933668 w 12191996"/>
              <a:gd name="connsiteY2575" fmla="*/ 509588 h 6178550"/>
              <a:gd name="connsiteX2576" fmla="*/ 4931684 w 12191996"/>
              <a:gd name="connsiteY2576" fmla="*/ 509985 h 6178550"/>
              <a:gd name="connsiteX2577" fmla="*/ 4928905 w 12191996"/>
              <a:gd name="connsiteY2577" fmla="*/ 509985 h 6178550"/>
              <a:gd name="connsiteX2578" fmla="*/ 4926921 w 12191996"/>
              <a:gd name="connsiteY2578" fmla="*/ 509985 h 6178550"/>
              <a:gd name="connsiteX2579" fmla="*/ 4916600 w 12191996"/>
              <a:gd name="connsiteY2579" fmla="*/ 508000 h 6178550"/>
              <a:gd name="connsiteX2580" fmla="*/ 4914219 w 12191996"/>
              <a:gd name="connsiteY2580" fmla="*/ 508000 h 6178550"/>
              <a:gd name="connsiteX2581" fmla="*/ 4912235 w 12191996"/>
              <a:gd name="connsiteY2581" fmla="*/ 508000 h 6178550"/>
              <a:gd name="connsiteX2582" fmla="*/ 4910250 w 12191996"/>
              <a:gd name="connsiteY2582" fmla="*/ 509191 h 6178550"/>
              <a:gd name="connsiteX2583" fmla="*/ 4908266 w 12191996"/>
              <a:gd name="connsiteY2583" fmla="*/ 509985 h 6178550"/>
              <a:gd name="connsiteX2584" fmla="*/ 4907075 w 12191996"/>
              <a:gd name="connsiteY2584" fmla="*/ 511969 h 6178550"/>
              <a:gd name="connsiteX2585" fmla="*/ 4906281 w 12191996"/>
              <a:gd name="connsiteY2585" fmla="*/ 514747 h 6178550"/>
              <a:gd name="connsiteX2586" fmla="*/ 4905091 w 12191996"/>
              <a:gd name="connsiteY2586" fmla="*/ 518319 h 6178550"/>
              <a:gd name="connsiteX2587" fmla="*/ 4905091 w 12191996"/>
              <a:gd name="connsiteY2587" fmla="*/ 522685 h 6178550"/>
              <a:gd name="connsiteX2588" fmla="*/ 4906281 w 12191996"/>
              <a:gd name="connsiteY2588" fmla="*/ 526653 h 6178550"/>
              <a:gd name="connsiteX2589" fmla="*/ 4908266 w 12191996"/>
              <a:gd name="connsiteY2589" fmla="*/ 530225 h 6178550"/>
              <a:gd name="connsiteX2590" fmla="*/ 4910648 w 12191996"/>
              <a:gd name="connsiteY2590" fmla="*/ 533003 h 6178550"/>
              <a:gd name="connsiteX2591" fmla="*/ 4913823 w 12191996"/>
              <a:gd name="connsiteY2591" fmla="*/ 534591 h 6178550"/>
              <a:gd name="connsiteX2592" fmla="*/ 4917394 w 12191996"/>
              <a:gd name="connsiteY2592" fmla="*/ 535385 h 6178550"/>
              <a:gd name="connsiteX2593" fmla="*/ 4920173 w 12191996"/>
              <a:gd name="connsiteY2593" fmla="*/ 535782 h 6178550"/>
              <a:gd name="connsiteX2594" fmla="*/ 4923745 w 12191996"/>
              <a:gd name="connsiteY2594" fmla="*/ 535385 h 6178550"/>
              <a:gd name="connsiteX2595" fmla="*/ 4926524 w 12191996"/>
              <a:gd name="connsiteY2595" fmla="*/ 533797 h 6178550"/>
              <a:gd name="connsiteX2596" fmla="*/ 4928111 w 12191996"/>
              <a:gd name="connsiteY2596" fmla="*/ 531813 h 6178550"/>
              <a:gd name="connsiteX2597" fmla="*/ 4928905 w 12191996"/>
              <a:gd name="connsiteY2597" fmla="*/ 529035 h 6178550"/>
              <a:gd name="connsiteX2598" fmla="*/ 4932081 w 12191996"/>
              <a:gd name="connsiteY2598" fmla="*/ 520303 h 6178550"/>
              <a:gd name="connsiteX2599" fmla="*/ 4934065 w 12191996"/>
              <a:gd name="connsiteY2599" fmla="*/ 511969 h 6178550"/>
              <a:gd name="connsiteX2600" fmla="*/ 4934860 w 12191996"/>
              <a:gd name="connsiteY2600" fmla="*/ 508397 h 6178550"/>
              <a:gd name="connsiteX2601" fmla="*/ 4936447 w 12191996"/>
              <a:gd name="connsiteY2601" fmla="*/ 508000 h 6178550"/>
              <a:gd name="connsiteX2602" fmla="*/ 4938034 w 12191996"/>
              <a:gd name="connsiteY2602" fmla="*/ 508000 h 6178550"/>
              <a:gd name="connsiteX2603" fmla="*/ 4941606 w 12191996"/>
              <a:gd name="connsiteY2603" fmla="*/ 509191 h 6178550"/>
              <a:gd name="connsiteX2604" fmla="*/ 4944782 w 12191996"/>
              <a:gd name="connsiteY2604" fmla="*/ 510382 h 6178550"/>
              <a:gd name="connsiteX2605" fmla="*/ 4948355 w 12191996"/>
              <a:gd name="connsiteY2605" fmla="*/ 513160 h 6178550"/>
              <a:gd name="connsiteX2606" fmla="*/ 4951927 w 12191996"/>
              <a:gd name="connsiteY2606" fmla="*/ 515541 h 6178550"/>
              <a:gd name="connsiteX2607" fmla="*/ 4954704 w 12191996"/>
              <a:gd name="connsiteY2607" fmla="*/ 517525 h 6178550"/>
              <a:gd name="connsiteX2608" fmla="*/ 4958277 w 12191996"/>
              <a:gd name="connsiteY2608" fmla="*/ 518716 h 6178550"/>
              <a:gd name="connsiteX2609" fmla="*/ 4959864 w 12191996"/>
              <a:gd name="connsiteY2609" fmla="*/ 519113 h 6178550"/>
              <a:gd name="connsiteX2610" fmla="*/ 4961453 w 12191996"/>
              <a:gd name="connsiteY2610" fmla="*/ 519113 h 6178550"/>
              <a:gd name="connsiteX2611" fmla="*/ 4963040 w 12191996"/>
              <a:gd name="connsiteY2611" fmla="*/ 518716 h 6178550"/>
              <a:gd name="connsiteX2612" fmla="*/ 4963834 w 12191996"/>
              <a:gd name="connsiteY2612" fmla="*/ 517129 h 6178550"/>
              <a:gd name="connsiteX2613" fmla="*/ 4967010 w 12191996"/>
              <a:gd name="connsiteY2613" fmla="*/ 513557 h 6178550"/>
              <a:gd name="connsiteX2614" fmla="*/ 4969391 w 12191996"/>
              <a:gd name="connsiteY2614" fmla="*/ 508397 h 6178550"/>
              <a:gd name="connsiteX2615" fmla="*/ 4972169 w 12191996"/>
              <a:gd name="connsiteY2615" fmla="*/ 504428 h 6178550"/>
              <a:gd name="connsiteX2616" fmla="*/ 4973757 w 12191996"/>
              <a:gd name="connsiteY2616" fmla="*/ 502841 h 6178550"/>
              <a:gd name="connsiteX2617" fmla="*/ 4974948 w 12191996"/>
              <a:gd name="connsiteY2617" fmla="*/ 502047 h 6178550"/>
              <a:gd name="connsiteX2618" fmla="*/ 4976139 w 12191996"/>
              <a:gd name="connsiteY2618" fmla="*/ 501254 h 6178550"/>
              <a:gd name="connsiteX2619" fmla="*/ 4977727 w 12191996"/>
              <a:gd name="connsiteY2619" fmla="*/ 502444 h 6178550"/>
              <a:gd name="connsiteX2620" fmla="*/ 4978520 w 12191996"/>
              <a:gd name="connsiteY2620" fmla="*/ 504032 h 6178550"/>
              <a:gd name="connsiteX2621" fmla="*/ 4979712 w 12191996"/>
              <a:gd name="connsiteY2621" fmla="*/ 507207 h 6178550"/>
              <a:gd name="connsiteX2622" fmla="*/ 4981298 w 12191996"/>
              <a:gd name="connsiteY2622" fmla="*/ 511572 h 6178550"/>
              <a:gd name="connsiteX2623" fmla="*/ 4982092 w 12191996"/>
              <a:gd name="connsiteY2623" fmla="*/ 517525 h 6178550"/>
              <a:gd name="connsiteX2624" fmla="*/ 4983679 w 12191996"/>
              <a:gd name="connsiteY2624" fmla="*/ 517129 h 6178550"/>
              <a:gd name="connsiteX2625" fmla="*/ 4984871 w 12191996"/>
              <a:gd name="connsiteY2625" fmla="*/ 515541 h 6178550"/>
              <a:gd name="connsiteX2626" fmla="*/ 4985665 w 12191996"/>
              <a:gd name="connsiteY2626" fmla="*/ 513160 h 6178550"/>
              <a:gd name="connsiteX2627" fmla="*/ 4986856 w 12191996"/>
              <a:gd name="connsiteY2627" fmla="*/ 510382 h 6178550"/>
              <a:gd name="connsiteX2628" fmla="*/ 4987252 w 12191996"/>
              <a:gd name="connsiteY2628" fmla="*/ 504032 h 6178550"/>
              <a:gd name="connsiteX2629" fmla="*/ 4987649 w 12191996"/>
              <a:gd name="connsiteY2629" fmla="*/ 496888 h 6178550"/>
              <a:gd name="connsiteX2630" fmla="*/ 4988443 w 12191996"/>
              <a:gd name="connsiteY2630" fmla="*/ 489744 h 6178550"/>
              <a:gd name="connsiteX2631" fmla="*/ 4990030 w 12191996"/>
              <a:gd name="connsiteY2631" fmla="*/ 484188 h 6178550"/>
              <a:gd name="connsiteX2632" fmla="*/ 4990429 w 12191996"/>
              <a:gd name="connsiteY2632" fmla="*/ 481807 h 6178550"/>
              <a:gd name="connsiteX2633" fmla="*/ 4992015 w 12191996"/>
              <a:gd name="connsiteY2633" fmla="*/ 480219 h 6178550"/>
              <a:gd name="connsiteX2634" fmla="*/ 4993603 w 12191996"/>
              <a:gd name="connsiteY2634" fmla="*/ 479425 h 6178550"/>
              <a:gd name="connsiteX2635" fmla="*/ 4995587 w 12191996"/>
              <a:gd name="connsiteY2635" fmla="*/ 479425 h 6178550"/>
              <a:gd name="connsiteX2636" fmla="*/ 4999557 w 12191996"/>
              <a:gd name="connsiteY2636" fmla="*/ 479425 h 6178550"/>
              <a:gd name="connsiteX2637" fmla="*/ 5002731 w 12191996"/>
              <a:gd name="connsiteY2637" fmla="*/ 480616 h 6178550"/>
              <a:gd name="connsiteX2638" fmla="*/ 5005113 w 12191996"/>
              <a:gd name="connsiteY2638" fmla="*/ 482204 h 6178550"/>
              <a:gd name="connsiteX2639" fmla="*/ 5006702 w 12191996"/>
              <a:gd name="connsiteY2639" fmla="*/ 484188 h 6178550"/>
              <a:gd name="connsiteX2640" fmla="*/ 5007495 w 12191996"/>
              <a:gd name="connsiteY2640" fmla="*/ 486569 h 6178550"/>
              <a:gd name="connsiteX2641" fmla="*/ 5008685 w 12191996"/>
              <a:gd name="connsiteY2641" fmla="*/ 489347 h 6178550"/>
              <a:gd name="connsiteX2642" fmla="*/ 5009083 w 12191996"/>
              <a:gd name="connsiteY2642" fmla="*/ 492125 h 6178550"/>
              <a:gd name="connsiteX2643" fmla="*/ 5009083 w 12191996"/>
              <a:gd name="connsiteY2643" fmla="*/ 495697 h 6178550"/>
              <a:gd name="connsiteX2644" fmla="*/ 5009480 w 12191996"/>
              <a:gd name="connsiteY2644" fmla="*/ 503635 h 6178550"/>
              <a:gd name="connsiteX2645" fmla="*/ 5009480 w 12191996"/>
              <a:gd name="connsiteY2645" fmla="*/ 511572 h 6178550"/>
              <a:gd name="connsiteX2646" fmla="*/ 5010275 w 12191996"/>
              <a:gd name="connsiteY2646" fmla="*/ 516335 h 6178550"/>
              <a:gd name="connsiteX2647" fmla="*/ 5010670 w 12191996"/>
              <a:gd name="connsiteY2647" fmla="*/ 520303 h 6178550"/>
              <a:gd name="connsiteX2648" fmla="*/ 5012258 w 12191996"/>
              <a:gd name="connsiteY2648" fmla="*/ 524272 h 6178550"/>
              <a:gd name="connsiteX2649" fmla="*/ 5013846 w 12191996"/>
              <a:gd name="connsiteY2649" fmla="*/ 528241 h 6178550"/>
              <a:gd name="connsiteX2650" fmla="*/ 5016624 w 12191996"/>
              <a:gd name="connsiteY2650" fmla="*/ 526653 h 6178550"/>
              <a:gd name="connsiteX2651" fmla="*/ 5018212 w 12191996"/>
              <a:gd name="connsiteY2651" fmla="*/ 526257 h 6178550"/>
              <a:gd name="connsiteX2652" fmla="*/ 5019799 w 12191996"/>
              <a:gd name="connsiteY2652" fmla="*/ 526257 h 6178550"/>
              <a:gd name="connsiteX2653" fmla="*/ 5022180 w 12191996"/>
              <a:gd name="connsiteY2653" fmla="*/ 527447 h 6178550"/>
              <a:gd name="connsiteX2654" fmla="*/ 5024165 w 12191996"/>
              <a:gd name="connsiteY2654" fmla="*/ 529432 h 6178550"/>
              <a:gd name="connsiteX2655" fmla="*/ 5026546 w 12191996"/>
              <a:gd name="connsiteY2655" fmla="*/ 531813 h 6178550"/>
              <a:gd name="connsiteX2656" fmla="*/ 5027738 w 12191996"/>
              <a:gd name="connsiteY2656" fmla="*/ 534988 h 6178550"/>
              <a:gd name="connsiteX2657" fmla="*/ 5030914 w 12191996"/>
              <a:gd name="connsiteY2657" fmla="*/ 542529 h 6178550"/>
              <a:gd name="connsiteX2658" fmla="*/ 5034487 w 12191996"/>
              <a:gd name="connsiteY2658" fmla="*/ 549275 h 6178550"/>
              <a:gd name="connsiteX2659" fmla="*/ 5036073 w 12191996"/>
              <a:gd name="connsiteY2659" fmla="*/ 552054 h 6178550"/>
              <a:gd name="connsiteX2660" fmla="*/ 5038058 w 12191996"/>
              <a:gd name="connsiteY2660" fmla="*/ 554038 h 6178550"/>
              <a:gd name="connsiteX2661" fmla="*/ 5040439 w 12191996"/>
              <a:gd name="connsiteY2661" fmla="*/ 555229 h 6178550"/>
              <a:gd name="connsiteX2662" fmla="*/ 5042027 w 12191996"/>
              <a:gd name="connsiteY2662" fmla="*/ 555625 h 6178550"/>
              <a:gd name="connsiteX2663" fmla="*/ 5043614 w 12191996"/>
              <a:gd name="connsiteY2663" fmla="*/ 555229 h 6178550"/>
              <a:gd name="connsiteX2664" fmla="*/ 5046790 w 12191996"/>
              <a:gd name="connsiteY2664" fmla="*/ 554038 h 6178550"/>
              <a:gd name="connsiteX2665" fmla="*/ 5050362 w 12191996"/>
              <a:gd name="connsiteY2665" fmla="*/ 551260 h 6178550"/>
              <a:gd name="connsiteX2666" fmla="*/ 5051155 w 12191996"/>
              <a:gd name="connsiteY2666" fmla="*/ 543719 h 6178550"/>
              <a:gd name="connsiteX2667" fmla="*/ 5050758 w 12191996"/>
              <a:gd name="connsiteY2667" fmla="*/ 537369 h 6178550"/>
              <a:gd name="connsiteX2668" fmla="*/ 5050362 w 12191996"/>
              <a:gd name="connsiteY2668" fmla="*/ 533400 h 6178550"/>
              <a:gd name="connsiteX2669" fmla="*/ 5049171 w 12191996"/>
              <a:gd name="connsiteY2669" fmla="*/ 530225 h 6178550"/>
              <a:gd name="connsiteX2670" fmla="*/ 5047584 w 12191996"/>
              <a:gd name="connsiteY2670" fmla="*/ 529035 h 6178550"/>
              <a:gd name="connsiteX2671" fmla="*/ 5045598 w 12191996"/>
              <a:gd name="connsiteY2671" fmla="*/ 527844 h 6178550"/>
              <a:gd name="connsiteX2672" fmla="*/ 5043614 w 12191996"/>
              <a:gd name="connsiteY2672" fmla="*/ 527447 h 6178550"/>
              <a:gd name="connsiteX2673" fmla="*/ 5041631 w 12191996"/>
              <a:gd name="connsiteY2673" fmla="*/ 526653 h 6178550"/>
              <a:gd name="connsiteX2674" fmla="*/ 5039646 w 12191996"/>
              <a:gd name="connsiteY2674" fmla="*/ 526653 h 6178550"/>
              <a:gd name="connsiteX2675" fmla="*/ 5037661 w 12191996"/>
              <a:gd name="connsiteY2675" fmla="*/ 526257 h 6178550"/>
              <a:gd name="connsiteX2676" fmla="*/ 5035676 w 12191996"/>
              <a:gd name="connsiteY2676" fmla="*/ 525463 h 6178550"/>
              <a:gd name="connsiteX2677" fmla="*/ 5034088 w 12191996"/>
              <a:gd name="connsiteY2677" fmla="*/ 523082 h 6178550"/>
              <a:gd name="connsiteX2678" fmla="*/ 5032897 w 12191996"/>
              <a:gd name="connsiteY2678" fmla="*/ 520700 h 6178550"/>
              <a:gd name="connsiteX2679" fmla="*/ 5032104 w 12191996"/>
              <a:gd name="connsiteY2679" fmla="*/ 516335 h 6178550"/>
              <a:gd name="connsiteX2680" fmla="*/ 5032104 w 12191996"/>
              <a:gd name="connsiteY2680" fmla="*/ 509985 h 6178550"/>
              <a:gd name="connsiteX2681" fmla="*/ 5032500 w 12191996"/>
              <a:gd name="connsiteY2681" fmla="*/ 502444 h 6178550"/>
              <a:gd name="connsiteX2682" fmla="*/ 5038454 w 12191996"/>
              <a:gd name="connsiteY2682" fmla="*/ 500857 h 6178550"/>
              <a:gd name="connsiteX2683" fmla="*/ 5044805 w 12191996"/>
              <a:gd name="connsiteY2683" fmla="*/ 500460 h 6178550"/>
              <a:gd name="connsiteX2684" fmla="*/ 5050362 w 12191996"/>
              <a:gd name="connsiteY2684" fmla="*/ 500460 h 6178550"/>
              <a:gd name="connsiteX2685" fmla="*/ 5055919 w 12191996"/>
              <a:gd name="connsiteY2685" fmla="*/ 500857 h 6178550"/>
              <a:gd name="connsiteX2686" fmla="*/ 5061079 w 12191996"/>
              <a:gd name="connsiteY2686" fmla="*/ 502047 h 6178550"/>
              <a:gd name="connsiteX2687" fmla="*/ 5065843 w 12191996"/>
              <a:gd name="connsiteY2687" fmla="*/ 503635 h 6178550"/>
              <a:gd name="connsiteX2688" fmla="*/ 5071002 w 12191996"/>
              <a:gd name="connsiteY2688" fmla="*/ 505619 h 6178550"/>
              <a:gd name="connsiteX2689" fmla="*/ 5075765 w 12191996"/>
              <a:gd name="connsiteY2689" fmla="*/ 508000 h 6178550"/>
              <a:gd name="connsiteX2690" fmla="*/ 5080131 w 12191996"/>
              <a:gd name="connsiteY2690" fmla="*/ 511175 h 6178550"/>
              <a:gd name="connsiteX2691" fmla="*/ 5084894 w 12191996"/>
              <a:gd name="connsiteY2691" fmla="*/ 513954 h 6178550"/>
              <a:gd name="connsiteX2692" fmla="*/ 5094023 w 12191996"/>
              <a:gd name="connsiteY2692" fmla="*/ 521097 h 6178550"/>
              <a:gd name="connsiteX2693" fmla="*/ 5102358 w 12191996"/>
              <a:gd name="connsiteY2693" fmla="*/ 529035 h 6178550"/>
              <a:gd name="connsiteX2694" fmla="*/ 5110693 w 12191996"/>
              <a:gd name="connsiteY2694" fmla="*/ 536575 h 6178550"/>
              <a:gd name="connsiteX2695" fmla="*/ 5110296 w 12191996"/>
              <a:gd name="connsiteY2695" fmla="*/ 540544 h 6178550"/>
              <a:gd name="connsiteX2696" fmla="*/ 5109106 w 12191996"/>
              <a:gd name="connsiteY2696" fmla="*/ 543719 h 6178550"/>
              <a:gd name="connsiteX2697" fmla="*/ 5107518 w 12191996"/>
              <a:gd name="connsiteY2697" fmla="*/ 546100 h 6178550"/>
              <a:gd name="connsiteX2698" fmla="*/ 5105930 w 12191996"/>
              <a:gd name="connsiteY2698" fmla="*/ 548085 h 6178550"/>
              <a:gd name="connsiteX2699" fmla="*/ 5103946 w 12191996"/>
              <a:gd name="connsiteY2699" fmla="*/ 550069 h 6178550"/>
              <a:gd name="connsiteX2700" fmla="*/ 5103152 w 12191996"/>
              <a:gd name="connsiteY2700" fmla="*/ 552847 h 6178550"/>
              <a:gd name="connsiteX2701" fmla="*/ 5101962 w 12191996"/>
              <a:gd name="connsiteY2701" fmla="*/ 556419 h 6178550"/>
              <a:gd name="connsiteX2702" fmla="*/ 5101962 w 12191996"/>
              <a:gd name="connsiteY2702" fmla="*/ 561975 h 6178550"/>
              <a:gd name="connsiteX2703" fmla="*/ 5103549 w 12191996"/>
              <a:gd name="connsiteY2703" fmla="*/ 565944 h 6178550"/>
              <a:gd name="connsiteX2704" fmla="*/ 5104343 w 12191996"/>
              <a:gd name="connsiteY2704" fmla="*/ 566738 h 6178550"/>
              <a:gd name="connsiteX2705" fmla="*/ 5105533 w 12191996"/>
              <a:gd name="connsiteY2705" fmla="*/ 567928 h 6178550"/>
              <a:gd name="connsiteX2706" fmla="*/ 5105930 w 12191996"/>
              <a:gd name="connsiteY2706" fmla="*/ 567928 h 6178550"/>
              <a:gd name="connsiteX2707" fmla="*/ 5107122 w 12191996"/>
              <a:gd name="connsiteY2707" fmla="*/ 567532 h 6178550"/>
              <a:gd name="connsiteX2708" fmla="*/ 5108709 w 12191996"/>
              <a:gd name="connsiteY2708" fmla="*/ 565944 h 6178550"/>
              <a:gd name="connsiteX2709" fmla="*/ 5110296 w 12191996"/>
              <a:gd name="connsiteY2709" fmla="*/ 562372 h 6178550"/>
              <a:gd name="connsiteX2710" fmla="*/ 5111090 w 12191996"/>
              <a:gd name="connsiteY2710" fmla="*/ 557610 h 6178550"/>
              <a:gd name="connsiteX2711" fmla="*/ 5114266 w 12191996"/>
              <a:gd name="connsiteY2711" fmla="*/ 546100 h 6178550"/>
              <a:gd name="connsiteX2712" fmla="*/ 5117044 w 12191996"/>
              <a:gd name="connsiteY2712" fmla="*/ 533400 h 6178550"/>
              <a:gd name="connsiteX2713" fmla="*/ 5118632 w 12191996"/>
              <a:gd name="connsiteY2713" fmla="*/ 527447 h 6178550"/>
              <a:gd name="connsiteX2714" fmla="*/ 5120219 w 12191996"/>
              <a:gd name="connsiteY2714" fmla="*/ 521891 h 6178550"/>
              <a:gd name="connsiteX2715" fmla="*/ 5122204 w 12191996"/>
              <a:gd name="connsiteY2715" fmla="*/ 516732 h 6178550"/>
              <a:gd name="connsiteX2716" fmla="*/ 5124983 w 12191996"/>
              <a:gd name="connsiteY2716" fmla="*/ 513160 h 6178550"/>
              <a:gd name="connsiteX2717" fmla="*/ 5125777 w 12191996"/>
              <a:gd name="connsiteY2717" fmla="*/ 511969 h 6178550"/>
              <a:gd name="connsiteX2718" fmla="*/ 5127364 w 12191996"/>
              <a:gd name="connsiteY2718" fmla="*/ 511175 h 6178550"/>
              <a:gd name="connsiteX2719" fmla="*/ 5128555 w 12191996"/>
              <a:gd name="connsiteY2719" fmla="*/ 510382 h 6178550"/>
              <a:gd name="connsiteX2720" fmla="*/ 5129745 w 12191996"/>
              <a:gd name="connsiteY2720" fmla="*/ 510382 h 6178550"/>
              <a:gd name="connsiteX2721" fmla="*/ 5132523 w 12191996"/>
              <a:gd name="connsiteY2721" fmla="*/ 513160 h 6178550"/>
              <a:gd name="connsiteX2722" fmla="*/ 5134905 w 12191996"/>
              <a:gd name="connsiteY2722" fmla="*/ 514747 h 6178550"/>
              <a:gd name="connsiteX2723" fmla="*/ 5137683 w 12191996"/>
              <a:gd name="connsiteY2723" fmla="*/ 515144 h 6178550"/>
              <a:gd name="connsiteX2724" fmla="*/ 5140462 w 12191996"/>
              <a:gd name="connsiteY2724" fmla="*/ 515541 h 6178550"/>
              <a:gd name="connsiteX2725" fmla="*/ 5143638 w 12191996"/>
              <a:gd name="connsiteY2725" fmla="*/ 516335 h 6178550"/>
              <a:gd name="connsiteX2726" fmla="*/ 5146020 w 12191996"/>
              <a:gd name="connsiteY2726" fmla="*/ 517525 h 6178550"/>
              <a:gd name="connsiteX2727" fmla="*/ 5148797 w 12191996"/>
              <a:gd name="connsiteY2727" fmla="*/ 519113 h 6178550"/>
              <a:gd name="connsiteX2728" fmla="*/ 5149591 w 12191996"/>
              <a:gd name="connsiteY2728" fmla="*/ 520700 h 6178550"/>
              <a:gd name="connsiteX2729" fmla="*/ 5150782 w 12191996"/>
              <a:gd name="connsiteY2729" fmla="*/ 522288 h 6178550"/>
              <a:gd name="connsiteX2730" fmla="*/ 5151576 w 12191996"/>
              <a:gd name="connsiteY2730" fmla="*/ 526257 h 6178550"/>
              <a:gd name="connsiteX2731" fmla="*/ 5152767 w 12191996"/>
              <a:gd name="connsiteY2731" fmla="*/ 532210 h 6178550"/>
              <a:gd name="connsiteX2732" fmla="*/ 5154751 w 12191996"/>
              <a:gd name="connsiteY2732" fmla="*/ 548085 h 6178550"/>
              <a:gd name="connsiteX2733" fmla="*/ 5156339 w 12191996"/>
              <a:gd name="connsiteY2733" fmla="*/ 563960 h 6178550"/>
              <a:gd name="connsiteX2734" fmla="*/ 5157133 w 12191996"/>
              <a:gd name="connsiteY2734" fmla="*/ 569119 h 6178550"/>
              <a:gd name="connsiteX2735" fmla="*/ 5157926 w 12191996"/>
              <a:gd name="connsiteY2735" fmla="*/ 571104 h 6178550"/>
              <a:gd name="connsiteX2736" fmla="*/ 5158323 w 12191996"/>
              <a:gd name="connsiteY2736" fmla="*/ 571897 h 6178550"/>
              <a:gd name="connsiteX2737" fmla="*/ 5159515 w 12191996"/>
              <a:gd name="connsiteY2737" fmla="*/ 572294 h 6178550"/>
              <a:gd name="connsiteX2738" fmla="*/ 5160705 w 12191996"/>
              <a:gd name="connsiteY2738" fmla="*/ 571500 h 6178550"/>
              <a:gd name="connsiteX2739" fmla="*/ 5161895 w 12191996"/>
              <a:gd name="connsiteY2739" fmla="*/ 569913 h 6178550"/>
              <a:gd name="connsiteX2740" fmla="*/ 5162690 w 12191996"/>
              <a:gd name="connsiteY2740" fmla="*/ 567928 h 6178550"/>
              <a:gd name="connsiteX2741" fmla="*/ 5165071 w 12191996"/>
              <a:gd name="connsiteY2741" fmla="*/ 561182 h 6178550"/>
              <a:gd name="connsiteX2742" fmla="*/ 5167055 w 12191996"/>
              <a:gd name="connsiteY2742" fmla="*/ 554832 h 6178550"/>
              <a:gd name="connsiteX2743" fmla="*/ 5169041 w 12191996"/>
              <a:gd name="connsiteY2743" fmla="*/ 549275 h 6178550"/>
              <a:gd name="connsiteX2744" fmla="*/ 5170628 w 12191996"/>
              <a:gd name="connsiteY2744" fmla="*/ 547688 h 6178550"/>
              <a:gd name="connsiteX2745" fmla="*/ 5171422 w 12191996"/>
              <a:gd name="connsiteY2745" fmla="*/ 547291 h 6178550"/>
              <a:gd name="connsiteX2746" fmla="*/ 5173009 w 12191996"/>
              <a:gd name="connsiteY2746" fmla="*/ 547688 h 6178550"/>
              <a:gd name="connsiteX2747" fmla="*/ 5174596 w 12191996"/>
              <a:gd name="connsiteY2747" fmla="*/ 549672 h 6178550"/>
              <a:gd name="connsiteX2748" fmla="*/ 5176185 w 12191996"/>
              <a:gd name="connsiteY2748" fmla="*/ 553244 h 6178550"/>
              <a:gd name="connsiteX2749" fmla="*/ 5178169 w 12191996"/>
              <a:gd name="connsiteY2749" fmla="*/ 558800 h 6178550"/>
              <a:gd name="connsiteX2750" fmla="*/ 5177772 w 12191996"/>
              <a:gd name="connsiteY2750" fmla="*/ 560785 h 6178550"/>
              <a:gd name="connsiteX2751" fmla="*/ 5176583 w 12191996"/>
              <a:gd name="connsiteY2751" fmla="*/ 565547 h 6178550"/>
              <a:gd name="connsiteX2752" fmla="*/ 5173407 w 12191996"/>
              <a:gd name="connsiteY2752" fmla="*/ 578247 h 6178550"/>
              <a:gd name="connsiteX2753" fmla="*/ 5170628 w 12191996"/>
              <a:gd name="connsiteY2753" fmla="*/ 590154 h 6178550"/>
              <a:gd name="connsiteX2754" fmla="*/ 5169437 w 12191996"/>
              <a:gd name="connsiteY2754" fmla="*/ 594122 h 6178550"/>
              <a:gd name="connsiteX2755" fmla="*/ 5169437 w 12191996"/>
              <a:gd name="connsiteY2755" fmla="*/ 596503 h 6178550"/>
              <a:gd name="connsiteX2756" fmla="*/ 5170628 w 12191996"/>
              <a:gd name="connsiteY2756" fmla="*/ 595710 h 6178550"/>
              <a:gd name="connsiteX2757" fmla="*/ 5174993 w 12191996"/>
              <a:gd name="connsiteY2757" fmla="*/ 594916 h 6178550"/>
              <a:gd name="connsiteX2758" fmla="*/ 5190473 w 12191996"/>
              <a:gd name="connsiteY2758" fmla="*/ 592138 h 6178550"/>
              <a:gd name="connsiteX2759" fmla="*/ 5199602 w 12191996"/>
              <a:gd name="connsiteY2759" fmla="*/ 590154 h 6178550"/>
              <a:gd name="connsiteX2760" fmla="*/ 5207541 w 12191996"/>
              <a:gd name="connsiteY2760" fmla="*/ 588169 h 6178550"/>
              <a:gd name="connsiteX2761" fmla="*/ 5211510 w 12191996"/>
              <a:gd name="connsiteY2761" fmla="*/ 586582 h 6178550"/>
              <a:gd name="connsiteX2762" fmla="*/ 5214685 w 12191996"/>
              <a:gd name="connsiteY2762" fmla="*/ 584994 h 6178550"/>
              <a:gd name="connsiteX2763" fmla="*/ 5217861 w 12191996"/>
              <a:gd name="connsiteY2763" fmla="*/ 583804 h 6178550"/>
              <a:gd name="connsiteX2764" fmla="*/ 5219846 w 12191996"/>
              <a:gd name="connsiteY2764" fmla="*/ 581422 h 6178550"/>
              <a:gd name="connsiteX2765" fmla="*/ 5221036 w 12191996"/>
              <a:gd name="connsiteY2765" fmla="*/ 579438 h 6178550"/>
              <a:gd name="connsiteX2766" fmla="*/ 5222624 w 12191996"/>
              <a:gd name="connsiteY2766" fmla="*/ 577057 h 6178550"/>
              <a:gd name="connsiteX2767" fmla="*/ 5225403 w 12191996"/>
              <a:gd name="connsiteY2767" fmla="*/ 569913 h 6178550"/>
              <a:gd name="connsiteX2768" fmla="*/ 5226990 w 12191996"/>
              <a:gd name="connsiteY2768" fmla="*/ 562372 h 6178550"/>
              <a:gd name="connsiteX2769" fmla="*/ 5228975 w 12191996"/>
              <a:gd name="connsiteY2769" fmla="*/ 553641 h 6178550"/>
              <a:gd name="connsiteX2770" fmla="*/ 5230165 w 12191996"/>
              <a:gd name="connsiteY2770" fmla="*/ 546100 h 6178550"/>
              <a:gd name="connsiteX2771" fmla="*/ 5232547 w 12191996"/>
              <a:gd name="connsiteY2771" fmla="*/ 538957 h 6178550"/>
              <a:gd name="connsiteX2772" fmla="*/ 5233737 w 12191996"/>
              <a:gd name="connsiteY2772" fmla="*/ 535782 h 6178550"/>
              <a:gd name="connsiteX2773" fmla="*/ 5234929 w 12191996"/>
              <a:gd name="connsiteY2773" fmla="*/ 533797 h 6178550"/>
              <a:gd name="connsiteX2774" fmla="*/ 5236516 w 12191996"/>
              <a:gd name="connsiteY2774" fmla="*/ 532210 h 6178550"/>
              <a:gd name="connsiteX2775" fmla="*/ 5238104 w 12191996"/>
              <a:gd name="connsiteY2775" fmla="*/ 531416 h 6178550"/>
              <a:gd name="connsiteX2776" fmla="*/ 5240882 w 12191996"/>
              <a:gd name="connsiteY2776" fmla="*/ 530225 h 6178550"/>
              <a:gd name="connsiteX2777" fmla="*/ 5244454 w 12191996"/>
              <a:gd name="connsiteY2777" fmla="*/ 530225 h 6178550"/>
              <a:gd name="connsiteX2778" fmla="*/ 5248821 w 12191996"/>
              <a:gd name="connsiteY2778" fmla="*/ 531019 h 6178550"/>
              <a:gd name="connsiteX2779" fmla="*/ 5252790 w 12191996"/>
              <a:gd name="connsiteY2779" fmla="*/ 531813 h 6178550"/>
              <a:gd name="connsiteX2780" fmla="*/ 5256759 w 12191996"/>
              <a:gd name="connsiteY2780" fmla="*/ 533400 h 6178550"/>
              <a:gd name="connsiteX2781" fmla="*/ 5260727 w 12191996"/>
              <a:gd name="connsiteY2781" fmla="*/ 535385 h 6178550"/>
              <a:gd name="connsiteX2782" fmla="*/ 5269460 w 12191996"/>
              <a:gd name="connsiteY2782" fmla="*/ 540147 h 6178550"/>
              <a:gd name="connsiteX2783" fmla="*/ 5277398 w 12191996"/>
              <a:gd name="connsiteY2783" fmla="*/ 546100 h 6178550"/>
              <a:gd name="connsiteX2784" fmla="*/ 5286131 w 12191996"/>
              <a:gd name="connsiteY2784" fmla="*/ 552847 h 6178550"/>
              <a:gd name="connsiteX2785" fmla="*/ 5293672 w 12191996"/>
              <a:gd name="connsiteY2785" fmla="*/ 559197 h 6178550"/>
              <a:gd name="connsiteX2786" fmla="*/ 5300421 w 12191996"/>
              <a:gd name="connsiteY2786" fmla="*/ 565944 h 6178550"/>
              <a:gd name="connsiteX2787" fmla="*/ 5300421 w 12191996"/>
              <a:gd name="connsiteY2787" fmla="*/ 571500 h 6178550"/>
              <a:gd name="connsiteX2788" fmla="*/ 5300022 w 12191996"/>
              <a:gd name="connsiteY2788" fmla="*/ 575866 h 6178550"/>
              <a:gd name="connsiteX2789" fmla="*/ 5298832 w 12191996"/>
              <a:gd name="connsiteY2789" fmla="*/ 579438 h 6178550"/>
              <a:gd name="connsiteX2790" fmla="*/ 5298039 w 12191996"/>
              <a:gd name="connsiteY2790" fmla="*/ 582613 h 6178550"/>
              <a:gd name="connsiteX2791" fmla="*/ 5296450 w 12191996"/>
              <a:gd name="connsiteY2791" fmla="*/ 584994 h 6178550"/>
              <a:gd name="connsiteX2792" fmla="*/ 5294863 w 12191996"/>
              <a:gd name="connsiteY2792" fmla="*/ 587772 h 6178550"/>
              <a:gd name="connsiteX2793" fmla="*/ 5291290 w 12191996"/>
              <a:gd name="connsiteY2793" fmla="*/ 591344 h 6178550"/>
              <a:gd name="connsiteX2794" fmla="*/ 5287718 w 12191996"/>
              <a:gd name="connsiteY2794" fmla="*/ 594916 h 6178550"/>
              <a:gd name="connsiteX2795" fmla="*/ 5286131 w 12191996"/>
              <a:gd name="connsiteY2795" fmla="*/ 596900 h 6178550"/>
              <a:gd name="connsiteX2796" fmla="*/ 5284542 w 12191996"/>
              <a:gd name="connsiteY2796" fmla="*/ 599282 h 6178550"/>
              <a:gd name="connsiteX2797" fmla="*/ 5283750 w 12191996"/>
              <a:gd name="connsiteY2797" fmla="*/ 602457 h 6178550"/>
              <a:gd name="connsiteX2798" fmla="*/ 5282558 w 12191996"/>
              <a:gd name="connsiteY2798" fmla="*/ 606425 h 6178550"/>
              <a:gd name="connsiteX2799" fmla="*/ 5282161 w 12191996"/>
              <a:gd name="connsiteY2799" fmla="*/ 611188 h 6178550"/>
              <a:gd name="connsiteX2800" fmla="*/ 5282161 w 12191996"/>
              <a:gd name="connsiteY2800" fmla="*/ 615950 h 6178550"/>
              <a:gd name="connsiteX2801" fmla="*/ 5282955 w 12191996"/>
              <a:gd name="connsiteY2801" fmla="*/ 623094 h 6178550"/>
              <a:gd name="connsiteX2802" fmla="*/ 5284542 w 12191996"/>
              <a:gd name="connsiteY2802" fmla="*/ 628254 h 6178550"/>
              <a:gd name="connsiteX2803" fmla="*/ 5286528 w 12191996"/>
              <a:gd name="connsiteY2803" fmla="*/ 631825 h 6178550"/>
              <a:gd name="connsiteX2804" fmla="*/ 5288909 w 12191996"/>
              <a:gd name="connsiteY2804" fmla="*/ 634207 h 6178550"/>
              <a:gd name="connsiteX2805" fmla="*/ 5291290 w 12191996"/>
              <a:gd name="connsiteY2805" fmla="*/ 635794 h 6178550"/>
              <a:gd name="connsiteX2806" fmla="*/ 5293672 w 12191996"/>
              <a:gd name="connsiteY2806" fmla="*/ 635794 h 6178550"/>
              <a:gd name="connsiteX2807" fmla="*/ 5296848 w 12191996"/>
              <a:gd name="connsiteY2807" fmla="*/ 635794 h 6178550"/>
              <a:gd name="connsiteX2808" fmla="*/ 5300022 w 12191996"/>
              <a:gd name="connsiteY2808" fmla="*/ 635000 h 6178550"/>
              <a:gd name="connsiteX2809" fmla="*/ 5307167 w 12191996"/>
              <a:gd name="connsiteY2809" fmla="*/ 631825 h 6178550"/>
              <a:gd name="connsiteX2810" fmla="*/ 5313916 w 12191996"/>
              <a:gd name="connsiteY2810" fmla="*/ 628650 h 6178550"/>
              <a:gd name="connsiteX2811" fmla="*/ 5317487 w 12191996"/>
              <a:gd name="connsiteY2811" fmla="*/ 627460 h 6178550"/>
              <a:gd name="connsiteX2812" fmla="*/ 5321059 w 12191996"/>
              <a:gd name="connsiteY2812" fmla="*/ 626666 h 6178550"/>
              <a:gd name="connsiteX2813" fmla="*/ 5324632 w 12191996"/>
              <a:gd name="connsiteY2813" fmla="*/ 626269 h 6178550"/>
              <a:gd name="connsiteX2814" fmla="*/ 5328204 w 12191996"/>
              <a:gd name="connsiteY2814" fmla="*/ 626666 h 6178550"/>
              <a:gd name="connsiteX2815" fmla="*/ 5333363 w 12191996"/>
              <a:gd name="connsiteY2815" fmla="*/ 628650 h 6178550"/>
              <a:gd name="connsiteX2816" fmla="*/ 5338127 w 12191996"/>
              <a:gd name="connsiteY2816" fmla="*/ 631825 h 6178550"/>
              <a:gd name="connsiteX2817" fmla="*/ 5341302 w 12191996"/>
              <a:gd name="connsiteY2817" fmla="*/ 635000 h 6178550"/>
              <a:gd name="connsiteX2818" fmla="*/ 5344874 w 12191996"/>
              <a:gd name="connsiteY2818" fmla="*/ 637778 h 6178550"/>
              <a:gd name="connsiteX2819" fmla="*/ 5351225 w 12191996"/>
              <a:gd name="connsiteY2819" fmla="*/ 644525 h 6178550"/>
              <a:gd name="connsiteX2820" fmla="*/ 5355194 w 12191996"/>
              <a:gd name="connsiteY2820" fmla="*/ 647700 h 6178550"/>
              <a:gd name="connsiteX2821" fmla="*/ 5359164 w 12191996"/>
              <a:gd name="connsiteY2821" fmla="*/ 650478 h 6178550"/>
              <a:gd name="connsiteX2822" fmla="*/ 5361941 w 12191996"/>
              <a:gd name="connsiteY2822" fmla="*/ 650082 h 6178550"/>
              <a:gd name="connsiteX2823" fmla="*/ 5363926 w 12191996"/>
              <a:gd name="connsiteY2823" fmla="*/ 648494 h 6178550"/>
              <a:gd name="connsiteX2824" fmla="*/ 5365911 w 12191996"/>
              <a:gd name="connsiteY2824" fmla="*/ 646907 h 6178550"/>
              <a:gd name="connsiteX2825" fmla="*/ 5366704 w 12191996"/>
              <a:gd name="connsiteY2825" fmla="*/ 644922 h 6178550"/>
              <a:gd name="connsiteX2826" fmla="*/ 5367896 w 12191996"/>
              <a:gd name="connsiteY2826" fmla="*/ 642541 h 6178550"/>
              <a:gd name="connsiteX2827" fmla="*/ 5368689 w 12191996"/>
              <a:gd name="connsiteY2827" fmla="*/ 640160 h 6178550"/>
              <a:gd name="connsiteX2828" fmla="*/ 5369881 w 12191996"/>
              <a:gd name="connsiteY2828" fmla="*/ 633810 h 6178550"/>
              <a:gd name="connsiteX2829" fmla="*/ 5371070 w 12191996"/>
              <a:gd name="connsiteY2829" fmla="*/ 621903 h 6178550"/>
              <a:gd name="connsiteX2830" fmla="*/ 5371469 w 12191996"/>
              <a:gd name="connsiteY2830" fmla="*/ 616744 h 6178550"/>
              <a:gd name="connsiteX2831" fmla="*/ 5372262 w 12191996"/>
              <a:gd name="connsiteY2831" fmla="*/ 614760 h 6178550"/>
              <a:gd name="connsiteX2832" fmla="*/ 5373055 w 12191996"/>
              <a:gd name="connsiteY2832" fmla="*/ 612775 h 6178550"/>
              <a:gd name="connsiteX2833" fmla="*/ 5375834 w 12191996"/>
              <a:gd name="connsiteY2833" fmla="*/ 609203 h 6178550"/>
              <a:gd name="connsiteX2834" fmla="*/ 5379009 w 12191996"/>
              <a:gd name="connsiteY2834" fmla="*/ 606029 h 6178550"/>
              <a:gd name="connsiteX2835" fmla="*/ 5382186 w 12191996"/>
              <a:gd name="connsiteY2835" fmla="*/ 602853 h 6178550"/>
              <a:gd name="connsiteX2836" fmla="*/ 5384964 w 12191996"/>
              <a:gd name="connsiteY2836" fmla="*/ 600472 h 6178550"/>
              <a:gd name="connsiteX2837" fmla="*/ 5392108 w 12191996"/>
              <a:gd name="connsiteY2837" fmla="*/ 595710 h 6178550"/>
              <a:gd name="connsiteX2838" fmla="*/ 5400442 w 12191996"/>
              <a:gd name="connsiteY2838" fmla="*/ 591741 h 6178550"/>
              <a:gd name="connsiteX2839" fmla="*/ 5416716 w 12191996"/>
              <a:gd name="connsiteY2839" fmla="*/ 583804 h 6178550"/>
              <a:gd name="connsiteX2840" fmla="*/ 5424654 w 12191996"/>
              <a:gd name="connsiteY2840" fmla="*/ 579041 h 6178550"/>
              <a:gd name="connsiteX2841" fmla="*/ 5428623 w 12191996"/>
              <a:gd name="connsiteY2841" fmla="*/ 575866 h 6178550"/>
              <a:gd name="connsiteX2842" fmla="*/ 5432989 w 12191996"/>
              <a:gd name="connsiteY2842" fmla="*/ 573088 h 6178550"/>
              <a:gd name="connsiteX2843" fmla="*/ 5434181 w 12191996"/>
              <a:gd name="connsiteY2843" fmla="*/ 577057 h 6178550"/>
              <a:gd name="connsiteX2844" fmla="*/ 5435768 w 12191996"/>
              <a:gd name="connsiteY2844" fmla="*/ 581422 h 6178550"/>
              <a:gd name="connsiteX2845" fmla="*/ 5436959 w 12191996"/>
              <a:gd name="connsiteY2845" fmla="*/ 585788 h 6178550"/>
              <a:gd name="connsiteX2846" fmla="*/ 5437753 w 12191996"/>
              <a:gd name="connsiteY2846" fmla="*/ 590154 h 6178550"/>
              <a:gd name="connsiteX2847" fmla="*/ 5438547 w 12191996"/>
              <a:gd name="connsiteY2847" fmla="*/ 598885 h 6178550"/>
              <a:gd name="connsiteX2848" fmla="*/ 5438547 w 12191996"/>
              <a:gd name="connsiteY2848" fmla="*/ 608013 h 6178550"/>
              <a:gd name="connsiteX2849" fmla="*/ 5436562 w 12191996"/>
              <a:gd name="connsiteY2849" fmla="*/ 626666 h 6178550"/>
              <a:gd name="connsiteX2850" fmla="*/ 5435768 w 12191996"/>
              <a:gd name="connsiteY2850" fmla="*/ 636985 h 6178550"/>
              <a:gd name="connsiteX2851" fmla="*/ 5435371 w 12191996"/>
              <a:gd name="connsiteY2851" fmla="*/ 647700 h 6178550"/>
              <a:gd name="connsiteX2852" fmla="*/ 5436562 w 12191996"/>
              <a:gd name="connsiteY2852" fmla="*/ 644525 h 6178550"/>
              <a:gd name="connsiteX2853" fmla="*/ 5437356 w 12191996"/>
              <a:gd name="connsiteY2853" fmla="*/ 642144 h 6178550"/>
              <a:gd name="connsiteX2854" fmla="*/ 5438944 w 12191996"/>
              <a:gd name="connsiteY2854" fmla="*/ 640160 h 6178550"/>
              <a:gd name="connsiteX2855" fmla="*/ 5440531 w 12191996"/>
              <a:gd name="connsiteY2855" fmla="*/ 638572 h 6178550"/>
              <a:gd name="connsiteX2856" fmla="*/ 5442515 w 12191996"/>
              <a:gd name="connsiteY2856" fmla="*/ 637382 h 6178550"/>
              <a:gd name="connsiteX2857" fmla="*/ 5444104 w 12191996"/>
              <a:gd name="connsiteY2857" fmla="*/ 636588 h 6178550"/>
              <a:gd name="connsiteX2858" fmla="*/ 5448072 w 12191996"/>
              <a:gd name="connsiteY2858" fmla="*/ 635397 h 6178550"/>
              <a:gd name="connsiteX2859" fmla="*/ 5452439 w 12191996"/>
              <a:gd name="connsiteY2859" fmla="*/ 635397 h 6178550"/>
              <a:gd name="connsiteX2860" fmla="*/ 5456805 w 12191996"/>
              <a:gd name="connsiteY2860" fmla="*/ 636588 h 6178550"/>
              <a:gd name="connsiteX2861" fmla="*/ 5465140 w 12191996"/>
              <a:gd name="connsiteY2861" fmla="*/ 638572 h 6178550"/>
              <a:gd name="connsiteX2862" fmla="*/ 5469507 w 12191996"/>
              <a:gd name="connsiteY2862" fmla="*/ 639366 h 6178550"/>
              <a:gd name="connsiteX2863" fmla="*/ 5472284 w 12191996"/>
              <a:gd name="connsiteY2863" fmla="*/ 640557 h 6178550"/>
              <a:gd name="connsiteX2864" fmla="*/ 5475460 w 12191996"/>
              <a:gd name="connsiteY2864" fmla="*/ 640557 h 6178550"/>
              <a:gd name="connsiteX2865" fmla="*/ 5476254 w 12191996"/>
              <a:gd name="connsiteY2865" fmla="*/ 640160 h 6178550"/>
              <a:gd name="connsiteX2866" fmla="*/ 5477446 w 12191996"/>
              <a:gd name="connsiteY2866" fmla="*/ 639366 h 6178550"/>
              <a:gd name="connsiteX2867" fmla="*/ 5477841 w 12191996"/>
              <a:gd name="connsiteY2867" fmla="*/ 638572 h 6178550"/>
              <a:gd name="connsiteX2868" fmla="*/ 5478635 w 12191996"/>
              <a:gd name="connsiteY2868" fmla="*/ 637382 h 6178550"/>
              <a:gd name="connsiteX2869" fmla="*/ 5478635 w 12191996"/>
              <a:gd name="connsiteY2869" fmla="*/ 633810 h 6178550"/>
              <a:gd name="connsiteX2870" fmla="*/ 5477446 w 12191996"/>
              <a:gd name="connsiteY2870" fmla="*/ 628254 h 6178550"/>
              <a:gd name="connsiteX2871" fmla="*/ 5475063 w 12191996"/>
              <a:gd name="connsiteY2871" fmla="*/ 621110 h 6178550"/>
              <a:gd name="connsiteX2872" fmla="*/ 5475856 w 12191996"/>
              <a:gd name="connsiteY2872" fmla="*/ 618729 h 6178550"/>
              <a:gd name="connsiteX2873" fmla="*/ 5477047 w 12191996"/>
              <a:gd name="connsiteY2873" fmla="*/ 616744 h 6178550"/>
              <a:gd name="connsiteX2874" fmla="*/ 5478635 w 12191996"/>
              <a:gd name="connsiteY2874" fmla="*/ 615157 h 6178550"/>
              <a:gd name="connsiteX2875" fmla="*/ 5479826 w 12191996"/>
              <a:gd name="connsiteY2875" fmla="*/ 613966 h 6178550"/>
              <a:gd name="connsiteX2876" fmla="*/ 5481413 w 12191996"/>
              <a:gd name="connsiteY2876" fmla="*/ 613966 h 6178550"/>
              <a:gd name="connsiteX2877" fmla="*/ 5483002 w 12191996"/>
              <a:gd name="connsiteY2877" fmla="*/ 613966 h 6178550"/>
              <a:gd name="connsiteX2878" fmla="*/ 5486573 w 12191996"/>
              <a:gd name="connsiteY2878" fmla="*/ 615157 h 6178550"/>
              <a:gd name="connsiteX2879" fmla="*/ 5490146 w 12191996"/>
              <a:gd name="connsiteY2879" fmla="*/ 617141 h 6178550"/>
              <a:gd name="connsiteX2880" fmla="*/ 5494115 w 12191996"/>
              <a:gd name="connsiteY2880" fmla="*/ 620316 h 6178550"/>
              <a:gd name="connsiteX2881" fmla="*/ 5502450 w 12191996"/>
              <a:gd name="connsiteY2881" fmla="*/ 625872 h 6178550"/>
              <a:gd name="connsiteX2882" fmla="*/ 5506023 w 12191996"/>
              <a:gd name="connsiteY2882" fmla="*/ 628254 h 6178550"/>
              <a:gd name="connsiteX2883" fmla="*/ 5509992 w 12191996"/>
              <a:gd name="connsiteY2883" fmla="*/ 629444 h 6178550"/>
              <a:gd name="connsiteX2884" fmla="*/ 5511579 w 12191996"/>
              <a:gd name="connsiteY2884" fmla="*/ 629841 h 6178550"/>
              <a:gd name="connsiteX2885" fmla="*/ 5513167 w 12191996"/>
              <a:gd name="connsiteY2885" fmla="*/ 629444 h 6178550"/>
              <a:gd name="connsiteX2886" fmla="*/ 5515152 w 12191996"/>
              <a:gd name="connsiteY2886" fmla="*/ 628650 h 6178550"/>
              <a:gd name="connsiteX2887" fmla="*/ 5516342 w 12191996"/>
              <a:gd name="connsiteY2887" fmla="*/ 627857 h 6178550"/>
              <a:gd name="connsiteX2888" fmla="*/ 5517931 w 12191996"/>
              <a:gd name="connsiteY2888" fmla="*/ 625872 h 6178550"/>
              <a:gd name="connsiteX2889" fmla="*/ 5519120 w 12191996"/>
              <a:gd name="connsiteY2889" fmla="*/ 623888 h 6178550"/>
              <a:gd name="connsiteX2890" fmla="*/ 5520709 w 12191996"/>
              <a:gd name="connsiteY2890" fmla="*/ 620713 h 6178550"/>
              <a:gd name="connsiteX2891" fmla="*/ 5521502 w 12191996"/>
              <a:gd name="connsiteY2891" fmla="*/ 617141 h 6178550"/>
              <a:gd name="connsiteX2892" fmla="*/ 5523487 w 12191996"/>
              <a:gd name="connsiteY2892" fmla="*/ 607616 h 6178550"/>
              <a:gd name="connsiteX2893" fmla="*/ 5524678 w 12191996"/>
              <a:gd name="connsiteY2893" fmla="*/ 594122 h 6178550"/>
              <a:gd name="connsiteX2894" fmla="*/ 5527060 w 12191996"/>
              <a:gd name="connsiteY2894" fmla="*/ 600869 h 6178550"/>
              <a:gd name="connsiteX2895" fmla="*/ 5530235 w 12191996"/>
              <a:gd name="connsiteY2895" fmla="*/ 606029 h 6178550"/>
              <a:gd name="connsiteX2896" fmla="*/ 5533807 w 12191996"/>
              <a:gd name="connsiteY2896" fmla="*/ 609997 h 6178550"/>
              <a:gd name="connsiteX2897" fmla="*/ 5537777 w 12191996"/>
              <a:gd name="connsiteY2897" fmla="*/ 612775 h 6178550"/>
              <a:gd name="connsiteX2898" fmla="*/ 5541745 w 12191996"/>
              <a:gd name="connsiteY2898" fmla="*/ 614760 h 6178550"/>
              <a:gd name="connsiteX2899" fmla="*/ 5546508 w 12191996"/>
              <a:gd name="connsiteY2899" fmla="*/ 615950 h 6178550"/>
              <a:gd name="connsiteX2900" fmla="*/ 5550874 w 12191996"/>
              <a:gd name="connsiteY2900" fmla="*/ 616744 h 6178550"/>
              <a:gd name="connsiteX2901" fmla="*/ 5556034 w 12191996"/>
              <a:gd name="connsiteY2901" fmla="*/ 617141 h 6178550"/>
              <a:gd name="connsiteX2902" fmla="*/ 5565560 w 12191996"/>
              <a:gd name="connsiteY2902" fmla="*/ 618332 h 6178550"/>
              <a:gd name="connsiteX2903" fmla="*/ 5570323 w 12191996"/>
              <a:gd name="connsiteY2903" fmla="*/ 618729 h 6178550"/>
              <a:gd name="connsiteX2904" fmla="*/ 5575484 w 12191996"/>
              <a:gd name="connsiteY2904" fmla="*/ 619522 h 6178550"/>
              <a:gd name="connsiteX2905" fmla="*/ 5579452 w 12191996"/>
              <a:gd name="connsiteY2905" fmla="*/ 621110 h 6178550"/>
              <a:gd name="connsiteX2906" fmla="*/ 5583421 w 12191996"/>
              <a:gd name="connsiteY2906" fmla="*/ 623094 h 6178550"/>
              <a:gd name="connsiteX2907" fmla="*/ 5587390 w 12191996"/>
              <a:gd name="connsiteY2907" fmla="*/ 626269 h 6178550"/>
              <a:gd name="connsiteX2908" fmla="*/ 5590963 w 12191996"/>
              <a:gd name="connsiteY2908" fmla="*/ 630238 h 6178550"/>
              <a:gd name="connsiteX2909" fmla="*/ 5592154 w 12191996"/>
              <a:gd name="connsiteY2909" fmla="*/ 637778 h 6178550"/>
              <a:gd name="connsiteX2910" fmla="*/ 5592550 w 12191996"/>
              <a:gd name="connsiteY2910" fmla="*/ 643732 h 6178550"/>
              <a:gd name="connsiteX2911" fmla="*/ 5592550 w 12191996"/>
              <a:gd name="connsiteY2911" fmla="*/ 647700 h 6178550"/>
              <a:gd name="connsiteX2912" fmla="*/ 5592154 w 12191996"/>
              <a:gd name="connsiteY2912" fmla="*/ 650478 h 6178550"/>
              <a:gd name="connsiteX2913" fmla="*/ 5590963 w 12191996"/>
              <a:gd name="connsiteY2913" fmla="*/ 652860 h 6178550"/>
              <a:gd name="connsiteX2914" fmla="*/ 5589772 w 12191996"/>
              <a:gd name="connsiteY2914" fmla="*/ 653654 h 6178550"/>
              <a:gd name="connsiteX2915" fmla="*/ 5588184 w 12191996"/>
              <a:gd name="connsiteY2915" fmla="*/ 654050 h 6178550"/>
              <a:gd name="connsiteX2916" fmla="*/ 5586199 w 12191996"/>
              <a:gd name="connsiteY2916" fmla="*/ 654844 h 6178550"/>
              <a:gd name="connsiteX2917" fmla="*/ 5582628 w 12191996"/>
              <a:gd name="connsiteY2917" fmla="*/ 654844 h 6178550"/>
              <a:gd name="connsiteX2918" fmla="*/ 5581039 w 12191996"/>
              <a:gd name="connsiteY2918" fmla="*/ 655241 h 6178550"/>
              <a:gd name="connsiteX2919" fmla="*/ 5579452 w 12191996"/>
              <a:gd name="connsiteY2919" fmla="*/ 655638 h 6178550"/>
              <a:gd name="connsiteX2920" fmla="*/ 5577865 w 12191996"/>
              <a:gd name="connsiteY2920" fmla="*/ 657225 h 6178550"/>
              <a:gd name="connsiteX2921" fmla="*/ 5577070 w 12191996"/>
              <a:gd name="connsiteY2921" fmla="*/ 659607 h 6178550"/>
              <a:gd name="connsiteX2922" fmla="*/ 5577070 w 12191996"/>
              <a:gd name="connsiteY2922" fmla="*/ 663178 h 6178550"/>
              <a:gd name="connsiteX2923" fmla="*/ 5577070 w 12191996"/>
              <a:gd name="connsiteY2923" fmla="*/ 667941 h 6178550"/>
              <a:gd name="connsiteX2924" fmla="*/ 5581039 w 12191996"/>
              <a:gd name="connsiteY2924" fmla="*/ 671513 h 6178550"/>
              <a:gd name="connsiteX2925" fmla="*/ 5585009 w 12191996"/>
              <a:gd name="connsiteY2925" fmla="*/ 674688 h 6178550"/>
              <a:gd name="connsiteX2926" fmla="*/ 5588979 w 12191996"/>
              <a:gd name="connsiteY2926" fmla="*/ 677069 h 6178550"/>
              <a:gd name="connsiteX2927" fmla="*/ 5593344 w 12191996"/>
              <a:gd name="connsiteY2927" fmla="*/ 679053 h 6178550"/>
              <a:gd name="connsiteX2928" fmla="*/ 5597314 w 12191996"/>
              <a:gd name="connsiteY2928" fmla="*/ 681038 h 6178550"/>
              <a:gd name="connsiteX2929" fmla="*/ 5601679 w 12191996"/>
              <a:gd name="connsiteY2929" fmla="*/ 682625 h 6178550"/>
              <a:gd name="connsiteX2930" fmla="*/ 5610411 w 12191996"/>
              <a:gd name="connsiteY2930" fmla="*/ 684610 h 6178550"/>
              <a:gd name="connsiteX2931" fmla="*/ 5619144 w 12191996"/>
              <a:gd name="connsiteY2931" fmla="*/ 686197 h 6178550"/>
              <a:gd name="connsiteX2932" fmla="*/ 5628273 w 12191996"/>
              <a:gd name="connsiteY2932" fmla="*/ 686594 h 6178550"/>
              <a:gd name="connsiteX2933" fmla="*/ 5637799 w 12191996"/>
              <a:gd name="connsiteY2933" fmla="*/ 686197 h 6178550"/>
              <a:gd name="connsiteX2934" fmla="*/ 5647325 w 12191996"/>
              <a:gd name="connsiteY2934" fmla="*/ 685007 h 6178550"/>
              <a:gd name="connsiteX2935" fmla="*/ 5667171 w 12191996"/>
              <a:gd name="connsiteY2935" fmla="*/ 682625 h 6178550"/>
              <a:gd name="connsiteX2936" fmla="*/ 5688208 w 12191996"/>
              <a:gd name="connsiteY2936" fmla="*/ 679450 h 6178550"/>
              <a:gd name="connsiteX2937" fmla="*/ 5698527 w 12191996"/>
              <a:gd name="connsiteY2937" fmla="*/ 677863 h 6178550"/>
              <a:gd name="connsiteX2938" fmla="*/ 5710037 w 12191996"/>
              <a:gd name="connsiteY2938" fmla="*/ 677466 h 6178550"/>
              <a:gd name="connsiteX2939" fmla="*/ 5721153 w 12191996"/>
              <a:gd name="connsiteY2939" fmla="*/ 677069 h 6178550"/>
              <a:gd name="connsiteX2940" fmla="*/ 5732663 w 12191996"/>
              <a:gd name="connsiteY2940" fmla="*/ 677466 h 6178550"/>
              <a:gd name="connsiteX2941" fmla="*/ 5733059 w 12191996"/>
              <a:gd name="connsiteY2941" fmla="*/ 685007 h 6178550"/>
              <a:gd name="connsiteX2942" fmla="*/ 5733059 w 12191996"/>
              <a:gd name="connsiteY2942" fmla="*/ 691753 h 6178550"/>
              <a:gd name="connsiteX2943" fmla="*/ 5732265 w 12191996"/>
              <a:gd name="connsiteY2943" fmla="*/ 696516 h 6178550"/>
              <a:gd name="connsiteX2944" fmla="*/ 5731075 w 12191996"/>
              <a:gd name="connsiteY2944" fmla="*/ 699691 h 6178550"/>
              <a:gd name="connsiteX2945" fmla="*/ 5729090 w 12191996"/>
              <a:gd name="connsiteY2945" fmla="*/ 702469 h 6178550"/>
              <a:gd name="connsiteX2946" fmla="*/ 5727105 w 12191996"/>
              <a:gd name="connsiteY2946" fmla="*/ 704057 h 6178550"/>
              <a:gd name="connsiteX2947" fmla="*/ 5724724 w 12191996"/>
              <a:gd name="connsiteY2947" fmla="*/ 704454 h 6178550"/>
              <a:gd name="connsiteX2948" fmla="*/ 5721548 w 12191996"/>
              <a:gd name="connsiteY2948" fmla="*/ 704454 h 6178550"/>
              <a:gd name="connsiteX2949" fmla="*/ 5715595 w 12191996"/>
              <a:gd name="connsiteY2949" fmla="*/ 703263 h 6178550"/>
              <a:gd name="connsiteX2950" fmla="*/ 5708847 w 12191996"/>
              <a:gd name="connsiteY2950" fmla="*/ 701278 h 6178550"/>
              <a:gd name="connsiteX2951" fmla="*/ 5705671 w 12191996"/>
              <a:gd name="connsiteY2951" fmla="*/ 701278 h 6178550"/>
              <a:gd name="connsiteX2952" fmla="*/ 5703290 w 12191996"/>
              <a:gd name="connsiteY2952" fmla="*/ 700882 h 6178550"/>
              <a:gd name="connsiteX2953" fmla="*/ 5700115 w 12191996"/>
              <a:gd name="connsiteY2953" fmla="*/ 701278 h 6178550"/>
              <a:gd name="connsiteX2954" fmla="*/ 5698130 w 12191996"/>
              <a:gd name="connsiteY2954" fmla="*/ 702866 h 6178550"/>
              <a:gd name="connsiteX2955" fmla="*/ 5699718 w 12191996"/>
              <a:gd name="connsiteY2955" fmla="*/ 710010 h 6178550"/>
              <a:gd name="connsiteX2956" fmla="*/ 5701305 w 12191996"/>
              <a:gd name="connsiteY2956" fmla="*/ 715963 h 6178550"/>
              <a:gd name="connsiteX2957" fmla="*/ 5702893 w 12191996"/>
              <a:gd name="connsiteY2957" fmla="*/ 721122 h 6178550"/>
              <a:gd name="connsiteX2958" fmla="*/ 5704085 w 12191996"/>
              <a:gd name="connsiteY2958" fmla="*/ 725091 h 6178550"/>
              <a:gd name="connsiteX2959" fmla="*/ 5706465 w 12191996"/>
              <a:gd name="connsiteY2959" fmla="*/ 728266 h 6178550"/>
              <a:gd name="connsiteX2960" fmla="*/ 5708451 w 12191996"/>
              <a:gd name="connsiteY2960" fmla="*/ 730647 h 6178550"/>
              <a:gd name="connsiteX2961" fmla="*/ 5710435 w 12191996"/>
              <a:gd name="connsiteY2961" fmla="*/ 731838 h 6178550"/>
              <a:gd name="connsiteX2962" fmla="*/ 5712419 w 12191996"/>
              <a:gd name="connsiteY2962" fmla="*/ 732235 h 6178550"/>
              <a:gd name="connsiteX2963" fmla="*/ 5714802 w 12191996"/>
              <a:gd name="connsiteY2963" fmla="*/ 732235 h 6178550"/>
              <a:gd name="connsiteX2964" fmla="*/ 5716786 w 12191996"/>
              <a:gd name="connsiteY2964" fmla="*/ 731441 h 6178550"/>
              <a:gd name="connsiteX2965" fmla="*/ 5719564 w 12191996"/>
              <a:gd name="connsiteY2965" fmla="*/ 730251 h 6178550"/>
              <a:gd name="connsiteX2966" fmla="*/ 5721946 w 12191996"/>
              <a:gd name="connsiteY2966" fmla="*/ 728266 h 6178550"/>
              <a:gd name="connsiteX2967" fmla="*/ 5727105 w 12191996"/>
              <a:gd name="connsiteY2967" fmla="*/ 723107 h 6178550"/>
              <a:gd name="connsiteX2968" fmla="*/ 5732265 w 12191996"/>
              <a:gd name="connsiteY2968" fmla="*/ 716757 h 6178550"/>
              <a:gd name="connsiteX2969" fmla="*/ 5743378 w 12191996"/>
              <a:gd name="connsiteY2969" fmla="*/ 701278 h 6178550"/>
              <a:gd name="connsiteX2970" fmla="*/ 5749332 w 12191996"/>
              <a:gd name="connsiteY2970" fmla="*/ 693738 h 6178550"/>
              <a:gd name="connsiteX2971" fmla="*/ 5754889 w 12191996"/>
              <a:gd name="connsiteY2971" fmla="*/ 686991 h 6178550"/>
              <a:gd name="connsiteX2972" fmla="*/ 5761240 w 12191996"/>
              <a:gd name="connsiteY2972" fmla="*/ 681435 h 6178550"/>
              <a:gd name="connsiteX2973" fmla="*/ 5763622 w 12191996"/>
              <a:gd name="connsiteY2973" fmla="*/ 679053 h 6178550"/>
              <a:gd name="connsiteX2974" fmla="*/ 5766797 w 12191996"/>
              <a:gd name="connsiteY2974" fmla="*/ 677466 h 6178550"/>
              <a:gd name="connsiteX2975" fmla="*/ 5769577 w 12191996"/>
              <a:gd name="connsiteY2975" fmla="*/ 675879 h 6178550"/>
              <a:gd name="connsiteX2976" fmla="*/ 5772355 w 12191996"/>
              <a:gd name="connsiteY2976" fmla="*/ 675482 h 6178550"/>
              <a:gd name="connsiteX2977" fmla="*/ 5775132 w 12191996"/>
              <a:gd name="connsiteY2977" fmla="*/ 675482 h 6178550"/>
              <a:gd name="connsiteX2978" fmla="*/ 5777911 w 12191996"/>
              <a:gd name="connsiteY2978" fmla="*/ 676672 h 6178550"/>
              <a:gd name="connsiteX2979" fmla="*/ 5779895 w 12191996"/>
              <a:gd name="connsiteY2979" fmla="*/ 677466 h 6178550"/>
              <a:gd name="connsiteX2980" fmla="*/ 5781483 w 12191996"/>
              <a:gd name="connsiteY2980" fmla="*/ 679053 h 6178550"/>
              <a:gd name="connsiteX2981" fmla="*/ 5783072 w 12191996"/>
              <a:gd name="connsiteY2981" fmla="*/ 681038 h 6178550"/>
              <a:gd name="connsiteX2982" fmla="*/ 5784261 w 12191996"/>
              <a:gd name="connsiteY2982" fmla="*/ 683816 h 6178550"/>
              <a:gd name="connsiteX2983" fmla="*/ 5787436 w 12191996"/>
              <a:gd name="connsiteY2983" fmla="*/ 689769 h 6178550"/>
              <a:gd name="connsiteX2984" fmla="*/ 5790216 w 12191996"/>
              <a:gd name="connsiteY2984" fmla="*/ 696913 h 6178550"/>
              <a:gd name="connsiteX2985" fmla="*/ 5796168 w 12191996"/>
              <a:gd name="connsiteY2985" fmla="*/ 711597 h 6178550"/>
              <a:gd name="connsiteX2986" fmla="*/ 5799741 w 12191996"/>
              <a:gd name="connsiteY2986" fmla="*/ 719138 h 6178550"/>
              <a:gd name="connsiteX2987" fmla="*/ 5803711 w 12191996"/>
              <a:gd name="connsiteY2987" fmla="*/ 725885 h 6178550"/>
              <a:gd name="connsiteX2988" fmla="*/ 5807284 w 12191996"/>
              <a:gd name="connsiteY2988" fmla="*/ 719138 h 6178550"/>
              <a:gd name="connsiteX2989" fmla="*/ 5810855 w 12191996"/>
              <a:gd name="connsiteY2989" fmla="*/ 713582 h 6178550"/>
              <a:gd name="connsiteX2990" fmla="*/ 5814824 w 12191996"/>
              <a:gd name="connsiteY2990" fmla="*/ 709613 h 6178550"/>
              <a:gd name="connsiteX2991" fmla="*/ 5818793 w 12191996"/>
              <a:gd name="connsiteY2991" fmla="*/ 706438 h 6178550"/>
              <a:gd name="connsiteX2992" fmla="*/ 5823159 w 12191996"/>
              <a:gd name="connsiteY2992" fmla="*/ 704454 h 6178550"/>
              <a:gd name="connsiteX2993" fmla="*/ 5827525 w 12191996"/>
              <a:gd name="connsiteY2993" fmla="*/ 703263 h 6178550"/>
              <a:gd name="connsiteX2994" fmla="*/ 5832288 w 12191996"/>
              <a:gd name="connsiteY2994" fmla="*/ 702866 h 6178550"/>
              <a:gd name="connsiteX2995" fmla="*/ 5836258 w 12191996"/>
              <a:gd name="connsiteY2995" fmla="*/ 704057 h 6178550"/>
              <a:gd name="connsiteX2996" fmla="*/ 5840625 w 12191996"/>
              <a:gd name="connsiteY2996" fmla="*/ 705644 h 6178550"/>
              <a:gd name="connsiteX2997" fmla="*/ 5845783 w 12191996"/>
              <a:gd name="connsiteY2997" fmla="*/ 708025 h 6178550"/>
              <a:gd name="connsiteX2998" fmla="*/ 5850547 w 12191996"/>
              <a:gd name="connsiteY2998" fmla="*/ 711200 h 6178550"/>
              <a:gd name="connsiteX2999" fmla="*/ 5854913 w 12191996"/>
              <a:gd name="connsiteY2999" fmla="*/ 715169 h 6178550"/>
              <a:gd name="connsiteX3000" fmla="*/ 5859675 w 12191996"/>
              <a:gd name="connsiteY3000" fmla="*/ 719535 h 6178550"/>
              <a:gd name="connsiteX3001" fmla="*/ 5864438 w 12191996"/>
              <a:gd name="connsiteY3001" fmla="*/ 724694 h 6178550"/>
              <a:gd name="connsiteX3002" fmla="*/ 5869202 w 12191996"/>
              <a:gd name="connsiteY3002" fmla="*/ 730251 h 6178550"/>
              <a:gd name="connsiteX3003" fmla="*/ 5874361 w 12191996"/>
              <a:gd name="connsiteY3003" fmla="*/ 736997 h 6178550"/>
              <a:gd name="connsiteX3004" fmla="*/ 5878727 w 12191996"/>
              <a:gd name="connsiteY3004" fmla="*/ 743347 h 6178550"/>
              <a:gd name="connsiteX3005" fmla="*/ 5881903 w 12191996"/>
              <a:gd name="connsiteY3005" fmla="*/ 747713 h 6178550"/>
              <a:gd name="connsiteX3006" fmla="*/ 5884284 w 12191996"/>
              <a:gd name="connsiteY3006" fmla="*/ 749697 h 6178550"/>
              <a:gd name="connsiteX3007" fmla="*/ 5886269 w 12191996"/>
              <a:gd name="connsiteY3007" fmla="*/ 750491 h 6178550"/>
              <a:gd name="connsiteX3008" fmla="*/ 5889049 w 12191996"/>
              <a:gd name="connsiteY3008" fmla="*/ 750094 h 6178550"/>
              <a:gd name="connsiteX3009" fmla="*/ 5892620 w 12191996"/>
              <a:gd name="connsiteY3009" fmla="*/ 749697 h 6178550"/>
              <a:gd name="connsiteX3010" fmla="*/ 5896986 w 12191996"/>
              <a:gd name="connsiteY3010" fmla="*/ 748904 h 6178550"/>
              <a:gd name="connsiteX3011" fmla="*/ 5904130 w 12191996"/>
              <a:gd name="connsiteY3011" fmla="*/ 748507 h 6178550"/>
              <a:gd name="connsiteX3012" fmla="*/ 5909290 w 12191996"/>
              <a:gd name="connsiteY3012" fmla="*/ 748904 h 6178550"/>
              <a:gd name="connsiteX3013" fmla="*/ 5914450 w 12191996"/>
              <a:gd name="connsiteY3013" fmla="*/ 750094 h 6178550"/>
              <a:gd name="connsiteX3014" fmla="*/ 5920007 w 12191996"/>
              <a:gd name="connsiteY3014" fmla="*/ 751285 h 6178550"/>
              <a:gd name="connsiteX3015" fmla="*/ 5925563 w 12191996"/>
              <a:gd name="connsiteY3015" fmla="*/ 753269 h 6178550"/>
              <a:gd name="connsiteX3016" fmla="*/ 5936678 w 12191996"/>
              <a:gd name="connsiteY3016" fmla="*/ 756841 h 6178550"/>
              <a:gd name="connsiteX3017" fmla="*/ 5948188 w 12191996"/>
              <a:gd name="connsiteY3017" fmla="*/ 761207 h 6178550"/>
              <a:gd name="connsiteX3018" fmla="*/ 5959302 w 12191996"/>
              <a:gd name="connsiteY3018" fmla="*/ 765969 h 6178550"/>
              <a:gd name="connsiteX3019" fmla="*/ 5970019 w 12191996"/>
              <a:gd name="connsiteY3019" fmla="*/ 769541 h 6178550"/>
              <a:gd name="connsiteX3020" fmla="*/ 5975179 w 12191996"/>
              <a:gd name="connsiteY3020" fmla="*/ 770335 h 6178550"/>
              <a:gd name="connsiteX3021" fmla="*/ 5980338 w 12191996"/>
              <a:gd name="connsiteY3021" fmla="*/ 771526 h 6178550"/>
              <a:gd name="connsiteX3022" fmla="*/ 5984704 w 12191996"/>
              <a:gd name="connsiteY3022" fmla="*/ 771922 h 6178550"/>
              <a:gd name="connsiteX3023" fmla="*/ 5989468 w 12191996"/>
              <a:gd name="connsiteY3023" fmla="*/ 771922 h 6178550"/>
              <a:gd name="connsiteX3024" fmla="*/ 5991055 w 12191996"/>
              <a:gd name="connsiteY3024" fmla="*/ 771922 h 6178550"/>
              <a:gd name="connsiteX3025" fmla="*/ 5992642 w 12191996"/>
              <a:gd name="connsiteY3025" fmla="*/ 770732 h 6178550"/>
              <a:gd name="connsiteX3026" fmla="*/ 5993833 w 12191996"/>
              <a:gd name="connsiteY3026" fmla="*/ 769938 h 6178550"/>
              <a:gd name="connsiteX3027" fmla="*/ 5995024 w 12191996"/>
              <a:gd name="connsiteY3027" fmla="*/ 768351 h 6178550"/>
              <a:gd name="connsiteX3028" fmla="*/ 5997405 w 12191996"/>
              <a:gd name="connsiteY3028" fmla="*/ 764779 h 6178550"/>
              <a:gd name="connsiteX3029" fmla="*/ 5999390 w 12191996"/>
              <a:gd name="connsiteY3029" fmla="*/ 760810 h 6178550"/>
              <a:gd name="connsiteX3030" fmla="*/ 6001771 w 12191996"/>
              <a:gd name="connsiteY3030" fmla="*/ 756841 h 6178550"/>
              <a:gd name="connsiteX3031" fmla="*/ 6003757 w 12191996"/>
              <a:gd name="connsiteY3031" fmla="*/ 752475 h 6178550"/>
              <a:gd name="connsiteX3032" fmla="*/ 6006138 w 12191996"/>
              <a:gd name="connsiteY3032" fmla="*/ 749697 h 6178550"/>
              <a:gd name="connsiteX3033" fmla="*/ 6007726 w 12191996"/>
              <a:gd name="connsiteY3033" fmla="*/ 748110 h 6178550"/>
              <a:gd name="connsiteX3034" fmla="*/ 6009313 w 12191996"/>
              <a:gd name="connsiteY3034" fmla="*/ 746919 h 6178550"/>
              <a:gd name="connsiteX3035" fmla="*/ 6010107 w 12191996"/>
              <a:gd name="connsiteY3035" fmla="*/ 746919 h 6178550"/>
              <a:gd name="connsiteX3036" fmla="*/ 6011694 w 12191996"/>
              <a:gd name="connsiteY3036" fmla="*/ 746919 h 6178550"/>
              <a:gd name="connsiteX3037" fmla="*/ 6014870 w 12191996"/>
              <a:gd name="connsiteY3037" fmla="*/ 748110 h 6178550"/>
              <a:gd name="connsiteX3038" fmla="*/ 6018443 w 12191996"/>
              <a:gd name="connsiteY3038" fmla="*/ 750094 h 6178550"/>
              <a:gd name="connsiteX3039" fmla="*/ 6022411 w 12191996"/>
              <a:gd name="connsiteY3039" fmla="*/ 752475 h 6178550"/>
              <a:gd name="connsiteX3040" fmla="*/ 6025983 w 12191996"/>
              <a:gd name="connsiteY3040" fmla="*/ 755254 h 6178550"/>
              <a:gd name="connsiteX3041" fmla="*/ 6030349 w 12191996"/>
              <a:gd name="connsiteY3041" fmla="*/ 757635 h 6178550"/>
              <a:gd name="connsiteX3042" fmla="*/ 6034716 w 12191996"/>
              <a:gd name="connsiteY3042" fmla="*/ 759222 h 6178550"/>
              <a:gd name="connsiteX3043" fmla="*/ 6036700 w 12191996"/>
              <a:gd name="connsiteY3043" fmla="*/ 759619 h 6178550"/>
              <a:gd name="connsiteX3044" fmla="*/ 6039082 w 12191996"/>
              <a:gd name="connsiteY3044" fmla="*/ 759619 h 6178550"/>
              <a:gd name="connsiteX3045" fmla="*/ 6042257 w 12191996"/>
              <a:gd name="connsiteY3045" fmla="*/ 758825 h 6178550"/>
              <a:gd name="connsiteX3046" fmla="*/ 6045433 w 12191996"/>
              <a:gd name="connsiteY3046" fmla="*/ 757238 h 6178550"/>
              <a:gd name="connsiteX3047" fmla="*/ 6047814 w 12191996"/>
              <a:gd name="connsiteY3047" fmla="*/ 754857 h 6178550"/>
              <a:gd name="connsiteX3048" fmla="*/ 6050195 w 12191996"/>
              <a:gd name="connsiteY3048" fmla="*/ 752079 h 6178550"/>
              <a:gd name="connsiteX3049" fmla="*/ 6052974 w 12191996"/>
              <a:gd name="connsiteY3049" fmla="*/ 750094 h 6178550"/>
              <a:gd name="connsiteX3050" fmla="*/ 6054959 w 12191996"/>
              <a:gd name="connsiteY3050" fmla="*/ 748110 h 6178550"/>
              <a:gd name="connsiteX3051" fmla="*/ 6056943 w 12191996"/>
              <a:gd name="connsiteY3051" fmla="*/ 746919 h 6178550"/>
              <a:gd name="connsiteX3052" fmla="*/ 6057737 w 12191996"/>
              <a:gd name="connsiteY3052" fmla="*/ 746919 h 6178550"/>
              <a:gd name="connsiteX3053" fmla="*/ 6058928 w 12191996"/>
              <a:gd name="connsiteY3053" fmla="*/ 747713 h 6178550"/>
              <a:gd name="connsiteX3054" fmla="*/ 6062501 w 12191996"/>
              <a:gd name="connsiteY3054" fmla="*/ 749697 h 6178550"/>
              <a:gd name="connsiteX3055" fmla="*/ 6066072 w 12191996"/>
              <a:gd name="connsiteY3055" fmla="*/ 752079 h 6178550"/>
              <a:gd name="connsiteX3056" fmla="*/ 6069248 w 12191996"/>
              <a:gd name="connsiteY3056" fmla="*/ 755254 h 6178550"/>
              <a:gd name="connsiteX3057" fmla="*/ 6072026 w 12191996"/>
              <a:gd name="connsiteY3057" fmla="*/ 758825 h 6178550"/>
              <a:gd name="connsiteX3058" fmla="*/ 6077186 w 12191996"/>
              <a:gd name="connsiteY3058" fmla="*/ 765969 h 6178550"/>
              <a:gd name="connsiteX3059" fmla="*/ 6082743 w 12191996"/>
              <a:gd name="connsiteY3059" fmla="*/ 773113 h 6178550"/>
              <a:gd name="connsiteX3060" fmla="*/ 6085918 w 12191996"/>
              <a:gd name="connsiteY3060" fmla="*/ 775891 h 6178550"/>
              <a:gd name="connsiteX3061" fmla="*/ 6089491 w 12191996"/>
              <a:gd name="connsiteY3061" fmla="*/ 779066 h 6178550"/>
              <a:gd name="connsiteX3062" fmla="*/ 6093062 w 12191996"/>
              <a:gd name="connsiteY3062" fmla="*/ 781447 h 6178550"/>
              <a:gd name="connsiteX3063" fmla="*/ 6097032 w 12191996"/>
              <a:gd name="connsiteY3063" fmla="*/ 783432 h 6178550"/>
              <a:gd name="connsiteX3064" fmla="*/ 6101398 w 12191996"/>
              <a:gd name="connsiteY3064" fmla="*/ 785019 h 6178550"/>
              <a:gd name="connsiteX3065" fmla="*/ 6106558 w 12191996"/>
              <a:gd name="connsiteY3065" fmla="*/ 785813 h 6178550"/>
              <a:gd name="connsiteX3066" fmla="*/ 6112114 w 12191996"/>
              <a:gd name="connsiteY3066" fmla="*/ 785813 h 6178550"/>
              <a:gd name="connsiteX3067" fmla="*/ 6118862 w 12191996"/>
              <a:gd name="connsiteY3067" fmla="*/ 784622 h 6178550"/>
              <a:gd name="connsiteX3068" fmla="*/ 6122037 w 12191996"/>
              <a:gd name="connsiteY3068" fmla="*/ 783432 h 6178550"/>
              <a:gd name="connsiteX3069" fmla="*/ 6124816 w 12191996"/>
              <a:gd name="connsiteY3069" fmla="*/ 781447 h 6178550"/>
              <a:gd name="connsiteX3070" fmla="*/ 6131166 w 12191996"/>
              <a:gd name="connsiteY3070" fmla="*/ 777082 h 6178550"/>
              <a:gd name="connsiteX3071" fmla="*/ 6134739 w 12191996"/>
              <a:gd name="connsiteY3071" fmla="*/ 774304 h 6178550"/>
              <a:gd name="connsiteX3072" fmla="*/ 6137517 w 12191996"/>
              <a:gd name="connsiteY3072" fmla="*/ 773113 h 6178550"/>
              <a:gd name="connsiteX3073" fmla="*/ 6140692 w 12191996"/>
              <a:gd name="connsiteY3073" fmla="*/ 771922 h 6178550"/>
              <a:gd name="connsiteX3074" fmla="*/ 6142280 w 12191996"/>
              <a:gd name="connsiteY3074" fmla="*/ 771922 h 6178550"/>
              <a:gd name="connsiteX3075" fmla="*/ 6143868 w 12191996"/>
              <a:gd name="connsiteY3075" fmla="*/ 772319 h 6178550"/>
              <a:gd name="connsiteX3076" fmla="*/ 6145058 w 12191996"/>
              <a:gd name="connsiteY3076" fmla="*/ 773113 h 6178550"/>
              <a:gd name="connsiteX3077" fmla="*/ 6146646 w 12191996"/>
              <a:gd name="connsiteY3077" fmla="*/ 773907 h 6178550"/>
              <a:gd name="connsiteX3078" fmla="*/ 6149425 w 12191996"/>
              <a:gd name="connsiteY3078" fmla="*/ 777479 h 6178550"/>
              <a:gd name="connsiteX3079" fmla="*/ 6151806 w 12191996"/>
              <a:gd name="connsiteY3079" fmla="*/ 781447 h 6178550"/>
              <a:gd name="connsiteX3080" fmla="*/ 6154188 w 12191996"/>
              <a:gd name="connsiteY3080" fmla="*/ 786210 h 6178550"/>
              <a:gd name="connsiteX3081" fmla="*/ 6156172 w 12191996"/>
              <a:gd name="connsiteY3081" fmla="*/ 790179 h 6178550"/>
              <a:gd name="connsiteX3082" fmla="*/ 6158554 w 12191996"/>
              <a:gd name="connsiteY3082" fmla="*/ 793750 h 6178550"/>
              <a:gd name="connsiteX3083" fmla="*/ 6160935 w 12191996"/>
              <a:gd name="connsiteY3083" fmla="*/ 796132 h 6178550"/>
              <a:gd name="connsiteX3084" fmla="*/ 6162126 w 12191996"/>
              <a:gd name="connsiteY3084" fmla="*/ 796925 h 6178550"/>
              <a:gd name="connsiteX3085" fmla="*/ 6163317 w 12191996"/>
              <a:gd name="connsiteY3085" fmla="*/ 796925 h 6178550"/>
              <a:gd name="connsiteX3086" fmla="*/ 6166095 w 12191996"/>
              <a:gd name="connsiteY3086" fmla="*/ 796132 h 6178550"/>
              <a:gd name="connsiteX3087" fmla="*/ 6168477 w 12191996"/>
              <a:gd name="connsiteY3087" fmla="*/ 794941 h 6178550"/>
              <a:gd name="connsiteX3088" fmla="*/ 6170461 w 12191996"/>
              <a:gd name="connsiteY3088" fmla="*/ 793354 h 6178550"/>
              <a:gd name="connsiteX3089" fmla="*/ 6173240 w 12191996"/>
              <a:gd name="connsiteY3089" fmla="*/ 791369 h 6178550"/>
              <a:gd name="connsiteX3090" fmla="*/ 6177209 w 12191996"/>
              <a:gd name="connsiteY3090" fmla="*/ 786210 h 6178550"/>
              <a:gd name="connsiteX3091" fmla="*/ 6181178 w 12191996"/>
              <a:gd name="connsiteY3091" fmla="*/ 781447 h 6178550"/>
              <a:gd name="connsiteX3092" fmla="*/ 6183956 w 12191996"/>
              <a:gd name="connsiteY3092" fmla="*/ 779463 h 6178550"/>
              <a:gd name="connsiteX3093" fmla="*/ 6185941 w 12191996"/>
              <a:gd name="connsiteY3093" fmla="*/ 777876 h 6178550"/>
              <a:gd name="connsiteX3094" fmla="*/ 6188322 w 12191996"/>
              <a:gd name="connsiteY3094" fmla="*/ 777082 h 6178550"/>
              <a:gd name="connsiteX3095" fmla="*/ 6190704 w 12191996"/>
              <a:gd name="connsiteY3095" fmla="*/ 777082 h 6178550"/>
              <a:gd name="connsiteX3096" fmla="*/ 6193482 w 12191996"/>
              <a:gd name="connsiteY3096" fmla="*/ 777479 h 6178550"/>
              <a:gd name="connsiteX3097" fmla="*/ 6196261 w 12191996"/>
              <a:gd name="connsiteY3097" fmla="*/ 778669 h 6178550"/>
              <a:gd name="connsiteX3098" fmla="*/ 6199436 w 12191996"/>
              <a:gd name="connsiteY3098" fmla="*/ 781051 h 6178550"/>
              <a:gd name="connsiteX3099" fmla="*/ 6203008 w 12191996"/>
              <a:gd name="connsiteY3099" fmla="*/ 784622 h 6178550"/>
              <a:gd name="connsiteX3100" fmla="*/ 6205390 w 12191996"/>
              <a:gd name="connsiteY3100" fmla="*/ 787004 h 6178550"/>
              <a:gd name="connsiteX3101" fmla="*/ 6208168 w 12191996"/>
              <a:gd name="connsiteY3101" fmla="*/ 788194 h 6178550"/>
              <a:gd name="connsiteX3102" fmla="*/ 6210153 w 12191996"/>
              <a:gd name="connsiteY3102" fmla="*/ 788591 h 6178550"/>
              <a:gd name="connsiteX3103" fmla="*/ 6212137 w 12191996"/>
              <a:gd name="connsiteY3103" fmla="*/ 788591 h 6178550"/>
              <a:gd name="connsiteX3104" fmla="*/ 6214122 w 12191996"/>
              <a:gd name="connsiteY3104" fmla="*/ 787797 h 6178550"/>
              <a:gd name="connsiteX3105" fmla="*/ 6215710 w 12191996"/>
              <a:gd name="connsiteY3105" fmla="*/ 786210 h 6178550"/>
              <a:gd name="connsiteX3106" fmla="*/ 6219282 w 12191996"/>
              <a:gd name="connsiteY3106" fmla="*/ 782638 h 6178550"/>
              <a:gd name="connsiteX3107" fmla="*/ 6222457 w 12191996"/>
              <a:gd name="connsiteY3107" fmla="*/ 777876 h 6178550"/>
              <a:gd name="connsiteX3108" fmla="*/ 6226030 w 12191996"/>
              <a:gd name="connsiteY3108" fmla="*/ 774304 h 6178550"/>
              <a:gd name="connsiteX3109" fmla="*/ 6227220 w 12191996"/>
              <a:gd name="connsiteY3109" fmla="*/ 773113 h 6178550"/>
              <a:gd name="connsiteX3110" fmla="*/ 6228808 w 12191996"/>
              <a:gd name="connsiteY3110" fmla="*/ 771922 h 6178550"/>
              <a:gd name="connsiteX3111" fmla="*/ 6230793 w 12191996"/>
              <a:gd name="connsiteY3111" fmla="*/ 771922 h 6178550"/>
              <a:gd name="connsiteX3112" fmla="*/ 6233174 w 12191996"/>
              <a:gd name="connsiteY3112" fmla="*/ 772319 h 6178550"/>
              <a:gd name="connsiteX3113" fmla="*/ 6234365 w 12191996"/>
              <a:gd name="connsiteY3113" fmla="*/ 773510 h 6178550"/>
              <a:gd name="connsiteX3114" fmla="*/ 6236349 w 12191996"/>
              <a:gd name="connsiteY3114" fmla="*/ 775097 h 6178550"/>
              <a:gd name="connsiteX3115" fmla="*/ 6239922 w 12191996"/>
              <a:gd name="connsiteY3115" fmla="*/ 780257 h 6178550"/>
              <a:gd name="connsiteX3116" fmla="*/ 6244288 w 12191996"/>
              <a:gd name="connsiteY3116" fmla="*/ 785813 h 6178550"/>
              <a:gd name="connsiteX3117" fmla="*/ 6247860 w 12191996"/>
              <a:gd name="connsiteY3117" fmla="*/ 791766 h 6178550"/>
              <a:gd name="connsiteX3118" fmla="*/ 6251432 w 12191996"/>
              <a:gd name="connsiteY3118" fmla="*/ 798513 h 6178550"/>
              <a:gd name="connsiteX3119" fmla="*/ 6255401 w 12191996"/>
              <a:gd name="connsiteY3119" fmla="*/ 803276 h 6178550"/>
              <a:gd name="connsiteX3120" fmla="*/ 6258974 w 12191996"/>
              <a:gd name="connsiteY3120" fmla="*/ 807641 h 6178550"/>
              <a:gd name="connsiteX3121" fmla="*/ 6260958 w 12191996"/>
              <a:gd name="connsiteY3121" fmla="*/ 808832 h 6178550"/>
              <a:gd name="connsiteX3122" fmla="*/ 6262546 w 12191996"/>
              <a:gd name="connsiteY3122" fmla="*/ 809626 h 6178550"/>
              <a:gd name="connsiteX3123" fmla="*/ 6264530 w 12191996"/>
              <a:gd name="connsiteY3123" fmla="*/ 810022 h 6178550"/>
              <a:gd name="connsiteX3124" fmla="*/ 6266118 w 12191996"/>
              <a:gd name="connsiteY3124" fmla="*/ 809626 h 6178550"/>
              <a:gd name="connsiteX3125" fmla="*/ 6268897 w 12191996"/>
              <a:gd name="connsiteY3125" fmla="*/ 808435 h 6178550"/>
              <a:gd name="connsiteX3126" fmla="*/ 6272072 w 12191996"/>
              <a:gd name="connsiteY3126" fmla="*/ 806847 h 6178550"/>
              <a:gd name="connsiteX3127" fmla="*/ 6275247 w 12191996"/>
              <a:gd name="connsiteY3127" fmla="*/ 804863 h 6178550"/>
              <a:gd name="connsiteX3128" fmla="*/ 6281201 w 12191996"/>
              <a:gd name="connsiteY3128" fmla="*/ 800497 h 6178550"/>
              <a:gd name="connsiteX3129" fmla="*/ 6284376 w 12191996"/>
              <a:gd name="connsiteY3129" fmla="*/ 798513 h 6178550"/>
              <a:gd name="connsiteX3130" fmla="*/ 6287155 w 12191996"/>
              <a:gd name="connsiteY3130" fmla="*/ 797322 h 6178550"/>
              <a:gd name="connsiteX3131" fmla="*/ 6289139 w 12191996"/>
              <a:gd name="connsiteY3131" fmla="*/ 796925 h 6178550"/>
              <a:gd name="connsiteX3132" fmla="*/ 6290330 w 12191996"/>
              <a:gd name="connsiteY3132" fmla="*/ 797322 h 6178550"/>
              <a:gd name="connsiteX3133" fmla="*/ 6292712 w 12191996"/>
              <a:gd name="connsiteY3133" fmla="*/ 798513 h 6178550"/>
              <a:gd name="connsiteX3134" fmla="*/ 6295490 w 12191996"/>
              <a:gd name="connsiteY3134" fmla="*/ 800497 h 6178550"/>
              <a:gd name="connsiteX3135" fmla="*/ 6297475 w 12191996"/>
              <a:gd name="connsiteY3135" fmla="*/ 802879 h 6178550"/>
              <a:gd name="connsiteX3136" fmla="*/ 6300650 w 12191996"/>
              <a:gd name="connsiteY3136" fmla="*/ 807641 h 6178550"/>
              <a:gd name="connsiteX3137" fmla="*/ 6301444 w 12191996"/>
              <a:gd name="connsiteY3137" fmla="*/ 808832 h 6178550"/>
              <a:gd name="connsiteX3138" fmla="*/ 6302634 w 12191996"/>
              <a:gd name="connsiteY3138" fmla="*/ 809626 h 6178550"/>
              <a:gd name="connsiteX3139" fmla="*/ 6306604 w 12191996"/>
              <a:gd name="connsiteY3139" fmla="*/ 810022 h 6178550"/>
              <a:gd name="connsiteX3140" fmla="*/ 6311764 w 12191996"/>
              <a:gd name="connsiteY3140" fmla="*/ 809626 h 6178550"/>
              <a:gd name="connsiteX3141" fmla="*/ 6323671 w 12191996"/>
              <a:gd name="connsiteY3141" fmla="*/ 807641 h 6178550"/>
              <a:gd name="connsiteX3142" fmla="*/ 6330419 w 12191996"/>
              <a:gd name="connsiteY3142" fmla="*/ 806847 h 6178550"/>
              <a:gd name="connsiteX3143" fmla="*/ 6337563 w 12191996"/>
              <a:gd name="connsiteY3143" fmla="*/ 806847 h 6178550"/>
              <a:gd name="connsiteX3144" fmla="*/ 6344708 w 12191996"/>
              <a:gd name="connsiteY3144" fmla="*/ 807641 h 6178550"/>
              <a:gd name="connsiteX3145" fmla="*/ 6348280 w 12191996"/>
              <a:gd name="connsiteY3145" fmla="*/ 808435 h 6178550"/>
              <a:gd name="connsiteX3146" fmla="*/ 6352249 w 12191996"/>
              <a:gd name="connsiteY3146" fmla="*/ 809626 h 6178550"/>
              <a:gd name="connsiteX3147" fmla="*/ 6354631 w 12191996"/>
              <a:gd name="connsiteY3147" fmla="*/ 811610 h 6178550"/>
              <a:gd name="connsiteX3148" fmla="*/ 6357409 w 12191996"/>
              <a:gd name="connsiteY3148" fmla="*/ 814388 h 6178550"/>
              <a:gd name="connsiteX3149" fmla="*/ 6359791 w 12191996"/>
              <a:gd name="connsiteY3149" fmla="*/ 817563 h 6178550"/>
              <a:gd name="connsiteX3150" fmla="*/ 6362172 w 12191996"/>
              <a:gd name="connsiteY3150" fmla="*/ 821532 h 6178550"/>
              <a:gd name="connsiteX3151" fmla="*/ 6366935 w 12191996"/>
              <a:gd name="connsiteY3151" fmla="*/ 829469 h 6178550"/>
              <a:gd name="connsiteX3152" fmla="*/ 6368920 w 12191996"/>
              <a:gd name="connsiteY3152" fmla="*/ 832247 h 6178550"/>
              <a:gd name="connsiteX3153" fmla="*/ 6371698 w 12191996"/>
              <a:gd name="connsiteY3153" fmla="*/ 834232 h 6178550"/>
              <a:gd name="connsiteX3154" fmla="*/ 6374476 w 12191996"/>
              <a:gd name="connsiteY3154" fmla="*/ 835819 h 6178550"/>
              <a:gd name="connsiteX3155" fmla="*/ 6377652 w 12191996"/>
              <a:gd name="connsiteY3155" fmla="*/ 836216 h 6178550"/>
              <a:gd name="connsiteX3156" fmla="*/ 6380827 w 12191996"/>
              <a:gd name="connsiteY3156" fmla="*/ 836216 h 6178550"/>
              <a:gd name="connsiteX3157" fmla="*/ 6384002 w 12191996"/>
              <a:gd name="connsiteY3157" fmla="*/ 835819 h 6178550"/>
              <a:gd name="connsiteX3158" fmla="*/ 6390353 w 12191996"/>
              <a:gd name="connsiteY3158" fmla="*/ 834232 h 6178550"/>
              <a:gd name="connsiteX3159" fmla="*/ 6393132 w 12191996"/>
              <a:gd name="connsiteY3159" fmla="*/ 834232 h 6178550"/>
              <a:gd name="connsiteX3160" fmla="*/ 6396307 w 12191996"/>
              <a:gd name="connsiteY3160" fmla="*/ 834232 h 6178550"/>
              <a:gd name="connsiteX3161" fmla="*/ 6401864 w 12191996"/>
              <a:gd name="connsiteY3161" fmla="*/ 835819 h 6178550"/>
              <a:gd name="connsiteX3162" fmla="*/ 6407421 w 12191996"/>
              <a:gd name="connsiteY3162" fmla="*/ 837804 h 6178550"/>
              <a:gd name="connsiteX3163" fmla="*/ 6419725 w 12191996"/>
              <a:gd name="connsiteY3163" fmla="*/ 842963 h 6178550"/>
              <a:gd name="connsiteX3164" fmla="*/ 6445525 w 12191996"/>
              <a:gd name="connsiteY3164" fmla="*/ 855266 h 6178550"/>
              <a:gd name="connsiteX3165" fmla="*/ 6459417 w 12191996"/>
              <a:gd name="connsiteY3165" fmla="*/ 861616 h 6178550"/>
              <a:gd name="connsiteX3166" fmla="*/ 6472912 w 12191996"/>
              <a:gd name="connsiteY3166" fmla="*/ 866775 h 6178550"/>
              <a:gd name="connsiteX3167" fmla="*/ 6480056 w 12191996"/>
              <a:gd name="connsiteY3167" fmla="*/ 869553 h 6178550"/>
              <a:gd name="connsiteX3168" fmla="*/ 6486804 w 12191996"/>
              <a:gd name="connsiteY3168" fmla="*/ 870744 h 6178550"/>
              <a:gd name="connsiteX3169" fmla="*/ 6493155 w 12191996"/>
              <a:gd name="connsiteY3169" fmla="*/ 872332 h 6178550"/>
              <a:gd name="connsiteX3170" fmla="*/ 6499902 w 12191996"/>
              <a:gd name="connsiteY3170" fmla="*/ 873125 h 6178550"/>
              <a:gd name="connsiteX3171" fmla="*/ 6502284 w 12191996"/>
              <a:gd name="connsiteY3171" fmla="*/ 872332 h 6178550"/>
              <a:gd name="connsiteX3172" fmla="*/ 6505062 w 12191996"/>
              <a:gd name="connsiteY3172" fmla="*/ 871935 h 6178550"/>
              <a:gd name="connsiteX3173" fmla="*/ 6511413 w 12191996"/>
              <a:gd name="connsiteY3173" fmla="*/ 869553 h 6178550"/>
              <a:gd name="connsiteX3174" fmla="*/ 6518557 w 12191996"/>
              <a:gd name="connsiteY3174" fmla="*/ 866379 h 6178550"/>
              <a:gd name="connsiteX3175" fmla="*/ 6525702 w 12191996"/>
              <a:gd name="connsiteY3175" fmla="*/ 863204 h 6178550"/>
              <a:gd name="connsiteX3176" fmla="*/ 6529274 w 12191996"/>
              <a:gd name="connsiteY3176" fmla="*/ 862410 h 6178550"/>
              <a:gd name="connsiteX3177" fmla="*/ 6532846 w 12191996"/>
              <a:gd name="connsiteY3177" fmla="*/ 861616 h 6178550"/>
              <a:gd name="connsiteX3178" fmla="*/ 6536419 w 12191996"/>
              <a:gd name="connsiteY3178" fmla="*/ 861616 h 6178550"/>
              <a:gd name="connsiteX3179" fmla="*/ 6539594 w 12191996"/>
              <a:gd name="connsiteY3179" fmla="*/ 862410 h 6178550"/>
              <a:gd name="connsiteX3180" fmla="*/ 6542372 w 12191996"/>
              <a:gd name="connsiteY3180" fmla="*/ 863997 h 6178550"/>
              <a:gd name="connsiteX3181" fmla="*/ 6545151 w 12191996"/>
              <a:gd name="connsiteY3181" fmla="*/ 865982 h 6178550"/>
              <a:gd name="connsiteX3182" fmla="*/ 6547532 w 12191996"/>
              <a:gd name="connsiteY3182" fmla="*/ 869553 h 6178550"/>
              <a:gd name="connsiteX3183" fmla="*/ 6549120 w 12191996"/>
              <a:gd name="connsiteY3183" fmla="*/ 873919 h 6178550"/>
              <a:gd name="connsiteX3184" fmla="*/ 6549914 w 12191996"/>
              <a:gd name="connsiteY3184" fmla="*/ 877888 h 6178550"/>
              <a:gd name="connsiteX3185" fmla="*/ 6550708 w 12191996"/>
              <a:gd name="connsiteY3185" fmla="*/ 882254 h 6178550"/>
              <a:gd name="connsiteX3186" fmla="*/ 6549914 w 12191996"/>
              <a:gd name="connsiteY3186" fmla="*/ 888604 h 6178550"/>
              <a:gd name="connsiteX3187" fmla="*/ 6549914 w 12191996"/>
              <a:gd name="connsiteY3187" fmla="*/ 891779 h 6178550"/>
              <a:gd name="connsiteX3188" fmla="*/ 6550708 w 12191996"/>
              <a:gd name="connsiteY3188" fmla="*/ 894160 h 6178550"/>
              <a:gd name="connsiteX3189" fmla="*/ 6551501 w 12191996"/>
              <a:gd name="connsiteY3189" fmla="*/ 896144 h 6178550"/>
              <a:gd name="connsiteX3190" fmla="*/ 6553486 w 12191996"/>
              <a:gd name="connsiteY3190" fmla="*/ 898922 h 6178550"/>
              <a:gd name="connsiteX3191" fmla="*/ 6555868 w 12191996"/>
              <a:gd name="connsiteY3191" fmla="*/ 899716 h 6178550"/>
              <a:gd name="connsiteX3192" fmla="*/ 6557058 w 12191996"/>
              <a:gd name="connsiteY3192" fmla="*/ 900907 h 6178550"/>
              <a:gd name="connsiteX3193" fmla="*/ 6558646 w 12191996"/>
              <a:gd name="connsiteY3193" fmla="*/ 900907 h 6178550"/>
              <a:gd name="connsiteX3194" fmla="*/ 6560234 w 12191996"/>
              <a:gd name="connsiteY3194" fmla="*/ 900510 h 6178550"/>
              <a:gd name="connsiteX3195" fmla="*/ 6561821 w 12191996"/>
              <a:gd name="connsiteY3195" fmla="*/ 899716 h 6178550"/>
              <a:gd name="connsiteX3196" fmla="*/ 6562615 w 12191996"/>
              <a:gd name="connsiteY3196" fmla="*/ 898922 h 6178550"/>
              <a:gd name="connsiteX3197" fmla="*/ 6564997 w 12191996"/>
              <a:gd name="connsiteY3197" fmla="*/ 895747 h 6178550"/>
              <a:gd name="connsiteX3198" fmla="*/ 6569363 w 12191996"/>
              <a:gd name="connsiteY3198" fmla="*/ 889794 h 6178550"/>
              <a:gd name="connsiteX3199" fmla="*/ 6571347 w 12191996"/>
              <a:gd name="connsiteY3199" fmla="*/ 887810 h 6178550"/>
              <a:gd name="connsiteX3200" fmla="*/ 6572538 w 12191996"/>
              <a:gd name="connsiteY3200" fmla="*/ 887016 h 6178550"/>
              <a:gd name="connsiteX3201" fmla="*/ 6573332 w 12191996"/>
              <a:gd name="connsiteY3201" fmla="*/ 886619 h 6178550"/>
              <a:gd name="connsiteX3202" fmla="*/ 6574920 w 12191996"/>
              <a:gd name="connsiteY3202" fmla="*/ 886619 h 6178550"/>
              <a:gd name="connsiteX3203" fmla="*/ 6576110 w 12191996"/>
              <a:gd name="connsiteY3203" fmla="*/ 887016 h 6178550"/>
              <a:gd name="connsiteX3204" fmla="*/ 6578492 w 12191996"/>
              <a:gd name="connsiteY3204" fmla="*/ 889001 h 6178550"/>
              <a:gd name="connsiteX3205" fmla="*/ 6580079 w 12191996"/>
              <a:gd name="connsiteY3205" fmla="*/ 891382 h 6178550"/>
              <a:gd name="connsiteX3206" fmla="*/ 6581667 w 12191996"/>
              <a:gd name="connsiteY3206" fmla="*/ 893763 h 6178550"/>
              <a:gd name="connsiteX3207" fmla="*/ 6583255 w 12191996"/>
              <a:gd name="connsiteY3207" fmla="*/ 896144 h 6178550"/>
              <a:gd name="connsiteX3208" fmla="*/ 6584446 w 12191996"/>
              <a:gd name="connsiteY3208" fmla="*/ 898129 h 6178550"/>
              <a:gd name="connsiteX3209" fmla="*/ 6586033 w 12191996"/>
              <a:gd name="connsiteY3209" fmla="*/ 899319 h 6178550"/>
              <a:gd name="connsiteX3210" fmla="*/ 6587224 w 12191996"/>
              <a:gd name="connsiteY3210" fmla="*/ 899319 h 6178550"/>
              <a:gd name="connsiteX3211" fmla="*/ 6588018 w 12191996"/>
              <a:gd name="connsiteY3211" fmla="*/ 899319 h 6178550"/>
              <a:gd name="connsiteX3212" fmla="*/ 6590002 w 12191996"/>
              <a:gd name="connsiteY3212" fmla="*/ 898129 h 6178550"/>
              <a:gd name="connsiteX3213" fmla="*/ 6592384 w 12191996"/>
              <a:gd name="connsiteY3213" fmla="*/ 897335 h 6178550"/>
              <a:gd name="connsiteX3214" fmla="*/ 6596750 w 12191996"/>
              <a:gd name="connsiteY3214" fmla="*/ 893763 h 6178550"/>
              <a:gd name="connsiteX3215" fmla="*/ 6606276 w 12191996"/>
              <a:gd name="connsiteY3215" fmla="*/ 885032 h 6178550"/>
              <a:gd name="connsiteX3216" fmla="*/ 6611039 w 12191996"/>
              <a:gd name="connsiteY3216" fmla="*/ 880666 h 6178550"/>
              <a:gd name="connsiteX3217" fmla="*/ 6615405 w 12191996"/>
              <a:gd name="connsiteY3217" fmla="*/ 877491 h 6178550"/>
              <a:gd name="connsiteX3218" fmla="*/ 6617787 w 12191996"/>
              <a:gd name="connsiteY3218" fmla="*/ 875904 h 6178550"/>
              <a:gd name="connsiteX3219" fmla="*/ 6619771 w 12191996"/>
              <a:gd name="connsiteY3219" fmla="*/ 875507 h 6178550"/>
              <a:gd name="connsiteX3220" fmla="*/ 6621756 w 12191996"/>
              <a:gd name="connsiteY3220" fmla="*/ 875110 h 6178550"/>
              <a:gd name="connsiteX3221" fmla="*/ 6623343 w 12191996"/>
              <a:gd name="connsiteY3221" fmla="*/ 875507 h 6178550"/>
              <a:gd name="connsiteX3222" fmla="*/ 6625328 w 12191996"/>
              <a:gd name="connsiteY3222" fmla="*/ 876300 h 6178550"/>
              <a:gd name="connsiteX3223" fmla="*/ 6627313 w 12191996"/>
              <a:gd name="connsiteY3223" fmla="*/ 877888 h 6178550"/>
              <a:gd name="connsiteX3224" fmla="*/ 6629297 w 12191996"/>
              <a:gd name="connsiteY3224" fmla="*/ 880666 h 6178550"/>
              <a:gd name="connsiteX3225" fmla="*/ 6631282 w 12191996"/>
              <a:gd name="connsiteY3225" fmla="*/ 883444 h 6178550"/>
              <a:gd name="connsiteX3226" fmla="*/ 6634457 w 12191996"/>
              <a:gd name="connsiteY3226" fmla="*/ 890588 h 6178550"/>
              <a:gd name="connsiteX3227" fmla="*/ 6638029 w 12191996"/>
              <a:gd name="connsiteY3227" fmla="*/ 898129 h 6178550"/>
              <a:gd name="connsiteX3228" fmla="*/ 6640808 w 12191996"/>
              <a:gd name="connsiteY3228" fmla="*/ 906860 h 6178550"/>
              <a:gd name="connsiteX3229" fmla="*/ 6643983 w 12191996"/>
              <a:gd name="connsiteY3229" fmla="*/ 914401 h 6178550"/>
              <a:gd name="connsiteX3230" fmla="*/ 6647555 w 12191996"/>
              <a:gd name="connsiteY3230" fmla="*/ 921147 h 6178550"/>
              <a:gd name="connsiteX3231" fmla="*/ 6649540 w 12191996"/>
              <a:gd name="connsiteY3231" fmla="*/ 923529 h 6178550"/>
              <a:gd name="connsiteX3232" fmla="*/ 6651525 w 12191996"/>
              <a:gd name="connsiteY3232" fmla="*/ 925910 h 6178550"/>
              <a:gd name="connsiteX3233" fmla="*/ 6654303 w 12191996"/>
              <a:gd name="connsiteY3233" fmla="*/ 926704 h 6178550"/>
              <a:gd name="connsiteX3234" fmla="*/ 6656288 w 12191996"/>
              <a:gd name="connsiteY3234" fmla="*/ 927101 h 6178550"/>
              <a:gd name="connsiteX3235" fmla="*/ 6658272 w 12191996"/>
              <a:gd name="connsiteY3235" fmla="*/ 927894 h 6178550"/>
              <a:gd name="connsiteX3236" fmla="*/ 6660257 w 12191996"/>
              <a:gd name="connsiteY3236" fmla="*/ 927101 h 6178550"/>
              <a:gd name="connsiteX3237" fmla="*/ 6665417 w 12191996"/>
              <a:gd name="connsiteY3237" fmla="*/ 925910 h 6178550"/>
              <a:gd name="connsiteX3238" fmla="*/ 6670180 w 12191996"/>
              <a:gd name="connsiteY3238" fmla="*/ 922735 h 6178550"/>
              <a:gd name="connsiteX3239" fmla="*/ 6676133 w 12191996"/>
              <a:gd name="connsiteY3239" fmla="*/ 919560 h 6178550"/>
              <a:gd name="connsiteX3240" fmla="*/ 6682087 w 12191996"/>
              <a:gd name="connsiteY3240" fmla="*/ 917179 h 6178550"/>
              <a:gd name="connsiteX3241" fmla="*/ 6685262 w 12191996"/>
              <a:gd name="connsiteY3241" fmla="*/ 915591 h 6178550"/>
              <a:gd name="connsiteX3242" fmla="*/ 6688438 w 12191996"/>
              <a:gd name="connsiteY3242" fmla="*/ 914401 h 6178550"/>
              <a:gd name="connsiteX3243" fmla="*/ 6692804 w 12191996"/>
              <a:gd name="connsiteY3243" fmla="*/ 914004 h 6178550"/>
              <a:gd name="connsiteX3244" fmla="*/ 6696376 w 12191996"/>
              <a:gd name="connsiteY3244" fmla="*/ 914004 h 6178550"/>
              <a:gd name="connsiteX3245" fmla="*/ 6702330 w 12191996"/>
              <a:gd name="connsiteY3245" fmla="*/ 914401 h 6178550"/>
              <a:gd name="connsiteX3246" fmla="*/ 6708284 w 12191996"/>
              <a:gd name="connsiteY3246" fmla="*/ 915988 h 6178550"/>
              <a:gd name="connsiteX3247" fmla="*/ 6715031 w 12191996"/>
              <a:gd name="connsiteY3247" fmla="*/ 917972 h 6178550"/>
              <a:gd name="connsiteX3248" fmla="*/ 6721779 w 12191996"/>
              <a:gd name="connsiteY3248" fmla="*/ 919957 h 6178550"/>
              <a:gd name="connsiteX3249" fmla="*/ 6728526 w 12191996"/>
              <a:gd name="connsiteY3249" fmla="*/ 922735 h 6178550"/>
              <a:gd name="connsiteX3250" fmla="*/ 6735671 w 12191996"/>
              <a:gd name="connsiteY3250" fmla="*/ 924719 h 6178550"/>
              <a:gd name="connsiteX3251" fmla="*/ 6742815 w 12191996"/>
              <a:gd name="connsiteY3251" fmla="*/ 926307 h 6178550"/>
              <a:gd name="connsiteX3252" fmla="*/ 6749960 w 12191996"/>
              <a:gd name="connsiteY3252" fmla="*/ 927101 h 6178550"/>
              <a:gd name="connsiteX3253" fmla="*/ 6760677 w 12191996"/>
              <a:gd name="connsiteY3253" fmla="*/ 928291 h 6178550"/>
              <a:gd name="connsiteX3254" fmla="*/ 6771393 w 12191996"/>
              <a:gd name="connsiteY3254" fmla="*/ 930275 h 6178550"/>
              <a:gd name="connsiteX3255" fmla="*/ 6792827 w 12191996"/>
              <a:gd name="connsiteY3255" fmla="*/ 934244 h 6178550"/>
              <a:gd name="connsiteX3256" fmla="*/ 6811879 w 12191996"/>
              <a:gd name="connsiteY3256" fmla="*/ 939007 h 6178550"/>
              <a:gd name="connsiteX3257" fmla="*/ 6820611 w 12191996"/>
              <a:gd name="connsiteY3257" fmla="*/ 940594 h 6178550"/>
              <a:gd name="connsiteX3258" fmla="*/ 6828549 w 12191996"/>
              <a:gd name="connsiteY3258" fmla="*/ 941388 h 6178550"/>
              <a:gd name="connsiteX3259" fmla="*/ 6830137 w 12191996"/>
              <a:gd name="connsiteY3259" fmla="*/ 941388 h 6178550"/>
              <a:gd name="connsiteX3260" fmla="*/ 6831725 w 12191996"/>
              <a:gd name="connsiteY3260" fmla="*/ 940991 h 6178550"/>
              <a:gd name="connsiteX3261" fmla="*/ 6834106 w 12191996"/>
              <a:gd name="connsiteY3261" fmla="*/ 939404 h 6178550"/>
              <a:gd name="connsiteX3262" fmla="*/ 6836091 w 12191996"/>
              <a:gd name="connsiteY3262" fmla="*/ 937419 h 6178550"/>
              <a:gd name="connsiteX3263" fmla="*/ 6838472 w 12191996"/>
              <a:gd name="connsiteY3263" fmla="*/ 935038 h 6178550"/>
              <a:gd name="connsiteX3264" fmla="*/ 6840457 w 12191996"/>
              <a:gd name="connsiteY3264" fmla="*/ 932260 h 6178550"/>
              <a:gd name="connsiteX3265" fmla="*/ 6842838 w 12191996"/>
              <a:gd name="connsiteY3265" fmla="*/ 930275 h 6178550"/>
              <a:gd name="connsiteX3266" fmla="*/ 6845220 w 12191996"/>
              <a:gd name="connsiteY3266" fmla="*/ 929085 h 6178550"/>
              <a:gd name="connsiteX3267" fmla="*/ 6846808 w 12191996"/>
              <a:gd name="connsiteY3267" fmla="*/ 929085 h 6178550"/>
              <a:gd name="connsiteX3268" fmla="*/ 6848395 w 12191996"/>
              <a:gd name="connsiteY3268" fmla="*/ 929085 h 6178550"/>
              <a:gd name="connsiteX3269" fmla="*/ 6853555 w 12191996"/>
              <a:gd name="connsiteY3269" fmla="*/ 931466 h 6178550"/>
              <a:gd name="connsiteX3270" fmla="*/ 6859112 w 12191996"/>
              <a:gd name="connsiteY3270" fmla="*/ 933847 h 6178550"/>
              <a:gd name="connsiteX3271" fmla="*/ 6864669 w 12191996"/>
              <a:gd name="connsiteY3271" fmla="*/ 937816 h 6178550"/>
              <a:gd name="connsiteX3272" fmla="*/ 6870226 w 12191996"/>
              <a:gd name="connsiteY3272" fmla="*/ 941785 h 6178550"/>
              <a:gd name="connsiteX3273" fmla="*/ 6881339 w 12191996"/>
              <a:gd name="connsiteY3273" fmla="*/ 949722 h 6178550"/>
              <a:gd name="connsiteX3274" fmla="*/ 6886896 w 12191996"/>
              <a:gd name="connsiteY3274" fmla="*/ 952500 h 6178550"/>
              <a:gd name="connsiteX3275" fmla="*/ 6892056 w 12191996"/>
              <a:gd name="connsiteY3275" fmla="*/ 955279 h 6178550"/>
              <a:gd name="connsiteX3276" fmla="*/ 6895232 w 12191996"/>
              <a:gd name="connsiteY3276" fmla="*/ 955676 h 6178550"/>
              <a:gd name="connsiteX3277" fmla="*/ 6898010 w 12191996"/>
              <a:gd name="connsiteY3277" fmla="*/ 955279 h 6178550"/>
              <a:gd name="connsiteX3278" fmla="*/ 6904758 w 12191996"/>
              <a:gd name="connsiteY3278" fmla="*/ 954088 h 6178550"/>
              <a:gd name="connsiteX3279" fmla="*/ 6907933 w 12191996"/>
              <a:gd name="connsiteY3279" fmla="*/ 953691 h 6178550"/>
              <a:gd name="connsiteX3280" fmla="*/ 6910711 w 12191996"/>
              <a:gd name="connsiteY3280" fmla="*/ 953691 h 6178550"/>
              <a:gd name="connsiteX3281" fmla="*/ 6913887 w 12191996"/>
              <a:gd name="connsiteY3281" fmla="*/ 954088 h 6178550"/>
              <a:gd name="connsiteX3282" fmla="*/ 6917062 w 12191996"/>
              <a:gd name="connsiteY3282" fmla="*/ 955676 h 6178550"/>
              <a:gd name="connsiteX3283" fmla="*/ 6917856 w 12191996"/>
              <a:gd name="connsiteY3283" fmla="*/ 957263 h 6178550"/>
              <a:gd name="connsiteX3284" fmla="*/ 6919443 w 12191996"/>
              <a:gd name="connsiteY3284" fmla="*/ 958851 h 6178550"/>
              <a:gd name="connsiteX3285" fmla="*/ 6922619 w 12191996"/>
              <a:gd name="connsiteY3285" fmla="*/ 963613 h 6178550"/>
              <a:gd name="connsiteX3286" fmla="*/ 6928573 w 12191996"/>
              <a:gd name="connsiteY3286" fmla="*/ 975519 h 6178550"/>
              <a:gd name="connsiteX3287" fmla="*/ 6931351 w 12191996"/>
              <a:gd name="connsiteY3287" fmla="*/ 981472 h 6178550"/>
              <a:gd name="connsiteX3288" fmla="*/ 6934129 w 12191996"/>
              <a:gd name="connsiteY3288" fmla="*/ 987029 h 6178550"/>
              <a:gd name="connsiteX3289" fmla="*/ 6937305 w 12191996"/>
              <a:gd name="connsiteY3289" fmla="*/ 990997 h 6178550"/>
              <a:gd name="connsiteX3290" fmla="*/ 6938892 w 12191996"/>
              <a:gd name="connsiteY3290" fmla="*/ 992585 h 6178550"/>
              <a:gd name="connsiteX3291" fmla="*/ 6940480 w 12191996"/>
              <a:gd name="connsiteY3291" fmla="*/ 993775 h 6178550"/>
              <a:gd name="connsiteX3292" fmla="*/ 6941671 w 12191996"/>
              <a:gd name="connsiteY3292" fmla="*/ 994172 h 6178550"/>
              <a:gd name="connsiteX3293" fmla="*/ 6942862 w 12191996"/>
              <a:gd name="connsiteY3293" fmla="*/ 994172 h 6178550"/>
              <a:gd name="connsiteX3294" fmla="*/ 6946037 w 12191996"/>
              <a:gd name="connsiteY3294" fmla="*/ 993379 h 6178550"/>
              <a:gd name="connsiteX3295" fmla="*/ 6949609 w 12191996"/>
              <a:gd name="connsiteY3295" fmla="*/ 990997 h 6178550"/>
              <a:gd name="connsiteX3296" fmla="*/ 6952388 w 12191996"/>
              <a:gd name="connsiteY3296" fmla="*/ 988616 h 6178550"/>
              <a:gd name="connsiteX3297" fmla="*/ 6955563 w 12191996"/>
              <a:gd name="connsiteY3297" fmla="*/ 986235 h 6178550"/>
              <a:gd name="connsiteX3298" fmla="*/ 6959135 w 12191996"/>
              <a:gd name="connsiteY3298" fmla="*/ 984250 h 6178550"/>
              <a:gd name="connsiteX3299" fmla="*/ 6962310 w 12191996"/>
              <a:gd name="connsiteY3299" fmla="*/ 982663 h 6178550"/>
              <a:gd name="connsiteX3300" fmla="*/ 6963501 w 12191996"/>
              <a:gd name="connsiteY3300" fmla="*/ 981869 h 6178550"/>
              <a:gd name="connsiteX3301" fmla="*/ 6965089 w 12191996"/>
              <a:gd name="connsiteY3301" fmla="*/ 982663 h 6178550"/>
              <a:gd name="connsiteX3302" fmla="*/ 6967073 w 12191996"/>
              <a:gd name="connsiteY3302" fmla="*/ 983060 h 6178550"/>
              <a:gd name="connsiteX3303" fmla="*/ 6969058 w 12191996"/>
              <a:gd name="connsiteY3303" fmla="*/ 984250 h 6178550"/>
              <a:gd name="connsiteX3304" fmla="*/ 6973424 w 12191996"/>
              <a:gd name="connsiteY3304" fmla="*/ 987029 h 6178550"/>
              <a:gd name="connsiteX3305" fmla="*/ 6977393 w 12191996"/>
              <a:gd name="connsiteY3305" fmla="*/ 990601 h 6178550"/>
              <a:gd name="connsiteX3306" fmla="*/ 6980966 w 12191996"/>
              <a:gd name="connsiteY3306" fmla="*/ 994569 h 6178550"/>
              <a:gd name="connsiteX3307" fmla="*/ 6984935 w 12191996"/>
              <a:gd name="connsiteY3307" fmla="*/ 998935 h 6178550"/>
              <a:gd name="connsiteX3308" fmla="*/ 6988904 w 12191996"/>
              <a:gd name="connsiteY3308" fmla="*/ 1002507 h 6178550"/>
              <a:gd name="connsiteX3309" fmla="*/ 6993667 w 12191996"/>
              <a:gd name="connsiteY3309" fmla="*/ 1006079 h 6178550"/>
              <a:gd name="connsiteX3310" fmla="*/ 6996048 w 12191996"/>
              <a:gd name="connsiteY3310" fmla="*/ 1007269 h 6178550"/>
              <a:gd name="connsiteX3311" fmla="*/ 6998827 w 12191996"/>
              <a:gd name="connsiteY3311" fmla="*/ 1008460 h 6178550"/>
              <a:gd name="connsiteX3312" fmla="*/ 7000018 w 12191996"/>
              <a:gd name="connsiteY3312" fmla="*/ 1008857 h 6178550"/>
              <a:gd name="connsiteX3313" fmla="*/ 7002002 w 12191996"/>
              <a:gd name="connsiteY3313" fmla="*/ 1008857 h 6178550"/>
              <a:gd name="connsiteX3314" fmla="*/ 7003590 w 12191996"/>
              <a:gd name="connsiteY3314" fmla="*/ 1008460 h 6178550"/>
              <a:gd name="connsiteX3315" fmla="*/ 7005178 w 12191996"/>
              <a:gd name="connsiteY3315" fmla="*/ 1008063 h 6178550"/>
              <a:gd name="connsiteX3316" fmla="*/ 7007956 w 12191996"/>
              <a:gd name="connsiteY3316" fmla="*/ 1006475 h 6178550"/>
              <a:gd name="connsiteX3317" fmla="*/ 7009941 w 12191996"/>
              <a:gd name="connsiteY3317" fmla="*/ 1003697 h 6178550"/>
              <a:gd name="connsiteX3318" fmla="*/ 7013910 w 12191996"/>
              <a:gd name="connsiteY3318" fmla="*/ 999332 h 6178550"/>
              <a:gd name="connsiteX3319" fmla="*/ 7015894 w 12191996"/>
              <a:gd name="connsiteY3319" fmla="*/ 997347 h 6178550"/>
              <a:gd name="connsiteX3320" fmla="*/ 7017482 w 12191996"/>
              <a:gd name="connsiteY3320" fmla="*/ 996951 h 6178550"/>
              <a:gd name="connsiteX3321" fmla="*/ 7018276 w 12191996"/>
              <a:gd name="connsiteY3321" fmla="*/ 996951 h 6178550"/>
              <a:gd name="connsiteX3322" fmla="*/ 7019863 w 12191996"/>
              <a:gd name="connsiteY3322" fmla="*/ 996951 h 6178550"/>
              <a:gd name="connsiteX3323" fmla="*/ 7021451 w 12191996"/>
              <a:gd name="connsiteY3323" fmla="*/ 997347 h 6178550"/>
              <a:gd name="connsiteX3324" fmla="*/ 7023833 w 12191996"/>
              <a:gd name="connsiteY3324" fmla="*/ 998935 h 6178550"/>
              <a:gd name="connsiteX3325" fmla="*/ 7026214 w 12191996"/>
              <a:gd name="connsiteY3325" fmla="*/ 1000919 h 6178550"/>
              <a:gd name="connsiteX3326" fmla="*/ 7028199 w 12191996"/>
              <a:gd name="connsiteY3326" fmla="*/ 1003300 h 6178550"/>
              <a:gd name="connsiteX3327" fmla="*/ 7029786 w 12191996"/>
              <a:gd name="connsiteY3327" fmla="*/ 1005285 h 6178550"/>
              <a:gd name="connsiteX3328" fmla="*/ 7032168 w 12191996"/>
              <a:gd name="connsiteY3328" fmla="*/ 1008063 h 6178550"/>
              <a:gd name="connsiteX3329" fmla="*/ 7034549 w 12191996"/>
              <a:gd name="connsiteY3329" fmla="*/ 1008857 h 6178550"/>
              <a:gd name="connsiteX3330" fmla="*/ 7036137 w 12191996"/>
              <a:gd name="connsiteY3330" fmla="*/ 1009650 h 6178550"/>
              <a:gd name="connsiteX3331" fmla="*/ 7037725 w 12191996"/>
              <a:gd name="connsiteY3331" fmla="*/ 1010047 h 6178550"/>
              <a:gd name="connsiteX3332" fmla="*/ 7041297 w 12191996"/>
              <a:gd name="connsiteY3332" fmla="*/ 1009650 h 6178550"/>
              <a:gd name="connsiteX3333" fmla="*/ 7044472 w 12191996"/>
              <a:gd name="connsiteY3333" fmla="*/ 1008063 h 6178550"/>
              <a:gd name="connsiteX3334" fmla="*/ 7046854 w 12191996"/>
              <a:gd name="connsiteY3334" fmla="*/ 1006079 h 6178550"/>
              <a:gd name="connsiteX3335" fmla="*/ 7048838 w 12191996"/>
              <a:gd name="connsiteY3335" fmla="*/ 1003697 h 6178550"/>
              <a:gd name="connsiteX3336" fmla="*/ 7052808 w 12191996"/>
              <a:gd name="connsiteY3336" fmla="*/ 999729 h 6178550"/>
              <a:gd name="connsiteX3337" fmla="*/ 7055586 w 12191996"/>
              <a:gd name="connsiteY3337" fmla="*/ 998141 h 6178550"/>
              <a:gd name="connsiteX3338" fmla="*/ 7057571 w 12191996"/>
              <a:gd name="connsiteY3338" fmla="*/ 998141 h 6178550"/>
              <a:gd name="connsiteX3339" fmla="*/ 7059158 w 12191996"/>
              <a:gd name="connsiteY3339" fmla="*/ 998141 h 6178550"/>
              <a:gd name="connsiteX3340" fmla="*/ 7059952 w 12191996"/>
              <a:gd name="connsiteY3340" fmla="*/ 998935 h 6178550"/>
              <a:gd name="connsiteX3341" fmla="*/ 7061937 w 12191996"/>
              <a:gd name="connsiteY3341" fmla="*/ 1000126 h 6178550"/>
              <a:gd name="connsiteX3342" fmla="*/ 7063921 w 12191996"/>
              <a:gd name="connsiteY3342" fmla="*/ 1002507 h 6178550"/>
              <a:gd name="connsiteX3343" fmla="*/ 7065112 w 12191996"/>
              <a:gd name="connsiteY3343" fmla="*/ 1004888 h 6178550"/>
              <a:gd name="connsiteX3344" fmla="*/ 7066700 w 12191996"/>
              <a:gd name="connsiteY3344" fmla="*/ 1007269 h 6178550"/>
              <a:gd name="connsiteX3345" fmla="*/ 7068287 w 12191996"/>
              <a:gd name="connsiteY3345" fmla="*/ 1009650 h 6178550"/>
              <a:gd name="connsiteX3346" fmla="*/ 7069875 w 12191996"/>
              <a:gd name="connsiteY3346" fmla="*/ 1010444 h 6178550"/>
              <a:gd name="connsiteX3347" fmla="*/ 7070669 w 12191996"/>
              <a:gd name="connsiteY3347" fmla="*/ 1010841 h 6178550"/>
              <a:gd name="connsiteX3348" fmla="*/ 7071860 w 12191996"/>
              <a:gd name="connsiteY3348" fmla="*/ 1010841 h 6178550"/>
              <a:gd name="connsiteX3349" fmla="*/ 7075432 w 12191996"/>
              <a:gd name="connsiteY3349" fmla="*/ 1010047 h 6178550"/>
              <a:gd name="connsiteX3350" fmla="*/ 7079004 w 12191996"/>
              <a:gd name="connsiteY3350" fmla="*/ 1008460 h 6178550"/>
              <a:gd name="connsiteX3351" fmla="*/ 7085752 w 12191996"/>
              <a:gd name="connsiteY3351" fmla="*/ 1004491 h 6178550"/>
              <a:gd name="connsiteX3352" fmla="*/ 7092102 w 12191996"/>
              <a:gd name="connsiteY3352" fmla="*/ 1000126 h 6178550"/>
              <a:gd name="connsiteX3353" fmla="*/ 7094484 w 12191996"/>
              <a:gd name="connsiteY3353" fmla="*/ 999332 h 6178550"/>
              <a:gd name="connsiteX3354" fmla="*/ 7095675 w 12191996"/>
              <a:gd name="connsiteY3354" fmla="*/ 999332 h 6178550"/>
              <a:gd name="connsiteX3355" fmla="*/ 7096468 w 12191996"/>
              <a:gd name="connsiteY3355" fmla="*/ 999332 h 6178550"/>
              <a:gd name="connsiteX3356" fmla="*/ 7098056 w 12191996"/>
              <a:gd name="connsiteY3356" fmla="*/ 1000126 h 6178550"/>
              <a:gd name="connsiteX3357" fmla="*/ 7099644 w 12191996"/>
              <a:gd name="connsiteY3357" fmla="*/ 1001316 h 6178550"/>
              <a:gd name="connsiteX3358" fmla="*/ 7103216 w 12191996"/>
              <a:gd name="connsiteY3358" fmla="*/ 1004888 h 6178550"/>
              <a:gd name="connsiteX3359" fmla="*/ 7106391 w 12191996"/>
              <a:gd name="connsiteY3359" fmla="*/ 1008857 h 6178550"/>
              <a:gd name="connsiteX3360" fmla="*/ 7109170 w 12191996"/>
              <a:gd name="connsiteY3360" fmla="*/ 1013619 h 6178550"/>
              <a:gd name="connsiteX3361" fmla="*/ 7111948 w 12191996"/>
              <a:gd name="connsiteY3361" fmla="*/ 1017985 h 6178550"/>
              <a:gd name="connsiteX3362" fmla="*/ 7114727 w 12191996"/>
              <a:gd name="connsiteY3362" fmla="*/ 1021557 h 6178550"/>
              <a:gd name="connsiteX3363" fmla="*/ 7117902 w 12191996"/>
              <a:gd name="connsiteY3363" fmla="*/ 1024335 h 6178550"/>
              <a:gd name="connsiteX3364" fmla="*/ 7119093 w 12191996"/>
              <a:gd name="connsiteY3364" fmla="*/ 1025129 h 6178550"/>
              <a:gd name="connsiteX3365" fmla="*/ 7120283 w 12191996"/>
              <a:gd name="connsiteY3365" fmla="*/ 1025129 h 6178550"/>
              <a:gd name="connsiteX3366" fmla="*/ 7123459 w 12191996"/>
              <a:gd name="connsiteY3366" fmla="*/ 1024732 h 6178550"/>
              <a:gd name="connsiteX3367" fmla="*/ 7127031 w 12191996"/>
              <a:gd name="connsiteY3367" fmla="*/ 1023541 h 6178550"/>
              <a:gd name="connsiteX3368" fmla="*/ 7130206 w 12191996"/>
              <a:gd name="connsiteY3368" fmla="*/ 1021557 h 6178550"/>
              <a:gd name="connsiteX3369" fmla="*/ 7133779 w 12191996"/>
              <a:gd name="connsiteY3369" fmla="*/ 1019175 h 6178550"/>
              <a:gd name="connsiteX3370" fmla="*/ 7139732 w 12191996"/>
              <a:gd name="connsiteY3370" fmla="*/ 1013619 h 6178550"/>
              <a:gd name="connsiteX3371" fmla="*/ 7146480 w 12191996"/>
              <a:gd name="connsiteY3371" fmla="*/ 1007269 h 6178550"/>
              <a:gd name="connsiteX3372" fmla="*/ 7149655 w 12191996"/>
              <a:gd name="connsiteY3372" fmla="*/ 1004888 h 6178550"/>
              <a:gd name="connsiteX3373" fmla="*/ 7153228 w 12191996"/>
              <a:gd name="connsiteY3373" fmla="*/ 1002507 h 6178550"/>
              <a:gd name="connsiteX3374" fmla="*/ 7157594 w 12191996"/>
              <a:gd name="connsiteY3374" fmla="*/ 1000126 h 6178550"/>
              <a:gd name="connsiteX3375" fmla="*/ 7161563 w 12191996"/>
              <a:gd name="connsiteY3375" fmla="*/ 998935 h 6178550"/>
              <a:gd name="connsiteX3376" fmla="*/ 7165532 w 12191996"/>
              <a:gd name="connsiteY3376" fmla="*/ 998141 h 6178550"/>
              <a:gd name="connsiteX3377" fmla="*/ 7170295 w 12191996"/>
              <a:gd name="connsiteY3377" fmla="*/ 998935 h 6178550"/>
              <a:gd name="connsiteX3378" fmla="*/ 7174661 w 12191996"/>
              <a:gd name="connsiteY3378" fmla="*/ 999729 h 6178550"/>
              <a:gd name="connsiteX3379" fmla="*/ 7179821 w 12191996"/>
              <a:gd name="connsiteY3379" fmla="*/ 1002507 h 6178550"/>
              <a:gd name="connsiteX3380" fmla="*/ 7181409 w 12191996"/>
              <a:gd name="connsiteY3380" fmla="*/ 1004491 h 6178550"/>
              <a:gd name="connsiteX3381" fmla="*/ 7183393 w 12191996"/>
              <a:gd name="connsiteY3381" fmla="*/ 1007269 h 6178550"/>
              <a:gd name="connsiteX3382" fmla="*/ 7187362 w 12191996"/>
              <a:gd name="connsiteY3382" fmla="*/ 1016000 h 6178550"/>
              <a:gd name="connsiteX3383" fmla="*/ 7191332 w 12191996"/>
              <a:gd name="connsiteY3383" fmla="*/ 1024335 h 6178550"/>
              <a:gd name="connsiteX3384" fmla="*/ 7192919 w 12191996"/>
              <a:gd name="connsiteY3384" fmla="*/ 1026716 h 6178550"/>
              <a:gd name="connsiteX3385" fmla="*/ 7193316 w 12191996"/>
              <a:gd name="connsiteY3385" fmla="*/ 1027907 h 6178550"/>
              <a:gd name="connsiteX3386" fmla="*/ 7194904 w 12191996"/>
              <a:gd name="connsiteY3386" fmla="*/ 1027907 h 6178550"/>
              <a:gd name="connsiteX3387" fmla="*/ 7196888 w 12191996"/>
              <a:gd name="connsiteY3387" fmla="*/ 1026716 h 6178550"/>
              <a:gd name="connsiteX3388" fmla="*/ 7203239 w 12191996"/>
              <a:gd name="connsiteY3388" fmla="*/ 1023541 h 6178550"/>
              <a:gd name="connsiteX3389" fmla="*/ 7211177 w 12191996"/>
              <a:gd name="connsiteY3389" fmla="*/ 1019572 h 6178550"/>
              <a:gd name="connsiteX3390" fmla="*/ 7215940 w 12191996"/>
              <a:gd name="connsiteY3390" fmla="*/ 1017985 h 6178550"/>
              <a:gd name="connsiteX3391" fmla="*/ 7220703 w 12191996"/>
              <a:gd name="connsiteY3391" fmla="*/ 1016000 h 6178550"/>
              <a:gd name="connsiteX3392" fmla="*/ 7225466 w 12191996"/>
              <a:gd name="connsiteY3392" fmla="*/ 1015207 h 6178550"/>
              <a:gd name="connsiteX3393" fmla="*/ 7230626 w 12191996"/>
              <a:gd name="connsiteY3393" fmla="*/ 1014413 h 6178550"/>
              <a:gd name="connsiteX3394" fmla="*/ 7234992 w 12191996"/>
              <a:gd name="connsiteY3394" fmla="*/ 1014413 h 6178550"/>
              <a:gd name="connsiteX3395" fmla="*/ 7239755 w 12191996"/>
              <a:gd name="connsiteY3395" fmla="*/ 1015207 h 6178550"/>
              <a:gd name="connsiteX3396" fmla="*/ 7243725 w 12191996"/>
              <a:gd name="connsiteY3396" fmla="*/ 1017191 h 6178550"/>
              <a:gd name="connsiteX3397" fmla="*/ 7245312 w 12191996"/>
              <a:gd name="connsiteY3397" fmla="*/ 1018779 h 6178550"/>
              <a:gd name="connsiteX3398" fmla="*/ 7247297 w 12191996"/>
              <a:gd name="connsiteY3398" fmla="*/ 1019969 h 6178550"/>
              <a:gd name="connsiteX3399" fmla="*/ 7248885 w 12191996"/>
              <a:gd name="connsiteY3399" fmla="*/ 1021954 h 6178550"/>
              <a:gd name="connsiteX3400" fmla="*/ 7249678 w 12191996"/>
              <a:gd name="connsiteY3400" fmla="*/ 1024335 h 6178550"/>
              <a:gd name="connsiteX3401" fmla="*/ 7251266 w 12191996"/>
              <a:gd name="connsiteY3401" fmla="*/ 1027113 h 6178550"/>
              <a:gd name="connsiteX3402" fmla="*/ 7252457 w 12191996"/>
              <a:gd name="connsiteY3402" fmla="*/ 1030288 h 6178550"/>
              <a:gd name="connsiteX3403" fmla="*/ 7252854 w 12191996"/>
              <a:gd name="connsiteY3403" fmla="*/ 1033860 h 6178550"/>
              <a:gd name="connsiteX3404" fmla="*/ 7252854 w 12191996"/>
              <a:gd name="connsiteY3404" fmla="*/ 1037829 h 6178550"/>
              <a:gd name="connsiteX3405" fmla="*/ 7252854 w 12191996"/>
              <a:gd name="connsiteY3405" fmla="*/ 1046163 h 6178550"/>
              <a:gd name="connsiteX3406" fmla="*/ 7252854 w 12191996"/>
              <a:gd name="connsiteY3406" fmla="*/ 1048941 h 6178550"/>
              <a:gd name="connsiteX3407" fmla="*/ 7252854 w 12191996"/>
              <a:gd name="connsiteY3407" fmla="*/ 1052116 h 6178550"/>
              <a:gd name="connsiteX3408" fmla="*/ 7254044 w 12191996"/>
              <a:gd name="connsiteY3408" fmla="*/ 1054100 h 6178550"/>
              <a:gd name="connsiteX3409" fmla="*/ 7254838 w 12191996"/>
              <a:gd name="connsiteY3409" fmla="*/ 1054497 h 6178550"/>
              <a:gd name="connsiteX3410" fmla="*/ 7256029 w 12191996"/>
              <a:gd name="connsiteY3410" fmla="*/ 1055291 h 6178550"/>
              <a:gd name="connsiteX3411" fmla="*/ 7260395 w 12191996"/>
              <a:gd name="connsiteY3411" fmla="*/ 1055291 h 6178550"/>
              <a:gd name="connsiteX3412" fmla="*/ 7265555 w 12191996"/>
              <a:gd name="connsiteY3412" fmla="*/ 1055291 h 6178550"/>
              <a:gd name="connsiteX3413" fmla="*/ 7271112 w 12191996"/>
              <a:gd name="connsiteY3413" fmla="*/ 1054100 h 6178550"/>
              <a:gd name="connsiteX3414" fmla="*/ 7277066 w 12191996"/>
              <a:gd name="connsiteY3414" fmla="*/ 1052910 h 6178550"/>
              <a:gd name="connsiteX3415" fmla="*/ 7283416 w 12191996"/>
              <a:gd name="connsiteY3415" fmla="*/ 1051719 h 6178550"/>
              <a:gd name="connsiteX3416" fmla="*/ 7288179 w 12191996"/>
              <a:gd name="connsiteY3416" fmla="*/ 1048941 h 6178550"/>
              <a:gd name="connsiteX3417" fmla="*/ 7292942 w 12191996"/>
              <a:gd name="connsiteY3417" fmla="*/ 1046957 h 6178550"/>
              <a:gd name="connsiteX3418" fmla="*/ 7294530 w 12191996"/>
              <a:gd name="connsiteY3418" fmla="*/ 1045369 h 6178550"/>
              <a:gd name="connsiteX3419" fmla="*/ 7296118 w 12191996"/>
              <a:gd name="connsiteY3419" fmla="*/ 1043782 h 6178550"/>
              <a:gd name="connsiteX3420" fmla="*/ 7296911 w 12191996"/>
              <a:gd name="connsiteY3420" fmla="*/ 1041797 h 6178550"/>
              <a:gd name="connsiteX3421" fmla="*/ 7298102 w 12191996"/>
              <a:gd name="connsiteY3421" fmla="*/ 1040607 h 6178550"/>
              <a:gd name="connsiteX3422" fmla="*/ 7298896 w 12191996"/>
              <a:gd name="connsiteY3422" fmla="*/ 1036241 h 6178550"/>
              <a:gd name="connsiteX3423" fmla="*/ 7298896 w 12191996"/>
              <a:gd name="connsiteY3423" fmla="*/ 1031876 h 6178550"/>
              <a:gd name="connsiteX3424" fmla="*/ 7298896 w 12191996"/>
              <a:gd name="connsiteY3424" fmla="*/ 1027907 h 6178550"/>
              <a:gd name="connsiteX3425" fmla="*/ 7298499 w 12191996"/>
              <a:gd name="connsiteY3425" fmla="*/ 1022747 h 6178550"/>
              <a:gd name="connsiteX3426" fmla="*/ 7298896 w 12191996"/>
              <a:gd name="connsiteY3426" fmla="*/ 1017985 h 6178550"/>
              <a:gd name="connsiteX3427" fmla="*/ 7300087 w 12191996"/>
              <a:gd name="connsiteY3427" fmla="*/ 1012429 h 6178550"/>
              <a:gd name="connsiteX3428" fmla="*/ 7302071 w 12191996"/>
              <a:gd name="connsiteY3428" fmla="*/ 1006872 h 6178550"/>
              <a:gd name="connsiteX3429" fmla="*/ 7304056 w 12191996"/>
              <a:gd name="connsiteY3429" fmla="*/ 1006475 h 6178550"/>
              <a:gd name="connsiteX3430" fmla="*/ 7305644 w 12191996"/>
              <a:gd name="connsiteY3430" fmla="*/ 1006475 h 6178550"/>
              <a:gd name="connsiteX3431" fmla="*/ 7307231 w 12191996"/>
              <a:gd name="connsiteY3431" fmla="*/ 1006872 h 6178550"/>
              <a:gd name="connsiteX3432" fmla="*/ 7308025 w 12191996"/>
              <a:gd name="connsiteY3432" fmla="*/ 1008063 h 6178550"/>
              <a:gd name="connsiteX3433" fmla="*/ 7309216 w 12191996"/>
              <a:gd name="connsiteY3433" fmla="*/ 1009650 h 6178550"/>
              <a:gd name="connsiteX3434" fmla="*/ 7309613 w 12191996"/>
              <a:gd name="connsiteY3434" fmla="*/ 1011635 h 6178550"/>
              <a:gd name="connsiteX3435" fmla="*/ 7310804 w 12191996"/>
              <a:gd name="connsiteY3435" fmla="*/ 1016397 h 6178550"/>
              <a:gd name="connsiteX3436" fmla="*/ 7310804 w 12191996"/>
              <a:gd name="connsiteY3436" fmla="*/ 1022747 h 6178550"/>
              <a:gd name="connsiteX3437" fmla="*/ 7310804 w 12191996"/>
              <a:gd name="connsiteY3437" fmla="*/ 1029891 h 6178550"/>
              <a:gd name="connsiteX3438" fmla="*/ 7310010 w 12191996"/>
              <a:gd name="connsiteY3438" fmla="*/ 1044575 h 6178550"/>
              <a:gd name="connsiteX3439" fmla="*/ 7318742 w 12191996"/>
              <a:gd name="connsiteY3439" fmla="*/ 1048147 h 6178550"/>
              <a:gd name="connsiteX3440" fmla="*/ 7328268 w 12191996"/>
              <a:gd name="connsiteY3440" fmla="*/ 1050925 h 6178550"/>
              <a:gd name="connsiteX3441" fmla="*/ 7338588 w 12191996"/>
              <a:gd name="connsiteY3441" fmla="*/ 1052910 h 6178550"/>
              <a:gd name="connsiteX3442" fmla="*/ 7349305 w 12191996"/>
              <a:gd name="connsiteY3442" fmla="*/ 1055291 h 6178550"/>
              <a:gd name="connsiteX3443" fmla="*/ 7360418 w 12191996"/>
              <a:gd name="connsiteY3443" fmla="*/ 1057275 h 6178550"/>
              <a:gd name="connsiteX3444" fmla="*/ 7372723 w 12191996"/>
              <a:gd name="connsiteY3444" fmla="*/ 1058069 h 6178550"/>
              <a:gd name="connsiteX3445" fmla="*/ 7397331 w 12191996"/>
              <a:gd name="connsiteY3445" fmla="*/ 1060054 h 6178550"/>
              <a:gd name="connsiteX3446" fmla="*/ 7423925 w 12191996"/>
              <a:gd name="connsiteY3446" fmla="*/ 1061641 h 6178550"/>
              <a:gd name="connsiteX3447" fmla="*/ 7450915 w 12191996"/>
              <a:gd name="connsiteY3447" fmla="*/ 1063229 h 6178550"/>
              <a:gd name="connsiteX3448" fmla="*/ 7477509 w 12191996"/>
              <a:gd name="connsiteY3448" fmla="*/ 1064419 h 6178550"/>
              <a:gd name="connsiteX3449" fmla="*/ 7504499 w 12191996"/>
              <a:gd name="connsiteY3449" fmla="*/ 1066801 h 6178550"/>
              <a:gd name="connsiteX3450" fmla="*/ 7511644 w 12191996"/>
              <a:gd name="connsiteY3450" fmla="*/ 1067197 h 6178550"/>
              <a:gd name="connsiteX3451" fmla="*/ 7517597 w 12191996"/>
              <a:gd name="connsiteY3451" fmla="*/ 1068785 h 6178550"/>
              <a:gd name="connsiteX3452" fmla="*/ 7529505 w 12191996"/>
              <a:gd name="connsiteY3452" fmla="*/ 1071960 h 6178550"/>
              <a:gd name="connsiteX3453" fmla="*/ 7539428 w 12191996"/>
              <a:gd name="connsiteY3453" fmla="*/ 1074341 h 6178550"/>
              <a:gd name="connsiteX3454" fmla="*/ 7544191 w 12191996"/>
              <a:gd name="connsiteY3454" fmla="*/ 1075532 h 6178550"/>
              <a:gd name="connsiteX3455" fmla="*/ 7548557 w 12191996"/>
              <a:gd name="connsiteY3455" fmla="*/ 1075929 h 6178550"/>
              <a:gd name="connsiteX3456" fmla="*/ 7552923 w 12191996"/>
              <a:gd name="connsiteY3456" fmla="*/ 1075929 h 6178550"/>
              <a:gd name="connsiteX3457" fmla="*/ 7556098 w 12191996"/>
              <a:gd name="connsiteY3457" fmla="*/ 1074738 h 6178550"/>
              <a:gd name="connsiteX3458" fmla="*/ 7559671 w 12191996"/>
              <a:gd name="connsiteY3458" fmla="*/ 1073547 h 6178550"/>
              <a:gd name="connsiteX3459" fmla="*/ 7563243 w 12191996"/>
              <a:gd name="connsiteY3459" fmla="*/ 1070372 h 6178550"/>
              <a:gd name="connsiteX3460" fmla="*/ 7566418 w 12191996"/>
              <a:gd name="connsiteY3460" fmla="*/ 1066404 h 6178550"/>
              <a:gd name="connsiteX3461" fmla="*/ 7568800 w 12191996"/>
              <a:gd name="connsiteY3461" fmla="*/ 1060847 h 6178550"/>
              <a:gd name="connsiteX3462" fmla="*/ 7571975 w 12191996"/>
              <a:gd name="connsiteY3462" fmla="*/ 1053704 h 6178550"/>
              <a:gd name="connsiteX3463" fmla="*/ 7573960 w 12191996"/>
              <a:gd name="connsiteY3463" fmla="*/ 1045369 h 6178550"/>
              <a:gd name="connsiteX3464" fmla="*/ 7575944 w 12191996"/>
              <a:gd name="connsiteY3464" fmla="*/ 1044575 h 6178550"/>
              <a:gd name="connsiteX3465" fmla="*/ 7577532 w 12191996"/>
              <a:gd name="connsiteY3465" fmla="*/ 1043782 h 6178550"/>
              <a:gd name="connsiteX3466" fmla="*/ 7579119 w 12191996"/>
              <a:gd name="connsiteY3466" fmla="*/ 1043782 h 6178550"/>
              <a:gd name="connsiteX3467" fmla="*/ 7580707 w 12191996"/>
              <a:gd name="connsiteY3467" fmla="*/ 1043782 h 6178550"/>
              <a:gd name="connsiteX3468" fmla="*/ 7582295 w 12191996"/>
              <a:gd name="connsiteY3468" fmla="*/ 1044972 h 6178550"/>
              <a:gd name="connsiteX3469" fmla="*/ 7583089 w 12191996"/>
              <a:gd name="connsiteY3469" fmla="*/ 1046163 h 6178550"/>
              <a:gd name="connsiteX3470" fmla="*/ 7585073 w 12191996"/>
              <a:gd name="connsiteY3470" fmla="*/ 1048941 h 6178550"/>
              <a:gd name="connsiteX3471" fmla="*/ 7588645 w 12191996"/>
              <a:gd name="connsiteY3471" fmla="*/ 1055291 h 6178550"/>
              <a:gd name="connsiteX3472" fmla="*/ 7590630 w 12191996"/>
              <a:gd name="connsiteY3472" fmla="*/ 1057672 h 6178550"/>
              <a:gd name="connsiteX3473" fmla="*/ 7591821 w 12191996"/>
              <a:gd name="connsiteY3473" fmla="*/ 1058069 h 6178550"/>
              <a:gd name="connsiteX3474" fmla="*/ 7592615 w 12191996"/>
              <a:gd name="connsiteY3474" fmla="*/ 1058863 h 6178550"/>
              <a:gd name="connsiteX3475" fmla="*/ 7593805 w 12191996"/>
              <a:gd name="connsiteY3475" fmla="*/ 1058863 h 6178550"/>
              <a:gd name="connsiteX3476" fmla="*/ 7594996 w 12191996"/>
              <a:gd name="connsiteY3476" fmla="*/ 1057672 h 6178550"/>
              <a:gd name="connsiteX3477" fmla="*/ 7596981 w 12191996"/>
              <a:gd name="connsiteY3477" fmla="*/ 1055291 h 6178550"/>
              <a:gd name="connsiteX3478" fmla="*/ 7598568 w 12191996"/>
              <a:gd name="connsiteY3478" fmla="*/ 1051719 h 6178550"/>
              <a:gd name="connsiteX3479" fmla="*/ 7599759 w 12191996"/>
              <a:gd name="connsiteY3479" fmla="*/ 1046957 h 6178550"/>
              <a:gd name="connsiteX3480" fmla="*/ 7602141 w 12191996"/>
              <a:gd name="connsiteY3480" fmla="*/ 1038225 h 6178550"/>
              <a:gd name="connsiteX3481" fmla="*/ 7602934 w 12191996"/>
              <a:gd name="connsiteY3481" fmla="*/ 1035844 h 6178550"/>
              <a:gd name="connsiteX3482" fmla="*/ 7604125 w 12191996"/>
              <a:gd name="connsiteY3482" fmla="*/ 1034257 h 6178550"/>
              <a:gd name="connsiteX3483" fmla="*/ 7604919 w 12191996"/>
              <a:gd name="connsiteY3483" fmla="*/ 1034257 h 6178550"/>
              <a:gd name="connsiteX3484" fmla="*/ 7605316 w 12191996"/>
              <a:gd name="connsiteY3484" fmla="*/ 1035447 h 6178550"/>
              <a:gd name="connsiteX3485" fmla="*/ 7606904 w 12191996"/>
              <a:gd name="connsiteY3485" fmla="*/ 1037829 h 6178550"/>
              <a:gd name="connsiteX3486" fmla="*/ 7608491 w 12191996"/>
              <a:gd name="connsiteY3486" fmla="*/ 1041797 h 6178550"/>
              <a:gd name="connsiteX3487" fmla="*/ 7610079 w 12191996"/>
              <a:gd name="connsiteY3487" fmla="*/ 1046560 h 6178550"/>
              <a:gd name="connsiteX3488" fmla="*/ 7611667 w 12191996"/>
              <a:gd name="connsiteY3488" fmla="*/ 1055688 h 6178550"/>
              <a:gd name="connsiteX3489" fmla="*/ 7612460 w 12191996"/>
              <a:gd name="connsiteY3489" fmla="*/ 1059657 h 6178550"/>
              <a:gd name="connsiteX3490" fmla="*/ 7613651 w 12191996"/>
              <a:gd name="connsiteY3490" fmla="*/ 1059260 h 6178550"/>
              <a:gd name="connsiteX3491" fmla="*/ 7614445 w 12191996"/>
              <a:gd name="connsiteY3491" fmla="*/ 1058069 h 6178550"/>
              <a:gd name="connsiteX3492" fmla="*/ 7616827 w 12191996"/>
              <a:gd name="connsiteY3492" fmla="*/ 1055291 h 6178550"/>
              <a:gd name="connsiteX3493" fmla="*/ 7618811 w 12191996"/>
              <a:gd name="connsiteY3493" fmla="*/ 1050925 h 6178550"/>
              <a:gd name="connsiteX3494" fmla="*/ 7620399 w 12191996"/>
              <a:gd name="connsiteY3494" fmla="*/ 1046957 h 6178550"/>
              <a:gd name="connsiteX3495" fmla="*/ 7622383 w 12191996"/>
              <a:gd name="connsiteY3495" fmla="*/ 1042591 h 6178550"/>
              <a:gd name="connsiteX3496" fmla="*/ 7623574 w 12191996"/>
              <a:gd name="connsiteY3496" fmla="*/ 1039019 h 6178550"/>
              <a:gd name="connsiteX3497" fmla="*/ 7626353 w 12191996"/>
              <a:gd name="connsiteY3497" fmla="*/ 1036241 h 6178550"/>
              <a:gd name="connsiteX3498" fmla="*/ 7627146 w 12191996"/>
              <a:gd name="connsiteY3498" fmla="*/ 1035844 h 6178550"/>
              <a:gd name="connsiteX3499" fmla="*/ 7628337 w 12191996"/>
              <a:gd name="connsiteY3499" fmla="*/ 1035844 h 6178550"/>
              <a:gd name="connsiteX3500" fmla="*/ 7637069 w 12191996"/>
              <a:gd name="connsiteY3500" fmla="*/ 1036241 h 6178550"/>
              <a:gd name="connsiteX3501" fmla="*/ 7644214 w 12191996"/>
              <a:gd name="connsiteY3501" fmla="*/ 1037432 h 6178550"/>
              <a:gd name="connsiteX3502" fmla="*/ 7652152 w 12191996"/>
              <a:gd name="connsiteY3502" fmla="*/ 1039019 h 6178550"/>
              <a:gd name="connsiteX3503" fmla="*/ 7660884 w 12191996"/>
              <a:gd name="connsiteY3503" fmla="*/ 1041004 h 6178550"/>
              <a:gd name="connsiteX3504" fmla="*/ 7668823 w 12191996"/>
              <a:gd name="connsiteY3504" fmla="*/ 1043385 h 6178550"/>
              <a:gd name="connsiteX3505" fmla="*/ 7672395 w 12191996"/>
              <a:gd name="connsiteY3505" fmla="*/ 1044972 h 6178550"/>
              <a:gd name="connsiteX3506" fmla="*/ 7675967 w 12191996"/>
              <a:gd name="connsiteY3506" fmla="*/ 1046957 h 6178550"/>
              <a:gd name="connsiteX3507" fmla="*/ 7679143 w 12191996"/>
              <a:gd name="connsiteY3507" fmla="*/ 1048544 h 6178550"/>
              <a:gd name="connsiteX3508" fmla="*/ 7681524 w 12191996"/>
              <a:gd name="connsiteY3508" fmla="*/ 1050925 h 6178550"/>
              <a:gd name="connsiteX3509" fmla="*/ 7683112 w 12191996"/>
              <a:gd name="connsiteY3509" fmla="*/ 1052513 h 6178550"/>
              <a:gd name="connsiteX3510" fmla="*/ 7684699 w 12191996"/>
              <a:gd name="connsiteY3510" fmla="*/ 1055291 h 6178550"/>
              <a:gd name="connsiteX3511" fmla="*/ 7687081 w 12191996"/>
              <a:gd name="connsiteY3511" fmla="*/ 1061641 h 6178550"/>
              <a:gd name="connsiteX3512" fmla="*/ 7689859 w 12191996"/>
              <a:gd name="connsiteY3512" fmla="*/ 1069182 h 6178550"/>
              <a:gd name="connsiteX3513" fmla="*/ 7692241 w 12191996"/>
              <a:gd name="connsiteY3513" fmla="*/ 1077516 h 6178550"/>
              <a:gd name="connsiteX3514" fmla="*/ 7694225 w 12191996"/>
              <a:gd name="connsiteY3514" fmla="*/ 1085057 h 6178550"/>
              <a:gd name="connsiteX3515" fmla="*/ 7697004 w 12191996"/>
              <a:gd name="connsiteY3515" fmla="*/ 1092597 h 6178550"/>
              <a:gd name="connsiteX3516" fmla="*/ 7699782 w 12191996"/>
              <a:gd name="connsiteY3516" fmla="*/ 1098154 h 6178550"/>
              <a:gd name="connsiteX3517" fmla="*/ 7701370 w 12191996"/>
              <a:gd name="connsiteY3517" fmla="*/ 1100138 h 6178550"/>
              <a:gd name="connsiteX3518" fmla="*/ 7702958 w 12191996"/>
              <a:gd name="connsiteY3518" fmla="*/ 1101725 h 6178550"/>
              <a:gd name="connsiteX3519" fmla="*/ 7708514 w 12191996"/>
              <a:gd name="connsiteY3519" fmla="*/ 1104900 h 6178550"/>
              <a:gd name="connsiteX3520" fmla="*/ 7715659 w 12191996"/>
              <a:gd name="connsiteY3520" fmla="*/ 1107282 h 6178550"/>
              <a:gd name="connsiteX3521" fmla="*/ 7723200 w 12191996"/>
              <a:gd name="connsiteY3521" fmla="*/ 1109266 h 6178550"/>
              <a:gd name="connsiteX3522" fmla="*/ 7731932 w 12191996"/>
              <a:gd name="connsiteY3522" fmla="*/ 1111647 h 6178550"/>
              <a:gd name="connsiteX3523" fmla="*/ 7749000 w 12191996"/>
              <a:gd name="connsiteY3523" fmla="*/ 1114425 h 6178550"/>
              <a:gd name="connsiteX3524" fmla="*/ 7765274 w 12191996"/>
              <a:gd name="connsiteY3524" fmla="*/ 1117600 h 6178550"/>
              <a:gd name="connsiteX3525" fmla="*/ 7779166 w 12191996"/>
              <a:gd name="connsiteY3525" fmla="*/ 1119982 h 6178550"/>
              <a:gd name="connsiteX3526" fmla="*/ 7792264 w 12191996"/>
              <a:gd name="connsiteY3526" fmla="*/ 1121966 h 6178550"/>
              <a:gd name="connsiteX3527" fmla="*/ 7798218 w 12191996"/>
              <a:gd name="connsiteY3527" fmla="*/ 1122760 h 6178550"/>
              <a:gd name="connsiteX3528" fmla="*/ 7803774 w 12191996"/>
              <a:gd name="connsiteY3528" fmla="*/ 1122760 h 6178550"/>
              <a:gd name="connsiteX3529" fmla="*/ 7809331 w 12191996"/>
              <a:gd name="connsiteY3529" fmla="*/ 1121966 h 6178550"/>
              <a:gd name="connsiteX3530" fmla="*/ 7814094 w 12191996"/>
              <a:gd name="connsiteY3530" fmla="*/ 1120775 h 6178550"/>
              <a:gd name="connsiteX3531" fmla="*/ 7815682 w 12191996"/>
              <a:gd name="connsiteY3531" fmla="*/ 1119585 h 6178550"/>
              <a:gd name="connsiteX3532" fmla="*/ 7817667 w 12191996"/>
              <a:gd name="connsiteY3532" fmla="*/ 1117997 h 6178550"/>
              <a:gd name="connsiteX3533" fmla="*/ 7820445 w 12191996"/>
              <a:gd name="connsiteY3533" fmla="*/ 1114425 h 6178550"/>
              <a:gd name="connsiteX3534" fmla="*/ 7823620 w 12191996"/>
              <a:gd name="connsiteY3534" fmla="*/ 1110060 h 6178550"/>
              <a:gd name="connsiteX3535" fmla="*/ 7826796 w 12191996"/>
              <a:gd name="connsiteY3535" fmla="*/ 1104504 h 6178550"/>
              <a:gd name="connsiteX3536" fmla="*/ 7832749 w 12191996"/>
              <a:gd name="connsiteY3536" fmla="*/ 1092597 h 6178550"/>
              <a:gd name="connsiteX3537" fmla="*/ 7838306 w 12191996"/>
              <a:gd name="connsiteY3537" fmla="*/ 1080691 h 6178550"/>
              <a:gd name="connsiteX3538" fmla="*/ 7841482 w 12191996"/>
              <a:gd name="connsiteY3538" fmla="*/ 1075532 h 6178550"/>
              <a:gd name="connsiteX3539" fmla="*/ 7844657 w 12191996"/>
              <a:gd name="connsiteY3539" fmla="*/ 1070769 h 6178550"/>
              <a:gd name="connsiteX3540" fmla="*/ 7847435 w 12191996"/>
              <a:gd name="connsiteY3540" fmla="*/ 1067197 h 6178550"/>
              <a:gd name="connsiteX3541" fmla="*/ 7849023 w 12191996"/>
              <a:gd name="connsiteY3541" fmla="*/ 1065610 h 6178550"/>
              <a:gd name="connsiteX3542" fmla="*/ 7850611 w 12191996"/>
              <a:gd name="connsiteY3542" fmla="*/ 1064816 h 6178550"/>
              <a:gd name="connsiteX3543" fmla="*/ 7852198 w 12191996"/>
              <a:gd name="connsiteY3543" fmla="*/ 1064419 h 6178550"/>
              <a:gd name="connsiteX3544" fmla="*/ 7854183 w 12191996"/>
              <a:gd name="connsiteY3544" fmla="*/ 1064419 h 6178550"/>
              <a:gd name="connsiteX3545" fmla="*/ 7855771 w 12191996"/>
              <a:gd name="connsiteY3545" fmla="*/ 1064816 h 6178550"/>
              <a:gd name="connsiteX3546" fmla="*/ 7857755 w 12191996"/>
              <a:gd name="connsiteY3546" fmla="*/ 1065213 h 6178550"/>
              <a:gd name="connsiteX3547" fmla="*/ 7859740 w 12191996"/>
              <a:gd name="connsiteY3547" fmla="*/ 1066801 h 6178550"/>
              <a:gd name="connsiteX3548" fmla="*/ 7861724 w 12191996"/>
              <a:gd name="connsiteY3548" fmla="*/ 1068785 h 6178550"/>
              <a:gd name="connsiteX3549" fmla="*/ 7863312 w 12191996"/>
              <a:gd name="connsiteY3549" fmla="*/ 1070769 h 6178550"/>
              <a:gd name="connsiteX3550" fmla="*/ 7865693 w 12191996"/>
              <a:gd name="connsiteY3550" fmla="*/ 1074341 h 6178550"/>
              <a:gd name="connsiteX3551" fmla="*/ 7864106 w 12191996"/>
              <a:gd name="connsiteY3551" fmla="*/ 1079500 h 6178550"/>
              <a:gd name="connsiteX3552" fmla="*/ 7863312 w 12191996"/>
              <a:gd name="connsiteY3552" fmla="*/ 1081485 h 6178550"/>
              <a:gd name="connsiteX3553" fmla="*/ 7862121 w 12191996"/>
              <a:gd name="connsiteY3553" fmla="*/ 1082675 h 6178550"/>
              <a:gd name="connsiteX3554" fmla="*/ 7861327 w 12191996"/>
              <a:gd name="connsiteY3554" fmla="*/ 1083866 h 6178550"/>
              <a:gd name="connsiteX3555" fmla="*/ 7860137 w 12191996"/>
              <a:gd name="connsiteY3555" fmla="*/ 1084660 h 6178550"/>
              <a:gd name="connsiteX3556" fmla="*/ 7857358 w 12191996"/>
              <a:gd name="connsiteY3556" fmla="*/ 1085453 h 6178550"/>
              <a:gd name="connsiteX3557" fmla="*/ 7854183 w 12191996"/>
              <a:gd name="connsiteY3557" fmla="*/ 1085453 h 6178550"/>
              <a:gd name="connsiteX3558" fmla="*/ 7851008 w 12191996"/>
              <a:gd name="connsiteY3558" fmla="*/ 1085057 h 6178550"/>
              <a:gd name="connsiteX3559" fmla="*/ 7847832 w 12191996"/>
              <a:gd name="connsiteY3559" fmla="*/ 1085057 h 6178550"/>
              <a:gd name="connsiteX3560" fmla="*/ 7845451 w 12191996"/>
              <a:gd name="connsiteY3560" fmla="*/ 1085057 h 6178550"/>
              <a:gd name="connsiteX3561" fmla="*/ 7846641 w 12191996"/>
              <a:gd name="connsiteY3561" fmla="*/ 1095772 h 6178550"/>
              <a:gd name="connsiteX3562" fmla="*/ 7848626 w 12191996"/>
              <a:gd name="connsiteY3562" fmla="*/ 1102916 h 6178550"/>
              <a:gd name="connsiteX3563" fmla="*/ 7850214 w 12191996"/>
              <a:gd name="connsiteY3563" fmla="*/ 1108076 h 6178550"/>
              <a:gd name="connsiteX3564" fmla="*/ 7851008 w 12191996"/>
              <a:gd name="connsiteY3564" fmla="*/ 1109266 h 6178550"/>
              <a:gd name="connsiteX3565" fmla="*/ 7852198 w 12191996"/>
              <a:gd name="connsiteY3565" fmla="*/ 1110457 h 6178550"/>
              <a:gd name="connsiteX3566" fmla="*/ 7852992 w 12191996"/>
              <a:gd name="connsiteY3566" fmla="*/ 1110854 h 6178550"/>
              <a:gd name="connsiteX3567" fmla="*/ 7854580 w 12191996"/>
              <a:gd name="connsiteY3567" fmla="*/ 1110854 h 6178550"/>
              <a:gd name="connsiteX3568" fmla="*/ 7855771 w 12191996"/>
              <a:gd name="connsiteY3568" fmla="*/ 1110457 h 6178550"/>
              <a:gd name="connsiteX3569" fmla="*/ 7856564 w 12191996"/>
              <a:gd name="connsiteY3569" fmla="*/ 1110060 h 6178550"/>
              <a:gd name="connsiteX3570" fmla="*/ 7859343 w 12191996"/>
              <a:gd name="connsiteY3570" fmla="*/ 1107282 h 6178550"/>
              <a:gd name="connsiteX3571" fmla="*/ 7862121 w 12191996"/>
              <a:gd name="connsiteY3571" fmla="*/ 1103710 h 6178550"/>
              <a:gd name="connsiteX3572" fmla="*/ 7867678 w 12191996"/>
              <a:gd name="connsiteY3572" fmla="*/ 1095375 h 6178550"/>
              <a:gd name="connsiteX3573" fmla="*/ 7873235 w 12191996"/>
              <a:gd name="connsiteY3573" fmla="*/ 1086247 h 6178550"/>
              <a:gd name="connsiteX3574" fmla="*/ 7876410 w 12191996"/>
              <a:gd name="connsiteY3574" fmla="*/ 1081485 h 6178550"/>
              <a:gd name="connsiteX3575" fmla="*/ 7879586 w 12191996"/>
              <a:gd name="connsiteY3575" fmla="*/ 1078310 h 6178550"/>
              <a:gd name="connsiteX3576" fmla="*/ 7881967 w 12191996"/>
              <a:gd name="connsiteY3576" fmla="*/ 1076325 h 6178550"/>
              <a:gd name="connsiteX3577" fmla="*/ 7883555 w 12191996"/>
              <a:gd name="connsiteY3577" fmla="*/ 1075532 h 6178550"/>
              <a:gd name="connsiteX3578" fmla="*/ 7885142 w 12191996"/>
              <a:gd name="connsiteY3578" fmla="*/ 1075532 h 6178550"/>
              <a:gd name="connsiteX3579" fmla="*/ 7885142 w 12191996"/>
              <a:gd name="connsiteY3579" fmla="*/ 1077119 h 6178550"/>
              <a:gd name="connsiteX3580" fmla="*/ 7884746 w 12191996"/>
              <a:gd name="connsiteY3580" fmla="*/ 1077913 h 6178550"/>
              <a:gd name="connsiteX3581" fmla="*/ 7883158 w 12191996"/>
              <a:gd name="connsiteY3581" fmla="*/ 1081088 h 6178550"/>
              <a:gd name="connsiteX3582" fmla="*/ 7878395 w 12191996"/>
              <a:gd name="connsiteY3582" fmla="*/ 1087041 h 6178550"/>
              <a:gd name="connsiteX3583" fmla="*/ 7876410 w 12191996"/>
              <a:gd name="connsiteY3583" fmla="*/ 1090613 h 6178550"/>
              <a:gd name="connsiteX3584" fmla="*/ 7874426 w 12191996"/>
              <a:gd name="connsiteY3584" fmla="*/ 1093788 h 6178550"/>
              <a:gd name="connsiteX3585" fmla="*/ 7873235 w 12191996"/>
              <a:gd name="connsiteY3585" fmla="*/ 1096566 h 6178550"/>
              <a:gd name="connsiteX3586" fmla="*/ 7873235 w 12191996"/>
              <a:gd name="connsiteY3586" fmla="*/ 1098154 h 6178550"/>
              <a:gd name="connsiteX3587" fmla="*/ 7874029 w 12191996"/>
              <a:gd name="connsiteY3587" fmla="*/ 1099741 h 6178550"/>
              <a:gd name="connsiteX3588" fmla="*/ 7874823 w 12191996"/>
              <a:gd name="connsiteY3588" fmla="*/ 1101329 h 6178550"/>
              <a:gd name="connsiteX3589" fmla="*/ 7876013 w 12191996"/>
              <a:gd name="connsiteY3589" fmla="*/ 1102519 h 6178550"/>
              <a:gd name="connsiteX3590" fmla="*/ 7877601 w 12191996"/>
              <a:gd name="connsiteY3590" fmla="*/ 1102916 h 6178550"/>
              <a:gd name="connsiteX3591" fmla="*/ 7878792 w 12191996"/>
              <a:gd name="connsiteY3591" fmla="*/ 1102519 h 6178550"/>
              <a:gd name="connsiteX3592" fmla="*/ 7880379 w 12191996"/>
              <a:gd name="connsiteY3592" fmla="*/ 1101725 h 6178550"/>
              <a:gd name="connsiteX3593" fmla="*/ 7882364 w 12191996"/>
              <a:gd name="connsiteY3593" fmla="*/ 1100138 h 6178550"/>
              <a:gd name="connsiteX3594" fmla="*/ 7887127 w 12191996"/>
              <a:gd name="connsiteY3594" fmla="*/ 1096566 h 6178550"/>
              <a:gd name="connsiteX3595" fmla="*/ 7892287 w 12191996"/>
              <a:gd name="connsiteY3595" fmla="*/ 1091010 h 6178550"/>
              <a:gd name="connsiteX3596" fmla="*/ 7897844 w 12191996"/>
              <a:gd name="connsiteY3596" fmla="*/ 1085057 h 6178550"/>
              <a:gd name="connsiteX3597" fmla="*/ 7909751 w 12191996"/>
              <a:gd name="connsiteY3597" fmla="*/ 1072357 h 6178550"/>
              <a:gd name="connsiteX3598" fmla="*/ 7916102 w 12191996"/>
              <a:gd name="connsiteY3598" fmla="*/ 1066404 h 6178550"/>
              <a:gd name="connsiteX3599" fmla="*/ 7922453 w 12191996"/>
              <a:gd name="connsiteY3599" fmla="*/ 1061641 h 6178550"/>
              <a:gd name="connsiteX3600" fmla="*/ 7925628 w 12191996"/>
              <a:gd name="connsiteY3600" fmla="*/ 1059657 h 6178550"/>
              <a:gd name="connsiteX3601" fmla="*/ 7928803 w 12191996"/>
              <a:gd name="connsiteY3601" fmla="*/ 1058069 h 6178550"/>
              <a:gd name="connsiteX3602" fmla="*/ 7931185 w 12191996"/>
              <a:gd name="connsiteY3602" fmla="*/ 1057275 h 6178550"/>
              <a:gd name="connsiteX3603" fmla="*/ 7934360 w 12191996"/>
              <a:gd name="connsiteY3603" fmla="*/ 1056482 h 6178550"/>
              <a:gd name="connsiteX3604" fmla="*/ 7937139 w 12191996"/>
              <a:gd name="connsiteY3604" fmla="*/ 1057275 h 6178550"/>
              <a:gd name="connsiteX3605" fmla="*/ 7939917 w 12191996"/>
              <a:gd name="connsiteY3605" fmla="*/ 1057672 h 6178550"/>
              <a:gd name="connsiteX3606" fmla="*/ 7942298 w 12191996"/>
              <a:gd name="connsiteY3606" fmla="*/ 1059260 h 6178550"/>
              <a:gd name="connsiteX3607" fmla="*/ 7945077 w 12191996"/>
              <a:gd name="connsiteY3607" fmla="*/ 1061641 h 6178550"/>
              <a:gd name="connsiteX3608" fmla="*/ 7947061 w 12191996"/>
              <a:gd name="connsiteY3608" fmla="*/ 1064816 h 6178550"/>
              <a:gd name="connsiteX3609" fmla="*/ 7949443 w 12191996"/>
              <a:gd name="connsiteY3609" fmla="*/ 1068785 h 6178550"/>
              <a:gd name="connsiteX3610" fmla="*/ 7951031 w 12191996"/>
              <a:gd name="connsiteY3610" fmla="*/ 1073944 h 6178550"/>
              <a:gd name="connsiteX3611" fmla="*/ 7953015 w 12191996"/>
              <a:gd name="connsiteY3611" fmla="*/ 1079897 h 6178550"/>
              <a:gd name="connsiteX3612" fmla="*/ 7953412 w 12191996"/>
              <a:gd name="connsiteY3612" fmla="*/ 1083866 h 6178550"/>
              <a:gd name="connsiteX3613" fmla="*/ 7953412 w 12191996"/>
              <a:gd name="connsiteY3613" fmla="*/ 1088232 h 6178550"/>
              <a:gd name="connsiteX3614" fmla="*/ 7953015 w 12191996"/>
              <a:gd name="connsiteY3614" fmla="*/ 1095772 h 6178550"/>
              <a:gd name="connsiteX3615" fmla="*/ 7953015 w 12191996"/>
              <a:gd name="connsiteY3615" fmla="*/ 1098947 h 6178550"/>
              <a:gd name="connsiteX3616" fmla="*/ 7953015 w 12191996"/>
              <a:gd name="connsiteY3616" fmla="*/ 1101725 h 6178550"/>
              <a:gd name="connsiteX3617" fmla="*/ 7954206 w 12191996"/>
              <a:gd name="connsiteY3617" fmla="*/ 1103710 h 6178550"/>
              <a:gd name="connsiteX3618" fmla="*/ 7955000 w 12191996"/>
              <a:gd name="connsiteY3618" fmla="*/ 1104504 h 6178550"/>
              <a:gd name="connsiteX3619" fmla="*/ 7956191 w 12191996"/>
              <a:gd name="connsiteY3619" fmla="*/ 1104900 h 6178550"/>
              <a:gd name="connsiteX3620" fmla="*/ 7958175 w 12191996"/>
              <a:gd name="connsiteY3620" fmla="*/ 1105297 h 6178550"/>
              <a:gd name="connsiteX3621" fmla="*/ 7960160 w 12191996"/>
              <a:gd name="connsiteY3621" fmla="*/ 1105694 h 6178550"/>
              <a:gd name="connsiteX3622" fmla="*/ 7963732 w 12191996"/>
              <a:gd name="connsiteY3622" fmla="*/ 1105297 h 6178550"/>
              <a:gd name="connsiteX3623" fmla="*/ 7967304 w 12191996"/>
              <a:gd name="connsiteY3623" fmla="*/ 1103710 h 6178550"/>
              <a:gd name="connsiteX3624" fmla="*/ 7970876 w 12191996"/>
              <a:gd name="connsiteY3624" fmla="*/ 1101725 h 6178550"/>
              <a:gd name="connsiteX3625" fmla="*/ 7978418 w 12191996"/>
              <a:gd name="connsiteY3625" fmla="*/ 1097360 h 6178550"/>
              <a:gd name="connsiteX3626" fmla="*/ 7981990 w 12191996"/>
              <a:gd name="connsiteY3626" fmla="*/ 1095772 h 6178550"/>
              <a:gd name="connsiteX3627" fmla="*/ 7985959 w 12191996"/>
              <a:gd name="connsiteY3627" fmla="*/ 1094582 h 6178550"/>
              <a:gd name="connsiteX3628" fmla="*/ 7987944 w 12191996"/>
              <a:gd name="connsiteY3628" fmla="*/ 1095375 h 6178550"/>
              <a:gd name="connsiteX3629" fmla="*/ 7991119 w 12191996"/>
              <a:gd name="connsiteY3629" fmla="*/ 1096566 h 6178550"/>
              <a:gd name="connsiteX3630" fmla="*/ 7997073 w 12191996"/>
              <a:gd name="connsiteY3630" fmla="*/ 1101329 h 6178550"/>
              <a:gd name="connsiteX3631" fmla="*/ 8003821 w 12191996"/>
              <a:gd name="connsiteY3631" fmla="*/ 1106488 h 6178550"/>
              <a:gd name="connsiteX3632" fmla="*/ 8006996 w 12191996"/>
              <a:gd name="connsiteY3632" fmla="*/ 1108076 h 6178550"/>
              <a:gd name="connsiteX3633" fmla="*/ 8009774 w 12191996"/>
              <a:gd name="connsiteY3633" fmla="*/ 1108472 h 6178550"/>
              <a:gd name="connsiteX3634" fmla="*/ 8010965 w 12191996"/>
              <a:gd name="connsiteY3634" fmla="*/ 1108472 h 6178550"/>
              <a:gd name="connsiteX3635" fmla="*/ 8012553 w 12191996"/>
              <a:gd name="connsiteY3635" fmla="*/ 1108076 h 6178550"/>
              <a:gd name="connsiteX3636" fmla="*/ 8014537 w 12191996"/>
              <a:gd name="connsiteY3636" fmla="*/ 1106488 h 6178550"/>
              <a:gd name="connsiteX3637" fmla="*/ 8016522 w 12191996"/>
              <a:gd name="connsiteY3637" fmla="*/ 1104504 h 6178550"/>
              <a:gd name="connsiteX3638" fmla="*/ 8018110 w 12191996"/>
              <a:gd name="connsiteY3638" fmla="*/ 1102519 h 6178550"/>
              <a:gd name="connsiteX3639" fmla="*/ 8019697 w 12191996"/>
              <a:gd name="connsiteY3639" fmla="*/ 1099741 h 6178550"/>
              <a:gd name="connsiteX3640" fmla="*/ 8021682 w 12191996"/>
              <a:gd name="connsiteY3640" fmla="*/ 1098154 h 6178550"/>
              <a:gd name="connsiteX3641" fmla="*/ 8023270 w 12191996"/>
              <a:gd name="connsiteY3641" fmla="*/ 1097360 h 6178550"/>
              <a:gd name="connsiteX3642" fmla="*/ 8024063 w 12191996"/>
              <a:gd name="connsiteY3642" fmla="*/ 1096566 h 6178550"/>
              <a:gd name="connsiteX3643" fmla="*/ 8025254 w 12191996"/>
              <a:gd name="connsiteY3643" fmla="*/ 1097360 h 6178550"/>
              <a:gd name="connsiteX3644" fmla="*/ 8027239 w 12191996"/>
              <a:gd name="connsiteY3644" fmla="*/ 1098154 h 6178550"/>
              <a:gd name="connsiteX3645" fmla="*/ 8028826 w 12191996"/>
              <a:gd name="connsiteY3645" fmla="*/ 1099741 h 6178550"/>
              <a:gd name="connsiteX3646" fmla="*/ 8030017 w 12191996"/>
              <a:gd name="connsiteY3646" fmla="*/ 1101725 h 6178550"/>
              <a:gd name="connsiteX3647" fmla="*/ 8031605 w 12191996"/>
              <a:gd name="connsiteY3647" fmla="*/ 1103710 h 6178550"/>
              <a:gd name="connsiteX3648" fmla="*/ 8034383 w 12191996"/>
              <a:gd name="connsiteY3648" fmla="*/ 1109266 h 6178550"/>
              <a:gd name="connsiteX3649" fmla="*/ 8036765 w 12191996"/>
              <a:gd name="connsiteY3649" fmla="*/ 1115616 h 6178550"/>
              <a:gd name="connsiteX3650" fmla="*/ 8038749 w 12191996"/>
              <a:gd name="connsiteY3650" fmla="*/ 1121569 h 6178550"/>
              <a:gd name="connsiteX3651" fmla="*/ 8040734 w 12191996"/>
              <a:gd name="connsiteY3651" fmla="*/ 1127125 h 6178550"/>
              <a:gd name="connsiteX3652" fmla="*/ 8043909 w 12191996"/>
              <a:gd name="connsiteY3652" fmla="*/ 1132285 h 6178550"/>
              <a:gd name="connsiteX3653" fmla="*/ 8044703 w 12191996"/>
              <a:gd name="connsiteY3653" fmla="*/ 1134269 h 6178550"/>
              <a:gd name="connsiteX3654" fmla="*/ 8047085 w 12191996"/>
              <a:gd name="connsiteY3654" fmla="*/ 1135857 h 6178550"/>
              <a:gd name="connsiteX3655" fmla="*/ 8050657 w 12191996"/>
              <a:gd name="connsiteY3655" fmla="*/ 1138238 h 6178550"/>
              <a:gd name="connsiteX3656" fmla="*/ 8054626 w 12191996"/>
              <a:gd name="connsiteY3656" fmla="*/ 1139825 h 6178550"/>
              <a:gd name="connsiteX3657" fmla="*/ 8058595 w 12191996"/>
              <a:gd name="connsiteY3657" fmla="*/ 1141016 h 6178550"/>
              <a:gd name="connsiteX3658" fmla="*/ 8062564 w 12191996"/>
              <a:gd name="connsiteY3658" fmla="*/ 1141016 h 6178550"/>
              <a:gd name="connsiteX3659" fmla="*/ 8066533 w 12191996"/>
              <a:gd name="connsiteY3659" fmla="*/ 1140222 h 6178550"/>
              <a:gd name="connsiteX3660" fmla="*/ 8070900 w 12191996"/>
              <a:gd name="connsiteY3660" fmla="*/ 1139825 h 6178550"/>
              <a:gd name="connsiteX3661" fmla="*/ 8078838 w 12191996"/>
              <a:gd name="connsiteY3661" fmla="*/ 1137841 h 6178550"/>
              <a:gd name="connsiteX3662" fmla="*/ 8082410 w 12191996"/>
              <a:gd name="connsiteY3662" fmla="*/ 1136650 h 6178550"/>
              <a:gd name="connsiteX3663" fmla="*/ 8085982 w 12191996"/>
              <a:gd name="connsiteY3663" fmla="*/ 1136650 h 6178550"/>
              <a:gd name="connsiteX3664" fmla="*/ 8089555 w 12191996"/>
              <a:gd name="connsiteY3664" fmla="*/ 1136650 h 6178550"/>
              <a:gd name="connsiteX3665" fmla="*/ 8093127 w 12191996"/>
              <a:gd name="connsiteY3665" fmla="*/ 1137841 h 6178550"/>
              <a:gd name="connsiteX3666" fmla="*/ 8096302 w 12191996"/>
              <a:gd name="connsiteY3666" fmla="*/ 1139825 h 6178550"/>
              <a:gd name="connsiteX3667" fmla="*/ 8099081 w 12191996"/>
              <a:gd name="connsiteY3667" fmla="*/ 1142604 h 6178550"/>
              <a:gd name="connsiteX3668" fmla="*/ 8101859 w 12191996"/>
              <a:gd name="connsiteY3668" fmla="*/ 1146572 h 6178550"/>
              <a:gd name="connsiteX3669" fmla="*/ 8104241 w 12191996"/>
              <a:gd name="connsiteY3669" fmla="*/ 1152128 h 6178550"/>
              <a:gd name="connsiteX3670" fmla="*/ 8106225 w 12191996"/>
              <a:gd name="connsiteY3670" fmla="*/ 1150144 h 6178550"/>
              <a:gd name="connsiteX3671" fmla="*/ 8107813 w 12191996"/>
              <a:gd name="connsiteY3671" fmla="*/ 1146969 h 6178550"/>
              <a:gd name="connsiteX3672" fmla="*/ 8109004 w 12191996"/>
              <a:gd name="connsiteY3672" fmla="*/ 1143794 h 6178550"/>
              <a:gd name="connsiteX3673" fmla="*/ 8109401 w 12191996"/>
              <a:gd name="connsiteY3673" fmla="*/ 1140222 h 6178550"/>
              <a:gd name="connsiteX3674" fmla="*/ 8109401 w 12191996"/>
              <a:gd name="connsiteY3674" fmla="*/ 1132682 h 6178550"/>
              <a:gd name="connsiteX3675" fmla="*/ 8109004 w 12191996"/>
              <a:gd name="connsiteY3675" fmla="*/ 1124744 h 6178550"/>
              <a:gd name="connsiteX3676" fmla="*/ 8108210 w 12191996"/>
              <a:gd name="connsiteY3676" fmla="*/ 1117204 h 6178550"/>
              <a:gd name="connsiteX3677" fmla="*/ 8108210 w 12191996"/>
              <a:gd name="connsiteY3677" fmla="*/ 1113632 h 6178550"/>
              <a:gd name="connsiteX3678" fmla="*/ 8109004 w 12191996"/>
              <a:gd name="connsiteY3678" fmla="*/ 1110457 h 6178550"/>
              <a:gd name="connsiteX3679" fmla="*/ 8109797 w 12191996"/>
              <a:gd name="connsiteY3679" fmla="*/ 1108076 h 6178550"/>
              <a:gd name="connsiteX3680" fmla="*/ 8111782 w 12191996"/>
              <a:gd name="connsiteY3680" fmla="*/ 1105694 h 6178550"/>
              <a:gd name="connsiteX3681" fmla="*/ 8113767 w 12191996"/>
              <a:gd name="connsiteY3681" fmla="*/ 1104504 h 6178550"/>
              <a:gd name="connsiteX3682" fmla="*/ 8117339 w 12191996"/>
              <a:gd name="connsiteY3682" fmla="*/ 1103313 h 6178550"/>
              <a:gd name="connsiteX3683" fmla="*/ 8119323 w 12191996"/>
              <a:gd name="connsiteY3683" fmla="*/ 1101725 h 6178550"/>
              <a:gd name="connsiteX3684" fmla="*/ 8121705 w 12191996"/>
              <a:gd name="connsiteY3684" fmla="*/ 1101725 h 6178550"/>
              <a:gd name="connsiteX3685" fmla="*/ 8122896 w 12191996"/>
              <a:gd name="connsiteY3685" fmla="*/ 1102519 h 6178550"/>
              <a:gd name="connsiteX3686" fmla="*/ 8124086 w 12191996"/>
              <a:gd name="connsiteY3686" fmla="*/ 1103710 h 6178550"/>
              <a:gd name="connsiteX3687" fmla="*/ 8124880 w 12191996"/>
              <a:gd name="connsiteY3687" fmla="*/ 1105694 h 6178550"/>
              <a:gd name="connsiteX3688" fmla="*/ 8125674 w 12191996"/>
              <a:gd name="connsiteY3688" fmla="*/ 1108472 h 6178550"/>
              <a:gd name="connsiteX3689" fmla="*/ 8126071 w 12191996"/>
              <a:gd name="connsiteY3689" fmla="*/ 1115616 h 6178550"/>
              <a:gd name="connsiteX3690" fmla="*/ 8127262 w 12191996"/>
              <a:gd name="connsiteY3690" fmla="*/ 1130697 h 6178550"/>
              <a:gd name="connsiteX3691" fmla="*/ 8127659 w 12191996"/>
              <a:gd name="connsiteY3691" fmla="*/ 1136650 h 6178550"/>
              <a:gd name="connsiteX3692" fmla="*/ 8128056 w 12191996"/>
              <a:gd name="connsiteY3692" fmla="*/ 1139429 h 6178550"/>
              <a:gd name="connsiteX3693" fmla="*/ 8129246 w 12191996"/>
              <a:gd name="connsiteY3693" fmla="*/ 1141413 h 6178550"/>
              <a:gd name="connsiteX3694" fmla="*/ 8130834 w 12191996"/>
              <a:gd name="connsiteY3694" fmla="*/ 1142604 h 6178550"/>
              <a:gd name="connsiteX3695" fmla="*/ 8131628 w 12191996"/>
              <a:gd name="connsiteY3695" fmla="*/ 1143001 h 6178550"/>
              <a:gd name="connsiteX3696" fmla="*/ 8133216 w 12191996"/>
              <a:gd name="connsiteY3696" fmla="*/ 1142604 h 6178550"/>
              <a:gd name="connsiteX3697" fmla="*/ 8135200 w 12191996"/>
              <a:gd name="connsiteY3697" fmla="*/ 1141810 h 6178550"/>
              <a:gd name="connsiteX3698" fmla="*/ 8138772 w 12191996"/>
              <a:gd name="connsiteY3698" fmla="*/ 1139032 h 6178550"/>
              <a:gd name="connsiteX3699" fmla="*/ 8142345 w 12191996"/>
              <a:gd name="connsiteY3699" fmla="*/ 1136254 h 6178550"/>
              <a:gd name="connsiteX3700" fmla="*/ 8144329 w 12191996"/>
              <a:gd name="connsiteY3700" fmla="*/ 1134666 h 6178550"/>
              <a:gd name="connsiteX3701" fmla="*/ 8146314 w 12191996"/>
              <a:gd name="connsiteY3701" fmla="*/ 1134269 h 6178550"/>
              <a:gd name="connsiteX3702" fmla="*/ 8148298 w 12191996"/>
              <a:gd name="connsiteY3702" fmla="*/ 1133872 h 6178550"/>
              <a:gd name="connsiteX3703" fmla="*/ 8150283 w 12191996"/>
              <a:gd name="connsiteY3703" fmla="*/ 1133872 h 6178550"/>
              <a:gd name="connsiteX3704" fmla="*/ 8152664 w 12191996"/>
              <a:gd name="connsiteY3704" fmla="*/ 1134666 h 6178550"/>
              <a:gd name="connsiteX3705" fmla="*/ 8154649 w 12191996"/>
              <a:gd name="connsiteY3705" fmla="*/ 1136254 h 6178550"/>
              <a:gd name="connsiteX3706" fmla="*/ 8156634 w 12191996"/>
              <a:gd name="connsiteY3706" fmla="*/ 1139429 h 6178550"/>
              <a:gd name="connsiteX3707" fmla="*/ 8158618 w 12191996"/>
              <a:gd name="connsiteY3707" fmla="*/ 1143397 h 6178550"/>
              <a:gd name="connsiteX3708" fmla="*/ 8159412 w 12191996"/>
              <a:gd name="connsiteY3708" fmla="*/ 1143001 h 6178550"/>
              <a:gd name="connsiteX3709" fmla="*/ 8161000 w 12191996"/>
              <a:gd name="connsiteY3709" fmla="*/ 1142604 h 6178550"/>
              <a:gd name="connsiteX3710" fmla="*/ 8162190 w 12191996"/>
              <a:gd name="connsiteY3710" fmla="*/ 1141413 h 6178550"/>
              <a:gd name="connsiteX3711" fmla="*/ 8162984 w 12191996"/>
              <a:gd name="connsiteY3711" fmla="*/ 1140222 h 6178550"/>
              <a:gd name="connsiteX3712" fmla="*/ 8164969 w 12191996"/>
              <a:gd name="connsiteY3712" fmla="*/ 1136650 h 6178550"/>
              <a:gd name="connsiteX3713" fmla="*/ 8166557 w 12191996"/>
              <a:gd name="connsiteY3713" fmla="*/ 1132285 h 6178550"/>
              <a:gd name="connsiteX3714" fmla="*/ 8168144 w 12191996"/>
              <a:gd name="connsiteY3714" fmla="*/ 1126728 h 6178550"/>
              <a:gd name="connsiteX3715" fmla="*/ 8169335 w 12191996"/>
              <a:gd name="connsiteY3715" fmla="*/ 1120775 h 6178550"/>
              <a:gd name="connsiteX3716" fmla="*/ 8171320 w 12191996"/>
              <a:gd name="connsiteY3716" fmla="*/ 1108472 h 6178550"/>
              <a:gd name="connsiteX3717" fmla="*/ 8173304 w 12191996"/>
              <a:gd name="connsiteY3717" fmla="*/ 1096169 h 6178550"/>
              <a:gd name="connsiteX3718" fmla="*/ 8174892 w 12191996"/>
              <a:gd name="connsiteY3718" fmla="*/ 1091010 h 6178550"/>
              <a:gd name="connsiteX3719" fmla="*/ 8176479 w 12191996"/>
              <a:gd name="connsiteY3719" fmla="*/ 1086644 h 6178550"/>
              <a:gd name="connsiteX3720" fmla="*/ 8178464 w 12191996"/>
              <a:gd name="connsiteY3720" fmla="*/ 1083469 h 6178550"/>
              <a:gd name="connsiteX3721" fmla="*/ 8179258 w 12191996"/>
              <a:gd name="connsiteY3721" fmla="*/ 1082675 h 6178550"/>
              <a:gd name="connsiteX3722" fmla="*/ 8180846 w 12191996"/>
              <a:gd name="connsiteY3722" fmla="*/ 1081882 h 6178550"/>
              <a:gd name="connsiteX3723" fmla="*/ 8182433 w 12191996"/>
              <a:gd name="connsiteY3723" fmla="*/ 1081485 h 6178550"/>
              <a:gd name="connsiteX3724" fmla="*/ 8183227 w 12191996"/>
              <a:gd name="connsiteY3724" fmla="*/ 1081485 h 6178550"/>
              <a:gd name="connsiteX3725" fmla="*/ 8185609 w 12191996"/>
              <a:gd name="connsiteY3725" fmla="*/ 1081882 h 6178550"/>
              <a:gd name="connsiteX3726" fmla="*/ 8186799 w 12191996"/>
              <a:gd name="connsiteY3726" fmla="*/ 1083072 h 6178550"/>
              <a:gd name="connsiteX3727" fmla="*/ 8188387 w 12191996"/>
              <a:gd name="connsiteY3727" fmla="*/ 1087041 h 6178550"/>
              <a:gd name="connsiteX3728" fmla="*/ 8189181 w 12191996"/>
              <a:gd name="connsiteY3728" fmla="*/ 1091010 h 6178550"/>
              <a:gd name="connsiteX3729" fmla="*/ 8189181 w 12191996"/>
              <a:gd name="connsiteY3729" fmla="*/ 1094582 h 6178550"/>
              <a:gd name="connsiteX3730" fmla="*/ 8189181 w 12191996"/>
              <a:gd name="connsiteY3730" fmla="*/ 1098947 h 6178550"/>
              <a:gd name="connsiteX3731" fmla="*/ 8187990 w 12191996"/>
              <a:gd name="connsiteY3731" fmla="*/ 1105694 h 6178550"/>
              <a:gd name="connsiteX3732" fmla="*/ 8186799 w 12191996"/>
              <a:gd name="connsiteY3732" fmla="*/ 1112441 h 6178550"/>
              <a:gd name="connsiteX3733" fmla="*/ 8185609 w 12191996"/>
              <a:gd name="connsiteY3733" fmla="*/ 1119982 h 6178550"/>
              <a:gd name="connsiteX3734" fmla="*/ 8184815 w 12191996"/>
              <a:gd name="connsiteY3734" fmla="*/ 1127522 h 6178550"/>
              <a:gd name="connsiteX3735" fmla="*/ 8184815 w 12191996"/>
              <a:gd name="connsiteY3735" fmla="*/ 1131888 h 6178550"/>
              <a:gd name="connsiteX3736" fmla="*/ 8185609 w 12191996"/>
              <a:gd name="connsiteY3736" fmla="*/ 1135857 h 6178550"/>
              <a:gd name="connsiteX3737" fmla="*/ 8186005 w 12191996"/>
              <a:gd name="connsiteY3737" fmla="*/ 1140222 h 6178550"/>
              <a:gd name="connsiteX3738" fmla="*/ 8187593 w 12191996"/>
              <a:gd name="connsiteY3738" fmla="*/ 1145382 h 6178550"/>
              <a:gd name="connsiteX3739" fmla="*/ 8189181 w 12191996"/>
              <a:gd name="connsiteY3739" fmla="*/ 1143397 h 6178550"/>
              <a:gd name="connsiteX3740" fmla="*/ 8190372 w 12191996"/>
              <a:gd name="connsiteY3740" fmla="*/ 1142604 h 6178550"/>
              <a:gd name="connsiteX3741" fmla="*/ 8191562 w 12191996"/>
              <a:gd name="connsiteY3741" fmla="*/ 1142604 h 6178550"/>
              <a:gd name="connsiteX3742" fmla="*/ 8192356 w 12191996"/>
              <a:gd name="connsiteY3742" fmla="*/ 1142604 h 6178550"/>
              <a:gd name="connsiteX3743" fmla="*/ 8193944 w 12191996"/>
              <a:gd name="connsiteY3743" fmla="*/ 1143397 h 6178550"/>
              <a:gd name="connsiteX3744" fmla="*/ 8195135 w 12191996"/>
              <a:gd name="connsiteY3744" fmla="*/ 1144588 h 6178550"/>
              <a:gd name="connsiteX3745" fmla="*/ 8196722 w 12191996"/>
              <a:gd name="connsiteY3745" fmla="*/ 1147366 h 6178550"/>
              <a:gd name="connsiteX3746" fmla="*/ 8198310 w 12191996"/>
              <a:gd name="connsiteY3746" fmla="*/ 1151732 h 6178550"/>
              <a:gd name="connsiteX3747" fmla="*/ 8199501 w 12191996"/>
              <a:gd name="connsiteY3747" fmla="*/ 1155303 h 6178550"/>
              <a:gd name="connsiteX3748" fmla="*/ 8200691 w 12191996"/>
              <a:gd name="connsiteY3748" fmla="*/ 1157685 h 6178550"/>
              <a:gd name="connsiteX3749" fmla="*/ 8201088 w 12191996"/>
              <a:gd name="connsiteY3749" fmla="*/ 1158479 h 6178550"/>
              <a:gd name="connsiteX3750" fmla="*/ 8203867 w 12191996"/>
              <a:gd name="connsiteY3750" fmla="*/ 1159272 h 6178550"/>
              <a:gd name="connsiteX3751" fmla="*/ 8206248 w 12191996"/>
              <a:gd name="connsiteY3751" fmla="*/ 1158082 h 6178550"/>
              <a:gd name="connsiteX3752" fmla="*/ 8208630 w 12191996"/>
              <a:gd name="connsiteY3752" fmla="*/ 1157288 h 6178550"/>
              <a:gd name="connsiteX3753" fmla="*/ 8211408 w 12191996"/>
              <a:gd name="connsiteY3753" fmla="*/ 1155303 h 6178550"/>
              <a:gd name="connsiteX3754" fmla="*/ 8216568 w 12191996"/>
              <a:gd name="connsiteY3754" fmla="*/ 1149350 h 6178550"/>
              <a:gd name="connsiteX3755" fmla="*/ 8220934 w 12191996"/>
              <a:gd name="connsiteY3755" fmla="*/ 1143001 h 6178550"/>
              <a:gd name="connsiteX3756" fmla="*/ 8225697 w 12191996"/>
              <a:gd name="connsiteY3756" fmla="*/ 1136254 h 6178550"/>
              <a:gd name="connsiteX3757" fmla="*/ 8230063 w 12191996"/>
              <a:gd name="connsiteY3757" fmla="*/ 1130300 h 6178550"/>
              <a:gd name="connsiteX3758" fmla="*/ 8232048 w 12191996"/>
              <a:gd name="connsiteY3758" fmla="*/ 1127522 h 6178550"/>
              <a:gd name="connsiteX3759" fmla="*/ 8234032 w 12191996"/>
              <a:gd name="connsiteY3759" fmla="*/ 1126332 h 6178550"/>
              <a:gd name="connsiteX3760" fmla="*/ 8236017 w 12191996"/>
              <a:gd name="connsiteY3760" fmla="*/ 1124744 h 6178550"/>
              <a:gd name="connsiteX3761" fmla="*/ 8237605 w 12191996"/>
              <a:gd name="connsiteY3761" fmla="*/ 1124347 h 6178550"/>
              <a:gd name="connsiteX3762" fmla="*/ 8239192 w 12191996"/>
              <a:gd name="connsiteY3762" fmla="*/ 1124744 h 6178550"/>
              <a:gd name="connsiteX3763" fmla="*/ 8241177 w 12191996"/>
              <a:gd name="connsiteY3763" fmla="*/ 1125141 h 6178550"/>
              <a:gd name="connsiteX3764" fmla="*/ 8244352 w 12191996"/>
              <a:gd name="connsiteY3764" fmla="*/ 1128316 h 6178550"/>
              <a:gd name="connsiteX3765" fmla="*/ 8247925 w 12191996"/>
              <a:gd name="connsiteY3765" fmla="*/ 1131888 h 6178550"/>
              <a:gd name="connsiteX3766" fmla="*/ 8251497 w 12191996"/>
              <a:gd name="connsiteY3766" fmla="*/ 1136650 h 6178550"/>
              <a:gd name="connsiteX3767" fmla="*/ 8258641 w 12191996"/>
              <a:gd name="connsiteY3767" fmla="*/ 1146175 h 6178550"/>
              <a:gd name="connsiteX3768" fmla="*/ 8261420 w 12191996"/>
              <a:gd name="connsiteY3768" fmla="*/ 1149350 h 6178550"/>
              <a:gd name="connsiteX3769" fmla="*/ 8263007 w 12191996"/>
              <a:gd name="connsiteY3769" fmla="*/ 1150541 h 6178550"/>
              <a:gd name="connsiteX3770" fmla="*/ 8264992 w 12191996"/>
              <a:gd name="connsiteY3770" fmla="*/ 1151732 h 6178550"/>
              <a:gd name="connsiteX3771" fmla="*/ 8267770 w 12191996"/>
              <a:gd name="connsiteY3771" fmla="*/ 1152128 h 6178550"/>
              <a:gd name="connsiteX3772" fmla="*/ 8270549 w 12191996"/>
              <a:gd name="connsiteY3772" fmla="*/ 1152525 h 6178550"/>
              <a:gd name="connsiteX3773" fmla="*/ 8273724 w 12191996"/>
              <a:gd name="connsiteY3773" fmla="*/ 1152525 h 6178550"/>
              <a:gd name="connsiteX3774" fmla="*/ 8276899 w 12191996"/>
              <a:gd name="connsiteY3774" fmla="*/ 1152525 h 6178550"/>
              <a:gd name="connsiteX3775" fmla="*/ 8282853 w 12191996"/>
              <a:gd name="connsiteY3775" fmla="*/ 1150938 h 6178550"/>
              <a:gd name="connsiteX3776" fmla="*/ 8288807 w 12191996"/>
              <a:gd name="connsiteY3776" fmla="*/ 1148954 h 6178550"/>
              <a:gd name="connsiteX3777" fmla="*/ 8295555 w 12191996"/>
              <a:gd name="connsiteY3777" fmla="*/ 1146572 h 6178550"/>
              <a:gd name="connsiteX3778" fmla="*/ 8302302 w 12191996"/>
              <a:gd name="connsiteY3778" fmla="*/ 1144588 h 6178550"/>
              <a:gd name="connsiteX3779" fmla="*/ 8308256 w 12191996"/>
              <a:gd name="connsiteY3779" fmla="*/ 1143001 h 6178550"/>
              <a:gd name="connsiteX3780" fmla="*/ 8311431 w 12191996"/>
              <a:gd name="connsiteY3780" fmla="*/ 1143001 h 6178550"/>
              <a:gd name="connsiteX3781" fmla="*/ 8314210 w 12191996"/>
              <a:gd name="connsiteY3781" fmla="*/ 1143001 h 6178550"/>
              <a:gd name="connsiteX3782" fmla="*/ 8321751 w 12191996"/>
              <a:gd name="connsiteY3782" fmla="*/ 1143794 h 6178550"/>
              <a:gd name="connsiteX3783" fmla="*/ 8328896 w 12191996"/>
              <a:gd name="connsiteY3783" fmla="*/ 1144985 h 6178550"/>
              <a:gd name="connsiteX3784" fmla="*/ 8343185 w 12191996"/>
              <a:gd name="connsiteY3784" fmla="*/ 1147366 h 6178550"/>
              <a:gd name="connsiteX3785" fmla="*/ 8350726 w 12191996"/>
              <a:gd name="connsiteY3785" fmla="*/ 1148557 h 6178550"/>
              <a:gd name="connsiteX3786" fmla="*/ 8358664 w 12191996"/>
              <a:gd name="connsiteY3786" fmla="*/ 1148954 h 6178550"/>
              <a:gd name="connsiteX3787" fmla="*/ 8367793 w 12191996"/>
              <a:gd name="connsiteY3787" fmla="*/ 1148954 h 6178550"/>
              <a:gd name="connsiteX3788" fmla="*/ 8377319 w 12191996"/>
              <a:gd name="connsiteY3788" fmla="*/ 1148160 h 6178550"/>
              <a:gd name="connsiteX3789" fmla="*/ 8384861 w 12191996"/>
              <a:gd name="connsiteY3789" fmla="*/ 1146969 h 6178550"/>
              <a:gd name="connsiteX3790" fmla="*/ 8392403 w 12191996"/>
              <a:gd name="connsiteY3790" fmla="*/ 1146572 h 6178550"/>
              <a:gd name="connsiteX3791" fmla="*/ 8400738 w 12191996"/>
              <a:gd name="connsiteY3791" fmla="*/ 1146572 h 6178550"/>
              <a:gd name="connsiteX3792" fmla="*/ 8408279 w 12191996"/>
              <a:gd name="connsiteY3792" fmla="*/ 1146969 h 6178550"/>
              <a:gd name="connsiteX3793" fmla="*/ 8416217 w 12191996"/>
              <a:gd name="connsiteY3793" fmla="*/ 1148160 h 6178550"/>
              <a:gd name="connsiteX3794" fmla="*/ 8424553 w 12191996"/>
              <a:gd name="connsiteY3794" fmla="*/ 1148954 h 6178550"/>
              <a:gd name="connsiteX3795" fmla="*/ 8432491 w 12191996"/>
              <a:gd name="connsiteY3795" fmla="*/ 1150938 h 6178550"/>
              <a:gd name="connsiteX3796" fmla="*/ 8440033 w 12191996"/>
              <a:gd name="connsiteY3796" fmla="*/ 1152922 h 6178550"/>
              <a:gd name="connsiteX3797" fmla="*/ 8443605 w 12191996"/>
              <a:gd name="connsiteY3797" fmla="*/ 1154113 h 6178550"/>
              <a:gd name="connsiteX3798" fmla="*/ 8446780 w 12191996"/>
              <a:gd name="connsiteY3798" fmla="*/ 1155700 h 6178550"/>
              <a:gd name="connsiteX3799" fmla="*/ 8453925 w 12191996"/>
              <a:gd name="connsiteY3799" fmla="*/ 1159669 h 6178550"/>
              <a:gd name="connsiteX3800" fmla="*/ 8460275 w 12191996"/>
              <a:gd name="connsiteY3800" fmla="*/ 1164829 h 6178550"/>
              <a:gd name="connsiteX3801" fmla="*/ 8466626 w 12191996"/>
              <a:gd name="connsiteY3801" fmla="*/ 1169194 h 6178550"/>
              <a:gd name="connsiteX3802" fmla="*/ 8472977 w 12191996"/>
              <a:gd name="connsiteY3802" fmla="*/ 1174354 h 6178550"/>
              <a:gd name="connsiteX3803" fmla="*/ 8479327 w 12191996"/>
              <a:gd name="connsiteY3803" fmla="*/ 1178322 h 6178550"/>
              <a:gd name="connsiteX3804" fmla="*/ 8482106 w 12191996"/>
              <a:gd name="connsiteY3804" fmla="*/ 1179910 h 6178550"/>
              <a:gd name="connsiteX3805" fmla="*/ 8485281 w 12191996"/>
              <a:gd name="connsiteY3805" fmla="*/ 1181100 h 6178550"/>
              <a:gd name="connsiteX3806" fmla="*/ 8488456 w 12191996"/>
              <a:gd name="connsiteY3806" fmla="*/ 1181497 h 6178550"/>
              <a:gd name="connsiteX3807" fmla="*/ 8491235 w 12191996"/>
              <a:gd name="connsiteY3807" fmla="*/ 1181894 h 6178550"/>
              <a:gd name="connsiteX3808" fmla="*/ 8494807 w 12191996"/>
              <a:gd name="connsiteY3808" fmla="*/ 1181497 h 6178550"/>
              <a:gd name="connsiteX3809" fmla="*/ 8498379 w 12191996"/>
              <a:gd name="connsiteY3809" fmla="*/ 1179910 h 6178550"/>
              <a:gd name="connsiteX3810" fmla="*/ 8501952 w 12191996"/>
              <a:gd name="connsiteY3810" fmla="*/ 1178322 h 6178550"/>
              <a:gd name="connsiteX3811" fmla="*/ 8505524 w 12191996"/>
              <a:gd name="connsiteY3811" fmla="*/ 1175941 h 6178550"/>
              <a:gd name="connsiteX3812" fmla="*/ 8512271 w 12191996"/>
              <a:gd name="connsiteY3812" fmla="*/ 1170385 h 6178550"/>
              <a:gd name="connsiteX3813" fmla="*/ 8519416 w 12191996"/>
              <a:gd name="connsiteY3813" fmla="*/ 1164432 h 6178550"/>
              <a:gd name="connsiteX3814" fmla="*/ 8526560 w 12191996"/>
              <a:gd name="connsiteY3814" fmla="*/ 1157685 h 6178550"/>
              <a:gd name="connsiteX3815" fmla="*/ 8530133 w 12191996"/>
              <a:gd name="connsiteY3815" fmla="*/ 1155303 h 6178550"/>
              <a:gd name="connsiteX3816" fmla="*/ 8533705 w 12191996"/>
              <a:gd name="connsiteY3816" fmla="*/ 1152525 h 6178550"/>
              <a:gd name="connsiteX3817" fmla="*/ 8536880 w 12191996"/>
              <a:gd name="connsiteY3817" fmla="*/ 1150938 h 6178550"/>
              <a:gd name="connsiteX3818" fmla="*/ 8540453 w 12191996"/>
              <a:gd name="connsiteY3818" fmla="*/ 1149350 h 6178550"/>
              <a:gd name="connsiteX3819" fmla="*/ 8544025 w 12191996"/>
              <a:gd name="connsiteY3819" fmla="*/ 1148954 h 6178550"/>
              <a:gd name="connsiteX3820" fmla="*/ 8547597 w 12191996"/>
              <a:gd name="connsiteY3820" fmla="*/ 1148954 h 6178550"/>
              <a:gd name="connsiteX3821" fmla="*/ 8554742 w 12191996"/>
              <a:gd name="connsiteY3821" fmla="*/ 1150541 h 6178550"/>
              <a:gd name="connsiteX3822" fmla="*/ 8562283 w 12191996"/>
              <a:gd name="connsiteY3822" fmla="*/ 1152525 h 6178550"/>
              <a:gd name="connsiteX3823" fmla="*/ 8578160 w 12191996"/>
              <a:gd name="connsiteY3823" fmla="*/ 1158082 h 6178550"/>
              <a:gd name="connsiteX3824" fmla="*/ 8594036 w 12191996"/>
              <a:gd name="connsiteY3824" fmla="*/ 1163241 h 6178550"/>
              <a:gd name="connsiteX3825" fmla="*/ 8601975 w 12191996"/>
              <a:gd name="connsiteY3825" fmla="*/ 1165225 h 6178550"/>
              <a:gd name="connsiteX3826" fmla="*/ 8609516 w 12191996"/>
              <a:gd name="connsiteY3826" fmla="*/ 1166813 h 6178550"/>
              <a:gd name="connsiteX3827" fmla="*/ 8612295 w 12191996"/>
              <a:gd name="connsiteY3827" fmla="*/ 1166813 h 6178550"/>
              <a:gd name="connsiteX3828" fmla="*/ 8615073 w 12191996"/>
              <a:gd name="connsiteY3828" fmla="*/ 1166416 h 6178550"/>
              <a:gd name="connsiteX3829" fmla="*/ 8617851 w 12191996"/>
              <a:gd name="connsiteY3829" fmla="*/ 1165622 h 6178550"/>
              <a:gd name="connsiteX3830" fmla="*/ 8620630 w 12191996"/>
              <a:gd name="connsiteY3830" fmla="*/ 1164829 h 6178550"/>
              <a:gd name="connsiteX3831" fmla="*/ 8627377 w 12191996"/>
              <a:gd name="connsiteY3831" fmla="*/ 1161653 h 6178550"/>
              <a:gd name="connsiteX3832" fmla="*/ 8633331 w 12191996"/>
              <a:gd name="connsiteY3832" fmla="*/ 1158082 h 6178550"/>
              <a:gd name="connsiteX3833" fmla="*/ 8640079 w 12191996"/>
              <a:gd name="connsiteY3833" fmla="*/ 1154113 h 6178550"/>
              <a:gd name="connsiteX3834" fmla="*/ 8646826 w 12191996"/>
              <a:gd name="connsiteY3834" fmla="*/ 1150938 h 6178550"/>
              <a:gd name="connsiteX3835" fmla="*/ 8653177 w 12191996"/>
              <a:gd name="connsiteY3835" fmla="*/ 1148160 h 6178550"/>
              <a:gd name="connsiteX3836" fmla="*/ 8656749 w 12191996"/>
              <a:gd name="connsiteY3836" fmla="*/ 1146969 h 6178550"/>
              <a:gd name="connsiteX3837" fmla="*/ 8659925 w 12191996"/>
              <a:gd name="connsiteY3837" fmla="*/ 1146572 h 6178550"/>
              <a:gd name="connsiteX3838" fmla="*/ 8669451 w 12191996"/>
              <a:gd name="connsiteY3838" fmla="*/ 1145382 h 6178550"/>
              <a:gd name="connsiteX3839" fmla="*/ 8678977 w 12191996"/>
              <a:gd name="connsiteY3839" fmla="*/ 1145382 h 6178550"/>
              <a:gd name="connsiteX3840" fmla="*/ 8688106 w 12191996"/>
              <a:gd name="connsiteY3840" fmla="*/ 1146175 h 6178550"/>
              <a:gd name="connsiteX3841" fmla="*/ 8698029 w 12191996"/>
              <a:gd name="connsiteY3841" fmla="*/ 1146969 h 6178550"/>
              <a:gd name="connsiteX3842" fmla="*/ 8707555 w 12191996"/>
              <a:gd name="connsiteY3842" fmla="*/ 1148557 h 6178550"/>
              <a:gd name="connsiteX3843" fmla="*/ 8716684 w 12191996"/>
              <a:gd name="connsiteY3843" fmla="*/ 1150541 h 6178550"/>
              <a:gd name="connsiteX3844" fmla="*/ 8735339 w 12191996"/>
              <a:gd name="connsiteY3844" fmla="*/ 1154510 h 6178550"/>
              <a:gd name="connsiteX3845" fmla="*/ 8753200 w 12191996"/>
              <a:gd name="connsiteY3845" fmla="*/ 1158479 h 6178550"/>
              <a:gd name="connsiteX3846" fmla="*/ 8761932 w 12191996"/>
              <a:gd name="connsiteY3846" fmla="*/ 1160066 h 6178550"/>
              <a:gd name="connsiteX3847" fmla="*/ 8769871 w 12191996"/>
              <a:gd name="connsiteY3847" fmla="*/ 1161257 h 6178550"/>
              <a:gd name="connsiteX3848" fmla="*/ 8778206 w 12191996"/>
              <a:gd name="connsiteY3848" fmla="*/ 1161653 h 6178550"/>
              <a:gd name="connsiteX3849" fmla="*/ 8785747 w 12191996"/>
              <a:gd name="connsiteY3849" fmla="*/ 1161653 h 6178550"/>
              <a:gd name="connsiteX3850" fmla="*/ 8793289 w 12191996"/>
              <a:gd name="connsiteY3850" fmla="*/ 1161257 h 6178550"/>
              <a:gd name="connsiteX3851" fmla="*/ 8800036 w 12191996"/>
              <a:gd name="connsiteY3851" fmla="*/ 1159272 h 6178550"/>
              <a:gd name="connsiteX3852" fmla="*/ 8803609 w 12191996"/>
              <a:gd name="connsiteY3852" fmla="*/ 1157685 h 6178550"/>
              <a:gd name="connsiteX3853" fmla="*/ 8807181 w 12191996"/>
              <a:gd name="connsiteY3853" fmla="*/ 1154510 h 6178550"/>
              <a:gd name="connsiteX3854" fmla="*/ 8810753 w 12191996"/>
              <a:gd name="connsiteY3854" fmla="*/ 1150938 h 6178550"/>
              <a:gd name="connsiteX3855" fmla="*/ 8813531 w 12191996"/>
              <a:gd name="connsiteY3855" fmla="*/ 1147366 h 6178550"/>
              <a:gd name="connsiteX3856" fmla="*/ 8817104 w 12191996"/>
              <a:gd name="connsiteY3856" fmla="*/ 1143397 h 6178550"/>
              <a:gd name="connsiteX3857" fmla="*/ 8820279 w 12191996"/>
              <a:gd name="connsiteY3857" fmla="*/ 1140222 h 6178550"/>
              <a:gd name="connsiteX3858" fmla="*/ 8823851 w 12191996"/>
              <a:gd name="connsiteY3858" fmla="*/ 1137841 h 6178550"/>
              <a:gd name="connsiteX3859" fmla="*/ 8825439 w 12191996"/>
              <a:gd name="connsiteY3859" fmla="*/ 1137444 h 6178550"/>
              <a:gd name="connsiteX3860" fmla="*/ 8826630 w 12191996"/>
              <a:gd name="connsiteY3860" fmla="*/ 1136650 h 6178550"/>
              <a:gd name="connsiteX3861" fmla="*/ 8828217 w 12191996"/>
              <a:gd name="connsiteY3861" fmla="*/ 1136650 h 6178550"/>
              <a:gd name="connsiteX3862" fmla="*/ 8829408 w 12191996"/>
              <a:gd name="connsiteY3862" fmla="*/ 1136650 h 6178550"/>
              <a:gd name="connsiteX3863" fmla="*/ 8832187 w 12191996"/>
              <a:gd name="connsiteY3863" fmla="*/ 1138238 h 6178550"/>
              <a:gd name="connsiteX3864" fmla="*/ 8834965 w 12191996"/>
              <a:gd name="connsiteY3864" fmla="*/ 1140222 h 6178550"/>
              <a:gd name="connsiteX3865" fmla="*/ 8838140 w 12191996"/>
              <a:gd name="connsiteY3865" fmla="*/ 1143001 h 6178550"/>
              <a:gd name="connsiteX3866" fmla="*/ 8840522 w 12191996"/>
              <a:gd name="connsiteY3866" fmla="*/ 1146175 h 6178550"/>
              <a:gd name="connsiteX3867" fmla="*/ 8843697 w 12191996"/>
              <a:gd name="connsiteY3867" fmla="*/ 1148557 h 6178550"/>
              <a:gd name="connsiteX3868" fmla="*/ 8846476 w 12191996"/>
              <a:gd name="connsiteY3868" fmla="*/ 1150144 h 6178550"/>
              <a:gd name="connsiteX3869" fmla="*/ 8849651 w 12191996"/>
              <a:gd name="connsiteY3869" fmla="*/ 1150938 h 6178550"/>
              <a:gd name="connsiteX3870" fmla="*/ 8855208 w 12191996"/>
              <a:gd name="connsiteY3870" fmla="*/ 1151732 h 6178550"/>
              <a:gd name="connsiteX3871" fmla="*/ 8861955 w 12191996"/>
              <a:gd name="connsiteY3871" fmla="*/ 1151732 h 6178550"/>
              <a:gd name="connsiteX3872" fmla="*/ 8868306 w 12191996"/>
              <a:gd name="connsiteY3872" fmla="*/ 1150938 h 6178550"/>
              <a:gd name="connsiteX3873" fmla="*/ 8875847 w 12191996"/>
              <a:gd name="connsiteY3873" fmla="*/ 1150541 h 6178550"/>
              <a:gd name="connsiteX3874" fmla="*/ 8882992 w 12191996"/>
              <a:gd name="connsiteY3874" fmla="*/ 1148954 h 6178550"/>
              <a:gd name="connsiteX3875" fmla="*/ 8890930 w 12191996"/>
              <a:gd name="connsiteY3875" fmla="*/ 1147366 h 6178550"/>
              <a:gd name="connsiteX3876" fmla="*/ 8897281 w 12191996"/>
              <a:gd name="connsiteY3876" fmla="*/ 1146175 h 6178550"/>
              <a:gd name="connsiteX3877" fmla="*/ 8904029 w 12191996"/>
              <a:gd name="connsiteY3877" fmla="*/ 1143794 h 6178550"/>
              <a:gd name="connsiteX3878" fmla="*/ 8906807 w 12191996"/>
              <a:gd name="connsiteY3878" fmla="*/ 1142604 h 6178550"/>
              <a:gd name="connsiteX3879" fmla="*/ 8909982 w 12191996"/>
              <a:gd name="connsiteY3879" fmla="*/ 1139429 h 6178550"/>
              <a:gd name="connsiteX3880" fmla="*/ 8917524 w 12191996"/>
              <a:gd name="connsiteY3880" fmla="*/ 1131888 h 6178550"/>
              <a:gd name="connsiteX3881" fmla="*/ 8921096 w 12191996"/>
              <a:gd name="connsiteY3881" fmla="*/ 1127522 h 6178550"/>
              <a:gd name="connsiteX3882" fmla="*/ 8924668 w 12191996"/>
              <a:gd name="connsiteY3882" fmla="*/ 1124744 h 6178550"/>
              <a:gd name="connsiteX3883" fmla="*/ 8927844 w 12191996"/>
              <a:gd name="connsiteY3883" fmla="*/ 1121966 h 6178550"/>
              <a:gd name="connsiteX3884" fmla="*/ 8929431 w 12191996"/>
              <a:gd name="connsiteY3884" fmla="*/ 1121569 h 6178550"/>
              <a:gd name="connsiteX3885" fmla="*/ 8930622 w 12191996"/>
              <a:gd name="connsiteY3885" fmla="*/ 1121172 h 6178550"/>
              <a:gd name="connsiteX3886" fmla="*/ 8932210 w 12191996"/>
              <a:gd name="connsiteY3886" fmla="*/ 1121569 h 6178550"/>
              <a:gd name="connsiteX3887" fmla="*/ 8933797 w 12191996"/>
              <a:gd name="connsiteY3887" fmla="*/ 1122760 h 6178550"/>
              <a:gd name="connsiteX3888" fmla="*/ 8937370 w 12191996"/>
              <a:gd name="connsiteY3888" fmla="*/ 1125141 h 6178550"/>
              <a:gd name="connsiteX3889" fmla="*/ 8940545 w 12191996"/>
              <a:gd name="connsiteY3889" fmla="*/ 1129110 h 6178550"/>
              <a:gd name="connsiteX3890" fmla="*/ 8944117 w 12191996"/>
              <a:gd name="connsiteY3890" fmla="*/ 1134269 h 6178550"/>
              <a:gd name="connsiteX3891" fmla="*/ 8951262 w 12191996"/>
              <a:gd name="connsiteY3891" fmla="*/ 1143397 h 6178550"/>
              <a:gd name="connsiteX3892" fmla="*/ 8954040 w 12191996"/>
              <a:gd name="connsiteY3892" fmla="*/ 1146969 h 6178550"/>
              <a:gd name="connsiteX3893" fmla="*/ 8955628 w 12191996"/>
              <a:gd name="connsiteY3893" fmla="*/ 1148160 h 6178550"/>
              <a:gd name="connsiteX3894" fmla="*/ 8957215 w 12191996"/>
              <a:gd name="connsiteY3894" fmla="*/ 1148557 h 6178550"/>
              <a:gd name="connsiteX3895" fmla="*/ 8960788 w 12191996"/>
              <a:gd name="connsiteY3895" fmla="*/ 1148954 h 6178550"/>
              <a:gd name="connsiteX3896" fmla="*/ 8966344 w 12191996"/>
              <a:gd name="connsiteY3896" fmla="*/ 1148954 h 6178550"/>
              <a:gd name="connsiteX3897" fmla="*/ 8972298 w 12191996"/>
              <a:gd name="connsiteY3897" fmla="*/ 1148160 h 6178550"/>
              <a:gd name="connsiteX3898" fmla="*/ 8979443 w 12191996"/>
              <a:gd name="connsiteY3898" fmla="*/ 1146572 h 6178550"/>
              <a:gd name="connsiteX3899" fmla="*/ 8979840 w 12191996"/>
              <a:gd name="connsiteY3899" fmla="*/ 1142604 h 6178550"/>
              <a:gd name="connsiteX3900" fmla="*/ 8980633 w 12191996"/>
              <a:gd name="connsiteY3900" fmla="*/ 1137444 h 6178550"/>
              <a:gd name="connsiteX3901" fmla="*/ 8979840 w 12191996"/>
              <a:gd name="connsiteY3901" fmla="*/ 1132285 h 6178550"/>
              <a:gd name="connsiteX3902" fmla="*/ 8979443 w 12191996"/>
              <a:gd name="connsiteY3902" fmla="*/ 1126332 h 6178550"/>
              <a:gd name="connsiteX3903" fmla="*/ 8977855 w 12191996"/>
              <a:gd name="connsiteY3903" fmla="*/ 1119188 h 6178550"/>
              <a:gd name="connsiteX3904" fmla="*/ 8975474 w 12191996"/>
              <a:gd name="connsiteY3904" fmla="*/ 1110854 h 6178550"/>
              <a:gd name="connsiteX3905" fmla="*/ 8972298 w 12191996"/>
              <a:gd name="connsiteY3905" fmla="*/ 1101725 h 6178550"/>
              <a:gd name="connsiteX3906" fmla="*/ 8968329 w 12191996"/>
              <a:gd name="connsiteY3906" fmla="*/ 1091010 h 6178550"/>
              <a:gd name="connsiteX3907" fmla="*/ 8973092 w 12191996"/>
              <a:gd name="connsiteY3907" fmla="*/ 1079897 h 6178550"/>
              <a:gd name="connsiteX3908" fmla="*/ 8978649 w 12191996"/>
              <a:gd name="connsiteY3908" fmla="*/ 1069182 h 6178550"/>
              <a:gd name="connsiteX3909" fmla="*/ 8984603 w 12191996"/>
              <a:gd name="connsiteY3909" fmla="*/ 1060054 h 6178550"/>
              <a:gd name="connsiteX3910" fmla="*/ 8990556 w 12191996"/>
              <a:gd name="connsiteY3910" fmla="*/ 1051719 h 6178550"/>
              <a:gd name="connsiteX3911" fmla="*/ 8996907 w 12191996"/>
              <a:gd name="connsiteY3911" fmla="*/ 1043385 h 6178550"/>
              <a:gd name="connsiteX3912" fmla="*/ 9004052 w 12191996"/>
              <a:gd name="connsiteY3912" fmla="*/ 1036241 h 6178550"/>
              <a:gd name="connsiteX3913" fmla="*/ 9010402 w 12191996"/>
              <a:gd name="connsiteY3913" fmla="*/ 1029097 h 6178550"/>
              <a:gd name="connsiteX3914" fmla="*/ 9017547 w 12191996"/>
              <a:gd name="connsiteY3914" fmla="*/ 1023144 h 6178550"/>
              <a:gd name="connsiteX3915" fmla="*/ 9032233 w 12191996"/>
              <a:gd name="connsiteY3915" fmla="*/ 1010841 h 6178550"/>
              <a:gd name="connsiteX3916" fmla="*/ 9046522 w 12191996"/>
              <a:gd name="connsiteY3916" fmla="*/ 999332 h 6178550"/>
              <a:gd name="connsiteX3917" fmla="*/ 9060811 w 12191996"/>
              <a:gd name="connsiteY3917" fmla="*/ 987029 h 6178550"/>
              <a:gd name="connsiteX3918" fmla="*/ 9067955 w 12191996"/>
              <a:gd name="connsiteY3918" fmla="*/ 981075 h 6178550"/>
              <a:gd name="connsiteX3919" fmla="*/ 9074306 w 12191996"/>
              <a:gd name="connsiteY3919" fmla="*/ 973932 h 6178550"/>
              <a:gd name="connsiteX3920" fmla="*/ 9076290 w 12191996"/>
              <a:gd name="connsiteY3920" fmla="*/ 971550 h 6178550"/>
              <a:gd name="connsiteX3921" fmla="*/ 9078275 w 12191996"/>
              <a:gd name="connsiteY3921" fmla="*/ 967979 h 6178550"/>
              <a:gd name="connsiteX3922" fmla="*/ 9080657 w 12191996"/>
              <a:gd name="connsiteY3922" fmla="*/ 963613 h 6178550"/>
              <a:gd name="connsiteX3923" fmla="*/ 9081847 w 12191996"/>
              <a:gd name="connsiteY3923" fmla="*/ 959644 h 6178550"/>
              <a:gd name="connsiteX3924" fmla="*/ 9084626 w 12191996"/>
              <a:gd name="connsiteY3924" fmla="*/ 950913 h 6178550"/>
              <a:gd name="connsiteX3925" fmla="*/ 9087007 w 12191996"/>
              <a:gd name="connsiteY3925" fmla="*/ 940991 h 6178550"/>
              <a:gd name="connsiteX3926" fmla="*/ 9090579 w 12191996"/>
              <a:gd name="connsiteY3926" fmla="*/ 920751 h 6178550"/>
              <a:gd name="connsiteX3927" fmla="*/ 9092564 w 12191996"/>
              <a:gd name="connsiteY3927" fmla="*/ 910432 h 6178550"/>
              <a:gd name="connsiteX3928" fmla="*/ 9095343 w 12191996"/>
              <a:gd name="connsiteY3928" fmla="*/ 901304 h 6178550"/>
              <a:gd name="connsiteX3929" fmla="*/ 9096930 w 12191996"/>
              <a:gd name="connsiteY3929" fmla="*/ 897335 h 6178550"/>
              <a:gd name="connsiteX3930" fmla="*/ 9099312 w 12191996"/>
              <a:gd name="connsiteY3930" fmla="*/ 893763 h 6178550"/>
              <a:gd name="connsiteX3931" fmla="*/ 9104472 w 12191996"/>
              <a:gd name="connsiteY3931" fmla="*/ 887016 h 6178550"/>
              <a:gd name="connsiteX3932" fmla="*/ 9106853 w 12191996"/>
              <a:gd name="connsiteY3932" fmla="*/ 884238 h 6178550"/>
              <a:gd name="connsiteX3933" fmla="*/ 9108838 w 12191996"/>
              <a:gd name="connsiteY3933" fmla="*/ 880666 h 6178550"/>
              <a:gd name="connsiteX3934" fmla="*/ 9110822 w 12191996"/>
              <a:gd name="connsiteY3934" fmla="*/ 877094 h 6178550"/>
              <a:gd name="connsiteX3935" fmla="*/ 9112410 w 12191996"/>
              <a:gd name="connsiteY3935" fmla="*/ 872332 h 6178550"/>
              <a:gd name="connsiteX3936" fmla="*/ 9113601 w 12191996"/>
              <a:gd name="connsiteY3936" fmla="*/ 867172 h 6178550"/>
              <a:gd name="connsiteX3937" fmla="*/ 9113601 w 12191996"/>
              <a:gd name="connsiteY3937" fmla="*/ 861616 h 6178550"/>
              <a:gd name="connsiteX3938" fmla="*/ 9112807 w 12191996"/>
              <a:gd name="connsiteY3938" fmla="*/ 848916 h 6178550"/>
              <a:gd name="connsiteX3939" fmla="*/ 9112410 w 12191996"/>
              <a:gd name="connsiteY3939" fmla="*/ 842963 h 6178550"/>
              <a:gd name="connsiteX3940" fmla="*/ 9112013 w 12191996"/>
              <a:gd name="connsiteY3940" fmla="*/ 837407 h 6178550"/>
              <a:gd name="connsiteX3941" fmla="*/ 9112410 w 12191996"/>
              <a:gd name="connsiteY3941" fmla="*/ 832247 h 6178550"/>
              <a:gd name="connsiteX3942" fmla="*/ 9112807 w 12191996"/>
              <a:gd name="connsiteY3942" fmla="*/ 830263 h 6178550"/>
              <a:gd name="connsiteX3943" fmla="*/ 9113601 w 12191996"/>
              <a:gd name="connsiteY3943" fmla="*/ 828675 h 6178550"/>
              <a:gd name="connsiteX3944" fmla="*/ 9114395 w 12191996"/>
              <a:gd name="connsiteY3944" fmla="*/ 827882 h 6178550"/>
              <a:gd name="connsiteX3945" fmla="*/ 9115188 w 12191996"/>
              <a:gd name="connsiteY3945" fmla="*/ 826691 h 6178550"/>
              <a:gd name="connsiteX3946" fmla="*/ 9116379 w 12191996"/>
              <a:gd name="connsiteY3946" fmla="*/ 826691 h 6178550"/>
              <a:gd name="connsiteX3947" fmla="*/ 9117570 w 12191996"/>
              <a:gd name="connsiteY3947" fmla="*/ 827088 h 6178550"/>
              <a:gd name="connsiteX3948" fmla="*/ 9119951 w 12191996"/>
              <a:gd name="connsiteY3948" fmla="*/ 828675 h 6178550"/>
              <a:gd name="connsiteX3949" fmla="*/ 9123127 w 12191996"/>
              <a:gd name="connsiteY3949" fmla="*/ 830660 h 6178550"/>
              <a:gd name="connsiteX3950" fmla="*/ 9128684 w 12191996"/>
              <a:gd name="connsiteY3950" fmla="*/ 835819 h 6178550"/>
              <a:gd name="connsiteX3951" fmla="*/ 9131065 w 12191996"/>
              <a:gd name="connsiteY3951" fmla="*/ 837407 h 6178550"/>
              <a:gd name="connsiteX3952" fmla="*/ 9132256 w 12191996"/>
              <a:gd name="connsiteY3952" fmla="*/ 837804 h 6178550"/>
              <a:gd name="connsiteX3953" fmla="*/ 9133447 w 12191996"/>
              <a:gd name="connsiteY3953" fmla="*/ 837804 h 6178550"/>
              <a:gd name="connsiteX3954" fmla="*/ 9135431 w 12191996"/>
              <a:gd name="connsiteY3954" fmla="*/ 837407 h 6178550"/>
              <a:gd name="connsiteX3955" fmla="*/ 9137416 w 12191996"/>
              <a:gd name="connsiteY3955" fmla="*/ 835422 h 6178550"/>
              <a:gd name="connsiteX3956" fmla="*/ 9139400 w 12191996"/>
              <a:gd name="connsiteY3956" fmla="*/ 832644 h 6178550"/>
              <a:gd name="connsiteX3957" fmla="*/ 9141385 w 12191996"/>
              <a:gd name="connsiteY3957" fmla="*/ 829866 h 6178550"/>
              <a:gd name="connsiteX3958" fmla="*/ 9145354 w 12191996"/>
              <a:gd name="connsiteY3958" fmla="*/ 821532 h 6178550"/>
              <a:gd name="connsiteX3959" fmla="*/ 9148529 w 12191996"/>
              <a:gd name="connsiteY3959" fmla="*/ 812404 h 6178550"/>
              <a:gd name="connsiteX3960" fmla="*/ 9151705 w 12191996"/>
              <a:gd name="connsiteY3960" fmla="*/ 802879 h 6178550"/>
              <a:gd name="connsiteX3961" fmla="*/ 9153689 w 12191996"/>
              <a:gd name="connsiteY3961" fmla="*/ 793750 h 6178550"/>
              <a:gd name="connsiteX3962" fmla="*/ 9156468 w 12191996"/>
              <a:gd name="connsiteY3962" fmla="*/ 779463 h 6178550"/>
              <a:gd name="connsiteX3963" fmla="*/ 9160834 w 12191996"/>
              <a:gd name="connsiteY3963" fmla="*/ 756841 h 6178550"/>
              <a:gd name="connsiteX3964" fmla="*/ 9163612 w 12191996"/>
              <a:gd name="connsiteY3964" fmla="*/ 733822 h 6178550"/>
              <a:gd name="connsiteX3965" fmla="*/ 9170360 w 12191996"/>
              <a:gd name="connsiteY3965" fmla="*/ 684213 h 6178550"/>
              <a:gd name="connsiteX3966" fmla="*/ 9170757 w 12191996"/>
              <a:gd name="connsiteY3966" fmla="*/ 675879 h 6178550"/>
              <a:gd name="connsiteX3967" fmla="*/ 9171154 w 12191996"/>
              <a:gd name="connsiteY3967" fmla="*/ 666750 h 6178550"/>
              <a:gd name="connsiteX3968" fmla="*/ 9171154 w 12191996"/>
              <a:gd name="connsiteY3968" fmla="*/ 648494 h 6178550"/>
              <a:gd name="connsiteX3969" fmla="*/ 9171154 w 12191996"/>
              <a:gd name="connsiteY3969" fmla="*/ 639366 h 6178550"/>
              <a:gd name="connsiteX3970" fmla="*/ 9171947 w 12191996"/>
              <a:gd name="connsiteY3970" fmla="*/ 631032 h 6178550"/>
              <a:gd name="connsiteX3971" fmla="*/ 9172344 w 12191996"/>
              <a:gd name="connsiteY3971" fmla="*/ 623094 h 6178550"/>
              <a:gd name="connsiteX3972" fmla="*/ 9173932 w 12191996"/>
              <a:gd name="connsiteY3972" fmla="*/ 616744 h 6178550"/>
              <a:gd name="connsiteX3973" fmla="*/ 9175520 w 12191996"/>
              <a:gd name="connsiteY3973" fmla="*/ 613966 h 6178550"/>
              <a:gd name="connsiteX3974" fmla="*/ 9176314 w 12191996"/>
              <a:gd name="connsiteY3974" fmla="*/ 611585 h 6178550"/>
              <a:gd name="connsiteX3975" fmla="*/ 9177901 w 12191996"/>
              <a:gd name="connsiteY3975" fmla="*/ 609997 h 6178550"/>
              <a:gd name="connsiteX3976" fmla="*/ 9179886 w 12191996"/>
              <a:gd name="connsiteY3976" fmla="*/ 608410 h 6178550"/>
              <a:gd name="connsiteX3977" fmla="*/ 9183855 w 12191996"/>
              <a:gd name="connsiteY3977" fmla="*/ 606029 h 6178550"/>
              <a:gd name="connsiteX3978" fmla="*/ 9189015 w 12191996"/>
              <a:gd name="connsiteY3978" fmla="*/ 604441 h 6178550"/>
              <a:gd name="connsiteX3979" fmla="*/ 9193778 w 12191996"/>
              <a:gd name="connsiteY3979" fmla="*/ 603250 h 6178550"/>
              <a:gd name="connsiteX3980" fmla="*/ 9198541 w 12191996"/>
              <a:gd name="connsiteY3980" fmla="*/ 602060 h 6178550"/>
              <a:gd name="connsiteX3981" fmla="*/ 9203304 w 12191996"/>
              <a:gd name="connsiteY3981" fmla="*/ 600075 h 6178550"/>
              <a:gd name="connsiteX3982" fmla="*/ 9205288 w 12191996"/>
              <a:gd name="connsiteY3982" fmla="*/ 598488 h 6178550"/>
              <a:gd name="connsiteX3983" fmla="*/ 9207273 w 12191996"/>
              <a:gd name="connsiteY3983" fmla="*/ 596900 h 6178550"/>
              <a:gd name="connsiteX3984" fmla="*/ 9211242 w 12191996"/>
              <a:gd name="connsiteY3984" fmla="*/ 591741 h 6178550"/>
              <a:gd name="connsiteX3985" fmla="*/ 9216005 w 12191996"/>
              <a:gd name="connsiteY3985" fmla="*/ 586582 h 6178550"/>
              <a:gd name="connsiteX3986" fmla="*/ 9223547 w 12191996"/>
              <a:gd name="connsiteY3986" fmla="*/ 575072 h 6178550"/>
              <a:gd name="connsiteX3987" fmla="*/ 9231088 w 12191996"/>
              <a:gd name="connsiteY3987" fmla="*/ 562769 h 6178550"/>
              <a:gd name="connsiteX3988" fmla="*/ 9238630 w 12191996"/>
              <a:gd name="connsiteY3988" fmla="*/ 549672 h 6178550"/>
              <a:gd name="connsiteX3989" fmla="*/ 9245377 w 12191996"/>
              <a:gd name="connsiteY3989" fmla="*/ 535385 h 6178550"/>
              <a:gd name="connsiteX3990" fmla="*/ 9251331 w 12191996"/>
              <a:gd name="connsiteY3990" fmla="*/ 520700 h 6178550"/>
              <a:gd name="connsiteX3991" fmla="*/ 9257682 w 12191996"/>
              <a:gd name="connsiteY3991" fmla="*/ 506016 h 6178550"/>
              <a:gd name="connsiteX3992" fmla="*/ 9261254 w 12191996"/>
              <a:gd name="connsiteY3992" fmla="*/ 498475 h 6178550"/>
              <a:gd name="connsiteX3993" fmla="*/ 9264826 w 12191996"/>
              <a:gd name="connsiteY3993" fmla="*/ 491332 h 6178550"/>
              <a:gd name="connsiteX3994" fmla="*/ 9265620 w 12191996"/>
              <a:gd name="connsiteY3994" fmla="*/ 488554 h 6178550"/>
              <a:gd name="connsiteX3995" fmla="*/ 9265620 w 12191996"/>
              <a:gd name="connsiteY3995" fmla="*/ 485775 h 6178550"/>
              <a:gd name="connsiteX3996" fmla="*/ 9265620 w 12191996"/>
              <a:gd name="connsiteY3996" fmla="*/ 478632 h 6178550"/>
              <a:gd name="connsiteX3997" fmla="*/ 9265620 w 12191996"/>
              <a:gd name="connsiteY3997" fmla="*/ 471488 h 6178550"/>
              <a:gd name="connsiteX3998" fmla="*/ 9266017 w 12191996"/>
              <a:gd name="connsiteY3998" fmla="*/ 468313 h 6178550"/>
              <a:gd name="connsiteX3999" fmla="*/ 9267208 w 12191996"/>
              <a:gd name="connsiteY3999" fmla="*/ 465932 h 6178550"/>
              <a:gd name="connsiteX4000" fmla="*/ 9268398 w 12191996"/>
              <a:gd name="connsiteY4000" fmla="*/ 465535 h 6178550"/>
              <a:gd name="connsiteX4001" fmla="*/ 9269192 w 12191996"/>
              <a:gd name="connsiteY4001" fmla="*/ 465535 h 6178550"/>
              <a:gd name="connsiteX4002" fmla="*/ 9272367 w 12191996"/>
              <a:gd name="connsiteY4002" fmla="*/ 465932 h 6178550"/>
              <a:gd name="connsiteX4003" fmla="*/ 9279909 w 12191996"/>
              <a:gd name="connsiteY4003" fmla="*/ 469107 h 6178550"/>
              <a:gd name="connsiteX4004" fmla="*/ 9283481 w 12191996"/>
              <a:gd name="connsiteY4004" fmla="*/ 470297 h 6178550"/>
              <a:gd name="connsiteX4005" fmla="*/ 9287053 w 12191996"/>
              <a:gd name="connsiteY4005" fmla="*/ 471885 h 6178550"/>
              <a:gd name="connsiteX4006" fmla="*/ 9290229 w 12191996"/>
              <a:gd name="connsiteY4006" fmla="*/ 471885 h 6178550"/>
              <a:gd name="connsiteX4007" fmla="*/ 9290626 w 12191996"/>
              <a:gd name="connsiteY4007" fmla="*/ 471885 h 6178550"/>
              <a:gd name="connsiteX4008" fmla="*/ 9291419 w 12191996"/>
              <a:gd name="connsiteY4008" fmla="*/ 471091 h 6178550"/>
              <a:gd name="connsiteX4009" fmla="*/ 9292213 w 12191996"/>
              <a:gd name="connsiteY4009" fmla="*/ 469107 h 6178550"/>
              <a:gd name="connsiteX4010" fmla="*/ 9292213 w 12191996"/>
              <a:gd name="connsiteY4010" fmla="*/ 466725 h 6178550"/>
              <a:gd name="connsiteX4011" fmla="*/ 9292213 w 12191996"/>
              <a:gd name="connsiteY4011" fmla="*/ 461169 h 6178550"/>
              <a:gd name="connsiteX4012" fmla="*/ 9291419 w 12191996"/>
              <a:gd name="connsiteY4012" fmla="*/ 455216 h 6178550"/>
              <a:gd name="connsiteX4013" fmla="*/ 9290229 w 12191996"/>
              <a:gd name="connsiteY4013" fmla="*/ 448072 h 6178550"/>
              <a:gd name="connsiteX4014" fmla="*/ 9289038 w 12191996"/>
              <a:gd name="connsiteY4014" fmla="*/ 441722 h 6178550"/>
              <a:gd name="connsiteX4015" fmla="*/ 9288641 w 12191996"/>
              <a:gd name="connsiteY4015" fmla="*/ 435372 h 6178550"/>
              <a:gd name="connsiteX4016" fmla="*/ 9288641 w 12191996"/>
              <a:gd name="connsiteY4016" fmla="*/ 429816 h 6178550"/>
              <a:gd name="connsiteX4017" fmla="*/ 9289038 w 12191996"/>
              <a:gd name="connsiteY4017" fmla="*/ 427832 h 6178550"/>
              <a:gd name="connsiteX4018" fmla="*/ 9289435 w 12191996"/>
              <a:gd name="connsiteY4018" fmla="*/ 426244 h 6178550"/>
              <a:gd name="connsiteX4019" fmla="*/ 9293801 w 12191996"/>
              <a:gd name="connsiteY4019" fmla="*/ 419894 h 6178550"/>
              <a:gd name="connsiteX4020" fmla="*/ 9297770 w 12191996"/>
              <a:gd name="connsiteY4020" fmla="*/ 413147 h 6178550"/>
              <a:gd name="connsiteX4021" fmla="*/ 9306899 w 12191996"/>
              <a:gd name="connsiteY4021" fmla="*/ 400447 h 6178550"/>
              <a:gd name="connsiteX4022" fmla="*/ 9316028 w 12191996"/>
              <a:gd name="connsiteY4022" fmla="*/ 388938 h 6178550"/>
              <a:gd name="connsiteX4023" fmla="*/ 9325157 w 12191996"/>
              <a:gd name="connsiteY4023" fmla="*/ 377032 h 6178550"/>
              <a:gd name="connsiteX4024" fmla="*/ 9325554 w 12191996"/>
              <a:gd name="connsiteY4024" fmla="*/ 377032 h 6178550"/>
              <a:gd name="connsiteX4025" fmla="*/ 9326745 w 12191996"/>
              <a:gd name="connsiteY4025" fmla="*/ 377032 h 6178550"/>
              <a:gd name="connsiteX4026" fmla="*/ 9329127 w 12191996"/>
              <a:gd name="connsiteY4026" fmla="*/ 377429 h 6178550"/>
              <a:gd name="connsiteX4027" fmla="*/ 9336271 w 12191996"/>
              <a:gd name="connsiteY4027" fmla="*/ 381000 h 6178550"/>
              <a:gd name="connsiteX4028" fmla="*/ 9339843 w 12191996"/>
              <a:gd name="connsiteY4028" fmla="*/ 382588 h 6178550"/>
              <a:gd name="connsiteX4029" fmla="*/ 9343416 w 12191996"/>
              <a:gd name="connsiteY4029" fmla="*/ 384175 h 6178550"/>
              <a:gd name="connsiteX4030" fmla="*/ 9345797 w 12191996"/>
              <a:gd name="connsiteY4030" fmla="*/ 384572 h 6178550"/>
              <a:gd name="connsiteX4031" fmla="*/ 9346988 w 12191996"/>
              <a:gd name="connsiteY4031" fmla="*/ 384572 h 6178550"/>
              <a:gd name="connsiteX4032" fmla="*/ 9347385 w 12191996"/>
              <a:gd name="connsiteY4032" fmla="*/ 384175 h 6178550"/>
              <a:gd name="connsiteX4033" fmla="*/ 9348576 w 12191996"/>
              <a:gd name="connsiteY4033" fmla="*/ 380207 h 6178550"/>
              <a:gd name="connsiteX4034" fmla="*/ 9348972 w 12191996"/>
              <a:gd name="connsiteY4034" fmla="*/ 374650 h 6178550"/>
              <a:gd name="connsiteX4035" fmla="*/ 9350560 w 12191996"/>
              <a:gd name="connsiteY4035" fmla="*/ 359966 h 6178550"/>
              <a:gd name="connsiteX4036" fmla="*/ 9350957 w 12191996"/>
              <a:gd name="connsiteY4036" fmla="*/ 351632 h 6178550"/>
              <a:gd name="connsiteX4037" fmla="*/ 9352148 w 12191996"/>
              <a:gd name="connsiteY4037" fmla="*/ 344091 h 6178550"/>
              <a:gd name="connsiteX4038" fmla="*/ 9353339 w 12191996"/>
              <a:gd name="connsiteY4038" fmla="*/ 337344 h 6178550"/>
              <a:gd name="connsiteX4039" fmla="*/ 9354529 w 12191996"/>
              <a:gd name="connsiteY4039" fmla="*/ 334963 h 6178550"/>
              <a:gd name="connsiteX4040" fmla="*/ 9355323 w 12191996"/>
              <a:gd name="connsiteY4040" fmla="*/ 332979 h 6178550"/>
              <a:gd name="connsiteX4041" fmla="*/ 9356514 w 12191996"/>
              <a:gd name="connsiteY4041" fmla="*/ 331788 h 6178550"/>
              <a:gd name="connsiteX4042" fmla="*/ 9357705 w 12191996"/>
              <a:gd name="connsiteY4042" fmla="*/ 331788 h 6178550"/>
              <a:gd name="connsiteX4043" fmla="*/ 9360086 w 12191996"/>
              <a:gd name="connsiteY4043" fmla="*/ 332582 h 6178550"/>
              <a:gd name="connsiteX4044" fmla="*/ 9363261 w 12191996"/>
              <a:gd name="connsiteY4044" fmla="*/ 333772 h 6178550"/>
              <a:gd name="connsiteX4045" fmla="*/ 9366834 w 12191996"/>
              <a:gd name="connsiteY4045" fmla="*/ 336154 h 6178550"/>
              <a:gd name="connsiteX4046" fmla="*/ 9370406 w 12191996"/>
              <a:gd name="connsiteY4046" fmla="*/ 338138 h 6178550"/>
              <a:gd name="connsiteX4047" fmla="*/ 9373581 w 12191996"/>
              <a:gd name="connsiteY4047" fmla="*/ 339725 h 6178550"/>
              <a:gd name="connsiteX4048" fmla="*/ 9376360 w 12191996"/>
              <a:gd name="connsiteY4048" fmla="*/ 340122 h 6178550"/>
              <a:gd name="connsiteX4049" fmla="*/ 9377154 w 12191996"/>
              <a:gd name="connsiteY4049" fmla="*/ 340122 h 6178550"/>
              <a:gd name="connsiteX4050" fmla="*/ 9378344 w 12191996"/>
              <a:gd name="connsiteY4050" fmla="*/ 339725 h 6178550"/>
              <a:gd name="connsiteX4051" fmla="*/ 9380329 w 12191996"/>
              <a:gd name="connsiteY4051" fmla="*/ 336550 h 6178550"/>
              <a:gd name="connsiteX4052" fmla="*/ 9381520 w 12191996"/>
              <a:gd name="connsiteY4052" fmla="*/ 332979 h 6178550"/>
              <a:gd name="connsiteX4053" fmla="*/ 9382313 w 12191996"/>
              <a:gd name="connsiteY4053" fmla="*/ 329407 h 6178550"/>
              <a:gd name="connsiteX4054" fmla="*/ 9383901 w 12191996"/>
              <a:gd name="connsiteY4054" fmla="*/ 325835 h 6178550"/>
              <a:gd name="connsiteX4055" fmla="*/ 9384298 w 12191996"/>
              <a:gd name="connsiteY4055" fmla="*/ 324247 h 6178550"/>
              <a:gd name="connsiteX4056" fmla="*/ 9385489 w 12191996"/>
              <a:gd name="connsiteY4056" fmla="*/ 323454 h 6178550"/>
              <a:gd name="connsiteX4057" fmla="*/ 9387076 w 12191996"/>
              <a:gd name="connsiteY4057" fmla="*/ 322263 h 6178550"/>
              <a:gd name="connsiteX4058" fmla="*/ 9389061 w 12191996"/>
              <a:gd name="connsiteY4058" fmla="*/ 321866 h 6178550"/>
              <a:gd name="connsiteX4059" fmla="*/ 9391046 w 12191996"/>
              <a:gd name="connsiteY4059" fmla="*/ 321072 h 6178550"/>
              <a:gd name="connsiteX4060" fmla="*/ 9393030 w 12191996"/>
              <a:gd name="connsiteY4060" fmla="*/ 321072 h 6178550"/>
              <a:gd name="connsiteX4061" fmla="*/ 9396206 w 12191996"/>
              <a:gd name="connsiteY4061" fmla="*/ 321866 h 6178550"/>
              <a:gd name="connsiteX4062" fmla="*/ 9399778 w 12191996"/>
              <a:gd name="connsiteY4062" fmla="*/ 322660 h 6178550"/>
              <a:gd name="connsiteX4063" fmla="*/ 9401365 w 12191996"/>
              <a:gd name="connsiteY4063" fmla="*/ 323454 h 6178550"/>
              <a:gd name="connsiteX4064" fmla="*/ 9402159 w 12191996"/>
              <a:gd name="connsiteY4064" fmla="*/ 322660 h 6178550"/>
              <a:gd name="connsiteX4065" fmla="*/ 9403350 w 12191996"/>
              <a:gd name="connsiteY4065" fmla="*/ 321866 h 6178550"/>
              <a:gd name="connsiteX4066" fmla="*/ 9403747 w 12191996"/>
              <a:gd name="connsiteY4066" fmla="*/ 320675 h 6178550"/>
              <a:gd name="connsiteX4067" fmla="*/ 9404541 w 12191996"/>
              <a:gd name="connsiteY4067" fmla="*/ 318691 h 6178550"/>
              <a:gd name="connsiteX4068" fmla="*/ 9405335 w 12191996"/>
              <a:gd name="connsiteY4068" fmla="*/ 317897 h 6178550"/>
              <a:gd name="connsiteX4069" fmla="*/ 9405732 w 12191996"/>
              <a:gd name="connsiteY4069" fmla="*/ 317103 h 6178550"/>
              <a:gd name="connsiteX4070" fmla="*/ 9405732 w 12191996"/>
              <a:gd name="connsiteY4070" fmla="*/ 316707 h 6178550"/>
              <a:gd name="connsiteX4071" fmla="*/ 9404541 w 12191996"/>
              <a:gd name="connsiteY4071" fmla="*/ 314722 h 6178550"/>
              <a:gd name="connsiteX4072" fmla="*/ 9400572 w 12191996"/>
              <a:gd name="connsiteY4072" fmla="*/ 307975 h 6178550"/>
              <a:gd name="connsiteX4073" fmla="*/ 9396999 w 12191996"/>
              <a:gd name="connsiteY4073" fmla="*/ 301625 h 6178550"/>
              <a:gd name="connsiteX4074" fmla="*/ 9396602 w 12191996"/>
              <a:gd name="connsiteY4074" fmla="*/ 300038 h 6178550"/>
              <a:gd name="connsiteX4075" fmla="*/ 9396602 w 12191996"/>
              <a:gd name="connsiteY4075" fmla="*/ 299244 h 6178550"/>
              <a:gd name="connsiteX4076" fmla="*/ 9397793 w 12191996"/>
              <a:gd name="connsiteY4076" fmla="*/ 300038 h 6178550"/>
              <a:gd name="connsiteX4077" fmla="*/ 9404541 w 12191996"/>
              <a:gd name="connsiteY4077" fmla="*/ 305991 h 6178550"/>
              <a:gd name="connsiteX4078" fmla="*/ 9418830 w 12191996"/>
              <a:gd name="connsiteY4078" fmla="*/ 319088 h 6178550"/>
              <a:gd name="connsiteX4079" fmla="*/ 9427165 w 12191996"/>
              <a:gd name="connsiteY4079" fmla="*/ 325438 h 6178550"/>
              <a:gd name="connsiteX4080" fmla="*/ 9433516 w 12191996"/>
              <a:gd name="connsiteY4080" fmla="*/ 330200 h 6178550"/>
              <a:gd name="connsiteX4081" fmla="*/ 9436691 w 12191996"/>
              <a:gd name="connsiteY4081" fmla="*/ 332582 h 6178550"/>
              <a:gd name="connsiteX4082" fmla="*/ 9439073 w 12191996"/>
              <a:gd name="connsiteY4082" fmla="*/ 333375 h 6178550"/>
              <a:gd name="connsiteX4083" fmla="*/ 9441454 w 12191996"/>
              <a:gd name="connsiteY4083" fmla="*/ 333772 h 6178550"/>
              <a:gd name="connsiteX4084" fmla="*/ 9442248 w 12191996"/>
              <a:gd name="connsiteY4084" fmla="*/ 333375 h 6178550"/>
              <a:gd name="connsiteX4085" fmla="*/ 9444233 w 12191996"/>
              <a:gd name="connsiteY4085" fmla="*/ 333375 h 6178550"/>
              <a:gd name="connsiteX4086" fmla="*/ 9446217 w 12191996"/>
              <a:gd name="connsiteY4086" fmla="*/ 332979 h 6178550"/>
              <a:gd name="connsiteX4087" fmla="*/ 9449392 w 12191996"/>
              <a:gd name="connsiteY4087" fmla="*/ 330994 h 6178550"/>
              <a:gd name="connsiteX4088" fmla="*/ 9451774 w 12191996"/>
              <a:gd name="connsiteY4088" fmla="*/ 329010 h 6178550"/>
              <a:gd name="connsiteX4089" fmla="*/ 9453759 w 12191996"/>
              <a:gd name="connsiteY4089" fmla="*/ 325835 h 6178550"/>
              <a:gd name="connsiteX4090" fmla="*/ 9456934 w 12191996"/>
              <a:gd name="connsiteY4090" fmla="*/ 320675 h 6178550"/>
              <a:gd name="connsiteX4091" fmla="*/ 9458918 w 12191996"/>
              <a:gd name="connsiteY4091" fmla="*/ 318691 h 6178550"/>
              <a:gd name="connsiteX4092" fmla="*/ 9460903 w 12191996"/>
              <a:gd name="connsiteY4092" fmla="*/ 317103 h 6178550"/>
              <a:gd name="connsiteX4093" fmla="*/ 9462491 w 12191996"/>
              <a:gd name="connsiteY4093" fmla="*/ 316707 h 6178550"/>
              <a:gd name="connsiteX4094" fmla="*/ 9464078 w 12191996"/>
              <a:gd name="connsiteY4094" fmla="*/ 316707 h 6178550"/>
              <a:gd name="connsiteX4095" fmla="*/ 9467651 w 12191996"/>
              <a:gd name="connsiteY4095" fmla="*/ 317897 h 6178550"/>
              <a:gd name="connsiteX4096" fmla="*/ 9472017 w 12191996"/>
              <a:gd name="connsiteY4096" fmla="*/ 319882 h 6178550"/>
              <a:gd name="connsiteX4097" fmla="*/ 9477970 w 12191996"/>
              <a:gd name="connsiteY4097" fmla="*/ 324247 h 6178550"/>
              <a:gd name="connsiteX4098" fmla="*/ 9484718 w 12191996"/>
              <a:gd name="connsiteY4098" fmla="*/ 330200 h 6178550"/>
              <a:gd name="connsiteX4099" fmla="*/ 9493847 w 12191996"/>
              <a:gd name="connsiteY4099" fmla="*/ 338932 h 6178550"/>
              <a:gd name="connsiteX4100" fmla="*/ 9504564 w 12191996"/>
              <a:gd name="connsiteY4100" fmla="*/ 350044 h 6178550"/>
              <a:gd name="connsiteX4101" fmla="*/ 9518059 w 12191996"/>
              <a:gd name="connsiteY4101" fmla="*/ 364332 h 6178550"/>
              <a:gd name="connsiteX4102" fmla="*/ 9515281 w 12191996"/>
              <a:gd name="connsiteY4102" fmla="*/ 365522 h 6178550"/>
              <a:gd name="connsiteX4103" fmla="*/ 9513296 w 12191996"/>
              <a:gd name="connsiteY4103" fmla="*/ 366316 h 6178550"/>
              <a:gd name="connsiteX4104" fmla="*/ 9511708 w 12191996"/>
              <a:gd name="connsiteY4104" fmla="*/ 367904 h 6178550"/>
              <a:gd name="connsiteX4105" fmla="*/ 9510121 w 12191996"/>
              <a:gd name="connsiteY4105" fmla="*/ 369491 h 6178550"/>
              <a:gd name="connsiteX4106" fmla="*/ 9509724 w 12191996"/>
              <a:gd name="connsiteY4106" fmla="*/ 371475 h 6178550"/>
              <a:gd name="connsiteX4107" fmla="*/ 9509327 w 12191996"/>
              <a:gd name="connsiteY4107" fmla="*/ 373857 h 6178550"/>
              <a:gd name="connsiteX4108" fmla="*/ 9508930 w 12191996"/>
              <a:gd name="connsiteY4108" fmla="*/ 379016 h 6178550"/>
              <a:gd name="connsiteX4109" fmla="*/ 9509327 w 12191996"/>
              <a:gd name="connsiteY4109" fmla="*/ 385366 h 6178550"/>
              <a:gd name="connsiteX4110" fmla="*/ 9510121 w 12191996"/>
              <a:gd name="connsiteY4110" fmla="*/ 391716 h 6178550"/>
              <a:gd name="connsiteX4111" fmla="*/ 9513296 w 12191996"/>
              <a:gd name="connsiteY4111" fmla="*/ 406004 h 6178550"/>
              <a:gd name="connsiteX4112" fmla="*/ 9516471 w 12191996"/>
              <a:gd name="connsiteY4112" fmla="*/ 420688 h 6178550"/>
              <a:gd name="connsiteX4113" fmla="*/ 9518059 w 12191996"/>
              <a:gd name="connsiteY4113" fmla="*/ 427435 h 6178550"/>
              <a:gd name="connsiteX4114" fmla="*/ 9518059 w 12191996"/>
              <a:gd name="connsiteY4114" fmla="*/ 433388 h 6178550"/>
              <a:gd name="connsiteX4115" fmla="*/ 9517265 w 12191996"/>
              <a:gd name="connsiteY4115" fmla="*/ 438547 h 6178550"/>
              <a:gd name="connsiteX4116" fmla="*/ 9516868 w 12191996"/>
              <a:gd name="connsiteY4116" fmla="*/ 440929 h 6178550"/>
              <a:gd name="connsiteX4117" fmla="*/ 9515678 w 12191996"/>
              <a:gd name="connsiteY4117" fmla="*/ 442913 h 6178550"/>
              <a:gd name="connsiteX4118" fmla="*/ 9514884 w 12191996"/>
              <a:gd name="connsiteY4118" fmla="*/ 444897 h 6178550"/>
              <a:gd name="connsiteX4119" fmla="*/ 9513296 w 12191996"/>
              <a:gd name="connsiteY4119" fmla="*/ 446485 h 6178550"/>
              <a:gd name="connsiteX4120" fmla="*/ 9511311 w 12191996"/>
              <a:gd name="connsiteY4120" fmla="*/ 447675 h 6178550"/>
              <a:gd name="connsiteX4121" fmla="*/ 9508930 w 12191996"/>
              <a:gd name="connsiteY4121" fmla="*/ 448072 h 6178550"/>
              <a:gd name="connsiteX4122" fmla="*/ 9507342 w 12191996"/>
              <a:gd name="connsiteY4122" fmla="*/ 448072 h 6178550"/>
              <a:gd name="connsiteX4123" fmla="*/ 9506152 w 12191996"/>
              <a:gd name="connsiteY4123" fmla="*/ 448469 h 6178550"/>
              <a:gd name="connsiteX4124" fmla="*/ 9506152 w 12191996"/>
              <a:gd name="connsiteY4124" fmla="*/ 449660 h 6178550"/>
              <a:gd name="connsiteX4125" fmla="*/ 9507342 w 12191996"/>
              <a:gd name="connsiteY4125" fmla="*/ 451644 h 6178550"/>
              <a:gd name="connsiteX4126" fmla="*/ 9509724 w 12191996"/>
              <a:gd name="connsiteY4126" fmla="*/ 456407 h 6178550"/>
              <a:gd name="connsiteX4127" fmla="*/ 9513693 w 12191996"/>
              <a:gd name="connsiteY4127" fmla="*/ 462360 h 6178550"/>
              <a:gd name="connsiteX4128" fmla="*/ 9522425 w 12191996"/>
              <a:gd name="connsiteY4128" fmla="*/ 475060 h 6178550"/>
              <a:gd name="connsiteX4129" fmla="*/ 9525600 w 12191996"/>
              <a:gd name="connsiteY4129" fmla="*/ 479425 h 6178550"/>
              <a:gd name="connsiteX4130" fmla="*/ 9525997 w 12191996"/>
              <a:gd name="connsiteY4130" fmla="*/ 481807 h 6178550"/>
              <a:gd name="connsiteX4131" fmla="*/ 9525997 w 12191996"/>
              <a:gd name="connsiteY4131" fmla="*/ 482600 h 6178550"/>
              <a:gd name="connsiteX4132" fmla="*/ 9525600 w 12191996"/>
              <a:gd name="connsiteY4132" fmla="*/ 491332 h 6178550"/>
              <a:gd name="connsiteX4133" fmla="*/ 9524410 w 12191996"/>
              <a:gd name="connsiteY4133" fmla="*/ 500063 h 6178550"/>
              <a:gd name="connsiteX4134" fmla="*/ 9522425 w 12191996"/>
              <a:gd name="connsiteY4134" fmla="*/ 508397 h 6178550"/>
              <a:gd name="connsiteX4135" fmla="*/ 9520441 w 12191996"/>
              <a:gd name="connsiteY4135" fmla="*/ 516732 h 6178550"/>
              <a:gd name="connsiteX4136" fmla="*/ 9517265 w 12191996"/>
              <a:gd name="connsiteY4136" fmla="*/ 524272 h 6178550"/>
              <a:gd name="connsiteX4137" fmla="*/ 9513693 w 12191996"/>
              <a:gd name="connsiteY4137" fmla="*/ 531416 h 6178550"/>
              <a:gd name="connsiteX4138" fmla="*/ 9509724 w 12191996"/>
              <a:gd name="connsiteY4138" fmla="*/ 538560 h 6178550"/>
              <a:gd name="connsiteX4139" fmla="*/ 9505755 w 12191996"/>
              <a:gd name="connsiteY4139" fmla="*/ 544910 h 6178550"/>
              <a:gd name="connsiteX4140" fmla="*/ 9500992 w 12191996"/>
              <a:gd name="connsiteY4140" fmla="*/ 550466 h 6178550"/>
              <a:gd name="connsiteX4141" fmla="*/ 9496229 w 12191996"/>
              <a:gd name="connsiteY4141" fmla="*/ 556419 h 6178550"/>
              <a:gd name="connsiteX4142" fmla="*/ 9490672 w 12191996"/>
              <a:gd name="connsiteY4142" fmla="*/ 561182 h 6178550"/>
              <a:gd name="connsiteX4143" fmla="*/ 9484718 w 12191996"/>
              <a:gd name="connsiteY4143" fmla="*/ 565547 h 6178550"/>
              <a:gd name="connsiteX4144" fmla="*/ 9479161 w 12191996"/>
              <a:gd name="connsiteY4144" fmla="*/ 569119 h 6178550"/>
              <a:gd name="connsiteX4145" fmla="*/ 9473207 w 12191996"/>
              <a:gd name="connsiteY4145" fmla="*/ 571897 h 6178550"/>
              <a:gd name="connsiteX4146" fmla="*/ 9467254 w 12191996"/>
              <a:gd name="connsiteY4146" fmla="*/ 573882 h 6178550"/>
              <a:gd name="connsiteX4147" fmla="*/ 9460506 w 12191996"/>
              <a:gd name="connsiteY4147" fmla="*/ 575469 h 6178550"/>
              <a:gd name="connsiteX4148" fmla="*/ 9462888 w 12191996"/>
              <a:gd name="connsiteY4148" fmla="*/ 584597 h 6178550"/>
              <a:gd name="connsiteX4149" fmla="*/ 9464475 w 12191996"/>
              <a:gd name="connsiteY4149" fmla="*/ 592932 h 6178550"/>
              <a:gd name="connsiteX4150" fmla="*/ 9465666 w 12191996"/>
              <a:gd name="connsiteY4150" fmla="*/ 600472 h 6178550"/>
              <a:gd name="connsiteX4151" fmla="*/ 9466063 w 12191996"/>
              <a:gd name="connsiteY4151" fmla="*/ 607616 h 6178550"/>
              <a:gd name="connsiteX4152" fmla="*/ 9467651 w 12191996"/>
              <a:gd name="connsiteY4152" fmla="*/ 622300 h 6178550"/>
              <a:gd name="connsiteX4153" fmla="*/ 9468841 w 12191996"/>
              <a:gd name="connsiteY4153" fmla="*/ 629841 h 6178550"/>
              <a:gd name="connsiteX4154" fmla="*/ 9469635 w 12191996"/>
              <a:gd name="connsiteY4154" fmla="*/ 637778 h 6178550"/>
              <a:gd name="connsiteX4155" fmla="*/ 9470826 w 12191996"/>
              <a:gd name="connsiteY4155" fmla="*/ 640954 h 6178550"/>
              <a:gd name="connsiteX4156" fmla="*/ 9471223 w 12191996"/>
              <a:gd name="connsiteY4156" fmla="*/ 642938 h 6178550"/>
              <a:gd name="connsiteX4157" fmla="*/ 9470826 w 12191996"/>
              <a:gd name="connsiteY4157" fmla="*/ 644525 h 6178550"/>
              <a:gd name="connsiteX4158" fmla="*/ 9469635 w 12191996"/>
              <a:gd name="connsiteY4158" fmla="*/ 644922 h 6178550"/>
              <a:gd name="connsiteX4159" fmla="*/ 9468048 w 12191996"/>
              <a:gd name="connsiteY4159" fmla="*/ 644525 h 6178550"/>
              <a:gd name="connsiteX4160" fmla="*/ 9466063 w 12191996"/>
              <a:gd name="connsiteY4160" fmla="*/ 644128 h 6178550"/>
              <a:gd name="connsiteX4161" fmla="*/ 9461697 w 12191996"/>
              <a:gd name="connsiteY4161" fmla="*/ 641350 h 6178550"/>
              <a:gd name="connsiteX4162" fmla="*/ 9451377 w 12191996"/>
              <a:gd name="connsiteY4162" fmla="*/ 635397 h 6178550"/>
              <a:gd name="connsiteX4163" fmla="*/ 9447011 w 12191996"/>
              <a:gd name="connsiteY4163" fmla="*/ 633413 h 6178550"/>
              <a:gd name="connsiteX4164" fmla="*/ 9445423 w 12191996"/>
              <a:gd name="connsiteY4164" fmla="*/ 633413 h 6178550"/>
              <a:gd name="connsiteX4165" fmla="*/ 9444233 w 12191996"/>
              <a:gd name="connsiteY4165" fmla="*/ 633413 h 6178550"/>
              <a:gd name="connsiteX4166" fmla="*/ 9443836 w 12191996"/>
              <a:gd name="connsiteY4166" fmla="*/ 634207 h 6178550"/>
              <a:gd name="connsiteX4167" fmla="*/ 9443836 w 12191996"/>
              <a:gd name="connsiteY4167" fmla="*/ 635794 h 6178550"/>
              <a:gd name="connsiteX4168" fmla="*/ 9444233 w 12191996"/>
              <a:gd name="connsiteY4168" fmla="*/ 640557 h 6178550"/>
              <a:gd name="connsiteX4169" fmla="*/ 9445820 w 12191996"/>
              <a:gd name="connsiteY4169" fmla="*/ 646510 h 6178550"/>
              <a:gd name="connsiteX4170" fmla="*/ 9447805 w 12191996"/>
              <a:gd name="connsiteY4170" fmla="*/ 653257 h 6178550"/>
              <a:gd name="connsiteX4171" fmla="*/ 9449789 w 12191996"/>
              <a:gd name="connsiteY4171" fmla="*/ 659607 h 6178550"/>
              <a:gd name="connsiteX4172" fmla="*/ 9451377 w 12191996"/>
              <a:gd name="connsiteY4172" fmla="*/ 665957 h 6178550"/>
              <a:gd name="connsiteX4173" fmla="*/ 9452568 w 12191996"/>
              <a:gd name="connsiteY4173" fmla="*/ 671116 h 6178550"/>
              <a:gd name="connsiteX4174" fmla="*/ 9451774 w 12191996"/>
              <a:gd name="connsiteY4174" fmla="*/ 673100 h 6178550"/>
              <a:gd name="connsiteX4175" fmla="*/ 9451377 w 12191996"/>
              <a:gd name="connsiteY4175" fmla="*/ 674688 h 6178550"/>
              <a:gd name="connsiteX4176" fmla="*/ 9450980 w 12191996"/>
              <a:gd name="connsiteY4176" fmla="*/ 675085 h 6178550"/>
              <a:gd name="connsiteX4177" fmla="*/ 9449392 w 12191996"/>
              <a:gd name="connsiteY4177" fmla="*/ 675482 h 6178550"/>
              <a:gd name="connsiteX4178" fmla="*/ 9448202 w 12191996"/>
              <a:gd name="connsiteY4178" fmla="*/ 675482 h 6178550"/>
              <a:gd name="connsiteX4179" fmla="*/ 9446217 w 12191996"/>
              <a:gd name="connsiteY4179" fmla="*/ 675482 h 6178550"/>
              <a:gd name="connsiteX4180" fmla="*/ 9442645 w 12191996"/>
              <a:gd name="connsiteY4180" fmla="*/ 673894 h 6178550"/>
              <a:gd name="connsiteX4181" fmla="*/ 9438279 w 12191996"/>
              <a:gd name="connsiteY4181" fmla="*/ 671910 h 6178550"/>
              <a:gd name="connsiteX4182" fmla="*/ 9434310 w 12191996"/>
              <a:gd name="connsiteY4182" fmla="*/ 670322 h 6178550"/>
              <a:gd name="connsiteX4183" fmla="*/ 9430737 w 12191996"/>
              <a:gd name="connsiteY4183" fmla="*/ 668735 h 6178550"/>
              <a:gd name="connsiteX4184" fmla="*/ 9429150 w 12191996"/>
              <a:gd name="connsiteY4184" fmla="*/ 668338 h 6178550"/>
              <a:gd name="connsiteX4185" fmla="*/ 9427959 w 12191996"/>
              <a:gd name="connsiteY4185" fmla="*/ 668735 h 6178550"/>
              <a:gd name="connsiteX4186" fmla="*/ 9427165 w 12191996"/>
              <a:gd name="connsiteY4186" fmla="*/ 669529 h 6178550"/>
              <a:gd name="connsiteX4187" fmla="*/ 9426371 w 12191996"/>
              <a:gd name="connsiteY4187" fmla="*/ 669925 h 6178550"/>
              <a:gd name="connsiteX4188" fmla="*/ 9425577 w 12191996"/>
              <a:gd name="connsiteY4188" fmla="*/ 673497 h 6178550"/>
              <a:gd name="connsiteX4189" fmla="*/ 9425180 w 12191996"/>
              <a:gd name="connsiteY4189" fmla="*/ 677466 h 6178550"/>
              <a:gd name="connsiteX4190" fmla="*/ 9424387 w 12191996"/>
              <a:gd name="connsiteY4190" fmla="*/ 686594 h 6178550"/>
              <a:gd name="connsiteX4191" fmla="*/ 9425180 w 12191996"/>
              <a:gd name="connsiteY4191" fmla="*/ 697310 h 6178550"/>
              <a:gd name="connsiteX4192" fmla="*/ 9425577 w 12191996"/>
              <a:gd name="connsiteY4192" fmla="*/ 708025 h 6178550"/>
              <a:gd name="connsiteX4193" fmla="*/ 9425974 w 12191996"/>
              <a:gd name="connsiteY4193" fmla="*/ 718741 h 6178550"/>
              <a:gd name="connsiteX4194" fmla="*/ 9425577 w 12191996"/>
              <a:gd name="connsiteY4194" fmla="*/ 728266 h 6178550"/>
              <a:gd name="connsiteX4195" fmla="*/ 9425180 w 12191996"/>
              <a:gd name="connsiteY4195" fmla="*/ 733029 h 6178550"/>
              <a:gd name="connsiteX4196" fmla="*/ 9424387 w 12191996"/>
              <a:gd name="connsiteY4196" fmla="*/ 736997 h 6178550"/>
              <a:gd name="connsiteX4197" fmla="*/ 9423593 w 12191996"/>
              <a:gd name="connsiteY4197" fmla="*/ 740569 h 6178550"/>
              <a:gd name="connsiteX4198" fmla="*/ 9422005 w 12191996"/>
              <a:gd name="connsiteY4198" fmla="*/ 742951 h 6178550"/>
              <a:gd name="connsiteX4199" fmla="*/ 9420814 w 12191996"/>
              <a:gd name="connsiteY4199" fmla="*/ 744538 h 6178550"/>
              <a:gd name="connsiteX4200" fmla="*/ 9419624 w 12191996"/>
              <a:gd name="connsiteY4200" fmla="*/ 744935 h 6178550"/>
              <a:gd name="connsiteX4201" fmla="*/ 9417242 w 12191996"/>
              <a:gd name="connsiteY4201" fmla="*/ 745729 h 6178550"/>
              <a:gd name="connsiteX4202" fmla="*/ 9415258 w 12191996"/>
              <a:gd name="connsiteY4202" fmla="*/ 746125 h 6178550"/>
              <a:gd name="connsiteX4203" fmla="*/ 9411288 w 12191996"/>
              <a:gd name="connsiteY4203" fmla="*/ 745729 h 6178550"/>
              <a:gd name="connsiteX4204" fmla="*/ 9406128 w 12191996"/>
              <a:gd name="connsiteY4204" fmla="*/ 744538 h 6178550"/>
              <a:gd name="connsiteX4205" fmla="*/ 9401365 w 12191996"/>
              <a:gd name="connsiteY4205" fmla="*/ 744141 h 6178550"/>
              <a:gd name="connsiteX4206" fmla="*/ 9396602 w 12191996"/>
              <a:gd name="connsiteY4206" fmla="*/ 742951 h 6178550"/>
              <a:gd name="connsiteX4207" fmla="*/ 9392633 w 12191996"/>
              <a:gd name="connsiteY4207" fmla="*/ 743347 h 6178550"/>
              <a:gd name="connsiteX4208" fmla="*/ 9391046 w 12191996"/>
              <a:gd name="connsiteY4208" fmla="*/ 744141 h 6178550"/>
              <a:gd name="connsiteX4209" fmla="*/ 9389458 w 12191996"/>
              <a:gd name="connsiteY4209" fmla="*/ 744538 h 6178550"/>
              <a:gd name="connsiteX4210" fmla="*/ 9388664 w 12191996"/>
              <a:gd name="connsiteY4210" fmla="*/ 746125 h 6178550"/>
              <a:gd name="connsiteX4211" fmla="*/ 9387473 w 12191996"/>
              <a:gd name="connsiteY4211" fmla="*/ 748110 h 6178550"/>
              <a:gd name="connsiteX4212" fmla="*/ 9386283 w 12191996"/>
              <a:gd name="connsiteY4212" fmla="*/ 753269 h 6178550"/>
              <a:gd name="connsiteX4213" fmla="*/ 9385886 w 12191996"/>
              <a:gd name="connsiteY4213" fmla="*/ 759619 h 6178550"/>
              <a:gd name="connsiteX4214" fmla="*/ 9386283 w 12191996"/>
              <a:gd name="connsiteY4214" fmla="*/ 766366 h 6178550"/>
              <a:gd name="connsiteX4215" fmla="*/ 9386283 w 12191996"/>
              <a:gd name="connsiteY4215" fmla="*/ 773907 h 6178550"/>
              <a:gd name="connsiteX4216" fmla="*/ 9386283 w 12191996"/>
              <a:gd name="connsiteY4216" fmla="*/ 780654 h 6178550"/>
              <a:gd name="connsiteX4217" fmla="*/ 9385489 w 12191996"/>
              <a:gd name="connsiteY4217" fmla="*/ 787004 h 6178550"/>
              <a:gd name="connsiteX4218" fmla="*/ 9385092 w 12191996"/>
              <a:gd name="connsiteY4218" fmla="*/ 790179 h 6178550"/>
              <a:gd name="connsiteX4219" fmla="*/ 9383901 w 12191996"/>
              <a:gd name="connsiteY4219" fmla="*/ 792163 h 6178550"/>
              <a:gd name="connsiteX4220" fmla="*/ 9379535 w 12191996"/>
              <a:gd name="connsiteY4220" fmla="*/ 800894 h 6178550"/>
              <a:gd name="connsiteX4221" fmla="*/ 9374375 w 12191996"/>
              <a:gd name="connsiteY4221" fmla="*/ 808832 h 6178550"/>
              <a:gd name="connsiteX4222" fmla="*/ 9363658 w 12191996"/>
              <a:gd name="connsiteY4222" fmla="*/ 823516 h 6178550"/>
              <a:gd name="connsiteX4223" fmla="*/ 9358498 w 12191996"/>
              <a:gd name="connsiteY4223" fmla="*/ 831454 h 6178550"/>
              <a:gd name="connsiteX4224" fmla="*/ 9354132 w 12191996"/>
              <a:gd name="connsiteY4224" fmla="*/ 839391 h 6178550"/>
              <a:gd name="connsiteX4225" fmla="*/ 9349369 w 12191996"/>
              <a:gd name="connsiteY4225" fmla="*/ 848122 h 6178550"/>
              <a:gd name="connsiteX4226" fmla="*/ 9345797 w 12191996"/>
              <a:gd name="connsiteY4226" fmla="*/ 858044 h 6178550"/>
              <a:gd name="connsiteX4227" fmla="*/ 9341431 w 12191996"/>
              <a:gd name="connsiteY4227" fmla="*/ 875904 h 6178550"/>
              <a:gd name="connsiteX4228" fmla="*/ 9336668 w 12191996"/>
              <a:gd name="connsiteY4228" fmla="*/ 893763 h 6178550"/>
              <a:gd name="connsiteX4229" fmla="*/ 9332699 w 12191996"/>
              <a:gd name="connsiteY4229" fmla="*/ 913210 h 6178550"/>
              <a:gd name="connsiteX4230" fmla="*/ 9327936 w 12191996"/>
              <a:gd name="connsiteY4230" fmla="*/ 933847 h 6178550"/>
              <a:gd name="connsiteX4231" fmla="*/ 9327142 w 12191996"/>
              <a:gd name="connsiteY4231" fmla="*/ 937419 h 6178550"/>
              <a:gd name="connsiteX4232" fmla="*/ 9325951 w 12191996"/>
              <a:gd name="connsiteY4232" fmla="*/ 940594 h 6178550"/>
              <a:gd name="connsiteX4233" fmla="*/ 9323967 w 12191996"/>
              <a:gd name="connsiteY4233" fmla="*/ 943372 h 6178550"/>
              <a:gd name="connsiteX4234" fmla="*/ 9321982 w 12191996"/>
              <a:gd name="connsiteY4234" fmla="*/ 946150 h 6178550"/>
              <a:gd name="connsiteX4235" fmla="*/ 9317616 w 12191996"/>
              <a:gd name="connsiteY4235" fmla="*/ 950516 h 6178550"/>
              <a:gd name="connsiteX4236" fmla="*/ 9312059 w 12191996"/>
              <a:gd name="connsiteY4236" fmla="*/ 955279 h 6178550"/>
              <a:gd name="connsiteX4237" fmla="*/ 9306105 w 12191996"/>
              <a:gd name="connsiteY4237" fmla="*/ 959644 h 6178550"/>
              <a:gd name="connsiteX4238" fmla="*/ 9300152 w 12191996"/>
              <a:gd name="connsiteY4238" fmla="*/ 964804 h 6178550"/>
              <a:gd name="connsiteX4239" fmla="*/ 9297770 w 12191996"/>
              <a:gd name="connsiteY4239" fmla="*/ 967979 h 6178550"/>
              <a:gd name="connsiteX4240" fmla="*/ 9294595 w 12191996"/>
              <a:gd name="connsiteY4240" fmla="*/ 971550 h 6178550"/>
              <a:gd name="connsiteX4241" fmla="*/ 9292610 w 12191996"/>
              <a:gd name="connsiteY4241" fmla="*/ 975122 h 6178550"/>
              <a:gd name="connsiteX4242" fmla="*/ 9290229 w 12191996"/>
              <a:gd name="connsiteY4242" fmla="*/ 979488 h 6178550"/>
              <a:gd name="connsiteX4243" fmla="*/ 9289435 w 12191996"/>
              <a:gd name="connsiteY4243" fmla="*/ 982663 h 6178550"/>
              <a:gd name="connsiteX4244" fmla="*/ 9289038 w 12191996"/>
              <a:gd name="connsiteY4244" fmla="*/ 986632 h 6178550"/>
              <a:gd name="connsiteX4245" fmla="*/ 9289435 w 12191996"/>
              <a:gd name="connsiteY4245" fmla="*/ 990997 h 6178550"/>
              <a:gd name="connsiteX4246" fmla="*/ 9290229 w 12191996"/>
              <a:gd name="connsiteY4246" fmla="*/ 996157 h 6178550"/>
              <a:gd name="connsiteX4247" fmla="*/ 9298167 w 12191996"/>
              <a:gd name="connsiteY4247" fmla="*/ 983457 h 6178550"/>
              <a:gd name="connsiteX4248" fmla="*/ 9306899 w 12191996"/>
              <a:gd name="connsiteY4248" fmla="*/ 971550 h 6178550"/>
              <a:gd name="connsiteX4249" fmla="*/ 9316028 w 12191996"/>
              <a:gd name="connsiteY4249" fmla="*/ 959644 h 6178550"/>
              <a:gd name="connsiteX4250" fmla="*/ 9325157 w 12191996"/>
              <a:gd name="connsiteY4250" fmla="*/ 948532 h 6178550"/>
              <a:gd name="connsiteX4251" fmla="*/ 9325554 w 12191996"/>
              <a:gd name="connsiteY4251" fmla="*/ 948135 h 6178550"/>
              <a:gd name="connsiteX4252" fmla="*/ 9326745 w 12191996"/>
              <a:gd name="connsiteY4252" fmla="*/ 948135 h 6178550"/>
              <a:gd name="connsiteX4253" fmla="*/ 9329127 w 12191996"/>
              <a:gd name="connsiteY4253" fmla="*/ 948929 h 6178550"/>
              <a:gd name="connsiteX4254" fmla="*/ 9336271 w 12191996"/>
              <a:gd name="connsiteY4254" fmla="*/ 952104 h 6178550"/>
              <a:gd name="connsiteX4255" fmla="*/ 9339843 w 12191996"/>
              <a:gd name="connsiteY4255" fmla="*/ 954088 h 6178550"/>
              <a:gd name="connsiteX4256" fmla="*/ 9343416 w 12191996"/>
              <a:gd name="connsiteY4256" fmla="*/ 955676 h 6178550"/>
              <a:gd name="connsiteX4257" fmla="*/ 9345797 w 12191996"/>
              <a:gd name="connsiteY4257" fmla="*/ 956072 h 6178550"/>
              <a:gd name="connsiteX4258" fmla="*/ 9346988 w 12191996"/>
              <a:gd name="connsiteY4258" fmla="*/ 955676 h 6178550"/>
              <a:gd name="connsiteX4259" fmla="*/ 9347385 w 12191996"/>
              <a:gd name="connsiteY4259" fmla="*/ 955279 h 6178550"/>
              <a:gd name="connsiteX4260" fmla="*/ 9348576 w 12191996"/>
              <a:gd name="connsiteY4260" fmla="*/ 951707 h 6178550"/>
              <a:gd name="connsiteX4261" fmla="*/ 9348972 w 12191996"/>
              <a:gd name="connsiteY4261" fmla="*/ 946150 h 6178550"/>
              <a:gd name="connsiteX4262" fmla="*/ 9350560 w 12191996"/>
              <a:gd name="connsiteY4262" fmla="*/ 931466 h 6178550"/>
              <a:gd name="connsiteX4263" fmla="*/ 9350957 w 12191996"/>
              <a:gd name="connsiteY4263" fmla="*/ 923132 h 6178550"/>
              <a:gd name="connsiteX4264" fmla="*/ 9352148 w 12191996"/>
              <a:gd name="connsiteY4264" fmla="*/ 915591 h 6178550"/>
              <a:gd name="connsiteX4265" fmla="*/ 9353339 w 12191996"/>
              <a:gd name="connsiteY4265" fmla="*/ 908844 h 6178550"/>
              <a:gd name="connsiteX4266" fmla="*/ 9354529 w 12191996"/>
              <a:gd name="connsiteY4266" fmla="*/ 906463 h 6178550"/>
              <a:gd name="connsiteX4267" fmla="*/ 9355323 w 12191996"/>
              <a:gd name="connsiteY4267" fmla="*/ 904082 h 6178550"/>
              <a:gd name="connsiteX4268" fmla="*/ 9356514 w 12191996"/>
              <a:gd name="connsiteY4268" fmla="*/ 903288 h 6178550"/>
              <a:gd name="connsiteX4269" fmla="*/ 9357705 w 12191996"/>
              <a:gd name="connsiteY4269" fmla="*/ 903288 h 6178550"/>
              <a:gd name="connsiteX4270" fmla="*/ 9360086 w 12191996"/>
              <a:gd name="connsiteY4270" fmla="*/ 904082 h 6178550"/>
              <a:gd name="connsiteX4271" fmla="*/ 9363261 w 12191996"/>
              <a:gd name="connsiteY4271" fmla="*/ 905272 h 6178550"/>
              <a:gd name="connsiteX4272" fmla="*/ 9366834 w 12191996"/>
              <a:gd name="connsiteY4272" fmla="*/ 907257 h 6178550"/>
              <a:gd name="connsiteX4273" fmla="*/ 9370406 w 12191996"/>
              <a:gd name="connsiteY4273" fmla="*/ 909638 h 6178550"/>
              <a:gd name="connsiteX4274" fmla="*/ 9373581 w 12191996"/>
              <a:gd name="connsiteY4274" fmla="*/ 910829 h 6178550"/>
              <a:gd name="connsiteX4275" fmla="*/ 9376360 w 12191996"/>
              <a:gd name="connsiteY4275" fmla="*/ 911622 h 6178550"/>
              <a:gd name="connsiteX4276" fmla="*/ 9377154 w 12191996"/>
              <a:gd name="connsiteY4276" fmla="*/ 911622 h 6178550"/>
              <a:gd name="connsiteX4277" fmla="*/ 9378344 w 12191996"/>
              <a:gd name="connsiteY4277" fmla="*/ 910432 h 6178550"/>
              <a:gd name="connsiteX4278" fmla="*/ 9380329 w 12191996"/>
              <a:gd name="connsiteY4278" fmla="*/ 908050 h 6178550"/>
              <a:gd name="connsiteX4279" fmla="*/ 9381520 w 12191996"/>
              <a:gd name="connsiteY4279" fmla="*/ 904479 h 6178550"/>
              <a:gd name="connsiteX4280" fmla="*/ 9382313 w 12191996"/>
              <a:gd name="connsiteY4280" fmla="*/ 900907 h 6178550"/>
              <a:gd name="connsiteX4281" fmla="*/ 9383901 w 12191996"/>
              <a:gd name="connsiteY4281" fmla="*/ 897335 h 6178550"/>
              <a:gd name="connsiteX4282" fmla="*/ 9384298 w 12191996"/>
              <a:gd name="connsiteY4282" fmla="*/ 895747 h 6178550"/>
              <a:gd name="connsiteX4283" fmla="*/ 9385489 w 12191996"/>
              <a:gd name="connsiteY4283" fmla="*/ 894954 h 6178550"/>
              <a:gd name="connsiteX4284" fmla="*/ 9387076 w 12191996"/>
              <a:gd name="connsiteY4284" fmla="*/ 893763 h 6178550"/>
              <a:gd name="connsiteX4285" fmla="*/ 9389061 w 12191996"/>
              <a:gd name="connsiteY4285" fmla="*/ 892572 h 6178550"/>
              <a:gd name="connsiteX4286" fmla="*/ 9391046 w 12191996"/>
              <a:gd name="connsiteY4286" fmla="*/ 892572 h 6178550"/>
              <a:gd name="connsiteX4287" fmla="*/ 9393030 w 12191996"/>
              <a:gd name="connsiteY4287" fmla="*/ 892572 h 6178550"/>
              <a:gd name="connsiteX4288" fmla="*/ 9396206 w 12191996"/>
              <a:gd name="connsiteY4288" fmla="*/ 893366 h 6178550"/>
              <a:gd name="connsiteX4289" fmla="*/ 9399778 w 12191996"/>
              <a:gd name="connsiteY4289" fmla="*/ 894160 h 6178550"/>
              <a:gd name="connsiteX4290" fmla="*/ 9401365 w 12191996"/>
              <a:gd name="connsiteY4290" fmla="*/ 894954 h 6178550"/>
              <a:gd name="connsiteX4291" fmla="*/ 9402159 w 12191996"/>
              <a:gd name="connsiteY4291" fmla="*/ 894160 h 6178550"/>
              <a:gd name="connsiteX4292" fmla="*/ 9403350 w 12191996"/>
              <a:gd name="connsiteY4292" fmla="*/ 893366 h 6178550"/>
              <a:gd name="connsiteX4293" fmla="*/ 9403747 w 12191996"/>
              <a:gd name="connsiteY4293" fmla="*/ 892175 h 6178550"/>
              <a:gd name="connsiteX4294" fmla="*/ 9404541 w 12191996"/>
              <a:gd name="connsiteY4294" fmla="*/ 890191 h 6178550"/>
              <a:gd name="connsiteX4295" fmla="*/ 9405335 w 12191996"/>
              <a:gd name="connsiteY4295" fmla="*/ 889001 h 6178550"/>
              <a:gd name="connsiteX4296" fmla="*/ 9405732 w 12191996"/>
              <a:gd name="connsiteY4296" fmla="*/ 888604 h 6178550"/>
              <a:gd name="connsiteX4297" fmla="*/ 9405732 w 12191996"/>
              <a:gd name="connsiteY4297" fmla="*/ 888207 h 6178550"/>
              <a:gd name="connsiteX4298" fmla="*/ 9404541 w 12191996"/>
              <a:gd name="connsiteY4298" fmla="*/ 886222 h 6178550"/>
              <a:gd name="connsiteX4299" fmla="*/ 9400572 w 12191996"/>
              <a:gd name="connsiteY4299" fmla="*/ 879079 h 6178550"/>
              <a:gd name="connsiteX4300" fmla="*/ 9396999 w 12191996"/>
              <a:gd name="connsiteY4300" fmla="*/ 873125 h 6178550"/>
              <a:gd name="connsiteX4301" fmla="*/ 9396602 w 12191996"/>
              <a:gd name="connsiteY4301" fmla="*/ 871538 h 6178550"/>
              <a:gd name="connsiteX4302" fmla="*/ 9396602 w 12191996"/>
              <a:gd name="connsiteY4302" fmla="*/ 870744 h 6178550"/>
              <a:gd name="connsiteX4303" fmla="*/ 9397793 w 12191996"/>
              <a:gd name="connsiteY4303" fmla="*/ 870744 h 6178550"/>
              <a:gd name="connsiteX4304" fmla="*/ 9404541 w 12191996"/>
              <a:gd name="connsiteY4304" fmla="*/ 877491 h 6178550"/>
              <a:gd name="connsiteX4305" fmla="*/ 9418830 w 12191996"/>
              <a:gd name="connsiteY4305" fmla="*/ 890191 h 6178550"/>
              <a:gd name="connsiteX4306" fmla="*/ 9427165 w 12191996"/>
              <a:gd name="connsiteY4306" fmla="*/ 896938 h 6178550"/>
              <a:gd name="connsiteX4307" fmla="*/ 9433516 w 12191996"/>
              <a:gd name="connsiteY4307" fmla="*/ 901700 h 6178550"/>
              <a:gd name="connsiteX4308" fmla="*/ 9436691 w 12191996"/>
              <a:gd name="connsiteY4308" fmla="*/ 904082 h 6178550"/>
              <a:gd name="connsiteX4309" fmla="*/ 9439073 w 12191996"/>
              <a:gd name="connsiteY4309" fmla="*/ 904875 h 6178550"/>
              <a:gd name="connsiteX4310" fmla="*/ 9441454 w 12191996"/>
              <a:gd name="connsiteY4310" fmla="*/ 905272 h 6178550"/>
              <a:gd name="connsiteX4311" fmla="*/ 9442248 w 12191996"/>
              <a:gd name="connsiteY4311" fmla="*/ 904875 h 6178550"/>
              <a:gd name="connsiteX4312" fmla="*/ 9444233 w 12191996"/>
              <a:gd name="connsiteY4312" fmla="*/ 904479 h 6178550"/>
              <a:gd name="connsiteX4313" fmla="*/ 9446217 w 12191996"/>
              <a:gd name="connsiteY4313" fmla="*/ 904082 h 6178550"/>
              <a:gd name="connsiteX4314" fmla="*/ 9449392 w 12191996"/>
              <a:gd name="connsiteY4314" fmla="*/ 902494 h 6178550"/>
              <a:gd name="connsiteX4315" fmla="*/ 9451774 w 12191996"/>
              <a:gd name="connsiteY4315" fmla="*/ 899716 h 6178550"/>
              <a:gd name="connsiteX4316" fmla="*/ 9453759 w 12191996"/>
              <a:gd name="connsiteY4316" fmla="*/ 897335 h 6178550"/>
              <a:gd name="connsiteX4317" fmla="*/ 9456934 w 12191996"/>
              <a:gd name="connsiteY4317" fmla="*/ 891779 h 6178550"/>
              <a:gd name="connsiteX4318" fmla="*/ 9458918 w 12191996"/>
              <a:gd name="connsiteY4318" fmla="*/ 889794 h 6178550"/>
              <a:gd name="connsiteX4319" fmla="*/ 9460903 w 12191996"/>
              <a:gd name="connsiteY4319" fmla="*/ 888604 h 6178550"/>
              <a:gd name="connsiteX4320" fmla="*/ 9462491 w 12191996"/>
              <a:gd name="connsiteY4320" fmla="*/ 888207 h 6178550"/>
              <a:gd name="connsiteX4321" fmla="*/ 9464078 w 12191996"/>
              <a:gd name="connsiteY4321" fmla="*/ 888207 h 6178550"/>
              <a:gd name="connsiteX4322" fmla="*/ 9467651 w 12191996"/>
              <a:gd name="connsiteY4322" fmla="*/ 888604 h 6178550"/>
              <a:gd name="connsiteX4323" fmla="*/ 9472017 w 12191996"/>
              <a:gd name="connsiteY4323" fmla="*/ 891382 h 6178550"/>
              <a:gd name="connsiteX4324" fmla="*/ 9477970 w 12191996"/>
              <a:gd name="connsiteY4324" fmla="*/ 895747 h 6178550"/>
              <a:gd name="connsiteX4325" fmla="*/ 9484718 w 12191996"/>
              <a:gd name="connsiteY4325" fmla="*/ 901700 h 6178550"/>
              <a:gd name="connsiteX4326" fmla="*/ 9493847 w 12191996"/>
              <a:gd name="connsiteY4326" fmla="*/ 910432 h 6178550"/>
              <a:gd name="connsiteX4327" fmla="*/ 9504564 w 12191996"/>
              <a:gd name="connsiteY4327" fmla="*/ 921544 h 6178550"/>
              <a:gd name="connsiteX4328" fmla="*/ 9518059 w 12191996"/>
              <a:gd name="connsiteY4328" fmla="*/ 935832 h 6178550"/>
              <a:gd name="connsiteX4329" fmla="*/ 9515281 w 12191996"/>
              <a:gd name="connsiteY4329" fmla="*/ 937022 h 6178550"/>
              <a:gd name="connsiteX4330" fmla="*/ 9513296 w 12191996"/>
              <a:gd name="connsiteY4330" fmla="*/ 937816 h 6178550"/>
              <a:gd name="connsiteX4331" fmla="*/ 9511708 w 12191996"/>
              <a:gd name="connsiteY4331" fmla="*/ 939007 h 6178550"/>
              <a:gd name="connsiteX4332" fmla="*/ 9510121 w 12191996"/>
              <a:gd name="connsiteY4332" fmla="*/ 940991 h 6178550"/>
              <a:gd name="connsiteX4333" fmla="*/ 9509724 w 12191996"/>
              <a:gd name="connsiteY4333" fmla="*/ 942975 h 6178550"/>
              <a:gd name="connsiteX4334" fmla="*/ 9509327 w 12191996"/>
              <a:gd name="connsiteY4334" fmla="*/ 944960 h 6178550"/>
              <a:gd name="connsiteX4335" fmla="*/ 9508930 w 12191996"/>
              <a:gd name="connsiteY4335" fmla="*/ 950516 h 6178550"/>
              <a:gd name="connsiteX4336" fmla="*/ 9509327 w 12191996"/>
              <a:gd name="connsiteY4336" fmla="*/ 956866 h 6178550"/>
              <a:gd name="connsiteX4337" fmla="*/ 9510121 w 12191996"/>
              <a:gd name="connsiteY4337" fmla="*/ 963216 h 6178550"/>
              <a:gd name="connsiteX4338" fmla="*/ 9513296 w 12191996"/>
              <a:gd name="connsiteY4338" fmla="*/ 977504 h 6178550"/>
              <a:gd name="connsiteX4339" fmla="*/ 9516471 w 12191996"/>
              <a:gd name="connsiteY4339" fmla="*/ 991791 h 6178550"/>
              <a:gd name="connsiteX4340" fmla="*/ 9518059 w 12191996"/>
              <a:gd name="connsiteY4340" fmla="*/ 998935 h 6178550"/>
              <a:gd name="connsiteX4341" fmla="*/ 9518059 w 12191996"/>
              <a:gd name="connsiteY4341" fmla="*/ 1004888 h 6178550"/>
              <a:gd name="connsiteX4342" fmla="*/ 9517265 w 12191996"/>
              <a:gd name="connsiteY4342" fmla="*/ 1010047 h 6178550"/>
              <a:gd name="connsiteX4343" fmla="*/ 9516868 w 12191996"/>
              <a:gd name="connsiteY4343" fmla="*/ 1012429 h 6178550"/>
              <a:gd name="connsiteX4344" fmla="*/ 9515678 w 12191996"/>
              <a:gd name="connsiteY4344" fmla="*/ 1014413 h 6178550"/>
              <a:gd name="connsiteX4345" fmla="*/ 9514884 w 12191996"/>
              <a:gd name="connsiteY4345" fmla="*/ 1016000 h 6178550"/>
              <a:gd name="connsiteX4346" fmla="*/ 9513296 w 12191996"/>
              <a:gd name="connsiteY4346" fmla="*/ 1017588 h 6178550"/>
              <a:gd name="connsiteX4347" fmla="*/ 9511311 w 12191996"/>
              <a:gd name="connsiteY4347" fmla="*/ 1019175 h 6178550"/>
              <a:gd name="connsiteX4348" fmla="*/ 9508930 w 12191996"/>
              <a:gd name="connsiteY4348" fmla="*/ 1019572 h 6178550"/>
              <a:gd name="connsiteX4349" fmla="*/ 9507342 w 12191996"/>
              <a:gd name="connsiteY4349" fmla="*/ 1019572 h 6178550"/>
              <a:gd name="connsiteX4350" fmla="*/ 9506152 w 12191996"/>
              <a:gd name="connsiteY4350" fmla="*/ 1019969 h 6178550"/>
              <a:gd name="connsiteX4351" fmla="*/ 9506152 w 12191996"/>
              <a:gd name="connsiteY4351" fmla="*/ 1021160 h 6178550"/>
              <a:gd name="connsiteX4352" fmla="*/ 9507342 w 12191996"/>
              <a:gd name="connsiteY4352" fmla="*/ 1022747 h 6178550"/>
              <a:gd name="connsiteX4353" fmla="*/ 9509724 w 12191996"/>
              <a:gd name="connsiteY4353" fmla="*/ 1027907 h 6178550"/>
              <a:gd name="connsiteX4354" fmla="*/ 9513693 w 12191996"/>
              <a:gd name="connsiteY4354" fmla="*/ 1033860 h 6178550"/>
              <a:gd name="connsiteX4355" fmla="*/ 9522425 w 12191996"/>
              <a:gd name="connsiteY4355" fmla="*/ 1046560 h 6178550"/>
              <a:gd name="connsiteX4356" fmla="*/ 9525600 w 12191996"/>
              <a:gd name="connsiteY4356" fmla="*/ 1050925 h 6178550"/>
              <a:gd name="connsiteX4357" fmla="*/ 9525997 w 12191996"/>
              <a:gd name="connsiteY4357" fmla="*/ 1052910 h 6178550"/>
              <a:gd name="connsiteX4358" fmla="*/ 9525997 w 12191996"/>
              <a:gd name="connsiteY4358" fmla="*/ 1054100 h 6178550"/>
              <a:gd name="connsiteX4359" fmla="*/ 9525600 w 12191996"/>
              <a:gd name="connsiteY4359" fmla="*/ 1062832 h 6178550"/>
              <a:gd name="connsiteX4360" fmla="*/ 9524410 w 12191996"/>
              <a:gd name="connsiteY4360" fmla="*/ 1071563 h 6178550"/>
              <a:gd name="connsiteX4361" fmla="*/ 9522425 w 12191996"/>
              <a:gd name="connsiteY4361" fmla="*/ 1079897 h 6178550"/>
              <a:gd name="connsiteX4362" fmla="*/ 9520441 w 12191996"/>
              <a:gd name="connsiteY4362" fmla="*/ 1087438 h 6178550"/>
              <a:gd name="connsiteX4363" fmla="*/ 9517265 w 12191996"/>
              <a:gd name="connsiteY4363" fmla="*/ 1095772 h 6178550"/>
              <a:gd name="connsiteX4364" fmla="*/ 9513693 w 12191996"/>
              <a:gd name="connsiteY4364" fmla="*/ 1102916 h 6178550"/>
              <a:gd name="connsiteX4365" fmla="*/ 9509724 w 12191996"/>
              <a:gd name="connsiteY4365" fmla="*/ 1110060 h 6178550"/>
              <a:gd name="connsiteX4366" fmla="*/ 9505755 w 12191996"/>
              <a:gd name="connsiteY4366" fmla="*/ 1116013 h 6178550"/>
              <a:gd name="connsiteX4367" fmla="*/ 9500992 w 12191996"/>
              <a:gd name="connsiteY4367" fmla="*/ 1121966 h 6178550"/>
              <a:gd name="connsiteX4368" fmla="*/ 9496229 w 12191996"/>
              <a:gd name="connsiteY4368" fmla="*/ 1127522 h 6178550"/>
              <a:gd name="connsiteX4369" fmla="*/ 9490672 w 12191996"/>
              <a:gd name="connsiteY4369" fmla="*/ 1132682 h 6178550"/>
              <a:gd name="connsiteX4370" fmla="*/ 9484718 w 12191996"/>
              <a:gd name="connsiteY4370" fmla="*/ 1136650 h 6178550"/>
              <a:gd name="connsiteX4371" fmla="*/ 9479161 w 12191996"/>
              <a:gd name="connsiteY4371" fmla="*/ 1140222 h 6178550"/>
              <a:gd name="connsiteX4372" fmla="*/ 9473207 w 12191996"/>
              <a:gd name="connsiteY4372" fmla="*/ 1143397 h 6178550"/>
              <a:gd name="connsiteX4373" fmla="*/ 9467254 w 12191996"/>
              <a:gd name="connsiteY4373" fmla="*/ 1145382 h 6178550"/>
              <a:gd name="connsiteX4374" fmla="*/ 9460506 w 12191996"/>
              <a:gd name="connsiteY4374" fmla="*/ 1146969 h 6178550"/>
              <a:gd name="connsiteX4375" fmla="*/ 9462888 w 12191996"/>
              <a:gd name="connsiteY4375" fmla="*/ 1155700 h 6178550"/>
              <a:gd name="connsiteX4376" fmla="*/ 9464475 w 12191996"/>
              <a:gd name="connsiteY4376" fmla="*/ 1163638 h 6178550"/>
              <a:gd name="connsiteX4377" fmla="*/ 9465666 w 12191996"/>
              <a:gd name="connsiteY4377" fmla="*/ 1171179 h 6178550"/>
              <a:gd name="connsiteX4378" fmla="*/ 9466063 w 12191996"/>
              <a:gd name="connsiteY4378" fmla="*/ 1179116 h 6178550"/>
              <a:gd name="connsiteX4379" fmla="*/ 9467651 w 12191996"/>
              <a:gd name="connsiteY4379" fmla="*/ 1193007 h 6178550"/>
              <a:gd name="connsiteX4380" fmla="*/ 9468841 w 12191996"/>
              <a:gd name="connsiteY4380" fmla="*/ 1200944 h 6178550"/>
              <a:gd name="connsiteX4381" fmla="*/ 9469635 w 12191996"/>
              <a:gd name="connsiteY4381" fmla="*/ 1208882 h 6178550"/>
              <a:gd name="connsiteX4382" fmla="*/ 9470826 w 12191996"/>
              <a:gd name="connsiteY4382" fmla="*/ 1212454 h 6178550"/>
              <a:gd name="connsiteX4383" fmla="*/ 9471223 w 12191996"/>
              <a:gd name="connsiteY4383" fmla="*/ 1214438 h 6178550"/>
              <a:gd name="connsiteX4384" fmla="*/ 9470826 w 12191996"/>
              <a:gd name="connsiteY4384" fmla="*/ 1215629 h 6178550"/>
              <a:gd name="connsiteX4385" fmla="*/ 9469635 w 12191996"/>
              <a:gd name="connsiteY4385" fmla="*/ 1216025 h 6178550"/>
              <a:gd name="connsiteX4386" fmla="*/ 9468048 w 12191996"/>
              <a:gd name="connsiteY4386" fmla="*/ 1216025 h 6178550"/>
              <a:gd name="connsiteX4387" fmla="*/ 9466063 w 12191996"/>
              <a:gd name="connsiteY4387" fmla="*/ 1215629 h 6178550"/>
              <a:gd name="connsiteX4388" fmla="*/ 9461697 w 12191996"/>
              <a:gd name="connsiteY4388" fmla="*/ 1212850 h 6178550"/>
              <a:gd name="connsiteX4389" fmla="*/ 9451377 w 12191996"/>
              <a:gd name="connsiteY4389" fmla="*/ 1206897 h 6178550"/>
              <a:gd name="connsiteX4390" fmla="*/ 9447011 w 12191996"/>
              <a:gd name="connsiteY4390" fmla="*/ 1204913 h 6178550"/>
              <a:gd name="connsiteX4391" fmla="*/ 9445423 w 12191996"/>
              <a:gd name="connsiteY4391" fmla="*/ 1204516 h 6178550"/>
              <a:gd name="connsiteX4392" fmla="*/ 9444233 w 12191996"/>
              <a:gd name="connsiteY4392" fmla="*/ 1204913 h 6178550"/>
              <a:gd name="connsiteX4393" fmla="*/ 9443836 w 12191996"/>
              <a:gd name="connsiteY4393" fmla="*/ 1205707 h 6178550"/>
              <a:gd name="connsiteX4394" fmla="*/ 9443836 w 12191996"/>
              <a:gd name="connsiteY4394" fmla="*/ 1207294 h 6178550"/>
              <a:gd name="connsiteX4395" fmla="*/ 9444233 w 12191996"/>
              <a:gd name="connsiteY4395" fmla="*/ 1212057 h 6178550"/>
              <a:gd name="connsiteX4396" fmla="*/ 9445820 w 12191996"/>
              <a:gd name="connsiteY4396" fmla="*/ 1217613 h 6178550"/>
              <a:gd name="connsiteX4397" fmla="*/ 9447805 w 12191996"/>
              <a:gd name="connsiteY4397" fmla="*/ 1224757 h 6178550"/>
              <a:gd name="connsiteX4398" fmla="*/ 9449789 w 12191996"/>
              <a:gd name="connsiteY4398" fmla="*/ 1231107 h 6178550"/>
              <a:gd name="connsiteX4399" fmla="*/ 9451377 w 12191996"/>
              <a:gd name="connsiteY4399" fmla="*/ 1237457 h 6178550"/>
              <a:gd name="connsiteX4400" fmla="*/ 9452568 w 12191996"/>
              <a:gd name="connsiteY4400" fmla="*/ 1242219 h 6178550"/>
              <a:gd name="connsiteX4401" fmla="*/ 9451774 w 12191996"/>
              <a:gd name="connsiteY4401" fmla="*/ 1244601 h 6178550"/>
              <a:gd name="connsiteX4402" fmla="*/ 9451377 w 12191996"/>
              <a:gd name="connsiteY4402" fmla="*/ 1245394 h 6178550"/>
              <a:gd name="connsiteX4403" fmla="*/ 9450980 w 12191996"/>
              <a:gd name="connsiteY4403" fmla="*/ 1246585 h 6178550"/>
              <a:gd name="connsiteX4404" fmla="*/ 9449392 w 12191996"/>
              <a:gd name="connsiteY4404" fmla="*/ 1246982 h 6178550"/>
              <a:gd name="connsiteX4405" fmla="*/ 9448202 w 12191996"/>
              <a:gd name="connsiteY4405" fmla="*/ 1246982 h 6178550"/>
              <a:gd name="connsiteX4406" fmla="*/ 9446217 w 12191996"/>
              <a:gd name="connsiteY4406" fmla="*/ 1246585 h 6178550"/>
              <a:gd name="connsiteX4407" fmla="*/ 9442645 w 12191996"/>
              <a:gd name="connsiteY4407" fmla="*/ 1245394 h 6178550"/>
              <a:gd name="connsiteX4408" fmla="*/ 9438279 w 12191996"/>
              <a:gd name="connsiteY4408" fmla="*/ 1243410 h 6178550"/>
              <a:gd name="connsiteX4409" fmla="*/ 9434310 w 12191996"/>
              <a:gd name="connsiteY4409" fmla="*/ 1241425 h 6178550"/>
              <a:gd name="connsiteX4410" fmla="*/ 9430737 w 12191996"/>
              <a:gd name="connsiteY4410" fmla="*/ 1240235 h 6178550"/>
              <a:gd name="connsiteX4411" fmla="*/ 9429150 w 12191996"/>
              <a:gd name="connsiteY4411" fmla="*/ 1239838 h 6178550"/>
              <a:gd name="connsiteX4412" fmla="*/ 9427959 w 12191996"/>
              <a:gd name="connsiteY4412" fmla="*/ 1239838 h 6178550"/>
              <a:gd name="connsiteX4413" fmla="*/ 9427165 w 12191996"/>
              <a:gd name="connsiteY4413" fmla="*/ 1240235 h 6178550"/>
              <a:gd name="connsiteX4414" fmla="*/ 9426371 w 12191996"/>
              <a:gd name="connsiteY4414" fmla="*/ 1241425 h 6178550"/>
              <a:gd name="connsiteX4415" fmla="*/ 9425577 w 12191996"/>
              <a:gd name="connsiteY4415" fmla="*/ 1244997 h 6178550"/>
              <a:gd name="connsiteX4416" fmla="*/ 9425180 w 12191996"/>
              <a:gd name="connsiteY4416" fmla="*/ 1248966 h 6178550"/>
              <a:gd name="connsiteX4417" fmla="*/ 9424387 w 12191996"/>
              <a:gd name="connsiteY4417" fmla="*/ 1258094 h 6178550"/>
              <a:gd name="connsiteX4418" fmla="*/ 9425180 w 12191996"/>
              <a:gd name="connsiteY4418" fmla="*/ 1268810 h 6178550"/>
              <a:gd name="connsiteX4419" fmla="*/ 9425577 w 12191996"/>
              <a:gd name="connsiteY4419" fmla="*/ 1279525 h 6178550"/>
              <a:gd name="connsiteX4420" fmla="*/ 9425974 w 12191996"/>
              <a:gd name="connsiteY4420" fmla="*/ 1290241 h 6178550"/>
              <a:gd name="connsiteX4421" fmla="*/ 9425577 w 12191996"/>
              <a:gd name="connsiteY4421" fmla="*/ 1299766 h 6178550"/>
              <a:gd name="connsiteX4422" fmla="*/ 9425180 w 12191996"/>
              <a:gd name="connsiteY4422" fmla="*/ 1304132 h 6178550"/>
              <a:gd name="connsiteX4423" fmla="*/ 9424387 w 12191996"/>
              <a:gd name="connsiteY4423" fmla="*/ 1308497 h 6178550"/>
              <a:gd name="connsiteX4424" fmla="*/ 9423593 w 12191996"/>
              <a:gd name="connsiteY4424" fmla="*/ 1311276 h 6178550"/>
              <a:gd name="connsiteX4425" fmla="*/ 9422005 w 12191996"/>
              <a:gd name="connsiteY4425" fmla="*/ 1314450 h 6178550"/>
              <a:gd name="connsiteX4426" fmla="*/ 9420814 w 12191996"/>
              <a:gd name="connsiteY4426" fmla="*/ 1315641 h 6178550"/>
              <a:gd name="connsiteX4427" fmla="*/ 9419624 w 12191996"/>
              <a:gd name="connsiteY4427" fmla="*/ 1316435 h 6178550"/>
              <a:gd name="connsiteX4428" fmla="*/ 9417242 w 12191996"/>
              <a:gd name="connsiteY4428" fmla="*/ 1316832 h 6178550"/>
              <a:gd name="connsiteX4429" fmla="*/ 9415258 w 12191996"/>
              <a:gd name="connsiteY4429" fmla="*/ 1316832 h 6178550"/>
              <a:gd name="connsiteX4430" fmla="*/ 9411288 w 12191996"/>
              <a:gd name="connsiteY4430" fmla="*/ 1316832 h 6178550"/>
              <a:gd name="connsiteX4431" fmla="*/ 9406128 w 12191996"/>
              <a:gd name="connsiteY4431" fmla="*/ 1316038 h 6178550"/>
              <a:gd name="connsiteX4432" fmla="*/ 9401365 w 12191996"/>
              <a:gd name="connsiteY4432" fmla="*/ 1314847 h 6178550"/>
              <a:gd name="connsiteX4433" fmla="*/ 9396602 w 12191996"/>
              <a:gd name="connsiteY4433" fmla="*/ 1314450 h 6178550"/>
              <a:gd name="connsiteX4434" fmla="*/ 9392633 w 12191996"/>
              <a:gd name="connsiteY4434" fmla="*/ 1314450 h 6178550"/>
              <a:gd name="connsiteX4435" fmla="*/ 9391046 w 12191996"/>
              <a:gd name="connsiteY4435" fmla="*/ 1314847 h 6178550"/>
              <a:gd name="connsiteX4436" fmla="*/ 9389458 w 12191996"/>
              <a:gd name="connsiteY4436" fmla="*/ 1316038 h 6178550"/>
              <a:gd name="connsiteX4437" fmla="*/ 9388664 w 12191996"/>
              <a:gd name="connsiteY4437" fmla="*/ 1317625 h 6178550"/>
              <a:gd name="connsiteX4438" fmla="*/ 9387473 w 12191996"/>
              <a:gd name="connsiteY4438" fmla="*/ 1319610 h 6178550"/>
              <a:gd name="connsiteX4439" fmla="*/ 9386283 w 12191996"/>
              <a:gd name="connsiteY4439" fmla="*/ 1324769 h 6178550"/>
              <a:gd name="connsiteX4440" fmla="*/ 9385886 w 12191996"/>
              <a:gd name="connsiteY4440" fmla="*/ 1330722 h 6178550"/>
              <a:gd name="connsiteX4441" fmla="*/ 9386283 w 12191996"/>
              <a:gd name="connsiteY4441" fmla="*/ 1337866 h 6178550"/>
              <a:gd name="connsiteX4442" fmla="*/ 9386283 w 12191996"/>
              <a:gd name="connsiteY4442" fmla="*/ 1345010 h 6178550"/>
              <a:gd name="connsiteX4443" fmla="*/ 9386283 w 12191996"/>
              <a:gd name="connsiteY4443" fmla="*/ 1352154 h 6178550"/>
              <a:gd name="connsiteX4444" fmla="*/ 9385489 w 12191996"/>
              <a:gd name="connsiteY4444" fmla="*/ 1358504 h 6178550"/>
              <a:gd name="connsiteX4445" fmla="*/ 9385092 w 12191996"/>
              <a:gd name="connsiteY4445" fmla="*/ 1361282 h 6178550"/>
              <a:gd name="connsiteX4446" fmla="*/ 9383901 w 12191996"/>
              <a:gd name="connsiteY4446" fmla="*/ 1363663 h 6178550"/>
              <a:gd name="connsiteX4447" fmla="*/ 9379535 w 12191996"/>
              <a:gd name="connsiteY4447" fmla="*/ 1372394 h 6178550"/>
              <a:gd name="connsiteX4448" fmla="*/ 9374375 w 12191996"/>
              <a:gd name="connsiteY4448" fmla="*/ 1379935 h 6178550"/>
              <a:gd name="connsiteX4449" fmla="*/ 9363658 w 12191996"/>
              <a:gd name="connsiteY4449" fmla="*/ 1394619 h 6178550"/>
              <a:gd name="connsiteX4450" fmla="*/ 9358498 w 12191996"/>
              <a:gd name="connsiteY4450" fmla="*/ 1402160 h 6178550"/>
              <a:gd name="connsiteX4451" fmla="*/ 9354132 w 12191996"/>
              <a:gd name="connsiteY4451" fmla="*/ 1410494 h 6178550"/>
              <a:gd name="connsiteX4452" fmla="*/ 9349369 w 12191996"/>
              <a:gd name="connsiteY4452" fmla="*/ 1419622 h 6178550"/>
              <a:gd name="connsiteX4453" fmla="*/ 9345797 w 12191996"/>
              <a:gd name="connsiteY4453" fmla="*/ 1429544 h 6178550"/>
              <a:gd name="connsiteX4454" fmla="*/ 9341431 w 12191996"/>
              <a:gd name="connsiteY4454" fmla="*/ 1447404 h 6178550"/>
              <a:gd name="connsiteX4455" fmla="*/ 9336668 w 12191996"/>
              <a:gd name="connsiteY4455" fmla="*/ 1465263 h 6178550"/>
              <a:gd name="connsiteX4456" fmla="*/ 9332699 w 12191996"/>
              <a:gd name="connsiteY4456" fmla="*/ 1484313 h 6178550"/>
              <a:gd name="connsiteX4457" fmla="*/ 9327936 w 12191996"/>
              <a:gd name="connsiteY4457" fmla="*/ 1505347 h 6178550"/>
              <a:gd name="connsiteX4458" fmla="*/ 9327142 w 12191996"/>
              <a:gd name="connsiteY4458" fmla="*/ 1508919 h 6178550"/>
              <a:gd name="connsiteX4459" fmla="*/ 9325951 w 12191996"/>
              <a:gd name="connsiteY4459" fmla="*/ 1512094 h 6178550"/>
              <a:gd name="connsiteX4460" fmla="*/ 9323967 w 12191996"/>
              <a:gd name="connsiteY4460" fmla="*/ 1514872 h 6178550"/>
              <a:gd name="connsiteX4461" fmla="*/ 9321982 w 12191996"/>
              <a:gd name="connsiteY4461" fmla="*/ 1517650 h 6178550"/>
              <a:gd name="connsiteX4462" fmla="*/ 9317616 w 12191996"/>
              <a:gd name="connsiteY4462" fmla="*/ 1522016 h 6178550"/>
              <a:gd name="connsiteX4463" fmla="*/ 9312059 w 12191996"/>
              <a:gd name="connsiteY4463" fmla="*/ 1526778 h 6178550"/>
              <a:gd name="connsiteX4464" fmla="*/ 9306105 w 12191996"/>
              <a:gd name="connsiteY4464" fmla="*/ 1531144 h 6178550"/>
              <a:gd name="connsiteX4465" fmla="*/ 9300152 w 12191996"/>
              <a:gd name="connsiteY4465" fmla="*/ 1536303 h 6178550"/>
              <a:gd name="connsiteX4466" fmla="*/ 9297770 w 12191996"/>
              <a:gd name="connsiteY4466" fmla="*/ 1539479 h 6178550"/>
              <a:gd name="connsiteX4467" fmla="*/ 9294595 w 12191996"/>
              <a:gd name="connsiteY4467" fmla="*/ 1543051 h 6178550"/>
              <a:gd name="connsiteX4468" fmla="*/ 9292610 w 12191996"/>
              <a:gd name="connsiteY4468" fmla="*/ 1546225 h 6178550"/>
              <a:gd name="connsiteX4469" fmla="*/ 9290229 w 12191996"/>
              <a:gd name="connsiteY4469" fmla="*/ 1550988 h 6178550"/>
              <a:gd name="connsiteX4470" fmla="*/ 9294198 w 12191996"/>
              <a:gd name="connsiteY4470" fmla="*/ 1553369 h 6178550"/>
              <a:gd name="connsiteX4471" fmla="*/ 9298167 w 12191996"/>
              <a:gd name="connsiteY4471" fmla="*/ 1556147 h 6178550"/>
              <a:gd name="connsiteX4472" fmla="*/ 9304915 w 12191996"/>
              <a:gd name="connsiteY4472" fmla="*/ 1547019 h 6178550"/>
              <a:gd name="connsiteX4473" fmla="*/ 9311265 w 12191996"/>
              <a:gd name="connsiteY4473" fmla="*/ 1537097 h 6178550"/>
              <a:gd name="connsiteX4474" fmla="*/ 9325157 w 12191996"/>
              <a:gd name="connsiteY4474" fmla="*/ 1520032 h 6178550"/>
              <a:gd name="connsiteX4475" fmla="*/ 9325554 w 12191996"/>
              <a:gd name="connsiteY4475" fmla="*/ 1519635 h 6178550"/>
              <a:gd name="connsiteX4476" fmla="*/ 9326745 w 12191996"/>
              <a:gd name="connsiteY4476" fmla="*/ 1519635 h 6178550"/>
              <a:gd name="connsiteX4477" fmla="*/ 9329127 w 12191996"/>
              <a:gd name="connsiteY4477" fmla="*/ 1520032 h 6178550"/>
              <a:gd name="connsiteX4478" fmla="*/ 9336271 w 12191996"/>
              <a:gd name="connsiteY4478" fmla="*/ 1523604 h 6178550"/>
              <a:gd name="connsiteX4479" fmla="*/ 9339843 w 12191996"/>
              <a:gd name="connsiteY4479" fmla="*/ 1525588 h 6178550"/>
              <a:gd name="connsiteX4480" fmla="*/ 9343416 w 12191996"/>
              <a:gd name="connsiteY4480" fmla="*/ 1526778 h 6178550"/>
              <a:gd name="connsiteX4481" fmla="*/ 9345797 w 12191996"/>
              <a:gd name="connsiteY4481" fmla="*/ 1527572 h 6178550"/>
              <a:gd name="connsiteX4482" fmla="*/ 9346988 w 12191996"/>
              <a:gd name="connsiteY4482" fmla="*/ 1527175 h 6178550"/>
              <a:gd name="connsiteX4483" fmla="*/ 9347385 w 12191996"/>
              <a:gd name="connsiteY4483" fmla="*/ 1526778 h 6178550"/>
              <a:gd name="connsiteX4484" fmla="*/ 9348576 w 12191996"/>
              <a:gd name="connsiteY4484" fmla="*/ 1523207 h 6178550"/>
              <a:gd name="connsiteX4485" fmla="*/ 9348972 w 12191996"/>
              <a:gd name="connsiteY4485" fmla="*/ 1517650 h 6178550"/>
              <a:gd name="connsiteX4486" fmla="*/ 9350560 w 12191996"/>
              <a:gd name="connsiteY4486" fmla="*/ 1502172 h 6178550"/>
              <a:gd name="connsiteX4487" fmla="*/ 9350957 w 12191996"/>
              <a:gd name="connsiteY4487" fmla="*/ 1494235 h 6178550"/>
              <a:gd name="connsiteX4488" fmla="*/ 9352148 w 12191996"/>
              <a:gd name="connsiteY4488" fmla="*/ 1487091 h 6178550"/>
              <a:gd name="connsiteX4489" fmla="*/ 9353339 w 12191996"/>
              <a:gd name="connsiteY4489" fmla="*/ 1480344 h 6178550"/>
              <a:gd name="connsiteX4490" fmla="*/ 9354529 w 12191996"/>
              <a:gd name="connsiteY4490" fmla="*/ 1477566 h 6178550"/>
              <a:gd name="connsiteX4491" fmla="*/ 9355323 w 12191996"/>
              <a:gd name="connsiteY4491" fmla="*/ 1475185 h 6178550"/>
              <a:gd name="connsiteX4492" fmla="*/ 9356514 w 12191996"/>
              <a:gd name="connsiteY4492" fmla="*/ 1474788 h 6178550"/>
              <a:gd name="connsiteX4493" fmla="*/ 9357705 w 12191996"/>
              <a:gd name="connsiteY4493" fmla="*/ 1474788 h 6178550"/>
              <a:gd name="connsiteX4494" fmla="*/ 9360086 w 12191996"/>
              <a:gd name="connsiteY4494" fmla="*/ 1475185 h 6178550"/>
              <a:gd name="connsiteX4495" fmla="*/ 9363261 w 12191996"/>
              <a:gd name="connsiteY4495" fmla="*/ 1476772 h 6178550"/>
              <a:gd name="connsiteX4496" fmla="*/ 9366834 w 12191996"/>
              <a:gd name="connsiteY4496" fmla="*/ 1478757 h 6178550"/>
              <a:gd name="connsiteX4497" fmla="*/ 9370406 w 12191996"/>
              <a:gd name="connsiteY4497" fmla="*/ 1480344 h 6178550"/>
              <a:gd name="connsiteX4498" fmla="*/ 9373581 w 12191996"/>
              <a:gd name="connsiteY4498" fmla="*/ 1481932 h 6178550"/>
              <a:gd name="connsiteX4499" fmla="*/ 9376360 w 12191996"/>
              <a:gd name="connsiteY4499" fmla="*/ 1483122 h 6178550"/>
              <a:gd name="connsiteX4500" fmla="*/ 9377154 w 12191996"/>
              <a:gd name="connsiteY4500" fmla="*/ 1482329 h 6178550"/>
              <a:gd name="connsiteX4501" fmla="*/ 9378344 w 12191996"/>
              <a:gd name="connsiteY4501" fmla="*/ 1481932 h 6178550"/>
              <a:gd name="connsiteX4502" fmla="*/ 9380329 w 12191996"/>
              <a:gd name="connsiteY4502" fmla="*/ 1478757 h 6178550"/>
              <a:gd name="connsiteX4503" fmla="*/ 9381520 w 12191996"/>
              <a:gd name="connsiteY4503" fmla="*/ 1475185 h 6178550"/>
              <a:gd name="connsiteX4504" fmla="*/ 9382313 w 12191996"/>
              <a:gd name="connsiteY4504" fmla="*/ 1471613 h 6178550"/>
              <a:gd name="connsiteX4505" fmla="*/ 9383901 w 12191996"/>
              <a:gd name="connsiteY4505" fmla="*/ 1468835 h 6178550"/>
              <a:gd name="connsiteX4506" fmla="*/ 9384298 w 12191996"/>
              <a:gd name="connsiteY4506" fmla="*/ 1467247 h 6178550"/>
              <a:gd name="connsiteX4507" fmla="*/ 9385489 w 12191996"/>
              <a:gd name="connsiteY4507" fmla="*/ 1465660 h 6178550"/>
              <a:gd name="connsiteX4508" fmla="*/ 9387076 w 12191996"/>
              <a:gd name="connsiteY4508" fmla="*/ 1465263 h 6178550"/>
              <a:gd name="connsiteX4509" fmla="*/ 9389061 w 12191996"/>
              <a:gd name="connsiteY4509" fmla="*/ 1464072 h 6178550"/>
              <a:gd name="connsiteX4510" fmla="*/ 9391046 w 12191996"/>
              <a:gd name="connsiteY4510" fmla="*/ 1464072 h 6178550"/>
              <a:gd name="connsiteX4511" fmla="*/ 9393030 w 12191996"/>
              <a:gd name="connsiteY4511" fmla="*/ 1464072 h 6178550"/>
              <a:gd name="connsiteX4512" fmla="*/ 9396206 w 12191996"/>
              <a:gd name="connsiteY4512" fmla="*/ 1464866 h 6178550"/>
              <a:gd name="connsiteX4513" fmla="*/ 9399778 w 12191996"/>
              <a:gd name="connsiteY4513" fmla="*/ 1465660 h 6178550"/>
              <a:gd name="connsiteX4514" fmla="*/ 9401365 w 12191996"/>
              <a:gd name="connsiteY4514" fmla="*/ 1465660 h 6178550"/>
              <a:gd name="connsiteX4515" fmla="*/ 9402159 w 12191996"/>
              <a:gd name="connsiteY4515" fmla="*/ 1465263 h 6178550"/>
              <a:gd name="connsiteX4516" fmla="*/ 9403350 w 12191996"/>
              <a:gd name="connsiteY4516" fmla="*/ 1464866 h 6178550"/>
              <a:gd name="connsiteX4517" fmla="*/ 9403747 w 12191996"/>
              <a:gd name="connsiteY4517" fmla="*/ 1463676 h 6178550"/>
              <a:gd name="connsiteX4518" fmla="*/ 9404541 w 12191996"/>
              <a:gd name="connsiteY4518" fmla="*/ 1461294 h 6178550"/>
              <a:gd name="connsiteX4519" fmla="*/ 9405335 w 12191996"/>
              <a:gd name="connsiteY4519" fmla="*/ 1460103 h 6178550"/>
              <a:gd name="connsiteX4520" fmla="*/ 9405732 w 12191996"/>
              <a:gd name="connsiteY4520" fmla="*/ 1460103 h 6178550"/>
              <a:gd name="connsiteX4521" fmla="*/ 9405732 w 12191996"/>
              <a:gd name="connsiteY4521" fmla="*/ 1459707 h 6178550"/>
              <a:gd name="connsiteX4522" fmla="*/ 9404541 w 12191996"/>
              <a:gd name="connsiteY4522" fmla="*/ 1456929 h 6178550"/>
              <a:gd name="connsiteX4523" fmla="*/ 9400572 w 12191996"/>
              <a:gd name="connsiteY4523" fmla="*/ 1450578 h 6178550"/>
              <a:gd name="connsiteX4524" fmla="*/ 9396999 w 12191996"/>
              <a:gd name="connsiteY4524" fmla="*/ 1444229 h 6178550"/>
              <a:gd name="connsiteX4525" fmla="*/ 9396602 w 12191996"/>
              <a:gd name="connsiteY4525" fmla="*/ 1442244 h 6178550"/>
              <a:gd name="connsiteX4526" fmla="*/ 9397793 w 12191996"/>
              <a:gd name="connsiteY4526" fmla="*/ 1442244 h 6178550"/>
              <a:gd name="connsiteX4527" fmla="*/ 9404541 w 12191996"/>
              <a:gd name="connsiteY4527" fmla="*/ 1448991 h 6178550"/>
              <a:gd name="connsiteX4528" fmla="*/ 9418830 w 12191996"/>
              <a:gd name="connsiteY4528" fmla="*/ 1461691 h 6178550"/>
              <a:gd name="connsiteX4529" fmla="*/ 9427165 w 12191996"/>
              <a:gd name="connsiteY4529" fmla="*/ 1468438 h 6178550"/>
              <a:gd name="connsiteX4530" fmla="*/ 9433516 w 12191996"/>
              <a:gd name="connsiteY4530" fmla="*/ 1473201 h 6178550"/>
              <a:gd name="connsiteX4531" fmla="*/ 9436691 w 12191996"/>
              <a:gd name="connsiteY4531" fmla="*/ 1475185 h 6178550"/>
              <a:gd name="connsiteX4532" fmla="*/ 9439073 w 12191996"/>
              <a:gd name="connsiteY4532" fmla="*/ 1476375 h 6178550"/>
              <a:gd name="connsiteX4533" fmla="*/ 9441454 w 12191996"/>
              <a:gd name="connsiteY4533" fmla="*/ 1476772 h 6178550"/>
              <a:gd name="connsiteX4534" fmla="*/ 9442248 w 12191996"/>
              <a:gd name="connsiteY4534" fmla="*/ 1476375 h 6178550"/>
              <a:gd name="connsiteX4535" fmla="*/ 9444233 w 12191996"/>
              <a:gd name="connsiteY4535" fmla="*/ 1475979 h 6178550"/>
              <a:gd name="connsiteX4536" fmla="*/ 9446217 w 12191996"/>
              <a:gd name="connsiteY4536" fmla="*/ 1475185 h 6178550"/>
              <a:gd name="connsiteX4537" fmla="*/ 9449392 w 12191996"/>
              <a:gd name="connsiteY4537" fmla="*/ 1473994 h 6178550"/>
              <a:gd name="connsiteX4538" fmla="*/ 9451774 w 12191996"/>
              <a:gd name="connsiteY4538" fmla="*/ 1471216 h 6178550"/>
              <a:gd name="connsiteX4539" fmla="*/ 9453759 w 12191996"/>
              <a:gd name="connsiteY4539" fmla="*/ 1468835 h 6178550"/>
              <a:gd name="connsiteX4540" fmla="*/ 9456934 w 12191996"/>
              <a:gd name="connsiteY4540" fmla="*/ 1463279 h 6178550"/>
              <a:gd name="connsiteX4541" fmla="*/ 9458918 w 12191996"/>
              <a:gd name="connsiteY4541" fmla="*/ 1461294 h 6178550"/>
              <a:gd name="connsiteX4542" fmla="*/ 9460903 w 12191996"/>
              <a:gd name="connsiteY4542" fmla="*/ 1459707 h 6178550"/>
              <a:gd name="connsiteX4543" fmla="*/ 9462491 w 12191996"/>
              <a:gd name="connsiteY4543" fmla="*/ 1459707 h 6178550"/>
              <a:gd name="connsiteX4544" fmla="*/ 9464078 w 12191996"/>
              <a:gd name="connsiteY4544" fmla="*/ 1459310 h 6178550"/>
              <a:gd name="connsiteX4545" fmla="*/ 9467651 w 12191996"/>
              <a:gd name="connsiteY4545" fmla="*/ 1460103 h 6178550"/>
              <a:gd name="connsiteX4546" fmla="*/ 9472017 w 12191996"/>
              <a:gd name="connsiteY4546" fmla="*/ 1462485 h 6178550"/>
              <a:gd name="connsiteX4547" fmla="*/ 9477970 w 12191996"/>
              <a:gd name="connsiteY4547" fmla="*/ 1466850 h 6178550"/>
              <a:gd name="connsiteX4548" fmla="*/ 9484718 w 12191996"/>
              <a:gd name="connsiteY4548" fmla="*/ 1473201 h 6178550"/>
              <a:gd name="connsiteX4549" fmla="*/ 9493847 w 12191996"/>
              <a:gd name="connsiteY4549" fmla="*/ 1481932 h 6178550"/>
              <a:gd name="connsiteX4550" fmla="*/ 9504564 w 12191996"/>
              <a:gd name="connsiteY4550" fmla="*/ 1493044 h 6178550"/>
              <a:gd name="connsiteX4551" fmla="*/ 9518059 w 12191996"/>
              <a:gd name="connsiteY4551" fmla="*/ 1507332 h 6178550"/>
              <a:gd name="connsiteX4552" fmla="*/ 9515281 w 12191996"/>
              <a:gd name="connsiteY4552" fmla="*/ 1507729 h 6178550"/>
              <a:gd name="connsiteX4553" fmla="*/ 9513296 w 12191996"/>
              <a:gd name="connsiteY4553" fmla="*/ 1508919 h 6178550"/>
              <a:gd name="connsiteX4554" fmla="*/ 9511708 w 12191996"/>
              <a:gd name="connsiteY4554" fmla="*/ 1510507 h 6178550"/>
              <a:gd name="connsiteX4555" fmla="*/ 9510121 w 12191996"/>
              <a:gd name="connsiteY4555" fmla="*/ 1512491 h 6178550"/>
              <a:gd name="connsiteX4556" fmla="*/ 9509724 w 12191996"/>
              <a:gd name="connsiteY4556" fmla="*/ 1514476 h 6178550"/>
              <a:gd name="connsiteX4557" fmla="*/ 9509327 w 12191996"/>
              <a:gd name="connsiteY4557" fmla="*/ 1516460 h 6178550"/>
              <a:gd name="connsiteX4558" fmla="*/ 9508930 w 12191996"/>
              <a:gd name="connsiteY4558" fmla="*/ 1522016 h 6178550"/>
              <a:gd name="connsiteX4559" fmla="*/ 9509327 w 12191996"/>
              <a:gd name="connsiteY4559" fmla="*/ 1527572 h 6178550"/>
              <a:gd name="connsiteX4560" fmla="*/ 9510121 w 12191996"/>
              <a:gd name="connsiteY4560" fmla="*/ 1534716 h 6178550"/>
              <a:gd name="connsiteX4561" fmla="*/ 9513296 w 12191996"/>
              <a:gd name="connsiteY4561" fmla="*/ 1549004 h 6178550"/>
              <a:gd name="connsiteX4562" fmla="*/ 9516471 w 12191996"/>
              <a:gd name="connsiteY4562" fmla="*/ 1563291 h 6178550"/>
              <a:gd name="connsiteX4563" fmla="*/ 9518059 w 12191996"/>
              <a:gd name="connsiteY4563" fmla="*/ 1569641 h 6178550"/>
              <a:gd name="connsiteX4564" fmla="*/ 9518059 w 12191996"/>
              <a:gd name="connsiteY4564" fmla="*/ 1575991 h 6178550"/>
              <a:gd name="connsiteX4565" fmla="*/ 9517265 w 12191996"/>
              <a:gd name="connsiteY4565" fmla="*/ 1581547 h 6178550"/>
              <a:gd name="connsiteX4566" fmla="*/ 9516868 w 12191996"/>
              <a:gd name="connsiteY4566" fmla="*/ 1583929 h 6178550"/>
              <a:gd name="connsiteX4567" fmla="*/ 9515678 w 12191996"/>
              <a:gd name="connsiteY4567" fmla="*/ 1585913 h 6178550"/>
              <a:gd name="connsiteX4568" fmla="*/ 9514884 w 12191996"/>
              <a:gd name="connsiteY4568" fmla="*/ 1587500 h 6178550"/>
              <a:gd name="connsiteX4569" fmla="*/ 9513296 w 12191996"/>
              <a:gd name="connsiteY4569" fmla="*/ 1589088 h 6178550"/>
              <a:gd name="connsiteX4570" fmla="*/ 9511311 w 12191996"/>
              <a:gd name="connsiteY4570" fmla="*/ 1589882 h 6178550"/>
              <a:gd name="connsiteX4571" fmla="*/ 9508930 w 12191996"/>
              <a:gd name="connsiteY4571" fmla="*/ 1591072 h 6178550"/>
              <a:gd name="connsiteX4572" fmla="*/ 9507342 w 12191996"/>
              <a:gd name="connsiteY4572" fmla="*/ 1590675 h 6178550"/>
              <a:gd name="connsiteX4573" fmla="*/ 9506548 w 12191996"/>
              <a:gd name="connsiteY4573" fmla="*/ 1591072 h 6178550"/>
              <a:gd name="connsiteX4574" fmla="*/ 9506152 w 12191996"/>
              <a:gd name="connsiteY4574" fmla="*/ 1591469 h 6178550"/>
              <a:gd name="connsiteX4575" fmla="*/ 9506548 w 12191996"/>
              <a:gd name="connsiteY4575" fmla="*/ 1593056 h 6178550"/>
              <a:gd name="connsiteX4576" fmla="*/ 9507739 w 12191996"/>
              <a:gd name="connsiteY4576" fmla="*/ 1595041 h 6178550"/>
              <a:gd name="connsiteX4577" fmla="*/ 9511311 w 12191996"/>
              <a:gd name="connsiteY4577" fmla="*/ 1601391 h 6178550"/>
              <a:gd name="connsiteX4578" fmla="*/ 9515678 w 12191996"/>
              <a:gd name="connsiteY4578" fmla="*/ 1607741 h 6178550"/>
              <a:gd name="connsiteX4579" fmla="*/ 9520441 w 12191996"/>
              <a:gd name="connsiteY4579" fmla="*/ 1610916 h 6178550"/>
              <a:gd name="connsiteX4580" fmla="*/ 9524807 w 12191996"/>
              <a:gd name="connsiteY4580" fmla="*/ 1612900 h 6178550"/>
              <a:gd name="connsiteX4581" fmla="*/ 9527188 w 12191996"/>
              <a:gd name="connsiteY4581" fmla="*/ 1614091 h 6178550"/>
              <a:gd name="connsiteX4582" fmla="*/ 9529173 w 12191996"/>
              <a:gd name="connsiteY4582" fmla="*/ 1614091 h 6178550"/>
              <a:gd name="connsiteX4583" fmla="*/ 9530760 w 12191996"/>
              <a:gd name="connsiteY4583" fmla="*/ 1613297 h 6178550"/>
              <a:gd name="connsiteX4584" fmla="*/ 9531554 w 12191996"/>
              <a:gd name="connsiteY4584" fmla="*/ 1612503 h 6178550"/>
              <a:gd name="connsiteX4585" fmla="*/ 9532745 w 12191996"/>
              <a:gd name="connsiteY4585" fmla="*/ 1610519 h 6178550"/>
              <a:gd name="connsiteX4586" fmla="*/ 9533142 w 12191996"/>
              <a:gd name="connsiteY4586" fmla="*/ 1607344 h 6178550"/>
              <a:gd name="connsiteX4587" fmla="*/ 9531951 w 12191996"/>
              <a:gd name="connsiteY4587" fmla="*/ 1600201 h 6178550"/>
              <a:gd name="connsiteX4588" fmla="*/ 9531554 w 12191996"/>
              <a:gd name="connsiteY4588" fmla="*/ 1594247 h 6178550"/>
              <a:gd name="connsiteX4589" fmla="*/ 9531554 w 12191996"/>
              <a:gd name="connsiteY4589" fmla="*/ 1592263 h 6178550"/>
              <a:gd name="connsiteX4590" fmla="*/ 9531951 w 12191996"/>
              <a:gd name="connsiteY4590" fmla="*/ 1591072 h 6178550"/>
              <a:gd name="connsiteX4591" fmla="*/ 9532745 w 12191996"/>
              <a:gd name="connsiteY4591" fmla="*/ 1590675 h 6178550"/>
              <a:gd name="connsiteX4592" fmla="*/ 9536317 w 12191996"/>
              <a:gd name="connsiteY4592" fmla="*/ 1589088 h 6178550"/>
              <a:gd name="connsiteX4593" fmla="*/ 9540286 w 12191996"/>
              <a:gd name="connsiteY4593" fmla="*/ 1587897 h 6178550"/>
              <a:gd name="connsiteX4594" fmla="*/ 9544256 w 12191996"/>
              <a:gd name="connsiteY4594" fmla="*/ 1587897 h 6178550"/>
              <a:gd name="connsiteX4595" fmla="*/ 9549019 w 12191996"/>
              <a:gd name="connsiteY4595" fmla="*/ 1587897 h 6178550"/>
              <a:gd name="connsiteX4596" fmla="*/ 9558545 w 12191996"/>
              <a:gd name="connsiteY4596" fmla="*/ 1589088 h 6178550"/>
              <a:gd name="connsiteX4597" fmla="*/ 9568071 w 12191996"/>
              <a:gd name="connsiteY4597" fmla="*/ 1590675 h 6178550"/>
              <a:gd name="connsiteX4598" fmla="*/ 9578390 w 12191996"/>
              <a:gd name="connsiteY4598" fmla="*/ 1592263 h 6178550"/>
              <a:gd name="connsiteX4599" fmla="*/ 9587916 w 12191996"/>
              <a:gd name="connsiteY4599" fmla="*/ 1593056 h 6178550"/>
              <a:gd name="connsiteX4600" fmla="*/ 9592283 w 12191996"/>
              <a:gd name="connsiteY4600" fmla="*/ 1593056 h 6178550"/>
              <a:gd name="connsiteX4601" fmla="*/ 9596649 w 12191996"/>
              <a:gd name="connsiteY4601" fmla="*/ 1592660 h 6178550"/>
              <a:gd name="connsiteX4602" fmla="*/ 9600618 w 12191996"/>
              <a:gd name="connsiteY4602" fmla="*/ 1591072 h 6178550"/>
              <a:gd name="connsiteX4603" fmla="*/ 9604190 w 12191996"/>
              <a:gd name="connsiteY4603" fmla="*/ 1589485 h 6178550"/>
              <a:gd name="connsiteX4604" fmla="*/ 9612922 w 12191996"/>
              <a:gd name="connsiteY4604" fmla="*/ 1583929 h 6178550"/>
              <a:gd name="connsiteX4605" fmla="*/ 9621257 w 12191996"/>
              <a:gd name="connsiteY4605" fmla="*/ 1577182 h 6178550"/>
              <a:gd name="connsiteX4606" fmla="*/ 9637531 w 12191996"/>
              <a:gd name="connsiteY4606" fmla="*/ 1564085 h 6178550"/>
              <a:gd name="connsiteX4607" fmla="*/ 9646263 w 12191996"/>
              <a:gd name="connsiteY4607" fmla="*/ 1557735 h 6178550"/>
              <a:gd name="connsiteX4608" fmla="*/ 9655789 w 12191996"/>
              <a:gd name="connsiteY4608" fmla="*/ 1552178 h 6178550"/>
              <a:gd name="connsiteX4609" fmla="*/ 9660949 w 12191996"/>
              <a:gd name="connsiteY4609" fmla="*/ 1549401 h 6178550"/>
              <a:gd name="connsiteX4610" fmla="*/ 9666109 w 12191996"/>
              <a:gd name="connsiteY4610" fmla="*/ 1547416 h 6178550"/>
              <a:gd name="connsiteX4611" fmla="*/ 9671666 w 12191996"/>
              <a:gd name="connsiteY4611" fmla="*/ 1545829 h 6178550"/>
              <a:gd name="connsiteX4612" fmla="*/ 9677223 w 12191996"/>
              <a:gd name="connsiteY4612" fmla="*/ 1544241 h 6178550"/>
              <a:gd name="connsiteX4613" fmla="*/ 9678810 w 12191996"/>
              <a:gd name="connsiteY4613" fmla="*/ 1543447 h 6178550"/>
              <a:gd name="connsiteX4614" fmla="*/ 9679604 w 12191996"/>
              <a:gd name="connsiteY4614" fmla="*/ 1542257 h 6178550"/>
              <a:gd name="connsiteX4615" fmla="*/ 9680795 w 12191996"/>
              <a:gd name="connsiteY4615" fmla="*/ 1540272 h 6178550"/>
              <a:gd name="connsiteX4616" fmla="*/ 9681589 w 12191996"/>
              <a:gd name="connsiteY4616" fmla="*/ 1538288 h 6178550"/>
              <a:gd name="connsiteX4617" fmla="*/ 9683177 w 12191996"/>
              <a:gd name="connsiteY4617" fmla="*/ 1533129 h 6178550"/>
              <a:gd name="connsiteX4618" fmla="*/ 9683970 w 12191996"/>
              <a:gd name="connsiteY4618" fmla="*/ 1531144 h 6178550"/>
              <a:gd name="connsiteX4619" fmla="*/ 9684764 w 12191996"/>
              <a:gd name="connsiteY4619" fmla="*/ 1529160 h 6178550"/>
              <a:gd name="connsiteX4620" fmla="*/ 9686352 w 12191996"/>
              <a:gd name="connsiteY4620" fmla="*/ 1527969 h 6178550"/>
              <a:gd name="connsiteX4621" fmla="*/ 9687940 w 12191996"/>
              <a:gd name="connsiteY4621" fmla="*/ 1527175 h 6178550"/>
              <a:gd name="connsiteX4622" fmla="*/ 9689924 w 12191996"/>
              <a:gd name="connsiteY4622" fmla="*/ 1527175 h 6178550"/>
              <a:gd name="connsiteX4623" fmla="*/ 9693099 w 12191996"/>
              <a:gd name="connsiteY4623" fmla="*/ 1527969 h 6178550"/>
              <a:gd name="connsiteX4624" fmla="*/ 9695878 w 12191996"/>
              <a:gd name="connsiteY4624" fmla="*/ 1530747 h 6178550"/>
              <a:gd name="connsiteX4625" fmla="*/ 9699847 w 12191996"/>
              <a:gd name="connsiteY4625" fmla="*/ 1534319 h 6178550"/>
              <a:gd name="connsiteX4626" fmla="*/ 9704610 w 12191996"/>
              <a:gd name="connsiteY4626" fmla="*/ 1538685 h 6178550"/>
              <a:gd name="connsiteX4627" fmla="*/ 9710167 w 12191996"/>
              <a:gd name="connsiteY4627" fmla="*/ 1545432 h 6178550"/>
              <a:gd name="connsiteX4628" fmla="*/ 9711358 w 12191996"/>
              <a:gd name="connsiteY4628" fmla="*/ 1535907 h 6178550"/>
              <a:gd name="connsiteX4629" fmla="*/ 9712548 w 12191996"/>
              <a:gd name="connsiteY4629" fmla="*/ 1526778 h 6178550"/>
              <a:gd name="connsiteX4630" fmla="*/ 9714930 w 12191996"/>
              <a:gd name="connsiteY4630" fmla="*/ 1518047 h 6178550"/>
              <a:gd name="connsiteX4631" fmla="*/ 9716914 w 12191996"/>
              <a:gd name="connsiteY4631" fmla="*/ 1509713 h 6178550"/>
              <a:gd name="connsiteX4632" fmla="*/ 9719296 w 12191996"/>
              <a:gd name="connsiteY4632" fmla="*/ 1502569 h 6178550"/>
              <a:gd name="connsiteX4633" fmla="*/ 9722471 w 12191996"/>
              <a:gd name="connsiteY4633" fmla="*/ 1495822 h 6178550"/>
              <a:gd name="connsiteX4634" fmla="*/ 9726044 w 12191996"/>
              <a:gd name="connsiteY4634" fmla="*/ 1489472 h 6178550"/>
              <a:gd name="connsiteX4635" fmla="*/ 9729616 w 12191996"/>
              <a:gd name="connsiteY4635" fmla="*/ 1483519 h 6178550"/>
              <a:gd name="connsiteX4636" fmla="*/ 9733982 w 12191996"/>
              <a:gd name="connsiteY4636" fmla="*/ 1477963 h 6178550"/>
              <a:gd name="connsiteX4637" fmla="*/ 9737951 w 12191996"/>
              <a:gd name="connsiteY4637" fmla="*/ 1472407 h 6178550"/>
              <a:gd name="connsiteX4638" fmla="*/ 9743111 w 12191996"/>
              <a:gd name="connsiteY4638" fmla="*/ 1467247 h 6178550"/>
              <a:gd name="connsiteX4639" fmla="*/ 9747874 w 12191996"/>
              <a:gd name="connsiteY4639" fmla="*/ 1462088 h 6178550"/>
              <a:gd name="connsiteX4640" fmla="*/ 9758988 w 12191996"/>
              <a:gd name="connsiteY4640" fmla="*/ 1452960 h 6178550"/>
              <a:gd name="connsiteX4641" fmla="*/ 9770498 w 12191996"/>
              <a:gd name="connsiteY4641" fmla="*/ 1443832 h 6178550"/>
              <a:gd name="connsiteX4642" fmla="*/ 9773674 w 12191996"/>
              <a:gd name="connsiteY4642" fmla="*/ 1440657 h 6178550"/>
              <a:gd name="connsiteX4643" fmla="*/ 9777246 w 12191996"/>
              <a:gd name="connsiteY4643" fmla="*/ 1437482 h 6178550"/>
              <a:gd name="connsiteX4644" fmla="*/ 9784787 w 12191996"/>
              <a:gd name="connsiteY4644" fmla="*/ 1426766 h 6178550"/>
              <a:gd name="connsiteX4645" fmla="*/ 9793519 w 12191996"/>
              <a:gd name="connsiteY4645" fmla="*/ 1413272 h 6178550"/>
              <a:gd name="connsiteX4646" fmla="*/ 9802649 w 12191996"/>
              <a:gd name="connsiteY4646" fmla="*/ 1398588 h 6178550"/>
              <a:gd name="connsiteX4647" fmla="*/ 9812571 w 12191996"/>
              <a:gd name="connsiteY4647" fmla="*/ 1383903 h 6178550"/>
              <a:gd name="connsiteX4648" fmla="*/ 9817334 w 12191996"/>
              <a:gd name="connsiteY4648" fmla="*/ 1376760 h 6178550"/>
              <a:gd name="connsiteX4649" fmla="*/ 9822494 w 12191996"/>
              <a:gd name="connsiteY4649" fmla="*/ 1370410 h 6178550"/>
              <a:gd name="connsiteX4650" fmla="*/ 9827257 w 12191996"/>
              <a:gd name="connsiteY4650" fmla="*/ 1364854 h 6178550"/>
              <a:gd name="connsiteX4651" fmla="*/ 9832417 w 12191996"/>
              <a:gd name="connsiteY4651" fmla="*/ 1359297 h 6178550"/>
              <a:gd name="connsiteX4652" fmla="*/ 9837577 w 12191996"/>
              <a:gd name="connsiteY4652" fmla="*/ 1354932 h 6178550"/>
              <a:gd name="connsiteX4653" fmla="*/ 9841943 w 12191996"/>
              <a:gd name="connsiteY4653" fmla="*/ 1351360 h 6178550"/>
              <a:gd name="connsiteX4654" fmla="*/ 9847500 w 12191996"/>
              <a:gd name="connsiteY4654" fmla="*/ 1348582 h 6178550"/>
              <a:gd name="connsiteX4655" fmla="*/ 9852263 w 12191996"/>
              <a:gd name="connsiteY4655" fmla="*/ 1345407 h 6178550"/>
              <a:gd name="connsiteX4656" fmla="*/ 9856629 w 12191996"/>
              <a:gd name="connsiteY4656" fmla="*/ 1341835 h 6178550"/>
              <a:gd name="connsiteX4657" fmla="*/ 9860201 w 12191996"/>
              <a:gd name="connsiteY4657" fmla="*/ 1337866 h 6178550"/>
              <a:gd name="connsiteX4658" fmla="*/ 9863377 w 12191996"/>
              <a:gd name="connsiteY4658" fmla="*/ 1333897 h 6178550"/>
              <a:gd name="connsiteX4659" fmla="*/ 9865758 w 12191996"/>
              <a:gd name="connsiteY4659" fmla="*/ 1329135 h 6178550"/>
              <a:gd name="connsiteX4660" fmla="*/ 9868140 w 12191996"/>
              <a:gd name="connsiteY4660" fmla="*/ 1323975 h 6178550"/>
              <a:gd name="connsiteX4661" fmla="*/ 9870124 w 12191996"/>
              <a:gd name="connsiteY4661" fmla="*/ 1318419 h 6178550"/>
              <a:gd name="connsiteX4662" fmla="*/ 9873697 w 12191996"/>
              <a:gd name="connsiteY4662" fmla="*/ 1306910 h 6178550"/>
              <a:gd name="connsiteX4663" fmla="*/ 9875284 w 12191996"/>
              <a:gd name="connsiteY4663" fmla="*/ 1301750 h 6178550"/>
              <a:gd name="connsiteX4664" fmla="*/ 9877269 w 12191996"/>
              <a:gd name="connsiteY4664" fmla="*/ 1296591 h 6178550"/>
              <a:gd name="connsiteX4665" fmla="*/ 9879650 w 12191996"/>
              <a:gd name="connsiteY4665" fmla="*/ 1292622 h 6178550"/>
              <a:gd name="connsiteX4666" fmla="*/ 9882826 w 12191996"/>
              <a:gd name="connsiteY4666" fmla="*/ 1289050 h 6178550"/>
              <a:gd name="connsiteX4667" fmla="*/ 9884413 w 12191996"/>
              <a:gd name="connsiteY4667" fmla="*/ 1287463 h 6178550"/>
              <a:gd name="connsiteX4668" fmla="*/ 9886398 w 12191996"/>
              <a:gd name="connsiteY4668" fmla="*/ 1286669 h 6178550"/>
              <a:gd name="connsiteX4669" fmla="*/ 9888383 w 12191996"/>
              <a:gd name="connsiteY4669" fmla="*/ 1285479 h 6178550"/>
              <a:gd name="connsiteX4670" fmla="*/ 9890367 w 12191996"/>
              <a:gd name="connsiteY4670" fmla="*/ 1285082 h 6178550"/>
              <a:gd name="connsiteX4671" fmla="*/ 9892749 w 12191996"/>
              <a:gd name="connsiteY4671" fmla="*/ 1285082 h 6178550"/>
              <a:gd name="connsiteX4672" fmla="*/ 9895527 w 12191996"/>
              <a:gd name="connsiteY4672" fmla="*/ 1285082 h 6178550"/>
              <a:gd name="connsiteX4673" fmla="*/ 9898306 w 12191996"/>
              <a:gd name="connsiteY4673" fmla="*/ 1285479 h 6178550"/>
              <a:gd name="connsiteX4674" fmla="*/ 9901878 w 12191996"/>
              <a:gd name="connsiteY4674" fmla="*/ 1286669 h 6178550"/>
              <a:gd name="connsiteX4675" fmla="*/ 9909419 w 12191996"/>
              <a:gd name="connsiteY4675" fmla="*/ 1290241 h 6178550"/>
              <a:gd name="connsiteX4676" fmla="*/ 9918151 w 12191996"/>
              <a:gd name="connsiteY4676" fmla="*/ 1295004 h 6178550"/>
              <a:gd name="connsiteX4677" fmla="*/ 9916564 w 12191996"/>
              <a:gd name="connsiteY4677" fmla="*/ 1286669 h 6178550"/>
              <a:gd name="connsiteX4678" fmla="*/ 9915770 w 12191996"/>
              <a:gd name="connsiteY4678" fmla="*/ 1278335 h 6178550"/>
              <a:gd name="connsiteX4679" fmla="*/ 9915770 w 12191996"/>
              <a:gd name="connsiteY4679" fmla="*/ 1270397 h 6178550"/>
              <a:gd name="connsiteX4680" fmla="*/ 9916167 w 12191996"/>
              <a:gd name="connsiteY4680" fmla="*/ 1262063 h 6178550"/>
              <a:gd name="connsiteX4681" fmla="*/ 9917754 w 12191996"/>
              <a:gd name="connsiteY4681" fmla="*/ 1254522 h 6178550"/>
              <a:gd name="connsiteX4682" fmla="*/ 9920136 w 12191996"/>
              <a:gd name="connsiteY4682" fmla="*/ 1248172 h 6178550"/>
              <a:gd name="connsiteX4683" fmla="*/ 9923311 w 12191996"/>
              <a:gd name="connsiteY4683" fmla="*/ 1241822 h 6178550"/>
              <a:gd name="connsiteX4684" fmla="*/ 9926884 w 12191996"/>
              <a:gd name="connsiteY4684" fmla="*/ 1236663 h 6178550"/>
              <a:gd name="connsiteX4685" fmla="*/ 9928868 w 12191996"/>
              <a:gd name="connsiteY4685" fmla="*/ 1234282 h 6178550"/>
              <a:gd name="connsiteX4686" fmla="*/ 9931250 w 12191996"/>
              <a:gd name="connsiteY4686" fmla="*/ 1232297 h 6178550"/>
              <a:gd name="connsiteX4687" fmla="*/ 9934028 w 12191996"/>
              <a:gd name="connsiteY4687" fmla="*/ 1230710 h 6178550"/>
              <a:gd name="connsiteX4688" fmla="*/ 9936806 w 12191996"/>
              <a:gd name="connsiteY4688" fmla="*/ 1229916 h 6178550"/>
              <a:gd name="connsiteX4689" fmla="*/ 9939982 w 12191996"/>
              <a:gd name="connsiteY4689" fmla="*/ 1228725 h 6178550"/>
              <a:gd name="connsiteX4690" fmla="*/ 9943157 w 12191996"/>
              <a:gd name="connsiteY4690" fmla="*/ 1228328 h 6178550"/>
              <a:gd name="connsiteX4691" fmla="*/ 9945936 w 12191996"/>
              <a:gd name="connsiteY4691" fmla="*/ 1227535 h 6178550"/>
              <a:gd name="connsiteX4692" fmla="*/ 9949508 w 12191996"/>
              <a:gd name="connsiteY4692" fmla="*/ 1227535 h 6178550"/>
              <a:gd name="connsiteX4693" fmla="*/ 9953874 w 12191996"/>
              <a:gd name="connsiteY4693" fmla="*/ 1228725 h 6178550"/>
              <a:gd name="connsiteX4694" fmla="*/ 9957446 w 12191996"/>
              <a:gd name="connsiteY4694" fmla="*/ 1229916 h 6178550"/>
              <a:gd name="connsiteX4695" fmla="*/ 9961415 w 12191996"/>
              <a:gd name="connsiteY4695" fmla="*/ 1230710 h 6178550"/>
              <a:gd name="connsiteX4696" fmla="*/ 9965781 w 12191996"/>
              <a:gd name="connsiteY4696" fmla="*/ 1232694 h 6178550"/>
              <a:gd name="connsiteX4697" fmla="*/ 9970544 w 12191996"/>
              <a:gd name="connsiteY4697" fmla="*/ 1235472 h 6178550"/>
              <a:gd name="connsiteX4698" fmla="*/ 9974910 w 12191996"/>
              <a:gd name="connsiteY4698" fmla="*/ 1238250 h 6178550"/>
              <a:gd name="connsiteX4699" fmla="*/ 9980070 w 12191996"/>
              <a:gd name="connsiteY4699" fmla="*/ 1241822 h 6178550"/>
              <a:gd name="connsiteX4700" fmla="*/ 9985230 w 12191996"/>
              <a:gd name="connsiteY4700" fmla="*/ 1245791 h 6178550"/>
              <a:gd name="connsiteX4701" fmla="*/ 9984040 w 12191996"/>
              <a:gd name="connsiteY4701" fmla="*/ 1239044 h 6178550"/>
              <a:gd name="connsiteX4702" fmla="*/ 9983643 w 12191996"/>
              <a:gd name="connsiteY4702" fmla="*/ 1232297 h 6178550"/>
              <a:gd name="connsiteX4703" fmla="*/ 9983643 w 12191996"/>
              <a:gd name="connsiteY4703" fmla="*/ 1226344 h 6178550"/>
              <a:gd name="connsiteX4704" fmla="*/ 9983643 w 12191996"/>
              <a:gd name="connsiteY4704" fmla="*/ 1220391 h 6178550"/>
              <a:gd name="connsiteX4705" fmla="*/ 9984833 w 12191996"/>
              <a:gd name="connsiteY4705" fmla="*/ 1215629 h 6178550"/>
              <a:gd name="connsiteX4706" fmla="*/ 9985627 w 12191996"/>
              <a:gd name="connsiteY4706" fmla="*/ 1210469 h 6178550"/>
              <a:gd name="connsiteX4707" fmla="*/ 9986818 w 12191996"/>
              <a:gd name="connsiteY4707" fmla="*/ 1206500 h 6178550"/>
              <a:gd name="connsiteX4708" fmla="*/ 9988803 w 12191996"/>
              <a:gd name="connsiteY4708" fmla="*/ 1201738 h 6178550"/>
              <a:gd name="connsiteX4709" fmla="*/ 9990390 w 12191996"/>
              <a:gd name="connsiteY4709" fmla="*/ 1198166 h 6178550"/>
              <a:gd name="connsiteX4710" fmla="*/ 9992375 w 12191996"/>
              <a:gd name="connsiteY4710" fmla="*/ 1194594 h 6178550"/>
              <a:gd name="connsiteX4711" fmla="*/ 9997535 w 12191996"/>
              <a:gd name="connsiteY4711" fmla="*/ 1187450 h 6178550"/>
              <a:gd name="connsiteX4712" fmla="*/ 10002298 w 12191996"/>
              <a:gd name="connsiteY4712" fmla="*/ 1181497 h 6178550"/>
              <a:gd name="connsiteX4713" fmla="*/ 10007458 w 12191996"/>
              <a:gd name="connsiteY4713" fmla="*/ 1175544 h 6178550"/>
              <a:gd name="connsiteX4714" fmla="*/ 10013015 w 12191996"/>
              <a:gd name="connsiteY4714" fmla="*/ 1169194 h 6178550"/>
              <a:gd name="connsiteX4715" fmla="*/ 10018174 w 12191996"/>
              <a:gd name="connsiteY4715" fmla="*/ 1162844 h 6178550"/>
              <a:gd name="connsiteX4716" fmla="*/ 10022144 w 12191996"/>
              <a:gd name="connsiteY4716" fmla="*/ 1155700 h 6178550"/>
              <a:gd name="connsiteX4717" fmla="*/ 10024128 w 12191996"/>
              <a:gd name="connsiteY4717" fmla="*/ 1151732 h 6178550"/>
              <a:gd name="connsiteX4718" fmla="*/ 10025716 w 12191996"/>
              <a:gd name="connsiteY4718" fmla="*/ 1147366 h 6178550"/>
              <a:gd name="connsiteX4719" fmla="*/ 10027304 w 12191996"/>
              <a:gd name="connsiteY4719" fmla="*/ 1143001 h 6178550"/>
              <a:gd name="connsiteX4720" fmla="*/ 10028494 w 12191996"/>
              <a:gd name="connsiteY4720" fmla="*/ 1138238 h 6178550"/>
              <a:gd name="connsiteX4721" fmla="*/ 10029288 w 12191996"/>
              <a:gd name="connsiteY4721" fmla="*/ 1133476 h 6178550"/>
              <a:gd name="connsiteX4722" fmla="*/ 10029685 w 12191996"/>
              <a:gd name="connsiteY4722" fmla="*/ 1127125 h 6178550"/>
              <a:gd name="connsiteX4723" fmla="*/ 10029685 w 12191996"/>
              <a:gd name="connsiteY4723" fmla="*/ 1121172 h 6178550"/>
              <a:gd name="connsiteX4724" fmla="*/ 10029288 w 12191996"/>
              <a:gd name="connsiteY4724" fmla="*/ 1115219 h 6178550"/>
              <a:gd name="connsiteX4725" fmla="*/ 10028494 w 12191996"/>
              <a:gd name="connsiteY4725" fmla="*/ 1108076 h 6178550"/>
              <a:gd name="connsiteX4726" fmla="*/ 10026907 w 12191996"/>
              <a:gd name="connsiteY4726" fmla="*/ 1100138 h 6178550"/>
              <a:gd name="connsiteX4727" fmla="*/ 10032860 w 12191996"/>
              <a:gd name="connsiteY4727" fmla="*/ 1095772 h 6178550"/>
              <a:gd name="connsiteX4728" fmla="*/ 10038020 w 12191996"/>
              <a:gd name="connsiteY4728" fmla="*/ 1091010 h 6178550"/>
              <a:gd name="connsiteX4729" fmla="*/ 10043180 w 12191996"/>
              <a:gd name="connsiteY4729" fmla="*/ 1085453 h 6178550"/>
              <a:gd name="connsiteX4730" fmla="*/ 10047943 w 12191996"/>
              <a:gd name="connsiteY4730" fmla="*/ 1079103 h 6178550"/>
              <a:gd name="connsiteX4731" fmla="*/ 10052706 w 12191996"/>
              <a:gd name="connsiteY4731" fmla="*/ 1072357 h 6178550"/>
              <a:gd name="connsiteX4732" fmla="*/ 10057072 w 12191996"/>
              <a:gd name="connsiteY4732" fmla="*/ 1064816 h 6178550"/>
              <a:gd name="connsiteX4733" fmla="*/ 10066995 w 12191996"/>
              <a:gd name="connsiteY4733" fmla="*/ 1049735 h 6178550"/>
              <a:gd name="connsiteX4734" fmla="*/ 10076521 w 12191996"/>
              <a:gd name="connsiteY4734" fmla="*/ 1033860 h 6178550"/>
              <a:gd name="connsiteX4735" fmla="*/ 10082078 w 12191996"/>
              <a:gd name="connsiteY4735" fmla="*/ 1026319 h 6178550"/>
              <a:gd name="connsiteX4736" fmla="*/ 10088032 w 12191996"/>
              <a:gd name="connsiteY4736" fmla="*/ 1019175 h 6178550"/>
              <a:gd name="connsiteX4737" fmla="*/ 10094382 w 12191996"/>
              <a:gd name="connsiteY4737" fmla="*/ 1012032 h 6178550"/>
              <a:gd name="connsiteX4738" fmla="*/ 10101527 w 12191996"/>
              <a:gd name="connsiteY4738" fmla="*/ 1005285 h 6178550"/>
              <a:gd name="connsiteX4739" fmla="*/ 10109068 w 12191996"/>
              <a:gd name="connsiteY4739" fmla="*/ 999332 h 6178550"/>
              <a:gd name="connsiteX4740" fmla="*/ 10117007 w 12191996"/>
              <a:gd name="connsiteY4740" fmla="*/ 994172 h 6178550"/>
              <a:gd name="connsiteX4741" fmla="*/ 10123357 w 12191996"/>
              <a:gd name="connsiteY4741" fmla="*/ 990997 h 6178550"/>
              <a:gd name="connsiteX4742" fmla="*/ 10130502 w 12191996"/>
              <a:gd name="connsiteY4742" fmla="*/ 988616 h 6178550"/>
              <a:gd name="connsiteX4743" fmla="*/ 10143997 w 12191996"/>
              <a:gd name="connsiteY4743" fmla="*/ 984250 h 6178550"/>
              <a:gd name="connsiteX4744" fmla="*/ 10151142 w 12191996"/>
              <a:gd name="connsiteY4744" fmla="*/ 981869 h 6178550"/>
              <a:gd name="connsiteX4745" fmla="*/ 10157889 w 12191996"/>
              <a:gd name="connsiteY4745" fmla="*/ 979488 h 6178550"/>
              <a:gd name="connsiteX4746" fmla="*/ 10163843 w 12191996"/>
              <a:gd name="connsiteY4746" fmla="*/ 976313 h 6178550"/>
              <a:gd name="connsiteX4747" fmla="*/ 10169400 w 12191996"/>
              <a:gd name="connsiteY4747" fmla="*/ 972741 h 6178550"/>
              <a:gd name="connsiteX4748" fmla="*/ 10171781 w 12191996"/>
              <a:gd name="connsiteY4748" fmla="*/ 970757 h 6178550"/>
              <a:gd name="connsiteX4749" fmla="*/ 10173766 w 12191996"/>
              <a:gd name="connsiteY4749" fmla="*/ 968772 h 6178550"/>
              <a:gd name="connsiteX4750" fmla="*/ 10176147 w 12191996"/>
              <a:gd name="connsiteY4750" fmla="*/ 966391 h 6178550"/>
              <a:gd name="connsiteX4751" fmla="*/ 10177338 w 12191996"/>
              <a:gd name="connsiteY4751" fmla="*/ 963216 h 6178550"/>
              <a:gd name="connsiteX4752" fmla="*/ 10178926 w 12191996"/>
              <a:gd name="connsiteY4752" fmla="*/ 960041 h 6178550"/>
              <a:gd name="connsiteX4753" fmla="*/ 10180117 w 12191996"/>
              <a:gd name="connsiteY4753" fmla="*/ 957263 h 6178550"/>
              <a:gd name="connsiteX4754" fmla="*/ 10180910 w 12191996"/>
              <a:gd name="connsiteY4754" fmla="*/ 953294 h 6178550"/>
              <a:gd name="connsiteX4755" fmla="*/ 10180910 w 12191996"/>
              <a:gd name="connsiteY4755" fmla="*/ 948929 h 6178550"/>
              <a:gd name="connsiteX4756" fmla="*/ 10180910 w 12191996"/>
              <a:gd name="connsiteY4756" fmla="*/ 944563 h 6178550"/>
              <a:gd name="connsiteX4757" fmla="*/ 10180513 w 12191996"/>
              <a:gd name="connsiteY4757" fmla="*/ 939800 h 6178550"/>
              <a:gd name="connsiteX4758" fmla="*/ 10180117 w 12191996"/>
              <a:gd name="connsiteY4758" fmla="*/ 934244 h 6178550"/>
              <a:gd name="connsiteX4759" fmla="*/ 10178529 w 12191996"/>
              <a:gd name="connsiteY4759" fmla="*/ 928688 h 6178550"/>
              <a:gd name="connsiteX4760" fmla="*/ 10176544 w 12191996"/>
              <a:gd name="connsiteY4760" fmla="*/ 922338 h 6178550"/>
              <a:gd name="connsiteX4761" fmla="*/ 10174560 w 12191996"/>
              <a:gd name="connsiteY4761" fmla="*/ 915591 h 6178550"/>
              <a:gd name="connsiteX4762" fmla="*/ 10171384 w 12191996"/>
              <a:gd name="connsiteY4762" fmla="*/ 908050 h 6178550"/>
              <a:gd name="connsiteX4763" fmla="*/ 10167812 w 12191996"/>
              <a:gd name="connsiteY4763" fmla="*/ 900510 h 6178550"/>
              <a:gd name="connsiteX4764" fmla="*/ 10170987 w 12191996"/>
              <a:gd name="connsiteY4764" fmla="*/ 894954 h 6178550"/>
              <a:gd name="connsiteX4765" fmla="*/ 10172972 w 12191996"/>
              <a:gd name="connsiteY4765" fmla="*/ 889794 h 6178550"/>
              <a:gd name="connsiteX4766" fmla="*/ 10174957 w 12191996"/>
              <a:gd name="connsiteY4766" fmla="*/ 879476 h 6178550"/>
              <a:gd name="connsiteX4767" fmla="*/ 10176544 w 12191996"/>
              <a:gd name="connsiteY4767" fmla="*/ 874316 h 6178550"/>
              <a:gd name="connsiteX4768" fmla="*/ 10178529 w 12191996"/>
              <a:gd name="connsiteY4768" fmla="*/ 869553 h 6178550"/>
              <a:gd name="connsiteX4769" fmla="*/ 10182101 w 12191996"/>
              <a:gd name="connsiteY4769" fmla="*/ 864394 h 6178550"/>
              <a:gd name="connsiteX4770" fmla="*/ 10184483 w 12191996"/>
              <a:gd name="connsiteY4770" fmla="*/ 861219 h 6178550"/>
              <a:gd name="connsiteX4771" fmla="*/ 10187658 w 12191996"/>
              <a:gd name="connsiteY4771" fmla="*/ 858838 h 6178550"/>
              <a:gd name="connsiteX4772" fmla="*/ 10186070 w 12191996"/>
              <a:gd name="connsiteY4772" fmla="*/ 854076 h 6178550"/>
              <a:gd name="connsiteX4773" fmla="*/ 10184483 w 12191996"/>
              <a:gd name="connsiteY4773" fmla="*/ 848519 h 6178550"/>
              <a:gd name="connsiteX4774" fmla="*/ 10180910 w 12191996"/>
              <a:gd name="connsiteY4774" fmla="*/ 837804 h 6178550"/>
              <a:gd name="connsiteX4775" fmla="*/ 10176941 w 12191996"/>
              <a:gd name="connsiteY4775" fmla="*/ 827088 h 6178550"/>
              <a:gd name="connsiteX4776" fmla="*/ 10173766 w 12191996"/>
              <a:gd name="connsiteY4776" fmla="*/ 817166 h 6178550"/>
              <a:gd name="connsiteX4777" fmla="*/ 10172972 w 12191996"/>
              <a:gd name="connsiteY4777" fmla="*/ 813197 h 6178550"/>
              <a:gd name="connsiteX4778" fmla="*/ 10172972 w 12191996"/>
              <a:gd name="connsiteY4778" fmla="*/ 808832 h 6178550"/>
              <a:gd name="connsiteX4779" fmla="*/ 10173369 w 12191996"/>
              <a:gd name="connsiteY4779" fmla="*/ 806054 h 6178550"/>
              <a:gd name="connsiteX4780" fmla="*/ 10173766 w 12191996"/>
              <a:gd name="connsiteY4780" fmla="*/ 804863 h 6178550"/>
              <a:gd name="connsiteX4781" fmla="*/ 10174560 w 12191996"/>
              <a:gd name="connsiteY4781" fmla="*/ 804069 h 6178550"/>
              <a:gd name="connsiteX4782" fmla="*/ 10175354 w 12191996"/>
              <a:gd name="connsiteY4782" fmla="*/ 803276 h 6178550"/>
              <a:gd name="connsiteX4783" fmla="*/ 10176941 w 12191996"/>
              <a:gd name="connsiteY4783" fmla="*/ 802879 h 6178550"/>
              <a:gd name="connsiteX4784" fmla="*/ 10180513 w 12191996"/>
              <a:gd name="connsiteY4784" fmla="*/ 802879 h 6178550"/>
              <a:gd name="connsiteX4785" fmla="*/ 10185276 w 12191996"/>
              <a:gd name="connsiteY4785" fmla="*/ 804069 h 6178550"/>
              <a:gd name="connsiteX4786" fmla="*/ 10190833 w 12191996"/>
              <a:gd name="connsiteY4786" fmla="*/ 806451 h 6178550"/>
              <a:gd name="connsiteX4787" fmla="*/ 10186467 w 12191996"/>
              <a:gd name="connsiteY4787" fmla="*/ 796132 h 6178550"/>
              <a:gd name="connsiteX4788" fmla="*/ 10184086 w 12191996"/>
              <a:gd name="connsiteY4788" fmla="*/ 787797 h 6178550"/>
              <a:gd name="connsiteX4789" fmla="*/ 10182895 w 12191996"/>
              <a:gd name="connsiteY4789" fmla="*/ 780257 h 6178550"/>
              <a:gd name="connsiteX4790" fmla="*/ 10182895 w 12191996"/>
              <a:gd name="connsiteY4790" fmla="*/ 777082 h 6178550"/>
              <a:gd name="connsiteX4791" fmla="*/ 10183689 w 12191996"/>
              <a:gd name="connsiteY4791" fmla="*/ 773907 h 6178550"/>
              <a:gd name="connsiteX4792" fmla="*/ 10184483 w 12191996"/>
              <a:gd name="connsiteY4792" fmla="*/ 768351 h 6178550"/>
              <a:gd name="connsiteX4793" fmla="*/ 10187261 w 12191996"/>
              <a:gd name="connsiteY4793" fmla="*/ 763985 h 6178550"/>
              <a:gd name="connsiteX4794" fmla="*/ 10190039 w 12191996"/>
              <a:gd name="connsiteY4794" fmla="*/ 759619 h 6178550"/>
              <a:gd name="connsiteX4795" fmla="*/ 10193612 w 12191996"/>
              <a:gd name="connsiteY4795" fmla="*/ 756047 h 6178550"/>
              <a:gd name="connsiteX4796" fmla="*/ 10201153 w 12191996"/>
              <a:gd name="connsiteY4796" fmla="*/ 748904 h 6178550"/>
              <a:gd name="connsiteX4797" fmla="*/ 10205916 w 12191996"/>
              <a:gd name="connsiteY4797" fmla="*/ 745729 h 6178550"/>
              <a:gd name="connsiteX4798" fmla="*/ 10209885 w 12191996"/>
              <a:gd name="connsiteY4798" fmla="*/ 741363 h 6178550"/>
              <a:gd name="connsiteX4799" fmla="*/ 10213458 w 12191996"/>
              <a:gd name="connsiteY4799" fmla="*/ 736997 h 6178550"/>
              <a:gd name="connsiteX4800" fmla="*/ 10216633 w 12191996"/>
              <a:gd name="connsiteY4800" fmla="*/ 731838 h 6178550"/>
              <a:gd name="connsiteX4801" fmla="*/ 10219014 w 12191996"/>
              <a:gd name="connsiteY4801" fmla="*/ 725885 h 6178550"/>
              <a:gd name="connsiteX4802" fmla="*/ 10220602 w 12191996"/>
              <a:gd name="connsiteY4802" fmla="*/ 718741 h 6178550"/>
              <a:gd name="connsiteX4803" fmla="*/ 10220602 w 12191996"/>
              <a:gd name="connsiteY4803" fmla="*/ 713979 h 6178550"/>
              <a:gd name="connsiteX4804" fmla="*/ 10219808 w 12191996"/>
              <a:gd name="connsiteY4804" fmla="*/ 708025 h 6178550"/>
              <a:gd name="connsiteX4805" fmla="*/ 10216633 w 12191996"/>
              <a:gd name="connsiteY4805" fmla="*/ 694135 h 6178550"/>
              <a:gd name="connsiteX4806" fmla="*/ 10215045 w 12191996"/>
              <a:gd name="connsiteY4806" fmla="*/ 686991 h 6178550"/>
              <a:gd name="connsiteX4807" fmla="*/ 10213855 w 12191996"/>
              <a:gd name="connsiteY4807" fmla="*/ 680641 h 6178550"/>
              <a:gd name="connsiteX4808" fmla="*/ 10213458 w 12191996"/>
              <a:gd name="connsiteY4808" fmla="*/ 675085 h 6178550"/>
              <a:gd name="connsiteX4809" fmla="*/ 10213855 w 12191996"/>
              <a:gd name="connsiteY4809" fmla="*/ 672307 h 6178550"/>
              <a:gd name="connsiteX4810" fmla="*/ 10215045 w 12191996"/>
              <a:gd name="connsiteY4810" fmla="*/ 670322 h 6178550"/>
              <a:gd name="connsiteX4811" fmla="*/ 10216236 w 12191996"/>
              <a:gd name="connsiteY4811" fmla="*/ 668735 h 6178550"/>
              <a:gd name="connsiteX4812" fmla="*/ 10217427 w 12191996"/>
              <a:gd name="connsiteY4812" fmla="*/ 667941 h 6178550"/>
              <a:gd name="connsiteX4813" fmla="*/ 10219014 w 12191996"/>
              <a:gd name="connsiteY4813" fmla="*/ 666750 h 6178550"/>
              <a:gd name="connsiteX4814" fmla="*/ 10221793 w 12191996"/>
              <a:gd name="connsiteY4814" fmla="*/ 665957 h 6178550"/>
              <a:gd name="connsiteX4815" fmla="*/ 10226159 w 12191996"/>
              <a:gd name="connsiteY4815" fmla="*/ 664766 h 6178550"/>
              <a:gd name="connsiteX4816" fmla="*/ 10231716 w 12191996"/>
              <a:gd name="connsiteY4816" fmla="*/ 664369 h 6178550"/>
              <a:gd name="connsiteX4817" fmla="*/ 10237273 w 12191996"/>
              <a:gd name="connsiteY4817" fmla="*/ 663178 h 6178550"/>
              <a:gd name="connsiteX4818" fmla="*/ 10242829 w 12191996"/>
              <a:gd name="connsiteY4818" fmla="*/ 662385 h 6178550"/>
              <a:gd name="connsiteX4819" fmla="*/ 10247592 w 12191996"/>
              <a:gd name="connsiteY4819" fmla="*/ 660797 h 6178550"/>
              <a:gd name="connsiteX4820" fmla="*/ 10249577 w 12191996"/>
              <a:gd name="connsiteY4820" fmla="*/ 659607 h 6178550"/>
              <a:gd name="connsiteX4821" fmla="*/ 10251562 w 12191996"/>
              <a:gd name="connsiteY4821" fmla="*/ 658416 h 6178550"/>
              <a:gd name="connsiteX4822" fmla="*/ 10252752 w 12191996"/>
              <a:gd name="connsiteY4822" fmla="*/ 656828 h 6178550"/>
              <a:gd name="connsiteX4823" fmla="*/ 10253149 w 12191996"/>
              <a:gd name="connsiteY4823" fmla="*/ 655241 h 6178550"/>
              <a:gd name="connsiteX4824" fmla="*/ 10253943 w 12191996"/>
              <a:gd name="connsiteY4824" fmla="*/ 651272 h 6178550"/>
              <a:gd name="connsiteX4825" fmla="*/ 10253943 w 12191996"/>
              <a:gd name="connsiteY4825" fmla="*/ 646510 h 6178550"/>
              <a:gd name="connsiteX4826" fmla="*/ 10253943 w 12191996"/>
              <a:gd name="connsiteY4826" fmla="*/ 641350 h 6178550"/>
              <a:gd name="connsiteX4827" fmla="*/ 10253546 w 12191996"/>
              <a:gd name="connsiteY4827" fmla="*/ 636588 h 6178550"/>
              <a:gd name="connsiteX4828" fmla="*/ 10253546 w 12191996"/>
              <a:gd name="connsiteY4828" fmla="*/ 631825 h 6178550"/>
              <a:gd name="connsiteX4829" fmla="*/ 10254737 w 12191996"/>
              <a:gd name="connsiteY4829" fmla="*/ 628254 h 6178550"/>
              <a:gd name="connsiteX4830" fmla="*/ 10255531 w 12191996"/>
              <a:gd name="connsiteY4830" fmla="*/ 626666 h 6178550"/>
              <a:gd name="connsiteX4831" fmla="*/ 10256722 w 12191996"/>
              <a:gd name="connsiteY4831" fmla="*/ 625872 h 6178550"/>
              <a:gd name="connsiteX4832" fmla="*/ 10258706 w 12191996"/>
              <a:gd name="connsiteY4832" fmla="*/ 624682 h 6178550"/>
              <a:gd name="connsiteX4833" fmla="*/ 10260691 w 12191996"/>
              <a:gd name="connsiteY4833" fmla="*/ 623888 h 6178550"/>
              <a:gd name="connsiteX4834" fmla="*/ 10266248 w 12191996"/>
              <a:gd name="connsiteY4834" fmla="*/ 622300 h 6178550"/>
              <a:gd name="connsiteX4835" fmla="*/ 10271804 w 12191996"/>
              <a:gd name="connsiteY4835" fmla="*/ 621110 h 6178550"/>
              <a:gd name="connsiteX4836" fmla="*/ 10277361 w 12191996"/>
              <a:gd name="connsiteY4836" fmla="*/ 620713 h 6178550"/>
              <a:gd name="connsiteX4837" fmla="*/ 10289666 w 12191996"/>
              <a:gd name="connsiteY4837" fmla="*/ 619522 h 6178550"/>
              <a:gd name="connsiteX4838" fmla="*/ 10294826 w 12191996"/>
              <a:gd name="connsiteY4838" fmla="*/ 619125 h 6178550"/>
              <a:gd name="connsiteX4839" fmla="*/ 10299192 w 12191996"/>
              <a:gd name="connsiteY4839" fmla="*/ 618332 h 6178550"/>
              <a:gd name="connsiteX4840" fmla="*/ 10303161 w 12191996"/>
              <a:gd name="connsiteY4840" fmla="*/ 616744 h 6178550"/>
              <a:gd name="connsiteX4841" fmla="*/ 10304352 w 12191996"/>
              <a:gd name="connsiteY4841" fmla="*/ 615157 h 6178550"/>
              <a:gd name="connsiteX4842" fmla="*/ 10305939 w 12191996"/>
              <a:gd name="connsiteY4842" fmla="*/ 613966 h 6178550"/>
              <a:gd name="connsiteX4843" fmla="*/ 10306336 w 12191996"/>
              <a:gd name="connsiteY4843" fmla="*/ 611982 h 6178550"/>
              <a:gd name="connsiteX4844" fmla="*/ 10306733 w 12191996"/>
              <a:gd name="connsiteY4844" fmla="*/ 609997 h 6178550"/>
              <a:gd name="connsiteX4845" fmla="*/ 10306733 w 12191996"/>
              <a:gd name="connsiteY4845" fmla="*/ 608013 h 6178550"/>
              <a:gd name="connsiteX4846" fmla="*/ 10306733 w 12191996"/>
              <a:gd name="connsiteY4846" fmla="*/ 605632 h 6178550"/>
              <a:gd name="connsiteX4847" fmla="*/ 10305939 w 12191996"/>
              <a:gd name="connsiteY4847" fmla="*/ 602457 h 6178550"/>
              <a:gd name="connsiteX4848" fmla="*/ 10304352 w 12191996"/>
              <a:gd name="connsiteY4848" fmla="*/ 598885 h 6178550"/>
              <a:gd name="connsiteX4849" fmla="*/ 10300382 w 12191996"/>
              <a:gd name="connsiteY4849" fmla="*/ 591344 h 6178550"/>
              <a:gd name="connsiteX4850" fmla="*/ 10293635 w 12191996"/>
              <a:gd name="connsiteY4850" fmla="*/ 581025 h 6178550"/>
              <a:gd name="connsiteX4851" fmla="*/ 10284506 w 12191996"/>
              <a:gd name="connsiteY4851" fmla="*/ 569516 h 6178550"/>
              <a:gd name="connsiteX4852" fmla="*/ 10295619 w 12191996"/>
              <a:gd name="connsiteY4852" fmla="*/ 574675 h 6178550"/>
              <a:gd name="connsiteX4853" fmla="*/ 10304748 w 12191996"/>
              <a:gd name="connsiteY4853" fmla="*/ 578644 h 6178550"/>
              <a:gd name="connsiteX4854" fmla="*/ 10313481 w 12191996"/>
              <a:gd name="connsiteY4854" fmla="*/ 580628 h 6178550"/>
              <a:gd name="connsiteX4855" fmla="*/ 10321022 w 12191996"/>
              <a:gd name="connsiteY4855" fmla="*/ 581422 h 6178550"/>
              <a:gd name="connsiteX4856" fmla="*/ 10327770 w 12191996"/>
              <a:gd name="connsiteY4856" fmla="*/ 581422 h 6178550"/>
              <a:gd name="connsiteX4857" fmla="*/ 10333327 w 12191996"/>
              <a:gd name="connsiteY4857" fmla="*/ 580628 h 6178550"/>
              <a:gd name="connsiteX4858" fmla="*/ 10338883 w 12191996"/>
              <a:gd name="connsiteY4858" fmla="*/ 578644 h 6178550"/>
              <a:gd name="connsiteX4859" fmla="*/ 10344043 w 12191996"/>
              <a:gd name="connsiteY4859" fmla="*/ 576660 h 6178550"/>
              <a:gd name="connsiteX4860" fmla="*/ 10353569 w 12191996"/>
              <a:gd name="connsiteY4860" fmla="*/ 571897 h 6178550"/>
              <a:gd name="connsiteX4861" fmla="*/ 10358729 w 12191996"/>
              <a:gd name="connsiteY4861" fmla="*/ 569516 h 6178550"/>
              <a:gd name="connsiteX4862" fmla="*/ 10363889 w 12191996"/>
              <a:gd name="connsiteY4862" fmla="*/ 567532 h 6178550"/>
              <a:gd name="connsiteX4863" fmla="*/ 10369446 w 12191996"/>
              <a:gd name="connsiteY4863" fmla="*/ 565944 h 6178550"/>
              <a:gd name="connsiteX4864" fmla="*/ 10375400 w 12191996"/>
              <a:gd name="connsiteY4864" fmla="*/ 564754 h 6178550"/>
              <a:gd name="connsiteX4865" fmla="*/ 10382544 w 12191996"/>
              <a:gd name="connsiteY4865" fmla="*/ 564754 h 6178550"/>
              <a:gd name="connsiteX4866" fmla="*/ 10390086 w 12191996"/>
              <a:gd name="connsiteY4866" fmla="*/ 565944 h 6178550"/>
              <a:gd name="connsiteX4867" fmla="*/ 10399215 w 12191996"/>
              <a:gd name="connsiteY4867" fmla="*/ 573088 h 6178550"/>
              <a:gd name="connsiteX4868" fmla="*/ 10406756 w 12191996"/>
              <a:gd name="connsiteY4868" fmla="*/ 579438 h 6178550"/>
              <a:gd name="connsiteX4869" fmla="*/ 10413107 w 12191996"/>
              <a:gd name="connsiteY4869" fmla="*/ 585788 h 6178550"/>
              <a:gd name="connsiteX4870" fmla="*/ 10417870 w 12191996"/>
              <a:gd name="connsiteY4870" fmla="*/ 591344 h 6178550"/>
              <a:gd name="connsiteX4871" fmla="*/ 10422236 w 12191996"/>
              <a:gd name="connsiteY4871" fmla="*/ 596503 h 6178550"/>
              <a:gd name="connsiteX4872" fmla="*/ 10425014 w 12191996"/>
              <a:gd name="connsiteY4872" fmla="*/ 600869 h 6178550"/>
              <a:gd name="connsiteX4873" fmla="*/ 10426999 w 12191996"/>
              <a:gd name="connsiteY4873" fmla="*/ 604838 h 6178550"/>
              <a:gd name="connsiteX4874" fmla="*/ 10428190 w 12191996"/>
              <a:gd name="connsiteY4874" fmla="*/ 608013 h 6178550"/>
              <a:gd name="connsiteX4875" fmla="*/ 10428190 w 12191996"/>
              <a:gd name="connsiteY4875" fmla="*/ 611188 h 6178550"/>
              <a:gd name="connsiteX4876" fmla="*/ 10426999 w 12191996"/>
              <a:gd name="connsiteY4876" fmla="*/ 612775 h 6178550"/>
              <a:gd name="connsiteX4877" fmla="*/ 10425014 w 12191996"/>
              <a:gd name="connsiteY4877" fmla="*/ 613966 h 6178550"/>
              <a:gd name="connsiteX4878" fmla="*/ 10422633 w 12191996"/>
              <a:gd name="connsiteY4878" fmla="*/ 613966 h 6178550"/>
              <a:gd name="connsiteX4879" fmla="*/ 10419061 w 12191996"/>
              <a:gd name="connsiteY4879" fmla="*/ 613172 h 6178550"/>
              <a:gd name="connsiteX4880" fmla="*/ 10414298 w 12191996"/>
              <a:gd name="connsiteY4880" fmla="*/ 611585 h 6178550"/>
              <a:gd name="connsiteX4881" fmla="*/ 10409535 w 12191996"/>
              <a:gd name="connsiteY4881" fmla="*/ 609203 h 6178550"/>
              <a:gd name="connsiteX4882" fmla="*/ 10403978 w 12191996"/>
              <a:gd name="connsiteY4882" fmla="*/ 604838 h 6178550"/>
              <a:gd name="connsiteX4883" fmla="*/ 10408741 w 12191996"/>
              <a:gd name="connsiteY4883" fmla="*/ 611188 h 6178550"/>
              <a:gd name="connsiteX4884" fmla="*/ 10413107 w 12191996"/>
              <a:gd name="connsiteY4884" fmla="*/ 615950 h 6178550"/>
              <a:gd name="connsiteX4885" fmla="*/ 10415885 w 12191996"/>
              <a:gd name="connsiteY4885" fmla="*/ 620713 h 6178550"/>
              <a:gd name="connsiteX4886" fmla="*/ 10417870 w 12191996"/>
              <a:gd name="connsiteY4886" fmla="*/ 624682 h 6178550"/>
              <a:gd name="connsiteX4887" fmla="*/ 10419061 w 12191996"/>
              <a:gd name="connsiteY4887" fmla="*/ 628254 h 6178550"/>
              <a:gd name="connsiteX4888" fmla="*/ 10419854 w 12191996"/>
              <a:gd name="connsiteY4888" fmla="*/ 631428 h 6178550"/>
              <a:gd name="connsiteX4889" fmla="*/ 10420648 w 12191996"/>
              <a:gd name="connsiteY4889" fmla="*/ 633810 h 6178550"/>
              <a:gd name="connsiteX4890" fmla="*/ 10420648 w 12191996"/>
              <a:gd name="connsiteY4890" fmla="*/ 636588 h 6178550"/>
              <a:gd name="connsiteX4891" fmla="*/ 10419854 w 12191996"/>
              <a:gd name="connsiteY4891" fmla="*/ 641350 h 6178550"/>
              <a:gd name="connsiteX4892" fmla="*/ 10420648 w 12191996"/>
              <a:gd name="connsiteY4892" fmla="*/ 646510 h 6178550"/>
              <a:gd name="connsiteX4893" fmla="*/ 10421045 w 12191996"/>
              <a:gd name="connsiteY4893" fmla="*/ 649685 h 6178550"/>
              <a:gd name="connsiteX4894" fmla="*/ 10422236 w 12191996"/>
              <a:gd name="connsiteY4894" fmla="*/ 653257 h 6178550"/>
              <a:gd name="connsiteX4895" fmla="*/ 10423427 w 12191996"/>
              <a:gd name="connsiteY4895" fmla="*/ 657225 h 6178550"/>
              <a:gd name="connsiteX4896" fmla="*/ 10426205 w 12191996"/>
              <a:gd name="connsiteY4896" fmla="*/ 661988 h 6178550"/>
              <a:gd name="connsiteX4897" fmla="*/ 10428587 w 12191996"/>
              <a:gd name="connsiteY4897" fmla="*/ 666750 h 6178550"/>
              <a:gd name="connsiteX4898" fmla="*/ 10430174 w 12191996"/>
              <a:gd name="connsiteY4898" fmla="*/ 671910 h 6178550"/>
              <a:gd name="connsiteX4899" fmla="*/ 10430571 w 12191996"/>
              <a:gd name="connsiteY4899" fmla="*/ 677069 h 6178550"/>
              <a:gd name="connsiteX4900" fmla="*/ 10431365 w 12191996"/>
              <a:gd name="connsiteY4900" fmla="*/ 682229 h 6178550"/>
              <a:gd name="connsiteX4901" fmla="*/ 10431365 w 12191996"/>
              <a:gd name="connsiteY4901" fmla="*/ 686991 h 6178550"/>
              <a:gd name="connsiteX4902" fmla="*/ 10431762 w 12191996"/>
              <a:gd name="connsiteY4902" fmla="*/ 693341 h 6178550"/>
              <a:gd name="connsiteX4903" fmla="*/ 10432159 w 12191996"/>
              <a:gd name="connsiteY4903" fmla="*/ 699691 h 6178550"/>
              <a:gd name="connsiteX4904" fmla="*/ 10434143 w 12191996"/>
              <a:gd name="connsiteY4904" fmla="*/ 706835 h 6178550"/>
              <a:gd name="connsiteX4905" fmla="*/ 10436128 w 12191996"/>
              <a:gd name="connsiteY4905" fmla="*/ 711200 h 6178550"/>
              <a:gd name="connsiteX4906" fmla="*/ 10438113 w 12191996"/>
              <a:gd name="connsiteY4906" fmla="*/ 715963 h 6178550"/>
              <a:gd name="connsiteX4907" fmla="*/ 10444463 w 12191996"/>
              <a:gd name="connsiteY4907" fmla="*/ 726282 h 6178550"/>
              <a:gd name="connsiteX4908" fmla="*/ 10449623 w 12191996"/>
              <a:gd name="connsiteY4908" fmla="*/ 735410 h 6178550"/>
              <a:gd name="connsiteX4909" fmla="*/ 10451608 w 12191996"/>
              <a:gd name="connsiteY4909" fmla="*/ 739379 h 6178550"/>
              <a:gd name="connsiteX4910" fmla="*/ 10452005 w 12191996"/>
              <a:gd name="connsiteY4910" fmla="*/ 742157 h 6178550"/>
              <a:gd name="connsiteX4911" fmla="*/ 10451608 w 12191996"/>
              <a:gd name="connsiteY4911" fmla="*/ 747713 h 6178550"/>
              <a:gd name="connsiteX4912" fmla="*/ 10450417 w 12191996"/>
              <a:gd name="connsiteY4912" fmla="*/ 752475 h 6178550"/>
              <a:gd name="connsiteX4913" fmla="*/ 10448829 w 12191996"/>
              <a:gd name="connsiteY4913" fmla="*/ 757238 h 6178550"/>
              <a:gd name="connsiteX4914" fmla="*/ 10447242 w 12191996"/>
              <a:gd name="connsiteY4914" fmla="*/ 761604 h 6178550"/>
              <a:gd name="connsiteX4915" fmla="*/ 10442876 w 12191996"/>
              <a:gd name="connsiteY4915" fmla="*/ 770732 h 6178550"/>
              <a:gd name="connsiteX4916" fmla="*/ 10437716 w 12191996"/>
              <a:gd name="connsiteY4916" fmla="*/ 779463 h 6178550"/>
              <a:gd name="connsiteX4917" fmla="*/ 10433350 w 12191996"/>
              <a:gd name="connsiteY4917" fmla="*/ 788591 h 6178550"/>
              <a:gd name="connsiteX4918" fmla="*/ 10431365 w 12191996"/>
              <a:gd name="connsiteY4918" fmla="*/ 793354 h 6178550"/>
              <a:gd name="connsiteX4919" fmla="*/ 10428983 w 12191996"/>
              <a:gd name="connsiteY4919" fmla="*/ 798513 h 6178550"/>
              <a:gd name="connsiteX4920" fmla="*/ 10428190 w 12191996"/>
              <a:gd name="connsiteY4920" fmla="*/ 804069 h 6178550"/>
              <a:gd name="connsiteX4921" fmla="*/ 10426999 w 12191996"/>
              <a:gd name="connsiteY4921" fmla="*/ 809626 h 6178550"/>
              <a:gd name="connsiteX4922" fmla="*/ 10426602 w 12191996"/>
              <a:gd name="connsiteY4922" fmla="*/ 815976 h 6178550"/>
              <a:gd name="connsiteX4923" fmla="*/ 10426602 w 12191996"/>
              <a:gd name="connsiteY4923" fmla="*/ 822722 h 6178550"/>
              <a:gd name="connsiteX4924" fmla="*/ 10426999 w 12191996"/>
              <a:gd name="connsiteY4924" fmla="*/ 831454 h 6178550"/>
              <a:gd name="connsiteX4925" fmla="*/ 10426999 w 12191996"/>
              <a:gd name="connsiteY4925" fmla="*/ 838597 h 6178550"/>
              <a:gd name="connsiteX4926" fmla="*/ 10426205 w 12191996"/>
              <a:gd name="connsiteY4926" fmla="*/ 845344 h 6178550"/>
              <a:gd name="connsiteX4927" fmla="*/ 10425014 w 12191996"/>
              <a:gd name="connsiteY4927" fmla="*/ 851694 h 6178550"/>
              <a:gd name="connsiteX4928" fmla="*/ 10424617 w 12191996"/>
              <a:gd name="connsiteY4928" fmla="*/ 852488 h 6178550"/>
              <a:gd name="connsiteX4929" fmla="*/ 10423030 w 12191996"/>
              <a:gd name="connsiteY4929" fmla="*/ 853679 h 6178550"/>
              <a:gd name="connsiteX4930" fmla="*/ 10418664 w 12191996"/>
              <a:gd name="connsiteY4930" fmla="*/ 856060 h 6178550"/>
              <a:gd name="connsiteX4931" fmla="*/ 10415885 w 12191996"/>
              <a:gd name="connsiteY4931" fmla="*/ 857647 h 6178550"/>
              <a:gd name="connsiteX4932" fmla="*/ 10413504 w 12191996"/>
              <a:gd name="connsiteY4932" fmla="*/ 860425 h 6178550"/>
              <a:gd name="connsiteX4933" fmla="*/ 10411519 w 12191996"/>
              <a:gd name="connsiteY4933" fmla="*/ 863997 h 6178550"/>
              <a:gd name="connsiteX4934" fmla="*/ 10410328 w 12191996"/>
              <a:gd name="connsiteY4934" fmla="*/ 867966 h 6178550"/>
              <a:gd name="connsiteX4935" fmla="*/ 10408344 w 12191996"/>
              <a:gd name="connsiteY4935" fmla="*/ 877491 h 6178550"/>
              <a:gd name="connsiteX4936" fmla="*/ 10407153 w 12191996"/>
              <a:gd name="connsiteY4936" fmla="*/ 887810 h 6178550"/>
              <a:gd name="connsiteX4937" fmla="*/ 10405168 w 12191996"/>
              <a:gd name="connsiteY4937" fmla="*/ 906463 h 6178550"/>
              <a:gd name="connsiteX4938" fmla="*/ 10403978 w 12191996"/>
              <a:gd name="connsiteY4938" fmla="*/ 915194 h 6178550"/>
              <a:gd name="connsiteX4939" fmla="*/ 10402390 w 12191996"/>
              <a:gd name="connsiteY4939" fmla="*/ 923132 h 6178550"/>
              <a:gd name="connsiteX4940" fmla="*/ 10399612 w 12191996"/>
              <a:gd name="connsiteY4940" fmla="*/ 930672 h 6178550"/>
              <a:gd name="connsiteX4941" fmla="*/ 10398024 w 12191996"/>
              <a:gd name="connsiteY4941" fmla="*/ 934244 h 6178550"/>
              <a:gd name="connsiteX4942" fmla="*/ 10396039 w 12191996"/>
              <a:gd name="connsiteY4942" fmla="*/ 937419 h 6178550"/>
              <a:gd name="connsiteX4943" fmla="*/ 10392467 w 12191996"/>
              <a:gd name="connsiteY4943" fmla="*/ 942975 h 6178550"/>
              <a:gd name="connsiteX4944" fmla="*/ 10388498 w 12191996"/>
              <a:gd name="connsiteY4944" fmla="*/ 948135 h 6178550"/>
              <a:gd name="connsiteX4945" fmla="*/ 10384132 w 12191996"/>
              <a:gd name="connsiteY4945" fmla="*/ 953294 h 6178550"/>
              <a:gd name="connsiteX4946" fmla="*/ 10378972 w 12191996"/>
              <a:gd name="connsiteY4946" fmla="*/ 957660 h 6178550"/>
              <a:gd name="connsiteX4947" fmla="*/ 10373415 w 12191996"/>
              <a:gd name="connsiteY4947" fmla="*/ 962422 h 6178550"/>
              <a:gd name="connsiteX4948" fmla="*/ 10368255 w 12191996"/>
              <a:gd name="connsiteY4948" fmla="*/ 966391 h 6178550"/>
              <a:gd name="connsiteX4949" fmla="*/ 10356745 w 12191996"/>
              <a:gd name="connsiteY4949" fmla="*/ 973535 h 6178550"/>
              <a:gd name="connsiteX4950" fmla="*/ 10344043 w 12191996"/>
              <a:gd name="connsiteY4950" fmla="*/ 980678 h 6178550"/>
              <a:gd name="connsiteX4951" fmla="*/ 10331342 w 12191996"/>
              <a:gd name="connsiteY4951" fmla="*/ 987029 h 6178550"/>
              <a:gd name="connsiteX4952" fmla="*/ 10319037 w 12191996"/>
              <a:gd name="connsiteY4952" fmla="*/ 993379 h 6178550"/>
              <a:gd name="connsiteX4953" fmla="*/ 10306336 w 12191996"/>
              <a:gd name="connsiteY4953" fmla="*/ 999729 h 6178550"/>
              <a:gd name="connsiteX4954" fmla="*/ 10305939 w 12191996"/>
              <a:gd name="connsiteY4954" fmla="*/ 1000919 h 6178550"/>
              <a:gd name="connsiteX4955" fmla="*/ 10305542 w 12191996"/>
              <a:gd name="connsiteY4955" fmla="*/ 1001713 h 6178550"/>
              <a:gd name="connsiteX4956" fmla="*/ 10304748 w 12191996"/>
              <a:gd name="connsiteY4956" fmla="*/ 1004888 h 6178550"/>
              <a:gd name="connsiteX4957" fmla="*/ 10304748 w 12191996"/>
              <a:gd name="connsiteY4957" fmla="*/ 1008460 h 6178550"/>
              <a:gd name="connsiteX4958" fmla="*/ 10305939 w 12191996"/>
              <a:gd name="connsiteY4958" fmla="*/ 1012429 h 6178550"/>
              <a:gd name="connsiteX4959" fmla="*/ 10306336 w 12191996"/>
              <a:gd name="connsiteY4959" fmla="*/ 1016397 h 6178550"/>
              <a:gd name="connsiteX4960" fmla="*/ 10306733 w 12191996"/>
              <a:gd name="connsiteY4960" fmla="*/ 1020763 h 6178550"/>
              <a:gd name="connsiteX4961" fmla="*/ 10306336 w 12191996"/>
              <a:gd name="connsiteY4961" fmla="*/ 1023541 h 6178550"/>
              <a:gd name="connsiteX4962" fmla="*/ 10305939 w 12191996"/>
              <a:gd name="connsiteY4962" fmla="*/ 1024732 h 6178550"/>
              <a:gd name="connsiteX4963" fmla="*/ 10304748 w 12191996"/>
              <a:gd name="connsiteY4963" fmla="*/ 1025525 h 6178550"/>
              <a:gd name="connsiteX4964" fmla="*/ 10301970 w 12191996"/>
              <a:gd name="connsiteY4964" fmla="*/ 1027907 h 6178550"/>
              <a:gd name="connsiteX4965" fmla="*/ 10298398 w 12191996"/>
              <a:gd name="connsiteY4965" fmla="*/ 1029097 h 6178550"/>
              <a:gd name="connsiteX4966" fmla="*/ 10290063 w 12191996"/>
              <a:gd name="connsiteY4966" fmla="*/ 1032272 h 6178550"/>
              <a:gd name="connsiteX4967" fmla="*/ 10270217 w 12191996"/>
              <a:gd name="connsiteY4967" fmla="*/ 1038225 h 6178550"/>
              <a:gd name="connsiteX4968" fmla="*/ 10260691 w 12191996"/>
              <a:gd name="connsiteY4968" fmla="*/ 1041797 h 6178550"/>
              <a:gd name="connsiteX4969" fmla="*/ 10255531 w 12191996"/>
              <a:gd name="connsiteY4969" fmla="*/ 1044575 h 6178550"/>
              <a:gd name="connsiteX4970" fmla="*/ 10251165 w 12191996"/>
              <a:gd name="connsiteY4970" fmla="*/ 1046957 h 6178550"/>
              <a:gd name="connsiteX4971" fmla="*/ 10246402 w 12191996"/>
              <a:gd name="connsiteY4971" fmla="*/ 1049735 h 6178550"/>
              <a:gd name="connsiteX4972" fmla="*/ 10242829 w 12191996"/>
              <a:gd name="connsiteY4972" fmla="*/ 1052910 h 6178550"/>
              <a:gd name="connsiteX4973" fmla="*/ 10239257 w 12191996"/>
              <a:gd name="connsiteY4973" fmla="*/ 1057275 h 6178550"/>
              <a:gd name="connsiteX4974" fmla="*/ 10236479 w 12191996"/>
              <a:gd name="connsiteY4974" fmla="*/ 1061641 h 6178550"/>
              <a:gd name="connsiteX4975" fmla="*/ 10235685 w 12191996"/>
              <a:gd name="connsiteY4975" fmla="*/ 1062832 h 6178550"/>
              <a:gd name="connsiteX4976" fmla="*/ 10235685 w 12191996"/>
              <a:gd name="connsiteY4976" fmla="*/ 1064816 h 6178550"/>
              <a:gd name="connsiteX4977" fmla="*/ 10236876 w 12191996"/>
              <a:gd name="connsiteY4977" fmla="*/ 1068785 h 6178550"/>
              <a:gd name="connsiteX4978" fmla="*/ 10238463 w 12191996"/>
              <a:gd name="connsiteY4978" fmla="*/ 1074341 h 6178550"/>
              <a:gd name="connsiteX4979" fmla="*/ 10239257 w 12191996"/>
              <a:gd name="connsiteY4979" fmla="*/ 1079103 h 6178550"/>
              <a:gd name="connsiteX4980" fmla="*/ 10239257 w 12191996"/>
              <a:gd name="connsiteY4980" fmla="*/ 1081088 h 6178550"/>
              <a:gd name="connsiteX4981" fmla="*/ 10238860 w 12191996"/>
              <a:gd name="connsiteY4981" fmla="*/ 1081882 h 6178550"/>
              <a:gd name="connsiteX4982" fmla="*/ 10238066 w 12191996"/>
              <a:gd name="connsiteY4982" fmla="*/ 1083072 h 6178550"/>
              <a:gd name="connsiteX4983" fmla="*/ 10236479 w 12191996"/>
              <a:gd name="connsiteY4983" fmla="*/ 1083072 h 6178550"/>
              <a:gd name="connsiteX4984" fmla="*/ 10234494 w 12191996"/>
              <a:gd name="connsiteY4984" fmla="*/ 1082675 h 6178550"/>
              <a:gd name="connsiteX4985" fmla="*/ 10231319 w 12191996"/>
              <a:gd name="connsiteY4985" fmla="*/ 1080691 h 6178550"/>
              <a:gd name="connsiteX4986" fmla="*/ 10227350 w 12191996"/>
              <a:gd name="connsiteY4986" fmla="*/ 1077913 h 6178550"/>
              <a:gd name="connsiteX4987" fmla="*/ 10222190 w 12191996"/>
              <a:gd name="connsiteY4987" fmla="*/ 1073944 h 6178550"/>
              <a:gd name="connsiteX4988" fmla="*/ 10226556 w 12191996"/>
              <a:gd name="connsiteY4988" fmla="*/ 1086247 h 6178550"/>
              <a:gd name="connsiteX4989" fmla="*/ 10230128 w 12191996"/>
              <a:gd name="connsiteY4989" fmla="*/ 1098154 h 6178550"/>
              <a:gd name="connsiteX4990" fmla="*/ 10233700 w 12191996"/>
              <a:gd name="connsiteY4990" fmla="*/ 1110060 h 6178550"/>
              <a:gd name="connsiteX4991" fmla="*/ 10236479 w 12191996"/>
              <a:gd name="connsiteY4991" fmla="*/ 1121172 h 6178550"/>
              <a:gd name="connsiteX4992" fmla="*/ 10238463 w 12191996"/>
              <a:gd name="connsiteY4992" fmla="*/ 1132285 h 6178550"/>
              <a:gd name="connsiteX4993" fmla="*/ 10240051 w 12191996"/>
              <a:gd name="connsiteY4993" fmla="*/ 1143397 h 6178550"/>
              <a:gd name="connsiteX4994" fmla="*/ 10240845 w 12191996"/>
              <a:gd name="connsiteY4994" fmla="*/ 1153716 h 6178550"/>
              <a:gd name="connsiteX4995" fmla="*/ 10241242 w 12191996"/>
              <a:gd name="connsiteY4995" fmla="*/ 1164432 h 6178550"/>
              <a:gd name="connsiteX4996" fmla="*/ 10241242 w 12191996"/>
              <a:gd name="connsiteY4996" fmla="*/ 1173957 h 6178550"/>
              <a:gd name="connsiteX4997" fmla="*/ 10240845 w 12191996"/>
              <a:gd name="connsiteY4997" fmla="*/ 1183482 h 6178550"/>
              <a:gd name="connsiteX4998" fmla="*/ 10240051 w 12191996"/>
              <a:gd name="connsiteY4998" fmla="*/ 1193007 h 6178550"/>
              <a:gd name="connsiteX4999" fmla="*/ 10238860 w 12191996"/>
              <a:gd name="connsiteY4999" fmla="*/ 1202135 h 6178550"/>
              <a:gd name="connsiteX5000" fmla="*/ 10236876 w 12191996"/>
              <a:gd name="connsiteY5000" fmla="*/ 1210866 h 6178550"/>
              <a:gd name="connsiteX5001" fmla="*/ 10234891 w 12191996"/>
              <a:gd name="connsiteY5001" fmla="*/ 1219597 h 6178550"/>
              <a:gd name="connsiteX5002" fmla="*/ 10232113 w 12191996"/>
              <a:gd name="connsiteY5002" fmla="*/ 1227535 h 6178550"/>
              <a:gd name="connsiteX5003" fmla="*/ 10229731 w 12191996"/>
              <a:gd name="connsiteY5003" fmla="*/ 1235869 h 6178550"/>
              <a:gd name="connsiteX5004" fmla="*/ 10235685 w 12191996"/>
              <a:gd name="connsiteY5004" fmla="*/ 1235472 h 6178550"/>
              <a:gd name="connsiteX5005" fmla="*/ 10242036 w 12191996"/>
              <a:gd name="connsiteY5005" fmla="*/ 1234282 h 6178550"/>
              <a:gd name="connsiteX5006" fmla="*/ 10244814 w 12191996"/>
              <a:gd name="connsiteY5006" fmla="*/ 1233091 h 6178550"/>
              <a:gd name="connsiteX5007" fmla="*/ 10247592 w 12191996"/>
              <a:gd name="connsiteY5007" fmla="*/ 1232694 h 6178550"/>
              <a:gd name="connsiteX5008" fmla="*/ 10249577 w 12191996"/>
              <a:gd name="connsiteY5008" fmla="*/ 1231107 h 6178550"/>
              <a:gd name="connsiteX5009" fmla="*/ 10251562 w 12191996"/>
              <a:gd name="connsiteY5009" fmla="*/ 1229916 h 6178550"/>
              <a:gd name="connsiteX5010" fmla="*/ 10252752 w 12191996"/>
              <a:gd name="connsiteY5010" fmla="*/ 1228328 h 6178550"/>
              <a:gd name="connsiteX5011" fmla="*/ 10253149 w 12191996"/>
              <a:gd name="connsiteY5011" fmla="*/ 1226741 h 6178550"/>
              <a:gd name="connsiteX5012" fmla="*/ 10253943 w 12191996"/>
              <a:gd name="connsiteY5012" fmla="*/ 1222772 h 6178550"/>
              <a:gd name="connsiteX5013" fmla="*/ 10253943 w 12191996"/>
              <a:gd name="connsiteY5013" fmla="*/ 1217613 h 6178550"/>
              <a:gd name="connsiteX5014" fmla="*/ 10253943 w 12191996"/>
              <a:gd name="connsiteY5014" fmla="*/ 1212454 h 6178550"/>
              <a:gd name="connsiteX5015" fmla="*/ 10253546 w 12191996"/>
              <a:gd name="connsiteY5015" fmla="*/ 1208088 h 6178550"/>
              <a:gd name="connsiteX5016" fmla="*/ 10253546 w 12191996"/>
              <a:gd name="connsiteY5016" fmla="*/ 1203325 h 6178550"/>
              <a:gd name="connsiteX5017" fmla="*/ 10254737 w 12191996"/>
              <a:gd name="connsiteY5017" fmla="*/ 1199754 h 6178550"/>
              <a:gd name="connsiteX5018" fmla="*/ 10255531 w 12191996"/>
              <a:gd name="connsiteY5018" fmla="*/ 1198166 h 6178550"/>
              <a:gd name="connsiteX5019" fmla="*/ 10256722 w 12191996"/>
              <a:gd name="connsiteY5019" fmla="*/ 1197372 h 6178550"/>
              <a:gd name="connsiteX5020" fmla="*/ 10258706 w 12191996"/>
              <a:gd name="connsiteY5020" fmla="*/ 1196182 h 6178550"/>
              <a:gd name="connsiteX5021" fmla="*/ 10260691 w 12191996"/>
              <a:gd name="connsiteY5021" fmla="*/ 1195388 h 6178550"/>
              <a:gd name="connsiteX5022" fmla="*/ 10266248 w 12191996"/>
              <a:gd name="connsiteY5022" fmla="*/ 1193800 h 6178550"/>
              <a:gd name="connsiteX5023" fmla="*/ 10271804 w 12191996"/>
              <a:gd name="connsiteY5023" fmla="*/ 1192610 h 6178550"/>
              <a:gd name="connsiteX5024" fmla="*/ 10277361 w 12191996"/>
              <a:gd name="connsiteY5024" fmla="*/ 1192213 h 6178550"/>
              <a:gd name="connsiteX5025" fmla="*/ 10289666 w 12191996"/>
              <a:gd name="connsiteY5025" fmla="*/ 1191022 h 6178550"/>
              <a:gd name="connsiteX5026" fmla="*/ 10294826 w 12191996"/>
              <a:gd name="connsiteY5026" fmla="*/ 1190625 h 6178550"/>
              <a:gd name="connsiteX5027" fmla="*/ 10299192 w 12191996"/>
              <a:gd name="connsiteY5027" fmla="*/ 1189435 h 6178550"/>
              <a:gd name="connsiteX5028" fmla="*/ 10303161 w 12191996"/>
              <a:gd name="connsiteY5028" fmla="*/ 1187450 h 6178550"/>
              <a:gd name="connsiteX5029" fmla="*/ 10304352 w 12191996"/>
              <a:gd name="connsiteY5029" fmla="*/ 1186657 h 6178550"/>
              <a:gd name="connsiteX5030" fmla="*/ 10305939 w 12191996"/>
              <a:gd name="connsiteY5030" fmla="*/ 1185069 h 6178550"/>
              <a:gd name="connsiteX5031" fmla="*/ 10306336 w 12191996"/>
              <a:gd name="connsiteY5031" fmla="*/ 1183482 h 6178550"/>
              <a:gd name="connsiteX5032" fmla="*/ 10306733 w 12191996"/>
              <a:gd name="connsiteY5032" fmla="*/ 1181497 h 6178550"/>
              <a:gd name="connsiteX5033" fmla="*/ 10306733 w 12191996"/>
              <a:gd name="connsiteY5033" fmla="*/ 1179513 h 6178550"/>
              <a:gd name="connsiteX5034" fmla="*/ 10306733 w 12191996"/>
              <a:gd name="connsiteY5034" fmla="*/ 1177132 h 6178550"/>
              <a:gd name="connsiteX5035" fmla="*/ 10305939 w 12191996"/>
              <a:gd name="connsiteY5035" fmla="*/ 1173957 h 6178550"/>
              <a:gd name="connsiteX5036" fmla="*/ 10304352 w 12191996"/>
              <a:gd name="connsiteY5036" fmla="*/ 1170385 h 6178550"/>
              <a:gd name="connsiteX5037" fmla="*/ 10300382 w 12191996"/>
              <a:gd name="connsiteY5037" fmla="*/ 1162050 h 6178550"/>
              <a:gd name="connsiteX5038" fmla="*/ 10293635 w 12191996"/>
              <a:gd name="connsiteY5038" fmla="*/ 1152525 h 6178550"/>
              <a:gd name="connsiteX5039" fmla="*/ 10284506 w 12191996"/>
              <a:gd name="connsiteY5039" fmla="*/ 1141016 h 6178550"/>
              <a:gd name="connsiteX5040" fmla="*/ 10295619 w 12191996"/>
              <a:gd name="connsiteY5040" fmla="*/ 1146175 h 6178550"/>
              <a:gd name="connsiteX5041" fmla="*/ 10304748 w 12191996"/>
              <a:gd name="connsiteY5041" fmla="*/ 1149350 h 6178550"/>
              <a:gd name="connsiteX5042" fmla="*/ 10313481 w 12191996"/>
              <a:gd name="connsiteY5042" fmla="*/ 1152128 h 6178550"/>
              <a:gd name="connsiteX5043" fmla="*/ 10321022 w 12191996"/>
              <a:gd name="connsiteY5043" fmla="*/ 1152922 h 6178550"/>
              <a:gd name="connsiteX5044" fmla="*/ 10327770 w 12191996"/>
              <a:gd name="connsiteY5044" fmla="*/ 1152525 h 6178550"/>
              <a:gd name="connsiteX5045" fmla="*/ 10333327 w 12191996"/>
              <a:gd name="connsiteY5045" fmla="*/ 1151732 h 6178550"/>
              <a:gd name="connsiteX5046" fmla="*/ 10338883 w 12191996"/>
              <a:gd name="connsiteY5046" fmla="*/ 1150144 h 6178550"/>
              <a:gd name="connsiteX5047" fmla="*/ 10344043 w 12191996"/>
              <a:gd name="connsiteY5047" fmla="*/ 1148160 h 6178550"/>
              <a:gd name="connsiteX5048" fmla="*/ 10353569 w 12191996"/>
              <a:gd name="connsiteY5048" fmla="*/ 1143001 h 6178550"/>
              <a:gd name="connsiteX5049" fmla="*/ 10358729 w 12191996"/>
              <a:gd name="connsiteY5049" fmla="*/ 1141016 h 6178550"/>
              <a:gd name="connsiteX5050" fmla="*/ 10363889 w 12191996"/>
              <a:gd name="connsiteY5050" fmla="*/ 1139032 h 6178550"/>
              <a:gd name="connsiteX5051" fmla="*/ 10369446 w 12191996"/>
              <a:gd name="connsiteY5051" fmla="*/ 1136650 h 6178550"/>
              <a:gd name="connsiteX5052" fmla="*/ 10375400 w 12191996"/>
              <a:gd name="connsiteY5052" fmla="*/ 1136254 h 6178550"/>
              <a:gd name="connsiteX5053" fmla="*/ 10382544 w 12191996"/>
              <a:gd name="connsiteY5053" fmla="*/ 1136254 h 6178550"/>
              <a:gd name="connsiteX5054" fmla="*/ 10390086 w 12191996"/>
              <a:gd name="connsiteY5054" fmla="*/ 1137444 h 6178550"/>
              <a:gd name="connsiteX5055" fmla="*/ 10399215 w 12191996"/>
              <a:gd name="connsiteY5055" fmla="*/ 1144588 h 6178550"/>
              <a:gd name="connsiteX5056" fmla="*/ 10406756 w 12191996"/>
              <a:gd name="connsiteY5056" fmla="*/ 1150541 h 6178550"/>
              <a:gd name="connsiteX5057" fmla="*/ 10413107 w 12191996"/>
              <a:gd name="connsiteY5057" fmla="*/ 1156494 h 6178550"/>
              <a:gd name="connsiteX5058" fmla="*/ 10417870 w 12191996"/>
              <a:gd name="connsiteY5058" fmla="*/ 1162050 h 6178550"/>
              <a:gd name="connsiteX5059" fmla="*/ 10422236 w 12191996"/>
              <a:gd name="connsiteY5059" fmla="*/ 1167607 h 6178550"/>
              <a:gd name="connsiteX5060" fmla="*/ 10425014 w 12191996"/>
              <a:gd name="connsiteY5060" fmla="*/ 1172369 h 6178550"/>
              <a:gd name="connsiteX5061" fmla="*/ 10426999 w 12191996"/>
              <a:gd name="connsiteY5061" fmla="*/ 1176338 h 6178550"/>
              <a:gd name="connsiteX5062" fmla="*/ 10428190 w 12191996"/>
              <a:gd name="connsiteY5062" fmla="*/ 1179513 h 6178550"/>
              <a:gd name="connsiteX5063" fmla="*/ 10428190 w 12191996"/>
              <a:gd name="connsiteY5063" fmla="*/ 1181894 h 6178550"/>
              <a:gd name="connsiteX5064" fmla="*/ 10426999 w 12191996"/>
              <a:gd name="connsiteY5064" fmla="*/ 1183879 h 6178550"/>
              <a:gd name="connsiteX5065" fmla="*/ 10425014 w 12191996"/>
              <a:gd name="connsiteY5065" fmla="*/ 1185069 h 6178550"/>
              <a:gd name="connsiteX5066" fmla="*/ 10422633 w 12191996"/>
              <a:gd name="connsiteY5066" fmla="*/ 1185466 h 6178550"/>
              <a:gd name="connsiteX5067" fmla="*/ 10419061 w 12191996"/>
              <a:gd name="connsiteY5067" fmla="*/ 1184672 h 6178550"/>
              <a:gd name="connsiteX5068" fmla="*/ 10414298 w 12191996"/>
              <a:gd name="connsiteY5068" fmla="*/ 1183085 h 6178550"/>
              <a:gd name="connsiteX5069" fmla="*/ 10409535 w 12191996"/>
              <a:gd name="connsiteY5069" fmla="*/ 1179910 h 6178550"/>
              <a:gd name="connsiteX5070" fmla="*/ 10403978 w 12191996"/>
              <a:gd name="connsiteY5070" fmla="*/ 1176338 h 6178550"/>
              <a:gd name="connsiteX5071" fmla="*/ 10408741 w 12191996"/>
              <a:gd name="connsiteY5071" fmla="*/ 1182688 h 6178550"/>
              <a:gd name="connsiteX5072" fmla="*/ 10413107 w 12191996"/>
              <a:gd name="connsiteY5072" fmla="*/ 1187450 h 6178550"/>
              <a:gd name="connsiteX5073" fmla="*/ 10415885 w 12191996"/>
              <a:gd name="connsiteY5073" fmla="*/ 1192213 h 6178550"/>
              <a:gd name="connsiteX5074" fmla="*/ 10417870 w 12191996"/>
              <a:gd name="connsiteY5074" fmla="*/ 1196182 h 6178550"/>
              <a:gd name="connsiteX5075" fmla="*/ 10419061 w 12191996"/>
              <a:gd name="connsiteY5075" fmla="*/ 1199754 h 6178550"/>
              <a:gd name="connsiteX5076" fmla="*/ 10419854 w 12191996"/>
              <a:gd name="connsiteY5076" fmla="*/ 1202929 h 6178550"/>
              <a:gd name="connsiteX5077" fmla="*/ 10420648 w 12191996"/>
              <a:gd name="connsiteY5077" fmla="*/ 1205310 h 6178550"/>
              <a:gd name="connsiteX5078" fmla="*/ 10420648 w 12191996"/>
              <a:gd name="connsiteY5078" fmla="*/ 1208088 h 6178550"/>
              <a:gd name="connsiteX5079" fmla="*/ 10419854 w 12191996"/>
              <a:gd name="connsiteY5079" fmla="*/ 1212850 h 6178550"/>
              <a:gd name="connsiteX5080" fmla="*/ 10420648 w 12191996"/>
              <a:gd name="connsiteY5080" fmla="*/ 1218010 h 6178550"/>
              <a:gd name="connsiteX5081" fmla="*/ 10421045 w 12191996"/>
              <a:gd name="connsiteY5081" fmla="*/ 1221185 h 6178550"/>
              <a:gd name="connsiteX5082" fmla="*/ 10422236 w 12191996"/>
              <a:gd name="connsiteY5082" fmla="*/ 1224757 h 6178550"/>
              <a:gd name="connsiteX5083" fmla="*/ 10423427 w 12191996"/>
              <a:gd name="connsiteY5083" fmla="*/ 1228725 h 6178550"/>
              <a:gd name="connsiteX5084" fmla="*/ 10426205 w 12191996"/>
              <a:gd name="connsiteY5084" fmla="*/ 1233091 h 6178550"/>
              <a:gd name="connsiteX5085" fmla="*/ 10428587 w 12191996"/>
              <a:gd name="connsiteY5085" fmla="*/ 1238250 h 6178550"/>
              <a:gd name="connsiteX5086" fmla="*/ 10430174 w 12191996"/>
              <a:gd name="connsiteY5086" fmla="*/ 1243410 h 6178550"/>
              <a:gd name="connsiteX5087" fmla="*/ 10430571 w 12191996"/>
              <a:gd name="connsiteY5087" fmla="*/ 1248569 h 6178550"/>
              <a:gd name="connsiteX5088" fmla="*/ 10431365 w 12191996"/>
              <a:gd name="connsiteY5088" fmla="*/ 1253729 h 6178550"/>
              <a:gd name="connsiteX5089" fmla="*/ 10431365 w 12191996"/>
              <a:gd name="connsiteY5089" fmla="*/ 1258491 h 6178550"/>
              <a:gd name="connsiteX5090" fmla="*/ 10431762 w 12191996"/>
              <a:gd name="connsiteY5090" fmla="*/ 1264841 h 6178550"/>
              <a:gd name="connsiteX5091" fmla="*/ 10432159 w 12191996"/>
              <a:gd name="connsiteY5091" fmla="*/ 1270794 h 6178550"/>
              <a:gd name="connsiteX5092" fmla="*/ 10434143 w 12191996"/>
              <a:gd name="connsiteY5092" fmla="*/ 1278335 h 6178550"/>
              <a:gd name="connsiteX5093" fmla="*/ 10436128 w 12191996"/>
              <a:gd name="connsiteY5093" fmla="*/ 1282700 h 6178550"/>
              <a:gd name="connsiteX5094" fmla="*/ 10438113 w 12191996"/>
              <a:gd name="connsiteY5094" fmla="*/ 1287463 h 6178550"/>
              <a:gd name="connsiteX5095" fmla="*/ 10444463 w 12191996"/>
              <a:gd name="connsiteY5095" fmla="*/ 1297782 h 6178550"/>
              <a:gd name="connsiteX5096" fmla="*/ 10449623 w 12191996"/>
              <a:gd name="connsiteY5096" fmla="*/ 1306910 h 6178550"/>
              <a:gd name="connsiteX5097" fmla="*/ 10451608 w 12191996"/>
              <a:gd name="connsiteY5097" fmla="*/ 1310482 h 6178550"/>
              <a:gd name="connsiteX5098" fmla="*/ 10452005 w 12191996"/>
              <a:gd name="connsiteY5098" fmla="*/ 1313657 h 6178550"/>
              <a:gd name="connsiteX5099" fmla="*/ 10451608 w 12191996"/>
              <a:gd name="connsiteY5099" fmla="*/ 1318419 h 6178550"/>
              <a:gd name="connsiteX5100" fmla="*/ 10450417 w 12191996"/>
              <a:gd name="connsiteY5100" fmla="*/ 1323975 h 6178550"/>
              <a:gd name="connsiteX5101" fmla="*/ 10448829 w 12191996"/>
              <a:gd name="connsiteY5101" fmla="*/ 1328738 h 6178550"/>
              <a:gd name="connsiteX5102" fmla="*/ 10447242 w 12191996"/>
              <a:gd name="connsiteY5102" fmla="*/ 1333104 h 6178550"/>
              <a:gd name="connsiteX5103" fmla="*/ 10442876 w 12191996"/>
              <a:gd name="connsiteY5103" fmla="*/ 1342232 h 6178550"/>
              <a:gd name="connsiteX5104" fmla="*/ 10437716 w 12191996"/>
              <a:gd name="connsiteY5104" fmla="*/ 1350963 h 6178550"/>
              <a:gd name="connsiteX5105" fmla="*/ 10433350 w 12191996"/>
              <a:gd name="connsiteY5105" fmla="*/ 1359694 h 6178550"/>
              <a:gd name="connsiteX5106" fmla="*/ 10431365 w 12191996"/>
              <a:gd name="connsiteY5106" fmla="*/ 1364854 h 6178550"/>
              <a:gd name="connsiteX5107" fmla="*/ 10428983 w 12191996"/>
              <a:gd name="connsiteY5107" fmla="*/ 1369616 h 6178550"/>
              <a:gd name="connsiteX5108" fmla="*/ 10428190 w 12191996"/>
              <a:gd name="connsiteY5108" fmla="*/ 1375569 h 6178550"/>
              <a:gd name="connsiteX5109" fmla="*/ 10426999 w 12191996"/>
              <a:gd name="connsiteY5109" fmla="*/ 1381125 h 6178550"/>
              <a:gd name="connsiteX5110" fmla="*/ 10426602 w 12191996"/>
              <a:gd name="connsiteY5110" fmla="*/ 1387079 h 6178550"/>
              <a:gd name="connsiteX5111" fmla="*/ 10426602 w 12191996"/>
              <a:gd name="connsiteY5111" fmla="*/ 1394222 h 6178550"/>
              <a:gd name="connsiteX5112" fmla="*/ 10426999 w 12191996"/>
              <a:gd name="connsiteY5112" fmla="*/ 1402160 h 6178550"/>
              <a:gd name="connsiteX5113" fmla="*/ 10426999 w 12191996"/>
              <a:gd name="connsiteY5113" fmla="*/ 1409700 h 6178550"/>
              <a:gd name="connsiteX5114" fmla="*/ 10426205 w 12191996"/>
              <a:gd name="connsiteY5114" fmla="*/ 1416844 h 6178550"/>
              <a:gd name="connsiteX5115" fmla="*/ 10425014 w 12191996"/>
              <a:gd name="connsiteY5115" fmla="*/ 1423194 h 6178550"/>
              <a:gd name="connsiteX5116" fmla="*/ 10424617 w 12191996"/>
              <a:gd name="connsiteY5116" fmla="*/ 1423591 h 6178550"/>
              <a:gd name="connsiteX5117" fmla="*/ 10423030 w 12191996"/>
              <a:gd name="connsiteY5117" fmla="*/ 1424782 h 6178550"/>
              <a:gd name="connsiteX5118" fmla="*/ 10418664 w 12191996"/>
              <a:gd name="connsiteY5118" fmla="*/ 1427163 h 6178550"/>
              <a:gd name="connsiteX5119" fmla="*/ 10415885 w 12191996"/>
              <a:gd name="connsiteY5119" fmla="*/ 1429147 h 6178550"/>
              <a:gd name="connsiteX5120" fmla="*/ 10413504 w 12191996"/>
              <a:gd name="connsiteY5120" fmla="*/ 1431529 h 6178550"/>
              <a:gd name="connsiteX5121" fmla="*/ 10411519 w 12191996"/>
              <a:gd name="connsiteY5121" fmla="*/ 1435100 h 6178550"/>
              <a:gd name="connsiteX5122" fmla="*/ 10410328 w 12191996"/>
              <a:gd name="connsiteY5122" fmla="*/ 1439466 h 6178550"/>
              <a:gd name="connsiteX5123" fmla="*/ 10408344 w 12191996"/>
              <a:gd name="connsiteY5123" fmla="*/ 1448991 h 6178550"/>
              <a:gd name="connsiteX5124" fmla="*/ 10407153 w 12191996"/>
              <a:gd name="connsiteY5124" fmla="*/ 1458516 h 6178550"/>
              <a:gd name="connsiteX5125" fmla="*/ 10405168 w 12191996"/>
              <a:gd name="connsiteY5125" fmla="*/ 1477963 h 6178550"/>
              <a:gd name="connsiteX5126" fmla="*/ 10403978 w 12191996"/>
              <a:gd name="connsiteY5126" fmla="*/ 1486694 h 6178550"/>
              <a:gd name="connsiteX5127" fmla="*/ 10402390 w 12191996"/>
              <a:gd name="connsiteY5127" fmla="*/ 1494632 h 6178550"/>
              <a:gd name="connsiteX5128" fmla="*/ 10399612 w 12191996"/>
              <a:gd name="connsiteY5128" fmla="*/ 1502172 h 6178550"/>
              <a:gd name="connsiteX5129" fmla="*/ 10398024 w 12191996"/>
              <a:gd name="connsiteY5129" fmla="*/ 1505347 h 6178550"/>
              <a:gd name="connsiteX5130" fmla="*/ 10396039 w 12191996"/>
              <a:gd name="connsiteY5130" fmla="*/ 1508522 h 6178550"/>
              <a:gd name="connsiteX5131" fmla="*/ 10392467 w 12191996"/>
              <a:gd name="connsiteY5131" fmla="*/ 1514476 h 6178550"/>
              <a:gd name="connsiteX5132" fmla="*/ 10388498 w 12191996"/>
              <a:gd name="connsiteY5132" fmla="*/ 1519635 h 6178550"/>
              <a:gd name="connsiteX5133" fmla="*/ 10384132 w 12191996"/>
              <a:gd name="connsiteY5133" fmla="*/ 1524397 h 6178550"/>
              <a:gd name="connsiteX5134" fmla="*/ 10378972 w 12191996"/>
              <a:gd name="connsiteY5134" fmla="*/ 1529160 h 6178550"/>
              <a:gd name="connsiteX5135" fmla="*/ 10373415 w 12191996"/>
              <a:gd name="connsiteY5135" fmla="*/ 1533129 h 6178550"/>
              <a:gd name="connsiteX5136" fmla="*/ 10368255 w 12191996"/>
              <a:gd name="connsiteY5136" fmla="*/ 1537097 h 6178550"/>
              <a:gd name="connsiteX5137" fmla="*/ 10356745 w 12191996"/>
              <a:gd name="connsiteY5137" fmla="*/ 1545035 h 6178550"/>
              <a:gd name="connsiteX5138" fmla="*/ 10344043 w 12191996"/>
              <a:gd name="connsiteY5138" fmla="*/ 1552178 h 6178550"/>
              <a:gd name="connsiteX5139" fmla="*/ 10331342 w 12191996"/>
              <a:gd name="connsiteY5139" fmla="*/ 1558132 h 6178550"/>
              <a:gd name="connsiteX5140" fmla="*/ 10319037 w 12191996"/>
              <a:gd name="connsiteY5140" fmla="*/ 1564879 h 6178550"/>
              <a:gd name="connsiteX5141" fmla="*/ 10306336 w 12191996"/>
              <a:gd name="connsiteY5141" fmla="*/ 1571228 h 6178550"/>
              <a:gd name="connsiteX5142" fmla="*/ 10305939 w 12191996"/>
              <a:gd name="connsiteY5142" fmla="*/ 1571625 h 6178550"/>
              <a:gd name="connsiteX5143" fmla="*/ 10305542 w 12191996"/>
              <a:gd name="connsiteY5143" fmla="*/ 1573213 h 6178550"/>
              <a:gd name="connsiteX5144" fmla="*/ 10304748 w 12191996"/>
              <a:gd name="connsiteY5144" fmla="*/ 1575991 h 6178550"/>
              <a:gd name="connsiteX5145" fmla="*/ 10304748 w 12191996"/>
              <a:gd name="connsiteY5145" fmla="*/ 1579960 h 6178550"/>
              <a:gd name="connsiteX5146" fmla="*/ 10305939 w 12191996"/>
              <a:gd name="connsiteY5146" fmla="*/ 1583929 h 6178550"/>
              <a:gd name="connsiteX5147" fmla="*/ 10306336 w 12191996"/>
              <a:gd name="connsiteY5147" fmla="*/ 1587897 h 6178550"/>
              <a:gd name="connsiteX5148" fmla="*/ 10306733 w 12191996"/>
              <a:gd name="connsiteY5148" fmla="*/ 1591469 h 6178550"/>
              <a:gd name="connsiteX5149" fmla="*/ 10306336 w 12191996"/>
              <a:gd name="connsiteY5149" fmla="*/ 1595041 h 6178550"/>
              <a:gd name="connsiteX5150" fmla="*/ 10305939 w 12191996"/>
              <a:gd name="connsiteY5150" fmla="*/ 1596232 h 6178550"/>
              <a:gd name="connsiteX5151" fmla="*/ 10304748 w 12191996"/>
              <a:gd name="connsiteY5151" fmla="*/ 1597025 h 6178550"/>
              <a:gd name="connsiteX5152" fmla="*/ 10301970 w 12191996"/>
              <a:gd name="connsiteY5152" fmla="*/ 1599010 h 6178550"/>
              <a:gd name="connsiteX5153" fmla="*/ 10298398 w 12191996"/>
              <a:gd name="connsiteY5153" fmla="*/ 1600597 h 6178550"/>
              <a:gd name="connsiteX5154" fmla="*/ 10290063 w 12191996"/>
              <a:gd name="connsiteY5154" fmla="*/ 1603772 h 6178550"/>
              <a:gd name="connsiteX5155" fmla="*/ 10270217 w 12191996"/>
              <a:gd name="connsiteY5155" fmla="*/ 1609726 h 6178550"/>
              <a:gd name="connsiteX5156" fmla="*/ 10260691 w 12191996"/>
              <a:gd name="connsiteY5156" fmla="*/ 1613297 h 6178550"/>
              <a:gd name="connsiteX5157" fmla="*/ 10255531 w 12191996"/>
              <a:gd name="connsiteY5157" fmla="*/ 1615282 h 6178550"/>
              <a:gd name="connsiteX5158" fmla="*/ 10251165 w 12191996"/>
              <a:gd name="connsiteY5158" fmla="*/ 1618060 h 6178550"/>
              <a:gd name="connsiteX5159" fmla="*/ 10246402 w 12191996"/>
              <a:gd name="connsiteY5159" fmla="*/ 1620838 h 6178550"/>
              <a:gd name="connsiteX5160" fmla="*/ 10242829 w 12191996"/>
              <a:gd name="connsiteY5160" fmla="*/ 1624410 h 6178550"/>
              <a:gd name="connsiteX5161" fmla="*/ 10239257 w 12191996"/>
              <a:gd name="connsiteY5161" fmla="*/ 1628775 h 6178550"/>
              <a:gd name="connsiteX5162" fmla="*/ 10236479 w 12191996"/>
              <a:gd name="connsiteY5162" fmla="*/ 1632744 h 6178550"/>
              <a:gd name="connsiteX5163" fmla="*/ 10235685 w 12191996"/>
              <a:gd name="connsiteY5163" fmla="*/ 1634332 h 6178550"/>
              <a:gd name="connsiteX5164" fmla="*/ 10235685 w 12191996"/>
              <a:gd name="connsiteY5164" fmla="*/ 1635919 h 6178550"/>
              <a:gd name="connsiteX5165" fmla="*/ 10236876 w 12191996"/>
              <a:gd name="connsiteY5165" fmla="*/ 1640285 h 6178550"/>
              <a:gd name="connsiteX5166" fmla="*/ 10238463 w 12191996"/>
              <a:gd name="connsiteY5166" fmla="*/ 1645444 h 6178550"/>
              <a:gd name="connsiteX5167" fmla="*/ 10239257 w 12191996"/>
              <a:gd name="connsiteY5167" fmla="*/ 1650604 h 6178550"/>
              <a:gd name="connsiteX5168" fmla="*/ 10239257 w 12191996"/>
              <a:gd name="connsiteY5168" fmla="*/ 1651794 h 6178550"/>
              <a:gd name="connsiteX5169" fmla="*/ 10238860 w 12191996"/>
              <a:gd name="connsiteY5169" fmla="*/ 1653382 h 6178550"/>
              <a:gd name="connsiteX5170" fmla="*/ 10238066 w 12191996"/>
              <a:gd name="connsiteY5170" fmla="*/ 1654572 h 6178550"/>
              <a:gd name="connsiteX5171" fmla="*/ 10236479 w 12191996"/>
              <a:gd name="connsiteY5171" fmla="*/ 1654572 h 6178550"/>
              <a:gd name="connsiteX5172" fmla="*/ 10234494 w 12191996"/>
              <a:gd name="connsiteY5172" fmla="*/ 1654176 h 6178550"/>
              <a:gd name="connsiteX5173" fmla="*/ 10231319 w 12191996"/>
              <a:gd name="connsiteY5173" fmla="*/ 1651794 h 6178550"/>
              <a:gd name="connsiteX5174" fmla="*/ 10227350 w 12191996"/>
              <a:gd name="connsiteY5174" fmla="*/ 1649413 h 6178550"/>
              <a:gd name="connsiteX5175" fmla="*/ 10222190 w 12191996"/>
              <a:gd name="connsiteY5175" fmla="*/ 1645444 h 6178550"/>
              <a:gd name="connsiteX5176" fmla="*/ 10226159 w 12191996"/>
              <a:gd name="connsiteY5176" fmla="*/ 1656954 h 6178550"/>
              <a:gd name="connsiteX5177" fmla="*/ 10230128 w 12191996"/>
              <a:gd name="connsiteY5177" fmla="*/ 1668066 h 6178550"/>
              <a:gd name="connsiteX5178" fmla="*/ 10233303 w 12191996"/>
              <a:gd name="connsiteY5178" fmla="*/ 1679575 h 6178550"/>
              <a:gd name="connsiteX5179" fmla="*/ 10235685 w 12191996"/>
              <a:gd name="connsiteY5179" fmla="*/ 1690688 h 6178550"/>
              <a:gd name="connsiteX5180" fmla="*/ 10238066 w 12191996"/>
              <a:gd name="connsiteY5180" fmla="*/ 1701404 h 6178550"/>
              <a:gd name="connsiteX5181" fmla="*/ 10239257 w 12191996"/>
              <a:gd name="connsiteY5181" fmla="*/ 1711326 h 6178550"/>
              <a:gd name="connsiteX5182" fmla="*/ 10240448 w 12191996"/>
              <a:gd name="connsiteY5182" fmla="*/ 1721644 h 6178550"/>
              <a:gd name="connsiteX5183" fmla="*/ 10240845 w 12191996"/>
              <a:gd name="connsiteY5183" fmla="*/ 1731566 h 6178550"/>
              <a:gd name="connsiteX5184" fmla="*/ 10247592 w 12191996"/>
              <a:gd name="connsiteY5184" fmla="*/ 1735535 h 6178550"/>
              <a:gd name="connsiteX5185" fmla="*/ 10252752 w 12191996"/>
              <a:gd name="connsiteY5185" fmla="*/ 1739106 h 6178550"/>
              <a:gd name="connsiteX5186" fmla="*/ 10255134 w 12191996"/>
              <a:gd name="connsiteY5186" fmla="*/ 1742282 h 6178550"/>
              <a:gd name="connsiteX5187" fmla="*/ 10257118 w 12191996"/>
              <a:gd name="connsiteY5187" fmla="*/ 1745457 h 6178550"/>
              <a:gd name="connsiteX5188" fmla="*/ 10258309 w 12191996"/>
              <a:gd name="connsiteY5188" fmla="*/ 1749425 h 6178550"/>
              <a:gd name="connsiteX5189" fmla="*/ 10259103 w 12191996"/>
              <a:gd name="connsiteY5189" fmla="*/ 1752997 h 6178550"/>
              <a:gd name="connsiteX5190" fmla="*/ 10261088 w 12191996"/>
              <a:gd name="connsiteY5190" fmla="*/ 1760537 h 6178550"/>
              <a:gd name="connsiteX5191" fmla="*/ 10261881 w 12191996"/>
              <a:gd name="connsiteY5191" fmla="*/ 1763316 h 6178550"/>
              <a:gd name="connsiteX5192" fmla="*/ 10263072 w 12191996"/>
              <a:gd name="connsiteY5192" fmla="*/ 1765697 h 6178550"/>
              <a:gd name="connsiteX5193" fmla="*/ 10267835 w 12191996"/>
              <a:gd name="connsiteY5193" fmla="*/ 1764506 h 6178550"/>
              <a:gd name="connsiteX5194" fmla="*/ 10273392 w 12191996"/>
              <a:gd name="connsiteY5194" fmla="*/ 1763713 h 6178550"/>
              <a:gd name="connsiteX5195" fmla="*/ 10284109 w 12191996"/>
              <a:gd name="connsiteY5195" fmla="*/ 1763316 h 6178550"/>
              <a:gd name="connsiteX5196" fmla="*/ 10294032 w 12191996"/>
              <a:gd name="connsiteY5196" fmla="*/ 1762125 h 6178550"/>
              <a:gd name="connsiteX5197" fmla="*/ 10298795 w 12191996"/>
              <a:gd name="connsiteY5197" fmla="*/ 1760935 h 6178550"/>
              <a:gd name="connsiteX5198" fmla="*/ 10302367 w 12191996"/>
              <a:gd name="connsiteY5198" fmla="*/ 1759744 h 6178550"/>
              <a:gd name="connsiteX5199" fmla="*/ 10304748 w 12191996"/>
              <a:gd name="connsiteY5199" fmla="*/ 1757363 h 6178550"/>
              <a:gd name="connsiteX5200" fmla="*/ 10305939 w 12191996"/>
              <a:gd name="connsiteY5200" fmla="*/ 1756569 h 6178550"/>
              <a:gd name="connsiteX5201" fmla="*/ 10306733 w 12191996"/>
              <a:gd name="connsiteY5201" fmla="*/ 1754982 h 6178550"/>
              <a:gd name="connsiteX5202" fmla="*/ 10306733 w 12191996"/>
              <a:gd name="connsiteY5202" fmla="*/ 1752997 h 6178550"/>
              <a:gd name="connsiteX5203" fmla="*/ 10306733 w 12191996"/>
              <a:gd name="connsiteY5203" fmla="*/ 1751013 h 6178550"/>
              <a:gd name="connsiteX5204" fmla="*/ 10306733 w 12191996"/>
              <a:gd name="connsiteY5204" fmla="*/ 1748235 h 6178550"/>
              <a:gd name="connsiteX5205" fmla="*/ 10306336 w 12191996"/>
              <a:gd name="connsiteY5205" fmla="*/ 1745854 h 6178550"/>
              <a:gd name="connsiteX5206" fmla="*/ 10303161 w 12191996"/>
              <a:gd name="connsiteY5206" fmla="*/ 1739900 h 6178550"/>
              <a:gd name="connsiteX5207" fmla="*/ 10299192 w 12191996"/>
              <a:gd name="connsiteY5207" fmla="*/ 1732360 h 6178550"/>
              <a:gd name="connsiteX5208" fmla="*/ 10293238 w 12191996"/>
              <a:gd name="connsiteY5208" fmla="*/ 1722835 h 6178550"/>
              <a:gd name="connsiteX5209" fmla="*/ 10284506 w 12191996"/>
              <a:gd name="connsiteY5209" fmla="*/ 1711722 h 6178550"/>
              <a:gd name="connsiteX5210" fmla="*/ 10293238 w 12191996"/>
              <a:gd name="connsiteY5210" fmla="*/ 1716485 h 6178550"/>
              <a:gd name="connsiteX5211" fmla="*/ 10300779 w 12191996"/>
              <a:gd name="connsiteY5211" fmla="*/ 1719660 h 6178550"/>
              <a:gd name="connsiteX5212" fmla="*/ 10307527 w 12191996"/>
              <a:gd name="connsiteY5212" fmla="*/ 1722041 h 6178550"/>
              <a:gd name="connsiteX5213" fmla="*/ 10313878 w 12191996"/>
              <a:gd name="connsiteY5213" fmla="*/ 1723628 h 6178550"/>
              <a:gd name="connsiteX5214" fmla="*/ 10319434 w 12191996"/>
              <a:gd name="connsiteY5214" fmla="*/ 1724025 h 6178550"/>
              <a:gd name="connsiteX5215" fmla="*/ 10324594 w 12191996"/>
              <a:gd name="connsiteY5215" fmla="*/ 1724025 h 6178550"/>
              <a:gd name="connsiteX5216" fmla="*/ 10329754 w 12191996"/>
              <a:gd name="connsiteY5216" fmla="*/ 1724025 h 6178550"/>
              <a:gd name="connsiteX5217" fmla="*/ 10333723 w 12191996"/>
              <a:gd name="connsiteY5217" fmla="*/ 1722835 h 6178550"/>
              <a:gd name="connsiteX5218" fmla="*/ 10338486 w 12191996"/>
              <a:gd name="connsiteY5218" fmla="*/ 1722041 h 6178550"/>
              <a:gd name="connsiteX5219" fmla="*/ 10342059 w 12191996"/>
              <a:gd name="connsiteY5219" fmla="*/ 1720454 h 6178550"/>
              <a:gd name="connsiteX5220" fmla="*/ 10349600 w 12191996"/>
              <a:gd name="connsiteY5220" fmla="*/ 1716485 h 6178550"/>
              <a:gd name="connsiteX5221" fmla="*/ 10357142 w 12191996"/>
              <a:gd name="connsiteY5221" fmla="*/ 1712913 h 6178550"/>
              <a:gd name="connsiteX5222" fmla="*/ 10360714 w 12191996"/>
              <a:gd name="connsiteY5222" fmla="*/ 1711326 h 6178550"/>
              <a:gd name="connsiteX5223" fmla="*/ 10364683 w 12191996"/>
              <a:gd name="connsiteY5223" fmla="*/ 1709738 h 6178550"/>
              <a:gd name="connsiteX5224" fmla="*/ 10366668 w 12191996"/>
              <a:gd name="connsiteY5224" fmla="*/ 1707753 h 6178550"/>
              <a:gd name="connsiteX5225" fmla="*/ 10368652 w 12191996"/>
              <a:gd name="connsiteY5225" fmla="*/ 1705769 h 6178550"/>
              <a:gd name="connsiteX5226" fmla="*/ 10368255 w 12191996"/>
              <a:gd name="connsiteY5226" fmla="*/ 1696641 h 6178550"/>
              <a:gd name="connsiteX5227" fmla="*/ 10367858 w 12191996"/>
              <a:gd name="connsiteY5227" fmla="*/ 1684338 h 6178550"/>
              <a:gd name="connsiteX5228" fmla="*/ 10368255 w 12191996"/>
              <a:gd name="connsiteY5228" fmla="*/ 1677988 h 6178550"/>
              <a:gd name="connsiteX5229" fmla="*/ 10368652 w 12191996"/>
              <a:gd name="connsiteY5229" fmla="*/ 1670844 h 6178550"/>
              <a:gd name="connsiteX5230" fmla="*/ 10369843 w 12191996"/>
              <a:gd name="connsiteY5230" fmla="*/ 1663700 h 6178550"/>
              <a:gd name="connsiteX5231" fmla="*/ 10371431 w 12191996"/>
              <a:gd name="connsiteY5231" fmla="*/ 1656160 h 6178550"/>
              <a:gd name="connsiteX5232" fmla="*/ 10371431 w 12191996"/>
              <a:gd name="connsiteY5232" fmla="*/ 1656557 h 6178550"/>
              <a:gd name="connsiteX5233" fmla="*/ 10372224 w 12191996"/>
              <a:gd name="connsiteY5233" fmla="*/ 1656160 h 6178550"/>
              <a:gd name="connsiteX5234" fmla="*/ 10375797 w 12191996"/>
              <a:gd name="connsiteY5234" fmla="*/ 1653382 h 6178550"/>
              <a:gd name="connsiteX5235" fmla="*/ 10379766 w 12191996"/>
              <a:gd name="connsiteY5235" fmla="*/ 1649016 h 6178550"/>
              <a:gd name="connsiteX5236" fmla="*/ 10381353 w 12191996"/>
              <a:gd name="connsiteY5236" fmla="*/ 1647032 h 6178550"/>
              <a:gd name="connsiteX5237" fmla="*/ 10382544 w 12191996"/>
              <a:gd name="connsiteY5237" fmla="*/ 1645444 h 6178550"/>
              <a:gd name="connsiteX5238" fmla="*/ 10386116 w 12191996"/>
              <a:gd name="connsiteY5238" fmla="*/ 1633141 h 6178550"/>
              <a:gd name="connsiteX5239" fmla="*/ 10387704 w 12191996"/>
              <a:gd name="connsiteY5239" fmla="*/ 1625204 h 6178550"/>
              <a:gd name="connsiteX5240" fmla="*/ 10388498 w 12191996"/>
              <a:gd name="connsiteY5240" fmla="*/ 1618060 h 6178550"/>
              <a:gd name="connsiteX5241" fmla="*/ 10389689 w 12191996"/>
              <a:gd name="connsiteY5241" fmla="*/ 1616869 h 6178550"/>
              <a:gd name="connsiteX5242" fmla="*/ 10391673 w 12191996"/>
              <a:gd name="connsiteY5242" fmla="*/ 1616076 h 6178550"/>
              <a:gd name="connsiteX5243" fmla="*/ 10395642 w 12191996"/>
              <a:gd name="connsiteY5243" fmla="*/ 1614091 h 6178550"/>
              <a:gd name="connsiteX5244" fmla="*/ 10402390 w 12191996"/>
              <a:gd name="connsiteY5244" fmla="*/ 1610519 h 6178550"/>
              <a:gd name="connsiteX5245" fmla="*/ 10404772 w 12191996"/>
              <a:gd name="connsiteY5245" fmla="*/ 1608138 h 6178550"/>
              <a:gd name="connsiteX5246" fmla="*/ 10406756 w 12191996"/>
              <a:gd name="connsiteY5246" fmla="*/ 1605757 h 6178550"/>
              <a:gd name="connsiteX5247" fmla="*/ 10408741 w 12191996"/>
              <a:gd name="connsiteY5247" fmla="*/ 1602582 h 6178550"/>
              <a:gd name="connsiteX5248" fmla="*/ 10410328 w 12191996"/>
              <a:gd name="connsiteY5248" fmla="*/ 1598613 h 6178550"/>
              <a:gd name="connsiteX5249" fmla="*/ 10413901 w 12191996"/>
              <a:gd name="connsiteY5249" fmla="*/ 1589882 h 6178550"/>
              <a:gd name="connsiteX5250" fmla="*/ 10416679 w 12191996"/>
              <a:gd name="connsiteY5250" fmla="*/ 1580754 h 6178550"/>
              <a:gd name="connsiteX5251" fmla="*/ 10421045 w 12191996"/>
              <a:gd name="connsiteY5251" fmla="*/ 1562497 h 6178550"/>
              <a:gd name="connsiteX5252" fmla="*/ 10423030 w 12191996"/>
              <a:gd name="connsiteY5252" fmla="*/ 1555354 h 6178550"/>
              <a:gd name="connsiteX5253" fmla="*/ 10424220 w 12191996"/>
              <a:gd name="connsiteY5253" fmla="*/ 1552972 h 6178550"/>
              <a:gd name="connsiteX5254" fmla="*/ 10425014 w 12191996"/>
              <a:gd name="connsiteY5254" fmla="*/ 1550988 h 6178550"/>
              <a:gd name="connsiteX5255" fmla="*/ 10426602 w 12191996"/>
              <a:gd name="connsiteY5255" fmla="*/ 1549797 h 6178550"/>
              <a:gd name="connsiteX5256" fmla="*/ 10427793 w 12191996"/>
              <a:gd name="connsiteY5256" fmla="*/ 1549401 h 6178550"/>
              <a:gd name="connsiteX5257" fmla="*/ 10428587 w 12191996"/>
              <a:gd name="connsiteY5257" fmla="*/ 1549004 h 6178550"/>
              <a:gd name="connsiteX5258" fmla="*/ 10429777 w 12191996"/>
              <a:gd name="connsiteY5258" fmla="*/ 1549004 h 6178550"/>
              <a:gd name="connsiteX5259" fmla="*/ 10432159 w 12191996"/>
              <a:gd name="connsiteY5259" fmla="*/ 1549797 h 6178550"/>
              <a:gd name="connsiteX5260" fmla="*/ 10434937 w 12191996"/>
              <a:gd name="connsiteY5260" fmla="*/ 1551385 h 6178550"/>
              <a:gd name="connsiteX5261" fmla="*/ 10437319 w 12191996"/>
              <a:gd name="connsiteY5261" fmla="*/ 1553369 h 6178550"/>
              <a:gd name="connsiteX5262" fmla="*/ 10439700 w 12191996"/>
              <a:gd name="connsiteY5262" fmla="*/ 1554560 h 6178550"/>
              <a:gd name="connsiteX5263" fmla="*/ 10441288 w 12191996"/>
              <a:gd name="connsiteY5263" fmla="*/ 1554957 h 6178550"/>
              <a:gd name="connsiteX5264" fmla="*/ 10442479 w 12191996"/>
              <a:gd name="connsiteY5264" fmla="*/ 1554957 h 6178550"/>
              <a:gd name="connsiteX5265" fmla="*/ 10443273 w 12191996"/>
              <a:gd name="connsiteY5265" fmla="*/ 1554560 h 6178550"/>
              <a:gd name="connsiteX5266" fmla="*/ 10444463 w 12191996"/>
              <a:gd name="connsiteY5266" fmla="*/ 1553369 h 6178550"/>
              <a:gd name="connsiteX5267" fmla="*/ 10446448 w 12191996"/>
              <a:gd name="connsiteY5267" fmla="*/ 1549401 h 6178550"/>
              <a:gd name="connsiteX5268" fmla="*/ 10448829 w 12191996"/>
              <a:gd name="connsiteY5268" fmla="*/ 1541463 h 6178550"/>
              <a:gd name="connsiteX5269" fmla="*/ 10453195 w 12191996"/>
              <a:gd name="connsiteY5269" fmla="*/ 1529557 h 6178550"/>
              <a:gd name="connsiteX5270" fmla="*/ 10454386 w 12191996"/>
              <a:gd name="connsiteY5270" fmla="*/ 1529557 h 6178550"/>
              <a:gd name="connsiteX5271" fmla="*/ 10455974 w 12191996"/>
              <a:gd name="connsiteY5271" fmla="*/ 1529557 h 6178550"/>
              <a:gd name="connsiteX5272" fmla="*/ 10457165 w 12191996"/>
              <a:gd name="connsiteY5272" fmla="*/ 1530747 h 6178550"/>
              <a:gd name="connsiteX5273" fmla="*/ 10457958 w 12191996"/>
              <a:gd name="connsiteY5273" fmla="*/ 1531541 h 6178550"/>
              <a:gd name="connsiteX5274" fmla="*/ 10459546 w 12191996"/>
              <a:gd name="connsiteY5274" fmla="*/ 1534716 h 6178550"/>
              <a:gd name="connsiteX5275" fmla="*/ 10460737 w 12191996"/>
              <a:gd name="connsiteY5275" fmla="*/ 1538685 h 6178550"/>
              <a:gd name="connsiteX5276" fmla="*/ 10462325 w 12191996"/>
              <a:gd name="connsiteY5276" fmla="*/ 1543447 h 6178550"/>
              <a:gd name="connsiteX5277" fmla="*/ 10463118 w 12191996"/>
              <a:gd name="connsiteY5277" fmla="*/ 1548607 h 6178550"/>
              <a:gd name="connsiteX5278" fmla="*/ 10465897 w 12191996"/>
              <a:gd name="connsiteY5278" fmla="*/ 1552972 h 6178550"/>
              <a:gd name="connsiteX5279" fmla="*/ 10466691 w 12191996"/>
              <a:gd name="connsiteY5279" fmla="*/ 1554957 h 6178550"/>
              <a:gd name="connsiteX5280" fmla="*/ 10468278 w 12191996"/>
              <a:gd name="connsiteY5280" fmla="*/ 1556941 h 6178550"/>
              <a:gd name="connsiteX5281" fmla="*/ 10469866 w 12191996"/>
              <a:gd name="connsiteY5281" fmla="*/ 1558132 h 6178550"/>
              <a:gd name="connsiteX5282" fmla="*/ 10471454 w 12191996"/>
              <a:gd name="connsiteY5282" fmla="*/ 1558925 h 6178550"/>
              <a:gd name="connsiteX5283" fmla="*/ 10473835 w 12191996"/>
              <a:gd name="connsiteY5283" fmla="*/ 1559719 h 6178550"/>
              <a:gd name="connsiteX5284" fmla="*/ 10477407 w 12191996"/>
              <a:gd name="connsiteY5284" fmla="*/ 1558925 h 6178550"/>
              <a:gd name="connsiteX5285" fmla="*/ 10480583 w 12191996"/>
              <a:gd name="connsiteY5285" fmla="*/ 1558529 h 6178550"/>
              <a:gd name="connsiteX5286" fmla="*/ 10483361 w 12191996"/>
              <a:gd name="connsiteY5286" fmla="*/ 1558132 h 6178550"/>
              <a:gd name="connsiteX5287" fmla="*/ 10486933 w 12191996"/>
              <a:gd name="connsiteY5287" fmla="*/ 1558132 h 6178550"/>
              <a:gd name="connsiteX5288" fmla="*/ 10489712 w 12191996"/>
              <a:gd name="connsiteY5288" fmla="*/ 1558529 h 6178550"/>
              <a:gd name="connsiteX5289" fmla="*/ 10490903 w 12191996"/>
              <a:gd name="connsiteY5289" fmla="*/ 1559719 h 6178550"/>
              <a:gd name="connsiteX5290" fmla="*/ 10492490 w 12191996"/>
              <a:gd name="connsiteY5290" fmla="*/ 1560513 h 6178550"/>
              <a:gd name="connsiteX5291" fmla="*/ 10493681 w 12191996"/>
              <a:gd name="connsiteY5291" fmla="*/ 1562497 h 6178550"/>
              <a:gd name="connsiteX5292" fmla="*/ 10494475 w 12191996"/>
              <a:gd name="connsiteY5292" fmla="*/ 1565672 h 6178550"/>
              <a:gd name="connsiteX5293" fmla="*/ 10496062 w 12191996"/>
              <a:gd name="connsiteY5293" fmla="*/ 1574404 h 6178550"/>
              <a:gd name="connsiteX5294" fmla="*/ 10497650 w 12191996"/>
              <a:gd name="connsiteY5294" fmla="*/ 1583135 h 6178550"/>
              <a:gd name="connsiteX5295" fmla="*/ 10498047 w 12191996"/>
              <a:gd name="connsiteY5295" fmla="*/ 1586707 h 6178550"/>
              <a:gd name="connsiteX5296" fmla="*/ 10499635 w 12191996"/>
              <a:gd name="connsiteY5296" fmla="*/ 1587104 h 6178550"/>
              <a:gd name="connsiteX5297" fmla="*/ 10501619 w 12191996"/>
              <a:gd name="connsiteY5297" fmla="*/ 1587104 h 6178550"/>
              <a:gd name="connsiteX5298" fmla="*/ 10503207 w 12191996"/>
              <a:gd name="connsiteY5298" fmla="*/ 1586707 h 6178550"/>
              <a:gd name="connsiteX5299" fmla="*/ 10504795 w 12191996"/>
              <a:gd name="connsiteY5299" fmla="*/ 1585119 h 6178550"/>
              <a:gd name="connsiteX5300" fmla="*/ 10507970 w 12191996"/>
              <a:gd name="connsiteY5300" fmla="*/ 1581944 h 6178550"/>
              <a:gd name="connsiteX5301" fmla="*/ 10510351 w 12191996"/>
              <a:gd name="connsiteY5301" fmla="*/ 1577975 h 6178550"/>
              <a:gd name="connsiteX5302" fmla="*/ 10515908 w 12191996"/>
              <a:gd name="connsiteY5302" fmla="*/ 1569244 h 6178550"/>
              <a:gd name="connsiteX5303" fmla="*/ 10519084 w 12191996"/>
              <a:gd name="connsiteY5303" fmla="*/ 1566069 h 6178550"/>
              <a:gd name="connsiteX5304" fmla="*/ 10519877 w 12191996"/>
              <a:gd name="connsiteY5304" fmla="*/ 1565276 h 6178550"/>
              <a:gd name="connsiteX5305" fmla="*/ 10521068 w 12191996"/>
              <a:gd name="connsiteY5305" fmla="*/ 1564879 h 6178550"/>
              <a:gd name="connsiteX5306" fmla="*/ 10523053 w 12191996"/>
              <a:gd name="connsiteY5306" fmla="*/ 1564879 h 6178550"/>
              <a:gd name="connsiteX5307" fmla="*/ 10524640 w 12191996"/>
              <a:gd name="connsiteY5307" fmla="*/ 1565276 h 6178550"/>
              <a:gd name="connsiteX5308" fmla="*/ 10526228 w 12191996"/>
              <a:gd name="connsiteY5308" fmla="*/ 1566069 h 6178550"/>
              <a:gd name="connsiteX5309" fmla="*/ 10527022 w 12191996"/>
              <a:gd name="connsiteY5309" fmla="*/ 1567657 h 6178550"/>
              <a:gd name="connsiteX5310" fmla="*/ 10528213 w 12191996"/>
              <a:gd name="connsiteY5310" fmla="*/ 1571625 h 6178550"/>
              <a:gd name="connsiteX5311" fmla="*/ 10529007 w 12191996"/>
              <a:gd name="connsiteY5311" fmla="*/ 1576388 h 6178550"/>
              <a:gd name="connsiteX5312" fmla="*/ 10530197 w 12191996"/>
              <a:gd name="connsiteY5312" fmla="*/ 1585913 h 6178550"/>
              <a:gd name="connsiteX5313" fmla="*/ 10530594 w 12191996"/>
              <a:gd name="connsiteY5313" fmla="*/ 1589485 h 6178550"/>
              <a:gd name="connsiteX5314" fmla="*/ 10530991 w 12191996"/>
              <a:gd name="connsiteY5314" fmla="*/ 1591072 h 6178550"/>
              <a:gd name="connsiteX5315" fmla="*/ 10531785 w 12191996"/>
              <a:gd name="connsiteY5315" fmla="*/ 1591469 h 6178550"/>
              <a:gd name="connsiteX5316" fmla="*/ 10532579 w 12191996"/>
              <a:gd name="connsiteY5316" fmla="*/ 1591469 h 6178550"/>
              <a:gd name="connsiteX5317" fmla="*/ 10533373 w 12191996"/>
              <a:gd name="connsiteY5317" fmla="*/ 1591469 h 6178550"/>
              <a:gd name="connsiteX5318" fmla="*/ 10535754 w 12191996"/>
              <a:gd name="connsiteY5318" fmla="*/ 1589485 h 6178550"/>
              <a:gd name="connsiteX5319" fmla="*/ 10541311 w 12191996"/>
              <a:gd name="connsiteY5319" fmla="*/ 1583929 h 6178550"/>
              <a:gd name="connsiteX5320" fmla="*/ 10544486 w 12191996"/>
              <a:gd name="connsiteY5320" fmla="*/ 1581547 h 6178550"/>
              <a:gd name="connsiteX5321" fmla="*/ 10545677 w 12191996"/>
              <a:gd name="connsiteY5321" fmla="*/ 1580357 h 6178550"/>
              <a:gd name="connsiteX5322" fmla="*/ 10547265 w 12191996"/>
              <a:gd name="connsiteY5322" fmla="*/ 1579960 h 6178550"/>
              <a:gd name="connsiteX5323" fmla="*/ 10548852 w 12191996"/>
              <a:gd name="connsiteY5323" fmla="*/ 1579563 h 6178550"/>
              <a:gd name="connsiteX5324" fmla="*/ 10550440 w 12191996"/>
              <a:gd name="connsiteY5324" fmla="*/ 1579960 h 6178550"/>
              <a:gd name="connsiteX5325" fmla="*/ 10551631 w 12191996"/>
              <a:gd name="connsiteY5325" fmla="*/ 1580754 h 6178550"/>
              <a:gd name="connsiteX5326" fmla="*/ 10552822 w 12191996"/>
              <a:gd name="connsiteY5326" fmla="*/ 1582341 h 6178550"/>
              <a:gd name="connsiteX5327" fmla="*/ 10552822 w 12191996"/>
              <a:gd name="connsiteY5327" fmla="*/ 1587897 h 6178550"/>
              <a:gd name="connsiteX5328" fmla="*/ 10552425 w 12191996"/>
              <a:gd name="connsiteY5328" fmla="*/ 1600201 h 6178550"/>
              <a:gd name="connsiteX5329" fmla="*/ 10552028 w 12191996"/>
              <a:gd name="connsiteY5329" fmla="*/ 1612503 h 6178550"/>
              <a:gd name="connsiteX5330" fmla="*/ 10552028 w 12191996"/>
              <a:gd name="connsiteY5330" fmla="*/ 1620044 h 6178550"/>
              <a:gd name="connsiteX5331" fmla="*/ 10552822 w 12191996"/>
              <a:gd name="connsiteY5331" fmla="*/ 1622029 h 6178550"/>
              <a:gd name="connsiteX5332" fmla="*/ 10553615 w 12191996"/>
              <a:gd name="connsiteY5332" fmla="*/ 1624013 h 6178550"/>
              <a:gd name="connsiteX5333" fmla="*/ 10555997 w 12191996"/>
              <a:gd name="connsiteY5333" fmla="*/ 1626791 h 6178550"/>
              <a:gd name="connsiteX5334" fmla="*/ 10557982 w 12191996"/>
              <a:gd name="connsiteY5334" fmla="*/ 1629569 h 6178550"/>
              <a:gd name="connsiteX5335" fmla="*/ 10559172 w 12191996"/>
              <a:gd name="connsiteY5335" fmla="*/ 1631157 h 6178550"/>
              <a:gd name="connsiteX5336" fmla="*/ 10559966 w 12191996"/>
              <a:gd name="connsiteY5336" fmla="*/ 1633538 h 6178550"/>
              <a:gd name="connsiteX5337" fmla="*/ 10560760 w 12191996"/>
              <a:gd name="connsiteY5337" fmla="*/ 1634729 h 6178550"/>
              <a:gd name="connsiteX5338" fmla="*/ 10561951 w 12191996"/>
              <a:gd name="connsiteY5338" fmla="*/ 1636713 h 6178550"/>
              <a:gd name="connsiteX5339" fmla="*/ 10566317 w 12191996"/>
              <a:gd name="connsiteY5339" fmla="*/ 1640682 h 6178550"/>
              <a:gd name="connsiteX5340" fmla="*/ 10570286 w 12191996"/>
              <a:gd name="connsiteY5340" fmla="*/ 1645444 h 6178550"/>
              <a:gd name="connsiteX5341" fmla="*/ 10571874 w 12191996"/>
              <a:gd name="connsiteY5341" fmla="*/ 1647032 h 6178550"/>
              <a:gd name="connsiteX5342" fmla="*/ 10572271 w 12191996"/>
              <a:gd name="connsiteY5342" fmla="*/ 1647825 h 6178550"/>
              <a:gd name="connsiteX5343" fmla="*/ 10572271 w 12191996"/>
              <a:gd name="connsiteY5343" fmla="*/ 1649413 h 6178550"/>
              <a:gd name="connsiteX5344" fmla="*/ 10570683 w 12191996"/>
              <a:gd name="connsiteY5344" fmla="*/ 1651794 h 6178550"/>
              <a:gd name="connsiteX5345" fmla="*/ 10567508 w 12191996"/>
              <a:gd name="connsiteY5345" fmla="*/ 1659732 h 6178550"/>
              <a:gd name="connsiteX5346" fmla="*/ 10564729 w 12191996"/>
              <a:gd name="connsiteY5346" fmla="*/ 1667272 h 6178550"/>
              <a:gd name="connsiteX5347" fmla="*/ 10563538 w 12191996"/>
              <a:gd name="connsiteY5347" fmla="*/ 1670447 h 6178550"/>
              <a:gd name="connsiteX5348" fmla="*/ 10564332 w 12191996"/>
              <a:gd name="connsiteY5348" fmla="*/ 1671638 h 6178550"/>
              <a:gd name="connsiteX5349" fmla="*/ 10565126 w 12191996"/>
              <a:gd name="connsiteY5349" fmla="*/ 1672828 h 6178550"/>
              <a:gd name="connsiteX5350" fmla="*/ 10566317 w 12191996"/>
              <a:gd name="connsiteY5350" fmla="*/ 1673225 h 6178550"/>
              <a:gd name="connsiteX5351" fmla="*/ 10567508 w 12191996"/>
              <a:gd name="connsiteY5351" fmla="*/ 1672828 h 6178550"/>
              <a:gd name="connsiteX5352" fmla="*/ 10569095 w 12191996"/>
              <a:gd name="connsiteY5352" fmla="*/ 1671638 h 6178550"/>
              <a:gd name="connsiteX5353" fmla="*/ 10572271 w 12191996"/>
              <a:gd name="connsiteY5353" fmla="*/ 1669256 h 6178550"/>
              <a:gd name="connsiteX5354" fmla="*/ 10575843 w 12191996"/>
              <a:gd name="connsiteY5354" fmla="*/ 1666082 h 6178550"/>
              <a:gd name="connsiteX5355" fmla="*/ 10579018 w 12191996"/>
              <a:gd name="connsiteY5355" fmla="*/ 1664097 h 6178550"/>
              <a:gd name="connsiteX5356" fmla="*/ 10579812 w 12191996"/>
              <a:gd name="connsiteY5356" fmla="*/ 1663700 h 6178550"/>
              <a:gd name="connsiteX5357" fmla="*/ 10581400 w 12191996"/>
              <a:gd name="connsiteY5357" fmla="*/ 1663700 h 6178550"/>
              <a:gd name="connsiteX5358" fmla="*/ 10581797 w 12191996"/>
              <a:gd name="connsiteY5358" fmla="*/ 1665288 h 6178550"/>
              <a:gd name="connsiteX5359" fmla="*/ 10582987 w 12191996"/>
              <a:gd name="connsiteY5359" fmla="*/ 1667272 h 6178550"/>
              <a:gd name="connsiteX5360" fmla="*/ 10582987 w 12191996"/>
              <a:gd name="connsiteY5360" fmla="*/ 1670447 h 6178550"/>
              <a:gd name="connsiteX5361" fmla="*/ 10582987 w 12191996"/>
              <a:gd name="connsiteY5361" fmla="*/ 1674813 h 6178550"/>
              <a:gd name="connsiteX5362" fmla="*/ 10582590 w 12191996"/>
              <a:gd name="connsiteY5362" fmla="*/ 1677194 h 6178550"/>
              <a:gd name="connsiteX5363" fmla="*/ 10581400 w 12191996"/>
              <a:gd name="connsiteY5363" fmla="*/ 1679972 h 6178550"/>
              <a:gd name="connsiteX5364" fmla="*/ 10578224 w 12191996"/>
              <a:gd name="connsiteY5364" fmla="*/ 1685926 h 6178550"/>
              <a:gd name="connsiteX5365" fmla="*/ 10576637 w 12191996"/>
              <a:gd name="connsiteY5365" fmla="*/ 1689100 h 6178550"/>
              <a:gd name="connsiteX5366" fmla="*/ 10575446 w 12191996"/>
              <a:gd name="connsiteY5366" fmla="*/ 1692672 h 6178550"/>
              <a:gd name="connsiteX5367" fmla="*/ 10574652 w 12191996"/>
              <a:gd name="connsiteY5367" fmla="*/ 1695451 h 6178550"/>
              <a:gd name="connsiteX5368" fmla="*/ 10574255 w 12191996"/>
              <a:gd name="connsiteY5368" fmla="*/ 1698625 h 6178550"/>
              <a:gd name="connsiteX5369" fmla="*/ 10575843 w 12191996"/>
              <a:gd name="connsiteY5369" fmla="*/ 1702594 h 6178550"/>
              <a:gd name="connsiteX5370" fmla="*/ 10577430 w 12191996"/>
              <a:gd name="connsiteY5370" fmla="*/ 1706166 h 6178550"/>
              <a:gd name="connsiteX5371" fmla="*/ 10579812 w 12191996"/>
              <a:gd name="connsiteY5371" fmla="*/ 1709341 h 6178550"/>
              <a:gd name="connsiteX5372" fmla="*/ 10582590 w 12191996"/>
              <a:gd name="connsiteY5372" fmla="*/ 1712516 h 6178550"/>
              <a:gd name="connsiteX5373" fmla="*/ 10584972 w 12191996"/>
              <a:gd name="connsiteY5373" fmla="*/ 1715294 h 6178550"/>
              <a:gd name="connsiteX5374" fmla="*/ 10586956 w 12191996"/>
              <a:gd name="connsiteY5374" fmla="*/ 1718469 h 6178550"/>
              <a:gd name="connsiteX5375" fmla="*/ 10588941 w 12191996"/>
              <a:gd name="connsiteY5375" fmla="*/ 1722041 h 6178550"/>
              <a:gd name="connsiteX5376" fmla="*/ 10590132 w 12191996"/>
              <a:gd name="connsiteY5376" fmla="*/ 1726010 h 6178550"/>
              <a:gd name="connsiteX5377" fmla="*/ 10590926 w 12191996"/>
              <a:gd name="connsiteY5377" fmla="*/ 1736725 h 6178550"/>
              <a:gd name="connsiteX5378" fmla="*/ 10591719 w 12191996"/>
              <a:gd name="connsiteY5378" fmla="*/ 1748235 h 6178550"/>
              <a:gd name="connsiteX5379" fmla="*/ 10592513 w 12191996"/>
              <a:gd name="connsiteY5379" fmla="*/ 1773634 h 6178550"/>
              <a:gd name="connsiteX5380" fmla="*/ 10592513 w 12191996"/>
              <a:gd name="connsiteY5380" fmla="*/ 1785937 h 6178550"/>
              <a:gd name="connsiteX5381" fmla="*/ 10592910 w 12191996"/>
              <a:gd name="connsiteY5381" fmla="*/ 1797447 h 6178550"/>
              <a:gd name="connsiteX5382" fmla="*/ 10594101 w 12191996"/>
              <a:gd name="connsiteY5382" fmla="*/ 1807369 h 6178550"/>
              <a:gd name="connsiteX5383" fmla="*/ 10596086 w 12191996"/>
              <a:gd name="connsiteY5383" fmla="*/ 1814909 h 6178550"/>
              <a:gd name="connsiteX5384" fmla="*/ 10597673 w 12191996"/>
              <a:gd name="connsiteY5384" fmla="*/ 1820069 h 6178550"/>
              <a:gd name="connsiteX5385" fmla="*/ 10599658 w 12191996"/>
              <a:gd name="connsiteY5385" fmla="*/ 1825228 h 6178550"/>
              <a:gd name="connsiteX5386" fmla="*/ 10601642 w 12191996"/>
              <a:gd name="connsiteY5386" fmla="*/ 1828403 h 6178550"/>
              <a:gd name="connsiteX5387" fmla="*/ 10604024 w 12191996"/>
              <a:gd name="connsiteY5387" fmla="*/ 1831975 h 6178550"/>
              <a:gd name="connsiteX5388" fmla="*/ 10606405 w 12191996"/>
              <a:gd name="connsiteY5388" fmla="*/ 1834753 h 6178550"/>
              <a:gd name="connsiteX5389" fmla="*/ 10608390 w 12191996"/>
              <a:gd name="connsiteY5389" fmla="*/ 1836738 h 6178550"/>
              <a:gd name="connsiteX5390" fmla="*/ 10612359 w 12191996"/>
              <a:gd name="connsiteY5390" fmla="*/ 1840309 h 6178550"/>
              <a:gd name="connsiteX5391" fmla="*/ 10616328 w 12191996"/>
              <a:gd name="connsiteY5391" fmla="*/ 1842691 h 6178550"/>
              <a:gd name="connsiteX5392" fmla="*/ 10619504 w 12191996"/>
              <a:gd name="connsiteY5392" fmla="*/ 1846262 h 6178550"/>
              <a:gd name="connsiteX5393" fmla="*/ 10621091 w 12191996"/>
              <a:gd name="connsiteY5393" fmla="*/ 1847850 h 6178550"/>
              <a:gd name="connsiteX5394" fmla="*/ 10621885 w 12191996"/>
              <a:gd name="connsiteY5394" fmla="*/ 1850231 h 6178550"/>
              <a:gd name="connsiteX5395" fmla="*/ 10623076 w 12191996"/>
              <a:gd name="connsiteY5395" fmla="*/ 1853010 h 6178550"/>
              <a:gd name="connsiteX5396" fmla="*/ 10623473 w 12191996"/>
              <a:gd name="connsiteY5396" fmla="*/ 1856581 h 6178550"/>
              <a:gd name="connsiteX5397" fmla="*/ 10623870 w 12191996"/>
              <a:gd name="connsiteY5397" fmla="*/ 1864122 h 6178550"/>
              <a:gd name="connsiteX5398" fmla="*/ 10623473 w 12191996"/>
              <a:gd name="connsiteY5398" fmla="*/ 1872853 h 6178550"/>
              <a:gd name="connsiteX5399" fmla="*/ 10623076 w 12191996"/>
              <a:gd name="connsiteY5399" fmla="*/ 1881187 h 6178550"/>
              <a:gd name="connsiteX5400" fmla="*/ 10621488 w 12191996"/>
              <a:gd name="connsiteY5400" fmla="*/ 1891109 h 6178550"/>
              <a:gd name="connsiteX5401" fmla="*/ 10619107 w 12191996"/>
              <a:gd name="connsiteY5401" fmla="*/ 1910159 h 6178550"/>
              <a:gd name="connsiteX5402" fmla="*/ 10617916 w 12191996"/>
              <a:gd name="connsiteY5402" fmla="*/ 1920478 h 6178550"/>
              <a:gd name="connsiteX5403" fmla="*/ 10616725 w 12191996"/>
              <a:gd name="connsiteY5403" fmla="*/ 1930797 h 6178550"/>
              <a:gd name="connsiteX5404" fmla="*/ 10616725 w 12191996"/>
              <a:gd name="connsiteY5404" fmla="*/ 1934766 h 6178550"/>
              <a:gd name="connsiteX5405" fmla="*/ 10617916 w 12191996"/>
              <a:gd name="connsiteY5405" fmla="*/ 1938735 h 6178550"/>
              <a:gd name="connsiteX5406" fmla="*/ 10619901 w 12191996"/>
              <a:gd name="connsiteY5406" fmla="*/ 1946275 h 6178550"/>
              <a:gd name="connsiteX5407" fmla="*/ 10621885 w 12191996"/>
              <a:gd name="connsiteY5407" fmla="*/ 1952625 h 6178550"/>
              <a:gd name="connsiteX5408" fmla="*/ 10622679 w 12191996"/>
              <a:gd name="connsiteY5408" fmla="*/ 1955006 h 6178550"/>
              <a:gd name="connsiteX5409" fmla="*/ 10622679 w 12191996"/>
              <a:gd name="connsiteY5409" fmla="*/ 1956990 h 6178550"/>
              <a:gd name="connsiteX5410" fmla="*/ 10621885 w 12191996"/>
              <a:gd name="connsiteY5410" fmla="*/ 1960166 h 6178550"/>
              <a:gd name="connsiteX5411" fmla="*/ 10619901 w 12191996"/>
              <a:gd name="connsiteY5411" fmla="*/ 1964135 h 6178550"/>
              <a:gd name="connsiteX5412" fmla="*/ 10615931 w 12191996"/>
              <a:gd name="connsiteY5412" fmla="*/ 1972072 h 6178550"/>
              <a:gd name="connsiteX5413" fmla="*/ 10634586 w 12191996"/>
              <a:gd name="connsiteY5413" fmla="*/ 1958578 h 6178550"/>
              <a:gd name="connsiteX5414" fmla="*/ 10652845 w 12191996"/>
              <a:gd name="connsiteY5414" fmla="*/ 1944291 h 6178550"/>
              <a:gd name="connsiteX5415" fmla="*/ 10661577 w 12191996"/>
              <a:gd name="connsiteY5415" fmla="*/ 1936750 h 6178550"/>
              <a:gd name="connsiteX5416" fmla="*/ 10670309 w 12191996"/>
              <a:gd name="connsiteY5416" fmla="*/ 1929210 h 6178550"/>
              <a:gd name="connsiteX5417" fmla="*/ 10678247 w 12191996"/>
              <a:gd name="connsiteY5417" fmla="*/ 1920875 h 6178550"/>
              <a:gd name="connsiteX5418" fmla="*/ 10686583 w 12191996"/>
              <a:gd name="connsiteY5418" fmla="*/ 1912938 h 6178550"/>
              <a:gd name="connsiteX5419" fmla="*/ 10694124 w 12191996"/>
              <a:gd name="connsiteY5419" fmla="*/ 1904207 h 6178550"/>
              <a:gd name="connsiteX5420" fmla="*/ 10701269 w 12191996"/>
              <a:gd name="connsiteY5420" fmla="*/ 1895078 h 6178550"/>
              <a:gd name="connsiteX5421" fmla="*/ 10707619 w 12191996"/>
              <a:gd name="connsiteY5421" fmla="*/ 1885553 h 6178550"/>
              <a:gd name="connsiteX5422" fmla="*/ 10713970 w 12191996"/>
              <a:gd name="connsiteY5422" fmla="*/ 1875631 h 6178550"/>
              <a:gd name="connsiteX5423" fmla="*/ 10719924 w 12191996"/>
              <a:gd name="connsiteY5423" fmla="*/ 1865312 h 6178550"/>
              <a:gd name="connsiteX5424" fmla="*/ 10725084 w 12191996"/>
              <a:gd name="connsiteY5424" fmla="*/ 1854597 h 6178550"/>
              <a:gd name="connsiteX5425" fmla="*/ 10729450 w 12191996"/>
              <a:gd name="connsiteY5425" fmla="*/ 1842691 h 6178550"/>
              <a:gd name="connsiteX5426" fmla="*/ 10734213 w 12191996"/>
              <a:gd name="connsiteY5426" fmla="*/ 1831181 h 6178550"/>
              <a:gd name="connsiteX5427" fmla="*/ 10741754 w 12191996"/>
              <a:gd name="connsiteY5427" fmla="*/ 1832769 h 6178550"/>
              <a:gd name="connsiteX5428" fmla="*/ 10748899 w 12191996"/>
              <a:gd name="connsiteY5428" fmla="*/ 1833563 h 6178550"/>
              <a:gd name="connsiteX5429" fmla="*/ 10756440 w 12191996"/>
              <a:gd name="connsiteY5429" fmla="*/ 1834356 h 6178550"/>
              <a:gd name="connsiteX5430" fmla="*/ 10763584 w 12191996"/>
              <a:gd name="connsiteY5430" fmla="*/ 1834356 h 6178550"/>
              <a:gd name="connsiteX5431" fmla="*/ 10771126 w 12191996"/>
              <a:gd name="connsiteY5431" fmla="*/ 1833563 h 6178550"/>
              <a:gd name="connsiteX5432" fmla="*/ 10778270 w 12191996"/>
              <a:gd name="connsiteY5432" fmla="*/ 1832769 h 6178550"/>
              <a:gd name="connsiteX5433" fmla="*/ 10785812 w 12191996"/>
              <a:gd name="connsiteY5433" fmla="*/ 1830784 h 6178550"/>
              <a:gd name="connsiteX5434" fmla="*/ 10792956 w 12191996"/>
              <a:gd name="connsiteY5434" fmla="*/ 1828007 h 6178550"/>
              <a:gd name="connsiteX5435" fmla="*/ 10799704 w 12191996"/>
              <a:gd name="connsiteY5435" fmla="*/ 1825228 h 6178550"/>
              <a:gd name="connsiteX5436" fmla="*/ 10806055 w 12191996"/>
              <a:gd name="connsiteY5436" fmla="*/ 1822054 h 6178550"/>
              <a:gd name="connsiteX5437" fmla="*/ 10812405 w 12191996"/>
              <a:gd name="connsiteY5437" fmla="*/ 1818481 h 6178550"/>
              <a:gd name="connsiteX5438" fmla="*/ 10818756 w 12191996"/>
              <a:gd name="connsiteY5438" fmla="*/ 1814512 h 6178550"/>
              <a:gd name="connsiteX5439" fmla="*/ 10824313 w 12191996"/>
              <a:gd name="connsiteY5439" fmla="*/ 1809750 h 6178550"/>
              <a:gd name="connsiteX5440" fmla="*/ 10829870 w 12191996"/>
              <a:gd name="connsiteY5440" fmla="*/ 1805384 h 6178550"/>
              <a:gd name="connsiteX5441" fmla="*/ 10835030 w 12191996"/>
              <a:gd name="connsiteY5441" fmla="*/ 1799828 h 6178550"/>
              <a:gd name="connsiteX5442" fmla="*/ 10839793 w 12191996"/>
              <a:gd name="connsiteY5442" fmla="*/ 1794272 h 6178550"/>
              <a:gd name="connsiteX5443" fmla="*/ 10843762 w 12191996"/>
              <a:gd name="connsiteY5443" fmla="*/ 1787922 h 6178550"/>
              <a:gd name="connsiteX5444" fmla="*/ 10846937 w 12191996"/>
              <a:gd name="connsiteY5444" fmla="*/ 1781573 h 6178550"/>
              <a:gd name="connsiteX5445" fmla="*/ 10849319 w 12191996"/>
              <a:gd name="connsiteY5445" fmla="*/ 1774428 h 6178550"/>
              <a:gd name="connsiteX5446" fmla="*/ 10850906 w 12191996"/>
              <a:gd name="connsiteY5446" fmla="*/ 1766491 h 6178550"/>
              <a:gd name="connsiteX5447" fmla="*/ 10850906 w 12191996"/>
              <a:gd name="connsiteY5447" fmla="*/ 1758553 h 6178550"/>
              <a:gd name="connsiteX5448" fmla="*/ 10850112 w 12191996"/>
              <a:gd name="connsiteY5448" fmla="*/ 1750616 h 6178550"/>
              <a:gd name="connsiteX5449" fmla="*/ 10848922 w 12191996"/>
              <a:gd name="connsiteY5449" fmla="*/ 1741488 h 6178550"/>
              <a:gd name="connsiteX5450" fmla="*/ 10845746 w 12191996"/>
              <a:gd name="connsiteY5450" fmla="*/ 1732360 h 6178550"/>
              <a:gd name="connsiteX5451" fmla="*/ 10851700 w 12191996"/>
              <a:gd name="connsiteY5451" fmla="*/ 1735138 h 6178550"/>
              <a:gd name="connsiteX5452" fmla="*/ 10857257 w 12191996"/>
              <a:gd name="connsiteY5452" fmla="*/ 1738313 h 6178550"/>
              <a:gd name="connsiteX5453" fmla="*/ 10862417 w 12191996"/>
              <a:gd name="connsiteY5453" fmla="*/ 1740297 h 6178550"/>
              <a:gd name="connsiteX5454" fmla="*/ 10866386 w 12191996"/>
              <a:gd name="connsiteY5454" fmla="*/ 1741885 h 6178550"/>
              <a:gd name="connsiteX5455" fmla="*/ 10870752 w 12191996"/>
              <a:gd name="connsiteY5455" fmla="*/ 1742679 h 6178550"/>
              <a:gd name="connsiteX5456" fmla="*/ 10874324 w 12191996"/>
              <a:gd name="connsiteY5456" fmla="*/ 1743472 h 6178550"/>
              <a:gd name="connsiteX5457" fmla="*/ 10877897 w 12191996"/>
              <a:gd name="connsiteY5457" fmla="*/ 1742679 h 6178550"/>
              <a:gd name="connsiteX5458" fmla="*/ 10880278 w 12191996"/>
              <a:gd name="connsiteY5458" fmla="*/ 1742282 h 6178550"/>
              <a:gd name="connsiteX5459" fmla="*/ 10882660 w 12191996"/>
              <a:gd name="connsiteY5459" fmla="*/ 1741488 h 6178550"/>
              <a:gd name="connsiteX5460" fmla="*/ 10884644 w 12191996"/>
              <a:gd name="connsiteY5460" fmla="*/ 1739900 h 6178550"/>
              <a:gd name="connsiteX5461" fmla="*/ 10886232 w 12191996"/>
              <a:gd name="connsiteY5461" fmla="*/ 1737916 h 6178550"/>
              <a:gd name="connsiteX5462" fmla="*/ 10887820 w 12191996"/>
              <a:gd name="connsiteY5462" fmla="*/ 1735138 h 6178550"/>
              <a:gd name="connsiteX5463" fmla="*/ 10889010 w 12191996"/>
              <a:gd name="connsiteY5463" fmla="*/ 1732757 h 6178550"/>
              <a:gd name="connsiteX5464" fmla="*/ 10889804 w 12191996"/>
              <a:gd name="connsiteY5464" fmla="*/ 1729582 h 6178550"/>
              <a:gd name="connsiteX5465" fmla="*/ 10890995 w 12191996"/>
              <a:gd name="connsiteY5465" fmla="*/ 1722835 h 6178550"/>
              <a:gd name="connsiteX5466" fmla="*/ 10891392 w 12191996"/>
              <a:gd name="connsiteY5466" fmla="*/ 1716088 h 6178550"/>
              <a:gd name="connsiteX5467" fmla="*/ 10891392 w 12191996"/>
              <a:gd name="connsiteY5467" fmla="*/ 1707753 h 6178550"/>
              <a:gd name="connsiteX5468" fmla="*/ 10891392 w 12191996"/>
              <a:gd name="connsiteY5468" fmla="*/ 1691085 h 6178550"/>
              <a:gd name="connsiteX5469" fmla="*/ 10891392 w 12191996"/>
              <a:gd name="connsiteY5469" fmla="*/ 1682750 h 6178550"/>
              <a:gd name="connsiteX5470" fmla="*/ 10892583 w 12191996"/>
              <a:gd name="connsiteY5470" fmla="*/ 1675210 h 6178550"/>
              <a:gd name="connsiteX5471" fmla="*/ 10893376 w 12191996"/>
              <a:gd name="connsiteY5471" fmla="*/ 1668860 h 6178550"/>
              <a:gd name="connsiteX5472" fmla="*/ 10894567 w 12191996"/>
              <a:gd name="connsiteY5472" fmla="*/ 1665685 h 6178550"/>
              <a:gd name="connsiteX5473" fmla="*/ 10896155 w 12191996"/>
              <a:gd name="connsiteY5473" fmla="*/ 1662510 h 6178550"/>
              <a:gd name="connsiteX5474" fmla="*/ 10899330 w 12191996"/>
              <a:gd name="connsiteY5474" fmla="*/ 1656954 h 6178550"/>
              <a:gd name="connsiteX5475" fmla="*/ 10902902 w 12191996"/>
              <a:gd name="connsiteY5475" fmla="*/ 1651397 h 6178550"/>
              <a:gd name="connsiteX5476" fmla="*/ 10907665 w 12191996"/>
              <a:gd name="connsiteY5476" fmla="*/ 1645841 h 6178550"/>
              <a:gd name="connsiteX5477" fmla="*/ 10912031 w 12191996"/>
              <a:gd name="connsiteY5477" fmla="*/ 1640285 h 6178550"/>
              <a:gd name="connsiteX5478" fmla="*/ 10921954 w 12191996"/>
              <a:gd name="connsiteY5478" fmla="*/ 1629966 h 6178550"/>
              <a:gd name="connsiteX5479" fmla="*/ 10932671 w 12191996"/>
              <a:gd name="connsiteY5479" fmla="*/ 1620441 h 6178550"/>
              <a:gd name="connsiteX5480" fmla="*/ 10944182 w 12191996"/>
              <a:gd name="connsiteY5480" fmla="*/ 1610916 h 6178550"/>
              <a:gd name="connsiteX5481" fmla="*/ 10955692 w 12191996"/>
              <a:gd name="connsiteY5481" fmla="*/ 1601391 h 6178550"/>
              <a:gd name="connsiteX5482" fmla="*/ 10980698 w 12191996"/>
              <a:gd name="connsiteY5482" fmla="*/ 1583135 h 6178550"/>
              <a:gd name="connsiteX5483" fmla="*/ 10993003 w 12191996"/>
              <a:gd name="connsiteY5483" fmla="*/ 1573213 h 6178550"/>
              <a:gd name="connsiteX5484" fmla="*/ 11005704 w 12191996"/>
              <a:gd name="connsiteY5484" fmla="*/ 1563688 h 6178550"/>
              <a:gd name="connsiteX5485" fmla="*/ 11017214 w 12191996"/>
              <a:gd name="connsiteY5485" fmla="*/ 1553369 h 6178550"/>
              <a:gd name="connsiteX5486" fmla="*/ 11028725 w 12191996"/>
              <a:gd name="connsiteY5486" fmla="*/ 1543051 h 6178550"/>
              <a:gd name="connsiteX5487" fmla="*/ 11039442 w 12191996"/>
              <a:gd name="connsiteY5487" fmla="*/ 1531144 h 6178550"/>
              <a:gd name="connsiteX5488" fmla="*/ 11044602 w 12191996"/>
              <a:gd name="connsiteY5488" fmla="*/ 1525588 h 6178550"/>
              <a:gd name="connsiteX5489" fmla="*/ 11049762 w 12191996"/>
              <a:gd name="connsiteY5489" fmla="*/ 1518841 h 6178550"/>
              <a:gd name="connsiteX5490" fmla="*/ 11054128 w 12191996"/>
              <a:gd name="connsiteY5490" fmla="*/ 1512888 h 6178550"/>
              <a:gd name="connsiteX5491" fmla="*/ 11058494 w 12191996"/>
              <a:gd name="connsiteY5491" fmla="*/ 1506141 h 6178550"/>
              <a:gd name="connsiteX5492" fmla="*/ 11062463 w 12191996"/>
              <a:gd name="connsiteY5492" fmla="*/ 1499394 h 6178550"/>
              <a:gd name="connsiteX5493" fmla="*/ 11066432 w 12191996"/>
              <a:gd name="connsiteY5493" fmla="*/ 1492250 h 6178550"/>
              <a:gd name="connsiteX5494" fmla="*/ 11068020 w 12191996"/>
              <a:gd name="connsiteY5494" fmla="*/ 1489076 h 6178550"/>
              <a:gd name="connsiteX5495" fmla="*/ 11068814 w 12191996"/>
              <a:gd name="connsiteY5495" fmla="*/ 1485107 h 6178550"/>
              <a:gd name="connsiteX5496" fmla="*/ 11070401 w 12191996"/>
              <a:gd name="connsiteY5496" fmla="*/ 1477566 h 6178550"/>
              <a:gd name="connsiteX5497" fmla="*/ 11071592 w 12191996"/>
              <a:gd name="connsiteY5497" fmla="*/ 1468835 h 6178550"/>
              <a:gd name="connsiteX5498" fmla="*/ 11071989 w 12191996"/>
              <a:gd name="connsiteY5498" fmla="*/ 1459707 h 6178550"/>
              <a:gd name="connsiteX5499" fmla="*/ 11072386 w 12191996"/>
              <a:gd name="connsiteY5499" fmla="*/ 1450975 h 6178550"/>
              <a:gd name="connsiteX5500" fmla="*/ 11073577 w 12191996"/>
              <a:gd name="connsiteY5500" fmla="*/ 1442244 h 6178550"/>
              <a:gd name="connsiteX5501" fmla="*/ 11075164 w 12191996"/>
              <a:gd name="connsiteY5501" fmla="*/ 1433910 h 6178550"/>
              <a:gd name="connsiteX5502" fmla="*/ 11075958 w 12191996"/>
              <a:gd name="connsiteY5502" fmla="*/ 1430338 h 6178550"/>
              <a:gd name="connsiteX5503" fmla="*/ 11077149 w 12191996"/>
              <a:gd name="connsiteY5503" fmla="*/ 1425972 h 6178550"/>
              <a:gd name="connsiteX5504" fmla="*/ 11080721 w 12191996"/>
              <a:gd name="connsiteY5504" fmla="*/ 1419622 h 6178550"/>
              <a:gd name="connsiteX5505" fmla="*/ 11084293 w 12191996"/>
              <a:gd name="connsiteY5505" fmla="*/ 1412479 h 6178550"/>
              <a:gd name="connsiteX5506" fmla="*/ 11088659 w 12191996"/>
              <a:gd name="connsiteY5506" fmla="*/ 1406525 h 6178550"/>
              <a:gd name="connsiteX5507" fmla="*/ 11093422 w 12191996"/>
              <a:gd name="connsiteY5507" fmla="*/ 1400175 h 6178550"/>
              <a:gd name="connsiteX5508" fmla="*/ 11097789 w 12191996"/>
              <a:gd name="connsiteY5508" fmla="*/ 1394222 h 6178550"/>
              <a:gd name="connsiteX5509" fmla="*/ 11103345 w 12191996"/>
              <a:gd name="connsiteY5509" fmla="*/ 1389063 h 6178550"/>
              <a:gd name="connsiteX5510" fmla="*/ 11108902 w 12191996"/>
              <a:gd name="connsiteY5510" fmla="*/ 1383903 h 6178550"/>
              <a:gd name="connsiteX5511" fmla="*/ 11115253 w 12191996"/>
              <a:gd name="connsiteY5511" fmla="*/ 1379538 h 6178550"/>
              <a:gd name="connsiteX5512" fmla="*/ 11121207 w 12191996"/>
              <a:gd name="connsiteY5512" fmla="*/ 1374775 h 6178550"/>
              <a:gd name="connsiteX5513" fmla="*/ 11127160 w 12191996"/>
              <a:gd name="connsiteY5513" fmla="*/ 1370807 h 6178550"/>
              <a:gd name="connsiteX5514" fmla="*/ 11134305 w 12191996"/>
              <a:gd name="connsiteY5514" fmla="*/ 1367235 h 6178550"/>
              <a:gd name="connsiteX5515" fmla="*/ 11141053 w 12191996"/>
              <a:gd name="connsiteY5515" fmla="*/ 1364060 h 6178550"/>
              <a:gd name="connsiteX5516" fmla="*/ 11148197 w 12191996"/>
              <a:gd name="connsiteY5516" fmla="*/ 1361282 h 6178550"/>
              <a:gd name="connsiteX5517" fmla="*/ 11155342 w 12191996"/>
              <a:gd name="connsiteY5517" fmla="*/ 1358504 h 6178550"/>
              <a:gd name="connsiteX5518" fmla="*/ 11162486 w 12191996"/>
              <a:gd name="connsiteY5518" fmla="*/ 1356519 h 6178550"/>
              <a:gd name="connsiteX5519" fmla="*/ 11170027 w 12191996"/>
              <a:gd name="connsiteY5519" fmla="*/ 1354535 h 6178550"/>
              <a:gd name="connsiteX5520" fmla="*/ 11185110 w 12191996"/>
              <a:gd name="connsiteY5520" fmla="*/ 1351360 h 6178550"/>
              <a:gd name="connsiteX5521" fmla="*/ 11192652 w 12191996"/>
              <a:gd name="connsiteY5521" fmla="*/ 1350169 h 6178550"/>
              <a:gd name="connsiteX5522" fmla="*/ 11199399 w 12191996"/>
              <a:gd name="connsiteY5522" fmla="*/ 1350169 h 6178550"/>
              <a:gd name="connsiteX5523" fmla="*/ 11205353 w 12191996"/>
              <a:gd name="connsiteY5523" fmla="*/ 1350169 h 6178550"/>
              <a:gd name="connsiteX5524" fmla="*/ 11212101 w 12191996"/>
              <a:gd name="connsiteY5524" fmla="*/ 1350169 h 6178550"/>
              <a:gd name="connsiteX5525" fmla="*/ 11219642 w 12191996"/>
              <a:gd name="connsiteY5525" fmla="*/ 1350169 h 6178550"/>
              <a:gd name="connsiteX5526" fmla="*/ 11223214 w 12191996"/>
              <a:gd name="connsiteY5526" fmla="*/ 1350963 h 6178550"/>
              <a:gd name="connsiteX5527" fmla="*/ 11227184 w 12191996"/>
              <a:gd name="connsiteY5527" fmla="*/ 1351360 h 6178550"/>
              <a:gd name="connsiteX5528" fmla="*/ 11231947 w 12191996"/>
              <a:gd name="connsiteY5528" fmla="*/ 1352947 h 6178550"/>
              <a:gd name="connsiteX5529" fmla="*/ 11236313 w 12191996"/>
              <a:gd name="connsiteY5529" fmla="*/ 1354932 h 6178550"/>
              <a:gd name="connsiteX5530" fmla="*/ 11241473 w 12191996"/>
              <a:gd name="connsiteY5530" fmla="*/ 1357710 h 6178550"/>
              <a:gd name="connsiteX5531" fmla="*/ 11246632 w 12191996"/>
              <a:gd name="connsiteY5531" fmla="*/ 1360488 h 6178550"/>
              <a:gd name="connsiteX5532" fmla="*/ 11252189 w 12191996"/>
              <a:gd name="connsiteY5532" fmla="*/ 1364854 h 6178550"/>
              <a:gd name="connsiteX5533" fmla="*/ 11258143 w 12191996"/>
              <a:gd name="connsiteY5533" fmla="*/ 1369219 h 6178550"/>
              <a:gd name="connsiteX5534" fmla="*/ 11264494 w 12191996"/>
              <a:gd name="connsiteY5534" fmla="*/ 1374775 h 6178550"/>
              <a:gd name="connsiteX5535" fmla="*/ 11270844 w 12191996"/>
              <a:gd name="connsiteY5535" fmla="*/ 1381522 h 6178550"/>
              <a:gd name="connsiteX5536" fmla="*/ 11285133 w 12191996"/>
              <a:gd name="connsiteY5536" fmla="*/ 1394222 h 6178550"/>
              <a:gd name="connsiteX5537" fmla="*/ 11296247 w 12191996"/>
              <a:gd name="connsiteY5537" fmla="*/ 1405335 h 6178550"/>
              <a:gd name="connsiteX5538" fmla="*/ 11305773 w 12191996"/>
              <a:gd name="connsiteY5538" fmla="*/ 1415653 h 6178550"/>
              <a:gd name="connsiteX5539" fmla="*/ 11312918 w 12191996"/>
              <a:gd name="connsiteY5539" fmla="*/ 1425178 h 6178550"/>
              <a:gd name="connsiteX5540" fmla="*/ 11318077 w 12191996"/>
              <a:gd name="connsiteY5540" fmla="*/ 1433116 h 6178550"/>
              <a:gd name="connsiteX5541" fmla="*/ 11321650 w 12191996"/>
              <a:gd name="connsiteY5541" fmla="*/ 1440657 h 6178550"/>
              <a:gd name="connsiteX5542" fmla="*/ 11324031 w 12191996"/>
              <a:gd name="connsiteY5542" fmla="*/ 1447800 h 6178550"/>
              <a:gd name="connsiteX5543" fmla="*/ 11325222 w 12191996"/>
              <a:gd name="connsiteY5543" fmla="*/ 1454150 h 6178550"/>
              <a:gd name="connsiteX5544" fmla="*/ 11325222 w 12191996"/>
              <a:gd name="connsiteY5544" fmla="*/ 1460103 h 6178550"/>
              <a:gd name="connsiteX5545" fmla="*/ 11324825 w 12191996"/>
              <a:gd name="connsiteY5545" fmla="*/ 1465263 h 6178550"/>
              <a:gd name="connsiteX5546" fmla="*/ 11323634 w 12191996"/>
              <a:gd name="connsiteY5546" fmla="*/ 1470422 h 6178550"/>
              <a:gd name="connsiteX5547" fmla="*/ 11322047 w 12191996"/>
              <a:gd name="connsiteY5547" fmla="*/ 1474788 h 6178550"/>
              <a:gd name="connsiteX5548" fmla="*/ 11319665 w 12191996"/>
              <a:gd name="connsiteY5548" fmla="*/ 1483916 h 6178550"/>
              <a:gd name="connsiteX5549" fmla="*/ 11318474 w 12191996"/>
              <a:gd name="connsiteY5549" fmla="*/ 1488679 h 6178550"/>
              <a:gd name="connsiteX5550" fmla="*/ 11318474 w 12191996"/>
              <a:gd name="connsiteY5550" fmla="*/ 1493044 h 6178550"/>
              <a:gd name="connsiteX5551" fmla="*/ 11319268 w 12191996"/>
              <a:gd name="connsiteY5551" fmla="*/ 1503760 h 6178550"/>
              <a:gd name="connsiteX5552" fmla="*/ 11320062 w 12191996"/>
              <a:gd name="connsiteY5552" fmla="*/ 1514872 h 6178550"/>
              <a:gd name="connsiteX5553" fmla="*/ 11321253 w 12191996"/>
              <a:gd name="connsiteY5553" fmla="*/ 1526778 h 6178550"/>
              <a:gd name="connsiteX5554" fmla="*/ 11322047 w 12191996"/>
              <a:gd name="connsiteY5554" fmla="*/ 1538685 h 6178550"/>
              <a:gd name="connsiteX5555" fmla="*/ 11322047 w 12191996"/>
              <a:gd name="connsiteY5555" fmla="*/ 1549797 h 6178550"/>
              <a:gd name="connsiteX5556" fmla="*/ 11321650 w 12191996"/>
              <a:gd name="connsiteY5556" fmla="*/ 1560116 h 6178550"/>
              <a:gd name="connsiteX5557" fmla="*/ 11320856 w 12191996"/>
              <a:gd name="connsiteY5557" fmla="*/ 1565276 h 6178550"/>
              <a:gd name="connsiteX5558" fmla="*/ 11319665 w 12191996"/>
              <a:gd name="connsiteY5558" fmla="*/ 1569244 h 6178550"/>
              <a:gd name="connsiteX5559" fmla="*/ 11318474 w 12191996"/>
              <a:gd name="connsiteY5559" fmla="*/ 1573213 h 6178550"/>
              <a:gd name="connsiteX5560" fmla="*/ 11316490 w 12191996"/>
              <a:gd name="connsiteY5560" fmla="*/ 1576388 h 6178550"/>
              <a:gd name="connsiteX5561" fmla="*/ 11314505 w 12191996"/>
              <a:gd name="connsiteY5561" fmla="*/ 1579563 h 6178550"/>
              <a:gd name="connsiteX5562" fmla="*/ 11311727 w 12191996"/>
              <a:gd name="connsiteY5562" fmla="*/ 1581944 h 6178550"/>
              <a:gd name="connsiteX5563" fmla="*/ 11308551 w 12191996"/>
              <a:gd name="connsiteY5563" fmla="*/ 1583532 h 6178550"/>
              <a:gd name="connsiteX5564" fmla="*/ 11305376 w 12191996"/>
              <a:gd name="connsiteY5564" fmla="*/ 1585516 h 6178550"/>
              <a:gd name="connsiteX5565" fmla="*/ 11298232 w 12191996"/>
              <a:gd name="connsiteY5565" fmla="*/ 1587897 h 6178550"/>
              <a:gd name="connsiteX5566" fmla="*/ 11290690 w 12191996"/>
              <a:gd name="connsiteY5566" fmla="*/ 1589882 h 6178550"/>
              <a:gd name="connsiteX5567" fmla="*/ 11283149 w 12191996"/>
              <a:gd name="connsiteY5567" fmla="*/ 1592263 h 6178550"/>
              <a:gd name="connsiteX5568" fmla="*/ 11276401 w 12191996"/>
              <a:gd name="connsiteY5568" fmla="*/ 1594644 h 6178550"/>
              <a:gd name="connsiteX5569" fmla="*/ 11273623 w 12191996"/>
              <a:gd name="connsiteY5569" fmla="*/ 1596628 h 6178550"/>
              <a:gd name="connsiteX5570" fmla="*/ 11270447 w 12191996"/>
              <a:gd name="connsiteY5570" fmla="*/ 1598216 h 6178550"/>
              <a:gd name="connsiteX5571" fmla="*/ 11268463 w 12191996"/>
              <a:gd name="connsiteY5571" fmla="*/ 1600597 h 6178550"/>
              <a:gd name="connsiteX5572" fmla="*/ 11266478 w 12191996"/>
              <a:gd name="connsiteY5572" fmla="*/ 1603375 h 6178550"/>
              <a:gd name="connsiteX5573" fmla="*/ 11264891 w 12191996"/>
              <a:gd name="connsiteY5573" fmla="*/ 1606947 h 6178550"/>
              <a:gd name="connsiteX5574" fmla="*/ 11263303 w 12191996"/>
              <a:gd name="connsiteY5574" fmla="*/ 1610519 h 6178550"/>
              <a:gd name="connsiteX5575" fmla="*/ 11261318 w 12191996"/>
              <a:gd name="connsiteY5575" fmla="*/ 1618060 h 6178550"/>
              <a:gd name="connsiteX5576" fmla="*/ 11259731 w 12191996"/>
              <a:gd name="connsiteY5576" fmla="*/ 1626791 h 6178550"/>
              <a:gd name="connsiteX5577" fmla="*/ 11258937 w 12191996"/>
              <a:gd name="connsiteY5577" fmla="*/ 1635919 h 6178550"/>
              <a:gd name="connsiteX5578" fmla="*/ 11256555 w 12191996"/>
              <a:gd name="connsiteY5578" fmla="*/ 1654572 h 6178550"/>
              <a:gd name="connsiteX5579" fmla="*/ 11255365 w 12191996"/>
              <a:gd name="connsiteY5579" fmla="*/ 1663303 h 6178550"/>
              <a:gd name="connsiteX5580" fmla="*/ 11252983 w 12191996"/>
              <a:gd name="connsiteY5580" fmla="*/ 1671638 h 6178550"/>
              <a:gd name="connsiteX5581" fmla="*/ 11248617 w 12191996"/>
              <a:gd name="connsiteY5581" fmla="*/ 1683941 h 6178550"/>
              <a:gd name="connsiteX5582" fmla="*/ 11243060 w 12191996"/>
              <a:gd name="connsiteY5582" fmla="*/ 1696641 h 6178550"/>
              <a:gd name="connsiteX5583" fmla="*/ 11237106 w 12191996"/>
              <a:gd name="connsiteY5583" fmla="*/ 1709738 h 6178550"/>
              <a:gd name="connsiteX5584" fmla="*/ 11229962 w 12191996"/>
              <a:gd name="connsiteY5584" fmla="*/ 1723628 h 6178550"/>
              <a:gd name="connsiteX5585" fmla="*/ 11215276 w 12191996"/>
              <a:gd name="connsiteY5585" fmla="*/ 1752600 h 6178550"/>
              <a:gd name="connsiteX5586" fmla="*/ 11198209 w 12191996"/>
              <a:gd name="connsiteY5586" fmla="*/ 1783953 h 6178550"/>
              <a:gd name="connsiteX5587" fmla="*/ 11194636 w 12191996"/>
              <a:gd name="connsiteY5587" fmla="*/ 1791097 h 6178550"/>
              <a:gd name="connsiteX5588" fmla="*/ 11191858 w 12191996"/>
              <a:gd name="connsiteY5588" fmla="*/ 1798638 h 6178550"/>
              <a:gd name="connsiteX5589" fmla="*/ 11185507 w 12191996"/>
              <a:gd name="connsiteY5589" fmla="*/ 1813719 h 6178550"/>
              <a:gd name="connsiteX5590" fmla="*/ 11182729 w 12191996"/>
              <a:gd name="connsiteY5590" fmla="*/ 1821656 h 6178550"/>
              <a:gd name="connsiteX5591" fmla="*/ 11179157 w 12191996"/>
              <a:gd name="connsiteY5591" fmla="*/ 1828403 h 6178550"/>
              <a:gd name="connsiteX5592" fmla="*/ 11174394 w 12191996"/>
              <a:gd name="connsiteY5592" fmla="*/ 1834753 h 6178550"/>
              <a:gd name="connsiteX5593" fmla="*/ 11172409 w 12191996"/>
              <a:gd name="connsiteY5593" fmla="*/ 1837135 h 6178550"/>
              <a:gd name="connsiteX5594" fmla="*/ 11170027 w 12191996"/>
              <a:gd name="connsiteY5594" fmla="*/ 1839913 h 6178550"/>
              <a:gd name="connsiteX5595" fmla="*/ 11166852 w 12191996"/>
              <a:gd name="connsiteY5595" fmla="*/ 1841897 h 6178550"/>
              <a:gd name="connsiteX5596" fmla="*/ 11163280 w 12191996"/>
              <a:gd name="connsiteY5596" fmla="*/ 1843485 h 6178550"/>
              <a:gd name="connsiteX5597" fmla="*/ 11159708 w 12191996"/>
              <a:gd name="connsiteY5597" fmla="*/ 1844278 h 6178550"/>
              <a:gd name="connsiteX5598" fmla="*/ 11155342 w 12191996"/>
              <a:gd name="connsiteY5598" fmla="*/ 1844675 h 6178550"/>
              <a:gd name="connsiteX5599" fmla="*/ 11146212 w 12191996"/>
              <a:gd name="connsiteY5599" fmla="*/ 1845469 h 6178550"/>
              <a:gd name="connsiteX5600" fmla="*/ 11136290 w 12191996"/>
              <a:gd name="connsiteY5600" fmla="*/ 1844675 h 6178550"/>
              <a:gd name="connsiteX5601" fmla="*/ 11126764 w 12191996"/>
              <a:gd name="connsiteY5601" fmla="*/ 1844278 h 6178550"/>
              <a:gd name="connsiteX5602" fmla="*/ 11117634 w 12191996"/>
              <a:gd name="connsiteY5602" fmla="*/ 1844675 h 6178550"/>
              <a:gd name="connsiteX5603" fmla="*/ 11113665 w 12191996"/>
              <a:gd name="connsiteY5603" fmla="*/ 1845469 h 6178550"/>
              <a:gd name="connsiteX5604" fmla="*/ 11109696 w 12191996"/>
              <a:gd name="connsiteY5604" fmla="*/ 1845865 h 6178550"/>
              <a:gd name="connsiteX5605" fmla="*/ 11106521 w 12191996"/>
              <a:gd name="connsiteY5605" fmla="*/ 1847453 h 6178550"/>
              <a:gd name="connsiteX5606" fmla="*/ 11103345 w 12191996"/>
              <a:gd name="connsiteY5606" fmla="*/ 1849041 h 6178550"/>
              <a:gd name="connsiteX5607" fmla="*/ 11101361 w 12191996"/>
              <a:gd name="connsiteY5607" fmla="*/ 1851422 h 6178550"/>
              <a:gd name="connsiteX5608" fmla="*/ 11099376 w 12191996"/>
              <a:gd name="connsiteY5608" fmla="*/ 1854597 h 6178550"/>
              <a:gd name="connsiteX5609" fmla="*/ 11097789 w 12191996"/>
              <a:gd name="connsiteY5609" fmla="*/ 1858169 h 6178550"/>
              <a:gd name="connsiteX5610" fmla="*/ 11096995 w 12191996"/>
              <a:gd name="connsiteY5610" fmla="*/ 1861740 h 6178550"/>
              <a:gd name="connsiteX5611" fmla="*/ 11095804 w 12191996"/>
              <a:gd name="connsiteY5611" fmla="*/ 1870075 h 6178550"/>
              <a:gd name="connsiteX5612" fmla="*/ 11095407 w 12191996"/>
              <a:gd name="connsiteY5612" fmla="*/ 1879997 h 6178550"/>
              <a:gd name="connsiteX5613" fmla="*/ 11095010 w 12191996"/>
              <a:gd name="connsiteY5613" fmla="*/ 1889125 h 6178550"/>
              <a:gd name="connsiteX5614" fmla="*/ 11093819 w 12191996"/>
              <a:gd name="connsiteY5614" fmla="*/ 1898254 h 6178550"/>
              <a:gd name="connsiteX5615" fmla="*/ 11093422 w 12191996"/>
              <a:gd name="connsiteY5615" fmla="*/ 1902222 h 6178550"/>
              <a:gd name="connsiteX5616" fmla="*/ 11091835 w 12191996"/>
              <a:gd name="connsiteY5616" fmla="*/ 1905794 h 6178550"/>
              <a:gd name="connsiteX5617" fmla="*/ 11090247 w 12191996"/>
              <a:gd name="connsiteY5617" fmla="*/ 1909366 h 6178550"/>
              <a:gd name="connsiteX5618" fmla="*/ 11088263 w 12191996"/>
              <a:gd name="connsiteY5618" fmla="*/ 1912144 h 6178550"/>
              <a:gd name="connsiteX5619" fmla="*/ 11086675 w 12191996"/>
              <a:gd name="connsiteY5619" fmla="*/ 1913335 h 6178550"/>
              <a:gd name="connsiteX5620" fmla="*/ 11085087 w 12191996"/>
              <a:gd name="connsiteY5620" fmla="*/ 1913732 h 6178550"/>
              <a:gd name="connsiteX5621" fmla="*/ 11083103 w 12191996"/>
              <a:gd name="connsiteY5621" fmla="*/ 1914525 h 6178550"/>
              <a:gd name="connsiteX5622" fmla="*/ 11080721 w 12191996"/>
              <a:gd name="connsiteY5622" fmla="*/ 1914922 h 6178550"/>
              <a:gd name="connsiteX5623" fmla="*/ 11075958 w 12191996"/>
              <a:gd name="connsiteY5623" fmla="*/ 1914525 h 6178550"/>
              <a:gd name="connsiteX5624" fmla="*/ 11070401 w 12191996"/>
              <a:gd name="connsiteY5624" fmla="*/ 1913732 h 6178550"/>
              <a:gd name="connsiteX5625" fmla="*/ 11065638 w 12191996"/>
              <a:gd name="connsiteY5625" fmla="*/ 1913732 h 6178550"/>
              <a:gd name="connsiteX5626" fmla="*/ 11060478 w 12191996"/>
              <a:gd name="connsiteY5626" fmla="*/ 1913732 h 6178550"/>
              <a:gd name="connsiteX5627" fmla="*/ 11058494 w 12191996"/>
              <a:gd name="connsiteY5627" fmla="*/ 1914525 h 6178550"/>
              <a:gd name="connsiteX5628" fmla="*/ 11056112 w 12191996"/>
              <a:gd name="connsiteY5628" fmla="*/ 1915319 h 6178550"/>
              <a:gd name="connsiteX5629" fmla="*/ 11054922 w 12191996"/>
              <a:gd name="connsiteY5629" fmla="*/ 1916509 h 6178550"/>
              <a:gd name="connsiteX5630" fmla="*/ 11053334 w 12191996"/>
              <a:gd name="connsiteY5630" fmla="*/ 1918494 h 6178550"/>
              <a:gd name="connsiteX5631" fmla="*/ 11052143 w 12191996"/>
              <a:gd name="connsiteY5631" fmla="*/ 1921669 h 6178550"/>
              <a:gd name="connsiteX5632" fmla="*/ 11051746 w 12191996"/>
              <a:gd name="connsiteY5632" fmla="*/ 1925637 h 6178550"/>
              <a:gd name="connsiteX5633" fmla="*/ 11051349 w 12191996"/>
              <a:gd name="connsiteY5633" fmla="*/ 1933972 h 6178550"/>
              <a:gd name="connsiteX5634" fmla="*/ 11051349 w 12191996"/>
              <a:gd name="connsiteY5634" fmla="*/ 1938337 h 6178550"/>
              <a:gd name="connsiteX5635" fmla="*/ 11050555 w 12191996"/>
              <a:gd name="connsiteY5635" fmla="*/ 1942306 h 6178550"/>
              <a:gd name="connsiteX5636" fmla="*/ 11049762 w 12191996"/>
              <a:gd name="connsiteY5636" fmla="*/ 1945878 h 6178550"/>
              <a:gd name="connsiteX5637" fmla="*/ 11048571 w 12191996"/>
              <a:gd name="connsiteY5637" fmla="*/ 1946672 h 6178550"/>
              <a:gd name="connsiteX5638" fmla="*/ 11046983 w 12191996"/>
              <a:gd name="connsiteY5638" fmla="*/ 1948260 h 6178550"/>
              <a:gd name="connsiteX5639" fmla="*/ 11044999 w 12191996"/>
              <a:gd name="connsiteY5639" fmla="*/ 1949847 h 6178550"/>
              <a:gd name="connsiteX5640" fmla="*/ 11042220 w 12191996"/>
              <a:gd name="connsiteY5640" fmla="*/ 1951434 h 6178550"/>
              <a:gd name="connsiteX5641" fmla="*/ 11035870 w 12191996"/>
              <a:gd name="connsiteY5641" fmla="*/ 1953816 h 6178550"/>
              <a:gd name="connsiteX5642" fmla="*/ 11029519 w 12191996"/>
              <a:gd name="connsiteY5642" fmla="*/ 1955403 h 6178550"/>
              <a:gd name="connsiteX5643" fmla="*/ 11022374 w 12191996"/>
              <a:gd name="connsiteY5643" fmla="*/ 1956990 h 6178550"/>
              <a:gd name="connsiteX5644" fmla="*/ 11015230 w 12191996"/>
              <a:gd name="connsiteY5644" fmla="*/ 1958578 h 6178550"/>
              <a:gd name="connsiteX5645" fmla="*/ 11008085 w 12191996"/>
              <a:gd name="connsiteY5645" fmla="*/ 1960562 h 6178550"/>
              <a:gd name="connsiteX5646" fmla="*/ 11004910 w 12191996"/>
              <a:gd name="connsiteY5646" fmla="*/ 1962150 h 6178550"/>
              <a:gd name="connsiteX5647" fmla="*/ 11002529 w 12191996"/>
              <a:gd name="connsiteY5647" fmla="*/ 1963738 h 6178550"/>
              <a:gd name="connsiteX5648" fmla="*/ 11000147 w 12191996"/>
              <a:gd name="connsiteY5648" fmla="*/ 1964928 h 6178550"/>
              <a:gd name="connsiteX5649" fmla="*/ 10997766 w 12191996"/>
              <a:gd name="connsiteY5649" fmla="*/ 1967706 h 6178550"/>
              <a:gd name="connsiteX5650" fmla="*/ 10995781 w 12191996"/>
              <a:gd name="connsiteY5650" fmla="*/ 1970088 h 6178550"/>
              <a:gd name="connsiteX5651" fmla="*/ 10994590 w 12191996"/>
              <a:gd name="connsiteY5651" fmla="*/ 1973262 h 6178550"/>
              <a:gd name="connsiteX5652" fmla="*/ 10993399 w 12191996"/>
              <a:gd name="connsiteY5652" fmla="*/ 1976438 h 6178550"/>
              <a:gd name="connsiteX5653" fmla="*/ 10992209 w 12191996"/>
              <a:gd name="connsiteY5653" fmla="*/ 1980407 h 6178550"/>
              <a:gd name="connsiteX5654" fmla="*/ 10991415 w 12191996"/>
              <a:gd name="connsiteY5654" fmla="*/ 1987947 h 6178550"/>
              <a:gd name="connsiteX5655" fmla="*/ 10991018 w 12191996"/>
              <a:gd name="connsiteY5655" fmla="*/ 1996678 h 6178550"/>
              <a:gd name="connsiteX5656" fmla="*/ 10990224 w 12191996"/>
              <a:gd name="connsiteY5656" fmla="*/ 2005410 h 6178550"/>
              <a:gd name="connsiteX5657" fmla="*/ 10989430 w 12191996"/>
              <a:gd name="connsiteY5657" fmla="*/ 2013347 h 6178550"/>
              <a:gd name="connsiteX5658" fmla="*/ 10987843 w 12191996"/>
              <a:gd name="connsiteY5658" fmla="*/ 2021285 h 6178550"/>
              <a:gd name="connsiteX5659" fmla="*/ 10986652 w 12191996"/>
              <a:gd name="connsiteY5659" fmla="*/ 2024857 h 6178550"/>
              <a:gd name="connsiteX5660" fmla="*/ 10985461 w 12191996"/>
              <a:gd name="connsiteY5660" fmla="*/ 2028031 h 6178550"/>
              <a:gd name="connsiteX5661" fmla="*/ 10984270 w 12191996"/>
              <a:gd name="connsiteY5661" fmla="*/ 2029222 h 6178550"/>
              <a:gd name="connsiteX5662" fmla="*/ 10983080 w 12191996"/>
              <a:gd name="connsiteY5662" fmla="*/ 2030016 h 6178550"/>
              <a:gd name="connsiteX5663" fmla="*/ 10979507 w 12191996"/>
              <a:gd name="connsiteY5663" fmla="*/ 2030016 h 6178550"/>
              <a:gd name="connsiteX5664" fmla="*/ 10975141 w 12191996"/>
              <a:gd name="connsiteY5664" fmla="*/ 2030016 h 6178550"/>
              <a:gd name="connsiteX5665" fmla="*/ 10970378 w 12191996"/>
              <a:gd name="connsiteY5665" fmla="*/ 2029222 h 6178550"/>
              <a:gd name="connsiteX5666" fmla="*/ 10965615 w 12191996"/>
              <a:gd name="connsiteY5666" fmla="*/ 2028428 h 6178550"/>
              <a:gd name="connsiteX5667" fmla="*/ 10960852 w 12191996"/>
              <a:gd name="connsiteY5667" fmla="*/ 2028428 h 6178550"/>
              <a:gd name="connsiteX5668" fmla="*/ 10958868 w 12191996"/>
              <a:gd name="connsiteY5668" fmla="*/ 2028428 h 6178550"/>
              <a:gd name="connsiteX5669" fmla="*/ 10956883 w 12191996"/>
              <a:gd name="connsiteY5669" fmla="*/ 2029222 h 6178550"/>
              <a:gd name="connsiteX5670" fmla="*/ 10955295 w 12191996"/>
              <a:gd name="connsiteY5670" fmla="*/ 2029619 h 6178550"/>
              <a:gd name="connsiteX5671" fmla="*/ 10954502 w 12191996"/>
              <a:gd name="connsiteY5671" fmla="*/ 2030413 h 6178550"/>
              <a:gd name="connsiteX5672" fmla="*/ 10947754 w 12191996"/>
              <a:gd name="connsiteY5672" fmla="*/ 2040731 h 6178550"/>
              <a:gd name="connsiteX5673" fmla="*/ 10942197 w 12191996"/>
              <a:gd name="connsiteY5673" fmla="*/ 2051447 h 6178550"/>
              <a:gd name="connsiteX5674" fmla="*/ 10937037 w 12191996"/>
              <a:gd name="connsiteY5674" fmla="*/ 2062559 h 6178550"/>
              <a:gd name="connsiteX5675" fmla="*/ 10933068 w 12191996"/>
              <a:gd name="connsiteY5675" fmla="*/ 2074069 h 6178550"/>
              <a:gd name="connsiteX5676" fmla="*/ 10929893 w 12191996"/>
              <a:gd name="connsiteY5676" fmla="*/ 2082006 h 6178550"/>
              <a:gd name="connsiteX5677" fmla="*/ 10927114 w 12191996"/>
              <a:gd name="connsiteY5677" fmla="*/ 2089150 h 6178550"/>
              <a:gd name="connsiteX5678" fmla="*/ 10923542 w 12191996"/>
              <a:gd name="connsiteY5678" fmla="*/ 2095897 h 6178550"/>
              <a:gd name="connsiteX5679" fmla="*/ 10919176 w 12191996"/>
              <a:gd name="connsiteY5679" fmla="*/ 2103041 h 6178550"/>
              <a:gd name="connsiteX5680" fmla="*/ 10914810 w 12191996"/>
              <a:gd name="connsiteY5680" fmla="*/ 2109788 h 6178550"/>
              <a:gd name="connsiteX5681" fmla="*/ 10909650 w 12191996"/>
              <a:gd name="connsiteY5681" fmla="*/ 2116534 h 6178550"/>
              <a:gd name="connsiteX5682" fmla="*/ 10904490 w 12191996"/>
              <a:gd name="connsiteY5682" fmla="*/ 2122885 h 6178550"/>
              <a:gd name="connsiteX5683" fmla="*/ 10898933 w 12191996"/>
              <a:gd name="connsiteY5683" fmla="*/ 2129631 h 6178550"/>
              <a:gd name="connsiteX5684" fmla="*/ 10887423 w 12191996"/>
              <a:gd name="connsiteY5684" fmla="*/ 2142331 h 6178550"/>
              <a:gd name="connsiteX5685" fmla="*/ 10874324 w 12191996"/>
              <a:gd name="connsiteY5685" fmla="*/ 2154237 h 6178550"/>
              <a:gd name="connsiteX5686" fmla="*/ 10860432 w 12191996"/>
              <a:gd name="connsiteY5686" fmla="*/ 2166144 h 6178550"/>
              <a:gd name="connsiteX5687" fmla="*/ 10846143 w 12191996"/>
              <a:gd name="connsiteY5687" fmla="*/ 2177653 h 6178550"/>
              <a:gd name="connsiteX5688" fmla="*/ 10838999 w 12191996"/>
              <a:gd name="connsiteY5688" fmla="*/ 2184401 h 6178550"/>
              <a:gd name="connsiteX5689" fmla="*/ 10831854 w 12191996"/>
              <a:gd name="connsiteY5689" fmla="*/ 2191147 h 6178550"/>
              <a:gd name="connsiteX5690" fmla="*/ 10835030 w 12191996"/>
              <a:gd name="connsiteY5690" fmla="*/ 2190354 h 6178550"/>
              <a:gd name="connsiteX5691" fmla="*/ 10838205 w 12191996"/>
              <a:gd name="connsiteY5691" fmla="*/ 2189957 h 6178550"/>
              <a:gd name="connsiteX5692" fmla="*/ 10844159 w 12191996"/>
              <a:gd name="connsiteY5692" fmla="*/ 2188369 h 6178550"/>
              <a:gd name="connsiteX5693" fmla="*/ 10850112 w 12191996"/>
              <a:gd name="connsiteY5693" fmla="*/ 2187575 h 6178550"/>
              <a:gd name="connsiteX5694" fmla="*/ 10852891 w 12191996"/>
              <a:gd name="connsiteY5694" fmla="*/ 2187575 h 6178550"/>
              <a:gd name="connsiteX5695" fmla="*/ 10855272 w 12191996"/>
              <a:gd name="connsiteY5695" fmla="*/ 2187575 h 6178550"/>
              <a:gd name="connsiteX5696" fmla="*/ 10858051 w 12191996"/>
              <a:gd name="connsiteY5696" fmla="*/ 2188369 h 6178550"/>
              <a:gd name="connsiteX5697" fmla="*/ 10860035 w 12191996"/>
              <a:gd name="connsiteY5697" fmla="*/ 2189957 h 6178550"/>
              <a:gd name="connsiteX5698" fmla="*/ 10862020 w 12191996"/>
              <a:gd name="connsiteY5698" fmla="*/ 2192337 h 6178550"/>
              <a:gd name="connsiteX5699" fmla="*/ 10863608 w 12191996"/>
              <a:gd name="connsiteY5699" fmla="*/ 2195513 h 6178550"/>
              <a:gd name="connsiteX5700" fmla="*/ 10864401 w 12191996"/>
              <a:gd name="connsiteY5700" fmla="*/ 2200275 h 6178550"/>
              <a:gd name="connsiteX5701" fmla="*/ 10865195 w 12191996"/>
              <a:gd name="connsiteY5701" fmla="*/ 2206228 h 6178550"/>
              <a:gd name="connsiteX5702" fmla="*/ 10865592 w 12191996"/>
              <a:gd name="connsiteY5702" fmla="*/ 2213372 h 6178550"/>
              <a:gd name="connsiteX5703" fmla="*/ 10865592 w 12191996"/>
              <a:gd name="connsiteY5703" fmla="*/ 2222103 h 6178550"/>
              <a:gd name="connsiteX5704" fmla="*/ 10867974 w 12191996"/>
              <a:gd name="connsiteY5704" fmla="*/ 2222103 h 6178550"/>
              <a:gd name="connsiteX5705" fmla="*/ 10870752 w 12191996"/>
              <a:gd name="connsiteY5705" fmla="*/ 2221310 h 6178550"/>
              <a:gd name="connsiteX5706" fmla="*/ 10872737 w 12191996"/>
              <a:gd name="connsiteY5706" fmla="*/ 2219723 h 6178550"/>
              <a:gd name="connsiteX5707" fmla="*/ 10875118 w 12191996"/>
              <a:gd name="connsiteY5707" fmla="*/ 2217738 h 6178550"/>
              <a:gd name="connsiteX5708" fmla="*/ 10879087 w 12191996"/>
              <a:gd name="connsiteY5708" fmla="*/ 2212975 h 6178550"/>
              <a:gd name="connsiteX5709" fmla="*/ 10883453 w 12191996"/>
              <a:gd name="connsiteY5709" fmla="*/ 2207022 h 6178550"/>
              <a:gd name="connsiteX5710" fmla="*/ 10887423 w 12191996"/>
              <a:gd name="connsiteY5710" fmla="*/ 2202260 h 6178550"/>
              <a:gd name="connsiteX5711" fmla="*/ 10889407 w 12191996"/>
              <a:gd name="connsiteY5711" fmla="*/ 2200672 h 6178550"/>
              <a:gd name="connsiteX5712" fmla="*/ 10891392 w 12191996"/>
              <a:gd name="connsiteY5712" fmla="*/ 2199085 h 6178550"/>
              <a:gd name="connsiteX5713" fmla="*/ 10893773 w 12191996"/>
              <a:gd name="connsiteY5713" fmla="*/ 2198688 h 6178550"/>
              <a:gd name="connsiteX5714" fmla="*/ 10896552 w 12191996"/>
              <a:gd name="connsiteY5714" fmla="*/ 2199085 h 6178550"/>
              <a:gd name="connsiteX5715" fmla="*/ 10899330 w 12191996"/>
              <a:gd name="connsiteY5715" fmla="*/ 2200275 h 6178550"/>
              <a:gd name="connsiteX5716" fmla="*/ 10902505 w 12191996"/>
              <a:gd name="connsiteY5716" fmla="*/ 2202656 h 6178550"/>
              <a:gd name="connsiteX5717" fmla="*/ 10898139 w 12191996"/>
              <a:gd name="connsiteY5717" fmla="*/ 2231232 h 6178550"/>
              <a:gd name="connsiteX5718" fmla="*/ 10901712 w 12191996"/>
              <a:gd name="connsiteY5718" fmla="*/ 2225279 h 6178550"/>
              <a:gd name="connsiteX5719" fmla="*/ 10905681 w 12191996"/>
              <a:gd name="connsiteY5719" fmla="*/ 2219723 h 6178550"/>
              <a:gd name="connsiteX5720" fmla="*/ 10914413 w 12191996"/>
              <a:gd name="connsiteY5720" fmla="*/ 2209800 h 6178550"/>
              <a:gd name="connsiteX5721" fmla="*/ 10924336 w 12191996"/>
              <a:gd name="connsiteY5721" fmla="*/ 2199481 h 6178550"/>
              <a:gd name="connsiteX5722" fmla="*/ 10935053 w 12191996"/>
              <a:gd name="connsiteY5722" fmla="*/ 2189957 h 6178550"/>
              <a:gd name="connsiteX5723" fmla="*/ 10946166 w 12191996"/>
              <a:gd name="connsiteY5723" fmla="*/ 2180828 h 6178550"/>
              <a:gd name="connsiteX5724" fmla="*/ 10957677 w 12191996"/>
              <a:gd name="connsiteY5724" fmla="*/ 2171303 h 6178550"/>
              <a:gd name="connsiteX5725" fmla="*/ 10982286 w 12191996"/>
              <a:gd name="connsiteY5725" fmla="*/ 2153047 h 6178550"/>
              <a:gd name="connsiteX5726" fmla="*/ 10994590 w 12191996"/>
              <a:gd name="connsiteY5726" fmla="*/ 2143919 h 6178550"/>
              <a:gd name="connsiteX5727" fmla="*/ 11006498 w 12191996"/>
              <a:gd name="connsiteY5727" fmla="*/ 2133997 h 6178550"/>
              <a:gd name="connsiteX5728" fmla="*/ 11018405 w 12191996"/>
              <a:gd name="connsiteY5728" fmla="*/ 2124075 h 6178550"/>
              <a:gd name="connsiteX5729" fmla="*/ 11029519 w 12191996"/>
              <a:gd name="connsiteY5729" fmla="*/ 2113359 h 6178550"/>
              <a:gd name="connsiteX5730" fmla="*/ 11040236 w 12191996"/>
              <a:gd name="connsiteY5730" fmla="*/ 2102247 h 6178550"/>
              <a:gd name="connsiteX5731" fmla="*/ 11044999 w 12191996"/>
              <a:gd name="connsiteY5731" fmla="*/ 2095897 h 6178550"/>
              <a:gd name="connsiteX5732" fmla="*/ 11049762 w 12191996"/>
              <a:gd name="connsiteY5732" fmla="*/ 2089944 h 6178550"/>
              <a:gd name="connsiteX5733" fmla="*/ 11054128 w 12191996"/>
              <a:gd name="connsiteY5733" fmla="*/ 2083990 h 6178550"/>
              <a:gd name="connsiteX5734" fmla="*/ 11058891 w 12191996"/>
              <a:gd name="connsiteY5734" fmla="*/ 2077244 h 6178550"/>
              <a:gd name="connsiteX5735" fmla="*/ 11062463 w 12191996"/>
              <a:gd name="connsiteY5735" fmla="*/ 2070497 h 6178550"/>
              <a:gd name="connsiteX5736" fmla="*/ 11066432 w 12191996"/>
              <a:gd name="connsiteY5736" fmla="*/ 2063750 h 6178550"/>
              <a:gd name="connsiteX5737" fmla="*/ 11068020 w 12191996"/>
              <a:gd name="connsiteY5737" fmla="*/ 2060178 h 6178550"/>
              <a:gd name="connsiteX5738" fmla="*/ 11068814 w 12191996"/>
              <a:gd name="connsiteY5738" fmla="*/ 2056606 h 6178550"/>
              <a:gd name="connsiteX5739" fmla="*/ 11070401 w 12191996"/>
              <a:gd name="connsiteY5739" fmla="*/ 2048272 h 6178550"/>
              <a:gd name="connsiteX5740" fmla="*/ 11071592 w 12191996"/>
              <a:gd name="connsiteY5740" fmla="*/ 2039541 h 6178550"/>
              <a:gd name="connsiteX5741" fmla="*/ 11071989 w 12191996"/>
              <a:gd name="connsiteY5741" fmla="*/ 2031206 h 6178550"/>
              <a:gd name="connsiteX5742" fmla="*/ 11072386 w 12191996"/>
              <a:gd name="connsiteY5742" fmla="*/ 2022078 h 6178550"/>
              <a:gd name="connsiteX5743" fmla="*/ 11073577 w 12191996"/>
              <a:gd name="connsiteY5743" fmla="*/ 2013347 h 6178550"/>
              <a:gd name="connsiteX5744" fmla="*/ 11075164 w 12191996"/>
              <a:gd name="connsiteY5744" fmla="*/ 2005410 h 6178550"/>
              <a:gd name="connsiteX5745" fmla="*/ 11075958 w 12191996"/>
              <a:gd name="connsiteY5745" fmla="*/ 2001044 h 6178550"/>
              <a:gd name="connsiteX5746" fmla="*/ 11077149 w 12191996"/>
              <a:gd name="connsiteY5746" fmla="*/ 1997472 h 6178550"/>
              <a:gd name="connsiteX5747" fmla="*/ 11080721 w 12191996"/>
              <a:gd name="connsiteY5747" fmla="*/ 1990328 h 6178550"/>
              <a:gd name="connsiteX5748" fmla="*/ 11084293 w 12191996"/>
              <a:gd name="connsiteY5748" fmla="*/ 1983978 h 6178550"/>
              <a:gd name="connsiteX5749" fmla="*/ 11088659 w 12191996"/>
              <a:gd name="connsiteY5749" fmla="*/ 1977231 h 6178550"/>
              <a:gd name="connsiteX5750" fmla="*/ 11093422 w 12191996"/>
              <a:gd name="connsiteY5750" fmla="*/ 1971278 h 6178550"/>
              <a:gd name="connsiteX5751" fmla="*/ 11097789 w 12191996"/>
              <a:gd name="connsiteY5751" fmla="*/ 1965722 h 6178550"/>
              <a:gd name="connsiteX5752" fmla="*/ 11103345 w 12191996"/>
              <a:gd name="connsiteY5752" fmla="*/ 1960562 h 6178550"/>
              <a:gd name="connsiteX5753" fmla="*/ 11108902 w 12191996"/>
              <a:gd name="connsiteY5753" fmla="*/ 1955403 h 6178550"/>
              <a:gd name="connsiteX5754" fmla="*/ 11115253 w 12191996"/>
              <a:gd name="connsiteY5754" fmla="*/ 1950244 h 6178550"/>
              <a:gd name="connsiteX5755" fmla="*/ 11121207 w 12191996"/>
              <a:gd name="connsiteY5755" fmla="*/ 1946275 h 6178550"/>
              <a:gd name="connsiteX5756" fmla="*/ 11127160 w 12191996"/>
              <a:gd name="connsiteY5756" fmla="*/ 1942306 h 6178550"/>
              <a:gd name="connsiteX5757" fmla="*/ 11134305 w 12191996"/>
              <a:gd name="connsiteY5757" fmla="*/ 1938735 h 6178550"/>
              <a:gd name="connsiteX5758" fmla="*/ 11141053 w 12191996"/>
              <a:gd name="connsiteY5758" fmla="*/ 1935560 h 6178550"/>
              <a:gd name="connsiteX5759" fmla="*/ 11148197 w 12191996"/>
              <a:gd name="connsiteY5759" fmla="*/ 1932782 h 6178550"/>
              <a:gd name="connsiteX5760" fmla="*/ 11155342 w 12191996"/>
              <a:gd name="connsiteY5760" fmla="*/ 1930003 h 6178550"/>
              <a:gd name="connsiteX5761" fmla="*/ 11162486 w 12191996"/>
              <a:gd name="connsiteY5761" fmla="*/ 1927623 h 6178550"/>
              <a:gd name="connsiteX5762" fmla="*/ 11170027 w 12191996"/>
              <a:gd name="connsiteY5762" fmla="*/ 1926034 h 6178550"/>
              <a:gd name="connsiteX5763" fmla="*/ 11185110 w 12191996"/>
              <a:gd name="connsiteY5763" fmla="*/ 1922463 h 6178550"/>
              <a:gd name="connsiteX5764" fmla="*/ 11192652 w 12191996"/>
              <a:gd name="connsiteY5764" fmla="*/ 1921669 h 6178550"/>
              <a:gd name="connsiteX5765" fmla="*/ 11199399 w 12191996"/>
              <a:gd name="connsiteY5765" fmla="*/ 1921669 h 6178550"/>
              <a:gd name="connsiteX5766" fmla="*/ 11205353 w 12191996"/>
              <a:gd name="connsiteY5766" fmla="*/ 1921669 h 6178550"/>
              <a:gd name="connsiteX5767" fmla="*/ 11212101 w 12191996"/>
              <a:gd name="connsiteY5767" fmla="*/ 1920875 h 6178550"/>
              <a:gd name="connsiteX5768" fmla="*/ 11219642 w 12191996"/>
              <a:gd name="connsiteY5768" fmla="*/ 1921669 h 6178550"/>
              <a:gd name="connsiteX5769" fmla="*/ 11223214 w 12191996"/>
              <a:gd name="connsiteY5769" fmla="*/ 1922065 h 6178550"/>
              <a:gd name="connsiteX5770" fmla="*/ 11227184 w 12191996"/>
              <a:gd name="connsiteY5770" fmla="*/ 1922860 h 6178550"/>
              <a:gd name="connsiteX5771" fmla="*/ 11231947 w 12191996"/>
              <a:gd name="connsiteY5771" fmla="*/ 1924447 h 6178550"/>
              <a:gd name="connsiteX5772" fmla="*/ 11236313 w 12191996"/>
              <a:gd name="connsiteY5772" fmla="*/ 1926431 h 6178550"/>
              <a:gd name="connsiteX5773" fmla="*/ 11241473 w 12191996"/>
              <a:gd name="connsiteY5773" fmla="*/ 1928416 h 6178550"/>
              <a:gd name="connsiteX5774" fmla="*/ 11246632 w 12191996"/>
              <a:gd name="connsiteY5774" fmla="*/ 1931987 h 6178550"/>
              <a:gd name="connsiteX5775" fmla="*/ 11252189 w 12191996"/>
              <a:gd name="connsiteY5775" fmla="*/ 1935560 h 6178550"/>
              <a:gd name="connsiteX5776" fmla="*/ 11258143 w 12191996"/>
              <a:gd name="connsiteY5776" fmla="*/ 1940719 h 6178550"/>
              <a:gd name="connsiteX5777" fmla="*/ 11264494 w 12191996"/>
              <a:gd name="connsiteY5777" fmla="*/ 1946275 h 6178550"/>
              <a:gd name="connsiteX5778" fmla="*/ 11270844 w 12191996"/>
              <a:gd name="connsiteY5778" fmla="*/ 1953022 h 6178550"/>
              <a:gd name="connsiteX5779" fmla="*/ 11285133 w 12191996"/>
              <a:gd name="connsiteY5779" fmla="*/ 1964928 h 6178550"/>
              <a:gd name="connsiteX5780" fmla="*/ 11296247 w 12191996"/>
              <a:gd name="connsiteY5780" fmla="*/ 1976834 h 6178550"/>
              <a:gd name="connsiteX5781" fmla="*/ 11305773 w 12191996"/>
              <a:gd name="connsiteY5781" fmla="*/ 1986756 h 6178550"/>
              <a:gd name="connsiteX5782" fmla="*/ 11312918 w 12191996"/>
              <a:gd name="connsiteY5782" fmla="*/ 1995884 h 6178550"/>
              <a:gd name="connsiteX5783" fmla="*/ 11318077 w 12191996"/>
              <a:gd name="connsiteY5783" fmla="*/ 2004616 h 6178550"/>
              <a:gd name="connsiteX5784" fmla="*/ 11321650 w 12191996"/>
              <a:gd name="connsiteY5784" fmla="*/ 2012156 h 6178550"/>
              <a:gd name="connsiteX5785" fmla="*/ 11324031 w 12191996"/>
              <a:gd name="connsiteY5785" fmla="*/ 2019300 h 6178550"/>
              <a:gd name="connsiteX5786" fmla="*/ 11325222 w 12191996"/>
              <a:gd name="connsiteY5786" fmla="*/ 2025650 h 6178550"/>
              <a:gd name="connsiteX5787" fmla="*/ 11325222 w 12191996"/>
              <a:gd name="connsiteY5787" fmla="*/ 2031206 h 6178550"/>
              <a:gd name="connsiteX5788" fmla="*/ 11324825 w 12191996"/>
              <a:gd name="connsiteY5788" fmla="*/ 2036762 h 6178550"/>
              <a:gd name="connsiteX5789" fmla="*/ 11323634 w 12191996"/>
              <a:gd name="connsiteY5789" fmla="*/ 2041922 h 6178550"/>
              <a:gd name="connsiteX5790" fmla="*/ 11322047 w 12191996"/>
              <a:gd name="connsiteY5790" fmla="*/ 2046288 h 6178550"/>
              <a:gd name="connsiteX5791" fmla="*/ 11319665 w 12191996"/>
              <a:gd name="connsiteY5791" fmla="*/ 2055416 h 6178550"/>
              <a:gd name="connsiteX5792" fmla="*/ 11318474 w 12191996"/>
              <a:gd name="connsiteY5792" fmla="*/ 2060178 h 6178550"/>
              <a:gd name="connsiteX5793" fmla="*/ 11318474 w 12191996"/>
              <a:gd name="connsiteY5793" fmla="*/ 2064544 h 6178550"/>
              <a:gd name="connsiteX5794" fmla="*/ 11319268 w 12191996"/>
              <a:gd name="connsiteY5794" fmla="*/ 2074863 h 6178550"/>
              <a:gd name="connsiteX5795" fmla="*/ 11320062 w 12191996"/>
              <a:gd name="connsiteY5795" fmla="*/ 2086372 h 6178550"/>
              <a:gd name="connsiteX5796" fmla="*/ 11321253 w 12191996"/>
              <a:gd name="connsiteY5796" fmla="*/ 2098278 h 6178550"/>
              <a:gd name="connsiteX5797" fmla="*/ 11322047 w 12191996"/>
              <a:gd name="connsiteY5797" fmla="*/ 2109788 h 6178550"/>
              <a:gd name="connsiteX5798" fmla="*/ 11322047 w 12191996"/>
              <a:gd name="connsiteY5798" fmla="*/ 2121297 h 6178550"/>
              <a:gd name="connsiteX5799" fmla="*/ 11321650 w 12191996"/>
              <a:gd name="connsiteY5799" fmla="*/ 2131616 h 6178550"/>
              <a:gd name="connsiteX5800" fmla="*/ 11320856 w 12191996"/>
              <a:gd name="connsiteY5800" fmla="*/ 2135981 h 6178550"/>
              <a:gd name="connsiteX5801" fmla="*/ 11319665 w 12191996"/>
              <a:gd name="connsiteY5801" fmla="*/ 2140744 h 6178550"/>
              <a:gd name="connsiteX5802" fmla="*/ 11318474 w 12191996"/>
              <a:gd name="connsiteY5802" fmla="*/ 2144315 h 6178550"/>
              <a:gd name="connsiteX5803" fmla="*/ 11316490 w 12191996"/>
              <a:gd name="connsiteY5803" fmla="*/ 2147887 h 6178550"/>
              <a:gd name="connsiteX5804" fmla="*/ 11314505 w 12191996"/>
              <a:gd name="connsiteY5804" fmla="*/ 2151063 h 6178550"/>
              <a:gd name="connsiteX5805" fmla="*/ 11311727 w 12191996"/>
              <a:gd name="connsiteY5805" fmla="*/ 2153047 h 6178550"/>
              <a:gd name="connsiteX5806" fmla="*/ 11308551 w 12191996"/>
              <a:gd name="connsiteY5806" fmla="*/ 2155032 h 6178550"/>
              <a:gd name="connsiteX5807" fmla="*/ 11305376 w 12191996"/>
              <a:gd name="connsiteY5807" fmla="*/ 2157015 h 6178550"/>
              <a:gd name="connsiteX5808" fmla="*/ 11298232 w 12191996"/>
              <a:gd name="connsiteY5808" fmla="*/ 2159397 h 6178550"/>
              <a:gd name="connsiteX5809" fmla="*/ 11290690 w 12191996"/>
              <a:gd name="connsiteY5809" fmla="*/ 2161381 h 6178550"/>
              <a:gd name="connsiteX5810" fmla="*/ 11283149 w 12191996"/>
              <a:gd name="connsiteY5810" fmla="*/ 2163366 h 6178550"/>
              <a:gd name="connsiteX5811" fmla="*/ 11276401 w 12191996"/>
              <a:gd name="connsiteY5811" fmla="*/ 2166144 h 6178550"/>
              <a:gd name="connsiteX5812" fmla="*/ 11273623 w 12191996"/>
              <a:gd name="connsiteY5812" fmla="*/ 2167731 h 6178550"/>
              <a:gd name="connsiteX5813" fmla="*/ 11270447 w 12191996"/>
              <a:gd name="connsiteY5813" fmla="*/ 2169716 h 6178550"/>
              <a:gd name="connsiteX5814" fmla="*/ 11268463 w 12191996"/>
              <a:gd name="connsiteY5814" fmla="*/ 2171700 h 6178550"/>
              <a:gd name="connsiteX5815" fmla="*/ 11266478 w 12191996"/>
              <a:gd name="connsiteY5815" fmla="*/ 2174875 h 6178550"/>
              <a:gd name="connsiteX5816" fmla="*/ 11264891 w 12191996"/>
              <a:gd name="connsiteY5816" fmla="*/ 2177653 h 6178550"/>
              <a:gd name="connsiteX5817" fmla="*/ 11263303 w 12191996"/>
              <a:gd name="connsiteY5817" fmla="*/ 2182019 h 6178550"/>
              <a:gd name="connsiteX5818" fmla="*/ 11261318 w 12191996"/>
              <a:gd name="connsiteY5818" fmla="*/ 2189559 h 6178550"/>
              <a:gd name="connsiteX5819" fmla="*/ 11259731 w 12191996"/>
              <a:gd name="connsiteY5819" fmla="*/ 2197894 h 6178550"/>
              <a:gd name="connsiteX5820" fmla="*/ 11258937 w 12191996"/>
              <a:gd name="connsiteY5820" fmla="*/ 2207022 h 6178550"/>
              <a:gd name="connsiteX5821" fmla="*/ 11256555 w 12191996"/>
              <a:gd name="connsiteY5821" fmla="*/ 2225279 h 6178550"/>
              <a:gd name="connsiteX5822" fmla="*/ 11255365 w 12191996"/>
              <a:gd name="connsiteY5822" fmla="*/ 2234803 h 6178550"/>
              <a:gd name="connsiteX5823" fmla="*/ 11252983 w 12191996"/>
              <a:gd name="connsiteY5823" fmla="*/ 2242741 h 6178550"/>
              <a:gd name="connsiteX5824" fmla="*/ 11248617 w 12191996"/>
              <a:gd name="connsiteY5824" fmla="*/ 2255441 h 6178550"/>
              <a:gd name="connsiteX5825" fmla="*/ 11243060 w 12191996"/>
              <a:gd name="connsiteY5825" fmla="*/ 2268140 h 6178550"/>
              <a:gd name="connsiteX5826" fmla="*/ 11237106 w 12191996"/>
              <a:gd name="connsiteY5826" fmla="*/ 2281238 h 6178550"/>
              <a:gd name="connsiteX5827" fmla="*/ 11229962 w 12191996"/>
              <a:gd name="connsiteY5827" fmla="*/ 2295128 h 6178550"/>
              <a:gd name="connsiteX5828" fmla="*/ 11215276 w 12191996"/>
              <a:gd name="connsiteY5828" fmla="*/ 2324100 h 6178550"/>
              <a:gd name="connsiteX5829" fmla="*/ 11198209 w 12191996"/>
              <a:gd name="connsiteY5829" fmla="*/ 2355453 h 6178550"/>
              <a:gd name="connsiteX5830" fmla="*/ 11194636 w 12191996"/>
              <a:gd name="connsiteY5830" fmla="*/ 2362597 h 6178550"/>
              <a:gd name="connsiteX5831" fmla="*/ 11191858 w 12191996"/>
              <a:gd name="connsiteY5831" fmla="*/ 2369741 h 6178550"/>
              <a:gd name="connsiteX5832" fmla="*/ 11185507 w 12191996"/>
              <a:gd name="connsiteY5832" fmla="*/ 2385219 h 6178550"/>
              <a:gd name="connsiteX5833" fmla="*/ 11182729 w 12191996"/>
              <a:gd name="connsiteY5833" fmla="*/ 2392760 h 6178550"/>
              <a:gd name="connsiteX5834" fmla="*/ 11179157 w 12191996"/>
              <a:gd name="connsiteY5834" fmla="*/ 2399506 h 6178550"/>
              <a:gd name="connsiteX5835" fmla="*/ 11174394 w 12191996"/>
              <a:gd name="connsiteY5835" fmla="*/ 2405459 h 6178550"/>
              <a:gd name="connsiteX5836" fmla="*/ 11172409 w 12191996"/>
              <a:gd name="connsiteY5836" fmla="*/ 2408634 h 6178550"/>
              <a:gd name="connsiteX5837" fmla="*/ 11170027 w 12191996"/>
              <a:gd name="connsiteY5837" fmla="*/ 2410619 h 6178550"/>
              <a:gd name="connsiteX5838" fmla="*/ 11166852 w 12191996"/>
              <a:gd name="connsiteY5838" fmla="*/ 2412604 h 6178550"/>
              <a:gd name="connsiteX5839" fmla="*/ 11163280 w 12191996"/>
              <a:gd name="connsiteY5839" fmla="*/ 2414190 h 6178550"/>
              <a:gd name="connsiteX5840" fmla="*/ 11159708 w 12191996"/>
              <a:gd name="connsiteY5840" fmla="*/ 2415381 h 6178550"/>
              <a:gd name="connsiteX5841" fmla="*/ 11155342 w 12191996"/>
              <a:gd name="connsiteY5841" fmla="*/ 2416175 h 6178550"/>
              <a:gd name="connsiteX5842" fmla="*/ 11146212 w 12191996"/>
              <a:gd name="connsiteY5842" fmla="*/ 2416969 h 6178550"/>
              <a:gd name="connsiteX5843" fmla="*/ 11136290 w 12191996"/>
              <a:gd name="connsiteY5843" fmla="*/ 2416175 h 6178550"/>
              <a:gd name="connsiteX5844" fmla="*/ 11126764 w 12191996"/>
              <a:gd name="connsiteY5844" fmla="*/ 2415778 h 6178550"/>
              <a:gd name="connsiteX5845" fmla="*/ 11117634 w 12191996"/>
              <a:gd name="connsiteY5845" fmla="*/ 2415778 h 6178550"/>
              <a:gd name="connsiteX5846" fmla="*/ 11113665 w 12191996"/>
              <a:gd name="connsiteY5846" fmla="*/ 2416175 h 6178550"/>
              <a:gd name="connsiteX5847" fmla="*/ 11109696 w 12191996"/>
              <a:gd name="connsiteY5847" fmla="*/ 2417366 h 6178550"/>
              <a:gd name="connsiteX5848" fmla="*/ 11106521 w 12191996"/>
              <a:gd name="connsiteY5848" fmla="*/ 2418160 h 6178550"/>
              <a:gd name="connsiteX5849" fmla="*/ 11103345 w 12191996"/>
              <a:gd name="connsiteY5849" fmla="*/ 2420540 h 6178550"/>
              <a:gd name="connsiteX5850" fmla="*/ 11101361 w 12191996"/>
              <a:gd name="connsiteY5850" fmla="*/ 2422922 h 6178550"/>
              <a:gd name="connsiteX5851" fmla="*/ 11099376 w 12191996"/>
              <a:gd name="connsiteY5851" fmla="*/ 2426097 h 6178550"/>
              <a:gd name="connsiteX5852" fmla="*/ 11097789 w 12191996"/>
              <a:gd name="connsiteY5852" fmla="*/ 2429669 h 6178550"/>
              <a:gd name="connsiteX5853" fmla="*/ 11096995 w 12191996"/>
              <a:gd name="connsiteY5853" fmla="*/ 2433241 h 6178550"/>
              <a:gd name="connsiteX5854" fmla="*/ 11095804 w 12191996"/>
              <a:gd name="connsiteY5854" fmla="*/ 2441575 h 6178550"/>
              <a:gd name="connsiteX5855" fmla="*/ 11095407 w 12191996"/>
              <a:gd name="connsiteY5855" fmla="*/ 2450703 h 6178550"/>
              <a:gd name="connsiteX5856" fmla="*/ 11095010 w 12191996"/>
              <a:gd name="connsiteY5856" fmla="*/ 2460625 h 6178550"/>
              <a:gd name="connsiteX5857" fmla="*/ 11093819 w 12191996"/>
              <a:gd name="connsiteY5857" fmla="*/ 2468960 h 6178550"/>
              <a:gd name="connsiteX5858" fmla="*/ 11093422 w 12191996"/>
              <a:gd name="connsiteY5858" fmla="*/ 2473325 h 6178550"/>
              <a:gd name="connsiteX5859" fmla="*/ 11091835 w 12191996"/>
              <a:gd name="connsiteY5859" fmla="*/ 2477294 h 6178550"/>
              <a:gd name="connsiteX5860" fmla="*/ 11090247 w 12191996"/>
              <a:gd name="connsiteY5860" fmla="*/ 2480866 h 6178550"/>
              <a:gd name="connsiteX5861" fmla="*/ 11088263 w 12191996"/>
              <a:gd name="connsiteY5861" fmla="*/ 2483247 h 6178550"/>
              <a:gd name="connsiteX5862" fmla="*/ 11086675 w 12191996"/>
              <a:gd name="connsiteY5862" fmla="*/ 2484835 h 6178550"/>
              <a:gd name="connsiteX5863" fmla="*/ 11085087 w 12191996"/>
              <a:gd name="connsiteY5863" fmla="*/ 2485232 h 6178550"/>
              <a:gd name="connsiteX5864" fmla="*/ 11083103 w 12191996"/>
              <a:gd name="connsiteY5864" fmla="*/ 2486025 h 6178550"/>
              <a:gd name="connsiteX5865" fmla="*/ 11080721 w 12191996"/>
              <a:gd name="connsiteY5865" fmla="*/ 2486025 h 6178550"/>
              <a:gd name="connsiteX5866" fmla="*/ 11075958 w 12191996"/>
              <a:gd name="connsiteY5866" fmla="*/ 2486025 h 6178550"/>
              <a:gd name="connsiteX5867" fmla="*/ 11070401 w 12191996"/>
              <a:gd name="connsiteY5867" fmla="*/ 2485232 h 6178550"/>
              <a:gd name="connsiteX5868" fmla="*/ 11065638 w 12191996"/>
              <a:gd name="connsiteY5868" fmla="*/ 2485232 h 6178550"/>
              <a:gd name="connsiteX5869" fmla="*/ 11060478 w 12191996"/>
              <a:gd name="connsiteY5869" fmla="*/ 2485232 h 6178550"/>
              <a:gd name="connsiteX5870" fmla="*/ 11058494 w 12191996"/>
              <a:gd name="connsiteY5870" fmla="*/ 2486025 h 6178550"/>
              <a:gd name="connsiteX5871" fmla="*/ 11056112 w 12191996"/>
              <a:gd name="connsiteY5871" fmla="*/ 2486819 h 6178550"/>
              <a:gd name="connsiteX5872" fmla="*/ 11054922 w 12191996"/>
              <a:gd name="connsiteY5872" fmla="*/ 2488010 h 6178550"/>
              <a:gd name="connsiteX5873" fmla="*/ 11053334 w 12191996"/>
              <a:gd name="connsiteY5873" fmla="*/ 2489200 h 6178550"/>
              <a:gd name="connsiteX5874" fmla="*/ 11052143 w 12191996"/>
              <a:gd name="connsiteY5874" fmla="*/ 2492773 h 6178550"/>
              <a:gd name="connsiteX5875" fmla="*/ 11051746 w 12191996"/>
              <a:gd name="connsiteY5875" fmla="*/ 2497138 h 6178550"/>
              <a:gd name="connsiteX5876" fmla="*/ 11051349 w 12191996"/>
              <a:gd name="connsiteY5876" fmla="*/ 2505472 h 6178550"/>
              <a:gd name="connsiteX5877" fmla="*/ 11051349 w 12191996"/>
              <a:gd name="connsiteY5877" fmla="*/ 2509838 h 6178550"/>
              <a:gd name="connsiteX5878" fmla="*/ 11050555 w 12191996"/>
              <a:gd name="connsiteY5878" fmla="*/ 2513807 h 6178550"/>
              <a:gd name="connsiteX5879" fmla="*/ 11049762 w 12191996"/>
              <a:gd name="connsiteY5879" fmla="*/ 2516982 h 6178550"/>
              <a:gd name="connsiteX5880" fmla="*/ 11048571 w 12191996"/>
              <a:gd name="connsiteY5880" fmla="*/ 2518173 h 6178550"/>
              <a:gd name="connsiteX5881" fmla="*/ 11046983 w 12191996"/>
              <a:gd name="connsiteY5881" fmla="*/ 2519760 h 6178550"/>
              <a:gd name="connsiteX5882" fmla="*/ 11044999 w 12191996"/>
              <a:gd name="connsiteY5882" fmla="*/ 2521347 h 6178550"/>
              <a:gd name="connsiteX5883" fmla="*/ 11042220 w 12191996"/>
              <a:gd name="connsiteY5883" fmla="*/ 2522935 h 6178550"/>
              <a:gd name="connsiteX5884" fmla="*/ 11035870 w 12191996"/>
              <a:gd name="connsiteY5884" fmla="*/ 2525316 h 6178550"/>
              <a:gd name="connsiteX5885" fmla="*/ 11029519 w 12191996"/>
              <a:gd name="connsiteY5885" fmla="*/ 2526903 h 6178550"/>
              <a:gd name="connsiteX5886" fmla="*/ 11022374 w 12191996"/>
              <a:gd name="connsiteY5886" fmla="*/ 2528491 h 6178550"/>
              <a:gd name="connsiteX5887" fmla="*/ 11015230 w 12191996"/>
              <a:gd name="connsiteY5887" fmla="*/ 2530078 h 6178550"/>
              <a:gd name="connsiteX5888" fmla="*/ 11008085 w 12191996"/>
              <a:gd name="connsiteY5888" fmla="*/ 2532063 h 6178550"/>
              <a:gd name="connsiteX5889" fmla="*/ 11004910 w 12191996"/>
              <a:gd name="connsiteY5889" fmla="*/ 2533651 h 6178550"/>
              <a:gd name="connsiteX5890" fmla="*/ 11002529 w 12191996"/>
              <a:gd name="connsiteY5890" fmla="*/ 2535238 h 6178550"/>
              <a:gd name="connsiteX5891" fmla="*/ 11000147 w 12191996"/>
              <a:gd name="connsiteY5891" fmla="*/ 2536428 h 6178550"/>
              <a:gd name="connsiteX5892" fmla="*/ 10997766 w 12191996"/>
              <a:gd name="connsiteY5892" fmla="*/ 2538810 h 6178550"/>
              <a:gd name="connsiteX5893" fmla="*/ 10995781 w 12191996"/>
              <a:gd name="connsiteY5893" fmla="*/ 2541588 h 6178550"/>
              <a:gd name="connsiteX5894" fmla="*/ 10994590 w 12191996"/>
              <a:gd name="connsiteY5894" fmla="*/ 2544763 h 6178550"/>
              <a:gd name="connsiteX5895" fmla="*/ 10993399 w 12191996"/>
              <a:gd name="connsiteY5895" fmla="*/ 2547938 h 6178550"/>
              <a:gd name="connsiteX5896" fmla="*/ 10992209 w 12191996"/>
              <a:gd name="connsiteY5896" fmla="*/ 2551113 h 6178550"/>
              <a:gd name="connsiteX5897" fmla="*/ 10991415 w 12191996"/>
              <a:gd name="connsiteY5897" fmla="*/ 2559447 h 6178550"/>
              <a:gd name="connsiteX5898" fmla="*/ 10991018 w 12191996"/>
              <a:gd name="connsiteY5898" fmla="*/ 2567385 h 6178550"/>
              <a:gd name="connsiteX5899" fmla="*/ 10990224 w 12191996"/>
              <a:gd name="connsiteY5899" fmla="*/ 2576116 h 6178550"/>
              <a:gd name="connsiteX5900" fmla="*/ 10989430 w 12191996"/>
              <a:gd name="connsiteY5900" fmla="*/ 2584847 h 6178550"/>
              <a:gd name="connsiteX5901" fmla="*/ 10987843 w 12191996"/>
              <a:gd name="connsiteY5901" fmla="*/ 2592388 h 6178550"/>
              <a:gd name="connsiteX5902" fmla="*/ 10986652 w 12191996"/>
              <a:gd name="connsiteY5902" fmla="*/ 2595960 h 6178550"/>
              <a:gd name="connsiteX5903" fmla="*/ 10985461 w 12191996"/>
              <a:gd name="connsiteY5903" fmla="*/ 2599532 h 6178550"/>
              <a:gd name="connsiteX5904" fmla="*/ 10984270 w 12191996"/>
              <a:gd name="connsiteY5904" fmla="*/ 2600722 h 6178550"/>
              <a:gd name="connsiteX5905" fmla="*/ 10983080 w 12191996"/>
              <a:gd name="connsiteY5905" fmla="*/ 2601119 h 6178550"/>
              <a:gd name="connsiteX5906" fmla="*/ 10979507 w 12191996"/>
              <a:gd name="connsiteY5906" fmla="*/ 2601516 h 6178550"/>
              <a:gd name="connsiteX5907" fmla="*/ 10975141 w 12191996"/>
              <a:gd name="connsiteY5907" fmla="*/ 2601516 h 6178550"/>
              <a:gd name="connsiteX5908" fmla="*/ 10970378 w 12191996"/>
              <a:gd name="connsiteY5908" fmla="*/ 2600722 h 6178550"/>
              <a:gd name="connsiteX5909" fmla="*/ 10965615 w 12191996"/>
              <a:gd name="connsiteY5909" fmla="*/ 2599928 h 6178550"/>
              <a:gd name="connsiteX5910" fmla="*/ 10960852 w 12191996"/>
              <a:gd name="connsiteY5910" fmla="*/ 2599532 h 6178550"/>
              <a:gd name="connsiteX5911" fmla="*/ 10958868 w 12191996"/>
              <a:gd name="connsiteY5911" fmla="*/ 2599928 h 6178550"/>
              <a:gd name="connsiteX5912" fmla="*/ 10956883 w 12191996"/>
              <a:gd name="connsiteY5912" fmla="*/ 2599928 h 6178550"/>
              <a:gd name="connsiteX5913" fmla="*/ 10955295 w 12191996"/>
              <a:gd name="connsiteY5913" fmla="*/ 2601119 h 6178550"/>
              <a:gd name="connsiteX5914" fmla="*/ 10954502 w 12191996"/>
              <a:gd name="connsiteY5914" fmla="*/ 2601913 h 6178550"/>
              <a:gd name="connsiteX5915" fmla="*/ 10947754 w 12191996"/>
              <a:gd name="connsiteY5915" fmla="*/ 2612231 h 6178550"/>
              <a:gd name="connsiteX5916" fmla="*/ 10942197 w 12191996"/>
              <a:gd name="connsiteY5916" fmla="*/ 2622947 h 6178550"/>
              <a:gd name="connsiteX5917" fmla="*/ 10937037 w 12191996"/>
              <a:gd name="connsiteY5917" fmla="*/ 2634060 h 6178550"/>
              <a:gd name="connsiteX5918" fmla="*/ 10933068 w 12191996"/>
              <a:gd name="connsiteY5918" fmla="*/ 2645569 h 6178550"/>
              <a:gd name="connsiteX5919" fmla="*/ 10929893 w 12191996"/>
              <a:gd name="connsiteY5919" fmla="*/ 2653506 h 6178550"/>
              <a:gd name="connsiteX5920" fmla="*/ 10927114 w 12191996"/>
              <a:gd name="connsiteY5920" fmla="*/ 2660253 h 6178550"/>
              <a:gd name="connsiteX5921" fmla="*/ 10923542 w 12191996"/>
              <a:gd name="connsiteY5921" fmla="*/ 2667397 h 6178550"/>
              <a:gd name="connsiteX5922" fmla="*/ 10919176 w 12191996"/>
              <a:gd name="connsiteY5922" fmla="*/ 2674541 h 6178550"/>
              <a:gd name="connsiteX5923" fmla="*/ 10914810 w 12191996"/>
              <a:gd name="connsiteY5923" fmla="*/ 2681288 h 6178550"/>
              <a:gd name="connsiteX5924" fmla="*/ 10909650 w 12191996"/>
              <a:gd name="connsiteY5924" fmla="*/ 2687638 h 6178550"/>
              <a:gd name="connsiteX5925" fmla="*/ 10904490 w 12191996"/>
              <a:gd name="connsiteY5925" fmla="*/ 2694385 h 6178550"/>
              <a:gd name="connsiteX5926" fmla="*/ 10898933 w 12191996"/>
              <a:gd name="connsiteY5926" fmla="*/ 2701131 h 6178550"/>
              <a:gd name="connsiteX5927" fmla="*/ 10887423 w 12191996"/>
              <a:gd name="connsiteY5927" fmla="*/ 2713832 h 6178550"/>
              <a:gd name="connsiteX5928" fmla="*/ 10874324 w 12191996"/>
              <a:gd name="connsiteY5928" fmla="*/ 2725738 h 6178550"/>
              <a:gd name="connsiteX5929" fmla="*/ 10860432 w 12191996"/>
              <a:gd name="connsiteY5929" fmla="*/ 2737644 h 6178550"/>
              <a:gd name="connsiteX5930" fmla="*/ 10846143 w 12191996"/>
              <a:gd name="connsiteY5930" fmla="*/ 2749153 h 6178550"/>
              <a:gd name="connsiteX5931" fmla="*/ 10831854 w 12191996"/>
              <a:gd name="connsiteY5931" fmla="*/ 2761456 h 6178550"/>
              <a:gd name="connsiteX5932" fmla="*/ 10818359 w 12191996"/>
              <a:gd name="connsiteY5932" fmla="*/ 2774156 h 6178550"/>
              <a:gd name="connsiteX5933" fmla="*/ 10811611 w 12191996"/>
              <a:gd name="connsiteY5933" fmla="*/ 2780507 h 6178550"/>
              <a:gd name="connsiteX5934" fmla="*/ 10805261 w 12191996"/>
              <a:gd name="connsiteY5934" fmla="*/ 2787650 h 6178550"/>
              <a:gd name="connsiteX5935" fmla="*/ 10798910 w 12191996"/>
              <a:gd name="connsiteY5935" fmla="*/ 2794794 h 6178550"/>
              <a:gd name="connsiteX5936" fmla="*/ 10792956 w 12191996"/>
              <a:gd name="connsiteY5936" fmla="*/ 2802335 h 6178550"/>
              <a:gd name="connsiteX5937" fmla="*/ 10787400 w 12191996"/>
              <a:gd name="connsiteY5937" fmla="*/ 2810669 h 6178550"/>
              <a:gd name="connsiteX5938" fmla="*/ 10781843 w 12191996"/>
              <a:gd name="connsiteY5938" fmla="*/ 2818607 h 6178550"/>
              <a:gd name="connsiteX5939" fmla="*/ 10777080 w 12191996"/>
              <a:gd name="connsiteY5939" fmla="*/ 2827338 h 6178550"/>
              <a:gd name="connsiteX5940" fmla="*/ 10772714 w 12191996"/>
              <a:gd name="connsiteY5940" fmla="*/ 2836466 h 6178550"/>
              <a:gd name="connsiteX5941" fmla="*/ 10768744 w 12191996"/>
              <a:gd name="connsiteY5941" fmla="*/ 2845991 h 6178550"/>
              <a:gd name="connsiteX5942" fmla="*/ 10764378 w 12191996"/>
              <a:gd name="connsiteY5942" fmla="*/ 2855913 h 6178550"/>
              <a:gd name="connsiteX5943" fmla="*/ 10761600 w 12191996"/>
              <a:gd name="connsiteY5943" fmla="*/ 2866628 h 6178550"/>
              <a:gd name="connsiteX5944" fmla="*/ 10758821 w 12191996"/>
              <a:gd name="connsiteY5944" fmla="*/ 2876947 h 6178550"/>
              <a:gd name="connsiteX5945" fmla="*/ 10758028 w 12191996"/>
              <a:gd name="connsiteY5945" fmla="*/ 2881710 h 6178550"/>
              <a:gd name="connsiteX5946" fmla="*/ 10756837 w 12191996"/>
              <a:gd name="connsiteY5946" fmla="*/ 2883694 h 6178550"/>
              <a:gd name="connsiteX5947" fmla="*/ 10756043 w 12191996"/>
              <a:gd name="connsiteY5947" fmla="*/ 2884885 h 6178550"/>
              <a:gd name="connsiteX5948" fmla="*/ 10754852 w 12191996"/>
              <a:gd name="connsiteY5948" fmla="*/ 2885678 h 6178550"/>
              <a:gd name="connsiteX5949" fmla="*/ 10754058 w 12191996"/>
              <a:gd name="connsiteY5949" fmla="*/ 2886075 h 6178550"/>
              <a:gd name="connsiteX5950" fmla="*/ 10750883 w 12191996"/>
              <a:gd name="connsiteY5950" fmla="*/ 2886869 h 6178550"/>
              <a:gd name="connsiteX5951" fmla="*/ 10747708 w 12191996"/>
              <a:gd name="connsiteY5951" fmla="*/ 2886075 h 6178550"/>
              <a:gd name="connsiteX5952" fmla="*/ 10744136 w 12191996"/>
              <a:gd name="connsiteY5952" fmla="*/ 2884885 h 6178550"/>
              <a:gd name="connsiteX5953" fmla="*/ 10740563 w 12191996"/>
              <a:gd name="connsiteY5953" fmla="*/ 2882900 h 6178550"/>
              <a:gd name="connsiteX5954" fmla="*/ 10736594 w 12191996"/>
              <a:gd name="connsiteY5954" fmla="*/ 2879725 h 6178550"/>
              <a:gd name="connsiteX5955" fmla="*/ 10728656 w 12191996"/>
              <a:gd name="connsiteY5955" fmla="*/ 2874566 h 6178550"/>
              <a:gd name="connsiteX5956" fmla="*/ 10721114 w 12191996"/>
              <a:gd name="connsiteY5956" fmla="*/ 2869406 h 6178550"/>
              <a:gd name="connsiteX5957" fmla="*/ 10717542 w 12191996"/>
              <a:gd name="connsiteY5957" fmla="*/ 2867819 h 6178550"/>
              <a:gd name="connsiteX5958" fmla="*/ 10713970 w 12191996"/>
              <a:gd name="connsiteY5958" fmla="*/ 2867025 h 6178550"/>
              <a:gd name="connsiteX5959" fmla="*/ 10710795 w 12191996"/>
              <a:gd name="connsiteY5959" fmla="*/ 2867025 h 6178550"/>
              <a:gd name="connsiteX5960" fmla="*/ 10709604 w 12191996"/>
              <a:gd name="connsiteY5960" fmla="*/ 2867819 h 6178550"/>
              <a:gd name="connsiteX5961" fmla="*/ 10708810 w 12191996"/>
              <a:gd name="connsiteY5961" fmla="*/ 2868613 h 6178550"/>
              <a:gd name="connsiteX5962" fmla="*/ 10707222 w 12191996"/>
              <a:gd name="connsiteY5962" fmla="*/ 2876550 h 6178550"/>
              <a:gd name="connsiteX5963" fmla="*/ 10705238 w 12191996"/>
              <a:gd name="connsiteY5963" fmla="*/ 2883694 h 6178550"/>
              <a:gd name="connsiteX5964" fmla="*/ 10703253 w 12191996"/>
              <a:gd name="connsiteY5964" fmla="*/ 2890838 h 6178550"/>
              <a:gd name="connsiteX5965" fmla="*/ 10700078 w 12191996"/>
              <a:gd name="connsiteY5965" fmla="*/ 2897982 h 6178550"/>
              <a:gd name="connsiteX5966" fmla="*/ 10696902 w 12191996"/>
              <a:gd name="connsiteY5966" fmla="*/ 2904728 h 6178550"/>
              <a:gd name="connsiteX5967" fmla="*/ 10694124 w 12191996"/>
              <a:gd name="connsiteY5967" fmla="*/ 2910681 h 6178550"/>
              <a:gd name="connsiteX5968" fmla="*/ 10690155 w 12191996"/>
              <a:gd name="connsiteY5968" fmla="*/ 2916238 h 6178550"/>
              <a:gd name="connsiteX5969" fmla="*/ 10686583 w 12191996"/>
              <a:gd name="connsiteY5969" fmla="*/ 2921794 h 6178550"/>
              <a:gd name="connsiteX5970" fmla="*/ 10686583 w 12191996"/>
              <a:gd name="connsiteY5970" fmla="*/ 2923778 h 6178550"/>
              <a:gd name="connsiteX5971" fmla="*/ 10687773 w 12191996"/>
              <a:gd name="connsiteY5971" fmla="*/ 2925366 h 6178550"/>
              <a:gd name="connsiteX5972" fmla="*/ 10690155 w 12191996"/>
              <a:gd name="connsiteY5972" fmla="*/ 2926953 h 6178550"/>
              <a:gd name="connsiteX5973" fmla="*/ 10693330 w 12191996"/>
              <a:gd name="connsiteY5973" fmla="*/ 2928541 h 6178550"/>
              <a:gd name="connsiteX5974" fmla="*/ 10696506 w 12191996"/>
              <a:gd name="connsiteY5974" fmla="*/ 2930525 h 6178550"/>
              <a:gd name="connsiteX5975" fmla="*/ 10698490 w 12191996"/>
              <a:gd name="connsiteY5975" fmla="*/ 2931319 h 6178550"/>
              <a:gd name="connsiteX5976" fmla="*/ 10699681 w 12191996"/>
              <a:gd name="connsiteY5976" fmla="*/ 2933303 h 6178550"/>
              <a:gd name="connsiteX5977" fmla="*/ 10701269 w 12191996"/>
              <a:gd name="connsiteY5977" fmla="*/ 2935685 h 6178550"/>
              <a:gd name="connsiteX5978" fmla="*/ 10701665 w 12191996"/>
              <a:gd name="connsiteY5978" fmla="*/ 2938066 h 6178550"/>
              <a:gd name="connsiteX5979" fmla="*/ 10702062 w 12191996"/>
              <a:gd name="connsiteY5979" fmla="*/ 2941638 h 6178550"/>
              <a:gd name="connsiteX5980" fmla="*/ 10702459 w 12191996"/>
              <a:gd name="connsiteY5980" fmla="*/ 2946003 h 6178550"/>
              <a:gd name="connsiteX5981" fmla="*/ 10702062 w 12191996"/>
              <a:gd name="connsiteY5981" fmla="*/ 2951560 h 6178550"/>
              <a:gd name="connsiteX5982" fmla="*/ 10701269 w 12191996"/>
              <a:gd name="connsiteY5982" fmla="*/ 2958306 h 6178550"/>
              <a:gd name="connsiteX5983" fmla="*/ 10699681 w 12191996"/>
              <a:gd name="connsiteY5983" fmla="*/ 2966641 h 6178550"/>
              <a:gd name="connsiteX5984" fmla="*/ 10697696 w 12191996"/>
              <a:gd name="connsiteY5984" fmla="*/ 2975769 h 6178550"/>
              <a:gd name="connsiteX5985" fmla="*/ 10700078 w 12191996"/>
              <a:gd name="connsiteY5985" fmla="*/ 2974975 h 6178550"/>
              <a:gd name="connsiteX5986" fmla="*/ 10702062 w 12191996"/>
              <a:gd name="connsiteY5986" fmla="*/ 2974975 h 6178550"/>
              <a:gd name="connsiteX5987" fmla="*/ 10706032 w 12191996"/>
              <a:gd name="connsiteY5987" fmla="*/ 2975769 h 6178550"/>
              <a:gd name="connsiteX5988" fmla="*/ 10709604 w 12191996"/>
              <a:gd name="connsiteY5988" fmla="*/ 2976960 h 6178550"/>
              <a:gd name="connsiteX5989" fmla="*/ 10713176 w 12191996"/>
              <a:gd name="connsiteY5989" fmla="*/ 2978547 h 6178550"/>
              <a:gd name="connsiteX5990" fmla="*/ 10716748 w 12191996"/>
              <a:gd name="connsiteY5990" fmla="*/ 2980135 h 6178550"/>
              <a:gd name="connsiteX5991" fmla="*/ 10721114 w 12191996"/>
              <a:gd name="connsiteY5991" fmla="*/ 2981325 h 6178550"/>
              <a:gd name="connsiteX5992" fmla="*/ 10725480 w 12191996"/>
              <a:gd name="connsiteY5992" fmla="*/ 2981722 h 6178550"/>
              <a:gd name="connsiteX5993" fmla="*/ 10727862 w 12191996"/>
              <a:gd name="connsiteY5993" fmla="*/ 2981722 h 6178550"/>
              <a:gd name="connsiteX5994" fmla="*/ 10730640 w 12191996"/>
              <a:gd name="connsiteY5994" fmla="*/ 2980531 h 6178550"/>
              <a:gd name="connsiteX5995" fmla="*/ 10731037 w 12191996"/>
              <a:gd name="connsiteY5995" fmla="*/ 2980531 h 6178550"/>
              <a:gd name="connsiteX5996" fmla="*/ 10732625 w 12191996"/>
              <a:gd name="connsiteY5996" fmla="*/ 2976960 h 6178550"/>
              <a:gd name="connsiteX5997" fmla="*/ 10734213 w 12191996"/>
              <a:gd name="connsiteY5997" fmla="*/ 2973388 h 6178550"/>
              <a:gd name="connsiteX5998" fmla="*/ 10740166 w 12191996"/>
              <a:gd name="connsiteY5998" fmla="*/ 2974578 h 6178550"/>
              <a:gd name="connsiteX5999" fmla="*/ 10748502 w 12191996"/>
              <a:gd name="connsiteY5999" fmla="*/ 2967435 h 6178550"/>
              <a:gd name="connsiteX6000" fmla="*/ 10751677 w 12191996"/>
              <a:gd name="connsiteY6000" fmla="*/ 2964260 h 6178550"/>
              <a:gd name="connsiteX6001" fmla="*/ 10756043 w 12191996"/>
              <a:gd name="connsiteY6001" fmla="*/ 2961878 h 6178550"/>
              <a:gd name="connsiteX6002" fmla="*/ 10757631 w 12191996"/>
              <a:gd name="connsiteY6002" fmla="*/ 2961878 h 6178550"/>
              <a:gd name="connsiteX6003" fmla="*/ 10759615 w 12191996"/>
              <a:gd name="connsiteY6003" fmla="*/ 2961482 h 6178550"/>
              <a:gd name="connsiteX6004" fmla="*/ 10760806 w 12191996"/>
              <a:gd name="connsiteY6004" fmla="*/ 2961878 h 6178550"/>
              <a:gd name="connsiteX6005" fmla="*/ 10763188 w 12191996"/>
              <a:gd name="connsiteY6005" fmla="*/ 2963466 h 6178550"/>
              <a:gd name="connsiteX6006" fmla="*/ 10764378 w 12191996"/>
              <a:gd name="connsiteY6006" fmla="*/ 2965053 h 6178550"/>
              <a:gd name="connsiteX6007" fmla="*/ 10766760 w 12191996"/>
              <a:gd name="connsiteY6007" fmla="*/ 2967435 h 6178550"/>
              <a:gd name="connsiteX6008" fmla="*/ 10767951 w 12191996"/>
              <a:gd name="connsiteY6008" fmla="*/ 2970610 h 6178550"/>
              <a:gd name="connsiteX6009" fmla="*/ 10770332 w 12191996"/>
              <a:gd name="connsiteY6009" fmla="*/ 2974578 h 6178550"/>
              <a:gd name="connsiteX6010" fmla="*/ 10771126 w 12191996"/>
              <a:gd name="connsiteY6010" fmla="*/ 2976166 h 6178550"/>
              <a:gd name="connsiteX6011" fmla="*/ 10776683 w 12191996"/>
              <a:gd name="connsiteY6011" fmla="*/ 2974975 h 6178550"/>
              <a:gd name="connsiteX6012" fmla="*/ 10781843 w 12191996"/>
              <a:gd name="connsiteY6012" fmla="*/ 2974182 h 6178550"/>
              <a:gd name="connsiteX6013" fmla="*/ 10787400 w 12191996"/>
              <a:gd name="connsiteY6013" fmla="*/ 2972594 h 6178550"/>
              <a:gd name="connsiteX6014" fmla="*/ 10792956 w 12191996"/>
              <a:gd name="connsiteY6014" fmla="*/ 2970610 h 6178550"/>
              <a:gd name="connsiteX6015" fmla="*/ 10799704 w 12191996"/>
              <a:gd name="connsiteY6015" fmla="*/ 2967832 h 6178550"/>
              <a:gd name="connsiteX6016" fmla="*/ 10806055 w 12191996"/>
              <a:gd name="connsiteY6016" fmla="*/ 2965053 h 6178550"/>
              <a:gd name="connsiteX6017" fmla="*/ 10812405 w 12191996"/>
              <a:gd name="connsiteY6017" fmla="*/ 2961482 h 6178550"/>
              <a:gd name="connsiteX6018" fmla="*/ 10818756 w 12191996"/>
              <a:gd name="connsiteY6018" fmla="*/ 2957513 h 6178550"/>
              <a:gd name="connsiteX6019" fmla="*/ 10824313 w 12191996"/>
              <a:gd name="connsiteY6019" fmla="*/ 2952750 h 6178550"/>
              <a:gd name="connsiteX6020" fmla="*/ 10829870 w 12191996"/>
              <a:gd name="connsiteY6020" fmla="*/ 2947591 h 6178550"/>
              <a:gd name="connsiteX6021" fmla="*/ 10835030 w 12191996"/>
              <a:gd name="connsiteY6021" fmla="*/ 2942432 h 6178550"/>
              <a:gd name="connsiteX6022" fmla="*/ 10839793 w 12191996"/>
              <a:gd name="connsiteY6022" fmla="*/ 2936875 h 6178550"/>
              <a:gd name="connsiteX6023" fmla="*/ 10843762 w 12191996"/>
              <a:gd name="connsiteY6023" fmla="*/ 2930923 h 6178550"/>
              <a:gd name="connsiteX6024" fmla="*/ 10846937 w 12191996"/>
              <a:gd name="connsiteY6024" fmla="*/ 2924175 h 6178550"/>
              <a:gd name="connsiteX6025" fmla="*/ 10849319 w 12191996"/>
              <a:gd name="connsiteY6025" fmla="*/ 2917031 h 6178550"/>
              <a:gd name="connsiteX6026" fmla="*/ 10850906 w 12191996"/>
              <a:gd name="connsiteY6026" fmla="*/ 2909491 h 6178550"/>
              <a:gd name="connsiteX6027" fmla="*/ 10850906 w 12191996"/>
              <a:gd name="connsiteY6027" fmla="*/ 2901554 h 6178550"/>
              <a:gd name="connsiteX6028" fmla="*/ 10850112 w 12191996"/>
              <a:gd name="connsiteY6028" fmla="*/ 2892822 h 6178550"/>
              <a:gd name="connsiteX6029" fmla="*/ 10848922 w 12191996"/>
              <a:gd name="connsiteY6029" fmla="*/ 2884091 h 6178550"/>
              <a:gd name="connsiteX6030" fmla="*/ 10845746 w 12191996"/>
              <a:gd name="connsiteY6030" fmla="*/ 2874566 h 6178550"/>
              <a:gd name="connsiteX6031" fmla="*/ 10851700 w 12191996"/>
              <a:gd name="connsiteY6031" fmla="*/ 2878138 h 6178550"/>
              <a:gd name="connsiteX6032" fmla="*/ 10857257 w 12191996"/>
              <a:gd name="connsiteY6032" fmla="*/ 2880519 h 6178550"/>
              <a:gd name="connsiteX6033" fmla="*/ 10862417 w 12191996"/>
              <a:gd name="connsiteY6033" fmla="*/ 2883297 h 6178550"/>
              <a:gd name="connsiteX6034" fmla="*/ 10866386 w 12191996"/>
              <a:gd name="connsiteY6034" fmla="*/ 2884885 h 6178550"/>
              <a:gd name="connsiteX6035" fmla="*/ 10870752 w 12191996"/>
              <a:gd name="connsiteY6035" fmla="*/ 2885678 h 6178550"/>
              <a:gd name="connsiteX6036" fmla="*/ 10874324 w 12191996"/>
              <a:gd name="connsiteY6036" fmla="*/ 2885678 h 6178550"/>
              <a:gd name="connsiteX6037" fmla="*/ 10877897 w 12191996"/>
              <a:gd name="connsiteY6037" fmla="*/ 2885678 h 6178550"/>
              <a:gd name="connsiteX6038" fmla="*/ 10880278 w 12191996"/>
              <a:gd name="connsiteY6038" fmla="*/ 2885281 h 6178550"/>
              <a:gd name="connsiteX6039" fmla="*/ 10882660 w 12191996"/>
              <a:gd name="connsiteY6039" fmla="*/ 2883694 h 6178550"/>
              <a:gd name="connsiteX6040" fmla="*/ 10884644 w 12191996"/>
              <a:gd name="connsiteY6040" fmla="*/ 2882106 h 6178550"/>
              <a:gd name="connsiteX6041" fmla="*/ 10886232 w 12191996"/>
              <a:gd name="connsiteY6041" fmla="*/ 2880519 h 6178550"/>
              <a:gd name="connsiteX6042" fmla="*/ 10887820 w 12191996"/>
              <a:gd name="connsiteY6042" fmla="*/ 2878138 h 6178550"/>
              <a:gd name="connsiteX6043" fmla="*/ 10889010 w 12191996"/>
              <a:gd name="connsiteY6043" fmla="*/ 2875756 h 6178550"/>
              <a:gd name="connsiteX6044" fmla="*/ 10889804 w 12191996"/>
              <a:gd name="connsiteY6044" fmla="*/ 2872581 h 6178550"/>
              <a:gd name="connsiteX6045" fmla="*/ 10890995 w 12191996"/>
              <a:gd name="connsiteY6045" fmla="*/ 2865835 h 6178550"/>
              <a:gd name="connsiteX6046" fmla="*/ 10891392 w 12191996"/>
              <a:gd name="connsiteY6046" fmla="*/ 2858294 h 6178550"/>
              <a:gd name="connsiteX6047" fmla="*/ 10891392 w 12191996"/>
              <a:gd name="connsiteY6047" fmla="*/ 2850357 h 6178550"/>
              <a:gd name="connsiteX6048" fmla="*/ 10891392 w 12191996"/>
              <a:gd name="connsiteY6048" fmla="*/ 2834085 h 6178550"/>
              <a:gd name="connsiteX6049" fmla="*/ 10891392 w 12191996"/>
              <a:gd name="connsiteY6049" fmla="*/ 2825751 h 6178550"/>
              <a:gd name="connsiteX6050" fmla="*/ 10892583 w 12191996"/>
              <a:gd name="connsiteY6050" fmla="*/ 2818210 h 6178550"/>
              <a:gd name="connsiteX6051" fmla="*/ 10893376 w 12191996"/>
              <a:gd name="connsiteY6051" fmla="*/ 2811066 h 6178550"/>
              <a:gd name="connsiteX6052" fmla="*/ 10894567 w 12191996"/>
              <a:gd name="connsiteY6052" fmla="*/ 2808288 h 6178550"/>
              <a:gd name="connsiteX6053" fmla="*/ 10896155 w 12191996"/>
              <a:gd name="connsiteY6053" fmla="*/ 2805510 h 6178550"/>
              <a:gd name="connsiteX6054" fmla="*/ 10899330 w 12191996"/>
              <a:gd name="connsiteY6054" fmla="*/ 2799556 h 6178550"/>
              <a:gd name="connsiteX6055" fmla="*/ 10902902 w 12191996"/>
              <a:gd name="connsiteY6055" fmla="*/ 2794000 h 6178550"/>
              <a:gd name="connsiteX6056" fmla="*/ 10907665 w 12191996"/>
              <a:gd name="connsiteY6056" fmla="*/ 2788444 h 6178550"/>
              <a:gd name="connsiteX6057" fmla="*/ 10912031 w 12191996"/>
              <a:gd name="connsiteY6057" fmla="*/ 2783285 h 6178550"/>
              <a:gd name="connsiteX6058" fmla="*/ 10921954 w 12191996"/>
              <a:gd name="connsiteY6058" fmla="*/ 2772966 h 6178550"/>
              <a:gd name="connsiteX6059" fmla="*/ 10932671 w 12191996"/>
              <a:gd name="connsiteY6059" fmla="*/ 2763044 h 6178550"/>
              <a:gd name="connsiteX6060" fmla="*/ 10944182 w 12191996"/>
              <a:gd name="connsiteY6060" fmla="*/ 2753122 h 6178550"/>
              <a:gd name="connsiteX6061" fmla="*/ 10955692 w 12191996"/>
              <a:gd name="connsiteY6061" fmla="*/ 2743994 h 6178550"/>
              <a:gd name="connsiteX6062" fmla="*/ 10980698 w 12191996"/>
              <a:gd name="connsiteY6062" fmla="*/ 2725341 h 6178550"/>
              <a:gd name="connsiteX6063" fmla="*/ 10993003 w 12191996"/>
              <a:gd name="connsiteY6063" fmla="*/ 2715816 h 6178550"/>
              <a:gd name="connsiteX6064" fmla="*/ 11005704 w 12191996"/>
              <a:gd name="connsiteY6064" fmla="*/ 2706291 h 6178550"/>
              <a:gd name="connsiteX6065" fmla="*/ 11017214 w 12191996"/>
              <a:gd name="connsiteY6065" fmla="*/ 2695972 h 6178550"/>
              <a:gd name="connsiteX6066" fmla="*/ 11028725 w 12191996"/>
              <a:gd name="connsiteY6066" fmla="*/ 2685257 h 6178550"/>
              <a:gd name="connsiteX6067" fmla="*/ 11039442 w 12191996"/>
              <a:gd name="connsiteY6067" fmla="*/ 2674144 h 6178550"/>
              <a:gd name="connsiteX6068" fmla="*/ 11044602 w 12191996"/>
              <a:gd name="connsiteY6068" fmla="*/ 2668191 h 6178550"/>
              <a:gd name="connsiteX6069" fmla="*/ 11049762 w 12191996"/>
              <a:gd name="connsiteY6069" fmla="*/ 2661841 h 6178550"/>
              <a:gd name="connsiteX6070" fmla="*/ 11054128 w 12191996"/>
              <a:gd name="connsiteY6070" fmla="*/ 2655491 h 6178550"/>
              <a:gd name="connsiteX6071" fmla="*/ 11058494 w 12191996"/>
              <a:gd name="connsiteY6071" fmla="*/ 2648744 h 6178550"/>
              <a:gd name="connsiteX6072" fmla="*/ 11062463 w 12191996"/>
              <a:gd name="connsiteY6072" fmla="*/ 2641997 h 6178550"/>
              <a:gd name="connsiteX6073" fmla="*/ 11066432 w 12191996"/>
              <a:gd name="connsiteY6073" fmla="*/ 2634853 h 6178550"/>
              <a:gd name="connsiteX6074" fmla="*/ 11068020 w 12191996"/>
              <a:gd name="connsiteY6074" fmla="*/ 2631678 h 6178550"/>
              <a:gd name="connsiteX6075" fmla="*/ 11068814 w 12191996"/>
              <a:gd name="connsiteY6075" fmla="*/ 2628107 h 6178550"/>
              <a:gd name="connsiteX6076" fmla="*/ 11070401 w 12191996"/>
              <a:gd name="connsiteY6076" fmla="*/ 2619772 h 6178550"/>
              <a:gd name="connsiteX6077" fmla="*/ 11071592 w 12191996"/>
              <a:gd name="connsiteY6077" fmla="*/ 2611041 h 6178550"/>
              <a:gd name="connsiteX6078" fmla="*/ 11071989 w 12191996"/>
              <a:gd name="connsiteY6078" fmla="*/ 2602706 h 6178550"/>
              <a:gd name="connsiteX6079" fmla="*/ 11072386 w 12191996"/>
              <a:gd name="connsiteY6079" fmla="*/ 2593578 h 6178550"/>
              <a:gd name="connsiteX6080" fmla="*/ 11073577 w 12191996"/>
              <a:gd name="connsiteY6080" fmla="*/ 2584847 h 6178550"/>
              <a:gd name="connsiteX6081" fmla="*/ 11075164 w 12191996"/>
              <a:gd name="connsiteY6081" fmla="*/ 2576513 h 6178550"/>
              <a:gd name="connsiteX6082" fmla="*/ 11075958 w 12191996"/>
              <a:gd name="connsiteY6082" fmla="*/ 2572544 h 6178550"/>
              <a:gd name="connsiteX6083" fmla="*/ 11077149 w 12191996"/>
              <a:gd name="connsiteY6083" fmla="*/ 2568972 h 6178550"/>
              <a:gd name="connsiteX6084" fmla="*/ 11080721 w 12191996"/>
              <a:gd name="connsiteY6084" fmla="*/ 2561828 h 6178550"/>
              <a:gd name="connsiteX6085" fmla="*/ 11084293 w 12191996"/>
              <a:gd name="connsiteY6085" fmla="*/ 2555478 h 6178550"/>
              <a:gd name="connsiteX6086" fmla="*/ 11088659 w 12191996"/>
              <a:gd name="connsiteY6086" fmla="*/ 2548731 h 6178550"/>
              <a:gd name="connsiteX6087" fmla="*/ 11093422 w 12191996"/>
              <a:gd name="connsiteY6087" fmla="*/ 2542778 h 6178550"/>
              <a:gd name="connsiteX6088" fmla="*/ 11097789 w 12191996"/>
              <a:gd name="connsiteY6088" fmla="*/ 2537222 h 6178550"/>
              <a:gd name="connsiteX6089" fmla="*/ 11103345 w 12191996"/>
              <a:gd name="connsiteY6089" fmla="*/ 2531666 h 6178550"/>
              <a:gd name="connsiteX6090" fmla="*/ 11108902 w 12191996"/>
              <a:gd name="connsiteY6090" fmla="*/ 2526506 h 6178550"/>
              <a:gd name="connsiteX6091" fmla="*/ 11115253 w 12191996"/>
              <a:gd name="connsiteY6091" fmla="*/ 2521744 h 6178550"/>
              <a:gd name="connsiteX6092" fmla="*/ 11121207 w 12191996"/>
              <a:gd name="connsiteY6092" fmla="*/ 2517775 h 6178550"/>
              <a:gd name="connsiteX6093" fmla="*/ 11127160 w 12191996"/>
              <a:gd name="connsiteY6093" fmla="*/ 2513807 h 6178550"/>
              <a:gd name="connsiteX6094" fmla="*/ 11134305 w 12191996"/>
              <a:gd name="connsiteY6094" fmla="*/ 2510235 h 6178550"/>
              <a:gd name="connsiteX6095" fmla="*/ 11141053 w 12191996"/>
              <a:gd name="connsiteY6095" fmla="*/ 2506663 h 6178550"/>
              <a:gd name="connsiteX6096" fmla="*/ 11148197 w 12191996"/>
              <a:gd name="connsiteY6096" fmla="*/ 2504282 h 6178550"/>
              <a:gd name="connsiteX6097" fmla="*/ 11155342 w 12191996"/>
              <a:gd name="connsiteY6097" fmla="*/ 2501503 h 6178550"/>
              <a:gd name="connsiteX6098" fmla="*/ 11162486 w 12191996"/>
              <a:gd name="connsiteY6098" fmla="*/ 2499122 h 6178550"/>
              <a:gd name="connsiteX6099" fmla="*/ 11170027 w 12191996"/>
              <a:gd name="connsiteY6099" fmla="*/ 2497535 h 6178550"/>
              <a:gd name="connsiteX6100" fmla="*/ 11185110 w 12191996"/>
              <a:gd name="connsiteY6100" fmla="*/ 2493963 h 6178550"/>
              <a:gd name="connsiteX6101" fmla="*/ 11192652 w 12191996"/>
              <a:gd name="connsiteY6101" fmla="*/ 2492773 h 6178550"/>
              <a:gd name="connsiteX6102" fmla="*/ 11199399 w 12191996"/>
              <a:gd name="connsiteY6102" fmla="*/ 2492376 h 6178550"/>
              <a:gd name="connsiteX6103" fmla="*/ 11205353 w 12191996"/>
              <a:gd name="connsiteY6103" fmla="*/ 2492376 h 6178550"/>
              <a:gd name="connsiteX6104" fmla="*/ 11212101 w 12191996"/>
              <a:gd name="connsiteY6104" fmla="*/ 2492376 h 6178550"/>
              <a:gd name="connsiteX6105" fmla="*/ 11219642 w 12191996"/>
              <a:gd name="connsiteY6105" fmla="*/ 2492773 h 6178550"/>
              <a:gd name="connsiteX6106" fmla="*/ 11223214 w 12191996"/>
              <a:gd name="connsiteY6106" fmla="*/ 2493566 h 6178550"/>
              <a:gd name="connsiteX6107" fmla="*/ 11227184 w 12191996"/>
              <a:gd name="connsiteY6107" fmla="*/ 2494360 h 6178550"/>
              <a:gd name="connsiteX6108" fmla="*/ 11231947 w 12191996"/>
              <a:gd name="connsiteY6108" fmla="*/ 2495947 h 6178550"/>
              <a:gd name="connsiteX6109" fmla="*/ 11236313 w 12191996"/>
              <a:gd name="connsiteY6109" fmla="*/ 2497535 h 6178550"/>
              <a:gd name="connsiteX6110" fmla="*/ 11241473 w 12191996"/>
              <a:gd name="connsiteY6110" fmla="*/ 2499916 h 6178550"/>
              <a:gd name="connsiteX6111" fmla="*/ 11246632 w 12191996"/>
              <a:gd name="connsiteY6111" fmla="*/ 2503091 h 6178550"/>
              <a:gd name="connsiteX6112" fmla="*/ 11252189 w 12191996"/>
              <a:gd name="connsiteY6112" fmla="*/ 2507060 h 6178550"/>
              <a:gd name="connsiteX6113" fmla="*/ 11258143 w 12191996"/>
              <a:gd name="connsiteY6113" fmla="*/ 2511822 h 6178550"/>
              <a:gd name="connsiteX6114" fmla="*/ 11264494 w 12191996"/>
              <a:gd name="connsiteY6114" fmla="*/ 2517378 h 6178550"/>
              <a:gd name="connsiteX6115" fmla="*/ 11270844 w 12191996"/>
              <a:gd name="connsiteY6115" fmla="*/ 2524522 h 6178550"/>
              <a:gd name="connsiteX6116" fmla="*/ 11285133 w 12191996"/>
              <a:gd name="connsiteY6116" fmla="*/ 2536428 h 6178550"/>
              <a:gd name="connsiteX6117" fmla="*/ 11296247 w 12191996"/>
              <a:gd name="connsiteY6117" fmla="*/ 2548335 h 6178550"/>
              <a:gd name="connsiteX6118" fmla="*/ 11305773 w 12191996"/>
              <a:gd name="connsiteY6118" fmla="*/ 2558257 h 6178550"/>
              <a:gd name="connsiteX6119" fmla="*/ 11312918 w 12191996"/>
              <a:gd name="connsiteY6119" fmla="*/ 2567385 h 6178550"/>
              <a:gd name="connsiteX6120" fmla="*/ 11318077 w 12191996"/>
              <a:gd name="connsiteY6120" fmla="*/ 2576116 h 6178550"/>
              <a:gd name="connsiteX6121" fmla="*/ 11321650 w 12191996"/>
              <a:gd name="connsiteY6121" fmla="*/ 2583656 h 6178550"/>
              <a:gd name="connsiteX6122" fmla="*/ 11324031 w 12191996"/>
              <a:gd name="connsiteY6122" fmla="*/ 2590403 h 6178550"/>
              <a:gd name="connsiteX6123" fmla="*/ 11325222 w 12191996"/>
              <a:gd name="connsiteY6123" fmla="*/ 2597150 h 6178550"/>
              <a:gd name="connsiteX6124" fmla="*/ 11325222 w 12191996"/>
              <a:gd name="connsiteY6124" fmla="*/ 2602706 h 6178550"/>
              <a:gd name="connsiteX6125" fmla="*/ 11324825 w 12191996"/>
              <a:gd name="connsiteY6125" fmla="*/ 2607469 h 6178550"/>
              <a:gd name="connsiteX6126" fmla="*/ 11323634 w 12191996"/>
              <a:gd name="connsiteY6126" fmla="*/ 2612628 h 6178550"/>
              <a:gd name="connsiteX6127" fmla="*/ 11322047 w 12191996"/>
              <a:gd name="connsiteY6127" fmla="*/ 2617788 h 6178550"/>
              <a:gd name="connsiteX6128" fmla="*/ 11319665 w 12191996"/>
              <a:gd name="connsiteY6128" fmla="*/ 2626519 h 6178550"/>
              <a:gd name="connsiteX6129" fmla="*/ 11318474 w 12191996"/>
              <a:gd name="connsiteY6129" fmla="*/ 2630885 h 6178550"/>
              <a:gd name="connsiteX6130" fmla="*/ 11318474 w 12191996"/>
              <a:gd name="connsiteY6130" fmla="*/ 2636044 h 6178550"/>
              <a:gd name="connsiteX6131" fmla="*/ 11319268 w 12191996"/>
              <a:gd name="connsiteY6131" fmla="*/ 2646363 h 6178550"/>
              <a:gd name="connsiteX6132" fmla="*/ 11320062 w 12191996"/>
              <a:gd name="connsiteY6132" fmla="*/ 2657872 h 6178550"/>
              <a:gd name="connsiteX6133" fmla="*/ 11321253 w 12191996"/>
              <a:gd name="connsiteY6133" fmla="*/ 2669382 h 6178550"/>
              <a:gd name="connsiteX6134" fmla="*/ 11322047 w 12191996"/>
              <a:gd name="connsiteY6134" fmla="*/ 2681288 h 6178550"/>
              <a:gd name="connsiteX6135" fmla="*/ 11322047 w 12191996"/>
              <a:gd name="connsiteY6135" fmla="*/ 2692400 h 6178550"/>
              <a:gd name="connsiteX6136" fmla="*/ 11321650 w 12191996"/>
              <a:gd name="connsiteY6136" fmla="*/ 2703116 h 6178550"/>
              <a:gd name="connsiteX6137" fmla="*/ 11320856 w 12191996"/>
              <a:gd name="connsiteY6137" fmla="*/ 2707482 h 6178550"/>
              <a:gd name="connsiteX6138" fmla="*/ 11319665 w 12191996"/>
              <a:gd name="connsiteY6138" fmla="*/ 2712244 h 6178550"/>
              <a:gd name="connsiteX6139" fmla="*/ 11318474 w 12191996"/>
              <a:gd name="connsiteY6139" fmla="*/ 2715816 h 6178550"/>
              <a:gd name="connsiteX6140" fmla="*/ 11316490 w 12191996"/>
              <a:gd name="connsiteY6140" fmla="*/ 2719388 h 6178550"/>
              <a:gd name="connsiteX6141" fmla="*/ 11314505 w 12191996"/>
              <a:gd name="connsiteY6141" fmla="*/ 2721769 h 6178550"/>
              <a:gd name="connsiteX6142" fmla="*/ 11311727 w 12191996"/>
              <a:gd name="connsiteY6142" fmla="*/ 2724547 h 6178550"/>
              <a:gd name="connsiteX6143" fmla="*/ 11308551 w 12191996"/>
              <a:gd name="connsiteY6143" fmla="*/ 2726531 h 6178550"/>
              <a:gd name="connsiteX6144" fmla="*/ 11305376 w 12191996"/>
              <a:gd name="connsiteY6144" fmla="*/ 2728119 h 6178550"/>
              <a:gd name="connsiteX6145" fmla="*/ 11298232 w 12191996"/>
              <a:gd name="connsiteY6145" fmla="*/ 2730897 h 6178550"/>
              <a:gd name="connsiteX6146" fmla="*/ 11290690 w 12191996"/>
              <a:gd name="connsiteY6146" fmla="*/ 2732881 h 6178550"/>
              <a:gd name="connsiteX6147" fmla="*/ 11283149 w 12191996"/>
              <a:gd name="connsiteY6147" fmla="*/ 2734866 h 6178550"/>
              <a:gd name="connsiteX6148" fmla="*/ 11276401 w 12191996"/>
              <a:gd name="connsiteY6148" fmla="*/ 2737644 h 6178550"/>
              <a:gd name="connsiteX6149" fmla="*/ 11273623 w 12191996"/>
              <a:gd name="connsiteY6149" fmla="*/ 2739232 h 6178550"/>
              <a:gd name="connsiteX6150" fmla="*/ 11270447 w 12191996"/>
              <a:gd name="connsiteY6150" fmla="*/ 2741216 h 6178550"/>
              <a:gd name="connsiteX6151" fmla="*/ 11268463 w 12191996"/>
              <a:gd name="connsiteY6151" fmla="*/ 2743200 h 6178550"/>
              <a:gd name="connsiteX6152" fmla="*/ 11266478 w 12191996"/>
              <a:gd name="connsiteY6152" fmla="*/ 2745582 h 6178550"/>
              <a:gd name="connsiteX6153" fmla="*/ 11264891 w 12191996"/>
              <a:gd name="connsiteY6153" fmla="*/ 2749153 h 6178550"/>
              <a:gd name="connsiteX6154" fmla="*/ 11263303 w 12191996"/>
              <a:gd name="connsiteY6154" fmla="*/ 2752725 h 6178550"/>
              <a:gd name="connsiteX6155" fmla="*/ 11261318 w 12191996"/>
              <a:gd name="connsiteY6155" fmla="*/ 2761060 h 6178550"/>
              <a:gd name="connsiteX6156" fmla="*/ 11259731 w 12191996"/>
              <a:gd name="connsiteY6156" fmla="*/ 2769394 h 6178550"/>
              <a:gd name="connsiteX6157" fmla="*/ 11258937 w 12191996"/>
              <a:gd name="connsiteY6157" fmla="*/ 2778522 h 6178550"/>
              <a:gd name="connsiteX6158" fmla="*/ 11256555 w 12191996"/>
              <a:gd name="connsiteY6158" fmla="*/ 2796778 h 6178550"/>
              <a:gd name="connsiteX6159" fmla="*/ 11255365 w 12191996"/>
              <a:gd name="connsiteY6159" fmla="*/ 2805906 h 6178550"/>
              <a:gd name="connsiteX6160" fmla="*/ 11252983 w 12191996"/>
              <a:gd name="connsiteY6160" fmla="*/ 2814241 h 6178550"/>
              <a:gd name="connsiteX6161" fmla="*/ 11248617 w 12191996"/>
              <a:gd name="connsiteY6161" fmla="*/ 2826941 h 6178550"/>
              <a:gd name="connsiteX6162" fmla="*/ 11243060 w 12191996"/>
              <a:gd name="connsiteY6162" fmla="*/ 2839641 h 6178550"/>
              <a:gd name="connsiteX6163" fmla="*/ 11237106 w 12191996"/>
              <a:gd name="connsiteY6163" fmla="*/ 2852738 h 6178550"/>
              <a:gd name="connsiteX6164" fmla="*/ 11229962 w 12191996"/>
              <a:gd name="connsiteY6164" fmla="*/ 2866628 h 6178550"/>
              <a:gd name="connsiteX6165" fmla="*/ 11215276 w 12191996"/>
              <a:gd name="connsiteY6165" fmla="*/ 2895601 h 6178550"/>
              <a:gd name="connsiteX6166" fmla="*/ 11198209 w 12191996"/>
              <a:gd name="connsiteY6166" fmla="*/ 2926557 h 6178550"/>
              <a:gd name="connsiteX6167" fmla="*/ 11194636 w 12191996"/>
              <a:gd name="connsiteY6167" fmla="*/ 2933303 h 6178550"/>
              <a:gd name="connsiteX6168" fmla="*/ 11191858 w 12191996"/>
              <a:gd name="connsiteY6168" fmla="*/ 2941241 h 6178550"/>
              <a:gd name="connsiteX6169" fmla="*/ 11185507 w 12191996"/>
              <a:gd name="connsiteY6169" fmla="*/ 2956719 h 6178550"/>
              <a:gd name="connsiteX6170" fmla="*/ 11182729 w 12191996"/>
              <a:gd name="connsiteY6170" fmla="*/ 2964260 h 6178550"/>
              <a:gd name="connsiteX6171" fmla="*/ 11179157 w 12191996"/>
              <a:gd name="connsiteY6171" fmla="*/ 2971007 h 6178550"/>
              <a:gd name="connsiteX6172" fmla="*/ 11174394 w 12191996"/>
              <a:gd name="connsiteY6172" fmla="*/ 2976960 h 6178550"/>
              <a:gd name="connsiteX6173" fmla="*/ 11172409 w 12191996"/>
              <a:gd name="connsiteY6173" fmla="*/ 2979738 h 6178550"/>
              <a:gd name="connsiteX6174" fmla="*/ 11170027 w 12191996"/>
              <a:gd name="connsiteY6174" fmla="*/ 2982119 h 6178550"/>
              <a:gd name="connsiteX6175" fmla="*/ 11166852 w 12191996"/>
              <a:gd name="connsiteY6175" fmla="*/ 2984103 h 6178550"/>
              <a:gd name="connsiteX6176" fmla="*/ 11163280 w 12191996"/>
              <a:gd name="connsiteY6176" fmla="*/ 2985691 h 6178550"/>
              <a:gd name="connsiteX6177" fmla="*/ 11159708 w 12191996"/>
              <a:gd name="connsiteY6177" fmla="*/ 2986881 h 6178550"/>
              <a:gd name="connsiteX6178" fmla="*/ 11155342 w 12191996"/>
              <a:gd name="connsiteY6178" fmla="*/ 2987278 h 6178550"/>
              <a:gd name="connsiteX6179" fmla="*/ 11146212 w 12191996"/>
              <a:gd name="connsiteY6179" fmla="*/ 2987675 h 6178550"/>
              <a:gd name="connsiteX6180" fmla="*/ 11136290 w 12191996"/>
              <a:gd name="connsiteY6180" fmla="*/ 2987675 h 6178550"/>
              <a:gd name="connsiteX6181" fmla="*/ 11126764 w 12191996"/>
              <a:gd name="connsiteY6181" fmla="*/ 2987278 h 6178550"/>
              <a:gd name="connsiteX6182" fmla="*/ 11117634 w 12191996"/>
              <a:gd name="connsiteY6182" fmla="*/ 2987278 h 6178550"/>
              <a:gd name="connsiteX6183" fmla="*/ 11113665 w 12191996"/>
              <a:gd name="connsiteY6183" fmla="*/ 2987675 h 6178550"/>
              <a:gd name="connsiteX6184" fmla="*/ 11109696 w 12191996"/>
              <a:gd name="connsiteY6184" fmla="*/ 2988866 h 6178550"/>
              <a:gd name="connsiteX6185" fmla="*/ 11106521 w 12191996"/>
              <a:gd name="connsiteY6185" fmla="*/ 2989660 h 6178550"/>
              <a:gd name="connsiteX6186" fmla="*/ 11103345 w 12191996"/>
              <a:gd name="connsiteY6186" fmla="*/ 2991644 h 6178550"/>
              <a:gd name="connsiteX6187" fmla="*/ 11101361 w 12191996"/>
              <a:gd name="connsiteY6187" fmla="*/ 2994422 h 6178550"/>
              <a:gd name="connsiteX6188" fmla="*/ 11099376 w 12191996"/>
              <a:gd name="connsiteY6188" fmla="*/ 2997597 h 6178550"/>
              <a:gd name="connsiteX6189" fmla="*/ 11097789 w 12191996"/>
              <a:gd name="connsiteY6189" fmla="*/ 3000375 h 6178550"/>
              <a:gd name="connsiteX6190" fmla="*/ 11096995 w 12191996"/>
              <a:gd name="connsiteY6190" fmla="*/ 3004344 h 6178550"/>
              <a:gd name="connsiteX6191" fmla="*/ 11095804 w 12191996"/>
              <a:gd name="connsiteY6191" fmla="*/ 3013075 h 6178550"/>
              <a:gd name="connsiteX6192" fmla="*/ 11095407 w 12191996"/>
              <a:gd name="connsiteY6192" fmla="*/ 3022203 h 6178550"/>
              <a:gd name="connsiteX6193" fmla="*/ 11095010 w 12191996"/>
              <a:gd name="connsiteY6193" fmla="*/ 3031331 h 6178550"/>
              <a:gd name="connsiteX6194" fmla="*/ 11093819 w 12191996"/>
              <a:gd name="connsiteY6194" fmla="*/ 3040460 h 6178550"/>
              <a:gd name="connsiteX6195" fmla="*/ 11093422 w 12191996"/>
              <a:gd name="connsiteY6195" fmla="*/ 3044428 h 6178550"/>
              <a:gd name="connsiteX6196" fmla="*/ 11091835 w 12191996"/>
              <a:gd name="connsiteY6196" fmla="*/ 3048794 h 6178550"/>
              <a:gd name="connsiteX6197" fmla="*/ 11090247 w 12191996"/>
              <a:gd name="connsiteY6197" fmla="*/ 3051572 h 6178550"/>
              <a:gd name="connsiteX6198" fmla="*/ 11088263 w 12191996"/>
              <a:gd name="connsiteY6198" fmla="*/ 3054747 h 6178550"/>
              <a:gd name="connsiteX6199" fmla="*/ 11086675 w 12191996"/>
              <a:gd name="connsiteY6199" fmla="*/ 3055938 h 6178550"/>
              <a:gd name="connsiteX6200" fmla="*/ 11085087 w 12191996"/>
              <a:gd name="connsiteY6200" fmla="*/ 3056731 h 6178550"/>
              <a:gd name="connsiteX6201" fmla="*/ 11083103 w 12191996"/>
              <a:gd name="connsiteY6201" fmla="*/ 3057128 h 6178550"/>
              <a:gd name="connsiteX6202" fmla="*/ 11080721 w 12191996"/>
              <a:gd name="connsiteY6202" fmla="*/ 3057128 h 6178550"/>
              <a:gd name="connsiteX6203" fmla="*/ 11075958 w 12191996"/>
              <a:gd name="connsiteY6203" fmla="*/ 3057128 h 6178550"/>
              <a:gd name="connsiteX6204" fmla="*/ 11070401 w 12191996"/>
              <a:gd name="connsiteY6204" fmla="*/ 3056731 h 6178550"/>
              <a:gd name="connsiteX6205" fmla="*/ 11065638 w 12191996"/>
              <a:gd name="connsiteY6205" fmla="*/ 3056335 h 6178550"/>
              <a:gd name="connsiteX6206" fmla="*/ 11060478 w 12191996"/>
              <a:gd name="connsiteY6206" fmla="*/ 3056731 h 6178550"/>
              <a:gd name="connsiteX6207" fmla="*/ 11058494 w 12191996"/>
              <a:gd name="connsiteY6207" fmla="*/ 3057128 h 6178550"/>
              <a:gd name="connsiteX6208" fmla="*/ 11056112 w 12191996"/>
              <a:gd name="connsiteY6208" fmla="*/ 3057922 h 6178550"/>
              <a:gd name="connsiteX6209" fmla="*/ 11054922 w 12191996"/>
              <a:gd name="connsiteY6209" fmla="*/ 3059510 h 6178550"/>
              <a:gd name="connsiteX6210" fmla="*/ 11053334 w 12191996"/>
              <a:gd name="connsiteY6210" fmla="*/ 3060700 h 6178550"/>
              <a:gd name="connsiteX6211" fmla="*/ 11052143 w 12191996"/>
              <a:gd name="connsiteY6211" fmla="*/ 3064272 h 6178550"/>
              <a:gd name="connsiteX6212" fmla="*/ 11051746 w 12191996"/>
              <a:gd name="connsiteY6212" fmla="*/ 3068638 h 6178550"/>
              <a:gd name="connsiteX6213" fmla="*/ 11051349 w 12191996"/>
              <a:gd name="connsiteY6213" fmla="*/ 3076575 h 6178550"/>
              <a:gd name="connsiteX6214" fmla="*/ 11051349 w 12191996"/>
              <a:gd name="connsiteY6214" fmla="*/ 3081338 h 6178550"/>
              <a:gd name="connsiteX6215" fmla="*/ 11050555 w 12191996"/>
              <a:gd name="connsiteY6215" fmla="*/ 3084513 h 6178550"/>
              <a:gd name="connsiteX6216" fmla="*/ 11049762 w 12191996"/>
              <a:gd name="connsiteY6216" fmla="*/ 3088085 h 6178550"/>
              <a:gd name="connsiteX6217" fmla="*/ 11048571 w 12191996"/>
              <a:gd name="connsiteY6217" fmla="*/ 3089672 h 6178550"/>
              <a:gd name="connsiteX6218" fmla="*/ 11046983 w 12191996"/>
              <a:gd name="connsiteY6218" fmla="*/ 3090863 h 6178550"/>
              <a:gd name="connsiteX6219" fmla="*/ 11044999 w 12191996"/>
              <a:gd name="connsiteY6219" fmla="*/ 3092450 h 6178550"/>
              <a:gd name="connsiteX6220" fmla="*/ 11043014 w 12191996"/>
              <a:gd name="connsiteY6220" fmla="*/ 3094038 h 6178550"/>
              <a:gd name="connsiteX6221" fmla="*/ 11037854 w 12191996"/>
              <a:gd name="connsiteY6221" fmla="*/ 3095228 h 6178550"/>
              <a:gd name="connsiteX6222" fmla="*/ 11040236 w 12191996"/>
              <a:gd name="connsiteY6222" fmla="*/ 3103960 h 6178550"/>
              <a:gd name="connsiteX6223" fmla="*/ 11042617 w 12191996"/>
              <a:gd name="connsiteY6223" fmla="*/ 3111500 h 6178550"/>
              <a:gd name="connsiteX6224" fmla="*/ 11044205 w 12191996"/>
              <a:gd name="connsiteY6224" fmla="*/ 3115072 h 6178550"/>
              <a:gd name="connsiteX6225" fmla="*/ 11045792 w 12191996"/>
              <a:gd name="connsiteY6225" fmla="*/ 3118247 h 6178550"/>
              <a:gd name="connsiteX6226" fmla="*/ 11047777 w 12191996"/>
              <a:gd name="connsiteY6226" fmla="*/ 3120628 h 6178550"/>
              <a:gd name="connsiteX6227" fmla="*/ 11050159 w 12191996"/>
              <a:gd name="connsiteY6227" fmla="*/ 3122216 h 6178550"/>
              <a:gd name="connsiteX6228" fmla="*/ 11052143 w 12191996"/>
              <a:gd name="connsiteY6228" fmla="*/ 3123406 h 6178550"/>
              <a:gd name="connsiteX6229" fmla="*/ 11054922 w 12191996"/>
              <a:gd name="connsiteY6229" fmla="*/ 3123803 h 6178550"/>
              <a:gd name="connsiteX6230" fmla="*/ 11057303 w 12191996"/>
              <a:gd name="connsiteY6230" fmla="*/ 3123803 h 6178550"/>
              <a:gd name="connsiteX6231" fmla="*/ 11059685 w 12191996"/>
              <a:gd name="connsiteY6231" fmla="*/ 3123406 h 6178550"/>
              <a:gd name="connsiteX6232" fmla="*/ 11065638 w 12191996"/>
              <a:gd name="connsiteY6232" fmla="*/ 3121819 h 6178550"/>
              <a:gd name="connsiteX6233" fmla="*/ 11071195 w 12191996"/>
              <a:gd name="connsiteY6233" fmla="*/ 3119835 h 6178550"/>
              <a:gd name="connsiteX6234" fmla="*/ 11083896 w 12191996"/>
              <a:gd name="connsiteY6234" fmla="*/ 3114278 h 6178550"/>
              <a:gd name="connsiteX6235" fmla="*/ 11089850 w 12191996"/>
              <a:gd name="connsiteY6235" fmla="*/ 3111500 h 6178550"/>
              <a:gd name="connsiteX6236" fmla="*/ 11095804 w 12191996"/>
              <a:gd name="connsiteY6236" fmla="*/ 3109516 h 6178550"/>
              <a:gd name="connsiteX6237" fmla="*/ 11101361 w 12191996"/>
              <a:gd name="connsiteY6237" fmla="*/ 3109119 h 6178550"/>
              <a:gd name="connsiteX6238" fmla="*/ 11104139 w 12191996"/>
              <a:gd name="connsiteY6238" fmla="*/ 3109119 h 6178550"/>
              <a:gd name="connsiteX6239" fmla="*/ 11106521 w 12191996"/>
              <a:gd name="connsiteY6239" fmla="*/ 3109516 h 6178550"/>
              <a:gd name="connsiteX6240" fmla="*/ 11108902 w 12191996"/>
              <a:gd name="connsiteY6240" fmla="*/ 3109913 h 6178550"/>
              <a:gd name="connsiteX6241" fmla="*/ 11111681 w 12191996"/>
              <a:gd name="connsiteY6241" fmla="*/ 3111500 h 6178550"/>
              <a:gd name="connsiteX6242" fmla="*/ 11113665 w 12191996"/>
              <a:gd name="connsiteY6242" fmla="*/ 3113088 h 6178550"/>
              <a:gd name="connsiteX6243" fmla="*/ 11115650 w 12191996"/>
              <a:gd name="connsiteY6243" fmla="*/ 3115469 h 6178550"/>
              <a:gd name="connsiteX6244" fmla="*/ 11117238 w 12191996"/>
              <a:gd name="connsiteY6244" fmla="*/ 3118644 h 6178550"/>
              <a:gd name="connsiteX6245" fmla="*/ 11118825 w 12191996"/>
              <a:gd name="connsiteY6245" fmla="*/ 3122216 h 6178550"/>
              <a:gd name="connsiteX6246" fmla="*/ 11120413 w 12191996"/>
              <a:gd name="connsiteY6246" fmla="*/ 3126978 h 6178550"/>
              <a:gd name="connsiteX6247" fmla="*/ 11121207 w 12191996"/>
              <a:gd name="connsiteY6247" fmla="*/ 3131741 h 6178550"/>
              <a:gd name="connsiteX6248" fmla="*/ 11121604 w 12191996"/>
              <a:gd name="connsiteY6248" fmla="*/ 3138091 h 6178550"/>
              <a:gd name="connsiteX6249" fmla="*/ 11122397 w 12191996"/>
              <a:gd name="connsiteY6249" fmla="*/ 3144441 h 6178550"/>
              <a:gd name="connsiteX6250" fmla="*/ 11122794 w 12191996"/>
              <a:gd name="connsiteY6250" fmla="*/ 3152378 h 6178550"/>
              <a:gd name="connsiteX6251" fmla="*/ 11122794 w 12191996"/>
              <a:gd name="connsiteY6251" fmla="*/ 3160713 h 6178550"/>
              <a:gd name="connsiteX6252" fmla="*/ 11118031 w 12191996"/>
              <a:gd name="connsiteY6252" fmla="*/ 3158728 h 6178550"/>
              <a:gd name="connsiteX6253" fmla="*/ 11114062 w 12191996"/>
              <a:gd name="connsiteY6253" fmla="*/ 3157935 h 6178550"/>
              <a:gd name="connsiteX6254" fmla="*/ 11109696 w 12191996"/>
              <a:gd name="connsiteY6254" fmla="*/ 3157141 h 6178550"/>
              <a:gd name="connsiteX6255" fmla="*/ 11105330 w 12191996"/>
              <a:gd name="connsiteY6255" fmla="*/ 3157935 h 6178550"/>
              <a:gd name="connsiteX6256" fmla="*/ 11100964 w 12191996"/>
              <a:gd name="connsiteY6256" fmla="*/ 3158331 h 6178550"/>
              <a:gd name="connsiteX6257" fmla="*/ 11096201 w 12191996"/>
              <a:gd name="connsiteY6257" fmla="*/ 3159125 h 6178550"/>
              <a:gd name="connsiteX6258" fmla="*/ 11087072 w 12191996"/>
              <a:gd name="connsiteY6258" fmla="*/ 3161903 h 6178550"/>
              <a:gd name="connsiteX6259" fmla="*/ 11068814 w 12191996"/>
              <a:gd name="connsiteY6259" fmla="*/ 3168253 h 6178550"/>
              <a:gd name="connsiteX6260" fmla="*/ 11059685 w 12191996"/>
              <a:gd name="connsiteY6260" fmla="*/ 3171428 h 6178550"/>
              <a:gd name="connsiteX6261" fmla="*/ 11055318 w 12191996"/>
              <a:gd name="connsiteY6261" fmla="*/ 3172619 h 6178550"/>
              <a:gd name="connsiteX6262" fmla="*/ 11050555 w 12191996"/>
              <a:gd name="connsiteY6262" fmla="*/ 3173016 h 6178550"/>
              <a:gd name="connsiteX6263" fmla="*/ 11049762 w 12191996"/>
              <a:gd name="connsiteY6263" fmla="*/ 3173016 h 6178550"/>
              <a:gd name="connsiteX6264" fmla="*/ 11048174 w 12191996"/>
              <a:gd name="connsiteY6264" fmla="*/ 3172619 h 6178550"/>
              <a:gd name="connsiteX6265" fmla="*/ 11045792 w 12191996"/>
              <a:gd name="connsiteY6265" fmla="*/ 3170635 h 6178550"/>
              <a:gd name="connsiteX6266" fmla="*/ 11043014 w 12191996"/>
              <a:gd name="connsiteY6266" fmla="*/ 3167856 h 6178550"/>
              <a:gd name="connsiteX6267" fmla="*/ 11040633 w 12191996"/>
              <a:gd name="connsiteY6267" fmla="*/ 3165078 h 6178550"/>
              <a:gd name="connsiteX6268" fmla="*/ 11037457 w 12191996"/>
              <a:gd name="connsiteY6268" fmla="*/ 3161903 h 6178550"/>
              <a:gd name="connsiteX6269" fmla="*/ 11035076 w 12191996"/>
              <a:gd name="connsiteY6269" fmla="*/ 3159125 h 6178550"/>
              <a:gd name="connsiteX6270" fmla="*/ 11032297 w 12191996"/>
              <a:gd name="connsiteY6270" fmla="*/ 3157141 h 6178550"/>
              <a:gd name="connsiteX6271" fmla="*/ 11031107 w 12191996"/>
              <a:gd name="connsiteY6271" fmla="*/ 3156744 h 6178550"/>
              <a:gd name="connsiteX6272" fmla="*/ 11029519 w 12191996"/>
              <a:gd name="connsiteY6272" fmla="*/ 3156347 h 6178550"/>
              <a:gd name="connsiteX6273" fmla="*/ 11027931 w 12191996"/>
              <a:gd name="connsiteY6273" fmla="*/ 3156744 h 6178550"/>
              <a:gd name="connsiteX6274" fmla="*/ 11026344 w 12191996"/>
              <a:gd name="connsiteY6274" fmla="*/ 3157141 h 6178550"/>
              <a:gd name="connsiteX6275" fmla="*/ 11023168 w 12191996"/>
              <a:gd name="connsiteY6275" fmla="*/ 3159919 h 6178550"/>
              <a:gd name="connsiteX6276" fmla="*/ 11019596 w 12191996"/>
              <a:gd name="connsiteY6276" fmla="*/ 3162697 h 6178550"/>
              <a:gd name="connsiteX6277" fmla="*/ 11016818 w 12191996"/>
              <a:gd name="connsiteY6277" fmla="*/ 3167063 h 6178550"/>
              <a:gd name="connsiteX6278" fmla="*/ 11010467 w 12191996"/>
              <a:gd name="connsiteY6278" fmla="*/ 3174603 h 6178550"/>
              <a:gd name="connsiteX6279" fmla="*/ 11008482 w 12191996"/>
              <a:gd name="connsiteY6279" fmla="*/ 3176985 h 6178550"/>
              <a:gd name="connsiteX6280" fmla="*/ 11007688 w 12191996"/>
              <a:gd name="connsiteY6280" fmla="*/ 3177778 h 6178550"/>
              <a:gd name="connsiteX6281" fmla="*/ 11006498 w 12191996"/>
              <a:gd name="connsiteY6281" fmla="*/ 3177778 h 6178550"/>
              <a:gd name="connsiteX6282" fmla="*/ 11004910 w 12191996"/>
              <a:gd name="connsiteY6282" fmla="*/ 3177778 h 6178550"/>
              <a:gd name="connsiteX6283" fmla="*/ 11004116 w 12191996"/>
              <a:gd name="connsiteY6283" fmla="*/ 3176588 h 6178550"/>
              <a:gd name="connsiteX6284" fmla="*/ 11001338 w 12191996"/>
              <a:gd name="connsiteY6284" fmla="*/ 3174206 h 6178550"/>
              <a:gd name="connsiteX6285" fmla="*/ 10999353 w 12191996"/>
              <a:gd name="connsiteY6285" fmla="*/ 3171031 h 6178550"/>
              <a:gd name="connsiteX6286" fmla="*/ 10997766 w 12191996"/>
              <a:gd name="connsiteY6286" fmla="*/ 3167063 h 6178550"/>
              <a:gd name="connsiteX6287" fmla="*/ 10994590 w 12191996"/>
              <a:gd name="connsiteY6287" fmla="*/ 3158728 h 6178550"/>
              <a:gd name="connsiteX6288" fmla="*/ 10992209 w 12191996"/>
              <a:gd name="connsiteY6288" fmla="*/ 3154760 h 6178550"/>
              <a:gd name="connsiteX6289" fmla="*/ 10989827 w 12191996"/>
              <a:gd name="connsiteY6289" fmla="*/ 3151585 h 6178550"/>
              <a:gd name="connsiteX6290" fmla="*/ 10989430 w 12191996"/>
              <a:gd name="connsiteY6290" fmla="*/ 3156744 h 6178550"/>
              <a:gd name="connsiteX6291" fmla="*/ 10988239 w 12191996"/>
              <a:gd name="connsiteY6291" fmla="*/ 3161903 h 6178550"/>
              <a:gd name="connsiteX6292" fmla="*/ 10986652 w 12191996"/>
              <a:gd name="connsiteY6292" fmla="*/ 3166269 h 6178550"/>
              <a:gd name="connsiteX6293" fmla="*/ 10985461 w 12191996"/>
              <a:gd name="connsiteY6293" fmla="*/ 3171031 h 6178550"/>
              <a:gd name="connsiteX6294" fmla="*/ 10984270 w 12191996"/>
              <a:gd name="connsiteY6294" fmla="*/ 3171825 h 6178550"/>
              <a:gd name="connsiteX6295" fmla="*/ 10983080 w 12191996"/>
              <a:gd name="connsiteY6295" fmla="*/ 3172619 h 6178550"/>
              <a:gd name="connsiteX6296" fmla="*/ 10979507 w 12191996"/>
              <a:gd name="connsiteY6296" fmla="*/ 3173016 h 6178550"/>
              <a:gd name="connsiteX6297" fmla="*/ 10975141 w 12191996"/>
              <a:gd name="connsiteY6297" fmla="*/ 3172619 h 6178550"/>
              <a:gd name="connsiteX6298" fmla="*/ 10970378 w 12191996"/>
              <a:gd name="connsiteY6298" fmla="*/ 3171825 h 6178550"/>
              <a:gd name="connsiteX6299" fmla="*/ 10965615 w 12191996"/>
              <a:gd name="connsiteY6299" fmla="*/ 3171428 h 6178550"/>
              <a:gd name="connsiteX6300" fmla="*/ 10960852 w 12191996"/>
              <a:gd name="connsiteY6300" fmla="*/ 3171031 h 6178550"/>
              <a:gd name="connsiteX6301" fmla="*/ 10958868 w 12191996"/>
              <a:gd name="connsiteY6301" fmla="*/ 3171031 h 6178550"/>
              <a:gd name="connsiteX6302" fmla="*/ 10956883 w 12191996"/>
              <a:gd name="connsiteY6302" fmla="*/ 3171428 h 6178550"/>
              <a:gd name="connsiteX6303" fmla="*/ 10955295 w 12191996"/>
              <a:gd name="connsiteY6303" fmla="*/ 3171825 h 6178550"/>
              <a:gd name="connsiteX6304" fmla="*/ 10954502 w 12191996"/>
              <a:gd name="connsiteY6304" fmla="*/ 3173413 h 6178550"/>
              <a:gd name="connsiteX6305" fmla="*/ 10950929 w 12191996"/>
              <a:gd name="connsiteY6305" fmla="*/ 3178969 h 6178550"/>
              <a:gd name="connsiteX6306" fmla="*/ 10960455 w 12191996"/>
              <a:gd name="connsiteY6306" fmla="*/ 3184525 h 6178550"/>
              <a:gd name="connsiteX6307" fmla="*/ 10969981 w 12191996"/>
              <a:gd name="connsiteY6307" fmla="*/ 3191272 h 6178550"/>
              <a:gd name="connsiteX6308" fmla="*/ 10980301 w 12191996"/>
              <a:gd name="connsiteY6308" fmla="*/ 3199210 h 6178550"/>
              <a:gd name="connsiteX6309" fmla="*/ 10991415 w 12191996"/>
              <a:gd name="connsiteY6309" fmla="*/ 3209528 h 6178550"/>
              <a:gd name="connsiteX6310" fmla="*/ 10994590 w 12191996"/>
              <a:gd name="connsiteY6310" fmla="*/ 3207147 h 6178550"/>
              <a:gd name="connsiteX6311" fmla="*/ 10996575 w 12191996"/>
              <a:gd name="connsiteY6311" fmla="*/ 3205163 h 6178550"/>
              <a:gd name="connsiteX6312" fmla="*/ 10998559 w 12191996"/>
              <a:gd name="connsiteY6312" fmla="*/ 3202385 h 6178550"/>
              <a:gd name="connsiteX6313" fmla="*/ 10999353 w 12191996"/>
              <a:gd name="connsiteY6313" fmla="*/ 3200400 h 6178550"/>
              <a:gd name="connsiteX6314" fmla="*/ 11000941 w 12191996"/>
              <a:gd name="connsiteY6314" fmla="*/ 3196035 h 6178550"/>
              <a:gd name="connsiteX6315" fmla="*/ 11002529 w 12191996"/>
              <a:gd name="connsiteY6315" fmla="*/ 3192860 h 6178550"/>
              <a:gd name="connsiteX6316" fmla="*/ 11002925 w 12191996"/>
              <a:gd name="connsiteY6316" fmla="*/ 3191272 h 6178550"/>
              <a:gd name="connsiteX6317" fmla="*/ 11004116 w 12191996"/>
              <a:gd name="connsiteY6317" fmla="*/ 3190081 h 6178550"/>
              <a:gd name="connsiteX6318" fmla="*/ 11005704 w 12191996"/>
              <a:gd name="connsiteY6318" fmla="*/ 3189288 h 6178550"/>
              <a:gd name="connsiteX6319" fmla="*/ 11006895 w 12191996"/>
              <a:gd name="connsiteY6319" fmla="*/ 3189288 h 6178550"/>
              <a:gd name="connsiteX6320" fmla="*/ 11009673 w 12191996"/>
              <a:gd name="connsiteY6320" fmla="*/ 3188891 h 6178550"/>
              <a:gd name="connsiteX6321" fmla="*/ 11012848 w 12191996"/>
              <a:gd name="connsiteY6321" fmla="*/ 3189288 h 6178550"/>
              <a:gd name="connsiteX6322" fmla="*/ 11020787 w 12191996"/>
              <a:gd name="connsiteY6322" fmla="*/ 3191272 h 6178550"/>
              <a:gd name="connsiteX6323" fmla="*/ 11023168 w 12191996"/>
              <a:gd name="connsiteY6323" fmla="*/ 3198416 h 6178550"/>
              <a:gd name="connsiteX6324" fmla="*/ 11025550 w 12191996"/>
              <a:gd name="connsiteY6324" fmla="*/ 3205163 h 6178550"/>
              <a:gd name="connsiteX6325" fmla="*/ 11026344 w 12191996"/>
              <a:gd name="connsiteY6325" fmla="*/ 3211910 h 6178550"/>
              <a:gd name="connsiteX6326" fmla="*/ 11027534 w 12191996"/>
              <a:gd name="connsiteY6326" fmla="*/ 3219053 h 6178550"/>
              <a:gd name="connsiteX6327" fmla="*/ 11027931 w 12191996"/>
              <a:gd name="connsiteY6327" fmla="*/ 3225800 h 6178550"/>
              <a:gd name="connsiteX6328" fmla="*/ 11027534 w 12191996"/>
              <a:gd name="connsiteY6328" fmla="*/ 3232547 h 6178550"/>
              <a:gd name="connsiteX6329" fmla="*/ 11026740 w 12191996"/>
              <a:gd name="connsiteY6329" fmla="*/ 3238897 h 6178550"/>
              <a:gd name="connsiteX6330" fmla="*/ 11025947 w 12191996"/>
              <a:gd name="connsiteY6330" fmla="*/ 3245644 h 6178550"/>
              <a:gd name="connsiteX6331" fmla="*/ 11024359 w 12191996"/>
              <a:gd name="connsiteY6331" fmla="*/ 3251597 h 6178550"/>
              <a:gd name="connsiteX6332" fmla="*/ 11022771 w 12191996"/>
              <a:gd name="connsiteY6332" fmla="*/ 3257153 h 6178550"/>
              <a:gd name="connsiteX6333" fmla="*/ 11020787 w 12191996"/>
              <a:gd name="connsiteY6333" fmla="*/ 3263503 h 6178550"/>
              <a:gd name="connsiteX6334" fmla="*/ 11018405 w 12191996"/>
              <a:gd name="connsiteY6334" fmla="*/ 3268266 h 6178550"/>
              <a:gd name="connsiteX6335" fmla="*/ 11015627 w 12191996"/>
              <a:gd name="connsiteY6335" fmla="*/ 3273425 h 6178550"/>
              <a:gd name="connsiteX6336" fmla="*/ 11013245 w 12191996"/>
              <a:gd name="connsiteY6336" fmla="*/ 3278188 h 6178550"/>
              <a:gd name="connsiteX6337" fmla="*/ 11010467 w 12191996"/>
              <a:gd name="connsiteY6337" fmla="*/ 3282553 h 6178550"/>
              <a:gd name="connsiteX6338" fmla="*/ 11007688 w 12191996"/>
              <a:gd name="connsiteY6338" fmla="*/ 3286522 h 6178550"/>
              <a:gd name="connsiteX6339" fmla="*/ 11002529 w 12191996"/>
              <a:gd name="connsiteY6339" fmla="*/ 3292475 h 6178550"/>
              <a:gd name="connsiteX6340" fmla="*/ 10997369 w 12191996"/>
              <a:gd name="connsiteY6340" fmla="*/ 3297238 h 6178550"/>
              <a:gd name="connsiteX6341" fmla="*/ 10991812 w 12191996"/>
              <a:gd name="connsiteY6341" fmla="*/ 3302000 h 6178550"/>
              <a:gd name="connsiteX6342" fmla="*/ 10985858 w 12191996"/>
              <a:gd name="connsiteY6342" fmla="*/ 3305969 h 6178550"/>
              <a:gd name="connsiteX6343" fmla="*/ 10979507 w 12191996"/>
              <a:gd name="connsiteY6343" fmla="*/ 3309541 h 6178550"/>
              <a:gd name="connsiteX6344" fmla="*/ 10973157 w 12191996"/>
              <a:gd name="connsiteY6344" fmla="*/ 3312716 h 6178550"/>
              <a:gd name="connsiteX6345" fmla="*/ 10966012 w 12191996"/>
              <a:gd name="connsiteY6345" fmla="*/ 3315097 h 6178550"/>
              <a:gd name="connsiteX6346" fmla="*/ 10958868 w 12191996"/>
              <a:gd name="connsiteY6346" fmla="*/ 3316685 h 6178550"/>
              <a:gd name="connsiteX6347" fmla="*/ 10951723 w 12191996"/>
              <a:gd name="connsiteY6347" fmla="*/ 3318272 h 6178550"/>
              <a:gd name="connsiteX6348" fmla="*/ 10944579 w 12191996"/>
              <a:gd name="connsiteY6348" fmla="*/ 3318669 h 6178550"/>
              <a:gd name="connsiteX6349" fmla="*/ 10937037 w 12191996"/>
              <a:gd name="connsiteY6349" fmla="*/ 3319066 h 6178550"/>
              <a:gd name="connsiteX6350" fmla="*/ 10929496 w 12191996"/>
              <a:gd name="connsiteY6350" fmla="*/ 3318669 h 6178550"/>
              <a:gd name="connsiteX6351" fmla="*/ 10921161 w 12191996"/>
              <a:gd name="connsiteY6351" fmla="*/ 3317478 h 6178550"/>
              <a:gd name="connsiteX6352" fmla="*/ 10913619 w 12191996"/>
              <a:gd name="connsiteY6352" fmla="*/ 3316288 h 6178550"/>
              <a:gd name="connsiteX6353" fmla="*/ 10906078 w 12191996"/>
              <a:gd name="connsiteY6353" fmla="*/ 3314303 h 6178550"/>
              <a:gd name="connsiteX6354" fmla="*/ 10898139 w 12191996"/>
              <a:gd name="connsiteY6354" fmla="*/ 3311128 h 6178550"/>
              <a:gd name="connsiteX6355" fmla="*/ 10897346 w 12191996"/>
              <a:gd name="connsiteY6355" fmla="*/ 3313113 h 6178550"/>
              <a:gd name="connsiteX6356" fmla="*/ 10896155 w 12191996"/>
              <a:gd name="connsiteY6356" fmla="*/ 3314700 h 6178550"/>
              <a:gd name="connsiteX6357" fmla="*/ 10893773 w 12191996"/>
              <a:gd name="connsiteY6357" fmla="*/ 3316288 h 6178550"/>
              <a:gd name="connsiteX6358" fmla="*/ 10891789 w 12191996"/>
              <a:gd name="connsiteY6358" fmla="*/ 3316685 h 6178550"/>
              <a:gd name="connsiteX6359" fmla="*/ 10887026 w 12191996"/>
              <a:gd name="connsiteY6359" fmla="*/ 3317478 h 6178550"/>
              <a:gd name="connsiteX6360" fmla="*/ 10881866 w 12191996"/>
              <a:gd name="connsiteY6360" fmla="*/ 3319066 h 6178550"/>
              <a:gd name="connsiteX6361" fmla="*/ 10879087 w 12191996"/>
              <a:gd name="connsiteY6361" fmla="*/ 3319860 h 6178550"/>
              <a:gd name="connsiteX6362" fmla="*/ 10877897 w 12191996"/>
              <a:gd name="connsiteY6362" fmla="*/ 3321050 h 6178550"/>
              <a:gd name="connsiteX6363" fmla="*/ 10876706 w 12191996"/>
              <a:gd name="connsiteY6363" fmla="*/ 3322638 h 6178550"/>
              <a:gd name="connsiteX6364" fmla="*/ 10875515 w 12191996"/>
              <a:gd name="connsiteY6364" fmla="*/ 3325416 h 6178550"/>
              <a:gd name="connsiteX6365" fmla="*/ 10876309 w 12191996"/>
              <a:gd name="connsiteY6365" fmla="*/ 3327797 h 6178550"/>
              <a:gd name="connsiteX6366" fmla="*/ 10877103 w 12191996"/>
              <a:gd name="connsiteY6366" fmla="*/ 3331766 h 6178550"/>
              <a:gd name="connsiteX6367" fmla="*/ 10879881 w 12191996"/>
              <a:gd name="connsiteY6367" fmla="*/ 3336528 h 6178550"/>
              <a:gd name="connsiteX6368" fmla="*/ 10883453 w 12191996"/>
              <a:gd name="connsiteY6368" fmla="*/ 3342085 h 6178550"/>
              <a:gd name="connsiteX6369" fmla="*/ 10881866 w 12191996"/>
              <a:gd name="connsiteY6369" fmla="*/ 3345260 h 6178550"/>
              <a:gd name="connsiteX6370" fmla="*/ 10880278 w 12191996"/>
              <a:gd name="connsiteY6370" fmla="*/ 3346450 h 6178550"/>
              <a:gd name="connsiteX6371" fmla="*/ 10878293 w 12191996"/>
              <a:gd name="connsiteY6371" fmla="*/ 3347244 h 6178550"/>
              <a:gd name="connsiteX6372" fmla="*/ 10875515 w 12191996"/>
              <a:gd name="connsiteY6372" fmla="*/ 3346450 h 6178550"/>
              <a:gd name="connsiteX6373" fmla="*/ 10873134 w 12191996"/>
              <a:gd name="connsiteY6373" fmla="*/ 3345260 h 6178550"/>
              <a:gd name="connsiteX6374" fmla="*/ 10870752 w 12191996"/>
              <a:gd name="connsiteY6374" fmla="*/ 3342878 h 6178550"/>
              <a:gd name="connsiteX6375" fmla="*/ 10864401 w 12191996"/>
              <a:gd name="connsiteY6375" fmla="*/ 3338116 h 6178550"/>
              <a:gd name="connsiteX6376" fmla="*/ 10858845 w 12191996"/>
              <a:gd name="connsiteY6376" fmla="*/ 3331766 h 6178550"/>
              <a:gd name="connsiteX6377" fmla="*/ 10853288 w 12191996"/>
              <a:gd name="connsiteY6377" fmla="*/ 3326210 h 6178550"/>
              <a:gd name="connsiteX6378" fmla="*/ 10850112 w 12191996"/>
              <a:gd name="connsiteY6378" fmla="*/ 3324225 h 6178550"/>
              <a:gd name="connsiteX6379" fmla="*/ 10847731 w 12191996"/>
              <a:gd name="connsiteY6379" fmla="*/ 3323431 h 6178550"/>
              <a:gd name="connsiteX6380" fmla="*/ 10845746 w 12191996"/>
              <a:gd name="connsiteY6380" fmla="*/ 3322638 h 6178550"/>
              <a:gd name="connsiteX6381" fmla="*/ 10843762 w 12191996"/>
              <a:gd name="connsiteY6381" fmla="*/ 3323431 h 6178550"/>
              <a:gd name="connsiteX6382" fmla="*/ 10843365 w 12191996"/>
              <a:gd name="connsiteY6382" fmla="*/ 3323431 h 6178550"/>
              <a:gd name="connsiteX6383" fmla="*/ 10829473 w 12191996"/>
              <a:gd name="connsiteY6383" fmla="*/ 3335338 h 6178550"/>
              <a:gd name="connsiteX6384" fmla="*/ 10816374 w 12191996"/>
              <a:gd name="connsiteY6384" fmla="*/ 3347641 h 6178550"/>
              <a:gd name="connsiteX6385" fmla="*/ 10809627 w 12191996"/>
              <a:gd name="connsiteY6385" fmla="*/ 3354388 h 6178550"/>
              <a:gd name="connsiteX6386" fmla="*/ 10803673 w 12191996"/>
              <a:gd name="connsiteY6386" fmla="*/ 3361135 h 6178550"/>
              <a:gd name="connsiteX6387" fmla="*/ 10797719 w 12191996"/>
              <a:gd name="connsiteY6387" fmla="*/ 3368278 h 6178550"/>
              <a:gd name="connsiteX6388" fmla="*/ 10791766 w 12191996"/>
              <a:gd name="connsiteY6388" fmla="*/ 3375422 h 6178550"/>
              <a:gd name="connsiteX6389" fmla="*/ 10786209 w 12191996"/>
              <a:gd name="connsiteY6389" fmla="*/ 3383756 h 6178550"/>
              <a:gd name="connsiteX6390" fmla="*/ 10781446 w 12191996"/>
              <a:gd name="connsiteY6390" fmla="*/ 3391694 h 6178550"/>
              <a:gd name="connsiteX6391" fmla="*/ 10776286 w 12191996"/>
              <a:gd name="connsiteY6391" fmla="*/ 3400028 h 6178550"/>
              <a:gd name="connsiteX6392" fmla="*/ 10772317 w 12191996"/>
              <a:gd name="connsiteY6392" fmla="*/ 3409156 h 6178550"/>
              <a:gd name="connsiteX6393" fmla="*/ 10767951 w 12191996"/>
              <a:gd name="connsiteY6393" fmla="*/ 3418285 h 6178550"/>
              <a:gd name="connsiteX6394" fmla="*/ 10764378 w 12191996"/>
              <a:gd name="connsiteY6394" fmla="*/ 3427810 h 6178550"/>
              <a:gd name="connsiteX6395" fmla="*/ 10761600 w 12191996"/>
              <a:gd name="connsiteY6395" fmla="*/ 3438128 h 6178550"/>
              <a:gd name="connsiteX6396" fmla="*/ 10758821 w 12191996"/>
              <a:gd name="connsiteY6396" fmla="*/ 3448447 h 6178550"/>
              <a:gd name="connsiteX6397" fmla="*/ 10758028 w 12191996"/>
              <a:gd name="connsiteY6397" fmla="*/ 3453210 h 6178550"/>
              <a:gd name="connsiteX6398" fmla="*/ 10756837 w 12191996"/>
              <a:gd name="connsiteY6398" fmla="*/ 3455194 h 6178550"/>
              <a:gd name="connsiteX6399" fmla="*/ 10756043 w 12191996"/>
              <a:gd name="connsiteY6399" fmla="*/ 3456385 h 6178550"/>
              <a:gd name="connsiteX6400" fmla="*/ 10754852 w 12191996"/>
              <a:gd name="connsiteY6400" fmla="*/ 3457178 h 6178550"/>
              <a:gd name="connsiteX6401" fmla="*/ 10754058 w 12191996"/>
              <a:gd name="connsiteY6401" fmla="*/ 3457575 h 6178550"/>
              <a:gd name="connsiteX6402" fmla="*/ 10750883 w 12191996"/>
              <a:gd name="connsiteY6402" fmla="*/ 3458369 h 6178550"/>
              <a:gd name="connsiteX6403" fmla="*/ 10747708 w 12191996"/>
              <a:gd name="connsiteY6403" fmla="*/ 3457178 h 6178550"/>
              <a:gd name="connsiteX6404" fmla="*/ 10744136 w 12191996"/>
              <a:gd name="connsiteY6404" fmla="*/ 3455591 h 6178550"/>
              <a:gd name="connsiteX6405" fmla="*/ 10740563 w 12191996"/>
              <a:gd name="connsiteY6405" fmla="*/ 3453606 h 6178550"/>
              <a:gd name="connsiteX6406" fmla="*/ 10736594 w 12191996"/>
              <a:gd name="connsiteY6406" fmla="*/ 3451225 h 6178550"/>
              <a:gd name="connsiteX6407" fmla="*/ 10728656 w 12191996"/>
              <a:gd name="connsiteY6407" fmla="*/ 3445669 h 6178550"/>
              <a:gd name="connsiteX6408" fmla="*/ 10721114 w 12191996"/>
              <a:gd name="connsiteY6408" fmla="*/ 3440906 h 6178550"/>
              <a:gd name="connsiteX6409" fmla="*/ 10717542 w 12191996"/>
              <a:gd name="connsiteY6409" fmla="*/ 3439319 h 6178550"/>
              <a:gd name="connsiteX6410" fmla="*/ 10713970 w 12191996"/>
              <a:gd name="connsiteY6410" fmla="*/ 3438525 h 6178550"/>
              <a:gd name="connsiteX6411" fmla="*/ 10710795 w 12191996"/>
              <a:gd name="connsiteY6411" fmla="*/ 3438525 h 6178550"/>
              <a:gd name="connsiteX6412" fmla="*/ 10709604 w 12191996"/>
              <a:gd name="connsiteY6412" fmla="*/ 3438922 h 6178550"/>
              <a:gd name="connsiteX6413" fmla="*/ 10708810 w 12191996"/>
              <a:gd name="connsiteY6413" fmla="*/ 3440113 h 6178550"/>
              <a:gd name="connsiteX6414" fmla="*/ 10706825 w 12191996"/>
              <a:gd name="connsiteY6414" fmla="*/ 3451225 h 6178550"/>
              <a:gd name="connsiteX6415" fmla="*/ 10703650 w 12191996"/>
              <a:gd name="connsiteY6415" fmla="*/ 3461147 h 6178550"/>
              <a:gd name="connsiteX6416" fmla="*/ 10699681 w 12191996"/>
              <a:gd name="connsiteY6416" fmla="*/ 3471069 h 6178550"/>
              <a:gd name="connsiteX6417" fmla="*/ 10694918 w 12191996"/>
              <a:gd name="connsiteY6417" fmla="*/ 3480197 h 6178550"/>
              <a:gd name="connsiteX6418" fmla="*/ 10690155 w 12191996"/>
              <a:gd name="connsiteY6418" fmla="*/ 3488531 h 6178550"/>
              <a:gd name="connsiteX6419" fmla="*/ 10684201 w 12191996"/>
              <a:gd name="connsiteY6419" fmla="*/ 3496469 h 6178550"/>
              <a:gd name="connsiteX6420" fmla="*/ 10677850 w 12191996"/>
              <a:gd name="connsiteY6420" fmla="*/ 3504010 h 6178550"/>
              <a:gd name="connsiteX6421" fmla="*/ 10671103 w 12191996"/>
              <a:gd name="connsiteY6421" fmla="*/ 3511153 h 6178550"/>
              <a:gd name="connsiteX6422" fmla="*/ 10663958 w 12191996"/>
              <a:gd name="connsiteY6422" fmla="*/ 3517503 h 6178550"/>
              <a:gd name="connsiteX6423" fmla="*/ 10656417 w 12191996"/>
              <a:gd name="connsiteY6423" fmla="*/ 3523853 h 6178550"/>
              <a:gd name="connsiteX6424" fmla="*/ 10641334 w 12191996"/>
              <a:gd name="connsiteY6424" fmla="*/ 3535760 h 6178550"/>
              <a:gd name="connsiteX6425" fmla="*/ 10608787 w 12191996"/>
              <a:gd name="connsiteY6425" fmla="*/ 3559175 h 6178550"/>
              <a:gd name="connsiteX6426" fmla="*/ 10601642 w 12191996"/>
              <a:gd name="connsiteY6426" fmla="*/ 3564335 h 6178550"/>
              <a:gd name="connsiteX6427" fmla="*/ 10605215 w 12191996"/>
              <a:gd name="connsiteY6427" fmla="*/ 3566319 h 6178550"/>
              <a:gd name="connsiteX6428" fmla="*/ 10608787 w 12191996"/>
              <a:gd name="connsiteY6428" fmla="*/ 3568303 h 6178550"/>
              <a:gd name="connsiteX6429" fmla="*/ 10616328 w 12191996"/>
              <a:gd name="connsiteY6429" fmla="*/ 3571081 h 6178550"/>
              <a:gd name="connsiteX6430" fmla="*/ 10623870 w 12191996"/>
              <a:gd name="connsiteY6430" fmla="*/ 3573463 h 6178550"/>
              <a:gd name="connsiteX6431" fmla="*/ 10631808 w 12191996"/>
              <a:gd name="connsiteY6431" fmla="*/ 3575447 h 6178550"/>
              <a:gd name="connsiteX6432" fmla="*/ 10638556 w 12191996"/>
              <a:gd name="connsiteY6432" fmla="*/ 3578622 h 6178550"/>
              <a:gd name="connsiteX6433" fmla="*/ 10642128 w 12191996"/>
              <a:gd name="connsiteY6433" fmla="*/ 3580606 h 6178550"/>
              <a:gd name="connsiteX6434" fmla="*/ 10645303 w 12191996"/>
              <a:gd name="connsiteY6434" fmla="*/ 3582591 h 6178550"/>
              <a:gd name="connsiteX6435" fmla="*/ 10648479 w 12191996"/>
              <a:gd name="connsiteY6435" fmla="*/ 3585766 h 6178550"/>
              <a:gd name="connsiteX6436" fmla="*/ 10651257 w 12191996"/>
              <a:gd name="connsiteY6436" fmla="*/ 3588544 h 6178550"/>
              <a:gd name="connsiteX6437" fmla="*/ 10653242 w 12191996"/>
              <a:gd name="connsiteY6437" fmla="*/ 3592910 h 6178550"/>
              <a:gd name="connsiteX6438" fmla="*/ 10656020 w 12191996"/>
              <a:gd name="connsiteY6438" fmla="*/ 3597275 h 6178550"/>
              <a:gd name="connsiteX6439" fmla="*/ 10656417 w 12191996"/>
              <a:gd name="connsiteY6439" fmla="*/ 3600847 h 6178550"/>
              <a:gd name="connsiteX6440" fmla="*/ 10656814 w 12191996"/>
              <a:gd name="connsiteY6440" fmla="*/ 3604816 h 6178550"/>
              <a:gd name="connsiteX6441" fmla="*/ 10656417 w 12191996"/>
              <a:gd name="connsiteY6441" fmla="*/ 3608785 h 6178550"/>
              <a:gd name="connsiteX6442" fmla="*/ 10656020 w 12191996"/>
              <a:gd name="connsiteY6442" fmla="*/ 3613944 h 6178550"/>
              <a:gd name="connsiteX6443" fmla="*/ 10654829 w 12191996"/>
              <a:gd name="connsiteY6443" fmla="*/ 3624263 h 6178550"/>
              <a:gd name="connsiteX6444" fmla="*/ 10654432 w 12191996"/>
              <a:gd name="connsiteY6444" fmla="*/ 3629819 h 6178550"/>
              <a:gd name="connsiteX6445" fmla="*/ 10654432 w 12191996"/>
              <a:gd name="connsiteY6445" fmla="*/ 3634978 h 6178550"/>
              <a:gd name="connsiteX6446" fmla="*/ 10654829 w 12191996"/>
              <a:gd name="connsiteY6446" fmla="*/ 3642519 h 6178550"/>
              <a:gd name="connsiteX6447" fmla="*/ 10656417 w 12191996"/>
              <a:gd name="connsiteY6447" fmla="*/ 3651647 h 6178550"/>
              <a:gd name="connsiteX6448" fmla="*/ 10659989 w 12191996"/>
              <a:gd name="connsiteY6448" fmla="*/ 3673078 h 6178550"/>
              <a:gd name="connsiteX6449" fmla="*/ 10663958 w 12191996"/>
              <a:gd name="connsiteY6449" fmla="*/ 3694113 h 6178550"/>
              <a:gd name="connsiteX6450" fmla="*/ 10665149 w 12191996"/>
              <a:gd name="connsiteY6450" fmla="*/ 3704035 h 6178550"/>
              <a:gd name="connsiteX6451" fmla="*/ 10665546 w 12191996"/>
              <a:gd name="connsiteY6451" fmla="*/ 3711972 h 6178550"/>
              <a:gd name="connsiteX6452" fmla="*/ 10665149 w 12191996"/>
              <a:gd name="connsiteY6452" fmla="*/ 3717925 h 6178550"/>
              <a:gd name="connsiteX6453" fmla="*/ 10663958 w 12191996"/>
              <a:gd name="connsiteY6453" fmla="*/ 3724275 h 6178550"/>
              <a:gd name="connsiteX6454" fmla="*/ 10661180 w 12191996"/>
              <a:gd name="connsiteY6454" fmla="*/ 3737769 h 6178550"/>
              <a:gd name="connsiteX6455" fmla="*/ 10657608 w 12191996"/>
              <a:gd name="connsiteY6455" fmla="*/ 3752453 h 6178550"/>
              <a:gd name="connsiteX6456" fmla="*/ 10654432 w 12191996"/>
              <a:gd name="connsiteY6456" fmla="*/ 3767138 h 6178550"/>
              <a:gd name="connsiteX6457" fmla="*/ 10652845 w 12191996"/>
              <a:gd name="connsiteY6457" fmla="*/ 3774281 h 6178550"/>
              <a:gd name="connsiteX6458" fmla="*/ 10652051 w 12191996"/>
              <a:gd name="connsiteY6458" fmla="*/ 3781425 h 6178550"/>
              <a:gd name="connsiteX6459" fmla="*/ 10651257 w 12191996"/>
              <a:gd name="connsiteY6459" fmla="*/ 3788172 h 6178550"/>
              <a:gd name="connsiteX6460" fmla="*/ 10650860 w 12191996"/>
              <a:gd name="connsiteY6460" fmla="*/ 3794125 h 6178550"/>
              <a:gd name="connsiteX6461" fmla="*/ 10652051 w 12191996"/>
              <a:gd name="connsiteY6461" fmla="*/ 3799285 h 6178550"/>
              <a:gd name="connsiteX6462" fmla="*/ 10652845 w 12191996"/>
              <a:gd name="connsiteY6462" fmla="*/ 3804444 h 6178550"/>
              <a:gd name="connsiteX6463" fmla="*/ 10654035 w 12191996"/>
              <a:gd name="connsiteY6463" fmla="*/ 3806428 h 6178550"/>
              <a:gd name="connsiteX6464" fmla="*/ 10655623 w 12191996"/>
              <a:gd name="connsiteY6464" fmla="*/ 3808413 h 6178550"/>
              <a:gd name="connsiteX6465" fmla="*/ 10656814 w 12191996"/>
              <a:gd name="connsiteY6465" fmla="*/ 3810000 h 6178550"/>
              <a:gd name="connsiteX6466" fmla="*/ 10658402 w 12191996"/>
              <a:gd name="connsiteY6466" fmla="*/ 3811588 h 6178550"/>
              <a:gd name="connsiteX6467" fmla="*/ 10658005 w 12191996"/>
              <a:gd name="connsiteY6467" fmla="*/ 3814366 h 6178550"/>
              <a:gd name="connsiteX6468" fmla="*/ 10656814 w 12191996"/>
              <a:gd name="connsiteY6468" fmla="*/ 3816747 h 6178550"/>
              <a:gd name="connsiteX6469" fmla="*/ 10656020 w 12191996"/>
              <a:gd name="connsiteY6469" fmla="*/ 3817938 h 6178550"/>
              <a:gd name="connsiteX6470" fmla="*/ 10654829 w 12191996"/>
              <a:gd name="connsiteY6470" fmla="*/ 3819525 h 6178550"/>
              <a:gd name="connsiteX6471" fmla="*/ 10652448 w 12191996"/>
              <a:gd name="connsiteY6471" fmla="*/ 3821113 h 6178550"/>
              <a:gd name="connsiteX6472" fmla="*/ 10650066 w 12191996"/>
              <a:gd name="connsiteY6472" fmla="*/ 3821510 h 6178550"/>
              <a:gd name="connsiteX6473" fmla="*/ 10646891 w 12191996"/>
              <a:gd name="connsiteY6473" fmla="*/ 3822700 h 6178550"/>
              <a:gd name="connsiteX6474" fmla="*/ 10645700 w 12191996"/>
              <a:gd name="connsiteY6474" fmla="*/ 3823097 h 6178550"/>
              <a:gd name="connsiteX6475" fmla="*/ 10644906 w 12191996"/>
              <a:gd name="connsiteY6475" fmla="*/ 3824288 h 6178550"/>
              <a:gd name="connsiteX6476" fmla="*/ 10643716 w 12191996"/>
              <a:gd name="connsiteY6476" fmla="*/ 3825875 h 6178550"/>
              <a:gd name="connsiteX6477" fmla="*/ 10642922 w 12191996"/>
              <a:gd name="connsiteY6477" fmla="*/ 3827860 h 6178550"/>
              <a:gd name="connsiteX6478" fmla="*/ 10641731 w 12191996"/>
              <a:gd name="connsiteY6478" fmla="*/ 3830241 h 6178550"/>
              <a:gd name="connsiteX6479" fmla="*/ 10641334 w 12191996"/>
              <a:gd name="connsiteY6479" fmla="*/ 3833813 h 6178550"/>
              <a:gd name="connsiteX6480" fmla="*/ 10640937 w 12191996"/>
              <a:gd name="connsiteY6480" fmla="*/ 3844528 h 6178550"/>
              <a:gd name="connsiteX6481" fmla="*/ 10641334 w 12191996"/>
              <a:gd name="connsiteY6481" fmla="*/ 3853260 h 6178550"/>
              <a:gd name="connsiteX6482" fmla="*/ 10642128 w 12191996"/>
              <a:gd name="connsiteY6482" fmla="*/ 3860800 h 6178550"/>
              <a:gd name="connsiteX6483" fmla="*/ 10643716 w 12191996"/>
              <a:gd name="connsiteY6483" fmla="*/ 3867944 h 6178550"/>
              <a:gd name="connsiteX6484" fmla="*/ 10644906 w 12191996"/>
              <a:gd name="connsiteY6484" fmla="*/ 3875485 h 6178550"/>
              <a:gd name="connsiteX6485" fmla="*/ 10645303 w 12191996"/>
              <a:gd name="connsiteY6485" fmla="*/ 3884613 h 6178550"/>
              <a:gd name="connsiteX6486" fmla="*/ 10645303 w 12191996"/>
              <a:gd name="connsiteY6486" fmla="*/ 3889772 h 6178550"/>
              <a:gd name="connsiteX6487" fmla="*/ 10644906 w 12191996"/>
              <a:gd name="connsiteY6487" fmla="*/ 3895328 h 6178550"/>
              <a:gd name="connsiteX6488" fmla="*/ 10643716 w 12191996"/>
              <a:gd name="connsiteY6488" fmla="*/ 3901678 h 6178550"/>
              <a:gd name="connsiteX6489" fmla="*/ 10642922 w 12191996"/>
              <a:gd name="connsiteY6489" fmla="*/ 3909616 h 6178550"/>
              <a:gd name="connsiteX6490" fmla="*/ 10639746 w 12191996"/>
              <a:gd name="connsiteY6490" fmla="*/ 3923110 h 6178550"/>
              <a:gd name="connsiteX6491" fmla="*/ 10638159 w 12191996"/>
              <a:gd name="connsiteY6491" fmla="*/ 3927872 h 6178550"/>
              <a:gd name="connsiteX6492" fmla="*/ 10636571 w 12191996"/>
              <a:gd name="connsiteY6492" fmla="*/ 3931444 h 6178550"/>
              <a:gd name="connsiteX6493" fmla="*/ 10635777 w 12191996"/>
              <a:gd name="connsiteY6493" fmla="*/ 3933825 h 6178550"/>
              <a:gd name="connsiteX6494" fmla="*/ 10634190 w 12191996"/>
              <a:gd name="connsiteY6494" fmla="*/ 3936206 h 6178550"/>
              <a:gd name="connsiteX6495" fmla="*/ 10630220 w 12191996"/>
              <a:gd name="connsiteY6495" fmla="*/ 3940969 h 6178550"/>
              <a:gd name="connsiteX6496" fmla="*/ 10634586 w 12191996"/>
              <a:gd name="connsiteY6496" fmla="*/ 3938191 h 6178550"/>
              <a:gd name="connsiteX6497" fmla="*/ 10639349 w 12191996"/>
              <a:gd name="connsiteY6497" fmla="*/ 3937000 h 6178550"/>
              <a:gd name="connsiteX6498" fmla="*/ 10641731 w 12191996"/>
              <a:gd name="connsiteY6498" fmla="*/ 3935810 h 6178550"/>
              <a:gd name="connsiteX6499" fmla="*/ 10644112 w 12191996"/>
              <a:gd name="connsiteY6499" fmla="*/ 3935810 h 6178550"/>
              <a:gd name="connsiteX6500" fmla="*/ 10647288 w 12191996"/>
              <a:gd name="connsiteY6500" fmla="*/ 3936206 h 6178550"/>
              <a:gd name="connsiteX6501" fmla="*/ 10650066 w 12191996"/>
              <a:gd name="connsiteY6501" fmla="*/ 3937000 h 6178550"/>
              <a:gd name="connsiteX6502" fmla="*/ 10652845 w 12191996"/>
              <a:gd name="connsiteY6502" fmla="*/ 3938191 h 6178550"/>
              <a:gd name="connsiteX6503" fmla="*/ 10656417 w 12191996"/>
              <a:gd name="connsiteY6503" fmla="*/ 3940572 h 6178550"/>
              <a:gd name="connsiteX6504" fmla="*/ 10659989 w 12191996"/>
              <a:gd name="connsiteY6504" fmla="*/ 3943350 h 6178550"/>
              <a:gd name="connsiteX6505" fmla="*/ 10663561 w 12191996"/>
              <a:gd name="connsiteY6505" fmla="*/ 3947319 h 6178550"/>
              <a:gd name="connsiteX6506" fmla="*/ 10667531 w 12191996"/>
              <a:gd name="connsiteY6506" fmla="*/ 3952081 h 6178550"/>
              <a:gd name="connsiteX6507" fmla="*/ 10671897 w 12191996"/>
              <a:gd name="connsiteY6507" fmla="*/ 3957638 h 6178550"/>
              <a:gd name="connsiteX6508" fmla="*/ 10676263 w 12191996"/>
              <a:gd name="connsiteY6508" fmla="*/ 3964781 h 6178550"/>
              <a:gd name="connsiteX6509" fmla="*/ 10681026 w 12191996"/>
              <a:gd name="connsiteY6509" fmla="*/ 3972719 h 6178550"/>
              <a:gd name="connsiteX6510" fmla="*/ 10674675 w 12191996"/>
              <a:gd name="connsiteY6510" fmla="*/ 3973513 h 6178550"/>
              <a:gd name="connsiteX6511" fmla="*/ 10669118 w 12191996"/>
              <a:gd name="connsiteY6511" fmla="*/ 3974703 h 6178550"/>
              <a:gd name="connsiteX6512" fmla="*/ 10663165 w 12191996"/>
              <a:gd name="connsiteY6512" fmla="*/ 3977481 h 6178550"/>
              <a:gd name="connsiteX6513" fmla="*/ 10656814 w 12191996"/>
              <a:gd name="connsiteY6513" fmla="*/ 3979863 h 6178550"/>
              <a:gd name="connsiteX6514" fmla="*/ 10650860 w 12191996"/>
              <a:gd name="connsiteY6514" fmla="*/ 3983435 h 6178550"/>
              <a:gd name="connsiteX6515" fmla="*/ 10644906 w 12191996"/>
              <a:gd name="connsiteY6515" fmla="*/ 3987006 h 6178550"/>
              <a:gd name="connsiteX6516" fmla="*/ 10638556 w 12191996"/>
              <a:gd name="connsiteY6516" fmla="*/ 3991769 h 6178550"/>
              <a:gd name="connsiteX6517" fmla="*/ 10632999 w 12191996"/>
              <a:gd name="connsiteY6517" fmla="*/ 3996135 h 6178550"/>
              <a:gd name="connsiteX6518" fmla="*/ 10627442 w 12191996"/>
              <a:gd name="connsiteY6518" fmla="*/ 4001294 h 6178550"/>
              <a:gd name="connsiteX6519" fmla="*/ 10621885 w 12191996"/>
              <a:gd name="connsiteY6519" fmla="*/ 4006850 h 6178550"/>
              <a:gd name="connsiteX6520" fmla="*/ 10616725 w 12191996"/>
              <a:gd name="connsiteY6520" fmla="*/ 4012803 h 6178550"/>
              <a:gd name="connsiteX6521" fmla="*/ 10611962 w 12191996"/>
              <a:gd name="connsiteY6521" fmla="*/ 4019153 h 6178550"/>
              <a:gd name="connsiteX6522" fmla="*/ 10607199 w 12191996"/>
              <a:gd name="connsiteY6522" fmla="*/ 4025503 h 6178550"/>
              <a:gd name="connsiteX6523" fmla="*/ 10603230 w 12191996"/>
              <a:gd name="connsiteY6523" fmla="*/ 4032250 h 6178550"/>
              <a:gd name="connsiteX6524" fmla="*/ 10599658 w 12191996"/>
              <a:gd name="connsiteY6524" fmla="*/ 4038997 h 6178550"/>
              <a:gd name="connsiteX6525" fmla="*/ 10596086 w 12191996"/>
              <a:gd name="connsiteY6525" fmla="*/ 4046141 h 6178550"/>
              <a:gd name="connsiteX6526" fmla="*/ 10596086 w 12191996"/>
              <a:gd name="connsiteY6526" fmla="*/ 4049316 h 6178550"/>
              <a:gd name="connsiteX6527" fmla="*/ 10595689 w 12191996"/>
              <a:gd name="connsiteY6527" fmla="*/ 4052094 h 6178550"/>
              <a:gd name="connsiteX6528" fmla="*/ 10594895 w 12191996"/>
              <a:gd name="connsiteY6528" fmla="*/ 4054078 h 6178550"/>
              <a:gd name="connsiteX6529" fmla="*/ 10594101 w 12191996"/>
              <a:gd name="connsiteY6529" fmla="*/ 4055269 h 6178550"/>
              <a:gd name="connsiteX6530" fmla="*/ 10592910 w 12191996"/>
              <a:gd name="connsiteY6530" fmla="*/ 4056063 h 6178550"/>
              <a:gd name="connsiteX6531" fmla="*/ 10592116 w 12191996"/>
              <a:gd name="connsiteY6531" fmla="*/ 4056460 h 6178550"/>
              <a:gd name="connsiteX6532" fmla="*/ 10588941 w 12191996"/>
              <a:gd name="connsiteY6532" fmla="*/ 4056460 h 6178550"/>
              <a:gd name="connsiteX6533" fmla="*/ 10581797 w 12191996"/>
              <a:gd name="connsiteY6533" fmla="*/ 4055666 h 6178550"/>
              <a:gd name="connsiteX6534" fmla="*/ 10579018 w 12191996"/>
              <a:gd name="connsiteY6534" fmla="*/ 4055666 h 6178550"/>
              <a:gd name="connsiteX6535" fmla="*/ 10577430 w 12191996"/>
              <a:gd name="connsiteY6535" fmla="*/ 4056063 h 6178550"/>
              <a:gd name="connsiteX6536" fmla="*/ 10575843 w 12191996"/>
              <a:gd name="connsiteY6536" fmla="*/ 4057253 h 6178550"/>
              <a:gd name="connsiteX6537" fmla="*/ 10574652 w 12191996"/>
              <a:gd name="connsiteY6537" fmla="*/ 4058444 h 6178550"/>
              <a:gd name="connsiteX6538" fmla="*/ 10573858 w 12191996"/>
              <a:gd name="connsiteY6538" fmla="*/ 4060031 h 6178550"/>
              <a:gd name="connsiteX6539" fmla="*/ 10572271 w 12191996"/>
              <a:gd name="connsiteY6539" fmla="*/ 4063603 h 6178550"/>
              <a:gd name="connsiteX6540" fmla="*/ 10571080 w 12191996"/>
              <a:gd name="connsiteY6540" fmla="*/ 4067175 h 6178550"/>
              <a:gd name="connsiteX6541" fmla="*/ 10570683 w 12191996"/>
              <a:gd name="connsiteY6541" fmla="*/ 4071144 h 6178550"/>
              <a:gd name="connsiteX6542" fmla="*/ 10570286 w 12191996"/>
              <a:gd name="connsiteY6542" fmla="*/ 4075510 h 6178550"/>
              <a:gd name="connsiteX6543" fmla="*/ 10569095 w 12191996"/>
              <a:gd name="connsiteY6543" fmla="*/ 4078288 h 6178550"/>
              <a:gd name="connsiteX6544" fmla="*/ 10567508 w 12191996"/>
              <a:gd name="connsiteY6544" fmla="*/ 4081463 h 6178550"/>
              <a:gd name="connsiteX6545" fmla="*/ 10566317 w 12191996"/>
              <a:gd name="connsiteY6545" fmla="*/ 4083050 h 6178550"/>
              <a:gd name="connsiteX6546" fmla="*/ 10564729 w 12191996"/>
              <a:gd name="connsiteY6546" fmla="*/ 4083844 h 6178550"/>
              <a:gd name="connsiteX6547" fmla="*/ 10561951 w 12191996"/>
              <a:gd name="connsiteY6547" fmla="*/ 4085035 h 6178550"/>
              <a:gd name="connsiteX6548" fmla="*/ 10559569 w 12191996"/>
              <a:gd name="connsiteY6548" fmla="*/ 4085431 h 6178550"/>
              <a:gd name="connsiteX6549" fmla="*/ 10552822 w 12191996"/>
              <a:gd name="connsiteY6549" fmla="*/ 4085431 h 6178550"/>
              <a:gd name="connsiteX6550" fmla="*/ 10546471 w 12191996"/>
              <a:gd name="connsiteY6550" fmla="*/ 4085035 h 6178550"/>
              <a:gd name="connsiteX6551" fmla="*/ 10539326 w 12191996"/>
              <a:gd name="connsiteY6551" fmla="*/ 4084638 h 6178550"/>
              <a:gd name="connsiteX6552" fmla="*/ 10532182 w 12191996"/>
              <a:gd name="connsiteY6552" fmla="*/ 4083447 h 6178550"/>
              <a:gd name="connsiteX6553" fmla="*/ 10525434 w 12191996"/>
              <a:gd name="connsiteY6553" fmla="*/ 4083844 h 6178550"/>
              <a:gd name="connsiteX6554" fmla="*/ 10522656 w 12191996"/>
              <a:gd name="connsiteY6554" fmla="*/ 4084638 h 6178550"/>
              <a:gd name="connsiteX6555" fmla="*/ 10519877 w 12191996"/>
              <a:gd name="connsiteY6555" fmla="*/ 4085431 h 6178550"/>
              <a:gd name="connsiteX6556" fmla="*/ 10517496 w 12191996"/>
              <a:gd name="connsiteY6556" fmla="*/ 4087019 h 6178550"/>
              <a:gd name="connsiteX6557" fmla="*/ 10515114 w 12191996"/>
              <a:gd name="connsiteY6557" fmla="*/ 4089003 h 6178550"/>
              <a:gd name="connsiteX6558" fmla="*/ 10512336 w 12191996"/>
              <a:gd name="connsiteY6558" fmla="*/ 4092178 h 6178550"/>
              <a:gd name="connsiteX6559" fmla="*/ 10510351 w 12191996"/>
              <a:gd name="connsiteY6559" fmla="*/ 4096147 h 6178550"/>
              <a:gd name="connsiteX6560" fmla="*/ 10508367 w 12191996"/>
              <a:gd name="connsiteY6560" fmla="*/ 4100910 h 6178550"/>
              <a:gd name="connsiteX6561" fmla="*/ 10506779 w 12191996"/>
              <a:gd name="connsiteY6561" fmla="*/ 4105672 h 6178550"/>
              <a:gd name="connsiteX6562" fmla="*/ 10503604 w 12191996"/>
              <a:gd name="connsiteY6562" fmla="*/ 4116388 h 6178550"/>
              <a:gd name="connsiteX6563" fmla="*/ 10501222 w 12191996"/>
              <a:gd name="connsiteY6563" fmla="*/ 4128294 h 6178550"/>
              <a:gd name="connsiteX6564" fmla="*/ 10498841 w 12191996"/>
              <a:gd name="connsiteY6564" fmla="*/ 4139406 h 6178550"/>
              <a:gd name="connsiteX6565" fmla="*/ 10495269 w 12191996"/>
              <a:gd name="connsiteY6565" fmla="*/ 4150519 h 6178550"/>
              <a:gd name="connsiteX6566" fmla="*/ 10493284 w 12191996"/>
              <a:gd name="connsiteY6566" fmla="*/ 4154885 h 6178550"/>
              <a:gd name="connsiteX6567" fmla="*/ 10490903 w 12191996"/>
              <a:gd name="connsiteY6567" fmla="*/ 4159647 h 6178550"/>
              <a:gd name="connsiteX6568" fmla="*/ 10488521 w 12191996"/>
              <a:gd name="connsiteY6568" fmla="*/ 4163616 h 6178550"/>
              <a:gd name="connsiteX6569" fmla="*/ 10485346 w 12191996"/>
              <a:gd name="connsiteY6569" fmla="*/ 4166791 h 6178550"/>
              <a:gd name="connsiteX6570" fmla="*/ 10481377 w 12191996"/>
              <a:gd name="connsiteY6570" fmla="*/ 4170363 h 6178550"/>
              <a:gd name="connsiteX6571" fmla="*/ 10476217 w 12191996"/>
              <a:gd name="connsiteY6571" fmla="*/ 4172744 h 6178550"/>
              <a:gd name="connsiteX6572" fmla="*/ 10471851 w 12191996"/>
              <a:gd name="connsiteY6572" fmla="*/ 4175522 h 6178550"/>
              <a:gd name="connsiteX6573" fmla="*/ 10466294 w 12191996"/>
              <a:gd name="connsiteY6573" fmla="*/ 4177506 h 6178550"/>
              <a:gd name="connsiteX6574" fmla="*/ 10460737 w 12191996"/>
              <a:gd name="connsiteY6574" fmla="*/ 4179094 h 6178550"/>
              <a:gd name="connsiteX6575" fmla="*/ 10454386 w 12191996"/>
              <a:gd name="connsiteY6575" fmla="*/ 4180285 h 6178550"/>
              <a:gd name="connsiteX6576" fmla="*/ 10442479 w 12191996"/>
              <a:gd name="connsiteY6576" fmla="*/ 4183063 h 6178550"/>
              <a:gd name="connsiteX6577" fmla="*/ 10417473 w 12191996"/>
              <a:gd name="connsiteY6577" fmla="*/ 4187031 h 6178550"/>
              <a:gd name="connsiteX6578" fmla="*/ 10405962 w 12191996"/>
              <a:gd name="connsiteY6578" fmla="*/ 4189413 h 6178550"/>
              <a:gd name="connsiteX6579" fmla="*/ 10400405 w 12191996"/>
              <a:gd name="connsiteY6579" fmla="*/ 4191000 h 6178550"/>
              <a:gd name="connsiteX6580" fmla="*/ 10395246 w 12191996"/>
              <a:gd name="connsiteY6580" fmla="*/ 4192588 h 6178550"/>
              <a:gd name="connsiteX6581" fmla="*/ 10369446 w 12191996"/>
              <a:gd name="connsiteY6581" fmla="*/ 4203303 h 6178550"/>
              <a:gd name="connsiteX6582" fmla="*/ 10342456 w 12191996"/>
              <a:gd name="connsiteY6582" fmla="*/ 4216003 h 6178550"/>
              <a:gd name="connsiteX6583" fmla="*/ 10314671 w 12191996"/>
              <a:gd name="connsiteY6583" fmla="*/ 4229100 h 6178550"/>
              <a:gd name="connsiteX6584" fmla="*/ 10286490 w 12191996"/>
              <a:gd name="connsiteY6584" fmla="*/ 4243785 h 6178550"/>
              <a:gd name="connsiteX6585" fmla="*/ 10257515 w 12191996"/>
              <a:gd name="connsiteY6585" fmla="*/ 4259263 h 6178550"/>
              <a:gd name="connsiteX6586" fmla="*/ 10229334 w 12191996"/>
              <a:gd name="connsiteY6586" fmla="*/ 4274344 h 6178550"/>
              <a:gd name="connsiteX6587" fmla="*/ 10172972 w 12191996"/>
              <a:gd name="connsiteY6587" fmla="*/ 4305300 h 6178550"/>
              <a:gd name="connsiteX6588" fmla="*/ 10172575 w 12191996"/>
              <a:gd name="connsiteY6588" fmla="*/ 4318397 h 6178550"/>
              <a:gd name="connsiteX6589" fmla="*/ 10171781 w 12191996"/>
              <a:gd name="connsiteY6589" fmla="*/ 4332685 h 6178550"/>
              <a:gd name="connsiteX6590" fmla="*/ 10170987 w 12191996"/>
              <a:gd name="connsiteY6590" fmla="*/ 4347369 h 6178550"/>
              <a:gd name="connsiteX6591" fmla="*/ 10169003 w 12191996"/>
              <a:gd name="connsiteY6591" fmla="*/ 4364038 h 6178550"/>
              <a:gd name="connsiteX6592" fmla="*/ 10166224 w 12191996"/>
              <a:gd name="connsiteY6592" fmla="*/ 4368800 h 6178550"/>
              <a:gd name="connsiteX6593" fmla="*/ 10164240 w 12191996"/>
              <a:gd name="connsiteY6593" fmla="*/ 4371181 h 6178550"/>
              <a:gd name="connsiteX6594" fmla="*/ 10162255 w 12191996"/>
              <a:gd name="connsiteY6594" fmla="*/ 4372769 h 6178550"/>
              <a:gd name="connsiteX6595" fmla="*/ 10160271 w 12191996"/>
              <a:gd name="connsiteY6595" fmla="*/ 4373166 h 6178550"/>
              <a:gd name="connsiteX6596" fmla="*/ 10158683 w 12191996"/>
              <a:gd name="connsiteY6596" fmla="*/ 4372769 h 6178550"/>
              <a:gd name="connsiteX6597" fmla="*/ 10157095 w 12191996"/>
              <a:gd name="connsiteY6597" fmla="*/ 4371975 h 6178550"/>
              <a:gd name="connsiteX6598" fmla="*/ 10154317 w 12191996"/>
              <a:gd name="connsiteY6598" fmla="*/ 4368403 h 6178550"/>
              <a:gd name="connsiteX6599" fmla="*/ 10151539 w 12191996"/>
              <a:gd name="connsiteY6599" fmla="*/ 4365228 h 6178550"/>
              <a:gd name="connsiteX6600" fmla="*/ 10149951 w 12191996"/>
              <a:gd name="connsiteY6600" fmla="*/ 4363641 h 6178550"/>
              <a:gd name="connsiteX6601" fmla="*/ 10148760 w 12191996"/>
              <a:gd name="connsiteY6601" fmla="*/ 4363641 h 6178550"/>
              <a:gd name="connsiteX6602" fmla="*/ 10146379 w 12191996"/>
              <a:gd name="connsiteY6602" fmla="*/ 4363641 h 6178550"/>
              <a:gd name="connsiteX6603" fmla="*/ 10144394 w 12191996"/>
              <a:gd name="connsiteY6603" fmla="*/ 4365228 h 6178550"/>
              <a:gd name="connsiteX6604" fmla="*/ 10142409 w 12191996"/>
              <a:gd name="connsiteY6604" fmla="*/ 4368403 h 6178550"/>
              <a:gd name="connsiteX6605" fmla="*/ 10140028 w 12191996"/>
              <a:gd name="connsiteY6605" fmla="*/ 4372769 h 6178550"/>
              <a:gd name="connsiteX6606" fmla="*/ 10138837 w 12191996"/>
              <a:gd name="connsiteY6606" fmla="*/ 4379913 h 6178550"/>
              <a:gd name="connsiteX6607" fmla="*/ 10138440 w 12191996"/>
              <a:gd name="connsiteY6607" fmla="*/ 4386660 h 6178550"/>
              <a:gd name="connsiteX6608" fmla="*/ 10138440 w 12191996"/>
              <a:gd name="connsiteY6608" fmla="*/ 4392613 h 6178550"/>
              <a:gd name="connsiteX6609" fmla="*/ 10138837 w 12191996"/>
              <a:gd name="connsiteY6609" fmla="*/ 4396978 h 6178550"/>
              <a:gd name="connsiteX6610" fmla="*/ 10139631 w 12191996"/>
              <a:gd name="connsiteY6610" fmla="*/ 4401741 h 6178550"/>
              <a:gd name="connsiteX6611" fmla="*/ 10140425 w 12191996"/>
              <a:gd name="connsiteY6611" fmla="*/ 4405313 h 6178550"/>
              <a:gd name="connsiteX6612" fmla="*/ 10142013 w 12191996"/>
              <a:gd name="connsiteY6612" fmla="*/ 4408488 h 6178550"/>
              <a:gd name="connsiteX6613" fmla="*/ 10143600 w 12191996"/>
              <a:gd name="connsiteY6613" fmla="*/ 4410869 h 6178550"/>
              <a:gd name="connsiteX6614" fmla="*/ 10137250 w 12191996"/>
              <a:gd name="connsiteY6614" fmla="*/ 4421188 h 6178550"/>
              <a:gd name="connsiteX6615" fmla="*/ 10134471 w 12191996"/>
              <a:gd name="connsiteY6615" fmla="*/ 4425156 h 6178550"/>
              <a:gd name="connsiteX6616" fmla="*/ 10131296 w 12191996"/>
              <a:gd name="connsiteY6616" fmla="*/ 4428728 h 6178550"/>
              <a:gd name="connsiteX6617" fmla="*/ 10128120 w 12191996"/>
              <a:gd name="connsiteY6617" fmla="*/ 4431110 h 6178550"/>
              <a:gd name="connsiteX6618" fmla="*/ 10125739 w 12191996"/>
              <a:gd name="connsiteY6618" fmla="*/ 4433094 h 6178550"/>
              <a:gd name="connsiteX6619" fmla="*/ 10123357 w 12191996"/>
              <a:gd name="connsiteY6619" fmla="*/ 4434681 h 6178550"/>
              <a:gd name="connsiteX6620" fmla="*/ 10120579 w 12191996"/>
              <a:gd name="connsiteY6620" fmla="*/ 4435872 h 6178550"/>
              <a:gd name="connsiteX6621" fmla="*/ 10118198 w 12191996"/>
              <a:gd name="connsiteY6621" fmla="*/ 4436269 h 6178550"/>
              <a:gd name="connsiteX6622" fmla="*/ 10116213 w 12191996"/>
              <a:gd name="connsiteY6622" fmla="*/ 4435872 h 6178550"/>
              <a:gd name="connsiteX6623" fmla="*/ 10113435 w 12191996"/>
              <a:gd name="connsiteY6623" fmla="*/ 4435078 h 6178550"/>
              <a:gd name="connsiteX6624" fmla="*/ 10111450 w 12191996"/>
              <a:gd name="connsiteY6624" fmla="*/ 4434285 h 6178550"/>
              <a:gd name="connsiteX6625" fmla="*/ 10109465 w 12191996"/>
              <a:gd name="connsiteY6625" fmla="*/ 4433094 h 6178550"/>
              <a:gd name="connsiteX6626" fmla="*/ 10107481 w 12191996"/>
              <a:gd name="connsiteY6626" fmla="*/ 4431110 h 6178550"/>
              <a:gd name="connsiteX6627" fmla="*/ 10103512 w 12191996"/>
              <a:gd name="connsiteY6627" fmla="*/ 4426744 h 6178550"/>
              <a:gd name="connsiteX6628" fmla="*/ 10099939 w 12191996"/>
              <a:gd name="connsiteY6628" fmla="*/ 4421188 h 6178550"/>
              <a:gd name="connsiteX6629" fmla="*/ 10096367 w 12191996"/>
              <a:gd name="connsiteY6629" fmla="*/ 4414838 h 6178550"/>
              <a:gd name="connsiteX6630" fmla="*/ 10089619 w 12191996"/>
              <a:gd name="connsiteY6630" fmla="*/ 4401344 h 6178550"/>
              <a:gd name="connsiteX6631" fmla="*/ 10083269 w 12191996"/>
              <a:gd name="connsiteY6631" fmla="*/ 4387453 h 6178550"/>
              <a:gd name="connsiteX6632" fmla="*/ 10079697 w 12191996"/>
              <a:gd name="connsiteY6632" fmla="*/ 4381500 h 6178550"/>
              <a:gd name="connsiteX6633" fmla="*/ 10076124 w 12191996"/>
              <a:gd name="connsiteY6633" fmla="*/ 4375944 h 6178550"/>
              <a:gd name="connsiteX6634" fmla="*/ 10074140 w 12191996"/>
              <a:gd name="connsiteY6634" fmla="*/ 4374356 h 6178550"/>
              <a:gd name="connsiteX6635" fmla="*/ 10072552 w 12191996"/>
              <a:gd name="connsiteY6635" fmla="*/ 4372769 h 6178550"/>
              <a:gd name="connsiteX6636" fmla="*/ 10070567 w 12191996"/>
              <a:gd name="connsiteY6636" fmla="*/ 4371975 h 6178550"/>
              <a:gd name="connsiteX6637" fmla="*/ 10067789 w 12191996"/>
              <a:gd name="connsiteY6637" fmla="*/ 4370785 h 6178550"/>
              <a:gd name="connsiteX6638" fmla="*/ 10063423 w 12191996"/>
              <a:gd name="connsiteY6638" fmla="*/ 4369594 h 6178550"/>
              <a:gd name="connsiteX6639" fmla="*/ 10057866 w 12191996"/>
              <a:gd name="connsiteY6639" fmla="*/ 4368800 h 6178550"/>
              <a:gd name="connsiteX6640" fmla="*/ 10024128 w 12191996"/>
              <a:gd name="connsiteY6640" fmla="*/ 4388644 h 6178550"/>
              <a:gd name="connsiteX6641" fmla="*/ 10007458 w 12191996"/>
              <a:gd name="connsiteY6641" fmla="*/ 4398169 h 6178550"/>
              <a:gd name="connsiteX6642" fmla="*/ 9990787 w 12191996"/>
              <a:gd name="connsiteY6642" fmla="*/ 4407297 h 6178550"/>
              <a:gd name="connsiteX6643" fmla="*/ 9974514 w 12191996"/>
              <a:gd name="connsiteY6643" fmla="*/ 4414044 h 6178550"/>
              <a:gd name="connsiteX6644" fmla="*/ 9963003 w 12191996"/>
              <a:gd name="connsiteY6644" fmla="*/ 4418806 h 6178550"/>
              <a:gd name="connsiteX6645" fmla="*/ 9954271 w 12191996"/>
              <a:gd name="connsiteY6645" fmla="*/ 4423172 h 6178550"/>
              <a:gd name="connsiteX6646" fmla="*/ 9950699 w 12191996"/>
              <a:gd name="connsiteY6646" fmla="*/ 4425156 h 6178550"/>
              <a:gd name="connsiteX6647" fmla="*/ 9946729 w 12191996"/>
              <a:gd name="connsiteY6647" fmla="*/ 4426744 h 6178550"/>
              <a:gd name="connsiteX6648" fmla="*/ 9938394 w 12191996"/>
              <a:gd name="connsiteY6648" fmla="*/ 4429125 h 6178550"/>
              <a:gd name="connsiteX6649" fmla="*/ 9930853 w 12191996"/>
              <a:gd name="connsiteY6649" fmla="*/ 4432300 h 6178550"/>
              <a:gd name="connsiteX6650" fmla="*/ 9926884 w 12191996"/>
              <a:gd name="connsiteY6650" fmla="*/ 4434285 h 6178550"/>
              <a:gd name="connsiteX6651" fmla="*/ 9922914 w 12191996"/>
              <a:gd name="connsiteY6651" fmla="*/ 4436269 h 6178550"/>
              <a:gd name="connsiteX6652" fmla="*/ 9922121 w 12191996"/>
              <a:gd name="connsiteY6652" fmla="*/ 4436666 h 6178550"/>
              <a:gd name="connsiteX6653" fmla="*/ 9921327 w 12191996"/>
              <a:gd name="connsiteY6653" fmla="*/ 4436269 h 6178550"/>
              <a:gd name="connsiteX6654" fmla="*/ 9919342 w 12191996"/>
              <a:gd name="connsiteY6654" fmla="*/ 4434681 h 6178550"/>
              <a:gd name="connsiteX6655" fmla="*/ 9914182 w 12191996"/>
              <a:gd name="connsiteY6655" fmla="*/ 4429125 h 6178550"/>
              <a:gd name="connsiteX6656" fmla="*/ 9911801 w 12191996"/>
              <a:gd name="connsiteY6656" fmla="*/ 4426744 h 6178550"/>
              <a:gd name="connsiteX6657" fmla="*/ 9909022 w 12191996"/>
              <a:gd name="connsiteY6657" fmla="*/ 4423966 h 6178550"/>
              <a:gd name="connsiteX6658" fmla="*/ 9908228 w 12191996"/>
              <a:gd name="connsiteY6658" fmla="*/ 4423569 h 6178550"/>
              <a:gd name="connsiteX6659" fmla="*/ 9907038 w 12191996"/>
              <a:gd name="connsiteY6659" fmla="*/ 4423172 h 6178550"/>
              <a:gd name="connsiteX6660" fmla="*/ 9905847 w 12191996"/>
              <a:gd name="connsiteY6660" fmla="*/ 4423172 h 6178550"/>
              <a:gd name="connsiteX6661" fmla="*/ 9905053 w 12191996"/>
              <a:gd name="connsiteY6661" fmla="*/ 4423966 h 6178550"/>
              <a:gd name="connsiteX6662" fmla="*/ 9901878 w 12191996"/>
              <a:gd name="connsiteY6662" fmla="*/ 4427935 h 6178550"/>
              <a:gd name="connsiteX6663" fmla="*/ 9897909 w 12191996"/>
              <a:gd name="connsiteY6663" fmla="*/ 4434681 h 6178550"/>
              <a:gd name="connsiteX6664" fmla="*/ 9885604 w 12191996"/>
              <a:gd name="connsiteY6664" fmla="*/ 4453335 h 6178550"/>
              <a:gd name="connsiteX6665" fmla="*/ 9879254 w 12191996"/>
              <a:gd name="connsiteY6665" fmla="*/ 4463256 h 6178550"/>
              <a:gd name="connsiteX6666" fmla="*/ 9871712 w 12191996"/>
              <a:gd name="connsiteY6666" fmla="*/ 4472385 h 6178550"/>
              <a:gd name="connsiteX6667" fmla="*/ 9868140 w 12191996"/>
              <a:gd name="connsiteY6667" fmla="*/ 4476353 h 6178550"/>
              <a:gd name="connsiteX6668" fmla="*/ 9864568 w 12191996"/>
              <a:gd name="connsiteY6668" fmla="*/ 4479925 h 6178550"/>
              <a:gd name="connsiteX6669" fmla="*/ 9860995 w 12191996"/>
              <a:gd name="connsiteY6669" fmla="*/ 4482306 h 6178550"/>
              <a:gd name="connsiteX6670" fmla="*/ 9857423 w 12191996"/>
              <a:gd name="connsiteY6670" fmla="*/ 4484291 h 6178550"/>
              <a:gd name="connsiteX6671" fmla="*/ 9854645 w 12191996"/>
              <a:gd name="connsiteY6671" fmla="*/ 4485481 h 6178550"/>
              <a:gd name="connsiteX6672" fmla="*/ 9852660 w 12191996"/>
              <a:gd name="connsiteY6672" fmla="*/ 4485481 h 6178550"/>
              <a:gd name="connsiteX6673" fmla="*/ 9848294 w 12191996"/>
              <a:gd name="connsiteY6673" fmla="*/ 4485481 h 6178550"/>
              <a:gd name="connsiteX6674" fmla="*/ 9843134 w 12191996"/>
              <a:gd name="connsiteY6674" fmla="*/ 4485085 h 6178550"/>
              <a:gd name="connsiteX6675" fmla="*/ 9837974 w 12191996"/>
              <a:gd name="connsiteY6675" fmla="*/ 4483894 h 6178550"/>
              <a:gd name="connsiteX6676" fmla="*/ 9828051 w 12191996"/>
              <a:gd name="connsiteY6676" fmla="*/ 4481513 h 6178550"/>
              <a:gd name="connsiteX6677" fmla="*/ 9822891 w 12191996"/>
              <a:gd name="connsiteY6677" fmla="*/ 4480322 h 6178550"/>
              <a:gd name="connsiteX6678" fmla="*/ 9818922 w 12191996"/>
              <a:gd name="connsiteY6678" fmla="*/ 4480719 h 6178550"/>
              <a:gd name="connsiteX6679" fmla="*/ 9813365 w 12191996"/>
              <a:gd name="connsiteY6679" fmla="*/ 4481910 h 6178550"/>
              <a:gd name="connsiteX6680" fmla="*/ 9807412 w 12191996"/>
              <a:gd name="connsiteY6680" fmla="*/ 4483497 h 6178550"/>
              <a:gd name="connsiteX6681" fmla="*/ 9797092 w 12191996"/>
              <a:gd name="connsiteY6681" fmla="*/ 4487466 h 6178550"/>
              <a:gd name="connsiteX6682" fmla="*/ 9786772 w 12191996"/>
              <a:gd name="connsiteY6682" fmla="*/ 4492228 h 6178550"/>
              <a:gd name="connsiteX6683" fmla="*/ 9776055 w 12191996"/>
              <a:gd name="connsiteY6683" fmla="*/ 4496991 h 6178550"/>
              <a:gd name="connsiteX6684" fmla="*/ 9754225 w 12191996"/>
              <a:gd name="connsiteY6684" fmla="*/ 4508103 h 6178550"/>
              <a:gd name="connsiteX6685" fmla="*/ 9742714 w 12191996"/>
              <a:gd name="connsiteY6685" fmla="*/ 4513263 h 6178550"/>
              <a:gd name="connsiteX6686" fmla="*/ 9730013 w 12191996"/>
              <a:gd name="connsiteY6686" fmla="*/ 4518422 h 6178550"/>
              <a:gd name="connsiteX6687" fmla="*/ 9724853 w 12191996"/>
              <a:gd name="connsiteY6687" fmla="*/ 4520010 h 6178550"/>
              <a:gd name="connsiteX6688" fmla="*/ 9720487 w 12191996"/>
              <a:gd name="connsiteY6688" fmla="*/ 4520803 h 6178550"/>
              <a:gd name="connsiteX6689" fmla="*/ 9710167 w 12191996"/>
              <a:gd name="connsiteY6689" fmla="*/ 4521994 h 6178550"/>
              <a:gd name="connsiteX6690" fmla="*/ 9699847 w 12191996"/>
              <a:gd name="connsiteY6690" fmla="*/ 4523581 h 6178550"/>
              <a:gd name="connsiteX6691" fmla="*/ 9689924 w 12191996"/>
              <a:gd name="connsiteY6691" fmla="*/ 4525169 h 6178550"/>
              <a:gd name="connsiteX6692" fmla="*/ 9685161 w 12191996"/>
              <a:gd name="connsiteY6692" fmla="*/ 4525963 h 6178550"/>
              <a:gd name="connsiteX6693" fmla="*/ 9680398 w 12191996"/>
              <a:gd name="connsiteY6693" fmla="*/ 4527550 h 6178550"/>
              <a:gd name="connsiteX6694" fmla="*/ 9675635 w 12191996"/>
              <a:gd name="connsiteY6694" fmla="*/ 4529138 h 6178550"/>
              <a:gd name="connsiteX6695" fmla="*/ 9671666 w 12191996"/>
              <a:gd name="connsiteY6695" fmla="*/ 4531519 h 6178550"/>
              <a:gd name="connsiteX6696" fmla="*/ 9667697 w 12191996"/>
              <a:gd name="connsiteY6696" fmla="*/ 4534694 h 6178550"/>
              <a:gd name="connsiteX6697" fmla="*/ 9663331 w 12191996"/>
              <a:gd name="connsiteY6697" fmla="*/ 4538266 h 6178550"/>
              <a:gd name="connsiteX6698" fmla="*/ 9659758 w 12191996"/>
              <a:gd name="connsiteY6698" fmla="*/ 4542631 h 6178550"/>
              <a:gd name="connsiteX6699" fmla="*/ 9656980 w 12191996"/>
              <a:gd name="connsiteY6699" fmla="*/ 4548585 h 6178550"/>
              <a:gd name="connsiteX6700" fmla="*/ 9651820 w 12191996"/>
              <a:gd name="connsiteY6700" fmla="*/ 4556919 h 6178550"/>
              <a:gd name="connsiteX6701" fmla="*/ 9647454 w 12191996"/>
              <a:gd name="connsiteY6701" fmla="*/ 4564063 h 6178550"/>
              <a:gd name="connsiteX6702" fmla="*/ 9642691 w 12191996"/>
              <a:gd name="connsiteY6702" fmla="*/ 4569619 h 6178550"/>
              <a:gd name="connsiteX6703" fmla="*/ 9637134 w 12191996"/>
              <a:gd name="connsiteY6703" fmla="*/ 4574778 h 6178550"/>
              <a:gd name="connsiteX6704" fmla="*/ 9627608 w 12191996"/>
              <a:gd name="connsiteY6704" fmla="*/ 4582716 h 6178550"/>
              <a:gd name="connsiteX6705" fmla="*/ 9617288 w 12191996"/>
              <a:gd name="connsiteY6705" fmla="*/ 4590653 h 6178550"/>
              <a:gd name="connsiteX6706" fmla="*/ 9607365 w 12191996"/>
              <a:gd name="connsiteY6706" fmla="*/ 4598194 h 6178550"/>
              <a:gd name="connsiteX6707" fmla="*/ 9596649 w 12191996"/>
              <a:gd name="connsiteY6707" fmla="*/ 4604544 h 6178550"/>
              <a:gd name="connsiteX6708" fmla="*/ 9585535 w 12191996"/>
              <a:gd name="connsiteY6708" fmla="*/ 4611291 h 6178550"/>
              <a:gd name="connsiteX6709" fmla="*/ 9574024 w 12191996"/>
              <a:gd name="connsiteY6709" fmla="*/ 4617244 h 6178550"/>
              <a:gd name="connsiteX6710" fmla="*/ 9562911 w 12191996"/>
              <a:gd name="connsiteY6710" fmla="*/ 4623594 h 6178550"/>
              <a:gd name="connsiteX6711" fmla="*/ 9551400 w 12191996"/>
              <a:gd name="connsiteY6711" fmla="*/ 4629150 h 6178550"/>
              <a:gd name="connsiteX6712" fmla="*/ 9527585 w 12191996"/>
              <a:gd name="connsiteY6712" fmla="*/ 4639072 h 6178550"/>
              <a:gd name="connsiteX6713" fmla="*/ 9502976 w 12191996"/>
              <a:gd name="connsiteY6713" fmla="*/ 4648994 h 6178550"/>
              <a:gd name="connsiteX6714" fmla="*/ 9478367 w 12191996"/>
              <a:gd name="connsiteY6714" fmla="*/ 4657328 h 6178550"/>
              <a:gd name="connsiteX6715" fmla="*/ 9453362 w 12191996"/>
              <a:gd name="connsiteY6715" fmla="*/ 4666060 h 6178550"/>
              <a:gd name="connsiteX6716" fmla="*/ 9403350 w 12191996"/>
              <a:gd name="connsiteY6716" fmla="*/ 4682728 h 6178550"/>
              <a:gd name="connsiteX6717" fmla="*/ 9378344 w 12191996"/>
              <a:gd name="connsiteY6717" fmla="*/ 4691460 h 6178550"/>
              <a:gd name="connsiteX6718" fmla="*/ 9354132 w 12191996"/>
              <a:gd name="connsiteY6718" fmla="*/ 4700588 h 6178550"/>
              <a:gd name="connsiteX6719" fmla="*/ 9330317 w 12191996"/>
              <a:gd name="connsiteY6719" fmla="*/ 4710906 h 6178550"/>
              <a:gd name="connsiteX6720" fmla="*/ 9318410 w 12191996"/>
              <a:gd name="connsiteY6720" fmla="*/ 4716066 h 6178550"/>
              <a:gd name="connsiteX6721" fmla="*/ 9307296 w 12191996"/>
              <a:gd name="connsiteY6721" fmla="*/ 4721622 h 6178550"/>
              <a:gd name="connsiteX6722" fmla="*/ 9296182 w 12191996"/>
              <a:gd name="connsiteY6722" fmla="*/ 4727178 h 6178550"/>
              <a:gd name="connsiteX6723" fmla="*/ 9285069 w 12191996"/>
              <a:gd name="connsiteY6723" fmla="*/ 4733131 h 6178550"/>
              <a:gd name="connsiteX6724" fmla="*/ 9274352 w 12191996"/>
              <a:gd name="connsiteY6724" fmla="*/ 4739085 h 6178550"/>
              <a:gd name="connsiteX6725" fmla="*/ 9264032 w 12191996"/>
              <a:gd name="connsiteY6725" fmla="*/ 4745831 h 6178550"/>
              <a:gd name="connsiteX6726" fmla="*/ 9260063 w 12191996"/>
              <a:gd name="connsiteY6726" fmla="*/ 4741069 h 6178550"/>
              <a:gd name="connsiteX6727" fmla="*/ 9256888 w 12191996"/>
              <a:gd name="connsiteY6727" fmla="*/ 4738291 h 6178550"/>
              <a:gd name="connsiteX6728" fmla="*/ 9254506 w 12191996"/>
              <a:gd name="connsiteY6728" fmla="*/ 4737100 h 6178550"/>
              <a:gd name="connsiteX6729" fmla="*/ 9253712 w 12191996"/>
              <a:gd name="connsiteY6729" fmla="*/ 4736703 h 6178550"/>
              <a:gd name="connsiteX6730" fmla="*/ 9252522 w 12191996"/>
              <a:gd name="connsiteY6730" fmla="*/ 4737100 h 6178550"/>
              <a:gd name="connsiteX6731" fmla="*/ 9250537 w 12191996"/>
              <a:gd name="connsiteY6731" fmla="*/ 4738688 h 6178550"/>
              <a:gd name="connsiteX6732" fmla="*/ 9248949 w 12191996"/>
              <a:gd name="connsiteY6732" fmla="*/ 4740672 h 6178550"/>
              <a:gd name="connsiteX6733" fmla="*/ 9247362 w 12191996"/>
              <a:gd name="connsiteY6733" fmla="*/ 4744244 h 6178550"/>
              <a:gd name="connsiteX6734" fmla="*/ 9246568 w 12191996"/>
              <a:gd name="connsiteY6734" fmla="*/ 4747816 h 6178550"/>
              <a:gd name="connsiteX6735" fmla="*/ 9243789 w 12191996"/>
              <a:gd name="connsiteY6735" fmla="*/ 4756547 h 6178550"/>
              <a:gd name="connsiteX6736" fmla="*/ 9241408 w 12191996"/>
              <a:gd name="connsiteY6736" fmla="*/ 4765675 h 6178550"/>
              <a:gd name="connsiteX6737" fmla="*/ 9239820 w 12191996"/>
              <a:gd name="connsiteY6737" fmla="*/ 4769247 h 6178550"/>
              <a:gd name="connsiteX6738" fmla="*/ 9237836 w 12191996"/>
              <a:gd name="connsiteY6738" fmla="*/ 4772819 h 6178550"/>
              <a:gd name="connsiteX6739" fmla="*/ 9235454 w 12191996"/>
              <a:gd name="connsiteY6739" fmla="*/ 4775200 h 6178550"/>
              <a:gd name="connsiteX6740" fmla="*/ 9234263 w 12191996"/>
              <a:gd name="connsiteY6740" fmla="*/ 4775597 h 6178550"/>
              <a:gd name="connsiteX6741" fmla="*/ 9232676 w 12191996"/>
              <a:gd name="connsiteY6741" fmla="*/ 4776391 h 6178550"/>
              <a:gd name="connsiteX6742" fmla="*/ 9228310 w 12191996"/>
              <a:gd name="connsiteY6742" fmla="*/ 4768056 h 6178550"/>
              <a:gd name="connsiteX6743" fmla="*/ 9223944 w 12191996"/>
              <a:gd name="connsiteY6743" fmla="*/ 4761706 h 6178550"/>
              <a:gd name="connsiteX6744" fmla="*/ 9220371 w 12191996"/>
              <a:gd name="connsiteY6744" fmla="*/ 4756547 h 6178550"/>
              <a:gd name="connsiteX6745" fmla="*/ 9217593 w 12191996"/>
              <a:gd name="connsiteY6745" fmla="*/ 4753372 h 6178550"/>
              <a:gd name="connsiteX6746" fmla="*/ 9214418 w 12191996"/>
              <a:gd name="connsiteY6746" fmla="*/ 4751785 h 6178550"/>
              <a:gd name="connsiteX6747" fmla="*/ 9212036 w 12191996"/>
              <a:gd name="connsiteY6747" fmla="*/ 4751388 h 6178550"/>
              <a:gd name="connsiteX6748" fmla="*/ 9209258 w 12191996"/>
              <a:gd name="connsiteY6748" fmla="*/ 4751785 h 6178550"/>
              <a:gd name="connsiteX6749" fmla="*/ 9206876 w 12191996"/>
              <a:gd name="connsiteY6749" fmla="*/ 4753372 h 6178550"/>
              <a:gd name="connsiteX6750" fmla="*/ 9204892 w 12191996"/>
              <a:gd name="connsiteY6750" fmla="*/ 4755356 h 6178550"/>
              <a:gd name="connsiteX6751" fmla="*/ 9202907 w 12191996"/>
              <a:gd name="connsiteY6751" fmla="*/ 4758135 h 6178550"/>
              <a:gd name="connsiteX6752" fmla="*/ 9198541 w 12191996"/>
              <a:gd name="connsiteY6752" fmla="*/ 4763691 h 6178550"/>
              <a:gd name="connsiteX6753" fmla="*/ 9196556 w 12191996"/>
              <a:gd name="connsiteY6753" fmla="*/ 4766072 h 6178550"/>
              <a:gd name="connsiteX6754" fmla="*/ 9194572 w 12191996"/>
              <a:gd name="connsiteY6754" fmla="*/ 4768850 h 6178550"/>
              <a:gd name="connsiteX6755" fmla="*/ 9192190 w 12191996"/>
              <a:gd name="connsiteY6755" fmla="*/ 4770041 h 6178550"/>
              <a:gd name="connsiteX6756" fmla="*/ 9189412 w 12191996"/>
              <a:gd name="connsiteY6756" fmla="*/ 4771231 h 6178550"/>
              <a:gd name="connsiteX6757" fmla="*/ 9168375 w 12191996"/>
              <a:gd name="connsiteY6757" fmla="*/ 4774803 h 6178550"/>
              <a:gd name="connsiteX6758" fmla="*/ 9158055 w 12191996"/>
              <a:gd name="connsiteY6758" fmla="*/ 4776788 h 6178550"/>
              <a:gd name="connsiteX6759" fmla="*/ 9147339 w 12191996"/>
              <a:gd name="connsiteY6759" fmla="*/ 4778772 h 6178550"/>
              <a:gd name="connsiteX6760" fmla="*/ 9137416 w 12191996"/>
              <a:gd name="connsiteY6760" fmla="*/ 4781153 h 6178550"/>
              <a:gd name="connsiteX6761" fmla="*/ 9126699 w 12191996"/>
              <a:gd name="connsiteY6761" fmla="*/ 4784725 h 6178550"/>
              <a:gd name="connsiteX6762" fmla="*/ 9115982 w 12191996"/>
              <a:gd name="connsiteY6762" fmla="*/ 4789488 h 6178550"/>
              <a:gd name="connsiteX6763" fmla="*/ 9110425 w 12191996"/>
              <a:gd name="connsiteY6763" fmla="*/ 4792663 h 6178550"/>
              <a:gd name="connsiteX6764" fmla="*/ 9104869 w 12191996"/>
              <a:gd name="connsiteY6764" fmla="*/ 4795441 h 6178550"/>
              <a:gd name="connsiteX6765" fmla="*/ 9103281 w 12191996"/>
              <a:gd name="connsiteY6765" fmla="*/ 4796631 h 6178550"/>
              <a:gd name="connsiteX6766" fmla="*/ 9102487 w 12191996"/>
              <a:gd name="connsiteY6766" fmla="*/ 4798219 h 6178550"/>
              <a:gd name="connsiteX6767" fmla="*/ 9100106 w 12191996"/>
              <a:gd name="connsiteY6767" fmla="*/ 4800997 h 6178550"/>
              <a:gd name="connsiteX6768" fmla="*/ 9098915 w 12191996"/>
              <a:gd name="connsiteY6768" fmla="*/ 4804569 h 6178550"/>
              <a:gd name="connsiteX6769" fmla="*/ 9097327 w 12191996"/>
              <a:gd name="connsiteY6769" fmla="*/ 4808141 h 6178550"/>
              <a:gd name="connsiteX6770" fmla="*/ 9096136 w 12191996"/>
              <a:gd name="connsiteY6770" fmla="*/ 4811713 h 6178550"/>
              <a:gd name="connsiteX6771" fmla="*/ 9094549 w 12191996"/>
              <a:gd name="connsiteY6771" fmla="*/ 4814888 h 6178550"/>
              <a:gd name="connsiteX6772" fmla="*/ 9092167 w 12191996"/>
              <a:gd name="connsiteY6772" fmla="*/ 4818063 h 6178550"/>
              <a:gd name="connsiteX6773" fmla="*/ 9090579 w 12191996"/>
              <a:gd name="connsiteY6773" fmla="*/ 4818856 h 6178550"/>
              <a:gd name="connsiteX6774" fmla="*/ 9088992 w 12191996"/>
              <a:gd name="connsiteY6774" fmla="*/ 4819253 h 6178550"/>
              <a:gd name="connsiteX6775" fmla="*/ 9087801 w 12191996"/>
              <a:gd name="connsiteY6775" fmla="*/ 4820047 h 6178550"/>
              <a:gd name="connsiteX6776" fmla="*/ 9086213 w 12191996"/>
              <a:gd name="connsiteY6776" fmla="*/ 4820047 h 6178550"/>
              <a:gd name="connsiteX6777" fmla="*/ 9083038 w 12191996"/>
              <a:gd name="connsiteY6777" fmla="*/ 4818856 h 6178550"/>
              <a:gd name="connsiteX6778" fmla="*/ 9079466 w 12191996"/>
              <a:gd name="connsiteY6778" fmla="*/ 4816872 h 6178550"/>
              <a:gd name="connsiteX6779" fmla="*/ 9075894 w 12191996"/>
              <a:gd name="connsiteY6779" fmla="*/ 4813697 h 6178550"/>
              <a:gd name="connsiteX6780" fmla="*/ 9070337 w 12191996"/>
              <a:gd name="connsiteY6780" fmla="*/ 4808935 h 6178550"/>
              <a:gd name="connsiteX6781" fmla="*/ 9067955 w 12191996"/>
              <a:gd name="connsiteY6781" fmla="*/ 4806553 h 6178550"/>
              <a:gd name="connsiteX6782" fmla="*/ 9034217 w 12191996"/>
              <a:gd name="connsiteY6782" fmla="*/ 4822031 h 6178550"/>
              <a:gd name="connsiteX6783" fmla="*/ 9017150 w 12191996"/>
              <a:gd name="connsiteY6783" fmla="*/ 4829969 h 6178550"/>
              <a:gd name="connsiteX6784" fmla="*/ 8999289 w 12191996"/>
              <a:gd name="connsiteY6784" fmla="*/ 4839097 h 6178550"/>
              <a:gd name="connsiteX6785" fmla="*/ 8981427 w 12191996"/>
              <a:gd name="connsiteY6785" fmla="*/ 4849416 h 6178550"/>
              <a:gd name="connsiteX6786" fmla="*/ 8962772 w 12191996"/>
              <a:gd name="connsiteY6786" fmla="*/ 4860528 h 6178550"/>
              <a:gd name="connsiteX6787" fmla="*/ 8944117 w 12191996"/>
              <a:gd name="connsiteY6787" fmla="*/ 4872831 h 6178550"/>
              <a:gd name="connsiteX6788" fmla="*/ 8924271 w 12191996"/>
              <a:gd name="connsiteY6788" fmla="*/ 4886325 h 6178550"/>
              <a:gd name="connsiteX6789" fmla="*/ 8924668 w 12191996"/>
              <a:gd name="connsiteY6789" fmla="*/ 4889500 h 6178550"/>
              <a:gd name="connsiteX6790" fmla="*/ 8925065 w 12191996"/>
              <a:gd name="connsiteY6790" fmla="*/ 4895453 h 6178550"/>
              <a:gd name="connsiteX6791" fmla="*/ 8925859 w 12191996"/>
              <a:gd name="connsiteY6791" fmla="*/ 4899025 h 6178550"/>
              <a:gd name="connsiteX6792" fmla="*/ 8925859 w 12191996"/>
              <a:gd name="connsiteY6792" fmla="*/ 4902200 h 6178550"/>
              <a:gd name="connsiteX6793" fmla="*/ 8924668 w 12191996"/>
              <a:gd name="connsiteY6793" fmla="*/ 4904581 h 6178550"/>
              <a:gd name="connsiteX6794" fmla="*/ 8924271 w 12191996"/>
              <a:gd name="connsiteY6794" fmla="*/ 4905772 h 6178550"/>
              <a:gd name="connsiteX6795" fmla="*/ 8923874 w 12191996"/>
              <a:gd name="connsiteY6795" fmla="*/ 4905772 h 6178550"/>
              <a:gd name="connsiteX6796" fmla="*/ 8915539 w 12191996"/>
              <a:gd name="connsiteY6796" fmla="*/ 4907756 h 6178550"/>
              <a:gd name="connsiteX6797" fmla="*/ 8904425 w 12191996"/>
              <a:gd name="connsiteY6797" fmla="*/ 4909741 h 6178550"/>
              <a:gd name="connsiteX6798" fmla="*/ 8892121 w 12191996"/>
              <a:gd name="connsiteY6798" fmla="*/ 4911725 h 6178550"/>
              <a:gd name="connsiteX6799" fmla="*/ 8878626 w 12191996"/>
              <a:gd name="connsiteY6799" fmla="*/ 4914503 h 6178550"/>
              <a:gd name="connsiteX6800" fmla="*/ 8863940 w 12191996"/>
              <a:gd name="connsiteY6800" fmla="*/ 4917678 h 6178550"/>
              <a:gd name="connsiteX6801" fmla="*/ 8849254 w 12191996"/>
              <a:gd name="connsiteY6801" fmla="*/ 4922441 h 6178550"/>
              <a:gd name="connsiteX6802" fmla="*/ 8842109 w 12191996"/>
              <a:gd name="connsiteY6802" fmla="*/ 4924822 h 6178550"/>
              <a:gd name="connsiteX6803" fmla="*/ 8835362 w 12191996"/>
              <a:gd name="connsiteY6803" fmla="*/ 4927997 h 6178550"/>
              <a:gd name="connsiteX6804" fmla="*/ 8829011 w 12191996"/>
              <a:gd name="connsiteY6804" fmla="*/ 4931172 h 6178550"/>
              <a:gd name="connsiteX6805" fmla="*/ 8822264 w 12191996"/>
              <a:gd name="connsiteY6805" fmla="*/ 4935141 h 6178550"/>
              <a:gd name="connsiteX6806" fmla="*/ 8804402 w 12191996"/>
              <a:gd name="connsiteY6806" fmla="*/ 4946650 h 6178550"/>
              <a:gd name="connsiteX6807" fmla="*/ 8786541 w 12191996"/>
              <a:gd name="connsiteY6807" fmla="*/ 4958556 h 6178550"/>
              <a:gd name="connsiteX6808" fmla="*/ 8750025 w 12191996"/>
              <a:gd name="connsiteY6808" fmla="*/ 4983163 h 6178550"/>
              <a:gd name="connsiteX6809" fmla="*/ 8731370 w 12191996"/>
              <a:gd name="connsiteY6809" fmla="*/ 4995863 h 6178550"/>
              <a:gd name="connsiteX6810" fmla="*/ 8711524 w 12191996"/>
              <a:gd name="connsiteY6810" fmla="*/ 5008563 h 6178550"/>
              <a:gd name="connsiteX6811" fmla="*/ 8691281 w 12191996"/>
              <a:gd name="connsiteY6811" fmla="*/ 5020866 h 6178550"/>
              <a:gd name="connsiteX6812" fmla="*/ 8669848 w 12191996"/>
              <a:gd name="connsiteY6812" fmla="*/ 5032375 h 6178550"/>
              <a:gd name="connsiteX6813" fmla="*/ 8659925 w 12191996"/>
              <a:gd name="connsiteY6813" fmla="*/ 5037535 h 6178550"/>
              <a:gd name="connsiteX6814" fmla="*/ 8649208 w 12191996"/>
              <a:gd name="connsiteY6814" fmla="*/ 5042694 h 6178550"/>
              <a:gd name="connsiteX6815" fmla="*/ 8627774 w 12191996"/>
              <a:gd name="connsiteY6815" fmla="*/ 5051822 h 6178550"/>
              <a:gd name="connsiteX6816" fmla="*/ 8605547 w 12191996"/>
              <a:gd name="connsiteY6816" fmla="*/ 5061347 h 6178550"/>
              <a:gd name="connsiteX6817" fmla="*/ 8594433 w 12191996"/>
              <a:gd name="connsiteY6817" fmla="*/ 5066110 h 6178550"/>
              <a:gd name="connsiteX6818" fmla="*/ 8583320 w 12191996"/>
              <a:gd name="connsiteY6818" fmla="*/ 5071666 h 6178550"/>
              <a:gd name="connsiteX6819" fmla="*/ 8578557 w 12191996"/>
              <a:gd name="connsiteY6819" fmla="*/ 5074841 h 6178550"/>
              <a:gd name="connsiteX6820" fmla="*/ 8574191 w 12191996"/>
              <a:gd name="connsiteY6820" fmla="*/ 5077619 h 6178550"/>
              <a:gd name="connsiteX6821" fmla="*/ 8565458 w 12191996"/>
              <a:gd name="connsiteY6821" fmla="*/ 5084763 h 6178550"/>
              <a:gd name="connsiteX6822" fmla="*/ 8556329 w 12191996"/>
              <a:gd name="connsiteY6822" fmla="*/ 5092303 h 6178550"/>
              <a:gd name="connsiteX6823" fmla="*/ 8548391 w 12191996"/>
              <a:gd name="connsiteY6823" fmla="*/ 5101035 h 6178550"/>
              <a:gd name="connsiteX6824" fmla="*/ 8539659 w 12191996"/>
              <a:gd name="connsiteY6824" fmla="*/ 5108575 h 6178550"/>
              <a:gd name="connsiteX6825" fmla="*/ 8530530 w 12191996"/>
              <a:gd name="connsiteY6825" fmla="*/ 5116116 h 6178550"/>
              <a:gd name="connsiteX6826" fmla="*/ 8525767 w 12191996"/>
              <a:gd name="connsiteY6826" fmla="*/ 5119291 h 6178550"/>
              <a:gd name="connsiteX6827" fmla="*/ 8521401 w 12191996"/>
              <a:gd name="connsiteY6827" fmla="*/ 5122466 h 6178550"/>
              <a:gd name="connsiteX6828" fmla="*/ 8516241 w 12191996"/>
              <a:gd name="connsiteY6828" fmla="*/ 5124450 h 6178550"/>
              <a:gd name="connsiteX6829" fmla="*/ 8511081 w 12191996"/>
              <a:gd name="connsiteY6829" fmla="*/ 5126435 h 6178550"/>
              <a:gd name="connsiteX6830" fmla="*/ 8508699 w 12191996"/>
              <a:gd name="connsiteY6830" fmla="*/ 5126831 h 6178550"/>
              <a:gd name="connsiteX6831" fmla="*/ 8506318 w 12191996"/>
              <a:gd name="connsiteY6831" fmla="*/ 5127625 h 6178550"/>
              <a:gd name="connsiteX6832" fmla="*/ 8503539 w 12191996"/>
              <a:gd name="connsiteY6832" fmla="*/ 5126831 h 6178550"/>
              <a:gd name="connsiteX6833" fmla="*/ 8500364 w 12191996"/>
              <a:gd name="connsiteY6833" fmla="*/ 5126435 h 6178550"/>
              <a:gd name="connsiteX6834" fmla="*/ 8494807 w 12191996"/>
              <a:gd name="connsiteY6834" fmla="*/ 5124450 h 6178550"/>
              <a:gd name="connsiteX6835" fmla="*/ 8488853 w 12191996"/>
              <a:gd name="connsiteY6835" fmla="*/ 5122466 h 6178550"/>
              <a:gd name="connsiteX6836" fmla="*/ 8482900 w 12191996"/>
              <a:gd name="connsiteY6836" fmla="*/ 5120481 h 6178550"/>
              <a:gd name="connsiteX6837" fmla="*/ 8476549 w 12191996"/>
              <a:gd name="connsiteY6837" fmla="*/ 5118497 h 6178550"/>
              <a:gd name="connsiteX6838" fmla="*/ 8473771 w 12191996"/>
              <a:gd name="connsiteY6838" fmla="*/ 5117703 h 6178550"/>
              <a:gd name="connsiteX6839" fmla="*/ 8470198 w 12191996"/>
              <a:gd name="connsiteY6839" fmla="*/ 5117703 h 6178550"/>
              <a:gd name="connsiteX6840" fmla="*/ 8467023 w 12191996"/>
              <a:gd name="connsiteY6840" fmla="*/ 5117703 h 6178550"/>
              <a:gd name="connsiteX6841" fmla="*/ 8463848 w 12191996"/>
              <a:gd name="connsiteY6841" fmla="*/ 5118497 h 6178550"/>
              <a:gd name="connsiteX6842" fmla="*/ 8463054 w 12191996"/>
              <a:gd name="connsiteY6842" fmla="*/ 5119291 h 6178550"/>
              <a:gd name="connsiteX6843" fmla="*/ 8461863 w 12191996"/>
              <a:gd name="connsiteY6843" fmla="*/ 5122466 h 6178550"/>
              <a:gd name="connsiteX6844" fmla="*/ 8457894 w 12191996"/>
              <a:gd name="connsiteY6844" fmla="*/ 5130006 h 6178550"/>
              <a:gd name="connsiteX6845" fmla="*/ 8455512 w 12191996"/>
              <a:gd name="connsiteY6845" fmla="*/ 5133975 h 6178550"/>
              <a:gd name="connsiteX6846" fmla="*/ 8452734 w 12191996"/>
              <a:gd name="connsiteY6846" fmla="*/ 5137547 h 6178550"/>
              <a:gd name="connsiteX6847" fmla="*/ 8449955 w 12191996"/>
              <a:gd name="connsiteY6847" fmla="*/ 5140325 h 6178550"/>
              <a:gd name="connsiteX6848" fmla="*/ 8448368 w 12191996"/>
              <a:gd name="connsiteY6848" fmla="*/ 5141119 h 6178550"/>
              <a:gd name="connsiteX6849" fmla="*/ 8446780 w 12191996"/>
              <a:gd name="connsiteY6849" fmla="*/ 5141516 h 6178550"/>
              <a:gd name="connsiteX6850" fmla="*/ 8443605 w 12191996"/>
              <a:gd name="connsiteY6850" fmla="*/ 5141119 h 6178550"/>
              <a:gd name="connsiteX6851" fmla="*/ 8440827 w 12191996"/>
              <a:gd name="connsiteY6851" fmla="*/ 5139531 h 6178550"/>
              <a:gd name="connsiteX6852" fmla="*/ 8437254 w 12191996"/>
              <a:gd name="connsiteY6852" fmla="*/ 5137150 h 6178550"/>
              <a:gd name="connsiteX6853" fmla="*/ 8434079 w 12191996"/>
              <a:gd name="connsiteY6853" fmla="*/ 5134769 h 6178550"/>
              <a:gd name="connsiteX6854" fmla="*/ 8428522 w 12191996"/>
              <a:gd name="connsiteY6854" fmla="*/ 5129610 h 6178550"/>
              <a:gd name="connsiteX6855" fmla="*/ 8426537 w 12191996"/>
              <a:gd name="connsiteY6855" fmla="*/ 5126831 h 6178550"/>
              <a:gd name="connsiteX6856" fmla="*/ 8425347 w 12191996"/>
              <a:gd name="connsiteY6856" fmla="*/ 5128022 h 6178550"/>
              <a:gd name="connsiteX6857" fmla="*/ 8424553 w 12191996"/>
              <a:gd name="connsiteY6857" fmla="*/ 5129610 h 6178550"/>
              <a:gd name="connsiteX6858" fmla="*/ 8423362 w 12191996"/>
              <a:gd name="connsiteY6858" fmla="*/ 5133578 h 6178550"/>
              <a:gd name="connsiteX6859" fmla="*/ 8422568 w 12191996"/>
              <a:gd name="connsiteY6859" fmla="*/ 5139135 h 6178550"/>
              <a:gd name="connsiteX6860" fmla="*/ 8422568 w 12191996"/>
              <a:gd name="connsiteY6860" fmla="*/ 5145088 h 6178550"/>
              <a:gd name="connsiteX6861" fmla="*/ 8421775 w 12191996"/>
              <a:gd name="connsiteY6861" fmla="*/ 5151835 h 6178550"/>
              <a:gd name="connsiteX6862" fmla="*/ 8420981 w 12191996"/>
              <a:gd name="connsiteY6862" fmla="*/ 5157788 h 6178550"/>
              <a:gd name="connsiteX6863" fmla="*/ 8419790 w 12191996"/>
              <a:gd name="connsiteY6863" fmla="*/ 5163344 h 6178550"/>
              <a:gd name="connsiteX6864" fmla="*/ 8419393 w 12191996"/>
              <a:gd name="connsiteY6864" fmla="*/ 5165725 h 6178550"/>
              <a:gd name="connsiteX6865" fmla="*/ 8418202 w 12191996"/>
              <a:gd name="connsiteY6865" fmla="*/ 5166916 h 6178550"/>
              <a:gd name="connsiteX6866" fmla="*/ 8416217 w 12191996"/>
              <a:gd name="connsiteY6866" fmla="*/ 5168900 h 6178550"/>
              <a:gd name="connsiteX6867" fmla="*/ 8413439 w 12191996"/>
              <a:gd name="connsiteY6867" fmla="*/ 5170488 h 6178550"/>
              <a:gd name="connsiteX6868" fmla="*/ 8410661 w 12191996"/>
              <a:gd name="connsiteY6868" fmla="*/ 5171678 h 6178550"/>
              <a:gd name="connsiteX6869" fmla="*/ 8407883 w 12191996"/>
              <a:gd name="connsiteY6869" fmla="*/ 5171678 h 6178550"/>
              <a:gd name="connsiteX6870" fmla="*/ 8404707 w 12191996"/>
              <a:gd name="connsiteY6870" fmla="*/ 5171281 h 6178550"/>
              <a:gd name="connsiteX6871" fmla="*/ 8401531 w 12191996"/>
              <a:gd name="connsiteY6871" fmla="*/ 5170091 h 6178550"/>
              <a:gd name="connsiteX6872" fmla="*/ 8395181 w 12191996"/>
              <a:gd name="connsiteY6872" fmla="*/ 5167710 h 6178550"/>
              <a:gd name="connsiteX6873" fmla="*/ 8381686 w 12191996"/>
              <a:gd name="connsiteY6873" fmla="*/ 5160963 h 6178550"/>
              <a:gd name="connsiteX6874" fmla="*/ 8376129 w 12191996"/>
              <a:gd name="connsiteY6874" fmla="*/ 5158978 h 6178550"/>
              <a:gd name="connsiteX6875" fmla="*/ 8373747 w 12191996"/>
              <a:gd name="connsiteY6875" fmla="*/ 5158978 h 6178550"/>
              <a:gd name="connsiteX6876" fmla="*/ 8370969 w 12191996"/>
              <a:gd name="connsiteY6876" fmla="*/ 5158978 h 6178550"/>
              <a:gd name="connsiteX6877" fmla="*/ 8363030 w 12191996"/>
              <a:gd name="connsiteY6877" fmla="*/ 5160963 h 6178550"/>
              <a:gd name="connsiteX6878" fmla="*/ 8353504 w 12191996"/>
              <a:gd name="connsiteY6878" fmla="*/ 5164138 h 6178550"/>
              <a:gd name="connsiteX6879" fmla="*/ 8343185 w 12191996"/>
              <a:gd name="connsiteY6879" fmla="*/ 5168106 h 6178550"/>
              <a:gd name="connsiteX6880" fmla="*/ 8332468 w 12191996"/>
              <a:gd name="connsiteY6880" fmla="*/ 5172472 h 6178550"/>
              <a:gd name="connsiteX6881" fmla="*/ 8309447 w 12191996"/>
              <a:gd name="connsiteY6881" fmla="*/ 5183188 h 6178550"/>
              <a:gd name="connsiteX6882" fmla="*/ 8284044 w 12191996"/>
              <a:gd name="connsiteY6882" fmla="*/ 5195491 h 6178550"/>
              <a:gd name="connsiteX6883" fmla="*/ 8257451 w 12191996"/>
              <a:gd name="connsiteY6883" fmla="*/ 5207794 h 6178550"/>
              <a:gd name="connsiteX6884" fmla="*/ 8231254 w 12191996"/>
              <a:gd name="connsiteY6884" fmla="*/ 5219303 h 6178550"/>
              <a:gd name="connsiteX6885" fmla="*/ 8217362 w 12191996"/>
              <a:gd name="connsiteY6885" fmla="*/ 5224860 h 6178550"/>
              <a:gd name="connsiteX6886" fmla="*/ 8204661 w 12191996"/>
              <a:gd name="connsiteY6886" fmla="*/ 5229622 h 6178550"/>
              <a:gd name="connsiteX6887" fmla="*/ 8191562 w 12191996"/>
              <a:gd name="connsiteY6887" fmla="*/ 5233988 h 6178550"/>
              <a:gd name="connsiteX6888" fmla="*/ 8179258 w 12191996"/>
              <a:gd name="connsiteY6888" fmla="*/ 5237560 h 6178550"/>
              <a:gd name="connsiteX6889" fmla="*/ 8174098 w 12191996"/>
              <a:gd name="connsiteY6889" fmla="*/ 5238750 h 6178550"/>
              <a:gd name="connsiteX6890" fmla="*/ 8169335 w 12191996"/>
              <a:gd name="connsiteY6890" fmla="*/ 5239147 h 6178550"/>
              <a:gd name="connsiteX6891" fmla="*/ 8164175 w 12191996"/>
              <a:gd name="connsiteY6891" fmla="*/ 5239147 h 6178550"/>
              <a:gd name="connsiteX6892" fmla="*/ 8159015 w 12191996"/>
              <a:gd name="connsiteY6892" fmla="*/ 5239147 h 6178550"/>
              <a:gd name="connsiteX6893" fmla="*/ 8148298 w 12191996"/>
              <a:gd name="connsiteY6893" fmla="*/ 5237956 h 6178550"/>
              <a:gd name="connsiteX6894" fmla="*/ 8137185 w 12191996"/>
              <a:gd name="connsiteY6894" fmla="*/ 5236766 h 6178550"/>
              <a:gd name="connsiteX6895" fmla="*/ 8126468 w 12191996"/>
              <a:gd name="connsiteY6895" fmla="*/ 5234385 h 6178550"/>
              <a:gd name="connsiteX6896" fmla="*/ 8115354 w 12191996"/>
              <a:gd name="connsiteY6896" fmla="*/ 5233194 h 6178550"/>
              <a:gd name="connsiteX6897" fmla="*/ 8110194 w 12191996"/>
              <a:gd name="connsiteY6897" fmla="*/ 5233194 h 6178550"/>
              <a:gd name="connsiteX6898" fmla="*/ 8105431 w 12191996"/>
              <a:gd name="connsiteY6898" fmla="*/ 5233194 h 6178550"/>
              <a:gd name="connsiteX6899" fmla="*/ 8100271 w 12191996"/>
              <a:gd name="connsiteY6899" fmla="*/ 5233194 h 6178550"/>
              <a:gd name="connsiteX6900" fmla="*/ 8095112 w 12191996"/>
              <a:gd name="connsiteY6900" fmla="*/ 5233988 h 6178550"/>
              <a:gd name="connsiteX6901" fmla="*/ 8084792 w 12191996"/>
              <a:gd name="connsiteY6901" fmla="*/ 5236766 h 6178550"/>
              <a:gd name="connsiteX6902" fmla="*/ 8074869 w 12191996"/>
              <a:gd name="connsiteY6902" fmla="*/ 5240338 h 6178550"/>
              <a:gd name="connsiteX6903" fmla="*/ 8065343 w 12191996"/>
              <a:gd name="connsiteY6903" fmla="*/ 5244703 h 6178550"/>
              <a:gd name="connsiteX6904" fmla="*/ 8055023 w 12191996"/>
              <a:gd name="connsiteY6904" fmla="*/ 5249466 h 6178550"/>
              <a:gd name="connsiteX6905" fmla="*/ 8035574 w 12191996"/>
              <a:gd name="connsiteY6905" fmla="*/ 5259388 h 6178550"/>
              <a:gd name="connsiteX6906" fmla="*/ 8026048 w 12191996"/>
              <a:gd name="connsiteY6906" fmla="*/ 5264547 h 6178550"/>
              <a:gd name="connsiteX6907" fmla="*/ 8016522 w 12191996"/>
              <a:gd name="connsiteY6907" fmla="*/ 5268516 h 6178550"/>
              <a:gd name="connsiteX6908" fmla="*/ 8006996 w 12191996"/>
              <a:gd name="connsiteY6908" fmla="*/ 5272485 h 6178550"/>
              <a:gd name="connsiteX6909" fmla="*/ 7997073 w 12191996"/>
              <a:gd name="connsiteY6909" fmla="*/ 5275660 h 6178550"/>
              <a:gd name="connsiteX6910" fmla="*/ 7992310 w 12191996"/>
              <a:gd name="connsiteY6910" fmla="*/ 5276850 h 6178550"/>
              <a:gd name="connsiteX6911" fmla="*/ 7987150 w 12191996"/>
              <a:gd name="connsiteY6911" fmla="*/ 5277644 h 6178550"/>
              <a:gd name="connsiteX6912" fmla="*/ 7981990 w 12191996"/>
              <a:gd name="connsiteY6912" fmla="*/ 5278041 h 6178550"/>
              <a:gd name="connsiteX6913" fmla="*/ 7976830 w 12191996"/>
              <a:gd name="connsiteY6913" fmla="*/ 5278041 h 6178550"/>
              <a:gd name="connsiteX6914" fmla="*/ 7971670 w 12191996"/>
              <a:gd name="connsiteY6914" fmla="*/ 5278041 h 6178550"/>
              <a:gd name="connsiteX6915" fmla="*/ 7966907 w 12191996"/>
              <a:gd name="connsiteY6915" fmla="*/ 5277247 h 6178550"/>
              <a:gd name="connsiteX6916" fmla="*/ 7961350 w 12191996"/>
              <a:gd name="connsiteY6916" fmla="*/ 5276056 h 6178550"/>
              <a:gd name="connsiteX6917" fmla="*/ 7956191 w 12191996"/>
              <a:gd name="connsiteY6917" fmla="*/ 5274469 h 6178550"/>
              <a:gd name="connsiteX6918" fmla="*/ 7950634 w 12191996"/>
              <a:gd name="connsiteY6918" fmla="*/ 5272485 h 6178550"/>
              <a:gd name="connsiteX6919" fmla="*/ 7945077 w 12191996"/>
              <a:gd name="connsiteY6919" fmla="*/ 5270103 h 6178550"/>
              <a:gd name="connsiteX6920" fmla="*/ 7939520 w 12191996"/>
              <a:gd name="connsiteY6920" fmla="*/ 5266928 h 6178550"/>
              <a:gd name="connsiteX6921" fmla="*/ 7933963 w 12191996"/>
              <a:gd name="connsiteY6921" fmla="*/ 5263356 h 6178550"/>
              <a:gd name="connsiteX6922" fmla="*/ 7930788 w 12191996"/>
              <a:gd name="connsiteY6922" fmla="*/ 5270500 h 6178550"/>
              <a:gd name="connsiteX6923" fmla="*/ 7927216 w 12191996"/>
              <a:gd name="connsiteY6923" fmla="*/ 5276850 h 6178550"/>
              <a:gd name="connsiteX6924" fmla="*/ 7923643 w 12191996"/>
              <a:gd name="connsiteY6924" fmla="*/ 5282406 h 6178550"/>
              <a:gd name="connsiteX6925" fmla="*/ 7919674 w 12191996"/>
              <a:gd name="connsiteY6925" fmla="*/ 5286772 h 6178550"/>
              <a:gd name="connsiteX6926" fmla="*/ 7915705 w 12191996"/>
              <a:gd name="connsiteY6926" fmla="*/ 5290741 h 6178550"/>
              <a:gd name="connsiteX6927" fmla="*/ 7911339 w 12191996"/>
              <a:gd name="connsiteY6927" fmla="*/ 5293916 h 6178550"/>
              <a:gd name="connsiteX6928" fmla="*/ 7907370 w 12191996"/>
              <a:gd name="connsiteY6928" fmla="*/ 5297091 h 6178550"/>
              <a:gd name="connsiteX6929" fmla="*/ 7903004 w 12191996"/>
              <a:gd name="connsiteY6929" fmla="*/ 5299075 h 6178550"/>
              <a:gd name="connsiteX6930" fmla="*/ 7898241 w 12191996"/>
              <a:gd name="connsiteY6930" fmla="*/ 5300663 h 6178550"/>
              <a:gd name="connsiteX6931" fmla="*/ 7893875 w 12191996"/>
              <a:gd name="connsiteY6931" fmla="*/ 5302250 h 6178550"/>
              <a:gd name="connsiteX6932" fmla="*/ 7888715 w 12191996"/>
              <a:gd name="connsiteY6932" fmla="*/ 5303044 h 6178550"/>
              <a:gd name="connsiteX6933" fmla="*/ 7883555 w 12191996"/>
              <a:gd name="connsiteY6933" fmla="*/ 5303441 h 6178550"/>
              <a:gd name="connsiteX6934" fmla="*/ 7873235 w 12191996"/>
              <a:gd name="connsiteY6934" fmla="*/ 5304235 h 6178550"/>
              <a:gd name="connsiteX6935" fmla="*/ 7863312 w 12191996"/>
              <a:gd name="connsiteY6935" fmla="*/ 5303441 h 6178550"/>
              <a:gd name="connsiteX6936" fmla="*/ 7852595 w 12191996"/>
              <a:gd name="connsiteY6936" fmla="*/ 5303044 h 6178550"/>
              <a:gd name="connsiteX6937" fmla="*/ 7841482 w 12191996"/>
              <a:gd name="connsiteY6937" fmla="*/ 5303044 h 6178550"/>
              <a:gd name="connsiteX6938" fmla="*/ 7830765 w 12191996"/>
              <a:gd name="connsiteY6938" fmla="*/ 5303044 h 6178550"/>
              <a:gd name="connsiteX6939" fmla="*/ 7825208 w 12191996"/>
              <a:gd name="connsiteY6939" fmla="*/ 5303441 h 6178550"/>
              <a:gd name="connsiteX6940" fmla="*/ 7820048 w 12191996"/>
              <a:gd name="connsiteY6940" fmla="*/ 5304631 h 6178550"/>
              <a:gd name="connsiteX6941" fmla="*/ 7814491 w 12191996"/>
              <a:gd name="connsiteY6941" fmla="*/ 5305425 h 6178550"/>
              <a:gd name="connsiteX6942" fmla="*/ 7808934 w 12191996"/>
              <a:gd name="connsiteY6942" fmla="*/ 5307806 h 6178550"/>
              <a:gd name="connsiteX6943" fmla="*/ 7803774 w 12191996"/>
              <a:gd name="connsiteY6943" fmla="*/ 5309791 h 6178550"/>
              <a:gd name="connsiteX6944" fmla="*/ 7798615 w 12191996"/>
              <a:gd name="connsiteY6944" fmla="*/ 5312172 h 6178550"/>
              <a:gd name="connsiteX6945" fmla="*/ 7793058 w 12191996"/>
              <a:gd name="connsiteY6945" fmla="*/ 5315347 h 6178550"/>
              <a:gd name="connsiteX6946" fmla="*/ 7788295 w 12191996"/>
              <a:gd name="connsiteY6946" fmla="*/ 5319316 h 6178550"/>
              <a:gd name="connsiteX6947" fmla="*/ 7783135 w 12191996"/>
              <a:gd name="connsiteY6947" fmla="*/ 5323285 h 6178550"/>
              <a:gd name="connsiteX6948" fmla="*/ 7778372 w 12191996"/>
              <a:gd name="connsiteY6948" fmla="*/ 5328841 h 6178550"/>
              <a:gd name="connsiteX6949" fmla="*/ 7772418 w 12191996"/>
              <a:gd name="connsiteY6949" fmla="*/ 5318919 h 6178550"/>
              <a:gd name="connsiteX6950" fmla="*/ 7766861 w 12191996"/>
              <a:gd name="connsiteY6950" fmla="*/ 5310585 h 6178550"/>
              <a:gd name="connsiteX6951" fmla="*/ 7764480 w 12191996"/>
              <a:gd name="connsiteY6951" fmla="*/ 5307806 h 6178550"/>
              <a:gd name="connsiteX6952" fmla="*/ 7761701 w 12191996"/>
              <a:gd name="connsiteY6952" fmla="*/ 5305028 h 6178550"/>
              <a:gd name="connsiteX6953" fmla="*/ 7759320 w 12191996"/>
              <a:gd name="connsiteY6953" fmla="*/ 5303044 h 6178550"/>
              <a:gd name="connsiteX6954" fmla="*/ 7756541 w 12191996"/>
              <a:gd name="connsiteY6954" fmla="*/ 5301456 h 6178550"/>
              <a:gd name="connsiteX6955" fmla="*/ 7754160 w 12191996"/>
              <a:gd name="connsiteY6955" fmla="*/ 5299869 h 6178550"/>
              <a:gd name="connsiteX6956" fmla="*/ 7751778 w 12191996"/>
              <a:gd name="connsiteY6956" fmla="*/ 5299075 h 6178550"/>
              <a:gd name="connsiteX6957" fmla="*/ 7749000 w 12191996"/>
              <a:gd name="connsiteY6957" fmla="*/ 5298678 h 6178550"/>
              <a:gd name="connsiteX6958" fmla="*/ 7746618 w 12191996"/>
              <a:gd name="connsiteY6958" fmla="*/ 5298678 h 6178550"/>
              <a:gd name="connsiteX6959" fmla="*/ 7741855 w 12191996"/>
              <a:gd name="connsiteY6959" fmla="*/ 5299075 h 6178550"/>
              <a:gd name="connsiteX6960" fmla="*/ 7737489 w 12191996"/>
              <a:gd name="connsiteY6960" fmla="*/ 5300663 h 6178550"/>
              <a:gd name="connsiteX6961" fmla="*/ 7732726 w 12191996"/>
              <a:gd name="connsiteY6961" fmla="*/ 5303044 h 6178550"/>
              <a:gd name="connsiteX6962" fmla="*/ 7728360 w 12191996"/>
              <a:gd name="connsiteY6962" fmla="*/ 5305425 h 6178550"/>
              <a:gd name="connsiteX6963" fmla="*/ 7719231 w 12191996"/>
              <a:gd name="connsiteY6963" fmla="*/ 5312172 h 6178550"/>
              <a:gd name="connsiteX6964" fmla="*/ 7714468 w 12191996"/>
              <a:gd name="connsiteY6964" fmla="*/ 5315347 h 6178550"/>
              <a:gd name="connsiteX6965" fmla="*/ 7710102 w 12191996"/>
              <a:gd name="connsiteY6965" fmla="*/ 5318125 h 6178550"/>
              <a:gd name="connsiteX6966" fmla="*/ 7704942 w 12191996"/>
              <a:gd name="connsiteY6966" fmla="*/ 5320903 h 6178550"/>
              <a:gd name="connsiteX6967" fmla="*/ 7700179 w 12191996"/>
              <a:gd name="connsiteY6967" fmla="*/ 5322491 h 6178550"/>
              <a:gd name="connsiteX6968" fmla="*/ 7697401 w 12191996"/>
              <a:gd name="connsiteY6968" fmla="*/ 5322491 h 6178550"/>
              <a:gd name="connsiteX6969" fmla="*/ 7694225 w 12191996"/>
              <a:gd name="connsiteY6969" fmla="*/ 5321697 h 6178550"/>
              <a:gd name="connsiteX6970" fmla="*/ 7690653 w 12191996"/>
              <a:gd name="connsiteY6970" fmla="*/ 5320903 h 6178550"/>
              <a:gd name="connsiteX6971" fmla="*/ 7687875 w 12191996"/>
              <a:gd name="connsiteY6971" fmla="*/ 5318919 h 6178550"/>
              <a:gd name="connsiteX6972" fmla="*/ 7684699 w 12191996"/>
              <a:gd name="connsiteY6972" fmla="*/ 5316141 h 6178550"/>
              <a:gd name="connsiteX6973" fmla="*/ 7681524 w 12191996"/>
              <a:gd name="connsiteY6973" fmla="*/ 5313760 h 6178550"/>
              <a:gd name="connsiteX6974" fmla="*/ 7675173 w 12191996"/>
              <a:gd name="connsiteY6974" fmla="*/ 5307806 h 6178550"/>
              <a:gd name="connsiteX6975" fmla="*/ 7668426 w 12191996"/>
              <a:gd name="connsiteY6975" fmla="*/ 5301456 h 6178550"/>
              <a:gd name="connsiteX6976" fmla="*/ 7664854 w 12191996"/>
              <a:gd name="connsiteY6976" fmla="*/ 5298678 h 6178550"/>
              <a:gd name="connsiteX6977" fmla="*/ 7661678 w 12191996"/>
              <a:gd name="connsiteY6977" fmla="*/ 5296297 h 6178550"/>
              <a:gd name="connsiteX6978" fmla="*/ 7658106 w 12191996"/>
              <a:gd name="connsiteY6978" fmla="*/ 5294313 h 6178550"/>
              <a:gd name="connsiteX6979" fmla="*/ 7654137 w 12191996"/>
              <a:gd name="connsiteY6979" fmla="*/ 5293122 h 6178550"/>
              <a:gd name="connsiteX6980" fmla="*/ 7650565 w 12191996"/>
              <a:gd name="connsiteY6980" fmla="*/ 5292328 h 6178550"/>
              <a:gd name="connsiteX6981" fmla="*/ 7646595 w 12191996"/>
              <a:gd name="connsiteY6981" fmla="*/ 5292328 h 6178550"/>
              <a:gd name="connsiteX6982" fmla="*/ 7644214 w 12191996"/>
              <a:gd name="connsiteY6982" fmla="*/ 5293122 h 6178550"/>
              <a:gd name="connsiteX6983" fmla="*/ 7641038 w 12191996"/>
              <a:gd name="connsiteY6983" fmla="*/ 5293916 h 6178550"/>
              <a:gd name="connsiteX6984" fmla="*/ 7634291 w 12191996"/>
              <a:gd name="connsiteY6984" fmla="*/ 5297091 h 6178550"/>
              <a:gd name="connsiteX6985" fmla="*/ 7618811 w 12191996"/>
              <a:gd name="connsiteY6985" fmla="*/ 5305425 h 6178550"/>
              <a:gd name="connsiteX6986" fmla="*/ 7610079 w 12191996"/>
              <a:gd name="connsiteY6986" fmla="*/ 5310188 h 6178550"/>
              <a:gd name="connsiteX6987" fmla="*/ 7601347 w 12191996"/>
              <a:gd name="connsiteY6987" fmla="*/ 5314156 h 6178550"/>
              <a:gd name="connsiteX6988" fmla="*/ 7593408 w 12191996"/>
              <a:gd name="connsiteY6988" fmla="*/ 5317728 h 6178550"/>
              <a:gd name="connsiteX6989" fmla="*/ 7589439 w 12191996"/>
              <a:gd name="connsiteY6989" fmla="*/ 5318919 h 6178550"/>
              <a:gd name="connsiteX6990" fmla="*/ 7585073 w 12191996"/>
              <a:gd name="connsiteY6990" fmla="*/ 5319316 h 6178550"/>
              <a:gd name="connsiteX6991" fmla="*/ 7547763 w 12191996"/>
              <a:gd name="connsiteY6991" fmla="*/ 5324078 h 6178550"/>
              <a:gd name="connsiteX6992" fmla="*/ 7508071 w 12191996"/>
              <a:gd name="connsiteY6992" fmla="*/ 5328047 h 6178550"/>
              <a:gd name="connsiteX6993" fmla="*/ 7424719 w 12191996"/>
              <a:gd name="connsiteY6993" fmla="*/ 5335588 h 6178550"/>
              <a:gd name="connsiteX6994" fmla="*/ 7338588 w 12191996"/>
              <a:gd name="connsiteY6994" fmla="*/ 5343128 h 6178550"/>
              <a:gd name="connsiteX6995" fmla="*/ 7294530 w 12191996"/>
              <a:gd name="connsiteY6995" fmla="*/ 5347097 h 6178550"/>
              <a:gd name="connsiteX6996" fmla="*/ 7249678 w 12191996"/>
              <a:gd name="connsiteY6996" fmla="*/ 5351860 h 6178550"/>
              <a:gd name="connsiteX6997" fmla="*/ 7205224 w 12191996"/>
              <a:gd name="connsiteY6997" fmla="*/ 5355431 h 6178550"/>
              <a:gd name="connsiteX6998" fmla="*/ 7161166 w 12191996"/>
              <a:gd name="connsiteY6998" fmla="*/ 5359400 h 6178550"/>
              <a:gd name="connsiteX6999" fmla="*/ 7116314 w 12191996"/>
              <a:gd name="connsiteY6999" fmla="*/ 5364163 h 6178550"/>
              <a:gd name="connsiteX7000" fmla="*/ 7072653 w 12191996"/>
              <a:gd name="connsiteY7000" fmla="*/ 5369719 h 6178550"/>
              <a:gd name="connsiteX7001" fmla="*/ 7028993 w 12191996"/>
              <a:gd name="connsiteY7001" fmla="*/ 5375275 h 6178550"/>
              <a:gd name="connsiteX7002" fmla="*/ 6986522 w 12191996"/>
              <a:gd name="connsiteY7002" fmla="*/ 5382419 h 6178550"/>
              <a:gd name="connsiteX7003" fmla="*/ 6965486 w 12191996"/>
              <a:gd name="connsiteY7003" fmla="*/ 5385991 h 6178550"/>
              <a:gd name="connsiteX7004" fmla="*/ 6944846 w 12191996"/>
              <a:gd name="connsiteY7004" fmla="*/ 5390356 h 6178550"/>
              <a:gd name="connsiteX7005" fmla="*/ 6924206 w 12191996"/>
              <a:gd name="connsiteY7005" fmla="*/ 5394325 h 6178550"/>
              <a:gd name="connsiteX7006" fmla="*/ 6903567 w 12191996"/>
              <a:gd name="connsiteY7006" fmla="*/ 5399485 h 6178550"/>
              <a:gd name="connsiteX7007" fmla="*/ 6898804 w 12191996"/>
              <a:gd name="connsiteY7007" fmla="*/ 5399881 h 6178550"/>
              <a:gd name="connsiteX7008" fmla="*/ 6893644 w 12191996"/>
              <a:gd name="connsiteY7008" fmla="*/ 5399881 h 6178550"/>
              <a:gd name="connsiteX7009" fmla="*/ 6888484 w 12191996"/>
              <a:gd name="connsiteY7009" fmla="*/ 5399485 h 6178550"/>
              <a:gd name="connsiteX7010" fmla="*/ 6882927 w 12191996"/>
              <a:gd name="connsiteY7010" fmla="*/ 5398294 h 6178550"/>
              <a:gd name="connsiteX7011" fmla="*/ 6872210 w 12191996"/>
              <a:gd name="connsiteY7011" fmla="*/ 5396310 h 6178550"/>
              <a:gd name="connsiteX7012" fmla="*/ 6867050 w 12191996"/>
              <a:gd name="connsiteY7012" fmla="*/ 5395913 h 6178550"/>
              <a:gd name="connsiteX7013" fmla="*/ 6862287 w 12191996"/>
              <a:gd name="connsiteY7013" fmla="*/ 5395913 h 6178550"/>
              <a:gd name="connsiteX7014" fmla="*/ 6857127 w 12191996"/>
              <a:gd name="connsiteY7014" fmla="*/ 5397103 h 6178550"/>
              <a:gd name="connsiteX7015" fmla="*/ 6851968 w 12191996"/>
              <a:gd name="connsiteY7015" fmla="*/ 5399088 h 6178550"/>
              <a:gd name="connsiteX7016" fmla="*/ 6849586 w 12191996"/>
              <a:gd name="connsiteY7016" fmla="*/ 5399881 h 6178550"/>
              <a:gd name="connsiteX7017" fmla="*/ 6847601 w 12191996"/>
              <a:gd name="connsiteY7017" fmla="*/ 5401866 h 6178550"/>
              <a:gd name="connsiteX7018" fmla="*/ 6844823 w 12191996"/>
              <a:gd name="connsiteY7018" fmla="*/ 5404247 h 6178550"/>
              <a:gd name="connsiteX7019" fmla="*/ 6842838 w 12191996"/>
              <a:gd name="connsiteY7019" fmla="*/ 5406628 h 6178550"/>
              <a:gd name="connsiteX7020" fmla="*/ 6840457 w 12191996"/>
              <a:gd name="connsiteY7020" fmla="*/ 5409010 h 6178550"/>
              <a:gd name="connsiteX7021" fmla="*/ 6838472 w 12191996"/>
              <a:gd name="connsiteY7021" fmla="*/ 5412581 h 6178550"/>
              <a:gd name="connsiteX7022" fmla="*/ 6834106 w 12191996"/>
              <a:gd name="connsiteY7022" fmla="*/ 5420916 h 6178550"/>
              <a:gd name="connsiteX7023" fmla="*/ 6830534 w 12191996"/>
              <a:gd name="connsiteY7023" fmla="*/ 5430838 h 6178550"/>
              <a:gd name="connsiteX7024" fmla="*/ 6827756 w 12191996"/>
              <a:gd name="connsiteY7024" fmla="*/ 5443538 h 6178550"/>
              <a:gd name="connsiteX7025" fmla="*/ 6794018 w 12191996"/>
              <a:gd name="connsiteY7025" fmla="*/ 5441156 h 6178550"/>
              <a:gd name="connsiteX7026" fmla="*/ 6760280 w 12191996"/>
              <a:gd name="connsiteY7026" fmla="*/ 5439172 h 6178550"/>
              <a:gd name="connsiteX7027" fmla="*/ 6726145 w 12191996"/>
              <a:gd name="connsiteY7027" fmla="*/ 5437585 h 6178550"/>
              <a:gd name="connsiteX7028" fmla="*/ 6693201 w 12191996"/>
              <a:gd name="connsiteY7028" fmla="*/ 5436394 h 6178550"/>
              <a:gd name="connsiteX7029" fmla="*/ 6691613 w 12191996"/>
              <a:gd name="connsiteY7029" fmla="*/ 5437188 h 6178550"/>
              <a:gd name="connsiteX7030" fmla="*/ 6689629 w 12191996"/>
              <a:gd name="connsiteY7030" fmla="*/ 5438775 h 6178550"/>
              <a:gd name="connsiteX7031" fmla="*/ 6685262 w 12191996"/>
              <a:gd name="connsiteY7031" fmla="*/ 5442744 h 6178550"/>
              <a:gd name="connsiteX7032" fmla="*/ 6680499 w 12191996"/>
              <a:gd name="connsiteY7032" fmla="*/ 5447110 h 6178550"/>
              <a:gd name="connsiteX7033" fmla="*/ 6678118 w 12191996"/>
              <a:gd name="connsiteY7033" fmla="*/ 5449094 h 6178550"/>
              <a:gd name="connsiteX7034" fmla="*/ 6676133 w 12191996"/>
              <a:gd name="connsiteY7034" fmla="*/ 5450681 h 6178550"/>
              <a:gd name="connsiteX7035" fmla="*/ 6673355 w 12191996"/>
              <a:gd name="connsiteY7035" fmla="*/ 5451872 h 6178550"/>
              <a:gd name="connsiteX7036" fmla="*/ 6671370 w 12191996"/>
              <a:gd name="connsiteY7036" fmla="*/ 5451078 h 6178550"/>
              <a:gd name="connsiteX7037" fmla="*/ 6669386 w 12191996"/>
              <a:gd name="connsiteY7037" fmla="*/ 5450285 h 6178550"/>
              <a:gd name="connsiteX7038" fmla="*/ 6667401 w 12191996"/>
              <a:gd name="connsiteY7038" fmla="*/ 5447903 h 6178550"/>
              <a:gd name="connsiteX7039" fmla="*/ 6665417 w 12191996"/>
              <a:gd name="connsiteY7039" fmla="*/ 5443538 h 6178550"/>
              <a:gd name="connsiteX7040" fmla="*/ 6663432 w 12191996"/>
              <a:gd name="connsiteY7040" fmla="*/ 5437981 h 6178550"/>
              <a:gd name="connsiteX7041" fmla="*/ 6661844 w 12191996"/>
              <a:gd name="connsiteY7041" fmla="*/ 5430044 h 6178550"/>
              <a:gd name="connsiteX7042" fmla="*/ 6660257 w 12191996"/>
              <a:gd name="connsiteY7042" fmla="*/ 5420122 h 6178550"/>
              <a:gd name="connsiteX7043" fmla="*/ 6650731 w 12191996"/>
              <a:gd name="connsiteY7043" fmla="*/ 5422503 h 6178550"/>
              <a:gd name="connsiteX7044" fmla="*/ 6640411 w 12191996"/>
              <a:gd name="connsiteY7044" fmla="*/ 5424488 h 6178550"/>
              <a:gd name="connsiteX7045" fmla="*/ 6630091 w 12191996"/>
              <a:gd name="connsiteY7045" fmla="*/ 5425281 h 6178550"/>
              <a:gd name="connsiteX7046" fmla="*/ 6620565 w 12191996"/>
              <a:gd name="connsiteY7046" fmla="*/ 5426869 h 6178550"/>
              <a:gd name="connsiteX7047" fmla="*/ 6600322 w 12191996"/>
              <a:gd name="connsiteY7047" fmla="*/ 5428060 h 6178550"/>
              <a:gd name="connsiteX7048" fmla="*/ 6580476 w 12191996"/>
              <a:gd name="connsiteY7048" fmla="*/ 5428456 h 6178550"/>
              <a:gd name="connsiteX7049" fmla="*/ 6560631 w 12191996"/>
              <a:gd name="connsiteY7049" fmla="*/ 5427266 h 6178550"/>
              <a:gd name="connsiteX7050" fmla="*/ 6540388 w 12191996"/>
              <a:gd name="connsiteY7050" fmla="*/ 5426075 h 6178550"/>
              <a:gd name="connsiteX7051" fmla="*/ 6520542 w 12191996"/>
              <a:gd name="connsiteY7051" fmla="*/ 5423694 h 6178550"/>
              <a:gd name="connsiteX7052" fmla="*/ 6500696 w 12191996"/>
              <a:gd name="connsiteY7052" fmla="*/ 5421313 h 6178550"/>
              <a:gd name="connsiteX7053" fmla="*/ 6460607 w 12191996"/>
              <a:gd name="connsiteY7053" fmla="*/ 5415360 h 6178550"/>
              <a:gd name="connsiteX7054" fmla="*/ 6421313 w 12191996"/>
              <a:gd name="connsiteY7054" fmla="*/ 5409010 h 6178550"/>
              <a:gd name="connsiteX7055" fmla="*/ 6401467 w 12191996"/>
              <a:gd name="connsiteY7055" fmla="*/ 5406628 h 6178550"/>
              <a:gd name="connsiteX7056" fmla="*/ 6381621 w 12191996"/>
              <a:gd name="connsiteY7056" fmla="*/ 5404644 h 6178550"/>
              <a:gd name="connsiteX7057" fmla="*/ 6361775 w 12191996"/>
              <a:gd name="connsiteY7057" fmla="*/ 5403056 h 6178550"/>
              <a:gd name="connsiteX7058" fmla="*/ 6342723 w 12191996"/>
              <a:gd name="connsiteY7058" fmla="*/ 5402660 h 6178550"/>
              <a:gd name="connsiteX7059" fmla="*/ 6337960 w 12191996"/>
              <a:gd name="connsiteY7059" fmla="*/ 5402660 h 6178550"/>
              <a:gd name="connsiteX7060" fmla="*/ 6333991 w 12191996"/>
              <a:gd name="connsiteY7060" fmla="*/ 5403453 h 6178550"/>
              <a:gd name="connsiteX7061" fmla="*/ 6329228 w 12191996"/>
              <a:gd name="connsiteY7061" fmla="*/ 5404644 h 6178550"/>
              <a:gd name="connsiteX7062" fmla="*/ 6325259 w 12191996"/>
              <a:gd name="connsiteY7062" fmla="*/ 5406231 h 6178550"/>
              <a:gd name="connsiteX7063" fmla="*/ 6317320 w 12191996"/>
              <a:gd name="connsiteY7063" fmla="*/ 5409010 h 6178550"/>
              <a:gd name="connsiteX7064" fmla="*/ 6308588 w 12191996"/>
              <a:gd name="connsiteY7064" fmla="*/ 5413772 h 6178550"/>
              <a:gd name="connsiteX7065" fmla="*/ 6300650 w 12191996"/>
              <a:gd name="connsiteY7065" fmla="*/ 5417741 h 6178550"/>
              <a:gd name="connsiteX7066" fmla="*/ 6292315 w 12191996"/>
              <a:gd name="connsiteY7066" fmla="*/ 5421313 h 6178550"/>
              <a:gd name="connsiteX7067" fmla="*/ 6287949 w 12191996"/>
              <a:gd name="connsiteY7067" fmla="*/ 5422900 h 6178550"/>
              <a:gd name="connsiteX7068" fmla="*/ 6283582 w 12191996"/>
              <a:gd name="connsiteY7068" fmla="*/ 5423694 h 6178550"/>
              <a:gd name="connsiteX7069" fmla="*/ 6279216 w 12191996"/>
              <a:gd name="connsiteY7069" fmla="*/ 5424885 h 6178550"/>
              <a:gd name="connsiteX7070" fmla="*/ 6275247 w 12191996"/>
              <a:gd name="connsiteY7070" fmla="*/ 5424885 h 6178550"/>
              <a:gd name="connsiteX7071" fmla="*/ 6265324 w 12191996"/>
              <a:gd name="connsiteY7071" fmla="*/ 5424885 h 6178550"/>
              <a:gd name="connsiteX7072" fmla="*/ 6255401 w 12191996"/>
              <a:gd name="connsiteY7072" fmla="*/ 5423694 h 6178550"/>
              <a:gd name="connsiteX7073" fmla="*/ 6245082 w 12191996"/>
              <a:gd name="connsiteY7073" fmla="*/ 5421710 h 6178550"/>
              <a:gd name="connsiteX7074" fmla="*/ 6235159 w 12191996"/>
              <a:gd name="connsiteY7074" fmla="*/ 5419725 h 6178550"/>
              <a:gd name="connsiteX7075" fmla="*/ 6215313 w 12191996"/>
              <a:gd name="connsiteY7075" fmla="*/ 5414566 h 6178550"/>
              <a:gd name="connsiteX7076" fmla="*/ 6204993 w 12191996"/>
              <a:gd name="connsiteY7076" fmla="*/ 5412185 h 6178550"/>
              <a:gd name="connsiteX7077" fmla="*/ 6195467 w 12191996"/>
              <a:gd name="connsiteY7077" fmla="*/ 5410200 h 6178550"/>
              <a:gd name="connsiteX7078" fmla="*/ 6186735 w 12191996"/>
              <a:gd name="connsiteY7078" fmla="*/ 5408216 h 6178550"/>
              <a:gd name="connsiteX7079" fmla="*/ 6178003 w 12191996"/>
              <a:gd name="connsiteY7079" fmla="*/ 5405438 h 6178550"/>
              <a:gd name="connsiteX7080" fmla="*/ 6160538 w 12191996"/>
              <a:gd name="connsiteY7080" fmla="*/ 5399088 h 6178550"/>
              <a:gd name="connsiteX7081" fmla="*/ 6151806 w 12191996"/>
              <a:gd name="connsiteY7081" fmla="*/ 5396310 h 6178550"/>
              <a:gd name="connsiteX7082" fmla="*/ 6143868 w 12191996"/>
              <a:gd name="connsiteY7082" fmla="*/ 5394325 h 6178550"/>
              <a:gd name="connsiteX7083" fmla="*/ 6139105 w 12191996"/>
              <a:gd name="connsiteY7083" fmla="*/ 5393531 h 6178550"/>
              <a:gd name="connsiteX7084" fmla="*/ 6135136 w 12191996"/>
              <a:gd name="connsiteY7084" fmla="*/ 5393531 h 6178550"/>
              <a:gd name="connsiteX7085" fmla="*/ 6131166 w 12191996"/>
              <a:gd name="connsiteY7085" fmla="*/ 5393531 h 6178550"/>
              <a:gd name="connsiteX7086" fmla="*/ 6126800 w 12191996"/>
              <a:gd name="connsiteY7086" fmla="*/ 5393531 h 6178550"/>
              <a:gd name="connsiteX7087" fmla="*/ 6122831 w 12191996"/>
              <a:gd name="connsiteY7087" fmla="*/ 5394325 h 6178550"/>
              <a:gd name="connsiteX7088" fmla="*/ 6118862 w 12191996"/>
              <a:gd name="connsiteY7088" fmla="*/ 5396310 h 6178550"/>
              <a:gd name="connsiteX7089" fmla="*/ 6114893 w 12191996"/>
              <a:gd name="connsiteY7089" fmla="*/ 5398294 h 6178550"/>
              <a:gd name="connsiteX7090" fmla="*/ 6110527 w 12191996"/>
              <a:gd name="connsiteY7090" fmla="*/ 5401072 h 6178550"/>
              <a:gd name="connsiteX7091" fmla="*/ 6102588 w 12191996"/>
              <a:gd name="connsiteY7091" fmla="*/ 5407025 h 6178550"/>
              <a:gd name="connsiteX7092" fmla="*/ 6093856 w 12191996"/>
              <a:gd name="connsiteY7092" fmla="*/ 5413772 h 6178550"/>
              <a:gd name="connsiteX7093" fmla="*/ 6085918 w 12191996"/>
              <a:gd name="connsiteY7093" fmla="*/ 5420916 h 6178550"/>
              <a:gd name="connsiteX7094" fmla="*/ 6077186 w 12191996"/>
              <a:gd name="connsiteY7094" fmla="*/ 5426472 h 6178550"/>
              <a:gd name="connsiteX7095" fmla="*/ 6073216 w 12191996"/>
              <a:gd name="connsiteY7095" fmla="*/ 5428853 h 6178550"/>
              <a:gd name="connsiteX7096" fmla="*/ 6069248 w 12191996"/>
              <a:gd name="connsiteY7096" fmla="*/ 5430441 h 6178550"/>
              <a:gd name="connsiteX7097" fmla="*/ 6064484 w 12191996"/>
              <a:gd name="connsiteY7097" fmla="*/ 5432028 h 6178550"/>
              <a:gd name="connsiteX7098" fmla="*/ 6060515 w 12191996"/>
              <a:gd name="connsiteY7098" fmla="*/ 5432425 h 6178550"/>
              <a:gd name="connsiteX7099" fmla="*/ 6056943 w 12191996"/>
              <a:gd name="connsiteY7099" fmla="*/ 5432425 h 6178550"/>
              <a:gd name="connsiteX7100" fmla="*/ 6053371 w 12191996"/>
              <a:gd name="connsiteY7100" fmla="*/ 5431631 h 6178550"/>
              <a:gd name="connsiteX7101" fmla="*/ 6049798 w 12191996"/>
              <a:gd name="connsiteY7101" fmla="*/ 5430044 h 6178550"/>
              <a:gd name="connsiteX7102" fmla="*/ 6046226 w 12191996"/>
              <a:gd name="connsiteY7102" fmla="*/ 5428060 h 6178550"/>
              <a:gd name="connsiteX7103" fmla="*/ 6038685 w 12191996"/>
              <a:gd name="connsiteY7103" fmla="*/ 5422503 h 6178550"/>
              <a:gd name="connsiteX7104" fmla="*/ 6031143 w 12191996"/>
              <a:gd name="connsiteY7104" fmla="*/ 5415756 h 6178550"/>
              <a:gd name="connsiteX7105" fmla="*/ 6023999 w 12191996"/>
              <a:gd name="connsiteY7105" fmla="*/ 5409010 h 6178550"/>
              <a:gd name="connsiteX7106" fmla="*/ 6016458 w 12191996"/>
              <a:gd name="connsiteY7106" fmla="*/ 5403453 h 6178550"/>
              <a:gd name="connsiteX7107" fmla="*/ 6012886 w 12191996"/>
              <a:gd name="connsiteY7107" fmla="*/ 5401072 h 6178550"/>
              <a:gd name="connsiteX7108" fmla="*/ 6009313 w 12191996"/>
              <a:gd name="connsiteY7108" fmla="*/ 5399088 h 6178550"/>
              <a:gd name="connsiteX7109" fmla="*/ 6005741 w 12191996"/>
              <a:gd name="connsiteY7109" fmla="*/ 5397897 h 6178550"/>
              <a:gd name="connsiteX7110" fmla="*/ 6002169 w 12191996"/>
              <a:gd name="connsiteY7110" fmla="*/ 5397103 h 6178550"/>
              <a:gd name="connsiteX7111" fmla="*/ 5998993 w 12191996"/>
              <a:gd name="connsiteY7111" fmla="*/ 5397103 h 6178550"/>
              <a:gd name="connsiteX7112" fmla="*/ 5995421 w 12191996"/>
              <a:gd name="connsiteY7112" fmla="*/ 5397897 h 6178550"/>
              <a:gd name="connsiteX7113" fmla="*/ 5992642 w 12191996"/>
              <a:gd name="connsiteY7113" fmla="*/ 5399088 h 6178550"/>
              <a:gd name="connsiteX7114" fmla="*/ 5989070 w 12191996"/>
              <a:gd name="connsiteY7114" fmla="*/ 5399881 h 6178550"/>
              <a:gd name="connsiteX7115" fmla="*/ 5981926 w 12191996"/>
              <a:gd name="connsiteY7115" fmla="*/ 5403453 h 6178550"/>
              <a:gd name="connsiteX7116" fmla="*/ 5974781 w 12191996"/>
              <a:gd name="connsiteY7116" fmla="*/ 5407819 h 6178550"/>
              <a:gd name="connsiteX7117" fmla="*/ 5966446 w 12191996"/>
              <a:gd name="connsiteY7117" fmla="*/ 5411788 h 6178550"/>
              <a:gd name="connsiteX7118" fmla="*/ 5958507 w 12191996"/>
              <a:gd name="connsiteY7118" fmla="*/ 5415360 h 6178550"/>
              <a:gd name="connsiteX7119" fmla="*/ 5953746 w 12191996"/>
              <a:gd name="connsiteY7119" fmla="*/ 5416153 h 6178550"/>
              <a:gd name="connsiteX7120" fmla="*/ 5949378 w 12191996"/>
              <a:gd name="connsiteY7120" fmla="*/ 5417344 h 6178550"/>
              <a:gd name="connsiteX7121" fmla="*/ 5944616 w 12191996"/>
              <a:gd name="connsiteY7121" fmla="*/ 5417741 h 6178550"/>
              <a:gd name="connsiteX7122" fmla="*/ 5939852 w 12191996"/>
              <a:gd name="connsiteY7122" fmla="*/ 5417344 h 6178550"/>
              <a:gd name="connsiteX7123" fmla="*/ 5916434 w 12191996"/>
              <a:gd name="connsiteY7123" fmla="*/ 5415756 h 6178550"/>
              <a:gd name="connsiteX7124" fmla="*/ 5893016 w 12191996"/>
              <a:gd name="connsiteY7124" fmla="*/ 5414169 h 6178550"/>
              <a:gd name="connsiteX7125" fmla="*/ 5869995 w 12191996"/>
              <a:gd name="connsiteY7125" fmla="*/ 5413375 h 6178550"/>
              <a:gd name="connsiteX7126" fmla="*/ 5847769 w 12191996"/>
              <a:gd name="connsiteY7126" fmla="*/ 5412581 h 6178550"/>
              <a:gd name="connsiteX7127" fmla="*/ 5804107 w 12191996"/>
              <a:gd name="connsiteY7127" fmla="*/ 5412185 h 6178550"/>
              <a:gd name="connsiteX7128" fmla="*/ 5761240 w 12191996"/>
              <a:gd name="connsiteY7128" fmla="*/ 5412185 h 6178550"/>
              <a:gd name="connsiteX7129" fmla="*/ 5719167 w 12191996"/>
              <a:gd name="connsiteY7129" fmla="*/ 5412185 h 6178550"/>
              <a:gd name="connsiteX7130" fmla="*/ 5698527 w 12191996"/>
              <a:gd name="connsiteY7130" fmla="*/ 5412185 h 6178550"/>
              <a:gd name="connsiteX7131" fmla="*/ 5677888 w 12191996"/>
              <a:gd name="connsiteY7131" fmla="*/ 5410994 h 6178550"/>
              <a:gd name="connsiteX7132" fmla="*/ 5657645 w 12191996"/>
              <a:gd name="connsiteY7132" fmla="*/ 5410200 h 6178550"/>
              <a:gd name="connsiteX7133" fmla="*/ 5636608 w 12191996"/>
              <a:gd name="connsiteY7133" fmla="*/ 5408613 h 6178550"/>
              <a:gd name="connsiteX7134" fmla="*/ 5616366 w 12191996"/>
              <a:gd name="connsiteY7134" fmla="*/ 5406628 h 6178550"/>
              <a:gd name="connsiteX7135" fmla="*/ 5596123 w 12191996"/>
              <a:gd name="connsiteY7135" fmla="*/ 5404247 h 6178550"/>
              <a:gd name="connsiteX7136" fmla="*/ 5568338 w 12191996"/>
              <a:gd name="connsiteY7136" fmla="*/ 5400675 h 6178550"/>
              <a:gd name="connsiteX7137" fmla="*/ 5540951 w 12191996"/>
              <a:gd name="connsiteY7137" fmla="*/ 5397897 h 6178550"/>
              <a:gd name="connsiteX7138" fmla="*/ 5513167 w 12191996"/>
              <a:gd name="connsiteY7138" fmla="*/ 5395516 h 6178550"/>
              <a:gd name="connsiteX7139" fmla="*/ 5484986 w 12191996"/>
              <a:gd name="connsiteY7139" fmla="*/ 5394325 h 6178550"/>
              <a:gd name="connsiteX7140" fmla="*/ 5457599 w 12191996"/>
              <a:gd name="connsiteY7140" fmla="*/ 5393531 h 6178550"/>
              <a:gd name="connsiteX7141" fmla="*/ 5429815 w 12191996"/>
              <a:gd name="connsiteY7141" fmla="*/ 5393531 h 6178550"/>
              <a:gd name="connsiteX7142" fmla="*/ 5402427 w 12191996"/>
              <a:gd name="connsiteY7142" fmla="*/ 5393928 h 6178550"/>
              <a:gd name="connsiteX7143" fmla="*/ 5374643 w 12191996"/>
              <a:gd name="connsiteY7143" fmla="*/ 5395119 h 6178550"/>
              <a:gd name="connsiteX7144" fmla="*/ 5347257 w 12191996"/>
              <a:gd name="connsiteY7144" fmla="*/ 5396310 h 6178550"/>
              <a:gd name="connsiteX7145" fmla="*/ 5319075 w 12191996"/>
              <a:gd name="connsiteY7145" fmla="*/ 5398294 h 6178550"/>
              <a:gd name="connsiteX7146" fmla="*/ 5291687 w 12191996"/>
              <a:gd name="connsiteY7146" fmla="*/ 5401072 h 6178550"/>
              <a:gd name="connsiteX7147" fmla="*/ 5263903 w 12191996"/>
              <a:gd name="connsiteY7147" fmla="*/ 5404247 h 6178550"/>
              <a:gd name="connsiteX7148" fmla="*/ 5236120 w 12191996"/>
              <a:gd name="connsiteY7148" fmla="*/ 5407025 h 6178550"/>
              <a:gd name="connsiteX7149" fmla="*/ 5207939 w 12191996"/>
              <a:gd name="connsiteY7149" fmla="*/ 5410597 h 6178550"/>
              <a:gd name="connsiteX7150" fmla="*/ 5151576 w 12191996"/>
              <a:gd name="connsiteY7150" fmla="*/ 5419328 h 6178550"/>
              <a:gd name="connsiteX7151" fmla="*/ 5149195 w 12191996"/>
              <a:gd name="connsiteY7151" fmla="*/ 5419725 h 6178550"/>
              <a:gd name="connsiteX7152" fmla="*/ 5147210 w 12191996"/>
              <a:gd name="connsiteY7152" fmla="*/ 5420916 h 6178550"/>
              <a:gd name="connsiteX7153" fmla="*/ 5145225 w 12191996"/>
              <a:gd name="connsiteY7153" fmla="*/ 5422900 h 6178550"/>
              <a:gd name="connsiteX7154" fmla="*/ 5143638 w 12191996"/>
              <a:gd name="connsiteY7154" fmla="*/ 5424488 h 6178550"/>
              <a:gd name="connsiteX7155" fmla="*/ 5140462 w 12191996"/>
              <a:gd name="connsiteY7155" fmla="*/ 5428060 h 6178550"/>
              <a:gd name="connsiteX7156" fmla="*/ 5138874 w 12191996"/>
              <a:gd name="connsiteY7156" fmla="*/ 5429647 h 6178550"/>
              <a:gd name="connsiteX7157" fmla="*/ 5138081 w 12191996"/>
              <a:gd name="connsiteY7157" fmla="*/ 5430441 h 6178550"/>
              <a:gd name="connsiteX7158" fmla="*/ 5136493 w 12191996"/>
              <a:gd name="connsiteY7158" fmla="*/ 5430838 h 6178550"/>
              <a:gd name="connsiteX7159" fmla="*/ 5136096 w 12191996"/>
              <a:gd name="connsiteY7159" fmla="*/ 5430441 h 6178550"/>
              <a:gd name="connsiteX7160" fmla="*/ 5134905 w 12191996"/>
              <a:gd name="connsiteY7160" fmla="*/ 5428456 h 6178550"/>
              <a:gd name="connsiteX7161" fmla="*/ 5134111 w 12191996"/>
              <a:gd name="connsiteY7161" fmla="*/ 5426075 h 6178550"/>
              <a:gd name="connsiteX7162" fmla="*/ 5132523 w 12191996"/>
              <a:gd name="connsiteY7162" fmla="*/ 5416153 h 6178550"/>
              <a:gd name="connsiteX7163" fmla="*/ 5131334 w 12191996"/>
              <a:gd name="connsiteY7163" fmla="*/ 5399881 h 6178550"/>
              <a:gd name="connsiteX7164" fmla="*/ 5121410 w 12191996"/>
              <a:gd name="connsiteY7164" fmla="*/ 5408613 h 6178550"/>
              <a:gd name="connsiteX7165" fmla="*/ 5111090 w 12191996"/>
              <a:gd name="connsiteY7165" fmla="*/ 5416947 h 6178550"/>
              <a:gd name="connsiteX7166" fmla="*/ 5101167 w 12191996"/>
              <a:gd name="connsiteY7166" fmla="*/ 5423694 h 6178550"/>
              <a:gd name="connsiteX7167" fmla="*/ 5096007 w 12191996"/>
              <a:gd name="connsiteY7167" fmla="*/ 5426869 h 6178550"/>
              <a:gd name="connsiteX7168" fmla="*/ 5090848 w 12191996"/>
              <a:gd name="connsiteY7168" fmla="*/ 5430044 h 6178550"/>
              <a:gd name="connsiteX7169" fmla="*/ 5085291 w 12191996"/>
              <a:gd name="connsiteY7169" fmla="*/ 5432425 h 6178550"/>
              <a:gd name="connsiteX7170" fmla="*/ 5079734 w 12191996"/>
              <a:gd name="connsiteY7170" fmla="*/ 5434410 h 6178550"/>
              <a:gd name="connsiteX7171" fmla="*/ 5074177 w 12191996"/>
              <a:gd name="connsiteY7171" fmla="*/ 5435997 h 6178550"/>
              <a:gd name="connsiteX7172" fmla="*/ 5068621 w 12191996"/>
              <a:gd name="connsiteY7172" fmla="*/ 5437188 h 6178550"/>
              <a:gd name="connsiteX7173" fmla="*/ 5062270 w 12191996"/>
              <a:gd name="connsiteY7173" fmla="*/ 5437585 h 6178550"/>
              <a:gd name="connsiteX7174" fmla="*/ 5056316 w 12191996"/>
              <a:gd name="connsiteY7174" fmla="*/ 5437188 h 6178550"/>
              <a:gd name="connsiteX7175" fmla="*/ 5049568 w 12191996"/>
              <a:gd name="connsiteY7175" fmla="*/ 5435997 h 6178550"/>
              <a:gd name="connsiteX7176" fmla="*/ 5043217 w 12191996"/>
              <a:gd name="connsiteY7176" fmla="*/ 5434410 h 6178550"/>
              <a:gd name="connsiteX7177" fmla="*/ 5041233 w 12191996"/>
              <a:gd name="connsiteY7177" fmla="*/ 5432822 h 6178550"/>
              <a:gd name="connsiteX7178" fmla="*/ 5039248 w 12191996"/>
              <a:gd name="connsiteY7178" fmla="*/ 5430838 h 6178550"/>
              <a:gd name="connsiteX7179" fmla="*/ 5037661 w 12191996"/>
              <a:gd name="connsiteY7179" fmla="*/ 5428060 h 6178550"/>
              <a:gd name="connsiteX7180" fmla="*/ 5036470 w 12191996"/>
              <a:gd name="connsiteY7180" fmla="*/ 5424488 h 6178550"/>
              <a:gd name="connsiteX7181" fmla="*/ 5034487 w 12191996"/>
              <a:gd name="connsiteY7181" fmla="*/ 5418138 h 6178550"/>
              <a:gd name="connsiteX7182" fmla="*/ 5033295 w 12191996"/>
              <a:gd name="connsiteY7182" fmla="*/ 5416153 h 6178550"/>
              <a:gd name="connsiteX7183" fmla="*/ 5032897 w 12191996"/>
              <a:gd name="connsiteY7183" fmla="*/ 5415756 h 6178550"/>
              <a:gd name="connsiteX7184" fmla="*/ 5010670 w 12191996"/>
              <a:gd name="connsiteY7184" fmla="*/ 5424488 h 6178550"/>
              <a:gd name="connsiteX7185" fmla="*/ 4994793 w 12191996"/>
              <a:gd name="connsiteY7185" fmla="*/ 5430441 h 6178550"/>
              <a:gd name="connsiteX7186" fmla="*/ 4988839 w 12191996"/>
              <a:gd name="connsiteY7186" fmla="*/ 5432028 h 6178550"/>
              <a:gd name="connsiteX7187" fmla="*/ 4986458 w 12191996"/>
              <a:gd name="connsiteY7187" fmla="*/ 5432822 h 6178550"/>
              <a:gd name="connsiteX7188" fmla="*/ 4978520 w 12191996"/>
              <a:gd name="connsiteY7188" fmla="*/ 5432028 h 6178550"/>
              <a:gd name="connsiteX7189" fmla="*/ 4970978 w 12191996"/>
              <a:gd name="connsiteY7189" fmla="*/ 5430441 h 6178550"/>
              <a:gd name="connsiteX7190" fmla="*/ 4954704 w 12191996"/>
              <a:gd name="connsiteY7190" fmla="*/ 5427266 h 6178550"/>
              <a:gd name="connsiteX7191" fmla="*/ 4938034 w 12191996"/>
              <a:gd name="connsiteY7191" fmla="*/ 5422900 h 6178550"/>
              <a:gd name="connsiteX7192" fmla="*/ 4920967 w 12191996"/>
              <a:gd name="connsiteY7192" fmla="*/ 5418138 h 6178550"/>
              <a:gd name="connsiteX7193" fmla="*/ 4917792 w 12191996"/>
              <a:gd name="connsiteY7193" fmla="*/ 5426869 h 6178550"/>
              <a:gd name="connsiteX7194" fmla="*/ 4914219 w 12191996"/>
              <a:gd name="connsiteY7194" fmla="*/ 5435203 h 6178550"/>
              <a:gd name="connsiteX7195" fmla="*/ 4912632 w 12191996"/>
              <a:gd name="connsiteY7195" fmla="*/ 5439172 h 6178550"/>
              <a:gd name="connsiteX7196" fmla="*/ 4910648 w 12191996"/>
              <a:gd name="connsiteY7196" fmla="*/ 5441950 h 6178550"/>
              <a:gd name="connsiteX7197" fmla="*/ 4909059 w 12191996"/>
              <a:gd name="connsiteY7197" fmla="*/ 5444728 h 6178550"/>
              <a:gd name="connsiteX7198" fmla="*/ 4907075 w 12191996"/>
              <a:gd name="connsiteY7198" fmla="*/ 5446316 h 6178550"/>
              <a:gd name="connsiteX7199" fmla="*/ 4905487 w 12191996"/>
              <a:gd name="connsiteY7199" fmla="*/ 5446316 h 6178550"/>
              <a:gd name="connsiteX7200" fmla="*/ 4904693 w 12191996"/>
              <a:gd name="connsiteY7200" fmla="*/ 5446316 h 6178550"/>
              <a:gd name="connsiteX7201" fmla="*/ 4901915 w 12191996"/>
              <a:gd name="connsiteY7201" fmla="*/ 5445125 h 6178550"/>
              <a:gd name="connsiteX7202" fmla="*/ 4899137 w 12191996"/>
              <a:gd name="connsiteY7202" fmla="*/ 5443538 h 6178550"/>
              <a:gd name="connsiteX7203" fmla="*/ 4896358 w 12191996"/>
              <a:gd name="connsiteY7203" fmla="*/ 5441156 h 6178550"/>
              <a:gd name="connsiteX7204" fmla="*/ 4890801 w 12191996"/>
              <a:gd name="connsiteY7204" fmla="*/ 5437188 h 6178550"/>
              <a:gd name="connsiteX7205" fmla="*/ 4888420 w 12191996"/>
              <a:gd name="connsiteY7205" fmla="*/ 5435600 h 6178550"/>
              <a:gd name="connsiteX7206" fmla="*/ 4885641 w 12191996"/>
              <a:gd name="connsiteY7206" fmla="*/ 5435203 h 6178550"/>
              <a:gd name="connsiteX7207" fmla="*/ 4876512 w 12191996"/>
              <a:gd name="connsiteY7207" fmla="*/ 5435600 h 6178550"/>
              <a:gd name="connsiteX7208" fmla="*/ 4866986 w 12191996"/>
              <a:gd name="connsiteY7208" fmla="*/ 5436394 h 6178550"/>
              <a:gd name="connsiteX7209" fmla="*/ 4857460 w 12191996"/>
              <a:gd name="connsiteY7209" fmla="*/ 5438775 h 6178550"/>
              <a:gd name="connsiteX7210" fmla="*/ 4847140 w 12191996"/>
              <a:gd name="connsiteY7210" fmla="*/ 5440760 h 6178550"/>
              <a:gd name="connsiteX7211" fmla="*/ 4837218 w 12191996"/>
              <a:gd name="connsiteY7211" fmla="*/ 5443538 h 6178550"/>
              <a:gd name="connsiteX7212" fmla="*/ 4826899 w 12191996"/>
              <a:gd name="connsiteY7212" fmla="*/ 5446713 h 6178550"/>
              <a:gd name="connsiteX7213" fmla="*/ 4816975 w 12191996"/>
              <a:gd name="connsiteY7213" fmla="*/ 5450285 h 6178550"/>
              <a:gd name="connsiteX7214" fmla="*/ 4807051 w 12191996"/>
              <a:gd name="connsiteY7214" fmla="*/ 5453856 h 6178550"/>
              <a:gd name="connsiteX7215" fmla="*/ 4805067 w 12191996"/>
              <a:gd name="connsiteY7215" fmla="*/ 5454253 h 6178550"/>
              <a:gd name="connsiteX7216" fmla="*/ 4803480 w 12191996"/>
              <a:gd name="connsiteY7216" fmla="*/ 5455841 h 6178550"/>
              <a:gd name="connsiteX7217" fmla="*/ 4800701 w 12191996"/>
              <a:gd name="connsiteY7217" fmla="*/ 5458222 h 6178550"/>
              <a:gd name="connsiteX7218" fmla="*/ 4797526 w 12191996"/>
              <a:gd name="connsiteY7218" fmla="*/ 5462588 h 6178550"/>
              <a:gd name="connsiteX7219" fmla="*/ 4794351 w 12191996"/>
              <a:gd name="connsiteY7219" fmla="*/ 5466556 h 6178550"/>
              <a:gd name="connsiteX7220" fmla="*/ 4788396 w 12191996"/>
              <a:gd name="connsiteY7220" fmla="*/ 5474494 h 6178550"/>
              <a:gd name="connsiteX7221" fmla="*/ 4784825 w 12191996"/>
              <a:gd name="connsiteY7221" fmla="*/ 5478066 h 6178550"/>
              <a:gd name="connsiteX7222" fmla="*/ 4781253 w 12191996"/>
              <a:gd name="connsiteY7222" fmla="*/ 5481241 h 6178550"/>
              <a:gd name="connsiteX7223" fmla="*/ 4775695 w 12191996"/>
              <a:gd name="connsiteY7223" fmla="*/ 5483622 h 6178550"/>
              <a:gd name="connsiteX7224" fmla="*/ 4769741 w 12191996"/>
              <a:gd name="connsiteY7224" fmla="*/ 5486400 h 6178550"/>
              <a:gd name="connsiteX7225" fmla="*/ 4763391 w 12191996"/>
              <a:gd name="connsiteY7225" fmla="*/ 5488385 h 6178550"/>
              <a:gd name="connsiteX7226" fmla="*/ 4757437 w 12191996"/>
              <a:gd name="connsiteY7226" fmla="*/ 5490369 h 6178550"/>
              <a:gd name="connsiteX7227" fmla="*/ 4750689 w 12191996"/>
              <a:gd name="connsiteY7227" fmla="*/ 5491560 h 6178550"/>
              <a:gd name="connsiteX7228" fmla="*/ 4744735 w 12191996"/>
              <a:gd name="connsiteY7228" fmla="*/ 5492353 h 6178550"/>
              <a:gd name="connsiteX7229" fmla="*/ 4731637 w 12191996"/>
              <a:gd name="connsiteY7229" fmla="*/ 5492750 h 6178550"/>
              <a:gd name="connsiteX7230" fmla="*/ 4718539 w 12191996"/>
              <a:gd name="connsiteY7230" fmla="*/ 5492750 h 6178550"/>
              <a:gd name="connsiteX7231" fmla="*/ 4705838 w 12191996"/>
              <a:gd name="connsiteY7231" fmla="*/ 5492353 h 6178550"/>
              <a:gd name="connsiteX7232" fmla="*/ 4682816 w 12191996"/>
              <a:gd name="connsiteY7232" fmla="*/ 5490369 h 6178550"/>
              <a:gd name="connsiteX7233" fmla="*/ 4680435 w 12191996"/>
              <a:gd name="connsiteY7233" fmla="*/ 5489178 h 6178550"/>
              <a:gd name="connsiteX7234" fmla="*/ 4677657 w 12191996"/>
              <a:gd name="connsiteY7234" fmla="*/ 5487988 h 6178550"/>
              <a:gd name="connsiteX7235" fmla="*/ 4675275 w 12191996"/>
              <a:gd name="connsiteY7235" fmla="*/ 5485606 h 6178550"/>
              <a:gd name="connsiteX7236" fmla="*/ 4673291 w 12191996"/>
              <a:gd name="connsiteY7236" fmla="*/ 5483622 h 6178550"/>
              <a:gd name="connsiteX7237" fmla="*/ 4669322 w 12191996"/>
              <a:gd name="connsiteY7237" fmla="*/ 5480050 h 6178550"/>
              <a:gd name="connsiteX7238" fmla="*/ 4667735 w 12191996"/>
              <a:gd name="connsiteY7238" fmla="*/ 5479256 h 6178550"/>
              <a:gd name="connsiteX7239" fmla="*/ 4666147 w 12191996"/>
              <a:gd name="connsiteY7239" fmla="*/ 5479256 h 6178550"/>
              <a:gd name="connsiteX7240" fmla="*/ 4662971 w 12191996"/>
              <a:gd name="connsiteY7240" fmla="*/ 5480844 h 6178550"/>
              <a:gd name="connsiteX7241" fmla="*/ 4660591 w 12191996"/>
              <a:gd name="connsiteY7241" fmla="*/ 5483225 h 6178550"/>
              <a:gd name="connsiteX7242" fmla="*/ 4657414 w 12191996"/>
              <a:gd name="connsiteY7242" fmla="*/ 5485606 h 6178550"/>
              <a:gd name="connsiteX7243" fmla="*/ 4655033 w 12191996"/>
              <a:gd name="connsiteY7243" fmla="*/ 5489178 h 6178550"/>
              <a:gd name="connsiteX7244" fmla="*/ 4649872 w 12191996"/>
              <a:gd name="connsiteY7244" fmla="*/ 5497116 h 6178550"/>
              <a:gd name="connsiteX7245" fmla="*/ 4644712 w 12191996"/>
              <a:gd name="connsiteY7245" fmla="*/ 5505450 h 6178550"/>
              <a:gd name="connsiteX7246" fmla="*/ 4639552 w 12191996"/>
              <a:gd name="connsiteY7246" fmla="*/ 5514181 h 6178550"/>
              <a:gd name="connsiteX7247" fmla="*/ 4634789 w 12191996"/>
              <a:gd name="connsiteY7247" fmla="*/ 5522516 h 6178550"/>
              <a:gd name="connsiteX7248" fmla="*/ 4631615 w 12191996"/>
              <a:gd name="connsiteY7248" fmla="*/ 5525691 h 6178550"/>
              <a:gd name="connsiteX7249" fmla="*/ 4629233 w 12191996"/>
              <a:gd name="connsiteY7249" fmla="*/ 5528866 h 6178550"/>
              <a:gd name="connsiteX7250" fmla="*/ 4626058 w 12191996"/>
              <a:gd name="connsiteY7250" fmla="*/ 5531644 h 6178550"/>
              <a:gd name="connsiteX7251" fmla="*/ 4623676 w 12191996"/>
              <a:gd name="connsiteY7251" fmla="*/ 5532835 h 6178550"/>
              <a:gd name="connsiteX7252" fmla="*/ 4619311 w 12191996"/>
              <a:gd name="connsiteY7252" fmla="*/ 5534422 h 6178550"/>
              <a:gd name="connsiteX7253" fmla="*/ 4615340 w 12191996"/>
              <a:gd name="connsiteY7253" fmla="*/ 5534819 h 6178550"/>
              <a:gd name="connsiteX7254" fmla="*/ 4611372 w 12191996"/>
              <a:gd name="connsiteY7254" fmla="*/ 5534422 h 6178550"/>
              <a:gd name="connsiteX7255" fmla="*/ 4607403 w 12191996"/>
              <a:gd name="connsiteY7255" fmla="*/ 5534422 h 6178550"/>
              <a:gd name="connsiteX7256" fmla="*/ 4603038 w 12191996"/>
              <a:gd name="connsiteY7256" fmla="*/ 5534025 h 6178550"/>
              <a:gd name="connsiteX7257" fmla="*/ 4599067 w 12191996"/>
              <a:gd name="connsiteY7257" fmla="*/ 5534025 h 6178550"/>
              <a:gd name="connsiteX7258" fmla="*/ 4595495 w 12191996"/>
              <a:gd name="connsiteY7258" fmla="*/ 5534422 h 6178550"/>
              <a:gd name="connsiteX7259" fmla="*/ 4591922 w 12191996"/>
              <a:gd name="connsiteY7259" fmla="*/ 5536010 h 6178550"/>
              <a:gd name="connsiteX7260" fmla="*/ 4588351 w 12191996"/>
              <a:gd name="connsiteY7260" fmla="*/ 5538391 h 6178550"/>
              <a:gd name="connsiteX7261" fmla="*/ 4585572 w 12191996"/>
              <a:gd name="connsiteY7261" fmla="*/ 5541566 h 6178550"/>
              <a:gd name="connsiteX7262" fmla="*/ 4580015 w 12191996"/>
              <a:gd name="connsiteY7262" fmla="*/ 5549900 h 6178550"/>
              <a:gd name="connsiteX7263" fmla="*/ 4576840 w 12191996"/>
              <a:gd name="connsiteY7263" fmla="*/ 5554266 h 6178550"/>
              <a:gd name="connsiteX7264" fmla="*/ 4573665 w 12191996"/>
              <a:gd name="connsiteY7264" fmla="*/ 5557838 h 6178550"/>
              <a:gd name="connsiteX7265" fmla="*/ 4570092 w 12191996"/>
              <a:gd name="connsiteY7265" fmla="*/ 5561013 h 6178550"/>
              <a:gd name="connsiteX7266" fmla="*/ 4568902 w 12191996"/>
              <a:gd name="connsiteY7266" fmla="*/ 5562600 h 6178550"/>
              <a:gd name="connsiteX7267" fmla="*/ 4566520 w 12191996"/>
              <a:gd name="connsiteY7267" fmla="*/ 5562997 h 6178550"/>
              <a:gd name="connsiteX7268" fmla="*/ 4565329 w 12191996"/>
              <a:gd name="connsiteY7268" fmla="*/ 5563394 h 6178550"/>
              <a:gd name="connsiteX7269" fmla="*/ 4564139 w 12191996"/>
              <a:gd name="connsiteY7269" fmla="*/ 5563394 h 6178550"/>
              <a:gd name="connsiteX7270" fmla="*/ 4561758 w 12191996"/>
              <a:gd name="connsiteY7270" fmla="*/ 5562600 h 6178550"/>
              <a:gd name="connsiteX7271" fmla="*/ 4558581 w 12191996"/>
              <a:gd name="connsiteY7271" fmla="*/ 5561013 h 6178550"/>
              <a:gd name="connsiteX7272" fmla="*/ 4556200 w 12191996"/>
              <a:gd name="connsiteY7272" fmla="*/ 5559028 h 6178550"/>
              <a:gd name="connsiteX7273" fmla="*/ 4551041 w 12191996"/>
              <a:gd name="connsiteY7273" fmla="*/ 5554266 h 6178550"/>
              <a:gd name="connsiteX7274" fmla="*/ 4548263 w 12191996"/>
              <a:gd name="connsiteY7274" fmla="*/ 5552678 h 6178550"/>
              <a:gd name="connsiteX7275" fmla="*/ 4545880 w 12191996"/>
              <a:gd name="connsiteY7275" fmla="*/ 5552678 h 6178550"/>
              <a:gd name="connsiteX7276" fmla="*/ 4540720 w 12191996"/>
              <a:gd name="connsiteY7276" fmla="*/ 5553472 h 6178550"/>
              <a:gd name="connsiteX7277" fmla="*/ 4535560 w 12191996"/>
              <a:gd name="connsiteY7277" fmla="*/ 5554266 h 6178550"/>
              <a:gd name="connsiteX7278" fmla="*/ 4530798 w 12191996"/>
              <a:gd name="connsiteY7278" fmla="*/ 5555853 h 6178550"/>
              <a:gd name="connsiteX7279" fmla="*/ 4525241 w 12191996"/>
              <a:gd name="connsiteY7279" fmla="*/ 5557838 h 6178550"/>
              <a:gd name="connsiteX7280" fmla="*/ 4514921 w 12191996"/>
              <a:gd name="connsiteY7280" fmla="*/ 5562997 h 6178550"/>
              <a:gd name="connsiteX7281" fmla="*/ 4505395 w 12191996"/>
              <a:gd name="connsiteY7281" fmla="*/ 5568156 h 6178550"/>
              <a:gd name="connsiteX7282" fmla="*/ 4495075 w 12191996"/>
              <a:gd name="connsiteY7282" fmla="*/ 5573713 h 6178550"/>
              <a:gd name="connsiteX7283" fmla="*/ 4485549 w 12191996"/>
              <a:gd name="connsiteY7283" fmla="*/ 5578475 h 6178550"/>
              <a:gd name="connsiteX7284" fmla="*/ 4476023 w 12191996"/>
              <a:gd name="connsiteY7284" fmla="*/ 5582841 h 6178550"/>
              <a:gd name="connsiteX7285" fmla="*/ 4471260 w 12191996"/>
              <a:gd name="connsiteY7285" fmla="*/ 5584428 h 6178550"/>
              <a:gd name="connsiteX7286" fmla="*/ 4466894 w 12191996"/>
              <a:gd name="connsiteY7286" fmla="*/ 5585222 h 6178550"/>
              <a:gd name="connsiteX7287" fmla="*/ 4464115 w 12191996"/>
              <a:gd name="connsiteY7287" fmla="*/ 5585222 h 6178550"/>
              <a:gd name="connsiteX7288" fmla="*/ 4461337 w 12191996"/>
              <a:gd name="connsiteY7288" fmla="*/ 5583635 h 6178550"/>
              <a:gd name="connsiteX7289" fmla="*/ 4454589 w 12191996"/>
              <a:gd name="connsiteY7289" fmla="*/ 5580063 h 6178550"/>
              <a:gd name="connsiteX7290" fmla="*/ 4451017 w 12191996"/>
              <a:gd name="connsiteY7290" fmla="*/ 5578078 h 6178550"/>
              <a:gd name="connsiteX7291" fmla="*/ 4447842 w 12191996"/>
              <a:gd name="connsiteY7291" fmla="*/ 5576491 h 6178550"/>
              <a:gd name="connsiteX7292" fmla="*/ 4445064 w 12191996"/>
              <a:gd name="connsiteY7292" fmla="*/ 5575697 h 6178550"/>
              <a:gd name="connsiteX7293" fmla="*/ 4443476 w 12191996"/>
              <a:gd name="connsiteY7293" fmla="*/ 5575697 h 6178550"/>
              <a:gd name="connsiteX7294" fmla="*/ 4442286 w 12191996"/>
              <a:gd name="connsiteY7294" fmla="*/ 5575697 h 6178550"/>
              <a:gd name="connsiteX7295" fmla="*/ 4440301 w 12191996"/>
              <a:gd name="connsiteY7295" fmla="*/ 5576491 h 6178550"/>
              <a:gd name="connsiteX7296" fmla="*/ 4438317 w 12191996"/>
              <a:gd name="connsiteY7296" fmla="*/ 5578078 h 6178550"/>
              <a:gd name="connsiteX7297" fmla="*/ 4434744 w 12191996"/>
              <a:gd name="connsiteY7297" fmla="*/ 5581650 h 6178550"/>
              <a:gd name="connsiteX7298" fmla="*/ 4431569 w 12191996"/>
              <a:gd name="connsiteY7298" fmla="*/ 5585619 h 6178550"/>
              <a:gd name="connsiteX7299" fmla="*/ 4427996 w 12191996"/>
              <a:gd name="connsiteY7299" fmla="*/ 5590381 h 6178550"/>
              <a:gd name="connsiteX7300" fmla="*/ 4449827 w 12191996"/>
              <a:gd name="connsiteY7300" fmla="*/ 5591175 h 6178550"/>
              <a:gd name="connsiteX7301" fmla="*/ 4464115 w 12191996"/>
              <a:gd name="connsiteY7301" fmla="*/ 5591969 h 6178550"/>
              <a:gd name="connsiteX7302" fmla="*/ 4478801 w 12191996"/>
              <a:gd name="connsiteY7302" fmla="*/ 5591969 h 6178550"/>
              <a:gd name="connsiteX7303" fmla="*/ 4507776 w 12191996"/>
              <a:gd name="connsiteY7303" fmla="*/ 5590778 h 6178550"/>
              <a:gd name="connsiteX7304" fmla="*/ 4536751 w 12191996"/>
              <a:gd name="connsiteY7304" fmla="*/ 5589985 h 6178550"/>
              <a:gd name="connsiteX7305" fmla="*/ 4565726 w 12191996"/>
              <a:gd name="connsiteY7305" fmla="*/ 5587603 h 6178550"/>
              <a:gd name="connsiteX7306" fmla="*/ 4595099 w 12191996"/>
              <a:gd name="connsiteY7306" fmla="*/ 5586413 h 6178550"/>
              <a:gd name="connsiteX7307" fmla="*/ 4624073 w 12191996"/>
              <a:gd name="connsiteY7307" fmla="*/ 5584825 h 6178550"/>
              <a:gd name="connsiteX7308" fmla="*/ 4653048 w 12191996"/>
              <a:gd name="connsiteY7308" fmla="*/ 5584825 h 6178550"/>
              <a:gd name="connsiteX7309" fmla="*/ 4667735 w 12191996"/>
              <a:gd name="connsiteY7309" fmla="*/ 5584825 h 6178550"/>
              <a:gd name="connsiteX7310" fmla="*/ 4682023 w 12191996"/>
              <a:gd name="connsiteY7310" fmla="*/ 5585222 h 6178550"/>
              <a:gd name="connsiteX7311" fmla="*/ 4736004 w 12191996"/>
              <a:gd name="connsiteY7311" fmla="*/ 5588794 h 6178550"/>
              <a:gd name="connsiteX7312" fmla="*/ 4790778 w 12191996"/>
              <a:gd name="connsiteY7312" fmla="*/ 5591175 h 6178550"/>
              <a:gd name="connsiteX7313" fmla="*/ 4845950 w 12191996"/>
              <a:gd name="connsiteY7313" fmla="*/ 5593556 h 6178550"/>
              <a:gd name="connsiteX7314" fmla="*/ 4900724 w 12191996"/>
              <a:gd name="connsiteY7314" fmla="*/ 5593953 h 6178550"/>
              <a:gd name="connsiteX7315" fmla="*/ 4928111 w 12191996"/>
              <a:gd name="connsiteY7315" fmla="*/ 5593953 h 6178550"/>
              <a:gd name="connsiteX7316" fmla="*/ 4955500 w 12191996"/>
              <a:gd name="connsiteY7316" fmla="*/ 5593556 h 6178550"/>
              <a:gd name="connsiteX7317" fmla="*/ 4982886 w 12191996"/>
              <a:gd name="connsiteY7317" fmla="*/ 5592763 h 6178550"/>
              <a:gd name="connsiteX7318" fmla="*/ 5010275 w 12191996"/>
              <a:gd name="connsiteY7318" fmla="*/ 5591175 h 6178550"/>
              <a:gd name="connsiteX7319" fmla="*/ 5038058 w 12191996"/>
              <a:gd name="connsiteY7319" fmla="*/ 5589985 h 6178550"/>
              <a:gd name="connsiteX7320" fmla="*/ 5065445 w 12191996"/>
              <a:gd name="connsiteY7320" fmla="*/ 5587603 h 6178550"/>
              <a:gd name="connsiteX7321" fmla="*/ 5092833 w 12191996"/>
              <a:gd name="connsiteY7321" fmla="*/ 5585619 h 6178550"/>
              <a:gd name="connsiteX7322" fmla="*/ 5120219 w 12191996"/>
              <a:gd name="connsiteY7322" fmla="*/ 5582841 h 6178550"/>
              <a:gd name="connsiteX7323" fmla="*/ 5128555 w 12191996"/>
              <a:gd name="connsiteY7323" fmla="*/ 5581650 h 6178550"/>
              <a:gd name="connsiteX7324" fmla="*/ 5137683 w 12191996"/>
              <a:gd name="connsiteY7324" fmla="*/ 5582047 h 6178550"/>
              <a:gd name="connsiteX7325" fmla="*/ 5146813 w 12191996"/>
              <a:gd name="connsiteY7325" fmla="*/ 5582841 h 6178550"/>
              <a:gd name="connsiteX7326" fmla="*/ 5155148 w 12191996"/>
              <a:gd name="connsiteY7326" fmla="*/ 5583635 h 6178550"/>
              <a:gd name="connsiteX7327" fmla="*/ 5169041 w 12191996"/>
              <a:gd name="connsiteY7327" fmla="*/ 5585222 h 6178550"/>
              <a:gd name="connsiteX7328" fmla="*/ 5186107 w 12191996"/>
              <a:gd name="connsiteY7328" fmla="*/ 5586810 h 6178550"/>
              <a:gd name="connsiteX7329" fmla="*/ 5195237 w 12191996"/>
              <a:gd name="connsiteY7329" fmla="*/ 5587206 h 6178550"/>
              <a:gd name="connsiteX7330" fmla="*/ 5205557 w 12191996"/>
              <a:gd name="connsiteY7330" fmla="*/ 5587206 h 6178550"/>
              <a:gd name="connsiteX7331" fmla="*/ 5215479 w 12191996"/>
              <a:gd name="connsiteY7331" fmla="*/ 5586810 h 6178550"/>
              <a:gd name="connsiteX7332" fmla="*/ 5225799 w 12191996"/>
              <a:gd name="connsiteY7332" fmla="*/ 5585619 h 6178550"/>
              <a:gd name="connsiteX7333" fmla="*/ 5250805 w 12191996"/>
              <a:gd name="connsiteY7333" fmla="*/ 5581650 h 6178550"/>
              <a:gd name="connsiteX7334" fmla="*/ 5276604 w 12191996"/>
              <a:gd name="connsiteY7334" fmla="*/ 5578475 h 6178550"/>
              <a:gd name="connsiteX7335" fmla="*/ 5302404 w 12191996"/>
              <a:gd name="connsiteY7335" fmla="*/ 5576094 h 6178550"/>
              <a:gd name="connsiteX7336" fmla="*/ 5328601 w 12191996"/>
              <a:gd name="connsiteY7336" fmla="*/ 5574110 h 6178550"/>
              <a:gd name="connsiteX7337" fmla="*/ 5355194 w 12191996"/>
              <a:gd name="connsiteY7337" fmla="*/ 5572522 h 6178550"/>
              <a:gd name="connsiteX7338" fmla="*/ 5382186 w 12191996"/>
              <a:gd name="connsiteY7338" fmla="*/ 5570935 h 6178550"/>
              <a:gd name="connsiteX7339" fmla="*/ 5409571 w 12191996"/>
              <a:gd name="connsiteY7339" fmla="*/ 5570141 h 6178550"/>
              <a:gd name="connsiteX7340" fmla="*/ 5436562 w 12191996"/>
              <a:gd name="connsiteY7340" fmla="*/ 5569347 h 6178550"/>
              <a:gd name="connsiteX7341" fmla="*/ 5491336 w 12191996"/>
              <a:gd name="connsiteY7341" fmla="*/ 5568950 h 6178550"/>
              <a:gd name="connsiteX7342" fmla="*/ 5544921 w 12191996"/>
              <a:gd name="connsiteY7342" fmla="*/ 5568950 h 6178550"/>
              <a:gd name="connsiteX7343" fmla="*/ 5650500 w 12191996"/>
              <a:gd name="connsiteY7343" fmla="*/ 5568950 h 6178550"/>
              <a:gd name="connsiteX7344" fmla="*/ 5662011 w 12191996"/>
              <a:gd name="connsiteY7344" fmla="*/ 5568950 h 6178550"/>
              <a:gd name="connsiteX7345" fmla="*/ 5674315 w 12191996"/>
              <a:gd name="connsiteY7345" fmla="*/ 5570141 h 6178550"/>
              <a:gd name="connsiteX7346" fmla="*/ 5686619 w 12191996"/>
              <a:gd name="connsiteY7346" fmla="*/ 5570935 h 6178550"/>
              <a:gd name="connsiteX7347" fmla="*/ 5698130 w 12191996"/>
              <a:gd name="connsiteY7347" fmla="*/ 5572522 h 6178550"/>
              <a:gd name="connsiteX7348" fmla="*/ 5722342 w 12191996"/>
              <a:gd name="connsiteY7348" fmla="*/ 5576094 h 6178550"/>
              <a:gd name="connsiteX7349" fmla="*/ 5746554 w 12191996"/>
              <a:gd name="connsiteY7349" fmla="*/ 5579666 h 6178550"/>
              <a:gd name="connsiteX7350" fmla="*/ 5770369 w 12191996"/>
              <a:gd name="connsiteY7350" fmla="*/ 5583238 h 6178550"/>
              <a:gd name="connsiteX7351" fmla="*/ 5782277 w 12191996"/>
              <a:gd name="connsiteY7351" fmla="*/ 5584825 h 6178550"/>
              <a:gd name="connsiteX7352" fmla="*/ 5794581 w 12191996"/>
              <a:gd name="connsiteY7352" fmla="*/ 5585619 h 6178550"/>
              <a:gd name="connsiteX7353" fmla="*/ 5806885 w 12191996"/>
              <a:gd name="connsiteY7353" fmla="*/ 5586413 h 6178550"/>
              <a:gd name="connsiteX7354" fmla="*/ 5818396 w 12191996"/>
              <a:gd name="connsiteY7354" fmla="*/ 5586413 h 6178550"/>
              <a:gd name="connsiteX7355" fmla="*/ 5831097 w 12191996"/>
              <a:gd name="connsiteY7355" fmla="*/ 5585619 h 6178550"/>
              <a:gd name="connsiteX7356" fmla="*/ 5843403 w 12191996"/>
              <a:gd name="connsiteY7356" fmla="*/ 5584825 h 6178550"/>
              <a:gd name="connsiteX7357" fmla="*/ 5878727 w 12191996"/>
              <a:gd name="connsiteY7357" fmla="*/ 5580063 h 6178550"/>
              <a:gd name="connsiteX7358" fmla="*/ 5914450 w 12191996"/>
              <a:gd name="connsiteY7358" fmla="*/ 5576491 h 6178550"/>
              <a:gd name="connsiteX7359" fmla="*/ 5985498 w 12191996"/>
              <a:gd name="connsiteY7359" fmla="*/ 5570538 h 6178550"/>
              <a:gd name="connsiteX7360" fmla="*/ 6057737 w 12191996"/>
              <a:gd name="connsiteY7360" fmla="*/ 5564585 h 6178550"/>
              <a:gd name="connsiteX7361" fmla="*/ 6131960 w 12191996"/>
              <a:gd name="connsiteY7361" fmla="*/ 5557838 h 6178550"/>
              <a:gd name="connsiteX7362" fmla="*/ 6133945 w 12191996"/>
              <a:gd name="connsiteY7362" fmla="*/ 5557838 h 6178550"/>
              <a:gd name="connsiteX7363" fmla="*/ 6135532 w 12191996"/>
              <a:gd name="connsiteY7363" fmla="*/ 5558235 h 6178550"/>
              <a:gd name="connsiteX7364" fmla="*/ 6138708 w 12191996"/>
              <a:gd name="connsiteY7364" fmla="*/ 5561013 h 6178550"/>
              <a:gd name="connsiteX7365" fmla="*/ 6142280 w 12191996"/>
              <a:gd name="connsiteY7365" fmla="*/ 5563791 h 6178550"/>
              <a:gd name="connsiteX7366" fmla="*/ 6145058 w 12191996"/>
              <a:gd name="connsiteY7366" fmla="*/ 5568156 h 6178550"/>
              <a:gd name="connsiteX7367" fmla="*/ 6148234 w 12191996"/>
              <a:gd name="connsiteY7367" fmla="*/ 5571728 h 6178550"/>
              <a:gd name="connsiteX7368" fmla="*/ 6151806 w 12191996"/>
              <a:gd name="connsiteY7368" fmla="*/ 5574110 h 6178550"/>
              <a:gd name="connsiteX7369" fmla="*/ 6153394 w 12191996"/>
              <a:gd name="connsiteY7369" fmla="*/ 5575300 h 6178550"/>
              <a:gd name="connsiteX7370" fmla="*/ 6154981 w 12191996"/>
              <a:gd name="connsiteY7370" fmla="*/ 5576094 h 6178550"/>
              <a:gd name="connsiteX7371" fmla="*/ 6156966 w 12191996"/>
              <a:gd name="connsiteY7371" fmla="*/ 5576094 h 6178550"/>
              <a:gd name="connsiteX7372" fmla="*/ 6158554 w 12191996"/>
              <a:gd name="connsiteY7372" fmla="*/ 5575697 h 6178550"/>
              <a:gd name="connsiteX7373" fmla="*/ 6160935 w 12191996"/>
              <a:gd name="connsiteY7373" fmla="*/ 5574506 h 6178550"/>
              <a:gd name="connsiteX7374" fmla="*/ 6163317 w 12191996"/>
              <a:gd name="connsiteY7374" fmla="*/ 5572522 h 6178550"/>
              <a:gd name="connsiteX7375" fmla="*/ 6170064 w 12191996"/>
              <a:gd name="connsiteY7375" fmla="*/ 5567363 h 6178550"/>
              <a:gd name="connsiteX7376" fmla="*/ 6186735 w 12191996"/>
              <a:gd name="connsiteY7376" fmla="*/ 5554266 h 6178550"/>
              <a:gd name="connsiteX7377" fmla="*/ 6196261 w 12191996"/>
              <a:gd name="connsiteY7377" fmla="*/ 5547519 h 6178550"/>
              <a:gd name="connsiteX7378" fmla="*/ 6205390 w 12191996"/>
              <a:gd name="connsiteY7378" fmla="*/ 5541963 h 6178550"/>
              <a:gd name="connsiteX7379" fmla="*/ 6210153 w 12191996"/>
              <a:gd name="connsiteY7379" fmla="*/ 5539978 h 6178550"/>
              <a:gd name="connsiteX7380" fmla="*/ 6214519 w 12191996"/>
              <a:gd name="connsiteY7380" fmla="*/ 5537994 h 6178550"/>
              <a:gd name="connsiteX7381" fmla="*/ 6218885 w 12191996"/>
              <a:gd name="connsiteY7381" fmla="*/ 5537200 h 6178550"/>
              <a:gd name="connsiteX7382" fmla="*/ 6222854 w 12191996"/>
              <a:gd name="connsiteY7382" fmla="*/ 5536406 h 6178550"/>
              <a:gd name="connsiteX7383" fmla="*/ 6229999 w 12191996"/>
              <a:gd name="connsiteY7383" fmla="*/ 5536406 h 6178550"/>
              <a:gd name="connsiteX7384" fmla="*/ 6237143 w 12191996"/>
              <a:gd name="connsiteY7384" fmla="*/ 5537994 h 6178550"/>
              <a:gd name="connsiteX7385" fmla="*/ 6244288 w 12191996"/>
              <a:gd name="connsiteY7385" fmla="*/ 5539978 h 6178550"/>
              <a:gd name="connsiteX7386" fmla="*/ 6251829 w 12191996"/>
              <a:gd name="connsiteY7386" fmla="*/ 5542756 h 6178550"/>
              <a:gd name="connsiteX7387" fmla="*/ 6259371 w 12191996"/>
              <a:gd name="connsiteY7387" fmla="*/ 5545535 h 6178550"/>
              <a:gd name="connsiteX7388" fmla="*/ 6266515 w 12191996"/>
              <a:gd name="connsiteY7388" fmla="*/ 5549106 h 6178550"/>
              <a:gd name="connsiteX7389" fmla="*/ 6281598 w 12191996"/>
              <a:gd name="connsiteY7389" fmla="*/ 5557441 h 6178550"/>
              <a:gd name="connsiteX7390" fmla="*/ 6297078 w 12191996"/>
              <a:gd name="connsiteY7390" fmla="*/ 5565775 h 6178550"/>
              <a:gd name="connsiteX7391" fmla="*/ 6312161 w 12191996"/>
              <a:gd name="connsiteY7391" fmla="*/ 5573713 h 6178550"/>
              <a:gd name="connsiteX7392" fmla="*/ 6319702 w 12191996"/>
              <a:gd name="connsiteY7392" fmla="*/ 5577285 h 6178550"/>
              <a:gd name="connsiteX7393" fmla="*/ 6328037 w 12191996"/>
              <a:gd name="connsiteY7393" fmla="*/ 5580063 h 6178550"/>
              <a:gd name="connsiteX7394" fmla="*/ 6335579 w 12191996"/>
              <a:gd name="connsiteY7394" fmla="*/ 5582841 h 6178550"/>
              <a:gd name="connsiteX7395" fmla="*/ 6343120 w 12191996"/>
              <a:gd name="connsiteY7395" fmla="*/ 5584825 h 6178550"/>
              <a:gd name="connsiteX7396" fmla="*/ 6392735 w 12191996"/>
              <a:gd name="connsiteY7396" fmla="*/ 5593953 h 6178550"/>
              <a:gd name="connsiteX7397" fmla="*/ 6442349 w 12191996"/>
              <a:gd name="connsiteY7397" fmla="*/ 5602685 h 6178550"/>
              <a:gd name="connsiteX7398" fmla="*/ 6543166 w 12191996"/>
              <a:gd name="connsiteY7398" fmla="*/ 5618163 h 6178550"/>
              <a:gd name="connsiteX7399" fmla="*/ 6643586 w 12191996"/>
              <a:gd name="connsiteY7399" fmla="*/ 5634038 h 6178550"/>
              <a:gd name="connsiteX7400" fmla="*/ 6694392 w 12191996"/>
              <a:gd name="connsiteY7400" fmla="*/ 5642769 h 6178550"/>
              <a:gd name="connsiteX7401" fmla="*/ 6744403 w 12191996"/>
              <a:gd name="connsiteY7401" fmla="*/ 5651897 h 6178550"/>
              <a:gd name="connsiteX7402" fmla="*/ 6745991 w 12191996"/>
              <a:gd name="connsiteY7402" fmla="*/ 5651103 h 6178550"/>
              <a:gd name="connsiteX7403" fmla="*/ 6747975 w 12191996"/>
              <a:gd name="connsiteY7403" fmla="*/ 5650706 h 6178550"/>
              <a:gd name="connsiteX7404" fmla="*/ 6753532 w 12191996"/>
              <a:gd name="connsiteY7404" fmla="*/ 5648722 h 6178550"/>
              <a:gd name="connsiteX7405" fmla="*/ 6757104 w 12191996"/>
              <a:gd name="connsiteY7405" fmla="*/ 5647531 h 6178550"/>
              <a:gd name="connsiteX7406" fmla="*/ 6761074 w 12191996"/>
              <a:gd name="connsiteY7406" fmla="*/ 5647135 h 6178550"/>
              <a:gd name="connsiteX7407" fmla="*/ 6765837 w 12191996"/>
              <a:gd name="connsiteY7407" fmla="*/ 5647531 h 6178550"/>
              <a:gd name="connsiteX7408" fmla="*/ 6770203 w 12191996"/>
              <a:gd name="connsiteY7408" fmla="*/ 5649119 h 6178550"/>
              <a:gd name="connsiteX7409" fmla="*/ 6775760 w 12191996"/>
              <a:gd name="connsiteY7409" fmla="*/ 5651103 h 6178550"/>
              <a:gd name="connsiteX7410" fmla="*/ 6781316 w 12191996"/>
              <a:gd name="connsiteY7410" fmla="*/ 5653088 h 6178550"/>
              <a:gd name="connsiteX7411" fmla="*/ 6786873 w 12191996"/>
              <a:gd name="connsiteY7411" fmla="*/ 5654675 h 6178550"/>
              <a:gd name="connsiteX7412" fmla="*/ 6793224 w 12191996"/>
              <a:gd name="connsiteY7412" fmla="*/ 5655866 h 6178550"/>
              <a:gd name="connsiteX7413" fmla="*/ 6805925 w 12191996"/>
              <a:gd name="connsiteY7413" fmla="*/ 5657453 h 6178550"/>
              <a:gd name="connsiteX7414" fmla="*/ 6819023 w 12191996"/>
              <a:gd name="connsiteY7414" fmla="*/ 5657850 h 6178550"/>
              <a:gd name="connsiteX7415" fmla="*/ 6832916 w 12191996"/>
              <a:gd name="connsiteY7415" fmla="*/ 5657453 h 6178550"/>
              <a:gd name="connsiteX7416" fmla="*/ 6847601 w 12191996"/>
              <a:gd name="connsiteY7416" fmla="*/ 5656263 h 6178550"/>
              <a:gd name="connsiteX7417" fmla="*/ 6862287 w 12191996"/>
              <a:gd name="connsiteY7417" fmla="*/ 5654675 h 6178550"/>
              <a:gd name="connsiteX7418" fmla="*/ 6877370 w 12191996"/>
              <a:gd name="connsiteY7418" fmla="*/ 5652691 h 6178550"/>
              <a:gd name="connsiteX7419" fmla="*/ 6908727 w 12191996"/>
              <a:gd name="connsiteY7419" fmla="*/ 5648722 h 6178550"/>
              <a:gd name="connsiteX7420" fmla="*/ 6924603 w 12191996"/>
              <a:gd name="connsiteY7420" fmla="*/ 5646738 h 6178550"/>
              <a:gd name="connsiteX7421" fmla="*/ 6940877 w 12191996"/>
              <a:gd name="connsiteY7421" fmla="*/ 5645150 h 6178550"/>
              <a:gd name="connsiteX7422" fmla="*/ 6957151 w 12191996"/>
              <a:gd name="connsiteY7422" fmla="*/ 5643960 h 6178550"/>
              <a:gd name="connsiteX7423" fmla="*/ 6972630 w 12191996"/>
              <a:gd name="connsiteY7423" fmla="*/ 5643563 h 6178550"/>
              <a:gd name="connsiteX7424" fmla="*/ 6988904 w 12191996"/>
              <a:gd name="connsiteY7424" fmla="*/ 5643960 h 6178550"/>
              <a:gd name="connsiteX7425" fmla="*/ 7004781 w 12191996"/>
              <a:gd name="connsiteY7425" fmla="*/ 5645150 h 6178550"/>
              <a:gd name="connsiteX7426" fmla="*/ 7006765 w 12191996"/>
              <a:gd name="connsiteY7426" fmla="*/ 5645547 h 6178550"/>
              <a:gd name="connsiteX7427" fmla="*/ 7008750 w 12191996"/>
              <a:gd name="connsiteY7427" fmla="*/ 5647135 h 6178550"/>
              <a:gd name="connsiteX7428" fmla="*/ 7010734 w 12191996"/>
              <a:gd name="connsiteY7428" fmla="*/ 5648722 h 6178550"/>
              <a:gd name="connsiteX7429" fmla="*/ 7012719 w 12191996"/>
              <a:gd name="connsiteY7429" fmla="*/ 5650706 h 6178550"/>
              <a:gd name="connsiteX7430" fmla="*/ 7016291 w 12191996"/>
              <a:gd name="connsiteY7430" fmla="*/ 5656263 h 6178550"/>
              <a:gd name="connsiteX7431" fmla="*/ 7019863 w 12191996"/>
              <a:gd name="connsiteY7431" fmla="*/ 5662216 h 6178550"/>
              <a:gd name="connsiteX7432" fmla="*/ 7023436 w 12191996"/>
              <a:gd name="connsiteY7432" fmla="*/ 5668566 h 6178550"/>
              <a:gd name="connsiteX7433" fmla="*/ 7027008 w 12191996"/>
              <a:gd name="connsiteY7433" fmla="*/ 5674122 h 6178550"/>
              <a:gd name="connsiteX7434" fmla="*/ 7028993 w 12191996"/>
              <a:gd name="connsiteY7434" fmla="*/ 5676106 h 6178550"/>
              <a:gd name="connsiteX7435" fmla="*/ 7030580 w 12191996"/>
              <a:gd name="connsiteY7435" fmla="*/ 5677694 h 6178550"/>
              <a:gd name="connsiteX7436" fmla="*/ 7032565 w 12191996"/>
              <a:gd name="connsiteY7436" fmla="*/ 5678488 h 6178550"/>
              <a:gd name="connsiteX7437" fmla="*/ 7034549 w 12191996"/>
              <a:gd name="connsiteY7437" fmla="*/ 5679281 h 6178550"/>
              <a:gd name="connsiteX7438" fmla="*/ 7036137 w 12191996"/>
              <a:gd name="connsiteY7438" fmla="*/ 5679281 h 6178550"/>
              <a:gd name="connsiteX7439" fmla="*/ 7038122 w 12191996"/>
              <a:gd name="connsiteY7439" fmla="*/ 5678488 h 6178550"/>
              <a:gd name="connsiteX7440" fmla="*/ 7041297 w 12191996"/>
              <a:gd name="connsiteY7440" fmla="*/ 5676106 h 6178550"/>
              <a:gd name="connsiteX7441" fmla="*/ 7045266 w 12191996"/>
              <a:gd name="connsiteY7441" fmla="*/ 5672535 h 6178550"/>
              <a:gd name="connsiteX7442" fmla="*/ 7048838 w 12191996"/>
              <a:gd name="connsiteY7442" fmla="*/ 5668566 h 6178550"/>
              <a:gd name="connsiteX7443" fmla="*/ 7052808 w 12191996"/>
              <a:gd name="connsiteY7443" fmla="*/ 5664994 h 6178550"/>
              <a:gd name="connsiteX7444" fmla="*/ 7056380 w 12191996"/>
              <a:gd name="connsiteY7444" fmla="*/ 5661422 h 6178550"/>
              <a:gd name="connsiteX7445" fmla="*/ 7059952 w 12191996"/>
              <a:gd name="connsiteY7445" fmla="*/ 5659041 h 6178550"/>
              <a:gd name="connsiteX7446" fmla="*/ 7061937 w 12191996"/>
              <a:gd name="connsiteY7446" fmla="*/ 5658247 h 6178550"/>
              <a:gd name="connsiteX7447" fmla="*/ 7063921 w 12191996"/>
              <a:gd name="connsiteY7447" fmla="*/ 5657850 h 6178550"/>
              <a:gd name="connsiteX7448" fmla="*/ 7071860 w 12191996"/>
              <a:gd name="connsiteY7448" fmla="*/ 5659041 h 6178550"/>
              <a:gd name="connsiteX7449" fmla="*/ 7079798 w 12191996"/>
              <a:gd name="connsiteY7449" fmla="*/ 5660231 h 6178550"/>
              <a:gd name="connsiteX7450" fmla="*/ 7096072 w 12191996"/>
              <a:gd name="connsiteY7450" fmla="*/ 5664597 h 6178550"/>
              <a:gd name="connsiteX7451" fmla="*/ 7103613 w 12191996"/>
              <a:gd name="connsiteY7451" fmla="*/ 5666581 h 6178550"/>
              <a:gd name="connsiteX7452" fmla="*/ 7111948 w 12191996"/>
              <a:gd name="connsiteY7452" fmla="*/ 5668566 h 6178550"/>
              <a:gd name="connsiteX7453" fmla="*/ 7119887 w 12191996"/>
              <a:gd name="connsiteY7453" fmla="*/ 5669360 h 6178550"/>
              <a:gd name="connsiteX7454" fmla="*/ 7128222 w 12191996"/>
              <a:gd name="connsiteY7454" fmla="*/ 5670153 h 6178550"/>
              <a:gd name="connsiteX7455" fmla="*/ 7130206 w 12191996"/>
              <a:gd name="connsiteY7455" fmla="*/ 5670153 h 6178550"/>
              <a:gd name="connsiteX7456" fmla="*/ 7131397 w 12191996"/>
              <a:gd name="connsiteY7456" fmla="*/ 5669360 h 6178550"/>
              <a:gd name="connsiteX7457" fmla="*/ 7135763 w 12191996"/>
              <a:gd name="connsiteY7457" fmla="*/ 5666978 h 6178550"/>
              <a:gd name="connsiteX7458" fmla="*/ 7139335 w 12191996"/>
              <a:gd name="connsiteY7458" fmla="*/ 5663406 h 6178550"/>
              <a:gd name="connsiteX7459" fmla="*/ 7142908 w 12191996"/>
              <a:gd name="connsiteY7459" fmla="*/ 5659438 h 6178550"/>
              <a:gd name="connsiteX7460" fmla="*/ 7146480 w 12191996"/>
              <a:gd name="connsiteY7460" fmla="*/ 5655469 h 6178550"/>
              <a:gd name="connsiteX7461" fmla="*/ 7149655 w 12191996"/>
              <a:gd name="connsiteY7461" fmla="*/ 5651897 h 6178550"/>
              <a:gd name="connsiteX7462" fmla="*/ 7152037 w 12191996"/>
              <a:gd name="connsiteY7462" fmla="*/ 5650310 h 6178550"/>
              <a:gd name="connsiteX7463" fmla="*/ 7154021 w 12191996"/>
              <a:gd name="connsiteY7463" fmla="*/ 5649516 h 6178550"/>
              <a:gd name="connsiteX7464" fmla="*/ 7155609 w 12191996"/>
              <a:gd name="connsiteY7464" fmla="*/ 5648722 h 6178550"/>
              <a:gd name="connsiteX7465" fmla="*/ 7157594 w 12191996"/>
              <a:gd name="connsiteY7465" fmla="*/ 5648722 h 6178550"/>
              <a:gd name="connsiteX7466" fmla="*/ 7166723 w 12191996"/>
              <a:gd name="connsiteY7466" fmla="*/ 5649516 h 6178550"/>
              <a:gd name="connsiteX7467" fmla="*/ 7177836 w 12191996"/>
              <a:gd name="connsiteY7467" fmla="*/ 5650310 h 6178550"/>
              <a:gd name="connsiteX7468" fmla="*/ 7202445 w 12191996"/>
              <a:gd name="connsiteY7468" fmla="*/ 5650706 h 6178550"/>
              <a:gd name="connsiteX7469" fmla="*/ 7216337 w 12191996"/>
              <a:gd name="connsiteY7469" fmla="*/ 5651103 h 6178550"/>
              <a:gd name="connsiteX7470" fmla="*/ 7229833 w 12191996"/>
              <a:gd name="connsiteY7470" fmla="*/ 5651897 h 6178550"/>
              <a:gd name="connsiteX7471" fmla="*/ 7244122 w 12191996"/>
              <a:gd name="connsiteY7471" fmla="*/ 5653088 h 6178550"/>
              <a:gd name="connsiteX7472" fmla="*/ 7258411 w 12191996"/>
              <a:gd name="connsiteY7472" fmla="*/ 5655469 h 6178550"/>
              <a:gd name="connsiteX7473" fmla="*/ 7263174 w 12191996"/>
              <a:gd name="connsiteY7473" fmla="*/ 5656660 h 6178550"/>
              <a:gd name="connsiteX7474" fmla="*/ 7267937 w 12191996"/>
              <a:gd name="connsiteY7474" fmla="*/ 5658247 h 6178550"/>
              <a:gd name="connsiteX7475" fmla="*/ 7273096 w 12191996"/>
              <a:gd name="connsiteY7475" fmla="*/ 5661025 h 6178550"/>
              <a:gd name="connsiteX7476" fmla="*/ 7278256 w 12191996"/>
              <a:gd name="connsiteY7476" fmla="*/ 5663803 h 6178550"/>
              <a:gd name="connsiteX7477" fmla="*/ 7288179 w 12191996"/>
              <a:gd name="connsiteY7477" fmla="*/ 5670550 h 6178550"/>
              <a:gd name="connsiteX7478" fmla="*/ 7298499 w 12191996"/>
              <a:gd name="connsiteY7478" fmla="*/ 5677694 h 6178550"/>
              <a:gd name="connsiteX7479" fmla="*/ 7309216 w 12191996"/>
              <a:gd name="connsiteY7479" fmla="*/ 5685235 h 6178550"/>
              <a:gd name="connsiteX7480" fmla="*/ 7318742 w 12191996"/>
              <a:gd name="connsiteY7480" fmla="*/ 5691981 h 6178550"/>
              <a:gd name="connsiteX7481" fmla="*/ 7323902 w 12191996"/>
              <a:gd name="connsiteY7481" fmla="*/ 5694760 h 6178550"/>
              <a:gd name="connsiteX7482" fmla="*/ 7329062 w 12191996"/>
              <a:gd name="connsiteY7482" fmla="*/ 5696744 h 6178550"/>
              <a:gd name="connsiteX7483" fmla="*/ 7333428 w 12191996"/>
              <a:gd name="connsiteY7483" fmla="*/ 5699125 h 6178550"/>
              <a:gd name="connsiteX7484" fmla="*/ 7338588 w 12191996"/>
              <a:gd name="connsiteY7484" fmla="*/ 5700316 h 6178550"/>
              <a:gd name="connsiteX7485" fmla="*/ 7340175 w 12191996"/>
              <a:gd name="connsiteY7485" fmla="*/ 5701110 h 6178550"/>
              <a:gd name="connsiteX7486" fmla="*/ 7342160 w 12191996"/>
              <a:gd name="connsiteY7486" fmla="*/ 5700316 h 6178550"/>
              <a:gd name="connsiteX7487" fmla="*/ 7343748 w 12191996"/>
              <a:gd name="connsiteY7487" fmla="*/ 5699522 h 6178550"/>
              <a:gd name="connsiteX7488" fmla="*/ 7345335 w 12191996"/>
              <a:gd name="connsiteY7488" fmla="*/ 5698331 h 6178550"/>
              <a:gd name="connsiteX7489" fmla="*/ 7348114 w 12191996"/>
              <a:gd name="connsiteY7489" fmla="*/ 5694760 h 6178550"/>
              <a:gd name="connsiteX7490" fmla="*/ 7350892 w 12191996"/>
              <a:gd name="connsiteY7490" fmla="*/ 5690791 h 6178550"/>
              <a:gd name="connsiteX7491" fmla="*/ 7354861 w 12191996"/>
              <a:gd name="connsiteY7491" fmla="*/ 5683250 h 6178550"/>
              <a:gd name="connsiteX7492" fmla="*/ 7356449 w 12191996"/>
              <a:gd name="connsiteY7492" fmla="*/ 5680869 h 6178550"/>
              <a:gd name="connsiteX7493" fmla="*/ 7356846 w 12191996"/>
              <a:gd name="connsiteY7493" fmla="*/ 5679281 h 6178550"/>
              <a:gd name="connsiteX7494" fmla="*/ 7365975 w 12191996"/>
              <a:gd name="connsiteY7494" fmla="*/ 5678488 h 6178550"/>
              <a:gd name="connsiteX7495" fmla="*/ 7378279 w 12191996"/>
              <a:gd name="connsiteY7495" fmla="*/ 5679281 h 6178550"/>
              <a:gd name="connsiteX7496" fmla="*/ 7406461 w 12191996"/>
              <a:gd name="connsiteY7496" fmla="*/ 5680869 h 6178550"/>
              <a:gd name="connsiteX7497" fmla="*/ 7435832 w 12191996"/>
              <a:gd name="connsiteY7497" fmla="*/ 5683250 h 6178550"/>
              <a:gd name="connsiteX7498" fmla="*/ 7448534 w 12191996"/>
              <a:gd name="connsiteY7498" fmla="*/ 5683647 h 6178550"/>
              <a:gd name="connsiteX7499" fmla="*/ 7459251 w 12191996"/>
              <a:gd name="connsiteY7499" fmla="*/ 5684044 h 6178550"/>
              <a:gd name="connsiteX7500" fmla="*/ 7460441 w 12191996"/>
              <a:gd name="connsiteY7500" fmla="*/ 5683250 h 6178550"/>
              <a:gd name="connsiteX7501" fmla="*/ 7461235 w 12191996"/>
              <a:gd name="connsiteY7501" fmla="*/ 5680075 h 6178550"/>
              <a:gd name="connsiteX7502" fmla="*/ 7465601 w 12191996"/>
              <a:gd name="connsiteY7502" fmla="*/ 5672138 h 6178550"/>
              <a:gd name="connsiteX7503" fmla="*/ 7467983 w 12191996"/>
              <a:gd name="connsiteY7503" fmla="*/ 5668169 h 6178550"/>
              <a:gd name="connsiteX7504" fmla="*/ 7471158 w 12191996"/>
              <a:gd name="connsiteY7504" fmla="*/ 5664994 h 6178550"/>
              <a:gd name="connsiteX7505" fmla="*/ 7472746 w 12191996"/>
              <a:gd name="connsiteY7505" fmla="*/ 5663406 h 6178550"/>
              <a:gd name="connsiteX7506" fmla="*/ 7473936 w 12191996"/>
              <a:gd name="connsiteY7506" fmla="*/ 5663010 h 6178550"/>
              <a:gd name="connsiteX7507" fmla="*/ 7475524 w 12191996"/>
              <a:gd name="connsiteY7507" fmla="*/ 5662216 h 6178550"/>
              <a:gd name="connsiteX7508" fmla="*/ 7477509 w 12191996"/>
              <a:gd name="connsiteY7508" fmla="*/ 5663010 h 6178550"/>
              <a:gd name="connsiteX7509" fmla="*/ 7479096 w 12191996"/>
              <a:gd name="connsiteY7509" fmla="*/ 5663803 h 6178550"/>
              <a:gd name="connsiteX7510" fmla="*/ 7480684 w 12191996"/>
              <a:gd name="connsiteY7510" fmla="*/ 5666581 h 6178550"/>
              <a:gd name="connsiteX7511" fmla="*/ 7485050 w 12191996"/>
              <a:gd name="connsiteY7511" fmla="*/ 5672535 h 6178550"/>
              <a:gd name="connsiteX7512" fmla="*/ 7487432 w 12191996"/>
              <a:gd name="connsiteY7512" fmla="*/ 5675710 h 6178550"/>
              <a:gd name="connsiteX7513" fmla="*/ 7490210 w 12191996"/>
              <a:gd name="connsiteY7513" fmla="*/ 5678091 h 6178550"/>
              <a:gd name="connsiteX7514" fmla="*/ 7491401 w 12191996"/>
              <a:gd name="connsiteY7514" fmla="*/ 5679281 h 6178550"/>
              <a:gd name="connsiteX7515" fmla="*/ 7492988 w 12191996"/>
              <a:gd name="connsiteY7515" fmla="*/ 5679678 h 6178550"/>
              <a:gd name="connsiteX7516" fmla="*/ 7494179 w 12191996"/>
              <a:gd name="connsiteY7516" fmla="*/ 5679678 h 6178550"/>
              <a:gd name="connsiteX7517" fmla="*/ 7495767 w 12191996"/>
              <a:gd name="connsiteY7517" fmla="*/ 5679281 h 6178550"/>
              <a:gd name="connsiteX7518" fmla="*/ 7498942 w 12191996"/>
              <a:gd name="connsiteY7518" fmla="*/ 5677694 h 6178550"/>
              <a:gd name="connsiteX7519" fmla="*/ 7502514 w 12191996"/>
              <a:gd name="connsiteY7519" fmla="*/ 5674916 h 6178550"/>
              <a:gd name="connsiteX7520" fmla="*/ 7505690 w 12191996"/>
              <a:gd name="connsiteY7520" fmla="*/ 5672535 h 6178550"/>
              <a:gd name="connsiteX7521" fmla="*/ 7508468 w 12191996"/>
              <a:gd name="connsiteY7521" fmla="*/ 5669360 h 6178550"/>
              <a:gd name="connsiteX7522" fmla="*/ 7514819 w 12191996"/>
              <a:gd name="connsiteY7522" fmla="*/ 5662216 h 6178550"/>
              <a:gd name="connsiteX7523" fmla="*/ 7520773 w 12191996"/>
              <a:gd name="connsiteY7523" fmla="*/ 5655469 h 6178550"/>
              <a:gd name="connsiteX7524" fmla="*/ 7527520 w 12191996"/>
              <a:gd name="connsiteY7524" fmla="*/ 5647531 h 6178550"/>
              <a:gd name="connsiteX7525" fmla="*/ 7533871 w 12191996"/>
              <a:gd name="connsiteY7525" fmla="*/ 5641578 h 6178550"/>
              <a:gd name="connsiteX7526" fmla="*/ 7537443 w 12191996"/>
              <a:gd name="connsiteY7526" fmla="*/ 5639197 h 6178550"/>
              <a:gd name="connsiteX7527" fmla="*/ 7541015 w 12191996"/>
              <a:gd name="connsiteY7527" fmla="*/ 5637213 h 6178550"/>
              <a:gd name="connsiteX7528" fmla="*/ 7544588 w 12191996"/>
              <a:gd name="connsiteY7528" fmla="*/ 5635625 h 6178550"/>
              <a:gd name="connsiteX7529" fmla="*/ 7548160 w 12191996"/>
              <a:gd name="connsiteY7529" fmla="*/ 5634435 h 6178550"/>
              <a:gd name="connsiteX7530" fmla="*/ 7552129 w 12191996"/>
              <a:gd name="connsiteY7530" fmla="*/ 5634435 h 6178550"/>
              <a:gd name="connsiteX7531" fmla="*/ 7556098 w 12191996"/>
              <a:gd name="connsiteY7531" fmla="*/ 5634831 h 6178550"/>
              <a:gd name="connsiteX7532" fmla="*/ 7560464 w 12191996"/>
              <a:gd name="connsiteY7532" fmla="*/ 5636022 h 6178550"/>
              <a:gd name="connsiteX7533" fmla="*/ 7564434 w 12191996"/>
              <a:gd name="connsiteY7533" fmla="*/ 5637610 h 6178550"/>
              <a:gd name="connsiteX7534" fmla="*/ 7573166 w 12191996"/>
              <a:gd name="connsiteY7534" fmla="*/ 5641578 h 6178550"/>
              <a:gd name="connsiteX7535" fmla="*/ 7581501 w 12191996"/>
              <a:gd name="connsiteY7535" fmla="*/ 5646341 h 6178550"/>
              <a:gd name="connsiteX7536" fmla="*/ 7590630 w 12191996"/>
              <a:gd name="connsiteY7536" fmla="*/ 5651897 h 6178550"/>
              <a:gd name="connsiteX7537" fmla="*/ 7599362 w 12191996"/>
              <a:gd name="connsiteY7537" fmla="*/ 5656263 h 6178550"/>
              <a:gd name="connsiteX7538" fmla="*/ 7608094 w 12191996"/>
              <a:gd name="connsiteY7538" fmla="*/ 5660231 h 6178550"/>
              <a:gd name="connsiteX7539" fmla="*/ 7612064 w 12191996"/>
              <a:gd name="connsiteY7539" fmla="*/ 5661819 h 6178550"/>
              <a:gd name="connsiteX7540" fmla="*/ 7616827 w 12191996"/>
              <a:gd name="connsiteY7540" fmla="*/ 5662216 h 6178550"/>
              <a:gd name="connsiteX7541" fmla="*/ 7623177 w 12191996"/>
              <a:gd name="connsiteY7541" fmla="*/ 5663010 h 6178550"/>
              <a:gd name="connsiteX7542" fmla="*/ 7630719 w 12191996"/>
              <a:gd name="connsiteY7542" fmla="*/ 5663010 h 6178550"/>
              <a:gd name="connsiteX7543" fmla="*/ 7637863 w 12191996"/>
              <a:gd name="connsiteY7543" fmla="*/ 5661819 h 6178550"/>
              <a:gd name="connsiteX7544" fmla="*/ 7645008 w 12191996"/>
              <a:gd name="connsiteY7544" fmla="*/ 5660231 h 6178550"/>
              <a:gd name="connsiteX7545" fmla="*/ 7659694 w 12191996"/>
              <a:gd name="connsiteY7545" fmla="*/ 5657453 h 6178550"/>
              <a:gd name="connsiteX7546" fmla="*/ 7666838 w 12191996"/>
              <a:gd name="connsiteY7546" fmla="*/ 5655866 h 6178550"/>
              <a:gd name="connsiteX7547" fmla="*/ 7673983 w 12191996"/>
              <a:gd name="connsiteY7547" fmla="*/ 5654675 h 6178550"/>
              <a:gd name="connsiteX7548" fmla="*/ 7716056 w 12191996"/>
              <a:gd name="connsiteY7548" fmla="*/ 5648325 h 6178550"/>
              <a:gd name="connsiteX7549" fmla="*/ 7719231 w 12191996"/>
              <a:gd name="connsiteY7549" fmla="*/ 5648325 h 6178550"/>
              <a:gd name="connsiteX7550" fmla="*/ 7722010 w 12191996"/>
              <a:gd name="connsiteY7550" fmla="*/ 5648325 h 6178550"/>
              <a:gd name="connsiteX7551" fmla="*/ 7728757 w 12191996"/>
              <a:gd name="connsiteY7551" fmla="*/ 5649119 h 6178550"/>
              <a:gd name="connsiteX7552" fmla="*/ 7734711 w 12191996"/>
              <a:gd name="connsiteY7552" fmla="*/ 5651103 h 6178550"/>
              <a:gd name="connsiteX7553" fmla="*/ 7741458 w 12191996"/>
              <a:gd name="connsiteY7553" fmla="*/ 5653088 h 6178550"/>
              <a:gd name="connsiteX7554" fmla="*/ 7748206 w 12191996"/>
              <a:gd name="connsiteY7554" fmla="*/ 5655866 h 6178550"/>
              <a:gd name="connsiteX7555" fmla="*/ 7754557 w 12191996"/>
              <a:gd name="connsiteY7555" fmla="*/ 5657453 h 6178550"/>
              <a:gd name="connsiteX7556" fmla="*/ 7760907 w 12191996"/>
              <a:gd name="connsiteY7556" fmla="*/ 5658247 h 6178550"/>
              <a:gd name="connsiteX7557" fmla="*/ 7763686 w 12191996"/>
              <a:gd name="connsiteY7557" fmla="*/ 5658247 h 6178550"/>
              <a:gd name="connsiteX7558" fmla="*/ 7766464 w 12191996"/>
              <a:gd name="connsiteY7558" fmla="*/ 5657850 h 6178550"/>
              <a:gd name="connsiteX7559" fmla="*/ 7783135 w 12191996"/>
              <a:gd name="connsiteY7559" fmla="*/ 5654675 h 6178550"/>
              <a:gd name="connsiteX7560" fmla="*/ 7800996 w 12191996"/>
              <a:gd name="connsiteY7560" fmla="*/ 5650706 h 6178550"/>
              <a:gd name="connsiteX7561" fmla="*/ 7819254 w 12191996"/>
              <a:gd name="connsiteY7561" fmla="*/ 5645547 h 6178550"/>
              <a:gd name="connsiteX7562" fmla="*/ 7837909 w 12191996"/>
              <a:gd name="connsiteY7562" fmla="*/ 5639991 h 6178550"/>
              <a:gd name="connsiteX7563" fmla="*/ 7856564 w 12191996"/>
              <a:gd name="connsiteY7563" fmla="*/ 5634038 h 6178550"/>
              <a:gd name="connsiteX7564" fmla="*/ 7875616 w 12191996"/>
              <a:gd name="connsiteY7564" fmla="*/ 5627291 h 6178550"/>
              <a:gd name="connsiteX7565" fmla="*/ 7893875 w 12191996"/>
              <a:gd name="connsiteY7565" fmla="*/ 5620147 h 6178550"/>
              <a:gd name="connsiteX7566" fmla="*/ 7910942 w 12191996"/>
              <a:gd name="connsiteY7566" fmla="*/ 5613003 h 6178550"/>
              <a:gd name="connsiteX7567" fmla="*/ 7912927 w 12191996"/>
              <a:gd name="connsiteY7567" fmla="*/ 5616575 h 6178550"/>
              <a:gd name="connsiteX7568" fmla="*/ 7916896 w 12191996"/>
              <a:gd name="connsiteY7568" fmla="*/ 5623719 h 6178550"/>
              <a:gd name="connsiteX7569" fmla="*/ 7918880 w 12191996"/>
              <a:gd name="connsiteY7569" fmla="*/ 5627291 h 6178550"/>
              <a:gd name="connsiteX7570" fmla="*/ 7921262 w 12191996"/>
              <a:gd name="connsiteY7570" fmla="*/ 5630069 h 6178550"/>
              <a:gd name="connsiteX7571" fmla="*/ 7922056 w 12191996"/>
              <a:gd name="connsiteY7571" fmla="*/ 5630466 h 6178550"/>
              <a:gd name="connsiteX7572" fmla="*/ 7923246 w 12191996"/>
              <a:gd name="connsiteY7572" fmla="*/ 5630863 h 6178550"/>
              <a:gd name="connsiteX7573" fmla="*/ 7924040 w 12191996"/>
              <a:gd name="connsiteY7573" fmla="*/ 5630466 h 6178550"/>
              <a:gd name="connsiteX7574" fmla="*/ 7925231 w 12191996"/>
              <a:gd name="connsiteY7574" fmla="*/ 5629275 h 6178550"/>
              <a:gd name="connsiteX7575" fmla="*/ 7929200 w 12191996"/>
              <a:gd name="connsiteY7575" fmla="*/ 5621735 h 6178550"/>
              <a:gd name="connsiteX7576" fmla="*/ 7935154 w 12191996"/>
              <a:gd name="connsiteY7576" fmla="*/ 5612210 h 6178550"/>
              <a:gd name="connsiteX7577" fmla="*/ 7942298 w 12191996"/>
              <a:gd name="connsiteY7577" fmla="*/ 5602685 h 6178550"/>
              <a:gd name="connsiteX7578" fmla="*/ 7950634 w 12191996"/>
              <a:gd name="connsiteY7578" fmla="*/ 5592366 h 6178550"/>
              <a:gd name="connsiteX7579" fmla="*/ 7958969 w 12191996"/>
              <a:gd name="connsiteY7579" fmla="*/ 5582841 h 6178550"/>
              <a:gd name="connsiteX7580" fmla="*/ 7964129 w 12191996"/>
              <a:gd name="connsiteY7580" fmla="*/ 5578078 h 6178550"/>
              <a:gd name="connsiteX7581" fmla="*/ 7968892 w 12191996"/>
              <a:gd name="connsiteY7581" fmla="*/ 5574110 h 6178550"/>
              <a:gd name="connsiteX7582" fmla="*/ 7974052 w 12191996"/>
              <a:gd name="connsiteY7582" fmla="*/ 5570141 h 6178550"/>
              <a:gd name="connsiteX7583" fmla="*/ 7978815 w 12191996"/>
              <a:gd name="connsiteY7583" fmla="*/ 5566569 h 6178550"/>
              <a:gd name="connsiteX7584" fmla="*/ 7983578 w 12191996"/>
              <a:gd name="connsiteY7584" fmla="*/ 5563791 h 6178550"/>
              <a:gd name="connsiteX7585" fmla="*/ 7988738 w 12191996"/>
              <a:gd name="connsiteY7585" fmla="*/ 5561410 h 6178550"/>
              <a:gd name="connsiteX7586" fmla="*/ 7991119 w 12191996"/>
              <a:gd name="connsiteY7586" fmla="*/ 5561410 h 6178550"/>
              <a:gd name="connsiteX7587" fmla="*/ 7995485 w 12191996"/>
              <a:gd name="connsiteY7587" fmla="*/ 5561410 h 6178550"/>
              <a:gd name="connsiteX7588" fmla="*/ 8000645 w 12191996"/>
              <a:gd name="connsiteY7588" fmla="*/ 5562600 h 6178550"/>
              <a:gd name="connsiteX7589" fmla="*/ 8006996 w 12191996"/>
              <a:gd name="connsiteY7589" fmla="*/ 5563394 h 6178550"/>
              <a:gd name="connsiteX7590" fmla="*/ 8012950 w 12191996"/>
              <a:gd name="connsiteY7590" fmla="*/ 5564981 h 6178550"/>
              <a:gd name="connsiteX7591" fmla="*/ 8018903 w 12191996"/>
              <a:gd name="connsiteY7591" fmla="*/ 5567363 h 6178550"/>
              <a:gd name="connsiteX7592" fmla="*/ 8024460 w 12191996"/>
              <a:gd name="connsiteY7592" fmla="*/ 5570141 h 6178550"/>
              <a:gd name="connsiteX7593" fmla="*/ 8028826 w 12191996"/>
              <a:gd name="connsiteY7593" fmla="*/ 5572919 h 6178550"/>
              <a:gd name="connsiteX7594" fmla="*/ 8036765 w 12191996"/>
              <a:gd name="connsiteY7594" fmla="*/ 5575697 h 6178550"/>
              <a:gd name="connsiteX7595" fmla="*/ 8044306 w 12191996"/>
              <a:gd name="connsiteY7595" fmla="*/ 5577681 h 6178550"/>
              <a:gd name="connsiteX7596" fmla="*/ 8051848 w 12191996"/>
              <a:gd name="connsiteY7596" fmla="*/ 5579666 h 6178550"/>
              <a:gd name="connsiteX7597" fmla="*/ 8059786 w 12191996"/>
              <a:gd name="connsiteY7597" fmla="*/ 5581253 h 6178550"/>
              <a:gd name="connsiteX7598" fmla="*/ 8066533 w 12191996"/>
              <a:gd name="connsiteY7598" fmla="*/ 5582047 h 6178550"/>
              <a:gd name="connsiteX7599" fmla="*/ 8074472 w 12191996"/>
              <a:gd name="connsiteY7599" fmla="*/ 5583238 h 6178550"/>
              <a:gd name="connsiteX7600" fmla="*/ 8089158 w 12191996"/>
              <a:gd name="connsiteY7600" fmla="*/ 5583635 h 6178550"/>
              <a:gd name="connsiteX7601" fmla="*/ 8103844 w 12191996"/>
              <a:gd name="connsiteY7601" fmla="*/ 5583635 h 6178550"/>
              <a:gd name="connsiteX7602" fmla="*/ 8118133 w 12191996"/>
              <a:gd name="connsiteY7602" fmla="*/ 5582047 h 6178550"/>
              <a:gd name="connsiteX7603" fmla="*/ 8132025 w 12191996"/>
              <a:gd name="connsiteY7603" fmla="*/ 5579666 h 6178550"/>
              <a:gd name="connsiteX7604" fmla="*/ 8146314 w 12191996"/>
              <a:gd name="connsiteY7604" fmla="*/ 5576491 h 6178550"/>
              <a:gd name="connsiteX7605" fmla="*/ 8160206 w 12191996"/>
              <a:gd name="connsiteY7605" fmla="*/ 5572522 h 6178550"/>
              <a:gd name="connsiteX7606" fmla="*/ 8173701 w 12191996"/>
              <a:gd name="connsiteY7606" fmla="*/ 5568156 h 6178550"/>
              <a:gd name="connsiteX7607" fmla="*/ 8186799 w 12191996"/>
              <a:gd name="connsiteY7607" fmla="*/ 5562997 h 6178550"/>
              <a:gd name="connsiteX7608" fmla="*/ 8200294 w 12191996"/>
              <a:gd name="connsiteY7608" fmla="*/ 5556647 h 6178550"/>
              <a:gd name="connsiteX7609" fmla="*/ 8212996 w 12191996"/>
              <a:gd name="connsiteY7609" fmla="*/ 5550694 h 6178550"/>
              <a:gd name="connsiteX7610" fmla="*/ 8225697 w 12191996"/>
              <a:gd name="connsiteY7610" fmla="*/ 5544344 h 6178550"/>
              <a:gd name="connsiteX7611" fmla="*/ 8249909 w 12191996"/>
              <a:gd name="connsiteY7611" fmla="*/ 5530453 h 6178550"/>
              <a:gd name="connsiteX7612" fmla="*/ 8252291 w 12191996"/>
              <a:gd name="connsiteY7612" fmla="*/ 5529263 h 6178550"/>
              <a:gd name="connsiteX7613" fmla="*/ 8254275 w 12191996"/>
              <a:gd name="connsiteY7613" fmla="*/ 5528469 h 6178550"/>
              <a:gd name="connsiteX7614" fmla="*/ 8259435 w 12191996"/>
              <a:gd name="connsiteY7614" fmla="*/ 5527278 h 6178550"/>
              <a:gd name="connsiteX7615" fmla="*/ 8264992 w 12191996"/>
              <a:gd name="connsiteY7615" fmla="*/ 5527278 h 6178550"/>
              <a:gd name="connsiteX7616" fmla="*/ 8270152 w 12191996"/>
              <a:gd name="connsiteY7616" fmla="*/ 5526881 h 6178550"/>
              <a:gd name="connsiteX7617" fmla="*/ 8275709 w 12191996"/>
              <a:gd name="connsiteY7617" fmla="*/ 5526881 h 6178550"/>
              <a:gd name="connsiteX7618" fmla="*/ 8281266 w 12191996"/>
              <a:gd name="connsiteY7618" fmla="*/ 5525691 h 6178550"/>
              <a:gd name="connsiteX7619" fmla="*/ 8284044 w 12191996"/>
              <a:gd name="connsiteY7619" fmla="*/ 5524897 h 6178550"/>
              <a:gd name="connsiteX7620" fmla="*/ 8286822 w 12191996"/>
              <a:gd name="connsiteY7620" fmla="*/ 5523706 h 6178550"/>
              <a:gd name="connsiteX7621" fmla="*/ 8289601 w 12191996"/>
              <a:gd name="connsiteY7621" fmla="*/ 5522516 h 6178550"/>
              <a:gd name="connsiteX7622" fmla="*/ 8291982 w 12191996"/>
              <a:gd name="connsiteY7622" fmla="*/ 5520928 h 6178550"/>
              <a:gd name="connsiteX7623" fmla="*/ 8293570 w 12191996"/>
              <a:gd name="connsiteY7623" fmla="*/ 5519341 h 6178550"/>
              <a:gd name="connsiteX7624" fmla="*/ 8295158 w 12191996"/>
              <a:gd name="connsiteY7624" fmla="*/ 5517356 h 6178550"/>
              <a:gd name="connsiteX7625" fmla="*/ 8297936 w 12191996"/>
              <a:gd name="connsiteY7625" fmla="*/ 5511800 h 6178550"/>
              <a:gd name="connsiteX7626" fmla="*/ 8301111 w 12191996"/>
              <a:gd name="connsiteY7626" fmla="*/ 5505053 h 6178550"/>
              <a:gd name="connsiteX7627" fmla="*/ 8303493 w 12191996"/>
              <a:gd name="connsiteY7627" fmla="*/ 5497910 h 6178550"/>
              <a:gd name="connsiteX7628" fmla="*/ 8306668 w 12191996"/>
              <a:gd name="connsiteY7628" fmla="*/ 5490766 h 6178550"/>
              <a:gd name="connsiteX7629" fmla="*/ 8309844 w 12191996"/>
              <a:gd name="connsiteY7629" fmla="*/ 5484813 h 6178550"/>
              <a:gd name="connsiteX7630" fmla="*/ 8312622 w 12191996"/>
              <a:gd name="connsiteY7630" fmla="*/ 5479653 h 6178550"/>
              <a:gd name="connsiteX7631" fmla="*/ 8314210 w 12191996"/>
              <a:gd name="connsiteY7631" fmla="*/ 5478066 h 6178550"/>
              <a:gd name="connsiteX7632" fmla="*/ 8315797 w 12191996"/>
              <a:gd name="connsiteY7632" fmla="*/ 5477272 h 6178550"/>
              <a:gd name="connsiteX7633" fmla="*/ 8320957 w 12191996"/>
              <a:gd name="connsiteY7633" fmla="*/ 5475685 h 6178550"/>
              <a:gd name="connsiteX7634" fmla="*/ 8326117 w 12191996"/>
              <a:gd name="connsiteY7634" fmla="*/ 5475288 h 6178550"/>
              <a:gd name="connsiteX7635" fmla="*/ 8331674 w 12191996"/>
              <a:gd name="connsiteY7635" fmla="*/ 5474494 h 6178550"/>
              <a:gd name="connsiteX7636" fmla="*/ 8337628 w 12191996"/>
              <a:gd name="connsiteY7636" fmla="*/ 5475288 h 6178550"/>
              <a:gd name="connsiteX7637" fmla="*/ 8350329 w 12191996"/>
              <a:gd name="connsiteY7637" fmla="*/ 5476081 h 6178550"/>
              <a:gd name="connsiteX7638" fmla="*/ 8364221 w 12191996"/>
              <a:gd name="connsiteY7638" fmla="*/ 5478066 h 6178550"/>
              <a:gd name="connsiteX7639" fmla="*/ 8377716 w 12191996"/>
              <a:gd name="connsiteY7639" fmla="*/ 5479653 h 6178550"/>
              <a:gd name="connsiteX7640" fmla="*/ 8384861 w 12191996"/>
              <a:gd name="connsiteY7640" fmla="*/ 5479653 h 6178550"/>
              <a:gd name="connsiteX7641" fmla="*/ 8392005 w 12191996"/>
              <a:gd name="connsiteY7641" fmla="*/ 5479653 h 6178550"/>
              <a:gd name="connsiteX7642" fmla="*/ 8399150 w 12191996"/>
              <a:gd name="connsiteY7642" fmla="*/ 5479256 h 6178550"/>
              <a:gd name="connsiteX7643" fmla="*/ 8406295 w 12191996"/>
              <a:gd name="connsiteY7643" fmla="*/ 5477669 h 6178550"/>
              <a:gd name="connsiteX7644" fmla="*/ 8413439 w 12191996"/>
              <a:gd name="connsiteY7644" fmla="*/ 5475288 h 6178550"/>
              <a:gd name="connsiteX7645" fmla="*/ 8419790 w 12191996"/>
              <a:gd name="connsiteY7645" fmla="*/ 5472113 h 6178550"/>
              <a:gd name="connsiteX7646" fmla="*/ 8422568 w 12191996"/>
              <a:gd name="connsiteY7646" fmla="*/ 5470922 h 6178550"/>
              <a:gd name="connsiteX7647" fmla="*/ 8424949 w 12191996"/>
              <a:gd name="connsiteY7647" fmla="*/ 5470525 h 6178550"/>
              <a:gd name="connsiteX7648" fmla="*/ 8431697 w 12191996"/>
              <a:gd name="connsiteY7648" fmla="*/ 5468938 h 6178550"/>
              <a:gd name="connsiteX7649" fmla="*/ 8439239 w 12191996"/>
              <a:gd name="connsiteY7649" fmla="*/ 5467350 h 6178550"/>
              <a:gd name="connsiteX7650" fmla="*/ 8447177 w 12191996"/>
              <a:gd name="connsiteY7650" fmla="*/ 5465366 h 6178550"/>
              <a:gd name="connsiteX7651" fmla="*/ 8451940 w 12191996"/>
              <a:gd name="connsiteY7651" fmla="*/ 5463778 h 6178550"/>
              <a:gd name="connsiteX7652" fmla="*/ 8455512 w 12191996"/>
              <a:gd name="connsiteY7652" fmla="*/ 5461794 h 6178550"/>
              <a:gd name="connsiteX7653" fmla="*/ 8459482 w 12191996"/>
              <a:gd name="connsiteY7653" fmla="*/ 5459810 h 6178550"/>
              <a:gd name="connsiteX7654" fmla="*/ 8463054 w 12191996"/>
              <a:gd name="connsiteY7654" fmla="*/ 5457428 h 6178550"/>
              <a:gd name="connsiteX7655" fmla="*/ 8466229 w 12191996"/>
              <a:gd name="connsiteY7655" fmla="*/ 5453856 h 6178550"/>
              <a:gd name="connsiteX7656" fmla="*/ 8469008 w 12191996"/>
              <a:gd name="connsiteY7656" fmla="*/ 5450285 h 6178550"/>
              <a:gd name="connsiteX7657" fmla="*/ 8471786 w 12191996"/>
              <a:gd name="connsiteY7657" fmla="*/ 5445522 h 6178550"/>
              <a:gd name="connsiteX7658" fmla="*/ 8473771 w 12191996"/>
              <a:gd name="connsiteY7658" fmla="*/ 5440760 h 6178550"/>
              <a:gd name="connsiteX7659" fmla="*/ 8472977 w 12191996"/>
              <a:gd name="connsiteY7659" fmla="*/ 5434013 h 6178550"/>
              <a:gd name="connsiteX7660" fmla="*/ 8472183 w 12191996"/>
              <a:gd name="connsiteY7660" fmla="*/ 5421313 h 6178550"/>
              <a:gd name="connsiteX7661" fmla="*/ 8470595 w 12191996"/>
              <a:gd name="connsiteY7661" fmla="*/ 5403453 h 6178550"/>
              <a:gd name="connsiteX7662" fmla="*/ 8474564 w 12191996"/>
              <a:gd name="connsiteY7662" fmla="*/ 5401072 h 6178550"/>
              <a:gd name="connsiteX7663" fmla="*/ 8479327 w 12191996"/>
              <a:gd name="connsiteY7663" fmla="*/ 5398294 h 6178550"/>
              <a:gd name="connsiteX7664" fmla="*/ 8483693 w 12191996"/>
              <a:gd name="connsiteY7664" fmla="*/ 5397103 h 6178550"/>
              <a:gd name="connsiteX7665" fmla="*/ 8488456 w 12191996"/>
              <a:gd name="connsiteY7665" fmla="*/ 5395913 h 6178550"/>
              <a:gd name="connsiteX7666" fmla="*/ 8493616 w 12191996"/>
              <a:gd name="connsiteY7666" fmla="*/ 5395119 h 6178550"/>
              <a:gd name="connsiteX7667" fmla="*/ 8498379 w 12191996"/>
              <a:gd name="connsiteY7667" fmla="*/ 5394325 h 6178550"/>
              <a:gd name="connsiteX7668" fmla="*/ 8508699 w 12191996"/>
              <a:gd name="connsiteY7668" fmla="*/ 5393531 h 6178550"/>
              <a:gd name="connsiteX7669" fmla="*/ 8519416 w 12191996"/>
              <a:gd name="connsiteY7669" fmla="*/ 5392738 h 6178550"/>
              <a:gd name="connsiteX7670" fmla="*/ 8529339 w 12191996"/>
              <a:gd name="connsiteY7670" fmla="*/ 5391944 h 6178550"/>
              <a:gd name="connsiteX7671" fmla="*/ 8534499 w 12191996"/>
              <a:gd name="connsiteY7671" fmla="*/ 5390753 h 6178550"/>
              <a:gd name="connsiteX7672" fmla="*/ 8539659 w 12191996"/>
              <a:gd name="connsiteY7672" fmla="*/ 5389960 h 6178550"/>
              <a:gd name="connsiteX7673" fmla="*/ 8544025 w 12191996"/>
              <a:gd name="connsiteY7673" fmla="*/ 5387975 h 6178550"/>
              <a:gd name="connsiteX7674" fmla="*/ 8548788 w 12191996"/>
              <a:gd name="connsiteY7674" fmla="*/ 5385197 h 6178550"/>
              <a:gd name="connsiteX7675" fmla="*/ 8552360 w 12191996"/>
              <a:gd name="connsiteY7675" fmla="*/ 5383213 h 6178550"/>
              <a:gd name="connsiteX7676" fmla="*/ 8555535 w 12191996"/>
              <a:gd name="connsiteY7676" fmla="*/ 5380831 h 6178550"/>
              <a:gd name="connsiteX7677" fmla="*/ 8561489 w 12191996"/>
              <a:gd name="connsiteY7677" fmla="*/ 5375275 h 6178550"/>
              <a:gd name="connsiteX7678" fmla="*/ 8573794 w 12191996"/>
              <a:gd name="connsiteY7678" fmla="*/ 5361385 h 6178550"/>
              <a:gd name="connsiteX7679" fmla="*/ 8580541 w 12191996"/>
              <a:gd name="connsiteY7679" fmla="*/ 5353844 h 6178550"/>
              <a:gd name="connsiteX7680" fmla="*/ 8588876 w 12191996"/>
              <a:gd name="connsiteY7680" fmla="*/ 5346700 h 6178550"/>
              <a:gd name="connsiteX7681" fmla="*/ 8592846 w 12191996"/>
              <a:gd name="connsiteY7681" fmla="*/ 5343128 h 6178550"/>
              <a:gd name="connsiteX7682" fmla="*/ 8597609 w 12191996"/>
              <a:gd name="connsiteY7682" fmla="*/ 5339556 h 6178550"/>
              <a:gd name="connsiteX7683" fmla="*/ 8602372 w 12191996"/>
              <a:gd name="connsiteY7683" fmla="*/ 5336381 h 6178550"/>
              <a:gd name="connsiteX7684" fmla="*/ 8607532 w 12191996"/>
              <a:gd name="connsiteY7684" fmla="*/ 5333603 h 6178550"/>
              <a:gd name="connsiteX7685" fmla="*/ 8620630 w 12191996"/>
              <a:gd name="connsiteY7685" fmla="*/ 5326856 h 6178550"/>
              <a:gd name="connsiteX7686" fmla="*/ 8634522 w 12191996"/>
              <a:gd name="connsiteY7686" fmla="*/ 5319316 h 6178550"/>
              <a:gd name="connsiteX7687" fmla="*/ 8648017 w 12191996"/>
              <a:gd name="connsiteY7687" fmla="*/ 5310585 h 6178550"/>
              <a:gd name="connsiteX7688" fmla="*/ 8661909 w 12191996"/>
              <a:gd name="connsiteY7688" fmla="*/ 5301456 h 6178550"/>
              <a:gd name="connsiteX7689" fmla="*/ 8676198 w 12191996"/>
              <a:gd name="connsiteY7689" fmla="*/ 5291535 h 6178550"/>
              <a:gd name="connsiteX7690" fmla="*/ 8690487 w 12191996"/>
              <a:gd name="connsiteY7690" fmla="*/ 5281216 h 6178550"/>
              <a:gd name="connsiteX7691" fmla="*/ 8719859 w 12191996"/>
              <a:gd name="connsiteY7691" fmla="*/ 5259388 h 6178550"/>
              <a:gd name="connsiteX7692" fmla="*/ 8748834 w 12191996"/>
              <a:gd name="connsiteY7692" fmla="*/ 5237163 h 6178550"/>
              <a:gd name="connsiteX7693" fmla="*/ 8777412 w 12191996"/>
              <a:gd name="connsiteY7693" fmla="*/ 5215335 h 6178550"/>
              <a:gd name="connsiteX7694" fmla="*/ 8805990 w 12191996"/>
              <a:gd name="connsiteY7694" fmla="*/ 5194300 h 6178550"/>
              <a:gd name="connsiteX7695" fmla="*/ 8819882 w 12191996"/>
              <a:gd name="connsiteY7695" fmla="*/ 5185172 h 6178550"/>
              <a:gd name="connsiteX7696" fmla="*/ 8832980 w 12191996"/>
              <a:gd name="connsiteY7696" fmla="*/ 5176044 h 6178550"/>
              <a:gd name="connsiteX7697" fmla="*/ 8838934 w 12191996"/>
              <a:gd name="connsiteY7697" fmla="*/ 5172472 h 6178550"/>
              <a:gd name="connsiteX7698" fmla="*/ 8844491 w 12191996"/>
              <a:gd name="connsiteY7698" fmla="*/ 5169694 h 6178550"/>
              <a:gd name="connsiteX7699" fmla="*/ 8856795 w 12191996"/>
              <a:gd name="connsiteY7699" fmla="*/ 5164138 h 6178550"/>
              <a:gd name="connsiteX7700" fmla="*/ 8868306 w 12191996"/>
              <a:gd name="connsiteY7700" fmla="*/ 5158978 h 6178550"/>
              <a:gd name="connsiteX7701" fmla="*/ 8881007 w 12191996"/>
              <a:gd name="connsiteY7701" fmla="*/ 5154216 h 6178550"/>
              <a:gd name="connsiteX7702" fmla="*/ 8893312 w 12191996"/>
              <a:gd name="connsiteY7702" fmla="*/ 5149850 h 6178550"/>
              <a:gd name="connsiteX7703" fmla="*/ 8906013 w 12191996"/>
              <a:gd name="connsiteY7703" fmla="*/ 5144294 h 6178550"/>
              <a:gd name="connsiteX7704" fmla="*/ 8911967 w 12191996"/>
              <a:gd name="connsiteY7704" fmla="*/ 5140722 h 6178550"/>
              <a:gd name="connsiteX7705" fmla="*/ 8918318 w 12191996"/>
              <a:gd name="connsiteY7705" fmla="*/ 5137150 h 6178550"/>
              <a:gd name="connsiteX7706" fmla="*/ 8924668 w 12191996"/>
              <a:gd name="connsiteY7706" fmla="*/ 5133181 h 6178550"/>
              <a:gd name="connsiteX7707" fmla="*/ 8930622 w 12191996"/>
              <a:gd name="connsiteY7707" fmla="*/ 5128419 h 6178550"/>
              <a:gd name="connsiteX7708" fmla="*/ 8937370 w 12191996"/>
              <a:gd name="connsiteY7708" fmla="*/ 5135563 h 6178550"/>
              <a:gd name="connsiteX7709" fmla="*/ 8944117 w 12191996"/>
              <a:gd name="connsiteY7709" fmla="*/ 5141119 h 6178550"/>
              <a:gd name="connsiteX7710" fmla="*/ 8949674 w 12191996"/>
              <a:gd name="connsiteY7710" fmla="*/ 5145881 h 6178550"/>
              <a:gd name="connsiteX7711" fmla="*/ 8955628 w 12191996"/>
              <a:gd name="connsiteY7711" fmla="*/ 5149453 h 6178550"/>
              <a:gd name="connsiteX7712" fmla="*/ 8960788 w 12191996"/>
              <a:gd name="connsiteY7712" fmla="*/ 5152231 h 6178550"/>
              <a:gd name="connsiteX7713" fmla="*/ 8966344 w 12191996"/>
              <a:gd name="connsiteY7713" fmla="*/ 5154216 h 6178550"/>
              <a:gd name="connsiteX7714" fmla="*/ 8971504 w 12191996"/>
              <a:gd name="connsiteY7714" fmla="*/ 5155406 h 6178550"/>
              <a:gd name="connsiteX7715" fmla="*/ 8975870 w 12191996"/>
              <a:gd name="connsiteY7715" fmla="*/ 5155803 h 6178550"/>
              <a:gd name="connsiteX7716" fmla="*/ 8981030 w 12191996"/>
              <a:gd name="connsiteY7716" fmla="*/ 5155803 h 6178550"/>
              <a:gd name="connsiteX7717" fmla="*/ 8985793 w 12191996"/>
              <a:gd name="connsiteY7717" fmla="*/ 5155406 h 6178550"/>
              <a:gd name="connsiteX7718" fmla="*/ 8989763 w 12191996"/>
              <a:gd name="connsiteY7718" fmla="*/ 5153819 h 6178550"/>
              <a:gd name="connsiteX7719" fmla="*/ 8993732 w 12191996"/>
              <a:gd name="connsiteY7719" fmla="*/ 5152231 h 6178550"/>
              <a:gd name="connsiteX7720" fmla="*/ 8998495 w 12191996"/>
              <a:gd name="connsiteY7720" fmla="*/ 5149850 h 6178550"/>
              <a:gd name="connsiteX7721" fmla="*/ 9001670 w 12191996"/>
              <a:gd name="connsiteY7721" fmla="*/ 5147072 h 6178550"/>
              <a:gd name="connsiteX7722" fmla="*/ 9006036 w 12191996"/>
              <a:gd name="connsiteY7722" fmla="*/ 5144294 h 6178550"/>
              <a:gd name="connsiteX7723" fmla="*/ 9009608 w 12191996"/>
              <a:gd name="connsiteY7723" fmla="*/ 5141119 h 6178550"/>
              <a:gd name="connsiteX7724" fmla="*/ 9017150 w 12191996"/>
              <a:gd name="connsiteY7724" fmla="*/ 5133578 h 6178550"/>
              <a:gd name="connsiteX7725" fmla="*/ 9024294 w 12191996"/>
              <a:gd name="connsiteY7725" fmla="*/ 5126038 h 6178550"/>
              <a:gd name="connsiteX7726" fmla="*/ 9038583 w 12191996"/>
              <a:gd name="connsiteY7726" fmla="*/ 5109766 h 6178550"/>
              <a:gd name="connsiteX7727" fmla="*/ 9046125 w 12191996"/>
              <a:gd name="connsiteY7727" fmla="*/ 5102622 h 6178550"/>
              <a:gd name="connsiteX7728" fmla="*/ 9053666 w 12191996"/>
              <a:gd name="connsiteY7728" fmla="*/ 5095875 h 6178550"/>
              <a:gd name="connsiteX7729" fmla="*/ 9057635 w 12191996"/>
              <a:gd name="connsiteY7729" fmla="*/ 5093494 h 6178550"/>
              <a:gd name="connsiteX7730" fmla="*/ 9061208 w 12191996"/>
              <a:gd name="connsiteY7730" fmla="*/ 5091510 h 6178550"/>
              <a:gd name="connsiteX7731" fmla="*/ 9065971 w 12191996"/>
              <a:gd name="connsiteY7731" fmla="*/ 5089922 h 6178550"/>
              <a:gd name="connsiteX7732" fmla="*/ 9069940 w 12191996"/>
              <a:gd name="connsiteY7732" fmla="*/ 5088335 h 6178550"/>
              <a:gd name="connsiteX7733" fmla="*/ 9073909 w 12191996"/>
              <a:gd name="connsiteY7733" fmla="*/ 5087938 h 6178550"/>
              <a:gd name="connsiteX7734" fmla="*/ 9077878 w 12191996"/>
              <a:gd name="connsiteY7734" fmla="*/ 5087938 h 6178550"/>
              <a:gd name="connsiteX7735" fmla="*/ 9082641 w 12191996"/>
              <a:gd name="connsiteY7735" fmla="*/ 5088335 h 6178550"/>
              <a:gd name="connsiteX7736" fmla="*/ 9087007 w 12191996"/>
              <a:gd name="connsiteY7736" fmla="*/ 5089525 h 6178550"/>
              <a:gd name="connsiteX7737" fmla="*/ 9096136 w 12191996"/>
              <a:gd name="connsiteY7737" fmla="*/ 5092303 h 6178550"/>
              <a:gd name="connsiteX7738" fmla="*/ 9106456 w 12191996"/>
              <a:gd name="connsiteY7738" fmla="*/ 5096669 h 6178550"/>
              <a:gd name="connsiteX7739" fmla="*/ 9115982 w 12191996"/>
              <a:gd name="connsiteY7739" fmla="*/ 5100241 h 6178550"/>
              <a:gd name="connsiteX7740" fmla="*/ 9125508 w 12191996"/>
              <a:gd name="connsiteY7740" fmla="*/ 5103019 h 6178550"/>
              <a:gd name="connsiteX7741" fmla="*/ 9130271 w 12191996"/>
              <a:gd name="connsiteY7741" fmla="*/ 5104606 h 6178550"/>
              <a:gd name="connsiteX7742" fmla="*/ 9134240 w 12191996"/>
              <a:gd name="connsiteY7742" fmla="*/ 5105003 h 6178550"/>
              <a:gd name="connsiteX7743" fmla="*/ 9139003 w 12191996"/>
              <a:gd name="connsiteY7743" fmla="*/ 5105003 h 6178550"/>
              <a:gd name="connsiteX7744" fmla="*/ 9142973 w 12191996"/>
              <a:gd name="connsiteY7744" fmla="*/ 5105003 h 6178550"/>
              <a:gd name="connsiteX7745" fmla="*/ 9149323 w 12191996"/>
              <a:gd name="connsiteY7745" fmla="*/ 5103813 h 6178550"/>
              <a:gd name="connsiteX7746" fmla="*/ 9156071 w 12191996"/>
              <a:gd name="connsiteY7746" fmla="*/ 5101431 h 6178550"/>
              <a:gd name="connsiteX7747" fmla="*/ 9163215 w 12191996"/>
              <a:gd name="connsiteY7747" fmla="*/ 5099050 h 6178550"/>
              <a:gd name="connsiteX7748" fmla="*/ 9169169 w 12191996"/>
              <a:gd name="connsiteY7748" fmla="*/ 5095875 h 6178550"/>
              <a:gd name="connsiteX7749" fmla="*/ 9175917 w 12191996"/>
              <a:gd name="connsiteY7749" fmla="*/ 5093097 h 6178550"/>
              <a:gd name="connsiteX7750" fmla="*/ 9182664 w 12191996"/>
              <a:gd name="connsiteY7750" fmla="*/ 5089525 h 6178550"/>
              <a:gd name="connsiteX7751" fmla="*/ 9195366 w 12191996"/>
              <a:gd name="connsiteY7751" fmla="*/ 5081191 h 6178550"/>
              <a:gd name="connsiteX7752" fmla="*/ 9219974 w 12191996"/>
              <a:gd name="connsiteY7752" fmla="*/ 5064522 h 6178550"/>
              <a:gd name="connsiteX7753" fmla="*/ 9232676 w 12191996"/>
              <a:gd name="connsiteY7753" fmla="*/ 5056981 h 6178550"/>
              <a:gd name="connsiteX7754" fmla="*/ 9244980 w 12191996"/>
              <a:gd name="connsiteY7754" fmla="*/ 5049838 h 6178550"/>
              <a:gd name="connsiteX7755" fmla="*/ 9251331 w 12191996"/>
              <a:gd name="connsiteY7755" fmla="*/ 5045869 h 6178550"/>
              <a:gd name="connsiteX7756" fmla="*/ 9257682 w 12191996"/>
              <a:gd name="connsiteY7756" fmla="*/ 5041106 h 6178550"/>
              <a:gd name="connsiteX7757" fmla="*/ 9270383 w 12191996"/>
              <a:gd name="connsiteY7757" fmla="*/ 5031185 h 6178550"/>
              <a:gd name="connsiteX7758" fmla="*/ 9282290 w 12191996"/>
              <a:gd name="connsiteY7758" fmla="*/ 5020866 h 6178550"/>
              <a:gd name="connsiteX7759" fmla="*/ 9289038 w 12191996"/>
              <a:gd name="connsiteY7759" fmla="*/ 5016500 h 6178550"/>
              <a:gd name="connsiteX7760" fmla="*/ 9295786 w 12191996"/>
              <a:gd name="connsiteY7760" fmla="*/ 5012135 h 6178550"/>
              <a:gd name="connsiteX7761" fmla="*/ 9296976 w 12191996"/>
              <a:gd name="connsiteY7761" fmla="*/ 5011738 h 6178550"/>
              <a:gd name="connsiteX7762" fmla="*/ 9298564 w 12191996"/>
              <a:gd name="connsiteY7762" fmla="*/ 5011738 h 6178550"/>
              <a:gd name="connsiteX7763" fmla="*/ 9302136 w 12191996"/>
              <a:gd name="connsiteY7763" fmla="*/ 5012135 h 6178550"/>
              <a:gd name="connsiteX7764" fmla="*/ 9306899 w 12191996"/>
              <a:gd name="connsiteY7764" fmla="*/ 5014119 h 6178550"/>
              <a:gd name="connsiteX7765" fmla="*/ 9310868 w 12191996"/>
              <a:gd name="connsiteY7765" fmla="*/ 5016500 h 6178550"/>
              <a:gd name="connsiteX7766" fmla="*/ 9315234 w 12191996"/>
              <a:gd name="connsiteY7766" fmla="*/ 5018485 h 6178550"/>
              <a:gd name="connsiteX7767" fmla="*/ 9319998 w 12191996"/>
              <a:gd name="connsiteY7767" fmla="*/ 5020469 h 6178550"/>
              <a:gd name="connsiteX7768" fmla="*/ 9323570 w 12191996"/>
              <a:gd name="connsiteY7768" fmla="*/ 5021263 h 6178550"/>
              <a:gd name="connsiteX7769" fmla="*/ 9325554 w 12191996"/>
              <a:gd name="connsiteY7769" fmla="*/ 5021263 h 6178550"/>
              <a:gd name="connsiteX7770" fmla="*/ 9327142 w 12191996"/>
              <a:gd name="connsiteY7770" fmla="*/ 5020866 h 6178550"/>
              <a:gd name="connsiteX7771" fmla="*/ 9329127 w 12191996"/>
              <a:gd name="connsiteY7771" fmla="*/ 5020072 h 6178550"/>
              <a:gd name="connsiteX7772" fmla="*/ 9330714 w 12191996"/>
              <a:gd name="connsiteY7772" fmla="*/ 5018485 h 6178550"/>
              <a:gd name="connsiteX7773" fmla="*/ 9332302 w 12191996"/>
              <a:gd name="connsiteY7773" fmla="*/ 5016897 h 6178550"/>
              <a:gd name="connsiteX7774" fmla="*/ 9333096 w 12191996"/>
              <a:gd name="connsiteY7774" fmla="*/ 5014913 h 6178550"/>
              <a:gd name="connsiteX7775" fmla="*/ 9335080 w 12191996"/>
              <a:gd name="connsiteY7775" fmla="*/ 5010944 h 6178550"/>
              <a:gd name="connsiteX7776" fmla="*/ 9337065 w 12191996"/>
              <a:gd name="connsiteY7776" fmla="*/ 5006181 h 6178550"/>
              <a:gd name="connsiteX7777" fmla="*/ 9338653 w 12191996"/>
              <a:gd name="connsiteY7777" fmla="*/ 5001419 h 6178550"/>
              <a:gd name="connsiteX7778" fmla="*/ 9340637 w 12191996"/>
              <a:gd name="connsiteY7778" fmla="*/ 4998244 h 6178550"/>
              <a:gd name="connsiteX7779" fmla="*/ 9341828 w 12191996"/>
              <a:gd name="connsiteY7779" fmla="*/ 4996656 h 6178550"/>
              <a:gd name="connsiteX7780" fmla="*/ 9343416 w 12191996"/>
              <a:gd name="connsiteY7780" fmla="*/ 4995466 h 6178550"/>
              <a:gd name="connsiteX7781" fmla="*/ 9345003 w 12191996"/>
              <a:gd name="connsiteY7781" fmla="*/ 4994672 h 6178550"/>
              <a:gd name="connsiteX7782" fmla="*/ 9346988 w 12191996"/>
              <a:gd name="connsiteY7782" fmla="*/ 4994672 h 6178550"/>
              <a:gd name="connsiteX7783" fmla="*/ 9351354 w 12191996"/>
              <a:gd name="connsiteY7783" fmla="*/ 4993878 h 6178550"/>
              <a:gd name="connsiteX7784" fmla="*/ 9356117 w 12191996"/>
              <a:gd name="connsiteY7784" fmla="*/ 4994672 h 6178550"/>
              <a:gd name="connsiteX7785" fmla="*/ 9366040 w 12191996"/>
              <a:gd name="connsiteY7785" fmla="*/ 4995863 h 6178550"/>
              <a:gd name="connsiteX7786" fmla="*/ 9376360 w 12191996"/>
              <a:gd name="connsiteY7786" fmla="*/ 4998244 h 6178550"/>
              <a:gd name="connsiteX7787" fmla="*/ 9386283 w 12191996"/>
              <a:gd name="connsiteY7787" fmla="*/ 5000625 h 6178550"/>
              <a:gd name="connsiteX7788" fmla="*/ 9396602 w 12191996"/>
              <a:gd name="connsiteY7788" fmla="*/ 5003006 h 6178550"/>
              <a:gd name="connsiteX7789" fmla="*/ 9406922 w 12191996"/>
              <a:gd name="connsiteY7789" fmla="*/ 5004991 h 6178550"/>
              <a:gd name="connsiteX7790" fmla="*/ 9411685 w 12191996"/>
              <a:gd name="connsiteY7790" fmla="*/ 5005785 h 6178550"/>
              <a:gd name="connsiteX7791" fmla="*/ 9416845 w 12191996"/>
              <a:gd name="connsiteY7791" fmla="*/ 5006181 h 6178550"/>
              <a:gd name="connsiteX7792" fmla="*/ 9421608 w 12191996"/>
              <a:gd name="connsiteY7792" fmla="*/ 5006181 h 6178550"/>
              <a:gd name="connsiteX7793" fmla="*/ 9425577 w 12191996"/>
              <a:gd name="connsiteY7793" fmla="*/ 5005785 h 6178550"/>
              <a:gd name="connsiteX7794" fmla="*/ 9431531 w 12191996"/>
              <a:gd name="connsiteY7794" fmla="*/ 5004197 h 6178550"/>
              <a:gd name="connsiteX7795" fmla="*/ 9437882 w 12191996"/>
              <a:gd name="connsiteY7795" fmla="*/ 5001419 h 6178550"/>
              <a:gd name="connsiteX7796" fmla="*/ 9442645 w 12191996"/>
              <a:gd name="connsiteY7796" fmla="*/ 4998641 h 6178550"/>
              <a:gd name="connsiteX7797" fmla="*/ 9448202 w 12191996"/>
              <a:gd name="connsiteY7797" fmla="*/ 4995069 h 6178550"/>
              <a:gd name="connsiteX7798" fmla="*/ 9452965 w 12191996"/>
              <a:gd name="connsiteY7798" fmla="*/ 4991100 h 6178550"/>
              <a:gd name="connsiteX7799" fmla="*/ 9458125 w 12191996"/>
              <a:gd name="connsiteY7799" fmla="*/ 4985941 h 6178550"/>
              <a:gd name="connsiteX7800" fmla="*/ 9467254 w 12191996"/>
              <a:gd name="connsiteY7800" fmla="*/ 4976416 h 6178550"/>
              <a:gd name="connsiteX7801" fmla="*/ 9476383 w 12191996"/>
              <a:gd name="connsiteY7801" fmla="*/ 4965700 h 6178550"/>
              <a:gd name="connsiteX7802" fmla="*/ 9485512 w 12191996"/>
              <a:gd name="connsiteY7802" fmla="*/ 4954985 h 6178550"/>
              <a:gd name="connsiteX7803" fmla="*/ 9489878 w 12191996"/>
              <a:gd name="connsiteY7803" fmla="*/ 4950222 h 6178550"/>
              <a:gd name="connsiteX7804" fmla="*/ 9495038 w 12191996"/>
              <a:gd name="connsiteY7804" fmla="*/ 4945856 h 6178550"/>
              <a:gd name="connsiteX7805" fmla="*/ 9500198 w 12191996"/>
              <a:gd name="connsiteY7805" fmla="*/ 4941888 h 6178550"/>
              <a:gd name="connsiteX7806" fmla="*/ 9505358 w 12191996"/>
              <a:gd name="connsiteY7806" fmla="*/ 4938316 h 6178550"/>
              <a:gd name="connsiteX7807" fmla="*/ 9507342 w 12191996"/>
              <a:gd name="connsiteY7807" fmla="*/ 4937125 h 6178550"/>
              <a:gd name="connsiteX7808" fmla="*/ 9508930 w 12191996"/>
              <a:gd name="connsiteY7808" fmla="*/ 4937125 h 6178550"/>
              <a:gd name="connsiteX7809" fmla="*/ 9510915 w 12191996"/>
              <a:gd name="connsiteY7809" fmla="*/ 4937125 h 6178550"/>
              <a:gd name="connsiteX7810" fmla="*/ 9512105 w 12191996"/>
              <a:gd name="connsiteY7810" fmla="*/ 4937125 h 6178550"/>
              <a:gd name="connsiteX7811" fmla="*/ 9516471 w 12191996"/>
              <a:gd name="connsiteY7811" fmla="*/ 4938713 h 6178550"/>
              <a:gd name="connsiteX7812" fmla="*/ 9520044 w 12191996"/>
              <a:gd name="connsiteY7812" fmla="*/ 4940697 h 6178550"/>
              <a:gd name="connsiteX7813" fmla="*/ 9524013 w 12191996"/>
              <a:gd name="connsiteY7813" fmla="*/ 4942681 h 6178550"/>
              <a:gd name="connsiteX7814" fmla="*/ 9527982 w 12191996"/>
              <a:gd name="connsiteY7814" fmla="*/ 4944666 h 6178550"/>
              <a:gd name="connsiteX7815" fmla="*/ 9532745 w 12191996"/>
              <a:gd name="connsiteY7815" fmla="*/ 4946253 h 6178550"/>
              <a:gd name="connsiteX7816" fmla="*/ 9535126 w 12191996"/>
              <a:gd name="connsiteY7816" fmla="*/ 4946253 h 6178550"/>
              <a:gd name="connsiteX7817" fmla="*/ 9537111 w 12191996"/>
              <a:gd name="connsiteY7817" fmla="*/ 4946253 h 6178550"/>
              <a:gd name="connsiteX7818" fmla="*/ 9539096 w 12191996"/>
              <a:gd name="connsiteY7818" fmla="*/ 4945856 h 6178550"/>
              <a:gd name="connsiteX7819" fmla="*/ 9540286 w 12191996"/>
              <a:gd name="connsiteY7819" fmla="*/ 4944666 h 6178550"/>
              <a:gd name="connsiteX7820" fmla="*/ 9542668 w 12191996"/>
              <a:gd name="connsiteY7820" fmla="*/ 4942285 h 6178550"/>
              <a:gd name="connsiteX7821" fmla="*/ 9545446 w 12191996"/>
              <a:gd name="connsiteY7821" fmla="*/ 4938316 h 6178550"/>
              <a:gd name="connsiteX7822" fmla="*/ 9547431 w 12191996"/>
              <a:gd name="connsiteY7822" fmla="*/ 4933553 h 6178550"/>
              <a:gd name="connsiteX7823" fmla="*/ 9549416 w 12191996"/>
              <a:gd name="connsiteY7823" fmla="*/ 4929188 h 6178550"/>
              <a:gd name="connsiteX7824" fmla="*/ 9551400 w 12191996"/>
              <a:gd name="connsiteY7824" fmla="*/ 4924822 h 6178550"/>
              <a:gd name="connsiteX7825" fmla="*/ 9553782 w 12191996"/>
              <a:gd name="connsiteY7825" fmla="*/ 4921250 h 6178550"/>
              <a:gd name="connsiteX7826" fmla="*/ 9554972 w 12191996"/>
              <a:gd name="connsiteY7826" fmla="*/ 4920456 h 6178550"/>
              <a:gd name="connsiteX7827" fmla="*/ 9556560 w 12191996"/>
              <a:gd name="connsiteY7827" fmla="*/ 4920060 h 6178550"/>
              <a:gd name="connsiteX7828" fmla="*/ 9563705 w 12191996"/>
              <a:gd name="connsiteY7828" fmla="*/ 4918472 h 6178550"/>
              <a:gd name="connsiteX7829" fmla="*/ 9570452 w 12191996"/>
              <a:gd name="connsiteY7829" fmla="*/ 4918472 h 6178550"/>
              <a:gd name="connsiteX7830" fmla="*/ 9578390 w 12191996"/>
              <a:gd name="connsiteY7830" fmla="*/ 4918472 h 6178550"/>
              <a:gd name="connsiteX7831" fmla="*/ 9585535 w 12191996"/>
              <a:gd name="connsiteY7831" fmla="*/ 4918869 h 6178550"/>
              <a:gd name="connsiteX7832" fmla="*/ 9593076 w 12191996"/>
              <a:gd name="connsiteY7832" fmla="*/ 4919266 h 6178550"/>
              <a:gd name="connsiteX7833" fmla="*/ 9600221 w 12191996"/>
              <a:gd name="connsiteY7833" fmla="*/ 4920060 h 6178550"/>
              <a:gd name="connsiteX7834" fmla="*/ 9607365 w 12191996"/>
              <a:gd name="connsiteY7834" fmla="*/ 4919266 h 6178550"/>
              <a:gd name="connsiteX7835" fmla="*/ 9610541 w 12191996"/>
              <a:gd name="connsiteY7835" fmla="*/ 4918869 h 6178550"/>
              <a:gd name="connsiteX7836" fmla="*/ 9614113 w 12191996"/>
              <a:gd name="connsiteY7836" fmla="*/ 4917678 h 6178550"/>
              <a:gd name="connsiteX7837" fmla="*/ 9625624 w 12191996"/>
              <a:gd name="connsiteY7837" fmla="*/ 4915297 h 6178550"/>
              <a:gd name="connsiteX7838" fmla="*/ 9635546 w 12191996"/>
              <a:gd name="connsiteY7838" fmla="*/ 4911725 h 6178550"/>
              <a:gd name="connsiteX7839" fmla="*/ 9640309 w 12191996"/>
              <a:gd name="connsiteY7839" fmla="*/ 4910138 h 6178550"/>
              <a:gd name="connsiteX7840" fmla="*/ 9645072 w 12191996"/>
              <a:gd name="connsiteY7840" fmla="*/ 4907756 h 6178550"/>
              <a:gd name="connsiteX7841" fmla="*/ 9649835 w 12191996"/>
              <a:gd name="connsiteY7841" fmla="*/ 4904581 h 6178550"/>
              <a:gd name="connsiteX7842" fmla="*/ 9654995 w 12191996"/>
              <a:gd name="connsiteY7842" fmla="*/ 4900613 h 6178550"/>
              <a:gd name="connsiteX7843" fmla="*/ 9664918 w 12191996"/>
              <a:gd name="connsiteY7843" fmla="*/ 4891088 h 6178550"/>
              <a:gd name="connsiteX7844" fmla="*/ 9675635 w 12191996"/>
              <a:gd name="connsiteY7844" fmla="*/ 4880769 h 6178550"/>
              <a:gd name="connsiteX7845" fmla="*/ 9686749 w 12191996"/>
              <a:gd name="connsiteY7845" fmla="*/ 4870847 h 6178550"/>
              <a:gd name="connsiteX7846" fmla="*/ 9693099 w 12191996"/>
              <a:gd name="connsiteY7846" fmla="*/ 4866085 h 6178550"/>
              <a:gd name="connsiteX7847" fmla="*/ 9698656 w 12191996"/>
              <a:gd name="connsiteY7847" fmla="*/ 4862116 h 6178550"/>
              <a:gd name="connsiteX7848" fmla="*/ 9707785 w 12191996"/>
              <a:gd name="connsiteY7848" fmla="*/ 4856560 h 6178550"/>
              <a:gd name="connsiteX7849" fmla="*/ 9717311 w 12191996"/>
              <a:gd name="connsiteY7849" fmla="*/ 4851400 h 6178550"/>
              <a:gd name="connsiteX7850" fmla="*/ 9726837 w 12191996"/>
              <a:gd name="connsiteY7850" fmla="*/ 4846638 h 6178550"/>
              <a:gd name="connsiteX7851" fmla="*/ 9736760 w 12191996"/>
              <a:gd name="connsiteY7851" fmla="*/ 4842669 h 6178550"/>
              <a:gd name="connsiteX7852" fmla="*/ 9757003 w 12191996"/>
              <a:gd name="connsiteY7852" fmla="*/ 4835525 h 6178550"/>
              <a:gd name="connsiteX7853" fmla="*/ 9777246 w 12191996"/>
              <a:gd name="connsiteY7853" fmla="*/ 4829175 h 6178550"/>
              <a:gd name="connsiteX7854" fmla="*/ 9797489 w 12191996"/>
              <a:gd name="connsiteY7854" fmla="*/ 4822428 h 6178550"/>
              <a:gd name="connsiteX7855" fmla="*/ 9807015 w 12191996"/>
              <a:gd name="connsiteY7855" fmla="*/ 4818856 h 6178550"/>
              <a:gd name="connsiteX7856" fmla="*/ 9817334 w 12191996"/>
              <a:gd name="connsiteY7856" fmla="*/ 4814888 h 6178550"/>
              <a:gd name="connsiteX7857" fmla="*/ 9826860 w 12191996"/>
              <a:gd name="connsiteY7857" fmla="*/ 4810919 h 6178550"/>
              <a:gd name="connsiteX7858" fmla="*/ 9837180 w 12191996"/>
              <a:gd name="connsiteY7858" fmla="*/ 4806156 h 6178550"/>
              <a:gd name="connsiteX7859" fmla="*/ 9846309 w 12191996"/>
              <a:gd name="connsiteY7859" fmla="*/ 4800997 h 6178550"/>
              <a:gd name="connsiteX7860" fmla="*/ 9855438 w 12191996"/>
              <a:gd name="connsiteY7860" fmla="*/ 4795044 h 6178550"/>
              <a:gd name="connsiteX7861" fmla="*/ 9861392 w 12191996"/>
              <a:gd name="connsiteY7861" fmla="*/ 4791472 h 6178550"/>
              <a:gd name="connsiteX7862" fmla="*/ 9866949 w 12191996"/>
              <a:gd name="connsiteY7862" fmla="*/ 4789091 h 6178550"/>
              <a:gd name="connsiteX7863" fmla="*/ 9872506 w 12191996"/>
              <a:gd name="connsiteY7863" fmla="*/ 4786313 h 6178550"/>
              <a:gd name="connsiteX7864" fmla="*/ 9878063 w 12191996"/>
              <a:gd name="connsiteY7864" fmla="*/ 4784328 h 6178550"/>
              <a:gd name="connsiteX7865" fmla="*/ 9889176 w 12191996"/>
              <a:gd name="connsiteY7865" fmla="*/ 4780360 h 6178550"/>
              <a:gd name="connsiteX7866" fmla="*/ 9895527 w 12191996"/>
              <a:gd name="connsiteY7866" fmla="*/ 4778375 h 6178550"/>
              <a:gd name="connsiteX7867" fmla="*/ 9901084 w 12191996"/>
              <a:gd name="connsiteY7867" fmla="*/ 4775597 h 6178550"/>
              <a:gd name="connsiteX7868" fmla="*/ 9923708 w 12191996"/>
              <a:gd name="connsiteY7868" fmla="*/ 4765278 h 6178550"/>
              <a:gd name="connsiteX7869" fmla="*/ 9947126 w 12191996"/>
              <a:gd name="connsiteY7869" fmla="*/ 4754960 h 6178550"/>
              <a:gd name="connsiteX7870" fmla="*/ 9994359 w 12191996"/>
              <a:gd name="connsiteY7870" fmla="*/ 4735513 h 6178550"/>
              <a:gd name="connsiteX7871" fmla="*/ 10018174 w 12191996"/>
              <a:gd name="connsiteY7871" fmla="*/ 4725591 h 6178550"/>
              <a:gd name="connsiteX7872" fmla="*/ 10041593 w 12191996"/>
              <a:gd name="connsiteY7872" fmla="*/ 4715272 h 6178550"/>
              <a:gd name="connsiteX7873" fmla="*/ 10065011 w 12191996"/>
              <a:gd name="connsiteY7873" fmla="*/ 4704556 h 6178550"/>
              <a:gd name="connsiteX7874" fmla="*/ 10087635 w 12191996"/>
              <a:gd name="connsiteY7874" fmla="*/ 4693047 h 6178550"/>
              <a:gd name="connsiteX7875" fmla="*/ 10111847 w 12191996"/>
              <a:gd name="connsiteY7875" fmla="*/ 4679950 h 6178550"/>
              <a:gd name="connsiteX7876" fmla="*/ 10138440 w 12191996"/>
              <a:gd name="connsiteY7876" fmla="*/ 4667647 h 6178550"/>
              <a:gd name="connsiteX7877" fmla="*/ 10165431 w 12191996"/>
              <a:gd name="connsiteY7877" fmla="*/ 4655344 h 6178550"/>
              <a:gd name="connsiteX7878" fmla="*/ 10192818 w 12191996"/>
              <a:gd name="connsiteY7878" fmla="*/ 4643835 h 6178550"/>
              <a:gd name="connsiteX7879" fmla="*/ 10220602 w 12191996"/>
              <a:gd name="connsiteY7879" fmla="*/ 4633119 h 6178550"/>
              <a:gd name="connsiteX7880" fmla="*/ 10247592 w 12191996"/>
              <a:gd name="connsiteY7880" fmla="*/ 4623197 h 6178550"/>
              <a:gd name="connsiteX7881" fmla="*/ 10274583 w 12191996"/>
              <a:gd name="connsiteY7881" fmla="*/ 4613275 h 6178550"/>
              <a:gd name="connsiteX7882" fmla="*/ 10299589 w 12191996"/>
              <a:gd name="connsiteY7882" fmla="*/ 4605338 h 6178550"/>
              <a:gd name="connsiteX7883" fmla="*/ 10300779 w 12191996"/>
              <a:gd name="connsiteY7883" fmla="*/ 4604544 h 6178550"/>
              <a:gd name="connsiteX7884" fmla="*/ 10300779 w 12191996"/>
              <a:gd name="connsiteY7884" fmla="*/ 4603750 h 6178550"/>
              <a:gd name="connsiteX7885" fmla="*/ 10301176 w 12191996"/>
              <a:gd name="connsiteY7885" fmla="*/ 4601369 h 6178550"/>
              <a:gd name="connsiteX7886" fmla="*/ 10300779 w 12191996"/>
              <a:gd name="connsiteY7886" fmla="*/ 4598194 h 6178550"/>
              <a:gd name="connsiteX7887" fmla="*/ 10299589 w 12191996"/>
              <a:gd name="connsiteY7887" fmla="*/ 4595019 h 6178550"/>
              <a:gd name="connsiteX7888" fmla="*/ 10297207 w 12191996"/>
              <a:gd name="connsiteY7888" fmla="*/ 4589066 h 6178550"/>
              <a:gd name="connsiteX7889" fmla="*/ 10296413 w 12191996"/>
              <a:gd name="connsiteY7889" fmla="*/ 4585891 h 6178550"/>
              <a:gd name="connsiteX7890" fmla="*/ 10320228 w 12191996"/>
              <a:gd name="connsiteY7890" fmla="*/ 4574778 h 6178550"/>
              <a:gd name="connsiteX7891" fmla="*/ 10344440 w 12191996"/>
              <a:gd name="connsiteY7891" fmla="*/ 4564063 h 6178550"/>
              <a:gd name="connsiteX7892" fmla="*/ 10356745 w 12191996"/>
              <a:gd name="connsiteY7892" fmla="*/ 4558903 h 6178550"/>
              <a:gd name="connsiteX7893" fmla="*/ 10368652 w 12191996"/>
              <a:gd name="connsiteY7893" fmla="*/ 4554538 h 6178550"/>
              <a:gd name="connsiteX7894" fmla="*/ 10381353 w 12191996"/>
              <a:gd name="connsiteY7894" fmla="*/ 4549775 h 6178550"/>
              <a:gd name="connsiteX7895" fmla="*/ 10394055 w 12191996"/>
              <a:gd name="connsiteY7895" fmla="*/ 4546997 h 6178550"/>
              <a:gd name="connsiteX7896" fmla="*/ 10407947 w 12191996"/>
              <a:gd name="connsiteY7896" fmla="*/ 4543822 h 6178550"/>
              <a:gd name="connsiteX7897" fmla="*/ 10421442 w 12191996"/>
              <a:gd name="connsiteY7897" fmla="*/ 4541838 h 6178550"/>
              <a:gd name="connsiteX7898" fmla="*/ 10435731 w 12191996"/>
              <a:gd name="connsiteY7898" fmla="*/ 4541441 h 6178550"/>
              <a:gd name="connsiteX7899" fmla="*/ 10450417 w 12191996"/>
              <a:gd name="connsiteY7899" fmla="*/ 4541441 h 6178550"/>
              <a:gd name="connsiteX7900" fmla="*/ 10457562 w 12191996"/>
              <a:gd name="connsiteY7900" fmla="*/ 4541838 h 6178550"/>
              <a:gd name="connsiteX7901" fmla="*/ 10465897 w 12191996"/>
              <a:gd name="connsiteY7901" fmla="*/ 4542631 h 6178550"/>
              <a:gd name="connsiteX7902" fmla="*/ 10473438 w 12191996"/>
              <a:gd name="connsiteY7902" fmla="*/ 4543822 h 6178550"/>
              <a:gd name="connsiteX7903" fmla="*/ 10481377 w 12191996"/>
              <a:gd name="connsiteY7903" fmla="*/ 4545410 h 6178550"/>
              <a:gd name="connsiteX7904" fmla="*/ 10489712 w 12191996"/>
              <a:gd name="connsiteY7904" fmla="*/ 4547394 h 6178550"/>
              <a:gd name="connsiteX7905" fmla="*/ 10498047 w 12191996"/>
              <a:gd name="connsiteY7905" fmla="*/ 4549775 h 6178550"/>
              <a:gd name="connsiteX7906" fmla="*/ 10506779 w 12191996"/>
              <a:gd name="connsiteY7906" fmla="*/ 4552553 h 6178550"/>
              <a:gd name="connsiteX7907" fmla="*/ 10515511 w 12191996"/>
              <a:gd name="connsiteY7907" fmla="*/ 4555331 h 6178550"/>
              <a:gd name="connsiteX7908" fmla="*/ 10517893 w 12191996"/>
              <a:gd name="connsiteY7908" fmla="*/ 4556125 h 6178550"/>
              <a:gd name="connsiteX7909" fmla="*/ 10519877 w 12191996"/>
              <a:gd name="connsiteY7909" fmla="*/ 4555331 h 6178550"/>
              <a:gd name="connsiteX7910" fmla="*/ 10521465 w 12191996"/>
              <a:gd name="connsiteY7910" fmla="*/ 4554935 h 6178550"/>
              <a:gd name="connsiteX7911" fmla="*/ 10523053 w 12191996"/>
              <a:gd name="connsiteY7911" fmla="*/ 4554538 h 6178550"/>
              <a:gd name="connsiteX7912" fmla="*/ 10524244 w 12191996"/>
              <a:gd name="connsiteY7912" fmla="*/ 4552950 h 6178550"/>
              <a:gd name="connsiteX7913" fmla="*/ 10524640 w 12191996"/>
              <a:gd name="connsiteY7913" fmla="*/ 4551760 h 6178550"/>
              <a:gd name="connsiteX7914" fmla="*/ 10525037 w 12191996"/>
              <a:gd name="connsiteY7914" fmla="*/ 4547791 h 6178550"/>
              <a:gd name="connsiteX7915" fmla="*/ 10525037 w 12191996"/>
              <a:gd name="connsiteY7915" fmla="*/ 4543822 h 6178550"/>
              <a:gd name="connsiteX7916" fmla="*/ 10524244 w 12191996"/>
              <a:gd name="connsiteY7916" fmla="*/ 4538663 h 6178550"/>
              <a:gd name="connsiteX7917" fmla="*/ 10521465 w 12191996"/>
              <a:gd name="connsiteY7917" fmla="*/ 4527550 h 6178550"/>
              <a:gd name="connsiteX7918" fmla="*/ 10519084 w 12191996"/>
              <a:gd name="connsiteY7918" fmla="*/ 4516835 h 6178550"/>
              <a:gd name="connsiteX7919" fmla="*/ 10518290 w 12191996"/>
              <a:gd name="connsiteY7919" fmla="*/ 4512469 h 6178550"/>
              <a:gd name="connsiteX7920" fmla="*/ 10519084 w 12191996"/>
              <a:gd name="connsiteY7920" fmla="*/ 4508897 h 6178550"/>
              <a:gd name="connsiteX7921" fmla="*/ 10519481 w 12191996"/>
              <a:gd name="connsiteY7921" fmla="*/ 4506913 h 6178550"/>
              <a:gd name="connsiteX7922" fmla="*/ 10519877 w 12191996"/>
              <a:gd name="connsiteY7922" fmla="*/ 4505722 h 6178550"/>
              <a:gd name="connsiteX7923" fmla="*/ 10521068 w 12191996"/>
              <a:gd name="connsiteY7923" fmla="*/ 4504928 h 6178550"/>
              <a:gd name="connsiteX7924" fmla="*/ 10522656 w 12191996"/>
              <a:gd name="connsiteY7924" fmla="*/ 4503738 h 6178550"/>
              <a:gd name="connsiteX7925" fmla="*/ 10524640 w 12191996"/>
              <a:gd name="connsiteY7925" fmla="*/ 4503341 h 6178550"/>
              <a:gd name="connsiteX7926" fmla="*/ 10526625 w 12191996"/>
              <a:gd name="connsiteY7926" fmla="*/ 4503341 h 6178550"/>
              <a:gd name="connsiteX7927" fmla="*/ 10529007 w 12191996"/>
              <a:gd name="connsiteY7927" fmla="*/ 4503738 h 6178550"/>
              <a:gd name="connsiteX7928" fmla="*/ 10532182 w 12191996"/>
              <a:gd name="connsiteY7928" fmla="*/ 4504928 h 6178550"/>
              <a:gd name="connsiteX7929" fmla="*/ 10535357 w 12191996"/>
              <a:gd name="connsiteY7929" fmla="*/ 4506119 h 6178550"/>
              <a:gd name="connsiteX7930" fmla="*/ 10538136 w 12191996"/>
              <a:gd name="connsiteY7930" fmla="*/ 4506913 h 6178550"/>
              <a:gd name="connsiteX7931" fmla="*/ 10541311 w 12191996"/>
              <a:gd name="connsiteY7931" fmla="*/ 4507310 h 6178550"/>
              <a:gd name="connsiteX7932" fmla="*/ 10543692 w 12191996"/>
              <a:gd name="connsiteY7932" fmla="*/ 4506913 h 6178550"/>
              <a:gd name="connsiteX7933" fmla="*/ 10549249 w 12191996"/>
              <a:gd name="connsiteY7933" fmla="*/ 4506119 h 6178550"/>
              <a:gd name="connsiteX7934" fmla="*/ 10552028 w 12191996"/>
              <a:gd name="connsiteY7934" fmla="*/ 4506119 h 6178550"/>
              <a:gd name="connsiteX7935" fmla="*/ 10554806 w 12191996"/>
              <a:gd name="connsiteY7935" fmla="*/ 4506119 h 6178550"/>
              <a:gd name="connsiteX7936" fmla="*/ 10557585 w 12191996"/>
              <a:gd name="connsiteY7936" fmla="*/ 4506913 h 6178550"/>
              <a:gd name="connsiteX7937" fmla="*/ 10560760 w 12191996"/>
              <a:gd name="connsiteY7937" fmla="*/ 4508103 h 6178550"/>
              <a:gd name="connsiteX7938" fmla="*/ 10564332 w 12191996"/>
              <a:gd name="connsiteY7938" fmla="*/ 4510485 h 6178550"/>
              <a:gd name="connsiteX7939" fmla="*/ 10567508 w 12191996"/>
              <a:gd name="connsiteY7939" fmla="*/ 4513263 h 6178550"/>
              <a:gd name="connsiteX7940" fmla="*/ 10571080 w 12191996"/>
              <a:gd name="connsiteY7940" fmla="*/ 4517628 h 6178550"/>
              <a:gd name="connsiteX7941" fmla="*/ 10575446 w 12191996"/>
              <a:gd name="connsiteY7941" fmla="*/ 4522391 h 6178550"/>
              <a:gd name="connsiteX7942" fmla="*/ 10579415 w 12191996"/>
              <a:gd name="connsiteY7942" fmla="*/ 4529535 h 6178550"/>
              <a:gd name="connsiteX7943" fmla="*/ 10583781 w 12191996"/>
              <a:gd name="connsiteY7943" fmla="*/ 4538266 h 6178550"/>
              <a:gd name="connsiteX7944" fmla="*/ 10588147 w 12191996"/>
              <a:gd name="connsiteY7944" fmla="*/ 4540647 h 6178550"/>
              <a:gd name="connsiteX7945" fmla="*/ 10590529 w 12191996"/>
              <a:gd name="connsiteY7945" fmla="*/ 4541838 h 6178550"/>
              <a:gd name="connsiteX7946" fmla="*/ 10590926 w 12191996"/>
              <a:gd name="connsiteY7946" fmla="*/ 4541441 h 6178550"/>
              <a:gd name="connsiteX7947" fmla="*/ 10592116 w 12191996"/>
              <a:gd name="connsiteY7947" fmla="*/ 4541441 h 6178550"/>
              <a:gd name="connsiteX7948" fmla="*/ 10592513 w 12191996"/>
              <a:gd name="connsiteY7948" fmla="*/ 4539456 h 6178550"/>
              <a:gd name="connsiteX7949" fmla="*/ 10592513 w 12191996"/>
              <a:gd name="connsiteY7949" fmla="*/ 4536678 h 6178550"/>
              <a:gd name="connsiteX7950" fmla="*/ 10591719 w 12191996"/>
              <a:gd name="connsiteY7950" fmla="*/ 4533106 h 6178550"/>
              <a:gd name="connsiteX7951" fmla="*/ 10588941 w 12191996"/>
              <a:gd name="connsiteY7951" fmla="*/ 4523978 h 6178550"/>
              <a:gd name="connsiteX7952" fmla="*/ 10585766 w 12191996"/>
              <a:gd name="connsiteY7952" fmla="*/ 4514056 h 6178550"/>
              <a:gd name="connsiteX7953" fmla="*/ 10583781 w 12191996"/>
              <a:gd name="connsiteY7953" fmla="*/ 4504928 h 6178550"/>
              <a:gd name="connsiteX7954" fmla="*/ 10582987 w 12191996"/>
              <a:gd name="connsiteY7954" fmla="*/ 4500563 h 6178550"/>
              <a:gd name="connsiteX7955" fmla="*/ 10582987 w 12191996"/>
              <a:gd name="connsiteY7955" fmla="*/ 4497785 h 6178550"/>
              <a:gd name="connsiteX7956" fmla="*/ 10583781 w 12191996"/>
              <a:gd name="connsiteY7956" fmla="*/ 4495006 h 6178550"/>
              <a:gd name="connsiteX7957" fmla="*/ 10584575 w 12191996"/>
              <a:gd name="connsiteY7957" fmla="*/ 4494610 h 6178550"/>
              <a:gd name="connsiteX7958" fmla="*/ 10585369 w 12191996"/>
              <a:gd name="connsiteY7958" fmla="*/ 4494213 h 6178550"/>
              <a:gd name="connsiteX7959" fmla="*/ 10586956 w 12191996"/>
              <a:gd name="connsiteY7959" fmla="*/ 4495006 h 6178550"/>
              <a:gd name="connsiteX7960" fmla="*/ 10590132 w 12191996"/>
              <a:gd name="connsiteY7960" fmla="*/ 4497785 h 6178550"/>
              <a:gd name="connsiteX7961" fmla="*/ 10599261 w 12191996"/>
              <a:gd name="connsiteY7961" fmla="*/ 4505325 h 6178550"/>
              <a:gd name="connsiteX7962" fmla="*/ 10604024 w 12191996"/>
              <a:gd name="connsiteY7962" fmla="*/ 4509691 h 6178550"/>
              <a:gd name="connsiteX7963" fmla="*/ 10609978 w 12191996"/>
              <a:gd name="connsiteY7963" fmla="*/ 4513263 h 6178550"/>
              <a:gd name="connsiteX7964" fmla="*/ 10614344 w 12191996"/>
              <a:gd name="connsiteY7964" fmla="*/ 4516041 h 6178550"/>
              <a:gd name="connsiteX7965" fmla="*/ 10616328 w 12191996"/>
              <a:gd name="connsiteY7965" fmla="*/ 4516835 h 6178550"/>
              <a:gd name="connsiteX7966" fmla="*/ 10618313 w 12191996"/>
              <a:gd name="connsiteY7966" fmla="*/ 4516835 h 6178550"/>
              <a:gd name="connsiteX7967" fmla="*/ 10621488 w 12191996"/>
              <a:gd name="connsiteY7967" fmla="*/ 4516835 h 6178550"/>
              <a:gd name="connsiteX7968" fmla="*/ 10623870 w 12191996"/>
              <a:gd name="connsiteY7968" fmla="*/ 4516041 h 6178550"/>
              <a:gd name="connsiteX7969" fmla="*/ 10629427 w 12191996"/>
              <a:gd name="connsiteY7969" fmla="*/ 4512866 h 6178550"/>
              <a:gd name="connsiteX7970" fmla="*/ 10635777 w 12191996"/>
              <a:gd name="connsiteY7970" fmla="*/ 4509294 h 6178550"/>
              <a:gd name="connsiteX7971" fmla="*/ 10638556 w 12191996"/>
              <a:gd name="connsiteY7971" fmla="*/ 4508103 h 6178550"/>
              <a:gd name="connsiteX7972" fmla="*/ 10642128 w 12191996"/>
              <a:gd name="connsiteY7972" fmla="*/ 4507310 h 6178550"/>
              <a:gd name="connsiteX7973" fmla="*/ 10645700 w 12191996"/>
              <a:gd name="connsiteY7973" fmla="*/ 4507310 h 6178550"/>
              <a:gd name="connsiteX7974" fmla="*/ 10650066 w 12191996"/>
              <a:gd name="connsiteY7974" fmla="*/ 4508103 h 6178550"/>
              <a:gd name="connsiteX7975" fmla="*/ 10654035 w 12191996"/>
              <a:gd name="connsiteY7975" fmla="*/ 4510485 h 6178550"/>
              <a:gd name="connsiteX7976" fmla="*/ 10658402 w 12191996"/>
              <a:gd name="connsiteY7976" fmla="*/ 4513263 h 6178550"/>
              <a:gd name="connsiteX7977" fmla="*/ 10663561 w 12191996"/>
              <a:gd name="connsiteY7977" fmla="*/ 4518422 h 6178550"/>
              <a:gd name="connsiteX7978" fmla="*/ 10668721 w 12191996"/>
              <a:gd name="connsiteY7978" fmla="*/ 4525169 h 6178550"/>
              <a:gd name="connsiteX7979" fmla="*/ 10674675 w 12191996"/>
              <a:gd name="connsiteY7979" fmla="*/ 4533503 h 6178550"/>
              <a:gd name="connsiteX7980" fmla="*/ 10681026 w 12191996"/>
              <a:gd name="connsiteY7980" fmla="*/ 4544219 h 6178550"/>
              <a:gd name="connsiteX7981" fmla="*/ 10674675 w 12191996"/>
              <a:gd name="connsiteY7981" fmla="*/ 4545013 h 6178550"/>
              <a:gd name="connsiteX7982" fmla="*/ 10669118 w 12191996"/>
              <a:gd name="connsiteY7982" fmla="*/ 4546203 h 6178550"/>
              <a:gd name="connsiteX7983" fmla="*/ 10663165 w 12191996"/>
              <a:gd name="connsiteY7983" fmla="*/ 4548585 h 6178550"/>
              <a:gd name="connsiteX7984" fmla="*/ 10656814 w 12191996"/>
              <a:gd name="connsiteY7984" fmla="*/ 4551363 h 6178550"/>
              <a:gd name="connsiteX7985" fmla="*/ 10650860 w 12191996"/>
              <a:gd name="connsiteY7985" fmla="*/ 4554538 h 6178550"/>
              <a:gd name="connsiteX7986" fmla="*/ 10644906 w 12191996"/>
              <a:gd name="connsiteY7986" fmla="*/ 4558506 h 6178550"/>
              <a:gd name="connsiteX7987" fmla="*/ 10638556 w 12191996"/>
              <a:gd name="connsiteY7987" fmla="*/ 4562475 h 6178550"/>
              <a:gd name="connsiteX7988" fmla="*/ 10632999 w 12191996"/>
              <a:gd name="connsiteY7988" fmla="*/ 4567635 h 6178550"/>
              <a:gd name="connsiteX7989" fmla="*/ 10627442 w 12191996"/>
              <a:gd name="connsiteY7989" fmla="*/ 4572794 h 6178550"/>
              <a:gd name="connsiteX7990" fmla="*/ 10621885 w 12191996"/>
              <a:gd name="connsiteY7990" fmla="*/ 4578350 h 6178550"/>
              <a:gd name="connsiteX7991" fmla="*/ 10616725 w 12191996"/>
              <a:gd name="connsiteY7991" fmla="*/ 4584303 h 6178550"/>
              <a:gd name="connsiteX7992" fmla="*/ 10611962 w 12191996"/>
              <a:gd name="connsiteY7992" fmla="*/ 4590653 h 6178550"/>
              <a:gd name="connsiteX7993" fmla="*/ 10607199 w 12191996"/>
              <a:gd name="connsiteY7993" fmla="*/ 4596606 h 6178550"/>
              <a:gd name="connsiteX7994" fmla="*/ 10603230 w 12191996"/>
              <a:gd name="connsiteY7994" fmla="*/ 4603750 h 6178550"/>
              <a:gd name="connsiteX7995" fmla="*/ 10599658 w 12191996"/>
              <a:gd name="connsiteY7995" fmla="*/ 4610497 h 6178550"/>
              <a:gd name="connsiteX7996" fmla="*/ 10596086 w 12191996"/>
              <a:gd name="connsiteY7996" fmla="*/ 4617244 h 6178550"/>
              <a:gd name="connsiteX7997" fmla="*/ 10596086 w 12191996"/>
              <a:gd name="connsiteY7997" fmla="*/ 4620419 h 6178550"/>
              <a:gd name="connsiteX7998" fmla="*/ 10595689 w 12191996"/>
              <a:gd name="connsiteY7998" fmla="*/ 4623594 h 6178550"/>
              <a:gd name="connsiteX7999" fmla="*/ 10594895 w 12191996"/>
              <a:gd name="connsiteY7999" fmla="*/ 4625181 h 6178550"/>
              <a:gd name="connsiteX8000" fmla="*/ 10594101 w 12191996"/>
              <a:gd name="connsiteY8000" fmla="*/ 4626372 h 6178550"/>
              <a:gd name="connsiteX8001" fmla="*/ 10592910 w 12191996"/>
              <a:gd name="connsiteY8001" fmla="*/ 4627563 h 6178550"/>
              <a:gd name="connsiteX8002" fmla="*/ 10592116 w 12191996"/>
              <a:gd name="connsiteY8002" fmla="*/ 4627960 h 6178550"/>
              <a:gd name="connsiteX8003" fmla="*/ 10588941 w 12191996"/>
              <a:gd name="connsiteY8003" fmla="*/ 4627960 h 6178550"/>
              <a:gd name="connsiteX8004" fmla="*/ 10581797 w 12191996"/>
              <a:gd name="connsiteY8004" fmla="*/ 4627166 h 6178550"/>
              <a:gd name="connsiteX8005" fmla="*/ 10579018 w 12191996"/>
              <a:gd name="connsiteY8005" fmla="*/ 4627166 h 6178550"/>
              <a:gd name="connsiteX8006" fmla="*/ 10577430 w 12191996"/>
              <a:gd name="connsiteY8006" fmla="*/ 4627563 h 6178550"/>
              <a:gd name="connsiteX8007" fmla="*/ 10575843 w 12191996"/>
              <a:gd name="connsiteY8007" fmla="*/ 4628753 h 6178550"/>
              <a:gd name="connsiteX8008" fmla="*/ 10574652 w 12191996"/>
              <a:gd name="connsiteY8008" fmla="*/ 4629944 h 6178550"/>
              <a:gd name="connsiteX8009" fmla="*/ 10573858 w 12191996"/>
              <a:gd name="connsiteY8009" fmla="*/ 4631531 h 6178550"/>
              <a:gd name="connsiteX8010" fmla="*/ 10572271 w 12191996"/>
              <a:gd name="connsiteY8010" fmla="*/ 4635103 h 6178550"/>
              <a:gd name="connsiteX8011" fmla="*/ 10571080 w 12191996"/>
              <a:gd name="connsiteY8011" fmla="*/ 4638675 h 6178550"/>
              <a:gd name="connsiteX8012" fmla="*/ 10570683 w 12191996"/>
              <a:gd name="connsiteY8012" fmla="*/ 4642644 h 6178550"/>
              <a:gd name="connsiteX8013" fmla="*/ 10570286 w 12191996"/>
              <a:gd name="connsiteY8013" fmla="*/ 4646216 h 6178550"/>
              <a:gd name="connsiteX8014" fmla="*/ 10569095 w 12191996"/>
              <a:gd name="connsiteY8014" fmla="*/ 4649788 h 6178550"/>
              <a:gd name="connsiteX8015" fmla="*/ 10567508 w 12191996"/>
              <a:gd name="connsiteY8015" fmla="*/ 4652963 h 6178550"/>
              <a:gd name="connsiteX8016" fmla="*/ 10566317 w 12191996"/>
              <a:gd name="connsiteY8016" fmla="*/ 4654550 h 6178550"/>
              <a:gd name="connsiteX8017" fmla="*/ 10564729 w 12191996"/>
              <a:gd name="connsiteY8017" fmla="*/ 4655344 h 6178550"/>
              <a:gd name="connsiteX8018" fmla="*/ 10561951 w 12191996"/>
              <a:gd name="connsiteY8018" fmla="*/ 4656535 h 6178550"/>
              <a:gd name="connsiteX8019" fmla="*/ 10559569 w 12191996"/>
              <a:gd name="connsiteY8019" fmla="*/ 4656931 h 6178550"/>
              <a:gd name="connsiteX8020" fmla="*/ 10552822 w 12191996"/>
              <a:gd name="connsiteY8020" fmla="*/ 4656931 h 6178550"/>
              <a:gd name="connsiteX8021" fmla="*/ 10546471 w 12191996"/>
              <a:gd name="connsiteY8021" fmla="*/ 4656535 h 6178550"/>
              <a:gd name="connsiteX8022" fmla="*/ 10539326 w 12191996"/>
              <a:gd name="connsiteY8022" fmla="*/ 4655344 h 6178550"/>
              <a:gd name="connsiteX8023" fmla="*/ 10532182 w 12191996"/>
              <a:gd name="connsiteY8023" fmla="*/ 4654947 h 6178550"/>
              <a:gd name="connsiteX8024" fmla="*/ 10525434 w 12191996"/>
              <a:gd name="connsiteY8024" fmla="*/ 4655344 h 6178550"/>
              <a:gd name="connsiteX8025" fmla="*/ 10522656 w 12191996"/>
              <a:gd name="connsiteY8025" fmla="*/ 4656138 h 6178550"/>
              <a:gd name="connsiteX8026" fmla="*/ 10519877 w 12191996"/>
              <a:gd name="connsiteY8026" fmla="*/ 4656931 h 6178550"/>
              <a:gd name="connsiteX8027" fmla="*/ 10517496 w 12191996"/>
              <a:gd name="connsiteY8027" fmla="*/ 4658519 h 6178550"/>
              <a:gd name="connsiteX8028" fmla="*/ 10515114 w 12191996"/>
              <a:gd name="connsiteY8028" fmla="*/ 4660106 h 6178550"/>
              <a:gd name="connsiteX8029" fmla="*/ 10512336 w 12191996"/>
              <a:gd name="connsiteY8029" fmla="*/ 4663678 h 6178550"/>
              <a:gd name="connsiteX8030" fmla="*/ 10510351 w 12191996"/>
              <a:gd name="connsiteY8030" fmla="*/ 4667647 h 6178550"/>
              <a:gd name="connsiteX8031" fmla="*/ 10508367 w 12191996"/>
              <a:gd name="connsiteY8031" fmla="*/ 4672410 h 6178550"/>
              <a:gd name="connsiteX8032" fmla="*/ 10506779 w 12191996"/>
              <a:gd name="connsiteY8032" fmla="*/ 4676775 h 6178550"/>
              <a:gd name="connsiteX8033" fmla="*/ 10503604 w 12191996"/>
              <a:gd name="connsiteY8033" fmla="*/ 4687888 h 6178550"/>
              <a:gd name="connsiteX8034" fmla="*/ 10501222 w 12191996"/>
              <a:gd name="connsiteY8034" fmla="*/ 4699000 h 6178550"/>
              <a:gd name="connsiteX8035" fmla="*/ 10498841 w 12191996"/>
              <a:gd name="connsiteY8035" fmla="*/ 4710906 h 6178550"/>
              <a:gd name="connsiteX8036" fmla="*/ 10495269 w 12191996"/>
              <a:gd name="connsiteY8036" fmla="*/ 4721622 h 6178550"/>
              <a:gd name="connsiteX8037" fmla="*/ 10493284 w 12191996"/>
              <a:gd name="connsiteY8037" fmla="*/ 4726385 h 6178550"/>
              <a:gd name="connsiteX8038" fmla="*/ 10490903 w 12191996"/>
              <a:gd name="connsiteY8038" fmla="*/ 4731147 h 6178550"/>
              <a:gd name="connsiteX8039" fmla="*/ 10488521 w 12191996"/>
              <a:gd name="connsiteY8039" fmla="*/ 4734719 h 6178550"/>
              <a:gd name="connsiteX8040" fmla="*/ 10485346 w 12191996"/>
              <a:gd name="connsiteY8040" fmla="*/ 4738291 h 6178550"/>
              <a:gd name="connsiteX8041" fmla="*/ 10481377 w 12191996"/>
              <a:gd name="connsiteY8041" fmla="*/ 4741069 h 6178550"/>
              <a:gd name="connsiteX8042" fmla="*/ 10476217 w 12191996"/>
              <a:gd name="connsiteY8042" fmla="*/ 4744244 h 6178550"/>
              <a:gd name="connsiteX8043" fmla="*/ 10471851 w 12191996"/>
              <a:gd name="connsiteY8043" fmla="*/ 4747022 h 6178550"/>
              <a:gd name="connsiteX8044" fmla="*/ 10466294 w 12191996"/>
              <a:gd name="connsiteY8044" fmla="*/ 4749006 h 6178550"/>
              <a:gd name="connsiteX8045" fmla="*/ 10460737 w 12191996"/>
              <a:gd name="connsiteY8045" fmla="*/ 4750197 h 6178550"/>
              <a:gd name="connsiteX8046" fmla="*/ 10454386 w 12191996"/>
              <a:gd name="connsiteY8046" fmla="*/ 4751785 h 6178550"/>
              <a:gd name="connsiteX8047" fmla="*/ 10442479 w 12191996"/>
              <a:gd name="connsiteY8047" fmla="*/ 4754563 h 6178550"/>
              <a:gd name="connsiteX8048" fmla="*/ 10417473 w 12191996"/>
              <a:gd name="connsiteY8048" fmla="*/ 4758135 h 6178550"/>
              <a:gd name="connsiteX8049" fmla="*/ 10405962 w 12191996"/>
              <a:gd name="connsiteY8049" fmla="*/ 4760516 h 6178550"/>
              <a:gd name="connsiteX8050" fmla="*/ 10400405 w 12191996"/>
              <a:gd name="connsiteY8050" fmla="*/ 4762103 h 6178550"/>
              <a:gd name="connsiteX8051" fmla="*/ 10395246 w 12191996"/>
              <a:gd name="connsiteY8051" fmla="*/ 4764088 h 6178550"/>
              <a:gd name="connsiteX8052" fmla="*/ 10380957 w 12191996"/>
              <a:gd name="connsiteY8052" fmla="*/ 4769644 h 6178550"/>
              <a:gd name="connsiteX8053" fmla="*/ 10366668 w 12191996"/>
              <a:gd name="connsiteY8053" fmla="*/ 4775597 h 6178550"/>
              <a:gd name="connsiteX8054" fmla="*/ 10337693 w 12191996"/>
              <a:gd name="connsiteY8054" fmla="*/ 4789488 h 6178550"/>
              <a:gd name="connsiteX8055" fmla="*/ 10307527 w 12191996"/>
              <a:gd name="connsiteY8055" fmla="*/ 4804172 h 6178550"/>
              <a:gd name="connsiteX8056" fmla="*/ 10276964 w 12191996"/>
              <a:gd name="connsiteY8056" fmla="*/ 4820047 h 6178550"/>
              <a:gd name="connsiteX8057" fmla="*/ 10246005 w 12191996"/>
              <a:gd name="connsiteY8057" fmla="*/ 4836716 h 6178550"/>
              <a:gd name="connsiteX8058" fmla="*/ 10215045 w 12191996"/>
              <a:gd name="connsiteY8058" fmla="*/ 4853385 h 6178550"/>
              <a:gd name="connsiteX8059" fmla="*/ 10154317 w 12191996"/>
              <a:gd name="connsiteY8059" fmla="*/ 4886722 h 6178550"/>
              <a:gd name="connsiteX8060" fmla="*/ 10132883 w 12191996"/>
              <a:gd name="connsiteY8060" fmla="*/ 4898231 h 6178550"/>
              <a:gd name="connsiteX8061" fmla="*/ 10111847 w 12191996"/>
              <a:gd name="connsiteY8061" fmla="*/ 4909344 h 6178550"/>
              <a:gd name="connsiteX8062" fmla="*/ 10070964 w 12191996"/>
              <a:gd name="connsiteY8062" fmla="*/ 4932760 h 6178550"/>
              <a:gd name="connsiteX8063" fmla="*/ 10030876 w 12191996"/>
              <a:gd name="connsiteY8063" fmla="*/ 4956572 h 6178550"/>
              <a:gd name="connsiteX8064" fmla="*/ 10010633 w 12191996"/>
              <a:gd name="connsiteY8064" fmla="*/ 4967685 h 6178550"/>
              <a:gd name="connsiteX8065" fmla="*/ 9990787 w 12191996"/>
              <a:gd name="connsiteY8065" fmla="*/ 4978797 h 6178550"/>
              <a:gd name="connsiteX8066" fmla="*/ 9974514 w 12191996"/>
              <a:gd name="connsiteY8066" fmla="*/ 4985544 h 6178550"/>
              <a:gd name="connsiteX8067" fmla="*/ 9963003 w 12191996"/>
              <a:gd name="connsiteY8067" fmla="*/ 4989910 h 6178550"/>
              <a:gd name="connsiteX8068" fmla="*/ 9954271 w 12191996"/>
              <a:gd name="connsiteY8068" fmla="*/ 4994672 h 6178550"/>
              <a:gd name="connsiteX8069" fmla="*/ 9950699 w 12191996"/>
              <a:gd name="connsiteY8069" fmla="*/ 4995863 h 6178550"/>
              <a:gd name="connsiteX8070" fmla="*/ 9946729 w 12191996"/>
              <a:gd name="connsiteY8070" fmla="*/ 4998244 h 6178550"/>
              <a:gd name="connsiteX8071" fmla="*/ 9938394 w 12191996"/>
              <a:gd name="connsiteY8071" fmla="*/ 5000625 h 6178550"/>
              <a:gd name="connsiteX8072" fmla="*/ 9930853 w 12191996"/>
              <a:gd name="connsiteY8072" fmla="*/ 5003800 h 6178550"/>
              <a:gd name="connsiteX8073" fmla="*/ 9926884 w 12191996"/>
              <a:gd name="connsiteY8073" fmla="*/ 5005785 h 6178550"/>
              <a:gd name="connsiteX8074" fmla="*/ 9922914 w 12191996"/>
              <a:gd name="connsiteY8074" fmla="*/ 5007769 h 6178550"/>
              <a:gd name="connsiteX8075" fmla="*/ 9922121 w 12191996"/>
              <a:gd name="connsiteY8075" fmla="*/ 5007769 h 6178550"/>
              <a:gd name="connsiteX8076" fmla="*/ 9921327 w 12191996"/>
              <a:gd name="connsiteY8076" fmla="*/ 5007769 h 6178550"/>
              <a:gd name="connsiteX8077" fmla="*/ 9919342 w 12191996"/>
              <a:gd name="connsiteY8077" fmla="*/ 5006181 h 6178550"/>
              <a:gd name="connsiteX8078" fmla="*/ 9914182 w 12191996"/>
              <a:gd name="connsiteY8078" fmla="*/ 5000625 h 6178550"/>
              <a:gd name="connsiteX8079" fmla="*/ 9911801 w 12191996"/>
              <a:gd name="connsiteY8079" fmla="*/ 4998244 h 6178550"/>
              <a:gd name="connsiteX8080" fmla="*/ 9909022 w 12191996"/>
              <a:gd name="connsiteY8080" fmla="*/ 4995466 h 6178550"/>
              <a:gd name="connsiteX8081" fmla="*/ 9908228 w 12191996"/>
              <a:gd name="connsiteY8081" fmla="*/ 4995069 h 6178550"/>
              <a:gd name="connsiteX8082" fmla="*/ 9907038 w 12191996"/>
              <a:gd name="connsiteY8082" fmla="*/ 4994672 h 6178550"/>
              <a:gd name="connsiteX8083" fmla="*/ 9905847 w 12191996"/>
              <a:gd name="connsiteY8083" fmla="*/ 4994672 h 6178550"/>
              <a:gd name="connsiteX8084" fmla="*/ 9905053 w 12191996"/>
              <a:gd name="connsiteY8084" fmla="*/ 4995069 h 6178550"/>
              <a:gd name="connsiteX8085" fmla="*/ 9901878 w 12191996"/>
              <a:gd name="connsiteY8085" fmla="*/ 4999038 h 6178550"/>
              <a:gd name="connsiteX8086" fmla="*/ 9897909 w 12191996"/>
              <a:gd name="connsiteY8086" fmla="*/ 5006181 h 6178550"/>
              <a:gd name="connsiteX8087" fmla="*/ 9885604 w 12191996"/>
              <a:gd name="connsiteY8087" fmla="*/ 5024835 h 6178550"/>
              <a:gd name="connsiteX8088" fmla="*/ 9879254 w 12191996"/>
              <a:gd name="connsiteY8088" fmla="*/ 5034756 h 6178550"/>
              <a:gd name="connsiteX8089" fmla="*/ 9871712 w 12191996"/>
              <a:gd name="connsiteY8089" fmla="*/ 5043885 h 6178550"/>
              <a:gd name="connsiteX8090" fmla="*/ 9868140 w 12191996"/>
              <a:gd name="connsiteY8090" fmla="*/ 5047853 h 6178550"/>
              <a:gd name="connsiteX8091" fmla="*/ 9864568 w 12191996"/>
              <a:gd name="connsiteY8091" fmla="*/ 5051425 h 6178550"/>
              <a:gd name="connsiteX8092" fmla="*/ 9860995 w 12191996"/>
              <a:gd name="connsiteY8092" fmla="*/ 5053806 h 6178550"/>
              <a:gd name="connsiteX8093" fmla="*/ 9857423 w 12191996"/>
              <a:gd name="connsiteY8093" fmla="*/ 5055791 h 6178550"/>
              <a:gd name="connsiteX8094" fmla="*/ 9854645 w 12191996"/>
              <a:gd name="connsiteY8094" fmla="*/ 5056585 h 6178550"/>
              <a:gd name="connsiteX8095" fmla="*/ 9852660 w 12191996"/>
              <a:gd name="connsiteY8095" fmla="*/ 5056981 h 6178550"/>
              <a:gd name="connsiteX8096" fmla="*/ 9848294 w 12191996"/>
              <a:gd name="connsiteY8096" fmla="*/ 5056981 h 6178550"/>
              <a:gd name="connsiteX8097" fmla="*/ 9843134 w 12191996"/>
              <a:gd name="connsiteY8097" fmla="*/ 5056585 h 6178550"/>
              <a:gd name="connsiteX8098" fmla="*/ 9837974 w 12191996"/>
              <a:gd name="connsiteY8098" fmla="*/ 5054997 h 6178550"/>
              <a:gd name="connsiteX8099" fmla="*/ 9828051 w 12191996"/>
              <a:gd name="connsiteY8099" fmla="*/ 5052219 h 6178550"/>
              <a:gd name="connsiteX8100" fmla="*/ 9822891 w 12191996"/>
              <a:gd name="connsiteY8100" fmla="*/ 5051822 h 6178550"/>
              <a:gd name="connsiteX8101" fmla="*/ 9818922 w 12191996"/>
              <a:gd name="connsiteY8101" fmla="*/ 5052219 h 6178550"/>
              <a:gd name="connsiteX8102" fmla="*/ 9813365 w 12191996"/>
              <a:gd name="connsiteY8102" fmla="*/ 5053410 h 6178550"/>
              <a:gd name="connsiteX8103" fmla="*/ 9807412 w 12191996"/>
              <a:gd name="connsiteY8103" fmla="*/ 5054997 h 6178550"/>
              <a:gd name="connsiteX8104" fmla="*/ 9797092 w 12191996"/>
              <a:gd name="connsiteY8104" fmla="*/ 5058966 h 6178550"/>
              <a:gd name="connsiteX8105" fmla="*/ 9786772 w 12191996"/>
              <a:gd name="connsiteY8105" fmla="*/ 5063331 h 6178550"/>
              <a:gd name="connsiteX8106" fmla="*/ 9776055 w 12191996"/>
              <a:gd name="connsiteY8106" fmla="*/ 5068491 h 6178550"/>
              <a:gd name="connsiteX8107" fmla="*/ 9754225 w 12191996"/>
              <a:gd name="connsiteY8107" fmla="*/ 5079603 h 6178550"/>
              <a:gd name="connsiteX8108" fmla="*/ 9742714 w 12191996"/>
              <a:gd name="connsiteY8108" fmla="*/ 5084763 h 6178550"/>
              <a:gd name="connsiteX8109" fmla="*/ 9730013 w 12191996"/>
              <a:gd name="connsiteY8109" fmla="*/ 5089922 h 6178550"/>
              <a:gd name="connsiteX8110" fmla="*/ 9724853 w 12191996"/>
              <a:gd name="connsiteY8110" fmla="*/ 5091113 h 6178550"/>
              <a:gd name="connsiteX8111" fmla="*/ 9720487 w 12191996"/>
              <a:gd name="connsiteY8111" fmla="*/ 5091906 h 6178550"/>
              <a:gd name="connsiteX8112" fmla="*/ 9710167 w 12191996"/>
              <a:gd name="connsiteY8112" fmla="*/ 5093494 h 6178550"/>
              <a:gd name="connsiteX8113" fmla="*/ 9699847 w 12191996"/>
              <a:gd name="connsiteY8113" fmla="*/ 5094685 h 6178550"/>
              <a:gd name="connsiteX8114" fmla="*/ 9689924 w 12191996"/>
              <a:gd name="connsiteY8114" fmla="*/ 5095875 h 6178550"/>
              <a:gd name="connsiteX8115" fmla="*/ 9685161 w 12191996"/>
              <a:gd name="connsiteY8115" fmla="*/ 5097463 h 6178550"/>
              <a:gd name="connsiteX8116" fmla="*/ 9680398 w 12191996"/>
              <a:gd name="connsiteY8116" fmla="*/ 5098653 h 6178550"/>
              <a:gd name="connsiteX8117" fmla="*/ 9675635 w 12191996"/>
              <a:gd name="connsiteY8117" fmla="*/ 5100638 h 6178550"/>
              <a:gd name="connsiteX8118" fmla="*/ 9671666 w 12191996"/>
              <a:gd name="connsiteY8118" fmla="*/ 5103019 h 6178550"/>
              <a:gd name="connsiteX8119" fmla="*/ 9667697 w 12191996"/>
              <a:gd name="connsiteY8119" fmla="*/ 5106194 h 6178550"/>
              <a:gd name="connsiteX8120" fmla="*/ 9663331 w 12191996"/>
              <a:gd name="connsiteY8120" fmla="*/ 5109766 h 6178550"/>
              <a:gd name="connsiteX8121" fmla="*/ 9659758 w 12191996"/>
              <a:gd name="connsiteY8121" fmla="*/ 5114131 h 6178550"/>
              <a:gd name="connsiteX8122" fmla="*/ 9656980 w 12191996"/>
              <a:gd name="connsiteY8122" fmla="*/ 5119291 h 6178550"/>
              <a:gd name="connsiteX8123" fmla="*/ 9651820 w 12191996"/>
              <a:gd name="connsiteY8123" fmla="*/ 5128419 h 6178550"/>
              <a:gd name="connsiteX8124" fmla="*/ 9647454 w 12191996"/>
              <a:gd name="connsiteY8124" fmla="*/ 5135563 h 6178550"/>
              <a:gd name="connsiteX8125" fmla="*/ 9642691 w 12191996"/>
              <a:gd name="connsiteY8125" fmla="*/ 5140722 h 6178550"/>
              <a:gd name="connsiteX8126" fmla="*/ 9637134 w 12191996"/>
              <a:gd name="connsiteY8126" fmla="*/ 5146278 h 6178550"/>
              <a:gd name="connsiteX8127" fmla="*/ 9627608 w 12191996"/>
              <a:gd name="connsiteY8127" fmla="*/ 5154216 h 6178550"/>
              <a:gd name="connsiteX8128" fmla="*/ 9617288 w 12191996"/>
              <a:gd name="connsiteY8128" fmla="*/ 5162153 h 6178550"/>
              <a:gd name="connsiteX8129" fmla="*/ 9607365 w 12191996"/>
              <a:gd name="connsiteY8129" fmla="*/ 5168900 h 6178550"/>
              <a:gd name="connsiteX8130" fmla="*/ 9596649 w 12191996"/>
              <a:gd name="connsiteY8130" fmla="*/ 5176044 h 6178550"/>
              <a:gd name="connsiteX8131" fmla="*/ 9585535 w 12191996"/>
              <a:gd name="connsiteY8131" fmla="*/ 5182791 h 6178550"/>
              <a:gd name="connsiteX8132" fmla="*/ 9574024 w 12191996"/>
              <a:gd name="connsiteY8132" fmla="*/ 5188744 h 6178550"/>
              <a:gd name="connsiteX8133" fmla="*/ 9562911 w 12191996"/>
              <a:gd name="connsiteY8133" fmla="*/ 5194300 h 6178550"/>
              <a:gd name="connsiteX8134" fmla="*/ 9551400 w 12191996"/>
              <a:gd name="connsiteY8134" fmla="*/ 5199856 h 6178550"/>
              <a:gd name="connsiteX8135" fmla="*/ 9527585 w 12191996"/>
              <a:gd name="connsiteY8135" fmla="*/ 5210572 h 6178550"/>
              <a:gd name="connsiteX8136" fmla="*/ 9502976 w 12191996"/>
              <a:gd name="connsiteY8136" fmla="*/ 5220494 h 6178550"/>
              <a:gd name="connsiteX8137" fmla="*/ 9478367 w 12191996"/>
              <a:gd name="connsiteY8137" fmla="*/ 5228828 h 6178550"/>
              <a:gd name="connsiteX8138" fmla="*/ 9453362 w 12191996"/>
              <a:gd name="connsiteY8138" fmla="*/ 5237560 h 6178550"/>
              <a:gd name="connsiteX8139" fmla="*/ 9403350 w 12191996"/>
              <a:gd name="connsiteY8139" fmla="*/ 5254228 h 6178550"/>
              <a:gd name="connsiteX8140" fmla="*/ 9378344 w 12191996"/>
              <a:gd name="connsiteY8140" fmla="*/ 5262960 h 6178550"/>
              <a:gd name="connsiteX8141" fmla="*/ 9354132 w 12191996"/>
              <a:gd name="connsiteY8141" fmla="*/ 5272088 h 6178550"/>
              <a:gd name="connsiteX8142" fmla="*/ 9330317 w 12191996"/>
              <a:gd name="connsiteY8142" fmla="*/ 5281613 h 6178550"/>
              <a:gd name="connsiteX8143" fmla="*/ 9318410 w 12191996"/>
              <a:gd name="connsiteY8143" fmla="*/ 5287169 h 6178550"/>
              <a:gd name="connsiteX8144" fmla="*/ 9307296 w 12191996"/>
              <a:gd name="connsiteY8144" fmla="*/ 5292328 h 6178550"/>
              <a:gd name="connsiteX8145" fmla="*/ 9296182 w 12191996"/>
              <a:gd name="connsiteY8145" fmla="*/ 5298678 h 6178550"/>
              <a:gd name="connsiteX8146" fmla="*/ 9285069 w 12191996"/>
              <a:gd name="connsiteY8146" fmla="*/ 5304235 h 6178550"/>
              <a:gd name="connsiteX8147" fmla="*/ 9274352 w 12191996"/>
              <a:gd name="connsiteY8147" fmla="*/ 5310585 h 6178550"/>
              <a:gd name="connsiteX8148" fmla="*/ 9264032 w 12191996"/>
              <a:gd name="connsiteY8148" fmla="*/ 5317331 h 6178550"/>
              <a:gd name="connsiteX8149" fmla="*/ 9260063 w 12191996"/>
              <a:gd name="connsiteY8149" fmla="*/ 5312569 h 6178550"/>
              <a:gd name="connsiteX8150" fmla="*/ 9256888 w 12191996"/>
              <a:gd name="connsiteY8150" fmla="*/ 5309791 h 6178550"/>
              <a:gd name="connsiteX8151" fmla="*/ 9254506 w 12191996"/>
              <a:gd name="connsiteY8151" fmla="*/ 5308203 h 6178550"/>
              <a:gd name="connsiteX8152" fmla="*/ 9253712 w 12191996"/>
              <a:gd name="connsiteY8152" fmla="*/ 5308203 h 6178550"/>
              <a:gd name="connsiteX8153" fmla="*/ 9252522 w 12191996"/>
              <a:gd name="connsiteY8153" fmla="*/ 5308600 h 6178550"/>
              <a:gd name="connsiteX8154" fmla="*/ 9250537 w 12191996"/>
              <a:gd name="connsiteY8154" fmla="*/ 5309791 h 6178550"/>
              <a:gd name="connsiteX8155" fmla="*/ 9248949 w 12191996"/>
              <a:gd name="connsiteY8155" fmla="*/ 5312172 h 6178550"/>
              <a:gd name="connsiteX8156" fmla="*/ 9247362 w 12191996"/>
              <a:gd name="connsiteY8156" fmla="*/ 5315347 h 6178550"/>
              <a:gd name="connsiteX8157" fmla="*/ 9246568 w 12191996"/>
              <a:gd name="connsiteY8157" fmla="*/ 5319316 h 6178550"/>
              <a:gd name="connsiteX8158" fmla="*/ 9243789 w 12191996"/>
              <a:gd name="connsiteY8158" fmla="*/ 5328047 h 6178550"/>
              <a:gd name="connsiteX8159" fmla="*/ 9241408 w 12191996"/>
              <a:gd name="connsiteY8159" fmla="*/ 5336381 h 6178550"/>
              <a:gd name="connsiteX8160" fmla="*/ 9239820 w 12191996"/>
              <a:gd name="connsiteY8160" fmla="*/ 5340747 h 6178550"/>
              <a:gd name="connsiteX8161" fmla="*/ 9237836 w 12191996"/>
              <a:gd name="connsiteY8161" fmla="*/ 5343525 h 6178550"/>
              <a:gd name="connsiteX8162" fmla="*/ 9235454 w 12191996"/>
              <a:gd name="connsiteY8162" fmla="*/ 5346303 h 6178550"/>
              <a:gd name="connsiteX8163" fmla="*/ 9234263 w 12191996"/>
              <a:gd name="connsiteY8163" fmla="*/ 5347097 h 6178550"/>
              <a:gd name="connsiteX8164" fmla="*/ 9232676 w 12191996"/>
              <a:gd name="connsiteY8164" fmla="*/ 5347891 h 6178550"/>
              <a:gd name="connsiteX8165" fmla="*/ 9228310 w 12191996"/>
              <a:gd name="connsiteY8165" fmla="*/ 5339160 h 6178550"/>
              <a:gd name="connsiteX8166" fmla="*/ 9223944 w 12191996"/>
              <a:gd name="connsiteY8166" fmla="*/ 5332413 h 6178550"/>
              <a:gd name="connsiteX8167" fmla="*/ 9220371 w 12191996"/>
              <a:gd name="connsiteY8167" fmla="*/ 5328047 h 6178550"/>
              <a:gd name="connsiteX8168" fmla="*/ 9217593 w 12191996"/>
              <a:gd name="connsiteY8168" fmla="*/ 5324872 h 6178550"/>
              <a:gd name="connsiteX8169" fmla="*/ 9214418 w 12191996"/>
              <a:gd name="connsiteY8169" fmla="*/ 5323285 h 6178550"/>
              <a:gd name="connsiteX8170" fmla="*/ 9212036 w 12191996"/>
              <a:gd name="connsiteY8170" fmla="*/ 5322888 h 6178550"/>
              <a:gd name="connsiteX8171" fmla="*/ 9209258 w 12191996"/>
              <a:gd name="connsiteY8171" fmla="*/ 5323285 h 6178550"/>
              <a:gd name="connsiteX8172" fmla="*/ 9206876 w 12191996"/>
              <a:gd name="connsiteY8172" fmla="*/ 5324872 h 6178550"/>
              <a:gd name="connsiteX8173" fmla="*/ 9204892 w 12191996"/>
              <a:gd name="connsiteY8173" fmla="*/ 5326856 h 6178550"/>
              <a:gd name="connsiteX8174" fmla="*/ 9202907 w 12191996"/>
              <a:gd name="connsiteY8174" fmla="*/ 5329635 h 6178550"/>
              <a:gd name="connsiteX8175" fmla="*/ 9198541 w 12191996"/>
              <a:gd name="connsiteY8175" fmla="*/ 5335191 h 6178550"/>
              <a:gd name="connsiteX8176" fmla="*/ 9196556 w 12191996"/>
              <a:gd name="connsiteY8176" fmla="*/ 5337572 h 6178550"/>
              <a:gd name="connsiteX8177" fmla="*/ 9194572 w 12191996"/>
              <a:gd name="connsiteY8177" fmla="*/ 5339556 h 6178550"/>
              <a:gd name="connsiteX8178" fmla="*/ 9192190 w 12191996"/>
              <a:gd name="connsiteY8178" fmla="*/ 5341541 h 6178550"/>
              <a:gd name="connsiteX8179" fmla="*/ 9189412 w 12191996"/>
              <a:gd name="connsiteY8179" fmla="*/ 5342335 h 6178550"/>
              <a:gd name="connsiteX8180" fmla="*/ 9168375 w 12191996"/>
              <a:gd name="connsiteY8180" fmla="*/ 5346303 h 6178550"/>
              <a:gd name="connsiteX8181" fmla="*/ 9158055 w 12191996"/>
              <a:gd name="connsiteY8181" fmla="*/ 5347891 h 6178550"/>
              <a:gd name="connsiteX8182" fmla="*/ 9147339 w 12191996"/>
              <a:gd name="connsiteY8182" fmla="*/ 5349875 h 6178550"/>
              <a:gd name="connsiteX8183" fmla="*/ 9137416 w 12191996"/>
              <a:gd name="connsiteY8183" fmla="*/ 5352653 h 6178550"/>
              <a:gd name="connsiteX8184" fmla="*/ 9126699 w 12191996"/>
              <a:gd name="connsiteY8184" fmla="*/ 5356225 h 6178550"/>
              <a:gd name="connsiteX8185" fmla="*/ 9115982 w 12191996"/>
              <a:gd name="connsiteY8185" fmla="*/ 5360988 h 6178550"/>
              <a:gd name="connsiteX8186" fmla="*/ 9110425 w 12191996"/>
              <a:gd name="connsiteY8186" fmla="*/ 5364163 h 6178550"/>
              <a:gd name="connsiteX8187" fmla="*/ 9104869 w 12191996"/>
              <a:gd name="connsiteY8187" fmla="*/ 5366941 h 6178550"/>
              <a:gd name="connsiteX8188" fmla="*/ 9103281 w 12191996"/>
              <a:gd name="connsiteY8188" fmla="*/ 5368131 h 6178550"/>
              <a:gd name="connsiteX8189" fmla="*/ 9102487 w 12191996"/>
              <a:gd name="connsiteY8189" fmla="*/ 5369719 h 6178550"/>
              <a:gd name="connsiteX8190" fmla="*/ 9100106 w 12191996"/>
              <a:gd name="connsiteY8190" fmla="*/ 5372497 h 6178550"/>
              <a:gd name="connsiteX8191" fmla="*/ 9098915 w 12191996"/>
              <a:gd name="connsiteY8191" fmla="*/ 5375672 h 6178550"/>
              <a:gd name="connsiteX8192" fmla="*/ 9097327 w 12191996"/>
              <a:gd name="connsiteY8192" fmla="*/ 5379641 h 6178550"/>
              <a:gd name="connsiteX8193" fmla="*/ 9096136 w 12191996"/>
              <a:gd name="connsiteY8193" fmla="*/ 5383213 h 6178550"/>
              <a:gd name="connsiteX8194" fmla="*/ 9094549 w 12191996"/>
              <a:gd name="connsiteY8194" fmla="*/ 5386388 h 6178550"/>
              <a:gd name="connsiteX8195" fmla="*/ 9092167 w 12191996"/>
              <a:gd name="connsiteY8195" fmla="*/ 5388769 h 6178550"/>
              <a:gd name="connsiteX8196" fmla="*/ 9090579 w 12191996"/>
              <a:gd name="connsiteY8196" fmla="*/ 5389960 h 6178550"/>
              <a:gd name="connsiteX8197" fmla="*/ 9088992 w 12191996"/>
              <a:gd name="connsiteY8197" fmla="*/ 5390753 h 6178550"/>
              <a:gd name="connsiteX8198" fmla="*/ 9087801 w 12191996"/>
              <a:gd name="connsiteY8198" fmla="*/ 5391547 h 6178550"/>
              <a:gd name="connsiteX8199" fmla="*/ 9086213 w 12191996"/>
              <a:gd name="connsiteY8199" fmla="*/ 5391547 h 6178550"/>
              <a:gd name="connsiteX8200" fmla="*/ 9083038 w 12191996"/>
              <a:gd name="connsiteY8200" fmla="*/ 5389960 h 6178550"/>
              <a:gd name="connsiteX8201" fmla="*/ 9079466 w 12191996"/>
              <a:gd name="connsiteY8201" fmla="*/ 5387975 h 6178550"/>
              <a:gd name="connsiteX8202" fmla="*/ 9075894 w 12191996"/>
              <a:gd name="connsiteY8202" fmla="*/ 5385197 h 6178550"/>
              <a:gd name="connsiteX8203" fmla="*/ 9070337 w 12191996"/>
              <a:gd name="connsiteY8203" fmla="*/ 5380038 h 6178550"/>
              <a:gd name="connsiteX8204" fmla="*/ 9067955 w 12191996"/>
              <a:gd name="connsiteY8204" fmla="*/ 5377656 h 6178550"/>
              <a:gd name="connsiteX8205" fmla="*/ 9034217 w 12191996"/>
              <a:gd name="connsiteY8205" fmla="*/ 5392738 h 6178550"/>
              <a:gd name="connsiteX8206" fmla="*/ 9017150 w 12191996"/>
              <a:gd name="connsiteY8206" fmla="*/ 5401469 h 6178550"/>
              <a:gd name="connsiteX8207" fmla="*/ 8999289 w 12191996"/>
              <a:gd name="connsiteY8207" fmla="*/ 5410597 h 6178550"/>
              <a:gd name="connsiteX8208" fmla="*/ 8981427 w 12191996"/>
              <a:gd name="connsiteY8208" fmla="*/ 5420122 h 6178550"/>
              <a:gd name="connsiteX8209" fmla="*/ 8962772 w 12191996"/>
              <a:gd name="connsiteY8209" fmla="*/ 5431631 h 6178550"/>
              <a:gd name="connsiteX8210" fmla="*/ 8944117 w 12191996"/>
              <a:gd name="connsiteY8210" fmla="*/ 5444331 h 6178550"/>
              <a:gd name="connsiteX8211" fmla="*/ 8924271 w 12191996"/>
              <a:gd name="connsiteY8211" fmla="*/ 5457825 h 6178550"/>
              <a:gd name="connsiteX8212" fmla="*/ 8924668 w 12191996"/>
              <a:gd name="connsiteY8212" fmla="*/ 5461000 h 6178550"/>
              <a:gd name="connsiteX8213" fmla="*/ 8925065 w 12191996"/>
              <a:gd name="connsiteY8213" fmla="*/ 5466953 h 6178550"/>
              <a:gd name="connsiteX8214" fmla="*/ 8925859 w 12191996"/>
              <a:gd name="connsiteY8214" fmla="*/ 5470525 h 6178550"/>
              <a:gd name="connsiteX8215" fmla="*/ 8925859 w 12191996"/>
              <a:gd name="connsiteY8215" fmla="*/ 5473700 h 6178550"/>
              <a:gd name="connsiteX8216" fmla="*/ 8924668 w 12191996"/>
              <a:gd name="connsiteY8216" fmla="*/ 5476081 h 6178550"/>
              <a:gd name="connsiteX8217" fmla="*/ 8924271 w 12191996"/>
              <a:gd name="connsiteY8217" fmla="*/ 5476478 h 6178550"/>
              <a:gd name="connsiteX8218" fmla="*/ 8923874 w 12191996"/>
              <a:gd name="connsiteY8218" fmla="*/ 5477272 h 6178550"/>
              <a:gd name="connsiteX8219" fmla="*/ 8915539 w 12191996"/>
              <a:gd name="connsiteY8219" fmla="*/ 5479256 h 6178550"/>
              <a:gd name="connsiteX8220" fmla="*/ 8904425 w 12191996"/>
              <a:gd name="connsiteY8220" fmla="*/ 5481241 h 6178550"/>
              <a:gd name="connsiteX8221" fmla="*/ 8892121 w 12191996"/>
              <a:gd name="connsiteY8221" fmla="*/ 5483225 h 6178550"/>
              <a:gd name="connsiteX8222" fmla="*/ 8878626 w 12191996"/>
              <a:gd name="connsiteY8222" fmla="*/ 5485606 h 6178550"/>
              <a:gd name="connsiteX8223" fmla="*/ 8863940 w 12191996"/>
              <a:gd name="connsiteY8223" fmla="*/ 5489178 h 6178550"/>
              <a:gd name="connsiteX8224" fmla="*/ 8849254 w 12191996"/>
              <a:gd name="connsiteY8224" fmla="*/ 5493544 h 6178550"/>
              <a:gd name="connsiteX8225" fmla="*/ 8842109 w 12191996"/>
              <a:gd name="connsiteY8225" fmla="*/ 5496322 h 6178550"/>
              <a:gd name="connsiteX8226" fmla="*/ 8835362 w 12191996"/>
              <a:gd name="connsiteY8226" fmla="*/ 5499100 h 6178550"/>
              <a:gd name="connsiteX8227" fmla="*/ 8829011 w 12191996"/>
              <a:gd name="connsiteY8227" fmla="*/ 5502672 h 6178550"/>
              <a:gd name="connsiteX8228" fmla="*/ 8822264 w 12191996"/>
              <a:gd name="connsiteY8228" fmla="*/ 5506244 h 6178550"/>
              <a:gd name="connsiteX8229" fmla="*/ 8804402 w 12191996"/>
              <a:gd name="connsiteY8229" fmla="*/ 5517753 h 6178550"/>
              <a:gd name="connsiteX8230" fmla="*/ 8786541 w 12191996"/>
              <a:gd name="connsiteY8230" fmla="*/ 5530056 h 6178550"/>
              <a:gd name="connsiteX8231" fmla="*/ 8750025 w 12191996"/>
              <a:gd name="connsiteY8231" fmla="*/ 5554663 h 6178550"/>
              <a:gd name="connsiteX8232" fmla="*/ 8731370 w 12191996"/>
              <a:gd name="connsiteY8232" fmla="*/ 5567363 h 6178550"/>
              <a:gd name="connsiteX8233" fmla="*/ 8711524 w 12191996"/>
              <a:gd name="connsiteY8233" fmla="*/ 5579666 h 6178550"/>
              <a:gd name="connsiteX8234" fmla="*/ 8691281 w 12191996"/>
              <a:gd name="connsiteY8234" fmla="*/ 5591969 h 6178550"/>
              <a:gd name="connsiteX8235" fmla="*/ 8669848 w 12191996"/>
              <a:gd name="connsiteY8235" fmla="*/ 5603875 h 6178550"/>
              <a:gd name="connsiteX8236" fmla="*/ 8659925 w 12191996"/>
              <a:gd name="connsiteY8236" fmla="*/ 5609035 h 6178550"/>
              <a:gd name="connsiteX8237" fmla="*/ 8649208 w 12191996"/>
              <a:gd name="connsiteY8237" fmla="*/ 5614194 h 6178550"/>
              <a:gd name="connsiteX8238" fmla="*/ 8627774 w 12191996"/>
              <a:gd name="connsiteY8238" fmla="*/ 5623322 h 6178550"/>
              <a:gd name="connsiteX8239" fmla="*/ 8605547 w 12191996"/>
              <a:gd name="connsiteY8239" fmla="*/ 5632450 h 6178550"/>
              <a:gd name="connsiteX8240" fmla="*/ 8594433 w 12191996"/>
              <a:gd name="connsiteY8240" fmla="*/ 5637610 h 6178550"/>
              <a:gd name="connsiteX8241" fmla="*/ 8583320 w 12191996"/>
              <a:gd name="connsiteY8241" fmla="*/ 5643166 h 6178550"/>
              <a:gd name="connsiteX8242" fmla="*/ 8578557 w 12191996"/>
              <a:gd name="connsiteY8242" fmla="*/ 5645547 h 6178550"/>
              <a:gd name="connsiteX8243" fmla="*/ 8574191 w 12191996"/>
              <a:gd name="connsiteY8243" fmla="*/ 5648722 h 6178550"/>
              <a:gd name="connsiteX8244" fmla="*/ 8565458 w 12191996"/>
              <a:gd name="connsiteY8244" fmla="*/ 5656263 h 6178550"/>
              <a:gd name="connsiteX8245" fmla="*/ 8556329 w 12191996"/>
              <a:gd name="connsiteY8245" fmla="*/ 5663803 h 6178550"/>
              <a:gd name="connsiteX8246" fmla="*/ 8548391 w 12191996"/>
              <a:gd name="connsiteY8246" fmla="*/ 5672138 h 6178550"/>
              <a:gd name="connsiteX8247" fmla="*/ 8539659 w 12191996"/>
              <a:gd name="connsiteY8247" fmla="*/ 5680075 h 6178550"/>
              <a:gd name="connsiteX8248" fmla="*/ 8530530 w 12191996"/>
              <a:gd name="connsiteY8248" fmla="*/ 5687219 h 6178550"/>
              <a:gd name="connsiteX8249" fmla="*/ 8525767 w 12191996"/>
              <a:gd name="connsiteY8249" fmla="*/ 5690791 h 6178550"/>
              <a:gd name="connsiteX8250" fmla="*/ 8521401 w 12191996"/>
              <a:gd name="connsiteY8250" fmla="*/ 5693172 h 6178550"/>
              <a:gd name="connsiteX8251" fmla="*/ 8516241 w 12191996"/>
              <a:gd name="connsiteY8251" fmla="*/ 5695950 h 6178550"/>
              <a:gd name="connsiteX8252" fmla="*/ 8511081 w 12191996"/>
              <a:gd name="connsiteY8252" fmla="*/ 5697935 h 6178550"/>
              <a:gd name="connsiteX8253" fmla="*/ 8508699 w 12191996"/>
              <a:gd name="connsiteY8253" fmla="*/ 5698331 h 6178550"/>
              <a:gd name="connsiteX8254" fmla="*/ 8506318 w 12191996"/>
              <a:gd name="connsiteY8254" fmla="*/ 5698331 h 6178550"/>
              <a:gd name="connsiteX8255" fmla="*/ 8503539 w 12191996"/>
              <a:gd name="connsiteY8255" fmla="*/ 5698331 h 6178550"/>
              <a:gd name="connsiteX8256" fmla="*/ 8500364 w 12191996"/>
              <a:gd name="connsiteY8256" fmla="*/ 5697935 h 6178550"/>
              <a:gd name="connsiteX8257" fmla="*/ 8494807 w 12191996"/>
              <a:gd name="connsiteY8257" fmla="*/ 5695950 h 6178550"/>
              <a:gd name="connsiteX8258" fmla="*/ 8488853 w 12191996"/>
              <a:gd name="connsiteY8258" fmla="*/ 5693966 h 6178550"/>
              <a:gd name="connsiteX8259" fmla="*/ 8482900 w 12191996"/>
              <a:gd name="connsiteY8259" fmla="*/ 5691188 h 6178550"/>
              <a:gd name="connsiteX8260" fmla="*/ 8476549 w 12191996"/>
              <a:gd name="connsiteY8260" fmla="*/ 5689997 h 6178550"/>
              <a:gd name="connsiteX8261" fmla="*/ 8473771 w 12191996"/>
              <a:gd name="connsiteY8261" fmla="*/ 5689203 h 6178550"/>
              <a:gd name="connsiteX8262" fmla="*/ 8470198 w 12191996"/>
              <a:gd name="connsiteY8262" fmla="*/ 5688806 h 6178550"/>
              <a:gd name="connsiteX8263" fmla="*/ 8467023 w 12191996"/>
              <a:gd name="connsiteY8263" fmla="*/ 5689203 h 6178550"/>
              <a:gd name="connsiteX8264" fmla="*/ 8463848 w 12191996"/>
              <a:gd name="connsiteY8264" fmla="*/ 5689997 h 6178550"/>
              <a:gd name="connsiteX8265" fmla="*/ 8463054 w 12191996"/>
              <a:gd name="connsiteY8265" fmla="*/ 5690791 h 6178550"/>
              <a:gd name="connsiteX8266" fmla="*/ 8461863 w 12191996"/>
              <a:gd name="connsiteY8266" fmla="*/ 5693172 h 6178550"/>
              <a:gd name="connsiteX8267" fmla="*/ 8457894 w 12191996"/>
              <a:gd name="connsiteY8267" fmla="*/ 5701506 h 6178550"/>
              <a:gd name="connsiteX8268" fmla="*/ 8455512 w 12191996"/>
              <a:gd name="connsiteY8268" fmla="*/ 5705475 h 6178550"/>
              <a:gd name="connsiteX8269" fmla="*/ 8452734 w 12191996"/>
              <a:gd name="connsiteY8269" fmla="*/ 5709047 h 6178550"/>
              <a:gd name="connsiteX8270" fmla="*/ 8449955 w 12191996"/>
              <a:gd name="connsiteY8270" fmla="*/ 5711825 h 6178550"/>
              <a:gd name="connsiteX8271" fmla="*/ 8448368 w 12191996"/>
              <a:gd name="connsiteY8271" fmla="*/ 5712619 h 6178550"/>
              <a:gd name="connsiteX8272" fmla="*/ 8446780 w 12191996"/>
              <a:gd name="connsiteY8272" fmla="*/ 5712619 h 6178550"/>
              <a:gd name="connsiteX8273" fmla="*/ 8443605 w 12191996"/>
              <a:gd name="connsiteY8273" fmla="*/ 5712222 h 6178550"/>
              <a:gd name="connsiteX8274" fmla="*/ 8440827 w 12191996"/>
              <a:gd name="connsiteY8274" fmla="*/ 5710635 h 6178550"/>
              <a:gd name="connsiteX8275" fmla="*/ 8437254 w 12191996"/>
              <a:gd name="connsiteY8275" fmla="*/ 5708650 h 6178550"/>
              <a:gd name="connsiteX8276" fmla="*/ 8434079 w 12191996"/>
              <a:gd name="connsiteY8276" fmla="*/ 5705872 h 6178550"/>
              <a:gd name="connsiteX8277" fmla="*/ 8428522 w 12191996"/>
              <a:gd name="connsiteY8277" fmla="*/ 5701110 h 6178550"/>
              <a:gd name="connsiteX8278" fmla="*/ 8426537 w 12191996"/>
              <a:gd name="connsiteY8278" fmla="*/ 5698331 h 6178550"/>
              <a:gd name="connsiteX8279" fmla="*/ 8425347 w 12191996"/>
              <a:gd name="connsiteY8279" fmla="*/ 5699522 h 6178550"/>
              <a:gd name="connsiteX8280" fmla="*/ 8424553 w 12191996"/>
              <a:gd name="connsiteY8280" fmla="*/ 5700316 h 6178550"/>
              <a:gd name="connsiteX8281" fmla="*/ 8423362 w 12191996"/>
              <a:gd name="connsiteY8281" fmla="*/ 5705078 h 6178550"/>
              <a:gd name="connsiteX8282" fmla="*/ 8422568 w 12191996"/>
              <a:gd name="connsiteY8282" fmla="*/ 5710635 h 6178550"/>
              <a:gd name="connsiteX8283" fmla="*/ 8422568 w 12191996"/>
              <a:gd name="connsiteY8283" fmla="*/ 5716588 h 6178550"/>
              <a:gd name="connsiteX8284" fmla="*/ 8421775 w 12191996"/>
              <a:gd name="connsiteY8284" fmla="*/ 5723335 h 6178550"/>
              <a:gd name="connsiteX8285" fmla="*/ 8420981 w 12191996"/>
              <a:gd name="connsiteY8285" fmla="*/ 5729288 h 6178550"/>
              <a:gd name="connsiteX8286" fmla="*/ 8419790 w 12191996"/>
              <a:gd name="connsiteY8286" fmla="*/ 5734447 h 6178550"/>
              <a:gd name="connsiteX8287" fmla="*/ 8419393 w 12191996"/>
              <a:gd name="connsiteY8287" fmla="*/ 5736431 h 6178550"/>
              <a:gd name="connsiteX8288" fmla="*/ 8418202 w 12191996"/>
              <a:gd name="connsiteY8288" fmla="*/ 5738416 h 6178550"/>
              <a:gd name="connsiteX8289" fmla="*/ 8416217 w 12191996"/>
              <a:gd name="connsiteY8289" fmla="*/ 5740400 h 6178550"/>
              <a:gd name="connsiteX8290" fmla="*/ 8413439 w 12191996"/>
              <a:gd name="connsiteY8290" fmla="*/ 5741988 h 6178550"/>
              <a:gd name="connsiteX8291" fmla="*/ 8410661 w 12191996"/>
              <a:gd name="connsiteY8291" fmla="*/ 5742781 h 6178550"/>
              <a:gd name="connsiteX8292" fmla="*/ 8407883 w 12191996"/>
              <a:gd name="connsiteY8292" fmla="*/ 5742781 h 6178550"/>
              <a:gd name="connsiteX8293" fmla="*/ 8404707 w 12191996"/>
              <a:gd name="connsiteY8293" fmla="*/ 5742781 h 6178550"/>
              <a:gd name="connsiteX8294" fmla="*/ 8401531 w 12191996"/>
              <a:gd name="connsiteY8294" fmla="*/ 5741591 h 6178550"/>
              <a:gd name="connsiteX8295" fmla="*/ 8395181 w 12191996"/>
              <a:gd name="connsiteY8295" fmla="*/ 5738416 h 6178550"/>
              <a:gd name="connsiteX8296" fmla="*/ 8381686 w 12191996"/>
              <a:gd name="connsiteY8296" fmla="*/ 5732463 h 6178550"/>
              <a:gd name="connsiteX8297" fmla="*/ 8376129 w 12191996"/>
              <a:gd name="connsiteY8297" fmla="*/ 5730478 h 6178550"/>
              <a:gd name="connsiteX8298" fmla="*/ 8373747 w 12191996"/>
              <a:gd name="connsiteY8298" fmla="*/ 5730081 h 6178550"/>
              <a:gd name="connsiteX8299" fmla="*/ 8370969 w 12191996"/>
              <a:gd name="connsiteY8299" fmla="*/ 5730478 h 6178550"/>
              <a:gd name="connsiteX8300" fmla="*/ 8363030 w 12191996"/>
              <a:gd name="connsiteY8300" fmla="*/ 5732463 h 6178550"/>
              <a:gd name="connsiteX8301" fmla="*/ 8353504 w 12191996"/>
              <a:gd name="connsiteY8301" fmla="*/ 5735638 h 6178550"/>
              <a:gd name="connsiteX8302" fmla="*/ 8343185 w 12191996"/>
              <a:gd name="connsiteY8302" fmla="*/ 5739606 h 6178550"/>
              <a:gd name="connsiteX8303" fmla="*/ 8332468 w 12191996"/>
              <a:gd name="connsiteY8303" fmla="*/ 5743972 h 6178550"/>
              <a:gd name="connsiteX8304" fmla="*/ 8309447 w 12191996"/>
              <a:gd name="connsiteY8304" fmla="*/ 5754688 h 6178550"/>
              <a:gd name="connsiteX8305" fmla="*/ 8284044 w 12191996"/>
              <a:gd name="connsiteY8305" fmla="*/ 5766594 h 6178550"/>
              <a:gd name="connsiteX8306" fmla="*/ 8257451 w 12191996"/>
              <a:gd name="connsiteY8306" fmla="*/ 5779294 h 6178550"/>
              <a:gd name="connsiteX8307" fmla="*/ 8231254 w 12191996"/>
              <a:gd name="connsiteY8307" fmla="*/ 5790803 h 6178550"/>
              <a:gd name="connsiteX8308" fmla="*/ 8217362 w 12191996"/>
              <a:gd name="connsiteY8308" fmla="*/ 5795963 h 6178550"/>
              <a:gd name="connsiteX8309" fmla="*/ 8204661 w 12191996"/>
              <a:gd name="connsiteY8309" fmla="*/ 5801122 h 6178550"/>
              <a:gd name="connsiteX8310" fmla="*/ 8191562 w 12191996"/>
              <a:gd name="connsiteY8310" fmla="*/ 5805091 h 6178550"/>
              <a:gd name="connsiteX8311" fmla="*/ 8179258 w 12191996"/>
              <a:gd name="connsiteY8311" fmla="*/ 5808663 h 6178550"/>
              <a:gd name="connsiteX8312" fmla="*/ 8174098 w 12191996"/>
              <a:gd name="connsiteY8312" fmla="*/ 5809456 h 6178550"/>
              <a:gd name="connsiteX8313" fmla="*/ 8169335 w 12191996"/>
              <a:gd name="connsiteY8313" fmla="*/ 5810647 h 6178550"/>
              <a:gd name="connsiteX8314" fmla="*/ 8164175 w 12191996"/>
              <a:gd name="connsiteY8314" fmla="*/ 5810647 h 6178550"/>
              <a:gd name="connsiteX8315" fmla="*/ 8159015 w 12191996"/>
              <a:gd name="connsiteY8315" fmla="*/ 5810647 h 6178550"/>
              <a:gd name="connsiteX8316" fmla="*/ 8148298 w 12191996"/>
              <a:gd name="connsiteY8316" fmla="*/ 5809456 h 6178550"/>
              <a:gd name="connsiteX8317" fmla="*/ 8137185 w 12191996"/>
              <a:gd name="connsiteY8317" fmla="*/ 5807472 h 6178550"/>
              <a:gd name="connsiteX8318" fmla="*/ 8126468 w 12191996"/>
              <a:gd name="connsiteY8318" fmla="*/ 5805885 h 6178550"/>
              <a:gd name="connsiteX8319" fmla="*/ 8115354 w 12191996"/>
              <a:gd name="connsiteY8319" fmla="*/ 5804694 h 6178550"/>
              <a:gd name="connsiteX8320" fmla="*/ 8110194 w 12191996"/>
              <a:gd name="connsiteY8320" fmla="*/ 5804694 h 6178550"/>
              <a:gd name="connsiteX8321" fmla="*/ 8105431 w 12191996"/>
              <a:gd name="connsiteY8321" fmla="*/ 5804694 h 6178550"/>
              <a:gd name="connsiteX8322" fmla="*/ 8100271 w 12191996"/>
              <a:gd name="connsiteY8322" fmla="*/ 5804694 h 6178550"/>
              <a:gd name="connsiteX8323" fmla="*/ 8095112 w 12191996"/>
              <a:gd name="connsiteY8323" fmla="*/ 5805488 h 6178550"/>
              <a:gd name="connsiteX8324" fmla="*/ 8084792 w 12191996"/>
              <a:gd name="connsiteY8324" fmla="*/ 5807869 h 6178550"/>
              <a:gd name="connsiteX8325" fmla="*/ 8074869 w 12191996"/>
              <a:gd name="connsiteY8325" fmla="*/ 5811441 h 6178550"/>
              <a:gd name="connsiteX8326" fmla="*/ 8065343 w 12191996"/>
              <a:gd name="connsiteY8326" fmla="*/ 5815806 h 6178550"/>
              <a:gd name="connsiteX8327" fmla="*/ 8055023 w 12191996"/>
              <a:gd name="connsiteY8327" fmla="*/ 5820569 h 6178550"/>
              <a:gd name="connsiteX8328" fmla="*/ 8035574 w 12191996"/>
              <a:gd name="connsiteY8328" fmla="*/ 5830888 h 6178550"/>
              <a:gd name="connsiteX8329" fmla="*/ 8026048 w 12191996"/>
              <a:gd name="connsiteY8329" fmla="*/ 5835650 h 6178550"/>
              <a:gd name="connsiteX8330" fmla="*/ 8016522 w 12191996"/>
              <a:gd name="connsiteY8330" fmla="*/ 5840016 h 6178550"/>
              <a:gd name="connsiteX8331" fmla="*/ 8006996 w 12191996"/>
              <a:gd name="connsiteY8331" fmla="*/ 5843985 h 6178550"/>
              <a:gd name="connsiteX8332" fmla="*/ 7997073 w 12191996"/>
              <a:gd name="connsiteY8332" fmla="*/ 5847160 h 6178550"/>
              <a:gd name="connsiteX8333" fmla="*/ 7992310 w 12191996"/>
              <a:gd name="connsiteY8333" fmla="*/ 5848350 h 6178550"/>
              <a:gd name="connsiteX8334" fmla="*/ 7987150 w 12191996"/>
              <a:gd name="connsiteY8334" fmla="*/ 5849144 h 6178550"/>
              <a:gd name="connsiteX8335" fmla="*/ 7981990 w 12191996"/>
              <a:gd name="connsiteY8335" fmla="*/ 5849541 h 6178550"/>
              <a:gd name="connsiteX8336" fmla="*/ 7976830 w 12191996"/>
              <a:gd name="connsiteY8336" fmla="*/ 5849541 h 6178550"/>
              <a:gd name="connsiteX8337" fmla="*/ 7971670 w 12191996"/>
              <a:gd name="connsiteY8337" fmla="*/ 5849144 h 6178550"/>
              <a:gd name="connsiteX8338" fmla="*/ 7966907 w 12191996"/>
              <a:gd name="connsiteY8338" fmla="*/ 5848747 h 6178550"/>
              <a:gd name="connsiteX8339" fmla="*/ 7961350 w 12191996"/>
              <a:gd name="connsiteY8339" fmla="*/ 5847556 h 6178550"/>
              <a:gd name="connsiteX8340" fmla="*/ 7956191 w 12191996"/>
              <a:gd name="connsiteY8340" fmla="*/ 5845969 h 6178550"/>
              <a:gd name="connsiteX8341" fmla="*/ 7950634 w 12191996"/>
              <a:gd name="connsiteY8341" fmla="*/ 5843985 h 6178550"/>
              <a:gd name="connsiteX8342" fmla="*/ 7945077 w 12191996"/>
              <a:gd name="connsiteY8342" fmla="*/ 5841603 h 6178550"/>
              <a:gd name="connsiteX8343" fmla="*/ 7939520 w 12191996"/>
              <a:gd name="connsiteY8343" fmla="*/ 5838428 h 6178550"/>
              <a:gd name="connsiteX8344" fmla="*/ 7933963 w 12191996"/>
              <a:gd name="connsiteY8344" fmla="*/ 5834460 h 6178550"/>
              <a:gd name="connsiteX8345" fmla="*/ 7930788 w 12191996"/>
              <a:gd name="connsiteY8345" fmla="*/ 5841603 h 6178550"/>
              <a:gd name="connsiteX8346" fmla="*/ 7927216 w 12191996"/>
              <a:gd name="connsiteY8346" fmla="*/ 5848350 h 6178550"/>
              <a:gd name="connsiteX8347" fmla="*/ 7923643 w 12191996"/>
              <a:gd name="connsiteY8347" fmla="*/ 5853113 h 6178550"/>
              <a:gd name="connsiteX8348" fmla="*/ 7919674 w 12191996"/>
              <a:gd name="connsiteY8348" fmla="*/ 5858272 h 6178550"/>
              <a:gd name="connsiteX8349" fmla="*/ 7915705 w 12191996"/>
              <a:gd name="connsiteY8349" fmla="*/ 5861844 h 6178550"/>
              <a:gd name="connsiteX8350" fmla="*/ 7911339 w 12191996"/>
              <a:gd name="connsiteY8350" fmla="*/ 5865416 h 6178550"/>
              <a:gd name="connsiteX8351" fmla="*/ 7907370 w 12191996"/>
              <a:gd name="connsiteY8351" fmla="*/ 5867797 h 6178550"/>
              <a:gd name="connsiteX8352" fmla="*/ 7903004 w 12191996"/>
              <a:gd name="connsiteY8352" fmla="*/ 5870575 h 6178550"/>
              <a:gd name="connsiteX8353" fmla="*/ 7898241 w 12191996"/>
              <a:gd name="connsiteY8353" fmla="*/ 5872163 h 6178550"/>
              <a:gd name="connsiteX8354" fmla="*/ 7893875 w 12191996"/>
              <a:gd name="connsiteY8354" fmla="*/ 5873353 h 6178550"/>
              <a:gd name="connsiteX8355" fmla="*/ 7888715 w 12191996"/>
              <a:gd name="connsiteY8355" fmla="*/ 5874544 h 6178550"/>
              <a:gd name="connsiteX8356" fmla="*/ 7883555 w 12191996"/>
              <a:gd name="connsiteY8356" fmla="*/ 5874941 h 6178550"/>
              <a:gd name="connsiteX8357" fmla="*/ 7873235 w 12191996"/>
              <a:gd name="connsiteY8357" fmla="*/ 5875735 h 6178550"/>
              <a:gd name="connsiteX8358" fmla="*/ 7863312 w 12191996"/>
              <a:gd name="connsiteY8358" fmla="*/ 5874941 h 6178550"/>
              <a:gd name="connsiteX8359" fmla="*/ 7852595 w 12191996"/>
              <a:gd name="connsiteY8359" fmla="*/ 5874544 h 6178550"/>
              <a:gd name="connsiteX8360" fmla="*/ 7841482 w 12191996"/>
              <a:gd name="connsiteY8360" fmla="*/ 5874544 h 6178550"/>
              <a:gd name="connsiteX8361" fmla="*/ 7830765 w 12191996"/>
              <a:gd name="connsiteY8361" fmla="*/ 5874544 h 6178550"/>
              <a:gd name="connsiteX8362" fmla="*/ 7825208 w 12191996"/>
              <a:gd name="connsiteY8362" fmla="*/ 5874941 h 6178550"/>
              <a:gd name="connsiteX8363" fmla="*/ 7820048 w 12191996"/>
              <a:gd name="connsiteY8363" fmla="*/ 5876131 h 6178550"/>
              <a:gd name="connsiteX8364" fmla="*/ 7814491 w 12191996"/>
              <a:gd name="connsiteY8364" fmla="*/ 5876925 h 6178550"/>
              <a:gd name="connsiteX8365" fmla="*/ 7808934 w 12191996"/>
              <a:gd name="connsiteY8365" fmla="*/ 5878513 h 6178550"/>
              <a:gd name="connsiteX8366" fmla="*/ 7803774 w 12191996"/>
              <a:gd name="connsiteY8366" fmla="*/ 5880497 h 6178550"/>
              <a:gd name="connsiteX8367" fmla="*/ 7798615 w 12191996"/>
              <a:gd name="connsiteY8367" fmla="*/ 5883275 h 6178550"/>
              <a:gd name="connsiteX8368" fmla="*/ 7793058 w 12191996"/>
              <a:gd name="connsiteY8368" fmla="*/ 5886847 h 6178550"/>
              <a:gd name="connsiteX8369" fmla="*/ 7788295 w 12191996"/>
              <a:gd name="connsiteY8369" fmla="*/ 5890419 h 6178550"/>
              <a:gd name="connsiteX8370" fmla="*/ 7783135 w 12191996"/>
              <a:gd name="connsiteY8370" fmla="*/ 5894785 h 6178550"/>
              <a:gd name="connsiteX8371" fmla="*/ 7778372 w 12191996"/>
              <a:gd name="connsiteY8371" fmla="*/ 5899944 h 6178550"/>
              <a:gd name="connsiteX8372" fmla="*/ 7772418 w 12191996"/>
              <a:gd name="connsiteY8372" fmla="*/ 5889625 h 6178550"/>
              <a:gd name="connsiteX8373" fmla="*/ 7766861 w 12191996"/>
              <a:gd name="connsiteY8373" fmla="*/ 5882085 h 6178550"/>
              <a:gd name="connsiteX8374" fmla="*/ 7764480 w 12191996"/>
              <a:gd name="connsiteY8374" fmla="*/ 5879306 h 6178550"/>
              <a:gd name="connsiteX8375" fmla="*/ 7761701 w 12191996"/>
              <a:gd name="connsiteY8375" fmla="*/ 5876528 h 6178550"/>
              <a:gd name="connsiteX8376" fmla="*/ 7759320 w 12191996"/>
              <a:gd name="connsiteY8376" fmla="*/ 5874544 h 6178550"/>
              <a:gd name="connsiteX8377" fmla="*/ 7756541 w 12191996"/>
              <a:gd name="connsiteY8377" fmla="*/ 5872560 h 6178550"/>
              <a:gd name="connsiteX8378" fmla="*/ 7754160 w 12191996"/>
              <a:gd name="connsiteY8378" fmla="*/ 5871369 h 6178550"/>
              <a:gd name="connsiteX8379" fmla="*/ 7751778 w 12191996"/>
              <a:gd name="connsiteY8379" fmla="*/ 5870575 h 6178550"/>
              <a:gd name="connsiteX8380" fmla="*/ 7749000 w 12191996"/>
              <a:gd name="connsiteY8380" fmla="*/ 5869781 h 6178550"/>
              <a:gd name="connsiteX8381" fmla="*/ 7746618 w 12191996"/>
              <a:gd name="connsiteY8381" fmla="*/ 5869781 h 6178550"/>
              <a:gd name="connsiteX8382" fmla="*/ 7741855 w 12191996"/>
              <a:gd name="connsiteY8382" fmla="*/ 5870575 h 6178550"/>
              <a:gd name="connsiteX8383" fmla="*/ 7737489 w 12191996"/>
              <a:gd name="connsiteY8383" fmla="*/ 5872163 h 6178550"/>
              <a:gd name="connsiteX8384" fmla="*/ 7732726 w 12191996"/>
              <a:gd name="connsiteY8384" fmla="*/ 5874147 h 6178550"/>
              <a:gd name="connsiteX8385" fmla="*/ 7728360 w 12191996"/>
              <a:gd name="connsiteY8385" fmla="*/ 5876925 h 6178550"/>
              <a:gd name="connsiteX8386" fmla="*/ 7719231 w 12191996"/>
              <a:gd name="connsiteY8386" fmla="*/ 5883672 h 6178550"/>
              <a:gd name="connsiteX8387" fmla="*/ 7714468 w 12191996"/>
              <a:gd name="connsiteY8387" fmla="*/ 5886847 h 6178550"/>
              <a:gd name="connsiteX8388" fmla="*/ 7710102 w 12191996"/>
              <a:gd name="connsiteY8388" fmla="*/ 5889625 h 6178550"/>
              <a:gd name="connsiteX8389" fmla="*/ 7704942 w 12191996"/>
              <a:gd name="connsiteY8389" fmla="*/ 5891610 h 6178550"/>
              <a:gd name="connsiteX8390" fmla="*/ 7700179 w 12191996"/>
              <a:gd name="connsiteY8390" fmla="*/ 5893991 h 6178550"/>
              <a:gd name="connsiteX8391" fmla="*/ 7697401 w 12191996"/>
              <a:gd name="connsiteY8391" fmla="*/ 5893991 h 6178550"/>
              <a:gd name="connsiteX8392" fmla="*/ 7694225 w 12191996"/>
              <a:gd name="connsiteY8392" fmla="*/ 5893197 h 6178550"/>
              <a:gd name="connsiteX8393" fmla="*/ 7690653 w 12191996"/>
              <a:gd name="connsiteY8393" fmla="*/ 5892403 h 6178550"/>
              <a:gd name="connsiteX8394" fmla="*/ 7687875 w 12191996"/>
              <a:gd name="connsiteY8394" fmla="*/ 5890419 h 6178550"/>
              <a:gd name="connsiteX8395" fmla="*/ 7684699 w 12191996"/>
              <a:gd name="connsiteY8395" fmla="*/ 5887641 h 6178550"/>
              <a:gd name="connsiteX8396" fmla="*/ 7681524 w 12191996"/>
              <a:gd name="connsiteY8396" fmla="*/ 5885260 h 6178550"/>
              <a:gd name="connsiteX8397" fmla="*/ 7675173 w 12191996"/>
              <a:gd name="connsiteY8397" fmla="*/ 5879306 h 6178550"/>
              <a:gd name="connsiteX8398" fmla="*/ 7668426 w 12191996"/>
              <a:gd name="connsiteY8398" fmla="*/ 5872956 h 6178550"/>
              <a:gd name="connsiteX8399" fmla="*/ 7664854 w 12191996"/>
              <a:gd name="connsiteY8399" fmla="*/ 5869781 h 6178550"/>
              <a:gd name="connsiteX8400" fmla="*/ 7661678 w 12191996"/>
              <a:gd name="connsiteY8400" fmla="*/ 5867400 h 6178550"/>
              <a:gd name="connsiteX8401" fmla="*/ 7658106 w 12191996"/>
              <a:gd name="connsiteY8401" fmla="*/ 5865416 h 6178550"/>
              <a:gd name="connsiteX8402" fmla="*/ 7654137 w 12191996"/>
              <a:gd name="connsiteY8402" fmla="*/ 5864225 h 6178550"/>
              <a:gd name="connsiteX8403" fmla="*/ 7650565 w 12191996"/>
              <a:gd name="connsiteY8403" fmla="*/ 5863431 h 6178550"/>
              <a:gd name="connsiteX8404" fmla="*/ 7646595 w 12191996"/>
              <a:gd name="connsiteY8404" fmla="*/ 5863828 h 6178550"/>
              <a:gd name="connsiteX8405" fmla="*/ 7644214 w 12191996"/>
              <a:gd name="connsiteY8405" fmla="*/ 5864225 h 6178550"/>
              <a:gd name="connsiteX8406" fmla="*/ 7641038 w 12191996"/>
              <a:gd name="connsiteY8406" fmla="*/ 5865416 h 6178550"/>
              <a:gd name="connsiteX8407" fmla="*/ 7634291 w 12191996"/>
              <a:gd name="connsiteY8407" fmla="*/ 5868591 h 6178550"/>
              <a:gd name="connsiteX8408" fmla="*/ 7618811 w 12191996"/>
              <a:gd name="connsiteY8408" fmla="*/ 5876925 h 6178550"/>
              <a:gd name="connsiteX8409" fmla="*/ 7610079 w 12191996"/>
              <a:gd name="connsiteY8409" fmla="*/ 5881688 h 6178550"/>
              <a:gd name="connsiteX8410" fmla="*/ 7601347 w 12191996"/>
              <a:gd name="connsiteY8410" fmla="*/ 5885656 h 6178550"/>
              <a:gd name="connsiteX8411" fmla="*/ 7593408 w 12191996"/>
              <a:gd name="connsiteY8411" fmla="*/ 5889228 h 6178550"/>
              <a:gd name="connsiteX8412" fmla="*/ 7589439 w 12191996"/>
              <a:gd name="connsiteY8412" fmla="*/ 5890419 h 6178550"/>
              <a:gd name="connsiteX8413" fmla="*/ 7585073 w 12191996"/>
              <a:gd name="connsiteY8413" fmla="*/ 5890816 h 6178550"/>
              <a:gd name="connsiteX8414" fmla="*/ 7547763 w 12191996"/>
              <a:gd name="connsiteY8414" fmla="*/ 5894785 h 6178550"/>
              <a:gd name="connsiteX8415" fmla="*/ 7508071 w 12191996"/>
              <a:gd name="connsiteY8415" fmla="*/ 5898753 h 6178550"/>
              <a:gd name="connsiteX8416" fmla="*/ 7424719 w 12191996"/>
              <a:gd name="connsiteY8416" fmla="*/ 5906691 h 6178550"/>
              <a:gd name="connsiteX8417" fmla="*/ 7338588 w 12191996"/>
              <a:gd name="connsiteY8417" fmla="*/ 5914628 h 6178550"/>
              <a:gd name="connsiteX8418" fmla="*/ 7294530 w 12191996"/>
              <a:gd name="connsiteY8418" fmla="*/ 5918597 h 6178550"/>
              <a:gd name="connsiteX8419" fmla="*/ 7249678 w 12191996"/>
              <a:gd name="connsiteY8419" fmla="*/ 5923360 h 6178550"/>
              <a:gd name="connsiteX8420" fmla="*/ 7205224 w 12191996"/>
              <a:gd name="connsiteY8420" fmla="*/ 5926931 h 6178550"/>
              <a:gd name="connsiteX8421" fmla="*/ 7161166 w 12191996"/>
              <a:gd name="connsiteY8421" fmla="*/ 5930900 h 6178550"/>
              <a:gd name="connsiteX8422" fmla="*/ 7116314 w 12191996"/>
              <a:gd name="connsiteY8422" fmla="*/ 5935266 h 6178550"/>
              <a:gd name="connsiteX8423" fmla="*/ 7072653 w 12191996"/>
              <a:gd name="connsiteY8423" fmla="*/ 5940425 h 6178550"/>
              <a:gd name="connsiteX8424" fmla="*/ 7028993 w 12191996"/>
              <a:gd name="connsiteY8424" fmla="*/ 5946775 h 6178550"/>
              <a:gd name="connsiteX8425" fmla="*/ 6986522 w 12191996"/>
              <a:gd name="connsiteY8425" fmla="*/ 5953522 h 6178550"/>
              <a:gd name="connsiteX8426" fmla="*/ 6965486 w 12191996"/>
              <a:gd name="connsiteY8426" fmla="*/ 5957094 h 6178550"/>
              <a:gd name="connsiteX8427" fmla="*/ 6944846 w 12191996"/>
              <a:gd name="connsiteY8427" fmla="*/ 5961460 h 6178550"/>
              <a:gd name="connsiteX8428" fmla="*/ 6924206 w 12191996"/>
              <a:gd name="connsiteY8428" fmla="*/ 5965825 h 6178550"/>
              <a:gd name="connsiteX8429" fmla="*/ 6903567 w 12191996"/>
              <a:gd name="connsiteY8429" fmla="*/ 5970588 h 6178550"/>
              <a:gd name="connsiteX8430" fmla="*/ 6898804 w 12191996"/>
              <a:gd name="connsiteY8430" fmla="*/ 5971381 h 6178550"/>
              <a:gd name="connsiteX8431" fmla="*/ 6893644 w 12191996"/>
              <a:gd name="connsiteY8431" fmla="*/ 5971381 h 6178550"/>
              <a:gd name="connsiteX8432" fmla="*/ 6888484 w 12191996"/>
              <a:gd name="connsiteY8432" fmla="*/ 5970985 h 6178550"/>
              <a:gd name="connsiteX8433" fmla="*/ 6882927 w 12191996"/>
              <a:gd name="connsiteY8433" fmla="*/ 5969794 h 6178550"/>
              <a:gd name="connsiteX8434" fmla="*/ 6872210 w 12191996"/>
              <a:gd name="connsiteY8434" fmla="*/ 5967810 h 6178550"/>
              <a:gd name="connsiteX8435" fmla="*/ 6867050 w 12191996"/>
              <a:gd name="connsiteY8435" fmla="*/ 5967413 h 6178550"/>
              <a:gd name="connsiteX8436" fmla="*/ 6862287 w 12191996"/>
              <a:gd name="connsiteY8436" fmla="*/ 5967413 h 6178550"/>
              <a:gd name="connsiteX8437" fmla="*/ 6857127 w 12191996"/>
              <a:gd name="connsiteY8437" fmla="*/ 5968603 h 6178550"/>
              <a:gd name="connsiteX8438" fmla="*/ 6851968 w 12191996"/>
              <a:gd name="connsiteY8438" fmla="*/ 5969794 h 6178550"/>
              <a:gd name="connsiteX8439" fmla="*/ 6849586 w 12191996"/>
              <a:gd name="connsiteY8439" fmla="*/ 5971381 h 6178550"/>
              <a:gd name="connsiteX8440" fmla="*/ 6847601 w 12191996"/>
              <a:gd name="connsiteY8440" fmla="*/ 5972969 h 6178550"/>
              <a:gd name="connsiteX8441" fmla="*/ 6844823 w 12191996"/>
              <a:gd name="connsiteY8441" fmla="*/ 5974953 h 6178550"/>
              <a:gd name="connsiteX8442" fmla="*/ 6842838 w 12191996"/>
              <a:gd name="connsiteY8442" fmla="*/ 5977731 h 6178550"/>
              <a:gd name="connsiteX8443" fmla="*/ 6840457 w 12191996"/>
              <a:gd name="connsiteY8443" fmla="*/ 5980510 h 6178550"/>
              <a:gd name="connsiteX8444" fmla="*/ 6838472 w 12191996"/>
              <a:gd name="connsiteY8444" fmla="*/ 5984081 h 6178550"/>
              <a:gd name="connsiteX8445" fmla="*/ 6834106 w 12191996"/>
              <a:gd name="connsiteY8445" fmla="*/ 5992416 h 6178550"/>
              <a:gd name="connsiteX8446" fmla="*/ 6830534 w 12191996"/>
              <a:gd name="connsiteY8446" fmla="*/ 6002338 h 6178550"/>
              <a:gd name="connsiteX8447" fmla="*/ 6827756 w 12191996"/>
              <a:gd name="connsiteY8447" fmla="*/ 6015038 h 6178550"/>
              <a:gd name="connsiteX8448" fmla="*/ 6794018 w 12191996"/>
              <a:gd name="connsiteY8448" fmla="*/ 6012656 h 6178550"/>
              <a:gd name="connsiteX8449" fmla="*/ 6760280 w 12191996"/>
              <a:gd name="connsiteY8449" fmla="*/ 6010672 h 6178550"/>
              <a:gd name="connsiteX8450" fmla="*/ 6726145 w 12191996"/>
              <a:gd name="connsiteY8450" fmla="*/ 6009085 h 6178550"/>
              <a:gd name="connsiteX8451" fmla="*/ 6693201 w 12191996"/>
              <a:gd name="connsiteY8451" fmla="*/ 6007894 h 6178550"/>
              <a:gd name="connsiteX8452" fmla="*/ 6691613 w 12191996"/>
              <a:gd name="connsiteY8452" fmla="*/ 6008688 h 6178550"/>
              <a:gd name="connsiteX8453" fmla="*/ 6689629 w 12191996"/>
              <a:gd name="connsiteY8453" fmla="*/ 6009481 h 6178550"/>
              <a:gd name="connsiteX8454" fmla="*/ 6685262 w 12191996"/>
              <a:gd name="connsiteY8454" fmla="*/ 6013450 h 6178550"/>
              <a:gd name="connsiteX8455" fmla="*/ 6680499 w 12191996"/>
              <a:gd name="connsiteY8455" fmla="*/ 6018213 h 6178550"/>
              <a:gd name="connsiteX8456" fmla="*/ 6678118 w 12191996"/>
              <a:gd name="connsiteY8456" fmla="*/ 6020197 h 6178550"/>
              <a:gd name="connsiteX8457" fmla="*/ 6676133 w 12191996"/>
              <a:gd name="connsiteY8457" fmla="*/ 6022181 h 6178550"/>
              <a:gd name="connsiteX8458" fmla="*/ 6673355 w 12191996"/>
              <a:gd name="connsiteY8458" fmla="*/ 6022578 h 6178550"/>
              <a:gd name="connsiteX8459" fmla="*/ 6671370 w 12191996"/>
              <a:gd name="connsiteY8459" fmla="*/ 6022578 h 6178550"/>
              <a:gd name="connsiteX8460" fmla="*/ 6669386 w 12191996"/>
              <a:gd name="connsiteY8460" fmla="*/ 6021785 h 6178550"/>
              <a:gd name="connsiteX8461" fmla="*/ 6667401 w 12191996"/>
              <a:gd name="connsiteY8461" fmla="*/ 6019006 h 6178550"/>
              <a:gd name="connsiteX8462" fmla="*/ 6665417 w 12191996"/>
              <a:gd name="connsiteY8462" fmla="*/ 6015038 h 6178550"/>
              <a:gd name="connsiteX8463" fmla="*/ 6663432 w 12191996"/>
              <a:gd name="connsiteY8463" fmla="*/ 6009481 h 6178550"/>
              <a:gd name="connsiteX8464" fmla="*/ 6661844 w 12191996"/>
              <a:gd name="connsiteY8464" fmla="*/ 6001544 h 6178550"/>
              <a:gd name="connsiteX8465" fmla="*/ 6660257 w 12191996"/>
              <a:gd name="connsiteY8465" fmla="*/ 5991622 h 6178550"/>
              <a:gd name="connsiteX8466" fmla="*/ 6650731 w 12191996"/>
              <a:gd name="connsiteY8466" fmla="*/ 5994003 h 6178550"/>
              <a:gd name="connsiteX8467" fmla="*/ 6640411 w 12191996"/>
              <a:gd name="connsiteY8467" fmla="*/ 5995194 h 6178550"/>
              <a:gd name="connsiteX8468" fmla="*/ 6630091 w 12191996"/>
              <a:gd name="connsiteY8468" fmla="*/ 5996781 h 6178550"/>
              <a:gd name="connsiteX8469" fmla="*/ 6620565 w 12191996"/>
              <a:gd name="connsiteY8469" fmla="*/ 5997972 h 6178550"/>
              <a:gd name="connsiteX8470" fmla="*/ 6600322 w 12191996"/>
              <a:gd name="connsiteY8470" fmla="*/ 5999560 h 6178550"/>
              <a:gd name="connsiteX8471" fmla="*/ 6580476 w 12191996"/>
              <a:gd name="connsiteY8471" fmla="*/ 5999560 h 6178550"/>
              <a:gd name="connsiteX8472" fmla="*/ 6560631 w 12191996"/>
              <a:gd name="connsiteY8472" fmla="*/ 5998766 h 6178550"/>
              <a:gd name="connsiteX8473" fmla="*/ 6540388 w 12191996"/>
              <a:gd name="connsiteY8473" fmla="*/ 5997178 h 6178550"/>
              <a:gd name="connsiteX8474" fmla="*/ 6520542 w 12191996"/>
              <a:gd name="connsiteY8474" fmla="*/ 5995194 h 6178550"/>
              <a:gd name="connsiteX8475" fmla="*/ 6500696 w 12191996"/>
              <a:gd name="connsiteY8475" fmla="*/ 5992416 h 6178550"/>
              <a:gd name="connsiteX8476" fmla="*/ 6460607 w 12191996"/>
              <a:gd name="connsiteY8476" fmla="*/ 5986860 h 6178550"/>
              <a:gd name="connsiteX8477" fmla="*/ 6421313 w 12191996"/>
              <a:gd name="connsiteY8477" fmla="*/ 5980510 h 6178550"/>
              <a:gd name="connsiteX8478" fmla="*/ 6401467 w 12191996"/>
              <a:gd name="connsiteY8478" fmla="*/ 5978128 h 6178550"/>
              <a:gd name="connsiteX8479" fmla="*/ 6381621 w 12191996"/>
              <a:gd name="connsiteY8479" fmla="*/ 5976144 h 6178550"/>
              <a:gd name="connsiteX8480" fmla="*/ 6361775 w 12191996"/>
              <a:gd name="connsiteY8480" fmla="*/ 5974556 h 6178550"/>
              <a:gd name="connsiteX8481" fmla="*/ 6342723 w 12191996"/>
              <a:gd name="connsiteY8481" fmla="*/ 5974160 h 6178550"/>
              <a:gd name="connsiteX8482" fmla="*/ 6337960 w 12191996"/>
              <a:gd name="connsiteY8482" fmla="*/ 5974160 h 6178550"/>
              <a:gd name="connsiteX8483" fmla="*/ 6333991 w 12191996"/>
              <a:gd name="connsiteY8483" fmla="*/ 5974556 h 6178550"/>
              <a:gd name="connsiteX8484" fmla="*/ 6329228 w 12191996"/>
              <a:gd name="connsiteY8484" fmla="*/ 5975350 h 6178550"/>
              <a:gd name="connsiteX8485" fmla="*/ 6325259 w 12191996"/>
              <a:gd name="connsiteY8485" fmla="*/ 5976938 h 6178550"/>
              <a:gd name="connsiteX8486" fmla="*/ 6317320 w 12191996"/>
              <a:gd name="connsiteY8486" fmla="*/ 5980510 h 6178550"/>
              <a:gd name="connsiteX8487" fmla="*/ 6308588 w 12191996"/>
              <a:gd name="connsiteY8487" fmla="*/ 5984875 h 6178550"/>
              <a:gd name="connsiteX8488" fmla="*/ 6300650 w 12191996"/>
              <a:gd name="connsiteY8488" fmla="*/ 5988844 h 6178550"/>
              <a:gd name="connsiteX8489" fmla="*/ 6292315 w 12191996"/>
              <a:gd name="connsiteY8489" fmla="*/ 5992813 h 6178550"/>
              <a:gd name="connsiteX8490" fmla="*/ 6287949 w 12191996"/>
              <a:gd name="connsiteY8490" fmla="*/ 5994400 h 6178550"/>
              <a:gd name="connsiteX8491" fmla="*/ 6283582 w 12191996"/>
              <a:gd name="connsiteY8491" fmla="*/ 5995194 h 6178550"/>
              <a:gd name="connsiteX8492" fmla="*/ 6279216 w 12191996"/>
              <a:gd name="connsiteY8492" fmla="*/ 5995988 h 6178550"/>
              <a:gd name="connsiteX8493" fmla="*/ 6275247 w 12191996"/>
              <a:gd name="connsiteY8493" fmla="*/ 5996385 h 6178550"/>
              <a:gd name="connsiteX8494" fmla="*/ 6265324 w 12191996"/>
              <a:gd name="connsiteY8494" fmla="*/ 5996385 h 6178550"/>
              <a:gd name="connsiteX8495" fmla="*/ 6255401 w 12191996"/>
              <a:gd name="connsiteY8495" fmla="*/ 5994797 h 6178550"/>
              <a:gd name="connsiteX8496" fmla="*/ 6245082 w 12191996"/>
              <a:gd name="connsiteY8496" fmla="*/ 5993210 h 6178550"/>
              <a:gd name="connsiteX8497" fmla="*/ 6235159 w 12191996"/>
              <a:gd name="connsiteY8497" fmla="*/ 5990828 h 6178550"/>
              <a:gd name="connsiteX8498" fmla="*/ 6215313 w 12191996"/>
              <a:gd name="connsiteY8498" fmla="*/ 5985669 h 6178550"/>
              <a:gd name="connsiteX8499" fmla="*/ 6204993 w 12191996"/>
              <a:gd name="connsiteY8499" fmla="*/ 5983685 h 6178550"/>
              <a:gd name="connsiteX8500" fmla="*/ 6195467 w 12191996"/>
              <a:gd name="connsiteY8500" fmla="*/ 5981700 h 6178550"/>
              <a:gd name="connsiteX8501" fmla="*/ 6186735 w 12191996"/>
              <a:gd name="connsiteY8501" fmla="*/ 5979716 h 6178550"/>
              <a:gd name="connsiteX8502" fmla="*/ 6178003 w 12191996"/>
              <a:gd name="connsiteY8502" fmla="*/ 5976541 h 6178550"/>
              <a:gd name="connsiteX8503" fmla="*/ 6160538 w 12191996"/>
              <a:gd name="connsiteY8503" fmla="*/ 5970588 h 6178550"/>
              <a:gd name="connsiteX8504" fmla="*/ 6151806 w 12191996"/>
              <a:gd name="connsiteY8504" fmla="*/ 5967413 h 6178550"/>
              <a:gd name="connsiteX8505" fmla="*/ 6143868 w 12191996"/>
              <a:gd name="connsiteY8505" fmla="*/ 5965428 h 6178550"/>
              <a:gd name="connsiteX8506" fmla="*/ 6139105 w 12191996"/>
              <a:gd name="connsiteY8506" fmla="*/ 5965031 h 6178550"/>
              <a:gd name="connsiteX8507" fmla="*/ 6135136 w 12191996"/>
              <a:gd name="connsiteY8507" fmla="*/ 5964238 h 6178550"/>
              <a:gd name="connsiteX8508" fmla="*/ 6131166 w 12191996"/>
              <a:gd name="connsiteY8508" fmla="*/ 5964238 h 6178550"/>
              <a:gd name="connsiteX8509" fmla="*/ 6126800 w 12191996"/>
              <a:gd name="connsiteY8509" fmla="*/ 5965031 h 6178550"/>
              <a:gd name="connsiteX8510" fmla="*/ 6122831 w 12191996"/>
              <a:gd name="connsiteY8510" fmla="*/ 5965825 h 6178550"/>
              <a:gd name="connsiteX8511" fmla="*/ 6118862 w 12191996"/>
              <a:gd name="connsiteY8511" fmla="*/ 5967413 h 6178550"/>
              <a:gd name="connsiteX8512" fmla="*/ 6114893 w 12191996"/>
              <a:gd name="connsiteY8512" fmla="*/ 5969794 h 6178550"/>
              <a:gd name="connsiteX8513" fmla="*/ 6110527 w 12191996"/>
              <a:gd name="connsiteY8513" fmla="*/ 5972572 h 6178550"/>
              <a:gd name="connsiteX8514" fmla="*/ 6102588 w 12191996"/>
              <a:gd name="connsiteY8514" fmla="*/ 5978525 h 6178550"/>
              <a:gd name="connsiteX8515" fmla="*/ 6093856 w 12191996"/>
              <a:gd name="connsiteY8515" fmla="*/ 5985272 h 6178550"/>
              <a:gd name="connsiteX8516" fmla="*/ 6085918 w 12191996"/>
              <a:gd name="connsiteY8516" fmla="*/ 5991622 h 6178550"/>
              <a:gd name="connsiteX8517" fmla="*/ 6077186 w 12191996"/>
              <a:gd name="connsiteY8517" fmla="*/ 5997972 h 6178550"/>
              <a:gd name="connsiteX8518" fmla="*/ 6073216 w 12191996"/>
              <a:gd name="connsiteY8518" fmla="*/ 5999956 h 6178550"/>
              <a:gd name="connsiteX8519" fmla="*/ 6069248 w 12191996"/>
              <a:gd name="connsiteY8519" fmla="*/ 6001941 h 6178550"/>
              <a:gd name="connsiteX8520" fmla="*/ 6064484 w 12191996"/>
              <a:gd name="connsiteY8520" fmla="*/ 6003528 h 6178550"/>
              <a:gd name="connsiteX8521" fmla="*/ 6060515 w 12191996"/>
              <a:gd name="connsiteY8521" fmla="*/ 6003925 h 6178550"/>
              <a:gd name="connsiteX8522" fmla="*/ 6056943 w 12191996"/>
              <a:gd name="connsiteY8522" fmla="*/ 6003925 h 6178550"/>
              <a:gd name="connsiteX8523" fmla="*/ 6053371 w 12191996"/>
              <a:gd name="connsiteY8523" fmla="*/ 6003131 h 6178550"/>
              <a:gd name="connsiteX8524" fmla="*/ 6049798 w 12191996"/>
              <a:gd name="connsiteY8524" fmla="*/ 6001544 h 6178550"/>
              <a:gd name="connsiteX8525" fmla="*/ 6046226 w 12191996"/>
              <a:gd name="connsiteY8525" fmla="*/ 5998766 h 6178550"/>
              <a:gd name="connsiteX8526" fmla="*/ 6038685 w 12191996"/>
              <a:gd name="connsiteY8526" fmla="*/ 5994003 h 6178550"/>
              <a:gd name="connsiteX8527" fmla="*/ 6031143 w 12191996"/>
              <a:gd name="connsiteY8527" fmla="*/ 5987256 h 6178550"/>
              <a:gd name="connsiteX8528" fmla="*/ 6023999 w 12191996"/>
              <a:gd name="connsiteY8528" fmla="*/ 5980510 h 6178550"/>
              <a:gd name="connsiteX8529" fmla="*/ 6016458 w 12191996"/>
              <a:gd name="connsiteY8529" fmla="*/ 5974953 h 6178550"/>
              <a:gd name="connsiteX8530" fmla="*/ 6012886 w 12191996"/>
              <a:gd name="connsiteY8530" fmla="*/ 5972572 h 6178550"/>
              <a:gd name="connsiteX8531" fmla="*/ 6009313 w 12191996"/>
              <a:gd name="connsiteY8531" fmla="*/ 5970588 h 6178550"/>
              <a:gd name="connsiteX8532" fmla="*/ 6005741 w 12191996"/>
              <a:gd name="connsiteY8532" fmla="*/ 5969000 h 6178550"/>
              <a:gd name="connsiteX8533" fmla="*/ 6002169 w 12191996"/>
              <a:gd name="connsiteY8533" fmla="*/ 5968603 h 6178550"/>
              <a:gd name="connsiteX8534" fmla="*/ 5998993 w 12191996"/>
              <a:gd name="connsiteY8534" fmla="*/ 5968603 h 6178550"/>
              <a:gd name="connsiteX8535" fmla="*/ 5995421 w 12191996"/>
              <a:gd name="connsiteY8535" fmla="*/ 5969000 h 6178550"/>
              <a:gd name="connsiteX8536" fmla="*/ 5992642 w 12191996"/>
              <a:gd name="connsiteY8536" fmla="*/ 5969794 h 6178550"/>
              <a:gd name="connsiteX8537" fmla="*/ 5989070 w 12191996"/>
              <a:gd name="connsiteY8537" fmla="*/ 5971381 h 6178550"/>
              <a:gd name="connsiteX8538" fmla="*/ 5981926 w 12191996"/>
              <a:gd name="connsiteY8538" fmla="*/ 5974953 h 6178550"/>
              <a:gd name="connsiteX8539" fmla="*/ 5974781 w 12191996"/>
              <a:gd name="connsiteY8539" fmla="*/ 5978922 h 6178550"/>
              <a:gd name="connsiteX8540" fmla="*/ 5966446 w 12191996"/>
              <a:gd name="connsiteY8540" fmla="*/ 5983288 h 6178550"/>
              <a:gd name="connsiteX8541" fmla="*/ 5958507 w 12191996"/>
              <a:gd name="connsiteY8541" fmla="*/ 5986860 h 6178550"/>
              <a:gd name="connsiteX8542" fmla="*/ 5953746 w 12191996"/>
              <a:gd name="connsiteY8542" fmla="*/ 5987653 h 6178550"/>
              <a:gd name="connsiteX8543" fmla="*/ 5949378 w 12191996"/>
              <a:gd name="connsiteY8543" fmla="*/ 5988844 h 6178550"/>
              <a:gd name="connsiteX8544" fmla="*/ 5944616 w 12191996"/>
              <a:gd name="connsiteY8544" fmla="*/ 5988844 h 6178550"/>
              <a:gd name="connsiteX8545" fmla="*/ 5939852 w 12191996"/>
              <a:gd name="connsiteY8545" fmla="*/ 5988844 h 6178550"/>
              <a:gd name="connsiteX8546" fmla="*/ 5916434 w 12191996"/>
              <a:gd name="connsiteY8546" fmla="*/ 5986860 h 6178550"/>
              <a:gd name="connsiteX8547" fmla="*/ 5893016 w 12191996"/>
              <a:gd name="connsiteY8547" fmla="*/ 5985669 h 6178550"/>
              <a:gd name="connsiteX8548" fmla="*/ 5869995 w 12191996"/>
              <a:gd name="connsiteY8548" fmla="*/ 5984875 h 6178550"/>
              <a:gd name="connsiteX8549" fmla="*/ 5847769 w 12191996"/>
              <a:gd name="connsiteY8549" fmla="*/ 5984081 h 6178550"/>
              <a:gd name="connsiteX8550" fmla="*/ 5804107 w 12191996"/>
              <a:gd name="connsiteY8550" fmla="*/ 5983685 h 6178550"/>
              <a:gd name="connsiteX8551" fmla="*/ 5761240 w 12191996"/>
              <a:gd name="connsiteY8551" fmla="*/ 5983685 h 6178550"/>
              <a:gd name="connsiteX8552" fmla="*/ 5719167 w 12191996"/>
              <a:gd name="connsiteY8552" fmla="*/ 5983685 h 6178550"/>
              <a:gd name="connsiteX8553" fmla="*/ 5698527 w 12191996"/>
              <a:gd name="connsiteY8553" fmla="*/ 5983288 h 6178550"/>
              <a:gd name="connsiteX8554" fmla="*/ 5677888 w 12191996"/>
              <a:gd name="connsiteY8554" fmla="*/ 5982494 h 6178550"/>
              <a:gd name="connsiteX8555" fmla="*/ 5657645 w 12191996"/>
              <a:gd name="connsiteY8555" fmla="*/ 5981700 h 6178550"/>
              <a:gd name="connsiteX8556" fmla="*/ 5636608 w 12191996"/>
              <a:gd name="connsiteY8556" fmla="*/ 5980113 h 6178550"/>
              <a:gd name="connsiteX8557" fmla="*/ 5616366 w 12191996"/>
              <a:gd name="connsiteY8557" fmla="*/ 5978128 h 6178550"/>
              <a:gd name="connsiteX8558" fmla="*/ 5596123 w 12191996"/>
              <a:gd name="connsiteY8558" fmla="*/ 5975350 h 6178550"/>
              <a:gd name="connsiteX8559" fmla="*/ 5568338 w 12191996"/>
              <a:gd name="connsiteY8559" fmla="*/ 5972175 h 6178550"/>
              <a:gd name="connsiteX8560" fmla="*/ 5540951 w 12191996"/>
              <a:gd name="connsiteY8560" fmla="*/ 5969000 h 6178550"/>
              <a:gd name="connsiteX8561" fmla="*/ 5513167 w 12191996"/>
              <a:gd name="connsiteY8561" fmla="*/ 5967016 h 6178550"/>
              <a:gd name="connsiteX8562" fmla="*/ 5484986 w 12191996"/>
              <a:gd name="connsiteY8562" fmla="*/ 5965428 h 6178550"/>
              <a:gd name="connsiteX8563" fmla="*/ 5457599 w 12191996"/>
              <a:gd name="connsiteY8563" fmla="*/ 5965031 h 6178550"/>
              <a:gd name="connsiteX8564" fmla="*/ 5429815 w 12191996"/>
              <a:gd name="connsiteY8564" fmla="*/ 5965031 h 6178550"/>
              <a:gd name="connsiteX8565" fmla="*/ 5402427 w 12191996"/>
              <a:gd name="connsiteY8565" fmla="*/ 5965428 h 6178550"/>
              <a:gd name="connsiteX8566" fmla="*/ 5374643 w 12191996"/>
              <a:gd name="connsiteY8566" fmla="*/ 5966222 h 6178550"/>
              <a:gd name="connsiteX8567" fmla="*/ 5347257 w 12191996"/>
              <a:gd name="connsiteY8567" fmla="*/ 5967810 h 6178550"/>
              <a:gd name="connsiteX8568" fmla="*/ 5319075 w 12191996"/>
              <a:gd name="connsiteY8568" fmla="*/ 5969794 h 6178550"/>
              <a:gd name="connsiteX8569" fmla="*/ 5291687 w 12191996"/>
              <a:gd name="connsiteY8569" fmla="*/ 5972572 h 6178550"/>
              <a:gd name="connsiteX8570" fmla="*/ 5263903 w 12191996"/>
              <a:gd name="connsiteY8570" fmla="*/ 5975350 h 6178550"/>
              <a:gd name="connsiteX8571" fmla="*/ 5236120 w 12191996"/>
              <a:gd name="connsiteY8571" fmla="*/ 5978525 h 6178550"/>
              <a:gd name="connsiteX8572" fmla="*/ 5207939 w 12191996"/>
              <a:gd name="connsiteY8572" fmla="*/ 5982097 h 6178550"/>
              <a:gd name="connsiteX8573" fmla="*/ 5151576 w 12191996"/>
              <a:gd name="connsiteY8573" fmla="*/ 5990431 h 6178550"/>
              <a:gd name="connsiteX8574" fmla="*/ 5149195 w 12191996"/>
              <a:gd name="connsiteY8574" fmla="*/ 5991225 h 6178550"/>
              <a:gd name="connsiteX8575" fmla="*/ 5147210 w 12191996"/>
              <a:gd name="connsiteY8575" fmla="*/ 5992416 h 6178550"/>
              <a:gd name="connsiteX8576" fmla="*/ 5145225 w 12191996"/>
              <a:gd name="connsiteY8576" fmla="*/ 5994003 h 6178550"/>
              <a:gd name="connsiteX8577" fmla="*/ 5143638 w 12191996"/>
              <a:gd name="connsiteY8577" fmla="*/ 5995988 h 6178550"/>
              <a:gd name="connsiteX8578" fmla="*/ 5140462 w 12191996"/>
              <a:gd name="connsiteY8578" fmla="*/ 5999560 h 6178550"/>
              <a:gd name="connsiteX8579" fmla="*/ 5138874 w 12191996"/>
              <a:gd name="connsiteY8579" fmla="*/ 6000750 h 6178550"/>
              <a:gd name="connsiteX8580" fmla="*/ 5138081 w 12191996"/>
              <a:gd name="connsiteY8580" fmla="*/ 6001941 h 6178550"/>
              <a:gd name="connsiteX8581" fmla="*/ 5136493 w 12191996"/>
              <a:gd name="connsiteY8581" fmla="*/ 6001941 h 6178550"/>
              <a:gd name="connsiteX8582" fmla="*/ 5136096 w 12191996"/>
              <a:gd name="connsiteY8582" fmla="*/ 6001544 h 6178550"/>
              <a:gd name="connsiteX8583" fmla="*/ 5134905 w 12191996"/>
              <a:gd name="connsiteY8583" fmla="*/ 5999956 h 6178550"/>
              <a:gd name="connsiteX8584" fmla="*/ 5134111 w 12191996"/>
              <a:gd name="connsiteY8584" fmla="*/ 5997178 h 6178550"/>
              <a:gd name="connsiteX8585" fmla="*/ 5132523 w 12191996"/>
              <a:gd name="connsiteY8585" fmla="*/ 5987653 h 6178550"/>
              <a:gd name="connsiteX8586" fmla="*/ 5131334 w 12191996"/>
              <a:gd name="connsiteY8586" fmla="*/ 5971381 h 6178550"/>
              <a:gd name="connsiteX8587" fmla="*/ 5121410 w 12191996"/>
              <a:gd name="connsiteY8587" fmla="*/ 5979716 h 6178550"/>
              <a:gd name="connsiteX8588" fmla="*/ 5111090 w 12191996"/>
              <a:gd name="connsiteY8588" fmla="*/ 5987653 h 6178550"/>
              <a:gd name="connsiteX8589" fmla="*/ 5101167 w 12191996"/>
              <a:gd name="connsiteY8589" fmla="*/ 5995194 h 6178550"/>
              <a:gd name="connsiteX8590" fmla="*/ 5096007 w 12191996"/>
              <a:gd name="connsiteY8590" fmla="*/ 5998369 h 6178550"/>
              <a:gd name="connsiteX8591" fmla="*/ 5090848 w 12191996"/>
              <a:gd name="connsiteY8591" fmla="*/ 6001544 h 6178550"/>
              <a:gd name="connsiteX8592" fmla="*/ 5085291 w 12191996"/>
              <a:gd name="connsiteY8592" fmla="*/ 6003925 h 6178550"/>
              <a:gd name="connsiteX8593" fmla="*/ 5079734 w 12191996"/>
              <a:gd name="connsiteY8593" fmla="*/ 6005910 h 6178550"/>
              <a:gd name="connsiteX8594" fmla="*/ 5074177 w 12191996"/>
              <a:gd name="connsiteY8594" fmla="*/ 6007497 h 6178550"/>
              <a:gd name="connsiteX8595" fmla="*/ 5068621 w 12191996"/>
              <a:gd name="connsiteY8595" fmla="*/ 6008688 h 6178550"/>
              <a:gd name="connsiteX8596" fmla="*/ 5062270 w 12191996"/>
              <a:gd name="connsiteY8596" fmla="*/ 6008688 h 6178550"/>
              <a:gd name="connsiteX8597" fmla="*/ 5056316 w 12191996"/>
              <a:gd name="connsiteY8597" fmla="*/ 6008688 h 6178550"/>
              <a:gd name="connsiteX8598" fmla="*/ 5049568 w 12191996"/>
              <a:gd name="connsiteY8598" fmla="*/ 6007497 h 6178550"/>
              <a:gd name="connsiteX8599" fmla="*/ 5043217 w 12191996"/>
              <a:gd name="connsiteY8599" fmla="*/ 6005910 h 6178550"/>
              <a:gd name="connsiteX8600" fmla="*/ 5041233 w 12191996"/>
              <a:gd name="connsiteY8600" fmla="*/ 6004322 h 6178550"/>
              <a:gd name="connsiteX8601" fmla="*/ 5039248 w 12191996"/>
              <a:gd name="connsiteY8601" fmla="*/ 6002338 h 6178550"/>
              <a:gd name="connsiteX8602" fmla="*/ 5037661 w 12191996"/>
              <a:gd name="connsiteY8602" fmla="*/ 5999560 h 6178550"/>
              <a:gd name="connsiteX8603" fmla="*/ 5036470 w 12191996"/>
              <a:gd name="connsiteY8603" fmla="*/ 5995988 h 6178550"/>
              <a:gd name="connsiteX8604" fmla="*/ 5034487 w 12191996"/>
              <a:gd name="connsiteY8604" fmla="*/ 5989638 h 6178550"/>
              <a:gd name="connsiteX8605" fmla="*/ 5033295 w 12191996"/>
              <a:gd name="connsiteY8605" fmla="*/ 5987653 h 6178550"/>
              <a:gd name="connsiteX8606" fmla="*/ 5032897 w 12191996"/>
              <a:gd name="connsiteY8606" fmla="*/ 5987256 h 6178550"/>
              <a:gd name="connsiteX8607" fmla="*/ 5010670 w 12191996"/>
              <a:gd name="connsiteY8607" fmla="*/ 5995988 h 6178550"/>
              <a:gd name="connsiteX8608" fmla="*/ 4994793 w 12191996"/>
              <a:gd name="connsiteY8608" fmla="*/ 6001544 h 6178550"/>
              <a:gd name="connsiteX8609" fmla="*/ 4988839 w 12191996"/>
              <a:gd name="connsiteY8609" fmla="*/ 6003528 h 6178550"/>
              <a:gd name="connsiteX8610" fmla="*/ 4986458 w 12191996"/>
              <a:gd name="connsiteY8610" fmla="*/ 6003925 h 6178550"/>
              <a:gd name="connsiteX8611" fmla="*/ 4974551 w 12191996"/>
              <a:gd name="connsiteY8611" fmla="*/ 6002338 h 6178550"/>
              <a:gd name="connsiteX8612" fmla="*/ 4962644 w 12191996"/>
              <a:gd name="connsiteY8612" fmla="*/ 6000353 h 6178550"/>
              <a:gd name="connsiteX8613" fmla="*/ 4949942 w 12191996"/>
              <a:gd name="connsiteY8613" fmla="*/ 5997178 h 6178550"/>
              <a:gd name="connsiteX8614" fmla="*/ 4937241 w 12191996"/>
              <a:gd name="connsiteY8614" fmla="*/ 5994003 h 6178550"/>
              <a:gd name="connsiteX8615" fmla="*/ 4910250 w 12191996"/>
              <a:gd name="connsiteY8615" fmla="*/ 5986066 h 6178550"/>
              <a:gd name="connsiteX8616" fmla="*/ 4896358 w 12191996"/>
              <a:gd name="connsiteY8616" fmla="*/ 5982494 h 6178550"/>
              <a:gd name="connsiteX8617" fmla="*/ 4882466 w 12191996"/>
              <a:gd name="connsiteY8617" fmla="*/ 5978922 h 6178550"/>
              <a:gd name="connsiteX8618" fmla="*/ 4868177 w 12191996"/>
              <a:gd name="connsiteY8618" fmla="*/ 5976144 h 6178550"/>
              <a:gd name="connsiteX8619" fmla="*/ 4853491 w 12191996"/>
              <a:gd name="connsiteY8619" fmla="*/ 5973366 h 6178550"/>
              <a:gd name="connsiteX8620" fmla="*/ 4838012 w 12191996"/>
              <a:gd name="connsiteY8620" fmla="*/ 5971381 h 6178550"/>
              <a:gd name="connsiteX8621" fmla="*/ 4823326 w 12191996"/>
              <a:gd name="connsiteY8621" fmla="*/ 5970588 h 6178550"/>
              <a:gd name="connsiteX8622" fmla="*/ 4807846 w 12191996"/>
              <a:gd name="connsiteY8622" fmla="*/ 5970588 h 6178550"/>
              <a:gd name="connsiteX8623" fmla="*/ 4799907 w 12191996"/>
              <a:gd name="connsiteY8623" fmla="*/ 5970985 h 6178550"/>
              <a:gd name="connsiteX8624" fmla="*/ 4791969 w 12191996"/>
              <a:gd name="connsiteY8624" fmla="*/ 5971381 h 6178550"/>
              <a:gd name="connsiteX8625" fmla="*/ 4784428 w 12191996"/>
              <a:gd name="connsiteY8625" fmla="*/ 5972969 h 6178550"/>
              <a:gd name="connsiteX8626" fmla="*/ 4776093 w 12191996"/>
              <a:gd name="connsiteY8626" fmla="*/ 5974556 h 6178550"/>
              <a:gd name="connsiteX8627" fmla="*/ 4768551 w 12191996"/>
              <a:gd name="connsiteY8627" fmla="*/ 5976144 h 6178550"/>
              <a:gd name="connsiteX8628" fmla="*/ 4760613 w 12191996"/>
              <a:gd name="connsiteY8628" fmla="*/ 5978525 h 6178550"/>
              <a:gd name="connsiteX8629" fmla="*/ 4759422 w 12191996"/>
              <a:gd name="connsiteY8629" fmla="*/ 5978922 h 6178550"/>
              <a:gd name="connsiteX8630" fmla="*/ 4759025 w 12191996"/>
              <a:gd name="connsiteY8630" fmla="*/ 5979716 h 6178550"/>
              <a:gd name="connsiteX8631" fmla="*/ 4757437 w 12191996"/>
              <a:gd name="connsiteY8631" fmla="*/ 5982097 h 6178550"/>
              <a:gd name="connsiteX8632" fmla="*/ 4755452 w 12191996"/>
              <a:gd name="connsiteY8632" fmla="*/ 5988844 h 6178550"/>
              <a:gd name="connsiteX8633" fmla="*/ 4753865 w 12191996"/>
              <a:gd name="connsiteY8633" fmla="*/ 5992416 h 6178550"/>
              <a:gd name="connsiteX8634" fmla="*/ 4752278 w 12191996"/>
              <a:gd name="connsiteY8634" fmla="*/ 5994797 h 6178550"/>
              <a:gd name="connsiteX8635" fmla="*/ 4750689 w 12191996"/>
              <a:gd name="connsiteY8635" fmla="*/ 5996385 h 6178550"/>
              <a:gd name="connsiteX8636" fmla="*/ 4750292 w 12191996"/>
              <a:gd name="connsiteY8636" fmla="*/ 5996781 h 6178550"/>
              <a:gd name="connsiteX8637" fmla="*/ 4749498 w 12191996"/>
              <a:gd name="connsiteY8637" fmla="*/ 5996385 h 6178550"/>
              <a:gd name="connsiteX8638" fmla="*/ 4744339 w 12191996"/>
              <a:gd name="connsiteY8638" fmla="*/ 5994003 h 6178550"/>
              <a:gd name="connsiteX8639" fmla="*/ 4738783 w 12191996"/>
              <a:gd name="connsiteY8639" fmla="*/ 5991622 h 6178550"/>
              <a:gd name="connsiteX8640" fmla="*/ 4732431 w 12191996"/>
              <a:gd name="connsiteY8640" fmla="*/ 5990431 h 6178550"/>
              <a:gd name="connsiteX8641" fmla="*/ 4726477 w 12191996"/>
              <a:gd name="connsiteY8641" fmla="*/ 5988050 h 6178550"/>
              <a:gd name="connsiteX8642" fmla="*/ 4713379 w 12191996"/>
              <a:gd name="connsiteY8642" fmla="*/ 5986066 h 6178550"/>
              <a:gd name="connsiteX8643" fmla="*/ 4699090 w 12191996"/>
              <a:gd name="connsiteY8643" fmla="*/ 5984875 h 6178550"/>
              <a:gd name="connsiteX8644" fmla="*/ 4683213 w 12191996"/>
              <a:gd name="connsiteY8644" fmla="*/ 5983685 h 6178550"/>
              <a:gd name="connsiteX8645" fmla="*/ 4667735 w 12191996"/>
              <a:gd name="connsiteY8645" fmla="*/ 5983685 h 6178550"/>
              <a:gd name="connsiteX8646" fmla="*/ 4651063 w 12191996"/>
              <a:gd name="connsiteY8646" fmla="*/ 5984875 h 6178550"/>
              <a:gd name="connsiteX8647" fmla="*/ 4633996 w 12191996"/>
              <a:gd name="connsiteY8647" fmla="*/ 5985669 h 6178550"/>
              <a:gd name="connsiteX8648" fmla="*/ 4616533 w 12191996"/>
              <a:gd name="connsiteY8648" fmla="*/ 5987256 h 6178550"/>
              <a:gd name="connsiteX8649" fmla="*/ 4599067 w 12191996"/>
              <a:gd name="connsiteY8649" fmla="*/ 5988844 h 6178550"/>
              <a:gd name="connsiteX8650" fmla="*/ 4563741 w 12191996"/>
              <a:gd name="connsiteY8650" fmla="*/ 5993210 h 6178550"/>
              <a:gd name="connsiteX8651" fmla="*/ 4529607 w 12191996"/>
              <a:gd name="connsiteY8651" fmla="*/ 5997972 h 6178550"/>
              <a:gd name="connsiteX8652" fmla="*/ 4497061 w 12191996"/>
              <a:gd name="connsiteY8652" fmla="*/ 6001544 h 6178550"/>
              <a:gd name="connsiteX8653" fmla="*/ 4485946 w 12191996"/>
              <a:gd name="connsiteY8653" fmla="*/ 6002338 h 6178550"/>
              <a:gd name="connsiteX8654" fmla="*/ 4474435 w 12191996"/>
              <a:gd name="connsiteY8654" fmla="*/ 6003131 h 6178550"/>
              <a:gd name="connsiteX8655" fmla="*/ 4463322 w 12191996"/>
              <a:gd name="connsiteY8655" fmla="*/ 6003131 h 6178550"/>
              <a:gd name="connsiteX8656" fmla="*/ 4451414 w 12191996"/>
              <a:gd name="connsiteY8656" fmla="*/ 6003131 h 6178550"/>
              <a:gd name="connsiteX8657" fmla="*/ 4429186 w 12191996"/>
              <a:gd name="connsiteY8657" fmla="*/ 6001544 h 6178550"/>
              <a:gd name="connsiteX8658" fmla="*/ 4406165 w 12191996"/>
              <a:gd name="connsiteY8658" fmla="*/ 5999560 h 6178550"/>
              <a:gd name="connsiteX8659" fmla="*/ 4362107 w 12191996"/>
              <a:gd name="connsiteY8659" fmla="*/ 5994797 h 6178550"/>
              <a:gd name="connsiteX8660" fmla="*/ 4339880 w 12191996"/>
              <a:gd name="connsiteY8660" fmla="*/ 5992813 h 6178550"/>
              <a:gd name="connsiteX8661" fmla="*/ 4318050 w 12191996"/>
              <a:gd name="connsiteY8661" fmla="*/ 5991622 h 6178550"/>
              <a:gd name="connsiteX8662" fmla="*/ 4310508 w 12191996"/>
              <a:gd name="connsiteY8662" fmla="*/ 5991622 h 6178550"/>
              <a:gd name="connsiteX8663" fmla="*/ 4302968 w 12191996"/>
              <a:gd name="connsiteY8663" fmla="*/ 5992416 h 6178550"/>
              <a:gd name="connsiteX8664" fmla="*/ 4294632 w 12191996"/>
              <a:gd name="connsiteY8664" fmla="*/ 5994003 h 6178550"/>
              <a:gd name="connsiteX8665" fmla="*/ 4287091 w 12191996"/>
              <a:gd name="connsiteY8665" fmla="*/ 5995194 h 6178550"/>
              <a:gd name="connsiteX8666" fmla="*/ 4270817 w 12191996"/>
              <a:gd name="connsiteY8666" fmla="*/ 5999560 h 6178550"/>
              <a:gd name="connsiteX8667" fmla="*/ 4255337 w 12191996"/>
              <a:gd name="connsiteY8667" fmla="*/ 6003925 h 6178550"/>
              <a:gd name="connsiteX8668" fmla="*/ 4247002 w 12191996"/>
              <a:gd name="connsiteY8668" fmla="*/ 6005910 h 6178550"/>
              <a:gd name="connsiteX8669" fmla="*/ 4239460 w 12191996"/>
              <a:gd name="connsiteY8669" fmla="*/ 6007497 h 6178550"/>
              <a:gd name="connsiteX8670" fmla="*/ 4231125 w 12191996"/>
              <a:gd name="connsiteY8670" fmla="*/ 6008688 h 6178550"/>
              <a:gd name="connsiteX8671" fmla="*/ 4223584 w 12191996"/>
              <a:gd name="connsiteY8671" fmla="*/ 6009085 h 6178550"/>
              <a:gd name="connsiteX8672" fmla="*/ 4216042 w 12191996"/>
              <a:gd name="connsiteY8672" fmla="*/ 6008688 h 6178550"/>
              <a:gd name="connsiteX8673" fmla="*/ 4208501 w 12191996"/>
              <a:gd name="connsiteY8673" fmla="*/ 6007100 h 6178550"/>
              <a:gd name="connsiteX8674" fmla="*/ 4201357 w 12191996"/>
              <a:gd name="connsiteY8674" fmla="*/ 6004322 h 6178550"/>
              <a:gd name="connsiteX8675" fmla="*/ 4197786 w 12191996"/>
              <a:gd name="connsiteY8675" fmla="*/ 6003131 h 6178550"/>
              <a:gd name="connsiteX8676" fmla="*/ 4194212 w 12191996"/>
              <a:gd name="connsiteY8676" fmla="*/ 6000750 h 6178550"/>
              <a:gd name="connsiteX8677" fmla="*/ 4191831 w 12191996"/>
              <a:gd name="connsiteY8677" fmla="*/ 5995194 h 6178550"/>
              <a:gd name="connsiteX8678" fmla="*/ 4188656 w 12191996"/>
              <a:gd name="connsiteY8678" fmla="*/ 5991225 h 6178550"/>
              <a:gd name="connsiteX8679" fmla="*/ 4185481 w 12191996"/>
              <a:gd name="connsiteY8679" fmla="*/ 5988050 h 6178550"/>
              <a:gd name="connsiteX8680" fmla="*/ 4182702 w 12191996"/>
              <a:gd name="connsiteY8680" fmla="*/ 5986860 h 6178550"/>
              <a:gd name="connsiteX8681" fmla="*/ 4179130 w 12191996"/>
              <a:gd name="connsiteY8681" fmla="*/ 5985669 h 6178550"/>
              <a:gd name="connsiteX8682" fmla="*/ 4175954 w 12191996"/>
              <a:gd name="connsiteY8682" fmla="*/ 5985669 h 6178550"/>
              <a:gd name="connsiteX8683" fmla="*/ 4172382 w 12191996"/>
              <a:gd name="connsiteY8683" fmla="*/ 5986066 h 6178550"/>
              <a:gd name="connsiteX8684" fmla="*/ 4169207 w 12191996"/>
              <a:gd name="connsiteY8684" fmla="*/ 5987653 h 6178550"/>
              <a:gd name="connsiteX8685" fmla="*/ 4166031 w 12191996"/>
              <a:gd name="connsiteY8685" fmla="*/ 5990431 h 6178550"/>
              <a:gd name="connsiteX8686" fmla="*/ 4162459 w 12191996"/>
              <a:gd name="connsiteY8686" fmla="*/ 5992813 h 6178550"/>
              <a:gd name="connsiteX8687" fmla="*/ 4155712 w 12191996"/>
              <a:gd name="connsiteY8687" fmla="*/ 5999560 h 6178550"/>
              <a:gd name="connsiteX8688" fmla="*/ 4148568 w 12191996"/>
              <a:gd name="connsiteY8688" fmla="*/ 6007100 h 6178550"/>
              <a:gd name="connsiteX8689" fmla="*/ 4141819 w 12191996"/>
              <a:gd name="connsiteY8689" fmla="*/ 6015038 h 6178550"/>
              <a:gd name="connsiteX8690" fmla="*/ 4139041 w 12191996"/>
              <a:gd name="connsiteY8690" fmla="*/ 6008688 h 6178550"/>
              <a:gd name="connsiteX8691" fmla="*/ 4135866 w 12191996"/>
              <a:gd name="connsiteY8691" fmla="*/ 6003528 h 6178550"/>
              <a:gd name="connsiteX8692" fmla="*/ 4132691 w 12191996"/>
              <a:gd name="connsiteY8692" fmla="*/ 5999956 h 6178550"/>
              <a:gd name="connsiteX8693" fmla="*/ 4129118 w 12191996"/>
              <a:gd name="connsiteY8693" fmla="*/ 5997972 h 6178550"/>
              <a:gd name="connsiteX8694" fmla="*/ 4126340 w 12191996"/>
              <a:gd name="connsiteY8694" fmla="*/ 5997178 h 6178550"/>
              <a:gd name="connsiteX8695" fmla="*/ 4123165 w 12191996"/>
              <a:gd name="connsiteY8695" fmla="*/ 5997972 h 6178550"/>
              <a:gd name="connsiteX8696" fmla="*/ 4119592 w 12191996"/>
              <a:gd name="connsiteY8696" fmla="*/ 5998766 h 6178550"/>
              <a:gd name="connsiteX8697" fmla="*/ 4116814 w 12191996"/>
              <a:gd name="connsiteY8697" fmla="*/ 6000750 h 6178550"/>
              <a:gd name="connsiteX8698" fmla="*/ 4113639 w 12191996"/>
              <a:gd name="connsiteY8698" fmla="*/ 6003925 h 6178550"/>
              <a:gd name="connsiteX8699" fmla="*/ 4110066 w 12191996"/>
              <a:gd name="connsiteY8699" fmla="*/ 6007497 h 6178550"/>
              <a:gd name="connsiteX8700" fmla="*/ 4103319 w 12191996"/>
              <a:gd name="connsiteY8700" fmla="*/ 6015038 h 6178550"/>
              <a:gd name="connsiteX8701" fmla="*/ 4096174 w 12191996"/>
              <a:gd name="connsiteY8701" fmla="*/ 6022578 h 6178550"/>
              <a:gd name="connsiteX8702" fmla="*/ 4093396 w 12191996"/>
              <a:gd name="connsiteY8702" fmla="*/ 6026150 h 6178550"/>
              <a:gd name="connsiteX8703" fmla="*/ 4089823 w 12191996"/>
              <a:gd name="connsiteY8703" fmla="*/ 6029722 h 6178550"/>
              <a:gd name="connsiteX8704" fmla="*/ 4082679 w 12191996"/>
              <a:gd name="connsiteY8704" fmla="*/ 6021388 h 6178550"/>
              <a:gd name="connsiteX8705" fmla="*/ 4075534 w 12191996"/>
              <a:gd name="connsiteY8705" fmla="*/ 6013053 h 6178550"/>
              <a:gd name="connsiteX8706" fmla="*/ 4068390 w 12191996"/>
              <a:gd name="connsiteY8706" fmla="*/ 6006306 h 6178550"/>
              <a:gd name="connsiteX8707" fmla="*/ 4061246 w 12191996"/>
              <a:gd name="connsiteY8707" fmla="*/ 6000750 h 6178550"/>
              <a:gd name="connsiteX8708" fmla="*/ 4054101 w 12191996"/>
              <a:gd name="connsiteY8708" fmla="*/ 5995988 h 6178550"/>
              <a:gd name="connsiteX8709" fmla="*/ 4046560 w 12191996"/>
              <a:gd name="connsiteY8709" fmla="*/ 5992416 h 6178550"/>
              <a:gd name="connsiteX8710" fmla="*/ 4039018 w 12191996"/>
              <a:gd name="connsiteY8710" fmla="*/ 5989638 h 6178550"/>
              <a:gd name="connsiteX8711" fmla="*/ 4031477 w 12191996"/>
              <a:gd name="connsiteY8711" fmla="*/ 5988050 h 6178550"/>
              <a:gd name="connsiteX8712" fmla="*/ 4025920 w 12191996"/>
              <a:gd name="connsiteY8712" fmla="*/ 5987653 h 6178550"/>
              <a:gd name="connsiteX8713" fmla="*/ 4020363 w 12191996"/>
              <a:gd name="connsiteY8713" fmla="*/ 5988050 h 6178550"/>
              <a:gd name="connsiteX8714" fmla="*/ 4015203 w 12191996"/>
              <a:gd name="connsiteY8714" fmla="*/ 5989241 h 6178550"/>
              <a:gd name="connsiteX8715" fmla="*/ 4009647 w 12191996"/>
              <a:gd name="connsiteY8715" fmla="*/ 5990828 h 6178550"/>
              <a:gd name="connsiteX8716" fmla="*/ 4004089 w 12191996"/>
              <a:gd name="connsiteY8716" fmla="*/ 5992416 h 6178550"/>
              <a:gd name="connsiteX8717" fmla="*/ 3998533 w 12191996"/>
              <a:gd name="connsiteY8717" fmla="*/ 5994797 h 6178550"/>
              <a:gd name="connsiteX8718" fmla="*/ 3987816 w 12191996"/>
              <a:gd name="connsiteY8718" fmla="*/ 5999956 h 6178550"/>
              <a:gd name="connsiteX8719" fmla="*/ 3966779 w 12191996"/>
              <a:gd name="connsiteY8719" fmla="*/ 6010672 h 6178550"/>
              <a:gd name="connsiteX8720" fmla="*/ 3956459 w 12191996"/>
              <a:gd name="connsiteY8720" fmla="*/ 6015831 h 6178550"/>
              <a:gd name="connsiteX8721" fmla="*/ 3951696 w 12191996"/>
              <a:gd name="connsiteY8721" fmla="*/ 6017022 h 6178550"/>
              <a:gd name="connsiteX8722" fmla="*/ 3946537 w 12191996"/>
              <a:gd name="connsiteY8722" fmla="*/ 6018610 h 6178550"/>
              <a:gd name="connsiteX8723" fmla="*/ 3942567 w 12191996"/>
              <a:gd name="connsiteY8723" fmla="*/ 6020197 h 6178550"/>
              <a:gd name="connsiteX8724" fmla="*/ 3938598 w 12191996"/>
              <a:gd name="connsiteY8724" fmla="*/ 6022181 h 6178550"/>
              <a:gd name="connsiteX8725" fmla="*/ 3935026 w 12191996"/>
              <a:gd name="connsiteY8725" fmla="*/ 6024960 h 6178550"/>
              <a:gd name="connsiteX8726" fmla="*/ 3931850 w 12191996"/>
              <a:gd name="connsiteY8726" fmla="*/ 6027341 h 6178550"/>
              <a:gd name="connsiteX8727" fmla="*/ 3925897 w 12191996"/>
              <a:gd name="connsiteY8727" fmla="*/ 6032500 h 6178550"/>
              <a:gd name="connsiteX8728" fmla="*/ 3922722 w 12191996"/>
              <a:gd name="connsiteY8728" fmla="*/ 6034485 h 6178550"/>
              <a:gd name="connsiteX8729" fmla="*/ 3919149 w 12191996"/>
              <a:gd name="connsiteY8729" fmla="*/ 6034881 h 6178550"/>
              <a:gd name="connsiteX8730" fmla="*/ 3917561 w 12191996"/>
              <a:gd name="connsiteY8730" fmla="*/ 6034881 h 6178550"/>
              <a:gd name="connsiteX8731" fmla="*/ 3916767 w 12191996"/>
              <a:gd name="connsiteY8731" fmla="*/ 6034485 h 6178550"/>
              <a:gd name="connsiteX8732" fmla="*/ 3915577 w 12191996"/>
              <a:gd name="connsiteY8732" fmla="*/ 6033294 h 6178550"/>
              <a:gd name="connsiteX8733" fmla="*/ 3914783 w 12191996"/>
              <a:gd name="connsiteY8733" fmla="*/ 6032500 h 6178550"/>
              <a:gd name="connsiteX8734" fmla="*/ 3913196 w 12191996"/>
              <a:gd name="connsiteY8734" fmla="*/ 6029325 h 6178550"/>
              <a:gd name="connsiteX8735" fmla="*/ 3911608 w 12191996"/>
              <a:gd name="connsiteY8735" fmla="*/ 6025356 h 6178550"/>
              <a:gd name="connsiteX8736" fmla="*/ 3910814 w 12191996"/>
              <a:gd name="connsiteY8736" fmla="*/ 6021785 h 6178550"/>
              <a:gd name="connsiteX8737" fmla="*/ 3909623 w 12191996"/>
              <a:gd name="connsiteY8737" fmla="*/ 6018213 h 6178550"/>
              <a:gd name="connsiteX8738" fmla="*/ 3907638 w 12191996"/>
              <a:gd name="connsiteY8738" fmla="*/ 6016228 h 6178550"/>
              <a:gd name="connsiteX8739" fmla="*/ 3906448 w 12191996"/>
              <a:gd name="connsiteY8739" fmla="*/ 6015831 h 6178550"/>
              <a:gd name="connsiteX8740" fmla="*/ 3905654 w 12191996"/>
              <a:gd name="connsiteY8740" fmla="*/ 6015831 h 6178550"/>
              <a:gd name="connsiteX8741" fmla="*/ 3902479 w 12191996"/>
              <a:gd name="connsiteY8741" fmla="*/ 6016625 h 6178550"/>
              <a:gd name="connsiteX8742" fmla="*/ 3898906 w 12191996"/>
              <a:gd name="connsiteY8742" fmla="*/ 6018213 h 6178550"/>
              <a:gd name="connsiteX8743" fmla="*/ 3891365 w 12191996"/>
              <a:gd name="connsiteY8743" fmla="*/ 6023372 h 6178550"/>
              <a:gd name="connsiteX8744" fmla="*/ 3886602 w 12191996"/>
              <a:gd name="connsiteY8744" fmla="*/ 6026150 h 6178550"/>
              <a:gd name="connsiteX8745" fmla="*/ 3882633 w 12191996"/>
              <a:gd name="connsiteY8745" fmla="*/ 6028135 h 6178550"/>
              <a:gd name="connsiteX8746" fmla="*/ 3878267 w 12191996"/>
              <a:gd name="connsiteY8746" fmla="*/ 6030516 h 6178550"/>
              <a:gd name="connsiteX8747" fmla="*/ 3873504 w 12191996"/>
              <a:gd name="connsiteY8747" fmla="*/ 6031310 h 6178550"/>
              <a:gd name="connsiteX8748" fmla="*/ 3871519 w 12191996"/>
              <a:gd name="connsiteY8748" fmla="*/ 6031310 h 6178550"/>
              <a:gd name="connsiteX8749" fmla="*/ 3869932 w 12191996"/>
              <a:gd name="connsiteY8749" fmla="*/ 6030913 h 6178550"/>
              <a:gd name="connsiteX8750" fmla="*/ 3867947 w 12191996"/>
              <a:gd name="connsiteY8750" fmla="*/ 6029722 h 6178550"/>
              <a:gd name="connsiteX8751" fmla="*/ 3865963 w 12191996"/>
              <a:gd name="connsiteY8751" fmla="*/ 6028135 h 6178550"/>
              <a:gd name="connsiteX8752" fmla="*/ 3862390 w 12191996"/>
              <a:gd name="connsiteY8752" fmla="*/ 6024166 h 6178550"/>
              <a:gd name="connsiteX8753" fmla="*/ 3858818 w 12191996"/>
              <a:gd name="connsiteY8753" fmla="*/ 6019800 h 6178550"/>
              <a:gd name="connsiteX8754" fmla="*/ 3854848 w 12191996"/>
              <a:gd name="connsiteY8754" fmla="*/ 6015831 h 6178550"/>
              <a:gd name="connsiteX8755" fmla="*/ 3851277 w 12191996"/>
              <a:gd name="connsiteY8755" fmla="*/ 6012260 h 6178550"/>
              <a:gd name="connsiteX8756" fmla="*/ 3849689 w 12191996"/>
              <a:gd name="connsiteY8756" fmla="*/ 6010672 h 6178550"/>
              <a:gd name="connsiteX8757" fmla="*/ 3847704 w 12191996"/>
              <a:gd name="connsiteY8757" fmla="*/ 6009878 h 6178550"/>
              <a:gd name="connsiteX8758" fmla="*/ 3846117 w 12191996"/>
              <a:gd name="connsiteY8758" fmla="*/ 6009878 h 6178550"/>
              <a:gd name="connsiteX8759" fmla="*/ 3844529 w 12191996"/>
              <a:gd name="connsiteY8759" fmla="*/ 6010672 h 6178550"/>
              <a:gd name="connsiteX8760" fmla="*/ 3843735 w 12191996"/>
              <a:gd name="connsiteY8760" fmla="*/ 6011069 h 6178550"/>
              <a:gd name="connsiteX8761" fmla="*/ 3842941 w 12191996"/>
              <a:gd name="connsiteY8761" fmla="*/ 6012260 h 6178550"/>
              <a:gd name="connsiteX8762" fmla="*/ 3841751 w 12191996"/>
              <a:gd name="connsiteY8762" fmla="*/ 6016228 h 6178550"/>
              <a:gd name="connsiteX8763" fmla="*/ 3836987 w 12191996"/>
              <a:gd name="connsiteY8763" fmla="*/ 6027341 h 6178550"/>
              <a:gd name="connsiteX8764" fmla="*/ 3834606 w 12191996"/>
              <a:gd name="connsiteY8764" fmla="*/ 6033294 h 6178550"/>
              <a:gd name="connsiteX8765" fmla="*/ 3832621 w 12191996"/>
              <a:gd name="connsiteY8765" fmla="*/ 6036072 h 6178550"/>
              <a:gd name="connsiteX8766" fmla="*/ 3831034 w 12191996"/>
              <a:gd name="connsiteY8766" fmla="*/ 6038850 h 6178550"/>
              <a:gd name="connsiteX8767" fmla="*/ 3828256 w 12191996"/>
              <a:gd name="connsiteY8767" fmla="*/ 6040835 h 6178550"/>
              <a:gd name="connsiteX8768" fmla="*/ 3826270 w 12191996"/>
              <a:gd name="connsiteY8768" fmla="*/ 6043216 h 6178550"/>
              <a:gd name="connsiteX8769" fmla="*/ 3823889 w 12191996"/>
              <a:gd name="connsiteY8769" fmla="*/ 6044010 h 6178550"/>
              <a:gd name="connsiteX8770" fmla="*/ 3820714 w 12191996"/>
              <a:gd name="connsiteY8770" fmla="*/ 6045200 h 6178550"/>
              <a:gd name="connsiteX8771" fmla="*/ 3819126 w 12191996"/>
              <a:gd name="connsiteY8771" fmla="*/ 6045200 h 6178550"/>
              <a:gd name="connsiteX8772" fmla="*/ 3817935 w 12191996"/>
              <a:gd name="connsiteY8772" fmla="*/ 6044406 h 6178550"/>
              <a:gd name="connsiteX8773" fmla="*/ 3816744 w 12191996"/>
              <a:gd name="connsiteY8773" fmla="*/ 6044010 h 6178550"/>
              <a:gd name="connsiteX8774" fmla="*/ 3815157 w 12191996"/>
              <a:gd name="connsiteY8774" fmla="*/ 6042422 h 6178550"/>
              <a:gd name="connsiteX8775" fmla="*/ 3813173 w 12191996"/>
              <a:gd name="connsiteY8775" fmla="*/ 6039644 h 6178550"/>
              <a:gd name="connsiteX8776" fmla="*/ 3811585 w 12191996"/>
              <a:gd name="connsiteY8776" fmla="*/ 6036072 h 6178550"/>
              <a:gd name="connsiteX8777" fmla="*/ 3808806 w 12191996"/>
              <a:gd name="connsiteY8777" fmla="*/ 6028928 h 6178550"/>
              <a:gd name="connsiteX8778" fmla="*/ 3807615 w 12191996"/>
              <a:gd name="connsiteY8778" fmla="*/ 6026150 h 6178550"/>
              <a:gd name="connsiteX8779" fmla="*/ 3807218 w 12191996"/>
              <a:gd name="connsiteY8779" fmla="*/ 6025356 h 6178550"/>
              <a:gd name="connsiteX8780" fmla="*/ 3796105 w 12191996"/>
              <a:gd name="connsiteY8780" fmla="*/ 6024166 h 6178550"/>
              <a:gd name="connsiteX8781" fmla="*/ 3783403 w 12191996"/>
              <a:gd name="connsiteY8781" fmla="*/ 6023769 h 6178550"/>
              <a:gd name="connsiteX8782" fmla="*/ 3756413 w 12191996"/>
              <a:gd name="connsiteY8782" fmla="*/ 6023372 h 6178550"/>
              <a:gd name="connsiteX8783" fmla="*/ 3726248 w 12191996"/>
              <a:gd name="connsiteY8783" fmla="*/ 6023372 h 6178550"/>
              <a:gd name="connsiteX8784" fmla="*/ 3695288 w 12191996"/>
              <a:gd name="connsiteY8784" fmla="*/ 6023769 h 6178550"/>
              <a:gd name="connsiteX8785" fmla="*/ 3663534 w 12191996"/>
              <a:gd name="connsiteY8785" fmla="*/ 6023769 h 6178550"/>
              <a:gd name="connsiteX8786" fmla="*/ 3631384 w 12191996"/>
              <a:gd name="connsiteY8786" fmla="*/ 6023769 h 6178550"/>
              <a:gd name="connsiteX8787" fmla="*/ 3600425 w 12191996"/>
              <a:gd name="connsiteY8787" fmla="*/ 6022578 h 6178550"/>
              <a:gd name="connsiteX8788" fmla="*/ 3585739 w 12191996"/>
              <a:gd name="connsiteY8788" fmla="*/ 6021785 h 6178550"/>
              <a:gd name="connsiteX8789" fmla="*/ 3571053 w 12191996"/>
              <a:gd name="connsiteY8789" fmla="*/ 6020594 h 6178550"/>
              <a:gd name="connsiteX8790" fmla="*/ 3549222 w 12191996"/>
              <a:gd name="connsiteY8790" fmla="*/ 6019006 h 6178550"/>
              <a:gd name="connsiteX8791" fmla="*/ 3526995 w 12191996"/>
              <a:gd name="connsiteY8791" fmla="*/ 6017816 h 6178550"/>
              <a:gd name="connsiteX8792" fmla="*/ 3504371 w 12191996"/>
              <a:gd name="connsiteY8792" fmla="*/ 6017022 h 6178550"/>
              <a:gd name="connsiteX8793" fmla="*/ 3481747 w 12191996"/>
              <a:gd name="connsiteY8793" fmla="*/ 6017022 h 6178550"/>
              <a:gd name="connsiteX8794" fmla="*/ 3459123 w 12191996"/>
              <a:gd name="connsiteY8794" fmla="*/ 6017816 h 6178550"/>
              <a:gd name="connsiteX8795" fmla="*/ 3436101 w 12191996"/>
              <a:gd name="connsiteY8795" fmla="*/ 6018610 h 6178550"/>
              <a:gd name="connsiteX8796" fmla="*/ 3412683 w 12191996"/>
              <a:gd name="connsiteY8796" fmla="*/ 6020197 h 6178550"/>
              <a:gd name="connsiteX8797" fmla="*/ 3390059 w 12191996"/>
              <a:gd name="connsiteY8797" fmla="*/ 6022181 h 6178550"/>
              <a:gd name="connsiteX8798" fmla="*/ 3366641 w 12191996"/>
              <a:gd name="connsiteY8798" fmla="*/ 6024960 h 6178550"/>
              <a:gd name="connsiteX8799" fmla="*/ 3343222 w 12191996"/>
              <a:gd name="connsiteY8799" fmla="*/ 6027341 h 6178550"/>
              <a:gd name="connsiteX8800" fmla="*/ 3320201 w 12191996"/>
              <a:gd name="connsiteY8800" fmla="*/ 6030913 h 6178550"/>
              <a:gd name="connsiteX8801" fmla="*/ 3296783 w 12191996"/>
              <a:gd name="connsiteY8801" fmla="*/ 6034881 h 6178550"/>
              <a:gd name="connsiteX8802" fmla="*/ 3273366 w 12191996"/>
              <a:gd name="connsiteY8802" fmla="*/ 6038850 h 6178550"/>
              <a:gd name="connsiteX8803" fmla="*/ 3249550 w 12191996"/>
              <a:gd name="connsiteY8803" fmla="*/ 6044010 h 6178550"/>
              <a:gd name="connsiteX8804" fmla="*/ 3226132 w 12191996"/>
              <a:gd name="connsiteY8804" fmla="*/ 6049169 h 6178550"/>
              <a:gd name="connsiteX8805" fmla="*/ 3202317 w 12191996"/>
              <a:gd name="connsiteY8805" fmla="*/ 6054725 h 6178550"/>
              <a:gd name="connsiteX8806" fmla="*/ 3198348 w 12191996"/>
              <a:gd name="connsiteY8806" fmla="*/ 6055916 h 6178550"/>
              <a:gd name="connsiteX8807" fmla="*/ 3193982 w 12191996"/>
              <a:gd name="connsiteY8807" fmla="*/ 6057106 h 6178550"/>
              <a:gd name="connsiteX8808" fmla="*/ 3186044 w 12191996"/>
              <a:gd name="connsiteY8808" fmla="*/ 6061472 h 6178550"/>
              <a:gd name="connsiteX8809" fmla="*/ 3178105 w 12191996"/>
              <a:gd name="connsiteY8809" fmla="*/ 6065441 h 6178550"/>
              <a:gd name="connsiteX8810" fmla="*/ 3169770 w 12191996"/>
              <a:gd name="connsiteY8810" fmla="*/ 6069410 h 6178550"/>
              <a:gd name="connsiteX8811" fmla="*/ 3168183 w 12191996"/>
              <a:gd name="connsiteY8811" fmla="*/ 6069806 h 6178550"/>
              <a:gd name="connsiteX8812" fmla="*/ 3166198 w 12191996"/>
              <a:gd name="connsiteY8812" fmla="*/ 6069806 h 6178550"/>
              <a:gd name="connsiteX8813" fmla="*/ 3162229 w 12191996"/>
              <a:gd name="connsiteY8813" fmla="*/ 6069806 h 6178550"/>
              <a:gd name="connsiteX8814" fmla="*/ 3157068 w 12191996"/>
              <a:gd name="connsiteY8814" fmla="*/ 6069013 h 6178550"/>
              <a:gd name="connsiteX8815" fmla="*/ 3151115 w 12191996"/>
              <a:gd name="connsiteY8815" fmla="*/ 6067425 h 6178550"/>
              <a:gd name="connsiteX8816" fmla="*/ 3143971 w 12191996"/>
              <a:gd name="connsiteY8816" fmla="*/ 6065838 h 6178550"/>
              <a:gd name="connsiteX8817" fmla="*/ 3136429 w 12191996"/>
              <a:gd name="connsiteY8817" fmla="*/ 6065044 h 6178550"/>
              <a:gd name="connsiteX8818" fmla="*/ 3128094 w 12191996"/>
              <a:gd name="connsiteY8818" fmla="*/ 6063853 h 6178550"/>
              <a:gd name="connsiteX8819" fmla="*/ 3118965 w 12191996"/>
              <a:gd name="connsiteY8819" fmla="*/ 6063456 h 6178550"/>
              <a:gd name="connsiteX8820" fmla="*/ 3118171 w 12191996"/>
              <a:gd name="connsiteY8820" fmla="*/ 6063456 h 6178550"/>
              <a:gd name="connsiteX8821" fmla="*/ 3117377 w 12191996"/>
              <a:gd name="connsiteY8821" fmla="*/ 6064250 h 6178550"/>
              <a:gd name="connsiteX8822" fmla="*/ 3116186 w 12191996"/>
              <a:gd name="connsiteY8822" fmla="*/ 6066235 h 6178550"/>
              <a:gd name="connsiteX8823" fmla="*/ 3113011 w 12191996"/>
              <a:gd name="connsiteY8823" fmla="*/ 6072585 h 6178550"/>
              <a:gd name="connsiteX8824" fmla="*/ 3111423 w 12191996"/>
              <a:gd name="connsiteY8824" fmla="*/ 6076156 h 6178550"/>
              <a:gd name="connsiteX8825" fmla="*/ 3109836 w 12191996"/>
              <a:gd name="connsiteY8825" fmla="*/ 6078538 h 6178550"/>
              <a:gd name="connsiteX8826" fmla="*/ 3108248 w 12191996"/>
              <a:gd name="connsiteY8826" fmla="*/ 6080125 h 6178550"/>
              <a:gd name="connsiteX8827" fmla="*/ 3107454 w 12191996"/>
              <a:gd name="connsiteY8827" fmla="*/ 6080522 h 6178550"/>
              <a:gd name="connsiteX8828" fmla="*/ 3106264 w 12191996"/>
              <a:gd name="connsiteY8828" fmla="*/ 6080522 h 6178550"/>
              <a:gd name="connsiteX8829" fmla="*/ 3105866 w 12191996"/>
              <a:gd name="connsiteY8829" fmla="*/ 6079728 h 6178550"/>
              <a:gd name="connsiteX8830" fmla="*/ 3105469 w 12191996"/>
              <a:gd name="connsiteY8830" fmla="*/ 6076950 h 6178550"/>
              <a:gd name="connsiteX8831" fmla="*/ 3103882 w 12191996"/>
              <a:gd name="connsiteY8831" fmla="*/ 6069806 h 6178550"/>
              <a:gd name="connsiteX8832" fmla="*/ 3102691 w 12191996"/>
              <a:gd name="connsiteY8832" fmla="*/ 6066235 h 6178550"/>
              <a:gd name="connsiteX8833" fmla="*/ 3101897 w 12191996"/>
              <a:gd name="connsiteY8833" fmla="*/ 6063456 h 6178550"/>
              <a:gd name="connsiteX8834" fmla="*/ 3100310 w 12191996"/>
              <a:gd name="connsiteY8834" fmla="*/ 6061472 h 6178550"/>
              <a:gd name="connsiteX8835" fmla="*/ 3099119 w 12191996"/>
              <a:gd name="connsiteY8835" fmla="*/ 6060678 h 6178550"/>
              <a:gd name="connsiteX8836" fmla="*/ 3098722 w 12191996"/>
              <a:gd name="connsiteY8836" fmla="*/ 6060678 h 6178550"/>
              <a:gd name="connsiteX8837" fmla="*/ 3092768 w 12191996"/>
              <a:gd name="connsiteY8837" fmla="*/ 6062266 h 6178550"/>
              <a:gd name="connsiteX8838" fmla="*/ 3087211 w 12191996"/>
              <a:gd name="connsiteY8838" fmla="*/ 6065044 h 6178550"/>
              <a:gd name="connsiteX8839" fmla="*/ 3081654 w 12191996"/>
              <a:gd name="connsiteY8839" fmla="*/ 6067822 h 6178550"/>
              <a:gd name="connsiteX8840" fmla="*/ 3076098 w 12191996"/>
              <a:gd name="connsiteY8840" fmla="*/ 6070997 h 6178550"/>
              <a:gd name="connsiteX8841" fmla="*/ 3064190 w 12191996"/>
              <a:gd name="connsiteY8841" fmla="*/ 6078935 h 6178550"/>
              <a:gd name="connsiteX8842" fmla="*/ 3052680 w 12191996"/>
              <a:gd name="connsiteY8842" fmla="*/ 6088063 h 6178550"/>
              <a:gd name="connsiteX8843" fmla="*/ 3040772 w 12191996"/>
              <a:gd name="connsiteY8843" fmla="*/ 6097985 h 6178550"/>
              <a:gd name="connsiteX8844" fmla="*/ 3028865 w 12191996"/>
              <a:gd name="connsiteY8844" fmla="*/ 6107510 h 6178550"/>
              <a:gd name="connsiteX8845" fmla="*/ 3016163 w 12191996"/>
              <a:gd name="connsiteY8845" fmla="*/ 6116638 h 6178550"/>
              <a:gd name="connsiteX8846" fmla="*/ 3009415 w 12191996"/>
              <a:gd name="connsiteY8846" fmla="*/ 6120606 h 6178550"/>
              <a:gd name="connsiteX8847" fmla="*/ 3003065 w 12191996"/>
              <a:gd name="connsiteY8847" fmla="*/ 6124178 h 6178550"/>
              <a:gd name="connsiteX8848" fmla="*/ 3001477 w 12191996"/>
              <a:gd name="connsiteY8848" fmla="*/ 6120210 h 6178550"/>
              <a:gd name="connsiteX8849" fmla="*/ 2996714 w 12191996"/>
              <a:gd name="connsiteY8849" fmla="*/ 6112669 h 6178550"/>
              <a:gd name="connsiteX8850" fmla="*/ 2993936 w 12191996"/>
              <a:gd name="connsiteY8850" fmla="*/ 6108700 h 6178550"/>
              <a:gd name="connsiteX8851" fmla="*/ 2990761 w 12191996"/>
              <a:gd name="connsiteY8851" fmla="*/ 6105128 h 6178550"/>
              <a:gd name="connsiteX8852" fmla="*/ 2989173 w 12191996"/>
              <a:gd name="connsiteY8852" fmla="*/ 6103938 h 6178550"/>
              <a:gd name="connsiteX8853" fmla="*/ 2987585 w 12191996"/>
              <a:gd name="connsiteY8853" fmla="*/ 6102747 h 6178550"/>
              <a:gd name="connsiteX8854" fmla="*/ 2985997 w 12191996"/>
              <a:gd name="connsiteY8854" fmla="*/ 6102747 h 6178550"/>
              <a:gd name="connsiteX8855" fmla="*/ 2984806 w 12191996"/>
              <a:gd name="connsiteY8855" fmla="*/ 6103541 h 6178550"/>
              <a:gd name="connsiteX8856" fmla="*/ 2982028 w 12191996"/>
              <a:gd name="connsiteY8856" fmla="*/ 6105128 h 6178550"/>
              <a:gd name="connsiteX8857" fmla="*/ 2978853 w 12191996"/>
              <a:gd name="connsiteY8857" fmla="*/ 6107510 h 6178550"/>
              <a:gd name="connsiteX8858" fmla="*/ 2972502 w 12191996"/>
              <a:gd name="connsiteY8858" fmla="*/ 6114653 h 6178550"/>
              <a:gd name="connsiteX8859" fmla="*/ 2964167 w 12191996"/>
              <a:gd name="connsiteY8859" fmla="*/ 6124178 h 6178550"/>
              <a:gd name="connsiteX8860" fmla="*/ 2955832 w 12191996"/>
              <a:gd name="connsiteY8860" fmla="*/ 6135291 h 6178550"/>
              <a:gd name="connsiteX8861" fmla="*/ 2946703 w 12191996"/>
              <a:gd name="connsiteY8861" fmla="*/ 6146006 h 6178550"/>
              <a:gd name="connsiteX8862" fmla="*/ 2937574 w 12191996"/>
              <a:gd name="connsiteY8862" fmla="*/ 6156325 h 6178550"/>
              <a:gd name="connsiteX8863" fmla="*/ 2932811 w 12191996"/>
              <a:gd name="connsiteY8863" fmla="*/ 6160294 h 6178550"/>
              <a:gd name="connsiteX8864" fmla="*/ 2928445 w 12191996"/>
              <a:gd name="connsiteY8864" fmla="*/ 6164263 h 6178550"/>
              <a:gd name="connsiteX8865" fmla="*/ 2923682 w 12191996"/>
              <a:gd name="connsiteY8865" fmla="*/ 6167041 h 6178550"/>
              <a:gd name="connsiteX8866" fmla="*/ 2919712 w 12191996"/>
              <a:gd name="connsiteY8866" fmla="*/ 6169025 h 6178550"/>
              <a:gd name="connsiteX8867" fmla="*/ 2914155 w 12191996"/>
              <a:gd name="connsiteY8867" fmla="*/ 6170613 h 6178550"/>
              <a:gd name="connsiteX8868" fmla="*/ 2908996 w 12191996"/>
              <a:gd name="connsiteY8868" fmla="*/ 6171406 h 6178550"/>
              <a:gd name="connsiteX8869" fmla="*/ 2903438 w 12191996"/>
              <a:gd name="connsiteY8869" fmla="*/ 6171803 h 6178550"/>
              <a:gd name="connsiteX8870" fmla="*/ 2898279 w 12191996"/>
              <a:gd name="connsiteY8870" fmla="*/ 6171803 h 6178550"/>
              <a:gd name="connsiteX8871" fmla="*/ 2892722 w 12191996"/>
              <a:gd name="connsiteY8871" fmla="*/ 6171406 h 6178550"/>
              <a:gd name="connsiteX8872" fmla="*/ 2887562 w 12191996"/>
              <a:gd name="connsiteY8872" fmla="*/ 6170613 h 6178550"/>
              <a:gd name="connsiteX8873" fmla="*/ 2877242 w 12191996"/>
              <a:gd name="connsiteY8873" fmla="*/ 6167835 h 6178550"/>
              <a:gd name="connsiteX8874" fmla="*/ 2855412 w 12191996"/>
              <a:gd name="connsiteY8874" fmla="*/ 6161881 h 6178550"/>
              <a:gd name="connsiteX8875" fmla="*/ 2843901 w 12191996"/>
              <a:gd name="connsiteY8875" fmla="*/ 6158706 h 6178550"/>
              <a:gd name="connsiteX8876" fmla="*/ 2838344 w 12191996"/>
              <a:gd name="connsiteY8876" fmla="*/ 6157913 h 6178550"/>
              <a:gd name="connsiteX8877" fmla="*/ 2832788 w 12191996"/>
              <a:gd name="connsiteY8877" fmla="*/ 6157119 h 6178550"/>
              <a:gd name="connsiteX8878" fmla="*/ 2830406 w 12191996"/>
              <a:gd name="connsiteY8878" fmla="*/ 6157119 h 6178550"/>
              <a:gd name="connsiteX8879" fmla="*/ 2828024 w 12191996"/>
              <a:gd name="connsiteY8879" fmla="*/ 6157913 h 6178550"/>
              <a:gd name="connsiteX8880" fmla="*/ 2822865 w 12191996"/>
              <a:gd name="connsiteY8880" fmla="*/ 6159103 h 6178550"/>
              <a:gd name="connsiteX8881" fmla="*/ 2817308 w 12191996"/>
              <a:gd name="connsiteY8881" fmla="*/ 6161881 h 6178550"/>
              <a:gd name="connsiteX8882" fmla="*/ 2811751 w 12191996"/>
              <a:gd name="connsiteY8882" fmla="*/ 6164263 h 6178550"/>
              <a:gd name="connsiteX8883" fmla="*/ 2806194 w 12191996"/>
              <a:gd name="connsiteY8883" fmla="*/ 6167438 h 6178550"/>
              <a:gd name="connsiteX8884" fmla="*/ 2800240 w 12191996"/>
              <a:gd name="connsiteY8884" fmla="*/ 6169422 h 6178550"/>
              <a:gd name="connsiteX8885" fmla="*/ 2797859 w 12191996"/>
              <a:gd name="connsiteY8885" fmla="*/ 6169819 h 6178550"/>
              <a:gd name="connsiteX8886" fmla="*/ 2794683 w 12191996"/>
              <a:gd name="connsiteY8886" fmla="*/ 6170613 h 6178550"/>
              <a:gd name="connsiteX8887" fmla="*/ 2792302 w 12191996"/>
              <a:gd name="connsiteY8887" fmla="*/ 6170613 h 6178550"/>
              <a:gd name="connsiteX8888" fmla="*/ 2789920 w 12191996"/>
              <a:gd name="connsiteY8888" fmla="*/ 6169819 h 6178550"/>
              <a:gd name="connsiteX8889" fmla="*/ 2787936 w 12191996"/>
              <a:gd name="connsiteY8889" fmla="*/ 6169422 h 6178550"/>
              <a:gd name="connsiteX8890" fmla="*/ 2785157 w 12191996"/>
              <a:gd name="connsiteY8890" fmla="*/ 6168231 h 6178550"/>
              <a:gd name="connsiteX8891" fmla="*/ 2781188 w 12191996"/>
              <a:gd name="connsiteY8891" fmla="*/ 6164660 h 6178550"/>
              <a:gd name="connsiteX8892" fmla="*/ 2777219 w 12191996"/>
              <a:gd name="connsiteY8892" fmla="*/ 6161485 h 6178550"/>
              <a:gd name="connsiteX8893" fmla="*/ 2773647 w 12191996"/>
              <a:gd name="connsiteY8893" fmla="*/ 6157119 h 6178550"/>
              <a:gd name="connsiteX8894" fmla="*/ 2769678 w 12191996"/>
              <a:gd name="connsiteY8894" fmla="*/ 6153150 h 6178550"/>
              <a:gd name="connsiteX8895" fmla="*/ 2765312 w 12191996"/>
              <a:gd name="connsiteY8895" fmla="*/ 6149975 h 6178550"/>
              <a:gd name="connsiteX8896" fmla="*/ 2763327 w 12191996"/>
              <a:gd name="connsiteY8896" fmla="*/ 6148785 h 6178550"/>
              <a:gd name="connsiteX8897" fmla="*/ 2760946 w 12191996"/>
              <a:gd name="connsiteY8897" fmla="*/ 6147594 h 6178550"/>
              <a:gd name="connsiteX8898" fmla="*/ 2758961 w 12191996"/>
              <a:gd name="connsiteY8898" fmla="*/ 6147197 h 6178550"/>
              <a:gd name="connsiteX8899" fmla="*/ 2756976 w 12191996"/>
              <a:gd name="connsiteY8899" fmla="*/ 6147197 h 6178550"/>
              <a:gd name="connsiteX8900" fmla="*/ 2751022 w 12191996"/>
              <a:gd name="connsiteY8900" fmla="*/ 6147197 h 6178550"/>
              <a:gd name="connsiteX8901" fmla="*/ 2745466 w 12191996"/>
              <a:gd name="connsiteY8901" fmla="*/ 6147991 h 6178550"/>
              <a:gd name="connsiteX8902" fmla="*/ 2740703 w 12191996"/>
              <a:gd name="connsiteY8902" fmla="*/ 6149181 h 6178550"/>
              <a:gd name="connsiteX8903" fmla="*/ 2734352 w 12191996"/>
              <a:gd name="connsiteY8903" fmla="*/ 6150769 h 6178550"/>
              <a:gd name="connsiteX8904" fmla="*/ 2723238 w 12191996"/>
              <a:gd name="connsiteY8904" fmla="*/ 6154341 h 6178550"/>
              <a:gd name="connsiteX8905" fmla="*/ 2711728 w 12191996"/>
              <a:gd name="connsiteY8905" fmla="*/ 6158706 h 6178550"/>
              <a:gd name="connsiteX8906" fmla="*/ 2699820 w 12191996"/>
              <a:gd name="connsiteY8906" fmla="*/ 6162675 h 6178550"/>
              <a:gd name="connsiteX8907" fmla="*/ 2688310 w 12191996"/>
              <a:gd name="connsiteY8907" fmla="*/ 6167041 h 6178550"/>
              <a:gd name="connsiteX8908" fmla="*/ 2676799 w 12191996"/>
              <a:gd name="connsiteY8908" fmla="*/ 6169819 h 6178550"/>
              <a:gd name="connsiteX8909" fmla="*/ 2670448 w 12191996"/>
              <a:gd name="connsiteY8909" fmla="*/ 6171010 h 6178550"/>
              <a:gd name="connsiteX8910" fmla="*/ 2664891 w 12191996"/>
              <a:gd name="connsiteY8910" fmla="*/ 6171406 h 6178550"/>
              <a:gd name="connsiteX8911" fmla="*/ 2659335 w 12191996"/>
              <a:gd name="connsiteY8911" fmla="*/ 6171406 h 6178550"/>
              <a:gd name="connsiteX8912" fmla="*/ 2653778 w 12191996"/>
              <a:gd name="connsiteY8912" fmla="*/ 6171010 h 6178550"/>
              <a:gd name="connsiteX8913" fmla="*/ 2642267 w 12191996"/>
              <a:gd name="connsiteY8913" fmla="*/ 6169025 h 6178550"/>
              <a:gd name="connsiteX8914" fmla="*/ 2629963 w 12191996"/>
              <a:gd name="connsiteY8914" fmla="*/ 6166247 h 6178550"/>
              <a:gd name="connsiteX8915" fmla="*/ 2624406 w 12191996"/>
              <a:gd name="connsiteY8915" fmla="*/ 6165453 h 6178550"/>
              <a:gd name="connsiteX8916" fmla="*/ 2619246 w 12191996"/>
              <a:gd name="connsiteY8916" fmla="*/ 6165453 h 6178550"/>
              <a:gd name="connsiteX8917" fmla="*/ 2616071 w 12191996"/>
              <a:gd name="connsiteY8917" fmla="*/ 6165453 h 6178550"/>
              <a:gd name="connsiteX8918" fmla="*/ 2613689 w 12191996"/>
              <a:gd name="connsiteY8918" fmla="*/ 6166247 h 6178550"/>
              <a:gd name="connsiteX8919" fmla="*/ 2608133 w 12191996"/>
              <a:gd name="connsiteY8919" fmla="*/ 6167835 h 6178550"/>
              <a:gd name="connsiteX8920" fmla="*/ 2602179 w 12191996"/>
              <a:gd name="connsiteY8920" fmla="*/ 6170613 h 6178550"/>
              <a:gd name="connsiteX8921" fmla="*/ 2596622 w 12191996"/>
              <a:gd name="connsiteY8921" fmla="*/ 6172994 h 6178550"/>
              <a:gd name="connsiteX8922" fmla="*/ 2591065 w 12191996"/>
              <a:gd name="connsiteY8922" fmla="*/ 6175375 h 6178550"/>
              <a:gd name="connsiteX8923" fmla="*/ 2585111 w 12191996"/>
              <a:gd name="connsiteY8923" fmla="*/ 6177360 h 6178550"/>
              <a:gd name="connsiteX8924" fmla="*/ 2580348 w 12191996"/>
              <a:gd name="connsiteY8924" fmla="*/ 6178550 h 6178550"/>
              <a:gd name="connsiteX8925" fmla="*/ 2577570 w 12191996"/>
              <a:gd name="connsiteY8925" fmla="*/ 6178550 h 6178550"/>
              <a:gd name="connsiteX8926" fmla="*/ 2575585 w 12191996"/>
              <a:gd name="connsiteY8926" fmla="*/ 6178153 h 6178550"/>
              <a:gd name="connsiteX8927" fmla="*/ 2573601 w 12191996"/>
              <a:gd name="connsiteY8927" fmla="*/ 6176963 h 6178550"/>
              <a:gd name="connsiteX8928" fmla="*/ 2571616 w 12191996"/>
              <a:gd name="connsiteY8928" fmla="*/ 6175375 h 6178550"/>
              <a:gd name="connsiteX8929" fmla="*/ 2569631 w 12191996"/>
              <a:gd name="connsiteY8929" fmla="*/ 6173391 h 6178550"/>
              <a:gd name="connsiteX8930" fmla="*/ 2568044 w 12191996"/>
              <a:gd name="connsiteY8930" fmla="*/ 6171010 h 6178550"/>
              <a:gd name="connsiteX8931" fmla="*/ 2564472 w 12191996"/>
              <a:gd name="connsiteY8931" fmla="*/ 6164660 h 6178550"/>
              <a:gd name="connsiteX8932" fmla="*/ 2560899 w 12191996"/>
              <a:gd name="connsiteY8932" fmla="*/ 6158310 h 6178550"/>
              <a:gd name="connsiteX8933" fmla="*/ 2557327 w 12191996"/>
              <a:gd name="connsiteY8933" fmla="*/ 6151563 h 6178550"/>
              <a:gd name="connsiteX8934" fmla="*/ 2553755 w 12191996"/>
              <a:gd name="connsiteY8934" fmla="*/ 6145213 h 6178550"/>
              <a:gd name="connsiteX8935" fmla="*/ 2549786 w 12191996"/>
              <a:gd name="connsiteY8935" fmla="*/ 6139656 h 6178550"/>
              <a:gd name="connsiteX8936" fmla="*/ 2547801 w 12191996"/>
              <a:gd name="connsiteY8936" fmla="*/ 6137275 h 6178550"/>
              <a:gd name="connsiteX8937" fmla="*/ 2545023 w 12191996"/>
              <a:gd name="connsiteY8937" fmla="*/ 6136085 h 6178550"/>
              <a:gd name="connsiteX8938" fmla="*/ 2543038 w 12191996"/>
              <a:gd name="connsiteY8938" fmla="*/ 6134894 h 6178550"/>
              <a:gd name="connsiteX8939" fmla="*/ 2540657 w 12191996"/>
              <a:gd name="connsiteY8939" fmla="*/ 6134497 h 6178550"/>
              <a:gd name="connsiteX8940" fmla="*/ 2535894 w 12191996"/>
              <a:gd name="connsiteY8940" fmla="*/ 6133306 h 6178550"/>
              <a:gd name="connsiteX8941" fmla="*/ 2530337 w 12191996"/>
              <a:gd name="connsiteY8941" fmla="*/ 6132910 h 6178550"/>
              <a:gd name="connsiteX8942" fmla="*/ 2525574 w 12191996"/>
              <a:gd name="connsiteY8942" fmla="*/ 6133306 h 6178550"/>
              <a:gd name="connsiteX8943" fmla="*/ 2520017 w 12191996"/>
              <a:gd name="connsiteY8943" fmla="*/ 6133306 h 6178550"/>
              <a:gd name="connsiteX8944" fmla="*/ 2514857 w 12191996"/>
              <a:gd name="connsiteY8944" fmla="*/ 6132910 h 6178550"/>
              <a:gd name="connsiteX8945" fmla="*/ 2509697 w 12191996"/>
              <a:gd name="connsiteY8945" fmla="*/ 6131719 h 6178550"/>
              <a:gd name="connsiteX8946" fmla="*/ 2507316 w 12191996"/>
              <a:gd name="connsiteY8946" fmla="*/ 6130925 h 6178550"/>
              <a:gd name="connsiteX8947" fmla="*/ 2504537 w 12191996"/>
              <a:gd name="connsiteY8947" fmla="*/ 6129735 h 6178550"/>
              <a:gd name="connsiteX8948" fmla="*/ 2496599 w 12191996"/>
              <a:gd name="connsiteY8948" fmla="*/ 6124575 h 6178550"/>
              <a:gd name="connsiteX8949" fmla="*/ 2488264 w 12191996"/>
              <a:gd name="connsiteY8949" fmla="*/ 6118225 h 6178550"/>
              <a:gd name="connsiteX8950" fmla="*/ 2471990 w 12191996"/>
              <a:gd name="connsiteY8950" fmla="*/ 6105128 h 6178550"/>
              <a:gd name="connsiteX8951" fmla="*/ 2464052 w 12191996"/>
              <a:gd name="connsiteY8951" fmla="*/ 6098381 h 6178550"/>
              <a:gd name="connsiteX8952" fmla="*/ 2455717 w 12191996"/>
              <a:gd name="connsiteY8952" fmla="*/ 6092428 h 6178550"/>
              <a:gd name="connsiteX8953" fmla="*/ 2447778 w 12191996"/>
              <a:gd name="connsiteY8953" fmla="*/ 6086872 h 6178550"/>
              <a:gd name="connsiteX8954" fmla="*/ 2439046 w 12191996"/>
              <a:gd name="connsiteY8954" fmla="*/ 6082506 h 6178550"/>
              <a:gd name="connsiteX8955" fmla="*/ 2434680 w 12191996"/>
              <a:gd name="connsiteY8955" fmla="*/ 6079728 h 6178550"/>
              <a:gd name="connsiteX8956" fmla="*/ 2429917 w 12191996"/>
              <a:gd name="connsiteY8956" fmla="*/ 6076156 h 6178550"/>
              <a:gd name="connsiteX8957" fmla="*/ 2420788 w 12191996"/>
              <a:gd name="connsiteY8957" fmla="*/ 6067425 h 6178550"/>
              <a:gd name="connsiteX8958" fmla="*/ 2416422 w 12191996"/>
              <a:gd name="connsiteY8958" fmla="*/ 6063456 h 6178550"/>
              <a:gd name="connsiteX8959" fmla="*/ 2411659 w 12191996"/>
              <a:gd name="connsiteY8959" fmla="*/ 6060281 h 6178550"/>
              <a:gd name="connsiteX8960" fmla="*/ 2409277 w 12191996"/>
              <a:gd name="connsiteY8960" fmla="*/ 6058694 h 6178550"/>
              <a:gd name="connsiteX8961" fmla="*/ 2406498 w 12191996"/>
              <a:gd name="connsiteY8961" fmla="*/ 6058297 h 6178550"/>
              <a:gd name="connsiteX8962" fmla="*/ 2404117 w 12191996"/>
              <a:gd name="connsiteY8962" fmla="*/ 6057900 h 6178550"/>
              <a:gd name="connsiteX8963" fmla="*/ 2401736 w 12191996"/>
              <a:gd name="connsiteY8963" fmla="*/ 6057900 h 6178550"/>
              <a:gd name="connsiteX8964" fmla="*/ 2399751 w 12191996"/>
              <a:gd name="connsiteY8964" fmla="*/ 6058694 h 6178550"/>
              <a:gd name="connsiteX8965" fmla="*/ 2398163 w 12191996"/>
              <a:gd name="connsiteY8965" fmla="*/ 6059885 h 6178550"/>
              <a:gd name="connsiteX8966" fmla="*/ 2393400 w 12191996"/>
              <a:gd name="connsiteY8966" fmla="*/ 6063853 h 6178550"/>
              <a:gd name="connsiteX8967" fmla="*/ 2389431 w 12191996"/>
              <a:gd name="connsiteY8967" fmla="*/ 6069013 h 6178550"/>
              <a:gd name="connsiteX8968" fmla="*/ 2385065 w 12191996"/>
              <a:gd name="connsiteY8968" fmla="*/ 6074569 h 6178550"/>
              <a:gd name="connsiteX8969" fmla="*/ 2379905 w 12191996"/>
              <a:gd name="connsiteY8969" fmla="*/ 6080522 h 6178550"/>
              <a:gd name="connsiteX8970" fmla="*/ 2375142 w 12191996"/>
              <a:gd name="connsiteY8970" fmla="*/ 6085285 h 6178550"/>
              <a:gd name="connsiteX8971" fmla="*/ 2372761 w 12191996"/>
              <a:gd name="connsiteY8971" fmla="*/ 6087269 h 6178550"/>
              <a:gd name="connsiteX8972" fmla="*/ 2369982 w 12191996"/>
              <a:gd name="connsiteY8972" fmla="*/ 6088856 h 6178550"/>
              <a:gd name="connsiteX8973" fmla="*/ 2367998 w 12191996"/>
              <a:gd name="connsiteY8973" fmla="*/ 6089650 h 6178550"/>
              <a:gd name="connsiteX8974" fmla="*/ 2365616 w 12191996"/>
              <a:gd name="connsiteY8974" fmla="*/ 6089650 h 6178550"/>
              <a:gd name="connsiteX8975" fmla="*/ 2360853 w 12191996"/>
              <a:gd name="connsiteY8975" fmla="*/ 6089253 h 6178550"/>
              <a:gd name="connsiteX8976" fmla="*/ 2356487 w 12191996"/>
              <a:gd name="connsiteY8976" fmla="*/ 6088063 h 6178550"/>
              <a:gd name="connsiteX8977" fmla="*/ 2352518 w 12191996"/>
              <a:gd name="connsiteY8977" fmla="*/ 6086872 h 6178550"/>
              <a:gd name="connsiteX8978" fmla="*/ 2347755 w 12191996"/>
              <a:gd name="connsiteY8978" fmla="*/ 6085285 h 6178550"/>
              <a:gd name="connsiteX8979" fmla="*/ 2339817 w 12191996"/>
              <a:gd name="connsiteY8979" fmla="*/ 6080522 h 6178550"/>
              <a:gd name="connsiteX8980" fmla="*/ 2331084 w 12191996"/>
              <a:gd name="connsiteY8980" fmla="*/ 6075363 h 6178550"/>
              <a:gd name="connsiteX8981" fmla="*/ 2323146 w 12191996"/>
              <a:gd name="connsiteY8981" fmla="*/ 6070600 h 6178550"/>
              <a:gd name="connsiteX8982" fmla="*/ 2314414 w 12191996"/>
              <a:gd name="connsiteY8982" fmla="*/ 6065838 h 6178550"/>
              <a:gd name="connsiteX8983" fmla="*/ 2310445 w 12191996"/>
              <a:gd name="connsiteY8983" fmla="*/ 6063853 h 6178550"/>
              <a:gd name="connsiteX8984" fmla="*/ 2306079 w 12191996"/>
              <a:gd name="connsiteY8984" fmla="*/ 6062266 h 6178550"/>
              <a:gd name="connsiteX8985" fmla="*/ 2301713 w 12191996"/>
              <a:gd name="connsiteY8985" fmla="*/ 6061472 h 6178550"/>
              <a:gd name="connsiteX8986" fmla="*/ 2297744 w 12191996"/>
              <a:gd name="connsiteY8986" fmla="*/ 6060678 h 6178550"/>
              <a:gd name="connsiteX8987" fmla="*/ 2292187 w 12191996"/>
              <a:gd name="connsiteY8987" fmla="*/ 6060678 h 6178550"/>
              <a:gd name="connsiteX8988" fmla="*/ 2287027 w 12191996"/>
              <a:gd name="connsiteY8988" fmla="*/ 6062266 h 6178550"/>
              <a:gd name="connsiteX8989" fmla="*/ 2281470 w 12191996"/>
              <a:gd name="connsiteY8989" fmla="*/ 6064250 h 6178550"/>
              <a:gd name="connsiteX8990" fmla="*/ 2275913 w 12191996"/>
              <a:gd name="connsiteY8990" fmla="*/ 6066235 h 6178550"/>
              <a:gd name="connsiteX8991" fmla="*/ 2270356 w 12191996"/>
              <a:gd name="connsiteY8991" fmla="*/ 6069013 h 6178550"/>
              <a:gd name="connsiteX8992" fmla="*/ 2264799 w 12191996"/>
              <a:gd name="connsiteY8992" fmla="*/ 6070997 h 6178550"/>
              <a:gd name="connsiteX8993" fmla="*/ 2258846 w 12191996"/>
              <a:gd name="connsiteY8993" fmla="*/ 6072585 h 6178550"/>
              <a:gd name="connsiteX8994" fmla="*/ 2254083 w 12191996"/>
              <a:gd name="connsiteY8994" fmla="*/ 6072981 h 6178550"/>
              <a:gd name="connsiteX8995" fmla="*/ 2251304 w 12191996"/>
              <a:gd name="connsiteY8995" fmla="*/ 6072585 h 6178550"/>
              <a:gd name="connsiteX8996" fmla="*/ 2249320 w 12191996"/>
              <a:gd name="connsiteY8996" fmla="*/ 6071394 h 6178550"/>
              <a:gd name="connsiteX8997" fmla="*/ 2247335 w 12191996"/>
              <a:gd name="connsiteY8997" fmla="*/ 6070600 h 6178550"/>
              <a:gd name="connsiteX8998" fmla="*/ 2245350 w 12191996"/>
              <a:gd name="connsiteY8998" fmla="*/ 6069013 h 6178550"/>
              <a:gd name="connsiteX8999" fmla="*/ 2241382 w 12191996"/>
              <a:gd name="connsiteY8999" fmla="*/ 6065441 h 6178550"/>
              <a:gd name="connsiteX9000" fmla="*/ 2237809 w 12191996"/>
              <a:gd name="connsiteY9000" fmla="*/ 6060678 h 6178550"/>
              <a:gd name="connsiteX9001" fmla="*/ 2234237 w 12191996"/>
              <a:gd name="connsiteY9001" fmla="*/ 6056710 h 6178550"/>
              <a:gd name="connsiteX9002" fmla="*/ 2230268 w 12191996"/>
              <a:gd name="connsiteY9002" fmla="*/ 6052741 h 6178550"/>
              <a:gd name="connsiteX9003" fmla="*/ 2228283 w 12191996"/>
              <a:gd name="connsiteY9003" fmla="*/ 6051153 h 6178550"/>
              <a:gd name="connsiteX9004" fmla="*/ 2225901 w 12191996"/>
              <a:gd name="connsiteY9004" fmla="*/ 6049963 h 6178550"/>
              <a:gd name="connsiteX9005" fmla="*/ 2223917 w 12191996"/>
              <a:gd name="connsiteY9005" fmla="*/ 6049566 h 6178550"/>
              <a:gd name="connsiteX9006" fmla="*/ 2221536 w 12191996"/>
              <a:gd name="connsiteY9006" fmla="*/ 6049169 h 6178550"/>
              <a:gd name="connsiteX9007" fmla="*/ 2219551 w 12191996"/>
              <a:gd name="connsiteY9007" fmla="*/ 6049169 h 6178550"/>
              <a:gd name="connsiteX9008" fmla="*/ 2217566 w 12191996"/>
              <a:gd name="connsiteY9008" fmla="*/ 6049963 h 6178550"/>
              <a:gd name="connsiteX9009" fmla="*/ 2214788 w 12191996"/>
              <a:gd name="connsiteY9009" fmla="*/ 6051550 h 6178550"/>
              <a:gd name="connsiteX9010" fmla="*/ 2212803 w 12191996"/>
              <a:gd name="connsiteY9010" fmla="*/ 6053535 h 6178550"/>
              <a:gd name="connsiteX9011" fmla="*/ 2207643 w 12191996"/>
              <a:gd name="connsiteY9011" fmla="*/ 6058694 h 6178550"/>
              <a:gd name="connsiteX9012" fmla="*/ 2202880 w 12191996"/>
              <a:gd name="connsiteY9012" fmla="*/ 6064250 h 6178550"/>
              <a:gd name="connsiteX9013" fmla="*/ 2198118 w 12191996"/>
              <a:gd name="connsiteY9013" fmla="*/ 6070600 h 6178550"/>
              <a:gd name="connsiteX9014" fmla="*/ 2193751 w 12191996"/>
              <a:gd name="connsiteY9014" fmla="*/ 6075363 h 6178550"/>
              <a:gd name="connsiteX9015" fmla="*/ 2188988 w 12191996"/>
              <a:gd name="connsiteY9015" fmla="*/ 6078935 h 6178550"/>
              <a:gd name="connsiteX9016" fmla="*/ 2187004 w 12191996"/>
              <a:gd name="connsiteY9016" fmla="*/ 6080125 h 6178550"/>
              <a:gd name="connsiteX9017" fmla="*/ 2185416 w 12191996"/>
              <a:gd name="connsiteY9017" fmla="*/ 6080522 h 6178550"/>
              <a:gd name="connsiteX9018" fmla="*/ 2183431 w 12191996"/>
              <a:gd name="connsiteY9018" fmla="*/ 6080522 h 6178550"/>
              <a:gd name="connsiteX9019" fmla="*/ 2181447 w 12191996"/>
              <a:gd name="connsiteY9019" fmla="*/ 6080125 h 6178550"/>
              <a:gd name="connsiteX9020" fmla="*/ 2176684 w 12191996"/>
              <a:gd name="connsiteY9020" fmla="*/ 6078141 h 6178550"/>
              <a:gd name="connsiteX9021" fmla="*/ 2172715 w 12191996"/>
              <a:gd name="connsiteY9021" fmla="*/ 6074569 h 6178550"/>
              <a:gd name="connsiteX9022" fmla="*/ 2168746 w 12191996"/>
              <a:gd name="connsiteY9022" fmla="*/ 6070997 h 6178550"/>
              <a:gd name="connsiteX9023" fmla="*/ 2160411 w 12191996"/>
              <a:gd name="connsiteY9023" fmla="*/ 6062266 h 6178550"/>
              <a:gd name="connsiteX9024" fmla="*/ 2156441 w 12191996"/>
              <a:gd name="connsiteY9024" fmla="*/ 6058694 h 6178550"/>
              <a:gd name="connsiteX9025" fmla="*/ 2152869 w 12191996"/>
              <a:gd name="connsiteY9025" fmla="*/ 6056313 h 6178550"/>
              <a:gd name="connsiteX9026" fmla="*/ 2148900 w 12191996"/>
              <a:gd name="connsiteY9026" fmla="*/ 6053535 h 6178550"/>
              <a:gd name="connsiteX9027" fmla="*/ 2144930 w 12191996"/>
              <a:gd name="connsiteY9027" fmla="*/ 6050756 h 6178550"/>
              <a:gd name="connsiteX9028" fmla="*/ 2141358 w 12191996"/>
              <a:gd name="connsiteY9028" fmla="*/ 6046788 h 6178550"/>
              <a:gd name="connsiteX9029" fmla="*/ 2137389 w 12191996"/>
              <a:gd name="connsiteY9029" fmla="*/ 6042025 h 6178550"/>
              <a:gd name="connsiteX9030" fmla="*/ 2129848 w 12191996"/>
              <a:gd name="connsiteY9030" fmla="*/ 6032500 h 6178550"/>
              <a:gd name="connsiteX9031" fmla="*/ 2122703 w 12191996"/>
              <a:gd name="connsiteY9031" fmla="*/ 6022181 h 6178550"/>
              <a:gd name="connsiteX9032" fmla="*/ 2114765 w 12191996"/>
              <a:gd name="connsiteY9032" fmla="*/ 6012260 h 6178550"/>
              <a:gd name="connsiteX9033" fmla="*/ 2107223 w 12191996"/>
              <a:gd name="connsiteY9033" fmla="*/ 6003131 h 6178550"/>
              <a:gd name="connsiteX9034" fmla="*/ 2103254 w 12191996"/>
              <a:gd name="connsiteY9034" fmla="*/ 5998766 h 6178550"/>
              <a:gd name="connsiteX9035" fmla="*/ 2099285 w 12191996"/>
              <a:gd name="connsiteY9035" fmla="*/ 5994797 h 6178550"/>
              <a:gd name="connsiteX9036" fmla="*/ 2095713 w 12191996"/>
              <a:gd name="connsiteY9036" fmla="*/ 5992416 h 6178550"/>
              <a:gd name="connsiteX9037" fmla="*/ 2090950 w 12191996"/>
              <a:gd name="connsiteY9037" fmla="*/ 5989638 h 6178550"/>
              <a:gd name="connsiteX9038" fmla="*/ 2087377 w 12191996"/>
              <a:gd name="connsiteY9038" fmla="*/ 5988050 h 6178550"/>
              <a:gd name="connsiteX9039" fmla="*/ 2083408 w 12191996"/>
              <a:gd name="connsiteY9039" fmla="*/ 5987653 h 6178550"/>
              <a:gd name="connsiteX9040" fmla="*/ 2079439 w 12191996"/>
              <a:gd name="connsiteY9040" fmla="*/ 5987256 h 6178550"/>
              <a:gd name="connsiteX9041" fmla="*/ 2075470 w 12191996"/>
              <a:gd name="connsiteY9041" fmla="*/ 5987256 h 6178550"/>
              <a:gd name="connsiteX9042" fmla="*/ 2071104 w 12191996"/>
              <a:gd name="connsiteY9042" fmla="*/ 5988050 h 6178550"/>
              <a:gd name="connsiteX9043" fmla="*/ 2066738 w 12191996"/>
              <a:gd name="connsiteY9043" fmla="*/ 5988844 h 6178550"/>
              <a:gd name="connsiteX9044" fmla="*/ 2058006 w 12191996"/>
              <a:gd name="connsiteY9044" fmla="*/ 5991225 h 6178550"/>
              <a:gd name="connsiteX9045" fmla="*/ 2049670 w 12191996"/>
              <a:gd name="connsiteY9045" fmla="*/ 5994003 h 6178550"/>
              <a:gd name="connsiteX9046" fmla="*/ 2040541 w 12191996"/>
              <a:gd name="connsiteY9046" fmla="*/ 5996385 h 6178550"/>
              <a:gd name="connsiteX9047" fmla="*/ 2035778 w 12191996"/>
              <a:gd name="connsiteY9047" fmla="*/ 5996781 h 6178550"/>
              <a:gd name="connsiteX9048" fmla="*/ 2031412 w 12191996"/>
              <a:gd name="connsiteY9048" fmla="*/ 5997178 h 6178550"/>
              <a:gd name="connsiteX9049" fmla="*/ 2027046 w 12191996"/>
              <a:gd name="connsiteY9049" fmla="*/ 5997178 h 6178550"/>
              <a:gd name="connsiteX9050" fmla="*/ 2022680 w 12191996"/>
              <a:gd name="connsiteY9050" fmla="*/ 5996781 h 6178550"/>
              <a:gd name="connsiteX9051" fmla="*/ 2014345 w 12191996"/>
              <a:gd name="connsiteY9051" fmla="*/ 5995194 h 6178550"/>
              <a:gd name="connsiteX9052" fmla="*/ 2006009 w 12191996"/>
              <a:gd name="connsiteY9052" fmla="*/ 5993210 h 6178550"/>
              <a:gd name="connsiteX9053" fmla="*/ 1988942 w 12191996"/>
              <a:gd name="connsiteY9053" fmla="*/ 5989241 h 6178550"/>
              <a:gd name="connsiteX9054" fmla="*/ 1972668 w 12191996"/>
              <a:gd name="connsiteY9054" fmla="*/ 5984081 h 6178550"/>
              <a:gd name="connsiteX9055" fmla="*/ 1955601 w 12191996"/>
              <a:gd name="connsiteY9055" fmla="*/ 5979716 h 6178550"/>
              <a:gd name="connsiteX9056" fmla="*/ 1938534 w 12191996"/>
              <a:gd name="connsiteY9056" fmla="*/ 5976144 h 6178550"/>
              <a:gd name="connsiteX9057" fmla="*/ 1929404 w 12191996"/>
              <a:gd name="connsiteY9057" fmla="*/ 5974556 h 6178550"/>
              <a:gd name="connsiteX9058" fmla="*/ 1920275 w 12191996"/>
              <a:gd name="connsiteY9058" fmla="*/ 5972969 h 6178550"/>
              <a:gd name="connsiteX9059" fmla="*/ 1911146 w 12191996"/>
              <a:gd name="connsiteY9059" fmla="*/ 5972572 h 6178550"/>
              <a:gd name="connsiteX9060" fmla="*/ 1901223 w 12191996"/>
              <a:gd name="connsiteY9060" fmla="*/ 5972175 h 6178550"/>
              <a:gd name="connsiteX9061" fmla="*/ 1891697 w 12191996"/>
              <a:gd name="connsiteY9061" fmla="*/ 5972175 h 6178550"/>
              <a:gd name="connsiteX9062" fmla="*/ 1881378 w 12191996"/>
              <a:gd name="connsiteY9062" fmla="*/ 5972969 h 6178550"/>
              <a:gd name="connsiteX9063" fmla="*/ 1871851 w 12191996"/>
              <a:gd name="connsiteY9063" fmla="*/ 5974160 h 6178550"/>
              <a:gd name="connsiteX9064" fmla="*/ 1862325 w 12191996"/>
              <a:gd name="connsiteY9064" fmla="*/ 5974160 h 6178550"/>
              <a:gd name="connsiteX9065" fmla="*/ 1843670 w 12191996"/>
              <a:gd name="connsiteY9065" fmla="*/ 5974556 h 6178550"/>
              <a:gd name="connsiteX9066" fmla="*/ 1833747 w 12191996"/>
              <a:gd name="connsiteY9066" fmla="*/ 5974556 h 6178550"/>
              <a:gd name="connsiteX9067" fmla="*/ 1825015 w 12191996"/>
              <a:gd name="connsiteY9067" fmla="*/ 5974953 h 6178550"/>
              <a:gd name="connsiteX9068" fmla="*/ 1815886 w 12191996"/>
              <a:gd name="connsiteY9068" fmla="*/ 5976541 h 6178550"/>
              <a:gd name="connsiteX9069" fmla="*/ 1807551 w 12191996"/>
              <a:gd name="connsiteY9069" fmla="*/ 5978525 h 6178550"/>
              <a:gd name="connsiteX9070" fmla="*/ 1803979 w 12191996"/>
              <a:gd name="connsiteY9070" fmla="*/ 5979716 h 6178550"/>
              <a:gd name="connsiteX9071" fmla="*/ 1800803 w 12191996"/>
              <a:gd name="connsiteY9071" fmla="*/ 5981303 h 6178550"/>
              <a:gd name="connsiteX9072" fmla="*/ 1793659 w 12191996"/>
              <a:gd name="connsiteY9072" fmla="*/ 5985272 h 6178550"/>
              <a:gd name="connsiteX9073" fmla="*/ 1786514 w 12191996"/>
              <a:gd name="connsiteY9073" fmla="*/ 5990431 h 6178550"/>
              <a:gd name="connsiteX9074" fmla="*/ 1780164 w 12191996"/>
              <a:gd name="connsiteY9074" fmla="*/ 5995988 h 6178550"/>
              <a:gd name="connsiteX9075" fmla="*/ 1765875 w 12191996"/>
              <a:gd name="connsiteY9075" fmla="*/ 6007894 h 6178550"/>
              <a:gd name="connsiteX9076" fmla="*/ 1759127 w 12191996"/>
              <a:gd name="connsiteY9076" fmla="*/ 6014244 h 6178550"/>
              <a:gd name="connsiteX9077" fmla="*/ 1751982 w 12191996"/>
              <a:gd name="connsiteY9077" fmla="*/ 6020197 h 6178550"/>
              <a:gd name="connsiteX9078" fmla="*/ 1745632 w 12191996"/>
              <a:gd name="connsiteY9078" fmla="*/ 6024960 h 6178550"/>
              <a:gd name="connsiteX9079" fmla="*/ 1738487 w 12191996"/>
              <a:gd name="connsiteY9079" fmla="*/ 6028928 h 6178550"/>
              <a:gd name="connsiteX9080" fmla="*/ 1735312 w 12191996"/>
              <a:gd name="connsiteY9080" fmla="*/ 6030516 h 6178550"/>
              <a:gd name="connsiteX9081" fmla="*/ 1732534 w 12191996"/>
              <a:gd name="connsiteY9081" fmla="*/ 6031310 h 6178550"/>
              <a:gd name="connsiteX9082" fmla="*/ 1728961 w 12191996"/>
              <a:gd name="connsiteY9082" fmla="*/ 6032500 h 6178550"/>
              <a:gd name="connsiteX9083" fmla="*/ 1725786 w 12191996"/>
              <a:gd name="connsiteY9083" fmla="*/ 6032500 h 6178550"/>
              <a:gd name="connsiteX9084" fmla="*/ 1722611 w 12191996"/>
              <a:gd name="connsiteY9084" fmla="*/ 6032500 h 6178550"/>
              <a:gd name="connsiteX9085" fmla="*/ 1719038 w 12191996"/>
              <a:gd name="connsiteY9085" fmla="*/ 6031706 h 6178550"/>
              <a:gd name="connsiteX9086" fmla="*/ 1716260 w 12191996"/>
              <a:gd name="connsiteY9086" fmla="*/ 6030516 h 6178550"/>
              <a:gd name="connsiteX9087" fmla="*/ 1713482 w 12191996"/>
              <a:gd name="connsiteY9087" fmla="*/ 6028928 h 6178550"/>
              <a:gd name="connsiteX9088" fmla="*/ 1710703 w 12191996"/>
              <a:gd name="connsiteY9088" fmla="*/ 6026150 h 6178550"/>
              <a:gd name="connsiteX9089" fmla="*/ 1707528 w 12191996"/>
              <a:gd name="connsiteY9089" fmla="*/ 6023372 h 6178550"/>
              <a:gd name="connsiteX9090" fmla="*/ 1704353 w 12191996"/>
              <a:gd name="connsiteY9090" fmla="*/ 6019800 h 6178550"/>
              <a:gd name="connsiteX9091" fmla="*/ 1701971 w 12191996"/>
              <a:gd name="connsiteY9091" fmla="*/ 6015831 h 6178550"/>
              <a:gd name="connsiteX9092" fmla="*/ 1698002 w 12191996"/>
              <a:gd name="connsiteY9092" fmla="*/ 6009085 h 6178550"/>
              <a:gd name="connsiteX9093" fmla="*/ 1693239 w 12191996"/>
              <a:gd name="connsiteY9093" fmla="*/ 6003131 h 6178550"/>
              <a:gd name="connsiteX9094" fmla="*/ 1689270 w 12191996"/>
              <a:gd name="connsiteY9094" fmla="*/ 5997972 h 6178550"/>
              <a:gd name="connsiteX9095" fmla="*/ 1684507 w 12191996"/>
              <a:gd name="connsiteY9095" fmla="*/ 5993210 h 6178550"/>
              <a:gd name="connsiteX9096" fmla="*/ 1680141 w 12191996"/>
              <a:gd name="connsiteY9096" fmla="*/ 5988844 h 6178550"/>
              <a:gd name="connsiteX9097" fmla="*/ 1674981 w 12191996"/>
              <a:gd name="connsiteY9097" fmla="*/ 5985272 h 6178550"/>
              <a:gd name="connsiteX9098" fmla="*/ 1669821 w 12191996"/>
              <a:gd name="connsiteY9098" fmla="*/ 5982097 h 6178550"/>
              <a:gd name="connsiteX9099" fmla="*/ 1665058 w 12191996"/>
              <a:gd name="connsiteY9099" fmla="*/ 5979716 h 6178550"/>
              <a:gd name="connsiteX9100" fmla="*/ 1659898 w 12191996"/>
              <a:gd name="connsiteY9100" fmla="*/ 5977731 h 6178550"/>
              <a:gd name="connsiteX9101" fmla="*/ 1654738 w 12191996"/>
              <a:gd name="connsiteY9101" fmla="*/ 5976144 h 6178550"/>
              <a:gd name="connsiteX9102" fmla="*/ 1649181 w 12191996"/>
              <a:gd name="connsiteY9102" fmla="*/ 5974556 h 6178550"/>
              <a:gd name="connsiteX9103" fmla="*/ 1643624 w 12191996"/>
              <a:gd name="connsiteY9103" fmla="*/ 5973366 h 6178550"/>
              <a:gd name="connsiteX9104" fmla="*/ 1638464 w 12191996"/>
              <a:gd name="connsiteY9104" fmla="*/ 5972969 h 6178550"/>
              <a:gd name="connsiteX9105" fmla="*/ 1632510 w 12191996"/>
              <a:gd name="connsiteY9105" fmla="*/ 5972572 h 6178550"/>
              <a:gd name="connsiteX9106" fmla="*/ 1621397 w 12191996"/>
              <a:gd name="connsiteY9106" fmla="*/ 5972572 h 6178550"/>
              <a:gd name="connsiteX9107" fmla="*/ 1609489 w 12191996"/>
              <a:gd name="connsiteY9107" fmla="*/ 5973366 h 6178550"/>
              <a:gd name="connsiteX9108" fmla="*/ 1597582 w 12191996"/>
              <a:gd name="connsiteY9108" fmla="*/ 5974953 h 6178550"/>
              <a:gd name="connsiteX9109" fmla="*/ 1573370 w 12191996"/>
              <a:gd name="connsiteY9109" fmla="*/ 5978922 h 6178550"/>
              <a:gd name="connsiteX9110" fmla="*/ 1561462 w 12191996"/>
              <a:gd name="connsiteY9110" fmla="*/ 5980510 h 6178550"/>
              <a:gd name="connsiteX9111" fmla="*/ 1549158 w 12191996"/>
              <a:gd name="connsiteY9111" fmla="*/ 5982097 h 6178550"/>
              <a:gd name="connsiteX9112" fmla="*/ 1536854 w 12191996"/>
              <a:gd name="connsiteY9112" fmla="*/ 5983288 h 6178550"/>
              <a:gd name="connsiteX9113" fmla="*/ 1524946 w 12191996"/>
              <a:gd name="connsiteY9113" fmla="*/ 5983288 h 6178550"/>
              <a:gd name="connsiteX9114" fmla="*/ 1501131 w 12191996"/>
              <a:gd name="connsiteY9114" fmla="*/ 5982097 h 6178550"/>
              <a:gd name="connsiteX9115" fmla="*/ 1476522 w 12191996"/>
              <a:gd name="connsiteY9115" fmla="*/ 5982097 h 6178550"/>
              <a:gd name="connsiteX9116" fmla="*/ 1453104 w 12191996"/>
              <a:gd name="connsiteY9116" fmla="*/ 5982494 h 6178550"/>
              <a:gd name="connsiteX9117" fmla="*/ 1430480 w 12191996"/>
              <a:gd name="connsiteY9117" fmla="*/ 5983288 h 6178550"/>
              <a:gd name="connsiteX9118" fmla="*/ 1428892 w 12191996"/>
              <a:gd name="connsiteY9118" fmla="*/ 5983288 h 6178550"/>
              <a:gd name="connsiteX9119" fmla="*/ 1427304 w 12191996"/>
              <a:gd name="connsiteY9119" fmla="*/ 5982097 h 6178550"/>
              <a:gd name="connsiteX9120" fmla="*/ 1426511 w 12191996"/>
              <a:gd name="connsiteY9120" fmla="*/ 5981303 h 6178550"/>
              <a:gd name="connsiteX9121" fmla="*/ 1424923 w 12191996"/>
              <a:gd name="connsiteY9121" fmla="*/ 5979716 h 6178550"/>
              <a:gd name="connsiteX9122" fmla="*/ 1422145 w 12191996"/>
              <a:gd name="connsiteY9122" fmla="*/ 5975350 h 6178550"/>
              <a:gd name="connsiteX9123" fmla="*/ 1419763 w 12191996"/>
              <a:gd name="connsiteY9123" fmla="*/ 5970985 h 6178550"/>
              <a:gd name="connsiteX9124" fmla="*/ 1417382 w 12191996"/>
              <a:gd name="connsiteY9124" fmla="*/ 5967016 h 6178550"/>
              <a:gd name="connsiteX9125" fmla="*/ 1414603 w 12191996"/>
              <a:gd name="connsiteY9125" fmla="*/ 5963047 h 6178550"/>
              <a:gd name="connsiteX9126" fmla="*/ 1413015 w 12191996"/>
              <a:gd name="connsiteY9126" fmla="*/ 5961856 h 6178550"/>
              <a:gd name="connsiteX9127" fmla="*/ 1411825 w 12191996"/>
              <a:gd name="connsiteY9127" fmla="*/ 5960666 h 6178550"/>
              <a:gd name="connsiteX9128" fmla="*/ 1410237 w 12191996"/>
              <a:gd name="connsiteY9128" fmla="*/ 5959872 h 6178550"/>
              <a:gd name="connsiteX9129" fmla="*/ 1409046 w 12191996"/>
              <a:gd name="connsiteY9129" fmla="*/ 5959872 h 6178550"/>
              <a:gd name="connsiteX9130" fmla="*/ 1405474 w 12191996"/>
              <a:gd name="connsiteY9130" fmla="*/ 5960666 h 6178550"/>
              <a:gd name="connsiteX9131" fmla="*/ 1401902 w 12191996"/>
              <a:gd name="connsiteY9131" fmla="*/ 5962253 h 6178550"/>
              <a:gd name="connsiteX9132" fmla="*/ 1394360 w 12191996"/>
              <a:gd name="connsiteY9132" fmla="*/ 5967413 h 6178550"/>
              <a:gd name="connsiteX9133" fmla="*/ 1378087 w 12191996"/>
              <a:gd name="connsiteY9133" fmla="*/ 5978922 h 6178550"/>
              <a:gd name="connsiteX9134" fmla="*/ 1370148 w 12191996"/>
              <a:gd name="connsiteY9134" fmla="*/ 5984875 h 6178550"/>
              <a:gd name="connsiteX9135" fmla="*/ 1366576 w 12191996"/>
              <a:gd name="connsiteY9135" fmla="*/ 5986860 h 6178550"/>
              <a:gd name="connsiteX9136" fmla="*/ 1363004 w 12191996"/>
              <a:gd name="connsiteY9136" fmla="*/ 5988050 h 6178550"/>
              <a:gd name="connsiteX9137" fmla="*/ 1359432 w 12191996"/>
              <a:gd name="connsiteY9137" fmla="*/ 5988844 h 6178550"/>
              <a:gd name="connsiteX9138" fmla="*/ 1356256 w 12191996"/>
              <a:gd name="connsiteY9138" fmla="*/ 5989241 h 6178550"/>
              <a:gd name="connsiteX9139" fmla="*/ 1353875 w 12191996"/>
              <a:gd name="connsiteY9139" fmla="*/ 5988050 h 6178550"/>
              <a:gd name="connsiteX9140" fmla="*/ 1351493 w 12191996"/>
              <a:gd name="connsiteY9140" fmla="*/ 5986066 h 6178550"/>
              <a:gd name="connsiteX9141" fmla="*/ 1350700 w 12191996"/>
              <a:gd name="connsiteY9141" fmla="*/ 5985669 h 6178550"/>
              <a:gd name="connsiteX9142" fmla="*/ 1349906 w 12191996"/>
              <a:gd name="connsiteY9142" fmla="*/ 5985669 h 6178550"/>
              <a:gd name="connsiteX9143" fmla="*/ 1347921 w 12191996"/>
              <a:gd name="connsiteY9143" fmla="*/ 5986066 h 6178550"/>
              <a:gd name="connsiteX9144" fmla="*/ 1345143 w 12191996"/>
              <a:gd name="connsiteY9144" fmla="*/ 5988050 h 6178550"/>
              <a:gd name="connsiteX9145" fmla="*/ 1342761 w 12191996"/>
              <a:gd name="connsiteY9145" fmla="*/ 5990828 h 6178550"/>
              <a:gd name="connsiteX9146" fmla="*/ 1336410 w 12191996"/>
              <a:gd name="connsiteY9146" fmla="*/ 5998369 h 6178550"/>
              <a:gd name="connsiteX9147" fmla="*/ 1329663 w 12191996"/>
              <a:gd name="connsiteY9147" fmla="*/ 6007497 h 6178550"/>
              <a:gd name="connsiteX9148" fmla="*/ 1321725 w 12191996"/>
              <a:gd name="connsiteY9148" fmla="*/ 6016625 h 6178550"/>
              <a:gd name="connsiteX9149" fmla="*/ 1317755 w 12191996"/>
              <a:gd name="connsiteY9149" fmla="*/ 6021388 h 6178550"/>
              <a:gd name="connsiteX9150" fmla="*/ 1314183 w 12191996"/>
              <a:gd name="connsiteY9150" fmla="*/ 6025356 h 6178550"/>
              <a:gd name="connsiteX9151" fmla="*/ 1310611 w 12191996"/>
              <a:gd name="connsiteY9151" fmla="*/ 6028135 h 6178550"/>
              <a:gd name="connsiteX9152" fmla="*/ 1306642 w 12191996"/>
              <a:gd name="connsiteY9152" fmla="*/ 6030913 h 6178550"/>
              <a:gd name="connsiteX9153" fmla="*/ 1303069 w 12191996"/>
              <a:gd name="connsiteY9153" fmla="*/ 6032500 h 6178550"/>
              <a:gd name="connsiteX9154" fmla="*/ 1301482 w 12191996"/>
              <a:gd name="connsiteY9154" fmla="*/ 6032897 h 6178550"/>
              <a:gd name="connsiteX9155" fmla="*/ 1299894 w 12191996"/>
              <a:gd name="connsiteY9155" fmla="*/ 6032897 h 6178550"/>
              <a:gd name="connsiteX9156" fmla="*/ 1297116 w 12191996"/>
              <a:gd name="connsiteY9156" fmla="*/ 6032500 h 6178550"/>
              <a:gd name="connsiteX9157" fmla="*/ 1294337 w 12191996"/>
              <a:gd name="connsiteY9157" fmla="*/ 6031310 h 6178550"/>
              <a:gd name="connsiteX9158" fmla="*/ 1291956 w 12191996"/>
              <a:gd name="connsiteY9158" fmla="*/ 6030516 h 6178550"/>
              <a:gd name="connsiteX9159" fmla="*/ 1289574 w 12191996"/>
              <a:gd name="connsiteY9159" fmla="*/ 6028928 h 6178550"/>
              <a:gd name="connsiteX9160" fmla="*/ 1284811 w 12191996"/>
              <a:gd name="connsiteY9160" fmla="*/ 6025356 h 6178550"/>
              <a:gd name="connsiteX9161" fmla="*/ 1280445 w 12191996"/>
              <a:gd name="connsiteY9161" fmla="*/ 6020594 h 6178550"/>
              <a:gd name="connsiteX9162" fmla="*/ 1275682 w 12191996"/>
              <a:gd name="connsiteY9162" fmla="*/ 6015038 h 6178550"/>
              <a:gd name="connsiteX9163" fmla="*/ 1271713 w 12191996"/>
              <a:gd name="connsiteY9163" fmla="*/ 6009085 h 6178550"/>
              <a:gd name="connsiteX9164" fmla="*/ 1263378 w 12191996"/>
              <a:gd name="connsiteY9164" fmla="*/ 5994797 h 6178550"/>
              <a:gd name="connsiteX9165" fmla="*/ 1255439 w 12191996"/>
              <a:gd name="connsiteY9165" fmla="*/ 5980113 h 6178550"/>
              <a:gd name="connsiteX9166" fmla="*/ 1246707 w 12191996"/>
              <a:gd name="connsiteY9166" fmla="*/ 5965825 h 6178550"/>
              <a:gd name="connsiteX9167" fmla="*/ 1242738 w 12191996"/>
              <a:gd name="connsiteY9167" fmla="*/ 5959475 h 6178550"/>
              <a:gd name="connsiteX9168" fmla="*/ 1237975 w 12191996"/>
              <a:gd name="connsiteY9168" fmla="*/ 5953125 h 6178550"/>
              <a:gd name="connsiteX9169" fmla="*/ 1233609 w 12191996"/>
              <a:gd name="connsiteY9169" fmla="*/ 5947569 h 6178550"/>
              <a:gd name="connsiteX9170" fmla="*/ 1228449 w 12191996"/>
              <a:gd name="connsiteY9170" fmla="*/ 5943203 h 6178550"/>
              <a:gd name="connsiteX9171" fmla="*/ 1222892 w 12191996"/>
              <a:gd name="connsiteY9171" fmla="*/ 5939631 h 6178550"/>
              <a:gd name="connsiteX9172" fmla="*/ 1216938 w 12191996"/>
              <a:gd name="connsiteY9172" fmla="*/ 5936060 h 6178550"/>
              <a:gd name="connsiteX9173" fmla="*/ 1210191 w 12191996"/>
              <a:gd name="connsiteY9173" fmla="*/ 5934075 h 6178550"/>
              <a:gd name="connsiteX9174" fmla="*/ 1203840 w 12191996"/>
              <a:gd name="connsiteY9174" fmla="*/ 5932091 h 6178550"/>
              <a:gd name="connsiteX9175" fmla="*/ 1196696 w 12191996"/>
              <a:gd name="connsiteY9175" fmla="*/ 5930503 h 6178550"/>
              <a:gd name="connsiteX9176" fmla="*/ 1189551 w 12191996"/>
              <a:gd name="connsiteY9176" fmla="*/ 5929313 h 6178550"/>
              <a:gd name="connsiteX9177" fmla="*/ 1175262 w 12191996"/>
              <a:gd name="connsiteY9177" fmla="*/ 5927725 h 6178550"/>
              <a:gd name="connsiteX9178" fmla="*/ 1160973 w 12191996"/>
              <a:gd name="connsiteY9178" fmla="*/ 5927328 h 6178550"/>
              <a:gd name="connsiteX9179" fmla="*/ 1146684 w 12191996"/>
              <a:gd name="connsiteY9179" fmla="*/ 5926138 h 6178550"/>
              <a:gd name="connsiteX9180" fmla="*/ 1140333 w 12191996"/>
              <a:gd name="connsiteY9180" fmla="*/ 5925741 h 6178550"/>
              <a:gd name="connsiteX9181" fmla="*/ 1133983 w 12191996"/>
              <a:gd name="connsiteY9181" fmla="*/ 5924153 h 6178550"/>
              <a:gd name="connsiteX9182" fmla="*/ 1128029 w 12191996"/>
              <a:gd name="connsiteY9182" fmla="*/ 5922566 h 6178550"/>
              <a:gd name="connsiteX9183" fmla="*/ 1122472 w 12191996"/>
              <a:gd name="connsiteY9183" fmla="*/ 5920581 h 6178550"/>
              <a:gd name="connsiteX9184" fmla="*/ 1116519 w 12191996"/>
              <a:gd name="connsiteY9184" fmla="*/ 5918597 h 6178550"/>
              <a:gd name="connsiteX9185" fmla="*/ 1110168 w 12191996"/>
              <a:gd name="connsiteY9185" fmla="*/ 5916613 h 6178550"/>
              <a:gd name="connsiteX9186" fmla="*/ 1104214 w 12191996"/>
              <a:gd name="connsiteY9186" fmla="*/ 5915819 h 6178550"/>
              <a:gd name="connsiteX9187" fmla="*/ 1098260 w 12191996"/>
              <a:gd name="connsiteY9187" fmla="*/ 5914628 h 6178550"/>
              <a:gd name="connsiteX9188" fmla="*/ 1091513 w 12191996"/>
              <a:gd name="connsiteY9188" fmla="*/ 5914231 h 6178550"/>
              <a:gd name="connsiteX9189" fmla="*/ 1084765 w 12191996"/>
              <a:gd name="connsiteY9189" fmla="*/ 5913438 h 6178550"/>
              <a:gd name="connsiteX9190" fmla="*/ 1071667 w 12191996"/>
              <a:gd name="connsiteY9190" fmla="*/ 5914231 h 6178550"/>
              <a:gd name="connsiteX9191" fmla="*/ 1058568 w 12191996"/>
              <a:gd name="connsiteY9191" fmla="*/ 5915819 h 6178550"/>
              <a:gd name="connsiteX9192" fmla="*/ 1044677 w 12191996"/>
              <a:gd name="connsiteY9192" fmla="*/ 5917803 h 6178550"/>
              <a:gd name="connsiteX9193" fmla="*/ 1018083 w 12191996"/>
              <a:gd name="connsiteY9193" fmla="*/ 5922566 h 6178550"/>
              <a:gd name="connsiteX9194" fmla="*/ 1004191 w 12191996"/>
              <a:gd name="connsiteY9194" fmla="*/ 5925344 h 6178550"/>
              <a:gd name="connsiteX9195" fmla="*/ 991093 w 12191996"/>
              <a:gd name="connsiteY9195" fmla="*/ 5927328 h 6178550"/>
              <a:gd name="connsiteX9196" fmla="*/ 977201 w 12191996"/>
              <a:gd name="connsiteY9196" fmla="*/ 5928916 h 6178550"/>
              <a:gd name="connsiteX9197" fmla="*/ 964499 w 12191996"/>
              <a:gd name="connsiteY9197" fmla="*/ 5928916 h 6178550"/>
              <a:gd name="connsiteX9198" fmla="*/ 958546 w 12191996"/>
              <a:gd name="connsiteY9198" fmla="*/ 5928916 h 6178550"/>
              <a:gd name="connsiteX9199" fmla="*/ 951798 w 12191996"/>
              <a:gd name="connsiteY9199" fmla="*/ 5928519 h 6178550"/>
              <a:gd name="connsiteX9200" fmla="*/ 945844 w 12191996"/>
              <a:gd name="connsiteY9200" fmla="*/ 5927328 h 6178550"/>
              <a:gd name="connsiteX9201" fmla="*/ 939890 w 12191996"/>
              <a:gd name="connsiteY9201" fmla="*/ 5925741 h 6178550"/>
              <a:gd name="connsiteX9202" fmla="*/ 934334 w 12191996"/>
              <a:gd name="connsiteY9202" fmla="*/ 5923756 h 6178550"/>
              <a:gd name="connsiteX9203" fmla="*/ 927983 w 12191996"/>
              <a:gd name="connsiteY9203" fmla="*/ 5921375 h 6178550"/>
              <a:gd name="connsiteX9204" fmla="*/ 922426 w 12191996"/>
              <a:gd name="connsiteY9204" fmla="*/ 5918597 h 6178550"/>
              <a:gd name="connsiteX9205" fmla="*/ 917663 w 12191996"/>
              <a:gd name="connsiteY9205" fmla="*/ 5915025 h 6178550"/>
              <a:gd name="connsiteX9206" fmla="*/ 910519 w 12191996"/>
              <a:gd name="connsiteY9206" fmla="*/ 5924153 h 6178550"/>
              <a:gd name="connsiteX9207" fmla="*/ 903374 w 12191996"/>
              <a:gd name="connsiteY9207" fmla="*/ 5932091 h 6178550"/>
              <a:gd name="connsiteX9208" fmla="*/ 896230 w 12191996"/>
              <a:gd name="connsiteY9208" fmla="*/ 5938044 h 6178550"/>
              <a:gd name="connsiteX9209" fmla="*/ 888688 w 12191996"/>
              <a:gd name="connsiteY9209" fmla="*/ 5943203 h 6178550"/>
              <a:gd name="connsiteX9210" fmla="*/ 881544 w 12191996"/>
              <a:gd name="connsiteY9210" fmla="*/ 5947569 h 6178550"/>
              <a:gd name="connsiteX9211" fmla="*/ 874399 w 12191996"/>
              <a:gd name="connsiteY9211" fmla="*/ 5951538 h 6178550"/>
              <a:gd name="connsiteX9212" fmla="*/ 859713 w 12191996"/>
              <a:gd name="connsiteY9212" fmla="*/ 5959475 h 6178550"/>
              <a:gd name="connsiteX9213" fmla="*/ 857729 w 12191996"/>
              <a:gd name="connsiteY9213" fmla="*/ 5958285 h 6178550"/>
              <a:gd name="connsiteX9214" fmla="*/ 856141 w 12191996"/>
              <a:gd name="connsiteY9214" fmla="*/ 5958285 h 6178550"/>
              <a:gd name="connsiteX9215" fmla="*/ 854553 w 12191996"/>
              <a:gd name="connsiteY9215" fmla="*/ 5958681 h 6178550"/>
              <a:gd name="connsiteX9216" fmla="*/ 852569 w 12191996"/>
              <a:gd name="connsiteY9216" fmla="*/ 5959475 h 6178550"/>
              <a:gd name="connsiteX9217" fmla="*/ 850981 w 12191996"/>
              <a:gd name="connsiteY9217" fmla="*/ 5960666 h 6178550"/>
              <a:gd name="connsiteX9218" fmla="*/ 849393 w 12191996"/>
              <a:gd name="connsiteY9218" fmla="*/ 5962253 h 6178550"/>
              <a:gd name="connsiteX9219" fmla="*/ 845821 w 12191996"/>
              <a:gd name="connsiteY9219" fmla="*/ 5966222 h 6178550"/>
              <a:gd name="connsiteX9220" fmla="*/ 843043 w 12191996"/>
              <a:gd name="connsiteY9220" fmla="*/ 5971381 h 6178550"/>
              <a:gd name="connsiteX9221" fmla="*/ 839867 w 12191996"/>
              <a:gd name="connsiteY9221" fmla="*/ 5977731 h 6178550"/>
              <a:gd name="connsiteX9222" fmla="*/ 833914 w 12191996"/>
              <a:gd name="connsiteY9222" fmla="*/ 5991225 h 6178550"/>
              <a:gd name="connsiteX9223" fmla="*/ 827563 w 12191996"/>
              <a:gd name="connsiteY9223" fmla="*/ 6004322 h 6178550"/>
              <a:gd name="connsiteX9224" fmla="*/ 824785 w 12191996"/>
              <a:gd name="connsiteY9224" fmla="*/ 6010672 h 6178550"/>
              <a:gd name="connsiteX9225" fmla="*/ 821212 w 12191996"/>
              <a:gd name="connsiteY9225" fmla="*/ 6015831 h 6178550"/>
              <a:gd name="connsiteX9226" fmla="*/ 818037 w 12191996"/>
              <a:gd name="connsiteY9226" fmla="*/ 6020197 h 6178550"/>
              <a:gd name="connsiteX9227" fmla="*/ 816449 w 12191996"/>
              <a:gd name="connsiteY9227" fmla="*/ 6021785 h 6178550"/>
              <a:gd name="connsiteX9228" fmla="*/ 814465 w 12191996"/>
              <a:gd name="connsiteY9228" fmla="*/ 6022578 h 6178550"/>
              <a:gd name="connsiteX9229" fmla="*/ 812877 w 12191996"/>
              <a:gd name="connsiteY9229" fmla="*/ 6023769 h 6178550"/>
              <a:gd name="connsiteX9230" fmla="*/ 811289 w 12191996"/>
              <a:gd name="connsiteY9230" fmla="*/ 6023769 h 6178550"/>
              <a:gd name="connsiteX9231" fmla="*/ 809305 w 12191996"/>
              <a:gd name="connsiteY9231" fmla="*/ 6023769 h 6178550"/>
              <a:gd name="connsiteX9232" fmla="*/ 807717 w 12191996"/>
              <a:gd name="connsiteY9232" fmla="*/ 6023372 h 6178550"/>
              <a:gd name="connsiteX9233" fmla="*/ 803748 w 12191996"/>
              <a:gd name="connsiteY9233" fmla="*/ 6017022 h 6178550"/>
              <a:gd name="connsiteX9234" fmla="*/ 799382 w 12191996"/>
              <a:gd name="connsiteY9234" fmla="*/ 6012260 h 6178550"/>
              <a:gd name="connsiteX9235" fmla="*/ 794619 w 12191996"/>
              <a:gd name="connsiteY9235" fmla="*/ 6007894 h 6178550"/>
              <a:gd name="connsiteX9236" fmla="*/ 789459 w 12191996"/>
              <a:gd name="connsiteY9236" fmla="*/ 6003925 h 6178550"/>
              <a:gd name="connsiteX9237" fmla="*/ 779536 w 12191996"/>
              <a:gd name="connsiteY9237" fmla="*/ 5996385 h 6178550"/>
              <a:gd name="connsiteX9238" fmla="*/ 768819 w 12191996"/>
              <a:gd name="connsiteY9238" fmla="*/ 5989241 h 6178550"/>
              <a:gd name="connsiteX9239" fmla="*/ 764056 w 12191996"/>
              <a:gd name="connsiteY9239" fmla="*/ 5985272 h 6178550"/>
              <a:gd name="connsiteX9240" fmla="*/ 759690 w 12191996"/>
              <a:gd name="connsiteY9240" fmla="*/ 5980113 h 6178550"/>
              <a:gd name="connsiteX9241" fmla="*/ 754927 w 12191996"/>
              <a:gd name="connsiteY9241" fmla="*/ 5974953 h 6178550"/>
              <a:gd name="connsiteX9242" fmla="*/ 751752 w 12191996"/>
              <a:gd name="connsiteY9242" fmla="*/ 5969000 h 6178550"/>
              <a:gd name="connsiteX9243" fmla="*/ 748180 w 12191996"/>
              <a:gd name="connsiteY9243" fmla="*/ 5961856 h 6178550"/>
              <a:gd name="connsiteX9244" fmla="*/ 745401 w 12191996"/>
              <a:gd name="connsiteY9244" fmla="*/ 5953522 h 6178550"/>
              <a:gd name="connsiteX9245" fmla="*/ 743417 w 12191996"/>
              <a:gd name="connsiteY9245" fmla="*/ 5943997 h 6178550"/>
              <a:gd name="connsiteX9246" fmla="*/ 742623 w 12191996"/>
              <a:gd name="connsiteY9246" fmla="*/ 5932885 h 6178550"/>
              <a:gd name="connsiteX9247" fmla="*/ 735875 w 12191996"/>
              <a:gd name="connsiteY9247" fmla="*/ 5937647 h 6178550"/>
              <a:gd name="connsiteX9248" fmla="*/ 729921 w 12191996"/>
              <a:gd name="connsiteY9248" fmla="*/ 5941616 h 6178550"/>
              <a:gd name="connsiteX9249" fmla="*/ 723571 w 12191996"/>
              <a:gd name="connsiteY9249" fmla="*/ 5944394 h 6178550"/>
              <a:gd name="connsiteX9250" fmla="*/ 717617 w 12191996"/>
              <a:gd name="connsiteY9250" fmla="*/ 5947172 h 6178550"/>
              <a:gd name="connsiteX9251" fmla="*/ 711663 w 12191996"/>
              <a:gd name="connsiteY9251" fmla="*/ 5949553 h 6178550"/>
              <a:gd name="connsiteX9252" fmla="*/ 705709 w 12191996"/>
              <a:gd name="connsiteY9252" fmla="*/ 5951141 h 6178550"/>
              <a:gd name="connsiteX9253" fmla="*/ 700153 w 12191996"/>
              <a:gd name="connsiteY9253" fmla="*/ 5952331 h 6178550"/>
              <a:gd name="connsiteX9254" fmla="*/ 694199 w 12191996"/>
              <a:gd name="connsiteY9254" fmla="*/ 5953125 h 6178550"/>
              <a:gd name="connsiteX9255" fmla="*/ 688642 w 12191996"/>
              <a:gd name="connsiteY9255" fmla="*/ 5953125 h 6178550"/>
              <a:gd name="connsiteX9256" fmla="*/ 683482 w 12191996"/>
              <a:gd name="connsiteY9256" fmla="*/ 5953125 h 6178550"/>
              <a:gd name="connsiteX9257" fmla="*/ 672368 w 12191996"/>
              <a:gd name="connsiteY9257" fmla="*/ 5952728 h 6178550"/>
              <a:gd name="connsiteX9258" fmla="*/ 661652 w 12191996"/>
              <a:gd name="connsiteY9258" fmla="*/ 5950744 h 6178550"/>
              <a:gd name="connsiteX9259" fmla="*/ 650935 w 12191996"/>
              <a:gd name="connsiteY9259" fmla="*/ 5947966 h 6178550"/>
              <a:gd name="connsiteX9260" fmla="*/ 629898 w 12191996"/>
              <a:gd name="connsiteY9260" fmla="*/ 5943203 h 6178550"/>
              <a:gd name="connsiteX9261" fmla="*/ 619182 w 12191996"/>
              <a:gd name="connsiteY9261" fmla="*/ 5941219 h 6178550"/>
              <a:gd name="connsiteX9262" fmla="*/ 608068 w 12191996"/>
              <a:gd name="connsiteY9262" fmla="*/ 5939631 h 6178550"/>
              <a:gd name="connsiteX9263" fmla="*/ 602511 w 12191996"/>
              <a:gd name="connsiteY9263" fmla="*/ 5938838 h 6178550"/>
              <a:gd name="connsiteX9264" fmla="*/ 596954 w 12191996"/>
              <a:gd name="connsiteY9264" fmla="*/ 5938838 h 6178550"/>
              <a:gd name="connsiteX9265" fmla="*/ 590604 w 12191996"/>
              <a:gd name="connsiteY9265" fmla="*/ 5939631 h 6178550"/>
              <a:gd name="connsiteX9266" fmla="*/ 585047 w 12191996"/>
              <a:gd name="connsiteY9266" fmla="*/ 5940028 h 6178550"/>
              <a:gd name="connsiteX9267" fmla="*/ 579093 w 12191996"/>
              <a:gd name="connsiteY9267" fmla="*/ 5941616 h 6178550"/>
              <a:gd name="connsiteX9268" fmla="*/ 573139 w 12191996"/>
              <a:gd name="connsiteY9268" fmla="*/ 5943203 h 6178550"/>
              <a:gd name="connsiteX9269" fmla="*/ 566789 w 12191996"/>
              <a:gd name="connsiteY9269" fmla="*/ 5945188 h 6178550"/>
              <a:gd name="connsiteX9270" fmla="*/ 560438 w 12191996"/>
              <a:gd name="connsiteY9270" fmla="*/ 5947569 h 6178550"/>
              <a:gd name="connsiteX9271" fmla="*/ 549721 w 12191996"/>
              <a:gd name="connsiteY9271" fmla="*/ 5951538 h 6178550"/>
              <a:gd name="connsiteX9272" fmla="*/ 537417 w 12191996"/>
              <a:gd name="connsiteY9272" fmla="*/ 5956300 h 6178550"/>
              <a:gd name="connsiteX9273" fmla="*/ 531463 w 12191996"/>
              <a:gd name="connsiteY9273" fmla="*/ 5959475 h 6178550"/>
              <a:gd name="connsiteX9274" fmla="*/ 524715 w 12191996"/>
              <a:gd name="connsiteY9274" fmla="*/ 5963444 h 6178550"/>
              <a:gd name="connsiteX9275" fmla="*/ 517571 w 12191996"/>
              <a:gd name="connsiteY9275" fmla="*/ 5967810 h 6178550"/>
              <a:gd name="connsiteX9276" fmla="*/ 510426 w 12191996"/>
              <a:gd name="connsiteY9276" fmla="*/ 5974160 h 6178550"/>
              <a:gd name="connsiteX9277" fmla="*/ 508839 w 12191996"/>
              <a:gd name="connsiteY9277" fmla="*/ 5976144 h 6178550"/>
              <a:gd name="connsiteX9278" fmla="*/ 507648 w 12191996"/>
              <a:gd name="connsiteY9278" fmla="*/ 5980113 h 6178550"/>
              <a:gd name="connsiteX9279" fmla="*/ 503282 w 12191996"/>
              <a:gd name="connsiteY9279" fmla="*/ 5991225 h 6178550"/>
              <a:gd name="connsiteX9280" fmla="*/ 499710 w 12191996"/>
              <a:gd name="connsiteY9280" fmla="*/ 6002338 h 6178550"/>
              <a:gd name="connsiteX9281" fmla="*/ 497725 w 12191996"/>
              <a:gd name="connsiteY9281" fmla="*/ 6006306 h 6178550"/>
              <a:gd name="connsiteX9282" fmla="*/ 496931 w 12191996"/>
              <a:gd name="connsiteY9282" fmla="*/ 6008688 h 6178550"/>
              <a:gd name="connsiteX9283" fmla="*/ 493359 w 12191996"/>
              <a:gd name="connsiteY9283" fmla="*/ 6011466 h 6178550"/>
              <a:gd name="connsiteX9284" fmla="*/ 490184 w 12191996"/>
              <a:gd name="connsiteY9284" fmla="*/ 6014641 h 6178550"/>
              <a:gd name="connsiteX9285" fmla="*/ 487008 w 12191996"/>
              <a:gd name="connsiteY9285" fmla="*/ 6016625 h 6178550"/>
              <a:gd name="connsiteX9286" fmla="*/ 483833 w 12191996"/>
              <a:gd name="connsiteY9286" fmla="*/ 6018213 h 6178550"/>
              <a:gd name="connsiteX9287" fmla="*/ 480261 w 12191996"/>
              <a:gd name="connsiteY9287" fmla="*/ 6019006 h 6178550"/>
              <a:gd name="connsiteX9288" fmla="*/ 476688 w 12191996"/>
              <a:gd name="connsiteY9288" fmla="*/ 6020197 h 6178550"/>
              <a:gd name="connsiteX9289" fmla="*/ 471925 w 12191996"/>
              <a:gd name="connsiteY9289" fmla="*/ 6020594 h 6178550"/>
              <a:gd name="connsiteX9290" fmla="*/ 466765 w 12191996"/>
              <a:gd name="connsiteY9290" fmla="*/ 6020594 h 6178550"/>
              <a:gd name="connsiteX9291" fmla="*/ 462399 w 12191996"/>
              <a:gd name="connsiteY9291" fmla="*/ 6020197 h 6178550"/>
              <a:gd name="connsiteX9292" fmla="*/ 458430 w 12191996"/>
              <a:gd name="connsiteY9292" fmla="*/ 6018610 h 6178550"/>
              <a:gd name="connsiteX9293" fmla="*/ 454858 w 12191996"/>
              <a:gd name="connsiteY9293" fmla="*/ 6016228 h 6178550"/>
              <a:gd name="connsiteX9294" fmla="*/ 451286 w 12191996"/>
              <a:gd name="connsiteY9294" fmla="*/ 6013053 h 6178550"/>
              <a:gd name="connsiteX9295" fmla="*/ 448110 w 12191996"/>
              <a:gd name="connsiteY9295" fmla="*/ 6009085 h 6178550"/>
              <a:gd name="connsiteX9296" fmla="*/ 444935 w 12191996"/>
              <a:gd name="connsiteY9296" fmla="*/ 6005116 h 6178550"/>
              <a:gd name="connsiteX9297" fmla="*/ 440172 w 12191996"/>
              <a:gd name="connsiteY9297" fmla="*/ 5994797 h 6178550"/>
              <a:gd name="connsiteX9298" fmla="*/ 435012 w 12191996"/>
              <a:gd name="connsiteY9298" fmla="*/ 5983685 h 6178550"/>
              <a:gd name="connsiteX9299" fmla="*/ 429852 w 12191996"/>
              <a:gd name="connsiteY9299" fmla="*/ 5972175 h 6178550"/>
              <a:gd name="connsiteX9300" fmla="*/ 426677 w 12191996"/>
              <a:gd name="connsiteY9300" fmla="*/ 5966222 h 6178550"/>
              <a:gd name="connsiteX9301" fmla="*/ 423898 w 12191996"/>
              <a:gd name="connsiteY9301" fmla="*/ 5960666 h 6178550"/>
              <a:gd name="connsiteX9302" fmla="*/ 420723 w 12191996"/>
              <a:gd name="connsiteY9302" fmla="*/ 5955903 h 6178550"/>
              <a:gd name="connsiteX9303" fmla="*/ 416754 w 12191996"/>
              <a:gd name="connsiteY9303" fmla="*/ 5951141 h 6178550"/>
              <a:gd name="connsiteX9304" fmla="*/ 413579 w 12191996"/>
              <a:gd name="connsiteY9304" fmla="*/ 5947569 h 6178550"/>
              <a:gd name="connsiteX9305" fmla="*/ 409609 w 12191996"/>
              <a:gd name="connsiteY9305" fmla="*/ 5943997 h 6178550"/>
              <a:gd name="connsiteX9306" fmla="*/ 400877 w 12191996"/>
              <a:gd name="connsiteY9306" fmla="*/ 5937647 h 6178550"/>
              <a:gd name="connsiteX9307" fmla="*/ 392145 w 12191996"/>
              <a:gd name="connsiteY9307" fmla="*/ 5930900 h 6178550"/>
              <a:gd name="connsiteX9308" fmla="*/ 384604 w 12191996"/>
              <a:gd name="connsiteY9308" fmla="*/ 5924153 h 6178550"/>
              <a:gd name="connsiteX9309" fmla="*/ 371506 w 12191996"/>
              <a:gd name="connsiteY9309" fmla="*/ 5912247 h 6178550"/>
              <a:gd name="connsiteX9310" fmla="*/ 358010 w 12191996"/>
              <a:gd name="connsiteY9310" fmla="*/ 5899944 h 6178550"/>
              <a:gd name="connsiteX9311" fmla="*/ 350072 w 12191996"/>
              <a:gd name="connsiteY9311" fmla="*/ 5894388 h 6178550"/>
              <a:gd name="connsiteX9312" fmla="*/ 342134 w 12191996"/>
              <a:gd name="connsiteY9312" fmla="*/ 5888831 h 6178550"/>
              <a:gd name="connsiteX9313" fmla="*/ 333798 w 12191996"/>
              <a:gd name="connsiteY9313" fmla="*/ 5883275 h 6178550"/>
              <a:gd name="connsiteX9314" fmla="*/ 325463 w 12191996"/>
              <a:gd name="connsiteY9314" fmla="*/ 5878513 h 6178550"/>
              <a:gd name="connsiteX9315" fmla="*/ 316731 w 12191996"/>
              <a:gd name="connsiteY9315" fmla="*/ 5874544 h 6178550"/>
              <a:gd name="connsiteX9316" fmla="*/ 307205 w 12191996"/>
              <a:gd name="connsiteY9316" fmla="*/ 5870972 h 6178550"/>
              <a:gd name="connsiteX9317" fmla="*/ 298076 w 12191996"/>
              <a:gd name="connsiteY9317" fmla="*/ 5868591 h 6178550"/>
              <a:gd name="connsiteX9318" fmla="*/ 287756 w 12191996"/>
              <a:gd name="connsiteY9318" fmla="*/ 5866606 h 6178550"/>
              <a:gd name="connsiteX9319" fmla="*/ 277833 w 12191996"/>
              <a:gd name="connsiteY9319" fmla="*/ 5865813 h 6178550"/>
              <a:gd name="connsiteX9320" fmla="*/ 267513 w 12191996"/>
              <a:gd name="connsiteY9320" fmla="*/ 5865813 h 6178550"/>
              <a:gd name="connsiteX9321" fmla="*/ 256400 w 12191996"/>
              <a:gd name="connsiteY9321" fmla="*/ 5867400 h 6178550"/>
              <a:gd name="connsiteX9322" fmla="*/ 250843 w 12191996"/>
              <a:gd name="connsiteY9322" fmla="*/ 5868591 h 6178550"/>
              <a:gd name="connsiteX9323" fmla="*/ 245286 w 12191996"/>
              <a:gd name="connsiteY9323" fmla="*/ 5870575 h 6178550"/>
              <a:gd name="connsiteX9324" fmla="*/ 242507 w 12191996"/>
              <a:gd name="connsiteY9324" fmla="*/ 5865416 h 6178550"/>
              <a:gd name="connsiteX9325" fmla="*/ 240523 w 12191996"/>
              <a:gd name="connsiteY9325" fmla="*/ 5859463 h 6178550"/>
              <a:gd name="connsiteX9326" fmla="*/ 238538 w 12191996"/>
              <a:gd name="connsiteY9326" fmla="*/ 5852716 h 6178550"/>
              <a:gd name="connsiteX9327" fmla="*/ 236951 w 12191996"/>
              <a:gd name="connsiteY9327" fmla="*/ 5845175 h 6178550"/>
              <a:gd name="connsiteX9328" fmla="*/ 235363 w 12191996"/>
              <a:gd name="connsiteY9328" fmla="*/ 5837635 h 6178550"/>
              <a:gd name="connsiteX9329" fmla="*/ 234569 w 12191996"/>
              <a:gd name="connsiteY9329" fmla="*/ 5828903 h 6178550"/>
              <a:gd name="connsiteX9330" fmla="*/ 232585 w 12191996"/>
              <a:gd name="connsiteY9330" fmla="*/ 5810647 h 6178550"/>
              <a:gd name="connsiteX9331" fmla="*/ 231394 w 12191996"/>
              <a:gd name="connsiteY9331" fmla="*/ 5790803 h 6178550"/>
              <a:gd name="connsiteX9332" fmla="*/ 230997 w 12191996"/>
              <a:gd name="connsiteY9332" fmla="*/ 5770960 h 6178550"/>
              <a:gd name="connsiteX9333" fmla="*/ 229409 w 12191996"/>
              <a:gd name="connsiteY9333" fmla="*/ 5732463 h 6178550"/>
              <a:gd name="connsiteX9334" fmla="*/ 226234 w 12191996"/>
              <a:gd name="connsiteY9334" fmla="*/ 5696744 h 6178550"/>
              <a:gd name="connsiteX9335" fmla="*/ 225043 w 12191996"/>
              <a:gd name="connsiteY9335" fmla="*/ 5679678 h 6178550"/>
              <a:gd name="connsiteX9336" fmla="*/ 223852 w 12191996"/>
              <a:gd name="connsiteY9336" fmla="*/ 5661819 h 6178550"/>
              <a:gd name="connsiteX9337" fmla="*/ 222662 w 12191996"/>
              <a:gd name="connsiteY9337" fmla="*/ 5643563 h 6178550"/>
              <a:gd name="connsiteX9338" fmla="*/ 223455 w 12191996"/>
              <a:gd name="connsiteY9338" fmla="*/ 5624513 h 6178550"/>
              <a:gd name="connsiteX9339" fmla="*/ 225043 w 12191996"/>
              <a:gd name="connsiteY9339" fmla="*/ 5602685 h 6178550"/>
              <a:gd name="connsiteX9340" fmla="*/ 227425 w 12191996"/>
              <a:gd name="connsiteY9340" fmla="*/ 5579269 h 6178550"/>
              <a:gd name="connsiteX9341" fmla="*/ 227822 w 12191996"/>
              <a:gd name="connsiteY9341" fmla="*/ 5579269 h 6178550"/>
              <a:gd name="connsiteX9342" fmla="*/ 228615 w 12191996"/>
              <a:gd name="connsiteY9342" fmla="*/ 5577285 h 6178550"/>
              <a:gd name="connsiteX9343" fmla="*/ 230997 w 12191996"/>
              <a:gd name="connsiteY9343" fmla="*/ 5568553 h 6178550"/>
              <a:gd name="connsiteX9344" fmla="*/ 234569 w 12191996"/>
              <a:gd name="connsiteY9344" fmla="*/ 5555853 h 6178550"/>
              <a:gd name="connsiteX9345" fmla="*/ 236951 w 12191996"/>
              <a:gd name="connsiteY9345" fmla="*/ 5543153 h 6178550"/>
              <a:gd name="connsiteX9346" fmla="*/ 240126 w 12191996"/>
              <a:gd name="connsiteY9346" fmla="*/ 5525691 h 6178550"/>
              <a:gd name="connsiteX9347" fmla="*/ 243301 w 12191996"/>
              <a:gd name="connsiteY9347" fmla="*/ 5512197 h 6178550"/>
              <a:gd name="connsiteX9348" fmla="*/ 246080 w 12191996"/>
              <a:gd name="connsiteY9348" fmla="*/ 5499894 h 6178550"/>
              <a:gd name="connsiteX9349" fmla="*/ 249255 w 12191996"/>
              <a:gd name="connsiteY9349" fmla="*/ 5488385 h 6178550"/>
              <a:gd name="connsiteX9350" fmla="*/ 258384 w 12191996"/>
              <a:gd name="connsiteY9350" fmla="*/ 5461000 h 6178550"/>
              <a:gd name="connsiteX9351" fmla="*/ 263544 w 12191996"/>
              <a:gd name="connsiteY9351" fmla="*/ 5441950 h 6178550"/>
              <a:gd name="connsiteX9352" fmla="*/ 270688 w 12191996"/>
              <a:gd name="connsiteY9352" fmla="*/ 5418138 h 6178550"/>
              <a:gd name="connsiteX9353" fmla="*/ 285771 w 12191996"/>
              <a:gd name="connsiteY9353" fmla="*/ 5357416 h 6178550"/>
              <a:gd name="connsiteX9354" fmla="*/ 293710 w 12191996"/>
              <a:gd name="connsiteY9354" fmla="*/ 5328047 h 6178550"/>
              <a:gd name="connsiteX9355" fmla="*/ 302045 w 12191996"/>
              <a:gd name="connsiteY9355" fmla="*/ 5298678 h 6178550"/>
              <a:gd name="connsiteX9356" fmla="*/ 295297 w 12191996"/>
              <a:gd name="connsiteY9356" fmla="*/ 5297091 h 6178550"/>
              <a:gd name="connsiteX9357" fmla="*/ 288947 w 12191996"/>
              <a:gd name="connsiteY9357" fmla="*/ 5295503 h 6178550"/>
              <a:gd name="connsiteX9358" fmla="*/ 281802 w 12191996"/>
              <a:gd name="connsiteY9358" fmla="*/ 5295106 h 6178550"/>
              <a:gd name="connsiteX9359" fmla="*/ 274658 w 12191996"/>
              <a:gd name="connsiteY9359" fmla="*/ 5294313 h 6178550"/>
              <a:gd name="connsiteX9360" fmla="*/ 267513 w 12191996"/>
              <a:gd name="connsiteY9360" fmla="*/ 5295106 h 6178550"/>
              <a:gd name="connsiteX9361" fmla="*/ 260369 w 12191996"/>
              <a:gd name="connsiteY9361" fmla="*/ 5295503 h 6178550"/>
              <a:gd name="connsiteX9362" fmla="*/ 252827 w 12191996"/>
              <a:gd name="connsiteY9362" fmla="*/ 5297091 h 6178550"/>
              <a:gd name="connsiteX9363" fmla="*/ 245286 w 12191996"/>
              <a:gd name="connsiteY9363" fmla="*/ 5299075 h 6178550"/>
              <a:gd name="connsiteX9364" fmla="*/ 242507 w 12191996"/>
              <a:gd name="connsiteY9364" fmla="*/ 5293916 h 6178550"/>
              <a:gd name="connsiteX9365" fmla="*/ 240523 w 12191996"/>
              <a:gd name="connsiteY9365" fmla="*/ 5287963 h 6178550"/>
              <a:gd name="connsiteX9366" fmla="*/ 238538 w 12191996"/>
              <a:gd name="connsiteY9366" fmla="*/ 5281216 h 6178550"/>
              <a:gd name="connsiteX9367" fmla="*/ 236951 w 12191996"/>
              <a:gd name="connsiteY9367" fmla="*/ 5274072 h 6178550"/>
              <a:gd name="connsiteX9368" fmla="*/ 235363 w 12191996"/>
              <a:gd name="connsiteY9368" fmla="*/ 5266135 h 6178550"/>
              <a:gd name="connsiteX9369" fmla="*/ 234569 w 12191996"/>
              <a:gd name="connsiteY9369" fmla="*/ 5257403 h 6178550"/>
              <a:gd name="connsiteX9370" fmla="*/ 232585 w 12191996"/>
              <a:gd name="connsiteY9370" fmla="*/ 5239147 h 6178550"/>
              <a:gd name="connsiteX9371" fmla="*/ 231394 w 12191996"/>
              <a:gd name="connsiteY9371" fmla="*/ 5219700 h 6178550"/>
              <a:gd name="connsiteX9372" fmla="*/ 230997 w 12191996"/>
              <a:gd name="connsiteY9372" fmla="*/ 5199460 h 6178550"/>
              <a:gd name="connsiteX9373" fmla="*/ 229409 w 12191996"/>
              <a:gd name="connsiteY9373" fmla="*/ 5160963 h 6178550"/>
              <a:gd name="connsiteX9374" fmla="*/ 226234 w 12191996"/>
              <a:gd name="connsiteY9374" fmla="*/ 5125641 h 6178550"/>
              <a:gd name="connsiteX9375" fmla="*/ 225043 w 12191996"/>
              <a:gd name="connsiteY9375" fmla="*/ 5108178 h 6178550"/>
              <a:gd name="connsiteX9376" fmla="*/ 223852 w 12191996"/>
              <a:gd name="connsiteY9376" fmla="*/ 5091113 h 6178550"/>
              <a:gd name="connsiteX9377" fmla="*/ 222662 w 12191996"/>
              <a:gd name="connsiteY9377" fmla="*/ 5072856 h 6178550"/>
              <a:gd name="connsiteX9378" fmla="*/ 223455 w 12191996"/>
              <a:gd name="connsiteY9378" fmla="*/ 5053013 h 6178550"/>
              <a:gd name="connsiteX9379" fmla="*/ 225043 w 12191996"/>
              <a:gd name="connsiteY9379" fmla="*/ 5031581 h 6178550"/>
              <a:gd name="connsiteX9380" fmla="*/ 227425 w 12191996"/>
              <a:gd name="connsiteY9380" fmla="*/ 5007769 h 6178550"/>
              <a:gd name="connsiteX9381" fmla="*/ 227822 w 12191996"/>
              <a:gd name="connsiteY9381" fmla="*/ 5007769 h 6178550"/>
              <a:gd name="connsiteX9382" fmla="*/ 228615 w 12191996"/>
              <a:gd name="connsiteY9382" fmla="*/ 5005785 h 6178550"/>
              <a:gd name="connsiteX9383" fmla="*/ 230997 w 12191996"/>
              <a:gd name="connsiteY9383" fmla="*/ 4997053 h 6178550"/>
              <a:gd name="connsiteX9384" fmla="*/ 234569 w 12191996"/>
              <a:gd name="connsiteY9384" fmla="*/ 4984750 h 6178550"/>
              <a:gd name="connsiteX9385" fmla="*/ 236951 w 12191996"/>
              <a:gd name="connsiteY9385" fmla="*/ 4971653 h 6178550"/>
              <a:gd name="connsiteX9386" fmla="*/ 240126 w 12191996"/>
              <a:gd name="connsiteY9386" fmla="*/ 4954588 h 6178550"/>
              <a:gd name="connsiteX9387" fmla="*/ 243301 w 12191996"/>
              <a:gd name="connsiteY9387" fmla="*/ 4940697 h 6178550"/>
              <a:gd name="connsiteX9388" fmla="*/ 246080 w 12191996"/>
              <a:gd name="connsiteY9388" fmla="*/ 4928394 h 6178550"/>
              <a:gd name="connsiteX9389" fmla="*/ 249255 w 12191996"/>
              <a:gd name="connsiteY9389" fmla="*/ 4916885 h 6178550"/>
              <a:gd name="connsiteX9390" fmla="*/ 258384 w 12191996"/>
              <a:gd name="connsiteY9390" fmla="*/ 4889500 h 6178550"/>
              <a:gd name="connsiteX9391" fmla="*/ 263544 w 12191996"/>
              <a:gd name="connsiteY9391" fmla="*/ 4870847 h 6178550"/>
              <a:gd name="connsiteX9392" fmla="*/ 270688 w 12191996"/>
              <a:gd name="connsiteY9392" fmla="*/ 4846638 h 6178550"/>
              <a:gd name="connsiteX9393" fmla="*/ 285771 w 12191996"/>
              <a:gd name="connsiteY9393" fmla="*/ 4785916 h 6178550"/>
              <a:gd name="connsiteX9394" fmla="*/ 293710 w 12191996"/>
              <a:gd name="connsiteY9394" fmla="*/ 4756547 h 6178550"/>
              <a:gd name="connsiteX9395" fmla="*/ 302045 w 12191996"/>
              <a:gd name="connsiteY9395" fmla="*/ 4727178 h 6178550"/>
              <a:gd name="connsiteX9396" fmla="*/ 295297 w 12191996"/>
              <a:gd name="connsiteY9396" fmla="*/ 4725591 h 6178550"/>
              <a:gd name="connsiteX9397" fmla="*/ 288947 w 12191996"/>
              <a:gd name="connsiteY9397" fmla="*/ 4724400 h 6178550"/>
              <a:gd name="connsiteX9398" fmla="*/ 281802 w 12191996"/>
              <a:gd name="connsiteY9398" fmla="*/ 4723606 h 6178550"/>
              <a:gd name="connsiteX9399" fmla="*/ 274658 w 12191996"/>
              <a:gd name="connsiteY9399" fmla="*/ 4722813 h 6178550"/>
              <a:gd name="connsiteX9400" fmla="*/ 267513 w 12191996"/>
              <a:gd name="connsiteY9400" fmla="*/ 4723606 h 6178550"/>
              <a:gd name="connsiteX9401" fmla="*/ 260369 w 12191996"/>
              <a:gd name="connsiteY9401" fmla="*/ 4724003 h 6178550"/>
              <a:gd name="connsiteX9402" fmla="*/ 252827 w 12191996"/>
              <a:gd name="connsiteY9402" fmla="*/ 4725591 h 6178550"/>
              <a:gd name="connsiteX9403" fmla="*/ 245286 w 12191996"/>
              <a:gd name="connsiteY9403" fmla="*/ 4727575 h 6178550"/>
              <a:gd name="connsiteX9404" fmla="*/ 242507 w 12191996"/>
              <a:gd name="connsiteY9404" fmla="*/ 4722416 h 6178550"/>
              <a:gd name="connsiteX9405" fmla="*/ 240523 w 12191996"/>
              <a:gd name="connsiteY9405" fmla="*/ 4716860 h 6178550"/>
              <a:gd name="connsiteX9406" fmla="*/ 238538 w 12191996"/>
              <a:gd name="connsiteY9406" fmla="*/ 4709716 h 6178550"/>
              <a:gd name="connsiteX9407" fmla="*/ 236951 w 12191996"/>
              <a:gd name="connsiteY9407" fmla="*/ 4702572 h 6178550"/>
              <a:gd name="connsiteX9408" fmla="*/ 235363 w 12191996"/>
              <a:gd name="connsiteY9408" fmla="*/ 4694635 h 6178550"/>
              <a:gd name="connsiteX9409" fmla="*/ 234569 w 12191996"/>
              <a:gd name="connsiteY9409" fmla="*/ 4685903 h 6178550"/>
              <a:gd name="connsiteX9410" fmla="*/ 232585 w 12191996"/>
              <a:gd name="connsiteY9410" fmla="*/ 4667647 h 6178550"/>
              <a:gd name="connsiteX9411" fmla="*/ 231394 w 12191996"/>
              <a:gd name="connsiteY9411" fmla="*/ 4648200 h 6178550"/>
              <a:gd name="connsiteX9412" fmla="*/ 230997 w 12191996"/>
              <a:gd name="connsiteY9412" fmla="*/ 4628753 h 6178550"/>
              <a:gd name="connsiteX9413" fmla="*/ 229409 w 12191996"/>
              <a:gd name="connsiteY9413" fmla="*/ 4589860 h 6178550"/>
              <a:gd name="connsiteX9414" fmla="*/ 226234 w 12191996"/>
              <a:gd name="connsiteY9414" fmla="*/ 4554141 h 6178550"/>
              <a:gd name="connsiteX9415" fmla="*/ 225043 w 12191996"/>
              <a:gd name="connsiteY9415" fmla="*/ 4536678 h 6178550"/>
              <a:gd name="connsiteX9416" fmla="*/ 223852 w 12191996"/>
              <a:gd name="connsiteY9416" fmla="*/ 4519613 h 6178550"/>
              <a:gd name="connsiteX9417" fmla="*/ 222662 w 12191996"/>
              <a:gd name="connsiteY9417" fmla="*/ 4501356 h 6178550"/>
              <a:gd name="connsiteX9418" fmla="*/ 223455 w 12191996"/>
              <a:gd name="connsiteY9418" fmla="*/ 4481513 h 6178550"/>
              <a:gd name="connsiteX9419" fmla="*/ 225043 w 12191996"/>
              <a:gd name="connsiteY9419" fmla="*/ 4460081 h 6178550"/>
              <a:gd name="connsiteX9420" fmla="*/ 227425 w 12191996"/>
              <a:gd name="connsiteY9420" fmla="*/ 4436269 h 6178550"/>
              <a:gd name="connsiteX9421" fmla="*/ 227425 w 12191996"/>
              <a:gd name="connsiteY9421" fmla="*/ 4436666 h 6178550"/>
              <a:gd name="connsiteX9422" fmla="*/ 227822 w 12191996"/>
              <a:gd name="connsiteY9422" fmla="*/ 4436269 h 6178550"/>
              <a:gd name="connsiteX9423" fmla="*/ 228615 w 12191996"/>
              <a:gd name="connsiteY9423" fmla="*/ 4434285 h 6178550"/>
              <a:gd name="connsiteX9424" fmla="*/ 230997 w 12191996"/>
              <a:gd name="connsiteY9424" fmla="*/ 4425553 h 6178550"/>
              <a:gd name="connsiteX9425" fmla="*/ 234569 w 12191996"/>
              <a:gd name="connsiteY9425" fmla="*/ 4413250 h 6178550"/>
              <a:gd name="connsiteX9426" fmla="*/ 236951 w 12191996"/>
              <a:gd name="connsiteY9426" fmla="*/ 4400550 h 6178550"/>
              <a:gd name="connsiteX9427" fmla="*/ 240126 w 12191996"/>
              <a:gd name="connsiteY9427" fmla="*/ 4383485 h 6178550"/>
              <a:gd name="connsiteX9428" fmla="*/ 243301 w 12191996"/>
              <a:gd name="connsiteY9428" fmla="*/ 4369197 h 6178550"/>
              <a:gd name="connsiteX9429" fmla="*/ 246080 w 12191996"/>
              <a:gd name="connsiteY9429" fmla="*/ 4356894 h 6178550"/>
              <a:gd name="connsiteX9430" fmla="*/ 249255 w 12191996"/>
              <a:gd name="connsiteY9430" fmla="*/ 4345385 h 6178550"/>
              <a:gd name="connsiteX9431" fmla="*/ 258384 w 12191996"/>
              <a:gd name="connsiteY9431" fmla="*/ 4318000 h 6178550"/>
              <a:gd name="connsiteX9432" fmla="*/ 263544 w 12191996"/>
              <a:gd name="connsiteY9432" fmla="*/ 4299347 h 6178550"/>
              <a:gd name="connsiteX9433" fmla="*/ 270688 w 12191996"/>
              <a:gd name="connsiteY9433" fmla="*/ 4275535 h 6178550"/>
              <a:gd name="connsiteX9434" fmla="*/ 285375 w 12191996"/>
              <a:gd name="connsiteY9434" fmla="*/ 4216797 h 6178550"/>
              <a:gd name="connsiteX9435" fmla="*/ 292916 w 12191996"/>
              <a:gd name="connsiteY9435" fmla="*/ 4188619 h 6178550"/>
              <a:gd name="connsiteX9436" fmla="*/ 300457 w 12191996"/>
              <a:gd name="connsiteY9436" fmla="*/ 4160044 h 6178550"/>
              <a:gd name="connsiteX9437" fmla="*/ 309190 w 12191996"/>
              <a:gd name="connsiteY9437" fmla="*/ 4132263 h 6178550"/>
              <a:gd name="connsiteX9438" fmla="*/ 318715 w 12191996"/>
              <a:gd name="connsiteY9438" fmla="*/ 4103688 h 6178550"/>
              <a:gd name="connsiteX9439" fmla="*/ 324272 w 12191996"/>
              <a:gd name="connsiteY9439" fmla="*/ 4089400 h 6178550"/>
              <a:gd name="connsiteX9440" fmla="*/ 329829 w 12191996"/>
              <a:gd name="connsiteY9440" fmla="*/ 4074716 h 6178550"/>
              <a:gd name="connsiteX9441" fmla="*/ 336180 w 12191996"/>
              <a:gd name="connsiteY9441" fmla="*/ 4060825 h 6178550"/>
              <a:gd name="connsiteX9442" fmla="*/ 342927 w 12191996"/>
              <a:gd name="connsiteY9442" fmla="*/ 4046141 h 6178550"/>
              <a:gd name="connsiteX9443" fmla="*/ 347690 w 12191996"/>
              <a:gd name="connsiteY9443" fmla="*/ 4030266 h 6178550"/>
              <a:gd name="connsiteX9444" fmla="*/ 352056 w 12191996"/>
              <a:gd name="connsiteY9444" fmla="*/ 4013994 h 6178550"/>
              <a:gd name="connsiteX9445" fmla="*/ 356423 w 12191996"/>
              <a:gd name="connsiteY9445" fmla="*/ 3998119 h 6178550"/>
              <a:gd name="connsiteX9446" fmla="*/ 359995 w 12191996"/>
              <a:gd name="connsiteY9446" fmla="*/ 3982641 h 6178550"/>
              <a:gd name="connsiteX9447" fmla="*/ 366346 w 12191996"/>
              <a:gd name="connsiteY9447" fmla="*/ 3950494 h 6178550"/>
              <a:gd name="connsiteX9448" fmla="*/ 371902 w 12191996"/>
              <a:gd name="connsiteY9448" fmla="*/ 3919935 h 6178550"/>
              <a:gd name="connsiteX9449" fmla="*/ 378253 w 12191996"/>
              <a:gd name="connsiteY9449" fmla="*/ 3890169 h 6178550"/>
              <a:gd name="connsiteX9450" fmla="*/ 381031 w 12191996"/>
              <a:gd name="connsiteY9450" fmla="*/ 3875881 h 6178550"/>
              <a:gd name="connsiteX9451" fmla="*/ 385397 w 12191996"/>
              <a:gd name="connsiteY9451" fmla="*/ 3862785 h 6178550"/>
              <a:gd name="connsiteX9452" fmla="*/ 388573 w 12191996"/>
              <a:gd name="connsiteY9452" fmla="*/ 3849688 h 6178550"/>
              <a:gd name="connsiteX9453" fmla="*/ 393336 w 12191996"/>
              <a:gd name="connsiteY9453" fmla="*/ 3836988 h 6178550"/>
              <a:gd name="connsiteX9454" fmla="*/ 398496 w 12191996"/>
              <a:gd name="connsiteY9454" fmla="*/ 3824685 h 6178550"/>
              <a:gd name="connsiteX9455" fmla="*/ 404450 w 12191996"/>
              <a:gd name="connsiteY9455" fmla="*/ 3813572 h 6178550"/>
              <a:gd name="connsiteX9456" fmla="*/ 409213 w 12191996"/>
              <a:gd name="connsiteY9456" fmla="*/ 3800872 h 6178550"/>
              <a:gd name="connsiteX9457" fmla="*/ 413975 w 12191996"/>
              <a:gd name="connsiteY9457" fmla="*/ 3788966 h 6178550"/>
              <a:gd name="connsiteX9458" fmla="*/ 419135 w 12191996"/>
              <a:gd name="connsiteY9458" fmla="*/ 3778647 h 6178550"/>
              <a:gd name="connsiteX9459" fmla="*/ 424295 w 12191996"/>
              <a:gd name="connsiteY9459" fmla="*/ 3768725 h 6178550"/>
              <a:gd name="connsiteX9460" fmla="*/ 433821 w 12191996"/>
              <a:gd name="connsiteY9460" fmla="*/ 3749675 h 6178550"/>
              <a:gd name="connsiteX9461" fmla="*/ 438981 w 12191996"/>
              <a:gd name="connsiteY9461" fmla="*/ 3739356 h 6178550"/>
              <a:gd name="connsiteX9462" fmla="*/ 443744 w 12191996"/>
              <a:gd name="connsiteY9462" fmla="*/ 3728244 h 6178550"/>
              <a:gd name="connsiteX9463" fmla="*/ 442553 w 12191996"/>
              <a:gd name="connsiteY9463" fmla="*/ 3727053 h 6178550"/>
              <a:gd name="connsiteX9464" fmla="*/ 442157 w 12191996"/>
              <a:gd name="connsiteY9464" fmla="*/ 3726260 h 6178550"/>
              <a:gd name="connsiteX9465" fmla="*/ 441363 w 12191996"/>
              <a:gd name="connsiteY9465" fmla="*/ 3723085 h 6178550"/>
              <a:gd name="connsiteX9466" fmla="*/ 441363 w 12191996"/>
              <a:gd name="connsiteY9466" fmla="*/ 3719116 h 6178550"/>
              <a:gd name="connsiteX9467" fmla="*/ 442157 w 12191996"/>
              <a:gd name="connsiteY9467" fmla="*/ 3714353 h 6178550"/>
              <a:gd name="connsiteX9468" fmla="*/ 442950 w 12191996"/>
              <a:gd name="connsiteY9468" fmla="*/ 3708797 h 6178550"/>
              <a:gd name="connsiteX9469" fmla="*/ 444935 w 12191996"/>
              <a:gd name="connsiteY9469" fmla="*/ 3703241 h 6178550"/>
              <a:gd name="connsiteX9470" fmla="*/ 449301 w 12191996"/>
              <a:gd name="connsiteY9470" fmla="*/ 3691731 h 6178550"/>
              <a:gd name="connsiteX9471" fmla="*/ 454858 w 12191996"/>
              <a:gd name="connsiteY9471" fmla="*/ 3680222 h 6178550"/>
              <a:gd name="connsiteX9472" fmla="*/ 459621 w 12191996"/>
              <a:gd name="connsiteY9472" fmla="*/ 3669506 h 6178550"/>
              <a:gd name="connsiteX9473" fmla="*/ 464384 w 12191996"/>
              <a:gd name="connsiteY9473" fmla="*/ 3661569 h 6178550"/>
              <a:gd name="connsiteX9474" fmla="*/ 466369 w 12191996"/>
              <a:gd name="connsiteY9474" fmla="*/ 3659585 h 6178550"/>
              <a:gd name="connsiteX9475" fmla="*/ 467559 w 12191996"/>
              <a:gd name="connsiteY9475" fmla="*/ 3658394 h 6178550"/>
              <a:gd name="connsiteX9476" fmla="*/ 471132 w 12191996"/>
              <a:gd name="connsiteY9476" fmla="*/ 3655219 h 6178550"/>
              <a:gd name="connsiteX9477" fmla="*/ 473910 w 12191996"/>
              <a:gd name="connsiteY9477" fmla="*/ 3652044 h 6178550"/>
              <a:gd name="connsiteX9478" fmla="*/ 480261 w 12191996"/>
              <a:gd name="connsiteY9478" fmla="*/ 3647678 h 6178550"/>
              <a:gd name="connsiteX9479" fmla="*/ 486214 w 12191996"/>
              <a:gd name="connsiteY9479" fmla="*/ 3642916 h 6178550"/>
              <a:gd name="connsiteX9480" fmla="*/ 492168 w 12191996"/>
              <a:gd name="connsiteY9480" fmla="*/ 3637756 h 6178550"/>
              <a:gd name="connsiteX9481" fmla="*/ 495344 w 12191996"/>
              <a:gd name="connsiteY9481" fmla="*/ 3634978 h 6178550"/>
              <a:gd name="connsiteX9482" fmla="*/ 498519 w 12191996"/>
              <a:gd name="connsiteY9482" fmla="*/ 3631406 h 6178550"/>
              <a:gd name="connsiteX9483" fmla="*/ 501297 w 12191996"/>
              <a:gd name="connsiteY9483" fmla="*/ 3627438 h 6178550"/>
              <a:gd name="connsiteX9484" fmla="*/ 504473 w 12191996"/>
              <a:gd name="connsiteY9484" fmla="*/ 3622278 h 6178550"/>
              <a:gd name="connsiteX9485" fmla="*/ 506854 w 12191996"/>
              <a:gd name="connsiteY9485" fmla="*/ 3617119 h 6178550"/>
              <a:gd name="connsiteX9486" fmla="*/ 510029 w 12191996"/>
              <a:gd name="connsiteY9486" fmla="*/ 3610372 h 6178550"/>
              <a:gd name="connsiteX9487" fmla="*/ 513205 w 12191996"/>
              <a:gd name="connsiteY9487" fmla="*/ 3602831 h 6178550"/>
              <a:gd name="connsiteX9488" fmla="*/ 515983 w 12191996"/>
              <a:gd name="connsiteY9488" fmla="*/ 3594100 h 6178550"/>
              <a:gd name="connsiteX9489" fmla="*/ 519556 w 12191996"/>
              <a:gd name="connsiteY9489" fmla="*/ 3595291 h 6178550"/>
              <a:gd name="connsiteX9490" fmla="*/ 523128 w 12191996"/>
              <a:gd name="connsiteY9490" fmla="*/ 3596878 h 6178550"/>
              <a:gd name="connsiteX9491" fmla="*/ 526700 w 12191996"/>
              <a:gd name="connsiteY9491" fmla="*/ 3598466 h 6178550"/>
              <a:gd name="connsiteX9492" fmla="*/ 529875 w 12191996"/>
              <a:gd name="connsiteY9492" fmla="*/ 3600847 h 6178550"/>
              <a:gd name="connsiteX9493" fmla="*/ 533051 w 12191996"/>
              <a:gd name="connsiteY9493" fmla="*/ 3604022 h 6178550"/>
              <a:gd name="connsiteX9494" fmla="*/ 535829 w 12191996"/>
              <a:gd name="connsiteY9494" fmla="*/ 3607594 h 6178550"/>
              <a:gd name="connsiteX9495" fmla="*/ 540989 w 12191996"/>
              <a:gd name="connsiteY9495" fmla="*/ 3615531 h 6178550"/>
              <a:gd name="connsiteX9496" fmla="*/ 548133 w 12191996"/>
              <a:gd name="connsiteY9496" fmla="*/ 3604022 h 6178550"/>
              <a:gd name="connsiteX9497" fmla="*/ 554881 w 12191996"/>
              <a:gd name="connsiteY9497" fmla="*/ 3591322 h 6178550"/>
              <a:gd name="connsiteX9498" fmla="*/ 568773 w 12191996"/>
              <a:gd name="connsiteY9498" fmla="*/ 3565922 h 6178550"/>
              <a:gd name="connsiteX9499" fmla="*/ 582268 w 12191996"/>
              <a:gd name="connsiteY9499" fmla="*/ 3541316 h 6178550"/>
              <a:gd name="connsiteX9500" fmla="*/ 588619 w 12191996"/>
              <a:gd name="connsiteY9500" fmla="*/ 3529806 h 6178550"/>
              <a:gd name="connsiteX9501" fmla="*/ 595763 w 12191996"/>
              <a:gd name="connsiteY9501" fmla="*/ 3519091 h 6178550"/>
              <a:gd name="connsiteX9502" fmla="*/ 591794 w 12191996"/>
              <a:gd name="connsiteY9502" fmla="*/ 3518694 h 6178550"/>
              <a:gd name="connsiteX9503" fmla="*/ 588222 w 12191996"/>
              <a:gd name="connsiteY9503" fmla="*/ 3517503 h 6178550"/>
              <a:gd name="connsiteX9504" fmla="*/ 584253 w 12191996"/>
              <a:gd name="connsiteY9504" fmla="*/ 3515916 h 6178550"/>
              <a:gd name="connsiteX9505" fmla="*/ 579887 w 12191996"/>
              <a:gd name="connsiteY9505" fmla="*/ 3515519 h 6178550"/>
              <a:gd name="connsiteX9506" fmla="*/ 572345 w 12191996"/>
              <a:gd name="connsiteY9506" fmla="*/ 3515519 h 6178550"/>
              <a:gd name="connsiteX9507" fmla="*/ 568376 w 12191996"/>
              <a:gd name="connsiteY9507" fmla="*/ 3515519 h 6178550"/>
              <a:gd name="connsiteX9508" fmla="*/ 564804 w 12191996"/>
              <a:gd name="connsiteY9508" fmla="*/ 3514725 h 6178550"/>
              <a:gd name="connsiteX9509" fmla="*/ 561629 w 12191996"/>
              <a:gd name="connsiteY9509" fmla="*/ 3513138 h 6178550"/>
              <a:gd name="connsiteX9510" fmla="*/ 560438 w 12191996"/>
              <a:gd name="connsiteY9510" fmla="*/ 3511550 h 6178550"/>
              <a:gd name="connsiteX9511" fmla="*/ 558850 w 12191996"/>
              <a:gd name="connsiteY9511" fmla="*/ 3509963 h 6178550"/>
              <a:gd name="connsiteX9512" fmla="*/ 556866 w 12191996"/>
              <a:gd name="connsiteY9512" fmla="*/ 3505994 h 6178550"/>
              <a:gd name="connsiteX9513" fmla="*/ 555278 w 12191996"/>
              <a:gd name="connsiteY9513" fmla="*/ 3500835 h 6178550"/>
              <a:gd name="connsiteX9514" fmla="*/ 553690 w 12191996"/>
              <a:gd name="connsiteY9514" fmla="*/ 3494088 h 6178550"/>
              <a:gd name="connsiteX9515" fmla="*/ 552500 w 12191996"/>
              <a:gd name="connsiteY9515" fmla="*/ 3487738 h 6178550"/>
              <a:gd name="connsiteX9516" fmla="*/ 550118 w 12191996"/>
              <a:gd name="connsiteY9516" fmla="*/ 3473053 h 6178550"/>
              <a:gd name="connsiteX9517" fmla="*/ 548530 w 12191996"/>
              <a:gd name="connsiteY9517" fmla="*/ 3466306 h 6178550"/>
              <a:gd name="connsiteX9518" fmla="*/ 546546 w 12191996"/>
              <a:gd name="connsiteY9518" fmla="*/ 3460750 h 6178550"/>
              <a:gd name="connsiteX9519" fmla="*/ 544561 w 12191996"/>
              <a:gd name="connsiteY9519" fmla="*/ 3456385 h 6178550"/>
              <a:gd name="connsiteX9520" fmla="*/ 543371 w 12191996"/>
              <a:gd name="connsiteY9520" fmla="*/ 3454797 h 6178550"/>
              <a:gd name="connsiteX9521" fmla="*/ 542180 w 12191996"/>
              <a:gd name="connsiteY9521" fmla="*/ 3453606 h 6178550"/>
              <a:gd name="connsiteX9522" fmla="*/ 540592 w 12191996"/>
              <a:gd name="connsiteY9522" fmla="*/ 3453210 h 6178550"/>
              <a:gd name="connsiteX9523" fmla="*/ 538608 w 12191996"/>
              <a:gd name="connsiteY9523" fmla="*/ 3453210 h 6178550"/>
              <a:gd name="connsiteX9524" fmla="*/ 537020 w 12191996"/>
              <a:gd name="connsiteY9524" fmla="*/ 3453606 h 6178550"/>
              <a:gd name="connsiteX9525" fmla="*/ 535035 w 12191996"/>
              <a:gd name="connsiteY9525" fmla="*/ 3455194 h 6178550"/>
              <a:gd name="connsiteX9526" fmla="*/ 532257 w 12191996"/>
              <a:gd name="connsiteY9526" fmla="*/ 3457178 h 6178550"/>
              <a:gd name="connsiteX9527" fmla="*/ 529875 w 12191996"/>
              <a:gd name="connsiteY9527" fmla="*/ 3460353 h 6178550"/>
              <a:gd name="connsiteX9528" fmla="*/ 524318 w 12191996"/>
              <a:gd name="connsiteY9528" fmla="*/ 3469085 h 6178550"/>
              <a:gd name="connsiteX9529" fmla="*/ 517571 w 12191996"/>
              <a:gd name="connsiteY9529" fmla="*/ 3480991 h 6178550"/>
              <a:gd name="connsiteX9530" fmla="*/ 510029 w 12191996"/>
              <a:gd name="connsiteY9530" fmla="*/ 3497263 h 6178550"/>
              <a:gd name="connsiteX9531" fmla="*/ 506854 w 12191996"/>
              <a:gd name="connsiteY9531" fmla="*/ 3495675 h 6178550"/>
              <a:gd name="connsiteX9532" fmla="*/ 504076 w 12191996"/>
              <a:gd name="connsiteY9532" fmla="*/ 3493691 h 6178550"/>
              <a:gd name="connsiteX9533" fmla="*/ 501297 w 12191996"/>
              <a:gd name="connsiteY9533" fmla="*/ 3491706 h 6178550"/>
              <a:gd name="connsiteX9534" fmla="*/ 499313 w 12191996"/>
              <a:gd name="connsiteY9534" fmla="*/ 3488531 h 6178550"/>
              <a:gd name="connsiteX9535" fmla="*/ 497328 w 12191996"/>
              <a:gd name="connsiteY9535" fmla="*/ 3485753 h 6178550"/>
              <a:gd name="connsiteX9536" fmla="*/ 495344 w 12191996"/>
              <a:gd name="connsiteY9536" fmla="*/ 3482578 h 6178550"/>
              <a:gd name="connsiteX9537" fmla="*/ 492168 w 12191996"/>
              <a:gd name="connsiteY9537" fmla="*/ 3475038 h 6178550"/>
              <a:gd name="connsiteX9538" fmla="*/ 489787 w 12191996"/>
              <a:gd name="connsiteY9538" fmla="*/ 3466306 h 6178550"/>
              <a:gd name="connsiteX9539" fmla="*/ 487802 w 12191996"/>
              <a:gd name="connsiteY9539" fmla="*/ 3457178 h 6178550"/>
              <a:gd name="connsiteX9540" fmla="*/ 484230 w 12191996"/>
              <a:gd name="connsiteY9540" fmla="*/ 3437335 h 6178550"/>
              <a:gd name="connsiteX9541" fmla="*/ 481055 w 12191996"/>
              <a:gd name="connsiteY9541" fmla="*/ 3416697 h 6178550"/>
              <a:gd name="connsiteX9542" fmla="*/ 479070 w 12191996"/>
              <a:gd name="connsiteY9542" fmla="*/ 3407172 h 6178550"/>
              <a:gd name="connsiteX9543" fmla="*/ 477085 w 12191996"/>
              <a:gd name="connsiteY9543" fmla="*/ 3398044 h 6178550"/>
              <a:gd name="connsiteX9544" fmla="*/ 474704 w 12191996"/>
              <a:gd name="connsiteY9544" fmla="*/ 3389313 h 6178550"/>
              <a:gd name="connsiteX9545" fmla="*/ 471132 w 12191996"/>
              <a:gd name="connsiteY9545" fmla="*/ 3380978 h 6178550"/>
              <a:gd name="connsiteX9546" fmla="*/ 469544 w 12191996"/>
              <a:gd name="connsiteY9546" fmla="*/ 3378200 h 6178550"/>
              <a:gd name="connsiteX9547" fmla="*/ 466765 w 12191996"/>
              <a:gd name="connsiteY9547" fmla="*/ 3375025 h 6178550"/>
              <a:gd name="connsiteX9548" fmla="*/ 464781 w 12191996"/>
              <a:gd name="connsiteY9548" fmla="*/ 3371850 h 6178550"/>
              <a:gd name="connsiteX9549" fmla="*/ 462003 w 12191996"/>
              <a:gd name="connsiteY9549" fmla="*/ 3369469 h 6178550"/>
              <a:gd name="connsiteX9550" fmla="*/ 468750 w 12191996"/>
              <a:gd name="connsiteY9550" fmla="*/ 3344466 h 6178550"/>
              <a:gd name="connsiteX9551" fmla="*/ 473910 w 12191996"/>
              <a:gd name="connsiteY9551" fmla="*/ 3322638 h 6178550"/>
              <a:gd name="connsiteX9552" fmla="*/ 478673 w 12191996"/>
              <a:gd name="connsiteY9552" fmla="*/ 3302397 h 6178550"/>
              <a:gd name="connsiteX9553" fmla="*/ 482245 w 12191996"/>
              <a:gd name="connsiteY9553" fmla="*/ 3282553 h 6178550"/>
              <a:gd name="connsiteX9554" fmla="*/ 486214 w 12191996"/>
              <a:gd name="connsiteY9554" fmla="*/ 3262313 h 6178550"/>
              <a:gd name="connsiteX9555" fmla="*/ 490581 w 12191996"/>
              <a:gd name="connsiteY9555" fmla="*/ 3240881 h 6178550"/>
              <a:gd name="connsiteX9556" fmla="*/ 497328 w 12191996"/>
              <a:gd name="connsiteY9556" fmla="*/ 3217069 h 6178550"/>
              <a:gd name="connsiteX9557" fmla="*/ 500900 w 12191996"/>
              <a:gd name="connsiteY9557" fmla="*/ 3203972 h 6178550"/>
              <a:gd name="connsiteX9558" fmla="*/ 505663 w 12191996"/>
              <a:gd name="connsiteY9558" fmla="*/ 3189685 h 6178550"/>
              <a:gd name="connsiteX9559" fmla="*/ 504473 w 12191996"/>
              <a:gd name="connsiteY9559" fmla="*/ 3184525 h 6178550"/>
              <a:gd name="connsiteX9560" fmla="*/ 504076 w 12191996"/>
              <a:gd name="connsiteY9560" fmla="*/ 3178969 h 6178550"/>
              <a:gd name="connsiteX9561" fmla="*/ 504076 w 12191996"/>
              <a:gd name="connsiteY9561" fmla="*/ 3173413 h 6178550"/>
              <a:gd name="connsiteX9562" fmla="*/ 504473 w 12191996"/>
              <a:gd name="connsiteY9562" fmla="*/ 3167460 h 6178550"/>
              <a:gd name="connsiteX9563" fmla="*/ 506060 w 12191996"/>
              <a:gd name="connsiteY9563" fmla="*/ 3161506 h 6178550"/>
              <a:gd name="connsiteX9564" fmla="*/ 506854 w 12191996"/>
              <a:gd name="connsiteY9564" fmla="*/ 3155156 h 6178550"/>
              <a:gd name="connsiteX9565" fmla="*/ 511220 w 12191996"/>
              <a:gd name="connsiteY9565" fmla="*/ 3141663 h 6178550"/>
              <a:gd name="connsiteX9566" fmla="*/ 504869 w 12191996"/>
              <a:gd name="connsiteY9566" fmla="*/ 3140472 h 6178550"/>
              <a:gd name="connsiteX9567" fmla="*/ 498519 w 12191996"/>
              <a:gd name="connsiteY9567" fmla="*/ 3138488 h 6178550"/>
              <a:gd name="connsiteX9568" fmla="*/ 485024 w 12191996"/>
              <a:gd name="connsiteY9568" fmla="*/ 3132931 h 6178550"/>
              <a:gd name="connsiteX9569" fmla="*/ 478673 w 12191996"/>
              <a:gd name="connsiteY9569" fmla="*/ 3130947 h 6178550"/>
              <a:gd name="connsiteX9570" fmla="*/ 473116 w 12191996"/>
              <a:gd name="connsiteY9570" fmla="*/ 3128963 h 6178550"/>
              <a:gd name="connsiteX9571" fmla="*/ 469941 w 12191996"/>
              <a:gd name="connsiteY9571" fmla="*/ 3128169 h 6178550"/>
              <a:gd name="connsiteX9572" fmla="*/ 467956 w 12191996"/>
              <a:gd name="connsiteY9572" fmla="*/ 3128169 h 6178550"/>
              <a:gd name="connsiteX9573" fmla="*/ 465575 w 12191996"/>
              <a:gd name="connsiteY9573" fmla="*/ 3128169 h 6178550"/>
              <a:gd name="connsiteX9574" fmla="*/ 463193 w 12191996"/>
              <a:gd name="connsiteY9574" fmla="*/ 3128963 h 6178550"/>
              <a:gd name="connsiteX9575" fmla="*/ 462399 w 12191996"/>
              <a:gd name="connsiteY9575" fmla="*/ 3129756 h 6178550"/>
              <a:gd name="connsiteX9576" fmla="*/ 461209 w 12191996"/>
              <a:gd name="connsiteY9576" fmla="*/ 3131344 h 6178550"/>
              <a:gd name="connsiteX9577" fmla="*/ 460415 w 12191996"/>
              <a:gd name="connsiteY9577" fmla="*/ 3132931 h 6178550"/>
              <a:gd name="connsiteX9578" fmla="*/ 459621 w 12191996"/>
              <a:gd name="connsiteY9578" fmla="*/ 3134519 h 6178550"/>
              <a:gd name="connsiteX9579" fmla="*/ 459224 w 12191996"/>
              <a:gd name="connsiteY9579" fmla="*/ 3138885 h 6178550"/>
              <a:gd name="connsiteX9580" fmla="*/ 458827 w 12191996"/>
              <a:gd name="connsiteY9580" fmla="*/ 3144044 h 6178550"/>
              <a:gd name="connsiteX9581" fmla="*/ 458827 w 12191996"/>
              <a:gd name="connsiteY9581" fmla="*/ 3149203 h 6178550"/>
              <a:gd name="connsiteX9582" fmla="*/ 458827 w 12191996"/>
              <a:gd name="connsiteY9582" fmla="*/ 3154363 h 6178550"/>
              <a:gd name="connsiteX9583" fmla="*/ 457636 w 12191996"/>
              <a:gd name="connsiteY9583" fmla="*/ 3158331 h 6178550"/>
              <a:gd name="connsiteX9584" fmla="*/ 457240 w 12191996"/>
              <a:gd name="connsiteY9584" fmla="*/ 3160316 h 6178550"/>
              <a:gd name="connsiteX9585" fmla="*/ 456446 w 12191996"/>
              <a:gd name="connsiteY9585" fmla="*/ 3162300 h 6178550"/>
              <a:gd name="connsiteX9586" fmla="*/ 452873 w 12191996"/>
              <a:gd name="connsiteY9586" fmla="*/ 3167063 h 6178550"/>
              <a:gd name="connsiteX9587" fmla="*/ 449301 w 12191996"/>
              <a:gd name="connsiteY9587" fmla="*/ 3171031 h 6178550"/>
              <a:gd name="connsiteX9588" fmla="*/ 444935 w 12191996"/>
              <a:gd name="connsiteY9588" fmla="*/ 3175000 h 6178550"/>
              <a:gd name="connsiteX9589" fmla="*/ 440966 w 12191996"/>
              <a:gd name="connsiteY9589" fmla="*/ 3178969 h 6178550"/>
              <a:gd name="connsiteX9590" fmla="*/ 431440 w 12191996"/>
              <a:gd name="connsiteY9590" fmla="*/ 3186906 h 6178550"/>
              <a:gd name="connsiteX9591" fmla="*/ 420723 w 12191996"/>
              <a:gd name="connsiteY9591" fmla="*/ 3193653 h 6178550"/>
              <a:gd name="connsiteX9592" fmla="*/ 409213 w 12191996"/>
              <a:gd name="connsiteY9592" fmla="*/ 3200400 h 6178550"/>
              <a:gd name="connsiteX9593" fmla="*/ 396908 w 12191996"/>
              <a:gd name="connsiteY9593" fmla="*/ 3206353 h 6178550"/>
              <a:gd name="connsiteX9594" fmla="*/ 384207 w 12191996"/>
              <a:gd name="connsiteY9594" fmla="*/ 3212703 h 6178550"/>
              <a:gd name="connsiteX9595" fmla="*/ 370315 w 12191996"/>
              <a:gd name="connsiteY9595" fmla="*/ 3218656 h 6178550"/>
              <a:gd name="connsiteX9596" fmla="*/ 342927 w 12191996"/>
              <a:gd name="connsiteY9596" fmla="*/ 3230960 h 6178550"/>
              <a:gd name="connsiteX9597" fmla="*/ 329432 w 12191996"/>
              <a:gd name="connsiteY9597" fmla="*/ 3237310 h 6178550"/>
              <a:gd name="connsiteX9598" fmla="*/ 315540 w 12191996"/>
              <a:gd name="connsiteY9598" fmla="*/ 3244056 h 6178550"/>
              <a:gd name="connsiteX9599" fmla="*/ 302442 w 12191996"/>
              <a:gd name="connsiteY9599" fmla="*/ 3251200 h 6178550"/>
              <a:gd name="connsiteX9600" fmla="*/ 289344 w 12191996"/>
              <a:gd name="connsiteY9600" fmla="*/ 3258741 h 6178550"/>
              <a:gd name="connsiteX9601" fmla="*/ 277039 w 12191996"/>
              <a:gd name="connsiteY9601" fmla="*/ 3267472 h 6178550"/>
              <a:gd name="connsiteX9602" fmla="*/ 265529 w 12191996"/>
              <a:gd name="connsiteY9602" fmla="*/ 3276600 h 6178550"/>
              <a:gd name="connsiteX9603" fmla="*/ 261956 w 12191996"/>
              <a:gd name="connsiteY9603" fmla="*/ 3279775 h 6178550"/>
              <a:gd name="connsiteX9604" fmla="*/ 258781 w 12191996"/>
              <a:gd name="connsiteY9604" fmla="*/ 3282950 h 6178550"/>
              <a:gd name="connsiteX9605" fmla="*/ 252827 w 12191996"/>
              <a:gd name="connsiteY9605" fmla="*/ 3290094 h 6178550"/>
              <a:gd name="connsiteX9606" fmla="*/ 247667 w 12191996"/>
              <a:gd name="connsiteY9606" fmla="*/ 3298428 h 6178550"/>
              <a:gd name="connsiteX9607" fmla="*/ 242507 w 12191996"/>
              <a:gd name="connsiteY9607" fmla="*/ 3305969 h 6178550"/>
              <a:gd name="connsiteX9608" fmla="*/ 237744 w 12191996"/>
              <a:gd name="connsiteY9608" fmla="*/ 3314303 h 6178550"/>
              <a:gd name="connsiteX9609" fmla="*/ 232585 w 12191996"/>
              <a:gd name="connsiteY9609" fmla="*/ 3321050 h 6178550"/>
              <a:gd name="connsiteX9610" fmla="*/ 227028 w 12191996"/>
              <a:gd name="connsiteY9610" fmla="*/ 3327400 h 6178550"/>
              <a:gd name="connsiteX9611" fmla="*/ 223852 w 12191996"/>
              <a:gd name="connsiteY9611" fmla="*/ 3330178 h 6178550"/>
              <a:gd name="connsiteX9612" fmla="*/ 220280 w 12191996"/>
              <a:gd name="connsiteY9612" fmla="*/ 3332956 h 6178550"/>
              <a:gd name="connsiteX9613" fmla="*/ 218692 w 12191996"/>
              <a:gd name="connsiteY9613" fmla="*/ 3333750 h 6178550"/>
              <a:gd name="connsiteX9614" fmla="*/ 216708 w 12191996"/>
              <a:gd name="connsiteY9614" fmla="*/ 3334544 h 6178550"/>
              <a:gd name="connsiteX9615" fmla="*/ 213136 w 12191996"/>
              <a:gd name="connsiteY9615" fmla="*/ 3334941 h 6178550"/>
              <a:gd name="connsiteX9616" fmla="*/ 209563 w 12191996"/>
              <a:gd name="connsiteY9616" fmla="*/ 3334941 h 6178550"/>
              <a:gd name="connsiteX9617" fmla="*/ 205594 w 12191996"/>
              <a:gd name="connsiteY9617" fmla="*/ 3333750 h 6178550"/>
              <a:gd name="connsiteX9618" fmla="*/ 202419 w 12191996"/>
              <a:gd name="connsiteY9618" fmla="*/ 3333353 h 6178550"/>
              <a:gd name="connsiteX9619" fmla="*/ 199640 w 12191996"/>
              <a:gd name="connsiteY9619" fmla="*/ 3332956 h 6178550"/>
              <a:gd name="connsiteX9620" fmla="*/ 196465 w 12191996"/>
              <a:gd name="connsiteY9620" fmla="*/ 3332956 h 6178550"/>
              <a:gd name="connsiteX9621" fmla="*/ 195274 w 12191996"/>
              <a:gd name="connsiteY9621" fmla="*/ 3333353 h 6178550"/>
              <a:gd name="connsiteX9622" fmla="*/ 194481 w 12191996"/>
              <a:gd name="connsiteY9622" fmla="*/ 3333750 h 6178550"/>
              <a:gd name="connsiteX9623" fmla="*/ 192893 w 12191996"/>
              <a:gd name="connsiteY9623" fmla="*/ 3335338 h 6178550"/>
              <a:gd name="connsiteX9624" fmla="*/ 191702 w 12191996"/>
              <a:gd name="connsiteY9624" fmla="*/ 3337322 h 6178550"/>
              <a:gd name="connsiteX9625" fmla="*/ 189717 w 12191996"/>
              <a:gd name="connsiteY9625" fmla="*/ 3341688 h 6178550"/>
              <a:gd name="connsiteX9626" fmla="*/ 188924 w 12191996"/>
              <a:gd name="connsiteY9626" fmla="*/ 3346053 h 6178550"/>
              <a:gd name="connsiteX9627" fmla="*/ 188527 w 12191996"/>
              <a:gd name="connsiteY9627" fmla="*/ 3351213 h 6178550"/>
              <a:gd name="connsiteX9628" fmla="*/ 187733 w 12191996"/>
              <a:gd name="connsiteY9628" fmla="*/ 3356769 h 6178550"/>
              <a:gd name="connsiteX9629" fmla="*/ 187336 w 12191996"/>
              <a:gd name="connsiteY9629" fmla="*/ 3361928 h 6178550"/>
              <a:gd name="connsiteX9630" fmla="*/ 186145 w 12191996"/>
              <a:gd name="connsiteY9630" fmla="*/ 3366294 h 6178550"/>
              <a:gd name="connsiteX9631" fmla="*/ 184161 w 12191996"/>
              <a:gd name="connsiteY9631" fmla="*/ 3371056 h 6178550"/>
              <a:gd name="connsiteX9632" fmla="*/ 181382 w 12191996"/>
              <a:gd name="connsiteY9632" fmla="*/ 3374628 h 6178550"/>
              <a:gd name="connsiteX9633" fmla="*/ 178207 w 12191996"/>
              <a:gd name="connsiteY9633" fmla="*/ 3378200 h 6178550"/>
              <a:gd name="connsiteX9634" fmla="*/ 175032 w 12191996"/>
              <a:gd name="connsiteY9634" fmla="*/ 3380978 h 6178550"/>
              <a:gd name="connsiteX9635" fmla="*/ 171459 w 12191996"/>
              <a:gd name="connsiteY9635" fmla="*/ 3383756 h 6178550"/>
              <a:gd name="connsiteX9636" fmla="*/ 163918 w 12191996"/>
              <a:gd name="connsiteY9636" fmla="*/ 3388122 h 6178550"/>
              <a:gd name="connsiteX9637" fmla="*/ 155979 w 12191996"/>
              <a:gd name="connsiteY9637" fmla="*/ 3391694 h 6178550"/>
              <a:gd name="connsiteX9638" fmla="*/ 148438 w 12191996"/>
              <a:gd name="connsiteY9638" fmla="*/ 3395663 h 6178550"/>
              <a:gd name="connsiteX9639" fmla="*/ 140103 w 12191996"/>
              <a:gd name="connsiteY9639" fmla="*/ 3400028 h 6178550"/>
              <a:gd name="connsiteX9640" fmla="*/ 136531 w 12191996"/>
              <a:gd name="connsiteY9640" fmla="*/ 3402410 h 6178550"/>
              <a:gd name="connsiteX9641" fmla="*/ 132958 w 12191996"/>
              <a:gd name="connsiteY9641" fmla="*/ 3404791 h 6178550"/>
              <a:gd name="connsiteX9642" fmla="*/ 130180 w 12191996"/>
              <a:gd name="connsiteY9642" fmla="*/ 3407966 h 6178550"/>
              <a:gd name="connsiteX9643" fmla="*/ 127401 w 12191996"/>
              <a:gd name="connsiteY9643" fmla="*/ 3411538 h 6178550"/>
              <a:gd name="connsiteX9644" fmla="*/ 121845 w 12191996"/>
              <a:gd name="connsiteY9644" fmla="*/ 3404394 h 6178550"/>
              <a:gd name="connsiteX9645" fmla="*/ 118272 w 12191996"/>
              <a:gd name="connsiteY9645" fmla="*/ 3398441 h 6178550"/>
              <a:gd name="connsiteX9646" fmla="*/ 115097 w 12191996"/>
              <a:gd name="connsiteY9646" fmla="*/ 3393281 h 6178550"/>
              <a:gd name="connsiteX9647" fmla="*/ 114303 w 12191996"/>
              <a:gd name="connsiteY9647" fmla="*/ 3388519 h 6178550"/>
              <a:gd name="connsiteX9648" fmla="*/ 113906 w 12191996"/>
              <a:gd name="connsiteY9648" fmla="*/ 3384550 h 6178550"/>
              <a:gd name="connsiteX9649" fmla="*/ 113906 w 12191996"/>
              <a:gd name="connsiteY9649" fmla="*/ 3381772 h 6178550"/>
              <a:gd name="connsiteX9650" fmla="*/ 114700 w 12191996"/>
              <a:gd name="connsiteY9650" fmla="*/ 3378597 h 6178550"/>
              <a:gd name="connsiteX9651" fmla="*/ 116685 w 12191996"/>
              <a:gd name="connsiteY9651" fmla="*/ 3376216 h 6178550"/>
              <a:gd name="connsiteX9652" fmla="*/ 118669 w 12191996"/>
              <a:gd name="connsiteY9652" fmla="*/ 3373835 h 6178550"/>
              <a:gd name="connsiteX9653" fmla="*/ 121448 w 12191996"/>
              <a:gd name="connsiteY9653" fmla="*/ 3371850 h 6178550"/>
              <a:gd name="connsiteX9654" fmla="*/ 126608 w 12191996"/>
              <a:gd name="connsiteY9654" fmla="*/ 3368278 h 6178550"/>
              <a:gd name="connsiteX9655" fmla="*/ 131371 w 12191996"/>
              <a:gd name="connsiteY9655" fmla="*/ 3364706 h 6178550"/>
              <a:gd name="connsiteX9656" fmla="*/ 133355 w 12191996"/>
              <a:gd name="connsiteY9656" fmla="*/ 3362722 h 6178550"/>
              <a:gd name="connsiteX9657" fmla="*/ 134943 w 12191996"/>
              <a:gd name="connsiteY9657" fmla="*/ 3360341 h 6178550"/>
              <a:gd name="connsiteX9658" fmla="*/ 136531 w 12191996"/>
              <a:gd name="connsiteY9658" fmla="*/ 3355578 h 6178550"/>
              <a:gd name="connsiteX9659" fmla="*/ 137721 w 12191996"/>
              <a:gd name="connsiteY9659" fmla="*/ 3351213 h 6178550"/>
              <a:gd name="connsiteX9660" fmla="*/ 139706 w 12191996"/>
              <a:gd name="connsiteY9660" fmla="*/ 3340497 h 6178550"/>
              <a:gd name="connsiteX9661" fmla="*/ 140103 w 12191996"/>
              <a:gd name="connsiteY9661" fmla="*/ 3335338 h 6178550"/>
              <a:gd name="connsiteX9662" fmla="*/ 141691 w 12191996"/>
              <a:gd name="connsiteY9662" fmla="*/ 3330972 h 6178550"/>
              <a:gd name="connsiteX9663" fmla="*/ 143278 w 12191996"/>
              <a:gd name="connsiteY9663" fmla="*/ 3326210 h 6178550"/>
              <a:gd name="connsiteX9664" fmla="*/ 145263 w 12191996"/>
              <a:gd name="connsiteY9664" fmla="*/ 3322638 h 6178550"/>
              <a:gd name="connsiteX9665" fmla="*/ 146850 w 12191996"/>
              <a:gd name="connsiteY9665" fmla="*/ 3320256 h 6178550"/>
              <a:gd name="connsiteX9666" fmla="*/ 148835 w 12191996"/>
              <a:gd name="connsiteY9666" fmla="*/ 3318272 h 6178550"/>
              <a:gd name="connsiteX9667" fmla="*/ 153995 w 12191996"/>
              <a:gd name="connsiteY9667" fmla="*/ 3314303 h 6178550"/>
              <a:gd name="connsiteX9668" fmla="*/ 159552 w 12191996"/>
              <a:gd name="connsiteY9668" fmla="*/ 3310731 h 6178550"/>
              <a:gd name="connsiteX9669" fmla="*/ 165109 w 12191996"/>
              <a:gd name="connsiteY9669" fmla="*/ 3307556 h 6178550"/>
              <a:gd name="connsiteX9670" fmla="*/ 177016 w 12191996"/>
              <a:gd name="connsiteY9670" fmla="*/ 3301603 h 6178550"/>
              <a:gd name="connsiteX9671" fmla="*/ 183367 w 12191996"/>
              <a:gd name="connsiteY9671" fmla="*/ 3298031 h 6178550"/>
              <a:gd name="connsiteX9672" fmla="*/ 188924 w 12191996"/>
              <a:gd name="connsiteY9672" fmla="*/ 3293666 h 6178550"/>
              <a:gd name="connsiteX9673" fmla="*/ 191305 w 12191996"/>
              <a:gd name="connsiteY9673" fmla="*/ 3291285 h 6178550"/>
              <a:gd name="connsiteX9674" fmla="*/ 194084 w 12191996"/>
              <a:gd name="connsiteY9674" fmla="*/ 3288110 h 6178550"/>
              <a:gd name="connsiteX9675" fmla="*/ 198450 w 12191996"/>
              <a:gd name="connsiteY9675" fmla="*/ 3282156 h 6178550"/>
              <a:gd name="connsiteX9676" fmla="*/ 203213 w 12191996"/>
              <a:gd name="connsiteY9676" fmla="*/ 3275013 h 6178550"/>
              <a:gd name="connsiteX9677" fmla="*/ 207182 w 12191996"/>
              <a:gd name="connsiteY9677" fmla="*/ 3267869 h 6178550"/>
              <a:gd name="connsiteX9678" fmla="*/ 210754 w 12191996"/>
              <a:gd name="connsiteY9678" fmla="*/ 3260725 h 6178550"/>
              <a:gd name="connsiteX9679" fmla="*/ 214723 w 12191996"/>
              <a:gd name="connsiteY9679" fmla="*/ 3254375 h 6178550"/>
              <a:gd name="connsiteX9680" fmla="*/ 219486 w 12191996"/>
              <a:gd name="connsiteY9680" fmla="*/ 3248819 h 6178550"/>
              <a:gd name="connsiteX9681" fmla="*/ 221868 w 12191996"/>
              <a:gd name="connsiteY9681" fmla="*/ 3245644 h 6178550"/>
              <a:gd name="connsiteX9682" fmla="*/ 224249 w 12191996"/>
              <a:gd name="connsiteY9682" fmla="*/ 3243660 h 6178550"/>
              <a:gd name="connsiteX9683" fmla="*/ 230600 w 12191996"/>
              <a:gd name="connsiteY9683" fmla="*/ 3238500 h 6178550"/>
              <a:gd name="connsiteX9684" fmla="*/ 236951 w 12191996"/>
              <a:gd name="connsiteY9684" fmla="*/ 3234928 h 6178550"/>
              <a:gd name="connsiteX9685" fmla="*/ 244095 w 12191996"/>
              <a:gd name="connsiteY9685" fmla="*/ 3231356 h 6178550"/>
              <a:gd name="connsiteX9686" fmla="*/ 251240 w 12191996"/>
              <a:gd name="connsiteY9686" fmla="*/ 3227785 h 6178550"/>
              <a:gd name="connsiteX9687" fmla="*/ 257987 w 12191996"/>
              <a:gd name="connsiteY9687" fmla="*/ 3224610 h 6178550"/>
              <a:gd name="connsiteX9688" fmla="*/ 265132 w 12191996"/>
              <a:gd name="connsiteY9688" fmla="*/ 3220641 h 6178550"/>
              <a:gd name="connsiteX9689" fmla="*/ 271879 w 12191996"/>
              <a:gd name="connsiteY9689" fmla="*/ 3216275 h 6178550"/>
              <a:gd name="connsiteX9690" fmla="*/ 278627 w 12191996"/>
              <a:gd name="connsiteY9690" fmla="*/ 3210719 h 6178550"/>
              <a:gd name="connsiteX9691" fmla="*/ 290137 w 12191996"/>
              <a:gd name="connsiteY9691" fmla="*/ 3200003 h 6178550"/>
              <a:gd name="connsiteX9692" fmla="*/ 304030 w 12191996"/>
              <a:gd name="connsiteY9692" fmla="*/ 3188891 h 6178550"/>
              <a:gd name="connsiteX9693" fmla="*/ 318715 w 12191996"/>
              <a:gd name="connsiteY9693" fmla="*/ 3177778 h 6178550"/>
              <a:gd name="connsiteX9694" fmla="*/ 333798 w 12191996"/>
              <a:gd name="connsiteY9694" fmla="*/ 3166269 h 6178550"/>
              <a:gd name="connsiteX9695" fmla="*/ 349278 w 12191996"/>
              <a:gd name="connsiteY9695" fmla="*/ 3155950 h 6178550"/>
              <a:gd name="connsiteX9696" fmla="*/ 364361 w 12191996"/>
              <a:gd name="connsiteY9696" fmla="*/ 3145631 h 6178550"/>
              <a:gd name="connsiteX9697" fmla="*/ 378253 w 12191996"/>
              <a:gd name="connsiteY9697" fmla="*/ 3136900 h 6178550"/>
              <a:gd name="connsiteX9698" fmla="*/ 390954 w 12191996"/>
              <a:gd name="connsiteY9698" fmla="*/ 3128963 h 6178550"/>
              <a:gd name="connsiteX9699" fmla="*/ 392145 w 12191996"/>
              <a:gd name="connsiteY9699" fmla="*/ 3128963 h 6178550"/>
              <a:gd name="connsiteX9700" fmla="*/ 394527 w 12191996"/>
              <a:gd name="connsiteY9700" fmla="*/ 3129360 h 6178550"/>
              <a:gd name="connsiteX9701" fmla="*/ 398496 w 12191996"/>
              <a:gd name="connsiteY9701" fmla="*/ 3131741 h 6178550"/>
              <a:gd name="connsiteX9702" fmla="*/ 400877 w 12191996"/>
              <a:gd name="connsiteY9702" fmla="*/ 3133328 h 6178550"/>
              <a:gd name="connsiteX9703" fmla="*/ 402862 w 12191996"/>
              <a:gd name="connsiteY9703" fmla="*/ 3134519 h 6178550"/>
              <a:gd name="connsiteX9704" fmla="*/ 404846 w 12191996"/>
              <a:gd name="connsiteY9704" fmla="*/ 3134916 h 6178550"/>
              <a:gd name="connsiteX9705" fmla="*/ 406037 w 12191996"/>
              <a:gd name="connsiteY9705" fmla="*/ 3134519 h 6178550"/>
              <a:gd name="connsiteX9706" fmla="*/ 406434 w 12191996"/>
              <a:gd name="connsiteY9706" fmla="*/ 3134122 h 6178550"/>
              <a:gd name="connsiteX9707" fmla="*/ 409609 w 12191996"/>
              <a:gd name="connsiteY9707" fmla="*/ 3131344 h 6178550"/>
              <a:gd name="connsiteX9708" fmla="*/ 411991 w 12191996"/>
              <a:gd name="connsiteY9708" fmla="*/ 3128169 h 6178550"/>
              <a:gd name="connsiteX9709" fmla="*/ 417151 w 12191996"/>
              <a:gd name="connsiteY9709" fmla="*/ 3121819 h 6178550"/>
              <a:gd name="connsiteX9710" fmla="*/ 421120 w 12191996"/>
              <a:gd name="connsiteY9710" fmla="*/ 3115072 h 6178550"/>
              <a:gd name="connsiteX9711" fmla="*/ 425486 w 12191996"/>
              <a:gd name="connsiteY9711" fmla="*/ 3107531 h 6178550"/>
              <a:gd name="connsiteX9712" fmla="*/ 429455 w 12191996"/>
              <a:gd name="connsiteY9712" fmla="*/ 3100388 h 6178550"/>
              <a:gd name="connsiteX9713" fmla="*/ 433821 w 12191996"/>
              <a:gd name="connsiteY9713" fmla="*/ 3094038 h 6178550"/>
              <a:gd name="connsiteX9714" fmla="*/ 438584 w 12191996"/>
              <a:gd name="connsiteY9714" fmla="*/ 3087688 h 6178550"/>
              <a:gd name="connsiteX9715" fmla="*/ 440966 w 12191996"/>
              <a:gd name="connsiteY9715" fmla="*/ 3085307 h 6178550"/>
              <a:gd name="connsiteX9716" fmla="*/ 444141 w 12191996"/>
              <a:gd name="connsiteY9716" fmla="*/ 3083322 h 6178550"/>
              <a:gd name="connsiteX9717" fmla="*/ 447317 w 12191996"/>
              <a:gd name="connsiteY9717" fmla="*/ 3081338 h 6178550"/>
              <a:gd name="connsiteX9718" fmla="*/ 450492 w 12191996"/>
              <a:gd name="connsiteY9718" fmla="*/ 3078957 h 6178550"/>
              <a:gd name="connsiteX9719" fmla="*/ 459224 w 12191996"/>
              <a:gd name="connsiteY9719" fmla="*/ 3076178 h 6178550"/>
              <a:gd name="connsiteX9720" fmla="*/ 468353 w 12191996"/>
              <a:gd name="connsiteY9720" fmla="*/ 3073003 h 6178550"/>
              <a:gd name="connsiteX9721" fmla="*/ 477879 w 12191996"/>
              <a:gd name="connsiteY9721" fmla="*/ 3069828 h 6178550"/>
              <a:gd name="connsiteX9722" fmla="*/ 483039 w 12191996"/>
              <a:gd name="connsiteY9722" fmla="*/ 3067844 h 6178550"/>
              <a:gd name="connsiteX9723" fmla="*/ 487802 w 12191996"/>
              <a:gd name="connsiteY9723" fmla="*/ 3065860 h 6178550"/>
              <a:gd name="connsiteX9724" fmla="*/ 492168 w 12191996"/>
              <a:gd name="connsiteY9724" fmla="*/ 3063478 h 6178550"/>
              <a:gd name="connsiteX9725" fmla="*/ 496534 w 12191996"/>
              <a:gd name="connsiteY9725" fmla="*/ 3060700 h 6178550"/>
              <a:gd name="connsiteX9726" fmla="*/ 499710 w 12191996"/>
              <a:gd name="connsiteY9726" fmla="*/ 3057128 h 6178550"/>
              <a:gd name="connsiteX9727" fmla="*/ 503282 w 12191996"/>
              <a:gd name="connsiteY9727" fmla="*/ 3053557 h 6178550"/>
              <a:gd name="connsiteX9728" fmla="*/ 506457 w 12191996"/>
              <a:gd name="connsiteY9728" fmla="*/ 3049588 h 6178550"/>
              <a:gd name="connsiteX9729" fmla="*/ 508442 w 12191996"/>
              <a:gd name="connsiteY9729" fmla="*/ 3044428 h 6178550"/>
              <a:gd name="connsiteX9730" fmla="*/ 502885 w 12191996"/>
              <a:gd name="connsiteY9730" fmla="*/ 3037682 h 6178550"/>
              <a:gd name="connsiteX9731" fmla="*/ 497328 w 12191996"/>
              <a:gd name="connsiteY9731" fmla="*/ 3031728 h 6178550"/>
              <a:gd name="connsiteX9732" fmla="*/ 491374 w 12191996"/>
              <a:gd name="connsiteY9732" fmla="*/ 3027363 h 6178550"/>
              <a:gd name="connsiteX9733" fmla="*/ 485818 w 12191996"/>
              <a:gd name="connsiteY9733" fmla="*/ 3024188 h 6178550"/>
              <a:gd name="connsiteX9734" fmla="*/ 479467 w 12191996"/>
              <a:gd name="connsiteY9734" fmla="*/ 3022203 h 6178550"/>
              <a:gd name="connsiteX9735" fmla="*/ 473910 w 12191996"/>
              <a:gd name="connsiteY9735" fmla="*/ 3021806 h 6178550"/>
              <a:gd name="connsiteX9736" fmla="*/ 467956 w 12191996"/>
              <a:gd name="connsiteY9736" fmla="*/ 3021806 h 6178550"/>
              <a:gd name="connsiteX9737" fmla="*/ 462399 w 12191996"/>
              <a:gd name="connsiteY9737" fmla="*/ 3023394 h 6178550"/>
              <a:gd name="connsiteX9738" fmla="*/ 456446 w 12191996"/>
              <a:gd name="connsiteY9738" fmla="*/ 3024981 h 6178550"/>
              <a:gd name="connsiteX9739" fmla="*/ 450492 w 12191996"/>
              <a:gd name="connsiteY9739" fmla="*/ 3027760 h 6178550"/>
              <a:gd name="connsiteX9740" fmla="*/ 444935 w 12191996"/>
              <a:gd name="connsiteY9740" fmla="*/ 3030935 h 6178550"/>
              <a:gd name="connsiteX9741" fmla="*/ 440172 w 12191996"/>
              <a:gd name="connsiteY9741" fmla="*/ 3034903 h 6178550"/>
              <a:gd name="connsiteX9742" fmla="*/ 435012 w 12191996"/>
              <a:gd name="connsiteY9742" fmla="*/ 3038872 h 6178550"/>
              <a:gd name="connsiteX9743" fmla="*/ 429852 w 12191996"/>
              <a:gd name="connsiteY9743" fmla="*/ 3043635 h 6178550"/>
              <a:gd name="connsiteX9744" fmla="*/ 420723 w 12191996"/>
              <a:gd name="connsiteY9744" fmla="*/ 3053557 h 6178550"/>
              <a:gd name="connsiteX9745" fmla="*/ 419135 w 12191996"/>
              <a:gd name="connsiteY9745" fmla="*/ 3054747 h 6178550"/>
              <a:gd name="connsiteX9746" fmla="*/ 417151 w 12191996"/>
              <a:gd name="connsiteY9746" fmla="*/ 3055938 h 6178550"/>
              <a:gd name="connsiteX9747" fmla="*/ 412785 w 12191996"/>
              <a:gd name="connsiteY9747" fmla="*/ 3057128 h 6178550"/>
              <a:gd name="connsiteX9748" fmla="*/ 410006 w 12191996"/>
              <a:gd name="connsiteY9748" fmla="*/ 3058319 h 6178550"/>
              <a:gd name="connsiteX9749" fmla="*/ 408022 w 12191996"/>
              <a:gd name="connsiteY9749" fmla="*/ 3059510 h 6178550"/>
              <a:gd name="connsiteX9750" fmla="*/ 406434 w 12191996"/>
              <a:gd name="connsiteY9750" fmla="*/ 3060303 h 6178550"/>
              <a:gd name="connsiteX9751" fmla="*/ 405640 w 12191996"/>
              <a:gd name="connsiteY9751" fmla="*/ 3062288 h 6178550"/>
              <a:gd name="connsiteX9752" fmla="*/ 406434 w 12191996"/>
              <a:gd name="connsiteY9752" fmla="*/ 3067050 h 6178550"/>
              <a:gd name="connsiteX9753" fmla="*/ 409213 w 12191996"/>
              <a:gd name="connsiteY9753" fmla="*/ 3074988 h 6178550"/>
              <a:gd name="connsiteX9754" fmla="*/ 413182 w 12191996"/>
              <a:gd name="connsiteY9754" fmla="*/ 3086894 h 6178550"/>
              <a:gd name="connsiteX9755" fmla="*/ 411594 w 12191996"/>
              <a:gd name="connsiteY9755" fmla="*/ 3087291 h 6178550"/>
              <a:gd name="connsiteX9756" fmla="*/ 410403 w 12191996"/>
              <a:gd name="connsiteY9756" fmla="*/ 3087688 h 6178550"/>
              <a:gd name="connsiteX9757" fmla="*/ 407625 w 12191996"/>
              <a:gd name="connsiteY9757" fmla="*/ 3086894 h 6178550"/>
              <a:gd name="connsiteX9758" fmla="*/ 404053 w 12191996"/>
              <a:gd name="connsiteY9758" fmla="*/ 3084116 h 6178550"/>
              <a:gd name="connsiteX9759" fmla="*/ 400084 w 12191996"/>
              <a:gd name="connsiteY9759" fmla="*/ 3081735 h 6178550"/>
              <a:gd name="connsiteX9760" fmla="*/ 396511 w 12191996"/>
              <a:gd name="connsiteY9760" fmla="*/ 3078560 h 6178550"/>
              <a:gd name="connsiteX9761" fmla="*/ 392145 w 12191996"/>
              <a:gd name="connsiteY9761" fmla="*/ 3076178 h 6178550"/>
              <a:gd name="connsiteX9762" fmla="*/ 388573 w 12191996"/>
              <a:gd name="connsiteY9762" fmla="*/ 3074591 h 6178550"/>
              <a:gd name="connsiteX9763" fmla="*/ 387382 w 12191996"/>
              <a:gd name="connsiteY9763" fmla="*/ 3074591 h 6178550"/>
              <a:gd name="connsiteX9764" fmla="*/ 385794 w 12191996"/>
              <a:gd name="connsiteY9764" fmla="*/ 3074591 h 6178550"/>
              <a:gd name="connsiteX9765" fmla="*/ 384604 w 12191996"/>
              <a:gd name="connsiteY9765" fmla="*/ 3074988 h 6178550"/>
              <a:gd name="connsiteX9766" fmla="*/ 383810 w 12191996"/>
              <a:gd name="connsiteY9766" fmla="*/ 3076178 h 6178550"/>
              <a:gd name="connsiteX9767" fmla="*/ 381031 w 12191996"/>
              <a:gd name="connsiteY9767" fmla="*/ 3078957 h 6178550"/>
              <a:gd name="connsiteX9768" fmla="*/ 373887 w 12191996"/>
              <a:gd name="connsiteY9768" fmla="*/ 3089672 h 6178550"/>
              <a:gd name="connsiteX9769" fmla="*/ 369124 w 12191996"/>
              <a:gd name="connsiteY9769" fmla="*/ 3095228 h 6178550"/>
              <a:gd name="connsiteX9770" fmla="*/ 363964 w 12191996"/>
              <a:gd name="connsiteY9770" fmla="*/ 3100785 h 6178550"/>
              <a:gd name="connsiteX9771" fmla="*/ 361186 w 12191996"/>
              <a:gd name="connsiteY9771" fmla="*/ 3103563 h 6178550"/>
              <a:gd name="connsiteX9772" fmla="*/ 358407 w 12191996"/>
              <a:gd name="connsiteY9772" fmla="*/ 3105547 h 6178550"/>
              <a:gd name="connsiteX9773" fmla="*/ 355232 w 12191996"/>
              <a:gd name="connsiteY9773" fmla="*/ 3107531 h 6178550"/>
              <a:gd name="connsiteX9774" fmla="*/ 351660 w 12191996"/>
              <a:gd name="connsiteY9774" fmla="*/ 3108722 h 6178550"/>
              <a:gd name="connsiteX9775" fmla="*/ 350866 w 12191996"/>
              <a:gd name="connsiteY9775" fmla="*/ 3109119 h 6178550"/>
              <a:gd name="connsiteX9776" fmla="*/ 349278 w 12191996"/>
              <a:gd name="connsiteY9776" fmla="*/ 3108722 h 6178550"/>
              <a:gd name="connsiteX9777" fmla="*/ 345706 w 12191996"/>
              <a:gd name="connsiteY9777" fmla="*/ 3107531 h 6178550"/>
              <a:gd name="connsiteX9778" fmla="*/ 335386 w 12191996"/>
              <a:gd name="connsiteY9778" fmla="*/ 3103563 h 6178550"/>
              <a:gd name="connsiteX9779" fmla="*/ 330226 w 12191996"/>
              <a:gd name="connsiteY9779" fmla="*/ 3101578 h 6178550"/>
              <a:gd name="connsiteX9780" fmla="*/ 325860 w 12191996"/>
              <a:gd name="connsiteY9780" fmla="*/ 3099594 h 6178550"/>
              <a:gd name="connsiteX9781" fmla="*/ 321891 w 12191996"/>
              <a:gd name="connsiteY9781" fmla="*/ 3098800 h 6178550"/>
              <a:gd name="connsiteX9782" fmla="*/ 320303 w 12191996"/>
              <a:gd name="connsiteY9782" fmla="*/ 3098800 h 6178550"/>
              <a:gd name="connsiteX9783" fmla="*/ 319112 w 12191996"/>
              <a:gd name="connsiteY9783" fmla="*/ 3099594 h 6178550"/>
              <a:gd name="connsiteX9784" fmla="*/ 317922 w 12191996"/>
              <a:gd name="connsiteY9784" fmla="*/ 3100388 h 6178550"/>
              <a:gd name="connsiteX9785" fmla="*/ 316731 w 12191996"/>
              <a:gd name="connsiteY9785" fmla="*/ 3101975 h 6178550"/>
              <a:gd name="connsiteX9786" fmla="*/ 315540 w 12191996"/>
              <a:gd name="connsiteY9786" fmla="*/ 3105547 h 6178550"/>
              <a:gd name="connsiteX9787" fmla="*/ 315143 w 12191996"/>
              <a:gd name="connsiteY9787" fmla="*/ 3109913 h 6178550"/>
              <a:gd name="connsiteX9788" fmla="*/ 314746 w 12191996"/>
              <a:gd name="connsiteY9788" fmla="*/ 3114675 h 6178550"/>
              <a:gd name="connsiteX9789" fmla="*/ 314746 w 12191996"/>
              <a:gd name="connsiteY9789" fmla="*/ 3119835 h 6178550"/>
              <a:gd name="connsiteX9790" fmla="*/ 314349 w 12191996"/>
              <a:gd name="connsiteY9790" fmla="*/ 3124200 h 6178550"/>
              <a:gd name="connsiteX9791" fmla="*/ 313556 w 12191996"/>
              <a:gd name="connsiteY9791" fmla="*/ 3128963 h 6178550"/>
              <a:gd name="connsiteX9792" fmla="*/ 312762 w 12191996"/>
              <a:gd name="connsiteY9792" fmla="*/ 3130947 h 6178550"/>
              <a:gd name="connsiteX9793" fmla="*/ 311968 w 12191996"/>
              <a:gd name="connsiteY9793" fmla="*/ 3132535 h 6178550"/>
              <a:gd name="connsiteX9794" fmla="*/ 307602 w 12191996"/>
              <a:gd name="connsiteY9794" fmla="*/ 3139678 h 6178550"/>
              <a:gd name="connsiteX9795" fmla="*/ 302045 w 12191996"/>
              <a:gd name="connsiteY9795" fmla="*/ 3145631 h 6178550"/>
              <a:gd name="connsiteX9796" fmla="*/ 295297 w 12191996"/>
              <a:gd name="connsiteY9796" fmla="*/ 3151585 h 6178550"/>
              <a:gd name="connsiteX9797" fmla="*/ 288153 w 12191996"/>
              <a:gd name="connsiteY9797" fmla="*/ 3157141 h 6178550"/>
              <a:gd name="connsiteX9798" fmla="*/ 280611 w 12191996"/>
              <a:gd name="connsiteY9798" fmla="*/ 3162697 h 6178550"/>
              <a:gd name="connsiteX9799" fmla="*/ 273070 w 12191996"/>
              <a:gd name="connsiteY9799" fmla="*/ 3168253 h 6178550"/>
              <a:gd name="connsiteX9800" fmla="*/ 255209 w 12191996"/>
              <a:gd name="connsiteY9800" fmla="*/ 3178969 h 6178550"/>
              <a:gd name="connsiteX9801" fmla="*/ 237744 w 12191996"/>
              <a:gd name="connsiteY9801" fmla="*/ 3189685 h 6178550"/>
              <a:gd name="connsiteX9802" fmla="*/ 218692 w 12191996"/>
              <a:gd name="connsiteY9802" fmla="*/ 3200400 h 6178550"/>
              <a:gd name="connsiteX9803" fmla="*/ 209563 w 12191996"/>
              <a:gd name="connsiteY9803" fmla="*/ 3205956 h 6178550"/>
              <a:gd name="connsiteX9804" fmla="*/ 201228 w 12191996"/>
              <a:gd name="connsiteY9804" fmla="*/ 3211513 h 6178550"/>
              <a:gd name="connsiteX9805" fmla="*/ 192496 w 12191996"/>
              <a:gd name="connsiteY9805" fmla="*/ 3217863 h 6178550"/>
              <a:gd name="connsiteX9806" fmla="*/ 184161 w 12191996"/>
              <a:gd name="connsiteY9806" fmla="*/ 3223816 h 6178550"/>
              <a:gd name="connsiteX9807" fmla="*/ 179398 w 12191996"/>
              <a:gd name="connsiteY9807" fmla="*/ 3228975 h 6178550"/>
              <a:gd name="connsiteX9808" fmla="*/ 174238 w 12191996"/>
              <a:gd name="connsiteY9808" fmla="*/ 3233738 h 6178550"/>
              <a:gd name="connsiteX9809" fmla="*/ 165109 w 12191996"/>
              <a:gd name="connsiteY9809" fmla="*/ 3243660 h 6178550"/>
              <a:gd name="connsiteX9810" fmla="*/ 156773 w 12191996"/>
              <a:gd name="connsiteY9810" fmla="*/ 3253581 h 6178550"/>
              <a:gd name="connsiteX9811" fmla="*/ 149232 w 12191996"/>
              <a:gd name="connsiteY9811" fmla="*/ 3263503 h 6178550"/>
              <a:gd name="connsiteX9812" fmla="*/ 145263 w 12191996"/>
              <a:gd name="connsiteY9812" fmla="*/ 3267472 h 6178550"/>
              <a:gd name="connsiteX9813" fmla="*/ 141294 w 12191996"/>
              <a:gd name="connsiteY9813" fmla="*/ 3271838 h 6178550"/>
              <a:gd name="connsiteX9814" fmla="*/ 136531 w 12191996"/>
              <a:gd name="connsiteY9814" fmla="*/ 3275410 h 6178550"/>
              <a:gd name="connsiteX9815" fmla="*/ 132165 w 12191996"/>
              <a:gd name="connsiteY9815" fmla="*/ 3278981 h 6178550"/>
              <a:gd name="connsiteX9816" fmla="*/ 126608 w 12191996"/>
              <a:gd name="connsiteY9816" fmla="*/ 3282156 h 6178550"/>
              <a:gd name="connsiteX9817" fmla="*/ 121051 w 12191996"/>
              <a:gd name="connsiteY9817" fmla="*/ 3284538 h 6178550"/>
              <a:gd name="connsiteX9818" fmla="*/ 114700 w 12191996"/>
              <a:gd name="connsiteY9818" fmla="*/ 3286522 h 6178550"/>
              <a:gd name="connsiteX9819" fmla="*/ 107556 w 12191996"/>
              <a:gd name="connsiteY9819" fmla="*/ 3288110 h 6178550"/>
              <a:gd name="connsiteX9820" fmla="*/ 101999 w 12191996"/>
              <a:gd name="connsiteY9820" fmla="*/ 3279775 h 6178550"/>
              <a:gd name="connsiteX9821" fmla="*/ 97633 w 12191996"/>
              <a:gd name="connsiteY9821" fmla="*/ 3271838 h 6178550"/>
              <a:gd name="connsiteX9822" fmla="*/ 94854 w 12191996"/>
              <a:gd name="connsiteY9822" fmla="*/ 3265488 h 6178550"/>
              <a:gd name="connsiteX9823" fmla="*/ 93267 w 12191996"/>
              <a:gd name="connsiteY9823" fmla="*/ 3259931 h 6178550"/>
              <a:gd name="connsiteX9824" fmla="*/ 93267 w 12191996"/>
              <a:gd name="connsiteY9824" fmla="*/ 3255169 h 6178550"/>
              <a:gd name="connsiteX9825" fmla="*/ 94854 w 12191996"/>
              <a:gd name="connsiteY9825" fmla="*/ 3251200 h 6178550"/>
              <a:gd name="connsiteX9826" fmla="*/ 96442 w 12191996"/>
              <a:gd name="connsiteY9826" fmla="*/ 3247628 h 6178550"/>
              <a:gd name="connsiteX9827" fmla="*/ 99617 w 12191996"/>
              <a:gd name="connsiteY9827" fmla="*/ 3245247 h 6178550"/>
              <a:gd name="connsiteX9828" fmla="*/ 102793 w 12191996"/>
              <a:gd name="connsiteY9828" fmla="*/ 3242469 h 6178550"/>
              <a:gd name="connsiteX9829" fmla="*/ 105968 w 12191996"/>
              <a:gd name="connsiteY9829" fmla="*/ 3240485 h 6178550"/>
              <a:gd name="connsiteX9830" fmla="*/ 113906 w 12191996"/>
              <a:gd name="connsiteY9830" fmla="*/ 3237310 h 6178550"/>
              <a:gd name="connsiteX9831" fmla="*/ 121448 w 12191996"/>
              <a:gd name="connsiteY9831" fmla="*/ 3233738 h 6178550"/>
              <a:gd name="connsiteX9832" fmla="*/ 123829 w 12191996"/>
              <a:gd name="connsiteY9832" fmla="*/ 3232547 h 6178550"/>
              <a:gd name="connsiteX9833" fmla="*/ 126608 w 12191996"/>
              <a:gd name="connsiteY9833" fmla="*/ 3230563 h 6178550"/>
              <a:gd name="connsiteX9834" fmla="*/ 127401 w 12191996"/>
              <a:gd name="connsiteY9834" fmla="*/ 3228181 h 6178550"/>
              <a:gd name="connsiteX9835" fmla="*/ 128592 w 12191996"/>
              <a:gd name="connsiteY9835" fmla="*/ 3226991 h 6178550"/>
              <a:gd name="connsiteX9836" fmla="*/ 130180 w 12191996"/>
              <a:gd name="connsiteY9836" fmla="*/ 3222228 h 6178550"/>
              <a:gd name="connsiteX9837" fmla="*/ 131371 w 12191996"/>
              <a:gd name="connsiteY9837" fmla="*/ 3216672 h 6178550"/>
              <a:gd name="connsiteX9838" fmla="*/ 132165 w 12191996"/>
              <a:gd name="connsiteY9838" fmla="*/ 3211513 h 6178550"/>
              <a:gd name="connsiteX9839" fmla="*/ 132958 w 12191996"/>
              <a:gd name="connsiteY9839" fmla="*/ 3205956 h 6178550"/>
              <a:gd name="connsiteX9840" fmla="*/ 134149 w 12191996"/>
              <a:gd name="connsiteY9840" fmla="*/ 3201591 h 6178550"/>
              <a:gd name="connsiteX9841" fmla="*/ 135737 w 12191996"/>
              <a:gd name="connsiteY9841" fmla="*/ 3197225 h 6178550"/>
              <a:gd name="connsiteX9842" fmla="*/ 136531 w 12191996"/>
              <a:gd name="connsiteY9842" fmla="*/ 3195241 h 6178550"/>
              <a:gd name="connsiteX9843" fmla="*/ 137721 w 12191996"/>
              <a:gd name="connsiteY9843" fmla="*/ 3194447 h 6178550"/>
              <a:gd name="connsiteX9844" fmla="*/ 146057 w 12191996"/>
              <a:gd name="connsiteY9844" fmla="*/ 3187303 h 6178550"/>
              <a:gd name="connsiteX9845" fmla="*/ 155186 w 12191996"/>
              <a:gd name="connsiteY9845" fmla="*/ 3180953 h 6178550"/>
              <a:gd name="connsiteX9846" fmla="*/ 165109 w 12191996"/>
              <a:gd name="connsiteY9846" fmla="*/ 3175000 h 6178550"/>
              <a:gd name="connsiteX9847" fmla="*/ 175032 w 12191996"/>
              <a:gd name="connsiteY9847" fmla="*/ 3169444 h 6178550"/>
              <a:gd name="connsiteX9848" fmla="*/ 185748 w 12191996"/>
              <a:gd name="connsiteY9848" fmla="*/ 3164285 h 6178550"/>
              <a:gd name="connsiteX9849" fmla="*/ 196465 w 12191996"/>
              <a:gd name="connsiteY9849" fmla="*/ 3159125 h 6178550"/>
              <a:gd name="connsiteX9850" fmla="*/ 218295 w 12191996"/>
              <a:gd name="connsiteY9850" fmla="*/ 3149600 h 6178550"/>
              <a:gd name="connsiteX9851" fmla="*/ 239729 w 12191996"/>
              <a:gd name="connsiteY9851" fmla="*/ 3140075 h 6178550"/>
              <a:gd name="connsiteX9852" fmla="*/ 249652 w 12191996"/>
              <a:gd name="connsiteY9852" fmla="*/ 3134519 h 6178550"/>
              <a:gd name="connsiteX9853" fmla="*/ 259972 w 12191996"/>
              <a:gd name="connsiteY9853" fmla="*/ 3128963 h 6178550"/>
              <a:gd name="connsiteX9854" fmla="*/ 269101 w 12191996"/>
              <a:gd name="connsiteY9854" fmla="*/ 3122613 h 6178550"/>
              <a:gd name="connsiteX9855" fmla="*/ 277833 w 12191996"/>
              <a:gd name="connsiteY9855" fmla="*/ 3116263 h 6178550"/>
              <a:gd name="connsiteX9856" fmla="*/ 285771 w 12191996"/>
              <a:gd name="connsiteY9856" fmla="*/ 3109119 h 6178550"/>
              <a:gd name="connsiteX9857" fmla="*/ 289344 w 12191996"/>
              <a:gd name="connsiteY9857" fmla="*/ 3105150 h 6178550"/>
              <a:gd name="connsiteX9858" fmla="*/ 292916 w 12191996"/>
              <a:gd name="connsiteY9858" fmla="*/ 3100785 h 6178550"/>
              <a:gd name="connsiteX9859" fmla="*/ 294900 w 12191996"/>
              <a:gd name="connsiteY9859" fmla="*/ 3096816 h 6178550"/>
              <a:gd name="connsiteX9860" fmla="*/ 296885 w 12191996"/>
              <a:gd name="connsiteY9860" fmla="*/ 3091656 h 6178550"/>
              <a:gd name="connsiteX9861" fmla="*/ 298076 w 12191996"/>
              <a:gd name="connsiteY9861" fmla="*/ 3086894 h 6178550"/>
              <a:gd name="connsiteX9862" fmla="*/ 298870 w 12191996"/>
              <a:gd name="connsiteY9862" fmla="*/ 3081735 h 6178550"/>
              <a:gd name="connsiteX9863" fmla="*/ 300060 w 12191996"/>
              <a:gd name="connsiteY9863" fmla="*/ 3076178 h 6178550"/>
              <a:gd name="connsiteX9864" fmla="*/ 301648 w 12191996"/>
              <a:gd name="connsiteY9864" fmla="*/ 3071416 h 6178550"/>
              <a:gd name="connsiteX9865" fmla="*/ 302839 w 12191996"/>
              <a:gd name="connsiteY9865" fmla="*/ 3067447 h 6178550"/>
              <a:gd name="connsiteX9866" fmla="*/ 304030 w 12191996"/>
              <a:gd name="connsiteY9866" fmla="*/ 3065860 h 6178550"/>
              <a:gd name="connsiteX9867" fmla="*/ 305220 w 12191996"/>
              <a:gd name="connsiteY9867" fmla="*/ 3064272 h 6178550"/>
              <a:gd name="connsiteX9868" fmla="*/ 307205 w 12191996"/>
              <a:gd name="connsiteY9868" fmla="*/ 3063478 h 6178550"/>
              <a:gd name="connsiteX9869" fmla="*/ 309190 w 12191996"/>
              <a:gd name="connsiteY9869" fmla="*/ 3062288 h 6178550"/>
              <a:gd name="connsiteX9870" fmla="*/ 313159 w 12191996"/>
              <a:gd name="connsiteY9870" fmla="*/ 3060700 h 6178550"/>
              <a:gd name="connsiteX9871" fmla="*/ 318319 w 12191996"/>
              <a:gd name="connsiteY9871" fmla="*/ 3060303 h 6178550"/>
              <a:gd name="connsiteX9872" fmla="*/ 322685 w 12191996"/>
              <a:gd name="connsiteY9872" fmla="*/ 3059906 h 6178550"/>
              <a:gd name="connsiteX9873" fmla="*/ 333004 w 12191996"/>
              <a:gd name="connsiteY9873" fmla="*/ 3059510 h 6178550"/>
              <a:gd name="connsiteX9874" fmla="*/ 337371 w 12191996"/>
              <a:gd name="connsiteY9874" fmla="*/ 3058716 h 6178550"/>
              <a:gd name="connsiteX9875" fmla="*/ 341737 w 12191996"/>
              <a:gd name="connsiteY9875" fmla="*/ 3057128 h 6178550"/>
              <a:gd name="connsiteX9876" fmla="*/ 345309 w 12191996"/>
              <a:gd name="connsiteY9876" fmla="*/ 3054747 h 6178550"/>
              <a:gd name="connsiteX9877" fmla="*/ 348881 w 12191996"/>
              <a:gd name="connsiteY9877" fmla="*/ 3052366 h 6178550"/>
              <a:gd name="connsiteX9878" fmla="*/ 351660 w 12191996"/>
              <a:gd name="connsiteY9878" fmla="*/ 3049191 h 6178550"/>
              <a:gd name="connsiteX9879" fmla="*/ 354438 w 12191996"/>
              <a:gd name="connsiteY9879" fmla="*/ 3046016 h 6178550"/>
              <a:gd name="connsiteX9880" fmla="*/ 359201 w 12191996"/>
              <a:gd name="connsiteY9880" fmla="*/ 3038872 h 6178550"/>
              <a:gd name="connsiteX9881" fmla="*/ 363964 w 12191996"/>
              <a:gd name="connsiteY9881" fmla="*/ 3031331 h 6178550"/>
              <a:gd name="connsiteX9882" fmla="*/ 368330 w 12191996"/>
              <a:gd name="connsiteY9882" fmla="*/ 3023394 h 6178550"/>
              <a:gd name="connsiteX9883" fmla="*/ 373093 w 12191996"/>
              <a:gd name="connsiteY9883" fmla="*/ 3015853 h 6178550"/>
              <a:gd name="connsiteX9884" fmla="*/ 378650 w 12191996"/>
              <a:gd name="connsiteY9884" fmla="*/ 3008710 h 6178550"/>
              <a:gd name="connsiteX9885" fmla="*/ 381825 w 12191996"/>
              <a:gd name="connsiteY9885" fmla="*/ 3005535 h 6178550"/>
              <a:gd name="connsiteX9886" fmla="*/ 384604 w 12191996"/>
              <a:gd name="connsiteY9886" fmla="*/ 3002360 h 6178550"/>
              <a:gd name="connsiteX9887" fmla="*/ 389367 w 12191996"/>
              <a:gd name="connsiteY9887" fmla="*/ 2999582 h 6178550"/>
              <a:gd name="connsiteX9888" fmla="*/ 393733 w 12191996"/>
              <a:gd name="connsiteY9888" fmla="*/ 2996407 h 6178550"/>
              <a:gd name="connsiteX9889" fmla="*/ 398893 w 12191996"/>
              <a:gd name="connsiteY9889" fmla="*/ 2994422 h 6178550"/>
              <a:gd name="connsiteX9890" fmla="*/ 404053 w 12191996"/>
              <a:gd name="connsiteY9890" fmla="*/ 2991644 h 6178550"/>
              <a:gd name="connsiteX9891" fmla="*/ 415166 w 12191996"/>
              <a:gd name="connsiteY9891" fmla="*/ 2988469 h 6178550"/>
              <a:gd name="connsiteX9892" fmla="*/ 425883 w 12191996"/>
              <a:gd name="connsiteY9892" fmla="*/ 2985294 h 6178550"/>
              <a:gd name="connsiteX9893" fmla="*/ 436997 w 12191996"/>
              <a:gd name="connsiteY9893" fmla="*/ 2982119 h 6178550"/>
              <a:gd name="connsiteX9894" fmla="*/ 447713 w 12191996"/>
              <a:gd name="connsiteY9894" fmla="*/ 2978547 h 6178550"/>
              <a:gd name="connsiteX9895" fmla="*/ 452873 w 12191996"/>
              <a:gd name="connsiteY9895" fmla="*/ 2976563 h 6178550"/>
              <a:gd name="connsiteX9896" fmla="*/ 457636 w 12191996"/>
              <a:gd name="connsiteY9896" fmla="*/ 2974578 h 6178550"/>
              <a:gd name="connsiteX9897" fmla="*/ 462399 w 12191996"/>
              <a:gd name="connsiteY9897" fmla="*/ 2971404 h 6178550"/>
              <a:gd name="connsiteX9898" fmla="*/ 466765 w 12191996"/>
              <a:gd name="connsiteY9898" fmla="*/ 2968625 h 6178550"/>
              <a:gd name="connsiteX9899" fmla="*/ 477879 w 12191996"/>
              <a:gd name="connsiteY9899" fmla="*/ 2959497 h 6178550"/>
              <a:gd name="connsiteX9900" fmla="*/ 488596 w 12191996"/>
              <a:gd name="connsiteY9900" fmla="*/ 2949575 h 6178550"/>
              <a:gd name="connsiteX9901" fmla="*/ 510426 w 12191996"/>
              <a:gd name="connsiteY9901" fmla="*/ 2930525 h 6178550"/>
              <a:gd name="connsiteX9902" fmla="*/ 531463 w 12191996"/>
              <a:gd name="connsiteY9902" fmla="*/ 2912269 h 6178550"/>
              <a:gd name="connsiteX9903" fmla="*/ 541386 w 12191996"/>
              <a:gd name="connsiteY9903" fmla="*/ 2903538 h 6178550"/>
              <a:gd name="connsiteX9904" fmla="*/ 551706 w 12191996"/>
              <a:gd name="connsiteY9904" fmla="*/ 2895998 h 6178550"/>
              <a:gd name="connsiteX9905" fmla="*/ 552103 w 12191996"/>
              <a:gd name="connsiteY9905" fmla="*/ 2895998 h 6178550"/>
              <a:gd name="connsiteX9906" fmla="*/ 553293 w 12191996"/>
              <a:gd name="connsiteY9906" fmla="*/ 2895998 h 6178550"/>
              <a:gd name="connsiteX9907" fmla="*/ 555278 w 12191996"/>
              <a:gd name="connsiteY9907" fmla="*/ 2896394 h 6178550"/>
              <a:gd name="connsiteX9908" fmla="*/ 559644 w 12191996"/>
              <a:gd name="connsiteY9908" fmla="*/ 2899966 h 6178550"/>
              <a:gd name="connsiteX9909" fmla="*/ 561629 w 12191996"/>
              <a:gd name="connsiteY9909" fmla="*/ 2901554 h 6178550"/>
              <a:gd name="connsiteX9910" fmla="*/ 564010 w 12191996"/>
              <a:gd name="connsiteY9910" fmla="*/ 2902347 h 6178550"/>
              <a:gd name="connsiteX9911" fmla="*/ 565995 w 12191996"/>
              <a:gd name="connsiteY9911" fmla="*/ 2903141 h 6178550"/>
              <a:gd name="connsiteX9912" fmla="*/ 566789 w 12191996"/>
              <a:gd name="connsiteY9912" fmla="*/ 2902347 h 6178550"/>
              <a:gd name="connsiteX9913" fmla="*/ 567185 w 12191996"/>
              <a:gd name="connsiteY9913" fmla="*/ 2901950 h 6178550"/>
              <a:gd name="connsiteX9914" fmla="*/ 569567 w 12191996"/>
              <a:gd name="connsiteY9914" fmla="*/ 2898775 h 6178550"/>
              <a:gd name="connsiteX9915" fmla="*/ 571552 w 12191996"/>
              <a:gd name="connsiteY9915" fmla="*/ 2894410 h 6178550"/>
              <a:gd name="connsiteX9916" fmla="*/ 573933 w 12191996"/>
              <a:gd name="connsiteY9916" fmla="*/ 2883694 h 6178550"/>
              <a:gd name="connsiteX9917" fmla="*/ 575521 w 12191996"/>
              <a:gd name="connsiteY9917" fmla="*/ 2878535 h 6178550"/>
              <a:gd name="connsiteX9918" fmla="*/ 577505 w 12191996"/>
              <a:gd name="connsiteY9918" fmla="*/ 2873772 h 6178550"/>
              <a:gd name="connsiteX9919" fmla="*/ 579093 w 12191996"/>
              <a:gd name="connsiteY9919" fmla="*/ 2869406 h 6178550"/>
              <a:gd name="connsiteX9920" fmla="*/ 580681 w 12191996"/>
              <a:gd name="connsiteY9920" fmla="*/ 2867819 h 6178550"/>
              <a:gd name="connsiteX9921" fmla="*/ 581474 w 12191996"/>
              <a:gd name="connsiteY9921" fmla="*/ 2867025 h 6178550"/>
              <a:gd name="connsiteX9922" fmla="*/ 584253 w 12191996"/>
              <a:gd name="connsiteY9922" fmla="*/ 2865835 h 6178550"/>
              <a:gd name="connsiteX9923" fmla="*/ 586237 w 12191996"/>
              <a:gd name="connsiteY9923" fmla="*/ 2865041 h 6178550"/>
              <a:gd name="connsiteX9924" fmla="*/ 591794 w 12191996"/>
              <a:gd name="connsiteY9924" fmla="*/ 2863453 h 6178550"/>
              <a:gd name="connsiteX9925" fmla="*/ 597748 w 12191996"/>
              <a:gd name="connsiteY9925" fmla="*/ 2862263 h 6178550"/>
              <a:gd name="connsiteX9926" fmla="*/ 604099 w 12191996"/>
              <a:gd name="connsiteY9926" fmla="*/ 2861866 h 6178550"/>
              <a:gd name="connsiteX9927" fmla="*/ 610449 w 12191996"/>
              <a:gd name="connsiteY9927" fmla="*/ 2861469 h 6178550"/>
              <a:gd name="connsiteX9928" fmla="*/ 616403 w 12191996"/>
              <a:gd name="connsiteY9928" fmla="*/ 2861072 h 6178550"/>
              <a:gd name="connsiteX9929" fmla="*/ 622754 w 12191996"/>
              <a:gd name="connsiteY9929" fmla="*/ 2859882 h 6178550"/>
              <a:gd name="connsiteX9930" fmla="*/ 628311 w 12191996"/>
              <a:gd name="connsiteY9930" fmla="*/ 2857897 h 6178550"/>
              <a:gd name="connsiteX9931" fmla="*/ 630692 w 12191996"/>
              <a:gd name="connsiteY9931" fmla="*/ 2856310 h 6178550"/>
              <a:gd name="connsiteX9932" fmla="*/ 633471 w 12191996"/>
              <a:gd name="connsiteY9932" fmla="*/ 2854723 h 6178550"/>
              <a:gd name="connsiteX9933" fmla="*/ 637440 w 12191996"/>
              <a:gd name="connsiteY9933" fmla="*/ 2850753 h 6178550"/>
              <a:gd name="connsiteX9934" fmla="*/ 641012 w 12191996"/>
              <a:gd name="connsiteY9934" fmla="*/ 2846785 h 6178550"/>
              <a:gd name="connsiteX9935" fmla="*/ 644584 w 12191996"/>
              <a:gd name="connsiteY9935" fmla="*/ 2842022 h 6178550"/>
              <a:gd name="connsiteX9936" fmla="*/ 647363 w 12191996"/>
              <a:gd name="connsiteY9936" fmla="*/ 2837656 h 6178550"/>
              <a:gd name="connsiteX9937" fmla="*/ 650935 w 12191996"/>
              <a:gd name="connsiteY9937" fmla="*/ 2834085 h 6178550"/>
              <a:gd name="connsiteX9938" fmla="*/ 654507 w 12191996"/>
              <a:gd name="connsiteY9938" fmla="*/ 2830513 h 6178550"/>
              <a:gd name="connsiteX9939" fmla="*/ 656492 w 12191996"/>
              <a:gd name="connsiteY9939" fmla="*/ 2829322 h 6178550"/>
              <a:gd name="connsiteX9940" fmla="*/ 658873 w 12191996"/>
              <a:gd name="connsiteY9940" fmla="*/ 2828528 h 6178550"/>
              <a:gd name="connsiteX9941" fmla="*/ 661652 w 12191996"/>
              <a:gd name="connsiteY9941" fmla="*/ 2827735 h 6178550"/>
              <a:gd name="connsiteX9942" fmla="*/ 665224 w 12191996"/>
              <a:gd name="connsiteY9942" fmla="*/ 2827338 h 6178550"/>
              <a:gd name="connsiteX9943" fmla="*/ 672368 w 12191996"/>
              <a:gd name="connsiteY9943" fmla="*/ 2826941 h 6178550"/>
              <a:gd name="connsiteX9944" fmla="*/ 679910 w 12191996"/>
              <a:gd name="connsiteY9944" fmla="*/ 2827735 h 6178550"/>
              <a:gd name="connsiteX9945" fmla="*/ 688245 w 12191996"/>
              <a:gd name="connsiteY9945" fmla="*/ 2828925 h 6178550"/>
              <a:gd name="connsiteX9946" fmla="*/ 696183 w 12191996"/>
              <a:gd name="connsiteY9946" fmla="*/ 2830116 h 6178550"/>
              <a:gd name="connsiteX9947" fmla="*/ 703725 w 12191996"/>
              <a:gd name="connsiteY9947" fmla="*/ 2830513 h 6178550"/>
              <a:gd name="connsiteX9948" fmla="*/ 706900 w 12191996"/>
              <a:gd name="connsiteY9948" fmla="*/ 2830116 h 6178550"/>
              <a:gd name="connsiteX9949" fmla="*/ 710472 w 12191996"/>
              <a:gd name="connsiteY9949" fmla="*/ 2830116 h 6178550"/>
              <a:gd name="connsiteX9950" fmla="*/ 712854 w 12191996"/>
              <a:gd name="connsiteY9950" fmla="*/ 2828925 h 6178550"/>
              <a:gd name="connsiteX9951" fmla="*/ 716029 w 12191996"/>
              <a:gd name="connsiteY9951" fmla="*/ 2827735 h 6178550"/>
              <a:gd name="connsiteX9952" fmla="*/ 719602 w 12191996"/>
              <a:gd name="connsiteY9952" fmla="*/ 2826544 h 6178550"/>
              <a:gd name="connsiteX9953" fmla="*/ 723968 w 12191996"/>
              <a:gd name="connsiteY9953" fmla="*/ 2825354 h 6178550"/>
              <a:gd name="connsiteX9954" fmla="*/ 726746 w 12191996"/>
              <a:gd name="connsiteY9954" fmla="*/ 2824163 h 6178550"/>
              <a:gd name="connsiteX9955" fmla="*/ 728731 w 12191996"/>
              <a:gd name="connsiteY9955" fmla="*/ 2823369 h 6178550"/>
              <a:gd name="connsiteX9956" fmla="*/ 730318 w 12191996"/>
              <a:gd name="connsiteY9956" fmla="*/ 2821782 h 6178550"/>
              <a:gd name="connsiteX9957" fmla="*/ 731112 w 12191996"/>
              <a:gd name="connsiteY9957" fmla="*/ 2820194 h 6178550"/>
              <a:gd name="connsiteX9958" fmla="*/ 730318 w 12191996"/>
              <a:gd name="connsiteY9958" fmla="*/ 2815828 h 6178550"/>
              <a:gd name="connsiteX9959" fmla="*/ 728731 w 12191996"/>
              <a:gd name="connsiteY9959" fmla="*/ 2807494 h 6178550"/>
              <a:gd name="connsiteX9960" fmla="*/ 726746 w 12191996"/>
              <a:gd name="connsiteY9960" fmla="*/ 2799160 h 6178550"/>
              <a:gd name="connsiteX9961" fmla="*/ 725158 w 12191996"/>
              <a:gd name="connsiteY9961" fmla="*/ 2795588 h 6178550"/>
              <a:gd name="connsiteX9962" fmla="*/ 728334 w 12191996"/>
              <a:gd name="connsiteY9962" fmla="*/ 2794397 h 6178550"/>
              <a:gd name="connsiteX9963" fmla="*/ 731112 w 12191996"/>
              <a:gd name="connsiteY9963" fmla="*/ 2794000 h 6178550"/>
              <a:gd name="connsiteX9964" fmla="*/ 737463 w 12191996"/>
              <a:gd name="connsiteY9964" fmla="*/ 2794000 h 6178550"/>
              <a:gd name="connsiteX9965" fmla="*/ 743814 w 12191996"/>
              <a:gd name="connsiteY9965" fmla="*/ 2794794 h 6178550"/>
              <a:gd name="connsiteX9966" fmla="*/ 750958 w 12191996"/>
              <a:gd name="connsiteY9966" fmla="*/ 2795985 h 6178550"/>
              <a:gd name="connsiteX9967" fmla="*/ 757706 w 12191996"/>
              <a:gd name="connsiteY9967" fmla="*/ 2796778 h 6178550"/>
              <a:gd name="connsiteX9968" fmla="*/ 764850 w 12191996"/>
              <a:gd name="connsiteY9968" fmla="*/ 2797969 h 6178550"/>
              <a:gd name="connsiteX9969" fmla="*/ 771201 w 12191996"/>
              <a:gd name="connsiteY9969" fmla="*/ 2798366 h 6178550"/>
              <a:gd name="connsiteX9970" fmla="*/ 774376 w 12191996"/>
              <a:gd name="connsiteY9970" fmla="*/ 2797969 h 6178550"/>
              <a:gd name="connsiteX9971" fmla="*/ 777552 w 12191996"/>
              <a:gd name="connsiteY9971" fmla="*/ 2797572 h 6178550"/>
              <a:gd name="connsiteX9972" fmla="*/ 783902 w 12191996"/>
              <a:gd name="connsiteY9972" fmla="*/ 2795588 h 6178550"/>
              <a:gd name="connsiteX9973" fmla="*/ 790253 w 12191996"/>
              <a:gd name="connsiteY9973" fmla="*/ 2792413 h 6178550"/>
              <a:gd name="connsiteX9974" fmla="*/ 796603 w 12191996"/>
              <a:gd name="connsiteY9974" fmla="*/ 2788444 h 6178550"/>
              <a:gd name="connsiteX9975" fmla="*/ 802954 w 12191996"/>
              <a:gd name="connsiteY9975" fmla="*/ 2784078 h 6178550"/>
              <a:gd name="connsiteX9976" fmla="*/ 808908 w 12191996"/>
              <a:gd name="connsiteY9976" fmla="*/ 2779713 h 6178550"/>
              <a:gd name="connsiteX9977" fmla="*/ 814465 w 12191996"/>
              <a:gd name="connsiteY9977" fmla="*/ 2774156 h 6178550"/>
              <a:gd name="connsiteX9978" fmla="*/ 826769 w 12191996"/>
              <a:gd name="connsiteY9978" fmla="*/ 2763044 h 6178550"/>
              <a:gd name="connsiteX9979" fmla="*/ 838280 w 12191996"/>
              <a:gd name="connsiteY9979" fmla="*/ 2751138 h 6178550"/>
              <a:gd name="connsiteX9980" fmla="*/ 850187 w 12191996"/>
              <a:gd name="connsiteY9980" fmla="*/ 2740025 h 6178550"/>
              <a:gd name="connsiteX9981" fmla="*/ 856141 w 12191996"/>
              <a:gd name="connsiteY9981" fmla="*/ 2734866 h 6178550"/>
              <a:gd name="connsiteX9982" fmla="*/ 862095 w 12191996"/>
              <a:gd name="connsiteY9982" fmla="*/ 2730103 h 6178550"/>
              <a:gd name="connsiteX9983" fmla="*/ 868445 w 12191996"/>
              <a:gd name="connsiteY9983" fmla="*/ 2725341 h 6178550"/>
              <a:gd name="connsiteX9984" fmla="*/ 874399 w 12191996"/>
              <a:gd name="connsiteY9984" fmla="*/ 2721769 h 6178550"/>
              <a:gd name="connsiteX9985" fmla="*/ 876384 w 12191996"/>
              <a:gd name="connsiteY9985" fmla="*/ 2720975 h 6178550"/>
              <a:gd name="connsiteX9986" fmla="*/ 878368 w 12191996"/>
              <a:gd name="connsiteY9986" fmla="*/ 2720182 h 6178550"/>
              <a:gd name="connsiteX9987" fmla="*/ 882337 w 12191996"/>
              <a:gd name="connsiteY9987" fmla="*/ 2720182 h 6178550"/>
              <a:gd name="connsiteX9988" fmla="*/ 886704 w 12191996"/>
              <a:gd name="connsiteY9988" fmla="*/ 2720975 h 6178550"/>
              <a:gd name="connsiteX9989" fmla="*/ 891070 w 12191996"/>
              <a:gd name="connsiteY9989" fmla="*/ 2721372 h 6178550"/>
              <a:gd name="connsiteX9990" fmla="*/ 895039 w 12191996"/>
              <a:gd name="connsiteY9990" fmla="*/ 2722166 h 6178550"/>
              <a:gd name="connsiteX9991" fmla="*/ 898611 w 12191996"/>
              <a:gd name="connsiteY9991" fmla="*/ 2722960 h 6178550"/>
              <a:gd name="connsiteX9992" fmla="*/ 902183 w 12191996"/>
              <a:gd name="connsiteY9992" fmla="*/ 2722166 h 6178550"/>
              <a:gd name="connsiteX9993" fmla="*/ 903771 w 12191996"/>
              <a:gd name="connsiteY9993" fmla="*/ 2721769 h 6178550"/>
              <a:gd name="connsiteX9994" fmla="*/ 905359 w 12191996"/>
              <a:gd name="connsiteY9994" fmla="*/ 2721372 h 6178550"/>
              <a:gd name="connsiteX9995" fmla="*/ 907740 w 12191996"/>
              <a:gd name="connsiteY9995" fmla="*/ 2719388 h 6178550"/>
              <a:gd name="connsiteX9996" fmla="*/ 909328 w 12191996"/>
              <a:gd name="connsiteY9996" fmla="*/ 2716610 h 6178550"/>
              <a:gd name="connsiteX9997" fmla="*/ 912900 w 12191996"/>
              <a:gd name="connsiteY9997" fmla="*/ 2712244 h 6178550"/>
              <a:gd name="connsiteX9998" fmla="*/ 915282 w 12191996"/>
              <a:gd name="connsiteY9998" fmla="*/ 2706688 h 6178550"/>
              <a:gd name="connsiteX9999" fmla="*/ 917663 w 12191996"/>
              <a:gd name="connsiteY9999" fmla="*/ 2701131 h 6178550"/>
              <a:gd name="connsiteX10000" fmla="*/ 920045 w 12191996"/>
              <a:gd name="connsiteY10000" fmla="*/ 2695575 h 6178550"/>
              <a:gd name="connsiteX10001" fmla="*/ 923220 w 12191996"/>
              <a:gd name="connsiteY10001" fmla="*/ 2690416 h 6178550"/>
              <a:gd name="connsiteX10002" fmla="*/ 924411 w 12191996"/>
              <a:gd name="connsiteY10002" fmla="*/ 2688431 h 6178550"/>
              <a:gd name="connsiteX10003" fmla="*/ 926792 w 12191996"/>
              <a:gd name="connsiteY10003" fmla="*/ 2686447 h 6178550"/>
              <a:gd name="connsiteX10004" fmla="*/ 928777 w 12191996"/>
              <a:gd name="connsiteY10004" fmla="*/ 2684860 h 6178550"/>
              <a:gd name="connsiteX10005" fmla="*/ 931158 w 12191996"/>
              <a:gd name="connsiteY10005" fmla="*/ 2683272 h 6178550"/>
              <a:gd name="connsiteX10006" fmla="*/ 934334 w 12191996"/>
              <a:gd name="connsiteY10006" fmla="*/ 2690416 h 6178550"/>
              <a:gd name="connsiteX10007" fmla="*/ 936318 w 12191996"/>
              <a:gd name="connsiteY10007" fmla="*/ 2696369 h 6178550"/>
              <a:gd name="connsiteX10008" fmla="*/ 937112 w 12191996"/>
              <a:gd name="connsiteY10008" fmla="*/ 2701528 h 6178550"/>
              <a:gd name="connsiteX10009" fmla="*/ 938303 w 12191996"/>
              <a:gd name="connsiteY10009" fmla="*/ 2706688 h 6178550"/>
              <a:gd name="connsiteX10010" fmla="*/ 939494 w 12191996"/>
              <a:gd name="connsiteY10010" fmla="*/ 2711847 h 6178550"/>
              <a:gd name="connsiteX10011" fmla="*/ 940684 w 12191996"/>
              <a:gd name="connsiteY10011" fmla="*/ 2717403 h 6178550"/>
              <a:gd name="connsiteX10012" fmla="*/ 942669 w 12191996"/>
              <a:gd name="connsiteY10012" fmla="*/ 2723753 h 6178550"/>
              <a:gd name="connsiteX10013" fmla="*/ 946241 w 12191996"/>
              <a:gd name="connsiteY10013" fmla="*/ 2730897 h 6178550"/>
              <a:gd name="connsiteX10014" fmla="*/ 949020 w 12191996"/>
              <a:gd name="connsiteY10014" fmla="*/ 2730500 h 6178550"/>
              <a:gd name="connsiteX10015" fmla="*/ 951004 w 12191996"/>
              <a:gd name="connsiteY10015" fmla="*/ 2728913 h 6178550"/>
              <a:gd name="connsiteX10016" fmla="*/ 952592 w 12191996"/>
              <a:gd name="connsiteY10016" fmla="*/ 2727325 h 6178550"/>
              <a:gd name="connsiteX10017" fmla="*/ 953386 w 12191996"/>
              <a:gd name="connsiteY10017" fmla="*/ 2725341 h 6178550"/>
              <a:gd name="connsiteX10018" fmla="*/ 954576 w 12191996"/>
              <a:gd name="connsiteY10018" fmla="*/ 2723356 h 6178550"/>
              <a:gd name="connsiteX10019" fmla="*/ 954973 w 12191996"/>
              <a:gd name="connsiteY10019" fmla="*/ 2720975 h 6178550"/>
              <a:gd name="connsiteX10020" fmla="*/ 955370 w 12191996"/>
              <a:gd name="connsiteY10020" fmla="*/ 2715419 h 6178550"/>
              <a:gd name="connsiteX10021" fmla="*/ 956164 w 12191996"/>
              <a:gd name="connsiteY10021" fmla="*/ 2709466 h 6178550"/>
              <a:gd name="connsiteX10022" fmla="*/ 956958 w 12191996"/>
              <a:gd name="connsiteY10022" fmla="*/ 2704703 h 6178550"/>
              <a:gd name="connsiteX10023" fmla="*/ 957752 w 12191996"/>
              <a:gd name="connsiteY10023" fmla="*/ 2702719 h 6178550"/>
              <a:gd name="connsiteX10024" fmla="*/ 958546 w 12191996"/>
              <a:gd name="connsiteY10024" fmla="*/ 2700338 h 6178550"/>
              <a:gd name="connsiteX10025" fmla="*/ 960133 w 12191996"/>
              <a:gd name="connsiteY10025" fmla="*/ 2698353 h 6178550"/>
              <a:gd name="connsiteX10026" fmla="*/ 962118 w 12191996"/>
              <a:gd name="connsiteY10026" fmla="*/ 2697560 h 6178550"/>
              <a:gd name="connsiteX10027" fmla="*/ 964499 w 12191996"/>
              <a:gd name="connsiteY10027" fmla="*/ 2696369 h 6178550"/>
              <a:gd name="connsiteX10028" fmla="*/ 967278 w 12191996"/>
              <a:gd name="connsiteY10028" fmla="*/ 2695972 h 6178550"/>
              <a:gd name="connsiteX10029" fmla="*/ 969659 w 12191996"/>
              <a:gd name="connsiteY10029" fmla="*/ 2696369 h 6178550"/>
              <a:gd name="connsiteX10030" fmla="*/ 972438 w 12191996"/>
              <a:gd name="connsiteY10030" fmla="*/ 2696766 h 6178550"/>
              <a:gd name="connsiteX10031" fmla="*/ 977201 w 12191996"/>
              <a:gd name="connsiteY10031" fmla="*/ 2699147 h 6178550"/>
              <a:gd name="connsiteX10032" fmla="*/ 982361 w 12191996"/>
              <a:gd name="connsiteY10032" fmla="*/ 2701925 h 6178550"/>
              <a:gd name="connsiteX10033" fmla="*/ 987521 w 12191996"/>
              <a:gd name="connsiteY10033" fmla="*/ 2705100 h 6178550"/>
              <a:gd name="connsiteX10034" fmla="*/ 993077 w 12191996"/>
              <a:gd name="connsiteY10034" fmla="*/ 2707482 h 6178550"/>
              <a:gd name="connsiteX10035" fmla="*/ 995459 w 12191996"/>
              <a:gd name="connsiteY10035" fmla="*/ 2708275 h 6178550"/>
              <a:gd name="connsiteX10036" fmla="*/ 997840 w 12191996"/>
              <a:gd name="connsiteY10036" fmla="*/ 2708673 h 6178550"/>
              <a:gd name="connsiteX10037" fmla="*/ 1000222 w 12191996"/>
              <a:gd name="connsiteY10037" fmla="*/ 2708275 h 6178550"/>
              <a:gd name="connsiteX10038" fmla="*/ 1002603 w 12191996"/>
              <a:gd name="connsiteY10038" fmla="*/ 2707085 h 6178550"/>
              <a:gd name="connsiteX10039" fmla="*/ 1005382 w 12191996"/>
              <a:gd name="connsiteY10039" fmla="*/ 2705497 h 6178550"/>
              <a:gd name="connsiteX10040" fmla="*/ 1007763 w 12191996"/>
              <a:gd name="connsiteY10040" fmla="*/ 2703116 h 6178550"/>
              <a:gd name="connsiteX10041" fmla="*/ 1009748 w 12191996"/>
              <a:gd name="connsiteY10041" fmla="*/ 2699941 h 6178550"/>
              <a:gd name="connsiteX10042" fmla="*/ 1011336 w 12191996"/>
              <a:gd name="connsiteY10042" fmla="*/ 2696369 h 6178550"/>
              <a:gd name="connsiteX10043" fmla="*/ 1014908 w 12191996"/>
              <a:gd name="connsiteY10043" fmla="*/ 2689225 h 6178550"/>
              <a:gd name="connsiteX10044" fmla="*/ 1018877 w 12191996"/>
              <a:gd name="connsiteY10044" fmla="*/ 2682081 h 6178550"/>
              <a:gd name="connsiteX10045" fmla="*/ 1020465 w 12191996"/>
              <a:gd name="connsiteY10045" fmla="*/ 2679304 h 6178550"/>
              <a:gd name="connsiteX10046" fmla="*/ 1022846 w 12191996"/>
              <a:gd name="connsiteY10046" fmla="*/ 2676128 h 6178550"/>
              <a:gd name="connsiteX10047" fmla="*/ 1025625 w 12191996"/>
              <a:gd name="connsiteY10047" fmla="*/ 2674144 h 6178550"/>
              <a:gd name="connsiteX10048" fmla="*/ 1028006 w 12191996"/>
              <a:gd name="connsiteY10048" fmla="*/ 2672557 h 6178550"/>
              <a:gd name="connsiteX10049" fmla="*/ 1031578 w 12191996"/>
              <a:gd name="connsiteY10049" fmla="*/ 2672160 h 6178550"/>
              <a:gd name="connsiteX10050" fmla="*/ 1035151 w 12191996"/>
              <a:gd name="connsiteY10050" fmla="*/ 2672557 h 6178550"/>
              <a:gd name="connsiteX10051" fmla="*/ 1039120 w 12191996"/>
              <a:gd name="connsiteY10051" fmla="*/ 2673748 h 6178550"/>
              <a:gd name="connsiteX10052" fmla="*/ 1043883 w 12191996"/>
              <a:gd name="connsiteY10052" fmla="*/ 2676525 h 6178550"/>
              <a:gd name="connsiteX10053" fmla="*/ 1042295 w 12191996"/>
              <a:gd name="connsiteY10053" fmla="*/ 2672953 h 6178550"/>
              <a:gd name="connsiteX10054" fmla="*/ 1040311 w 12191996"/>
              <a:gd name="connsiteY10054" fmla="*/ 2670572 h 6178550"/>
              <a:gd name="connsiteX10055" fmla="*/ 1038326 w 12191996"/>
              <a:gd name="connsiteY10055" fmla="*/ 2669382 h 6178550"/>
              <a:gd name="connsiteX10056" fmla="*/ 1036738 w 12191996"/>
              <a:gd name="connsiteY10056" fmla="*/ 2668985 h 6178550"/>
              <a:gd name="connsiteX10057" fmla="*/ 1034754 w 12191996"/>
              <a:gd name="connsiteY10057" fmla="*/ 2668985 h 6178550"/>
              <a:gd name="connsiteX10058" fmla="*/ 1032769 w 12191996"/>
              <a:gd name="connsiteY10058" fmla="*/ 2668985 h 6178550"/>
              <a:gd name="connsiteX10059" fmla="*/ 1030784 w 12191996"/>
              <a:gd name="connsiteY10059" fmla="*/ 2669382 h 6178550"/>
              <a:gd name="connsiteX10060" fmla="*/ 1028403 w 12191996"/>
              <a:gd name="connsiteY10060" fmla="*/ 2669382 h 6178550"/>
              <a:gd name="connsiteX10061" fmla="*/ 1028403 w 12191996"/>
              <a:gd name="connsiteY10061" fmla="*/ 2663825 h 6178550"/>
              <a:gd name="connsiteX10062" fmla="*/ 1029197 w 12191996"/>
              <a:gd name="connsiteY10062" fmla="*/ 2659460 h 6178550"/>
              <a:gd name="connsiteX10063" fmla="*/ 1029991 w 12191996"/>
              <a:gd name="connsiteY10063" fmla="*/ 2654697 h 6178550"/>
              <a:gd name="connsiteX10064" fmla="*/ 1031181 w 12191996"/>
              <a:gd name="connsiteY10064" fmla="*/ 2651125 h 6178550"/>
              <a:gd name="connsiteX10065" fmla="*/ 1032769 w 12191996"/>
              <a:gd name="connsiteY10065" fmla="*/ 2647553 h 6178550"/>
              <a:gd name="connsiteX10066" fmla="*/ 1034357 w 12191996"/>
              <a:gd name="connsiteY10066" fmla="*/ 2644775 h 6178550"/>
              <a:gd name="connsiteX10067" fmla="*/ 1036341 w 12191996"/>
              <a:gd name="connsiteY10067" fmla="*/ 2641997 h 6178550"/>
              <a:gd name="connsiteX10068" fmla="*/ 1038723 w 12191996"/>
              <a:gd name="connsiteY10068" fmla="*/ 2640013 h 6178550"/>
              <a:gd name="connsiteX10069" fmla="*/ 1041104 w 12191996"/>
              <a:gd name="connsiteY10069" fmla="*/ 2638028 h 6178550"/>
              <a:gd name="connsiteX10070" fmla="*/ 1044280 w 12191996"/>
              <a:gd name="connsiteY10070" fmla="*/ 2636441 h 6178550"/>
              <a:gd name="connsiteX10071" fmla="*/ 1047455 w 12191996"/>
              <a:gd name="connsiteY10071" fmla="*/ 2634853 h 6178550"/>
              <a:gd name="connsiteX10072" fmla="*/ 1051027 w 12191996"/>
              <a:gd name="connsiteY10072" fmla="*/ 2634060 h 6178550"/>
              <a:gd name="connsiteX10073" fmla="*/ 1058172 w 12191996"/>
              <a:gd name="connsiteY10073" fmla="*/ 2632473 h 6178550"/>
              <a:gd name="connsiteX10074" fmla="*/ 1066110 w 12191996"/>
              <a:gd name="connsiteY10074" fmla="*/ 2631678 h 6178550"/>
              <a:gd name="connsiteX10075" fmla="*/ 1074842 w 12191996"/>
              <a:gd name="connsiteY10075" fmla="*/ 2630885 h 6178550"/>
              <a:gd name="connsiteX10076" fmla="*/ 1083574 w 12191996"/>
              <a:gd name="connsiteY10076" fmla="*/ 2630885 h 6178550"/>
              <a:gd name="connsiteX10077" fmla="*/ 1102229 w 12191996"/>
              <a:gd name="connsiteY10077" fmla="*/ 2630885 h 6178550"/>
              <a:gd name="connsiteX10078" fmla="*/ 1111358 w 12191996"/>
              <a:gd name="connsiteY10078" fmla="*/ 2630091 h 6178550"/>
              <a:gd name="connsiteX10079" fmla="*/ 1120091 w 12191996"/>
              <a:gd name="connsiteY10079" fmla="*/ 2628900 h 6178550"/>
              <a:gd name="connsiteX10080" fmla="*/ 1128426 w 12191996"/>
              <a:gd name="connsiteY10080" fmla="*/ 2626916 h 6178550"/>
              <a:gd name="connsiteX10081" fmla="*/ 1133189 w 12191996"/>
              <a:gd name="connsiteY10081" fmla="*/ 2625725 h 6178550"/>
              <a:gd name="connsiteX10082" fmla="*/ 1137158 w 12191996"/>
              <a:gd name="connsiteY10082" fmla="*/ 2624535 h 6178550"/>
              <a:gd name="connsiteX10083" fmla="*/ 1141127 w 12191996"/>
              <a:gd name="connsiteY10083" fmla="*/ 2622550 h 6178550"/>
              <a:gd name="connsiteX10084" fmla="*/ 1145493 w 12191996"/>
              <a:gd name="connsiteY10084" fmla="*/ 2619772 h 6178550"/>
              <a:gd name="connsiteX10085" fmla="*/ 1153035 w 12191996"/>
              <a:gd name="connsiteY10085" fmla="*/ 2614216 h 6178550"/>
              <a:gd name="connsiteX10086" fmla="*/ 1159386 w 12191996"/>
              <a:gd name="connsiteY10086" fmla="*/ 2608263 h 6178550"/>
              <a:gd name="connsiteX10087" fmla="*/ 1166530 w 12191996"/>
              <a:gd name="connsiteY10087" fmla="*/ 2602706 h 6178550"/>
              <a:gd name="connsiteX10088" fmla="*/ 1170102 w 12191996"/>
              <a:gd name="connsiteY10088" fmla="*/ 2599928 h 6178550"/>
              <a:gd name="connsiteX10089" fmla="*/ 1173675 w 12191996"/>
              <a:gd name="connsiteY10089" fmla="*/ 2597944 h 6178550"/>
              <a:gd name="connsiteX10090" fmla="*/ 1177644 w 12191996"/>
              <a:gd name="connsiteY10090" fmla="*/ 2596357 h 6178550"/>
              <a:gd name="connsiteX10091" fmla="*/ 1182407 w 12191996"/>
              <a:gd name="connsiteY10091" fmla="*/ 2594769 h 6178550"/>
              <a:gd name="connsiteX10092" fmla="*/ 1186773 w 12191996"/>
              <a:gd name="connsiteY10092" fmla="*/ 2594372 h 6178550"/>
              <a:gd name="connsiteX10093" fmla="*/ 1191933 w 12191996"/>
              <a:gd name="connsiteY10093" fmla="*/ 2594372 h 6178550"/>
              <a:gd name="connsiteX10094" fmla="*/ 1197489 w 12191996"/>
              <a:gd name="connsiteY10094" fmla="*/ 2594769 h 6178550"/>
              <a:gd name="connsiteX10095" fmla="*/ 1204237 w 12191996"/>
              <a:gd name="connsiteY10095" fmla="*/ 2596357 h 6178550"/>
              <a:gd name="connsiteX10096" fmla="*/ 1207809 w 12191996"/>
              <a:gd name="connsiteY10096" fmla="*/ 2606675 h 6178550"/>
              <a:gd name="connsiteX10097" fmla="*/ 1209794 w 12191996"/>
              <a:gd name="connsiteY10097" fmla="*/ 2614216 h 6178550"/>
              <a:gd name="connsiteX10098" fmla="*/ 1210588 w 12191996"/>
              <a:gd name="connsiteY10098" fmla="*/ 2619772 h 6178550"/>
              <a:gd name="connsiteX10099" fmla="*/ 1211382 w 12191996"/>
              <a:gd name="connsiteY10099" fmla="*/ 2623741 h 6178550"/>
              <a:gd name="connsiteX10100" fmla="*/ 1212176 w 12191996"/>
              <a:gd name="connsiteY10100" fmla="*/ 2628107 h 6178550"/>
              <a:gd name="connsiteX10101" fmla="*/ 1213763 w 12191996"/>
              <a:gd name="connsiteY10101" fmla="*/ 2631678 h 6178550"/>
              <a:gd name="connsiteX10102" fmla="*/ 1216938 w 12191996"/>
              <a:gd name="connsiteY10102" fmla="*/ 2636441 h 6178550"/>
              <a:gd name="connsiteX10103" fmla="*/ 1222495 w 12191996"/>
              <a:gd name="connsiteY10103" fmla="*/ 2642791 h 6178550"/>
              <a:gd name="connsiteX10104" fmla="*/ 1225274 w 12191996"/>
              <a:gd name="connsiteY10104" fmla="*/ 2646760 h 6178550"/>
              <a:gd name="connsiteX10105" fmla="*/ 1227655 w 12191996"/>
              <a:gd name="connsiteY10105" fmla="*/ 2648744 h 6178550"/>
              <a:gd name="connsiteX10106" fmla="*/ 1231228 w 12191996"/>
              <a:gd name="connsiteY10106" fmla="*/ 2643188 h 6178550"/>
              <a:gd name="connsiteX10107" fmla="*/ 1231228 w 12191996"/>
              <a:gd name="connsiteY10107" fmla="*/ 2638028 h 6178550"/>
              <a:gd name="connsiteX10108" fmla="*/ 1230037 w 12191996"/>
              <a:gd name="connsiteY10108" fmla="*/ 2631678 h 6178550"/>
              <a:gd name="connsiteX10109" fmla="*/ 1228052 w 12191996"/>
              <a:gd name="connsiteY10109" fmla="*/ 2617788 h 6178550"/>
              <a:gd name="connsiteX10110" fmla="*/ 1225274 w 12191996"/>
              <a:gd name="connsiteY10110" fmla="*/ 2606278 h 6178550"/>
              <a:gd name="connsiteX10111" fmla="*/ 1224083 w 12191996"/>
              <a:gd name="connsiteY10111" fmla="*/ 2601516 h 6178550"/>
              <a:gd name="connsiteX10112" fmla="*/ 1225274 w 12191996"/>
              <a:gd name="connsiteY10112" fmla="*/ 2601119 h 6178550"/>
              <a:gd name="connsiteX10113" fmla="*/ 1226464 w 12191996"/>
              <a:gd name="connsiteY10113" fmla="*/ 2601516 h 6178550"/>
              <a:gd name="connsiteX10114" fmla="*/ 1228052 w 12191996"/>
              <a:gd name="connsiteY10114" fmla="*/ 2603104 h 6178550"/>
              <a:gd name="connsiteX10115" fmla="*/ 1229640 w 12191996"/>
              <a:gd name="connsiteY10115" fmla="*/ 2604691 h 6178550"/>
              <a:gd name="connsiteX10116" fmla="*/ 1232021 w 12191996"/>
              <a:gd name="connsiteY10116" fmla="*/ 2609850 h 6178550"/>
              <a:gd name="connsiteX10117" fmla="*/ 1235197 w 12191996"/>
              <a:gd name="connsiteY10117" fmla="*/ 2616200 h 6178550"/>
              <a:gd name="connsiteX10118" fmla="*/ 1239563 w 12191996"/>
              <a:gd name="connsiteY10118" fmla="*/ 2628503 h 6178550"/>
              <a:gd name="connsiteX10119" fmla="*/ 1241547 w 12191996"/>
              <a:gd name="connsiteY10119" fmla="*/ 2632473 h 6178550"/>
              <a:gd name="connsiteX10120" fmla="*/ 1242341 w 12191996"/>
              <a:gd name="connsiteY10120" fmla="*/ 2634060 h 6178550"/>
              <a:gd name="connsiteX10121" fmla="*/ 1242738 w 12191996"/>
              <a:gd name="connsiteY10121" fmla="*/ 2634060 h 6178550"/>
              <a:gd name="connsiteX10122" fmla="*/ 1244723 w 12191996"/>
              <a:gd name="connsiteY10122" fmla="*/ 2633663 h 6178550"/>
              <a:gd name="connsiteX10123" fmla="*/ 1246707 w 12191996"/>
              <a:gd name="connsiteY10123" fmla="*/ 2632075 h 6178550"/>
              <a:gd name="connsiteX10124" fmla="*/ 1248295 w 12191996"/>
              <a:gd name="connsiteY10124" fmla="*/ 2630488 h 6178550"/>
              <a:gd name="connsiteX10125" fmla="*/ 1249883 w 12191996"/>
              <a:gd name="connsiteY10125" fmla="*/ 2628503 h 6178550"/>
              <a:gd name="connsiteX10126" fmla="*/ 1252264 w 12191996"/>
              <a:gd name="connsiteY10126" fmla="*/ 2623344 h 6178550"/>
              <a:gd name="connsiteX10127" fmla="*/ 1255042 w 12191996"/>
              <a:gd name="connsiteY10127" fmla="*/ 2617391 h 6178550"/>
              <a:gd name="connsiteX10128" fmla="*/ 1257424 w 12191996"/>
              <a:gd name="connsiteY10128" fmla="*/ 2611041 h 6178550"/>
              <a:gd name="connsiteX10129" fmla="*/ 1260599 w 12191996"/>
              <a:gd name="connsiteY10129" fmla="*/ 2605088 h 6178550"/>
              <a:gd name="connsiteX10130" fmla="*/ 1262584 w 12191996"/>
              <a:gd name="connsiteY10130" fmla="*/ 2602706 h 6178550"/>
              <a:gd name="connsiteX10131" fmla="*/ 1264569 w 12191996"/>
              <a:gd name="connsiteY10131" fmla="*/ 2599928 h 6178550"/>
              <a:gd name="connsiteX10132" fmla="*/ 1266950 w 12191996"/>
              <a:gd name="connsiteY10132" fmla="*/ 2597944 h 6178550"/>
              <a:gd name="connsiteX10133" fmla="*/ 1269728 w 12191996"/>
              <a:gd name="connsiteY10133" fmla="*/ 2596357 h 6178550"/>
              <a:gd name="connsiteX10134" fmla="*/ 1272110 w 12191996"/>
              <a:gd name="connsiteY10134" fmla="*/ 2595563 h 6178550"/>
              <a:gd name="connsiteX10135" fmla="*/ 1273301 w 12191996"/>
              <a:gd name="connsiteY10135" fmla="*/ 2593578 h 6178550"/>
              <a:gd name="connsiteX10136" fmla="*/ 1274095 w 12191996"/>
              <a:gd name="connsiteY10136" fmla="*/ 2591594 h 6178550"/>
              <a:gd name="connsiteX10137" fmla="*/ 1275682 w 12191996"/>
              <a:gd name="connsiteY10137" fmla="*/ 2590403 h 6178550"/>
              <a:gd name="connsiteX10138" fmla="*/ 1277270 w 12191996"/>
              <a:gd name="connsiteY10138" fmla="*/ 2588816 h 6178550"/>
              <a:gd name="connsiteX10139" fmla="*/ 1279254 w 12191996"/>
              <a:gd name="connsiteY10139" fmla="*/ 2588419 h 6178550"/>
              <a:gd name="connsiteX10140" fmla="*/ 1281636 w 12191996"/>
              <a:gd name="connsiteY10140" fmla="*/ 2588419 h 6178550"/>
              <a:gd name="connsiteX10141" fmla="*/ 1284414 w 12191996"/>
              <a:gd name="connsiteY10141" fmla="*/ 2588816 h 6178550"/>
              <a:gd name="connsiteX10142" fmla="*/ 1287193 w 12191996"/>
              <a:gd name="connsiteY10142" fmla="*/ 2590007 h 6178550"/>
              <a:gd name="connsiteX10143" fmla="*/ 1282430 w 12191996"/>
              <a:gd name="connsiteY10143" fmla="*/ 2581275 h 6178550"/>
              <a:gd name="connsiteX10144" fmla="*/ 1278064 w 12191996"/>
              <a:gd name="connsiteY10144" fmla="*/ 2575322 h 6178550"/>
              <a:gd name="connsiteX10145" fmla="*/ 1274491 w 12191996"/>
              <a:gd name="connsiteY10145" fmla="*/ 2571750 h 6178550"/>
              <a:gd name="connsiteX10146" fmla="*/ 1272507 w 12191996"/>
              <a:gd name="connsiteY10146" fmla="*/ 2570163 h 6178550"/>
              <a:gd name="connsiteX10147" fmla="*/ 1271713 w 12191996"/>
              <a:gd name="connsiteY10147" fmla="*/ 2569766 h 6178550"/>
              <a:gd name="connsiteX10148" fmla="*/ 1270125 w 12191996"/>
              <a:gd name="connsiteY10148" fmla="*/ 2568972 h 6178550"/>
              <a:gd name="connsiteX10149" fmla="*/ 1268935 w 12191996"/>
              <a:gd name="connsiteY10149" fmla="*/ 2569766 h 6178550"/>
              <a:gd name="connsiteX10150" fmla="*/ 1268141 w 12191996"/>
              <a:gd name="connsiteY10150" fmla="*/ 2570163 h 6178550"/>
              <a:gd name="connsiteX10151" fmla="*/ 1266950 w 12191996"/>
              <a:gd name="connsiteY10151" fmla="*/ 2570560 h 6178550"/>
              <a:gd name="connsiteX10152" fmla="*/ 1265362 w 12191996"/>
              <a:gd name="connsiteY10152" fmla="*/ 2573735 h 6178550"/>
              <a:gd name="connsiteX10153" fmla="*/ 1264569 w 12191996"/>
              <a:gd name="connsiteY10153" fmla="*/ 2576513 h 6178550"/>
              <a:gd name="connsiteX10154" fmla="*/ 1262584 w 12191996"/>
              <a:gd name="connsiteY10154" fmla="*/ 2585244 h 6178550"/>
              <a:gd name="connsiteX10155" fmla="*/ 1260996 w 12191996"/>
              <a:gd name="connsiteY10155" fmla="*/ 2593975 h 6178550"/>
              <a:gd name="connsiteX10156" fmla="*/ 1259806 w 12191996"/>
              <a:gd name="connsiteY10156" fmla="*/ 2597944 h 6178550"/>
              <a:gd name="connsiteX10157" fmla="*/ 1259012 w 12191996"/>
              <a:gd name="connsiteY10157" fmla="*/ 2601119 h 6178550"/>
              <a:gd name="connsiteX10158" fmla="*/ 1257424 w 12191996"/>
              <a:gd name="connsiteY10158" fmla="*/ 2603104 h 6178550"/>
              <a:gd name="connsiteX10159" fmla="*/ 1256233 w 12191996"/>
              <a:gd name="connsiteY10159" fmla="*/ 2603104 h 6178550"/>
              <a:gd name="connsiteX10160" fmla="*/ 1255439 w 12191996"/>
              <a:gd name="connsiteY10160" fmla="*/ 2603501 h 6178550"/>
              <a:gd name="connsiteX10161" fmla="*/ 1246707 w 12191996"/>
              <a:gd name="connsiteY10161" fmla="*/ 2594769 h 6178550"/>
              <a:gd name="connsiteX10162" fmla="*/ 1240357 w 12191996"/>
              <a:gd name="connsiteY10162" fmla="*/ 2588419 h 6178550"/>
              <a:gd name="connsiteX10163" fmla="*/ 1235991 w 12191996"/>
              <a:gd name="connsiteY10163" fmla="*/ 2584847 h 6178550"/>
              <a:gd name="connsiteX10164" fmla="*/ 1232021 w 12191996"/>
              <a:gd name="connsiteY10164" fmla="*/ 2582069 h 6178550"/>
              <a:gd name="connsiteX10165" fmla="*/ 1226861 w 12191996"/>
              <a:gd name="connsiteY10165" fmla="*/ 2579291 h 6178550"/>
              <a:gd name="connsiteX10166" fmla="*/ 1214954 w 12191996"/>
              <a:gd name="connsiteY10166" fmla="*/ 2574132 h 6178550"/>
              <a:gd name="connsiteX10167" fmla="*/ 1201459 w 12191996"/>
              <a:gd name="connsiteY10167" fmla="*/ 2568972 h 6178550"/>
              <a:gd name="connsiteX10168" fmla="*/ 1188360 w 12191996"/>
              <a:gd name="connsiteY10168" fmla="*/ 2564607 h 6178550"/>
              <a:gd name="connsiteX10169" fmla="*/ 1189948 w 12191996"/>
              <a:gd name="connsiteY10169" fmla="*/ 2560241 h 6178550"/>
              <a:gd name="connsiteX10170" fmla="*/ 1191933 w 12191996"/>
              <a:gd name="connsiteY10170" fmla="*/ 2557066 h 6178550"/>
              <a:gd name="connsiteX10171" fmla="*/ 1193917 w 12191996"/>
              <a:gd name="connsiteY10171" fmla="*/ 2553891 h 6178550"/>
              <a:gd name="connsiteX10172" fmla="*/ 1195902 w 12191996"/>
              <a:gd name="connsiteY10172" fmla="*/ 2551113 h 6178550"/>
              <a:gd name="connsiteX10173" fmla="*/ 1198680 w 12191996"/>
              <a:gd name="connsiteY10173" fmla="*/ 2548731 h 6178550"/>
              <a:gd name="connsiteX10174" fmla="*/ 1201062 w 12191996"/>
              <a:gd name="connsiteY10174" fmla="*/ 2546747 h 6178550"/>
              <a:gd name="connsiteX10175" fmla="*/ 1204237 w 12191996"/>
              <a:gd name="connsiteY10175" fmla="*/ 2545160 h 6178550"/>
              <a:gd name="connsiteX10176" fmla="*/ 1206619 w 12191996"/>
              <a:gd name="connsiteY10176" fmla="*/ 2543572 h 6178550"/>
              <a:gd name="connsiteX10177" fmla="*/ 1213366 w 12191996"/>
              <a:gd name="connsiteY10177" fmla="*/ 2541588 h 6178550"/>
              <a:gd name="connsiteX10178" fmla="*/ 1219717 w 12191996"/>
              <a:gd name="connsiteY10178" fmla="*/ 2540000 h 6178550"/>
              <a:gd name="connsiteX10179" fmla="*/ 1226861 w 12191996"/>
              <a:gd name="connsiteY10179" fmla="*/ 2539603 h 6178550"/>
              <a:gd name="connsiteX10180" fmla="*/ 1234006 w 12191996"/>
              <a:gd name="connsiteY10180" fmla="*/ 2539603 h 6178550"/>
              <a:gd name="connsiteX10181" fmla="*/ 1249486 w 12191996"/>
              <a:gd name="connsiteY10181" fmla="*/ 2540000 h 6178550"/>
              <a:gd name="connsiteX10182" fmla="*/ 1264172 w 12191996"/>
              <a:gd name="connsiteY10182" fmla="*/ 2540794 h 6178550"/>
              <a:gd name="connsiteX10183" fmla="*/ 1271316 w 12191996"/>
              <a:gd name="connsiteY10183" fmla="*/ 2540000 h 6178550"/>
              <a:gd name="connsiteX10184" fmla="*/ 1278064 w 12191996"/>
              <a:gd name="connsiteY10184" fmla="*/ 2539603 h 6178550"/>
              <a:gd name="connsiteX10185" fmla="*/ 1284811 w 12191996"/>
              <a:gd name="connsiteY10185" fmla="*/ 2537619 h 6178550"/>
              <a:gd name="connsiteX10186" fmla="*/ 1287987 w 12191996"/>
              <a:gd name="connsiteY10186" fmla="*/ 2536428 h 6178550"/>
              <a:gd name="connsiteX10187" fmla="*/ 1290765 w 12191996"/>
              <a:gd name="connsiteY10187" fmla="*/ 2535238 h 6178550"/>
              <a:gd name="connsiteX10188" fmla="*/ 1292353 w 12191996"/>
              <a:gd name="connsiteY10188" fmla="*/ 2533651 h 6178550"/>
              <a:gd name="connsiteX10189" fmla="*/ 1294337 w 12191996"/>
              <a:gd name="connsiteY10189" fmla="*/ 2531666 h 6178550"/>
              <a:gd name="connsiteX10190" fmla="*/ 1295528 w 12191996"/>
              <a:gd name="connsiteY10190" fmla="*/ 2528888 h 6178550"/>
              <a:gd name="connsiteX10191" fmla="*/ 1297116 w 12191996"/>
              <a:gd name="connsiteY10191" fmla="*/ 2526506 h 6178550"/>
              <a:gd name="connsiteX10192" fmla="*/ 1298703 w 12191996"/>
              <a:gd name="connsiteY10192" fmla="*/ 2519760 h 6178550"/>
              <a:gd name="connsiteX10193" fmla="*/ 1299894 w 12191996"/>
              <a:gd name="connsiteY10193" fmla="*/ 2512616 h 6178550"/>
              <a:gd name="connsiteX10194" fmla="*/ 1301482 w 12191996"/>
              <a:gd name="connsiteY10194" fmla="*/ 2505472 h 6178550"/>
              <a:gd name="connsiteX10195" fmla="*/ 1303069 w 12191996"/>
              <a:gd name="connsiteY10195" fmla="*/ 2498329 h 6178550"/>
              <a:gd name="connsiteX10196" fmla="*/ 1305451 w 12191996"/>
              <a:gd name="connsiteY10196" fmla="*/ 2491979 h 6178550"/>
              <a:gd name="connsiteX10197" fmla="*/ 1306642 w 12191996"/>
              <a:gd name="connsiteY10197" fmla="*/ 2489200 h 6178550"/>
              <a:gd name="connsiteX10198" fmla="*/ 1308626 w 12191996"/>
              <a:gd name="connsiteY10198" fmla="*/ 2487216 h 6178550"/>
              <a:gd name="connsiteX10199" fmla="*/ 1309817 w 12191996"/>
              <a:gd name="connsiteY10199" fmla="*/ 2486819 h 6178550"/>
              <a:gd name="connsiteX10200" fmla="*/ 1311405 w 12191996"/>
              <a:gd name="connsiteY10200" fmla="*/ 2487216 h 6178550"/>
              <a:gd name="connsiteX10201" fmla="*/ 1316168 w 12191996"/>
              <a:gd name="connsiteY10201" fmla="*/ 2489994 h 6178550"/>
              <a:gd name="connsiteX10202" fmla="*/ 1322518 w 12191996"/>
              <a:gd name="connsiteY10202" fmla="*/ 2492376 h 6178550"/>
              <a:gd name="connsiteX10203" fmla="*/ 1324900 w 12191996"/>
              <a:gd name="connsiteY10203" fmla="*/ 2492773 h 6178550"/>
              <a:gd name="connsiteX10204" fmla="*/ 1327281 w 12191996"/>
              <a:gd name="connsiteY10204" fmla="*/ 2492773 h 6178550"/>
              <a:gd name="connsiteX10205" fmla="*/ 1329663 w 12191996"/>
              <a:gd name="connsiteY10205" fmla="*/ 2491979 h 6178550"/>
              <a:gd name="connsiteX10206" fmla="*/ 1332044 w 12191996"/>
              <a:gd name="connsiteY10206" fmla="*/ 2490391 h 6178550"/>
              <a:gd name="connsiteX10207" fmla="*/ 1337601 w 12191996"/>
              <a:gd name="connsiteY10207" fmla="*/ 2486423 h 6178550"/>
              <a:gd name="connsiteX10208" fmla="*/ 1350700 w 12191996"/>
              <a:gd name="connsiteY10208" fmla="*/ 2474516 h 6178550"/>
              <a:gd name="connsiteX10209" fmla="*/ 1358241 w 12191996"/>
              <a:gd name="connsiteY10209" fmla="*/ 2468563 h 6178550"/>
              <a:gd name="connsiteX10210" fmla="*/ 1366576 w 12191996"/>
              <a:gd name="connsiteY10210" fmla="*/ 2463007 h 6178550"/>
              <a:gd name="connsiteX10211" fmla="*/ 1370545 w 12191996"/>
              <a:gd name="connsiteY10211" fmla="*/ 2460625 h 6178550"/>
              <a:gd name="connsiteX10212" fmla="*/ 1374514 w 12191996"/>
              <a:gd name="connsiteY10212" fmla="*/ 2459038 h 6178550"/>
              <a:gd name="connsiteX10213" fmla="*/ 1378881 w 12191996"/>
              <a:gd name="connsiteY10213" fmla="*/ 2457451 h 6178550"/>
              <a:gd name="connsiteX10214" fmla="*/ 1382850 w 12191996"/>
              <a:gd name="connsiteY10214" fmla="*/ 2456260 h 6178550"/>
              <a:gd name="connsiteX10215" fmla="*/ 1389200 w 12191996"/>
              <a:gd name="connsiteY10215" fmla="*/ 2455069 h 6178550"/>
              <a:gd name="connsiteX10216" fmla="*/ 1394757 w 12191996"/>
              <a:gd name="connsiteY10216" fmla="*/ 2452688 h 6178550"/>
              <a:gd name="connsiteX10217" fmla="*/ 1399917 w 12191996"/>
              <a:gd name="connsiteY10217" fmla="*/ 2450703 h 6178550"/>
              <a:gd name="connsiteX10218" fmla="*/ 1405474 w 12191996"/>
              <a:gd name="connsiteY10218" fmla="*/ 2448322 h 6178550"/>
              <a:gd name="connsiteX10219" fmla="*/ 1416191 w 12191996"/>
              <a:gd name="connsiteY10219" fmla="*/ 2442766 h 6178550"/>
              <a:gd name="connsiteX10220" fmla="*/ 1422938 w 12191996"/>
              <a:gd name="connsiteY10220" fmla="*/ 2439591 h 6178550"/>
              <a:gd name="connsiteX10221" fmla="*/ 1429289 w 12191996"/>
              <a:gd name="connsiteY10221" fmla="*/ 2436416 h 6178550"/>
              <a:gd name="connsiteX10222" fmla="*/ 1434052 w 12191996"/>
              <a:gd name="connsiteY10222" fmla="*/ 2435622 h 6178550"/>
              <a:gd name="connsiteX10223" fmla="*/ 1438418 w 12191996"/>
              <a:gd name="connsiteY10223" fmla="*/ 2434431 h 6178550"/>
              <a:gd name="connsiteX10224" fmla="*/ 1448341 w 12191996"/>
              <a:gd name="connsiteY10224" fmla="*/ 2434035 h 6178550"/>
              <a:gd name="connsiteX10225" fmla="*/ 1457867 w 12191996"/>
              <a:gd name="connsiteY10225" fmla="*/ 2433241 h 6178550"/>
              <a:gd name="connsiteX10226" fmla="*/ 1462233 w 12191996"/>
              <a:gd name="connsiteY10226" fmla="*/ 2432050 h 6178550"/>
              <a:gd name="connsiteX10227" fmla="*/ 1466599 w 12191996"/>
              <a:gd name="connsiteY10227" fmla="*/ 2430463 h 6178550"/>
              <a:gd name="connsiteX10228" fmla="*/ 1470172 w 12191996"/>
              <a:gd name="connsiteY10228" fmla="*/ 2428478 h 6178550"/>
              <a:gd name="connsiteX10229" fmla="*/ 1472950 w 12191996"/>
              <a:gd name="connsiteY10229" fmla="*/ 2424906 h 6178550"/>
              <a:gd name="connsiteX10230" fmla="*/ 1475728 w 12191996"/>
              <a:gd name="connsiteY10230" fmla="*/ 2420937 h 6178550"/>
              <a:gd name="connsiteX10231" fmla="*/ 1477713 w 12191996"/>
              <a:gd name="connsiteY10231" fmla="*/ 2415381 h 6178550"/>
              <a:gd name="connsiteX10232" fmla="*/ 1478507 w 12191996"/>
              <a:gd name="connsiteY10232" fmla="*/ 2408238 h 6178550"/>
              <a:gd name="connsiteX10233" fmla="*/ 1479301 w 12191996"/>
              <a:gd name="connsiteY10233" fmla="*/ 2399506 h 6178550"/>
              <a:gd name="connsiteX10234" fmla="*/ 1478110 w 12191996"/>
              <a:gd name="connsiteY10234" fmla="*/ 2389585 h 6178550"/>
              <a:gd name="connsiteX10235" fmla="*/ 1476522 w 12191996"/>
              <a:gd name="connsiteY10235" fmla="*/ 2377282 h 6178550"/>
              <a:gd name="connsiteX10236" fmla="*/ 1478507 w 12191996"/>
              <a:gd name="connsiteY10236" fmla="*/ 2376885 h 6178550"/>
              <a:gd name="connsiteX10237" fmla="*/ 1481285 w 12191996"/>
              <a:gd name="connsiteY10237" fmla="*/ 2377678 h 6178550"/>
              <a:gd name="connsiteX10238" fmla="*/ 1483667 w 12191996"/>
              <a:gd name="connsiteY10238" fmla="*/ 2379265 h 6178550"/>
              <a:gd name="connsiteX10239" fmla="*/ 1485651 w 12191996"/>
              <a:gd name="connsiteY10239" fmla="*/ 2381647 h 6178550"/>
              <a:gd name="connsiteX10240" fmla="*/ 1490414 w 12191996"/>
              <a:gd name="connsiteY10240" fmla="*/ 2388394 h 6178550"/>
              <a:gd name="connsiteX10241" fmla="*/ 1494780 w 12191996"/>
              <a:gd name="connsiteY10241" fmla="*/ 2395935 h 6178550"/>
              <a:gd name="connsiteX10242" fmla="*/ 1499543 w 12191996"/>
              <a:gd name="connsiteY10242" fmla="*/ 2404269 h 6178550"/>
              <a:gd name="connsiteX10243" fmla="*/ 1503909 w 12191996"/>
              <a:gd name="connsiteY10243" fmla="*/ 2410619 h 6178550"/>
              <a:gd name="connsiteX10244" fmla="*/ 1506688 w 12191996"/>
              <a:gd name="connsiteY10244" fmla="*/ 2412604 h 6178550"/>
              <a:gd name="connsiteX10245" fmla="*/ 1508672 w 12191996"/>
              <a:gd name="connsiteY10245" fmla="*/ 2414587 h 6178550"/>
              <a:gd name="connsiteX10246" fmla="*/ 1511054 w 12191996"/>
              <a:gd name="connsiteY10246" fmla="*/ 2415778 h 6178550"/>
              <a:gd name="connsiteX10247" fmla="*/ 1513038 w 12191996"/>
              <a:gd name="connsiteY10247" fmla="*/ 2415381 h 6178550"/>
              <a:gd name="connsiteX10248" fmla="*/ 1519786 w 12191996"/>
              <a:gd name="connsiteY10248" fmla="*/ 2407841 h 6178550"/>
              <a:gd name="connsiteX10249" fmla="*/ 1526534 w 12191996"/>
              <a:gd name="connsiteY10249" fmla="*/ 2401094 h 6178550"/>
              <a:gd name="connsiteX10250" fmla="*/ 1533281 w 12191996"/>
              <a:gd name="connsiteY10250" fmla="*/ 2395538 h 6178550"/>
              <a:gd name="connsiteX10251" fmla="*/ 1541220 w 12191996"/>
              <a:gd name="connsiteY10251" fmla="*/ 2390775 h 6178550"/>
              <a:gd name="connsiteX10252" fmla="*/ 1548761 w 12191996"/>
              <a:gd name="connsiteY10252" fmla="*/ 2386806 h 6178550"/>
              <a:gd name="connsiteX10253" fmla="*/ 1556699 w 12191996"/>
              <a:gd name="connsiteY10253" fmla="*/ 2383631 h 6178550"/>
              <a:gd name="connsiteX10254" fmla="*/ 1565035 w 12191996"/>
              <a:gd name="connsiteY10254" fmla="*/ 2381250 h 6178550"/>
              <a:gd name="connsiteX10255" fmla="*/ 1572973 w 12191996"/>
              <a:gd name="connsiteY10255" fmla="*/ 2379265 h 6178550"/>
              <a:gd name="connsiteX10256" fmla="*/ 1590437 w 12191996"/>
              <a:gd name="connsiteY10256" fmla="*/ 2376885 h 6178550"/>
              <a:gd name="connsiteX10257" fmla="*/ 1607108 w 12191996"/>
              <a:gd name="connsiteY10257" fmla="*/ 2374503 h 6178550"/>
              <a:gd name="connsiteX10258" fmla="*/ 1615840 w 12191996"/>
              <a:gd name="connsiteY10258" fmla="*/ 2373312 h 6178550"/>
              <a:gd name="connsiteX10259" fmla="*/ 1623778 w 12191996"/>
              <a:gd name="connsiteY10259" fmla="*/ 2371726 h 6178550"/>
              <a:gd name="connsiteX10260" fmla="*/ 1631717 w 12191996"/>
              <a:gd name="connsiteY10260" fmla="*/ 2369741 h 6178550"/>
              <a:gd name="connsiteX10261" fmla="*/ 1640052 w 12191996"/>
              <a:gd name="connsiteY10261" fmla="*/ 2366963 h 6178550"/>
              <a:gd name="connsiteX10262" fmla="*/ 1659898 w 12191996"/>
              <a:gd name="connsiteY10262" fmla="*/ 2359819 h 6178550"/>
              <a:gd name="connsiteX10263" fmla="*/ 1682125 w 12191996"/>
              <a:gd name="connsiteY10263" fmla="*/ 2351881 h 6178550"/>
              <a:gd name="connsiteX10264" fmla="*/ 1705543 w 12191996"/>
              <a:gd name="connsiteY10264" fmla="*/ 2343150 h 6178550"/>
              <a:gd name="connsiteX10265" fmla="*/ 1717451 w 12191996"/>
              <a:gd name="connsiteY10265" fmla="*/ 2339578 h 6178550"/>
              <a:gd name="connsiteX10266" fmla="*/ 1729358 w 12191996"/>
              <a:gd name="connsiteY10266" fmla="*/ 2336007 h 6178550"/>
              <a:gd name="connsiteX10267" fmla="*/ 1734518 w 12191996"/>
              <a:gd name="connsiteY10267" fmla="*/ 2334022 h 6178550"/>
              <a:gd name="connsiteX10268" fmla="*/ 1738884 w 12191996"/>
              <a:gd name="connsiteY10268" fmla="*/ 2331641 h 6178550"/>
              <a:gd name="connsiteX10269" fmla="*/ 1742853 w 12191996"/>
              <a:gd name="connsiteY10269" fmla="*/ 2328466 h 6178550"/>
              <a:gd name="connsiteX10270" fmla="*/ 1747616 w 12191996"/>
              <a:gd name="connsiteY10270" fmla="*/ 2324497 h 6178550"/>
              <a:gd name="connsiteX10271" fmla="*/ 1751586 w 12191996"/>
              <a:gd name="connsiteY10271" fmla="*/ 2320528 h 6178550"/>
              <a:gd name="connsiteX10272" fmla="*/ 1755555 w 12191996"/>
              <a:gd name="connsiteY10272" fmla="*/ 2315766 h 6178550"/>
              <a:gd name="connsiteX10273" fmla="*/ 1763493 w 12191996"/>
              <a:gd name="connsiteY10273" fmla="*/ 2306240 h 6178550"/>
              <a:gd name="connsiteX10274" fmla="*/ 1771431 w 12191996"/>
              <a:gd name="connsiteY10274" fmla="*/ 2295923 h 6178550"/>
              <a:gd name="connsiteX10275" fmla="*/ 1779370 w 12191996"/>
              <a:gd name="connsiteY10275" fmla="*/ 2286397 h 6178550"/>
              <a:gd name="connsiteX10276" fmla="*/ 1783736 w 12191996"/>
              <a:gd name="connsiteY10276" fmla="*/ 2282428 h 6178550"/>
              <a:gd name="connsiteX10277" fmla="*/ 1788102 w 12191996"/>
              <a:gd name="connsiteY10277" fmla="*/ 2278856 h 6178550"/>
              <a:gd name="connsiteX10278" fmla="*/ 1792865 w 12191996"/>
              <a:gd name="connsiteY10278" fmla="*/ 2275681 h 6178550"/>
              <a:gd name="connsiteX10279" fmla="*/ 1797231 w 12191996"/>
              <a:gd name="connsiteY10279" fmla="*/ 2273300 h 6178550"/>
              <a:gd name="connsiteX10280" fmla="*/ 1802788 w 12191996"/>
              <a:gd name="connsiteY10280" fmla="*/ 2271316 h 6178550"/>
              <a:gd name="connsiteX10281" fmla="*/ 1809138 w 12191996"/>
              <a:gd name="connsiteY10281" fmla="*/ 2269728 h 6178550"/>
              <a:gd name="connsiteX10282" fmla="*/ 1815489 w 12191996"/>
              <a:gd name="connsiteY10282" fmla="*/ 2268934 h 6178550"/>
              <a:gd name="connsiteX10283" fmla="*/ 1822237 w 12191996"/>
              <a:gd name="connsiteY10283" fmla="*/ 2268140 h 6178550"/>
              <a:gd name="connsiteX10284" fmla="*/ 1835732 w 12191996"/>
              <a:gd name="connsiteY10284" fmla="*/ 2268140 h 6178550"/>
              <a:gd name="connsiteX10285" fmla="*/ 1848433 w 12191996"/>
              <a:gd name="connsiteY10285" fmla="*/ 2268537 h 6178550"/>
              <a:gd name="connsiteX10286" fmla="*/ 1853196 w 12191996"/>
              <a:gd name="connsiteY10286" fmla="*/ 2268934 h 6178550"/>
              <a:gd name="connsiteX10287" fmla="*/ 1857562 w 12191996"/>
              <a:gd name="connsiteY10287" fmla="*/ 2271316 h 6178550"/>
              <a:gd name="connsiteX10288" fmla="*/ 1867485 w 12191996"/>
              <a:gd name="connsiteY10288" fmla="*/ 2276078 h 6178550"/>
              <a:gd name="connsiteX10289" fmla="*/ 1872248 w 12191996"/>
              <a:gd name="connsiteY10289" fmla="*/ 2278856 h 6178550"/>
              <a:gd name="connsiteX10290" fmla="*/ 1877011 w 12191996"/>
              <a:gd name="connsiteY10290" fmla="*/ 2280841 h 6178550"/>
              <a:gd name="connsiteX10291" fmla="*/ 1880981 w 12191996"/>
              <a:gd name="connsiteY10291" fmla="*/ 2282428 h 6178550"/>
              <a:gd name="connsiteX10292" fmla="*/ 1882965 w 12191996"/>
              <a:gd name="connsiteY10292" fmla="*/ 2282428 h 6178550"/>
              <a:gd name="connsiteX10293" fmla="*/ 1884950 w 12191996"/>
              <a:gd name="connsiteY10293" fmla="*/ 2282428 h 6178550"/>
              <a:gd name="connsiteX10294" fmla="*/ 1886537 w 12191996"/>
              <a:gd name="connsiteY10294" fmla="*/ 2281238 h 6178550"/>
              <a:gd name="connsiteX10295" fmla="*/ 1888522 w 12191996"/>
              <a:gd name="connsiteY10295" fmla="*/ 2280444 h 6178550"/>
              <a:gd name="connsiteX10296" fmla="*/ 1890110 w 12191996"/>
              <a:gd name="connsiteY10296" fmla="*/ 2278856 h 6178550"/>
              <a:gd name="connsiteX10297" fmla="*/ 1891697 w 12191996"/>
              <a:gd name="connsiteY10297" fmla="*/ 2276872 h 6178550"/>
              <a:gd name="connsiteX10298" fmla="*/ 1894873 w 12191996"/>
              <a:gd name="connsiteY10298" fmla="*/ 2271713 h 6178550"/>
              <a:gd name="connsiteX10299" fmla="*/ 1897254 w 12191996"/>
              <a:gd name="connsiteY10299" fmla="*/ 2266157 h 6178550"/>
              <a:gd name="connsiteX10300" fmla="*/ 1900430 w 12191996"/>
              <a:gd name="connsiteY10300" fmla="*/ 2260601 h 6178550"/>
              <a:gd name="connsiteX10301" fmla="*/ 1903208 w 12191996"/>
              <a:gd name="connsiteY10301" fmla="*/ 2255441 h 6178550"/>
              <a:gd name="connsiteX10302" fmla="*/ 1906383 w 12191996"/>
              <a:gd name="connsiteY10302" fmla="*/ 2250282 h 6178550"/>
              <a:gd name="connsiteX10303" fmla="*/ 1908368 w 12191996"/>
              <a:gd name="connsiteY10303" fmla="*/ 2248694 h 6178550"/>
              <a:gd name="connsiteX10304" fmla="*/ 1910352 w 12191996"/>
              <a:gd name="connsiteY10304" fmla="*/ 2247106 h 6178550"/>
              <a:gd name="connsiteX10305" fmla="*/ 1911940 w 12191996"/>
              <a:gd name="connsiteY10305" fmla="*/ 2246313 h 6178550"/>
              <a:gd name="connsiteX10306" fmla="*/ 1913528 w 12191996"/>
              <a:gd name="connsiteY10306" fmla="*/ 2245916 h 6178550"/>
              <a:gd name="connsiteX10307" fmla="*/ 1915512 w 12191996"/>
              <a:gd name="connsiteY10307" fmla="*/ 2245916 h 6178550"/>
              <a:gd name="connsiteX10308" fmla="*/ 1917100 w 12191996"/>
              <a:gd name="connsiteY10308" fmla="*/ 2245916 h 6178550"/>
              <a:gd name="connsiteX10309" fmla="*/ 1919481 w 12191996"/>
              <a:gd name="connsiteY10309" fmla="*/ 2246313 h 6178550"/>
              <a:gd name="connsiteX10310" fmla="*/ 1922657 w 12191996"/>
              <a:gd name="connsiteY10310" fmla="*/ 2247900 h 6178550"/>
              <a:gd name="connsiteX10311" fmla="*/ 1927817 w 12191996"/>
              <a:gd name="connsiteY10311" fmla="*/ 2251472 h 6178550"/>
              <a:gd name="connsiteX10312" fmla="*/ 1930198 w 12191996"/>
              <a:gd name="connsiteY10312" fmla="*/ 2252266 h 6178550"/>
              <a:gd name="connsiteX10313" fmla="*/ 1932977 w 12191996"/>
              <a:gd name="connsiteY10313" fmla="*/ 2252266 h 6178550"/>
              <a:gd name="connsiteX10314" fmla="*/ 1935358 w 12191996"/>
              <a:gd name="connsiteY10314" fmla="*/ 2251869 h 6178550"/>
              <a:gd name="connsiteX10315" fmla="*/ 1937343 w 12191996"/>
              <a:gd name="connsiteY10315" fmla="*/ 2249885 h 6178550"/>
              <a:gd name="connsiteX10316" fmla="*/ 1939327 w 12191996"/>
              <a:gd name="connsiteY10316" fmla="*/ 2247900 h 6178550"/>
              <a:gd name="connsiteX10317" fmla="*/ 1941312 w 12191996"/>
              <a:gd name="connsiteY10317" fmla="*/ 2245122 h 6178550"/>
              <a:gd name="connsiteX10318" fmla="*/ 1946075 w 12191996"/>
              <a:gd name="connsiteY10318" fmla="*/ 2239169 h 6178550"/>
              <a:gd name="connsiteX10319" fmla="*/ 1950441 w 12191996"/>
              <a:gd name="connsiteY10319" fmla="*/ 2233215 h 6178550"/>
              <a:gd name="connsiteX10320" fmla="*/ 1953219 w 12191996"/>
              <a:gd name="connsiteY10320" fmla="*/ 2230437 h 6178550"/>
              <a:gd name="connsiteX10321" fmla="*/ 1955601 w 12191996"/>
              <a:gd name="connsiteY10321" fmla="*/ 2228453 h 6178550"/>
              <a:gd name="connsiteX10322" fmla="*/ 1957585 w 12191996"/>
              <a:gd name="connsiteY10322" fmla="*/ 2227659 h 6178550"/>
              <a:gd name="connsiteX10323" fmla="*/ 1960364 w 12191996"/>
              <a:gd name="connsiteY10323" fmla="*/ 2227659 h 6178550"/>
              <a:gd name="connsiteX10324" fmla="*/ 1962745 w 12191996"/>
              <a:gd name="connsiteY10324" fmla="*/ 2228453 h 6178550"/>
              <a:gd name="connsiteX10325" fmla="*/ 1965127 w 12191996"/>
              <a:gd name="connsiteY10325" fmla="*/ 2230437 h 6178550"/>
              <a:gd name="connsiteX10326" fmla="*/ 1967905 w 12191996"/>
              <a:gd name="connsiteY10326" fmla="*/ 2234010 h 6178550"/>
              <a:gd name="connsiteX10327" fmla="*/ 1970684 w 12191996"/>
              <a:gd name="connsiteY10327" fmla="*/ 2239169 h 6178550"/>
              <a:gd name="connsiteX10328" fmla="*/ 1974256 w 12191996"/>
              <a:gd name="connsiteY10328" fmla="*/ 2251869 h 6178550"/>
              <a:gd name="connsiteX10329" fmla="*/ 1977034 w 12191996"/>
              <a:gd name="connsiteY10329" fmla="*/ 2259409 h 6178550"/>
              <a:gd name="connsiteX10330" fmla="*/ 1978622 w 12191996"/>
              <a:gd name="connsiteY10330" fmla="*/ 2262981 h 6178550"/>
              <a:gd name="connsiteX10331" fmla="*/ 1983385 w 12191996"/>
              <a:gd name="connsiteY10331" fmla="*/ 2266157 h 6178550"/>
              <a:gd name="connsiteX10332" fmla="*/ 1988942 w 12191996"/>
              <a:gd name="connsiteY10332" fmla="*/ 2267744 h 6178550"/>
              <a:gd name="connsiteX10333" fmla="*/ 1993705 w 12191996"/>
              <a:gd name="connsiteY10333" fmla="*/ 2268140 h 6178550"/>
              <a:gd name="connsiteX10334" fmla="*/ 1997674 w 12191996"/>
              <a:gd name="connsiteY10334" fmla="*/ 2267744 h 6178550"/>
              <a:gd name="connsiteX10335" fmla="*/ 2001643 w 12191996"/>
              <a:gd name="connsiteY10335" fmla="*/ 2266157 h 6178550"/>
              <a:gd name="connsiteX10336" fmla="*/ 2005215 w 12191996"/>
              <a:gd name="connsiteY10336" fmla="*/ 2263378 h 6178550"/>
              <a:gd name="connsiteX10337" fmla="*/ 2008788 w 12191996"/>
              <a:gd name="connsiteY10337" fmla="*/ 2259806 h 6178550"/>
              <a:gd name="connsiteX10338" fmla="*/ 2011963 w 12191996"/>
              <a:gd name="connsiteY10338" fmla="*/ 2255441 h 6178550"/>
              <a:gd name="connsiteX10339" fmla="*/ 2014345 w 12191996"/>
              <a:gd name="connsiteY10339" fmla="*/ 2250282 h 6178550"/>
              <a:gd name="connsiteX10340" fmla="*/ 2016329 w 12191996"/>
              <a:gd name="connsiteY10340" fmla="*/ 2244328 h 6178550"/>
              <a:gd name="connsiteX10341" fmla="*/ 2018711 w 12191996"/>
              <a:gd name="connsiteY10341" fmla="*/ 2237581 h 6178550"/>
              <a:gd name="connsiteX10342" fmla="*/ 2020695 w 12191996"/>
              <a:gd name="connsiteY10342" fmla="*/ 2230437 h 6178550"/>
              <a:gd name="connsiteX10343" fmla="*/ 2021886 w 12191996"/>
              <a:gd name="connsiteY10343" fmla="*/ 2222897 h 6178550"/>
              <a:gd name="connsiteX10344" fmla="*/ 2023077 w 12191996"/>
              <a:gd name="connsiteY10344" fmla="*/ 2214960 h 6178550"/>
              <a:gd name="connsiteX10345" fmla="*/ 2025061 w 12191996"/>
              <a:gd name="connsiteY10345" fmla="*/ 2197497 h 6178550"/>
              <a:gd name="connsiteX10346" fmla="*/ 2027046 w 12191996"/>
              <a:gd name="connsiteY10346" fmla="*/ 2199481 h 6178550"/>
              <a:gd name="connsiteX10347" fmla="*/ 2029824 w 12191996"/>
              <a:gd name="connsiteY10347" fmla="*/ 2201069 h 6178550"/>
              <a:gd name="connsiteX10348" fmla="*/ 2033794 w 12191996"/>
              <a:gd name="connsiteY10348" fmla="*/ 2203847 h 6178550"/>
              <a:gd name="connsiteX10349" fmla="*/ 2038160 w 12191996"/>
              <a:gd name="connsiteY10349" fmla="*/ 2205831 h 6178550"/>
              <a:gd name="connsiteX10350" fmla="*/ 2042923 w 12191996"/>
              <a:gd name="connsiteY10350" fmla="*/ 2208610 h 6178550"/>
              <a:gd name="connsiteX10351" fmla="*/ 2044907 w 12191996"/>
              <a:gd name="connsiteY10351" fmla="*/ 2210197 h 6178550"/>
              <a:gd name="connsiteX10352" fmla="*/ 2046892 w 12191996"/>
              <a:gd name="connsiteY10352" fmla="*/ 2212975 h 6178550"/>
              <a:gd name="connsiteX10353" fmla="*/ 2049670 w 12191996"/>
              <a:gd name="connsiteY10353" fmla="*/ 2215357 h 6178550"/>
              <a:gd name="connsiteX10354" fmla="*/ 2051655 w 12191996"/>
              <a:gd name="connsiteY10354" fmla="*/ 2218531 h 6178550"/>
              <a:gd name="connsiteX10355" fmla="*/ 2053639 w 12191996"/>
              <a:gd name="connsiteY10355" fmla="*/ 2222500 h 6178550"/>
              <a:gd name="connsiteX10356" fmla="*/ 2055227 w 12191996"/>
              <a:gd name="connsiteY10356" fmla="*/ 2226866 h 6178550"/>
              <a:gd name="connsiteX10357" fmla="*/ 2057212 w 12191996"/>
              <a:gd name="connsiteY10357" fmla="*/ 2232422 h 6178550"/>
              <a:gd name="connsiteX10358" fmla="*/ 2058799 w 12191996"/>
              <a:gd name="connsiteY10358" fmla="*/ 2239169 h 6178550"/>
              <a:gd name="connsiteX10359" fmla="*/ 2057212 w 12191996"/>
              <a:gd name="connsiteY10359" fmla="*/ 2232025 h 6178550"/>
              <a:gd name="connsiteX10360" fmla="*/ 2056418 w 12191996"/>
              <a:gd name="connsiteY10360" fmla="*/ 2226072 h 6178550"/>
              <a:gd name="connsiteX10361" fmla="*/ 2056418 w 12191996"/>
              <a:gd name="connsiteY10361" fmla="*/ 2221310 h 6178550"/>
              <a:gd name="connsiteX10362" fmla="*/ 2057212 w 12191996"/>
              <a:gd name="connsiteY10362" fmla="*/ 2218531 h 6178550"/>
              <a:gd name="connsiteX10363" fmla="*/ 2058006 w 12191996"/>
              <a:gd name="connsiteY10363" fmla="*/ 2216150 h 6178550"/>
              <a:gd name="connsiteX10364" fmla="*/ 2059593 w 12191996"/>
              <a:gd name="connsiteY10364" fmla="*/ 2214960 h 6178550"/>
              <a:gd name="connsiteX10365" fmla="*/ 2061578 w 12191996"/>
              <a:gd name="connsiteY10365" fmla="*/ 2214166 h 6178550"/>
              <a:gd name="connsiteX10366" fmla="*/ 2063562 w 12191996"/>
              <a:gd name="connsiteY10366" fmla="*/ 2214960 h 6178550"/>
              <a:gd name="connsiteX10367" fmla="*/ 2068722 w 12191996"/>
              <a:gd name="connsiteY10367" fmla="*/ 2216150 h 6178550"/>
              <a:gd name="connsiteX10368" fmla="*/ 2074279 w 12191996"/>
              <a:gd name="connsiteY10368" fmla="*/ 2218531 h 6178550"/>
              <a:gd name="connsiteX10369" fmla="*/ 2077057 w 12191996"/>
              <a:gd name="connsiteY10369" fmla="*/ 2219326 h 6178550"/>
              <a:gd name="connsiteX10370" fmla="*/ 2079439 w 12191996"/>
              <a:gd name="connsiteY10370" fmla="*/ 2219723 h 6178550"/>
              <a:gd name="connsiteX10371" fmla="*/ 2081821 w 12191996"/>
              <a:gd name="connsiteY10371" fmla="*/ 2219723 h 6178550"/>
              <a:gd name="connsiteX10372" fmla="*/ 2083408 w 12191996"/>
              <a:gd name="connsiteY10372" fmla="*/ 2218928 h 6178550"/>
              <a:gd name="connsiteX10373" fmla="*/ 2083805 w 12191996"/>
              <a:gd name="connsiteY10373" fmla="*/ 2218531 h 6178550"/>
              <a:gd name="connsiteX10374" fmla="*/ 2084599 w 12191996"/>
              <a:gd name="connsiteY10374" fmla="*/ 2216150 h 6178550"/>
              <a:gd name="connsiteX10375" fmla="*/ 2084996 w 12191996"/>
              <a:gd name="connsiteY10375" fmla="*/ 2210594 h 6178550"/>
              <a:gd name="connsiteX10376" fmla="*/ 2085393 w 12191996"/>
              <a:gd name="connsiteY10376" fmla="*/ 2207816 h 6178550"/>
              <a:gd name="connsiteX10377" fmla="*/ 2086187 w 12191996"/>
              <a:gd name="connsiteY10377" fmla="*/ 2205831 h 6178550"/>
              <a:gd name="connsiteX10378" fmla="*/ 2086980 w 12191996"/>
              <a:gd name="connsiteY10378" fmla="*/ 2204641 h 6178550"/>
              <a:gd name="connsiteX10379" fmla="*/ 2087377 w 12191996"/>
              <a:gd name="connsiteY10379" fmla="*/ 2204641 h 6178550"/>
              <a:gd name="connsiteX10380" fmla="*/ 2088568 w 12191996"/>
              <a:gd name="connsiteY10380" fmla="*/ 2204244 h 6178550"/>
              <a:gd name="connsiteX10381" fmla="*/ 2089759 w 12191996"/>
              <a:gd name="connsiteY10381" fmla="*/ 2204641 h 6178550"/>
              <a:gd name="connsiteX10382" fmla="*/ 2093728 w 12191996"/>
              <a:gd name="connsiteY10382" fmla="*/ 2206625 h 6178550"/>
              <a:gd name="connsiteX10383" fmla="*/ 2096109 w 12191996"/>
              <a:gd name="connsiteY10383" fmla="*/ 2208213 h 6178550"/>
              <a:gd name="connsiteX10384" fmla="*/ 2097698 w 12191996"/>
              <a:gd name="connsiteY10384" fmla="*/ 2209800 h 6178550"/>
              <a:gd name="connsiteX10385" fmla="*/ 2098888 w 12191996"/>
              <a:gd name="connsiteY10385" fmla="*/ 2211388 h 6178550"/>
              <a:gd name="connsiteX10386" fmla="*/ 2100873 w 12191996"/>
              <a:gd name="connsiteY10386" fmla="*/ 2216944 h 6178550"/>
              <a:gd name="connsiteX10387" fmla="*/ 2102857 w 12191996"/>
              <a:gd name="connsiteY10387" fmla="*/ 2220516 h 6178550"/>
              <a:gd name="connsiteX10388" fmla="*/ 2106429 w 12191996"/>
              <a:gd name="connsiteY10388" fmla="*/ 2225279 h 6178550"/>
              <a:gd name="connsiteX10389" fmla="*/ 2108811 w 12191996"/>
              <a:gd name="connsiteY10389" fmla="*/ 2228850 h 6178550"/>
              <a:gd name="connsiteX10390" fmla="*/ 2111193 w 12191996"/>
              <a:gd name="connsiteY10390" fmla="*/ 2231232 h 6178550"/>
              <a:gd name="connsiteX10391" fmla="*/ 2113971 w 12191996"/>
              <a:gd name="connsiteY10391" fmla="*/ 2232422 h 6178550"/>
              <a:gd name="connsiteX10392" fmla="*/ 2115955 w 12191996"/>
              <a:gd name="connsiteY10392" fmla="*/ 2233215 h 6178550"/>
              <a:gd name="connsiteX10393" fmla="*/ 2117940 w 12191996"/>
              <a:gd name="connsiteY10393" fmla="*/ 2232422 h 6178550"/>
              <a:gd name="connsiteX10394" fmla="*/ 2119925 w 12191996"/>
              <a:gd name="connsiteY10394" fmla="*/ 2232025 h 6178550"/>
              <a:gd name="connsiteX10395" fmla="*/ 2121910 w 12191996"/>
              <a:gd name="connsiteY10395" fmla="*/ 2230437 h 6178550"/>
              <a:gd name="connsiteX10396" fmla="*/ 2123894 w 12191996"/>
              <a:gd name="connsiteY10396" fmla="*/ 2228850 h 6178550"/>
              <a:gd name="connsiteX10397" fmla="*/ 2128260 w 12191996"/>
              <a:gd name="connsiteY10397" fmla="*/ 2224882 h 6178550"/>
              <a:gd name="connsiteX10398" fmla="*/ 2132626 w 12191996"/>
              <a:gd name="connsiteY10398" fmla="*/ 2220516 h 6178550"/>
              <a:gd name="connsiteX10399" fmla="*/ 2135405 w 12191996"/>
              <a:gd name="connsiteY10399" fmla="*/ 2218531 h 6178550"/>
              <a:gd name="connsiteX10400" fmla="*/ 2137786 w 12191996"/>
              <a:gd name="connsiteY10400" fmla="*/ 2216944 h 6178550"/>
              <a:gd name="connsiteX10401" fmla="*/ 2140961 w 12191996"/>
              <a:gd name="connsiteY10401" fmla="*/ 2215357 h 6178550"/>
              <a:gd name="connsiteX10402" fmla="*/ 2144533 w 12191996"/>
              <a:gd name="connsiteY10402" fmla="*/ 2214960 h 6178550"/>
              <a:gd name="connsiteX10403" fmla="*/ 2143740 w 12191996"/>
              <a:gd name="connsiteY10403" fmla="*/ 2210594 h 6178550"/>
              <a:gd name="connsiteX10404" fmla="*/ 2143343 w 12191996"/>
              <a:gd name="connsiteY10404" fmla="*/ 2207816 h 6178550"/>
              <a:gd name="connsiteX10405" fmla="*/ 2141358 w 12191996"/>
              <a:gd name="connsiteY10405" fmla="*/ 2201069 h 6178550"/>
              <a:gd name="connsiteX10406" fmla="*/ 2136199 w 12191996"/>
              <a:gd name="connsiteY10406" fmla="*/ 2189559 h 6178550"/>
              <a:gd name="connsiteX10407" fmla="*/ 2134214 w 12191996"/>
              <a:gd name="connsiteY10407" fmla="*/ 2184003 h 6178550"/>
              <a:gd name="connsiteX10408" fmla="*/ 2133817 w 12191996"/>
              <a:gd name="connsiteY10408" fmla="*/ 2181225 h 6178550"/>
              <a:gd name="connsiteX10409" fmla="*/ 2133817 w 12191996"/>
              <a:gd name="connsiteY10409" fmla="*/ 2178448 h 6178550"/>
              <a:gd name="connsiteX10410" fmla="*/ 2134214 w 12191996"/>
              <a:gd name="connsiteY10410" fmla="*/ 2174875 h 6178550"/>
              <a:gd name="connsiteX10411" fmla="*/ 2135405 w 12191996"/>
              <a:gd name="connsiteY10411" fmla="*/ 2171700 h 6178550"/>
              <a:gd name="connsiteX10412" fmla="*/ 2137389 w 12191996"/>
              <a:gd name="connsiteY10412" fmla="*/ 2168128 h 6178550"/>
              <a:gd name="connsiteX10413" fmla="*/ 2139771 w 12191996"/>
              <a:gd name="connsiteY10413" fmla="*/ 2164160 h 6178550"/>
              <a:gd name="connsiteX10414" fmla="*/ 2142946 w 12191996"/>
              <a:gd name="connsiteY10414" fmla="*/ 2164953 h 6178550"/>
              <a:gd name="connsiteX10415" fmla="*/ 2145328 w 12191996"/>
              <a:gd name="connsiteY10415" fmla="*/ 2166541 h 6178550"/>
              <a:gd name="connsiteX10416" fmla="*/ 2148106 w 12191996"/>
              <a:gd name="connsiteY10416" fmla="*/ 2169319 h 6178550"/>
              <a:gd name="connsiteX10417" fmla="*/ 2150090 w 12191996"/>
              <a:gd name="connsiteY10417" fmla="*/ 2171303 h 6178550"/>
              <a:gd name="connsiteX10418" fmla="*/ 2151281 w 12191996"/>
              <a:gd name="connsiteY10418" fmla="*/ 2174082 h 6178550"/>
              <a:gd name="connsiteX10419" fmla="*/ 2152869 w 12191996"/>
              <a:gd name="connsiteY10419" fmla="*/ 2177256 h 6178550"/>
              <a:gd name="connsiteX10420" fmla="*/ 2154060 w 12191996"/>
              <a:gd name="connsiteY10420" fmla="*/ 2180828 h 6178550"/>
              <a:gd name="connsiteX10421" fmla="*/ 2154853 w 12191996"/>
              <a:gd name="connsiteY10421" fmla="*/ 2184401 h 6178550"/>
              <a:gd name="connsiteX10422" fmla="*/ 2156044 w 12191996"/>
              <a:gd name="connsiteY10422" fmla="*/ 2191940 h 6178550"/>
              <a:gd name="connsiteX10423" fmla="*/ 2156044 w 12191996"/>
              <a:gd name="connsiteY10423" fmla="*/ 2199085 h 6178550"/>
              <a:gd name="connsiteX10424" fmla="*/ 2154853 w 12191996"/>
              <a:gd name="connsiteY10424" fmla="*/ 2206228 h 6178550"/>
              <a:gd name="connsiteX10425" fmla="*/ 2153663 w 12191996"/>
              <a:gd name="connsiteY10425" fmla="*/ 2211785 h 6178550"/>
              <a:gd name="connsiteX10426" fmla="*/ 2157235 w 12191996"/>
              <a:gd name="connsiteY10426" fmla="*/ 2207816 h 6178550"/>
              <a:gd name="connsiteX10427" fmla="*/ 2160013 w 12191996"/>
              <a:gd name="connsiteY10427" fmla="*/ 2204244 h 6178550"/>
              <a:gd name="connsiteX10428" fmla="*/ 2167555 w 12191996"/>
              <a:gd name="connsiteY10428" fmla="*/ 2197894 h 6178550"/>
              <a:gd name="connsiteX10429" fmla="*/ 2175493 w 12191996"/>
              <a:gd name="connsiteY10429" fmla="*/ 2191940 h 6178550"/>
              <a:gd name="connsiteX10430" fmla="*/ 2183431 w 12191996"/>
              <a:gd name="connsiteY10430" fmla="*/ 2186781 h 6178550"/>
              <a:gd name="connsiteX10431" fmla="*/ 2200499 w 12191996"/>
              <a:gd name="connsiteY10431" fmla="*/ 2177653 h 6178550"/>
              <a:gd name="connsiteX10432" fmla="*/ 2209231 w 12191996"/>
              <a:gd name="connsiteY10432" fmla="*/ 2172891 h 6178550"/>
              <a:gd name="connsiteX10433" fmla="*/ 2217963 w 12191996"/>
              <a:gd name="connsiteY10433" fmla="*/ 2167731 h 6178550"/>
              <a:gd name="connsiteX10434" fmla="*/ 2219948 w 12191996"/>
              <a:gd name="connsiteY10434" fmla="*/ 2166541 h 6178550"/>
              <a:gd name="connsiteX10435" fmla="*/ 2221932 w 12191996"/>
              <a:gd name="connsiteY10435" fmla="*/ 2166144 h 6178550"/>
              <a:gd name="connsiteX10436" fmla="*/ 2223917 w 12191996"/>
              <a:gd name="connsiteY10436" fmla="*/ 2166144 h 6178550"/>
              <a:gd name="connsiteX10437" fmla="*/ 2225901 w 12191996"/>
              <a:gd name="connsiteY10437" fmla="*/ 2166144 h 6178550"/>
              <a:gd name="connsiteX10438" fmla="*/ 2230268 w 12191996"/>
              <a:gd name="connsiteY10438" fmla="*/ 2166938 h 6178550"/>
              <a:gd name="connsiteX10439" fmla="*/ 2234237 w 12191996"/>
              <a:gd name="connsiteY10439" fmla="*/ 2169319 h 6178550"/>
              <a:gd name="connsiteX10440" fmla="*/ 2240587 w 12191996"/>
              <a:gd name="connsiteY10440" fmla="*/ 2172097 h 6178550"/>
              <a:gd name="connsiteX10441" fmla="*/ 2243366 w 12191996"/>
              <a:gd name="connsiteY10441" fmla="*/ 2173288 h 6178550"/>
              <a:gd name="connsiteX10442" fmla="*/ 2244160 w 12191996"/>
              <a:gd name="connsiteY10442" fmla="*/ 2172891 h 6178550"/>
              <a:gd name="connsiteX10443" fmla="*/ 2245350 w 12191996"/>
              <a:gd name="connsiteY10443" fmla="*/ 2172891 h 6178550"/>
              <a:gd name="connsiteX10444" fmla="*/ 2246541 w 12191996"/>
              <a:gd name="connsiteY10444" fmla="*/ 2171303 h 6178550"/>
              <a:gd name="connsiteX10445" fmla="*/ 2247335 w 12191996"/>
              <a:gd name="connsiteY10445" fmla="*/ 2169319 h 6178550"/>
              <a:gd name="connsiteX10446" fmla="*/ 2248923 w 12191996"/>
              <a:gd name="connsiteY10446" fmla="*/ 2164160 h 6178550"/>
              <a:gd name="connsiteX10447" fmla="*/ 2252098 w 12191996"/>
              <a:gd name="connsiteY10447" fmla="*/ 2150269 h 6178550"/>
              <a:gd name="connsiteX10448" fmla="*/ 2253289 w 12191996"/>
              <a:gd name="connsiteY10448" fmla="*/ 2143125 h 6178550"/>
              <a:gd name="connsiteX10449" fmla="*/ 2254876 w 12191996"/>
              <a:gd name="connsiteY10449" fmla="*/ 2137172 h 6178550"/>
              <a:gd name="connsiteX10450" fmla="*/ 2256861 w 12191996"/>
              <a:gd name="connsiteY10450" fmla="*/ 2132013 h 6178550"/>
              <a:gd name="connsiteX10451" fmla="*/ 2258052 w 12191996"/>
              <a:gd name="connsiteY10451" fmla="*/ 2130425 h 6178550"/>
              <a:gd name="connsiteX10452" fmla="*/ 2258846 w 12191996"/>
              <a:gd name="connsiteY10452" fmla="*/ 2130028 h 6178550"/>
              <a:gd name="connsiteX10453" fmla="*/ 2265593 w 12191996"/>
              <a:gd name="connsiteY10453" fmla="*/ 2127647 h 6178550"/>
              <a:gd name="connsiteX10454" fmla="*/ 2274722 w 12191996"/>
              <a:gd name="connsiteY10454" fmla="*/ 2125663 h 6178550"/>
              <a:gd name="connsiteX10455" fmla="*/ 2279882 w 12191996"/>
              <a:gd name="connsiteY10455" fmla="*/ 2124869 h 6178550"/>
              <a:gd name="connsiteX10456" fmla="*/ 2285439 w 12191996"/>
              <a:gd name="connsiteY10456" fmla="*/ 2124472 h 6178550"/>
              <a:gd name="connsiteX10457" fmla="*/ 2290996 w 12191996"/>
              <a:gd name="connsiteY10457" fmla="*/ 2124869 h 6178550"/>
              <a:gd name="connsiteX10458" fmla="*/ 2296950 w 12191996"/>
              <a:gd name="connsiteY10458" fmla="*/ 2125663 h 6178550"/>
              <a:gd name="connsiteX10459" fmla="*/ 2302506 w 12191996"/>
              <a:gd name="connsiteY10459" fmla="*/ 2126853 h 6178550"/>
              <a:gd name="connsiteX10460" fmla="*/ 2308063 w 12191996"/>
              <a:gd name="connsiteY10460" fmla="*/ 2128441 h 6178550"/>
              <a:gd name="connsiteX10461" fmla="*/ 2314017 w 12191996"/>
              <a:gd name="connsiteY10461" fmla="*/ 2131616 h 6178550"/>
              <a:gd name="connsiteX10462" fmla="*/ 2318780 w 12191996"/>
              <a:gd name="connsiteY10462" fmla="*/ 2135188 h 6178550"/>
              <a:gd name="connsiteX10463" fmla="*/ 2323940 w 12191996"/>
              <a:gd name="connsiteY10463" fmla="*/ 2139553 h 6178550"/>
              <a:gd name="connsiteX10464" fmla="*/ 2327909 w 12191996"/>
              <a:gd name="connsiteY10464" fmla="*/ 2145110 h 6178550"/>
              <a:gd name="connsiteX10465" fmla="*/ 2331481 w 12191996"/>
              <a:gd name="connsiteY10465" fmla="*/ 2151856 h 6178550"/>
              <a:gd name="connsiteX10466" fmla="*/ 2334260 w 12191996"/>
              <a:gd name="connsiteY10466" fmla="*/ 2160190 h 6178550"/>
              <a:gd name="connsiteX10467" fmla="*/ 2335847 w 12191996"/>
              <a:gd name="connsiteY10467" fmla="*/ 2159397 h 6178550"/>
              <a:gd name="connsiteX10468" fmla="*/ 2336641 w 12191996"/>
              <a:gd name="connsiteY10468" fmla="*/ 2158603 h 6178550"/>
              <a:gd name="connsiteX10469" fmla="*/ 2337832 w 12191996"/>
              <a:gd name="connsiteY10469" fmla="*/ 2156619 h 6178550"/>
              <a:gd name="connsiteX10470" fmla="*/ 2338626 w 12191996"/>
              <a:gd name="connsiteY10470" fmla="*/ 2154237 h 6178550"/>
              <a:gd name="connsiteX10471" fmla="*/ 2340214 w 12191996"/>
              <a:gd name="connsiteY10471" fmla="*/ 2147887 h 6178550"/>
              <a:gd name="connsiteX10472" fmla="*/ 2341404 w 12191996"/>
              <a:gd name="connsiteY10472" fmla="*/ 2140744 h 6178550"/>
              <a:gd name="connsiteX10473" fmla="*/ 2342595 w 12191996"/>
              <a:gd name="connsiteY10473" fmla="*/ 2133203 h 6178550"/>
              <a:gd name="connsiteX10474" fmla="*/ 2343786 w 12191996"/>
              <a:gd name="connsiteY10474" fmla="*/ 2126060 h 6178550"/>
              <a:gd name="connsiteX10475" fmla="*/ 2345770 w 12191996"/>
              <a:gd name="connsiteY10475" fmla="*/ 2120504 h 6178550"/>
              <a:gd name="connsiteX10476" fmla="*/ 2346961 w 12191996"/>
              <a:gd name="connsiteY10476" fmla="*/ 2118519 h 6178550"/>
              <a:gd name="connsiteX10477" fmla="*/ 2348152 w 12191996"/>
              <a:gd name="connsiteY10477" fmla="*/ 2116931 h 6178550"/>
              <a:gd name="connsiteX10478" fmla="*/ 2349343 w 12191996"/>
              <a:gd name="connsiteY10478" fmla="*/ 2116931 h 6178550"/>
              <a:gd name="connsiteX10479" fmla="*/ 2350930 w 12191996"/>
              <a:gd name="connsiteY10479" fmla="*/ 2116931 h 6178550"/>
              <a:gd name="connsiteX10480" fmla="*/ 2354503 w 12191996"/>
              <a:gd name="connsiteY10480" fmla="*/ 2117725 h 6178550"/>
              <a:gd name="connsiteX10481" fmla="*/ 2358075 w 12191996"/>
              <a:gd name="connsiteY10481" fmla="*/ 2120504 h 6178550"/>
              <a:gd name="connsiteX10482" fmla="*/ 2362441 w 12191996"/>
              <a:gd name="connsiteY10482" fmla="*/ 2124075 h 6178550"/>
              <a:gd name="connsiteX10483" fmla="*/ 2371173 w 12191996"/>
              <a:gd name="connsiteY10483" fmla="*/ 2130425 h 6178550"/>
              <a:gd name="connsiteX10484" fmla="*/ 2374746 w 12191996"/>
              <a:gd name="connsiteY10484" fmla="*/ 2133203 h 6178550"/>
              <a:gd name="connsiteX10485" fmla="*/ 2376730 w 12191996"/>
              <a:gd name="connsiteY10485" fmla="*/ 2133600 h 6178550"/>
              <a:gd name="connsiteX10486" fmla="*/ 2378318 w 12191996"/>
              <a:gd name="connsiteY10486" fmla="*/ 2133997 h 6178550"/>
              <a:gd name="connsiteX10487" fmla="*/ 2382287 w 12191996"/>
              <a:gd name="connsiteY10487" fmla="*/ 2133997 h 6178550"/>
              <a:gd name="connsiteX10488" fmla="*/ 2385859 w 12191996"/>
              <a:gd name="connsiteY10488" fmla="*/ 2133600 h 6178550"/>
              <a:gd name="connsiteX10489" fmla="*/ 2389828 w 12191996"/>
              <a:gd name="connsiteY10489" fmla="*/ 2132013 h 6178550"/>
              <a:gd name="connsiteX10490" fmla="*/ 2394194 w 12191996"/>
              <a:gd name="connsiteY10490" fmla="*/ 2130425 h 6178550"/>
              <a:gd name="connsiteX10491" fmla="*/ 2402530 w 12191996"/>
              <a:gd name="connsiteY10491" fmla="*/ 2126853 h 6178550"/>
              <a:gd name="connsiteX10492" fmla="*/ 2407293 w 12191996"/>
              <a:gd name="connsiteY10492" fmla="*/ 2125663 h 6178550"/>
              <a:gd name="connsiteX10493" fmla="*/ 2411659 w 12191996"/>
              <a:gd name="connsiteY10493" fmla="*/ 2124869 h 6178550"/>
              <a:gd name="connsiteX10494" fmla="*/ 2418406 w 12191996"/>
              <a:gd name="connsiteY10494" fmla="*/ 2125663 h 6178550"/>
              <a:gd name="connsiteX10495" fmla="*/ 2425551 w 12191996"/>
              <a:gd name="connsiteY10495" fmla="*/ 2126853 h 6178550"/>
              <a:gd name="connsiteX10496" fmla="*/ 2432695 w 12191996"/>
              <a:gd name="connsiteY10496" fmla="*/ 2129234 h 6178550"/>
              <a:gd name="connsiteX10497" fmla="*/ 2439840 w 12191996"/>
              <a:gd name="connsiteY10497" fmla="*/ 2131616 h 6178550"/>
              <a:gd name="connsiteX10498" fmla="*/ 2446587 w 12191996"/>
              <a:gd name="connsiteY10498" fmla="*/ 2133997 h 6178550"/>
              <a:gd name="connsiteX10499" fmla="*/ 2453335 w 12191996"/>
              <a:gd name="connsiteY10499" fmla="*/ 2135981 h 6178550"/>
              <a:gd name="connsiteX10500" fmla="*/ 2460082 w 12191996"/>
              <a:gd name="connsiteY10500" fmla="*/ 2137172 h 6178550"/>
              <a:gd name="connsiteX10501" fmla="*/ 2465639 w 12191996"/>
              <a:gd name="connsiteY10501" fmla="*/ 2137569 h 6178550"/>
              <a:gd name="connsiteX10502" fmla="*/ 2467624 w 12191996"/>
              <a:gd name="connsiteY10502" fmla="*/ 2137569 h 6178550"/>
              <a:gd name="connsiteX10503" fmla="*/ 2469212 w 12191996"/>
              <a:gd name="connsiteY10503" fmla="*/ 2137172 h 6178550"/>
              <a:gd name="connsiteX10504" fmla="*/ 2471593 w 12191996"/>
              <a:gd name="connsiteY10504" fmla="*/ 2135585 h 6178550"/>
              <a:gd name="connsiteX10505" fmla="*/ 2473578 w 12191996"/>
              <a:gd name="connsiteY10505" fmla="*/ 2133203 h 6178550"/>
              <a:gd name="connsiteX10506" fmla="*/ 2475165 w 12191996"/>
              <a:gd name="connsiteY10506" fmla="*/ 2130028 h 6178550"/>
              <a:gd name="connsiteX10507" fmla="*/ 2477547 w 12191996"/>
              <a:gd name="connsiteY10507" fmla="*/ 2124472 h 6178550"/>
              <a:gd name="connsiteX10508" fmla="*/ 2479134 w 12191996"/>
              <a:gd name="connsiteY10508" fmla="*/ 2122488 h 6178550"/>
              <a:gd name="connsiteX10509" fmla="*/ 2480325 w 12191996"/>
              <a:gd name="connsiteY10509" fmla="*/ 2122090 h 6178550"/>
              <a:gd name="connsiteX10510" fmla="*/ 2481913 w 12191996"/>
              <a:gd name="connsiteY10510" fmla="*/ 2121297 h 6178550"/>
              <a:gd name="connsiteX10511" fmla="*/ 2484691 w 12191996"/>
              <a:gd name="connsiteY10511" fmla="*/ 2120504 h 6178550"/>
              <a:gd name="connsiteX10512" fmla="*/ 2487867 w 12191996"/>
              <a:gd name="connsiteY10512" fmla="*/ 2120107 h 6178550"/>
              <a:gd name="connsiteX10513" fmla="*/ 2494614 w 12191996"/>
              <a:gd name="connsiteY10513" fmla="*/ 2120107 h 6178550"/>
              <a:gd name="connsiteX10514" fmla="*/ 2501759 w 12191996"/>
              <a:gd name="connsiteY10514" fmla="*/ 2120900 h 6178550"/>
              <a:gd name="connsiteX10515" fmla="*/ 2508109 w 12191996"/>
              <a:gd name="connsiteY10515" fmla="*/ 2122090 h 6178550"/>
              <a:gd name="connsiteX10516" fmla="*/ 2514857 w 12191996"/>
              <a:gd name="connsiteY10516" fmla="*/ 2122885 h 6178550"/>
              <a:gd name="connsiteX10517" fmla="*/ 2521207 w 12191996"/>
              <a:gd name="connsiteY10517" fmla="*/ 2124075 h 6178550"/>
              <a:gd name="connsiteX10518" fmla="*/ 2524383 w 12191996"/>
              <a:gd name="connsiteY10518" fmla="*/ 2124075 h 6178550"/>
              <a:gd name="connsiteX10519" fmla="*/ 2526765 w 12191996"/>
              <a:gd name="connsiteY10519" fmla="*/ 2123281 h 6178550"/>
              <a:gd name="connsiteX10520" fmla="*/ 2529940 w 12191996"/>
              <a:gd name="connsiteY10520" fmla="*/ 2122885 h 6178550"/>
              <a:gd name="connsiteX10521" fmla="*/ 2532718 w 12191996"/>
              <a:gd name="connsiteY10521" fmla="*/ 2122090 h 6178550"/>
              <a:gd name="connsiteX10522" fmla="*/ 2533512 w 12191996"/>
              <a:gd name="connsiteY10522" fmla="*/ 2120900 h 6178550"/>
              <a:gd name="connsiteX10523" fmla="*/ 2535100 w 12191996"/>
              <a:gd name="connsiteY10523" fmla="*/ 2119312 h 6178550"/>
              <a:gd name="connsiteX10524" fmla="*/ 2537481 w 12191996"/>
              <a:gd name="connsiteY10524" fmla="*/ 2115741 h 6178550"/>
              <a:gd name="connsiteX10525" fmla="*/ 2539466 w 12191996"/>
              <a:gd name="connsiteY10525" fmla="*/ 2111375 h 6178550"/>
              <a:gd name="connsiteX10526" fmla="*/ 2541053 w 12191996"/>
              <a:gd name="connsiteY10526" fmla="*/ 2106216 h 6178550"/>
              <a:gd name="connsiteX10527" fmla="*/ 2543038 w 12191996"/>
              <a:gd name="connsiteY10527" fmla="*/ 2101453 h 6178550"/>
              <a:gd name="connsiteX10528" fmla="*/ 2545023 w 12191996"/>
              <a:gd name="connsiteY10528" fmla="*/ 2097088 h 6178550"/>
              <a:gd name="connsiteX10529" fmla="*/ 2547801 w 12191996"/>
              <a:gd name="connsiteY10529" fmla="*/ 2093912 h 6178550"/>
              <a:gd name="connsiteX10530" fmla="*/ 2548595 w 12191996"/>
              <a:gd name="connsiteY10530" fmla="*/ 2092325 h 6178550"/>
              <a:gd name="connsiteX10531" fmla="*/ 2550183 w 12191996"/>
              <a:gd name="connsiteY10531" fmla="*/ 2091928 h 6178550"/>
              <a:gd name="connsiteX10532" fmla="*/ 2551770 w 12191996"/>
              <a:gd name="connsiteY10532" fmla="*/ 2091928 h 6178550"/>
              <a:gd name="connsiteX10533" fmla="*/ 2553358 w 12191996"/>
              <a:gd name="connsiteY10533" fmla="*/ 2091928 h 6178550"/>
              <a:gd name="connsiteX10534" fmla="*/ 2554946 w 12191996"/>
              <a:gd name="connsiteY10534" fmla="*/ 2093119 h 6178550"/>
              <a:gd name="connsiteX10535" fmla="*/ 2556533 w 12191996"/>
              <a:gd name="connsiteY10535" fmla="*/ 2093912 h 6178550"/>
              <a:gd name="connsiteX10536" fmla="*/ 2559312 w 12191996"/>
              <a:gd name="connsiteY10536" fmla="*/ 2097088 h 6178550"/>
              <a:gd name="connsiteX10537" fmla="*/ 2562487 w 12191996"/>
              <a:gd name="connsiteY10537" fmla="*/ 2100660 h 6178550"/>
              <a:gd name="connsiteX10538" fmla="*/ 2565662 w 12191996"/>
              <a:gd name="connsiteY10538" fmla="*/ 2104231 h 6178550"/>
              <a:gd name="connsiteX10539" fmla="*/ 2569235 w 12191996"/>
              <a:gd name="connsiteY10539" fmla="*/ 2107803 h 6178550"/>
              <a:gd name="connsiteX10540" fmla="*/ 2572013 w 12191996"/>
              <a:gd name="connsiteY10540" fmla="*/ 2110185 h 6178550"/>
              <a:gd name="connsiteX10541" fmla="*/ 2573601 w 12191996"/>
              <a:gd name="connsiteY10541" fmla="*/ 2111375 h 6178550"/>
              <a:gd name="connsiteX10542" fmla="*/ 2575188 w 12191996"/>
              <a:gd name="connsiteY10542" fmla="*/ 2111772 h 6178550"/>
              <a:gd name="connsiteX10543" fmla="*/ 2578364 w 12191996"/>
              <a:gd name="connsiteY10543" fmla="*/ 2111375 h 6178550"/>
              <a:gd name="connsiteX10544" fmla="*/ 2581936 w 12191996"/>
              <a:gd name="connsiteY10544" fmla="*/ 2109788 h 6178550"/>
              <a:gd name="connsiteX10545" fmla="*/ 2586699 w 12191996"/>
              <a:gd name="connsiteY10545" fmla="*/ 2107406 h 6178550"/>
              <a:gd name="connsiteX10546" fmla="*/ 2592256 w 12191996"/>
              <a:gd name="connsiteY10546" fmla="*/ 2104231 h 6178550"/>
              <a:gd name="connsiteX10547" fmla="*/ 2604163 w 12191996"/>
              <a:gd name="connsiteY10547" fmla="*/ 2097088 h 6178550"/>
              <a:gd name="connsiteX10548" fmla="*/ 2615277 w 12191996"/>
              <a:gd name="connsiteY10548" fmla="*/ 2089547 h 6178550"/>
              <a:gd name="connsiteX10549" fmla="*/ 2618452 w 12191996"/>
              <a:gd name="connsiteY10549" fmla="*/ 2086769 h 6178550"/>
              <a:gd name="connsiteX10550" fmla="*/ 2620834 w 12191996"/>
              <a:gd name="connsiteY10550" fmla="*/ 2083990 h 6178550"/>
              <a:gd name="connsiteX10551" fmla="*/ 2626391 w 12191996"/>
              <a:gd name="connsiteY10551" fmla="*/ 2076847 h 6178550"/>
              <a:gd name="connsiteX10552" fmla="*/ 2631550 w 12191996"/>
              <a:gd name="connsiteY10552" fmla="*/ 2069703 h 6178550"/>
              <a:gd name="connsiteX10553" fmla="*/ 2637107 w 12191996"/>
              <a:gd name="connsiteY10553" fmla="*/ 2062559 h 6178550"/>
              <a:gd name="connsiteX10554" fmla="*/ 2639489 w 12191996"/>
              <a:gd name="connsiteY10554" fmla="*/ 2060178 h 6178550"/>
              <a:gd name="connsiteX10555" fmla="*/ 2642664 w 12191996"/>
              <a:gd name="connsiteY10555" fmla="*/ 2057797 h 6178550"/>
              <a:gd name="connsiteX10556" fmla="*/ 2645840 w 12191996"/>
              <a:gd name="connsiteY10556" fmla="*/ 2056606 h 6178550"/>
              <a:gd name="connsiteX10557" fmla="*/ 2649412 w 12191996"/>
              <a:gd name="connsiteY10557" fmla="*/ 2055813 h 6178550"/>
              <a:gd name="connsiteX10558" fmla="*/ 2652587 w 12191996"/>
              <a:gd name="connsiteY10558" fmla="*/ 2055813 h 6178550"/>
              <a:gd name="connsiteX10559" fmla="*/ 2656159 w 12191996"/>
              <a:gd name="connsiteY10559" fmla="*/ 2057400 h 6178550"/>
              <a:gd name="connsiteX10560" fmla="*/ 2660526 w 12191996"/>
              <a:gd name="connsiteY10560" fmla="*/ 2060575 h 6178550"/>
              <a:gd name="connsiteX10561" fmla="*/ 2664891 w 12191996"/>
              <a:gd name="connsiteY10561" fmla="*/ 2064544 h 6178550"/>
              <a:gd name="connsiteX10562" fmla="*/ 2666479 w 12191996"/>
              <a:gd name="connsiteY10562" fmla="*/ 2072084 h 6178550"/>
              <a:gd name="connsiteX10563" fmla="*/ 2667670 w 12191996"/>
              <a:gd name="connsiteY10563" fmla="*/ 2078434 h 6178550"/>
              <a:gd name="connsiteX10564" fmla="*/ 2668067 w 12191996"/>
              <a:gd name="connsiteY10564" fmla="*/ 2083990 h 6178550"/>
              <a:gd name="connsiteX10565" fmla="*/ 2668067 w 12191996"/>
              <a:gd name="connsiteY10565" fmla="*/ 2089150 h 6178550"/>
              <a:gd name="connsiteX10566" fmla="*/ 2668067 w 12191996"/>
              <a:gd name="connsiteY10566" fmla="*/ 2094706 h 6178550"/>
              <a:gd name="connsiteX10567" fmla="*/ 2668464 w 12191996"/>
              <a:gd name="connsiteY10567" fmla="*/ 2100263 h 6178550"/>
              <a:gd name="connsiteX10568" fmla="*/ 2669655 w 12191996"/>
              <a:gd name="connsiteY10568" fmla="*/ 2106613 h 6178550"/>
              <a:gd name="connsiteX10569" fmla="*/ 2671639 w 12191996"/>
              <a:gd name="connsiteY10569" fmla="*/ 2114154 h 6178550"/>
              <a:gd name="connsiteX10570" fmla="*/ 2672433 w 12191996"/>
              <a:gd name="connsiteY10570" fmla="*/ 2110185 h 6178550"/>
              <a:gd name="connsiteX10571" fmla="*/ 2674021 w 12191996"/>
              <a:gd name="connsiteY10571" fmla="*/ 2107406 h 6178550"/>
              <a:gd name="connsiteX10572" fmla="*/ 2676005 w 12191996"/>
              <a:gd name="connsiteY10572" fmla="*/ 2104231 h 6178550"/>
              <a:gd name="connsiteX10573" fmla="*/ 2677593 w 12191996"/>
              <a:gd name="connsiteY10573" fmla="*/ 2102247 h 6178550"/>
              <a:gd name="connsiteX10574" fmla="*/ 2679578 w 12191996"/>
              <a:gd name="connsiteY10574" fmla="*/ 2100263 h 6178550"/>
              <a:gd name="connsiteX10575" fmla="*/ 2682356 w 12191996"/>
              <a:gd name="connsiteY10575" fmla="*/ 2099072 h 6178550"/>
              <a:gd name="connsiteX10576" fmla="*/ 2684340 w 12191996"/>
              <a:gd name="connsiteY10576" fmla="*/ 2098278 h 6178550"/>
              <a:gd name="connsiteX10577" fmla="*/ 2686722 w 12191996"/>
              <a:gd name="connsiteY10577" fmla="*/ 2097088 h 6178550"/>
              <a:gd name="connsiteX10578" fmla="*/ 2691882 w 12191996"/>
              <a:gd name="connsiteY10578" fmla="*/ 2097088 h 6178550"/>
              <a:gd name="connsiteX10579" fmla="*/ 2697439 w 12191996"/>
              <a:gd name="connsiteY10579" fmla="*/ 2097484 h 6178550"/>
              <a:gd name="connsiteX10580" fmla="*/ 2703393 w 12191996"/>
              <a:gd name="connsiteY10580" fmla="*/ 2099072 h 6178550"/>
              <a:gd name="connsiteX10581" fmla="*/ 2708949 w 12191996"/>
              <a:gd name="connsiteY10581" fmla="*/ 2101056 h 6178550"/>
              <a:gd name="connsiteX10582" fmla="*/ 2721254 w 12191996"/>
              <a:gd name="connsiteY10582" fmla="*/ 2104628 h 6178550"/>
              <a:gd name="connsiteX10583" fmla="*/ 2727208 w 12191996"/>
              <a:gd name="connsiteY10583" fmla="*/ 2105819 h 6178550"/>
              <a:gd name="connsiteX10584" fmla="*/ 2732764 w 12191996"/>
              <a:gd name="connsiteY10584" fmla="*/ 2106216 h 6178550"/>
              <a:gd name="connsiteX10585" fmla="*/ 2735940 w 12191996"/>
              <a:gd name="connsiteY10585" fmla="*/ 2106216 h 6178550"/>
              <a:gd name="connsiteX10586" fmla="*/ 2738718 w 12191996"/>
              <a:gd name="connsiteY10586" fmla="*/ 2105819 h 6178550"/>
              <a:gd name="connsiteX10587" fmla="*/ 2741100 w 12191996"/>
              <a:gd name="connsiteY10587" fmla="*/ 2105025 h 6178550"/>
              <a:gd name="connsiteX10588" fmla="*/ 2743481 w 12191996"/>
              <a:gd name="connsiteY10588" fmla="*/ 2104231 h 6178550"/>
              <a:gd name="connsiteX10589" fmla="*/ 2746259 w 12191996"/>
              <a:gd name="connsiteY10589" fmla="*/ 2102644 h 6178550"/>
              <a:gd name="connsiteX10590" fmla="*/ 2748244 w 12191996"/>
              <a:gd name="connsiteY10590" fmla="*/ 2100660 h 6178550"/>
              <a:gd name="connsiteX10591" fmla="*/ 2750229 w 12191996"/>
              <a:gd name="connsiteY10591" fmla="*/ 2098278 h 6178550"/>
              <a:gd name="connsiteX10592" fmla="*/ 2752213 w 12191996"/>
              <a:gd name="connsiteY10592" fmla="*/ 2095103 h 6178550"/>
              <a:gd name="connsiteX10593" fmla="*/ 2754198 w 12191996"/>
              <a:gd name="connsiteY10593" fmla="*/ 2091135 h 6178550"/>
              <a:gd name="connsiteX10594" fmla="*/ 2755388 w 12191996"/>
              <a:gd name="connsiteY10594" fmla="*/ 2086769 h 6178550"/>
              <a:gd name="connsiteX10595" fmla="*/ 2755786 w 12191996"/>
              <a:gd name="connsiteY10595" fmla="*/ 2082800 h 6178550"/>
              <a:gd name="connsiteX10596" fmla="*/ 2755388 w 12191996"/>
              <a:gd name="connsiteY10596" fmla="*/ 2078434 h 6178550"/>
              <a:gd name="connsiteX10597" fmla="*/ 2754595 w 12191996"/>
              <a:gd name="connsiteY10597" fmla="*/ 2074069 h 6178550"/>
              <a:gd name="connsiteX10598" fmla="*/ 2754198 w 12191996"/>
              <a:gd name="connsiteY10598" fmla="*/ 2070497 h 6178550"/>
              <a:gd name="connsiteX10599" fmla="*/ 2752213 w 12191996"/>
              <a:gd name="connsiteY10599" fmla="*/ 2062957 h 6178550"/>
              <a:gd name="connsiteX10600" fmla="*/ 2750626 w 12191996"/>
              <a:gd name="connsiteY10600" fmla="*/ 2055813 h 6178550"/>
              <a:gd name="connsiteX10601" fmla="*/ 2750626 w 12191996"/>
              <a:gd name="connsiteY10601" fmla="*/ 2053034 h 6178550"/>
              <a:gd name="connsiteX10602" fmla="*/ 2751022 w 12191996"/>
              <a:gd name="connsiteY10602" fmla="*/ 2049860 h 6178550"/>
              <a:gd name="connsiteX10603" fmla="*/ 2752213 w 12191996"/>
              <a:gd name="connsiteY10603" fmla="*/ 2047478 h 6178550"/>
              <a:gd name="connsiteX10604" fmla="*/ 2753801 w 12191996"/>
              <a:gd name="connsiteY10604" fmla="*/ 2045494 h 6178550"/>
              <a:gd name="connsiteX10605" fmla="*/ 2756976 w 12191996"/>
              <a:gd name="connsiteY10605" fmla="*/ 2043112 h 6178550"/>
              <a:gd name="connsiteX10606" fmla="*/ 2760152 w 12191996"/>
              <a:gd name="connsiteY10606" fmla="*/ 2041922 h 6178550"/>
              <a:gd name="connsiteX10607" fmla="*/ 2762930 w 12191996"/>
              <a:gd name="connsiteY10607" fmla="*/ 2052241 h 6178550"/>
              <a:gd name="connsiteX10608" fmla="*/ 2763327 w 12191996"/>
              <a:gd name="connsiteY10608" fmla="*/ 2060575 h 6178550"/>
              <a:gd name="connsiteX10609" fmla="*/ 2763724 w 12191996"/>
              <a:gd name="connsiteY10609" fmla="*/ 2066131 h 6178550"/>
              <a:gd name="connsiteX10610" fmla="*/ 2763724 w 12191996"/>
              <a:gd name="connsiteY10610" fmla="*/ 2070100 h 6178550"/>
              <a:gd name="connsiteX10611" fmla="*/ 2763724 w 12191996"/>
              <a:gd name="connsiteY10611" fmla="*/ 2074069 h 6178550"/>
              <a:gd name="connsiteX10612" fmla="*/ 2764915 w 12191996"/>
              <a:gd name="connsiteY10612" fmla="*/ 2078434 h 6178550"/>
              <a:gd name="connsiteX10613" fmla="*/ 2767296 w 12191996"/>
              <a:gd name="connsiteY10613" fmla="*/ 2083197 h 6178550"/>
              <a:gd name="connsiteX10614" fmla="*/ 2771662 w 12191996"/>
              <a:gd name="connsiteY10614" fmla="*/ 2090341 h 6178550"/>
              <a:gd name="connsiteX10615" fmla="*/ 2774044 w 12191996"/>
              <a:gd name="connsiteY10615" fmla="*/ 2091928 h 6178550"/>
              <a:gd name="connsiteX10616" fmla="*/ 2777219 w 12191996"/>
              <a:gd name="connsiteY10616" fmla="*/ 2093119 h 6178550"/>
              <a:gd name="connsiteX10617" fmla="*/ 2779600 w 12191996"/>
              <a:gd name="connsiteY10617" fmla="*/ 2093516 h 6178550"/>
              <a:gd name="connsiteX10618" fmla="*/ 2781982 w 12191996"/>
              <a:gd name="connsiteY10618" fmla="*/ 2093516 h 6178550"/>
              <a:gd name="connsiteX10619" fmla="*/ 2784761 w 12191996"/>
              <a:gd name="connsiteY10619" fmla="*/ 2093516 h 6178550"/>
              <a:gd name="connsiteX10620" fmla="*/ 2787142 w 12191996"/>
              <a:gd name="connsiteY10620" fmla="*/ 2092325 h 6178550"/>
              <a:gd name="connsiteX10621" fmla="*/ 2789920 w 12191996"/>
              <a:gd name="connsiteY10621" fmla="*/ 2091928 h 6178550"/>
              <a:gd name="connsiteX10622" fmla="*/ 2792302 w 12191996"/>
              <a:gd name="connsiteY10622" fmla="*/ 2090341 h 6178550"/>
              <a:gd name="connsiteX10623" fmla="*/ 2797065 w 12191996"/>
              <a:gd name="connsiteY10623" fmla="*/ 2087563 h 6178550"/>
              <a:gd name="connsiteX10624" fmla="*/ 2801034 w 12191996"/>
              <a:gd name="connsiteY10624" fmla="*/ 2083197 h 6178550"/>
              <a:gd name="connsiteX10625" fmla="*/ 2805003 w 12191996"/>
              <a:gd name="connsiteY10625" fmla="*/ 2078434 h 6178550"/>
              <a:gd name="connsiteX10626" fmla="*/ 2808973 w 12191996"/>
              <a:gd name="connsiteY10626" fmla="*/ 2073276 h 6178550"/>
              <a:gd name="connsiteX10627" fmla="*/ 2816514 w 12191996"/>
              <a:gd name="connsiteY10627" fmla="*/ 2062163 h 6178550"/>
              <a:gd name="connsiteX10628" fmla="*/ 2824452 w 12191996"/>
              <a:gd name="connsiteY10628" fmla="*/ 2051050 h 6178550"/>
              <a:gd name="connsiteX10629" fmla="*/ 2828024 w 12191996"/>
              <a:gd name="connsiteY10629" fmla="*/ 2045890 h 6178550"/>
              <a:gd name="connsiteX10630" fmla="*/ 2831994 w 12191996"/>
              <a:gd name="connsiteY10630" fmla="*/ 2041922 h 6178550"/>
              <a:gd name="connsiteX10631" fmla="*/ 2835566 w 12191996"/>
              <a:gd name="connsiteY10631" fmla="*/ 2038748 h 6178550"/>
              <a:gd name="connsiteX10632" fmla="*/ 2839535 w 12191996"/>
              <a:gd name="connsiteY10632" fmla="*/ 2036366 h 6178550"/>
              <a:gd name="connsiteX10633" fmla="*/ 2841519 w 12191996"/>
              <a:gd name="connsiteY10633" fmla="*/ 2035572 h 6178550"/>
              <a:gd name="connsiteX10634" fmla="*/ 2843901 w 12191996"/>
              <a:gd name="connsiteY10634" fmla="*/ 2036366 h 6178550"/>
              <a:gd name="connsiteX10635" fmla="*/ 2851840 w 12191996"/>
              <a:gd name="connsiteY10635" fmla="*/ 2037159 h 6178550"/>
              <a:gd name="connsiteX10636" fmla="*/ 2860969 w 12191996"/>
              <a:gd name="connsiteY10636" fmla="*/ 2039144 h 6178550"/>
              <a:gd name="connsiteX10637" fmla="*/ 2870892 w 12191996"/>
              <a:gd name="connsiteY10637" fmla="*/ 2041922 h 6178550"/>
              <a:gd name="connsiteX10638" fmla="*/ 2891928 w 12191996"/>
              <a:gd name="connsiteY10638" fmla="*/ 2046685 h 6178550"/>
              <a:gd name="connsiteX10639" fmla="*/ 2900263 w 12191996"/>
              <a:gd name="connsiteY10639" fmla="*/ 2048272 h 6178550"/>
              <a:gd name="connsiteX10640" fmla="*/ 2903836 w 12191996"/>
              <a:gd name="connsiteY10640" fmla="*/ 2048272 h 6178550"/>
              <a:gd name="connsiteX10641" fmla="*/ 2907011 w 12191996"/>
              <a:gd name="connsiteY10641" fmla="*/ 2048272 h 6178550"/>
              <a:gd name="connsiteX10642" fmla="*/ 2914552 w 12191996"/>
              <a:gd name="connsiteY10642" fmla="*/ 2047875 h 6178550"/>
              <a:gd name="connsiteX10643" fmla="*/ 2923285 w 12191996"/>
              <a:gd name="connsiteY10643" fmla="*/ 2046685 h 6178550"/>
              <a:gd name="connsiteX10644" fmla="*/ 2932017 w 12191996"/>
              <a:gd name="connsiteY10644" fmla="*/ 2044700 h 6178550"/>
              <a:gd name="connsiteX10645" fmla="*/ 2936383 w 12191996"/>
              <a:gd name="connsiteY10645" fmla="*/ 2043907 h 6178550"/>
              <a:gd name="connsiteX10646" fmla="*/ 2940352 w 12191996"/>
              <a:gd name="connsiteY10646" fmla="*/ 2041922 h 6178550"/>
              <a:gd name="connsiteX10647" fmla="*/ 2943130 w 12191996"/>
              <a:gd name="connsiteY10647" fmla="*/ 2040334 h 6178550"/>
              <a:gd name="connsiteX10648" fmla="*/ 2945512 w 12191996"/>
              <a:gd name="connsiteY10648" fmla="*/ 2037556 h 6178550"/>
              <a:gd name="connsiteX10649" fmla="*/ 2951069 w 12191996"/>
              <a:gd name="connsiteY10649" fmla="*/ 2032000 h 6178550"/>
              <a:gd name="connsiteX10650" fmla="*/ 2953847 w 12191996"/>
              <a:gd name="connsiteY10650" fmla="*/ 2029222 h 6178550"/>
              <a:gd name="connsiteX10651" fmla="*/ 2956626 w 12191996"/>
              <a:gd name="connsiteY10651" fmla="*/ 2026841 h 6178550"/>
              <a:gd name="connsiteX10652" fmla="*/ 2959404 w 12191996"/>
              <a:gd name="connsiteY10652" fmla="*/ 2025650 h 6178550"/>
              <a:gd name="connsiteX10653" fmla="*/ 2960198 w 12191996"/>
              <a:gd name="connsiteY10653" fmla="*/ 2024857 h 6178550"/>
              <a:gd name="connsiteX10654" fmla="*/ 2961786 w 12191996"/>
              <a:gd name="connsiteY10654" fmla="*/ 2024857 h 6178550"/>
              <a:gd name="connsiteX10655" fmla="*/ 2963770 w 12191996"/>
              <a:gd name="connsiteY10655" fmla="*/ 2025650 h 6178550"/>
              <a:gd name="connsiteX10656" fmla="*/ 2965358 w 12191996"/>
              <a:gd name="connsiteY10656" fmla="*/ 2026444 h 6178550"/>
              <a:gd name="connsiteX10657" fmla="*/ 2968533 w 12191996"/>
              <a:gd name="connsiteY10657" fmla="*/ 2028428 h 6178550"/>
              <a:gd name="connsiteX10658" fmla="*/ 2970915 w 12191996"/>
              <a:gd name="connsiteY10658" fmla="*/ 2031603 h 6178550"/>
              <a:gd name="connsiteX10659" fmla="*/ 2972899 w 12191996"/>
              <a:gd name="connsiteY10659" fmla="*/ 2035175 h 6178550"/>
              <a:gd name="connsiteX10660" fmla="*/ 2976868 w 12191996"/>
              <a:gd name="connsiteY10660" fmla="*/ 2042319 h 6178550"/>
              <a:gd name="connsiteX10661" fmla="*/ 2978853 w 12191996"/>
              <a:gd name="connsiteY10661" fmla="*/ 2044700 h 6178550"/>
              <a:gd name="connsiteX10662" fmla="*/ 2981234 w 12191996"/>
              <a:gd name="connsiteY10662" fmla="*/ 2046685 h 6178550"/>
              <a:gd name="connsiteX10663" fmla="*/ 2982425 w 12191996"/>
              <a:gd name="connsiteY10663" fmla="*/ 2047478 h 6178550"/>
              <a:gd name="connsiteX10664" fmla="*/ 2984013 w 12191996"/>
              <a:gd name="connsiteY10664" fmla="*/ 2047478 h 6178550"/>
              <a:gd name="connsiteX10665" fmla="*/ 2986791 w 12191996"/>
              <a:gd name="connsiteY10665" fmla="*/ 2046685 h 6178550"/>
              <a:gd name="connsiteX10666" fmla="*/ 2989569 w 12191996"/>
              <a:gd name="connsiteY10666" fmla="*/ 2045494 h 6178550"/>
              <a:gd name="connsiteX10667" fmla="*/ 2992745 w 12191996"/>
              <a:gd name="connsiteY10667" fmla="*/ 2043112 h 6178550"/>
              <a:gd name="connsiteX10668" fmla="*/ 2995921 w 12191996"/>
              <a:gd name="connsiteY10668" fmla="*/ 2041128 h 6178550"/>
              <a:gd name="connsiteX10669" fmla="*/ 2998699 w 12191996"/>
              <a:gd name="connsiteY10669" fmla="*/ 2040334 h 6178550"/>
              <a:gd name="connsiteX10670" fmla="*/ 3000286 w 12191996"/>
              <a:gd name="connsiteY10670" fmla="*/ 2040334 h 6178550"/>
              <a:gd name="connsiteX10671" fmla="*/ 3001874 w 12191996"/>
              <a:gd name="connsiteY10671" fmla="*/ 2040334 h 6178550"/>
              <a:gd name="connsiteX10672" fmla="*/ 3003462 w 12191996"/>
              <a:gd name="connsiteY10672" fmla="*/ 2040731 h 6178550"/>
              <a:gd name="connsiteX10673" fmla="*/ 3005049 w 12191996"/>
              <a:gd name="connsiteY10673" fmla="*/ 2041922 h 6178550"/>
              <a:gd name="connsiteX10674" fmla="*/ 3007034 w 12191996"/>
              <a:gd name="connsiteY10674" fmla="*/ 2044303 h 6178550"/>
              <a:gd name="connsiteX10675" fmla="*/ 3009018 w 12191996"/>
              <a:gd name="connsiteY10675" fmla="*/ 2047875 h 6178550"/>
              <a:gd name="connsiteX10676" fmla="*/ 3013385 w 12191996"/>
              <a:gd name="connsiteY10676" fmla="*/ 2055813 h 6178550"/>
              <a:gd name="connsiteX10677" fmla="*/ 3021720 w 12191996"/>
              <a:gd name="connsiteY10677" fmla="*/ 2075656 h 6178550"/>
              <a:gd name="connsiteX10678" fmla="*/ 3026086 w 12191996"/>
              <a:gd name="connsiteY10678" fmla="*/ 2083990 h 6178550"/>
              <a:gd name="connsiteX10679" fmla="*/ 3028070 w 12191996"/>
              <a:gd name="connsiteY10679" fmla="*/ 2087563 h 6178550"/>
              <a:gd name="connsiteX10680" fmla="*/ 3030452 w 12191996"/>
              <a:gd name="connsiteY10680" fmla="*/ 2089547 h 6178550"/>
              <a:gd name="connsiteX10681" fmla="*/ 3032437 w 12191996"/>
              <a:gd name="connsiteY10681" fmla="*/ 2090341 h 6178550"/>
              <a:gd name="connsiteX10682" fmla="*/ 3033230 w 12191996"/>
              <a:gd name="connsiteY10682" fmla="*/ 2091135 h 6178550"/>
              <a:gd name="connsiteX10683" fmla="*/ 3034421 w 12191996"/>
              <a:gd name="connsiteY10683" fmla="*/ 2090341 h 6178550"/>
              <a:gd name="connsiteX10684" fmla="*/ 3035215 w 12191996"/>
              <a:gd name="connsiteY10684" fmla="*/ 2089944 h 6178550"/>
              <a:gd name="connsiteX10685" fmla="*/ 3036406 w 12191996"/>
              <a:gd name="connsiteY10685" fmla="*/ 2089150 h 6178550"/>
              <a:gd name="connsiteX10686" fmla="*/ 3038391 w 12191996"/>
              <a:gd name="connsiteY10686" fmla="*/ 2085975 h 6178550"/>
              <a:gd name="connsiteX10687" fmla="*/ 3038391 w 12191996"/>
              <a:gd name="connsiteY10687" fmla="*/ 2083197 h 6178550"/>
              <a:gd name="connsiteX10688" fmla="*/ 3037200 w 12191996"/>
              <a:gd name="connsiteY10688" fmla="*/ 2079626 h 6178550"/>
              <a:gd name="connsiteX10689" fmla="*/ 3034818 w 12191996"/>
              <a:gd name="connsiteY10689" fmla="*/ 2070100 h 6178550"/>
              <a:gd name="connsiteX10690" fmla="*/ 3031246 w 12191996"/>
              <a:gd name="connsiteY10690" fmla="*/ 2058590 h 6178550"/>
              <a:gd name="connsiteX10691" fmla="*/ 3028070 w 12191996"/>
              <a:gd name="connsiteY10691" fmla="*/ 2045890 h 6178550"/>
              <a:gd name="connsiteX10692" fmla="*/ 3027277 w 12191996"/>
              <a:gd name="connsiteY10692" fmla="*/ 2039144 h 6178550"/>
              <a:gd name="connsiteX10693" fmla="*/ 3026086 w 12191996"/>
              <a:gd name="connsiteY10693" fmla="*/ 2033190 h 6178550"/>
              <a:gd name="connsiteX10694" fmla="*/ 3026086 w 12191996"/>
              <a:gd name="connsiteY10694" fmla="*/ 2027635 h 6178550"/>
              <a:gd name="connsiteX10695" fmla="*/ 3026880 w 12191996"/>
              <a:gd name="connsiteY10695" fmla="*/ 2022475 h 6178550"/>
              <a:gd name="connsiteX10696" fmla="*/ 3027674 w 12191996"/>
              <a:gd name="connsiteY10696" fmla="*/ 2017712 h 6178550"/>
              <a:gd name="connsiteX10697" fmla="*/ 3028865 w 12191996"/>
              <a:gd name="connsiteY10697" fmla="*/ 2015728 h 6178550"/>
              <a:gd name="connsiteX10698" fmla="*/ 3030452 w 12191996"/>
              <a:gd name="connsiteY10698" fmla="*/ 2014538 h 6178550"/>
              <a:gd name="connsiteX10699" fmla="*/ 3031643 w 12191996"/>
              <a:gd name="connsiteY10699" fmla="*/ 2012950 h 6178550"/>
              <a:gd name="connsiteX10700" fmla="*/ 3034025 w 12191996"/>
              <a:gd name="connsiteY10700" fmla="*/ 2011760 h 6178550"/>
              <a:gd name="connsiteX10701" fmla="*/ 3036009 w 12191996"/>
              <a:gd name="connsiteY10701" fmla="*/ 2010966 h 6178550"/>
              <a:gd name="connsiteX10702" fmla="*/ 3038391 w 12191996"/>
              <a:gd name="connsiteY10702" fmla="*/ 2010172 h 6178550"/>
              <a:gd name="connsiteX10703" fmla="*/ 3040375 w 12191996"/>
              <a:gd name="connsiteY10703" fmla="*/ 2010966 h 6178550"/>
              <a:gd name="connsiteX10704" fmla="*/ 3041963 w 12191996"/>
              <a:gd name="connsiteY10704" fmla="*/ 2011760 h 6178550"/>
              <a:gd name="connsiteX10705" fmla="*/ 3043947 w 12191996"/>
              <a:gd name="connsiteY10705" fmla="*/ 2013347 h 6178550"/>
              <a:gd name="connsiteX10706" fmla="*/ 3045535 w 12191996"/>
              <a:gd name="connsiteY10706" fmla="*/ 2014935 h 6178550"/>
              <a:gd name="connsiteX10707" fmla="*/ 3047520 w 12191996"/>
              <a:gd name="connsiteY10707" fmla="*/ 2018903 h 6178550"/>
              <a:gd name="connsiteX10708" fmla="*/ 3049504 w 12191996"/>
              <a:gd name="connsiteY10708" fmla="*/ 2024063 h 6178550"/>
              <a:gd name="connsiteX10709" fmla="*/ 3051092 w 12191996"/>
              <a:gd name="connsiteY10709" fmla="*/ 2029619 h 6178550"/>
              <a:gd name="connsiteX10710" fmla="*/ 3052282 w 12191996"/>
              <a:gd name="connsiteY10710" fmla="*/ 2036366 h 6178550"/>
              <a:gd name="connsiteX10711" fmla="*/ 3053473 w 12191996"/>
              <a:gd name="connsiteY10711" fmla="*/ 2049463 h 6178550"/>
              <a:gd name="connsiteX10712" fmla="*/ 3054664 w 12191996"/>
              <a:gd name="connsiteY10712" fmla="*/ 2062163 h 6178550"/>
              <a:gd name="connsiteX10713" fmla="*/ 3055458 w 12191996"/>
              <a:gd name="connsiteY10713" fmla="*/ 2067719 h 6178550"/>
              <a:gd name="connsiteX10714" fmla="*/ 3056649 w 12191996"/>
              <a:gd name="connsiteY10714" fmla="*/ 2072878 h 6178550"/>
              <a:gd name="connsiteX10715" fmla="*/ 3058237 w 12191996"/>
              <a:gd name="connsiteY10715" fmla="*/ 2076847 h 6178550"/>
              <a:gd name="connsiteX10716" fmla="*/ 3059030 w 12191996"/>
              <a:gd name="connsiteY10716" fmla="*/ 2078434 h 6178550"/>
              <a:gd name="connsiteX10717" fmla="*/ 3060618 w 12191996"/>
              <a:gd name="connsiteY10717" fmla="*/ 2079228 h 6178550"/>
              <a:gd name="connsiteX10718" fmla="*/ 3061809 w 12191996"/>
              <a:gd name="connsiteY10718" fmla="*/ 2080419 h 6178550"/>
              <a:gd name="connsiteX10719" fmla="*/ 3063397 w 12191996"/>
              <a:gd name="connsiteY10719" fmla="*/ 2080816 h 6178550"/>
              <a:gd name="connsiteX10720" fmla="*/ 3064984 w 12191996"/>
              <a:gd name="connsiteY10720" fmla="*/ 2080816 h 6178550"/>
              <a:gd name="connsiteX10721" fmla="*/ 3066969 w 12191996"/>
              <a:gd name="connsiteY10721" fmla="*/ 2080419 h 6178550"/>
              <a:gd name="connsiteX10722" fmla="*/ 3070541 w 12191996"/>
              <a:gd name="connsiteY10722" fmla="*/ 2079228 h 6178550"/>
              <a:gd name="connsiteX10723" fmla="*/ 3072922 w 12191996"/>
              <a:gd name="connsiteY10723" fmla="*/ 2077640 h 6178550"/>
              <a:gd name="connsiteX10724" fmla="*/ 3074113 w 12191996"/>
              <a:gd name="connsiteY10724" fmla="*/ 2076847 h 6178550"/>
              <a:gd name="connsiteX10725" fmla="*/ 3074907 w 12191996"/>
              <a:gd name="connsiteY10725" fmla="*/ 2074863 h 6178550"/>
              <a:gd name="connsiteX10726" fmla="*/ 3074510 w 12191996"/>
              <a:gd name="connsiteY10726" fmla="*/ 2073276 h 6178550"/>
              <a:gd name="connsiteX10727" fmla="*/ 3074113 w 12191996"/>
              <a:gd name="connsiteY10727" fmla="*/ 2071291 h 6178550"/>
              <a:gd name="connsiteX10728" fmla="*/ 3070937 w 12191996"/>
              <a:gd name="connsiteY10728" fmla="*/ 2066131 h 6178550"/>
              <a:gd name="connsiteX10729" fmla="*/ 3066175 w 12191996"/>
              <a:gd name="connsiteY10729" fmla="*/ 2059385 h 6178550"/>
              <a:gd name="connsiteX10730" fmla="*/ 3062205 w 12191996"/>
              <a:gd name="connsiteY10730" fmla="*/ 2051844 h 6178550"/>
              <a:gd name="connsiteX10731" fmla="*/ 3060221 w 12191996"/>
              <a:gd name="connsiteY10731" fmla="*/ 2047875 h 6178550"/>
              <a:gd name="connsiteX10732" fmla="*/ 3058633 w 12191996"/>
              <a:gd name="connsiteY10732" fmla="*/ 2042715 h 6178550"/>
              <a:gd name="connsiteX10733" fmla="*/ 3057840 w 12191996"/>
              <a:gd name="connsiteY10733" fmla="*/ 2037556 h 6178550"/>
              <a:gd name="connsiteX10734" fmla="*/ 3057046 w 12191996"/>
              <a:gd name="connsiteY10734" fmla="*/ 2031603 h 6178550"/>
              <a:gd name="connsiteX10735" fmla="*/ 3060221 w 12191996"/>
              <a:gd name="connsiteY10735" fmla="*/ 2029619 h 6178550"/>
              <a:gd name="connsiteX10736" fmla="*/ 3062602 w 12191996"/>
              <a:gd name="connsiteY10736" fmla="*/ 2028031 h 6178550"/>
              <a:gd name="connsiteX10737" fmla="*/ 3064984 w 12191996"/>
              <a:gd name="connsiteY10737" fmla="*/ 2028031 h 6178550"/>
              <a:gd name="connsiteX10738" fmla="*/ 3067365 w 12191996"/>
              <a:gd name="connsiteY10738" fmla="*/ 2028428 h 6178550"/>
              <a:gd name="connsiteX10739" fmla="*/ 3069350 w 12191996"/>
              <a:gd name="connsiteY10739" fmla="*/ 2030016 h 6178550"/>
              <a:gd name="connsiteX10740" fmla="*/ 3070937 w 12191996"/>
              <a:gd name="connsiteY10740" fmla="*/ 2032000 h 6178550"/>
              <a:gd name="connsiteX10741" fmla="*/ 3072922 w 12191996"/>
              <a:gd name="connsiteY10741" fmla="*/ 2035175 h 6178550"/>
              <a:gd name="connsiteX10742" fmla="*/ 3074510 w 12191996"/>
              <a:gd name="connsiteY10742" fmla="*/ 2038350 h 6178550"/>
              <a:gd name="connsiteX10743" fmla="*/ 3078082 w 12191996"/>
              <a:gd name="connsiteY10743" fmla="*/ 2045494 h 6178550"/>
              <a:gd name="connsiteX10744" fmla="*/ 3080861 w 12191996"/>
              <a:gd name="connsiteY10744" fmla="*/ 2052241 h 6178550"/>
              <a:gd name="connsiteX10745" fmla="*/ 3084433 w 12191996"/>
              <a:gd name="connsiteY10745" fmla="*/ 2058987 h 6178550"/>
              <a:gd name="connsiteX10746" fmla="*/ 3086021 w 12191996"/>
              <a:gd name="connsiteY10746" fmla="*/ 2061369 h 6178550"/>
              <a:gd name="connsiteX10747" fmla="*/ 3088005 w 12191996"/>
              <a:gd name="connsiteY10747" fmla="*/ 2063750 h 6178550"/>
              <a:gd name="connsiteX10748" fmla="*/ 3091577 w 12191996"/>
              <a:gd name="connsiteY10748" fmla="*/ 2061369 h 6178550"/>
              <a:gd name="connsiteX10749" fmla="*/ 3094753 w 12191996"/>
              <a:gd name="connsiteY10749" fmla="*/ 2059385 h 6178550"/>
              <a:gd name="connsiteX10750" fmla="*/ 3100706 w 12191996"/>
              <a:gd name="connsiteY10750" fmla="*/ 2053431 h 6178550"/>
              <a:gd name="connsiteX10751" fmla="*/ 3106264 w 12191996"/>
              <a:gd name="connsiteY10751" fmla="*/ 2046685 h 6178550"/>
              <a:gd name="connsiteX10752" fmla="*/ 3111820 w 12191996"/>
              <a:gd name="connsiteY10752" fmla="*/ 2041128 h 6178550"/>
              <a:gd name="connsiteX10753" fmla="*/ 3114995 w 12191996"/>
              <a:gd name="connsiteY10753" fmla="*/ 2038748 h 6178550"/>
              <a:gd name="connsiteX10754" fmla="*/ 3118171 w 12191996"/>
              <a:gd name="connsiteY10754" fmla="*/ 2036762 h 6178550"/>
              <a:gd name="connsiteX10755" fmla="*/ 3120552 w 12191996"/>
              <a:gd name="connsiteY10755" fmla="*/ 2035175 h 6178550"/>
              <a:gd name="connsiteX10756" fmla="*/ 3124125 w 12191996"/>
              <a:gd name="connsiteY10756" fmla="*/ 2034778 h 6178550"/>
              <a:gd name="connsiteX10757" fmla="*/ 3127300 w 12191996"/>
              <a:gd name="connsiteY10757" fmla="*/ 2034778 h 6178550"/>
              <a:gd name="connsiteX10758" fmla="*/ 3130872 w 12191996"/>
              <a:gd name="connsiteY10758" fmla="*/ 2035572 h 6178550"/>
              <a:gd name="connsiteX10759" fmla="*/ 3134444 w 12191996"/>
              <a:gd name="connsiteY10759" fmla="*/ 2037556 h 6178550"/>
              <a:gd name="connsiteX10760" fmla="*/ 3138413 w 12191996"/>
              <a:gd name="connsiteY10760" fmla="*/ 2041128 h 6178550"/>
              <a:gd name="connsiteX10761" fmla="*/ 3140001 w 12191996"/>
              <a:gd name="connsiteY10761" fmla="*/ 2043112 h 6178550"/>
              <a:gd name="connsiteX10762" fmla="*/ 3141986 w 12191996"/>
              <a:gd name="connsiteY10762" fmla="*/ 2046288 h 6178550"/>
              <a:gd name="connsiteX10763" fmla="*/ 3145955 w 12191996"/>
              <a:gd name="connsiteY10763" fmla="*/ 2053431 h 6178550"/>
              <a:gd name="connsiteX10764" fmla="*/ 3149924 w 12191996"/>
              <a:gd name="connsiteY10764" fmla="*/ 2060575 h 6178550"/>
              <a:gd name="connsiteX10765" fmla="*/ 3152703 w 12191996"/>
              <a:gd name="connsiteY10765" fmla="*/ 2064147 h 6178550"/>
              <a:gd name="connsiteX10766" fmla="*/ 3153100 w 12191996"/>
              <a:gd name="connsiteY10766" fmla="*/ 2064147 h 6178550"/>
              <a:gd name="connsiteX10767" fmla="*/ 3154687 w 12191996"/>
              <a:gd name="connsiteY10767" fmla="*/ 2063750 h 6178550"/>
              <a:gd name="connsiteX10768" fmla="*/ 3157068 w 12191996"/>
              <a:gd name="connsiteY10768" fmla="*/ 2060575 h 6178550"/>
              <a:gd name="connsiteX10769" fmla="*/ 3160641 w 12191996"/>
              <a:gd name="connsiteY10769" fmla="*/ 2057003 h 6178550"/>
              <a:gd name="connsiteX10770" fmla="*/ 3164610 w 12191996"/>
              <a:gd name="connsiteY10770" fmla="*/ 2053828 h 6178550"/>
              <a:gd name="connsiteX10771" fmla="*/ 3166595 w 12191996"/>
              <a:gd name="connsiteY10771" fmla="*/ 2053034 h 6178550"/>
              <a:gd name="connsiteX10772" fmla="*/ 3168976 w 12191996"/>
              <a:gd name="connsiteY10772" fmla="*/ 2052241 h 6178550"/>
              <a:gd name="connsiteX10773" fmla="*/ 3171358 w 12191996"/>
              <a:gd name="connsiteY10773" fmla="*/ 2052241 h 6178550"/>
              <a:gd name="connsiteX10774" fmla="*/ 3173342 w 12191996"/>
              <a:gd name="connsiteY10774" fmla="*/ 2053828 h 6178550"/>
              <a:gd name="connsiteX10775" fmla="*/ 3175724 w 12191996"/>
              <a:gd name="connsiteY10775" fmla="*/ 2055813 h 6178550"/>
              <a:gd name="connsiteX10776" fmla="*/ 3178502 w 12191996"/>
              <a:gd name="connsiteY10776" fmla="*/ 2059385 h 6178550"/>
              <a:gd name="connsiteX10777" fmla="*/ 3180487 w 12191996"/>
              <a:gd name="connsiteY10777" fmla="*/ 2064147 h 6178550"/>
              <a:gd name="connsiteX10778" fmla="*/ 3182868 w 12191996"/>
              <a:gd name="connsiteY10778" fmla="*/ 2070497 h 6178550"/>
              <a:gd name="connsiteX10779" fmla="*/ 3184853 w 12191996"/>
              <a:gd name="connsiteY10779" fmla="*/ 2067719 h 6178550"/>
              <a:gd name="connsiteX10780" fmla="*/ 3187235 w 12191996"/>
              <a:gd name="connsiteY10780" fmla="*/ 2064147 h 6178550"/>
              <a:gd name="connsiteX10781" fmla="*/ 3188425 w 12191996"/>
              <a:gd name="connsiteY10781" fmla="*/ 2060178 h 6178550"/>
              <a:gd name="connsiteX10782" fmla="*/ 3190013 w 12191996"/>
              <a:gd name="connsiteY10782" fmla="*/ 2055813 h 6178550"/>
              <a:gd name="connsiteX10783" fmla="*/ 3191997 w 12191996"/>
              <a:gd name="connsiteY10783" fmla="*/ 2046685 h 6178550"/>
              <a:gd name="connsiteX10784" fmla="*/ 3193982 w 12191996"/>
              <a:gd name="connsiteY10784" fmla="*/ 2036762 h 6178550"/>
              <a:gd name="connsiteX10785" fmla="*/ 3196363 w 12191996"/>
              <a:gd name="connsiteY10785" fmla="*/ 2026841 h 6178550"/>
              <a:gd name="connsiteX10786" fmla="*/ 3198348 w 12191996"/>
              <a:gd name="connsiteY10786" fmla="*/ 2017712 h 6178550"/>
              <a:gd name="connsiteX10787" fmla="*/ 3199936 w 12191996"/>
              <a:gd name="connsiteY10787" fmla="*/ 2013347 h 6178550"/>
              <a:gd name="connsiteX10788" fmla="*/ 3201126 w 12191996"/>
              <a:gd name="connsiteY10788" fmla="*/ 2009775 h 6178550"/>
              <a:gd name="connsiteX10789" fmla="*/ 3203111 w 12191996"/>
              <a:gd name="connsiteY10789" fmla="*/ 2006203 h 6178550"/>
              <a:gd name="connsiteX10790" fmla="*/ 3205492 w 12191996"/>
              <a:gd name="connsiteY10790" fmla="*/ 2003028 h 6178550"/>
              <a:gd name="connsiteX10791" fmla="*/ 3206287 w 12191996"/>
              <a:gd name="connsiteY10791" fmla="*/ 2002631 h 6178550"/>
              <a:gd name="connsiteX10792" fmla="*/ 3207477 w 12191996"/>
              <a:gd name="connsiteY10792" fmla="*/ 2002234 h 6178550"/>
              <a:gd name="connsiteX10793" fmla="*/ 3209462 w 12191996"/>
              <a:gd name="connsiteY10793" fmla="*/ 2002631 h 6178550"/>
              <a:gd name="connsiteX10794" fmla="*/ 3211843 w 12191996"/>
              <a:gd name="connsiteY10794" fmla="*/ 2003822 h 6178550"/>
              <a:gd name="connsiteX10795" fmla="*/ 3215019 w 12191996"/>
              <a:gd name="connsiteY10795" fmla="*/ 2006203 h 6178550"/>
              <a:gd name="connsiteX10796" fmla="*/ 3220973 w 12191996"/>
              <a:gd name="connsiteY10796" fmla="*/ 2012156 h 6178550"/>
              <a:gd name="connsiteX10797" fmla="*/ 3227720 w 12191996"/>
              <a:gd name="connsiteY10797" fmla="*/ 2020094 h 6178550"/>
              <a:gd name="connsiteX10798" fmla="*/ 3234071 w 12191996"/>
              <a:gd name="connsiteY10798" fmla="*/ 2028031 h 6178550"/>
              <a:gd name="connsiteX10799" fmla="*/ 3240818 w 12191996"/>
              <a:gd name="connsiteY10799" fmla="*/ 2035572 h 6178550"/>
              <a:gd name="connsiteX10800" fmla="*/ 3243994 w 12191996"/>
              <a:gd name="connsiteY10800" fmla="*/ 2039144 h 6178550"/>
              <a:gd name="connsiteX10801" fmla="*/ 3246772 w 12191996"/>
              <a:gd name="connsiteY10801" fmla="*/ 2041922 h 6178550"/>
              <a:gd name="connsiteX10802" fmla="*/ 3249550 w 12191996"/>
              <a:gd name="connsiteY10802" fmla="*/ 2043112 h 6178550"/>
              <a:gd name="connsiteX10803" fmla="*/ 3251932 w 12191996"/>
              <a:gd name="connsiteY10803" fmla="*/ 2044303 h 6178550"/>
              <a:gd name="connsiteX10804" fmla="*/ 3260664 w 12191996"/>
              <a:gd name="connsiteY10804" fmla="*/ 2042319 h 6178550"/>
              <a:gd name="connsiteX10805" fmla="*/ 3278526 w 12191996"/>
              <a:gd name="connsiteY10805" fmla="*/ 2036366 h 6178550"/>
              <a:gd name="connsiteX10806" fmla="*/ 3288448 w 12191996"/>
              <a:gd name="connsiteY10806" fmla="*/ 2032794 h 6178550"/>
              <a:gd name="connsiteX10807" fmla="*/ 3298371 w 12191996"/>
              <a:gd name="connsiteY10807" fmla="*/ 2028428 h 6178550"/>
              <a:gd name="connsiteX10808" fmla="*/ 3306309 w 12191996"/>
              <a:gd name="connsiteY10808" fmla="*/ 2024857 h 6178550"/>
              <a:gd name="connsiteX10809" fmla="*/ 3309485 w 12191996"/>
              <a:gd name="connsiteY10809" fmla="*/ 2022872 h 6178550"/>
              <a:gd name="connsiteX10810" fmla="*/ 3311866 w 12191996"/>
              <a:gd name="connsiteY10810" fmla="*/ 2021285 h 6178550"/>
              <a:gd name="connsiteX10811" fmla="*/ 3313057 w 12191996"/>
              <a:gd name="connsiteY10811" fmla="*/ 2020094 h 6178550"/>
              <a:gd name="connsiteX10812" fmla="*/ 3314248 w 12191996"/>
              <a:gd name="connsiteY10812" fmla="*/ 2017712 h 6178550"/>
              <a:gd name="connsiteX10813" fmla="*/ 3316630 w 12191996"/>
              <a:gd name="connsiteY10813" fmla="*/ 2012950 h 6178550"/>
              <a:gd name="connsiteX10814" fmla="*/ 3320599 w 12191996"/>
              <a:gd name="connsiteY10814" fmla="*/ 2000250 h 6178550"/>
              <a:gd name="connsiteX10815" fmla="*/ 3322583 w 12191996"/>
              <a:gd name="connsiteY10815" fmla="*/ 1993503 h 6178550"/>
              <a:gd name="connsiteX10816" fmla="*/ 3324568 w 12191996"/>
              <a:gd name="connsiteY10816" fmla="*/ 1987947 h 6178550"/>
              <a:gd name="connsiteX10817" fmla="*/ 3326552 w 12191996"/>
              <a:gd name="connsiteY10817" fmla="*/ 1983581 h 6178550"/>
              <a:gd name="connsiteX10818" fmla="*/ 3328140 w 12191996"/>
              <a:gd name="connsiteY10818" fmla="*/ 1981994 h 6178550"/>
              <a:gd name="connsiteX10819" fmla="*/ 3329727 w 12191996"/>
              <a:gd name="connsiteY10819" fmla="*/ 1980803 h 6178550"/>
              <a:gd name="connsiteX10820" fmla="*/ 3337269 w 12191996"/>
              <a:gd name="connsiteY10820" fmla="*/ 1977628 h 6178550"/>
              <a:gd name="connsiteX10821" fmla="*/ 3345207 w 12191996"/>
              <a:gd name="connsiteY10821" fmla="*/ 1975247 h 6178550"/>
              <a:gd name="connsiteX10822" fmla="*/ 3353939 w 12191996"/>
              <a:gd name="connsiteY10822" fmla="*/ 1973660 h 6178550"/>
              <a:gd name="connsiteX10823" fmla="*/ 3362672 w 12191996"/>
              <a:gd name="connsiteY10823" fmla="*/ 1973660 h 6178550"/>
              <a:gd name="connsiteX10824" fmla="*/ 3371801 w 12191996"/>
              <a:gd name="connsiteY10824" fmla="*/ 1974057 h 6178550"/>
              <a:gd name="connsiteX10825" fmla="*/ 3380930 w 12191996"/>
              <a:gd name="connsiteY10825" fmla="*/ 1975644 h 6178550"/>
              <a:gd name="connsiteX10826" fmla="*/ 3389662 w 12191996"/>
              <a:gd name="connsiteY10826" fmla="*/ 1978819 h 6178550"/>
              <a:gd name="connsiteX10827" fmla="*/ 3397997 w 12191996"/>
              <a:gd name="connsiteY10827" fmla="*/ 1982390 h 6178550"/>
              <a:gd name="connsiteX10828" fmla="*/ 3401172 w 12191996"/>
              <a:gd name="connsiteY10828" fmla="*/ 1984375 h 6178550"/>
              <a:gd name="connsiteX10829" fmla="*/ 3404348 w 12191996"/>
              <a:gd name="connsiteY10829" fmla="*/ 1987550 h 6178550"/>
              <a:gd name="connsiteX10830" fmla="*/ 3410301 w 12191996"/>
              <a:gd name="connsiteY10830" fmla="*/ 1994694 h 6178550"/>
              <a:gd name="connsiteX10831" fmla="*/ 3413477 w 12191996"/>
              <a:gd name="connsiteY10831" fmla="*/ 1998266 h 6178550"/>
              <a:gd name="connsiteX10832" fmla="*/ 3416256 w 12191996"/>
              <a:gd name="connsiteY10832" fmla="*/ 2001044 h 6178550"/>
              <a:gd name="connsiteX10833" fmla="*/ 3419034 w 12191996"/>
              <a:gd name="connsiteY10833" fmla="*/ 2003028 h 6178550"/>
              <a:gd name="connsiteX10834" fmla="*/ 3420622 w 12191996"/>
              <a:gd name="connsiteY10834" fmla="*/ 2003822 h 6178550"/>
              <a:gd name="connsiteX10835" fmla="*/ 3421416 w 12191996"/>
              <a:gd name="connsiteY10835" fmla="*/ 2004219 h 6178550"/>
              <a:gd name="connsiteX10836" fmla="*/ 3422606 w 12191996"/>
              <a:gd name="connsiteY10836" fmla="*/ 2003822 h 6178550"/>
              <a:gd name="connsiteX10837" fmla="*/ 3423003 w 12191996"/>
              <a:gd name="connsiteY10837" fmla="*/ 2003028 h 6178550"/>
              <a:gd name="connsiteX10838" fmla="*/ 3423400 w 12191996"/>
              <a:gd name="connsiteY10838" fmla="*/ 2000250 h 6178550"/>
              <a:gd name="connsiteX10839" fmla="*/ 3424194 w 12191996"/>
              <a:gd name="connsiteY10839" fmla="*/ 1995884 h 6178550"/>
              <a:gd name="connsiteX10840" fmla="*/ 3423400 w 12191996"/>
              <a:gd name="connsiteY10840" fmla="*/ 1991122 h 6178550"/>
              <a:gd name="connsiteX10841" fmla="*/ 3424194 w 12191996"/>
              <a:gd name="connsiteY10841" fmla="*/ 1986359 h 6178550"/>
              <a:gd name="connsiteX10842" fmla="*/ 3424194 w 12191996"/>
              <a:gd name="connsiteY10842" fmla="*/ 1981994 h 6178550"/>
              <a:gd name="connsiteX10843" fmla="*/ 3424591 w 12191996"/>
              <a:gd name="connsiteY10843" fmla="*/ 1980407 h 6178550"/>
              <a:gd name="connsiteX10844" fmla="*/ 3424987 w 12191996"/>
              <a:gd name="connsiteY10844" fmla="*/ 1979216 h 6178550"/>
              <a:gd name="connsiteX10845" fmla="*/ 3426178 w 12191996"/>
              <a:gd name="connsiteY10845" fmla="*/ 1978422 h 6178550"/>
              <a:gd name="connsiteX10846" fmla="*/ 3426972 w 12191996"/>
              <a:gd name="connsiteY10846" fmla="*/ 1978422 h 6178550"/>
              <a:gd name="connsiteX10847" fmla="*/ 3428560 w 12191996"/>
              <a:gd name="connsiteY10847" fmla="*/ 1978422 h 6178550"/>
              <a:gd name="connsiteX10848" fmla="*/ 3430544 w 12191996"/>
              <a:gd name="connsiteY10848" fmla="*/ 1978819 h 6178550"/>
              <a:gd name="connsiteX10849" fmla="*/ 3433720 w 12191996"/>
              <a:gd name="connsiteY10849" fmla="*/ 1981200 h 6178550"/>
              <a:gd name="connsiteX10850" fmla="*/ 3437292 w 12191996"/>
              <a:gd name="connsiteY10850" fmla="*/ 1984375 h 6178550"/>
              <a:gd name="connsiteX10851" fmla="*/ 3440070 w 12191996"/>
              <a:gd name="connsiteY10851" fmla="*/ 1987947 h 6178550"/>
              <a:gd name="connsiteX10852" fmla="*/ 3443643 w 12191996"/>
              <a:gd name="connsiteY10852" fmla="*/ 1991519 h 6178550"/>
              <a:gd name="connsiteX10853" fmla="*/ 3447215 w 12191996"/>
              <a:gd name="connsiteY10853" fmla="*/ 1994694 h 6178550"/>
              <a:gd name="connsiteX10854" fmla="*/ 3450787 w 12191996"/>
              <a:gd name="connsiteY10854" fmla="*/ 1997472 h 6178550"/>
              <a:gd name="connsiteX10855" fmla="*/ 3452772 w 12191996"/>
              <a:gd name="connsiteY10855" fmla="*/ 1998266 h 6178550"/>
              <a:gd name="connsiteX10856" fmla="*/ 3455154 w 12191996"/>
              <a:gd name="connsiteY10856" fmla="*/ 1999060 h 6178550"/>
              <a:gd name="connsiteX10857" fmla="*/ 3457932 w 12191996"/>
              <a:gd name="connsiteY10857" fmla="*/ 1999060 h 6178550"/>
              <a:gd name="connsiteX10858" fmla="*/ 3461107 w 12191996"/>
              <a:gd name="connsiteY10858" fmla="*/ 1998266 h 6178550"/>
              <a:gd name="connsiteX10859" fmla="*/ 3464282 w 12191996"/>
              <a:gd name="connsiteY10859" fmla="*/ 1997075 h 6178550"/>
              <a:gd name="connsiteX10860" fmla="*/ 3467061 w 12191996"/>
              <a:gd name="connsiteY10860" fmla="*/ 1995091 h 6178550"/>
              <a:gd name="connsiteX10861" fmla="*/ 3472618 w 12191996"/>
              <a:gd name="connsiteY10861" fmla="*/ 1989931 h 6178550"/>
              <a:gd name="connsiteX10862" fmla="*/ 3478175 w 12191996"/>
              <a:gd name="connsiteY10862" fmla="*/ 1985566 h 6178550"/>
              <a:gd name="connsiteX10863" fmla="*/ 3480953 w 12191996"/>
              <a:gd name="connsiteY10863" fmla="*/ 1982787 h 6178550"/>
              <a:gd name="connsiteX10864" fmla="*/ 3483732 w 12191996"/>
              <a:gd name="connsiteY10864" fmla="*/ 1981200 h 6178550"/>
              <a:gd name="connsiteX10865" fmla="*/ 3486907 w 12191996"/>
              <a:gd name="connsiteY10865" fmla="*/ 1980407 h 6178550"/>
              <a:gd name="connsiteX10866" fmla="*/ 3489288 w 12191996"/>
              <a:gd name="connsiteY10866" fmla="*/ 1980407 h 6178550"/>
              <a:gd name="connsiteX10867" fmla="*/ 3492463 w 12191996"/>
              <a:gd name="connsiteY10867" fmla="*/ 1981200 h 6178550"/>
              <a:gd name="connsiteX10868" fmla="*/ 3496036 w 12191996"/>
              <a:gd name="connsiteY10868" fmla="*/ 1983581 h 6178550"/>
              <a:gd name="connsiteX10869" fmla="*/ 3499211 w 12191996"/>
              <a:gd name="connsiteY10869" fmla="*/ 1986359 h 6178550"/>
              <a:gd name="connsiteX10870" fmla="*/ 3502783 w 12191996"/>
              <a:gd name="connsiteY10870" fmla="*/ 1991519 h 6178550"/>
              <a:gd name="connsiteX10871" fmla="*/ 3501989 w 12191996"/>
              <a:gd name="connsiteY10871" fmla="*/ 1997472 h 6178550"/>
              <a:gd name="connsiteX10872" fmla="*/ 3501196 w 12191996"/>
              <a:gd name="connsiteY10872" fmla="*/ 2002631 h 6178550"/>
              <a:gd name="connsiteX10873" fmla="*/ 3499608 w 12191996"/>
              <a:gd name="connsiteY10873" fmla="*/ 2006600 h 6178550"/>
              <a:gd name="connsiteX10874" fmla="*/ 3498020 w 12191996"/>
              <a:gd name="connsiteY10874" fmla="*/ 2010172 h 6178550"/>
              <a:gd name="connsiteX10875" fmla="*/ 3495639 w 12191996"/>
              <a:gd name="connsiteY10875" fmla="*/ 2013347 h 6178550"/>
              <a:gd name="connsiteX10876" fmla="*/ 3492861 w 12191996"/>
              <a:gd name="connsiteY10876" fmla="*/ 2015728 h 6178550"/>
              <a:gd name="connsiteX10877" fmla="*/ 3490479 w 12191996"/>
              <a:gd name="connsiteY10877" fmla="*/ 2017316 h 6178550"/>
              <a:gd name="connsiteX10878" fmla="*/ 3487303 w 12191996"/>
              <a:gd name="connsiteY10878" fmla="*/ 2018903 h 6178550"/>
              <a:gd name="connsiteX10879" fmla="*/ 3490082 w 12191996"/>
              <a:gd name="connsiteY10879" fmla="*/ 2026444 h 6178550"/>
              <a:gd name="connsiteX10880" fmla="*/ 3492861 w 12191996"/>
              <a:gd name="connsiteY10880" fmla="*/ 2032794 h 6178550"/>
              <a:gd name="connsiteX10881" fmla="*/ 3495639 w 12191996"/>
              <a:gd name="connsiteY10881" fmla="*/ 2037556 h 6178550"/>
              <a:gd name="connsiteX10882" fmla="*/ 3497623 w 12191996"/>
              <a:gd name="connsiteY10882" fmla="*/ 2041128 h 6178550"/>
              <a:gd name="connsiteX10883" fmla="*/ 3500005 w 12191996"/>
              <a:gd name="connsiteY10883" fmla="*/ 2043112 h 6178550"/>
              <a:gd name="connsiteX10884" fmla="*/ 3501989 w 12191996"/>
              <a:gd name="connsiteY10884" fmla="*/ 2044700 h 6178550"/>
              <a:gd name="connsiteX10885" fmla="*/ 3503577 w 12191996"/>
              <a:gd name="connsiteY10885" fmla="*/ 2044700 h 6178550"/>
              <a:gd name="connsiteX10886" fmla="*/ 3505562 w 12191996"/>
              <a:gd name="connsiteY10886" fmla="*/ 2044303 h 6178550"/>
              <a:gd name="connsiteX10887" fmla="*/ 3507149 w 12191996"/>
              <a:gd name="connsiteY10887" fmla="*/ 2043112 h 6178550"/>
              <a:gd name="connsiteX10888" fmla="*/ 3509134 w 12191996"/>
              <a:gd name="connsiteY10888" fmla="*/ 2041128 h 6178550"/>
              <a:gd name="connsiteX10889" fmla="*/ 3512309 w 12191996"/>
              <a:gd name="connsiteY10889" fmla="*/ 2036762 h 6178550"/>
              <a:gd name="connsiteX10890" fmla="*/ 3517866 w 12191996"/>
              <a:gd name="connsiteY10890" fmla="*/ 2026444 h 6178550"/>
              <a:gd name="connsiteX10891" fmla="*/ 3518263 w 12191996"/>
              <a:gd name="connsiteY10891" fmla="*/ 2025650 h 6178550"/>
              <a:gd name="connsiteX10892" fmla="*/ 3518263 w 12191996"/>
              <a:gd name="connsiteY10892" fmla="*/ 2022872 h 6178550"/>
              <a:gd name="connsiteX10893" fmla="*/ 3518263 w 12191996"/>
              <a:gd name="connsiteY10893" fmla="*/ 2015728 h 6178550"/>
              <a:gd name="connsiteX10894" fmla="*/ 3518263 w 12191996"/>
              <a:gd name="connsiteY10894" fmla="*/ 2006600 h 6178550"/>
              <a:gd name="connsiteX10895" fmla="*/ 3519057 w 12191996"/>
              <a:gd name="connsiteY10895" fmla="*/ 1997075 h 6178550"/>
              <a:gd name="connsiteX10896" fmla="*/ 3519454 w 12191996"/>
              <a:gd name="connsiteY10896" fmla="*/ 1992710 h 6178550"/>
              <a:gd name="connsiteX10897" fmla="*/ 3520248 w 12191996"/>
              <a:gd name="connsiteY10897" fmla="*/ 1988344 h 6178550"/>
              <a:gd name="connsiteX10898" fmla="*/ 3521439 w 12191996"/>
              <a:gd name="connsiteY10898" fmla="*/ 1985566 h 6178550"/>
              <a:gd name="connsiteX10899" fmla="*/ 3523026 w 12191996"/>
              <a:gd name="connsiteY10899" fmla="*/ 1982787 h 6178550"/>
              <a:gd name="connsiteX10900" fmla="*/ 3524614 w 12191996"/>
              <a:gd name="connsiteY10900" fmla="*/ 1982390 h 6178550"/>
              <a:gd name="connsiteX10901" fmla="*/ 3525408 w 12191996"/>
              <a:gd name="connsiteY10901" fmla="*/ 1981994 h 6178550"/>
              <a:gd name="connsiteX10902" fmla="*/ 3526995 w 12191996"/>
              <a:gd name="connsiteY10902" fmla="*/ 1981200 h 6178550"/>
              <a:gd name="connsiteX10903" fmla="*/ 3528186 w 12191996"/>
              <a:gd name="connsiteY10903" fmla="*/ 1981994 h 6178550"/>
              <a:gd name="connsiteX10904" fmla="*/ 3531759 w 12191996"/>
              <a:gd name="connsiteY10904" fmla="*/ 1982787 h 6178550"/>
              <a:gd name="connsiteX10905" fmla="*/ 3535727 w 12191996"/>
              <a:gd name="connsiteY10905" fmla="*/ 1986359 h 6178550"/>
              <a:gd name="connsiteX10906" fmla="*/ 3534140 w 12191996"/>
              <a:gd name="connsiteY10906" fmla="*/ 1989138 h 6178550"/>
              <a:gd name="connsiteX10907" fmla="*/ 3532949 w 12191996"/>
              <a:gd name="connsiteY10907" fmla="*/ 1991915 h 6178550"/>
              <a:gd name="connsiteX10908" fmla="*/ 3532155 w 12191996"/>
              <a:gd name="connsiteY10908" fmla="*/ 1995884 h 6178550"/>
              <a:gd name="connsiteX10909" fmla="*/ 3531759 w 12191996"/>
              <a:gd name="connsiteY10909" fmla="*/ 2000250 h 6178550"/>
              <a:gd name="connsiteX10910" fmla="*/ 3530965 w 12191996"/>
              <a:gd name="connsiteY10910" fmla="*/ 2004219 h 6178550"/>
              <a:gd name="connsiteX10911" fmla="*/ 3530965 w 12191996"/>
              <a:gd name="connsiteY10911" fmla="*/ 2008585 h 6178550"/>
              <a:gd name="connsiteX10912" fmla="*/ 3531759 w 12191996"/>
              <a:gd name="connsiteY10912" fmla="*/ 2012950 h 6178550"/>
              <a:gd name="connsiteX10913" fmla="*/ 3532155 w 12191996"/>
              <a:gd name="connsiteY10913" fmla="*/ 2017316 h 6178550"/>
              <a:gd name="connsiteX10914" fmla="*/ 3532949 w 12191996"/>
              <a:gd name="connsiteY10914" fmla="*/ 2021285 h 6178550"/>
              <a:gd name="connsiteX10915" fmla="*/ 3534140 w 12191996"/>
              <a:gd name="connsiteY10915" fmla="*/ 2024857 h 6178550"/>
              <a:gd name="connsiteX10916" fmla="*/ 3535727 w 12191996"/>
              <a:gd name="connsiteY10916" fmla="*/ 2028428 h 6178550"/>
              <a:gd name="connsiteX10917" fmla="*/ 3537712 w 12191996"/>
              <a:gd name="connsiteY10917" fmla="*/ 2031206 h 6178550"/>
              <a:gd name="connsiteX10918" fmla="*/ 3539696 w 12191996"/>
              <a:gd name="connsiteY10918" fmla="*/ 2033588 h 6178550"/>
              <a:gd name="connsiteX10919" fmla="*/ 3542078 w 12191996"/>
              <a:gd name="connsiteY10919" fmla="*/ 2034778 h 6178550"/>
              <a:gd name="connsiteX10920" fmla="*/ 3544856 w 12191996"/>
              <a:gd name="connsiteY10920" fmla="*/ 2035175 h 6178550"/>
              <a:gd name="connsiteX10921" fmla="*/ 3548429 w 12191996"/>
              <a:gd name="connsiteY10921" fmla="*/ 2034778 h 6178550"/>
              <a:gd name="connsiteX10922" fmla="*/ 3548429 w 12191996"/>
              <a:gd name="connsiteY10922" fmla="*/ 2024063 h 6178550"/>
              <a:gd name="connsiteX10923" fmla="*/ 3547238 w 12191996"/>
              <a:gd name="connsiteY10923" fmla="*/ 2011760 h 6178550"/>
              <a:gd name="connsiteX10924" fmla="*/ 3545254 w 12191996"/>
              <a:gd name="connsiteY10924" fmla="*/ 1986756 h 6178550"/>
              <a:gd name="connsiteX10925" fmla="*/ 3542872 w 12191996"/>
              <a:gd name="connsiteY10925" fmla="*/ 1963738 h 6178550"/>
              <a:gd name="connsiteX10926" fmla="*/ 3541285 w 12191996"/>
              <a:gd name="connsiteY10926" fmla="*/ 1954610 h 6178550"/>
              <a:gd name="connsiteX10927" fmla="*/ 3539696 w 12191996"/>
              <a:gd name="connsiteY10927" fmla="*/ 1947862 h 6178550"/>
              <a:gd name="connsiteX10928" fmla="*/ 3541681 w 12191996"/>
              <a:gd name="connsiteY10928" fmla="*/ 1944688 h 6178550"/>
              <a:gd name="connsiteX10929" fmla="*/ 3544856 w 12191996"/>
              <a:gd name="connsiteY10929" fmla="*/ 1942306 h 6178550"/>
              <a:gd name="connsiteX10930" fmla="*/ 3548826 w 12191996"/>
              <a:gd name="connsiteY10930" fmla="*/ 1939925 h 6178550"/>
              <a:gd name="connsiteX10931" fmla="*/ 3552795 w 12191996"/>
              <a:gd name="connsiteY10931" fmla="*/ 1937544 h 6178550"/>
              <a:gd name="connsiteX10932" fmla="*/ 3557955 w 12191996"/>
              <a:gd name="connsiteY10932" fmla="*/ 1937147 h 6178550"/>
              <a:gd name="connsiteX10933" fmla="*/ 3560337 w 12191996"/>
              <a:gd name="connsiteY10933" fmla="*/ 1937147 h 6178550"/>
              <a:gd name="connsiteX10934" fmla="*/ 3563115 w 12191996"/>
              <a:gd name="connsiteY10934" fmla="*/ 1937147 h 6178550"/>
              <a:gd name="connsiteX10935" fmla="*/ 3565496 w 12191996"/>
              <a:gd name="connsiteY10935" fmla="*/ 1938337 h 6178550"/>
              <a:gd name="connsiteX10936" fmla="*/ 3568275 w 12191996"/>
              <a:gd name="connsiteY10936" fmla="*/ 1939132 h 6178550"/>
              <a:gd name="connsiteX10937" fmla="*/ 3570656 w 12191996"/>
              <a:gd name="connsiteY10937" fmla="*/ 1940719 h 6178550"/>
              <a:gd name="connsiteX10938" fmla="*/ 3573037 w 12191996"/>
              <a:gd name="connsiteY10938" fmla="*/ 1942703 h 6178550"/>
              <a:gd name="connsiteX10939" fmla="*/ 3575419 w 12191996"/>
              <a:gd name="connsiteY10939" fmla="*/ 1948260 h 6178550"/>
              <a:gd name="connsiteX10940" fmla="*/ 3578198 w 12191996"/>
              <a:gd name="connsiteY10940" fmla="*/ 1960166 h 6178550"/>
              <a:gd name="connsiteX10941" fmla="*/ 3581373 w 12191996"/>
              <a:gd name="connsiteY10941" fmla="*/ 1971675 h 6178550"/>
              <a:gd name="connsiteX10942" fmla="*/ 3583358 w 12191996"/>
              <a:gd name="connsiteY10942" fmla="*/ 1978819 h 6178550"/>
              <a:gd name="connsiteX10943" fmla="*/ 3584549 w 12191996"/>
              <a:gd name="connsiteY10943" fmla="*/ 1980010 h 6178550"/>
              <a:gd name="connsiteX10944" fmla="*/ 3585342 w 12191996"/>
              <a:gd name="connsiteY10944" fmla="*/ 1980010 h 6178550"/>
              <a:gd name="connsiteX10945" fmla="*/ 3586930 w 12191996"/>
              <a:gd name="connsiteY10945" fmla="*/ 1978819 h 6178550"/>
              <a:gd name="connsiteX10946" fmla="*/ 3588518 w 12191996"/>
              <a:gd name="connsiteY10946" fmla="*/ 1978422 h 6178550"/>
              <a:gd name="connsiteX10947" fmla="*/ 3590899 w 12191996"/>
              <a:gd name="connsiteY10947" fmla="*/ 1976438 h 6178550"/>
              <a:gd name="connsiteX10948" fmla="*/ 3592089 w 12191996"/>
              <a:gd name="connsiteY10948" fmla="*/ 1976438 h 6178550"/>
              <a:gd name="connsiteX10949" fmla="*/ 3592884 w 12191996"/>
              <a:gd name="connsiteY10949" fmla="*/ 1977231 h 6178550"/>
              <a:gd name="connsiteX10950" fmla="*/ 3593678 w 12191996"/>
              <a:gd name="connsiteY10950" fmla="*/ 1979216 h 6178550"/>
              <a:gd name="connsiteX10951" fmla="*/ 3594075 w 12191996"/>
              <a:gd name="connsiteY10951" fmla="*/ 1981994 h 6178550"/>
              <a:gd name="connsiteX10952" fmla="*/ 3594868 w 12191996"/>
              <a:gd name="connsiteY10952" fmla="*/ 1989931 h 6178550"/>
              <a:gd name="connsiteX10953" fmla="*/ 3595662 w 12191996"/>
              <a:gd name="connsiteY10953" fmla="*/ 1997472 h 6178550"/>
              <a:gd name="connsiteX10954" fmla="*/ 3596059 w 12191996"/>
              <a:gd name="connsiteY10954" fmla="*/ 2000250 h 6178550"/>
              <a:gd name="connsiteX10955" fmla="*/ 3596455 w 12191996"/>
              <a:gd name="connsiteY10955" fmla="*/ 2001837 h 6178550"/>
              <a:gd name="connsiteX10956" fmla="*/ 3600425 w 12191996"/>
              <a:gd name="connsiteY10956" fmla="*/ 2004616 h 6178550"/>
              <a:gd name="connsiteX10957" fmla="*/ 3604791 w 12191996"/>
              <a:gd name="connsiteY10957" fmla="*/ 2006600 h 6178550"/>
              <a:gd name="connsiteX10958" fmla="*/ 3609157 w 12191996"/>
              <a:gd name="connsiteY10958" fmla="*/ 2008187 h 6178550"/>
              <a:gd name="connsiteX10959" fmla="*/ 3614317 w 12191996"/>
              <a:gd name="connsiteY10959" fmla="*/ 2009379 h 6178550"/>
              <a:gd name="connsiteX10960" fmla="*/ 3618683 w 12191996"/>
              <a:gd name="connsiteY10960" fmla="*/ 2009775 h 6178550"/>
              <a:gd name="connsiteX10961" fmla="*/ 3623049 w 12191996"/>
              <a:gd name="connsiteY10961" fmla="*/ 2010172 h 6178550"/>
              <a:gd name="connsiteX10962" fmla="*/ 3625431 w 12191996"/>
              <a:gd name="connsiteY10962" fmla="*/ 2009775 h 6178550"/>
              <a:gd name="connsiteX10963" fmla="*/ 3627018 w 12191996"/>
              <a:gd name="connsiteY10963" fmla="*/ 2009775 h 6178550"/>
              <a:gd name="connsiteX10964" fmla="*/ 3629400 w 12191996"/>
              <a:gd name="connsiteY10964" fmla="*/ 2007790 h 6178550"/>
              <a:gd name="connsiteX10965" fmla="*/ 3632575 w 12191996"/>
              <a:gd name="connsiteY10965" fmla="*/ 2005410 h 6178550"/>
              <a:gd name="connsiteX10966" fmla="*/ 3635751 w 12191996"/>
              <a:gd name="connsiteY10966" fmla="*/ 2001044 h 6178550"/>
              <a:gd name="connsiteX10967" fmla="*/ 3636942 w 12191996"/>
              <a:gd name="connsiteY10967" fmla="*/ 1998266 h 6178550"/>
              <a:gd name="connsiteX10968" fmla="*/ 3638132 w 12191996"/>
              <a:gd name="connsiteY10968" fmla="*/ 1995091 h 6178550"/>
              <a:gd name="connsiteX10969" fmla="*/ 3639323 w 12191996"/>
              <a:gd name="connsiteY10969" fmla="*/ 1991519 h 6178550"/>
              <a:gd name="connsiteX10970" fmla="*/ 3640117 w 12191996"/>
              <a:gd name="connsiteY10970" fmla="*/ 1986756 h 6178550"/>
              <a:gd name="connsiteX10971" fmla="*/ 3640513 w 12191996"/>
              <a:gd name="connsiteY10971" fmla="*/ 1981994 h 6178550"/>
              <a:gd name="connsiteX10972" fmla="*/ 3640513 w 12191996"/>
              <a:gd name="connsiteY10972" fmla="*/ 1976438 h 6178550"/>
              <a:gd name="connsiteX10973" fmla="*/ 3640513 w 12191996"/>
              <a:gd name="connsiteY10973" fmla="*/ 1969691 h 6178550"/>
              <a:gd name="connsiteX10974" fmla="*/ 3640117 w 12191996"/>
              <a:gd name="connsiteY10974" fmla="*/ 1962547 h 6178550"/>
              <a:gd name="connsiteX10975" fmla="*/ 3638529 w 12191996"/>
              <a:gd name="connsiteY10975" fmla="*/ 1954610 h 6178550"/>
              <a:gd name="connsiteX10976" fmla="*/ 3636942 w 12191996"/>
              <a:gd name="connsiteY10976" fmla="*/ 1945481 h 6178550"/>
              <a:gd name="connsiteX10977" fmla="*/ 3640513 w 12191996"/>
              <a:gd name="connsiteY10977" fmla="*/ 1949847 h 6178550"/>
              <a:gd name="connsiteX10978" fmla="*/ 3644879 w 12191996"/>
              <a:gd name="connsiteY10978" fmla="*/ 1953419 h 6178550"/>
              <a:gd name="connsiteX10979" fmla="*/ 3649246 w 12191996"/>
              <a:gd name="connsiteY10979" fmla="*/ 1956594 h 6178550"/>
              <a:gd name="connsiteX10980" fmla="*/ 3654008 w 12191996"/>
              <a:gd name="connsiteY10980" fmla="*/ 1958975 h 6178550"/>
              <a:gd name="connsiteX10981" fmla="*/ 3659565 w 12191996"/>
              <a:gd name="connsiteY10981" fmla="*/ 1960959 h 6178550"/>
              <a:gd name="connsiteX10982" fmla="*/ 3665123 w 12191996"/>
              <a:gd name="connsiteY10982" fmla="*/ 1962547 h 6178550"/>
              <a:gd name="connsiteX10983" fmla="*/ 3670679 w 12191996"/>
              <a:gd name="connsiteY10983" fmla="*/ 1964135 h 6178550"/>
              <a:gd name="connsiteX10984" fmla="*/ 3676633 w 12191996"/>
              <a:gd name="connsiteY10984" fmla="*/ 1964531 h 6178550"/>
              <a:gd name="connsiteX10985" fmla="*/ 3688541 w 12191996"/>
              <a:gd name="connsiteY10985" fmla="*/ 1966119 h 6178550"/>
              <a:gd name="connsiteX10986" fmla="*/ 3699654 w 12191996"/>
              <a:gd name="connsiteY10986" fmla="*/ 1967309 h 6178550"/>
              <a:gd name="connsiteX10987" fmla="*/ 3710371 w 12191996"/>
              <a:gd name="connsiteY10987" fmla="*/ 1968103 h 6178550"/>
              <a:gd name="connsiteX10988" fmla="*/ 3714737 w 12191996"/>
              <a:gd name="connsiteY10988" fmla="*/ 1969294 h 6178550"/>
              <a:gd name="connsiteX10989" fmla="*/ 3718706 w 12191996"/>
              <a:gd name="connsiteY10989" fmla="*/ 1970088 h 6178550"/>
              <a:gd name="connsiteX10990" fmla="*/ 3723469 w 12191996"/>
              <a:gd name="connsiteY10990" fmla="*/ 1972072 h 6178550"/>
              <a:gd name="connsiteX10991" fmla="*/ 3729026 w 12191996"/>
              <a:gd name="connsiteY10991" fmla="*/ 1975644 h 6178550"/>
              <a:gd name="connsiteX10992" fmla="*/ 3732995 w 12191996"/>
              <a:gd name="connsiteY10992" fmla="*/ 1978819 h 6178550"/>
              <a:gd name="connsiteX10993" fmla="*/ 3734583 w 12191996"/>
              <a:gd name="connsiteY10993" fmla="*/ 1980407 h 6178550"/>
              <a:gd name="connsiteX10994" fmla="*/ 3738155 w 12191996"/>
              <a:gd name="connsiteY10994" fmla="*/ 1980010 h 6178550"/>
              <a:gd name="connsiteX10995" fmla="*/ 3740536 w 12191996"/>
              <a:gd name="connsiteY10995" fmla="*/ 1978819 h 6178550"/>
              <a:gd name="connsiteX10996" fmla="*/ 3743712 w 12191996"/>
              <a:gd name="connsiteY10996" fmla="*/ 1977628 h 6178550"/>
              <a:gd name="connsiteX10997" fmla="*/ 3746094 w 12191996"/>
              <a:gd name="connsiteY10997" fmla="*/ 1976438 h 6178550"/>
              <a:gd name="connsiteX10998" fmla="*/ 3751254 w 12191996"/>
              <a:gd name="connsiteY10998" fmla="*/ 1972072 h 6178550"/>
              <a:gd name="connsiteX10999" fmla="*/ 3756413 w 12191996"/>
              <a:gd name="connsiteY10999" fmla="*/ 1968103 h 6178550"/>
              <a:gd name="connsiteX11000" fmla="*/ 3760780 w 12191996"/>
              <a:gd name="connsiteY11000" fmla="*/ 1964531 h 6178550"/>
              <a:gd name="connsiteX11001" fmla="*/ 3763558 w 12191996"/>
              <a:gd name="connsiteY11001" fmla="*/ 1962944 h 6178550"/>
              <a:gd name="connsiteX11002" fmla="*/ 3765542 w 12191996"/>
              <a:gd name="connsiteY11002" fmla="*/ 1961753 h 6178550"/>
              <a:gd name="connsiteX11003" fmla="*/ 3767924 w 12191996"/>
              <a:gd name="connsiteY11003" fmla="*/ 1960959 h 6178550"/>
              <a:gd name="connsiteX11004" fmla="*/ 3770702 w 12191996"/>
              <a:gd name="connsiteY11004" fmla="*/ 1960959 h 6178550"/>
              <a:gd name="connsiteX11005" fmla="*/ 3773083 w 12191996"/>
              <a:gd name="connsiteY11005" fmla="*/ 1961753 h 6178550"/>
              <a:gd name="connsiteX11006" fmla="*/ 3776259 w 12191996"/>
              <a:gd name="connsiteY11006" fmla="*/ 1962547 h 6178550"/>
              <a:gd name="connsiteX11007" fmla="*/ 3778641 w 12191996"/>
              <a:gd name="connsiteY11007" fmla="*/ 1964531 h 6178550"/>
              <a:gd name="connsiteX11008" fmla="*/ 3781419 w 12191996"/>
              <a:gd name="connsiteY11008" fmla="*/ 1966515 h 6178550"/>
              <a:gd name="connsiteX11009" fmla="*/ 3786182 w 12191996"/>
              <a:gd name="connsiteY11009" fmla="*/ 1972865 h 6178550"/>
              <a:gd name="connsiteX11010" fmla="*/ 3790945 w 12191996"/>
              <a:gd name="connsiteY11010" fmla="*/ 1979216 h 6178550"/>
              <a:gd name="connsiteX11011" fmla="*/ 3795311 w 12191996"/>
              <a:gd name="connsiteY11011" fmla="*/ 1987550 h 6178550"/>
              <a:gd name="connsiteX11012" fmla="*/ 3804440 w 12191996"/>
              <a:gd name="connsiteY11012" fmla="*/ 1986756 h 6178550"/>
              <a:gd name="connsiteX11013" fmla="*/ 3805234 w 12191996"/>
              <a:gd name="connsiteY11013" fmla="*/ 1981200 h 6178550"/>
              <a:gd name="connsiteX11014" fmla="*/ 3805631 w 12191996"/>
              <a:gd name="connsiteY11014" fmla="*/ 1976834 h 6178550"/>
              <a:gd name="connsiteX11015" fmla="*/ 3806028 w 12191996"/>
              <a:gd name="connsiteY11015" fmla="*/ 1973262 h 6178550"/>
              <a:gd name="connsiteX11016" fmla="*/ 3806424 w 12191996"/>
              <a:gd name="connsiteY11016" fmla="*/ 1970881 h 6178550"/>
              <a:gd name="connsiteX11017" fmla="*/ 3807615 w 12191996"/>
              <a:gd name="connsiteY11017" fmla="*/ 1969294 h 6178550"/>
              <a:gd name="connsiteX11018" fmla="*/ 3809204 w 12191996"/>
              <a:gd name="connsiteY11018" fmla="*/ 1967706 h 6178550"/>
              <a:gd name="connsiteX11019" fmla="*/ 3809997 w 12191996"/>
              <a:gd name="connsiteY11019" fmla="*/ 1967309 h 6178550"/>
              <a:gd name="connsiteX11020" fmla="*/ 3811585 w 12191996"/>
              <a:gd name="connsiteY11020" fmla="*/ 1966515 h 6178550"/>
              <a:gd name="connsiteX11021" fmla="*/ 3814760 w 12191996"/>
              <a:gd name="connsiteY11021" fmla="*/ 1967309 h 6178550"/>
              <a:gd name="connsiteX11022" fmla="*/ 3818332 w 12191996"/>
              <a:gd name="connsiteY11022" fmla="*/ 1968501 h 6178550"/>
              <a:gd name="connsiteX11023" fmla="*/ 3821905 w 12191996"/>
              <a:gd name="connsiteY11023" fmla="*/ 1969294 h 6178550"/>
              <a:gd name="connsiteX11024" fmla="*/ 3823492 w 12191996"/>
              <a:gd name="connsiteY11024" fmla="*/ 1969691 h 6178550"/>
              <a:gd name="connsiteX11025" fmla="*/ 3825477 w 12191996"/>
              <a:gd name="connsiteY11025" fmla="*/ 1969294 h 6178550"/>
              <a:gd name="connsiteX11026" fmla="*/ 3825874 w 12191996"/>
              <a:gd name="connsiteY11026" fmla="*/ 1968501 h 6178550"/>
              <a:gd name="connsiteX11027" fmla="*/ 3826270 w 12191996"/>
              <a:gd name="connsiteY11027" fmla="*/ 1966515 h 6178550"/>
              <a:gd name="connsiteX11028" fmla="*/ 3827858 w 12191996"/>
              <a:gd name="connsiteY11028" fmla="*/ 1961753 h 6178550"/>
              <a:gd name="connsiteX11029" fmla="*/ 3829049 w 12191996"/>
              <a:gd name="connsiteY11029" fmla="*/ 1958975 h 6178550"/>
              <a:gd name="connsiteX11030" fmla="*/ 3829843 w 12191996"/>
              <a:gd name="connsiteY11030" fmla="*/ 1956990 h 6178550"/>
              <a:gd name="connsiteX11031" fmla="*/ 3831430 w 12191996"/>
              <a:gd name="connsiteY11031" fmla="*/ 1955800 h 6178550"/>
              <a:gd name="connsiteX11032" fmla="*/ 3832621 w 12191996"/>
              <a:gd name="connsiteY11032" fmla="*/ 1955403 h 6178550"/>
              <a:gd name="connsiteX11033" fmla="*/ 3833018 w 12191996"/>
              <a:gd name="connsiteY11033" fmla="*/ 1955800 h 6178550"/>
              <a:gd name="connsiteX11034" fmla="*/ 3835400 w 12191996"/>
              <a:gd name="connsiteY11034" fmla="*/ 1956990 h 6178550"/>
              <a:gd name="connsiteX11035" fmla="*/ 3838178 w 12191996"/>
              <a:gd name="connsiteY11035" fmla="*/ 1959372 h 6178550"/>
              <a:gd name="connsiteX11036" fmla="*/ 3840560 w 12191996"/>
              <a:gd name="connsiteY11036" fmla="*/ 1962547 h 6178550"/>
              <a:gd name="connsiteX11037" fmla="*/ 3842941 w 12191996"/>
              <a:gd name="connsiteY11037" fmla="*/ 1966515 h 6178550"/>
              <a:gd name="connsiteX11038" fmla="*/ 3848101 w 12191996"/>
              <a:gd name="connsiteY11038" fmla="*/ 1975644 h 6178550"/>
              <a:gd name="connsiteX11039" fmla="*/ 3853658 w 12191996"/>
              <a:gd name="connsiteY11039" fmla="*/ 1985566 h 6178550"/>
              <a:gd name="connsiteX11040" fmla="*/ 3868343 w 12191996"/>
              <a:gd name="connsiteY11040" fmla="*/ 1984772 h 6178550"/>
              <a:gd name="connsiteX11041" fmla="*/ 3883030 w 12191996"/>
              <a:gd name="connsiteY11041" fmla="*/ 1983978 h 6178550"/>
              <a:gd name="connsiteX11042" fmla="*/ 3881839 w 12191996"/>
              <a:gd name="connsiteY11042" fmla="*/ 1978819 h 6178550"/>
              <a:gd name="connsiteX11043" fmla="*/ 3879854 w 12191996"/>
              <a:gd name="connsiteY11043" fmla="*/ 1973262 h 6178550"/>
              <a:gd name="connsiteX11044" fmla="*/ 3875092 w 12191996"/>
              <a:gd name="connsiteY11044" fmla="*/ 1962547 h 6178550"/>
              <a:gd name="connsiteX11045" fmla="*/ 3872709 w 12191996"/>
              <a:gd name="connsiteY11045" fmla="*/ 1958578 h 6178550"/>
              <a:gd name="connsiteX11046" fmla="*/ 3870725 w 12191996"/>
              <a:gd name="connsiteY11046" fmla="*/ 1955006 h 6178550"/>
              <a:gd name="connsiteX11047" fmla="*/ 3868343 w 12191996"/>
              <a:gd name="connsiteY11047" fmla="*/ 1952625 h 6178550"/>
              <a:gd name="connsiteX11048" fmla="*/ 3867550 w 12191996"/>
              <a:gd name="connsiteY11048" fmla="*/ 1951831 h 6178550"/>
              <a:gd name="connsiteX11049" fmla="*/ 3866359 w 12191996"/>
              <a:gd name="connsiteY11049" fmla="*/ 1951434 h 6178550"/>
              <a:gd name="connsiteX11050" fmla="*/ 3867550 w 12191996"/>
              <a:gd name="connsiteY11050" fmla="*/ 1947465 h 6178550"/>
              <a:gd name="connsiteX11051" fmla="*/ 3868343 w 12191996"/>
              <a:gd name="connsiteY11051" fmla="*/ 1944291 h 6178550"/>
              <a:gd name="connsiteX11052" fmla="*/ 3869932 w 12191996"/>
              <a:gd name="connsiteY11052" fmla="*/ 1942306 h 6178550"/>
              <a:gd name="connsiteX11053" fmla="*/ 3871519 w 12191996"/>
              <a:gd name="connsiteY11053" fmla="*/ 1940719 h 6178550"/>
              <a:gd name="connsiteX11054" fmla="*/ 3873504 w 12191996"/>
              <a:gd name="connsiteY11054" fmla="*/ 1940322 h 6178550"/>
              <a:gd name="connsiteX11055" fmla="*/ 3875489 w 12191996"/>
              <a:gd name="connsiteY11055" fmla="*/ 1940322 h 6178550"/>
              <a:gd name="connsiteX11056" fmla="*/ 3877473 w 12191996"/>
              <a:gd name="connsiteY11056" fmla="*/ 1940322 h 6178550"/>
              <a:gd name="connsiteX11057" fmla="*/ 3879854 w 12191996"/>
              <a:gd name="connsiteY11057" fmla="*/ 1941116 h 6178550"/>
              <a:gd name="connsiteX11058" fmla="*/ 3884220 w 12191996"/>
              <a:gd name="connsiteY11058" fmla="*/ 1943894 h 6178550"/>
              <a:gd name="connsiteX11059" fmla="*/ 3888189 w 12191996"/>
              <a:gd name="connsiteY11059" fmla="*/ 1946275 h 6178550"/>
              <a:gd name="connsiteX11060" fmla="*/ 3892159 w 12191996"/>
              <a:gd name="connsiteY11060" fmla="*/ 1947862 h 6178550"/>
              <a:gd name="connsiteX11061" fmla="*/ 3893746 w 12191996"/>
              <a:gd name="connsiteY11061" fmla="*/ 1948260 h 6178550"/>
              <a:gd name="connsiteX11062" fmla="*/ 3895334 w 12191996"/>
              <a:gd name="connsiteY11062" fmla="*/ 1948260 h 6178550"/>
              <a:gd name="connsiteX11063" fmla="*/ 3898112 w 12191996"/>
              <a:gd name="connsiteY11063" fmla="*/ 1946672 h 6178550"/>
              <a:gd name="connsiteX11064" fmla="*/ 3900494 w 12191996"/>
              <a:gd name="connsiteY11064" fmla="*/ 1944291 h 6178550"/>
              <a:gd name="connsiteX11065" fmla="*/ 3902479 w 12191996"/>
              <a:gd name="connsiteY11065" fmla="*/ 1941909 h 6178550"/>
              <a:gd name="connsiteX11066" fmla="*/ 3904860 w 12191996"/>
              <a:gd name="connsiteY11066" fmla="*/ 1938735 h 6178550"/>
              <a:gd name="connsiteX11067" fmla="*/ 3909226 w 12191996"/>
              <a:gd name="connsiteY11067" fmla="*/ 1932782 h 6178550"/>
              <a:gd name="connsiteX11068" fmla="*/ 3913592 w 12191996"/>
              <a:gd name="connsiteY11068" fmla="*/ 1926034 h 6178550"/>
              <a:gd name="connsiteX11069" fmla="*/ 3910814 w 12191996"/>
              <a:gd name="connsiteY11069" fmla="*/ 1925637 h 6178550"/>
              <a:gd name="connsiteX11070" fmla="*/ 3907638 w 12191996"/>
              <a:gd name="connsiteY11070" fmla="*/ 1924447 h 6178550"/>
              <a:gd name="connsiteX11071" fmla="*/ 3901685 w 12191996"/>
              <a:gd name="connsiteY11071" fmla="*/ 1921669 h 6178550"/>
              <a:gd name="connsiteX11072" fmla="*/ 3895334 w 12191996"/>
              <a:gd name="connsiteY11072" fmla="*/ 1918891 h 6178550"/>
              <a:gd name="connsiteX11073" fmla="*/ 3892159 w 12191996"/>
              <a:gd name="connsiteY11073" fmla="*/ 1918097 h 6178550"/>
              <a:gd name="connsiteX11074" fmla="*/ 3889777 w 12191996"/>
              <a:gd name="connsiteY11074" fmla="*/ 1916906 h 6178550"/>
              <a:gd name="connsiteX11075" fmla="*/ 3884220 w 12191996"/>
              <a:gd name="connsiteY11075" fmla="*/ 1916509 h 6178550"/>
              <a:gd name="connsiteX11076" fmla="*/ 3878663 w 12191996"/>
              <a:gd name="connsiteY11076" fmla="*/ 1916509 h 6178550"/>
              <a:gd name="connsiteX11077" fmla="*/ 3873504 w 12191996"/>
              <a:gd name="connsiteY11077" fmla="*/ 1916906 h 6178550"/>
              <a:gd name="connsiteX11078" fmla="*/ 3868343 w 12191996"/>
              <a:gd name="connsiteY11078" fmla="*/ 1918494 h 6178550"/>
              <a:gd name="connsiteX11079" fmla="*/ 3863581 w 12191996"/>
              <a:gd name="connsiteY11079" fmla="*/ 1919288 h 6178550"/>
              <a:gd name="connsiteX11080" fmla="*/ 3858421 w 12191996"/>
              <a:gd name="connsiteY11080" fmla="*/ 1921669 h 6178550"/>
              <a:gd name="connsiteX11081" fmla="*/ 3848895 w 12191996"/>
              <a:gd name="connsiteY11081" fmla="*/ 1925637 h 6178550"/>
              <a:gd name="connsiteX11082" fmla="*/ 3838972 w 12191996"/>
              <a:gd name="connsiteY11082" fmla="*/ 1930003 h 6178550"/>
              <a:gd name="connsiteX11083" fmla="*/ 3829446 w 12191996"/>
              <a:gd name="connsiteY11083" fmla="*/ 1933972 h 6178550"/>
              <a:gd name="connsiteX11084" fmla="*/ 3824683 w 12191996"/>
              <a:gd name="connsiteY11084" fmla="*/ 1935560 h 6178550"/>
              <a:gd name="connsiteX11085" fmla="*/ 3820317 w 12191996"/>
              <a:gd name="connsiteY11085" fmla="*/ 1937147 h 6178550"/>
              <a:gd name="connsiteX11086" fmla="*/ 3815157 w 12191996"/>
              <a:gd name="connsiteY11086" fmla="*/ 1938735 h 6178550"/>
              <a:gd name="connsiteX11087" fmla="*/ 3810790 w 12191996"/>
              <a:gd name="connsiteY11087" fmla="*/ 1939132 h 6178550"/>
              <a:gd name="connsiteX11088" fmla="*/ 3808806 w 12191996"/>
              <a:gd name="connsiteY11088" fmla="*/ 1939132 h 6178550"/>
              <a:gd name="connsiteX11089" fmla="*/ 3807218 w 12191996"/>
              <a:gd name="connsiteY11089" fmla="*/ 1938735 h 6178550"/>
              <a:gd name="connsiteX11090" fmla="*/ 3805234 w 12191996"/>
              <a:gd name="connsiteY11090" fmla="*/ 1937544 h 6178550"/>
              <a:gd name="connsiteX11091" fmla="*/ 3803646 w 12191996"/>
              <a:gd name="connsiteY11091" fmla="*/ 1936750 h 6178550"/>
              <a:gd name="connsiteX11092" fmla="*/ 3800074 w 12191996"/>
              <a:gd name="connsiteY11092" fmla="*/ 1933179 h 6178550"/>
              <a:gd name="connsiteX11093" fmla="*/ 3796502 w 12191996"/>
              <a:gd name="connsiteY11093" fmla="*/ 1929606 h 6178550"/>
              <a:gd name="connsiteX11094" fmla="*/ 3792929 w 12191996"/>
              <a:gd name="connsiteY11094" fmla="*/ 1925637 h 6178550"/>
              <a:gd name="connsiteX11095" fmla="*/ 3789358 w 12191996"/>
              <a:gd name="connsiteY11095" fmla="*/ 1922065 h 6178550"/>
              <a:gd name="connsiteX11096" fmla="*/ 3785785 w 12191996"/>
              <a:gd name="connsiteY11096" fmla="*/ 1918891 h 6178550"/>
              <a:gd name="connsiteX11097" fmla="*/ 3784197 w 12191996"/>
              <a:gd name="connsiteY11097" fmla="*/ 1918494 h 6178550"/>
              <a:gd name="connsiteX11098" fmla="*/ 3782212 w 12191996"/>
              <a:gd name="connsiteY11098" fmla="*/ 1918097 h 6178550"/>
              <a:gd name="connsiteX11099" fmla="*/ 3780625 w 12191996"/>
              <a:gd name="connsiteY11099" fmla="*/ 1918097 h 6178550"/>
              <a:gd name="connsiteX11100" fmla="*/ 3779832 w 12191996"/>
              <a:gd name="connsiteY11100" fmla="*/ 1918097 h 6178550"/>
              <a:gd name="connsiteX11101" fmla="*/ 3776656 w 12191996"/>
              <a:gd name="connsiteY11101" fmla="*/ 1919288 h 6178550"/>
              <a:gd name="connsiteX11102" fmla="*/ 3773083 w 12191996"/>
              <a:gd name="connsiteY11102" fmla="*/ 1922065 h 6178550"/>
              <a:gd name="connsiteX11103" fmla="*/ 3769908 w 12191996"/>
              <a:gd name="connsiteY11103" fmla="*/ 1924844 h 6178550"/>
              <a:gd name="connsiteX11104" fmla="*/ 3763955 w 12191996"/>
              <a:gd name="connsiteY11104" fmla="*/ 1930797 h 6178550"/>
              <a:gd name="connsiteX11105" fmla="*/ 3760780 w 12191996"/>
              <a:gd name="connsiteY11105" fmla="*/ 1932782 h 6178550"/>
              <a:gd name="connsiteX11106" fmla="*/ 3758398 w 12191996"/>
              <a:gd name="connsiteY11106" fmla="*/ 1933179 h 6178550"/>
              <a:gd name="connsiteX11107" fmla="*/ 3746094 w 12191996"/>
              <a:gd name="connsiteY11107" fmla="*/ 1933179 h 6178550"/>
              <a:gd name="connsiteX11108" fmla="*/ 3734186 w 12191996"/>
              <a:gd name="connsiteY11108" fmla="*/ 1933179 h 6178550"/>
              <a:gd name="connsiteX11109" fmla="*/ 3720691 w 12191996"/>
              <a:gd name="connsiteY11109" fmla="*/ 1932782 h 6178550"/>
              <a:gd name="connsiteX11110" fmla="*/ 3707989 w 12191996"/>
              <a:gd name="connsiteY11110" fmla="*/ 1931590 h 6178550"/>
              <a:gd name="connsiteX11111" fmla="*/ 3695288 w 12191996"/>
              <a:gd name="connsiteY11111" fmla="*/ 1930003 h 6178550"/>
              <a:gd name="connsiteX11112" fmla="*/ 3683380 w 12191996"/>
              <a:gd name="connsiteY11112" fmla="*/ 1927623 h 6178550"/>
              <a:gd name="connsiteX11113" fmla="*/ 3671076 w 12191996"/>
              <a:gd name="connsiteY11113" fmla="*/ 1924447 h 6178550"/>
              <a:gd name="connsiteX11114" fmla="*/ 3659565 w 12191996"/>
              <a:gd name="connsiteY11114" fmla="*/ 1920478 h 6178550"/>
              <a:gd name="connsiteX11115" fmla="*/ 3656390 w 12191996"/>
              <a:gd name="connsiteY11115" fmla="*/ 1918891 h 6178550"/>
              <a:gd name="connsiteX11116" fmla="*/ 3653215 w 12191996"/>
              <a:gd name="connsiteY11116" fmla="*/ 1916906 h 6178550"/>
              <a:gd name="connsiteX11117" fmla="*/ 3647261 w 12191996"/>
              <a:gd name="connsiteY11117" fmla="*/ 1912938 h 6178550"/>
              <a:gd name="connsiteX11118" fmla="*/ 3641308 w 12191996"/>
              <a:gd name="connsiteY11118" fmla="*/ 1907778 h 6178550"/>
              <a:gd name="connsiteX11119" fmla="*/ 3635751 w 12191996"/>
              <a:gd name="connsiteY11119" fmla="*/ 1902222 h 6178550"/>
              <a:gd name="connsiteX11120" fmla="*/ 3630194 w 12191996"/>
              <a:gd name="connsiteY11120" fmla="*/ 1897062 h 6178550"/>
              <a:gd name="connsiteX11121" fmla="*/ 3624637 w 12191996"/>
              <a:gd name="connsiteY11121" fmla="*/ 1893094 h 6178550"/>
              <a:gd name="connsiteX11122" fmla="*/ 3621858 w 12191996"/>
              <a:gd name="connsiteY11122" fmla="*/ 1891109 h 6178550"/>
              <a:gd name="connsiteX11123" fmla="*/ 3618683 w 12191996"/>
              <a:gd name="connsiteY11123" fmla="*/ 1889919 h 6178550"/>
              <a:gd name="connsiteX11124" fmla="*/ 3616301 w 12191996"/>
              <a:gd name="connsiteY11124" fmla="*/ 1889125 h 6178550"/>
              <a:gd name="connsiteX11125" fmla="*/ 3613920 w 12191996"/>
              <a:gd name="connsiteY11125" fmla="*/ 1888331 h 6178550"/>
              <a:gd name="connsiteX11126" fmla="*/ 3612332 w 12191996"/>
              <a:gd name="connsiteY11126" fmla="*/ 1888331 h 6178550"/>
              <a:gd name="connsiteX11127" fmla="*/ 3610745 w 12191996"/>
              <a:gd name="connsiteY11127" fmla="*/ 1889522 h 6178550"/>
              <a:gd name="connsiteX11128" fmla="*/ 3608363 w 12191996"/>
              <a:gd name="connsiteY11128" fmla="*/ 1891903 h 6178550"/>
              <a:gd name="connsiteX11129" fmla="*/ 3605188 w 12191996"/>
              <a:gd name="connsiteY11129" fmla="*/ 1896665 h 6178550"/>
              <a:gd name="connsiteX11130" fmla="*/ 3602013 w 12191996"/>
              <a:gd name="connsiteY11130" fmla="*/ 1901031 h 6178550"/>
              <a:gd name="connsiteX11131" fmla="*/ 3596853 w 12191996"/>
              <a:gd name="connsiteY11131" fmla="*/ 1911350 h 6178550"/>
              <a:gd name="connsiteX11132" fmla="*/ 3594075 w 12191996"/>
              <a:gd name="connsiteY11132" fmla="*/ 1914922 h 6178550"/>
              <a:gd name="connsiteX11133" fmla="*/ 3592884 w 12191996"/>
              <a:gd name="connsiteY11133" fmla="*/ 1915716 h 6178550"/>
              <a:gd name="connsiteX11134" fmla="*/ 3592089 w 12191996"/>
              <a:gd name="connsiteY11134" fmla="*/ 1916906 h 6178550"/>
              <a:gd name="connsiteX11135" fmla="*/ 3588518 w 12191996"/>
              <a:gd name="connsiteY11135" fmla="*/ 1918097 h 6178550"/>
              <a:gd name="connsiteX11136" fmla="*/ 3584945 w 12191996"/>
              <a:gd name="connsiteY11136" fmla="*/ 1918097 h 6178550"/>
              <a:gd name="connsiteX11137" fmla="*/ 3580976 w 12191996"/>
              <a:gd name="connsiteY11137" fmla="*/ 1916906 h 6178550"/>
              <a:gd name="connsiteX11138" fmla="*/ 3576610 w 12191996"/>
              <a:gd name="connsiteY11138" fmla="*/ 1915716 h 6178550"/>
              <a:gd name="connsiteX11139" fmla="*/ 3572641 w 12191996"/>
              <a:gd name="connsiteY11139" fmla="*/ 1913732 h 6178550"/>
              <a:gd name="connsiteX11140" fmla="*/ 3568672 w 12191996"/>
              <a:gd name="connsiteY11140" fmla="*/ 1911747 h 6178550"/>
              <a:gd name="connsiteX11141" fmla="*/ 3559542 w 12191996"/>
              <a:gd name="connsiteY11141" fmla="*/ 1906190 h 6178550"/>
              <a:gd name="connsiteX11142" fmla="*/ 3550413 w 12191996"/>
              <a:gd name="connsiteY11142" fmla="*/ 1900634 h 6178550"/>
              <a:gd name="connsiteX11143" fmla="*/ 3540887 w 12191996"/>
              <a:gd name="connsiteY11143" fmla="*/ 1895475 h 6178550"/>
              <a:gd name="connsiteX11144" fmla="*/ 3535727 w 12191996"/>
              <a:gd name="connsiteY11144" fmla="*/ 1893491 h 6178550"/>
              <a:gd name="connsiteX11145" fmla="*/ 3530568 w 12191996"/>
              <a:gd name="connsiteY11145" fmla="*/ 1891506 h 6178550"/>
              <a:gd name="connsiteX11146" fmla="*/ 3525408 w 12191996"/>
              <a:gd name="connsiteY11146" fmla="*/ 1890315 h 6178550"/>
              <a:gd name="connsiteX11147" fmla="*/ 3520248 w 12191996"/>
              <a:gd name="connsiteY11147" fmla="*/ 1889919 h 6178550"/>
              <a:gd name="connsiteX11148" fmla="*/ 3519057 w 12191996"/>
              <a:gd name="connsiteY11148" fmla="*/ 1890315 h 6178550"/>
              <a:gd name="connsiteX11149" fmla="*/ 3517469 w 12191996"/>
              <a:gd name="connsiteY11149" fmla="*/ 1891109 h 6178550"/>
              <a:gd name="connsiteX11150" fmla="*/ 3515882 w 12191996"/>
              <a:gd name="connsiteY11150" fmla="*/ 1892698 h 6178550"/>
              <a:gd name="connsiteX11151" fmla="*/ 3514294 w 12191996"/>
              <a:gd name="connsiteY11151" fmla="*/ 1893888 h 6178550"/>
              <a:gd name="connsiteX11152" fmla="*/ 3512309 w 12191996"/>
              <a:gd name="connsiteY11152" fmla="*/ 1898254 h 6178550"/>
              <a:gd name="connsiteX11153" fmla="*/ 3509928 w 12191996"/>
              <a:gd name="connsiteY11153" fmla="*/ 1902619 h 6178550"/>
              <a:gd name="connsiteX11154" fmla="*/ 3507149 w 12191996"/>
              <a:gd name="connsiteY11154" fmla="*/ 1907778 h 6178550"/>
              <a:gd name="connsiteX11155" fmla="*/ 3504768 w 12191996"/>
              <a:gd name="connsiteY11155" fmla="*/ 1912144 h 6178550"/>
              <a:gd name="connsiteX11156" fmla="*/ 3501593 w 12191996"/>
              <a:gd name="connsiteY11156" fmla="*/ 1916509 h 6178550"/>
              <a:gd name="connsiteX11157" fmla="*/ 3500005 w 12191996"/>
              <a:gd name="connsiteY11157" fmla="*/ 1918097 h 6178550"/>
              <a:gd name="connsiteX11158" fmla="*/ 3498020 w 12191996"/>
              <a:gd name="connsiteY11158" fmla="*/ 1918891 h 6178550"/>
              <a:gd name="connsiteX11159" fmla="*/ 3497623 w 12191996"/>
              <a:gd name="connsiteY11159" fmla="*/ 1918891 h 6178550"/>
              <a:gd name="connsiteX11160" fmla="*/ 3496036 w 12191996"/>
              <a:gd name="connsiteY11160" fmla="*/ 1918891 h 6178550"/>
              <a:gd name="connsiteX11161" fmla="*/ 3492861 w 12191996"/>
              <a:gd name="connsiteY11161" fmla="*/ 1918097 h 6178550"/>
              <a:gd name="connsiteX11162" fmla="*/ 3483732 w 12191996"/>
              <a:gd name="connsiteY11162" fmla="*/ 1914525 h 6178550"/>
              <a:gd name="connsiteX11163" fmla="*/ 3478968 w 12191996"/>
              <a:gd name="connsiteY11163" fmla="*/ 1912938 h 6178550"/>
              <a:gd name="connsiteX11164" fmla="*/ 3472618 w 12191996"/>
              <a:gd name="connsiteY11164" fmla="*/ 1911350 h 6178550"/>
              <a:gd name="connsiteX11165" fmla="*/ 3466664 w 12191996"/>
              <a:gd name="connsiteY11165" fmla="*/ 1911350 h 6178550"/>
              <a:gd name="connsiteX11166" fmla="*/ 3463489 w 12191996"/>
              <a:gd name="connsiteY11166" fmla="*/ 1911350 h 6178550"/>
              <a:gd name="connsiteX11167" fmla="*/ 3461107 w 12191996"/>
              <a:gd name="connsiteY11167" fmla="*/ 1911747 h 6178550"/>
              <a:gd name="connsiteX11168" fmla="*/ 3455154 w 12191996"/>
              <a:gd name="connsiteY11168" fmla="*/ 1913732 h 6178550"/>
              <a:gd name="connsiteX11169" fmla="*/ 3449199 w 12191996"/>
              <a:gd name="connsiteY11169" fmla="*/ 1916906 h 6178550"/>
              <a:gd name="connsiteX11170" fmla="*/ 3438879 w 12191996"/>
              <a:gd name="connsiteY11170" fmla="*/ 1923653 h 6178550"/>
              <a:gd name="connsiteX11171" fmla="*/ 3433323 w 12191996"/>
              <a:gd name="connsiteY11171" fmla="*/ 1926431 h 6178550"/>
              <a:gd name="connsiteX11172" fmla="*/ 3428163 w 12191996"/>
              <a:gd name="connsiteY11172" fmla="*/ 1929210 h 6178550"/>
              <a:gd name="connsiteX11173" fmla="*/ 3422606 w 12191996"/>
              <a:gd name="connsiteY11173" fmla="*/ 1930797 h 6178550"/>
              <a:gd name="connsiteX11174" fmla="*/ 3419827 w 12191996"/>
              <a:gd name="connsiteY11174" fmla="*/ 1931194 h 6178550"/>
              <a:gd name="connsiteX11175" fmla="*/ 3417049 w 12191996"/>
              <a:gd name="connsiteY11175" fmla="*/ 1931590 h 6178550"/>
              <a:gd name="connsiteX11176" fmla="*/ 3413874 w 12191996"/>
              <a:gd name="connsiteY11176" fmla="*/ 1931194 h 6178550"/>
              <a:gd name="connsiteX11177" fmla="*/ 3411492 w 12191996"/>
              <a:gd name="connsiteY11177" fmla="*/ 1930797 h 6178550"/>
              <a:gd name="connsiteX11178" fmla="*/ 3406332 w 12191996"/>
              <a:gd name="connsiteY11178" fmla="*/ 1928416 h 6178550"/>
              <a:gd name="connsiteX11179" fmla="*/ 3400776 w 12191996"/>
              <a:gd name="connsiteY11179" fmla="*/ 1926034 h 6178550"/>
              <a:gd name="connsiteX11180" fmla="*/ 3395219 w 12191996"/>
              <a:gd name="connsiteY11180" fmla="*/ 1922463 h 6178550"/>
              <a:gd name="connsiteX11181" fmla="*/ 3389662 w 12191996"/>
              <a:gd name="connsiteY11181" fmla="*/ 1919288 h 6178550"/>
              <a:gd name="connsiteX11182" fmla="*/ 3384105 w 12191996"/>
              <a:gd name="connsiteY11182" fmla="*/ 1916509 h 6178550"/>
              <a:gd name="connsiteX11183" fmla="*/ 3377754 w 12191996"/>
              <a:gd name="connsiteY11183" fmla="*/ 1914525 h 6178550"/>
              <a:gd name="connsiteX11184" fmla="*/ 3375373 w 12191996"/>
              <a:gd name="connsiteY11184" fmla="*/ 1913335 h 6178550"/>
              <a:gd name="connsiteX11185" fmla="*/ 3372198 w 12191996"/>
              <a:gd name="connsiteY11185" fmla="*/ 1913335 h 6178550"/>
              <a:gd name="connsiteX11186" fmla="*/ 3366244 w 12191996"/>
              <a:gd name="connsiteY11186" fmla="*/ 1913335 h 6178550"/>
              <a:gd name="connsiteX11187" fmla="*/ 3360290 w 12191996"/>
              <a:gd name="connsiteY11187" fmla="*/ 1913335 h 6178550"/>
              <a:gd name="connsiteX11188" fmla="*/ 3354337 w 12191996"/>
              <a:gd name="connsiteY11188" fmla="*/ 1914525 h 6178550"/>
              <a:gd name="connsiteX11189" fmla="*/ 3348780 w 12191996"/>
              <a:gd name="connsiteY11189" fmla="*/ 1915319 h 6178550"/>
              <a:gd name="connsiteX11190" fmla="*/ 3337666 w 12191996"/>
              <a:gd name="connsiteY11190" fmla="*/ 1918097 h 6178550"/>
              <a:gd name="connsiteX11191" fmla="*/ 3326552 w 12191996"/>
              <a:gd name="connsiteY11191" fmla="*/ 1921669 h 6178550"/>
              <a:gd name="connsiteX11192" fmla="*/ 3316630 w 12191996"/>
              <a:gd name="connsiteY11192" fmla="*/ 1924447 h 6178550"/>
              <a:gd name="connsiteX11193" fmla="*/ 3305913 w 12191996"/>
              <a:gd name="connsiteY11193" fmla="*/ 1926431 h 6178550"/>
              <a:gd name="connsiteX11194" fmla="*/ 3300753 w 12191996"/>
              <a:gd name="connsiteY11194" fmla="*/ 1927623 h 6178550"/>
              <a:gd name="connsiteX11195" fmla="*/ 3295593 w 12191996"/>
              <a:gd name="connsiteY11195" fmla="*/ 1927623 h 6178550"/>
              <a:gd name="connsiteX11196" fmla="*/ 3290433 w 12191996"/>
              <a:gd name="connsiteY11196" fmla="*/ 1927623 h 6178550"/>
              <a:gd name="connsiteX11197" fmla="*/ 3285670 w 12191996"/>
              <a:gd name="connsiteY11197" fmla="*/ 1927225 h 6178550"/>
              <a:gd name="connsiteX11198" fmla="*/ 3282098 w 12191996"/>
              <a:gd name="connsiteY11198" fmla="*/ 1926034 h 6178550"/>
              <a:gd name="connsiteX11199" fmla="*/ 3278922 w 12191996"/>
              <a:gd name="connsiteY11199" fmla="*/ 1924447 h 6178550"/>
              <a:gd name="connsiteX11200" fmla="*/ 3272175 w 12191996"/>
              <a:gd name="connsiteY11200" fmla="*/ 1920875 h 6178550"/>
              <a:gd name="connsiteX11201" fmla="*/ 3265824 w 12191996"/>
              <a:gd name="connsiteY11201" fmla="*/ 1916509 h 6178550"/>
              <a:gd name="connsiteX11202" fmla="*/ 3259076 w 12191996"/>
              <a:gd name="connsiteY11202" fmla="*/ 1911747 h 6178550"/>
              <a:gd name="connsiteX11203" fmla="*/ 3252329 w 12191996"/>
              <a:gd name="connsiteY11203" fmla="*/ 1906587 h 6178550"/>
              <a:gd name="connsiteX11204" fmla="*/ 3245978 w 12191996"/>
              <a:gd name="connsiteY11204" fmla="*/ 1902222 h 6178550"/>
              <a:gd name="connsiteX11205" fmla="*/ 3239230 w 12191996"/>
              <a:gd name="connsiteY11205" fmla="*/ 1899047 h 6178550"/>
              <a:gd name="connsiteX11206" fmla="*/ 3236452 w 12191996"/>
              <a:gd name="connsiteY11206" fmla="*/ 1898254 h 6178550"/>
              <a:gd name="connsiteX11207" fmla="*/ 3233277 w 12191996"/>
              <a:gd name="connsiteY11207" fmla="*/ 1897062 h 6178550"/>
              <a:gd name="connsiteX11208" fmla="*/ 3232086 w 12191996"/>
              <a:gd name="connsiteY11208" fmla="*/ 1897062 h 6178550"/>
              <a:gd name="connsiteX11209" fmla="*/ 3230895 w 12191996"/>
              <a:gd name="connsiteY11209" fmla="*/ 1897459 h 6178550"/>
              <a:gd name="connsiteX11210" fmla="*/ 3228117 w 12191996"/>
              <a:gd name="connsiteY11210" fmla="*/ 1899047 h 6178550"/>
              <a:gd name="connsiteX11211" fmla="*/ 3224942 w 12191996"/>
              <a:gd name="connsiteY11211" fmla="*/ 1901031 h 6178550"/>
              <a:gd name="connsiteX11212" fmla="*/ 3222163 w 12191996"/>
              <a:gd name="connsiteY11212" fmla="*/ 1904207 h 6178550"/>
              <a:gd name="connsiteX11213" fmla="*/ 3215812 w 12191996"/>
              <a:gd name="connsiteY11213" fmla="*/ 1909763 h 6178550"/>
              <a:gd name="connsiteX11214" fmla="*/ 3213034 w 12191996"/>
              <a:gd name="connsiteY11214" fmla="*/ 1911747 h 6178550"/>
              <a:gd name="connsiteX11215" fmla="*/ 3209859 w 12191996"/>
              <a:gd name="connsiteY11215" fmla="*/ 1913732 h 6178550"/>
              <a:gd name="connsiteX11216" fmla="*/ 3207874 w 12191996"/>
              <a:gd name="connsiteY11216" fmla="*/ 1914525 h 6178550"/>
              <a:gd name="connsiteX11217" fmla="*/ 3205889 w 12191996"/>
              <a:gd name="connsiteY11217" fmla="*/ 1914525 h 6178550"/>
              <a:gd name="connsiteX11218" fmla="*/ 3201920 w 12191996"/>
              <a:gd name="connsiteY11218" fmla="*/ 1913732 h 6178550"/>
              <a:gd name="connsiteX11219" fmla="*/ 3197157 w 12191996"/>
              <a:gd name="connsiteY11219" fmla="*/ 1912938 h 6178550"/>
              <a:gd name="connsiteX11220" fmla="*/ 3192791 w 12191996"/>
              <a:gd name="connsiteY11220" fmla="*/ 1910953 h 6178550"/>
              <a:gd name="connsiteX11221" fmla="*/ 3184456 w 12191996"/>
              <a:gd name="connsiteY11221" fmla="*/ 1907381 h 6178550"/>
              <a:gd name="connsiteX11222" fmla="*/ 3180487 w 12191996"/>
              <a:gd name="connsiteY11222" fmla="*/ 1906190 h 6178550"/>
              <a:gd name="connsiteX11223" fmla="*/ 3176915 w 12191996"/>
              <a:gd name="connsiteY11223" fmla="*/ 1906190 h 6178550"/>
              <a:gd name="connsiteX11224" fmla="*/ 3164213 w 12191996"/>
              <a:gd name="connsiteY11224" fmla="*/ 1908175 h 6178550"/>
              <a:gd name="connsiteX11225" fmla="*/ 3149528 w 12191996"/>
              <a:gd name="connsiteY11225" fmla="*/ 1910953 h 6178550"/>
              <a:gd name="connsiteX11226" fmla="*/ 3117377 w 12191996"/>
              <a:gd name="connsiteY11226" fmla="*/ 1917303 h 6178550"/>
              <a:gd name="connsiteX11227" fmla="*/ 3084433 w 12191996"/>
              <a:gd name="connsiteY11227" fmla="*/ 1923653 h 6178550"/>
              <a:gd name="connsiteX11228" fmla="*/ 3068159 w 12191996"/>
              <a:gd name="connsiteY11228" fmla="*/ 1926034 h 6178550"/>
              <a:gd name="connsiteX11229" fmla="*/ 3053473 w 12191996"/>
              <a:gd name="connsiteY11229" fmla="*/ 1928019 h 6178550"/>
              <a:gd name="connsiteX11230" fmla="*/ 3049107 w 12191996"/>
              <a:gd name="connsiteY11230" fmla="*/ 1929210 h 6178550"/>
              <a:gd name="connsiteX11231" fmla="*/ 3044345 w 12191996"/>
              <a:gd name="connsiteY11231" fmla="*/ 1930003 h 6178550"/>
              <a:gd name="connsiteX11232" fmla="*/ 3035215 w 12191996"/>
              <a:gd name="connsiteY11232" fmla="*/ 1933576 h 6178550"/>
              <a:gd name="connsiteX11233" fmla="*/ 3026880 w 12191996"/>
              <a:gd name="connsiteY11233" fmla="*/ 1937147 h 6178550"/>
              <a:gd name="connsiteX11234" fmla="*/ 3022117 w 12191996"/>
              <a:gd name="connsiteY11234" fmla="*/ 1938337 h 6178550"/>
              <a:gd name="connsiteX11235" fmla="*/ 3017751 w 12191996"/>
              <a:gd name="connsiteY11235" fmla="*/ 1939132 h 6178550"/>
              <a:gd name="connsiteX11236" fmla="*/ 3012988 w 12191996"/>
              <a:gd name="connsiteY11236" fmla="*/ 1939132 h 6178550"/>
              <a:gd name="connsiteX11237" fmla="*/ 3007828 w 12191996"/>
              <a:gd name="connsiteY11237" fmla="*/ 1938337 h 6178550"/>
              <a:gd name="connsiteX11238" fmla="*/ 3003065 w 12191996"/>
              <a:gd name="connsiteY11238" fmla="*/ 1936750 h 6178550"/>
              <a:gd name="connsiteX11239" fmla="*/ 2997905 w 12191996"/>
              <a:gd name="connsiteY11239" fmla="*/ 1933576 h 6178550"/>
              <a:gd name="connsiteX11240" fmla="*/ 2992745 w 12191996"/>
              <a:gd name="connsiteY11240" fmla="*/ 1929210 h 6178550"/>
              <a:gd name="connsiteX11241" fmla="*/ 2987188 w 12191996"/>
              <a:gd name="connsiteY11241" fmla="*/ 1922860 h 6178550"/>
              <a:gd name="connsiteX11242" fmla="*/ 2981234 w 12191996"/>
              <a:gd name="connsiteY11242" fmla="*/ 1915319 h 6178550"/>
              <a:gd name="connsiteX11243" fmla="*/ 2974884 w 12191996"/>
              <a:gd name="connsiteY11243" fmla="*/ 1905397 h 6178550"/>
              <a:gd name="connsiteX11244" fmla="*/ 2972106 w 12191996"/>
              <a:gd name="connsiteY11244" fmla="*/ 1905794 h 6178550"/>
              <a:gd name="connsiteX11245" fmla="*/ 2969724 w 12191996"/>
              <a:gd name="connsiteY11245" fmla="*/ 1906587 h 6178550"/>
              <a:gd name="connsiteX11246" fmla="*/ 2967739 w 12191996"/>
              <a:gd name="connsiteY11246" fmla="*/ 1908175 h 6178550"/>
              <a:gd name="connsiteX11247" fmla="*/ 2966549 w 12191996"/>
              <a:gd name="connsiteY11247" fmla="*/ 1910159 h 6178550"/>
              <a:gd name="connsiteX11248" fmla="*/ 2964961 w 12191996"/>
              <a:gd name="connsiteY11248" fmla="*/ 1912144 h 6178550"/>
              <a:gd name="connsiteX11249" fmla="*/ 2963770 w 12191996"/>
              <a:gd name="connsiteY11249" fmla="*/ 1914922 h 6178550"/>
              <a:gd name="connsiteX11250" fmla="*/ 2961786 w 12191996"/>
              <a:gd name="connsiteY11250" fmla="*/ 1920478 h 6178550"/>
              <a:gd name="connsiteX11251" fmla="*/ 2959801 w 12191996"/>
              <a:gd name="connsiteY11251" fmla="*/ 1926034 h 6178550"/>
              <a:gd name="connsiteX11252" fmla="*/ 2958214 w 12191996"/>
              <a:gd name="connsiteY11252" fmla="*/ 1929210 h 6178550"/>
              <a:gd name="connsiteX11253" fmla="*/ 2956626 w 12191996"/>
              <a:gd name="connsiteY11253" fmla="*/ 1931194 h 6178550"/>
              <a:gd name="connsiteX11254" fmla="*/ 2955038 w 12191996"/>
              <a:gd name="connsiteY11254" fmla="*/ 1933179 h 6178550"/>
              <a:gd name="connsiteX11255" fmla="*/ 2953054 w 12191996"/>
              <a:gd name="connsiteY11255" fmla="*/ 1934766 h 6178550"/>
              <a:gd name="connsiteX11256" fmla="*/ 2951069 w 12191996"/>
              <a:gd name="connsiteY11256" fmla="*/ 1935560 h 6178550"/>
              <a:gd name="connsiteX11257" fmla="*/ 2948687 w 12191996"/>
              <a:gd name="connsiteY11257" fmla="*/ 1935560 h 6178550"/>
              <a:gd name="connsiteX11258" fmla="*/ 2945909 w 12191996"/>
              <a:gd name="connsiteY11258" fmla="*/ 1937544 h 6178550"/>
              <a:gd name="connsiteX11259" fmla="*/ 2944718 w 12191996"/>
              <a:gd name="connsiteY11259" fmla="*/ 1938337 h 6178550"/>
              <a:gd name="connsiteX11260" fmla="*/ 2943527 w 12191996"/>
              <a:gd name="connsiteY11260" fmla="*/ 1938337 h 6178550"/>
              <a:gd name="connsiteX11261" fmla="*/ 2941543 w 12191996"/>
              <a:gd name="connsiteY11261" fmla="*/ 1937544 h 6178550"/>
              <a:gd name="connsiteX11262" fmla="*/ 2939955 w 12191996"/>
              <a:gd name="connsiteY11262" fmla="*/ 1935560 h 6178550"/>
              <a:gd name="connsiteX11263" fmla="*/ 2937971 w 12191996"/>
              <a:gd name="connsiteY11263" fmla="*/ 1933179 h 6178550"/>
              <a:gd name="connsiteX11264" fmla="*/ 2936780 w 12191996"/>
              <a:gd name="connsiteY11264" fmla="*/ 1930003 h 6178550"/>
              <a:gd name="connsiteX11265" fmla="*/ 2934002 w 12191996"/>
              <a:gd name="connsiteY11265" fmla="*/ 1922463 h 6178550"/>
              <a:gd name="connsiteX11266" fmla="*/ 2931223 w 12191996"/>
              <a:gd name="connsiteY11266" fmla="*/ 1914525 h 6178550"/>
              <a:gd name="connsiteX11267" fmla="*/ 2929635 w 12191996"/>
              <a:gd name="connsiteY11267" fmla="*/ 1910953 h 6178550"/>
              <a:gd name="connsiteX11268" fmla="*/ 2928445 w 12191996"/>
              <a:gd name="connsiteY11268" fmla="*/ 1907778 h 6178550"/>
              <a:gd name="connsiteX11269" fmla="*/ 2926857 w 12191996"/>
              <a:gd name="connsiteY11269" fmla="*/ 1905397 h 6178550"/>
              <a:gd name="connsiteX11270" fmla="*/ 2925269 w 12191996"/>
              <a:gd name="connsiteY11270" fmla="*/ 1903015 h 6178550"/>
              <a:gd name="connsiteX11271" fmla="*/ 2923285 w 12191996"/>
              <a:gd name="connsiteY11271" fmla="*/ 1902619 h 6178550"/>
              <a:gd name="connsiteX11272" fmla="*/ 2921697 w 12191996"/>
              <a:gd name="connsiteY11272" fmla="*/ 1902619 h 6178550"/>
              <a:gd name="connsiteX11273" fmla="*/ 2920506 w 12191996"/>
              <a:gd name="connsiteY11273" fmla="*/ 1903015 h 6178550"/>
              <a:gd name="connsiteX11274" fmla="*/ 2918522 w 12191996"/>
              <a:gd name="connsiteY11274" fmla="*/ 1903015 h 6178550"/>
              <a:gd name="connsiteX11275" fmla="*/ 2917331 w 12191996"/>
              <a:gd name="connsiteY11275" fmla="*/ 1903810 h 6178550"/>
              <a:gd name="connsiteX11276" fmla="*/ 2916140 w 12191996"/>
              <a:gd name="connsiteY11276" fmla="*/ 1904603 h 6178550"/>
              <a:gd name="connsiteX11277" fmla="*/ 2914949 w 12191996"/>
              <a:gd name="connsiteY11277" fmla="*/ 1905794 h 6178550"/>
              <a:gd name="connsiteX11278" fmla="*/ 2914155 w 12191996"/>
              <a:gd name="connsiteY11278" fmla="*/ 1907778 h 6178550"/>
              <a:gd name="connsiteX11279" fmla="*/ 2914155 w 12191996"/>
              <a:gd name="connsiteY11279" fmla="*/ 1909366 h 6178550"/>
              <a:gd name="connsiteX11280" fmla="*/ 2913759 w 12191996"/>
              <a:gd name="connsiteY11280" fmla="*/ 1913732 h 6178550"/>
              <a:gd name="connsiteX11281" fmla="*/ 2912965 w 12191996"/>
              <a:gd name="connsiteY11281" fmla="*/ 1918891 h 6178550"/>
              <a:gd name="connsiteX11282" fmla="*/ 2912965 w 12191996"/>
              <a:gd name="connsiteY11282" fmla="*/ 1923653 h 6178550"/>
              <a:gd name="connsiteX11283" fmla="*/ 2912171 w 12191996"/>
              <a:gd name="connsiteY11283" fmla="*/ 1927623 h 6178550"/>
              <a:gd name="connsiteX11284" fmla="*/ 2910980 w 12191996"/>
              <a:gd name="connsiteY11284" fmla="*/ 1929210 h 6178550"/>
              <a:gd name="connsiteX11285" fmla="*/ 2910187 w 12191996"/>
              <a:gd name="connsiteY11285" fmla="*/ 1930797 h 6178550"/>
              <a:gd name="connsiteX11286" fmla="*/ 2905423 w 12191996"/>
              <a:gd name="connsiteY11286" fmla="*/ 1933972 h 6178550"/>
              <a:gd name="connsiteX11287" fmla="*/ 2900263 w 12191996"/>
              <a:gd name="connsiteY11287" fmla="*/ 1937147 h 6178550"/>
              <a:gd name="connsiteX11288" fmla="*/ 2894707 w 12191996"/>
              <a:gd name="connsiteY11288" fmla="*/ 1940322 h 6178550"/>
              <a:gd name="connsiteX11289" fmla="*/ 2888753 w 12191996"/>
              <a:gd name="connsiteY11289" fmla="*/ 1942703 h 6178550"/>
              <a:gd name="connsiteX11290" fmla="*/ 2881608 w 12191996"/>
              <a:gd name="connsiteY11290" fmla="*/ 1944688 h 6178550"/>
              <a:gd name="connsiteX11291" fmla="*/ 2874464 w 12191996"/>
              <a:gd name="connsiteY11291" fmla="*/ 1946672 h 6178550"/>
              <a:gd name="connsiteX11292" fmla="*/ 2866923 w 12191996"/>
              <a:gd name="connsiteY11292" fmla="*/ 1949053 h 6178550"/>
              <a:gd name="connsiteX11293" fmla="*/ 2859381 w 12191996"/>
              <a:gd name="connsiteY11293" fmla="*/ 1950244 h 6178550"/>
              <a:gd name="connsiteX11294" fmla="*/ 2843107 w 12191996"/>
              <a:gd name="connsiteY11294" fmla="*/ 1953022 h 6178550"/>
              <a:gd name="connsiteX11295" fmla="*/ 2826834 w 12191996"/>
              <a:gd name="connsiteY11295" fmla="*/ 1953816 h 6178550"/>
              <a:gd name="connsiteX11296" fmla="*/ 2810957 w 12191996"/>
              <a:gd name="connsiteY11296" fmla="*/ 1953816 h 6178550"/>
              <a:gd name="connsiteX11297" fmla="*/ 2803416 w 12191996"/>
              <a:gd name="connsiteY11297" fmla="*/ 1953419 h 6178550"/>
              <a:gd name="connsiteX11298" fmla="*/ 2796271 w 12191996"/>
              <a:gd name="connsiteY11298" fmla="*/ 1953022 h 6178550"/>
              <a:gd name="connsiteX11299" fmla="*/ 2794287 w 12191996"/>
              <a:gd name="connsiteY11299" fmla="*/ 1952625 h 6178550"/>
              <a:gd name="connsiteX11300" fmla="*/ 2791905 w 12191996"/>
              <a:gd name="connsiteY11300" fmla="*/ 1951434 h 6178550"/>
              <a:gd name="connsiteX11301" fmla="*/ 2787142 w 12191996"/>
              <a:gd name="connsiteY11301" fmla="*/ 1949450 h 6178550"/>
              <a:gd name="connsiteX11302" fmla="*/ 2782776 w 12191996"/>
              <a:gd name="connsiteY11302" fmla="*/ 1946275 h 6178550"/>
              <a:gd name="connsiteX11303" fmla="*/ 2778013 w 12191996"/>
              <a:gd name="connsiteY11303" fmla="*/ 1943100 h 6178550"/>
              <a:gd name="connsiteX11304" fmla="*/ 2773647 w 12191996"/>
              <a:gd name="connsiteY11304" fmla="*/ 1939925 h 6178550"/>
              <a:gd name="connsiteX11305" fmla="*/ 2768884 w 12191996"/>
              <a:gd name="connsiteY11305" fmla="*/ 1937147 h 6178550"/>
              <a:gd name="connsiteX11306" fmla="*/ 2764915 w 12191996"/>
              <a:gd name="connsiteY11306" fmla="*/ 1935163 h 6178550"/>
              <a:gd name="connsiteX11307" fmla="*/ 2762533 w 12191996"/>
              <a:gd name="connsiteY11307" fmla="*/ 1934766 h 6178550"/>
              <a:gd name="connsiteX11308" fmla="*/ 2760152 w 12191996"/>
              <a:gd name="connsiteY11308" fmla="*/ 1934766 h 6178550"/>
              <a:gd name="connsiteX11309" fmla="*/ 2757770 w 12191996"/>
              <a:gd name="connsiteY11309" fmla="*/ 1934766 h 6178550"/>
              <a:gd name="connsiteX11310" fmla="*/ 2755388 w 12191996"/>
              <a:gd name="connsiteY11310" fmla="*/ 1935163 h 6178550"/>
              <a:gd name="connsiteX11311" fmla="*/ 2750229 w 12191996"/>
              <a:gd name="connsiteY11311" fmla="*/ 1937147 h 6178550"/>
              <a:gd name="connsiteX11312" fmla="*/ 2745466 w 12191996"/>
              <a:gd name="connsiteY11312" fmla="*/ 1940322 h 6178550"/>
              <a:gd name="connsiteX11313" fmla="*/ 2741100 w 12191996"/>
              <a:gd name="connsiteY11313" fmla="*/ 1943100 h 6178550"/>
              <a:gd name="connsiteX11314" fmla="*/ 2736337 w 12191996"/>
              <a:gd name="connsiteY11314" fmla="*/ 1946672 h 6178550"/>
              <a:gd name="connsiteX11315" fmla="*/ 2731971 w 12191996"/>
              <a:gd name="connsiteY11315" fmla="*/ 1950244 h 6178550"/>
              <a:gd name="connsiteX11316" fmla="*/ 2726810 w 12191996"/>
              <a:gd name="connsiteY11316" fmla="*/ 1953022 h 6178550"/>
              <a:gd name="connsiteX11317" fmla="*/ 2721651 w 12191996"/>
              <a:gd name="connsiteY11317" fmla="*/ 1955006 h 6178550"/>
              <a:gd name="connsiteX11318" fmla="*/ 2716094 w 12191996"/>
              <a:gd name="connsiteY11318" fmla="*/ 1955403 h 6178550"/>
              <a:gd name="connsiteX11319" fmla="*/ 2710934 w 12191996"/>
              <a:gd name="connsiteY11319" fmla="*/ 1955800 h 6178550"/>
              <a:gd name="connsiteX11320" fmla="*/ 2705377 w 12191996"/>
              <a:gd name="connsiteY11320" fmla="*/ 1955800 h 6178550"/>
              <a:gd name="connsiteX11321" fmla="*/ 2699820 w 12191996"/>
              <a:gd name="connsiteY11321" fmla="*/ 1955403 h 6178550"/>
              <a:gd name="connsiteX11322" fmla="*/ 2689501 w 12191996"/>
              <a:gd name="connsiteY11322" fmla="*/ 1953419 h 6178550"/>
              <a:gd name="connsiteX11323" fmla="*/ 2677990 w 12191996"/>
              <a:gd name="connsiteY11323" fmla="*/ 1951037 h 6178550"/>
              <a:gd name="connsiteX11324" fmla="*/ 2667670 w 12191996"/>
              <a:gd name="connsiteY11324" fmla="*/ 1948260 h 6178550"/>
              <a:gd name="connsiteX11325" fmla="*/ 2657350 w 12191996"/>
              <a:gd name="connsiteY11325" fmla="*/ 1946275 h 6178550"/>
              <a:gd name="connsiteX11326" fmla="*/ 2652191 w 12191996"/>
              <a:gd name="connsiteY11326" fmla="*/ 1945878 h 6178550"/>
              <a:gd name="connsiteX11327" fmla="*/ 2647824 w 12191996"/>
              <a:gd name="connsiteY11327" fmla="*/ 1945481 h 6178550"/>
              <a:gd name="connsiteX11328" fmla="*/ 2643061 w 12191996"/>
              <a:gd name="connsiteY11328" fmla="*/ 1945481 h 6178550"/>
              <a:gd name="connsiteX11329" fmla="*/ 2639092 w 12191996"/>
              <a:gd name="connsiteY11329" fmla="*/ 1945878 h 6178550"/>
              <a:gd name="connsiteX11330" fmla="*/ 2637107 w 12191996"/>
              <a:gd name="connsiteY11330" fmla="*/ 1946275 h 6178550"/>
              <a:gd name="connsiteX11331" fmla="*/ 2635520 w 12191996"/>
              <a:gd name="connsiteY11331" fmla="*/ 1947465 h 6178550"/>
              <a:gd name="connsiteX11332" fmla="*/ 2631948 w 12191996"/>
              <a:gd name="connsiteY11332" fmla="*/ 1949450 h 6178550"/>
              <a:gd name="connsiteX11333" fmla="*/ 2629566 w 12191996"/>
              <a:gd name="connsiteY11333" fmla="*/ 1952625 h 6178550"/>
              <a:gd name="connsiteX11334" fmla="*/ 2626788 w 12191996"/>
              <a:gd name="connsiteY11334" fmla="*/ 1955403 h 6178550"/>
              <a:gd name="connsiteX11335" fmla="*/ 2624406 w 12191996"/>
              <a:gd name="connsiteY11335" fmla="*/ 1958975 h 6178550"/>
              <a:gd name="connsiteX11336" fmla="*/ 2621231 w 12191996"/>
              <a:gd name="connsiteY11336" fmla="*/ 1961753 h 6178550"/>
              <a:gd name="connsiteX11337" fmla="*/ 2618849 w 12191996"/>
              <a:gd name="connsiteY11337" fmla="*/ 1962944 h 6178550"/>
              <a:gd name="connsiteX11338" fmla="*/ 2617262 w 12191996"/>
              <a:gd name="connsiteY11338" fmla="*/ 1963738 h 6178550"/>
              <a:gd name="connsiteX11339" fmla="*/ 2615277 w 12191996"/>
              <a:gd name="connsiteY11339" fmla="*/ 1964135 h 6178550"/>
              <a:gd name="connsiteX11340" fmla="*/ 2613292 w 12191996"/>
              <a:gd name="connsiteY11340" fmla="*/ 1963738 h 6178550"/>
              <a:gd name="connsiteX11341" fmla="*/ 2611308 w 12191996"/>
              <a:gd name="connsiteY11341" fmla="*/ 1962944 h 6178550"/>
              <a:gd name="connsiteX11342" fmla="*/ 2606148 w 12191996"/>
              <a:gd name="connsiteY11342" fmla="*/ 1960959 h 6178550"/>
              <a:gd name="connsiteX11343" fmla="*/ 2600988 w 12191996"/>
              <a:gd name="connsiteY11343" fmla="*/ 1958182 h 6178550"/>
              <a:gd name="connsiteX11344" fmla="*/ 2595828 w 12191996"/>
              <a:gd name="connsiteY11344" fmla="*/ 1955006 h 6178550"/>
              <a:gd name="connsiteX11345" fmla="*/ 2591065 w 12191996"/>
              <a:gd name="connsiteY11345" fmla="*/ 1951434 h 6178550"/>
              <a:gd name="connsiteX11346" fmla="*/ 2586302 w 12191996"/>
              <a:gd name="connsiteY11346" fmla="*/ 1949053 h 6178550"/>
              <a:gd name="connsiteX11347" fmla="*/ 2582333 w 12191996"/>
              <a:gd name="connsiteY11347" fmla="*/ 1947465 h 6178550"/>
              <a:gd name="connsiteX11348" fmla="*/ 2580348 w 12191996"/>
              <a:gd name="connsiteY11348" fmla="*/ 1946672 h 6178550"/>
              <a:gd name="connsiteX11349" fmla="*/ 2578760 w 12191996"/>
              <a:gd name="connsiteY11349" fmla="*/ 1946672 h 6178550"/>
              <a:gd name="connsiteX11350" fmla="*/ 2573601 w 12191996"/>
              <a:gd name="connsiteY11350" fmla="*/ 1948260 h 6178550"/>
              <a:gd name="connsiteX11351" fmla="*/ 2569235 w 12191996"/>
              <a:gd name="connsiteY11351" fmla="*/ 1950244 h 6178550"/>
              <a:gd name="connsiteX11352" fmla="*/ 2564472 w 12191996"/>
              <a:gd name="connsiteY11352" fmla="*/ 1953419 h 6178550"/>
              <a:gd name="connsiteX11353" fmla="*/ 2560503 w 12191996"/>
              <a:gd name="connsiteY11353" fmla="*/ 1955800 h 6178550"/>
              <a:gd name="connsiteX11354" fmla="*/ 2552167 w 12191996"/>
              <a:gd name="connsiteY11354" fmla="*/ 1962944 h 6178550"/>
              <a:gd name="connsiteX11355" fmla="*/ 2545023 w 12191996"/>
              <a:gd name="connsiteY11355" fmla="*/ 1969691 h 6178550"/>
              <a:gd name="connsiteX11356" fmla="*/ 2541053 w 12191996"/>
              <a:gd name="connsiteY11356" fmla="*/ 1972865 h 6178550"/>
              <a:gd name="connsiteX11357" fmla="*/ 2537481 w 12191996"/>
              <a:gd name="connsiteY11357" fmla="*/ 1975247 h 6178550"/>
              <a:gd name="connsiteX11358" fmla="*/ 2533909 w 12191996"/>
              <a:gd name="connsiteY11358" fmla="*/ 1977231 h 6178550"/>
              <a:gd name="connsiteX11359" fmla="*/ 2529940 w 12191996"/>
              <a:gd name="connsiteY11359" fmla="*/ 1978819 h 6178550"/>
              <a:gd name="connsiteX11360" fmla="*/ 2526368 w 12191996"/>
              <a:gd name="connsiteY11360" fmla="*/ 1979216 h 6178550"/>
              <a:gd name="connsiteX11361" fmla="*/ 2522398 w 12191996"/>
              <a:gd name="connsiteY11361" fmla="*/ 1978819 h 6178550"/>
              <a:gd name="connsiteX11362" fmla="*/ 2517636 w 12191996"/>
              <a:gd name="connsiteY11362" fmla="*/ 1977628 h 6178550"/>
              <a:gd name="connsiteX11363" fmla="*/ 2513666 w 12191996"/>
              <a:gd name="connsiteY11363" fmla="*/ 1975247 h 6178550"/>
              <a:gd name="connsiteX11364" fmla="*/ 2507316 w 12191996"/>
              <a:gd name="connsiteY11364" fmla="*/ 1970881 h 6178550"/>
              <a:gd name="connsiteX11365" fmla="*/ 2505728 w 12191996"/>
              <a:gd name="connsiteY11365" fmla="*/ 1969691 h 6178550"/>
              <a:gd name="connsiteX11366" fmla="*/ 2504537 w 12191996"/>
              <a:gd name="connsiteY11366" fmla="*/ 1968103 h 6178550"/>
              <a:gd name="connsiteX11367" fmla="*/ 2502553 w 12191996"/>
              <a:gd name="connsiteY11367" fmla="*/ 1964135 h 6178550"/>
              <a:gd name="connsiteX11368" fmla="*/ 2500965 w 12191996"/>
              <a:gd name="connsiteY11368" fmla="*/ 1959372 h 6178550"/>
              <a:gd name="connsiteX11369" fmla="*/ 2497393 w 12191996"/>
              <a:gd name="connsiteY11369" fmla="*/ 1953419 h 6178550"/>
              <a:gd name="connsiteX11370" fmla="*/ 2493820 w 12191996"/>
              <a:gd name="connsiteY11370" fmla="*/ 1946275 h 6178550"/>
              <a:gd name="connsiteX11371" fmla="*/ 2490248 w 12191996"/>
              <a:gd name="connsiteY11371" fmla="*/ 1939132 h 6178550"/>
              <a:gd name="connsiteX11372" fmla="*/ 2488264 w 12191996"/>
              <a:gd name="connsiteY11372" fmla="*/ 1936750 h 6178550"/>
              <a:gd name="connsiteX11373" fmla="*/ 2486279 w 12191996"/>
              <a:gd name="connsiteY11373" fmla="*/ 1933972 h 6178550"/>
              <a:gd name="connsiteX11374" fmla="*/ 2483898 w 12191996"/>
              <a:gd name="connsiteY11374" fmla="*/ 1932782 h 6178550"/>
              <a:gd name="connsiteX11375" fmla="*/ 2481913 w 12191996"/>
              <a:gd name="connsiteY11375" fmla="*/ 1931590 h 6178550"/>
              <a:gd name="connsiteX11376" fmla="*/ 2479929 w 12191996"/>
              <a:gd name="connsiteY11376" fmla="*/ 1931590 h 6178550"/>
              <a:gd name="connsiteX11377" fmla="*/ 2478341 w 12191996"/>
              <a:gd name="connsiteY11377" fmla="*/ 1931194 h 6178550"/>
              <a:gd name="connsiteX11378" fmla="*/ 2476753 w 12191996"/>
              <a:gd name="connsiteY11378" fmla="*/ 1931590 h 6178550"/>
              <a:gd name="connsiteX11379" fmla="*/ 2475562 w 12191996"/>
              <a:gd name="connsiteY11379" fmla="*/ 1931987 h 6178550"/>
              <a:gd name="connsiteX11380" fmla="*/ 2474768 w 12191996"/>
              <a:gd name="connsiteY11380" fmla="*/ 1933179 h 6178550"/>
              <a:gd name="connsiteX11381" fmla="*/ 2474372 w 12191996"/>
              <a:gd name="connsiteY11381" fmla="*/ 1933972 h 6178550"/>
              <a:gd name="connsiteX11382" fmla="*/ 2473181 w 12191996"/>
              <a:gd name="connsiteY11382" fmla="*/ 1937147 h 6178550"/>
              <a:gd name="connsiteX11383" fmla="*/ 2473181 w 12191996"/>
              <a:gd name="connsiteY11383" fmla="*/ 1941116 h 6178550"/>
              <a:gd name="connsiteX11384" fmla="*/ 2473578 w 12191996"/>
              <a:gd name="connsiteY11384" fmla="*/ 1946275 h 6178550"/>
              <a:gd name="connsiteX11385" fmla="*/ 2475562 w 12191996"/>
              <a:gd name="connsiteY11385" fmla="*/ 1957388 h 6178550"/>
              <a:gd name="connsiteX11386" fmla="*/ 2478341 w 12191996"/>
              <a:gd name="connsiteY11386" fmla="*/ 1969294 h 6178550"/>
              <a:gd name="connsiteX11387" fmla="*/ 2480722 w 12191996"/>
              <a:gd name="connsiteY11387" fmla="*/ 1980407 h 6178550"/>
              <a:gd name="connsiteX11388" fmla="*/ 2481119 w 12191996"/>
              <a:gd name="connsiteY11388" fmla="*/ 1985566 h 6178550"/>
              <a:gd name="connsiteX11389" fmla="*/ 2481119 w 12191996"/>
              <a:gd name="connsiteY11389" fmla="*/ 1989931 h 6178550"/>
              <a:gd name="connsiteX11390" fmla="*/ 2480722 w 12191996"/>
              <a:gd name="connsiteY11390" fmla="*/ 1993503 h 6178550"/>
              <a:gd name="connsiteX11391" fmla="*/ 2479929 w 12191996"/>
              <a:gd name="connsiteY11391" fmla="*/ 1995884 h 6178550"/>
              <a:gd name="connsiteX11392" fmla="*/ 2478341 w 12191996"/>
              <a:gd name="connsiteY11392" fmla="*/ 1999456 h 6178550"/>
              <a:gd name="connsiteX11393" fmla="*/ 2476753 w 12191996"/>
              <a:gd name="connsiteY11393" fmla="*/ 2002234 h 6178550"/>
              <a:gd name="connsiteX11394" fmla="*/ 2475165 w 12191996"/>
              <a:gd name="connsiteY11394" fmla="*/ 2003028 h 6178550"/>
              <a:gd name="connsiteX11395" fmla="*/ 2473181 w 12191996"/>
              <a:gd name="connsiteY11395" fmla="*/ 2003822 h 6178550"/>
              <a:gd name="connsiteX11396" fmla="*/ 2470799 w 12191996"/>
              <a:gd name="connsiteY11396" fmla="*/ 2002631 h 6178550"/>
              <a:gd name="connsiteX11397" fmla="*/ 2468418 w 12191996"/>
              <a:gd name="connsiteY11397" fmla="*/ 2001837 h 6178550"/>
              <a:gd name="connsiteX11398" fmla="*/ 2466036 w 12191996"/>
              <a:gd name="connsiteY11398" fmla="*/ 1999456 h 6178550"/>
              <a:gd name="connsiteX11399" fmla="*/ 2463655 w 12191996"/>
              <a:gd name="connsiteY11399" fmla="*/ 1997472 h 6178550"/>
              <a:gd name="connsiteX11400" fmla="*/ 2453335 w 12191996"/>
              <a:gd name="connsiteY11400" fmla="*/ 1986756 h 6178550"/>
              <a:gd name="connsiteX11401" fmla="*/ 2447778 w 12191996"/>
              <a:gd name="connsiteY11401" fmla="*/ 1981994 h 6178550"/>
              <a:gd name="connsiteX11402" fmla="*/ 2445397 w 12191996"/>
              <a:gd name="connsiteY11402" fmla="*/ 1980407 h 6178550"/>
              <a:gd name="connsiteX11403" fmla="*/ 2442618 w 12191996"/>
              <a:gd name="connsiteY11403" fmla="*/ 1979216 h 6178550"/>
              <a:gd name="connsiteX11404" fmla="*/ 2441824 w 12191996"/>
              <a:gd name="connsiteY11404" fmla="*/ 1978819 h 6178550"/>
              <a:gd name="connsiteX11405" fmla="*/ 2440634 w 12191996"/>
              <a:gd name="connsiteY11405" fmla="*/ 1979216 h 6178550"/>
              <a:gd name="connsiteX11406" fmla="*/ 2440237 w 12191996"/>
              <a:gd name="connsiteY11406" fmla="*/ 1979216 h 6178550"/>
              <a:gd name="connsiteX11407" fmla="*/ 2439840 w 12191996"/>
              <a:gd name="connsiteY11407" fmla="*/ 1980407 h 6178550"/>
              <a:gd name="connsiteX11408" fmla="*/ 2439840 w 12191996"/>
              <a:gd name="connsiteY11408" fmla="*/ 1982390 h 6178550"/>
              <a:gd name="connsiteX11409" fmla="*/ 2439840 w 12191996"/>
              <a:gd name="connsiteY11409" fmla="*/ 1984375 h 6178550"/>
              <a:gd name="connsiteX11410" fmla="*/ 2440634 w 12191996"/>
              <a:gd name="connsiteY11410" fmla="*/ 1989535 h 6178550"/>
              <a:gd name="connsiteX11411" fmla="*/ 2440634 w 12191996"/>
              <a:gd name="connsiteY11411" fmla="*/ 1991519 h 6178550"/>
              <a:gd name="connsiteX11412" fmla="*/ 2440634 w 12191996"/>
              <a:gd name="connsiteY11412" fmla="*/ 1992710 h 6178550"/>
              <a:gd name="connsiteX11413" fmla="*/ 2439840 w 12191996"/>
              <a:gd name="connsiteY11413" fmla="*/ 1992710 h 6178550"/>
              <a:gd name="connsiteX11414" fmla="*/ 2439046 w 12191996"/>
              <a:gd name="connsiteY11414" fmla="*/ 1991915 h 6178550"/>
              <a:gd name="connsiteX11415" fmla="*/ 2436267 w 12191996"/>
              <a:gd name="connsiteY11415" fmla="*/ 1990328 h 6178550"/>
              <a:gd name="connsiteX11416" fmla="*/ 2428329 w 12191996"/>
              <a:gd name="connsiteY11416" fmla="*/ 1983581 h 6178550"/>
              <a:gd name="connsiteX11417" fmla="*/ 2419994 w 12191996"/>
              <a:gd name="connsiteY11417" fmla="*/ 1976834 h 6178550"/>
              <a:gd name="connsiteX11418" fmla="*/ 2416422 w 12191996"/>
              <a:gd name="connsiteY11418" fmla="*/ 1974057 h 6178550"/>
              <a:gd name="connsiteX11419" fmla="*/ 2415231 w 12191996"/>
              <a:gd name="connsiteY11419" fmla="*/ 1973660 h 6178550"/>
              <a:gd name="connsiteX11420" fmla="*/ 2413643 w 12191996"/>
              <a:gd name="connsiteY11420" fmla="*/ 1973262 h 6178550"/>
              <a:gd name="connsiteX11421" fmla="*/ 2410865 w 12191996"/>
              <a:gd name="connsiteY11421" fmla="*/ 1974057 h 6178550"/>
              <a:gd name="connsiteX11422" fmla="*/ 2408880 w 12191996"/>
              <a:gd name="connsiteY11422" fmla="*/ 1975247 h 6178550"/>
              <a:gd name="connsiteX11423" fmla="*/ 2406498 w 12191996"/>
              <a:gd name="connsiteY11423" fmla="*/ 1977628 h 6178550"/>
              <a:gd name="connsiteX11424" fmla="*/ 2404514 w 12191996"/>
              <a:gd name="connsiteY11424" fmla="*/ 1980407 h 6178550"/>
              <a:gd name="connsiteX11425" fmla="*/ 2400942 w 12191996"/>
              <a:gd name="connsiteY11425" fmla="*/ 1985963 h 6178550"/>
              <a:gd name="connsiteX11426" fmla="*/ 2398560 w 12191996"/>
              <a:gd name="connsiteY11426" fmla="*/ 1988344 h 6178550"/>
              <a:gd name="connsiteX11427" fmla="*/ 2396179 w 12191996"/>
              <a:gd name="connsiteY11427" fmla="*/ 1990328 h 6178550"/>
              <a:gd name="connsiteX11428" fmla="*/ 2393003 w 12191996"/>
              <a:gd name="connsiteY11428" fmla="*/ 1991915 h 6178550"/>
              <a:gd name="connsiteX11429" fmla="*/ 2389828 w 12191996"/>
              <a:gd name="connsiteY11429" fmla="*/ 1993106 h 6178550"/>
              <a:gd name="connsiteX11430" fmla="*/ 2387050 w 12191996"/>
              <a:gd name="connsiteY11430" fmla="*/ 1993503 h 6178550"/>
              <a:gd name="connsiteX11431" fmla="*/ 2383478 w 12191996"/>
              <a:gd name="connsiteY11431" fmla="*/ 1993900 h 6178550"/>
              <a:gd name="connsiteX11432" fmla="*/ 2376730 w 12191996"/>
              <a:gd name="connsiteY11432" fmla="*/ 1993503 h 6178550"/>
              <a:gd name="connsiteX11433" fmla="*/ 2369586 w 12191996"/>
              <a:gd name="connsiteY11433" fmla="*/ 1993106 h 6178550"/>
              <a:gd name="connsiteX11434" fmla="*/ 2354900 w 12191996"/>
              <a:gd name="connsiteY11434" fmla="*/ 1991122 h 6178550"/>
              <a:gd name="connsiteX11435" fmla="*/ 2347755 w 12191996"/>
              <a:gd name="connsiteY11435" fmla="*/ 1990328 h 6178550"/>
              <a:gd name="connsiteX11436" fmla="*/ 2340610 w 12191996"/>
              <a:gd name="connsiteY11436" fmla="*/ 1991122 h 6178550"/>
              <a:gd name="connsiteX11437" fmla="*/ 2339023 w 12191996"/>
              <a:gd name="connsiteY11437" fmla="*/ 1991519 h 6178550"/>
              <a:gd name="connsiteX11438" fmla="*/ 2337038 w 12191996"/>
              <a:gd name="connsiteY11438" fmla="*/ 1991915 h 6178550"/>
              <a:gd name="connsiteX11439" fmla="*/ 2334657 w 12191996"/>
              <a:gd name="connsiteY11439" fmla="*/ 1993900 h 6178550"/>
              <a:gd name="connsiteX11440" fmla="*/ 2331481 w 12191996"/>
              <a:gd name="connsiteY11440" fmla="*/ 1997075 h 6178550"/>
              <a:gd name="connsiteX11441" fmla="*/ 2329497 w 12191996"/>
              <a:gd name="connsiteY11441" fmla="*/ 2000250 h 6178550"/>
              <a:gd name="connsiteX11442" fmla="*/ 2327115 w 12191996"/>
              <a:gd name="connsiteY11442" fmla="*/ 2003028 h 6178550"/>
              <a:gd name="connsiteX11443" fmla="*/ 2323940 w 12191996"/>
              <a:gd name="connsiteY11443" fmla="*/ 2006203 h 6178550"/>
              <a:gd name="connsiteX11444" fmla="*/ 2320765 w 12191996"/>
              <a:gd name="connsiteY11444" fmla="*/ 2008187 h 6178550"/>
              <a:gd name="connsiteX11445" fmla="*/ 2319574 w 12191996"/>
              <a:gd name="connsiteY11445" fmla="*/ 2008585 h 6178550"/>
              <a:gd name="connsiteX11446" fmla="*/ 2317192 w 12191996"/>
              <a:gd name="connsiteY11446" fmla="*/ 2009379 h 6178550"/>
              <a:gd name="connsiteX11447" fmla="*/ 2311636 w 12191996"/>
              <a:gd name="connsiteY11447" fmla="*/ 2009379 h 6178550"/>
              <a:gd name="connsiteX11448" fmla="*/ 2305682 w 12191996"/>
              <a:gd name="connsiteY11448" fmla="*/ 2009379 h 6178550"/>
              <a:gd name="connsiteX11449" fmla="*/ 2294171 w 12191996"/>
              <a:gd name="connsiteY11449" fmla="*/ 2008187 h 6178550"/>
              <a:gd name="connsiteX11450" fmla="*/ 2283058 w 12191996"/>
              <a:gd name="connsiteY11450" fmla="*/ 2007394 h 6178550"/>
              <a:gd name="connsiteX11451" fmla="*/ 2277898 w 12191996"/>
              <a:gd name="connsiteY11451" fmla="*/ 2007394 h 6178550"/>
              <a:gd name="connsiteX11452" fmla="*/ 2273135 w 12191996"/>
              <a:gd name="connsiteY11452" fmla="*/ 2007394 h 6178550"/>
              <a:gd name="connsiteX11453" fmla="*/ 2268769 w 12191996"/>
              <a:gd name="connsiteY11453" fmla="*/ 2008585 h 6178550"/>
              <a:gd name="connsiteX11454" fmla="*/ 2264006 w 12191996"/>
              <a:gd name="connsiteY11454" fmla="*/ 2010966 h 6178550"/>
              <a:gd name="connsiteX11455" fmla="*/ 2260433 w 12191996"/>
              <a:gd name="connsiteY11455" fmla="*/ 2013744 h 6178550"/>
              <a:gd name="connsiteX11456" fmla="*/ 2257655 w 12191996"/>
              <a:gd name="connsiteY11456" fmla="*/ 2017712 h 6178550"/>
              <a:gd name="connsiteX11457" fmla="*/ 2254876 w 12191996"/>
              <a:gd name="connsiteY11457" fmla="*/ 2024063 h 6178550"/>
              <a:gd name="connsiteX11458" fmla="*/ 2252892 w 12191996"/>
              <a:gd name="connsiteY11458" fmla="*/ 2031206 h 6178550"/>
              <a:gd name="connsiteX11459" fmla="*/ 2251304 w 12191996"/>
              <a:gd name="connsiteY11459" fmla="*/ 2039541 h 6178550"/>
              <a:gd name="connsiteX11460" fmla="*/ 2250510 w 12191996"/>
              <a:gd name="connsiteY11460" fmla="*/ 2051050 h 6178550"/>
              <a:gd name="connsiteX11461" fmla="*/ 2248923 w 12191996"/>
              <a:gd name="connsiteY11461" fmla="*/ 2052241 h 6178550"/>
              <a:gd name="connsiteX11462" fmla="*/ 2246541 w 12191996"/>
              <a:gd name="connsiteY11462" fmla="*/ 2053034 h 6178550"/>
              <a:gd name="connsiteX11463" fmla="*/ 2244160 w 12191996"/>
              <a:gd name="connsiteY11463" fmla="*/ 2052241 h 6178550"/>
              <a:gd name="connsiteX11464" fmla="*/ 2241778 w 12191996"/>
              <a:gd name="connsiteY11464" fmla="*/ 2051447 h 6178550"/>
              <a:gd name="connsiteX11465" fmla="*/ 2239397 w 12191996"/>
              <a:gd name="connsiteY11465" fmla="*/ 2049860 h 6178550"/>
              <a:gd name="connsiteX11466" fmla="*/ 2236618 w 12191996"/>
              <a:gd name="connsiteY11466" fmla="*/ 2047875 h 6178550"/>
              <a:gd name="connsiteX11467" fmla="*/ 2231458 w 12191996"/>
              <a:gd name="connsiteY11467" fmla="*/ 2042319 h 6178550"/>
              <a:gd name="connsiteX11468" fmla="*/ 2225901 w 12191996"/>
              <a:gd name="connsiteY11468" fmla="*/ 2035572 h 6178550"/>
              <a:gd name="connsiteX11469" fmla="*/ 2220345 w 12191996"/>
              <a:gd name="connsiteY11469" fmla="*/ 2029619 h 6178550"/>
              <a:gd name="connsiteX11470" fmla="*/ 2217963 w 12191996"/>
              <a:gd name="connsiteY11470" fmla="*/ 2026841 h 6178550"/>
              <a:gd name="connsiteX11471" fmla="*/ 2215582 w 12191996"/>
              <a:gd name="connsiteY11471" fmla="*/ 2024857 h 6178550"/>
              <a:gd name="connsiteX11472" fmla="*/ 2212803 w 12191996"/>
              <a:gd name="connsiteY11472" fmla="*/ 2023665 h 6178550"/>
              <a:gd name="connsiteX11473" fmla="*/ 2210422 w 12191996"/>
              <a:gd name="connsiteY11473" fmla="*/ 2022475 h 6178550"/>
              <a:gd name="connsiteX11474" fmla="*/ 2206849 w 12191996"/>
              <a:gd name="connsiteY11474" fmla="*/ 2021285 h 6178550"/>
              <a:gd name="connsiteX11475" fmla="*/ 2203674 w 12191996"/>
              <a:gd name="connsiteY11475" fmla="*/ 2021285 h 6178550"/>
              <a:gd name="connsiteX11476" fmla="*/ 2200102 w 12191996"/>
              <a:gd name="connsiteY11476" fmla="*/ 2022078 h 6178550"/>
              <a:gd name="connsiteX11477" fmla="*/ 2196530 w 12191996"/>
              <a:gd name="connsiteY11477" fmla="*/ 2022872 h 6178550"/>
              <a:gd name="connsiteX11478" fmla="*/ 2189385 w 12191996"/>
              <a:gd name="connsiteY11478" fmla="*/ 2024857 h 6178550"/>
              <a:gd name="connsiteX11479" fmla="*/ 2181844 w 12191996"/>
              <a:gd name="connsiteY11479" fmla="*/ 2028031 h 6178550"/>
              <a:gd name="connsiteX11480" fmla="*/ 2174302 w 12191996"/>
              <a:gd name="connsiteY11480" fmla="*/ 2031206 h 6178550"/>
              <a:gd name="connsiteX11481" fmla="*/ 2165570 w 12191996"/>
              <a:gd name="connsiteY11481" fmla="*/ 2034778 h 6178550"/>
              <a:gd name="connsiteX11482" fmla="*/ 2156441 w 12191996"/>
              <a:gd name="connsiteY11482" fmla="*/ 2036762 h 6178550"/>
              <a:gd name="connsiteX11483" fmla="*/ 2152075 w 12191996"/>
              <a:gd name="connsiteY11483" fmla="*/ 2037556 h 6178550"/>
              <a:gd name="connsiteX11484" fmla="*/ 2147312 w 12191996"/>
              <a:gd name="connsiteY11484" fmla="*/ 2038350 h 6178550"/>
              <a:gd name="connsiteX11485" fmla="*/ 2144533 w 12191996"/>
              <a:gd name="connsiteY11485" fmla="*/ 2037556 h 6178550"/>
              <a:gd name="connsiteX11486" fmla="*/ 2141358 w 12191996"/>
              <a:gd name="connsiteY11486" fmla="*/ 2037556 h 6178550"/>
              <a:gd name="connsiteX11487" fmla="*/ 2135405 w 12191996"/>
              <a:gd name="connsiteY11487" fmla="*/ 2036366 h 6178550"/>
              <a:gd name="connsiteX11488" fmla="*/ 2129054 w 12191996"/>
              <a:gd name="connsiteY11488" fmla="*/ 2033985 h 6178550"/>
              <a:gd name="connsiteX11489" fmla="*/ 2123100 w 12191996"/>
              <a:gd name="connsiteY11489" fmla="*/ 2031603 h 6178550"/>
              <a:gd name="connsiteX11490" fmla="*/ 2117146 w 12191996"/>
              <a:gd name="connsiteY11490" fmla="*/ 2029222 h 6178550"/>
              <a:gd name="connsiteX11491" fmla="*/ 2110399 w 12191996"/>
              <a:gd name="connsiteY11491" fmla="*/ 2027635 h 6178550"/>
              <a:gd name="connsiteX11492" fmla="*/ 2104842 w 12191996"/>
              <a:gd name="connsiteY11492" fmla="*/ 2026047 h 6178550"/>
              <a:gd name="connsiteX11493" fmla="*/ 2101666 w 12191996"/>
              <a:gd name="connsiteY11493" fmla="*/ 2026047 h 6178550"/>
              <a:gd name="connsiteX11494" fmla="*/ 2098888 w 12191996"/>
              <a:gd name="connsiteY11494" fmla="*/ 2026047 h 6178550"/>
              <a:gd name="connsiteX11495" fmla="*/ 2095316 w 12191996"/>
              <a:gd name="connsiteY11495" fmla="*/ 2026444 h 6178550"/>
              <a:gd name="connsiteX11496" fmla="*/ 2091743 w 12191996"/>
              <a:gd name="connsiteY11496" fmla="*/ 2027635 h 6178550"/>
              <a:gd name="connsiteX11497" fmla="*/ 2088568 w 12191996"/>
              <a:gd name="connsiteY11497" fmla="*/ 2029222 h 6178550"/>
              <a:gd name="connsiteX11498" fmla="*/ 2084996 w 12191996"/>
              <a:gd name="connsiteY11498" fmla="*/ 2030413 h 6178550"/>
              <a:gd name="connsiteX11499" fmla="*/ 2078248 w 12191996"/>
              <a:gd name="connsiteY11499" fmla="*/ 2034778 h 6178550"/>
              <a:gd name="connsiteX11500" fmla="*/ 2071898 w 12191996"/>
              <a:gd name="connsiteY11500" fmla="*/ 2039144 h 6178550"/>
              <a:gd name="connsiteX11501" fmla="*/ 2065150 w 12191996"/>
              <a:gd name="connsiteY11501" fmla="*/ 2043907 h 6178550"/>
              <a:gd name="connsiteX11502" fmla="*/ 2058006 w 12191996"/>
              <a:gd name="connsiteY11502" fmla="*/ 2048272 h 6178550"/>
              <a:gd name="connsiteX11503" fmla="*/ 2050861 w 12191996"/>
              <a:gd name="connsiteY11503" fmla="*/ 2051844 h 6178550"/>
              <a:gd name="connsiteX11504" fmla="*/ 2047289 w 12191996"/>
              <a:gd name="connsiteY11504" fmla="*/ 2053431 h 6178550"/>
              <a:gd name="connsiteX11505" fmla="*/ 2043716 w 12191996"/>
              <a:gd name="connsiteY11505" fmla="*/ 2054622 h 6178550"/>
              <a:gd name="connsiteX11506" fmla="*/ 2035381 w 12191996"/>
              <a:gd name="connsiteY11506" fmla="*/ 2056606 h 6178550"/>
              <a:gd name="connsiteX11507" fmla="*/ 2025458 w 12191996"/>
              <a:gd name="connsiteY11507" fmla="*/ 2057797 h 6178550"/>
              <a:gd name="connsiteX11508" fmla="*/ 2006406 w 12191996"/>
              <a:gd name="connsiteY11508" fmla="*/ 2060575 h 6178550"/>
              <a:gd name="connsiteX11509" fmla="*/ 1986560 w 12191996"/>
              <a:gd name="connsiteY11509" fmla="*/ 2062163 h 6178550"/>
              <a:gd name="connsiteX11510" fmla="*/ 1966715 w 12191996"/>
              <a:gd name="connsiteY11510" fmla="*/ 2064147 h 6178550"/>
              <a:gd name="connsiteX11511" fmla="*/ 1957585 w 12191996"/>
              <a:gd name="connsiteY11511" fmla="*/ 2064544 h 6178550"/>
              <a:gd name="connsiteX11512" fmla="*/ 1948456 w 12191996"/>
              <a:gd name="connsiteY11512" fmla="*/ 2064941 h 6178550"/>
              <a:gd name="connsiteX11513" fmla="*/ 1929801 w 12191996"/>
              <a:gd name="connsiteY11513" fmla="*/ 2064941 h 6178550"/>
              <a:gd name="connsiteX11514" fmla="*/ 1911543 w 12191996"/>
              <a:gd name="connsiteY11514" fmla="*/ 2064147 h 6178550"/>
              <a:gd name="connsiteX11515" fmla="*/ 1893682 w 12191996"/>
              <a:gd name="connsiteY11515" fmla="*/ 2063750 h 6178550"/>
              <a:gd name="connsiteX11516" fmla="*/ 1884553 w 12191996"/>
              <a:gd name="connsiteY11516" fmla="*/ 2063750 h 6178550"/>
              <a:gd name="connsiteX11517" fmla="*/ 1876615 w 12191996"/>
              <a:gd name="connsiteY11517" fmla="*/ 2064147 h 6178550"/>
              <a:gd name="connsiteX11518" fmla="*/ 1868279 w 12191996"/>
              <a:gd name="connsiteY11518" fmla="*/ 2064544 h 6178550"/>
              <a:gd name="connsiteX11519" fmla="*/ 1860341 w 12191996"/>
              <a:gd name="connsiteY11519" fmla="*/ 2065735 h 6178550"/>
              <a:gd name="connsiteX11520" fmla="*/ 1852799 w 12191996"/>
              <a:gd name="connsiteY11520" fmla="*/ 2067322 h 6178550"/>
              <a:gd name="connsiteX11521" fmla="*/ 1845655 w 12191996"/>
              <a:gd name="connsiteY11521" fmla="*/ 2069703 h 6178550"/>
              <a:gd name="connsiteX11522" fmla="*/ 1838907 w 12191996"/>
              <a:gd name="connsiteY11522" fmla="*/ 2072878 h 6178550"/>
              <a:gd name="connsiteX11523" fmla="*/ 1832954 w 12191996"/>
              <a:gd name="connsiteY11523" fmla="*/ 2076847 h 6178550"/>
              <a:gd name="connsiteX11524" fmla="*/ 1830175 w 12191996"/>
              <a:gd name="connsiteY11524" fmla="*/ 2078832 h 6178550"/>
              <a:gd name="connsiteX11525" fmla="*/ 1828191 w 12191996"/>
              <a:gd name="connsiteY11525" fmla="*/ 2081212 h 6178550"/>
              <a:gd name="connsiteX11526" fmla="*/ 1824618 w 12191996"/>
              <a:gd name="connsiteY11526" fmla="*/ 2087563 h 6178550"/>
              <a:gd name="connsiteX11527" fmla="*/ 1821840 w 12191996"/>
              <a:gd name="connsiteY11527" fmla="*/ 2093912 h 6178550"/>
              <a:gd name="connsiteX11528" fmla="*/ 1818268 w 12191996"/>
              <a:gd name="connsiteY11528" fmla="*/ 2100263 h 6178550"/>
              <a:gd name="connsiteX11529" fmla="*/ 1815886 w 12191996"/>
              <a:gd name="connsiteY11529" fmla="*/ 2102644 h 6178550"/>
              <a:gd name="connsiteX11530" fmla="*/ 1813901 w 12191996"/>
              <a:gd name="connsiteY11530" fmla="*/ 2104628 h 6178550"/>
              <a:gd name="connsiteX11531" fmla="*/ 1811917 w 12191996"/>
              <a:gd name="connsiteY11531" fmla="*/ 2106216 h 6178550"/>
              <a:gd name="connsiteX11532" fmla="*/ 1809535 w 12191996"/>
              <a:gd name="connsiteY11532" fmla="*/ 2107406 h 6178550"/>
              <a:gd name="connsiteX11533" fmla="*/ 1806360 w 12191996"/>
              <a:gd name="connsiteY11533" fmla="*/ 2107406 h 6178550"/>
              <a:gd name="connsiteX11534" fmla="*/ 1802788 w 12191996"/>
              <a:gd name="connsiteY11534" fmla="*/ 2106216 h 6178550"/>
              <a:gd name="connsiteX11535" fmla="*/ 1798819 w 12191996"/>
              <a:gd name="connsiteY11535" fmla="*/ 2104231 h 6178550"/>
              <a:gd name="connsiteX11536" fmla="*/ 1794453 w 12191996"/>
              <a:gd name="connsiteY11536" fmla="*/ 2101056 h 6178550"/>
              <a:gd name="connsiteX11537" fmla="*/ 1791674 w 12191996"/>
              <a:gd name="connsiteY11537" fmla="*/ 2099469 h 6178550"/>
              <a:gd name="connsiteX11538" fmla="*/ 1789293 w 12191996"/>
              <a:gd name="connsiteY11538" fmla="*/ 2098675 h 6178550"/>
              <a:gd name="connsiteX11539" fmla="*/ 1786117 w 12191996"/>
              <a:gd name="connsiteY11539" fmla="*/ 2097484 h 6178550"/>
              <a:gd name="connsiteX11540" fmla="*/ 1782545 w 12191996"/>
              <a:gd name="connsiteY11540" fmla="*/ 2097088 h 6178550"/>
              <a:gd name="connsiteX11541" fmla="*/ 1773813 w 12191996"/>
              <a:gd name="connsiteY11541" fmla="*/ 2096691 h 6178550"/>
              <a:gd name="connsiteX11542" fmla="*/ 1764287 w 12191996"/>
              <a:gd name="connsiteY11542" fmla="*/ 2096691 h 6178550"/>
              <a:gd name="connsiteX11543" fmla="*/ 1753173 w 12191996"/>
              <a:gd name="connsiteY11543" fmla="*/ 2097088 h 6178550"/>
              <a:gd name="connsiteX11544" fmla="*/ 1741663 w 12191996"/>
              <a:gd name="connsiteY11544" fmla="*/ 2098675 h 6178550"/>
              <a:gd name="connsiteX11545" fmla="*/ 1728961 w 12191996"/>
              <a:gd name="connsiteY11545" fmla="*/ 2100660 h 6178550"/>
              <a:gd name="connsiteX11546" fmla="*/ 1716260 w 12191996"/>
              <a:gd name="connsiteY11546" fmla="*/ 2102644 h 6178550"/>
              <a:gd name="connsiteX11547" fmla="*/ 1689666 w 12191996"/>
              <a:gd name="connsiteY11547" fmla="*/ 2108201 h 6178550"/>
              <a:gd name="connsiteX11548" fmla="*/ 1665455 w 12191996"/>
              <a:gd name="connsiteY11548" fmla="*/ 2114154 h 6178550"/>
              <a:gd name="connsiteX11549" fmla="*/ 1643624 w 12191996"/>
              <a:gd name="connsiteY11549" fmla="*/ 2120504 h 6178550"/>
              <a:gd name="connsiteX11550" fmla="*/ 1627351 w 12191996"/>
              <a:gd name="connsiteY11550" fmla="*/ 2126060 h 6178550"/>
              <a:gd name="connsiteX11551" fmla="*/ 1622191 w 12191996"/>
              <a:gd name="connsiteY11551" fmla="*/ 2128441 h 6178550"/>
              <a:gd name="connsiteX11552" fmla="*/ 1616634 w 12191996"/>
              <a:gd name="connsiteY11552" fmla="*/ 2131616 h 6178550"/>
              <a:gd name="connsiteX11553" fmla="*/ 1611474 w 12191996"/>
              <a:gd name="connsiteY11553" fmla="*/ 2135585 h 6178550"/>
              <a:gd name="connsiteX11554" fmla="*/ 1605917 w 12191996"/>
              <a:gd name="connsiteY11554" fmla="*/ 2139553 h 6178550"/>
              <a:gd name="connsiteX11555" fmla="*/ 1595200 w 12191996"/>
              <a:gd name="connsiteY11555" fmla="*/ 2148681 h 6178550"/>
              <a:gd name="connsiteX11556" fmla="*/ 1584881 w 12191996"/>
              <a:gd name="connsiteY11556" fmla="*/ 2157015 h 6178550"/>
              <a:gd name="connsiteX11557" fmla="*/ 1578927 w 12191996"/>
              <a:gd name="connsiteY11557" fmla="*/ 2160985 h 6178550"/>
              <a:gd name="connsiteX11558" fmla="*/ 1574164 w 12191996"/>
              <a:gd name="connsiteY11558" fmla="*/ 2163366 h 6178550"/>
              <a:gd name="connsiteX11559" fmla="*/ 1568607 w 12191996"/>
              <a:gd name="connsiteY11559" fmla="*/ 2165747 h 6178550"/>
              <a:gd name="connsiteX11560" fmla="*/ 1563447 w 12191996"/>
              <a:gd name="connsiteY11560" fmla="*/ 2166541 h 6178550"/>
              <a:gd name="connsiteX11561" fmla="*/ 1560669 w 12191996"/>
              <a:gd name="connsiteY11561" fmla="*/ 2166541 h 6178550"/>
              <a:gd name="connsiteX11562" fmla="*/ 1557890 w 12191996"/>
              <a:gd name="connsiteY11562" fmla="*/ 2166144 h 6178550"/>
              <a:gd name="connsiteX11563" fmla="*/ 1555112 w 12191996"/>
              <a:gd name="connsiteY11563" fmla="*/ 2165747 h 6178550"/>
              <a:gd name="connsiteX11564" fmla="*/ 1552730 w 12191996"/>
              <a:gd name="connsiteY11564" fmla="*/ 2164556 h 6178550"/>
              <a:gd name="connsiteX11565" fmla="*/ 1550349 w 12191996"/>
              <a:gd name="connsiteY11565" fmla="*/ 2162969 h 6178550"/>
              <a:gd name="connsiteX11566" fmla="*/ 1547570 w 12191996"/>
              <a:gd name="connsiteY11566" fmla="*/ 2160985 h 6178550"/>
              <a:gd name="connsiteX11567" fmla="*/ 1544792 w 12191996"/>
              <a:gd name="connsiteY11567" fmla="*/ 2158603 h 6178550"/>
              <a:gd name="connsiteX11568" fmla="*/ 1542013 w 12191996"/>
              <a:gd name="connsiteY11568" fmla="*/ 2155428 h 6178550"/>
              <a:gd name="connsiteX11569" fmla="*/ 1528915 w 12191996"/>
              <a:gd name="connsiteY11569" fmla="*/ 2133600 h 6178550"/>
              <a:gd name="connsiteX11570" fmla="*/ 1524946 w 12191996"/>
              <a:gd name="connsiteY11570" fmla="*/ 2135188 h 6178550"/>
              <a:gd name="connsiteX11571" fmla="*/ 1520183 w 12191996"/>
              <a:gd name="connsiteY11571" fmla="*/ 2137569 h 6178550"/>
              <a:gd name="connsiteX11572" fmla="*/ 1515023 w 12191996"/>
              <a:gd name="connsiteY11572" fmla="*/ 2140744 h 6178550"/>
              <a:gd name="connsiteX11573" fmla="*/ 1510260 w 12191996"/>
              <a:gd name="connsiteY11573" fmla="*/ 2144713 h 6178550"/>
              <a:gd name="connsiteX11574" fmla="*/ 1499543 w 12191996"/>
              <a:gd name="connsiteY11574" fmla="*/ 2153047 h 6178550"/>
              <a:gd name="connsiteX11575" fmla="*/ 1490017 w 12191996"/>
              <a:gd name="connsiteY11575" fmla="*/ 2160588 h 6178550"/>
              <a:gd name="connsiteX11576" fmla="*/ 1484064 w 12191996"/>
              <a:gd name="connsiteY11576" fmla="*/ 2165747 h 6178550"/>
              <a:gd name="connsiteX11577" fmla="*/ 1478110 w 12191996"/>
              <a:gd name="connsiteY11577" fmla="*/ 2171700 h 6178550"/>
              <a:gd name="connsiteX11578" fmla="*/ 1465805 w 12191996"/>
              <a:gd name="connsiteY11578" fmla="*/ 2184798 h 6178550"/>
              <a:gd name="connsiteX11579" fmla="*/ 1459852 w 12191996"/>
              <a:gd name="connsiteY11579" fmla="*/ 2191147 h 6178550"/>
              <a:gd name="connsiteX11580" fmla="*/ 1453104 w 12191996"/>
              <a:gd name="connsiteY11580" fmla="*/ 2197100 h 6178550"/>
              <a:gd name="connsiteX11581" fmla="*/ 1450326 w 12191996"/>
              <a:gd name="connsiteY11581" fmla="*/ 2199085 h 6178550"/>
              <a:gd name="connsiteX11582" fmla="*/ 1446753 w 12191996"/>
              <a:gd name="connsiteY11582" fmla="*/ 2201069 h 6178550"/>
              <a:gd name="connsiteX11583" fmla="*/ 1443181 w 12191996"/>
              <a:gd name="connsiteY11583" fmla="*/ 2203053 h 6178550"/>
              <a:gd name="connsiteX11584" fmla="*/ 1439609 w 12191996"/>
              <a:gd name="connsiteY11584" fmla="*/ 2204244 h 6178550"/>
              <a:gd name="connsiteX11585" fmla="*/ 1437624 w 12191996"/>
              <a:gd name="connsiteY11585" fmla="*/ 2204641 h 6178550"/>
              <a:gd name="connsiteX11586" fmla="*/ 1434846 w 12191996"/>
              <a:gd name="connsiteY11586" fmla="*/ 2204641 h 6178550"/>
              <a:gd name="connsiteX11587" fmla="*/ 1430877 w 12191996"/>
              <a:gd name="connsiteY11587" fmla="*/ 2203847 h 6178550"/>
              <a:gd name="connsiteX11588" fmla="*/ 1426511 w 12191996"/>
              <a:gd name="connsiteY11588" fmla="*/ 2201069 h 6178550"/>
              <a:gd name="connsiteX11589" fmla="*/ 1422145 w 12191996"/>
              <a:gd name="connsiteY11589" fmla="*/ 2198688 h 6178550"/>
              <a:gd name="connsiteX11590" fmla="*/ 1417778 w 12191996"/>
              <a:gd name="connsiteY11590" fmla="*/ 2195513 h 6178550"/>
              <a:gd name="connsiteX11591" fmla="*/ 1413015 w 12191996"/>
              <a:gd name="connsiteY11591" fmla="*/ 2193131 h 6178550"/>
              <a:gd name="connsiteX11592" fmla="*/ 1409046 w 12191996"/>
              <a:gd name="connsiteY11592" fmla="*/ 2191147 h 6178550"/>
              <a:gd name="connsiteX11593" fmla="*/ 1406665 w 12191996"/>
              <a:gd name="connsiteY11593" fmla="*/ 2190354 h 6178550"/>
              <a:gd name="connsiteX11594" fmla="*/ 1404680 w 12191996"/>
              <a:gd name="connsiteY11594" fmla="*/ 2189957 h 6178550"/>
              <a:gd name="connsiteX11595" fmla="*/ 1399520 w 12191996"/>
              <a:gd name="connsiteY11595" fmla="*/ 2190354 h 6178550"/>
              <a:gd name="connsiteX11596" fmla="*/ 1393566 w 12191996"/>
              <a:gd name="connsiteY11596" fmla="*/ 2191940 h 6178550"/>
              <a:gd name="connsiteX11597" fmla="*/ 1387216 w 12191996"/>
              <a:gd name="connsiteY11597" fmla="*/ 2193925 h 6178550"/>
              <a:gd name="connsiteX11598" fmla="*/ 1381262 w 12191996"/>
              <a:gd name="connsiteY11598" fmla="*/ 2196703 h 6178550"/>
              <a:gd name="connsiteX11599" fmla="*/ 1368561 w 12191996"/>
              <a:gd name="connsiteY11599" fmla="*/ 2202260 h 6178550"/>
              <a:gd name="connsiteX11600" fmla="*/ 1362607 w 12191996"/>
              <a:gd name="connsiteY11600" fmla="*/ 2204641 h 6178550"/>
              <a:gd name="connsiteX11601" fmla="*/ 1356256 w 12191996"/>
              <a:gd name="connsiteY11601" fmla="*/ 2206625 h 6178550"/>
              <a:gd name="connsiteX11602" fmla="*/ 1351493 w 12191996"/>
              <a:gd name="connsiteY11602" fmla="*/ 2207816 h 6178550"/>
              <a:gd name="connsiteX11603" fmla="*/ 1345143 w 12191996"/>
              <a:gd name="connsiteY11603" fmla="*/ 2208213 h 6178550"/>
              <a:gd name="connsiteX11604" fmla="*/ 1339189 w 12191996"/>
              <a:gd name="connsiteY11604" fmla="*/ 2208213 h 6178550"/>
              <a:gd name="connsiteX11605" fmla="*/ 1333235 w 12191996"/>
              <a:gd name="connsiteY11605" fmla="*/ 2207816 h 6178550"/>
              <a:gd name="connsiteX11606" fmla="*/ 1321725 w 12191996"/>
              <a:gd name="connsiteY11606" fmla="*/ 2207022 h 6178550"/>
              <a:gd name="connsiteX11607" fmla="*/ 1317755 w 12191996"/>
              <a:gd name="connsiteY11607" fmla="*/ 2207022 h 6178550"/>
              <a:gd name="connsiteX11608" fmla="*/ 1314580 w 12191996"/>
              <a:gd name="connsiteY11608" fmla="*/ 2208213 h 6178550"/>
              <a:gd name="connsiteX11609" fmla="*/ 1313389 w 12191996"/>
              <a:gd name="connsiteY11609" fmla="*/ 2209403 h 6178550"/>
              <a:gd name="connsiteX11610" fmla="*/ 1311802 w 12191996"/>
              <a:gd name="connsiteY11610" fmla="*/ 2210594 h 6178550"/>
              <a:gd name="connsiteX11611" fmla="*/ 1309817 w 12191996"/>
              <a:gd name="connsiteY11611" fmla="*/ 2214960 h 6178550"/>
              <a:gd name="connsiteX11612" fmla="*/ 1308626 w 12191996"/>
              <a:gd name="connsiteY11612" fmla="*/ 2219326 h 6178550"/>
              <a:gd name="connsiteX11613" fmla="*/ 1307832 w 12191996"/>
              <a:gd name="connsiteY11613" fmla="*/ 2224484 h 6178550"/>
              <a:gd name="connsiteX11614" fmla="*/ 1306642 w 12191996"/>
              <a:gd name="connsiteY11614" fmla="*/ 2228850 h 6178550"/>
              <a:gd name="connsiteX11615" fmla="*/ 1305451 w 12191996"/>
              <a:gd name="connsiteY11615" fmla="*/ 2233612 h 6178550"/>
              <a:gd name="connsiteX11616" fmla="*/ 1304260 w 12191996"/>
              <a:gd name="connsiteY11616" fmla="*/ 2237185 h 6178550"/>
              <a:gd name="connsiteX11617" fmla="*/ 1303069 w 12191996"/>
              <a:gd name="connsiteY11617" fmla="*/ 2237978 h 6178550"/>
              <a:gd name="connsiteX11618" fmla="*/ 1302276 w 12191996"/>
              <a:gd name="connsiteY11618" fmla="*/ 2239169 h 6178550"/>
              <a:gd name="connsiteX11619" fmla="*/ 1299894 w 12191996"/>
              <a:gd name="connsiteY11619" fmla="*/ 2239566 h 6178550"/>
              <a:gd name="connsiteX11620" fmla="*/ 1297513 w 12191996"/>
              <a:gd name="connsiteY11620" fmla="*/ 2240360 h 6178550"/>
              <a:gd name="connsiteX11621" fmla="*/ 1293147 w 12191996"/>
              <a:gd name="connsiteY11621" fmla="*/ 2240360 h 6178550"/>
              <a:gd name="connsiteX11622" fmla="*/ 1287193 w 12191996"/>
              <a:gd name="connsiteY11622" fmla="*/ 2239169 h 6178550"/>
              <a:gd name="connsiteX11623" fmla="*/ 1282430 w 12191996"/>
              <a:gd name="connsiteY11623" fmla="*/ 2237978 h 6178550"/>
              <a:gd name="connsiteX11624" fmla="*/ 1277270 w 12191996"/>
              <a:gd name="connsiteY11624" fmla="*/ 2237185 h 6178550"/>
              <a:gd name="connsiteX11625" fmla="*/ 1272507 w 12191996"/>
              <a:gd name="connsiteY11625" fmla="*/ 2236788 h 6178550"/>
              <a:gd name="connsiteX11626" fmla="*/ 1270522 w 12191996"/>
              <a:gd name="connsiteY11626" fmla="*/ 2236788 h 6178550"/>
              <a:gd name="connsiteX11627" fmla="*/ 1268538 w 12191996"/>
              <a:gd name="connsiteY11627" fmla="*/ 2236788 h 6178550"/>
              <a:gd name="connsiteX11628" fmla="*/ 1266950 w 12191996"/>
              <a:gd name="connsiteY11628" fmla="*/ 2237581 h 6178550"/>
              <a:gd name="connsiteX11629" fmla="*/ 1265362 w 12191996"/>
              <a:gd name="connsiteY11629" fmla="*/ 2238772 h 6178550"/>
              <a:gd name="connsiteX11630" fmla="*/ 1262981 w 12191996"/>
              <a:gd name="connsiteY11630" fmla="*/ 2242344 h 6178550"/>
              <a:gd name="connsiteX11631" fmla="*/ 1260996 w 12191996"/>
              <a:gd name="connsiteY11631" fmla="*/ 2246313 h 6178550"/>
              <a:gd name="connsiteX11632" fmla="*/ 1259408 w 12191996"/>
              <a:gd name="connsiteY11632" fmla="*/ 2250678 h 6178550"/>
              <a:gd name="connsiteX11633" fmla="*/ 1258615 w 12191996"/>
              <a:gd name="connsiteY11633" fmla="*/ 2255441 h 6178550"/>
              <a:gd name="connsiteX11634" fmla="*/ 1257424 w 12191996"/>
              <a:gd name="connsiteY11634" fmla="*/ 2265760 h 6178550"/>
              <a:gd name="connsiteX11635" fmla="*/ 1256233 w 12191996"/>
              <a:gd name="connsiteY11635" fmla="*/ 2275285 h 6178550"/>
              <a:gd name="connsiteX11636" fmla="*/ 1255439 w 12191996"/>
              <a:gd name="connsiteY11636" fmla="*/ 2280444 h 6178550"/>
              <a:gd name="connsiteX11637" fmla="*/ 1254249 w 12191996"/>
              <a:gd name="connsiteY11637" fmla="*/ 2284810 h 6178550"/>
              <a:gd name="connsiteX11638" fmla="*/ 1253058 w 12191996"/>
              <a:gd name="connsiteY11638" fmla="*/ 2288778 h 6178550"/>
              <a:gd name="connsiteX11639" fmla="*/ 1250676 w 12191996"/>
              <a:gd name="connsiteY11639" fmla="*/ 2292350 h 6178550"/>
              <a:gd name="connsiteX11640" fmla="*/ 1248295 w 12191996"/>
              <a:gd name="connsiteY11640" fmla="*/ 2295923 h 6178550"/>
              <a:gd name="connsiteX11641" fmla="*/ 1244723 w 12191996"/>
              <a:gd name="connsiteY11641" fmla="*/ 2298700 h 6178550"/>
              <a:gd name="connsiteX11642" fmla="*/ 1240754 w 12191996"/>
              <a:gd name="connsiteY11642" fmla="*/ 2300685 h 6178550"/>
              <a:gd name="connsiteX11643" fmla="*/ 1235197 w 12191996"/>
              <a:gd name="connsiteY11643" fmla="*/ 2302272 h 6178550"/>
              <a:gd name="connsiteX11644" fmla="*/ 1231624 w 12191996"/>
              <a:gd name="connsiteY11644" fmla="*/ 2302669 h 6178550"/>
              <a:gd name="connsiteX11645" fmla="*/ 1227655 w 12191996"/>
              <a:gd name="connsiteY11645" fmla="*/ 2302669 h 6178550"/>
              <a:gd name="connsiteX11646" fmla="*/ 1222892 w 12191996"/>
              <a:gd name="connsiteY11646" fmla="*/ 2301479 h 6178550"/>
              <a:gd name="connsiteX11647" fmla="*/ 1220908 w 12191996"/>
              <a:gd name="connsiteY11647" fmla="*/ 2301082 h 6178550"/>
              <a:gd name="connsiteX11648" fmla="*/ 1219320 w 12191996"/>
              <a:gd name="connsiteY11648" fmla="*/ 2299494 h 6178550"/>
              <a:gd name="connsiteX11649" fmla="*/ 1217335 w 12191996"/>
              <a:gd name="connsiteY11649" fmla="*/ 2297906 h 6178550"/>
              <a:gd name="connsiteX11650" fmla="*/ 1215748 w 12191996"/>
              <a:gd name="connsiteY11650" fmla="*/ 2295923 h 6178550"/>
              <a:gd name="connsiteX11651" fmla="*/ 1214160 w 12191996"/>
              <a:gd name="connsiteY11651" fmla="*/ 2293541 h 6178550"/>
              <a:gd name="connsiteX11652" fmla="*/ 1212969 w 12191996"/>
              <a:gd name="connsiteY11652" fmla="*/ 2290366 h 6178550"/>
              <a:gd name="connsiteX11653" fmla="*/ 1212176 w 12191996"/>
              <a:gd name="connsiteY11653" fmla="*/ 2286794 h 6178550"/>
              <a:gd name="connsiteX11654" fmla="*/ 1211382 w 12191996"/>
              <a:gd name="connsiteY11654" fmla="*/ 2282428 h 6178550"/>
              <a:gd name="connsiteX11655" fmla="*/ 1211382 w 12191996"/>
              <a:gd name="connsiteY11655" fmla="*/ 2277269 h 6178550"/>
              <a:gd name="connsiteX11656" fmla="*/ 1211382 w 12191996"/>
              <a:gd name="connsiteY11656" fmla="*/ 2271713 h 6178550"/>
              <a:gd name="connsiteX11657" fmla="*/ 1208206 w 12191996"/>
              <a:gd name="connsiteY11657" fmla="*/ 2271316 h 6178550"/>
              <a:gd name="connsiteX11658" fmla="*/ 1204634 w 12191996"/>
              <a:gd name="connsiteY11658" fmla="*/ 2271316 h 6178550"/>
              <a:gd name="connsiteX11659" fmla="*/ 1201459 w 12191996"/>
              <a:gd name="connsiteY11659" fmla="*/ 2271316 h 6178550"/>
              <a:gd name="connsiteX11660" fmla="*/ 1198680 w 12191996"/>
              <a:gd name="connsiteY11660" fmla="*/ 2272110 h 6178550"/>
              <a:gd name="connsiteX11661" fmla="*/ 1192330 w 12191996"/>
              <a:gd name="connsiteY11661" fmla="*/ 2273697 h 6178550"/>
              <a:gd name="connsiteX11662" fmla="*/ 1186773 w 12191996"/>
              <a:gd name="connsiteY11662" fmla="*/ 2276078 h 6178550"/>
              <a:gd name="connsiteX11663" fmla="*/ 1180819 w 12191996"/>
              <a:gd name="connsiteY11663" fmla="*/ 2278063 h 6178550"/>
              <a:gd name="connsiteX11664" fmla="*/ 1174071 w 12191996"/>
              <a:gd name="connsiteY11664" fmla="*/ 2279650 h 6178550"/>
              <a:gd name="connsiteX11665" fmla="*/ 1170499 w 12191996"/>
              <a:gd name="connsiteY11665" fmla="*/ 2280444 h 6178550"/>
              <a:gd name="connsiteX11666" fmla="*/ 1166530 w 12191996"/>
              <a:gd name="connsiteY11666" fmla="*/ 2280841 h 6178550"/>
              <a:gd name="connsiteX11667" fmla="*/ 1162958 w 12191996"/>
              <a:gd name="connsiteY11667" fmla="*/ 2280444 h 6178550"/>
              <a:gd name="connsiteX11668" fmla="*/ 1158592 w 12191996"/>
              <a:gd name="connsiteY11668" fmla="*/ 2279650 h 6178550"/>
              <a:gd name="connsiteX11669" fmla="*/ 1156607 w 12191996"/>
              <a:gd name="connsiteY11669" fmla="*/ 2278856 h 6178550"/>
              <a:gd name="connsiteX11670" fmla="*/ 1153829 w 12191996"/>
              <a:gd name="connsiteY11670" fmla="*/ 2277666 h 6178550"/>
              <a:gd name="connsiteX11671" fmla="*/ 1148669 w 12191996"/>
              <a:gd name="connsiteY11671" fmla="*/ 2274888 h 6178550"/>
              <a:gd name="connsiteX11672" fmla="*/ 1137158 w 12191996"/>
              <a:gd name="connsiteY11672" fmla="*/ 2266554 h 6178550"/>
              <a:gd name="connsiteX11673" fmla="*/ 1131601 w 12191996"/>
              <a:gd name="connsiteY11673" fmla="*/ 2262584 h 6178550"/>
              <a:gd name="connsiteX11674" fmla="*/ 1126441 w 12191996"/>
              <a:gd name="connsiteY11674" fmla="*/ 2259012 h 6178550"/>
              <a:gd name="connsiteX11675" fmla="*/ 1122075 w 12191996"/>
              <a:gd name="connsiteY11675" fmla="*/ 2256631 h 6178550"/>
              <a:gd name="connsiteX11676" fmla="*/ 1120091 w 12191996"/>
              <a:gd name="connsiteY11676" fmla="*/ 2255838 h 6178550"/>
              <a:gd name="connsiteX11677" fmla="*/ 1117709 w 12191996"/>
              <a:gd name="connsiteY11677" fmla="*/ 2255838 h 6178550"/>
              <a:gd name="connsiteX11678" fmla="*/ 1115328 w 12191996"/>
              <a:gd name="connsiteY11678" fmla="*/ 2257028 h 6178550"/>
              <a:gd name="connsiteX11679" fmla="*/ 1112152 w 12191996"/>
              <a:gd name="connsiteY11679" fmla="*/ 2258616 h 6178550"/>
              <a:gd name="connsiteX11680" fmla="*/ 1108580 w 12191996"/>
              <a:gd name="connsiteY11680" fmla="*/ 2260601 h 6178550"/>
              <a:gd name="connsiteX11681" fmla="*/ 1105802 w 12191996"/>
              <a:gd name="connsiteY11681" fmla="*/ 2263378 h 6178550"/>
              <a:gd name="connsiteX11682" fmla="*/ 1098657 w 12191996"/>
              <a:gd name="connsiteY11682" fmla="*/ 2270125 h 6178550"/>
              <a:gd name="connsiteX11683" fmla="*/ 1091116 w 12191996"/>
              <a:gd name="connsiteY11683" fmla="*/ 2278063 h 6178550"/>
              <a:gd name="connsiteX11684" fmla="*/ 1082780 w 12191996"/>
              <a:gd name="connsiteY11684" fmla="*/ 2286397 h 6178550"/>
              <a:gd name="connsiteX11685" fmla="*/ 1074445 w 12191996"/>
              <a:gd name="connsiteY11685" fmla="*/ 2294334 h 6178550"/>
              <a:gd name="connsiteX11686" fmla="*/ 1065713 w 12191996"/>
              <a:gd name="connsiteY11686" fmla="*/ 2302272 h 6178550"/>
              <a:gd name="connsiteX11687" fmla="*/ 1061744 w 12191996"/>
              <a:gd name="connsiteY11687" fmla="*/ 2305050 h 6178550"/>
              <a:gd name="connsiteX11688" fmla="*/ 1056981 w 12191996"/>
              <a:gd name="connsiteY11688" fmla="*/ 2308225 h 6178550"/>
              <a:gd name="connsiteX11689" fmla="*/ 1054996 w 12191996"/>
              <a:gd name="connsiteY11689" fmla="*/ 2308622 h 6178550"/>
              <a:gd name="connsiteX11690" fmla="*/ 1053012 w 12191996"/>
              <a:gd name="connsiteY11690" fmla="*/ 2309019 h 6178550"/>
              <a:gd name="connsiteX11691" fmla="*/ 1049043 w 12191996"/>
              <a:gd name="connsiteY11691" fmla="*/ 2309812 h 6178550"/>
              <a:gd name="connsiteX11692" fmla="*/ 1044677 w 12191996"/>
              <a:gd name="connsiteY11692" fmla="*/ 2308622 h 6178550"/>
              <a:gd name="connsiteX11693" fmla="*/ 1040311 w 12191996"/>
              <a:gd name="connsiteY11693" fmla="*/ 2307828 h 6178550"/>
              <a:gd name="connsiteX11694" fmla="*/ 1036341 w 12191996"/>
              <a:gd name="connsiteY11694" fmla="*/ 2306638 h 6178550"/>
              <a:gd name="connsiteX11695" fmla="*/ 1031975 w 12191996"/>
              <a:gd name="connsiteY11695" fmla="*/ 2306240 h 6178550"/>
              <a:gd name="connsiteX11696" fmla="*/ 1028403 w 12191996"/>
              <a:gd name="connsiteY11696" fmla="*/ 2306240 h 6178550"/>
              <a:gd name="connsiteX11697" fmla="*/ 1027212 w 12191996"/>
              <a:gd name="connsiteY11697" fmla="*/ 2306638 h 6178550"/>
              <a:gd name="connsiteX11698" fmla="*/ 1025625 w 12191996"/>
              <a:gd name="connsiteY11698" fmla="*/ 2307828 h 6178550"/>
              <a:gd name="connsiteX11699" fmla="*/ 1024037 w 12191996"/>
              <a:gd name="connsiteY11699" fmla="*/ 2308622 h 6178550"/>
              <a:gd name="connsiteX11700" fmla="*/ 1022846 w 12191996"/>
              <a:gd name="connsiteY11700" fmla="*/ 2310210 h 6178550"/>
              <a:gd name="connsiteX11701" fmla="*/ 1021655 w 12191996"/>
              <a:gd name="connsiteY11701" fmla="*/ 2314178 h 6178550"/>
              <a:gd name="connsiteX11702" fmla="*/ 1020068 w 12191996"/>
              <a:gd name="connsiteY11702" fmla="*/ 2318940 h 6178550"/>
              <a:gd name="connsiteX11703" fmla="*/ 1018877 w 12191996"/>
              <a:gd name="connsiteY11703" fmla="*/ 2324497 h 6178550"/>
              <a:gd name="connsiteX11704" fmla="*/ 1018083 w 12191996"/>
              <a:gd name="connsiteY11704" fmla="*/ 2329656 h 6178550"/>
              <a:gd name="connsiteX11705" fmla="*/ 1016892 w 12191996"/>
              <a:gd name="connsiteY11705" fmla="*/ 2333625 h 6178550"/>
              <a:gd name="connsiteX11706" fmla="*/ 1015305 w 12191996"/>
              <a:gd name="connsiteY11706" fmla="*/ 2337594 h 6178550"/>
              <a:gd name="connsiteX11707" fmla="*/ 1014511 w 12191996"/>
              <a:gd name="connsiteY11707" fmla="*/ 2338784 h 6178550"/>
              <a:gd name="connsiteX11708" fmla="*/ 1013320 w 12191996"/>
              <a:gd name="connsiteY11708" fmla="*/ 2339578 h 6178550"/>
              <a:gd name="connsiteX11709" fmla="*/ 1011733 w 12191996"/>
              <a:gd name="connsiteY11709" fmla="*/ 2340372 h 6178550"/>
              <a:gd name="connsiteX11710" fmla="*/ 1010145 w 12191996"/>
              <a:gd name="connsiteY11710" fmla="*/ 2340769 h 6178550"/>
              <a:gd name="connsiteX11711" fmla="*/ 1006969 w 12191996"/>
              <a:gd name="connsiteY11711" fmla="*/ 2340769 h 6178550"/>
              <a:gd name="connsiteX11712" fmla="*/ 1003397 w 12191996"/>
              <a:gd name="connsiteY11712" fmla="*/ 2340372 h 6178550"/>
              <a:gd name="connsiteX11713" fmla="*/ 999031 w 12191996"/>
              <a:gd name="connsiteY11713" fmla="*/ 2339181 h 6178550"/>
              <a:gd name="connsiteX11714" fmla="*/ 994665 w 12191996"/>
              <a:gd name="connsiteY11714" fmla="*/ 2338784 h 6178550"/>
              <a:gd name="connsiteX11715" fmla="*/ 989902 w 12191996"/>
              <a:gd name="connsiteY11715" fmla="*/ 2337991 h 6178550"/>
              <a:gd name="connsiteX11716" fmla="*/ 985933 w 12191996"/>
              <a:gd name="connsiteY11716" fmla="*/ 2337991 h 6178550"/>
              <a:gd name="connsiteX11717" fmla="*/ 981964 w 12191996"/>
              <a:gd name="connsiteY11717" fmla="*/ 2339181 h 6178550"/>
              <a:gd name="connsiteX11718" fmla="*/ 974422 w 12191996"/>
              <a:gd name="connsiteY11718" fmla="*/ 2342753 h 6178550"/>
              <a:gd name="connsiteX11719" fmla="*/ 966881 w 12191996"/>
              <a:gd name="connsiteY11719" fmla="*/ 2347119 h 6178550"/>
              <a:gd name="connsiteX11720" fmla="*/ 958942 w 12191996"/>
              <a:gd name="connsiteY11720" fmla="*/ 2352278 h 6178550"/>
              <a:gd name="connsiteX11721" fmla="*/ 951401 w 12191996"/>
              <a:gd name="connsiteY11721" fmla="*/ 2357438 h 6178550"/>
              <a:gd name="connsiteX11722" fmla="*/ 936715 w 12191996"/>
              <a:gd name="connsiteY11722" fmla="*/ 2368550 h 6178550"/>
              <a:gd name="connsiteX11723" fmla="*/ 929174 w 12191996"/>
              <a:gd name="connsiteY11723" fmla="*/ 2373312 h 6178550"/>
              <a:gd name="connsiteX11724" fmla="*/ 922029 w 12191996"/>
              <a:gd name="connsiteY11724" fmla="*/ 2377678 h 6178550"/>
              <a:gd name="connsiteX11725" fmla="*/ 920442 w 12191996"/>
              <a:gd name="connsiteY11725" fmla="*/ 2378075 h 6178550"/>
              <a:gd name="connsiteX11726" fmla="*/ 918854 w 12191996"/>
              <a:gd name="connsiteY11726" fmla="*/ 2378869 h 6178550"/>
              <a:gd name="connsiteX11727" fmla="*/ 915282 w 12191996"/>
              <a:gd name="connsiteY11727" fmla="*/ 2378869 h 6178550"/>
              <a:gd name="connsiteX11728" fmla="*/ 912503 w 12191996"/>
              <a:gd name="connsiteY11728" fmla="*/ 2377678 h 6178550"/>
              <a:gd name="connsiteX11729" fmla="*/ 908931 w 12191996"/>
              <a:gd name="connsiteY11729" fmla="*/ 2376090 h 6178550"/>
              <a:gd name="connsiteX11730" fmla="*/ 905756 w 12191996"/>
              <a:gd name="connsiteY11730" fmla="*/ 2374503 h 6178550"/>
              <a:gd name="connsiteX11731" fmla="*/ 902580 w 12191996"/>
              <a:gd name="connsiteY11731" fmla="*/ 2373709 h 6178550"/>
              <a:gd name="connsiteX11732" fmla="*/ 899405 w 12191996"/>
              <a:gd name="connsiteY11732" fmla="*/ 2373709 h 6178550"/>
              <a:gd name="connsiteX11733" fmla="*/ 897817 w 12191996"/>
              <a:gd name="connsiteY11733" fmla="*/ 2374106 h 6178550"/>
              <a:gd name="connsiteX11734" fmla="*/ 895833 w 12191996"/>
              <a:gd name="connsiteY11734" fmla="*/ 2375297 h 6178550"/>
              <a:gd name="connsiteX11735" fmla="*/ 891467 w 12191996"/>
              <a:gd name="connsiteY11735" fmla="*/ 2378075 h 6178550"/>
              <a:gd name="connsiteX11736" fmla="*/ 888688 w 12191996"/>
              <a:gd name="connsiteY11736" fmla="*/ 2380853 h 6178550"/>
              <a:gd name="connsiteX11737" fmla="*/ 886704 w 12191996"/>
              <a:gd name="connsiteY11737" fmla="*/ 2382838 h 6178550"/>
              <a:gd name="connsiteX11738" fmla="*/ 884322 w 12191996"/>
              <a:gd name="connsiteY11738" fmla="*/ 2383631 h 6178550"/>
              <a:gd name="connsiteX11739" fmla="*/ 883528 w 12191996"/>
              <a:gd name="connsiteY11739" fmla="*/ 2383631 h 6178550"/>
              <a:gd name="connsiteX11740" fmla="*/ 881941 w 12191996"/>
              <a:gd name="connsiteY11740" fmla="*/ 2383631 h 6178550"/>
              <a:gd name="connsiteX11741" fmla="*/ 877971 w 12191996"/>
              <a:gd name="connsiteY11741" fmla="*/ 2382441 h 6178550"/>
              <a:gd name="connsiteX11742" fmla="*/ 872415 w 12191996"/>
              <a:gd name="connsiteY11742" fmla="*/ 2379662 h 6178550"/>
              <a:gd name="connsiteX11743" fmla="*/ 863683 w 12191996"/>
              <a:gd name="connsiteY11743" fmla="*/ 2375297 h 6178550"/>
              <a:gd name="connsiteX11744" fmla="*/ 858523 w 12191996"/>
              <a:gd name="connsiteY11744" fmla="*/ 2372519 h 6178550"/>
              <a:gd name="connsiteX11745" fmla="*/ 853363 w 12191996"/>
              <a:gd name="connsiteY11745" fmla="*/ 2371726 h 6178550"/>
              <a:gd name="connsiteX11746" fmla="*/ 847806 w 12191996"/>
              <a:gd name="connsiteY11746" fmla="*/ 2371726 h 6178550"/>
              <a:gd name="connsiteX11747" fmla="*/ 842249 w 12191996"/>
              <a:gd name="connsiteY11747" fmla="*/ 2372519 h 6178550"/>
              <a:gd name="connsiteX11748" fmla="*/ 836692 w 12191996"/>
              <a:gd name="connsiteY11748" fmla="*/ 2374106 h 6178550"/>
              <a:gd name="connsiteX11749" fmla="*/ 831135 w 12191996"/>
              <a:gd name="connsiteY11749" fmla="*/ 2376090 h 6178550"/>
              <a:gd name="connsiteX11750" fmla="*/ 820022 w 12191996"/>
              <a:gd name="connsiteY11750" fmla="*/ 2382441 h 6178550"/>
              <a:gd name="connsiteX11751" fmla="*/ 807717 w 12191996"/>
              <a:gd name="connsiteY11751" fmla="*/ 2388791 h 6178550"/>
              <a:gd name="connsiteX11752" fmla="*/ 801366 w 12191996"/>
              <a:gd name="connsiteY11752" fmla="*/ 2391966 h 6178550"/>
              <a:gd name="connsiteX11753" fmla="*/ 795016 w 12191996"/>
              <a:gd name="connsiteY11753" fmla="*/ 2395141 h 6178550"/>
              <a:gd name="connsiteX11754" fmla="*/ 788665 w 12191996"/>
              <a:gd name="connsiteY11754" fmla="*/ 2397919 h 6178550"/>
              <a:gd name="connsiteX11755" fmla="*/ 781521 w 12191996"/>
              <a:gd name="connsiteY11755" fmla="*/ 2399903 h 6178550"/>
              <a:gd name="connsiteX11756" fmla="*/ 774376 w 12191996"/>
              <a:gd name="connsiteY11756" fmla="*/ 2401491 h 6178550"/>
              <a:gd name="connsiteX11757" fmla="*/ 767232 w 12191996"/>
              <a:gd name="connsiteY11757" fmla="*/ 2402285 h 6178550"/>
              <a:gd name="connsiteX11758" fmla="*/ 761675 w 12191996"/>
              <a:gd name="connsiteY11758" fmla="*/ 2402285 h 6178550"/>
              <a:gd name="connsiteX11759" fmla="*/ 756118 w 12191996"/>
              <a:gd name="connsiteY11759" fmla="*/ 2400697 h 6178550"/>
              <a:gd name="connsiteX11760" fmla="*/ 743814 w 12191996"/>
              <a:gd name="connsiteY11760" fmla="*/ 2397125 h 6178550"/>
              <a:gd name="connsiteX11761" fmla="*/ 738257 w 12191996"/>
              <a:gd name="connsiteY11761" fmla="*/ 2395141 h 6178550"/>
              <a:gd name="connsiteX11762" fmla="*/ 733097 w 12191996"/>
              <a:gd name="connsiteY11762" fmla="*/ 2393950 h 6178550"/>
              <a:gd name="connsiteX11763" fmla="*/ 728731 w 12191996"/>
              <a:gd name="connsiteY11763" fmla="*/ 2393553 h 6178550"/>
              <a:gd name="connsiteX11764" fmla="*/ 726746 w 12191996"/>
              <a:gd name="connsiteY11764" fmla="*/ 2393950 h 6178550"/>
              <a:gd name="connsiteX11765" fmla="*/ 724762 w 12191996"/>
              <a:gd name="connsiteY11765" fmla="*/ 2394347 h 6178550"/>
              <a:gd name="connsiteX11766" fmla="*/ 722777 w 12191996"/>
              <a:gd name="connsiteY11766" fmla="*/ 2395538 h 6178550"/>
              <a:gd name="connsiteX11767" fmla="*/ 721189 w 12191996"/>
              <a:gd name="connsiteY11767" fmla="*/ 2397125 h 6178550"/>
              <a:gd name="connsiteX11768" fmla="*/ 719602 w 12191996"/>
              <a:gd name="connsiteY11768" fmla="*/ 2399110 h 6178550"/>
              <a:gd name="connsiteX11769" fmla="*/ 718411 w 12191996"/>
              <a:gd name="connsiteY11769" fmla="*/ 2401094 h 6178550"/>
              <a:gd name="connsiteX11770" fmla="*/ 716426 w 12191996"/>
              <a:gd name="connsiteY11770" fmla="*/ 2405459 h 6178550"/>
              <a:gd name="connsiteX11771" fmla="*/ 715632 w 12191996"/>
              <a:gd name="connsiteY11771" fmla="*/ 2410222 h 6178550"/>
              <a:gd name="connsiteX11772" fmla="*/ 714442 w 12191996"/>
              <a:gd name="connsiteY11772" fmla="*/ 2415778 h 6178550"/>
              <a:gd name="connsiteX11773" fmla="*/ 712854 w 12191996"/>
              <a:gd name="connsiteY11773" fmla="*/ 2420937 h 6178550"/>
              <a:gd name="connsiteX11774" fmla="*/ 710869 w 12191996"/>
              <a:gd name="connsiteY11774" fmla="*/ 2426097 h 6178550"/>
              <a:gd name="connsiteX11775" fmla="*/ 709282 w 12191996"/>
              <a:gd name="connsiteY11775" fmla="*/ 2428081 h 6178550"/>
              <a:gd name="connsiteX11776" fmla="*/ 708091 w 12191996"/>
              <a:gd name="connsiteY11776" fmla="*/ 2430463 h 6178550"/>
              <a:gd name="connsiteX11777" fmla="*/ 702931 w 12191996"/>
              <a:gd name="connsiteY11777" fmla="*/ 2435622 h 6178550"/>
              <a:gd name="connsiteX11778" fmla="*/ 696580 w 12191996"/>
              <a:gd name="connsiteY11778" fmla="*/ 2439988 h 6178550"/>
              <a:gd name="connsiteX11779" fmla="*/ 690230 w 12191996"/>
              <a:gd name="connsiteY11779" fmla="*/ 2444353 h 6178550"/>
              <a:gd name="connsiteX11780" fmla="*/ 683085 w 12191996"/>
              <a:gd name="connsiteY11780" fmla="*/ 2447926 h 6178550"/>
              <a:gd name="connsiteX11781" fmla="*/ 675941 w 12191996"/>
              <a:gd name="connsiteY11781" fmla="*/ 2450703 h 6178550"/>
              <a:gd name="connsiteX11782" fmla="*/ 668399 w 12191996"/>
              <a:gd name="connsiteY11782" fmla="*/ 2452688 h 6178550"/>
              <a:gd name="connsiteX11783" fmla="*/ 660858 w 12191996"/>
              <a:gd name="connsiteY11783" fmla="*/ 2455466 h 6178550"/>
              <a:gd name="connsiteX11784" fmla="*/ 653713 w 12191996"/>
              <a:gd name="connsiteY11784" fmla="*/ 2457054 h 6178550"/>
              <a:gd name="connsiteX11785" fmla="*/ 651729 w 12191996"/>
              <a:gd name="connsiteY11785" fmla="*/ 2457451 h 6178550"/>
              <a:gd name="connsiteX11786" fmla="*/ 648950 w 12191996"/>
              <a:gd name="connsiteY11786" fmla="*/ 2457054 h 6178550"/>
              <a:gd name="connsiteX11787" fmla="*/ 644187 w 12191996"/>
              <a:gd name="connsiteY11787" fmla="*/ 2456260 h 6178550"/>
              <a:gd name="connsiteX11788" fmla="*/ 637837 w 12191996"/>
              <a:gd name="connsiteY11788" fmla="*/ 2454275 h 6178550"/>
              <a:gd name="connsiteX11789" fmla="*/ 632280 w 12191996"/>
              <a:gd name="connsiteY11789" fmla="*/ 2452688 h 6178550"/>
              <a:gd name="connsiteX11790" fmla="*/ 626326 w 12191996"/>
              <a:gd name="connsiteY11790" fmla="*/ 2450703 h 6178550"/>
              <a:gd name="connsiteX11791" fmla="*/ 620769 w 12191996"/>
              <a:gd name="connsiteY11791" fmla="*/ 2449910 h 6178550"/>
              <a:gd name="connsiteX11792" fmla="*/ 617594 w 12191996"/>
              <a:gd name="connsiteY11792" fmla="*/ 2449116 h 6178550"/>
              <a:gd name="connsiteX11793" fmla="*/ 615212 w 12191996"/>
              <a:gd name="connsiteY11793" fmla="*/ 2449116 h 6178550"/>
              <a:gd name="connsiteX11794" fmla="*/ 613228 w 12191996"/>
              <a:gd name="connsiteY11794" fmla="*/ 2449910 h 6178550"/>
              <a:gd name="connsiteX11795" fmla="*/ 610449 w 12191996"/>
              <a:gd name="connsiteY11795" fmla="*/ 2450307 h 6178550"/>
              <a:gd name="connsiteX11796" fmla="*/ 608862 w 12191996"/>
              <a:gd name="connsiteY11796" fmla="*/ 2451894 h 6178550"/>
              <a:gd name="connsiteX11797" fmla="*/ 607274 w 12191996"/>
              <a:gd name="connsiteY11797" fmla="*/ 2452688 h 6178550"/>
              <a:gd name="connsiteX11798" fmla="*/ 605290 w 12191996"/>
              <a:gd name="connsiteY11798" fmla="*/ 2457054 h 6178550"/>
              <a:gd name="connsiteX11799" fmla="*/ 603305 w 12191996"/>
              <a:gd name="connsiteY11799" fmla="*/ 2461816 h 6178550"/>
              <a:gd name="connsiteX11800" fmla="*/ 601717 w 12191996"/>
              <a:gd name="connsiteY11800" fmla="*/ 2466975 h 6178550"/>
              <a:gd name="connsiteX11801" fmla="*/ 598939 w 12191996"/>
              <a:gd name="connsiteY11801" fmla="*/ 2478088 h 6178550"/>
              <a:gd name="connsiteX11802" fmla="*/ 596954 w 12191996"/>
              <a:gd name="connsiteY11802" fmla="*/ 2482851 h 6178550"/>
              <a:gd name="connsiteX11803" fmla="*/ 595763 w 12191996"/>
              <a:gd name="connsiteY11803" fmla="*/ 2484835 h 6178550"/>
              <a:gd name="connsiteX11804" fmla="*/ 594176 w 12191996"/>
              <a:gd name="connsiteY11804" fmla="*/ 2486423 h 6178550"/>
              <a:gd name="connsiteX11805" fmla="*/ 590604 w 12191996"/>
              <a:gd name="connsiteY11805" fmla="*/ 2489994 h 6178550"/>
              <a:gd name="connsiteX11806" fmla="*/ 586237 w 12191996"/>
              <a:gd name="connsiteY11806" fmla="*/ 2493566 h 6178550"/>
              <a:gd name="connsiteX11807" fmla="*/ 581474 w 12191996"/>
              <a:gd name="connsiteY11807" fmla="*/ 2497138 h 6178550"/>
              <a:gd name="connsiteX11808" fmla="*/ 577108 w 12191996"/>
              <a:gd name="connsiteY11808" fmla="*/ 2499916 h 6178550"/>
              <a:gd name="connsiteX11809" fmla="*/ 566392 w 12191996"/>
              <a:gd name="connsiteY11809" fmla="*/ 2506266 h 6178550"/>
              <a:gd name="connsiteX11810" fmla="*/ 555278 w 12191996"/>
              <a:gd name="connsiteY11810" fmla="*/ 2511028 h 6178550"/>
              <a:gd name="connsiteX11811" fmla="*/ 543371 w 12191996"/>
              <a:gd name="connsiteY11811" fmla="*/ 2515791 h 6178550"/>
              <a:gd name="connsiteX11812" fmla="*/ 531463 w 12191996"/>
              <a:gd name="connsiteY11812" fmla="*/ 2520157 h 6178550"/>
              <a:gd name="connsiteX11813" fmla="*/ 508045 w 12191996"/>
              <a:gd name="connsiteY11813" fmla="*/ 2529285 h 6178550"/>
              <a:gd name="connsiteX11814" fmla="*/ 491374 w 12191996"/>
              <a:gd name="connsiteY11814" fmla="*/ 2536031 h 6178550"/>
              <a:gd name="connsiteX11815" fmla="*/ 475498 w 12191996"/>
              <a:gd name="connsiteY11815" fmla="*/ 2541588 h 6178550"/>
              <a:gd name="connsiteX11816" fmla="*/ 444935 w 12191996"/>
              <a:gd name="connsiteY11816" fmla="*/ 2552700 h 6178550"/>
              <a:gd name="connsiteX11817" fmla="*/ 429852 w 12191996"/>
              <a:gd name="connsiteY11817" fmla="*/ 2558257 h 6178550"/>
              <a:gd name="connsiteX11818" fmla="*/ 415166 w 12191996"/>
              <a:gd name="connsiteY11818" fmla="*/ 2564607 h 6178550"/>
              <a:gd name="connsiteX11819" fmla="*/ 399290 w 12191996"/>
              <a:gd name="connsiteY11819" fmla="*/ 2570560 h 6178550"/>
              <a:gd name="connsiteX11820" fmla="*/ 383016 w 12191996"/>
              <a:gd name="connsiteY11820" fmla="*/ 2577703 h 6178550"/>
              <a:gd name="connsiteX11821" fmla="*/ 378650 w 12191996"/>
              <a:gd name="connsiteY11821" fmla="*/ 2580085 h 6178550"/>
              <a:gd name="connsiteX11822" fmla="*/ 373490 w 12191996"/>
              <a:gd name="connsiteY11822" fmla="*/ 2583260 h 6178550"/>
              <a:gd name="connsiteX11823" fmla="*/ 364758 w 12191996"/>
              <a:gd name="connsiteY11823" fmla="*/ 2589213 h 6178550"/>
              <a:gd name="connsiteX11824" fmla="*/ 356819 w 12191996"/>
              <a:gd name="connsiteY11824" fmla="*/ 2596357 h 6178550"/>
              <a:gd name="connsiteX11825" fmla="*/ 348881 w 12191996"/>
              <a:gd name="connsiteY11825" fmla="*/ 2603104 h 6178550"/>
              <a:gd name="connsiteX11826" fmla="*/ 340546 w 12191996"/>
              <a:gd name="connsiteY11826" fmla="*/ 2610247 h 6178550"/>
              <a:gd name="connsiteX11827" fmla="*/ 332608 w 12191996"/>
              <a:gd name="connsiteY11827" fmla="*/ 2616597 h 6178550"/>
              <a:gd name="connsiteX11828" fmla="*/ 327844 w 12191996"/>
              <a:gd name="connsiteY11828" fmla="*/ 2619772 h 6178550"/>
              <a:gd name="connsiteX11829" fmla="*/ 323478 w 12191996"/>
              <a:gd name="connsiteY11829" fmla="*/ 2622550 h 6178550"/>
              <a:gd name="connsiteX11830" fmla="*/ 318715 w 12191996"/>
              <a:gd name="connsiteY11830" fmla="*/ 2624931 h 6178550"/>
              <a:gd name="connsiteX11831" fmla="*/ 313556 w 12191996"/>
              <a:gd name="connsiteY11831" fmla="*/ 2626916 h 6178550"/>
              <a:gd name="connsiteX11832" fmla="*/ 311174 w 12191996"/>
              <a:gd name="connsiteY11832" fmla="*/ 2628107 h 6178550"/>
              <a:gd name="connsiteX11833" fmla="*/ 308793 w 12191996"/>
              <a:gd name="connsiteY11833" fmla="*/ 2628107 h 6178550"/>
              <a:gd name="connsiteX11834" fmla="*/ 306014 w 12191996"/>
              <a:gd name="connsiteY11834" fmla="*/ 2628107 h 6178550"/>
              <a:gd name="connsiteX11835" fmla="*/ 303633 w 12191996"/>
              <a:gd name="connsiteY11835" fmla="*/ 2626916 h 6178550"/>
              <a:gd name="connsiteX11836" fmla="*/ 298870 w 12191996"/>
              <a:gd name="connsiteY11836" fmla="*/ 2624931 h 6178550"/>
              <a:gd name="connsiteX11837" fmla="*/ 293710 w 12191996"/>
              <a:gd name="connsiteY11837" fmla="*/ 2621756 h 6178550"/>
              <a:gd name="connsiteX11838" fmla="*/ 289344 w 12191996"/>
              <a:gd name="connsiteY11838" fmla="*/ 2619375 h 6178550"/>
              <a:gd name="connsiteX11839" fmla="*/ 286962 w 12191996"/>
              <a:gd name="connsiteY11839" fmla="*/ 2618185 h 6178550"/>
              <a:gd name="connsiteX11840" fmla="*/ 284581 w 12191996"/>
              <a:gd name="connsiteY11840" fmla="*/ 2617788 h 6178550"/>
              <a:gd name="connsiteX11841" fmla="*/ 282199 w 12191996"/>
              <a:gd name="connsiteY11841" fmla="*/ 2617788 h 6178550"/>
              <a:gd name="connsiteX11842" fmla="*/ 279818 w 12191996"/>
              <a:gd name="connsiteY11842" fmla="*/ 2618185 h 6178550"/>
              <a:gd name="connsiteX11843" fmla="*/ 277833 w 12191996"/>
              <a:gd name="connsiteY11843" fmla="*/ 2619375 h 6178550"/>
              <a:gd name="connsiteX11844" fmla="*/ 275055 w 12191996"/>
              <a:gd name="connsiteY11844" fmla="*/ 2620963 h 6178550"/>
              <a:gd name="connsiteX11845" fmla="*/ 273070 w 12191996"/>
              <a:gd name="connsiteY11845" fmla="*/ 2622947 h 6178550"/>
              <a:gd name="connsiteX11846" fmla="*/ 271482 w 12191996"/>
              <a:gd name="connsiteY11846" fmla="*/ 2624931 h 6178550"/>
              <a:gd name="connsiteX11847" fmla="*/ 270688 w 12191996"/>
              <a:gd name="connsiteY11847" fmla="*/ 2627313 h 6178550"/>
              <a:gd name="connsiteX11848" fmla="*/ 269895 w 12191996"/>
              <a:gd name="connsiteY11848" fmla="*/ 2629297 h 6178550"/>
              <a:gd name="connsiteX11849" fmla="*/ 269498 w 12191996"/>
              <a:gd name="connsiteY11849" fmla="*/ 2634457 h 6178550"/>
              <a:gd name="connsiteX11850" fmla="*/ 269498 w 12191996"/>
              <a:gd name="connsiteY11850" fmla="*/ 2639219 h 6178550"/>
              <a:gd name="connsiteX11851" fmla="*/ 269895 w 12191996"/>
              <a:gd name="connsiteY11851" fmla="*/ 2643585 h 6178550"/>
              <a:gd name="connsiteX11852" fmla="*/ 269498 w 12191996"/>
              <a:gd name="connsiteY11852" fmla="*/ 2648347 h 6178550"/>
              <a:gd name="connsiteX11853" fmla="*/ 269101 w 12191996"/>
              <a:gd name="connsiteY11853" fmla="*/ 2650332 h 6178550"/>
              <a:gd name="connsiteX11854" fmla="*/ 268704 w 12191996"/>
              <a:gd name="connsiteY11854" fmla="*/ 2651919 h 6178550"/>
              <a:gd name="connsiteX11855" fmla="*/ 267116 w 12191996"/>
              <a:gd name="connsiteY11855" fmla="*/ 2653903 h 6178550"/>
              <a:gd name="connsiteX11856" fmla="*/ 265529 w 12191996"/>
              <a:gd name="connsiteY11856" fmla="*/ 2655491 h 6178550"/>
              <a:gd name="connsiteX11857" fmla="*/ 259575 w 12191996"/>
              <a:gd name="connsiteY11857" fmla="*/ 2659063 h 6178550"/>
              <a:gd name="connsiteX11858" fmla="*/ 253224 w 12191996"/>
              <a:gd name="connsiteY11858" fmla="*/ 2662635 h 6178550"/>
              <a:gd name="connsiteX11859" fmla="*/ 238935 w 12191996"/>
              <a:gd name="connsiteY11859" fmla="*/ 2669382 h 6178550"/>
              <a:gd name="connsiteX11860" fmla="*/ 231791 w 12191996"/>
              <a:gd name="connsiteY11860" fmla="*/ 2672953 h 6178550"/>
              <a:gd name="connsiteX11861" fmla="*/ 225043 w 12191996"/>
              <a:gd name="connsiteY11861" fmla="*/ 2677319 h 6178550"/>
              <a:gd name="connsiteX11862" fmla="*/ 218295 w 12191996"/>
              <a:gd name="connsiteY11862" fmla="*/ 2681685 h 6178550"/>
              <a:gd name="connsiteX11863" fmla="*/ 211548 w 12191996"/>
              <a:gd name="connsiteY11863" fmla="*/ 2686844 h 6178550"/>
              <a:gd name="connsiteX11864" fmla="*/ 204006 w 12191996"/>
              <a:gd name="connsiteY11864" fmla="*/ 2694385 h 6178550"/>
              <a:gd name="connsiteX11865" fmla="*/ 196465 w 12191996"/>
              <a:gd name="connsiteY11865" fmla="*/ 2701925 h 6178550"/>
              <a:gd name="connsiteX11866" fmla="*/ 188527 w 12191996"/>
              <a:gd name="connsiteY11866" fmla="*/ 2709069 h 6178550"/>
              <a:gd name="connsiteX11867" fmla="*/ 184161 w 12191996"/>
              <a:gd name="connsiteY11867" fmla="*/ 2712244 h 6178550"/>
              <a:gd name="connsiteX11868" fmla="*/ 179794 w 12191996"/>
              <a:gd name="connsiteY11868" fmla="*/ 2715419 h 6178550"/>
              <a:gd name="connsiteX11869" fmla="*/ 175032 w 12191996"/>
              <a:gd name="connsiteY11869" fmla="*/ 2717403 h 6178550"/>
              <a:gd name="connsiteX11870" fmla="*/ 170666 w 12191996"/>
              <a:gd name="connsiteY11870" fmla="*/ 2718197 h 6178550"/>
              <a:gd name="connsiteX11871" fmla="*/ 165109 w 12191996"/>
              <a:gd name="connsiteY11871" fmla="*/ 2718594 h 6178550"/>
              <a:gd name="connsiteX11872" fmla="*/ 159949 w 12191996"/>
              <a:gd name="connsiteY11872" fmla="*/ 2718197 h 6178550"/>
              <a:gd name="connsiteX11873" fmla="*/ 153995 w 12191996"/>
              <a:gd name="connsiteY11873" fmla="*/ 2716610 h 6178550"/>
              <a:gd name="connsiteX11874" fmla="*/ 147644 w 12191996"/>
              <a:gd name="connsiteY11874" fmla="*/ 2713832 h 6178550"/>
              <a:gd name="connsiteX11875" fmla="*/ 141691 w 12191996"/>
              <a:gd name="connsiteY11875" fmla="*/ 2709466 h 6178550"/>
              <a:gd name="connsiteX11876" fmla="*/ 134546 w 12191996"/>
              <a:gd name="connsiteY11876" fmla="*/ 2703513 h 6178550"/>
              <a:gd name="connsiteX11877" fmla="*/ 133355 w 12191996"/>
              <a:gd name="connsiteY11877" fmla="*/ 2708275 h 6178550"/>
              <a:gd name="connsiteX11878" fmla="*/ 132561 w 12191996"/>
              <a:gd name="connsiteY11878" fmla="*/ 2713038 h 6178550"/>
              <a:gd name="connsiteX11879" fmla="*/ 130974 w 12191996"/>
              <a:gd name="connsiteY11879" fmla="*/ 2723753 h 6178550"/>
              <a:gd name="connsiteX11880" fmla="*/ 128989 w 12191996"/>
              <a:gd name="connsiteY11880" fmla="*/ 2735660 h 6178550"/>
              <a:gd name="connsiteX11881" fmla="*/ 127401 w 12191996"/>
              <a:gd name="connsiteY11881" fmla="*/ 2740422 h 6178550"/>
              <a:gd name="connsiteX11882" fmla="*/ 125814 w 12191996"/>
              <a:gd name="connsiteY11882" fmla="*/ 2746375 h 6178550"/>
              <a:gd name="connsiteX11883" fmla="*/ 123829 w 12191996"/>
              <a:gd name="connsiteY11883" fmla="*/ 2750741 h 6178550"/>
              <a:gd name="connsiteX11884" fmla="*/ 121448 w 12191996"/>
              <a:gd name="connsiteY11884" fmla="*/ 2754710 h 6178550"/>
              <a:gd name="connsiteX11885" fmla="*/ 118669 w 12191996"/>
              <a:gd name="connsiteY11885" fmla="*/ 2757885 h 6178550"/>
              <a:gd name="connsiteX11886" fmla="*/ 115097 w 12191996"/>
              <a:gd name="connsiteY11886" fmla="*/ 2759869 h 6178550"/>
              <a:gd name="connsiteX11887" fmla="*/ 113113 w 12191996"/>
              <a:gd name="connsiteY11887" fmla="*/ 2761060 h 6178550"/>
              <a:gd name="connsiteX11888" fmla="*/ 110731 w 12191996"/>
              <a:gd name="connsiteY11888" fmla="*/ 2761456 h 6178550"/>
              <a:gd name="connsiteX11889" fmla="*/ 108746 w 12191996"/>
              <a:gd name="connsiteY11889" fmla="*/ 2761456 h 6178550"/>
              <a:gd name="connsiteX11890" fmla="*/ 105968 w 12191996"/>
              <a:gd name="connsiteY11890" fmla="*/ 2761456 h 6178550"/>
              <a:gd name="connsiteX11891" fmla="*/ 103190 w 12191996"/>
              <a:gd name="connsiteY11891" fmla="*/ 2761060 h 6178550"/>
              <a:gd name="connsiteX11892" fmla="*/ 100014 w 12191996"/>
              <a:gd name="connsiteY11892" fmla="*/ 2759869 h 6178550"/>
              <a:gd name="connsiteX11893" fmla="*/ 93267 w 12191996"/>
              <a:gd name="connsiteY11893" fmla="*/ 2757488 h 6178550"/>
              <a:gd name="connsiteX11894" fmla="*/ 90488 w 12191996"/>
              <a:gd name="connsiteY11894" fmla="*/ 2752328 h 6178550"/>
              <a:gd name="connsiteX11895" fmla="*/ 88504 w 12191996"/>
              <a:gd name="connsiteY11895" fmla="*/ 2747566 h 6178550"/>
              <a:gd name="connsiteX11896" fmla="*/ 86916 w 12191996"/>
              <a:gd name="connsiteY11896" fmla="*/ 2743597 h 6178550"/>
              <a:gd name="connsiteX11897" fmla="*/ 85725 w 12191996"/>
              <a:gd name="connsiteY11897" fmla="*/ 2739628 h 6178550"/>
              <a:gd name="connsiteX11898" fmla="*/ 85725 w 12191996"/>
              <a:gd name="connsiteY11898" fmla="*/ 2736056 h 6178550"/>
              <a:gd name="connsiteX11899" fmla="*/ 86519 w 12191996"/>
              <a:gd name="connsiteY11899" fmla="*/ 2732881 h 6178550"/>
              <a:gd name="connsiteX11900" fmla="*/ 87313 w 12191996"/>
              <a:gd name="connsiteY11900" fmla="*/ 2730103 h 6178550"/>
              <a:gd name="connsiteX11901" fmla="*/ 88901 w 12191996"/>
              <a:gd name="connsiteY11901" fmla="*/ 2726928 h 6178550"/>
              <a:gd name="connsiteX11902" fmla="*/ 92076 w 12191996"/>
              <a:gd name="connsiteY11902" fmla="*/ 2721769 h 6178550"/>
              <a:gd name="connsiteX11903" fmla="*/ 95648 w 12191996"/>
              <a:gd name="connsiteY11903" fmla="*/ 2717403 h 6178550"/>
              <a:gd name="connsiteX11904" fmla="*/ 99220 w 12191996"/>
              <a:gd name="connsiteY11904" fmla="*/ 2713038 h 6178550"/>
              <a:gd name="connsiteX11905" fmla="*/ 100014 w 12191996"/>
              <a:gd name="connsiteY11905" fmla="*/ 2711053 h 6178550"/>
              <a:gd name="connsiteX11906" fmla="*/ 101205 w 12191996"/>
              <a:gd name="connsiteY11906" fmla="*/ 2709069 h 6178550"/>
              <a:gd name="connsiteX11907" fmla="*/ 109143 w 12191996"/>
              <a:gd name="connsiteY11907" fmla="*/ 2690019 h 6178550"/>
              <a:gd name="connsiteX11908" fmla="*/ 112716 w 12191996"/>
              <a:gd name="connsiteY11908" fmla="*/ 2680891 h 6178550"/>
              <a:gd name="connsiteX11909" fmla="*/ 115891 w 12191996"/>
              <a:gd name="connsiteY11909" fmla="*/ 2671763 h 6178550"/>
              <a:gd name="connsiteX11910" fmla="*/ 110334 w 12191996"/>
              <a:gd name="connsiteY11910" fmla="*/ 2665016 h 6178550"/>
              <a:gd name="connsiteX11911" fmla="*/ 105571 w 12191996"/>
              <a:gd name="connsiteY11911" fmla="*/ 2660253 h 6178550"/>
              <a:gd name="connsiteX11912" fmla="*/ 101999 w 12191996"/>
              <a:gd name="connsiteY11912" fmla="*/ 2657872 h 6178550"/>
              <a:gd name="connsiteX11913" fmla="*/ 100411 w 12191996"/>
              <a:gd name="connsiteY11913" fmla="*/ 2657475 h 6178550"/>
              <a:gd name="connsiteX11914" fmla="*/ 99220 w 12191996"/>
              <a:gd name="connsiteY11914" fmla="*/ 2656681 h 6178550"/>
              <a:gd name="connsiteX11915" fmla="*/ 97633 w 12191996"/>
              <a:gd name="connsiteY11915" fmla="*/ 2656681 h 6178550"/>
              <a:gd name="connsiteX11916" fmla="*/ 96045 w 12191996"/>
              <a:gd name="connsiteY11916" fmla="*/ 2657475 h 6178550"/>
              <a:gd name="connsiteX11917" fmla="*/ 94060 w 12191996"/>
              <a:gd name="connsiteY11917" fmla="*/ 2659460 h 6178550"/>
              <a:gd name="connsiteX11918" fmla="*/ 92076 w 12191996"/>
              <a:gd name="connsiteY11918" fmla="*/ 2661841 h 6178550"/>
              <a:gd name="connsiteX11919" fmla="*/ 90091 w 12191996"/>
              <a:gd name="connsiteY11919" fmla="*/ 2665016 h 6178550"/>
              <a:gd name="connsiteX11920" fmla="*/ 85725 w 12191996"/>
              <a:gd name="connsiteY11920" fmla="*/ 2671763 h 6178550"/>
              <a:gd name="connsiteX11921" fmla="*/ 83741 w 12191996"/>
              <a:gd name="connsiteY11921" fmla="*/ 2674541 h 6178550"/>
              <a:gd name="connsiteX11922" fmla="*/ 81359 w 12191996"/>
              <a:gd name="connsiteY11922" fmla="*/ 2676525 h 6178550"/>
              <a:gd name="connsiteX11923" fmla="*/ 79772 w 12191996"/>
              <a:gd name="connsiteY11923" fmla="*/ 2677716 h 6178550"/>
              <a:gd name="connsiteX11924" fmla="*/ 78184 w 12191996"/>
              <a:gd name="connsiteY11924" fmla="*/ 2678113 h 6178550"/>
              <a:gd name="connsiteX11925" fmla="*/ 76596 w 12191996"/>
              <a:gd name="connsiteY11925" fmla="*/ 2678113 h 6178550"/>
              <a:gd name="connsiteX11926" fmla="*/ 74612 w 12191996"/>
              <a:gd name="connsiteY11926" fmla="*/ 2678113 h 6178550"/>
              <a:gd name="connsiteX11927" fmla="*/ 72627 w 12191996"/>
              <a:gd name="connsiteY11927" fmla="*/ 2677319 h 6178550"/>
              <a:gd name="connsiteX11928" fmla="*/ 70245 w 12191996"/>
              <a:gd name="connsiteY11928" fmla="*/ 2676128 h 6178550"/>
              <a:gd name="connsiteX11929" fmla="*/ 65085 w 12191996"/>
              <a:gd name="connsiteY11929" fmla="*/ 2672953 h 6178550"/>
              <a:gd name="connsiteX11930" fmla="*/ 63498 w 12191996"/>
              <a:gd name="connsiteY11930" fmla="*/ 2665016 h 6178550"/>
              <a:gd name="connsiteX11931" fmla="*/ 63498 w 12191996"/>
              <a:gd name="connsiteY11931" fmla="*/ 2661444 h 6178550"/>
              <a:gd name="connsiteX11932" fmla="*/ 63498 w 12191996"/>
              <a:gd name="connsiteY11932" fmla="*/ 2658269 h 6178550"/>
              <a:gd name="connsiteX11933" fmla="*/ 63895 w 12191996"/>
              <a:gd name="connsiteY11933" fmla="*/ 2655888 h 6178550"/>
              <a:gd name="connsiteX11934" fmla="*/ 64689 w 12191996"/>
              <a:gd name="connsiteY11934" fmla="*/ 2653506 h 6178550"/>
              <a:gd name="connsiteX11935" fmla="*/ 65879 w 12191996"/>
              <a:gd name="connsiteY11935" fmla="*/ 2651125 h 6178550"/>
              <a:gd name="connsiteX11936" fmla="*/ 67070 w 12191996"/>
              <a:gd name="connsiteY11936" fmla="*/ 2649141 h 6178550"/>
              <a:gd name="connsiteX11937" fmla="*/ 68658 w 12191996"/>
              <a:gd name="connsiteY11937" fmla="*/ 2647553 h 6178550"/>
              <a:gd name="connsiteX11938" fmla="*/ 70245 w 12191996"/>
              <a:gd name="connsiteY11938" fmla="*/ 2646363 h 6178550"/>
              <a:gd name="connsiteX11939" fmla="*/ 74612 w 12191996"/>
              <a:gd name="connsiteY11939" fmla="*/ 2643585 h 6178550"/>
              <a:gd name="connsiteX11940" fmla="*/ 79375 w 12191996"/>
              <a:gd name="connsiteY11940" fmla="*/ 2641997 h 6178550"/>
              <a:gd name="connsiteX11941" fmla="*/ 84138 w 12191996"/>
              <a:gd name="connsiteY11941" fmla="*/ 2640806 h 6178550"/>
              <a:gd name="connsiteX11942" fmla="*/ 96045 w 12191996"/>
              <a:gd name="connsiteY11942" fmla="*/ 2638028 h 6178550"/>
              <a:gd name="connsiteX11943" fmla="*/ 101999 w 12191996"/>
              <a:gd name="connsiteY11943" fmla="*/ 2637235 h 6178550"/>
              <a:gd name="connsiteX11944" fmla="*/ 108350 w 12191996"/>
              <a:gd name="connsiteY11944" fmla="*/ 2634853 h 6178550"/>
              <a:gd name="connsiteX11945" fmla="*/ 114303 w 12191996"/>
              <a:gd name="connsiteY11945" fmla="*/ 2632473 h 6178550"/>
              <a:gd name="connsiteX11946" fmla="*/ 119860 w 12191996"/>
              <a:gd name="connsiteY11946" fmla="*/ 2629297 h 6178550"/>
              <a:gd name="connsiteX11947" fmla="*/ 125020 w 12191996"/>
              <a:gd name="connsiteY11947" fmla="*/ 2625328 h 6178550"/>
              <a:gd name="connsiteX11948" fmla="*/ 127401 w 12191996"/>
              <a:gd name="connsiteY11948" fmla="*/ 2622947 h 6178550"/>
              <a:gd name="connsiteX11949" fmla="*/ 129386 w 12191996"/>
              <a:gd name="connsiteY11949" fmla="*/ 2620169 h 6178550"/>
              <a:gd name="connsiteX11950" fmla="*/ 130974 w 12191996"/>
              <a:gd name="connsiteY11950" fmla="*/ 2625725 h 6178550"/>
              <a:gd name="connsiteX11951" fmla="*/ 131371 w 12191996"/>
              <a:gd name="connsiteY11951" fmla="*/ 2631678 h 6178550"/>
              <a:gd name="connsiteX11952" fmla="*/ 130974 w 12191996"/>
              <a:gd name="connsiteY11952" fmla="*/ 2636044 h 6178550"/>
              <a:gd name="connsiteX11953" fmla="*/ 130180 w 12191996"/>
              <a:gd name="connsiteY11953" fmla="*/ 2640806 h 6178550"/>
              <a:gd name="connsiteX11954" fmla="*/ 128592 w 12191996"/>
              <a:gd name="connsiteY11954" fmla="*/ 2644775 h 6178550"/>
              <a:gd name="connsiteX11955" fmla="*/ 126608 w 12191996"/>
              <a:gd name="connsiteY11955" fmla="*/ 2648347 h 6178550"/>
              <a:gd name="connsiteX11956" fmla="*/ 123432 w 12191996"/>
              <a:gd name="connsiteY11956" fmla="*/ 2651125 h 6178550"/>
              <a:gd name="connsiteX11957" fmla="*/ 120257 w 12191996"/>
              <a:gd name="connsiteY11957" fmla="*/ 2654300 h 6178550"/>
              <a:gd name="connsiteX11958" fmla="*/ 125417 w 12191996"/>
              <a:gd name="connsiteY11958" fmla="*/ 2657872 h 6178550"/>
              <a:gd name="connsiteX11959" fmla="*/ 130577 w 12191996"/>
              <a:gd name="connsiteY11959" fmla="*/ 2660253 h 6178550"/>
              <a:gd name="connsiteX11960" fmla="*/ 134943 w 12191996"/>
              <a:gd name="connsiteY11960" fmla="*/ 2661841 h 6178550"/>
              <a:gd name="connsiteX11961" fmla="*/ 139706 w 12191996"/>
              <a:gd name="connsiteY11961" fmla="*/ 2663428 h 6178550"/>
              <a:gd name="connsiteX11962" fmla="*/ 144072 w 12191996"/>
              <a:gd name="connsiteY11962" fmla="*/ 2663825 h 6178550"/>
              <a:gd name="connsiteX11963" fmla="*/ 148438 w 12191996"/>
              <a:gd name="connsiteY11963" fmla="*/ 2664619 h 6178550"/>
              <a:gd name="connsiteX11964" fmla="*/ 152804 w 12191996"/>
              <a:gd name="connsiteY11964" fmla="*/ 2663825 h 6178550"/>
              <a:gd name="connsiteX11965" fmla="*/ 156773 w 12191996"/>
              <a:gd name="connsiteY11965" fmla="*/ 2663031 h 6178550"/>
              <a:gd name="connsiteX11966" fmla="*/ 160346 w 12191996"/>
              <a:gd name="connsiteY11966" fmla="*/ 2661841 h 6178550"/>
              <a:gd name="connsiteX11967" fmla="*/ 164315 w 12191996"/>
              <a:gd name="connsiteY11967" fmla="*/ 2660253 h 6178550"/>
              <a:gd name="connsiteX11968" fmla="*/ 167887 w 12191996"/>
              <a:gd name="connsiteY11968" fmla="*/ 2658269 h 6178550"/>
              <a:gd name="connsiteX11969" fmla="*/ 171459 w 12191996"/>
              <a:gd name="connsiteY11969" fmla="*/ 2655888 h 6178550"/>
              <a:gd name="connsiteX11970" fmla="*/ 178604 w 12191996"/>
              <a:gd name="connsiteY11970" fmla="*/ 2650728 h 6178550"/>
              <a:gd name="connsiteX11971" fmla="*/ 185748 w 12191996"/>
              <a:gd name="connsiteY11971" fmla="*/ 2644775 h 6178550"/>
              <a:gd name="connsiteX11972" fmla="*/ 199640 w 12191996"/>
              <a:gd name="connsiteY11972" fmla="*/ 2632075 h 6178550"/>
              <a:gd name="connsiteX11973" fmla="*/ 206785 w 12191996"/>
              <a:gd name="connsiteY11973" fmla="*/ 2625328 h 6178550"/>
              <a:gd name="connsiteX11974" fmla="*/ 213532 w 12191996"/>
              <a:gd name="connsiteY11974" fmla="*/ 2619772 h 6178550"/>
              <a:gd name="connsiteX11975" fmla="*/ 221471 w 12191996"/>
              <a:gd name="connsiteY11975" fmla="*/ 2614613 h 6178550"/>
              <a:gd name="connsiteX11976" fmla="*/ 225440 w 12191996"/>
              <a:gd name="connsiteY11976" fmla="*/ 2612628 h 6178550"/>
              <a:gd name="connsiteX11977" fmla="*/ 229409 w 12191996"/>
              <a:gd name="connsiteY11977" fmla="*/ 2611041 h 6178550"/>
              <a:gd name="connsiteX11978" fmla="*/ 233378 w 12191996"/>
              <a:gd name="connsiteY11978" fmla="*/ 2610247 h 6178550"/>
              <a:gd name="connsiteX11979" fmla="*/ 237744 w 12191996"/>
              <a:gd name="connsiteY11979" fmla="*/ 2609057 h 6178550"/>
              <a:gd name="connsiteX11980" fmla="*/ 242110 w 12191996"/>
              <a:gd name="connsiteY11980" fmla="*/ 2608660 h 6178550"/>
              <a:gd name="connsiteX11981" fmla="*/ 246874 w 12191996"/>
              <a:gd name="connsiteY11981" fmla="*/ 2608660 h 6178550"/>
              <a:gd name="connsiteX11982" fmla="*/ 243301 w 12191996"/>
              <a:gd name="connsiteY11982" fmla="*/ 2601516 h 6178550"/>
              <a:gd name="connsiteX11983" fmla="*/ 240920 w 12191996"/>
              <a:gd name="connsiteY11983" fmla="*/ 2599135 h 6178550"/>
              <a:gd name="connsiteX11984" fmla="*/ 238935 w 12191996"/>
              <a:gd name="connsiteY11984" fmla="*/ 2597150 h 6178550"/>
              <a:gd name="connsiteX11985" fmla="*/ 237744 w 12191996"/>
              <a:gd name="connsiteY11985" fmla="*/ 2594769 h 6178550"/>
              <a:gd name="connsiteX11986" fmla="*/ 235363 w 12191996"/>
              <a:gd name="connsiteY11986" fmla="*/ 2593975 h 6178550"/>
              <a:gd name="connsiteX11987" fmla="*/ 234172 w 12191996"/>
              <a:gd name="connsiteY11987" fmla="*/ 2593578 h 6178550"/>
              <a:gd name="connsiteX11988" fmla="*/ 231791 w 12191996"/>
              <a:gd name="connsiteY11988" fmla="*/ 2592785 h 6178550"/>
              <a:gd name="connsiteX11989" fmla="*/ 228615 w 12191996"/>
              <a:gd name="connsiteY11989" fmla="*/ 2592785 h 6178550"/>
              <a:gd name="connsiteX11990" fmla="*/ 225440 w 12191996"/>
              <a:gd name="connsiteY11990" fmla="*/ 2594372 h 6178550"/>
              <a:gd name="connsiteX11991" fmla="*/ 221868 w 12191996"/>
              <a:gd name="connsiteY11991" fmla="*/ 2595960 h 6178550"/>
              <a:gd name="connsiteX11992" fmla="*/ 218295 w 12191996"/>
              <a:gd name="connsiteY11992" fmla="*/ 2597944 h 6178550"/>
              <a:gd name="connsiteX11993" fmla="*/ 215120 w 12191996"/>
              <a:gd name="connsiteY11993" fmla="*/ 2599928 h 6178550"/>
              <a:gd name="connsiteX11994" fmla="*/ 211548 w 12191996"/>
              <a:gd name="connsiteY11994" fmla="*/ 2601913 h 6178550"/>
              <a:gd name="connsiteX11995" fmla="*/ 207976 w 12191996"/>
              <a:gd name="connsiteY11995" fmla="*/ 2603104 h 6178550"/>
              <a:gd name="connsiteX11996" fmla="*/ 206785 w 12191996"/>
              <a:gd name="connsiteY11996" fmla="*/ 2603104 h 6178550"/>
              <a:gd name="connsiteX11997" fmla="*/ 204403 w 12191996"/>
              <a:gd name="connsiteY11997" fmla="*/ 2602706 h 6178550"/>
              <a:gd name="connsiteX11998" fmla="*/ 203213 w 12191996"/>
              <a:gd name="connsiteY11998" fmla="*/ 2601913 h 6178550"/>
              <a:gd name="connsiteX11999" fmla="*/ 201228 w 12191996"/>
              <a:gd name="connsiteY11999" fmla="*/ 2601119 h 6178550"/>
              <a:gd name="connsiteX12000" fmla="*/ 198847 w 12191996"/>
              <a:gd name="connsiteY12000" fmla="*/ 2599532 h 6178550"/>
              <a:gd name="connsiteX12001" fmla="*/ 197656 w 12191996"/>
              <a:gd name="connsiteY12001" fmla="*/ 2597944 h 6178550"/>
              <a:gd name="connsiteX12002" fmla="*/ 195274 w 12191996"/>
              <a:gd name="connsiteY12002" fmla="*/ 2595563 h 6178550"/>
              <a:gd name="connsiteX12003" fmla="*/ 193290 w 12191996"/>
              <a:gd name="connsiteY12003" fmla="*/ 2592388 h 6178550"/>
              <a:gd name="connsiteX12004" fmla="*/ 189717 w 12191996"/>
              <a:gd name="connsiteY12004" fmla="*/ 2584450 h 6178550"/>
              <a:gd name="connsiteX12005" fmla="*/ 189321 w 12191996"/>
              <a:gd name="connsiteY12005" fmla="*/ 2581275 h 6178550"/>
              <a:gd name="connsiteX12006" fmla="*/ 189717 w 12191996"/>
              <a:gd name="connsiteY12006" fmla="*/ 2578100 h 6178550"/>
              <a:gd name="connsiteX12007" fmla="*/ 189717 w 12191996"/>
              <a:gd name="connsiteY12007" fmla="*/ 2576116 h 6178550"/>
              <a:gd name="connsiteX12008" fmla="*/ 190908 w 12191996"/>
              <a:gd name="connsiteY12008" fmla="*/ 2574132 h 6178550"/>
              <a:gd name="connsiteX12009" fmla="*/ 191702 w 12191996"/>
              <a:gd name="connsiteY12009" fmla="*/ 2572544 h 6178550"/>
              <a:gd name="connsiteX12010" fmla="*/ 193290 w 12191996"/>
              <a:gd name="connsiteY12010" fmla="*/ 2571750 h 6178550"/>
              <a:gd name="connsiteX12011" fmla="*/ 196465 w 12191996"/>
              <a:gd name="connsiteY12011" fmla="*/ 2569766 h 6178550"/>
              <a:gd name="connsiteX12012" fmla="*/ 200037 w 12191996"/>
              <a:gd name="connsiteY12012" fmla="*/ 2568179 h 6178550"/>
              <a:gd name="connsiteX12013" fmla="*/ 203610 w 12191996"/>
              <a:gd name="connsiteY12013" fmla="*/ 2566194 h 6178550"/>
              <a:gd name="connsiteX12014" fmla="*/ 205594 w 12191996"/>
              <a:gd name="connsiteY12014" fmla="*/ 2564607 h 6178550"/>
              <a:gd name="connsiteX12015" fmla="*/ 207579 w 12191996"/>
              <a:gd name="connsiteY12015" fmla="*/ 2562623 h 6178550"/>
              <a:gd name="connsiteX12016" fmla="*/ 209563 w 12191996"/>
              <a:gd name="connsiteY12016" fmla="*/ 2560241 h 6178550"/>
              <a:gd name="connsiteX12017" fmla="*/ 211151 w 12191996"/>
              <a:gd name="connsiteY12017" fmla="*/ 2557463 h 6178550"/>
              <a:gd name="connsiteX12018" fmla="*/ 212739 w 12191996"/>
              <a:gd name="connsiteY12018" fmla="*/ 2553494 h 6178550"/>
              <a:gd name="connsiteX12019" fmla="*/ 213532 w 12191996"/>
              <a:gd name="connsiteY12019" fmla="*/ 2548731 h 6178550"/>
              <a:gd name="connsiteX12020" fmla="*/ 215120 w 12191996"/>
              <a:gd name="connsiteY12020" fmla="*/ 2537222 h 6178550"/>
              <a:gd name="connsiteX12021" fmla="*/ 216311 w 12191996"/>
              <a:gd name="connsiteY12021" fmla="*/ 2524919 h 6178550"/>
              <a:gd name="connsiteX12022" fmla="*/ 217105 w 12191996"/>
              <a:gd name="connsiteY12022" fmla="*/ 2519760 h 6178550"/>
              <a:gd name="connsiteX12023" fmla="*/ 218295 w 12191996"/>
              <a:gd name="connsiteY12023" fmla="*/ 2514600 h 6178550"/>
              <a:gd name="connsiteX12024" fmla="*/ 215120 w 12191996"/>
              <a:gd name="connsiteY12024" fmla="*/ 2515791 h 6178550"/>
              <a:gd name="connsiteX12025" fmla="*/ 211548 w 12191996"/>
              <a:gd name="connsiteY12025" fmla="*/ 2515791 h 6178550"/>
              <a:gd name="connsiteX12026" fmla="*/ 207976 w 12191996"/>
              <a:gd name="connsiteY12026" fmla="*/ 2515791 h 6178550"/>
              <a:gd name="connsiteX12027" fmla="*/ 205197 w 12191996"/>
              <a:gd name="connsiteY12027" fmla="*/ 2514600 h 6178550"/>
              <a:gd name="connsiteX12028" fmla="*/ 201625 w 12191996"/>
              <a:gd name="connsiteY12028" fmla="*/ 2514203 h 6178550"/>
              <a:gd name="connsiteX12029" fmla="*/ 198847 w 12191996"/>
              <a:gd name="connsiteY12029" fmla="*/ 2514203 h 6178550"/>
              <a:gd name="connsiteX12030" fmla="*/ 196465 w 12191996"/>
              <a:gd name="connsiteY12030" fmla="*/ 2514203 h 6178550"/>
              <a:gd name="connsiteX12031" fmla="*/ 194481 w 12191996"/>
              <a:gd name="connsiteY12031" fmla="*/ 2515394 h 6178550"/>
              <a:gd name="connsiteX12032" fmla="*/ 192893 w 12191996"/>
              <a:gd name="connsiteY12032" fmla="*/ 2516982 h 6178550"/>
              <a:gd name="connsiteX12033" fmla="*/ 191702 w 12191996"/>
              <a:gd name="connsiteY12033" fmla="*/ 2518966 h 6178550"/>
              <a:gd name="connsiteX12034" fmla="*/ 189717 w 12191996"/>
              <a:gd name="connsiteY12034" fmla="*/ 2522935 h 6178550"/>
              <a:gd name="connsiteX12035" fmla="*/ 188924 w 12191996"/>
              <a:gd name="connsiteY12035" fmla="*/ 2527301 h 6178550"/>
              <a:gd name="connsiteX12036" fmla="*/ 188527 w 12191996"/>
              <a:gd name="connsiteY12036" fmla="*/ 2532460 h 6178550"/>
              <a:gd name="connsiteX12037" fmla="*/ 187733 w 12191996"/>
              <a:gd name="connsiteY12037" fmla="*/ 2538016 h 6178550"/>
              <a:gd name="connsiteX12038" fmla="*/ 187336 w 12191996"/>
              <a:gd name="connsiteY12038" fmla="*/ 2543175 h 6178550"/>
              <a:gd name="connsiteX12039" fmla="*/ 186145 w 12191996"/>
              <a:gd name="connsiteY12039" fmla="*/ 2547938 h 6178550"/>
              <a:gd name="connsiteX12040" fmla="*/ 184161 w 12191996"/>
              <a:gd name="connsiteY12040" fmla="*/ 2552303 h 6178550"/>
              <a:gd name="connsiteX12041" fmla="*/ 181382 w 12191996"/>
              <a:gd name="connsiteY12041" fmla="*/ 2555875 h 6178550"/>
              <a:gd name="connsiteX12042" fmla="*/ 178207 w 12191996"/>
              <a:gd name="connsiteY12042" fmla="*/ 2559447 h 6178550"/>
              <a:gd name="connsiteX12043" fmla="*/ 175032 w 12191996"/>
              <a:gd name="connsiteY12043" fmla="*/ 2562623 h 6178550"/>
              <a:gd name="connsiteX12044" fmla="*/ 171459 w 12191996"/>
              <a:gd name="connsiteY12044" fmla="*/ 2565003 h 6178550"/>
              <a:gd name="connsiteX12045" fmla="*/ 163918 w 12191996"/>
              <a:gd name="connsiteY12045" fmla="*/ 2569766 h 6178550"/>
              <a:gd name="connsiteX12046" fmla="*/ 155979 w 12191996"/>
              <a:gd name="connsiteY12046" fmla="*/ 2572941 h 6178550"/>
              <a:gd name="connsiteX12047" fmla="*/ 148438 w 12191996"/>
              <a:gd name="connsiteY12047" fmla="*/ 2577306 h 6178550"/>
              <a:gd name="connsiteX12048" fmla="*/ 140103 w 12191996"/>
              <a:gd name="connsiteY12048" fmla="*/ 2581275 h 6178550"/>
              <a:gd name="connsiteX12049" fmla="*/ 136531 w 12191996"/>
              <a:gd name="connsiteY12049" fmla="*/ 2583656 h 6178550"/>
              <a:gd name="connsiteX12050" fmla="*/ 132958 w 12191996"/>
              <a:gd name="connsiteY12050" fmla="*/ 2586435 h 6178550"/>
              <a:gd name="connsiteX12051" fmla="*/ 130180 w 12191996"/>
              <a:gd name="connsiteY12051" fmla="*/ 2589213 h 6178550"/>
              <a:gd name="connsiteX12052" fmla="*/ 127401 w 12191996"/>
              <a:gd name="connsiteY12052" fmla="*/ 2592785 h 6178550"/>
              <a:gd name="connsiteX12053" fmla="*/ 121845 w 12191996"/>
              <a:gd name="connsiteY12053" fmla="*/ 2585641 h 6178550"/>
              <a:gd name="connsiteX12054" fmla="*/ 118272 w 12191996"/>
              <a:gd name="connsiteY12054" fmla="*/ 2579688 h 6178550"/>
              <a:gd name="connsiteX12055" fmla="*/ 115097 w 12191996"/>
              <a:gd name="connsiteY12055" fmla="*/ 2574529 h 6178550"/>
              <a:gd name="connsiteX12056" fmla="*/ 114303 w 12191996"/>
              <a:gd name="connsiteY12056" fmla="*/ 2570163 h 6178550"/>
              <a:gd name="connsiteX12057" fmla="*/ 113906 w 12191996"/>
              <a:gd name="connsiteY12057" fmla="*/ 2566194 h 6178550"/>
              <a:gd name="connsiteX12058" fmla="*/ 113906 w 12191996"/>
              <a:gd name="connsiteY12058" fmla="*/ 2563019 h 6178550"/>
              <a:gd name="connsiteX12059" fmla="*/ 114700 w 12191996"/>
              <a:gd name="connsiteY12059" fmla="*/ 2559844 h 6178550"/>
              <a:gd name="connsiteX12060" fmla="*/ 116685 w 12191996"/>
              <a:gd name="connsiteY12060" fmla="*/ 2557463 h 6178550"/>
              <a:gd name="connsiteX12061" fmla="*/ 118669 w 12191996"/>
              <a:gd name="connsiteY12061" fmla="*/ 2555478 h 6178550"/>
              <a:gd name="connsiteX12062" fmla="*/ 121448 w 12191996"/>
              <a:gd name="connsiteY12062" fmla="*/ 2553494 h 6178550"/>
              <a:gd name="connsiteX12063" fmla="*/ 126608 w 12191996"/>
              <a:gd name="connsiteY12063" fmla="*/ 2549922 h 6178550"/>
              <a:gd name="connsiteX12064" fmla="*/ 131371 w 12191996"/>
              <a:gd name="connsiteY12064" fmla="*/ 2546350 h 6178550"/>
              <a:gd name="connsiteX12065" fmla="*/ 133355 w 12191996"/>
              <a:gd name="connsiteY12065" fmla="*/ 2544366 h 6178550"/>
              <a:gd name="connsiteX12066" fmla="*/ 134943 w 12191996"/>
              <a:gd name="connsiteY12066" fmla="*/ 2541588 h 6178550"/>
              <a:gd name="connsiteX12067" fmla="*/ 136531 w 12191996"/>
              <a:gd name="connsiteY12067" fmla="*/ 2537222 h 6178550"/>
              <a:gd name="connsiteX12068" fmla="*/ 137721 w 12191996"/>
              <a:gd name="connsiteY12068" fmla="*/ 2532460 h 6178550"/>
              <a:gd name="connsiteX12069" fmla="*/ 139706 w 12191996"/>
              <a:gd name="connsiteY12069" fmla="*/ 2521744 h 6178550"/>
              <a:gd name="connsiteX12070" fmla="*/ 140103 w 12191996"/>
              <a:gd name="connsiteY12070" fmla="*/ 2516982 h 6178550"/>
              <a:gd name="connsiteX12071" fmla="*/ 141691 w 12191996"/>
              <a:gd name="connsiteY12071" fmla="*/ 2512219 h 6178550"/>
              <a:gd name="connsiteX12072" fmla="*/ 143278 w 12191996"/>
              <a:gd name="connsiteY12072" fmla="*/ 2507853 h 6178550"/>
              <a:gd name="connsiteX12073" fmla="*/ 145263 w 12191996"/>
              <a:gd name="connsiteY12073" fmla="*/ 2504282 h 6178550"/>
              <a:gd name="connsiteX12074" fmla="*/ 146850 w 12191996"/>
              <a:gd name="connsiteY12074" fmla="*/ 2501503 h 6178550"/>
              <a:gd name="connsiteX12075" fmla="*/ 148835 w 12191996"/>
              <a:gd name="connsiteY12075" fmla="*/ 2499519 h 6178550"/>
              <a:gd name="connsiteX12076" fmla="*/ 153995 w 12191996"/>
              <a:gd name="connsiteY12076" fmla="*/ 2495550 h 6178550"/>
              <a:gd name="connsiteX12077" fmla="*/ 159552 w 12191996"/>
              <a:gd name="connsiteY12077" fmla="*/ 2491979 h 6178550"/>
              <a:gd name="connsiteX12078" fmla="*/ 165109 w 12191996"/>
              <a:gd name="connsiteY12078" fmla="*/ 2488803 h 6178550"/>
              <a:gd name="connsiteX12079" fmla="*/ 177016 w 12191996"/>
              <a:gd name="connsiteY12079" fmla="*/ 2482851 h 6178550"/>
              <a:gd name="connsiteX12080" fmla="*/ 183367 w 12191996"/>
              <a:gd name="connsiteY12080" fmla="*/ 2479278 h 6178550"/>
              <a:gd name="connsiteX12081" fmla="*/ 188924 w 12191996"/>
              <a:gd name="connsiteY12081" fmla="*/ 2475310 h 6178550"/>
              <a:gd name="connsiteX12082" fmla="*/ 191305 w 12191996"/>
              <a:gd name="connsiteY12082" fmla="*/ 2472531 h 6178550"/>
              <a:gd name="connsiteX12083" fmla="*/ 194084 w 12191996"/>
              <a:gd name="connsiteY12083" fmla="*/ 2469753 h 6178550"/>
              <a:gd name="connsiteX12084" fmla="*/ 198450 w 12191996"/>
              <a:gd name="connsiteY12084" fmla="*/ 2463404 h 6178550"/>
              <a:gd name="connsiteX12085" fmla="*/ 203213 w 12191996"/>
              <a:gd name="connsiteY12085" fmla="*/ 2456260 h 6178550"/>
              <a:gd name="connsiteX12086" fmla="*/ 207182 w 12191996"/>
              <a:gd name="connsiteY12086" fmla="*/ 2449116 h 6178550"/>
              <a:gd name="connsiteX12087" fmla="*/ 210754 w 12191996"/>
              <a:gd name="connsiteY12087" fmla="*/ 2442369 h 6178550"/>
              <a:gd name="connsiteX12088" fmla="*/ 214723 w 12191996"/>
              <a:gd name="connsiteY12088" fmla="*/ 2435622 h 6178550"/>
              <a:gd name="connsiteX12089" fmla="*/ 219486 w 12191996"/>
              <a:gd name="connsiteY12089" fmla="*/ 2430066 h 6178550"/>
              <a:gd name="connsiteX12090" fmla="*/ 221868 w 12191996"/>
              <a:gd name="connsiteY12090" fmla="*/ 2426890 h 6178550"/>
              <a:gd name="connsiteX12091" fmla="*/ 224249 w 12191996"/>
              <a:gd name="connsiteY12091" fmla="*/ 2424906 h 6178550"/>
              <a:gd name="connsiteX12092" fmla="*/ 230600 w 12191996"/>
              <a:gd name="connsiteY12092" fmla="*/ 2419747 h 6178550"/>
              <a:gd name="connsiteX12093" fmla="*/ 236951 w 12191996"/>
              <a:gd name="connsiteY12093" fmla="*/ 2416175 h 6178550"/>
              <a:gd name="connsiteX12094" fmla="*/ 244095 w 12191996"/>
              <a:gd name="connsiteY12094" fmla="*/ 2412604 h 6178550"/>
              <a:gd name="connsiteX12095" fmla="*/ 251240 w 12191996"/>
              <a:gd name="connsiteY12095" fmla="*/ 2409031 h 6178550"/>
              <a:gd name="connsiteX12096" fmla="*/ 257987 w 12191996"/>
              <a:gd name="connsiteY12096" fmla="*/ 2406253 h 6178550"/>
              <a:gd name="connsiteX12097" fmla="*/ 265132 w 12191996"/>
              <a:gd name="connsiteY12097" fmla="*/ 2402285 h 6178550"/>
              <a:gd name="connsiteX12098" fmla="*/ 271879 w 12191996"/>
              <a:gd name="connsiteY12098" fmla="*/ 2397522 h 6178550"/>
              <a:gd name="connsiteX12099" fmla="*/ 278627 w 12191996"/>
              <a:gd name="connsiteY12099" fmla="*/ 2391966 h 6178550"/>
              <a:gd name="connsiteX12100" fmla="*/ 290137 w 12191996"/>
              <a:gd name="connsiteY12100" fmla="*/ 2381250 h 6178550"/>
              <a:gd name="connsiteX12101" fmla="*/ 304030 w 12191996"/>
              <a:gd name="connsiteY12101" fmla="*/ 2370137 h 6178550"/>
              <a:gd name="connsiteX12102" fmla="*/ 318715 w 12191996"/>
              <a:gd name="connsiteY12102" fmla="*/ 2359025 h 6178550"/>
              <a:gd name="connsiteX12103" fmla="*/ 333798 w 12191996"/>
              <a:gd name="connsiteY12103" fmla="*/ 2347913 h 6178550"/>
              <a:gd name="connsiteX12104" fmla="*/ 349278 w 12191996"/>
              <a:gd name="connsiteY12104" fmla="*/ 2337197 h 6178550"/>
              <a:gd name="connsiteX12105" fmla="*/ 364361 w 12191996"/>
              <a:gd name="connsiteY12105" fmla="*/ 2326878 h 6178550"/>
              <a:gd name="connsiteX12106" fmla="*/ 378253 w 12191996"/>
              <a:gd name="connsiteY12106" fmla="*/ 2318544 h 6178550"/>
              <a:gd name="connsiteX12107" fmla="*/ 390954 w 12191996"/>
              <a:gd name="connsiteY12107" fmla="*/ 2310606 h 6178550"/>
              <a:gd name="connsiteX12108" fmla="*/ 392145 w 12191996"/>
              <a:gd name="connsiteY12108" fmla="*/ 2310210 h 6178550"/>
              <a:gd name="connsiteX12109" fmla="*/ 394527 w 12191996"/>
              <a:gd name="connsiteY12109" fmla="*/ 2310606 h 6178550"/>
              <a:gd name="connsiteX12110" fmla="*/ 398496 w 12191996"/>
              <a:gd name="connsiteY12110" fmla="*/ 2313385 h 6178550"/>
              <a:gd name="connsiteX12111" fmla="*/ 400877 w 12191996"/>
              <a:gd name="connsiteY12111" fmla="*/ 2314972 h 6178550"/>
              <a:gd name="connsiteX12112" fmla="*/ 402862 w 12191996"/>
              <a:gd name="connsiteY12112" fmla="*/ 2315766 h 6178550"/>
              <a:gd name="connsiteX12113" fmla="*/ 404846 w 12191996"/>
              <a:gd name="connsiteY12113" fmla="*/ 2316163 h 6178550"/>
              <a:gd name="connsiteX12114" fmla="*/ 406037 w 12191996"/>
              <a:gd name="connsiteY12114" fmla="*/ 2315766 h 6178550"/>
              <a:gd name="connsiteX12115" fmla="*/ 406434 w 12191996"/>
              <a:gd name="connsiteY12115" fmla="*/ 2315369 h 6178550"/>
              <a:gd name="connsiteX12116" fmla="*/ 409609 w 12191996"/>
              <a:gd name="connsiteY12116" fmla="*/ 2312591 h 6178550"/>
              <a:gd name="connsiteX12117" fmla="*/ 411991 w 12191996"/>
              <a:gd name="connsiteY12117" fmla="*/ 2309812 h 6178550"/>
              <a:gd name="connsiteX12118" fmla="*/ 417151 w 12191996"/>
              <a:gd name="connsiteY12118" fmla="*/ 2303065 h 6178550"/>
              <a:gd name="connsiteX12119" fmla="*/ 421120 w 12191996"/>
              <a:gd name="connsiteY12119" fmla="*/ 2296716 h 6178550"/>
              <a:gd name="connsiteX12120" fmla="*/ 425486 w 12191996"/>
              <a:gd name="connsiteY12120" fmla="*/ 2288778 h 6178550"/>
              <a:gd name="connsiteX12121" fmla="*/ 429455 w 12191996"/>
              <a:gd name="connsiteY12121" fmla="*/ 2281635 h 6178550"/>
              <a:gd name="connsiteX12122" fmla="*/ 433821 w 12191996"/>
              <a:gd name="connsiteY12122" fmla="*/ 2275285 h 6178550"/>
              <a:gd name="connsiteX12123" fmla="*/ 438584 w 12191996"/>
              <a:gd name="connsiteY12123" fmla="*/ 2268934 h 6178550"/>
              <a:gd name="connsiteX12124" fmla="*/ 440966 w 12191996"/>
              <a:gd name="connsiteY12124" fmla="*/ 2266554 h 6178550"/>
              <a:gd name="connsiteX12125" fmla="*/ 444141 w 12191996"/>
              <a:gd name="connsiteY12125" fmla="*/ 2264569 h 6178550"/>
              <a:gd name="connsiteX12126" fmla="*/ 447317 w 12191996"/>
              <a:gd name="connsiteY12126" fmla="*/ 2262584 h 6178550"/>
              <a:gd name="connsiteX12127" fmla="*/ 450492 w 12191996"/>
              <a:gd name="connsiteY12127" fmla="*/ 2260601 h 6178550"/>
              <a:gd name="connsiteX12128" fmla="*/ 459224 w 12191996"/>
              <a:gd name="connsiteY12128" fmla="*/ 2257425 h 6178550"/>
              <a:gd name="connsiteX12129" fmla="*/ 468353 w 12191996"/>
              <a:gd name="connsiteY12129" fmla="*/ 2254251 h 6178550"/>
              <a:gd name="connsiteX12130" fmla="*/ 477879 w 12191996"/>
              <a:gd name="connsiteY12130" fmla="*/ 2251472 h 6178550"/>
              <a:gd name="connsiteX12131" fmla="*/ 483039 w 12191996"/>
              <a:gd name="connsiteY12131" fmla="*/ 2249488 h 6178550"/>
              <a:gd name="connsiteX12132" fmla="*/ 487802 w 12191996"/>
              <a:gd name="connsiteY12132" fmla="*/ 2247106 h 6178550"/>
              <a:gd name="connsiteX12133" fmla="*/ 492168 w 12191996"/>
              <a:gd name="connsiteY12133" fmla="*/ 2244725 h 6178550"/>
              <a:gd name="connsiteX12134" fmla="*/ 496534 w 12191996"/>
              <a:gd name="connsiteY12134" fmla="*/ 2242344 h 6178550"/>
              <a:gd name="connsiteX12135" fmla="*/ 499710 w 12191996"/>
              <a:gd name="connsiteY12135" fmla="*/ 2238772 h 6178550"/>
              <a:gd name="connsiteX12136" fmla="*/ 503282 w 12191996"/>
              <a:gd name="connsiteY12136" fmla="*/ 2235200 h 6178550"/>
              <a:gd name="connsiteX12137" fmla="*/ 506457 w 12191996"/>
              <a:gd name="connsiteY12137" fmla="*/ 2231232 h 6178550"/>
              <a:gd name="connsiteX12138" fmla="*/ 508442 w 12191996"/>
              <a:gd name="connsiteY12138" fmla="*/ 2226072 h 6178550"/>
              <a:gd name="connsiteX12139" fmla="*/ 502885 w 12191996"/>
              <a:gd name="connsiteY12139" fmla="*/ 2218928 h 6178550"/>
              <a:gd name="connsiteX12140" fmla="*/ 497328 w 12191996"/>
              <a:gd name="connsiteY12140" fmla="*/ 2213372 h 6178550"/>
              <a:gd name="connsiteX12141" fmla="*/ 491374 w 12191996"/>
              <a:gd name="connsiteY12141" fmla="*/ 2208610 h 6178550"/>
              <a:gd name="connsiteX12142" fmla="*/ 485818 w 12191996"/>
              <a:gd name="connsiteY12142" fmla="*/ 2205831 h 6178550"/>
              <a:gd name="connsiteX12143" fmla="*/ 479467 w 12191996"/>
              <a:gd name="connsiteY12143" fmla="*/ 2203847 h 6178550"/>
              <a:gd name="connsiteX12144" fmla="*/ 473910 w 12191996"/>
              <a:gd name="connsiteY12144" fmla="*/ 2203053 h 6178550"/>
              <a:gd name="connsiteX12145" fmla="*/ 467956 w 12191996"/>
              <a:gd name="connsiteY12145" fmla="*/ 2203053 h 6178550"/>
              <a:gd name="connsiteX12146" fmla="*/ 462399 w 12191996"/>
              <a:gd name="connsiteY12146" fmla="*/ 2204641 h 6178550"/>
              <a:gd name="connsiteX12147" fmla="*/ 456446 w 12191996"/>
              <a:gd name="connsiteY12147" fmla="*/ 2206228 h 6178550"/>
              <a:gd name="connsiteX12148" fmla="*/ 450492 w 12191996"/>
              <a:gd name="connsiteY12148" fmla="*/ 2209403 h 6178550"/>
              <a:gd name="connsiteX12149" fmla="*/ 444935 w 12191996"/>
              <a:gd name="connsiteY12149" fmla="*/ 2212182 h 6178550"/>
              <a:gd name="connsiteX12150" fmla="*/ 440172 w 12191996"/>
              <a:gd name="connsiteY12150" fmla="*/ 2216150 h 6178550"/>
              <a:gd name="connsiteX12151" fmla="*/ 435012 w 12191996"/>
              <a:gd name="connsiteY12151" fmla="*/ 2220516 h 6178550"/>
              <a:gd name="connsiteX12152" fmla="*/ 429852 w 12191996"/>
              <a:gd name="connsiteY12152" fmla="*/ 2224882 h 6178550"/>
              <a:gd name="connsiteX12153" fmla="*/ 420723 w 12191996"/>
              <a:gd name="connsiteY12153" fmla="*/ 2235200 h 6178550"/>
              <a:gd name="connsiteX12154" fmla="*/ 419135 w 12191996"/>
              <a:gd name="connsiteY12154" fmla="*/ 2235994 h 6178550"/>
              <a:gd name="connsiteX12155" fmla="*/ 417151 w 12191996"/>
              <a:gd name="connsiteY12155" fmla="*/ 2237185 h 6178550"/>
              <a:gd name="connsiteX12156" fmla="*/ 412785 w 12191996"/>
              <a:gd name="connsiteY12156" fmla="*/ 2238772 h 6178550"/>
              <a:gd name="connsiteX12157" fmla="*/ 410006 w 12191996"/>
              <a:gd name="connsiteY12157" fmla="*/ 2239566 h 6178550"/>
              <a:gd name="connsiteX12158" fmla="*/ 408022 w 12191996"/>
              <a:gd name="connsiteY12158" fmla="*/ 2240756 h 6178550"/>
              <a:gd name="connsiteX12159" fmla="*/ 406434 w 12191996"/>
              <a:gd name="connsiteY12159" fmla="*/ 2241550 h 6178550"/>
              <a:gd name="connsiteX12160" fmla="*/ 405640 w 12191996"/>
              <a:gd name="connsiteY12160" fmla="*/ 2243931 h 6178550"/>
              <a:gd name="connsiteX12161" fmla="*/ 406434 w 12191996"/>
              <a:gd name="connsiteY12161" fmla="*/ 2248297 h 6178550"/>
              <a:gd name="connsiteX12162" fmla="*/ 409213 w 12191996"/>
              <a:gd name="connsiteY12162" fmla="*/ 2256631 h 6178550"/>
              <a:gd name="connsiteX12163" fmla="*/ 413182 w 12191996"/>
              <a:gd name="connsiteY12163" fmla="*/ 2268140 h 6178550"/>
              <a:gd name="connsiteX12164" fmla="*/ 411594 w 12191996"/>
              <a:gd name="connsiteY12164" fmla="*/ 2268537 h 6178550"/>
              <a:gd name="connsiteX12165" fmla="*/ 410403 w 12191996"/>
              <a:gd name="connsiteY12165" fmla="*/ 2268934 h 6178550"/>
              <a:gd name="connsiteX12166" fmla="*/ 407625 w 12191996"/>
              <a:gd name="connsiteY12166" fmla="*/ 2268140 h 6178550"/>
              <a:gd name="connsiteX12167" fmla="*/ 404053 w 12191996"/>
              <a:gd name="connsiteY12167" fmla="*/ 2265760 h 6178550"/>
              <a:gd name="connsiteX12168" fmla="*/ 400084 w 12191996"/>
              <a:gd name="connsiteY12168" fmla="*/ 2262981 h 6178550"/>
              <a:gd name="connsiteX12169" fmla="*/ 396511 w 12191996"/>
              <a:gd name="connsiteY12169" fmla="*/ 2259806 h 6178550"/>
              <a:gd name="connsiteX12170" fmla="*/ 392145 w 12191996"/>
              <a:gd name="connsiteY12170" fmla="*/ 2257425 h 6178550"/>
              <a:gd name="connsiteX12171" fmla="*/ 388573 w 12191996"/>
              <a:gd name="connsiteY12171" fmla="*/ 2255838 h 6178550"/>
              <a:gd name="connsiteX12172" fmla="*/ 387382 w 12191996"/>
              <a:gd name="connsiteY12172" fmla="*/ 2255838 h 6178550"/>
              <a:gd name="connsiteX12173" fmla="*/ 385794 w 12191996"/>
              <a:gd name="connsiteY12173" fmla="*/ 2255838 h 6178550"/>
              <a:gd name="connsiteX12174" fmla="*/ 384604 w 12191996"/>
              <a:gd name="connsiteY12174" fmla="*/ 2256631 h 6178550"/>
              <a:gd name="connsiteX12175" fmla="*/ 383810 w 12191996"/>
              <a:gd name="connsiteY12175" fmla="*/ 2257425 h 6178550"/>
              <a:gd name="connsiteX12176" fmla="*/ 381031 w 12191996"/>
              <a:gd name="connsiteY12176" fmla="*/ 2260601 h 6178550"/>
              <a:gd name="connsiteX12177" fmla="*/ 373887 w 12191996"/>
              <a:gd name="connsiteY12177" fmla="*/ 2271316 h 6178550"/>
              <a:gd name="connsiteX12178" fmla="*/ 369124 w 12191996"/>
              <a:gd name="connsiteY12178" fmla="*/ 2276872 h 6178550"/>
              <a:gd name="connsiteX12179" fmla="*/ 363964 w 12191996"/>
              <a:gd name="connsiteY12179" fmla="*/ 2282428 h 6178550"/>
              <a:gd name="connsiteX12180" fmla="*/ 361186 w 12191996"/>
              <a:gd name="connsiteY12180" fmla="*/ 2284810 h 6178550"/>
              <a:gd name="connsiteX12181" fmla="*/ 358407 w 12191996"/>
              <a:gd name="connsiteY12181" fmla="*/ 2286794 h 6178550"/>
              <a:gd name="connsiteX12182" fmla="*/ 355232 w 12191996"/>
              <a:gd name="connsiteY12182" fmla="*/ 2288778 h 6178550"/>
              <a:gd name="connsiteX12183" fmla="*/ 351660 w 12191996"/>
              <a:gd name="connsiteY12183" fmla="*/ 2289969 h 6178550"/>
              <a:gd name="connsiteX12184" fmla="*/ 350866 w 12191996"/>
              <a:gd name="connsiteY12184" fmla="*/ 2290366 h 6178550"/>
              <a:gd name="connsiteX12185" fmla="*/ 349278 w 12191996"/>
              <a:gd name="connsiteY12185" fmla="*/ 2289969 h 6178550"/>
              <a:gd name="connsiteX12186" fmla="*/ 345706 w 12191996"/>
              <a:gd name="connsiteY12186" fmla="*/ 2288778 h 6178550"/>
              <a:gd name="connsiteX12187" fmla="*/ 335386 w 12191996"/>
              <a:gd name="connsiteY12187" fmla="*/ 2284810 h 6178550"/>
              <a:gd name="connsiteX12188" fmla="*/ 330226 w 12191996"/>
              <a:gd name="connsiteY12188" fmla="*/ 2282825 h 6178550"/>
              <a:gd name="connsiteX12189" fmla="*/ 325860 w 12191996"/>
              <a:gd name="connsiteY12189" fmla="*/ 2280841 h 6178550"/>
              <a:gd name="connsiteX12190" fmla="*/ 321891 w 12191996"/>
              <a:gd name="connsiteY12190" fmla="*/ 2280444 h 6178550"/>
              <a:gd name="connsiteX12191" fmla="*/ 320303 w 12191996"/>
              <a:gd name="connsiteY12191" fmla="*/ 2280444 h 6178550"/>
              <a:gd name="connsiteX12192" fmla="*/ 319112 w 12191996"/>
              <a:gd name="connsiteY12192" fmla="*/ 2280841 h 6178550"/>
              <a:gd name="connsiteX12193" fmla="*/ 317922 w 12191996"/>
              <a:gd name="connsiteY12193" fmla="*/ 2281635 h 6178550"/>
              <a:gd name="connsiteX12194" fmla="*/ 316731 w 12191996"/>
              <a:gd name="connsiteY12194" fmla="*/ 2283222 h 6178550"/>
              <a:gd name="connsiteX12195" fmla="*/ 315540 w 12191996"/>
              <a:gd name="connsiteY12195" fmla="*/ 2286794 h 6178550"/>
              <a:gd name="connsiteX12196" fmla="*/ 315143 w 12191996"/>
              <a:gd name="connsiteY12196" fmla="*/ 2291557 h 6178550"/>
              <a:gd name="connsiteX12197" fmla="*/ 314746 w 12191996"/>
              <a:gd name="connsiteY12197" fmla="*/ 2295923 h 6178550"/>
              <a:gd name="connsiteX12198" fmla="*/ 314746 w 12191996"/>
              <a:gd name="connsiteY12198" fmla="*/ 2301082 h 6178550"/>
              <a:gd name="connsiteX12199" fmla="*/ 314349 w 12191996"/>
              <a:gd name="connsiteY12199" fmla="*/ 2305844 h 6178550"/>
              <a:gd name="connsiteX12200" fmla="*/ 313556 w 12191996"/>
              <a:gd name="connsiteY12200" fmla="*/ 2310210 h 6178550"/>
              <a:gd name="connsiteX12201" fmla="*/ 312762 w 12191996"/>
              <a:gd name="connsiteY12201" fmla="*/ 2312194 h 6178550"/>
              <a:gd name="connsiteX12202" fmla="*/ 311968 w 12191996"/>
              <a:gd name="connsiteY12202" fmla="*/ 2313781 h 6178550"/>
              <a:gd name="connsiteX12203" fmla="*/ 307602 w 12191996"/>
              <a:gd name="connsiteY12203" fmla="*/ 2320925 h 6178550"/>
              <a:gd name="connsiteX12204" fmla="*/ 302045 w 12191996"/>
              <a:gd name="connsiteY12204" fmla="*/ 2326878 h 6178550"/>
              <a:gd name="connsiteX12205" fmla="*/ 295297 w 12191996"/>
              <a:gd name="connsiteY12205" fmla="*/ 2333228 h 6178550"/>
              <a:gd name="connsiteX12206" fmla="*/ 288153 w 12191996"/>
              <a:gd name="connsiteY12206" fmla="*/ 2339181 h 6178550"/>
              <a:gd name="connsiteX12207" fmla="*/ 280611 w 12191996"/>
              <a:gd name="connsiteY12207" fmla="*/ 2344737 h 6178550"/>
              <a:gd name="connsiteX12208" fmla="*/ 273070 w 12191996"/>
              <a:gd name="connsiteY12208" fmla="*/ 2349897 h 6178550"/>
              <a:gd name="connsiteX12209" fmla="*/ 255209 w 12191996"/>
              <a:gd name="connsiteY12209" fmla="*/ 2360613 h 6178550"/>
              <a:gd name="connsiteX12210" fmla="*/ 237744 w 12191996"/>
              <a:gd name="connsiteY12210" fmla="*/ 2371328 h 6178550"/>
              <a:gd name="connsiteX12211" fmla="*/ 218692 w 12191996"/>
              <a:gd name="connsiteY12211" fmla="*/ 2381647 h 6178550"/>
              <a:gd name="connsiteX12212" fmla="*/ 209563 w 12191996"/>
              <a:gd name="connsiteY12212" fmla="*/ 2387203 h 6178550"/>
              <a:gd name="connsiteX12213" fmla="*/ 201228 w 12191996"/>
              <a:gd name="connsiteY12213" fmla="*/ 2392760 h 6178550"/>
              <a:gd name="connsiteX12214" fmla="*/ 192496 w 12191996"/>
              <a:gd name="connsiteY12214" fmla="*/ 2399110 h 6178550"/>
              <a:gd name="connsiteX12215" fmla="*/ 184161 w 12191996"/>
              <a:gd name="connsiteY12215" fmla="*/ 2405063 h 6178550"/>
              <a:gd name="connsiteX12216" fmla="*/ 179398 w 12191996"/>
              <a:gd name="connsiteY12216" fmla="*/ 2410222 h 6178550"/>
              <a:gd name="connsiteX12217" fmla="*/ 174238 w 12191996"/>
              <a:gd name="connsiteY12217" fmla="*/ 2415381 h 6178550"/>
              <a:gd name="connsiteX12218" fmla="*/ 165109 w 12191996"/>
              <a:gd name="connsiteY12218" fmla="*/ 2424906 h 6178550"/>
              <a:gd name="connsiteX12219" fmla="*/ 156773 w 12191996"/>
              <a:gd name="connsiteY12219" fmla="*/ 2435225 h 6178550"/>
              <a:gd name="connsiteX12220" fmla="*/ 149232 w 12191996"/>
              <a:gd name="connsiteY12220" fmla="*/ 2444750 h 6178550"/>
              <a:gd name="connsiteX12221" fmla="*/ 145263 w 12191996"/>
              <a:gd name="connsiteY12221" fmla="*/ 2448719 h 6178550"/>
              <a:gd name="connsiteX12222" fmla="*/ 141294 w 12191996"/>
              <a:gd name="connsiteY12222" fmla="*/ 2453482 h 6178550"/>
              <a:gd name="connsiteX12223" fmla="*/ 136531 w 12191996"/>
              <a:gd name="connsiteY12223" fmla="*/ 2457054 h 6178550"/>
              <a:gd name="connsiteX12224" fmla="*/ 132165 w 12191996"/>
              <a:gd name="connsiteY12224" fmla="*/ 2460625 h 6178550"/>
              <a:gd name="connsiteX12225" fmla="*/ 126608 w 12191996"/>
              <a:gd name="connsiteY12225" fmla="*/ 2463404 h 6178550"/>
              <a:gd name="connsiteX12226" fmla="*/ 121051 w 12191996"/>
              <a:gd name="connsiteY12226" fmla="*/ 2466181 h 6178550"/>
              <a:gd name="connsiteX12227" fmla="*/ 114700 w 12191996"/>
              <a:gd name="connsiteY12227" fmla="*/ 2468166 h 6178550"/>
              <a:gd name="connsiteX12228" fmla="*/ 107556 w 12191996"/>
              <a:gd name="connsiteY12228" fmla="*/ 2469753 h 6178550"/>
              <a:gd name="connsiteX12229" fmla="*/ 101999 w 12191996"/>
              <a:gd name="connsiteY12229" fmla="*/ 2461022 h 6178550"/>
              <a:gd name="connsiteX12230" fmla="*/ 97633 w 12191996"/>
              <a:gd name="connsiteY12230" fmla="*/ 2453482 h 6178550"/>
              <a:gd name="connsiteX12231" fmla="*/ 94854 w 12191996"/>
              <a:gd name="connsiteY12231" fmla="*/ 2446735 h 6178550"/>
              <a:gd name="connsiteX12232" fmla="*/ 93267 w 12191996"/>
              <a:gd name="connsiteY12232" fmla="*/ 2441178 h 6178550"/>
              <a:gd name="connsiteX12233" fmla="*/ 93267 w 12191996"/>
              <a:gd name="connsiteY12233" fmla="*/ 2436416 h 6178550"/>
              <a:gd name="connsiteX12234" fmla="*/ 94854 w 12191996"/>
              <a:gd name="connsiteY12234" fmla="*/ 2432447 h 6178550"/>
              <a:gd name="connsiteX12235" fmla="*/ 96442 w 12191996"/>
              <a:gd name="connsiteY12235" fmla="*/ 2428875 h 6178550"/>
              <a:gd name="connsiteX12236" fmla="*/ 99617 w 12191996"/>
              <a:gd name="connsiteY12236" fmla="*/ 2426494 h 6178550"/>
              <a:gd name="connsiteX12237" fmla="*/ 102793 w 12191996"/>
              <a:gd name="connsiteY12237" fmla="*/ 2424112 h 6178550"/>
              <a:gd name="connsiteX12238" fmla="*/ 105968 w 12191996"/>
              <a:gd name="connsiteY12238" fmla="*/ 2421731 h 6178550"/>
              <a:gd name="connsiteX12239" fmla="*/ 113906 w 12191996"/>
              <a:gd name="connsiteY12239" fmla="*/ 2418953 h 6178550"/>
              <a:gd name="connsiteX12240" fmla="*/ 121448 w 12191996"/>
              <a:gd name="connsiteY12240" fmla="*/ 2415381 h 6178550"/>
              <a:gd name="connsiteX12241" fmla="*/ 123829 w 12191996"/>
              <a:gd name="connsiteY12241" fmla="*/ 2413794 h 6178550"/>
              <a:gd name="connsiteX12242" fmla="*/ 126608 w 12191996"/>
              <a:gd name="connsiteY12242" fmla="*/ 2411810 h 6178550"/>
              <a:gd name="connsiteX12243" fmla="*/ 127401 w 12191996"/>
              <a:gd name="connsiteY12243" fmla="*/ 2409825 h 6178550"/>
              <a:gd name="connsiteX12244" fmla="*/ 128592 w 12191996"/>
              <a:gd name="connsiteY12244" fmla="*/ 2408238 h 6178550"/>
              <a:gd name="connsiteX12245" fmla="*/ 130180 w 12191996"/>
              <a:gd name="connsiteY12245" fmla="*/ 2403475 h 6178550"/>
              <a:gd name="connsiteX12246" fmla="*/ 131371 w 12191996"/>
              <a:gd name="connsiteY12246" fmla="*/ 2397919 h 6178550"/>
              <a:gd name="connsiteX12247" fmla="*/ 132165 w 12191996"/>
              <a:gd name="connsiteY12247" fmla="*/ 2392760 h 6178550"/>
              <a:gd name="connsiteX12248" fmla="*/ 132958 w 12191996"/>
              <a:gd name="connsiteY12248" fmla="*/ 2387203 h 6178550"/>
              <a:gd name="connsiteX12249" fmla="*/ 134149 w 12191996"/>
              <a:gd name="connsiteY12249" fmla="*/ 2382838 h 6178550"/>
              <a:gd name="connsiteX12250" fmla="*/ 135737 w 12191996"/>
              <a:gd name="connsiteY12250" fmla="*/ 2378869 h 6178550"/>
              <a:gd name="connsiteX12251" fmla="*/ 136531 w 12191996"/>
              <a:gd name="connsiteY12251" fmla="*/ 2377282 h 6178550"/>
              <a:gd name="connsiteX12252" fmla="*/ 137721 w 12191996"/>
              <a:gd name="connsiteY12252" fmla="*/ 2375694 h 6178550"/>
              <a:gd name="connsiteX12253" fmla="*/ 146057 w 12191996"/>
              <a:gd name="connsiteY12253" fmla="*/ 2368550 h 6178550"/>
              <a:gd name="connsiteX12254" fmla="*/ 155186 w 12191996"/>
              <a:gd name="connsiteY12254" fmla="*/ 2362597 h 6178550"/>
              <a:gd name="connsiteX12255" fmla="*/ 165109 w 12191996"/>
              <a:gd name="connsiteY12255" fmla="*/ 2356247 h 6178550"/>
              <a:gd name="connsiteX12256" fmla="*/ 175032 w 12191996"/>
              <a:gd name="connsiteY12256" fmla="*/ 2350690 h 6178550"/>
              <a:gd name="connsiteX12257" fmla="*/ 185748 w 12191996"/>
              <a:gd name="connsiteY12257" fmla="*/ 2345928 h 6178550"/>
              <a:gd name="connsiteX12258" fmla="*/ 196465 w 12191996"/>
              <a:gd name="connsiteY12258" fmla="*/ 2340769 h 6178550"/>
              <a:gd name="connsiteX12259" fmla="*/ 218295 w 12191996"/>
              <a:gd name="connsiteY12259" fmla="*/ 2330848 h 6178550"/>
              <a:gd name="connsiteX12260" fmla="*/ 239729 w 12191996"/>
              <a:gd name="connsiteY12260" fmla="*/ 2321322 h 6178550"/>
              <a:gd name="connsiteX12261" fmla="*/ 249652 w 12191996"/>
              <a:gd name="connsiteY12261" fmla="*/ 2316163 h 6178550"/>
              <a:gd name="connsiteX12262" fmla="*/ 259972 w 12191996"/>
              <a:gd name="connsiteY12262" fmla="*/ 2310210 h 6178550"/>
              <a:gd name="connsiteX12263" fmla="*/ 269101 w 12191996"/>
              <a:gd name="connsiteY12263" fmla="*/ 2304256 h 6178550"/>
              <a:gd name="connsiteX12264" fmla="*/ 277833 w 12191996"/>
              <a:gd name="connsiteY12264" fmla="*/ 2297509 h 6178550"/>
              <a:gd name="connsiteX12265" fmla="*/ 285771 w 12191996"/>
              <a:gd name="connsiteY12265" fmla="*/ 2290366 h 6178550"/>
              <a:gd name="connsiteX12266" fmla="*/ 289344 w 12191996"/>
              <a:gd name="connsiteY12266" fmla="*/ 2286397 h 6178550"/>
              <a:gd name="connsiteX12267" fmla="*/ 292916 w 12191996"/>
              <a:gd name="connsiteY12267" fmla="*/ 2282428 h 6178550"/>
              <a:gd name="connsiteX12268" fmla="*/ 294900 w 12191996"/>
              <a:gd name="connsiteY12268" fmla="*/ 2278063 h 6178550"/>
              <a:gd name="connsiteX12269" fmla="*/ 296885 w 12191996"/>
              <a:gd name="connsiteY12269" fmla="*/ 2273697 h 6178550"/>
              <a:gd name="connsiteX12270" fmla="*/ 298076 w 12191996"/>
              <a:gd name="connsiteY12270" fmla="*/ 2268140 h 6178550"/>
              <a:gd name="connsiteX12271" fmla="*/ 298870 w 12191996"/>
              <a:gd name="connsiteY12271" fmla="*/ 2262981 h 6178550"/>
              <a:gd name="connsiteX12272" fmla="*/ 300060 w 12191996"/>
              <a:gd name="connsiteY12272" fmla="*/ 2257425 h 6178550"/>
              <a:gd name="connsiteX12273" fmla="*/ 301648 w 12191996"/>
              <a:gd name="connsiteY12273" fmla="*/ 2253060 h 6178550"/>
              <a:gd name="connsiteX12274" fmla="*/ 302839 w 12191996"/>
              <a:gd name="connsiteY12274" fmla="*/ 2248694 h 6178550"/>
              <a:gd name="connsiteX12275" fmla="*/ 304030 w 12191996"/>
              <a:gd name="connsiteY12275" fmla="*/ 2247106 h 6178550"/>
              <a:gd name="connsiteX12276" fmla="*/ 305220 w 12191996"/>
              <a:gd name="connsiteY12276" fmla="*/ 2245916 h 6178550"/>
              <a:gd name="connsiteX12277" fmla="*/ 307205 w 12191996"/>
              <a:gd name="connsiteY12277" fmla="*/ 2244725 h 6178550"/>
              <a:gd name="connsiteX12278" fmla="*/ 309190 w 12191996"/>
              <a:gd name="connsiteY12278" fmla="*/ 2243931 h 6178550"/>
              <a:gd name="connsiteX12279" fmla="*/ 313159 w 12191996"/>
              <a:gd name="connsiteY12279" fmla="*/ 2242344 h 6178550"/>
              <a:gd name="connsiteX12280" fmla="*/ 318319 w 12191996"/>
              <a:gd name="connsiteY12280" fmla="*/ 2241550 h 6178550"/>
              <a:gd name="connsiteX12281" fmla="*/ 322685 w 12191996"/>
              <a:gd name="connsiteY12281" fmla="*/ 2241153 h 6178550"/>
              <a:gd name="connsiteX12282" fmla="*/ 333004 w 12191996"/>
              <a:gd name="connsiteY12282" fmla="*/ 2240756 h 6178550"/>
              <a:gd name="connsiteX12283" fmla="*/ 337371 w 12191996"/>
              <a:gd name="connsiteY12283" fmla="*/ 2240360 h 6178550"/>
              <a:gd name="connsiteX12284" fmla="*/ 341737 w 12191996"/>
              <a:gd name="connsiteY12284" fmla="*/ 2238772 h 6178550"/>
              <a:gd name="connsiteX12285" fmla="*/ 345309 w 12191996"/>
              <a:gd name="connsiteY12285" fmla="*/ 2235994 h 6178550"/>
              <a:gd name="connsiteX12286" fmla="*/ 348881 w 12191996"/>
              <a:gd name="connsiteY12286" fmla="*/ 2233612 h 6178550"/>
              <a:gd name="connsiteX12287" fmla="*/ 351660 w 12191996"/>
              <a:gd name="connsiteY12287" fmla="*/ 2230437 h 6178550"/>
              <a:gd name="connsiteX12288" fmla="*/ 354438 w 12191996"/>
              <a:gd name="connsiteY12288" fmla="*/ 2227659 h 6178550"/>
              <a:gd name="connsiteX12289" fmla="*/ 359201 w 12191996"/>
              <a:gd name="connsiteY12289" fmla="*/ 2220516 h 6178550"/>
              <a:gd name="connsiteX12290" fmla="*/ 363964 w 12191996"/>
              <a:gd name="connsiteY12290" fmla="*/ 2212975 h 6178550"/>
              <a:gd name="connsiteX12291" fmla="*/ 368330 w 12191996"/>
              <a:gd name="connsiteY12291" fmla="*/ 2204641 h 6178550"/>
              <a:gd name="connsiteX12292" fmla="*/ 373093 w 12191996"/>
              <a:gd name="connsiteY12292" fmla="*/ 2197100 h 6178550"/>
              <a:gd name="connsiteX12293" fmla="*/ 378650 w 12191996"/>
              <a:gd name="connsiteY12293" fmla="*/ 2189957 h 6178550"/>
              <a:gd name="connsiteX12294" fmla="*/ 381825 w 12191996"/>
              <a:gd name="connsiteY12294" fmla="*/ 2186781 h 6178550"/>
              <a:gd name="connsiteX12295" fmla="*/ 384604 w 12191996"/>
              <a:gd name="connsiteY12295" fmla="*/ 2184003 h 6178550"/>
              <a:gd name="connsiteX12296" fmla="*/ 389367 w 12191996"/>
              <a:gd name="connsiteY12296" fmla="*/ 2180828 h 6178550"/>
              <a:gd name="connsiteX12297" fmla="*/ 393733 w 12191996"/>
              <a:gd name="connsiteY12297" fmla="*/ 2178448 h 6178550"/>
              <a:gd name="connsiteX12298" fmla="*/ 398893 w 12191996"/>
              <a:gd name="connsiteY12298" fmla="*/ 2175669 h 6178550"/>
              <a:gd name="connsiteX12299" fmla="*/ 404053 w 12191996"/>
              <a:gd name="connsiteY12299" fmla="*/ 2173684 h 6178550"/>
              <a:gd name="connsiteX12300" fmla="*/ 415166 w 12191996"/>
              <a:gd name="connsiteY12300" fmla="*/ 2169716 h 6178550"/>
              <a:gd name="connsiteX12301" fmla="*/ 425883 w 12191996"/>
              <a:gd name="connsiteY12301" fmla="*/ 2166541 h 6178550"/>
              <a:gd name="connsiteX12302" fmla="*/ 436997 w 12191996"/>
              <a:gd name="connsiteY12302" fmla="*/ 2163366 h 6178550"/>
              <a:gd name="connsiteX12303" fmla="*/ 447713 w 12191996"/>
              <a:gd name="connsiteY12303" fmla="*/ 2160190 h 6178550"/>
              <a:gd name="connsiteX12304" fmla="*/ 452873 w 12191996"/>
              <a:gd name="connsiteY12304" fmla="*/ 2157810 h 6178550"/>
              <a:gd name="connsiteX12305" fmla="*/ 457636 w 12191996"/>
              <a:gd name="connsiteY12305" fmla="*/ 2155825 h 6178550"/>
              <a:gd name="connsiteX12306" fmla="*/ 462399 w 12191996"/>
              <a:gd name="connsiteY12306" fmla="*/ 2153444 h 6178550"/>
              <a:gd name="connsiteX12307" fmla="*/ 466765 w 12191996"/>
              <a:gd name="connsiteY12307" fmla="*/ 2149873 h 6178550"/>
              <a:gd name="connsiteX12308" fmla="*/ 477879 w 12191996"/>
              <a:gd name="connsiteY12308" fmla="*/ 2140744 h 6178550"/>
              <a:gd name="connsiteX12309" fmla="*/ 488596 w 12191996"/>
              <a:gd name="connsiteY12309" fmla="*/ 2131219 h 6178550"/>
              <a:gd name="connsiteX12310" fmla="*/ 510426 w 12191996"/>
              <a:gd name="connsiteY12310" fmla="*/ 2111772 h 6178550"/>
              <a:gd name="connsiteX12311" fmla="*/ 531463 w 12191996"/>
              <a:gd name="connsiteY12311" fmla="*/ 2093516 h 6178550"/>
              <a:gd name="connsiteX12312" fmla="*/ 541386 w 12191996"/>
              <a:gd name="connsiteY12312" fmla="*/ 2085578 h 6178550"/>
              <a:gd name="connsiteX12313" fmla="*/ 551706 w 12191996"/>
              <a:gd name="connsiteY12313" fmla="*/ 2077640 h 6178550"/>
              <a:gd name="connsiteX12314" fmla="*/ 552103 w 12191996"/>
              <a:gd name="connsiteY12314" fmla="*/ 2077244 h 6178550"/>
              <a:gd name="connsiteX12315" fmla="*/ 553293 w 12191996"/>
              <a:gd name="connsiteY12315" fmla="*/ 2077244 h 6178550"/>
              <a:gd name="connsiteX12316" fmla="*/ 555278 w 12191996"/>
              <a:gd name="connsiteY12316" fmla="*/ 2077640 h 6178550"/>
              <a:gd name="connsiteX12317" fmla="*/ 559644 w 12191996"/>
              <a:gd name="connsiteY12317" fmla="*/ 2081212 h 6178550"/>
              <a:gd name="connsiteX12318" fmla="*/ 561629 w 12191996"/>
              <a:gd name="connsiteY12318" fmla="*/ 2082800 h 6178550"/>
              <a:gd name="connsiteX12319" fmla="*/ 564010 w 12191996"/>
              <a:gd name="connsiteY12319" fmla="*/ 2083990 h 6178550"/>
              <a:gd name="connsiteX12320" fmla="*/ 565995 w 12191996"/>
              <a:gd name="connsiteY12320" fmla="*/ 2084387 h 6178550"/>
              <a:gd name="connsiteX12321" fmla="*/ 566789 w 12191996"/>
              <a:gd name="connsiteY12321" fmla="*/ 2083990 h 6178550"/>
              <a:gd name="connsiteX12322" fmla="*/ 567185 w 12191996"/>
              <a:gd name="connsiteY12322" fmla="*/ 2083197 h 6178550"/>
              <a:gd name="connsiteX12323" fmla="*/ 569567 w 12191996"/>
              <a:gd name="connsiteY12323" fmla="*/ 2080419 h 6178550"/>
              <a:gd name="connsiteX12324" fmla="*/ 571552 w 12191996"/>
              <a:gd name="connsiteY12324" fmla="*/ 2075656 h 6178550"/>
              <a:gd name="connsiteX12325" fmla="*/ 573933 w 12191996"/>
              <a:gd name="connsiteY12325" fmla="*/ 2064941 h 6178550"/>
              <a:gd name="connsiteX12326" fmla="*/ 575521 w 12191996"/>
              <a:gd name="connsiteY12326" fmla="*/ 2060178 h 6178550"/>
              <a:gd name="connsiteX12327" fmla="*/ 577505 w 12191996"/>
              <a:gd name="connsiteY12327" fmla="*/ 2055019 h 6178550"/>
              <a:gd name="connsiteX12328" fmla="*/ 579093 w 12191996"/>
              <a:gd name="connsiteY12328" fmla="*/ 2051050 h 6178550"/>
              <a:gd name="connsiteX12329" fmla="*/ 580681 w 12191996"/>
              <a:gd name="connsiteY12329" fmla="*/ 2049463 h 6178550"/>
              <a:gd name="connsiteX12330" fmla="*/ 581474 w 12191996"/>
              <a:gd name="connsiteY12330" fmla="*/ 2048272 h 6178550"/>
              <a:gd name="connsiteX12331" fmla="*/ 584253 w 12191996"/>
              <a:gd name="connsiteY12331" fmla="*/ 2047478 h 6178550"/>
              <a:gd name="connsiteX12332" fmla="*/ 586237 w 12191996"/>
              <a:gd name="connsiteY12332" fmla="*/ 2046288 h 6178550"/>
              <a:gd name="connsiteX12333" fmla="*/ 591794 w 12191996"/>
              <a:gd name="connsiteY12333" fmla="*/ 2044700 h 6178550"/>
              <a:gd name="connsiteX12334" fmla="*/ 597748 w 12191996"/>
              <a:gd name="connsiteY12334" fmla="*/ 2043907 h 6178550"/>
              <a:gd name="connsiteX12335" fmla="*/ 604099 w 12191996"/>
              <a:gd name="connsiteY12335" fmla="*/ 2043112 h 6178550"/>
              <a:gd name="connsiteX12336" fmla="*/ 610449 w 12191996"/>
              <a:gd name="connsiteY12336" fmla="*/ 2042715 h 6178550"/>
              <a:gd name="connsiteX12337" fmla="*/ 616403 w 12191996"/>
              <a:gd name="connsiteY12337" fmla="*/ 2042319 h 6178550"/>
              <a:gd name="connsiteX12338" fmla="*/ 622754 w 12191996"/>
              <a:gd name="connsiteY12338" fmla="*/ 2041128 h 6178550"/>
              <a:gd name="connsiteX12339" fmla="*/ 628311 w 12191996"/>
              <a:gd name="connsiteY12339" fmla="*/ 2039144 h 6178550"/>
              <a:gd name="connsiteX12340" fmla="*/ 630692 w 12191996"/>
              <a:gd name="connsiteY12340" fmla="*/ 2037556 h 6178550"/>
              <a:gd name="connsiteX12341" fmla="*/ 633471 w 12191996"/>
              <a:gd name="connsiteY12341" fmla="*/ 2036366 h 6178550"/>
              <a:gd name="connsiteX12342" fmla="*/ 637440 w 12191996"/>
              <a:gd name="connsiteY12342" fmla="*/ 2032000 h 6178550"/>
              <a:gd name="connsiteX12343" fmla="*/ 641012 w 12191996"/>
              <a:gd name="connsiteY12343" fmla="*/ 2028031 h 6178550"/>
              <a:gd name="connsiteX12344" fmla="*/ 644584 w 12191996"/>
              <a:gd name="connsiteY12344" fmla="*/ 2023665 h 6178550"/>
              <a:gd name="connsiteX12345" fmla="*/ 647363 w 12191996"/>
              <a:gd name="connsiteY12345" fmla="*/ 2019300 h 6178550"/>
              <a:gd name="connsiteX12346" fmla="*/ 650935 w 12191996"/>
              <a:gd name="connsiteY12346" fmla="*/ 2015331 h 6178550"/>
              <a:gd name="connsiteX12347" fmla="*/ 654507 w 12191996"/>
              <a:gd name="connsiteY12347" fmla="*/ 2012156 h 6178550"/>
              <a:gd name="connsiteX12348" fmla="*/ 656492 w 12191996"/>
              <a:gd name="connsiteY12348" fmla="*/ 2010966 h 6178550"/>
              <a:gd name="connsiteX12349" fmla="*/ 658873 w 12191996"/>
              <a:gd name="connsiteY12349" fmla="*/ 2009775 h 6178550"/>
              <a:gd name="connsiteX12350" fmla="*/ 661652 w 12191996"/>
              <a:gd name="connsiteY12350" fmla="*/ 2009379 h 6178550"/>
              <a:gd name="connsiteX12351" fmla="*/ 665224 w 12191996"/>
              <a:gd name="connsiteY12351" fmla="*/ 2008585 h 6178550"/>
              <a:gd name="connsiteX12352" fmla="*/ 672368 w 12191996"/>
              <a:gd name="connsiteY12352" fmla="*/ 2008585 h 6178550"/>
              <a:gd name="connsiteX12353" fmla="*/ 679910 w 12191996"/>
              <a:gd name="connsiteY12353" fmla="*/ 2009379 h 6178550"/>
              <a:gd name="connsiteX12354" fmla="*/ 688245 w 12191996"/>
              <a:gd name="connsiteY12354" fmla="*/ 2010172 h 6178550"/>
              <a:gd name="connsiteX12355" fmla="*/ 696183 w 12191996"/>
              <a:gd name="connsiteY12355" fmla="*/ 2011363 h 6178550"/>
              <a:gd name="connsiteX12356" fmla="*/ 703725 w 12191996"/>
              <a:gd name="connsiteY12356" fmla="*/ 2011760 h 6178550"/>
              <a:gd name="connsiteX12357" fmla="*/ 706900 w 12191996"/>
              <a:gd name="connsiteY12357" fmla="*/ 2011760 h 6178550"/>
              <a:gd name="connsiteX12358" fmla="*/ 710472 w 12191996"/>
              <a:gd name="connsiteY12358" fmla="*/ 2011363 h 6178550"/>
              <a:gd name="connsiteX12359" fmla="*/ 712854 w 12191996"/>
              <a:gd name="connsiteY12359" fmla="*/ 2010172 h 6178550"/>
              <a:gd name="connsiteX12360" fmla="*/ 716029 w 12191996"/>
              <a:gd name="connsiteY12360" fmla="*/ 2009379 h 6178550"/>
              <a:gd name="connsiteX12361" fmla="*/ 719602 w 12191996"/>
              <a:gd name="connsiteY12361" fmla="*/ 2007790 h 6178550"/>
              <a:gd name="connsiteX12362" fmla="*/ 723968 w 12191996"/>
              <a:gd name="connsiteY12362" fmla="*/ 2006600 h 6178550"/>
              <a:gd name="connsiteX12363" fmla="*/ 726746 w 12191996"/>
              <a:gd name="connsiteY12363" fmla="*/ 2005806 h 6178550"/>
              <a:gd name="connsiteX12364" fmla="*/ 728731 w 12191996"/>
              <a:gd name="connsiteY12364" fmla="*/ 2004616 h 6178550"/>
              <a:gd name="connsiteX12365" fmla="*/ 730318 w 12191996"/>
              <a:gd name="connsiteY12365" fmla="*/ 2003028 h 6178550"/>
              <a:gd name="connsiteX12366" fmla="*/ 731112 w 12191996"/>
              <a:gd name="connsiteY12366" fmla="*/ 2001837 h 6178550"/>
              <a:gd name="connsiteX12367" fmla="*/ 730318 w 12191996"/>
              <a:gd name="connsiteY12367" fmla="*/ 1997472 h 6178550"/>
              <a:gd name="connsiteX12368" fmla="*/ 728731 w 12191996"/>
              <a:gd name="connsiteY12368" fmla="*/ 1989138 h 6178550"/>
              <a:gd name="connsiteX12369" fmla="*/ 726746 w 12191996"/>
              <a:gd name="connsiteY12369" fmla="*/ 1980407 h 6178550"/>
              <a:gd name="connsiteX12370" fmla="*/ 725158 w 12191996"/>
              <a:gd name="connsiteY12370" fmla="*/ 1976834 h 6178550"/>
              <a:gd name="connsiteX12371" fmla="*/ 728334 w 12191996"/>
              <a:gd name="connsiteY12371" fmla="*/ 1975644 h 6178550"/>
              <a:gd name="connsiteX12372" fmla="*/ 731112 w 12191996"/>
              <a:gd name="connsiteY12372" fmla="*/ 1975247 h 6178550"/>
              <a:gd name="connsiteX12373" fmla="*/ 737463 w 12191996"/>
              <a:gd name="connsiteY12373" fmla="*/ 1975247 h 6178550"/>
              <a:gd name="connsiteX12374" fmla="*/ 743814 w 12191996"/>
              <a:gd name="connsiteY12374" fmla="*/ 1976438 h 6178550"/>
              <a:gd name="connsiteX12375" fmla="*/ 750958 w 12191996"/>
              <a:gd name="connsiteY12375" fmla="*/ 1977231 h 6178550"/>
              <a:gd name="connsiteX12376" fmla="*/ 757706 w 12191996"/>
              <a:gd name="connsiteY12376" fmla="*/ 1978422 h 6178550"/>
              <a:gd name="connsiteX12377" fmla="*/ 764850 w 12191996"/>
              <a:gd name="connsiteY12377" fmla="*/ 1979216 h 6178550"/>
              <a:gd name="connsiteX12378" fmla="*/ 771201 w 12191996"/>
              <a:gd name="connsiteY12378" fmla="*/ 1980010 h 6178550"/>
              <a:gd name="connsiteX12379" fmla="*/ 774376 w 12191996"/>
              <a:gd name="connsiteY12379" fmla="*/ 1979216 h 6178550"/>
              <a:gd name="connsiteX12380" fmla="*/ 777552 w 12191996"/>
              <a:gd name="connsiteY12380" fmla="*/ 1978819 h 6178550"/>
              <a:gd name="connsiteX12381" fmla="*/ 783902 w 12191996"/>
              <a:gd name="connsiteY12381" fmla="*/ 1976834 h 6178550"/>
              <a:gd name="connsiteX12382" fmla="*/ 790253 w 12191996"/>
              <a:gd name="connsiteY12382" fmla="*/ 1973660 h 6178550"/>
              <a:gd name="connsiteX12383" fmla="*/ 796603 w 12191996"/>
              <a:gd name="connsiteY12383" fmla="*/ 1970088 h 6178550"/>
              <a:gd name="connsiteX12384" fmla="*/ 802954 w 12191996"/>
              <a:gd name="connsiteY12384" fmla="*/ 1965722 h 6178550"/>
              <a:gd name="connsiteX12385" fmla="*/ 808908 w 12191996"/>
              <a:gd name="connsiteY12385" fmla="*/ 1960959 h 6178550"/>
              <a:gd name="connsiteX12386" fmla="*/ 814465 w 12191996"/>
              <a:gd name="connsiteY12386" fmla="*/ 1955403 h 6178550"/>
              <a:gd name="connsiteX12387" fmla="*/ 826769 w 12191996"/>
              <a:gd name="connsiteY12387" fmla="*/ 1944291 h 6178550"/>
              <a:gd name="connsiteX12388" fmla="*/ 838280 w 12191996"/>
              <a:gd name="connsiteY12388" fmla="*/ 1932782 h 6178550"/>
              <a:gd name="connsiteX12389" fmla="*/ 850187 w 12191996"/>
              <a:gd name="connsiteY12389" fmla="*/ 1921669 h 6178550"/>
              <a:gd name="connsiteX12390" fmla="*/ 856141 w 12191996"/>
              <a:gd name="connsiteY12390" fmla="*/ 1916509 h 6178550"/>
              <a:gd name="connsiteX12391" fmla="*/ 862095 w 12191996"/>
              <a:gd name="connsiteY12391" fmla="*/ 1911350 h 6178550"/>
              <a:gd name="connsiteX12392" fmla="*/ 868445 w 12191996"/>
              <a:gd name="connsiteY12392" fmla="*/ 1906587 h 6178550"/>
              <a:gd name="connsiteX12393" fmla="*/ 874399 w 12191996"/>
              <a:gd name="connsiteY12393" fmla="*/ 1903015 h 6178550"/>
              <a:gd name="connsiteX12394" fmla="*/ 876384 w 12191996"/>
              <a:gd name="connsiteY12394" fmla="*/ 1902222 h 6178550"/>
              <a:gd name="connsiteX12395" fmla="*/ 878368 w 12191996"/>
              <a:gd name="connsiteY12395" fmla="*/ 1901825 h 6178550"/>
              <a:gd name="connsiteX12396" fmla="*/ 882337 w 12191996"/>
              <a:gd name="connsiteY12396" fmla="*/ 1901825 h 6178550"/>
              <a:gd name="connsiteX12397" fmla="*/ 886704 w 12191996"/>
              <a:gd name="connsiteY12397" fmla="*/ 1902222 h 6178550"/>
              <a:gd name="connsiteX12398" fmla="*/ 891070 w 12191996"/>
              <a:gd name="connsiteY12398" fmla="*/ 1902619 h 6178550"/>
              <a:gd name="connsiteX12399" fmla="*/ 895039 w 12191996"/>
              <a:gd name="connsiteY12399" fmla="*/ 1903810 h 6178550"/>
              <a:gd name="connsiteX12400" fmla="*/ 898611 w 12191996"/>
              <a:gd name="connsiteY12400" fmla="*/ 1904207 h 6178550"/>
              <a:gd name="connsiteX12401" fmla="*/ 902183 w 12191996"/>
              <a:gd name="connsiteY12401" fmla="*/ 1904207 h 6178550"/>
              <a:gd name="connsiteX12402" fmla="*/ 903771 w 12191996"/>
              <a:gd name="connsiteY12402" fmla="*/ 1903015 h 6178550"/>
              <a:gd name="connsiteX12403" fmla="*/ 905359 w 12191996"/>
              <a:gd name="connsiteY12403" fmla="*/ 1902619 h 6178550"/>
              <a:gd name="connsiteX12404" fmla="*/ 907740 w 12191996"/>
              <a:gd name="connsiteY12404" fmla="*/ 1900634 h 6178550"/>
              <a:gd name="connsiteX12405" fmla="*/ 909328 w 12191996"/>
              <a:gd name="connsiteY12405" fmla="*/ 1898254 h 6178550"/>
              <a:gd name="connsiteX12406" fmla="*/ 912900 w 12191996"/>
              <a:gd name="connsiteY12406" fmla="*/ 1893491 h 6178550"/>
              <a:gd name="connsiteX12407" fmla="*/ 915282 w 12191996"/>
              <a:gd name="connsiteY12407" fmla="*/ 1887935 h 6178550"/>
              <a:gd name="connsiteX12408" fmla="*/ 917663 w 12191996"/>
              <a:gd name="connsiteY12408" fmla="*/ 1882378 h 6178550"/>
              <a:gd name="connsiteX12409" fmla="*/ 920045 w 12191996"/>
              <a:gd name="connsiteY12409" fmla="*/ 1876822 h 6178550"/>
              <a:gd name="connsiteX12410" fmla="*/ 923220 w 12191996"/>
              <a:gd name="connsiteY12410" fmla="*/ 1871662 h 6178550"/>
              <a:gd name="connsiteX12411" fmla="*/ 924411 w 12191996"/>
              <a:gd name="connsiteY12411" fmla="*/ 1869678 h 6178550"/>
              <a:gd name="connsiteX12412" fmla="*/ 926792 w 12191996"/>
              <a:gd name="connsiteY12412" fmla="*/ 1867694 h 6178550"/>
              <a:gd name="connsiteX12413" fmla="*/ 928777 w 12191996"/>
              <a:gd name="connsiteY12413" fmla="*/ 1866106 h 6178550"/>
              <a:gd name="connsiteX12414" fmla="*/ 931158 w 12191996"/>
              <a:gd name="connsiteY12414" fmla="*/ 1864519 h 6178550"/>
              <a:gd name="connsiteX12415" fmla="*/ 934334 w 12191996"/>
              <a:gd name="connsiteY12415" fmla="*/ 1871662 h 6178550"/>
              <a:gd name="connsiteX12416" fmla="*/ 936318 w 12191996"/>
              <a:gd name="connsiteY12416" fmla="*/ 1878013 h 6178550"/>
              <a:gd name="connsiteX12417" fmla="*/ 937112 w 12191996"/>
              <a:gd name="connsiteY12417" fmla="*/ 1882775 h 6178550"/>
              <a:gd name="connsiteX12418" fmla="*/ 938303 w 12191996"/>
              <a:gd name="connsiteY12418" fmla="*/ 1887935 h 6178550"/>
              <a:gd name="connsiteX12419" fmla="*/ 939494 w 12191996"/>
              <a:gd name="connsiteY12419" fmla="*/ 1893491 h 6178550"/>
              <a:gd name="connsiteX12420" fmla="*/ 940684 w 12191996"/>
              <a:gd name="connsiteY12420" fmla="*/ 1898650 h 6178550"/>
              <a:gd name="connsiteX12421" fmla="*/ 942669 w 12191996"/>
              <a:gd name="connsiteY12421" fmla="*/ 1905397 h 6178550"/>
              <a:gd name="connsiteX12422" fmla="*/ 946241 w 12191996"/>
              <a:gd name="connsiteY12422" fmla="*/ 1912144 h 6178550"/>
              <a:gd name="connsiteX12423" fmla="*/ 949020 w 12191996"/>
              <a:gd name="connsiteY12423" fmla="*/ 1911747 h 6178550"/>
              <a:gd name="connsiteX12424" fmla="*/ 951004 w 12191996"/>
              <a:gd name="connsiteY12424" fmla="*/ 1910159 h 6178550"/>
              <a:gd name="connsiteX12425" fmla="*/ 952592 w 12191996"/>
              <a:gd name="connsiteY12425" fmla="*/ 1908969 h 6178550"/>
              <a:gd name="connsiteX12426" fmla="*/ 953386 w 12191996"/>
              <a:gd name="connsiteY12426" fmla="*/ 1906587 h 6178550"/>
              <a:gd name="connsiteX12427" fmla="*/ 954576 w 12191996"/>
              <a:gd name="connsiteY12427" fmla="*/ 1904603 h 6178550"/>
              <a:gd name="connsiteX12428" fmla="*/ 954973 w 12191996"/>
              <a:gd name="connsiteY12428" fmla="*/ 1902222 h 6178550"/>
              <a:gd name="connsiteX12429" fmla="*/ 955370 w 12191996"/>
              <a:gd name="connsiteY12429" fmla="*/ 1896665 h 6178550"/>
              <a:gd name="connsiteX12430" fmla="*/ 956164 w 12191996"/>
              <a:gd name="connsiteY12430" fmla="*/ 1891109 h 6178550"/>
              <a:gd name="connsiteX12431" fmla="*/ 956958 w 12191996"/>
              <a:gd name="connsiteY12431" fmla="*/ 1885950 h 6178550"/>
              <a:gd name="connsiteX12432" fmla="*/ 957752 w 12191996"/>
              <a:gd name="connsiteY12432" fmla="*/ 1883966 h 6178550"/>
              <a:gd name="connsiteX12433" fmla="*/ 958546 w 12191996"/>
              <a:gd name="connsiteY12433" fmla="*/ 1881981 h 6178550"/>
              <a:gd name="connsiteX12434" fmla="*/ 960133 w 12191996"/>
              <a:gd name="connsiteY12434" fmla="*/ 1879997 h 6178550"/>
              <a:gd name="connsiteX12435" fmla="*/ 962118 w 12191996"/>
              <a:gd name="connsiteY12435" fmla="*/ 1878806 h 6178550"/>
              <a:gd name="connsiteX12436" fmla="*/ 964499 w 12191996"/>
              <a:gd name="connsiteY12436" fmla="*/ 1878013 h 6178550"/>
              <a:gd name="connsiteX12437" fmla="*/ 967278 w 12191996"/>
              <a:gd name="connsiteY12437" fmla="*/ 1877219 h 6178550"/>
              <a:gd name="connsiteX12438" fmla="*/ 969659 w 12191996"/>
              <a:gd name="connsiteY12438" fmla="*/ 1878013 h 6178550"/>
              <a:gd name="connsiteX12439" fmla="*/ 972438 w 12191996"/>
              <a:gd name="connsiteY12439" fmla="*/ 1878410 h 6178550"/>
              <a:gd name="connsiteX12440" fmla="*/ 977201 w 12191996"/>
              <a:gd name="connsiteY12440" fmla="*/ 1880394 h 6178550"/>
              <a:gd name="connsiteX12441" fmla="*/ 982361 w 12191996"/>
              <a:gd name="connsiteY12441" fmla="*/ 1883569 h 6178550"/>
              <a:gd name="connsiteX12442" fmla="*/ 987521 w 12191996"/>
              <a:gd name="connsiteY12442" fmla="*/ 1886347 h 6178550"/>
              <a:gd name="connsiteX12443" fmla="*/ 993077 w 12191996"/>
              <a:gd name="connsiteY12443" fmla="*/ 1889125 h 6178550"/>
              <a:gd name="connsiteX12444" fmla="*/ 995459 w 12191996"/>
              <a:gd name="connsiteY12444" fmla="*/ 1889522 h 6178550"/>
              <a:gd name="connsiteX12445" fmla="*/ 997840 w 12191996"/>
              <a:gd name="connsiteY12445" fmla="*/ 1889919 h 6178550"/>
              <a:gd name="connsiteX12446" fmla="*/ 1000222 w 12191996"/>
              <a:gd name="connsiteY12446" fmla="*/ 1889522 h 6178550"/>
              <a:gd name="connsiteX12447" fmla="*/ 1002603 w 12191996"/>
              <a:gd name="connsiteY12447" fmla="*/ 1888331 h 6178550"/>
              <a:gd name="connsiteX12448" fmla="*/ 1005382 w 12191996"/>
              <a:gd name="connsiteY12448" fmla="*/ 1887140 h 6178550"/>
              <a:gd name="connsiteX12449" fmla="*/ 1007763 w 12191996"/>
              <a:gd name="connsiteY12449" fmla="*/ 1884363 h 6178550"/>
              <a:gd name="connsiteX12450" fmla="*/ 1009748 w 12191996"/>
              <a:gd name="connsiteY12450" fmla="*/ 1881187 h 6178550"/>
              <a:gd name="connsiteX12451" fmla="*/ 1011336 w 12191996"/>
              <a:gd name="connsiteY12451" fmla="*/ 1878410 h 6178550"/>
              <a:gd name="connsiteX12452" fmla="*/ 1014908 w 12191996"/>
              <a:gd name="connsiteY12452" fmla="*/ 1870869 h 6178550"/>
              <a:gd name="connsiteX12453" fmla="*/ 1018877 w 12191996"/>
              <a:gd name="connsiteY12453" fmla="*/ 1863725 h 6178550"/>
              <a:gd name="connsiteX12454" fmla="*/ 1020465 w 12191996"/>
              <a:gd name="connsiteY12454" fmla="*/ 1860550 h 6178550"/>
              <a:gd name="connsiteX12455" fmla="*/ 1022846 w 12191996"/>
              <a:gd name="connsiteY12455" fmla="*/ 1857376 h 6178550"/>
              <a:gd name="connsiteX12456" fmla="*/ 1025625 w 12191996"/>
              <a:gd name="connsiteY12456" fmla="*/ 1855390 h 6178550"/>
              <a:gd name="connsiteX12457" fmla="*/ 1028006 w 12191996"/>
              <a:gd name="connsiteY12457" fmla="*/ 1853803 h 6178550"/>
              <a:gd name="connsiteX12458" fmla="*/ 1031578 w 12191996"/>
              <a:gd name="connsiteY12458" fmla="*/ 1853406 h 6178550"/>
              <a:gd name="connsiteX12459" fmla="*/ 1035151 w 12191996"/>
              <a:gd name="connsiteY12459" fmla="*/ 1853803 h 6178550"/>
              <a:gd name="connsiteX12460" fmla="*/ 1039120 w 12191996"/>
              <a:gd name="connsiteY12460" fmla="*/ 1854994 h 6178550"/>
              <a:gd name="connsiteX12461" fmla="*/ 1043883 w 12191996"/>
              <a:gd name="connsiteY12461" fmla="*/ 1858169 h 6178550"/>
              <a:gd name="connsiteX12462" fmla="*/ 1042295 w 12191996"/>
              <a:gd name="connsiteY12462" fmla="*/ 1854597 h 6178550"/>
              <a:gd name="connsiteX12463" fmla="*/ 1040311 w 12191996"/>
              <a:gd name="connsiteY12463" fmla="*/ 1852613 h 6178550"/>
              <a:gd name="connsiteX12464" fmla="*/ 1038326 w 12191996"/>
              <a:gd name="connsiteY12464" fmla="*/ 1851025 h 6178550"/>
              <a:gd name="connsiteX12465" fmla="*/ 1036738 w 12191996"/>
              <a:gd name="connsiteY12465" fmla="*/ 1850231 h 6178550"/>
              <a:gd name="connsiteX12466" fmla="*/ 1032769 w 12191996"/>
              <a:gd name="connsiteY12466" fmla="*/ 1851025 h 6178550"/>
              <a:gd name="connsiteX12467" fmla="*/ 1030784 w 12191996"/>
              <a:gd name="connsiteY12467" fmla="*/ 1851025 h 6178550"/>
              <a:gd name="connsiteX12468" fmla="*/ 1028403 w 12191996"/>
              <a:gd name="connsiteY12468" fmla="*/ 1851025 h 6178550"/>
              <a:gd name="connsiteX12469" fmla="*/ 1028403 w 12191996"/>
              <a:gd name="connsiteY12469" fmla="*/ 1845469 h 6178550"/>
              <a:gd name="connsiteX12470" fmla="*/ 1029197 w 12191996"/>
              <a:gd name="connsiteY12470" fmla="*/ 1840706 h 6178550"/>
              <a:gd name="connsiteX12471" fmla="*/ 1029991 w 12191996"/>
              <a:gd name="connsiteY12471" fmla="*/ 1836340 h 6178550"/>
              <a:gd name="connsiteX12472" fmla="*/ 1031181 w 12191996"/>
              <a:gd name="connsiteY12472" fmla="*/ 1832769 h 6178550"/>
              <a:gd name="connsiteX12473" fmla="*/ 1032769 w 12191996"/>
              <a:gd name="connsiteY12473" fmla="*/ 1829197 h 6178550"/>
              <a:gd name="connsiteX12474" fmla="*/ 1034357 w 12191996"/>
              <a:gd name="connsiteY12474" fmla="*/ 1826022 h 6178550"/>
              <a:gd name="connsiteX12475" fmla="*/ 1036341 w 12191996"/>
              <a:gd name="connsiteY12475" fmla="*/ 1823641 h 6178550"/>
              <a:gd name="connsiteX12476" fmla="*/ 1038723 w 12191996"/>
              <a:gd name="connsiteY12476" fmla="*/ 1821656 h 6178550"/>
              <a:gd name="connsiteX12477" fmla="*/ 1041104 w 12191996"/>
              <a:gd name="connsiteY12477" fmla="*/ 1819275 h 6178550"/>
              <a:gd name="connsiteX12478" fmla="*/ 1044280 w 12191996"/>
              <a:gd name="connsiteY12478" fmla="*/ 1818085 h 6178550"/>
              <a:gd name="connsiteX12479" fmla="*/ 1047455 w 12191996"/>
              <a:gd name="connsiteY12479" fmla="*/ 1816498 h 6178550"/>
              <a:gd name="connsiteX12480" fmla="*/ 1051027 w 12191996"/>
              <a:gd name="connsiteY12480" fmla="*/ 1815306 h 6178550"/>
              <a:gd name="connsiteX12481" fmla="*/ 1058172 w 12191996"/>
              <a:gd name="connsiteY12481" fmla="*/ 1813719 h 6178550"/>
              <a:gd name="connsiteX12482" fmla="*/ 1066110 w 12191996"/>
              <a:gd name="connsiteY12482" fmla="*/ 1812925 h 6178550"/>
              <a:gd name="connsiteX12483" fmla="*/ 1074842 w 12191996"/>
              <a:gd name="connsiteY12483" fmla="*/ 1812528 h 6178550"/>
              <a:gd name="connsiteX12484" fmla="*/ 1083574 w 12191996"/>
              <a:gd name="connsiteY12484" fmla="*/ 1812528 h 6178550"/>
              <a:gd name="connsiteX12485" fmla="*/ 1102229 w 12191996"/>
              <a:gd name="connsiteY12485" fmla="*/ 1812528 h 6178550"/>
              <a:gd name="connsiteX12486" fmla="*/ 1111358 w 12191996"/>
              <a:gd name="connsiteY12486" fmla="*/ 1811338 h 6178550"/>
              <a:gd name="connsiteX12487" fmla="*/ 1120091 w 12191996"/>
              <a:gd name="connsiteY12487" fmla="*/ 1810147 h 6178550"/>
              <a:gd name="connsiteX12488" fmla="*/ 1128426 w 12191996"/>
              <a:gd name="connsiteY12488" fmla="*/ 1808956 h 6178550"/>
              <a:gd name="connsiteX12489" fmla="*/ 1133189 w 12191996"/>
              <a:gd name="connsiteY12489" fmla="*/ 1807369 h 6178550"/>
              <a:gd name="connsiteX12490" fmla="*/ 1137158 w 12191996"/>
              <a:gd name="connsiteY12490" fmla="*/ 1805781 h 6178550"/>
              <a:gd name="connsiteX12491" fmla="*/ 1141127 w 12191996"/>
              <a:gd name="connsiteY12491" fmla="*/ 1803797 h 6178550"/>
              <a:gd name="connsiteX12492" fmla="*/ 1145493 w 12191996"/>
              <a:gd name="connsiteY12492" fmla="*/ 1801019 h 6178550"/>
              <a:gd name="connsiteX12493" fmla="*/ 1153035 w 12191996"/>
              <a:gd name="connsiteY12493" fmla="*/ 1795462 h 6178550"/>
              <a:gd name="connsiteX12494" fmla="*/ 1159386 w 12191996"/>
              <a:gd name="connsiteY12494" fmla="*/ 1789509 h 6178550"/>
              <a:gd name="connsiteX12495" fmla="*/ 1166530 w 12191996"/>
              <a:gd name="connsiteY12495" fmla="*/ 1783953 h 6178550"/>
              <a:gd name="connsiteX12496" fmla="*/ 1170102 w 12191996"/>
              <a:gd name="connsiteY12496" fmla="*/ 1781573 h 6178550"/>
              <a:gd name="connsiteX12497" fmla="*/ 1173675 w 12191996"/>
              <a:gd name="connsiteY12497" fmla="*/ 1779190 h 6178550"/>
              <a:gd name="connsiteX12498" fmla="*/ 1177644 w 12191996"/>
              <a:gd name="connsiteY12498" fmla="*/ 1778000 h 6178550"/>
              <a:gd name="connsiteX12499" fmla="*/ 1182407 w 12191996"/>
              <a:gd name="connsiteY12499" fmla="*/ 1776413 h 6178550"/>
              <a:gd name="connsiteX12500" fmla="*/ 1186773 w 12191996"/>
              <a:gd name="connsiteY12500" fmla="*/ 1775619 h 6178550"/>
              <a:gd name="connsiteX12501" fmla="*/ 1191933 w 12191996"/>
              <a:gd name="connsiteY12501" fmla="*/ 1775619 h 6178550"/>
              <a:gd name="connsiteX12502" fmla="*/ 1197489 w 12191996"/>
              <a:gd name="connsiteY12502" fmla="*/ 1776413 h 6178550"/>
              <a:gd name="connsiteX12503" fmla="*/ 1204237 w 12191996"/>
              <a:gd name="connsiteY12503" fmla="*/ 1778000 h 6178550"/>
              <a:gd name="connsiteX12504" fmla="*/ 1207809 w 12191996"/>
              <a:gd name="connsiteY12504" fmla="*/ 1787922 h 6178550"/>
              <a:gd name="connsiteX12505" fmla="*/ 1209794 w 12191996"/>
              <a:gd name="connsiteY12505" fmla="*/ 1795462 h 6178550"/>
              <a:gd name="connsiteX12506" fmla="*/ 1210588 w 12191996"/>
              <a:gd name="connsiteY12506" fmla="*/ 1801019 h 6178550"/>
              <a:gd name="connsiteX12507" fmla="*/ 1211382 w 12191996"/>
              <a:gd name="connsiteY12507" fmla="*/ 1805384 h 6178550"/>
              <a:gd name="connsiteX12508" fmla="*/ 1212176 w 12191996"/>
              <a:gd name="connsiteY12508" fmla="*/ 1809353 h 6178550"/>
              <a:gd name="connsiteX12509" fmla="*/ 1213763 w 12191996"/>
              <a:gd name="connsiteY12509" fmla="*/ 1812925 h 6178550"/>
              <a:gd name="connsiteX12510" fmla="*/ 1216938 w 12191996"/>
              <a:gd name="connsiteY12510" fmla="*/ 1818085 h 6178550"/>
              <a:gd name="connsiteX12511" fmla="*/ 1222495 w 12191996"/>
              <a:gd name="connsiteY12511" fmla="*/ 1824038 h 6178550"/>
              <a:gd name="connsiteX12512" fmla="*/ 1225274 w 12191996"/>
              <a:gd name="connsiteY12512" fmla="*/ 1828007 h 6178550"/>
              <a:gd name="connsiteX12513" fmla="*/ 1227655 w 12191996"/>
              <a:gd name="connsiteY12513" fmla="*/ 1829990 h 6178550"/>
              <a:gd name="connsiteX12514" fmla="*/ 1228449 w 12191996"/>
              <a:gd name="connsiteY12514" fmla="*/ 1830784 h 6178550"/>
              <a:gd name="connsiteX12515" fmla="*/ 1229640 w 12191996"/>
              <a:gd name="connsiteY12515" fmla="*/ 1830784 h 6178550"/>
              <a:gd name="connsiteX12516" fmla="*/ 1230037 w 12191996"/>
              <a:gd name="connsiteY12516" fmla="*/ 1829990 h 6178550"/>
              <a:gd name="connsiteX12517" fmla="*/ 1230434 w 12191996"/>
              <a:gd name="connsiteY12517" fmla="*/ 1829197 h 6178550"/>
              <a:gd name="connsiteX12518" fmla="*/ 1231228 w 12191996"/>
              <a:gd name="connsiteY12518" fmla="*/ 1826419 h 6178550"/>
              <a:gd name="connsiteX12519" fmla="*/ 1231228 w 12191996"/>
              <a:gd name="connsiteY12519" fmla="*/ 1822847 h 6178550"/>
              <a:gd name="connsiteX12520" fmla="*/ 1230434 w 12191996"/>
              <a:gd name="connsiteY12520" fmla="*/ 1813719 h 6178550"/>
              <a:gd name="connsiteX12521" fmla="*/ 1228449 w 12191996"/>
              <a:gd name="connsiteY12521" fmla="*/ 1803400 h 6178550"/>
              <a:gd name="connsiteX12522" fmla="*/ 1226464 w 12191996"/>
              <a:gd name="connsiteY12522" fmla="*/ 1793082 h 6178550"/>
              <a:gd name="connsiteX12523" fmla="*/ 1224877 w 12191996"/>
              <a:gd name="connsiteY12523" fmla="*/ 1785937 h 6178550"/>
              <a:gd name="connsiteX12524" fmla="*/ 1224083 w 12191996"/>
              <a:gd name="connsiteY12524" fmla="*/ 1782763 h 6178550"/>
              <a:gd name="connsiteX12525" fmla="*/ 1225274 w 12191996"/>
              <a:gd name="connsiteY12525" fmla="*/ 1782366 h 6178550"/>
              <a:gd name="connsiteX12526" fmla="*/ 1226464 w 12191996"/>
              <a:gd name="connsiteY12526" fmla="*/ 1782763 h 6178550"/>
              <a:gd name="connsiteX12527" fmla="*/ 1228052 w 12191996"/>
              <a:gd name="connsiteY12527" fmla="*/ 1784350 h 6178550"/>
              <a:gd name="connsiteX12528" fmla="*/ 1229640 w 12191996"/>
              <a:gd name="connsiteY12528" fmla="*/ 1785937 h 6178550"/>
              <a:gd name="connsiteX12529" fmla="*/ 1232021 w 12191996"/>
              <a:gd name="connsiteY12529" fmla="*/ 1791097 h 6178550"/>
              <a:gd name="connsiteX12530" fmla="*/ 1235197 w 12191996"/>
              <a:gd name="connsiteY12530" fmla="*/ 1797447 h 6178550"/>
              <a:gd name="connsiteX12531" fmla="*/ 1239563 w 12191996"/>
              <a:gd name="connsiteY12531" fmla="*/ 1809750 h 6178550"/>
              <a:gd name="connsiteX12532" fmla="*/ 1241547 w 12191996"/>
              <a:gd name="connsiteY12532" fmla="*/ 1813719 h 6178550"/>
              <a:gd name="connsiteX12533" fmla="*/ 1242341 w 12191996"/>
              <a:gd name="connsiteY12533" fmla="*/ 1815306 h 6178550"/>
              <a:gd name="connsiteX12534" fmla="*/ 1242738 w 12191996"/>
              <a:gd name="connsiteY12534" fmla="*/ 1815306 h 6178550"/>
              <a:gd name="connsiteX12535" fmla="*/ 1244723 w 12191996"/>
              <a:gd name="connsiteY12535" fmla="*/ 1814909 h 6178550"/>
              <a:gd name="connsiteX12536" fmla="*/ 1246707 w 12191996"/>
              <a:gd name="connsiteY12536" fmla="*/ 1813719 h 6178550"/>
              <a:gd name="connsiteX12537" fmla="*/ 1248295 w 12191996"/>
              <a:gd name="connsiteY12537" fmla="*/ 1811735 h 6178550"/>
              <a:gd name="connsiteX12538" fmla="*/ 1249883 w 12191996"/>
              <a:gd name="connsiteY12538" fmla="*/ 1809750 h 6178550"/>
              <a:gd name="connsiteX12539" fmla="*/ 1252264 w 12191996"/>
              <a:gd name="connsiteY12539" fmla="*/ 1804591 h 6178550"/>
              <a:gd name="connsiteX12540" fmla="*/ 1255042 w 12191996"/>
              <a:gd name="connsiteY12540" fmla="*/ 1798638 h 6178550"/>
              <a:gd name="connsiteX12541" fmla="*/ 1257424 w 12191996"/>
              <a:gd name="connsiteY12541" fmla="*/ 1792685 h 6178550"/>
              <a:gd name="connsiteX12542" fmla="*/ 1260599 w 12191996"/>
              <a:gd name="connsiteY12542" fmla="*/ 1786335 h 6178550"/>
              <a:gd name="connsiteX12543" fmla="*/ 1262584 w 12191996"/>
              <a:gd name="connsiteY12543" fmla="*/ 1783953 h 6178550"/>
              <a:gd name="connsiteX12544" fmla="*/ 1264569 w 12191996"/>
              <a:gd name="connsiteY12544" fmla="*/ 1781573 h 6178550"/>
              <a:gd name="connsiteX12545" fmla="*/ 1266950 w 12191996"/>
              <a:gd name="connsiteY12545" fmla="*/ 1779190 h 6178550"/>
              <a:gd name="connsiteX12546" fmla="*/ 1269728 w 12191996"/>
              <a:gd name="connsiteY12546" fmla="*/ 1778000 h 6178550"/>
              <a:gd name="connsiteX12547" fmla="*/ 1272507 w 12191996"/>
              <a:gd name="connsiteY12547" fmla="*/ 1776810 h 6178550"/>
              <a:gd name="connsiteX12548" fmla="*/ 1275682 w 12191996"/>
              <a:gd name="connsiteY12548" fmla="*/ 1776413 h 6178550"/>
              <a:gd name="connsiteX12549" fmla="*/ 1279254 w 12191996"/>
              <a:gd name="connsiteY12549" fmla="*/ 1776413 h 6178550"/>
              <a:gd name="connsiteX12550" fmla="*/ 1282827 w 12191996"/>
              <a:gd name="connsiteY12550" fmla="*/ 1776810 h 6178550"/>
              <a:gd name="connsiteX12551" fmla="*/ 1290368 w 12191996"/>
              <a:gd name="connsiteY12551" fmla="*/ 1778794 h 6178550"/>
              <a:gd name="connsiteX12552" fmla="*/ 1299100 w 12191996"/>
              <a:gd name="connsiteY12552" fmla="*/ 1781969 h 6178550"/>
              <a:gd name="connsiteX12553" fmla="*/ 1307832 w 12191996"/>
              <a:gd name="connsiteY12553" fmla="*/ 1785540 h 6178550"/>
              <a:gd name="connsiteX12554" fmla="*/ 1316168 w 12191996"/>
              <a:gd name="connsiteY12554" fmla="*/ 1788319 h 6178550"/>
              <a:gd name="connsiteX12555" fmla="*/ 1320931 w 12191996"/>
              <a:gd name="connsiteY12555" fmla="*/ 1789906 h 6178550"/>
              <a:gd name="connsiteX12556" fmla="*/ 1325297 w 12191996"/>
              <a:gd name="connsiteY12556" fmla="*/ 1790700 h 6178550"/>
              <a:gd name="connsiteX12557" fmla="*/ 1330060 w 12191996"/>
              <a:gd name="connsiteY12557" fmla="*/ 1791097 h 6178550"/>
              <a:gd name="connsiteX12558" fmla="*/ 1334426 w 12191996"/>
              <a:gd name="connsiteY12558" fmla="*/ 1791494 h 6178550"/>
              <a:gd name="connsiteX12559" fmla="*/ 1336014 w 12191996"/>
              <a:gd name="connsiteY12559" fmla="*/ 1788319 h 6178550"/>
              <a:gd name="connsiteX12560" fmla="*/ 1337204 w 12191996"/>
              <a:gd name="connsiteY12560" fmla="*/ 1785540 h 6178550"/>
              <a:gd name="connsiteX12561" fmla="*/ 1337204 w 12191996"/>
              <a:gd name="connsiteY12561" fmla="*/ 1782763 h 6178550"/>
              <a:gd name="connsiteX12562" fmla="*/ 1336014 w 12191996"/>
              <a:gd name="connsiteY12562" fmla="*/ 1779984 h 6178550"/>
              <a:gd name="connsiteX12563" fmla="*/ 1335220 w 12191996"/>
              <a:gd name="connsiteY12563" fmla="*/ 1777207 h 6178550"/>
              <a:gd name="connsiteX12564" fmla="*/ 1333632 w 12191996"/>
              <a:gd name="connsiteY12564" fmla="*/ 1774428 h 6178550"/>
              <a:gd name="connsiteX12565" fmla="*/ 1328869 w 12191996"/>
              <a:gd name="connsiteY12565" fmla="*/ 1768078 h 6178550"/>
              <a:gd name="connsiteX12566" fmla="*/ 1323709 w 12191996"/>
              <a:gd name="connsiteY12566" fmla="*/ 1760935 h 6178550"/>
              <a:gd name="connsiteX12567" fmla="*/ 1319343 w 12191996"/>
              <a:gd name="connsiteY12567" fmla="*/ 1753394 h 6178550"/>
              <a:gd name="connsiteX12568" fmla="*/ 1316961 w 12191996"/>
              <a:gd name="connsiteY12568" fmla="*/ 1749028 h 6178550"/>
              <a:gd name="connsiteX12569" fmla="*/ 1314580 w 12191996"/>
              <a:gd name="connsiteY12569" fmla="*/ 1744266 h 6178550"/>
              <a:gd name="connsiteX12570" fmla="*/ 1313389 w 12191996"/>
              <a:gd name="connsiteY12570" fmla="*/ 1738710 h 6178550"/>
              <a:gd name="connsiteX12571" fmla="*/ 1312198 w 12191996"/>
              <a:gd name="connsiteY12571" fmla="*/ 1733154 h 6178550"/>
              <a:gd name="connsiteX12572" fmla="*/ 1312595 w 12191996"/>
              <a:gd name="connsiteY12572" fmla="*/ 1729185 h 6178550"/>
              <a:gd name="connsiteX12573" fmla="*/ 1314183 w 12191996"/>
              <a:gd name="connsiteY12573" fmla="*/ 1726010 h 6178550"/>
              <a:gd name="connsiteX12574" fmla="*/ 1314580 w 12191996"/>
              <a:gd name="connsiteY12574" fmla="*/ 1725216 h 6178550"/>
              <a:gd name="connsiteX12575" fmla="*/ 1315771 w 12191996"/>
              <a:gd name="connsiteY12575" fmla="*/ 1724422 h 6178550"/>
              <a:gd name="connsiteX12576" fmla="*/ 1318152 w 12191996"/>
              <a:gd name="connsiteY12576" fmla="*/ 1724025 h 6178550"/>
              <a:gd name="connsiteX12577" fmla="*/ 1320931 w 12191996"/>
              <a:gd name="connsiteY12577" fmla="*/ 1724025 h 6178550"/>
              <a:gd name="connsiteX12578" fmla="*/ 1323312 w 12191996"/>
              <a:gd name="connsiteY12578" fmla="*/ 1725613 h 6178550"/>
              <a:gd name="connsiteX12579" fmla="*/ 1326488 w 12191996"/>
              <a:gd name="connsiteY12579" fmla="*/ 1727597 h 6178550"/>
              <a:gd name="connsiteX12580" fmla="*/ 1330060 w 12191996"/>
              <a:gd name="connsiteY12580" fmla="*/ 1729582 h 6178550"/>
              <a:gd name="connsiteX12581" fmla="*/ 1336014 w 12191996"/>
              <a:gd name="connsiteY12581" fmla="*/ 1735138 h 6178550"/>
              <a:gd name="connsiteX12582" fmla="*/ 1341173 w 12191996"/>
              <a:gd name="connsiteY12582" fmla="*/ 1740694 h 6178550"/>
              <a:gd name="connsiteX12583" fmla="*/ 1346730 w 12191996"/>
              <a:gd name="connsiteY12583" fmla="*/ 1747044 h 6178550"/>
              <a:gd name="connsiteX12584" fmla="*/ 1347921 w 12191996"/>
              <a:gd name="connsiteY12584" fmla="*/ 1745854 h 6178550"/>
              <a:gd name="connsiteX12585" fmla="*/ 1348318 w 12191996"/>
              <a:gd name="connsiteY12585" fmla="*/ 1744663 h 6178550"/>
              <a:gd name="connsiteX12586" fmla="*/ 1348318 w 12191996"/>
              <a:gd name="connsiteY12586" fmla="*/ 1741488 h 6178550"/>
              <a:gd name="connsiteX12587" fmla="*/ 1347921 w 12191996"/>
              <a:gd name="connsiteY12587" fmla="*/ 1737122 h 6178550"/>
              <a:gd name="connsiteX12588" fmla="*/ 1346730 w 12191996"/>
              <a:gd name="connsiteY12588" fmla="*/ 1732360 h 6178550"/>
              <a:gd name="connsiteX12589" fmla="*/ 1345539 w 12191996"/>
              <a:gd name="connsiteY12589" fmla="*/ 1727597 h 6178550"/>
              <a:gd name="connsiteX12590" fmla="*/ 1345539 w 12191996"/>
              <a:gd name="connsiteY12590" fmla="*/ 1724025 h 6178550"/>
              <a:gd name="connsiteX12591" fmla="*/ 1345539 w 12191996"/>
              <a:gd name="connsiteY12591" fmla="*/ 1722438 h 6178550"/>
              <a:gd name="connsiteX12592" fmla="*/ 1346333 w 12191996"/>
              <a:gd name="connsiteY12592" fmla="*/ 1720851 h 6178550"/>
              <a:gd name="connsiteX12593" fmla="*/ 1347127 w 12191996"/>
              <a:gd name="connsiteY12593" fmla="*/ 1720057 h 6178550"/>
              <a:gd name="connsiteX12594" fmla="*/ 1348318 w 12191996"/>
              <a:gd name="connsiteY12594" fmla="*/ 1720057 h 6178550"/>
              <a:gd name="connsiteX12595" fmla="*/ 1349906 w 12191996"/>
              <a:gd name="connsiteY12595" fmla="*/ 1720057 h 6178550"/>
              <a:gd name="connsiteX12596" fmla="*/ 1351493 w 12191996"/>
              <a:gd name="connsiteY12596" fmla="*/ 1720454 h 6178550"/>
              <a:gd name="connsiteX12597" fmla="*/ 1354669 w 12191996"/>
              <a:gd name="connsiteY12597" fmla="*/ 1722041 h 6178550"/>
              <a:gd name="connsiteX12598" fmla="*/ 1358241 w 12191996"/>
              <a:gd name="connsiteY12598" fmla="*/ 1724422 h 6178550"/>
              <a:gd name="connsiteX12599" fmla="*/ 1362607 w 12191996"/>
              <a:gd name="connsiteY12599" fmla="*/ 1727201 h 6178550"/>
              <a:gd name="connsiteX12600" fmla="*/ 1366179 w 12191996"/>
              <a:gd name="connsiteY12600" fmla="*/ 1729978 h 6178550"/>
              <a:gd name="connsiteX12601" fmla="*/ 1370148 w 12191996"/>
              <a:gd name="connsiteY12601" fmla="*/ 1732757 h 6178550"/>
              <a:gd name="connsiteX12602" fmla="*/ 1373721 w 12191996"/>
              <a:gd name="connsiteY12602" fmla="*/ 1734741 h 6178550"/>
              <a:gd name="connsiteX12603" fmla="*/ 1377690 w 12191996"/>
              <a:gd name="connsiteY12603" fmla="*/ 1735535 h 6178550"/>
              <a:gd name="connsiteX12604" fmla="*/ 1379278 w 12191996"/>
              <a:gd name="connsiteY12604" fmla="*/ 1735535 h 6178550"/>
              <a:gd name="connsiteX12605" fmla="*/ 1380865 w 12191996"/>
              <a:gd name="connsiteY12605" fmla="*/ 1735535 h 6178550"/>
              <a:gd name="connsiteX12606" fmla="*/ 1382453 w 12191996"/>
              <a:gd name="connsiteY12606" fmla="*/ 1734741 h 6178550"/>
              <a:gd name="connsiteX12607" fmla="*/ 1383247 w 12191996"/>
              <a:gd name="connsiteY12607" fmla="*/ 1733550 h 6178550"/>
              <a:gd name="connsiteX12608" fmla="*/ 1385231 w 12191996"/>
              <a:gd name="connsiteY12608" fmla="*/ 1731169 h 6178550"/>
              <a:gd name="connsiteX12609" fmla="*/ 1386422 w 12191996"/>
              <a:gd name="connsiteY12609" fmla="*/ 1727994 h 6178550"/>
              <a:gd name="connsiteX12610" fmla="*/ 1387216 w 12191996"/>
              <a:gd name="connsiteY12610" fmla="*/ 1722041 h 6178550"/>
              <a:gd name="connsiteX12611" fmla="*/ 1388010 w 12191996"/>
              <a:gd name="connsiteY12611" fmla="*/ 1720057 h 6178550"/>
              <a:gd name="connsiteX12612" fmla="*/ 1388804 w 12191996"/>
              <a:gd name="connsiteY12612" fmla="*/ 1718866 h 6178550"/>
              <a:gd name="connsiteX12613" fmla="*/ 1390391 w 12191996"/>
              <a:gd name="connsiteY12613" fmla="*/ 1718866 h 6178550"/>
              <a:gd name="connsiteX12614" fmla="*/ 1391979 w 12191996"/>
              <a:gd name="connsiteY12614" fmla="*/ 1720057 h 6178550"/>
              <a:gd name="connsiteX12615" fmla="*/ 1395948 w 12191996"/>
              <a:gd name="connsiteY12615" fmla="*/ 1723628 h 6178550"/>
              <a:gd name="connsiteX12616" fmla="*/ 1397536 w 12191996"/>
              <a:gd name="connsiteY12616" fmla="*/ 1725216 h 6178550"/>
              <a:gd name="connsiteX12617" fmla="*/ 1399520 w 12191996"/>
              <a:gd name="connsiteY12617" fmla="*/ 1726407 h 6178550"/>
              <a:gd name="connsiteX12618" fmla="*/ 1401505 w 12191996"/>
              <a:gd name="connsiteY12618" fmla="*/ 1727597 h 6178550"/>
              <a:gd name="connsiteX12619" fmla="*/ 1402696 w 12191996"/>
              <a:gd name="connsiteY12619" fmla="*/ 1727201 h 6178550"/>
              <a:gd name="connsiteX12620" fmla="*/ 1403092 w 12191996"/>
              <a:gd name="connsiteY12620" fmla="*/ 1727201 h 6178550"/>
              <a:gd name="connsiteX12621" fmla="*/ 1405474 w 12191996"/>
              <a:gd name="connsiteY12621" fmla="*/ 1725216 h 6178550"/>
              <a:gd name="connsiteX12622" fmla="*/ 1408252 w 12191996"/>
              <a:gd name="connsiteY12622" fmla="*/ 1722835 h 6178550"/>
              <a:gd name="connsiteX12623" fmla="*/ 1412619 w 12191996"/>
              <a:gd name="connsiteY12623" fmla="*/ 1718072 h 6178550"/>
              <a:gd name="connsiteX12624" fmla="*/ 1417382 w 12191996"/>
              <a:gd name="connsiteY12624" fmla="*/ 1711722 h 6178550"/>
              <a:gd name="connsiteX12625" fmla="*/ 1421748 w 12191996"/>
              <a:gd name="connsiteY12625" fmla="*/ 1705769 h 6178550"/>
              <a:gd name="connsiteX12626" fmla="*/ 1426511 w 12191996"/>
              <a:gd name="connsiteY12626" fmla="*/ 1699816 h 6178550"/>
              <a:gd name="connsiteX12627" fmla="*/ 1430877 w 12191996"/>
              <a:gd name="connsiteY12627" fmla="*/ 1694260 h 6178550"/>
              <a:gd name="connsiteX12628" fmla="*/ 1433655 w 12191996"/>
              <a:gd name="connsiteY12628" fmla="*/ 1691482 h 6178550"/>
              <a:gd name="connsiteX12629" fmla="*/ 1436037 w 12191996"/>
              <a:gd name="connsiteY12629" fmla="*/ 1689894 h 6178550"/>
              <a:gd name="connsiteX12630" fmla="*/ 1438418 w 12191996"/>
              <a:gd name="connsiteY12630" fmla="*/ 1688703 h 6178550"/>
              <a:gd name="connsiteX12631" fmla="*/ 1441197 w 12191996"/>
              <a:gd name="connsiteY12631" fmla="*/ 1687513 h 6178550"/>
              <a:gd name="connsiteX12632" fmla="*/ 1443181 w 12191996"/>
              <a:gd name="connsiteY12632" fmla="*/ 1687513 h 6178550"/>
              <a:gd name="connsiteX12633" fmla="*/ 1445563 w 12191996"/>
              <a:gd name="connsiteY12633" fmla="*/ 1687513 h 6178550"/>
              <a:gd name="connsiteX12634" fmla="*/ 1452310 w 12191996"/>
              <a:gd name="connsiteY12634" fmla="*/ 1689894 h 6178550"/>
              <a:gd name="connsiteX12635" fmla="*/ 1460248 w 12191996"/>
              <a:gd name="connsiteY12635" fmla="*/ 1693466 h 6178550"/>
              <a:gd name="connsiteX12636" fmla="*/ 1468981 w 12191996"/>
              <a:gd name="connsiteY12636" fmla="*/ 1697832 h 6178550"/>
              <a:gd name="connsiteX12637" fmla="*/ 1477713 w 12191996"/>
              <a:gd name="connsiteY12637" fmla="*/ 1701800 h 6178550"/>
              <a:gd name="connsiteX12638" fmla="*/ 1486445 w 12191996"/>
              <a:gd name="connsiteY12638" fmla="*/ 1704579 h 6178550"/>
              <a:gd name="connsiteX12639" fmla="*/ 1490414 w 12191996"/>
              <a:gd name="connsiteY12639" fmla="*/ 1706166 h 6178550"/>
              <a:gd name="connsiteX12640" fmla="*/ 1493987 w 12191996"/>
              <a:gd name="connsiteY12640" fmla="*/ 1706960 h 6178550"/>
              <a:gd name="connsiteX12641" fmla="*/ 1496765 w 12191996"/>
              <a:gd name="connsiteY12641" fmla="*/ 1706960 h 6178550"/>
              <a:gd name="connsiteX12642" fmla="*/ 1499940 w 12191996"/>
              <a:gd name="connsiteY12642" fmla="*/ 1706166 h 6178550"/>
              <a:gd name="connsiteX12643" fmla="*/ 1500337 w 12191996"/>
              <a:gd name="connsiteY12643" fmla="*/ 1705769 h 6178550"/>
              <a:gd name="connsiteX12644" fmla="*/ 1501131 w 12191996"/>
              <a:gd name="connsiteY12644" fmla="*/ 1705372 h 6178550"/>
              <a:gd name="connsiteX12645" fmla="*/ 1501925 w 12191996"/>
              <a:gd name="connsiteY12645" fmla="*/ 1702594 h 6178550"/>
              <a:gd name="connsiteX12646" fmla="*/ 1503513 w 12191996"/>
              <a:gd name="connsiteY12646" fmla="*/ 1696244 h 6178550"/>
              <a:gd name="connsiteX12647" fmla="*/ 1504703 w 12191996"/>
              <a:gd name="connsiteY12647" fmla="*/ 1693069 h 6178550"/>
              <a:gd name="connsiteX12648" fmla="*/ 1505894 w 12191996"/>
              <a:gd name="connsiteY12648" fmla="*/ 1690688 h 6178550"/>
              <a:gd name="connsiteX12649" fmla="*/ 1507085 w 12191996"/>
              <a:gd name="connsiteY12649" fmla="*/ 1689497 h 6178550"/>
              <a:gd name="connsiteX12650" fmla="*/ 1508276 w 12191996"/>
              <a:gd name="connsiteY12650" fmla="*/ 1689100 h 6178550"/>
              <a:gd name="connsiteX12651" fmla="*/ 1509466 w 12191996"/>
              <a:gd name="connsiteY12651" fmla="*/ 1689100 h 6178550"/>
              <a:gd name="connsiteX12652" fmla="*/ 1511054 w 12191996"/>
              <a:gd name="connsiteY12652" fmla="*/ 1689497 h 6178550"/>
              <a:gd name="connsiteX12653" fmla="*/ 1513038 w 12191996"/>
              <a:gd name="connsiteY12653" fmla="*/ 1690688 h 6178550"/>
              <a:gd name="connsiteX12654" fmla="*/ 1514626 w 12191996"/>
              <a:gd name="connsiteY12654" fmla="*/ 1693069 h 6178550"/>
              <a:gd name="connsiteX12655" fmla="*/ 1519389 w 12191996"/>
              <a:gd name="connsiteY12655" fmla="*/ 1699022 h 6178550"/>
              <a:gd name="connsiteX12656" fmla="*/ 1521771 w 12191996"/>
              <a:gd name="connsiteY12656" fmla="*/ 1702594 h 6178550"/>
              <a:gd name="connsiteX12657" fmla="*/ 1524152 w 12191996"/>
              <a:gd name="connsiteY12657" fmla="*/ 1705769 h 6178550"/>
              <a:gd name="connsiteX12658" fmla="*/ 1526931 w 12191996"/>
              <a:gd name="connsiteY12658" fmla="*/ 1707753 h 6178550"/>
              <a:gd name="connsiteX12659" fmla="*/ 1528518 w 12191996"/>
              <a:gd name="connsiteY12659" fmla="*/ 1708944 h 6178550"/>
              <a:gd name="connsiteX12660" fmla="*/ 1529312 w 12191996"/>
              <a:gd name="connsiteY12660" fmla="*/ 1709341 h 6178550"/>
              <a:gd name="connsiteX12661" fmla="*/ 1539632 w 12191996"/>
              <a:gd name="connsiteY12661" fmla="*/ 1710532 h 6178550"/>
              <a:gd name="connsiteX12662" fmla="*/ 1543998 w 12191996"/>
              <a:gd name="connsiteY12662" fmla="*/ 1711326 h 6178550"/>
              <a:gd name="connsiteX12663" fmla="*/ 1547570 w 12191996"/>
              <a:gd name="connsiteY12663" fmla="*/ 1712913 h 6178550"/>
              <a:gd name="connsiteX12664" fmla="*/ 1551540 w 12191996"/>
              <a:gd name="connsiteY12664" fmla="*/ 1715294 h 6178550"/>
              <a:gd name="connsiteX12665" fmla="*/ 1556303 w 12191996"/>
              <a:gd name="connsiteY12665" fmla="*/ 1720057 h 6178550"/>
              <a:gd name="connsiteX12666" fmla="*/ 1561462 w 12191996"/>
              <a:gd name="connsiteY12666" fmla="*/ 1726407 h 6178550"/>
              <a:gd name="connsiteX12667" fmla="*/ 1567416 w 12191996"/>
              <a:gd name="connsiteY12667" fmla="*/ 1735138 h 6178550"/>
              <a:gd name="connsiteX12668" fmla="*/ 1570591 w 12191996"/>
              <a:gd name="connsiteY12668" fmla="*/ 1733154 h 6178550"/>
              <a:gd name="connsiteX12669" fmla="*/ 1572179 w 12191996"/>
              <a:gd name="connsiteY12669" fmla="*/ 1730772 h 6178550"/>
              <a:gd name="connsiteX12670" fmla="*/ 1572973 w 12191996"/>
              <a:gd name="connsiteY12670" fmla="*/ 1727994 h 6178550"/>
              <a:gd name="connsiteX12671" fmla="*/ 1572973 w 12191996"/>
              <a:gd name="connsiteY12671" fmla="*/ 1725216 h 6178550"/>
              <a:gd name="connsiteX12672" fmla="*/ 1572179 w 12191996"/>
              <a:gd name="connsiteY12672" fmla="*/ 1722041 h 6178550"/>
              <a:gd name="connsiteX12673" fmla="*/ 1570988 w 12191996"/>
              <a:gd name="connsiteY12673" fmla="*/ 1718866 h 6178550"/>
              <a:gd name="connsiteX12674" fmla="*/ 1567416 w 12191996"/>
              <a:gd name="connsiteY12674" fmla="*/ 1711722 h 6178550"/>
              <a:gd name="connsiteX12675" fmla="*/ 1563844 w 12191996"/>
              <a:gd name="connsiteY12675" fmla="*/ 1704579 h 6178550"/>
              <a:gd name="connsiteX12676" fmla="*/ 1561859 w 12191996"/>
              <a:gd name="connsiteY12676" fmla="*/ 1701404 h 6178550"/>
              <a:gd name="connsiteX12677" fmla="*/ 1560272 w 12191996"/>
              <a:gd name="connsiteY12677" fmla="*/ 1697832 h 6178550"/>
              <a:gd name="connsiteX12678" fmla="*/ 1559875 w 12191996"/>
              <a:gd name="connsiteY12678" fmla="*/ 1694657 h 6178550"/>
              <a:gd name="connsiteX12679" fmla="*/ 1559478 w 12191996"/>
              <a:gd name="connsiteY12679" fmla="*/ 1691085 h 6178550"/>
              <a:gd name="connsiteX12680" fmla="*/ 1559875 w 12191996"/>
              <a:gd name="connsiteY12680" fmla="*/ 1687910 h 6178550"/>
              <a:gd name="connsiteX12681" fmla="*/ 1561462 w 12191996"/>
              <a:gd name="connsiteY12681" fmla="*/ 1685132 h 6178550"/>
              <a:gd name="connsiteX12682" fmla="*/ 1569798 w 12191996"/>
              <a:gd name="connsiteY12682" fmla="*/ 1689894 h 6178550"/>
              <a:gd name="connsiteX12683" fmla="*/ 1578927 w 12191996"/>
              <a:gd name="connsiteY12683" fmla="*/ 1694260 h 6178550"/>
              <a:gd name="connsiteX12684" fmla="*/ 1587262 w 12191996"/>
              <a:gd name="connsiteY12684" fmla="*/ 1698228 h 6178550"/>
              <a:gd name="connsiteX12685" fmla="*/ 1595200 w 12191996"/>
              <a:gd name="connsiteY12685" fmla="*/ 1701404 h 6178550"/>
              <a:gd name="connsiteX12686" fmla="*/ 1603536 w 12191996"/>
              <a:gd name="connsiteY12686" fmla="*/ 1703388 h 6178550"/>
              <a:gd name="connsiteX12687" fmla="*/ 1610680 w 12191996"/>
              <a:gd name="connsiteY12687" fmla="*/ 1704181 h 6178550"/>
              <a:gd name="connsiteX12688" fmla="*/ 1614252 w 12191996"/>
              <a:gd name="connsiteY12688" fmla="*/ 1704181 h 6178550"/>
              <a:gd name="connsiteX12689" fmla="*/ 1617825 w 12191996"/>
              <a:gd name="connsiteY12689" fmla="*/ 1704181 h 6178550"/>
              <a:gd name="connsiteX12690" fmla="*/ 1621397 w 12191996"/>
              <a:gd name="connsiteY12690" fmla="*/ 1703388 h 6178550"/>
              <a:gd name="connsiteX12691" fmla="*/ 1624969 w 12191996"/>
              <a:gd name="connsiteY12691" fmla="*/ 1702197 h 6178550"/>
              <a:gd name="connsiteX12692" fmla="*/ 1625763 w 12191996"/>
              <a:gd name="connsiteY12692" fmla="*/ 1701800 h 6178550"/>
              <a:gd name="connsiteX12693" fmla="*/ 1626954 w 12191996"/>
              <a:gd name="connsiteY12693" fmla="*/ 1700610 h 6178550"/>
              <a:gd name="connsiteX12694" fmla="*/ 1628144 w 12191996"/>
              <a:gd name="connsiteY12694" fmla="*/ 1698228 h 6178550"/>
              <a:gd name="connsiteX12695" fmla="*/ 1628938 w 12191996"/>
              <a:gd name="connsiteY12695" fmla="*/ 1694657 h 6178550"/>
              <a:gd name="connsiteX12696" fmla="*/ 1629732 w 12191996"/>
              <a:gd name="connsiteY12696" fmla="*/ 1689894 h 6178550"/>
              <a:gd name="connsiteX12697" fmla="*/ 1630526 w 12191996"/>
              <a:gd name="connsiteY12697" fmla="*/ 1685529 h 6178550"/>
              <a:gd name="connsiteX12698" fmla="*/ 1631717 w 12191996"/>
              <a:gd name="connsiteY12698" fmla="*/ 1680766 h 6178550"/>
              <a:gd name="connsiteX12699" fmla="*/ 1634098 w 12191996"/>
              <a:gd name="connsiteY12699" fmla="*/ 1676401 h 6178550"/>
              <a:gd name="connsiteX12700" fmla="*/ 1635289 w 12191996"/>
              <a:gd name="connsiteY12700" fmla="*/ 1673622 h 6178550"/>
              <a:gd name="connsiteX12701" fmla="*/ 1636877 w 12191996"/>
              <a:gd name="connsiteY12701" fmla="*/ 1671638 h 6178550"/>
              <a:gd name="connsiteX12702" fmla="*/ 1639655 w 12191996"/>
              <a:gd name="connsiteY12702" fmla="*/ 1670447 h 6178550"/>
              <a:gd name="connsiteX12703" fmla="*/ 1642037 w 12191996"/>
              <a:gd name="connsiteY12703" fmla="*/ 1669256 h 6178550"/>
              <a:gd name="connsiteX12704" fmla="*/ 1644418 w 12191996"/>
              <a:gd name="connsiteY12704" fmla="*/ 1668860 h 6178550"/>
              <a:gd name="connsiteX12705" fmla="*/ 1647593 w 12191996"/>
              <a:gd name="connsiteY12705" fmla="*/ 1668860 h 6178550"/>
              <a:gd name="connsiteX12706" fmla="*/ 1649975 w 12191996"/>
              <a:gd name="connsiteY12706" fmla="*/ 1668066 h 6178550"/>
              <a:gd name="connsiteX12707" fmla="*/ 1653150 w 12191996"/>
              <a:gd name="connsiteY12707" fmla="*/ 1667669 h 6178550"/>
              <a:gd name="connsiteX12708" fmla="*/ 1655135 w 12191996"/>
              <a:gd name="connsiteY12708" fmla="*/ 1666875 h 6178550"/>
              <a:gd name="connsiteX12709" fmla="*/ 1657913 w 12191996"/>
              <a:gd name="connsiteY12709" fmla="*/ 1664494 h 6178550"/>
              <a:gd name="connsiteX12710" fmla="*/ 1658707 w 12191996"/>
              <a:gd name="connsiteY12710" fmla="*/ 1662113 h 6178550"/>
              <a:gd name="connsiteX12711" fmla="*/ 1659898 w 12191996"/>
              <a:gd name="connsiteY12711" fmla="*/ 1658541 h 6178550"/>
              <a:gd name="connsiteX12712" fmla="*/ 1661882 w 12191996"/>
              <a:gd name="connsiteY12712" fmla="*/ 1649413 h 6178550"/>
              <a:gd name="connsiteX12713" fmla="*/ 1663470 w 12191996"/>
              <a:gd name="connsiteY12713" fmla="*/ 1640682 h 6178550"/>
              <a:gd name="connsiteX12714" fmla="*/ 1664264 w 12191996"/>
              <a:gd name="connsiteY12714" fmla="*/ 1637903 h 6178550"/>
              <a:gd name="connsiteX12715" fmla="*/ 1665455 w 12191996"/>
              <a:gd name="connsiteY12715" fmla="*/ 1635919 h 6178550"/>
              <a:gd name="connsiteX12716" fmla="*/ 1667836 w 12191996"/>
              <a:gd name="connsiteY12716" fmla="*/ 1633538 h 6178550"/>
              <a:gd name="connsiteX12717" fmla="*/ 1671012 w 12191996"/>
              <a:gd name="connsiteY12717" fmla="*/ 1632744 h 6178550"/>
              <a:gd name="connsiteX12718" fmla="*/ 1674584 w 12191996"/>
              <a:gd name="connsiteY12718" fmla="*/ 1632347 h 6178550"/>
              <a:gd name="connsiteX12719" fmla="*/ 1678156 w 12191996"/>
              <a:gd name="connsiteY12719" fmla="*/ 1632347 h 6178550"/>
              <a:gd name="connsiteX12720" fmla="*/ 1681728 w 12191996"/>
              <a:gd name="connsiteY12720" fmla="*/ 1631553 h 6178550"/>
              <a:gd name="connsiteX12721" fmla="*/ 1685300 w 12191996"/>
              <a:gd name="connsiteY12721" fmla="*/ 1630760 h 6178550"/>
              <a:gd name="connsiteX12722" fmla="*/ 1688079 w 12191996"/>
              <a:gd name="connsiteY12722" fmla="*/ 1629569 h 6178550"/>
              <a:gd name="connsiteX12723" fmla="*/ 1689666 w 12191996"/>
              <a:gd name="connsiteY12723" fmla="*/ 1628775 h 6178550"/>
              <a:gd name="connsiteX12724" fmla="*/ 1690857 w 12191996"/>
              <a:gd name="connsiteY12724" fmla="*/ 1627188 h 6178550"/>
              <a:gd name="connsiteX12725" fmla="*/ 1693239 w 12191996"/>
              <a:gd name="connsiteY12725" fmla="*/ 1623219 h 6178550"/>
              <a:gd name="connsiteX12726" fmla="*/ 1695223 w 12191996"/>
              <a:gd name="connsiteY12726" fmla="*/ 1617663 h 6178550"/>
              <a:gd name="connsiteX12727" fmla="*/ 1700383 w 12191996"/>
              <a:gd name="connsiteY12727" fmla="*/ 1603772 h 6178550"/>
              <a:gd name="connsiteX12728" fmla="*/ 1702765 w 12191996"/>
              <a:gd name="connsiteY12728" fmla="*/ 1596232 h 6178550"/>
              <a:gd name="connsiteX12729" fmla="*/ 1706337 w 12191996"/>
              <a:gd name="connsiteY12729" fmla="*/ 1589485 h 6178550"/>
              <a:gd name="connsiteX12730" fmla="*/ 1708322 w 12191996"/>
              <a:gd name="connsiteY12730" fmla="*/ 1586707 h 6178550"/>
              <a:gd name="connsiteX12731" fmla="*/ 1710703 w 12191996"/>
              <a:gd name="connsiteY12731" fmla="*/ 1583532 h 6178550"/>
              <a:gd name="connsiteX12732" fmla="*/ 1713085 w 12191996"/>
              <a:gd name="connsiteY12732" fmla="*/ 1581547 h 6178550"/>
              <a:gd name="connsiteX12733" fmla="*/ 1715069 w 12191996"/>
              <a:gd name="connsiteY12733" fmla="*/ 1579563 h 6178550"/>
              <a:gd name="connsiteX12734" fmla="*/ 1722214 w 12191996"/>
              <a:gd name="connsiteY12734" fmla="*/ 1574801 h 6178550"/>
              <a:gd name="connsiteX12735" fmla="*/ 1729358 w 12191996"/>
              <a:gd name="connsiteY12735" fmla="*/ 1571228 h 6178550"/>
              <a:gd name="connsiteX12736" fmla="*/ 1736900 w 12191996"/>
              <a:gd name="connsiteY12736" fmla="*/ 1568053 h 6178550"/>
              <a:gd name="connsiteX12737" fmla="*/ 1745235 w 12191996"/>
              <a:gd name="connsiteY12737" fmla="*/ 1566069 h 6178550"/>
              <a:gd name="connsiteX12738" fmla="*/ 1749204 w 12191996"/>
              <a:gd name="connsiteY12738" fmla="*/ 1565672 h 6178550"/>
              <a:gd name="connsiteX12739" fmla="*/ 1753173 w 12191996"/>
              <a:gd name="connsiteY12739" fmla="*/ 1565276 h 6178550"/>
              <a:gd name="connsiteX12740" fmla="*/ 1757539 w 12191996"/>
              <a:gd name="connsiteY12740" fmla="*/ 1565276 h 6178550"/>
              <a:gd name="connsiteX12741" fmla="*/ 1761905 w 12191996"/>
              <a:gd name="connsiteY12741" fmla="*/ 1565672 h 6178550"/>
              <a:gd name="connsiteX12742" fmla="*/ 1766272 w 12191996"/>
              <a:gd name="connsiteY12742" fmla="*/ 1566069 h 6178550"/>
              <a:gd name="connsiteX12743" fmla="*/ 1771431 w 12191996"/>
              <a:gd name="connsiteY12743" fmla="*/ 1567260 h 6178550"/>
              <a:gd name="connsiteX12744" fmla="*/ 1775797 w 12191996"/>
              <a:gd name="connsiteY12744" fmla="*/ 1568847 h 6178550"/>
              <a:gd name="connsiteX12745" fmla="*/ 1780957 w 12191996"/>
              <a:gd name="connsiteY12745" fmla="*/ 1570435 h 6178550"/>
              <a:gd name="connsiteX12746" fmla="*/ 1783736 w 12191996"/>
              <a:gd name="connsiteY12746" fmla="*/ 1576388 h 6178550"/>
              <a:gd name="connsiteX12747" fmla="*/ 1785721 w 12191996"/>
              <a:gd name="connsiteY12747" fmla="*/ 1581547 h 6178550"/>
              <a:gd name="connsiteX12748" fmla="*/ 1786514 w 12191996"/>
              <a:gd name="connsiteY12748" fmla="*/ 1585516 h 6178550"/>
              <a:gd name="connsiteX12749" fmla="*/ 1787308 w 12191996"/>
              <a:gd name="connsiteY12749" fmla="*/ 1588691 h 6178550"/>
              <a:gd name="connsiteX12750" fmla="*/ 1787308 w 12191996"/>
              <a:gd name="connsiteY12750" fmla="*/ 1591469 h 6178550"/>
              <a:gd name="connsiteX12751" fmla="*/ 1786117 w 12191996"/>
              <a:gd name="connsiteY12751" fmla="*/ 1593454 h 6178550"/>
              <a:gd name="connsiteX12752" fmla="*/ 1785323 w 12191996"/>
              <a:gd name="connsiteY12752" fmla="*/ 1595041 h 6178550"/>
              <a:gd name="connsiteX12753" fmla="*/ 1783736 w 12191996"/>
              <a:gd name="connsiteY12753" fmla="*/ 1596232 h 6178550"/>
              <a:gd name="connsiteX12754" fmla="*/ 1782148 w 12191996"/>
              <a:gd name="connsiteY12754" fmla="*/ 1596628 h 6178550"/>
              <a:gd name="connsiteX12755" fmla="*/ 1780164 w 12191996"/>
              <a:gd name="connsiteY12755" fmla="*/ 1597025 h 6178550"/>
              <a:gd name="connsiteX12756" fmla="*/ 1775797 w 12191996"/>
              <a:gd name="connsiteY12756" fmla="*/ 1598216 h 6178550"/>
              <a:gd name="connsiteX12757" fmla="*/ 1771431 w 12191996"/>
              <a:gd name="connsiteY12757" fmla="*/ 1598613 h 6178550"/>
              <a:gd name="connsiteX12758" fmla="*/ 1769447 w 12191996"/>
              <a:gd name="connsiteY12758" fmla="*/ 1599804 h 6178550"/>
              <a:gd name="connsiteX12759" fmla="*/ 1767859 w 12191996"/>
              <a:gd name="connsiteY12759" fmla="*/ 1600597 h 6178550"/>
              <a:gd name="connsiteX12760" fmla="*/ 1769447 w 12191996"/>
              <a:gd name="connsiteY12760" fmla="*/ 1606947 h 6178550"/>
              <a:gd name="connsiteX12761" fmla="*/ 1771035 w 12191996"/>
              <a:gd name="connsiteY12761" fmla="*/ 1612503 h 6178550"/>
              <a:gd name="connsiteX12762" fmla="*/ 1773019 w 12191996"/>
              <a:gd name="connsiteY12762" fmla="*/ 1616472 h 6178550"/>
              <a:gd name="connsiteX12763" fmla="*/ 1774607 w 12191996"/>
              <a:gd name="connsiteY12763" fmla="*/ 1620044 h 6178550"/>
              <a:gd name="connsiteX12764" fmla="*/ 1776591 w 12191996"/>
              <a:gd name="connsiteY12764" fmla="*/ 1622425 h 6178550"/>
              <a:gd name="connsiteX12765" fmla="*/ 1778576 w 12191996"/>
              <a:gd name="connsiteY12765" fmla="*/ 1624410 h 6178550"/>
              <a:gd name="connsiteX12766" fmla="*/ 1782545 w 12191996"/>
              <a:gd name="connsiteY12766" fmla="*/ 1628775 h 6178550"/>
              <a:gd name="connsiteX12767" fmla="*/ 1786514 w 12191996"/>
              <a:gd name="connsiteY12767" fmla="*/ 1632347 h 6178550"/>
              <a:gd name="connsiteX12768" fmla="*/ 1788102 w 12191996"/>
              <a:gd name="connsiteY12768" fmla="*/ 1634332 h 6178550"/>
              <a:gd name="connsiteX12769" fmla="*/ 1790087 w 12191996"/>
              <a:gd name="connsiteY12769" fmla="*/ 1636713 h 6178550"/>
              <a:gd name="connsiteX12770" fmla="*/ 1792071 w 12191996"/>
              <a:gd name="connsiteY12770" fmla="*/ 1640285 h 6178550"/>
              <a:gd name="connsiteX12771" fmla="*/ 1793659 w 12191996"/>
              <a:gd name="connsiteY12771" fmla="*/ 1644254 h 6178550"/>
              <a:gd name="connsiteX12772" fmla="*/ 1795247 w 12191996"/>
              <a:gd name="connsiteY12772" fmla="*/ 1649810 h 6178550"/>
              <a:gd name="connsiteX12773" fmla="*/ 1796834 w 12191996"/>
              <a:gd name="connsiteY12773" fmla="*/ 1656160 h 6178550"/>
              <a:gd name="connsiteX12774" fmla="*/ 1801994 w 12191996"/>
              <a:gd name="connsiteY12774" fmla="*/ 1647428 h 6178550"/>
              <a:gd name="connsiteX12775" fmla="*/ 1806757 w 12191996"/>
              <a:gd name="connsiteY12775" fmla="*/ 1639888 h 6178550"/>
              <a:gd name="connsiteX12776" fmla="*/ 1812711 w 12191996"/>
              <a:gd name="connsiteY12776" fmla="*/ 1633141 h 6178550"/>
              <a:gd name="connsiteX12777" fmla="*/ 1818664 w 12191996"/>
              <a:gd name="connsiteY12777" fmla="*/ 1627585 h 6178550"/>
              <a:gd name="connsiteX12778" fmla="*/ 1825015 w 12191996"/>
              <a:gd name="connsiteY12778" fmla="*/ 1622425 h 6178550"/>
              <a:gd name="connsiteX12779" fmla="*/ 1831763 w 12191996"/>
              <a:gd name="connsiteY12779" fmla="*/ 1618457 h 6178550"/>
              <a:gd name="connsiteX12780" fmla="*/ 1838510 w 12191996"/>
              <a:gd name="connsiteY12780" fmla="*/ 1615282 h 6178550"/>
              <a:gd name="connsiteX12781" fmla="*/ 1845655 w 12191996"/>
              <a:gd name="connsiteY12781" fmla="*/ 1612900 h 6178550"/>
              <a:gd name="connsiteX12782" fmla="*/ 1853196 w 12191996"/>
              <a:gd name="connsiteY12782" fmla="*/ 1610916 h 6178550"/>
              <a:gd name="connsiteX12783" fmla="*/ 1860738 w 12191996"/>
              <a:gd name="connsiteY12783" fmla="*/ 1609329 h 6178550"/>
              <a:gd name="connsiteX12784" fmla="*/ 1868676 w 12191996"/>
              <a:gd name="connsiteY12784" fmla="*/ 1608138 h 6178550"/>
              <a:gd name="connsiteX12785" fmla="*/ 1876615 w 12191996"/>
              <a:gd name="connsiteY12785" fmla="*/ 1607741 h 6178550"/>
              <a:gd name="connsiteX12786" fmla="*/ 1884950 w 12191996"/>
              <a:gd name="connsiteY12786" fmla="*/ 1607344 h 6178550"/>
              <a:gd name="connsiteX12787" fmla="*/ 1893285 w 12191996"/>
              <a:gd name="connsiteY12787" fmla="*/ 1607344 h 6178550"/>
              <a:gd name="connsiteX12788" fmla="*/ 1910352 w 12191996"/>
              <a:gd name="connsiteY12788" fmla="*/ 1608138 h 6178550"/>
              <a:gd name="connsiteX12789" fmla="*/ 1927817 w 12191996"/>
              <a:gd name="connsiteY12789" fmla="*/ 1609329 h 6178550"/>
              <a:gd name="connsiteX12790" fmla="*/ 1944884 w 12191996"/>
              <a:gd name="connsiteY12790" fmla="*/ 1610519 h 6178550"/>
              <a:gd name="connsiteX12791" fmla="*/ 1962745 w 12191996"/>
              <a:gd name="connsiteY12791" fmla="*/ 1610519 h 6178550"/>
              <a:gd name="connsiteX12792" fmla="*/ 1971875 w 12191996"/>
              <a:gd name="connsiteY12792" fmla="*/ 1610519 h 6178550"/>
              <a:gd name="connsiteX12793" fmla="*/ 1980607 w 12191996"/>
              <a:gd name="connsiteY12793" fmla="*/ 1609329 h 6178550"/>
              <a:gd name="connsiteX12794" fmla="*/ 1988942 w 12191996"/>
              <a:gd name="connsiteY12794" fmla="*/ 1608138 h 6178550"/>
              <a:gd name="connsiteX12795" fmla="*/ 1997674 w 12191996"/>
              <a:gd name="connsiteY12795" fmla="*/ 1606947 h 6178550"/>
              <a:gd name="connsiteX12796" fmla="*/ 2006406 w 12191996"/>
              <a:gd name="connsiteY12796" fmla="*/ 1604963 h 6178550"/>
              <a:gd name="connsiteX12797" fmla="*/ 2014345 w 12191996"/>
              <a:gd name="connsiteY12797" fmla="*/ 1602185 h 6178550"/>
              <a:gd name="connsiteX12798" fmla="*/ 2022680 w 12191996"/>
              <a:gd name="connsiteY12798" fmla="*/ 1598613 h 6178550"/>
              <a:gd name="connsiteX12799" fmla="*/ 2030618 w 12191996"/>
              <a:gd name="connsiteY12799" fmla="*/ 1594644 h 6178550"/>
              <a:gd name="connsiteX12800" fmla="*/ 2038953 w 12191996"/>
              <a:gd name="connsiteY12800" fmla="*/ 1589485 h 6178550"/>
              <a:gd name="connsiteX12801" fmla="*/ 2046495 w 12191996"/>
              <a:gd name="connsiteY12801" fmla="*/ 1583929 h 6178550"/>
              <a:gd name="connsiteX12802" fmla="*/ 2048480 w 12191996"/>
              <a:gd name="connsiteY12802" fmla="*/ 1589485 h 6178550"/>
              <a:gd name="connsiteX12803" fmla="*/ 2050067 w 12191996"/>
              <a:gd name="connsiteY12803" fmla="*/ 1594247 h 6178550"/>
              <a:gd name="connsiteX12804" fmla="*/ 2050861 w 12191996"/>
              <a:gd name="connsiteY12804" fmla="*/ 1598216 h 6178550"/>
              <a:gd name="connsiteX12805" fmla="*/ 2051655 w 12191996"/>
              <a:gd name="connsiteY12805" fmla="*/ 1601788 h 6178550"/>
              <a:gd name="connsiteX12806" fmla="*/ 2051655 w 12191996"/>
              <a:gd name="connsiteY12806" fmla="*/ 1604963 h 6178550"/>
              <a:gd name="connsiteX12807" fmla="*/ 2051655 w 12191996"/>
              <a:gd name="connsiteY12807" fmla="*/ 1607741 h 6178550"/>
              <a:gd name="connsiteX12808" fmla="*/ 2050464 w 12191996"/>
              <a:gd name="connsiteY12808" fmla="*/ 1612503 h 6178550"/>
              <a:gd name="connsiteX12809" fmla="*/ 2048876 w 12191996"/>
              <a:gd name="connsiteY12809" fmla="*/ 1616472 h 6178550"/>
              <a:gd name="connsiteX12810" fmla="*/ 2048083 w 12191996"/>
              <a:gd name="connsiteY12810" fmla="*/ 1620838 h 6178550"/>
              <a:gd name="connsiteX12811" fmla="*/ 2048083 w 12191996"/>
              <a:gd name="connsiteY12811" fmla="*/ 1624013 h 6178550"/>
              <a:gd name="connsiteX12812" fmla="*/ 2048083 w 12191996"/>
              <a:gd name="connsiteY12812" fmla="*/ 1627188 h 6178550"/>
              <a:gd name="connsiteX12813" fmla="*/ 2048876 w 12191996"/>
              <a:gd name="connsiteY12813" fmla="*/ 1630760 h 6178550"/>
              <a:gd name="connsiteX12814" fmla="*/ 2050067 w 12191996"/>
              <a:gd name="connsiteY12814" fmla="*/ 1634729 h 6178550"/>
              <a:gd name="connsiteX12815" fmla="*/ 2084996 w 12191996"/>
              <a:gd name="connsiteY12815" fmla="*/ 1624410 h 6178550"/>
              <a:gd name="connsiteX12816" fmla="*/ 2083011 w 12191996"/>
              <a:gd name="connsiteY12816" fmla="*/ 1614488 h 6178550"/>
              <a:gd name="connsiteX12817" fmla="*/ 2079836 w 12191996"/>
              <a:gd name="connsiteY12817" fmla="*/ 1605360 h 6178550"/>
              <a:gd name="connsiteX12818" fmla="*/ 2076264 w 12191996"/>
              <a:gd name="connsiteY12818" fmla="*/ 1597025 h 6178550"/>
              <a:gd name="connsiteX12819" fmla="*/ 2072691 w 12191996"/>
              <a:gd name="connsiteY12819" fmla="*/ 1589882 h 6178550"/>
              <a:gd name="connsiteX12820" fmla="*/ 2069119 w 12191996"/>
              <a:gd name="connsiteY12820" fmla="*/ 1583532 h 6178550"/>
              <a:gd name="connsiteX12821" fmla="*/ 2065150 w 12191996"/>
              <a:gd name="connsiteY12821" fmla="*/ 1577182 h 6178550"/>
              <a:gd name="connsiteX12822" fmla="*/ 2057609 w 12191996"/>
              <a:gd name="connsiteY12822" fmla="*/ 1566863 h 6178550"/>
              <a:gd name="connsiteX12823" fmla="*/ 2050067 w 12191996"/>
              <a:gd name="connsiteY12823" fmla="*/ 1556941 h 6178550"/>
              <a:gd name="connsiteX12824" fmla="*/ 2046892 w 12191996"/>
              <a:gd name="connsiteY12824" fmla="*/ 1552178 h 6178550"/>
              <a:gd name="connsiteX12825" fmla="*/ 2044510 w 12191996"/>
              <a:gd name="connsiteY12825" fmla="*/ 1547019 h 6178550"/>
              <a:gd name="connsiteX12826" fmla="*/ 2041732 w 12191996"/>
              <a:gd name="connsiteY12826" fmla="*/ 1541463 h 6178550"/>
              <a:gd name="connsiteX12827" fmla="*/ 2040541 w 12191996"/>
              <a:gd name="connsiteY12827" fmla="*/ 1535113 h 6178550"/>
              <a:gd name="connsiteX12828" fmla="*/ 2039350 w 12191996"/>
              <a:gd name="connsiteY12828" fmla="*/ 1528763 h 6178550"/>
              <a:gd name="connsiteX12829" fmla="*/ 2039350 w 12191996"/>
              <a:gd name="connsiteY12829" fmla="*/ 1521619 h 6178550"/>
              <a:gd name="connsiteX12830" fmla="*/ 2046495 w 12191996"/>
              <a:gd name="connsiteY12830" fmla="*/ 1518444 h 6178550"/>
              <a:gd name="connsiteX12831" fmla="*/ 2053639 w 12191996"/>
              <a:gd name="connsiteY12831" fmla="*/ 1515269 h 6178550"/>
              <a:gd name="connsiteX12832" fmla="*/ 2060784 w 12191996"/>
              <a:gd name="connsiteY12832" fmla="*/ 1513285 h 6178550"/>
              <a:gd name="connsiteX12833" fmla="*/ 2068325 w 12191996"/>
              <a:gd name="connsiteY12833" fmla="*/ 1510904 h 6178550"/>
              <a:gd name="connsiteX12834" fmla="*/ 2082614 w 12191996"/>
              <a:gd name="connsiteY12834" fmla="*/ 1507729 h 6178550"/>
              <a:gd name="connsiteX12835" fmla="*/ 2097300 w 12191996"/>
              <a:gd name="connsiteY12835" fmla="*/ 1505347 h 6178550"/>
              <a:gd name="connsiteX12836" fmla="*/ 2112383 w 12191996"/>
              <a:gd name="connsiteY12836" fmla="*/ 1503760 h 6178550"/>
              <a:gd name="connsiteX12837" fmla="*/ 2127069 w 12191996"/>
              <a:gd name="connsiteY12837" fmla="*/ 1502172 h 6178550"/>
              <a:gd name="connsiteX12838" fmla="*/ 2156441 w 12191996"/>
              <a:gd name="connsiteY12838" fmla="*/ 1500585 h 6178550"/>
              <a:gd name="connsiteX12839" fmla="*/ 2171127 w 12191996"/>
              <a:gd name="connsiteY12839" fmla="*/ 1499791 h 6178550"/>
              <a:gd name="connsiteX12840" fmla="*/ 2185416 w 12191996"/>
              <a:gd name="connsiteY12840" fmla="*/ 1498204 h 6178550"/>
              <a:gd name="connsiteX12841" fmla="*/ 2199705 w 12191996"/>
              <a:gd name="connsiteY12841" fmla="*/ 1496616 h 6178550"/>
              <a:gd name="connsiteX12842" fmla="*/ 2213200 w 12191996"/>
              <a:gd name="connsiteY12842" fmla="*/ 1494235 h 6178550"/>
              <a:gd name="connsiteX12843" fmla="*/ 2226695 w 12191996"/>
              <a:gd name="connsiteY12843" fmla="*/ 1490663 h 6178550"/>
              <a:gd name="connsiteX12844" fmla="*/ 2232649 w 12191996"/>
              <a:gd name="connsiteY12844" fmla="*/ 1487885 h 6178550"/>
              <a:gd name="connsiteX12845" fmla="*/ 2239397 w 12191996"/>
              <a:gd name="connsiteY12845" fmla="*/ 1485503 h 6178550"/>
              <a:gd name="connsiteX12846" fmla="*/ 2245350 w 12191996"/>
              <a:gd name="connsiteY12846" fmla="*/ 1483122 h 6178550"/>
              <a:gd name="connsiteX12847" fmla="*/ 2251304 w 12191996"/>
              <a:gd name="connsiteY12847" fmla="*/ 1479550 h 6178550"/>
              <a:gd name="connsiteX12848" fmla="*/ 2256861 w 12191996"/>
              <a:gd name="connsiteY12848" fmla="*/ 1475979 h 6178550"/>
              <a:gd name="connsiteX12849" fmla="*/ 2263212 w 12191996"/>
              <a:gd name="connsiteY12849" fmla="*/ 1471613 h 6178550"/>
              <a:gd name="connsiteX12850" fmla="*/ 2265593 w 12191996"/>
              <a:gd name="connsiteY12850" fmla="*/ 1488679 h 6178550"/>
              <a:gd name="connsiteX12851" fmla="*/ 2267578 w 12191996"/>
              <a:gd name="connsiteY12851" fmla="*/ 1502569 h 6178550"/>
              <a:gd name="connsiteX12852" fmla="*/ 2267975 w 12191996"/>
              <a:gd name="connsiteY12852" fmla="*/ 1514079 h 6178550"/>
              <a:gd name="connsiteX12853" fmla="*/ 2267578 w 12191996"/>
              <a:gd name="connsiteY12853" fmla="*/ 1523207 h 6178550"/>
              <a:gd name="connsiteX12854" fmla="*/ 2267181 w 12191996"/>
              <a:gd name="connsiteY12854" fmla="*/ 1527175 h 6178550"/>
              <a:gd name="connsiteX12855" fmla="*/ 2265990 w 12191996"/>
              <a:gd name="connsiteY12855" fmla="*/ 1530350 h 6178550"/>
              <a:gd name="connsiteX12856" fmla="*/ 2265196 w 12191996"/>
              <a:gd name="connsiteY12856" fmla="*/ 1533129 h 6178550"/>
              <a:gd name="connsiteX12857" fmla="*/ 2263609 w 12191996"/>
              <a:gd name="connsiteY12857" fmla="*/ 1535113 h 6178550"/>
              <a:gd name="connsiteX12858" fmla="*/ 2262021 w 12191996"/>
              <a:gd name="connsiteY12858" fmla="*/ 1537097 h 6178550"/>
              <a:gd name="connsiteX12859" fmla="*/ 2260433 w 12191996"/>
              <a:gd name="connsiteY12859" fmla="*/ 1538685 h 6178550"/>
              <a:gd name="connsiteX12860" fmla="*/ 2258449 w 12191996"/>
              <a:gd name="connsiteY12860" fmla="*/ 1540272 h 6178550"/>
              <a:gd name="connsiteX12861" fmla="*/ 2256464 w 12191996"/>
              <a:gd name="connsiteY12861" fmla="*/ 1541463 h 6178550"/>
              <a:gd name="connsiteX12862" fmla="*/ 2252098 w 12191996"/>
              <a:gd name="connsiteY12862" fmla="*/ 1542257 h 6178550"/>
              <a:gd name="connsiteX12863" fmla="*/ 2246541 w 12191996"/>
              <a:gd name="connsiteY12863" fmla="*/ 1542257 h 6178550"/>
              <a:gd name="connsiteX12864" fmla="*/ 2240587 w 12191996"/>
              <a:gd name="connsiteY12864" fmla="*/ 1541860 h 6178550"/>
              <a:gd name="connsiteX12865" fmla="*/ 2235031 w 12191996"/>
              <a:gd name="connsiteY12865" fmla="*/ 1540669 h 6178550"/>
              <a:gd name="connsiteX12866" fmla="*/ 2222329 w 12191996"/>
              <a:gd name="connsiteY12866" fmla="*/ 1538288 h 6178550"/>
              <a:gd name="connsiteX12867" fmla="*/ 2215979 w 12191996"/>
              <a:gd name="connsiteY12867" fmla="*/ 1537097 h 6178550"/>
              <a:gd name="connsiteX12868" fmla="*/ 2209231 w 12191996"/>
              <a:gd name="connsiteY12868" fmla="*/ 1537097 h 6178550"/>
              <a:gd name="connsiteX12869" fmla="*/ 2209628 w 12191996"/>
              <a:gd name="connsiteY12869" fmla="*/ 1544241 h 6178550"/>
              <a:gd name="connsiteX12870" fmla="*/ 2210819 w 12191996"/>
              <a:gd name="connsiteY12870" fmla="*/ 1549401 h 6178550"/>
              <a:gd name="connsiteX12871" fmla="*/ 2212406 w 12191996"/>
              <a:gd name="connsiteY12871" fmla="*/ 1553369 h 6178550"/>
              <a:gd name="connsiteX12872" fmla="*/ 2213200 w 12191996"/>
              <a:gd name="connsiteY12872" fmla="*/ 1556544 h 6178550"/>
              <a:gd name="connsiteX12873" fmla="*/ 2214391 w 12191996"/>
              <a:gd name="connsiteY12873" fmla="*/ 1558132 h 6178550"/>
              <a:gd name="connsiteX12874" fmla="*/ 2215979 w 12191996"/>
              <a:gd name="connsiteY12874" fmla="*/ 1558925 h 6178550"/>
              <a:gd name="connsiteX12875" fmla="*/ 2217566 w 12191996"/>
              <a:gd name="connsiteY12875" fmla="*/ 1558925 h 6178550"/>
              <a:gd name="connsiteX12876" fmla="*/ 2218757 w 12191996"/>
              <a:gd name="connsiteY12876" fmla="*/ 1558529 h 6178550"/>
              <a:gd name="connsiteX12877" fmla="*/ 2222329 w 12191996"/>
              <a:gd name="connsiteY12877" fmla="*/ 1556941 h 6178550"/>
              <a:gd name="connsiteX12878" fmla="*/ 2226695 w 12191996"/>
              <a:gd name="connsiteY12878" fmla="*/ 1554957 h 6178550"/>
              <a:gd name="connsiteX12879" fmla="*/ 2229077 w 12191996"/>
              <a:gd name="connsiteY12879" fmla="*/ 1554163 h 6178550"/>
              <a:gd name="connsiteX12880" fmla="*/ 2231061 w 12191996"/>
              <a:gd name="connsiteY12880" fmla="*/ 1554163 h 6178550"/>
              <a:gd name="connsiteX12881" fmla="*/ 2233840 w 12191996"/>
              <a:gd name="connsiteY12881" fmla="*/ 1554163 h 6178550"/>
              <a:gd name="connsiteX12882" fmla="*/ 2235825 w 12191996"/>
              <a:gd name="connsiteY12882" fmla="*/ 1555354 h 6178550"/>
              <a:gd name="connsiteX12883" fmla="*/ 2238603 w 12191996"/>
              <a:gd name="connsiteY12883" fmla="*/ 1558132 h 6178550"/>
              <a:gd name="connsiteX12884" fmla="*/ 2242969 w 12191996"/>
              <a:gd name="connsiteY12884" fmla="*/ 1562100 h 6178550"/>
              <a:gd name="connsiteX12885" fmla="*/ 2250510 w 12191996"/>
              <a:gd name="connsiteY12885" fmla="*/ 1572816 h 6178550"/>
              <a:gd name="connsiteX12886" fmla="*/ 2257655 w 12191996"/>
              <a:gd name="connsiteY12886" fmla="*/ 1583135 h 6178550"/>
              <a:gd name="connsiteX12887" fmla="*/ 2260433 w 12191996"/>
              <a:gd name="connsiteY12887" fmla="*/ 1587104 h 6178550"/>
              <a:gd name="connsiteX12888" fmla="*/ 2262418 w 12191996"/>
              <a:gd name="connsiteY12888" fmla="*/ 1587104 h 6178550"/>
              <a:gd name="connsiteX12889" fmla="*/ 2264006 w 12191996"/>
              <a:gd name="connsiteY12889" fmla="*/ 1586707 h 6178550"/>
              <a:gd name="connsiteX12890" fmla="*/ 2265196 w 12191996"/>
              <a:gd name="connsiteY12890" fmla="*/ 1585516 h 6178550"/>
              <a:gd name="connsiteX12891" fmla="*/ 2265990 w 12191996"/>
              <a:gd name="connsiteY12891" fmla="*/ 1584326 h 6178550"/>
              <a:gd name="connsiteX12892" fmla="*/ 2267578 w 12191996"/>
              <a:gd name="connsiteY12892" fmla="*/ 1580357 h 6178550"/>
              <a:gd name="connsiteX12893" fmla="*/ 2268769 w 12191996"/>
              <a:gd name="connsiteY12893" fmla="*/ 1575991 h 6178550"/>
              <a:gd name="connsiteX12894" fmla="*/ 2269165 w 12191996"/>
              <a:gd name="connsiteY12894" fmla="*/ 1570832 h 6178550"/>
              <a:gd name="connsiteX12895" fmla="*/ 2270753 w 12191996"/>
              <a:gd name="connsiteY12895" fmla="*/ 1566069 h 6178550"/>
              <a:gd name="connsiteX12896" fmla="*/ 2272341 w 12191996"/>
              <a:gd name="connsiteY12896" fmla="*/ 1561703 h 6178550"/>
              <a:gd name="connsiteX12897" fmla="*/ 2273135 w 12191996"/>
              <a:gd name="connsiteY12897" fmla="*/ 1559719 h 6178550"/>
              <a:gd name="connsiteX12898" fmla="*/ 2274722 w 12191996"/>
              <a:gd name="connsiteY12898" fmla="*/ 1558132 h 6178550"/>
              <a:gd name="connsiteX12899" fmla="*/ 2277501 w 12191996"/>
              <a:gd name="connsiteY12899" fmla="*/ 1556544 h 6178550"/>
              <a:gd name="connsiteX12900" fmla="*/ 2280279 w 12191996"/>
              <a:gd name="connsiteY12900" fmla="*/ 1554957 h 6178550"/>
              <a:gd name="connsiteX12901" fmla="*/ 2283455 w 12191996"/>
              <a:gd name="connsiteY12901" fmla="*/ 1554560 h 6178550"/>
              <a:gd name="connsiteX12902" fmla="*/ 2286630 w 12191996"/>
              <a:gd name="connsiteY12902" fmla="*/ 1554560 h 6178550"/>
              <a:gd name="connsiteX12903" fmla="*/ 2292980 w 12191996"/>
              <a:gd name="connsiteY12903" fmla="*/ 1554957 h 6178550"/>
              <a:gd name="connsiteX12904" fmla="*/ 2299728 w 12191996"/>
              <a:gd name="connsiteY12904" fmla="*/ 1555354 h 6178550"/>
              <a:gd name="connsiteX12905" fmla="*/ 2302110 w 12191996"/>
              <a:gd name="connsiteY12905" fmla="*/ 1555354 h 6178550"/>
              <a:gd name="connsiteX12906" fmla="*/ 2304888 w 12191996"/>
              <a:gd name="connsiteY12906" fmla="*/ 1554957 h 6178550"/>
              <a:gd name="connsiteX12907" fmla="*/ 2307269 w 12191996"/>
              <a:gd name="connsiteY12907" fmla="*/ 1554163 h 6178550"/>
              <a:gd name="connsiteX12908" fmla="*/ 2309254 w 12191996"/>
              <a:gd name="connsiteY12908" fmla="*/ 1552575 h 6178550"/>
              <a:gd name="connsiteX12909" fmla="*/ 2310842 w 12191996"/>
              <a:gd name="connsiteY12909" fmla="*/ 1549797 h 6178550"/>
              <a:gd name="connsiteX12910" fmla="*/ 2311636 w 12191996"/>
              <a:gd name="connsiteY12910" fmla="*/ 1546225 h 6178550"/>
              <a:gd name="connsiteX12911" fmla="*/ 2312429 w 12191996"/>
              <a:gd name="connsiteY12911" fmla="*/ 1542257 h 6178550"/>
              <a:gd name="connsiteX12912" fmla="*/ 2311636 w 12191996"/>
              <a:gd name="connsiteY12912" fmla="*/ 1536700 h 6178550"/>
              <a:gd name="connsiteX12913" fmla="*/ 2310445 w 12191996"/>
              <a:gd name="connsiteY12913" fmla="*/ 1533922 h 6178550"/>
              <a:gd name="connsiteX12914" fmla="*/ 2308063 w 12191996"/>
              <a:gd name="connsiteY12914" fmla="*/ 1530747 h 6178550"/>
              <a:gd name="connsiteX12915" fmla="*/ 2303697 w 12191996"/>
              <a:gd name="connsiteY12915" fmla="*/ 1525191 h 6178550"/>
              <a:gd name="connsiteX12916" fmla="*/ 2292187 w 12191996"/>
              <a:gd name="connsiteY12916" fmla="*/ 1514872 h 6178550"/>
              <a:gd name="connsiteX12917" fmla="*/ 2287027 w 12191996"/>
              <a:gd name="connsiteY12917" fmla="*/ 1509316 h 6178550"/>
              <a:gd name="connsiteX12918" fmla="*/ 2285042 w 12191996"/>
              <a:gd name="connsiteY12918" fmla="*/ 1506935 h 6178550"/>
              <a:gd name="connsiteX12919" fmla="*/ 2283455 w 12191996"/>
              <a:gd name="connsiteY12919" fmla="*/ 1504157 h 6178550"/>
              <a:gd name="connsiteX12920" fmla="*/ 2282264 w 12191996"/>
              <a:gd name="connsiteY12920" fmla="*/ 1501378 h 6178550"/>
              <a:gd name="connsiteX12921" fmla="*/ 2282264 w 12191996"/>
              <a:gd name="connsiteY12921" fmla="*/ 1498204 h 6178550"/>
              <a:gd name="connsiteX12922" fmla="*/ 2283058 w 12191996"/>
              <a:gd name="connsiteY12922" fmla="*/ 1495028 h 6178550"/>
              <a:gd name="connsiteX12923" fmla="*/ 2284249 w 12191996"/>
              <a:gd name="connsiteY12923" fmla="*/ 1492250 h 6178550"/>
              <a:gd name="connsiteX12924" fmla="*/ 2285439 w 12191996"/>
              <a:gd name="connsiteY12924" fmla="*/ 1485503 h 6178550"/>
              <a:gd name="connsiteX12925" fmla="*/ 2286630 w 12191996"/>
              <a:gd name="connsiteY12925" fmla="*/ 1481138 h 6178550"/>
              <a:gd name="connsiteX12926" fmla="*/ 2287424 w 12191996"/>
              <a:gd name="connsiteY12926" fmla="*/ 1479550 h 6178550"/>
              <a:gd name="connsiteX12927" fmla="*/ 2288615 w 12191996"/>
              <a:gd name="connsiteY12927" fmla="*/ 1477963 h 6178550"/>
              <a:gd name="connsiteX12928" fmla="*/ 2289408 w 12191996"/>
              <a:gd name="connsiteY12928" fmla="*/ 1477566 h 6178550"/>
              <a:gd name="connsiteX12929" fmla="*/ 2290599 w 12191996"/>
              <a:gd name="connsiteY12929" fmla="*/ 1476772 h 6178550"/>
              <a:gd name="connsiteX12930" fmla="*/ 2292187 w 12191996"/>
              <a:gd name="connsiteY12930" fmla="*/ 1476772 h 6178550"/>
              <a:gd name="connsiteX12931" fmla="*/ 2292980 w 12191996"/>
              <a:gd name="connsiteY12931" fmla="*/ 1476772 h 6178550"/>
              <a:gd name="connsiteX12932" fmla="*/ 2296156 w 12191996"/>
              <a:gd name="connsiteY12932" fmla="*/ 1477963 h 6178550"/>
              <a:gd name="connsiteX12933" fmla="*/ 2299728 w 12191996"/>
              <a:gd name="connsiteY12933" fmla="*/ 1480344 h 6178550"/>
              <a:gd name="connsiteX12934" fmla="*/ 2302506 w 12191996"/>
              <a:gd name="connsiteY12934" fmla="*/ 1483122 h 6178550"/>
              <a:gd name="connsiteX12935" fmla="*/ 2309651 w 12191996"/>
              <a:gd name="connsiteY12935" fmla="*/ 1490266 h 6178550"/>
              <a:gd name="connsiteX12936" fmla="*/ 2317192 w 12191996"/>
              <a:gd name="connsiteY12936" fmla="*/ 1497807 h 6178550"/>
              <a:gd name="connsiteX12937" fmla="*/ 2320765 w 12191996"/>
              <a:gd name="connsiteY12937" fmla="*/ 1500585 h 6178550"/>
              <a:gd name="connsiteX12938" fmla="*/ 2324337 w 12191996"/>
              <a:gd name="connsiteY12938" fmla="*/ 1503760 h 6178550"/>
              <a:gd name="connsiteX12939" fmla="*/ 2327909 w 12191996"/>
              <a:gd name="connsiteY12939" fmla="*/ 1505347 h 6178550"/>
              <a:gd name="connsiteX12940" fmla="*/ 2331084 w 12191996"/>
              <a:gd name="connsiteY12940" fmla="*/ 1506141 h 6178550"/>
              <a:gd name="connsiteX12941" fmla="*/ 2335847 w 12191996"/>
              <a:gd name="connsiteY12941" fmla="*/ 1506141 h 6178550"/>
              <a:gd name="connsiteX12942" fmla="*/ 2339817 w 12191996"/>
              <a:gd name="connsiteY12942" fmla="*/ 1505744 h 6178550"/>
              <a:gd name="connsiteX12943" fmla="*/ 2343786 w 12191996"/>
              <a:gd name="connsiteY12943" fmla="*/ 1504157 h 6178550"/>
              <a:gd name="connsiteX12944" fmla="*/ 2347755 w 12191996"/>
              <a:gd name="connsiteY12944" fmla="*/ 1502172 h 6178550"/>
              <a:gd name="connsiteX12945" fmla="*/ 2356091 w 12191996"/>
              <a:gd name="connsiteY12945" fmla="*/ 1497807 h 6178550"/>
              <a:gd name="connsiteX12946" fmla="*/ 2363632 w 12191996"/>
              <a:gd name="connsiteY12946" fmla="*/ 1492647 h 6178550"/>
              <a:gd name="connsiteX12947" fmla="*/ 2367204 w 12191996"/>
              <a:gd name="connsiteY12947" fmla="*/ 1490266 h 6178550"/>
              <a:gd name="connsiteX12948" fmla="*/ 2371173 w 12191996"/>
              <a:gd name="connsiteY12948" fmla="*/ 1487885 h 6178550"/>
              <a:gd name="connsiteX12949" fmla="*/ 2375142 w 12191996"/>
              <a:gd name="connsiteY12949" fmla="*/ 1486694 h 6178550"/>
              <a:gd name="connsiteX12950" fmla="*/ 2379111 w 12191996"/>
              <a:gd name="connsiteY12950" fmla="*/ 1485503 h 6178550"/>
              <a:gd name="connsiteX12951" fmla="*/ 2383478 w 12191996"/>
              <a:gd name="connsiteY12951" fmla="*/ 1485503 h 6178550"/>
              <a:gd name="connsiteX12952" fmla="*/ 2387844 w 12191996"/>
              <a:gd name="connsiteY12952" fmla="*/ 1485900 h 6178550"/>
              <a:gd name="connsiteX12953" fmla="*/ 2392607 w 12191996"/>
              <a:gd name="connsiteY12953" fmla="*/ 1487488 h 6178550"/>
              <a:gd name="connsiteX12954" fmla="*/ 2396973 w 12191996"/>
              <a:gd name="connsiteY12954" fmla="*/ 1490663 h 6178550"/>
              <a:gd name="connsiteX12955" fmla="*/ 2400148 w 12191996"/>
              <a:gd name="connsiteY12955" fmla="*/ 1498601 h 6178550"/>
              <a:gd name="connsiteX12956" fmla="*/ 2401736 w 12191996"/>
              <a:gd name="connsiteY12956" fmla="*/ 1504950 h 6178550"/>
              <a:gd name="connsiteX12957" fmla="*/ 2402133 w 12191996"/>
              <a:gd name="connsiteY12957" fmla="*/ 1509713 h 6178550"/>
              <a:gd name="connsiteX12958" fmla="*/ 2401736 w 12191996"/>
              <a:gd name="connsiteY12958" fmla="*/ 1512888 h 6178550"/>
              <a:gd name="connsiteX12959" fmla="*/ 2400942 w 12191996"/>
              <a:gd name="connsiteY12959" fmla="*/ 1514476 h 6178550"/>
              <a:gd name="connsiteX12960" fmla="*/ 2400148 w 12191996"/>
              <a:gd name="connsiteY12960" fmla="*/ 1515269 h 6178550"/>
              <a:gd name="connsiteX12961" fmla="*/ 2398163 w 12191996"/>
              <a:gd name="connsiteY12961" fmla="*/ 1516460 h 6178550"/>
              <a:gd name="connsiteX12962" fmla="*/ 2396179 w 12191996"/>
              <a:gd name="connsiteY12962" fmla="*/ 1516857 h 6178550"/>
              <a:gd name="connsiteX12963" fmla="*/ 2393003 w 12191996"/>
              <a:gd name="connsiteY12963" fmla="*/ 1517650 h 6178550"/>
              <a:gd name="connsiteX12964" fmla="*/ 2387050 w 12191996"/>
              <a:gd name="connsiteY12964" fmla="*/ 1517650 h 6178550"/>
              <a:gd name="connsiteX12965" fmla="*/ 2384271 w 12191996"/>
              <a:gd name="connsiteY12965" fmla="*/ 1518047 h 6178550"/>
              <a:gd name="connsiteX12966" fmla="*/ 2382287 w 12191996"/>
              <a:gd name="connsiteY12966" fmla="*/ 1518841 h 6178550"/>
              <a:gd name="connsiteX12967" fmla="*/ 2380302 w 12191996"/>
              <a:gd name="connsiteY12967" fmla="*/ 1520428 h 6178550"/>
              <a:gd name="connsiteX12968" fmla="*/ 2379111 w 12191996"/>
              <a:gd name="connsiteY12968" fmla="*/ 1523207 h 6178550"/>
              <a:gd name="connsiteX12969" fmla="*/ 2379905 w 12191996"/>
              <a:gd name="connsiteY12969" fmla="*/ 1527175 h 6178550"/>
              <a:gd name="connsiteX12970" fmla="*/ 2380699 w 12191996"/>
              <a:gd name="connsiteY12970" fmla="*/ 1532732 h 6178550"/>
              <a:gd name="connsiteX12971" fmla="*/ 2398560 w 12191996"/>
              <a:gd name="connsiteY12971" fmla="*/ 1536303 h 6178550"/>
              <a:gd name="connsiteX12972" fmla="*/ 2408880 w 12191996"/>
              <a:gd name="connsiteY12972" fmla="*/ 1538288 h 6178550"/>
              <a:gd name="connsiteX12973" fmla="*/ 2418803 w 12191996"/>
              <a:gd name="connsiteY12973" fmla="*/ 1539876 h 6178550"/>
              <a:gd name="connsiteX12974" fmla="*/ 2429123 w 12191996"/>
              <a:gd name="connsiteY12974" fmla="*/ 1540669 h 6178550"/>
              <a:gd name="connsiteX12975" fmla="*/ 2438649 w 12191996"/>
              <a:gd name="connsiteY12975" fmla="*/ 1541860 h 6178550"/>
              <a:gd name="connsiteX12976" fmla="*/ 2448175 w 12191996"/>
              <a:gd name="connsiteY12976" fmla="*/ 1541463 h 6178550"/>
              <a:gd name="connsiteX12977" fmla="*/ 2457304 w 12191996"/>
              <a:gd name="connsiteY12977" fmla="*/ 1539876 h 6178550"/>
              <a:gd name="connsiteX12978" fmla="*/ 2463655 w 12191996"/>
              <a:gd name="connsiteY12978" fmla="*/ 1538685 h 6178550"/>
              <a:gd name="connsiteX12979" fmla="*/ 2470005 w 12191996"/>
              <a:gd name="connsiteY12979" fmla="*/ 1536700 h 6178550"/>
              <a:gd name="connsiteX12980" fmla="*/ 2477150 w 12191996"/>
              <a:gd name="connsiteY12980" fmla="*/ 1533922 h 6178550"/>
              <a:gd name="connsiteX12981" fmla="*/ 2483500 w 12191996"/>
              <a:gd name="connsiteY12981" fmla="*/ 1530350 h 6178550"/>
              <a:gd name="connsiteX12982" fmla="*/ 2486279 w 12191996"/>
              <a:gd name="connsiteY12982" fmla="*/ 1527969 h 6178550"/>
              <a:gd name="connsiteX12983" fmla="*/ 2489057 w 12191996"/>
              <a:gd name="connsiteY12983" fmla="*/ 1525985 h 6178550"/>
              <a:gd name="connsiteX12984" fmla="*/ 2491439 w 12191996"/>
              <a:gd name="connsiteY12984" fmla="*/ 1523207 h 6178550"/>
              <a:gd name="connsiteX12985" fmla="*/ 2493424 w 12191996"/>
              <a:gd name="connsiteY12985" fmla="*/ 1520428 h 6178550"/>
              <a:gd name="connsiteX12986" fmla="*/ 2495011 w 12191996"/>
              <a:gd name="connsiteY12986" fmla="*/ 1516857 h 6178550"/>
              <a:gd name="connsiteX12987" fmla="*/ 2495805 w 12191996"/>
              <a:gd name="connsiteY12987" fmla="*/ 1513285 h 6178550"/>
              <a:gd name="connsiteX12988" fmla="*/ 2496996 w 12191996"/>
              <a:gd name="connsiteY12988" fmla="*/ 1509316 h 6178550"/>
              <a:gd name="connsiteX12989" fmla="*/ 2496996 w 12191996"/>
              <a:gd name="connsiteY12989" fmla="*/ 1505347 h 6178550"/>
              <a:gd name="connsiteX12990" fmla="*/ 2498980 w 12191996"/>
              <a:gd name="connsiteY12990" fmla="*/ 1505744 h 6178550"/>
              <a:gd name="connsiteX12991" fmla="*/ 2500171 w 12191996"/>
              <a:gd name="connsiteY12991" fmla="*/ 1506935 h 6178550"/>
              <a:gd name="connsiteX12992" fmla="*/ 2501759 w 12191996"/>
              <a:gd name="connsiteY12992" fmla="*/ 1508919 h 6178550"/>
              <a:gd name="connsiteX12993" fmla="*/ 2502156 w 12191996"/>
              <a:gd name="connsiteY12993" fmla="*/ 1510904 h 6178550"/>
              <a:gd name="connsiteX12994" fmla="*/ 2502950 w 12191996"/>
              <a:gd name="connsiteY12994" fmla="*/ 1516857 h 6178550"/>
              <a:gd name="connsiteX12995" fmla="*/ 2503743 w 12191996"/>
              <a:gd name="connsiteY12995" fmla="*/ 1524000 h 6178550"/>
              <a:gd name="connsiteX12996" fmla="*/ 2504141 w 12191996"/>
              <a:gd name="connsiteY12996" fmla="*/ 1531541 h 6178550"/>
              <a:gd name="connsiteX12997" fmla="*/ 2504537 w 12191996"/>
              <a:gd name="connsiteY12997" fmla="*/ 1535907 h 6178550"/>
              <a:gd name="connsiteX12998" fmla="*/ 2505728 w 12191996"/>
              <a:gd name="connsiteY12998" fmla="*/ 1539479 h 6178550"/>
              <a:gd name="connsiteX12999" fmla="*/ 2507316 w 12191996"/>
              <a:gd name="connsiteY12999" fmla="*/ 1543051 h 6178550"/>
              <a:gd name="connsiteX13000" fmla="*/ 2508506 w 12191996"/>
              <a:gd name="connsiteY13000" fmla="*/ 1546225 h 6178550"/>
              <a:gd name="connsiteX13001" fmla="*/ 2510888 w 12191996"/>
              <a:gd name="connsiteY13001" fmla="*/ 1549401 h 6178550"/>
              <a:gd name="connsiteX13002" fmla="*/ 2513269 w 12191996"/>
              <a:gd name="connsiteY13002" fmla="*/ 1552178 h 6178550"/>
              <a:gd name="connsiteX13003" fmla="*/ 2516841 w 12191996"/>
              <a:gd name="connsiteY13003" fmla="*/ 1543844 h 6178550"/>
              <a:gd name="connsiteX13004" fmla="*/ 2520414 w 12191996"/>
              <a:gd name="connsiteY13004" fmla="*/ 1537891 h 6178550"/>
              <a:gd name="connsiteX13005" fmla="*/ 2522002 w 12191996"/>
              <a:gd name="connsiteY13005" fmla="*/ 1535113 h 6178550"/>
              <a:gd name="connsiteX13006" fmla="*/ 2523986 w 12191996"/>
              <a:gd name="connsiteY13006" fmla="*/ 1533129 h 6178550"/>
              <a:gd name="connsiteX13007" fmla="*/ 2525971 w 12191996"/>
              <a:gd name="connsiteY13007" fmla="*/ 1531541 h 6178550"/>
              <a:gd name="connsiteX13008" fmla="*/ 2527955 w 12191996"/>
              <a:gd name="connsiteY13008" fmla="*/ 1530747 h 6178550"/>
              <a:gd name="connsiteX13009" fmla="*/ 2529940 w 12191996"/>
              <a:gd name="connsiteY13009" fmla="*/ 1529557 h 6178550"/>
              <a:gd name="connsiteX13010" fmla="*/ 2531924 w 12191996"/>
              <a:gd name="connsiteY13010" fmla="*/ 1529160 h 6178550"/>
              <a:gd name="connsiteX13011" fmla="*/ 2536687 w 12191996"/>
              <a:gd name="connsiteY13011" fmla="*/ 1529160 h 6178550"/>
              <a:gd name="connsiteX13012" fmla="*/ 2541053 w 12191996"/>
              <a:gd name="connsiteY13012" fmla="*/ 1529557 h 6178550"/>
              <a:gd name="connsiteX13013" fmla="*/ 2546213 w 12191996"/>
              <a:gd name="connsiteY13013" fmla="*/ 1530747 h 6178550"/>
              <a:gd name="connsiteX13014" fmla="*/ 2556930 w 12191996"/>
              <a:gd name="connsiteY13014" fmla="*/ 1534319 h 6178550"/>
              <a:gd name="connsiteX13015" fmla="*/ 2562487 w 12191996"/>
              <a:gd name="connsiteY13015" fmla="*/ 1535907 h 6178550"/>
              <a:gd name="connsiteX13016" fmla="*/ 2568441 w 12191996"/>
              <a:gd name="connsiteY13016" fmla="*/ 1536700 h 6178550"/>
              <a:gd name="connsiteX13017" fmla="*/ 2574792 w 12191996"/>
              <a:gd name="connsiteY13017" fmla="*/ 1537097 h 6178550"/>
              <a:gd name="connsiteX13018" fmla="*/ 2580745 w 12191996"/>
              <a:gd name="connsiteY13018" fmla="*/ 1537097 h 6178550"/>
              <a:gd name="connsiteX13019" fmla="*/ 2587493 w 12191996"/>
              <a:gd name="connsiteY13019" fmla="*/ 1535907 h 6178550"/>
              <a:gd name="connsiteX13020" fmla="*/ 2590272 w 12191996"/>
              <a:gd name="connsiteY13020" fmla="*/ 1534716 h 6178550"/>
              <a:gd name="connsiteX13021" fmla="*/ 2593843 w 12191996"/>
              <a:gd name="connsiteY13021" fmla="*/ 1533129 h 6178550"/>
              <a:gd name="connsiteX13022" fmla="*/ 2593050 w 12191996"/>
              <a:gd name="connsiteY13022" fmla="*/ 1522413 h 6178550"/>
              <a:gd name="connsiteX13023" fmla="*/ 2591859 w 12191996"/>
              <a:gd name="connsiteY13023" fmla="*/ 1514079 h 6178550"/>
              <a:gd name="connsiteX13024" fmla="*/ 2589874 w 12191996"/>
              <a:gd name="connsiteY13024" fmla="*/ 1508522 h 6178550"/>
              <a:gd name="connsiteX13025" fmla="*/ 2587890 w 12191996"/>
              <a:gd name="connsiteY13025" fmla="*/ 1504157 h 6178550"/>
              <a:gd name="connsiteX13026" fmla="*/ 2585905 w 12191996"/>
              <a:gd name="connsiteY13026" fmla="*/ 1501775 h 6178550"/>
              <a:gd name="connsiteX13027" fmla="*/ 2583127 w 12191996"/>
              <a:gd name="connsiteY13027" fmla="*/ 1500188 h 6178550"/>
              <a:gd name="connsiteX13028" fmla="*/ 2580745 w 12191996"/>
              <a:gd name="connsiteY13028" fmla="*/ 1499791 h 6178550"/>
              <a:gd name="connsiteX13029" fmla="*/ 2577570 w 12191996"/>
              <a:gd name="connsiteY13029" fmla="*/ 1500188 h 6178550"/>
              <a:gd name="connsiteX13030" fmla="*/ 2572807 w 12191996"/>
              <a:gd name="connsiteY13030" fmla="*/ 1500188 h 6178550"/>
              <a:gd name="connsiteX13031" fmla="*/ 2569631 w 12191996"/>
              <a:gd name="connsiteY13031" fmla="*/ 1499791 h 6178550"/>
              <a:gd name="connsiteX13032" fmla="*/ 2566853 w 12191996"/>
              <a:gd name="connsiteY13032" fmla="*/ 1498204 h 6178550"/>
              <a:gd name="connsiteX13033" fmla="*/ 2564869 w 12191996"/>
              <a:gd name="connsiteY13033" fmla="*/ 1495822 h 6178550"/>
              <a:gd name="connsiteX13034" fmla="*/ 2562884 w 12191996"/>
              <a:gd name="connsiteY13034" fmla="*/ 1491457 h 6178550"/>
              <a:gd name="connsiteX13035" fmla="*/ 2561296 w 12191996"/>
              <a:gd name="connsiteY13035" fmla="*/ 1485503 h 6178550"/>
              <a:gd name="connsiteX13036" fmla="*/ 2560106 w 12191996"/>
              <a:gd name="connsiteY13036" fmla="*/ 1477566 h 6178550"/>
              <a:gd name="connsiteX13037" fmla="*/ 2560899 w 12191996"/>
              <a:gd name="connsiteY13037" fmla="*/ 1473994 h 6178550"/>
              <a:gd name="connsiteX13038" fmla="*/ 2562090 w 12191996"/>
              <a:gd name="connsiteY13038" fmla="*/ 1471613 h 6178550"/>
              <a:gd name="connsiteX13039" fmla="*/ 2563281 w 12191996"/>
              <a:gd name="connsiteY13039" fmla="*/ 1471216 h 6178550"/>
              <a:gd name="connsiteX13040" fmla="*/ 2564869 w 12191996"/>
              <a:gd name="connsiteY13040" fmla="*/ 1471216 h 6178550"/>
              <a:gd name="connsiteX13041" fmla="*/ 2566853 w 12191996"/>
              <a:gd name="connsiteY13041" fmla="*/ 1472407 h 6178550"/>
              <a:gd name="connsiteX13042" fmla="*/ 2569235 w 12191996"/>
              <a:gd name="connsiteY13042" fmla="*/ 1473994 h 6178550"/>
              <a:gd name="connsiteX13043" fmla="*/ 2573204 w 12191996"/>
              <a:gd name="connsiteY13043" fmla="*/ 1478360 h 6178550"/>
              <a:gd name="connsiteX13044" fmla="*/ 2582730 w 12191996"/>
              <a:gd name="connsiteY13044" fmla="*/ 1490266 h 6178550"/>
              <a:gd name="connsiteX13045" fmla="*/ 2584715 w 12191996"/>
              <a:gd name="connsiteY13045" fmla="*/ 1492250 h 6178550"/>
              <a:gd name="connsiteX13046" fmla="*/ 2586699 w 12191996"/>
              <a:gd name="connsiteY13046" fmla="*/ 1494235 h 6178550"/>
              <a:gd name="connsiteX13047" fmla="*/ 2588684 w 12191996"/>
              <a:gd name="connsiteY13047" fmla="*/ 1495028 h 6178550"/>
              <a:gd name="connsiteX13048" fmla="*/ 2591065 w 12191996"/>
              <a:gd name="connsiteY13048" fmla="*/ 1495822 h 6178550"/>
              <a:gd name="connsiteX13049" fmla="*/ 2591859 w 12191996"/>
              <a:gd name="connsiteY13049" fmla="*/ 1495028 h 6178550"/>
              <a:gd name="connsiteX13050" fmla="*/ 2593050 w 12191996"/>
              <a:gd name="connsiteY13050" fmla="*/ 1494235 h 6178550"/>
              <a:gd name="connsiteX13051" fmla="*/ 2595034 w 12191996"/>
              <a:gd name="connsiteY13051" fmla="*/ 1491457 h 6178550"/>
              <a:gd name="connsiteX13052" fmla="*/ 2597019 w 12191996"/>
              <a:gd name="connsiteY13052" fmla="*/ 1487091 h 6178550"/>
              <a:gd name="connsiteX13053" fmla="*/ 2598607 w 12191996"/>
              <a:gd name="connsiteY13053" fmla="*/ 1482329 h 6178550"/>
              <a:gd name="connsiteX13054" fmla="*/ 2601385 w 12191996"/>
              <a:gd name="connsiteY13054" fmla="*/ 1472804 h 6178550"/>
              <a:gd name="connsiteX13055" fmla="*/ 2603370 w 12191996"/>
              <a:gd name="connsiteY13055" fmla="*/ 1468835 h 6178550"/>
              <a:gd name="connsiteX13056" fmla="*/ 2604560 w 12191996"/>
              <a:gd name="connsiteY13056" fmla="*/ 1467644 h 6178550"/>
              <a:gd name="connsiteX13057" fmla="*/ 2605751 w 12191996"/>
              <a:gd name="connsiteY13057" fmla="*/ 1466850 h 6178550"/>
              <a:gd name="connsiteX13058" fmla="*/ 2606545 w 12191996"/>
              <a:gd name="connsiteY13058" fmla="*/ 1465660 h 6178550"/>
              <a:gd name="connsiteX13059" fmla="*/ 2608133 w 12191996"/>
              <a:gd name="connsiteY13059" fmla="*/ 1465263 h 6178550"/>
              <a:gd name="connsiteX13060" fmla="*/ 2609323 w 12191996"/>
              <a:gd name="connsiteY13060" fmla="*/ 1465263 h 6178550"/>
              <a:gd name="connsiteX13061" fmla="*/ 2610514 w 12191996"/>
              <a:gd name="connsiteY13061" fmla="*/ 1465660 h 6178550"/>
              <a:gd name="connsiteX13062" fmla="*/ 2612499 w 12191996"/>
              <a:gd name="connsiteY13062" fmla="*/ 1467247 h 6178550"/>
              <a:gd name="connsiteX13063" fmla="*/ 2614880 w 12191996"/>
              <a:gd name="connsiteY13063" fmla="*/ 1469232 h 6178550"/>
              <a:gd name="connsiteX13064" fmla="*/ 2618849 w 12191996"/>
              <a:gd name="connsiteY13064" fmla="*/ 1473201 h 6178550"/>
              <a:gd name="connsiteX13065" fmla="*/ 2620834 w 12191996"/>
              <a:gd name="connsiteY13065" fmla="*/ 1474788 h 6178550"/>
              <a:gd name="connsiteX13066" fmla="*/ 2622422 w 12191996"/>
              <a:gd name="connsiteY13066" fmla="*/ 1474788 h 6178550"/>
              <a:gd name="connsiteX13067" fmla="*/ 2623215 w 12191996"/>
              <a:gd name="connsiteY13067" fmla="*/ 1474788 h 6178550"/>
              <a:gd name="connsiteX13068" fmla="*/ 2624803 w 12191996"/>
              <a:gd name="connsiteY13068" fmla="*/ 1474788 h 6178550"/>
              <a:gd name="connsiteX13069" fmla="*/ 2625994 w 12191996"/>
              <a:gd name="connsiteY13069" fmla="*/ 1474391 h 6178550"/>
              <a:gd name="connsiteX13070" fmla="*/ 2627979 w 12191996"/>
              <a:gd name="connsiteY13070" fmla="*/ 1472407 h 6178550"/>
              <a:gd name="connsiteX13071" fmla="*/ 2629566 w 12191996"/>
              <a:gd name="connsiteY13071" fmla="*/ 1469629 h 6178550"/>
              <a:gd name="connsiteX13072" fmla="*/ 2630360 w 12191996"/>
              <a:gd name="connsiteY13072" fmla="*/ 1467247 h 6178550"/>
              <a:gd name="connsiteX13073" fmla="*/ 2631550 w 12191996"/>
              <a:gd name="connsiteY13073" fmla="*/ 1464072 h 6178550"/>
              <a:gd name="connsiteX13074" fmla="*/ 2632344 w 12191996"/>
              <a:gd name="connsiteY13074" fmla="*/ 1462088 h 6178550"/>
              <a:gd name="connsiteX13075" fmla="*/ 2633932 w 12191996"/>
              <a:gd name="connsiteY13075" fmla="*/ 1460103 h 6178550"/>
              <a:gd name="connsiteX13076" fmla="*/ 2634329 w 12191996"/>
              <a:gd name="connsiteY13076" fmla="*/ 1459707 h 6178550"/>
              <a:gd name="connsiteX13077" fmla="*/ 2635916 w 12191996"/>
              <a:gd name="connsiteY13077" fmla="*/ 1459310 h 6178550"/>
              <a:gd name="connsiteX13078" fmla="*/ 2637504 w 12191996"/>
              <a:gd name="connsiteY13078" fmla="*/ 1459310 h 6178550"/>
              <a:gd name="connsiteX13079" fmla="*/ 2639092 w 12191996"/>
              <a:gd name="connsiteY13079" fmla="*/ 1459707 h 6178550"/>
              <a:gd name="connsiteX13080" fmla="*/ 2643061 w 12191996"/>
              <a:gd name="connsiteY13080" fmla="*/ 1461691 h 6178550"/>
              <a:gd name="connsiteX13081" fmla="*/ 2647030 w 12191996"/>
              <a:gd name="connsiteY13081" fmla="*/ 1464072 h 6178550"/>
              <a:gd name="connsiteX13082" fmla="*/ 2651396 w 12191996"/>
              <a:gd name="connsiteY13082" fmla="*/ 1467247 h 6178550"/>
              <a:gd name="connsiteX13083" fmla="*/ 2658938 w 12191996"/>
              <a:gd name="connsiteY13083" fmla="*/ 1473994 h 6178550"/>
              <a:gd name="connsiteX13084" fmla="*/ 2662907 w 12191996"/>
              <a:gd name="connsiteY13084" fmla="*/ 1476375 h 6178550"/>
              <a:gd name="connsiteX13085" fmla="*/ 2666479 w 12191996"/>
              <a:gd name="connsiteY13085" fmla="*/ 1477566 h 6178550"/>
              <a:gd name="connsiteX13086" fmla="*/ 2671639 w 12191996"/>
              <a:gd name="connsiteY13086" fmla="*/ 1477963 h 6178550"/>
              <a:gd name="connsiteX13087" fmla="*/ 2677196 w 12191996"/>
              <a:gd name="connsiteY13087" fmla="*/ 1477963 h 6178550"/>
              <a:gd name="connsiteX13088" fmla="*/ 2682356 w 12191996"/>
              <a:gd name="connsiteY13088" fmla="*/ 1477566 h 6178550"/>
              <a:gd name="connsiteX13089" fmla="*/ 2687913 w 12191996"/>
              <a:gd name="connsiteY13089" fmla="*/ 1476375 h 6178550"/>
              <a:gd name="connsiteX13090" fmla="*/ 2699027 w 12191996"/>
              <a:gd name="connsiteY13090" fmla="*/ 1472804 h 6178550"/>
              <a:gd name="connsiteX13091" fmla="*/ 2710140 w 12191996"/>
              <a:gd name="connsiteY13091" fmla="*/ 1468835 h 6178550"/>
              <a:gd name="connsiteX13092" fmla="*/ 2721651 w 12191996"/>
              <a:gd name="connsiteY13092" fmla="*/ 1464072 h 6178550"/>
              <a:gd name="connsiteX13093" fmla="*/ 2733558 w 12191996"/>
              <a:gd name="connsiteY13093" fmla="*/ 1460500 h 6178550"/>
              <a:gd name="connsiteX13094" fmla="*/ 2739512 w 12191996"/>
              <a:gd name="connsiteY13094" fmla="*/ 1459310 h 6178550"/>
              <a:gd name="connsiteX13095" fmla="*/ 2745069 w 12191996"/>
              <a:gd name="connsiteY13095" fmla="*/ 1458516 h 6178550"/>
              <a:gd name="connsiteX13096" fmla="*/ 2751022 w 12191996"/>
              <a:gd name="connsiteY13096" fmla="*/ 1458119 h 6178550"/>
              <a:gd name="connsiteX13097" fmla="*/ 2757373 w 12191996"/>
              <a:gd name="connsiteY13097" fmla="*/ 1458119 h 6178550"/>
              <a:gd name="connsiteX13098" fmla="*/ 2760152 w 12191996"/>
              <a:gd name="connsiteY13098" fmla="*/ 1458516 h 6178550"/>
              <a:gd name="connsiteX13099" fmla="*/ 2763327 w 12191996"/>
              <a:gd name="connsiteY13099" fmla="*/ 1459310 h 6178550"/>
              <a:gd name="connsiteX13100" fmla="*/ 2770075 w 12191996"/>
              <a:gd name="connsiteY13100" fmla="*/ 1461294 h 6178550"/>
              <a:gd name="connsiteX13101" fmla="*/ 2775632 w 12191996"/>
              <a:gd name="connsiteY13101" fmla="*/ 1464072 h 6178550"/>
              <a:gd name="connsiteX13102" fmla="*/ 2781585 w 12191996"/>
              <a:gd name="connsiteY13102" fmla="*/ 1467247 h 6178550"/>
              <a:gd name="connsiteX13103" fmla="*/ 2787142 w 12191996"/>
              <a:gd name="connsiteY13103" fmla="*/ 1470422 h 6178550"/>
              <a:gd name="connsiteX13104" fmla="*/ 2792302 w 12191996"/>
              <a:gd name="connsiteY13104" fmla="*/ 1472804 h 6178550"/>
              <a:gd name="connsiteX13105" fmla="*/ 2797462 w 12191996"/>
              <a:gd name="connsiteY13105" fmla="*/ 1474391 h 6178550"/>
              <a:gd name="connsiteX13106" fmla="*/ 2799844 w 12191996"/>
              <a:gd name="connsiteY13106" fmla="*/ 1474391 h 6178550"/>
              <a:gd name="connsiteX13107" fmla="*/ 2802622 w 12191996"/>
              <a:gd name="connsiteY13107" fmla="*/ 1474391 h 6178550"/>
              <a:gd name="connsiteX13108" fmla="*/ 2804606 w 12191996"/>
              <a:gd name="connsiteY13108" fmla="*/ 1473994 h 6178550"/>
              <a:gd name="connsiteX13109" fmla="*/ 2806591 w 12191996"/>
              <a:gd name="connsiteY13109" fmla="*/ 1472804 h 6178550"/>
              <a:gd name="connsiteX13110" fmla="*/ 2808178 w 12191996"/>
              <a:gd name="connsiteY13110" fmla="*/ 1471613 h 6178550"/>
              <a:gd name="connsiteX13111" fmla="*/ 2808973 w 12191996"/>
              <a:gd name="connsiteY13111" fmla="*/ 1470422 h 6178550"/>
              <a:gd name="connsiteX13112" fmla="*/ 2811751 w 12191996"/>
              <a:gd name="connsiteY13112" fmla="*/ 1466057 h 6178550"/>
              <a:gd name="connsiteX13113" fmla="*/ 2813736 w 12191996"/>
              <a:gd name="connsiteY13113" fmla="*/ 1461691 h 6178550"/>
              <a:gd name="connsiteX13114" fmla="*/ 2815323 w 12191996"/>
              <a:gd name="connsiteY13114" fmla="*/ 1456532 h 6178550"/>
              <a:gd name="connsiteX13115" fmla="*/ 2817308 w 12191996"/>
              <a:gd name="connsiteY13115" fmla="*/ 1452166 h 6178550"/>
              <a:gd name="connsiteX13116" fmla="*/ 2819689 w 12191996"/>
              <a:gd name="connsiteY13116" fmla="*/ 1447800 h 6178550"/>
              <a:gd name="connsiteX13117" fmla="*/ 2821277 w 12191996"/>
              <a:gd name="connsiteY13117" fmla="*/ 1446610 h 6178550"/>
              <a:gd name="connsiteX13118" fmla="*/ 2822865 w 12191996"/>
              <a:gd name="connsiteY13118" fmla="*/ 1445419 h 6178550"/>
              <a:gd name="connsiteX13119" fmla="*/ 2824849 w 12191996"/>
              <a:gd name="connsiteY13119" fmla="*/ 1444229 h 6178550"/>
              <a:gd name="connsiteX13120" fmla="*/ 2826834 w 12191996"/>
              <a:gd name="connsiteY13120" fmla="*/ 1443832 h 6178550"/>
              <a:gd name="connsiteX13121" fmla="*/ 2831994 w 12191996"/>
              <a:gd name="connsiteY13121" fmla="*/ 1443038 h 6178550"/>
              <a:gd name="connsiteX13122" fmla="*/ 2837947 w 12191996"/>
              <a:gd name="connsiteY13122" fmla="*/ 1443038 h 6178550"/>
              <a:gd name="connsiteX13123" fmla="*/ 2844695 w 12191996"/>
              <a:gd name="connsiteY13123" fmla="*/ 1443832 h 6178550"/>
              <a:gd name="connsiteX13124" fmla="*/ 2850649 w 12191996"/>
              <a:gd name="connsiteY13124" fmla="*/ 1445022 h 6178550"/>
              <a:gd name="connsiteX13125" fmla="*/ 2856206 w 12191996"/>
              <a:gd name="connsiteY13125" fmla="*/ 1446610 h 6178550"/>
              <a:gd name="connsiteX13126" fmla="*/ 2861366 w 12191996"/>
              <a:gd name="connsiteY13126" fmla="*/ 1447800 h 6178550"/>
              <a:gd name="connsiteX13127" fmla="*/ 2865335 w 12191996"/>
              <a:gd name="connsiteY13127" fmla="*/ 1449388 h 6178550"/>
              <a:gd name="connsiteX13128" fmla="*/ 2872479 w 12191996"/>
              <a:gd name="connsiteY13128" fmla="*/ 1452960 h 6178550"/>
              <a:gd name="connsiteX13129" fmla="*/ 2876448 w 12191996"/>
              <a:gd name="connsiteY13129" fmla="*/ 1454944 h 6178550"/>
              <a:gd name="connsiteX13130" fmla="*/ 2880021 w 12191996"/>
              <a:gd name="connsiteY13130" fmla="*/ 1458119 h 6178550"/>
              <a:gd name="connsiteX13131" fmla="*/ 2883593 w 12191996"/>
              <a:gd name="connsiteY13131" fmla="*/ 1462088 h 6178550"/>
              <a:gd name="connsiteX13132" fmla="*/ 2887165 w 12191996"/>
              <a:gd name="connsiteY13132" fmla="*/ 1467247 h 6178550"/>
              <a:gd name="connsiteX13133" fmla="*/ 2890340 w 12191996"/>
              <a:gd name="connsiteY13133" fmla="*/ 1473994 h 6178550"/>
              <a:gd name="connsiteX13134" fmla="*/ 2892722 w 12191996"/>
              <a:gd name="connsiteY13134" fmla="*/ 1481932 h 6178550"/>
              <a:gd name="connsiteX13135" fmla="*/ 2891928 w 12191996"/>
              <a:gd name="connsiteY13135" fmla="*/ 1474391 h 6178550"/>
              <a:gd name="connsiteX13136" fmla="*/ 2891928 w 12191996"/>
              <a:gd name="connsiteY13136" fmla="*/ 1467644 h 6178550"/>
              <a:gd name="connsiteX13137" fmla="*/ 2892325 w 12191996"/>
              <a:gd name="connsiteY13137" fmla="*/ 1461691 h 6178550"/>
              <a:gd name="connsiteX13138" fmla="*/ 2892722 w 12191996"/>
              <a:gd name="connsiteY13138" fmla="*/ 1456532 h 6178550"/>
              <a:gd name="connsiteX13139" fmla="*/ 2894310 w 12191996"/>
              <a:gd name="connsiteY13139" fmla="*/ 1452563 h 6178550"/>
              <a:gd name="connsiteX13140" fmla="*/ 2896294 w 12191996"/>
              <a:gd name="connsiteY13140" fmla="*/ 1448991 h 6178550"/>
              <a:gd name="connsiteX13141" fmla="*/ 2898279 w 12191996"/>
              <a:gd name="connsiteY13141" fmla="*/ 1445816 h 6178550"/>
              <a:gd name="connsiteX13142" fmla="*/ 2901057 w 12191996"/>
              <a:gd name="connsiteY13142" fmla="*/ 1443435 h 6178550"/>
              <a:gd name="connsiteX13143" fmla="*/ 2903836 w 12191996"/>
              <a:gd name="connsiteY13143" fmla="*/ 1441450 h 6178550"/>
              <a:gd name="connsiteX13144" fmla="*/ 2907408 w 12191996"/>
              <a:gd name="connsiteY13144" fmla="*/ 1439863 h 6178550"/>
              <a:gd name="connsiteX13145" fmla="*/ 2910980 w 12191996"/>
              <a:gd name="connsiteY13145" fmla="*/ 1438672 h 6178550"/>
              <a:gd name="connsiteX13146" fmla="*/ 2914552 w 12191996"/>
              <a:gd name="connsiteY13146" fmla="*/ 1438276 h 6178550"/>
              <a:gd name="connsiteX13147" fmla="*/ 2922887 w 12191996"/>
              <a:gd name="connsiteY13147" fmla="*/ 1437482 h 6178550"/>
              <a:gd name="connsiteX13148" fmla="*/ 2930826 w 12191996"/>
              <a:gd name="connsiteY13148" fmla="*/ 1436688 h 6178550"/>
              <a:gd name="connsiteX13149" fmla="*/ 2930826 w 12191996"/>
              <a:gd name="connsiteY13149" fmla="*/ 1440657 h 6178550"/>
              <a:gd name="connsiteX13150" fmla="*/ 2930429 w 12191996"/>
              <a:gd name="connsiteY13150" fmla="*/ 1443832 h 6178550"/>
              <a:gd name="connsiteX13151" fmla="*/ 2928842 w 12191996"/>
              <a:gd name="connsiteY13151" fmla="*/ 1447007 h 6178550"/>
              <a:gd name="connsiteX13152" fmla="*/ 2927254 w 12191996"/>
              <a:gd name="connsiteY13152" fmla="*/ 1448991 h 6178550"/>
              <a:gd name="connsiteX13153" fmla="*/ 2925666 w 12191996"/>
              <a:gd name="connsiteY13153" fmla="*/ 1451372 h 6178550"/>
              <a:gd name="connsiteX13154" fmla="*/ 2924872 w 12191996"/>
              <a:gd name="connsiteY13154" fmla="*/ 1454547 h 6178550"/>
              <a:gd name="connsiteX13155" fmla="*/ 2924872 w 12191996"/>
              <a:gd name="connsiteY13155" fmla="*/ 1458119 h 6178550"/>
              <a:gd name="connsiteX13156" fmla="*/ 2925269 w 12191996"/>
              <a:gd name="connsiteY13156" fmla="*/ 1463279 h 6178550"/>
              <a:gd name="connsiteX13157" fmla="*/ 2927650 w 12191996"/>
              <a:gd name="connsiteY13157" fmla="*/ 1470422 h 6178550"/>
              <a:gd name="connsiteX13158" fmla="*/ 2930429 w 12191996"/>
              <a:gd name="connsiteY13158" fmla="*/ 1475185 h 6178550"/>
              <a:gd name="connsiteX13159" fmla="*/ 2932811 w 12191996"/>
              <a:gd name="connsiteY13159" fmla="*/ 1478757 h 6178550"/>
              <a:gd name="connsiteX13160" fmla="*/ 2934002 w 12191996"/>
              <a:gd name="connsiteY13160" fmla="*/ 1479947 h 6178550"/>
              <a:gd name="connsiteX13161" fmla="*/ 2934795 w 12191996"/>
              <a:gd name="connsiteY13161" fmla="*/ 1480344 h 6178550"/>
              <a:gd name="connsiteX13162" fmla="*/ 2936383 w 12191996"/>
              <a:gd name="connsiteY13162" fmla="*/ 1481138 h 6178550"/>
              <a:gd name="connsiteX13163" fmla="*/ 2937574 w 12191996"/>
              <a:gd name="connsiteY13163" fmla="*/ 1481138 h 6178550"/>
              <a:gd name="connsiteX13164" fmla="*/ 2939558 w 12191996"/>
              <a:gd name="connsiteY13164" fmla="*/ 1479947 h 6178550"/>
              <a:gd name="connsiteX13165" fmla="*/ 2941939 w 12191996"/>
              <a:gd name="connsiteY13165" fmla="*/ 1477566 h 6178550"/>
              <a:gd name="connsiteX13166" fmla="*/ 2944718 w 12191996"/>
              <a:gd name="connsiteY13166" fmla="*/ 1474391 h 6178550"/>
              <a:gd name="connsiteX13167" fmla="*/ 2949084 w 12191996"/>
              <a:gd name="connsiteY13167" fmla="*/ 1466850 h 6178550"/>
              <a:gd name="connsiteX13168" fmla="*/ 2953847 w 12191996"/>
              <a:gd name="connsiteY13168" fmla="*/ 1457722 h 6178550"/>
              <a:gd name="connsiteX13169" fmla="*/ 2958214 w 12191996"/>
              <a:gd name="connsiteY13169" fmla="*/ 1449388 h 6178550"/>
              <a:gd name="connsiteX13170" fmla="*/ 2960595 w 12191996"/>
              <a:gd name="connsiteY13170" fmla="*/ 1445816 h 6178550"/>
              <a:gd name="connsiteX13171" fmla="*/ 2963373 w 12191996"/>
              <a:gd name="connsiteY13171" fmla="*/ 1443038 h 6178550"/>
              <a:gd name="connsiteX13172" fmla="*/ 2972502 w 12191996"/>
              <a:gd name="connsiteY13172" fmla="*/ 1452563 h 6178550"/>
              <a:gd name="connsiteX13173" fmla="*/ 2981234 w 12191996"/>
              <a:gd name="connsiteY13173" fmla="*/ 1460103 h 6178550"/>
              <a:gd name="connsiteX13174" fmla="*/ 2985601 w 12191996"/>
              <a:gd name="connsiteY13174" fmla="*/ 1463676 h 6178550"/>
              <a:gd name="connsiteX13175" fmla="*/ 2989569 w 12191996"/>
              <a:gd name="connsiteY13175" fmla="*/ 1466057 h 6178550"/>
              <a:gd name="connsiteX13176" fmla="*/ 2994333 w 12191996"/>
              <a:gd name="connsiteY13176" fmla="*/ 1468835 h 6178550"/>
              <a:gd name="connsiteX13177" fmla="*/ 2998302 w 12191996"/>
              <a:gd name="connsiteY13177" fmla="*/ 1470819 h 6178550"/>
              <a:gd name="connsiteX13178" fmla="*/ 3002271 w 12191996"/>
              <a:gd name="connsiteY13178" fmla="*/ 1472407 h 6178550"/>
              <a:gd name="connsiteX13179" fmla="*/ 3006240 w 12191996"/>
              <a:gd name="connsiteY13179" fmla="*/ 1472804 h 6178550"/>
              <a:gd name="connsiteX13180" fmla="*/ 3010606 w 12191996"/>
              <a:gd name="connsiteY13180" fmla="*/ 1473201 h 6178550"/>
              <a:gd name="connsiteX13181" fmla="*/ 3014575 w 12191996"/>
              <a:gd name="connsiteY13181" fmla="*/ 1473201 h 6178550"/>
              <a:gd name="connsiteX13182" fmla="*/ 3018545 w 12191996"/>
              <a:gd name="connsiteY13182" fmla="*/ 1472804 h 6178550"/>
              <a:gd name="connsiteX13183" fmla="*/ 3022514 w 12191996"/>
              <a:gd name="connsiteY13183" fmla="*/ 1471613 h 6178550"/>
              <a:gd name="connsiteX13184" fmla="*/ 3026086 w 12191996"/>
              <a:gd name="connsiteY13184" fmla="*/ 1470422 h 6178550"/>
              <a:gd name="connsiteX13185" fmla="*/ 3030452 w 12191996"/>
              <a:gd name="connsiteY13185" fmla="*/ 1467644 h 6178550"/>
              <a:gd name="connsiteX13186" fmla="*/ 3031643 w 12191996"/>
              <a:gd name="connsiteY13186" fmla="*/ 1466850 h 6178550"/>
              <a:gd name="connsiteX13187" fmla="*/ 3032834 w 12191996"/>
              <a:gd name="connsiteY13187" fmla="*/ 1465660 h 6178550"/>
              <a:gd name="connsiteX13188" fmla="*/ 3035215 w 12191996"/>
              <a:gd name="connsiteY13188" fmla="*/ 1461691 h 6178550"/>
              <a:gd name="connsiteX13189" fmla="*/ 3039978 w 12191996"/>
              <a:gd name="connsiteY13189" fmla="*/ 1452563 h 6178550"/>
              <a:gd name="connsiteX13190" fmla="*/ 3042360 w 12191996"/>
              <a:gd name="connsiteY13190" fmla="*/ 1447404 h 6178550"/>
              <a:gd name="connsiteX13191" fmla="*/ 3045138 w 12191996"/>
              <a:gd name="connsiteY13191" fmla="*/ 1443435 h 6178550"/>
              <a:gd name="connsiteX13192" fmla="*/ 3047917 w 12191996"/>
              <a:gd name="connsiteY13192" fmla="*/ 1440260 h 6178550"/>
              <a:gd name="connsiteX13193" fmla="*/ 3049504 w 12191996"/>
              <a:gd name="connsiteY13193" fmla="*/ 1439466 h 6178550"/>
              <a:gd name="connsiteX13194" fmla="*/ 3051092 w 12191996"/>
              <a:gd name="connsiteY13194" fmla="*/ 1438672 h 6178550"/>
              <a:gd name="connsiteX13195" fmla="*/ 3053076 w 12191996"/>
              <a:gd name="connsiteY13195" fmla="*/ 1438276 h 6178550"/>
              <a:gd name="connsiteX13196" fmla="*/ 3055458 w 12191996"/>
              <a:gd name="connsiteY13196" fmla="*/ 1438276 h 6178550"/>
              <a:gd name="connsiteX13197" fmla="*/ 3058237 w 12191996"/>
              <a:gd name="connsiteY13197" fmla="*/ 1438672 h 6178550"/>
              <a:gd name="connsiteX13198" fmla="*/ 3060618 w 12191996"/>
              <a:gd name="connsiteY13198" fmla="*/ 1439863 h 6178550"/>
              <a:gd name="connsiteX13199" fmla="*/ 3065778 w 12191996"/>
              <a:gd name="connsiteY13199" fmla="*/ 1442244 h 6178550"/>
              <a:gd name="connsiteX13200" fmla="*/ 3070937 w 12191996"/>
              <a:gd name="connsiteY13200" fmla="*/ 1445419 h 6178550"/>
              <a:gd name="connsiteX13201" fmla="*/ 3080861 w 12191996"/>
              <a:gd name="connsiteY13201" fmla="*/ 1452166 h 6178550"/>
              <a:gd name="connsiteX13202" fmla="*/ 3085624 w 12191996"/>
              <a:gd name="connsiteY13202" fmla="*/ 1454547 h 6178550"/>
              <a:gd name="connsiteX13203" fmla="*/ 3088005 w 12191996"/>
              <a:gd name="connsiteY13203" fmla="*/ 1455738 h 6178550"/>
              <a:gd name="connsiteX13204" fmla="*/ 3090784 w 12191996"/>
              <a:gd name="connsiteY13204" fmla="*/ 1456135 h 6178550"/>
              <a:gd name="connsiteX13205" fmla="*/ 3092371 w 12191996"/>
              <a:gd name="connsiteY13205" fmla="*/ 1456135 h 6178550"/>
              <a:gd name="connsiteX13206" fmla="*/ 3093165 w 12191996"/>
              <a:gd name="connsiteY13206" fmla="*/ 1455738 h 6178550"/>
              <a:gd name="connsiteX13207" fmla="*/ 3092768 w 12191996"/>
              <a:gd name="connsiteY13207" fmla="*/ 1451372 h 6178550"/>
              <a:gd name="connsiteX13208" fmla="*/ 3092768 w 12191996"/>
              <a:gd name="connsiteY13208" fmla="*/ 1448594 h 6178550"/>
              <a:gd name="connsiteX13209" fmla="*/ 3093165 w 12191996"/>
              <a:gd name="connsiteY13209" fmla="*/ 1445816 h 6178550"/>
              <a:gd name="connsiteX13210" fmla="*/ 3093562 w 12191996"/>
              <a:gd name="connsiteY13210" fmla="*/ 1444229 h 6178550"/>
              <a:gd name="connsiteX13211" fmla="*/ 3095149 w 12191996"/>
              <a:gd name="connsiteY13211" fmla="*/ 1443435 h 6178550"/>
              <a:gd name="connsiteX13212" fmla="*/ 3096737 w 12191996"/>
              <a:gd name="connsiteY13212" fmla="*/ 1442244 h 6178550"/>
              <a:gd name="connsiteX13213" fmla="*/ 3100310 w 12191996"/>
              <a:gd name="connsiteY13213" fmla="*/ 1441847 h 6178550"/>
              <a:gd name="connsiteX13214" fmla="*/ 3103485 w 12191996"/>
              <a:gd name="connsiteY13214" fmla="*/ 1441450 h 6178550"/>
              <a:gd name="connsiteX13215" fmla="*/ 3104676 w 12191996"/>
              <a:gd name="connsiteY13215" fmla="*/ 1440260 h 6178550"/>
              <a:gd name="connsiteX13216" fmla="*/ 3106264 w 12191996"/>
              <a:gd name="connsiteY13216" fmla="*/ 1439466 h 6178550"/>
              <a:gd name="connsiteX13217" fmla="*/ 3107057 w 12191996"/>
              <a:gd name="connsiteY13217" fmla="*/ 1437482 h 6178550"/>
              <a:gd name="connsiteX13218" fmla="*/ 3107454 w 12191996"/>
              <a:gd name="connsiteY13218" fmla="*/ 1434704 h 6178550"/>
              <a:gd name="connsiteX13219" fmla="*/ 3107057 w 12191996"/>
              <a:gd name="connsiteY13219" fmla="*/ 1431529 h 6178550"/>
              <a:gd name="connsiteX13220" fmla="*/ 3106264 w 12191996"/>
              <a:gd name="connsiteY13220" fmla="*/ 1427163 h 6178550"/>
              <a:gd name="connsiteX13221" fmla="*/ 3101897 w 12191996"/>
              <a:gd name="connsiteY13221" fmla="*/ 1420019 h 6178550"/>
              <a:gd name="connsiteX13222" fmla="*/ 3099913 w 12191996"/>
              <a:gd name="connsiteY13222" fmla="*/ 1417638 h 6178550"/>
              <a:gd name="connsiteX13223" fmla="*/ 3097134 w 12191996"/>
              <a:gd name="connsiteY13223" fmla="*/ 1414860 h 6178550"/>
              <a:gd name="connsiteX13224" fmla="*/ 3095149 w 12191996"/>
              <a:gd name="connsiteY13224" fmla="*/ 1413272 h 6178550"/>
              <a:gd name="connsiteX13225" fmla="*/ 3093165 w 12191996"/>
              <a:gd name="connsiteY13225" fmla="*/ 1412479 h 6178550"/>
              <a:gd name="connsiteX13226" fmla="*/ 3091180 w 12191996"/>
              <a:gd name="connsiteY13226" fmla="*/ 1411288 h 6178550"/>
              <a:gd name="connsiteX13227" fmla="*/ 3089196 w 12191996"/>
              <a:gd name="connsiteY13227" fmla="*/ 1410891 h 6178550"/>
              <a:gd name="connsiteX13228" fmla="*/ 3087211 w 12191996"/>
              <a:gd name="connsiteY13228" fmla="*/ 1410891 h 6178550"/>
              <a:gd name="connsiteX13229" fmla="*/ 3085227 w 12191996"/>
              <a:gd name="connsiteY13229" fmla="*/ 1411288 h 6178550"/>
              <a:gd name="connsiteX13230" fmla="*/ 3080464 w 12191996"/>
              <a:gd name="connsiteY13230" fmla="*/ 1412479 h 6178550"/>
              <a:gd name="connsiteX13231" fmla="*/ 3076494 w 12191996"/>
              <a:gd name="connsiteY13231" fmla="*/ 1414860 h 6178550"/>
              <a:gd name="connsiteX13232" fmla="*/ 3072525 w 12191996"/>
              <a:gd name="connsiteY13232" fmla="*/ 1418035 h 6178550"/>
              <a:gd name="connsiteX13233" fmla="*/ 3064190 w 12191996"/>
              <a:gd name="connsiteY13233" fmla="*/ 1425575 h 6178550"/>
              <a:gd name="connsiteX13234" fmla="*/ 3060221 w 12191996"/>
              <a:gd name="connsiteY13234" fmla="*/ 1429147 h 6178550"/>
              <a:gd name="connsiteX13235" fmla="*/ 3055458 w 12191996"/>
              <a:gd name="connsiteY13235" fmla="*/ 1432719 h 6178550"/>
              <a:gd name="connsiteX13236" fmla="*/ 3051489 w 12191996"/>
              <a:gd name="connsiteY13236" fmla="*/ 1435100 h 6178550"/>
              <a:gd name="connsiteX13237" fmla="*/ 3047122 w 12191996"/>
              <a:gd name="connsiteY13237" fmla="*/ 1437879 h 6178550"/>
              <a:gd name="connsiteX13238" fmla="*/ 3044345 w 12191996"/>
              <a:gd name="connsiteY13238" fmla="*/ 1438276 h 6178550"/>
              <a:gd name="connsiteX13239" fmla="*/ 3042360 w 12191996"/>
              <a:gd name="connsiteY13239" fmla="*/ 1438276 h 6178550"/>
              <a:gd name="connsiteX13240" fmla="*/ 3039978 w 12191996"/>
              <a:gd name="connsiteY13240" fmla="*/ 1438672 h 6178550"/>
              <a:gd name="connsiteX13241" fmla="*/ 3037200 w 12191996"/>
              <a:gd name="connsiteY13241" fmla="*/ 1438276 h 6178550"/>
              <a:gd name="connsiteX13242" fmla="*/ 3034818 w 12191996"/>
              <a:gd name="connsiteY13242" fmla="*/ 1437482 h 6178550"/>
              <a:gd name="connsiteX13243" fmla="*/ 3032437 w 12191996"/>
              <a:gd name="connsiteY13243" fmla="*/ 1435894 h 6178550"/>
              <a:gd name="connsiteX13244" fmla="*/ 3030452 w 12191996"/>
              <a:gd name="connsiteY13244" fmla="*/ 1434307 h 6178550"/>
              <a:gd name="connsiteX13245" fmla="*/ 3028070 w 12191996"/>
              <a:gd name="connsiteY13245" fmla="*/ 1431529 h 6178550"/>
              <a:gd name="connsiteX13246" fmla="*/ 3026086 w 12191996"/>
              <a:gd name="connsiteY13246" fmla="*/ 1429147 h 6178550"/>
              <a:gd name="connsiteX13247" fmla="*/ 3024895 w 12191996"/>
              <a:gd name="connsiteY13247" fmla="*/ 1425972 h 6178550"/>
              <a:gd name="connsiteX13248" fmla="*/ 3021720 w 12191996"/>
              <a:gd name="connsiteY13248" fmla="*/ 1419622 h 6178550"/>
              <a:gd name="connsiteX13249" fmla="*/ 3018942 w 12191996"/>
              <a:gd name="connsiteY13249" fmla="*/ 1412479 h 6178550"/>
              <a:gd name="connsiteX13250" fmla="*/ 3016163 w 12191996"/>
              <a:gd name="connsiteY13250" fmla="*/ 1405335 h 6178550"/>
              <a:gd name="connsiteX13251" fmla="*/ 3014179 w 12191996"/>
              <a:gd name="connsiteY13251" fmla="*/ 1401763 h 6178550"/>
              <a:gd name="connsiteX13252" fmla="*/ 3012194 w 12191996"/>
              <a:gd name="connsiteY13252" fmla="*/ 1398588 h 6178550"/>
              <a:gd name="connsiteX13253" fmla="*/ 3009813 w 12191996"/>
              <a:gd name="connsiteY13253" fmla="*/ 1396207 h 6178550"/>
              <a:gd name="connsiteX13254" fmla="*/ 3007431 w 12191996"/>
              <a:gd name="connsiteY13254" fmla="*/ 1393825 h 6178550"/>
              <a:gd name="connsiteX13255" fmla="*/ 3003858 w 12191996"/>
              <a:gd name="connsiteY13255" fmla="*/ 1391047 h 6178550"/>
              <a:gd name="connsiteX13256" fmla="*/ 3000683 w 12191996"/>
              <a:gd name="connsiteY13256" fmla="*/ 1390253 h 6178550"/>
              <a:gd name="connsiteX13257" fmla="*/ 2997905 w 12191996"/>
              <a:gd name="connsiteY13257" fmla="*/ 1389460 h 6178550"/>
              <a:gd name="connsiteX13258" fmla="*/ 2994730 w 12191996"/>
              <a:gd name="connsiteY13258" fmla="*/ 1390253 h 6178550"/>
              <a:gd name="connsiteX13259" fmla="*/ 2991554 w 12191996"/>
              <a:gd name="connsiteY13259" fmla="*/ 1390650 h 6178550"/>
              <a:gd name="connsiteX13260" fmla="*/ 2988776 w 12191996"/>
              <a:gd name="connsiteY13260" fmla="*/ 1391444 h 6178550"/>
              <a:gd name="connsiteX13261" fmla="*/ 2983219 w 12191996"/>
              <a:gd name="connsiteY13261" fmla="*/ 1393825 h 6178550"/>
              <a:gd name="connsiteX13262" fmla="*/ 2980441 w 12191996"/>
              <a:gd name="connsiteY13262" fmla="*/ 1394619 h 6178550"/>
              <a:gd name="connsiteX13263" fmla="*/ 2978059 w 12191996"/>
              <a:gd name="connsiteY13263" fmla="*/ 1394619 h 6178550"/>
              <a:gd name="connsiteX13264" fmla="*/ 2975678 w 12191996"/>
              <a:gd name="connsiteY13264" fmla="*/ 1394222 h 6178550"/>
              <a:gd name="connsiteX13265" fmla="*/ 2973296 w 12191996"/>
              <a:gd name="connsiteY13265" fmla="*/ 1393032 h 6178550"/>
              <a:gd name="connsiteX13266" fmla="*/ 2971311 w 12191996"/>
              <a:gd name="connsiteY13266" fmla="*/ 1391047 h 6178550"/>
              <a:gd name="connsiteX13267" fmla="*/ 2968930 w 12191996"/>
              <a:gd name="connsiteY13267" fmla="*/ 1387476 h 6178550"/>
              <a:gd name="connsiteX13268" fmla="*/ 2967342 w 12191996"/>
              <a:gd name="connsiteY13268" fmla="*/ 1382316 h 6178550"/>
              <a:gd name="connsiteX13269" fmla="*/ 2965358 w 12191996"/>
              <a:gd name="connsiteY13269" fmla="*/ 1376363 h 6178550"/>
              <a:gd name="connsiteX13270" fmla="*/ 2957816 w 12191996"/>
              <a:gd name="connsiteY13270" fmla="*/ 1396604 h 6178550"/>
              <a:gd name="connsiteX13271" fmla="*/ 2954244 w 12191996"/>
              <a:gd name="connsiteY13271" fmla="*/ 1406922 h 6178550"/>
              <a:gd name="connsiteX13272" fmla="*/ 2949481 w 12191996"/>
              <a:gd name="connsiteY13272" fmla="*/ 1416050 h 6178550"/>
              <a:gd name="connsiteX13273" fmla="*/ 2947099 w 12191996"/>
              <a:gd name="connsiteY13273" fmla="*/ 1420019 h 6178550"/>
              <a:gd name="connsiteX13274" fmla="*/ 2944718 w 12191996"/>
              <a:gd name="connsiteY13274" fmla="*/ 1423591 h 6178550"/>
              <a:gd name="connsiteX13275" fmla="*/ 2941543 w 12191996"/>
              <a:gd name="connsiteY13275" fmla="*/ 1427163 h 6178550"/>
              <a:gd name="connsiteX13276" fmla="*/ 2937971 w 12191996"/>
              <a:gd name="connsiteY13276" fmla="*/ 1430338 h 6178550"/>
              <a:gd name="connsiteX13277" fmla="*/ 2934002 w 12191996"/>
              <a:gd name="connsiteY13277" fmla="*/ 1432322 h 6178550"/>
              <a:gd name="connsiteX13278" fmla="*/ 2929635 w 12191996"/>
              <a:gd name="connsiteY13278" fmla="*/ 1434307 h 6178550"/>
              <a:gd name="connsiteX13279" fmla="*/ 2925269 w 12191996"/>
              <a:gd name="connsiteY13279" fmla="*/ 1435100 h 6178550"/>
              <a:gd name="connsiteX13280" fmla="*/ 2920109 w 12191996"/>
              <a:gd name="connsiteY13280" fmla="*/ 1435894 h 6178550"/>
              <a:gd name="connsiteX13281" fmla="*/ 2918522 w 12191996"/>
              <a:gd name="connsiteY13281" fmla="*/ 1427163 h 6178550"/>
              <a:gd name="connsiteX13282" fmla="*/ 2918125 w 12191996"/>
              <a:gd name="connsiteY13282" fmla="*/ 1420019 h 6178550"/>
              <a:gd name="connsiteX13283" fmla="*/ 2917728 w 12191996"/>
              <a:gd name="connsiteY13283" fmla="*/ 1414066 h 6178550"/>
              <a:gd name="connsiteX13284" fmla="*/ 2917728 w 12191996"/>
              <a:gd name="connsiteY13284" fmla="*/ 1409303 h 6178550"/>
              <a:gd name="connsiteX13285" fmla="*/ 2918125 w 12191996"/>
              <a:gd name="connsiteY13285" fmla="*/ 1405732 h 6178550"/>
              <a:gd name="connsiteX13286" fmla="*/ 2919315 w 12191996"/>
              <a:gd name="connsiteY13286" fmla="*/ 1403350 h 6178550"/>
              <a:gd name="connsiteX13287" fmla="*/ 2920506 w 12191996"/>
              <a:gd name="connsiteY13287" fmla="*/ 1401366 h 6178550"/>
              <a:gd name="connsiteX13288" fmla="*/ 2922887 w 12191996"/>
              <a:gd name="connsiteY13288" fmla="*/ 1400175 h 6178550"/>
              <a:gd name="connsiteX13289" fmla="*/ 2924872 w 12191996"/>
              <a:gd name="connsiteY13289" fmla="*/ 1399779 h 6178550"/>
              <a:gd name="connsiteX13290" fmla="*/ 2926857 w 12191996"/>
              <a:gd name="connsiteY13290" fmla="*/ 1400175 h 6178550"/>
              <a:gd name="connsiteX13291" fmla="*/ 2932017 w 12191996"/>
              <a:gd name="connsiteY13291" fmla="*/ 1401366 h 6178550"/>
              <a:gd name="connsiteX13292" fmla="*/ 2943130 w 12191996"/>
              <a:gd name="connsiteY13292" fmla="*/ 1405732 h 6178550"/>
              <a:gd name="connsiteX13293" fmla="*/ 2941939 w 12191996"/>
              <a:gd name="connsiteY13293" fmla="*/ 1400572 h 6178550"/>
              <a:gd name="connsiteX13294" fmla="*/ 2941543 w 12191996"/>
              <a:gd name="connsiteY13294" fmla="*/ 1396207 h 6178550"/>
              <a:gd name="connsiteX13295" fmla="*/ 2940352 w 12191996"/>
              <a:gd name="connsiteY13295" fmla="*/ 1393032 h 6178550"/>
              <a:gd name="connsiteX13296" fmla="*/ 2938764 w 12191996"/>
              <a:gd name="connsiteY13296" fmla="*/ 1391047 h 6178550"/>
              <a:gd name="connsiteX13297" fmla="*/ 2937574 w 12191996"/>
              <a:gd name="connsiteY13297" fmla="*/ 1390253 h 6178550"/>
              <a:gd name="connsiteX13298" fmla="*/ 2935986 w 12191996"/>
              <a:gd name="connsiteY13298" fmla="*/ 1389460 h 6178550"/>
              <a:gd name="connsiteX13299" fmla="*/ 2934399 w 12191996"/>
              <a:gd name="connsiteY13299" fmla="*/ 1390253 h 6178550"/>
              <a:gd name="connsiteX13300" fmla="*/ 2932414 w 12191996"/>
              <a:gd name="connsiteY13300" fmla="*/ 1390650 h 6178550"/>
              <a:gd name="connsiteX13301" fmla="*/ 2928842 w 12191996"/>
              <a:gd name="connsiteY13301" fmla="*/ 1393032 h 6178550"/>
              <a:gd name="connsiteX13302" fmla="*/ 2925269 w 12191996"/>
              <a:gd name="connsiteY13302" fmla="*/ 1395810 h 6178550"/>
              <a:gd name="connsiteX13303" fmla="*/ 2921697 w 12191996"/>
              <a:gd name="connsiteY13303" fmla="*/ 1397794 h 6178550"/>
              <a:gd name="connsiteX13304" fmla="*/ 2920109 w 12191996"/>
              <a:gd name="connsiteY13304" fmla="*/ 1398191 h 6178550"/>
              <a:gd name="connsiteX13305" fmla="*/ 2919315 w 12191996"/>
              <a:gd name="connsiteY13305" fmla="*/ 1397794 h 6178550"/>
              <a:gd name="connsiteX13306" fmla="*/ 2914949 w 12191996"/>
              <a:gd name="connsiteY13306" fmla="*/ 1396207 h 6178550"/>
              <a:gd name="connsiteX13307" fmla="*/ 2911377 w 12191996"/>
              <a:gd name="connsiteY13307" fmla="*/ 1394222 h 6178550"/>
              <a:gd name="connsiteX13308" fmla="*/ 2904630 w 12191996"/>
              <a:gd name="connsiteY13308" fmla="*/ 1388666 h 6178550"/>
              <a:gd name="connsiteX13309" fmla="*/ 2897882 w 12191996"/>
              <a:gd name="connsiteY13309" fmla="*/ 1383507 h 6178550"/>
              <a:gd name="connsiteX13310" fmla="*/ 2894310 w 12191996"/>
              <a:gd name="connsiteY13310" fmla="*/ 1381125 h 6178550"/>
              <a:gd name="connsiteX13311" fmla="*/ 2891135 w 12191996"/>
              <a:gd name="connsiteY13311" fmla="*/ 1379538 h 6178550"/>
              <a:gd name="connsiteX13312" fmla="*/ 2888356 w 12191996"/>
              <a:gd name="connsiteY13312" fmla="*/ 1378347 h 6178550"/>
              <a:gd name="connsiteX13313" fmla="*/ 2885181 w 12191996"/>
              <a:gd name="connsiteY13313" fmla="*/ 1378347 h 6178550"/>
              <a:gd name="connsiteX13314" fmla="*/ 2882005 w 12191996"/>
              <a:gd name="connsiteY13314" fmla="*/ 1379538 h 6178550"/>
              <a:gd name="connsiteX13315" fmla="*/ 2879624 w 12191996"/>
              <a:gd name="connsiteY13315" fmla="*/ 1381919 h 6178550"/>
              <a:gd name="connsiteX13316" fmla="*/ 2877242 w 12191996"/>
              <a:gd name="connsiteY13316" fmla="*/ 1385491 h 6178550"/>
              <a:gd name="connsiteX13317" fmla="*/ 2874860 w 12191996"/>
              <a:gd name="connsiteY13317" fmla="*/ 1391047 h 6178550"/>
              <a:gd name="connsiteX13318" fmla="*/ 2872479 w 12191996"/>
              <a:gd name="connsiteY13318" fmla="*/ 1398191 h 6178550"/>
              <a:gd name="connsiteX13319" fmla="*/ 2870495 w 12191996"/>
              <a:gd name="connsiteY13319" fmla="*/ 1407319 h 6178550"/>
              <a:gd name="connsiteX13320" fmla="*/ 2868510 w 12191996"/>
              <a:gd name="connsiteY13320" fmla="*/ 1406525 h 6178550"/>
              <a:gd name="connsiteX13321" fmla="*/ 2865731 w 12191996"/>
              <a:gd name="connsiteY13321" fmla="*/ 1405335 h 6178550"/>
              <a:gd name="connsiteX13322" fmla="*/ 2864541 w 12191996"/>
              <a:gd name="connsiteY13322" fmla="*/ 1403350 h 6178550"/>
              <a:gd name="connsiteX13323" fmla="*/ 2862159 w 12191996"/>
              <a:gd name="connsiteY13323" fmla="*/ 1401366 h 6178550"/>
              <a:gd name="connsiteX13324" fmla="*/ 2859381 w 12191996"/>
              <a:gd name="connsiteY13324" fmla="*/ 1396207 h 6178550"/>
              <a:gd name="connsiteX13325" fmla="*/ 2856206 w 12191996"/>
              <a:gd name="connsiteY13325" fmla="*/ 1390650 h 6178550"/>
              <a:gd name="connsiteX13326" fmla="*/ 2853824 w 12191996"/>
              <a:gd name="connsiteY13326" fmla="*/ 1385094 h 6178550"/>
              <a:gd name="connsiteX13327" fmla="*/ 2850252 w 12191996"/>
              <a:gd name="connsiteY13327" fmla="*/ 1379935 h 6178550"/>
              <a:gd name="connsiteX13328" fmla="*/ 2848664 w 12191996"/>
              <a:gd name="connsiteY13328" fmla="*/ 1377950 h 6178550"/>
              <a:gd name="connsiteX13329" fmla="*/ 2846680 w 12191996"/>
              <a:gd name="connsiteY13329" fmla="*/ 1376363 h 6178550"/>
              <a:gd name="connsiteX13330" fmla="*/ 2844695 w 12191996"/>
              <a:gd name="connsiteY13330" fmla="*/ 1375569 h 6178550"/>
              <a:gd name="connsiteX13331" fmla="*/ 2841917 w 12191996"/>
              <a:gd name="connsiteY13331" fmla="*/ 1374775 h 6178550"/>
              <a:gd name="connsiteX13332" fmla="*/ 2840329 w 12191996"/>
              <a:gd name="connsiteY13332" fmla="*/ 1374775 h 6178550"/>
              <a:gd name="connsiteX13333" fmla="*/ 2839138 w 12191996"/>
              <a:gd name="connsiteY13333" fmla="*/ 1375569 h 6178550"/>
              <a:gd name="connsiteX13334" fmla="*/ 2837551 w 12191996"/>
              <a:gd name="connsiteY13334" fmla="*/ 1375966 h 6178550"/>
              <a:gd name="connsiteX13335" fmla="*/ 2836360 w 12191996"/>
              <a:gd name="connsiteY13335" fmla="*/ 1377553 h 6178550"/>
              <a:gd name="connsiteX13336" fmla="*/ 2834375 w 12191996"/>
              <a:gd name="connsiteY13336" fmla="*/ 1379935 h 6178550"/>
              <a:gd name="connsiteX13337" fmla="*/ 2832788 w 12191996"/>
              <a:gd name="connsiteY13337" fmla="*/ 1383110 h 6178550"/>
              <a:gd name="connsiteX13338" fmla="*/ 2830803 w 12191996"/>
              <a:gd name="connsiteY13338" fmla="*/ 1386682 h 6178550"/>
              <a:gd name="connsiteX13339" fmla="*/ 2828818 w 12191996"/>
              <a:gd name="connsiteY13339" fmla="*/ 1389063 h 6178550"/>
              <a:gd name="connsiteX13340" fmla="*/ 2828024 w 12191996"/>
              <a:gd name="connsiteY13340" fmla="*/ 1390253 h 6178550"/>
              <a:gd name="connsiteX13341" fmla="*/ 2826437 w 12191996"/>
              <a:gd name="connsiteY13341" fmla="*/ 1391047 h 6178550"/>
              <a:gd name="connsiteX13342" fmla="*/ 2824849 w 12191996"/>
              <a:gd name="connsiteY13342" fmla="*/ 1391047 h 6178550"/>
              <a:gd name="connsiteX13343" fmla="*/ 2822865 w 12191996"/>
              <a:gd name="connsiteY13343" fmla="*/ 1391047 h 6178550"/>
              <a:gd name="connsiteX13344" fmla="*/ 2820086 w 12191996"/>
              <a:gd name="connsiteY13344" fmla="*/ 1390253 h 6178550"/>
              <a:gd name="connsiteX13345" fmla="*/ 2817308 w 12191996"/>
              <a:gd name="connsiteY13345" fmla="*/ 1387476 h 6178550"/>
              <a:gd name="connsiteX13346" fmla="*/ 2810163 w 12191996"/>
              <a:gd name="connsiteY13346" fmla="*/ 1381125 h 6178550"/>
              <a:gd name="connsiteX13347" fmla="*/ 2806591 w 12191996"/>
              <a:gd name="connsiteY13347" fmla="*/ 1376760 h 6178550"/>
              <a:gd name="connsiteX13348" fmla="*/ 2803019 w 12191996"/>
              <a:gd name="connsiteY13348" fmla="*/ 1373982 h 6178550"/>
              <a:gd name="connsiteX13349" fmla="*/ 2799446 w 12191996"/>
              <a:gd name="connsiteY13349" fmla="*/ 1371997 h 6178550"/>
              <a:gd name="connsiteX13350" fmla="*/ 2797859 w 12191996"/>
              <a:gd name="connsiteY13350" fmla="*/ 1371204 h 6178550"/>
              <a:gd name="connsiteX13351" fmla="*/ 2796271 w 12191996"/>
              <a:gd name="connsiteY13351" fmla="*/ 1370807 h 6178550"/>
              <a:gd name="connsiteX13352" fmla="*/ 2790317 w 12191996"/>
              <a:gd name="connsiteY13352" fmla="*/ 1371204 h 6178550"/>
              <a:gd name="connsiteX13353" fmla="*/ 2783570 w 12191996"/>
              <a:gd name="connsiteY13353" fmla="*/ 1372394 h 6178550"/>
              <a:gd name="connsiteX13354" fmla="*/ 2776425 w 12191996"/>
              <a:gd name="connsiteY13354" fmla="*/ 1373982 h 6178550"/>
              <a:gd name="connsiteX13355" fmla="*/ 2770075 w 12191996"/>
              <a:gd name="connsiteY13355" fmla="*/ 1375966 h 6178550"/>
              <a:gd name="connsiteX13356" fmla="*/ 2763327 w 12191996"/>
              <a:gd name="connsiteY13356" fmla="*/ 1378744 h 6178550"/>
              <a:gd name="connsiteX13357" fmla="*/ 2756976 w 12191996"/>
              <a:gd name="connsiteY13357" fmla="*/ 1383110 h 6178550"/>
              <a:gd name="connsiteX13358" fmla="*/ 2750626 w 12191996"/>
              <a:gd name="connsiteY13358" fmla="*/ 1387476 h 6178550"/>
              <a:gd name="connsiteX13359" fmla="*/ 2745069 w 12191996"/>
              <a:gd name="connsiteY13359" fmla="*/ 1393825 h 6178550"/>
              <a:gd name="connsiteX13360" fmla="*/ 2741100 w 12191996"/>
              <a:gd name="connsiteY13360" fmla="*/ 1389063 h 6178550"/>
              <a:gd name="connsiteX13361" fmla="*/ 2737131 w 12191996"/>
              <a:gd name="connsiteY13361" fmla="*/ 1382316 h 6178550"/>
              <a:gd name="connsiteX13362" fmla="*/ 2728001 w 12191996"/>
              <a:gd name="connsiteY13362" fmla="*/ 1368425 h 6178550"/>
              <a:gd name="connsiteX13363" fmla="*/ 2719666 w 12191996"/>
              <a:gd name="connsiteY13363" fmla="*/ 1355726 h 6178550"/>
              <a:gd name="connsiteX13364" fmla="*/ 2716094 w 12191996"/>
              <a:gd name="connsiteY13364" fmla="*/ 1351360 h 6178550"/>
              <a:gd name="connsiteX13365" fmla="*/ 2714506 w 12191996"/>
              <a:gd name="connsiteY13365" fmla="*/ 1350169 h 6178550"/>
              <a:gd name="connsiteX13366" fmla="*/ 2713713 w 12191996"/>
              <a:gd name="connsiteY13366" fmla="*/ 1348978 h 6178550"/>
              <a:gd name="connsiteX13367" fmla="*/ 2712125 w 12191996"/>
              <a:gd name="connsiteY13367" fmla="*/ 1348978 h 6178550"/>
              <a:gd name="connsiteX13368" fmla="*/ 2710537 w 12191996"/>
              <a:gd name="connsiteY13368" fmla="*/ 1348978 h 6178550"/>
              <a:gd name="connsiteX13369" fmla="*/ 2708949 w 12191996"/>
              <a:gd name="connsiteY13369" fmla="*/ 1349375 h 6178550"/>
              <a:gd name="connsiteX13370" fmla="*/ 2707759 w 12191996"/>
              <a:gd name="connsiteY13370" fmla="*/ 1350566 h 6178550"/>
              <a:gd name="connsiteX13371" fmla="*/ 2704186 w 12191996"/>
              <a:gd name="connsiteY13371" fmla="*/ 1352947 h 6178550"/>
              <a:gd name="connsiteX13372" fmla="*/ 2701011 w 12191996"/>
              <a:gd name="connsiteY13372" fmla="*/ 1356519 h 6178550"/>
              <a:gd name="connsiteX13373" fmla="*/ 2697439 w 12191996"/>
              <a:gd name="connsiteY13373" fmla="*/ 1360488 h 6178550"/>
              <a:gd name="connsiteX13374" fmla="*/ 2693469 w 12191996"/>
              <a:gd name="connsiteY13374" fmla="*/ 1364060 h 6178550"/>
              <a:gd name="connsiteX13375" fmla="*/ 2690691 w 12191996"/>
              <a:gd name="connsiteY13375" fmla="*/ 1365250 h 6178550"/>
              <a:gd name="connsiteX13376" fmla="*/ 2688707 w 12191996"/>
              <a:gd name="connsiteY13376" fmla="*/ 1366838 h 6178550"/>
              <a:gd name="connsiteX13377" fmla="*/ 2686325 w 12191996"/>
              <a:gd name="connsiteY13377" fmla="*/ 1367235 h 6178550"/>
              <a:gd name="connsiteX13378" fmla="*/ 2683547 w 12191996"/>
              <a:gd name="connsiteY13378" fmla="*/ 1367632 h 6178550"/>
              <a:gd name="connsiteX13379" fmla="*/ 2682356 w 12191996"/>
              <a:gd name="connsiteY13379" fmla="*/ 1367632 h 6178550"/>
              <a:gd name="connsiteX13380" fmla="*/ 2680371 w 12191996"/>
              <a:gd name="connsiteY13380" fmla="*/ 1367235 h 6178550"/>
              <a:gd name="connsiteX13381" fmla="*/ 2677196 w 12191996"/>
              <a:gd name="connsiteY13381" fmla="*/ 1365250 h 6178550"/>
              <a:gd name="connsiteX13382" fmla="*/ 2673227 w 12191996"/>
              <a:gd name="connsiteY13382" fmla="*/ 1362869 h 6178550"/>
              <a:gd name="connsiteX13383" fmla="*/ 2668861 w 12191996"/>
              <a:gd name="connsiteY13383" fmla="*/ 1359694 h 6178550"/>
              <a:gd name="connsiteX13384" fmla="*/ 2664891 w 12191996"/>
              <a:gd name="connsiteY13384" fmla="*/ 1356122 h 6178550"/>
              <a:gd name="connsiteX13385" fmla="*/ 2660922 w 12191996"/>
              <a:gd name="connsiteY13385" fmla="*/ 1352947 h 6178550"/>
              <a:gd name="connsiteX13386" fmla="*/ 2656159 w 12191996"/>
              <a:gd name="connsiteY13386" fmla="*/ 1350566 h 6178550"/>
              <a:gd name="connsiteX13387" fmla="*/ 2651793 w 12191996"/>
              <a:gd name="connsiteY13387" fmla="*/ 1348978 h 6178550"/>
              <a:gd name="connsiteX13388" fmla="*/ 2648221 w 12191996"/>
              <a:gd name="connsiteY13388" fmla="*/ 1347788 h 6178550"/>
              <a:gd name="connsiteX13389" fmla="*/ 2644649 w 12191996"/>
              <a:gd name="connsiteY13389" fmla="*/ 1347788 h 6178550"/>
              <a:gd name="connsiteX13390" fmla="*/ 2641474 w 12191996"/>
              <a:gd name="connsiteY13390" fmla="*/ 1348582 h 6178550"/>
              <a:gd name="connsiteX13391" fmla="*/ 2637901 w 12191996"/>
              <a:gd name="connsiteY13391" fmla="*/ 1348978 h 6178550"/>
              <a:gd name="connsiteX13392" fmla="*/ 2631948 w 12191996"/>
              <a:gd name="connsiteY13392" fmla="*/ 1350963 h 6178550"/>
              <a:gd name="connsiteX13393" fmla="*/ 2625994 w 12191996"/>
              <a:gd name="connsiteY13393" fmla="*/ 1353741 h 6178550"/>
              <a:gd name="connsiteX13394" fmla="*/ 2619643 w 12191996"/>
              <a:gd name="connsiteY13394" fmla="*/ 1356122 h 6178550"/>
              <a:gd name="connsiteX13395" fmla="*/ 2614086 w 12191996"/>
              <a:gd name="connsiteY13395" fmla="*/ 1358107 h 6178550"/>
              <a:gd name="connsiteX13396" fmla="*/ 2611308 w 12191996"/>
              <a:gd name="connsiteY13396" fmla="*/ 1358504 h 6178550"/>
              <a:gd name="connsiteX13397" fmla="*/ 2608133 w 12191996"/>
              <a:gd name="connsiteY13397" fmla="*/ 1359297 h 6178550"/>
              <a:gd name="connsiteX13398" fmla="*/ 2605751 w 12191996"/>
              <a:gd name="connsiteY13398" fmla="*/ 1359297 h 6178550"/>
              <a:gd name="connsiteX13399" fmla="*/ 2602972 w 12191996"/>
              <a:gd name="connsiteY13399" fmla="*/ 1358107 h 6178550"/>
              <a:gd name="connsiteX13400" fmla="*/ 2598607 w 12191996"/>
              <a:gd name="connsiteY13400" fmla="*/ 1356519 h 6178550"/>
              <a:gd name="connsiteX13401" fmla="*/ 2593843 w 12191996"/>
              <a:gd name="connsiteY13401" fmla="*/ 1354535 h 6178550"/>
              <a:gd name="connsiteX13402" fmla="*/ 2589874 w 12191996"/>
              <a:gd name="connsiteY13402" fmla="*/ 1352550 h 6178550"/>
              <a:gd name="connsiteX13403" fmla="*/ 2585905 w 12191996"/>
              <a:gd name="connsiteY13403" fmla="*/ 1350169 h 6178550"/>
              <a:gd name="connsiteX13404" fmla="*/ 2577570 w 12191996"/>
              <a:gd name="connsiteY13404" fmla="*/ 1343819 h 6178550"/>
              <a:gd name="connsiteX13405" fmla="*/ 2570028 w 12191996"/>
              <a:gd name="connsiteY13405" fmla="*/ 1337469 h 6178550"/>
              <a:gd name="connsiteX13406" fmla="*/ 2562487 w 12191996"/>
              <a:gd name="connsiteY13406" fmla="*/ 1331119 h 6178550"/>
              <a:gd name="connsiteX13407" fmla="*/ 2555739 w 12191996"/>
              <a:gd name="connsiteY13407" fmla="*/ 1325960 h 6178550"/>
              <a:gd name="connsiteX13408" fmla="*/ 2549389 w 12191996"/>
              <a:gd name="connsiteY13408" fmla="*/ 1321594 h 6178550"/>
              <a:gd name="connsiteX13409" fmla="*/ 2546610 w 12191996"/>
              <a:gd name="connsiteY13409" fmla="*/ 1320007 h 6178550"/>
              <a:gd name="connsiteX13410" fmla="*/ 2543832 w 12191996"/>
              <a:gd name="connsiteY13410" fmla="*/ 1319610 h 6178550"/>
              <a:gd name="connsiteX13411" fmla="*/ 2541848 w 12191996"/>
              <a:gd name="connsiteY13411" fmla="*/ 1319213 h 6178550"/>
              <a:gd name="connsiteX13412" fmla="*/ 2539466 w 12191996"/>
              <a:gd name="connsiteY13412" fmla="*/ 1319213 h 6178550"/>
              <a:gd name="connsiteX13413" fmla="*/ 2537481 w 12191996"/>
              <a:gd name="connsiteY13413" fmla="*/ 1319610 h 6178550"/>
              <a:gd name="connsiteX13414" fmla="*/ 2535894 w 12191996"/>
              <a:gd name="connsiteY13414" fmla="*/ 1320404 h 6178550"/>
              <a:gd name="connsiteX13415" fmla="*/ 2533909 w 12191996"/>
              <a:gd name="connsiteY13415" fmla="*/ 1322785 h 6178550"/>
              <a:gd name="connsiteX13416" fmla="*/ 2531924 w 12191996"/>
              <a:gd name="connsiteY13416" fmla="*/ 1325563 h 6178550"/>
              <a:gd name="connsiteX13417" fmla="*/ 2529146 w 12191996"/>
              <a:gd name="connsiteY13417" fmla="*/ 1332310 h 6178550"/>
              <a:gd name="connsiteX13418" fmla="*/ 2526765 w 12191996"/>
              <a:gd name="connsiteY13418" fmla="*/ 1334294 h 6178550"/>
              <a:gd name="connsiteX13419" fmla="*/ 2525971 w 12191996"/>
              <a:gd name="connsiteY13419" fmla="*/ 1335088 h 6178550"/>
              <a:gd name="connsiteX13420" fmla="*/ 2524383 w 12191996"/>
              <a:gd name="connsiteY13420" fmla="*/ 1335882 h 6178550"/>
              <a:gd name="connsiteX13421" fmla="*/ 2520414 w 12191996"/>
              <a:gd name="connsiteY13421" fmla="*/ 1336279 h 6178550"/>
              <a:gd name="connsiteX13422" fmla="*/ 2515651 w 12191996"/>
              <a:gd name="connsiteY13422" fmla="*/ 1335882 h 6178550"/>
              <a:gd name="connsiteX13423" fmla="*/ 2511285 w 12191996"/>
              <a:gd name="connsiteY13423" fmla="*/ 1334691 h 6178550"/>
              <a:gd name="connsiteX13424" fmla="*/ 2506125 w 12191996"/>
              <a:gd name="connsiteY13424" fmla="*/ 1333104 h 6178550"/>
              <a:gd name="connsiteX13425" fmla="*/ 2501759 w 12191996"/>
              <a:gd name="connsiteY13425" fmla="*/ 1331119 h 6178550"/>
              <a:gd name="connsiteX13426" fmla="*/ 2496599 w 12191996"/>
              <a:gd name="connsiteY13426" fmla="*/ 1328738 h 6178550"/>
              <a:gd name="connsiteX13427" fmla="*/ 2485882 w 12191996"/>
              <a:gd name="connsiteY13427" fmla="*/ 1323182 h 6178550"/>
              <a:gd name="connsiteX13428" fmla="*/ 2474768 w 12191996"/>
              <a:gd name="connsiteY13428" fmla="*/ 1316832 h 6178550"/>
              <a:gd name="connsiteX13429" fmla="*/ 2464052 w 12191996"/>
              <a:gd name="connsiteY13429" fmla="*/ 1311276 h 6178550"/>
              <a:gd name="connsiteX13430" fmla="*/ 2458495 w 12191996"/>
              <a:gd name="connsiteY13430" fmla="*/ 1308497 h 6178550"/>
              <a:gd name="connsiteX13431" fmla="*/ 2452938 w 12191996"/>
              <a:gd name="connsiteY13431" fmla="*/ 1306513 h 6178550"/>
              <a:gd name="connsiteX13432" fmla="*/ 2447778 w 12191996"/>
              <a:gd name="connsiteY13432" fmla="*/ 1304925 h 6178550"/>
              <a:gd name="connsiteX13433" fmla="*/ 2442221 w 12191996"/>
              <a:gd name="connsiteY13433" fmla="*/ 1303338 h 6178550"/>
              <a:gd name="connsiteX13434" fmla="*/ 2438649 w 12191996"/>
              <a:gd name="connsiteY13434" fmla="*/ 1303338 h 6178550"/>
              <a:gd name="connsiteX13435" fmla="*/ 2434680 w 12191996"/>
              <a:gd name="connsiteY13435" fmla="*/ 1304132 h 6178550"/>
              <a:gd name="connsiteX13436" fmla="*/ 2429917 w 12191996"/>
              <a:gd name="connsiteY13436" fmla="*/ 1305719 h 6178550"/>
              <a:gd name="connsiteX13437" fmla="*/ 2425948 w 12191996"/>
              <a:gd name="connsiteY13437" fmla="*/ 1307307 h 6178550"/>
              <a:gd name="connsiteX13438" fmla="*/ 2421978 w 12191996"/>
              <a:gd name="connsiteY13438" fmla="*/ 1309291 h 6178550"/>
              <a:gd name="connsiteX13439" fmla="*/ 2417215 w 12191996"/>
              <a:gd name="connsiteY13439" fmla="*/ 1310879 h 6178550"/>
              <a:gd name="connsiteX13440" fmla="*/ 2413246 w 12191996"/>
              <a:gd name="connsiteY13440" fmla="*/ 1311276 h 6178550"/>
              <a:gd name="connsiteX13441" fmla="*/ 2411262 w 12191996"/>
              <a:gd name="connsiteY13441" fmla="*/ 1311276 h 6178550"/>
              <a:gd name="connsiteX13442" fmla="*/ 2409277 w 12191996"/>
              <a:gd name="connsiteY13442" fmla="*/ 1311276 h 6178550"/>
              <a:gd name="connsiteX13443" fmla="*/ 2406102 w 12191996"/>
              <a:gd name="connsiteY13443" fmla="*/ 1310482 h 6178550"/>
              <a:gd name="connsiteX13444" fmla="*/ 2403720 w 12191996"/>
              <a:gd name="connsiteY13444" fmla="*/ 1309291 h 6178550"/>
              <a:gd name="connsiteX13445" fmla="*/ 2397369 w 12191996"/>
              <a:gd name="connsiteY13445" fmla="*/ 1305719 h 6178550"/>
              <a:gd name="connsiteX13446" fmla="*/ 2391416 w 12191996"/>
              <a:gd name="connsiteY13446" fmla="*/ 1301353 h 6178550"/>
              <a:gd name="connsiteX13447" fmla="*/ 2385462 w 12191996"/>
              <a:gd name="connsiteY13447" fmla="*/ 1296591 h 6178550"/>
              <a:gd name="connsiteX13448" fmla="*/ 2379111 w 12191996"/>
              <a:gd name="connsiteY13448" fmla="*/ 1292225 h 6178550"/>
              <a:gd name="connsiteX13449" fmla="*/ 2373157 w 12191996"/>
              <a:gd name="connsiteY13449" fmla="*/ 1288257 h 6178550"/>
              <a:gd name="connsiteX13450" fmla="*/ 2367601 w 12191996"/>
              <a:gd name="connsiteY13450" fmla="*/ 1285479 h 6178550"/>
              <a:gd name="connsiteX13451" fmla="*/ 2364426 w 12191996"/>
              <a:gd name="connsiteY13451" fmla="*/ 1284685 h 6178550"/>
              <a:gd name="connsiteX13452" fmla="*/ 2362044 w 12191996"/>
              <a:gd name="connsiteY13452" fmla="*/ 1283891 h 6178550"/>
              <a:gd name="connsiteX13453" fmla="*/ 2360456 w 12191996"/>
              <a:gd name="connsiteY13453" fmla="*/ 1283891 h 6178550"/>
              <a:gd name="connsiteX13454" fmla="*/ 2358869 w 12191996"/>
              <a:gd name="connsiteY13454" fmla="*/ 1284685 h 6178550"/>
              <a:gd name="connsiteX13455" fmla="*/ 2355296 w 12191996"/>
              <a:gd name="connsiteY13455" fmla="*/ 1286669 h 6178550"/>
              <a:gd name="connsiteX13456" fmla="*/ 2351724 w 12191996"/>
              <a:gd name="connsiteY13456" fmla="*/ 1289447 h 6178550"/>
              <a:gd name="connsiteX13457" fmla="*/ 2348945 w 12191996"/>
              <a:gd name="connsiteY13457" fmla="*/ 1292622 h 6178550"/>
              <a:gd name="connsiteX13458" fmla="*/ 2344183 w 12191996"/>
              <a:gd name="connsiteY13458" fmla="*/ 1298575 h 6178550"/>
              <a:gd name="connsiteX13459" fmla="*/ 2342595 w 12191996"/>
              <a:gd name="connsiteY13459" fmla="*/ 1300957 h 6178550"/>
              <a:gd name="connsiteX13460" fmla="*/ 2342595 w 12191996"/>
              <a:gd name="connsiteY13460" fmla="*/ 1301353 h 6178550"/>
              <a:gd name="connsiteX13461" fmla="*/ 2339817 w 12191996"/>
              <a:gd name="connsiteY13461" fmla="*/ 1300163 h 6178550"/>
              <a:gd name="connsiteX13462" fmla="*/ 2336641 w 12191996"/>
              <a:gd name="connsiteY13462" fmla="*/ 1298179 h 6178550"/>
              <a:gd name="connsiteX13463" fmla="*/ 2329497 w 12191996"/>
              <a:gd name="connsiteY13463" fmla="*/ 1292622 h 6178550"/>
              <a:gd name="connsiteX13464" fmla="*/ 2321956 w 12191996"/>
              <a:gd name="connsiteY13464" fmla="*/ 1286669 h 6178550"/>
              <a:gd name="connsiteX13465" fmla="*/ 2318383 w 12191996"/>
              <a:gd name="connsiteY13465" fmla="*/ 1283891 h 6178550"/>
              <a:gd name="connsiteX13466" fmla="*/ 2314811 w 12191996"/>
              <a:gd name="connsiteY13466" fmla="*/ 1282700 h 6178550"/>
              <a:gd name="connsiteX13467" fmla="*/ 2312429 w 12191996"/>
              <a:gd name="connsiteY13467" fmla="*/ 1281907 h 6178550"/>
              <a:gd name="connsiteX13468" fmla="*/ 2310445 w 12191996"/>
              <a:gd name="connsiteY13468" fmla="*/ 1281907 h 6178550"/>
              <a:gd name="connsiteX13469" fmla="*/ 2305682 w 12191996"/>
              <a:gd name="connsiteY13469" fmla="*/ 1282700 h 6178550"/>
              <a:gd name="connsiteX13470" fmla="*/ 2301316 w 12191996"/>
              <a:gd name="connsiteY13470" fmla="*/ 1283494 h 6178550"/>
              <a:gd name="connsiteX13471" fmla="*/ 2296553 w 12191996"/>
              <a:gd name="connsiteY13471" fmla="*/ 1285479 h 6178550"/>
              <a:gd name="connsiteX13472" fmla="*/ 2288615 w 12191996"/>
              <a:gd name="connsiteY13472" fmla="*/ 1288654 h 6178550"/>
              <a:gd name="connsiteX13473" fmla="*/ 2285042 w 12191996"/>
              <a:gd name="connsiteY13473" fmla="*/ 1290241 h 6178550"/>
              <a:gd name="connsiteX13474" fmla="*/ 2281470 w 12191996"/>
              <a:gd name="connsiteY13474" fmla="*/ 1290638 h 6178550"/>
              <a:gd name="connsiteX13475" fmla="*/ 2281470 w 12191996"/>
              <a:gd name="connsiteY13475" fmla="*/ 1289447 h 6178550"/>
              <a:gd name="connsiteX13476" fmla="*/ 2280676 w 12191996"/>
              <a:gd name="connsiteY13476" fmla="*/ 1287463 h 6178550"/>
              <a:gd name="connsiteX13477" fmla="*/ 2278295 w 12191996"/>
              <a:gd name="connsiteY13477" fmla="*/ 1281907 h 6178550"/>
              <a:gd name="connsiteX13478" fmla="*/ 2276310 w 12191996"/>
              <a:gd name="connsiteY13478" fmla="*/ 1279525 h 6178550"/>
              <a:gd name="connsiteX13479" fmla="*/ 2275119 w 12191996"/>
              <a:gd name="connsiteY13479" fmla="*/ 1277541 h 6178550"/>
              <a:gd name="connsiteX13480" fmla="*/ 2274325 w 12191996"/>
              <a:gd name="connsiteY13480" fmla="*/ 1277541 h 6178550"/>
              <a:gd name="connsiteX13481" fmla="*/ 2273928 w 12191996"/>
              <a:gd name="connsiteY13481" fmla="*/ 1277541 h 6178550"/>
              <a:gd name="connsiteX13482" fmla="*/ 2273135 w 12191996"/>
              <a:gd name="connsiteY13482" fmla="*/ 1278335 h 6178550"/>
              <a:gd name="connsiteX13483" fmla="*/ 2273135 w 12191996"/>
              <a:gd name="connsiteY13483" fmla="*/ 1279525 h 6178550"/>
              <a:gd name="connsiteX13484" fmla="*/ 2272738 w 12191996"/>
              <a:gd name="connsiteY13484" fmla="*/ 1281907 h 6178550"/>
              <a:gd name="connsiteX13485" fmla="*/ 2271547 w 12191996"/>
              <a:gd name="connsiteY13485" fmla="*/ 1283494 h 6178550"/>
              <a:gd name="connsiteX13486" fmla="*/ 2271150 w 12191996"/>
              <a:gd name="connsiteY13486" fmla="*/ 1284685 h 6178550"/>
              <a:gd name="connsiteX13487" fmla="*/ 2269562 w 12191996"/>
              <a:gd name="connsiteY13487" fmla="*/ 1284685 h 6178550"/>
              <a:gd name="connsiteX13488" fmla="*/ 2267975 w 12191996"/>
              <a:gd name="connsiteY13488" fmla="*/ 1284685 h 6178550"/>
              <a:gd name="connsiteX13489" fmla="*/ 2266784 w 12191996"/>
              <a:gd name="connsiteY13489" fmla="*/ 1283494 h 6178550"/>
              <a:gd name="connsiteX13490" fmla="*/ 2263212 w 12191996"/>
              <a:gd name="connsiteY13490" fmla="*/ 1281113 h 6178550"/>
              <a:gd name="connsiteX13491" fmla="*/ 2252495 w 12191996"/>
              <a:gd name="connsiteY13491" fmla="*/ 1272382 h 6178550"/>
              <a:gd name="connsiteX13492" fmla="*/ 2246541 w 12191996"/>
              <a:gd name="connsiteY13492" fmla="*/ 1267222 h 6178550"/>
              <a:gd name="connsiteX13493" fmla="*/ 2239794 w 12191996"/>
              <a:gd name="connsiteY13493" fmla="*/ 1262063 h 6178550"/>
              <a:gd name="connsiteX13494" fmla="*/ 2227092 w 12191996"/>
              <a:gd name="connsiteY13494" fmla="*/ 1254126 h 6178550"/>
              <a:gd name="connsiteX13495" fmla="*/ 2217566 w 12191996"/>
              <a:gd name="connsiteY13495" fmla="*/ 1248569 h 6178550"/>
              <a:gd name="connsiteX13496" fmla="*/ 2210422 w 12191996"/>
              <a:gd name="connsiteY13496" fmla="*/ 1243807 h 6178550"/>
              <a:gd name="connsiteX13497" fmla="*/ 2204071 w 12191996"/>
              <a:gd name="connsiteY13497" fmla="*/ 1240235 h 6178550"/>
              <a:gd name="connsiteX13498" fmla="*/ 2199308 w 12191996"/>
              <a:gd name="connsiteY13498" fmla="*/ 1236266 h 6178550"/>
              <a:gd name="connsiteX13499" fmla="*/ 2193751 w 12191996"/>
              <a:gd name="connsiteY13499" fmla="*/ 1230710 h 6178550"/>
              <a:gd name="connsiteX13500" fmla="*/ 2187004 w 12191996"/>
              <a:gd name="connsiteY13500" fmla="*/ 1222772 h 6178550"/>
              <a:gd name="connsiteX13501" fmla="*/ 2178272 w 12191996"/>
              <a:gd name="connsiteY13501" fmla="*/ 1210866 h 6178550"/>
              <a:gd name="connsiteX13502" fmla="*/ 2171127 w 12191996"/>
              <a:gd name="connsiteY13502" fmla="*/ 1214041 h 6178550"/>
              <a:gd name="connsiteX13503" fmla="*/ 2163586 w 12191996"/>
              <a:gd name="connsiteY13503" fmla="*/ 1216422 h 6178550"/>
              <a:gd name="connsiteX13504" fmla="*/ 2155647 w 12191996"/>
              <a:gd name="connsiteY13504" fmla="*/ 1218407 h 6178550"/>
              <a:gd name="connsiteX13505" fmla="*/ 2151281 w 12191996"/>
              <a:gd name="connsiteY13505" fmla="*/ 1219201 h 6178550"/>
              <a:gd name="connsiteX13506" fmla="*/ 2147312 w 12191996"/>
              <a:gd name="connsiteY13506" fmla="*/ 1219597 h 6178550"/>
              <a:gd name="connsiteX13507" fmla="*/ 2144533 w 12191996"/>
              <a:gd name="connsiteY13507" fmla="*/ 1219597 h 6178550"/>
              <a:gd name="connsiteX13508" fmla="*/ 2141358 w 12191996"/>
              <a:gd name="connsiteY13508" fmla="*/ 1219201 h 6178550"/>
              <a:gd name="connsiteX13509" fmla="*/ 2135405 w 12191996"/>
              <a:gd name="connsiteY13509" fmla="*/ 1217613 h 6178550"/>
              <a:gd name="connsiteX13510" fmla="*/ 2129054 w 12191996"/>
              <a:gd name="connsiteY13510" fmla="*/ 1215629 h 6178550"/>
              <a:gd name="connsiteX13511" fmla="*/ 2123100 w 12191996"/>
              <a:gd name="connsiteY13511" fmla="*/ 1212850 h 6178550"/>
              <a:gd name="connsiteX13512" fmla="*/ 2117146 w 12191996"/>
              <a:gd name="connsiteY13512" fmla="*/ 1210469 h 6178550"/>
              <a:gd name="connsiteX13513" fmla="*/ 2110399 w 12191996"/>
              <a:gd name="connsiteY13513" fmla="*/ 1208882 h 6178550"/>
              <a:gd name="connsiteX13514" fmla="*/ 2104842 w 12191996"/>
              <a:gd name="connsiteY13514" fmla="*/ 1207294 h 6178550"/>
              <a:gd name="connsiteX13515" fmla="*/ 2101666 w 12191996"/>
              <a:gd name="connsiteY13515" fmla="*/ 1207294 h 6178550"/>
              <a:gd name="connsiteX13516" fmla="*/ 2098888 w 12191996"/>
              <a:gd name="connsiteY13516" fmla="*/ 1207294 h 6178550"/>
              <a:gd name="connsiteX13517" fmla="*/ 2095316 w 12191996"/>
              <a:gd name="connsiteY13517" fmla="*/ 1208088 h 6178550"/>
              <a:gd name="connsiteX13518" fmla="*/ 2091743 w 12191996"/>
              <a:gd name="connsiteY13518" fmla="*/ 1208882 h 6178550"/>
              <a:gd name="connsiteX13519" fmla="*/ 2088568 w 12191996"/>
              <a:gd name="connsiteY13519" fmla="*/ 1210469 h 6178550"/>
              <a:gd name="connsiteX13520" fmla="*/ 2084996 w 12191996"/>
              <a:gd name="connsiteY13520" fmla="*/ 1212057 h 6178550"/>
              <a:gd name="connsiteX13521" fmla="*/ 2078248 w 12191996"/>
              <a:gd name="connsiteY13521" fmla="*/ 1216025 h 6178550"/>
              <a:gd name="connsiteX13522" fmla="*/ 2071898 w 12191996"/>
              <a:gd name="connsiteY13522" fmla="*/ 1220391 h 6178550"/>
              <a:gd name="connsiteX13523" fmla="*/ 2065150 w 12191996"/>
              <a:gd name="connsiteY13523" fmla="*/ 1225153 h 6178550"/>
              <a:gd name="connsiteX13524" fmla="*/ 2058006 w 12191996"/>
              <a:gd name="connsiteY13524" fmla="*/ 1229916 h 6178550"/>
              <a:gd name="connsiteX13525" fmla="*/ 2050861 w 12191996"/>
              <a:gd name="connsiteY13525" fmla="*/ 1233091 h 6178550"/>
              <a:gd name="connsiteX13526" fmla="*/ 2047289 w 12191996"/>
              <a:gd name="connsiteY13526" fmla="*/ 1234679 h 6178550"/>
              <a:gd name="connsiteX13527" fmla="*/ 2043716 w 12191996"/>
              <a:gd name="connsiteY13527" fmla="*/ 1235869 h 6178550"/>
              <a:gd name="connsiteX13528" fmla="*/ 2035381 w 12191996"/>
              <a:gd name="connsiteY13528" fmla="*/ 1237853 h 6178550"/>
              <a:gd name="connsiteX13529" fmla="*/ 2025458 w 12191996"/>
              <a:gd name="connsiteY13529" fmla="*/ 1239441 h 6178550"/>
              <a:gd name="connsiteX13530" fmla="*/ 2006406 w 12191996"/>
              <a:gd name="connsiteY13530" fmla="*/ 1241822 h 6178550"/>
              <a:gd name="connsiteX13531" fmla="*/ 1986560 w 12191996"/>
              <a:gd name="connsiteY13531" fmla="*/ 1243410 h 6178550"/>
              <a:gd name="connsiteX13532" fmla="*/ 1966715 w 12191996"/>
              <a:gd name="connsiteY13532" fmla="*/ 1245394 h 6178550"/>
              <a:gd name="connsiteX13533" fmla="*/ 1957585 w 12191996"/>
              <a:gd name="connsiteY13533" fmla="*/ 1245791 h 6178550"/>
              <a:gd name="connsiteX13534" fmla="*/ 1948456 w 12191996"/>
              <a:gd name="connsiteY13534" fmla="*/ 1246585 h 6178550"/>
              <a:gd name="connsiteX13535" fmla="*/ 1929801 w 12191996"/>
              <a:gd name="connsiteY13535" fmla="*/ 1246585 h 6178550"/>
              <a:gd name="connsiteX13536" fmla="*/ 1911543 w 12191996"/>
              <a:gd name="connsiteY13536" fmla="*/ 1245394 h 6178550"/>
              <a:gd name="connsiteX13537" fmla="*/ 1893682 w 12191996"/>
              <a:gd name="connsiteY13537" fmla="*/ 1244997 h 6178550"/>
              <a:gd name="connsiteX13538" fmla="*/ 1884553 w 12191996"/>
              <a:gd name="connsiteY13538" fmla="*/ 1244997 h 6178550"/>
              <a:gd name="connsiteX13539" fmla="*/ 1876615 w 12191996"/>
              <a:gd name="connsiteY13539" fmla="*/ 1245394 h 6178550"/>
              <a:gd name="connsiteX13540" fmla="*/ 1868279 w 12191996"/>
              <a:gd name="connsiteY13540" fmla="*/ 1245791 h 6178550"/>
              <a:gd name="connsiteX13541" fmla="*/ 1860341 w 12191996"/>
              <a:gd name="connsiteY13541" fmla="*/ 1246982 h 6178550"/>
              <a:gd name="connsiteX13542" fmla="*/ 1852799 w 12191996"/>
              <a:gd name="connsiteY13542" fmla="*/ 1248966 h 6178550"/>
              <a:gd name="connsiteX13543" fmla="*/ 1845655 w 12191996"/>
              <a:gd name="connsiteY13543" fmla="*/ 1250950 h 6178550"/>
              <a:gd name="connsiteX13544" fmla="*/ 1838907 w 12191996"/>
              <a:gd name="connsiteY13544" fmla="*/ 1254126 h 6178550"/>
              <a:gd name="connsiteX13545" fmla="*/ 1832954 w 12191996"/>
              <a:gd name="connsiteY13545" fmla="*/ 1258094 h 6178550"/>
              <a:gd name="connsiteX13546" fmla="*/ 1830175 w 12191996"/>
              <a:gd name="connsiteY13546" fmla="*/ 1260079 h 6178550"/>
              <a:gd name="connsiteX13547" fmla="*/ 1828191 w 12191996"/>
              <a:gd name="connsiteY13547" fmla="*/ 1262857 h 6178550"/>
              <a:gd name="connsiteX13548" fmla="*/ 1824618 w 12191996"/>
              <a:gd name="connsiteY13548" fmla="*/ 1268810 h 6178550"/>
              <a:gd name="connsiteX13549" fmla="*/ 1821840 w 12191996"/>
              <a:gd name="connsiteY13549" fmla="*/ 1275557 h 6178550"/>
              <a:gd name="connsiteX13550" fmla="*/ 1818268 w 12191996"/>
              <a:gd name="connsiteY13550" fmla="*/ 1281510 h 6178550"/>
              <a:gd name="connsiteX13551" fmla="*/ 1815886 w 12191996"/>
              <a:gd name="connsiteY13551" fmla="*/ 1283891 h 6178550"/>
              <a:gd name="connsiteX13552" fmla="*/ 1813901 w 12191996"/>
              <a:gd name="connsiteY13552" fmla="*/ 1285876 h 6178550"/>
              <a:gd name="connsiteX13553" fmla="*/ 1811917 w 12191996"/>
              <a:gd name="connsiteY13553" fmla="*/ 1287463 h 6178550"/>
              <a:gd name="connsiteX13554" fmla="*/ 1809535 w 12191996"/>
              <a:gd name="connsiteY13554" fmla="*/ 1288654 h 6178550"/>
              <a:gd name="connsiteX13555" fmla="*/ 1806360 w 12191996"/>
              <a:gd name="connsiteY13555" fmla="*/ 1288654 h 6178550"/>
              <a:gd name="connsiteX13556" fmla="*/ 1802788 w 12191996"/>
              <a:gd name="connsiteY13556" fmla="*/ 1287463 h 6178550"/>
              <a:gd name="connsiteX13557" fmla="*/ 1798819 w 12191996"/>
              <a:gd name="connsiteY13557" fmla="*/ 1285479 h 6178550"/>
              <a:gd name="connsiteX13558" fmla="*/ 1794453 w 12191996"/>
              <a:gd name="connsiteY13558" fmla="*/ 1282700 h 6178550"/>
              <a:gd name="connsiteX13559" fmla="*/ 1791674 w 12191996"/>
              <a:gd name="connsiteY13559" fmla="*/ 1281113 h 6178550"/>
              <a:gd name="connsiteX13560" fmla="*/ 1789293 w 12191996"/>
              <a:gd name="connsiteY13560" fmla="*/ 1279922 h 6178550"/>
              <a:gd name="connsiteX13561" fmla="*/ 1786117 w 12191996"/>
              <a:gd name="connsiteY13561" fmla="*/ 1279129 h 6178550"/>
              <a:gd name="connsiteX13562" fmla="*/ 1782545 w 12191996"/>
              <a:gd name="connsiteY13562" fmla="*/ 1278335 h 6178550"/>
              <a:gd name="connsiteX13563" fmla="*/ 1773813 w 12191996"/>
              <a:gd name="connsiteY13563" fmla="*/ 1277938 h 6178550"/>
              <a:gd name="connsiteX13564" fmla="*/ 1764287 w 12191996"/>
              <a:gd name="connsiteY13564" fmla="*/ 1277938 h 6178550"/>
              <a:gd name="connsiteX13565" fmla="*/ 1753173 w 12191996"/>
              <a:gd name="connsiteY13565" fmla="*/ 1278335 h 6178550"/>
              <a:gd name="connsiteX13566" fmla="*/ 1741663 w 12191996"/>
              <a:gd name="connsiteY13566" fmla="*/ 1279922 h 6178550"/>
              <a:gd name="connsiteX13567" fmla="*/ 1728961 w 12191996"/>
              <a:gd name="connsiteY13567" fmla="*/ 1281907 h 6178550"/>
              <a:gd name="connsiteX13568" fmla="*/ 1716260 w 12191996"/>
              <a:gd name="connsiteY13568" fmla="*/ 1283891 h 6178550"/>
              <a:gd name="connsiteX13569" fmla="*/ 1689666 w 12191996"/>
              <a:gd name="connsiteY13569" fmla="*/ 1289447 h 6178550"/>
              <a:gd name="connsiteX13570" fmla="*/ 1665455 w 12191996"/>
              <a:gd name="connsiteY13570" fmla="*/ 1295797 h 6178550"/>
              <a:gd name="connsiteX13571" fmla="*/ 1643624 w 12191996"/>
              <a:gd name="connsiteY13571" fmla="*/ 1301750 h 6178550"/>
              <a:gd name="connsiteX13572" fmla="*/ 1627351 w 12191996"/>
              <a:gd name="connsiteY13572" fmla="*/ 1307307 h 6178550"/>
              <a:gd name="connsiteX13573" fmla="*/ 1622191 w 12191996"/>
              <a:gd name="connsiteY13573" fmla="*/ 1310085 h 6178550"/>
              <a:gd name="connsiteX13574" fmla="*/ 1616634 w 12191996"/>
              <a:gd name="connsiteY13574" fmla="*/ 1312863 h 6178550"/>
              <a:gd name="connsiteX13575" fmla="*/ 1611474 w 12191996"/>
              <a:gd name="connsiteY13575" fmla="*/ 1316832 h 6178550"/>
              <a:gd name="connsiteX13576" fmla="*/ 1605917 w 12191996"/>
              <a:gd name="connsiteY13576" fmla="*/ 1321197 h 6178550"/>
              <a:gd name="connsiteX13577" fmla="*/ 1595200 w 12191996"/>
              <a:gd name="connsiteY13577" fmla="*/ 1330325 h 6178550"/>
              <a:gd name="connsiteX13578" fmla="*/ 1584881 w 12191996"/>
              <a:gd name="connsiteY13578" fmla="*/ 1338660 h 6178550"/>
              <a:gd name="connsiteX13579" fmla="*/ 1578927 w 12191996"/>
              <a:gd name="connsiteY13579" fmla="*/ 1342232 h 6178550"/>
              <a:gd name="connsiteX13580" fmla="*/ 1574164 w 12191996"/>
              <a:gd name="connsiteY13580" fmla="*/ 1345010 h 6178550"/>
              <a:gd name="connsiteX13581" fmla="*/ 1568607 w 12191996"/>
              <a:gd name="connsiteY13581" fmla="*/ 1346994 h 6178550"/>
              <a:gd name="connsiteX13582" fmla="*/ 1563447 w 12191996"/>
              <a:gd name="connsiteY13582" fmla="*/ 1347788 h 6178550"/>
              <a:gd name="connsiteX13583" fmla="*/ 1560669 w 12191996"/>
              <a:gd name="connsiteY13583" fmla="*/ 1347788 h 6178550"/>
              <a:gd name="connsiteX13584" fmla="*/ 1557890 w 12191996"/>
              <a:gd name="connsiteY13584" fmla="*/ 1347391 h 6178550"/>
              <a:gd name="connsiteX13585" fmla="*/ 1555112 w 12191996"/>
              <a:gd name="connsiteY13585" fmla="*/ 1346994 h 6178550"/>
              <a:gd name="connsiteX13586" fmla="*/ 1552730 w 12191996"/>
              <a:gd name="connsiteY13586" fmla="*/ 1345804 h 6178550"/>
              <a:gd name="connsiteX13587" fmla="*/ 1550349 w 12191996"/>
              <a:gd name="connsiteY13587" fmla="*/ 1344613 h 6178550"/>
              <a:gd name="connsiteX13588" fmla="*/ 1547570 w 12191996"/>
              <a:gd name="connsiteY13588" fmla="*/ 1342232 h 6178550"/>
              <a:gd name="connsiteX13589" fmla="*/ 1544792 w 12191996"/>
              <a:gd name="connsiteY13589" fmla="*/ 1339850 h 6178550"/>
              <a:gd name="connsiteX13590" fmla="*/ 1542013 w 12191996"/>
              <a:gd name="connsiteY13590" fmla="*/ 1336675 h 6178550"/>
              <a:gd name="connsiteX13591" fmla="*/ 1528915 w 12191996"/>
              <a:gd name="connsiteY13591" fmla="*/ 1314847 h 6178550"/>
              <a:gd name="connsiteX13592" fmla="*/ 1524946 w 12191996"/>
              <a:gd name="connsiteY13592" fmla="*/ 1316435 h 6178550"/>
              <a:gd name="connsiteX13593" fmla="*/ 1520183 w 12191996"/>
              <a:gd name="connsiteY13593" fmla="*/ 1319213 h 6178550"/>
              <a:gd name="connsiteX13594" fmla="*/ 1515023 w 12191996"/>
              <a:gd name="connsiteY13594" fmla="*/ 1321991 h 6178550"/>
              <a:gd name="connsiteX13595" fmla="*/ 1510260 w 12191996"/>
              <a:gd name="connsiteY13595" fmla="*/ 1325960 h 6178550"/>
              <a:gd name="connsiteX13596" fmla="*/ 1499543 w 12191996"/>
              <a:gd name="connsiteY13596" fmla="*/ 1334294 h 6178550"/>
              <a:gd name="connsiteX13597" fmla="*/ 1490017 w 12191996"/>
              <a:gd name="connsiteY13597" fmla="*/ 1341835 h 6178550"/>
              <a:gd name="connsiteX13598" fmla="*/ 1484064 w 12191996"/>
              <a:gd name="connsiteY13598" fmla="*/ 1346994 h 6178550"/>
              <a:gd name="connsiteX13599" fmla="*/ 1478110 w 12191996"/>
              <a:gd name="connsiteY13599" fmla="*/ 1352947 h 6178550"/>
              <a:gd name="connsiteX13600" fmla="*/ 1465805 w 12191996"/>
              <a:gd name="connsiteY13600" fmla="*/ 1366441 h 6178550"/>
              <a:gd name="connsiteX13601" fmla="*/ 1459852 w 12191996"/>
              <a:gd name="connsiteY13601" fmla="*/ 1372394 h 6178550"/>
              <a:gd name="connsiteX13602" fmla="*/ 1453104 w 12191996"/>
              <a:gd name="connsiteY13602" fmla="*/ 1378347 h 6178550"/>
              <a:gd name="connsiteX13603" fmla="*/ 1450326 w 12191996"/>
              <a:gd name="connsiteY13603" fmla="*/ 1380332 h 6178550"/>
              <a:gd name="connsiteX13604" fmla="*/ 1446753 w 12191996"/>
              <a:gd name="connsiteY13604" fmla="*/ 1382316 h 6178550"/>
              <a:gd name="connsiteX13605" fmla="*/ 1443181 w 12191996"/>
              <a:gd name="connsiteY13605" fmla="*/ 1384697 h 6178550"/>
              <a:gd name="connsiteX13606" fmla="*/ 1439609 w 12191996"/>
              <a:gd name="connsiteY13606" fmla="*/ 1385491 h 6178550"/>
              <a:gd name="connsiteX13607" fmla="*/ 1437624 w 12191996"/>
              <a:gd name="connsiteY13607" fmla="*/ 1385888 h 6178550"/>
              <a:gd name="connsiteX13608" fmla="*/ 1434846 w 12191996"/>
              <a:gd name="connsiteY13608" fmla="*/ 1385888 h 6178550"/>
              <a:gd name="connsiteX13609" fmla="*/ 1430877 w 12191996"/>
              <a:gd name="connsiteY13609" fmla="*/ 1385094 h 6178550"/>
              <a:gd name="connsiteX13610" fmla="*/ 1426511 w 12191996"/>
              <a:gd name="connsiteY13610" fmla="*/ 1382316 h 6178550"/>
              <a:gd name="connsiteX13611" fmla="*/ 1422145 w 12191996"/>
              <a:gd name="connsiteY13611" fmla="*/ 1379935 h 6178550"/>
              <a:gd name="connsiteX13612" fmla="*/ 1417778 w 12191996"/>
              <a:gd name="connsiteY13612" fmla="*/ 1376760 h 6178550"/>
              <a:gd name="connsiteX13613" fmla="*/ 1413015 w 12191996"/>
              <a:gd name="connsiteY13613" fmla="*/ 1374378 h 6178550"/>
              <a:gd name="connsiteX13614" fmla="*/ 1409046 w 12191996"/>
              <a:gd name="connsiteY13614" fmla="*/ 1372394 h 6178550"/>
              <a:gd name="connsiteX13615" fmla="*/ 1406665 w 12191996"/>
              <a:gd name="connsiteY13615" fmla="*/ 1371997 h 6178550"/>
              <a:gd name="connsiteX13616" fmla="*/ 1404680 w 12191996"/>
              <a:gd name="connsiteY13616" fmla="*/ 1371204 h 6178550"/>
              <a:gd name="connsiteX13617" fmla="*/ 1399520 w 12191996"/>
              <a:gd name="connsiteY13617" fmla="*/ 1371997 h 6178550"/>
              <a:gd name="connsiteX13618" fmla="*/ 1393566 w 12191996"/>
              <a:gd name="connsiteY13618" fmla="*/ 1373188 h 6178550"/>
              <a:gd name="connsiteX13619" fmla="*/ 1387216 w 12191996"/>
              <a:gd name="connsiteY13619" fmla="*/ 1375569 h 6178550"/>
              <a:gd name="connsiteX13620" fmla="*/ 1381262 w 12191996"/>
              <a:gd name="connsiteY13620" fmla="*/ 1377950 h 6178550"/>
              <a:gd name="connsiteX13621" fmla="*/ 1368561 w 12191996"/>
              <a:gd name="connsiteY13621" fmla="*/ 1383507 h 6178550"/>
              <a:gd name="connsiteX13622" fmla="*/ 1362607 w 12191996"/>
              <a:gd name="connsiteY13622" fmla="*/ 1385888 h 6178550"/>
              <a:gd name="connsiteX13623" fmla="*/ 1356256 w 12191996"/>
              <a:gd name="connsiteY13623" fmla="*/ 1387872 h 6178550"/>
              <a:gd name="connsiteX13624" fmla="*/ 1351493 w 12191996"/>
              <a:gd name="connsiteY13624" fmla="*/ 1389063 h 6178550"/>
              <a:gd name="connsiteX13625" fmla="*/ 1345143 w 12191996"/>
              <a:gd name="connsiteY13625" fmla="*/ 1389460 h 6178550"/>
              <a:gd name="connsiteX13626" fmla="*/ 1339189 w 12191996"/>
              <a:gd name="connsiteY13626" fmla="*/ 1389460 h 6178550"/>
              <a:gd name="connsiteX13627" fmla="*/ 1333235 w 12191996"/>
              <a:gd name="connsiteY13627" fmla="*/ 1389063 h 6178550"/>
              <a:gd name="connsiteX13628" fmla="*/ 1321725 w 12191996"/>
              <a:gd name="connsiteY13628" fmla="*/ 1388666 h 6178550"/>
              <a:gd name="connsiteX13629" fmla="*/ 1317755 w 12191996"/>
              <a:gd name="connsiteY13629" fmla="*/ 1388666 h 6178550"/>
              <a:gd name="connsiteX13630" fmla="*/ 1314580 w 12191996"/>
              <a:gd name="connsiteY13630" fmla="*/ 1389460 h 6178550"/>
              <a:gd name="connsiteX13631" fmla="*/ 1313389 w 12191996"/>
              <a:gd name="connsiteY13631" fmla="*/ 1390650 h 6178550"/>
              <a:gd name="connsiteX13632" fmla="*/ 1311802 w 12191996"/>
              <a:gd name="connsiteY13632" fmla="*/ 1392238 h 6178550"/>
              <a:gd name="connsiteX13633" fmla="*/ 1309817 w 12191996"/>
              <a:gd name="connsiteY13633" fmla="*/ 1396207 h 6178550"/>
              <a:gd name="connsiteX13634" fmla="*/ 1308626 w 12191996"/>
              <a:gd name="connsiteY13634" fmla="*/ 1400572 h 6178550"/>
              <a:gd name="connsiteX13635" fmla="*/ 1307832 w 12191996"/>
              <a:gd name="connsiteY13635" fmla="*/ 1405732 h 6178550"/>
              <a:gd name="connsiteX13636" fmla="*/ 1306642 w 12191996"/>
              <a:gd name="connsiteY13636" fmla="*/ 1410891 h 6178550"/>
              <a:gd name="connsiteX13637" fmla="*/ 1305451 w 12191996"/>
              <a:gd name="connsiteY13637" fmla="*/ 1414860 h 6178550"/>
              <a:gd name="connsiteX13638" fmla="*/ 1304260 w 12191996"/>
              <a:gd name="connsiteY13638" fmla="*/ 1418432 h 6178550"/>
              <a:gd name="connsiteX13639" fmla="*/ 1303069 w 12191996"/>
              <a:gd name="connsiteY13639" fmla="*/ 1419622 h 6178550"/>
              <a:gd name="connsiteX13640" fmla="*/ 1302276 w 12191996"/>
              <a:gd name="connsiteY13640" fmla="*/ 1420416 h 6178550"/>
              <a:gd name="connsiteX13641" fmla="*/ 1299894 w 12191996"/>
              <a:gd name="connsiteY13641" fmla="*/ 1421210 h 6178550"/>
              <a:gd name="connsiteX13642" fmla="*/ 1297513 w 12191996"/>
              <a:gd name="connsiteY13642" fmla="*/ 1421607 h 6178550"/>
              <a:gd name="connsiteX13643" fmla="*/ 1293147 w 12191996"/>
              <a:gd name="connsiteY13643" fmla="*/ 1421607 h 6178550"/>
              <a:gd name="connsiteX13644" fmla="*/ 1287193 w 12191996"/>
              <a:gd name="connsiteY13644" fmla="*/ 1420416 h 6178550"/>
              <a:gd name="connsiteX13645" fmla="*/ 1282430 w 12191996"/>
              <a:gd name="connsiteY13645" fmla="*/ 1419622 h 6178550"/>
              <a:gd name="connsiteX13646" fmla="*/ 1277270 w 12191996"/>
              <a:gd name="connsiteY13646" fmla="*/ 1418432 h 6178550"/>
              <a:gd name="connsiteX13647" fmla="*/ 1272507 w 12191996"/>
              <a:gd name="connsiteY13647" fmla="*/ 1418035 h 6178550"/>
              <a:gd name="connsiteX13648" fmla="*/ 1270522 w 12191996"/>
              <a:gd name="connsiteY13648" fmla="*/ 1418035 h 6178550"/>
              <a:gd name="connsiteX13649" fmla="*/ 1268538 w 12191996"/>
              <a:gd name="connsiteY13649" fmla="*/ 1418432 h 6178550"/>
              <a:gd name="connsiteX13650" fmla="*/ 1266950 w 12191996"/>
              <a:gd name="connsiteY13650" fmla="*/ 1418829 h 6178550"/>
              <a:gd name="connsiteX13651" fmla="*/ 1265362 w 12191996"/>
              <a:gd name="connsiteY13651" fmla="*/ 1420019 h 6178550"/>
              <a:gd name="connsiteX13652" fmla="*/ 1262981 w 12191996"/>
              <a:gd name="connsiteY13652" fmla="*/ 1423591 h 6178550"/>
              <a:gd name="connsiteX13653" fmla="*/ 1260996 w 12191996"/>
              <a:gd name="connsiteY13653" fmla="*/ 1427560 h 6178550"/>
              <a:gd name="connsiteX13654" fmla="*/ 1259408 w 12191996"/>
              <a:gd name="connsiteY13654" fmla="*/ 1432322 h 6178550"/>
              <a:gd name="connsiteX13655" fmla="*/ 1258615 w 12191996"/>
              <a:gd name="connsiteY13655" fmla="*/ 1436688 h 6178550"/>
              <a:gd name="connsiteX13656" fmla="*/ 1257424 w 12191996"/>
              <a:gd name="connsiteY13656" fmla="*/ 1447007 h 6178550"/>
              <a:gd name="connsiteX13657" fmla="*/ 1256233 w 12191996"/>
              <a:gd name="connsiteY13657" fmla="*/ 1456532 h 6178550"/>
              <a:gd name="connsiteX13658" fmla="*/ 1255439 w 12191996"/>
              <a:gd name="connsiteY13658" fmla="*/ 1461691 h 6178550"/>
              <a:gd name="connsiteX13659" fmla="*/ 1254249 w 12191996"/>
              <a:gd name="connsiteY13659" fmla="*/ 1466057 h 6178550"/>
              <a:gd name="connsiteX13660" fmla="*/ 1253058 w 12191996"/>
              <a:gd name="connsiteY13660" fmla="*/ 1470422 h 6178550"/>
              <a:gd name="connsiteX13661" fmla="*/ 1250676 w 12191996"/>
              <a:gd name="connsiteY13661" fmla="*/ 1473994 h 6178550"/>
              <a:gd name="connsiteX13662" fmla="*/ 1248295 w 12191996"/>
              <a:gd name="connsiteY13662" fmla="*/ 1477566 h 6178550"/>
              <a:gd name="connsiteX13663" fmla="*/ 1244723 w 12191996"/>
              <a:gd name="connsiteY13663" fmla="*/ 1479947 h 6178550"/>
              <a:gd name="connsiteX13664" fmla="*/ 1240754 w 12191996"/>
              <a:gd name="connsiteY13664" fmla="*/ 1481932 h 6178550"/>
              <a:gd name="connsiteX13665" fmla="*/ 1235197 w 12191996"/>
              <a:gd name="connsiteY13665" fmla="*/ 1483519 h 6178550"/>
              <a:gd name="connsiteX13666" fmla="*/ 1231624 w 12191996"/>
              <a:gd name="connsiteY13666" fmla="*/ 1483916 h 6178550"/>
              <a:gd name="connsiteX13667" fmla="*/ 1227655 w 12191996"/>
              <a:gd name="connsiteY13667" fmla="*/ 1483916 h 6178550"/>
              <a:gd name="connsiteX13668" fmla="*/ 1222892 w 12191996"/>
              <a:gd name="connsiteY13668" fmla="*/ 1483122 h 6178550"/>
              <a:gd name="connsiteX13669" fmla="*/ 1220908 w 12191996"/>
              <a:gd name="connsiteY13669" fmla="*/ 1482329 h 6178550"/>
              <a:gd name="connsiteX13670" fmla="*/ 1219320 w 12191996"/>
              <a:gd name="connsiteY13670" fmla="*/ 1481535 h 6178550"/>
              <a:gd name="connsiteX13671" fmla="*/ 1217335 w 12191996"/>
              <a:gd name="connsiteY13671" fmla="*/ 1479550 h 6178550"/>
              <a:gd name="connsiteX13672" fmla="*/ 1215748 w 12191996"/>
              <a:gd name="connsiteY13672" fmla="*/ 1477566 h 6178550"/>
              <a:gd name="connsiteX13673" fmla="*/ 1214160 w 12191996"/>
              <a:gd name="connsiteY13673" fmla="*/ 1474788 h 6178550"/>
              <a:gd name="connsiteX13674" fmla="*/ 1212969 w 12191996"/>
              <a:gd name="connsiteY13674" fmla="*/ 1471613 h 6178550"/>
              <a:gd name="connsiteX13675" fmla="*/ 1212176 w 12191996"/>
              <a:gd name="connsiteY13675" fmla="*/ 1468438 h 6178550"/>
              <a:gd name="connsiteX13676" fmla="*/ 1211382 w 12191996"/>
              <a:gd name="connsiteY13676" fmla="*/ 1463676 h 6178550"/>
              <a:gd name="connsiteX13677" fmla="*/ 1211382 w 12191996"/>
              <a:gd name="connsiteY13677" fmla="*/ 1458516 h 6178550"/>
              <a:gd name="connsiteX13678" fmla="*/ 1211382 w 12191996"/>
              <a:gd name="connsiteY13678" fmla="*/ 1452960 h 6178550"/>
              <a:gd name="connsiteX13679" fmla="*/ 1208206 w 12191996"/>
              <a:gd name="connsiteY13679" fmla="*/ 1452563 h 6178550"/>
              <a:gd name="connsiteX13680" fmla="*/ 1204634 w 12191996"/>
              <a:gd name="connsiteY13680" fmla="*/ 1452563 h 6178550"/>
              <a:gd name="connsiteX13681" fmla="*/ 1201459 w 12191996"/>
              <a:gd name="connsiteY13681" fmla="*/ 1452563 h 6178550"/>
              <a:gd name="connsiteX13682" fmla="*/ 1198680 w 12191996"/>
              <a:gd name="connsiteY13682" fmla="*/ 1453357 h 6178550"/>
              <a:gd name="connsiteX13683" fmla="*/ 1192330 w 12191996"/>
              <a:gd name="connsiteY13683" fmla="*/ 1454944 h 6178550"/>
              <a:gd name="connsiteX13684" fmla="*/ 1186773 w 12191996"/>
              <a:gd name="connsiteY13684" fmla="*/ 1457722 h 6178550"/>
              <a:gd name="connsiteX13685" fmla="*/ 1180819 w 12191996"/>
              <a:gd name="connsiteY13685" fmla="*/ 1459707 h 6178550"/>
              <a:gd name="connsiteX13686" fmla="*/ 1174071 w 12191996"/>
              <a:gd name="connsiteY13686" fmla="*/ 1461691 h 6178550"/>
              <a:gd name="connsiteX13687" fmla="*/ 1170499 w 12191996"/>
              <a:gd name="connsiteY13687" fmla="*/ 1461691 h 6178550"/>
              <a:gd name="connsiteX13688" fmla="*/ 1166530 w 12191996"/>
              <a:gd name="connsiteY13688" fmla="*/ 1462088 h 6178550"/>
              <a:gd name="connsiteX13689" fmla="*/ 1162958 w 12191996"/>
              <a:gd name="connsiteY13689" fmla="*/ 1461691 h 6178550"/>
              <a:gd name="connsiteX13690" fmla="*/ 1158592 w 12191996"/>
              <a:gd name="connsiteY13690" fmla="*/ 1461294 h 6178550"/>
              <a:gd name="connsiteX13691" fmla="*/ 1156607 w 12191996"/>
              <a:gd name="connsiteY13691" fmla="*/ 1460500 h 6178550"/>
              <a:gd name="connsiteX13692" fmla="*/ 1153829 w 12191996"/>
              <a:gd name="connsiteY13692" fmla="*/ 1459310 h 6178550"/>
              <a:gd name="connsiteX13693" fmla="*/ 1148669 w 12191996"/>
              <a:gd name="connsiteY13693" fmla="*/ 1456135 h 6178550"/>
              <a:gd name="connsiteX13694" fmla="*/ 1137158 w 12191996"/>
              <a:gd name="connsiteY13694" fmla="*/ 1447800 h 6178550"/>
              <a:gd name="connsiteX13695" fmla="*/ 1131601 w 12191996"/>
              <a:gd name="connsiteY13695" fmla="*/ 1443832 h 6178550"/>
              <a:gd name="connsiteX13696" fmla="*/ 1126441 w 12191996"/>
              <a:gd name="connsiteY13696" fmla="*/ 1440260 h 6178550"/>
              <a:gd name="connsiteX13697" fmla="*/ 1122075 w 12191996"/>
              <a:gd name="connsiteY13697" fmla="*/ 1437879 h 6178550"/>
              <a:gd name="connsiteX13698" fmla="*/ 1120091 w 12191996"/>
              <a:gd name="connsiteY13698" fmla="*/ 1437482 h 6178550"/>
              <a:gd name="connsiteX13699" fmla="*/ 1117709 w 12191996"/>
              <a:gd name="connsiteY13699" fmla="*/ 1437482 h 6178550"/>
              <a:gd name="connsiteX13700" fmla="*/ 1115328 w 12191996"/>
              <a:gd name="connsiteY13700" fmla="*/ 1438276 h 6178550"/>
              <a:gd name="connsiteX13701" fmla="*/ 1112152 w 12191996"/>
              <a:gd name="connsiteY13701" fmla="*/ 1439863 h 6178550"/>
              <a:gd name="connsiteX13702" fmla="*/ 1108580 w 12191996"/>
              <a:gd name="connsiteY13702" fmla="*/ 1441847 h 6178550"/>
              <a:gd name="connsiteX13703" fmla="*/ 1105802 w 12191996"/>
              <a:gd name="connsiteY13703" fmla="*/ 1445022 h 6178550"/>
              <a:gd name="connsiteX13704" fmla="*/ 1098657 w 12191996"/>
              <a:gd name="connsiteY13704" fmla="*/ 1451372 h 6178550"/>
              <a:gd name="connsiteX13705" fmla="*/ 1091116 w 12191996"/>
              <a:gd name="connsiteY13705" fmla="*/ 1459707 h 6178550"/>
              <a:gd name="connsiteX13706" fmla="*/ 1082780 w 12191996"/>
              <a:gd name="connsiteY13706" fmla="*/ 1467644 h 6178550"/>
              <a:gd name="connsiteX13707" fmla="*/ 1074445 w 12191996"/>
              <a:gd name="connsiteY13707" fmla="*/ 1475979 h 6178550"/>
              <a:gd name="connsiteX13708" fmla="*/ 1065713 w 12191996"/>
              <a:gd name="connsiteY13708" fmla="*/ 1483519 h 6178550"/>
              <a:gd name="connsiteX13709" fmla="*/ 1061744 w 12191996"/>
              <a:gd name="connsiteY13709" fmla="*/ 1486694 h 6178550"/>
              <a:gd name="connsiteX13710" fmla="*/ 1056981 w 12191996"/>
              <a:gd name="connsiteY13710" fmla="*/ 1489472 h 6178550"/>
              <a:gd name="connsiteX13711" fmla="*/ 1054996 w 12191996"/>
              <a:gd name="connsiteY13711" fmla="*/ 1490266 h 6178550"/>
              <a:gd name="connsiteX13712" fmla="*/ 1053012 w 12191996"/>
              <a:gd name="connsiteY13712" fmla="*/ 1490663 h 6178550"/>
              <a:gd name="connsiteX13713" fmla="*/ 1049043 w 12191996"/>
              <a:gd name="connsiteY13713" fmla="*/ 1491060 h 6178550"/>
              <a:gd name="connsiteX13714" fmla="*/ 1044677 w 12191996"/>
              <a:gd name="connsiteY13714" fmla="*/ 1490266 h 6178550"/>
              <a:gd name="connsiteX13715" fmla="*/ 1040311 w 12191996"/>
              <a:gd name="connsiteY13715" fmla="*/ 1489076 h 6178550"/>
              <a:gd name="connsiteX13716" fmla="*/ 1036341 w 12191996"/>
              <a:gd name="connsiteY13716" fmla="*/ 1487885 h 6178550"/>
              <a:gd name="connsiteX13717" fmla="*/ 1031975 w 12191996"/>
              <a:gd name="connsiteY13717" fmla="*/ 1487488 h 6178550"/>
              <a:gd name="connsiteX13718" fmla="*/ 1028403 w 12191996"/>
              <a:gd name="connsiteY13718" fmla="*/ 1487488 h 6178550"/>
              <a:gd name="connsiteX13719" fmla="*/ 1027212 w 12191996"/>
              <a:gd name="connsiteY13719" fmla="*/ 1487885 h 6178550"/>
              <a:gd name="connsiteX13720" fmla="*/ 1025625 w 12191996"/>
              <a:gd name="connsiteY13720" fmla="*/ 1489076 h 6178550"/>
              <a:gd name="connsiteX13721" fmla="*/ 1024037 w 12191996"/>
              <a:gd name="connsiteY13721" fmla="*/ 1490266 h 6178550"/>
              <a:gd name="connsiteX13722" fmla="*/ 1022846 w 12191996"/>
              <a:gd name="connsiteY13722" fmla="*/ 1491457 h 6178550"/>
              <a:gd name="connsiteX13723" fmla="*/ 1021655 w 12191996"/>
              <a:gd name="connsiteY13723" fmla="*/ 1495822 h 6178550"/>
              <a:gd name="connsiteX13724" fmla="*/ 1020068 w 12191996"/>
              <a:gd name="connsiteY13724" fmla="*/ 1500585 h 6178550"/>
              <a:gd name="connsiteX13725" fmla="*/ 1018877 w 12191996"/>
              <a:gd name="connsiteY13725" fmla="*/ 1505744 h 6178550"/>
              <a:gd name="connsiteX13726" fmla="*/ 1018083 w 12191996"/>
              <a:gd name="connsiteY13726" fmla="*/ 1510904 h 6178550"/>
              <a:gd name="connsiteX13727" fmla="*/ 1016892 w 12191996"/>
              <a:gd name="connsiteY13727" fmla="*/ 1514872 h 6178550"/>
              <a:gd name="connsiteX13728" fmla="*/ 1015305 w 12191996"/>
              <a:gd name="connsiteY13728" fmla="*/ 1518841 h 6178550"/>
              <a:gd name="connsiteX13729" fmla="*/ 1014511 w 12191996"/>
              <a:gd name="connsiteY13729" fmla="*/ 1520032 h 6178550"/>
              <a:gd name="connsiteX13730" fmla="*/ 1013320 w 12191996"/>
              <a:gd name="connsiteY13730" fmla="*/ 1521222 h 6178550"/>
              <a:gd name="connsiteX13731" fmla="*/ 1011733 w 12191996"/>
              <a:gd name="connsiteY13731" fmla="*/ 1521619 h 6178550"/>
              <a:gd name="connsiteX13732" fmla="*/ 1010145 w 12191996"/>
              <a:gd name="connsiteY13732" fmla="*/ 1522016 h 6178550"/>
              <a:gd name="connsiteX13733" fmla="*/ 1006969 w 12191996"/>
              <a:gd name="connsiteY13733" fmla="*/ 1522016 h 6178550"/>
              <a:gd name="connsiteX13734" fmla="*/ 1003397 w 12191996"/>
              <a:gd name="connsiteY13734" fmla="*/ 1521619 h 6178550"/>
              <a:gd name="connsiteX13735" fmla="*/ 999031 w 12191996"/>
              <a:gd name="connsiteY13735" fmla="*/ 1520428 h 6178550"/>
              <a:gd name="connsiteX13736" fmla="*/ 994665 w 12191996"/>
              <a:gd name="connsiteY13736" fmla="*/ 1520032 h 6178550"/>
              <a:gd name="connsiteX13737" fmla="*/ 989902 w 12191996"/>
              <a:gd name="connsiteY13737" fmla="*/ 1519635 h 6178550"/>
              <a:gd name="connsiteX13738" fmla="*/ 985933 w 12191996"/>
              <a:gd name="connsiteY13738" fmla="*/ 1519635 h 6178550"/>
              <a:gd name="connsiteX13739" fmla="*/ 981964 w 12191996"/>
              <a:gd name="connsiteY13739" fmla="*/ 1520428 h 6178550"/>
              <a:gd name="connsiteX13740" fmla="*/ 974422 w 12191996"/>
              <a:gd name="connsiteY13740" fmla="*/ 1524000 h 6178550"/>
              <a:gd name="connsiteX13741" fmla="*/ 966881 w 12191996"/>
              <a:gd name="connsiteY13741" fmla="*/ 1528763 h 6178550"/>
              <a:gd name="connsiteX13742" fmla="*/ 958942 w 12191996"/>
              <a:gd name="connsiteY13742" fmla="*/ 1533922 h 6178550"/>
              <a:gd name="connsiteX13743" fmla="*/ 951401 w 12191996"/>
              <a:gd name="connsiteY13743" fmla="*/ 1538685 h 6178550"/>
              <a:gd name="connsiteX13744" fmla="*/ 936715 w 12191996"/>
              <a:gd name="connsiteY13744" fmla="*/ 1549797 h 6178550"/>
              <a:gd name="connsiteX13745" fmla="*/ 929174 w 12191996"/>
              <a:gd name="connsiteY13745" fmla="*/ 1554560 h 6178550"/>
              <a:gd name="connsiteX13746" fmla="*/ 922029 w 12191996"/>
              <a:gd name="connsiteY13746" fmla="*/ 1558925 h 6178550"/>
              <a:gd name="connsiteX13747" fmla="*/ 920442 w 12191996"/>
              <a:gd name="connsiteY13747" fmla="*/ 1559719 h 6178550"/>
              <a:gd name="connsiteX13748" fmla="*/ 918854 w 12191996"/>
              <a:gd name="connsiteY13748" fmla="*/ 1560116 h 6178550"/>
              <a:gd name="connsiteX13749" fmla="*/ 915282 w 12191996"/>
              <a:gd name="connsiteY13749" fmla="*/ 1560116 h 6178550"/>
              <a:gd name="connsiteX13750" fmla="*/ 912503 w 12191996"/>
              <a:gd name="connsiteY13750" fmla="*/ 1558925 h 6178550"/>
              <a:gd name="connsiteX13751" fmla="*/ 908931 w 12191996"/>
              <a:gd name="connsiteY13751" fmla="*/ 1557735 h 6178550"/>
              <a:gd name="connsiteX13752" fmla="*/ 905756 w 12191996"/>
              <a:gd name="connsiteY13752" fmla="*/ 1556147 h 6178550"/>
              <a:gd name="connsiteX13753" fmla="*/ 902580 w 12191996"/>
              <a:gd name="connsiteY13753" fmla="*/ 1554957 h 6178550"/>
              <a:gd name="connsiteX13754" fmla="*/ 899405 w 12191996"/>
              <a:gd name="connsiteY13754" fmla="*/ 1554957 h 6178550"/>
              <a:gd name="connsiteX13755" fmla="*/ 897817 w 12191996"/>
              <a:gd name="connsiteY13755" fmla="*/ 1555354 h 6178550"/>
              <a:gd name="connsiteX13756" fmla="*/ 895833 w 12191996"/>
              <a:gd name="connsiteY13756" fmla="*/ 1556544 h 6178550"/>
              <a:gd name="connsiteX13757" fmla="*/ 891467 w 12191996"/>
              <a:gd name="connsiteY13757" fmla="*/ 1559719 h 6178550"/>
              <a:gd name="connsiteX13758" fmla="*/ 888688 w 12191996"/>
              <a:gd name="connsiteY13758" fmla="*/ 1562100 h 6178550"/>
              <a:gd name="connsiteX13759" fmla="*/ 886704 w 12191996"/>
              <a:gd name="connsiteY13759" fmla="*/ 1564085 h 6178550"/>
              <a:gd name="connsiteX13760" fmla="*/ 884322 w 12191996"/>
              <a:gd name="connsiteY13760" fmla="*/ 1565276 h 6178550"/>
              <a:gd name="connsiteX13761" fmla="*/ 883528 w 12191996"/>
              <a:gd name="connsiteY13761" fmla="*/ 1565276 h 6178550"/>
              <a:gd name="connsiteX13762" fmla="*/ 881941 w 12191996"/>
              <a:gd name="connsiteY13762" fmla="*/ 1565276 h 6178550"/>
              <a:gd name="connsiteX13763" fmla="*/ 877971 w 12191996"/>
              <a:gd name="connsiteY13763" fmla="*/ 1563688 h 6178550"/>
              <a:gd name="connsiteX13764" fmla="*/ 872415 w 12191996"/>
              <a:gd name="connsiteY13764" fmla="*/ 1561307 h 6178550"/>
              <a:gd name="connsiteX13765" fmla="*/ 863683 w 12191996"/>
              <a:gd name="connsiteY13765" fmla="*/ 1556544 h 6178550"/>
              <a:gd name="connsiteX13766" fmla="*/ 858523 w 12191996"/>
              <a:gd name="connsiteY13766" fmla="*/ 1554163 h 6178550"/>
              <a:gd name="connsiteX13767" fmla="*/ 853363 w 12191996"/>
              <a:gd name="connsiteY13767" fmla="*/ 1552972 h 6178550"/>
              <a:gd name="connsiteX13768" fmla="*/ 847806 w 12191996"/>
              <a:gd name="connsiteY13768" fmla="*/ 1552972 h 6178550"/>
              <a:gd name="connsiteX13769" fmla="*/ 842249 w 12191996"/>
              <a:gd name="connsiteY13769" fmla="*/ 1554163 h 6178550"/>
              <a:gd name="connsiteX13770" fmla="*/ 836692 w 12191996"/>
              <a:gd name="connsiteY13770" fmla="*/ 1555354 h 6178550"/>
              <a:gd name="connsiteX13771" fmla="*/ 831135 w 12191996"/>
              <a:gd name="connsiteY13771" fmla="*/ 1557735 h 6178550"/>
              <a:gd name="connsiteX13772" fmla="*/ 820022 w 12191996"/>
              <a:gd name="connsiteY13772" fmla="*/ 1563688 h 6178550"/>
              <a:gd name="connsiteX13773" fmla="*/ 807717 w 12191996"/>
              <a:gd name="connsiteY13773" fmla="*/ 1570435 h 6178550"/>
              <a:gd name="connsiteX13774" fmla="*/ 801366 w 12191996"/>
              <a:gd name="connsiteY13774" fmla="*/ 1573213 h 6178550"/>
              <a:gd name="connsiteX13775" fmla="*/ 795016 w 12191996"/>
              <a:gd name="connsiteY13775" fmla="*/ 1576388 h 6178550"/>
              <a:gd name="connsiteX13776" fmla="*/ 788665 w 12191996"/>
              <a:gd name="connsiteY13776" fmla="*/ 1579563 h 6178550"/>
              <a:gd name="connsiteX13777" fmla="*/ 781521 w 12191996"/>
              <a:gd name="connsiteY13777" fmla="*/ 1581547 h 6178550"/>
              <a:gd name="connsiteX13778" fmla="*/ 774376 w 12191996"/>
              <a:gd name="connsiteY13778" fmla="*/ 1583135 h 6178550"/>
              <a:gd name="connsiteX13779" fmla="*/ 767232 w 12191996"/>
              <a:gd name="connsiteY13779" fmla="*/ 1583532 h 6178550"/>
              <a:gd name="connsiteX13780" fmla="*/ 761675 w 12191996"/>
              <a:gd name="connsiteY13780" fmla="*/ 1583532 h 6178550"/>
              <a:gd name="connsiteX13781" fmla="*/ 756118 w 12191996"/>
              <a:gd name="connsiteY13781" fmla="*/ 1581944 h 6178550"/>
              <a:gd name="connsiteX13782" fmla="*/ 743814 w 12191996"/>
              <a:gd name="connsiteY13782" fmla="*/ 1578372 h 6178550"/>
              <a:gd name="connsiteX13783" fmla="*/ 738257 w 12191996"/>
              <a:gd name="connsiteY13783" fmla="*/ 1576388 h 6178550"/>
              <a:gd name="connsiteX13784" fmla="*/ 733097 w 12191996"/>
              <a:gd name="connsiteY13784" fmla="*/ 1575197 h 6178550"/>
              <a:gd name="connsiteX13785" fmla="*/ 728731 w 12191996"/>
              <a:gd name="connsiteY13785" fmla="*/ 1574801 h 6178550"/>
              <a:gd name="connsiteX13786" fmla="*/ 726746 w 12191996"/>
              <a:gd name="connsiteY13786" fmla="*/ 1575197 h 6178550"/>
              <a:gd name="connsiteX13787" fmla="*/ 724762 w 12191996"/>
              <a:gd name="connsiteY13787" fmla="*/ 1575991 h 6178550"/>
              <a:gd name="connsiteX13788" fmla="*/ 722777 w 12191996"/>
              <a:gd name="connsiteY13788" fmla="*/ 1576785 h 6178550"/>
              <a:gd name="connsiteX13789" fmla="*/ 721189 w 12191996"/>
              <a:gd name="connsiteY13789" fmla="*/ 1578372 h 6178550"/>
              <a:gd name="connsiteX13790" fmla="*/ 719602 w 12191996"/>
              <a:gd name="connsiteY13790" fmla="*/ 1580357 h 6178550"/>
              <a:gd name="connsiteX13791" fmla="*/ 718411 w 12191996"/>
              <a:gd name="connsiteY13791" fmla="*/ 1582341 h 6178550"/>
              <a:gd name="connsiteX13792" fmla="*/ 716426 w 12191996"/>
              <a:gd name="connsiteY13792" fmla="*/ 1587104 h 6178550"/>
              <a:gd name="connsiteX13793" fmla="*/ 715632 w 12191996"/>
              <a:gd name="connsiteY13793" fmla="*/ 1591469 h 6178550"/>
              <a:gd name="connsiteX13794" fmla="*/ 714442 w 12191996"/>
              <a:gd name="connsiteY13794" fmla="*/ 1597025 h 6178550"/>
              <a:gd name="connsiteX13795" fmla="*/ 712854 w 12191996"/>
              <a:gd name="connsiteY13795" fmla="*/ 1602185 h 6178550"/>
              <a:gd name="connsiteX13796" fmla="*/ 710869 w 12191996"/>
              <a:gd name="connsiteY13796" fmla="*/ 1607344 h 6178550"/>
              <a:gd name="connsiteX13797" fmla="*/ 709282 w 12191996"/>
              <a:gd name="connsiteY13797" fmla="*/ 1609329 h 6178550"/>
              <a:gd name="connsiteX13798" fmla="*/ 708091 w 12191996"/>
              <a:gd name="connsiteY13798" fmla="*/ 1611710 h 6178550"/>
              <a:gd name="connsiteX13799" fmla="*/ 702931 w 12191996"/>
              <a:gd name="connsiteY13799" fmla="*/ 1616869 h 6178550"/>
              <a:gd name="connsiteX13800" fmla="*/ 696580 w 12191996"/>
              <a:gd name="connsiteY13800" fmla="*/ 1621632 h 6178550"/>
              <a:gd name="connsiteX13801" fmla="*/ 690230 w 12191996"/>
              <a:gd name="connsiteY13801" fmla="*/ 1625601 h 6178550"/>
              <a:gd name="connsiteX13802" fmla="*/ 683085 w 12191996"/>
              <a:gd name="connsiteY13802" fmla="*/ 1629172 h 6178550"/>
              <a:gd name="connsiteX13803" fmla="*/ 675941 w 12191996"/>
              <a:gd name="connsiteY13803" fmla="*/ 1632347 h 6178550"/>
              <a:gd name="connsiteX13804" fmla="*/ 668399 w 12191996"/>
              <a:gd name="connsiteY13804" fmla="*/ 1634729 h 6178550"/>
              <a:gd name="connsiteX13805" fmla="*/ 660858 w 12191996"/>
              <a:gd name="connsiteY13805" fmla="*/ 1636713 h 6178550"/>
              <a:gd name="connsiteX13806" fmla="*/ 653713 w 12191996"/>
              <a:gd name="connsiteY13806" fmla="*/ 1638300 h 6178550"/>
              <a:gd name="connsiteX13807" fmla="*/ 651729 w 12191996"/>
              <a:gd name="connsiteY13807" fmla="*/ 1638697 h 6178550"/>
              <a:gd name="connsiteX13808" fmla="*/ 648950 w 12191996"/>
              <a:gd name="connsiteY13808" fmla="*/ 1638697 h 6178550"/>
              <a:gd name="connsiteX13809" fmla="*/ 644187 w 12191996"/>
              <a:gd name="connsiteY13809" fmla="*/ 1637903 h 6178550"/>
              <a:gd name="connsiteX13810" fmla="*/ 637837 w 12191996"/>
              <a:gd name="connsiteY13810" fmla="*/ 1635919 h 6178550"/>
              <a:gd name="connsiteX13811" fmla="*/ 632280 w 12191996"/>
              <a:gd name="connsiteY13811" fmla="*/ 1634332 h 6178550"/>
              <a:gd name="connsiteX13812" fmla="*/ 626326 w 12191996"/>
              <a:gd name="connsiteY13812" fmla="*/ 1632347 h 6178550"/>
              <a:gd name="connsiteX13813" fmla="*/ 620769 w 12191996"/>
              <a:gd name="connsiteY13813" fmla="*/ 1631157 h 6178550"/>
              <a:gd name="connsiteX13814" fmla="*/ 617594 w 12191996"/>
              <a:gd name="connsiteY13814" fmla="*/ 1630760 h 6178550"/>
              <a:gd name="connsiteX13815" fmla="*/ 615212 w 12191996"/>
              <a:gd name="connsiteY13815" fmla="*/ 1630760 h 6178550"/>
              <a:gd name="connsiteX13816" fmla="*/ 613228 w 12191996"/>
              <a:gd name="connsiteY13816" fmla="*/ 1631157 h 6178550"/>
              <a:gd name="connsiteX13817" fmla="*/ 610449 w 12191996"/>
              <a:gd name="connsiteY13817" fmla="*/ 1632347 h 6178550"/>
              <a:gd name="connsiteX13818" fmla="*/ 608862 w 12191996"/>
              <a:gd name="connsiteY13818" fmla="*/ 1633141 h 6178550"/>
              <a:gd name="connsiteX13819" fmla="*/ 607274 w 12191996"/>
              <a:gd name="connsiteY13819" fmla="*/ 1634332 h 6178550"/>
              <a:gd name="connsiteX13820" fmla="*/ 605290 w 12191996"/>
              <a:gd name="connsiteY13820" fmla="*/ 1638300 h 6178550"/>
              <a:gd name="connsiteX13821" fmla="*/ 603305 w 12191996"/>
              <a:gd name="connsiteY13821" fmla="*/ 1643460 h 6178550"/>
              <a:gd name="connsiteX13822" fmla="*/ 601717 w 12191996"/>
              <a:gd name="connsiteY13822" fmla="*/ 1648619 h 6178550"/>
              <a:gd name="connsiteX13823" fmla="*/ 598939 w 12191996"/>
              <a:gd name="connsiteY13823" fmla="*/ 1659732 h 6178550"/>
              <a:gd name="connsiteX13824" fmla="*/ 596954 w 12191996"/>
              <a:gd name="connsiteY13824" fmla="*/ 1664097 h 6178550"/>
              <a:gd name="connsiteX13825" fmla="*/ 595763 w 12191996"/>
              <a:gd name="connsiteY13825" fmla="*/ 1666082 h 6178550"/>
              <a:gd name="connsiteX13826" fmla="*/ 594176 w 12191996"/>
              <a:gd name="connsiteY13826" fmla="*/ 1667669 h 6178550"/>
              <a:gd name="connsiteX13827" fmla="*/ 590604 w 12191996"/>
              <a:gd name="connsiteY13827" fmla="*/ 1671241 h 6178550"/>
              <a:gd name="connsiteX13828" fmla="*/ 586237 w 12191996"/>
              <a:gd name="connsiteY13828" fmla="*/ 1675210 h 6178550"/>
              <a:gd name="connsiteX13829" fmla="*/ 581474 w 12191996"/>
              <a:gd name="connsiteY13829" fmla="*/ 1678385 h 6178550"/>
              <a:gd name="connsiteX13830" fmla="*/ 577108 w 12191996"/>
              <a:gd name="connsiteY13830" fmla="*/ 1681560 h 6178550"/>
              <a:gd name="connsiteX13831" fmla="*/ 566392 w 12191996"/>
              <a:gd name="connsiteY13831" fmla="*/ 1687513 h 6178550"/>
              <a:gd name="connsiteX13832" fmla="*/ 555278 w 12191996"/>
              <a:gd name="connsiteY13832" fmla="*/ 1692672 h 6178550"/>
              <a:gd name="connsiteX13833" fmla="*/ 543371 w 12191996"/>
              <a:gd name="connsiteY13833" fmla="*/ 1697038 h 6178550"/>
              <a:gd name="connsiteX13834" fmla="*/ 531463 w 12191996"/>
              <a:gd name="connsiteY13834" fmla="*/ 1701800 h 6178550"/>
              <a:gd name="connsiteX13835" fmla="*/ 508045 w 12191996"/>
              <a:gd name="connsiteY13835" fmla="*/ 1710929 h 6178550"/>
              <a:gd name="connsiteX13836" fmla="*/ 491374 w 12191996"/>
              <a:gd name="connsiteY13836" fmla="*/ 1717279 h 6178550"/>
              <a:gd name="connsiteX13837" fmla="*/ 475498 w 12191996"/>
              <a:gd name="connsiteY13837" fmla="*/ 1722835 h 6178550"/>
              <a:gd name="connsiteX13838" fmla="*/ 444935 w 12191996"/>
              <a:gd name="connsiteY13838" fmla="*/ 1734344 h 6178550"/>
              <a:gd name="connsiteX13839" fmla="*/ 429852 w 12191996"/>
              <a:gd name="connsiteY13839" fmla="*/ 1739900 h 6178550"/>
              <a:gd name="connsiteX13840" fmla="*/ 415166 w 12191996"/>
              <a:gd name="connsiteY13840" fmla="*/ 1745854 h 6178550"/>
              <a:gd name="connsiteX13841" fmla="*/ 399290 w 12191996"/>
              <a:gd name="connsiteY13841" fmla="*/ 1751807 h 6178550"/>
              <a:gd name="connsiteX13842" fmla="*/ 383016 w 12191996"/>
              <a:gd name="connsiteY13842" fmla="*/ 1758950 h 6178550"/>
              <a:gd name="connsiteX13843" fmla="*/ 378650 w 12191996"/>
              <a:gd name="connsiteY13843" fmla="*/ 1761729 h 6178550"/>
              <a:gd name="connsiteX13844" fmla="*/ 373490 w 12191996"/>
              <a:gd name="connsiteY13844" fmla="*/ 1764506 h 6178550"/>
              <a:gd name="connsiteX13845" fmla="*/ 364758 w 12191996"/>
              <a:gd name="connsiteY13845" fmla="*/ 1770856 h 6178550"/>
              <a:gd name="connsiteX13846" fmla="*/ 356819 w 12191996"/>
              <a:gd name="connsiteY13846" fmla="*/ 1778000 h 6178550"/>
              <a:gd name="connsiteX13847" fmla="*/ 348881 w 12191996"/>
              <a:gd name="connsiteY13847" fmla="*/ 1784350 h 6178550"/>
              <a:gd name="connsiteX13848" fmla="*/ 340546 w 12191996"/>
              <a:gd name="connsiteY13848" fmla="*/ 1791494 h 6178550"/>
              <a:gd name="connsiteX13849" fmla="*/ 332608 w 12191996"/>
              <a:gd name="connsiteY13849" fmla="*/ 1798241 h 6178550"/>
              <a:gd name="connsiteX13850" fmla="*/ 327844 w 12191996"/>
              <a:gd name="connsiteY13850" fmla="*/ 1801019 h 6178550"/>
              <a:gd name="connsiteX13851" fmla="*/ 323478 w 12191996"/>
              <a:gd name="connsiteY13851" fmla="*/ 1803797 h 6178550"/>
              <a:gd name="connsiteX13852" fmla="*/ 318715 w 12191996"/>
              <a:gd name="connsiteY13852" fmla="*/ 1806178 h 6178550"/>
              <a:gd name="connsiteX13853" fmla="*/ 313556 w 12191996"/>
              <a:gd name="connsiteY13853" fmla="*/ 1808163 h 6178550"/>
              <a:gd name="connsiteX13854" fmla="*/ 311174 w 12191996"/>
              <a:gd name="connsiteY13854" fmla="*/ 1809353 h 6178550"/>
              <a:gd name="connsiteX13855" fmla="*/ 308793 w 12191996"/>
              <a:gd name="connsiteY13855" fmla="*/ 1809353 h 6178550"/>
              <a:gd name="connsiteX13856" fmla="*/ 306014 w 12191996"/>
              <a:gd name="connsiteY13856" fmla="*/ 1809353 h 6178550"/>
              <a:gd name="connsiteX13857" fmla="*/ 303633 w 12191996"/>
              <a:gd name="connsiteY13857" fmla="*/ 1808163 h 6178550"/>
              <a:gd name="connsiteX13858" fmla="*/ 298870 w 12191996"/>
              <a:gd name="connsiteY13858" fmla="*/ 1806178 h 6178550"/>
              <a:gd name="connsiteX13859" fmla="*/ 293710 w 12191996"/>
              <a:gd name="connsiteY13859" fmla="*/ 1803400 h 6178550"/>
              <a:gd name="connsiteX13860" fmla="*/ 289344 w 12191996"/>
              <a:gd name="connsiteY13860" fmla="*/ 1800622 h 6178550"/>
              <a:gd name="connsiteX13861" fmla="*/ 286962 w 12191996"/>
              <a:gd name="connsiteY13861" fmla="*/ 1799828 h 6178550"/>
              <a:gd name="connsiteX13862" fmla="*/ 284581 w 12191996"/>
              <a:gd name="connsiteY13862" fmla="*/ 1799035 h 6178550"/>
              <a:gd name="connsiteX13863" fmla="*/ 282199 w 12191996"/>
              <a:gd name="connsiteY13863" fmla="*/ 1799035 h 6178550"/>
              <a:gd name="connsiteX13864" fmla="*/ 279818 w 12191996"/>
              <a:gd name="connsiteY13864" fmla="*/ 1799828 h 6178550"/>
              <a:gd name="connsiteX13865" fmla="*/ 277833 w 12191996"/>
              <a:gd name="connsiteY13865" fmla="*/ 1800622 h 6178550"/>
              <a:gd name="connsiteX13866" fmla="*/ 275055 w 12191996"/>
              <a:gd name="connsiteY13866" fmla="*/ 1802210 h 6178550"/>
              <a:gd name="connsiteX13867" fmla="*/ 273070 w 12191996"/>
              <a:gd name="connsiteY13867" fmla="*/ 1804194 h 6178550"/>
              <a:gd name="connsiteX13868" fmla="*/ 271482 w 12191996"/>
              <a:gd name="connsiteY13868" fmla="*/ 1806178 h 6178550"/>
              <a:gd name="connsiteX13869" fmla="*/ 270688 w 12191996"/>
              <a:gd name="connsiteY13869" fmla="*/ 1808956 h 6178550"/>
              <a:gd name="connsiteX13870" fmla="*/ 269895 w 12191996"/>
              <a:gd name="connsiteY13870" fmla="*/ 1810940 h 6178550"/>
              <a:gd name="connsiteX13871" fmla="*/ 269498 w 12191996"/>
              <a:gd name="connsiteY13871" fmla="*/ 1816100 h 6178550"/>
              <a:gd name="connsiteX13872" fmla="*/ 269498 w 12191996"/>
              <a:gd name="connsiteY13872" fmla="*/ 1820465 h 6178550"/>
              <a:gd name="connsiteX13873" fmla="*/ 269895 w 12191996"/>
              <a:gd name="connsiteY13873" fmla="*/ 1825228 h 6178550"/>
              <a:gd name="connsiteX13874" fmla="*/ 269498 w 12191996"/>
              <a:gd name="connsiteY13874" fmla="*/ 1829594 h 6178550"/>
              <a:gd name="connsiteX13875" fmla="*/ 269101 w 12191996"/>
              <a:gd name="connsiteY13875" fmla="*/ 1831578 h 6178550"/>
              <a:gd name="connsiteX13876" fmla="*/ 268704 w 12191996"/>
              <a:gd name="connsiteY13876" fmla="*/ 1833166 h 6178550"/>
              <a:gd name="connsiteX13877" fmla="*/ 267116 w 12191996"/>
              <a:gd name="connsiteY13877" fmla="*/ 1835150 h 6178550"/>
              <a:gd name="connsiteX13878" fmla="*/ 265529 w 12191996"/>
              <a:gd name="connsiteY13878" fmla="*/ 1836738 h 6178550"/>
              <a:gd name="connsiteX13879" fmla="*/ 259575 w 12191996"/>
              <a:gd name="connsiteY13879" fmla="*/ 1840309 h 6178550"/>
              <a:gd name="connsiteX13880" fmla="*/ 253224 w 12191996"/>
              <a:gd name="connsiteY13880" fmla="*/ 1844278 h 6178550"/>
              <a:gd name="connsiteX13881" fmla="*/ 238935 w 12191996"/>
              <a:gd name="connsiteY13881" fmla="*/ 1851025 h 6178550"/>
              <a:gd name="connsiteX13882" fmla="*/ 231791 w 12191996"/>
              <a:gd name="connsiteY13882" fmla="*/ 1854597 h 6178550"/>
              <a:gd name="connsiteX13883" fmla="*/ 225043 w 12191996"/>
              <a:gd name="connsiteY13883" fmla="*/ 1858566 h 6178550"/>
              <a:gd name="connsiteX13884" fmla="*/ 218295 w 12191996"/>
              <a:gd name="connsiteY13884" fmla="*/ 1862932 h 6178550"/>
              <a:gd name="connsiteX13885" fmla="*/ 211548 w 12191996"/>
              <a:gd name="connsiteY13885" fmla="*/ 1868091 h 6178550"/>
              <a:gd name="connsiteX13886" fmla="*/ 204006 w 12191996"/>
              <a:gd name="connsiteY13886" fmla="*/ 1875631 h 6178550"/>
              <a:gd name="connsiteX13887" fmla="*/ 196465 w 12191996"/>
              <a:gd name="connsiteY13887" fmla="*/ 1883569 h 6178550"/>
              <a:gd name="connsiteX13888" fmla="*/ 188527 w 12191996"/>
              <a:gd name="connsiteY13888" fmla="*/ 1890315 h 6178550"/>
              <a:gd name="connsiteX13889" fmla="*/ 184161 w 12191996"/>
              <a:gd name="connsiteY13889" fmla="*/ 1893491 h 6178550"/>
              <a:gd name="connsiteX13890" fmla="*/ 179794 w 12191996"/>
              <a:gd name="connsiteY13890" fmla="*/ 1896665 h 6178550"/>
              <a:gd name="connsiteX13891" fmla="*/ 175032 w 12191996"/>
              <a:gd name="connsiteY13891" fmla="*/ 1898650 h 6178550"/>
              <a:gd name="connsiteX13892" fmla="*/ 170666 w 12191996"/>
              <a:gd name="connsiteY13892" fmla="*/ 1899841 h 6178550"/>
              <a:gd name="connsiteX13893" fmla="*/ 165109 w 12191996"/>
              <a:gd name="connsiteY13893" fmla="*/ 1900238 h 6178550"/>
              <a:gd name="connsiteX13894" fmla="*/ 159949 w 12191996"/>
              <a:gd name="connsiteY13894" fmla="*/ 1899841 h 6178550"/>
              <a:gd name="connsiteX13895" fmla="*/ 153995 w 12191996"/>
              <a:gd name="connsiteY13895" fmla="*/ 1898254 h 6178550"/>
              <a:gd name="connsiteX13896" fmla="*/ 147644 w 12191996"/>
              <a:gd name="connsiteY13896" fmla="*/ 1895078 h 6178550"/>
              <a:gd name="connsiteX13897" fmla="*/ 141691 w 12191996"/>
              <a:gd name="connsiteY13897" fmla="*/ 1891109 h 6178550"/>
              <a:gd name="connsiteX13898" fmla="*/ 134546 w 12191996"/>
              <a:gd name="connsiteY13898" fmla="*/ 1884759 h 6178550"/>
              <a:gd name="connsiteX13899" fmla="*/ 133355 w 12191996"/>
              <a:gd name="connsiteY13899" fmla="*/ 1889522 h 6178550"/>
              <a:gd name="connsiteX13900" fmla="*/ 132561 w 12191996"/>
              <a:gd name="connsiteY13900" fmla="*/ 1894681 h 6178550"/>
              <a:gd name="connsiteX13901" fmla="*/ 130974 w 12191996"/>
              <a:gd name="connsiteY13901" fmla="*/ 1905397 h 6178550"/>
              <a:gd name="connsiteX13902" fmla="*/ 128989 w 12191996"/>
              <a:gd name="connsiteY13902" fmla="*/ 1916906 h 6178550"/>
              <a:gd name="connsiteX13903" fmla="*/ 127401 w 12191996"/>
              <a:gd name="connsiteY13903" fmla="*/ 1922065 h 6178550"/>
              <a:gd name="connsiteX13904" fmla="*/ 125814 w 12191996"/>
              <a:gd name="connsiteY13904" fmla="*/ 1927623 h 6178550"/>
              <a:gd name="connsiteX13905" fmla="*/ 123829 w 12191996"/>
              <a:gd name="connsiteY13905" fmla="*/ 1931987 h 6178550"/>
              <a:gd name="connsiteX13906" fmla="*/ 121448 w 12191996"/>
              <a:gd name="connsiteY13906" fmla="*/ 1936353 h 6178550"/>
              <a:gd name="connsiteX13907" fmla="*/ 118669 w 12191996"/>
              <a:gd name="connsiteY13907" fmla="*/ 1939132 h 6178550"/>
              <a:gd name="connsiteX13908" fmla="*/ 115097 w 12191996"/>
              <a:gd name="connsiteY13908" fmla="*/ 1941909 h 6178550"/>
              <a:gd name="connsiteX13909" fmla="*/ 113113 w 12191996"/>
              <a:gd name="connsiteY13909" fmla="*/ 1942306 h 6178550"/>
              <a:gd name="connsiteX13910" fmla="*/ 110731 w 12191996"/>
              <a:gd name="connsiteY13910" fmla="*/ 1942703 h 6178550"/>
              <a:gd name="connsiteX13911" fmla="*/ 108746 w 12191996"/>
              <a:gd name="connsiteY13911" fmla="*/ 1942703 h 6178550"/>
              <a:gd name="connsiteX13912" fmla="*/ 105968 w 12191996"/>
              <a:gd name="connsiteY13912" fmla="*/ 1942703 h 6178550"/>
              <a:gd name="connsiteX13913" fmla="*/ 103190 w 12191996"/>
              <a:gd name="connsiteY13913" fmla="*/ 1942306 h 6178550"/>
              <a:gd name="connsiteX13914" fmla="*/ 100014 w 12191996"/>
              <a:gd name="connsiteY13914" fmla="*/ 1941116 h 6178550"/>
              <a:gd name="connsiteX13915" fmla="*/ 93267 w 12191996"/>
              <a:gd name="connsiteY13915" fmla="*/ 1938735 h 6178550"/>
              <a:gd name="connsiteX13916" fmla="*/ 90488 w 12191996"/>
              <a:gd name="connsiteY13916" fmla="*/ 1933576 h 6178550"/>
              <a:gd name="connsiteX13917" fmla="*/ 88504 w 12191996"/>
              <a:gd name="connsiteY13917" fmla="*/ 1929210 h 6178550"/>
              <a:gd name="connsiteX13918" fmla="*/ 86916 w 12191996"/>
              <a:gd name="connsiteY13918" fmla="*/ 1924844 h 6178550"/>
              <a:gd name="connsiteX13919" fmla="*/ 85725 w 12191996"/>
              <a:gd name="connsiteY13919" fmla="*/ 1920875 h 6178550"/>
              <a:gd name="connsiteX13920" fmla="*/ 85725 w 12191996"/>
              <a:gd name="connsiteY13920" fmla="*/ 1917303 h 6178550"/>
              <a:gd name="connsiteX13921" fmla="*/ 86519 w 12191996"/>
              <a:gd name="connsiteY13921" fmla="*/ 1914525 h 6178550"/>
              <a:gd name="connsiteX13922" fmla="*/ 87313 w 12191996"/>
              <a:gd name="connsiteY13922" fmla="*/ 1911350 h 6178550"/>
              <a:gd name="connsiteX13923" fmla="*/ 88901 w 12191996"/>
              <a:gd name="connsiteY13923" fmla="*/ 1908175 h 6178550"/>
              <a:gd name="connsiteX13924" fmla="*/ 92076 w 12191996"/>
              <a:gd name="connsiteY13924" fmla="*/ 1903015 h 6178550"/>
              <a:gd name="connsiteX13925" fmla="*/ 95648 w 12191996"/>
              <a:gd name="connsiteY13925" fmla="*/ 1898650 h 6178550"/>
              <a:gd name="connsiteX13926" fmla="*/ 99220 w 12191996"/>
              <a:gd name="connsiteY13926" fmla="*/ 1894681 h 6178550"/>
              <a:gd name="connsiteX13927" fmla="*/ 100014 w 12191996"/>
              <a:gd name="connsiteY13927" fmla="*/ 1892698 h 6178550"/>
              <a:gd name="connsiteX13928" fmla="*/ 101205 w 12191996"/>
              <a:gd name="connsiteY13928" fmla="*/ 1890315 h 6178550"/>
              <a:gd name="connsiteX13929" fmla="*/ 109143 w 12191996"/>
              <a:gd name="connsiteY13929" fmla="*/ 1871265 h 6178550"/>
              <a:gd name="connsiteX13930" fmla="*/ 112716 w 12191996"/>
              <a:gd name="connsiteY13930" fmla="*/ 1862137 h 6178550"/>
              <a:gd name="connsiteX13931" fmla="*/ 115891 w 12191996"/>
              <a:gd name="connsiteY13931" fmla="*/ 1853010 h 6178550"/>
              <a:gd name="connsiteX13932" fmla="*/ 110334 w 12191996"/>
              <a:gd name="connsiteY13932" fmla="*/ 1846262 h 6178550"/>
              <a:gd name="connsiteX13933" fmla="*/ 105571 w 12191996"/>
              <a:gd name="connsiteY13933" fmla="*/ 1841897 h 6178550"/>
              <a:gd name="connsiteX13934" fmla="*/ 101999 w 12191996"/>
              <a:gd name="connsiteY13934" fmla="*/ 1839119 h 6178550"/>
              <a:gd name="connsiteX13935" fmla="*/ 100411 w 12191996"/>
              <a:gd name="connsiteY13935" fmla="*/ 1838722 h 6178550"/>
              <a:gd name="connsiteX13936" fmla="*/ 99220 w 12191996"/>
              <a:gd name="connsiteY13936" fmla="*/ 1838325 h 6178550"/>
              <a:gd name="connsiteX13937" fmla="*/ 97633 w 12191996"/>
              <a:gd name="connsiteY13937" fmla="*/ 1838325 h 6178550"/>
              <a:gd name="connsiteX13938" fmla="*/ 96045 w 12191996"/>
              <a:gd name="connsiteY13938" fmla="*/ 1838722 h 6178550"/>
              <a:gd name="connsiteX13939" fmla="*/ 94060 w 12191996"/>
              <a:gd name="connsiteY13939" fmla="*/ 1840706 h 6178550"/>
              <a:gd name="connsiteX13940" fmla="*/ 92076 w 12191996"/>
              <a:gd name="connsiteY13940" fmla="*/ 1843485 h 6178550"/>
              <a:gd name="connsiteX13941" fmla="*/ 90091 w 12191996"/>
              <a:gd name="connsiteY13941" fmla="*/ 1846262 h 6178550"/>
              <a:gd name="connsiteX13942" fmla="*/ 85725 w 12191996"/>
              <a:gd name="connsiteY13942" fmla="*/ 1853010 h 6178550"/>
              <a:gd name="connsiteX13943" fmla="*/ 83741 w 12191996"/>
              <a:gd name="connsiteY13943" fmla="*/ 1856184 h 6178550"/>
              <a:gd name="connsiteX13944" fmla="*/ 81359 w 12191996"/>
              <a:gd name="connsiteY13944" fmla="*/ 1858169 h 6178550"/>
              <a:gd name="connsiteX13945" fmla="*/ 79772 w 12191996"/>
              <a:gd name="connsiteY13945" fmla="*/ 1858963 h 6178550"/>
              <a:gd name="connsiteX13946" fmla="*/ 78184 w 12191996"/>
              <a:gd name="connsiteY13946" fmla="*/ 1859360 h 6178550"/>
              <a:gd name="connsiteX13947" fmla="*/ 76596 w 12191996"/>
              <a:gd name="connsiteY13947" fmla="*/ 1859360 h 6178550"/>
              <a:gd name="connsiteX13948" fmla="*/ 74612 w 12191996"/>
              <a:gd name="connsiteY13948" fmla="*/ 1859360 h 6178550"/>
              <a:gd name="connsiteX13949" fmla="*/ 72627 w 12191996"/>
              <a:gd name="connsiteY13949" fmla="*/ 1858963 h 6178550"/>
              <a:gd name="connsiteX13950" fmla="*/ 70245 w 12191996"/>
              <a:gd name="connsiteY13950" fmla="*/ 1858169 h 6178550"/>
              <a:gd name="connsiteX13951" fmla="*/ 65085 w 12191996"/>
              <a:gd name="connsiteY13951" fmla="*/ 1854597 h 6178550"/>
              <a:gd name="connsiteX13952" fmla="*/ 63498 w 12191996"/>
              <a:gd name="connsiteY13952" fmla="*/ 1846262 h 6178550"/>
              <a:gd name="connsiteX13953" fmla="*/ 63498 w 12191996"/>
              <a:gd name="connsiteY13953" fmla="*/ 1842691 h 6178550"/>
              <a:gd name="connsiteX13954" fmla="*/ 63498 w 12191996"/>
              <a:gd name="connsiteY13954" fmla="*/ 1839913 h 6178550"/>
              <a:gd name="connsiteX13955" fmla="*/ 63895 w 12191996"/>
              <a:gd name="connsiteY13955" fmla="*/ 1837135 h 6178550"/>
              <a:gd name="connsiteX13956" fmla="*/ 64689 w 12191996"/>
              <a:gd name="connsiteY13956" fmla="*/ 1834753 h 6178550"/>
              <a:gd name="connsiteX13957" fmla="*/ 65879 w 12191996"/>
              <a:gd name="connsiteY13957" fmla="*/ 1832769 h 6178550"/>
              <a:gd name="connsiteX13958" fmla="*/ 67070 w 12191996"/>
              <a:gd name="connsiteY13958" fmla="*/ 1830784 h 6178550"/>
              <a:gd name="connsiteX13959" fmla="*/ 68658 w 12191996"/>
              <a:gd name="connsiteY13959" fmla="*/ 1829197 h 6178550"/>
              <a:gd name="connsiteX13960" fmla="*/ 70245 w 12191996"/>
              <a:gd name="connsiteY13960" fmla="*/ 1827610 h 6178550"/>
              <a:gd name="connsiteX13961" fmla="*/ 74612 w 12191996"/>
              <a:gd name="connsiteY13961" fmla="*/ 1825625 h 6178550"/>
              <a:gd name="connsiteX13962" fmla="*/ 79375 w 12191996"/>
              <a:gd name="connsiteY13962" fmla="*/ 1823641 h 6178550"/>
              <a:gd name="connsiteX13963" fmla="*/ 84138 w 12191996"/>
              <a:gd name="connsiteY13963" fmla="*/ 1822054 h 6178550"/>
              <a:gd name="connsiteX13964" fmla="*/ 96045 w 12191996"/>
              <a:gd name="connsiteY13964" fmla="*/ 1820069 h 6178550"/>
              <a:gd name="connsiteX13965" fmla="*/ 101999 w 12191996"/>
              <a:gd name="connsiteY13965" fmla="*/ 1818481 h 6178550"/>
              <a:gd name="connsiteX13966" fmla="*/ 108350 w 12191996"/>
              <a:gd name="connsiteY13966" fmla="*/ 1816498 h 6178550"/>
              <a:gd name="connsiteX13967" fmla="*/ 114303 w 12191996"/>
              <a:gd name="connsiteY13967" fmla="*/ 1813719 h 6178550"/>
              <a:gd name="connsiteX13968" fmla="*/ 119860 w 12191996"/>
              <a:gd name="connsiteY13968" fmla="*/ 1810940 h 6178550"/>
              <a:gd name="connsiteX13969" fmla="*/ 125020 w 12191996"/>
              <a:gd name="connsiteY13969" fmla="*/ 1806575 h 6178550"/>
              <a:gd name="connsiteX13970" fmla="*/ 127401 w 12191996"/>
              <a:gd name="connsiteY13970" fmla="*/ 1804194 h 6178550"/>
              <a:gd name="connsiteX13971" fmla="*/ 129386 w 12191996"/>
              <a:gd name="connsiteY13971" fmla="*/ 1801813 h 6178550"/>
              <a:gd name="connsiteX13972" fmla="*/ 130974 w 12191996"/>
              <a:gd name="connsiteY13972" fmla="*/ 1807369 h 6178550"/>
              <a:gd name="connsiteX13973" fmla="*/ 131371 w 12191996"/>
              <a:gd name="connsiteY13973" fmla="*/ 1812925 h 6178550"/>
              <a:gd name="connsiteX13974" fmla="*/ 130974 w 12191996"/>
              <a:gd name="connsiteY13974" fmla="*/ 1817291 h 6178550"/>
              <a:gd name="connsiteX13975" fmla="*/ 130180 w 12191996"/>
              <a:gd name="connsiteY13975" fmla="*/ 1822054 h 6178550"/>
              <a:gd name="connsiteX13976" fmla="*/ 128592 w 12191996"/>
              <a:gd name="connsiteY13976" fmla="*/ 1826022 h 6178550"/>
              <a:gd name="connsiteX13977" fmla="*/ 126608 w 12191996"/>
              <a:gd name="connsiteY13977" fmla="*/ 1829594 h 6178550"/>
              <a:gd name="connsiteX13978" fmla="*/ 123432 w 12191996"/>
              <a:gd name="connsiteY13978" fmla="*/ 1832769 h 6178550"/>
              <a:gd name="connsiteX13979" fmla="*/ 120257 w 12191996"/>
              <a:gd name="connsiteY13979" fmla="*/ 1835547 h 6178550"/>
              <a:gd name="connsiteX13980" fmla="*/ 125417 w 12191996"/>
              <a:gd name="connsiteY13980" fmla="*/ 1839119 h 6178550"/>
              <a:gd name="connsiteX13981" fmla="*/ 130577 w 12191996"/>
              <a:gd name="connsiteY13981" fmla="*/ 1841897 h 6178550"/>
              <a:gd name="connsiteX13982" fmla="*/ 134943 w 12191996"/>
              <a:gd name="connsiteY13982" fmla="*/ 1843485 h 6178550"/>
              <a:gd name="connsiteX13983" fmla="*/ 139706 w 12191996"/>
              <a:gd name="connsiteY13983" fmla="*/ 1844675 h 6178550"/>
              <a:gd name="connsiteX13984" fmla="*/ 144072 w 12191996"/>
              <a:gd name="connsiteY13984" fmla="*/ 1845469 h 6178550"/>
              <a:gd name="connsiteX13985" fmla="*/ 148438 w 12191996"/>
              <a:gd name="connsiteY13985" fmla="*/ 1845865 h 6178550"/>
              <a:gd name="connsiteX13986" fmla="*/ 152804 w 12191996"/>
              <a:gd name="connsiteY13986" fmla="*/ 1845469 h 6178550"/>
              <a:gd name="connsiteX13987" fmla="*/ 156773 w 12191996"/>
              <a:gd name="connsiteY13987" fmla="*/ 1844278 h 6178550"/>
              <a:gd name="connsiteX13988" fmla="*/ 160346 w 12191996"/>
              <a:gd name="connsiteY13988" fmla="*/ 1843485 h 6178550"/>
              <a:gd name="connsiteX13989" fmla="*/ 164315 w 12191996"/>
              <a:gd name="connsiteY13989" fmla="*/ 1841897 h 6178550"/>
              <a:gd name="connsiteX13990" fmla="*/ 167887 w 12191996"/>
              <a:gd name="connsiteY13990" fmla="*/ 1839913 h 6178550"/>
              <a:gd name="connsiteX13991" fmla="*/ 171459 w 12191996"/>
              <a:gd name="connsiteY13991" fmla="*/ 1837928 h 6178550"/>
              <a:gd name="connsiteX13992" fmla="*/ 178604 w 12191996"/>
              <a:gd name="connsiteY13992" fmla="*/ 1831975 h 6178550"/>
              <a:gd name="connsiteX13993" fmla="*/ 185748 w 12191996"/>
              <a:gd name="connsiteY13993" fmla="*/ 1826022 h 6178550"/>
              <a:gd name="connsiteX13994" fmla="*/ 199640 w 12191996"/>
              <a:gd name="connsiteY13994" fmla="*/ 1813322 h 6178550"/>
              <a:gd name="connsiteX13995" fmla="*/ 206785 w 12191996"/>
              <a:gd name="connsiteY13995" fmla="*/ 1806575 h 6178550"/>
              <a:gd name="connsiteX13996" fmla="*/ 213532 w 12191996"/>
              <a:gd name="connsiteY13996" fmla="*/ 1801019 h 6178550"/>
              <a:gd name="connsiteX13997" fmla="*/ 221471 w 12191996"/>
              <a:gd name="connsiteY13997" fmla="*/ 1796653 h 6178550"/>
              <a:gd name="connsiteX13998" fmla="*/ 225440 w 12191996"/>
              <a:gd name="connsiteY13998" fmla="*/ 1794669 h 6178550"/>
              <a:gd name="connsiteX13999" fmla="*/ 229409 w 12191996"/>
              <a:gd name="connsiteY13999" fmla="*/ 1792685 h 6178550"/>
              <a:gd name="connsiteX14000" fmla="*/ 233378 w 12191996"/>
              <a:gd name="connsiteY14000" fmla="*/ 1791494 h 6178550"/>
              <a:gd name="connsiteX14001" fmla="*/ 237744 w 12191996"/>
              <a:gd name="connsiteY14001" fmla="*/ 1790700 h 6178550"/>
              <a:gd name="connsiteX14002" fmla="*/ 242110 w 12191996"/>
              <a:gd name="connsiteY14002" fmla="*/ 1789906 h 6178550"/>
              <a:gd name="connsiteX14003" fmla="*/ 246874 w 12191996"/>
              <a:gd name="connsiteY14003" fmla="*/ 1789906 h 6178550"/>
              <a:gd name="connsiteX14004" fmla="*/ 243301 w 12191996"/>
              <a:gd name="connsiteY14004" fmla="*/ 1782763 h 6178550"/>
              <a:gd name="connsiteX14005" fmla="*/ 240920 w 12191996"/>
              <a:gd name="connsiteY14005" fmla="*/ 1780381 h 6178550"/>
              <a:gd name="connsiteX14006" fmla="*/ 238935 w 12191996"/>
              <a:gd name="connsiteY14006" fmla="*/ 1778397 h 6178550"/>
              <a:gd name="connsiteX14007" fmla="*/ 237744 w 12191996"/>
              <a:gd name="connsiteY14007" fmla="*/ 1776810 h 6178550"/>
              <a:gd name="connsiteX14008" fmla="*/ 235363 w 12191996"/>
              <a:gd name="connsiteY14008" fmla="*/ 1775222 h 6178550"/>
              <a:gd name="connsiteX14009" fmla="*/ 234172 w 12191996"/>
              <a:gd name="connsiteY14009" fmla="*/ 1774825 h 6178550"/>
              <a:gd name="connsiteX14010" fmla="*/ 231791 w 12191996"/>
              <a:gd name="connsiteY14010" fmla="*/ 1774428 h 6178550"/>
              <a:gd name="connsiteX14011" fmla="*/ 228615 w 12191996"/>
              <a:gd name="connsiteY14011" fmla="*/ 1774428 h 6178550"/>
              <a:gd name="connsiteX14012" fmla="*/ 225440 w 12191996"/>
              <a:gd name="connsiteY14012" fmla="*/ 1775619 h 6178550"/>
              <a:gd name="connsiteX14013" fmla="*/ 221868 w 12191996"/>
              <a:gd name="connsiteY14013" fmla="*/ 1777207 h 6178550"/>
              <a:gd name="connsiteX14014" fmla="*/ 218295 w 12191996"/>
              <a:gd name="connsiteY14014" fmla="*/ 1779190 h 6178550"/>
              <a:gd name="connsiteX14015" fmla="*/ 215120 w 12191996"/>
              <a:gd name="connsiteY14015" fmla="*/ 1781573 h 6178550"/>
              <a:gd name="connsiteX14016" fmla="*/ 211548 w 12191996"/>
              <a:gd name="connsiteY14016" fmla="*/ 1783556 h 6178550"/>
              <a:gd name="connsiteX14017" fmla="*/ 207976 w 12191996"/>
              <a:gd name="connsiteY14017" fmla="*/ 1784350 h 6178550"/>
              <a:gd name="connsiteX14018" fmla="*/ 206785 w 12191996"/>
              <a:gd name="connsiteY14018" fmla="*/ 1784350 h 6178550"/>
              <a:gd name="connsiteX14019" fmla="*/ 204403 w 12191996"/>
              <a:gd name="connsiteY14019" fmla="*/ 1783953 h 6178550"/>
              <a:gd name="connsiteX14020" fmla="*/ 203213 w 12191996"/>
              <a:gd name="connsiteY14020" fmla="*/ 1783556 h 6178550"/>
              <a:gd name="connsiteX14021" fmla="*/ 201228 w 12191996"/>
              <a:gd name="connsiteY14021" fmla="*/ 1782366 h 6178550"/>
              <a:gd name="connsiteX14022" fmla="*/ 198847 w 12191996"/>
              <a:gd name="connsiteY14022" fmla="*/ 1780778 h 6178550"/>
              <a:gd name="connsiteX14023" fmla="*/ 197656 w 12191996"/>
              <a:gd name="connsiteY14023" fmla="*/ 1779190 h 6178550"/>
              <a:gd name="connsiteX14024" fmla="*/ 195274 w 12191996"/>
              <a:gd name="connsiteY14024" fmla="*/ 1776810 h 6178550"/>
              <a:gd name="connsiteX14025" fmla="*/ 193290 w 12191996"/>
              <a:gd name="connsiteY14025" fmla="*/ 1773634 h 6178550"/>
              <a:gd name="connsiteX14026" fmla="*/ 189717 w 12191996"/>
              <a:gd name="connsiteY14026" fmla="*/ 1766094 h 6178550"/>
              <a:gd name="connsiteX14027" fmla="*/ 189321 w 12191996"/>
              <a:gd name="connsiteY14027" fmla="*/ 1762522 h 6178550"/>
              <a:gd name="connsiteX14028" fmla="*/ 189717 w 12191996"/>
              <a:gd name="connsiteY14028" fmla="*/ 1759744 h 6178550"/>
              <a:gd name="connsiteX14029" fmla="*/ 189717 w 12191996"/>
              <a:gd name="connsiteY14029" fmla="*/ 1757363 h 6178550"/>
              <a:gd name="connsiteX14030" fmla="*/ 190908 w 12191996"/>
              <a:gd name="connsiteY14030" fmla="*/ 1755379 h 6178550"/>
              <a:gd name="connsiteX14031" fmla="*/ 191702 w 12191996"/>
              <a:gd name="connsiteY14031" fmla="*/ 1754188 h 6178550"/>
              <a:gd name="connsiteX14032" fmla="*/ 193290 w 12191996"/>
              <a:gd name="connsiteY14032" fmla="*/ 1752997 h 6178550"/>
              <a:gd name="connsiteX14033" fmla="*/ 196465 w 12191996"/>
              <a:gd name="connsiteY14033" fmla="*/ 1751013 h 6178550"/>
              <a:gd name="connsiteX14034" fmla="*/ 200037 w 12191996"/>
              <a:gd name="connsiteY14034" fmla="*/ 1749425 h 6178550"/>
              <a:gd name="connsiteX14035" fmla="*/ 203610 w 12191996"/>
              <a:gd name="connsiteY14035" fmla="*/ 1747441 h 6178550"/>
              <a:gd name="connsiteX14036" fmla="*/ 205594 w 12191996"/>
              <a:gd name="connsiteY14036" fmla="*/ 1745854 h 6178550"/>
              <a:gd name="connsiteX14037" fmla="*/ 207579 w 12191996"/>
              <a:gd name="connsiteY14037" fmla="*/ 1743869 h 6178550"/>
              <a:gd name="connsiteX14038" fmla="*/ 209563 w 12191996"/>
              <a:gd name="connsiteY14038" fmla="*/ 1741885 h 6178550"/>
              <a:gd name="connsiteX14039" fmla="*/ 211151 w 12191996"/>
              <a:gd name="connsiteY14039" fmla="*/ 1738710 h 6178550"/>
              <a:gd name="connsiteX14040" fmla="*/ 212342 w 12191996"/>
              <a:gd name="connsiteY14040" fmla="*/ 1736725 h 6178550"/>
              <a:gd name="connsiteX14041" fmla="*/ 212739 w 12191996"/>
              <a:gd name="connsiteY14041" fmla="*/ 1734344 h 6178550"/>
              <a:gd name="connsiteX14042" fmla="*/ 214326 w 12191996"/>
              <a:gd name="connsiteY14042" fmla="*/ 1727994 h 6178550"/>
              <a:gd name="connsiteX14043" fmla="*/ 215120 w 12191996"/>
              <a:gd name="connsiteY14043" fmla="*/ 1713707 h 6178550"/>
              <a:gd name="connsiteX14044" fmla="*/ 216311 w 12191996"/>
              <a:gd name="connsiteY14044" fmla="*/ 1706960 h 6178550"/>
              <a:gd name="connsiteX14045" fmla="*/ 216708 w 12191996"/>
              <a:gd name="connsiteY14045" fmla="*/ 1700213 h 6178550"/>
              <a:gd name="connsiteX14046" fmla="*/ 218295 w 12191996"/>
              <a:gd name="connsiteY14046" fmla="*/ 1694657 h 6178550"/>
              <a:gd name="connsiteX14047" fmla="*/ 219486 w 12191996"/>
              <a:gd name="connsiteY14047" fmla="*/ 1691879 h 6178550"/>
              <a:gd name="connsiteX14048" fmla="*/ 220677 w 12191996"/>
              <a:gd name="connsiteY14048" fmla="*/ 1689894 h 6178550"/>
              <a:gd name="connsiteX14049" fmla="*/ 229012 w 12191996"/>
              <a:gd name="connsiteY14049" fmla="*/ 1679972 h 6178550"/>
              <a:gd name="connsiteX14050" fmla="*/ 234172 w 12191996"/>
              <a:gd name="connsiteY14050" fmla="*/ 1674813 h 6178550"/>
              <a:gd name="connsiteX14051" fmla="*/ 238538 w 12191996"/>
              <a:gd name="connsiteY14051" fmla="*/ 1669654 h 6178550"/>
              <a:gd name="connsiteX14052" fmla="*/ 243698 w 12191996"/>
              <a:gd name="connsiteY14052" fmla="*/ 1665685 h 6178550"/>
              <a:gd name="connsiteX14053" fmla="*/ 249255 w 12191996"/>
              <a:gd name="connsiteY14053" fmla="*/ 1661716 h 6178550"/>
              <a:gd name="connsiteX14054" fmla="*/ 254415 w 12191996"/>
              <a:gd name="connsiteY14054" fmla="*/ 1658541 h 6178550"/>
              <a:gd name="connsiteX14055" fmla="*/ 259972 w 12191996"/>
              <a:gd name="connsiteY14055" fmla="*/ 1656557 h 6178550"/>
              <a:gd name="connsiteX14056" fmla="*/ 265925 w 12191996"/>
              <a:gd name="connsiteY14056" fmla="*/ 1654969 h 6178550"/>
              <a:gd name="connsiteX14057" fmla="*/ 271482 w 12191996"/>
              <a:gd name="connsiteY14057" fmla="*/ 1654969 h 6178550"/>
              <a:gd name="connsiteX14058" fmla="*/ 274658 w 12191996"/>
              <a:gd name="connsiteY14058" fmla="*/ 1655366 h 6178550"/>
              <a:gd name="connsiteX14059" fmla="*/ 277833 w 12191996"/>
              <a:gd name="connsiteY14059" fmla="*/ 1656160 h 6178550"/>
              <a:gd name="connsiteX14060" fmla="*/ 280611 w 12191996"/>
              <a:gd name="connsiteY14060" fmla="*/ 1656954 h 6178550"/>
              <a:gd name="connsiteX14061" fmla="*/ 284184 w 12191996"/>
              <a:gd name="connsiteY14061" fmla="*/ 1658541 h 6178550"/>
              <a:gd name="connsiteX14062" fmla="*/ 287359 w 12191996"/>
              <a:gd name="connsiteY14062" fmla="*/ 1660526 h 6178550"/>
              <a:gd name="connsiteX14063" fmla="*/ 290137 w 12191996"/>
              <a:gd name="connsiteY14063" fmla="*/ 1662510 h 6178550"/>
              <a:gd name="connsiteX14064" fmla="*/ 293313 w 12191996"/>
              <a:gd name="connsiteY14064" fmla="*/ 1665288 h 6178550"/>
              <a:gd name="connsiteX14065" fmla="*/ 296885 w 12191996"/>
              <a:gd name="connsiteY14065" fmla="*/ 1668066 h 6178550"/>
              <a:gd name="connsiteX14066" fmla="*/ 302839 w 12191996"/>
              <a:gd name="connsiteY14066" fmla="*/ 1676004 h 6178550"/>
              <a:gd name="connsiteX14067" fmla="*/ 309586 w 12191996"/>
              <a:gd name="connsiteY14067" fmla="*/ 1685529 h 6178550"/>
              <a:gd name="connsiteX14068" fmla="*/ 307205 w 12191996"/>
              <a:gd name="connsiteY14068" fmla="*/ 1685132 h 6178550"/>
              <a:gd name="connsiteX14069" fmla="*/ 305220 w 12191996"/>
              <a:gd name="connsiteY14069" fmla="*/ 1684338 h 6178550"/>
              <a:gd name="connsiteX14070" fmla="*/ 302442 w 12191996"/>
              <a:gd name="connsiteY14070" fmla="*/ 1683544 h 6178550"/>
              <a:gd name="connsiteX14071" fmla="*/ 300060 w 12191996"/>
              <a:gd name="connsiteY14071" fmla="*/ 1681957 h 6178550"/>
              <a:gd name="connsiteX14072" fmla="*/ 289741 w 12191996"/>
              <a:gd name="connsiteY14072" fmla="*/ 1674813 h 6178550"/>
              <a:gd name="connsiteX14073" fmla="*/ 285375 w 12191996"/>
              <a:gd name="connsiteY14073" fmla="*/ 1671638 h 6178550"/>
              <a:gd name="connsiteX14074" fmla="*/ 282596 w 12191996"/>
              <a:gd name="connsiteY14074" fmla="*/ 1671241 h 6178550"/>
              <a:gd name="connsiteX14075" fmla="*/ 280215 w 12191996"/>
              <a:gd name="connsiteY14075" fmla="*/ 1670844 h 6178550"/>
              <a:gd name="connsiteX14076" fmla="*/ 277833 w 12191996"/>
              <a:gd name="connsiteY14076" fmla="*/ 1671241 h 6178550"/>
              <a:gd name="connsiteX14077" fmla="*/ 275055 w 12191996"/>
              <a:gd name="connsiteY14077" fmla="*/ 1672432 h 6178550"/>
              <a:gd name="connsiteX14078" fmla="*/ 273070 w 12191996"/>
              <a:gd name="connsiteY14078" fmla="*/ 1674416 h 6178550"/>
              <a:gd name="connsiteX14079" fmla="*/ 270688 w 12191996"/>
              <a:gd name="connsiteY14079" fmla="*/ 1677194 h 6178550"/>
              <a:gd name="connsiteX14080" fmla="*/ 270688 w 12191996"/>
              <a:gd name="connsiteY14080" fmla="*/ 1679575 h 6178550"/>
              <a:gd name="connsiteX14081" fmla="*/ 271085 w 12191996"/>
              <a:gd name="connsiteY14081" fmla="*/ 1681560 h 6178550"/>
              <a:gd name="connsiteX14082" fmla="*/ 272673 w 12191996"/>
              <a:gd name="connsiteY14082" fmla="*/ 1685529 h 6178550"/>
              <a:gd name="connsiteX14083" fmla="*/ 275452 w 12191996"/>
              <a:gd name="connsiteY14083" fmla="*/ 1689497 h 6178550"/>
              <a:gd name="connsiteX14084" fmla="*/ 279024 w 12191996"/>
              <a:gd name="connsiteY14084" fmla="*/ 1694260 h 6178550"/>
              <a:gd name="connsiteX14085" fmla="*/ 283787 w 12191996"/>
              <a:gd name="connsiteY14085" fmla="*/ 1698625 h 6178550"/>
              <a:gd name="connsiteX14086" fmla="*/ 288153 w 12191996"/>
              <a:gd name="connsiteY14086" fmla="*/ 1703388 h 6178550"/>
              <a:gd name="connsiteX14087" fmla="*/ 298870 w 12191996"/>
              <a:gd name="connsiteY14087" fmla="*/ 1711722 h 6178550"/>
              <a:gd name="connsiteX14088" fmla="*/ 309586 w 12191996"/>
              <a:gd name="connsiteY14088" fmla="*/ 1719660 h 6178550"/>
              <a:gd name="connsiteX14089" fmla="*/ 318715 w 12191996"/>
              <a:gd name="connsiteY14089" fmla="*/ 1726010 h 6178550"/>
              <a:gd name="connsiteX14090" fmla="*/ 327844 w 12191996"/>
              <a:gd name="connsiteY14090" fmla="*/ 1731566 h 6178550"/>
              <a:gd name="connsiteX14091" fmla="*/ 329035 w 12191996"/>
              <a:gd name="connsiteY14091" fmla="*/ 1731169 h 6178550"/>
              <a:gd name="connsiteX14092" fmla="*/ 329829 w 12191996"/>
              <a:gd name="connsiteY14092" fmla="*/ 1730772 h 6178550"/>
              <a:gd name="connsiteX14093" fmla="*/ 330226 w 12191996"/>
              <a:gd name="connsiteY14093" fmla="*/ 1729185 h 6178550"/>
              <a:gd name="connsiteX14094" fmla="*/ 331020 w 12191996"/>
              <a:gd name="connsiteY14094" fmla="*/ 1727597 h 6178550"/>
              <a:gd name="connsiteX14095" fmla="*/ 331417 w 12191996"/>
              <a:gd name="connsiteY14095" fmla="*/ 1723628 h 6178550"/>
              <a:gd name="connsiteX14096" fmla="*/ 331417 w 12191996"/>
              <a:gd name="connsiteY14096" fmla="*/ 1718469 h 6178550"/>
              <a:gd name="connsiteX14097" fmla="*/ 329829 w 12191996"/>
              <a:gd name="connsiteY14097" fmla="*/ 1706166 h 6178550"/>
              <a:gd name="connsiteX14098" fmla="*/ 327844 w 12191996"/>
              <a:gd name="connsiteY14098" fmla="*/ 1693069 h 6178550"/>
              <a:gd name="connsiteX14099" fmla="*/ 326257 w 12191996"/>
              <a:gd name="connsiteY14099" fmla="*/ 1679972 h 6178550"/>
              <a:gd name="connsiteX14100" fmla="*/ 326257 w 12191996"/>
              <a:gd name="connsiteY14100" fmla="*/ 1673622 h 6178550"/>
              <a:gd name="connsiteX14101" fmla="*/ 326257 w 12191996"/>
              <a:gd name="connsiteY14101" fmla="*/ 1668066 h 6178550"/>
              <a:gd name="connsiteX14102" fmla="*/ 327448 w 12191996"/>
              <a:gd name="connsiteY14102" fmla="*/ 1663700 h 6178550"/>
              <a:gd name="connsiteX14103" fmla="*/ 328241 w 12191996"/>
              <a:gd name="connsiteY14103" fmla="*/ 1662113 h 6178550"/>
              <a:gd name="connsiteX14104" fmla="*/ 329432 w 12191996"/>
              <a:gd name="connsiteY14104" fmla="*/ 1660526 h 6178550"/>
              <a:gd name="connsiteX14105" fmla="*/ 331020 w 12191996"/>
              <a:gd name="connsiteY14105" fmla="*/ 1658938 h 6178550"/>
              <a:gd name="connsiteX14106" fmla="*/ 332608 w 12191996"/>
              <a:gd name="connsiteY14106" fmla="*/ 1658541 h 6178550"/>
              <a:gd name="connsiteX14107" fmla="*/ 334592 w 12191996"/>
              <a:gd name="connsiteY14107" fmla="*/ 1658144 h 6178550"/>
              <a:gd name="connsiteX14108" fmla="*/ 336577 w 12191996"/>
              <a:gd name="connsiteY14108" fmla="*/ 1657747 h 6178550"/>
              <a:gd name="connsiteX14109" fmla="*/ 336577 w 12191996"/>
              <a:gd name="connsiteY14109" fmla="*/ 1665288 h 6178550"/>
              <a:gd name="connsiteX14110" fmla="*/ 336974 w 12191996"/>
              <a:gd name="connsiteY14110" fmla="*/ 1672432 h 6178550"/>
              <a:gd name="connsiteX14111" fmla="*/ 338164 w 12191996"/>
              <a:gd name="connsiteY14111" fmla="*/ 1678385 h 6178550"/>
              <a:gd name="connsiteX14112" fmla="*/ 340149 w 12191996"/>
              <a:gd name="connsiteY14112" fmla="*/ 1683544 h 6178550"/>
              <a:gd name="connsiteX14113" fmla="*/ 342927 w 12191996"/>
              <a:gd name="connsiteY14113" fmla="*/ 1687910 h 6178550"/>
              <a:gd name="connsiteX14114" fmla="*/ 346103 w 12191996"/>
              <a:gd name="connsiteY14114" fmla="*/ 1691482 h 6178550"/>
              <a:gd name="connsiteX14115" fmla="*/ 349675 w 12191996"/>
              <a:gd name="connsiteY14115" fmla="*/ 1694657 h 6178550"/>
              <a:gd name="connsiteX14116" fmla="*/ 354438 w 12191996"/>
              <a:gd name="connsiteY14116" fmla="*/ 1697038 h 6178550"/>
              <a:gd name="connsiteX14117" fmla="*/ 358407 w 12191996"/>
              <a:gd name="connsiteY14117" fmla="*/ 1699022 h 6178550"/>
              <a:gd name="connsiteX14118" fmla="*/ 363567 w 12191996"/>
              <a:gd name="connsiteY14118" fmla="*/ 1700213 h 6178550"/>
              <a:gd name="connsiteX14119" fmla="*/ 367933 w 12191996"/>
              <a:gd name="connsiteY14119" fmla="*/ 1701404 h 6178550"/>
              <a:gd name="connsiteX14120" fmla="*/ 373093 w 12191996"/>
              <a:gd name="connsiteY14120" fmla="*/ 1701800 h 6178550"/>
              <a:gd name="connsiteX14121" fmla="*/ 378253 w 12191996"/>
              <a:gd name="connsiteY14121" fmla="*/ 1701800 h 6178550"/>
              <a:gd name="connsiteX14122" fmla="*/ 383016 w 12191996"/>
              <a:gd name="connsiteY14122" fmla="*/ 1701404 h 6178550"/>
              <a:gd name="connsiteX14123" fmla="*/ 388176 w 12191996"/>
              <a:gd name="connsiteY14123" fmla="*/ 1700213 h 6178550"/>
              <a:gd name="connsiteX14124" fmla="*/ 392939 w 12191996"/>
              <a:gd name="connsiteY14124" fmla="*/ 1698625 h 6178550"/>
              <a:gd name="connsiteX14125" fmla="*/ 387382 w 12191996"/>
              <a:gd name="connsiteY14125" fmla="*/ 1692672 h 6178550"/>
              <a:gd name="connsiteX14126" fmla="*/ 381825 w 12191996"/>
              <a:gd name="connsiteY14126" fmla="*/ 1687116 h 6178550"/>
              <a:gd name="connsiteX14127" fmla="*/ 378650 w 12191996"/>
              <a:gd name="connsiteY14127" fmla="*/ 1685132 h 6178550"/>
              <a:gd name="connsiteX14128" fmla="*/ 376268 w 12191996"/>
              <a:gd name="connsiteY14128" fmla="*/ 1683544 h 6178550"/>
              <a:gd name="connsiteX14129" fmla="*/ 373093 w 12191996"/>
              <a:gd name="connsiteY14129" fmla="*/ 1682353 h 6178550"/>
              <a:gd name="connsiteX14130" fmla="*/ 370315 w 12191996"/>
              <a:gd name="connsiteY14130" fmla="*/ 1682353 h 6178550"/>
              <a:gd name="connsiteX14131" fmla="*/ 368330 w 12191996"/>
              <a:gd name="connsiteY14131" fmla="*/ 1676797 h 6178550"/>
              <a:gd name="connsiteX14132" fmla="*/ 367536 w 12191996"/>
              <a:gd name="connsiteY14132" fmla="*/ 1672828 h 6178550"/>
              <a:gd name="connsiteX14133" fmla="*/ 367536 w 12191996"/>
              <a:gd name="connsiteY14133" fmla="*/ 1670447 h 6178550"/>
              <a:gd name="connsiteX14134" fmla="*/ 367933 w 12191996"/>
              <a:gd name="connsiteY14134" fmla="*/ 1668860 h 6178550"/>
              <a:gd name="connsiteX14135" fmla="*/ 369124 w 12191996"/>
              <a:gd name="connsiteY14135" fmla="*/ 1668066 h 6178550"/>
              <a:gd name="connsiteX14136" fmla="*/ 370315 w 12191996"/>
              <a:gd name="connsiteY14136" fmla="*/ 1668860 h 6178550"/>
              <a:gd name="connsiteX14137" fmla="*/ 373887 w 12191996"/>
              <a:gd name="connsiteY14137" fmla="*/ 1672432 h 6178550"/>
              <a:gd name="connsiteX14138" fmla="*/ 378650 w 12191996"/>
              <a:gd name="connsiteY14138" fmla="*/ 1676797 h 6178550"/>
              <a:gd name="connsiteX14139" fmla="*/ 382619 w 12191996"/>
              <a:gd name="connsiteY14139" fmla="*/ 1681957 h 6178550"/>
              <a:gd name="connsiteX14140" fmla="*/ 387382 w 12191996"/>
              <a:gd name="connsiteY14140" fmla="*/ 1687910 h 6178550"/>
              <a:gd name="connsiteX14141" fmla="*/ 389764 w 12191996"/>
              <a:gd name="connsiteY14141" fmla="*/ 1687116 h 6178550"/>
              <a:gd name="connsiteX14142" fmla="*/ 391748 w 12191996"/>
              <a:gd name="connsiteY14142" fmla="*/ 1685926 h 6178550"/>
              <a:gd name="connsiteX14143" fmla="*/ 393733 w 12191996"/>
              <a:gd name="connsiteY14143" fmla="*/ 1684338 h 6178550"/>
              <a:gd name="connsiteX14144" fmla="*/ 395717 w 12191996"/>
              <a:gd name="connsiteY14144" fmla="*/ 1682750 h 6178550"/>
              <a:gd name="connsiteX14145" fmla="*/ 399290 w 12191996"/>
              <a:gd name="connsiteY14145" fmla="*/ 1678385 h 6178550"/>
              <a:gd name="connsiteX14146" fmla="*/ 402465 w 12191996"/>
              <a:gd name="connsiteY14146" fmla="*/ 1673225 h 6178550"/>
              <a:gd name="connsiteX14147" fmla="*/ 406037 w 12191996"/>
              <a:gd name="connsiteY14147" fmla="*/ 1668066 h 6178550"/>
              <a:gd name="connsiteX14148" fmla="*/ 410006 w 12191996"/>
              <a:gd name="connsiteY14148" fmla="*/ 1663700 h 6178550"/>
              <a:gd name="connsiteX14149" fmla="*/ 411991 w 12191996"/>
              <a:gd name="connsiteY14149" fmla="*/ 1661716 h 6178550"/>
              <a:gd name="connsiteX14150" fmla="*/ 413975 w 12191996"/>
              <a:gd name="connsiteY14150" fmla="*/ 1660129 h 6178550"/>
              <a:gd name="connsiteX14151" fmla="*/ 416754 w 12191996"/>
              <a:gd name="connsiteY14151" fmla="*/ 1658541 h 6178550"/>
              <a:gd name="connsiteX14152" fmla="*/ 419532 w 12191996"/>
              <a:gd name="connsiteY14152" fmla="*/ 1657747 h 6178550"/>
              <a:gd name="connsiteX14153" fmla="*/ 423105 w 12191996"/>
              <a:gd name="connsiteY14153" fmla="*/ 1656954 h 6178550"/>
              <a:gd name="connsiteX14154" fmla="*/ 427471 w 12191996"/>
              <a:gd name="connsiteY14154" fmla="*/ 1656954 h 6178550"/>
              <a:gd name="connsiteX14155" fmla="*/ 431440 w 12191996"/>
              <a:gd name="connsiteY14155" fmla="*/ 1657747 h 6178550"/>
              <a:gd name="connsiteX14156" fmla="*/ 435806 w 12191996"/>
              <a:gd name="connsiteY14156" fmla="*/ 1658541 h 6178550"/>
              <a:gd name="connsiteX14157" fmla="*/ 444141 w 12191996"/>
              <a:gd name="connsiteY14157" fmla="*/ 1660526 h 6178550"/>
              <a:gd name="connsiteX14158" fmla="*/ 452873 w 12191996"/>
              <a:gd name="connsiteY14158" fmla="*/ 1662113 h 6178550"/>
              <a:gd name="connsiteX14159" fmla="*/ 456843 w 12191996"/>
              <a:gd name="connsiteY14159" fmla="*/ 1662510 h 6178550"/>
              <a:gd name="connsiteX14160" fmla="*/ 460415 w 12191996"/>
              <a:gd name="connsiteY14160" fmla="*/ 1662113 h 6178550"/>
              <a:gd name="connsiteX14161" fmla="*/ 464384 w 12191996"/>
              <a:gd name="connsiteY14161" fmla="*/ 1660922 h 6178550"/>
              <a:gd name="connsiteX14162" fmla="*/ 467956 w 12191996"/>
              <a:gd name="connsiteY14162" fmla="*/ 1659732 h 6178550"/>
              <a:gd name="connsiteX14163" fmla="*/ 471528 w 12191996"/>
              <a:gd name="connsiteY14163" fmla="*/ 1656954 h 6178550"/>
              <a:gd name="connsiteX14164" fmla="*/ 474704 w 12191996"/>
              <a:gd name="connsiteY14164" fmla="*/ 1652985 h 6178550"/>
              <a:gd name="connsiteX14165" fmla="*/ 477085 w 12191996"/>
              <a:gd name="connsiteY14165" fmla="*/ 1647825 h 6178550"/>
              <a:gd name="connsiteX14166" fmla="*/ 479467 w 12191996"/>
              <a:gd name="connsiteY14166" fmla="*/ 1641475 h 6178550"/>
              <a:gd name="connsiteX14167" fmla="*/ 480658 w 12191996"/>
              <a:gd name="connsiteY14167" fmla="*/ 1637110 h 6178550"/>
              <a:gd name="connsiteX14168" fmla="*/ 481055 w 12191996"/>
              <a:gd name="connsiteY14168" fmla="*/ 1631157 h 6178550"/>
              <a:gd name="connsiteX14169" fmla="*/ 480658 w 12191996"/>
              <a:gd name="connsiteY14169" fmla="*/ 1616869 h 6178550"/>
              <a:gd name="connsiteX14170" fmla="*/ 480261 w 12191996"/>
              <a:gd name="connsiteY14170" fmla="*/ 1601391 h 6178550"/>
              <a:gd name="connsiteX14171" fmla="*/ 479467 w 12191996"/>
              <a:gd name="connsiteY14171" fmla="*/ 1585913 h 6178550"/>
              <a:gd name="connsiteX14172" fmla="*/ 479467 w 12191996"/>
              <a:gd name="connsiteY14172" fmla="*/ 1582341 h 6178550"/>
              <a:gd name="connsiteX14173" fmla="*/ 480658 w 12191996"/>
              <a:gd name="connsiteY14173" fmla="*/ 1578769 h 6178550"/>
              <a:gd name="connsiteX14174" fmla="*/ 481451 w 12191996"/>
              <a:gd name="connsiteY14174" fmla="*/ 1575197 h 6178550"/>
              <a:gd name="connsiteX14175" fmla="*/ 483039 w 12191996"/>
              <a:gd name="connsiteY14175" fmla="*/ 1572419 h 6178550"/>
              <a:gd name="connsiteX14176" fmla="*/ 484627 w 12191996"/>
              <a:gd name="connsiteY14176" fmla="*/ 1569641 h 6178550"/>
              <a:gd name="connsiteX14177" fmla="*/ 486611 w 12191996"/>
              <a:gd name="connsiteY14177" fmla="*/ 1567260 h 6178550"/>
              <a:gd name="connsiteX14178" fmla="*/ 489390 w 12191996"/>
              <a:gd name="connsiteY14178" fmla="*/ 1564879 h 6178550"/>
              <a:gd name="connsiteX14179" fmla="*/ 491771 w 12191996"/>
              <a:gd name="connsiteY14179" fmla="*/ 1562100 h 6178550"/>
              <a:gd name="connsiteX14180" fmla="*/ 497725 w 12191996"/>
              <a:gd name="connsiteY14180" fmla="*/ 1558132 h 6178550"/>
              <a:gd name="connsiteX14181" fmla="*/ 504473 w 12191996"/>
              <a:gd name="connsiteY14181" fmla="*/ 1554560 h 6178550"/>
              <a:gd name="connsiteX14182" fmla="*/ 512014 w 12191996"/>
              <a:gd name="connsiteY14182" fmla="*/ 1550988 h 6178550"/>
              <a:gd name="connsiteX14183" fmla="*/ 520349 w 12191996"/>
              <a:gd name="connsiteY14183" fmla="*/ 1547813 h 6178550"/>
              <a:gd name="connsiteX14184" fmla="*/ 537417 w 12191996"/>
              <a:gd name="connsiteY14184" fmla="*/ 1542257 h 6178550"/>
              <a:gd name="connsiteX14185" fmla="*/ 554881 w 12191996"/>
              <a:gd name="connsiteY14185" fmla="*/ 1536303 h 6178550"/>
              <a:gd name="connsiteX14186" fmla="*/ 562819 w 12191996"/>
              <a:gd name="connsiteY14186" fmla="*/ 1533129 h 6178550"/>
              <a:gd name="connsiteX14187" fmla="*/ 570758 w 12191996"/>
              <a:gd name="connsiteY14187" fmla="*/ 1529557 h 6178550"/>
              <a:gd name="connsiteX14188" fmla="*/ 577902 w 12191996"/>
              <a:gd name="connsiteY14188" fmla="*/ 1525191 h 6178550"/>
              <a:gd name="connsiteX14189" fmla="*/ 584253 w 12191996"/>
              <a:gd name="connsiteY14189" fmla="*/ 1520428 h 6178550"/>
              <a:gd name="connsiteX14190" fmla="*/ 597351 w 12191996"/>
              <a:gd name="connsiteY14190" fmla="*/ 1508919 h 6178550"/>
              <a:gd name="connsiteX14191" fmla="*/ 606083 w 12191996"/>
              <a:gd name="connsiteY14191" fmla="*/ 1502172 h 6178550"/>
              <a:gd name="connsiteX14192" fmla="*/ 616006 w 12191996"/>
              <a:gd name="connsiteY14192" fmla="*/ 1495822 h 6178550"/>
              <a:gd name="connsiteX14193" fmla="*/ 621166 w 12191996"/>
              <a:gd name="connsiteY14193" fmla="*/ 1492647 h 6178550"/>
              <a:gd name="connsiteX14194" fmla="*/ 626723 w 12191996"/>
              <a:gd name="connsiteY14194" fmla="*/ 1490266 h 6178550"/>
              <a:gd name="connsiteX14195" fmla="*/ 632280 w 12191996"/>
              <a:gd name="connsiteY14195" fmla="*/ 1487488 h 6178550"/>
              <a:gd name="connsiteX14196" fmla="*/ 637837 w 12191996"/>
              <a:gd name="connsiteY14196" fmla="*/ 1485503 h 6178550"/>
              <a:gd name="connsiteX14197" fmla="*/ 643393 w 12191996"/>
              <a:gd name="connsiteY14197" fmla="*/ 1483916 h 6178550"/>
              <a:gd name="connsiteX14198" fmla="*/ 649744 w 12191996"/>
              <a:gd name="connsiteY14198" fmla="*/ 1482329 h 6178550"/>
              <a:gd name="connsiteX14199" fmla="*/ 655698 w 12191996"/>
              <a:gd name="connsiteY14199" fmla="*/ 1481932 h 6178550"/>
              <a:gd name="connsiteX14200" fmla="*/ 661652 w 12191996"/>
              <a:gd name="connsiteY14200" fmla="*/ 1482329 h 6178550"/>
              <a:gd name="connsiteX14201" fmla="*/ 663636 w 12191996"/>
              <a:gd name="connsiteY14201" fmla="*/ 1483122 h 6178550"/>
              <a:gd name="connsiteX14202" fmla="*/ 665621 w 12191996"/>
              <a:gd name="connsiteY14202" fmla="*/ 1483519 h 6178550"/>
              <a:gd name="connsiteX14203" fmla="*/ 670781 w 12191996"/>
              <a:gd name="connsiteY14203" fmla="*/ 1485900 h 6178550"/>
              <a:gd name="connsiteX14204" fmla="*/ 683085 w 12191996"/>
              <a:gd name="connsiteY14204" fmla="*/ 1493441 h 6178550"/>
              <a:gd name="connsiteX14205" fmla="*/ 689039 w 12191996"/>
              <a:gd name="connsiteY14205" fmla="*/ 1497013 h 6178550"/>
              <a:gd name="connsiteX14206" fmla="*/ 695390 w 12191996"/>
              <a:gd name="connsiteY14206" fmla="*/ 1500188 h 6178550"/>
              <a:gd name="connsiteX14207" fmla="*/ 700153 w 12191996"/>
              <a:gd name="connsiteY14207" fmla="*/ 1502172 h 6178550"/>
              <a:gd name="connsiteX14208" fmla="*/ 702931 w 12191996"/>
              <a:gd name="connsiteY14208" fmla="*/ 1502569 h 6178550"/>
              <a:gd name="connsiteX14209" fmla="*/ 704916 w 12191996"/>
              <a:gd name="connsiteY14209" fmla="*/ 1502569 h 6178550"/>
              <a:gd name="connsiteX14210" fmla="*/ 706503 w 12191996"/>
              <a:gd name="connsiteY14210" fmla="*/ 1502172 h 6178550"/>
              <a:gd name="connsiteX14211" fmla="*/ 708091 w 12191996"/>
              <a:gd name="connsiteY14211" fmla="*/ 1501378 h 6178550"/>
              <a:gd name="connsiteX14212" fmla="*/ 710472 w 12191996"/>
              <a:gd name="connsiteY14212" fmla="*/ 1498601 h 6178550"/>
              <a:gd name="connsiteX14213" fmla="*/ 713648 w 12191996"/>
              <a:gd name="connsiteY14213" fmla="*/ 1495028 h 6178550"/>
              <a:gd name="connsiteX14214" fmla="*/ 716426 w 12191996"/>
              <a:gd name="connsiteY14214" fmla="*/ 1491060 h 6178550"/>
              <a:gd name="connsiteX14215" fmla="*/ 719999 w 12191996"/>
              <a:gd name="connsiteY14215" fmla="*/ 1486694 h 6178550"/>
              <a:gd name="connsiteX14216" fmla="*/ 723571 w 12191996"/>
              <a:gd name="connsiteY14216" fmla="*/ 1483122 h 6178550"/>
              <a:gd name="connsiteX14217" fmla="*/ 727540 w 12191996"/>
              <a:gd name="connsiteY14217" fmla="*/ 1479550 h 6178550"/>
              <a:gd name="connsiteX14218" fmla="*/ 729921 w 12191996"/>
              <a:gd name="connsiteY14218" fmla="*/ 1478360 h 6178550"/>
              <a:gd name="connsiteX14219" fmla="*/ 732303 w 12191996"/>
              <a:gd name="connsiteY14219" fmla="*/ 1477566 h 6178550"/>
              <a:gd name="connsiteX14220" fmla="*/ 749370 w 12191996"/>
              <a:gd name="connsiteY14220" fmla="*/ 1472804 h 6178550"/>
              <a:gd name="connsiteX14221" fmla="*/ 759293 w 12191996"/>
              <a:gd name="connsiteY14221" fmla="*/ 1470422 h 6178550"/>
              <a:gd name="connsiteX14222" fmla="*/ 768819 w 12191996"/>
              <a:gd name="connsiteY14222" fmla="*/ 1467247 h 6178550"/>
              <a:gd name="connsiteX14223" fmla="*/ 779139 w 12191996"/>
              <a:gd name="connsiteY14223" fmla="*/ 1463279 h 6178550"/>
              <a:gd name="connsiteX14224" fmla="*/ 789062 w 12191996"/>
              <a:gd name="connsiteY14224" fmla="*/ 1458516 h 6178550"/>
              <a:gd name="connsiteX14225" fmla="*/ 794222 w 12191996"/>
              <a:gd name="connsiteY14225" fmla="*/ 1455738 h 6178550"/>
              <a:gd name="connsiteX14226" fmla="*/ 799382 w 12191996"/>
              <a:gd name="connsiteY14226" fmla="*/ 1452563 h 6178550"/>
              <a:gd name="connsiteX14227" fmla="*/ 803748 w 12191996"/>
              <a:gd name="connsiteY14227" fmla="*/ 1448991 h 6178550"/>
              <a:gd name="connsiteX14228" fmla="*/ 808908 w 12191996"/>
              <a:gd name="connsiteY14228" fmla="*/ 1445022 h 6178550"/>
              <a:gd name="connsiteX14229" fmla="*/ 804939 w 12191996"/>
              <a:gd name="connsiteY14229" fmla="*/ 1438276 h 6178550"/>
              <a:gd name="connsiteX14230" fmla="*/ 801763 w 12191996"/>
              <a:gd name="connsiteY14230" fmla="*/ 1433116 h 6178550"/>
              <a:gd name="connsiteX14231" fmla="*/ 798588 w 12191996"/>
              <a:gd name="connsiteY14231" fmla="*/ 1430735 h 6178550"/>
              <a:gd name="connsiteX14232" fmla="*/ 797397 w 12191996"/>
              <a:gd name="connsiteY14232" fmla="*/ 1430338 h 6178550"/>
              <a:gd name="connsiteX14233" fmla="*/ 796206 w 12191996"/>
              <a:gd name="connsiteY14233" fmla="*/ 1429544 h 6178550"/>
              <a:gd name="connsiteX14234" fmla="*/ 794619 w 12191996"/>
              <a:gd name="connsiteY14234" fmla="*/ 1429544 h 6178550"/>
              <a:gd name="connsiteX14235" fmla="*/ 793825 w 12191996"/>
              <a:gd name="connsiteY14235" fmla="*/ 1430338 h 6178550"/>
              <a:gd name="connsiteX14236" fmla="*/ 791047 w 12191996"/>
              <a:gd name="connsiteY14236" fmla="*/ 1431132 h 6178550"/>
              <a:gd name="connsiteX14237" fmla="*/ 789062 w 12191996"/>
              <a:gd name="connsiteY14237" fmla="*/ 1433910 h 6178550"/>
              <a:gd name="connsiteX14238" fmla="*/ 786681 w 12191996"/>
              <a:gd name="connsiteY14238" fmla="*/ 1436291 h 6178550"/>
              <a:gd name="connsiteX14239" fmla="*/ 781918 w 12191996"/>
              <a:gd name="connsiteY14239" fmla="*/ 1441847 h 6178550"/>
              <a:gd name="connsiteX14240" fmla="*/ 779536 w 12191996"/>
              <a:gd name="connsiteY14240" fmla="*/ 1443832 h 6178550"/>
              <a:gd name="connsiteX14241" fmla="*/ 776361 w 12191996"/>
              <a:gd name="connsiteY14241" fmla="*/ 1445419 h 6178550"/>
              <a:gd name="connsiteX14242" fmla="*/ 774773 w 12191996"/>
              <a:gd name="connsiteY14242" fmla="*/ 1445816 h 6178550"/>
              <a:gd name="connsiteX14243" fmla="*/ 773185 w 12191996"/>
              <a:gd name="connsiteY14243" fmla="*/ 1445816 h 6178550"/>
              <a:gd name="connsiteX14244" fmla="*/ 771201 w 12191996"/>
              <a:gd name="connsiteY14244" fmla="*/ 1445816 h 6178550"/>
              <a:gd name="connsiteX14245" fmla="*/ 769216 w 12191996"/>
              <a:gd name="connsiteY14245" fmla="*/ 1445419 h 6178550"/>
              <a:gd name="connsiteX14246" fmla="*/ 767232 w 12191996"/>
              <a:gd name="connsiteY14246" fmla="*/ 1444229 h 6178550"/>
              <a:gd name="connsiteX14247" fmla="*/ 765247 w 12191996"/>
              <a:gd name="connsiteY14247" fmla="*/ 1443038 h 6178550"/>
              <a:gd name="connsiteX14248" fmla="*/ 760881 w 12191996"/>
              <a:gd name="connsiteY14248" fmla="*/ 1438276 h 6178550"/>
              <a:gd name="connsiteX14249" fmla="*/ 758499 w 12191996"/>
              <a:gd name="connsiteY14249" fmla="*/ 1433910 h 6178550"/>
              <a:gd name="connsiteX14250" fmla="*/ 757309 w 12191996"/>
              <a:gd name="connsiteY14250" fmla="*/ 1429147 h 6178550"/>
              <a:gd name="connsiteX14251" fmla="*/ 756118 w 12191996"/>
              <a:gd name="connsiteY14251" fmla="*/ 1424782 h 6178550"/>
              <a:gd name="connsiteX14252" fmla="*/ 755721 w 12191996"/>
              <a:gd name="connsiteY14252" fmla="*/ 1420019 h 6178550"/>
              <a:gd name="connsiteX14253" fmla="*/ 755721 w 12191996"/>
              <a:gd name="connsiteY14253" fmla="*/ 1415653 h 6178550"/>
              <a:gd name="connsiteX14254" fmla="*/ 755721 w 12191996"/>
              <a:gd name="connsiteY14254" fmla="*/ 1410891 h 6178550"/>
              <a:gd name="connsiteX14255" fmla="*/ 756118 w 12191996"/>
              <a:gd name="connsiteY14255" fmla="*/ 1406922 h 6178550"/>
              <a:gd name="connsiteX14256" fmla="*/ 757309 w 12191996"/>
              <a:gd name="connsiteY14256" fmla="*/ 1402954 h 6178550"/>
              <a:gd name="connsiteX14257" fmla="*/ 759690 w 12191996"/>
              <a:gd name="connsiteY14257" fmla="*/ 1395016 h 6178550"/>
              <a:gd name="connsiteX14258" fmla="*/ 762072 w 12191996"/>
              <a:gd name="connsiteY14258" fmla="*/ 1389063 h 6178550"/>
              <a:gd name="connsiteX14259" fmla="*/ 765247 w 12191996"/>
              <a:gd name="connsiteY14259" fmla="*/ 1384697 h 6178550"/>
              <a:gd name="connsiteX14260" fmla="*/ 767628 w 12191996"/>
              <a:gd name="connsiteY14260" fmla="*/ 1381522 h 6178550"/>
              <a:gd name="connsiteX14261" fmla="*/ 769216 w 12191996"/>
              <a:gd name="connsiteY14261" fmla="*/ 1380332 h 6178550"/>
              <a:gd name="connsiteX14262" fmla="*/ 770804 w 12191996"/>
              <a:gd name="connsiteY14262" fmla="*/ 1380332 h 6178550"/>
              <a:gd name="connsiteX14263" fmla="*/ 772789 w 12191996"/>
              <a:gd name="connsiteY14263" fmla="*/ 1380332 h 6178550"/>
              <a:gd name="connsiteX14264" fmla="*/ 774773 w 12191996"/>
              <a:gd name="connsiteY14264" fmla="*/ 1381125 h 6178550"/>
              <a:gd name="connsiteX14265" fmla="*/ 779139 w 12191996"/>
              <a:gd name="connsiteY14265" fmla="*/ 1383110 h 6178550"/>
              <a:gd name="connsiteX14266" fmla="*/ 783902 w 12191996"/>
              <a:gd name="connsiteY14266" fmla="*/ 1385491 h 6178550"/>
              <a:gd name="connsiteX14267" fmla="*/ 789062 w 12191996"/>
              <a:gd name="connsiteY14267" fmla="*/ 1388666 h 6178550"/>
              <a:gd name="connsiteX14268" fmla="*/ 794619 w 12191996"/>
              <a:gd name="connsiteY14268" fmla="*/ 1391047 h 6178550"/>
              <a:gd name="connsiteX14269" fmla="*/ 800176 w 12191996"/>
              <a:gd name="connsiteY14269" fmla="*/ 1392635 h 6178550"/>
              <a:gd name="connsiteX14270" fmla="*/ 802954 w 12191996"/>
              <a:gd name="connsiteY14270" fmla="*/ 1392635 h 6178550"/>
              <a:gd name="connsiteX14271" fmla="*/ 805336 w 12191996"/>
              <a:gd name="connsiteY14271" fmla="*/ 1392635 h 6178550"/>
              <a:gd name="connsiteX14272" fmla="*/ 806923 w 12191996"/>
              <a:gd name="connsiteY14272" fmla="*/ 1392238 h 6178550"/>
              <a:gd name="connsiteX14273" fmla="*/ 808908 w 12191996"/>
              <a:gd name="connsiteY14273" fmla="*/ 1391444 h 6178550"/>
              <a:gd name="connsiteX14274" fmla="*/ 812083 w 12191996"/>
              <a:gd name="connsiteY14274" fmla="*/ 1389063 h 6178550"/>
              <a:gd name="connsiteX14275" fmla="*/ 814862 w 12191996"/>
              <a:gd name="connsiteY14275" fmla="*/ 1385491 h 6178550"/>
              <a:gd name="connsiteX14276" fmla="*/ 817640 w 12191996"/>
              <a:gd name="connsiteY14276" fmla="*/ 1381919 h 6178550"/>
              <a:gd name="connsiteX14277" fmla="*/ 820022 w 12191996"/>
              <a:gd name="connsiteY14277" fmla="*/ 1378347 h 6178550"/>
              <a:gd name="connsiteX14278" fmla="*/ 821609 w 12191996"/>
              <a:gd name="connsiteY14278" fmla="*/ 1374775 h 6178550"/>
              <a:gd name="connsiteX14279" fmla="*/ 822403 w 12191996"/>
              <a:gd name="connsiteY14279" fmla="*/ 1372791 h 6178550"/>
              <a:gd name="connsiteX14280" fmla="*/ 822403 w 12191996"/>
              <a:gd name="connsiteY14280" fmla="*/ 1371997 h 6178550"/>
              <a:gd name="connsiteX14281" fmla="*/ 825975 w 12191996"/>
              <a:gd name="connsiteY14281" fmla="*/ 1372394 h 6178550"/>
              <a:gd name="connsiteX14282" fmla="*/ 829548 w 12191996"/>
              <a:gd name="connsiteY14282" fmla="*/ 1372791 h 6178550"/>
              <a:gd name="connsiteX14283" fmla="*/ 832723 w 12191996"/>
              <a:gd name="connsiteY14283" fmla="*/ 1373982 h 6178550"/>
              <a:gd name="connsiteX14284" fmla="*/ 836295 w 12191996"/>
              <a:gd name="connsiteY14284" fmla="*/ 1375569 h 6178550"/>
              <a:gd name="connsiteX14285" fmla="*/ 843043 w 12191996"/>
              <a:gd name="connsiteY14285" fmla="*/ 1378744 h 6178550"/>
              <a:gd name="connsiteX14286" fmla="*/ 848996 w 12191996"/>
              <a:gd name="connsiteY14286" fmla="*/ 1383110 h 6178550"/>
              <a:gd name="connsiteX14287" fmla="*/ 854553 w 12191996"/>
              <a:gd name="connsiteY14287" fmla="*/ 1386682 h 6178550"/>
              <a:gd name="connsiteX14288" fmla="*/ 860110 w 12191996"/>
              <a:gd name="connsiteY14288" fmla="*/ 1389460 h 6178550"/>
              <a:gd name="connsiteX14289" fmla="*/ 865270 w 12191996"/>
              <a:gd name="connsiteY14289" fmla="*/ 1392238 h 6178550"/>
              <a:gd name="connsiteX14290" fmla="*/ 867652 w 12191996"/>
              <a:gd name="connsiteY14290" fmla="*/ 1392238 h 6178550"/>
              <a:gd name="connsiteX14291" fmla="*/ 870430 w 12191996"/>
              <a:gd name="connsiteY14291" fmla="*/ 1392635 h 6178550"/>
              <a:gd name="connsiteX14292" fmla="*/ 876781 w 12191996"/>
              <a:gd name="connsiteY14292" fmla="*/ 1391444 h 6178550"/>
              <a:gd name="connsiteX14293" fmla="*/ 883131 w 12191996"/>
              <a:gd name="connsiteY14293" fmla="*/ 1390253 h 6178550"/>
              <a:gd name="connsiteX14294" fmla="*/ 889482 w 12191996"/>
              <a:gd name="connsiteY14294" fmla="*/ 1388666 h 6178550"/>
              <a:gd name="connsiteX14295" fmla="*/ 895833 w 12191996"/>
              <a:gd name="connsiteY14295" fmla="*/ 1387079 h 6178550"/>
              <a:gd name="connsiteX14296" fmla="*/ 907740 w 12191996"/>
              <a:gd name="connsiteY14296" fmla="*/ 1382316 h 6178550"/>
              <a:gd name="connsiteX14297" fmla="*/ 920045 w 12191996"/>
              <a:gd name="connsiteY14297" fmla="*/ 1376760 h 6178550"/>
              <a:gd name="connsiteX14298" fmla="*/ 931555 w 12191996"/>
              <a:gd name="connsiteY14298" fmla="*/ 1371204 h 6178550"/>
              <a:gd name="connsiteX14299" fmla="*/ 942669 w 12191996"/>
              <a:gd name="connsiteY14299" fmla="*/ 1365250 h 6178550"/>
              <a:gd name="connsiteX14300" fmla="*/ 963705 w 12191996"/>
              <a:gd name="connsiteY14300" fmla="*/ 1353741 h 6178550"/>
              <a:gd name="connsiteX14301" fmla="*/ 967278 w 12191996"/>
              <a:gd name="connsiteY14301" fmla="*/ 1352154 h 6178550"/>
              <a:gd name="connsiteX14302" fmla="*/ 970850 w 12191996"/>
              <a:gd name="connsiteY14302" fmla="*/ 1350963 h 6178550"/>
              <a:gd name="connsiteX14303" fmla="*/ 979979 w 12191996"/>
              <a:gd name="connsiteY14303" fmla="*/ 1350169 h 6178550"/>
              <a:gd name="connsiteX14304" fmla="*/ 989505 w 12191996"/>
              <a:gd name="connsiteY14304" fmla="*/ 1348978 h 6178550"/>
              <a:gd name="connsiteX14305" fmla="*/ 1000222 w 12191996"/>
              <a:gd name="connsiteY14305" fmla="*/ 1347788 h 6178550"/>
              <a:gd name="connsiteX14306" fmla="*/ 1005382 w 12191996"/>
              <a:gd name="connsiteY14306" fmla="*/ 1346994 h 6178550"/>
              <a:gd name="connsiteX14307" fmla="*/ 1010145 w 12191996"/>
              <a:gd name="connsiteY14307" fmla="*/ 1345804 h 6178550"/>
              <a:gd name="connsiteX14308" fmla="*/ 1015305 w 12191996"/>
              <a:gd name="connsiteY14308" fmla="*/ 1343819 h 6178550"/>
              <a:gd name="connsiteX14309" fmla="*/ 1020068 w 12191996"/>
              <a:gd name="connsiteY14309" fmla="*/ 1341438 h 6178550"/>
              <a:gd name="connsiteX14310" fmla="*/ 1024434 w 12191996"/>
              <a:gd name="connsiteY14310" fmla="*/ 1338263 h 6178550"/>
              <a:gd name="connsiteX14311" fmla="*/ 1028403 w 12191996"/>
              <a:gd name="connsiteY14311" fmla="*/ 1334691 h 6178550"/>
              <a:gd name="connsiteX14312" fmla="*/ 1031975 w 12191996"/>
              <a:gd name="connsiteY14312" fmla="*/ 1329532 h 6178550"/>
              <a:gd name="connsiteX14313" fmla="*/ 1035151 w 12191996"/>
              <a:gd name="connsiteY14313" fmla="*/ 1323975 h 6178550"/>
              <a:gd name="connsiteX14314" fmla="*/ 1034754 w 12191996"/>
              <a:gd name="connsiteY14314" fmla="*/ 1319610 h 6178550"/>
              <a:gd name="connsiteX14315" fmla="*/ 1033166 w 12191996"/>
              <a:gd name="connsiteY14315" fmla="*/ 1310879 h 6178550"/>
              <a:gd name="connsiteX14316" fmla="*/ 1031181 w 12191996"/>
              <a:gd name="connsiteY14316" fmla="*/ 1298575 h 6178550"/>
              <a:gd name="connsiteX14317" fmla="*/ 1032769 w 12191996"/>
              <a:gd name="connsiteY14317" fmla="*/ 1298179 h 6178550"/>
              <a:gd name="connsiteX14318" fmla="*/ 1034357 w 12191996"/>
              <a:gd name="connsiteY14318" fmla="*/ 1298179 h 6178550"/>
              <a:gd name="connsiteX14319" fmla="*/ 1037929 w 12191996"/>
              <a:gd name="connsiteY14319" fmla="*/ 1299766 h 6178550"/>
              <a:gd name="connsiteX14320" fmla="*/ 1041898 w 12191996"/>
              <a:gd name="connsiteY14320" fmla="*/ 1301750 h 6178550"/>
              <a:gd name="connsiteX14321" fmla="*/ 1046264 w 12191996"/>
              <a:gd name="connsiteY14321" fmla="*/ 1304925 h 6178550"/>
              <a:gd name="connsiteX14322" fmla="*/ 1051027 w 12191996"/>
              <a:gd name="connsiteY14322" fmla="*/ 1307703 h 6178550"/>
              <a:gd name="connsiteX14323" fmla="*/ 1054996 w 12191996"/>
              <a:gd name="connsiteY14323" fmla="*/ 1310482 h 6178550"/>
              <a:gd name="connsiteX14324" fmla="*/ 1058966 w 12191996"/>
              <a:gd name="connsiteY14324" fmla="*/ 1312069 h 6178550"/>
              <a:gd name="connsiteX14325" fmla="*/ 1060950 w 12191996"/>
              <a:gd name="connsiteY14325" fmla="*/ 1312466 h 6178550"/>
              <a:gd name="connsiteX14326" fmla="*/ 1062538 w 12191996"/>
              <a:gd name="connsiteY14326" fmla="*/ 1312466 h 6178550"/>
              <a:gd name="connsiteX14327" fmla="*/ 1067698 w 12191996"/>
              <a:gd name="connsiteY14327" fmla="*/ 1312069 h 6178550"/>
              <a:gd name="connsiteX14328" fmla="*/ 1073255 w 12191996"/>
              <a:gd name="connsiteY14328" fmla="*/ 1310482 h 6178550"/>
              <a:gd name="connsiteX14329" fmla="*/ 1078414 w 12191996"/>
              <a:gd name="connsiteY14329" fmla="*/ 1308497 h 6178550"/>
              <a:gd name="connsiteX14330" fmla="*/ 1083574 w 12191996"/>
              <a:gd name="connsiteY14330" fmla="*/ 1306513 h 6178550"/>
              <a:gd name="connsiteX14331" fmla="*/ 1093894 w 12191996"/>
              <a:gd name="connsiteY14331" fmla="*/ 1300957 h 6178550"/>
              <a:gd name="connsiteX14332" fmla="*/ 1104214 w 12191996"/>
              <a:gd name="connsiteY14332" fmla="*/ 1295797 h 6178550"/>
              <a:gd name="connsiteX14333" fmla="*/ 1109374 w 12191996"/>
              <a:gd name="connsiteY14333" fmla="*/ 1293019 h 6178550"/>
              <a:gd name="connsiteX14334" fmla="*/ 1114931 w 12191996"/>
              <a:gd name="connsiteY14334" fmla="*/ 1290638 h 6178550"/>
              <a:gd name="connsiteX14335" fmla="*/ 1120488 w 12191996"/>
              <a:gd name="connsiteY14335" fmla="*/ 1289050 h 6178550"/>
              <a:gd name="connsiteX14336" fmla="*/ 1125648 w 12191996"/>
              <a:gd name="connsiteY14336" fmla="*/ 1287463 h 6178550"/>
              <a:gd name="connsiteX14337" fmla="*/ 1131601 w 12191996"/>
              <a:gd name="connsiteY14337" fmla="*/ 1287066 h 6178550"/>
              <a:gd name="connsiteX14338" fmla="*/ 1137158 w 12191996"/>
              <a:gd name="connsiteY14338" fmla="*/ 1287463 h 6178550"/>
              <a:gd name="connsiteX14339" fmla="*/ 1143112 w 12191996"/>
              <a:gd name="connsiteY14339" fmla="*/ 1288654 h 6178550"/>
              <a:gd name="connsiteX14340" fmla="*/ 1149463 w 12191996"/>
              <a:gd name="connsiteY14340" fmla="*/ 1290638 h 6178550"/>
              <a:gd name="connsiteX14341" fmla="*/ 1151050 w 12191996"/>
              <a:gd name="connsiteY14341" fmla="*/ 1295797 h 6178550"/>
              <a:gd name="connsiteX14342" fmla="*/ 1151844 w 12191996"/>
              <a:gd name="connsiteY14342" fmla="*/ 1300957 h 6178550"/>
              <a:gd name="connsiteX14343" fmla="*/ 1153035 w 12191996"/>
              <a:gd name="connsiteY14343" fmla="*/ 1310482 h 6178550"/>
              <a:gd name="connsiteX14344" fmla="*/ 1153432 w 12191996"/>
              <a:gd name="connsiteY14344" fmla="*/ 1328341 h 6178550"/>
              <a:gd name="connsiteX14345" fmla="*/ 1153829 w 12191996"/>
              <a:gd name="connsiteY14345" fmla="*/ 1332310 h 6178550"/>
              <a:gd name="connsiteX14346" fmla="*/ 1154623 w 12191996"/>
              <a:gd name="connsiteY14346" fmla="*/ 1336279 h 6178550"/>
              <a:gd name="connsiteX14347" fmla="*/ 1155813 w 12191996"/>
              <a:gd name="connsiteY14347" fmla="*/ 1340247 h 6178550"/>
              <a:gd name="connsiteX14348" fmla="*/ 1157401 w 12191996"/>
              <a:gd name="connsiteY14348" fmla="*/ 1345010 h 6178550"/>
              <a:gd name="connsiteX14349" fmla="*/ 1159386 w 12191996"/>
              <a:gd name="connsiteY14349" fmla="*/ 1348978 h 6178550"/>
              <a:gd name="connsiteX14350" fmla="*/ 1162561 w 12191996"/>
              <a:gd name="connsiteY14350" fmla="*/ 1352947 h 6178550"/>
              <a:gd name="connsiteX14351" fmla="*/ 1166133 w 12191996"/>
              <a:gd name="connsiteY14351" fmla="*/ 1357710 h 6178550"/>
              <a:gd name="connsiteX14352" fmla="*/ 1170499 w 12191996"/>
              <a:gd name="connsiteY14352" fmla="*/ 1362076 h 6178550"/>
              <a:gd name="connsiteX14353" fmla="*/ 1174865 w 12191996"/>
              <a:gd name="connsiteY14353" fmla="*/ 1365647 h 6178550"/>
              <a:gd name="connsiteX14354" fmla="*/ 1178834 w 12191996"/>
              <a:gd name="connsiteY14354" fmla="*/ 1367632 h 6178550"/>
              <a:gd name="connsiteX14355" fmla="*/ 1183201 w 12191996"/>
              <a:gd name="connsiteY14355" fmla="*/ 1369219 h 6178550"/>
              <a:gd name="connsiteX14356" fmla="*/ 1187567 w 12191996"/>
              <a:gd name="connsiteY14356" fmla="*/ 1369616 h 6178550"/>
              <a:gd name="connsiteX14357" fmla="*/ 1191933 w 12191996"/>
              <a:gd name="connsiteY14357" fmla="*/ 1369219 h 6178550"/>
              <a:gd name="connsiteX14358" fmla="*/ 1195902 w 12191996"/>
              <a:gd name="connsiteY14358" fmla="*/ 1368425 h 6178550"/>
              <a:gd name="connsiteX14359" fmla="*/ 1200665 w 12191996"/>
              <a:gd name="connsiteY14359" fmla="*/ 1366441 h 6178550"/>
              <a:gd name="connsiteX14360" fmla="*/ 1204634 w 12191996"/>
              <a:gd name="connsiteY14360" fmla="*/ 1364060 h 6178550"/>
              <a:gd name="connsiteX14361" fmla="*/ 1208603 w 12191996"/>
              <a:gd name="connsiteY14361" fmla="*/ 1361679 h 6178550"/>
              <a:gd name="connsiteX14362" fmla="*/ 1212969 w 12191996"/>
              <a:gd name="connsiteY14362" fmla="*/ 1358504 h 6178550"/>
              <a:gd name="connsiteX14363" fmla="*/ 1219320 w 12191996"/>
              <a:gd name="connsiteY14363" fmla="*/ 1352550 h 6178550"/>
              <a:gd name="connsiteX14364" fmla="*/ 1225274 w 12191996"/>
              <a:gd name="connsiteY14364" fmla="*/ 1345804 h 6178550"/>
              <a:gd name="connsiteX14365" fmla="*/ 1230037 w 12191996"/>
              <a:gd name="connsiteY14365" fmla="*/ 1340247 h 6178550"/>
              <a:gd name="connsiteX14366" fmla="*/ 1226464 w 12191996"/>
              <a:gd name="connsiteY14366" fmla="*/ 1331913 h 6178550"/>
              <a:gd name="connsiteX14367" fmla="*/ 1222892 w 12191996"/>
              <a:gd name="connsiteY14367" fmla="*/ 1324769 h 6178550"/>
              <a:gd name="connsiteX14368" fmla="*/ 1218923 w 12191996"/>
              <a:gd name="connsiteY14368" fmla="*/ 1319213 h 6178550"/>
              <a:gd name="connsiteX14369" fmla="*/ 1214954 w 12191996"/>
              <a:gd name="connsiteY14369" fmla="*/ 1314847 h 6178550"/>
              <a:gd name="connsiteX14370" fmla="*/ 1210588 w 12191996"/>
              <a:gd name="connsiteY14370" fmla="*/ 1312466 h 6178550"/>
              <a:gd name="connsiteX14371" fmla="*/ 1206619 w 12191996"/>
              <a:gd name="connsiteY14371" fmla="*/ 1310482 h 6178550"/>
              <a:gd name="connsiteX14372" fmla="*/ 1202649 w 12191996"/>
              <a:gd name="connsiteY14372" fmla="*/ 1309291 h 6178550"/>
              <a:gd name="connsiteX14373" fmla="*/ 1198680 w 12191996"/>
              <a:gd name="connsiteY14373" fmla="*/ 1308497 h 6178550"/>
              <a:gd name="connsiteX14374" fmla="*/ 1189948 w 12191996"/>
              <a:gd name="connsiteY14374" fmla="*/ 1306910 h 6178550"/>
              <a:gd name="connsiteX14375" fmla="*/ 1185979 w 12191996"/>
              <a:gd name="connsiteY14375" fmla="*/ 1305719 h 6178550"/>
              <a:gd name="connsiteX14376" fmla="*/ 1181216 w 12191996"/>
              <a:gd name="connsiteY14376" fmla="*/ 1303735 h 6178550"/>
              <a:gd name="connsiteX14377" fmla="*/ 1177247 w 12191996"/>
              <a:gd name="connsiteY14377" fmla="*/ 1300957 h 6178550"/>
              <a:gd name="connsiteX14378" fmla="*/ 1173675 w 12191996"/>
              <a:gd name="connsiteY14378" fmla="*/ 1296591 h 6178550"/>
              <a:gd name="connsiteX14379" fmla="*/ 1169705 w 12191996"/>
              <a:gd name="connsiteY14379" fmla="*/ 1291829 h 6178550"/>
              <a:gd name="connsiteX14380" fmla="*/ 1166133 w 12191996"/>
              <a:gd name="connsiteY14380" fmla="*/ 1283891 h 6178550"/>
              <a:gd name="connsiteX14381" fmla="*/ 1178438 w 12191996"/>
              <a:gd name="connsiteY14381" fmla="*/ 1275557 h 6178550"/>
              <a:gd name="connsiteX14382" fmla="*/ 1191139 w 12191996"/>
              <a:gd name="connsiteY14382" fmla="*/ 1267619 h 6178550"/>
              <a:gd name="connsiteX14383" fmla="*/ 1204237 w 12191996"/>
              <a:gd name="connsiteY14383" fmla="*/ 1261269 h 6178550"/>
              <a:gd name="connsiteX14384" fmla="*/ 1217335 w 12191996"/>
              <a:gd name="connsiteY14384" fmla="*/ 1254919 h 6178550"/>
              <a:gd name="connsiteX14385" fmla="*/ 1231228 w 12191996"/>
              <a:gd name="connsiteY14385" fmla="*/ 1250157 h 6178550"/>
              <a:gd name="connsiteX14386" fmla="*/ 1244723 w 12191996"/>
              <a:gd name="connsiteY14386" fmla="*/ 1244997 h 6178550"/>
              <a:gd name="connsiteX14387" fmla="*/ 1258615 w 12191996"/>
              <a:gd name="connsiteY14387" fmla="*/ 1241029 h 6178550"/>
              <a:gd name="connsiteX14388" fmla="*/ 1272110 w 12191996"/>
              <a:gd name="connsiteY14388" fmla="*/ 1236663 h 6178550"/>
              <a:gd name="connsiteX14389" fmla="*/ 1299894 w 12191996"/>
              <a:gd name="connsiteY14389" fmla="*/ 1229916 h 6178550"/>
              <a:gd name="connsiteX14390" fmla="*/ 1328472 w 12191996"/>
              <a:gd name="connsiteY14390" fmla="*/ 1223169 h 6178550"/>
              <a:gd name="connsiteX14391" fmla="*/ 1355859 w 12191996"/>
              <a:gd name="connsiteY14391" fmla="*/ 1216025 h 6178550"/>
              <a:gd name="connsiteX14392" fmla="*/ 1370148 w 12191996"/>
              <a:gd name="connsiteY14392" fmla="*/ 1212454 h 6178550"/>
              <a:gd name="connsiteX14393" fmla="*/ 1383247 w 12191996"/>
              <a:gd name="connsiteY14393" fmla="*/ 1208088 h 6178550"/>
              <a:gd name="connsiteX14394" fmla="*/ 1388010 w 12191996"/>
              <a:gd name="connsiteY14394" fmla="*/ 1206500 h 6178550"/>
              <a:gd name="connsiteX14395" fmla="*/ 1391979 w 12191996"/>
              <a:gd name="connsiteY14395" fmla="*/ 1204516 h 6178550"/>
              <a:gd name="connsiteX14396" fmla="*/ 1399520 w 12191996"/>
              <a:gd name="connsiteY14396" fmla="*/ 1199754 h 6178550"/>
              <a:gd name="connsiteX14397" fmla="*/ 1407062 w 12191996"/>
              <a:gd name="connsiteY14397" fmla="*/ 1194594 h 6178550"/>
              <a:gd name="connsiteX14398" fmla="*/ 1414206 w 12191996"/>
              <a:gd name="connsiteY14398" fmla="*/ 1189435 h 6178550"/>
              <a:gd name="connsiteX14399" fmla="*/ 1421351 w 12191996"/>
              <a:gd name="connsiteY14399" fmla="*/ 1184672 h 6178550"/>
              <a:gd name="connsiteX14400" fmla="*/ 1428892 w 12191996"/>
              <a:gd name="connsiteY14400" fmla="*/ 1179910 h 6178550"/>
              <a:gd name="connsiteX14401" fmla="*/ 1432464 w 12191996"/>
              <a:gd name="connsiteY14401" fmla="*/ 1177926 h 6178550"/>
              <a:gd name="connsiteX14402" fmla="*/ 1436433 w 12191996"/>
              <a:gd name="connsiteY14402" fmla="*/ 1175941 h 6178550"/>
              <a:gd name="connsiteX14403" fmla="*/ 1440800 w 12191996"/>
              <a:gd name="connsiteY14403" fmla="*/ 1174750 h 6178550"/>
              <a:gd name="connsiteX14404" fmla="*/ 1444769 w 12191996"/>
              <a:gd name="connsiteY14404" fmla="*/ 1173560 h 6178550"/>
              <a:gd name="connsiteX14405" fmla="*/ 1451913 w 12191996"/>
              <a:gd name="connsiteY14405" fmla="*/ 1171972 h 6178550"/>
              <a:gd name="connsiteX14406" fmla="*/ 1458264 w 12191996"/>
              <a:gd name="connsiteY14406" fmla="*/ 1170385 h 6178550"/>
              <a:gd name="connsiteX14407" fmla="*/ 1470568 w 12191996"/>
              <a:gd name="connsiteY14407" fmla="*/ 1165622 h 6178550"/>
              <a:gd name="connsiteX14408" fmla="*/ 1483270 w 12191996"/>
              <a:gd name="connsiteY14408" fmla="*/ 1160860 h 6178550"/>
              <a:gd name="connsiteX14409" fmla="*/ 1499543 w 12191996"/>
              <a:gd name="connsiteY14409" fmla="*/ 1154510 h 6178550"/>
              <a:gd name="connsiteX14410" fmla="*/ 1505894 w 12191996"/>
              <a:gd name="connsiteY14410" fmla="*/ 1152922 h 6178550"/>
              <a:gd name="connsiteX14411" fmla="*/ 1513038 w 12191996"/>
              <a:gd name="connsiteY14411" fmla="*/ 1152128 h 6178550"/>
              <a:gd name="connsiteX14412" fmla="*/ 1520580 w 12191996"/>
              <a:gd name="connsiteY14412" fmla="*/ 1151732 h 6178550"/>
              <a:gd name="connsiteX14413" fmla="*/ 1528518 w 12191996"/>
              <a:gd name="connsiteY14413" fmla="*/ 1151732 h 6178550"/>
              <a:gd name="connsiteX14414" fmla="*/ 1536457 w 12191996"/>
              <a:gd name="connsiteY14414" fmla="*/ 1152128 h 6178550"/>
              <a:gd name="connsiteX14415" fmla="*/ 1543998 w 12191996"/>
              <a:gd name="connsiteY14415" fmla="*/ 1152525 h 6178550"/>
              <a:gd name="connsiteX14416" fmla="*/ 1560272 w 12191996"/>
              <a:gd name="connsiteY14416" fmla="*/ 1154510 h 6178550"/>
              <a:gd name="connsiteX14417" fmla="*/ 1576545 w 12191996"/>
              <a:gd name="connsiteY14417" fmla="*/ 1156494 h 6178550"/>
              <a:gd name="connsiteX14418" fmla="*/ 1584087 w 12191996"/>
              <a:gd name="connsiteY14418" fmla="*/ 1157288 h 6178550"/>
              <a:gd name="connsiteX14419" fmla="*/ 1591628 w 12191996"/>
              <a:gd name="connsiteY14419" fmla="*/ 1157288 h 6178550"/>
              <a:gd name="connsiteX14420" fmla="*/ 1599566 w 12191996"/>
              <a:gd name="connsiteY14420" fmla="*/ 1157288 h 6178550"/>
              <a:gd name="connsiteX14421" fmla="*/ 1606711 w 12191996"/>
              <a:gd name="connsiteY14421" fmla="*/ 1156494 h 6178550"/>
              <a:gd name="connsiteX14422" fmla="*/ 1613062 w 12191996"/>
              <a:gd name="connsiteY14422" fmla="*/ 1155303 h 6178550"/>
              <a:gd name="connsiteX14423" fmla="*/ 1619809 w 12191996"/>
              <a:gd name="connsiteY14423" fmla="*/ 1152922 h 6178550"/>
              <a:gd name="connsiteX14424" fmla="*/ 1627351 w 12191996"/>
              <a:gd name="connsiteY14424" fmla="*/ 1150144 h 6178550"/>
              <a:gd name="connsiteX14425" fmla="*/ 1634892 w 12191996"/>
              <a:gd name="connsiteY14425" fmla="*/ 1146969 h 6178550"/>
              <a:gd name="connsiteX14426" fmla="*/ 1651166 w 12191996"/>
              <a:gd name="connsiteY14426" fmla="*/ 1141810 h 6178550"/>
              <a:gd name="connsiteX14427" fmla="*/ 1669424 w 12191996"/>
              <a:gd name="connsiteY14427" fmla="*/ 1136650 h 6178550"/>
              <a:gd name="connsiteX14428" fmla="*/ 1689666 w 12191996"/>
              <a:gd name="connsiteY14428" fmla="*/ 1131888 h 6178550"/>
              <a:gd name="connsiteX14429" fmla="*/ 1693636 w 12191996"/>
              <a:gd name="connsiteY14429" fmla="*/ 1130300 h 6178550"/>
              <a:gd name="connsiteX14430" fmla="*/ 1697208 w 12191996"/>
              <a:gd name="connsiteY14430" fmla="*/ 1128713 h 6178550"/>
              <a:gd name="connsiteX14431" fmla="*/ 1702765 w 12191996"/>
              <a:gd name="connsiteY14431" fmla="*/ 1124744 h 6178550"/>
              <a:gd name="connsiteX14432" fmla="*/ 1707925 w 12191996"/>
              <a:gd name="connsiteY14432" fmla="*/ 1121172 h 6178550"/>
              <a:gd name="connsiteX14433" fmla="*/ 1709909 w 12191996"/>
              <a:gd name="connsiteY14433" fmla="*/ 1119585 h 6178550"/>
              <a:gd name="connsiteX14434" fmla="*/ 1712688 w 12191996"/>
              <a:gd name="connsiteY14434" fmla="*/ 1118394 h 6178550"/>
              <a:gd name="connsiteX14435" fmla="*/ 1715069 w 12191996"/>
              <a:gd name="connsiteY14435" fmla="*/ 1117997 h 6178550"/>
              <a:gd name="connsiteX14436" fmla="*/ 1717451 w 12191996"/>
              <a:gd name="connsiteY14436" fmla="*/ 1118394 h 6178550"/>
              <a:gd name="connsiteX14437" fmla="*/ 1720229 w 12191996"/>
              <a:gd name="connsiteY14437" fmla="*/ 1119585 h 6178550"/>
              <a:gd name="connsiteX14438" fmla="*/ 1723404 w 12191996"/>
              <a:gd name="connsiteY14438" fmla="*/ 1121569 h 6178550"/>
              <a:gd name="connsiteX14439" fmla="*/ 1726580 w 12191996"/>
              <a:gd name="connsiteY14439" fmla="*/ 1125141 h 6178550"/>
              <a:gd name="connsiteX14440" fmla="*/ 1730946 w 12191996"/>
              <a:gd name="connsiteY14440" fmla="*/ 1129904 h 6178550"/>
              <a:gd name="connsiteX14441" fmla="*/ 1734915 w 12191996"/>
              <a:gd name="connsiteY14441" fmla="*/ 1135460 h 6178550"/>
              <a:gd name="connsiteX14442" fmla="*/ 1740075 w 12191996"/>
              <a:gd name="connsiteY14442" fmla="*/ 1143001 h 6178550"/>
              <a:gd name="connsiteX14443" fmla="*/ 1742456 w 12191996"/>
              <a:gd name="connsiteY14443" fmla="*/ 1141810 h 6178550"/>
              <a:gd name="connsiteX14444" fmla="*/ 1744441 w 12191996"/>
              <a:gd name="connsiteY14444" fmla="*/ 1140222 h 6178550"/>
              <a:gd name="connsiteX14445" fmla="*/ 1747219 w 12191996"/>
              <a:gd name="connsiteY14445" fmla="*/ 1137841 h 6178550"/>
              <a:gd name="connsiteX14446" fmla="*/ 1749204 w 12191996"/>
              <a:gd name="connsiteY14446" fmla="*/ 1134666 h 6178550"/>
              <a:gd name="connsiteX14447" fmla="*/ 1753173 w 12191996"/>
              <a:gd name="connsiteY14447" fmla="*/ 1127125 h 6178550"/>
              <a:gd name="connsiteX14448" fmla="*/ 1757539 w 12191996"/>
              <a:gd name="connsiteY14448" fmla="*/ 1118394 h 6178550"/>
              <a:gd name="connsiteX14449" fmla="*/ 1762302 w 12191996"/>
              <a:gd name="connsiteY14449" fmla="*/ 1110060 h 6178550"/>
              <a:gd name="connsiteX14450" fmla="*/ 1766668 w 12191996"/>
              <a:gd name="connsiteY14450" fmla="*/ 1101725 h 6178550"/>
              <a:gd name="connsiteX14451" fmla="*/ 1769447 w 12191996"/>
              <a:gd name="connsiteY14451" fmla="*/ 1098947 h 6178550"/>
              <a:gd name="connsiteX14452" fmla="*/ 1771828 w 12191996"/>
              <a:gd name="connsiteY14452" fmla="*/ 1096169 h 6178550"/>
              <a:gd name="connsiteX14453" fmla="*/ 1775004 w 12191996"/>
              <a:gd name="connsiteY14453" fmla="*/ 1094185 h 6178550"/>
              <a:gd name="connsiteX14454" fmla="*/ 1777385 w 12191996"/>
              <a:gd name="connsiteY14454" fmla="*/ 1093391 h 6178550"/>
              <a:gd name="connsiteX14455" fmla="*/ 1778973 w 12191996"/>
              <a:gd name="connsiteY14455" fmla="*/ 1093391 h 6178550"/>
              <a:gd name="connsiteX14456" fmla="*/ 1780164 w 12191996"/>
              <a:gd name="connsiteY14456" fmla="*/ 1093788 h 6178550"/>
              <a:gd name="connsiteX14457" fmla="*/ 1782942 w 12191996"/>
              <a:gd name="connsiteY14457" fmla="*/ 1095772 h 6178550"/>
              <a:gd name="connsiteX14458" fmla="*/ 1786514 w 12191996"/>
              <a:gd name="connsiteY14458" fmla="*/ 1098947 h 6178550"/>
              <a:gd name="connsiteX14459" fmla="*/ 1790087 w 12191996"/>
              <a:gd name="connsiteY14459" fmla="*/ 1102519 h 6178550"/>
              <a:gd name="connsiteX14460" fmla="*/ 1796834 w 12191996"/>
              <a:gd name="connsiteY14460" fmla="*/ 1108869 h 6178550"/>
              <a:gd name="connsiteX14461" fmla="*/ 1799216 w 12191996"/>
              <a:gd name="connsiteY14461" fmla="*/ 1111647 h 6178550"/>
              <a:gd name="connsiteX14462" fmla="*/ 1800803 w 12191996"/>
              <a:gd name="connsiteY14462" fmla="*/ 1112441 h 6178550"/>
              <a:gd name="connsiteX14463" fmla="*/ 1802788 w 12191996"/>
              <a:gd name="connsiteY14463" fmla="*/ 1112044 h 6178550"/>
              <a:gd name="connsiteX14464" fmla="*/ 1804375 w 12191996"/>
              <a:gd name="connsiteY14464" fmla="*/ 1111647 h 6178550"/>
              <a:gd name="connsiteX14465" fmla="*/ 1807551 w 12191996"/>
              <a:gd name="connsiteY14465" fmla="*/ 1109266 h 6178550"/>
              <a:gd name="connsiteX14466" fmla="*/ 1810329 w 12191996"/>
              <a:gd name="connsiteY14466" fmla="*/ 1106488 h 6178550"/>
              <a:gd name="connsiteX14467" fmla="*/ 1813505 w 12191996"/>
              <a:gd name="connsiteY14467" fmla="*/ 1102916 h 6178550"/>
              <a:gd name="connsiteX14468" fmla="*/ 1819062 w 12191996"/>
              <a:gd name="connsiteY14468" fmla="*/ 1096169 h 6178550"/>
              <a:gd name="connsiteX14469" fmla="*/ 1821840 w 12191996"/>
              <a:gd name="connsiteY14469" fmla="*/ 1093788 h 6178550"/>
              <a:gd name="connsiteX14470" fmla="*/ 1823031 w 12191996"/>
              <a:gd name="connsiteY14470" fmla="*/ 1093391 h 6178550"/>
              <a:gd name="connsiteX14471" fmla="*/ 1824221 w 12191996"/>
              <a:gd name="connsiteY14471" fmla="*/ 1092597 h 6178550"/>
              <a:gd name="connsiteX14472" fmla="*/ 1827397 w 12191996"/>
              <a:gd name="connsiteY14472" fmla="*/ 1092597 h 6178550"/>
              <a:gd name="connsiteX14473" fmla="*/ 1830175 w 12191996"/>
              <a:gd name="connsiteY14473" fmla="*/ 1093391 h 6178550"/>
              <a:gd name="connsiteX14474" fmla="*/ 1832160 w 12191996"/>
              <a:gd name="connsiteY14474" fmla="*/ 1094185 h 6178550"/>
              <a:gd name="connsiteX14475" fmla="*/ 1834938 w 12191996"/>
              <a:gd name="connsiteY14475" fmla="*/ 1095772 h 6178550"/>
              <a:gd name="connsiteX14476" fmla="*/ 1838907 w 12191996"/>
              <a:gd name="connsiteY14476" fmla="*/ 1098154 h 6178550"/>
              <a:gd name="connsiteX14477" fmla="*/ 1841289 w 12191996"/>
              <a:gd name="connsiteY14477" fmla="*/ 1099344 h 6178550"/>
              <a:gd name="connsiteX14478" fmla="*/ 1844067 w 12191996"/>
              <a:gd name="connsiteY14478" fmla="*/ 1099741 h 6178550"/>
              <a:gd name="connsiteX14479" fmla="*/ 1849227 w 12191996"/>
              <a:gd name="connsiteY14479" fmla="*/ 1099741 h 6178550"/>
              <a:gd name="connsiteX14480" fmla="*/ 1853593 w 12191996"/>
              <a:gd name="connsiteY14480" fmla="*/ 1099344 h 6178550"/>
              <a:gd name="connsiteX14481" fmla="*/ 1858753 w 12191996"/>
              <a:gd name="connsiteY14481" fmla="*/ 1097757 h 6178550"/>
              <a:gd name="connsiteX14482" fmla="*/ 1863119 w 12191996"/>
              <a:gd name="connsiteY14482" fmla="*/ 1096169 h 6178550"/>
              <a:gd name="connsiteX14483" fmla="*/ 1867485 w 12191996"/>
              <a:gd name="connsiteY14483" fmla="*/ 1093788 h 6178550"/>
              <a:gd name="connsiteX14484" fmla="*/ 1871851 w 12191996"/>
              <a:gd name="connsiteY14484" fmla="*/ 1091010 h 6178550"/>
              <a:gd name="connsiteX14485" fmla="*/ 1880584 w 12191996"/>
              <a:gd name="connsiteY14485" fmla="*/ 1085453 h 6178550"/>
              <a:gd name="connsiteX14486" fmla="*/ 1888522 w 12191996"/>
              <a:gd name="connsiteY14486" fmla="*/ 1079500 h 6178550"/>
              <a:gd name="connsiteX14487" fmla="*/ 1897254 w 12191996"/>
              <a:gd name="connsiteY14487" fmla="*/ 1073944 h 6178550"/>
              <a:gd name="connsiteX14488" fmla="*/ 1902017 w 12191996"/>
              <a:gd name="connsiteY14488" fmla="*/ 1071563 h 6178550"/>
              <a:gd name="connsiteX14489" fmla="*/ 1906383 w 12191996"/>
              <a:gd name="connsiteY14489" fmla="*/ 1069182 h 6178550"/>
              <a:gd name="connsiteX14490" fmla="*/ 1911146 w 12191996"/>
              <a:gd name="connsiteY14490" fmla="*/ 1067197 h 6178550"/>
              <a:gd name="connsiteX14491" fmla="*/ 1915909 w 12191996"/>
              <a:gd name="connsiteY14491" fmla="*/ 1066404 h 6178550"/>
              <a:gd name="connsiteX14492" fmla="*/ 1919084 w 12191996"/>
              <a:gd name="connsiteY14492" fmla="*/ 1065610 h 6178550"/>
              <a:gd name="connsiteX14493" fmla="*/ 1922657 w 12191996"/>
              <a:gd name="connsiteY14493" fmla="*/ 1065610 h 6178550"/>
              <a:gd name="connsiteX14494" fmla="*/ 1929404 w 12191996"/>
              <a:gd name="connsiteY14494" fmla="*/ 1066801 h 6178550"/>
              <a:gd name="connsiteX14495" fmla="*/ 1936152 w 12191996"/>
              <a:gd name="connsiteY14495" fmla="*/ 1068388 h 6178550"/>
              <a:gd name="connsiteX14496" fmla="*/ 1944090 w 12191996"/>
              <a:gd name="connsiteY14496" fmla="*/ 1070769 h 6178550"/>
              <a:gd name="connsiteX14497" fmla="*/ 1951235 w 12191996"/>
              <a:gd name="connsiteY14497" fmla="*/ 1073547 h 6178550"/>
              <a:gd name="connsiteX14498" fmla="*/ 1957982 w 12191996"/>
              <a:gd name="connsiteY14498" fmla="*/ 1075532 h 6178550"/>
              <a:gd name="connsiteX14499" fmla="*/ 1964730 w 12191996"/>
              <a:gd name="connsiteY14499" fmla="*/ 1076325 h 6178550"/>
              <a:gd name="connsiteX14500" fmla="*/ 1967905 w 12191996"/>
              <a:gd name="connsiteY14500" fmla="*/ 1076325 h 6178550"/>
              <a:gd name="connsiteX14501" fmla="*/ 1970684 w 12191996"/>
              <a:gd name="connsiteY14501" fmla="*/ 1075929 h 6178550"/>
              <a:gd name="connsiteX14502" fmla="*/ 1973462 w 12191996"/>
              <a:gd name="connsiteY14502" fmla="*/ 1075532 h 6178550"/>
              <a:gd name="connsiteX14503" fmla="*/ 1975844 w 12191996"/>
              <a:gd name="connsiteY14503" fmla="*/ 1074341 h 6178550"/>
              <a:gd name="connsiteX14504" fmla="*/ 1981004 w 12191996"/>
              <a:gd name="connsiteY14504" fmla="*/ 1071960 h 6178550"/>
              <a:gd name="connsiteX14505" fmla="*/ 1985370 w 12191996"/>
              <a:gd name="connsiteY14505" fmla="*/ 1068388 h 6178550"/>
              <a:gd name="connsiteX14506" fmla="*/ 1990133 w 12191996"/>
              <a:gd name="connsiteY14506" fmla="*/ 1064816 h 6178550"/>
              <a:gd name="connsiteX14507" fmla="*/ 1994499 w 12191996"/>
              <a:gd name="connsiteY14507" fmla="*/ 1060847 h 6178550"/>
              <a:gd name="connsiteX14508" fmla="*/ 1999659 w 12191996"/>
              <a:gd name="connsiteY14508" fmla="*/ 1057275 h 6178550"/>
              <a:gd name="connsiteX14509" fmla="*/ 2004819 w 12191996"/>
              <a:gd name="connsiteY14509" fmla="*/ 1054100 h 6178550"/>
              <a:gd name="connsiteX14510" fmla="*/ 2007994 w 12191996"/>
              <a:gd name="connsiteY14510" fmla="*/ 1052513 h 6178550"/>
              <a:gd name="connsiteX14511" fmla="*/ 2010375 w 12191996"/>
              <a:gd name="connsiteY14511" fmla="*/ 1052116 h 6178550"/>
              <a:gd name="connsiteX14512" fmla="*/ 2014345 w 12191996"/>
              <a:gd name="connsiteY14512" fmla="*/ 1050925 h 6178550"/>
              <a:gd name="connsiteX14513" fmla="*/ 2018711 w 12191996"/>
              <a:gd name="connsiteY14513" fmla="*/ 1051719 h 6178550"/>
              <a:gd name="connsiteX14514" fmla="*/ 2023077 w 12191996"/>
              <a:gd name="connsiteY14514" fmla="*/ 1052116 h 6178550"/>
              <a:gd name="connsiteX14515" fmla="*/ 2027840 w 12191996"/>
              <a:gd name="connsiteY14515" fmla="*/ 1052910 h 6178550"/>
              <a:gd name="connsiteX14516" fmla="*/ 2032603 w 12191996"/>
              <a:gd name="connsiteY14516" fmla="*/ 1054100 h 6178550"/>
              <a:gd name="connsiteX14517" fmla="*/ 2037366 w 12191996"/>
              <a:gd name="connsiteY14517" fmla="*/ 1055291 h 6178550"/>
              <a:gd name="connsiteX14518" fmla="*/ 2041732 w 12191996"/>
              <a:gd name="connsiteY14518" fmla="*/ 1055291 h 6178550"/>
              <a:gd name="connsiteX14519" fmla="*/ 2046098 w 12191996"/>
              <a:gd name="connsiteY14519" fmla="*/ 1054497 h 6178550"/>
              <a:gd name="connsiteX14520" fmla="*/ 2048083 w 12191996"/>
              <a:gd name="connsiteY14520" fmla="*/ 1054100 h 6178550"/>
              <a:gd name="connsiteX14521" fmla="*/ 2049670 w 12191996"/>
              <a:gd name="connsiteY14521" fmla="*/ 1052910 h 6178550"/>
              <a:gd name="connsiteX14522" fmla="*/ 2052449 w 12191996"/>
              <a:gd name="connsiteY14522" fmla="*/ 1050529 h 6178550"/>
              <a:gd name="connsiteX14523" fmla="*/ 2054433 w 12191996"/>
              <a:gd name="connsiteY14523" fmla="*/ 1048147 h 6178550"/>
              <a:gd name="connsiteX14524" fmla="*/ 2056418 w 12191996"/>
              <a:gd name="connsiteY14524" fmla="*/ 1044575 h 6178550"/>
              <a:gd name="connsiteX14525" fmla="*/ 2058799 w 12191996"/>
              <a:gd name="connsiteY14525" fmla="*/ 1041797 h 6178550"/>
              <a:gd name="connsiteX14526" fmla="*/ 2059990 w 12191996"/>
              <a:gd name="connsiteY14526" fmla="*/ 1039019 h 6178550"/>
              <a:gd name="connsiteX14527" fmla="*/ 2061975 w 12191996"/>
              <a:gd name="connsiteY14527" fmla="*/ 1037432 h 6178550"/>
              <a:gd name="connsiteX14528" fmla="*/ 2063165 w 12191996"/>
              <a:gd name="connsiteY14528" fmla="*/ 1037035 h 6178550"/>
              <a:gd name="connsiteX14529" fmla="*/ 2064356 w 12191996"/>
              <a:gd name="connsiteY14529" fmla="*/ 1036241 h 6178550"/>
              <a:gd name="connsiteX14530" fmla="*/ 2066341 w 12191996"/>
              <a:gd name="connsiteY14530" fmla="*/ 1037035 h 6178550"/>
              <a:gd name="connsiteX14531" fmla="*/ 2068722 w 12191996"/>
              <a:gd name="connsiteY14531" fmla="*/ 1037432 h 6178550"/>
              <a:gd name="connsiteX14532" fmla="*/ 2073485 w 12191996"/>
              <a:gd name="connsiteY14532" fmla="*/ 1039019 h 6178550"/>
              <a:gd name="connsiteX14533" fmla="*/ 2078248 w 12191996"/>
              <a:gd name="connsiteY14533" fmla="*/ 1041400 h 6178550"/>
              <a:gd name="connsiteX14534" fmla="*/ 2083408 w 12191996"/>
              <a:gd name="connsiteY14534" fmla="*/ 1044575 h 6178550"/>
              <a:gd name="connsiteX14535" fmla="*/ 2088568 w 12191996"/>
              <a:gd name="connsiteY14535" fmla="*/ 1047354 h 6178550"/>
              <a:gd name="connsiteX14536" fmla="*/ 2093728 w 12191996"/>
              <a:gd name="connsiteY14536" fmla="*/ 1049735 h 6178550"/>
              <a:gd name="connsiteX14537" fmla="*/ 2098888 w 12191996"/>
              <a:gd name="connsiteY14537" fmla="*/ 1050925 h 6178550"/>
              <a:gd name="connsiteX14538" fmla="*/ 2100873 w 12191996"/>
              <a:gd name="connsiteY14538" fmla="*/ 1051719 h 6178550"/>
              <a:gd name="connsiteX14539" fmla="*/ 2102857 w 12191996"/>
              <a:gd name="connsiteY14539" fmla="*/ 1051719 h 6178550"/>
              <a:gd name="connsiteX14540" fmla="*/ 2105239 w 12191996"/>
              <a:gd name="connsiteY14540" fmla="*/ 1050529 h 6178550"/>
              <a:gd name="connsiteX14541" fmla="*/ 2107223 w 12191996"/>
              <a:gd name="connsiteY14541" fmla="*/ 1049735 h 6178550"/>
              <a:gd name="connsiteX14542" fmla="*/ 2108811 w 12191996"/>
              <a:gd name="connsiteY14542" fmla="*/ 1048147 h 6178550"/>
              <a:gd name="connsiteX14543" fmla="*/ 2110399 w 12191996"/>
              <a:gd name="connsiteY14543" fmla="*/ 1046560 h 6178550"/>
              <a:gd name="connsiteX14544" fmla="*/ 2112780 w 12191996"/>
              <a:gd name="connsiteY14544" fmla="*/ 1041797 h 6178550"/>
              <a:gd name="connsiteX14545" fmla="*/ 2115559 w 12191996"/>
              <a:gd name="connsiteY14545" fmla="*/ 1037829 h 6178550"/>
              <a:gd name="connsiteX14546" fmla="*/ 2115559 w 12191996"/>
              <a:gd name="connsiteY14546" fmla="*/ 1031479 h 6178550"/>
              <a:gd name="connsiteX14547" fmla="*/ 2116353 w 12191996"/>
              <a:gd name="connsiteY14547" fmla="*/ 1024335 h 6178550"/>
              <a:gd name="connsiteX14548" fmla="*/ 2117146 w 12191996"/>
              <a:gd name="connsiteY14548" fmla="*/ 1014016 h 6178550"/>
              <a:gd name="connsiteX14549" fmla="*/ 2116353 w 12191996"/>
              <a:gd name="connsiteY14549" fmla="*/ 997744 h 6178550"/>
              <a:gd name="connsiteX14550" fmla="*/ 2114765 w 12191996"/>
              <a:gd name="connsiteY14550" fmla="*/ 987822 h 6178550"/>
              <a:gd name="connsiteX14551" fmla="*/ 2111193 w 12191996"/>
              <a:gd name="connsiteY14551" fmla="*/ 967979 h 6178550"/>
              <a:gd name="connsiteX14552" fmla="*/ 2109208 w 12191996"/>
              <a:gd name="connsiteY14552" fmla="*/ 958851 h 6178550"/>
              <a:gd name="connsiteX14553" fmla="*/ 2107223 w 12191996"/>
              <a:gd name="connsiteY14553" fmla="*/ 951707 h 6178550"/>
              <a:gd name="connsiteX14554" fmla="*/ 2106429 w 12191996"/>
              <a:gd name="connsiteY14554" fmla="*/ 948929 h 6178550"/>
              <a:gd name="connsiteX14555" fmla="*/ 2105636 w 12191996"/>
              <a:gd name="connsiteY14555" fmla="*/ 948135 h 6178550"/>
              <a:gd name="connsiteX14556" fmla="*/ 2105239 w 12191996"/>
              <a:gd name="connsiteY14556" fmla="*/ 948135 h 6178550"/>
              <a:gd name="connsiteX14557" fmla="*/ 2104842 w 12191996"/>
              <a:gd name="connsiteY14557" fmla="*/ 949722 h 6178550"/>
              <a:gd name="connsiteX14558" fmla="*/ 2106429 w 12191996"/>
              <a:gd name="connsiteY14558" fmla="*/ 940991 h 6178550"/>
              <a:gd name="connsiteX14559" fmla="*/ 2108414 w 12191996"/>
              <a:gd name="connsiteY14559" fmla="*/ 932657 h 6178550"/>
              <a:gd name="connsiteX14560" fmla="*/ 2111193 w 12191996"/>
              <a:gd name="connsiteY14560" fmla="*/ 925116 h 6178550"/>
              <a:gd name="connsiteX14561" fmla="*/ 2114368 w 12191996"/>
              <a:gd name="connsiteY14561" fmla="*/ 918766 h 6178550"/>
              <a:gd name="connsiteX14562" fmla="*/ 2118337 w 12191996"/>
              <a:gd name="connsiteY14562" fmla="*/ 913210 h 6178550"/>
              <a:gd name="connsiteX14563" fmla="*/ 2123100 w 12191996"/>
              <a:gd name="connsiteY14563" fmla="*/ 908050 h 6178550"/>
              <a:gd name="connsiteX14564" fmla="*/ 2127466 w 12191996"/>
              <a:gd name="connsiteY14564" fmla="*/ 904082 h 6178550"/>
              <a:gd name="connsiteX14565" fmla="*/ 2132626 w 12191996"/>
              <a:gd name="connsiteY14565" fmla="*/ 900510 h 6178550"/>
              <a:gd name="connsiteX14566" fmla="*/ 2138977 w 12191996"/>
              <a:gd name="connsiteY14566" fmla="*/ 896938 h 6178550"/>
              <a:gd name="connsiteX14567" fmla="*/ 2144930 w 12191996"/>
              <a:gd name="connsiteY14567" fmla="*/ 894160 h 6178550"/>
              <a:gd name="connsiteX14568" fmla="*/ 2150884 w 12191996"/>
              <a:gd name="connsiteY14568" fmla="*/ 892175 h 6178550"/>
              <a:gd name="connsiteX14569" fmla="*/ 2157632 w 12191996"/>
              <a:gd name="connsiteY14569" fmla="*/ 890588 h 6178550"/>
              <a:gd name="connsiteX14570" fmla="*/ 2164776 w 12191996"/>
              <a:gd name="connsiteY14570" fmla="*/ 889794 h 6178550"/>
              <a:gd name="connsiteX14571" fmla="*/ 2171921 w 12191996"/>
              <a:gd name="connsiteY14571" fmla="*/ 888604 h 6178550"/>
              <a:gd name="connsiteX14572" fmla="*/ 2179462 w 12191996"/>
              <a:gd name="connsiteY14572" fmla="*/ 888207 h 6178550"/>
              <a:gd name="connsiteX14573" fmla="*/ 2187004 w 12191996"/>
              <a:gd name="connsiteY14573" fmla="*/ 888207 h 6178550"/>
              <a:gd name="connsiteX14574" fmla="*/ 2203277 w 12191996"/>
              <a:gd name="connsiteY14574" fmla="*/ 888207 h 6178550"/>
              <a:gd name="connsiteX14575" fmla="*/ 2219551 w 12191996"/>
              <a:gd name="connsiteY14575" fmla="*/ 889001 h 6178550"/>
              <a:gd name="connsiteX14576" fmla="*/ 2252495 w 12191996"/>
              <a:gd name="connsiteY14576" fmla="*/ 891382 h 6178550"/>
              <a:gd name="connsiteX14577" fmla="*/ 2269165 w 12191996"/>
              <a:gd name="connsiteY14577" fmla="*/ 891779 h 6178550"/>
              <a:gd name="connsiteX14578" fmla="*/ 2285042 w 12191996"/>
              <a:gd name="connsiteY14578" fmla="*/ 891779 h 6178550"/>
              <a:gd name="connsiteX14579" fmla="*/ 2292584 w 12191996"/>
              <a:gd name="connsiteY14579" fmla="*/ 891382 h 6178550"/>
              <a:gd name="connsiteX14580" fmla="*/ 2300125 w 12191996"/>
              <a:gd name="connsiteY14580" fmla="*/ 890191 h 6178550"/>
              <a:gd name="connsiteX14581" fmla="*/ 2307269 w 12191996"/>
              <a:gd name="connsiteY14581" fmla="*/ 889001 h 6178550"/>
              <a:gd name="connsiteX14582" fmla="*/ 2314414 w 12191996"/>
              <a:gd name="connsiteY14582" fmla="*/ 887016 h 6178550"/>
              <a:gd name="connsiteX14583" fmla="*/ 2318383 w 12191996"/>
              <a:gd name="connsiteY14583" fmla="*/ 886222 h 6178550"/>
              <a:gd name="connsiteX14584" fmla="*/ 2322352 w 12191996"/>
              <a:gd name="connsiteY14584" fmla="*/ 884238 h 6178550"/>
              <a:gd name="connsiteX14585" fmla="*/ 2330688 w 12191996"/>
              <a:gd name="connsiteY14585" fmla="*/ 879476 h 6178550"/>
              <a:gd name="connsiteX14586" fmla="*/ 2339023 w 12191996"/>
              <a:gd name="connsiteY14586" fmla="*/ 873522 h 6178550"/>
              <a:gd name="connsiteX14587" fmla="*/ 2347755 w 12191996"/>
              <a:gd name="connsiteY14587" fmla="*/ 866775 h 6178550"/>
              <a:gd name="connsiteX14588" fmla="*/ 2356884 w 12191996"/>
              <a:gd name="connsiteY14588" fmla="*/ 860425 h 6178550"/>
              <a:gd name="connsiteX14589" fmla="*/ 2366013 w 12191996"/>
              <a:gd name="connsiteY14589" fmla="*/ 854076 h 6178550"/>
              <a:gd name="connsiteX14590" fmla="*/ 2374746 w 12191996"/>
              <a:gd name="connsiteY14590" fmla="*/ 848916 h 6178550"/>
              <a:gd name="connsiteX14591" fmla="*/ 2379111 w 12191996"/>
              <a:gd name="connsiteY14591" fmla="*/ 846932 h 6178550"/>
              <a:gd name="connsiteX14592" fmla="*/ 2383875 w 12191996"/>
              <a:gd name="connsiteY14592" fmla="*/ 845344 h 6178550"/>
              <a:gd name="connsiteX14593" fmla="*/ 2391416 w 12191996"/>
              <a:gd name="connsiteY14593" fmla="*/ 844154 h 6178550"/>
              <a:gd name="connsiteX14594" fmla="*/ 2398957 w 12191996"/>
              <a:gd name="connsiteY14594" fmla="*/ 842566 h 6178550"/>
              <a:gd name="connsiteX14595" fmla="*/ 2406498 w 12191996"/>
              <a:gd name="connsiteY14595" fmla="*/ 842169 h 6178550"/>
              <a:gd name="connsiteX14596" fmla="*/ 2414834 w 12191996"/>
              <a:gd name="connsiteY14596" fmla="*/ 842169 h 6178550"/>
              <a:gd name="connsiteX14597" fmla="*/ 2431108 w 12191996"/>
              <a:gd name="connsiteY14597" fmla="*/ 842566 h 6178550"/>
              <a:gd name="connsiteX14598" fmla="*/ 2447778 w 12191996"/>
              <a:gd name="connsiteY14598" fmla="*/ 844154 h 6178550"/>
              <a:gd name="connsiteX14599" fmla="*/ 2464449 w 12191996"/>
              <a:gd name="connsiteY14599" fmla="*/ 845344 h 6178550"/>
              <a:gd name="connsiteX14600" fmla="*/ 2481119 w 12191996"/>
              <a:gd name="connsiteY14600" fmla="*/ 846535 h 6178550"/>
              <a:gd name="connsiteX14601" fmla="*/ 2489454 w 12191996"/>
              <a:gd name="connsiteY14601" fmla="*/ 846535 h 6178550"/>
              <a:gd name="connsiteX14602" fmla="*/ 2497393 w 12191996"/>
              <a:gd name="connsiteY14602" fmla="*/ 846535 h 6178550"/>
              <a:gd name="connsiteX14603" fmla="*/ 2505728 w 12191996"/>
              <a:gd name="connsiteY14603" fmla="*/ 846138 h 6178550"/>
              <a:gd name="connsiteX14604" fmla="*/ 2513269 w 12191996"/>
              <a:gd name="connsiteY14604" fmla="*/ 844551 h 6178550"/>
              <a:gd name="connsiteX14605" fmla="*/ 2522002 w 12191996"/>
              <a:gd name="connsiteY14605" fmla="*/ 842963 h 6178550"/>
              <a:gd name="connsiteX14606" fmla="*/ 2529940 w 12191996"/>
              <a:gd name="connsiteY14606" fmla="*/ 840979 h 6178550"/>
              <a:gd name="connsiteX14607" fmla="*/ 2545023 w 12191996"/>
              <a:gd name="connsiteY14607" fmla="*/ 835819 h 6178550"/>
              <a:gd name="connsiteX14608" fmla="*/ 2560106 w 12191996"/>
              <a:gd name="connsiteY14608" fmla="*/ 830263 h 6178550"/>
              <a:gd name="connsiteX14609" fmla="*/ 2573998 w 12191996"/>
              <a:gd name="connsiteY14609" fmla="*/ 825104 h 6178550"/>
              <a:gd name="connsiteX14610" fmla="*/ 2580745 w 12191996"/>
              <a:gd name="connsiteY14610" fmla="*/ 823119 h 6178550"/>
              <a:gd name="connsiteX14611" fmla="*/ 2587890 w 12191996"/>
              <a:gd name="connsiteY14611" fmla="*/ 821135 h 6178550"/>
              <a:gd name="connsiteX14612" fmla="*/ 2594240 w 12191996"/>
              <a:gd name="connsiteY14612" fmla="*/ 820341 h 6178550"/>
              <a:gd name="connsiteX14613" fmla="*/ 2600988 w 12191996"/>
              <a:gd name="connsiteY14613" fmla="*/ 819150 h 6178550"/>
              <a:gd name="connsiteX14614" fmla="*/ 2606942 w 12191996"/>
              <a:gd name="connsiteY14614" fmla="*/ 818754 h 6178550"/>
              <a:gd name="connsiteX14615" fmla="*/ 2613689 w 12191996"/>
              <a:gd name="connsiteY14615" fmla="*/ 819150 h 6178550"/>
              <a:gd name="connsiteX14616" fmla="*/ 2619643 w 12191996"/>
              <a:gd name="connsiteY14616" fmla="*/ 820341 h 6178550"/>
              <a:gd name="connsiteX14617" fmla="*/ 2626391 w 12191996"/>
              <a:gd name="connsiteY14617" fmla="*/ 822722 h 6178550"/>
              <a:gd name="connsiteX14618" fmla="*/ 2629963 w 12191996"/>
              <a:gd name="connsiteY14618" fmla="*/ 824310 h 6178550"/>
              <a:gd name="connsiteX14619" fmla="*/ 2633535 w 12191996"/>
              <a:gd name="connsiteY14619" fmla="*/ 827088 h 6178550"/>
              <a:gd name="connsiteX14620" fmla="*/ 2637107 w 12191996"/>
              <a:gd name="connsiteY14620" fmla="*/ 830660 h 6178550"/>
              <a:gd name="connsiteX14621" fmla="*/ 2641077 w 12191996"/>
              <a:gd name="connsiteY14621" fmla="*/ 835025 h 6178550"/>
              <a:gd name="connsiteX14622" fmla="*/ 2649809 w 12191996"/>
              <a:gd name="connsiteY14622" fmla="*/ 844551 h 6178550"/>
              <a:gd name="connsiteX14623" fmla="*/ 2658541 w 12191996"/>
              <a:gd name="connsiteY14623" fmla="*/ 855266 h 6178550"/>
              <a:gd name="connsiteX14624" fmla="*/ 2668067 w 12191996"/>
              <a:gd name="connsiteY14624" fmla="*/ 865188 h 6178550"/>
              <a:gd name="connsiteX14625" fmla="*/ 2672433 w 12191996"/>
              <a:gd name="connsiteY14625" fmla="*/ 870347 h 6178550"/>
              <a:gd name="connsiteX14626" fmla="*/ 2677593 w 12191996"/>
              <a:gd name="connsiteY14626" fmla="*/ 874316 h 6178550"/>
              <a:gd name="connsiteX14627" fmla="*/ 2682356 w 12191996"/>
              <a:gd name="connsiteY14627" fmla="*/ 878682 h 6178550"/>
              <a:gd name="connsiteX14628" fmla="*/ 2687119 w 12191996"/>
              <a:gd name="connsiteY14628" fmla="*/ 881460 h 6178550"/>
              <a:gd name="connsiteX14629" fmla="*/ 2691882 w 12191996"/>
              <a:gd name="connsiteY14629" fmla="*/ 883444 h 6178550"/>
              <a:gd name="connsiteX14630" fmla="*/ 2697042 w 12191996"/>
              <a:gd name="connsiteY14630" fmla="*/ 884635 h 6178550"/>
              <a:gd name="connsiteX14631" fmla="*/ 2699027 w 12191996"/>
              <a:gd name="connsiteY14631" fmla="*/ 884635 h 6178550"/>
              <a:gd name="connsiteX14632" fmla="*/ 2701011 w 12191996"/>
              <a:gd name="connsiteY14632" fmla="*/ 884238 h 6178550"/>
              <a:gd name="connsiteX14633" fmla="*/ 2702996 w 12191996"/>
              <a:gd name="connsiteY14633" fmla="*/ 882651 h 6178550"/>
              <a:gd name="connsiteX14634" fmla="*/ 2704980 w 12191996"/>
              <a:gd name="connsiteY14634" fmla="*/ 881063 h 6178550"/>
              <a:gd name="connsiteX14635" fmla="*/ 2708552 w 12191996"/>
              <a:gd name="connsiteY14635" fmla="*/ 877094 h 6178550"/>
              <a:gd name="connsiteX14636" fmla="*/ 2711728 w 12191996"/>
              <a:gd name="connsiteY14636" fmla="*/ 871935 h 6178550"/>
              <a:gd name="connsiteX14637" fmla="*/ 2715300 w 12191996"/>
              <a:gd name="connsiteY14637" fmla="*/ 866379 h 6178550"/>
              <a:gd name="connsiteX14638" fmla="*/ 2718079 w 12191996"/>
              <a:gd name="connsiteY14638" fmla="*/ 861219 h 6178550"/>
              <a:gd name="connsiteX14639" fmla="*/ 2721651 w 12191996"/>
              <a:gd name="connsiteY14639" fmla="*/ 856854 h 6178550"/>
              <a:gd name="connsiteX14640" fmla="*/ 2723635 w 12191996"/>
              <a:gd name="connsiteY14640" fmla="*/ 855266 h 6178550"/>
              <a:gd name="connsiteX14641" fmla="*/ 2726017 w 12191996"/>
              <a:gd name="connsiteY14641" fmla="*/ 853679 h 6178550"/>
              <a:gd name="connsiteX14642" fmla="*/ 2727208 w 12191996"/>
              <a:gd name="connsiteY14642" fmla="*/ 853282 h 6178550"/>
              <a:gd name="connsiteX14643" fmla="*/ 2728795 w 12191996"/>
              <a:gd name="connsiteY14643" fmla="*/ 853282 h 6178550"/>
              <a:gd name="connsiteX14644" fmla="*/ 2731971 w 12191996"/>
              <a:gd name="connsiteY14644" fmla="*/ 853679 h 6178550"/>
              <a:gd name="connsiteX14645" fmla="*/ 2735543 w 12191996"/>
              <a:gd name="connsiteY14645" fmla="*/ 854472 h 6178550"/>
              <a:gd name="connsiteX14646" fmla="*/ 2739115 w 12191996"/>
              <a:gd name="connsiteY14646" fmla="*/ 856060 h 6178550"/>
              <a:gd name="connsiteX14647" fmla="*/ 2743084 w 12191996"/>
              <a:gd name="connsiteY14647" fmla="*/ 858044 h 6178550"/>
              <a:gd name="connsiteX14648" fmla="*/ 2747847 w 12191996"/>
              <a:gd name="connsiteY14648" fmla="*/ 859632 h 6178550"/>
              <a:gd name="connsiteX14649" fmla="*/ 2751816 w 12191996"/>
              <a:gd name="connsiteY14649" fmla="*/ 860822 h 6178550"/>
              <a:gd name="connsiteX14650" fmla="*/ 2754198 w 12191996"/>
              <a:gd name="connsiteY14650" fmla="*/ 860822 h 6178550"/>
              <a:gd name="connsiteX14651" fmla="*/ 2756183 w 12191996"/>
              <a:gd name="connsiteY14651" fmla="*/ 860425 h 6178550"/>
              <a:gd name="connsiteX14652" fmla="*/ 2758961 w 12191996"/>
              <a:gd name="connsiteY14652" fmla="*/ 859632 h 6178550"/>
              <a:gd name="connsiteX14653" fmla="*/ 2760946 w 12191996"/>
              <a:gd name="connsiteY14653" fmla="*/ 858838 h 6178550"/>
              <a:gd name="connsiteX14654" fmla="*/ 2764915 w 12191996"/>
              <a:gd name="connsiteY14654" fmla="*/ 856854 h 6178550"/>
              <a:gd name="connsiteX14655" fmla="*/ 2768487 w 12191996"/>
              <a:gd name="connsiteY14655" fmla="*/ 853282 h 6178550"/>
              <a:gd name="connsiteX14656" fmla="*/ 2771662 w 12191996"/>
              <a:gd name="connsiteY14656" fmla="*/ 850107 h 6178550"/>
              <a:gd name="connsiteX14657" fmla="*/ 2774441 w 12191996"/>
              <a:gd name="connsiteY14657" fmla="*/ 846932 h 6178550"/>
              <a:gd name="connsiteX14658" fmla="*/ 2777219 w 12191996"/>
              <a:gd name="connsiteY14658" fmla="*/ 844551 h 6178550"/>
              <a:gd name="connsiteX14659" fmla="*/ 2779600 w 12191996"/>
              <a:gd name="connsiteY14659" fmla="*/ 842963 h 6178550"/>
              <a:gd name="connsiteX14660" fmla="*/ 2780791 w 12191996"/>
              <a:gd name="connsiteY14660" fmla="*/ 842566 h 6178550"/>
              <a:gd name="connsiteX14661" fmla="*/ 2781982 w 12191996"/>
              <a:gd name="connsiteY14661" fmla="*/ 842963 h 6178550"/>
              <a:gd name="connsiteX14662" fmla="*/ 2781585 w 12191996"/>
              <a:gd name="connsiteY14662" fmla="*/ 842963 h 6178550"/>
              <a:gd name="connsiteX14663" fmla="*/ 2781585 w 12191996"/>
              <a:gd name="connsiteY14663" fmla="*/ 843360 h 6178550"/>
              <a:gd name="connsiteX14664" fmla="*/ 2781982 w 12191996"/>
              <a:gd name="connsiteY14664" fmla="*/ 846138 h 6178550"/>
              <a:gd name="connsiteX14665" fmla="*/ 2786348 w 12191996"/>
              <a:gd name="connsiteY14665" fmla="*/ 854076 h 6178550"/>
              <a:gd name="connsiteX14666" fmla="*/ 2792302 w 12191996"/>
              <a:gd name="connsiteY14666" fmla="*/ 866379 h 6178550"/>
              <a:gd name="connsiteX14667" fmla="*/ 2795874 w 12191996"/>
              <a:gd name="connsiteY14667" fmla="*/ 868760 h 6178550"/>
              <a:gd name="connsiteX14668" fmla="*/ 2799844 w 12191996"/>
              <a:gd name="connsiteY14668" fmla="*/ 871935 h 6178550"/>
              <a:gd name="connsiteX14669" fmla="*/ 2806194 w 12191996"/>
              <a:gd name="connsiteY14669" fmla="*/ 875904 h 6178550"/>
              <a:gd name="connsiteX14670" fmla="*/ 2820880 w 12191996"/>
              <a:gd name="connsiteY14670" fmla="*/ 887810 h 6178550"/>
              <a:gd name="connsiteX14671" fmla="*/ 2828421 w 12191996"/>
              <a:gd name="connsiteY14671" fmla="*/ 893366 h 6178550"/>
              <a:gd name="connsiteX14672" fmla="*/ 2832788 w 12191996"/>
              <a:gd name="connsiteY14672" fmla="*/ 896144 h 6178550"/>
              <a:gd name="connsiteX14673" fmla="*/ 2833581 w 12191996"/>
              <a:gd name="connsiteY14673" fmla="*/ 896144 h 6178550"/>
              <a:gd name="connsiteX14674" fmla="*/ 2833978 w 12191996"/>
              <a:gd name="connsiteY14674" fmla="*/ 895747 h 6178550"/>
              <a:gd name="connsiteX14675" fmla="*/ 2835963 w 12191996"/>
              <a:gd name="connsiteY14675" fmla="*/ 894160 h 6178550"/>
              <a:gd name="connsiteX14676" fmla="*/ 2840329 w 12191996"/>
              <a:gd name="connsiteY14676" fmla="*/ 888207 h 6178550"/>
              <a:gd name="connsiteX14677" fmla="*/ 2843504 w 12191996"/>
              <a:gd name="connsiteY14677" fmla="*/ 885032 h 6178550"/>
              <a:gd name="connsiteX14678" fmla="*/ 2846680 w 12191996"/>
              <a:gd name="connsiteY14678" fmla="*/ 882254 h 6178550"/>
              <a:gd name="connsiteX14679" fmla="*/ 2849458 w 12191996"/>
              <a:gd name="connsiteY14679" fmla="*/ 879872 h 6178550"/>
              <a:gd name="connsiteX14680" fmla="*/ 2851046 w 12191996"/>
              <a:gd name="connsiteY14680" fmla="*/ 879872 h 6178550"/>
              <a:gd name="connsiteX14681" fmla="*/ 2852633 w 12191996"/>
              <a:gd name="connsiteY14681" fmla="*/ 879476 h 6178550"/>
              <a:gd name="connsiteX14682" fmla="*/ 2854221 w 12191996"/>
              <a:gd name="connsiteY14682" fmla="*/ 879872 h 6178550"/>
              <a:gd name="connsiteX14683" fmla="*/ 2855809 w 12191996"/>
              <a:gd name="connsiteY14683" fmla="*/ 880666 h 6178550"/>
              <a:gd name="connsiteX14684" fmla="*/ 2859381 w 12191996"/>
              <a:gd name="connsiteY14684" fmla="*/ 883047 h 6178550"/>
              <a:gd name="connsiteX14685" fmla="*/ 2862159 w 12191996"/>
              <a:gd name="connsiteY14685" fmla="*/ 886222 h 6178550"/>
              <a:gd name="connsiteX14686" fmla="*/ 2865731 w 12191996"/>
              <a:gd name="connsiteY14686" fmla="*/ 889001 h 6178550"/>
              <a:gd name="connsiteX14687" fmla="*/ 2869304 w 12191996"/>
              <a:gd name="connsiteY14687" fmla="*/ 892572 h 6178550"/>
              <a:gd name="connsiteX14688" fmla="*/ 2872479 w 12191996"/>
              <a:gd name="connsiteY14688" fmla="*/ 895747 h 6178550"/>
              <a:gd name="connsiteX14689" fmla="*/ 2876051 w 12191996"/>
              <a:gd name="connsiteY14689" fmla="*/ 898129 h 6178550"/>
              <a:gd name="connsiteX14690" fmla="*/ 2879624 w 12191996"/>
              <a:gd name="connsiteY14690" fmla="*/ 899716 h 6178550"/>
              <a:gd name="connsiteX14691" fmla="*/ 2883593 w 12191996"/>
              <a:gd name="connsiteY14691" fmla="*/ 900510 h 6178550"/>
              <a:gd name="connsiteX14692" fmla="*/ 2888356 w 12191996"/>
              <a:gd name="connsiteY14692" fmla="*/ 899319 h 6178550"/>
              <a:gd name="connsiteX14693" fmla="*/ 2892722 w 12191996"/>
              <a:gd name="connsiteY14693" fmla="*/ 898129 h 6178550"/>
              <a:gd name="connsiteX14694" fmla="*/ 2897882 w 12191996"/>
              <a:gd name="connsiteY14694" fmla="*/ 896938 h 6178550"/>
              <a:gd name="connsiteX14695" fmla="*/ 2903042 w 12191996"/>
              <a:gd name="connsiteY14695" fmla="*/ 894954 h 6178550"/>
              <a:gd name="connsiteX14696" fmla="*/ 2907805 w 12191996"/>
              <a:gd name="connsiteY14696" fmla="*/ 893366 h 6178550"/>
              <a:gd name="connsiteX14697" fmla="*/ 2913759 w 12191996"/>
              <a:gd name="connsiteY14697" fmla="*/ 892572 h 6178550"/>
              <a:gd name="connsiteX14698" fmla="*/ 2918522 w 12191996"/>
              <a:gd name="connsiteY14698" fmla="*/ 892175 h 6178550"/>
              <a:gd name="connsiteX14699" fmla="*/ 2922094 w 12191996"/>
              <a:gd name="connsiteY14699" fmla="*/ 892572 h 6178550"/>
              <a:gd name="connsiteX14700" fmla="*/ 2925666 w 12191996"/>
              <a:gd name="connsiteY14700" fmla="*/ 893763 h 6178550"/>
              <a:gd name="connsiteX14701" fmla="*/ 2928842 w 12191996"/>
              <a:gd name="connsiteY14701" fmla="*/ 894954 h 6178550"/>
              <a:gd name="connsiteX14702" fmla="*/ 2932414 w 12191996"/>
              <a:gd name="connsiteY14702" fmla="*/ 896938 h 6178550"/>
              <a:gd name="connsiteX14703" fmla="*/ 2939955 w 12191996"/>
              <a:gd name="connsiteY14703" fmla="*/ 900907 h 6178550"/>
              <a:gd name="connsiteX14704" fmla="*/ 2947099 w 12191996"/>
              <a:gd name="connsiteY14704" fmla="*/ 905272 h 6178550"/>
              <a:gd name="connsiteX14705" fmla="*/ 2954641 w 12191996"/>
              <a:gd name="connsiteY14705" fmla="*/ 910432 h 6178550"/>
              <a:gd name="connsiteX14706" fmla="*/ 2961786 w 12191996"/>
              <a:gd name="connsiteY14706" fmla="*/ 914401 h 6178550"/>
              <a:gd name="connsiteX14707" fmla="*/ 2968533 w 12191996"/>
              <a:gd name="connsiteY14707" fmla="*/ 917972 h 6178550"/>
              <a:gd name="connsiteX14708" fmla="*/ 2972106 w 12191996"/>
              <a:gd name="connsiteY14708" fmla="*/ 919560 h 6178550"/>
              <a:gd name="connsiteX14709" fmla="*/ 2974884 w 12191996"/>
              <a:gd name="connsiteY14709" fmla="*/ 919957 h 6178550"/>
              <a:gd name="connsiteX14710" fmla="*/ 2987585 w 12191996"/>
              <a:gd name="connsiteY14710" fmla="*/ 922338 h 6178550"/>
              <a:gd name="connsiteX14711" fmla="*/ 3003065 w 12191996"/>
              <a:gd name="connsiteY14711" fmla="*/ 923529 h 6178550"/>
              <a:gd name="connsiteX14712" fmla="*/ 3016957 w 12191996"/>
              <a:gd name="connsiteY14712" fmla="*/ 924719 h 6178550"/>
              <a:gd name="connsiteX14713" fmla="*/ 3026880 w 12191996"/>
              <a:gd name="connsiteY14713" fmla="*/ 924719 h 6178550"/>
              <a:gd name="connsiteX14714" fmla="*/ 3027277 w 12191996"/>
              <a:gd name="connsiteY14714" fmla="*/ 924719 h 6178550"/>
              <a:gd name="connsiteX14715" fmla="*/ 3028070 w 12191996"/>
              <a:gd name="connsiteY14715" fmla="*/ 924322 h 6178550"/>
              <a:gd name="connsiteX14716" fmla="*/ 3029261 w 12191996"/>
              <a:gd name="connsiteY14716" fmla="*/ 922338 h 6178550"/>
              <a:gd name="connsiteX14717" fmla="*/ 3030849 w 12191996"/>
              <a:gd name="connsiteY14717" fmla="*/ 917179 h 6178550"/>
              <a:gd name="connsiteX14718" fmla="*/ 3031246 w 12191996"/>
              <a:gd name="connsiteY14718" fmla="*/ 914401 h 6178550"/>
              <a:gd name="connsiteX14719" fmla="*/ 3032437 w 12191996"/>
              <a:gd name="connsiteY14719" fmla="*/ 912416 h 6178550"/>
              <a:gd name="connsiteX14720" fmla="*/ 3034025 w 12191996"/>
              <a:gd name="connsiteY14720" fmla="*/ 910829 h 6178550"/>
              <a:gd name="connsiteX14721" fmla="*/ 3034421 w 12191996"/>
              <a:gd name="connsiteY14721" fmla="*/ 910432 h 6178550"/>
              <a:gd name="connsiteX14722" fmla="*/ 3035215 w 12191996"/>
              <a:gd name="connsiteY14722" fmla="*/ 910432 h 6178550"/>
              <a:gd name="connsiteX14723" fmla="*/ 3037993 w 12191996"/>
              <a:gd name="connsiteY14723" fmla="*/ 911622 h 6178550"/>
              <a:gd name="connsiteX14724" fmla="*/ 3040772 w 12191996"/>
              <a:gd name="connsiteY14724" fmla="*/ 912416 h 6178550"/>
              <a:gd name="connsiteX14725" fmla="*/ 3047520 w 12191996"/>
              <a:gd name="connsiteY14725" fmla="*/ 915988 h 6178550"/>
              <a:gd name="connsiteX14726" fmla="*/ 3062205 w 12191996"/>
              <a:gd name="connsiteY14726" fmla="*/ 925116 h 6178550"/>
              <a:gd name="connsiteX14727" fmla="*/ 3106264 w 12191996"/>
              <a:gd name="connsiteY14727" fmla="*/ 922735 h 6178550"/>
              <a:gd name="connsiteX14728" fmla="*/ 3107851 w 12191996"/>
              <a:gd name="connsiteY14728" fmla="*/ 922735 h 6178550"/>
              <a:gd name="connsiteX14729" fmla="*/ 3109041 w 12191996"/>
              <a:gd name="connsiteY14729" fmla="*/ 922338 h 6178550"/>
              <a:gd name="connsiteX14730" fmla="*/ 3111026 w 12191996"/>
              <a:gd name="connsiteY14730" fmla="*/ 919957 h 6178550"/>
              <a:gd name="connsiteX14731" fmla="*/ 3112614 w 12191996"/>
              <a:gd name="connsiteY14731" fmla="*/ 917972 h 6178550"/>
              <a:gd name="connsiteX14732" fmla="*/ 3114201 w 12191996"/>
              <a:gd name="connsiteY14732" fmla="*/ 915591 h 6178550"/>
              <a:gd name="connsiteX14733" fmla="*/ 3114995 w 12191996"/>
              <a:gd name="connsiteY14733" fmla="*/ 912416 h 6178550"/>
              <a:gd name="connsiteX14734" fmla="*/ 3116186 w 12191996"/>
              <a:gd name="connsiteY14734" fmla="*/ 910432 h 6178550"/>
              <a:gd name="connsiteX14735" fmla="*/ 3117377 w 12191996"/>
              <a:gd name="connsiteY14735" fmla="*/ 908844 h 6178550"/>
              <a:gd name="connsiteX14736" fmla="*/ 3118568 w 12191996"/>
              <a:gd name="connsiteY14736" fmla="*/ 908447 h 6178550"/>
              <a:gd name="connsiteX14737" fmla="*/ 3120156 w 12191996"/>
              <a:gd name="connsiteY14737" fmla="*/ 908050 h 6178550"/>
              <a:gd name="connsiteX14738" fmla="*/ 3121743 w 12191996"/>
              <a:gd name="connsiteY14738" fmla="*/ 908447 h 6178550"/>
              <a:gd name="connsiteX14739" fmla="*/ 3123331 w 12191996"/>
              <a:gd name="connsiteY14739" fmla="*/ 910035 h 6178550"/>
              <a:gd name="connsiteX14740" fmla="*/ 3125712 w 12191996"/>
              <a:gd name="connsiteY14740" fmla="*/ 914004 h 6178550"/>
              <a:gd name="connsiteX14741" fmla="*/ 3127300 w 12191996"/>
              <a:gd name="connsiteY14741" fmla="*/ 915988 h 6178550"/>
              <a:gd name="connsiteX14742" fmla="*/ 3128888 w 12191996"/>
              <a:gd name="connsiteY14742" fmla="*/ 917575 h 6178550"/>
              <a:gd name="connsiteX14743" fmla="*/ 3130872 w 12191996"/>
              <a:gd name="connsiteY14743" fmla="*/ 918766 h 6178550"/>
              <a:gd name="connsiteX14744" fmla="*/ 3131269 w 12191996"/>
              <a:gd name="connsiteY14744" fmla="*/ 919163 h 6178550"/>
              <a:gd name="connsiteX14745" fmla="*/ 3132460 w 12191996"/>
              <a:gd name="connsiteY14745" fmla="*/ 918766 h 6178550"/>
              <a:gd name="connsiteX14746" fmla="*/ 3143971 w 12191996"/>
              <a:gd name="connsiteY14746" fmla="*/ 914004 h 6178550"/>
              <a:gd name="connsiteX14747" fmla="*/ 3154687 w 12191996"/>
              <a:gd name="connsiteY14747" fmla="*/ 908844 h 6178550"/>
              <a:gd name="connsiteX14748" fmla="*/ 3165801 w 12191996"/>
              <a:gd name="connsiteY14748" fmla="*/ 904082 h 6178550"/>
              <a:gd name="connsiteX14749" fmla="*/ 3175724 w 12191996"/>
              <a:gd name="connsiteY14749" fmla="*/ 899319 h 6178550"/>
              <a:gd name="connsiteX14750" fmla="*/ 3186441 w 12191996"/>
              <a:gd name="connsiteY14750" fmla="*/ 895350 h 6178550"/>
              <a:gd name="connsiteX14751" fmla="*/ 3191600 w 12191996"/>
              <a:gd name="connsiteY14751" fmla="*/ 893763 h 6178550"/>
              <a:gd name="connsiteX14752" fmla="*/ 3197157 w 12191996"/>
              <a:gd name="connsiteY14752" fmla="*/ 892572 h 6178550"/>
              <a:gd name="connsiteX14753" fmla="*/ 3202317 w 12191996"/>
              <a:gd name="connsiteY14753" fmla="*/ 891779 h 6178550"/>
              <a:gd name="connsiteX14754" fmla="*/ 3207874 w 12191996"/>
              <a:gd name="connsiteY14754" fmla="*/ 891779 h 6178550"/>
              <a:gd name="connsiteX14755" fmla="*/ 3213034 w 12191996"/>
              <a:gd name="connsiteY14755" fmla="*/ 891779 h 6178550"/>
              <a:gd name="connsiteX14756" fmla="*/ 3218591 w 12191996"/>
              <a:gd name="connsiteY14756" fmla="*/ 892572 h 6178550"/>
              <a:gd name="connsiteX14757" fmla="*/ 3220575 w 12191996"/>
              <a:gd name="connsiteY14757" fmla="*/ 893366 h 6178550"/>
              <a:gd name="connsiteX14758" fmla="*/ 3222560 w 12191996"/>
              <a:gd name="connsiteY14758" fmla="*/ 894160 h 6178550"/>
              <a:gd name="connsiteX14759" fmla="*/ 3226529 w 12191996"/>
              <a:gd name="connsiteY14759" fmla="*/ 897732 h 6178550"/>
              <a:gd name="connsiteX14760" fmla="*/ 3230895 w 12191996"/>
              <a:gd name="connsiteY14760" fmla="*/ 902494 h 6178550"/>
              <a:gd name="connsiteX14761" fmla="*/ 3234864 w 12191996"/>
              <a:gd name="connsiteY14761" fmla="*/ 907257 h 6178550"/>
              <a:gd name="connsiteX14762" fmla="*/ 3242406 w 12191996"/>
              <a:gd name="connsiteY14762" fmla="*/ 917972 h 6178550"/>
              <a:gd name="connsiteX14763" fmla="*/ 3246375 w 12191996"/>
              <a:gd name="connsiteY14763" fmla="*/ 922338 h 6178550"/>
              <a:gd name="connsiteX14764" fmla="*/ 3248360 w 12191996"/>
              <a:gd name="connsiteY14764" fmla="*/ 924322 h 6178550"/>
              <a:gd name="connsiteX14765" fmla="*/ 3250344 w 12191996"/>
              <a:gd name="connsiteY14765" fmla="*/ 925116 h 6178550"/>
              <a:gd name="connsiteX14766" fmla="*/ 3255107 w 12191996"/>
              <a:gd name="connsiteY14766" fmla="*/ 927894 h 6178550"/>
              <a:gd name="connsiteX14767" fmla="*/ 3259473 w 12191996"/>
              <a:gd name="connsiteY14767" fmla="*/ 928688 h 6178550"/>
              <a:gd name="connsiteX14768" fmla="*/ 3263839 w 12191996"/>
              <a:gd name="connsiteY14768" fmla="*/ 928688 h 6178550"/>
              <a:gd name="connsiteX14769" fmla="*/ 3267808 w 12191996"/>
              <a:gd name="connsiteY14769" fmla="*/ 928291 h 6178550"/>
              <a:gd name="connsiteX14770" fmla="*/ 3271777 w 12191996"/>
              <a:gd name="connsiteY14770" fmla="*/ 926704 h 6178550"/>
              <a:gd name="connsiteX14771" fmla="*/ 3275747 w 12191996"/>
              <a:gd name="connsiteY14771" fmla="*/ 925116 h 6178550"/>
              <a:gd name="connsiteX14772" fmla="*/ 3279319 w 12191996"/>
              <a:gd name="connsiteY14772" fmla="*/ 922735 h 6178550"/>
              <a:gd name="connsiteX14773" fmla="*/ 3282892 w 12191996"/>
              <a:gd name="connsiteY14773" fmla="*/ 919957 h 6178550"/>
              <a:gd name="connsiteX14774" fmla="*/ 3290433 w 12191996"/>
              <a:gd name="connsiteY14774" fmla="*/ 914401 h 6178550"/>
              <a:gd name="connsiteX14775" fmla="*/ 3298371 w 12191996"/>
              <a:gd name="connsiteY14775" fmla="*/ 908844 h 6178550"/>
              <a:gd name="connsiteX14776" fmla="*/ 3302340 w 12191996"/>
              <a:gd name="connsiteY14776" fmla="*/ 906463 h 6178550"/>
              <a:gd name="connsiteX14777" fmla="*/ 3306309 w 12191996"/>
              <a:gd name="connsiteY14777" fmla="*/ 904479 h 6178550"/>
              <a:gd name="connsiteX14778" fmla="*/ 3311073 w 12191996"/>
              <a:gd name="connsiteY14778" fmla="*/ 903288 h 6178550"/>
              <a:gd name="connsiteX14779" fmla="*/ 3315439 w 12191996"/>
              <a:gd name="connsiteY14779" fmla="*/ 902494 h 6178550"/>
              <a:gd name="connsiteX14780" fmla="*/ 3316630 w 12191996"/>
              <a:gd name="connsiteY14780" fmla="*/ 902891 h 6178550"/>
              <a:gd name="connsiteX14781" fmla="*/ 3317423 w 12191996"/>
              <a:gd name="connsiteY14781" fmla="*/ 903288 h 6178550"/>
              <a:gd name="connsiteX14782" fmla="*/ 3319408 w 12191996"/>
              <a:gd name="connsiteY14782" fmla="*/ 905272 h 6178550"/>
              <a:gd name="connsiteX14783" fmla="*/ 3324568 w 12191996"/>
              <a:gd name="connsiteY14783" fmla="*/ 913210 h 6178550"/>
              <a:gd name="connsiteX14784" fmla="*/ 3330125 w 12191996"/>
              <a:gd name="connsiteY14784" fmla="*/ 920751 h 6178550"/>
              <a:gd name="connsiteX14785" fmla="*/ 3332506 w 12191996"/>
              <a:gd name="connsiteY14785" fmla="*/ 923132 h 6178550"/>
              <a:gd name="connsiteX14786" fmla="*/ 3333696 w 12191996"/>
              <a:gd name="connsiteY14786" fmla="*/ 924322 h 6178550"/>
              <a:gd name="connsiteX14787" fmla="*/ 3335285 w 12191996"/>
              <a:gd name="connsiteY14787" fmla="*/ 924719 h 6178550"/>
              <a:gd name="connsiteX14788" fmla="*/ 3337269 w 12191996"/>
              <a:gd name="connsiteY14788" fmla="*/ 924719 h 6178550"/>
              <a:gd name="connsiteX14789" fmla="*/ 3339254 w 12191996"/>
              <a:gd name="connsiteY14789" fmla="*/ 924719 h 6178550"/>
              <a:gd name="connsiteX14790" fmla="*/ 3341238 w 12191996"/>
              <a:gd name="connsiteY14790" fmla="*/ 924322 h 6178550"/>
              <a:gd name="connsiteX14791" fmla="*/ 3343222 w 12191996"/>
              <a:gd name="connsiteY14791" fmla="*/ 923132 h 6178550"/>
              <a:gd name="connsiteX14792" fmla="*/ 3347589 w 12191996"/>
              <a:gd name="connsiteY14792" fmla="*/ 920751 h 6178550"/>
              <a:gd name="connsiteX14793" fmla="*/ 3351558 w 12191996"/>
              <a:gd name="connsiteY14793" fmla="*/ 917575 h 6178550"/>
              <a:gd name="connsiteX14794" fmla="*/ 3360290 w 12191996"/>
              <a:gd name="connsiteY14794" fmla="*/ 910829 h 6178550"/>
              <a:gd name="connsiteX14795" fmla="*/ 3364656 w 12191996"/>
              <a:gd name="connsiteY14795" fmla="*/ 908447 h 6178550"/>
              <a:gd name="connsiteX14796" fmla="*/ 3369419 w 12191996"/>
              <a:gd name="connsiteY14796" fmla="*/ 906463 h 6178550"/>
              <a:gd name="connsiteX14797" fmla="*/ 3370610 w 12191996"/>
              <a:gd name="connsiteY14797" fmla="*/ 906860 h 6178550"/>
              <a:gd name="connsiteX14798" fmla="*/ 3372594 w 12191996"/>
              <a:gd name="connsiteY14798" fmla="*/ 908050 h 6178550"/>
              <a:gd name="connsiteX14799" fmla="*/ 3376960 w 12191996"/>
              <a:gd name="connsiteY14799" fmla="*/ 912019 h 6178550"/>
              <a:gd name="connsiteX14800" fmla="*/ 3379342 w 12191996"/>
              <a:gd name="connsiteY14800" fmla="*/ 914004 h 6178550"/>
              <a:gd name="connsiteX14801" fmla="*/ 3381327 w 12191996"/>
              <a:gd name="connsiteY14801" fmla="*/ 915591 h 6178550"/>
              <a:gd name="connsiteX14802" fmla="*/ 3384105 w 12191996"/>
              <a:gd name="connsiteY14802" fmla="*/ 916385 h 6178550"/>
              <a:gd name="connsiteX14803" fmla="*/ 3385296 w 12191996"/>
              <a:gd name="connsiteY14803" fmla="*/ 916385 h 6178550"/>
              <a:gd name="connsiteX14804" fmla="*/ 3386884 w 12191996"/>
              <a:gd name="connsiteY14804" fmla="*/ 916385 h 6178550"/>
              <a:gd name="connsiteX14805" fmla="*/ 3388471 w 12191996"/>
              <a:gd name="connsiteY14805" fmla="*/ 915591 h 6178550"/>
              <a:gd name="connsiteX14806" fmla="*/ 3390059 w 12191996"/>
              <a:gd name="connsiteY14806" fmla="*/ 914004 h 6178550"/>
              <a:gd name="connsiteX14807" fmla="*/ 3393235 w 12191996"/>
              <a:gd name="connsiteY14807" fmla="*/ 909638 h 6178550"/>
              <a:gd name="connsiteX14808" fmla="*/ 3395219 w 12191996"/>
              <a:gd name="connsiteY14808" fmla="*/ 904875 h 6178550"/>
              <a:gd name="connsiteX14809" fmla="*/ 3395616 w 12191996"/>
              <a:gd name="connsiteY14809" fmla="*/ 903288 h 6178550"/>
              <a:gd name="connsiteX14810" fmla="*/ 3395219 w 12191996"/>
              <a:gd name="connsiteY14810" fmla="*/ 902891 h 6178550"/>
              <a:gd name="connsiteX14811" fmla="*/ 3397204 w 12191996"/>
              <a:gd name="connsiteY14811" fmla="*/ 903288 h 6178550"/>
              <a:gd name="connsiteX14812" fmla="*/ 3399188 w 12191996"/>
              <a:gd name="connsiteY14812" fmla="*/ 904479 h 6178550"/>
              <a:gd name="connsiteX14813" fmla="*/ 3402761 w 12191996"/>
              <a:gd name="connsiteY14813" fmla="*/ 906860 h 6178550"/>
              <a:gd name="connsiteX14814" fmla="*/ 3405936 w 12191996"/>
              <a:gd name="connsiteY14814" fmla="*/ 910432 h 6178550"/>
              <a:gd name="connsiteX14815" fmla="*/ 3408317 w 12191996"/>
              <a:gd name="connsiteY14815" fmla="*/ 914401 h 6178550"/>
              <a:gd name="connsiteX14816" fmla="*/ 3411492 w 12191996"/>
              <a:gd name="connsiteY14816" fmla="*/ 917972 h 6178550"/>
              <a:gd name="connsiteX14817" fmla="*/ 3413874 w 12191996"/>
              <a:gd name="connsiteY14817" fmla="*/ 921147 h 6178550"/>
              <a:gd name="connsiteX14818" fmla="*/ 3417049 w 12191996"/>
              <a:gd name="connsiteY14818" fmla="*/ 923132 h 6178550"/>
              <a:gd name="connsiteX14819" fmla="*/ 3417843 w 12191996"/>
              <a:gd name="connsiteY14819" fmla="*/ 923529 h 6178550"/>
              <a:gd name="connsiteX14820" fmla="*/ 3419431 w 12191996"/>
              <a:gd name="connsiteY14820" fmla="*/ 924322 h 6178550"/>
              <a:gd name="connsiteX14821" fmla="*/ 3423400 w 12191996"/>
              <a:gd name="connsiteY14821" fmla="*/ 923529 h 6178550"/>
              <a:gd name="connsiteX14822" fmla="*/ 3427766 w 12191996"/>
              <a:gd name="connsiteY14822" fmla="*/ 922338 h 6178550"/>
              <a:gd name="connsiteX14823" fmla="*/ 3431735 w 12191996"/>
              <a:gd name="connsiteY14823" fmla="*/ 920751 h 6178550"/>
              <a:gd name="connsiteX14824" fmla="*/ 3435704 w 12191996"/>
              <a:gd name="connsiteY14824" fmla="*/ 918766 h 6178550"/>
              <a:gd name="connsiteX14825" fmla="*/ 3443246 w 12191996"/>
              <a:gd name="connsiteY14825" fmla="*/ 913607 h 6178550"/>
              <a:gd name="connsiteX14826" fmla="*/ 3447215 w 12191996"/>
              <a:gd name="connsiteY14826" fmla="*/ 911622 h 6178550"/>
              <a:gd name="connsiteX14827" fmla="*/ 3450787 w 12191996"/>
              <a:gd name="connsiteY14827" fmla="*/ 909638 h 6178550"/>
              <a:gd name="connsiteX14828" fmla="*/ 3455154 w 12191996"/>
              <a:gd name="connsiteY14828" fmla="*/ 908447 h 6178550"/>
              <a:gd name="connsiteX14829" fmla="*/ 3459123 w 12191996"/>
              <a:gd name="connsiteY14829" fmla="*/ 907257 h 6178550"/>
              <a:gd name="connsiteX14830" fmla="*/ 3462695 w 12191996"/>
              <a:gd name="connsiteY14830" fmla="*/ 908050 h 6178550"/>
              <a:gd name="connsiteX14831" fmla="*/ 3466664 w 12191996"/>
              <a:gd name="connsiteY14831" fmla="*/ 908844 h 6178550"/>
              <a:gd name="connsiteX14832" fmla="*/ 3470633 w 12191996"/>
              <a:gd name="connsiteY14832" fmla="*/ 910829 h 6178550"/>
              <a:gd name="connsiteX14833" fmla="*/ 3474602 w 12191996"/>
              <a:gd name="connsiteY14833" fmla="*/ 914401 h 6178550"/>
              <a:gd name="connsiteX14834" fmla="*/ 3478968 w 12191996"/>
              <a:gd name="connsiteY14834" fmla="*/ 919560 h 6178550"/>
              <a:gd name="connsiteX14835" fmla="*/ 3483335 w 12191996"/>
              <a:gd name="connsiteY14835" fmla="*/ 926704 h 6178550"/>
              <a:gd name="connsiteX14836" fmla="*/ 3483732 w 12191996"/>
              <a:gd name="connsiteY14836" fmla="*/ 926307 h 6178550"/>
              <a:gd name="connsiteX14837" fmla="*/ 3484525 w 12191996"/>
              <a:gd name="connsiteY14837" fmla="*/ 925116 h 6178550"/>
              <a:gd name="connsiteX14838" fmla="*/ 3484922 w 12191996"/>
              <a:gd name="connsiteY14838" fmla="*/ 923132 h 6178550"/>
              <a:gd name="connsiteX14839" fmla="*/ 3484922 w 12191996"/>
              <a:gd name="connsiteY14839" fmla="*/ 919957 h 6178550"/>
              <a:gd name="connsiteX14840" fmla="*/ 3484525 w 12191996"/>
              <a:gd name="connsiteY14840" fmla="*/ 915988 h 6178550"/>
              <a:gd name="connsiteX14841" fmla="*/ 3480953 w 12191996"/>
              <a:gd name="connsiteY14841" fmla="*/ 897335 h 6178550"/>
              <a:gd name="connsiteX14842" fmla="*/ 3480159 w 12191996"/>
              <a:gd name="connsiteY14842" fmla="*/ 892572 h 6178550"/>
              <a:gd name="connsiteX14843" fmla="*/ 3479762 w 12191996"/>
              <a:gd name="connsiteY14843" fmla="*/ 888207 h 6178550"/>
              <a:gd name="connsiteX14844" fmla="*/ 3480159 w 12191996"/>
              <a:gd name="connsiteY14844" fmla="*/ 884238 h 6178550"/>
              <a:gd name="connsiteX14845" fmla="*/ 3480953 w 12191996"/>
              <a:gd name="connsiteY14845" fmla="*/ 879872 h 6178550"/>
              <a:gd name="connsiteX14846" fmla="*/ 3482541 w 12191996"/>
              <a:gd name="connsiteY14846" fmla="*/ 877491 h 6178550"/>
              <a:gd name="connsiteX14847" fmla="*/ 3483335 w 12191996"/>
              <a:gd name="connsiteY14847" fmla="*/ 876300 h 6178550"/>
              <a:gd name="connsiteX14848" fmla="*/ 3484525 w 12191996"/>
              <a:gd name="connsiteY14848" fmla="*/ 875507 h 6178550"/>
              <a:gd name="connsiteX14849" fmla="*/ 3486112 w 12191996"/>
              <a:gd name="connsiteY14849" fmla="*/ 875110 h 6178550"/>
              <a:gd name="connsiteX14850" fmla="*/ 3487303 w 12191996"/>
              <a:gd name="connsiteY14850" fmla="*/ 874316 h 6178550"/>
              <a:gd name="connsiteX14851" fmla="*/ 3489288 w 12191996"/>
              <a:gd name="connsiteY14851" fmla="*/ 874316 h 6178550"/>
              <a:gd name="connsiteX14852" fmla="*/ 3491670 w 12191996"/>
              <a:gd name="connsiteY14852" fmla="*/ 875110 h 6178550"/>
              <a:gd name="connsiteX14853" fmla="*/ 3495242 w 12191996"/>
              <a:gd name="connsiteY14853" fmla="*/ 873919 h 6178550"/>
              <a:gd name="connsiteX14854" fmla="*/ 3498020 w 12191996"/>
              <a:gd name="connsiteY14854" fmla="*/ 873919 h 6178550"/>
              <a:gd name="connsiteX14855" fmla="*/ 3500005 w 12191996"/>
              <a:gd name="connsiteY14855" fmla="*/ 875110 h 6178550"/>
              <a:gd name="connsiteX14856" fmla="*/ 3501593 w 12191996"/>
              <a:gd name="connsiteY14856" fmla="*/ 876300 h 6178550"/>
              <a:gd name="connsiteX14857" fmla="*/ 3502783 w 12191996"/>
              <a:gd name="connsiteY14857" fmla="*/ 878682 h 6178550"/>
              <a:gd name="connsiteX14858" fmla="*/ 3503180 w 12191996"/>
              <a:gd name="connsiteY14858" fmla="*/ 881063 h 6178550"/>
              <a:gd name="connsiteX14859" fmla="*/ 3503180 w 12191996"/>
              <a:gd name="connsiteY14859" fmla="*/ 888207 h 6178550"/>
              <a:gd name="connsiteX14860" fmla="*/ 3502783 w 12191996"/>
              <a:gd name="connsiteY14860" fmla="*/ 904875 h 6178550"/>
              <a:gd name="connsiteX14861" fmla="*/ 3502783 w 12191996"/>
              <a:gd name="connsiteY14861" fmla="*/ 914401 h 6178550"/>
              <a:gd name="connsiteX14862" fmla="*/ 3503180 w 12191996"/>
              <a:gd name="connsiteY14862" fmla="*/ 919163 h 6178550"/>
              <a:gd name="connsiteX14863" fmla="*/ 3504371 w 12191996"/>
              <a:gd name="connsiteY14863" fmla="*/ 923529 h 6178550"/>
              <a:gd name="connsiteX14864" fmla="*/ 3518263 w 12191996"/>
              <a:gd name="connsiteY14864" fmla="*/ 915194 h 6178550"/>
              <a:gd name="connsiteX14865" fmla="*/ 3525408 w 12191996"/>
              <a:gd name="connsiteY14865" fmla="*/ 911622 h 6178550"/>
              <a:gd name="connsiteX14866" fmla="*/ 3532949 w 12191996"/>
              <a:gd name="connsiteY14866" fmla="*/ 908844 h 6178550"/>
              <a:gd name="connsiteX14867" fmla="*/ 3537315 w 12191996"/>
              <a:gd name="connsiteY14867" fmla="*/ 908050 h 6178550"/>
              <a:gd name="connsiteX14868" fmla="*/ 3541285 w 12191996"/>
              <a:gd name="connsiteY14868" fmla="*/ 907257 h 6178550"/>
              <a:gd name="connsiteX14869" fmla="*/ 3545651 w 12191996"/>
              <a:gd name="connsiteY14869" fmla="*/ 906860 h 6178550"/>
              <a:gd name="connsiteX14870" fmla="*/ 3550413 w 12191996"/>
              <a:gd name="connsiteY14870" fmla="*/ 907257 h 6178550"/>
              <a:gd name="connsiteX14871" fmla="*/ 3554780 w 12191996"/>
              <a:gd name="connsiteY14871" fmla="*/ 908050 h 6178550"/>
              <a:gd name="connsiteX14872" fmla="*/ 3559939 w 12191996"/>
              <a:gd name="connsiteY14872" fmla="*/ 908844 h 6178550"/>
              <a:gd name="connsiteX14873" fmla="*/ 3565496 w 12191996"/>
              <a:gd name="connsiteY14873" fmla="*/ 910829 h 6178550"/>
              <a:gd name="connsiteX14874" fmla="*/ 3571053 w 12191996"/>
              <a:gd name="connsiteY14874" fmla="*/ 913210 h 6178550"/>
              <a:gd name="connsiteX14875" fmla="*/ 3574228 w 12191996"/>
              <a:gd name="connsiteY14875" fmla="*/ 915194 h 6178550"/>
              <a:gd name="connsiteX14876" fmla="*/ 3577801 w 12191996"/>
              <a:gd name="connsiteY14876" fmla="*/ 917972 h 6178550"/>
              <a:gd name="connsiteX14877" fmla="*/ 3584945 w 12191996"/>
              <a:gd name="connsiteY14877" fmla="*/ 925116 h 6178550"/>
              <a:gd name="connsiteX14878" fmla="*/ 3590899 w 12191996"/>
              <a:gd name="connsiteY14878" fmla="*/ 931863 h 6178550"/>
              <a:gd name="connsiteX14879" fmla="*/ 3593678 w 12191996"/>
              <a:gd name="connsiteY14879" fmla="*/ 933847 h 6178550"/>
              <a:gd name="connsiteX14880" fmla="*/ 3594471 w 12191996"/>
              <a:gd name="connsiteY14880" fmla="*/ 934244 h 6178550"/>
              <a:gd name="connsiteX14881" fmla="*/ 3594868 w 12191996"/>
              <a:gd name="connsiteY14881" fmla="*/ 935038 h 6178550"/>
              <a:gd name="connsiteX14882" fmla="*/ 3598440 w 12191996"/>
              <a:gd name="connsiteY14882" fmla="*/ 933450 h 6178550"/>
              <a:gd name="connsiteX14883" fmla="*/ 3601615 w 12191996"/>
              <a:gd name="connsiteY14883" fmla="*/ 931863 h 6178550"/>
              <a:gd name="connsiteX14884" fmla="*/ 3605188 w 12191996"/>
              <a:gd name="connsiteY14884" fmla="*/ 928688 h 6178550"/>
              <a:gd name="connsiteX14885" fmla="*/ 3608363 w 12191996"/>
              <a:gd name="connsiteY14885" fmla="*/ 925910 h 6178550"/>
              <a:gd name="connsiteX14886" fmla="*/ 3611141 w 12191996"/>
              <a:gd name="connsiteY14886" fmla="*/ 921544 h 6178550"/>
              <a:gd name="connsiteX14887" fmla="*/ 3614317 w 12191996"/>
              <a:gd name="connsiteY14887" fmla="*/ 917179 h 6178550"/>
              <a:gd name="connsiteX14888" fmla="*/ 3620271 w 12191996"/>
              <a:gd name="connsiteY14888" fmla="*/ 908050 h 6178550"/>
              <a:gd name="connsiteX14889" fmla="*/ 3626621 w 12191996"/>
              <a:gd name="connsiteY14889" fmla="*/ 898129 h 6178550"/>
              <a:gd name="connsiteX14890" fmla="*/ 3632575 w 12191996"/>
              <a:gd name="connsiteY14890" fmla="*/ 889794 h 6178550"/>
              <a:gd name="connsiteX14891" fmla="*/ 3635751 w 12191996"/>
              <a:gd name="connsiteY14891" fmla="*/ 886222 h 6178550"/>
              <a:gd name="connsiteX14892" fmla="*/ 3638529 w 12191996"/>
              <a:gd name="connsiteY14892" fmla="*/ 882651 h 6178550"/>
              <a:gd name="connsiteX14893" fmla="*/ 3641704 w 12191996"/>
              <a:gd name="connsiteY14893" fmla="*/ 879872 h 6178550"/>
              <a:gd name="connsiteX14894" fmla="*/ 3644879 w 12191996"/>
              <a:gd name="connsiteY14894" fmla="*/ 878682 h 6178550"/>
              <a:gd name="connsiteX14895" fmla="*/ 3647261 w 12191996"/>
              <a:gd name="connsiteY14895" fmla="*/ 878682 h 6178550"/>
              <a:gd name="connsiteX14896" fmla="*/ 3654406 w 12191996"/>
              <a:gd name="connsiteY14896" fmla="*/ 877491 h 6178550"/>
              <a:gd name="connsiteX14897" fmla="*/ 3665123 w 12191996"/>
              <a:gd name="connsiteY14897" fmla="*/ 875904 h 6178550"/>
              <a:gd name="connsiteX14898" fmla="*/ 3667504 w 12191996"/>
              <a:gd name="connsiteY14898" fmla="*/ 876300 h 6178550"/>
              <a:gd name="connsiteX14899" fmla="*/ 3669489 w 12191996"/>
              <a:gd name="connsiteY14899" fmla="*/ 877491 h 6178550"/>
              <a:gd name="connsiteX14900" fmla="*/ 3671473 w 12191996"/>
              <a:gd name="connsiteY14900" fmla="*/ 878682 h 6178550"/>
              <a:gd name="connsiteX14901" fmla="*/ 3673855 w 12191996"/>
              <a:gd name="connsiteY14901" fmla="*/ 880666 h 6178550"/>
              <a:gd name="connsiteX14902" fmla="*/ 3677030 w 12191996"/>
              <a:gd name="connsiteY14902" fmla="*/ 885032 h 6178550"/>
              <a:gd name="connsiteX14903" fmla="*/ 3681396 w 12191996"/>
              <a:gd name="connsiteY14903" fmla="*/ 890588 h 6178550"/>
              <a:gd name="connsiteX14904" fmla="*/ 3688541 w 12191996"/>
              <a:gd name="connsiteY14904" fmla="*/ 901700 h 6178550"/>
              <a:gd name="connsiteX14905" fmla="*/ 3692113 w 12191996"/>
              <a:gd name="connsiteY14905" fmla="*/ 906463 h 6178550"/>
              <a:gd name="connsiteX14906" fmla="*/ 3694097 w 12191996"/>
              <a:gd name="connsiteY14906" fmla="*/ 908447 h 6178550"/>
              <a:gd name="connsiteX14907" fmla="*/ 3696081 w 12191996"/>
              <a:gd name="connsiteY14907" fmla="*/ 909638 h 6178550"/>
              <a:gd name="connsiteX14908" fmla="*/ 3697670 w 12191996"/>
              <a:gd name="connsiteY14908" fmla="*/ 910432 h 6178550"/>
              <a:gd name="connsiteX14909" fmla="*/ 3699654 w 12191996"/>
              <a:gd name="connsiteY14909" fmla="*/ 910432 h 6178550"/>
              <a:gd name="connsiteX14910" fmla="*/ 3701242 w 12191996"/>
              <a:gd name="connsiteY14910" fmla="*/ 910432 h 6178550"/>
              <a:gd name="connsiteX14911" fmla="*/ 3702432 w 12191996"/>
              <a:gd name="connsiteY14911" fmla="*/ 909638 h 6178550"/>
              <a:gd name="connsiteX14912" fmla="*/ 3705608 w 12191996"/>
              <a:gd name="connsiteY14912" fmla="*/ 907257 h 6178550"/>
              <a:gd name="connsiteX14913" fmla="*/ 3708783 w 12191996"/>
              <a:gd name="connsiteY14913" fmla="*/ 904479 h 6178550"/>
              <a:gd name="connsiteX14914" fmla="*/ 3712752 w 12191996"/>
              <a:gd name="connsiteY14914" fmla="*/ 897732 h 6178550"/>
              <a:gd name="connsiteX14915" fmla="*/ 3713943 w 12191996"/>
              <a:gd name="connsiteY14915" fmla="*/ 895747 h 6178550"/>
              <a:gd name="connsiteX14916" fmla="*/ 3714737 w 12191996"/>
              <a:gd name="connsiteY14916" fmla="*/ 894954 h 6178550"/>
              <a:gd name="connsiteX14917" fmla="*/ 3716722 w 12191996"/>
              <a:gd name="connsiteY14917" fmla="*/ 895350 h 6178550"/>
              <a:gd name="connsiteX14918" fmla="*/ 3718309 w 12191996"/>
              <a:gd name="connsiteY14918" fmla="*/ 896144 h 6178550"/>
              <a:gd name="connsiteX14919" fmla="*/ 3719897 w 12191996"/>
              <a:gd name="connsiteY14919" fmla="*/ 897335 h 6178550"/>
              <a:gd name="connsiteX14920" fmla="*/ 3720691 w 12191996"/>
              <a:gd name="connsiteY14920" fmla="*/ 898922 h 6178550"/>
              <a:gd name="connsiteX14921" fmla="*/ 3723469 w 12191996"/>
              <a:gd name="connsiteY14921" fmla="*/ 902891 h 6178550"/>
              <a:gd name="connsiteX14922" fmla="*/ 3725851 w 12191996"/>
              <a:gd name="connsiteY14922" fmla="*/ 906860 h 6178550"/>
              <a:gd name="connsiteX14923" fmla="*/ 3728629 w 12191996"/>
              <a:gd name="connsiteY14923" fmla="*/ 910829 h 6178550"/>
              <a:gd name="connsiteX14924" fmla="*/ 3730613 w 12191996"/>
              <a:gd name="connsiteY14924" fmla="*/ 913210 h 6178550"/>
              <a:gd name="connsiteX14925" fmla="*/ 3732599 w 12191996"/>
              <a:gd name="connsiteY14925" fmla="*/ 914401 h 6178550"/>
              <a:gd name="connsiteX14926" fmla="*/ 3734583 w 12191996"/>
              <a:gd name="connsiteY14926" fmla="*/ 915591 h 6178550"/>
              <a:gd name="connsiteX14927" fmla="*/ 3736964 w 12191996"/>
              <a:gd name="connsiteY14927" fmla="*/ 916385 h 6178550"/>
              <a:gd name="connsiteX14928" fmla="*/ 3740139 w 12191996"/>
              <a:gd name="connsiteY14928" fmla="*/ 916385 h 6178550"/>
              <a:gd name="connsiteX14929" fmla="*/ 3743315 w 12191996"/>
              <a:gd name="connsiteY14929" fmla="*/ 916385 h 6178550"/>
              <a:gd name="connsiteX14930" fmla="*/ 3747284 w 12191996"/>
              <a:gd name="connsiteY14930" fmla="*/ 915591 h 6178550"/>
              <a:gd name="connsiteX14931" fmla="*/ 3750856 w 12191996"/>
              <a:gd name="connsiteY14931" fmla="*/ 914004 h 6178550"/>
              <a:gd name="connsiteX14932" fmla="*/ 3754429 w 12191996"/>
              <a:gd name="connsiteY14932" fmla="*/ 912416 h 6178550"/>
              <a:gd name="connsiteX14933" fmla="*/ 3758398 w 12191996"/>
              <a:gd name="connsiteY14933" fmla="*/ 910035 h 6178550"/>
              <a:gd name="connsiteX14934" fmla="*/ 3765542 w 12191996"/>
              <a:gd name="connsiteY14934" fmla="*/ 904875 h 6178550"/>
              <a:gd name="connsiteX14935" fmla="*/ 3773083 w 12191996"/>
              <a:gd name="connsiteY14935" fmla="*/ 898922 h 6178550"/>
              <a:gd name="connsiteX14936" fmla="*/ 3788961 w 12191996"/>
              <a:gd name="connsiteY14936" fmla="*/ 885032 h 6178550"/>
              <a:gd name="connsiteX14937" fmla="*/ 3796899 w 12191996"/>
              <a:gd name="connsiteY14937" fmla="*/ 877888 h 6178550"/>
              <a:gd name="connsiteX14938" fmla="*/ 3805234 w 12191996"/>
              <a:gd name="connsiteY14938" fmla="*/ 871538 h 6178550"/>
              <a:gd name="connsiteX14939" fmla="*/ 3806028 w 12191996"/>
              <a:gd name="connsiteY14939" fmla="*/ 877888 h 6178550"/>
              <a:gd name="connsiteX14940" fmla="*/ 3806424 w 12191996"/>
              <a:gd name="connsiteY14940" fmla="*/ 883047 h 6178550"/>
              <a:gd name="connsiteX14941" fmla="*/ 3806424 w 12191996"/>
              <a:gd name="connsiteY14941" fmla="*/ 887810 h 6178550"/>
              <a:gd name="connsiteX14942" fmla="*/ 3806028 w 12191996"/>
              <a:gd name="connsiteY14942" fmla="*/ 891779 h 6178550"/>
              <a:gd name="connsiteX14943" fmla="*/ 3804440 w 12191996"/>
              <a:gd name="connsiteY14943" fmla="*/ 898922 h 6178550"/>
              <a:gd name="connsiteX14944" fmla="*/ 3804440 w 12191996"/>
              <a:gd name="connsiteY14944" fmla="*/ 903288 h 6178550"/>
              <a:gd name="connsiteX14945" fmla="*/ 3804440 w 12191996"/>
              <a:gd name="connsiteY14945" fmla="*/ 908844 h 6178550"/>
              <a:gd name="connsiteX14946" fmla="*/ 3807615 w 12191996"/>
              <a:gd name="connsiteY14946" fmla="*/ 906860 h 6178550"/>
              <a:gd name="connsiteX14947" fmla="*/ 3809997 w 12191996"/>
              <a:gd name="connsiteY14947" fmla="*/ 906066 h 6178550"/>
              <a:gd name="connsiteX14948" fmla="*/ 3812775 w 12191996"/>
              <a:gd name="connsiteY14948" fmla="*/ 904875 h 6178550"/>
              <a:gd name="connsiteX14949" fmla="*/ 3815554 w 12191996"/>
              <a:gd name="connsiteY14949" fmla="*/ 904479 h 6178550"/>
              <a:gd name="connsiteX14950" fmla="*/ 3818332 w 12191996"/>
              <a:gd name="connsiteY14950" fmla="*/ 904875 h 6178550"/>
              <a:gd name="connsiteX14951" fmla="*/ 3821507 w 12191996"/>
              <a:gd name="connsiteY14951" fmla="*/ 905272 h 6178550"/>
              <a:gd name="connsiteX14952" fmla="*/ 3826270 w 12191996"/>
              <a:gd name="connsiteY14952" fmla="*/ 906860 h 6178550"/>
              <a:gd name="connsiteX14953" fmla="*/ 3831827 w 12191996"/>
              <a:gd name="connsiteY14953" fmla="*/ 910035 h 6178550"/>
              <a:gd name="connsiteX14954" fmla="*/ 3837385 w 12191996"/>
              <a:gd name="connsiteY14954" fmla="*/ 913607 h 6178550"/>
              <a:gd name="connsiteX14955" fmla="*/ 3847704 w 12191996"/>
              <a:gd name="connsiteY14955" fmla="*/ 920751 h 6178550"/>
              <a:gd name="connsiteX14956" fmla="*/ 3852467 w 12191996"/>
              <a:gd name="connsiteY14956" fmla="*/ 923529 h 6178550"/>
              <a:gd name="connsiteX14957" fmla="*/ 3856833 w 12191996"/>
              <a:gd name="connsiteY14957" fmla="*/ 925910 h 6178550"/>
              <a:gd name="connsiteX14958" fmla="*/ 3858818 w 12191996"/>
              <a:gd name="connsiteY14958" fmla="*/ 926307 h 6178550"/>
              <a:gd name="connsiteX14959" fmla="*/ 3860802 w 12191996"/>
              <a:gd name="connsiteY14959" fmla="*/ 926704 h 6178550"/>
              <a:gd name="connsiteX14960" fmla="*/ 3862787 w 12191996"/>
              <a:gd name="connsiteY14960" fmla="*/ 926704 h 6178550"/>
              <a:gd name="connsiteX14961" fmla="*/ 3864772 w 12191996"/>
              <a:gd name="connsiteY14961" fmla="*/ 925910 h 6178550"/>
              <a:gd name="connsiteX14962" fmla="*/ 3867153 w 12191996"/>
              <a:gd name="connsiteY14962" fmla="*/ 924719 h 6178550"/>
              <a:gd name="connsiteX14963" fmla="*/ 3868343 w 12191996"/>
              <a:gd name="connsiteY14963" fmla="*/ 923132 h 6178550"/>
              <a:gd name="connsiteX14964" fmla="*/ 3869932 w 12191996"/>
              <a:gd name="connsiteY14964" fmla="*/ 921147 h 6178550"/>
              <a:gd name="connsiteX14965" fmla="*/ 3871519 w 12191996"/>
              <a:gd name="connsiteY14965" fmla="*/ 918766 h 6178550"/>
              <a:gd name="connsiteX14966" fmla="*/ 3873107 w 12191996"/>
              <a:gd name="connsiteY14966" fmla="*/ 915194 h 6178550"/>
              <a:gd name="connsiteX14967" fmla="*/ 3873900 w 12191996"/>
              <a:gd name="connsiteY14967" fmla="*/ 910432 h 6178550"/>
              <a:gd name="connsiteX14968" fmla="*/ 3876679 w 12191996"/>
              <a:gd name="connsiteY14968" fmla="*/ 899716 h 6178550"/>
              <a:gd name="connsiteX14969" fmla="*/ 3879060 w 12191996"/>
              <a:gd name="connsiteY14969" fmla="*/ 898129 h 6178550"/>
              <a:gd name="connsiteX14970" fmla="*/ 3880251 w 12191996"/>
              <a:gd name="connsiteY14970" fmla="*/ 897732 h 6178550"/>
              <a:gd name="connsiteX14971" fmla="*/ 3881045 w 12191996"/>
              <a:gd name="connsiteY14971" fmla="*/ 897732 h 6178550"/>
              <a:gd name="connsiteX14972" fmla="*/ 3883030 w 12191996"/>
              <a:gd name="connsiteY14972" fmla="*/ 898922 h 6178550"/>
              <a:gd name="connsiteX14973" fmla="*/ 3884617 w 12191996"/>
              <a:gd name="connsiteY14973" fmla="*/ 900907 h 6178550"/>
              <a:gd name="connsiteX14974" fmla="*/ 3886205 w 12191996"/>
              <a:gd name="connsiteY14974" fmla="*/ 903288 h 6178550"/>
              <a:gd name="connsiteX14975" fmla="*/ 3887396 w 12191996"/>
              <a:gd name="connsiteY14975" fmla="*/ 906463 h 6178550"/>
              <a:gd name="connsiteX14976" fmla="*/ 3889777 w 12191996"/>
              <a:gd name="connsiteY14976" fmla="*/ 914401 h 6178550"/>
              <a:gd name="connsiteX14977" fmla="*/ 3891762 w 12191996"/>
              <a:gd name="connsiteY14977" fmla="*/ 922735 h 6178550"/>
              <a:gd name="connsiteX14978" fmla="*/ 3893746 w 12191996"/>
              <a:gd name="connsiteY14978" fmla="*/ 929879 h 6178550"/>
              <a:gd name="connsiteX14979" fmla="*/ 3895334 w 12191996"/>
              <a:gd name="connsiteY14979" fmla="*/ 932260 h 6178550"/>
              <a:gd name="connsiteX14980" fmla="*/ 3896921 w 12191996"/>
              <a:gd name="connsiteY14980" fmla="*/ 933847 h 6178550"/>
              <a:gd name="connsiteX14981" fmla="*/ 3898906 w 12191996"/>
              <a:gd name="connsiteY14981" fmla="*/ 935038 h 6178550"/>
              <a:gd name="connsiteX14982" fmla="*/ 3900097 w 12191996"/>
              <a:gd name="connsiteY14982" fmla="*/ 935038 h 6178550"/>
              <a:gd name="connsiteX14983" fmla="*/ 3900891 w 12191996"/>
              <a:gd name="connsiteY14983" fmla="*/ 934244 h 6178550"/>
              <a:gd name="connsiteX14984" fmla="*/ 3903670 w 12191996"/>
              <a:gd name="connsiteY14984" fmla="*/ 935435 h 6178550"/>
              <a:gd name="connsiteX14985" fmla="*/ 3905654 w 12191996"/>
              <a:gd name="connsiteY14985" fmla="*/ 935435 h 6178550"/>
              <a:gd name="connsiteX14986" fmla="*/ 3907638 w 12191996"/>
              <a:gd name="connsiteY14986" fmla="*/ 933847 h 6178550"/>
              <a:gd name="connsiteX14987" fmla="*/ 3909226 w 12191996"/>
              <a:gd name="connsiteY14987" fmla="*/ 932260 h 6178550"/>
              <a:gd name="connsiteX14988" fmla="*/ 3910020 w 12191996"/>
              <a:gd name="connsiteY14988" fmla="*/ 929879 h 6178550"/>
              <a:gd name="connsiteX14989" fmla="*/ 3911211 w 12191996"/>
              <a:gd name="connsiteY14989" fmla="*/ 926704 h 6178550"/>
              <a:gd name="connsiteX14990" fmla="*/ 3913196 w 12191996"/>
              <a:gd name="connsiteY14990" fmla="*/ 919560 h 6178550"/>
              <a:gd name="connsiteX14991" fmla="*/ 3914783 w 12191996"/>
              <a:gd name="connsiteY14991" fmla="*/ 912019 h 6178550"/>
              <a:gd name="connsiteX14992" fmla="*/ 3916767 w 12191996"/>
              <a:gd name="connsiteY14992" fmla="*/ 904479 h 6178550"/>
              <a:gd name="connsiteX14993" fmla="*/ 3917561 w 12191996"/>
              <a:gd name="connsiteY14993" fmla="*/ 901304 h 6178550"/>
              <a:gd name="connsiteX14994" fmla="*/ 3919149 w 12191996"/>
              <a:gd name="connsiteY14994" fmla="*/ 898129 h 6178550"/>
              <a:gd name="connsiteX14995" fmla="*/ 3920737 w 12191996"/>
              <a:gd name="connsiteY14995" fmla="*/ 896144 h 6178550"/>
              <a:gd name="connsiteX14996" fmla="*/ 3922324 w 12191996"/>
              <a:gd name="connsiteY14996" fmla="*/ 894160 h 6178550"/>
              <a:gd name="connsiteX14997" fmla="*/ 3923913 w 12191996"/>
              <a:gd name="connsiteY14997" fmla="*/ 893763 h 6178550"/>
              <a:gd name="connsiteX14998" fmla="*/ 3925500 w 12191996"/>
              <a:gd name="connsiteY14998" fmla="*/ 893366 h 6178550"/>
              <a:gd name="connsiteX14999" fmla="*/ 3929866 w 12191996"/>
              <a:gd name="connsiteY14999" fmla="*/ 893366 h 6178550"/>
              <a:gd name="connsiteX15000" fmla="*/ 3935026 w 12191996"/>
              <a:gd name="connsiteY15000" fmla="*/ 893763 h 6178550"/>
              <a:gd name="connsiteX15001" fmla="*/ 3940979 w 12191996"/>
              <a:gd name="connsiteY15001" fmla="*/ 894954 h 6178550"/>
              <a:gd name="connsiteX15002" fmla="*/ 3953681 w 12191996"/>
              <a:gd name="connsiteY15002" fmla="*/ 897732 h 6178550"/>
              <a:gd name="connsiteX15003" fmla="*/ 3964795 w 12191996"/>
              <a:gd name="connsiteY15003" fmla="*/ 901700 h 6178550"/>
              <a:gd name="connsiteX15004" fmla="*/ 3967970 w 12191996"/>
              <a:gd name="connsiteY15004" fmla="*/ 903288 h 6178550"/>
              <a:gd name="connsiteX15005" fmla="*/ 3971145 w 12191996"/>
              <a:gd name="connsiteY15005" fmla="*/ 906066 h 6178550"/>
              <a:gd name="connsiteX15006" fmla="*/ 3978686 w 12191996"/>
              <a:gd name="connsiteY15006" fmla="*/ 913210 h 6178550"/>
              <a:gd name="connsiteX15007" fmla="*/ 3982259 w 12191996"/>
              <a:gd name="connsiteY15007" fmla="*/ 916385 h 6178550"/>
              <a:gd name="connsiteX15008" fmla="*/ 3985832 w 12191996"/>
              <a:gd name="connsiteY15008" fmla="*/ 919560 h 6178550"/>
              <a:gd name="connsiteX15009" fmla="*/ 3989403 w 12191996"/>
              <a:gd name="connsiteY15009" fmla="*/ 922338 h 6178550"/>
              <a:gd name="connsiteX15010" fmla="*/ 3991388 w 12191996"/>
              <a:gd name="connsiteY15010" fmla="*/ 922735 h 6178550"/>
              <a:gd name="connsiteX15011" fmla="*/ 3992976 w 12191996"/>
              <a:gd name="connsiteY15011" fmla="*/ 923132 h 6178550"/>
              <a:gd name="connsiteX15012" fmla="*/ 3994960 w 12191996"/>
              <a:gd name="connsiteY15012" fmla="*/ 923132 h 6178550"/>
              <a:gd name="connsiteX15013" fmla="*/ 3996945 w 12191996"/>
              <a:gd name="connsiteY15013" fmla="*/ 923132 h 6178550"/>
              <a:gd name="connsiteX15014" fmla="*/ 4000120 w 12191996"/>
              <a:gd name="connsiteY15014" fmla="*/ 921544 h 6178550"/>
              <a:gd name="connsiteX15015" fmla="*/ 4003296 w 12191996"/>
              <a:gd name="connsiteY15015" fmla="*/ 919560 h 6178550"/>
              <a:gd name="connsiteX15016" fmla="*/ 4006471 w 12191996"/>
              <a:gd name="connsiteY15016" fmla="*/ 916385 h 6178550"/>
              <a:gd name="connsiteX15017" fmla="*/ 4009647 w 12191996"/>
              <a:gd name="connsiteY15017" fmla="*/ 913607 h 6178550"/>
              <a:gd name="connsiteX15018" fmla="*/ 4013615 w 12191996"/>
              <a:gd name="connsiteY15018" fmla="*/ 910829 h 6178550"/>
              <a:gd name="connsiteX15019" fmla="*/ 4017584 w 12191996"/>
              <a:gd name="connsiteY15019" fmla="*/ 908447 h 6178550"/>
              <a:gd name="connsiteX15020" fmla="*/ 4019569 w 12191996"/>
              <a:gd name="connsiteY15020" fmla="*/ 908050 h 6178550"/>
              <a:gd name="connsiteX15021" fmla="*/ 4022348 w 12191996"/>
              <a:gd name="connsiteY15021" fmla="*/ 907257 h 6178550"/>
              <a:gd name="connsiteX15022" fmla="*/ 4029492 w 12191996"/>
              <a:gd name="connsiteY15022" fmla="*/ 906860 h 6178550"/>
              <a:gd name="connsiteX15023" fmla="*/ 4035843 w 12191996"/>
              <a:gd name="connsiteY15023" fmla="*/ 907257 h 6178550"/>
              <a:gd name="connsiteX15024" fmla="*/ 4042987 w 12191996"/>
              <a:gd name="connsiteY15024" fmla="*/ 908447 h 6178550"/>
              <a:gd name="connsiteX15025" fmla="*/ 4050132 w 12191996"/>
              <a:gd name="connsiteY15025" fmla="*/ 910432 h 6178550"/>
              <a:gd name="connsiteX15026" fmla="*/ 4056879 w 12191996"/>
              <a:gd name="connsiteY15026" fmla="*/ 913210 h 6178550"/>
              <a:gd name="connsiteX15027" fmla="*/ 4064024 w 12191996"/>
              <a:gd name="connsiteY15027" fmla="*/ 915988 h 6178550"/>
              <a:gd name="connsiteX15028" fmla="*/ 4076725 w 12191996"/>
              <a:gd name="connsiteY15028" fmla="*/ 922735 h 6178550"/>
              <a:gd name="connsiteX15029" fmla="*/ 4088633 w 12191996"/>
              <a:gd name="connsiteY15029" fmla="*/ 929085 h 6178550"/>
              <a:gd name="connsiteX15030" fmla="*/ 4098953 w 12191996"/>
              <a:gd name="connsiteY15030" fmla="*/ 933847 h 6178550"/>
              <a:gd name="connsiteX15031" fmla="*/ 4102922 w 12191996"/>
              <a:gd name="connsiteY15031" fmla="*/ 935832 h 6178550"/>
              <a:gd name="connsiteX15032" fmla="*/ 4106890 w 12191996"/>
              <a:gd name="connsiteY15032" fmla="*/ 936229 h 6178550"/>
              <a:gd name="connsiteX15033" fmla="*/ 4110066 w 12191996"/>
              <a:gd name="connsiteY15033" fmla="*/ 936229 h 6178550"/>
              <a:gd name="connsiteX15034" fmla="*/ 4111654 w 12191996"/>
              <a:gd name="connsiteY15034" fmla="*/ 935832 h 6178550"/>
              <a:gd name="connsiteX15035" fmla="*/ 4112448 w 12191996"/>
              <a:gd name="connsiteY15035" fmla="*/ 935038 h 6178550"/>
              <a:gd name="connsiteX15036" fmla="*/ 4114035 w 12191996"/>
              <a:gd name="connsiteY15036" fmla="*/ 932657 h 6178550"/>
              <a:gd name="connsiteX15037" fmla="*/ 4114432 w 12191996"/>
              <a:gd name="connsiteY15037" fmla="*/ 930275 h 6178550"/>
              <a:gd name="connsiteX15038" fmla="*/ 4115623 w 12191996"/>
              <a:gd name="connsiteY15038" fmla="*/ 926704 h 6178550"/>
              <a:gd name="connsiteX15039" fmla="*/ 4115623 w 12191996"/>
              <a:gd name="connsiteY15039" fmla="*/ 922735 h 6178550"/>
              <a:gd name="connsiteX15040" fmla="*/ 4116020 w 12191996"/>
              <a:gd name="connsiteY15040" fmla="*/ 914004 h 6178550"/>
              <a:gd name="connsiteX15041" fmla="*/ 4116020 w 12191996"/>
              <a:gd name="connsiteY15041" fmla="*/ 904479 h 6178550"/>
              <a:gd name="connsiteX15042" fmla="*/ 4116020 w 12191996"/>
              <a:gd name="connsiteY15042" fmla="*/ 896938 h 6178550"/>
              <a:gd name="connsiteX15043" fmla="*/ 4116814 w 12191996"/>
              <a:gd name="connsiteY15043" fmla="*/ 893763 h 6178550"/>
              <a:gd name="connsiteX15044" fmla="*/ 4117607 w 12191996"/>
              <a:gd name="connsiteY15044" fmla="*/ 891779 h 6178550"/>
              <a:gd name="connsiteX15045" fmla="*/ 4118798 w 12191996"/>
              <a:gd name="connsiteY15045" fmla="*/ 891382 h 6178550"/>
              <a:gd name="connsiteX15046" fmla="*/ 4119195 w 12191996"/>
              <a:gd name="connsiteY15046" fmla="*/ 890588 h 6178550"/>
              <a:gd name="connsiteX15047" fmla="*/ 4119592 w 12191996"/>
              <a:gd name="connsiteY15047" fmla="*/ 891382 h 6178550"/>
              <a:gd name="connsiteX15048" fmla="*/ 4121577 w 12191996"/>
              <a:gd name="connsiteY15048" fmla="*/ 893366 h 6178550"/>
              <a:gd name="connsiteX15049" fmla="*/ 4124356 w 12191996"/>
              <a:gd name="connsiteY15049" fmla="*/ 896144 h 6178550"/>
              <a:gd name="connsiteX15050" fmla="*/ 4125943 w 12191996"/>
              <a:gd name="connsiteY15050" fmla="*/ 895350 h 6178550"/>
              <a:gd name="connsiteX15051" fmla="*/ 4127134 w 12191996"/>
              <a:gd name="connsiteY15051" fmla="*/ 895350 h 6178550"/>
              <a:gd name="connsiteX15052" fmla="*/ 4128721 w 12191996"/>
              <a:gd name="connsiteY15052" fmla="*/ 895350 h 6178550"/>
              <a:gd name="connsiteX15053" fmla="*/ 4130309 w 12191996"/>
              <a:gd name="connsiteY15053" fmla="*/ 896144 h 6178550"/>
              <a:gd name="connsiteX15054" fmla="*/ 4131500 w 12191996"/>
              <a:gd name="connsiteY15054" fmla="*/ 897732 h 6178550"/>
              <a:gd name="connsiteX15055" fmla="*/ 4132293 w 12191996"/>
              <a:gd name="connsiteY15055" fmla="*/ 899716 h 6178550"/>
              <a:gd name="connsiteX15056" fmla="*/ 4133882 w 12191996"/>
              <a:gd name="connsiteY15056" fmla="*/ 904479 h 6178550"/>
              <a:gd name="connsiteX15057" fmla="*/ 4135469 w 12191996"/>
              <a:gd name="connsiteY15057" fmla="*/ 910829 h 6178550"/>
              <a:gd name="connsiteX15058" fmla="*/ 4136263 w 12191996"/>
              <a:gd name="connsiteY15058" fmla="*/ 917575 h 6178550"/>
              <a:gd name="connsiteX15059" fmla="*/ 4137851 w 12191996"/>
              <a:gd name="connsiteY15059" fmla="*/ 932260 h 6178550"/>
              <a:gd name="connsiteX15060" fmla="*/ 4143407 w 12191996"/>
              <a:gd name="connsiteY15060" fmla="*/ 931466 h 6178550"/>
              <a:gd name="connsiteX15061" fmla="*/ 4148568 w 12191996"/>
              <a:gd name="connsiteY15061" fmla="*/ 930275 h 6178550"/>
              <a:gd name="connsiteX15062" fmla="*/ 4154521 w 12191996"/>
              <a:gd name="connsiteY15062" fmla="*/ 929879 h 6178550"/>
              <a:gd name="connsiteX15063" fmla="*/ 4160078 w 12191996"/>
              <a:gd name="connsiteY15063" fmla="*/ 929085 h 6178550"/>
              <a:gd name="connsiteX15064" fmla="*/ 4172382 w 12191996"/>
              <a:gd name="connsiteY15064" fmla="*/ 929085 h 6178550"/>
              <a:gd name="connsiteX15065" fmla="*/ 4184290 w 12191996"/>
              <a:gd name="connsiteY15065" fmla="*/ 929085 h 6178550"/>
              <a:gd name="connsiteX15066" fmla="*/ 4190243 w 12191996"/>
              <a:gd name="connsiteY15066" fmla="*/ 929085 h 6178550"/>
              <a:gd name="connsiteX15067" fmla="*/ 4195799 w 12191996"/>
              <a:gd name="connsiteY15067" fmla="*/ 928291 h 6178550"/>
              <a:gd name="connsiteX15068" fmla="*/ 4200960 w 12191996"/>
              <a:gd name="connsiteY15068" fmla="*/ 927101 h 6178550"/>
              <a:gd name="connsiteX15069" fmla="*/ 4206516 w 12191996"/>
              <a:gd name="connsiteY15069" fmla="*/ 925910 h 6178550"/>
              <a:gd name="connsiteX15070" fmla="*/ 4210882 w 12191996"/>
              <a:gd name="connsiteY15070" fmla="*/ 923529 h 6178550"/>
              <a:gd name="connsiteX15071" fmla="*/ 4215645 w 12191996"/>
              <a:gd name="connsiteY15071" fmla="*/ 920751 h 6178550"/>
              <a:gd name="connsiteX15072" fmla="*/ 4219615 w 12191996"/>
              <a:gd name="connsiteY15072" fmla="*/ 917179 h 6178550"/>
              <a:gd name="connsiteX15073" fmla="*/ 4222790 w 12191996"/>
              <a:gd name="connsiteY15073" fmla="*/ 912019 h 6178550"/>
              <a:gd name="connsiteX15074" fmla="*/ 4219615 w 12191996"/>
              <a:gd name="connsiteY15074" fmla="*/ 906066 h 6178550"/>
              <a:gd name="connsiteX15075" fmla="*/ 4216439 w 12191996"/>
              <a:gd name="connsiteY15075" fmla="*/ 901304 h 6178550"/>
              <a:gd name="connsiteX15076" fmla="*/ 4213662 w 12191996"/>
              <a:gd name="connsiteY15076" fmla="*/ 897335 h 6178550"/>
              <a:gd name="connsiteX15077" fmla="*/ 4210486 w 12191996"/>
              <a:gd name="connsiteY15077" fmla="*/ 894954 h 6178550"/>
              <a:gd name="connsiteX15078" fmla="*/ 4207310 w 12191996"/>
              <a:gd name="connsiteY15078" fmla="*/ 893366 h 6178550"/>
              <a:gd name="connsiteX15079" fmla="*/ 4204930 w 12191996"/>
              <a:gd name="connsiteY15079" fmla="*/ 892175 h 6178550"/>
              <a:gd name="connsiteX15080" fmla="*/ 4201753 w 12191996"/>
              <a:gd name="connsiteY15080" fmla="*/ 891779 h 6178550"/>
              <a:gd name="connsiteX15081" fmla="*/ 4198975 w 12191996"/>
              <a:gd name="connsiteY15081" fmla="*/ 892175 h 6178550"/>
              <a:gd name="connsiteX15082" fmla="*/ 4192625 w 12191996"/>
              <a:gd name="connsiteY15082" fmla="*/ 893366 h 6178550"/>
              <a:gd name="connsiteX15083" fmla="*/ 4187068 w 12191996"/>
              <a:gd name="connsiteY15083" fmla="*/ 894160 h 6178550"/>
              <a:gd name="connsiteX15084" fmla="*/ 4184290 w 12191996"/>
              <a:gd name="connsiteY15084" fmla="*/ 894160 h 6178550"/>
              <a:gd name="connsiteX15085" fmla="*/ 4181114 w 12191996"/>
              <a:gd name="connsiteY15085" fmla="*/ 894160 h 6178550"/>
              <a:gd name="connsiteX15086" fmla="*/ 4177939 w 12191996"/>
              <a:gd name="connsiteY15086" fmla="*/ 893366 h 6178550"/>
              <a:gd name="connsiteX15087" fmla="*/ 4175160 w 12191996"/>
              <a:gd name="connsiteY15087" fmla="*/ 891779 h 6178550"/>
              <a:gd name="connsiteX15088" fmla="*/ 4171985 w 12191996"/>
              <a:gd name="connsiteY15088" fmla="*/ 889001 h 6178550"/>
              <a:gd name="connsiteX15089" fmla="*/ 4168413 w 12191996"/>
              <a:gd name="connsiteY15089" fmla="*/ 885429 h 6178550"/>
              <a:gd name="connsiteX15090" fmla="*/ 4165238 w 12191996"/>
              <a:gd name="connsiteY15090" fmla="*/ 881063 h 6178550"/>
              <a:gd name="connsiteX15091" fmla="*/ 4162459 w 12191996"/>
              <a:gd name="connsiteY15091" fmla="*/ 875904 h 6178550"/>
              <a:gd name="connsiteX15092" fmla="*/ 4155712 w 12191996"/>
              <a:gd name="connsiteY15092" fmla="*/ 864791 h 6178550"/>
              <a:gd name="connsiteX15093" fmla="*/ 4148964 w 12191996"/>
              <a:gd name="connsiteY15093" fmla="*/ 854076 h 6178550"/>
              <a:gd name="connsiteX15094" fmla="*/ 4145392 w 12191996"/>
              <a:gd name="connsiteY15094" fmla="*/ 848916 h 6178550"/>
              <a:gd name="connsiteX15095" fmla="*/ 4141819 w 12191996"/>
              <a:gd name="connsiteY15095" fmla="*/ 844947 h 6178550"/>
              <a:gd name="connsiteX15096" fmla="*/ 4138247 w 12191996"/>
              <a:gd name="connsiteY15096" fmla="*/ 842169 h 6178550"/>
              <a:gd name="connsiteX15097" fmla="*/ 4135072 w 12191996"/>
              <a:gd name="connsiteY15097" fmla="*/ 839391 h 6178550"/>
              <a:gd name="connsiteX15098" fmla="*/ 4132691 w 12191996"/>
              <a:gd name="connsiteY15098" fmla="*/ 838994 h 6178550"/>
              <a:gd name="connsiteX15099" fmla="*/ 4130706 w 12191996"/>
              <a:gd name="connsiteY15099" fmla="*/ 838994 h 6178550"/>
              <a:gd name="connsiteX15100" fmla="*/ 4128721 w 12191996"/>
              <a:gd name="connsiteY15100" fmla="*/ 838994 h 6178550"/>
              <a:gd name="connsiteX15101" fmla="*/ 4127134 w 12191996"/>
              <a:gd name="connsiteY15101" fmla="*/ 839788 h 6178550"/>
              <a:gd name="connsiteX15102" fmla="*/ 4125149 w 12191996"/>
              <a:gd name="connsiteY15102" fmla="*/ 840979 h 6178550"/>
              <a:gd name="connsiteX15103" fmla="*/ 4123165 w 12191996"/>
              <a:gd name="connsiteY15103" fmla="*/ 842566 h 6178550"/>
              <a:gd name="connsiteX15104" fmla="*/ 4121180 w 12191996"/>
              <a:gd name="connsiteY15104" fmla="*/ 844551 h 6178550"/>
              <a:gd name="connsiteX15105" fmla="*/ 4119195 w 12191996"/>
              <a:gd name="connsiteY15105" fmla="*/ 846932 h 6178550"/>
              <a:gd name="connsiteX15106" fmla="*/ 4117211 w 12191996"/>
              <a:gd name="connsiteY15106" fmla="*/ 851694 h 6178550"/>
              <a:gd name="connsiteX15107" fmla="*/ 4115623 w 12191996"/>
              <a:gd name="connsiteY15107" fmla="*/ 857250 h 6178550"/>
              <a:gd name="connsiteX15108" fmla="*/ 4113241 w 12191996"/>
              <a:gd name="connsiteY15108" fmla="*/ 867966 h 6178550"/>
              <a:gd name="connsiteX15109" fmla="*/ 4111654 w 12191996"/>
              <a:gd name="connsiteY15109" fmla="*/ 879079 h 6178550"/>
              <a:gd name="connsiteX15110" fmla="*/ 4109670 w 12191996"/>
              <a:gd name="connsiteY15110" fmla="*/ 889794 h 6178550"/>
              <a:gd name="connsiteX15111" fmla="*/ 4108081 w 12191996"/>
              <a:gd name="connsiteY15111" fmla="*/ 894954 h 6178550"/>
              <a:gd name="connsiteX15112" fmla="*/ 4106494 w 12191996"/>
              <a:gd name="connsiteY15112" fmla="*/ 899319 h 6178550"/>
              <a:gd name="connsiteX15113" fmla="*/ 4104509 w 12191996"/>
              <a:gd name="connsiteY15113" fmla="*/ 903288 h 6178550"/>
              <a:gd name="connsiteX15114" fmla="*/ 4101731 w 12191996"/>
              <a:gd name="connsiteY15114" fmla="*/ 906463 h 6178550"/>
              <a:gd name="connsiteX15115" fmla="*/ 4098556 w 12191996"/>
              <a:gd name="connsiteY15115" fmla="*/ 909638 h 6178550"/>
              <a:gd name="connsiteX15116" fmla="*/ 4094983 w 12191996"/>
              <a:gd name="connsiteY15116" fmla="*/ 911622 h 6178550"/>
              <a:gd name="connsiteX15117" fmla="*/ 4090220 w 12191996"/>
              <a:gd name="connsiteY15117" fmla="*/ 912416 h 6178550"/>
              <a:gd name="connsiteX15118" fmla="*/ 4084664 w 12191996"/>
              <a:gd name="connsiteY15118" fmla="*/ 912416 h 6178550"/>
              <a:gd name="connsiteX15119" fmla="*/ 4085061 w 12191996"/>
              <a:gd name="connsiteY15119" fmla="*/ 906463 h 6178550"/>
              <a:gd name="connsiteX15120" fmla="*/ 4085854 w 12191996"/>
              <a:gd name="connsiteY15120" fmla="*/ 900907 h 6178550"/>
              <a:gd name="connsiteX15121" fmla="*/ 4087045 w 12191996"/>
              <a:gd name="connsiteY15121" fmla="*/ 896144 h 6178550"/>
              <a:gd name="connsiteX15122" fmla="*/ 4088633 w 12191996"/>
              <a:gd name="connsiteY15122" fmla="*/ 892175 h 6178550"/>
              <a:gd name="connsiteX15123" fmla="*/ 4090220 w 12191996"/>
              <a:gd name="connsiteY15123" fmla="*/ 888604 h 6178550"/>
              <a:gd name="connsiteX15124" fmla="*/ 4092205 w 12191996"/>
              <a:gd name="connsiteY15124" fmla="*/ 885429 h 6178550"/>
              <a:gd name="connsiteX15125" fmla="*/ 4096174 w 12191996"/>
              <a:gd name="connsiteY15125" fmla="*/ 879476 h 6178550"/>
              <a:gd name="connsiteX15126" fmla="*/ 4098556 w 12191996"/>
              <a:gd name="connsiteY15126" fmla="*/ 875904 h 6178550"/>
              <a:gd name="connsiteX15127" fmla="*/ 4099746 w 12191996"/>
              <a:gd name="connsiteY15127" fmla="*/ 872332 h 6178550"/>
              <a:gd name="connsiteX15128" fmla="*/ 4101334 w 12191996"/>
              <a:gd name="connsiteY15128" fmla="*/ 868363 h 6178550"/>
              <a:gd name="connsiteX15129" fmla="*/ 4102922 w 12191996"/>
              <a:gd name="connsiteY15129" fmla="*/ 863997 h 6178550"/>
              <a:gd name="connsiteX15130" fmla="*/ 4103319 w 12191996"/>
              <a:gd name="connsiteY15130" fmla="*/ 858838 h 6178550"/>
              <a:gd name="connsiteX15131" fmla="*/ 4104112 w 12191996"/>
              <a:gd name="connsiteY15131" fmla="*/ 852091 h 6178550"/>
              <a:gd name="connsiteX15132" fmla="*/ 4103319 w 12191996"/>
              <a:gd name="connsiteY15132" fmla="*/ 844947 h 6178550"/>
              <a:gd name="connsiteX15133" fmla="*/ 4102524 w 12191996"/>
              <a:gd name="connsiteY15133" fmla="*/ 835819 h 6178550"/>
              <a:gd name="connsiteX15134" fmla="*/ 4100540 w 12191996"/>
              <a:gd name="connsiteY15134" fmla="*/ 831850 h 6178550"/>
              <a:gd name="connsiteX15135" fmla="*/ 4098953 w 12191996"/>
              <a:gd name="connsiteY15135" fmla="*/ 828675 h 6178550"/>
              <a:gd name="connsiteX15136" fmla="*/ 4096968 w 12191996"/>
              <a:gd name="connsiteY15136" fmla="*/ 826294 h 6178550"/>
              <a:gd name="connsiteX15137" fmla="*/ 4095380 w 12191996"/>
              <a:gd name="connsiteY15137" fmla="*/ 824707 h 6178550"/>
              <a:gd name="connsiteX15138" fmla="*/ 4093396 w 12191996"/>
              <a:gd name="connsiteY15138" fmla="*/ 823516 h 6178550"/>
              <a:gd name="connsiteX15139" fmla="*/ 4091808 w 12191996"/>
              <a:gd name="connsiteY15139" fmla="*/ 822722 h 6178550"/>
              <a:gd name="connsiteX15140" fmla="*/ 4089823 w 12191996"/>
              <a:gd name="connsiteY15140" fmla="*/ 822722 h 6178550"/>
              <a:gd name="connsiteX15141" fmla="*/ 4087839 w 12191996"/>
              <a:gd name="connsiteY15141" fmla="*/ 822722 h 6178550"/>
              <a:gd name="connsiteX15142" fmla="*/ 4083473 w 12191996"/>
              <a:gd name="connsiteY15142" fmla="*/ 823516 h 6178550"/>
              <a:gd name="connsiteX15143" fmla="*/ 4079503 w 12191996"/>
              <a:gd name="connsiteY15143" fmla="*/ 825104 h 6178550"/>
              <a:gd name="connsiteX15144" fmla="*/ 4075138 w 12191996"/>
              <a:gd name="connsiteY15144" fmla="*/ 826294 h 6178550"/>
              <a:gd name="connsiteX15145" fmla="*/ 4073153 w 12191996"/>
              <a:gd name="connsiteY15145" fmla="*/ 826691 h 6178550"/>
              <a:gd name="connsiteX15146" fmla="*/ 4070374 w 12191996"/>
              <a:gd name="connsiteY15146" fmla="*/ 826691 h 6178550"/>
              <a:gd name="connsiteX15147" fmla="*/ 4066802 w 12191996"/>
              <a:gd name="connsiteY15147" fmla="*/ 825897 h 6178550"/>
              <a:gd name="connsiteX15148" fmla="*/ 4062437 w 12191996"/>
              <a:gd name="connsiteY15148" fmla="*/ 824707 h 6178550"/>
              <a:gd name="connsiteX15149" fmla="*/ 4053704 w 12191996"/>
              <a:gd name="connsiteY15149" fmla="*/ 820738 h 6178550"/>
              <a:gd name="connsiteX15150" fmla="*/ 4049338 w 12191996"/>
              <a:gd name="connsiteY15150" fmla="*/ 819150 h 6178550"/>
              <a:gd name="connsiteX15151" fmla="*/ 4044971 w 12191996"/>
              <a:gd name="connsiteY15151" fmla="*/ 817960 h 6178550"/>
              <a:gd name="connsiteX15152" fmla="*/ 4041400 w 12191996"/>
              <a:gd name="connsiteY15152" fmla="*/ 817563 h 6178550"/>
              <a:gd name="connsiteX15153" fmla="*/ 4038621 w 12191996"/>
              <a:gd name="connsiteY15153" fmla="*/ 817563 h 6178550"/>
              <a:gd name="connsiteX15154" fmla="*/ 4037430 w 12191996"/>
              <a:gd name="connsiteY15154" fmla="*/ 818754 h 6178550"/>
              <a:gd name="connsiteX15155" fmla="*/ 4036637 w 12191996"/>
              <a:gd name="connsiteY15155" fmla="*/ 819547 h 6178550"/>
              <a:gd name="connsiteX15156" fmla="*/ 4035049 w 12191996"/>
              <a:gd name="connsiteY15156" fmla="*/ 824310 h 6178550"/>
              <a:gd name="connsiteX15157" fmla="*/ 4033859 w 12191996"/>
              <a:gd name="connsiteY15157" fmla="*/ 829866 h 6178550"/>
              <a:gd name="connsiteX15158" fmla="*/ 4032270 w 12191996"/>
              <a:gd name="connsiteY15158" fmla="*/ 836216 h 6178550"/>
              <a:gd name="connsiteX15159" fmla="*/ 4029889 w 12191996"/>
              <a:gd name="connsiteY15159" fmla="*/ 848916 h 6178550"/>
              <a:gd name="connsiteX15160" fmla="*/ 4028698 w 12191996"/>
              <a:gd name="connsiteY15160" fmla="*/ 853679 h 6178550"/>
              <a:gd name="connsiteX15161" fmla="*/ 4027904 w 12191996"/>
              <a:gd name="connsiteY15161" fmla="*/ 855663 h 6178550"/>
              <a:gd name="connsiteX15162" fmla="*/ 4027508 w 12191996"/>
              <a:gd name="connsiteY15162" fmla="*/ 856854 h 6178550"/>
              <a:gd name="connsiteX15163" fmla="*/ 4021554 w 12191996"/>
              <a:gd name="connsiteY15163" fmla="*/ 861219 h 6178550"/>
              <a:gd name="connsiteX15164" fmla="*/ 4016791 w 12191996"/>
              <a:gd name="connsiteY15164" fmla="*/ 864394 h 6178550"/>
              <a:gd name="connsiteX15165" fmla="*/ 4011234 w 12191996"/>
              <a:gd name="connsiteY15165" fmla="*/ 866775 h 6178550"/>
              <a:gd name="connsiteX15166" fmla="*/ 4005677 w 12191996"/>
              <a:gd name="connsiteY15166" fmla="*/ 868363 h 6178550"/>
              <a:gd name="connsiteX15167" fmla="*/ 4000120 w 12191996"/>
              <a:gd name="connsiteY15167" fmla="*/ 868760 h 6178550"/>
              <a:gd name="connsiteX15168" fmla="*/ 3993769 w 12191996"/>
              <a:gd name="connsiteY15168" fmla="*/ 868363 h 6178550"/>
              <a:gd name="connsiteX15169" fmla="*/ 3988213 w 12191996"/>
              <a:gd name="connsiteY15169" fmla="*/ 867172 h 6178550"/>
              <a:gd name="connsiteX15170" fmla="*/ 3982259 w 12191996"/>
              <a:gd name="connsiteY15170" fmla="*/ 865188 h 6178550"/>
              <a:gd name="connsiteX15171" fmla="*/ 3975908 w 12191996"/>
              <a:gd name="connsiteY15171" fmla="*/ 863204 h 6178550"/>
              <a:gd name="connsiteX15172" fmla="*/ 3969955 w 12191996"/>
              <a:gd name="connsiteY15172" fmla="*/ 859632 h 6178550"/>
              <a:gd name="connsiteX15173" fmla="*/ 3964398 w 12191996"/>
              <a:gd name="connsiteY15173" fmla="*/ 856060 h 6178550"/>
              <a:gd name="connsiteX15174" fmla="*/ 3958444 w 12191996"/>
              <a:gd name="connsiteY15174" fmla="*/ 851694 h 6178550"/>
              <a:gd name="connsiteX15175" fmla="*/ 3952887 w 12191996"/>
              <a:gd name="connsiteY15175" fmla="*/ 846932 h 6178550"/>
              <a:gd name="connsiteX15176" fmla="*/ 3946537 w 12191996"/>
              <a:gd name="connsiteY15176" fmla="*/ 842169 h 6178550"/>
              <a:gd name="connsiteX15177" fmla="*/ 3940979 w 12191996"/>
              <a:gd name="connsiteY15177" fmla="*/ 836216 h 6178550"/>
              <a:gd name="connsiteX15178" fmla="*/ 3935820 w 12191996"/>
              <a:gd name="connsiteY15178" fmla="*/ 830263 h 6178550"/>
              <a:gd name="connsiteX15179" fmla="*/ 3935820 w 12191996"/>
              <a:gd name="connsiteY15179" fmla="*/ 825897 h 6178550"/>
              <a:gd name="connsiteX15180" fmla="*/ 3937011 w 12191996"/>
              <a:gd name="connsiteY15180" fmla="*/ 822722 h 6178550"/>
              <a:gd name="connsiteX15181" fmla="*/ 3938598 w 12191996"/>
              <a:gd name="connsiteY15181" fmla="*/ 820738 h 6178550"/>
              <a:gd name="connsiteX15182" fmla="*/ 3940186 w 12191996"/>
              <a:gd name="connsiteY15182" fmla="*/ 817960 h 6178550"/>
              <a:gd name="connsiteX15183" fmla="*/ 3941377 w 12191996"/>
              <a:gd name="connsiteY15183" fmla="*/ 815976 h 6178550"/>
              <a:gd name="connsiteX15184" fmla="*/ 3942567 w 12191996"/>
              <a:gd name="connsiteY15184" fmla="*/ 813594 h 6178550"/>
              <a:gd name="connsiteX15185" fmla="*/ 3943758 w 12191996"/>
              <a:gd name="connsiteY15185" fmla="*/ 809626 h 6178550"/>
              <a:gd name="connsiteX15186" fmla="*/ 3942964 w 12191996"/>
              <a:gd name="connsiteY15186" fmla="*/ 804466 h 6178550"/>
              <a:gd name="connsiteX15187" fmla="*/ 3938598 w 12191996"/>
              <a:gd name="connsiteY15187" fmla="*/ 796132 h 6178550"/>
              <a:gd name="connsiteX15188" fmla="*/ 3933835 w 12191996"/>
              <a:gd name="connsiteY15188" fmla="*/ 790179 h 6178550"/>
              <a:gd name="connsiteX15189" fmla="*/ 3929469 w 12191996"/>
              <a:gd name="connsiteY15189" fmla="*/ 785813 h 6178550"/>
              <a:gd name="connsiteX15190" fmla="*/ 3924706 w 12191996"/>
              <a:gd name="connsiteY15190" fmla="*/ 782638 h 6178550"/>
              <a:gd name="connsiteX15191" fmla="*/ 3919943 w 12191996"/>
              <a:gd name="connsiteY15191" fmla="*/ 780654 h 6178550"/>
              <a:gd name="connsiteX15192" fmla="*/ 3915180 w 12191996"/>
              <a:gd name="connsiteY15192" fmla="*/ 779463 h 6178550"/>
              <a:gd name="connsiteX15193" fmla="*/ 3910814 w 12191996"/>
              <a:gd name="connsiteY15193" fmla="*/ 779463 h 6178550"/>
              <a:gd name="connsiteX15194" fmla="*/ 3905654 w 12191996"/>
              <a:gd name="connsiteY15194" fmla="*/ 780257 h 6178550"/>
              <a:gd name="connsiteX15195" fmla="*/ 3900891 w 12191996"/>
              <a:gd name="connsiteY15195" fmla="*/ 781447 h 6178550"/>
              <a:gd name="connsiteX15196" fmla="*/ 3896525 w 12191996"/>
              <a:gd name="connsiteY15196" fmla="*/ 782638 h 6178550"/>
              <a:gd name="connsiteX15197" fmla="*/ 3886602 w 12191996"/>
              <a:gd name="connsiteY15197" fmla="*/ 786210 h 6178550"/>
              <a:gd name="connsiteX15198" fmla="*/ 3882236 w 12191996"/>
              <a:gd name="connsiteY15198" fmla="*/ 787004 h 6178550"/>
              <a:gd name="connsiteX15199" fmla="*/ 3877473 w 12191996"/>
              <a:gd name="connsiteY15199" fmla="*/ 788194 h 6178550"/>
              <a:gd name="connsiteX15200" fmla="*/ 3873107 w 12191996"/>
              <a:gd name="connsiteY15200" fmla="*/ 788591 h 6178550"/>
              <a:gd name="connsiteX15201" fmla="*/ 3868343 w 12191996"/>
              <a:gd name="connsiteY15201" fmla="*/ 788591 h 6178550"/>
              <a:gd name="connsiteX15202" fmla="*/ 3866359 w 12191996"/>
              <a:gd name="connsiteY15202" fmla="*/ 788194 h 6178550"/>
              <a:gd name="connsiteX15203" fmla="*/ 3864374 w 12191996"/>
              <a:gd name="connsiteY15203" fmla="*/ 787004 h 6178550"/>
              <a:gd name="connsiteX15204" fmla="*/ 3862787 w 12191996"/>
              <a:gd name="connsiteY15204" fmla="*/ 786210 h 6178550"/>
              <a:gd name="connsiteX15205" fmla="*/ 3861993 w 12191996"/>
              <a:gd name="connsiteY15205" fmla="*/ 784622 h 6178550"/>
              <a:gd name="connsiteX15206" fmla="*/ 3860008 w 12191996"/>
              <a:gd name="connsiteY15206" fmla="*/ 781051 h 6178550"/>
              <a:gd name="connsiteX15207" fmla="*/ 3858024 w 12191996"/>
              <a:gd name="connsiteY15207" fmla="*/ 777479 h 6178550"/>
              <a:gd name="connsiteX15208" fmla="*/ 3856437 w 12191996"/>
              <a:gd name="connsiteY15208" fmla="*/ 773907 h 6178550"/>
              <a:gd name="connsiteX15209" fmla="*/ 3854848 w 12191996"/>
              <a:gd name="connsiteY15209" fmla="*/ 770335 h 6178550"/>
              <a:gd name="connsiteX15210" fmla="*/ 3852864 w 12191996"/>
              <a:gd name="connsiteY15210" fmla="*/ 767557 h 6178550"/>
              <a:gd name="connsiteX15211" fmla="*/ 3851277 w 12191996"/>
              <a:gd name="connsiteY15211" fmla="*/ 766366 h 6178550"/>
              <a:gd name="connsiteX15212" fmla="*/ 3849689 w 12191996"/>
              <a:gd name="connsiteY15212" fmla="*/ 765969 h 6178550"/>
              <a:gd name="connsiteX15213" fmla="*/ 3846117 w 12191996"/>
              <a:gd name="connsiteY15213" fmla="*/ 764779 h 6178550"/>
              <a:gd name="connsiteX15214" fmla="*/ 3842147 w 12191996"/>
              <a:gd name="connsiteY15214" fmla="*/ 763985 h 6178550"/>
              <a:gd name="connsiteX15215" fmla="*/ 3838178 w 12191996"/>
              <a:gd name="connsiteY15215" fmla="*/ 763985 h 6178550"/>
              <a:gd name="connsiteX15216" fmla="*/ 3834606 w 12191996"/>
              <a:gd name="connsiteY15216" fmla="*/ 764382 h 6178550"/>
              <a:gd name="connsiteX15217" fmla="*/ 3827065 w 12191996"/>
              <a:gd name="connsiteY15217" fmla="*/ 765175 h 6178550"/>
              <a:gd name="connsiteX15218" fmla="*/ 3818730 w 12191996"/>
              <a:gd name="connsiteY15218" fmla="*/ 767557 h 6178550"/>
              <a:gd name="connsiteX15219" fmla="*/ 3811188 w 12191996"/>
              <a:gd name="connsiteY15219" fmla="*/ 769938 h 6178550"/>
              <a:gd name="connsiteX15220" fmla="*/ 3803646 w 12191996"/>
              <a:gd name="connsiteY15220" fmla="*/ 771922 h 6178550"/>
              <a:gd name="connsiteX15221" fmla="*/ 3795311 w 12191996"/>
              <a:gd name="connsiteY15221" fmla="*/ 773510 h 6178550"/>
              <a:gd name="connsiteX15222" fmla="*/ 3791739 w 12191996"/>
              <a:gd name="connsiteY15222" fmla="*/ 773510 h 6178550"/>
              <a:gd name="connsiteX15223" fmla="*/ 3787769 w 12191996"/>
              <a:gd name="connsiteY15223" fmla="*/ 773510 h 6178550"/>
              <a:gd name="connsiteX15224" fmla="*/ 3786182 w 12191996"/>
              <a:gd name="connsiteY15224" fmla="*/ 773113 h 6178550"/>
              <a:gd name="connsiteX15225" fmla="*/ 3784594 w 12191996"/>
              <a:gd name="connsiteY15225" fmla="*/ 772319 h 6178550"/>
              <a:gd name="connsiteX15226" fmla="*/ 3781419 w 12191996"/>
              <a:gd name="connsiteY15226" fmla="*/ 769938 h 6178550"/>
              <a:gd name="connsiteX15227" fmla="*/ 3778641 w 12191996"/>
              <a:gd name="connsiteY15227" fmla="*/ 766763 h 6178550"/>
              <a:gd name="connsiteX15228" fmla="*/ 3775466 w 12191996"/>
              <a:gd name="connsiteY15228" fmla="*/ 763191 h 6178550"/>
              <a:gd name="connsiteX15229" fmla="*/ 3769908 w 12191996"/>
              <a:gd name="connsiteY15229" fmla="*/ 755650 h 6178550"/>
              <a:gd name="connsiteX15230" fmla="*/ 3767130 w 12191996"/>
              <a:gd name="connsiteY15230" fmla="*/ 753269 h 6178550"/>
              <a:gd name="connsiteX15231" fmla="*/ 3763955 w 12191996"/>
              <a:gd name="connsiteY15231" fmla="*/ 751285 h 6178550"/>
              <a:gd name="connsiteX15232" fmla="*/ 3763161 w 12191996"/>
              <a:gd name="connsiteY15232" fmla="*/ 750491 h 6178550"/>
              <a:gd name="connsiteX15233" fmla="*/ 3761573 w 12191996"/>
              <a:gd name="connsiteY15233" fmla="*/ 750491 h 6178550"/>
              <a:gd name="connsiteX15234" fmla="*/ 3760382 w 12191996"/>
              <a:gd name="connsiteY15234" fmla="*/ 751285 h 6178550"/>
              <a:gd name="connsiteX15235" fmla="*/ 3759986 w 12191996"/>
              <a:gd name="connsiteY15235" fmla="*/ 751682 h 6178550"/>
              <a:gd name="connsiteX15236" fmla="*/ 3758398 w 12191996"/>
              <a:gd name="connsiteY15236" fmla="*/ 754063 h 6178550"/>
              <a:gd name="connsiteX15237" fmla="*/ 3758000 w 12191996"/>
              <a:gd name="connsiteY15237" fmla="*/ 756841 h 6178550"/>
              <a:gd name="connsiteX15238" fmla="*/ 3756810 w 12191996"/>
              <a:gd name="connsiteY15238" fmla="*/ 761604 h 6178550"/>
              <a:gd name="connsiteX15239" fmla="*/ 3756413 w 12191996"/>
              <a:gd name="connsiteY15239" fmla="*/ 763985 h 6178550"/>
              <a:gd name="connsiteX15240" fmla="*/ 3755222 w 12191996"/>
              <a:gd name="connsiteY15240" fmla="*/ 764779 h 6178550"/>
              <a:gd name="connsiteX15241" fmla="*/ 3754032 w 12191996"/>
              <a:gd name="connsiteY15241" fmla="*/ 764779 h 6178550"/>
              <a:gd name="connsiteX15242" fmla="*/ 3751254 w 12191996"/>
              <a:gd name="connsiteY15242" fmla="*/ 763985 h 6178550"/>
              <a:gd name="connsiteX15243" fmla="*/ 3744505 w 12191996"/>
              <a:gd name="connsiteY15243" fmla="*/ 761207 h 6178550"/>
              <a:gd name="connsiteX15244" fmla="*/ 3725851 w 12191996"/>
              <a:gd name="connsiteY15244" fmla="*/ 752475 h 6178550"/>
              <a:gd name="connsiteX15245" fmla="*/ 3715927 w 12191996"/>
              <a:gd name="connsiteY15245" fmla="*/ 748904 h 6178550"/>
              <a:gd name="connsiteX15246" fmla="*/ 3710768 w 12191996"/>
              <a:gd name="connsiteY15246" fmla="*/ 747713 h 6178550"/>
              <a:gd name="connsiteX15247" fmla="*/ 3705608 w 12191996"/>
              <a:gd name="connsiteY15247" fmla="*/ 746125 h 6178550"/>
              <a:gd name="connsiteX15248" fmla="*/ 3701242 w 12191996"/>
              <a:gd name="connsiteY15248" fmla="*/ 745729 h 6178550"/>
              <a:gd name="connsiteX15249" fmla="*/ 3696876 w 12191996"/>
              <a:gd name="connsiteY15249" fmla="*/ 745729 h 6178550"/>
              <a:gd name="connsiteX15250" fmla="*/ 3693303 w 12191996"/>
              <a:gd name="connsiteY15250" fmla="*/ 746125 h 6178550"/>
              <a:gd name="connsiteX15251" fmla="*/ 3690525 w 12191996"/>
              <a:gd name="connsiteY15251" fmla="*/ 747713 h 6178550"/>
              <a:gd name="connsiteX15252" fmla="*/ 3688541 w 12191996"/>
              <a:gd name="connsiteY15252" fmla="*/ 749697 h 6178550"/>
              <a:gd name="connsiteX15253" fmla="*/ 3687350 w 12191996"/>
              <a:gd name="connsiteY15253" fmla="*/ 751285 h 6178550"/>
              <a:gd name="connsiteX15254" fmla="*/ 3686953 w 12191996"/>
              <a:gd name="connsiteY15254" fmla="*/ 752475 h 6178550"/>
              <a:gd name="connsiteX15255" fmla="*/ 3686953 w 12191996"/>
              <a:gd name="connsiteY15255" fmla="*/ 754857 h 6178550"/>
              <a:gd name="connsiteX15256" fmla="*/ 3687746 w 12191996"/>
              <a:gd name="connsiteY15256" fmla="*/ 758428 h 6178550"/>
              <a:gd name="connsiteX15257" fmla="*/ 3689335 w 12191996"/>
              <a:gd name="connsiteY15257" fmla="*/ 762397 h 6178550"/>
              <a:gd name="connsiteX15258" fmla="*/ 3691319 w 12191996"/>
              <a:gd name="connsiteY15258" fmla="*/ 767557 h 6178550"/>
              <a:gd name="connsiteX15259" fmla="*/ 3692510 w 12191996"/>
              <a:gd name="connsiteY15259" fmla="*/ 772319 h 6178550"/>
              <a:gd name="connsiteX15260" fmla="*/ 3692510 w 12191996"/>
              <a:gd name="connsiteY15260" fmla="*/ 775494 h 6178550"/>
              <a:gd name="connsiteX15261" fmla="*/ 3692113 w 12191996"/>
              <a:gd name="connsiteY15261" fmla="*/ 778669 h 6178550"/>
              <a:gd name="connsiteX15262" fmla="*/ 3691319 w 12191996"/>
              <a:gd name="connsiteY15262" fmla="*/ 782241 h 6178550"/>
              <a:gd name="connsiteX15263" fmla="*/ 3689731 w 12191996"/>
              <a:gd name="connsiteY15263" fmla="*/ 785019 h 6178550"/>
              <a:gd name="connsiteX15264" fmla="*/ 3685762 w 12191996"/>
              <a:gd name="connsiteY15264" fmla="*/ 781447 h 6178550"/>
              <a:gd name="connsiteX15265" fmla="*/ 3681396 w 12191996"/>
              <a:gd name="connsiteY15265" fmla="*/ 778669 h 6178550"/>
              <a:gd name="connsiteX15266" fmla="*/ 3676236 w 12191996"/>
              <a:gd name="connsiteY15266" fmla="*/ 775891 h 6178550"/>
              <a:gd name="connsiteX15267" fmla="*/ 3670679 w 12191996"/>
              <a:gd name="connsiteY15267" fmla="*/ 774304 h 6178550"/>
              <a:gd name="connsiteX15268" fmla="*/ 3664725 w 12191996"/>
              <a:gd name="connsiteY15268" fmla="*/ 773113 h 6178550"/>
              <a:gd name="connsiteX15269" fmla="*/ 3658374 w 12191996"/>
              <a:gd name="connsiteY15269" fmla="*/ 771526 h 6178550"/>
              <a:gd name="connsiteX15270" fmla="*/ 3645673 w 12191996"/>
              <a:gd name="connsiteY15270" fmla="*/ 769938 h 6178550"/>
              <a:gd name="connsiteX15271" fmla="*/ 3632575 w 12191996"/>
              <a:gd name="connsiteY15271" fmla="*/ 768747 h 6178550"/>
              <a:gd name="connsiteX15272" fmla="*/ 3618683 w 12191996"/>
              <a:gd name="connsiteY15272" fmla="*/ 767557 h 6178550"/>
              <a:gd name="connsiteX15273" fmla="*/ 3611936 w 12191996"/>
              <a:gd name="connsiteY15273" fmla="*/ 765969 h 6178550"/>
              <a:gd name="connsiteX15274" fmla="*/ 3605188 w 12191996"/>
              <a:gd name="connsiteY15274" fmla="*/ 764382 h 6178550"/>
              <a:gd name="connsiteX15275" fmla="*/ 3598440 w 12191996"/>
              <a:gd name="connsiteY15275" fmla="*/ 762397 h 6178550"/>
              <a:gd name="connsiteX15276" fmla="*/ 3592089 w 12191996"/>
              <a:gd name="connsiteY15276" fmla="*/ 759619 h 6178550"/>
              <a:gd name="connsiteX15277" fmla="*/ 3592089 w 12191996"/>
              <a:gd name="connsiteY15277" fmla="*/ 755650 h 6178550"/>
              <a:gd name="connsiteX15278" fmla="*/ 3592487 w 12191996"/>
              <a:gd name="connsiteY15278" fmla="*/ 752079 h 6178550"/>
              <a:gd name="connsiteX15279" fmla="*/ 3593678 w 12191996"/>
              <a:gd name="connsiteY15279" fmla="*/ 749697 h 6178550"/>
              <a:gd name="connsiteX15280" fmla="*/ 3594471 w 12191996"/>
              <a:gd name="connsiteY15280" fmla="*/ 747713 h 6178550"/>
              <a:gd name="connsiteX15281" fmla="*/ 3596059 w 12191996"/>
              <a:gd name="connsiteY15281" fmla="*/ 746125 h 6178550"/>
              <a:gd name="connsiteX15282" fmla="*/ 3598044 w 12191996"/>
              <a:gd name="connsiteY15282" fmla="*/ 744935 h 6178550"/>
              <a:gd name="connsiteX15283" fmla="*/ 3601615 w 12191996"/>
              <a:gd name="connsiteY15283" fmla="*/ 743347 h 6178550"/>
              <a:gd name="connsiteX15284" fmla="*/ 3603600 w 12191996"/>
              <a:gd name="connsiteY15284" fmla="*/ 742554 h 6178550"/>
              <a:gd name="connsiteX15285" fmla="*/ 3605188 w 12191996"/>
              <a:gd name="connsiteY15285" fmla="*/ 740966 h 6178550"/>
              <a:gd name="connsiteX15286" fmla="*/ 3606775 w 12191996"/>
              <a:gd name="connsiteY15286" fmla="*/ 739379 h 6178550"/>
              <a:gd name="connsiteX15287" fmla="*/ 3607570 w 12191996"/>
              <a:gd name="connsiteY15287" fmla="*/ 737394 h 6178550"/>
              <a:gd name="connsiteX15288" fmla="*/ 3608760 w 12191996"/>
              <a:gd name="connsiteY15288" fmla="*/ 734219 h 6178550"/>
              <a:gd name="connsiteX15289" fmla="*/ 3608760 w 12191996"/>
              <a:gd name="connsiteY15289" fmla="*/ 730647 h 6178550"/>
              <a:gd name="connsiteX15290" fmla="*/ 3608760 w 12191996"/>
              <a:gd name="connsiteY15290" fmla="*/ 726282 h 6178550"/>
              <a:gd name="connsiteX15291" fmla="*/ 3607570 w 12191996"/>
              <a:gd name="connsiteY15291" fmla="*/ 720725 h 6178550"/>
              <a:gd name="connsiteX15292" fmla="*/ 3606379 w 12191996"/>
              <a:gd name="connsiteY15292" fmla="*/ 715169 h 6178550"/>
              <a:gd name="connsiteX15293" fmla="*/ 3603997 w 12191996"/>
              <a:gd name="connsiteY15293" fmla="*/ 711200 h 6178550"/>
              <a:gd name="connsiteX15294" fmla="*/ 3602806 w 12191996"/>
              <a:gd name="connsiteY15294" fmla="*/ 708025 h 6178550"/>
              <a:gd name="connsiteX15295" fmla="*/ 3601219 w 12191996"/>
              <a:gd name="connsiteY15295" fmla="*/ 706438 h 6178550"/>
              <a:gd name="connsiteX15296" fmla="*/ 3599631 w 12191996"/>
              <a:gd name="connsiteY15296" fmla="*/ 706041 h 6178550"/>
              <a:gd name="connsiteX15297" fmla="*/ 3598044 w 12191996"/>
              <a:gd name="connsiteY15297" fmla="*/ 706041 h 6178550"/>
              <a:gd name="connsiteX15298" fmla="*/ 3596853 w 12191996"/>
              <a:gd name="connsiteY15298" fmla="*/ 706835 h 6178550"/>
              <a:gd name="connsiteX15299" fmla="*/ 3595662 w 12191996"/>
              <a:gd name="connsiteY15299" fmla="*/ 708422 h 6178550"/>
              <a:gd name="connsiteX15300" fmla="*/ 3592884 w 12191996"/>
              <a:gd name="connsiteY15300" fmla="*/ 712391 h 6178550"/>
              <a:gd name="connsiteX15301" fmla="*/ 3590899 w 12191996"/>
              <a:gd name="connsiteY15301" fmla="*/ 717154 h 6178550"/>
              <a:gd name="connsiteX15302" fmla="*/ 3588914 w 12191996"/>
              <a:gd name="connsiteY15302" fmla="*/ 721122 h 6178550"/>
              <a:gd name="connsiteX15303" fmla="*/ 3587724 w 12191996"/>
              <a:gd name="connsiteY15303" fmla="*/ 722313 h 6178550"/>
              <a:gd name="connsiteX15304" fmla="*/ 3586930 w 12191996"/>
              <a:gd name="connsiteY15304" fmla="*/ 723107 h 6178550"/>
              <a:gd name="connsiteX15305" fmla="*/ 3581373 w 12191996"/>
              <a:gd name="connsiteY15305" fmla="*/ 726679 h 6178550"/>
              <a:gd name="connsiteX15306" fmla="*/ 3573832 w 12191996"/>
              <a:gd name="connsiteY15306" fmla="*/ 731838 h 6178550"/>
              <a:gd name="connsiteX15307" fmla="*/ 3567084 w 12191996"/>
              <a:gd name="connsiteY15307" fmla="*/ 736997 h 6178550"/>
              <a:gd name="connsiteX15308" fmla="*/ 3564702 w 12191996"/>
              <a:gd name="connsiteY15308" fmla="*/ 737791 h 6178550"/>
              <a:gd name="connsiteX15309" fmla="*/ 3562718 w 12191996"/>
              <a:gd name="connsiteY15309" fmla="*/ 738585 h 6178550"/>
              <a:gd name="connsiteX15310" fmla="*/ 3559542 w 12191996"/>
              <a:gd name="connsiteY15310" fmla="*/ 737394 h 6178550"/>
              <a:gd name="connsiteX15311" fmla="*/ 3557161 w 12191996"/>
              <a:gd name="connsiteY15311" fmla="*/ 735410 h 6178550"/>
              <a:gd name="connsiteX15312" fmla="*/ 3554382 w 12191996"/>
              <a:gd name="connsiteY15312" fmla="*/ 733426 h 6178550"/>
              <a:gd name="connsiteX15313" fmla="*/ 3552001 w 12191996"/>
              <a:gd name="connsiteY15313" fmla="*/ 730251 h 6178550"/>
              <a:gd name="connsiteX15314" fmla="*/ 3546841 w 12191996"/>
              <a:gd name="connsiteY15314" fmla="*/ 723107 h 6178550"/>
              <a:gd name="connsiteX15315" fmla="*/ 3542872 w 12191996"/>
              <a:gd name="connsiteY15315" fmla="*/ 715566 h 6178550"/>
              <a:gd name="connsiteX15316" fmla="*/ 3538109 w 12191996"/>
              <a:gd name="connsiteY15316" fmla="*/ 708025 h 6178550"/>
              <a:gd name="connsiteX15317" fmla="*/ 3534140 w 12191996"/>
              <a:gd name="connsiteY15317" fmla="*/ 701278 h 6178550"/>
              <a:gd name="connsiteX15318" fmla="*/ 3532155 w 12191996"/>
              <a:gd name="connsiteY15318" fmla="*/ 698897 h 6178550"/>
              <a:gd name="connsiteX15319" fmla="*/ 3529377 w 12191996"/>
              <a:gd name="connsiteY15319" fmla="*/ 696516 h 6178550"/>
              <a:gd name="connsiteX15320" fmla="*/ 3526995 w 12191996"/>
              <a:gd name="connsiteY15320" fmla="*/ 694929 h 6178550"/>
              <a:gd name="connsiteX15321" fmla="*/ 3524614 w 12191996"/>
              <a:gd name="connsiteY15321" fmla="*/ 694135 h 6178550"/>
              <a:gd name="connsiteX15322" fmla="*/ 3521042 w 12191996"/>
              <a:gd name="connsiteY15322" fmla="*/ 693738 h 6178550"/>
              <a:gd name="connsiteX15323" fmla="*/ 3517073 w 12191996"/>
              <a:gd name="connsiteY15323" fmla="*/ 694929 h 6178550"/>
              <a:gd name="connsiteX15324" fmla="*/ 3513500 w 12191996"/>
              <a:gd name="connsiteY15324" fmla="*/ 695722 h 6178550"/>
              <a:gd name="connsiteX15325" fmla="*/ 3510324 w 12191996"/>
              <a:gd name="connsiteY15325" fmla="*/ 697707 h 6178550"/>
              <a:gd name="connsiteX15326" fmla="*/ 3503180 w 12191996"/>
              <a:gd name="connsiteY15326" fmla="*/ 702469 h 6178550"/>
              <a:gd name="connsiteX15327" fmla="*/ 3496432 w 12191996"/>
              <a:gd name="connsiteY15327" fmla="*/ 707628 h 6178550"/>
              <a:gd name="connsiteX15328" fmla="*/ 3490082 w 12191996"/>
              <a:gd name="connsiteY15328" fmla="*/ 712391 h 6178550"/>
              <a:gd name="connsiteX15329" fmla="*/ 3486907 w 12191996"/>
              <a:gd name="connsiteY15329" fmla="*/ 714772 h 6178550"/>
              <a:gd name="connsiteX15330" fmla="*/ 3483335 w 12191996"/>
              <a:gd name="connsiteY15330" fmla="*/ 715963 h 6178550"/>
              <a:gd name="connsiteX15331" fmla="*/ 3479762 w 12191996"/>
              <a:gd name="connsiteY15331" fmla="*/ 717154 h 6178550"/>
              <a:gd name="connsiteX15332" fmla="*/ 3476190 w 12191996"/>
              <a:gd name="connsiteY15332" fmla="*/ 717154 h 6178550"/>
              <a:gd name="connsiteX15333" fmla="*/ 3472618 w 12191996"/>
              <a:gd name="connsiteY15333" fmla="*/ 716757 h 6178550"/>
              <a:gd name="connsiteX15334" fmla="*/ 3468649 w 12191996"/>
              <a:gd name="connsiteY15334" fmla="*/ 715566 h 6178550"/>
              <a:gd name="connsiteX15335" fmla="*/ 3465473 w 12191996"/>
              <a:gd name="connsiteY15335" fmla="*/ 713582 h 6178550"/>
              <a:gd name="connsiteX15336" fmla="*/ 3463091 w 12191996"/>
              <a:gd name="connsiteY15336" fmla="*/ 711597 h 6178550"/>
              <a:gd name="connsiteX15337" fmla="*/ 3460710 w 12191996"/>
              <a:gd name="connsiteY15337" fmla="*/ 708422 h 6178550"/>
              <a:gd name="connsiteX15338" fmla="*/ 3457932 w 12191996"/>
              <a:gd name="connsiteY15338" fmla="*/ 704850 h 6178550"/>
              <a:gd name="connsiteX15339" fmla="*/ 3452772 w 12191996"/>
              <a:gd name="connsiteY15339" fmla="*/ 697310 h 6178550"/>
              <a:gd name="connsiteX15340" fmla="*/ 3448009 w 12191996"/>
              <a:gd name="connsiteY15340" fmla="*/ 688579 h 6178550"/>
              <a:gd name="connsiteX15341" fmla="*/ 3442849 w 12191996"/>
              <a:gd name="connsiteY15341" fmla="*/ 679450 h 6178550"/>
              <a:gd name="connsiteX15342" fmla="*/ 3437688 w 12191996"/>
              <a:gd name="connsiteY15342" fmla="*/ 671513 h 6178550"/>
              <a:gd name="connsiteX15343" fmla="*/ 3433323 w 12191996"/>
              <a:gd name="connsiteY15343" fmla="*/ 664369 h 6178550"/>
              <a:gd name="connsiteX15344" fmla="*/ 3430544 w 12191996"/>
              <a:gd name="connsiteY15344" fmla="*/ 661194 h 6178550"/>
              <a:gd name="connsiteX15345" fmla="*/ 3428163 w 12191996"/>
              <a:gd name="connsiteY15345" fmla="*/ 658813 h 6178550"/>
              <a:gd name="connsiteX15346" fmla="*/ 3426972 w 12191996"/>
              <a:gd name="connsiteY15346" fmla="*/ 659607 h 6178550"/>
              <a:gd name="connsiteX15347" fmla="*/ 3426178 w 12191996"/>
              <a:gd name="connsiteY15347" fmla="*/ 661194 h 6178550"/>
              <a:gd name="connsiteX15348" fmla="*/ 3425384 w 12191996"/>
              <a:gd name="connsiteY15348" fmla="*/ 664369 h 6178550"/>
              <a:gd name="connsiteX15349" fmla="*/ 3424987 w 12191996"/>
              <a:gd name="connsiteY15349" fmla="*/ 668338 h 6178550"/>
              <a:gd name="connsiteX15350" fmla="*/ 3425384 w 12191996"/>
              <a:gd name="connsiteY15350" fmla="*/ 673100 h 6178550"/>
              <a:gd name="connsiteX15351" fmla="*/ 3426575 w 12191996"/>
              <a:gd name="connsiteY15351" fmla="*/ 677069 h 6178550"/>
              <a:gd name="connsiteX15352" fmla="*/ 3428163 w 12191996"/>
              <a:gd name="connsiteY15352" fmla="*/ 680641 h 6178550"/>
              <a:gd name="connsiteX15353" fmla="*/ 3429751 w 12191996"/>
              <a:gd name="connsiteY15353" fmla="*/ 682625 h 6178550"/>
              <a:gd name="connsiteX15354" fmla="*/ 3430544 w 12191996"/>
              <a:gd name="connsiteY15354" fmla="*/ 683022 h 6178550"/>
              <a:gd name="connsiteX15355" fmla="*/ 3431735 w 12191996"/>
              <a:gd name="connsiteY15355" fmla="*/ 683816 h 6178550"/>
              <a:gd name="connsiteX15356" fmla="*/ 3428957 w 12191996"/>
              <a:gd name="connsiteY15356" fmla="*/ 689769 h 6178550"/>
              <a:gd name="connsiteX15357" fmla="*/ 3428163 w 12191996"/>
              <a:gd name="connsiteY15357" fmla="*/ 692150 h 6178550"/>
              <a:gd name="connsiteX15358" fmla="*/ 3426575 w 12191996"/>
              <a:gd name="connsiteY15358" fmla="*/ 693738 h 6178550"/>
              <a:gd name="connsiteX15359" fmla="*/ 3425384 w 12191996"/>
              <a:gd name="connsiteY15359" fmla="*/ 695325 h 6178550"/>
              <a:gd name="connsiteX15360" fmla="*/ 3424194 w 12191996"/>
              <a:gd name="connsiteY15360" fmla="*/ 695722 h 6178550"/>
              <a:gd name="connsiteX15361" fmla="*/ 3422606 w 12191996"/>
              <a:gd name="connsiteY15361" fmla="*/ 696516 h 6178550"/>
              <a:gd name="connsiteX15362" fmla="*/ 3421018 w 12191996"/>
              <a:gd name="connsiteY15362" fmla="*/ 696516 h 6178550"/>
              <a:gd name="connsiteX15363" fmla="*/ 3419431 w 12191996"/>
              <a:gd name="connsiteY15363" fmla="*/ 696516 h 6178550"/>
              <a:gd name="connsiteX15364" fmla="*/ 3418637 w 12191996"/>
              <a:gd name="connsiteY15364" fmla="*/ 695325 h 6178550"/>
              <a:gd name="connsiteX15365" fmla="*/ 3415065 w 12191996"/>
              <a:gd name="connsiteY15365" fmla="*/ 693341 h 6178550"/>
              <a:gd name="connsiteX15366" fmla="*/ 3411889 w 12191996"/>
              <a:gd name="connsiteY15366" fmla="*/ 689769 h 6178550"/>
              <a:gd name="connsiteX15367" fmla="*/ 3408714 w 12191996"/>
              <a:gd name="connsiteY15367" fmla="*/ 685800 h 6178550"/>
              <a:gd name="connsiteX15368" fmla="*/ 3402363 w 12191996"/>
              <a:gd name="connsiteY15368" fmla="*/ 675879 h 6178550"/>
              <a:gd name="connsiteX15369" fmla="*/ 3396013 w 12191996"/>
              <a:gd name="connsiteY15369" fmla="*/ 665957 h 6178550"/>
              <a:gd name="connsiteX15370" fmla="*/ 3393235 w 12191996"/>
              <a:gd name="connsiteY15370" fmla="*/ 661988 h 6178550"/>
              <a:gd name="connsiteX15371" fmla="*/ 3390059 w 12191996"/>
              <a:gd name="connsiteY15371" fmla="*/ 657622 h 6178550"/>
              <a:gd name="connsiteX15372" fmla="*/ 3386884 w 12191996"/>
              <a:gd name="connsiteY15372" fmla="*/ 654844 h 6178550"/>
              <a:gd name="connsiteX15373" fmla="*/ 3384105 w 12191996"/>
              <a:gd name="connsiteY15373" fmla="*/ 653257 h 6178550"/>
              <a:gd name="connsiteX15374" fmla="*/ 3382914 w 12191996"/>
              <a:gd name="connsiteY15374" fmla="*/ 652860 h 6178550"/>
              <a:gd name="connsiteX15375" fmla="*/ 3381327 w 12191996"/>
              <a:gd name="connsiteY15375" fmla="*/ 652860 h 6178550"/>
              <a:gd name="connsiteX15376" fmla="*/ 3379739 w 12191996"/>
              <a:gd name="connsiteY15376" fmla="*/ 653257 h 6178550"/>
              <a:gd name="connsiteX15377" fmla="*/ 3378945 w 12191996"/>
              <a:gd name="connsiteY15377" fmla="*/ 654050 h 6178550"/>
              <a:gd name="connsiteX15378" fmla="*/ 3375770 w 12191996"/>
              <a:gd name="connsiteY15378" fmla="*/ 656828 h 6178550"/>
              <a:gd name="connsiteX15379" fmla="*/ 3372594 w 12191996"/>
              <a:gd name="connsiteY15379" fmla="*/ 659607 h 6178550"/>
              <a:gd name="connsiteX15380" fmla="*/ 3369816 w 12191996"/>
              <a:gd name="connsiteY15380" fmla="*/ 662782 h 6178550"/>
              <a:gd name="connsiteX15381" fmla="*/ 3366641 w 12191996"/>
              <a:gd name="connsiteY15381" fmla="*/ 665957 h 6178550"/>
              <a:gd name="connsiteX15382" fmla="*/ 3363068 w 12191996"/>
              <a:gd name="connsiteY15382" fmla="*/ 668338 h 6178550"/>
              <a:gd name="connsiteX15383" fmla="*/ 3361481 w 12191996"/>
              <a:gd name="connsiteY15383" fmla="*/ 668735 h 6178550"/>
              <a:gd name="connsiteX15384" fmla="*/ 3359497 w 12191996"/>
              <a:gd name="connsiteY15384" fmla="*/ 669529 h 6178550"/>
              <a:gd name="connsiteX15385" fmla="*/ 3357115 w 12191996"/>
              <a:gd name="connsiteY15385" fmla="*/ 669925 h 6178550"/>
              <a:gd name="connsiteX15386" fmla="*/ 3353939 w 12191996"/>
              <a:gd name="connsiteY15386" fmla="*/ 669529 h 6178550"/>
              <a:gd name="connsiteX15387" fmla="*/ 3348780 w 12191996"/>
              <a:gd name="connsiteY15387" fmla="*/ 668735 h 6178550"/>
              <a:gd name="connsiteX15388" fmla="*/ 3344413 w 12191996"/>
              <a:gd name="connsiteY15388" fmla="*/ 666750 h 6178550"/>
              <a:gd name="connsiteX15389" fmla="*/ 3340444 w 12191996"/>
              <a:gd name="connsiteY15389" fmla="*/ 664369 h 6178550"/>
              <a:gd name="connsiteX15390" fmla="*/ 3336078 w 12191996"/>
              <a:gd name="connsiteY15390" fmla="*/ 661194 h 6178550"/>
              <a:gd name="connsiteX15391" fmla="*/ 3332109 w 12191996"/>
              <a:gd name="connsiteY15391" fmla="*/ 658416 h 6178550"/>
              <a:gd name="connsiteX15392" fmla="*/ 3325758 w 12191996"/>
              <a:gd name="connsiteY15392" fmla="*/ 651272 h 6178550"/>
              <a:gd name="connsiteX15393" fmla="*/ 3322186 w 12191996"/>
              <a:gd name="connsiteY15393" fmla="*/ 648494 h 6178550"/>
              <a:gd name="connsiteX15394" fmla="*/ 3318614 w 12191996"/>
              <a:gd name="connsiteY15394" fmla="*/ 646113 h 6178550"/>
              <a:gd name="connsiteX15395" fmla="*/ 3315042 w 12191996"/>
              <a:gd name="connsiteY15395" fmla="*/ 644525 h 6178550"/>
              <a:gd name="connsiteX15396" fmla="*/ 3311073 w 12191996"/>
              <a:gd name="connsiteY15396" fmla="*/ 643732 h 6178550"/>
              <a:gd name="connsiteX15397" fmla="*/ 3309485 w 12191996"/>
              <a:gd name="connsiteY15397" fmla="*/ 644128 h 6178550"/>
              <a:gd name="connsiteX15398" fmla="*/ 3307500 w 12191996"/>
              <a:gd name="connsiteY15398" fmla="*/ 644128 h 6178550"/>
              <a:gd name="connsiteX15399" fmla="*/ 3304722 w 12191996"/>
              <a:gd name="connsiteY15399" fmla="*/ 644922 h 6178550"/>
              <a:gd name="connsiteX15400" fmla="*/ 3302737 w 12191996"/>
              <a:gd name="connsiteY15400" fmla="*/ 646113 h 6178550"/>
              <a:gd name="connsiteX15401" fmla="*/ 3297578 w 12191996"/>
              <a:gd name="connsiteY15401" fmla="*/ 649685 h 6178550"/>
              <a:gd name="connsiteX15402" fmla="*/ 3292418 w 12191996"/>
              <a:gd name="connsiteY15402" fmla="*/ 654844 h 6178550"/>
              <a:gd name="connsiteX15403" fmla="*/ 3289242 w 12191996"/>
              <a:gd name="connsiteY15403" fmla="*/ 658813 h 6178550"/>
              <a:gd name="connsiteX15404" fmla="*/ 3286861 w 12191996"/>
              <a:gd name="connsiteY15404" fmla="*/ 660401 h 6178550"/>
              <a:gd name="connsiteX15405" fmla="*/ 3286067 w 12191996"/>
              <a:gd name="connsiteY15405" fmla="*/ 662782 h 6178550"/>
              <a:gd name="connsiteX15406" fmla="*/ 3284082 w 12191996"/>
              <a:gd name="connsiteY15406" fmla="*/ 668735 h 6178550"/>
              <a:gd name="connsiteX15407" fmla="*/ 3282494 w 12191996"/>
              <a:gd name="connsiteY15407" fmla="*/ 671910 h 6178550"/>
              <a:gd name="connsiteX15408" fmla="*/ 3280510 w 12191996"/>
              <a:gd name="connsiteY15408" fmla="*/ 673894 h 6178550"/>
              <a:gd name="connsiteX15409" fmla="*/ 3277732 w 12191996"/>
              <a:gd name="connsiteY15409" fmla="*/ 675482 h 6178550"/>
              <a:gd name="connsiteX15410" fmla="*/ 3274159 w 12191996"/>
              <a:gd name="connsiteY15410" fmla="*/ 676672 h 6178550"/>
              <a:gd name="connsiteX15411" fmla="*/ 3270190 w 12191996"/>
              <a:gd name="connsiteY15411" fmla="*/ 677069 h 6178550"/>
              <a:gd name="connsiteX15412" fmla="*/ 3265824 w 12191996"/>
              <a:gd name="connsiteY15412" fmla="*/ 677069 h 6178550"/>
              <a:gd name="connsiteX15413" fmla="*/ 3255504 w 12191996"/>
              <a:gd name="connsiteY15413" fmla="*/ 676672 h 6178550"/>
              <a:gd name="connsiteX15414" fmla="*/ 3243994 w 12191996"/>
              <a:gd name="connsiteY15414" fmla="*/ 675482 h 6178550"/>
              <a:gd name="connsiteX15415" fmla="*/ 3238437 w 12191996"/>
              <a:gd name="connsiteY15415" fmla="*/ 675085 h 6178550"/>
              <a:gd name="connsiteX15416" fmla="*/ 3232086 w 12191996"/>
              <a:gd name="connsiteY15416" fmla="*/ 675085 h 6178550"/>
              <a:gd name="connsiteX15417" fmla="*/ 3226529 w 12191996"/>
              <a:gd name="connsiteY15417" fmla="*/ 675482 h 6178550"/>
              <a:gd name="connsiteX15418" fmla="*/ 3220973 w 12191996"/>
              <a:gd name="connsiteY15418" fmla="*/ 676672 h 6178550"/>
              <a:gd name="connsiteX15419" fmla="*/ 3215415 w 12191996"/>
              <a:gd name="connsiteY15419" fmla="*/ 677863 h 6178550"/>
              <a:gd name="connsiteX15420" fmla="*/ 3210256 w 12191996"/>
              <a:gd name="connsiteY15420" fmla="*/ 680244 h 6178550"/>
              <a:gd name="connsiteX15421" fmla="*/ 3209859 w 12191996"/>
              <a:gd name="connsiteY15421" fmla="*/ 675879 h 6178550"/>
              <a:gd name="connsiteX15422" fmla="*/ 3210256 w 12191996"/>
              <a:gd name="connsiteY15422" fmla="*/ 672307 h 6178550"/>
              <a:gd name="connsiteX15423" fmla="*/ 3211049 w 12191996"/>
              <a:gd name="connsiteY15423" fmla="*/ 669529 h 6178550"/>
              <a:gd name="connsiteX15424" fmla="*/ 3211843 w 12191996"/>
              <a:gd name="connsiteY15424" fmla="*/ 666750 h 6178550"/>
              <a:gd name="connsiteX15425" fmla="*/ 3213431 w 12191996"/>
              <a:gd name="connsiteY15425" fmla="*/ 664766 h 6178550"/>
              <a:gd name="connsiteX15426" fmla="*/ 3214622 w 12191996"/>
              <a:gd name="connsiteY15426" fmla="*/ 663178 h 6178550"/>
              <a:gd name="connsiteX15427" fmla="*/ 3218194 w 12191996"/>
              <a:gd name="connsiteY15427" fmla="*/ 660401 h 6178550"/>
              <a:gd name="connsiteX15428" fmla="*/ 3220973 w 12191996"/>
              <a:gd name="connsiteY15428" fmla="*/ 657225 h 6178550"/>
              <a:gd name="connsiteX15429" fmla="*/ 3222560 w 12191996"/>
              <a:gd name="connsiteY15429" fmla="*/ 655638 h 6178550"/>
              <a:gd name="connsiteX15430" fmla="*/ 3224148 w 12191996"/>
              <a:gd name="connsiteY15430" fmla="*/ 653654 h 6178550"/>
              <a:gd name="connsiteX15431" fmla="*/ 3224544 w 12191996"/>
              <a:gd name="connsiteY15431" fmla="*/ 651272 h 6178550"/>
              <a:gd name="connsiteX15432" fmla="*/ 3225735 w 12191996"/>
              <a:gd name="connsiteY15432" fmla="*/ 648097 h 6178550"/>
              <a:gd name="connsiteX15433" fmla="*/ 3225735 w 12191996"/>
              <a:gd name="connsiteY15433" fmla="*/ 644525 h 6178550"/>
              <a:gd name="connsiteX15434" fmla="*/ 3225735 w 12191996"/>
              <a:gd name="connsiteY15434" fmla="*/ 640160 h 6178550"/>
              <a:gd name="connsiteX15435" fmla="*/ 3224544 w 12191996"/>
              <a:gd name="connsiteY15435" fmla="*/ 636985 h 6178550"/>
              <a:gd name="connsiteX15436" fmla="*/ 3223751 w 12191996"/>
              <a:gd name="connsiteY15436" fmla="*/ 635000 h 6178550"/>
              <a:gd name="connsiteX15437" fmla="*/ 3222560 w 12191996"/>
              <a:gd name="connsiteY15437" fmla="*/ 633016 h 6178550"/>
              <a:gd name="connsiteX15438" fmla="*/ 3220973 w 12191996"/>
              <a:gd name="connsiteY15438" fmla="*/ 631428 h 6178550"/>
              <a:gd name="connsiteX15439" fmla="*/ 3220178 w 12191996"/>
              <a:gd name="connsiteY15439" fmla="*/ 631032 h 6178550"/>
              <a:gd name="connsiteX15440" fmla="*/ 3218591 w 12191996"/>
              <a:gd name="connsiteY15440" fmla="*/ 630238 h 6178550"/>
              <a:gd name="connsiteX15441" fmla="*/ 3215415 w 12191996"/>
              <a:gd name="connsiteY15441" fmla="*/ 630238 h 6178550"/>
              <a:gd name="connsiteX15442" fmla="*/ 3209065 w 12191996"/>
              <a:gd name="connsiteY15442" fmla="*/ 631825 h 6178550"/>
              <a:gd name="connsiteX15443" fmla="*/ 3205492 w 12191996"/>
              <a:gd name="connsiteY15443" fmla="*/ 631825 h 6178550"/>
              <a:gd name="connsiteX15444" fmla="*/ 3203905 w 12191996"/>
              <a:gd name="connsiteY15444" fmla="*/ 631825 h 6178550"/>
              <a:gd name="connsiteX15445" fmla="*/ 3202317 w 12191996"/>
              <a:gd name="connsiteY15445" fmla="*/ 631428 h 6178550"/>
              <a:gd name="connsiteX15446" fmla="*/ 3200332 w 12191996"/>
              <a:gd name="connsiteY15446" fmla="*/ 629841 h 6178550"/>
              <a:gd name="connsiteX15447" fmla="*/ 3197554 w 12191996"/>
              <a:gd name="connsiteY15447" fmla="*/ 627460 h 6178550"/>
              <a:gd name="connsiteX15448" fmla="*/ 3191600 w 12191996"/>
              <a:gd name="connsiteY15448" fmla="*/ 619522 h 6178550"/>
              <a:gd name="connsiteX15449" fmla="*/ 3185646 w 12191996"/>
              <a:gd name="connsiteY15449" fmla="*/ 612775 h 6178550"/>
              <a:gd name="connsiteX15450" fmla="*/ 3183662 w 12191996"/>
              <a:gd name="connsiteY15450" fmla="*/ 609997 h 6178550"/>
              <a:gd name="connsiteX15451" fmla="*/ 3182471 w 12191996"/>
              <a:gd name="connsiteY15451" fmla="*/ 609203 h 6178550"/>
              <a:gd name="connsiteX15452" fmla="*/ 3180884 w 12191996"/>
              <a:gd name="connsiteY15452" fmla="*/ 609600 h 6178550"/>
              <a:gd name="connsiteX15453" fmla="*/ 3179296 w 12191996"/>
              <a:gd name="connsiteY15453" fmla="*/ 609997 h 6178550"/>
              <a:gd name="connsiteX15454" fmla="*/ 3176518 w 12191996"/>
              <a:gd name="connsiteY15454" fmla="*/ 611982 h 6178550"/>
              <a:gd name="connsiteX15455" fmla="*/ 3173342 w 12191996"/>
              <a:gd name="connsiteY15455" fmla="*/ 614760 h 6178550"/>
              <a:gd name="connsiteX15456" fmla="*/ 3170961 w 12191996"/>
              <a:gd name="connsiteY15456" fmla="*/ 618332 h 6178550"/>
              <a:gd name="connsiteX15457" fmla="*/ 3167785 w 12191996"/>
              <a:gd name="connsiteY15457" fmla="*/ 621110 h 6178550"/>
              <a:gd name="connsiteX15458" fmla="*/ 3164213 w 12191996"/>
              <a:gd name="connsiteY15458" fmla="*/ 623888 h 6178550"/>
              <a:gd name="connsiteX15459" fmla="*/ 3161038 w 12191996"/>
              <a:gd name="connsiteY15459" fmla="*/ 625079 h 6178550"/>
              <a:gd name="connsiteX15460" fmla="*/ 3159847 w 12191996"/>
              <a:gd name="connsiteY15460" fmla="*/ 625872 h 6178550"/>
              <a:gd name="connsiteX15461" fmla="*/ 3158259 w 12191996"/>
              <a:gd name="connsiteY15461" fmla="*/ 625872 h 6178550"/>
              <a:gd name="connsiteX15462" fmla="*/ 3156275 w 12191996"/>
              <a:gd name="connsiteY15462" fmla="*/ 625079 h 6178550"/>
              <a:gd name="connsiteX15463" fmla="*/ 3153496 w 12191996"/>
              <a:gd name="connsiteY15463" fmla="*/ 624285 h 6178550"/>
              <a:gd name="connsiteX15464" fmla="*/ 3149130 w 12191996"/>
              <a:gd name="connsiteY15464" fmla="*/ 621110 h 6178550"/>
              <a:gd name="connsiteX15465" fmla="*/ 3138811 w 12191996"/>
              <a:gd name="connsiteY15465" fmla="*/ 613966 h 6178550"/>
              <a:gd name="connsiteX15466" fmla="*/ 3134444 w 12191996"/>
              <a:gd name="connsiteY15466" fmla="*/ 610394 h 6178550"/>
              <a:gd name="connsiteX15467" fmla="*/ 3129681 w 12191996"/>
              <a:gd name="connsiteY15467" fmla="*/ 607616 h 6178550"/>
              <a:gd name="connsiteX15468" fmla="*/ 3127697 w 12191996"/>
              <a:gd name="connsiteY15468" fmla="*/ 606425 h 6178550"/>
              <a:gd name="connsiteX15469" fmla="*/ 3125712 w 12191996"/>
              <a:gd name="connsiteY15469" fmla="*/ 606029 h 6178550"/>
              <a:gd name="connsiteX15470" fmla="*/ 3123728 w 12191996"/>
              <a:gd name="connsiteY15470" fmla="*/ 606029 h 6178550"/>
              <a:gd name="connsiteX15471" fmla="*/ 3122140 w 12191996"/>
              <a:gd name="connsiteY15471" fmla="*/ 606029 h 6178550"/>
              <a:gd name="connsiteX15472" fmla="*/ 3119758 w 12191996"/>
              <a:gd name="connsiteY15472" fmla="*/ 607616 h 6178550"/>
              <a:gd name="connsiteX15473" fmla="*/ 3117377 w 12191996"/>
              <a:gd name="connsiteY15473" fmla="*/ 609600 h 6178550"/>
              <a:gd name="connsiteX15474" fmla="*/ 3116186 w 12191996"/>
              <a:gd name="connsiteY15474" fmla="*/ 611982 h 6178550"/>
              <a:gd name="connsiteX15475" fmla="*/ 3114201 w 12191996"/>
              <a:gd name="connsiteY15475" fmla="*/ 615157 h 6178550"/>
              <a:gd name="connsiteX15476" fmla="*/ 3111423 w 12191996"/>
              <a:gd name="connsiteY15476" fmla="*/ 622300 h 6178550"/>
              <a:gd name="connsiteX15477" fmla="*/ 3109439 w 12191996"/>
              <a:gd name="connsiteY15477" fmla="*/ 629444 h 6178550"/>
              <a:gd name="connsiteX15478" fmla="*/ 3107057 w 12191996"/>
              <a:gd name="connsiteY15478" fmla="*/ 636588 h 6178550"/>
              <a:gd name="connsiteX15479" fmla="*/ 3104279 w 12191996"/>
              <a:gd name="connsiteY15479" fmla="*/ 642144 h 6178550"/>
              <a:gd name="connsiteX15480" fmla="*/ 3102691 w 12191996"/>
              <a:gd name="connsiteY15480" fmla="*/ 644525 h 6178550"/>
              <a:gd name="connsiteX15481" fmla="*/ 3101500 w 12191996"/>
              <a:gd name="connsiteY15481" fmla="*/ 646113 h 6178550"/>
              <a:gd name="connsiteX15482" fmla="*/ 3099119 w 12191996"/>
              <a:gd name="connsiteY15482" fmla="*/ 647700 h 6178550"/>
              <a:gd name="connsiteX15483" fmla="*/ 3096737 w 12191996"/>
              <a:gd name="connsiteY15483" fmla="*/ 648097 h 6178550"/>
              <a:gd name="connsiteX15484" fmla="*/ 3094356 w 12191996"/>
              <a:gd name="connsiteY15484" fmla="*/ 640954 h 6178550"/>
              <a:gd name="connsiteX15485" fmla="*/ 3092768 w 12191996"/>
              <a:gd name="connsiteY15485" fmla="*/ 635397 h 6178550"/>
              <a:gd name="connsiteX15486" fmla="*/ 3092371 w 12191996"/>
              <a:gd name="connsiteY15486" fmla="*/ 631428 h 6178550"/>
              <a:gd name="connsiteX15487" fmla="*/ 3092768 w 12191996"/>
              <a:gd name="connsiteY15487" fmla="*/ 628254 h 6178550"/>
              <a:gd name="connsiteX15488" fmla="*/ 3093165 w 12191996"/>
              <a:gd name="connsiteY15488" fmla="*/ 625872 h 6178550"/>
              <a:gd name="connsiteX15489" fmla="*/ 3094753 w 12191996"/>
              <a:gd name="connsiteY15489" fmla="*/ 624682 h 6178550"/>
              <a:gd name="connsiteX15490" fmla="*/ 3096340 w 12191996"/>
              <a:gd name="connsiteY15490" fmla="*/ 623888 h 6178550"/>
              <a:gd name="connsiteX15491" fmla="*/ 3098325 w 12191996"/>
              <a:gd name="connsiteY15491" fmla="*/ 623094 h 6178550"/>
              <a:gd name="connsiteX15492" fmla="*/ 3102294 w 12191996"/>
              <a:gd name="connsiteY15492" fmla="*/ 622697 h 6178550"/>
              <a:gd name="connsiteX15493" fmla="*/ 3103882 w 12191996"/>
              <a:gd name="connsiteY15493" fmla="*/ 622300 h 6178550"/>
              <a:gd name="connsiteX15494" fmla="*/ 3105469 w 12191996"/>
              <a:gd name="connsiteY15494" fmla="*/ 621110 h 6178550"/>
              <a:gd name="connsiteX15495" fmla="*/ 3107057 w 12191996"/>
              <a:gd name="connsiteY15495" fmla="*/ 619522 h 6178550"/>
              <a:gd name="connsiteX15496" fmla="*/ 3107454 w 12191996"/>
              <a:gd name="connsiteY15496" fmla="*/ 617141 h 6178550"/>
              <a:gd name="connsiteX15497" fmla="*/ 3107454 w 12191996"/>
              <a:gd name="connsiteY15497" fmla="*/ 613569 h 6178550"/>
              <a:gd name="connsiteX15498" fmla="*/ 3106264 w 12191996"/>
              <a:gd name="connsiteY15498" fmla="*/ 608410 h 6178550"/>
              <a:gd name="connsiteX15499" fmla="*/ 3101897 w 12191996"/>
              <a:gd name="connsiteY15499" fmla="*/ 601266 h 6178550"/>
              <a:gd name="connsiteX15500" fmla="*/ 3099913 w 12191996"/>
              <a:gd name="connsiteY15500" fmla="*/ 598885 h 6178550"/>
              <a:gd name="connsiteX15501" fmla="*/ 3097134 w 12191996"/>
              <a:gd name="connsiteY15501" fmla="*/ 596503 h 6178550"/>
              <a:gd name="connsiteX15502" fmla="*/ 3095149 w 12191996"/>
              <a:gd name="connsiteY15502" fmla="*/ 594916 h 6178550"/>
              <a:gd name="connsiteX15503" fmla="*/ 3093165 w 12191996"/>
              <a:gd name="connsiteY15503" fmla="*/ 593725 h 6178550"/>
              <a:gd name="connsiteX15504" fmla="*/ 3091180 w 12191996"/>
              <a:gd name="connsiteY15504" fmla="*/ 592932 h 6178550"/>
              <a:gd name="connsiteX15505" fmla="*/ 3089196 w 12191996"/>
              <a:gd name="connsiteY15505" fmla="*/ 592138 h 6178550"/>
              <a:gd name="connsiteX15506" fmla="*/ 3087211 w 12191996"/>
              <a:gd name="connsiteY15506" fmla="*/ 592138 h 6178550"/>
              <a:gd name="connsiteX15507" fmla="*/ 3085227 w 12191996"/>
              <a:gd name="connsiteY15507" fmla="*/ 592932 h 6178550"/>
              <a:gd name="connsiteX15508" fmla="*/ 3080464 w 12191996"/>
              <a:gd name="connsiteY15508" fmla="*/ 593725 h 6178550"/>
              <a:gd name="connsiteX15509" fmla="*/ 3076494 w 12191996"/>
              <a:gd name="connsiteY15509" fmla="*/ 596503 h 6178550"/>
              <a:gd name="connsiteX15510" fmla="*/ 3072525 w 12191996"/>
              <a:gd name="connsiteY15510" fmla="*/ 599282 h 6178550"/>
              <a:gd name="connsiteX15511" fmla="*/ 3064190 w 12191996"/>
              <a:gd name="connsiteY15511" fmla="*/ 606822 h 6178550"/>
              <a:gd name="connsiteX15512" fmla="*/ 3060221 w 12191996"/>
              <a:gd name="connsiteY15512" fmla="*/ 610394 h 6178550"/>
              <a:gd name="connsiteX15513" fmla="*/ 3055458 w 12191996"/>
              <a:gd name="connsiteY15513" fmla="*/ 613966 h 6178550"/>
              <a:gd name="connsiteX15514" fmla="*/ 3051489 w 12191996"/>
              <a:gd name="connsiteY15514" fmla="*/ 616744 h 6178550"/>
              <a:gd name="connsiteX15515" fmla="*/ 3047122 w 12191996"/>
              <a:gd name="connsiteY15515" fmla="*/ 619125 h 6178550"/>
              <a:gd name="connsiteX15516" fmla="*/ 3044345 w 12191996"/>
              <a:gd name="connsiteY15516" fmla="*/ 619522 h 6178550"/>
              <a:gd name="connsiteX15517" fmla="*/ 3042360 w 12191996"/>
              <a:gd name="connsiteY15517" fmla="*/ 620316 h 6178550"/>
              <a:gd name="connsiteX15518" fmla="*/ 3039978 w 12191996"/>
              <a:gd name="connsiteY15518" fmla="*/ 620316 h 6178550"/>
              <a:gd name="connsiteX15519" fmla="*/ 3037200 w 12191996"/>
              <a:gd name="connsiteY15519" fmla="*/ 619522 h 6178550"/>
              <a:gd name="connsiteX15520" fmla="*/ 3034818 w 12191996"/>
              <a:gd name="connsiteY15520" fmla="*/ 618729 h 6178550"/>
              <a:gd name="connsiteX15521" fmla="*/ 3032437 w 12191996"/>
              <a:gd name="connsiteY15521" fmla="*/ 617538 h 6178550"/>
              <a:gd name="connsiteX15522" fmla="*/ 3030452 w 12191996"/>
              <a:gd name="connsiteY15522" fmla="*/ 615553 h 6178550"/>
              <a:gd name="connsiteX15523" fmla="*/ 3028070 w 12191996"/>
              <a:gd name="connsiteY15523" fmla="*/ 613172 h 6178550"/>
              <a:gd name="connsiteX15524" fmla="*/ 3026086 w 12191996"/>
              <a:gd name="connsiteY15524" fmla="*/ 610394 h 6178550"/>
              <a:gd name="connsiteX15525" fmla="*/ 3024895 w 12191996"/>
              <a:gd name="connsiteY15525" fmla="*/ 607616 h 6178550"/>
              <a:gd name="connsiteX15526" fmla="*/ 3021720 w 12191996"/>
              <a:gd name="connsiteY15526" fmla="*/ 600869 h 6178550"/>
              <a:gd name="connsiteX15527" fmla="*/ 3018942 w 12191996"/>
              <a:gd name="connsiteY15527" fmla="*/ 593725 h 6178550"/>
              <a:gd name="connsiteX15528" fmla="*/ 3016163 w 12191996"/>
              <a:gd name="connsiteY15528" fmla="*/ 586582 h 6178550"/>
              <a:gd name="connsiteX15529" fmla="*/ 3014179 w 12191996"/>
              <a:gd name="connsiteY15529" fmla="*/ 583010 h 6178550"/>
              <a:gd name="connsiteX15530" fmla="*/ 3012194 w 12191996"/>
              <a:gd name="connsiteY15530" fmla="*/ 580232 h 6178550"/>
              <a:gd name="connsiteX15531" fmla="*/ 3009813 w 12191996"/>
              <a:gd name="connsiteY15531" fmla="*/ 577454 h 6178550"/>
              <a:gd name="connsiteX15532" fmla="*/ 3007431 w 12191996"/>
              <a:gd name="connsiteY15532" fmla="*/ 575072 h 6178550"/>
              <a:gd name="connsiteX15533" fmla="*/ 3003858 w 12191996"/>
              <a:gd name="connsiteY15533" fmla="*/ 572294 h 6178550"/>
              <a:gd name="connsiteX15534" fmla="*/ 3000683 w 12191996"/>
              <a:gd name="connsiteY15534" fmla="*/ 571500 h 6178550"/>
              <a:gd name="connsiteX15535" fmla="*/ 2997905 w 12191996"/>
              <a:gd name="connsiteY15535" fmla="*/ 571104 h 6178550"/>
              <a:gd name="connsiteX15536" fmla="*/ 2994730 w 12191996"/>
              <a:gd name="connsiteY15536" fmla="*/ 571500 h 6178550"/>
              <a:gd name="connsiteX15537" fmla="*/ 2991554 w 12191996"/>
              <a:gd name="connsiteY15537" fmla="*/ 571897 h 6178550"/>
              <a:gd name="connsiteX15538" fmla="*/ 2988776 w 12191996"/>
              <a:gd name="connsiteY15538" fmla="*/ 573088 h 6178550"/>
              <a:gd name="connsiteX15539" fmla="*/ 2983219 w 12191996"/>
              <a:gd name="connsiteY15539" fmla="*/ 575072 h 6178550"/>
              <a:gd name="connsiteX15540" fmla="*/ 2980441 w 12191996"/>
              <a:gd name="connsiteY15540" fmla="*/ 575866 h 6178550"/>
              <a:gd name="connsiteX15541" fmla="*/ 2978059 w 12191996"/>
              <a:gd name="connsiteY15541" fmla="*/ 575866 h 6178550"/>
              <a:gd name="connsiteX15542" fmla="*/ 2975678 w 12191996"/>
              <a:gd name="connsiteY15542" fmla="*/ 575469 h 6178550"/>
              <a:gd name="connsiteX15543" fmla="*/ 2973296 w 12191996"/>
              <a:gd name="connsiteY15543" fmla="*/ 574675 h 6178550"/>
              <a:gd name="connsiteX15544" fmla="*/ 2971311 w 12191996"/>
              <a:gd name="connsiteY15544" fmla="*/ 572294 h 6178550"/>
              <a:gd name="connsiteX15545" fmla="*/ 2968930 w 12191996"/>
              <a:gd name="connsiteY15545" fmla="*/ 569119 h 6178550"/>
              <a:gd name="connsiteX15546" fmla="*/ 2967342 w 12191996"/>
              <a:gd name="connsiteY15546" fmla="*/ 564357 h 6178550"/>
              <a:gd name="connsiteX15547" fmla="*/ 2965358 w 12191996"/>
              <a:gd name="connsiteY15547" fmla="*/ 557610 h 6178550"/>
              <a:gd name="connsiteX15548" fmla="*/ 2957816 w 12191996"/>
              <a:gd name="connsiteY15548" fmla="*/ 578247 h 6178550"/>
              <a:gd name="connsiteX15549" fmla="*/ 2954244 w 12191996"/>
              <a:gd name="connsiteY15549" fmla="*/ 588169 h 6178550"/>
              <a:gd name="connsiteX15550" fmla="*/ 2949481 w 12191996"/>
              <a:gd name="connsiteY15550" fmla="*/ 597297 h 6178550"/>
              <a:gd name="connsiteX15551" fmla="*/ 2947099 w 12191996"/>
              <a:gd name="connsiteY15551" fmla="*/ 601266 h 6178550"/>
              <a:gd name="connsiteX15552" fmla="*/ 2944718 w 12191996"/>
              <a:gd name="connsiteY15552" fmla="*/ 604838 h 6178550"/>
              <a:gd name="connsiteX15553" fmla="*/ 2941543 w 12191996"/>
              <a:gd name="connsiteY15553" fmla="*/ 608410 h 6178550"/>
              <a:gd name="connsiteX15554" fmla="*/ 2937971 w 12191996"/>
              <a:gd name="connsiteY15554" fmla="*/ 611585 h 6178550"/>
              <a:gd name="connsiteX15555" fmla="*/ 2934002 w 12191996"/>
              <a:gd name="connsiteY15555" fmla="*/ 613569 h 6178550"/>
              <a:gd name="connsiteX15556" fmla="*/ 2929635 w 12191996"/>
              <a:gd name="connsiteY15556" fmla="*/ 615553 h 6178550"/>
              <a:gd name="connsiteX15557" fmla="*/ 2925269 w 12191996"/>
              <a:gd name="connsiteY15557" fmla="*/ 616744 h 6178550"/>
              <a:gd name="connsiteX15558" fmla="*/ 2920109 w 12191996"/>
              <a:gd name="connsiteY15558" fmla="*/ 617141 h 6178550"/>
              <a:gd name="connsiteX15559" fmla="*/ 2918522 w 12191996"/>
              <a:gd name="connsiteY15559" fmla="*/ 608410 h 6178550"/>
              <a:gd name="connsiteX15560" fmla="*/ 2918125 w 12191996"/>
              <a:gd name="connsiteY15560" fmla="*/ 601266 h 6178550"/>
              <a:gd name="connsiteX15561" fmla="*/ 2917728 w 12191996"/>
              <a:gd name="connsiteY15561" fmla="*/ 595710 h 6178550"/>
              <a:gd name="connsiteX15562" fmla="*/ 2917728 w 12191996"/>
              <a:gd name="connsiteY15562" fmla="*/ 590947 h 6178550"/>
              <a:gd name="connsiteX15563" fmla="*/ 2918125 w 12191996"/>
              <a:gd name="connsiteY15563" fmla="*/ 587375 h 6178550"/>
              <a:gd name="connsiteX15564" fmla="*/ 2919315 w 12191996"/>
              <a:gd name="connsiteY15564" fmla="*/ 584597 h 6178550"/>
              <a:gd name="connsiteX15565" fmla="*/ 2920506 w 12191996"/>
              <a:gd name="connsiteY15565" fmla="*/ 582613 h 6178550"/>
              <a:gd name="connsiteX15566" fmla="*/ 2922887 w 12191996"/>
              <a:gd name="connsiteY15566" fmla="*/ 581422 h 6178550"/>
              <a:gd name="connsiteX15567" fmla="*/ 2924872 w 12191996"/>
              <a:gd name="connsiteY15567" fmla="*/ 581025 h 6178550"/>
              <a:gd name="connsiteX15568" fmla="*/ 2926857 w 12191996"/>
              <a:gd name="connsiteY15568" fmla="*/ 581422 h 6178550"/>
              <a:gd name="connsiteX15569" fmla="*/ 2932017 w 12191996"/>
              <a:gd name="connsiteY15569" fmla="*/ 582613 h 6178550"/>
              <a:gd name="connsiteX15570" fmla="*/ 2943130 w 12191996"/>
              <a:gd name="connsiteY15570" fmla="*/ 587375 h 6178550"/>
              <a:gd name="connsiteX15571" fmla="*/ 2941939 w 12191996"/>
              <a:gd name="connsiteY15571" fmla="*/ 582216 h 6178550"/>
              <a:gd name="connsiteX15572" fmla="*/ 2941543 w 12191996"/>
              <a:gd name="connsiteY15572" fmla="*/ 577454 h 6178550"/>
              <a:gd name="connsiteX15573" fmla="*/ 2940352 w 12191996"/>
              <a:gd name="connsiteY15573" fmla="*/ 575072 h 6178550"/>
              <a:gd name="connsiteX15574" fmla="*/ 2938764 w 12191996"/>
              <a:gd name="connsiteY15574" fmla="*/ 573088 h 6178550"/>
              <a:gd name="connsiteX15575" fmla="*/ 2937574 w 12191996"/>
              <a:gd name="connsiteY15575" fmla="*/ 571500 h 6178550"/>
              <a:gd name="connsiteX15576" fmla="*/ 2935986 w 12191996"/>
              <a:gd name="connsiteY15576" fmla="*/ 571104 h 6178550"/>
              <a:gd name="connsiteX15577" fmla="*/ 2934399 w 12191996"/>
              <a:gd name="connsiteY15577" fmla="*/ 571500 h 6178550"/>
              <a:gd name="connsiteX15578" fmla="*/ 2932414 w 12191996"/>
              <a:gd name="connsiteY15578" fmla="*/ 571897 h 6178550"/>
              <a:gd name="connsiteX15579" fmla="*/ 2928842 w 12191996"/>
              <a:gd name="connsiteY15579" fmla="*/ 574675 h 6178550"/>
              <a:gd name="connsiteX15580" fmla="*/ 2925269 w 12191996"/>
              <a:gd name="connsiteY15580" fmla="*/ 577057 h 6178550"/>
              <a:gd name="connsiteX15581" fmla="*/ 2921697 w 12191996"/>
              <a:gd name="connsiteY15581" fmla="*/ 579041 h 6178550"/>
              <a:gd name="connsiteX15582" fmla="*/ 2920109 w 12191996"/>
              <a:gd name="connsiteY15582" fmla="*/ 579438 h 6178550"/>
              <a:gd name="connsiteX15583" fmla="*/ 2919315 w 12191996"/>
              <a:gd name="connsiteY15583" fmla="*/ 579041 h 6178550"/>
              <a:gd name="connsiteX15584" fmla="*/ 2914949 w 12191996"/>
              <a:gd name="connsiteY15584" fmla="*/ 577454 h 6178550"/>
              <a:gd name="connsiteX15585" fmla="*/ 2911377 w 12191996"/>
              <a:gd name="connsiteY15585" fmla="*/ 575469 h 6178550"/>
              <a:gd name="connsiteX15586" fmla="*/ 2904630 w 12191996"/>
              <a:gd name="connsiteY15586" fmla="*/ 569913 h 6178550"/>
              <a:gd name="connsiteX15587" fmla="*/ 2897882 w 12191996"/>
              <a:gd name="connsiteY15587" fmla="*/ 564754 h 6178550"/>
              <a:gd name="connsiteX15588" fmla="*/ 2894310 w 12191996"/>
              <a:gd name="connsiteY15588" fmla="*/ 562372 h 6178550"/>
              <a:gd name="connsiteX15589" fmla="*/ 2891135 w 12191996"/>
              <a:gd name="connsiteY15589" fmla="*/ 560785 h 6178550"/>
              <a:gd name="connsiteX15590" fmla="*/ 2888356 w 12191996"/>
              <a:gd name="connsiteY15590" fmla="*/ 559991 h 6178550"/>
              <a:gd name="connsiteX15591" fmla="*/ 2885181 w 12191996"/>
              <a:gd name="connsiteY15591" fmla="*/ 559991 h 6178550"/>
              <a:gd name="connsiteX15592" fmla="*/ 2882005 w 12191996"/>
              <a:gd name="connsiteY15592" fmla="*/ 560785 h 6178550"/>
              <a:gd name="connsiteX15593" fmla="*/ 2879624 w 12191996"/>
              <a:gd name="connsiteY15593" fmla="*/ 563166 h 6178550"/>
              <a:gd name="connsiteX15594" fmla="*/ 2877242 w 12191996"/>
              <a:gd name="connsiteY15594" fmla="*/ 566738 h 6178550"/>
              <a:gd name="connsiteX15595" fmla="*/ 2874860 w 12191996"/>
              <a:gd name="connsiteY15595" fmla="*/ 572294 h 6178550"/>
              <a:gd name="connsiteX15596" fmla="*/ 2872479 w 12191996"/>
              <a:gd name="connsiteY15596" fmla="*/ 579438 h 6178550"/>
              <a:gd name="connsiteX15597" fmla="*/ 2870495 w 12191996"/>
              <a:gd name="connsiteY15597" fmla="*/ 588566 h 6178550"/>
              <a:gd name="connsiteX15598" fmla="*/ 2868510 w 12191996"/>
              <a:gd name="connsiteY15598" fmla="*/ 587772 h 6178550"/>
              <a:gd name="connsiteX15599" fmla="*/ 2865731 w 12191996"/>
              <a:gd name="connsiteY15599" fmla="*/ 586582 h 6178550"/>
              <a:gd name="connsiteX15600" fmla="*/ 2864541 w 12191996"/>
              <a:gd name="connsiteY15600" fmla="*/ 584597 h 6178550"/>
              <a:gd name="connsiteX15601" fmla="*/ 2862159 w 12191996"/>
              <a:gd name="connsiteY15601" fmla="*/ 582613 h 6178550"/>
              <a:gd name="connsiteX15602" fmla="*/ 2859381 w 12191996"/>
              <a:gd name="connsiteY15602" fmla="*/ 577454 h 6178550"/>
              <a:gd name="connsiteX15603" fmla="*/ 2856206 w 12191996"/>
              <a:gd name="connsiteY15603" fmla="*/ 571897 h 6178550"/>
              <a:gd name="connsiteX15604" fmla="*/ 2853824 w 12191996"/>
              <a:gd name="connsiteY15604" fmla="*/ 566341 h 6178550"/>
              <a:gd name="connsiteX15605" fmla="*/ 2850252 w 12191996"/>
              <a:gd name="connsiteY15605" fmla="*/ 561182 h 6178550"/>
              <a:gd name="connsiteX15606" fmla="*/ 2848664 w 12191996"/>
              <a:gd name="connsiteY15606" fmla="*/ 559197 h 6178550"/>
              <a:gd name="connsiteX15607" fmla="*/ 2846680 w 12191996"/>
              <a:gd name="connsiteY15607" fmla="*/ 557610 h 6178550"/>
              <a:gd name="connsiteX15608" fmla="*/ 2844695 w 12191996"/>
              <a:gd name="connsiteY15608" fmla="*/ 556816 h 6178550"/>
              <a:gd name="connsiteX15609" fmla="*/ 2841917 w 12191996"/>
              <a:gd name="connsiteY15609" fmla="*/ 556419 h 6178550"/>
              <a:gd name="connsiteX15610" fmla="*/ 2840329 w 12191996"/>
              <a:gd name="connsiteY15610" fmla="*/ 556419 h 6178550"/>
              <a:gd name="connsiteX15611" fmla="*/ 2839138 w 12191996"/>
              <a:gd name="connsiteY15611" fmla="*/ 556816 h 6178550"/>
              <a:gd name="connsiteX15612" fmla="*/ 2837551 w 12191996"/>
              <a:gd name="connsiteY15612" fmla="*/ 557213 h 6178550"/>
              <a:gd name="connsiteX15613" fmla="*/ 2836360 w 12191996"/>
              <a:gd name="connsiteY15613" fmla="*/ 558800 h 6178550"/>
              <a:gd name="connsiteX15614" fmla="*/ 2834375 w 12191996"/>
              <a:gd name="connsiteY15614" fmla="*/ 561182 h 6178550"/>
              <a:gd name="connsiteX15615" fmla="*/ 2832788 w 12191996"/>
              <a:gd name="connsiteY15615" fmla="*/ 564357 h 6178550"/>
              <a:gd name="connsiteX15616" fmla="*/ 2830803 w 12191996"/>
              <a:gd name="connsiteY15616" fmla="*/ 567928 h 6178550"/>
              <a:gd name="connsiteX15617" fmla="*/ 2828818 w 12191996"/>
              <a:gd name="connsiteY15617" fmla="*/ 570310 h 6178550"/>
              <a:gd name="connsiteX15618" fmla="*/ 2828024 w 12191996"/>
              <a:gd name="connsiteY15618" fmla="*/ 571500 h 6178550"/>
              <a:gd name="connsiteX15619" fmla="*/ 2826437 w 12191996"/>
              <a:gd name="connsiteY15619" fmla="*/ 572294 h 6178550"/>
              <a:gd name="connsiteX15620" fmla="*/ 2824849 w 12191996"/>
              <a:gd name="connsiteY15620" fmla="*/ 572294 h 6178550"/>
              <a:gd name="connsiteX15621" fmla="*/ 2822865 w 12191996"/>
              <a:gd name="connsiteY15621" fmla="*/ 572294 h 6178550"/>
              <a:gd name="connsiteX15622" fmla="*/ 2820086 w 12191996"/>
              <a:gd name="connsiteY15622" fmla="*/ 571500 h 6178550"/>
              <a:gd name="connsiteX15623" fmla="*/ 2817308 w 12191996"/>
              <a:gd name="connsiteY15623" fmla="*/ 569119 h 6178550"/>
              <a:gd name="connsiteX15624" fmla="*/ 2810163 w 12191996"/>
              <a:gd name="connsiteY15624" fmla="*/ 562372 h 6178550"/>
              <a:gd name="connsiteX15625" fmla="*/ 2806591 w 12191996"/>
              <a:gd name="connsiteY15625" fmla="*/ 558404 h 6178550"/>
              <a:gd name="connsiteX15626" fmla="*/ 2803019 w 12191996"/>
              <a:gd name="connsiteY15626" fmla="*/ 555229 h 6178550"/>
              <a:gd name="connsiteX15627" fmla="*/ 2799446 w 12191996"/>
              <a:gd name="connsiteY15627" fmla="*/ 553244 h 6178550"/>
              <a:gd name="connsiteX15628" fmla="*/ 2797859 w 12191996"/>
              <a:gd name="connsiteY15628" fmla="*/ 552847 h 6178550"/>
              <a:gd name="connsiteX15629" fmla="*/ 2796271 w 12191996"/>
              <a:gd name="connsiteY15629" fmla="*/ 552054 h 6178550"/>
              <a:gd name="connsiteX15630" fmla="*/ 2790317 w 12191996"/>
              <a:gd name="connsiteY15630" fmla="*/ 552847 h 6178550"/>
              <a:gd name="connsiteX15631" fmla="*/ 2783570 w 12191996"/>
              <a:gd name="connsiteY15631" fmla="*/ 553641 h 6178550"/>
              <a:gd name="connsiteX15632" fmla="*/ 2776425 w 12191996"/>
              <a:gd name="connsiteY15632" fmla="*/ 555229 h 6178550"/>
              <a:gd name="connsiteX15633" fmla="*/ 2770075 w 12191996"/>
              <a:gd name="connsiteY15633" fmla="*/ 557610 h 6178550"/>
              <a:gd name="connsiteX15634" fmla="*/ 2763327 w 12191996"/>
              <a:gd name="connsiteY15634" fmla="*/ 560388 h 6178550"/>
              <a:gd name="connsiteX15635" fmla="*/ 2756976 w 12191996"/>
              <a:gd name="connsiteY15635" fmla="*/ 564357 h 6178550"/>
              <a:gd name="connsiteX15636" fmla="*/ 2750626 w 12191996"/>
              <a:gd name="connsiteY15636" fmla="*/ 569516 h 6178550"/>
              <a:gd name="connsiteX15637" fmla="*/ 2745069 w 12191996"/>
              <a:gd name="connsiteY15637" fmla="*/ 575072 h 6178550"/>
              <a:gd name="connsiteX15638" fmla="*/ 2741100 w 12191996"/>
              <a:gd name="connsiteY15638" fmla="*/ 570310 h 6178550"/>
              <a:gd name="connsiteX15639" fmla="*/ 2737131 w 12191996"/>
              <a:gd name="connsiteY15639" fmla="*/ 563960 h 6178550"/>
              <a:gd name="connsiteX15640" fmla="*/ 2728001 w 12191996"/>
              <a:gd name="connsiteY15640" fmla="*/ 549672 h 6178550"/>
              <a:gd name="connsiteX15641" fmla="*/ 2719666 w 12191996"/>
              <a:gd name="connsiteY15641" fmla="*/ 536972 h 6178550"/>
              <a:gd name="connsiteX15642" fmla="*/ 2716094 w 12191996"/>
              <a:gd name="connsiteY15642" fmla="*/ 533003 h 6178550"/>
              <a:gd name="connsiteX15643" fmla="*/ 2714506 w 12191996"/>
              <a:gd name="connsiteY15643" fmla="*/ 531416 h 6178550"/>
              <a:gd name="connsiteX15644" fmla="*/ 2713713 w 12191996"/>
              <a:gd name="connsiteY15644" fmla="*/ 531019 h 6178550"/>
              <a:gd name="connsiteX15645" fmla="*/ 2712125 w 12191996"/>
              <a:gd name="connsiteY15645" fmla="*/ 530225 h 6178550"/>
              <a:gd name="connsiteX15646" fmla="*/ 2710537 w 12191996"/>
              <a:gd name="connsiteY15646" fmla="*/ 530225 h 6178550"/>
              <a:gd name="connsiteX15647" fmla="*/ 2708949 w 12191996"/>
              <a:gd name="connsiteY15647" fmla="*/ 531019 h 6178550"/>
              <a:gd name="connsiteX15648" fmla="*/ 2707759 w 12191996"/>
              <a:gd name="connsiteY15648" fmla="*/ 531813 h 6178550"/>
              <a:gd name="connsiteX15649" fmla="*/ 2704186 w 12191996"/>
              <a:gd name="connsiteY15649" fmla="*/ 534988 h 6178550"/>
              <a:gd name="connsiteX15650" fmla="*/ 2701011 w 12191996"/>
              <a:gd name="connsiteY15650" fmla="*/ 538163 h 6178550"/>
              <a:gd name="connsiteX15651" fmla="*/ 2697439 w 12191996"/>
              <a:gd name="connsiteY15651" fmla="*/ 542132 h 6178550"/>
              <a:gd name="connsiteX15652" fmla="*/ 2693469 w 12191996"/>
              <a:gd name="connsiteY15652" fmla="*/ 545703 h 6178550"/>
              <a:gd name="connsiteX15653" fmla="*/ 2690691 w 12191996"/>
              <a:gd name="connsiteY15653" fmla="*/ 546497 h 6178550"/>
              <a:gd name="connsiteX15654" fmla="*/ 2688707 w 12191996"/>
              <a:gd name="connsiteY15654" fmla="*/ 548085 h 6178550"/>
              <a:gd name="connsiteX15655" fmla="*/ 2686325 w 12191996"/>
              <a:gd name="connsiteY15655" fmla="*/ 548482 h 6178550"/>
              <a:gd name="connsiteX15656" fmla="*/ 2683547 w 12191996"/>
              <a:gd name="connsiteY15656" fmla="*/ 549275 h 6178550"/>
              <a:gd name="connsiteX15657" fmla="*/ 2682356 w 12191996"/>
              <a:gd name="connsiteY15657" fmla="*/ 549275 h 6178550"/>
              <a:gd name="connsiteX15658" fmla="*/ 2680371 w 12191996"/>
              <a:gd name="connsiteY15658" fmla="*/ 548482 h 6178550"/>
              <a:gd name="connsiteX15659" fmla="*/ 2677196 w 12191996"/>
              <a:gd name="connsiteY15659" fmla="*/ 546497 h 6178550"/>
              <a:gd name="connsiteX15660" fmla="*/ 2673227 w 12191996"/>
              <a:gd name="connsiteY15660" fmla="*/ 544116 h 6178550"/>
              <a:gd name="connsiteX15661" fmla="*/ 2668861 w 12191996"/>
              <a:gd name="connsiteY15661" fmla="*/ 540941 h 6178550"/>
              <a:gd name="connsiteX15662" fmla="*/ 2664891 w 12191996"/>
              <a:gd name="connsiteY15662" fmla="*/ 537369 h 6178550"/>
              <a:gd name="connsiteX15663" fmla="*/ 2660922 w 12191996"/>
              <a:gd name="connsiteY15663" fmla="*/ 534591 h 6178550"/>
              <a:gd name="connsiteX15664" fmla="*/ 2656159 w 12191996"/>
              <a:gd name="connsiteY15664" fmla="*/ 531813 h 6178550"/>
              <a:gd name="connsiteX15665" fmla="*/ 2651793 w 12191996"/>
              <a:gd name="connsiteY15665" fmla="*/ 530225 h 6178550"/>
              <a:gd name="connsiteX15666" fmla="*/ 2648221 w 12191996"/>
              <a:gd name="connsiteY15666" fmla="*/ 529432 h 6178550"/>
              <a:gd name="connsiteX15667" fmla="*/ 2644649 w 12191996"/>
              <a:gd name="connsiteY15667" fmla="*/ 529432 h 6178550"/>
              <a:gd name="connsiteX15668" fmla="*/ 2641474 w 12191996"/>
              <a:gd name="connsiteY15668" fmla="*/ 529829 h 6178550"/>
              <a:gd name="connsiteX15669" fmla="*/ 2637901 w 12191996"/>
              <a:gd name="connsiteY15669" fmla="*/ 530225 h 6178550"/>
              <a:gd name="connsiteX15670" fmla="*/ 2631948 w 12191996"/>
              <a:gd name="connsiteY15670" fmla="*/ 532210 h 6178550"/>
              <a:gd name="connsiteX15671" fmla="*/ 2625994 w 12191996"/>
              <a:gd name="connsiteY15671" fmla="*/ 534988 h 6178550"/>
              <a:gd name="connsiteX15672" fmla="*/ 2619643 w 12191996"/>
              <a:gd name="connsiteY15672" fmla="*/ 537369 h 6178550"/>
              <a:gd name="connsiteX15673" fmla="*/ 2614086 w 12191996"/>
              <a:gd name="connsiteY15673" fmla="*/ 539353 h 6178550"/>
              <a:gd name="connsiteX15674" fmla="*/ 2611308 w 12191996"/>
              <a:gd name="connsiteY15674" fmla="*/ 540147 h 6178550"/>
              <a:gd name="connsiteX15675" fmla="*/ 2608133 w 12191996"/>
              <a:gd name="connsiteY15675" fmla="*/ 540544 h 6178550"/>
              <a:gd name="connsiteX15676" fmla="*/ 2605751 w 12191996"/>
              <a:gd name="connsiteY15676" fmla="*/ 540544 h 6178550"/>
              <a:gd name="connsiteX15677" fmla="*/ 2602972 w 12191996"/>
              <a:gd name="connsiteY15677" fmla="*/ 539353 h 6178550"/>
              <a:gd name="connsiteX15678" fmla="*/ 2598607 w 12191996"/>
              <a:gd name="connsiteY15678" fmla="*/ 538163 h 6178550"/>
              <a:gd name="connsiteX15679" fmla="*/ 2593843 w 12191996"/>
              <a:gd name="connsiteY15679" fmla="*/ 535782 h 6178550"/>
              <a:gd name="connsiteX15680" fmla="*/ 2589874 w 12191996"/>
              <a:gd name="connsiteY15680" fmla="*/ 533797 h 6178550"/>
              <a:gd name="connsiteX15681" fmla="*/ 2585905 w 12191996"/>
              <a:gd name="connsiteY15681" fmla="*/ 531416 h 6178550"/>
              <a:gd name="connsiteX15682" fmla="*/ 2577570 w 12191996"/>
              <a:gd name="connsiteY15682" fmla="*/ 525463 h 6178550"/>
              <a:gd name="connsiteX15683" fmla="*/ 2570028 w 12191996"/>
              <a:gd name="connsiteY15683" fmla="*/ 518716 h 6178550"/>
              <a:gd name="connsiteX15684" fmla="*/ 2562487 w 12191996"/>
              <a:gd name="connsiteY15684" fmla="*/ 512763 h 6178550"/>
              <a:gd name="connsiteX15685" fmla="*/ 2555739 w 12191996"/>
              <a:gd name="connsiteY15685" fmla="*/ 507604 h 6178550"/>
              <a:gd name="connsiteX15686" fmla="*/ 2549389 w 12191996"/>
              <a:gd name="connsiteY15686" fmla="*/ 502841 h 6178550"/>
              <a:gd name="connsiteX15687" fmla="*/ 2546610 w 12191996"/>
              <a:gd name="connsiteY15687" fmla="*/ 502047 h 6178550"/>
              <a:gd name="connsiteX15688" fmla="*/ 2543832 w 12191996"/>
              <a:gd name="connsiteY15688" fmla="*/ 500857 h 6178550"/>
              <a:gd name="connsiteX15689" fmla="*/ 2541848 w 12191996"/>
              <a:gd name="connsiteY15689" fmla="*/ 500460 h 6178550"/>
              <a:gd name="connsiteX15690" fmla="*/ 2539466 w 12191996"/>
              <a:gd name="connsiteY15690" fmla="*/ 500460 h 6178550"/>
              <a:gd name="connsiteX15691" fmla="*/ 2537481 w 12191996"/>
              <a:gd name="connsiteY15691" fmla="*/ 500857 h 6178550"/>
              <a:gd name="connsiteX15692" fmla="*/ 2535894 w 12191996"/>
              <a:gd name="connsiteY15692" fmla="*/ 502047 h 6178550"/>
              <a:gd name="connsiteX15693" fmla="*/ 2533909 w 12191996"/>
              <a:gd name="connsiteY15693" fmla="*/ 504032 h 6178550"/>
              <a:gd name="connsiteX15694" fmla="*/ 2531924 w 12191996"/>
              <a:gd name="connsiteY15694" fmla="*/ 507207 h 6178550"/>
              <a:gd name="connsiteX15695" fmla="*/ 2529146 w 12191996"/>
              <a:gd name="connsiteY15695" fmla="*/ 513557 h 6178550"/>
              <a:gd name="connsiteX15696" fmla="*/ 2526765 w 12191996"/>
              <a:gd name="connsiteY15696" fmla="*/ 515541 h 6178550"/>
              <a:gd name="connsiteX15697" fmla="*/ 2525971 w 12191996"/>
              <a:gd name="connsiteY15697" fmla="*/ 516732 h 6178550"/>
              <a:gd name="connsiteX15698" fmla="*/ 2524383 w 12191996"/>
              <a:gd name="connsiteY15698" fmla="*/ 517129 h 6178550"/>
              <a:gd name="connsiteX15699" fmla="*/ 2520414 w 12191996"/>
              <a:gd name="connsiteY15699" fmla="*/ 517525 h 6178550"/>
              <a:gd name="connsiteX15700" fmla="*/ 2515651 w 12191996"/>
              <a:gd name="connsiteY15700" fmla="*/ 517129 h 6178550"/>
              <a:gd name="connsiteX15701" fmla="*/ 2511285 w 12191996"/>
              <a:gd name="connsiteY15701" fmla="*/ 516335 h 6178550"/>
              <a:gd name="connsiteX15702" fmla="*/ 2506125 w 12191996"/>
              <a:gd name="connsiteY15702" fmla="*/ 514747 h 6178550"/>
              <a:gd name="connsiteX15703" fmla="*/ 2501759 w 12191996"/>
              <a:gd name="connsiteY15703" fmla="*/ 512763 h 6178550"/>
              <a:gd name="connsiteX15704" fmla="*/ 2496599 w 12191996"/>
              <a:gd name="connsiteY15704" fmla="*/ 510382 h 6178550"/>
              <a:gd name="connsiteX15705" fmla="*/ 2485882 w 12191996"/>
              <a:gd name="connsiteY15705" fmla="*/ 504428 h 6178550"/>
              <a:gd name="connsiteX15706" fmla="*/ 2474768 w 12191996"/>
              <a:gd name="connsiteY15706" fmla="*/ 498475 h 6178550"/>
              <a:gd name="connsiteX15707" fmla="*/ 2464052 w 12191996"/>
              <a:gd name="connsiteY15707" fmla="*/ 492919 h 6178550"/>
              <a:gd name="connsiteX15708" fmla="*/ 2458495 w 12191996"/>
              <a:gd name="connsiteY15708" fmla="*/ 490141 h 6178550"/>
              <a:gd name="connsiteX15709" fmla="*/ 2452938 w 12191996"/>
              <a:gd name="connsiteY15709" fmla="*/ 487760 h 6178550"/>
              <a:gd name="connsiteX15710" fmla="*/ 2447778 w 12191996"/>
              <a:gd name="connsiteY15710" fmla="*/ 486172 h 6178550"/>
              <a:gd name="connsiteX15711" fmla="*/ 2442221 w 12191996"/>
              <a:gd name="connsiteY15711" fmla="*/ 484585 h 6178550"/>
              <a:gd name="connsiteX15712" fmla="*/ 2438649 w 12191996"/>
              <a:gd name="connsiteY15712" fmla="*/ 484585 h 6178550"/>
              <a:gd name="connsiteX15713" fmla="*/ 2434680 w 12191996"/>
              <a:gd name="connsiteY15713" fmla="*/ 485775 h 6178550"/>
              <a:gd name="connsiteX15714" fmla="*/ 2429917 w 12191996"/>
              <a:gd name="connsiteY15714" fmla="*/ 487363 h 6178550"/>
              <a:gd name="connsiteX15715" fmla="*/ 2425948 w 12191996"/>
              <a:gd name="connsiteY15715" fmla="*/ 488554 h 6178550"/>
              <a:gd name="connsiteX15716" fmla="*/ 2421978 w 12191996"/>
              <a:gd name="connsiteY15716" fmla="*/ 490935 h 6178550"/>
              <a:gd name="connsiteX15717" fmla="*/ 2417215 w 12191996"/>
              <a:gd name="connsiteY15717" fmla="*/ 492125 h 6178550"/>
              <a:gd name="connsiteX15718" fmla="*/ 2413246 w 12191996"/>
              <a:gd name="connsiteY15718" fmla="*/ 492919 h 6178550"/>
              <a:gd name="connsiteX15719" fmla="*/ 2411262 w 12191996"/>
              <a:gd name="connsiteY15719" fmla="*/ 492919 h 6178550"/>
              <a:gd name="connsiteX15720" fmla="*/ 2409277 w 12191996"/>
              <a:gd name="connsiteY15720" fmla="*/ 492919 h 6178550"/>
              <a:gd name="connsiteX15721" fmla="*/ 2406102 w 12191996"/>
              <a:gd name="connsiteY15721" fmla="*/ 491728 h 6178550"/>
              <a:gd name="connsiteX15722" fmla="*/ 2403720 w 12191996"/>
              <a:gd name="connsiteY15722" fmla="*/ 490935 h 6178550"/>
              <a:gd name="connsiteX15723" fmla="*/ 2397369 w 12191996"/>
              <a:gd name="connsiteY15723" fmla="*/ 487363 h 6178550"/>
              <a:gd name="connsiteX15724" fmla="*/ 2391416 w 12191996"/>
              <a:gd name="connsiteY15724" fmla="*/ 482600 h 6178550"/>
              <a:gd name="connsiteX15725" fmla="*/ 2385462 w 12191996"/>
              <a:gd name="connsiteY15725" fmla="*/ 478235 h 6178550"/>
              <a:gd name="connsiteX15726" fmla="*/ 2379111 w 12191996"/>
              <a:gd name="connsiteY15726" fmla="*/ 473472 h 6178550"/>
              <a:gd name="connsiteX15727" fmla="*/ 2373157 w 12191996"/>
              <a:gd name="connsiteY15727" fmla="*/ 469503 h 6178550"/>
              <a:gd name="connsiteX15728" fmla="*/ 2367601 w 12191996"/>
              <a:gd name="connsiteY15728" fmla="*/ 466725 h 6178550"/>
              <a:gd name="connsiteX15729" fmla="*/ 2364426 w 12191996"/>
              <a:gd name="connsiteY15729" fmla="*/ 465932 h 6178550"/>
              <a:gd name="connsiteX15730" fmla="*/ 2362044 w 12191996"/>
              <a:gd name="connsiteY15730" fmla="*/ 465535 h 6178550"/>
              <a:gd name="connsiteX15731" fmla="*/ 2360456 w 12191996"/>
              <a:gd name="connsiteY15731" fmla="*/ 465535 h 6178550"/>
              <a:gd name="connsiteX15732" fmla="*/ 2358869 w 12191996"/>
              <a:gd name="connsiteY15732" fmla="*/ 465932 h 6178550"/>
              <a:gd name="connsiteX15733" fmla="*/ 2355296 w 12191996"/>
              <a:gd name="connsiteY15733" fmla="*/ 467916 h 6178550"/>
              <a:gd name="connsiteX15734" fmla="*/ 2351724 w 12191996"/>
              <a:gd name="connsiteY15734" fmla="*/ 471091 h 6178550"/>
              <a:gd name="connsiteX15735" fmla="*/ 2348945 w 12191996"/>
              <a:gd name="connsiteY15735" fmla="*/ 473869 h 6178550"/>
              <a:gd name="connsiteX15736" fmla="*/ 2344183 w 12191996"/>
              <a:gd name="connsiteY15736" fmla="*/ 480219 h 6178550"/>
              <a:gd name="connsiteX15737" fmla="*/ 2342595 w 12191996"/>
              <a:gd name="connsiteY15737" fmla="*/ 482204 h 6178550"/>
              <a:gd name="connsiteX15738" fmla="*/ 2342595 w 12191996"/>
              <a:gd name="connsiteY15738" fmla="*/ 482600 h 6178550"/>
              <a:gd name="connsiteX15739" fmla="*/ 2339817 w 12191996"/>
              <a:gd name="connsiteY15739" fmla="*/ 481807 h 6178550"/>
              <a:gd name="connsiteX15740" fmla="*/ 2336641 w 12191996"/>
              <a:gd name="connsiteY15740" fmla="*/ 479425 h 6178550"/>
              <a:gd name="connsiteX15741" fmla="*/ 2329497 w 12191996"/>
              <a:gd name="connsiteY15741" fmla="*/ 473869 h 6178550"/>
              <a:gd name="connsiteX15742" fmla="*/ 2321956 w 12191996"/>
              <a:gd name="connsiteY15742" fmla="*/ 467916 h 6178550"/>
              <a:gd name="connsiteX15743" fmla="*/ 2318383 w 12191996"/>
              <a:gd name="connsiteY15743" fmla="*/ 465535 h 6178550"/>
              <a:gd name="connsiteX15744" fmla="*/ 2314811 w 12191996"/>
              <a:gd name="connsiteY15744" fmla="*/ 463947 h 6178550"/>
              <a:gd name="connsiteX15745" fmla="*/ 2312429 w 12191996"/>
              <a:gd name="connsiteY15745" fmla="*/ 463550 h 6178550"/>
              <a:gd name="connsiteX15746" fmla="*/ 2310445 w 12191996"/>
              <a:gd name="connsiteY15746" fmla="*/ 463550 h 6178550"/>
              <a:gd name="connsiteX15747" fmla="*/ 2305682 w 12191996"/>
              <a:gd name="connsiteY15747" fmla="*/ 463947 h 6178550"/>
              <a:gd name="connsiteX15748" fmla="*/ 2301316 w 12191996"/>
              <a:gd name="connsiteY15748" fmla="*/ 464741 h 6178550"/>
              <a:gd name="connsiteX15749" fmla="*/ 2296553 w 12191996"/>
              <a:gd name="connsiteY15749" fmla="*/ 466725 h 6178550"/>
              <a:gd name="connsiteX15750" fmla="*/ 2288615 w 12191996"/>
              <a:gd name="connsiteY15750" fmla="*/ 470297 h 6178550"/>
              <a:gd name="connsiteX15751" fmla="*/ 2285042 w 12191996"/>
              <a:gd name="connsiteY15751" fmla="*/ 471488 h 6178550"/>
              <a:gd name="connsiteX15752" fmla="*/ 2281470 w 12191996"/>
              <a:gd name="connsiteY15752" fmla="*/ 471885 h 6178550"/>
              <a:gd name="connsiteX15753" fmla="*/ 2281470 w 12191996"/>
              <a:gd name="connsiteY15753" fmla="*/ 471091 h 6178550"/>
              <a:gd name="connsiteX15754" fmla="*/ 2280676 w 12191996"/>
              <a:gd name="connsiteY15754" fmla="*/ 469107 h 6178550"/>
              <a:gd name="connsiteX15755" fmla="*/ 2278295 w 12191996"/>
              <a:gd name="connsiteY15755" fmla="*/ 463550 h 6178550"/>
              <a:gd name="connsiteX15756" fmla="*/ 2276310 w 12191996"/>
              <a:gd name="connsiteY15756" fmla="*/ 460772 h 6178550"/>
              <a:gd name="connsiteX15757" fmla="*/ 2275119 w 12191996"/>
              <a:gd name="connsiteY15757" fmla="*/ 458788 h 6178550"/>
              <a:gd name="connsiteX15758" fmla="*/ 2274325 w 12191996"/>
              <a:gd name="connsiteY15758" fmla="*/ 458788 h 6178550"/>
              <a:gd name="connsiteX15759" fmla="*/ 2273928 w 12191996"/>
              <a:gd name="connsiteY15759" fmla="*/ 458788 h 6178550"/>
              <a:gd name="connsiteX15760" fmla="*/ 2273135 w 12191996"/>
              <a:gd name="connsiteY15760" fmla="*/ 459979 h 6178550"/>
              <a:gd name="connsiteX15761" fmla="*/ 2273135 w 12191996"/>
              <a:gd name="connsiteY15761" fmla="*/ 460772 h 6178550"/>
              <a:gd name="connsiteX15762" fmla="*/ 2272738 w 12191996"/>
              <a:gd name="connsiteY15762" fmla="*/ 463550 h 6178550"/>
              <a:gd name="connsiteX15763" fmla="*/ 2271547 w 12191996"/>
              <a:gd name="connsiteY15763" fmla="*/ 464741 h 6178550"/>
              <a:gd name="connsiteX15764" fmla="*/ 2271150 w 12191996"/>
              <a:gd name="connsiteY15764" fmla="*/ 465932 h 6178550"/>
              <a:gd name="connsiteX15765" fmla="*/ 2269562 w 12191996"/>
              <a:gd name="connsiteY15765" fmla="*/ 465932 h 6178550"/>
              <a:gd name="connsiteX15766" fmla="*/ 2267975 w 12191996"/>
              <a:gd name="connsiteY15766" fmla="*/ 465932 h 6178550"/>
              <a:gd name="connsiteX15767" fmla="*/ 2266784 w 12191996"/>
              <a:gd name="connsiteY15767" fmla="*/ 465535 h 6178550"/>
              <a:gd name="connsiteX15768" fmla="*/ 2263212 w 12191996"/>
              <a:gd name="connsiteY15768" fmla="*/ 462360 h 6178550"/>
              <a:gd name="connsiteX15769" fmla="*/ 2252495 w 12191996"/>
              <a:gd name="connsiteY15769" fmla="*/ 453629 h 6178550"/>
              <a:gd name="connsiteX15770" fmla="*/ 2246541 w 12191996"/>
              <a:gd name="connsiteY15770" fmla="*/ 448469 h 6178550"/>
              <a:gd name="connsiteX15771" fmla="*/ 2239794 w 12191996"/>
              <a:gd name="connsiteY15771" fmla="*/ 443707 h 6178550"/>
              <a:gd name="connsiteX15772" fmla="*/ 2225901 w 12191996"/>
              <a:gd name="connsiteY15772" fmla="*/ 434975 h 6178550"/>
              <a:gd name="connsiteX15773" fmla="*/ 2216375 w 12191996"/>
              <a:gd name="connsiteY15773" fmla="*/ 429022 h 6178550"/>
              <a:gd name="connsiteX15774" fmla="*/ 2208834 w 12191996"/>
              <a:gd name="connsiteY15774" fmla="*/ 424657 h 6178550"/>
              <a:gd name="connsiteX15775" fmla="*/ 2202880 w 12191996"/>
              <a:gd name="connsiteY15775" fmla="*/ 420688 h 6178550"/>
              <a:gd name="connsiteX15776" fmla="*/ 2197324 w 12191996"/>
              <a:gd name="connsiteY15776" fmla="*/ 416322 h 6178550"/>
              <a:gd name="connsiteX15777" fmla="*/ 2190576 w 12191996"/>
              <a:gd name="connsiteY15777" fmla="*/ 409179 h 6178550"/>
              <a:gd name="connsiteX15778" fmla="*/ 2182241 w 12191996"/>
              <a:gd name="connsiteY15778" fmla="*/ 398463 h 6178550"/>
              <a:gd name="connsiteX15779" fmla="*/ 2171921 w 12191996"/>
              <a:gd name="connsiteY15779" fmla="*/ 382985 h 6178550"/>
              <a:gd name="connsiteX15780" fmla="*/ 2161601 w 12191996"/>
              <a:gd name="connsiteY15780" fmla="*/ 368300 h 6178550"/>
              <a:gd name="connsiteX15781" fmla="*/ 2154853 w 12191996"/>
              <a:gd name="connsiteY15781" fmla="*/ 358775 h 6178550"/>
              <a:gd name="connsiteX15782" fmla="*/ 2151281 w 12191996"/>
              <a:gd name="connsiteY15782" fmla="*/ 352028 h 6178550"/>
              <a:gd name="connsiteX15783" fmla="*/ 2149296 w 12191996"/>
              <a:gd name="connsiteY15783" fmla="*/ 346075 h 6178550"/>
              <a:gd name="connsiteX15784" fmla="*/ 2148106 w 12191996"/>
              <a:gd name="connsiteY15784" fmla="*/ 338932 h 6178550"/>
              <a:gd name="connsiteX15785" fmla="*/ 2146518 w 12191996"/>
              <a:gd name="connsiteY15785" fmla="*/ 329010 h 6178550"/>
              <a:gd name="connsiteX15786" fmla="*/ 2142946 w 12191996"/>
              <a:gd name="connsiteY15786" fmla="*/ 312738 h 6178550"/>
              <a:gd name="connsiteX15787" fmla="*/ 2137389 w 12191996"/>
              <a:gd name="connsiteY15787" fmla="*/ 289322 h 6178550"/>
              <a:gd name="connsiteX15788" fmla="*/ 2134214 w 12191996"/>
              <a:gd name="connsiteY15788" fmla="*/ 279004 h 6178550"/>
              <a:gd name="connsiteX15789" fmla="*/ 2131039 w 12191996"/>
              <a:gd name="connsiteY15789" fmla="*/ 269478 h 6178550"/>
              <a:gd name="connsiteX15790" fmla="*/ 2125085 w 12191996"/>
              <a:gd name="connsiteY15790" fmla="*/ 253207 h 6178550"/>
              <a:gd name="connsiteX15791" fmla="*/ 2119528 w 12191996"/>
              <a:gd name="connsiteY15791" fmla="*/ 240110 h 6178550"/>
              <a:gd name="connsiteX15792" fmla="*/ 2117940 w 12191996"/>
              <a:gd name="connsiteY15792" fmla="*/ 234950 h 6178550"/>
              <a:gd name="connsiteX15793" fmla="*/ 2117146 w 12191996"/>
              <a:gd name="connsiteY15793" fmla="*/ 230585 h 6178550"/>
              <a:gd name="connsiteX15794" fmla="*/ 2115559 w 12191996"/>
              <a:gd name="connsiteY15794" fmla="*/ 223441 h 6178550"/>
              <a:gd name="connsiteX15795" fmla="*/ 2115559 w 12191996"/>
              <a:gd name="connsiteY15795" fmla="*/ 218282 h 6178550"/>
              <a:gd name="connsiteX15796" fmla="*/ 2115559 w 12191996"/>
              <a:gd name="connsiteY15796" fmla="*/ 214313 h 6178550"/>
              <a:gd name="connsiteX15797" fmla="*/ 2115955 w 12191996"/>
              <a:gd name="connsiteY15797" fmla="*/ 209550 h 6178550"/>
              <a:gd name="connsiteX15798" fmla="*/ 2116353 w 12191996"/>
              <a:gd name="connsiteY15798" fmla="*/ 198835 h 6178550"/>
              <a:gd name="connsiteX15799" fmla="*/ 2117146 w 12191996"/>
              <a:gd name="connsiteY15799" fmla="*/ 190500 h 6178550"/>
              <a:gd name="connsiteX15800" fmla="*/ 2116353 w 12191996"/>
              <a:gd name="connsiteY15800" fmla="*/ 178991 h 6178550"/>
              <a:gd name="connsiteX15801" fmla="*/ 2114765 w 12191996"/>
              <a:gd name="connsiteY15801" fmla="*/ 169069 h 6178550"/>
              <a:gd name="connsiteX15802" fmla="*/ 2111193 w 12191996"/>
              <a:gd name="connsiteY15802" fmla="*/ 149622 h 6178550"/>
              <a:gd name="connsiteX15803" fmla="*/ 2109208 w 12191996"/>
              <a:gd name="connsiteY15803" fmla="*/ 140097 h 6178550"/>
              <a:gd name="connsiteX15804" fmla="*/ 2107223 w 12191996"/>
              <a:gd name="connsiteY15804" fmla="*/ 132954 h 6178550"/>
              <a:gd name="connsiteX15805" fmla="*/ 2106429 w 12191996"/>
              <a:gd name="connsiteY15805" fmla="*/ 130572 h 6178550"/>
              <a:gd name="connsiteX15806" fmla="*/ 2105636 w 12191996"/>
              <a:gd name="connsiteY15806" fmla="*/ 129382 h 6178550"/>
              <a:gd name="connsiteX15807" fmla="*/ 2105239 w 12191996"/>
              <a:gd name="connsiteY15807" fmla="*/ 129382 h 6178550"/>
              <a:gd name="connsiteX15808" fmla="*/ 2104842 w 12191996"/>
              <a:gd name="connsiteY15808" fmla="*/ 130969 h 6178550"/>
              <a:gd name="connsiteX15809" fmla="*/ 2106429 w 12191996"/>
              <a:gd name="connsiteY15809" fmla="*/ 122238 h 6178550"/>
              <a:gd name="connsiteX15810" fmla="*/ 2108414 w 12191996"/>
              <a:gd name="connsiteY15810" fmla="*/ 114300 h 6178550"/>
              <a:gd name="connsiteX15811" fmla="*/ 2111193 w 12191996"/>
              <a:gd name="connsiteY15811" fmla="*/ 106760 h 6178550"/>
              <a:gd name="connsiteX15812" fmla="*/ 2114368 w 12191996"/>
              <a:gd name="connsiteY15812" fmla="*/ 100013 h 6178550"/>
              <a:gd name="connsiteX15813" fmla="*/ 2118337 w 12191996"/>
              <a:gd name="connsiteY15813" fmla="*/ 94457 h 6178550"/>
              <a:gd name="connsiteX15814" fmla="*/ 2123100 w 12191996"/>
              <a:gd name="connsiteY15814" fmla="*/ 89297 h 6178550"/>
              <a:gd name="connsiteX15815" fmla="*/ 2127466 w 12191996"/>
              <a:gd name="connsiteY15815" fmla="*/ 85329 h 6178550"/>
              <a:gd name="connsiteX15816" fmla="*/ 2132626 w 12191996"/>
              <a:gd name="connsiteY15816" fmla="*/ 81757 h 6178550"/>
              <a:gd name="connsiteX15817" fmla="*/ 2138977 w 12191996"/>
              <a:gd name="connsiteY15817" fmla="*/ 78582 h 6178550"/>
              <a:gd name="connsiteX15818" fmla="*/ 2144930 w 12191996"/>
              <a:gd name="connsiteY15818" fmla="*/ 75804 h 6178550"/>
              <a:gd name="connsiteX15819" fmla="*/ 2150884 w 12191996"/>
              <a:gd name="connsiteY15819" fmla="*/ 73422 h 6178550"/>
              <a:gd name="connsiteX15820" fmla="*/ 2157632 w 12191996"/>
              <a:gd name="connsiteY15820" fmla="*/ 72232 h 6178550"/>
              <a:gd name="connsiteX15821" fmla="*/ 2164776 w 12191996"/>
              <a:gd name="connsiteY15821" fmla="*/ 71041 h 6178550"/>
              <a:gd name="connsiteX15822" fmla="*/ 2171921 w 12191996"/>
              <a:gd name="connsiteY15822" fmla="*/ 69850 h 6178550"/>
              <a:gd name="connsiteX15823" fmla="*/ 2179462 w 12191996"/>
              <a:gd name="connsiteY15823" fmla="*/ 69454 h 6178550"/>
              <a:gd name="connsiteX15824" fmla="*/ 2187004 w 12191996"/>
              <a:gd name="connsiteY15824" fmla="*/ 69454 h 6178550"/>
              <a:gd name="connsiteX15825" fmla="*/ 2203277 w 12191996"/>
              <a:gd name="connsiteY15825" fmla="*/ 69454 h 6178550"/>
              <a:gd name="connsiteX15826" fmla="*/ 2219551 w 12191996"/>
              <a:gd name="connsiteY15826" fmla="*/ 70644 h 6178550"/>
              <a:gd name="connsiteX15827" fmla="*/ 2252495 w 12191996"/>
              <a:gd name="connsiteY15827" fmla="*/ 72629 h 6178550"/>
              <a:gd name="connsiteX15828" fmla="*/ 2269165 w 12191996"/>
              <a:gd name="connsiteY15828" fmla="*/ 73025 h 6178550"/>
              <a:gd name="connsiteX15829" fmla="*/ 2285042 w 12191996"/>
              <a:gd name="connsiteY15829" fmla="*/ 73025 h 6178550"/>
              <a:gd name="connsiteX15830" fmla="*/ 2292584 w 12191996"/>
              <a:gd name="connsiteY15830" fmla="*/ 72629 h 6178550"/>
              <a:gd name="connsiteX15831" fmla="*/ 2300125 w 12191996"/>
              <a:gd name="connsiteY15831" fmla="*/ 71438 h 6178550"/>
              <a:gd name="connsiteX15832" fmla="*/ 2307269 w 12191996"/>
              <a:gd name="connsiteY15832" fmla="*/ 70644 h 6178550"/>
              <a:gd name="connsiteX15833" fmla="*/ 2314414 w 12191996"/>
              <a:gd name="connsiteY15833" fmla="*/ 68660 h 6178550"/>
              <a:gd name="connsiteX15834" fmla="*/ 2318383 w 12191996"/>
              <a:gd name="connsiteY15834" fmla="*/ 67469 h 6178550"/>
              <a:gd name="connsiteX15835" fmla="*/ 2322352 w 12191996"/>
              <a:gd name="connsiteY15835" fmla="*/ 65485 h 6178550"/>
              <a:gd name="connsiteX15836" fmla="*/ 2330688 w 12191996"/>
              <a:gd name="connsiteY15836" fmla="*/ 60722 h 6178550"/>
              <a:gd name="connsiteX15837" fmla="*/ 2339023 w 12191996"/>
              <a:gd name="connsiteY15837" fmla="*/ 54769 h 6178550"/>
              <a:gd name="connsiteX15838" fmla="*/ 2347755 w 12191996"/>
              <a:gd name="connsiteY15838" fmla="*/ 48022 h 6178550"/>
              <a:gd name="connsiteX15839" fmla="*/ 2356884 w 12191996"/>
              <a:gd name="connsiteY15839" fmla="*/ 41672 h 6178550"/>
              <a:gd name="connsiteX15840" fmla="*/ 2366013 w 12191996"/>
              <a:gd name="connsiteY15840" fmla="*/ 35719 h 6178550"/>
              <a:gd name="connsiteX15841" fmla="*/ 2374746 w 12191996"/>
              <a:gd name="connsiteY15841" fmla="*/ 30560 h 6178550"/>
              <a:gd name="connsiteX15842" fmla="*/ 2379111 w 12191996"/>
              <a:gd name="connsiteY15842" fmla="*/ 28575 h 6178550"/>
              <a:gd name="connsiteX15843" fmla="*/ 2383875 w 12191996"/>
              <a:gd name="connsiteY15843" fmla="*/ 26988 h 6178550"/>
              <a:gd name="connsiteX15844" fmla="*/ 2391416 w 12191996"/>
              <a:gd name="connsiteY15844" fmla="*/ 25400 h 6178550"/>
              <a:gd name="connsiteX15845" fmla="*/ 2398957 w 12191996"/>
              <a:gd name="connsiteY15845" fmla="*/ 23813 h 6178550"/>
              <a:gd name="connsiteX15846" fmla="*/ 2406498 w 12191996"/>
              <a:gd name="connsiteY15846" fmla="*/ 23416 h 6178550"/>
              <a:gd name="connsiteX15847" fmla="*/ 2414834 w 12191996"/>
              <a:gd name="connsiteY15847" fmla="*/ 23416 h 6178550"/>
              <a:gd name="connsiteX15848" fmla="*/ 2431108 w 12191996"/>
              <a:gd name="connsiteY15848" fmla="*/ 23813 h 6178550"/>
              <a:gd name="connsiteX15849" fmla="*/ 2447778 w 12191996"/>
              <a:gd name="connsiteY15849" fmla="*/ 25400 h 6178550"/>
              <a:gd name="connsiteX15850" fmla="*/ 2464449 w 12191996"/>
              <a:gd name="connsiteY15850" fmla="*/ 26988 h 6178550"/>
              <a:gd name="connsiteX15851" fmla="*/ 2481119 w 12191996"/>
              <a:gd name="connsiteY15851" fmla="*/ 27782 h 6178550"/>
              <a:gd name="connsiteX15852" fmla="*/ 2489454 w 12191996"/>
              <a:gd name="connsiteY15852" fmla="*/ 27782 h 6178550"/>
              <a:gd name="connsiteX15853" fmla="*/ 2497393 w 12191996"/>
              <a:gd name="connsiteY15853" fmla="*/ 27782 h 6178550"/>
              <a:gd name="connsiteX15854" fmla="*/ 2505728 w 12191996"/>
              <a:gd name="connsiteY15854" fmla="*/ 27385 h 6178550"/>
              <a:gd name="connsiteX15855" fmla="*/ 2513269 w 12191996"/>
              <a:gd name="connsiteY15855" fmla="*/ 25797 h 6178550"/>
              <a:gd name="connsiteX15856" fmla="*/ 2522002 w 12191996"/>
              <a:gd name="connsiteY15856" fmla="*/ 24210 h 6178550"/>
              <a:gd name="connsiteX15857" fmla="*/ 2529940 w 12191996"/>
              <a:gd name="connsiteY15857" fmla="*/ 22225 h 6178550"/>
              <a:gd name="connsiteX15858" fmla="*/ 2545023 w 12191996"/>
              <a:gd name="connsiteY15858" fmla="*/ 17066 h 6178550"/>
              <a:gd name="connsiteX15859" fmla="*/ 2560106 w 12191996"/>
              <a:gd name="connsiteY15859" fmla="*/ 11510 h 6178550"/>
              <a:gd name="connsiteX15860" fmla="*/ 2573998 w 12191996"/>
              <a:gd name="connsiteY15860" fmla="*/ 6747 h 6178550"/>
              <a:gd name="connsiteX15861" fmla="*/ 2580745 w 12191996"/>
              <a:gd name="connsiteY15861" fmla="*/ 4763 h 6178550"/>
              <a:gd name="connsiteX15862" fmla="*/ 2587890 w 12191996"/>
              <a:gd name="connsiteY15862" fmla="*/ 2382 h 6178550"/>
              <a:gd name="connsiteX15863" fmla="*/ 2594240 w 12191996"/>
              <a:gd name="connsiteY15863" fmla="*/ 1588 h 6178550"/>
              <a:gd name="connsiteX15864" fmla="*/ 2600988 w 12191996"/>
              <a:gd name="connsiteY15864" fmla="*/ 397 h 617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Lst>
            <a:rect l="l" t="t" r="r" b="b"/>
            <a:pathLst>
              <a:path w="12191996" h="6178550">
                <a:moveTo>
                  <a:pt x="10840491" y="4510088"/>
                </a:moveTo>
                <a:lnTo>
                  <a:pt x="10844405" y="4510088"/>
                </a:lnTo>
                <a:lnTo>
                  <a:pt x="10849494" y="4510480"/>
                </a:lnTo>
                <a:lnTo>
                  <a:pt x="10854583" y="4512436"/>
                </a:lnTo>
                <a:lnTo>
                  <a:pt x="10859671" y="4515566"/>
                </a:lnTo>
                <a:lnTo>
                  <a:pt x="10865151" y="4519479"/>
                </a:lnTo>
                <a:lnTo>
                  <a:pt x="10871023" y="4524957"/>
                </a:lnTo>
                <a:lnTo>
                  <a:pt x="10876503" y="4531218"/>
                </a:lnTo>
                <a:lnTo>
                  <a:pt x="10881592" y="4538652"/>
                </a:lnTo>
                <a:lnTo>
                  <a:pt x="10887072" y="4547652"/>
                </a:lnTo>
                <a:lnTo>
                  <a:pt x="10879243" y="4546087"/>
                </a:lnTo>
                <a:lnTo>
                  <a:pt x="10873763" y="4545304"/>
                </a:lnTo>
                <a:lnTo>
                  <a:pt x="10869066" y="4545304"/>
                </a:lnTo>
                <a:lnTo>
                  <a:pt x="10867109" y="4545696"/>
                </a:lnTo>
                <a:lnTo>
                  <a:pt x="10865543" y="4546087"/>
                </a:lnTo>
                <a:lnTo>
                  <a:pt x="10863977" y="4547261"/>
                </a:lnTo>
                <a:lnTo>
                  <a:pt x="10863194" y="4548826"/>
                </a:lnTo>
                <a:lnTo>
                  <a:pt x="10861237" y="4552739"/>
                </a:lnTo>
                <a:lnTo>
                  <a:pt x="10858888" y="4558217"/>
                </a:lnTo>
                <a:lnTo>
                  <a:pt x="10856931" y="4565651"/>
                </a:lnTo>
                <a:lnTo>
                  <a:pt x="10849885" y="4553521"/>
                </a:lnTo>
                <a:lnTo>
                  <a:pt x="10846754" y="4549217"/>
                </a:lnTo>
                <a:lnTo>
                  <a:pt x="10843622" y="4545304"/>
                </a:lnTo>
                <a:lnTo>
                  <a:pt x="10840491" y="4542174"/>
                </a:lnTo>
                <a:lnTo>
                  <a:pt x="10838142" y="4540217"/>
                </a:lnTo>
                <a:lnTo>
                  <a:pt x="10835402" y="4538652"/>
                </a:lnTo>
                <a:lnTo>
                  <a:pt x="10833054" y="4537478"/>
                </a:lnTo>
                <a:lnTo>
                  <a:pt x="10831096" y="4531218"/>
                </a:lnTo>
                <a:lnTo>
                  <a:pt x="10829922" y="4525740"/>
                </a:lnTo>
                <a:lnTo>
                  <a:pt x="10830705" y="4520653"/>
                </a:lnTo>
                <a:lnTo>
                  <a:pt x="10831488" y="4516740"/>
                </a:lnTo>
                <a:lnTo>
                  <a:pt x="10832662" y="4514784"/>
                </a:lnTo>
                <a:lnTo>
                  <a:pt x="10834228" y="4513610"/>
                </a:lnTo>
                <a:lnTo>
                  <a:pt x="10835011" y="4512045"/>
                </a:lnTo>
                <a:lnTo>
                  <a:pt x="10836968" y="4511262"/>
                </a:lnTo>
                <a:close/>
                <a:moveTo>
                  <a:pt x="10594767" y="4448175"/>
                </a:moveTo>
                <a:lnTo>
                  <a:pt x="10597072" y="4448969"/>
                </a:lnTo>
                <a:lnTo>
                  <a:pt x="10599760" y="4450160"/>
                </a:lnTo>
                <a:lnTo>
                  <a:pt x="10602449" y="4451747"/>
                </a:lnTo>
                <a:lnTo>
                  <a:pt x="10605522" y="4454128"/>
                </a:lnTo>
                <a:lnTo>
                  <a:pt x="10608978" y="4456510"/>
                </a:lnTo>
                <a:lnTo>
                  <a:pt x="10610515" y="4460875"/>
                </a:lnTo>
                <a:lnTo>
                  <a:pt x="10612051" y="4464447"/>
                </a:lnTo>
                <a:lnTo>
                  <a:pt x="10612435" y="4467226"/>
                </a:lnTo>
                <a:lnTo>
                  <a:pt x="10612435" y="4470004"/>
                </a:lnTo>
                <a:lnTo>
                  <a:pt x="10612435" y="4471988"/>
                </a:lnTo>
                <a:lnTo>
                  <a:pt x="10612051" y="4473972"/>
                </a:lnTo>
                <a:lnTo>
                  <a:pt x="10610899" y="4475560"/>
                </a:lnTo>
                <a:lnTo>
                  <a:pt x="10609746" y="4476354"/>
                </a:lnTo>
                <a:lnTo>
                  <a:pt x="10607442" y="4479132"/>
                </a:lnTo>
                <a:lnTo>
                  <a:pt x="10604369" y="4480323"/>
                </a:lnTo>
                <a:lnTo>
                  <a:pt x="10601681" y="4482704"/>
                </a:lnTo>
                <a:lnTo>
                  <a:pt x="10598992" y="4484688"/>
                </a:lnTo>
                <a:lnTo>
                  <a:pt x="10595535" y="4477941"/>
                </a:lnTo>
                <a:lnTo>
                  <a:pt x="10593231" y="4471988"/>
                </a:lnTo>
                <a:lnTo>
                  <a:pt x="10591311" y="4466829"/>
                </a:lnTo>
                <a:lnTo>
                  <a:pt x="10589774" y="4462066"/>
                </a:lnTo>
                <a:lnTo>
                  <a:pt x="10588622" y="4458097"/>
                </a:lnTo>
                <a:lnTo>
                  <a:pt x="10588622" y="4454525"/>
                </a:lnTo>
                <a:lnTo>
                  <a:pt x="10589390" y="4452144"/>
                </a:lnTo>
                <a:lnTo>
                  <a:pt x="10589774" y="4450557"/>
                </a:lnTo>
                <a:lnTo>
                  <a:pt x="10591311" y="4448969"/>
                </a:lnTo>
                <a:lnTo>
                  <a:pt x="10592847" y="4448572"/>
                </a:lnTo>
                <a:close/>
                <a:moveTo>
                  <a:pt x="10911206" y="4310063"/>
                </a:moveTo>
                <a:lnTo>
                  <a:pt x="10917142" y="4310063"/>
                </a:lnTo>
                <a:lnTo>
                  <a:pt x="10923079" y="4311249"/>
                </a:lnTo>
                <a:lnTo>
                  <a:pt x="10929015" y="4312434"/>
                </a:lnTo>
                <a:lnTo>
                  <a:pt x="10935744" y="4314410"/>
                </a:lnTo>
                <a:lnTo>
                  <a:pt x="10942076" y="4317176"/>
                </a:lnTo>
                <a:lnTo>
                  <a:pt x="10949200" y="4320732"/>
                </a:lnTo>
                <a:lnTo>
                  <a:pt x="10956720" y="4325473"/>
                </a:lnTo>
                <a:lnTo>
                  <a:pt x="10964635" y="4330610"/>
                </a:lnTo>
                <a:lnTo>
                  <a:pt x="10972947" y="4336932"/>
                </a:lnTo>
                <a:lnTo>
                  <a:pt x="10981258" y="4344044"/>
                </a:lnTo>
                <a:lnTo>
                  <a:pt x="10990361" y="4352737"/>
                </a:lnTo>
                <a:lnTo>
                  <a:pt x="10993527" y="4350366"/>
                </a:lnTo>
                <a:lnTo>
                  <a:pt x="10995506" y="4347600"/>
                </a:lnTo>
                <a:lnTo>
                  <a:pt x="10997485" y="4345625"/>
                </a:lnTo>
                <a:lnTo>
                  <a:pt x="10998276" y="4343254"/>
                </a:lnTo>
                <a:lnTo>
                  <a:pt x="10999859" y="4338908"/>
                </a:lnTo>
                <a:lnTo>
                  <a:pt x="11001442" y="4335351"/>
                </a:lnTo>
                <a:lnTo>
                  <a:pt x="11001838" y="4334561"/>
                </a:lnTo>
                <a:lnTo>
                  <a:pt x="11003025" y="4332981"/>
                </a:lnTo>
                <a:lnTo>
                  <a:pt x="11004609" y="4332586"/>
                </a:lnTo>
                <a:lnTo>
                  <a:pt x="11005796" y="4331795"/>
                </a:lnTo>
                <a:lnTo>
                  <a:pt x="11008566" y="4331795"/>
                </a:lnTo>
                <a:lnTo>
                  <a:pt x="11011733" y="4331795"/>
                </a:lnTo>
                <a:lnTo>
                  <a:pt x="11019648" y="4334166"/>
                </a:lnTo>
                <a:lnTo>
                  <a:pt x="11022023" y="4340883"/>
                </a:lnTo>
                <a:lnTo>
                  <a:pt x="11024397" y="4347996"/>
                </a:lnTo>
                <a:lnTo>
                  <a:pt x="11025189" y="4355108"/>
                </a:lnTo>
                <a:lnTo>
                  <a:pt x="11026376" y="4361825"/>
                </a:lnTo>
                <a:lnTo>
                  <a:pt x="11026772" y="4368937"/>
                </a:lnTo>
                <a:lnTo>
                  <a:pt x="11026376" y="4375259"/>
                </a:lnTo>
                <a:lnTo>
                  <a:pt x="11025585" y="4381976"/>
                </a:lnTo>
                <a:lnTo>
                  <a:pt x="11024793" y="4387903"/>
                </a:lnTo>
                <a:lnTo>
                  <a:pt x="11023210" y="4394225"/>
                </a:lnTo>
                <a:lnTo>
                  <a:pt x="11021627" y="4400152"/>
                </a:lnTo>
                <a:lnTo>
                  <a:pt x="11019648" y="4405684"/>
                </a:lnTo>
                <a:lnTo>
                  <a:pt x="11017273" y="4411216"/>
                </a:lnTo>
                <a:lnTo>
                  <a:pt x="11014503" y="4416353"/>
                </a:lnTo>
                <a:lnTo>
                  <a:pt x="11012128" y="4421094"/>
                </a:lnTo>
                <a:lnTo>
                  <a:pt x="11009358" y="4425441"/>
                </a:lnTo>
                <a:lnTo>
                  <a:pt x="11006587" y="4428997"/>
                </a:lnTo>
                <a:lnTo>
                  <a:pt x="11001442" y="4434528"/>
                </a:lnTo>
                <a:lnTo>
                  <a:pt x="10996297" y="4440060"/>
                </a:lnTo>
                <a:lnTo>
                  <a:pt x="10990756" y="4444802"/>
                </a:lnTo>
                <a:lnTo>
                  <a:pt x="10984820" y="4448753"/>
                </a:lnTo>
                <a:lnTo>
                  <a:pt x="10978487" y="4451914"/>
                </a:lnTo>
                <a:lnTo>
                  <a:pt x="10972155" y="4454680"/>
                </a:lnTo>
                <a:lnTo>
                  <a:pt x="10965031" y="4457446"/>
                </a:lnTo>
                <a:lnTo>
                  <a:pt x="10957907" y="4459422"/>
                </a:lnTo>
                <a:lnTo>
                  <a:pt x="10950783" y="4460212"/>
                </a:lnTo>
                <a:lnTo>
                  <a:pt x="10943659" y="4461397"/>
                </a:lnTo>
                <a:lnTo>
                  <a:pt x="10936139" y="4461397"/>
                </a:lnTo>
                <a:lnTo>
                  <a:pt x="10928620" y="4461002"/>
                </a:lnTo>
                <a:lnTo>
                  <a:pt x="10920308" y="4460212"/>
                </a:lnTo>
                <a:lnTo>
                  <a:pt x="10912789" y="4458236"/>
                </a:lnTo>
                <a:lnTo>
                  <a:pt x="10905269" y="4456261"/>
                </a:lnTo>
                <a:lnTo>
                  <a:pt x="10897353" y="4453890"/>
                </a:lnTo>
                <a:lnTo>
                  <a:pt x="10896562" y="4455865"/>
                </a:lnTo>
                <a:lnTo>
                  <a:pt x="10895375" y="4457446"/>
                </a:lnTo>
                <a:lnTo>
                  <a:pt x="10893000" y="4458236"/>
                </a:lnTo>
                <a:lnTo>
                  <a:pt x="10891021" y="4459422"/>
                </a:lnTo>
                <a:lnTo>
                  <a:pt x="10886272" y="4460212"/>
                </a:lnTo>
                <a:lnTo>
                  <a:pt x="10881127" y="4461397"/>
                </a:lnTo>
                <a:lnTo>
                  <a:pt x="10878356" y="4462187"/>
                </a:lnTo>
                <a:lnTo>
                  <a:pt x="10877169" y="4463373"/>
                </a:lnTo>
                <a:lnTo>
                  <a:pt x="10875981" y="4465348"/>
                </a:lnTo>
                <a:lnTo>
                  <a:pt x="10874794" y="4467324"/>
                </a:lnTo>
                <a:lnTo>
                  <a:pt x="10875586" y="4470485"/>
                </a:lnTo>
                <a:lnTo>
                  <a:pt x="10876377" y="4474041"/>
                </a:lnTo>
                <a:lnTo>
                  <a:pt x="10879148" y="4479178"/>
                </a:lnTo>
                <a:lnTo>
                  <a:pt x="10882710" y="4484710"/>
                </a:lnTo>
                <a:lnTo>
                  <a:pt x="10881127" y="4487476"/>
                </a:lnTo>
                <a:lnTo>
                  <a:pt x="10879543" y="4489056"/>
                </a:lnTo>
                <a:lnTo>
                  <a:pt x="10877565" y="4489451"/>
                </a:lnTo>
                <a:lnTo>
                  <a:pt x="10874794" y="4489056"/>
                </a:lnTo>
                <a:lnTo>
                  <a:pt x="10872419" y="4487476"/>
                </a:lnTo>
                <a:lnTo>
                  <a:pt x="10870045" y="4485500"/>
                </a:lnTo>
                <a:lnTo>
                  <a:pt x="10863712" y="4479968"/>
                </a:lnTo>
                <a:lnTo>
                  <a:pt x="10858172" y="4474041"/>
                </a:lnTo>
                <a:lnTo>
                  <a:pt x="10852631" y="4468905"/>
                </a:lnTo>
                <a:lnTo>
                  <a:pt x="10849465" y="4466929"/>
                </a:lnTo>
                <a:lnTo>
                  <a:pt x="10847090" y="4465348"/>
                </a:lnTo>
                <a:lnTo>
                  <a:pt x="10845111" y="4464953"/>
                </a:lnTo>
                <a:lnTo>
                  <a:pt x="10843132" y="4465348"/>
                </a:lnTo>
                <a:lnTo>
                  <a:pt x="10839570" y="4466929"/>
                </a:lnTo>
                <a:lnTo>
                  <a:pt x="10836008" y="4468905"/>
                </a:lnTo>
                <a:lnTo>
                  <a:pt x="10829280" y="4473646"/>
                </a:lnTo>
                <a:lnTo>
                  <a:pt x="10822948" y="4478388"/>
                </a:lnTo>
                <a:lnTo>
                  <a:pt x="10816219" y="4483524"/>
                </a:lnTo>
                <a:lnTo>
                  <a:pt x="10812657" y="4485105"/>
                </a:lnTo>
                <a:lnTo>
                  <a:pt x="10809095" y="4486685"/>
                </a:lnTo>
                <a:lnTo>
                  <a:pt x="10805533" y="4487476"/>
                </a:lnTo>
                <a:lnTo>
                  <a:pt x="10801576" y="4488266"/>
                </a:lnTo>
                <a:lnTo>
                  <a:pt x="10797618" y="4487476"/>
                </a:lnTo>
                <a:lnTo>
                  <a:pt x="10793660" y="4486290"/>
                </a:lnTo>
                <a:lnTo>
                  <a:pt x="10788911" y="4483524"/>
                </a:lnTo>
                <a:lnTo>
                  <a:pt x="10784557" y="4479968"/>
                </a:lnTo>
                <a:lnTo>
                  <a:pt x="10779808" y="4472461"/>
                </a:lnTo>
                <a:lnTo>
                  <a:pt x="10776642" y="4465348"/>
                </a:lnTo>
                <a:lnTo>
                  <a:pt x="10774663" y="4459422"/>
                </a:lnTo>
                <a:lnTo>
                  <a:pt x="10773080" y="4454285"/>
                </a:lnTo>
                <a:lnTo>
                  <a:pt x="10773080" y="4449543"/>
                </a:lnTo>
                <a:lnTo>
                  <a:pt x="10773871" y="4445592"/>
                </a:lnTo>
                <a:lnTo>
                  <a:pt x="10774663" y="4442826"/>
                </a:lnTo>
                <a:lnTo>
                  <a:pt x="10776642" y="4440455"/>
                </a:lnTo>
                <a:lnTo>
                  <a:pt x="10779412" y="4438480"/>
                </a:lnTo>
                <a:lnTo>
                  <a:pt x="10781787" y="4438085"/>
                </a:lnTo>
                <a:lnTo>
                  <a:pt x="10785349" y="4437690"/>
                </a:lnTo>
                <a:lnTo>
                  <a:pt x="10788911" y="4438085"/>
                </a:lnTo>
                <a:lnTo>
                  <a:pt x="10792473" y="4439270"/>
                </a:lnTo>
                <a:lnTo>
                  <a:pt x="10796431" y="4441246"/>
                </a:lnTo>
                <a:lnTo>
                  <a:pt x="10799993" y="4443221"/>
                </a:lnTo>
                <a:lnTo>
                  <a:pt x="10803950" y="4445987"/>
                </a:lnTo>
                <a:lnTo>
                  <a:pt x="10798014" y="4436504"/>
                </a:lnTo>
                <a:lnTo>
                  <a:pt x="10792473" y="4429392"/>
                </a:lnTo>
                <a:lnTo>
                  <a:pt x="10787328" y="4424255"/>
                </a:lnTo>
                <a:lnTo>
                  <a:pt x="10783370" y="4421094"/>
                </a:lnTo>
                <a:lnTo>
                  <a:pt x="10779412" y="4418723"/>
                </a:lnTo>
                <a:lnTo>
                  <a:pt x="10775454" y="4418328"/>
                </a:lnTo>
                <a:lnTo>
                  <a:pt x="10771892" y="4418328"/>
                </a:lnTo>
                <a:lnTo>
                  <a:pt x="10768726" y="4419514"/>
                </a:lnTo>
                <a:lnTo>
                  <a:pt x="10762790" y="4422280"/>
                </a:lnTo>
                <a:lnTo>
                  <a:pt x="10759228" y="4423860"/>
                </a:lnTo>
                <a:lnTo>
                  <a:pt x="10756061" y="4425045"/>
                </a:lnTo>
                <a:lnTo>
                  <a:pt x="10752499" y="4425441"/>
                </a:lnTo>
                <a:lnTo>
                  <a:pt x="10748938" y="4425045"/>
                </a:lnTo>
                <a:lnTo>
                  <a:pt x="10744980" y="4423465"/>
                </a:lnTo>
                <a:lnTo>
                  <a:pt x="10741022" y="4420304"/>
                </a:lnTo>
                <a:lnTo>
                  <a:pt x="10741022" y="4414772"/>
                </a:lnTo>
                <a:lnTo>
                  <a:pt x="10741418" y="4409635"/>
                </a:lnTo>
                <a:lnTo>
                  <a:pt x="10742209" y="4405289"/>
                </a:lnTo>
                <a:lnTo>
                  <a:pt x="10743397" y="4401338"/>
                </a:lnTo>
                <a:lnTo>
                  <a:pt x="10744980" y="4397782"/>
                </a:lnTo>
                <a:lnTo>
                  <a:pt x="10746563" y="4394225"/>
                </a:lnTo>
                <a:lnTo>
                  <a:pt x="10748542" y="4391064"/>
                </a:lnTo>
                <a:lnTo>
                  <a:pt x="10750521" y="4388694"/>
                </a:lnTo>
                <a:lnTo>
                  <a:pt x="10752499" y="4385928"/>
                </a:lnTo>
                <a:lnTo>
                  <a:pt x="10754874" y="4383952"/>
                </a:lnTo>
                <a:lnTo>
                  <a:pt x="10760415" y="4380396"/>
                </a:lnTo>
                <a:lnTo>
                  <a:pt x="10766747" y="4378025"/>
                </a:lnTo>
                <a:lnTo>
                  <a:pt x="10773080" y="4376445"/>
                </a:lnTo>
                <a:lnTo>
                  <a:pt x="10780204" y="4374864"/>
                </a:lnTo>
                <a:lnTo>
                  <a:pt x="10787328" y="4374074"/>
                </a:lnTo>
                <a:lnTo>
                  <a:pt x="10801971" y="4372493"/>
                </a:lnTo>
                <a:lnTo>
                  <a:pt x="10809095" y="4372098"/>
                </a:lnTo>
                <a:lnTo>
                  <a:pt x="10815824" y="4370518"/>
                </a:lnTo>
                <a:lnTo>
                  <a:pt x="10822156" y="4368937"/>
                </a:lnTo>
                <a:lnTo>
                  <a:pt x="10828488" y="4366171"/>
                </a:lnTo>
                <a:lnTo>
                  <a:pt x="10831259" y="4364196"/>
                </a:lnTo>
                <a:lnTo>
                  <a:pt x="10834821" y="4362220"/>
                </a:lnTo>
                <a:lnTo>
                  <a:pt x="10841549" y="4356688"/>
                </a:lnTo>
                <a:lnTo>
                  <a:pt x="10848277" y="4350761"/>
                </a:lnTo>
                <a:lnTo>
                  <a:pt x="10854610" y="4343649"/>
                </a:lnTo>
                <a:lnTo>
                  <a:pt x="10861734" y="4336537"/>
                </a:lnTo>
                <a:lnTo>
                  <a:pt x="10869253" y="4329425"/>
                </a:lnTo>
                <a:lnTo>
                  <a:pt x="10877565" y="4322707"/>
                </a:lnTo>
                <a:lnTo>
                  <a:pt x="10881522" y="4319941"/>
                </a:lnTo>
                <a:lnTo>
                  <a:pt x="10886272" y="4317176"/>
                </a:lnTo>
                <a:lnTo>
                  <a:pt x="10890625" y="4315200"/>
                </a:lnTo>
                <a:lnTo>
                  <a:pt x="10895770" y="4313224"/>
                </a:lnTo>
                <a:lnTo>
                  <a:pt x="10900915" y="4311644"/>
                </a:lnTo>
                <a:lnTo>
                  <a:pt x="10905665" y="4310854"/>
                </a:lnTo>
                <a:close/>
                <a:moveTo>
                  <a:pt x="10840491" y="3938588"/>
                </a:moveTo>
                <a:lnTo>
                  <a:pt x="10844405" y="3938588"/>
                </a:lnTo>
                <a:lnTo>
                  <a:pt x="10849494" y="3939754"/>
                </a:lnTo>
                <a:lnTo>
                  <a:pt x="10854583" y="3941308"/>
                </a:lnTo>
                <a:lnTo>
                  <a:pt x="10859671" y="3944028"/>
                </a:lnTo>
                <a:lnTo>
                  <a:pt x="10865151" y="3947914"/>
                </a:lnTo>
                <a:lnTo>
                  <a:pt x="10871023" y="3953742"/>
                </a:lnTo>
                <a:lnTo>
                  <a:pt x="10876503" y="3959570"/>
                </a:lnTo>
                <a:lnTo>
                  <a:pt x="10881592" y="3967341"/>
                </a:lnTo>
                <a:lnTo>
                  <a:pt x="10887072" y="3975889"/>
                </a:lnTo>
                <a:lnTo>
                  <a:pt x="10879243" y="3974335"/>
                </a:lnTo>
                <a:lnTo>
                  <a:pt x="10873763" y="3973558"/>
                </a:lnTo>
                <a:lnTo>
                  <a:pt x="10869066" y="3973558"/>
                </a:lnTo>
                <a:lnTo>
                  <a:pt x="10867109" y="3973947"/>
                </a:lnTo>
                <a:lnTo>
                  <a:pt x="10865543" y="3974724"/>
                </a:lnTo>
                <a:lnTo>
                  <a:pt x="10863977" y="3975889"/>
                </a:lnTo>
                <a:lnTo>
                  <a:pt x="10863194" y="3977055"/>
                </a:lnTo>
                <a:lnTo>
                  <a:pt x="10861237" y="3980940"/>
                </a:lnTo>
                <a:lnTo>
                  <a:pt x="10858888" y="3986380"/>
                </a:lnTo>
                <a:lnTo>
                  <a:pt x="10856931" y="3994151"/>
                </a:lnTo>
                <a:lnTo>
                  <a:pt x="10849885" y="3981718"/>
                </a:lnTo>
                <a:lnTo>
                  <a:pt x="10846754" y="3977443"/>
                </a:lnTo>
                <a:lnTo>
                  <a:pt x="10843622" y="3973558"/>
                </a:lnTo>
                <a:lnTo>
                  <a:pt x="10840491" y="3970450"/>
                </a:lnTo>
                <a:lnTo>
                  <a:pt x="10838142" y="3968507"/>
                </a:lnTo>
                <a:lnTo>
                  <a:pt x="10835402" y="3966953"/>
                </a:lnTo>
                <a:lnTo>
                  <a:pt x="10833054" y="3966564"/>
                </a:lnTo>
                <a:lnTo>
                  <a:pt x="10831096" y="3959570"/>
                </a:lnTo>
                <a:lnTo>
                  <a:pt x="10829922" y="3954130"/>
                </a:lnTo>
                <a:lnTo>
                  <a:pt x="10830705" y="3949079"/>
                </a:lnTo>
                <a:lnTo>
                  <a:pt x="10831488" y="3945194"/>
                </a:lnTo>
                <a:lnTo>
                  <a:pt x="10832662" y="3943639"/>
                </a:lnTo>
                <a:lnTo>
                  <a:pt x="10834228" y="3942085"/>
                </a:lnTo>
                <a:lnTo>
                  <a:pt x="10835011" y="3940531"/>
                </a:lnTo>
                <a:lnTo>
                  <a:pt x="10836968" y="3940142"/>
                </a:lnTo>
                <a:close/>
                <a:moveTo>
                  <a:pt x="10911206" y="3738563"/>
                </a:moveTo>
                <a:lnTo>
                  <a:pt x="10917142" y="3738958"/>
                </a:lnTo>
                <a:lnTo>
                  <a:pt x="10923079" y="3739353"/>
                </a:lnTo>
                <a:lnTo>
                  <a:pt x="10929015" y="3740934"/>
                </a:lnTo>
                <a:lnTo>
                  <a:pt x="10935744" y="3742910"/>
                </a:lnTo>
                <a:lnTo>
                  <a:pt x="10942076" y="3745280"/>
                </a:lnTo>
                <a:lnTo>
                  <a:pt x="10949200" y="3748836"/>
                </a:lnTo>
                <a:lnTo>
                  <a:pt x="10956720" y="3753578"/>
                </a:lnTo>
                <a:lnTo>
                  <a:pt x="10964635" y="3759110"/>
                </a:lnTo>
                <a:lnTo>
                  <a:pt x="10972947" y="3765037"/>
                </a:lnTo>
                <a:lnTo>
                  <a:pt x="10981258" y="3772149"/>
                </a:lnTo>
                <a:lnTo>
                  <a:pt x="10990361" y="3780842"/>
                </a:lnTo>
                <a:lnTo>
                  <a:pt x="10993527" y="3778471"/>
                </a:lnTo>
                <a:lnTo>
                  <a:pt x="10995506" y="3775705"/>
                </a:lnTo>
                <a:lnTo>
                  <a:pt x="10997485" y="3773729"/>
                </a:lnTo>
                <a:lnTo>
                  <a:pt x="10998276" y="3771359"/>
                </a:lnTo>
                <a:lnTo>
                  <a:pt x="10999859" y="3767012"/>
                </a:lnTo>
                <a:lnTo>
                  <a:pt x="11001442" y="3764246"/>
                </a:lnTo>
                <a:lnTo>
                  <a:pt x="11001838" y="3762666"/>
                </a:lnTo>
                <a:lnTo>
                  <a:pt x="11003025" y="3761481"/>
                </a:lnTo>
                <a:lnTo>
                  <a:pt x="11004609" y="3760690"/>
                </a:lnTo>
                <a:lnTo>
                  <a:pt x="11005796" y="3760295"/>
                </a:lnTo>
                <a:lnTo>
                  <a:pt x="11008566" y="3760295"/>
                </a:lnTo>
                <a:lnTo>
                  <a:pt x="11011733" y="3760690"/>
                </a:lnTo>
                <a:lnTo>
                  <a:pt x="11019648" y="3762666"/>
                </a:lnTo>
                <a:lnTo>
                  <a:pt x="11022023" y="3769383"/>
                </a:lnTo>
                <a:lnTo>
                  <a:pt x="11024397" y="3776100"/>
                </a:lnTo>
                <a:lnTo>
                  <a:pt x="11025189" y="3783213"/>
                </a:lnTo>
                <a:lnTo>
                  <a:pt x="11026376" y="3790325"/>
                </a:lnTo>
                <a:lnTo>
                  <a:pt x="11026772" y="3797042"/>
                </a:lnTo>
                <a:lnTo>
                  <a:pt x="11026376" y="3803759"/>
                </a:lnTo>
                <a:lnTo>
                  <a:pt x="11025585" y="3810081"/>
                </a:lnTo>
                <a:lnTo>
                  <a:pt x="11024793" y="3816403"/>
                </a:lnTo>
                <a:lnTo>
                  <a:pt x="11023210" y="3822330"/>
                </a:lnTo>
                <a:lnTo>
                  <a:pt x="11021627" y="3828257"/>
                </a:lnTo>
                <a:lnTo>
                  <a:pt x="11019648" y="3833789"/>
                </a:lnTo>
                <a:lnTo>
                  <a:pt x="11017273" y="3839321"/>
                </a:lnTo>
                <a:lnTo>
                  <a:pt x="11014503" y="3844457"/>
                </a:lnTo>
                <a:lnTo>
                  <a:pt x="11012128" y="3849199"/>
                </a:lnTo>
                <a:lnTo>
                  <a:pt x="11009358" y="3853545"/>
                </a:lnTo>
                <a:lnTo>
                  <a:pt x="11006587" y="3857497"/>
                </a:lnTo>
                <a:lnTo>
                  <a:pt x="11001442" y="3863028"/>
                </a:lnTo>
                <a:lnTo>
                  <a:pt x="10996297" y="3868165"/>
                </a:lnTo>
                <a:lnTo>
                  <a:pt x="10990756" y="3872907"/>
                </a:lnTo>
                <a:lnTo>
                  <a:pt x="10984820" y="3876858"/>
                </a:lnTo>
                <a:lnTo>
                  <a:pt x="10978487" y="3880414"/>
                </a:lnTo>
                <a:lnTo>
                  <a:pt x="10972155" y="3883575"/>
                </a:lnTo>
                <a:lnTo>
                  <a:pt x="10965031" y="3885551"/>
                </a:lnTo>
                <a:lnTo>
                  <a:pt x="10957907" y="3887526"/>
                </a:lnTo>
                <a:lnTo>
                  <a:pt x="10950783" y="3889107"/>
                </a:lnTo>
                <a:lnTo>
                  <a:pt x="10943659" y="3889502"/>
                </a:lnTo>
                <a:lnTo>
                  <a:pt x="10936139" y="3889897"/>
                </a:lnTo>
                <a:lnTo>
                  <a:pt x="10928620" y="3889502"/>
                </a:lnTo>
                <a:lnTo>
                  <a:pt x="10920308" y="3888317"/>
                </a:lnTo>
                <a:lnTo>
                  <a:pt x="10912789" y="3887131"/>
                </a:lnTo>
                <a:lnTo>
                  <a:pt x="10905269" y="3884365"/>
                </a:lnTo>
                <a:lnTo>
                  <a:pt x="10897353" y="3881995"/>
                </a:lnTo>
                <a:lnTo>
                  <a:pt x="10896562" y="3883970"/>
                </a:lnTo>
                <a:lnTo>
                  <a:pt x="10895375" y="3885551"/>
                </a:lnTo>
                <a:lnTo>
                  <a:pt x="10893000" y="3886341"/>
                </a:lnTo>
                <a:lnTo>
                  <a:pt x="10891021" y="3887526"/>
                </a:lnTo>
                <a:lnTo>
                  <a:pt x="10886272" y="3888317"/>
                </a:lnTo>
                <a:lnTo>
                  <a:pt x="10881127" y="3889502"/>
                </a:lnTo>
                <a:lnTo>
                  <a:pt x="10878356" y="3890292"/>
                </a:lnTo>
                <a:lnTo>
                  <a:pt x="10877169" y="3891873"/>
                </a:lnTo>
                <a:lnTo>
                  <a:pt x="10875981" y="3893453"/>
                </a:lnTo>
                <a:lnTo>
                  <a:pt x="10874794" y="3895429"/>
                </a:lnTo>
                <a:lnTo>
                  <a:pt x="10875586" y="3898590"/>
                </a:lnTo>
                <a:lnTo>
                  <a:pt x="10876377" y="3902541"/>
                </a:lnTo>
                <a:lnTo>
                  <a:pt x="10879148" y="3907283"/>
                </a:lnTo>
                <a:lnTo>
                  <a:pt x="10882710" y="3912815"/>
                </a:lnTo>
                <a:lnTo>
                  <a:pt x="10881127" y="3915580"/>
                </a:lnTo>
                <a:lnTo>
                  <a:pt x="10879543" y="3917161"/>
                </a:lnTo>
                <a:lnTo>
                  <a:pt x="10877565" y="3917951"/>
                </a:lnTo>
                <a:lnTo>
                  <a:pt x="10874794" y="3917161"/>
                </a:lnTo>
                <a:lnTo>
                  <a:pt x="10872419" y="3915580"/>
                </a:lnTo>
                <a:lnTo>
                  <a:pt x="10870045" y="3913605"/>
                </a:lnTo>
                <a:lnTo>
                  <a:pt x="10863712" y="3908073"/>
                </a:lnTo>
                <a:lnTo>
                  <a:pt x="10858172" y="3902146"/>
                </a:lnTo>
                <a:lnTo>
                  <a:pt x="10852631" y="3897009"/>
                </a:lnTo>
                <a:lnTo>
                  <a:pt x="10849465" y="3895034"/>
                </a:lnTo>
                <a:lnTo>
                  <a:pt x="10847090" y="3893453"/>
                </a:lnTo>
                <a:lnTo>
                  <a:pt x="10845111" y="3893058"/>
                </a:lnTo>
                <a:lnTo>
                  <a:pt x="10843132" y="3893453"/>
                </a:lnTo>
                <a:lnTo>
                  <a:pt x="10839570" y="3895034"/>
                </a:lnTo>
                <a:lnTo>
                  <a:pt x="10836008" y="3897009"/>
                </a:lnTo>
                <a:lnTo>
                  <a:pt x="10829280" y="3901751"/>
                </a:lnTo>
                <a:lnTo>
                  <a:pt x="10822948" y="3906493"/>
                </a:lnTo>
                <a:lnTo>
                  <a:pt x="10816219" y="3911629"/>
                </a:lnTo>
                <a:lnTo>
                  <a:pt x="10812657" y="3913605"/>
                </a:lnTo>
                <a:lnTo>
                  <a:pt x="10809095" y="3915185"/>
                </a:lnTo>
                <a:lnTo>
                  <a:pt x="10805533" y="3916371"/>
                </a:lnTo>
                <a:lnTo>
                  <a:pt x="10801576" y="3916371"/>
                </a:lnTo>
                <a:lnTo>
                  <a:pt x="10797618" y="3915580"/>
                </a:lnTo>
                <a:lnTo>
                  <a:pt x="10793660" y="3914395"/>
                </a:lnTo>
                <a:lnTo>
                  <a:pt x="10788911" y="3912024"/>
                </a:lnTo>
                <a:lnTo>
                  <a:pt x="10784557" y="3908863"/>
                </a:lnTo>
                <a:lnTo>
                  <a:pt x="10779808" y="3900566"/>
                </a:lnTo>
                <a:lnTo>
                  <a:pt x="10776642" y="3893848"/>
                </a:lnTo>
                <a:lnTo>
                  <a:pt x="10774663" y="3887922"/>
                </a:lnTo>
                <a:lnTo>
                  <a:pt x="10773080" y="3882390"/>
                </a:lnTo>
                <a:lnTo>
                  <a:pt x="10773080" y="3878043"/>
                </a:lnTo>
                <a:lnTo>
                  <a:pt x="10773871" y="3874487"/>
                </a:lnTo>
                <a:lnTo>
                  <a:pt x="10774663" y="3871326"/>
                </a:lnTo>
                <a:lnTo>
                  <a:pt x="10776642" y="3868955"/>
                </a:lnTo>
                <a:lnTo>
                  <a:pt x="10779412" y="3867375"/>
                </a:lnTo>
                <a:lnTo>
                  <a:pt x="10781787" y="3866190"/>
                </a:lnTo>
                <a:lnTo>
                  <a:pt x="10785349" y="3865794"/>
                </a:lnTo>
                <a:lnTo>
                  <a:pt x="10788911" y="3866190"/>
                </a:lnTo>
                <a:lnTo>
                  <a:pt x="10792473" y="3867375"/>
                </a:lnTo>
                <a:lnTo>
                  <a:pt x="10796431" y="3869351"/>
                </a:lnTo>
                <a:lnTo>
                  <a:pt x="10799993" y="3871721"/>
                </a:lnTo>
                <a:lnTo>
                  <a:pt x="10803950" y="3874882"/>
                </a:lnTo>
                <a:lnTo>
                  <a:pt x="10798014" y="3865399"/>
                </a:lnTo>
                <a:lnTo>
                  <a:pt x="10792473" y="3857497"/>
                </a:lnTo>
                <a:lnTo>
                  <a:pt x="10787328" y="3852755"/>
                </a:lnTo>
                <a:lnTo>
                  <a:pt x="10783370" y="3849199"/>
                </a:lnTo>
                <a:lnTo>
                  <a:pt x="10779412" y="3847223"/>
                </a:lnTo>
                <a:lnTo>
                  <a:pt x="10775454" y="3846433"/>
                </a:lnTo>
                <a:lnTo>
                  <a:pt x="10771892" y="3847223"/>
                </a:lnTo>
                <a:lnTo>
                  <a:pt x="10768726" y="3848014"/>
                </a:lnTo>
                <a:lnTo>
                  <a:pt x="10762790" y="3851175"/>
                </a:lnTo>
                <a:lnTo>
                  <a:pt x="10759228" y="3851965"/>
                </a:lnTo>
                <a:lnTo>
                  <a:pt x="10756061" y="3853545"/>
                </a:lnTo>
                <a:lnTo>
                  <a:pt x="10752499" y="3853940"/>
                </a:lnTo>
                <a:lnTo>
                  <a:pt x="10748938" y="3853545"/>
                </a:lnTo>
                <a:lnTo>
                  <a:pt x="10744980" y="3851570"/>
                </a:lnTo>
                <a:lnTo>
                  <a:pt x="10741022" y="3848409"/>
                </a:lnTo>
                <a:lnTo>
                  <a:pt x="10741022" y="3842877"/>
                </a:lnTo>
                <a:lnTo>
                  <a:pt x="10741418" y="3837740"/>
                </a:lnTo>
                <a:lnTo>
                  <a:pt x="10742209" y="3833394"/>
                </a:lnTo>
                <a:lnTo>
                  <a:pt x="10743397" y="3829443"/>
                </a:lnTo>
                <a:lnTo>
                  <a:pt x="10744980" y="3825886"/>
                </a:lnTo>
                <a:lnTo>
                  <a:pt x="10746563" y="3822330"/>
                </a:lnTo>
                <a:lnTo>
                  <a:pt x="10748542" y="3819169"/>
                </a:lnTo>
                <a:lnTo>
                  <a:pt x="10750521" y="3816798"/>
                </a:lnTo>
                <a:lnTo>
                  <a:pt x="10752499" y="3814033"/>
                </a:lnTo>
                <a:lnTo>
                  <a:pt x="10754874" y="3812057"/>
                </a:lnTo>
                <a:lnTo>
                  <a:pt x="10760415" y="3808501"/>
                </a:lnTo>
                <a:lnTo>
                  <a:pt x="10766747" y="3806130"/>
                </a:lnTo>
                <a:lnTo>
                  <a:pt x="10773080" y="3804549"/>
                </a:lnTo>
                <a:lnTo>
                  <a:pt x="10780204" y="3802969"/>
                </a:lnTo>
                <a:lnTo>
                  <a:pt x="10787328" y="3802179"/>
                </a:lnTo>
                <a:lnTo>
                  <a:pt x="10801971" y="3800993"/>
                </a:lnTo>
                <a:lnTo>
                  <a:pt x="10809095" y="3800203"/>
                </a:lnTo>
                <a:lnTo>
                  <a:pt x="10815824" y="3798623"/>
                </a:lnTo>
                <a:lnTo>
                  <a:pt x="10822156" y="3797042"/>
                </a:lnTo>
                <a:lnTo>
                  <a:pt x="10828488" y="3794671"/>
                </a:lnTo>
                <a:lnTo>
                  <a:pt x="10831259" y="3793091"/>
                </a:lnTo>
                <a:lnTo>
                  <a:pt x="10834821" y="3790325"/>
                </a:lnTo>
                <a:lnTo>
                  <a:pt x="10841549" y="3784793"/>
                </a:lnTo>
                <a:lnTo>
                  <a:pt x="10848277" y="3778866"/>
                </a:lnTo>
                <a:lnTo>
                  <a:pt x="10854610" y="3771754"/>
                </a:lnTo>
                <a:lnTo>
                  <a:pt x="10861734" y="3764642"/>
                </a:lnTo>
                <a:lnTo>
                  <a:pt x="10869253" y="3757529"/>
                </a:lnTo>
                <a:lnTo>
                  <a:pt x="10877565" y="3751207"/>
                </a:lnTo>
                <a:lnTo>
                  <a:pt x="10881522" y="3748441"/>
                </a:lnTo>
                <a:lnTo>
                  <a:pt x="10886272" y="3746071"/>
                </a:lnTo>
                <a:lnTo>
                  <a:pt x="10890625" y="3743305"/>
                </a:lnTo>
                <a:lnTo>
                  <a:pt x="10895770" y="3741329"/>
                </a:lnTo>
                <a:lnTo>
                  <a:pt x="10900915" y="3739749"/>
                </a:lnTo>
                <a:lnTo>
                  <a:pt x="10905665" y="3738958"/>
                </a:lnTo>
                <a:close/>
                <a:moveTo>
                  <a:pt x="12142439" y="3571875"/>
                </a:moveTo>
                <a:lnTo>
                  <a:pt x="12146800" y="3571875"/>
                </a:lnTo>
                <a:lnTo>
                  <a:pt x="12151954" y="3573066"/>
                </a:lnTo>
                <a:lnTo>
                  <a:pt x="12157505" y="3574653"/>
                </a:lnTo>
                <a:lnTo>
                  <a:pt x="12163452" y="3577035"/>
                </a:lnTo>
                <a:lnTo>
                  <a:pt x="12169795" y="3580210"/>
                </a:lnTo>
                <a:lnTo>
                  <a:pt x="12176932" y="3584575"/>
                </a:lnTo>
                <a:lnTo>
                  <a:pt x="12184069" y="3589735"/>
                </a:lnTo>
                <a:lnTo>
                  <a:pt x="12191996" y="3595687"/>
                </a:lnTo>
                <a:lnTo>
                  <a:pt x="12191996" y="3595691"/>
                </a:lnTo>
                <a:lnTo>
                  <a:pt x="12182483" y="3611166"/>
                </a:lnTo>
                <a:lnTo>
                  <a:pt x="12173364" y="3626644"/>
                </a:lnTo>
                <a:lnTo>
                  <a:pt x="12164245" y="3642519"/>
                </a:lnTo>
                <a:lnTo>
                  <a:pt x="12155126" y="3657600"/>
                </a:lnTo>
                <a:lnTo>
                  <a:pt x="12145214" y="3671888"/>
                </a:lnTo>
                <a:lnTo>
                  <a:pt x="12140457" y="3679031"/>
                </a:lnTo>
                <a:lnTo>
                  <a:pt x="12135302" y="3685778"/>
                </a:lnTo>
                <a:lnTo>
                  <a:pt x="12129752" y="3691731"/>
                </a:lnTo>
                <a:lnTo>
                  <a:pt x="12124201" y="3697685"/>
                </a:lnTo>
                <a:lnTo>
                  <a:pt x="12117857" y="3703241"/>
                </a:lnTo>
                <a:lnTo>
                  <a:pt x="12111910" y="3708003"/>
                </a:lnTo>
                <a:lnTo>
                  <a:pt x="12119047" y="3715941"/>
                </a:lnTo>
                <a:lnTo>
                  <a:pt x="12124994" y="3722291"/>
                </a:lnTo>
                <a:lnTo>
                  <a:pt x="12130148" y="3726657"/>
                </a:lnTo>
                <a:lnTo>
                  <a:pt x="12134113" y="3729435"/>
                </a:lnTo>
                <a:lnTo>
                  <a:pt x="12137681" y="3730625"/>
                </a:lnTo>
                <a:lnTo>
                  <a:pt x="12140853" y="3730625"/>
                </a:lnTo>
                <a:lnTo>
                  <a:pt x="12143232" y="3730228"/>
                </a:lnTo>
                <a:lnTo>
                  <a:pt x="12146007" y="3728641"/>
                </a:lnTo>
                <a:lnTo>
                  <a:pt x="12147593" y="3726657"/>
                </a:lnTo>
                <a:lnTo>
                  <a:pt x="12148782" y="3724275"/>
                </a:lnTo>
                <a:lnTo>
                  <a:pt x="12151954" y="3718719"/>
                </a:lnTo>
                <a:lnTo>
                  <a:pt x="12153540" y="3715941"/>
                </a:lnTo>
                <a:lnTo>
                  <a:pt x="12155523" y="3713957"/>
                </a:lnTo>
                <a:lnTo>
                  <a:pt x="12157505" y="3711972"/>
                </a:lnTo>
                <a:lnTo>
                  <a:pt x="12159884" y="3711178"/>
                </a:lnTo>
                <a:lnTo>
                  <a:pt x="12162659" y="3716735"/>
                </a:lnTo>
                <a:lnTo>
                  <a:pt x="12165038" y="3722291"/>
                </a:lnTo>
                <a:lnTo>
                  <a:pt x="12166624" y="3726657"/>
                </a:lnTo>
                <a:lnTo>
                  <a:pt x="12168210" y="3731419"/>
                </a:lnTo>
                <a:lnTo>
                  <a:pt x="12169003" y="3735388"/>
                </a:lnTo>
                <a:lnTo>
                  <a:pt x="12169003" y="3738960"/>
                </a:lnTo>
                <a:lnTo>
                  <a:pt x="12169003" y="3742135"/>
                </a:lnTo>
                <a:lnTo>
                  <a:pt x="12168606" y="3744913"/>
                </a:lnTo>
                <a:lnTo>
                  <a:pt x="12167813" y="3748088"/>
                </a:lnTo>
                <a:lnTo>
                  <a:pt x="12166227" y="3750072"/>
                </a:lnTo>
                <a:lnTo>
                  <a:pt x="12164641" y="3752453"/>
                </a:lnTo>
                <a:lnTo>
                  <a:pt x="12162659" y="3754041"/>
                </a:lnTo>
                <a:lnTo>
                  <a:pt x="12160677" y="3755628"/>
                </a:lnTo>
                <a:lnTo>
                  <a:pt x="12157901" y="3757216"/>
                </a:lnTo>
                <a:lnTo>
                  <a:pt x="12151954" y="3759200"/>
                </a:lnTo>
                <a:lnTo>
                  <a:pt x="12145214" y="3760391"/>
                </a:lnTo>
                <a:lnTo>
                  <a:pt x="12137681" y="3760788"/>
                </a:lnTo>
                <a:lnTo>
                  <a:pt x="12130148" y="3760788"/>
                </a:lnTo>
                <a:lnTo>
                  <a:pt x="12122219" y="3760788"/>
                </a:lnTo>
                <a:lnTo>
                  <a:pt x="12105963" y="3759200"/>
                </a:lnTo>
                <a:lnTo>
                  <a:pt x="12091294" y="3757216"/>
                </a:lnTo>
                <a:lnTo>
                  <a:pt x="12089708" y="3764757"/>
                </a:lnTo>
                <a:lnTo>
                  <a:pt x="12087726" y="3772297"/>
                </a:lnTo>
                <a:lnTo>
                  <a:pt x="12084950" y="3779441"/>
                </a:lnTo>
                <a:lnTo>
                  <a:pt x="12082571" y="3786188"/>
                </a:lnTo>
                <a:lnTo>
                  <a:pt x="12079400" y="3792538"/>
                </a:lnTo>
                <a:lnTo>
                  <a:pt x="12075831" y="3798888"/>
                </a:lnTo>
                <a:lnTo>
                  <a:pt x="12071867" y="3804841"/>
                </a:lnTo>
                <a:lnTo>
                  <a:pt x="12067902" y="3810397"/>
                </a:lnTo>
                <a:lnTo>
                  <a:pt x="12063144" y="3815953"/>
                </a:lnTo>
                <a:lnTo>
                  <a:pt x="12058783" y="3821510"/>
                </a:lnTo>
                <a:lnTo>
                  <a:pt x="12048475" y="3831432"/>
                </a:lnTo>
                <a:lnTo>
                  <a:pt x="12037770" y="3840957"/>
                </a:lnTo>
                <a:lnTo>
                  <a:pt x="12026669" y="3850085"/>
                </a:lnTo>
                <a:lnTo>
                  <a:pt x="12003277" y="3865960"/>
                </a:lnTo>
                <a:lnTo>
                  <a:pt x="11992176" y="3873897"/>
                </a:lnTo>
                <a:lnTo>
                  <a:pt x="11981074" y="3882629"/>
                </a:lnTo>
                <a:lnTo>
                  <a:pt x="11971559" y="3890963"/>
                </a:lnTo>
                <a:lnTo>
                  <a:pt x="11966405" y="3895726"/>
                </a:lnTo>
                <a:lnTo>
                  <a:pt x="11962440" y="3900885"/>
                </a:lnTo>
                <a:lnTo>
                  <a:pt x="11958475" y="3906044"/>
                </a:lnTo>
                <a:lnTo>
                  <a:pt x="11954114" y="3910807"/>
                </a:lnTo>
                <a:lnTo>
                  <a:pt x="11950942" y="3916363"/>
                </a:lnTo>
                <a:lnTo>
                  <a:pt x="11948167" y="3921919"/>
                </a:lnTo>
                <a:lnTo>
                  <a:pt x="11948167" y="3927872"/>
                </a:lnTo>
                <a:lnTo>
                  <a:pt x="11947771" y="3929063"/>
                </a:lnTo>
                <a:lnTo>
                  <a:pt x="11946581" y="3930651"/>
                </a:lnTo>
                <a:lnTo>
                  <a:pt x="11946185" y="3931444"/>
                </a:lnTo>
                <a:lnTo>
                  <a:pt x="11944995" y="3931444"/>
                </a:lnTo>
                <a:lnTo>
                  <a:pt x="11943806" y="3931444"/>
                </a:lnTo>
                <a:lnTo>
                  <a:pt x="11942220" y="3930651"/>
                </a:lnTo>
                <a:lnTo>
                  <a:pt x="11938652" y="3928269"/>
                </a:lnTo>
                <a:lnTo>
                  <a:pt x="11934687" y="3924697"/>
                </a:lnTo>
                <a:lnTo>
                  <a:pt x="11925568" y="3915569"/>
                </a:lnTo>
                <a:lnTo>
                  <a:pt x="11916449" y="3905251"/>
                </a:lnTo>
                <a:lnTo>
                  <a:pt x="11911691" y="3900885"/>
                </a:lnTo>
                <a:lnTo>
                  <a:pt x="11907727" y="3896916"/>
                </a:lnTo>
                <a:lnTo>
                  <a:pt x="11903762" y="3894138"/>
                </a:lnTo>
                <a:lnTo>
                  <a:pt x="11900590" y="3892154"/>
                </a:lnTo>
                <a:lnTo>
                  <a:pt x="11899004" y="3892154"/>
                </a:lnTo>
                <a:lnTo>
                  <a:pt x="11898211" y="3892154"/>
                </a:lnTo>
                <a:lnTo>
                  <a:pt x="11897022" y="3892551"/>
                </a:lnTo>
                <a:lnTo>
                  <a:pt x="11896625" y="3893741"/>
                </a:lnTo>
                <a:lnTo>
                  <a:pt x="11893850" y="3894535"/>
                </a:lnTo>
                <a:lnTo>
                  <a:pt x="11892264" y="3895726"/>
                </a:lnTo>
                <a:lnTo>
                  <a:pt x="11891471" y="3897710"/>
                </a:lnTo>
                <a:lnTo>
                  <a:pt x="11891868" y="3899694"/>
                </a:lnTo>
                <a:lnTo>
                  <a:pt x="11892264" y="3902472"/>
                </a:lnTo>
                <a:lnTo>
                  <a:pt x="11893850" y="3905251"/>
                </a:lnTo>
                <a:lnTo>
                  <a:pt x="11898211" y="3911601"/>
                </a:lnTo>
                <a:lnTo>
                  <a:pt x="11902573" y="3917951"/>
                </a:lnTo>
                <a:lnTo>
                  <a:pt x="11906141" y="3924301"/>
                </a:lnTo>
                <a:lnTo>
                  <a:pt x="11907727" y="3927079"/>
                </a:lnTo>
                <a:lnTo>
                  <a:pt x="11908123" y="3929857"/>
                </a:lnTo>
                <a:lnTo>
                  <a:pt x="11908520" y="3931841"/>
                </a:lnTo>
                <a:lnTo>
                  <a:pt x="11907727" y="3933429"/>
                </a:lnTo>
                <a:lnTo>
                  <a:pt x="11902176" y="3933826"/>
                </a:lnTo>
                <a:lnTo>
                  <a:pt x="11897022" y="3934222"/>
                </a:lnTo>
                <a:lnTo>
                  <a:pt x="11891471" y="3935810"/>
                </a:lnTo>
                <a:lnTo>
                  <a:pt x="11886714" y="3937397"/>
                </a:lnTo>
                <a:lnTo>
                  <a:pt x="11881956" y="3939779"/>
                </a:lnTo>
                <a:lnTo>
                  <a:pt x="11877198" y="3942557"/>
                </a:lnTo>
                <a:lnTo>
                  <a:pt x="11872837" y="3945335"/>
                </a:lnTo>
                <a:lnTo>
                  <a:pt x="11868476" y="3948907"/>
                </a:lnTo>
                <a:lnTo>
                  <a:pt x="11860150" y="3956051"/>
                </a:lnTo>
                <a:lnTo>
                  <a:pt x="11851428" y="3964385"/>
                </a:lnTo>
                <a:lnTo>
                  <a:pt x="11834776" y="3981451"/>
                </a:lnTo>
                <a:lnTo>
                  <a:pt x="11826053" y="3989785"/>
                </a:lnTo>
                <a:lnTo>
                  <a:pt x="11816538" y="3996532"/>
                </a:lnTo>
                <a:lnTo>
                  <a:pt x="11811780" y="4000104"/>
                </a:lnTo>
                <a:lnTo>
                  <a:pt x="11806626" y="4003279"/>
                </a:lnTo>
                <a:lnTo>
                  <a:pt x="11801868" y="4005660"/>
                </a:lnTo>
                <a:lnTo>
                  <a:pt x="11796318" y="4008041"/>
                </a:lnTo>
                <a:lnTo>
                  <a:pt x="11790767" y="4010026"/>
                </a:lnTo>
                <a:lnTo>
                  <a:pt x="11784424" y="4011613"/>
                </a:lnTo>
                <a:lnTo>
                  <a:pt x="11778080" y="4012010"/>
                </a:lnTo>
                <a:lnTo>
                  <a:pt x="11771736" y="4012407"/>
                </a:lnTo>
                <a:lnTo>
                  <a:pt x="11764600" y="4012010"/>
                </a:lnTo>
                <a:lnTo>
                  <a:pt x="11757463" y="4010819"/>
                </a:lnTo>
                <a:lnTo>
                  <a:pt x="11749930" y="4009232"/>
                </a:lnTo>
                <a:lnTo>
                  <a:pt x="11742001" y="4006851"/>
                </a:lnTo>
                <a:lnTo>
                  <a:pt x="11745966" y="4012407"/>
                </a:lnTo>
                <a:lnTo>
                  <a:pt x="11749137" y="4017566"/>
                </a:lnTo>
                <a:lnTo>
                  <a:pt x="11750723" y="4021932"/>
                </a:lnTo>
                <a:lnTo>
                  <a:pt x="11751516" y="4026297"/>
                </a:lnTo>
                <a:lnTo>
                  <a:pt x="11751516" y="4029076"/>
                </a:lnTo>
                <a:lnTo>
                  <a:pt x="11750723" y="4032251"/>
                </a:lnTo>
                <a:lnTo>
                  <a:pt x="11749137" y="4034632"/>
                </a:lnTo>
                <a:lnTo>
                  <a:pt x="11746362" y="4037410"/>
                </a:lnTo>
                <a:lnTo>
                  <a:pt x="11743587" y="4039394"/>
                </a:lnTo>
                <a:lnTo>
                  <a:pt x="11740415" y="4041379"/>
                </a:lnTo>
                <a:lnTo>
                  <a:pt x="11732486" y="4046141"/>
                </a:lnTo>
                <a:lnTo>
                  <a:pt x="11722574" y="4050904"/>
                </a:lnTo>
                <a:lnTo>
                  <a:pt x="11717420" y="4054079"/>
                </a:lnTo>
                <a:lnTo>
                  <a:pt x="11712662" y="4057254"/>
                </a:lnTo>
                <a:lnTo>
                  <a:pt x="11705922" y="4062810"/>
                </a:lnTo>
                <a:lnTo>
                  <a:pt x="11698785" y="4068763"/>
                </a:lnTo>
                <a:lnTo>
                  <a:pt x="11684116" y="4082654"/>
                </a:lnTo>
                <a:lnTo>
                  <a:pt x="11669050" y="4098132"/>
                </a:lnTo>
                <a:lnTo>
                  <a:pt x="11652795" y="4113610"/>
                </a:lnTo>
                <a:lnTo>
                  <a:pt x="11644469" y="4120754"/>
                </a:lnTo>
                <a:lnTo>
                  <a:pt x="11636143" y="4127104"/>
                </a:lnTo>
                <a:lnTo>
                  <a:pt x="11627420" y="4133057"/>
                </a:lnTo>
                <a:lnTo>
                  <a:pt x="11618301" y="4139010"/>
                </a:lnTo>
                <a:lnTo>
                  <a:pt x="11609182" y="4142979"/>
                </a:lnTo>
                <a:lnTo>
                  <a:pt x="11604425" y="4144566"/>
                </a:lnTo>
                <a:lnTo>
                  <a:pt x="11600064" y="4145757"/>
                </a:lnTo>
                <a:lnTo>
                  <a:pt x="11595306" y="4146948"/>
                </a:lnTo>
                <a:lnTo>
                  <a:pt x="11590548" y="4148138"/>
                </a:lnTo>
                <a:lnTo>
                  <a:pt x="11585791" y="4148138"/>
                </a:lnTo>
                <a:lnTo>
                  <a:pt x="11580636" y="4148138"/>
                </a:lnTo>
                <a:lnTo>
                  <a:pt x="11577068" y="4142185"/>
                </a:lnTo>
                <a:lnTo>
                  <a:pt x="11574689" y="4137423"/>
                </a:lnTo>
                <a:lnTo>
                  <a:pt x="11573500" y="4133057"/>
                </a:lnTo>
                <a:lnTo>
                  <a:pt x="11573500" y="4129882"/>
                </a:lnTo>
                <a:lnTo>
                  <a:pt x="11574293" y="4126707"/>
                </a:lnTo>
                <a:lnTo>
                  <a:pt x="11576275" y="4123929"/>
                </a:lnTo>
                <a:lnTo>
                  <a:pt x="11578258" y="4121944"/>
                </a:lnTo>
                <a:lnTo>
                  <a:pt x="11581429" y="4120754"/>
                </a:lnTo>
                <a:lnTo>
                  <a:pt x="11587376" y="4117579"/>
                </a:lnTo>
                <a:lnTo>
                  <a:pt x="11594116" y="4114801"/>
                </a:lnTo>
                <a:lnTo>
                  <a:pt x="11596495" y="4112816"/>
                </a:lnTo>
                <a:lnTo>
                  <a:pt x="11598874" y="4110832"/>
                </a:lnTo>
                <a:lnTo>
                  <a:pt x="11600460" y="4108848"/>
                </a:lnTo>
                <a:lnTo>
                  <a:pt x="11601649" y="4105673"/>
                </a:lnTo>
                <a:lnTo>
                  <a:pt x="11593324" y="4100910"/>
                </a:lnTo>
                <a:lnTo>
                  <a:pt x="11586187" y="4097338"/>
                </a:lnTo>
                <a:lnTo>
                  <a:pt x="11579843" y="4095354"/>
                </a:lnTo>
                <a:lnTo>
                  <a:pt x="11574293" y="4094163"/>
                </a:lnTo>
                <a:lnTo>
                  <a:pt x="11569139" y="4094163"/>
                </a:lnTo>
                <a:lnTo>
                  <a:pt x="11564381" y="4095354"/>
                </a:lnTo>
                <a:lnTo>
                  <a:pt x="11560416" y="4096544"/>
                </a:lnTo>
                <a:lnTo>
                  <a:pt x="11556452" y="4098926"/>
                </a:lnTo>
                <a:lnTo>
                  <a:pt x="11552883" y="4101307"/>
                </a:lnTo>
                <a:lnTo>
                  <a:pt x="11549315" y="4104482"/>
                </a:lnTo>
                <a:lnTo>
                  <a:pt x="11542575" y="4110832"/>
                </a:lnTo>
                <a:lnTo>
                  <a:pt x="11539007" y="4114007"/>
                </a:lnTo>
                <a:lnTo>
                  <a:pt x="11535835" y="4116388"/>
                </a:lnTo>
                <a:lnTo>
                  <a:pt x="11531474" y="4119166"/>
                </a:lnTo>
                <a:lnTo>
                  <a:pt x="11527509" y="4121151"/>
                </a:lnTo>
                <a:lnTo>
                  <a:pt x="11524337" y="4121944"/>
                </a:lnTo>
                <a:lnTo>
                  <a:pt x="11521958" y="4123929"/>
                </a:lnTo>
                <a:lnTo>
                  <a:pt x="11519580" y="4126310"/>
                </a:lnTo>
                <a:lnTo>
                  <a:pt x="11517994" y="4129088"/>
                </a:lnTo>
                <a:lnTo>
                  <a:pt x="11516011" y="4132263"/>
                </a:lnTo>
                <a:lnTo>
                  <a:pt x="11514822" y="4135835"/>
                </a:lnTo>
                <a:lnTo>
                  <a:pt x="11512443" y="4142979"/>
                </a:lnTo>
                <a:lnTo>
                  <a:pt x="11509668" y="4150123"/>
                </a:lnTo>
                <a:lnTo>
                  <a:pt x="11507685" y="4156076"/>
                </a:lnTo>
                <a:lnTo>
                  <a:pt x="11506099" y="4159251"/>
                </a:lnTo>
                <a:lnTo>
                  <a:pt x="11504910" y="4161235"/>
                </a:lnTo>
                <a:lnTo>
                  <a:pt x="11502531" y="4163219"/>
                </a:lnTo>
                <a:lnTo>
                  <a:pt x="11500549" y="4164013"/>
                </a:lnTo>
                <a:lnTo>
                  <a:pt x="11496584" y="4164807"/>
                </a:lnTo>
                <a:lnTo>
                  <a:pt x="11492619" y="4164807"/>
                </a:lnTo>
                <a:lnTo>
                  <a:pt x="11487465" y="4163616"/>
                </a:lnTo>
                <a:lnTo>
                  <a:pt x="11482311" y="4162823"/>
                </a:lnTo>
                <a:lnTo>
                  <a:pt x="11471606" y="4158457"/>
                </a:lnTo>
                <a:lnTo>
                  <a:pt x="11460505" y="4154885"/>
                </a:lnTo>
                <a:lnTo>
                  <a:pt x="11455747" y="4153694"/>
                </a:lnTo>
                <a:lnTo>
                  <a:pt x="11450593" y="4152901"/>
                </a:lnTo>
                <a:lnTo>
                  <a:pt x="11445836" y="4152504"/>
                </a:lnTo>
                <a:lnTo>
                  <a:pt x="11442267" y="4152901"/>
                </a:lnTo>
                <a:lnTo>
                  <a:pt x="11440285" y="4154091"/>
                </a:lnTo>
                <a:lnTo>
                  <a:pt x="11438699" y="4154488"/>
                </a:lnTo>
                <a:lnTo>
                  <a:pt x="11437906" y="4156076"/>
                </a:lnTo>
                <a:lnTo>
                  <a:pt x="11436320" y="4157663"/>
                </a:lnTo>
                <a:lnTo>
                  <a:pt x="11435924" y="4159648"/>
                </a:lnTo>
                <a:lnTo>
                  <a:pt x="11434734" y="4161632"/>
                </a:lnTo>
                <a:lnTo>
                  <a:pt x="11434734" y="4164013"/>
                </a:lnTo>
                <a:lnTo>
                  <a:pt x="11434734" y="4167188"/>
                </a:lnTo>
                <a:lnTo>
                  <a:pt x="11428391" y="4159648"/>
                </a:lnTo>
                <a:lnTo>
                  <a:pt x="11422444" y="4152504"/>
                </a:lnTo>
                <a:lnTo>
                  <a:pt x="11418082" y="4145757"/>
                </a:lnTo>
                <a:lnTo>
                  <a:pt x="11414911" y="4140201"/>
                </a:lnTo>
                <a:lnTo>
                  <a:pt x="11412532" y="4135438"/>
                </a:lnTo>
                <a:lnTo>
                  <a:pt x="11410549" y="4130676"/>
                </a:lnTo>
                <a:lnTo>
                  <a:pt x="11409360" y="4126707"/>
                </a:lnTo>
                <a:lnTo>
                  <a:pt x="11409360" y="4123135"/>
                </a:lnTo>
                <a:lnTo>
                  <a:pt x="11409360" y="4119563"/>
                </a:lnTo>
                <a:lnTo>
                  <a:pt x="11410549" y="4117182"/>
                </a:lnTo>
                <a:lnTo>
                  <a:pt x="11412135" y="4114404"/>
                </a:lnTo>
                <a:lnTo>
                  <a:pt x="11414118" y="4112419"/>
                </a:lnTo>
                <a:lnTo>
                  <a:pt x="11416100" y="4110435"/>
                </a:lnTo>
                <a:lnTo>
                  <a:pt x="11418479" y="4108848"/>
                </a:lnTo>
                <a:lnTo>
                  <a:pt x="11424030" y="4105673"/>
                </a:lnTo>
                <a:lnTo>
                  <a:pt x="11427201" y="4108451"/>
                </a:lnTo>
                <a:lnTo>
                  <a:pt x="11429184" y="4110038"/>
                </a:lnTo>
                <a:lnTo>
                  <a:pt x="11430770" y="4110038"/>
                </a:lnTo>
                <a:lnTo>
                  <a:pt x="11431562" y="4109244"/>
                </a:lnTo>
                <a:lnTo>
                  <a:pt x="11432355" y="4108054"/>
                </a:lnTo>
                <a:lnTo>
                  <a:pt x="11432355" y="4105673"/>
                </a:lnTo>
                <a:lnTo>
                  <a:pt x="11431562" y="4100116"/>
                </a:lnTo>
                <a:lnTo>
                  <a:pt x="11430770" y="4093766"/>
                </a:lnTo>
                <a:lnTo>
                  <a:pt x="11430373" y="4087019"/>
                </a:lnTo>
                <a:lnTo>
                  <a:pt x="11429580" y="4083844"/>
                </a:lnTo>
                <a:lnTo>
                  <a:pt x="11430373" y="4081463"/>
                </a:lnTo>
                <a:lnTo>
                  <a:pt x="11430770" y="4079082"/>
                </a:lnTo>
                <a:lnTo>
                  <a:pt x="11431562" y="4077494"/>
                </a:lnTo>
                <a:lnTo>
                  <a:pt x="11433941" y="4075907"/>
                </a:lnTo>
                <a:lnTo>
                  <a:pt x="11436320" y="4074716"/>
                </a:lnTo>
                <a:lnTo>
                  <a:pt x="11439888" y="4074319"/>
                </a:lnTo>
                <a:lnTo>
                  <a:pt x="11443853" y="4074319"/>
                </a:lnTo>
                <a:lnTo>
                  <a:pt x="11452576" y="4074716"/>
                </a:lnTo>
                <a:lnTo>
                  <a:pt x="11461694" y="4074716"/>
                </a:lnTo>
                <a:lnTo>
                  <a:pt x="11466056" y="4074716"/>
                </a:lnTo>
                <a:lnTo>
                  <a:pt x="11470813" y="4074716"/>
                </a:lnTo>
                <a:lnTo>
                  <a:pt x="11474778" y="4073923"/>
                </a:lnTo>
                <a:lnTo>
                  <a:pt x="11478346" y="4072335"/>
                </a:lnTo>
                <a:lnTo>
                  <a:pt x="11481518" y="4070351"/>
                </a:lnTo>
                <a:lnTo>
                  <a:pt x="11483500" y="4067969"/>
                </a:lnTo>
                <a:lnTo>
                  <a:pt x="11485086" y="4064398"/>
                </a:lnTo>
                <a:lnTo>
                  <a:pt x="11485879" y="4059635"/>
                </a:lnTo>
                <a:lnTo>
                  <a:pt x="11479536" y="4052491"/>
                </a:lnTo>
                <a:lnTo>
                  <a:pt x="11473192" y="4046935"/>
                </a:lnTo>
                <a:lnTo>
                  <a:pt x="11467642" y="4042966"/>
                </a:lnTo>
                <a:lnTo>
                  <a:pt x="11463280" y="4040188"/>
                </a:lnTo>
                <a:lnTo>
                  <a:pt x="11458523" y="4038998"/>
                </a:lnTo>
                <a:lnTo>
                  <a:pt x="11454954" y="4038998"/>
                </a:lnTo>
                <a:lnTo>
                  <a:pt x="11451386" y="4039394"/>
                </a:lnTo>
                <a:lnTo>
                  <a:pt x="11447818" y="4040982"/>
                </a:lnTo>
                <a:lnTo>
                  <a:pt x="11445043" y="4042966"/>
                </a:lnTo>
                <a:lnTo>
                  <a:pt x="11442267" y="4044951"/>
                </a:lnTo>
                <a:lnTo>
                  <a:pt x="11436717" y="4050507"/>
                </a:lnTo>
                <a:lnTo>
                  <a:pt x="11431166" y="4055666"/>
                </a:lnTo>
                <a:lnTo>
                  <a:pt x="11428391" y="4057651"/>
                </a:lnTo>
                <a:lnTo>
                  <a:pt x="11425219" y="4059238"/>
                </a:lnTo>
                <a:lnTo>
                  <a:pt x="11423633" y="4059238"/>
                </a:lnTo>
                <a:lnTo>
                  <a:pt x="11422047" y="4059238"/>
                </a:lnTo>
                <a:lnTo>
                  <a:pt x="11419668" y="4057651"/>
                </a:lnTo>
                <a:lnTo>
                  <a:pt x="11416893" y="4055666"/>
                </a:lnTo>
                <a:lnTo>
                  <a:pt x="11415704" y="4052888"/>
                </a:lnTo>
                <a:lnTo>
                  <a:pt x="11414118" y="4050507"/>
                </a:lnTo>
                <a:lnTo>
                  <a:pt x="11412928" y="4048126"/>
                </a:lnTo>
                <a:lnTo>
                  <a:pt x="11412928" y="4046141"/>
                </a:lnTo>
                <a:lnTo>
                  <a:pt x="11413325" y="4044951"/>
                </a:lnTo>
                <a:lnTo>
                  <a:pt x="11424822" y="4035426"/>
                </a:lnTo>
                <a:lnTo>
                  <a:pt x="11435924" y="4026297"/>
                </a:lnTo>
                <a:lnTo>
                  <a:pt x="11447421" y="4017169"/>
                </a:lnTo>
                <a:lnTo>
                  <a:pt x="11459712" y="4008438"/>
                </a:lnTo>
                <a:lnTo>
                  <a:pt x="11483500" y="3992166"/>
                </a:lnTo>
                <a:lnTo>
                  <a:pt x="11506892" y="3976291"/>
                </a:lnTo>
                <a:lnTo>
                  <a:pt x="11529491" y="3961607"/>
                </a:lnTo>
                <a:lnTo>
                  <a:pt x="11551297" y="3948113"/>
                </a:lnTo>
                <a:lnTo>
                  <a:pt x="11570725" y="3934222"/>
                </a:lnTo>
                <a:lnTo>
                  <a:pt x="11579843" y="3927872"/>
                </a:lnTo>
                <a:lnTo>
                  <a:pt x="11587773" y="3921126"/>
                </a:lnTo>
                <a:lnTo>
                  <a:pt x="11590548" y="3917951"/>
                </a:lnTo>
                <a:lnTo>
                  <a:pt x="11592927" y="3915569"/>
                </a:lnTo>
                <a:lnTo>
                  <a:pt x="11594909" y="3911997"/>
                </a:lnTo>
                <a:lnTo>
                  <a:pt x="11596892" y="3908426"/>
                </a:lnTo>
                <a:lnTo>
                  <a:pt x="11600064" y="3901282"/>
                </a:lnTo>
                <a:lnTo>
                  <a:pt x="11603632" y="3893741"/>
                </a:lnTo>
                <a:lnTo>
                  <a:pt x="11606804" y="3886200"/>
                </a:lnTo>
                <a:lnTo>
                  <a:pt x="11609975" y="3879057"/>
                </a:lnTo>
                <a:lnTo>
                  <a:pt x="11612354" y="3875485"/>
                </a:lnTo>
                <a:lnTo>
                  <a:pt x="11614733" y="3872310"/>
                </a:lnTo>
                <a:lnTo>
                  <a:pt x="11617112" y="3869929"/>
                </a:lnTo>
                <a:lnTo>
                  <a:pt x="11620284" y="3867944"/>
                </a:lnTo>
                <a:lnTo>
                  <a:pt x="11623455" y="3865960"/>
                </a:lnTo>
                <a:lnTo>
                  <a:pt x="11627420" y="3864769"/>
                </a:lnTo>
                <a:lnTo>
                  <a:pt x="11630988" y="3863579"/>
                </a:lnTo>
                <a:lnTo>
                  <a:pt x="11635350" y="3863182"/>
                </a:lnTo>
                <a:lnTo>
                  <a:pt x="11644469" y="3862785"/>
                </a:lnTo>
                <a:lnTo>
                  <a:pt x="11654777" y="3862785"/>
                </a:lnTo>
                <a:lnTo>
                  <a:pt x="11665085" y="3862388"/>
                </a:lnTo>
                <a:lnTo>
                  <a:pt x="11674204" y="3861594"/>
                </a:lnTo>
                <a:lnTo>
                  <a:pt x="11678565" y="3860800"/>
                </a:lnTo>
                <a:lnTo>
                  <a:pt x="11682530" y="3859610"/>
                </a:lnTo>
                <a:lnTo>
                  <a:pt x="11686098" y="3857625"/>
                </a:lnTo>
                <a:lnTo>
                  <a:pt x="11689270" y="3855641"/>
                </a:lnTo>
                <a:lnTo>
                  <a:pt x="11694821" y="3850878"/>
                </a:lnTo>
                <a:lnTo>
                  <a:pt x="11699182" y="3846116"/>
                </a:lnTo>
                <a:lnTo>
                  <a:pt x="11709094" y="3835797"/>
                </a:lnTo>
                <a:lnTo>
                  <a:pt x="11714248" y="3830241"/>
                </a:lnTo>
                <a:lnTo>
                  <a:pt x="11719798" y="3825082"/>
                </a:lnTo>
                <a:lnTo>
                  <a:pt x="11726142" y="3820716"/>
                </a:lnTo>
                <a:lnTo>
                  <a:pt x="11734468" y="3815953"/>
                </a:lnTo>
                <a:lnTo>
                  <a:pt x="11744380" y="3810397"/>
                </a:lnTo>
                <a:lnTo>
                  <a:pt x="11754688" y="3804841"/>
                </a:lnTo>
                <a:lnTo>
                  <a:pt x="11776494" y="3791744"/>
                </a:lnTo>
                <a:lnTo>
                  <a:pt x="11797507" y="3778647"/>
                </a:lnTo>
                <a:lnTo>
                  <a:pt x="11818124" y="3765947"/>
                </a:lnTo>
                <a:lnTo>
                  <a:pt x="11820106" y="3763963"/>
                </a:lnTo>
                <a:lnTo>
                  <a:pt x="11822089" y="3761185"/>
                </a:lnTo>
                <a:lnTo>
                  <a:pt x="11823674" y="3758010"/>
                </a:lnTo>
                <a:lnTo>
                  <a:pt x="11824864" y="3754438"/>
                </a:lnTo>
                <a:lnTo>
                  <a:pt x="11828036" y="3746897"/>
                </a:lnTo>
                <a:lnTo>
                  <a:pt x="11829622" y="3743325"/>
                </a:lnTo>
                <a:lnTo>
                  <a:pt x="11832000" y="3739753"/>
                </a:lnTo>
                <a:lnTo>
                  <a:pt x="11834776" y="3736182"/>
                </a:lnTo>
                <a:lnTo>
                  <a:pt x="11837551" y="3733800"/>
                </a:lnTo>
                <a:lnTo>
                  <a:pt x="11841912" y="3732213"/>
                </a:lnTo>
                <a:lnTo>
                  <a:pt x="11846273" y="3731419"/>
                </a:lnTo>
                <a:lnTo>
                  <a:pt x="11851824" y="3731419"/>
                </a:lnTo>
                <a:lnTo>
                  <a:pt x="11858564" y="3732213"/>
                </a:lnTo>
                <a:lnTo>
                  <a:pt x="11866097" y="3734991"/>
                </a:lnTo>
                <a:lnTo>
                  <a:pt x="11875216" y="3738960"/>
                </a:lnTo>
                <a:lnTo>
                  <a:pt x="11873630" y="3735388"/>
                </a:lnTo>
                <a:lnTo>
                  <a:pt x="11872837" y="3731816"/>
                </a:lnTo>
                <a:lnTo>
                  <a:pt x="11872044" y="3728641"/>
                </a:lnTo>
                <a:lnTo>
                  <a:pt x="11871648" y="3725863"/>
                </a:lnTo>
                <a:lnTo>
                  <a:pt x="11871648" y="3723085"/>
                </a:lnTo>
                <a:lnTo>
                  <a:pt x="11872044" y="3720703"/>
                </a:lnTo>
                <a:lnTo>
                  <a:pt x="11873234" y="3717925"/>
                </a:lnTo>
                <a:lnTo>
                  <a:pt x="11874027" y="3715544"/>
                </a:lnTo>
                <a:lnTo>
                  <a:pt x="11876802" y="3711575"/>
                </a:lnTo>
                <a:lnTo>
                  <a:pt x="11880370" y="3708003"/>
                </a:lnTo>
                <a:lnTo>
                  <a:pt x="11884335" y="3704431"/>
                </a:lnTo>
                <a:lnTo>
                  <a:pt x="11889489" y="3701256"/>
                </a:lnTo>
                <a:lnTo>
                  <a:pt x="11889885" y="3699669"/>
                </a:lnTo>
                <a:lnTo>
                  <a:pt x="11891075" y="3698478"/>
                </a:lnTo>
                <a:lnTo>
                  <a:pt x="11891868" y="3697288"/>
                </a:lnTo>
                <a:lnTo>
                  <a:pt x="11893057" y="3696891"/>
                </a:lnTo>
                <a:lnTo>
                  <a:pt x="11895833" y="3696097"/>
                </a:lnTo>
                <a:lnTo>
                  <a:pt x="11899401" y="3696891"/>
                </a:lnTo>
                <a:lnTo>
                  <a:pt x="11902969" y="3697685"/>
                </a:lnTo>
                <a:lnTo>
                  <a:pt x="11907727" y="3699669"/>
                </a:lnTo>
                <a:lnTo>
                  <a:pt x="11916449" y="3705225"/>
                </a:lnTo>
                <a:lnTo>
                  <a:pt x="11925568" y="3711178"/>
                </a:lnTo>
                <a:lnTo>
                  <a:pt x="11934687" y="3715941"/>
                </a:lnTo>
                <a:lnTo>
                  <a:pt x="11938652" y="3717925"/>
                </a:lnTo>
                <a:lnTo>
                  <a:pt x="11942616" y="3719513"/>
                </a:lnTo>
                <a:lnTo>
                  <a:pt x="11945788" y="3719513"/>
                </a:lnTo>
                <a:lnTo>
                  <a:pt x="11947374" y="3719513"/>
                </a:lnTo>
                <a:lnTo>
                  <a:pt x="11948563" y="3719116"/>
                </a:lnTo>
                <a:lnTo>
                  <a:pt x="11945788" y="3711972"/>
                </a:lnTo>
                <a:lnTo>
                  <a:pt x="11943013" y="3705225"/>
                </a:lnTo>
                <a:lnTo>
                  <a:pt x="11941031" y="3699272"/>
                </a:lnTo>
                <a:lnTo>
                  <a:pt x="11940238" y="3693716"/>
                </a:lnTo>
                <a:lnTo>
                  <a:pt x="11939445" y="3688556"/>
                </a:lnTo>
                <a:lnTo>
                  <a:pt x="11939445" y="3684191"/>
                </a:lnTo>
                <a:lnTo>
                  <a:pt x="11940238" y="3679428"/>
                </a:lnTo>
                <a:lnTo>
                  <a:pt x="11941031" y="3675856"/>
                </a:lnTo>
                <a:lnTo>
                  <a:pt x="11942616" y="3672285"/>
                </a:lnTo>
                <a:lnTo>
                  <a:pt x="11944599" y="3668713"/>
                </a:lnTo>
                <a:lnTo>
                  <a:pt x="11946581" y="3665935"/>
                </a:lnTo>
                <a:lnTo>
                  <a:pt x="11949356" y="3663156"/>
                </a:lnTo>
                <a:lnTo>
                  <a:pt x="11955303" y="3658791"/>
                </a:lnTo>
                <a:lnTo>
                  <a:pt x="11962440" y="3654028"/>
                </a:lnTo>
                <a:lnTo>
                  <a:pt x="11976713" y="3646488"/>
                </a:lnTo>
                <a:lnTo>
                  <a:pt x="11983850" y="3642122"/>
                </a:lnTo>
                <a:lnTo>
                  <a:pt x="11989797" y="3637360"/>
                </a:lnTo>
                <a:lnTo>
                  <a:pt x="11992969" y="3634978"/>
                </a:lnTo>
                <a:lnTo>
                  <a:pt x="11995347" y="3632200"/>
                </a:lnTo>
                <a:lnTo>
                  <a:pt x="11997330" y="3629422"/>
                </a:lnTo>
                <a:lnTo>
                  <a:pt x="11999312" y="3625850"/>
                </a:lnTo>
                <a:lnTo>
                  <a:pt x="12000898" y="3622278"/>
                </a:lnTo>
                <a:lnTo>
                  <a:pt x="12002087" y="3618310"/>
                </a:lnTo>
                <a:lnTo>
                  <a:pt x="12002087" y="3613944"/>
                </a:lnTo>
                <a:lnTo>
                  <a:pt x="12002087" y="3608785"/>
                </a:lnTo>
                <a:lnTo>
                  <a:pt x="12006052" y="3610372"/>
                </a:lnTo>
                <a:lnTo>
                  <a:pt x="12010017" y="3611960"/>
                </a:lnTo>
                <a:lnTo>
                  <a:pt x="12018739" y="3616722"/>
                </a:lnTo>
                <a:lnTo>
                  <a:pt x="12028255" y="3622278"/>
                </a:lnTo>
                <a:lnTo>
                  <a:pt x="12037770" y="3627835"/>
                </a:lnTo>
                <a:lnTo>
                  <a:pt x="12046889" y="3633788"/>
                </a:lnTo>
                <a:lnTo>
                  <a:pt x="12056008" y="3638550"/>
                </a:lnTo>
                <a:lnTo>
                  <a:pt x="12060765" y="3640535"/>
                </a:lnTo>
                <a:lnTo>
                  <a:pt x="12064730" y="3642122"/>
                </a:lnTo>
                <a:lnTo>
                  <a:pt x="12068298" y="3642916"/>
                </a:lnTo>
                <a:lnTo>
                  <a:pt x="12071867" y="3642916"/>
                </a:lnTo>
                <a:lnTo>
                  <a:pt x="12075435" y="3642122"/>
                </a:lnTo>
                <a:lnTo>
                  <a:pt x="12079400" y="3640535"/>
                </a:lnTo>
                <a:lnTo>
                  <a:pt x="12082571" y="3637756"/>
                </a:lnTo>
                <a:lnTo>
                  <a:pt x="12086140" y="3635375"/>
                </a:lnTo>
                <a:lnTo>
                  <a:pt x="12088519" y="3632200"/>
                </a:lnTo>
                <a:lnTo>
                  <a:pt x="12091690" y="3629422"/>
                </a:lnTo>
                <a:lnTo>
                  <a:pt x="12096844" y="3621485"/>
                </a:lnTo>
                <a:lnTo>
                  <a:pt x="12101206" y="3613547"/>
                </a:lnTo>
                <a:lnTo>
                  <a:pt x="12105963" y="3604816"/>
                </a:lnTo>
                <a:lnTo>
                  <a:pt x="12110325" y="3596878"/>
                </a:lnTo>
                <a:lnTo>
                  <a:pt x="12115479" y="3589338"/>
                </a:lnTo>
                <a:lnTo>
                  <a:pt x="12117857" y="3585766"/>
                </a:lnTo>
                <a:lnTo>
                  <a:pt x="12121029" y="3582591"/>
                </a:lnTo>
                <a:lnTo>
                  <a:pt x="12123408" y="3579416"/>
                </a:lnTo>
                <a:lnTo>
                  <a:pt x="12126976" y="3577035"/>
                </a:lnTo>
                <a:lnTo>
                  <a:pt x="12130148" y="3575050"/>
                </a:lnTo>
                <a:lnTo>
                  <a:pt x="12134113" y="3573463"/>
                </a:lnTo>
                <a:lnTo>
                  <a:pt x="12138078" y="3572272"/>
                </a:lnTo>
                <a:close/>
                <a:moveTo>
                  <a:pt x="10840491" y="3367088"/>
                </a:moveTo>
                <a:lnTo>
                  <a:pt x="10844405" y="3367088"/>
                </a:lnTo>
                <a:lnTo>
                  <a:pt x="10849494" y="3368254"/>
                </a:lnTo>
                <a:lnTo>
                  <a:pt x="10854583" y="3370197"/>
                </a:lnTo>
                <a:lnTo>
                  <a:pt x="10859671" y="3373305"/>
                </a:lnTo>
                <a:lnTo>
                  <a:pt x="10865151" y="3377190"/>
                </a:lnTo>
                <a:lnTo>
                  <a:pt x="10871023" y="3382242"/>
                </a:lnTo>
                <a:lnTo>
                  <a:pt x="10876503" y="3388459"/>
                </a:lnTo>
                <a:lnTo>
                  <a:pt x="10881592" y="3395841"/>
                </a:lnTo>
                <a:lnTo>
                  <a:pt x="10887072" y="3404389"/>
                </a:lnTo>
                <a:lnTo>
                  <a:pt x="10879243" y="3402835"/>
                </a:lnTo>
                <a:lnTo>
                  <a:pt x="10873763" y="3402058"/>
                </a:lnTo>
                <a:lnTo>
                  <a:pt x="10869066" y="3402058"/>
                </a:lnTo>
                <a:lnTo>
                  <a:pt x="10867109" y="3402446"/>
                </a:lnTo>
                <a:lnTo>
                  <a:pt x="10865543" y="3403612"/>
                </a:lnTo>
                <a:lnTo>
                  <a:pt x="10863977" y="3404389"/>
                </a:lnTo>
                <a:lnTo>
                  <a:pt x="10863194" y="3405943"/>
                </a:lnTo>
                <a:lnTo>
                  <a:pt x="10861237" y="3409440"/>
                </a:lnTo>
                <a:lnTo>
                  <a:pt x="10858888" y="3415269"/>
                </a:lnTo>
                <a:lnTo>
                  <a:pt x="10856931" y="3422651"/>
                </a:lnTo>
                <a:lnTo>
                  <a:pt x="10849885" y="3410995"/>
                </a:lnTo>
                <a:lnTo>
                  <a:pt x="10846754" y="3405943"/>
                </a:lnTo>
                <a:lnTo>
                  <a:pt x="10843622" y="3402446"/>
                </a:lnTo>
                <a:lnTo>
                  <a:pt x="10840491" y="3399338"/>
                </a:lnTo>
                <a:lnTo>
                  <a:pt x="10838142" y="3397007"/>
                </a:lnTo>
                <a:lnTo>
                  <a:pt x="10835402" y="3395452"/>
                </a:lnTo>
                <a:lnTo>
                  <a:pt x="10833054" y="3395064"/>
                </a:lnTo>
                <a:lnTo>
                  <a:pt x="10831096" y="3388459"/>
                </a:lnTo>
                <a:lnTo>
                  <a:pt x="10829922" y="3382630"/>
                </a:lnTo>
                <a:lnTo>
                  <a:pt x="10830705" y="3377579"/>
                </a:lnTo>
                <a:lnTo>
                  <a:pt x="10831488" y="3373694"/>
                </a:lnTo>
                <a:lnTo>
                  <a:pt x="10832662" y="3372139"/>
                </a:lnTo>
                <a:lnTo>
                  <a:pt x="10834228" y="3370585"/>
                </a:lnTo>
                <a:lnTo>
                  <a:pt x="10835011" y="3369808"/>
                </a:lnTo>
                <a:lnTo>
                  <a:pt x="10836968" y="3368642"/>
                </a:lnTo>
                <a:close/>
                <a:moveTo>
                  <a:pt x="12142439" y="3000375"/>
                </a:moveTo>
                <a:lnTo>
                  <a:pt x="12146800" y="3000375"/>
                </a:lnTo>
                <a:lnTo>
                  <a:pt x="12151954" y="3001564"/>
                </a:lnTo>
                <a:lnTo>
                  <a:pt x="12157505" y="3003150"/>
                </a:lnTo>
                <a:lnTo>
                  <a:pt x="12163452" y="3005528"/>
                </a:lnTo>
                <a:lnTo>
                  <a:pt x="12169795" y="3009095"/>
                </a:lnTo>
                <a:lnTo>
                  <a:pt x="12176932" y="3013058"/>
                </a:lnTo>
                <a:lnTo>
                  <a:pt x="12184069" y="3018211"/>
                </a:lnTo>
                <a:lnTo>
                  <a:pt x="12191996" y="3024155"/>
                </a:lnTo>
                <a:lnTo>
                  <a:pt x="12191996" y="3024159"/>
                </a:lnTo>
                <a:lnTo>
                  <a:pt x="12182483" y="3039614"/>
                </a:lnTo>
                <a:lnTo>
                  <a:pt x="12173364" y="3055071"/>
                </a:lnTo>
                <a:lnTo>
                  <a:pt x="12164245" y="3070925"/>
                </a:lnTo>
                <a:lnTo>
                  <a:pt x="12155126" y="3085986"/>
                </a:lnTo>
                <a:lnTo>
                  <a:pt x="12145214" y="3100651"/>
                </a:lnTo>
                <a:lnTo>
                  <a:pt x="12140457" y="3107389"/>
                </a:lnTo>
                <a:lnTo>
                  <a:pt x="12135302" y="3114127"/>
                </a:lnTo>
                <a:lnTo>
                  <a:pt x="12129752" y="3120468"/>
                </a:lnTo>
                <a:lnTo>
                  <a:pt x="12124201" y="3126017"/>
                </a:lnTo>
                <a:lnTo>
                  <a:pt x="12117857" y="3131566"/>
                </a:lnTo>
                <a:lnTo>
                  <a:pt x="12111910" y="3136718"/>
                </a:lnTo>
                <a:lnTo>
                  <a:pt x="12119047" y="3144249"/>
                </a:lnTo>
                <a:lnTo>
                  <a:pt x="12124994" y="3150591"/>
                </a:lnTo>
                <a:lnTo>
                  <a:pt x="12130148" y="3154950"/>
                </a:lnTo>
                <a:lnTo>
                  <a:pt x="12134113" y="3157725"/>
                </a:lnTo>
                <a:lnTo>
                  <a:pt x="12137681" y="3158914"/>
                </a:lnTo>
                <a:lnTo>
                  <a:pt x="12140853" y="3159707"/>
                </a:lnTo>
                <a:lnTo>
                  <a:pt x="12143232" y="3158518"/>
                </a:lnTo>
                <a:lnTo>
                  <a:pt x="12146007" y="3156932"/>
                </a:lnTo>
                <a:lnTo>
                  <a:pt x="12147593" y="3154950"/>
                </a:lnTo>
                <a:lnTo>
                  <a:pt x="12148782" y="3152572"/>
                </a:lnTo>
                <a:lnTo>
                  <a:pt x="12151954" y="3147023"/>
                </a:lnTo>
                <a:lnTo>
                  <a:pt x="12153540" y="3144249"/>
                </a:lnTo>
                <a:lnTo>
                  <a:pt x="12155523" y="3142267"/>
                </a:lnTo>
                <a:lnTo>
                  <a:pt x="12157505" y="3140286"/>
                </a:lnTo>
                <a:lnTo>
                  <a:pt x="12159884" y="3139889"/>
                </a:lnTo>
                <a:lnTo>
                  <a:pt x="12162659" y="3145438"/>
                </a:lnTo>
                <a:lnTo>
                  <a:pt x="12165038" y="3150591"/>
                </a:lnTo>
                <a:lnTo>
                  <a:pt x="12166624" y="3154950"/>
                </a:lnTo>
                <a:lnTo>
                  <a:pt x="12168210" y="3159707"/>
                </a:lnTo>
                <a:lnTo>
                  <a:pt x="12169003" y="3163670"/>
                </a:lnTo>
                <a:lnTo>
                  <a:pt x="12169003" y="3167237"/>
                </a:lnTo>
                <a:lnTo>
                  <a:pt x="12169003" y="3170804"/>
                </a:lnTo>
                <a:lnTo>
                  <a:pt x="12168606" y="3173975"/>
                </a:lnTo>
                <a:lnTo>
                  <a:pt x="12167813" y="3176353"/>
                </a:lnTo>
                <a:lnTo>
                  <a:pt x="12166227" y="3178731"/>
                </a:lnTo>
                <a:lnTo>
                  <a:pt x="12164641" y="3180713"/>
                </a:lnTo>
                <a:lnTo>
                  <a:pt x="12162659" y="3182298"/>
                </a:lnTo>
                <a:lnTo>
                  <a:pt x="12160677" y="3184280"/>
                </a:lnTo>
                <a:lnTo>
                  <a:pt x="12157901" y="3185469"/>
                </a:lnTo>
                <a:lnTo>
                  <a:pt x="12151954" y="3187451"/>
                </a:lnTo>
                <a:lnTo>
                  <a:pt x="12145214" y="3189036"/>
                </a:lnTo>
                <a:lnTo>
                  <a:pt x="12137681" y="3189433"/>
                </a:lnTo>
                <a:lnTo>
                  <a:pt x="12130148" y="3189433"/>
                </a:lnTo>
                <a:lnTo>
                  <a:pt x="12122219" y="3189036"/>
                </a:lnTo>
                <a:lnTo>
                  <a:pt x="12105963" y="3187451"/>
                </a:lnTo>
                <a:lnTo>
                  <a:pt x="12091294" y="3185469"/>
                </a:lnTo>
                <a:lnTo>
                  <a:pt x="12089708" y="3193396"/>
                </a:lnTo>
                <a:lnTo>
                  <a:pt x="12087726" y="3200530"/>
                </a:lnTo>
                <a:lnTo>
                  <a:pt x="12084950" y="3207665"/>
                </a:lnTo>
                <a:lnTo>
                  <a:pt x="12082571" y="3214799"/>
                </a:lnTo>
                <a:lnTo>
                  <a:pt x="12079400" y="3220744"/>
                </a:lnTo>
                <a:lnTo>
                  <a:pt x="12075831" y="3227482"/>
                </a:lnTo>
                <a:lnTo>
                  <a:pt x="12071867" y="3233031"/>
                </a:lnTo>
                <a:lnTo>
                  <a:pt x="12067902" y="3239372"/>
                </a:lnTo>
                <a:lnTo>
                  <a:pt x="12063144" y="3244128"/>
                </a:lnTo>
                <a:lnTo>
                  <a:pt x="12058783" y="3249677"/>
                </a:lnTo>
                <a:lnTo>
                  <a:pt x="12048475" y="3259982"/>
                </a:lnTo>
                <a:lnTo>
                  <a:pt x="12037770" y="3269098"/>
                </a:lnTo>
                <a:lnTo>
                  <a:pt x="12026669" y="3278214"/>
                </a:lnTo>
                <a:lnTo>
                  <a:pt x="12003277" y="3294465"/>
                </a:lnTo>
                <a:lnTo>
                  <a:pt x="11992176" y="3302391"/>
                </a:lnTo>
                <a:lnTo>
                  <a:pt x="11981074" y="3310715"/>
                </a:lnTo>
                <a:lnTo>
                  <a:pt x="11971559" y="3319434"/>
                </a:lnTo>
                <a:lnTo>
                  <a:pt x="11966405" y="3324191"/>
                </a:lnTo>
                <a:lnTo>
                  <a:pt x="11962440" y="3328947"/>
                </a:lnTo>
                <a:lnTo>
                  <a:pt x="11958475" y="3334099"/>
                </a:lnTo>
                <a:lnTo>
                  <a:pt x="11954114" y="3338855"/>
                </a:lnTo>
                <a:lnTo>
                  <a:pt x="11950942" y="3344801"/>
                </a:lnTo>
                <a:lnTo>
                  <a:pt x="11948167" y="3350349"/>
                </a:lnTo>
                <a:lnTo>
                  <a:pt x="11948167" y="3355898"/>
                </a:lnTo>
                <a:lnTo>
                  <a:pt x="11947771" y="3357087"/>
                </a:lnTo>
                <a:lnTo>
                  <a:pt x="11946581" y="3358673"/>
                </a:lnTo>
                <a:lnTo>
                  <a:pt x="11946185" y="3359465"/>
                </a:lnTo>
                <a:lnTo>
                  <a:pt x="11944995" y="3359862"/>
                </a:lnTo>
                <a:lnTo>
                  <a:pt x="11943806" y="3359465"/>
                </a:lnTo>
                <a:lnTo>
                  <a:pt x="11942220" y="3358673"/>
                </a:lnTo>
                <a:lnTo>
                  <a:pt x="11938652" y="3356295"/>
                </a:lnTo>
                <a:lnTo>
                  <a:pt x="11934687" y="3353124"/>
                </a:lnTo>
                <a:lnTo>
                  <a:pt x="11925568" y="3344008"/>
                </a:lnTo>
                <a:lnTo>
                  <a:pt x="11916449" y="3334099"/>
                </a:lnTo>
                <a:lnTo>
                  <a:pt x="11911691" y="3329343"/>
                </a:lnTo>
                <a:lnTo>
                  <a:pt x="11907727" y="3325380"/>
                </a:lnTo>
                <a:lnTo>
                  <a:pt x="11903762" y="3322209"/>
                </a:lnTo>
                <a:lnTo>
                  <a:pt x="11900590" y="3320227"/>
                </a:lnTo>
                <a:lnTo>
                  <a:pt x="11899004" y="3320227"/>
                </a:lnTo>
                <a:lnTo>
                  <a:pt x="11898211" y="3320227"/>
                </a:lnTo>
                <a:lnTo>
                  <a:pt x="11897022" y="3320623"/>
                </a:lnTo>
                <a:lnTo>
                  <a:pt x="11896625" y="3322209"/>
                </a:lnTo>
                <a:lnTo>
                  <a:pt x="11893850" y="3323001"/>
                </a:lnTo>
                <a:lnTo>
                  <a:pt x="11892264" y="3323794"/>
                </a:lnTo>
                <a:lnTo>
                  <a:pt x="11891471" y="3325776"/>
                </a:lnTo>
                <a:lnTo>
                  <a:pt x="11891868" y="3327758"/>
                </a:lnTo>
                <a:lnTo>
                  <a:pt x="11892264" y="3330532"/>
                </a:lnTo>
                <a:lnTo>
                  <a:pt x="11893850" y="3333307"/>
                </a:lnTo>
                <a:lnTo>
                  <a:pt x="11898211" y="3339648"/>
                </a:lnTo>
                <a:lnTo>
                  <a:pt x="11902573" y="3345990"/>
                </a:lnTo>
                <a:lnTo>
                  <a:pt x="11906141" y="3352331"/>
                </a:lnTo>
                <a:lnTo>
                  <a:pt x="11907727" y="3355106"/>
                </a:lnTo>
                <a:lnTo>
                  <a:pt x="11908123" y="3357880"/>
                </a:lnTo>
                <a:lnTo>
                  <a:pt x="11908520" y="3359862"/>
                </a:lnTo>
                <a:lnTo>
                  <a:pt x="11907727" y="3361447"/>
                </a:lnTo>
                <a:lnTo>
                  <a:pt x="11902176" y="3361843"/>
                </a:lnTo>
                <a:lnTo>
                  <a:pt x="11897022" y="3362240"/>
                </a:lnTo>
                <a:lnTo>
                  <a:pt x="11891471" y="3363825"/>
                </a:lnTo>
                <a:lnTo>
                  <a:pt x="11886714" y="3365807"/>
                </a:lnTo>
                <a:lnTo>
                  <a:pt x="11881956" y="3367789"/>
                </a:lnTo>
                <a:lnTo>
                  <a:pt x="11877198" y="3370563"/>
                </a:lnTo>
                <a:lnTo>
                  <a:pt x="11872837" y="3373338"/>
                </a:lnTo>
                <a:lnTo>
                  <a:pt x="11868476" y="3376905"/>
                </a:lnTo>
                <a:lnTo>
                  <a:pt x="11860150" y="3384039"/>
                </a:lnTo>
                <a:lnTo>
                  <a:pt x="11851428" y="3392362"/>
                </a:lnTo>
                <a:lnTo>
                  <a:pt x="11834776" y="3409405"/>
                </a:lnTo>
                <a:lnTo>
                  <a:pt x="11826053" y="3417728"/>
                </a:lnTo>
                <a:lnTo>
                  <a:pt x="11816538" y="3424863"/>
                </a:lnTo>
                <a:lnTo>
                  <a:pt x="11811780" y="3428430"/>
                </a:lnTo>
                <a:lnTo>
                  <a:pt x="11806626" y="3431204"/>
                </a:lnTo>
                <a:lnTo>
                  <a:pt x="11801868" y="3433979"/>
                </a:lnTo>
                <a:lnTo>
                  <a:pt x="11796318" y="3436357"/>
                </a:lnTo>
                <a:lnTo>
                  <a:pt x="11790767" y="3437942"/>
                </a:lnTo>
                <a:lnTo>
                  <a:pt x="11784424" y="3439527"/>
                </a:lnTo>
                <a:lnTo>
                  <a:pt x="11778080" y="3440320"/>
                </a:lnTo>
                <a:lnTo>
                  <a:pt x="11771736" y="3440320"/>
                </a:lnTo>
                <a:lnTo>
                  <a:pt x="11764600" y="3439924"/>
                </a:lnTo>
                <a:lnTo>
                  <a:pt x="11757463" y="3438735"/>
                </a:lnTo>
                <a:lnTo>
                  <a:pt x="11749930" y="3437546"/>
                </a:lnTo>
                <a:lnTo>
                  <a:pt x="11742001" y="3434771"/>
                </a:lnTo>
                <a:lnTo>
                  <a:pt x="11745966" y="3440717"/>
                </a:lnTo>
                <a:lnTo>
                  <a:pt x="11749137" y="3445869"/>
                </a:lnTo>
                <a:lnTo>
                  <a:pt x="11750723" y="3449832"/>
                </a:lnTo>
                <a:lnTo>
                  <a:pt x="11751516" y="3454192"/>
                </a:lnTo>
                <a:lnTo>
                  <a:pt x="11751516" y="3457759"/>
                </a:lnTo>
                <a:lnTo>
                  <a:pt x="11750723" y="3460138"/>
                </a:lnTo>
                <a:lnTo>
                  <a:pt x="11749137" y="3462516"/>
                </a:lnTo>
                <a:lnTo>
                  <a:pt x="11746362" y="3465290"/>
                </a:lnTo>
                <a:lnTo>
                  <a:pt x="11743587" y="3467272"/>
                </a:lnTo>
                <a:lnTo>
                  <a:pt x="11740415" y="3469650"/>
                </a:lnTo>
                <a:lnTo>
                  <a:pt x="11732486" y="3474010"/>
                </a:lnTo>
                <a:lnTo>
                  <a:pt x="11722574" y="3478766"/>
                </a:lnTo>
                <a:lnTo>
                  <a:pt x="11717420" y="3481937"/>
                </a:lnTo>
                <a:lnTo>
                  <a:pt x="11712662" y="3485504"/>
                </a:lnTo>
                <a:lnTo>
                  <a:pt x="11705922" y="3490656"/>
                </a:lnTo>
                <a:lnTo>
                  <a:pt x="11698785" y="3496601"/>
                </a:lnTo>
                <a:lnTo>
                  <a:pt x="11684116" y="3510870"/>
                </a:lnTo>
                <a:lnTo>
                  <a:pt x="11669050" y="3525931"/>
                </a:lnTo>
                <a:lnTo>
                  <a:pt x="11652795" y="3541389"/>
                </a:lnTo>
                <a:lnTo>
                  <a:pt x="11644469" y="3548523"/>
                </a:lnTo>
                <a:lnTo>
                  <a:pt x="11636143" y="3554864"/>
                </a:lnTo>
                <a:lnTo>
                  <a:pt x="11627420" y="3561206"/>
                </a:lnTo>
                <a:lnTo>
                  <a:pt x="11618301" y="3566755"/>
                </a:lnTo>
                <a:lnTo>
                  <a:pt x="11609182" y="3570718"/>
                </a:lnTo>
                <a:lnTo>
                  <a:pt x="11604425" y="3572700"/>
                </a:lnTo>
                <a:lnTo>
                  <a:pt x="11600064" y="3573889"/>
                </a:lnTo>
                <a:lnTo>
                  <a:pt x="11595306" y="3575078"/>
                </a:lnTo>
                <a:lnTo>
                  <a:pt x="11590548" y="3575871"/>
                </a:lnTo>
                <a:lnTo>
                  <a:pt x="11585791" y="3576267"/>
                </a:lnTo>
                <a:lnTo>
                  <a:pt x="11580636" y="3576267"/>
                </a:lnTo>
                <a:lnTo>
                  <a:pt x="11577068" y="3570322"/>
                </a:lnTo>
                <a:lnTo>
                  <a:pt x="11574689" y="3565169"/>
                </a:lnTo>
                <a:lnTo>
                  <a:pt x="11573500" y="3561206"/>
                </a:lnTo>
                <a:lnTo>
                  <a:pt x="11573500" y="3557639"/>
                </a:lnTo>
                <a:lnTo>
                  <a:pt x="11574293" y="3554468"/>
                </a:lnTo>
                <a:lnTo>
                  <a:pt x="11576275" y="3552486"/>
                </a:lnTo>
                <a:lnTo>
                  <a:pt x="11578258" y="3550505"/>
                </a:lnTo>
                <a:lnTo>
                  <a:pt x="11581429" y="3548523"/>
                </a:lnTo>
                <a:lnTo>
                  <a:pt x="11587376" y="3545748"/>
                </a:lnTo>
                <a:lnTo>
                  <a:pt x="11594116" y="3542974"/>
                </a:lnTo>
                <a:lnTo>
                  <a:pt x="11596495" y="3540596"/>
                </a:lnTo>
                <a:lnTo>
                  <a:pt x="11598874" y="3538614"/>
                </a:lnTo>
                <a:lnTo>
                  <a:pt x="11600460" y="3536632"/>
                </a:lnTo>
                <a:lnTo>
                  <a:pt x="11601649" y="3533462"/>
                </a:lnTo>
                <a:lnTo>
                  <a:pt x="11593324" y="3528706"/>
                </a:lnTo>
                <a:lnTo>
                  <a:pt x="11586187" y="3525535"/>
                </a:lnTo>
                <a:lnTo>
                  <a:pt x="11579843" y="3523157"/>
                </a:lnTo>
                <a:lnTo>
                  <a:pt x="11574293" y="3521968"/>
                </a:lnTo>
                <a:lnTo>
                  <a:pt x="11569139" y="3521968"/>
                </a:lnTo>
                <a:lnTo>
                  <a:pt x="11564381" y="3523157"/>
                </a:lnTo>
                <a:lnTo>
                  <a:pt x="11560416" y="3524346"/>
                </a:lnTo>
                <a:lnTo>
                  <a:pt x="11556452" y="3526724"/>
                </a:lnTo>
                <a:lnTo>
                  <a:pt x="11552883" y="3529498"/>
                </a:lnTo>
                <a:lnTo>
                  <a:pt x="11549315" y="3532669"/>
                </a:lnTo>
                <a:lnTo>
                  <a:pt x="11542575" y="3538614"/>
                </a:lnTo>
                <a:lnTo>
                  <a:pt x="11539007" y="3541785"/>
                </a:lnTo>
                <a:lnTo>
                  <a:pt x="11535835" y="3544163"/>
                </a:lnTo>
                <a:lnTo>
                  <a:pt x="11531474" y="3546937"/>
                </a:lnTo>
                <a:lnTo>
                  <a:pt x="11527509" y="3548919"/>
                </a:lnTo>
                <a:lnTo>
                  <a:pt x="11524337" y="3549712"/>
                </a:lnTo>
                <a:lnTo>
                  <a:pt x="11521958" y="3552090"/>
                </a:lnTo>
                <a:lnTo>
                  <a:pt x="11519580" y="3554468"/>
                </a:lnTo>
                <a:lnTo>
                  <a:pt x="11517994" y="3556846"/>
                </a:lnTo>
                <a:lnTo>
                  <a:pt x="11516011" y="3560017"/>
                </a:lnTo>
                <a:lnTo>
                  <a:pt x="11514822" y="3563584"/>
                </a:lnTo>
                <a:lnTo>
                  <a:pt x="11512443" y="3570718"/>
                </a:lnTo>
                <a:lnTo>
                  <a:pt x="11509668" y="3577853"/>
                </a:lnTo>
                <a:lnTo>
                  <a:pt x="11507685" y="3584194"/>
                </a:lnTo>
                <a:lnTo>
                  <a:pt x="11506099" y="3586969"/>
                </a:lnTo>
                <a:lnTo>
                  <a:pt x="11504910" y="3589347"/>
                </a:lnTo>
                <a:lnTo>
                  <a:pt x="11502531" y="3590932"/>
                </a:lnTo>
                <a:lnTo>
                  <a:pt x="11500549" y="3592121"/>
                </a:lnTo>
                <a:lnTo>
                  <a:pt x="11496584" y="3592914"/>
                </a:lnTo>
                <a:lnTo>
                  <a:pt x="11492619" y="3592517"/>
                </a:lnTo>
                <a:lnTo>
                  <a:pt x="11487465" y="3592121"/>
                </a:lnTo>
                <a:lnTo>
                  <a:pt x="11482311" y="3590536"/>
                </a:lnTo>
                <a:lnTo>
                  <a:pt x="11471606" y="3586969"/>
                </a:lnTo>
                <a:lnTo>
                  <a:pt x="11460505" y="3583005"/>
                </a:lnTo>
                <a:lnTo>
                  <a:pt x="11455747" y="3581816"/>
                </a:lnTo>
                <a:lnTo>
                  <a:pt x="11450593" y="3580627"/>
                </a:lnTo>
                <a:lnTo>
                  <a:pt x="11445836" y="3580231"/>
                </a:lnTo>
                <a:lnTo>
                  <a:pt x="11442267" y="3581420"/>
                </a:lnTo>
                <a:lnTo>
                  <a:pt x="11440285" y="3581816"/>
                </a:lnTo>
                <a:lnTo>
                  <a:pt x="11438699" y="3583005"/>
                </a:lnTo>
                <a:lnTo>
                  <a:pt x="11437906" y="3583798"/>
                </a:lnTo>
                <a:lnTo>
                  <a:pt x="11436320" y="3585383"/>
                </a:lnTo>
                <a:lnTo>
                  <a:pt x="11435924" y="3587365"/>
                </a:lnTo>
                <a:lnTo>
                  <a:pt x="11434734" y="3589347"/>
                </a:lnTo>
                <a:lnTo>
                  <a:pt x="11434734" y="3592517"/>
                </a:lnTo>
                <a:lnTo>
                  <a:pt x="11434734" y="3595688"/>
                </a:lnTo>
                <a:lnTo>
                  <a:pt x="11428391" y="3587365"/>
                </a:lnTo>
                <a:lnTo>
                  <a:pt x="11422444" y="3580231"/>
                </a:lnTo>
                <a:lnTo>
                  <a:pt x="11418082" y="3573889"/>
                </a:lnTo>
                <a:lnTo>
                  <a:pt x="11414911" y="3567944"/>
                </a:lnTo>
                <a:lnTo>
                  <a:pt x="11412532" y="3563188"/>
                </a:lnTo>
                <a:lnTo>
                  <a:pt x="11410549" y="3558432"/>
                </a:lnTo>
                <a:lnTo>
                  <a:pt x="11409360" y="3554468"/>
                </a:lnTo>
                <a:lnTo>
                  <a:pt x="11409360" y="3550901"/>
                </a:lnTo>
                <a:lnTo>
                  <a:pt x="11409360" y="3547730"/>
                </a:lnTo>
                <a:lnTo>
                  <a:pt x="11410549" y="3544956"/>
                </a:lnTo>
                <a:lnTo>
                  <a:pt x="11412135" y="3542181"/>
                </a:lnTo>
                <a:lnTo>
                  <a:pt x="11414118" y="3540200"/>
                </a:lnTo>
                <a:lnTo>
                  <a:pt x="11416100" y="3538614"/>
                </a:lnTo>
                <a:lnTo>
                  <a:pt x="11418479" y="3536632"/>
                </a:lnTo>
                <a:lnTo>
                  <a:pt x="11424030" y="3533462"/>
                </a:lnTo>
                <a:lnTo>
                  <a:pt x="11427201" y="3536236"/>
                </a:lnTo>
                <a:lnTo>
                  <a:pt x="11429184" y="3537822"/>
                </a:lnTo>
                <a:lnTo>
                  <a:pt x="11430770" y="3537822"/>
                </a:lnTo>
                <a:lnTo>
                  <a:pt x="11431562" y="3537029"/>
                </a:lnTo>
                <a:lnTo>
                  <a:pt x="11432355" y="3536236"/>
                </a:lnTo>
                <a:lnTo>
                  <a:pt x="11432355" y="3534254"/>
                </a:lnTo>
                <a:lnTo>
                  <a:pt x="11431562" y="3528706"/>
                </a:lnTo>
                <a:lnTo>
                  <a:pt x="11430770" y="3521968"/>
                </a:lnTo>
                <a:lnTo>
                  <a:pt x="11430373" y="3514833"/>
                </a:lnTo>
                <a:lnTo>
                  <a:pt x="11429580" y="3512059"/>
                </a:lnTo>
                <a:lnTo>
                  <a:pt x="11430373" y="3509285"/>
                </a:lnTo>
                <a:lnTo>
                  <a:pt x="11430770" y="3506906"/>
                </a:lnTo>
                <a:lnTo>
                  <a:pt x="11431562" y="3505321"/>
                </a:lnTo>
                <a:lnTo>
                  <a:pt x="11433941" y="3503736"/>
                </a:lnTo>
                <a:lnTo>
                  <a:pt x="11436320" y="3502547"/>
                </a:lnTo>
                <a:lnTo>
                  <a:pt x="11439888" y="3502150"/>
                </a:lnTo>
                <a:lnTo>
                  <a:pt x="11443853" y="3502150"/>
                </a:lnTo>
                <a:lnTo>
                  <a:pt x="11452576" y="3502547"/>
                </a:lnTo>
                <a:lnTo>
                  <a:pt x="11461694" y="3503339"/>
                </a:lnTo>
                <a:lnTo>
                  <a:pt x="11466056" y="3503339"/>
                </a:lnTo>
                <a:lnTo>
                  <a:pt x="11470813" y="3502547"/>
                </a:lnTo>
                <a:lnTo>
                  <a:pt x="11474778" y="3501754"/>
                </a:lnTo>
                <a:lnTo>
                  <a:pt x="11478346" y="3500565"/>
                </a:lnTo>
                <a:lnTo>
                  <a:pt x="11481518" y="3498583"/>
                </a:lnTo>
                <a:lnTo>
                  <a:pt x="11483500" y="3495809"/>
                </a:lnTo>
                <a:lnTo>
                  <a:pt x="11485086" y="3492242"/>
                </a:lnTo>
                <a:lnTo>
                  <a:pt x="11485879" y="3487485"/>
                </a:lnTo>
                <a:lnTo>
                  <a:pt x="11479536" y="3480351"/>
                </a:lnTo>
                <a:lnTo>
                  <a:pt x="11473192" y="3474802"/>
                </a:lnTo>
                <a:lnTo>
                  <a:pt x="11467642" y="3470839"/>
                </a:lnTo>
                <a:lnTo>
                  <a:pt x="11463280" y="3468461"/>
                </a:lnTo>
                <a:lnTo>
                  <a:pt x="11458523" y="3466875"/>
                </a:lnTo>
                <a:lnTo>
                  <a:pt x="11454954" y="3466875"/>
                </a:lnTo>
                <a:lnTo>
                  <a:pt x="11451386" y="3467272"/>
                </a:lnTo>
                <a:lnTo>
                  <a:pt x="11447818" y="3468857"/>
                </a:lnTo>
                <a:lnTo>
                  <a:pt x="11445043" y="3470839"/>
                </a:lnTo>
                <a:lnTo>
                  <a:pt x="11442267" y="3473217"/>
                </a:lnTo>
                <a:lnTo>
                  <a:pt x="11436717" y="3478369"/>
                </a:lnTo>
                <a:lnTo>
                  <a:pt x="11431166" y="3483522"/>
                </a:lnTo>
                <a:lnTo>
                  <a:pt x="11428391" y="3485504"/>
                </a:lnTo>
                <a:lnTo>
                  <a:pt x="11425219" y="3487089"/>
                </a:lnTo>
                <a:lnTo>
                  <a:pt x="11423633" y="3487485"/>
                </a:lnTo>
                <a:lnTo>
                  <a:pt x="11422047" y="3487089"/>
                </a:lnTo>
                <a:lnTo>
                  <a:pt x="11419668" y="3485900"/>
                </a:lnTo>
                <a:lnTo>
                  <a:pt x="11416893" y="3483522"/>
                </a:lnTo>
                <a:lnTo>
                  <a:pt x="11415704" y="3481540"/>
                </a:lnTo>
                <a:lnTo>
                  <a:pt x="11414118" y="3478369"/>
                </a:lnTo>
                <a:lnTo>
                  <a:pt x="11412928" y="3475991"/>
                </a:lnTo>
                <a:lnTo>
                  <a:pt x="11412928" y="3474010"/>
                </a:lnTo>
                <a:lnTo>
                  <a:pt x="11413325" y="3472821"/>
                </a:lnTo>
                <a:lnTo>
                  <a:pt x="11424822" y="3463308"/>
                </a:lnTo>
                <a:lnTo>
                  <a:pt x="11435924" y="3454192"/>
                </a:lnTo>
                <a:lnTo>
                  <a:pt x="11447421" y="3445076"/>
                </a:lnTo>
                <a:lnTo>
                  <a:pt x="11459712" y="3436753"/>
                </a:lnTo>
                <a:lnTo>
                  <a:pt x="11483500" y="3420106"/>
                </a:lnTo>
                <a:lnTo>
                  <a:pt x="11506892" y="3405045"/>
                </a:lnTo>
                <a:lnTo>
                  <a:pt x="11529491" y="3390380"/>
                </a:lnTo>
                <a:lnTo>
                  <a:pt x="11551297" y="3376112"/>
                </a:lnTo>
                <a:lnTo>
                  <a:pt x="11570725" y="3362240"/>
                </a:lnTo>
                <a:lnTo>
                  <a:pt x="11579843" y="3355898"/>
                </a:lnTo>
                <a:lnTo>
                  <a:pt x="11587773" y="3349160"/>
                </a:lnTo>
                <a:lnTo>
                  <a:pt x="11590548" y="3346782"/>
                </a:lnTo>
                <a:lnTo>
                  <a:pt x="11592927" y="3343612"/>
                </a:lnTo>
                <a:lnTo>
                  <a:pt x="11594909" y="3340044"/>
                </a:lnTo>
                <a:lnTo>
                  <a:pt x="11596892" y="3336874"/>
                </a:lnTo>
                <a:lnTo>
                  <a:pt x="11600064" y="3329343"/>
                </a:lnTo>
                <a:lnTo>
                  <a:pt x="11603632" y="3321812"/>
                </a:lnTo>
                <a:lnTo>
                  <a:pt x="11606804" y="3314282"/>
                </a:lnTo>
                <a:lnTo>
                  <a:pt x="11609975" y="3307148"/>
                </a:lnTo>
                <a:lnTo>
                  <a:pt x="11612354" y="3303580"/>
                </a:lnTo>
                <a:lnTo>
                  <a:pt x="11614733" y="3301202"/>
                </a:lnTo>
                <a:lnTo>
                  <a:pt x="11617112" y="3298032"/>
                </a:lnTo>
                <a:lnTo>
                  <a:pt x="11620284" y="3296050"/>
                </a:lnTo>
                <a:lnTo>
                  <a:pt x="11623455" y="3294465"/>
                </a:lnTo>
                <a:lnTo>
                  <a:pt x="11627420" y="3292879"/>
                </a:lnTo>
                <a:lnTo>
                  <a:pt x="11630988" y="3292483"/>
                </a:lnTo>
                <a:lnTo>
                  <a:pt x="11635350" y="3291294"/>
                </a:lnTo>
                <a:lnTo>
                  <a:pt x="11644469" y="3290897"/>
                </a:lnTo>
                <a:lnTo>
                  <a:pt x="11654777" y="3290897"/>
                </a:lnTo>
                <a:lnTo>
                  <a:pt x="11665085" y="3290897"/>
                </a:lnTo>
                <a:lnTo>
                  <a:pt x="11674204" y="3289708"/>
                </a:lnTo>
                <a:lnTo>
                  <a:pt x="11678565" y="3288916"/>
                </a:lnTo>
                <a:lnTo>
                  <a:pt x="11682530" y="3287727"/>
                </a:lnTo>
                <a:lnTo>
                  <a:pt x="11686098" y="3286141"/>
                </a:lnTo>
                <a:lnTo>
                  <a:pt x="11689270" y="3283763"/>
                </a:lnTo>
                <a:lnTo>
                  <a:pt x="11694821" y="3279403"/>
                </a:lnTo>
                <a:lnTo>
                  <a:pt x="11699182" y="3274647"/>
                </a:lnTo>
                <a:lnTo>
                  <a:pt x="11709094" y="3263946"/>
                </a:lnTo>
                <a:lnTo>
                  <a:pt x="11714248" y="3258793"/>
                </a:lnTo>
                <a:lnTo>
                  <a:pt x="11719798" y="3254037"/>
                </a:lnTo>
                <a:lnTo>
                  <a:pt x="11726142" y="3248885"/>
                </a:lnTo>
                <a:lnTo>
                  <a:pt x="11734468" y="3244128"/>
                </a:lnTo>
                <a:lnTo>
                  <a:pt x="11744380" y="3239372"/>
                </a:lnTo>
                <a:lnTo>
                  <a:pt x="11754688" y="3233031"/>
                </a:lnTo>
                <a:lnTo>
                  <a:pt x="11776494" y="3220348"/>
                </a:lnTo>
                <a:lnTo>
                  <a:pt x="11797507" y="3206872"/>
                </a:lnTo>
                <a:lnTo>
                  <a:pt x="11818124" y="3194189"/>
                </a:lnTo>
                <a:lnTo>
                  <a:pt x="11820106" y="3192207"/>
                </a:lnTo>
                <a:lnTo>
                  <a:pt x="11822089" y="3189433"/>
                </a:lnTo>
                <a:lnTo>
                  <a:pt x="11823674" y="3186658"/>
                </a:lnTo>
                <a:lnTo>
                  <a:pt x="11824864" y="3183091"/>
                </a:lnTo>
                <a:lnTo>
                  <a:pt x="11828036" y="3175164"/>
                </a:lnTo>
                <a:lnTo>
                  <a:pt x="11829622" y="3171597"/>
                </a:lnTo>
                <a:lnTo>
                  <a:pt x="11832000" y="3168030"/>
                </a:lnTo>
                <a:lnTo>
                  <a:pt x="11834776" y="3165255"/>
                </a:lnTo>
                <a:lnTo>
                  <a:pt x="11837551" y="3162481"/>
                </a:lnTo>
                <a:lnTo>
                  <a:pt x="11841912" y="3160499"/>
                </a:lnTo>
                <a:lnTo>
                  <a:pt x="11846273" y="3159707"/>
                </a:lnTo>
                <a:lnTo>
                  <a:pt x="11851824" y="3159707"/>
                </a:lnTo>
                <a:lnTo>
                  <a:pt x="11858564" y="3160499"/>
                </a:lnTo>
                <a:lnTo>
                  <a:pt x="11866097" y="3163274"/>
                </a:lnTo>
                <a:lnTo>
                  <a:pt x="11875216" y="3167237"/>
                </a:lnTo>
                <a:lnTo>
                  <a:pt x="11873630" y="3163670"/>
                </a:lnTo>
                <a:lnTo>
                  <a:pt x="11872837" y="3160103"/>
                </a:lnTo>
                <a:lnTo>
                  <a:pt x="11872044" y="3156932"/>
                </a:lnTo>
                <a:lnTo>
                  <a:pt x="11871648" y="3154158"/>
                </a:lnTo>
                <a:lnTo>
                  <a:pt x="11871648" y="3151383"/>
                </a:lnTo>
                <a:lnTo>
                  <a:pt x="11872044" y="3149005"/>
                </a:lnTo>
                <a:lnTo>
                  <a:pt x="11873234" y="3146627"/>
                </a:lnTo>
                <a:lnTo>
                  <a:pt x="11874027" y="3144249"/>
                </a:lnTo>
                <a:lnTo>
                  <a:pt x="11876802" y="3140286"/>
                </a:lnTo>
                <a:lnTo>
                  <a:pt x="11880370" y="3136322"/>
                </a:lnTo>
                <a:lnTo>
                  <a:pt x="11884335" y="3133151"/>
                </a:lnTo>
                <a:lnTo>
                  <a:pt x="11889489" y="3130377"/>
                </a:lnTo>
                <a:lnTo>
                  <a:pt x="11889885" y="3127999"/>
                </a:lnTo>
                <a:lnTo>
                  <a:pt x="11891075" y="3127206"/>
                </a:lnTo>
                <a:lnTo>
                  <a:pt x="11891868" y="3126017"/>
                </a:lnTo>
                <a:lnTo>
                  <a:pt x="11893057" y="3125224"/>
                </a:lnTo>
                <a:lnTo>
                  <a:pt x="11895833" y="3124828"/>
                </a:lnTo>
                <a:lnTo>
                  <a:pt x="11899401" y="3125224"/>
                </a:lnTo>
                <a:lnTo>
                  <a:pt x="11902969" y="3126810"/>
                </a:lnTo>
                <a:lnTo>
                  <a:pt x="11907727" y="3127999"/>
                </a:lnTo>
                <a:lnTo>
                  <a:pt x="11916449" y="3133944"/>
                </a:lnTo>
                <a:lnTo>
                  <a:pt x="11925568" y="3139493"/>
                </a:lnTo>
                <a:lnTo>
                  <a:pt x="11934687" y="3145042"/>
                </a:lnTo>
                <a:lnTo>
                  <a:pt x="11938652" y="3146627"/>
                </a:lnTo>
                <a:lnTo>
                  <a:pt x="11942616" y="3147816"/>
                </a:lnTo>
                <a:lnTo>
                  <a:pt x="11945788" y="3148609"/>
                </a:lnTo>
                <a:lnTo>
                  <a:pt x="11947374" y="3147816"/>
                </a:lnTo>
                <a:lnTo>
                  <a:pt x="11948563" y="3147420"/>
                </a:lnTo>
                <a:lnTo>
                  <a:pt x="11945788" y="3140286"/>
                </a:lnTo>
                <a:lnTo>
                  <a:pt x="11943013" y="3133944"/>
                </a:lnTo>
                <a:lnTo>
                  <a:pt x="11941031" y="3127602"/>
                </a:lnTo>
                <a:lnTo>
                  <a:pt x="11940238" y="3122054"/>
                </a:lnTo>
                <a:lnTo>
                  <a:pt x="11939445" y="3116901"/>
                </a:lnTo>
                <a:lnTo>
                  <a:pt x="11939445" y="3112541"/>
                </a:lnTo>
                <a:lnTo>
                  <a:pt x="11940238" y="3108578"/>
                </a:lnTo>
                <a:lnTo>
                  <a:pt x="11941031" y="3104218"/>
                </a:lnTo>
                <a:lnTo>
                  <a:pt x="11942616" y="3100651"/>
                </a:lnTo>
                <a:lnTo>
                  <a:pt x="11944599" y="3097876"/>
                </a:lnTo>
                <a:lnTo>
                  <a:pt x="11946581" y="3094706"/>
                </a:lnTo>
                <a:lnTo>
                  <a:pt x="11949356" y="3091535"/>
                </a:lnTo>
                <a:lnTo>
                  <a:pt x="11955303" y="3087175"/>
                </a:lnTo>
                <a:lnTo>
                  <a:pt x="11962440" y="3082419"/>
                </a:lnTo>
                <a:lnTo>
                  <a:pt x="11976713" y="3074889"/>
                </a:lnTo>
                <a:lnTo>
                  <a:pt x="11983850" y="3070925"/>
                </a:lnTo>
                <a:lnTo>
                  <a:pt x="11989797" y="3066169"/>
                </a:lnTo>
                <a:lnTo>
                  <a:pt x="11992969" y="3063791"/>
                </a:lnTo>
                <a:lnTo>
                  <a:pt x="11995347" y="3060620"/>
                </a:lnTo>
                <a:lnTo>
                  <a:pt x="11997330" y="3057846"/>
                </a:lnTo>
                <a:lnTo>
                  <a:pt x="11999312" y="3054675"/>
                </a:lnTo>
                <a:lnTo>
                  <a:pt x="12000898" y="3050711"/>
                </a:lnTo>
                <a:lnTo>
                  <a:pt x="12002087" y="3047144"/>
                </a:lnTo>
                <a:lnTo>
                  <a:pt x="12002087" y="3042388"/>
                </a:lnTo>
                <a:lnTo>
                  <a:pt x="12002087" y="3038028"/>
                </a:lnTo>
                <a:lnTo>
                  <a:pt x="12006052" y="3038821"/>
                </a:lnTo>
                <a:lnTo>
                  <a:pt x="12010017" y="3040406"/>
                </a:lnTo>
                <a:lnTo>
                  <a:pt x="12018739" y="3045163"/>
                </a:lnTo>
                <a:lnTo>
                  <a:pt x="12028255" y="3050711"/>
                </a:lnTo>
                <a:lnTo>
                  <a:pt x="12037770" y="3056657"/>
                </a:lnTo>
                <a:lnTo>
                  <a:pt x="12046889" y="3062205"/>
                </a:lnTo>
                <a:lnTo>
                  <a:pt x="12056008" y="3066961"/>
                </a:lnTo>
                <a:lnTo>
                  <a:pt x="12060765" y="3068943"/>
                </a:lnTo>
                <a:lnTo>
                  <a:pt x="12064730" y="3070529"/>
                </a:lnTo>
                <a:lnTo>
                  <a:pt x="12068298" y="3071321"/>
                </a:lnTo>
                <a:lnTo>
                  <a:pt x="12071867" y="3071321"/>
                </a:lnTo>
                <a:lnTo>
                  <a:pt x="12075435" y="3070529"/>
                </a:lnTo>
                <a:lnTo>
                  <a:pt x="12079400" y="3068943"/>
                </a:lnTo>
                <a:lnTo>
                  <a:pt x="12082571" y="3066169"/>
                </a:lnTo>
                <a:lnTo>
                  <a:pt x="12086140" y="3063791"/>
                </a:lnTo>
                <a:lnTo>
                  <a:pt x="12088519" y="3060620"/>
                </a:lnTo>
                <a:lnTo>
                  <a:pt x="12091690" y="3057846"/>
                </a:lnTo>
                <a:lnTo>
                  <a:pt x="12096844" y="3050315"/>
                </a:lnTo>
                <a:lnTo>
                  <a:pt x="12101206" y="3041992"/>
                </a:lnTo>
                <a:lnTo>
                  <a:pt x="12105963" y="3034065"/>
                </a:lnTo>
                <a:lnTo>
                  <a:pt x="12110325" y="3025345"/>
                </a:lnTo>
                <a:lnTo>
                  <a:pt x="12115479" y="3017814"/>
                </a:lnTo>
                <a:lnTo>
                  <a:pt x="12117857" y="3014248"/>
                </a:lnTo>
                <a:lnTo>
                  <a:pt x="12121029" y="3011076"/>
                </a:lnTo>
                <a:lnTo>
                  <a:pt x="12123408" y="3007906"/>
                </a:lnTo>
                <a:lnTo>
                  <a:pt x="12126976" y="3005528"/>
                </a:lnTo>
                <a:lnTo>
                  <a:pt x="12130148" y="3003546"/>
                </a:lnTo>
                <a:lnTo>
                  <a:pt x="12134113" y="3001961"/>
                </a:lnTo>
                <a:lnTo>
                  <a:pt x="12138078" y="3000771"/>
                </a:lnTo>
                <a:close/>
                <a:moveTo>
                  <a:pt x="16845" y="2674938"/>
                </a:moveTo>
                <a:lnTo>
                  <a:pt x="20855" y="2674938"/>
                </a:lnTo>
                <a:lnTo>
                  <a:pt x="24465" y="2675339"/>
                </a:lnTo>
                <a:lnTo>
                  <a:pt x="28876" y="2676140"/>
                </a:lnTo>
                <a:lnTo>
                  <a:pt x="32486" y="2678142"/>
                </a:lnTo>
                <a:lnTo>
                  <a:pt x="34892" y="2683348"/>
                </a:lnTo>
                <a:lnTo>
                  <a:pt x="36496" y="2687352"/>
                </a:lnTo>
                <a:lnTo>
                  <a:pt x="37298" y="2691757"/>
                </a:lnTo>
                <a:lnTo>
                  <a:pt x="38100" y="2695361"/>
                </a:lnTo>
                <a:lnTo>
                  <a:pt x="37298" y="2698164"/>
                </a:lnTo>
                <a:lnTo>
                  <a:pt x="36897" y="2700967"/>
                </a:lnTo>
                <a:lnTo>
                  <a:pt x="35293" y="2703370"/>
                </a:lnTo>
                <a:lnTo>
                  <a:pt x="33288" y="2706174"/>
                </a:lnTo>
                <a:lnTo>
                  <a:pt x="31283" y="2708176"/>
                </a:lnTo>
                <a:lnTo>
                  <a:pt x="29277" y="2709377"/>
                </a:lnTo>
                <a:lnTo>
                  <a:pt x="23663" y="2712981"/>
                </a:lnTo>
                <a:lnTo>
                  <a:pt x="18048" y="2716185"/>
                </a:lnTo>
                <a:lnTo>
                  <a:pt x="12433" y="2719388"/>
                </a:lnTo>
                <a:lnTo>
                  <a:pt x="7219" y="2712580"/>
                </a:lnTo>
                <a:lnTo>
                  <a:pt x="4011" y="2706574"/>
                </a:lnTo>
                <a:lnTo>
                  <a:pt x="1605" y="2700967"/>
                </a:lnTo>
                <a:lnTo>
                  <a:pt x="402" y="2695762"/>
                </a:lnTo>
                <a:lnTo>
                  <a:pt x="0" y="2690956"/>
                </a:lnTo>
                <a:lnTo>
                  <a:pt x="402" y="2686952"/>
                </a:lnTo>
                <a:lnTo>
                  <a:pt x="2006" y="2683348"/>
                </a:lnTo>
                <a:lnTo>
                  <a:pt x="4011" y="2680544"/>
                </a:lnTo>
                <a:lnTo>
                  <a:pt x="6818" y="2677741"/>
                </a:lnTo>
                <a:lnTo>
                  <a:pt x="10428" y="2676140"/>
                </a:lnTo>
                <a:lnTo>
                  <a:pt x="13235" y="2675339"/>
                </a:lnTo>
                <a:close/>
                <a:moveTo>
                  <a:pt x="1159934" y="2555875"/>
                </a:moveTo>
                <a:lnTo>
                  <a:pt x="1162932" y="2555875"/>
                </a:lnTo>
                <a:lnTo>
                  <a:pt x="1168180" y="2556272"/>
                </a:lnTo>
                <a:lnTo>
                  <a:pt x="1173803" y="2557860"/>
                </a:lnTo>
                <a:lnTo>
                  <a:pt x="1175677" y="2563019"/>
                </a:lnTo>
                <a:lnTo>
                  <a:pt x="1176801" y="2567385"/>
                </a:lnTo>
                <a:lnTo>
                  <a:pt x="1177926" y="2570956"/>
                </a:lnTo>
                <a:lnTo>
                  <a:pt x="1177926" y="2574529"/>
                </a:lnTo>
                <a:lnTo>
                  <a:pt x="1177926" y="2577703"/>
                </a:lnTo>
                <a:lnTo>
                  <a:pt x="1176801" y="2580085"/>
                </a:lnTo>
                <a:lnTo>
                  <a:pt x="1175677" y="2582069"/>
                </a:lnTo>
                <a:lnTo>
                  <a:pt x="1174552" y="2584450"/>
                </a:lnTo>
                <a:lnTo>
                  <a:pt x="1173053" y="2585641"/>
                </a:lnTo>
                <a:lnTo>
                  <a:pt x="1171179" y="2587228"/>
                </a:lnTo>
                <a:lnTo>
                  <a:pt x="1166681" y="2590007"/>
                </a:lnTo>
                <a:lnTo>
                  <a:pt x="1162558" y="2591991"/>
                </a:lnTo>
                <a:lnTo>
                  <a:pt x="1157685" y="2593975"/>
                </a:lnTo>
                <a:lnTo>
                  <a:pt x="1154686" y="2586435"/>
                </a:lnTo>
                <a:lnTo>
                  <a:pt x="1152812" y="2580085"/>
                </a:lnTo>
                <a:lnTo>
                  <a:pt x="1151313" y="2574529"/>
                </a:lnTo>
                <a:lnTo>
                  <a:pt x="1150938" y="2570163"/>
                </a:lnTo>
                <a:lnTo>
                  <a:pt x="1150938" y="2566194"/>
                </a:lnTo>
                <a:lnTo>
                  <a:pt x="1151313" y="2563019"/>
                </a:lnTo>
                <a:lnTo>
                  <a:pt x="1152437" y="2560241"/>
                </a:lnTo>
                <a:lnTo>
                  <a:pt x="1153936" y="2558257"/>
                </a:lnTo>
                <a:lnTo>
                  <a:pt x="1155811" y="2557463"/>
                </a:lnTo>
                <a:lnTo>
                  <a:pt x="1157685" y="2556272"/>
                </a:lnTo>
                <a:close/>
                <a:moveTo>
                  <a:pt x="12142439" y="2428875"/>
                </a:moveTo>
                <a:lnTo>
                  <a:pt x="12146800" y="2429668"/>
                </a:lnTo>
                <a:lnTo>
                  <a:pt x="12151954" y="2430064"/>
                </a:lnTo>
                <a:lnTo>
                  <a:pt x="12157505" y="2432046"/>
                </a:lnTo>
                <a:lnTo>
                  <a:pt x="12163452" y="2434028"/>
                </a:lnTo>
                <a:lnTo>
                  <a:pt x="12169795" y="2437595"/>
                </a:lnTo>
                <a:lnTo>
                  <a:pt x="12176932" y="2441558"/>
                </a:lnTo>
                <a:lnTo>
                  <a:pt x="12184069" y="2446711"/>
                </a:lnTo>
                <a:lnTo>
                  <a:pt x="12191996" y="2452655"/>
                </a:lnTo>
                <a:lnTo>
                  <a:pt x="12191996" y="2452659"/>
                </a:lnTo>
                <a:lnTo>
                  <a:pt x="12182483" y="2468113"/>
                </a:lnTo>
                <a:lnTo>
                  <a:pt x="12173364" y="2483571"/>
                </a:lnTo>
                <a:lnTo>
                  <a:pt x="12164245" y="2499425"/>
                </a:lnTo>
                <a:lnTo>
                  <a:pt x="12155126" y="2514486"/>
                </a:lnTo>
                <a:lnTo>
                  <a:pt x="12145214" y="2529151"/>
                </a:lnTo>
                <a:lnTo>
                  <a:pt x="12140457" y="2536285"/>
                </a:lnTo>
                <a:lnTo>
                  <a:pt x="12135302" y="2543023"/>
                </a:lnTo>
                <a:lnTo>
                  <a:pt x="12129752" y="2548968"/>
                </a:lnTo>
                <a:lnTo>
                  <a:pt x="12124201" y="2554517"/>
                </a:lnTo>
                <a:lnTo>
                  <a:pt x="12117857" y="2560066"/>
                </a:lnTo>
                <a:lnTo>
                  <a:pt x="12111910" y="2565218"/>
                </a:lnTo>
                <a:lnTo>
                  <a:pt x="12119047" y="2573542"/>
                </a:lnTo>
                <a:lnTo>
                  <a:pt x="12124994" y="2579487"/>
                </a:lnTo>
                <a:lnTo>
                  <a:pt x="12130148" y="2583450"/>
                </a:lnTo>
                <a:lnTo>
                  <a:pt x="12134113" y="2586225"/>
                </a:lnTo>
                <a:lnTo>
                  <a:pt x="12137681" y="2587810"/>
                </a:lnTo>
                <a:lnTo>
                  <a:pt x="12140853" y="2588207"/>
                </a:lnTo>
                <a:lnTo>
                  <a:pt x="12143232" y="2587018"/>
                </a:lnTo>
                <a:lnTo>
                  <a:pt x="12146007" y="2585432"/>
                </a:lnTo>
                <a:lnTo>
                  <a:pt x="12147593" y="2583450"/>
                </a:lnTo>
                <a:lnTo>
                  <a:pt x="12148782" y="2581073"/>
                </a:lnTo>
                <a:lnTo>
                  <a:pt x="12151954" y="2575920"/>
                </a:lnTo>
                <a:lnTo>
                  <a:pt x="12153540" y="2572749"/>
                </a:lnTo>
                <a:lnTo>
                  <a:pt x="12155523" y="2570767"/>
                </a:lnTo>
                <a:lnTo>
                  <a:pt x="12157505" y="2569578"/>
                </a:lnTo>
                <a:lnTo>
                  <a:pt x="12159884" y="2568389"/>
                </a:lnTo>
                <a:lnTo>
                  <a:pt x="12162659" y="2573938"/>
                </a:lnTo>
                <a:lnTo>
                  <a:pt x="12165038" y="2579091"/>
                </a:lnTo>
                <a:lnTo>
                  <a:pt x="12166624" y="2584243"/>
                </a:lnTo>
                <a:lnTo>
                  <a:pt x="12168210" y="2588207"/>
                </a:lnTo>
                <a:lnTo>
                  <a:pt x="12169003" y="2592170"/>
                </a:lnTo>
                <a:lnTo>
                  <a:pt x="12169003" y="2595737"/>
                </a:lnTo>
                <a:lnTo>
                  <a:pt x="12169003" y="2599305"/>
                </a:lnTo>
                <a:lnTo>
                  <a:pt x="12168606" y="2602475"/>
                </a:lnTo>
                <a:lnTo>
                  <a:pt x="12167813" y="2604853"/>
                </a:lnTo>
                <a:lnTo>
                  <a:pt x="12166227" y="2607231"/>
                </a:lnTo>
                <a:lnTo>
                  <a:pt x="12164641" y="2609609"/>
                </a:lnTo>
                <a:lnTo>
                  <a:pt x="12162659" y="2611591"/>
                </a:lnTo>
                <a:lnTo>
                  <a:pt x="12160677" y="2612780"/>
                </a:lnTo>
                <a:lnTo>
                  <a:pt x="12157901" y="2613970"/>
                </a:lnTo>
                <a:lnTo>
                  <a:pt x="12151954" y="2615951"/>
                </a:lnTo>
                <a:lnTo>
                  <a:pt x="12145214" y="2617536"/>
                </a:lnTo>
                <a:lnTo>
                  <a:pt x="12137681" y="2617933"/>
                </a:lnTo>
                <a:lnTo>
                  <a:pt x="12130148" y="2617933"/>
                </a:lnTo>
                <a:lnTo>
                  <a:pt x="12122219" y="2617536"/>
                </a:lnTo>
                <a:lnTo>
                  <a:pt x="12105963" y="2615951"/>
                </a:lnTo>
                <a:lnTo>
                  <a:pt x="12091294" y="2614365"/>
                </a:lnTo>
                <a:lnTo>
                  <a:pt x="12089708" y="2622293"/>
                </a:lnTo>
                <a:lnTo>
                  <a:pt x="12087726" y="2629823"/>
                </a:lnTo>
                <a:lnTo>
                  <a:pt x="12084950" y="2636957"/>
                </a:lnTo>
                <a:lnTo>
                  <a:pt x="12082571" y="2643299"/>
                </a:lnTo>
                <a:lnTo>
                  <a:pt x="12079400" y="2650037"/>
                </a:lnTo>
                <a:lnTo>
                  <a:pt x="12075831" y="2655982"/>
                </a:lnTo>
                <a:lnTo>
                  <a:pt x="12071867" y="2662323"/>
                </a:lnTo>
                <a:lnTo>
                  <a:pt x="12067902" y="2667872"/>
                </a:lnTo>
                <a:lnTo>
                  <a:pt x="12063144" y="2673421"/>
                </a:lnTo>
                <a:lnTo>
                  <a:pt x="12058783" y="2678178"/>
                </a:lnTo>
                <a:lnTo>
                  <a:pt x="12048475" y="2688482"/>
                </a:lnTo>
                <a:lnTo>
                  <a:pt x="12037770" y="2697995"/>
                </a:lnTo>
                <a:lnTo>
                  <a:pt x="12026669" y="2706715"/>
                </a:lnTo>
                <a:lnTo>
                  <a:pt x="12003277" y="2722965"/>
                </a:lnTo>
                <a:lnTo>
                  <a:pt x="11992176" y="2730891"/>
                </a:lnTo>
                <a:lnTo>
                  <a:pt x="11981074" y="2739215"/>
                </a:lnTo>
                <a:lnTo>
                  <a:pt x="11971559" y="2748331"/>
                </a:lnTo>
                <a:lnTo>
                  <a:pt x="11966405" y="2752691"/>
                </a:lnTo>
                <a:lnTo>
                  <a:pt x="11962440" y="2757447"/>
                </a:lnTo>
                <a:lnTo>
                  <a:pt x="11958475" y="2762599"/>
                </a:lnTo>
                <a:lnTo>
                  <a:pt x="11954114" y="2767752"/>
                </a:lnTo>
                <a:lnTo>
                  <a:pt x="11950942" y="2773301"/>
                </a:lnTo>
                <a:lnTo>
                  <a:pt x="11948167" y="2778849"/>
                </a:lnTo>
                <a:lnTo>
                  <a:pt x="11948167" y="2784398"/>
                </a:lnTo>
                <a:lnTo>
                  <a:pt x="11947771" y="2786380"/>
                </a:lnTo>
                <a:lnTo>
                  <a:pt x="11946581" y="2787173"/>
                </a:lnTo>
                <a:lnTo>
                  <a:pt x="11946185" y="2787966"/>
                </a:lnTo>
                <a:lnTo>
                  <a:pt x="11944995" y="2788362"/>
                </a:lnTo>
                <a:lnTo>
                  <a:pt x="11943806" y="2787966"/>
                </a:lnTo>
                <a:lnTo>
                  <a:pt x="11942220" y="2787173"/>
                </a:lnTo>
                <a:lnTo>
                  <a:pt x="11938652" y="2785191"/>
                </a:lnTo>
                <a:lnTo>
                  <a:pt x="11934687" y="2781624"/>
                </a:lnTo>
                <a:lnTo>
                  <a:pt x="11925568" y="2772508"/>
                </a:lnTo>
                <a:lnTo>
                  <a:pt x="11916449" y="2762599"/>
                </a:lnTo>
                <a:lnTo>
                  <a:pt x="11911691" y="2757843"/>
                </a:lnTo>
                <a:lnTo>
                  <a:pt x="11907727" y="2753880"/>
                </a:lnTo>
                <a:lnTo>
                  <a:pt x="11903762" y="2750709"/>
                </a:lnTo>
                <a:lnTo>
                  <a:pt x="11900590" y="2749123"/>
                </a:lnTo>
                <a:lnTo>
                  <a:pt x="11899004" y="2748727"/>
                </a:lnTo>
                <a:lnTo>
                  <a:pt x="11898211" y="2748727"/>
                </a:lnTo>
                <a:lnTo>
                  <a:pt x="11897022" y="2749916"/>
                </a:lnTo>
                <a:lnTo>
                  <a:pt x="11896625" y="2750709"/>
                </a:lnTo>
                <a:lnTo>
                  <a:pt x="11893850" y="2751502"/>
                </a:lnTo>
                <a:lnTo>
                  <a:pt x="11892264" y="2752691"/>
                </a:lnTo>
                <a:lnTo>
                  <a:pt x="11891471" y="2754276"/>
                </a:lnTo>
                <a:lnTo>
                  <a:pt x="11891868" y="2756258"/>
                </a:lnTo>
                <a:lnTo>
                  <a:pt x="11892264" y="2759032"/>
                </a:lnTo>
                <a:lnTo>
                  <a:pt x="11893850" y="2761807"/>
                </a:lnTo>
                <a:lnTo>
                  <a:pt x="11898211" y="2768148"/>
                </a:lnTo>
                <a:lnTo>
                  <a:pt x="11902573" y="2774490"/>
                </a:lnTo>
                <a:lnTo>
                  <a:pt x="11906141" y="2781228"/>
                </a:lnTo>
                <a:lnTo>
                  <a:pt x="11907727" y="2783606"/>
                </a:lnTo>
                <a:lnTo>
                  <a:pt x="11908123" y="2786380"/>
                </a:lnTo>
                <a:lnTo>
                  <a:pt x="11908520" y="2788362"/>
                </a:lnTo>
                <a:lnTo>
                  <a:pt x="11907727" y="2790344"/>
                </a:lnTo>
                <a:lnTo>
                  <a:pt x="11902176" y="2790344"/>
                </a:lnTo>
                <a:lnTo>
                  <a:pt x="11897022" y="2791533"/>
                </a:lnTo>
                <a:lnTo>
                  <a:pt x="11891471" y="2792325"/>
                </a:lnTo>
                <a:lnTo>
                  <a:pt x="11886714" y="2794307"/>
                </a:lnTo>
                <a:lnTo>
                  <a:pt x="11881956" y="2796289"/>
                </a:lnTo>
                <a:lnTo>
                  <a:pt x="11877198" y="2799460"/>
                </a:lnTo>
                <a:lnTo>
                  <a:pt x="11872837" y="2802630"/>
                </a:lnTo>
                <a:lnTo>
                  <a:pt x="11868476" y="2805405"/>
                </a:lnTo>
                <a:lnTo>
                  <a:pt x="11860150" y="2813332"/>
                </a:lnTo>
                <a:lnTo>
                  <a:pt x="11851428" y="2821259"/>
                </a:lnTo>
                <a:lnTo>
                  <a:pt x="11834776" y="2837905"/>
                </a:lnTo>
                <a:lnTo>
                  <a:pt x="11826053" y="2846228"/>
                </a:lnTo>
                <a:lnTo>
                  <a:pt x="11816538" y="2853759"/>
                </a:lnTo>
                <a:lnTo>
                  <a:pt x="11811780" y="2856930"/>
                </a:lnTo>
                <a:lnTo>
                  <a:pt x="11806626" y="2859704"/>
                </a:lnTo>
                <a:lnTo>
                  <a:pt x="11801868" y="2862875"/>
                </a:lnTo>
                <a:lnTo>
                  <a:pt x="11796318" y="2864857"/>
                </a:lnTo>
                <a:lnTo>
                  <a:pt x="11790767" y="2866839"/>
                </a:lnTo>
                <a:lnTo>
                  <a:pt x="11784424" y="2868028"/>
                </a:lnTo>
                <a:lnTo>
                  <a:pt x="11778080" y="2868820"/>
                </a:lnTo>
                <a:lnTo>
                  <a:pt x="11771736" y="2868820"/>
                </a:lnTo>
                <a:lnTo>
                  <a:pt x="11764600" y="2868820"/>
                </a:lnTo>
                <a:lnTo>
                  <a:pt x="11757463" y="2868028"/>
                </a:lnTo>
                <a:lnTo>
                  <a:pt x="11749930" y="2866046"/>
                </a:lnTo>
                <a:lnTo>
                  <a:pt x="11742001" y="2863271"/>
                </a:lnTo>
                <a:lnTo>
                  <a:pt x="11745966" y="2869613"/>
                </a:lnTo>
                <a:lnTo>
                  <a:pt x="11749137" y="2874369"/>
                </a:lnTo>
                <a:lnTo>
                  <a:pt x="11750723" y="2879125"/>
                </a:lnTo>
                <a:lnTo>
                  <a:pt x="11751516" y="2882692"/>
                </a:lnTo>
                <a:lnTo>
                  <a:pt x="11751516" y="2886260"/>
                </a:lnTo>
                <a:lnTo>
                  <a:pt x="11750723" y="2889034"/>
                </a:lnTo>
                <a:lnTo>
                  <a:pt x="11749137" y="2891809"/>
                </a:lnTo>
                <a:lnTo>
                  <a:pt x="11746362" y="2893790"/>
                </a:lnTo>
                <a:lnTo>
                  <a:pt x="11743587" y="2896168"/>
                </a:lnTo>
                <a:lnTo>
                  <a:pt x="11740415" y="2898150"/>
                </a:lnTo>
                <a:lnTo>
                  <a:pt x="11732486" y="2902510"/>
                </a:lnTo>
                <a:lnTo>
                  <a:pt x="11722574" y="2907266"/>
                </a:lnTo>
                <a:lnTo>
                  <a:pt x="11717420" y="2910437"/>
                </a:lnTo>
                <a:lnTo>
                  <a:pt x="11712662" y="2914004"/>
                </a:lnTo>
                <a:lnTo>
                  <a:pt x="11705922" y="2919156"/>
                </a:lnTo>
                <a:lnTo>
                  <a:pt x="11698785" y="2925101"/>
                </a:lnTo>
                <a:lnTo>
                  <a:pt x="11684116" y="2939370"/>
                </a:lnTo>
                <a:lnTo>
                  <a:pt x="11669050" y="2954431"/>
                </a:lnTo>
                <a:lnTo>
                  <a:pt x="11652795" y="2969889"/>
                </a:lnTo>
                <a:lnTo>
                  <a:pt x="11644469" y="2977023"/>
                </a:lnTo>
                <a:lnTo>
                  <a:pt x="11636143" y="2984157"/>
                </a:lnTo>
                <a:lnTo>
                  <a:pt x="11627420" y="2990103"/>
                </a:lnTo>
                <a:lnTo>
                  <a:pt x="11618301" y="2995255"/>
                </a:lnTo>
                <a:lnTo>
                  <a:pt x="11609182" y="2999218"/>
                </a:lnTo>
                <a:lnTo>
                  <a:pt x="11604425" y="3001200"/>
                </a:lnTo>
                <a:lnTo>
                  <a:pt x="11600064" y="3002786"/>
                </a:lnTo>
                <a:lnTo>
                  <a:pt x="11595306" y="3003578"/>
                </a:lnTo>
                <a:lnTo>
                  <a:pt x="11590548" y="3004371"/>
                </a:lnTo>
                <a:lnTo>
                  <a:pt x="11585791" y="3004768"/>
                </a:lnTo>
                <a:lnTo>
                  <a:pt x="11580636" y="3004768"/>
                </a:lnTo>
                <a:lnTo>
                  <a:pt x="11577068" y="2998822"/>
                </a:lnTo>
                <a:lnTo>
                  <a:pt x="11574689" y="2994066"/>
                </a:lnTo>
                <a:lnTo>
                  <a:pt x="11573500" y="2989706"/>
                </a:lnTo>
                <a:lnTo>
                  <a:pt x="11573500" y="2986139"/>
                </a:lnTo>
                <a:lnTo>
                  <a:pt x="11574293" y="2983365"/>
                </a:lnTo>
                <a:lnTo>
                  <a:pt x="11576275" y="2980986"/>
                </a:lnTo>
                <a:lnTo>
                  <a:pt x="11578258" y="2979005"/>
                </a:lnTo>
                <a:lnTo>
                  <a:pt x="11581429" y="2977419"/>
                </a:lnTo>
                <a:lnTo>
                  <a:pt x="11587376" y="2974248"/>
                </a:lnTo>
                <a:lnTo>
                  <a:pt x="11594116" y="2971474"/>
                </a:lnTo>
                <a:lnTo>
                  <a:pt x="11596495" y="2969889"/>
                </a:lnTo>
                <a:lnTo>
                  <a:pt x="11598874" y="2967907"/>
                </a:lnTo>
                <a:lnTo>
                  <a:pt x="11600460" y="2965133"/>
                </a:lnTo>
                <a:lnTo>
                  <a:pt x="11601649" y="2962358"/>
                </a:lnTo>
                <a:lnTo>
                  <a:pt x="11593324" y="2957602"/>
                </a:lnTo>
                <a:lnTo>
                  <a:pt x="11586187" y="2954035"/>
                </a:lnTo>
                <a:lnTo>
                  <a:pt x="11579843" y="2952053"/>
                </a:lnTo>
                <a:lnTo>
                  <a:pt x="11574293" y="2950864"/>
                </a:lnTo>
                <a:lnTo>
                  <a:pt x="11569139" y="2950864"/>
                </a:lnTo>
                <a:lnTo>
                  <a:pt x="11564381" y="2951657"/>
                </a:lnTo>
                <a:lnTo>
                  <a:pt x="11560416" y="2953242"/>
                </a:lnTo>
                <a:lnTo>
                  <a:pt x="11556452" y="2955620"/>
                </a:lnTo>
                <a:lnTo>
                  <a:pt x="11552883" y="2957998"/>
                </a:lnTo>
                <a:lnTo>
                  <a:pt x="11549315" y="2961169"/>
                </a:lnTo>
                <a:lnTo>
                  <a:pt x="11542575" y="2967114"/>
                </a:lnTo>
                <a:lnTo>
                  <a:pt x="11539007" y="2970285"/>
                </a:lnTo>
                <a:lnTo>
                  <a:pt x="11535835" y="2973456"/>
                </a:lnTo>
                <a:lnTo>
                  <a:pt x="11531474" y="2975437"/>
                </a:lnTo>
                <a:lnTo>
                  <a:pt x="11527509" y="2977419"/>
                </a:lnTo>
                <a:lnTo>
                  <a:pt x="11524337" y="2979005"/>
                </a:lnTo>
                <a:lnTo>
                  <a:pt x="11521958" y="2980590"/>
                </a:lnTo>
                <a:lnTo>
                  <a:pt x="11519580" y="2982968"/>
                </a:lnTo>
                <a:lnTo>
                  <a:pt x="11517994" y="2985346"/>
                </a:lnTo>
                <a:lnTo>
                  <a:pt x="11516011" y="2988913"/>
                </a:lnTo>
                <a:lnTo>
                  <a:pt x="11514822" y="2992084"/>
                </a:lnTo>
                <a:lnTo>
                  <a:pt x="11512443" y="2999218"/>
                </a:lnTo>
                <a:lnTo>
                  <a:pt x="11509668" y="3006353"/>
                </a:lnTo>
                <a:lnTo>
                  <a:pt x="11507685" y="3012694"/>
                </a:lnTo>
                <a:lnTo>
                  <a:pt x="11506099" y="3015469"/>
                </a:lnTo>
                <a:lnTo>
                  <a:pt x="11504910" y="3017847"/>
                </a:lnTo>
                <a:lnTo>
                  <a:pt x="11502531" y="3019432"/>
                </a:lnTo>
                <a:lnTo>
                  <a:pt x="11500549" y="3020621"/>
                </a:lnTo>
                <a:lnTo>
                  <a:pt x="11496584" y="3021414"/>
                </a:lnTo>
                <a:lnTo>
                  <a:pt x="11492619" y="3021018"/>
                </a:lnTo>
                <a:lnTo>
                  <a:pt x="11487465" y="3020621"/>
                </a:lnTo>
                <a:lnTo>
                  <a:pt x="11482311" y="3019036"/>
                </a:lnTo>
                <a:lnTo>
                  <a:pt x="11471606" y="3015469"/>
                </a:lnTo>
                <a:lnTo>
                  <a:pt x="11460505" y="3011901"/>
                </a:lnTo>
                <a:lnTo>
                  <a:pt x="11455747" y="3010316"/>
                </a:lnTo>
                <a:lnTo>
                  <a:pt x="11450593" y="3009523"/>
                </a:lnTo>
                <a:lnTo>
                  <a:pt x="11445836" y="3009523"/>
                </a:lnTo>
                <a:lnTo>
                  <a:pt x="11442267" y="3009920"/>
                </a:lnTo>
                <a:lnTo>
                  <a:pt x="11440285" y="3010316"/>
                </a:lnTo>
                <a:lnTo>
                  <a:pt x="11438699" y="3011505"/>
                </a:lnTo>
                <a:lnTo>
                  <a:pt x="11437906" y="3012298"/>
                </a:lnTo>
                <a:lnTo>
                  <a:pt x="11436320" y="3014280"/>
                </a:lnTo>
                <a:lnTo>
                  <a:pt x="11435924" y="3015865"/>
                </a:lnTo>
                <a:lnTo>
                  <a:pt x="11434734" y="3018639"/>
                </a:lnTo>
                <a:lnTo>
                  <a:pt x="11434734" y="3021018"/>
                </a:lnTo>
                <a:lnTo>
                  <a:pt x="11434734" y="3024188"/>
                </a:lnTo>
                <a:lnTo>
                  <a:pt x="11428391" y="3015865"/>
                </a:lnTo>
                <a:lnTo>
                  <a:pt x="11422444" y="3008731"/>
                </a:lnTo>
                <a:lnTo>
                  <a:pt x="11418082" y="3002786"/>
                </a:lnTo>
                <a:lnTo>
                  <a:pt x="11414911" y="2996840"/>
                </a:lnTo>
                <a:lnTo>
                  <a:pt x="11412532" y="2991688"/>
                </a:lnTo>
                <a:lnTo>
                  <a:pt x="11410549" y="2986932"/>
                </a:lnTo>
                <a:lnTo>
                  <a:pt x="11409360" y="2982968"/>
                </a:lnTo>
                <a:lnTo>
                  <a:pt x="11409360" y="2979401"/>
                </a:lnTo>
                <a:lnTo>
                  <a:pt x="11409360" y="2976230"/>
                </a:lnTo>
                <a:lnTo>
                  <a:pt x="11410549" y="2973456"/>
                </a:lnTo>
                <a:lnTo>
                  <a:pt x="11412135" y="2971474"/>
                </a:lnTo>
                <a:lnTo>
                  <a:pt x="11414118" y="2969096"/>
                </a:lnTo>
                <a:lnTo>
                  <a:pt x="11416100" y="2967114"/>
                </a:lnTo>
                <a:lnTo>
                  <a:pt x="11418479" y="2965133"/>
                </a:lnTo>
                <a:lnTo>
                  <a:pt x="11424030" y="2962754"/>
                </a:lnTo>
                <a:lnTo>
                  <a:pt x="11427201" y="2965133"/>
                </a:lnTo>
                <a:lnTo>
                  <a:pt x="11429184" y="2966322"/>
                </a:lnTo>
                <a:lnTo>
                  <a:pt x="11430770" y="2966718"/>
                </a:lnTo>
                <a:lnTo>
                  <a:pt x="11431562" y="2965925"/>
                </a:lnTo>
                <a:lnTo>
                  <a:pt x="11432355" y="2964736"/>
                </a:lnTo>
                <a:lnTo>
                  <a:pt x="11432355" y="2962754"/>
                </a:lnTo>
                <a:lnTo>
                  <a:pt x="11431562" y="2957206"/>
                </a:lnTo>
                <a:lnTo>
                  <a:pt x="11430770" y="2950468"/>
                </a:lnTo>
                <a:lnTo>
                  <a:pt x="11430373" y="2944126"/>
                </a:lnTo>
                <a:lnTo>
                  <a:pt x="11429580" y="2940956"/>
                </a:lnTo>
                <a:lnTo>
                  <a:pt x="11430373" y="2937785"/>
                </a:lnTo>
                <a:lnTo>
                  <a:pt x="11430770" y="2935803"/>
                </a:lnTo>
                <a:lnTo>
                  <a:pt x="11431562" y="2933821"/>
                </a:lnTo>
                <a:lnTo>
                  <a:pt x="11433941" y="2932236"/>
                </a:lnTo>
                <a:lnTo>
                  <a:pt x="11436320" y="2931443"/>
                </a:lnTo>
                <a:lnTo>
                  <a:pt x="11439888" y="2931443"/>
                </a:lnTo>
                <a:lnTo>
                  <a:pt x="11443853" y="2930650"/>
                </a:lnTo>
                <a:lnTo>
                  <a:pt x="11452576" y="2931443"/>
                </a:lnTo>
                <a:lnTo>
                  <a:pt x="11461694" y="2931839"/>
                </a:lnTo>
                <a:lnTo>
                  <a:pt x="11466056" y="2931839"/>
                </a:lnTo>
                <a:lnTo>
                  <a:pt x="11470813" y="2931443"/>
                </a:lnTo>
                <a:lnTo>
                  <a:pt x="11474778" y="2930650"/>
                </a:lnTo>
                <a:lnTo>
                  <a:pt x="11478346" y="2929065"/>
                </a:lnTo>
                <a:lnTo>
                  <a:pt x="11481518" y="2927083"/>
                </a:lnTo>
                <a:lnTo>
                  <a:pt x="11483500" y="2924705"/>
                </a:lnTo>
                <a:lnTo>
                  <a:pt x="11485086" y="2920742"/>
                </a:lnTo>
                <a:lnTo>
                  <a:pt x="11485879" y="2915986"/>
                </a:lnTo>
                <a:lnTo>
                  <a:pt x="11479536" y="2908851"/>
                </a:lnTo>
                <a:lnTo>
                  <a:pt x="11473192" y="2903303"/>
                </a:lnTo>
                <a:lnTo>
                  <a:pt x="11467642" y="2899339"/>
                </a:lnTo>
                <a:lnTo>
                  <a:pt x="11463280" y="2896961"/>
                </a:lnTo>
                <a:lnTo>
                  <a:pt x="11458523" y="2895772"/>
                </a:lnTo>
                <a:lnTo>
                  <a:pt x="11454954" y="2895375"/>
                </a:lnTo>
                <a:lnTo>
                  <a:pt x="11451386" y="2895772"/>
                </a:lnTo>
                <a:lnTo>
                  <a:pt x="11447818" y="2897357"/>
                </a:lnTo>
                <a:lnTo>
                  <a:pt x="11445043" y="2899339"/>
                </a:lnTo>
                <a:lnTo>
                  <a:pt x="11442267" y="2901717"/>
                </a:lnTo>
                <a:lnTo>
                  <a:pt x="11436717" y="2907266"/>
                </a:lnTo>
                <a:lnTo>
                  <a:pt x="11431166" y="2912418"/>
                </a:lnTo>
                <a:lnTo>
                  <a:pt x="11428391" y="2914400"/>
                </a:lnTo>
                <a:lnTo>
                  <a:pt x="11425219" y="2915986"/>
                </a:lnTo>
                <a:lnTo>
                  <a:pt x="11423633" y="2915986"/>
                </a:lnTo>
                <a:lnTo>
                  <a:pt x="11422047" y="2915589"/>
                </a:lnTo>
                <a:lnTo>
                  <a:pt x="11419668" y="2914400"/>
                </a:lnTo>
                <a:lnTo>
                  <a:pt x="11416893" y="2912418"/>
                </a:lnTo>
                <a:lnTo>
                  <a:pt x="11415704" y="2910040"/>
                </a:lnTo>
                <a:lnTo>
                  <a:pt x="11414118" y="2907266"/>
                </a:lnTo>
                <a:lnTo>
                  <a:pt x="11412928" y="2904888"/>
                </a:lnTo>
                <a:lnTo>
                  <a:pt x="11412928" y="2902906"/>
                </a:lnTo>
                <a:lnTo>
                  <a:pt x="11413325" y="2901321"/>
                </a:lnTo>
                <a:lnTo>
                  <a:pt x="11424822" y="2891809"/>
                </a:lnTo>
                <a:lnTo>
                  <a:pt x="11435924" y="2882692"/>
                </a:lnTo>
                <a:lnTo>
                  <a:pt x="11447421" y="2873973"/>
                </a:lnTo>
                <a:lnTo>
                  <a:pt x="11459712" y="2865253"/>
                </a:lnTo>
                <a:lnTo>
                  <a:pt x="11483500" y="2848606"/>
                </a:lnTo>
                <a:lnTo>
                  <a:pt x="11506892" y="2833545"/>
                </a:lnTo>
                <a:lnTo>
                  <a:pt x="11529491" y="2818881"/>
                </a:lnTo>
                <a:lnTo>
                  <a:pt x="11551297" y="2804612"/>
                </a:lnTo>
                <a:lnTo>
                  <a:pt x="11570725" y="2790740"/>
                </a:lnTo>
                <a:lnTo>
                  <a:pt x="11579843" y="2784398"/>
                </a:lnTo>
                <a:lnTo>
                  <a:pt x="11587773" y="2777660"/>
                </a:lnTo>
                <a:lnTo>
                  <a:pt x="11590548" y="2775283"/>
                </a:lnTo>
                <a:lnTo>
                  <a:pt x="11592927" y="2772112"/>
                </a:lnTo>
                <a:lnTo>
                  <a:pt x="11594909" y="2768941"/>
                </a:lnTo>
                <a:lnTo>
                  <a:pt x="11596892" y="2765374"/>
                </a:lnTo>
                <a:lnTo>
                  <a:pt x="11600064" y="2757843"/>
                </a:lnTo>
                <a:lnTo>
                  <a:pt x="11603632" y="2750312"/>
                </a:lnTo>
                <a:lnTo>
                  <a:pt x="11606804" y="2742782"/>
                </a:lnTo>
                <a:lnTo>
                  <a:pt x="11609975" y="2735648"/>
                </a:lnTo>
                <a:lnTo>
                  <a:pt x="11612354" y="2732477"/>
                </a:lnTo>
                <a:lnTo>
                  <a:pt x="11614733" y="2729702"/>
                </a:lnTo>
                <a:lnTo>
                  <a:pt x="11617112" y="2726928"/>
                </a:lnTo>
                <a:lnTo>
                  <a:pt x="11620284" y="2724550"/>
                </a:lnTo>
                <a:lnTo>
                  <a:pt x="11623455" y="2722965"/>
                </a:lnTo>
                <a:lnTo>
                  <a:pt x="11627420" y="2721776"/>
                </a:lnTo>
                <a:lnTo>
                  <a:pt x="11630988" y="2720983"/>
                </a:lnTo>
                <a:lnTo>
                  <a:pt x="11635350" y="2720587"/>
                </a:lnTo>
                <a:lnTo>
                  <a:pt x="11644469" y="2719794"/>
                </a:lnTo>
                <a:lnTo>
                  <a:pt x="11654777" y="2719397"/>
                </a:lnTo>
                <a:lnTo>
                  <a:pt x="11665085" y="2719397"/>
                </a:lnTo>
                <a:lnTo>
                  <a:pt x="11674204" y="2718208"/>
                </a:lnTo>
                <a:lnTo>
                  <a:pt x="11678565" y="2717416"/>
                </a:lnTo>
                <a:lnTo>
                  <a:pt x="11682530" y="2716227"/>
                </a:lnTo>
                <a:lnTo>
                  <a:pt x="11686098" y="2715038"/>
                </a:lnTo>
                <a:lnTo>
                  <a:pt x="11689270" y="2712660"/>
                </a:lnTo>
                <a:lnTo>
                  <a:pt x="11694821" y="2708300"/>
                </a:lnTo>
                <a:lnTo>
                  <a:pt x="11699182" y="2703147"/>
                </a:lnTo>
                <a:lnTo>
                  <a:pt x="11709094" y="2692446"/>
                </a:lnTo>
                <a:lnTo>
                  <a:pt x="11714248" y="2687293"/>
                </a:lnTo>
                <a:lnTo>
                  <a:pt x="11719798" y="2682537"/>
                </a:lnTo>
                <a:lnTo>
                  <a:pt x="11726142" y="2677385"/>
                </a:lnTo>
                <a:lnTo>
                  <a:pt x="11734468" y="2672628"/>
                </a:lnTo>
                <a:lnTo>
                  <a:pt x="11744380" y="2667872"/>
                </a:lnTo>
                <a:lnTo>
                  <a:pt x="11754688" y="2661531"/>
                </a:lnTo>
                <a:lnTo>
                  <a:pt x="11776494" y="2648848"/>
                </a:lnTo>
                <a:lnTo>
                  <a:pt x="11797507" y="2635372"/>
                </a:lnTo>
                <a:lnTo>
                  <a:pt x="11818124" y="2622689"/>
                </a:lnTo>
                <a:lnTo>
                  <a:pt x="11820106" y="2621103"/>
                </a:lnTo>
                <a:lnTo>
                  <a:pt x="11822089" y="2618725"/>
                </a:lnTo>
                <a:lnTo>
                  <a:pt x="11823674" y="2615158"/>
                </a:lnTo>
                <a:lnTo>
                  <a:pt x="11824864" y="2611591"/>
                </a:lnTo>
                <a:lnTo>
                  <a:pt x="11828036" y="2604457"/>
                </a:lnTo>
                <a:lnTo>
                  <a:pt x="11829622" y="2600493"/>
                </a:lnTo>
                <a:lnTo>
                  <a:pt x="11832000" y="2596926"/>
                </a:lnTo>
                <a:lnTo>
                  <a:pt x="11834776" y="2593756"/>
                </a:lnTo>
                <a:lnTo>
                  <a:pt x="11837551" y="2591378"/>
                </a:lnTo>
                <a:lnTo>
                  <a:pt x="11841912" y="2588999"/>
                </a:lnTo>
                <a:lnTo>
                  <a:pt x="11846273" y="2588207"/>
                </a:lnTo>
                <a:lnTo>
                  <a:pt x="11851824" y="2588207"/>
                </a:lnTo>
                <a:lnTo>
                  <a:pt x="11858564" y="2589792"/>
                </a:lnTo>
                <a:lnTo>
                  <a:pt x="11866097" y="2592170"/>
                </a:lnTo>
                <a:lnTo>
                  <a:pt x="11875216" y="2596134"/>
                </a:lnTo>
                <a:lnTo>
                  <a:pt x="11873630" y="2592170"/>
                </a:lnTo>
                <a:lnTo>
                  <a:pt x="11872837" y="2588999"/>
                </a:lnTo>
                <a:lnTo>
                  <a:pt x="11872044" y="2585432"/>
                </a:lnTo>
                <a:lnTo>
                  <a:pt x="11871648" y="2583055"/>
                </a:lnTo>
                <a:lnTo>
                  <a:pt x="11871648" y="2579884"/>
                </a:lnTo>
                <a:lnTo>
                  <a:pt x="11872044" y="2577506"/>
                </a:lnTo>
                <a:lnTo>
                  <a:pt x="11873234" y="2575127"/>
                </a:lnTo>
                <a:lnTo>
                  <a:pt x="11874027" y="2572749"/>
                </a:lnTo>
                <a:lnTo>
                  <a:pt x="11876802" y="2568786"/>
                </a:lnTo>
                <a:lnTo>
                  <a:pt x="11880370" y="2565218"/>
                </a:lnTo>
                <a:lnTo>
                  <a:pt x="11884335" y="2561651"/>
                </a:lnTo>
                <a:lnTo>
                  <a:pt x="11889489" y="2558877"/>
                </a:lnTo>
                <a:lnTo>
                  <a:pt x="11889885" y="2556895"/>
                </a:lnTo>
                <a:lnTo>
                  <a:pt x="11891075" y="2555706"/>
                </a:lnTo>
                <a:lnTo>
                  <a:pt x="11891868" y="2554517"/>
                </a:lnTo>
                <a:lnTo>
                  <a:pt x="11893057" y="2553724"/>
                </a:lnTo>
                <a:lnTo>
                  <a:pt x="11895833" y="2553328"/>
                </a:lnTo>
                <a:lnTo>
                  <a:pt x="11899401" y="2553724"/>
                </a:lnTo>
                <a:lnTo>
                  <a:pt x="11902969" y="2555310"/>
                </a:lnTo>
                <a:lnTo>
                  <a:pt x="11907727" y="2557292"/>
                </a:lnTo>
                <a:lnTo>
                  <a:pt x="11916449" y="2562444"/>
                </a:lnTo>
                <a:lnTo>
                  <a:pt x="11925568" y="2568389"/>
                </a:lnTo>
                <a:lnTo>
                  <a:pt x="11934687" y="2573542"/>
                </a:lnTo>
                <a:lnTo>
                  <a:pt x="11938652" y="2575524"/>
                </a:lnTo>
                <a:lnTo>
                  <a:pt x="11942616" y="2576316"/>
                </a:lnTo>
                <a:lnTo>
                  <a:pt x="11945788" y="2577109"/>
                </a:lnTo>
                <a:lnTo>
                  <a:pt x="11947374" y="2576316"/>
                </a:lnTo>
                <a:lnTo>
                  <a:pt x="11948563" y="2576316"/>
                </a:lnTo>
                <a:lnTo>
                  <a:pt x="11945788" y="2568786"/>
                </a:lnTo>
                <a:lnTo>
                  <a:pt x="11943013" y="2562444"/>
                </a:lnTo>
                <a:lnTo>
                  <a:pt x="11941031" y="2556102"/>
                </a:lnTo>
                <a:lnTo>
                  <a:pt x="11940238" y="2550950"/>
                </a:lnTo>
                <a:lnTo>
                  <a:pt x="11939445" y="2545401"/>
                </a:lnTo>
                <a:lnTo>
                  <a:pt x="11939445" y="2541042"/>
                </a:lnTo>
                <a:lnTo>
                  <a:pt x="11940238" y="2537078"/>
                </a:lnTo>
                <a:lnTo>
                  <a:pt x="11941031" y="2532719"/>
                </a:lnTo>
                <a:lnTo>
                  <a:pt x="11942616" y="2529151"/>
                </a:lnTo>
                <a:lnTo>
                  <a:pt x="11944599" y="2526377"/>
                </a:lnTo>
                <a:lnTo>
                  <a:pt x="11946581" y="2523206"/>
                </a:lnTo>
                <a:lnTo>
                  <a:pt x="11949356" y="2520828"/>
                </a:lnTo>
                <a:lnTo>
                  <a:pt x="11955303" y="2515676"/>
                </a:lnTo>
                <a:lnTo>
                  <a:pt x="11962440" y="2511712"/>
                </a:lnTo>
                <a:lnTo>
                  <a:pt x="11976713" y="2503389"/>
                </a:lnTo>
                <a:lnTo>
                  <a:pt x="11983850" y="2499425"/>
                </a:lnTo>
                <a:lnTo>
                  <a:pt x="11989797" y="2495065"/>
                </a:lnTo>
                <a:lnTo>
                  <a:pt x="11992969" y="2492291"/>
                </a:lnTo>
                <a:lnTo>
                  <a:pt x="11995347" y="2489120"/>
                </a:lnTo>
                <a:lnTo>
                  <a:pt x="11997330" y="2486345"/>
                </a:lnTo>
                <a:lnTo>
                  <a:pt x="11999312" y="2483175"/>
                </a:lnTo>
                <a:lnTo>
                  <a:pt x="12000898" y="2479608"/>
                </a:lnTo>
                <a:lnTo>
                  <a:pt x="12002087" y="2475644"/>
                </a:lnTo>
                <a:lnTo>
                  <a:pt x="12002087" y="2470888"/>
                </a:lnTo>
                <a:lnTo>
                  <a:pt x="12002087" y="2466528"/>
                </a:lnTo>
                <a:lnTo>
                  <a:pt x="12006052" y="2467321"/>
                </a:lnTo>
                <a:lnTo>
                  <a:pt x="12010017" y="2469699"/>
                </a:lnTo>
                <a:lnTo>
                  <a:pt x="12018739" y="2473662"/>
                </a:lnTo>
                <a:lnTo>
                  <a:pt x="12028255" y="2479212"/>
                </a:lnTo>
                <a:lnTo>
                  <a:pt x="12037770" y="2485157"/>
                </a:lnTo>
                <a:lnTo>
                  <a:pt x="12046889" y="2490705"/>
                </a:lnTo>
                <a:lnTo>
                  <a:pt x="12056008" y="2495858"/>
                </a:lnTo>
                <a:lnTo>
                  <a:pt x="12060765" y="2497443"/>
                </a:lnTo>
                <a:lnTo>
                  <a:pt x="12064730" y="2499029"/>
                </a:lnTo>
                <a:lnTo>
                  <a:pt x="12068298" y="2499822"/>
                </a:lnTo>
                <a:lnTo>
                  <a:pt x="12071867" y="2500614"/>
                </a:lnTo>
                <a:lnTo>
                  <a:pt x="12075435" y="2499029"/>
                </a:lnTo>
                <a:lnTo>
                  <a:pt x="12079400" y="2497443"/>
                </a:lnTo>
                <a:lnTo>
                  <a:pt x="12082571" y="2495462"/>
                </a:lnTo>
                <a:lnTo>
                  <a:pt x="12086140" y="2492687"/>
                </a:lnTo>
                <a:lnTo>
                  <a:pt x="12088519" y="2489913"/>
                </a:lnTo>
                <a:lnTo>
                  <a:pt x="12091690" y="2486345"/>
                </a:lnTo>
                <a:lnTo>
                  <a:pt x="12096844" y="2479212"/>
                </a:lnTo>
                <a:lnTo>
                  <a:pt x="12101206" y="2470888"/>
                </a:lnTo>
                <a:lnTo>
                  <a:pt x="12105963" y="2462565"/>
                </a:lnTo>
                <a:lnTo>
                  <a:pt x="12110325" y="2454242"/>
                </a:lnTo>
                <a:lnTo>
                  <a:pt x="12115479" y="2446315"/>
                </a:lnTo>
                <a:lnTo>
                  <a:pt x="12117857" y="2442748"/>
                </a:lnTo>
                <a:lnTo>
                  <a:pt x="12121029" y="2439577"/>
                </a:lnTo>
                <a:lnTo>
                  <a:pt x="12123408" y="2436406"/>
                </a:lnTo>
                <a:lnTo>
                  <a:pt x="12126976" y="2434028"/>
                </a:lnTo>
                <a:lnTo>
                  <a:pt x="12130148" y="2432046"/>
                </a:lnTo>
                <a:lnTo>
                  <a:pt x="12134113" y="2430461"/>
                </a:lnTo>
                <a:lnTo>
                  <a:pt x="12138078" y="2429668"/>
                </a:lnTo>
                <a:close/>
                <a:moveTo>
                  <a:pt x="16844" y="1855788"/>
                </a:moveTo>
                <a:lnTo>
                  <a:pt x="20854" y="1855788"/>
                </a:lnTo>
                <a:lnTo>
                  <a:pt x="24464" y="1856189"/>
                </a:lnTo>
                <a:lnTo>
                  <a:pt x="28876" y="1857390"/>
                </a:lnTo>
                <a:lnTo>
                  <a:pt x="32485" y="1859392"/>
                </a:lnTo>
                <a:lnTo>
                  <a:pt x="34891" y="1864598"/>
                </a:lnTo>
                <a:lnTo>
                  <a:pt x="36495" y="1868603"/>
                </a:lnTo>
                <a:lnTo>
                  <a:pt x="37298" y="1872607"/>
                </a:lnTo>
                <a:lnTo>
                  <a:pt x="38100" y="1876211"/>
                </a:lnTo>
                <a:lnTo>
                  <a:pt x="37298" y="1879415"/>
                </a:lnTo>
                <a:lnTo>
                  <a:pt x="36897" y="1882218"/>
                </a:lnTo>
                <a:lnTo>
                  <a:pt x="35292" y="1884220"/>
                </a:lnTo>
                <a:lnTo>
                  <a:pt x="33287" y="1887023"/>
                </a:lnTo>
                <a:lnTo>
                  <a:pt x="31282" y="1889026"/>
                </a:lnTo>
                <a:lnTo>
                  <a:pt x="29277" y="1890627"/>
                </a:lnTo>
                <a:lnTo>
                  <a:pt x="23662" y="1894231"/>
                </a:lnTo>
                <a:lnTo>
                  <a:pt x="18047" y="1897034"/>
                </a:lnTo>
                <a:lnTo>
                  <a:pt x="12432" y="1900238"/>
                </a:lnTo>
                <a:lnTo>
                  <a:pt x="7219" y="1893430"/>
                </a:lnTo>
                <a:lnTo>
                  <a:pt x="4010" y="1887424"/>
                </a:lnTo>
                <a:lnTo>
                  <a:pt x="1604" y="1881818"/>
                </a:lnTo>
                <a:lnTo>
                  <a:pt x="401" y="1876611"/>
                </a:lnTo>
                <a:lnTo>
                  <a:pt x="0" y="1872207"/>
                </a:lnTo>
                <a:lnTo>
                  <a:pt x="401" y="1868202"/>
                </a:lnTo>
                <a:lnTo>
                  <a:pt x="2005" y="1864598"/>
                </a:lnTo>
                <a:lnTo>
                  <a:pt x="4010" y="1861394"/>
                </a:lnTo>
                <a:lnTo>
                  <a:pt x="6818" y="1859392"/>
                </a:lnTo>
                <a:lnTo>
                  <a:pt x="10427" y="1857390"/>
                </a:lnTo>
                <a:lnTo>
                  <a:pt x="13234" y="1856189"/>
                </a:lnTo>
                <a:close/>
                <a:moveTo>
                  <a:pt x="2004219" y="1531939"/>
                </a:moveTo>
                <a:lnTo>
                  <a:pt x="2005807" y="1539012"/>
                </a:lnTo>
                <a:lnTo>
                  <a:pt x="2006601" y="1545299"/>
                </a:lnTo>
                <a:lnTo>
                  <a:pt x="2006601" y="1551193"/>
                </a:lnTo>
                <a:lnTo>
                  <a:pt x="2005410" y="1556694"/>
                </a:lnTo>
                <a:lnTo>
                  <a:pt x="2004219" y="1561410"/>
                </a:lnTo>
                <a:lnTo>
                  <a:pt x="2002235" y="1565339"/>
                </a:lnTo>
                <a:lnTo>
                  <a:pt x="1999854" y="1568090"/>
                </a:lnTo>
                <a:lnTo>
                  <a:pt x="1997472" y="1570447"/>
                </a:lnTo>
                <a:lnTo>
                  <a:pt x="1994297" y="1571233"/>
                </a:lnTo>
                <a:lnTo>
                  <a:pt x="1992710" y="1571627"/>
                </a:lnTo>
                <a:lnTo>
                  <a:pt x="1991122" y="1571233"/>
                </a:lnTo>
                <a:lnTo>
                  <a:pt x="1989138" y="1570841"/>
                </a:lnTo>
                <a:lnTo>
                  <a:pt x="1987551" y="1570447"/>
                </a:lnTo>
                <a:lnTo>
                  <a:pt x="1984772" y="1567304"/>
                </a:lnTo>
                <a:lnTo>
                  <a:pt x="1981597" y="1563375"/>
                </a:lnTo>
                <a:lnTo>
                  <a:pt x="1978422" y="1557088"/>
                </a:lnTo>
                <a:lnTo>
                  <a:pt x="1976041" y="1550014"/>
                </a:lnTo>
                <a:lnTo>
                  <a:pt x="1973263" y="1540976"/>
                </a:lnTo>
                <a:close/>
                <a:moveTo>
                  <a:pt x="1933374" y="1530350"/>
                </a:moveTo>
                <a:lnTo>
                  <a:pt x="1937374" y="1530744"/>
                </a:lnTo>
                <a:lnTo>
                  <a:pt x="1942574" y="1532320"/>
                </a:lnTo>
                <a:lnTo>
                  <a:pt x="1946974" y="1534684"/>
                </a:lnTo>
                <a:lnTo>
                  <a:pt x="1952175" y="1539018"/>
                </a:lnTo>
                <a:lnTo>
                  <a:pt x="1957775" y="1544534"/>
                </a:lnTo>
                <a:lnTo>
                  <a:pt x="1958974" y="1552019"/>
                </a:lnTo>
                <a:lnTo>
                  <a:pt x="1958974" y="1558324"/>
                </a:lnTo>
                <a:lnTo>
                  <a:pt x="1957775" y="1563445"/>
                </a:lnTo>
                <a:lnTo>
                  <a:pt x="1956174" y="1567385"/>
                </a:lnTo>
                <a:lnTo>
                  <a:pt x="1953774" y="1570536"/>
                </a:lnTo>
                <a:lnTo>
                  <a:pt x="1950575" y="1573294"/>
                </a:lnTo>
                <a:lnTo>
                  <a:pt x="1946575" y="1574476"/>
                </a:lnTo>
                <a:lnTo>
                  <a:pt x="1942574" y="1576052"/>
                </a:lnTo>
                <a:lnTo>
                  <a:pt x="1938575" y="1577234"/>
                </a:lnTo>
                <a:lnTo>
                  <a:pt x="1933775" y="1577628"/>
                </a:lnTo>
                <a:lnTo>
                  <a:pt x="1924174" y="1579204"/>
                </a:lnTo>
                <a:lnTo>
                  <a:pt x="1919374" y="1579598"/>
                </a:lnTo>
                <a:lnTo>
                  <a:pt x="1915374" y="1580780"/>
                </a:lnTo>
                <a:lnTo>
                  <a:pt x="1911375" y="1582356"/>
                </a:lnTo>
                <a:lnTo>
                  <a:pt x="1908175" y="1584326"/>
                </a:lnTo>
                <a:lnTo>
                  <a:pt x="1908175" y="1576446"/>
                </a:lnTo>
                <a:lnTo>
                  <a:pt x="1908175" y="1568567"/>
                </a:lnTo>
                <a:lnTo>
                  <a:pt x="1909374" y="1561475"/>
                </a:lnTo>
                <a:lnTo>
                  <a:pt x="1910974" y="1554777"/>
                </a:lnTo>
                <a:lnTo>
                  <a:pt x="1912975" y="1548868"/>
                </a:lnTo>
                <a:lnTo>
                  <a:pt x="1915374" y="1543746"/>
                </a:lnTo>
                <a:lnTo>
                  <a:pt x="1917774" y="1539412"/>
                </a:lnTo>
                <a:lnTo>
                  <a:pt x="1921374" y="1535866"/>
                </a:lnTo>
                <a:lnTo>
                  <a:pt x="1924975" y="1532714"/>
                </a:lnTo>
                <a:lnTo>
                  <a:pt x="1928574" y="1531139"/>
                </a:lnTo>
                <a:close/>
                <a:moveTo>
                  <a:pt x="9500808" y="1450975"/>
                </a:moveTo>
                <a:lnTo>
                  <a:pt x="9501615" y="1450975"/>
                </a:lnTo>
                <a:lnTo>
                  <a:pt x="9503633" y="1451780"/>
                </a:lnTo>
                <a:lnTo>
                  <a:pt x="9508476" y="1454997"/>
                </a:lnTo>
                <a:lnTo>
                  <a:pt x="9514531" y="1459823"/>
                </a:lnTo>
                <a:lnTo>
                  <a:pt x="9519778" y="1466258"/>
                </a:lnTo>
                <a:lnTo>
                  <a:pt x="9522199" y="1471084"/>
                </a:lnTo>
                <a:lnTo>
                  <a:pt x="9523410" y="1473899"/>
                </a:lnTo>
                <a:lnTo>
                  <a:pt x="9523410" y="1475910"/>
                </a:lnTo>
                <a:lnTo>
                  <a:pt x="9522199" y="1477519"/>
                </a:lnTo>
                <a:lnTo>
                  <a:pt x="9520585" y="1478726"/>
                </a:lnTo>
                <a:lnTo>
                  <a:pt x="9519778" y="1479530"/>
                </a:lnTo>
                <a:lnTo>
                  <a:pt x="9519374" y="1481139"/>
                </a:lnTo>
                <a:lnTo>
                  <a:pt x="9510091" y="1469878"/>
                </a:lnTo>
                <a:lnTo>
                  <a:pt x="9503633" y="1461834"/>
                </a:lnTo>
                <a:lnTo>
                  <a:pt x="9500808" y="1455399"/>
                </a:lnTo>
                <a:lnTo>
                  <a:pt x="9499597" y="1453388"/>
                </a:lnTo>
                <a:lnTo>
                  <a:pt x="9499597" y="1451780"/>
                </a:lnTo>
                <a:lnTo>
                  <a:pt x="9499597" y="1451378"/>
                </a:lnTo>
                <a:close/>
                <a:moveTo>
                  <a:pt x="9640394" y="1049339"/>
                </a:moveTo>
                <a:lnTo>
                  <a:pt x="9676327" y="1091286"/>
                </a:lnTo>
                <a:lnTo>
                  <a:pt x="9674765" y="1091686"/>
                </a:lnTo>
                <a:lnTo>
                  <a:pt x="9674374" y="1092884"/>
                </a:lnTo>
                <a:lnTo>
                  <a:pt x="9674374" y="1094482"/>
                </a:lnTo>
                <a:lnTo>
                  <a:pt x="9675155" y="1096480"/>
                </a:lnTo>
                <a:lnTo>
                  <a:pt x="9678280" y="1102073"/>
                </a:lnTo>
                <a:lnTo>
                  <a:pt x="9683748" y="1109663"/>
                </a:lnTo>
                <a:lnTo>
                  <a:pt x="9682186" y="1108864"/>
                </a:lnTo>
                <a:lnTo>
                  <a:pt x="9680233" y="1107666"/>
                </a:lnTo>
                <a:lnTo>
                  <a:pt x="9675936" y="1103272"/>
                </a:lnTo>
                <a:lnTo>
                  <a:pt x="9669687" y="1096879"/>
                </a:lnTo>
                <a:lnTo>
                  <a:pt x="9663438" y="1089289"/>
                </a:lnTo>
                <a:lnTo>
                  <a:pt x="9634535" y="1054931"/>
                </a:lnTo>
                <a:close/>
                <a:moveTo>
                  <a:pt x="9500808" y="879476"/>
                </a:moveTo>
                <a:lnTo>
                  <a:pt x="9501615" y="879878"/>
                </a:lnTo>
                <a:lnTo>
                  <a:pt x="9503633" y="880280"/>
                </a:lnTo>
                <a:lnTo>
                  <a:pt x="9508476" y="883497"/>
                </a:lnTo>
                <a:lnTo>
                  <a:pt x="9514531" y="888726"/>
                </a:lnTo>
                <a:lnTo>
                  <a:pt x="9519778" y="894758"/>
                </a:lnTo>
                <a:lnTo>
                  <a:pt x="9522199" y="899584"/>
                </a:lnTo>
                <a:lnTo>
                  <a:pt x="9523410" y="902399"/>
                </a:lnTo>
                <a:lnTo>
                  <a:pt x="9523410" y="904812"/>
                </a:lnTo>
                <a:lnTo>
                  <a:pt x="9522199" y="906019"/>
                </a:lnTo>
                <a:lnTo>
                  <a:pt x="9520585" y="907226"/>
                </a:lnTo>
                <a:lnTo>
                  <a:pt x="9519778" y="908030"/>
                </a:lnTo>
                <a:lnTo>
                  <a:pt x="9519374" y="909639"/>
                </a:lnTo>
                <a:lnTo>
                  <a:pt x="9510091" y="898780"/>
                </a:lnTo>
                <a:lnTo>
                  <a:pt x="9503633" y="890334"/>
                </a:lnTo>
                <a:lnTo>
                  <a:pt x="9500808" y="884704"/>
                </a:lnTo>
                <a:lnTo>
                  <a:pt x="9499597" y="882693"/>
                </a:lnTo>
                <a:lnTo>
                  <a:pt x="9499597" y="881084"/>
                </a:lnTo>
                <a:lnTo>
                  <a:pt x="9499597" y="879878"/>
                </a:lnTo>
                <a:close/>
                <a:moveTo>
                  <a:pt x="9640394" y="477838"/>
                </a:moveTo>
                <a:lnTo>
                  <a:pt x="9676327" y="520186"/>
                </a:lnTo>
                <a:lnTo>
                  <a:pt x="9674765" y="520186"/>
                </a:lnTo>
                <a:lnTo>
                  <a:pt x="9674374" y="521384"/>
                </a:lnTo>
                <a:lnTo>
                  <a:pt x="9674374" y="522982"/>
                </a:lnTo>
                <a:lnTo>
                  <a:pt x="9675155" y="524980"/>
                </a:lnTo>
                <a:lnTo>
                  <a:pt x="9678280" y="530573"/>
                </a:lnTo>
                <a:lnTo>
                  <a:pt x="9683748" y="538163"/>
                </a:lnTo>
                <a:lnTo>
                  <a:pt x="9682186" y="537764"/>
                </a:lnTo>
                <a:lnTo>
                  <a:pt x="9680233" y="536166"/>
                </a:lnTo>
                <a:lnTo>
                  <a:pt x="9675936" y="532171"/>
                </a:lnTo>
                <a:lnTo>
                  <a:pt x="9669687" y="525379"/>
                </a:lnTo>
                <a:lnTo>
                  <a:pt x="9663438" y="518188"/>
                </a:lnTo>
                <a:lnTo>
                  <a:pt x="9634535" y="483431"/>
                </a:lnTo>
                <a:close/>
                <a:moveTo>
                  <a:pt x="9500808" y="307975"/>
                </a:moveTo>
                <a:lnTo>
                  <a:pt x="9501615" y="308367"/>
                </a:lnTo>
                <a:lnTo>
                  <a:pt x="9503633" y="309150"/>
                </a:lnTo>
                <a:lnTo>
                  <a:pt x="9508476" y="311892"/>
                </a:lnTo>
                <a:lnTo>
                  <a:pt x="9514531" y="316985"/>
                </a:lnTo>
                <a:lnTo>
                  <a:pt x="9519778" y="322861"/>
                </a:lnTo>
                <a:lnTo>
                  <a:pt x="9522199" y="327562"/>
                </a:lnTo>
                <a:lnTo>
                  <a:pt x="9523410" y="330304"/>
                </a:lnTo>
                <a:lnTo>
                  <a:pt x="9523410" y="332654"/>
                </a:lnTo>
                <a:lnTo>
                  <a:pt x="9522199" y="333829"/>
                </a:lnTo>
                <a:lnTo>
                  <a:pt x="9520585" y="335004"/>
                </a:lnTo>
                <a:lnTo>
                  <a:pt x="9519778" y="336571"/>
                </a:lnTo>
                <a:lnTo>
                  <a:pt x="9519374" y="338138"/>
                </a:lnTo>
                <a:lnTo>
                  <a:pt x="9510091" y="327170"/>
                </a:lnTo>
                <a:lnTo>
                  <a:pt x="9503633" y="318552"/>
                </a:lnTo>
                <a:lnTo>
                  <a:pt x="9500808" y="313068"/>
                </a:lnTo>
                <a:lnTo>
                  <a:pt x="9499597" y="311109"/>
                </a:lnTo>
                <a:lnTo>
                  <a:pt x="9499597" y="309542"/>
                </a:lnTo>
                <a:lnTo>
                  <a:pt x="9499597" y="308367"/>
                </a:lnTo>
                <a:close/>
                <a:moveTo>
                  <a:pt x="2606942" y="0"/>
                </a:moveTo>
                <a:lnTo>
                  <a:pt x="2613689" y="397"/>
                </a:lnTo>
                <a:lnTo>
                  <a:pt x="2619643" y="1985"/>
                </a:lnTo>
                <a:lnTo>
                  <a:pt x="2626391" y="3969"/>
                </a:lnTo>
                <a:lnTo>
                  <a:pt x="2629963" y="5557"/>
                </a:lnTo>
                <a:lnTo>
                  <a:pt x="2633535" y="8732"/>
                </a:lnTo>
                <a:lnTo>
                  <a:pt x="2637107" y="12304"/>
                </a:lnTo>
                <a:lnTo>
                  <a:pt x="2641077" y="16272"/>
                </a:lnTo>
                <a:lnTo>
                  <a:pt x="2649809" y="25797"/>
                </a:lnTo>
                <a:lnTo>
                  <a:pt x="2658541" y="36513"/>
                </a:lnTo>
                <a:lnTo>
                  <a:pt x="2668067" y="46832"/>
                </a:lnTo>
                <a:lnTo>
                  <a:pt x="2672433" y="51594"/>
                </a:lnTo>
                <a:lnTo>
                  <a:pt x="2677593" y="55960"/>
                </a:lnTo>
                <a:lnTo>
                  <a:pt x="2682356" y="59929"/>
                </a:lnTo>
                <a:lnTo>
                  <a:pt x="2687119" y="63104"/>
                </a:lnTo>
                <a:lnTo>
                  <a:pt x="2691882" y="65088"/>
                </a:lnTo>
                <a:lnTo>
                  <a:pt x="2697042" y="65882"/>
                </a:lnTo>
                <a:lnTo>
                  <a:pt x="2699027" y="65882"/>
                </a:lnTo>
                <a:lnTo>
                  <a:pt x="2701011" y="65485"/>
                </a:lnTo>
                <a:lnTo>
                  <a:pt x="2702996" y="63897"/>
                </a:lnTo>
                <a:lnTo>
                  <a:pt x="2704980" y="62310"/>
                </a:lnTo>
                <a:lnTo>
                  <a:pt x="2708552" y="58341"/>
                </a:lnTo>
                <a:lnTo>
                  <a:pt x="2711728" y="53182"/>
                </a:lnTo>
                <a:lnTo>
                  <a:pt x="2715300" y="47625"/>
                </a:lnTo>
                <a:lnTo>
                  <a:pt x="2718079" y="42466"/>
                </a:lnTo>
                <a:lnTo>
                  <a:pt x="2721651" y="38100"/>
                </a:lnTo>
                <a:lnTo>
                  <a:pt x="2723635" y="36513"/>
                </a:lnTo>
                <a:lnTo>
                  <a:pt x="2726017" y="34925"/>
                </a:lnTo>
                <a:lnTo>
                  <a:pt x="2727208" y="34529"/>
                </a:lnTo>
                <a:lnTo>
                  <a:pt x="2728795" y="34529"/>
                </a:lnTo>
                <a:lnTo>
                  <a:pt x="2731971" y="34925"/>
                </a:lnTo>
                <a:lnTo>
                  <a:pt x="2735543" y="36116"/>
                </a:lnTo>
                <a:lnTo>
                  <a:pt x="2739115" y="38100"/>
                </a:lnTo>
                <a:lnTo>
                  <a:pt x="2743084" y="39688"/>
                </a:lnTo>
                <a:lnTo>
                  <a:pt x="2747847" y="41275"/>
                </a:lnTo>
                <a:lnTo>
                  <a:pt x="2751816" y="42069"/>
                </a:lnTo>
                <a:lnTo>
                  <a:pt x="2754198" y="42069"/>
                </a:lnTo>
                <a:lnTo>
                  <a:pt x="2756183" y="41672"/>
                </a:lnTo>
                <a:lnTo>
                  <a:pt x="2758961" y="41275"/>
                </a:lnTo>
                <a:lnTo>
                  <a:pt x="2760946" y="40085"/>
                </a:lnTo>
                <a:lnTo>
                  <a:pt x="2764915" y="38100"/>
                </a:lnTo>
                <a:lnTo>
                  <a:pt x="2768487" y="34529"/>
                </a:lnTo>
                <a:lnTo>
                  <a:pt x="2771662" y="31354"/>
                </a:lnTo>
                <a:lnTo>
                  <a:pt x="2774441" y="28575"/>
                </a:lnTo>
                <a:lnTo>
                  <a:pt x="2777219" y="25797"/>
                </a:lnTo>
                <a:lnTo>
                  <a:pt x="2779600" y="24210"/>
                </a:lnTo>
                <a:lnTo>
                  <a:pt x="2780791" y="23813"/>
                </a:lnTo>
                <a:lnTo>
                  <a:pt x="2781982" y="24210"/>
                </a:lnTo>
                <a:lnTo>
                  <a:pt x="2781585" y="24210"/>
                </a:lnTo>
                <a:lnTo>
                  <a:pt x="2781585" y="25004"/>
                </a:lnTo>
                <a:lnTo>
                  <a:pt x="2781982" y="27385"/>
                </a:lnTo>
                <a:lnTo>
                  <a:pt x="2786348" y="35719"/>
                </a:lnTo>
                <a:lnTo>
                  <a:pt x="2792302" y="47625"/>
                </a:lnTo>
                <a:lnTo>
                  <a:pt x="2795874" y="50404"/>
                </a:lnTo>
                <a:lnTo>
                  <a:pt x="2799844" y="53182"/>
                </a:lnTo>
                <a:lnTo>
                  <a:pt x="2806194" y="57547"/>
                </a:lnTo>
                <a:lnTo>
                  <a:pt x="2820880" y="69454"/>
                </a:lnTo>
                <a:lnTo>
                  <a:pt x="2828421" y="74613"/>
                </a:lnTo>
                <a:lnTo>
                  <a:pt x="2832788" y="77788"/>
                </a:lnTo>
                <a:lnTo>
                  <a:pt x="2833581" y="77788"/>
                </a:lnTo>
                <a:lnTo>
                  <a:pt x="2833978" y="76994"/>
                </a:lnTo>
                <a:lnTo>
                  <a:pt x="2835963" y="75804"/>
                </a:lnTo>
                <a:lnTo>
                  <a:pt x="2840329" y="69454"/>
                </a:lnTo>
                <a:lnTo>
                  <a:pt x="2843504" y="66675"/>
                </a:lnTo>
                <a:lnTo>
                  <a:pt x="2846680" y="63500"/>
                </a:lnTo>
                <a:lnTo>
                  <a:pt x="2849458" y="61516"/>
                </a:lnTo>
                <a:lnTo>
                  <a:pt x="2851046" y="61516"/>
                </a:lnTo>
                <a:lnTo>
                  <a:pt x="2852633" y="61516"/>
                </a:lnTo>
                <a:lnTo>
                  <a:pt x="2854221" y="61516"/>
                </a:lnTo>
                <a:lnTo>
                  <a:pt x="2855809" y="62310"/>
                </a:lnTo>
                <a:lnTo>
                  <a:pt x="2859381" y="64294"/>
                </a:lnTo>
                <a:lnTo>
                  <a:pt x="2862159" y="67469"/>
                </a:lnTo>
                <a:lnTo>
                  <a:pt x="2865731" y="70644"/>
                </a:lnTo>
                <a:lnTo>
                  <a:pt x="2869304" y="74216"/>
                </a:lnTo>
                <a:lnTo>
                  <a:pt x="2872479" y="76994"/>
                </a:lnTo>
                <a:lnTo>
                  <a:pt x="2876051" y="79772"/>
                </a:lnTo>
                <a:lnTo>
                  <a:pt x="2879624" y="81360"/>
                </a:lnTo>
                <a:lnTo>
                  <a:pt x="2883593" y="81757"/>
                </a:lnTo>
                <a:lnTo>
                  <a:pt x="2888356" y="80566"/>
                </a:lnTo>
                <a:lnTo>
                  <a:pt x="2892722" y="79772"/>
                </a:lnTo>
                <a:lnTo>
                  <a:pt x="2897882" y="78185"/>
                </a:lnTo>
                <a:lnTo>
                  <a:pt x="2903042" y="76200"/>
                </a:lnTo>
                <a:lnTo>
                  <a:pt x="2907805" y="75010"/>
                </a:lnTo>
                <a:lnTo>
                  <a:pt x="2913759" y="74216"/>
                </a:lnTo>
                <a:lnTo>
                  <a:pt x="2918522" y="73422"/>
                </a:lnTo>
                <a:lnTo>
                  <a:pt x="2922094" y="74216"/>
                </a:lnTo>
                <a:lnTo>
                  <a:pt x="2925666" y="75010"/>
                </a:lnTo>
                <a:lnTo>
                  <a:pt x="2928842" y="76597"/>
                </a:lnTo>
                <a:lnTo>
                  <a:pt x="2932414" y="78185"/>
                </a:lnTo>
                <a:lnTo>
                  <a:pt x="2939955" y="82154"/>
                </a:lnTo>
                <a:lnTo>
                  <a:pt x="2947099" y="86916"/>
                </a:lnTo>
                <a:lnTo>
                  <a:pt x="2954641" y="91679"/>
                </a:lnTo>
                <a:lnTo>
                  <a:pt x="2961786" y="96044"/>
                </a:lnTo>
                <a:lnTo>
                  <a:pt x="2968533" y="99616"/>
                </a:lnTo>
                <a:lnTo>
                  <a:pt x="2972106" y="100807"/>
                </a:lnTo>
                <a:lnTo>
                  <a:pt x="2974884" y="101600"/>
                </a:lnTo>
                <a:lnTo>
                  <a:pt x="2987585" y="103585"/>
                </a:lnTo>
                <a:lnTo>
                  <a:pt x="3003065" y="105172"/>
                </a:lnTo>
                <a:lnTo>
                  <a:pt x="3016957" y="105966"/>
                </a:lnTo>
                <a:lnTo>
                  <a:pt x="3026880" y="105966"/>
                </a:lnTo>
                <a:lnTo>
                  <a:pt x="3027277" y="105966"/>
                </a:lnTo>
                <a:lnTo>
                  <a:pt x="3028070" y="105569"/>
                </a:lnTo>
                <a:lnTo>
                  <a:pt x="3029261" y="103585"/>
                </a:lnTo>
                <a:lnTo>
                  <a:pt x="3030849" y="98822"/>
                </a:lnTo>
                <a:lnTo>
                  <a:pt x="3031246" y="96044"/>
                </a:lnTo>
                <a:lnTo>
                  <a:pt x="3032437" y="94060"/>
                </a:lnTo>
                <a:lnTo>
                  <a:pt x="3034025" y="92472"/>
                </a:lnTo>
                <a:lnTo>
                  <a:pt x="3034421" y="92472"/>
                </a:lnTo>
                <a:lnTo>
                  <a:pt x="3035215" y="92472"/>
                </a:lnTo>
                <a:lnTo>
                  <a:pt x="3038391" y="92869"/>
                </a:lnTo>
                <a:lnTo>
                  <a:pt x="3040772" y="94060"/>
                </a:lnTo>
                <a:lnTo>
                  <a:pt x="3047520" y="97632"/>
                </a:lnTo>
                <a:lnTo>
                  <a:pt x="3063397" y="107157"/>
                </a:lnTo>
                <a:lnTo>
                  <a:pt x="3071732" y="112316"/>
                </a:lnTo>
                <a:lnTo>
                  <a:pt x="3080464" y="116682"/>
                </a:lnTo>
                <a:lnTo>
                  <a:pt x="3084433" y="118269"/>
                </a:lnTo>
                <a:lnTo>
                  <a:pt x="3088799" y="119460"/>
                </a:lnTo>
                <a:lnTo>
                  <a:pt x="3092768" y="120254"/>
                </a:lnTo>
                <a:lnTo>
                  <a:pt x="3096737" y="120254"/>
                </a:lnTo>
                <a:lnTo>
                  <a:pt x="3098325" y="119857"/>
                </a:lnTo>
                <a:lnTo>
                  <a:pt x="3100310" y="119460"/>
                </a:lnTo>
                <a:lnTo>
                  <a:pt x="3103882" y="116682"/>
                </a:lnTo>
                <a:lnTo>
                  <a:pt x="3107851" y="113110"/>
                </a:lnTo>
                <a:lnTo>
                  <a:pt x="3111820" y="109538"/>
                </a:lnTo>
                <a:lnTo>
                  <a:pt x="3115392" y="105966"/>
                </a:lnTo>
                <a:lnTo>
                  <a:pt x="3119758" y="103585"/>
                </a:lnTo>
                <a:lnTo>
                  <a:pt x="3121743" y="102394"/>
                </a:lnTo>
                <a:lnTo>
                  <a:pt x="3123728" y="102394"/>
                </a:lnTo>
                <a:lnTo>
                  <a:pt x="3125712" y="101997"/>
                </a:lnTo>
                <a:lnTo>
                  <a:pt x="3127300" y="103188"/>
                </a:lnTo>
                <a:lnTo>
                  <a:pt x="3130078" y="103982"/>
                </a:lnTo>
                <a:lnTo>
                  <a:pt x="3132857" y="105966"/>
                </a:lnTo>
                <a:lnTo>
                  <a:pt x="3135238" y="107950"/>
                </a:lnTo>
                <a:lnTo>
                  <a:pt x="3137223" y="110729"/>
                </a:lnTo>
                <a:lnTo>
                  <a:pt x="3141986" y="115888"/>
                </a:lnTo>
                <a:lnTo>
                  <a:pt x="3145558" y="121841"/>
                </a:lnTo>
                <a:lnTo>
                  <a:pt x="3153496" y="134938"/>
                </a:lnTo>
                <a:lnTo>
                  <a:pt x="3157465" y="141685"/>
                </a:lnTo>
                <a:lnTo>
                  <a:pt x="3162625" y="147638"/>
                </a:lnTo>
                <a:lnTo>
                  <a:pt x="3164610" y="147241"/>
                </a:lnTo>
                <a:lnTo>
                  <a:pt x="3166595" y="146050"/>
                </a:lnTo>
                <a:lnTo>
                  <a:pt x="3168183" y="144463"/>
                </a:lnTo>
                <a:lnTo>
                  <a:pt x="3170167" y="142479"/>
                </a:lnTo>
                <a:lnTo>
                  <a:pt x="3173739" y="138113"/>
                </a:lnTo>
                <a:lnTo>
                  <a:pt x="3176915" y="132954"/>
                </a:lnTo>
                <a:lnTo>
                  <a:pt x="3180487" y="127794"/>
                </a:lnTo>
                <a:lnTo>
                  <a:pt x="3184059" y="122635"/>
                </a:lnTo>
                <a:lnTo>
                  <a:pt x="3186044" y="120650"/>
                </a:lnTo>
                <a:lnTo>
                  <a:pt x="3187631" y="119460"/>
                </a:lnTo>
                <a:lnTo>
                  <a:pt x="3189616" y="118269"/>
                </a:lnTo>
                <a:lnTo>
                  <a:pt x="3191600" y="117872"/>
                </a:lnTo>
                <a:lnTo>
                  <a:pt x="3193982" y="120650"/>
                </a:lnTo>
                <a:lnTo>
                  <a:pt x="3199142" y="128588"/>
                </a:lnTo>
                <a:lnTo>
                  <a:pt x="3202317" y="131763"/>
                </a:lnTo>
                <a:lnTo>
                  <a:pt x="3205889" y="135335"/>
                </a:lnTo>
                <a:lnTo>
                  <a:pt x="3209065" y="138510"/>
                </a:lnTo>
                <a:lnTo>
                  <a:pt x="3210256" y="138907"/>
                </a:lnTo>
                <a:lnTo>
                  <a:pt x="3211843" y="139700"/>
                </a:lnTo>
                <a:lnTo>
                  <a:pt x="3215415" y="140097"/>
                </a:lnTo>
                <a:lnTo>
                  <a:pt x="3218591" y="139700"/>
                </a:lnTo>
                <a:lnTo>
                  <a:pt x="3222163" y="138907"/>
                </a:lnTo>
                <a:lnTo>
                  <a:pt x="3225735" y="138113"/>
                </a:lnTo>
                <a:lnTo>
                  <a:pt x="3232086" y="136129"/>
                </a:lnTo>
                <a:lnTo>
                  <a:pt x="3235658" y="135335"/>
                </a:lnTo>
                <a:lnTo>
                  <a:pt x="3239230" y="135335"/>
                </a:lnTo>
                <a:lnTo>
                  <a:pt x="3242803" y="136129"/>
                </a:lnTo>
                <a:lnTo>
                  <a:pt x="3246375" y="136922"/>
                </a:lnTo>
                <a:lnTo>
                  <a:pt x="3253520" y="138907"/>
                </a:lnTo>
                <a:lnTo>
                  <a:pt x="3260664" y="142479"/>
                </a:lnTo>
                <a:lnTo>
                  <a:pt x="3267411" y="146050"/>
                </a:lnTo>
                <a:lnTo>
                  <a:pt x="3274159" y="150813"/>
                </a:lnTo>
                <a:lnTo>
                  <a:pt x="3281303" y="155972"/>
                </a:lnTo>
                <a:lnTo>
                  <a:pt x="3295593" y="165497"/>
                </a:lnTo>
                <a:lnTo>
                  <a:pt x="3302737" y="170657"/>
                </a:lnTo>
                <a:lnTo>
                  <a:pt x="3309882" y="174625"/>
                </a:lnTo>
                <a:lnTo>
                  <a:pt x="3317423" y="178197"/>
                </a:lnTo>
                <a:lnTo>
                  <a:pt x="3324965" y="180579"/>
                </a:lnTo>
                <a:lnTo>
                  <a:pt x="3332506" y="182563"/>
                </a:lnTo>
                <a:lnTo>
                  <a:pt x="3336872" y="183357"/>
                </a:lnTo>
                <a:lnTo>
                  <a:pt x="3340841" y="183357"/>
                </a:lnTo>
                <a:lnTo>
                  <a:pt x="3344811" y="183357"/>
                </a:lnTo>
                <a:lnTo>
                  <a:pt x="3348780" y="182166"/>
                </a:lnTo>
                <a:lnTo>
                  <a:pt x="3353146" y="181372"/>
                </a:lnTo>
                <a:lnTo>
                  <a:pt x="3357512" y="180182"/>
                </a:lnTo>
                <a:lnTo>
                  <a:pt x="3359099" y="178991"/>
                </a:lnTo>
                <a:lnTo>
                  <a:pt x="3360687" y="177800"/>
                </a:lnTo>
                <a:lnTo>
                  <a:pt x="3363466" y="174229"/>
                </a:lnTo>
                <a:lnTo>
                  <a:pt x="3366641" y="169466"/>
                </a:lnTo>
                <a:lnTo>
                  <a:pt x="3369419" y="164307"/>
                </a:lnTo>
                <a:lnTo>
                  <a:pt x="3372198" y="159544"/>
                </a:lnTo>
                <a:lnTo>
                  <a:pt x="3374976" y="155179"/>
                </a:lnTo>
                <a:lnTo>
                  <a:pt x="3376167" y="153591"/>
                </a:lnTo>
                <a:lnTo>
                  <a:pt x="3377754" y="152400"/>
                </a:lnTo>
                <a:lnTo>
                  <a:pt x="3379342" y="151607"/>
                </a:lnTo>
                <a:lnTo>
                  <a:pt x="3381327" y="151210"/>
                </a:lnTo>
                <a:lnTo>
                  <a:pt x="3386090" y="151210"/>
                </a:lnTo>
                <a:lnTo>
                  <a:pt x="3390853" y="151607"/>
                </a:lnTo>
                <a:lnTo>
                  <a:pt x="3395616" y="153194"/>
                </a:lnTo>
                <a:lnTo>
                  <a:pt x="3400776" y="155179"/>
                </a:lnTo>
                <a:lnTo>
                  <a:pt x="3406332" y="157957"/>
                </a:lnTo>
                <a:lnTo>
                  <a:pt x="3411492" y="160338"/>
                </a:lnTo>
                <a:lnTo>
                  <a:pt x="3421812" y="167085"/>
                </a:lnTo>
                <a:lnTo>
                  <a:pt x="3432529" y="173435"/>
                </a:lnTo>
                <a:lnTo>
                  <a:pt x="3443246" y="179785"/>
                </a:lnTo>
                <a:lnTo>
                  <a:pt x="3448803" y="182563"/>
                </a:lnTo>
                <a:lnTo>
                  <a:pt x="3453963" y="184547"/>
                </a:lnTo>
                <a:lnTo>
                  <a:pt x="3459123" y="186929"/>
                </a:lnTo>
                <a:lnTo>
                  <a:pt x="3464680" y="188119"/>
                </a:lnTo>
                <a:lnTo>
                  <a:pt x="3470236" y="189707"/>
                </a:lnTo>
                <a:lnTo>
                  <a:pt x="3476190" y="190500"/>
                </a:lnTo>
                <a:lnTo>
                  <a:pt x="3488494" y="190897"/>
                </a:lnTo>
                <a:lnTo>
                  <a:pt x="3500799" y="190500"/>
                </a:lnTo>
                <a:lnTo>
                  <a:pt x="3512706" y="189310"/>
                </a:lnTo>
                <a:lnTo>
                  <a:pt x="3525408" y="188119"/>
                </a:lnTo>
                <a:lnTo>
                  <a:pt x="3537712" y="187722"/>
                </a:lnTo>
                <a:lnTo>
                  <a:pt x="3550413" y="187325"/>
                </a:lnTo>
                <a:lnTo>
                  <a:pt x="3556367" y="187722"/>
                </a:lnTo>
                <a:lnTo>
                  <a:pt x="3563115" y="188119"/>
                </a:lnTo>
                <a:lnTo>
                  <a:pt x="3570259" y="189310"/>
                </a:lnTo>
                <a:lnTo>
                  <a:pt x="3577801" y="191294"/>
                </a:lnTo>
                <a:lnTo>
                  <a:pt x="3584945" y="193278"/>
                </a:lnTo>
                <a:lnTo>
                  <a:pt x="3592487" y="196057"/>
                </a:lnTo>
                <a:lnTo>
                  <a:pt x="3606775" y="202010"/>
                </a:lnTo>
                <a:lnTo>
                  <a:pt x="3621065" y="208757"/>
                </a:lnTo>
                <a:lnTo>
                  <a:pt x="3634560" y="214710"/>
                </a:lnTo>
                <a:lnTo>
                  <a:pt x="3647261" y="219869"/>
                </a:lnTo>
                <a:lnTo>
                  <a:pt x="3653215" y="222250"/>
                </a:lnTo>
                <a:lnTo>
                  <a:pt x="3659565" y="223838"/>
                </a:lnTo>
                <a:lnTo>
                  <a:pt x="3665520" y="225029"/>
                </a:lnTo>
                <a:lnTo>
                  <a:pt x="3671076" y="225029"/>
                </a:lnTo>
                <a:lnTo>
                  <a:pt x="3673060" y="225029"/>
                </a:lnTo>
                <a:lnTo>
                  <a:pt x="3675045" y="223838"/>
                </a:lnTo>
                <a:lnTo>
                  <a:pt x="3679808" y="221854"/>
                </a:lnTo>
                <a:lnTo>
                  <a:pt x="3684175" y="218679"/>
                </a:lnTo>
                <a:lnTo>
                  <a:pt x="3688937" y="215107"/>
                </a:lnTo>
                <a:lnTo>
                  <a:pt x="3693303" y="212329"/>
                </a:lnTo>
                <a:lnTo>
                  <a:pt x="3698067" y="209550"/>
                </a:lnTo>
                <a:lnTo>
                  <a:pt x="3700448" y="208757"/>
                </a:lnTo>
                <a:lnTo>
                  <a:pt x="3702432" y="207963"/>
                </a:lnTo>
                <a:lnTo>
                  <a:pt x="3704814" y="207566"/>
                </a:lnTo>
                <a:lnTo>
                  <a:pt x="3706798" y="207963"/>
                </a:lnTo>
                <a:lnTo>
                  <a:pt x="3710371" y="209154"/>
                </a:lnTo>
                <a:lnTo>
                  <a:pt x="3713149" y="211138"/>
                </a:lnTo>
                <a:lnTo>
                  <a:pt x="3716324" y="213122"/>
                </a:lnTo>
                <a:lnTo>
                  <a:pt x="3719897" y="216297"/>
                </a:lnTo>
                <a:lnTo>
                  <a:pt x="3727042" y="222647"/>
                </a:lnTo>
                <a:lnTo>
                  <a:pt x="3734186" y="229791"/>
                </a:lnTo>
                <a:lnTo>
                  <a:pt x="3740536" y="236935"/>
                </a:lnTo>
                <a:lnTo>
                  <a:pt x="3747681" y="243682"/>
                </a:lnTo>
                <a:lnTo>
                  <a:pt x="3751254" y="246063"/>
                </a:lnTo>
                <a:lnTo>
                  <a:pt x="3754429" y="248841"/>
                </a:lnTo>
                <a:lnTo>
                  <a:pt x="3758000" y="250032"/>
                </a:lnTo>
                <a:lnTo>
                  <a:pt x="3760780" y="251222"/>
                </a:lnTo>
                <a:lnTo>
                  <a:pt x="3763558" y="251619"/>
                </a:lnTo>
                <a:lnTo>
                  <a:pt x="3765939" y="251619"/>
                </a:lnTo>
                <a:lnTo>
                  <a:pt x="3767924" y="251222"/>
                </a:lnTo>
                <a:lnTo>
                  <a:pt x="3769908" y="250825"/>
                </a:lnTo>
                <a:lnTo>
                  <a:pt x="3774275" y="248047"/>
                </a:lnTo>
                <a:lnTo>
                  <a:pt x="3777846" y="245666"/>
                </a:lnTo>
                <a:lnTo>
                  <a:pt x="3784197" y="239713"/>
                </a:lnTo>
                <a:lnTo>
                  <a:pt x="3787769" y="236935"/>
                </a:lnTo>
                <a:lnTo>
                  <a:pt x="3791342" y="234950"/>
                </a:lnTo>
                <a:lnTo>
                  <a:pt x="3795311" y="234157"/>
                </a:lnTo>
                <a:lnTo>
                  <a:pt x="3800074" y="233363"/>
                </a:lnTo>
                <a:lnTo>
                  <a:pt x="3808013" y="233363"/>
                </a:lnTo>
                <a:lnTo>
                  <a:pt x="3816348" y="233363"/>
                </a:lnTo>
                <a:lnTo>
                  <a:pt x="3824286" y="234553"/>
                </a:lnTo>
                <a:lnTo>
                  <a:pt x="3832621" y="234553"/>
                </a:lnTo>
                <a:lnTo>
                  <a:pt x="3836591" y="234553"/>
                </a:lnTo>
                <a:lnTo>
                  <a:pt x="3840560" y="234157"/>
                </a:lnTo>
                <a:lnTo>
                  <a:pt x="3844131" y="232966"/>
                </a:lnTo>
                <a:lnTo>
                  <a:pt x="3848101" y="231379"/>
                </a:lnTo>
                <a:lnTo>
                  <a:pt x="3851673" y="229791"/>
                </a:lnTo>
                <a:lnTo>
                  <a:pt x="3855246" y="227410"/>
                </a:lnTo>
                <a:lnTo>
                  <a:pt x="3858421" y="231775"/>
                </a:lnTo>
                <a:lnTo>
                  <a:pt x="3860406" y="236538"/>
                </a:lnTo>
                <a:lnTo>
                  <a:pt x="3861597" y="240507"/>
                </a:lnTo>
                <a:lnTo>
                  <a:pt x="3861597" y="244475"/>
                </a:lnTo>
                <a:lnTo>
                  <a:pt x="3861597" y="248047"/>
                </a:lnTo>
                <a:lnTo>
                  <a:pt x="3860802" y="251619"/>
                </a:lnTo>
                <a:lnTo>
                  <a:pt x="3858818" y="258366"/>
                </a:lnTo>
                <a:lnTo>
                  <a:pt x="3857230" y="265113"/>
                </a:lnTo>
                <a:lnTo>
                  <a:pt x="3856833" y="267891"/>
                </a:lnTo>
                <a:lnTo>
                  <a:pt x="3856833" y="271860"/>
                </a:lnTo>
                <a:lnTo>
                  <a:pt x="3856833" y="275432"/>
                </a:lnTo>
                <a:lnTo>
                  <a:pt x="3858024" y="279797"/>
                </a:lnTo>
                <a:lnTo>
                  <a:pt x="3860008" y="284163"/>
                </a:lnTo>
                <a:lnTo>
                  <a:pt x="3862787" y="288925"/>
                </a:lnTo>
                <a:lnTo>
                  <a:pt x="3864772" y="286941"/>
                </a:lnTo>
                <a:lnTo>
                  <a:pt x="3867550" y="284163"/>
                </a:lnTo>
                <a:lnTo>
                  <a:pt x="3869932" y="282575"/>
                </a:lnTo>
                <a:lnTo>
                  <a:pt x="3873107" y="280988"/>
                </a:lnTo>
                <a:lnTo>
                  <a:pt x="3878663" y="279004"/>
                </a:lnTo>
                <a:lnTo>
                  <a:pt x="3884617" y="278210"/>
                </a:lnTo>
                <a:lnTo>
                  <a:pt x="3891365" y="277416"/>
                </a:lnTo>
                <a:lnTo>
                  <a:pt x="3898112" y="278607"/>
                </a:lnTo>
                <a:lnTo>
                  <a:pt x="3904066" y="280591"/>
                </a:lnTo>
                <a:lnTo>
                  <a:pt x="3910814" y="283369"/>
                </a:lnTo>
                <a:lnTo>
                  <a:pt x="3921133" y="289322"/>
                </a:lnTo>
                <a:lnTo>
                  <a:pt x="3926294" y="292497"/>
                </a:lnTo>
                <a:lnTo>
                  <a:pt x="3927882" y="293291"/>
                </a:lnTo>
                <a:lnTo>
                  <a:pt x="3932248" y="293291"/>
                </a:lnTo>
                <a:lnTo>
                  <a:pt x="3937011" y="291704"/>
                </a:lnTo>
                <a:lnTo>
                  <a:pt x="3940979" y="289719"/>
                </a:lnTo>
                <a:lnTo>
                  <a:pt x="3944949" y="287735"/>
                </a:lnTo>
                <a:lnTo>
                  <a:pt x="3953284" y="282575"/>
                </a:lnTo>
                <a:lnTo>
                  <a:pt x="3956856" y="280988"/>
                </a:lnTo>
                <a:lnTo>
                  <a:pt x="3960429" y="279797"/>
                </a:lnTo>
                <a:lnTo>
                  <a:pt x="3964001" y="279797"/>
                </a:lnTo>
                <a:lnTo>
                  <a:pt x="3965589" y="279797"/>
                </a:lnTo>
                <a:lnTo>
                  <a:pt x="3967573" y="280194"/>
                </a:lnTo>
                <a:lnTo>
                  <a:pt x="3969161" y="280988"/>
                </a:lnTo>
                <a:lnTo>
                  <a:pt x="3970351" y="282575"/>
                </a:lnTo>
                <a:lnTo>
                  <a:pt x="3971939" y="284163"/>
                </a:lnTo>
                <a:lnTo>
                  <a:pt x="3973527" y="286147"/>
                </a:lnTo>
                <a:lnTo>
                  <a:pt x="3976702" y="292497"/>
                </a:lnTo>
                <a:lnTo>
                  <a:pt x="3979480" y="300435"/>
                </a:lnTo>
                <a:lnTo>
                  <a:pt x="3982259" y="311150"/>
                </a:lnTo>
                <a:lnTo>
                  <a:pt x="3985037" y="324247"/>
                </a:lnTo>
                <a:lnTo>
                  <a:pt x="3986228" y="321866"/>
                </a:lnTo>
                <a:lnTo>
                  <a:pt x="3987419" y="318691"/>
                </a:lnTo>
                <a:lnTo>
                  <a:pt x="3988610" y="311150"/>
                </a:lnTo>
                <a:lnTo>
                  <a:pt x="3990197" y="303610"/>
                </a:lnTo>
                <a:lnTo>
                  <a:pt x="3991388" y="295275"/>
                </a:lnTo>
                <a:lnTo>
                  <a:pt x="3992181" y="291704"/>
                </a:lnTo>
                <a:lnTo>
                  <a:pt x="3993372" y="288925"/>
                </a:lnTo>
                <a:lnTo>
                  <a:pt x="3994167" y="286147"/>
                </a:lnTo>
                <a:lnTo>
                  <a:pt x="3996548" y="284163"/>
                </a:lnTo>
                <a:lnTo>
                  <a:pt x="3998533" y="282575"/>
                </a:lnTo>
                <a:lnTo>
                  <a:pt x="4000914" y="282178"/>
                </a:lnTo>
                <a:lnTo>
                  <a:pt x="4004089" y="282575"/>
                </a:lnTo>
                <a:lnTo>
                  <a:pt x="4007662" y="283766"/>
                </a:lnTo>
                <a:lnTo>
                  <a:pt x="4014013" y="345678"/>
                </a:lnTo>
                <a:lnTo>
                  <a:pt x="4020759" y="342900"/>
                </a:lnTo>
                <a:lnTo>
                  <a:pt x="4027508" y="341710"/>
                </a:lnTo>
                <a:lnTo>
                  <a:pt x="4033859" y="340916"/>
                </a:lnTo>
                <a:lnTo>
                  <a:pt x="4040605" y="340916"/>
                </a:lnTo>
                <a:lnTo>
                  <a:pt x="4046560" y="341710"/>
                </a:lnTo>
                <a:lnTo>
                  <a:pt x="4053307" y="342900"/>
                </a:lnTo>
                <a:lnTo>
                  <a:pt x="4065215" y="345678"/>
                </a:lnTo>
                <a:lnTo>
                  <a:pt x="4077916" y="349250"/>
                </a:lnTo>
                <a:lnTo>
                  <a:pt x="4084267" y="350044"/>
                </a:lnTo>
                <a:lnTo>
                  <a:pt x="4090220" y="351235"/>
                </a:lnTo>
                <a:lnTo>
                  <a:pt x="4096174" y="351632"/>
                </a:lnTo>
                <a:lnTo>
                  <a:pt x="4102524" y="351632"/>
                </a:lnTo>
                <a:lnTo>
                  <a:pt x="4108479" y="350838"/>
                </a:lnTo>
                <a:lnTo>
                  <a:pt x="4115226" y="348854"/>
                </a:lnTo>
                <a:lnTo>
                  <a:pt x="4117607" y="347663"/>
                </a:lnTo>
                <a:lnTo>
                  <a:pt x="4119989" y="345678"/>
                </a:lnTo>
                <a:lnTo>
                  <a:pt x="4122768" y="342900"/>
                </a:lnTo>
                <a:lnTo>
                  <a:pt x="4125943" y="340519"/>
                </a:lnTo>
                <a:lnTo>
                  <a:pt x="4130706" y="334566"/>
                </a:lnTo>
                <a:lnTo>
                  <a:pt x="4135866" y="327422"/>
                </a:lnTo>
                <a:lnTo>
                  <a:pt x="4141423" y="320675"/>
                </a:lnTo>
                <a:lnTo>
                  <a:pt x="4146980" y="314722"/>
                </a:lnTo>
                <a:lnTo>
                  <a:pt x="4149758" y="311944"/>
                </a:lnTo>
                <a:lnTo>
                  <a:pt x="4152536" y="309960"/>
                </a:lnTo>
                <a:lnTo>
                  <a:pt x="4155314" y="308769"/>
                </a:lnTo>
                <a:lnTo>
                  <a:pt x="4158094" y="307182"/>
                </a:lnTo>
                <a:lnTo>
                  <a:pt x="4162856" y="305991"/>
                </a:lnTo>
                <a:lnTo>
                  <a:pt x="4168016" y="305594"/>
                </a:lnTo>
                <a:lnTo>
                  <a:pt x="4173573" y="305594"/>
                </a:lnTo>
                <a:lnTo>
                  <a:pt x="4179130" y="305594"/>
                </a:lnTo>
                <a:lnTo>
                  <a:pt x="4190243" y="307182"/>
                </a:lnTo>
                <a:lnTo>
                  <a:pt x="4202547" y="309166"/>
                </a:lnTo>
                <a:lnTo>
                  <a:pt x="4214455" y="311944"/>
                </a:lnTo>
                <a:lnTo>
                  <a:pt x="4226759" y="316310"/>
                </a:lnTo>
                <a:lnTo>
                  <a:pt x="4249383" y="323850"/>
                </a:lnTo>
                <a:lnTo>
                  <a:pt x="4252559" y="325438"/>
                </a:lnTo>
                <a:lnTo>
                  <a:pt x="4255734" y="328216"/>
                </a:lnTo>
                <a:lnTo>
                  <a:pt x="4258513" y="331391"/>
                </a:lnTo>
                <a:lnTo>
                  <a:pt x="4261688" y="335360"/>
                </a:lnTo>
                <a:lnTo>
                  <a:pt x="4267244" y="342107"/>
                </a:lnTo>
                <a:lnTo>
                  <a:pt x="4270421" y="345282"/>
                </a:lnTo>
                <a:lnTo>
                  <a:pt x="4272801" y="346472"/>
                </a:lnTo>
                <a:lnTo>
                  <a:pt x="4274390" y="346472"/>
                </a:lnTo>
                <a:lnTo>
                  <a:pt x="4275976" y="346472"/>
                </a:lnTo>
                <a:lnTo>
                  <a:pt x="4276770" y="346075"/>
                </a:lnTo>
                <a:lnTo>
                  <a:pt x="4277961" y="345678"/>
                </a:lnTo>
                <a:lnTo>
                  <a:pt x="4279549" y="342900"/>
                </a:lnTo>
                <a:lnTo>
                  <a:pt x="4281136" y="340122"/>
                </a:lnTo>
                <a:lnTo>
                  <a:pt x="4282725" y="336947"/>
                </a:lnTo>
                <a:lnTo>
                  <a:pt x="4283518" y="334566"/>
                </a:lnTo>
                <a:lnTo>
                  <a:pt x="4284709" y="333375"/>
                </a:lnTo>
                <a:lnTo>
                  <a:pt x="4285503" y="332979"/>
                </a:lnTo>
                <a:lnTo>
                  <a:pt x="4286695" y="332582"/>
                </a:lnTo>
                <a:lnTo>
                  <a:pt x="4287487" y="332979"/>
                </a:lnTo>
                <a:lnTo>
                  <a:pt x="4290265" y="333772"/>
                </a:lnTo>
                <a:lnTo>
                  <a:pt x="4293044" y="335360"/>
                </a:lnTo>
                <a:lnTo>
                  <a:pt x="4298602" y="340122"/>
                </a:lnTo>
                <a:lnTo>
                  <a:pt x="4305348" y="345678"/>
                </a:lnTo>
                <a:lnTo>
                  <a:pt x="4312493" y="350838"/>
                </a:lnTo>
                <a:lnTo>
                  <a:pt x="4316065" y="353219"/>
                </a:lnTo>
                <a:lnTo>
                  <a:pt x="4320034" y="355204"/>
                </a:lnTo>
                <a:lnTo>
                  <a:pt x="4324003" y="356394"/>
                </a:lnTo>
                <a:lnTo>
                  <a:pt x="4328370" y="357188"/>
                </a:lnTo>
                <a:lnTo>
                  <a:pt x="4332736" y="357188"/>
                </a:lnTo>
                <a:lnTo>
                  <a:pt x="4337499" y="356791"/>
                </a:lnTo>
                <a:lnTo>
                  <a:pt x="4342262" y="354807"/>
                </a:lnTo>
                <a:lnTo>
                  <a:pt x="4347422" y="352028"/>
                </a:lnTo>
                <a:lnTo>
                  <a:pt x="4347819" y="358775"/>
                </a:lnTo>
                <a:lnTo>
                  <a:pt x="4347819" y="364729"/>
                </a:lnTo>
                <a:lnTo>
                  <a:pt x="4347422" y="369888"/>
                </a:lnTo>
                <a:lnTo>
                  <a:pt x="4346628" y="373857"/>
                </a:lnTo>
                <a:lnTo>
                  <a:pt x="4345040" y="377429"/>
                </a:lnTo>
                <a:lnTo>
                  <a:pt x="4343453" y="380603"/>
                </a:lnTo>
                <a:lnTo>
                  <a:pt x="4340277" y="385763"/>
                </a:lnTo>
                <a:lnTo>
                  <a:pt x="4338689" y="388144"/>
                </a:lnTo>
                <a:lnTo>
                  <a:pt x="4337499" y="390922"/>
                </a:lnTo>
                <a:lnTo>
                  <a:pt x="4336309" y="393303"/>
                </a:lnTo>
                <a:lnTo>
                  <a:pt x="4336309" y="396479"/>
                </a:lnTo>
                <a:lnTo>
                  <a:pt x="4336309" y="400050"/>
                </a:lnTo>
                <a:lnTo>
                  <a:pt x="4337499" y="404019"/>
                </a:lnTo>
                <a:lnTo>
                  <a:pt x="4339484" y="409179"/>
                </a:lnTo>
                <a:lnTo>
                  <a:pt x="4342262" y="415132"/>
                </a:lnTo>
                <a:lnTo>
                  <a:pt x="4347026" y="416719"/>
                </a:lnTo>
                <a:lnTo>
                  <a:pt x="4349010" y="416719"/>
                </a:lnTo>
                <a:lnTo>
                  <a:pt x="4350994" y="416719"/>
                </a:lnTo>
                <a:lnTo>
                  <a:pt x="4352581" y="416322"/>
                </a:lnTo>
                <a:lnTo>
                  <a:pt x="4354170" y="415528"/>
                </a:lnTo>
                <a:lnTo>
                  <a:pt x="4354963" y="414735"/>
                </a:lnTo>
                <a:lnTo>
                  <a:pt x="4356154" y="413147"/>
                </a:lnTo>
                <a:lnTo>
                  <a:pt x="4357741" y="409972"/>
                </a:lnTo>
                <a:lnTo>
                  <a:pt x="4358536" y="406004"/>
                </a:lnTo>
                <a:lnTo>
                  <a:pt x="4359330" y="401638"/>
                </a:lnTo>
                <a:lnTo>
                  <a:pt x="4359330" y="396479"/>
                </a:lnTo>
                <a:lnTo>
                  <a:pt x="4358536" y="386160"/>
                </a:lnTo>
                <a:lnTo>
                  <a:pt x="4358139" y="376238"/>
                </a:lnTo>
                <a:lnTo>
                  <a:pt x="4357741" y="367904"/>
                </a:lnTo>
                <a:lnTo>
                  <a:pt x="4358139" y="365522"/>
                </a:lnTo>
                <a:lnTo>
                  <a:pt x="4359330" y="363538"/>
                </a:lnTo>
                <a:lnTo>
                  <a:pt x="4369649" y="367110"/>
                </a:lnTo>
                <a:lnTo>
                  <a:pt x="4381160" y="369888"/>
                </a:lnTo>
                <a:lnTo>
                  <a:pt x="4392274" y="371872"/>
                </a:lnTo>
                <a:lnTo>
                  <a:pt x="4403387" y="373460"/>
                </a:lnTo>
                <a:lnTo>
                  <a:pt x="4425615" y="376635"/>
                </a:lnTo>
                <a:lnTo>
                  <a:pt x="4435142" y="378619"/>
                </a:lnTo>
                <a:lnTo>
                  <a:pt x="4444270" y="380603"/>
                </a:lnTo>
                <a:lnTo>
                  <a:pt x="4445461" y="380603"/>
                </a:lnTo>
                <a:lnTo>
                  <a:pt x="4446254" y="380603"/>
                </a:lnTo>
                <a:lnTo>
                  <a:pt x="4448637" y="379016"/>
                </a:lnTo>
                <a:lnTo>
                  <a:pt x="4449827" y="377032"/>
                </a:lnTo>
                <a:lnTo>
                  <a:pt x="4451414" y="374650"/>
                </a:lnTo>
                <a:lnTo>
                  <a:pt x="4453003" y="369491"/>
                </a:lnTo>
                <a:lnTo>
                  <a:pt x="4454193" y="367507"/>
                </a:lnTo>
                <a:lnTo>
                  <a:pt x="4456177" y="367904"/>
                </a:lnTo>
                <a:lnTo>
                  <a:pt x="4457765" y="369094"/>
                </a:lnTo>
                <a:lnTo>
                  <a:pt x="4460543" y="371872"/>
                </a:lnTo>
                <a:lnTo>
                  <a:pt x="4463719" y="375444"/>
                </a:lnTo>
                <a:lnTo>
                  <a:pt x="4466894" y="379810"/>
                </a:lnTo>
                <a:lnTo>
                  <a:pt x="4469276" y="382985"/>
                </a:lnTo>
                <a:lnTo>
                  <a:pt x="4471260" y="386557"/>
                </a:lnTo>
                <a:lnTo>
                  <a:pt x="4474435" y="388938"/>
                </a:lnTo>
                <a:lnTo>
                  <a:pt x="4475229" y="389732"/>
                </a:lnTo>
                <a:lnTo>
                  <a:pt x="4476817" y="390129"/>
                </a:lnTo>
                <a:lnTo>
                  <a:pt x="4478405" y="390129"/>
                </a:lnTo>
                <a:lnTo>
                  <a:pt x="4479993" y="390129"/>
                </a:lnTo>
                <a:lnTo>
                  <a:pt x="4481977" y="388938"/>
                </a:lnTo>
                <a:lnTo>
                  <a:pt x="4483566" y="386557"/>
                </a:lnTo>
                <a:lnTo>
                  <a:pt x="4485152" y="384572"/>
                </a:lnTo>
                <a:lnTo>
                  <a:pt x="4487534" y="379810"/>
                </a:lnTo>
                <a:lnTo>
                  <a:pt x="4489121" y="377429"/>
                </a:lnTo>
                <a:lnTo>
                  <a:pt x="4491503" y="376635"/>
                </a:lnTo>
                <a:lnTo>
                  <a:pt x="4493091" y="376238"/>
                </a:lnTo>
                <a:lnTo>
                  <a:pt x="4494678" y="376238"/>
                </a:lnTo>
                <a:lnTo>
                  <a:pt x="4497061" y="377032"/>
                </a:lnTo>
                <a:lnTo>
                  <a:pt x="4499839" y="379016"/>
                </a:lnTo>
                <a:lnTo>
                  <a:pt x="4502220" y="381000"/>
                </a:lnTo>
                <a:lnTo>
                  <a:pt x="4504205" y="383779"/>
                </a:lnTo>
                <a:lnTo>
                  <a:pt x="4506983" y="385763"/>
                </a:lnTo>
                <a:lnTo>
                  <a:pt x="4509761" y="386557"/>
                </a:lnTo>
                <a:lnTo>
                  <a:pt x="4511348" y="387350"/>
                </a:lnTo>
                <a:lnTo>
                  <a:pt x="4513334" y="386557"/>
                </a:lnTo>
                <a:lnTo>
                  <a:pt x="4514524" y="386160"/>
                </a:lnTo>
                <a:lnTo>
                  <a:pt x="4516508" y="385366"/>
                </a:lnTo>
                <a:lnTo>
                  <a:pt x="4520478" y="382191"/>
                </a:lnTo>
                <a:lnTo>
                  <a:pt x="4525638" y="378222"/>
                </a:lnTo>
                <a:lnTo>
                  <a:pt x="4531592" y="374650"/>
                </a:lnTo>
                <a:lnTo>
                  <a:pt x="4534369" y="373460"/>
                </a:lnTo>
                <a:lnTo>
                  <a:pt x="4537148" y="372666"/>
                </a:lnTo>
                <a:lnTo>
                  <a:pt x="4539927" y="372666"/>
                </a:lnTo>
                <a:lnTo>
                  <a:pt x="4542308" y="373063"/>
                </a:lnTo>
                <a:lnTo>
                  <a:pt x="4544690" y="373857"/>
                </a:lnTo>
                <a:lnTo>
                  <a:pt x="4547071" y="376635"/>
                </a:lnTo>
                <a:lnTo>
                  <a:pt x="4548263" y="379810"/>
                </a:lnTo>
                <a:lnTo>
                  <a:pt x="4549453" y="384175"/>
                </a:lnTo>
                <a:lnTo>
                  <a:pt x="4551041" y="391319"/>
                </a:lnTo>
                <a:lnTo>
                  <a:pt x="4552628" y="396875"/>
                </a:lnTo>
                <a:lnTo>
                  <a:pt x="4553819" y="400844"/>
                </a:lnTo>
                <a:lnTo>
                  <a:pt x="4556200" y="404019"/>
                </a:lnTo>
                <a:lnTo>
                  <a:pt x="4557392" y="406004"/>
                </a:lnTo>
                <a:lnTo>
                  <a:pt x="4559772" y="407591"/>
                </a:lnTo>
                <a:lnTo>
                  <a:pt x="4561758" y="407988"/>
                </a:lnTo>
                <a:lnTo>
                  <a:pt x="4564139" y="407988"/>
                </a:lnTo>
                <a:lnTo>
                  <a:pt x="4570092" y="407988"/>
                </a:lnTo>
                <a:lnTo>
                  <a:pt x="4573665" y="407988"/>
                </a:lnTo>
                <a:lnTo>
                  <a:pt x="4578031" y="408385"/>
                </a:lnTo>
                <a:lnTo>
                  <a:pt x="4582000" y="409575"/>
                </a:lnTo>
                <a:lnTo>
                  <a:pt x="4587160" y="411560"/>
                </a:lnTo>
                <a:lnTo>
                  <a:pt x="4592717" y="414735"/>
                </a:lnTo>
                <a:lnTo>
                  <a:pt x="4598670" y="418307"/>
                </a:lnTo>
                <a:lnTo>
                  <a:pt x="4601052" y="420688"/>
                </a:lnTo>
                <a:lnTo>
                  <a:pt x="4604227" y="423863"/>
                </a:lnTo>
                <a:lnTo>
                  <a:pt x="4610974" y="431007"/>
                </a:lnTo>
                <a:lnTo>
                  <a:pt x="4616929" y="438150"/>
                </a:lnTo>
                <a:lnTo>
                  <a:pt x="4619311" y="440532"/>
                </a:lnTo>
                <a:lnTo>
                  <a:pt x="4621294" y="441722"/>
                </a:lnTo>
                <a:lnTo>
                  <a:pt x="4623676" y="442516"/>
                </a:lnTo>
                <a:lnTo>
                  <a:pt x="4625660" y="442913"/>
                </a:lnTo>
                <a:lnTo>
                  <a:pt x="4629629" y="442516"/>
                </a:lnTo>
                <a:lnTo>
                  <a:pt x="4633996" y="441722"/>
                </a:lnTo>
                <a:lnTo>
                  <a:pt x="4638759" y="440532"/>
                </a:lnTo>
                <a:lnTo>
                  <a:pt x="4643125" y="438944"/>
                </a:lnTo>
                <a:lnTo>
                  <a:pt x="4647888" y="438150"/>
                </a:lnTo>
                <a:lnTo>
                  <a:pt x="4652254" y="438150"/>
                </a:lnTo>
                <a:lnTo>
                  <a:pt x="4655033" y="438547"/>
                </a:lnTo>
                <a:lnTo>
                  <a:pt x="4657414" y="439341"/>
                </a:lnTo>
                <a:lnTo>
                  <a:pt x="4660193" y="440929"/>
                </a:lnTo>
                <a:lnTo>
                  <a:pt x="4662971" y="444104"/>
                </a:lnTo>
                <a:lnTo>
                  <a:pt x="4669718" y="451644"/>
                </a:lnTo>
                <a:lnTo>
                  <a:pt x="4675275" y="459185"/>
                </a:lnTo>
                <a:lnTo>
                  <a:pt x="4677657" y="461963"/>
                </a:lnTo>
                <a:lnTo>
                  <a:pt x="4679642" y="462757"/>
                </a:lnTo>
                <a:lnTo>
                  <a:pt x="4684008" y="462757"/>
                </a:lnTo>
                <a:lnTo>
                  <a:pt x="4688374" y="461963"/>
                </a:lnTo>
                <a:lnTo>
                  <a:pt x="4693137" y="460375"/>
                </a:lnTo>
                <a:lnTo>
                  <a:pt x="4698298" y="458391"/>
                </a:lnTo>
                <a:lnTo>
                  <a:pt x="4708220" y="453629"/>
                </a:lnTo>
                <a:lnTo>
                  <a:pt x="4713379" y="451644"/>
                </a:lnTo>
                <a:lnTo>
                  <a:pt x="4718539" y="450057"/>
                </a:lnTo>
                <a:lnTo>
                  <a:pt x="4722905" y="449263"/>
                </a:lnTo>
                <a:lnTo>
                  <a:pt x="4728066" y="449263"/>
                </a:lnTo>
                <a:lnTo>
                  <a:pt x="4730050" y="449660"/>
                </a:lnTo>
                <a:lnTo>
                  <a:pt x="4732034" y="450850"/>
                </a:lnTo>
                <a:lnTo>
                  <a:pt x="4734019" y="451644"/>
                </a:lnTo>
                <a:lnTo>
                  <a:pt x="4736004" y="453232"/>
                </a:lnTo>
                <a:lnTo>
                  <a:pt x="4737988" y="455216"/>
                </a:lnTo>
                <a:lnTo>
                  <a:pt x="4739575" y="457597"/>
                </a:lnTo>
                <a:lnTo>
                  <a:pt x="4741561" y="460772"/>
                </a:lnTo>
                <a:lnTo>
                  <a:pt x="4743148" y="463947"/>
                </a:lnTo>
                <a:lnTo>
                  <a:pt x="4745927" y="472679"/>
                </a:lnTo>
                <a:lnTo>
                  <a:pt x="4748308" y="482997"/>
                </a:lnTo>
                <a:lnTo>
                  <a:pt x="4759422" y="473472"/>
                </a:lnTo>
                <a:lnTo>
                  <a:pt x="4764582" y="469900"/>
                </a:lnTo>
                <a:lnTo>
                  <a:pt x="4769741" y="466725"/>
                </a:lnTo>
                <a:lnTo>
                  <a:pt x="4774901" y="464344"/>
                </a:lnTo>
                <a:lnTo>
                  <a:pt x="4781253" y="461169"/>
                </a:lnTo>
                <a:lnTo>
                  <a:pt x="4797923" y="455216"/>
                </a:lnTo>
                <a:lnTo>
                  <a:pt x="4801098" y="453629"/>
                </a:lnTo>
                <a:lnTo>
                  <a:pt x="4803083" y="451247"/>
                </a:lnTo>
                <a:lnTo>
                  <a:pt x="4807846" y="446485"/>
                </a:lnTo>
                <a:lnTo>
                  <a:pt x="4809831" y="444104"/>
                </a:lnTo>
                <a:lnTo>
                  <a:pt x="4811814" y="442516"/>
                </a:lnTo>
                <a:lnTo>
                  <a:pt x="4814990" y="441722"/>
                </a:lnTo>
                <a:lnTo>
                  <a:pt x="4816182" y="440929"/>
                </a:lnTo>
                <a:lnTo>
                  <a:pt x="4817768" y="441722"/>
                </a:lnTo>
                <a:lnTo>
                  <a:pt x="4820548" y="442119"/>
                </a:lnTo>
                <a:lnTo>
                  <a:pt x="4822531" y="443707"/>
                </a:lnTo>
                <a:lnTo>
                  <a:pt x="4824913" y="444897"/>
                </a:lnTo>
                <a:lnTo>
                  <a:pt x="4827295" y="447675"/>
                </a:lnTo>
                <a:lnTo>
                  <a:pt x="4832058" y="452835"/>
                </a:lnTo>
                <a:lnTo>
                  <a:pt x="4837218" y="458788"/>
                </a:lnTo>
                <a:lnTo>
                  <a:pt x="4841583" y="464741"/>
                </a:lnTo>
                <a:lnTo>
                  <a:pt x="4846745" y="469900"/>
                </a:lnTo>
                <a:lnTo>
                  <a:pt x="4848729" y="471885"/>
                </a:lnTo>
                <a:lnTo>
                  <a:pt x="4851507" y="473869"/>
                </a:lnTo>
                <a:lnTo>
                  <a:pt x="4853889" y="475457"/>
                </a:lnTo>
                <a:lnTo>
                  <a:pt x="4855873" y="476250"/>
                </a:lnTo>
                <a:lnTo>
                  <a:pt x="4858255" y="476647"/>
                </a:lnTo>
                <a:lnTo>
                  <a:pt x="4861033" y="476647"/>
                </a:lnTo>
                <a:lnTo>
                  <a:pt x="4866192" y="476250"/>
                </a:lnTo>
                <a:lnTo>
                  <a:pt x="4871750" y="474663"/>
                </a:lnTo>
                <a:lnTo>
                  <a:pt x="4877306" y="472679"/>
                </a:lnTo>
                <a:lnTo>
                  <a:pt x="4888420" y="467916"/>
                </a:lnTo>
                <a:lnTo>
                  <a:pt x="4893977" y="465932"/>
                </a:lnTo>
                <a:lnTo>
                  <a:pt x="4899534" y="464741"/>
                </a:lnTo>
                <a:lnTo>
                  <a:pt x="4905091" y="464344"/>
                </a:lnTo>
                <a:lnTo>
                  <a:pt x="4907472" y="464344"/>
                </a:lnTo>
                <a:lnTo>
                  <a:pt x="4910250" y="464741"/>
                </a:lnTo>
                <a:lnTo>
                  <a:pt x="4912632" y="465932"/>
                </a:lnTo>
                <a:lnTo>
                  <a:pt x="4915410" y="466725"/>
                </a:lnTo>
                <a:lnTo>
                  <a:pt x="4917792" y="468313"/>
                </a:lnTo>
                <a:lnTo>
                  <a:pt x="4919776" y="470297"/>
                </a:lnTo>
                <a:lnTo>
                  <a:pt x="4922554" y="473472"/>
                </a:lnTo>
                <a:lnTo>
                  <a:pt x="4924539" y="476647"/>
                </a:lnTo>
                <a:lnTo>
                  <a:pt x="4926524" y="480219"/>
                </a:lnTo>
                <a:lnTo>
                  <a:pt x="4928510" y="484585"/>
                </a:lnTo>
                <a:lnTo>
                  <a:pt x="4930493" y="489347"/>
                </a:lnTo>
                <a:lnTo>
                  <a:pt x="4932081" y="494904"/>
                </a:lnTo>
                <a:lnTo>
                  <a:pt x="4934860" y="508397"/>
                </a:lnTo>
                <a:lnTo>
                  <a:pt x="4933668" y="509588"/>
                </a:lnTo>
                <a:lnTo>
                  <a:pt x="4931684" y="509985"/>
                </a:lnTo>
                <a:lnTo>
                  <a:pt x="4928905" y="509985"/>
                </a:lnTo>
                <a:lnTo>
                  <a:pt x="4926921" y="509985"/>
                </a:lnTo>
                <a:lnTo>
                  <a:pt x="4916600" y="508000"/>
                </a:lnTo>
                <a:lnTo>
                  <a:pt x="4914219" y="508000"/>
                </a:lnTo>
                <a:lnTo>
                  <a:pt x="4912235" y="508000"/>
                </a:lnTo>
                <a:lnTo>
                  <a:pt x="4910250" y="509191"/>
                </a:lnTo>
                <a:lnTo>
                  <a:pt x="4908266" y="509985"/>
                </a:lnTo>
                <a:lnTo>
                  <a:pt x="4907075" y="511969"/>
                </a:lnTo>
                <a:lnTo>
                  <a:pt x="4906281" y="514747"/>
                </a:lnTo>
                <a:lnTo>
                  <a:pt x="4905091" y="518319"/>
                </a:lnTo>
                <a:lnTo>
                  <a:pt x="4905091" y="522685"/>
                </a:lnTo>
                <a:lnTo>
                  <a:pt x="4906281" y="526653"/>
                </a:lnTo>
                <a:lnTo>
                  <a:pt x="4908266" y="530225"/>
                </a:lnTo>
                <a:lnTo>
                  <a:pt x="4910648" y="533003"/>
                </a:lnTo>
                <a:lnTo>
                  <a:pt x="4913823" y="534591"/>
                </a:lnTo>
                <a:lnTo>
                  <a:pt x="4917394" y="535385"/>
                </a:lnTo>
                <a:lnTo>
                  <a:pt x="4920173" y="535782"/>
                </a:lnTo>
                <a:lnTo>
                  <a:pt x="4923745" y="535385"/>
                </a:lnTo>
                <a:lnTo>
                  <a:pt x="4926524" y="533797"/>
                </a:lnTo>
                <a:lnTo>
                  <a:pt x="4928111" y="531813"/>
                </a:lnTo>
                <a:lnTo>
                  <a:pt x="4928905" y="529035"/>
                </a:lnTo>
                <a:lnTo>
                  <a:pt x="4932081" y="520303"/>
                </a:lnTo>
                <a:lnTo>
                  <a:pt x="4934065" y="511969"/>
                </a:lnTo>
                <a:lnTo>
                  <a:pt x="4934860" y="508397"/>
                </a:lnTo>
                <a:lnTo>
                  <a:pt x="4936447" y="508000"/>
                </a:lnTo>
                <a:lnTo>
                  <a:pt x="4938034" y="508000"/>
                </a:lnTo>
                <a:lnTo>
                  <a:pt x="4941606" y="509191"/>
                </a:lnTo>
                <a:lnTo>
                  <a:pt x="4944782" y="510382"/>
                </a:lnTo>
                <a:lnTo>
                  <a:pt x="4948355" y="513160"/>
                </a:lnTo>
                <a:lnTo>
                  <a:pt x="4951927" y="515541"/>
                </a:lnTo>
                <a:lnTo>
                  <a:pt x="4954704" y="517525"/>
                </a:lnTo>
                <a:lnTo>
                  <a:pt x="4958277" y="518716"/>
                </a:lnTo>
                <a:lnTo>
                  <a:pt x="4959864" y="519113"/>
                </a:lnTo>
                <a:lnTo>
                  <a:pt x="4961453" y="519113"/>
                </a:lnTo>
                <a:lnTo>
                  <a:pt x="4963040" y="518716"/>
                </a:lnTo>
                <a:lnTo>
                  <a:pt x="4963834" y="517129"/>
                </a:lnTo>
                <a:lnTo>
                  <a:pt x="4967010" y="513557"/>
                </a:lnTo>
                <a:lnTo>
                  <a:pt x="4969391" y="508397"/>
                </a:lnTo>
                <a:lnTo>
                  <a:pt x="4972169" y="504428"/>
                </a:lnTo>
                <a:lnTo>
                  <a:pt x="4973757" y="502841"/>
                </a:lnTo>
                <a:lnTo>
                  <a:pt x="4974948" y="502047"/>
                </a:lnTo>
                <a:lnTo>
                  <a:pt x="4976139" y="501254"/>
                </a:lnTo>
                <a:lnTo>
                  <a:pt x="4977727" y="502444"/>
                </a:lnTo>
                <a:lnTo>
                  <a:pt x="4978520" y="504032"/>
                </a:lnTo>
                <a:lnTo>
                  <a:pt x="4979712" y="507207"/>
                </a:lnTo>
                <a:lnTo>
                  <a:pt x="4981298" y="511572"/>
                </a:lnTo>
                <a:lnTo>
                  <a:pt x="4982092" y="517525"/>
                </a:lnTo>
                <a:lnTo>
                  <a:pt x="4983679" y="517129"/>
                </a:lnTo>
                <a:lnTo>
                  <a:pt x="4984871" y="515541"/>
                </a:lnTo>
                <a:lnTo>
                  <a:pt x="4985665" y="513160"/>
                </a:lnTo>
                <a:lnTo>
                  <a:pt x="4986856" y="510382"/>
                </a:lnTo>
                <a:lnTo>
                  <a:pt x="4987252" y="504032"/>
                </a:lnTo>
                <a:lnTo>
                  <a:pt x="4987649" y="496888"/>
                </a:lnTo>
                <a:lnTo>
                  <a:pt x="4988443" y="489744"/>
                </a:lnTo>
                <a:lnTo>
                  <a:pt x="4990030" y="484188"/>
                </a:lnTo>
                <a:lnTo>
                  <a:pt x="4990429" y="481807"/>
                </a:lnTo>
                <a:lnTo>
                  <a:pt x="4992015" y="480219"/>
                </a:lnTo>
                <a:lnTo>
                  <a:pt x="4993603" y="479425"/>
                </a:lnTo>
                <a:lnTo>
                  <a:pt x="4995587" y="479425"/>
                </a:lnTo>
                <a:lnTo>
                  <a:pt x="4999557" y="479425"/>
                </a:lnTo>
                <a:lnTo>
                  <a:pt x="5002731" y="480616"/>
                </a:lnTo>
                <a:lnTo>
                  <a:pt x="5005113" y="482204"/>
                </a:lnTo>
                <a:lnTo>
                  <a:pt x="5006702" y="484188"/>
                </a:lnTo>
                <a:lnTo>
                  <a:pt x="5007495" y="486569"/>
                </a:lnTo>
                <a:lnTo>
                  <a:pt x="5008685" y="489347"/>
                </a:lnTo>
                <a:lnTo>
                  <a:pt x="5009083" y="492125"/>
                </a:lnTo>
                <a:lnTo>
                  <a:pt x="5009083" y="495697"/>
                </a:lnTo>
                <a:lnTo>
                  <a:pt x="5009480" y="503635"/>
                </a:lnTo>
                <a:lnTo>
                  <a:pt x="5009480" y="511572"/>
                </a:lnTo>
                <a:lnTo>
                  <a:pt x="5010275" y="516335"/>
                </a:lnTo>
                <a:lnTo>
                  <a:pt x="5010670" y="520303"/>
                </a:lnTo>
                <a:lnTo>
                  <a:pt x="5012258" y="524272"/>
                </a:lnTo>
                <a:lnTo>
                  <a:pt x="5013846" y="528241"/>
                </a:lnTo>
                <a:lnTo>
                  <a:pt x="5016624" y="526653"/>
                </a:lnTo>
                <a:lnTo>
                  <a:pt x="5018212" y="526257"/>
                </a:lnTo>
                <a:lnTo>
                  <a:pt x="5019799" y="526257"/>
                </a:lnTo>
                <a:lnTo>
                  <a:pt x="5022180" y="527447"/>
                </a:lnTo>
                <a:lnTo>
                  <a:pt x="5024165" y="529432"/>
                </a:lnTo>
                <a:lnTo>
                  <a:pt x="5026546" y="531813"/>
                </a:lnTo>
                <a:lnTo>
                  <a:pt x="5027738" y="534988"/>
                </a:lnTo>
                <a:lnTo>
                  <a:pt x="5030914" y="542529"/>
                </a:lnTo>
                <a:lnTo>
                  <a:pt x="5034487" y="549275"/>
                </a:lnTo>
                <a:lnTo>
                  <a:pt x="5036073" y="552054"/>
                </a:lnTo>
                <a:lnTo>
                  <a:pt x="5038058" y="554038"/>
                </a:lnTo>
                <a:lnTo>
                  <a:pt x="5040439" y="555229"/>
                </a:lnTo>
                <a:lnTo>
                  <a:pt x="5042027" y="555625"/>
                </a:lnTo>
                <a:lnTo>
                  <a:pt x="5043614" y="555229"/>
                </a:lnTo>
                <a:lnTo>
                  <a:pt x="5046790" y="554038"/>
                </a:lnTo>
                <a:lnTo>
                  <a:pt x="5050362" y="551260"/>
                </a:lnTo>
                <a:lnTo>
                  <a:pt x="5051155" y="543719"/>
                </a:lnTo>
                <a:lnTo>
                  <a:pt x="5050758" y="537369"/>
                </a:lnTo>
                <a:lnTo>
                  <a:pt x="5050362" y="533400"/>
                </a:lnTo>
                <a:lnTo>
                  <a:pt x="5049171" y="530225"/>
                </a:lnTo>
                <a:lnTo>
                  <a:pt x="5047584" y="529035"/>
                </a:lnTo>
                <a:lnTo>
                  <a:pt x="5045598" y="527844"/>
                </a:lnTo>
                <a:lnTo>
                  <a:pt x="5043614" y="527447"/>
                </a:lnTo>
                <a:lnTo>
                  <a:pt x="5041631" y="526653"/>
                </a:lnTo>
                <a:lnTo>
                  <a:pt x="5039646" y="526653"/>
                </a:lnTo>
                <a:lnTo>
                  <a:pt x="5037661" y="526257"/>
                </a:lnTo>
                <a:lnTo>
                  <a:pt x="5035676" y="525463"/>
                </a:lnTo>
                <a:lnTo>
                  <a:pt x="5034088" y="523082"/>
                </a:lnTo>
                <a:lnTo>
                  <a:pt x="5032897" y="520700"/>
                </a:lnTo>
                <a:lnTo>
                  <a:pt x="5032104" y="516335"/>
                </a:lnTo>
                <a:lnTo>
                  <a:pt x="5032104" y="509985"/>
                </a:lnTo>
                <a:lnTo>
                  <a:pt x="5032500" y="502444"/>
                </a:lnTo>
                <a:lnTo>
                  <a:pt x="5038454" y="500857"/>
                </a:lnTo>
                <a:lnTo>
                  <a:pt x="5044805" y="500460"/>
                </a:lnTo>
                <a:lnTo>
                  <a:pt x="5050362" y="500460"/>
                </a:lnTo>
                <a:lnTo>
                  <a:pt x="5055919" y="500857"/>
                </a:lnTo>
                <a:lnTo>
                  <a:pt x="5061079" y="502047"/>
                </a:lnTo>
                <a:lnTo>
                  <a:pt x="5065843" y="503635"/>
                </a:lnTo>
                <a:lnTo>
                  <a:pt x="5071002" y="505619"/>
                </a:lnTo>
                <a:lnTo>
                  <a:pt x="5075765" y="508000"/>
                </a:lnTo>
                <a:lnTo>
                  <a:pt x="5080131" y="511175"/>
                </a:lnTo>
                <a:lnTo>
                  <a:pt x="5084894" y="513954"/>
                </a:lnTo>
                <a:lnTo>
                  <a:pt x="5094023" y="521097"/>
                </a:lnTo>
                <a:lnTo>
                  <a:pt x="5102358" y="529035"/>
                </a:lnTo>
                <a:lnTo>
                  <a:pt x="5110693" y="536575"/>
                </a:lnTo>
                <a:lnTo>
                  <a:pt x="5110296" y="540544"/>
                </a:lnTo>
                <a:lnTo>
                  <a:pt x="5109106" y="543719"/>
                </a:lnTo>
                <a:lnTo>
                  <a:pt x="5107518" y="546100"/>
                </a:lnTo>
                <a:lnTo>
                  <a:pt x="5105930" y="548085"/>
                </a:lnTo>
                <a:lnTo>
                  <a:pt x="5103946" y="550069"/>
                </a:lnTo>
                <a:lnTo>
                  <a:pt x="5103152" y="552847"/>
                </a:lnTo>
                <a:lnTo>
                  <a:pt x="5101962" y="556419"/>
                </a:lnTo>
                <a:lnTo>
                  <a:pt x="5101962" y="561975"/>
                </a:lnTo>
                <a:lnTo>
                  <a:pt x="5103549" y="565944"/>
                </a:lnTo>
                <a:lnTo>
                  <a:pt x="5104343" y="566738"/>
                </a:lnTo>
                <a:lnTo>
                  <a:pt x="5105533" y="567928"/>
                </a:lnTo>
                <a:lnTo>
                  <a:pt x="5105930" y="567928"/>
                </a:lnTo>
                <a:lnTo>
                  <a:pt x="5107122" y="567532"/>
                </a:lnTo>
                <a:lnTo>
                  <a:pt x="5108709" y="565944"/>
                </a:lnTo>
                <a:lnTo>
                  <a:pt x="5110296" y="562372"/>
                </a:lnTo>
                <a:lnTo>
                  <a:pt x="5111090" y="557610"/>
                </a:lnTo>
                <a:lnTo>
                  <a:pt x="5114266" y="546100"/>
                </a:lnTo>
                <a:lnTo>
                  <a:pt x="5117044" y="533400"/>
                </a:lnTo>
                <a:lnTo>
                  <a:pt x="5118632" y="527447"/>
                </a:lnTo>
                <a:lnTo>
                  <a:pt x="5120219" y="521891"/>
                </a:lnTo>
                <a:lnTo>
                  <a:pt x="5122204" y="516732"/>
                </a:lnTo>
                <a:lnTo>
                  <a:pt x="5124983" y="513160"/>
                </a:lnTo>
                <a:lnTo>
                  <a:pt x="5125777" y="511969"/>
                </a:lnTo>
                <a:lnTo>
                  <a:pt x="5127364" y="511175"/>
                </a:lnTo>
                <a:lnTo>
                  <a:pt x="5128555" y="510382"/>
                </a:lnTo>
                <a:lnTo>
                  <a:pt x="5129745" y="510382"/>
                </a:lnTo>
                <a:lnTo>
                  <a:pt x="5132523" y="513160"/>
                </a:lnTo>
                <a:lnTo>
                  <a:pt x="5134905" y="514747"/>
                </a:lnTo>
                <a:lnTo>
                  <a:pt x="5137683" y="515144"/>
                </a:lnTo>
                <a:lnTo>
                  <a:pt x="5140462" y="515541"/>
                </a:lnTo>
                <a:lnTo>
                  <a:pt x="5143638" y="516335"/>
                </a:lnTo>
                <a:lnTo>
                  <a:pt x="5146020" y="517525"/>
                </a:lnTo>
                <a:lnTo>
                  <a:pt x="5148797" y="519113"/>
                </a:lnTo>
                <a:lnTo>
                  <a:pt x="5149591" y="520700"/>
                </a:lnTo>
                <a:lnTo>
                  <a:pt x="5150782" y="522288"/>
                </a:lnTo>
                <a:lnTo>
                  <a:pt x="5151576" y="526257"/>
                </a:lnTo>
                <a:lnTo>
                  <a:pt x="5152767" y="532210"/>
                </a:lnTo>
                <a:lnTo>
                  <a:pt x="5154751" y="548085"/>
                </a:lnTo>
                <a:lnTo>
                  <a:pt x="5156339" y="563960"/>
                </a:lnTo>
                <a:lnTo>
                  <a:pt x="5157133" y="569119"/>
                </a:lnTo>
                <a:lnTo>
                  <a:pt x="5157926" y="571104"/>
                </a:lnTo>
                <a:lnTo>
                  <a:pt x="5158323" y="571897"/>
                </a:lnTo>
                <a:lnTo>
                  <a:pt x="5159515" y="572294"/>
                </a:lnTo>
                <a:lnTo>
                  <a:pt x="5160705" y="571500"/>
                </a:lnTo>
                <a:lnTo>
                  <a:pt x="5161895" y="569913"/>
                </a:lnTo>
                <a:lnTo>
                  <a:pt x="5162690" y="567928"/>
                </a:lnTo>
                <a:lnTo>
                  <a:pt x="5165071" y="561182"/>
                </a:lnTo>
                <a:lnTo>
                  <a:pt x="5167055" y="554832"/>
                </a:lnTo>
                <a:lnTo>
                  <a:pt x="5169041" y="549275"/>
                </a:lnTo>
                <a:lnTo>
                  <a:pt x="5170628" y="547688"/>
                </a:lnTo>
                <a:lnTo>
                  <a:pt x="5171422" y="547291"/>
                </a:lnTo>
                <a:lnTo>
                  <a:pt x="5173009" y="547688"/>
                </a:lnTo>
                <a:lnTo>
                  <a:pt x="5174596" y="549672"/>
                </a:lnTo>
                <a:lnTo>
                  <a:pt x="5176185" y="553244"/>
                </a:lnTo>
                <a:lnTo>
                  <a:pt x="5178169" y="558800"/>
                </a:lnTo>
                <a:lnTo>
                  <a:pt x="5177772" y="560785"/>
                </a:lnTo>
                <a:lnTo>
                  <a:pt x="5176583" y="565547"/>
                </a:lnTo>
                <a:lnTo>
                  <a:pt x="5173407" y="578247"/>
                </a:lnTo>
                <a:lnTo>
                  <a:pt x="5170628" y="590154"/>
                </a:lnTo>
                <a:lnTo>
                  <a:pt x="5169437" y="594122"/>
                </a:lnTo>
                <a:lnTo>
                  <a:pt x="5169437" y="596503"/>
                </a:lnTo>
                <a:lnTo>
                  <a:pt x="5170628" y="595710"/>
                </a:lnTo>
                <a:lnTo>
                  <a:pt x="5174993" y="594916"/>
                </a:lnTo>
                <a:lnTo>
                  <a:pt x="5190473" y="592138"/>
                </a:lnTo>
                <a:lnTo>
                  <a:pt x="5199602" y="590154"/>
                </a:lnTo>
                <a:lnTo>
                  <a:pt x="5207541" y="588169"/>
                </a:lnTo>
                <a:lnTo>
                  <a:pt x="5211510" y="586582"/>
                </a:lnTo>
                <a:lnTo>
                  <a:pt x="5214685" y="584994"/>
                </a:lnTo>
                <a:lnTo>
                  <a:pt x="5217861" y="583804"/>
                </a:lnTo>
                <a:lnTo>
                  <a:pt x="5219846" y="581422"/>
                </a:lnTo>
                <a:lnTo>
                  <a:pt x="5221036" y="579438"/>
                </a:lnTo>
                <a:lnTo>
                  <a:pt x="5222624" y="577057"/>
                </a:lnTo>
                <a:lnTo>
                  <a:pt x="5225403" y="569913"/>
                </a:lnTo>
                <a:lnTo>
                  <a:pt x="5226990" y="562372"/>
                </a:lnTo>
                <a:lnTo>
                  <a:pt x="5228975" y="553641"/>
                </a:lnTo>
                <a:lnTo>
                  <a:pt x="5230165" y="546100"/>
                </a:lnTo>
                <a:lnTo>
                  <a:pt x="5232547" y="538957"/>
                </a:lnTo>
                <a:lnTo>
                  <a:pt x="5233737" y="535782"/>
                </a:lnTo>
                <a:lnTo>
                  <a:pt x="5234929" y="533797"/>
                </a:lnTo>
                <a:lnTo>
                  <a:pt x="5236516" y="532210"/>
                </a:lnTo>
                <a:lnTo>
                  <a:pt x="5238104" y="531416"/>
                </a:lnTo>
                <a:lnTo>
                  <a:pt x="5240882" y="530225"/>
                </a:lnTo>
                <a:lnTo>
                  <a:pt x="5244454" y="530225"/>
                </a:lnTo>
                <a:lnTo>
                  <a:pt x="5248821" y="531019"/>
                </a:lnTo>
                <a:lnTo>
                  <a:pt x="5252790" y="531813"/>
                </a:lnTo>
                <a:lnTo>
                  <a:pt x="5256759" y="533400"/>
                </a:lnTo>
                <a:lnTo>
                  <a:pt x="5260727" y="535385"/>
                </a:lnTo>
                <a:lnTo>
                  <a:pt x="5269460" y="540147"/>
                </a:lnTo>
                <a:lnTo>
                  <a:pt x="5277398" y="546100"/>
                </a:lnTo>
                <a:lnTo>
                  <a:pt x="5286131" y="552847"/>
                </a:lnTo>
                <a:lnTo>
                  <a:pt x="5293672" y="559197"/>
                </a:lnTo>
                <a:lnTo>
                  <a:pt x="5300421" y="565944"/>
                </a:lnTo>
                <a:lnTo>
                  <a:pt x="5300421" y="571500"/>
                </a:lnTo>
                <a:lnTo>
                  <a:pt x="5300022" y="575866"/>
                </a:lnTo>
                <a:lnTo>
                  <a:pt x="5298832" y="579438"/>
                </a:lnTo>
                <a:lnTo>
                  <a:pt x="5298039" y="582613"/>
                </a:lnTo>
                <a:lnTo>
                  <a:pt x="5296450" y="584994"/>
                </a:lnTo>
                <a:lnTo>
                  <a:pt x="5294863" y="587772"/>
                </a:lnTo>
                <a:lnTo>
                  <a:pt x="5291290" y="591344"/>
                </a:lnTo>
                <a:lnTo>
                  <a:pt x="5287718" y="594916"/>
                </a:lnTo>
                <a:lnTo>
                  <a:pt x="5286131" y="596900"/>
                </a:lnTo>
                <a:lnTo>
                  <a:pt x="5284542" y="599282"/>
                </a:lnTo>
                <a:lnTo>
                  <a:pt x="5283750" y="602457"/>
                </a:lnTo>
                <a:lnTo>
                  <a:pt x="5282558" y="606425"/>
                </a:lnTo>
                <a:lnTo>
                  <a:pt x="5282161" y="611188"/>
                </a:lnTo>
                <a:lnTo>
                  <a:pt x="5282161" y="615950"/>
                </a:lnTo>
                <a:lnTo>
                  <a:pt x="5282955" y="623094"/>
                </a:lnTo>
                <a:lnTo>
                  <a:pt x="5284542" y="628254"/>
                </a:lnTo>
                <a:lnTo>
                  <a:pt x="5286528" y="631825"/>
                </a:lnTo>
                <a:lnTo>
                  <a:pt x="5288909" y="634207"/>
                </a:lnTo>
                <a:lnTo>
                  <a:pt x="5291290" y="635794"/>
                </a:lnTo>
                <a:lnTo>
                  <a:pt x="5293672" y="635794"/>
                </a:lnTo>
                <a:lnTo>
                  <a:pt x="5296848" y="635794"/>
                </a:lnTo>
                <a:lnTo>
                  <a:pt x="5300022" y="635000"/>
                </a:lnTo>
                <a:lnTo>
                  <a:pt x="5307167" y="631825"/>
                </a:lnTo>
                <a:lnTo>
                  <a:pt x="5313916" y="628650"/>
                </a:lnTo>
                <a:lnTo>
                  <a:pt x="5317487" y="627460"/>
                </a:lnTo>
                <a:lnTo>
                  <a:pt x="5321059" y="626666"/>
                </a:lnTo>
                <a:lnTo>
                  <a:pt x="5324632" y="626269"/>
                </a:lnTo>
                <a:lnTo>
                  <a:pt x="5328204" y="626666"/>
                </a:lnTo>
                <a:lnTo>
                  <a:pt x="5333363" y="628650"/>
                </a:lnTo>
                <a:lnTo>
                  <a:pt x="5338127" y="631825"/>
                </a:lnTo>
                <a:lnTo>
                  <a:pt x="5341302" y="635000"/>
                </a:lnTo>
                <a:lnTo>
                  <a:pt x="5344874" y="637778"/>
                </a:lnTo>
                <a:lnTo>
                  <a:pt x="5351225" y="644525"/>
                </a:lnTo>
                <a:lnTo>
                  <a:pt x="5355194" y="647700"/>
                </a:lnTo>
                <a:lnTo>
                  <a:pt x="5359164" y="650478"/>
                </a:lnTo>
                <a:lnTo>
                  <a:pt x="5361941" y="650082"/>
                </a:lnTo>
                <a:lnTo>
                  <a:pt x="5363926" y="648494"/>
                </a:lnTo>
                <a:lnTo>
                  <a:pt x="5365911" y="646907"/>
                </a:lnTo>
                <a:lnTo>
                  <a:pt x="5366704" y="644922"/>
                </a:lnTo>
                <a:lnTo>
                  <a:pt x="5367896" y="642541"/>
                </a:lnTo>
                <a:lnTo>
                  <a:pt x="5368689" y="640160"/>
                </a:lnTo>
                <a:lnTo>
                  <a:pt x="5369881" y="633810"/>
                </a:lnTo>
                <a:lnTo>
                  <a:pt x="5371070" y="621903"/>
                </a:lnTo>
                <a:lnTo>
                  <a:pt x="5371469" y="616744"/>
                </a:lnTo>
                <a:lnTo>
                  <a:pt x="5372262" y="614760"/>
                </a:lnTo>
                <a:lnTo>
                  <a:pt x="5373055" y="612775"/>
                </a:lnTo>
                <a:lnTo>
                  <a:pt x="5375834" y="609203"/>
                </a:lnTo>
                <a:lnTo>
                  <a:pt x="5379009" y="606029"/>
                </a:lnTo>
                <a:lnTo>
                  <a:pt x="5382186" y="602853"/>
                </a:lnTo>
                <a:lnTo>
                  <a:pt x="5384964" y="600472"/>
                </a:lnTo>
                <a:lnTo>
                  <a:pt x="5392108" y="595710"/>
                </a:lnTo>
                <a:lnTo>
                  <a:pt x="5400442" y="591741"/>
                </a:lnTo>
                <a:lnTo>
                  <a:pt x="5416716" y="583804"/>
                </a:lnTo>
                <a:lnTo>
                  <a:pt x="5424654" y="579041"/>
                </a:lnTo>
                <a:lnTo>
                  <a:pt x="5428623" y="575866"/>
                </a:lnTo>
                <a:lnTo>
                  <a:pt x="5432989" y="573088"/>
                </a:lnTo>
                <a:lnTo>
                  <a:pt x="5434181" y="577057"/>
                </a:lnTo>
                <a:lnTo>
                  <a:pt x="5435768" y="581422"/>
                </a:lnTo>
                <a:lnTo>
                  <a:pt x="5436959" y="585788"/>
                </a:lnTo>
                <a:lnTo>
                  <a:pt x="5437753" y="590154"/>
                </a:lnTo>
                <a:lnTo>
                  <a:pt x="5438547" y="598885"/>
                </a:lnTo>
                <a:lnTo>
                  <a:pt x="5438547" y="608013"/>
                </a:lnTo>
                <a:lnTo>
                  <a:pt x="5436562" y="626666"/>
                </a:lnTo>
                <a:lnTo>
                  <a:pt x="5435768" y="636985"/>
                </a:lnTo>
                <a:lnTo>
                  <a:pt x="5435371" y="647700"/>
                </a:lnTo>
                <a:lnTo>
                  <a:pt x="5436562" y="644525"/>
                </a:lnTo>
                <a:lnTo>
                  <a:pt x="5437356" y="642144"/>
                </a:lnTo>
                <a:lnTo>
                  <a:pt x="5438944" y="640160"/>
                </a:lnTo>
                <a:lnTo>
                  <a:pt x="5440531" y="638572"/>
                </a:lnTo>
                <a:lnTo>
                  <a:pt x="5442515" y="637382"/>
                </a:lnTo>
                <a:lnTo>
                  <a:pt x="5444104" y="636588"/>
                </a:lnTo>
                <a:lnTo>
                  <a:pt x="5448072" y="635397"/>
                </a:lnTo>
                <a:lnTo>
                  <a:pt x="5452439" y="635397"/>
                </a:lnTo>
                <a:lnTo>
                  <a:pt x="5456805" y="636588"/>
                </a:lnTo>
                <a:lnTo>
                  <a:pt x="5465140" y="638572"/>
                </a:lnTo>
                <a:lnTo>
                  <a:pt x="5469507" y="639366"/>
                </a:lnTo>
                <a:lnTo>
                  <a:pt x="5472284" y="640557"/>
                </a:lnTo>
                <a:lnTo>
                  <a:pt x="5475460" y="640557"/>
                </a:lnTo>
                <a:lnTo>
                  <a:pt x="5476254" y="640160"/>
                </a:lnTo>
                <a:lnTo>
                  <a:pt x="5477446" y="639366"/>
                </a:lnTo>
                <a:lnTo>
                  <a:pt x="5477841" y="638572"/>
                </a:lnTo>
                <a:lnTo>
                  <a:pt x="5478635" y="637382"/>
                </a:lnTo>
                <a:lnTo>
                  <a:pt x="5478635" y="633810"/>
                </a:lnTo>
                <a:lnTo>
                  <a:pt x="5477446" y="628254"/>
                </a:lnTo>
                <a:lnTo>
                  <a:pt x="5475063" y="621110"/>
                </a:lnTo>
                <a:lnTo>
                  <a:pt x="5475856" y="618729"/>
                </a:lnTo>
                <a:lnTo>
                  <a:pt x="5477047" y="616744"/>
                </a:lnTo>
                <a:lnTo>
                  <a:pt x="5478635" y="615157"/>
                </a:lnTo>
                <a:lnTo>
                  <a:pt x="5479826" y="613966"/>
                </a:lnTo>
                <a:lnTo>
                  <a:pt x="5481413" y="613966"/>
                </a:lnTo>
                <a:lnTo>
                  <a:pt x="5483002" y="613966"/>
                </a:lnTo>
                <a:lnTo>
                  <a:pt x="5486573" y="615157"/>
                </a:lnTo>
                <a:lnTo>
                  <a:pt x="5490146" y="617141"/>
                </a:lnTo>
                <a:lnTo>
                  <a:pt x="5494115" y="620316"/>
                </a:lnTo>
                <a:lnTo>
                  <a:pt x="5502450" y="625872"/>
                </a:lnTo>
                <a:lnTo>
                  <a:pt x="5506023" y="628254"/>
                </a:lnTo>
                <a:lnTo>
                  <a:pt x="5509992" y="629444"/>
                </a:lnTo>
                <a:lnTo>
                  <a:pt x="5511579" y="629841"/>
                </a:lnTo>
                <a:lnTo>
                  <a:pt x="5513167" y="629444"/>
                </a:lnTo>
                <a:lnTo>
                  <a:pt x="5515152" y="628650"/>
                </a:lnTo>
                <a:lnTo>
                  <a:pt x="5516342" y="627857"/>
                </a:lnTo>
                <a:lnTo>
                  <a:pt x="5517931" y="625872"/>
                </a:lnTo>
                <a:lnTo>
                  <a:pt x="5519120" y="623888"/>
                </a:lnTo>
                <a:lnTo>
                  <a:pt x="5520709" y="620713"/>
                </a:lnTo>
                <a:lnTo>
                  <a:pt x="5521502" y="617141"/>
                </a:lnTo>
                <a:lnTo>
                  <a:pt x="5523487" y="607616"/>
                </a:lnTo>
                <a:lnTo>
                  <a:pt x="5524678" y="594122"/>
                </a:lnTo>
                <a:lnTo>
                  <a:pt x="5527060" y="600869"/>
                </a:lnTo>
                <a:lnTo>
                  <a:pt x="5530235" y="606029"/>
                </a:lnTo>
                <a:lnTo>
                  <a:pt x="5533807" y="609997"/>
                </a:lnTo>
                <a:lnTo>
                  <a:pt x="5537777" y="612775"/>
                </a:lnTo>
                <a:lnTo>
                  <a:pt x="5541745" y="614760"/>
                </a:lnTo>
                <a:lnTo>
                  <a:pt x="5546508" y="615950"/>
                </a:lnTo>
                <a:lnTo>
                  <a:pt x="5550874" y="616744"/>
                </a:lnTo>
                <a:lnTo>
                  <a:pt x="5556034" y="617141"/>
                </a:lnTo>
                <a:lnTo>
                  <a:pt x="5565560" y="618332"/>
                </a:lnTo>
                <a:lnTo>
                  <a:pt x="5570323" y="618729"/>
                </a:lnTo>
                <a:lnTo>
                  <a:pt x="5575484" y="619522"/>
                </a:lnTo>
                <a:lnTo>
                  <a:pt x="5579452" y="621110"/>
                </a:lnTo>
                <a:lnTo>
                  <a:pt x="5583421" y="623094"/>
                </a:lnTo>
                <a:lnTo>
                  <a:pt x="5587390" y="626269"/>
                </a:lnTo>
                <a:lnTo>
                  <a:pt x="5590963" y="630238"/>
                </a:lnTo>
                <a:lnTo>
                  <a:pt x="5592154" y="637778"/>
                </a:lnTo>
                <a:lnTo>
                  <a:pt x="5592550" y="643732"/>
                </a:lnTo>
                <a:lnTo>
                  <a:pt x="5592550" y="647700"/>
                </a:lnTo>
                <a:lnTo>
                  <a:pt x="5592154" y="650478"/>
                </a:lnTo>
                <a:lnTo>
                  <a:pt x="5590963" y="652860"/>
                </a:lnTo>
                <a:lnTo>
                  <a:pt x="5589772" y="653654"/>
                </a:lnTo>
                <a:lnTo>
                  <a:pt x="5588184" y="654050"/>
                </a:lnTo>
                <a:lnTo>
                  <a:pt x="5586199" y="654844"/>
                </a:lnTo>
                <a:lnTo>
                  <a:pt x="5582628" y="654844"/>
                </a:lnTo>
                <a:lnTo>
                  <a:pt x="5581039" y="655241"/>
                </a:lnTo>
                <a:lnTo>
                  <a:pt x="5579452" y="655638"/>
                </a:lnTo>
                <a:lnTo>
                  <a:pt x="5577865" y="657225"/>
                </a:lnTo>
                <a:lnTo>
                  <a:pt x="5577070" y="659607"/>
                </a:lnTo>
                <a:lnTo>
                  <a:pt x="5577070" y="663178"/>
                </a:lnTo>
                <a:lnTo>
                  <a:pt x="5577070" y="667941"/>
                </a:lnTo>
                <a:lnTo>
                  <a:pt x="5581039" y="671513"/>
                </a:lnTo>
                <a:lnTo>
                  <a:pt x="5585009" y="674688"/>
                </a:lnTo>
                <a:lnTo>
                  <a:pt x="5588979" y="677069"/>
                </a:lnTo>
                <a:lnTo>
                  <a:pt x="5593344" y="679053"/>
                </a:lnTo>
                <a:lnTo>
                  <a:pt x="5597314" y="681038"/>
                </a:lnTo>
                <a:lnTo>
                  <a:pt x="5601679" y="682625"/>
                </a:lnTo>
                <a:lnTo>
                  <a:pt x="5610411" y="684610"/>
                </a:lnTo>
                <a:lnTo>
                  <a:pt x="5619144" y="686197"/>
                </a:lnTo>
                <a:lnTo>
                  <a:pt x="5628273" y="686594"/>
                </a:lnTo>
                <a:lnTo>
                  <a:pt x="5637799" y="686197"/>
                </a:lnTo>
                <a:lnTo>
                  <a:pt x="5647325" y="685007"/>
                </a:lnTo>
                <a:lnTo>
                  <a:pt x="5667171" y="682625"/>
                </a:lnTo>
                <a:lnTo>
                  <a:pt x="5688208" y="679450"/>
                </a:lnTo>
                <a:lnTo>
                  <a:pt x="5698527" y="677863"/>
                </a:lnTo>
                <a:lnTo>
                  <a:pt x="5710037" y="677466"/>
                </a:lnTo>
                <a:lnTo>
                  <a:pt x="5721153" y="677069"/>
                </a:lnTo>
                <a:lnTo>
                  <a:pt x="5732663" y="677466"/>
                </a:lnTo>
                <a:lnTo>
                  <a:pt x="5733059" y="685007"/>
                </a:lnTo>
                <a:lnTo>
                  <a:pt x="5733059" y="691753"/>
                </a:lnTo>
                <a:lnTo>
                  <a:pt x="5732265" y="696516"/>
                </a:lnTo>
                <a:lnTo>
                  <a:pt x="5731075" y="699691"/>
                </a:lnTo>
                <a:lnTo>
                  <a:pt x="5729090" y="702469"/>
                </a:lnTo>
                <a:lnTo>
                  <a:pt x="5727105" y="704057"/>
                </a:lnTo>
                <a:lnTo>
                  <a:pt x="5724724" y="704454"/>
                </a:lnTo>
                <a:lnTo>
                  <a:pt x="5721548" y="704454"/>
                </a:lnTo>
                <a:lnTo>
                  <a:pt x="5715595" y="703263"/>
                </a:lnTo>
                <a:lnTo>
                  <a:pt x="5708847" y="701278"/>
                </a:lnTo>
                <a:lnTo>
                  <a:pt x="5705671" y="701278"/>
                </a:lnTo>
                <a:lnTo>
                  <a:pt x="5703290" y="700882"/>
                </a:lnTo>
                <a:lnTo>
                  <a:pt x="5700115" y="701278"/>
                </a:lnTo>
                <a:lnTo>
                  <a:pt x="5698130" y="702866"/>
                </a:lnTo>
                <a:lnTo>
                  <a:pt x="5699718" y="710010"/>
                </a:lnTo>
                <a:lnTo>
                  <a:pt x="5701305" y="715963"/>
                </a:lnTo>
                <a:lnTo>
                  <a:pt x="5702893" y="721122"/>
                </a:lnTo>
                <a:lnTo>
                  <a:pt x="5704085" y="725091"/>
                </a:lnTo>
                <a:lnTo>
                  <a:pt x="5706465" y="728266"/>
                </a:lnTo>
                <a:lnTo>
                  <a:pt x="5708451" y="730647"/>
                </a:lnTo>
                <a:lnTo>
                  <a:pt x="5710435" y="731838"/>
                </a:lnTo>
                <a:lnTo>
                  <a:pt x="5712419" y="732235"/>
                </a:lnTo>
                <a:lnTo>
                  <a:pt x="5714802" y="732235"/>
                </a:lnTo>
                <a:lnTo>
                  <a:pt x="5716786" y="731441"/>
                </a:lnTo>
                <a:lnTo>
                  <a:pt x="5719564" y="730251"/>
                </a:lnTo>
                <a:lnTo>
                  <a:pt x="5721946" y="728266"/>
                </a:lnTo>
                <a:lnTo>
                  <a:pt x="5727105" y="723107"/>
                </a:lnTo>
                <a:lnTo>
                  <a:pt x="5732265" y="716757"/>
                </a:lnTo>
                <a:lnTo>
                  <a:pt x="5743378" y="701278"/>
                </a:lnTo>
                <a:lnTo>
                  <a:pt x="5749332" y="693738"/>
                </a:lnTo>
                <a:lnTo>
                  <a:pt x="5754889" y="686991"/>
                </a:lnTo>
                <a:lnTo>
                  <a:pt x="5761240" y="681435"/>
                </a:lnTo>
                <a:lnTo>
                  <a:pt x="5763622" y="679053"/>
                </a:lnTo>
                <a:lnTo>
                  <a:pt x="5766797" y="677466"/>
                </a:lnTo>
                <a:lnTo>
                  <a:pt x="5769577" y="675879"/>
                </a:lnTo>
                <a:lnTo>
                  <a:pt x="5772355" y="675482"/>
                </a:lnTo>
                <a:lnTo>
                  <a:pt x="5775132" y="675482"/>
                </a:lnTo>
                <a:lnTo>
                  <a:pt x="5777911" y="676672"/>
                </a:lnTo>
                <a:lnTo>
                  <a:pt x="5779895" y="677466"/>
                </a:lnTo>
                <a:lnTo>
                  <a:pt x="5781483" y="679053"/>
                </a:lnTo>
                <a:lnTo>
                  <a:pt x="5783072" y="681038"/>
                </a:lnTo>
                <a:lnTo>
                  <a:pt x="5784261" y="683816"/>
                </a:lnTo>
                <a:lnTo>
                  <a:pt x="5787436" y="689769"/>
                </a:lnTo>
                <a:lnTo>
                  <a:pt x="5790216" y="696913"/>
                </a:lnTo>
                <a:lnTo>
                  <a:pt x="5796168" y="711597"/>
                </a:lnTo>
                <a:lnTo>
                  <a:pt x="5799741" y="719138"/>
                </a:lnTo>
                <a:lnTo>
                  <a:pt x="5803711" y="725885"/>
                </a:lnTo>
                <a:lnTo>
                  <a:pt x="5807284" y="719138"/>
                </a:lnTo>
                <a:lnTo>
                  <a:pt x="5810855" y="713582"/>
                </a:lnTo>
                <a:lnTo>
                  <a:pt x="5814824" y="709613"/>
                </a:lnTo>
                <a:lnTo>
                  <a:pt x="5818793" y="706438"/>
                </a:lnTo>
                <a:lnTo>
                  <a:pt x="5823159" y="704454"/>
                </a:lnTo>
                <a:lnTo>
                  <a:pt x="5827525" y="703263"/>
                </a:lnTo>
                <a:lnTo>
                  <a:pt x="5832288" y="702866"/>
                </a:lnTo>
                <a:lnTo>
                  <a:pt x="5836258" y="704057"/>
                </a:lnTo>
                <a:lnTo>
                  <a:pt x="5840625" y="705644"/>
                </a:lnTo>
                <a:lnTo>
                  <a:pt x="5845783" y="708025"/>
                </a:lnTo>
                <a:lnTo>
                  <a:pt x="5850547" y="711200"/>
                </a:lnTo>
                <a:lnTo>
                  <a:pt x="5854913" y="715169"/>
                </a:lnTo>
                <a:lnTo>
                  <a:pt x="5859675" y="719535"/>
                </a:lnTo>
                <a:lnTo>
                  <a:pt x="5864438" y="724694"/>
                </a:lnTo>
                <a:lnTo>
                  <a:pt x="5869202" y="730251"/>
                </a:lnTo>
                <a:lnTo>
                  <a:pt x="5874361" y="736997"/>
                </a:lnTo>
                <a:lnTo>
                  <a:pt x="5878727" y="743347"/>
                </a:lnTo>
                <a:lnTo>
                  <a:pt x="5881903" y="747713"/>
                </a:lnTo>
                <a:lnTo>
                  <a:pt x="5884284" y="749697"/>
                </a:lnTo>
                <a:lnTo>
                  <a:pt x="5886269" y="750491"/>
                </a:lnTo>
                <a:lnTo>
                  <a:pt x="5889049" y="750094"/>
                </a:lnTo>
                <a:lnTo>
                  <a:pt x="5892620" y="749697"/>
                </a:lnTo>
                <a:lnTo>
                  <a:pt x="5896986" y="748904"/>
                </a:lnTo>
                <a:lnTo>
                  <a:pt x="5904130" y="748507"/>
                </a:lnTo>
                <a:lnTo>
                  <a:pt x="5909290" y="748904"/>
                </a:lnTo>
                <a:lnTo>
                  <a:pt x="5914450" y="750094"/>
                </a:lnTo>
                <a:lnTo>
                  <a:pt x="5920007" y="751285"/>
                </a:lnTo>
                <a:lnTo>
                  <a:pt x="5925563" y="753269"/>
                </a:lnTo>
                <a:lnTo>
                  <a:pt x="5936678" y="756841"/>
                </a:lnTo>
                <a:lnTo>
                  <a:pt x="5948188" y="761207"/>
                </a:lnTo>
                <a:lnTo>
                  <a:pt x="5959302" y="765969"/>
                </a:lnTo>
                <a:lnTo>
                  <a:pt x="5970019" y="769541"/>
                </a:lnTo>
                <a:lnTo>
                  <a:pt x="5975179" y="770335"/>
                </a:lnTo>
                <a:lnTo>
                  <a:pt x="5980338" y="771526"/>
                </a:lnTo>
                <a:lnTo>
                  <a:pt x="5984704" y="771922"/>
                </a:lnTo>
                <a:lnTo>
                  <a:pt x="5989468" y="771922"/>
                </a:lnTo>
                <a:lnTo>
                  <a:pt x="5991055" y="771922"/>
                </a:lnTo>
                <a:lnTo>
                  <a:pt x="5992642" y="770732"/>
                </a:lnTo>
                <a:lnTo>
                  <a:pt x="5993833" y="769938"/>
                </a:lnTo>
                <a:lnTo>
                  <a:pt x="5995024" y="768351"/>
                </a:lnTo>
                <a:lnTo>
                  <a:pt x="5997405" y="764779"/>
                </a:lnTo>
                <a:lnTo>
                  <a:pt x="5999390" y="760810"/>
                </a:lnTo>
                <a:lnTo>
                  <a:pt x="6001771" y="756841"/>
                </a:lnTo>
                <a:lnTo>
                  <a:pt x="6003757" y="752475"/>
                </a:lnTo>
                <a:lnTo>
                  <a:pt x="6006138" y="749697"/>
                </a:lnTo>
                <a:lnTo>
                  <a:pt x="6007726" y="748110"/>
                </a:lnTo>
                <a:lnTo>
                  <a:pt x="6009313" y="746919"/>
                </a:lnTo>
                <a:lnTo>
                  <a:pt x="6010107" y="746919"/>
                </a:lnTo>
                <a:lnTo>
                  <a:pt x="6011694" y="746919"/>
                </a:lnTo>
                <a:lnTo>
                  <a:pt x="6014870" y="748110"/>
                </a:lnTo>
                <a:lnTo>
                  <a:pt x="6018443" y="750094"/>
                </a:lnTo>
                <a:lnTo>
                  <a:pt x="6022411" y="752475"/>
                </a:lnTo>
                <a:lnTo>
                  <a:pt x="6025983" y="755254"/>
                </a:lnTo>
                <a:lnTo>
                  <a:pt x="6030349" y="757635"/>
                </a:lnTo>
                <a:lnTo>
                  <a:pt x="6034716" y="759222"/>
                </a:lnTo>
                <a:lnTo>
                  <a:pt x="6036700" y="759619"/>
                </a:lnTo>
                <a:lnTo>
                  <a:pt x="6039082" y="759619"/>
                </a:lnTo>
                <a:lnTo>
                  <a:pt x="6042257" y="758825"/>
                </a:lnTo>
                <a:lnTo>
                  <a:pt x="6045433" y="757238"/>
                </a:lnTo>
                <a:lnTo>
                  <a:pt x="6047814" y="754857"/>
                </a:lnTo>
                <a:lnTo>
                  <a:pt x="6050195" y="752079"/>
                </a:lnTo>
                <a:lnTo>
                  <a:pt x="6052974" y="750094"/>
                </a:lnTo>
                <a:lnTo>
                  <a:pt x="6054959" y="748110"/>
                </a:lnTo>
                <a:lnTo>
                  <a:pt x="6056943" y="746919"/>
                </a:lnTo>
                <a:lnTo>
                  <a:pt x="6057737" y="746919"/>
                </a:lnTo>
                <a:lnTo>
                  <a:pt x="6058928" y="747713"/>
                </a:lnTo>
                <a:lnTo>
                  <a:pt x="6062501" y="749697"/>
                </a:lnTo>
                <a:lnTo>
                  <a:pt x="6066072" y="752079"/>
                </a:lnTo>
                <a:lnTo>
                  <a:pt x="6069248" y="755254"/>
                </a:lnTo>
                <a:lnTo>
                  <a:pt x="6072026" y="758825"/>
                </a:lnTo>
                <a:lnTo>
                  <a:pt x="6077186" y="765969"/>
                </a:lnTo>
                <a:lnTo>
                  <a:pt x="6082743" y="773113"/>
                </a:lnTo>
                <a:lnTo>
                  <a:pt x="6085918" y="775891"/>
                </a:lnTo>
                <a:lnTo>
                  <a:pt x="6089491" y="779066"/>
                </a:lnTo>
                <a:lnTo>
                  <a:pt x="6093062" y="781447"/>
                </a:lnTo>
                <a:lnTo>
                  <a:pt x="6097032" y="783432"/>
                </a:lnTo>
                <a:lnTo>
                  <a:pt x="6101398" y="785019"/>
                </a:lnTo>
                <a:lnTo>
                  <a:pt x="6106558" y="785813"/>
                </a:lnTo>
                <a:lnTo>
                  <a:pt x="6112114" y="785813"/>
                </a:lnTo>
                <a:lnTo>
                  <a:pt x="6118862" y="784622"/>
                </a:lnTo>
                <a:lnTo>
                  <a:pt x="6122037" y="783432"/>
                </a:lnTo>
                <a:lnTo>
                  <a:pt x="6124816" y="781447"/>
                </a:lnTo>
                <a:lnTo>
                  <a:pt x="6131166" y="777082"/>
                </a:lnTo>
                <a:lnTo>
                  <a:pt x="6134739" y="774304"/>
                </a:lnTo>
                <a:lnTo>
                  <a:pt x="6137517" y="773113"/>
                </a:lnTo>
                <a:lnTo>
                  <a:pt x="6140692" y="771922"/>
                </a:lnTo>
                <a:lnTo>
                  <a:pt x="6142280" y="771922"/>
                </a:lnTo>
                <a:lnTo>
                  <a:pt x="6143868" y="772319"/>
                </a:lnTo>
                <a:lnTo>
                  <a:pt x="6145058" y="773113"/>
                </a:lnTo>
                <a:lnTo>
                  <a:pt x="6146646" y="773907"/>
                </a:lnTo>
                <a:lnTo>
                  <a:pt x="6149425" y="777479"/>
                </a:lnTo>
                <a:lnTo>
                  <a:pt x="6151806" y="781447"/>
                </a:lnTo>
                <a:lnTo>
                  <a:pt x="6154188" y="786210"/>
                </a:lnTo>
                <a:lnTo>
                  <a:pt x="6156172" y="790179"/>
                </a:lnTo>
                <a:lnTo>
                  <a:pt x="6158554" y="793750"/>
                </a:lnTo>
                <a:lnTo>
                  <a:pt x="6160935" y="796132"/>
                </a:lnTo>
                <a:lnTo>
                  <a:pt x="6162126" y="796925"/>
                </a:lnTo>
                <a:lnTo>
                  <a:pt x="6163317" y="796925"/>
                </a:lnTo>
                <a:lnTo>
                  <a:pt x="6166095" y="796132"/>
                </a:lnTo>
                <a:lnTo>
                  <a:pt x="6168477" y="794941"/>
                </a:lnTo>
                <a:lnTo>
                  <a:pt x="6170461" y="793354"/>
                </a:lnTo>
                <a:lnTo>
                  <a:pt x="6173240" y="791369"/>
                </a:lnTo>
                <a:lnTo>
                  <a:pt x="6177209" y="786210"/>
                </a:lnTo>
                <a:lnTo>
                  <a:pt x="6181178" y="781447"/>
                </a:lnTo>
                <a:lnTo>
                  <a:pt x="6183956" y="779463"/>
                </a:lnTo>
                <a:lnTo>
                  <a:pt x="6185941" y="777876"/>
                </a:lnTo>
                <a:lnTo>
                  <a:pt x="6188322" y="777082"/>
                </a:lnTo>
                <a:lnTo>
                  <a:pt x="6190704" y="777082"/>
                </a:lnTo>
                <a:lnTo>
                  <a:pt x="6193482" y="777479"/>
                </a:lnTo>
                <a:lnTo>
                  <a:pt x="6196261" y="778669"/>
                </a:lnTo>
                <a:lnTo>
                  <a:pt x="6199436" y="781051"/>
                </a:lnTo>
                <a:lnTo>
                  <a:pt x="6203008" y="784622"/>
                </a:lnTo>
                <a:lnTo>
                  <a:pt x="6205390" y="787004"/>
                </a:lnTo>
                <a:lnTo>
                  <a:pt x="6208168" y="788194"/>
                </a:lnTo>
                <a:lnTo>
                  <a:pt x="6210153" y="788591"/>
                </a:lnTo>
                <a:lnTo>
                  <a:pt x="6212137" y="788591"/>
                </a:lnTo>
                <a:lnTo>
                  <a:pt x="6214122" y="787797"/>
                </a:lnTo>
                <a:lnTo>
                  <a:pt x="6215710" y="786210"/>
                </a:lnTo>
                <a:lnTo>
                  <a:pt x="6219282" y="782638"/>
                </a:lnTo>
                <a:lnTo>
                  <a:pt x="6222457" y="777876"/>
                </a:lnTo>
                <a:lnTo>
                  <a:pt x="6226030" y="774304"/>
                </a:lnTo>
                <a:lnTo>
                  <a:pt x="6227220" y="773113"/>
                </a:lnTo>
                <a:lnTo>
                  <a:pt x="6228808" y="771922"/>
                </a:lnTo>
                <a:lnTo>
                  <a:pt x="6230793" y="771922"/>
                </a:lnTo>
                <a:lnTo>
                  <a:pt x="6233174" y="772319"/>
                </a:lnTo>
                <a:lnTo>
                  <a:pt x="6234365" y="773510"/>
                </a:lnTo>
                <a:lnTo>
                  <a:pt x="6236349" y="775097"/>
                </a:lnTo>
                <a:lnTo>
                  <a:pt x="6239922" y="780257"/>
                </a:lnTo>
                <a:lnTo>
                  <a:pt x="6244288" y="785813"/>
                </a:lnTo>
                <a:lnTo>
                  <a:pt x="6247860" y="791766"/>
                </a:lnTo>
                <a:lnTo>
                  <a:pt x="6251432" y="798513"/>
                </a:lnTo>
                <a:lnTo>
                  <a:pt x="6255401" y="803276"/>
                </a:lnTo>
                <a:lnTo>
                  <a:pt x="6258974" y="807641"/>
                </a:lnTo>
                <a:lnTo>
                  <a:pt x="6260958" y="808832"/>
                </a:lnTo>
                <a:lnTo>
                  <a:pt x="6262546" y="809626"/>
                </a:lnTo>
                <a:lnTo>
                  <a:pt x="6264530" y="810022"/>
                </a:lnTo>
                <a:lnTo>
                  <a:pt x="6266118" y="809626"/>
                </a:lnTo>
                <a:lnTo>
                  <a:pt x="6268897" y="808435"/>
                </a:lnTo>
                <a:lnTo>
                  <a:pt x="6272072" y="806847"/>
                </a:lnTo>
                <a:lnTo>
                  <a:pt x="6275247" y="804863"/>
                </a:lnTo>
                <a:lnTo>
                  <a:pt x="6281201" y="800497"/>
                </a:lnTo>
                <a:lnTo>
                  <a:pt x="6284376" y="798513"/>
                </a:lnTo>
                <a:lnTo>
                  <a:pt x="6287155" y="797322"/>
                </a:lnTo>
                <a:lnTo>
                  <a:pt x="6289139" y="796925"/>
                </a:lnTo>
                <a:lnTo>
                  <a:pt x="6290330" y="797322"/>
                </a:lnTo>
                <a:lnTo>
                  <a:pt x="6292712" y="798513"/>
                </a:lnTo>
                <a:lnTo>
                  <a:pt x="6295490" y="800497"/>
                </a:lnTo>
                <a:lnTo>
                  <a:pt x="6297475" y="802879"/>
                </a:lnTo>
                <a:lnTo>
                  <a:pt x="6300650" y="807641"/>
                </a:lnTo>
                <a:lnTo>
                  <a:pt x="6301444" y="808832"/>
                </a:lnTo>
                <a:lnTo>
                  <a:pt x="6302634" y="809626"/>
                </a:lnTo>
                <a:lnTo>
                  <a:pt x="6306604" y="810022"/>
                </a:lnTo>
                <a:lnTo>
                  <a:pt x="6311764" y="809626"/>
                </a:lnTo>
                <a:lnTo>
                  <a:pt x="6323671" y="807641"/>
                </a:lnTo>
                <a:lnTo>
                  <a:pt x="6330419" y="806847"/>
                </a:lnTo>
                <a:lnTo>
                  <a:pt x="6337563" y="806847"/>
                </a:lnTo>
                <a:lnTo>
                  <a:pt x="6344708" y="807641"/>
                </a:lnTo>
                <a:lnTo>
                  <a:pt x="6348280" y="808435"/>
                </a:lnTo>
                <a:lnTo>
                  <a:pt x="6352249" y="809626"/>
                </a:lnTo>
                <a:lnTo>
                  <a:pt x="6354631" y="811610"/>
                </a:lnTo>
                <a:lnTo>
                  <a:pt x="6357409" y="814388"/>
                </a:lnTo>
                <a:lnTo>
                  <a:pt x="6359791" y="817563"/>
                </a:lnTo>
                <a:lnTo>
                  <a:pt x="6362172" y="821532"/>
                </a:lnTo>
                <a:lnTo>
                  <a:pt x="6366935" y="829469"/>
                </a:lnTo>
                <a:lnTo>
                  <a:pt x="6368920" y="832247"/>
                </a:lnTo>
                <a:lnTo>
                  <a:pt x="6371698" y="834232"/>
                </a:lnTo>
                <a:lnTo>
                  <a:pt x="6374476" y="835819"/>
                </a:lnTo>
                <a:lnTo>
                  <a:pt x="6377652" y="836216"/>
                </a:lnTo>
                <a:lnTo>
                  <a:pt x="6380827" y="836216"/>
                </a:lnTo>
                <a:lnTo>
                  <a:pt x="6384002" y="835819"/>
                </a:lnTo>
                <a:lnTo>
                  <a:pt x="6390353" y="834232"/>
                </a:lnTo>
                <a:lnTo>
                  <a:pt x="6393132" y="834232"/>
                </a:lnTo>
                <a:lnTo>
                  <a:pt x="6396307" y="834232"/>
                </a:lnTo>
                <a:lnTo>
                  <a:pt x="6401864" y="835819"/>
                </a:lnTo>
                <a:lnTo>
                  <a:pt x="6407421" y="837804"/>
                </a:lnTo>
                <a:lnTo>
                  <a:pt x="6419725" y="842963"/>
                </a:lnTo>
                <a:lnTo>
                  <a:pt x="6445525" y="855266"/>
                </a:lnTo>
                <a:lnTo>
                  <a:pt x="6459417" y="861616"/>
                </a:lnTo>
                <a:lnTo>
                  <a:pt x="6472912" y="866775"/>
                </a:lnTo>
                <a:lnTo>
                  <a:pt x="6480056" y="869553"/>
                </a:lnTo>
                <a:lnTo>
                  <a:pt x="6486804" y="870744"/>
                </a:lnTo>
                <a:lnTo>
                  <a:pt x="6493155" y="872332"/>
                </a:lnTo>
                <a:lnTo>
                  <a:pt x="6499902" y="873125"/>
                </a:lnTo>
                <a:lnTo>
                  <a:pt x="6502284" y="872332"/>
                </a:lnTo>
                <a:lnTo>
                  <a:pt x="6505062" y="871935"/>
                </a:lnTo>
                <a:lnTo>
                  <a:pt x="6511413" y="869553"/>
                </a:lnTo>
                <a:lnTo>
                  <a:pt x="6518557" y="866379"/>
                </a:lnTo>
                <a:lnTo>
                  <a:pt x="6525702" y="863204"/>
                </a:lnTo>
                <a:lnTo>
                  <a:pt x="6529274" y="862410"/>
                </a:lnTo>
                <a:lnTo>
                  <a:pt x="6532846" y="861616"/>
                </a:lnTo>
                <a:lnTo>
                  <a:pt x="6536419" y="861616"/>
                </a:lnTo>
                <a:lnTo>
                  <a:pt x="6539594" y="862410"/>
                </a:lnTo>
                <a:lnTo>
                  <a:pt x="6542372" y="863997"/>
                </a:lnTo>
                <a:lnTo>
                  <a:pt x="6545151" y="865982"/>
                </a:lnTo>
                <a:lnTo>
                  <a:pt x="6547532" y="869553"/>
                </a:lnTo>
                <a:lnTo>
                  <a:pt x="6549120" y="873919"/>
                </a:lnTo>
                <a:lnTo>
                  <a:pt x="6549914" y="877888"/>
                </a:lnTo>
                <a:lnTo>
                  <a:pt x="6550708" y="882254"/>
                </a:lnTo>
                <a:lnTo>
                  <a:pt x="6549914" y="888604"/>
                </a:lnTo>
                <a:lnTo>
                  <a:pt x="6549914" y="891779"/>
                </a:lnTo>
                <a:lnTo>
                  <a:pt x="6550708" y="894160"/>
                </a:lnTo>
                <a:lnTo>
                  <a:pt x="6551501" y="896144"/>
                </a:lnTo>
                <a:lnTo>
                  <a:pt x="6553486" y="898922"/>
                </a:lnTo>
                <a:lnTo>
                  <a:pt x="6555868" y="899716"/>
                </a:lnTo>
                <a:lnTo>
                  <a:pt x="6557058" y="900907"/>
                </a:lnTo>
                <a:lnTo>
                  <a:pt x="6558646" y="900907"/>
                </a:lnTo>
                <a:lnTo>
                  <a:pt x="6560234" y="900510"/>
                </a:lnTo>
                <a:lnTo>
                  <a:pt x="6561821" y="899716"/>
                </a:lnTo>
                <a:lnTo>
                  <a:pt x="6562615" y="898922"/>
                </a:lnTo>
                <a:lnTo>
                  <a:pt x="6564997" y="895747"/>
                </a:lnTo>
                <a:lnTo>
                  <a:pt x="6569363" y="889794"/>
                </a:lnTo>
                <a:lnTo>
                  <a:pt x="6571347" y="887810"/>
                </a:lnTo>
                <a:lnTo>
                  <a:pt x="6572538" y="887016"/>
                </a:lnTo>
                <a:lnTo>
                  <a:pt x="6573332" y="886619"/>
                </a:lnTo>
                <a:lnTo>
                  <a:pt x="6574920" y="886619"/>
                </a:lnTo>
                <a:lnTo>
                  <a:pt x="6576110" y="887016"/>
                </a:lnTo>
                <a:lnTo>
                  <a:pt x="6578492" y="889001"/>
                </a:lnTo>
                <a:lnTo>
                  <a:pt x="6580079" y="891382"/>
                </a:lnTo>
                <a:lnTo>
                  <a:pt x="6581667" y="893763"/>
                </a:lnTo>
                <a:lnTo>
                  <a:pt x="6583255" y="896144"/>
                </a:lnTo>
                <a:lnTo>
                  <a:pt x="6584446" y="898129"/>
                </a:lnTo>
                <a:lnTo>
                  <a:pt x="6586033" y="899319"/>
                </a:lnTo>
                <a:lnTo>
                  <a:pt x="6587224" y="899319"/>
                </a:lnTo>
                <a:lnTo>
                  <a:pt x="6588018" y="899319"/>
                </a:lnTo>
                <a:lnTo>
                  <a:pt x="6590002" y="898129"/>
                </a:lnTo>
                <a:lnTo>
                  <a:pt x="6592384" y="897335"/>
                </a:lnTo>
                <a:lnTo>
                  <a:pt x="6596750" y="893763"/>
                </a:lnTo>
                <a:lnTo>
                  <a:pt x="6606276" y="885032"/>
                </a:lnTo>
                <a:lnTo>
                  <a:pt x="6611039" y="880666"/>
                </a:lnTo>
                <a:lnTo>
                  <a:pt x="6615405" y="877491"/>
                </a:lnTo>
                <a:lnTo>
                  <a:pt x="6617787" y="875904"/>
                </a:lnTo>
                <a:lnTo>
                  <a:pt x="6619771" y="875507"/>
                </a:lnTo>
                <a:lnTo>
                  <a:pt x="6621756" y="875110"/>
                </a:lnTo>
                <a:lnTo>
                  <a:pt x="6623343" y="875507"/>
                </a:lnTo>
                <a:lnTo>
                  <a:pt x="6625328" y="876300"/>
                </a:lnTo>
                <a:lnTo>
                  <a:pt x="6627313" y="877888"/>
                </a:lnTo>
                <a:lnTo>
                  <a:pt x="6629297" y="880666"/>
                </a:lnTo>
                <a:lnTo>
                  <a:pt x="6631282" y="883444"/>
                </a:lnTo>
                <a:lnTo>
                  <a:pt x="6634457" y="890588"/>
                </a:lnTo>
                <a:lnTo>
                  <a:pt x="6638029" y="898129"/>
                </a:lnTo>
                <a:lnTo>
                  <a:pt x="6640808" y="906860"/>
                </a:lnTo>
                <a:lnTo>
                  <a:pt x="6643983" y="914401"/>
                </a:lnTo>
                <a:lnTo>
                  <a:pt x="6647555" y="921147"/>
                </a:lnTo>
                <a:lnTo>
                  <a:pt x="6649540" y="923529"/>
                </a:lnTo>
                <a:lnTo>
                  <a:pt x="6651525" y="925910"/>
                </a:lnTo>
                <a:lnTo>
                  <a:pt x="6654303" y="926704"/>
                </a:lnTo>
                <a:lnTo>
                  <a:pt x="6656288" y="927101"/>
                </a:lnTo>
                <a:lnTo>
                  <a:pt x="6658272" y="927894"/>
                </a:lnTo>
                <a:lnTo>
                  <a:pt x="6660257" y="927101"/>
                </a:lnTo>
                <a:lnTo>
                  <a:pt x="6665417" y="925910"/>
                </a:lnTo>
                <a:lnTo>
                  <a:pt x="6670180" y="922735"/>
                </a:lnTo>
                <a:lnTo>
                  <a:pt x="6676133" y="919560"/>
                </a:lnTo>
                <a:lnTo>
                  <a:pt x="6682087" y="917179"/>
                </a:lnTo>
                <a:lnTo>
                  <a:pt x="6685262" y="915591"/>
                </a:lnTo>
                <a:lnTo>
                  <a:pt x="6688438" y="914401"/>
                </a:lnTo>
                <a:lnTo>
                  <a:pt x="6692804" y="914004"/>
                </a:lnTo>
                <a:lnTo>
                  <a:pt x="6696376" y="914004"/>
                </a:lnTo>
                <a:lnTo>
                  <a:pt x="6702330" y="914401"/>
                </a:lnTo>
                <a:lnTo>
                  <a:pt x="6708284" y="915988"/>
                </a:lnTo>
                <a:lnTo>
                  <a:pt x="6715031" y="917972"/>
                </a:lnTo>
                <a:lnTo>
                  <a:pt x="6721779" y="919957"/>
                </a:lnTo>
                <a:lnTo>
                  <a:pt x="6728526" y="922735"/>
                </a:lnTo>
                <a:lnTo>
                  <a:pt x="6735671" y="924719"/>
                </a:lnTo>
                <a:lnTo>
                  <a:pt x="6742815" y="926307"/>
                </a:lnTo>
                <a:lnTo>
                  <a:pt x="6749960" y="927101"/>
                </a:lnTo>
                <a:lnTo>
                  <a:pt x="6760677" y="928291"/>
                </a:lnTo>
                <a:lnTo>
                  <a:pt x="6771393" y="930275"/>
                </a:lnTo>
                <a:lnTo>
                  <a:pt x="6792827" y="934244"/>
                </a:lnTo>
                <a:lnTo>
                  <a:pt x="6811879" y="939007"/>
                </a:lnTo>
                <a:lnTo>
                  <a:pt x="6820611" y="940594"/>
                </a:lnTo>
                <a:lnTo>
                  <a:pt x="6828549" y="941388"/>
                </a:lnTo>
                <a:lnTo>
                  <a:pt x="6830137" y="941388"/>
                </a:lnTo>
                <a:lnTo>
                  <a:pt x="6831725" y="940991"/>
                </a:lnTo>
                <a:lnTo>
                  <a:pt x="6834106" y="939404"/>
                </a:lnTo>
                <a:lnTo>
                  <a:pt x="6836091" y="937419"/>
                </a:lnTo>
                <a:lnTo>
                  <a:pt x="6838472" y="935038"/>
                </a:lnTo>
                <a:lnTo>
                  <a:pt x="6840457" y="932260"/>
                </a:lnTo>
                <a:lnTo>
                  <a:pt x="6842838" y="930275"/>
                </a:lnTo>
                <a:lnTo>
                  <a:pt x="6845220" y="929085"/>
                </a:lnTo>
                <a:lnTo>
                  <a:pt x="6846808" y="929085"/>
                </a:lnTo>
                <a:lnTo>
                  <a:pt x="6848395" y="929085"/>
                </a:lnTo>
                <a:lnTo>
                  <a:pt x="6853555" y="931466"/>
                </a:lnTo>
                <a:lnTo>
                  <a:pt x="6859112" y="933847"/>
                </a:lnTo>
                <a:lnTo>
                  <a:pt x="6864669" y="937816"/>
                </a:lnTo>
                <a:lnTo>
                  <a:pt x="6870226" y="941785"/>
                </a:lnTo>
                <a:lnTo>
                  <a:pt x="6881339" y="949722"/>
                </a:lnTo>
                <a:lnTo>
                  <a:pt x="6886896" y="952500"/>
                </a:lnTo>
                <a:lnTo>
                  <a:pt x="6892056" y="955279"/>
                </a:lnTo>
                <a:lnTo>
                  <a:pt x="6895232" y="955676"/>
                </a:lnTo>
                <a:lnTo>
                  <a:pt x="6898010" y="955279"/>
                </a:lnTo>
                <a:lnTo>
                  <a:pt x="6904758" y="954088"/>
                </a:lnTo>
                <a:lnTo>
                  <a:pt x="6907933" y="953691"/>
                </a:lnTo>
                <a:lnTo>
                  <a:pt x="6910711" y="953691"/>
                </a:lnTo>
                <a:lnTo>
                  <a:pt x="6913887" y="954088"/>
                </a:lnTo>
                <a:lnTo>
                  <a:pt x="6917062" y="955676"/>
                </a:lnTo>
                <a:lnTo>
                  <a:pt x="6917856" y="957263"/>
                </a:lnTo>
                <a:lnTo>
                  <a:pt x="6919443" y="958851"/>
                </a:lnTo>
                <a:lnTo>
                  <a:pt x="6922619" y="963613"/>
                </a:lnTo>
                <a:lnTo>
                  <a:pt x="6928573" y="975519"/>
                </a:lnTo>
                <a:lnTo>
                  <a:pt x="6931351" y="981472"/>
                </a:lnTo>
                <a:lnTo>
                  <a:pt x="6934129" y="987029"/>
                </a:lnTo>
                <a:lnTo>
                  <a:pt x="6937305" y="990997"/>
                </a:lnTo>
                <a:lnTo>
                  <a:pt x="6938892" y="992585"/>
                </a:lnTo>
                <a:lnTo>
                  <a:pt x="6940480" y="993775"/>
                </a:lnTo>
                <a:lnTo>
                  <a:pt x="6941671" y="994172"/>
                </a:lnTo>
                <a:lnTo>
                  <a:pt x="6942862" y="994172"/>
                </a:lnTo>
                <a:lnTo>
                  <a:pt x="6946037" y="993379"/>
                </a:lnTo>
                <a:lnTo>
                  <a:pt x="6949609" y="990997"/>
                </a:lnTo>
                <a:lnTo>
                  <a:pt x="6952388" y="988616"/>
                </a:lnTo>
                <a:lnTo>
                  <a:pt x="6955563" y="986235"/>
                </a:lnTo>
                <a:lnTo>
                  <a:pt x="6959135" y="984250"/>
                </a:lnTo>
                <a:lnTo>
                  <a:pt x="6962310" y="982663"/>
                </a:lnTo>
                <a:lnTo>
                  <a:pt x="6963501" y="981869"/>
                </a:lnTo>
                <a:lnTo>
                  <a:pt x="6965089" y="982663"/>
                </a:lnTo>
                <a:lnTo>
                  <a:pt x="6967073" y="983060"/>
                </a:lnTo>
                <a:lnTo>
                  <a:pt x="6969058" y="984250"/>
                </a:lnTo>
                <a:lnTo>
                  <a:pt x="6973424" y="987029"/>
                </a:lnTo>
                <a:lnTo>
                  <a:pt x="6977393" y="990601"/>
                </a:lnTo>
                <a:lnTo>
                  <a:pt x="6980966" y="994569"/>
                </a:lnTo>
                <a:lnTo>
                  <a:pt x="6984935" y="998935"/>
                </a:lnTo>
                <a:lnTo>
                  <a:pt x="6988904" y="1002507"/>
                </a:lnTo>
                <a:lnTo>
                  <a:pt x="6993667" y="1006079"/>
                </a:lnTo>
                <a:lnTo>
                  <a:pt x="6996048" y="1007269"/>
                </a:lnTo>
                <a:lnTo>
                  <a:pt x="6998827" y="1008460"/>
                </a:lnTo>
                <a:lnTo>
                  <a:pt x="7000018" y="1008857"/>
                </a:lnTo>
                <a:lnTo>
                  <a:pt x="7002002" y="1008857"/>
                </a:lnTo>
                <a:lnTo>
                  <a:pt x="7003590" y="1008460"/>
                </a:lnTo>
                <a:lnTo>
                  <a:pt x="7005178" y="1008063"/>
                </a:lnTo>
                <a:lnTo>
                  <a:pt x="7007956" y="1006475"/>
                </a:lnTo>
                <a:lnTo>
                  <a:pt x="7009941" y="1003697"/>
                </a:lnTo>
                <a:lnTo>
                  <a:pt x="7013910" y="999332"/>
                </a:lnTo>
                <a:lnTo>
                  <a:pt x="7015894" y="997347"/>
                </a:lnTo>
                <a:lnTo>
                  <a:pt x="7017482" y="996951"/>
                </a:lnTo>
                <a:lnTo>
                  <a:pt x="7018276" y="996951"/>
                </a:lnTo>
                <a:lnTo>
                  <a:pt x="7019863" y="996951"/>
                </a:lnTo>
                <a:lnTo>
                  <a:pt x="7021451" y="997347"/>
                </a:lnTo>
                <a:lnTo>
                  <a:pt x="7023833" y="998935"/>
                </a:lnTo>
                <a:lnTo>
                  <a:pt x="7026214" y="1000919"/>
                </a:lnTo>
                <a:lnTo>
                  <a:pt x="7028199" y="1003300"/>
                </a:lnTo>
                <a:lnTo>
                  <a:pt x="7029786" y="1005285"/>
                </a:lnTo>
                <a:lnTo>
                  <a:pt x="7032168" y="1008063"/>
                </a:lnTo>
                <a:lnTo>
                  <a:pt x="7034549" y="1008857"/>
                </a:lnTo>
                <a:lnTo>
                  <a:pt x="7036137" y="1009650"/>
                </a:lnTo>
                <a:lnTo>
                  <a:pt x="7037725" y="1010047"/>
                </a:lnTo>
                <a:lnTo>
                  <a:pt x="7041297" y="1009650"/>
                </a:lnTo>
                <a:lnTo>
                  <a:pt x="7044472" y="1008063"/>
                </a:lnTo>
                <a:lnTo>
                  <a:pt x="7046854" y="1006079"/>
                </a:lnTo>
                <a:lnTo>
                  <a:pt x="7048838" y="1003697"/>
                </a:lnTo>
                <a:lnTo>
                  <a:pt x="7052808" y="999729"/>
                </a:lnTo>
                <a:lnTo>
                  <a:pt x="7055586" y="998141"/>
                </a:lnTo>
                <a:lnTo>
                  <a:pt x="7057571" y="998141"/>
                </a:lnTo>
                <a:lnTo>
                  <a:pt x="7059158" y="998141"/>
                </a:lnTo>
                <a:lnTo>
                  <a:pt x="7059952" y="998935"/>
                </a:lnTo>
                <a:lnTo>
                  <a:pt x="7061937" y="1000126"/>
                </a:lnTo>
                <a:lnTo>
                  <a:pt x="7063921" y="1002507"/>
                </a:lnTo>
                <a:lnTo>
                  <a:pt x="7065112" y="1004888"/>
                </a:lnTo>
                <a:lnTo>
                  <a:pt x="7066700" y="1007269"/>
                </a:lnTo>
                <a:lnTo>
                  <a:pt x="7068287" y="1009650"/>
                </a:lnTo>
                <a:lnTo>
                  <a:pt x="7069875" y="1010444"/>
                </a:lnTo>
                <a:lnTo>
                  <a:pt x="7070669" y="1010841"/>
                </a:lnTo>
                <a:lnTo>
                  <a:pt x="7071860" y="1010841"/>
                </a:lnTo>
                <a:lnTo>
                  <a:pt x="7075432" y="1010047"/>
                </a:lnTo>
                <a:lnTo>
                  <a:pt x="7079004" y="1008460"/>
                </a:lnTo>
                <a:lnTo>
                  <a:pt x="7085752" y="1004491"/>
                </a:lnTo>
                <a:lnTo>
                  <a:pt x="7092102" y="1000126"/>
                </a:lnTo>
                <a:lnTo>
                  <a:pt x="7094484" y="999332"/>
                </a:lnTo>
                <a:lnTo>
                  <a:pt x="7095675" y="999332"/>
                </a:lnTo>
                <a:lnTo>
                  <a:pt x="7096468" y="999332"/>
                </a:lnTo>
                <a:lnTo>
                  <a:pt x="7098056" y="1000126"/>
                </a:lnTo>
                <a:lnTo>
                  <a:pt x="7099644" y="1001316"/>
                </a:lnTo>
                <a:lnTo>
                  <a:pt x="7103216" y="1004888"/>
                </a:lnTo>
                <a:lnTo>
                  <a:pt x="7106391" y="1008857"/>
                </a:lnTo>
                <a:lnTo>
                  <a:pt x="7109170" y="1013619"/>
                </a:lnTo>
                <a:lnTo>
                  <a:pt x="7111948" y="1017985"/>
                </a:lnTo>
                <a:lnTo>
                  <a:pt x="7114727" y="1021557"/>
                </a:lnTo>
                <a:lnTo>
                  <a:pt x="7117902" y="1024335"/>
                </a:lnTo>
                <a:lnTo>
                  <a:pt x="7119093" y="1025129"/>
                </a:lnTo>
                <a:lnTo>
                  <a:pt x="7120283" y="1025129"/>
                </a:lnTo>
                <a:lnTo>
                  <a:pt x="7123459" y="1024732"/>
                </a:lnTo>
                <a:lnTo>
                  <a:pt x="7127031" y="1023541"/>
                </a:lnTo>
                <a:lnTo>
                  <a:pt x="7130206" y="1021557"/>
                </a:lnTo>
                <a:lnTo>
                  <a:pt x="7133779" y="1019175"/>
                </a:lnTo>
                <a:lnTo>
                  <a:pt x="7139732" y="1013619"/>
                </a:lnTo>
                <a:lnTo>
                  <a:pt x="7146480" y="1007269"/>
                </a:lnTo>
                <a:lnTo>
                  <a:pt x="7149655" y="1004888"/>
                </a:lnTo>
                <a:lnTo>
                  <a:pt x="7153228" y="1002507"/>
                </a:lnTo>
                <a:lnTo>
                  <a:pt x="7157594" y="1000126"/>
                </a:lnTo>
                <a:lnTo>
                  <a:pt x="7161563" y="998935"/>
                </a:lnTo>
                <a:lnTo>
                  <a:pt x="7165532" y="998141"/>
                </a:lnTo>
                <a:lnTo>
                  <a:pt x="7170295" y="998935"/>
                </a:lnTo>
                <a:lnTo>
                  <a:pt x="7174661" y="999729"/>
                </a:lnTo>
                <a:lnTo>
                  <a:pt x="7179821" y="1002507"/>
                </a:lnTo>
                <a:lnTo>
                  <a:pt x="7181409" y="1004491"/>
                </a:lnTo>
                <a:lnTo>
                  <a:pt x="7183393" y="1007269"/>
                </a:lnTo>
                <a:lnTo>
                  <a:pt x="7187362" y="1016000"/>
                </a:lnTo>
                <a:lnTo>
                  <a:pt x="7191332" y="1024335"/>
                </a:lnTo>
                <a:lnTo>
                  <a:pt x="7192919" y="1026716"/>
                </a:lnTo>
                <a:lnTo>
                  <a:pt x="7193316" y="1027907"/>
                </a:lnTo>
                <a:lnTo>
                  <a:pt x="7194904" y="1027907"/>
                </a:lnTo>
                <a:lnTo>
                  <a:pt x="7196888" y="1026716"/>
                </a:lnTo>
                <a:lnTo>
                  <a:pt x="7203239" y="1023541"/>
                </a:lnTo>
                <a:lnTo>
                  <a:pt x="7211177" y="1019572"/>
                </a:lnTo>
                <a:lnTo>
                  <a:pt x="7215940" y="1017985"/>
                </a:lnTo>
                <a:lnTo>
                  <a:pt x="7220703" y="1016000"/>
                </a:lnTo>
                <a:lnTo>
                  <a:pt x="7225466" y="1015207"/>
                </a:lnTo>
                <a:lnTo>
                  <a:pt x="7230626" y="1014413"/>
                </a:lnTo>
                <a:lnTo>
                  <a:pt x="7234992" y="1014413"/>
                </a:lnTo>
                <a:lnTo>
                  <a:pt x="7239755" y="1015207"/>
                </a:lnTo>
                <a:lnTo>
                  <a:pt x="7243725" y="1017191"/>
                </a:lnTo>
                <a:lnTo>
                  <a:pt x="7245312" y="1018779"/>
                </a:lnTo>
                <a:lnTo>
                  <a:pt x="7247297" y="1019969"/>
                </a:lnTo>
                <a:lnTo>
                  <a:pt x="7248885" y="1021954"/>
                </a:lnTo>
                <a:lnTo>
                  <a:pt x="7249678" y="1024335"/>
                </a:lnTo>
                <a:lnTo>
                  <a:pt x="7251266" y="1027113"/>
                </a:lnTo>
                <a:lnTo>
                  <a:pt x="7252457" y="1030288"/>
                </a:lnTo>
                <a:lnTo>
                  <a:pt x="7252854" y="1033860"/>
                </a:lnTo>
                <a:lnTo>
                  <a:pt x="7252854" y="1037829"/>
                </a:lnTo>
                <a:lnTo>
                  <a:pt x="7252854" y="1046163"/>
                </a:lnTo>
                <a:lnTo>
                  <a:pt x="7252854" y="1048941"/>
                </a:lnTo>
                <a:lnTo>
                  <a:pt x="7252854" y="1052116"/>
                </a:lnTo>
                <a:lnTo>
                  <a:pt x="7254044" y="1054100"/>
                </a:lnTo>
                <a:lnTo>
                  <a:pt x="7254838" y="1054497"/>
                </a:lnTo>
                <a:lnTo>
                  <a:pt x="7256029" y="1055291"/>
                </a:lnTo>
                <a:lnTo>
                  <a:pt x="7260395" y="1055291"/>
                </a:lnTo>
                <a:lnTo>
                  <a:pt x="7265555" y="1055291"/>
                </a:lnTo>
                <a:lnTo>
                  <a:pt x="7271112" y="1054100"/>
                </a:lnTo>
                <a:lnTo>
                  <a:pt x="7277066" y="1052910"/>
                </a:lnTo>
                <a:lnTo>
                  <a:pt x="7283416" y="1051719"/>
                </a:lnTo>
                <a:lnTo>
                  <a:pt x="7288179" y="1048941"/>
                </a:lnTo>
                <a:lnTo>
                  <a:pt x="7292942" y="1046957"/>
                </a:lnTo>
                <a:lnTo>
                  <a:pt x="7294530" y="1045369"/>
                </a:lnTo>
                <a:lnTo>
                  <a:pt x="7296118" y="1043782"/>
                </a:lnTo>
                <a:lnTo>
                  <a:pt x="7296911" y="1041797"/>
                </a:lnTo>
                <a:lnTo>
                  <a:pt x="7298102" y="1040607"/>
                </a:lnTo>
                <a:lnTo>
                  <a:pt x="7298896" y="1036241"/>
                </a:lnTo>
                <a:lnTo>
                  <a:pt x="7298896" y="1031876"/>
                </a:lnTo>
                <a:lnTo>
                  <a:pt x="7298896" y="1027907"/>
                </a:lnTo>
                <a:lnTo>
                  <a:pt x="7298499" y="1022747"/>
                </a:lnTo>
                <a:lnTo>
                  <a:pt x="7298896" y="1017985"/>
                </a:lnTo>
                <a:lnTo>
                  <a:pt x="7300087" y="1012429"/>
                </a:lnTo>
                <a:lnTo>
                  <a:pt x="7302071" y="1006872"/>
                </a:lnTo>
                <a:lnTo>
                  <a:pt x="7304056" y="1006475"/>
                </a:lnTo>
                <a:lnTo>
                  <a:pt x="7305644" y="1006475"/>
                </a:lnTo>
                <a:lnTo>
                  <a:pt x="7307231" y="1006872"/>
                </a:lnTo>
                <a:lnTo>
                  <a:pt x="7308025" y="1008063"/>
                </a:lnTo>
                <a:lnTo>
                  <a:pt x="7309216" y="1009650"/>
                </a:lnTo>
                <a:lnTo>
                  <a:pt x="7309613" y="1011635"/>
                </a:lnTo>
                <a:lnTo>
                  <a:pt x="7310804" y="1016397"/>
                </a:lnTo>
                <a:lnTo>
                  <a:pt x="7310804" y="1022747"/>
                </a:lnTo>
                <a:lnTo>
                  <a:pt x="7310804" y="1029891"/>
                </a:lnTo>
                <a:lnTo>
                  <a:pt x="7310010" y="1044575"/>
                </a:lnTo>
                <a:lnTo>
                  <a:pt x="7318742" y="1048147"/>
                </a:lnTo>
                <a:lnTo>
                  <a:pt x="7328268" y="1050925"/>
                </a:lnTo>
                <a:lnTo>
                  <a:pt x="7338588" y="1052910"/>
                </a:lnTo>
                <a:lnTo>
                  <a:pt x="7349305" y="1055291"/>
                </a:lnTo>
                <a:lnTo>
                  <a:pt x="7360418" y="1057275"/>
                </a:lnTo>
                <a:lnTo>
                  <a:pt x="7372723" y="1058069"/>
                </a:lnTo>
                <a:lnTo>
                  <a:pt x="7397331" y="1060054"/>
                </a:lnTo>
                <a:lnTo>
                  <a:pt x="7423925" y="1061641"/>
                </a:lnTo>
                <a:lnTo>
                  <a:pt x="7450915" y="1063229"/>
                </a:lnTo>
                <a:lnTo>
                  <a:pt x="7477509" y="1064419"/>
                </a:lnTo>
                <a:lnTo>
                  <a:pt x="7504499" y="1066801"/>
                </a:lnTo>
                <a:lnTo>
                  <a:pt x="7511644" y="1067197"/>
                </a:lnTo>
                <a:lnTo>
                  <a:pt x="7517597" y="1068785"/>
                </a:lnTo>
                <a:lnTo>
                  <a:pt x="7529505" y="1071960"/>
                </a:lnTo>
                <a:lnTo>
                  <a:pt x="7539428" y="1074341"/>
                </a:lnTo>
                <a:lnTo>
                  <a:pt x="7544191" y="1075532"/>
                </a:lnTo>
                <a:lnTo>
                  <a:pt x="7548557" y="1075929"/>
                </a:lnTo>
                <a:lnTo>
                  <a:pt x="7552923" y="1075929"/>
                </a:lnTo>
                <a:lnTo>
                  <a:pt x="7556098" y="1074738"/>
                </a:lnTo>
                <a:lnTo>
                  <a:pt x="7559671" y="1073547"/>
                </a:lnTo>
                <a:lnTo>
                  <a:pt x="7563243" y="1070372"/>
                </a:lnTo>
                <a:lnTo>
                  <a:pt x="7566418" y="1066404"/>
                </a:lnTo>
                <a:lnTo>
                  <a:pt x="7568800" y="1060847"/>
                </a:lnTo>
                <a:lnTo>
                  <a:pt x="7571975" y="1053704"/>
                </a:lnTo>
                <a:lnTo>
                  <a:pt x="7573960" y="1045369"/>
                </a:lnTo>
                <a:lnTo>
                  <a:pt x="7575944" y="1044575"/>
                </a:lnTo>
                <a:lnTo>
                  <a:pt x="7577532" y="1043782"/>
                </a:lnTo>
                <a:lnTo>
                  <a:pt x="7579119" y="1043782"/>
                </a:lnTo>
                <a:lnTo>
                  <a:pt x="7580707" y="1043782"/>
                </a:lnTo>
                <a:lnTo>
                  <a:pt x="7582295" y="1044972"/>
                </a:lnTo>
                <a:lnTo>
                  <a:pt x="7583089" y="1046163"/>
                </a:lnTo>
                <a:lnTo>
                  <a:pt x="7585073" y="1048941"/>
                </a:lnTo>
                <a:lnTo>
                  <a:pt x="7588645" y="1055291"/>
                </a:lnTo>
                <a:lnTo>
                  <a:pt x="7590630" y="1057672"/>
                </a:lnTo>
                <a:lnTo>
                  <a:pt x="7591821" y="1058069"/>
                </a:lnTo>
                <a:lnTo>
                  <a:pt x="7592615" y="1058863"/>
                </a:lnTo>
                <a:lnTo>
                  <a:pt x="7593805" y="1058863"/>
                </a:lnTo>
                <a:lnTo>
                  <a:pt x="7594996" y="1057672"/>
                </a:lnTo>
                <a:lnTo>
                  <a:pt x="7596981" y="1055291"/>
                </a:lnTo>
                <a:lnTo>
                  <a:pt x="7598568" y="1051719"/>
                </a:lnTo>
                <a:lnTo>
                  <a:pt x="7599759" y="1046957"/>
                </a:lnTo>
                <a:lnTo>
                  <a:pt x="7602141" y="1038225"/>
                </a:lnTo>
                <a:lnTo>
                  <a:pt x="7602934" y="1035844"/>
                </a:lnTo>
                <a:lnTo>
                  <a:pt x="7604125" y="1034257"/>
                </a:lnTo>
                <a:lnTo>
                  <a:pt x="7604919" y="1034257"/>
                </a:lnTo>
                <a:lnTo>
                  <a:pt x="7605316" y="1035447"/>
                </a:lnTo>
                <a:lnTo>
                  <a:pt x="7606904" y="1037829"/>
                </a:lnTo>
                <a:lnTo>
                  <a:pt x="7608491" y="1041797"/>
                </a:lnTo>
                <a:lnTo>
                  <a:pt x="7610079" y="1046560"/>
                </a:lnTo>
                <a:lnTo>
                  <a:pt x="7611667" y="1055688"/>
                </a:lnTo>
                <a:lnTo>
                  <a:pt x="7612460" y="1059657"/>
                </a:lnTo>
                <a:lnTo>
                  <a:pt x="7613651" y="1059260"/>
                </a:lnTo>
                <a:lnTo>
                  <a:pt x="7614445" y="1058069"/>
                </a:lnTo>
                <a:lnTo>
                  <a:pt x="7616827" y="1055291"/>
                </a:lnTo>
                <a:lnTo>
                  <a:pt x="7618811" y="1050925"/>
                </a:lnTo>
                <a:lnTo>
                  <a:pt x="7620399" y="1046957"/>
                </a:lnTo>
                <a:lnTo>
                  <a:pt x="7622383" y="1042591"/>
                </a:lnTo>
                <a:lnTo>
                  <a:pt x="7623574" y="1039019"/>
                </a:lnTo>
                <a:lnTo>
                  <a:pt x="7626353" y="1036241"/>
                </a:lnTo>
                <a:lnTo>
                  <a:pt x="7627146" y="1035844"/>
                </a:lnTo>
                <a:lnTo>
                  <a:pt x="7628337" y="1035844"/>
                </a:lnTo>
                <a:lnTo>
                  <a:pt x="7637069" y="1036241"/>
                </a:lnTo>
                <a:lnTo>
                  <a:pt x="7644214" y="1037432"/>
                </a:lnTo>
                <a:lnTo>
                  <a:pt x="7652152" y="1039019"/>
                </a:lnTo>
                <a:lnTo>
                  <a:pt x="7660884" y="1041004"/>
                </a:lnTo>
                <a:lnTo>
                  <a:pt x="7668823" y="1043385"/>
                </a:lnTo>
                <a:lnTo>
                  <a:pt x="7672395" y="1044972"/>
                </a:lnTo>
                <a:lnTo>
                  <a:pt x="7675967" y="1046957"/>
                </a:lnTo>
                <a:lnTo>
                  <a:pt x="7679143" y="1048544"/>
                </a:lnTo>
                <a:lnTo>
                  <a:pt x="7681524" y="1050925"/>
                </a:lnTo>
                <a:lnTo>
                  <a:pt x="7683112" y="1052513"/>
                </a:lnTo>
                <a:lnTo>
                  <a:pt x="7684699" y="1055291"/>
                </a:lnTo>
                <a:lnTo>
                  <a:pt x="7687081" y="1061641"/>
                </a:lnTo>
                <a:lnTo>
                  <a:pt x="7689859" y="1069182"/>
                </a:lnTo>
                <a:lnTo>
                  <a:pt x="7692241" y="1077516"/>
                </a:lnTo>
                <a:lnTo>
                  <a:pt x="7694225" y="1085057"/>
                </a:lnTo>
                <a:lnTo>
                  <a:pt x="7697004" y="1092597"/>
                </a:lnTo>
                <a:lnTo>
                  <a:pt x="7699782" y="1098154"/>
                </a:lnTo>
                <a:lnTo>
                  <a:pt x="7701370" y="1100138"/>
                </a:lnTo>
                <a:lnTo>
                  <a:pt x="7702958" y="1101725"/>
                </a:lnTo>
                <a:lnTo>
                  <a:pt x="7708514" y="1104900"/>
                </a:lnTo>
                <a:lnTo>
                  <a:pt x="7715659" y="1107282"/>
                </a:lnTo>
                <a:lnTo>
                  <a:pt x="7723200" y="1109266"/>
                </a:lnTo>
                <a:lnTo>
                  <a:pt x="7731932" y="1111647"/>
                </a:lnTo>
                <a:lnTo>
                  <a:pt x="7749000" y="1114425"/>
                </a:lnTo>
                <a:lnTo>
                  <a:pt x="7765274" y="1117600"/>
                </a:lnTo>
                <a:lnTo>
                  <a:pt x="7779166" y="1119982"/>
                </a:lnTo>
                <a:lnTo>
                  <a:pt x="7792264" y="1121966"/>
                </a:lnTo>
                <a:lnTo>
                  <a:pt x="7798218" y="1122760"/>
                </a:lnTo>
                <a:lnTo>
                  <a:pt x="7803774" y="1122760"/>
                </a:lnTo>
                <a:lnTo>
                  <a:pt x="7809331" y="1121966"/>
                </a:lnTo>
                <a:lnTo>
                  <a:pt x="7814094" y="1120775"/>
                </a:lnTo>
                <a:lnTo>
                  <a:pt x="7815682" y="1119585"/>
                </a:lnTo>
                <a:lnTo>
                  <a:pt x="7817667" y="1117997"/>
                </a:lnTo>
                <a:lnTo>
                  <a:pt x="7820445" y="1114425"/>
                </a:lnTo>
                <a:lnTo>
                  <a:pt x="7823620" y="1110060"/>
                </a:lnTo>
                <a:lnTo>
                  <a:pt x="7826796" y="1104504"/>
                </a:lnTo>
                <a:lnTo>
                  <a:pt x="7832749" y="1092597"/>
                </a:lnTo>
                <a:lnTo>
                  <a:pt x="7838306" y="1080691"/>
                </a:lnTo>
                <a:lnTo>
                  <a:pt x="7841482" y="1075532"/>
                </a:lnTo>
                <a:lnTo>
                  <a:pt x="7844657" y="1070769"/>
                </a:lnTo>
                <a:lnTo>
                  <a:pt x="7847435" y="1067197"/>
                </a:lnTo>
                <a:lnTo>
                  <a:pt x="7849023" y="1065610"/>
                </a:lnTo>
                <a:lnTo>
                  <a:pt x="7850611" y="1064816"/>
                </a:lnTo>
                <a:lnTo>
                  <a:pt x="7852198" y="1064419"/>
                </a:lnTo>
                <a:lnTo>
                  <a:pt x="7854183" y="1064419"/>
                </a:lnTo>
                <a:lnTo>
                  <a:pt x="7855771" y="1064816"/>
                </a:lnTo>
                <a:lnTo>
                  <a:pt x="7857755" y="1065213"/>
                </a:lnTo>
                <a:lnTo>
                  <a:pt x="7859740" y="1066801"/>
                </a:lnTo>
                <a:lnTo>
                  <a:pt x="7861724" y="1068785"/>
                </a:lnTo>
                <a:lnTo>
                  <a:pt x="7863312" y="1070769"/>
                </a:lnTo>
                <a:lnTo>
                  <a:pt x="7865693" y="1074341"/>
                </a:lnTo>
                <a:lnTo>
                  <a:pt x="7864106" y="1079500"/>
                </a:lnTo>
                <a:lnTo>
                  <a:pt x="7863312" y="1081485"/>
                </a:lnTo>
                <a:lnTo>
                  <a:pt x="7862121" y="1082675"/>
                </a:lnTo>
                <a:lnTo>
                  <a:pt x="7861327" y="1083866"/>
                </a:lnTo>
                <a:lnTo>
                  <a:pt x="7860137" y="1084660"/>
                </a:lnTo>
                <a:lnTo>
                  <a:pt x="7857358" y="1085453"/>
                </a:lnTo>
                <a:lnTo>
                  <a:pt x="7854183" y="1085453"/>
                </a:lnTo>
                <a:lnTo>
                  <a:pt x="7851008" y="1085057"/>
                </a:lnTo>
                <a:lnTo>
                  <a:pt x="7847832" y="1085057"/>
                </a:lnTo>
                <a:lnTo>
                  <a:pt x="7845451" y="1085057"/>
                </a:lnTo>
                <a:lnTo>
                  <a:pt x="7846641" y="1095772"/>
                </a:lnTo>
                <a:lnTo>
                  <a:pt x="7848626" y="1102916"/>
                </a:lnTo>
                <a:lnTo>
                  <a:pt x="7850214" y="1108076"/>
                </a:lnTo>
                <a:lnTo>
                  <a:pt x="7851008" y="1109266"/>
                </a:lnTo>
                <a:lnTo>
                  <a:pt x="7852198" y="1110457"/>
                </a:lnTo>
                <a:lnTo>
                  <a:pt x="7852992" y="1110854"/>
                </a:lnTo>
                <a:lnTo>
                  <a:pt x="7854580" y="1110854"/>
                </a:lnTo>
                <a:lnTo>
                  <a:pt x="7855771" y="1110457"/>
                </a:lnTo>
                <a:lnTo>
                  <a:pt x="7856564" y="1110060"/>
                </a:lnTo>
                <a:lnTo>
                  <a:pt x="7859343" y="1107282"/>
                </a:lnTo>
                <a:lnTo>
                  <a:pt x="7862121" y="1103710"/>
                </a:lnTo>
                <a:lnTo>
                  <a:pt x="7867678" y="1095375"/>
                </a:lnTo>
                <a:lnTo>
                  <a:pt x="7873235" y="1086247"/>
                </a:lnTo>
                <a:lnTo>
                  <a:pt x="7876410" y="1081485"/>
                </a:lnTo>
                <a:lnTo>
                  <a:pt x="7879586" y="1078310"/>
                </a:lnTo>
                <a:lnTo>
                  <a:pt x="7881967" y="1076325"/>
                </a:lnTo>
                <a:lnTo>
                  <a:pt x="7883555" y="1075532"/>
                </a:lnTo>
                <a:lnTo>
                  <a:pt x="7885142" y="1075532"/>
                </a:lnTo>
                <a:lnTo>
                  <a:pt x="7885142" y="1077119"/>
                </a:lnTo>
                <a:lnTo>
                  <a:pt x="7884746" y="1077913"/>
                </a:lnTo>
                <a:lnTo>
                  <a:pt x="7883158" y="1081088"/>
                </a:lnTo>
                <a:lnTo>
                  <a:pt x="7878395" y="1087041"/>
                </a:lnTo>
                <a:lnTo>
                  <a:pt x="7876410" y="1090613"/>
                </a:lnTo>
                <a:lnTo>
                  <a:pt x="7874426" y="1093788"/>
                </a:lnTo>
                <a:lnTo>
                  <a:pt x="7873235" y="1096566"/>
                </a:lnTo>
                <a:lnTo>
                  <a:pt x="7873235" y="1098154"/>
                </a:lnTo>
                <a:lnTo>
                  <a:pt x="7874029" y="1099741"/>
                </a:lnTo>
                <a:lnTo>
                  <a:pt x="7874823" y="1101329"/>
                </a:lnTo>
                <a:lnTo>
                  <a:pt x="7876013" y="1102519"/>
                </a:lnTo>
                <a:lnTo>
                  <a:pt x="7877601" y="1102916"/>
                </a:lnTo>
                <a:lnTo>
                  <a:pt x="7878792" y="1102519"/>
                </a:lnTo>
                <a:lnTo>
                  <a:pt x="7880379" y="1101725"/>
                </a:lnTo>
                <a:lnTo>
                  <a:pt x="7882364" y="1100138"/>
                </a:lnTo>
                <a:lnTo>
                  <a:pt x="7887127" y="1096566"/>
                </a:lnTo>
                <a:lnTo>
                  <a:pt x="7892287" y="1091010"/>
                </a:lnTo>
                <a:lnTo>
                  <a:pt x="7897844" y="1085057"/>
                </a:lnTo>
                <a:lnTo>
                  <a:pt x="7909751" y="1072357"/>
                </a:lnTo>
                <a:lnTo>
                  <a:pt x="7916102" y="1066404"/>
                </a:lnTo>
                <a:lnTo>
                  <a:pt x="7922453" y="1061641"/>
                </a:lnTo>
                <a:lnTo>
                  <a:pt x="7925628" y="1059657"/>
                </a:lnTo>
                <a:lnTo>
                  <a:pt x="7928803" y="1058069"/>
                </a:lnTo>
                <a:lnTo>
                  <a:pt x="7931185" y="1057275"/>
                </a:lnTo>
                <a:lnTo>
                  <a:pt x="7934360" y="1056482"/>
                </a:lnTo>
                <a:lnTo>
                  <a:pt x="7937139" y="1057275"/>
                </a:lnTo>
                <a:lnTo>
                  <a:pt x="7939917" y="1057672"/>
                </a:lnTo>
                <a:lnTo>
                  <a:pt x="7942298" y="1059260"/>
                </a:lnTo>
                <a:lnTo>
                  <a:pt x="7945077" y="1061641"/>
                </a:lnTo>
                <a:lnTo>
                  <a:pt x="7947061" y="1064816"/>
                </a:lnTo>
                <a:lnTo>
                  <a:pt x="7949443" y="1068785"/>
                </a:lnTo>
                <a:lnTo>
                  <a:pt x="7951031" y="1073944"/>
                </a:lnTo>
                <a:lnTo>
                  <a:pt x="7953015" y="1079897"/>
                </a:lnTo>
                <a:lnTo>
                  <a:pt x="7953412" y="1083866"/>
                </a:lnTo>
                <a:lnTo>
                  <a:pt x="7953412" y="1088232"/>
                </a:lnTo>
                <a:lnTo>
                  <a:pt x="7953015" y="1095772"/>
                </a:lnTo>
                <a:lnTo>
                  <a:pt x="7953015" y="1098947"/>
                </a:lnTo>
                <a:lnTo>
                  <a:pt x="7953015" y="1101725"/>
                </a:lnTo>
                <a:lnTo>
                  <a:pt x="7954206" y="1103710"/>
                </a:lnTo>
                <a:lnTo>
                  <a:pt x="7955000" y="1104504"/>
                </a:lnTo>
                <a:lnTo>
                  <a:pt x="7956191" y="1104900"/>
                </a:lnTo>
                <a:lnTo>
                  <a:pt x="7958175" y="1105297"/>
                </a:lnTo>
                <a:lnTo>
                  <a:pt x="7960160" y="1105694"/>
                </a:lnTo>
                <a:lnTo>
                  <a:pt x="7963732" y="1105297"/>
                </a:lnTo>
                <a:lnTo>
                  <a:pt x="7967304" y="1103710"/>
                </a:lnTo>
                <a:lnTo>
                  <a:pt x="7970876" y="1101725"/>
                </a:lnTo>
                <a:lnTo>
                  <a:pt x="7978418" y="1097360"/>
                </a:lnTo>
                <a:lnTo>
                  <a:pt x="7981990" y="1095772"/>
                </a:lnTo>
                <a:lnTo>
                  <a:pt x="7985959" y="1094582"/>
                </a:lnTo>
                <a:lnTo>
                  <a:pt x="7987944" y="1095375"/>
                </a:lnTo>
                <a:lnTo>
                  <a:pt x="7991119" y="1096566"/>
                </a:lnTo>
                <a:lnTo>
                  <a:pt x="7997073" y="1101329"/>
                </a:lnTo>
                <a:lnTo>
                  <a:pt x="8003821" y="1106488"/>
                </a:lnTo>
                <a:lnTo>
                  <a:pt x="8006996" y="1108076"/>
                </a:lnTo>
                <a:lnTo>
                  <a:pt x="8009774" y="1108472"/>
                </a:lnTo>
                <a:lnTo>
                  <a:pt x="8010965" y="1108472"/>
                </a:lnTo>
                <a:lnTo>
                  <a:pt x="8012553" y="1108076"/>
                </a:lnTo>
                <a:lnTo>
                  <a:pt x="8014537" y="1106488"/>
                </a:lnTo>
                <a:lnTo>
                  <a:pt x="8016522" y="1104504"/>
                </a:lnTo>
                <a:lnTo>
                  <a:pt x="8018110" y="1102519"/>
                </a:lnTo>
                <a:lnTo>
                  <a:pt x="8019697" y="1099741"/>
                </a:lnTo>
                <a:lnTo>
                  <a:pt x="8021682" y="1098154"/>
                </a:lnTo>
                <a:lnTo>
                  <a:pt x="8023270" y="1097360"/>
                </a:lnTo>
                <a:lnTo>
                  <a:pt x="8024063" y="1096566"/>
                </a:lnTo>
                <a:lnTo>
                  <a:pt x="8025254" y="1097360"/>
                </a:lnTo>
                <a:lnTo>
                  <a:pt x="8027239" y="1098154"/>
                </a:lnTo>
                <a:lnTo>
                  <a:pt x="8028826" y="1099741"/>
                </a:lnTo>
                <a:lnTo>
                  <a:pt x="8030017" y="1101725"/>
                </a:lnTo>
                <a:lnTo>
                  <a:pt x="8031605" y="1103710"/>
                </a:lnTo>
                <a:lnTo>
                  <a:pt x="8034383" y="1109266"/>
                </a:lnTo>
                <a:lnTo>
                  <a:pt x="8036765" y="1115616"/>
                </a:lnTo>
                <a:lnTo>
                  <a:pt x="8038749" y="1121569"/>
                </a:lnTo>
                <a:lnTo>
                  <a:pt x="8040734" y="1127125"/>
                </a:lnTo>
                <a:lnTo>
                  <a:pt x="8043909" y="1132285"/>
                </a:lnTo>
                <a:lnTo>
                  <a:pt x="8044703" y="1134269"/>
                </a:lnTo>
                <a:lnTo>
                  <a:pt x="8047085" y="1135857"/>
                </a:lnTo>
                <a:lnTo>
                  <a:pt x="8050657" y="1138238"/>
                </a:lnTo>
                <a:lnTo>
                  <a:pt x="8054626" y="1139825"/>
                </a:lnTo>
                <a:lnTo>
                  <a:pt x="8058595" y="1141016"/>
                </a:lnTo>
                <a:lnTo>
                  <a:pt x="8062564" y="1141016"/>
                </a:lnTo>
                <a:lnTo>
                  <a:pt x="8066533" y="1140222"/>
                </a:lnTo>
                <a:lnTo>
                  <a:pt x="8070900" y="1139825"/>
                </a:lnTo>
                <a:lnTo>
                  <a:pt x="8078838" y="1137841"/>
                </a:lnTo>
                <a:lnTo>
                  <a:pt x="8082410" y="1136650"/>
                </a:lnTo>
                <a:lnTo>
                  <a:pt x="8085982" y="1136650"/>
                </a:lnTo>
                <a:lnTo>
                  <a:pt x="8089555" y="1136650"/>
                </a:lnTo>
                <a:lnTo>
                  <a:pt x="8093127" y="1137841"/>
                </a:lnTo>
                <a:lnTo>
                  <a:pt x="8096302" y="1139825"/>
                </a:lnTo>
                <a:lnTo>
                  <a:pt x="8099081" y="1142604"/>
                </a:lnTo>
                <a:lnTo>
                  <a:pt x="8101859" y="1146572"/>
                </a:lnTo>
                <a:lnTo>
                  <a:pt x="8104241" y="1152128"/>
                </a:lnTo>
                <a:lnTo>
                  <a:pt x="8106225" y="1150144"/>
                </a:lnTo>
                <a:lnTo>
                  <a:pt x="8107813" y="1146969"/>
                </a:lnTo>
                <a:lnTo>
                  <a:pt x="8109004" y="1143794"/>
                </a:lnTo>
                <a:lnTo>
                  <a:pt x="8109401" y="1140222"/>
                </a:lnTo>
                <a:lnTo>
                  <a:pt x="8109401" y="1132682"/>
                </a:lnTo>
                <a:lnTo>
                  <a:pt x="8109004" y="1124744"/>
                </a:lnTo>
                <a:lnTo>
                  <a:pt x="8108210" y="1117204"/>
                </a:lnTo>
                <a:lnTo>
                  <a:pt x="8108210" y="1113632"/>
                </a:lnTo>
                <a:lnTo>
                  <a:pt x="8109004" y="1110457"/>
                </a:lnTo>
                <a:lnTo>
                  <a:pt x="8109797" y="1108076"/>
                </a:lnTo>
                <a:lnTo>
                  <a:pt x="8111782" y="1105694"/>
                </a:lnTo>
                <a:lnTo>
                  <a:pt x="8113767" y="1104504"/>
                </a:lnTo>
                <a:lnTo>
                  <a:pt x="8117339" y="1103313"/>
                </a:lnTo>
                <a:lnTo>
                  <a:pt x="8119323" y="1101725"/>
                </a:lnTo>
                <a:lnTo>
                  <a:pt x="8121705" y="1101725"/>
                </a:lnTo>
                <a:lnTo>
                  <a:pt x="8122896" y="1102519"/>
                </a:lnTo>
                <a:lnTo>
                  <a:pt x="8124086" y="1103710"/>
                </a:lnTo>
                <a:lnTo>
                  <a:pt x="8124880" y="1105694"/>
                </a:lnTo>
                <a:lnTo>
                  <a:pt x="8125674" y="1108472"/>
                </a:lnTo>
                <a:lnTo>
                  <a:pt x="8126071" y="1115616"/>
                </a:lnTo>
                <a:lnTo>
                  <a:pt x="8127262" y="1130697"/>
                </a:lnTo>
                <a:lnTo>
                  <a:pt x="8127659" y="1136650"/>
                </a:lnTo>
                <a:lnTo>
                  <a:pt x="8128056" y="1139429"/>
                </a:lnTo>
                <a:lnTo>
                  <a:pt x="8129246" y="1141413"/>
                </a:lnTo>
                <a:lnTo>
                  <a:pt x="8130834" y="1142604"/>
                </a:lnTo>
                <a:lnTo>
                  <a:pt x="8131628" y="1143001"/>
                </a:lnTo>
                <a:lnTo>
                  <a:pt x="8133216" y="1142604"/>
                </a:lnTo>
                <a:lnTo>
                  <a:pt x="8135200" y="1141810"/>
                </a:lnTo>
                <a:lnTo>
                  <a:pt x="8138772" y="1139032"/>
                </a:lnTo>
                <a:lnTo>
                  <a:pt x="8142345" y="1136254"/>
                </a:lnTo>
                <a:lnTo>
                  <a:pt x="8144329" y="1134666"/>
                </a:lnTo>
                <a:lnTo>
                  <a:pt x="8146314" y="1134269"/>
                </a:lnTo>
                <a:lnTo>
                  <a:pt x="8148298" y="1133872"/>
                </a:lnTo>
                <a:lnTo>
                  <a:pt x="8150283" y="1133872"/>
                </a:lnTo>
                <a:lnTo>
                  <a:pt x="8152664" y="1134666"/>
                </a:lnTo>
                <a:lnTo>
                  <a:pt x="8154649" y="1136254"/>
                </a:lnTo>
                <a:lnTo>
                  <a:pt x="8156634" y="1139429"/>
                </a:lnTo>
                <a:lnTo>
                  <a:pt x="8158618" y="1143397"/>
                </a:lnTo>
                <a:lnTo>
                  <a:pt x="8159412" y="1143001"/>
                </a:lnTo>
                <a:lnTo>
                  <a:pt x="8161000" y="1142604"/>
                </a:lnTo>
                <a:lnTo>
                  <a:pt x="8162190" y="1141413"/>
                </a:lnTo>
                <a:lnTo>
                  <a:pt x="8162984" y="1140222"/>
                </a:lnTo>
                <a:lnTo>
                  <a:pt x="8164969" y="1136650"/>
                </a:lnTo>
                <a:lnTo>
                  <a:pt x="8166557" y="1132285"/>
                </a:lnTo>
                <a:lnTo>
                  <a:pt x="8168144" y="1126728"/>
                </a:lnTo>
                <a:lnTo>
                  <a:pt x="8169335" y="1120775"/>
                </a:lnTo>
                <a:lnTo>
                  <a:pt x="8171320" y="1108472"/>
                </a:lnTo>
                <a:lnTo>
                  <a:pt x="8173304" y="1096169"/>
                </a:lnTo>
                <a:lnTo>
                  <a:pt x="8174892" y="1091010"/>
                </a:lnTo>
                <a:lnTo>
                  <a:pt x="8176479" y="1086644"/>
                </a:lnTo>
                <a:lnTo>
                  <a:pt x="8178464" y="1083469"/>
                </a:lnTo>
                <a:lnTo>
                  <a:pt x="8179258" y="1082675"/>
                </a:lnTo>
                <a:lnTo>
                  <a:pt x="8180846" y="1081882"/>
                </a:lnTo>
                <a:lnTo>
                  <a:pt x="8182433" y="1081485"/>
                </a:lnTo>
                <a:lnTo>
                  <a:pt x="8183227" y="1081485"/>
                </a:lnTo>
                <a:lnTo>
                  <a:pt x="8185609" y="1081882"/>
                </a:lnTo>
                <a:lnTo>
                  <a:pt x="8186799" y="1083072"/>
                </a:lnTo>
                <a:lnTo>
                  <a:pt x="8188387" y="1087041"/>
                </a:lnTo>
                <a:lnTo>
                  <a:pt x="8189181" y="1091010"/>
                </a:lnTo>
                <a:lnTo>
                  <a:pt x="8189181" y="1094582"/>
                </a:lnTo>
                <a:lnTo>
                  <a:pt x="8189181" y="1098947"/>
                </a:lnTo>
                <a:lnTo>
                  <a:pt x="8187990" y="1105694"/>
                </a:lnTo>
                <a:lnTo>
                  <a:pt x="8186799" y="1112441"/>
                </a:lnTo>
                <a:lnTo>
                  <a:pt x="8185609" y="1119982"/>
                </a:lnTo>
                <a:lnTo>
                  <a:pt x="8184815" y="1127522"/>
                </a:lnTo>
                <a:lnTo>
                  <a:pt x="8184815" y="1131888"/>
                </a:lnTo>
                <a:lnTo>
                  <a:pt x="8185609" y="1135857"/>
                </a:lnTo>
                <a:lnTo>
                  <a:pt x="8186005" y="1140222"/>
                </a:lnTo>
                <a:lnTo>
                  <a:pt x="8187593" y="1145382"/>
                </a:lnTo>
                <a:lnTo>
                  <a:pt x="8189181" y="1143397"/>
                </a:lnTo>
                <a:lnTo>
                  <a:pt x="8190372" y="1142604"/>
                </a:lnTo>
                <a:lnTo>
                  <a:pt x="8191562" y="1142604"/>
                </a:lnTo>
                <a:lnTo>
                  <a:pt x="8192356" y="1142604"/>
                </a:lnTo>
                <a:lnTo>
                  <a:pt x="8193944" y="1143397"/>
                </a:lnTo>
                <a:lnTo>
                  <a:pt x="8195135" y="1144588"/>
                </a:lnTo>
                <a:lnTo>
                  <a:pt x="8196722" y="1147366"/>
                </a:lnTo>
                <a:lnTo>
                  <a:pt x="8198310" y="1151732"/>
                </a:lnTo>
                <a:lnTo>
                  <a:pt x="8199501" y="1155303"/>
                </a:lnTo>
                <a:lnTo>
                  <a:pt x="8200691" y="1157685"/>
                </a:lnTo>
                <a:lnTo>
                  <a:pt x="8201088" y="1158479"/>
                </a:lnTo>
                <a:lnTo>
                  <a:pt x="8203867" y="1159272"/>
                </a:lnTo>
                <a:lnTo>
                  <a:pt x="8206248" y="1158082"/>
                </a:lnTo>
                <a:lnTo>
                  <a:pt x="8208630" y="1157288"/>
                </a:lnTo>
                <a:lnTo>
                  <a:pt x="8211408" y="1155303"/>
                </a:lnTo>
                <a:lnTo>
                  <a:pt x="8216568" y="1149350"/>
                </a:lnTo>
                <a:lnTo>
                  <a:pt x="8220934" y="1143001"/>
                </a:lnTo>
                <a:lnTo>
                  <a:pt x="8225697" y="1136254"/>
                </a:lnTo>
                <a:lnTo>
                  <a:pt x="8230063" y="1130300"/>
                </a:lnTo>
                <a:lnTo>
                  <a:pt x="8232048" y="1127522"/>
                </a:lnTo>
                <a:lnTo>
                  <a:pt x="8234032" y="1126332"/>
                </a:lnTo>
                <a:lnTo>
                  <a:pt x="8236017" y="1124744"/>
                </a:lnTo>
                <a:lnTo>
                  <a:pt x="8237605" y="1124347"/>
                </a:lnTo>
                <a:lnTo>
                  <a:pt x="8239192" y="1124744"/>
                </a:lnTo>
                <a:lnTo>
                  <a:pt x="8241177" y="1125141"/>
                </a:lnTo>
                <a:lnTo>
                  <a:pt x="8244352" y="1128316"/>
                </a:lnTo>
                <a:lnTo>
                  <a:pt x="8247925" y="1131888"/>
                </a:lnTo>
                <a:lnTo>
                  <a:pt x="8251497" y="1136650"/>
                </a:lnTo>
                <a:lnTo>
                  <a:pt x="8258641" y="1146175"/>
                </a:lnTo>
                <a:lnTo>
                  <a:pt x="8261420" y="1149350"/>
                </a:lnTo>
                <a:lnTo>
                  <a:pt x="8263007" y="1150541"/>
                </a:lnTo>
                <a:lnTo>
                  <a:pt x="8264992" y="1151732"/>
                </a:lnTo>
                <a:lnTo>
                  <a:pt x="8267770" y="1152128"/>
                </a:lnTo>
                <a:lnTo>
                  <a:pt x="8270549" y="1152525"/>
                </a:lnTo>
                <a:lnTo>
                  <a:pt x="8273724" y="1152525"/>
                </a:lnTo>
                <a:lnTo>
                  <a:pt x="8276899" y="1152525"/>
                </a:lnTo>
                <a:lnTo>
                  <a:pt x="8282853" y="1150938"/>
                </a:lnTo>
                <a:lnTo>
                  <a:pt x="8288807" y="1148954"/>
                </a:lnTo>
                <a:lnTo>
                  <a:pt x="8295555" y="1146572"/>
                </a:lnTo>
                <a:lnTo>
                  <a:pt x="8302302" y="1144588"/>
                </a:lnTo>
                <a:lnTo>
                  <a:pt x="8308256" y="1143001"/>
                </a:lnTo>
                <a:lnTo>
                  <a:pt x="8311431" y="1143001"/>
                </a:lnTo>
                <a:lnTo>
                  <a:pt x="8314210" y="1143001"/>
                </a:lnTo>
                <a:lnTo>
                  <a:pt x="8321751" y="1143794"/>
                </a:lnTo>
                <a:lnTo>
                  <a:pt x="8328896" y="1144985"/>
                </a:lnTo>
                <a:lnTo>
                  <a:pt x="8343185" y="1147366"/>
                </a:lnTo>
                <a:lnTo>
                  <a:pt x="8350726" y="1148557"/>
                </a:lnTo>
                <a:lnTo>
                  <a:pt x="8358664" y="1148954"/>
                </a:lnTo>
                <a:lnTo>
                  <a:pt x="8367793" y="1148954"/>
                </a:lnTo>
                <a:lnTo>
                  <a:pt x="8377319" y="1148160"/>
                </a:lnTo>
                <a:lnTo>
                  <a:pt x="8384861" y="1146969"/>
                </a:lnTo>
                <a:lnTo>
                  <a:pt x="8392403" y="1146572"/>
                </a:lnTo>
                <a:lnTo>
                  <a:pt x="8400738" y="1146572"/>
                </a:lnTo>
                <a:lnTo>
                  <a:pt x="8408279" y="1146969"/>
                </a:lnTo>
                <a:lnTo>
                  <a:pt x="8416217" y="1148160"/>
                </a:lnTo>
                <a:lnTo>
                  <a:pt x="8424553" y="1148954"/>
                </a:lnTo>
                <a:lnTo>
                  <a:pt x="8432491" y="1150938"/>
                </a:lnTo>
                <a:lnTo>
                  <a:pt x="8440033" y="1152922"/>
                </a:lnTo>
                <a:lnTo>
                  <a:pt x="8443605" y="1154113"/>
                </a:lnTo>
                <a:lnTo>
                  <a:pt x="8446780" y="1155700"/>
                </a:lnTo>
                <a:lnTo>
                  <a:pt x="8453925" y="1159669"/>
                </a:lnTo>
                <a:lnTo>
                  <a:pt x="8460275" y="1164829"/>
                </a:lnTo>
                <a:lnTo>
                  <a:pt x="8466626" y="1169194"/>
                </a:lnTo>
                <a:lnTo>
                  <a:pt x="8472977" y="1174354"/>
                </a:lnTo>
                <a:lnTo>
                  <a:pt x="8479327" y="1178322"/>
                </a:lnTo>
                <a:lnTo>
                  <a:pt x="8482106" y="1179910"/>
                </a:lnTo>
                <a:lnTo>
                  <a:pt x="8485281" y="1181100"/>
                </a:lnTo>
                <a:lnTo>
                  <a:pt x="8488456" y="1181497"/>
                </a:lnTo>
                <a:lnTo>
                  <a:pt x="8491235" y="1181894"/>
                </a:lnTo>
                <a:lnTo>
                  <a:pt x="8494807" y="1181497"/>
                </a:lnTo>
                <a:lnTo>
                  <a:pt x="8498379" y="1179910"/>
                </a:lnTo>
                <a:lnTo>
                  <a:pt x="8501952" y="1178322"/>
                </a:lnTo>
                <a:lnTo>
                  <a:pt x="8505524" y="1175941"/>
                </a:lnTo>
                <a:lnTo>
                  <a:pt x="8512271" y="1170385"/>
                </a:lnTo>
                <a:lnTo>
                  <a:pt x="8519416" y="1164432"/>
                </a:lnTo>
                <a:lnTo>
                  <a:pt x="8526560" y="1157685"/>
                </a:lnTo>
                <a:lnTo>
                  <a:pt x="8530133" y="1155303"/>
                </a:lnTo>
                <a:lnTo>
                  <a:pt x="8533705" y="1152525"/>
                </a:lnTo>
                <a:lnTo>
                  <a:pt x="8536880" y="1150938"/>
                </a:lnTo>
                <a:lnTo>
                  <a:pt x="8540453" y="1149350"/>
                </a:lnTo>
                <a:lnTo>
                  <a:pt x="8544025" y="1148954"/>
                </a:lnTo>
                <a:lnTo>
                  <a:pt x="8547597" y="1148954"/>
                </a:lnTo>
                <a:lnTo>
                  <a:pt x="8554742" y="1150541"/>
                </a:lnTo>
                <a:lnTo>
                  <a:pt x="8562283" y="1152525"/>
                </a:lnTo>
                <a:lnTo>
                  <a:pt x="8578160" y="1158082"/>
                </a:lnTo>
                <a:lnTo>
                  <a:pt x="8594036" y="1163241"/>
                </a:lnTo>
                <a:lnTo>
                  <a:pt x="8601975" y="1165225"/>
                </a:lnTo>
                <a:lnTo>
                  <a:pt x="8609516" y="1166813"/>
                </a:lnTo>
                <a:lnTo>
                  <a:pt x="8612295" y="1166813"/>
                </a:lnTo>
                <a:lnTo>
                  <a:pt x="8615073" y="1166416"/>
                </a:lnTo>
                <a:lnTo>
                  <a:pt x="8617851" y="1165622"/>
                </a:lnTo>
                <a:lnTo>
                  <a:pt x="8620630" y="1164829"/>
                </a:lnTo>
                <a:lnTo>
                  <a:pt x="8627377" y="1161653"/>
                </a:lnTo>
                <a:lnTo>
                  <a:pt x="8633331" y="1158082"/>
                </a:lnTo>
                <a:lnTo>
                  <a:pt x="8640079" y="1154113"/>
                </a:lnTo>
                <a:lnTo>
                  <a:pt x="8646826" y="1150938"/>
                </a:lnTo>
                <a:lnTo>
                  <a:pt x="8653177" y="1148160"/>
                </a:lnTo>
                <a:lnTo>
                  <a:pt x="8656749" y="1146969"/>
                </a:lnTo>
                <a:lnTo>
                  <a:pt x="8659925" y="1146572"/>
                </a:lnTo>
                <a:lnTo>
                  <a:pt x="8669451" y="1145382"/>
                </a:lnTo>
                <a:lnTo>
                  <a:pt x="8678977" y="1145382"/>
                </a:lnTo>
                <a:lnTo>
                  <a:pt x="8688106" y="1146175"/>
                </a:lnTo>
                <a:lnTo>
                  <a:pt x="8698029" y="1146969"/>
                </a:lnTo>
                <a:lnTo>
                  <a:pt x="8707555" y="1148557"/>
                </a:lnTo>
                <a:lnTo>
                  <a:pt x="8716684" y="1150541"/>
                </a:lnTo>
                <a:lnTo>
                  <a:pt x="8735339" y="1154510"/>
                </a:lnTo>
                <a:lnTo>
                  <a:pt x="8753200" y="1158479"/>
                </a:lnTo>
                <a:lnTo>
                  <a:pt x="8761932" y="1160066"/>
                </a:lnTo>
                <a:lnTo>
                  <a:pt x="8769871" y="1161257"/>
                </a:lnTo>
                <a:lnTo>
                  <a:pt x="8778206" y="1161653"/>
                </a:lnTo>
                <a:lnTo>
                  <a:pt x="8785747" y="1161653"/>
                </a:lnTo>
                <a:lnTo>
                  <a:pt x="8793289" y="1161257"/>
                </a:lnTo>
                <a:lnTo>
                  <a:pt x="8800036" y="1159272"/>
                </a:lnTo>
                <a:lnTo>
                  <a:pt x="8803609" y="1157685"/>
                </a:lnTo>
                <a:lnTo>
                  <a:pt x="8807181" y="1154510"/>
                </a:lnTo>
                <a:lnTo>
                  <a:pt x="8810753" y="1150938"/>
                </a:lnTo>
                <a:lnTo>
                  <a:pt x="8813531" y="1147366"/>
                </a:lnTo>
                <a:lnTo>
                  <a:pt x="8817104" y="1143397"/>
                </a:lnTo>
                <a:lnTo>
                  <a:pt x="8820279" y="1140222"/>
                </a:lnTo>
                <a:lnTo>
                  <a:pt x="8823851" y="1137841"/>
                </a:lnTo>
                <a:lnTo>
                  <a:pt x="8825439" y="1137444"/>
                </a:lnTo>
                <a:lnTo>
                  <a:pt x="8826630" y="1136650"/>
                </a:lnTo>
                <a:lnTo>
                  <a:pt x="8828217" y="1136650"/>
                </a:lnTo>
                <a:lnTo>
                  <a:pt x="8829408" y="1136650"/>
                </a:lnTo>
                <a:lnTo>
                  <a:pt x="8832187" y="1138238"/>
                </a:lnTo>
                <a:lnTo>
                  <a:pt x="8834965" y="1140222"/>
                </a:lnTo>
                <a:lnTo>
                  <a:pt x="8838140" y="1143001"/>
                </a:lnTo>
                <a:lnTo>
                  <a:pt x="8840522" y="1146175"/>
                </a:lnTo>
                <a:lnTo>
                  <a:pt x="8843697" y="1148557"/>
                </a:lnTo>
                <a:lnTo>
                  <a:pt x="8846476" y="1150144"/>
                </a:lnTo>
                <a:lnTo>
                  <a:pt x="8849651" y="1150938"/>
                </a:lnTo>
                <a:lnTo>
                  <a:pt x="8855208" y="1151732"/>
                </a:lnTo>
                <a:lnTo>
                  <a:pt x="8861955" y="1151732"/>
                </a:lnTo>
                <a:lnTo>
                  <a:pt x="8868306" y="1150938"/>
                </a:lnTo>
                <a:lnTo>
                  <a:pt x="8875847" y="1150541"/>
                </a:lnTo>
                <a:lnTo>
                  <a:pt x="8882992" y="1148954"/>
                </a:lnTo>
                <a:lnTo>
                  <a:pt x="8890930" y="1147366"/>
                </a:lnTo>
                <a:lnTo>
                  <a:pt x="8897281" y="1146175"/>
                </a:lnTo>
                <a:lnTo>
                  <a:pt x="8904029" y="1143794"/>
                </a:lnTo>
                <a:lnTo>
                  <a:pt x="8906807" y="1142604"/>
                </a:lnTo>
                <a:lnTo>
                  <a:pt x="8909982" y="1139429"/>
                </a:lnTo>
                <a:lnTo>
                  <a:pt x="8917524" y="1131888"/>
                </a:lnTo>
                <a:lnTo>
                  <a:pt x="8921096" y="1127522"/>
                </a:lnTo>
                <a:lnTo>
                  <a:pt x="8924668" y="1124744"/>
                </a:lnTo>
                <a:lnTo>
                  <a:pt x="8927844" y="1121966"/>
                </a:lnTo>
                <a:lnTo>
                  <a:pt x="8929431" y="1121569"/>
                </a:lnTo>
                <a:lnTo>
                  <a:pt x="8930622" y="1121172"/>
                </a:lnTo>
                <a:lnTo>
                  <a:pt x="8932210" y="1121569"/>
                </a:lnTo>
                <a:lnTo>
                  <a:pt x="8933797" y="1122760"/>
                </a:lnTo>
                <a:lnTo>
                  <a:pt x="8937370" y="1125141"/>
                </a:lnTo>
                <a:lnTo>
                  <a:pt x="8940545" y="1129110"/>
                </a:lnTo>
                <a:lnTo>
                  <a:pt x="8944117" y="1134269"/>
                </a:lnTo>
                <a:lnTo>
                  <a:pt x="8951262" y="1143397"/>
                </a:lnTo>
                <a:lnTo>
                  <a:pt x="8954040" y="1146969"/>
                </a:lnTo>
                <a:lnTo>
                  <a:pt x="8955628" y="1148160"/>
                </a:lnTo>
                <a:lnTo>
                  <a:pt x="8957215" y="1148557"/>
                </a:lnTo>
                <a:lnTo>
                  <a:pt x="8960788" y="1148954"/>
                </a:lnTo>
                <a:lnTo>
                  <a:pt x="8966344" y="1148954"/>
                </a:lnTo>
                <a:lnTo>
                  <a:pt x="8972298" y="1148160"/>
                </a:lnTo>
                <a:lnTo>
                  <a:pt x="8979443" y="1146572"/>
                </a:lnTo>
                <a:lnTo>
                  <a:pt x="8979840" y="1142604"/>
                </a:lnTo>
                <a:lnTo>
                  <a:pt x="8980633" y="1137444"/>
                </a:lnTo>
                <a:lnTo>
                  <a:pt x="8979840" y="1132285"/>
                </a:lnTo>
                <a:lnTo>
                  <a:pt x="8979443" y="1126332"/>
                </a:lnTo>
                <a:lnTo>
                  <a:pt x="8977855" y="1119188"/>
                </a:lnTo>
                <a:lnTo>
                  <a:pt x="8975474" y="1110854"/>
                </a:lnTo>
                <a:lnTo>
                  <a:pt x="8972298" y="1101725"/>
                </a:lnTo>
                <a:lnTo>
                  <a:pt x="8968329" y="1091010"/>
                </a:lnTo>
                <a:lnTo>
                  <a:pt x="8973092" y="1079897"/>
                </a:lnTo>
                <a:lnTo>
                  <a:pt x="8978649" y="1069182"/>
                </a:lnTo>
                <a:lnTo>
                  <a:pt x="8984603" y="1060054"/>
                </a:lnTo>
                <a:lnTo>
                  <a:pt x="8990556" y="1051719"/>
                </a:lnTo>
                <a:lnTo>
                  <a:pt x="8996907" y="1043385"/>
                </a:lnTo>
                <a:lnTo>
                  <a:pt x="9004052" y="1036241"/>
                </a:lnTo>
                <a:lnTo>
                  <a:pt x="9010402" y="1029097"/>
                </a:lnTo>
                <a:lnTo>
                  <a:pt x="9017547" y="1023144"/>
                </a:lnTo>
                <a:lnTo>
                  <a:pt x="9032233" y="1010841"/>
                </a:lnTo>
                <a:lnTo>
                  <a:pt x="9046522" y="999332"/>
                </a:lnTo>
                <a:lnTo>
                  <a:pt x="9060811" y="987029"/>
                </a:lnTo>
                <a:lnTo>
                  <a:pt x="9067955" y="981075"/>
                </a:lnTo>
                <a:lnTo>
                  <a:pt x="9074306" y="973932"/>
                </a:lnTo>
                <a:lnTo>
                  <a:pt x="9076290" y="971550"/>
                </a:lnTo>
                <a:lnTo>
                  <a:pt x="9078275" y="967979"/>
                </a:lnTo>
                <a:lnTo>
                  <a:pt x="9080657" y="963613"/>
                </a:lnTo>
                <a:lnTo>
                  <a:pt x="9081847" y="959644"/>
                </a:lnTo>
                <a:lnTo>
                  <a:pt x="9084626" y="950913"/>
                </a:lnTo>
                <a:lnTo>
                  <a:pt x="9087007" y="940991"/>
                </a:lnTo>
                <a:lnTo>
                  <a:pt x="9090579" y="920751"/>
                </a:lnTo>
                <a:lnTo>
                  <a:pt x="9092564" y="910432"/>
                </a:lnTo>
                <a:lnTo>
                  <a:pt x="9095343" y="901304"/>
                </a:lnTo>
                <a:lnTo>
                  <a:pt x="9096930" y="897335"/>
                </a:lnTo>
                <a:lnTo>
                  <a:pt x="9099312" y="893763"/>
                </a:lnTo>
                <a:lnTo>
                  <a:pt x="9104472" y="887016"/>
                </a:lnTo>
                <a:lnTo>
                  <a:pt x="9106853" y="884238"/>
                </a:lnTo>
                <a:lnTo>
                  <a:pt x="9108838" y="880666"/>
                </a:lnTo>
                <a:lnTo>
                  <a:pt x="9110822" y="877094"/>
                </a:lnTo>
                <a:lnTo>
                  <a:pt x="9112410" y="872332"/>
                </a:lnTo>
                <a:lnTo>
                  <a:pt x="9113601" y="867172"/>
                </a:lnTo>
                <a:lnTo>
                  <a:pt x="9113601" y="861616"/>
                </a:lnTo>
                <a:lnTo>
                  <a:pt x="9112807" y="848916"/>
                </a:lnTo>
                <a:lnTo>
                  <a:pt x="9112410" y="842963"/>
                </a:lnTo>
                <a:lnTo>
                  <a:pt x="9112013" y="837407"/>
                </a:lnTo>
                <a:lnTo>
                  <a:pt x="9112410" y="832247"/>
                </a:lnTo>
                <a:lnTo>
                  <a:pt x="9112807" y="830263"/>
                </a:lnTo>
                <a:lnTo>
                  <a:pt x="9113601" y="828675"/>
                </a:lnTo>
                <a:lnTo>
                  <a:pt x="9114395" y="827882"/>
                </a:lnTo>
                <a:lnTo>
                  <a:pt x="9115188" y="826691"/>
                </a:lnTo>
                <a:lnTo>
                  <a:pt x="9116379" y="826691"/>
                </a:lnTo>
                <a:lnTo>
                  <a:pt x="9117570" y="827088"/>
                </a:lnTo>
                <a:lnTo>
                  <a:pt x="9119951" y="828675"/>
                </a:lnTo>
                <a:lnTo>
                  <a:pt x="9123127" y="830660"/>
                </a:lnTo>
                <a:lnTo>
                  <a:pt x="9128684" y="835819"/>
                </a:lnTo>
                <a:lnTo>
                  <a:pt x="9131065" y="837407"/>
                </a:lnTo>
                <a:lnTo>
                  <a:pt x="9132256" y="837804"/>
                </a:lnTo>
                <a:lnTo>
                  <a:pt x="9133447" y="837804"/>
                </a:lnTo>
                <a:lnTo>
                  <a:pt x="9135431" y="837407"/>
                </a:lnTo>
                <a:lnTo>
                  <a:pt x="9137416" y="835422"/>
                </a:lnTo>
                <a:lnTo>
                  <a:pt x="9139400" y="832644"/>
                </a:lnTo>
                <a:lnTo>
                  <a:pt x="9141385" y="829866"/>
                </a:lnTo>
                <a:lnTo>
                  <a:pt x="9145354" y="821532"/>
                </a:lnTo>
                <a:lnTo>
                  <a:pt x="9148529" y="812404"/>
                </a:lnTo>
                <a:lnTo>
                  <a:pt x="9151705" y="802879"/>
                </a:lnTo>
                <a:lnTo>
                  <a:pt x="9153689" y="793750"/>
                </a:lnTo>
                <a:lnTo>
                  <a:pt x="9156468" y="779463"/>
                </a:lnTo>
                <a:lnTo>
                  <a:pt x="9160834" y="756841"/>
                </a:lnTo>
                <a:lnTo>
                  <a:pt x="9163612" y="733822"/>
                </a:lnTo>
                <a:lnTo>
                  <a:pt x="9170360" y="684213"/>
                </a:lnTo>
                <a:lnTo>
                  <a:pt x="9170757" y="675879"/>
                </a:lnTo>
                <a:lnTo>
                  <a:pt x="9171154" y="666750"/>
                </a:lnTo>
                <a:lnTo>
                  <a:pt x="9171154" y="648494"/>
                </a:lnTo>
                <a:lnTo>
                  <a:pt x="9171154" y="639366"/>
                </a:lnTo>
                <a:lnTo>
                  <a:pt x="9171947" y="631032"/>
                </a:lnTo>
                <a:lnTo>
                  <a:pt x="9172344" y="623094"/>
                </a:lnTo>
                <a:lnTo>
                  <a:pt x="9173932" y="616744"/>
                </a:lnTo>
                <a:lnTo>
                  <a:pt x="9175520" y="613966"/>
                </a:lnTo>
                <a:lnTo>
                  <a:pt x="9176314" y="611585"/>
                </a:lnTo>
                <a:lnTo>
                  <a:pt x="9177901" y="609997"/>
                </a:lnTo>
                <a:lnTo>
                  <a:pt x="9179886" y="608410"/>
                </a:lnTo>
                <a:lnTo>
                  <a:pt x="9183855" y="606029"/>
                </a:lnTo>
                <a:lnTo>
                  <a:pt x="9189015" y="604441"/>
                </a:lnTo>
                <a:lnTo>
                  <a:pt x="9193778" y="603250"/>
                </a:lnTo>
                <a:lnTo>
                  <a:pt x="9198541" y="602060"/>
                </a:lnTo>
                <a:lnTo>
                  <a:pt x="9203304" y="600075"/>
                </a:lnTo>
                <a:lnTo>
                  <a:pt x="9205288" y="598488"/>
                </a:lnTo>
                <a:lnTo>
                  <a:pt x="9207273" y="596900"/>
                </a:lnTo>
                <a:lnTo>
                  <a:pt x="9211242" y="591741"/>
                </a:lnTo>
                <a:lnTo>
                  <a:pt x="9216005" y="586582"/>
                </a:lnTo>
                <a:lnTo>
                  <a:pt x="9223547" y="575072"/>
                </a:lnTo>
                <a:lnTo>
                  <a:pt x="9231088" y="562769"/>
                </a:lnTo>
                <a:lnTo>
                  <a:pt x="9238630" y="549672"/>
                </a:lnTo>
                <a:lnTo>
                  <a:pt x="9245377" y="535385"/>
                </a:lnTo>
                <a:lnTo>
                  <a:pt x="9251331" y="520700"/>
                </a:lnTo>
                <a:lnTo>
                  <a:pt x="9257682" y="506016"/>
                </a:lnTo>
                <a:lnTo>
                  <a:pt x="9261254" y="498475"/>
                </a:lnTo>
                <a:lnTo>
                  <a:pt x="9264826" y="491332"/>
                </a:lnTo>
                <a:lnTo>
                  <a:pt x="9265620" y="488554"/>
                </a:lnTo>
                <a:lnTo>
                  <a:pt x="9265620" y="485775"/>
                </a:lnTo>
                <a:lnTo>
                  <a:pt x="9265620" y="478632"/>
                </a:lnTo>
                <a:lnTo>
                  <a:pt x="9265620" y="471488"/>
                </a:lnTo>
                <a:lnTo>
                  <a:pt x="9266017" y="468313"/>
                </a:lnTo>
                <a:lnTo>
                  <a:pt x="9267208" y="465932"/>
                </a:lnTo>
                <a:lnTo>
                  <a:pt x="9268398" y="465535"/>
                </a:lnTo>
                <a:lnTo>
                  <a:pt x="9269192" y="465535"/>
                </a:lnTo>
                <a:lnTo>
                  <a:pt x="9272367" y="465932"/>
                </a:lnTo>
                <a:lnTo>
                  <a:pt x="9279909" y="469107"/>
                </a:lnTo>
                <a:lnTo>
                  <a:pt x="9283481" y="470297"/>
                </a:lnTo>
                <a:lnTo>
                  <a:pt x="9287053" y="471885"/>
                </a:lnTo>
                <a:lnTo>
                  <a:pt x="9290229" y="471885"/>
                </a:lnTo>
                <a:lnTo>
                  <a:pt x="9290626" y="471885"/>
                </a:lnTo>
                <a:lnTo>
                  <a:pt x="9291419" y="471091"/>
                </a:lnTo>
                <a:lnTo>
                  <a:pt x="9292213" y="469107"/>
                </a:lnTo>
                <a:lnTo>
                  <a:pt x="9292213" y="466725"/>
                </a:lnTo>
                <a:lnTo>
                  <a:pt x="9292213" y="461169"/>
                </a:lnTo>
                <a:lnTo>
                  <a:pt x="9291419" y="455216"/>
                </a:lnTo>
                <a:lnTo>
                  <a:pt x="9290229" y="448072"/>
                </a:lnTo>
                <a:lnTo>
                  <a:pt x="9289038" y="441722"/>
                </a:lnTo>
                <a:lnTo>
                  <a:pt x="9288641" y="435372"/>
                </a:lnTo>
                <a:lnTo>
                  <a:pt x="9288641" y="429816"/>
                </a:lnTo>
                <a:lnTo>
                  <a:pt x="9289038" y="427832"/>
                </a:lnTo>
                <a:lnTo>
                  <a:pt x="9289435" y="426244"/>
                </a:lnTo>
                <a:lnTo>
                  <a:pt x="9293801" y="419894"/>
                </a:lnTo>
                <a:lnTo>
                  <a:pt x="9297770" y="413147"/>
                </a:lnTo>
                <a:lnTo>
                  <a:pt x="9306899" y="400447"/>
                </a:lnTo>
                <a:lnTo>
                  <a:pt x="9316028" y="388938"/>
                </a:lnTo>
                <a:lnTo>
                  <a:pt x="9325157" y="377032"/>
                </a:lnTo>
                <a:lnTo>
                  <a:pt x="9325554" y="377032"/>
                </a:lnTo>
                <a:lnTo>
                  <a:pt x="9326745" y="377032"/>
                </a:lnTo>
                <a:lnTo>
                  <a:pt x="9329127" y="377429"/>
                </a:lnTo>
                <a:lnTo>
                  <a:pt x="9336271" y="381000"/>
                </a:lnTo>
                <a:lnTo>
                  <a:pt x="9339843" y="382588"/>
                </a:lnTo>
                <a:lnTo>
                  <a:pt x="9343416" y="384175"/>
                </a:lnTo>
                <a:lnTo>
                  <a:pt x="9345797" y="384572"/>
                </a:lnTo>
                <a:lnTo>
                  <a:pt x="9346988" y="384572"/>
                </a:lnTo>
                <a:lnTo>
                  <a:pt x="9347385" y="384175"/>
                </a:lnTo>
                <a:lnTo>
                  <a:pt x="9348576" y="380207"/>
                </a:lnTo>
                <a:lnTo>
                  <a:pt x="9348972" y="374650"/>
                </a:lnTo>
                <a:lnTo>
                  <a:pt x="9350560" y="359966"/>
                </a:lnTo>
                <a:lnTo>
                  <a:pt x="9350957" y="351632"/>
                </a:lnTo>
                <a:lnTo>
                  <a:pt x="9352148" y="344091"/>
                </a:lnTo>
                <a:lnTo>
                  <a:pt x="9353339" y="337344"/>
                </a:lnTo>
                <a:lnTo>
                  <a:pt x="9354529" y="334963"/>
                </a:lnTo>
                <a:lnTo>
                  <a:pt x="9355323" y="332979"/>
                </a:lnTo>
                <a:lnTo>
                  <a:pt x="9356514" y="331788"/>
                </a:lnTo>
                <a:lnTo>
                  <a:pt x="9357705" y="331788"/>
                </a:lnTo>
                <a:lnTo>
                  <a:pt x="9360086" y="332582"/>
                </a:lnTo>
                <a:lnTo>
                  <a:pt x="9363261" y="333772"/>
                </a:lnTo>
                <a:lnTo>
                  <a:pt x="9366834" y="336154"/>
                </a:lnTo>
                <a:lnTo>
                  <a:pt x="9370406" y="338138"/>
                </a:lnTo>
                <a:lnTo>
                  <a:pt x="9373581" y="339725"/>
                </a:lnTo>
                <a:lnTo>
                  <a:pt x="9376360" y="340122"/>
                </a:lnTo>
                <a:lnTo>
                  <a:pt x="9377154" y="340122"/>
                </a:lnTo>
                <a:lnTo>
                  <a:pt x="9378344" y="339725"/>
                </a:lnTo>
                <a:lnTo>
                  <a:pt x="9380329" y="336550"/>
                </a:lnTo>
                <a:lnTo>
                  <a:pt x="9381520" y="332979"/>
                </a:lnTo>
                <a:lnTo>
                  <a:pt x="9382313" y="329407"/>
                </a:lnTo>
                <a:lnTo>
                  <a:pt x="9383901" y="325835"/>
                </a:lnTo>
                <a:lnTo>
                  <a:pt x="9384298" y="324247"/>
                </a:lnTo>
                <a:lnTo>
                  <a:pt x="9385489" y="323454"/>
                </a:lnTo>
                <a:lnTo>
                  <a:pt x="9387076" y="322263"/>
                </a:lnTo>
                <a:lnTo>
                  <a:pt x="9389061" y="321866"/>
                </a:lnTo>
                <a:lnTo>
                  <a:pt x="9391046" y="321072"/>
                </a:lnTo>
                <a:lnTo>
                  <a:pt x="9393030" y="321072"/>
                </a:lnTo>
                <a:lnTo>
                  <a:pt x="9396206" y="321866"/>
                </a:lnTo>
                <a:lnTo>
                  <a:pt x="9399778" y="322660"/>
                </a:lnTo>
                <a:lnTo>
                  <a:pt x="9401365" y="323454"/>
                </a:lnTo>
                <a:lnTo>
                  <a:pt x="9402159" y="322660"/>
                </a:lnTo>
                <a:lnTo>
                  <a:pt x="9403350" y="321866"/>
                </a:lnTo>
                <a:lnTo>
                  <a:pt x="9403747" y="320675"/>
                </a:lnTo>
                <a:lnTo>
                  <a:pt x="9404541" y="318691"/>
                </a:lnTo>
                <a:lnTo>
                  <a:pt x="9405335" y="317897"/>
                </a:lnTo>
                <a:lnTo>
                  <a:pt x="9405732" y="317103"/>
                </a:lnTo>
                <a:lnTo>
                  <a:pt x="9405732" y="316707"/>
                </a:lnTo>
                <a:lnTo>
                  <a:pt x="9404541" y="314722"/>
                </a:lnTo>
                <a:lnTo>
                  <a:pt x="9400572" y="307975"/>
                </a:lnTo>
                <a:lnTo>
                  <a:pt x="9396999" y="301625"/>
                </a:lnTo>
                <a:lnTo>
                  <a:pt x="9396602" y="300038"/>
                </a:lnTo>
                <a:lnTo>
                  <a:pt x="9396602" y="299244"/>
                </a:lnTo>
                <a:lnTo>
                  <a:pt x="9397793" y="300038"/>
                </a:lnTo>
                <a:lnTo>
                  <a:pt x="9404541" y="305991"/>
                </a:lnTo>
                <a:lnTo>
                  <a:pt x="9418830" y="319088"/>
                </a:lnTo>
                <a:lnTo>
                  <a:pt x="9427165" y="325438"/>
                </a:lnTo>
                <a:lnTo>
                  <a:pt x="9433516" y="330200"/>
                </a:lnTo>
                <a:lnTo>
                  <a:pt x="9436691" y="332582"/>
                </a:lnTo>
                <a:lnTo>
                  <a:pt x="9439073" y="333375"/>
                </a:lnTo>
                <a:lnTo>
                  <a:pt x="9441454" y="333772"/>
                </a:lnTo>
                <a:lnTo>
                  <a:pt x="9442248" y="333375"/>
                </a:lnTo>
                <a:lnTo>
                  <a:pt x="9444233" y="333375"/>
                </a:lnTo>
                <a:lnTo>
                  <a:pt x="9446217" y="332979"/>
                </a:lnTo>
                <a:lnTo>
                  <a:pt x="9449392" y="330994"/>
                </a:lnTo>
                <a:lnTo>
                  <a:pt x="9451774" y="329010"/>
                </a:lnTo>
                <a:lnTo>
                  <a:pt x="9453759" y="325835"/>
                </a:lnTo>
                <a:lnTo>
                  <a:pt x="9456934" y="320675"/>
                </a:lnTo>
                <a:lnTo>
                  <a:pt x="9458918" y="318691"/>
                </a:lnTo>
                <a:lnTo>
                  <a:pt x="9460903" y="317103"/>
                </a:lnTo>
                <a:lnTo>
                  <a:pt x="9462491" y="316707"/>
                </a:lnTo>
                <a:lnTo>
                  <a:pt x="9464078" y="316707"/>
                </a:lnTo>
                <a:lnTo>
                  <a:pt x="9467651" y="317897"/>
                </a:lnTo>
                <a:lnTo>
                  <a:pt x="9472017" y="319882"/>
                </a:lnTo>
                <a:lnTo>
                  <a:pt x="9477970" y="324247"/>
                </a:lnTo>
                <a:lnTo>
                  <a:pt x="9484718" y="330200"/>
                </a:lnTo>
                <a:lnTo>
                  <a:pt x="9493847" y="338932"/>
                </a:lnTo>
                <a:lnTo>
                  <a:pt x="9504564" y="350044"/>
                </a:lnTo>
                <a:lnTo>
                  <a:pt x="9518059" y="364332"/>
                </a:lnTo>
                <a:lnTo>
                  <a:pt x="9515281" y="365522"/>
                </a:lnTo>
                <a:lnTo>
                  <a:pt x="9513296" y="366316"/>
                </a:lnTo>
                <a:lnTo>
                  <a:pt x="9511708" y="367904"/>
                </a:lnTo>
                <a:lnTo>
                  <a:pt x="9510121" y="369491"/>
                </a:lnTo>
                <a:lnTo>
                  <a:pt x="9509724" y="371475"/>
                </a:lnTo>
                <a:lnTo>
                  <a:pt x="9509327" y="373857"/>
                </a:lnTo>
                <a:lnTo>
                  <a:pt x="9508930" y="379016"/>
                </a:lnTo>
                <a:lnTo>
                  <a:pt x="9509327" y="385366"/>
                </a:lnTo>
                <a:lnTo>
                  <a:pt x="9510121" y="391716"/>
                </a:lnTo>
                <a:lnTo>
                  <a:pt x="9513296" y="406004"/>
                </a:lnTo>
                <a:lnTo>
                  <a:pt x="9516471" y="420688"/>
                </a:lnTo>
                <a:lnTo>
                  <a:pt x="9518059" y="427435"/>
                </a:lnTo>
                <a:lnTo>
                  <a:pt x="9518059" y="433388"/>
                </a:lnTo>
                <a:lnTo>
                  <a:pt x="9517265" y="438547"/>
                </a:lnTo>
                <a:lnTo>
                  <a:pt x="9516868" y="440929"/>
                </a:lnTo>
                <a:lnTo>
                  <a:pt x="9515678" y="442913"/>
                </a:lnTo>
                <a:lnTo>
                  <a:pt x="9514884" y="444897"/>
                </a:lnTo>
                <a:lnTo>
                  <a:pt x="9513296" y="446485"/>
                </a:lnTo>
                <a:lnTo>
                  <a:pt x="9511311" y="447675"/>
                </a:lnTo>
                <a:lnTo>
                  <a:pt x="9508930" y="448072"/>
                </a:lnTo>
                <a:lnTo>
                  <a:pt x="9507342" y="448072"/>
                </a:lnTo>
                <a:lnTo>
                  <a:pt x="9506152" y="448469"/>
                </a:lnTo>
                <a:lnTo>
                  <a:pt x="9506152" y="449660"/>
                </a:lnTo>
                <a:lnTo>
                  <a:pt x="9507342" y="451644"/>
                </a:lnTo>
                <a:lnTo>
                  <a:pt x="9509724" y="456407"/>
                </a:lnTo>
                <a:lnTo>
                  <a:pt x="9513693" y="462360"/>
                </a:lnTo>
                <a:lnTo>
                  <a:pt x="9522425" y="475060"/>
                </a:lnTo>
                <a:lnTo>
                  <a:pt x="9525600" y="479425"/>
                </a:lnTo>
                <a:lnTo>
                  <a:pt x="9525997" y="481807"/>
                </a:lnTo>
                <a:lnTo>
                  <a:pt x="9525997" y="482600"/>
                </a:lnTo>
                <a:lnTo>
                  <a:pt x="9525600" y="491332"/>
                </a:lnTo>
                <a:lnTo>
                  <a:pt x="9524410" y="500063"/>
                </a:lnTo>
                <a:lnTo>
                  <a:pt x="9522425" y="508397"/>
                </a:lnTo>
                <a:lnTo>
                  <a:pt x="9520441" y="516732"/>
                </a:lnTo>
                <a:lnTo>
                  <a:pt x="9517265" y="524272"/>
                </a:lnTo>
                <a:lnTo>
                  <a:pt x="9513693" y="531416"/>
                </a:lnTo>
                <a:lnTo>
                  <a:pt x="9509724" y="538560"/>
                </a:lnTo>
                <a:lnTo>
                  <a:pt x="9505755" y="544910"/>
                </a:lnTo>
                <a:lnTo>
                  <a:pt x="9500992" y="550466"/>
                </a:lnTo>
                <a:lnTo>
                  <a:pt x="9496229" y="556419"/>
                </a:lnTo>
                <a:lnTo>
                  <a:pt x="9490672" y="561182"/>
                </a:lnTo>
                <a:lnTo>
                  <a:pt x="9484718" y="565547"/>
                </a:lnTo>
                <a:lnTo>
                  <a:pt x="9479161" y="569119"/>
                </a:lnTo>
                <a:lnTo>
                  <a:pt x="9473207" y="571897"/>
                </a:lnTo>
                <a:lnTo>
                  <a:pt x="9467254" y="573882"/>
                </a:lnTo>
                <a:lnTo>
                  <a:pt x="9460506" y="575469"/>
                </a:lnTo>
                <a:lnTo>
                  <a:pt x="9462888" y="584597"/>
                </a:lnTo>
                <a:lnTo>
                  <a:pt x="9464475" y="592932"/>
                </a:lnTo>
                <a:lnTo>
                  <a:pt x="9465666" y="600472"/>
                </a:lnTo>
                <a:lnTo>
                  <a:pt x="9466063" y="607616"/>
                </a:lnTo>
                <a:lnTo>
                  <a:pt x="9467651" y="622300"/>
                </a:lnTo>
                <a:lnTo>
                  <a:pt x="9468841" y="629841"/>
                </a:lnTo>
                <a:lnTo>
                  <a:pt x="9469635" y="637778"/>
                </a:lnTo>
                <a:lnTo>
                  <a:pt x="9470826" y="640954"/>
                </a:lnTo>
                <a:lnTo>
                  <a:pt x="9471223" y="642938"/>
                </a:lnTo>
                <a:lnTo>
                  <a:pt x="9470826" y="644525"/>
                </a:lnTo>
                <a:lnTo>
                  <a:pt x="9469635" y="644922"/>
                </a:lnTo>
                <a:lnTo>
                  <a:pt x="9468048" y="644525"/>
                </a:lnTo>
                <a:lnTo>
                  <a:pt x="9466063" y="644128"/>
                </a:lnTo>
                <a:lnTo>
                  <a:pt x="9461697" y="641350"/>
                </a:lnTo>
                <a:lnTo>
                  <a:pt x="9451377" y="635397"/>
                </a:lnTo>
                <a:lnTo>
                  <a:pt x="9447011" y="633413"/>
                </a:lnTo>
                <a:lnTo>
                  <a:pt x="9445423" y="633413"/>
                </a:lnTo>
                <a:lnTo>
                  <a:pt x="9444233" y="633413"/>
                </a:lnTo>
                <a:lnTo>
                  <a:pt x="9443836" y="634207"/>
                </a:lnTo>
                <a:lnTo>
                  <a:pt x="9443836" y="635794"/>
                </a:lnTo>
                <a:lnTo>
                  <a:pt x="9444233" y="640557"/>
                </a:lnTo>
                <a:lnTo>
                  <a:pt x="9445820" y="646510"/>
                </a:lnTo>
                <a:lnTo>
                  <a:pt x="9447805" y="653257"/>
                </a:lnTo>
                <a:lnTo>
                  <a:pt x="9449789" y="659607"/>
                </a:lnTo>
                <a:lnTo>
                  <a:pt x="9451377" y="665957"/>
                </a:lnTo>
                <a:lnTo>
                  <a:pt x="9452568" y="671116"/>
                </a:lnTo>
                <a:lnTo>
                  <a:pt x="9451774" y="673100"/>
                </a:lnTo>
                <a:lnTo>
                  <a:pt x="9451377" y="674688"/>
                </a:lnTo>
                <a:lnTo>
                  <a:pt x="9450980" y="675085"/>
                </a:lnTo>
                <a:lnTo>
                  <a:pt x="9449392" y="675482"/>
                </a:lnTo>
                <a:lnTo>
                  <a:pt x="9448202" y="675482"/>
                </a:lnTo>
                <a:lnTo>
                  <a:pt x="9446217" y="675482"/>
                </a:lnTo>
                <a:lnTo>
                  <a:pt x="9442645" y="673894"/>
                </a:lnTo>
                <a:lnTo>
                  <a:pt x="9438279" y="671910"/>
                </a:lnTo>
                <a:lnTo>
                  <a:pt x="9434310" y="670322"/>
                </a:lnTo>
                <a:lnTo>
                  <a:pt x="9430737" y="668735"/>
                </a:lnTo>
                <a:lnTo>
                  <a:pt x="9429150" y="668338"/>
                </a:lnTo>
                <a:lnTo>
                  <a:pt x="9427959" y="668735"/>
                </a:lnTo>
                <a:lnTo>
                  <a:pt x="9427165" y="669529"/>
                </a:lnTo>
                <a:lnTo>
                  <a:pt x="9426371" y="669925"/>
                </a:lnTo>
                <a:lnTo>
                  <a:pt x="9425577" y="673497"/>
                </a:lnTo>
                <a:lnTo>
                  <a:pt x="9425180" y="677466"/>
                </a:lnTo>
                <a:lnTo>
                  <a:pt x="9424387" y="686594"/>
                </a:lnTo>
                <a:lnTo>
                  <a:pt x="9425180" y="697310"/>
                </a:lnTo>
                <a:lnTo>
                  <a:pt x="9425577" y="708025"/>
                </a:lnTo>
                <a:lnTo>
                  <a:pt x="9425974" y="718741"/>
                </a:lnTo>
                <a:lnTo>
                  <a:pt x="9425577" y="728266"/>
                </a:lnTo>
                <a:lnTo>
                  <a:pt x="9425180" y="733029"/>
                </a:lnTo>
                <a:lnTo>
                  <a:pt x="9424387" y="736997"/>
                </a:lnTo>
                <a:lnTo>
                  <a:pt x="9423593" y="740569"/>
                </a:lnTo>
                <a:lnTo>
                  <a:pt x="9422005" y="742951"/>
                </a:lnTo>
                <a:lnTo>
                  <a:pt x="9420814" y="744538"/>
                </a:lnTo>
                <a:lnTo>
                  <a:pt x="9419624" y="744935"/>
                </a:lnTo>
                <a:lnTo>
                  <a:pt x="9417242" y="745729"/>
                </a:lnTo>
                <a:lnTo>
                  <a:pt x="9415258" y="746125"/>
                </a:lnTo>
                <a:lnTo>
                  <a:pt x="9411288" y="745729"/>
                </a:lnTo>
                <a:lnTo>
                  <a:pt x="9406128" y="744538"/>
                </a:lnTo>
                <a:lnTo>
                  <a:pt x="9401365" y="744141"/>
                </a:lnTo>
                <a:lnTo>
                  <a:pt x="9396602" y="742951"/>
                </a:lnTo>
                <a:lnTo>
                  <a:pt x="9392633" y="743347"/>
                </a:lnTo>
                <a:lnTo>
                  <a:pt x="9391046" y="744141"/>
                </a:lnTo>
                <a:lnTo>
                  <a:pt x="9389458" y="744538"/>
                </a:lnTo>
                <a:lnTo>
                  <a:pt x="9388664" y="746125"/>
                </a:lnTo>
                <a:lnTo>
                  <a:pt x="9387473" y="748110"/>
                </a:lnTo>
                <a:lnTo>
                  <a:pt x="9386283" y="753269"/>
                </a:lnTo>
                <a:lnTo>
                  <a:pt x="9385886" y="759619"/>
                </a:lnTo>
                <a:lnTo>
                  <a:pt x="9386283" y="766366"/>
                </a:lnTo>
                <a:lnTo>
                  <a:pt x="9386283" y="773907"/>
                </a:lnTo>
                <a:lnTo>
                  <a:pt x="9386283" y="780654"/>
                </a:lnTo>
                <a:lnTo>
                  <a:pt x="9385489" y="787004"/>
                </a:lnTo>
                <a:lnTo>
                  <a:pt x="9385092" y="790179"/>
                </a:lnTo>
                <a:lnTo>
                  <a:pt x="9383901" y="792163"/>
                </a:lnTo>
                <a:lnTo>
                  <a:pt x="9379535" y="800894"/>
                </a:lnTo>
                <a:lnTo>
                  <a:pt x="9374375" y="808832"/>
                </a:lnTo>
                <a:lnTo>
                  <a:pt x="9363658" y="823516"/>
                </a:lnTo>
                <a:lnTo>
                  <a:pt x="9358498" y="831454"/>
                </a:lnTo>
                <a:lnTo>
                  <a:pt x="9354132" y="839391"/>
                </a:lnTo>
                <a:lnTo>
                  <a:pt x="9349369" y="848122"/>
                </a:lnTo>
                <a:lnTo>
                  <a:pt x="9345797" y="858044"/>
                </a:lnTo>
                <a:lnTo>
                  <a:pt x="9341431" y="875904"/>
                </a:lnTo>
                <a:lnTo>
                  <a:pt x="9336668" y="893763"/>
                </a:lnTo>
                <a:lnTo>
                  <a:pt x="9332699" y="913210"/>
                </a:lnTo>
                <a:lnTo>
                  <a:pt x="9327936" y="933847"/>
                </a:lnTo>
                <a:lnTo>
                  <a:pt x="9327142" y="937419"/>
                </a:lnTo>
                <a:lnTo>
                  <a:pt x="9325951" y="940594"/>
                </a:lnTo>
                <a:lnTo>
                  <a:pt x="9323967" y="943372"/>
                </a:lnTo>
                <a:lnTo>
                  <a:pt x="9321982" y="946150"/>
                </a:lnTo>
                <a:lnTo>
                  <a:pt x="9317616" y="950516"/>
                </a:lnTo>
                <a:lnTo>
                  <a:pt x="9312059" y="955279"/>
                </a:lnTo>
                <a:lnTo>
                  <a:pt x="9306105" y="959644"/>
                </a:lnTo>
                <a:lnTo>
                  <a:pt x="9300152" y="964804"/>
                </a:lnTo>
                <a:lnTo>
                  <a:pt x="9297770" y="967979"/>
                </a:lnTo>
                <a:lnTo>
                  <a:pt x="9294595" y="971550"/>
                </a:lnTo>
                <a:lnTo>
                  <a:pt x="9292610" y="975122"/>
                </a:lnTo>
                <a:lnTo>
                  <a:pt x="9290229" y="979488"/>
                </a:lnTo>
                <a:lnTo>
                  <a:pt x="9289435" y="982663"/>
                </a:lnTo>
                <a:lnTo>
                  <a:pt x="9289038" y="986632"/>
                </a:lnTo>
                <a:lnTo>
                  <a:pt x="9289435" y="990997"/>
                </a:lnTo>
                <a:lnTo>
                  <a:pt x="9290229" y="996157"/>
                </a:lnTo>
                <a:lnTo>
                  <a:pt x="9298167" y="983457"/>
                </a:lnTo>
                <a:lnTo>
                  <a:pt x="9306899" y="971550"/>
                </a:lnTo>
                <a:lnTo>
                  <a:pt x="9316028" y="959644"/>
                </a:lnTo>
                <a:lnTo>
                  <a:pt x="9325157" y="948532"/>
                </a:lnTo>
                <a:lnTo>
                  <a:pt x="9325554" y="948135"/>
                </a:lnTo>
                <a:lnTo>
                  <a:pt x="9326745" y="948135"/>
                </a:lnTo>
                <a:lnTo>
                  <a:pt x="9329127" y="948929"/>
                </a:lnTo>
                <a:lnTo>
                  <a:pt x="9336271" y="952104"/>
                </a:lnTo>
                <a:lnTo>
                  <a:pt x="9339843" y="954088"/>
                </a:lnTo>
                <a:lnTo>
                  <a:pt x="9343416" y="955676"/>
                </a:lnTo>
                <a:lnTo>
                  <a:pt x="9345797" y="956072"/>
                </a:lnTo>
                <a:lnTo>
                  <a:pt x="9346988" y="955676"/>
                </a:lnTo>
                <a:lnTo>
                  <a:pt x="9347385" y="955279"/>
                </a:lnTo>
                <a:lnTo>
                  <a:pt x="9348576" y="951707"/>
                </a:lnTo>
                <a:lnTo>
                  <a:pt x="9348972" y="946150"/>
                </a:lnTo>
                <a:lnTo>
                  <a:pt x="9350560" y="931466"/>
                </a:lnTo>
                <a:lnTo>
                  <a:pt x="9350957" y="923132"/>
                </a:lnTo>
                <a:lnTo>
                  <a:pt x="9352148" y="915591"/>
                </a:lnTo>
                <a:lnTo>
                  <a:pt x="9353339" y="908844"/>
                </a:lnTo>
                <a:lnTo>
                  <a:pt x="9354529" y="906463"/>
                </a:lnTo>
                <a:lnTo>
                  <a:pt x="9355323" y="904082"/>
                </a:lnTo>
                <a:lnTo>
                  <a:pt x="9356514" y="903288"/>
                </a:lnTo>
                <a:lnTo>
                  <a:pt x="9357705" y="903288"/>
                </a:lnTo>
                <a:lnTo>
                  <a:pt x="9360086" y="904082"/>
                </a:lnTo>
                <a:lnTo>
                  <a:pt x="9363261" y="905272"/>
                </a:lnTo>
                <a:lnTo>
                  <a:pt x="9366834" y="907257"/>
                </a:lnTo>
                <a:lnTo>
                  <a:pt x="9370406" y="909638"/>
                </a:lnTo>
                <a:lnTo>
                  <a:pt x="9373581" y="910829"/>
                </a:lnTo>
                <a:lnTo>
                  <a:pt x="9376360" y="911622"/>
                </a:lnTo>
                <a:lnTo>
                  <a:pt x="9377154" y="911622"/>
                </a:lnTo>
                <a:lnTo>
                  <a:pt x="9378344" y="910432"/>
                </a:lnTo>
                <a:lnTo>
                  <a:pt x="9380329" y="908050"/>
                </a:lnTo>
                <a:lnTo>
                  <a:pt x="9381520" y="904479"/>
                </a:lnTo>
                <a:lnTo>
                  <a:pt x="9382313" y="900907"/>
                </a:lnTo>
                <a:lnTo>
                  <a:pt x="9383901" y="897335"/>
                </a:lnTo>
                <a:lnTo>
                  <a:pt x="9384298" y="895747"/>
                </a:lnTo>
                <a:lnTo>
                  <a:pt x="9385489" y="894954"/>
                </a:lnTo>
                <a:lnTo>
                  <a:pt x="9387076" y="893763"/>
                </a:lnTo>
                <a:lnTo>
                  <a:pt x="9389061" y="892572"/>
                </a:lnTo>
                <a:lnTo>
                  <a:pt x="9391046" y="892572"/>
                </a:lnTo>
                <a:lnTo>
                  <a:pt x="9393030" y="892572"/>
                </a:lnTo>
                <a:lnTo>
                  <a:pt x="9396206" y="893366"/>
                </a:lnTo>
                <a:lnTo>
                  <a:pt x="9399778" y="894160"/>
                </a:lnTo>
                <a:lnTo>
                  <a:pt x="9401365" y="894954"/>
                </a:lnTo>
                <a:lnTo>
                  <a:pt x="9402159" y="894160"/>
                </a:lnTo>
                <a:lnTo>
                  <a:pt x="9403350" y="893366"/>
                </a:lnTo>
                <a:lnTo>
                  <a:pt x="9403747" y="892175"/>
                </a:lnTo>
                <a:lnTo>
                  <a:pt x="9404541" y="890191"/>
                </a:lnTo>
                <a:lnTo>
                  <a:pt x="9405335" y="889001"/>
                </a:lnTo>
                <a:lnTo>
                  <a:pt x="9405732" y="888604"/>
                </a:lnTo>
                <a:lnTo>
                  <a:pt x="9405732" y="888207"/>
                </a:lnTo>
                <a:lnTo>
                  <a:pt x="9404541" y="886222"/>
                </a:lnTo>
                <a:lnTo>
                  <a:pt x="9400572" y="879079"/>
                </a:lnTo>
                <a:lnTo>
                  <a:pt x="9396999" y="873125"/>
                </a:lnTo>
                <a:lnTo>
                  <a:pt x="9396602" y="871538"/>
                </a:lnTo>
                <a:lnTo>
                  <a:pt x="9396602" y="870744"/>
                </a:lnTo>
                <a:lnTo>
                  <a:pt x="9397793" y="870744"/>
                </a:lnTo>
                <a:lnTo>
                  <a:pt x="9404541" y="877491"/>
                </a:lnTo>
                <a:lnTo>
                  <a:pt x="9418830" y="890191"/>
                </a:lnTo>
                <a:lnTo>
                  <a:pt x="9427165" y="896938"/>
                </a:lnTo>
                <a:lnTo>
                  <a:pt x="9433516" y="901700"/>
                </a:lnTo>
                <a:lnTo>
                  <a:pt x="9436691" y="904082"/>
                </a:lnTo>
                <a:lnTo>
                  <a:pt x="9439073" y="904875"/>
                </a:lnTo>
                <a:lnTo>
                  <a:pt x="9441454" y="905272"/>
                </a:lnTo>
                <a:lnTo>
                  <a:pt x="9442248" y="904875"/>
                </a:lnTo>
                <a:lnTo>
                  <a:pt x="9444233" y="904479"/>
                </a:lnTo>
                <a:lnTo>
                  <a:pt x="9446217" y="904082"/>
                </a:lnTo>
                <a:lnTo>
                  <a:pt x="9449392" y="902494"/>
                </a:lnTo>
                <a:lnTo>
                  <a:pt x="9451774" y="899716"/>
                </a:lnTo>
                <a:lnTo>
                  <a:pt x="9453759" y="897335"/>
                </a:lnTo>
                <a:lnTo>
                  <a:pt x="9456934" y="891779"/>
                </a:lnTo>
                <a:lnTo>
                  <a:pt x="9458918" y="889794"/>
                </a:lnTo>
                <a:lnTo>
                  <a:pt x="9460903" y="888604"/>
                </a:lnTo>
                <a:lnTo>
                  <a:pt x="9462491" y="888207"/>
                </a:lnTo>
                <a:lnTo>
                  <a:pt x="9464078" y="888207"/>
                </a:lnTo>
                <a:lnTo>
                  <a:pt x="9467651" y="888604"/>
                </a:lnTo>
                <a:lnTo>
                  <a:pt x="9472017" y="891382"/>
                </a:lnTo>
                <a:lnTo>
                  <a:pt x="9477970" y="895747"/>
                </a:lnTo>
                <a:lnTo>
                  <a:pt x="9484718" y="901700"/>
                </a:lnTo>
                <a:lnTo>
                  <a:pt x="9493847" y="910432"/>
                </a:lnTo>
                <a:lnTo>
                  <a:pt x="9504564" y="921544"/>
                </a:lnTo>
                <a:lnTo>
                  <a:pt x="9518059" y="935832"/>
                </a:lnTo>
                <a:lnTo>
                  <a:pt x="9515281" y="937022"/>
                </a:lnTo>
                <a:lnTo>
                  <a:pt x="9513296" y="937816"/>
                </a:lnTo>
                <a:lnTo>
                  <a:pt x="9511708" y="939007"/>
                </a:lnTo>
                <a:lnTo>
                  <a:pt x="9510121" y="940991"/>
                </a:lnTo>
                <a:lnTo>
                  <a:pt x="9509724" y="942975"/>
                </a:lnTo>
                <a:lnTo>
                  <a:pt x="9509327" y="944960"/>
                </a:lnTo>
                <a:lnTo>
                  <a:pt x="9508930" y="950516"/>
                </a:lnTo>
                <a:lnTo>
                  <a:pt x="9509327" y="956866"/>
                </a:lnTo>
                <a:lnTo>
                  <a:pt x="9510121" y="963216"/>
                </a:lnTo>
                <a:lnTo>
                  <a:pt x="9513296" y="977504"/>
                </a:lnTo>
                <a:lnTo>
                  <a:pt x="9516471" y="991791"/>
                </a:lnTo>
                <a:lnTo>
                  <a:pt x="9518059" y="998935"/>
                </a:lnTo>
                <a:lnTo>
                  <a:pt x="9518059" y="1004888"/>
                </a:lnTo>
                <a:lnTo>
                  <a:pt x="9517265" y="1010047"/>
                </a:lnTo>
                <a:lnTo>
                  <a:pt x="9516868" y="1012429"/>
                </a:lnTo>
                <a:lnTo>
                  <a:pt x="9515678" y="1014413"/>
                </a:lnTo>
                <a:lnTo>
                  <a:pt x="9514884" y="1016000"/>
                </a:lnTo>
                <a:lnTo>
                  <a:pt x="9513296" y="1017588"/>
                </a:lnTo>
                <a:lnTo>
                  <a:pt x="9511311" y="1019175"/>
                </a:lnTo>
                <a:lnTo>
                  <a:pt x="9508930" y="1019572"/>
                </a:lnTo>
                <a:lnTo>
                  <a:pt x="9507342" y="1019572"/>
                </a:lnTo>
                <a:lnTo>
                  <a:pt x="9506152" y="1019969"/>
                </a:lnTo>
                <a:lnTo>
                  <a:pt x="9506152" y="1021160"/>
                </a:lnTo>
                <a:lnTo>
                  <a:pt x="9507342" y="1022747"/>
                </a:lnTo>
                <a:lnTo>
                  <a:pt x="9509724" y="1027907"/>
                </a:lnTo>
                <a:lnTo>
                  <a:pt x="9513693" y="1033860"/>
                </a:lnTo>
                <a:lnTo>
                  <a:pt x="9522425" y="1046560"/>
                </a:lnTo>
                <a:lnTo>
                  <a:pt x="9525600" y="1050925"/>
                </a:lnTo>
                <a:lnTo>
                  <a:pt x="9525997" y="1052910"/>
                </a:lnTo>
                <a:lnTo>
                  <a:pt x="9525997" y="1054100"/>
                </a:lnTo>
                <a:lnTo>
                  <a:pt x="9525600" y="1062832"/>
                </a:lnTo>
                <a:lnTo>
                  <a:pt x="9524410" y="1071563"/>
                </a:lnTo>
                <a:lnTo>
                  <a:pt x="9522425" y="1079897"/>
                </a:lnTo>
                <a:lnTo>
                  <a:pt x="9520441" y="1087438"/>
                </a:lnTo>
                <a:lnTo>
                  <a:pt x="9517265" y="1095772"/>
                </a:lnTo>
                <a:lnTo>
                  <a:pt x="9513693" y="1102916"/>
                </a:lnTo>
                <a:lnTo>
                  <a:pt x="9509724" y="1110060"/>
                </a:lnTo>
                <a:lnTo>
                  <a:pt x="9505755" y="1116013"/>
                </a:lnTo>
                <a:lnTo>
                  <a:pt x="9500992" y="1121966"/>
                </a:lnTo>
                <a:lnTo>
                  <a:pt x="9496229" y="1127522"/>
                </a:lnTo>
                <a:lnTo>
                  <a:pt x="9490672" y="1132682"/>
                </a:lnTo>
                <a:lnTo>
                  <a:pt x="9484718" y="1136650"/>
                </a:lnTo>
                <a:lnTo>
                  <a:pt x="9479161" y="1140222"/>
                </a:lnTo>
                <a:lnTo>
                  <a:pt x="9473207" y="1143397"/>
                </a:lnTo>
                <a:lnTo>
                  <a:pt x="9467254" y="1145382"/>
                </a:lnTo>
                <a:lnTo>
                  <a:pt x="9460506" y="1146969"/>
                </a:lnTo>
                <a:lnTo>
                  <a:pt x="9462888" y="1155700"/>
                </a:lnTo>
                <a:lnTo>
                  <a:pt x="9464475" y="1163638"/>
                </a:lnTo>
                <a:lnTo>
                  <a:pt x="9465666" y="1171179"/>
                </a:lnTo>
                <a:lnTo>
                  <a:pt x="9466063" y="1179116"/>
                </a:lnTo>
                <a:lnTo>
                  <a:pt x="9467651" y="1193007"/>
                </a:lnTo>
                <a:lnTo>
                  <a:pt x="9468841" y="1200944"/>
                </a:lnTo>
                <a:lnTo>
                  <a:pt x="9469635" y="1208882"/>
                </a:lnTo>
                <a:lnTo>
                  <a:pt x="9470826" y="1212454"/>
                </a:lnTo>
                <a:lnTo>
                  <a:pt x="9471223" y="1214438"/>
                </a:lnTo>
                <a:lnTo>
                  <a:pt x="9470826" y="1215629"/>
                </a:lnTo>
                <a:lnTo>
                  <a:pt x="9469635" y="1216025"/>
                </a:lnTo>
                <a:lnTo>
                  <a:pt x="9468048" y="1216025"/>
                </a:lnTo>
                <a:lnTo>
                  <a:pt x="9466063" y="1215629"/>
                </a:lnTo>
                <a:lnTo>
                  <a:pt x="9461697" y="1212850"/>
                </a:lnTo>
                <a:lnTo>
                  <a:pt x="9451377" y="1206897"/>
                </a:lnTo>
                <a:lnTo>
                  <a:pt x="9447011" y="1204913"/>
                </a:lnTo>
                <a:lnTo>
                  <a:pt x="9445423" y="1204516"/>
                </a:lnTo>
                <a:lnTo>
                  <a:pt x="9444233" y="1204913"/>
                </a:lnTo>
                <a:lnTo>
                  <a:pt x="9443836" y="1205707"/>
                </a:lnTo>
                <a:lnTo>
                  <a:pt x="9443836" y="1207294"/>
                </a:lnTo>
                <a:lnTo>
                  <a:pt x="9444233" y="1212057"/>
                </a:lnTo>
                <a:lnTo>
                  <a:pt x="9445820" y="1217613"/>
                </a:lnTo>
                <a:lnTo>
                  <a:pt x="9447805" y="1224757"/>
                </a:lnTo>
                <a:lnTo>
                  <a:pt x="9449789" y="1231107"/>
                </a:lnTo>
                <a:lnTo>
                  <a:pt x="9451377" y="1237457"/>
                </a:lnTo>
                <a:lnTo>
                  <a:pt x="9452568" y="1242219"/>
                </a:lnTo>
                <a:lnTo>
                  <a:pt x="9451774" y="1244601"/>
                </a:lnTo>
                <a:lnTo>
                  <a:pt x="9451377" y="1245394"/>
                </a:lnTo>
                <a:lnTo>
                  <a:pt x="9450980" y="1246585"/>
                </a:lnTo>
                <a:lnTo>
                  <a:pt x="9449392" y="1246982"/>
                </a:lnTo>
                <a:lnTo>
                  <a:pt x="9448202" y="1246982"/>
                </a:lnTo>
                <a:lnTo>
                  <a:pt x="9446217" y="1246585"/>
                </a:lnTo>
                <a:lnTo>
                  <a:pt x="9442645" y="1245394"/>
                </a:lnTo>
                <a:lnTo>
                  <a:pt x="9438279" y="1243410"/>
                </a:lnTo>
                <a:lnTo>
                  <a:pt x="9434310" y="1241425"/>
                </a:lnTo>
                <a:lnTo>
                  <a:pt x="9430737" y="1240235"/>
                </a:lnTo>
                <a:lnTo>
                  <a:pt x="9429150" y="1239838"/>
                </a:lnTo>
                <a:lnTo>
                  <a:pt x="9427959" y="1239838"/>
                </a:lnTo>
                <a:lnTo>
                  <a:pt x="9427165" y="1240235"/>
                </a:lnTo>
                <a:lnTo>
                  <a:pt x="9426371" y="1241425"/>
                </a:lnTo>
                <a:lnTo>
                  <a:pt x="9425577" y="1244997"/>
                </a:lnTo>
                <a:lnTo>
                  <a:pt x="9425180" y="1248966"/>
                </a:lnTo>
                <a:lnTo>
                  <a:pt x="9424387" y="1258094"/>
                </a:lnTo>
                <a:lnTo>
                  <a:pt x="9425180" y="1268810"/>
                </a:lnTo>
                <a:lnTo>
                  <a:pt x="9425577" y="1279525"/>
                </a:lnTo>
                <a:lnTo>
                  <a:pt x="9425974" y="1290241"/>
                </a:lnTo>
                <a:lnTo>
                  <a:pt x="9425577" y="1299766"/>
                </a:lnTo>
                <a:lnTo>
                  <a:pt x="9425180" y="1304132"/>
                </a:lnTo>
                <a:lnTo>
                  <a:pt x="9424387" y="1308497"/>
                </a:lnTo>
                <a:lnTo>
                  <a:pt x="9423593" y="1311276"/>
                </a:lnTo>
                <a:lnTo>
                  <a:pt x="9422005" y="1314450"/>
                </a:lnTo>
                <a:lnTo>
                  <a:pt x="9420814" y="1315641"/>
                </a:lnTo>
                <a:lnTo>
                  <a:pt x="9419624" y="1316435"/>
                </a:lnTo>
                <a:lnTo>
                  <a:pt x="9417242" y="1316832"/>
                </a:lnTo>
                <a:lnTo>
                  <a:pt x="9415258" y="1316832"/>
                </a:lnTo>
                <a:lnTo>
                  <a:pt x="9411288" y="1316832"/>
                </a:lnTo>
                <a:lnTo>
                  <a:pt x="9406128" y="1316038"/>
                </a:lnTo>
                <a:lnTo>
                  <a:pt x="9401365" y="1314847"/>
                </a:lnTo>
                <a:lnTo>
                  <a:pt x="9396602" y="1314450"/>
                </a:lnTo>
                <a:lnTo>
                  <a:pt x="9392633" y="1314450"/>
                </a:lnTo>
                <a:lnTo>
                  <a:pt x="9391046" y="1314847"/>
                </a:lnTo>
                <a:lnTo>
                  <a:pt x="9389458" y="1316038"/>
                </a:lnTo>
                <a:lnTo>
                  <a:pt x="9388664" y="1317625"/>
                </a:lnTo>
                <a:lnTo>
                  <a:pt x="9387473" y="1319610"/>
                </a:lnTo>
                <a:lnTo>
                  <a:pt x="9386283" y="1324769"/>
                </a:lnTo>
                <a:lnTo>
                  <a:pt x="9385886" y="1330722"/>
                </a:lnTo>
                <a:lnTo>
                  <a:pt x="9386283" y="1337866"/>
                </a:lnTo>
                <a:lnTo>
                  <a:pt x="9386283" y="1345010"/>
                </a:lnTo>
                <a:lnTo>
                  <a:pt x="9386283" y="1352154"/>
                </a:lnTo>
                <a:lnTo>
                  <a:pt x="9385489" y="1358504"/>
                </a:lnTo>
                <a:lnTo>
                  <a:pt x="9385092" y="1361282"/>
                </a:lnTo>
                <a:lnTo>
                  <a:pt x="9383901" y="1363663"/>
                </a:lnTo>
                <a:lnTo>
                  <a:pt x="9379535" y="1372394"/>
                </a:lnTo>
                <a:lnTo>
                  <a:pt x="9374375" y="1379935"/>
                </a:lnTo>
                <a:lnTo>
                  <a:pt x="9363658" y="1394619"/>
                </a:lnTo>
                <a:lnTo>
                  <a:pt x="9358498" y="1402160"/>
                </a:lnTo>
                <a:lnTo>
                  <a:pt x="9354132" y="1410494"/>
                </a:lnTo>
                <a:lnTo>
                  <a:pt x="9349369" y="1419622"/>
                </a:lnTo>
                <a:lnTo>
                  <a:pt x="9345797" y="1429544"/>
                </a:lnTo>
                <a:lnTo>
                  <a:pt x="9341431" y="1447404"/>
                </a:lnTo>
                <a:lnTo>
                  <a:pt x="9336668" y="1465263"/>
                </a:lnTo>
                <a:lnTo>
                  <a:pt x="9332699" y="1484313"/>
                </a:lnTo>
                <a:lnTo>
                  <a:pt x="9327936" y="1505347"/>
                </a:lnTo>
                <a:lnTo>
                  <a:pt x="9327142" y="1508919"/>
                </a:lnTo>
                <a:lnTo>
                  <a:pt x="9325951" y="1512094"/>
                </a:lnTo>
                <a:lnTo>
                  <a:pt x="9323967" y="1514872"/>
                </a:lnTo>
                <a:lnTo>
                  <a:pt x="9321982" y="1517650"/>
                </a:lnTo>
                <a:lnTo>
                  <a:pt x="9317616" y="1522016"/>
                </a:lnTo>
                <a:lnTo>
                  <a:pt x="9312059" y="1526778"/>
                </a:lnTo>
                <a:lnTo>
                  <a:pt x="9306105" y="1531144"/>
                </a:lnTo>
                <a:lnTo>
                  <a:pt x="9300152" y="1536303"/>
                </a:lnTo>
                <a:lnTo>
                  <a:pt x="9297770" y="1539479"/>
                </a:lnTo>
                <a:lnTo>
                  <a:pt x="9294595" y="1543051"/>
                </a:lnTo>
                <a:lnTo>
                  <a:pt x="9292610" y="1546225"/>
                </a:lnTo>
                <a:lnTo>
                  <a:pt x="9290229" y="1550988"/>
                </a:lnTo>
                <a:lnTo>
                  <a:pt x="9294198" y="1553369"/>
                </a:lnTo>
                <a:lnTo>
                  <a:pt x="9298167" y="1556147"/>
                </a:lnTo>
                <a:lnTo>
                  <a:pt x="9304915" y="1547019"/>
                </a:lnTo>
                <a:lnTo>
                  <a:pt x="9311265" y="1537097"/>
                </a:lnTo>
                <a:lnTo>
                  <a:pt x="9325157" y="1520032"/>
                </a:lnTo>
                <a:lnTo>
                  <a:pt x="9325554" y="1519635"/>
                </a:lnTo>
                <a:lnTo>
                  <a:pt x="9326745" y="1519635"/>
                </a:lnTo>
                <a:lnTo>
                  <a:pt x="9329127" y="1520032"/>
                </a:lnTo>
                <a:lnTo>
                  <a:pt x="9336271" y="1523604"/>
                </a:lnTo>
                <a:lnTo>
                  <a:pt x="9339843" y="1525588"/>
                </a:lnTo>
                <a:lnTo>
                  <a:pt x="9343416" y="1526778"/>
                </a:lnTo>
                <a:lnTo>
                  <a:pt x="9345797" y="1527572"/>
                </a:lnTo>
                <a:lnTo>
                  <a:pt x="9346988" y="1527175"/>
                </a:lnTo>
                <a:lnTo>
                  <a:pt x="9347385" y="1526778"/>
                </a:lnTo>
                <a:lnTo>
                  <a:pt x="9348576" y="1523207"/>
                </a:lnTo>
                <a:lnTo>
                  <a:pt x="9348972" y="1517650"/>
                </a:lnTo>
                <a:lnTo>
                  <a:pt x="9350560" y="1502172"/>
                </a:lnTo>
                <a:lnTo>
                  <a:pt x="9350957" y="1494235"/>
                </a:lnTo>
                <a:lnTo>
                  <a:pt x="9352148" y="1487091"/>
                </a:lnTo>
                <a:lnTo>
                  <a:pt x="9353339" y="1480344"/>
                </a:lnTo>
                <a:lnTo>
                  <a:pt x="9354529" y="1477566"/>
                </a:lnTo>
                <a:lnTo>
                  <a:pt x="9355323" y="1475185"/>
                </a:lnTo>
                <a:lnTo>
                  <a:pt x="9356514" y="1474788"/>
                </a:lnTo>
                <a:lnTo>
                  <a:pt x="9357705" y="1474788"/>
                </a:lnTo>
                <a:lnTo>
                  <a:pt x="9360086" y="1475185"/>
                </a:lnTo>
                <a:lnTo>
                  <a:pt x="9363261" y="1476772"/>
                </a:lnTo>
                <a:lnTo>
                  <a:pt x="9366834" y="1478757"/>
                </a:lnTo>
                <a:lnTo>
                  <a:pt x="9370406" y="1480344"/>
                </a:lnTo>
                <a:lnTo>
                  <a:pt x="9373581" y="1481932"/>
                </a:lnTo>
                <a:lnTo>
                  <a:pt x="9376360" y="1483122"/>
                </a:lnTo>
                <a:lnTo>
                  <a:pt x="9377154" y="1482329"/>
                </a:lnTo>
                <a:lnTo>
                  <a:pt x="9378344" y="1481932"/>
                </a:lnTo>
                <a:lnTo>
                  <a:pt x="9380329" y="1478757"/>
                </a:lnTo>
                <a:lnTo>
                  <a:pt x="9381520" y="1475185"/>
                </a:lnTo>
                <a:lnTo>
                  <a:pt x="9382313" y="1471613"/>
                </a:lnTo>
                <a:lnTo>
                  <a:pt x="9383901" y="1468835"/>
                </a:lnTo>
                <a:lnTo>
                  <a:pt x="9384298" y="1467247"/>
                </a:lnTo>
                <a:lnTo>
                  <a:pt x="9385489" y="1465660"/>
                </a:lnTo>
                <a:lnTo>
                  <a:pt x="9387076" y="1465263"/>
                </a:lnTo>
                <a:lnTo>
                  <a:pt x="9389061" y="1464072"/>
                </a:lnTo>
                <a:lnTo>
                  <a:pt x="9391046" y="1464072"/>
                </a:lnTo>
                <a:lnTo>
                  <a:pt x="9393030" y="1464072"/>
                </a:lnTo>
                <a:lnTo>
                  <a:pt x="9396206" y="1464866"/>
                </a:lnTo>
                <a:lnTo>
                  <a:pt x="9399778" y="1465660"/>
                </a:lnTo>
                <a:lnTo>
                  <a:pt x="9401365" y="1465660"/>
                </a:lnTo>
                <a:lnTo>
                  <a:pt x="9402159" y="1465263"/>
                </a:lnTo>
                <a:lnTo>
                  <a:pt x="9403350" y="1464866"/>
                </a:lnTo>
                <a:lnTo>
                  <a:pt x="9403747" y="1463676"/>
                </a:lnTo>
                <a:lnTo>
                  <a:pt x="9404541" y="1461294"/>
                </a:lnTo>
                <a:lnTo>
                  <a:pt x="9405335" y="1460103"/>
                </a:lnTo>
                <a:lnTo>
                  <a:pt x="9405732" y="1460103"/>
                </a:lnTo>
                <a:lnTo>
                  <a:pt x="9405732" y="1459707"/>
                </a:lnTo>
                <a:lnTo>
                  <a:pt x="9404541" y="1456929"/>
                </a:lnTo>
                <a:lnTo>
                  <a:pt x="9400572" y="1450578"/>
                </a:lnTo>
                <a:lnTo>
                  <a:pt x="9396999" y="1444229"/>
                </a:lnTo>
                <a:lnTo>
                  <a:pt x="9396602" y="1442244"/>
                </a:lnTo>
                <a:lnTo>
                  <a:pt x="9397793" y="1442244"/>
                </a:lnTo>
                <a:lnTo>
                  <a:pt x="9404541" y="1448991"/>
                </a:lnTo>
                <a:lnTo>
                  <a:pt x="9418830" y="1461691"/>
                </a:lnTo>
                <a:lnTo>
                  <a:pt x="9427165" y="1468438"/>
                </a:lnTo>
                <a:lnTo>
                  <a:pt x="9433516" y="1473201"/>
                </a:lnTo>
                <a:lnTo>
                  <a:pt x="9436691" y="1475185"/>
                </a:lnTo>
                <a:lnTo>
                  <a:pt x="9439073" y="1476375"/>
                </a:lnTo>
                <a:lnTo>
                  <a:pt x="9441454" y="1476772"/>
                </a:lnTo>
                <a:lnTo>
                  <a:pt x="9442248" y="1476375"/>
                </a:lnTo>
                <a:lnTo>
                  <a:pt x="9444233" y="1475979"/>
                </a:lnTo>
                <a:lnTo>
                  <a:pt x="9446217" y="1475185"/>
                </a:lnTo>
                <a:lnTo>
                  <a:pt x="9449392" y="1473994"/>
                </a:lnTo>
                <a:lnTo>
                  <a:pt x="9451774" y="1471216"/>
                </a:lnTo>
                <a:lnTo>
                  <a:pt x="9453759" y="1468835"/>
                </a:lnTo>
                <a:lnTo>
                  <a:pt x="9456934" y="1463279"/>
                </a:lnTo>
                <a:lnTo>
                  <a:pt x="9458918" y="1461294"/>
                </a:lnTo>
                <a:lnTo>
                  <a:pt x="9460903" y="1459707"/>
                </a:lnTo>
                <a:lnTo>
                  <a:pt x="9462491" y="1459707"/>
                </a:lnTo>
                <a:lnTo>
                  <a:pt x="9464078" y="1459310"/>
                </a:lnTo>
                <a:lnTo>
                  <a:pt x="9467651" y="1460103"/>
                </a:lnTo>
                <a:lnTo>
                  <a:pt x="9472017" y="1462485"/>
                </a:lnTo>
                <a:lnTo>
                  <a:pt x="9477970" y="1466850"/>
                </a:lnTo>
                <a:lnTo>
                  <a:pt x="9484718" y="1473201"/>
                </a:lnTo>
                <a:lnTo>
                  <a:pt x="9493847" y="1481932"/>
                </a:lnTo>
                <a:lnTo>
                  <a:pt x="9504564" y="1493044"/>
                </a:lnTo>
                <a:lnTo>
                  <a:pt x="9518059" y="1507332"/>
                </a:lnTo>
                <a:lnTo>
                  <a:pt x="9515281" y="1507729"/>
                </a:lnTo>
                <a:lnTo>
                  <a:pt x="9513296" y="1508919"/>
                </a:lnTo>
                <a:lnTo>
                  <a:pt x="9511708" y="1510507"/>
                </a:lnTo>
                <a:lnTo>
                  <a:pt x="9510121" y="1512491"/>
                </a:lnTo>
                <a:lnTo>
                  <a:pt x="9509724" y="1514476"/>
                </a:lnTo>
                <a:lnTo>
                  <a:pt x="9509327" y="1516460"/>
                </a:lnTo>
                <a:lnTo>
                  <a:pt x="9508930" y="1522016"/>
                </a:lnTo>
                <a:lnTo>
                  <a:pt x="9509327" y="1527572"/>
                </a:lnTo>
                <a:lnTo>
                  <a:pt x="9510121" y="1534716"/>
                </a:lnTo>
                <a:lnTo>
                  <a:pt x="9513296" y="1549004"/>
                </a:lnTo>
                <a:lnTo>
                  <a:pt x="9516471" y="1563291"/>
                </a:lnTo>
                <a:lnTo>
                  <a:pt x="9518059" y="1569641"/>
                </a:lnTo>
                <a:lnTo>
                  <a:pt x="9518059" y="1575991"/>
                </a:lnTo>
                <a:lnTo>
                  <a:pt x="9517265" y="1581547"/>
                </a:lnTo>
                <a:lnTo>
                  <a:pt x="9516868" y="1583929"/>
                </a:lnTo>
                <a:lnTo>
                  <a:pt x="9515678" y="1585913"/>
                </a:lnTo>
                <a:lnTo>
                  <a:pt x="9514884" y="1587500"/>
                </a:lnTo>
                <a:lnTo>
                  <a:pt x="9513296" y="1589088"/>
                </a:lnTo>
                <a:lnTo>
                  <a:pt x="9511311" y="1589882"/>
                </a:lnTo>
                <a:lnTo>
                  <a:pt x="9508930" y="1591072"/>
                </a:lnTo>
                <a:lnTo>
                  <a:pt x="9507342" y="1590675"/>
                </a:lnTo>
                <a:lnTo>
                  <a:pt x="9506548" y="1591072"/>
                </a:lnTo>
                <a:lnTo>
                  <a:pt x="9506152" y="1591469"/>
                </a:lnTo>
                <a:lnTo>
                  <a:pt x="9506548" y="1593056"/>
                </a:lnTo>
                <a:lnTo>
                  <a:pt x="9507739" y="1595041"/>
                </a:lnTo>
                <a:lnTo>
                  <a:pt x="9511311" y="1601391"/>
                </a:lnTo>
                <a:lnTo>
                  <a:pt x="9515678" y="1607741"/>
                </a:lnTo>
                <a:lnTo>
                  <a:pt x="9520441" y="1610916"/>
                </a:lnTo>
                <a:lnTo>
                  <a:pt x="9524807" y="1612900"/>
                </a:lnTo>
                <a:lnTo>
                  <a:pt x="9527188" y="1614091"/>
                </a:lnTo>
                <a:lnTo>
                  <a:pt x="9529173" y="1614091"/>
                </a:lnTo>
                <a:lnTo>
                  <a:pt x="9530760" y="1613297"/>
                </a:lnTo>
                <a:lnTo>
                  <a:pt x="9531554" y="1612503"/>
                </a:lnTo>
                <a:lnTo>
                  <a:pt x="9532745" y="1610519"/>
                </a:lnTo>
                <a:lnTo>
                  <a:pt x="9533142" y="1607344"/>
                </a:lnTo>
                <a:lnTo>
                  <a:pt x="9531951" y="1600201"/>
                </a:lnTo>
                <a:lnTo>
                  <a:pt x="9531554" y="1594247"/>
                </a:lnTo>
                <a:lnTo>
                  <a:pt x="9531554" y="1592263"/>
                </a:lnTo>
                <a:lnTo>
                  <a:pt x="9531951" y="1591072"/>
                </a:lnTo>
                <a:lnTo>
                  <a:pt x="9532745" y="1590675"/>
                </a:lnTo>
                <a:lnTo>
                  <a:pt x="9536317" y="1589088"/>
                </a:lnTo>
                <a:lnTo>
                  <a:pt x="9540286" y="1587897"/>
                </a:lnTo>
                <a:lnTo>
                  <a:pt x="9544256" y="1587897"/>
                </a:lnTo>
                <a:lnTo>
                  <a:pt x="9549019" y="1587897"/>
                </a:lnTo>
                <a:lnTo>
                  <a:pt x="9558545" y="1589088"/>
                </a:lnTo>
                <a:lnTo>
                  <a:pt x="9568071" y="1590675"/>
                </a:lnTo>
                <a:lnTo>
                  <a:pt x="9578390" y="1592263"/>
                </a:lnTo>
                <a:lnTo>
                  <a:pt x="9587916" y="1593056"/>
                </a:lnTo>
                <a:lnTo>
                  <a:pt x="9592283" y="1593056"/>
                </a:lnTo>
                <a:lnTo>
                  <a:pt x="9596649" y="1592660"/>
                </a:lnTo>
                <a:lnTo>
                  <a:pt x="9600618" y="1591072"/>
                </a:lnTo>
                <a:lnTo>
                  <a:pt x="9604190" y="1589485"/>
                </a:lnTo>
                <a:lnTo>
                  <a:pt x="9612922" y="1583929"/>
                </a:lnTo>
                <a:lnTo>
                  <a:pt x="9621257" y="1577182"/>
                </a:lnTo>
                <a:lnTo>
                  <a:pt x="9637531" y="1564085"/>
                </a:lnTo>
                <a:lnTo>
                  <a:pt x="9646263" y="1557735"/>
                </a:lnTo>
                <a:lnTo>
                  <a:pt x="9655789" y="1552178"/>
                </a:lnTo>
                <a:lnTo>
                  <a:pt x="9660949" y="1549401"/>
                </a:lnTo>
                <a:lnTo>
                  <a:pt x="9666109" y="1547416"/>
                </a:lnTo>
                <a:lnTo>
                  <a:pt x="9671666" y="1545829"/>
                </a:lnTo>
                <a:lnTo>
                  <a:pt x="9677223" y="1544241"/>
                </a:lnTo>
                <a:lnTo>
                  <a:pt x="9678810" y="1543447"/>
                </a:lnTo>
                <a:lnTo>
                  <a:pt x="9679604" y="1542257"/>
                </a:lnTo>
                <a:lnTo>
                  <a:pt x="9680795" y="1540272"/>
                </a:lnTo>
                <a:lnTo>
                  <a:pt x="9681589" y="1538288"/>
                </a:lnTo>
                <a:lnTo>
                  <a:pt x="9683177" y="1533129"/>
                </a:lnTo>
                <a:lnTo>
                  <a:pt x="9683970" y="1531144"/>
                </a:lnTo>
                <a:lnTo>
                  <a:pt x="9684764" y="1529160"/>
                </a:lnTo>
                <a:lnTo>
                  <a:pt x="9686352" y="1527969"/>
                </a:lnTo>
                <a:lnTo>
                  <a:pt x="9687940" y="1527175"/>
                </a:lnTo>
                <a:lnTo>
                  <a:pt x="9689924" y="1527175"/>
                </a:lnTo>
                <a:lnTo>
                  <a:pt x="9693099" y="1527969"/>
                </a:lnTo>
                <a:lnTo>
                  <a:pt x="9695878" y="1530747"/>
                </a:lnTo>
                <a:lnTo>
                  <a:pt x="9699847" y="1534319"/>
                </a:lnTo>
                <a:lnTo>
                  <a:pt x="9704610" y="1538685"/>
                </a:lnTo>
                <a:lnTo>
                  <a:pt x="9710167" y="1545432"/>
                </a:lnTo>
                <a:lnTo>
                  <a:pt x="9711358" y="1535907"/>
                </a:lnTo>
                <a:lnTo>
                  <a:pt x="9712548" y="1526778"/>
                </a:lnTo>
                <a:lnTo>
                  <a:pt x="9714930" y="1518047"/>
                </a:lnTo>
                <a:lnTo>
                  <a:pt x="9716914" y="1509713"/>
                </a:lnTo>
                <a:lnTo>
                  <a:pt x="9719296" y="1502569"/>
                </a:lnTo>
                <a:lnTo>
                  <a:pt x="9722471" y="1495822"/>
                </a:lnTo>
                <a:lnTo>
                  <a:pt x="9726044" y="1489472"/>
                </a:lnTo>
                <a:lnTo>
                  <a:pt x="9729616" y="1483519"/>
                </a:lnTo>
                <a:lnTo>
                  <a:pt x="9733982" y="1477963"/>
                </a:lnTo>
                <a:lnTo>
                  <a:pt x="9737951" y="1472407"/>
                </a:lnTo>
                <a:lnTo>
                  <a:pt x="9743111" y="1467247"/>
                </a:lnTo>
                <a:lnTo>
                  <a:pt x="9747874" y="1462088"/>
                </a:lnTo>
                <a:lnTo>
                  <a:pt x="9758988" y="1452960"/>
                </a:lnTo>
                <a:lnTo>
                  <a:pt x="9770498" y="1443832"/>
                </a:lnTo>
                <a:lnTo>
                  <a:pt x="9773674" y="1440657"/>
                </a:lnTo>
                <a:lnTo>
                  <a:pt x="9777246" y="1437482"/>
                </a:lnTo>
                <a:lnTo>
                  <a:pt x="9784787" y="1426766"/>
                </a:lnTo>
                <a:lnTo>
                  <a:pt x="9793519" y="1413272"/>
                </a:lnTo>
                <a:lnTo>
                  <a:pt x="9802649" y="1398588"/>
                </a:lnTo>
                <a:lnTo>
                  <a:pt x="9812571" y="1383903"/>
                </a:lnTo>
                <a:lnTo>
                  <a:pt x="9817334" y="1376760"/>
                </a:lnTo>
                <a:lnTo>
                  <a:pt x="9822494" y="1370410"/>
                </a:lnTo>
                <a:lnTo>
                  <a:pt x="9827257" y="1364854"/>
                </a:lnTo>
                <a:lnTo>
                  <a:pt x="9832417" y="1359297"/>
                </a:lnTo>
                <a:lnTo>
                  <a:pt x="9837577" y="1354932"/>
                </a:lnTo>
                <a:lnTo>
                  <a:pt x="9841943" y="1351360"/>
                </a:lnTo>
                <a:lnTo>
                  <a:pt x="9847500" y="1348582"/>
                </a:lnTo>
                <a:lnTo>
                  <a:pt x="9852263" y="1345407"/>
                </a:lnTo>
                <a:lnTo>
                  <a:pt x="9856629" y="1341835"/>
                </a:lnTo>
                <a:lnTo>
                  <a:pt x="9860201" y="1337866"/>
                </a:lnTo>
                <a:lnTo>
                  <a:pt x="9863377" y="1333897"/>
                </a:lnTo>
                <a:lnTo>
                  <a:pt x="9865758" y="1329135"/>
                </a:lnTo>
                <a:lnTo>
                  <a:pt x="9868140" y="1323975"/>
                </a:lnTo>
                <a:lnTo>
                  <a:pt x="9870124" y="1318419"/>
                </a:lnTo>
                <a:lnTo>
                  <a:pt x="9873697" y="1306910"/>
                </a:lnTo>
                <a:lnTo>
                  <a:pt x="9875284" y="1301750"/>
                </a:lnTo>
                <a:lnTo>
                  <a:pt x="9877269" y="1296591"/>
                </a:lnTo>
                <a:lnTo>
                  <a:pt x="9879650" y="1292622"/>
                </a:lnTo>
                <a:lnTo>
                  <a:pt x="9882826" y="1289050"/>
                </a:lnTo>
                <a:lnTo>
                  <a:pt x="9884413" y="1287463"/>
                </a:lnTo>
                <a:lnTo>
                  <a:pt x="9886398" y="1286669"/>
                </a:lnTo>
                <a:lnTo>
                  <a:pt x="9888383" y="1285479"/>
                </a:lnTo>
                <a:lnTo>
                  <a:pt x="9890367" y="1285082"/>
                </a:lnTo>
                <a:lnTo>
                  <a:pt x="9892749" y="1285082"/>
                </a:lnTo>
                <a:lnTo>
                  <a:pt x="9895527" y="1285082"/>
                </a:lnTo>
                <a:lnTo>
                  <a:pt x="9898306" y="1285479"/>
                </a:lnTo>
                <a:lnTo>
                  <a:pt x="9901878" y="1286669"/>
                </a:lnTo>
                <a:lnTo>
                  <a:pt x="9909419" y="1290241"/>
                </a:lnTo>
                <a:lnTo>
                  <a:pt x="9918151" y="1295004"/>
                </a:lnTo>
                <a:lnTo>
                  <a:pt x="9916564" y="1286669"/>
                </a:lnTo>
                <a:lnTo>
                  <a:pt x="9915770" y="1278335"/>
                </a:lnTo>
                <a:lnTo>
                  <a:pt x="9915770" y="1270397"/>
                </a:lnTo>
                <a:lnTo>
                  <a:pt x="9916167" y="1262063"/>
                </a:lnTo>
                <a:lnTo>
                  <a:pt x="9917754" y="1254522"/>
                </a:lnTo>
                <a:lnTo>
                  <a:pt x="9920136" y="1248172"/>
                </a:lnTo>
                <a:lnTo>
                  <a:pt x="9923311" y="1241822"/>
                </a:lnTo>
                <a:lnTo>
                  <a:pt x="9926884" y="1236663"/>
                </a:lnTo>
                <a:lnTo>
                  <a:pt x="9928868" y="1234282"/>
                </a:lnTo>
                <a:lnTo>
                  <a:pt x="9931250" y="1232297"/>
                </a:lnTo>
                <a:lnTo>
                  <a:pt x="9934028" y="1230710"/>
                </a:lnTo>
                <a:lnTo>
                  <a:pt x="9936806" y="1229916"/>
                </a:lnTo>
                <a:lnTo>
                  <a:pt x="9939982" y="1228725"/>
                </a:lnTo>
                <a:lnTo>
                  <a:pt x="9943157" y="1228328"/>
                </a:lnTo>
                <a:lnTo>
                  <a:pt x="9945936" y="1227535"/>
                </a:lnTo>
                <a:lnTo>
                  <a:pt x="9949508" y="1227535"/>
                </a:lnTo>
                <a:lnTo>
                  <a:pt x="9953874" y="1228725"/>
                </a:lnTo>
                <a:lnTo>
                  <a:pt x="9957446" y="1229916"/>
                </a:lnTo>
                <a:lnTo>
                  <a:pt x="9961415" y="1230710"/>
                </a:lnTo>
                <a:lnTo>
                  <a:pt x="9965781" y="1232694"/>
                </a:lnTo>
                <a:lnTo>
                  <a:pt x="9970544" y="1235472"/>
                </a:lnTo>
                <a:lnTo>
                  <a:pt x="9974910" y="1238250"/>
                </a:lnTo>
                <a:lnTo>
                  <a:pt x="9980070" y="1241822"/>
                </a:lnTo>
                <a:lnTo>
                  <a:pt x="9985230" y="1245791"/>
                </a:lnTo>
                <a:lnTo>
                  <a:pt x="9984040" y="1239044"/>
                </a:lnTo>
                <a:lnTo>
                  <a:pt x="9983643" y="1232297"/>
                </a:lnTo>
                <a:lnTo>
                  <a:pt x="9983643" y="1226344"/>
                </a:lnTo>
                <a:lnTo>
                  <a:pt x="9983643" y="1220391"/>
                </a:lnTo>
                <a:lnTo>
                  <a:pt x="9984833" y="1215629"/>
                </a:lnTo>
                <a:lnTo>
                  <a:pt x="9985627" y="1210469"/>
                </a:lnTo>
                <a:lnTo>
                  <a:pt x="9986818" y="1206500"/>
                </a:lnTo>
                <a:lnTo>
                  <a:pt x="9988803" y="1201738"/>
                </a:lnTo>
                <a:lnTo>
                  <a:pt x="9990390" y="1198166"/>
                </a:lnTo>
                <a:lnTo>
                  <a:pt x="9992375" y="1194594"/>
                </a:lnTo>
                <a:lnTo>
                  <a:pt x="9997535" y="1187450"/>
                </a:lnTo>
                <a:lnTo>
                  <a:pt x="10002298" y="1181497"/>
                </a:lnTo>
                <a:lnTo>
                  <a:pt x="10007458" y="1175544"/>
                </a:lnTo>
                <a:lnTo>
                  <a:pt x="10013015" y="1169194"/>
                </a:lnTo>
                <a:lnTo>
                  <a:pt x="10018174" y="1162844"/>
                </a:lnTo>
                <a:lnTo>
                  <a:pt x="10022144" y="1155700"/>
                </a:lnTo>
                <a:lnTo>
                  <a:pt x="10024128" y="1151732"/>
                </a:lnTo>
                <a:lnTo>
                  <a:pt x="10025716" y="1147366"/>
                </a:lnTo>
                <a:lnTo>
                  <a:pt x="10027304" y="1143001"/>
                </a:lnTo>
                <a:lnTo>
                  <a:pt x="10028494" y="1138238"/>
                </a:lnTo>
                <a:lnTo>
                  <a:pt x="10029288" y="1133476"/>
                </a:lnTo>
                <a:lnTo>
                  <a:pt x="10029685" y="1127125"/>
                </a:lnTo>
                <a:lnTo>
                  <a:pt x="10029685" y="1121172"/>
                </a:lnTo>
                <a:lnTo>
                  <a:pt x="10029288" y="1115219"/>
                </a:lnTo>
                <a:lnTo>
                  <a:pt x="10028494" y="1108076"/>
                </a:lnTo>
                <a:lnTo>
                  <a:pt x="10026907" y="1100138"/>
                </a:lnTo>
                <a:lnTo>
                  <a:pt x="10032860" y="1095772"/>
                </a:lnTo>
                <a:lnTo>
                  <a:pt x="10038020" y="1091010"/>
                </a:lnTo>
                <a:lnTo>
                  <a:pt x="10043180" y="1085453"/>
                </a:lnTo>
                <a:lnTo>
                  <a:pt x="10047943" y="1079103"/>
                </a:lnTo>
                <a:lnTo>
                  <a:pt x="10052706" y="1072357"/>
                </a:lnTo>
                <a:lnTo>
                  <a:pt x="10057072" y="1064816"/>
                </a:lnTo>
                <a:lnTo>
                  <a:pt x="10066995" y="1049735"/>
                </a:lnTo>
                <a:lnTo>
                  <a:pt x="10076521" y="1033860"/>
                </a:lnTo>
                <a:lnTo>
                  <a:pt x="10082078" y="1026319"/>
                </a:lnTo>
                <a:lnTo>
                  <a:pt x="10088032" y="1019175"/>
                </a:lnTo>
                <a:lnTo>
                  <a:pt x="10094382" y="1012032"/>
                </a:lnTo>
                <a:lnTo>
                  <a:pt x="10101527" y="1005285"/>
                </a:lnTo>
                <a:lnTo>
                  <a:pt x="10109068" y="999332"/>
                </a:lnTo>
                <a:lnTo>
                  <a:pt x="10117007" y="994172"/>
                </a:lnTo>
                <a:lnTo>
                  <a:pt x="10123357" y="990997"/>
                </a:lnTo>
                <a:lnTo>
                  <a:pt x="10130502" y="988616"/>
                </a:lnTo>
                <a:lnTo>
                  <a:pt x="10143997" y="984250"/>
                </a:lnTo>
                <a:lnTo>
                  <a:pt x="10151142" y="981869"/>
                </a:lnTo>
                <a:lnTo>
                  <a:pt x="10157889" y="979488"/>
                </a:lnTo>
                <a:lnTo>
                  <a:pt x="10163843" y="976313"/>
                </a:lnTo>
                <a:lnTo>
                  <a:pt x="10169400" y="972741"/>
                </a:lnTo>
                <a:lnTo>
                  <a:pt x="10171781" y="970757"/>
                </a:lnTo>
                <a:lnTo>
                  <a:pt x="10173766" y="968772"/>
                </a:lnTo>
                <a:lnTo>
                  <a:pt x="10176147" y="966391"/>
                </a:lnTo>
                <a:lnTo>
                  <a:pt x="10177338" y="963216"/>
                </a:lnTo>
                <a:lnTo>
                  <a:pt x="10178926" y="960041"/>
                </a:lnTo>
                <a:lnTo>
                  <a:pt x="10180117" y="957263"/>
                </a:lnTo>
                <a:lnTo>
                  <a:pt x="10180910" y="953294"/>
                </a:lnTo>
                <a:lnTo>
                  <a:pt x="10180910" y="948929"/>
                </a:lnTo>
                <a:lnTo>
                  <a:pt x="10180910" y="944563"/>
                </a:lnTo>
                <a:lnTo>
                  <a:pt x="10180513" y="939800"/>
                </a:lnTo>
                <a:lnTo>
                  <a:pt x="10180117" y="934244"/>
                </a:lnTo>
                <a:lnTo>
                  <a:pt x="10178529" y="928688"/>
                </a:lnTo>
                <a:lnTo>
                  <a:pt x="10176544" y="922338"/>
                </a:lnTo>
                <a:lnTo>
                  <a:pt x="10174560" y="915591"/>
                </a:lnTo>
                <a:lnTo>
                  <a:pt x="10171384" y="908050"/>
                </a:lnTo>
                <a:lnTo>
                  <a:pt x="10167812" y="900510"/>
                </a:lnTo>
                <a:lnTo>
                  <a:pt x="10170987" y="894954"/>
                </a:lnTo>
                <a:lnTo>
                  <a:pt x="10172972" y="889794"/>
                </a:lnTo>
                <a:lnTo>
                  <a:pt x="10174957" y="879476"/>
                </a:lnTo>
                <a:lnTo>
                  <a:pt x="10176544" y="874316"/>
                </a:lnTo>
                <a:lnTo>
                  <a:pt x="10178529" y="869553"/>
                </a:lnTo>
                <a:lnTo>
                  <a:pt x="10182101" y="864394"/>
                </a:lnTo>
                <a:lnTo>
                  <a:pt x="10184483" y="861219"/>
                </a:lnTo>
                <a:lnTo>
                  <a:pt x="10187658" y="858838"/>
                </a:lnTo>
                <a:lnTo>
                  <a:pt x="10186070" y="854076"/>
                </a:lnTo>
                <a:lnTo>
                  <a:pt x="10184483" y="848519"/>
                </a:lnTo>
                <a:lnTo>
                  <a:pt x="10180910" y="837804"/>
                </a:lnTo>
                <a:lnTo>
                  <a:pt x="10176941" y="827088"/>
                </a:lnTo>
                <a:lnTo>
                  <a:pt x="10173766" y="817166"/>
                </a:lnTo>
                <a:lnTo>
                  <a:pt x="10172972" y="813197"/>
                </a:lnTo>
                <a:lnTo>
                  <a:pt x="10172972" y="808832"/>
                </a:lnTo>
                <a:lnTo>
                  <a:pt x="10173369" y="806054"/>
                </a:lnTo>
                <a:lnTo>
                  <a:pt x="10173766" y="804863"/>
                </a:lnTo>
                <a:lnTo>
                  <a:pt x="10174560" y="804069"/>
                </a:lnTo>
                <a:lnTo>
                  <a:pt x="10175354" y="803276"/>
                </a:lnTo>
                <a:lnTo>
                  <a:pt x="10176941" y="802879"/>
                </a:lnTo>
                <a:lnTo>
                  <a:pt x="10180513" y="802879"/>
                </a:lnTo>
                <a:lnTo>
                  <a:pt x="10185276" y="804069"/>
                </a:lnTo>
                <a:lnTo>
                  <a:pt x="10190833" y="806451"/>
                </a:lnTo>
                <a:lnTo>
                  <a:pt x="10186467" y="796132"/>
                </a:lnTo>
                <a:lnTo>
                  <a:pt x="10184086" y="787797"/>
                </a:lnTo>
                <a:lnTo>
                  <a:pt x="10182895" y="780257"/>
                </a:lnTo>
                <a:lnTo>
                  <a:pt x="10182895" y="777082"/>
                </a:lnTo>
                <a:lnTo>
                  <a:pt x="10183689" y="773907"/>
                </a:lnTo>
                <a:lnTo>
                  <a:pt x="10184483" y="768351"/>
                </a:lnTo>
                <a:lnTo>
                  <a:pt x="10187261" y="763985"/>
                </a:lnTo>
                <a:lnTo>
                  <a:pt x="10190039" y="759619"/>
                </a:lnTo>
                <a:lnTo>
                  <a:pt x="10193612" y="756047"/>
                </a:lnTo>
                <a:lnTo>
                  <a:pt x="10201153" y="748904"/>
                </a:lnTo>
                <a:lnTo>
                  <a:pt x="10205916" y="745729"/>
                </a:lnTo>
                <a:lnTo>
                  <a:pt x="10209885" y="741363"/>
                </a:lnTo>
                <a:lnTo>
                  <a:pt x="10213458" y="736997"/>
                </a:lnTo>
                <a:lnTo>
                  <a:pt x="10216633" y="731838"/>
                </a:lnTo>
                <a:lnTo>
                  <a:pt x="10219014" y="725885"/>
                </a:lnTo>
                <a:lnTo>
                  <a:pt x="10220602" y="718741"/>
                </a:lnTo>
                <a:lnTo>
                  <a:pt x="10220602" y="713979"/>
                </a:lnTo>
                <a:lnTo>
                  <a:pt x="10219808" y="708025"/>
                </a:lnTo>
                <a:lnTo>
                  <a:pt x="10216633" y="694135"/>
                </a:lnTo>
                <a:lnTo>
                  <a:pt x="10215045" y="686991"/>
                </a:lnTo>
                <a:lnTo>
                  <a:pt x="10213855" y="680641"/>
                </a:lnTo>
                <a:lnTo>
                  <a:pt x="10213458" y="675085"/>
                </a:lnTo>
                <a:lnTo>
                  <a:pt x="10213855" y="672307"/>
                </a:lnTo>
                <a:lnTo>
                  <a:pt x="10215045" y="670322"/>
                </a:lnTo>
                <a:lnTo>
                  <a:pt x="10216236" y="668735"/>
                </a:lnTo>
                <a:lnTo>
                  <a:pt x="10217427" y="667941"/>
                </a:lnTo>
                <a:lnTo>
                  <a:pt x="10219014" y="666750"/>
                </a:lnTo>
                <a:lnTo>
                  <a:pt x="10221793" y="665957"/>
                </a:lnTo>
                <a:lnTo>
                  <a:pt x="10226159" y="664766"/>
                </a:lnTo>
                <a:lnTo>
                  <a:pt x="10231716" y="664369"/>
                </a:lnTo>
                <a:lnTo>
                  <a:pt x="10237273" y="663178"/>
                </a:lnTo>
                <a:lnTo>
                  <a:pt x="10242829" y="662385"/>
                </a:lnTo>
                <a:lnTo>
                  <a:pt x="10247592" y="660797"/>
                </a:lnTo>
                <a:lnTo>
                  <a:pt x="10249577" y="659607"/>
                </a:lnTo>
                <a:lnTo>
                  <a:pt x="10251562" y="658416"/>
                </a:lnTo>
                <a:lnTo>
                  <a:pt x="10252752" y="656828"/>
                </a:lnTo>
                <a:lnTo>
                  <a:pt x="10253149" y="655241"/>
                </a:lnTo>
                <a:lnTo>
                  <a:pt x="10253943" y="651272"/>
                </a:lnTo>
                <a:lnTo>
                  <a:pt x="10253943" y="646510"/>
                </a:lnTo>
                <a:lnTo>
                  <a:pt x="10253943" y="641350"/>
                </a:lnTo>
                <a:lnTo>
                  <a:pt x="10253546" y="636588"/>
                </a:lnTo>
                <a:lnTo>
                  <a:pt x="10253546" y="631825"/>
                </a:lnTo>
                <a:lnTo>
                  <a:pt x="10254737" y="628254"/>
                </a:lnTo>
                <a:lnTo>
                  <a:pt x="10255531" y="626666"/>
                </a:lnTo>
                <a:lnTo>
                  <a:pt x="10256722" y="625872"/>
                </a:lnTo>
                <a:lnTo>
                  <a:pt x="10258706" y="624682"/>
                </a:lnTo>
                <a:lnTo>
                  <a:pt x="10260691" y="623888"/>
                </a:lnTo>
                <a:lnTo>
                  <a:pt x="10266248" y="622300"/>
                </a:lnTo>
                <a:lnTo>
                  <a:pt x="10271804" y="621110"/>
                </a:lnTo>
                <a:lnTo>
                  <a:pt x="10277361" y="620713"/>
                </a:lnTo>
                <a:lnTo>
                  <a:pt x="10289666" y="619522"/>
                </a:lnTo>
                <a:lnTo>
                  <a:pt x="10294826" y="619125"/>
                </a:lnTo>
                <a:lnTo>
                  <a:pt x="10299192" y="618332"/>
                </a:lnTo>
                <a:lnTo>
                  <a:pt x="10303161" y="616744"/>
                </a:lnTo>
                <a:lnTo>
                  <a:pt x="10304352" y="615157"/>
                </a:lnTo>
                <a:lnTo>
                  <a:pt x="10305939" y="613966"/>
                </a:lnTo>
                <a:lnTo>
                  <a:pt x="10306336" y="611982"/>
                </a:lnTo>
                <a:lnTo>
                  <a:pt x="10306733" y="609997"/>
                </a:lnTo>
                <a:lnTo>
                  <a:pt x="10306733" y="608013"/>
                </a:lnTo>
                <a:lnTo>
                  <a:pt x="10306733" y="605632"/>
                </a:lnTo>
                <a:lnTo>
                  <a:pt x="10305939" y="602457"/>
                </a:lnTo>
                <a:lnTo>
                  <a:pt x="10304352" y="598885"/>
                </a:lnTo>
                <a:lnTo>
                  <a:pt x="10300382" y="591344"/>
                </a:lnTo>
                <a:lnTo>
                  <a:pt x="10293635" y="581025"/>
                </a:lnTo>
                <a:lnTo>
                  <a:pt x="10284506" y="569516"/>
                </a:lnTo>
                <a:lnTo>
                  <a:pt x="10295619" y="574675"/>
                </a:lnTo>
                <a:lnTo>
                  <a:pt x="10304748" y="578644"/>
                </a:lnTo>
                <a:lnTo>
                  <a:pt x="10313481" y="580628"/>
                </a:lnTo>
                <a:lnTo>
                  <a:pt x="10321022" y="581422"/>
                </a:lnTo>
                <a:lnTo>
                  <a:pt x="10327770" y="581422"/>
                </a:lnTo>
                <a:lnTo>
                  <a:pt x="10333327" y="580628"/>
                </a:lnTo>
                <a:lnTo>
                  <a:pt x="10338883" y="578644"/>
                </a:lnTo>
                <a:lnTo>
                  <a:pt x="10344043" y="576660"/>
                </a:lnTo>
                <a:lnTo>
                  <a:pt x="10353569" y="571897"/>
                </a:lnTo>
                <a:lnTo>
                  <a:pt x="10358729" y="569516"/>
                </a:lnTo>
                <a:lnTo>
                  <a:pt x="10363889" y="567532"/>
                </a:lnTo>
                <a:lnTo>
                  <a:pt x="10369446" y="565944"/>
                </a:lnTo>
                <a:lnTo>
                  <a:pt x="10375400" y="564754"/>
                </a:lnTo>
                <a:lnTo>
                  <a:pt x="10382544" y="564754"/>
                </a:lnTo>
                <a:lnTo>
                  <a:pt x="10390086" y="565944"/>
                </a:lnTo>
                <a:lnTo>
                  <a:pt x="10399215" y="573088"/>
                </a:lnTo>
                <a:lnTo>
                  <a:pt x="10406756" y="579438"/>
                </a:lnTo>
                <a:lnTo>
                  <a:pt x="10413107" y="585788"/>
                </a:lnTo>
                <a:lnTo>
                  <a:pt x="10417870" y="591344"/>
                </a:lnTo>
                <a:lnTo>
                  <a:pt x="10422236" y="596503"/>
                </a:lnTo>
                <a:lnTo>
                  <a:pt x="10425014" y="600869"/>
                </a:lnTo>
                <a:lnTo>
                  <a:pt x="10426999" y="604838"/>
                </a:lnTo>
                <a:lnTo>
                  <a:pt x="10428190" y="608013"/>
                </a:lnTo>
                <a:lnTo>
                  <a:pt x="10428190" y="611188"/>
                </a:lnTo>
                <a:lnTo>
                  <a:pt x="10426999" y="612775"/>
                </a:lnTo>
                <a:lnTo>
                  <a:pt x="10425014" y="613966"/>
                </a:lnTo>
                <a:lnTo>
                  <a:pt x="10422633" y="613966"/>
                </a:lnTo>
                <a:lnTo>
                  <a:pt x="10419061" y="613172"/>
                </a:lnTo>
                <a:lnTo>
                  <a:pt x="10414298" y="611585"/>
                </a:lnTo>
                <a:lnTo>
                  <a:pt x="10409535" y="609203"/>
                </a:lnTo>
                <a:lnTo>
                  <a:pt x="10403978" y="604838"/>
                </a:lnTo>
                <a:lnTo>
                  <a:pt x="10408741" y="611188"/>
                </a:lnTo>
                <a:lnTo>
                  <a:pt x="10413107" y="615950"/>
                </a:lnTo>
                <a:lnTo>
                  <a:pt x="10415885" y="620713"/>
                </a:lnTo>
                <a:lnTo>
                  <a:pt x="10417870" y="624682"/>
                </a:lnTo>
                <a:lnTo>
                  <a:pt x="10419061" y="628254"/>
                </a:lnTo>
                <a:lnTo>
                  <a:pt x="10419854" y="631428"/>
                </a:lnTo>
                <a:lnTo>
                  <a:pt x="10420648" y="633810"/>
                </a:lnTo>
                <a:lnTo>
                  <a:pt x="10420648" y="636588"/>
                </a:lnTo>
                <a:lnTo>
                  <a:pt x="10419854" y="641350"/>
                </a:lnTo>
                <a:lnTo>
                  <a:pt x="10420648" y="646510"/>
                </a:lnTo>
                <a:lnTo>
                  <a:pt x="10421045" y="649685"/>
                </a:lnTo>
                <a:lnTo>
                  <a:pt x="10422236" y="653257"/>
                </a:lnTo>
                <a:lnTo>
                  <a:pt x="10423427" y="657225"/>
                </a:lnTo>
                <a:lnTo>
                  <a:pt x="10426205" y="661988"/>
                </a:lnTo>
                <a:lnTo>
                  <a:pt x="10428587" y="666750"/>
                </a:lnTo>
                <a:lnTo>
                  <a:pt x="10430174" y="671910"/>
                </a:lnTo>
                <a:lnTo>
                  <a:pt x="10430571" y="677069"/>
                </a:lnTo>
                <a:lnTo>
                  <a:pt x="10431365" y="682229"/>
                </a:lnTo>
                <a:lnTo>
                  <a:pt x="10431365" y="686991"/>
                </a:lnTo>
                <a:lnTo>
                  <a:pt x="10431762" y="693341"/>
                </a:lnTo>
                <a:lnTo>
                  <a:pt x="10432159" y="699691"/>
                </a:lnTo>
                <a:lnTo>
                  <a:pt x="10434143" y="706835"/>
                </a:lnTo>
                <a:lnTo>
                  <a:pt x="10436128" y="711200"/>
                </a:lnTo>
                <a:lnTo>
                  <a:pt x="10438113" y="715963"/>
                </a:lnTo>
                <a:lnTo>
                  <a:pt x="10444463" y="726282"/>
                </a:lnTo>
                <a:lnTo>
                  <a:pt x="10449623" y="735410"/>
                </a:lnTo>
                <a:lnTo>
                  <a:pt x="10451608" y="739379"/>
                </a:lnTo>
                <a:lnTo>
                  <a:pt x="10452005" y="742157"/>
                </a:lnTo>
                <a:lnTo>
                  <a:pt x="10451608" y="747713"/>
                </a:lnTo>
                <a:lnTo>
                  <a:pt x="10450417" y="752475"/>
                </a:lnTo>
                <a:lnTo>
                  <a:pt x="10448829" y="757238"/>
                </a:lnTo>
                <a:lnTo>
                  <a:pt x="10447242" y="761604"/>
                </a:lnTo>
                <a:lnTo>
                  <a:pt x="10442876" y="770732"/>
                </a:lnTo>
                <a:lnTo>
                  <a:pt x="10437716" y="779463"/>
                </a:lnTo>
                <a:lnTo>
                  <a:pt x="10433350" y="788591"/>
                </a:lnTo>
                <a:lnTo>
                  <a:pt x="10431365" y="793354"/>
                </a:lnTo>
                <a:lnTo>
                  <a:pt x="10428983" y="798513"/>
                </a:lnTo>
                <a:lnTo>
                  <a:pt x="10428190" y="804069"/>
                </a:lnTo>
                <a:lnTo>
                  <a:pt x="10426999" y="809626"/>
                </a:lnTo>
                <a:lnTo>
                  <a:pt x="10426602" y="815976"/>
                </a:lnTo>
                <a:lnTo>
                  <a:pt x="10426602" y="822722"/>
                </a:lnTo>
                <a:lnTo>
                  <a:pt x="10426999" y="831454"/>
                </a:lnTo>
                <a:lnTo>
                  <a:pt x="10426999" y="838597"/>
                </a:lnTo>
                <a:lnTo>
                  <a:pt x="10426205" y="845344"/>
                </a:lnTo>
                <a:lnTo>
                  <a:pt x="10425014" y="851694"/>
                </a:lnTo>
                <a:lnTo>
                  <a:pt x="10424617" y="852488"/>
                </a:lnTo>
                <a:lnTo>
                  <a:pt x="10423030" y="853679"/>
                </a:lnTo>
                <a:lnTo>
                  <a:pt x="10418664" y="856060"/>
                </a:lnTo>
                <a:lnTo>
                  <a:pt x="10415885" y="857647"/>
                </a:lnTo>
                <a:lnTo>
                  <a:pt x="10413504" y="860425"/>
                </a:lnTo>
                <a:lnTo>
                  <a:pt x="10411519" y="863997"/>
                </a:lnTo>
                <a:lnTo>
                  <a:pt x="10410328" y="867966"/>
                </a:lnTo>
                <a:lnTo>
                  <a:pt x="10408344" y="877491"/>
                </a:lnTo>
                <a:lnTo>
                  <a:pt x="10407153" y="887810"/>
                </a:lnTo>
                <a:lnTo>
                  <a:pt x="10405168" y="906463"/>
                </a:lnTo>
                <a:lnTo>
                  <a:pt x="10403978" y="915194"/>
                </a:lnTo>
                <a:lnTo>
                  <a:pt x="10402390" y="923132"/>
                </a:lnTo>
                <a:lnTo>
                  <a:pt x="10399612" y="930672"/>
                </a:lnTo>
                <a:lnTo>
                  <a:pt x="10398024" y="934244"/>
                </a:lnTo>
                <a:lnTo>
                  <a:pt x="10396039" y="937419"/>
                </a:lnTo>
                <a:lnTo>
                  <a:pt x="10392467" y="942975"/>
                </a:lnTo>
                <a:lnTo>
                  <a:pt x="10388498" y="948135"/>
                </a:lnTo>
                <a:lnTo>
                  <a:pt x="10384132" y="953294"/>
                </a:lnTo>
                <a:lnTo>
                  <a:pt x="10378972" y="957660"/>
                </a:lnTo>
                <a:lnTo>
                  <a:pt x="10373415" y="962422"/>
                </a:lnTo>
                <a:lnTo>
                  <a:pt x="10368255" y="966391"/>
                </a:lnTo>
                <a:lnTo>
                  <a:pt x="10356745" y="973535"/>
                </a:lnTo>
                <a:lnTo>
                  <a:pt x="10344043" y="980678"/>
                </a:lnTo>
                <a:lnTo>
                  <a:pt x="10331342" y="987029"/>
                </a:lnTo>
                <a:lnTo>
                  <a:pt x="10319037" y="993379"/>
                </a:lnTo>
                <a:lnTo>
                  <a:pt x="10306336" y="999729"/>
                </a:lnTo>
                <a:lnTo>
                  <a:pt x="10305939" y="1000919"/>
                </a:lnTo>
                <a:lnTo>
                  <a:pt x="10305542" y="1001713"/>
                </a:lnTo>
                <a:lnTo>
                  <a:pt x="10304748" y="1004888"/>
                </a:lnTo>
                <a:lnTo>
                  <a:pt x="10304748" y="1008460"/>
                </a:lnTo>
                <a:lnTo>
                  <a:pt x="10305939" y="1012429"/>
                </a:lnTo>
                <a:lnTo>
                  <a:pt x="10306336" y="1016397"/>
                </a:lnTo>
                <a:lnTo>
                  <a:pt x="10306733" y="1020763"/>
                </a:lnTo>
                <a:lnTo>
                  <a:pt x="10306336" y="1023541"/>
                </a:lnTo>
                <a:lnTo>
                  <a:pt x="10305939" y="1024732"/>
                </a:lnTo>
                <a:lnTo>
                  <a:pt x="10304748" y="1025525"/>
                </a:lnTo>
                <a:lnTo>
                  <a:pt x="10301970" y="1027907"/>
                </a:lnTo>
                <a:lnTo>
                  <a:pt x="10298398" y="1029097"/>
                </a:lnTo>
                <a:lnTo>
                  <a:pt x="10290063" y="1032272"/>
                </a:lnTo>
                <a:lnTo>
                  <a:pt x="10270217" y="1038225"/>
                </a:lnTo>
                <a:lnTo>
                  <a:pt x="10260691" y="1041797"/>
                </a:lnTo>
                <a:lnTo>
                  <a:pt x="10255531" y="1044575"/>
                </a:lnTo>
                <a:lnTo>
                  <a:pt x="10251165" y="1046957"/>
                </a:lnTo>
                <a:lnTo>
                  <a:pt x="10246402" y="1049735"/>
                </a:lnTo>
                <a:lnTo>
                  <a:pt x="10242829" y="1052910"/>
                </a:lnTo>
                <a:lnTo>
                  <a:pt x="10239257" y="1057275"/>
                </a:lnTo>
                <a:lnTo>
                  <a:pt x="10236479" y="1061641"/>
                </a:lnTo>
                <a:lnTo>
                  <a:pt x="10235685" y="1062832"/>
                </a:lnTo>
                <a:lnTo>
                  <a:pt x="10235685" y="1064816"/>
                </a:lnTo>
                <a:lnTo>
                  <a:pt x="10236876" y="1068785"/>
                </a:lnTo>
                <a:lnTo>
                  <a:pt x="10238463" y="1074341"/>
                </a:lnTo>
                <a:lnTo>
                  <a:pt x="10239257" y="1079103"/>
                </a:lnTo>
                <a:lnTo>
                  <a:pt x="10239257" y="1081088"/>
                </a:lnTo>
                <a:lnTo>
                  <a:pt x="10238860" y="1081882"/>
                </a:lnTo>
                <a:lnTo>
                  <a:pt x="10238066" y="1083072"/>
                </a:lnTo>
                <a:lnTo>
                  <a:pt x="10236479" y="1083072"/>
                </a:lnTo>
                <a:lnTo>
                  <a:pt x="10234494" y="1082675"/>
                </a:lnTo>
                <a:lnTo>
                  <a:pt x="10231319" y="1080691"/>
                </a:lnTo>
                <a:lnTo>
                  <a:pt x="10227350" y="1077913"/>
                </a:lnTo>
                <a:lnTo>
                  <a:pt x="10222190" y="1073944"/>
                </a:lnTo>
                <a:lnTo>
                  <a:pt x="10226556" y="1086247"/>
                </a:lnTo>
                <a:lnTo>
                  <a:pt x="10230128" y="1098154"/>
                </a:lnTo>
                <a:lnTo>
                  <a:pt x="10233700" y="1110060"/>
                </a:lnTo>
                <a:lnTo>
                  <a:pt x="10236479" y="1121172"/>
                </a:lnTo>
                <a:lnTo>
                  <a:pt x="10238463" y="1132285"/>
                </a:lnTo>
                <a:lnTo>
                  <a:pt x="10240051" y="1143397"/>
                </a:lnTo>
                <a:lnTo>
                  <a:pt x="10240845" y="1153716"/>
                </a:lnTo>
                <a:lnTo>
                  <a:pt x="10241242" y="1164432"/>
                </a:lnTo>
                <a:lnTo>
                  <a:pt x="10241242" y="1173957"/>
                </a:lnTo>
                <a:lnTo>
                  <a:pt x="10240845" y="1183482"/>
                </a:lnTo>
                <a:lnTo>
                  <a:pt x="10240051" y="1193007"/>
                </a:lnTo>
                <a:lnTo>
                  <a:pt x="10238860" y="1202135"/>
                </a:lnTo>
                <a:lnTo>
                  <a:pt x="10236876" y="1210866"/>
                </a:lnTo>
                <a:lnTo>
                  <a:pt x="10234891" y="1219597"/>
                </a:lnTo>
                <a:lnTo>
                  <a:pt x="10232113" y="1227535"/>
                </a:lnTo>
                <a:lnTo>
                  <a:pt x="10229731" y="1235869"/>
                </a:lnTo>
                <a:lnTo>
                  <a:pt x="10235685" y="1235472"/>
                </a:lnTo>
                <a:lnTo>
                  <a:pt x="10242036" y="1234282"/>
                </a:lnTo>
                <a:lnTo>
                  <a:pt x="10244814" y="1233091"/>
                </a:lnTo>
                <a:lnTo>
                  <a:pt x="10247592" y="1232694"/>
                </a:lnTo>
                <a:lnTo>
                  <a:pt x="10249577" y="1231107"/>
                </a:lnTo>
                <a:lnTo>
                  <a:pt x="10251562" y="1229916"/>
                </a:lnTo>
                <a:lnTo>
                  <a:pt x="10252752" y="1228328"/>
                </a:lnTo>
                <a:lnTo>
                  <a:pt x="10253149" y="1226741"/>
                </a:lnTo>
                <a:lnTo>
                  <a:pt x="10253943" y="1222772"/>
                </a:lnTo>
                <a:lnTo>
                  <a:pt x="10253943" y="1217613"/>
                </a:lnTo>
                <a:lnTo>
                  <a:pt x="10253943" y="1212454"/>
                </a:lnTo>
                <a:lnTo>
                  <a:pt x="10253546" y="1208088"/>
                </a:lnTo>
                <a:lnTo>
                  <a:pt x="10253546" y="1203325"/>
                </a:lnTo>
                <a:lnTo>
                  <a:pt x="10254737" y="1199754"/>
                </a:lnTo>
                <a:lnTo>
                  <a:pt x="10255531" y="1198166"/>
                </a:lnTo>
                <a:lnTo>
                  <a:pt x="10256722" y="1197372"/>
                </a:lnTo>
                <a:lnTo>
                  <a:pt x="10258706" y="1196182"/>
                </a:lnTo>
                <a:lnTo>
                  <a:pt x="10260691" y="1195388"/>
                </a:lnTo>
                <a:lnTo>
                  <a:pt x="10266248" y="1193800"/>
                </a:lnTo>
                <a:lnTo>
                  <a:pt x="10271804" y="1192610"/>
                </a:lnTo>
                <a:lnTo>
                  <a:pt x="10277361" y="1192213"/>
                </a:lnTo>
                <a:lnTo>
                  <a:pt x="10289666" y="1191022"/>
                </a:lnTo>
                <a:lnTo>
                  <a:pt x="10294826" y="1190625"/>
                </a:lnTo>
                <a:lnTo>
                  <a:pt x="10299192" y="1189435"/>
                </a:lnTo>
                <a:lnTo>
                  <a:pt x="10303161" y="1187450"/>
                </a:lnTo>
                <a:lnTo>
                  <a:pt x="10304352" y="1186657"/>
                </a:lnTo>
                <a:lnTo>
                  <a:pt x="10305939" y="1185069"/>
                </a:lnTo>
                <a:lnTo>
                  <a:pt x="10306336" y="1183482"/>
                </a:lnTo>
                <a:lnTo>
                  <a:pt x="10306733" y="1181497"/>
                </a:lnTo>
                <a:lnTo>
                  <a:pt x="10306733" y="1179513"/>
                </a:lnTo>
                <a:lnTo>
                  <a:pt x="10306733" y="1177132"/>
                </a:lnTo>
                <a:lnTo>
                  <a:pt x="10305939" y="1173957"/>
                </a:lnTo>
                <a:lnTo>
                  <a:pt x="10304352" y="1170385"/>
                </a:lnTo>
                <a:lnTo>
                  <a:pt x="10300382" y="1162050"/>
                </a:lnTo>
                <a:lnTo>
                  <a:pt x="10293635" y="1152525"/>
                </a:lnTo>
                <a:lnTo>
                  <a:pt x="10284506" y="1141016"/>
                </a:lnTo>
                <a:lnTo>
                  <a:pt x="10295619" y="1146175"/>
                </a:lnTo>
                <a:lnTo>
                  <a:pt x="10304748" y="1149350"/>
                </a:lnTo>
                <a:lnTo>
                  <a:pt x="10313481" y="1152128"/>
                </a:lnTo>
                <a:lnTo>
                  <a:pt x="10321022" y="1152922"/>
                </a:lnTo>
                <a:lnTo>
                  <a:pt x="10327770" y="1152525"/>
                </a:lnTo>
                <a:lnTo>
                  <a:pt x="10333327" y="1151732"/>
                </a:lnTo>
                <a:lnTo>
                  <a:pt x="10338883" y="1150144"/>
                </a:lnTo>
                <a:lnTo>
                  <a:pt x="10344043" y="1148160"/>
                </a:lnTo>
                <a:lnTo>
                  <a:pt x="10353569" y="1143001"/>
                </a:lnTo>
                <a:lnTo>
                  <a:pt x="10358729" y="1141016"/>
                </a:lnTo>
                <a:lnTo>
                  <a:pt x="10363889" y="1139032"/>
                </a:lnTo>
                <a:lnTo>
                  <a:pt x="10369446" y="1136650"/>
                </a:lnTo>
                <a:lnTo>
                  <a:pt x="10375400" y="1136254"/>
                </a:lnTo>
                <a:lnTo>
                  <a:pt x="10382544" y="1136254"/>
                </a:lnTo>
                <a:lnTo>
                  <a:pt x="10390086" y="1137444"/>
                </a:lnTo>
                <a:lnTo>
                  <a:pt x="10399215" y="1144588"/>
                </a:lnTo>
                <a:lnTo>
                  <a:pt x="10406756" y="1150541"/>
                </a:lnTo>
                <a:lnTo>
                  <a:pt x="10413107" y="1156494"/>
                </a:lnTo>
                <a:lnTo>
                  <a:pt x="10417870" y="1162050"/>
                </a:lnTo>
                <a:lnTo>
                  <a:pt x="10422236" y="1167607"/>
                </a:lnTo>
                <a:lnTo>
                  <a:pt x="10425014" y="1172369"/>
                </a:lnTo>
                <a:lnTo>
                  <a:pt x="10426999" y="1176338"/>
                </a:lnTo>
                <a:lnTo>
                  <a:pt x="10428190" y="1179513"/>
                </a:lnTo>
                <a:lnTo>
                  <a:pt x="10428190" y="1181894"/>
                </a:lnTo>
                <a:lnTo>
                  <a:pt x="10426999" y="1183879"/>
                </a:lnTo>
                <a:lnTo>
                  <a:pt x="10425014" y="1185069"/>
                </a:lnTo>
                <a:lnTo>
                  <a:pt x="10422633" y="1185466"/>
                </a:lnTo>
                <a:lnTo>
                  <a:pt x="10419061" y="1184672"/>
                </a:lnTo>
                <a:lnTo>
                  <a:pt x="10414298" y="1183085"/>
                </a:lnTo>
                <a:lnTo>
                  <a:pt x="10409535" y="1179910"/>
                </a:lnTo>
                <a:lnTo>
                  <a:pt x="10403978" y="1176338"/>
                </a:lnTo>
                <a:lnTo>
                  <a:pt x="10408741" y="1182688"/>
                </a:lnTo>
                <a:lnTo>
                  <a:pt x="10413107" y="1187450"/>
                </a:lnTo>
                <a:lnTo>
                  <a:pt x="10415885" y="1192213"/>
                </a:lnTo>
                <a:lnTo>
                  <a:pt x="10417870" y="1196182"/>
                </a:lnTo>
                <a:lnTo>
                  <a:pt x="10419061" y="1199754"/>
                </a:lnTo>
                <a:lnTo>
                  <a:pt x="10419854" y="1202929"/>
                </a:lnTo>
                <a:lnTo>
                  <a:pt x="10420648" y="1205310"/>
                </a:lnTo>
                <a:lnTo>
                  <a:pt x="10420648" y="1208088"/>
                </a:lnTo>
                <a:lnTo>
                  <a:pt x="10419854" y="1212850"/>
                </a:lnTo>
                <a:lnTo>
                  <a:pt x="10420648" y="1218010"/>
                </a:lnTo>
                <a:lnTo>
                  <a:pt x="10421045" y="1221185"/>
                </a:lnTo>
                <a:lnTo>
                  <a:pt x="10422236" y="1224757"/>
                </a:lnTo>
                <a:lnTo>
                  <a:pt x="10423427" y="1228725"/>
                </a:lnTo>
                <a:lnTo>
                  <a:pt x="10426205" y="1233091"/>
                </a:lnTo>
                <a:lnTo>
                  <a:pt x="10428587" y="1238250"/>
                </a:lnTo>
                <a:lnTo>
                  <a:pt x="10430174" y="1243410"/>
                </a:lnTo>
                <a:lnTo>
                  <a:pt x="10430571" y="1248569"/>
                </a:lnTo>
                <a:lnTo>
                  <a:pt x="10431365" y="1253729"/>
                </a:lnTo>
                <a:lnTo>
                  <a:pt x="10431365" y="1258491"/>
                </a:lnTo>
                <a:lnTo>
                  <a:pt x="10431762" y="1264841"/>
                </a:lnTo>
                <a:lnTo>
                  <a:pt x="10432159" y="1270794"/>
                </a:lnTo>
                <a:lnTo>
                  <a:pt x="10434143" y="1278335"/>
                </a:lnTo>
                <a:lnTo>
                  <a:pt x="10436128" y="1282700"/>
                </a:lnTo>
                <a:lnTo>
                  <a:pt x="10438113" y="1287463"/>
                </a:lnTo>
                <a:lnTo>
                  <a:pt x="10444463" y="1297782"/>
                </a:lnTo>
                <a:lnTo>
                  <a:pt x="10449623" y="1306910"/>
                </a:lnTo>
                <a:lnTo>
                  <a:pt x="10451608" y="1310482"/>
                </a:lnTo>
                <a:lnTo>
                  <a:pt x="10452005" y="1313657"/>
                </a:lnTo>
                <a:lnTo>
                  <a:pt x="10451608" y="1318419"/>
                </a:lnTo>
                <a:lnTo>
                  <a:pt x="10450417" y="1323975"/>
                </a:lnTo>
                <a:lnTo>
                  <a:pt x="10448829" y="1328738"/>
                </a:lnTo>
                <a:lnTo>
                  <a:pt x="10447242" y="1333104"/>
                </a:lnTo>
                <a:lnTo>
                  <a:pt x="10442876" y="1342232"/>
                </a:lnTo>
                <a:lnTo>
                  <a:pt x="10437716" y="1350963"/>
                </a:lnTo>
                <a:lnTo>
                  <a:pt x="10433350" y="1359694"/>
                </a:lnTo>
                <a:lnTo>
                  <a:pt x="10431365" y="1364854"/>
                </a:lnTo>
                <a:lnTo>
                  <a:pt x="10428983" y="1369616"/>
                </a:lnTo>
                <a:lnTo>
                  <a:pt x="10428190" y="1375569"/>
                </a:lnTo>
                <a:lnTo>
                  <a:pt x="10426999" y="1381125"/>
                </a:lnTo>
                <a:lnTo>
                  <a:pt x="10426602" y="1387079"/>
                </a:lnTo>
                <a:lnTo>
                  <a:pt x="10426602" y="1394222"/>
                </a:lnTo>
                <a:lnTo>
                  <a:pt x="10426999" y="1402160"/>
                </a:lnTo>
                <a:lnTo>
                  <a:pt x="10426999" y="1409700"/>
                </a:lnTo>
                <a:lnTo>
                  <a:pt x="10426205" y="1416844"/>
                </a:lnTo>
                <a:lnTo>
                  <a:pt x="10425014" y="1423194"/>
                </a:lnTo>
                <a:lnTo>
                  <a:pt x="10424617" y="1423591"/>
                </a:lnTo>
                <a:lnTo>
                  <a:pt x="10423030" y="1424782"/>
                </a:lnTo>
                <a:lnTo>
                  <a:pt x="10418664" y="1427163"/>
                </a:lnTo>
                <a:lnTo>
                  <a:pt x="10415885" y="1429147"/>
                </a:lnTo>
                <a:lnTo>
                  <a:pt x="10413504" y="1431529"/>
                </a:lnTo>
                <a:lnTo>
                  <a:pt x="10411519" y="1435100"/>
                </a:lnTo>
                <a:lnTo>
                  <a:pt x="10410328" y="1439466"/>
                </a:lnTo>
                <a:lnTo>
                  <a:pt x="10408344" y="1448991"/>
                </a:lnTo>
                <a:lnTo>
                  <a:pt x="10407153" y="1458516"/>
                </a:lnTo>
                <a:lnTo>
                  <a:pt x="10405168" y="1477963"/>
                </a:lnTo>
                <a:lnTo>
                  <a:pt x="10403978" y="1486694"/>
                </a:lnTo>
                <a:lnTo>
                  <a:pt x="10402390" y="1494632"/>
                </a:lnTo>
                <a:lnTo>
                  <a:pt x="10399612" y="1502172"/>
                </a:lnTo>
                <a:lnTo>
                  <a:pt x="10398024" y="1505347"/>
                </a:lnTo>
                <a:lnTo>
                  <a:pt x="10396039" y="1508522"/>
                </a:lnTo>
                <a:lnTo>
                  <a:pt x="10392467" y="1514476"/>
                </a:lnTo>
                <a:lnTo>
                  <a:pt x="10388498" y="1519635"/>
                </a:lnTo>
                <a:lnTo>
                  <a:pt x="10384132" y="1524397"/>
                </a:lnTo>
                <a:lnTo>
                  <a:pt x="10378972" y="1529160"/>
                </a:lnTo>
                <a:lnTo>
                  <a:pt x="10373415" y="1533129"/>
                </a:lnTo>
                <a:lnTo>
                  <a:pt x="10368255" y="1537097"/>
                </a:lnTo>
                <a:lnTo>
                  <a:pt x="10356745" y="1545035"/>
                </a:lnTo>
                <a:lnTo>
                  <a:pt x="10344043" y="1552178"/>
                </a:lnTo>
                <a:lnTo>
                  <a:pt x="10331342" y="1558132"/>
                </a:lnTo>
                <a:lnTo>
                  <a:pt x="10319037" y="1564879"/>
                </a:lnTo>
                <a:lnTo>
                  <a:pt x="10306336" y="1571228"/>
                </a:lnTo>
                <a:lnTo>
                  <a:pt x="10305939" y="1571625"/>
                </a:lnTo>
                <a:lnTo>
                  <a:pt x="10305542" y="1573213"/>
                </a:lnTo>
                <a:lnTo>
                  <a:pt x="10304748" y="1575991"/>
                </a:lnTo>
                <a:lnTo>
                  <a:pt x="10304748" y="1579960"/>
                </a:lnTo>
                <a:lnTo>
                  <a:pt x="10305939" y="1583929"/>
                </a:lnTo>
                <a:lnTo>
                  <a:pt x="10306336" y="1587897"/>
                </a:lnTo>
                <a:lnTo>
                  <a:pt x="10306733" y="1591469"/>
                </a:lnTo>
                <a:lnTo>
                  <a:pt x="10306336" y="1595041"/>
                </a:lnTo>
                <a:lnTo>
                  <a:pt x="10305939" y="1596232"/>
                </a:lnTo>
                <a:lnTo>
                  <a:pt x="10304748" y="1597025"/>
                </a:lnTo>
                <a:lnTo>
                  <a:pt x="10301970" y="1599010"/>
                </a:lnTo>
                <a:lnTo>
                  <a:pt x="10298398" y="1600597"/>
                </a:lnTo>
                <a:lnTo>
                  <a:pt x="10290063" y="1603772"/>
                </a:lnTo>
                <a:lnTo>
                  <a:pt x="10270217" y="1609726"/>
                </a:lnTo>
                <a:lnTo>
                  <a:pt x="10260691" y="1613297"/>
                </a:lnTo>
                <a:lnTo>
                  <a:pt x="10255531" y="1615282"/>
                </a:lnTo>
                <a:lnTo>
                  <a:pt x="10251165" y="1618060"/>
                </a:lnTo>
                <a:lnTo>
                  <a:pt x="10246402" y="1620838"/>
                </a:lnTo>
                <a:lnTo>
                  <a:pt x="10242829" y="1624410"/>
                </a:lnTo>
                <a:lnTo>
                  <a:pt x="10239257" y="1628775"/>
                </a:lnTo>
                <a:lnTo>
                  <a:pt x="10236479" y="1632744"/>
                </a:lnTo>
                <a:lnTo>
                  <a:pt x="10235685" y="1634332"/>
                </a:lnTo>
                <a:lnTo>
                  <a:pt x="10235685" y="1635919"/>
                </a:lnTo>
                <a:lnTo>
                  <a:pt x="10236876" y="1640285"/>
                </a:lnTo>
                <a:lnTo>
                  <a:pt x="10238463" y="1645444"/>
                </a:lnTo>
                <a:lnTo>
                  <a:pt x="10239257" y="1650604"/>
                </a:lnTo>
                <a:lnTo>
                  <a:pt x="10239257" y="1651794"/>
                </a:lnTo>
                <a:lnTo>
                  <a:pt x="10238860" y="1653382"/>
                </a:lnTo>
                <a:lnTo>
                  <a:pt x="10238066" y="1654572"/>
                </a:lnTo>
                <a:lnTo>
                  <a:pt x="10236479" y="1654572"/>
                </a:lnTo>
                <a:lnTo>
                  <a:pt x="10234494" y="1654176"/>
                </a:lnTo>
                <a:lnTo>
                  <a:pt x="10231319" y="1651794"/>
                </a:lnTo>
                <a:lnTo>
                  <a:pt x="10227350" y="1649413"/>
                </a:lnTo>
                <a:lnTo>
                  <a:pt x="10222190" y="1645444"/>
                </a:lnTo>
                <a:lnTo>
                  <a:pt x="10226159" y="1656954"/>
                </a:lnTo>
                <a:lnTo>
                  <a:pt x="10230128" y="1668066"/>
                </a:lnTo>
                <a:lnTo>
                  <a:pt x="10233303" y="1679575"/>
                </a:lnTo>
                <a:lnTo>
                  <a:pt x="10235685" y="1690688"/>
                </a:lnTo>
                <a:lnTo>
                  <a:pt x="10238066" y="1701404"/>
                </a:lnTo>
                <a:lnTo>
                  <a:pt x="10239257" y="1711326"/>
                </a:lnTo>
                <a:lnTo>
                  <a:pt x="10240448" y="1721644"/>
                </a:lnTo>
                <a:lnTo>
                  <a:pt x="10240845" y="1731566"/>
                </a:lnTo>
                <a:lnTo>
                  <a:pt x="10247592" y="1735535"/>
                </a:lnTo>
                <a:lnTo>
                  <a:pt x="10252752" y="1739106"/>
                </a:lnTo>
                <a:lnTo>
                  <a:pt x="10255134" y="1742282"/>
                </a:lnTo>
                <a:lnTo>
                  <a:pt x="10257118" y="1745457"/>
                </a:lnTo>
                <a:lnTo>
                  <a:pt x="10258309" y="1749425"/>
                </a:lnTo>
                <a:lnTo>
                  <a:pt x="10259103" y="1752997"/>
                </a:lnTo>
                <a:lnTo>
                  <a:pt x="10261088" y="1760537"/>
                </a:lnTo>
                <a:lnTo>
                  <a:pt x="10261881" y="1763316"/>
                </a:lnTo>
                <a:lnTo>
                  <a:pt x="10263072" y="1765697"/>
                </a:lnTo>
                <a:lnTo>
                  <a:pt x="10267835" y="1764506"/>
                </a:lnTo>
                <a:lnTo>
                  <a:pt x="10273392" y="1763713"/>
                </a:lnTo>
                <a:lnTo>
                  <a:pt x="10284109" y="1763316"/>
                </a:lnTo>
                <a:lnTo>
                  <a:pt x="10294032" y="1762125"/>
                </a:lnTo>
                <a:lnTo>
                  <a:pt x="10298795" y="1760935"/>
                </a:lnTo>
                <a:lnTo>
                  <a:pt x="10302367" y="1759744"/>
                </a:lnTo>
                <a:lnTo>
                  <a:pt x="10304748" y="1757363"/>
                </a:lnTo>
                <a:lnTo>
                  <a:pt x="10305939" y="1756569"/>
                </a:lnTo>
                <a:lnTo>
                  <a:pt x="10306733" y="1754982"/>
                </a:lnTo>
                <a:lnTo>
                  <a:pt x="10306733" y="1752997"/>
                </a:lnTo>
                <a:lnTo>
                  <a:pt x="10306733" y="1751013"/>
                </a:lnTo>
                <a:lnTo>
                  <a:pt x="10306733" y="1748235"/>
                </a:lnTo>
                <a:lnTo>
                  <a:pt x="10306336" y="1745854"/>
                </a:lnTo>
                <a:lnTo>
                  <a:pt x="10303161" y="1739900"/>
                </a:lnTo>
                <a:lnTo>
                  <a:pt x="10299192" y="1732360"/>
                </a:lnTo>
                <a:lnTo>
                  <a:pt x="10293238" y="1722835"/>
                </a:lnTo>
                <a:lnTo>
                  <a:pt x="10284506" y="1711722"/>
                </a:lnTo>
                <a:lnTo>
                  <a:pt x="10293238" y="1716485"/>
                </a:lnTo>
                <a:lnTo>
                  <a:pt x="10300779" y="1719660"/>
                </a:lnTo>
                <a:lnTo>
                  <a:pt x="10307527" y="1722041"/>
                </a:lnTo>
                <a:lnTo>
                  <a:pt x="10313878" y="1723628"/>
                </a:lnTo>
                <a:lnTo>
                  <a:pt x="10319434" y="1724025"/>
                </a:lnTo>
                <a:lnTo>
                  <a:pt x="10324594" y="1724025"/>
                </a:lnTo>
                <a:lnTo>
                  <a:pt x="10329754" y="1724025"/>
                </a:lnTo>
                <a:lnTo>
                  <a:pt x="10333723" y="1722835"/>
                </a:lnTo>
                <a:lnTo>
                  <a:pt x="10338486" y="1722041"/>
                </a:lnTo>
                <a:lnTo>
                  <a:pt x="10342059" y="1720454"/>
                </a:lnTo>
                <a:lnTo>
                  <a:pt x="10349600" y="1716485"/>
                </a:lnTo>
                <a:lnTo>
                  <a:pt x="10357142" y="1712913"/>
                </a:lnTo>
                <a:lnTo>
                  <a:pt x="10360714" y="1711326"/>
                </a:lnTo>
                <a:lnTo>
                  <a:pt x="10364683" y="1709738"/>
                </a:lnTo>
                <a:lnTo>
                  <a:pt x="10366668" y="1707753"/>
                </a:lnTo>
                <a:lnTo>
                  <a:pt x="10368652" y="1705769"/>
                </a:lnTo>
                <a:lnTo>
                  <a:pt x="10368255" y="1696641"/>
                </a:lnTo>
                <a:lnTo>
                  <a:pt x="10367858" y="1684338"/>
                </a:lnTo>
                <a:lnTo>
                  <a:pt x="10368255" y="1677988"/>
                </a:lnTo>
                <a:lnTo>
                  <a:pt x="10368652" y="1670844"/>
                </a:lnTo>
                <a:lnTo>
                  <a:pt x="10369843" y="1663700"/>
                </a:lnTo>
                <a:lnTo>
                  <a:pt x="10371431" y="1656160"/>
                </a:lnTo>
                <a:lnTo>
                  <a:pt x="10371431" y="1656557"/>
                </a:lnTo>
                <a:lnTo>
                  <a:pt x="10372224" y="1656160"/>
                </a:lnTo>
                <a:lnTo>
                  <a:pt x="10375797" y="1653382"/>
                </a:lnTo>
                <a:lnTo>
                  <a:pt x="10379766" y="1649016"/>
                </a:lnTo>
                <a:lnTo>
                  <a:pt x="10381353" y="1647032"/>
                </a:lnTo>
                <a:lnTo>
                  <a:pt x="10382544" y="1645444"/>
                </a:lnTo>
                <a:lnTo>
                  <a:pt x="10386116" y="1633141"/>
                </a:lnTo>
                <a:lnTo>
                  <a:pt x="10387704" y="1625204"/>
                </a:lnTo>
                <a:lnTo>
                  <a:pt x="10388498" y="1618060"/>
                </a:lnTo>
                <a:lnTo>
                  <a:pt x="10389689" y="1616869"/>
                </a:lnTo>
                <a:lnTo>
                  <a:pt x="10391673" y="1616076"/>
                </a:lnTo>
                <a:lnTo>
                  <a:pt x="10395642" y="1614091"/>
                </a:lnTo>
                <a:lnTo>
                  <a:pt x="10402390" y="1610519"/>
                </a:lnTo>
                <a:lnTo>
                  <a:pt x="10404772" y="1608138"/>
                </a:lnTo>
                <a:lnTo>
                  <a:pt x="10406756" y="1605757"/>
                </a:lnTo>
                <a:lnTo>
                  <a:pt x="10408741" y="1602582"/>
                </a:lnTo>
                <a:lnTo>
                  <a:pt x="10410328" y="1598613"/>
                </a:lnTo>
                <a:lnTo>
                  <a:pt x="10413901" y="1589882"/>
                </a:lnTo>
                <a:lnTo>
                  <a:pt x="10416679" y="1580754"/>
                </a:lnTo>
                <a:lnTo>
                  <a:pt x="10421045" y="1562497"/>
                </a:lnTo>
                <a:lnTo>
                  <a:pt x="10423030" y="1555354"/>
                </a:lnTo>
                <a:lnTo>
                  <a:pt x="10424220" y="1552972"/>
                </a:lnTo>
                <a:lnTo>
                  <a:pt x="10425014" y="1550988"/>
                </a:lnTo>
                <a:lnTo>
                  <a:pt x="10426602" y="1549797"/>
                </a:lnTo>
                <a:lnTo>
                  <a:pt x="10427793" y="1549401"/>
                </a:lnTo>
                <a:lnTo>
                  <a:pt x="10428587" y="1549004"/>
                </a:lnTo>
                <a:lnTo>
                  <a:pt x="10429777" y="1549004"/>
                </a:lnTo>
                <a:lnTo>
                  <a:pt x="10432159" y="1549797"/>
                </a:lnTo>
                <a:lnTo>
                  <a:pt x="10434937" y="1551385"/>
                </a:lnTo>
                <a:lnTo>
                  <a:pt x="10437319" y="1553369"/>
                </a:lnTo>
                <a:lnTo>
                  <a:pt x="10439700" y="1554560"/>
                </a:lnTo>
                <a:lnTo>
                  <a:pt x="10441288" y="1554957"/>
                </a:lnTo>
                <a:lnTo>
                  <a:pt x="10442479" y="1554957"/>
                </a:lnTo>
                <a:lnTo>
                  <a:pt x="10443273" y="1554560"/>
                </a:lnTo>
                <a:lnTo>
                  <a:pt x="10444463" y="1553369"/>
                </a:lnTo>
                <a:lnTo>
                  <a:pt x="10446448" y="1549401"/>
                </a:lnTo>
                <a:lnTo>
                  <a:pt x="10448829" y="1541463"/>
                </a:lnTo>
                <a:lnTo>
                  <a:pt x="10453195" y="1529557"/>
                </a:lnTo>
                <a:lnTo>
                  <a:pt x="10454386" y="1529557"/>
                </a:lnTo>
                <a:lnTo>
                  <a:pt x="10455974" y="1529557"/>
                </a:lnTo>
                <a:lnTo>
                  <a:pt x="10457165" y="1530747"/>
                </a:lnTo>
                <a:lnTo>
                  <a:pt x="10457958" y="1531541"/>
                </a:lnTo>
                <a:lnTo>
                  <a:pt x="10459546" y="1534716"/>
                </a:lnTo>
                <a:lnTo>
                  <a:pt x="10460737" y="1538685"/>
                </a:lnTo>
                <a:lnTo>
                  <a:pt x="10462325" y="1543447"/>
                </a:lnTo>
                <a:lnTo>
                  <a:pt x="10463118" y="1548607"/>
                </a:lnTo>
                <a:lnTo>
                  <a:pt x="10465897" y="1552972"/>
                </a:lnTo>
                <a:lnTo>
                  <a:pt x="10466691" y="1554957"/>
                </a:lnTo>
                <a:lnTo>
                  <a:pt x="10468278" y="1556941"/>
                </a:lnTo>
                <a:lnTo>
                  <a:pt x="10469866" y="1558132"/>
                </a:lnTo>
                <a:lnTo>
                  <a:pt x="10471454" y="1558925"/>
                </a:lnTo>
                <a:lnTo>
                  <a:pt x="10473835" y="1559719"/>
                </a:lnTo>
                <a:lnTo>
                  <a:pt x="10477407" y="1558925"/>
                </a:lnTo>
                <a:lnTo>
                  <a:pt x="10480583" y="1558529"/>
                </a:lnTo>
                <a:lnTo>
                  <a:pt x="10483361" y="1558132"/>
                </a:lnTo>
                <a:lnTo>
                  <a:pt x="10486933" y="1558132"/>
                </a:lnTo>
                <a:lnTo>
                  <a:pt x="10489712" y="1558529"/>
                </a:lnTo>
                <a:lnTo>
                  <a:pt x="10490903" y="1559719"/>
                </a:lnTo>
                <a:lnTo>
                  <a:pt x="10492490" y="1560513"/>
                </a:lnTo>
                <a:lnTo>
                  <a:pt x="10493681" y="1562497"/>
                </a:lnTo>
                <a:lnTo>
                  <a:pt x="10494475" y="1565672"/>
                </a:lnTo>
                <a:lnTo>
                  <a:pt x="10496062" y="1574404"/>
                </a:lnTo>
                <a:lnTo>
                  <a:pt x="10497650" y="1583135"/>
                </a:lnTo>
                <a:lnTo>
                  <a:pt x="10498047" y="1586707"/>
                </a:lnTo>
                <a:lnTo>
                  <a:pt x="10499635" y="1587104"/>
                </a:lnTo>
                <a:lnTo>
                  <a:pt x="10501619" y="1587104"/>
                </a:lnTo>
                <a:lnTo>
                  <a:pt x="10503207" y="1586707"/>
                </a:lnTo>
                <a:lnTo>
                  <a:pt x="10504795" y="1585119"/>
                </a:lnTo>
                <a:lnTo>
                  <a:pt x="10507970" y="1581944"/>
                </a:lnTo>
                <a:lnTo>
                  <a:pt x="10510351" y="1577975"/>
                </a:lnTo>
                <a:lnTo>
                  <a:pt x="10515908" y="1569244"/>
                </a:lnTo>
                <a:lnTo>
                  <a:pt x="10519084" y="1566069"/>
                </a:lnTo>
                <a:lnTo>
                  <a:pt x="10519877" y="1565276"/>
                </a:lnTo>
                <a:lnTo>
                  <a:pt x="10521068" y="1564879"/>
                </a:lnTo>
                <a:lnTo>
                  <a:pt x="10523053" y="1564879"/>
                </a:lnTo>
                <a:lnTo>
                  <a:pt x="10524640" y="1565276"/>
                </a:lnTo>
                <a:lnTo>
                  <a:pt x="10526228" y="1566069"/>
                </a:lnTo>
                <a:lnTo>
                  <a:pt x="10527022" y="1567657"/>
                </a:lnTo>
                <a:lnTo>
                  <a:pt x="10528213" y="1571625"/>
                </a:lnTo>
                <a:lnTo>
                  <a:pt x="10529007" y="1576388"/>
                </a:lnTo>
                <a:lnTo>
                  <a:pt x="10530197" y="1585913"/>
                </a:lnTo>
                <a:lnTo>
                  <a:pt x="10530594" y="1589485"/>
                </a:lnTo>
                <a:lnTo>
                  <a:pt x="10530991" y="1591072"/>
                </a:lnTo>
                <a:lnTo>
                  <a:pt x="10531785" y="1591469"/>
                </a:lnTo>
                <a:lnTo>
                  <a:pt x="10532579" y="1591469"/>
                </a:lnTo>
                <a:lnTo>
                  <a:pt x="10533373" y="1591469"/>
                </a:lnTo>
                <a:lnTo>
                  <a:pt x="10535754" y="1589485"/>
                </a:lnTo>
                <a:lnTo>
                  <a:pt x="10541311" y="1583929"/>
                </a:lnTo>
                <a:lnTo>
                  <a:pt x="10544486" y="1581547"/>
                </a:lnTo>
                <a:lnTo>
                  <a:pt x="10545677" y="1580357"/>
                </a:lnTo>
                <a:lnTo>
                  <a:pt x="10547265" y="1579960"/>
                </a:lnTo>
                <a:lnTo>
                  <a:pt x="10548852" y="1579563"/>
                </a:lnTo>
                <a:lnTo>
                  <a:pt x="10550440" y="1579960"/>
                </a:lnTo>
                <a:lnTo>
                  <a:pt x="10551631" y="1580754"/>
                </a:lnTo>
                <a:lnTo>
                  <a:pt x="10552822" y="1582341"/>
                </a:lnTo>
                <a:lnTo>
                  <a:pt x="10552822" y="1587897"/>
                </a:lnTo>
                <a:lnTo>
                  <a:pt x="10552425" y="1600201"/>
                </a:lnTo>
                <a:lnTo>
                  <a:pt x="10552028" y="1612503"/>
                </a:lnTo>
                <a:lnTo>
                  <a:pt x="10552028" y="1620044"/>
                </a:lnTo>
                <a:lnTo>
                  <a:pt x="10552822" y="1622029"/>
                </a:lnTo>
                <a:lnTo>
                  <a:pt x="10553615" y="1624013"/>
                </a:lnTo>
                <a:lnTo>
                  <a:pt x="10555997" y="1626791"/>
                </a:lnTo>
                <a:lnTo>
                  <a:pt x="10557982" y="1629569"/>
                </a:lnTo>
                <a:lnTo>
                  <a:pt x="10559172" y="1631157"/>
                </a:lnTo>
                <a:lnTo>
                  <a:pt x="10559966" y="1633538"/>
                </a:lnTo>
                <a:lnTo>
                  <a:pt x="10560760" y="1634729"/>
                </a:lnTo>
                <a:lnTo>
                  <a:pt x="10561951" y="1636713"/>
                </a:lnTo>
                <a:lnTo>
                  <a:pt x="10566317" y="1640682"/>
                </a:lnTo>
                <a:lnTo>
                  <a:pt x="10570286" y="1645444"/>
                </a:lnTo>
                <a:lnTo>
                  <a:pt x="10571874" y="1647032"/>
                </a:lnTo>
                <a:lnTo>
                  <a:pt x="10572271" y="1647825"/>
                </a:lnTo>
                <a:lnTo>
                  <a:pt x="10572271" y="1649413"/>
                </a:lnTo>
                <a:lnTo>
                  <a:pt x="10570683" y="1651794"/>
                </a:lnTo>
                <a:lnTo>
                  <a:pt x="10567508" y="1659732"/>
                </a:lnTo>
                <a:lnTo>
                  <a:pt x="10564729" y="1667272"/>
                </a:lnTo>
                <a:lnTo>
                  <a:pt x="10563538" y="1670447"/>
                </a:lnTo>
                <a:lnTo>
                  <a:pt x="10564332" y="1671638"/>
                </a:lnTo>
                <a:lnTo>
                  <a:pt x="10565126" y="1672828"/>
                </a:lnTo>
                <a:lnTo>
                  <a:pt x="10566317" y="1673225"/>
                </a:lnTo>
                <a:lnTo>
                  <a:pt x="10567508" y="1672828"/>
                </a:lnTo>
                <a:lnTo>
                  <a:pt x="10569095" y="1671638"/>
                </a:lnTo>
                <a:lnTo>
                  <a:pt x="10572271" y="1669256"/>
                </a:lnTo>
                <a:lnTo>
                  <a:pt x="10575843" y="1666082"/>
                </a:lnTo>
                <a:lnTo>
                  <a:pt x="10579018" y="1664097"/>
                </a:lnTo>
                <a:lnTo>
                  <a:pt x="10579812" y="1663700"/>
                </a:lnTo>
                <a:lnTo>
                  <a:pt x="10581400" y="1663700"/>
                </a:lnTo>
                <a:lnTo>
                  <a:pt x="10581797" y="1665288"/>
                </a:lnTo>
                <a:lnTo>
                  <a:pt x="10582987" y="1667272"/>
                </a:lnTo>
                <a:lnTo>
                  <a:pt x="10582987" y="1670447"/>
                </a:lnTo>
                <a:lnTo>
                  <a:pt x="10582987" y="1674813"/>
                </a:lnTo>
                <a:lnTo>
                  <a:pt x="10582590" y="1677194"/>
                </a:lnTo>
                <a:lnTo>
                  <a:pt x="10581400" y="1679972"/>
                </a:lnTo>
                <a:lnTo>
                  <a:pt x="10578224" y="1685926"/>
                </a:lnTo>
                <a:lnTo>
                  <a:pt x="10576637" y="1689100"/>
                </a:lnTo>
                <a:lnTo>
                  <a:pt x="10575446" y="1692672"/>
                </a:lnTo>
                <a:lnTo>
                  <a:pt x="10574652" y="1695451"/>
                </a:lnTo>
                <a:lnTo>
                  <a:pt x="10574255" y="1698625"/>
                </a:lnTo>
                <a:lnTo>
                  <a:pt x="10575843" y="1702594"/>
                </a:lnTo>
                <a:lnTo>
                  <a:pt x="10577430" y="1706166"/>
                </a:lnTo>
                <a:lnTo>
                  <a:pt x="10579812" y="1709341"/>
                </a:lnTo>
                <a:lnTo>
                  <a:pt x="10582590" y="1712516"/>
                </a:lnTo>
                <a:lnTo>
                  <a:pt x="10584972" y="1715294"/>
                </a:lnTo>
                <a:lnTo>
                  <a:pt x="10586956" y="1718469"/>
                </a:lnTo>
                <a:lnTo>
                  <a:pt x="10588941" y="1722041"/>
                </a:lnTo>
                <a:lnTo>
                  <a:pt x="10590132" y="1726010"/>
                </a:lnTo>
                <a:lnTo>
                  <a:pt x="10590926" y="1736725"/>
                </a:lnTo>
                <a:lnTo>
                  <a:pt x="10591719" y="1748235"/>
                </a:lnTo>
                <a:lnTo>
                  <a:pt x="10592513" y="1773634"/>
                </a:lnTo>
                <a:lnTo>
                  <a:pt x="10592513" y="1785937"/>
                </a:lnTo>
                <a:lnTo>
                  <a:pt x="10592910" y="1797447"/>
                </a:lnTo>
                <a:lnTo>
                  <a:pt x="10594101" y="1807369"/>
                </a:lnTo>
                <a:lnTo>
                  <a:pt x="10596086" y="1814909"/>
                </a:lnTo>
                <a:lnTo>
                  <a:pt x="10597673" y="1820069"/>
                </a:lnTo>
                <a:lnTo>
                  <a:pt x="10599658" y="1825228"/>
                </a:lnTo>
                <a:lnTo>
                  <a:pt x="10601642" y="1828403"/>
                </a:lnTo>
                <a:lnTo>
                  <a:pt x="10604024" y="1831975"/>
                </a:lnTo>
                <a:lnTo>
                  <a:pt x="10606405" y="1834753"/>
                </a:lnTo>
                <a:lnTo>
                  <a:pt x="10608390" y="1836738"/>
                </a:lnTo>
                <a:lnTo>
                  <a:pt x="10612359" y="1840309"/>
                </a:lnTo>
                <a:lnTo>
                  <a:pt x="10616328" y="1842691"/>
                </a:lnTo>
                <a:lnTo>
                  <a:pt x="10619504" y="1846262"/>
                </a:lnTo>
                <a:lnTo>
                  <a:pt x="10621091" y="1847850"/>
                </a:lnTo>
                <a:lnTo>
                  <a:pt x="10621885" y="1850231"/>
                </a:lnTo>
                <a:lnTo>
                  <a:pt x="10623076" y="1853010"/>
                </a:lnTo>
                <a:lnTo>
                  <a:pt x="10623473" y="1856581"/>
                </a:lnTo>
                <a:lnTo>
                  <a:pt x="10623870" y="1864122"/>
                </a:lnTo>
                <a:lnTo>
                  <a:pt x="10623473" y="1872853"/>
                </a:lnTo>
                <a:lnTo>
                  <a:pt x="10623076" y="1881187"/>
                </a:lnTo>
                <a:lnTo>
                  <a:pt x="10621488" y="1891109"/>
                </a:lnTo>
                <a:lnTo>
                  <a:pt x="10619107" y="1910159"/>
                </a:lnTo>
                <a:lnTo>
                  <a:pt x="10617916" y="1920478"/>
                </a:lnTo>
                <a:lnTo>
                  <a:pt x="10616725" y="1930797"/>
                </a:lnTo>
                <a:lnTo>
                  <a:pt x="10616725" y="1934766"/>
                </a:lnTo>
                <a:lnTo>
                  <a:pt x="10617916" y="1938735"/>
                </a:lnTo>
                <a:lnTo>
                  <a:pt x="10619901" y="1946275"/>
                </a:lnTo>
                <a:lnTo>
                  <a:pt x="10621885" y="1952625"/>
                </a:lnTo>
                <a:lnTo>
                  <a:pt x="10622679" y="1955006"/>
                </a:lnTo>
                <a:lnTo>
                  <a:pt x="10622679" y="1956990"/>
                </a:lnTo>
                <a:lnTo>
                  <a:pt x="10621885" y="1960166"/>
                </a:lnTo>
                <a:lnTo>
                  <a:pt x="10619901" y="1964135"/>
                </a:lnTo>
                <a:lnTo>
                  <a:pt x="10615931" y="1972072"/>
                </a:lnTo>
                <a:lnTo>
                  <a:pt x="10634586" y="1958578"/>
                </a:lnTo>
                <a:lnTo>
                  <a:pt x="10652845" y="1944291"/>
                </a:lnTo>
                <a:lnTo>
                  <a:pt x="10661577" y="1936750"/>
                </a:lnTo>
                <a:lnTo>
                  <a:pt x="10670309" y="1929210"/>
                </a:lnTo>
                <a:lnTo>
                  <a:pt x="10678247" y="1920875"/>
                </a:lnTo>
                <a:lnTo>
                  <a:pt x="10686583" y="1912938"/>
                </a:lnTo>
                <a:lnTo>
                  <a:pt x="10694124" y="1904207"/>
                </a:lnTo>
                <a:lnTo>
                  <a:pt x="10701269" y="1895078"/>
                </a:lnTo>
                <a:lnTo>
                  <a:pt x="10707619" y="1885553"/>
                </a:lnTo>
                <a:lnTo>
                  <a:pt x="10713970" y="1875631"/>
                </a:lnTo>
                <a:lnTo>
                  <a:pt x="10719924" y="1865312"/>
                </a:lnTo>
                <a:lnTo>
                  <a:pt x="10725084" y="1854597"/>
                </a:lnTo>
                <a:lnTo>
                  <a:pt x="10729450" y="1842691"/>
                </a:lnTo>
                <a:lnTo>
                  <a:pt x="10734213" y="1831181"/>
                </a:lnTo>
                <a:lnTo>
                  <a:pt x="10741754" y="1832769"/>
                </a:lnTo>
                <a:lnTo>
                  <a:pt x="10748899" y="1833563"/>
                </a:lnTo>
                <a:lnTo>
                  <a:pt x="10756440" y="1834356"/>
                </a:lnTo>
                <a:lnTo>
                  <a:pt x="10763584" y="1834356"/>
                </a:lnTo>
                <a:lnTo>
                  <a:pt x="10771126" y="1833563"/>
                </a:lnTo>
                <a:lnTo>
                  <a:pt x="10778270" y="1832769"/>
                </a:lnTo>
                <a:lnTo>
                  <a:pt x="10785812" y="1830784"/>
                </a:lnTo>
                <a:lnTo>
                  <a:pt x="10792956" y="1828007"/>
                </a:lnTo>
                <a:lnTo>
                  <a:pt x="10799704" y="1825228"/>
                </a:lnTo>
                <a:lnTo>
                  <a:pt x="10806055" y="1822054"/>
                </a:lnTo>
                <a:lnTo>
                  <a:pt x="10812405" y="1818481"/>
                </a:lnTo>
                <a:lnTo>
                  <a:pt x="10818756" y="1814512"/>
                </a:lnTo>
                <a:lnTo>
                  <a:pt x="10824313" y="1809750"/>
                </a:lnTo>
                <a:lnTo>
                  <a:pt x="10829870" y="1805384"/>
                </a:lnTo>
                <a:lnTo>
                  <a:pt x="10835030" y="1799828"/>
                </a:lnTo>
                <a:lnTo>
                  <a:pt x="10839793" y="1794272"/>
                </a:lnTo>
                <a:lnTo>
                  <a:pt x="10843762" y="1787922"/>
                </a:lnTo>
                <a:lnTo>
                  <a:pt x="10846937" y="1781573"/>
                </a:lnTo>
                <a:lnTo>
                  <a:pt x="10849319" y="1774428"/>
                </a:lnTo>
                <a:lnTo>
                  <a:pt x="10850906" y="1766491"/>
                </a:lnTo>
                <a:lnTo>
                  <a:pt x="10850906" y="1758553"/>
                </a:lnTo>
                <a:lnTo>
                  <a:pt x="10850112" y="1750616"/>
                </a:lnTo>
                <a:lnTo>
                  <a:pt x="10848922" y="1741488"/>
                </a:lnTo>
                <a:lnTo>
                  <a:pt x="10845746" y="1732360"/>
                </a:lnTo>
                <a:lnTo>
                  <a:pt x="10851700" y="1735138"/>
                </a:lnTo>
                <a:lnTo>
                  <a:pt x="10857257" y="1738313"/>
                </a:lnTo>
                <a:lnTo>
                  <a:pt x="10862417" y="1740297"/>
                </a:lnTo>
                <a:lnTo>
                  <a:pt x="10866386" y="1741885"/>
                </a:lnTo>
                <a:lnTo>
                  <a:pt x="10870752" y="1742679"/>
                </a:lnTo>
                <a:lnTo>
                  <a:pt x="10874324" y="1743472"/>
                </a:lnTo>
                <a:lnTo>
                  <a:pt x="10877897" y="1742679"/>
                </a:lnTo>
                <a:lnTo>
                  <a:pt x="10880278" y="1742282"/>
                </a:lnTo>
                <a:lnTo>
                  <a:pt x="10882660" y="1741488"/>
                </a:lnTo>
                <a:lnTo>
                  <a:pt x="10884644" y="1739900"/>
                </a:lnTo>
                <a:lnTo>
                  <a:pt x="10886232" y="1737916"/>
                </a:lnTo>
                <a:lnTo>
                  <a:pt x="10887820" y="1735138"/>
                </a:lnTo>
                <a:lnTo>
                  <a:pt x="10889010" y="1732757"/>
                </a:lnTo>
                <a:lnTo>
                  <a:pt x="10889804" y="1729582"/>
                </a:lnTo>
                <a:lnTo>
                  <a:pt x="10890995" y="1722835"/>
                </a:lnTo>
                <a:lnTo>
                  <a:pt x="10891392" y="1716088"/>
                </a:lnTo>
                <a:lnTo>
                  <a:pt x="10891392" y="1707753"/>
                </a:lnTo>
                <a:lnTo>
                  <a:pt x="10891392" y="1691085"/>
                </a:lnTo>
                <a:lnTo>
                  <a:pt x="10891392" y="1682750"/>
                </a:lnTo>
                <a:lnTo>
                  <a:pt x="10892583" y="1675210"/>
                </a:lnTo>
                <a:lnTo>
                  <a:pt x="10893376" y="1668860"/>
                </a:lnTo>
                <a:lnTo>
                  <a:pt x="10894567" y="1665685"/>
                </a:lnTo>
                <a:lnTo>
                  <a:pt x="10896155" y="1662510"/>
                </a:lnTo>
                <a:lnTo>
                  <a:pt x="10899330" y="1656954"/>
                </a:lnTo>
                <a:lnTo>
                  <a:pt x="10902902" y="1651397"/>
                </a:lnTo>
                <a:lnTo>
                  <a:pt x="10907665" y="1645841"/>
                </a:lnTo>
                <a:lnTo>
                  <a:pt x="10912031" y="1640285"/>
                </a:lnTo>
                <a:lnTo>
                  <a:pt x="10921954" y="1629966"/>
                </a:lnTo>
                <a:lnTo>
                  <a:pt x="10932671" y="1620441"/>
                </a:lnTo>
                <a:lnTo>
                  <a:pt x="10944182" y="1610916"/>
                </a:lnTo>
                <a:lnTo>
                  <a:pt x="10955692" y="1601391"/>
                </a:lnTo>
                <a:lnTo>
                  <a:pt x="10980698" y="1583135"/>
                </a:lnTo>
                <a:lnTo>
                  <a:pt x="10993003" y="1573213"/>
                </a:lnTo>
                <a:lnTo>
                  <a:pt x="11005704" y="1563688"/>
                </a:lnTo>
                <a:lnTo>
                  <a:pt x="11017214" y="1553369"/>
                </a:lnTo>
                <a:lnTo>
                  <a:pt x="11028725" y="1543051"/>
                </a:lnTo>
                <a:lnTo>
                  <a:pt x="11039442" y="1531144"/>
                </a:lnTo>
                <a:lnTo>
                  <a:pt x="11044602" y="1525588"/>
                </a:lnTo>
                <a:lnTo>
                  <a:pt x="11049762" y="1518841"/>
                </a:lnTo>
                <a:lnTo>
                  <a:pt x="11054128" y="1512888"/>
                </a:lnTo>
                <a:lnTo>
                  <a:pt x="11058494" y="1506141"/>
                </a:lnTo>
                <a:lnTo>
                  <a:pt x="11062463" y="1499394"/>
                </a:lnTo>
                <a:lnTo>
                  <a:pt x="11066432" y="1492250"/>
                </a:lnTo>
                <a:lnTo>
                  <a:pt x="11068020" y="1489076"/>
                </a:lnTo>
                <a:lnTo>
                  <a:pt x="11068814" y="1485107"/>
                </a:lnTo>
                <a:lnTo>
                  <a:pt x="11070401" y="1477566"/>
                </a:lnTo>
                <a:lnTo>
                  <a:pt x="11071592" y="1468835"/>
                </a:lnTo>
                <a:lnTo>
                  <a:pt x="11071989" y="1459707"/>
                </a:lnTo>
                <a:lnTo>
                  <a:pt x="11072386" y="1450975"/>
                </a:lnTo>
                <a:lnTo>
                  <a:pt x="11073577" y="1442244"/>
                </a:lnTo>
                <a:lnTo>
                  <a:pt x="11075164" y="1433910"/>
                </a:lnTo>
                <a:lnTo>
                  <a:pt x="11075958" y="1430338"/>
                </a:lnTo>
                <a:lnTo>
                  <a:pt x="11077149" y="1425972"/>
                </a:lnTo>
                <a:lnTo>
                  <a:pt x="11080721" y="1419622"/>
                </a:lnTo>
                <a:lnTo>
                  <a:pt x="11084293" y="1412479"/>
                </a:lnTo>
                <a:lnTo>
                  <a:pt x="11088659" y="1406525"/>
                </a:lnTo>
                <a:lnTo>
                  <a:pt x="11093422" y="1400175"/>
                </a:lnTo>
                <a:lnTo>
                  <a:pt x="11097789" y="1394222"/>
                </a:lnTo>
                <a:lnTo>
                  <a:pt x="11103345" y="1389063"/>
                </a:lnTo>
                <a:lnTo>
                  <a:pt x="11108902" y="1383903"/>
                </a:lnTo>
                <a:lnTo>
                  <a:pt x="11115253" y="1379538"/>
                </a:lnTo>
                <a:lnTo>
                  <a:pt x="11121207" y="1374775"/>
                </a:lnTo>
                <a:lnTo>
                  <a:pt x="11127160" y="1370807"/>
                </a:lnTo>
                <a:lnTo>
                  <a:pt x="11134305" y="1367235"/>
                </a:lnTo>
                <a:lnTo>
                  <a:pt x="11141053" y="1364060"/>
                </a:lnTo>
                <a:lnTo>
                  <a:pt x="11148197" y="1361282"/>
                </a:lnTo>
                <a:lnTo>
                  <a:pt x="11155342" y="1358504"/>
                </a:lnTo>
                <a:lnTo>
                  <a:pt x="11162486" y="1356519"/>
                </a:lnTo>
                <a:lnTo>
                  <a:pt x="11170027" y="1354535"/>
                </a:lnTo>
                <a:lnTo>
                  <a:pt x="11185110" y="1351360"/>
                </a:lnTo>
                <a:lnTo>
                  <a:pt x="11192652" y="1350169"/>
                </a:lnTo>
                <a:lnTo>
                  <a:pt x="11199399" y="1350169"/>
                </a:lnTo>
                <a:lnTo>
                  <a:pt x="11205353" y="1350169"/>
                </a:lnTo>
                <a:lnTo>
                  <a:pt x="11212101" y="1350169"/>
                </a:lnTo>
                <a:lnTo>
                  <a:pt x="11219642" y="1350169"/>
                </a:lnTo>
                <a:lnTo>
                  <a:pt x="11223214" y="1350963"/>
                </a:lnTo>
                <a:lnTo>
                  <a:pt x="11227184" y="1351360"/>
                </a:lnTo>
                <a:lnTo>
                  <a:pt x="11231947" y="1352947"/>
                </a:lnTo>
                <a:lnTo>
                  <a:pt x="11236313" y="1354932"/>
                </a:lnTo>
                <a:lnTo>
                  <a:pt x="11241473" y="1357710"/>
                </a:lnTo>
                <a:lnTo>
                  <a:pt x="11246632" y="1360488"/>
                </a:lnTo>
                <a:lnTo>
                  <a:pt x="11252189" y="1364854"/>
                </a:lnTo>
                <a:lnTo>
                  <a:pt x="11258143" y="1369219"/>
                </a:lnTo>
                <a:lnTo>
                  <a:pt x="11264494" y="1374775"/>
                </a:lnTo>
                <a:lnTo>
                  <a:pt x="11270844" y="1381522"/>
                </a:lnTo>
                <a:lnTo>
                  <a:pt x="11285133" y="1394222"/>
                </a:lnTo>
                <a:lnTo>
                  <a:pt x="11296247" y="1405335"/>
                </a:lnTo>
                <a:lnTo>
                  <a:pt x="11305773" y="1415653"/>
                </a:lnTo>
                <a:lnTo>
                  <a:pt x="11312918" y="1425178"/>
                </a:lnTo>
                <a:lnTo>
                  <a:pt x="11318077" y="1433116"/>
                </a:lnTo>
                <a:lnTo>
                  <a:pt x="11321650" y="1440657"/>
                </a:lnTo>
                <a:lnTo>
                  <a:pt x="11324031" y="1447800"/>
                </a:lnTo>
                <a:lnTo>
                  <a:pt x="11325222" y="1454150"/>
                </a:lnTo>
                <a:lnTo>
                  <a:pt x="11325222" y="1460103"/>
                </a:lnTo>
                <a:lnTo>
                  <a:pt x="11324825" y="1465263"/>
                </a:lnTo>
                <a:lnTo>
                  <a:pt x="11323634" y="1470422"/>
                </a:lnTo>
                <a:lnTo>
                  <a:pt x="11322047" y="1474788"/>
                </a:lnTo>
                <a:lnTo>
                  <a:pt x="11319665" y="1483916"/>
                </a:lnTo>
                <a:lnTo>
                  <a:pt x="11318474" y="1488679"/>
                </a:lnTo>
                <a:lnTo>
                  <a:pt x="11318474" y="1493044"/>
                </a:lnTo>
                <a:lnTo>
                  <a:pt x="11319268" y="1503760"/>
                </a:lnTo>
                <a:lnTo>
                  <a:pt x="11320062" y="1514872"/>
                </a:lnTo>
                <a:lnTo>
                  <a:pt x="11321253" y="1526778"/>
                </a:lnTo>
                <a:lnTo>
                  <a:pt x="11322047" y="1538685"/>
                </a:lnTo>
                <a:lnTo>
                  <a:pt x="11322047" y="1549797"/>
                </a:lnTo>
                <a:lnTo>
                  <a:pt x="11321650" y="1560116"/>
                </a:lnTo>
                <a:lnTo>
                  <a:pt x="11320856" y="1565276"/>
                </a:lnTo>
                <a:lnTo>
                  <a:pt x="11319665" y="1569244"/>
                </a:lnTo>
                <a:lnTo>
                  <a:pt x="11318474" y="1573213"/>
                </a:lnTo>
                <a:lnTo>
                  <a:pt x="11316490" y="1576388"/>
                </a:lnTo>
                <a:lnTo>
                  <a:pt x="11314505" y="1579563"/>
                </a:lnTo>
                <a:lnTo>
                  <a:pt x="11311727" y="1581944"/>
                </a:lnTo>
                <a:lnTo>
                  <a:pt x="11308551" y="1583532"/>
                </a:lnTo>
                <a:lnTo>
                  <a:pt x="11305376" y="1585516"/>
                </a:lnTo>
                <a:lnTo>
                  <a:pt x="11298232" y="1587897"/>
                </a:lnTo>
                <a:lnTo>
                  <a:pt x="11290690" y="1589882"/>
                </a:lnTo>
                <a:lnTo>
                  <a:pt x="11283149" y="1592263"/>
                </a:lnTo>
                <a:lnTo>
                  <a:pt x="11276401" y="1594644"/>
                </a:lnTo>
                <a:lnTo>
                  <a:pt x="11273623" y="1596628"/>
                </a:lnTo>
                <a:lnTo>
                  <a:pt x="11270447" y="1598216"/>
                </a:lnTo>
                <a:lnTo>
                  <a:pt x="11268463" y="1600597"/>
                </a:lnTo>
                <a:lnTo>
                  <a:pt x="11266478" y="1603375"/>
                </a:lnTo>
                <a:lnTo>
                  <a:pt x="11264891" y="1606947"/>
                </a:lnTo>
                <a:lnTo>
                  <a:pt x="11263303" y="1610519"/>
                </a:lnTo>
                <a:lnTo>
                  <a:pt x="11261318" y="1618060"/>
                </a:lnTo>
                <a:lnTo>
                  <a:pt x="11259731" y="1626791"/>
                </a:lnTo>
                <a:lnTo>
                  <a:pt x="11258937" y="1635919"/>
                </a:lnTo>
                <a:lnTo>
                  <a:pt x="11256555" y="1654572"/>
                </a:lnTo>
                <a:lnTo>
                  <a:pt x="11255365" y="1663303"/>
                </a:lnTo>
                <a:lnTo>
                  <a:pt x="11252983" y="1671638"/>
                </a:lnTo>
                <a:lnTo>
                  <a:pt x="11248617" y="1683941"/>
                </a:lnTo>
                <a:lnTo>
                  <a:pt x="11243060" y="1696641"/>
                </a:lnTo>
                <a:lnTo>
                  <a:pt x="11237106" y="1709738"/>
                </a:lnTo>
                <a:lnTo>
                  <a:pt x="11229962" y="1723628"/>
                </a:lnTo>
                <a:lnTo>
                  <a:pt x="11215276" y="1752600"/>
                </a:lnTo>
                <a:lnTo>
                  <a:pt x="11198209" y="1783953"/>
                </a:lnTo>
                <a:lnTo>
                  <a:pt x="11194636" y="1791097"/>
                </a:lnTo>
                <a:lnTo>
                  <a:pt x="11191858" y="1798638"/>
                </a:lnTo>
                <a:lnTo>
                  <a:pt x="11185507" y="1813719"/>
                </a:lnTo>
                <a:lnTo>
                  <a:pt x="11182729" y="1821656"/>
                </a:lnTo>
                <a:lnTo>
                  <a:pt x="11179157" y="1828403"/>
                </a:lnTo>
                <a:lnTo>
                  <a:pt x="11174394" y="1834753"/>
                </a:lnTo>
                <a:lnTo>
                  <a:pt x="11172409" y="1837135"/>
                </a:lnTo>
                <a:lnTo>
                  <a:pt x="11170027" y="1839913"/>
                </a:lnTo>
                <a:lnTo>
                  <a:pt x="11166852" y="1841897"/>
                </a:lnTo>
                <a:lnTo>
                  <a:pt x="11163280" y="1843485"/>
                </a:lnTo>
                <a:lnTo>
                  <a:pt x="11159708" y="1844278"/>
                </a:lnTo>
                <a:lnTo>
                  <a:pt x="11155342" y="1844675"/>
                </a:lnTo>
                <a:lnTo>
                  <a:pt x="11146212" y="1845469"/>
                </a:lnTo>
                <a:lnTo>
                  <a:pt x="11136290" y="1844675"/>
                </a:lnTo>
                <a:lnTo>
                  <a:pt x="11126764" y="1844278"/>
                </a:lnTo>
                <a:lnTo>
                  <a:pt x="11117634" y="1844675"/>
                </a:lnTo>
                <a:lnTo>
                  <a:pt x="11113665" y="1845469"/>
                </a:lnTo>
                <a:lnTo>
                  <a:pt x="11109696" y="1845865"/>
                </a:lnTo>
                <a:lnTo>
                  <a:pt x="11106521" y="1847453"/>
                </a:lnTo>
                <a:lnTo>
                  <a:pt x="11103345" y="1849041"/>
                </a:lnTo>
                <a:lnTo>
                  <a:pt x="11101361" y="1851422"/>
                </a:lnTo>
                <a:lnTo>
                  <a:pt x="11099376" y="1854597"/>
                </a:lnTo>
                <a:lnTo>
                  <a:pt x="11097789" y="1858169"/>
                </a:lnTo>
                <a:lnTo>
                  <a:pt x="11096995" y="1861740"/>
                </a:lnTo>
                <a:lnTo>
                  <a:pt x="11095804" y="1870075"/>
                </a:lnTo>
                <a:lnTo>
                  <a:pt x="11095407" y="1879997"/>
                </a:lnTo>
                <a:lnTo>
                  <a:pt x="11095010" y="1889125"/>
                </a:lnTo>
                <a:lnTo>
                  <a:pt x="11093819" y="1898254"/>
                </a:lnTo>
                <a:lnTo>
                  <a:pt x="11093422" y="1902222"/>
                </a:lnTo>
                <a:lnTo>
                  <a:pt x="11091835" y="1905794"/>
                </a:lnTo>
                <a:lnTo>
                  <a:pt x="11090247" y="1909366"/>
                </a:lnTo>
                <a:lnTo>
                  <a:pt x="11088263" y="1912144"/>
                </a:lnTo>
                <a:lnTo>
                  <a:pt x="11086675" y="1913335"/>
                </a:lnTo>
                <a:lnTo>
                  <a:pt x="11085087" y="1913732"/>
                </a:lnTo>
                <a:lnTo>
                  <a:pt x="11083103" y="1914525"/>
                </a:lnTo>
                <a:lnTo>
                  <a:pt x="11080721" y="1914922"/>
                </a:lnTo>
                <a:lnTo>
                  <a:pt x="11075958" y="1914525"/>
                </a:lnTo>
                <a:lnTo>
                  <a:pt x="11070401" y="1913732"/>
                </a:lnTo>
                <a:lnTo>
                  <a:pt x="11065638" y="1913732"/>
                </a:lnTo>
                <a:lnTo>
                  <a:pt x="11060478" y="1913732"/>
                </a:lnTo>
                <a:lnTo>
                  <a:pt x="11058494" y="1914525"/>
                </a:lnTo>
                <a:lnTo>
                  <a:pt x="11056112" y="1915319"/>
                </a:lnTo>
                <a:lnTo>
                  <a:pt x="11054922" y="1916509"/>
                </a:lnTo>
                <a:lnTo>
                  <a:pt x="11053334" y="1918494"/>
                </a:lnTo>
                <a:lnTo>
                  <a:pt x="11052143" y="1921669"/>
                </a:lnTo>
                <a:lnTo>
                  <a:pt x="11051746" y="1925637"/>
                </a:lnTo>
                <a:lnTo>
                  <a:pt x="11051349" y="1933972"/>
                </a:lnTo>
                <a:lnTo>
                  <a:pt x="11051349" y="1938337"/>
                </a:lnTo>
                <a:lnTo>
                  <a:pt x="11050555" y="1942306"/>
                </a:lnTo>
                <a:lnTo>
                  <a:pt x="11049762" y="1945878"/>
                </a:lnTo>
                <a:lnTo>
                  <a:pt x="11048571" y="1946672"/>
                </a:lnTo>
                <a:lnTo>
                  <a:pt x="11046983" y="1948260"/>
                </a:lnTo>
                <a:lnTo>
                  <a:pt x="11044999" y="1949847"/>
                </a:lnTo>
                <a:lnTo>
                  <a:pt x="11042220" y="1951434"/>
                </a:lnTo>
                <a:lnTo>
                  <a:pt x="11035870" y="1953816"/>
                </a:lnTo>
                <a:lnTo>
                  <a:pt x="11029519" y="1955403"/>
                </a:lnTo>
                <a:lnTo>
                  <a:pt x="11022374" y="1956990"/>
                </a:lnTo>
                <a:lnTo>
                  <a:pt x="11015230" y="1958578"/>
                </a:lnTo>
                <a:lnTo>
                  <a:pt x="11008085" y="1960562"/>
                </a:lnTo>
                <a:lnTo>
                  <a:pt x="11004910" y="1962150"/>
                </a:lnTo>
                <a:lnTo>
                  <a:pt x="11002529" y="1963738"/>
                </a:lnTo>
                <a:lnTo>
                  <a:pt x="11000147" y="1964928"/>
                </a:lnTo>
                <a:lnTo>
                  <a:pt x="10997766" y="1967706"/>
                </a:lnTo>
                <a:lnTo>
                  <a:pt x="10995781" y="1970088"/>
                </a:lnTo>
                <a:lnTo>
                  <a:pt x="10994590" y="1973262"/>
                </a:lnTo>
                <a:lnTo>
                  <a:pt x="10993399" y="1976438"/>
                </a:lnTo>
                <a:lnTo>
                  <a:pt x="10992209" y="1980407"/>
                </a:lnTo>
                <a:lnTo>
                  <a:pt x="10991415" y="1987947"/>
                </a:lnTo>
                <a:lnTo>
                  <a:pt x="10991018" y="1996678"/>
                </a:lnTo>
                <a:lnTo>
                  <a:pt x="10990224" y="2005410"/>
                </a:lnTo>
                <a:lnTo>
                  <a:pt x="10989430" y="2013347"/>
                </a:lnTo>
                <a:lnTo>
                  <a:pt x="10987843" y="2021285"/>
                </a:lnTo>
                <a:lnTo>
                  <a:pt x="10986652" y="2024857"/>
                </a:lnTo>
                <a:lnTo>
                  <a:pt x="10985461" y="2028031"/>
                </a:lnTo>
                <a:lnTo>
                  <a:pt x="10984270" y="2029222"/>
                </a:lnTo>
                <a:lnTo>
                  <a:pt x="10983080" y="2030016"/>
                </a:lnTo>
                <a:lnTo>
                  <a:pt x="10979507" y="2030016"/>
                </a:lnTo>
                <a:lnTo>
                  <a:pt x="10975141" y="2030016"/>
                </a:lnTo>
                <a:lnTo>
                  <a:pt x="10970378" y="2029222"/>
                </a:lnTo>
                <a:lnTo>
                  <a:pt x="10965615" y="2028428"/>
                </a:lnTo>
                <a:lnTo>
                  <a:pt x="10960852" y="2028428"/>
                </a:lnTo>
                <a:lnTo>
                  <a:pt x="10958868" y="2028428"/>
                </a:lnTo>
                <a:lnTo>
                  <a:pt x="10956883" y="2029222"/>
                </a:lnTo>
                <a:lnTo>
                  <a:pt x="10955295" y="2029619"/>
                </a:lnTo>
                <a:lnTo>
                  <a:pt x="10954502" y="2030413"/>
                </a:lnTo>
                <a:lnTo>
                  <a:pt x="10947754" y="2040731"/>
                </a:lnTo>
                <a:lnTo>
                  <a:pt x="10942197" y="2051447"/>
                </a:lnTo>
                <a:lnTo>
                  <a:pt x="10937037" y="2062559"/>
                </a:lnTo>
                <a:lnTo>
                  <a:pt x="10933068" y="2074069"/>
                </a:lnTo>
                <a:lnTo>
                  <a:pt x="10929893" y="2082006"/>
                </a:lnTo>
                <a:lnTo>
                  <a:pt x="10927114" y="2089150"/>
                </a:lnTo>
                <a:lnTo>
                  <a:pt x="10923542" y="2095897"/>
                </a:lnTo>
                <a:lnTo>
                  <a:pt x="10919176" y="2103041"/>
                </a:lnTo>
                <a:lnTo>
                  <a:pt x="10914810" y="2109788"/>
                </a:lnTo>
                <a:lnTo>
                  <a:pt x="10909650" y="2116534"/>
                </a:lnTo>
                <a:lnTo>
                  <a:pt x="10904490" y="2122885"/>
                </a:lnTo>
                <a:lnTo>
                  <a:pt x="10898933" y="2129631"/>
                </a:lnTo>
                <a:lnTo>
                  <a:pt x="10887423" y="2142331"/>
                </a:lnTo>
                <a:lnTo>
                  <a:pt x="10874324" y="2154237"/>
                </a:lnTo>
                <a:lnTo>
                  <a:pt x="10860432" y="2166144"/>
                </a:lnTo>
                <a:lnTo>
                  <a:pt x="10846143" y="2177653"/>
                </a:lnTo>
                <a:lnTo>
                  <a:pt x="10838999" y="2184401"/>
                </a:lnTo>
                <a:lnTo>
                  <a:pt x="10831854" y="2191147"/>
                </a:lnTo>
                <a:lnTo>
                  <a:pt x="10835030" y="2190354"/>
                </a:lnTo>
                <a:lnTo>
                  <a:pt x="10838205" y="2189957"/>
                </a:lnTo>
                <a:lnTo>
                  <a:pt x="10844159" y="2188369"/>
                </a:lnTo>
                <a:lnTo>
                  <a:pt x="10850112" y="2187575"/>
                </a:lnTo>
                <a:lnTo>
                  <a:pt x="10852891" y="2187575"/>
                </a:lnTo>
                <a:lnTo>
                  <a:pt x="10855272" y="2187575"/>
                </a:lnTo>
                <a:lnTo>
                  <a:pt x="10858051" y="2188369"/>
                </a:lnTo>
                <a:lnTo>
                  <a:pt x="10860035" y="2189957"/>
                </a:lnTo>
                <a:lnTo>
                  <a:pt x="10862020" y="2192337"/>
                </a:lnTo>
                <a:lnTo>
                  <a:pt x="10863608" y="2195513"/>
                </a:lnTo>
                <a:lnTo>
                  <a:pt x="10864401" y="2200275"/>
                </a:lnTo>
                <a:lnTo>
                  <a:pt x="10865195" y="2206228"/>
                </a:lnTo>
                <a:lnTo>
                  <a:pt x="10865592" y="2213372"/>
                </a:lnTo>
                <a:lnTo>
                  <a:pt x="10865592" y="2222103"/>
                </a:lnTo>
                <a:lnTo>
                  <a:pt x="10867974" y="2222103"/>
                </a:lnTo>
                <a:lnTo>
                  <a:pt x="10870752" y="2221310"/>
                </a:lnTo>
                <a:lnTo>
                  <a:pt x="10872737" y="2219723"/>
                </a:lnTo>
                <a:lnTo>
                  <a:pt x="10875118" y="2217738"/>
                </a:lnTo>
                <a:lnTo>
                  <a:pt x="10879087" y="2212975"/>
                </a:lnTo>
                <a:lnTo>
                  <a:pt x="10883453" y="2207022"/>
                </a:lnTo>
                <a:lnTo>
                  <a:pt x="10887423" y="2202260"/>
                </a:lnTo>
                <a:lnTo>
                  <a:pt x="10889407" y="2200672"/>
                </a:lnTo>
                <a:lnTo>
                  <a:pt x="10891392" y="2199085"/>
                </a:lnTo>
                <a:lnTo>
                  <a:pt x="10893773" y="2198688"/>
                </a:lnTo>
                <a:lnTo>
                  <a:pt x="10896552" y="2199085"/>
                </a:lnTo>
                <a:lnTo>
                  <a:pt x="10899330" y="2200275"/>
                </a:lnTo>
                <a:lnTo>
                  <a:pt x="10902505" y="2202656"/>
                </a:lnTo>
                <a:lnTo>
                  <a:pt x="10898139" y="2231232"/>
                </a:lnTo>
                <a:lnTo>
                  <a:pt x="10901712" y="2225279"/>
                </a:lnTo>
                <a:lnTo>
                  <a:pt x="10905681" y="2219723"/>
                </a:lnTo>
                <a:lnTo>
                  <a:pt x="10914413" y="2209800"/>
                </a:lnTo>
                <a:lnTo>
                  <a:pt x="10924336" y="2199481"/>
                </a:lnTo>
                <a:lnTo>
                  <a:pt x="10935053" y="2189957"/>
                </a:lnTo>
                <a:lnTo>
                  <a:pt x="10946166" y="2180828"/>
                </a:lnTo>
                <a:lnTo>
                  <a:pt x="10957677" y="2171303"/>
                </a:lnTo>
                <a:lnTo>
                  <a:pt x="10982286" y="2153047"/>
                </a:lnTo>
                <a:lnTo>
                  <a:pt x="10994590" y="2143919"/>
                </a:lnTo>
                <a:lnTo>
                  <a:pt x="11006498" y="2133997"/>
                </a:lnTo>
                <a:lnTo>
                  <a:pt x="11018405" y="2124075"/>
                </a:lnTo>
                <a:lnTo>
                  <a:pt x="11029519" y="2113359"/>
                </a:lnTo>
                <a:lnTo>
                  <a:pt x="11040236" y="2102247"/>
                </a:lnTo>
                <a:lnTo>
                  <a:pt x="11044999" y="2095897"/>
                </a:lnTo>
                <a:lnTo>
                  <a:pt x="11049762" y="2089944"/>
                </a:lnTo>
                <a:lnTo>
                  <a:pt x="11054128" y="2083990"/>
                </a:lnTo>
                <a:lnTo>
                  <a:pt x="11058891" y="2077244"/>
                </a:lnTo>
                <a:lnTo>
                  <a:pt x="11062463" y="2070497"/>
                </a:lnTo>
                <a:lnTo>
                  <a:pt x="11066432" y="2063750"/>
                </a:lnTo>
                <a:lnTo>
                  <a:pt x="11068020" y="2060178"/>
                </a:lnTo>
                <a:lnTo>
                  <a:pt x="11068814" y="2056606"/>
                </a:lnTo>
                <a:lnTo>
                  <a:pt x="11070401" y="2048272"/>
                </a:lnTo>
                <a:lnTo>
                  <a:pt x="11071592" y="2039541"/>
                </a:lnTo>
                <a:lnTo>
                  <a:pt x="11071989" y="2031206"/>
                </a:lnTo>
                <a:lnTo>
                  <a:pt x="11072386" y="2022078"/>
                </a:lnTo>
                <a:lnTo>
                  <a:pt x="11073577" y="2013347"/>
                </a:lnTo>
                <a:lnTo>
                  <a:pt x="11075164" y="2005410"/>
                </a:lnTo>
                <a:lnTo>
                  <a:pt x="11075958" y="2001044"/>
                </a:lnTo>
                <a:lnTo>
                  <a:pt x="11077149" y="1997472"/>
                </a:lnTo>
                <a:lnTo>
                  <a:pt x="11080721" y="1990328"/>
                </a:lnTo>
                <a:lnTo>
                  <a:pt x="11084293" y="1983978"/>
                </a:lnTo>
                <a:lnTo>
                  <a:pt x="11088659" y="1977231"/>
                </a:lnTo>
                <a:lnTo>
                  <a:pt x="11093422" y="1971278"/>
                </a:lnTo>
                <a:lnTo>
                  <a:pt x="11097789" y="1965722"/>
                </a:lnTo>
                <a:lnTo>
                  <a:pt x="11103345" y="1960562"/>
                </a:lnTo>
                <a:lnTo>
                  <a:pt x="11108902" y="1955403"/>
                </a:lnTo>
                <a:lnTo>
                  <a:pt x="11115253" y="1950244"/>
                </a:lnTo>
                <a:lnTo>
                  <a:pt x="11121207" y="1946275"/>
                </a:lnTo>
                <a:lnTo>
                  <a:pt x="11127160" y="1942306"/>
                </a:lnTo>
                <a:lnTo>
                  <a:pt x="11134305" y="1938735"/>
                </a:lnTo>
                <a:lnTo>
                  <a:pt x="11141053" y="1935560"/>
                </a:lnTo>
                <a:lnTo>
                  <a:pt x="11148197" y="1932782"/>
                </a:lnTo>
                <a:lnTo>
                  <a:pt x="11155342" y="1930003"/>
                </a:lnTo>
                <a:lnTo>
                  <a:pt x="11162486" y="1927623"/>
                </a:lnTo>
                <a:lnTo>
                  <a:pt x="11170027" y="1926034"/>
                </a:lnTo>
                <a:lnTo>
                  <a:pt x="11185110" y="1922463"/>
                </a:lnTo>
                <a:lnTo>
                  <a:pt x="11192652" y="1921669"/>
                </a:lnTo>
                <a:lnTo>
                  <a:pt x="11199399" y="1921669"/>
                </a:lnTo>
                <a:lnTo>
                  <a:pt x="11205353" y="1921669"/>
                </a:lnTo>
                <a:lnTo>
                  <a:pt x="11212101" y="1920875"/>
                </a:lnTo>
                <a:lnTo>
                  <a:pt x="11219642" y="1921669"/>
                </a:lnTo>
                <a:lnTo>
                  <a:pt x="11223214" y="1922065"/>
                </a:lnTo>
                <a:lnTo>
                  <a:pt x="11227184" y="1922860"/>
                </a:lnTo>
                <a:lnTo>
                  <a:pt x="11231947" y="1924447"/>
                </a:lnTo>
                <a:lnTo>
                  <a:pt x="11236313" y="1926431"/>
                </a:lnTo>
                <a:lnTo>
                  <a:pt x="11241473" y="1928416"/>
                </a:lnTo>
                <a:lnTo>
                  <a:pt x="11246632" y="1931987"/>
                </a:lnTo>
                <a:lnTo>
                  <a:pt x="11252189" y="1935560"/>
                </a:lnTo>
                <a:lnTo>
                  <a:pt x="11258143" y="1940719"/>
                </a:lnTo>
                <a:lnTo>
                  <a:pt x="11264494" y="1946275"/>
                </a:lnTo>
                <a:lnTo>
                  <a:pt x="11270844" y="1953022"/>
                </a:lnTo>
                <a:lnTo>
                  <a:pt x="11285133" y="1964928"/>
                </a:lnTo>
                <a:lnTo>
                  <a:pt x="11296247" y="1976834"/>
                </a:lnTo>
                <a:lnTo>
                  <a:pt x="11305773" y="1986756"/>
                </a:lnTo>
                <a:lnTo>
                  <a:pt x="11312918" y="1995884"/>
                </a:lnTo>
                <a:lnTo>
                  <a:pt x="11318077" y="2004616"/>
                </a:lnTo>
                <a:lnTo>
                  <a:pt x="11321650" y="2012156"/>
                </a:lnTo>
                <a:lnTo>
                  <a:pt x="11324031" y="2019300"/>
                </a:lnTo>
                <a:lnTo>
                  <a:pt x="11325222" y="2025650"/>
                </a:lnTo>
                <a:lnTo>
                  <a:pt x="11325222" y="2031206"/>
                </a:lnTo>
                <a:lnTo>
                  <a:pt x="11324825" y="2036762"/>
                </a:lnTo>
                <a:lnTo>
                  <a:pt x="11323634" y="2041922"/>
                </a:lnTo>
                <a:lnTo>
                  <a:pt x="11322047" y="2046288"/>
                </a:lnTo>
                <a:lnTo>
                  <a:pt x="11319665" y="2055416"/>
                </a:lnTo>
                <a:lnTo>
                  <a:pt x="11318474" y="2060178"/>
                </a:lnTo>
                <a:lnTo>
                  <a:pt x="11318474" y="2064544"/>
                </a:lnTo>
                <a:lnTo>
                  <a:pt x="11319268" y="2074863"/>
                </a:lnTo>
                <a:lnTo>
                  <a:pt x="11320062" y="2086372"/>
                </a:lnTo>
                <a:lnTo>
                  <a:pt x="11321253" y="2098278"/>
                </a:lnTo>
                <a:lnTo>
                  <a:pt x="11322047" y="2109788"/>
                </a:lnTo>
                <a:lnTo>
                  <a:pt x="11322047" y="2121297"/>
                </a:lnTo>
                <a:lnTo>
                  <a:pt x="11321650" y="2131616"/>
                </a:lnTo>
                <a:lnTo>
                  <a:pt x="11320856" y="2135981"/>
                </a:lnTo>
                <a:lnTo>
                  <a:pt x="11319665" y="2140744"/>
                </a:lnTo>
                <a:lnTo>
                  <a:pt x="11318474" y="2144315"/>
                </a:lnTo>
                <a:lnTo>
                  <a:pt x="11316490" y="2147887"/>
                </a:lnTo>
                <a:lnTo>
                  <a:pt x="11314505" y="2151063"/>
                </a:lnTo>
                <a:lnTo>
                  <a:pt x="11311727" y="2153047"/>
                </a:lnTo>
                <a:lnTo>
                  <a:pt x="11308551" y="2155032"/>
                </a:lnTo>
                <a:lnTo>
                  <a:pt x="11305376" y="2157015"/>
                </a:lnTo>
                <a:lnTo>
                  <a:pt x="11298232" y="2159397"/>
                </a:lnTo>
                <a:lnTo>
                  <a:pt x="11290690" y="2161381"/>
                </a:lnTo>
                <a:lnTo>
                  <a:pt x="11283149" y="2163366"/>
                </a:lnTo>
                <a:lnTo>
                  <a:pt x="11276401" y="2166144"/>
                </a:lnTo>
                <a:lnTo>
                  <a:pt x="11273623" y="2167731"/>
                </a:lnTo>
                <a:lnTo>
                  <a:pt x="11270447" y="2169716"/>
                </a:lnTo>
                <a:lnTo>
                  <a:pt x="11268463" y="2171700"/>
                </a:lnTo>
                <a:lnTo>
                  <a:pt x="11266478" y="2174875"/>
                </a:lnTo>
                <a:lnTo>
                  <a:pt x="11264891" y="2177653"/>
                </a:lnTo>
                <a:lnTo>
                  <a:pt x="11263303" y="2182019"/>
                </a:lnTo>
                <a:lnTo>
                  <a:pt x="11261318" y="2189559"/>
                </a:lnTo>
                <a:lnTo>
                  <a:pt x="11259731" y="2197894"/>
                </a:lnTo>
                <a:lnTo>
                  <a:pt x="11258937" y="2207022"/>
                </a:lnTo>
                <a:lnTo>
                  <a:pt x="11256555" y="2225279"/>
                </a:lnTo>
                <a:lnTo>
                  <a:pt x="11255365" y="2234803"/>
                </a:lnTo>
                <a:lnTo>
                  <a:pt x="11252983" y="2242741"/>
                </a:lnTo>
                <a:lnTo>
                  <a:pt x="11248617" y="2255441"/>
                </a:lnTo>
                <a:lnTo>
                  <a:pt x="11243060" y="2268140"/>
                </a:lnTo>
                <a:lnTo>
                  <a:pt x="11237106" y="2281238"/>
                </a:lnTo>
                <a:lnTo>
                  <a:pt x="11229962" y="2295128"/>
                </a:lnTo>
                <a:lnTo>
                  <a:pt x="11215276" y="2324100"/>
                </a:lnTo>
                <a:lnTo>
                  <a:pt x="11198209" y="2355453"/>
                </a:lnTo>
                <a:lnTo>
                  <a:pt x="11194636" y="2362597"/>
                </a:lnTo>
                <a:lnTo>
                  <a:pt x="11191858" y="2369741"/>
                </a:lnTo>
                <a:lnTo>
                  <a:pt x="11185507" y="2385219"/>
                </a:lnTo>
                <a:lnTo>
                  <a:pt x="11182729" y="2392760"/>
                </a:lnTo>
                <a:lnTo>
                  <a:pt x="11179157" y="2399506"/>
                </a:lnTo>
                <a:lnTo>
                  <a:pt x="11174394" y="2405459"/>
                </a:lnTo>
                <a:lnTo>
                  <a:pt x="11172409" y="2408634"/>
                </a:lnTo>
                <a:lnTo>
                  <a:pt x="11170027" y="2410619"/>
                </a:lnTo>
                <a:lnTo>
                  <a:pt x="11166852" y="2412604"/>
                </a:lnTo>
                <a:lnTo>
                  <a:pt x="11163280" y="2414190"/>
                </a:lnTo>
                <a:lnTo>
                  <a:pt x="11159708" y="2415381"/>
                </a:lnTo>
                <a:lnTo>
                  <a:pt x="11155342" y="2416175"/>
                </a:lnTo>
                <a:lnTo>
                  <a:pt x="11146212" y="2416969"/>
                </a:lnTo>
                <a:lnTo>
                  <a:pt x="11136290" y="2416175"/>
                </a:lnTo>
                <a:lnTo>
                  <a:pt x="11126764" y="2415778"/>
                </a:lnTo>
                <a:lnTo>
                  <a:pt x="11117634" y="2415778"/>
                </a:lnTo>
                <a:lnTo>
                  <a:pt x="11113665" y="2416175"/>
                </a:lnTo>
                <a:lnTo>
                  <a:pt x="11109696" y="2417366"/>
                </a:lnTo>
                <a:lnTo>
                  <a:pt x="11106521" y="2418160"/>
                </a:lnTo>
                <a:lnTo>
                  <a:pt x="11103345" y="2420540"/>
                </a:lnTo>
                <a:lnTo>
                  <a:pt x="11101361" y="2422922"/>
                </a:lnTo>
                <a:lnTo>
                  <a:pt x="11099376" y="2426097"/>
                </a:lnTo>
                <a:lnTo>
                  <a:pt x="11097789" y="2429669"/>
                </a:lnTo>
                <a:lnTo>
                  <a:pt x="11096995" y="2433241"/>
                </a:lnTo>
                <a:lnTo>
                  <a:pt x="11095804" y="2441575"/>
                </a:lnTo>
                <a:lnTo>
                  <a:pt x="11095407" y="2450703"/>
                </a:lnTo>
                <a:lnTo>
                  <a:pt x="11095010" y="2460625"/>
                </a:lnTo>
                <a:lnTo>
                  <a:pt x="11093819" y="2468960"/>
                </a:lnTo>
                <a:lnTo>
                  <a:pt x="11093422" y="2473325"/>
                </a:lnTo>
                <a:lnTo>
                  <a:pt x="11091835" y="2477294"/>
                </a:lnTo>
                <a:lnTo>
                  <a:pt x="11090247" y="2480866"/>
                </a:lnTo>
                <a:lnTo>
                  <a:pt x="11088263" y="2483247"/>
                </a:lnTo>
                <a:lnTo>
                  <a:pt x="11086675" y="2484835"/>
                </a:lnTo>
                <a:lnTo>
                  <a:pt x="11085087" y="2485232"/>
                </a:lnTo>
                <a:lnTo>
                  <a:pt x="11083103" y="2486025"/>
                </a:lnTo>
                <a:lnTo>
                  <a:pt x="11080721" y="2486025"/>
                </a:lnTo>
                <a:lnTo>
                  <a:pt x="11075958" y="2486025"/>
                </a:lnTo>
                <a:lnTo>
                  <a:pt x="11070401" y="2485232"/>
                </a:lnTo>
                <a:lnTo>
                  <a:pt x="11065638" y="2485232"/>
                </a:lnTo>
                <a:lnTo>
                  <a:pt x="11060478" y="2485232"/>
                </a:lnTo>
                <a:lnTo>
                  <a:pt x="11058494" y="2486025"/>
                </a:lnTo>
                <a:lnTo>
                  <a:pt x="11056112" y="2486819"/>
                </a:lnTo>
                <a:lnTo>
                  <a:pt x="11054922" y="2488010"/>
                </a:lnTo>
                <a:lnTo>
                  <a:pt x="11053334" y="2489200"/>
                </a:lnTo>
                <a:lnTo>
                  <a:pt x="11052143" y="2492773"/>
                </a:lnTo>
                <a:lnTo>
                  <a:pt x="11051746" y="2497138"/>
                </a:lnTo>
                <a:lnTo>
                  <a:pt x="11051349" y="2505472"/>
                </a:lnTo>
                <a:lnTo>
                  <a:pt x="11051349" y="2509838"/>
                </a:lnTo>
                <a:lnTo>
                  <a:pt x="11050555" y="2513807"/>
                </a:lnTo>
                <a:lnTo>
                  <a:pt x="11049762" y="2516982"/>
                </a:lnTo>
                <a:lnTo>
                  <a:pt x="11048571" y="2518173"/>
                </a:lnTo>
                <a:lnTo>
                  <a:pt x="11046983" y="2519760"/>
                </a:lnTo>
                <a:lnTo>
                  <a:pt x="11044999" y="2521347"/>
                </a:lnTo>
                <a:lnTo>
                  <a:pt x="11042220" y="2522935"/>
                </a:lnTo>
                <a:lnTo>
                  <a:pt x="11035870" y="2525316"/>
                </a:lnTo>
                <a:lnTo>
                  <a:pt x="11029519" y="2526903"/>
                </a:lnTo>
                <a:lnTo>
                  <a:pt x="11022374" y="2528491"/>
                </a:lnTo>
                <a:lnTo>
                  <a:pt x="11015230" y="2530078"/>
                </a:lnTo>
                <a:lnTo>
                  <a:pt x="11008085" y="2532063"/>
                </a:lnTo>
                <a:lnTo>
                  <a:pt x="11004910" y="2533651"/>
                </a:lnTo>
                <a:lnTo>
                  <a:pt x="11002529" y="2535238"/>
                </a:lnTo>
                <a:lnTo>
                  <a:pt x="11000147" y="2536428"/>
                </a:lnTo>
                <a:lnTo>
                  <a:pt x="10997766" y="2538810"/>
                </a:lnTo>
                <a:lnTo>
                  <a:pt x="10995781" y="2541588"/>
                </a:lnTo>
                <a:lnTo>
                  <a:pt x="10994590" y="2544763"/>
                </a:lnTo>
                <a:lnTo>
                  <a:pt x="10993399" y="2547938"/>
                </a:lnTo>
                <a:lnTo>
                  <a:pt x="10992209" y="2551113"/>
                </a:lnTo>
                <a:lnTo>
                  <a:pt x="10991415" y="2559447"/>
                </a:lnTo>
                <a:lnTo>
                  <a:pt x="10991018" y="2567385"/>
                </a:lnTo>
                <a:lnTo>
                  <a:pt x="10990224" y="2576116"/>
                </a:lnTo>
                <a:lnTo>
                  <a:pt x="10989430" y="2584847"/>
                </a:lnTo>
                <a:lnTo>
                  <a:pt x="10987843" y="2592388"/>
                </a:lnTo>
                <a:lnTo>
                  <a:pt x="10986652" y="2595960"/>
                </a:lnTo>
                <a:lnTo>
                  <a:pt x="10985461" y="2599532"/>
                </a:lnTo>
                <a:lnTo>
                  <a:pt x="10984270" y="2600722"/>
                </a:lnTo>
                <a:lnTo>
                  <a:pt x="10983080" y="2601119"/>
                </a:lnTo>
                <a:lnTo>
                  <a:pt x="10979507" y="2601516"/>
                </a:lnTo>
                <a:lnTo>
                  <a:pt x="10975141" y="2601516"/>
                </a:lnTo>
                <a:lnTo>
                  <a:pt x="10970378" y="2600722"/>
                </a:lnTo>
                <a:lnTo>
                  <a:pt x="10965615" y="2599928"/>
                </a:lnTo>
                <a:lnTo>
                  <a:pt x="10960852" y="2599532"/>
                </a:lnTo>
                <a:lnTo>
                  <a:pt x="10958868" y="2599928"/>
                </a:lnTo>
                <a:lnTo>
                  <a:pt x="10956883" y="2599928"/>
                </a:lnTo>
                <a:lnTo>
                  <a:pt x="10955295" y="2601119"/>
                </a:lnTo>
                <a:lnTo>
                  <a:pt x="10954502" y="2601913"/>
                </a:lnTo>
                <a:lnTo>
                  <a:pt x="10947754" y="2612231"/>
                </a:lnTo>
                <a:lnTo>
                  <a:pt x="10942197" y="2622947"/>
                </a:lnTo>
                <a:lnTo>
                  <a:pt x="10937037" y="2634060"/>
                </a:lnTo>
                <a:lnTo>
                  <a:pt x="10933068" y="2645569"/>
                </a:lnTo>
                <a:lnTo>
                  <a:pt x="10929893" y="2653506"/>
                </a:lnTo>
                <a:lnTo>
                  <a:pt x="10927114" y="2660253"/>
                </a:lnTo>
                <a:lnTo>
                  <a:pt x="10923542" y="2667397"/>
                </a:lnTo>
                <a:lnTo>
                  <a:pt x="10919176" y="2674541"/>
                </a:lnTo>
                <a:lnTo>
                  <a:pt x="10914810" y="2681288"/>
                </a:lnTo>
                <a:lnTo>
                  <a:pt x="10909650" y="2687638"/>
                </a:lnTo>
                <a:lnTo>
                  <a:pt x="10904490" y="2694385"/>
                </a:lnTo>
                <a:lnTo>
                  <a:pt x="10898933" y="2701131"/>
                </a:lnTo>
                <a:lnTo>
                  <a:pt x="10887423" y="2713832"/>
                </a:lnTo>
                <a:lnTo>
                  <a:pt x="10874324" y="2725738"/>
                </a:lnTo>
                <a:lnTo>
                  <a:pt x="10860432" y="2737644"/>
                </a:lnTo>
                <a:lnTo>
                  <a:pt x="10846143" y="2749153"/>
                </a:lnTo>
                <a:lnTo>
                  <a:pt x="10831854" y="2761456"/>
                </a:lnTo>
                <a:lnTo>
                  <a:pt x="10818359" y="2774156"/>
                </a:lnTo>
                <a:lnTo>
                  <a:pt x="10811611" y="2780507"/>
                </a:lnTo>
                <a:lnTo>
                  <a:pt x="10805261" y="2787650"/>
                </a:lnTo>
                <a:lnTo>
                  <a:pt x="10798910" y="2794794"/>
                </a:lnTo>
                <a:lnTo>
                  <a:pt x="10792956" y="2802335"/>
                </a:lnTo>
                <a:lnTo>
                  <a:pt x="10787400" y="2810669"/>
                </a:lnTo>
                <a:lnTo>
                  <a:pt x="10781843" y="2818607"/>
                </a:lnTo>
                <a:lnTo>
                  <a:pt x="10777080" y="2827338"/>
                </a:lnTo>
                <a:lnTo>
                  <a:pt x="10772714" y="2836466"/>
                </a:lnTo>
                <a:lnTo>
                  <a:pt x="10768744" y="2845991"/>
                </a:lnTo>
                <a:lnTo>
                  <a:pt x="10764378" y="2855913"/>
                </a:lnTo>
                <a:lnTo>
                  <a:pt x="10761600" y="2866628"/>
                </a:lnTo>
                <a:lnTo>
                  <a:pt x="10758821" y="2876947"/>
                </a:lnTo>
                <a:lnTo>
                  <a:pt x="10758028" y="2881710"/>
                </a:lnTo>
                <a:lnTo>
                  <a:pt x="10756837" y="2883694"/>
                </a:lnTo>
                <a:lnTo>
                  <a:pt x="10756043" y="2884885"/>
                </a:lnTo>
                <a:lnTo>
                  <a:pt x="10754852" y="2885678"/>
                </a:lnTo>
                <a:lnTo>
                  <a:pt x="10754058" y="2886075"/>
                </a:lnTo>
                <a:lnTo>
                  <a:pt x="10750883" y="2886869"/>
                </a:lnTo>
                <a:lnTo>
                  <a:pt x="10747708" y="2886075"/>
                </a:lnTo>
                <a:lnTo>
                  <a:pt x="10744136" y="2884885"/>
                </a:lnTo>
                <a:lnTo>
                  <a:pt x="10740563" y="2882900"/>
                </a:lnTo>
                <a:lnTo>
                  <a:pt x="10736594" y="2879725"/>
                </a:lnTo>
                <a:lnTo>
                  <a:pt x="10728656" y="2874566"/>
                </a:lnTo>
                <a:lnTo>
                  <a:pt x="10721114" y="2869406"/>
                </a:lnTo>
                <a:lnTo>
                  <a:pt x="10717542" y="2867819"/>
                </a:lnTo>
                <a:lnTo>
                  <a:pt x="10713970" y="2867025"/>
                </a:lnTo>
                <a:lnTo>
                  <a:pt x="10710795" y="2867025"/>
                </a:lnTo>
                <a:lnTo>
                  <a:pt x="10709604" y="2867819"/>
                </a:lnTo>
                <a:lnTo>
                  <a:pt x="10708810" y="2868613"/>
                </a:lnTo>
                <a:lnTo>
                  <a:pt x="10707222" y="2876550"/>
                </a:lnTo>
                <a:lnTo>
                  <a:pt x="10705238" y="2883694"/>
                </a:lnTo>
                <a:lnTo>
                  <a:pt x="10703253" y="2890838"/>
                </a:lnTo>
                <a:lnTo>
                  <a:pt x="10700078" y="2897982"/>
                </a:lnTo>
                <a:lnTo>
                  <a:pt x="10696902" y="2904728"/>
                </a:lnTo>
                <a:lnTo>
                  <a:pt x="10694124" y="2910681"/>
                </a:lnTo>
                <a:lnTo>
                  <a:pt x="10690155" y="2916238"/>
                </a:lnTo>
                <a:lnTo>
                  <a:pt x="10686583" y="2921794"/>
                </a:lnTo>
                <a:lnTo>
                  <a:pt x="10686583" y="2923778"/>
                </a:lnTo>
                <a:lnTo>
                  <a:pt x="10687773" y="2925366"/>
                </a:lnTo>
                <a:lnTo>
                  <a:pt x="10690155" y="2926953"/>
                </a:lnTo>
                <a:lnTo>
                  <a:pt x="10693330" y="2928541"/>
                </a:lnTo>
                <a:lnTo>
                  <a:pt x="10696506" y="2930525"/>
                </a:lnTo>
                <a:lnTo>
                  <a:pt x="10698490" y="2931319"/>
                </a:lnTo>
                <a:lnTo>
                  <a:pt x="10699681" y="2933303"/>
                </a:lnTo>
                <a:lnTo>
                  <a:pt x="10701269" y="2935685"/>
                </a:lnTo>
                <a:lnTo>
                  <a:pt x="10701665" y="2938066"/>
                </a:lnTo>
                <a:lnTo>
                  <a:pt x="10702062" y="2941638"/>
                </a:lnTo>
                <a:lnTo>
                  <a:pt x="10702459" y="2946003"/>
                </a:lnTo>
                <a:lnTo>
                  <a:pt x="10702062" y="2951560"/>
                </a:lnTo>
                <a:lnTo>
                  <a:pt x="10701269" y="2958306"/>
                </a:lnTo>
                <a:lnTo>
                  <a:pt x="10699681" y="2966641"/>
                </a:lnTo>
                <a:lnTo>
                  <a:pt x="10697696" y="2975769"/>
                </a:lnTo>
                <a:lnTo>
                  <a:pt x="10700078" y="2974975"/>
                </a:lnTo>
                <a:lnTo>
                  <a:pt x="10702062" y="2974975"/>
                </a:lnTo>
                <a:lnTo>
                  <a:pt x="10706032" y="2975769"/>
                </a:lnTo>
                <a:lnTo>
                  <a:pt x="10709604" y="2976960"/>
                </a:lnTo>
                <a:lnTo>
                  <a:pt x="10713176" y="2978547"/>
                </a:lnTo>
                <a:lnTo>
                  <a:pt x="10716748" y="2980135"/>
                </a:lnTo>
                <a:lnTo>
                  <a:pt x="10721114" y="2981325"/>
                </a:lnTo>
                <a:lnTo>
                  <a:pt x="10725480" y="2981722"/>
                </a:lnTo>
                <a:lnTo>
                  <a:pt x="10727862" y="2981722"/>
                </a:lnTo>
                <a:lnTo>
                  <a:pt x="10730640" y="2980531"/>
                </a:lnTo>
                <a:lnTo>
                  <a:pt x="10731037" y="2980531"/>
                </a:lnTo>
                <a:lnTo>
                  <a:pt x="10732625" y="2976960"/>
                </a:lnTo>
                <a:lnTo>
                  <a:pt x="10734213" y="2973388"/>
                </a:lnTo>
                <a:lnTo>
                  <a:pt x="10740166" y="2974578"/>
                </a:lnTo>
                <a:lnTo>
                  <a:pt x="10748502" y="2967435"/>
                </a:lnTo>
                <a:lnTo>
                  <a:pt x="10751677" y="2964260"/>
                </a:lnTo>
                <a:lnTo>
                  <a:pt x="10756043" y="2961878"/>
                </a:lnTo>
                <a:lnTo>
                  <a:pt x="10757631" y="2961878"/>
                </a:lnTo>
                <a:lnTo>
                  <a:pt x="10759615" y="2961482"/>
                </a:lnTo>
                <a:lnTo>
                  <a:pt x="10760806" y="2961878"/>
                </a:lnTo>
                <a:lnTo>
                  <a:pt x="10763188" y="2963466"/>
                </a:lnTo>
                <a:lnTo>
                  <a:pt x="10764378" y="2965053"/>
                </a:lnTo>
                <a:lnTo>
                  <a:pt x="10766760" y="2967435"/>
                </a:lnTo>
                <a:lnTo>
                  <a:pt x="10767951" y="2970610"/>
                </a:lnTo>
                <a:lnTo>
                  <a:pt x="10770332" y="2974578"/>
                </a:lnTo>
                <a:lnTo>
                  <a:pt x="10771126" y="2976166"/>
                </a:lnTo>
                <a:lnTo>
                  <a:pt x="10776683" y="2974975"/>
                </a:lnTo>
                <a:lnTo>
                  <a:pt x="10781843" y="2974182"/>
                </a:lnTo>
                <a:lnTo>
                  <a:pt x="10787400" y="2972594"/>
                </a:lnTo>
                <a:lnTo>
                  <a:pt x="10792956" y="2970610"/>
                </a:lnTo>
                <a:lnTo>
                  <a:pt x="10799704" y="2967832"/>
                </a:lnTo>
                <a:lnTo>
                  <a:pt x="10806055" y="2965053"/>
                </a:lnTo>
                <a:lnTo>
                  <a:pt x="10812405" y="2961482"/>
                </a:lnTo>
                <a:lnTo>
                  <a:pt x="10818756" y="2957513"/>
                </a:lnTo>
                <a:lnTo>
                  <a:pt x="10824313" y="2952750"/>
                </a:lnTo>
                <a:lnTo>
                  <a:pt x="10829870" y="2947591"/>
                </a:lnTo>
                <a:lnTo>
                  <a:pt x="10835030" y="2942432"/>
                </a:lnTo>
                <a:lnTo>
                  <a:pt x="10839793" y="2936875"/>
                </a:lnTo>
                <a:lnTo>
                  <a:pt x="10843762" y="2930923"/>
                </a:lnTo>
                <a:lnTo>
                  <a:pt x="10846937" y="2924175"/>
                </a:lnTo>
                <a:lnTo>
                  <a:pt x="10849319" y="2917031"/>
                </a:lnTo>
                <a:lnTo>
                  <a:pt x="10850906" y="2909491"/>
                </a:lnTo>
                <a:lnTo>
                  <a:pt x="10850906" y="2901554"/>
                </a:lnTo>
                <a:lnTo>
                  <a:pt x="10850112" y="2892822"/>
                </a:lnTo>
                <a:lnTo>
                  <a:pt x="10848922" y="2884091"/>
                </a:lnTo>
                <a:lnTo>
                  <a:pt x="10845746" y="2874566"/>
                </a:lnTo>
                <a:lnTo>
                  <a:pt x="10851700" y="2878138"/>
                </a:lnTo>
                <a:lnTo>
                  <a:pt x="10857257" y="2880519"/>
                </a:lnTo>
                <a:lnTo>
                  <a:pt x="10862417" y="2883297"/>
                </a:lnTo>
                <a:lnTo>
                  <a:pt x="10866386" y="2884885"/>
                </a:lnTo>
                <a:lnTo>
                  <a:pt x="10870752" y="2885678"/>
                </a:lnTo>
                <a:lnTo>
                  <a:pt x="10874324" y="2885678"/>
                </a:lnTo>
                <a:lnTo>
                  <a:pt x="10877897" y="2885678"/>
                </a:lnTo>
                <a:lnTo>
                  <a:pt x="10880278" y="2885281"/>
                </a:lnTo>
                <a:lnTo>
                  <a:pt x="10882660" y="2883694"/>
                </a:lnTo>
                <a:lnTo>
                  <a:pt x="10884644" y="2882106"/>
                </a:lnTo>
                <a:lnTo>
                  <a:pt x="10886232" y="2880519"/>
                </a:lnTo>
                <a:lnTo>
                  <a:pt x="10887820" y="2878138"/>
                </a:lnTo>
                <a:lnTo>
                  <a:pt x="10889010" y="2875756"/>
                </a:lnTo>
                <a:lnTo>
                  <a:pt x="10889804" y="2872581"/>
                </a:lnTo>
                <a:lnTo>
                  <a:pt x="10890995" y="2865835"/>
                </a:lnTo>
                <a:lnTo>
                  <a:pt x="10891392" y="2858294"/>
                </a:lnTo>
                <a:lnTo>
                  <a:pt x="10891392" y="2850357"/>
                </a:lnTo>
                <a:lnTo>
                  <a:pt x="10891392" y="2834085"/>
                </a:lnTo>
                <a:lnTo>
                  <a:pt x="10891392" y="2825751"/>
                </a:lnTo>
                <a:lnTo>
                  <a:pt x="10892583" y="2818210"/>
                </a:lnTo>
                <a:lnTo>
                  <a:pt x="10893376" y="2811066"/>
                </a:lnTo>
                <a:lnTo>
                  <a:pt x="10894567" y="2808288"/>
                </a:lnTo>
                <a:lnTo>
                  <a:pt x="10896155" y="2805510"/>
                </a:lnTo>
                <a:lnTo>
                  <a:pt x="10899330" y="2799556"/>
                </a:lnTo>
                <a:lnTo>
                  <a:pt x="10902902" y="2794000"/>
                </a:lnTo>
                <a:lnTo>
                  <a:pt x="10907665" y="2788444"/>
                </a:lnTo>
                <a:lnTo>
                  <a:pt x="10912031" y="2783285"/>
                </a:lnTo>
                <a:lnTo>
                  <a:pt x="10921954" y="2772966"/>
                </a:lnTo>
                <a:lnTo>
                  <a:pt x="10932671" y="2763044"/>
                </a:lnTo>
                <a:lnTo>
                  <a:pt x="10944182" y="2753122"/>
                </a:lnTo>
                <a:lnTo>
                  <a:pt x="10955692" y="2743994"/>
                </a:lnTo>
                <a:lnTo>
                  <a:pt x="10980698" y="2725341"/>
                </a:lnTo>
                <a:lnTo>
                  <a:pt x="10993003" y="2715816"/>
                </a:lnTo>
                <a:lnTo>
                  <a:pt x="11005704" y="2706291"/>
                </a:lnTo>
                <a:lnTo>
                  <a:pt x="11017214" y="2695972"/>
                </a:lnTo>
                <a:lnTo>
                  <a:pt x="11028725" y="2685257"/>
                </a:lnTo>
                <a:lnTo>
                  <a:pt x="11039442" y="2674144"/>
                </a:lnTo>
                <a:lnTo>
                  <a:pt x="11044602" y="2668191"/>
                </a:lnTo>
                <a:lnTo>
                  <a:pt x="11049762" y="2661841"/>
                </a:lnTo>
                <a:lnTo>
                  <a:pt x="11054128" y="2655491"/>
                </a:lnTo>
                <a:lnTo>
                  <a:pt x="11058494" y="2648744"/>
                </a:lnTo>
                <a:lnTo>
                  <a:pt x="11062463" y="2641997"/>
                </a:lnTo>
                <a:lnTo>
                  <a:pt x="11066432" y="2634853"/>
                </a:lnTo>
                <a:lnTo>
                  <a:pt x="11068020" y="2631678"/>
                </a:lnTo>
                <a:lnTo>
                  <a:pt x="11068814" y="2628107"/>
                </a:lnTo>
                <a:lnTo>
                  <a:pt x="11070401" y="2619772"/>
                </a:lnTo>
                <a:lnTo>
                  <a:pt x="11071592" y="2611041"/>
                </a:lnTo>
                <a:lnTo>
                  <a:pt x="11071989" y="2602706"/>
                </a:lnTo>
                <a:lnTo>
                  <a:pt x="11072386" y="2593578"/>
                </a:lnTo>
                <a:lnTo>
                  <a:pt x="11073577" y="2584847"/>
                </a:lnTo>
                <a:lnTo>
                  <a:pt x="11075164" y="2576513"/>
                </a:lnTo>
                <a:lnTo>
                  <a:pt x="11075958" y="2572544"/>
                </a:lnTo>
                <a:lnTo>
                  <a:pt x="11077149" y="2568972"/>
                </a:lnTo>
                <a:lnTo>
                  <a:pt x="11080721" y="2561828"/>
                </a:lnTo>
                <a:lnTo>
                  <a:pt x="11084293" y="2555478"/>
                </a:lnTo>
                <a:lnTo>
                  <a:pt x="11088659" y="2548731"/>
                </a:lnTo>
                <a:lnTo>
                  <a:pt x="11093422" y="2542778"/>
                </a:lnTo>
                <a:lnTo>
                  <a:pt x="11097789" y="2537222"/>
                </a:lnTo>
                <a:lnTo>
                  <a:pt x="11103345" y="2531666"/>
                </a:lnTo>
                <a:lnTo>
                  <a:pt x="11108902" y="2526506"/>
                </a:lnTo>
                <a:lnTo>
                  <a:pt x="11115253" y="2521744"/>
                </a:lnTo>
                <a:lnTo>
                  <a:pt x="11121207" y="2517775"/>
                </a:lnTo>
                <a:lnTo>
                  <a:pt x="11127160" y="2513807"/>
                </a:lnTo>
                <a:lnTo>
                  <a:pt x="11134305" y="2510235"/>
                </a:lnTo>
                <a:lnTo>
                  <a:pt x="11141053" y="2506663"/>
                </a:lnTo>
                <a:lnTo>
                  <a:pt x="11148197" y="2504282"/>
                </a:lnTo>
                <a:lnTo>
                  <a:pt x="11155342" y="2501503"/>
                </a:lnTo>
                <a:lnTo>
                  <a:pt x="11162486" y="2499122"/>
                </a:lnTo>
                <a:lnTo>
                  <a:pt x="11170027" y="2497535"/>
                </a:lnTo>
                <a:lnTo>
                  <a:pt x="11185110" y="2493963"/>
                </a:lnTo>
                <a:lnTo>
                  <a:pt x="11192652" y="2492773"/>
                </a:lnTo>
                <a:lnTo>
                  <a:pt x="11199399" y="2492376"/>
                </a:lnTo>
                <a:lnTo>
                  <a:pt x="11205353" y="2492376"/>
                </a:lnTo>
                <a:lnTo>
                  <a:pt x="11212101" y="2492376"/>
                </a:lnTo>
                <a:lnTo>
                  <a:pt x="11219642" y="2492773"/>
                </a:lnTo>
                <a:lnTo>
                  <a:pt x="11223214" y="2493566"/>
                </a:lnTo>
                <a:lnTo>
                  <a:pt x="11227184" y="2494360"/>
                </a:lnTo>
                <a:lnTo>
                  <a:pt x="11231947" y="2495947"/>
                </a:lnTo>
                <a:lnTo>
                  <a:pt x="11236313" y="2497535"/>
                </a:lnTo>
                <a:lnTo>
                  <a:pt x="11241473" y="2499916"/>
                </a:lnTo>
                <a:lnTo>
                  <a:pt x="11246632" y="2503091"/>
                </a:lnTo>
                <a:lnTo>
                  <a:pt x="11252189" y="2507060"/>
                </a:lnTo>
                <a:lnTo>
                  <a:pt x="11258143" y="2511822"/>
                </a:lnTo>
                <a:lnTo>
                  <a:pt x="11264494" y="2517378"/>
                </a:lnTo>
                <a:lnTo>
                  <a:pt x="11270844" y="2524522"/>
                </a:lnTo>
                <a:lnTo>
                  <a:pt x="11285133" y="2536428"/>
                </a:lnTo>
                <a:lnTo>
                  <a:pt x="11296247" y="2548335"/>
                </a:lnTo>
                <a:lnTo>
                  <a:pt x="11305773" y="2558257"/>
                </a:lnTo>
                <a:lnTo>
                  <a:pt x="11312918" y="2567385"/>
                </a:lnTo>
                <a:lnTo>
                  <a:pt x="11318077" y="2576116"/>
                </a:lnTo>
                <a:lnTo>
                  <a:pt x="11321650" y="2583656"/>
                </a:lnTo>
                <a:lnTo>
                  <a:pt x="11324031" y="2590403"/>
                </a:lnTo>
                <a:lnTo>
                  <a:pt x="11325222" y="2597150"/>
                </a:lnTo>
                <a:lnTo>
                  <a:pt x="11325222" y="2602706"/>
                </a:lnTo>
                <a:lnTo>
                  <a:pt x="11324825" y="2607469"/>
                </a:lnTo>
                <a:lnTo>
                  <a:pt x="11323634" y="2612628"/>
                </a:lnTo>
                <a:lnTo>
                  <a:pt x="11322047" y="2617788"/>
                </a:lnTo>
                <a:lnTo>
                  <a:pt x="11319665" y="2626519"/>
                </a:lnTo>
                <a:lnTo>
                  <a:pt x="11318474" y="2630885"/>
                </a:lnTo>
                <a:lnTo>
                  <a:pt x="11318474" y="2636044"/>
                </a:lnTo>
                <a:lnTo>
                  <a:pt x="11319268" y="2646363"/>
                </a:lnTo>
                <a:lnTo>
                  <a:pt x="11320062" y="2657872"/>
                </a:lnTo>
                <a:lnTo>
                  <a:pt x="11321253" y="2669382"/>
                </a:lnTo>
                <a:lnTo>
                  <a:pt x="11322047" y="2681288"/>
                </a:lnTo>
                <a:lnTo>
                  <a:pt x="11322047" y="2692400"/>
                </a:lnTo>
                <a:lnTo>
                  <a:pt x="11321650" y="2703116"/>
                </a:lnTo>
                <a:lnTo>
                  <a:pt x="11320856" y="2707482"/>
                </a:lnTo>
                <a:lnTo>
                  <a:pt x="11319665" y="2712244"/>
                </a:lnTo>
                <a:lnTo>
                  <a:pt x="11318474" y="2715816"/>
                </a:lnTo>
                <a:lnTo>
                  <a:pt x="11316490" y="2719388"/>
                </a:lnTo>
                <a:lnTo>
                  <a:pt x="11314505" y="2721769"/>
                </a:lnTo>
                <a:lnTo>
                  <a:pt x="11311727" y="2724547"/>
                </a:lnTo>
                <a:lnTo>
                  <a:pt x="11308551" y="2726531"/>
                </a:lnTo>
                <a:lnTo>
                  <a:pt x="11305376" y="2728119"/>
                </a:lnTo>
                <a:lnTo>
                  <a:pt x="11298232" y="2730897"/>
                </a:lnTo>
                <a:lnTo>
                  <a:pt x="11290690" y="2732881"/>
                </a:lnTo>
                <a:lnTo>
                  <a:pt x="11283149" y="2734866"/>
                </a:lnTo>
                <a:lnTo>
                  <a:pt x="11276401" y="2737644"/>
                </a:lnTo>
                <a:lnTo>
                  <a:pt x="11273623" y="2739232"/>
                </a:lnTo>
                <a:lnTo>
                  <a:pt x="11270447" y="2741216"/>
                </a:lnTo>
                <a:lnTo>
                  <a:pt x="11268463" y="2743200"/>
                </a:lnTo>
                <a:lnTo>
                  <a:pt x="11266478" y="2745582"/>
                </a:lnTo>
                <a:lnTo>
                  <a:pt x="11264891" y="2749153"/>
                </a:lnTo>
                <a:lnTo>
                  <a:pt x="11263303" y="2752725"/>
                </a:lnTo>
                <a:lnTo>
                  <a:pt x="11261318" y="2761060"/>
                </a:lnTo>
                <a:lnTo>
                  <a:pt x="11259731" y="2769394"/>
                </a:lnTo>
                <a:lnTo>
                  <a:pt x="11258937" y="2778522"/>
                </a:lnTo>
                <a:lnTo>
                  <a:pt x="11256555" y="2796778"/>
                </a:lnTo>
                <a:lnTo>
                  <a:pt x="11255365" y="2805906"/>
                </a:lnTo>
                <a:lnTo>
                  <a:pt x="11252983" y="2814241"/>
                </a:lnTo>
                <a:lnTo>
                  <a:pt x="11248617" y="2826941"/>
                </a:lnTo>
                <a:lnTo>
                  <a:pt x="11243060" y="2839641"/>
                </a:lnTo>
                <a:lnTo>
                  <a:pt x="11237106" y="2852738"/>
                </a:lnTo>
                <a:lnTo>
                  <a:pt x="11229962" y="2866628"/>
                </a:lnTo>
                <a:lnTo>
                  <a:pt x="11215276" y="2895601"/>
                </a:lnTo>
                <a:lnTo>
                  <a:pt x="11198209" y="2926557"/>
                </a:lnTo>
                <a:lnTo>
                  <a:pt x="11194636" y="2933303"/>
                </a:lnTo>
                <a:lnTo>
                  <a:pt x="11191858" y="2941241"/>
                </a:lnTo>
                <a:lnTo>
                  <a:pt x="11185507" y="2956719"/>
                </a:lnTo>
                <a:lnTo>
                  <a:pt x="11182729" y="2964260"/>
                </a:lnTo>
                <a:lnTo>
                  <a:pt x="11179157" y="2971007"/>
                </a:lnTo>
                <a:lnTo>
                  <a:pt x="11174394" y="2976960"/>
                </a:lnTo>
                <a:lnTo>
                  <a:pt x="11172409" y="2979738"/>
                </a:lnTo>
                <a:lnTo>
                  <a:pt x="11170027" y="2982119"/>
                </a:lnTo>
                <a:lnTo>
                  <a:pt x="11166852" y="2984103"/>
                </a:lnTo>
                <a:lnTo>
                  <a:pt x="11163280" y="2985691"/>
                </a:lnTo>
                <a:lnTo>
                  <a:pt x="11159708" y="2986881"/>
                </a:lnTo>
                <a:lnTo>
                  <a:pt x="11155342" y="2987278"/>
                </a:lnTo>
                <a:lnTo>
                  <a:pt x="11146212" y="2987675"/>
                </a:lnTo>
                <a:lnTo>
                  <a:pt x="11136290" y="2987675"/>
                </a:lnTo>
                <a:lnTo>
                  <a:pt x="11126764" y="2987278"/>
                </a:lnTo>
                <a:lnTo>
                  <a:pt x="11117634" y="2987278"/>
                </a:lnTo>
                <a:lnTo>
                  <a:pt x="11113665" y="2987675"/>
                </a:lnTo>
                <a:lnTo>
                  <a:pt x="11109696" y="2988866"/>
                </a:lnTo>
                <a:lnTo>
                  <a:pt x="11106521" y="2989660"/>
                </a:lnTo>
                <a:lnTo>
                  <a:pt x="11103345" y="2991644"/>
                </a:lnTo>
                <a:lnTo>
                  <a:pt x="11101361" y="2994422"/>
                </a:lnTo>
                <a:lnTo>
                  <a:pt x="11099376" y="2997597"/>
                </a:lnTo>
                <a:lnTo>
                  <a:pt x="11097789" y="3000375"/>
                </a:lnTo>
                <a:lnTo>
                  <a:pt x="11096995" y="3004344"/>
                </a:lnTo>
                <a:lnTo>
                  <a:pt x="11095804" y="3013075"/>
                </a:lnTo>
                <a:lnTo>
                  <a:pt x="11095407" y="3022203"/>
                </a:lnTo>
                <a:lnTo>
                  <a:pt x="11095010" y="3031331"/>
                </a:lnTo>
                <a:lnTo>
                  <a:pt x="11093819" y="3040460"/>
                </a:lnTo>
                <a:lnTo>
                  <a:pt x="11093422" y="3044428"/>
                </a:lnTo>
                <a:lnTo>
                  <a:pt x="11091835" y="3048794"/>
                </a:lnTo>
                <a:lnTo>
                  <a:pt x="11090247" y="3051572"/>
                </a:lnTo>
                <a:lnTo>
                  <a:pt x="11088263" y="3054747"/>
                </a:lnTo>
                <a:lnTo>
                  <a:pt x="11086675" y="3055938"/>
                </a:lnTo>
                <a:lnTo>
                  <a:pt x="11085087" y="3056731"/>
                </a:lnTo>
                <a:lnTo>
                  <a:pt x="11083103" y="3057128"/>
                </a:lnTo>
                <a:lnTo>
                  <a:pt x="11080721" y="3057128"/>
                </a:lnTo>
                <a:lnTo>
                  <a:pt x="11075958" y="3057128"/>
                </a:lnTo>
                <a:lnTo>
                  <a:pt x="11070401" y="3056731"/>
                </a:lnTo>
                <a:lnTo>
                  <a:pt x="11065638" y="3056335"/>
                </a:lnTo>
                <a:lnTo>
                  <a:pt x="11060478" y="3056731"/>
                </a:lnTo>
                <a:lnTo>
                  <a:pt x="11058494" y="3057128"/>
                </a:lnTo>
                <a:lnTo>
                  <a:pt x="11056112" y="3057922"/>
                </a:lnTo>
                <a:lnTo>
                  <a:pt x="11054922" y="3059510"/>
                </a:lnTo>
                <a:lnTo>
                  <a:pt x="11053334" y="3060700"/>
                </a:lnTo>
                <a:lnTo>
                  <a:pt x="11052143" y="3064272"/>
                </a:lnTo>
                <a:lnTo>
                  <a:pt x="11051746" y="3068638"/>
                </a:lnTo>
                <a:lnTo>
                  <a:pt x="11051349" y="3076575"/>
                </a:lnTo>
                <a:lnTo>
                  <a:pt x="11051349" y="3081338"/>
                </a:lnTo>
                <a:lnTo>
                  <a:pt x="11050555" y="3084513"/>
                </a:lnTo>
                <a:lnTo>
                  <a:pt x="11049762" y="3088085"/>
                </a:lnTo>
                <a:lnTo>
                  <a:pt x="11048571" y="3089672"/>
                </a:lnTo>
                <a:lnTo>
                  <a:pt x="11046983" y="3090863"/>
                </a:lnTo>
                <a:lnTo>
                  <a:pt x="11044999" y="3092450"/>
                </a:lnTo>
                <a:lnTo>
                  <a:pt x="11043014" y="3094038"/>
                </a:lnTo>
                <a:lnTo>
                  <a:pt x="11037854" y="3095228"/>
                </a:lnTo>
                <a:lnTo>
                  <a:pt x="11040236" y="3103960"/>
                </a:lnTo>
                <a:lnTo>
                  <a:pt x="11042617" y="3111500"/>
                </a:lnTo>
                <a:lnTo>
                  <a:pt x="11044205" y="3115072"/>
                </a:lnTo>
                <a:lnTo>
                  <a:pt x="11045792" y="3118247"/>
                </a:lnTo>
                <a:lnTo>
                  <a:pt x="11047777" y="3120628"/>
                </a:lnTo>
                <a:lnTo>
                  <a:pt x="11050159" y="3122216"/>
                </a:lnTo>
                <a:lnTo>
                  <a:pt x="11052143" y="3123406"/>
                </a:lnTo>
                <a:lnTo>
                  <a:pt x="11054922" y="3123803"/>
                </a:lnTo>
                <a:lnTo>
                  <a:pt x="11057303" y="3123803"/>
                </a:lnTo>
                <a:lnTo>
                  <a:pt x="11059685" y="3123406"/>
                </a:lnTo>
                <a:lnTo>
                  <a:pt x="11065638" y="3121819"/>
                </a:lnTo>
                <a:lnTo>
                  <a:pt x="11071195" y="3119835"/>
                </a:lnTo>
                <a:lnTo>
                  <a:pt x="11083896" y="3114278"/>
                </a:lnTo>
                <a:lnTo>
                  <a:pt x="11089850" y="3111500"/>
                </a:lnTo>
                <a:lnTo>
                  <a:pt x="11095804" y="3109516"/>
                </a:lnTo>
                <a:lnTo>
                  <a:pt x="11101361" y="3109119"/>
                </a:lnTo>
                <a:lnTo>
                  <a:pt x="11104139" y="3109119"/>
                </a:lnTo>
                <a:lnTo>
                  <a:pt x="11106521" y="3109516"/>
                </a:lnTo>
                <a:lnTo>
                  <a:pt x="11108902" y="3109913"/>
                </a:lnTo>
                <a:lnTo>
                  <a:pt x="11111681" y="3111500"/>
                </a:lnTo>
                <a:lnTo>
                  <a:pt x="11113665" y="3113088"/>
                </a:lnTo>
                <a:lnTo>
                  <a:pt x="11115650" y="3115469"/>
                </a:lnTo>
                <a:lnTo>
                  <a:pt x="11117238" y="3118644"/>
                </a:lnTo>
                <a:lnTo>
                  <a:pt x="11118825" y="3122216"/>
                </a:lnTo>
                <a:lnTo>
                  <a:pt x="11120413" y="3126978"/>
                </a:lnTo>
                <a:lnTo>
                  <a:pt x="11121207" y="3131741"/>
                </a:lnTo>
                <a:lnTo>
                  <a:pt x="11121604" y="3138091"/>
                </a:lnTo>
                <a:lnTo>
                  <a:pt x="11122397" y="3144441"/>
                </a:lnTo>
                <a:lnTo>
                  <a:pt x="11122794" y="3152378"/>
                </a:lnTo>
                <a:lnTo>
                  <a:pt x="11122794" y="3160713"/>
                </a:lnTo>
                <a:lnTo>
                  <a:pt x="11118031" y="3158728"/>
                </a:lnTo>
                <a:lnTo>
                  <a:pt x="11114062" y="3157935"/>
                </a:lnTo>
                <a:lnTo>
                  <a:pt x="11109696" y="3157141"/>
                </a:lnTo>
                <a:lnTo>
                  <a:pt x="11105330" y="3157935"/>
                </a:lnTo>
                <a:lnTo>
                  <a:pt x="11100964" y="3158331"/>
                </a:lnTo>
                <a:lnTo>
                  <a:pt x="11096201" y="3159125"/>
                </a:lnTo>
                <a:lnTo>
                  <a:pt x="11087072" y="3161903"/>
                </a:lnTo>
                <a:lnTo>
                  <a:pt x="11068814" y="3168253"/>
                </a:lnTo>
                <a:lnTo>
                  <a:pt x="11059685" y="3171428"/>
                </a:lnTo>
                <a:lnTo>
                  <a:pt x="11055318" y="3172619"/>
                </a:lnTo>
                <a:lnTo>
                  <a:pt x="11050555" y="3173016"/>
                </a:lnTo>
                <a:lnTo>
                  <a:pt x="11049762" y="3173016"/>
                </a:lnTo>
                <a:lnTo>
                  <a:pt x="11048174" y="3172619"/>
                </a:lnTo>
                <a:lnTo>
                  <a:pt x="11045792" y="3170635"/>
                </a:lnTo>
                <a:lnTo>
                  <a:pt x="11043014" y="3167856"/>
                </a:lnTo>
                <a:lnTo>
                  <a:pt x="11040633" y="3165078"/>
                </a:lnTo>
                <a:lnTo>
                  <a:pt x="11037457" y="3161903"/>
                </a:lnTo>
                <a:lnTo>
                  <a:pt x="11035076" y="3159125"/>
                </a:lnTo>
                <a:lnTo>
                  <a:pt x="11032297" y="3157141"/>
                </a:lnTo>
                <a:lnTo>
                  <a:pt x="11031107" y="3156744"/>
                </a:lnTo>
                <a:lnTo>
                  <a:pt x="11029519" y="3156347"/>
                </a:lnTo>
                <a:lnTo>
                  <a:pt x="11027931" y="3156744"/>
                </a:lnTo>
                <a:lnTo>
                  <a:pt x="11026344" y="3157141"/>
                </a:lnTo>
                <a:lnTo>
                  <a:pt x="11023168" y="3159919"/>
                </a:lnTo>
                <a:lnTo>
                  <a:pt x="11019596" y="3162697"/>
                </a:lnTo>
                <a:lnTo>
                  <a:pt x="11016818" y="3167063"/>
                </a:lnTo>
                <a:lnTo>
                  <a:pt x="11010467" y="3174603"/>
                </a:lnTo>
                <a:lnTo>
                  <a:pt x="11008482" y="3176985"/>
                </a:lnTo>
                <a:lnTo>
                  <a:pt x="11007688" y="3177778"/>
                </a:lnTo>
                <a:lnTo>
                  <a:pt x="11006498" y="3177778"/>
                </a:lnTo>
                <a:lnTo>
                  <a:pt x="11004910" y="3177778"/>
                </a:lnTo>
                <a:lnTo>
                  <a:pt x="11004116" y="3176588"/>
                </a:lnTo>
                <a:lnTo>
                  <a:pt x="11001338" y="3174206"/>
                </a:lnTo>
                <a:lnTo>
                  <a:pt x="10999353" y="3171031"/>
                </a:lnTo>
                <a:lnTo>
                  <a:pt x="10997766" y="3167063"/>
                </a:lnTo>
                <a:lnTo>
                  <a:pt x="10994590" y="3158728"/>
                </a:lnTo>
                <a:lnTo>
                  <a:pt x="10992209" y="3154760"/>
                </a:lnTo>
                <a:lnTo>
                  <a:pt x="10989827" y="3151585"/>
                </a:lnTo>
                <a:lnTo>
                  <a:pt x="10989430" y="3156744"/>
                </a:lnTo>
                <a:lnTo>
                  <a:pt x="10988239" y="3161903"/>
                </a:lnTo>
                <a:lnTo>
                  <a:pt x="10986652" y="3166269"/>
                </a:lnTo>
                <a:lnTo>
                  <a:pt x="10985461" y="3171031"/>
                </a:lnTo>
                <a:lnTo>
                  <a:pt x="10984270" y="3171825"/>
                </a:lnTo>
                <a:lnTo>
                  <a:pt x="10983080" y="3172619"/>
                </a:lnTo>
                <a:lnTo>
                  <a:pt x="10979507" y="3173016"/>
                </a:lnTo>
                <a:lnTo>
                  <a:pt x="10975141" y="3172619"/>
                </a:lnTo>
                <a:lnTo>
                  <a:pt x="10970378" y="3171825"/>
                </a:lnTo>
                <a:lnTo>
                  <a:pt x="10965615" y="3171428"/>
                </a:lnTo>
                <a:lnTo>
                  <a:pt x="10960852" y="3171031"/>
                </a:lnTo>
                <a:lnTo>
                  <a:pt x="10958868" y="3171031"/>
                </a:lnTo>
                <a:lnTo>
                  <a:pt x="10956883" y="3171428"/>
                </a:lnTo>
                <a:lnTo>
                  <a:pt x="10955295" y="3171825"/>
                </a:lnTo>
                <a:lnTo>
                  <a:pt x="10954502" y="3173413"/>
                </a:lnTo>
                <a:lnTo>
                  <a:pt x="10950929" y="3178969"/>
                </a:lnTo>
                <a:lnTo>
                  <a:pt x="10960455" y="3184525"/>
                </a:lnTo>
                <a:lnTo>
                  <a:pt x="10969981" y="3191272"/>
                </a:lnTo>
                <a:lnTo>
                  <a:pt x="10980301" y="3199210"/>
                </a:lnTo>
                <a:lnTo>
                  <a:pt x="10991415" y="3209528"/>
                </a:lnTo>
                <a:lnTo>
                  <a:pt x="10994590" y="3207147"/>
                </a:lnTo>
                <a:lnTo>
                  <a:pt x="10996575" y="3205163"/>
                </a:lnTo>
                <a:lnTo>
                  <a:pt x="10998559" y="3202385"/>
                </a:lnTo>
                <a:lnTo>
                  <a:pt x="10999353" y="3200400"/>
                </a:lnTo>
                <a:lnTo>
                  <a:pt x="11000941" y="3196035"/>
                </a:lnTo>
                <a:lnTo>
                  <a:pt x="11002529" y="3192860"/>
                </a:lnTo>
                <a:lnTo>
                  <a:pt x="11002925" y="3191272"/>
                </a:lnTo>
                <a:lnTo>
                  <a:pt x="11004116" y="3190081"/>
                </a:lnTo>
                <a:lnTo>
                  <a:pt x="11005704" y="3189288"/>
                </a:lnTo>
                <a:lnTo>
                  <a:pt x="11006895" y="3189288"/>
                </a:lnTo>
                <a:lnTo>
                  <a:pt x="11009673" y="3188891"/>
                </a:lnTo>
                <a:lnTo>
                  <a:pt x="11012848" y="3189288"/>
                </a:lnTo>
                <a:lnTo>
                  <a:pt x="11020787" y="3191272"/>
                </a:lnTo>
                <a:lnTo>
                  <a:pt x="11023168" y="3198416"/>
                </a:lnTo>
                <a:lnTo>
                  <a:pt x="11025550" y="3205163"/>
                </a:lnTo>
                <a:lnTo>
                  <a:pt x="11026344" y="3211910"/>
                </a:lnTo>
                <a:lnTo>
                  <a:pt x="11027534" y="3219053"/>
                </a:lnTo>
                <a:lnTo>
                  <a:pt x="11027931" y="3225800"/>
                </a:lnTo>
                <a:lnTo>
                  <a:pt x="11027534" y="3232547"/>
                </a:lnTo>
                <a:lnTo>
                  <a:pt x="11026740" y="3238897"/>
                </a:lnTo>
                <a:lnTo>
                  <a:pt x="11025947" y="3245644"/>
                </a:lnTo>
                <a:lnTo>
                  <a:pt x="11024359" y="3251597"/>
                </a:lnTo>
                <a:lnTo>
                  <a:pt x="11022771" y="3257153"/>
                </a:lnTo>
                <a:lnTo>
                  <a:pt x="11020787" y="3263503"/>
                </a:lnTo>
                <a:lnTo>
                  <a:pt x="11018405" y="3268266"/>
                </a:lnTo>
                <a:lnTo>
                  <a:pt x="11015627" y="3273425"/>
                </a:lnTo>
                <a:lnTo>
                  <a:pt x="11013245" y="3278188"/>
                </a:lnTo>
                <a:lnTo>
                  <a:pt x="11010467" y="3282553"/>
                </a:lnTo>
                <a:lnTo>
                  <a:pt x="11007688" y="3286522"/>
                </a:lnTo>
                <a:lnTo>
                  <a:pt x="11002529" y="3292475"/>
                </a:lnTo>
                <a:lnTo>
                  <a:pt x="10997369" y="3297238"/>
                </a:lnTo>
                <a:lnTo>
                  <a:pt x="10991812" y="3302000"/>
                </a:lnTo>
                <a:lnTo>
                  <a:pt x="10985858" y="3305969"/>
                </a:lnTo>
                <a:lnTo>
                  <a:pt x="10979507" y="3309541"/>
                </a:lnTo>
                <a:lnTo>
                  <a:pt x="10973157" y="3312716"/>
                </a:lnTo>
                <a:lnTo>
                  <a:pt x="10966012" y="3315097"/>
                </a:lnTo>
                <a:lnTo>
                  <a:pt x="10958868" y="3316685"/>
                </a:lnTo>
                <a:lnTo>
                  <a:pt x="10951723" y="3318272"/>
                </a:lnTo>
                <a:lnTo>
                  <a:pt x="10944579" y="3318669"/>
                </a:lnTo>
                <a:lnTo>
                  <a:pt x="10937037" y="3319066"/>
                </a:lnTo>
                <a:lnTo>
                  <a:pt x="10929496" y="3318669"/>
                </a:lnTo>
                <a:lnTo>
                  <a:pt x="10921161" y="3317478"/>
                </a:lnTo>
                <a:lnTo>
                  <a:pt x="10913619" y="3316288"/>
                </a:lnTo>
                <a:lnTo>
                  <a:pt x="10906078" y="3314303"/>
                </a:lnTo>
                <a:lnTo>
                  <a:pt x="10898139" y="3311128"/>
                </a:lnTo>
                <a:lnTo>
                  <a:pt x="10897346" y="3313113"/>
                </a:lnTo>
                <a:lnTo>
                  <a:pt x="10896155" y="3314700"/>
                </a:lnTo>
                <a:lnTo>
                  <a:pt x="10893773" y="3316288"/>
                </a:lnTo>
                <a:lnTo>
                  <a:pt x="10891789" y="3316685"/>
                </a:lnTo>
                <a:lnTo>
                  <a:pt x="10887026" y="3317478"/>
                </a:lnTo>
                <a:lnTo>
                  <a:pt x="10881866" y="3319066"/>
                </a:lnTo>
                <a:lnTo>
                  <a:pt x="10879087" y="3319860"/>
                </a:lnTo>
                <a:lnTo>
                  <a:pt x="10877897" y="3321050"/>
                </a:lnTo>
                <a:lnTo>
                  <a:pt x="10876706" y="3322638"/>
                </a:lnTo>
                <a:lnTo>
                  <a:pt x="10875515" y="3325416"/>
                </a:lnTo>
                <a:lnTo>
                  <a:pt x="10876309" y="3327797"/>
                </a:lnTo>
                <a:lnTo>
                  <a:pt x="10877103" y="3331766"/>
                </a:lnTo>
                <a:lnTo>
                  <a:pt x="10879881" y="3336528"/>
                </a:lnTo>
                <a:lnTo>
                  <a:pt x="10883453" y="3342085"/>
                </a:lnTo>
                <a:lnTo>
                  <a:pt x="10881866" y="3345260"/>
                </a:lnTo>
                <a:lnTo>
                  <a:pt x="10880278" y="3346450"/>
                </a:lnTo>
                <a:lnTo>
                  <a:pt x="10878293" y="3347244"/>
                </a:lnTo>
                <a:lnTo>
                  <a:pt x="10875515" y="3346450"/>
                </a:lnTo>
                <a:lnTo>
                  <a:pt x="10873134" y="3345260"/>
                </a:lnTo>
                <a:lnTo>
                  <a:pt x="10870752" y="3342878"/>
                </a:lnTo>
                <a:lnTo>
                  <a:pt x="10864401" y="3338116"/>
                </a:lnTo>
                <a:lnTo>
                  <a:pt x="10858845" y="3331766"/>
                </a:lnTo>
                <a:lnTo>
                  <a:pt x="10853288" y="3326210"/>
                </a:lnTo>
                <a:lnTo>
                  <a:pt x="10850112" y="3324225"/>
                </a:lnTo>
                <a:lnTo>
                  <a:pt x="10847731" y="3323431"/>
                </a:lnTo>
                <a:lnTo>
                  <a:pt x="10845746" y="3322638"/>
                </a:lnTo>
                <a:lnTo>
                  <a:pt x="10843762" y="3323431"/>
                </a:lnTo>
                <a:lnTo>
                  <a:pt x="10843365" y="3323431"/>
                </a:lnTo>
                <a:lnTo>
                  <a:pt x="10829473" y="3335338"/>
                </a:lnTo>
                <a:lnTo>
                  <a:pt x="10816374" y="3347641"/>
                </a:lnTo>
                <a:lnTo>
                  <a:pt x="10809627" y="3354388"/>
                </a:lnTo>
                <a:lnTo>
                  <a:pt x="10803673" y="3361135"/>
                </a:lnTo>
                <a:lnTo>
                  <a:pt x="10797719" y="3368278"/>
                </a:lnTo>
                <a:lnTo>
                  <a:pt x="10791766" y="3375422"/>
                </a:lnTo>
                <a:lnTo>
                  <a:pt x="10786209" y="3383756"/>
                </a:lnTo>
                <a:lnTo>
                  <a:pt x="10781446" y="3391694"/>
                </a:lnTo>
                <a:lnTo>
                  <a:pt x="10776286" y="3400028"/>
                </a:lnTo>
                <a:lnTo>
                  <a:pt x="10772317" y="3409156"/>
                </a:lnTo>
                <a:lnTo>
                  <a:pt x="10767951" y="3418285"/>
                </a:lnTo>
                <a:lnTo>
                  <a:pt x="10764378" y="3427810"/>
                </a:lnTo>
                <a:lnTo>
                  <a:pt x="10761600" y="3438128"/>
                </a:lnTo>
                <a:lnTo>
                  <a:pt x="10758821" y="3448447"/>
                </a:lnTo>
                <a:lnTo>
                  <a:pt x="10758028" y="3453210"/>
                </a:lnTo>
                <a:lnTo>
                  <a:pt x="10756837" y="3455194"/>
                </a:lnTo>
                <a:lnTo>
                  <a:pt x="10756043" y="3456385"/>
                </a:lnTo>
                <a:lnTo>
                  <a:pt x="10754852" y="3457178"/>
                </a:lnTo>
                <a:lnTo>
                  <a:pt x="10754058" y="3457575"/>
                </a:lnTo>
                <a:lnTo>
                  <a:pt x="10750883" y="3458369"/>
                </a:lnTo>
                <a:lnTo>
                  <a:pt x="10747708" y="3457178"/>
                </a:lnTo>
                <a:lnTo>
                  <a:pt x="10744136" y="3455591"/>
                </a:lnTo>
                <a:lnTo>
                  <a:pt x="10740563" y="3453606"/>
                </a:lnTo>
                <a:lnTo>
                  <a:pt x="10736594" y="3451225"/>
                </a:lnTo>
                <a:lnTo>
                  <a:pt x="10728656" y="3445669"/>
                </a:lnTo>
                <a:lnTo>
                  <a:pt x="10721114" y="3440906"/>
                </a:lnTo>
                <a:lnTo>
                  <a:pt x="10717542" y="3439319"/>
                </a:lnTo>
                <a:lnTo>
                  <a:pt x="10713970" y="3438525"/>
                </a:lnTo>
                <a:lnTo>
                  <a:pt x="10710795" y="3438525"/>
                </a:lnTo>
                <a:lnTo>
                  <a:pt x="10709604" y="3438922"/>
                </a:lnTo>
                <a:lnTo>
                  <a:pt x="10708810" y="3440113"/>
                </a:lnTo>
                <a:lnTo>
                  <a:pt x="10706825" y="3451225"/>
                </a:lnTo>
                <a:lnTo>
                  <a:pt x="10703650" y="3461147"/>
                </a:lnTo>
                <a:lnTo>
                  <a:pt x="10699681" y="3471069"/>
                </a:lnTo>
                <a:lnTo>
                  <a:pt x="10694918" y="3480197"/>
                </a:lnTo>
                <a:lnTo>
                  <a:pt x="10690155" y="3488531"/>
                </a:lnTo>
                <a:lnTo>
                  <a:pt x="10684201" y="3496469"/>
                </a:lnTo>
                <a:lnTo>
                  <a:pt x="10677850" y="3504010"/>
                </a:lnTo>
                <a:lnTo>
                  <a:pt x="10671103" y="3511153"/>
                </a:lnTo>
                <a:lnTo>
                  <a:pt x="10663958" y="3517503"/>
                </a:lnTo>
                <a:lnTo>
                  <a:pt x="10656417" y="3523853"/>
                </a:lnTo>
                <a:lnTo>
                  <a:pt x="10641334" y="3535760"/>
                </a:lnTo>
                <a:lnTo>
                  <a:pt x="10608787" y="3559175"/>
                </a:lnTo>
                <a:lnTo>
                  <a:pt x="10601642" y="3564335"/>
                </a:lnTo>
                <a:lnTo>
                  <a:pt x="10605215" y="3566319"/>
                </a:lnTo>
                <a:lnTo>
                  <a:pt x="10608787" y="3568303"/>
                </a:lnTo>
                <a:lnTo>
                  <a:pt x="10616328" y="3571081"/>
                </a:lnTo>
                <a:lnTo>
                  <a:pt x="10623870" y="3573463"/>
                </a:lnTo>
                <a:lnTo>
                  <a:pt x="10631808" y="3575447"/>
                </a:lnTo>
                <a:lnTo>
                  <a:pt x="10638556" y="3578622"/>
                </a:lnTo>
                <a:lnTo>
                  <a:pt x="10642128" y="3580606"/>
                </a:lnTo>
                <a:lnTo>
                  <a:pt x="10645303" y="3582591"/>
                </a:lnTo>
                <a:lnTo>
                  <a:pt x="10648479" y="3585766"/>
                </a:lnTo>
                <a:lnTo>
                  <a:pt x="10651257" y="3588544"/>
                </a:lnTo>
                <a:lnTo>
                  <a:pt x="10653242" y="3592910"/>
                </a:lnTo>
                <a:lnTo>
                  <a:pt x="10656020" y="3597275"/>
                </a:lnTo>
                <a:lnTo>
                  <a:pt x="10656417" y="3600847"/>
                </a:lnTo>
                <a:lnTo>
                  <a:pt x="10656814" y="3604816"/>
                </a:lnTo>
                <a:lnTo>
                  <a:pt x="10656417" y="3608785"/>
                </a:lnTo>
                <a:lnTo>
                  <a:pt x="10656020" y="3613944"/>
                </a:lnTo>
                <a:lnTo>
                  <a:pt x="10654829" y="3624263"/>
                </a:lnTo>
                <a:lnTo>
                  <a:pt x="10654432" y="3629819"/>
                </a:lnTo>
                <a:lnTo>
                  <a:pt x="10654432" y="3634978"/>
                </a:lnTo>
                <a:lnTo>
                  <a:pt x="10654829" y="3642519"/>
                </a:lnTo>
                <a:lnTo>
                  <a:pt x="10656417" y="3651647"/>
                </a:lnTo>
                <a:lnTo>
                  <a:pt x="10659989" y="3673078"/>
                </a:lnTo>
                <a:lnTo>
                  <a:pt x="10663958" y="3694113"/>
                </a:lnTo>
                <a:lnTo>
                  <a:pt x="10665149" y="3704035"/>
                </a:lnTo>
                <a:lnTo>
                  <a:pt x="10665546" y="3711972"/>
                </a:lnTo>
                <a:lnTo>
                  <a:pt x="10665149" y="3717925"/>
                </a:lnTo>
                <a:lnTo>
                  <a:pt x="10663958" y="3724275"/>
                </a:lnTo>
                <a:lnTo>
                  <a:pt x="10661180" y="3737769"/>
                </a:lnTo>
                <a:lnTo>
                  <a:pt x="10657608" y="3752453"/>
                </a:lnTo>
                <a:lnTo>
                  <a:pt x="10654432" y="3767138"/>
                </a:lnTo>
                <a:lnTo>
                  <a:pt x="10652845" y="3774281"/>
                </a:lnTo>
                <a:lnTo>
                  <a:pt x="10652051" y="3781425"/>
                </a:lnTo>
                <a:lnTo>
                  <a:pt x="10651257" y="3788172"/>
                </a:lnTo>
                <a:lnTo>
                  <a:pt x="10650860" y="3794125"/>
                </a:lnTo>
                <a:lnTo>
                  <a:pt x="10652051" y="3799285"/>
                </a:lnTo>
                <a:lnTo>
                  <a:pt x="10652845" y="3804444"/>
                </a:lnTo>
                <a:lnTo>
                  <a:pt x="10654035" y="3806428"/>
                </a:lnTo>
                <a:lnTo>
                  <a:pt x="10655623" y="3808413"/>
                </a:lnTo>
                <a:lnTo>
                  <a:pt x="10656814" y="3810000"/>
                </a:lnTo>
                <a:lnTo>
                  <a:pt x="10658402" y="3811588"/>
                </a:lnTo>
                <a:lnTo>
                  <a:pt x="10658005" y="3814366"/>
                </a:lnTo>
                <a:lnTo>
                  <a:pt x="10656814" y="3816747"/>
                </a:lnTo>
                <a:lnTo>
                  <a:pt x="10656020" y="3817938"/>
                </a:lnTo>
                <a:lnTo>
                  <a:pt x="10654829" y="3819525"/>
                </a:lnTo>
                <a:lnTo>
                  <a:pt x="10652448" y="3821113"/>
                </a:lnTo>
                <a:lnTo>
                  <a:pt x="10650066" y="3821510"/>
                </a:lnTo>
                <a:lnTo>
                  <a:pt x="10646891" y="3822700"/>
                </a:lnTo>
                <a:lnTo>
                  <a:pt x="10645700" y="3823097"/>
                </a:lnTo>
                <a:lnTo>
                  <a:pt x="10644906" y="3824288"/>
                </a:lnTo>
                <a:lnTo>
                  <a:pt x="10643716" y="3825875"/>
                </a:lnTo>
                <a:lnTo>
                  <a:pt x="10642922" y="3827860"/>
                </a:lnTo>
                <a:lnTo>
                  <a:pt x="10641731" y="3830241"/>
                </a:lnTo>
                <a:lnTo>
                  <a:pt x="10641334" y="3833813"/>
                </a:lnTo>
                <a:lnTo>
                  <a:pt x="10640937" y="3844528"/>
                </a:lnTo>
                <a:lnTo>
                  <a:pt x="10641334" y="3853260"/>
                </a:lnTo>
                <a:lnTo>
                  <a:pt x="10642128" y="3860800"/>
                </a:lnTo>
                <a:lnTo>
                  <a:pt x="10643716" y="3867944"/>
                </a:lnTo>
                <a:lnTo>
                  <a:pt x="10644906" y="3875485"/>
                </a:lnTo>
                <a:lnTo>
                  <a:pt x="10645303" y="3884613"/>
                </a:lnTo>
                <a:lnTo>
                  <a:pt x="10645303" y="3889772"/>
                </a:lnTo>
                <a:lnTo>
                  <a:pt x="10644906" y="3895328"/>
                </a:lnTo>
                <a:lnTo>
                  <a:pt x="10643716" y="3901678"/>
                </a:lnTo>
                <a:lnTo>
                  <a:pt x="10642922" y="3909616"/>
                </a:lnTo>
                <a:lnTo>
                  <a:pt x="10639746" y="3923110"/>
                </a:lnTo>
                <a:lnTo>
                  <a:pt x="10638159" y="3927872"/>
                </a:lnTo>
                <a:lnTo>
                  <a:pt x="10636571" y="3931444"/>
                </a:lnTo>
                <a:lnTo>
                  <a:pt x="10635777" y="3933825"/>
                </a:lnTo>
                <a:lnTo>
                  <a:pt x="10634190" y="3936206"/>
                </a:lnTo>
                <a:lnTo>
                  <a:pt x="10630220" y="3940969"/>
                </a:lnTo>
                <a:lnTo>
                  <a:pt x="10634586" y="3938191"/>
                </a:lnTo>
                <a:lnTo>
                  <a:pt x="10639349" y="3937000"/>
                </a:lnTo>
                <a:lnTo>
                  <a:pt x="10641731" y="3935810"/>
                </a:lnTo>
                <a:lnTo>
                  <a:pt x="10644112" y="3935810"/>
                </a:lnTo>
                <a:lnTo>
                  <a:pt x="10647288" y="3936206"/>
                </a:lnTo>
                <a:lnTo>
                  <a:pt x="10650066" y="3937000"/>
                </a:lnTo>
                <a:lnTo>
                  <a:pt x="10652845" y="3938191"/>
                </a:lnTo>
                <a:lnTo>
                  <a:pt x="10656417" y="3940572"/>
                </a:lnTo>
                <a:lnTo>
                  <a:pt x="10659989" y="3943350"/>
                </a:lnTo>
                <a:lnTo>
                  <a:pt x="10663561" y="3947319"/>
                </a:lnTo>
                <a:lnTo>
                  <a:pt x="10667531" y="3952081"/>
                </a:lnTo>
                <a:lnTo>
                  <a:pt x="10671897" y="3957638"/>
                </a:lnTo>
                <a:lnTo>
                  <a:pt x="10676263" y="3964781"/>
                </a:lnTo>
                <a:lnTo>
                  <a:pt x="10681026" y="3972719"/>
                </a:lnTo>
                <a:lnTo>
                  <a:pt x="10674675" y="3973513"/>
                </a:lnTo>
                <a:lnTo>
                  <a:pt x="10669118" y="3974703"/>
                </a:lnTo>
                <a:lnTo>
                  <a:pt x="10663165" y="3977481"/>
                </a:lnTo>
                <a:lnTo>
                  <a:pt x="10656814" y="3979863"/>
                </a:lnTo>
                <a:lnTo>
                  <a:pt x="10650860" y="3983435"/>
                </a:lnTo>
                <a:lnTo>
                  <a:pt x="10644906" y="3987006"/>
                </a:lnTo>
                <a:lnTo>
                  <a:pt x="10638556" y="3991769"/>
                </a:lnTo>
                <a:lnTo>
                  <a:pt x="10632999" y="3996135"/>
                </a:lnTo>
                <a:lnTo>
                  <a:pt x="10627442" y="4001294"/>
                </a:lnTo>
                <a:lnTo>
                  <a:pt x="10621885" y="4006850"/>
                </a:lnTo>
                <a:lnTo>
                  <a:pt x="10616725" y="4012803"/>
                </a:lnTo>
                <a:lnTo>
                  <a:pt x="10611962" y="4019153"/>
                </a:lnTo>
                <a:lnTo>
                  <a:pt x="10607199" y="4025503"/>
                </a:lnTo>
                <a:lnTo>
                  <a:pt x="10603230" y="4032250"/>
                </a:lnTo>
                <a:lnTo>
                  <a:pt x="10599658" y="4038997"/>
                </a:lnTo>
                <a:lnTo>
                  <a:pt x="10596086" y="4046141"/>
                </a:lnTo>
                <a:lnTo>
                  <a:pt x="10596086" y="4049316"/>
                </a:lnTo>
                <a:lnTo>
                  <a:pt x="10595689" y="4052094"/>
                </a:lnTo>
                <a:lnTo>
                  <a:pt x="10594895" y="4054078"/>
                </a:lnTo>
                <a:lnTo>
                  <a:pt x="10594101" y="4055269"/>
                </a:lnTo>
                <a:lnTo>
                  <a:pt x="10592910" y="4056063"/>
                </a:lnTo>
                <a:lnTo>
                  <a:pt x="10592116" y="4056460"/>
                </a:lnTo>
                <a:lnTo>
                  <a:pt x="10588941" y="4056460"/>
                </a:lnTo>
                <a:lnTo>
                  <a:pt x="10581797" y="4055666"/>
                </a:lnTo>
                <a:lnTo>
                  <a:pt x="10579018" y="4055666"/>
                </a:lnTo>
                <a:lnTo>
                  <a:pt x="10577430" y="4056063"/>
                </a:lnTo>
                <a:lnTo>
                  <a:pt x="10575843" y="4057253"/>
                </a:lnTo>
                <a:lnTo>
                  <a:pt x="10574652" y="4058444"/>
                </a:lnTo>
                <a:lnTo>
                  <a:pt x="10573858" y="4060031"/>
                </a:lnTo>
                <a:lnTo>
                  <a:pt x="10572271" y="4063603"/>
                </a:lnTo>
                <a:lnTo>
                  <a:pt x="10571080" y="4067175"/>
                </a:lnTo>
                <a:lnTo>
                  <a:pt x="10570683" y="4071144"/>
                </a:lnTo>
                <a:lnTo>
                  <a:pt x="10570286" y="4075510"/>
                </a:lnTo>
                <a:lnTo>
                  <a:pt x="10569095" y="4078288"/>
                </a:lnTo>
                <a:lnTo>
                  <a:pt x="10567508" y="4081463"/>
                </a:lnTo>
                <a:lnTo>
                  <a:pt x="10566317" y="4083050"/>
                </a:lnTo>
                <a:lnTo>
                  <a:pt x="10564729" y="4083844"/>
                </a:lnTo>
                <a:lnTo>
                  <a:pt x="10561951" y="4085035"/>
                </a:lnTo>
                <a:lnTo>
                  <a:pt x="10559569" y="4085431"/>
                </a:lnTo>
                <a:lnTo>
                  <a:pt x="10552822" y="4085431"/>
                </a:lnTo>
                <a:lnTo>
                  <a:pt x="10546471" y="4085035"/>
                </a:lnTo>
                <a:lnTo>
                  <a:pt x="10539326" y="4084638"/>
                </a:lnTo>
                <a:lnTo>
                  <a:pt x="10532182" y="4083447"/>
                </a:lnTo>
                <a:lnTo>
                  <a:pt x="10525434" y="4083844"/>
                </a:lnTo>
                <a:lnTo>
                  <a:pt x="10522656" y="4084638"/>
                </a:lnTo>
                <a:lnTo>
                  <a:pt x="10519877" y="4085431"/>
                </a:lnTo>
                <a:lnTo>
                  <a:pt x="10517496" y="4087019"/>
                </a:lnTo>
                <a:lnTo>
                  <a:pt x="10515114" y="4089003"/>
                </a:lnTo>
                <a:lnTo>
                  <a:pt x="10512336" y="4092178"/>
                </a:lnTo>
                <a:lnTo>
                  <a:pt x="10510351" y="4096147"/>
                </a:lnTo>
                <a:lnTo>
                  <a:pt x="10508367" y="4100910"/>
                </a:lnTo>
                <a:lnTo>
                  <a:pt x="10506779" y="4105672"/>
                </a:lnTo>
                <a:lnTo>
                  <a:pt x="10503604" y="4116388"/>
                </a:lnTo>
                <a:lnTo>
                  <a:pt x="10501222" y="4128294"/>
                </a:lnTo>
                <a:lnTo>
                  <a:pt x="10498841" y="4139406"/>
                </a:lnTo>
                <a:lnTo>
                  <a:pt x="10495269" y="4150519"/>
                </a:lnTo>
                <a:lnTo>
                  <a:pt x="10493284" y="4154885"/>
                </a:lnTo>
                <a:lnTo>
                  <a:pt x="10490903" y="4159647"/>
                </a:lnTo>
                <a:lnTo>
                  <a:pt x="10488521" y="4163616"/>
                </a:lnTo>
                <a:lnTo>
                  <a:pt x="10485346" y="4166791"/>
                </a:lnTo>
                <a:lnTo>
                  <a:pt x="10481377" y="4170363"/>
                </a:lnTo>
                <a:lnTo>
                  <a:pt x="10476217" y="4172744"/>
                </a:lnTo>
                <a:lnTo>
                  <a:pt x="10471851" y="4175522"/>
                </a:lnTo>
                <a:lnTo>
                  <a:pt x="10466294" y="4177506"/>
                </a:lnTo>
                <a:lnTo>
                  <a:pt x="10460737" y="4179094"/>
                </a:lnTo>
                <a:lnTo>
                  <a:pt x="10454386" y="4180285"/>
                </a:lnTo>
                <a:lnTo>
                  <a:pt x="10442479" y="4183063"/>
                </a:lnTo>
                <a:lnTo>
                  <a:pt x="10417473" y="4187031"/>
                </a:lnTo>
                <a:lnTo>
                  <a:pt x="10405962" y="4189413"/>
                </a:lnTo>
                <a:lnTo>
                  <a:pt x="10400405" y="4191000"/>
                </a:lnTo>
                <a:lnTo>
                  <a:pt x="10395246" y="4192588"/>
                </a:lnTo>
                <a:lnTo>
                  <a:pt x="10369446" y="4203303"/>
                </a:lnTo>
                <a:lnTo>
                  <a:pt x="10342456" y="4216003"/>
                </a:lnTo>
                <a:lnTo>
                  <a:pt x="10314671" y="4229100"/>
                </a:lnTo>
                <a:lnTo>
                  <a:pt x="10286490" y="4243785"/>
                </a:lnTo>
                <a:lnTo>
                  <a:pt x="10257515" y="4259263"/>
                </a:lnTo>
                <a:lnTo>
                  <a:pt x="10229334" y="4274344"/>
                </a:lnTo>
                <a:lnTo>
                  <a:pt x="10172972" y="4305300"/>
                </a:lnTo>
                <a:lnTo>
                  <a:pt x="10172575" y="4318397"/>
                </a:lnTo>
                <a:lnTo>
                  <a:pt x="10171781" y="4332685"/>
                </a:lnTo>
                <a:lnTo>
                  <a:pt x="10170987" y="4347369"/>
                </a:lnTo>
                <a:lnTo>
                  <a:pt x="10169003" y="4364038"/>
                </a:lnTo>
                <a:lnTo>
                  <a:pt x="10166224" y="4368800"/>
                </a:lnTo>
                <a:lnTo>
                  <a:pt x="10164240" y="4371181"/>
                </a:lnTo>
                <a:lnTo>
                  <a:pt x="10162255" y="4372769"/>
                </a:lnTo>
                <a:lnTo>
                  <a:pt x="10160271" y="4373166"/>
                </a:lnTo>
                <a:lnTo>
                  <a:pt x="10158683" y="4372769"/>
                </a:lnTo>
                <a:lnTo>
                  <a:pt x="10157095" y="4371975"/>
                </a:lnTo>
                <a:lnTo>
                  <a:pt x="10154317" y="4368403"/>
                </a:lnTo>
                <a:lnTo>
                  <a:pt x="10151539" y="4365228"/>
                </a:lnTo>
                <a:lnTo>
                  <a:pt x="10149951" y="4363641"/>
                </a:lnTo>
                <a:lnTo>
                  <a:pt x="10148760" y="4363641"/>
                </a:lnTo>
                <a:lnTo>
                  <a:pt x="10146379" y="4363641"/>
                </a:lnTo>
                <a:lnTo>
                  <a:pt x="10144394" y="4365228"/>
                </a:lnTo>
                <a:lnTo>
                  <a:pt x="10142409" y="4368403"/>
                </a:lnTo>
                <a:lnTo>
                  <a:pt x="10140028" y="4372769"/>
                </a:lnTo>
                <a:lnTo>
                  <a:pt x="10138837" y="4379913"/>
                </a:lnTo>
                <a:lnTo>
                  <a:pt x="10138440" y="4386660"/>
                </a:lnTo>
                <a:lnTo>
                  <a:pt x="10138440" y="4392613"/>
                </a:lnTo>
                <a:lnTo>
                  <a:pt x="10138837" y="4396978"/>
                </a:lnTo>
                <a:lnTo>
                  <a:pt x="10139631" y="4401741"/>
                </a:lnTo>
                <a:lnTo>
                  <a:pt x="10140425" y="4405313"/>
                </a:lnTo>
                <a:lnTo>
                  <a:pt x="10142013" y="4408488"/>
                </a:lnTo>
                <a:lnTo>
                  <a:pt x="10143600" y="4410869"/>
                </a:lnTo>
                <a:lnTo>
                  <a:pt x="10137250" y="4421188"/>
                </a:lnTo>
                <a:lnTo>
                  <a:pt x="10134471" y="4425156"/>
                </a:lnTo>
                <a:lnTo>
                  <a:pt x="10131296" y="4428728"/>
                </a:lnTo>
                <a:lnTo>
                  <a:pt x="10128120" y="4431110"/>
                </a:lnTo>
                <a:lnTo>
                  <a:pt x="10125739" y="4433094"/>
                </a:lnTo>
                <a:lnTo>
                  <a:pt x="10123357" y="4434681"/>
                </a:lnTo>
                <a:lnTo>
                  <a:pt x="10120579" y="4435872"/>
                </a:lnTo>
                <a:lnTo>
                  <a:pt x="10118198" y="4436269"/>
                </a:lnTo>
                <a:lnTo>
                  <a:pt x="10116213" y="4435872"/>
                </a:lnTo>
                <a:lnTo>
                  <a:pt x="10113435" y="4435078"/>
                </a:lnTo>
                <a:lnTo>
                  <a:pt x="10111450" y="4434285"/>
                </a:lnTo>
                <a:lnTo>
                  <a:pt x="10109465" y="4433094"/>
                </a:lnTo>
                <a:lnTo>
                  <a:pt x="10107481" y="4431110"/>
                </a:lnTo>
                <a:lnTo>
                  <a:pt x="10103512" y="4426744"/>
                </a:lnTo>
                <a:lnTo>
                  <a:pt x="10099939" y="4421188"/>
                </a:lnTo>
                <a:lnTo>
                  <a:pt x="10096367" y="4414838"/>
                </a:lnTo>
                <a:lnTo>
                  <a:pt x="10089619" y="4401344"/>
                </a:lnTo>
                <a:lnTo>
                  <a:pt x="10083269" y="4387453"/>
                </a:lnTo>
                <a:lnTo>
                  <a:pt x="10079697" y="4381500"/>
                </a:lnTo>
                <a:lnTo>
                  <a:pt x="10076124" y="4375944"/>
                </a:lnTo>
                <a:lnTo>
                  <a:pt x="10074140" y="4374356"/>
                </a:lnTo>
                <a:lnTo>
                  <a:pt x="10072552" y="4372769"/>
                </a:lnTo>
                <a:lnTo>
                  <a:pt x="10070567" y="4371975"/>
                </a:lnTo>
                <a:lnTo>
                  <a:pt x="10067789" y="4370785"/>
                </a:lnTo>
                <a:lnTo>
                  <a:pt x="10063423" y="4369594"/>
                </a:lnTo>
                <a:lnTo>
                  <a:pt x="10057866" y="4368800"/>
                </a:lnTo>
                <a:lnTo>
                  <a:pt x="10024128" y="4388644"/>
                </a:lnTo>
                <a:lnTo>
                  <a:pt x="10007458" y="4398169"/>
                </a:lnTo>
                <a:lnTo>
                  <a:pt x="9990787" y="4407297"/>
                </a:lnTo>
                <a:lnTo>
                  <a:pt x="9974514" y="4414044"/>
                </a:lnTo>
                <a:lnTo>
                  <a:pt x="9963003" y="4418806"/>
                </a:lnTo>
                <a:lnTo>
                  <a:pt x="9954271" y="4423172"/>
                </a:lnTo>
                <a:lnTo>
                  <a:pt x="9950699" y="4425156"/>
                </a:lnTo>
                <a:lnTo>
                  <a:pt x="9946729" y="4426744"/>
                </a:lnTo>
                <a:lnTo>
                  <a:pt x="9938394" y="4429125"/>
                </a:lnTo>
                <a:lnTo>
                  <a:pt x="9930853" y="4432300"/>
                </a:lnTo>
                <a:lnTo>
                  <a:pt x="9926884" y="4434285"/>
                </a:lnTo>
                <a:lnTo>
                  <a:pt x="9922914" y="4436269"/>
                </a:lnTo>
                <a:lnTo>
                  <a:pt x="9922121" y="4436666"/>
                </a:lnTo>
                <a:lnTo>
                  <a:pt x="9921327" y="4436269"/>
                </a:lnTo>
                <a:lnTo>
                  <a:pt x="9919342" y="4434681"/>
                </a:lnTo>
                <a:lnTo>
                  <a:pt x="9914182" y="4429125"/>
                </a:lnTo>
                <a:lnTo>
                  <a:pt x="9911801" y="4426744"/>
                </a:lnTo>
                <a:lnTo>
                  <a:pt x="9909022" y="4423966"/>
                </a:lnTo>
                <a:lnTo>
                  <a:pt x="9908228" y="4423569"/>
                </a:lnTo>
                <a:lnTo>
                  <a:pt x="9907038" y="4423172"/>
                </a:lnTo>
                <a:lnTo>
                  <a:pt x="9905847" y="4423172"/>
                </a:lnTo>
                <a:lnTo>
                  <a:pt x="9905053" y="4423966"/>
                </a:lnTo>
                <a:lnTo>
                  <a:pt x="9901878" y="4427935"/>
                </a:lnTo>
                <a:lnTo>
                  <a:pt x="9897909" y="4434681"/>
                </a:lnTo>
                <a:lnTo>
                  <a:pt x="9885604" y="4453335"/>
                </a:lnTo>
                <a:lnTo>
                  <a:pt x="9879254" y="4463256"/>
                </a:lnTo>
                <a:lnTo>
                  <a:pt x="9871712" y="4472385"/>
                </a:lnTo>
                <a:lnTo>
                  <a:pt x="9868140" y="4476353"/>
                </a:lnTo>
                <a:lnTo>
                  <a:pt x="9864568" y="4479925"/>
                </a:lnTo>
                <a:lnTo>
                  <a:pt x="9860995" y="4482306"/>
                </a:lnTo>
                <a:lnTo>
                  <a:pt x="9857423" y="4484291"/>
                </a:lnTo>
                <a:lnTo>
                  <a:pt x="9854645" y="4485481"/>
                </a:lnTo>
                <a:lnTo>
                  <a:pt x="9852660" y="4485481"/>
                </a:lnTo>
                <a:lnTo>
                  <a:pt x="9848294" y="4485481"/>
                </a:lnTo>
                <a:lnTo>
                  <a:pt x="9843134" y="4485085"/>
                </a:lnTo>
                <a:lnTo>
                  <a:pt x="9837974" y="4483894"/>
                </a:lnTo>
                <a:lnTo>
                  <a:pt x="9828051" y="4481513"/>
                </a:lnTo>
                <a:lnTo>
                  <a:pt x="9822891" y="4480322"/>
                </a:lnTo>
                <a:lnTo>
                  <a:pt x="9818922" y="4480719"/>
                </a:lnTo>
                <a:lnTo>
                  <a:pt x="9813365" y="4481910"/>
                </a:lnTo>
                <a:lnTo>
                  <a:pt x="9807412" y="4483497"/>
                </a:lnTo>
                <a:lnTo>
                  <a:pt x="9797092" y="4487466"/>
                </a:lnTo>
                <a:lnTo>
                  <a:pt x="9786772" y="4492228"/>
                </a:lnTo>
                <a:lnTo>
                  <a:pt x="9776055" y="4496991"/>
                </a:lnTo>
                <a:lnTo>
                  <a:pt x="9754225" y="4508103"/>
                </a:lnTo>
                <a:lnTo>
                  <a:pt x="9742714" y="4513263"/>
                </a:lnTo>
                <a:lnTo>
                  <a:pt x="9730013" y="4518422"/>
                </a:lnTo>
                <a:lnTo>
                  <a:pt x="9724853" y="4520010"/>
                </a:lnTo>
                <a:lnTo>
                  <a:pt x="9720487" y="4520803"/>
                </a:lnTo>
                <a:lnTo>
                  <a:pt x="9710167" y="4521994"/>
                </a:lnTo>
                <a:lnTo>
                  <a:pt x="9699847" y="4523581"/>
                </a:lnTo>
                <a:lnTo>
                  <a:pt x="9689924" y="4525169"/>
                </a:lnTo>
                <a:lnTo>
                  <a:pt x="9685161" y="4525963"/>
                </a:lnTo>
                <a:lnTo>
                  <a:pt x="9680398" y="4527550"/>
                </a:lnTo>
                <a:lnTo>
                  <a:pt x="9675635" y="4529138"/>
                </a:lnTo>
                <a:lnTo>
                  <a:pt x="9671666" y="4531519"/>
                </a:lnTo>
                <a:lnTo>
                  <a:pt x="9667697" y="4534694"/>
                </a:lnTo>
                <a:lnTo>
                  <a:pt x="9663331" y="4538266"/>
                </a:lnTo>
                <a:lnTo>
                  <a:pt x="9659758" y="4542631"/>
                </a:lnTo>
                <a:lnTo>
                  <a:pt x="9656980" y="4548585"/>
                </a:lnTo>
                <a:lnTo>
                  <a:pt x="9651820" y="4556919"/>
                </a:lnTo>
                <a:lnTo>
                  <a:pt x="9647454" y="4564063"/>
                </a:lnTo>
                <a:lnTo>
                  <a:pt x="9642691" y="4569619"/>
                </a:lnTo>
                <a:lnTo>
                  <a:pt x="9637134" y="4574778"/>
                </a:lnTo>
                <a:lnTo>
                  <a:pt x="9627608" y="4582716"/>
                </a:lnTo>
                <a:lnTo>
                  <a:pt x="9617288" y="4590653"/>
                </a:lnTo>
                <a:lnTo>
                  <a:pt x="9607365" y="4598194"/>
                </a:lnTo>
                <a:lnTo>
                  <a:pt x="9596649" y="4604544"/>
                </a:lnTo>
                <a:lnTo>
                  <a:pt x="9585535" y="4611291"/>
                </a:lnTo>
                <a:lnTo>
                  <a:pt x="9574024" y="4617244"/>
                </a:lnTo>
                <a:lnTo>
                  <a:pt x="9562911" y="4623594"/>
                </a:lnTo>
                <a:lnTo>
                  <a:pt x="9551400" y="4629150"/>
                </a:lnTo>
                <a:lnTo>
                  <a:pt x="9527585" y="4639072"/>
                </a:lnTo>
                <a:lnTo>
                  <a:pt x="9502976" y="4648994"/>
                </a:lnTo>
                <a:lnTo>
                  <a:pt x="9478367" y="4657328"/>
                </a:lnTo>
                <a:lnTo>
                  <a:pt x="9453362" y="4666060"/>
                </a:lnTo>
                <a:lnTo>
                  <a:pt x="9403350" y="4682728"/>
                </a:lnTo>
                <a:lnTo>
                  <a:pt x="9378344" y="4691460"/>
                </a:lnTo>
                <a:lnTo>
                  <a:pt x="9354132" y="4700588"/>
                </a:lnTo>
                <a:lnTo>
                  <a:pt x="9330317" y="4710906"/>
                </a:lnTo>
                <a:lnTo>
                  <a:pt x="9318410" y="4716066"/>
                </a:lnTo>
                <a:lnTo>
                  <a:pt x="9307296" y="4721622"/>
                </a:lnTo>
                <a:lnTo>
                  <a:pt x="9296182" y="4727178"/>
                </a:lnTo>
                <a:lnTo>
                  <a:pt x="9285069" y="4733131"/>
                </a:lnTo>
                <a:lnTo>
                  <a:pt x="9274352" y="4739085"/>
                </a:lnTo>
                <a:lnTo>
                  <a:pt x="9264032" y="4745831"/>
                </a:lnTo>
                <a:lnTo>
                  <a:pt x="9260063" y="4741069"/>
                </a:lnTo>
                <a:lnTo>
                  <a:pt x="9256888" y="4738291"/>
                </a:lnTo>
                <a:lnTo>
                  <a:pt x="9254506" y="4737100"/>
                </a:lnTo>
                <a:lnTo>
                  <a:pt x="9253712" y="4736703"/>
                </a:lnTo>
                <a:lnTo>
                  <a:pt x="9252522" y="4737100"/>
                </a:lnTo>
                <a:lnTo>
                  <a:pt x="9250537" y="4738688"/>
                </a:lnTo>
                <a:lnTo>
                  <a:pt x="9248949" y="4740672"/>
                </a:lnTo>
                <a:lnTo>
                  <a:pt x="9247362" y="4744244"/>
                </a:lnTo>
                <a:lnTo>
                  <a:pt x="9246568" y="4747816"/>
                </a:lnTo>
                <a:lnTo>
                  <a:pt x="9243789" y="4756547"/>
                </a:lnTo>
                <a:lnTo>
                  <a:pt x="9241408" y="4765675"/>
                </a:lnTo>
                <a:lnTo>
                  <a:pt x="9239820" y="4769247"/>
                </a:lnTo>
                <a:lnTo>
                  <a:pt x="9237836" y="4772819"/>
                </a:lnTo>
                <a:lnTo>
                  <a:pt x="9235454" y="4775200"/>
                </a:lnTo>
                <a:lnTo>
                  <a:pt x="9234263" y="4775597"/>
                </a:lnTo>
                <a:lnTo>
                  <a:pt x="9232676" y="4776391"/>
                </a:lnTo>
                <a:lnTo>
                  <a:pt x="9228310" y="4768056"/>
                </a:lnTo>
                <a:lnTo>
                  <a:pt x="9223944" y="4761706"/>
                </a:lnTo>
                <a:lnTo>
                  <a:pt x="9220371" y="4756547"/>
                </a:lnTo>
                <a:lnTo>
                  <a:pt x="9217593" y="4753372"/>
                </a:lnTo>
                <a:lnTo>
                  <a:pt x="9214418" y="4751785"/>
                </a:lnTo>
                <a:lnTo>
                  <a:pt x="9212036" y="4751388"/>
                </a:lnTo>
                <a:lnTo>
                  <a:pt x="9209258" y="4751785"/>
                </a:lnTo>
                <a:lnTo>
                  <a:pt x="9206876" y="4753372"/>
                </a:lnTo>
                <a:lnTo>
                  <a:pt x="9204892" y="4755356"/>
                </a:lnTo>
                <a:lnTo>
                  <a:pt x="9202907" y="4758135"/>
                </a:lnTo>
                <a:lnTo>
                  <a:pt x="9198541" y="4763691"/>
                </a:lnTo>
                <a:lnTo>
                  <a:pt x="9196556" y="4766072"/>
                </a:lnTo>
                <a:lnTo>
                  <a:pt x="9194572" y="4768850"/>
                </a:lnTo>
                <a:lnTo>
                  <a:pt x="9192190" y="4770041"/>
                </a:lnTo>
                <a:lnTo>
                  <a:pt x="9189412" y="4771231"/>
                </a:lnTo>
                <a:lnTo>
                  <a:pt x="9168375" y="4774803"/>
                </a:lnTo>
                <a:lnTo>
                  <a:pt x="9158055" y="4776788"/>
                </a:lnTo>
                <a:lnTo>
                  <a:pt x="9147339" y="4778772"/>
                </a:lnTo>
                <a:lnTo>
                  <a:pt x="9137416" y="4781153"/>
                </a:lnTo>
                <a:lnTo>
                  <a:pt x="9126699" y="4784725"/>
                </a:lnTo>
                <a:lnTo>
                  <a:pt x="9115982" y="4789488"/>
                </a:lnTo>
                <a:lnTo>
                  <a:pt x="9110425" y="4792663"/>
                </a:lnTo>
                <a:lnTo>
                  <a:pt x="9104869" y="4795441"/>
                </a:lnTo>
                <a:lnTo>
                  <a:pt x="9103281" y="4796631"/>
                </a:lnTo>
                <a:lnTo>
                  <a:pt x="9102487" y="4798219"/>
                </a:lnTo>
                <a:lnTo>
                  <a:pt x="9100106" y="4800997"/>
                </a:lnTo>
                <a:lnTo>
                  <a:pt x="9098915" y="4804569"/>
                </a:lnTo>
                <a:lnTo>
                  <a:pt x="9097327" y="4808141"/>
                </a:lnTo>
                <a:lnTo>
                  <a:pt x="9096136" y="4811713"/>
                </a:lnTo>
                <a:lnTo>
                  <a:pt x="9094549" y="4814888"/>
                </a:lnTo>
                <a:lnTo>
                  <a:pt x="9092167" y="4818063"/>
                </a:lnTo>
                <a:lnTo>
                  <a:pt x="9090579" y="4818856"/>
                </a:lnTo>
                <a:lnTo>
                  <a:pt x="9088992" y="4819253"/>
                </a:lnTo>
                <a:lnTo>
                  <a:pt x="9087801" y="4820047"/>
                </a:lnTo>
                <a:lnTo>
                  <a:pt x="9086213" y="4820047"/>
                </a:lnTo>
                <a:lnTo>
                  <a:pt x="9083038" y="4818856"/>
                </a:lnTo>
                <a:lnTo>
                  <a:pt x="9079466" y="4816872"/>
                </a:lnTo>
                <a:lnTo>
                  <a:pt x="9075894" y="4813697"/>
                </a:lnTo>
                <a:lnTo>
                  <a:pt x="9070337" y="4808935"/>
                </a:lnTo>
                <a:lnTo>
                  <a:pt x="9067955" y="4806553"/>
                </a:lnTo>
                <a:lnTo>
                  <a:pt x="9034217" y="4822031"/>
                </a:lnTo>
                <a:lnTo>
                  <a:pt x="9017150" y="4829969"/>
                </a:lnTo>
                <a:lnTo>
                  <a:pt x="8999289" y="4839097"/>
                </a:lnTo>
                <a:lnTo>
                  <a:pt x="8981427" y="4849416"/>
                </a:lnTo>
                <a:lnTo>
                  <a:pt x="8962772" y="4860528"/>
                </a:lnTo>
                <a:lnTo>
                  <a:pt x="8944117" y="4872831"/>
                </a:lnTo>
                <a:lnTo>
                  <a:pt x="8924271" y="4886325"/>
                </a:lnTo>
                <a:lnTo>
                  <a:pt x="8924668" y="4889500"/>
                </a:lnTo>
                <a:lnTo>
                  <a:pt x="8925065" y="4895453"/>
                </a:lnTo>
                <a:lnTo>
                  <a:pt x="8925859" y="4899025"/>
                </a:lnTo>
                <a:lnTo>
                  <a:pt x="8925859" y="4902200"/>
                </a:lnTo>
                <a:lnTo>
                  <a:pt x="8924668" y="4904581"/>
                </a:lnTo>
                <a:lnTo>
                  <a:pt x="8924271" y="4905772"/>
                </a:lnTo>
                <a:lnTo>
                  <a:pt x="8923874" y="4905772"/>
                </a:lnTo>
                <a:lnTo>
                  <a:pt x="8915539" y="4907756"/>
                </a:lnTo>
                <a:lnTo>
                  <a:pt x="8904425" y="4909741"/>
                </a:lnTo>
                <a:lnTo>
                  <a:pt x="8892121" y="4911725"/>
                </a:lnTo>
                <a:lnTo>
                  <a:pt x="8878626" y="4914503"/>
                </a:lnTo>
                <a:lnTo>
                  <a:pt x="8863940" y="4917678"/>
                </a:lnTo>
                <a:lnTo>
                  <a:pt x="8849254" y="4922441"/>
                </a:lnTo>
                <a:lnTo>
                  <a:pt x="8842109" y="4924822"/>
                </a:lnTo>
                <a:lnTo>
                  <a:pt x="8835362" y="4927997"/>
                </a:lnTo>
                <a:lnTo>
                  <a:pt x="8829011" y="4931172"/>
                </a:lnTo>
                <a:lnTo>
                  <a:pt x="8822264" y="4935141"/>
                </a:lnTo>
                <a:lnTo>
                  <a:pt x="8804402" y="4946650"/>
                </a:lnTo>
                <a:lnTo>
                  <a:pt x="8786541" y="4958556"/>
                </a:lnTo>
                <a:lnTo>
                  <a:pt x="8750025" y="4983163"/>
                </a:lnTo>
                <a:lnTo>
                  <a:pt x="8731370" y="4995863"/>
                </a:lnTo>
                <a:lnTo>
                  <a:pt x="8711524" y="5008563"/>
                </a:lnTo>
                <a:lnTo>
                  <a:pt x="8691281" y="5020866"/>
                </a:lnTo>
                <a:lnTo>
                  <a:pt x="8669848" y="5032375"/>
                </a:lnTo>
                <a:lnTo>
                  <a:pt x="8659925" y="5037535"/>
                </a:lnTo>
                <a:lnTo>
                  <a:pt x="8649208" y="5042694"/>
                </a:lnTo>
                <a:lnTo>
                  <a:pt x="8627774" y="5051822"/>
                </a:lnTo>
                <a:lnTo>
                  <a:pt x="8605547" y="5061347"/>
                </a:lnTo>
                <a:lnTo>
                  <a:pt x="8594433" y="5066110"/>
                </a:lnTo>
                <a:lnTo>
                  <a:pt x="8583320" y="5071666"/>
                </a:lnTo>
                <a:lnTo>
                  <a:pt x="8578557" y="5074841"/>
                </a:lnTo>
                <a:lnTo>
                  <a:pt x="8574191" y="5077619"/>
                </a:lnTo>
                <a:lnTo>
                  <a:pt x="8565458" y="5084763"/>
                </a:lnTo>
                <a:lnTo>
                  <a:pt x="8556329" y="5092303"/>
                </a:lnTo>
                <a:lnTo>
                  <a:pt x="8548391" y="5101035"/>
                </a:lnTo>
                <a:lnTo>
                  <a:pt x="8539659" y="5108575"/>
                </a:lnTo>
                <a:lnTo>
                  <a:pt x="8530530" y="5116116"/>
                </a:lnTo>
                <a:lnTo>
                  <a:pt x="8525767" y="5119291"/>
                </a:lnTo>
                <a:lnTo>
                  <a:pt x="8521401" y="5122466"/>
                </a:lnTo>
                <a:lnTo>
                  <a:pt x="8516241" y="5124450"/>
                </a:lnTo>
                <a:lnTo>
                  <a:pt x="8511081" y="5126435"/>
                </a:lnTo>
                <a:lnTo>
                  <a:pt x="8508699" y="5126831"/>
                </a:lnTo>
                <a:lnTo>
                  <a:pt x="8506318" y="5127625"/>
                </a:lnTo>
                <a:lnTo>
                  <a:pt x="8503539" y="5126831"/>
                </a:lnTo>
                <a:lnTo>
                  <a:pt x="8500364" y="5126435"/>
                </a:lnTo>
                <a:lnTo>
                  <a:pt x="8494807" y="5124450"/>
                </a:lnTo>
                <a:lnTo>
                  <a:pt x="8488853" y="5122466"/>
                </a:lnTo>
                <a:lnTo>
                  <a:pt x="8482900" y="5120481"/>
                </a:lnTo>
                <a:lnTo>
                  <a:pt x="8476549" y="5118497"/>
                </a:lnTo>
                <a:lnTo>
                  <a:pt x="8473771" y="5117703"/>
                </a:lnTo>
                <a:lnTo>
                  <a:pt x="8470198" y="5117703"/>
                </a:lnTo>
                <a:lnTo>
                  <a:pt x="8467023" y="5117703"/>
                </a:lnTo>
                <a:lnTo>
                  <a:pt x="8463848" y="5118497"/>
                </a:lnTo>
                <a:lnTo>
                  <a:pt x="8463054" y="5119291"/>
                </a:lnTo>
                <a:lnTo>
                  <a:pt x="8461863" y="5122466"/>
                </a:lnTo>
                <a:lnTo>
                  <a:pt x="8457894" y="5130006"/>
                </a:lnTo>
                <a:lnTo>
                  <a:pt x="8455512" y="5133975"/>
                </a:lnTo>
                <a:lnTo>
                  <a:pt x="8452734" y="5137547"/>
                </a:lnTo>
                <a:lnTo>
                  <a:pt x="8449955" y="5140325"/>
                </a:lnTo>
                <a:lnTo>
                  <a:pt x="8448368" y="5141119"/>
                </a:lnTo>
                <a:lnTo>
                  <a:pt x="8446780" y="5141516"/>
                </a:lnTo>
                <a:lnTo>
                  <a:pt x="8443605" y="5141119"/>
                </a:lnTo>
                <a:lnTo>
                  <a:pt x="8440827" y="5139531"/>
                </a:lnTo>
                <a:lnTo>
                  <a:pt x="8437254" y="5137150"/>
                </a:lnTo>
                <a:lnTo>
                  <a:pt x="8434079" y="5134769"/>
                </a:lnTo>
                <a:lnTo>
                  <a:pt x="8428522" y="5129610"/>
                </a:lnTo>
                <a:lnTo>
                  <a:pt x="8426537" y="5126831"/>
                </a:lnTo>
                <a:lnTo>
                  <a:pt x="8425347" y="5128022"/>
                </a:lnTo>
                <a:lnTo>
                  <a:pt x="8424553" y="5129610"/>
                </a:lnTo>
                <a:lnTo>
                  <a:pt x="8423362" y="5133578"/>
                </a:lnTo>
                <a:lnTo>
                  <a:pt x="8422568" y="5139135"/>
                </a:lnTo>
                <a:lnTo>
                  <a:pt x="8422568" y="5145088"/>
                </a:lnTo>
                <a:lnTo>
                  <a:pt x="8421775" y="5151835"/>
                </a:lnTo>
                <a:lnTo>
                  <a:pt x="8420981" y="5157788"/>
                </a:lnTo>
                <a:lnTo>
                  <a:pt x="8419790" y="5163344"/>
                </a:lnTo>
                <a:lnTo>
                  <a:pt x="8419393" y="5165725"/>
                </a:lnTo>
                <a:lnTo>
                  <a:pt x="8418202" y="5166916"/>
                </a:lnTo>
                <a:lnTo>
                  <a:pt x="8416217" y="5168900"/>
                </a:lnTo>
                <a:lnTo>
                  <a:pt x="8413439" y="5170488"/>
                </a:lnTo>
                <a:lnTo>
                  <a:pt x="8410661" y="5171678"/>
                </a:lnTo>
                <a:lnTo>
                  <a:pt x="8407883" y="5171678"/>
                </a:lnTo>
                <a:lnTo>
                  <a:pt x="8404707" y="5171281"/>
                </a:lnTo>
                <a:lnTo>
                  <a:pt x="8401531" y="5170091"/>
                </a:lnTo>
                <a:lnTo>
                  <a:pt x="8395181" y="5167710"/>
                </a:lnTo>
                <a:lnTo>
                  <a:pt x="8381686" y="5160963"/>
                </a:lnTo>
                <a:lnTo>
                  <a:pt x="8376129" y="5158978"/>
                </a:lnTo>
                <a:lnTo>
                  <a:pt x="8373747" y="5158978"/>
                </a:lnTo>
                <a:lnTo>
                  <a:pt x="8370969" y="5158978"/>
                </a:lnTo>
                <a:lnTo>
                  <a:pt x="8363030" y="5160963"/>
                </a:lnTo>
                <a:lnTo>
                  <a:pt x="8353504" y="5164138"/>
                </a:lnTo>
                <a:lnTo>
                  <a:pt x="8343185" y="5168106"/>
                </a:lnTo>
                <a:lnTo>
                  <a:pt x="8332468" y="5172472"/>
                </a:lnTo>
                <a:lnTo>
                  <a:pt x="8309447" y="5183188"/>
                </a:lnTo>
                <a:lnTo>
                  <a:pt x="8284044" y="5195491"/>
                </a:lnTo>
                <a:lnTo>
                  <a:pt x="8257451" y="5207794"/>
                </a:lnTo>
                <a:lnTo>
                  <a:pt x="8231254" y="5219303"/>
                </a:lnTo>
                <a:lnTo>
                  <a:pt x="8217362" y="5224860"/>
                </a:lnTo>
                <a:lnTo>
                  <a:pt x="8204661" y="5229622"/>
                </a:lnTo>
                <a:lnTo>
                  <a:pt x="8191562" y="5233988"/>
                </a:lnTo>
                <a:lnTo>
                  <a:pt x="8179258" y="5237560"/>
                </a:lnTo>
                <a:lnTo>
                  <a:pt x="8174098" y="5238750"/>
                </a:lnTo>
                <a:lnTo>
                  <a:pt x="8169335" y="5239147"/>
                </a:lnTo>
                <a:lnTo>
                  <a:pt x="8164175" y="5239147"/>
                </a:lnTo>
                <a:lnTo>
                  <a:pt x="8159015" y="5239147"/>
                </a:lnTo>
                <a:lnTo>
                  <a:pt x="8148298" y="5237956"/>
                </a:lnTo>
                <a:lnTo>
                  <a:pt x="8137185" y="5236766"/>
                </a:lnTo>
                <a:lnTo>
                  <a:pt x="8126468" y="5234385"/>
                </a:lnTo>
                <a:lnTo>
                  <a:pt x="8115354" y="5233194"/>
                </a:lnTo>
                <a:lnTo>
                  <a:pt x="8110194" y="5233194"/>
                </a:lnTo>
                <a:lnTo>
                  <a:pt x="8105431" y="5233194"/>
                </a:lnTo>
                <a:lnTo>
                  <a:pt x="8100271" y="5233194"/>
                </a:lnTo>
                <a:lnTo>
                  <a:pt x="8095112" y="5233988"/>
                </a:lnTo>
                <a:lnTo>
                  <a:pt x="8084792" y="5236766"/>
                </a:lnTo>
                <a:lnTo>
                  <a:pt x="8074869" y="5240338"/>
                </a:lnTo>
                <a:lnTo>
                  <a:pt x="8065343" y="5244703"/>
                </a:lnTo>
                <a:lnTo>
                  <a:pt x="8055023" y="5249466"/>
                </a:lnTo>
                <a:lnTo>
                  <a:pt x="8035574" y="5259388"/>
                </a:lnTo>
                <a:lnTo>
                  <a:pt x="8026048" y="5264547"/>
                </a:lnTo>
                <a:lnTo>
                  <a:pt x="8016522" y="5268516"/>
                </a:lnTo>
                <a:lnTo>
                  <a:pt x="8006996" y="5272485"/>
                </a:lnTo>
                <a:lnTo>
                  <a:pt x="7997073" y="5275660"/>
                </a:lnTo>
                <a:lnTo>
                  <a:pt x="7992310" y="5276850"/>
                </a:lnTo>
                <a:lnTo>
                  <a:pt x="7987150" y="5277644"/>
                </a:lnTo>
                <a:lnTo>
                  <a:pt x="7981990" y="5278041"/>
                </a:lnTo>
                <a:lnTo>
                  <a:pt x="7976830" y="5278041"/>
                </a:lnTo>
                <a:lnTo>
                  <a:pt x="7971670" y="5278041"/>
                </a:lnTo>
                <a:lnTo>
                  <a:pt x="7966907" y="5277247"/>
                </a:lnTo>
                <a:lnTo>
                  <a:pt x="7961350" y="5276056"/>
                </a:lnTo>
                <a:lnTo>
                  <a:pt x="7956191" y="5274469"/>
                </a:lnTo>
                <a:lnTo>
                  <a:pt x="7950634" y="5272485"/>
                </a:lnTo>
                <a:lnTo>
                  <a:pt x="7945077" y="5270103"/>
                </a:lnTo>
                <a:lnTo>
                  <a:pt x="7939520" y="5266928"/>
                </a:lnTo>
                <a:lnTo>
                  <a:pt x="7933963" y="5263356"/>
                </a:lnTo>
                <a:lnTo>
                  <a:pt x="7930788" y="5270500"/>
                </a:lnTo>
                <a:lnTo>
                  <a:pt x="7927216" y="5276850"/>
                </a:lnTo>
                <a:lnTo>
                  <a:pt x="7923643" y="5282406"/>
                </a:lnTo>
                <a:lnTo>
                  <a:pt x="7919674" y="5286772"/>
                </a:lnTo>
                <a:lnTo>
                  <a:pt x="7915705" y="5290741"/>
                </a:lnTo>
                <a:lnTo>
                  <a:pt x="7911339" y="5293916"/>
                </a:lnTo>
                <a:lnTo>
                  <a:pt x="7907370" y="5297091"/>
                </a:lnTo>
                <a:lnTo>
                  <a:pt x="7903004" y="5299075"/>
                </a:lnTo>
                <a:lnTo>
                  <a:pt x="7898241" y="5300663"/>
                </a:lnTo>
                <a:lnTo>
                  <a:pt x="7893875" y="5302250"/>
                </a:lnTo>
                <a:lnTo>
                  <a:pt x="7888715" y="5303044"/>
                </a:lnTo>
                <a:lnTo>
                  <a:pt x="7883555" y="5303441"/>
                </a:lnTo>
                <a:lnTo>
                  <a:pt x="7873235" y="5304235"/>
                </a:lnTo>
                <a:lnTo>
                  <a:pt x="7863312" y="5303441"/>
                </a:lnTo>
                <a:lnTo>
                  <a:pt x="7852595" y="5303044"/>
                </a:lnTo>
                <a:lnTo>
                  <a:pt x="7841482" y="5303044"/>
                </a:lnTo>
                <a:lnTo>
                  <a:pt x="7830765" y="5303044"/>
                </a:lnTo>
                <a:lnTo>
                  <a:pt x="7825208" y="5303441"/>
                </a:lnTo>
                <a:lnTo>
                  <a:pt x="7820048" y="5304631"/>
                </a:lnTo>
                <a:lnTo>
                  <a:pt x="7814491" y="5305425"/>
                </a:lnTo>
                <a:lnTo>
                  <a:pt x="7808934" y="5307806"/>
                </a:lnTo>
                <a:lnTo>
                  <a:pt x="7803774" y="5309791"/>
                </a:lnTo>
                <a:lnTo>
                  <a:pt x="7798615" y="5312172"/>
                </a:lnTo>
                <a:lnTo>
                  <a:pt x="7793058" y="5315347"/>
                </a:lnTo>
                <a:lnTo>
                  <a:pt x="7788295" y="5319316"/>
                </a:lnTo>
                <a:lnTo>
                  <a:pt x="7783135" y="5323285"/>
                </a:lnTo>
                <a:lnTo>
                  <a:pt x="7778372" y="5328841"/>
                </a:lnTo>
                <a:lnTo>
                  <a:pt x="7772418" y="5318919"/>
                </a:lnTo>
                <a:lnTo>
                  <a:pt x="7766861" y="5310585"/>
                </a:lnTo>
                <a:lnTo>
                  <a:pt x="7764480" y="5307806"/>
                </a:lnTo>
                <a:lnTo>
                  <a:pt x="7761701" y="5305028"/>
                </a:lnTo>
                <a:lnTo>
                  <a:pt x="7759320" y="5303044"/>
                </a:lnTo>
                <a:lnTo>
                  <a:pt x="7756541" y="5301456"/>
                </a:lnTo>
                <a:lnTo>
                  <a:pt x="7754160" y="5299869"/>
                </a:lnTo>
                <a:lnTo>
                  <a:pt x="7751778" y="5299075"/>
                </a:lnTo>
                <a:lnTo>
                  <a:pt x="7749000" y="5298678"/>
                </a:lnTo>
                <a:lnTo>
                  <a:pt x="7746618" y="5298678"/>
                </a:lnTo>
                <a:lnTo>
                  <a:pt x="7741855" y="5299075"/>
                </a:lnTo>
                <a:lnTo>
                  <a:pt x="7737489" y="5300663"/>
                </a:lnTo>
                <a:lnTo>
                  <a:pt x="7732726" y="5303044"/>
                </a:lnTo>
                <a:lnTo>
                  <a:pt x="7728360" y="5305425"/>
                </a:lnTo>
                <a:lnTo>
                  <a:pt x="7719231" y="5312172"/>
                </a:lnTo>
                <a:lnTo>
                  <a:pt x="7714468" y="5315347"/>
                </a:lnTo>
                <a:lnTo>
                  <a:pt x="7710102" y="5318125"/>
                </a:lnTo>
                <a:lnTo>
                  <a:pt x="7704942" y="5320903"/>
                </a:lnTo>
                <a:lnTo>
                  <a:pt x="7700179" y="5322491"/>
                </a:lnTo>
                <a:lnTo>
                  <a:pt x="7697401" y="5322491"/>
                </a:lnTo>
                <a:lnTo>
                  <a:pt x="7694225" y="5321697"/>
                </a:lnTo>
                <a:lnTo>
                  <a:pt x="7690653" y="5320903"/>
                </a:lnTo>
                <a:lnTo>
                  <a:pt x="7687875" y="5318919"/>
                </a:lnTo>
                <a:lnTo>
                  <a:pt x="7684699" y="5316141"/>
                </a:lnTo>
                <a:lnTo>
                  <a:pt x="7681524" y="5313760"/>
                </a:lnTo>
                <a:lnTo>
                  <a:pt x="7675173" y="5307806"/>
                </a:lnTo>
                <a:lnTo>
                  <a:pt x="7668426" y="5301456"/>
                </a:lnTo>
                <a:lnTo>
                  <a:pt x="7664854" y="5298678"/>
                </a:lnTo>
                <a:lnTo>
                  <a:pt x="7661678" y="5296297"/>
                </a:lnTo>
                <a:lnTo>
                  <a:pt x="7658106" y="5294313"/>
                </a:lnTo>
                <a:lnTo>
                  <a:pt x="7654137" y="5293122"/>
                </a:lnTo>
                <a:lnTo>
                  <a:pt x="7650565" y="5292328"/>
                </a:lnTo>
                <a:lnTo>
                  <a:pt x="7646595" y="5292328"/>
                </a:lnTo>
                <a:lnTo>
                  <a:pt x="7644214" y="5293122"/>
                </a:lnTo>
                <a:lnTo>
                  <a:pt x="7641038" y="5293916"/>
                </a:lnTo>
                <a:lnTo>
                  <a:pt x="7634291" y="5297091"/>
                </a:lnTo>
                <a:lnTo>
                  <a:pt x="7618811" y="5305425"/>
                </a:lnTo>
                <a:lnTo>
                  <a:pt x="7610079" y="5310188"/>
                </a:lnTo>
                <a:lnTo>
                  <a:pt x="7601347" y="5314156"/>
                </a:lnTo>
                <a:lnTo>
                  <a:pt x="7593408" y="5317728"/>
                </a:lnTo>
                <a:lnTo>
                  <a:pt x="7589439" y="5318919"/>
                </a:lnTo>
                <a:lnTo>
                  <a:pt x="7585073" y="5319316"/>
                </a:lnTo>
                <a:lnTo>
                  <a:pt x="7547763" y="5324078"/>
                </a:lnTo>
                <a:lnTo>
                  <a:pt x="7508071" y="5328047"/>
                </a:lnTo>
                <a:lnTo>
                  <a:pt x="7424719" y="5335588"/>
                </a:lnTo>
                <a:lnTo>
                  <a:pt x="7338588" y="5343128"/>
                </a:lnTo>
                <a:lnTo>
                  <a:pt x="7294530" y="5347097"/>
                </a:lnTo>
                <a:lnTo>
                  <a:pt x="7249678" y="5351860"/>
                </a:lnTo>
                <a:lnTo>
                  <a:pt x="7205224" y="5355431"/>
                </a:lnTo>
                <a:lnTo>
                  <a:pt x="7161166" y="5359400"/>
                </a:lnTo>
                <a:lnTo>
                  <a:pt x="7116314" y="5364163"/>
                </a:lnTo>
                <a:lnTo>
                  <a:pt x="7072653" y="5369719"/>
                </a:lnTo>
                <a:lnTo>
                  <a:pt x="7028993" y="5375275"/>
                </a:lnTo>
                <a:lnTo>
                  <a:pt x="6986522" y="5382419"/>
                </a:lnTo>
                <a:lnTo>
                  <a:pt x="6965486" y="5385991"/>
                </a:lnTo>
                <a:lnTo>
                  <a:pt x="6944846" y="5390356"/>
                </a:lnTo>
                <a:lnTo>
                  <a:pt x="6924206" y="5394325"/>
                </a:lnTo>
                <a:lnTo>
                  <a:pt x="6903567" y="5399485"/>
                </a:lnTo>
                <a:lnTo>
                  <a:pt x="6898804" y="5399881"/>
                </a:lnTo>
                <a:lnTo>
                  <a:pt x="6893644" y="5399881"/>
                </a:lnTo>
                <a:lnTo>
                  <a:pt x="6888484" y="5399485"/>
                </a:lnTo>
                <a:lnTo>
                  <a:pt x="6882927" y="5398294"/>
                </a:lnTo>
                <a:lnTo>
                  <a:pt x="6872210" y="5396310"/>
                </a:lnTo>
                <a:lnTo>
                  <a:pt x="6867050" y="5395913"/>
                </a:lnTo>
                <a:lnTo>
                  <a:pt x="6862287" y="5395913"/>
                </a:lnTo>
                <a:lnTo>
                  <a:pt x="6857127" y="5397103"/>
                </a:lnTo>
                <a:lnTo>
                  <a:pt x="6851968" y="5399088"/>
                </a:lnTo>
                <a:lnTo>
                  <a:pt x="6849586" y="5399881"/>
                </a:lnTo>
                <a:lnTo>
                  <a:pt x="6847601" y="5401866"/>
                </a:lnTo>
                <a:lnTo>
                  <a:pt x="6844823" y="5404247"/>
                </a:lnTo>
                <a:lnTo>
                  <a:pt x="6842838" y="5406628"/>
                </a:lnTo>
                <a:lnTo>
                  <a:pt x="6840457" y="5409010"/>
                </a:lnTo>
                <a:lnTo>
                  <a:pt x="6838472" y="5412581"/>
                </a:lnTo>
                <a:lnTo>
                  <a:pt x="6834106" y="5420916"/>
                </a:lnTo>
                <a:lnTo>
                  <a:pt x="6830534" y="5430838"/>
                </a:lnTo>
                <a:lnTo>
                  <a:pt x="6827756" y="5443538"/>
                </a:lnTo>
                <a:lnTo>
                  <a:pt x="6794018" y="5441156"/>
                </a:lnTo>
                <a:lnTo>
                  <a:pt x="6760280" y="5439172"/>
                </a:lnTo>
                <a:lnTo>
                  <a:pt x="6726145" y="5437585"/>
                </a:lnTo>
                <a:lnTo>
                  <a:pt x="6693201" y="5436394"/>
                </a:lnTo>
                <a:lnTo>
                  <a:pt x="6691613" y="5437188"/>
                </a:lnTo>
                <a:lnTo>
                  <a:pt x="6689629" y="5438775"/>
                </a:lnTo>
                <a:lnTo>
                  <a:pt x="6685262" y="5442744"/>
                </a:lnTo>
                <a:lnTo>
                  <a:pt x="6680499" y="5447110"/>
                </a:lnTo>
                <a:lnTo>
                  <a:pt x="6678118" y="5449094"/>
                </a:lnTo>
                <a:lnTo>
                  <a:pt x="6676133" y="5450681"/>
                </a:lnTo>
                <a:lnTo>
                  <a:pt x="6673355" y="5451872"/>
                </a:lnTo>
                <a:lnTo>
                  <a:pt x="6671370" y="5451078"/>
                </a:lnTo>
                <a:lnTo>
                  <a:pt x="6669386" y="5450285"/>
                </a:lnTo>
                <a:lnTo>
                  <a:pt x="6667401" y="5447903"/>
                </a:lnTo>
                <a:lnTo>
                  <a:pt x="6665417" y="5443538"/>
                </a:lnTo>
                <a:lnTo>
                  <a:pt x="6663432" y="5437981"/>
                </a:lnTo>
                <a:lnTo>
                  <a:pt x="6661844" y="5430044"/>
                </a:lnTo>
                <a:lnTo>
                  <a:pt x="6660257" y="5420122"/>
                </a:lnTo>
                <a:lnTo>
                  <a:pt x="6650731" y="5422503"/>
                </a:lnTo>
                <a:lnTo>
                  <a:pt x="6640411" y="5424488"/>
                </a:lnTo>
                <a:lnTo>
                  <a:pt x="6630091" y="5425281"/>
                </a:lnTo>
                <a:lnTo>
                  <a:pt x="6620565" y="5426869"/>
                </a:lnTo>
                <a:lnTo>
                  <a:pt x="6600322" y="5428060"/>
                </a:lnTo>
                <a:lnTo>
                  <a:pt x="6580476" y="5428456"/>
                </a:lnTo>
                <a:lnTo>
                  <a:pt x="6560631" y="5427266"/>
                </a:lnTo>
                <a:lnTo>
                  <a:pt x="6540388" y="5426075"/>
                </a:lnTo>
                <a:lnTo>
                  <a:pt x="6520542" y="5423694"/>
                </a:lnTo>
                <a:lnTo>
                  <a:pt x="6500696" y="5421313"/>
                </a:lnTo>
                <a:lnTo>
                  <a:pt x="6460607" y="5415360"/>
                </a:lnTo>
                <a:lnTo>
                  <a:pt x="6421313" y="5409010"/>
                </a:lnTo>
                <a:lnTo>
                  <a:pt x="6401467" y="5406628"/>
                </a:lnTo>
                <a:lnTo>
                  <a:pt x="6381621" y="5404644"/>
                </a:lnTo>
                <a:lnTo>
                  <a:pt x="6361775" y="5403056"/>
                </a:lnTo>
                <a:lnTo>
                  <a:pt x="6342723" y="5402660"/>
                </a:lnTo>
                <a:lnTo>
                  <a:pt x="6337960" y="5402660"/>
                </a:lnTo>
                <a:lnTo>
                  <a:pt x="6333991" y="5403453"/>
                </a:lnTo>
                <a:lnTo>
                  <a:pt x="6329228" y="5404644"/>
                </a:lnTo>
                <a:lnTo>
                  <a:pt x="6325259" y="5406231"/>
                </a:lnTo>
                <a:lnTo>
                  <a:pt x="6317320" y="5409010"/>
                </a:lnTo>
                <a:lnTo>
                  <a:pt x="6308588" y="5413772"/>
                </a:lnTo>
                <a:lnTo>
                  <a:pt x="6300650" y="5417741"/>
                </a:lnTo>
                <a:lnTo>
                  <a:pt x="6292315" y="5421313"/>
                </a:lnTo>
                <a:lnTo>
                  <a:pt x="6287949" y="5422900"/>
                </a:lnTo>
                <a:lnTo>
                  <a:pt x="6283582" y="5423694"/>
                </a:lnTo>
                <a:lnTo>
                  <a:pt x="6279216" y="5424885"/>
                </a:lnTo>
                <a:lnTo>
                  <a:pt x="6275247" y="5424885"/>
                </a:lnTo>
                <a:lnTo>
                  <a:pt x="6265324" y="5424885"/>
                </a:lnTo>
                <a:lnTo>
                  <a:pt x="6255401" y="5423694"/>
                </a:lnTo>
                <a:lnTo>
                  <a:pt x="6245082" y="5421710"/>
                </a:lnTo>
                <a:lnTo>
                  <a:pt x="6235159" y="5419725"/>
                </a:lnTo>
                <a:lnTo>
                  <a:pt x="6215313" y="5414566"/>
                </a:lnTo>
                <a:lnTo>
                  <a:pt x="6204993" y="5412185"/>
                </a:lnTo>
                <a:lnTo>
                  <a:pt x="6195467" y="5410200"/>
                </a:lnTo>
                <a:lnTo>
                  <a:pt x="6186735" y="5408216"/>
                </a:lnTo>
                <a:lnTo>
                  <a:pt x="6178003" y="5405438"/>
                </a:lnTo>
                <a:lnTo>
                  <a:pt x="6160538" y="5399088"/>
                </a:lnTo>
                <a:lnTo>
                  <a:pt x="6151806" y="5396310"/>
                </a:lnTo>
                <a:lnTo>
                  <a:pt x="6143868" y="5394325"/>
                </a:lnTo>
                <a:lnTo>
                  <a:pt x="6139105" y="5393531"/>
                </a:lnTo>
                <a:lnTo>
                  <a:pt x="6135136" y="5393531"/>
                </a:lnTo>
                <a:lnTo>
                  <a:pt x="6131166" y="5393531"/>
                </a:lnTo>
                <a:lnTo>
                  <a:pt x="6126800" y="5393531"/>
                </a:lnTo>
                <a:lnTo>
                  <a:pt x="6122831" y="5394325"/>
                </a:lnTo>
                <a:lnTo>
                  <a:pt x="6118862" y="5396310"/>
                </a:lnTo>
                <a:lnTo>
                  <a:pt x="6114893" y="5398294"/>
                </a:lnTo>
                <a:lnTo>
                  <a:pt x="6110527" y="5401072"/>
                </a:lnTo>
                <a:lnTo>
                  <a:pt x="6102588" y="5407025"/>
                </a:lnTo>
                <a:lnTo>
                  <a:pt x="6093856" y="5413772"/>
                </a:lnTo>
                <a:lnTo>
                  <a:pt x="6085918" y="5420916"/>
                </a:lnTo>
                <a:lnTo>
                  <a:pt x="6077186" y="5426472"/>
                </a:lnTo>
                <a:lnTo>
                  <a:pt x="6073216" y="5428853"/>
                </a:lnTo>
                <a:lnTo>
                  <a:pt x="6069248" y="5430441"/>
                </a:lnTo>
                <a:lnTo>
                  <a:pt x="6064484" y="5432028"/>
                </a:lnTo>
                <a:lnTo>
                  <a:pt x="6060515" y="5432425"/>
                </a:lnTo>
                <a:lnTo>
                  <a:pt x="6056943" y="5432425"/>
                </a:lnTo>
                <a:lnTo>
                  <a:pt x="6053371" y="5431631"/>
                </a:lnTo>
                <a:lnTo>
                  <a:pt x="6049798" y="5430044"/>
                </a:lnTo>
                <a:lnTo>
                  <a:pt x="6046226" y="5428060"/>
                </a:lnTo>
                <a:lnTo>
                  <a:pt x="6038685" y="5422503"/>
                </a:lnTo>
                <a:lnTo>
                  <a:pt x="6031143" y="5415756"/>
                </a:lnTo>
                <a:lnTo>
                  <a:pt x="6023999" y="5409010"/>
                </a:lnTo>
                <a:lnTo>
                  <a:pt x="6016458" y="5403453"/>
                </a:lnTo>
                <a:lnTo>
                  <a:pt x="6012886" y="5401072"/>
                </a:lnTo>
                <a:lnTo>
                  <a:pt x="6009313" y="5399088"/>
                </a:lnTo>
                <a:lnTo>
                  <a:pt x="6005741" y="5397897"/>
                </a:lnTo>
                <a:lnTo>
                  <a:pt x="6002169" y="5397103"/>
                </a:lnTo>
                <a:lnTo>
                  <a:pt x="5998993" y="5397103"/>
                </a:lnTo>
                <a:lnTo>
                  <a:pt x="5995421" y="5397897"/>
                </a:lnTo>
                <a:lnTo>
                  <a:pt x="5992642" y="5399088"/>
                </a:lnTo>
                <a:lnTo>
                  <a:pt x="5989070" y="5399881"/>
                </a:lnTo>
                <a:lnTo>
                  <a:pt x="5981926" y="5403453"/>
                </a:lnTo>
                <a:lnTo>
                  <a:pt x="5974781" y="5407819"/>
                </a:lnTo>
                <a:lnTo>
                  <a:pt x="5966446" y="5411788"/>
                </a:lnTo>
                <a:lnTo>
                  <a:pt x="5958507" y="5415360"/>
                </a:lnTo>
                <a:lnTo>
                  <a:pt x="5953746" y="5416153"/>
                </a:lnTo>
                <a:lnTo>
                  <a:pt x="5949378" y="5417344"/>
                </a:lnTo>
                <a:lnTo>
                  <a:pt x="5944616" y="5417741"/>
                </a:lnTo>
                <a:lnTo>
                  <a:pt x="5939852" y="5417344"/>
                </a:lnTo>
                <a:lnTo>
                  <a:pt x="5916434" y="5415756"/>
                </a:lnTo>
                <a:lnTo>
                  <a:pt x="5893016" y="5414169"/>
                </a:lnTo>
                <a:lnTo>
                  <a:pt x="5869995" y="5413375"/>
                </a:lnTo>
                <a:lnTo>
                  <a:pt x="5847769" y="5412581"/>
                </a:lnTo>
                <a:lnTo>
                  <a:pt x="5804107" y="5412185"/>
                </a:lnTo>
                <a:lnTo>
                  <a:pt x="5761240" y="5412185"/>
                </a:lnTo>
                <a:lnTo>
                  <a:pt x="5719167" y="5412185"/>
                </a:lnTo>
                <a:lnTo>
                  <a:pt x="5698527" y="5412185"/>
                </a:lnTo>
                <a:lnTo>
                  <a:pt x="5677888" y="5410994"/>
                </a:lnTo>
                <a:lnTo>
                  <a:pt x="5657645" y="5410200"/>
                </a:lnTo>
                <a:lnTo>
                  <a:pt x="5636608" y="5408613"/>
                </a:lnTo>
                <a:lnTo>
                  <a:pt x="5616366" y="5406628"/>
                </a:lnTo>
                <a:lnTo>
                  <a:pt x="5596123" y="5404247"/>
                </a:lnTo>
                <a:lnTo>
                  <a:pt x="5568338" y="5400675"/>
                </a:lnTo>
                <a:lnTo>
                  <a:pt x="5540951" y="5397897"/>
                </a:lnTo>
                <a:lnTo>
                  <a:pt x="5513167" y="5395516"/>
                </a:lnTo>
                <a:lnTo>
                  <a:pt x="5484986" y="5394325"/>
                </a:lnTo>
                <a:lnTo>
                  <a:pt x="5457599" y="5393531"/>
                </a:lnTo>
                <a:lnTo>
                  <a:pt x="5429815" y="5393531"/>
                </a:lnTo>
                <a:lnTo>
                  <a:pt x="5402427" y="5393928"/>
                </a:lnTo>
                <a:lnTo>
                  <a:pt x="5374643" y="5395119"/>
                </a:lnTo>
                <a:lnTo>
                  <a:pt x="5347257" y="5396310"/>
                </a:lnTo>
                <a:lnTo>
                  <a:pt x="5319075" y="5398294"/>
                </a:lnTo>
                <a:lnTo>
                  <a:pt x="5291687" y="5401072"/>
                </a:lnTo>
                <a:lnTo>
                  <a:pt x="5263903" y="5404247"/>
                </a:lnTo>
                <a:lnTo>
                  <a:pt x="5236120" y="5407025"/>
                </a:lnTo>
                <a:lnTo>
                  <a:pt x="5207939" y="5410597"/>
                </a:lnTo>
                <a:lnTo>
                  <a:pt x="5151576" y="5419328"/>
                </a:lnTo>
                <a:lnTo>
                  <a:pt x="5149195" y="5419725"/>
                </a:lnTo>
                <a:lnTo>
                  <a:pt x="5147210" y="5420916"/>
                </a:lnTo>
                <a:lnTo>
                  <a:pt x="5145225" y="5422900"/>
                </a:lnTo>
                <a:lnTo>
                  <a:pt x="5143638" y="5424488"/>
                </a:lnTo>
                <a:lnTo>
                  <a:pt x="5140462" y="5428060"/>
                </a:lnTo>
                <a:lnTo>
                  <a:pt x="5138874" y="5429647"/>
                </a:lnTo>
                <a:lnTo>
                  <a:pt x="5138081" y="5430441"/>
                </a:lnTo>
                <a:lnTo>
                  <a:pt x="5136493" y="5430838"/>
                </a:lnTo>
                <a:lnTo>
                  <a:pt x="5136096" y="5430441"/>
                </a:lnTo>
                <a:lnTo>
                  <a:pt x="5134905" y="5428456"/>
                </a:lnTo>
                <a:lnTo>
                  <a:pt x="5134111" y="5426075"/>
                </a:lnTo>
                <a:lnTo>
                  <a:pt x="5132523" y="5416153"/>
                </a:lnTo>
                <a:lnTo>
                  <a:pt x="5131334" y="5399881"/>
                </a:lnTo>
                <a:lnTo>
                  <a:pt x="5121410" y="5408613"/>
                </a:lnTo>
                <a:lnTo>
                  <a:pt x="5111090" y="5416947"/>
                </a:lnTo>
                <a:lnTo>
                  <a:pt x="5101167" y="5423694"/>
                </a:lnTo>
                <a:lnTo>
                  <a:pt x="5096007" y="5426869"/>
                </a:lnTo>
                <a:lnTo>
                  <a:pt x="5090848" y="5430044"/>
                </a:lnTo>
                <a:lnTo>
                  <a:pt x="5085291" y="5432425"/>
                </a:lnTo>
                <a:lnTo>
                  <a:pt x="5079734" y="5434410"/>
                </a:lnTo>
                <a:lnTo>
                  <a:pt x="5074177" y="5435997"/>
                </a:lnTo>
                <a:lnTo>
                  <a:pt x="5068621" y="5437188"/>
                </a:lnTo>
                <a:lnTo>
                  <a:pt x="5062270" y="5437585"/>
                </a:lnTo>
                <a:lnTo>
                  <a:pt x="5056316" y="5437188"/>
                </a:lnTo>
                <a:lnTo>
                  <a:pt x="5049568" y="5435997"/>
                </a:lnTo>
                <a:lnTo>
                  <a:pt x="5043217" y="5434410"/>
                </a:lnTo>
                <a:lnTo>
                  <a:pt x="5041233" y="5432822"/>
                </a:lnTo>
                <a:lnTo>
                  <a:pt x="5039248" y="5430838"/>
                </a:lnTo>
                <a:lnTo>
                  <a:pt x="5037661" y="5428060"/>
                </a:lnTo>
                <a:lnTo>
                  <a:pt x="5036470" y="5424488"/>
                </a:lnTo>
                <a:lnTo>
                  <a:pt x="5034487" y="5418138"/>
                </a:lnTo>
                <a:lnTo>
                  <a:pt x="5033295" y="5416153"/>
                </a:lnTo>
                <a:lnTo>
                  <a:pt x="5032897" y="5415756"/>
                </a:lnTo>
                <a:lnTo>
                  <a:pt x="5010670" y="5424488"/>
                </a:lnTo>
                <a:lnTo>
                  <a:pt x="4994793" y="5430441"/>
                </a:lnTo>
                <a:lnTo>
                  <a:pt x="4988839" y="5432028"/>
                </a:lnTo>
                <a:lnTo>
                  <a:pt x="4986458" y="5432822"/>
                </a:lnTo>
                <a:lnTo>
                  <a:pt x="4978520" y="5432028"/>
                </a:lnTo>
                <a:lnTo>
                  <a:pt x="4970978" y="5430441"/>
                </a:lnTo>
                <a:lnTo>
                  <a:pt x="4954704" y="5427266"/>
                </a:lnTo>
                <a:lnTo>
                  <a:pt x="4938034" y="5422900"/>
                </a:lnTo>
                <a:lnTo>
                  <a:pt x="4920967" y="5418138"/>
                </a:lnTo>
                <a:lnTo>
                  <a:pt x="4917792" y="5426869"/>
                </a:lnTo>
                <a:lnTo>
                  <a:pt x="4914219" y="5435203"/>
                </a:lnTo>
                <a:lnTo>
                  <a:pt x="4912632" y="5439172"/>
                </a:lnTo>
                <a:lnTo>
                  <a:pt x="4910648" y="5441950"/>
                </a:lnTo>
                <a:lnTo>
                  <a:pt x="4909059" y="5444728"/>
                </a:lnTo>
                <a:lnTo>
                  <a:pt x="4907075" y="5446316"/>
                </a:lnTo>
                <a:lnTo>
                  <a:pt x="4905487" y="5446316"/>
                </a:lnTo>
                <a:lnTo>
                  <a:pt x="4904693" y="5446316"/>
                </a:lnTo>
                <a:lnTo>
                  <a:pt x="4901915" y="5445125"/>
                </a:lnTo>
                <a:lnTo>
                  <a:pt x="4899137" y="5443538"/>
                </a:lnTo>
                <a:lnTo>
                  <a:pt x="4896358" y="5441156"/>
                </a:lnTo>
                <a:lnTo>
                  <a:pt x="4890801" y="5437188"/>
                </a:lnTo>
                <a:lnTo>
                  <a:pt x="4888420" y="5435600"/>
                </a:lnTo>
                <a:lnTo>
                  <a:pt x="4885641" y="5435203"/>
                </a:lnTo>
                <a:lnTo>
                  <a:pt x="4876512" y="5435600"/>
                </a:lnTo>
                <a:lnTo>
                  <a:pt x="4866986" y="5436394"/>
                </a:lnTo>
                <a:lnTo>
                  <a:pt x="4857460" y="5438775"/>
                </a:lnTo>
                <a:lnTo>
                  <a:pt x="4847140" y="5440760"/>
                </a:lnTo>
                <a:lnTo>
                  <a:pt x="4837218" y="5443538"/>
                </a:lnTo>
                <a:lnTo>
                  <a:pt x="4826899" y="5446713"/>
                </a:lnTo>
                <a:lnTo>
                  <a:pt x="4816975" y="5450285"/>
                </a:lnTo>
                <a:lnTo>
                  <a:pt x="4807051" y="5453856"/>
                </a:lnTo>
                <a:lnTo>
                  <a:pt x="4805067" y="5454253"/>
                </a:lnTo>
                <a:lnTo>
                  <a:pt x="4803480" y="5455841"/>
                </a:lnTo>
                <a:lnTo>
                  <a:pt x="4800701" y="5458222"/>
                </a:lnTo>
                <a:lnTo>
                  <a:pt x="4797526" y="5462588"/>
                </a:lnTo>
                <a:lnTo>
                  <a:pt x="4794351" y="5466556"/>
                </a:lnTo>
                <a:lnTo>
                  <a:pt x="4788396" y="5474494"/>
                </a:lnTo>
                <a:lnTo>
                  <a:pt x="4784825" y="5478066"/>
                </a:lnTo>
                <a:lnTo>
                  <a:pt x="4781253" y="5481241"/>
                </a:lnTo>
                <a:lnTo>
                  <a:pt x="4775695" y="5483622"/>
                </a:lnTo>
                <a:lnTo>
                  <a:pt x="4769741" y="5486400"/>
                </a:lnTo>
                <a:lnTo>
                  <a:pt x="4763391" y="5488385"/>
                </a:lnTo>
                <a:lnTo>
                  <a:pt x="4757437" y="5490369"/>
                </a:lnTo>
                <a:lnTo>
                  <a:pt x="4750689" y="5491560"/>
                </a:lnTo>
                <a:lnTo>
                  <a:pt x="4744735" y="5492353"/>
                </a:lnTo>
                <a:lnTo>
                  <a:pt x="4731637" y="5492750"/>
                </a:lnTo>
                <a:lnTo>
                  <a:pt x="4718539" y="5492750"/>
                </a:lnTo>
                <a:lnTo>
                  <a:pt x="4705838" y="5492353"/>
                </a:lnTo>
                <a:lnTo>
                  <a:pt x="4682816" y="5490369"/>
                </a:lnTo>
                <a:lnTo>
                  <a:pt x="4680435" y="5489178"/>
                </a:lnTo>
                <a:lnTo>
                  <a:pt x="4677657" y="5487988"/>
                </a:lnTo>
                <a:lnTo>
                  <a:pt x="4675275" y="5485606"/>
                </a:lnTo>
                <a:lnTo>
                  <a:pt x="4673291" y="5483622"/>
                </a:lnTo>
                <a:lnTo>
                  <a:pt x="4669322" y="5480050"/>
                </a:lnTo>
                <a:lnTo>
                  <a:pt x="4667735" y="5479256"/>
                </a:lnTo>
                <a:lnTo>
                  <a:pt x="4666147" y="5479256"/>
                </a:lnTo>
                <a:lnTo>
                  <a:pt x="4662971" y="5480844"/>
                </a:lnTo>
                <a:lnTo>
                  <a:pt x="4660591" y="5483225"/>
                </a:lnTo>
                <a:lnTo>
                  <a:pt x="4657414" y="5485606"/>
                </a:lnTo>
                <a:lnTo>
                  <a:pt x="4655033" y="5489178"/>
                </a:lnTo>
                <a:lnTo>
                  <a:pt x="4649872" y="5497116"/>
                </a:lnTo>
                <a:lnTo>
                  <a:pt x="4644712" y="5505450"/>
                </a:lnTo>
                <a:lnTo>
                  <a:pt x="4639552" y="5514181"/>
                </a:lnTo>
                <a:lnTo>
                  <a:pt x="4634789" y="5522516"/>
                </a:lnTo>
                <a:lnTo>
                  <a:pt x="4631615" y="5525691"/>
                </a:lnTo>
                <a:lnTo>
                  <a:pt x="4629233" y="5528866"/>
                </a:lnTo>
                <a:lnTo>
                  <a:pt x="4626058" y="5531644"/>
                </a:lnTo>
                <a:lnTo>
                  <a:pt x="4623676" y="5532835"/>
                </a:lnTo>
                <a:lnTo>
                  <a:pt x="4619311" y="5534422"/>
                </a:lnTo>
                <a:lnTo>
                  <a:pt x="4615340" y="5534819"/>
                </a:lnTo>
                <a:lnTo>
                  <a:pt x="4611372" y="5534422"/>
                </a:lnTo>
                <a:lnTo>
                  <a:pt x="4607403" y="5534422"/>
                </a:lnTo>
                <a:lnTo>
                  <a:pt x="4603038" y="5534025"/>
                </a:lnTo>
                <a:lnTo>
                  <a:pt x="4599067" y="5534025"/>
                </a:lnTo>
                <a:lnTo>
                  <a:pt x="4595495" y="5534422"/>
                </a:lnTo>
                <a:lnTo>
                  <a:pt x="4591922" y="5536010"/>
                </a:lnTo>
                <a:lnTo>
                  <a:pt x="4588351" y="5538391"/>
                </a:lnTo>
                <a:lnTo>
                  <a:pt x="4585572" y="5541566"/>
                </a:lnTo>
                <a:lnTo>
                  <a:pt x="4580015" y="5549900"/>
                </a:lnTo>
                <a:lnTo>
                  <a:pt x="4576840" y="5554266"/>
                </a:lnTo>
                <a:lnTo>
                  <a:pt x="4573665" y="5557838"/>
                </a:lnTo>
                <a:lnTo>
                  <a:pt x="4570092" y="5561013"/>
                </a:lnTo>
                <a:lnTo>
                  <a:pt x="4568902" y="5562600"/>
                </a:lnTo>
                <a:lnTo>
                  <a:pt x="4566520" y="5562997"/>
                </a:lnTo>
                <a:lnTo>
                  <a:pt x="4565329" y="5563394"/>
                </a:lnTo>
                <a:lnTo>
                  <a:pt x="4564139" y="5563394"/>
                </a:lnTo>
                <a:lnTo>
                  <a:pt x="4561758" y="5562600"/>
                </a:lnTo>
                <a:lnTo>
                  <a:pt x="4558581" y="5561013"/>
                </a:lnTo>
                <a:lnTo>
                  <a:pt x="4556200" y="5559028"/>
                </a:lnTo>
                <a:lnTo>
                  <a:pt x="4551041" y="5554266"/>
                </a:lnTo>
                <a:lnTo>
                  <a:pt x="4548263" y="5552678"/>
                </a:lnTo>
                <a:lnTo>
                  <a:pt x="4545880" y="5552678"/>
                </a:lnTo>
                <a:lnTo>
                  <a:pt x="4540720" y="5553472"/>
                </a:lnTo>
                <a:lnTo>
                  <a:pt x="4535560" y="5554266"/>
                </a:lnTo>
                <a:lnTo>
                  <a:pt x="4530798" y="5555853"/>
                </a:lnTo>
                <a:lnTo>
                  <a:pt x="4525241" y="5557838"/>
                </a:lnTo>
                <a:lnTo>
                  <a:pt x="4514921" y="5562997"/>
                </a:lnTo>
                <a:lnTo>
                  <a:pt x="4505395" y="5568156"/>
                </a:lnTo>
                <a:lnTo>
                  <a:pt x="4495075" y="5573713"/>
                </a:lnTo>
                <a:lnTo>
                  <a:pt x="4485549" y="5578475"/>
                </a:lnTo>
                <a:lnTo>
                  <a:pt x="4476023" y="5582841"/>
                </a:lnTo>
                <a:lnTo>
                  <a:pt x="4471260" y="5584428"/>
                </a:lnTo>
                <a:lnTo>
                  <a:pt x="4466894" y="5585222"/>
                </a:lnTo>
                <a:lnTo>
                  <a:pt x="4464115" y="5585222"/>
                </a:lnTo>
                <a:lnTo>
                  <a:pt x="4461337" y="5583635"/>
                </a:lnTo>
                <a:lnTo>
                  <a:pt x="4454589" y="5580063"/>
                </a:lnTo>
                <a:lnTo>
                  <a:pt x="4451017" y="5578078"/>
                </a:lnTo>
                <a:lnTo>
                  <a:pt x="4447842" y="5576491"/>
                </a:lnTo>
                <a:lnTo>
                  <a:pt x="4445064" y="5575697"/>
                </a:lnTo>
                <a:lnTo>
                  <a:pt x="4443476" y="5575697"/>
                </a:lnTo>
                <a:lnTo>
                  <a:pt x="4442286" y="5575697"/>
                </a:lnTo>
                <a:lnTo>
                  <a:pt x="4440301" y="5576491"/>
                </a:lnTo>
                <a:lnTo>
                  <a:pt x="4438317" y="5578078"/>
                </a:lnTo>
                <a:lnTo>
                  <a:pt x="4434744" y="5581650"/>
                </a:lnTo>
                <a:lnTo>
                  <a:pt x="4431569" y="5585619"/>
                </a:lnTo>
                <a:lnTo>
                  <a:pt x="4427996" y="5590381"/>
                </a:lnTo>
                <a:lnTo>
                  <a:pt x="4449827" y="5591175"/>
                </a:lnTo>
                <a:lnTo>
                  <a:pt x="4464115" y="5591969"/>
                </a:lnTo>
                <a:lnTo>
                  <a:pt x="4478801" y="5591969"/>
                </a:lnTo>
                <a:lnTo>
                  <a:pt x="4507776" y="5590778"/>
                </a:lnTo>
                <a:lnTo>
                  <a:pt x="4536751" y="5589985"/>
                </a:lnTo>
                <a:lnTo>
                  <a:pt x="4565726" y="5587603"/>
                </a:lnTo>
                <a:lnTo>
                  <a:pt x="4595099" y="5586413"/>
                </a:lnTo>
                <a:lnTo>
                  <a:pt x="4624073" y="5584825"/>
                </a:lnTo>
                <a:lnTo>
                  <a:pt x="4653048" y="5584825"/>
                </a:lnTo>
                <a:lnTo>
                  <a:pt x="4667735" y="5584825"/>
                </a:lnTo>
                <a:lnTo>
                  <a:pt x="4682023" y="5585222"/>
                </a:lnTo>
                <a:lnTo>
                  <a:pt x="4736004" y="5588794"/>
                </a:lnTo>
                <a:lnTo>
                  <a:pt x="4790778" y="5591175"/>
                </a:lnTo>
                <a:lnTo>
                  <a:pt x="4845950" y="5593556"/>
                </a:lnTo>
                <a:lnTo>
                  <a:pt x="4900724" y="5593953"/>
                </a:lnTo>
                <a:lnTo>
                  <a:pt x="4928111" y="5593953"/>
                </a:lnTo>
                <a:lnTo>
                  <a:pt x="4955500" y="5593556"/>
                </a:lnTo>
                <a:lnTo>
                  <a:pt x="4982886" y="5592763"/>
                </a:lnTo>
                <a:lnTo>
                  <a:pt x="5010275" y="5591175"/>
                </a:lnTo>
                <a:lnTo>
                  <a:pt x="5038058" y="5589985"/>
                </a:lnTo>
                <a:lnTo>
                  <a:pt x="5065445" y="5587603"/>
                </a:lnTo>
                <a:lnTo>
                  <a:pt x="5092833" y="5585619"/>
                </a:lnTo>
                <a:lnTo>
                  <a:pt x="5120219" y="5582841"/>
                </a:lnTo>
                <a:lnTo>
                  <a:pt x="5128555" y="5581650"/>
                </a:lnTo>
                <a:lnTo>
                  <a:pt x="5137683" y="5582047"/>
                </a:lnTo>
                <a:lnTo>
                  <a:pt x="5146813" y="5582841"/>
                </a:lnTo>
                <a:lnTo>
                  <a:pt x="5155148" y="5583635"/>
                </a:lnTo>
                <a:lnTo>
                  <a:pt x="5169041" y="5585222"/>
                </a:lnTo>
                <a:lnTo>
                  <a:pt x="5186107" y="5586810"/>
                </a:lnTo>
                <a:lnTo>
                  <a:pt x="5195237" y="5587206"/>
                </a:lnTo>
                <a:lnTo>
                  <a:pt x="5205557" y="5587206"/>
                </a:lnTo>
                <a:lnTo>
                  <a:pt x="5215479" y="5586810"/>
                </a:lnTo>
                <a:lnTo>
                  <a:pt x="5225799" y="5585619"/>
                </a:lnTo>
                <a:lnTo>
                  <a:pt x="5250805" y="5581650"/>
                </a:lnTo>
                <a:lnTo>
                  <a:pt x="5276604" y="5578475"/>
                </a:lnTo>
                <a:lnTo>
                  <a:pt x="5302404" y="5576094"/>
                </a:lnTo>
                <a:lnTo>
                  <a:pt x="5328601" y="5574110"/>
                </a:lnTo>
                <a:lnTo>
                  <a:pt x="5355194" y="5572522"/>
                </a:lnTo>
                <a:lnTo>
                  <a:pt x="5382186" y="5570935"/>
                </a:lnTo>
                <a:lnTo>
                  <a:pt x="5409571" y="5570141"/>
                </a:lnTo>
                <a:lnTo>
                  <a:pt x="5436562" y="5569347"/>
                </a:lnTo>
                <a:lnTo>
                  <a:pt x="5491336" y="5568950"/>
                </a:lnTo>
                <a:lnTo>
                  <a:pt x="5544921" y="5568950"/>
                </a:lnTo>
                <a:lnTo>
                  <a:pt x="5650500" y="5568950"/>
                </a:lnTo>
                <a:lnTo>
                  <a:pt x="5662011" y="5568950"/>
                </a:lnTo>
                <a:lnTo>
                  <a:pt x="5674315" y="5570141"/>
                </a:lnTo>
                <a:lnTo>
                  <a:pt x="5686619" y="5570935"/>
                </a:lnTo>
                <a:lnTo>
                  <a:pt x="5698130" y="5572522"/>
                </a:lnTo>
                <a:lnTo>
                  <a:pt x="5722342" y="5576094"/>
                </a:lnTo>
                <a:lnTo>
                  <a:pt x="5746554" y="5579666"/>
                </a:lnTo>
                <a:lnTo>
                  <a:pt x="5770369" y="5583238"/>
                </a:lnTo>
                <a:lnTo>
                  <a:pt x="5782277" y="5584825"/>
                </a:lnTo>
                <a:lnTo>
                  <a:pt x="5794581" y="5585619"/>
                </a:lnTo>
                <a:lnTo>
                  <a:pt x="5806885" y="5586413"/>
                </a:lnTo>
                <a:lnTo>
                  <a:pt x="5818396" y="5586413"/>
                </a:lnTo>
                <a:lnTo>
                  <a:pt x="5831097" y="5585619"/>
                </a:lnTo>
                <a:lnTo>
                  <a:pt x="5843403" y="5584825"/>
                </a:lnTo>
                <a:lnTo>
                  <a:pt x="5878727" y="5580063"/>
                </a:lnTo>
                <a:lnTo>
                  <a:pt x="5914450" y="5576491"/>
                </a:lnTo>
                <a:lnTo>
                  <a:pt x="5985498" y="5570538"/>
                </a:lnTo>
                <a:lnTo>
                  <a:pt x="6057737" y="5564585"/>
                </a:lnTo>
                <a:lnTo>
                  <a:pt x="6131960" y="5557838"/>
                </a:lnTo>
                <a:lnTo>
                  <a:pt x="6133945" y="5557838"/>
                </a:lnTo>
                <a:lnTo>
                  <a:pt x="6135532" y="5558235"/>
                </a:lnTo>
                <a:lnTo>
                  <a:pt x="6138708" y="5561013"/>
                </a:lnTo>
                <a:lnTo>
                  <a:pt x="6142280" y="5563791"/>
                </a:lnTo>
                <a:lnTo>
                  <a:pt x="6145058" y="5568156"/>
                </a:lnTo>
                <a:lnTo>
                  <a:pt x="6148234" y="5571728"/>
                </a:lnTo>
                <a:lnTo>
                  <a:pt x="6151806" y="5574110"/>
                </a:lnTo>
                <a:lnTo>
                  <a:pt x="6153394" y="5575300"/>
                </a:lnTo>
                <a:lnTo>
                  <a:pt x="6154981" y="5576094"/>
                </a:lnTo>
                <a:lnTo>
                  <a:pt x="6156966" y="5576094"/>
                </a:lnTo>
                <a:lnTo>
                  <a:pt x="6158554" y="5575697"/>
                </a:lnTo>
                <a:lnTo>
                  <a:pt x="6160935" y="5574506"/>
                </a:lnTo>
                <a:lnTo>
                  <a:pt x="6163317" y="5572522"/>
                </a:lnTo>
                <a:lnTo>
                  <a:pt x="6170064" y="5567363"/>
                </a:lnTo>
                <a:lnTo>
                  <a:pt x="6186735" y="5554266"/>
                </a:lnTo>
                <a:lnTo>
                  <a:pt x="6196261" y="5547519"/>
                </a:lnTo>
                <a:lnTo>
                  <a:pt x="6205390" y="5541963"/>
                </a:lnTo>
                <a:lnTo>
                  <a:pt x="6210153" y="5539978"/>
                </a:lnTo>
                <a:lnTo>
                  <a:pt x="6214519" y="5537994"/>
                </a:lnTo>
                <a:lnTo>
                  <a:pt x="6218885" y="5537200"/>
                </a:lnTo>
                <a:lnTo>
                  <a:pt x="6222854" y="5536406"/>
                </a:lnTo>
                <a:lnTo>
                  <a:pt x="6229999" y="5536406"/>
                </a:lnTo>
                <a:lnTo>
                  <a:pt x="6237143" y="5537994"/>
                </a:lnTo>
                <a:lnTo>
                  <a:pt x="6244288" y="5539978"/>
                </a:lnTo>
                <a:lnTo>
                  <a:pt x="6251829" y="5542756"/>
                </a:lnTo>
                <a:lnTo>
                  <a:pt x="6259371" y="5545535"/>
                </a:lnTo>
                <a:lnTo>
                  <a:pt x="6266515" y="5549106"/>
                </a:lnTo>
                <a:lnTo>
                  <a:pt x="6281598" y="5557441"/>
                </a:lnTo>
                <a:lnTo>
                  <a:pt x="6297078" y="5565775"/>
                </a:lnTo>
                <a:lnTo>
                  <a:pt x="6312161" y="5573713"/>
                </a:lnTo>
                <a:lnTo>
                  <a:pt x="6319702" y="5577285"/>
                </a:lnTo>
                <a:lnTo>
                  <a:pt x="6328037" y="5580063"/>
                </a:lnTo>
                <a:lnTo>
                  <a:pt x="6335579" y="5582841"/>
                </a:lnTo>
                <a:lnTo>
                  <a:pt x="6343120" y="5584825"/>
                </a:lnTo>
                <a:lnTo>
                  <a:pt x="6392735" y="5593953"/>
                </a:lnTo>
                <a:lnTo>
                  <a:pt x="6442349" y="5602685"/>
                </a:lnTo>
                <a:lnTo>
                  <a:pt x="6543166" y="5618163"/>
                </a:lnTo>
                <a:lnTo>
                  <a:pt x="6643586" y="5634038"/>
                </a:lnTo>
                <a:lnTo>
                  <a:pt x="6694392" y="5642769"/>
                </a:lnTo>
                <a:lnTo>
                  <a:pt x="6744403" y="5651897"/>
                </a:lnTo>
                <a:lnTo>
                  <a:pt x="6745991" y="5651103"/>
                </a:lnTo>
                <a:lnTo>
                  <a:pt x="6747975" y="5650706"/>
                </a:lnTo>
                <a:lnTo>
                  <a:pt x="6753532" y="5648722"/>
                </a:lnTo>
                <a:lnTo>
                  <a:pt x="6757104" y="5647531"/>
                </a:lnTo>
                <a:lnTo>
                  <a:pt x="6761074" y="5647135"/>
                </a:lnTo>
                <a:lnTo>
                  <a:pt x="6765837" y="5647531"/>
                </a:lnTo>
                <a:lnTo>
                  <a:pt x="6770203" y="5649119"/>
                </a:lnTo>
                <a:lnTo>
                  <a:pt x="6775760" y="5651103"/>
                </a:lnTo>
                <a:lnTo>
                  <a:pt x="6781316" y="5653088"/>
                </a:lnTo>
                <a:lnTo>
                  <a:pt x="6786873" y="5654675"/>
                </a:lnTo>
                <a:lnTo>
                  <a:pt x="6793224" y="5655866"/>
                </a:lnTo>
                <a:lnTo>
                  <a:pt x="6805925" y="5657453"/>
                </a:lnTo>
                <a:lnTo>
                  <a:pt x="6819023" y="5657850"/>
                </a:lnTo>
                <a:lnTo>
                  <a:pt x="6832916" y="5657453"/>
                </a:lnTo>
                <a:lnTo>
                  <a:pt x="6847601" y="5656263"/>
                </a:lnTo>
                <a:lnTo>
                  <a:pt x="6862287" y="5654675"/>
                </a:lnTo>
                <a:lnTo>
                  <a:pt x="6877370" y="5652691"/>
                </a:lnTo>
                <a:lnTo>
                  <a:pt x="6908727" y="5648722"/>
                </a:lnTo>
                <a:lnTo>
                  <a:pt x="6924603" y="5646738"/>
                </a:lnTo>
                <a:lnTo>
                  <a:pt x="6940877" y="5645150"/>
                </a:lnTo>
                <a:lnTo>
                  <a:pt x="6957151" y="5643960"/>
                </a:lnTo>
                <a:lnTo>
                  <a:pt x="6972630" y="5643563"/>
                </a:lnTo>
                <a:lnTo>
                  <a:pt x="6988904" y="5643960"/>
                </a:lnTo>
                <a:lnTo>
                  <a:pt x="7004781" y="5645150"/>
                </a:lnTo>
                <a:lnTo>
                  <a:pt x="7006765" y="5645547"/>
                </a:lnTo>
                <a:lnTo>
                  <a:pt x="7008750" y="5647135"/>
                </a:lnTo>
                <a:lnTo>
                  <a:pt x="7010734" y="5648722"/>
                </a:lnTo>
                <a:lnTo>
                  <a:pt x="7012719" y="5650706"/>
                </a:lnTo>
                <a:lnTo>
                  <a:pt x="7016291" y="5656263"/>
                </a:lnTo>
                <a:lnTo>
                  <a:pt x="7019863" y="5662216"/>
                </a:lnTo>
                <a:lnTo>
                  <a:pt x="7023436" y="5668566"/>
                </a:lnTo>
                <a:lnTo>
                  <a:pt x="7027008" y="5674122"/>
                </a:lnTo>
                <a:lnTo>
                  <a:pt x="7028993" y="5676106"/>
                </a:lnTo>
                <a:lnTo>
                  <a:pt x="7030580" y="5677694"/>
                </a:lnTo>
                <a:lnTo>
                  <a:pt x="7032565" y="5678488"/>
                </a:lnTo>
                <a:lnTo>
                  <a:pt x="7034549" y="5679281"/>
                </a:lnTo>
                <a:lnTo>
                  <a:pt x="7036137" y="5679281"/>
                </a:lnTo>
                <a:lnTo>
                  <a:pt x="7038122" y="5678488"/>
                </a:lnTo>
                <a:lnTo>
                  <a:pt x="7041297" y="5676106"/>
                </a:lnTo>
                <a:lnTo>
                  <a:pt x="7045266" y="5672535"/>
                </a:lnTo>
                <a:lnTo>
                  <a:pt x="7048838" y="5668566"/>
                </a:lnTo>
                <a:lnTo>
                  <a:pt x="7052808" y="5664994"/>
                </a:lnTo>
                <a:lnTo>
                  <a:pt x="7056380" y="5661422"/>
                </a:lnTo>
                <a:lnTo>
                  <a:pt x="7059952" y="5659041"/>
                </a:lnTo>
                <a:lnTo>
                  <a:pt x="7061937" y="5658247"/>
                </a:lnTo>
                <a:lnTo>
                  <a:pt x="7063921" y="5657850"/>
                </a:lnTo>
                <a:lnTo>
                  <a:pt x="7071860" y="5659041"/>
                </a:lnTo>
                <a:lnTo>
                  <a:pt x="7079798" y="5660231"/>
                </a:lnTo>
                <a:lnTo>
                  <a:pt x="7096072" y="5664597"/>
                </a:lnTo>
                <a:lnTo>
                  <a:pt x="7103613" y="5666581"/>
                </a:lnTo>
                <a:lnTo>
                  <a:pt x="7111948" y="5668566"/>
                </a:lnTo>
                <a:lnTo>
                  <a:pt x="7119887" y="5669360"/>
                </a:lnTo>
                <a:lnTo>
                  <a:pt x="7128222" y="5670153"/>
                </a:lnTo>
                <a:lnTo>
                  <a:pt x="7130206" y="5670153"/>
                </a:lnTo>
                <a:lnTo>
                  <a:pt x="7131397" y="5669360"/>
                </a:lnTo>
                <a:lnTo>
                  <a:pt x="7135763" y="5666978"/>
                </a:lnTo>
                <a:lnTo>
                  <a:pt x="7139335" y="5663406"/>
                </a:lnTo>
                <a:lnTo>
                  <a:pt x="7142908" y="5659438"/>
                </a:lnTo>
                <a:lnTo>
                  <a:pt x="7146480" y="5655469"/>
                </a:lnTo>
                <a:lnTo>
                  <a:pt x="7149655" y="5651897"/>
                </a:lnTo>
                <a:lnTo>
                  <a:pt x="7152037" y="5650310"/>
                </a:lnTo>
                <a:lnTo>
                  <a:pt x="7154021" y="5649516"/>
                </a:lnTo>
                <a:lnTo>
                  <a:pt x="7155609" y="5648722"/>
                </a:lnTo>
                <a:lnTo>
                  <a:pt x="7157594" y="5648722"/>
                </a:lnTo>
                <a:lnTo>
                  <a:pt x="7166723" y="5649516"/>
                </a:lnTo>
                <a:lnTo>
                  <a:pt x="7177836" y="5650310"/>
                </a:lnTo>
                <a:lnTo>
                  <a:pt x="7202445" y="5650706"/>
                </a:lnTo>
                <a:lnTo>
                  <a:pt x="7216337" y="5651103"/>
                </a:lnTo>
                <a:lnTo>
                  <a:pt x="7229833" y="5651897"/>
                </a:lnTo>
                <a:lnTo>
                  <a:pt x="7244122" y="5653088"/>
                </a:lnTo>
                <a:lnTo>
                  <a:pt x="7258411" y="5655469"/>
                </a:lnTo>
                <a:lnTo>
                  <a:pt x="7263174" y="5656660"/>
                </a:lnTo>
                <a:lnTo>
                  <a:pt x="7267937" y="5658247"/>
                </a:lnTo>
                <a:lnTo>
                  <a:pt x="7273096" y="5661025"/>
                </a:lnTo>
                <a:lnTo>
                  <a:pt x="7278256" y="5663803"/>
                </a:lnTo>
                <a:lnTo>
                  <a:pt x="7288179" y="5670550"/>
                </a:lnTo>
                <a:lnTo>
                  <a:pt x="7298499" y="5677694"/>
                </a:lnTo>
                <a:lnTo>
                  <a:pt x="7309216" y="5685235"/>
                </a:lnTo>
                <a:lnTo>
                  <a:pt x="7318742" y="5691981"/>
                </a:lnTo>
                <a:lnTo>
                  <a:pt x="7323902" y="5694760"/>
                </a:lnTo>
                <a:lnTo>
                  <a:pt x="7329062" y="5696744"/>
                </a:lnTo>
                <a:lnTo>
                  <a:pt x="7333428" y="5699125"/>
                </a:lnTo>
                <a:lnTo>
                  <a:pt x="7338588" y="5700316"/>
                </a:lnTo>
                <a:lnTo>
                  <a:pt x="7340175" y="5701110"/>
                </a:lnTo>
                <a:lnTo>
                  <a:pt x="7342160" y="5700316"/>
                </a:lnTo>
                <a:lnTo>
                  <a:pt x="7343748" y="5699522"/>
                </a:lnTo>
                <a:lnTo>
                  <a:pt x="7345335" y="5698331"/>
                </a:lnTo>
                <a:lnTo>
                  <a:pt x="7348114" y="5694760"/>
                </a:lnTo>
                <a:lnTo>
                  <a:pt x="7350892" y="5690791"/>
                </a:lnTo>
                <a:lnTo>
                  <a:pt x="7354861" y="5683250"/>
                </a:lnTo>
                <a:lnTo>
                  <a:pt x="7356449" y="5680869"/>
                </a:lnTo>
                <a:lnTo>
                  <a:pt x="7356846" y="5679281"/>
                </a:lnTo>
                <a:lnTo>
                  <a:pt x="7365975" y="5678488"/>
                </a:lnTo>
                <a:lnTo>
                  <a:pt x="7378279" y="5679281"/>
                </a:lnTo>
                <a:lnTo>
                  <a:pt x="7406461" y="5680869"/>
                </a:lnTo>
                <a:lnTo>
                  <a:pt x="7435832" y="5683250"/>
                </a:lnTo>
                <a:lnTo>
                  <a:pt x="7448534" y="5683647"/>
                </a:lnTo>
                <a:lnTo>
                  <a:pt x="7459251" y="5684044"/>
                </a:lnTo>
                <a:lnTo>
                  <a:pt x="7460441" y="5683250"/>
                </a:lnTo>
                <a:lnTo>
                  <a:pt x="7461235" y="5680075"/>
                </a:lnTo>
                <a:lnTo>
                  <a:pt x="7465601" y="5672138"/>
                </a:lnTo>
                <a:lnTo>
                  <a:pt x="7467983" y="5668169"/>
                </a:lnTo>
                <a:lnTo>
                  <a:pt x="7471158" y="5664994"/>
                </a:lnTo>
                <a:lnTo>
                  <a:pt x="7472746" y="5663406"/>
                </a:lnTo>
                <a:lnTo>
                  <a:pt x="7473936" y="5663010"/>
                </a:lnTo>
                <a:lnTo>
                  <a:pt x="7475524" y="5662216"/>
                </a:lnTo>
                <a:lnTo>
                  <a:pt x="7477509" y="5663010"/>
                </a:lnTo>
                <a:lnTo>
                  <a:pt x="7479096" y="5663803"/>
                </a:lnTo>
                <a:lnTo>
                  <a:pt x="7480684" y="5666581"/>
                </a:lnTo>
                <a:lnTo>
                  <a:pt x="7485050" y="5672535"/>
                </a:lnTo>
                <a:lnTo>
                  <a:pt x="7487432" y="5675710"/>
                </a:lnTo>
                <a:lnTo>
                  <a:pt x="7490210" y="5678091"/>
                </a:lnTo>
                <a:lnTo>
                  <a:pt x="7491401" y="5679281"/>
                </a:lnTo>
                <a:lnTo>
                  <a:pt x="7492988" y="5679678"/>
                </a:lnTo>
                <a:lnTo>
                  <a:pt x="7494179" y="5679678"/>
                </a:lnTo>
                <a:lnTo>
                  <a:pt x="7495767" y="5679281"/>
                </a:lnTo>
                <a:lnTo>
                  <a:pt x="7498942" y="5677694"/>
                </a:lnTo>
                <a:lnTo>
                  <a:pt x="7502514" y="5674916"/>
                </a:lnTo>
                <a:lnTo>
                  <a:pt x="7505690" y="5672535"/>
                </a:lnTo>
                <a:lnTo>
                  <a:pt x="7508468" y="5669360"/>
                </a:lnTo>
                <a:lnTo>
                  <a:pt x="7514819" y="5662216"/>
                </a:lnTo>
                <a:lnTo>
                  <a:pt x="7520773" y="5655469"/>
                </a:lnTo>
                <a:lnTo>
                  <a:pt x="7527520" y="5647531"/>
                </a:lnTo>
                <a:lnTo>
                  <a:pt x="7533871" y="5641578"/>
                </a:lnTo>
                <a:lnTo>
                  <a:pt x="7537443" y="5639197"/>
                </a:lnTo>
                <a:lnTo>
                  <a:pt x="7541015" y="5637213"/>
                </a:lnTo>
                <a:lnTo>
                  <a:pt x="7544588" y="5635625"/>
                </a:lnTo>
                <a:lnTo>
                  <a:pt x="7548160" y="5634435"/>
                </a:lnTo>
                <a:lnTo>
                  <a:pt x="7552129" y="5634435"/>
                </a:lnTo>
                <a:lnTo>
                  <a:pt x="7556098" y="5634831"/>
                </a:lnTo>
                <a:lnTo>
                  <a:pt x="7560464" y="5636022"/>
                </a:lnTo>
                <a:lnTo>
                  <a:pt x="7564434" y="5637610"/>
                </a:lnTo>
                <a:lnTo>
                  <a:pt x="7573166" y="5641578"/>
                </a:lnTo>
                <a:lnTo>
                  <a:pt x="7581501" y="5646341"/>
                </a:lnTo>
                <a:lnTo>
                  <a:pt x="7590630" y="5651897"/>
                </a:lnTo>
                <a:lnTo>
                  <a:pt x="7599362" y="5656263"/>
                </a:lnTo>
                <a:lnTo>
                  <a:pt x="7608094" y="5660231"/>
                </a:lnTo>
                <a:lnTo>
                  <a:pt x="7612064" y="5661819"/>
                </a:lnTo>
                <a:lnTo>
                  <a:pt x="7616827" y="5662216"/>
                </a:lnTo>
                <a:lnTo>
                  <a:pt x="7623177" y="5663010"/>
                </a:lnTo>
                <a:lnTo>
                  <a:pt x="7630719" y="5663010"/>
                </a:lnTo>
                <a:lnTo>
                  <a:pt x="7637863" y="5661819"/>
                </a:lnTo>
                <a:lnTo>
                  <a:pt x="7645008" y="5660231"/>
                </a:lnTo>
                <a:lnTo>
                  <a:pt x="7659694" y="5657453"/>
                </a:lnTo>
                <a:lnTo>
                  <a:pt x="7666838" y="5655866"/>
                </a:lnTo>
                <a:lnTo>
                  <a:pt x="7673983" y="5654675"/>
                </a:lnTo>
                <a:lnTo>
                  <a:pt x="7716056" y="5648325"/>
                </a:lnTo>
                <a:lnTo>
                  <a:pt x="7719231" y="5648325"/>
                </a:lnTo>
                <a:lnTo>
                  <a:pt x="7722010" y="5648325"/>
                </a:lnTo>
                <a:lnTo>
                  <a:pt x="7728757" y="5649119"/>
                </a:lnTo>
                <a:lnTo>
                  <a:pt x="7734711" y="5651103"/>
                </a:lnTo>
                <a:lnTo>
                  <a:pt x="7741458" y="5653088"/>
                </a:lnTo>
                <a:lnTo>
                  <a:pt x="7748206" y="5655866"/>
                </a:lnTo>
                <a:lnTo>
                  <a:pt x="7754557" y="5657453"/>
                </a:lnTo>
                <a:lnTo>
                  <a:pt x="7760907" y="5658247"/>
                </a:lnTo>
                <a:lnTo>
                  <a:pt x="7763686" y="5658247"/>
                </a:lnTo>
                <a:lnTo>
                  <a:pt x="7766464" y="5657850"/>
                </a:lnTo>
                <a:lnTo>
                  <a:pt x="7783135" y="5654675"/>
                </a:lnTo>
                <a:lnTo>
                  <a:pt x="7800996" y="5650706"/>
                </a:lnTo>
                <a:lnTo>
                  <a:pt x="7819254" y="5645547"/>
                </a:lnTo>
                <a:lnTo>
                  <a:pt x="7837909" y="5639991"/>
                </a:lnTo>
                <a:lnTo>
                  <a:pt x="7856564" y="5634038"/>
                </a:lnTo>
                <a:lnTo>
                  <a:pt x="7875616" y="5627291"/>
                </a:lnTo>
                <a:lnTo>
                  <a:pt x="7893875" y="5620147"/>
                </a:lnTo>
                <a:lnTo>
                  <a:pt x="7910942" y="5613003"/>
                </a:lnTo>
                <a:lnTo>
                  <a:pt x="7912927" y="5616575"/>
                </a:lnTo>
                <a:lnTo>
                  <a:pt x="7916896" y="5623719"/>
                </a:lnTo>
                <a:lnTo>
                  <a:pt x="7918880" y="5627291"/>
                </a:lnTo>
                <a:lnTo>
                  <a:pt x="7921262" y="5630069"/>
                </a:lnTo>
                <a:lnTo>
                  <a:pt x="7922056" y="5630466"/>
                </a:lnTo>
                <a:lnTo>
                  <a:pt x="7923246" y="5630863"/>
                </a:lnTo>
                <a:lnTo>
                  <a:pt x="7924040" y="5630466"/>
                </a:lnTo>
                <a:lnTo>
                  <a:pt x="7925231" y="5629275"/>
                </a:lnTo>
                <a:lnTo>
                  <a:pt x="7929200" y="5621735"/>
                </a:lnTo>
                <a:lnTo>
                  <a:pt x="7935154" y="5612210"/>
                </a:lnTo>
                <a:lnTo>
                  <a:pt x="7942298" y="5602685"/>
                </a:lnTo>
                <a:lnTo>
                  <a:pt x="7950634" y="5592366"/>
                </a:lnTo>
                <a:lnTo>
                  <a:pt x="7958969" y="5582841"/>
                </a:lnTo>
                <a:lnTo>
                  <a:pt x="7964129" y="5578078"/>
                </a:lnTo>
                <a:lnTo>
                  <a:pt x="7968892" y="5574110"/>
                </a:lnTo>
                <a:lnTo>
                  <a:pt x="7974052" y="5570141"/>
                </a:lnTo>
                <a:lnTo>
                  <a:pt x="7978815" y="5566569"/>
                </a:lnTo>
                <a:lnTo>
                  <a:pt x="7983578" y="5563791"/>
                </a:lnTo>
                <a:lnTo>
                  <a:pt x="7988738" y="5561410"/>
                </a:lnTo>
                <a:lnTo>
                  <a:pt x="7991119" y="5561410"/>
                </a:lnTo>
                <a:lnTo>
                  <a:pt x="7995485" y="5561410"/>
                </a:lnTo>
                <a:lnTo>
                  <a:pt x="8000645" y="5562600"/>
                </a:lnTo>
                <a:lnTo>
                  <a:pt x="8006996" y="5563394"/>
                </a:lnTo>
                <a:lnTo>
                  <a:pt x="8012950" y="5564981"/>
                </a:lnTo>
                <a:lnTo>
                  <a:pt x="8018903" y="5567363"/>
                </a:lnTo>
                <a:lnTo>
                  <a:pt x="8024460" y="5570141"/>
                </a:lnTo>
                <a:lnTo>
                  <a:pt x="8028826" y="5572919"/>
                </a:lnTo>
                <a:lnTo>
                  <a:pt x="8036765" y="5575697"/>
                </a:lnTo>
                <a:lnTo>
                  <a:pt x="8044306" y="5577681"/>
                </a:lnTo>
                <a:lnTo>
                  <a:pt x="8051848" y="5579666"/>
                </a:lnTo>
                <a:lnTo>
                  <a:pt x="8059786" y="5581253"/>
                </a:lnTo>
                <a:lnTo>
                  <a:pt x="8066533" y="5582047"/>
                </a:lnTo>
                <a:lnTo>
                  <a:pt x="8074472" y="5583238"/>
                </a:lnTo>
                <a:lnTo>
                  <a:pt x="8089158" y="5583635"/>
                </a:lnTo>
                <a:lnTo>
                  <a:pt x="8103844" y="5583635"/>
                </a:lnTo>
                <a:lnTo>
                  <a:pt x="8118133" y="5582047"/>
                </a:lnTo>
                <a:lnTo>
                  <a:pt x="8132025" y="5579666"/>
                </a:lnTo>
                <a:lnTo>
                  <a:pt x="8146314" y="5576491"/>
                </a:lnTo>
                <a:lnTo>
                  <a:pt x="8160206" y="5572522"/>
                </a:lnTo>
                <a:lnTo>
                  <a:pt x="8173701" y="5568156"/>
                </a:lnTo>
                <a:lnTo>
                  <a:pt x="8186799" y="5562997"/>
                </a:lnTo>
                <a:lnTo>
                  <a:pt x="8200294" y="5556647"/>
                </a:lnTo>
                <a:lnTo>
                  <a:pt x="8212996" y="5550694"/>
                </a:lnTo>
                <a:lnTo>
                  <a:pt x="8225697" y="5544344"/>
                </a:lnTo>
                <a:lnTo>
                  <a:pt x="8249909" y="5530453"/>
                </a:lnTo>
                <a:lnTo>
                  <a:pt x="8252291" y="5529263"/>
                </a:lnTo>
                <a:lnTo>
                  <a:pt x="8254275" y="5528469"/>
                </a:lnTo>
                <a:lnTo>
                  <a:pt x="8259435" y="5527278"/>
                </a:lnTo>
                <a:lnTo>
                  <a:pt x="8264992" y="5527278"/>
                </a:lnTo>
                <a:lnTo>
                  <a:pt x="8270152" y="5526881"/>
                </a:lnTo>
                <a:lnTo>
                  <a:pt x="8275709" y="5526881"/>
                </a:lnTo>
                <a:lnTo>
                  <a:pt x="8281266" y="5525691"/>
                </a:lnTo>
                <a:lnTo>
                  <a:pt x="8284044" y="5524897"/>
                </a:lnTo>
                <a:lnTo>
                  <a:pt x="8286822" y="5523706"/>
                </a:lnTo>
                <a:lnTo>
                  <a:pt x="8289601" y="5522516"/>
                </a:lnTo>
                <a:lnTo>
                  <a:pt x="8291982" y="5520928"/>
                </a:lnTo>
                <a:lnTo>
                  <a:pt x="8293570" y="5519341"/>
                </a:lnTo>
                <a:lnTo>
                  <a:pt x="8295158" y="5517356"/>
                </a:lnTo>
                <a:lnTo>
                  <a:pt x="8297936" y="5511800"/>
                </a:lnTo>
                <a:lnTo>
                  <a:pt x="8301111" y="5505053"/>
                </a:lnTo>
                <a:lnTo>
                  <a:pt x="8303493" y="5497910"/>
                </a:lnTo>
                <a:lnTo>
                  <a:pt x="8306668" y="5490766"/>
                </a:lnTo>
                <a:lnTo>
                  <a:pt x="8309844" y="5484813"/>
                </a:lnTo>
                <a:lnTo>
                  <a:pt x="8312622" y="5479653"/>
                </a:lnTo>
                <a:lnTo>
                  <a:pt x="8314210" y="5478066"/>
                </a:lnTo>
                <a:lnTo>
                  <a:pt x="8315797" y="5477272"/>
                </a:lnTo>
                <a:lnTo>
                  <a:pt x="8320957" y="5475685"/>
                </a:lnTo>
                <a:lnTo>
                  <a:pt x="8326117" y="5475288"/>
                </a:lnTo>
                <a:lnTo>
                  <a:pt x="8331674" y="5474494"/>
                </a:lnTo>
                <a:lnTo>
                  <a:pt x="8337628" y="5475288"/>
                </a:lnTo>
                <a:lnTo>
                  <a:pt x="8350329" y="5476081"/>
                </a:lnTo>
                <a:lnTo>
                  <a:pt x="8364221" y="5478066"/>
                </a:lnTo>
                <a:lnTo>
                  <a:pt x="8377716" y="5479653"/>
                </a:lnTo>
                <a:lnTo>
                  <a:pt x="8384861" y="5479653"/>
                </a:lnTo>
                <a:lnTo>
                  <a:pt x="8392005" y="5479653"/>
                </a:lnTo>
                <a:lnTo>
                  <a:pt x="8399150" y="5479256"/>
                </a:lnTo>
                <a:lnTo>
                  <a:pt x="8406295" y="5477669"/>
                </a:lnTo>
                <a:lnTo>
                  <a:pt x="8413439" y="5475288"/>
                </a:lnTo>
                <a:lnTo>
                  <a:pt x="8419790" y="5472113"/>
                </a:lnTo>
                <a:lnTo>
                  <a:pt x="8422568" y="5470922"/>
                </a:lnTo>
                <a:lnTo>
                  <a:pt x="8424949" y="5470525"/>
                </a:lnTo>
                <a:lnTo>
                  <a:pt x="8431697" y="5468938"/>
                </a:lnTo>
                <a:lnTo>
                  <a:pt x="8439239" y="5467350"/>
                </a:lnTo>
                <a:lnTo>
                  <a:pt x="8447177" y="5465366"/>
                </a:lnTo>
                <a:lnTo>
                  <a:pt x="8451940" y="5463778"/>
                </a:lnTo>
                <a:lnTo>
                  <a:pt x="8455512" y="5461794"/>
                </a:lnTo>
                <a:lnTo>
                  <a:pt x="8459482" y="5459810"/>
                </a:lnTo>
                <a:lnTo>
                  <a:pt x="8463054" y="5457428"/>
                </a:lnTo>
                <a:lnTo>
                  <a:pt x="8466229" y="5453856"/>
                </a:lnTo>
                <a:lnTo>
                  <a:pt x="8469008" y="5450285"/>
                </a:lnTo>
                <a:lnTo>
                  <a:pt x="8471786" y="5445522"/>
                </a:lnTo>
                <a:lnTo>
                  <a:pt x="8473771" y="5440760"/>
                </a:lnTo>
                <a:lnTo>
                  <a:pt x="8472977" y="5434013"/>
                </a:lnTo>
                <a:lnTo>
                  <a:pt x="8472183" y="5421313"/>
                </a:lnTo>
                <a:lnTo>
                  <a:pt x="8470595" y="5403453"/>
                </a:lnTo>
                <a:lnTo>
                  <a:pt x="8474564" y="5401072"/>
                </a:lnTo>
                <a:lnTo>
                  <a:pt x="8479327" y="5398294"/>
                </a:lnTo>
                <a:lnTo>
                  <a:pt x="8483693" y="5397103"/>
                </a:lnTo>
                <a:lnTo>
                  <a:pt x="8488456" y="5395913"/>
                </a:lnTo>
                <a:lnTo>
                  <a:pt x="8493616" y="5395119"/>
                </a:lnTo>
                <a:lnTo>
                  <a:pt x="8498379" y="5394325"/>
                </a:lnTo>
                <a:lnTo>
                  <a:pt x="8508699" y="5393531"/>
                </a:lnTo>
                <a:lnTo>
                  <a:pt x="8519416" y="5392738"/>
                </a:lnTo>
                <a:lnTo>
                  <a:pt x="8529339" y="5391944"/>
                </a:lnTo>
                <a:lnTo>
                  <a:pt x="8534499" y="5390753"/>
                </a:lnTo>
                <a:lnTo>
                  <a:pt x="8539659" y="5389960"/>
                </a:lnTo>
                <a:lnTo>
                  <a:pt x="8544025" y="5387975"/>
                </a:lnTo>
                <a:lnTo>
                  <a:pt x="8548788" y="5385197"/>
                </a:lnTo>
                <a:lnTo>
                  <a:pt x="8552360" y="5383213"/>
                </a:lnTo>
                <a:lnTo>
                  <a:pt x="8555535" y="5380831"/>
                </a:lnTo>
                <a:lnTo>
                  <a:pt x="8561489" y="5375275"/>
                </a:lnTo>
                <a:lnTo>
                  <a:pt x="8573794" y="5361385"/>
                </a:lnTo>
                <a:lnTo>
                  <a:pt x="8580541" y="5353844"/>
                </a:lnTo>
                <a:lnTo>
                  <a:pt x="8588876" y="5346700"/>
                </a:lnTo>
                <a:lnTo>
                  <a:pt x="8592846" y="5343128"/>
                </a:lnTo>
                <a:lnTo>
                  <a:pt x="8597609" y="5339556"/>
                </a:lnTo>
                <a:lnTo>
                  <a:pt x="8602372" y="5336381"/>
                </a:lnTo>
                <a:lnTo>
                  <a:pt x="8607532" y="5333603"/>
                </a:lnTo>
                <a:lnTo>
                  <a:pt x="8620630" y="5326856"/>
                </a:lnTo>
                <a:lnTo>
                  <a:pt x="8634522" y="5319316"/>
                </a:lnTo>
                <a:lnTo>
                  <a:pt x="8648017" y="5310585"/>
                </a:lnTo>
                <a:lnTo>
                  <a:pt x="8661909" y="5301456"/>
                </a:lnTo>
                <a:lnTo>
                  <a:pt x="8676198" y="5291535"/>
                </a:lnTo>
                <a:lnTo>
                  <a:pt x="8690487" y="5281216"/>
                </a:lnTo>
                <a:lnTo>
                  <a:pt x="8719859" y="5259388"/>
                </a:lnTo>
                <a:lnTo>
                  <a:pt x="8748834" y="5237163"/>
                </a:lnTo>
                <a:lnTo>
                  <a:pt x="8777412" y="5215335"/>
                </a:lnTo>
                <a:lnTo>
                  <a:pt x="8805990" y="5194300"/>
                </a:lnTo>
                <a:lnTo>
                  <a:pt x="8819882" y="5185172"/>
                </a:lnTo>
                <a:lnTo>
                  <a:pt x="8832980" y="5176044"/>
                </a:lnTo>
                <a:lnTo>
                  <a:pt x="8838934" y="5172472"/>
                </a:lnTo>
                <a:lnTo>
                  <a:pt x="8844491" y="5169694"/>
                </a:lnTo>
                <a:lnTo>
                  <a:pt x="8856795" y="5164138"/>
                </a:lnTo>
                <a:lnTo>
                  <a:pt x="8868306" y="5158978"/>
                </a:lnTo>
                <a:lnTo>
                  <a:pt x="8881007" y="5154216"/>
                </a:lnTo>
                <a:lnTo>
                  <a:pt x="8893312" y="5149850"/>
                </a:lnTo>
                <a:lnTo>
                  <a:pt x="8906013" y="5144294"/>
                </a:lnTo>
                <a:lnTo>
                  <a:pt x="8911967" y="5140722"/>
                </a:lnTo>
                <a:lnTo>
                  <a:pt x="8918318" y="5137150"/>
                </a:lnTo>
                <a:lnTo>
                  <a:pt x="8924668" y="5133181"/>
                </a:lnTo>
                <a:lnTo>
                  <a:pt x="8930622" y="5128419"/>
                </a:lnTo>
                <a:lnTo>
                  <a:pt x="8937370" y="5135563"/>
                </a:lnTo>
                <a:lnTo>
                  <a:pt x="8944117" y="5141119"/>
                </a:lnTo>
                <a:lnTo>
                  <a:pt x="8949674" y="5145881"/>
                </a:lnTo>
                <a:lnTo>
                  <a:pt x="8955628" y="5149453"/>
                </a:lnTo>
                <a:lnTo>
                  <a:pt x="8960788" y="5152231"/>
                </a:lnTo>
                <a:lnTo>
                  <a:pt x="8966344" y="5154216"/>
                </a:lnTo>
                <a:lnTo>
                  <a:pt x="8971504" y="5155406"/>
                </a:lnTo>
                <a:lnTo>
                  <a:pt x="8975870" y="5155803"/>
                </a:lnTo>
                <a:lnTo>
                  <a:pt x="8981030" y="5155803"/>
                </a:lnTo>
                <a:lnTo>
                  <a:pt x="8985793" y="5155406"/>
                </a:lnTo>
                <a:lnTo>
                  <a:pt x="8989763" y="5153819"/>
                </a:lnTo>
                <a:lnTo>
                  <a:pt x="8993732" y="5152231"/>
                </a:lnTo>
                <a:lnTo>
                  <a:pt x="8998495" y="5149850"/>
                </a:lnTo>
                <a:lnTo>
                  <a:pt x="9001670" y="5147072"/>
                </a:lnTo>
                <a:lnTo>
                  <a:pt x="9006036" y="5144294"/>
                </a:lnTo>
                <a:lnTo>
                  <a:pt x="9009608" y="5141119"/>
                </a:lnTo>
                <a:lnTo>
                  <a:pt x="9017150" y="5133578"/>
                </a:lnTo>
                <a:lnTo>
                  <a:pt x="9024294" y="5126038"/>
                </a:lnTo>
                <a:lnTo>
                  <a:pt x="9038583" y="5109766"/>
                </a:lnTo>
                <a:lnTo>
                  <a:pt x="9046125" y="5102622"/>
                </a:lnTo>
                <a:lnTo>
                  <a:pt x="9053666" y="5095875"/>
                </a:lnTo>
                <a:lnTo>
                  <a:pt x="9057635" y="5093494"/>
                </a:lnTo>
                <a:lnTo>
                  <a:pt x="9061208" y="5091510"/>
                </a:lnTo>
                <a:lnTo>
                  <a:pt x="9065971" y="5089922"/>
                </a:lnTo>
                <a:lnTo>
                  <a:pt x="9069940" y="5088335"/>
                </a:lnTo>
                <a:lnTo>
                  <a:pt x="9073909" y="5087938"/>
                </a:lnTo>
                <a:lnTo>
                  <a:pt x="9077878" y="5087938"/>
                </a:lnTo>
                <a:lnTo>
                  <a:pt x="9082641" y="5088335"/>
                </a:lnTo>
                <a:lnTo>
                  <a:pt x="9087007" y="5089525"/>
                </a:lnTo>
                <a:lnTo>
                  <a:pt x="9096136" y="5092303"/>
                </a:lnTo>
                <a:lnTo>
                  <a:pt x="9106456" y="5096669"/>
                </a:lnTo>
                <a:lnTo>
                  <a:pt x="9115982" y="5100241"/>
                </a:lnTo>
                <a:lnTo>
                  <a:pt x="9125508" y="5103019"/>
                </a:lnTo>
                <a:lnTo>
                  <a:pt x="9130271" y="5104606"/>
                </a:lnTo>
                <a:lnTo>
                  <a:pt x="9134240" y="5105003"/>
                </a:lnTo>
                <a:lnTo>
                  <a:pt x="9139003" y="5105003"/>
                </a:lnTo>
                <a:lnTo>
                  <a:pt x="9142973" y="5105003"/>
                </a:lnTo>
                <a:lnTo>
                  <a:pt x="9149323" y="5103813"/>
                </a:lnTo>
                <a:lnTo>
                  <a:pt x="9156071" y="5101431"/>
                </a:lnTo>
                <a:lnTo>
                  <a:pt x="9163215" y="5099050"/>
                </a:lnTo>
                <a:lnTo>
                  <a:pt x="9169169" y="5095875"/>
                </a:lnTo>
                <a:lnTo>
                  <a:pt x="9175917" y="5093097"/>
                </a:lnTo>
                <a:lnTo>
                  <a:pt x="9182664" y="5089525"/>
                </a:lnTo>
                <a:lnTo>
                  <a:pt x="9195366" y="5081191"/>
                </a:lnTo>
                <a:lnTo>
                  <a:pt x="9219974" y="5064522"/>
                </a:lnTo>
                <a:lnTo>
                  <a:pt x="9232676" y="5056981"/>
                </a:lnTo>
                <a:lnTo>
                  <a:pt x="9244980" y="5049838"/>
                </a:lnTo>
                <a:lnTo>
                  <a:pt x="9251331" y="5045869"/>
                </a:lnTo>
                <a:lnTo>
                  <a:pt x="9257682" y="5041106"/>
                </a:lnTo>
                <a:lnTo>
                  <a:pt x="9270383" y="5031185"/>
                </a:lnTo>
                <a:lnTo>
                  <a:pt x="9282290" y="5020866"/>
                </a:lnTo>
                <a:lnTo>
                  <a:pt x="9289038" y="5016500"/>
                </a:lnTo>
                <a:lnTo>
                  <a:pt x="9295786" y="5012135"/>
                </a:lnTo>
                <a:lnTo>
                  <a:pt x="9296976" y="5011738"/>
                </a:lnTo>
                <a:lnTo>
                  <a:pt x="9298564" y="5011738"/>
                </a:lnTo>
                <a:lnTo>
                  <a:pt x="9302136" y="5012135"/>
                </a:lnTo>
                <a:lnTo>
                  <a:pt x="9306899" y="5014119"/>
                </a:lnTo>
                <a:lnTo>
                  <a:pt x="9310868" y="5016500"/>
                </a:lnTo>
                <a:lnTo>
                  <a:pt x="9315234" y="5018485"/>
                </a:lnTo>
                <a:lnTo>
                  <a:pt x="9319998" y="5020469"/>
                </a:lnTo>
                <a:lnTo>
                  <a:pt x="9323570" y="5021263"/>
                </a:lnTo>
                <a:lnTo>
                  <a:pt x="9325554" y="5021263"/>
                </a:lnTo>
                <a:lnTo>
                  <a:pt x="9327142" y="5020866"/>
                </a:lnTo>
                <a:lnTo>
                  <a:pt x="9329127" y="5020072"/>
                </a:lnTo>
                <a:lnTo>
                  <a:pt x="9330714" y="5018485"/>
                </a:lnTo>
                <a:lnTo>
                  <a:pt x="9332302" y="5016897"/>
                </a:lnTo>
                <a:lnTo>
                  <a:pt x="9333096" y="5014913"/>
                </a:lnTo>
                <a:lnTo>
                  <a:pt x="9335080" y="5010944"/>
                </a:lnTo>
                <a:lnTo>
                  <a:pt x="9337065" y="5006181"/>
                </a:lnTo>
                <a:lnTo>
                  <a:pt x="9338653" y="5001419"/>
                </a:lnTo>
                <a:lnTo>
                  <a:pt x="9340637" y="4998244"/>
                </a:lnTo>
                <a:lnTo>
                  <a:pt x="9341828" y="4996656"/>
                </a:lnTo>
                <a:lnTo>
                  <a:pt x="9343416" y="4995466"/>
                </a:lnTo>
                <a:lnTo>
                  <a:pt x="9345003" y="4994672"/>
                </a:lnTo>
                <a:lnTo>
                  <a:pt x="9346988" y="4994672"/>
                </a:lnTo>
                <a:lnTo>
                  <a:pt x="9351354" y="4993878"/>
                </a:lnTo>
                <a:lnTo>
                  <a:pt x="9356117" y="4994672"/>
                </a:lnTo>
                <a:lnTo>
                  <a:pt x="9366040" y="4995863"/>
                </a:lnTo>
                <a:lnTo>
                  <a:pt x="9376360" y="4998244"/>
                </a:lnTo>
                <a:lnTo>
                  <a:pt x="9386283" y="5000625"/>
                </a:lnTo>
                <a:lnTo>
                  <a:pt x="9396602" y="5003006"/>
                </a:lnTo>
                <a:lnTo>
                  <a:pt x="9406922" y="5004991"/>
                </a:lnTo>
                <a:lnTo>
                  <a:pt x="9411685" y="5005785"/>
                </a:lnTo>
                <a:lnTo>
                  <a:pt x="9416845" y="5006181"/>
                </a:lnTo>
                <a:lnTo>
                  <a:pt x="9421608" y="5006181"/>
                </a:lnTo>
                <a:lnTo>
                  <a:pt x="9425577" y="5005785"/>
                </a:lnTo>
                <a:lnTo>
                  <a:pt x="9431531" y="5004197"/>
                </a:lnTo>
                <a:lnTo>
                  <a:pt x="9437882" y="5001419"/>
                </a:lnTo>
                <a:lnTo>
                  <a:pt x="9442645" y="4998641"/>
                </a:lnTo>
                <a:lnTo>
                  <a:pt x="9448202" y="4995069"/>
                </a:lnTo>
                <a:lnTo>
                  <a:pt x="9452965" y="4991100"/>
                </a:lnTo>
                <a:lnTo>
                  <a:pt x="9458125" y="4985941"/>
                </a:lnTo>
                <a:lnTo>
                  <a:pt x="9467254" y="4976416"/>
                </a:lnTo>
                <a:lnTo>
                  <a:pt x="9476383" y="4965700"/>
                </a:lnTo>
                <a:lnTo>
                  <a:pt x="9485512" y="4954985"/>
                </a:lnTo>
                <a:lnTo>
                  <a:pt x="9489878" y="4950222"/>
                </a:lnTo>
                <a:lnTo>
                  <a:pt x="9495038" y="4945856"/>
                </a:lnTo>
                <a:lnTo>
                  <a:pt x="9500198" y="4941888"/>
                </a:lnTo>
                <a:lnTo>
                  <a:pt x="9505358" y="4938316"/>
                </a:lnTo>
                <a:lnTo>
                  <a:pt x="9507342" y="4937125"/>
                </a:lnTo>
                <a:lnTo>
                  <a:pt x="9508930" y="4937125"/>
                </a:lnTo>
                <a:lnTo>
                  <a:pt x="9510915" y="4937125"/>
                </a:lnTo>
                <a:lnTo>
                  <a:pt x="9512105" y="4937125"/>
                </a:lnTo>
                <a:lnTo>
                  <a:pt x="9516471" y="4938713"/>
                </a:lnTo>
                <a:lnTo>
                  <a:pt x="9520044" y="4940697"/>
                </a:lnTo>
                <a:lnTo>
                  <a:pt x="9524013" y="4942681"/>
                </a:lnTo>
                <a:lnTo>
                  <a:pt x="9527982" y="4944666"/>
                </a:lnTo>
                <a:lnTo>
                  <a:pt x="9532745" y="4946253"/>
                </a:lnTo>
                <a:lnTo>
                  <a:pt x="9535126" y="4946253"/>
                </a:lnTo>
                <a:lnTo>
                  <a:pt x="9537111" y="4946253"/>
                </a:lnTo>
                <a:lnTo>
                  <a:pt x="9539096" y="4945856"/>
                </a:lnTo>
                <a:lnTo>
                  <a:pt x="9540286" y="4944666"/>
                </a:lnTo>
                <a:lnTo>
                  <a:pt x="9542668" y="4942285"/>
                </a:lnTo>
                <a:lnTo>
                  <a:pt x="9545446" y="4938316"/>
                </a:lnTo>
                <a:lnTo>
                  <a:pt x="9547431" y="4933553"/>
                </a:lnTo>
                <a:lnTo>
                  <a:pt x="9549416" y="4929188"/>
                </a:lnTo>
                <a:lnTo>
                  <a:pt x="9551400" y="4924822"/>
                </a:lnTo>
                <a:lnTo>
                  <a:pt x="9553782" y="4921250"/>
                </a:lnTo>
                <a:lnTo>
                  <a:pt x="9554972" y="4920456"/>
                </a:lnTo>
                <a:lnTo>
                  <a:pt x="9556560" y="4920060"/>
                </a:lnTo>
                <a:lnTo>
                  <a:pt x="9563705" y="4918472"/>
                </a:lnTo>
                <a:lnTo>
                  <a:pt x="9570452" y="4918472"/>
                </a:lnTo>
                <a:lnTo>
                  <a:pt x="9578390" y="4918472"/>
                </a:lnTo>
                <a:lnTo>
                  <a:pt x="9585535" y="4918869"/>
                </a:lnTo>
                <a:lnTo>
                  <a:pt x="9593076" y="4919266"/>
                </a:lnTo>
                <a:lnTo>
                  <a:pt x="9600221" y="4920060"/>
                </a:lnTo>
                <a:lnTo>
                  <a:pt x="9607365" y="4919266"/>
                </a:lnTo>
                <a:lnTo>
                  <a:pt x="9610541" y="4918869"/>
                </a:lnTo>
                <a:lnTo>
                  <a:pt x="9614113" y="4917678"/>
                </a:lnTo>
                <a:lnTo>
                  <a:pt x="9625624" y="4915297"/>
                </a:lnTo>
                <a:lnTo>
                  <a:pt x="9635546" y="4911725"/>
                </a:lnTo>
                <a:lnTo>
                  <a:pt x="9640309" y="4910138"/>
                </a:lnTo>
                <a:lnTo>
                  <a:pt x="9645072" y="4907756"/>
                </a:lnTo>
                <a:lnTo>
                  <a:pt x="9649835" y="4904581"/>
                </a:lnTo>
                <a:lnTo>
                  <a:pt x="9654995" y="4900613"/>
                </a:lnTo>
                <a:lnTo>
                  <a:pt x="9664918" y="4891088"/>
                </a:lnTo>
                <a:lnTo>
                  <a:pt x="9675635" y="4880769"/>
                </a:lnTo>
                <a:lnTo>
                  <a:pt x="9686749" y="4870847"/>
                </a:lnTo>
                <a:lnTo>
                  <a:pt x="9693099" y="4866085"/>
                </a:lnTo>
                <a:lnTo>
                  <a:pt x="9698656" y="4862116"/>
                </a:lnTo>
                <a:lnTo>
                  <a:pt x="9707785" y="4856560"/>
                </a:lnTo>
                <a:lnTo>
                  <a:pt x="9717311" y="4851400"/>
                </a:lnTo>
                <a:lnTo>
                  <a:pt x="9726837" y="4846638"/>
                </a:lnTo>
                <a:lnTo>
                  <a:pt x="9736760" y="4842669"/>
                </a:lnTo>
                <a:lnTo>
                  <a:pt x="9757003" y="4835525"/>
                </a:lnTo>
                <a:lnTo>
                  <a:pt x="9777246" y="4829175"/>
                </a:lnTo>
                <a:lnTo>
                  <a:pt x="9797489" y="4822428"/>
                </a:lnTo>
                <a:lnTo>
                  <a:pt x="9807015" y="4818856"/>
                </a:lnTo>
                <a:lnTo>
                  <a:pt x="9817334" y="4814888"/>
                </a:lnTo>
                <a:lnTo>
                  <a:pt x="9826860" y="4810919"/>
                </a:lnTo>
                <a:lnTo>
                  <a:pt x="9837180" y="4806156"/>
                </a:lnTo>
                <a:lnTo>
                  <a:pt x="9846309" y="4800997"/>
                </a:lnTo>
                <a:lnTo>
                  <a:pt x="9855438" y="4795044"/>
                </a:lnTo>
                <a:lnTo>
                  <a:pt x="9861392" y="4791472"/>
                </a:lnTo>
                <a:lnTo>
                  <a:pt x="9866949" y="4789091"/>
                </a:lnTo>
                <a:lnTo>
                  <a:pt x="9872506" y="4786313"/>
                </a:lnTo>
                <a:lnTo>
                  <a:pt x="9878063" y="4784328"/>
                </a:lnTo>
                <a:lnTo>
                  <a:pt x="9889176" y="4780360"/>
                </a:lnTo>
                <a:lnTo>
                  <a:pt x="9895527" y="4778375"/>
                </a:lnTo>
                <a:lnTo>
                  <a:pt x="9901084" y="4775597"/>
                </a:lnTo>
                <a:lnTo>
                  <a:pt x="9923708" y="4765278"/>
                </a:lnTo>
                <a:lnTo>
                  <a:pt x="9947126" y="4754960"/>
                </a:lnTo>
                <a:lnTo>
                  <a:pt x="9994359" y="4735513"/>
                </a:lnTo>
                <a:lnTo>
                  <a:pt x="10018174" y="4725591"/>
                </a:lnTo>
                <a:lnTo>
                  <a:pt x="10041593" y="4715272"/>
                </a:lnTo>
                <a:lnTo>
                  <a:pt x="10065011" y="4704556"/>
                </a:lnTo>
                <a:lnTo>
                  <a:pt x="10087635" y="4693047"/>
                </a:lnTo>
                <a:lnTo>
                  <a:pt x="10111847" y="4679950"/>
                </a:lnTo>
                <a:lnTo>
                  <a:pt x="10138440" y="4667647"/>
                </a:lnTo>
                <a:lnTo>
                  <a:pt x="10165431" y="4655344"/>
                </a:lnTo>
                <a:lnTo>
                  <a:pt x="10192818" y="4643835"/>
                </a:lnTo>
                <a:lnTo>
                  <a:pt x="10220602" y="4633119"/>
                </a:lnTo>
                <a:lnTo>
                  <a:pt x="10247592" y="4623197"/>
                </a:lnTo>
                <a:lnTo>
                  <a:pt x="10274583" y="4613275"/>
                </a:lnTo>
                <a:lnTo>
                  <a:pt x="10299589" y="4605338"/>
                </a:lnTo>
                <a:lnTo>
                  <a:pt x="10300779" y="4604544"/>
                </a:lnTo>
                <a:lnTo>
                  <a:pt x="10300779" y="4603750"/>
                </a:lnTo>
                <a:lnTo>
                  <a:pt x="10301176" y="4601369"/>
                </a:lnTo>
                <a:lnTo>
                  <a:pt x="10300779" y="4598194"/>
                </a:lnTo>
                <a:lnTo>
                  <a:pt x="10299589" y="4595019"/>
                </a:lnTo>
                <a:lnTo>
                  <a:pt x="10297207" y="4589066"/>
                </a:lnTo>
                <a:lnTo>
                  <a:pt x="10296413" y="4585891"/>
                </a:lnTo>
                <a:lnTo>
                  <a:pt x="10320228" y="4574778"/>
                </a:lnTo>
                <a:lnTo>
                  <a:pt x="10344440" y="4564063"/>
                </a:lnTo>
                <a:lnTo>
                  <a:pt x="10356745" y="4558903"/>
                </a:lnTo>
                <a:lnTo>
                  <a:pt x="10368652" y="4554538"/>
                </a:lnTo>
                <a:lnTo>
                  <a:pt x="10381353" y="4549775"/>
                </a:lnTo>
                <a:lnTo>
                  <a:pt x="10394055" y="4546997"/>
                </a:lnTo>
                <a:lnTo>
                  <a:pt x="10407947" y="4543822"/>
                </a:lnTo>
                <a:lnTo>
                  <a:pt x="10421442" y="4541838"/>
                </a:lnTo>
                <a:lnTo>
                  <a:pt x="10435731" y="4541441"/>
                </a:lnTo>
                <a:lnTo>
                  <a:pt x="10450417" y="4541441"/>
                </a:lnTo>
                <a:lnTo>
                  <a:pt x="10457562" y="4541838"/>
                </a:lnTo>
                <a:lnTo>
                  <a:pt x="10465897" y="4542631"/>
                </a:lnTo>
                <a:lnTo>
                  <a:pt x="10473438" y="4543822"/>
                </a:lnTo>
                <a:lnTo>
                  <a:pt x="10481377" y="4545410"/>
                </a:lnTo>
                <a:lnTo>
                  <a:pt x="10489712" y="4547394"/>
                </a:lnTo>
                <a:lnTo>
                  <a:pt x="10498047" y="4549775"/>
                </a:lnTo>
                <a:lnTo>
                  <a:pt x="10506779" y="4552553"/>
                </a:lnTo>
                <a:lnTo>
                  <a:pt x="10515511" y="4555331"/>
                </a:lnTo>
                <a:lnTo>
                  <a:pt x="10517893" y="4556125"/>
                </a:lnTo>
                <a:lnTo>
                  <a:pt x="10519877" y="4555331"/>
                </a:lnTo>
                <a:lnTo>
                  <a:pt x="10521465" y="4554935"/>
                </a:lnTo>
                <a:lnTo>
                  <a:pt x="10523053" y="4554538"/>
                </a:lnTo>
                <a:lnTo>
                  <a:pt x="10524244" y="4552950"/>
                </a:lnTo>
                <a:lnTo>
                  <a:pt x="10524640" y="4551760"/>
                </a:lnTo>
                <a:lnTo>
                  <a:pt x="10525037" y="4547791"/>
                </a:lnTo>
                <a:lnTo>
                  <a:pt x="10525037" y="4543822"/>
                </a:lnTo>
                <a:lnTo>
                  <a:pt x="10524244" y="4538663"/>
                </a:lnTo>
                <a:lnTo>
                  <a:pt x="10521465" y="4527550"/>
                </a:lnTo>
                <a:lnTo>
                  <a:pt x="10519084" y="4516835"/>
                </a:lnTo>
                <a:lnTo>
                  <a:pt x="10518290" y="4512469"/>
                </a:lnTo>
                <a:lnTo>
                  <a:pt x="10519084" y="4508897"/>
                </a:lnTo>
                <a:lnTo>
                  <a:pt x="10519481" y="4506913"/>
                </a:lnTo>
                <a:lnTo>
                  <a:pt x="10519877" y="4505722"/>
                </a:lnTo>
                <a:lnTo>
                  <a:pt x="10521068" y="4504928"/>
                </a:lnTo>
                <a:lnTo>
                  <a:pt x="10522656" y="4503738"/>
                </a:lnTo>
                <a:lnTo>
                  <a:pt x="10524640" y="4503341"/>
                </a:lnTo>
                <a:lnTo>
                  <a:pt x="10526625" y="4503341"/>
                </a:lnTo>
                <a:lnTo>
                  <a:pt x="10529007" y="4503738"/>
                </a:lnTo>
                <a:lnTo>
                  <a:pt x="10532182" y="4504928"/>
                </a:lnTo>
                <a:lnTo>
                  <a:pt x="10535357" y="4506119"/>
                </a:lnTo>
                <a:lnTo>
                  <a:pt x="10538136" y="4506913"/>
                </a:lnTo>
                <a:lnTo>
                  <a:pt x="10541311" y="4507310"/>
                </a:lnTo>
                <a:lnTo>
                  <a:pt x="10543692" y="4506913"/>
                </a:lnTo>
                <a:lnTo>
                  <a:pt x="10549249" y="4506119"/>
                </a:lnTo>
                <a:lnTo>
                  <a:pt x="10552028" y="4506119"/>
                </a:lnTo>
                <a:lnTo>
                  <a:pt x="10554806" y="4506119"/>
                </a:lnTo>
                <a:lnTo>
                  <a:pt x="10557585" y="4506913"/>
                </a:lnTo>
                <a:lnTo>
                  <a:pt x="10560760" y="4508103"/>
                </a:lnTo>
                <a:lnTo>
                  <a:pt x="10564332" y="4510485"/>
                </a:lnTo>
                <a:lnTo>
                  <a:pt x="10567508" y="4513263"/>
                </a:lnTo>
                <a:lnTo>
                  <a:pt x="10571080" y="4517628"/>
                </a:lnTo>
                <a:lnTo>
                  <a:pt x="10575446" y="4522391"/>
                </a:lnTo>
                <a:lnTo>
                  <a:pt x="10579415" y="4529535"/>
                </a:lnTo>
                <a:lnTo>
                  <a:pt x="10583781" y="4538266"/>
                </a:lnTo>
                <a:lnTo>
                  <a:pt x="10588147" y="4540647"/>
                </a:lnTo>
                <a:lnTo>
                  <a:pt x="10590529" y="4541838"/>
                </a:lnTo>
                <a:lnTo>
                  <a:pt x="10590926" y="4541441"/>
                </a:lnTo>
                <a:lnTo>
                  <a:pt x="10592116" y="4541441"/>
                </a:lnTo>
                <a:lnTo>
                  <a:pt x="10592513" y="4539456"/>
                </a:lnTo>
                <a:lnTo>
                  <a:pt x="10592513" y="4536678"/>
                </a:lnTo>
                <a:lnTo>
                  <a:pt x="10591719" y="4533106"/>
                </a:lnTo>
                <a:lnTo>
                  <a:pt x="10588941" y="4523978"/>
                </a:lnTo>
                <a:lnTo>
                  <a:pt x="10585766" y="4514056"/>
                </a:lnTo>
                <a:lnTo>
                  <a:pt x="10583781" y="4504928"/>
                </a:lnTo>
                <a:lnTo>
                  <a:pt x="10582987" y="4500563"/>
                </a:lnTo>
                <a:lnTo>
                  <a:pt x="10582987" y="4497785"/>
                </a:lnTo>
                <a:lnTo>
                  <a:pt x="10583781" y="4495006"/>
                </a:lnTo>
                <a:lnTo>
                  <a:pt x="10584575" y="4494610"/>
                </a:lnTo>
                <a:lnTo>
                  <a:pt x="10585369" y="4494213"/>
                </a:lnTo>
                <a:lnTo>
                  <a:pt x="10586956" y="4495006"/>
                </a:lnTo>
                <a:lnTo>
                  <a:pt x="10590132" y="4497785"/>
                </a:lnTo>
                <a:lnTo>
                  <a:pt x="10599261" y="4505325"/>
                </a:lnTo>
                <a:lnTo>
                  <a:pt x="10604024" y="4509691"/>
                </a:lnTo>
                <a:lnTo>
                  <a:pt x="10609978" y="4513263"/>
                </a:lnTo>
                <a:lnTo>
                  <a:pt x="10614344" y="4516041"/>
                </a:lnTo>
                <a:lnTo>
                  <a:pt x="10616328" y="4516835"/>
                </a:lnTo>
                <a:lnTo>
                  <a:pt x="10618313" y="4516835"/>
                </a:lnTo>
                <a:lnTo>
                  <a:pt x="10621488" y="4516835"/>
                </a:lnTo>
                <a:lnTo>
                  <a:pt x="10623870" y="4516041"/>
                </a:lnTo>
                <a:lnTo>
                  <a:pt x="10629427" y="4512866"/>
                </a:lnTo>
                <a:lnTo>
                  <a:pt x="10635777" y="4509294"/>
                </a:lnTo>
                <a:lnTo>
                  <a:pt x="10638556" y="4508103"/>
                </a:lnTo>
                <a:lnTo>
                  <a:pt x="10642128" y="4507310"/>
                </a:lnTo>
                <a:lnTo>
                  <a:pt x="10645700" y="4507310"/>
                </a:lnTo>
                <a:lnTo>
                  <a:pt x="10650066" y="4508103"/>
                </a:lnTo>
                <a:lnTo>
                  <a:pt x="10654035" y="4510485"/>
                </a:lnTo>
                <a:lnTo>
                  <a:pt x="10658402" y="4513263"/>
                </a:lnTo>
                <a:lnTo>
                  <a:pt x="10663561" y="4518422"/>
                </a:lnTo>
                <a:lnTo>
                  <a:pt x="10668721" y="4525169"/>
                </a:lnTo>
                <a:lnTo>
                  <a:pt x="10674675" y="4533503"/>
                </a:lnTo>
                <a:lnTo>
                  <a:pt x="10681026" y="4544219"/>
                </a:lnTo>
                <a:lnTo>
                  <a:pt x="10674675" y="4545013"/>
                </a:lnTo>
                <a:lnTo>
                  <a:pt x="10669118" y="4546203"/>
                </a:lnTo>
                <a:lnTo>
                  <a:pt x="10663165" y="4548585"/>
                </a:lnTo>
                <a:lnTo>
                  <a:pt x="10656814" y="4551363"/>
                </a:lnTo>
                <a:lnTo>
                  <a:pt x="10650860" y="4554538"/>
                </a:lnTo>
                <a:lnTo>
                  <a:pt x="10644906" y="4558506"/>
                </a:lnTo>
                <a:lnTo>
                  <a:pt x="10638556" y="4562475"/>
                </a:lnTo>
                <a:lnTo>
                  <a:pt x="10632999" y="4567635"/>
                </a:lnTo>
                <a:lnTo>
                  <a:pt x="10627442" y="4572794"/>
                </a:lnTo>
                <a:lnTo>
                  <a:pt x="10621885" y="4578350"/>
                </a:lnTo>
                <a:lnTo>
                  <a:pt x="10616725" y="4584303"/>
                </a:lnTo>
                <a:lnTo>
                  <a:pt x="10611962" y="4590653"/>
                </a:lnTo>
                <a:lnTo>
                  <a:pt x="10607199" y="4596606"/>
                </a:lnTo>
                <a:lnTo>
                  <a:pt x="10603230" y="4603750"/>
                </a:lnTo>
                <a:lnTo>
                  <a:pt x="10599658" y="4610497"/>
                </a:lnTo>
                <a:lnTo>
                  <a:pt x="10596086" y="4617244"/>
                </a:lnTo>
                <a:lnTo>
                  <a:pt x="10596086" y="4620419"/>
                </a:lnTo>
                <a:lnTo>
                  <a:pt x="10595689" y="4623594"/>
                </a:lnTo>
                <a:lnTo>
                  <a:pt x="10594895" y="4625181"/>
                </a:lnTo>
                <a:lnTo>
                  <a:pt x="10594101" y="4626372"/>
                </a:lnTo>
                <a:lnTo>
                  <a:pt x="10592910" y="4627563"/>
                </a:lnTo>
                <a:lnTo>
                  <a:pt x="10592116" y="4627960"/>
                </a:lnTo>
                <a:lnTo>
                  <a:pt x="10588941" y="4627960"/>
                </a:lnTo>
                <a:lnTo>
                  <a:pt x="10581797" y="4627166"/>
                </a:lnTo>
                <a:lnTo>
                  <a:pt x="10579018" y="4627166"/>
                </a:lnTo>
                <a:lnTo>
                  <a:pt x="10577430" y="4627563"/>
                </a:lnTo>
                <a:lnTo>
                  <a:pt x="10575843" y="4628753"/>
                </a:lnTo>
                <a:lnTo>
                  <a:pt x="10574652" y="4629944"/>
                </a:lnTo>
                <a:lnTo>
                  <a:pt x="10573858" y="4631531"/>
                </a:lnTo>
                <a:lnTo>
                  <a:pt x="10572271" y="4635103"/>
                </a:lnTo>
                <a:lnTo>
                  <a:pt x="10571080" y="4638675"/>
                </a:lnTo>
                <a:lnTo>
                  <a:pt x="10570683" y="4642644"/>
                </a:lnTo>
                <a:lnTo>
                  <a:pt x="10570286" y="4646216"/>
                </a:lnTo>
                <a:lnTo>
                  <a:pt x="10569095" y="4649788"/>
                </a:lnTo>
                <a:lnTo>
                  <a:pt x="10567508" y="4652963"/>
                </a:lnTo>
                <a:lnTo>
                  <a:pt x="10566317" y="4654550"/>
                </a:lnTo>
                <a:lnTo>
                  <a:pt x="10564729" y="4655344"/>
                </a:lnTo>
                <a:lnTo>
                  <a:pt x="10561951" y="4656535"/>
                </a:lnTo>
                <a:lnTo>
                  <a:pt x="10559569" y="4656931"/>
                </a:lnTo>
                <a:lnTo>
                  <a:pt x="10552822" y="4656931"/>
                </a:lnTo>
                <a:lnTo>
                  <a:pt x="10546471" y="4656535"/>
                </a:lnTo>
                <a:lnTo>
                  <a:pt x="10539326" y="4655344"/>
                </a:lnTo>
                <a:lnTo>
                  <a:pt x="10532182" y="4654947"/>
                </a:lnTo>
                <a:lnTo>
                  <a:pt x="10525434" y="4655344"/>
                </a:lnTo>
                <a:lnTo>
                  <a:pt x="10522656" y="4656138"/>
                </a:lnTo>
                <a:lnTo>
                  <a:pt x="10519877" y="4656931"/>
                </a:lnTo>
                <a:lnTo>
                  <a:pt x="10517496" y="4658519"/>
                </a:lnTo>
                <a:lnTo>
                  <a:pt x="10515114" y="4660106"/>
                </a:lnTo>
                <a:lnTo>
                  <a:pt x="10512336" y="4663678"/>
                </a:lnTo>
                <a:lnTo>
                  <a:pt x="10510351" y="4667647"/>
                </a:lnTo>
                <a:lnTo>
                  <a:pt x="10508367" y="4672410"/>
                </a:lnTo>
                <a:lnTo>
                  <a:pt x="10506779" y="4676775"/>
                </a:lnTo>
                <a:lnTo>
                  <a:pt x="10503604" y="4687888"/>
                </a:lnTo>
                <a:lnTo>
                  <a:pt x="10501222" y="4699000"/>
                </a:lnTo>
                <a:lnTo>
                  <a:pt x="10498841" y="4710906"/>
                </a:lnTo>
                <a:lnTo>
                  <a:pt x="10495269" y="4721622"/>
                </a:lnTo>
                <a:lnTo>
                  <a:pt x="10493284" y="4726385"/>
                </a:lnTo>
                <a:lnTo>
                  <a:pt x="10490903" y="4731147"/>
                </a:lnTo>
                <a:lnTo>
                  <a:pt x="10488521" y="4734719"/>
                </a:lnTo>
                <a:lnTo>
                  <a:pt x="10485346" y="4738291"/>
                </a:lnTo>
                <a:lnTo>
                  <a:pt x="10481377" y="4741069"/>
                </a:lnTo>
                <a:lnTo>
                  <a:pt x="10476217" y="4744244"/>
                </a:lnTo>
                <a:lnTo>
                  <a:pt x="10471851" y="4747022"/>
                </a:lnTo>
                <a:lnTo>
                  <a:pt x="10466294" y="4749006"/>
                </a:lnTo>
                <a:lnTo>
                  <a:pt x="10460737" y="4750197"/>
                </a:lnTo>
                <a:lnTo>
                  <a:pt x="10454386" y="4751785"/>
                </a:lnTo>
                <a:lnTo>
                  <a:pt x="10442479" y="4754563"/>
                </a:lnTo>
                <a:lnTo>
                  <a:pt x="10417473" y="4758135"/>
                </a:lnTo>
                <a:lnTo>
                  <a:pt x="10405962" y="4760516"/>
                </a:lnTo>
                <a:lnTo>
                  <a:pt x="10400405" y="4762103"/>
                </a:lnTo>
                <a:lnTo>
                  <a:pt x="10395246" y="4764088"/>
                </a:lnTo>
                <a:lnTo>
                  <a:pt x="10380957" y="4769644"/>
                </a:lnTo>
                <a:lnTo>
                  <a:pt x="10366668" y="4775597"/>
                </a:lnTo>
                <a:lnTo>
                  <a:pt x="10337693" y="4789488"/>
                </a:lnTo>
                <a:lnTo>
                  <a:pt x="10307527" y="4804172"/>
                </a:lnTo>
                <a:lnTo>
                  <a:pt x="10276964" y="4820047"/>
                </a:lnTo>
                <a:lnTo>
                  <a:pt x="10246005" y="4836716"/>
                </a:lnTo>
                <a:lnTo>
                  <a:pt x="10215045" y="4853385"/>
                </a:lnTo>
                <a:lnTo>
                  <a:pt x="10154317" y="4886722"/>
                </a:lnTo>
                <a:lnTo>
                  <a:pt x="10132883" y="4898231"/>
                </a:lnTo>
                <a:lnTo>
                  <a:pt x="10111847" y="4909344"/>
                </a:lnTo>
                <a:lnTo>
                  <a:pt x="10070964" y="4932760"/>
                </a:lnTo>
                <a:lnTo>
                  <a:pt x="10030876" y="4956572"/>
                </a:lnTo>
                <a:lnTo>
                  <a:pt x="10010633" y="4967685"/>
                </a:lnTo>
                <a:lnTo>
                  <a:pt x="9990787" y="4978797"/>
                </a:lnTo>
                <a:lnTo>
                  <a:pt x="9974514" y="4985544"/>
                </a:lnTo>
                <a:lnTo>
                  <a:pt x="9963003" y="4989910"/>
                </a:lnTo>
                <a:lnTo>
                  <a:pt x="9954271" y="4994672"/>
                </a:lnTo>
                <a:lnTo>
                  <a:pt x="9950699" y="4995863"/>
                </a:lnTo>
                <a:lnTo>
                  <a:pt x="9946729" y="4998244"/>
                </a:lnTo>
                <a:lnTo>
                  <a:pt x="9938394" y="5000625"/>
                </a:lnTo>
                <a:lnTo>
                  <a:pt x="9930853" y="5003800"/>
                </a:lnTo>
                <a:lnTo>
                  <a:pt x="9926884" y="5005785"/>
                </a:lnTo>
                <a:lnTo>
                  <a:pt x="9922914" y="5007769"/>
                </a:lnTo>
                <a:lnTo>
                  <a:pt x="9922121" y="5007769"/>
                </a:lnTo>
                <a:lnTo>
                  <a:pt x="9921327" y="5007769"/>
                </a:lnTo>
                <a:lnTo>
                  <a:pt x="9919342" y="5006181"/>
                </a:lnTo>
                <a:lnTo>
                  <a:pt x="9914182" y="5000625"/>
                </a:lnTo>
                <a:lnTo>
                  <a:pt x="9911801" y="4998244"/>
                </a:lnTo>
                <a:lnTo>
                  <a:pt x="9909022" y="4995466"/>
                </a:lnTo>
                <a:lnTo>
                  <a:pt x="9908228" y="4995069"/>
                </a:lnTo>
                <a:lnTo>
                  <a:pt x="9907038" y="4994672"/>
                </a:lnTo>
                <a:lnTo>
                  <a:pt x="9905847" y="4994672"/>
                </a:lnTo>
                <a:lnTo>
                  <a:pt x="9905053" y="4995069"/>
                </a:lnTo>
                <a:lnTo>
                  <a:pt x="9901878" y="4999038"/>
                </a:lnTo>
                <a:lnTo>
                  <a:pt x="9897909" y="5006181"/>
                </a:lnTo>
                <a:lnTo>
                  <a:pt x="9885604" y="5024835"/>
                </a:lnTo>
                <a:lnTo>
                  <a:pt x="9879254" y="5034756"/>
                </a:lnTo>
                <a:lnTo>
                  <a:pt x="9871712" y="5043885"/>
                </a:lnTo>
                <a:lnTo>
                  <a:pt x="9868140" y="5047853"/>
                </a:lnTo>
                <a:lnTo>
                  <a:pt x="9864568" y="5051425"/>
                </a:lnTo>
                <a:lnTo>
                  <a:pt x="9860995" y="5053806"/>
                </a:lnTo>
                <a:lnTo>
                  <a:pt x="9857423" y="5055791"/>
                </a:lnTo>
                <a:lnTo>
                  <a:pt x="9854645" y="5056585"/>
                </a:lnTo>
                <a:lnTo>
                  <a:pt x="9852660" y="5056981"/>
                </a:lnTo>
                <a:lnTo>
                  <a:pt x="9848294" y="5056981"/>
                </a:lnTo>
                <a:lnTo>
                  <a:pt x="9843134" y="5056585"/>
                </a:lnTo>
                <a:lnTo>
                  <a:pt x="9837974" y="5054997"/>
                </a:lnTo>
                <a:lnTo>
                  <a:pt x="9828051" y="5052219"/>
                </a:lnTo>
                <a:lnTo>
                  <a:pt x="9822891" y="5051822"/>
                </a:lnTo>
                <a:lnTo>
                  <a:pt x="9818922" y="5052219"/>
                </a:lnTo>
                <a:lnTo>
                  <a:pt x="9813365" y="5053410"/>
                </a:lnTo>
                <a:lnTo>
                  <a:pt x="9807412" y="5054997"/>
                </a:lnTo>
                <a:lnTo>
                  <a:pt x="9797092" y="5058966"/>
                </a:lnTo>
                <a:lnTo>
                  <a:pt x="9786772" y="5063331"/>
                </a:lnTo>
                <a:lnTo>
                  <a:pt x="9776055" y="5068491"/>
                </a:lnTo>
                <a:lnTo>
                  <a:pt x="9754225" y="5079603"/>
                </a:lnTo>
                <a:lnTo>
                  <a:pt x="9742714" y="5084763"/>
                </a:lnTo>
                <a:lnTo>
                  <a:pt x="9730013" y="5089922"/>
                </a:lnTo>
                <a:lnTo>
                  <a:pt x="9724853" y="5091113"/>
                </a:lnTo>
                <a:lnTo>
                  <a:pt x="9720487" y="5091906"/>
                </a:lnTo>
                <a:lnTo>
                  <a:pt x="9710167" y="5093494"/>
                </a:lnTo>
                <a:lnTo>
                  <a:pt x="9699847" y="5094685"/>
                </a:lnTo>
                <a:lnTo>
                  <a:pt x="9689924" y="5095875"/>
                </a:lnTo>
                <a:lnTo>
                  <a:pt x="9685161" y="5097463"/>
                </a:lnTo>
                <a:lnTo>
                  <a:pt x="9680398" y="5098653"/>
                </a:lnTo>
                <a:lnTo>
                  <a:pt x="9675635" y="5100638"/>
                </a:lnTo>
                <a:lnTo>
                  <a:pt x="9671666" y="5103019"/>
                </a:lnTo>
                <a:lnTo>
                  <a:pt x="9667697" y="5106194"/>
                </a:lnTo>
                <a:lnTo>
                  <a:pt x="9663331" y="5109766"/>
                </a:lnTo>
                <a:lnTo>
                  <a:pt x="9659758" y="5114131"/>
                </a:lnTo>
                <a:lnTo>
                  <a:pt x="9656980" y="5119291"/>
                </a:lnTo>
                <a:lnTo>
                  <a:pt x="9651820" y="5128419"/>
                </a:lnTo>
                <a:lnTo>
                  <a:pt x="9647454" y="5135563"/>
                </a:lnTo>
                <a:lnTo>
                  <a:pt x="9642691" y="5140722"/>
                </a:lnTo>
                <a:lnTo>
                  <a:pt x="9637134" y="5146278"/>
                </a:lnTo>
                <a:lnTo>
                  <a:pt x="9627608" y="5154216"/>
                </a:lnTo>
                <a:lnTo>
                  <a:pt x="9617288" y="5162153"/>
                </a:lnTo>
                <a:lnTo>
                  <a:pt x="9607365" y="5168900"/>
                </a:lnTo>
                <a:lnTo>
                  <a:pt x="9596649" y="5176044"/>
                </a:lnTo>
                <a:lnTo>
                  <a:pt x="9585535" y="5182791"/>
                </a:lnTo>
                <a:lnTo>
                  <a:pt x="9574024" y="5188744"/>
                </a:lnTo>
                <a:lnTo>
                  <a:pt x="9562911" y="5194300"/>
                </a:lnTo>
                <a:lnTo>
                  <a:pt x="9551400" y="5199856"/>
                </a:lnTo>
                <a:lnTo>
                  <a:pt x="9527585" y="5210572"/>
                </a:lnTo>
                <a:lnTo>
                  <a:pt x="9502976" y="5220494"/>
                </a:lnTo>
                <a:lnTo>
                  <a:pt x="9478367" y="5228828"/>
                </a:lnTo>
                <a:lnTo>
                  <a:pt x="9453362" y="5237560"/>
                </a:lnTo>
                <a:lnTo>
                  <a:pt x="9403350" y="5254228"/>
                </a:lnTo>
                <a:lnTo>
                  <a:pt x="9378344" y="5262960"/>
                </a:lnTo>
                <a:lnTo>
                  <a:pt x="9354132" y="5272088"/>
                </a:lnTo>
                <a:lnTo>
                  <a:pt x="9330317" y="5281613"/>
                </a:lnTo>
                <a:lnTo>
                  <a:pt x="9318410" y="5287169"/>
                </a:lnTo>
                <a:lnTo>
                  <a:pt x="9307296" y="5292328"/>
                </a:lnTo>
                <a:lnTo>
                  <a:pt x="9296182" y="5298678"/>
                </a:lnTo>
                <a:lnTo>
                  <a:pt x="9285069" y="5304235"/>
                </a:lnTo>
                <a:lnTo>
                  <a:pt x="9274352" y="5310585"/>
                </a:lnTo>
                <a:lnTo>
                  <a:pt x="9264032" y="5317331"/>
                </a:lnTo>
                <a:lnTo>
                  <a:pt x="9260063" y="5312569"/>
                </a:lnTo>
                <a:lnTo>
                  <a:pt x="9256888" y="5309791"/>
                </a:lnTo>
                <a:lnTo>
                  <a:pt x="9254506" y="5308203"/>
                </a:lnTo>
                <a:lnTo>
                  <a:pt x="9253712" y="5308203"/>
                </a:lnTo>
                <a:lnTo>
                  <a:pt x="9252522" y="5308600"/>
                </a:lnTo>
                <a:lnTo>
                  <a:pt x="9250537" y="5309791"/>
                </a:lnTo>
                <a:lnTo>
                  <a:pt x="9248949" y="5312172"/>
                </a:lnTo>
                <a:lnTo>
                  <a:pt x="9247362" y="5315347"/>
                </a:lnTo>
                <a:lnTo>
                  <a:pt x="9246568" y="5319316"/>
                </a:lnTo>
                <a:lnTo>
                  <a:pt x="9243789" y="5328047"/>
                </a:lnTo>
                <a:lnTo>
                  <a:pt x="9241408" y="5336381"/>
                </a:lnTo>
                <a:lnTo>
                  <a:pt x="9239820" y="5340747"/>
                </a:lnTo>
                <a:lnTo>
                  <a:pt x="9237836" y="5343525"/>
                </a:lnTo>
                <a:lnTo>
                  <a:pt x="9235454" y="5346303"/>
                </a:lnTo>
                <a:lnTo>
                  <a:pt x="9234263" y="5347097"/>
                </a:lnTo>
                <a:lnTo>
                  <a:pt x="9232676" y="5347891"/>
                </a:lnTo>
                <a:lnTo>
                  <a:pt x="9228310" y="5339160"/>
                </a:lnTo>
                <a:lnTo>
                  <a:pt x="9223944" y="5332413"/>
                </a:lnTo>
                <a:lnTo>
                  <a:pt x="9220371" y="5328047"/>
                </a:lnTo>
                <a:lnTo>
                  <a:pt x="9217593" y="5324872"/>
                </a:lnTo>
                <a:lnTo>
                  <a:pt x="9214418" y="5323285"/>
                </a:lnTo>
                <a:lnTo>
                  <a:pt x="9212036" y="5322888"/>
                </a:lnTo>
                <a:lnTo>
                  <a:pt x="9209258" y="5323285"/>
                </a:lnTo>
                <a:lnTo>
                  <a:pt x="9206876" y="5324872"/>
                </a:lnTo>
                <a:lnTo>
                  <a:pt x="9204892" y="5326856"/>
                </a:lnTo>
                <a:lnTo>
                  <a:pt x="9202907" y="5329635"/>
                </a:lnTo>
                <a:lnTo>
                  <a:pt x="9198541" y="5335191"/>
                </a:lnTo>
                <a:lnTo>
                  <a:pt x="9196556" y="5337572"/>
                </a:lnTo>
                <a:lnTo>
                  <a:pt x="9194572" y="5339556"/>
                </a:lnTo>
                <a:lnTo>
                  <a:pt x="9192190" y="5341541"/>
                </a:lnTo>
                <a:lnTo>
                  <a:pt x="9189412" y="5342335"/>
                </a:lnTo>
                <a:lnTo>
                  <a:pt x="9168375" y="5346303"/>
                </a:lnTo>
                <a:lnTo>
                  <a:pt x="9158055" y="5347891"/>
                </a:lnTo>
                <a:lnTo>
                  <a:pt x="9147339" y="5349875"/>
                </a:lnTo>
                <a:lnTo>
                  <a:pt x="9137416" y="5352653"/>
                </a:lnTo>
                <a:lnTo>
                  <a:pt x="9126699" y="5356225"/>
                </a:lnTo>
                <a:lnTo>
                  <a:pt x="9115982" y="5360988"/>
                </a:lnTo>
                <a:lnTo>
                  <a:pt x="9110425" y="5364163"/>
                </a:lnTo>
                <a:lnTo>
                  <a:pt x="9104869" y="5366941"/>
                </a:lnTo>
                <a:lnTo>
                  <a:pt x="9103281" y="5368131"/>
                </a:lnTo>
                <a:lnTo>
                  <a:pt x="9102487" y="5369719"/>
                </a:lnTo>
                <a:lnTo>
                  <a:pt x="9100106" y="5372497"/>
                </a:lnTo>
                <a:lnTo>
                  <a:pt x="9098915" y="5375672"/>
                </a:lnTo>
                <a:lnTo>
                  <a:pt x="9097327" y="5379641"/>
                </a:lnTo>
                <a:lnTo>
                  <a:pt x="9096136" y="5383213"/>
                </a:lnTo>
                <a:lnTo>
                  <a:pt x="9094549" y="5386388"/>
                </a:lnTo>
                <a:lnTo>
                  <a:pt x="9092167" y="5388769"/>
                </a:lnTo>
                <a:lnTo>
                  <a:pt x="9090579" y="5389960"/>
                </a:lnTo>
                <a:lnTo>
                  <a:pt x="9088992" y="5390753"/>
                </a:lnTo>
                <a:lnTo>
                  <a:pt x="9087801" y="5391547"/>
                </a:lnTo>
                <a:lnTo>
                  <a:pt x="9086213" y="5391547"/>
                </a:lnTo>
                <a:lnTo>
                  <a:pt x="9083038" y="5389960"/>
                </a:lnTo>
                <a:lnTo>
                  <a:pt x="9079466" y="5387975"/>
                </a:lnTo>
                <a:lnTo>
                  <a:pt x="9075894" y="5385197"/>
                </a:lnTo>
                <a:lnTo>
                  <a:pt x="9070337" y="5380038"/>
                </a:lnTo>
                <a:lnTo>
                  <a:pt x="9067955" y="5377656"/>
                </a:lnTo>
                <a:lnTo>
                  <a:pt x="9034217" y="5392738"/>
                </a:lnTo>
                <a:lnTo>
                  <a:pt x="9017150" y="5401469"/>
                </a:lnTo>
                <a:lnTo>
                  <a:pt x="8999289" y="5410597"/>
                </a:lnTo>
                <a:lnTo>
                  <a:pt x="8981427" y="5420122"/>
                </a:lnTo>
                <a:lnTo>
                  <a:pt x="8962772" y="5431631"/>
                </a:lnTo>
                <a:lnTo>
                  <a:pt x="8944117" y="5444331"/>
                </a:lnTo>
                <a:lnTo>
                  <a:pt x="8924271" y="5457825"/>
                </a:lnTo>
                <a:lnTo>
                  <a:pt x="8924668" y="5461000"/>
                </a:lnTo>
                <a:lnTo>
                  <a:pt x="8925065" y="5466953"/>
                </a:lnTo>
                <a:lnTo>
                  <a:pt x="8925859" y="5470525"/>
                </a:lnTo>
                <a:lnTo>
                  <a:pt x="8925859" y="5473700"/>
                </a:lnTo>
                <a:lnTo>
                  <a:pt x="8924668" y="5476081"/>
                </a:lnTo>
                <a:lnTo>
                  <a:pt x="8924271" y="5476478"/>
                </a:lnTo>
                <a:lnTo>
                  <a:pt x="8923874" y="5477272"/>
                </a:lnTo>
                <a:lnTo>
                  <a:pt x="8915539" y="5479256"/>
                </a:lnTo>
                <a:lnTo>
                  <a:pt x="8904425" y="5481241"/>
                </a:lnTo>
                <a:lnTo>
                  <a:pt x="8892121" y="5483225"/>
                </a:lnTo>
                <a:lnTo>
                  <a:pt x="8878626" y="5485606"/>
                </a:lnTo>
                <a:lnTo>
                  <a:pt x="8863940" y="5489178"/>
                </a:lnTo>
                <a:lnTo>
                  <a:pt x="8849254" y="5493544"/>
                </a:lnTo>
                <a:lnTo>
                  <a:pt x="8842109" y="5496322"/>
                </a:lnTo>
                <a:lnTo>
                  <a:pt x="8835362" y="5499100"/>
                </a:lnTo>
                <a:lnTo>
                  <a:pt x="8829011" y="5502672"/>
                </a:lnTo>
                <a:lnTo>
                  <a:pt x="8822264" y="5506244"/>
                </a:lnTo>
                <a:lnTo>
                  <a:pt x="8804402" y="5517753"/>
                </a:lnTo>
                <a:lnTo>
                  <a:pt x="8786541" y="5530056"/>
                </a:lnTo>
                <a:lnTo>
                  <a:pt x="8750025" y="5554663"/>
                </a:lnTo>
                <a:lnTo>
                  <a:pt x="8731370" y="5567363"/>
                </a:lnTo>
                <a:lnTo>
                  <a:pt x="8711524" y="5579666"/>
                </a:lnTo>
                <a:lnTo>
                  <a:pt x="8691281" y="5591969"/>
                </a:lnTo>
                <a:lnTo>
                  <a:pt x="8669848" y="5603875"/>
                </a:lnTo>
                <a:lnTo>
                  <a:pt x="8659925" y="5609035"/>
                </a:lnTo>
                <a:lnTo>
                  <a:pt x="8649208" y="5614194"/>
                </a:lnTo>
                <a:lnTo>
                  <a:pt x="8627774" y="5623322"/>
                </a:lnTo>
                <a:lnTo>
                  <a:pt x="8605547" y="5632450"/>
                </a:lnTo>
                <a:lnTo>
                  <a:pt x="8594433" y="5637610"/>
                </a:lnTo>
                <a:lnTo>
                  <a:pt x="8583320" y="5643166"/>
                </a:lnTo>
                <a:lnTo>
                  <a:pt x="8578557" y="5645547"/>
                </a:lnTo>
                <a:lnTo>
                  <a:pt x="8574191" y="5648722"/>
                </a:lnTo>
                <a:lnTo>
                  <a:pt x="8565458" y="5656263"/>
                </a:lnTo>
                <a:lnTo>
                  <a:pt x="8556329" y="5663803"/>
                </a:lnTo>
                <a:lnTo>
                  <a:pt x="8548391" y="5672138"/>
                </a:lnTo>
                <a:lnTo>
                  <a:pt x="8539659" y="5680075"/>
                </a:lnTo>
                <a:lnTo>
                  <a:pt x="8530530" y="5687219"/>
                </a:lnTo>
                <a:lnTo>
                  <a:pt x="8525767" y="5690791"/>
                </a:lnTo>
                <a:lnTo>
                  <a:pt x="8521401" y="5693172"/>
                </a:lnTo>
                <a:lnTo>
                  <a:pt x="8516241" y="5695950"/>
                </a:lnTo>
                <a:lnTo>
                  <a:pt x="8511081" y="5697935"/>
                </a:lnTo>
                <a:lnTo>
                  <a:pt x="8508699" y="5698331"/>
                </a:lnTo>
                <a:lnTo>
                  <a:pt x="8506318" y="5698331"/>
                </a:lnTo>
                <a:lnTo>
                  <a:pt x="8503539" y="5698331"/>
                </a:lnTo>
                <a:lnTo>
                  <a:pt x="8500364" y="5697935"/>
                </a:lnTo>
                <a:lnTo>
                  <a:pt x="8494807" y="5695950"/>
                </a:lnTo>
                <a:lnTo>
                  <a:pt x="8488853" y="5693966"/>
                </a:lnTo>
                <a:lnTo>
                  <a:pt x="8482900" y="5691188"/>
                </a:lnTo>
                <a:lnTo>
                  <a:pt x="8476549" y="5689997"/>
                </a:lnTo>
                <a:lnTo>
                  <a:pt x="8473771" y="5689203"/>
                </a:lnTo>
                <a:lnTo>
                  <a:pt x="8470198" y="5688806"/>
                </a:lnTo>
                <a:lnTo>
                  <a:pt x="8467023" y="5689203"/>
                </a:lnTo>
                <a:lnTo>
                  <a:pt x="8463848" y="5689997"/>
                </a:lnTo>
                <a:lnTo>
                  <a:pt x="8463054" y="5690791"/>
                </a:lnTo>
                <a:lnTo>
                  <a:pt x="8461863" y="5693172"/>
                </a:lnTo>
                <a:lnTo>
                  <a:pt x="8457894" y="5701506"/>
                </a:lnTo>
                <a:lnTo>
                  <a:pt x="8455512" y="5705475"/>
                </a:lnTo>
                <a:lnTo>
                  <a:pt x="8452734" y="5709047"/>
                </a:lnTo>
                <a:lnTo>
                  <a:pt x="8449955" y="5711825"/>
                </a:lnTo>
                <a:lnTo>
                  <a:pt x="8448368" y="5712619"/>
                </a:lnTo>
                <a:lnTo>
                  <a:pt x="8446780" y="5712619"/>
                </a:lnTo>
                <a:lnTo>
                  <a:pt x="8443605" y="5712222"/>
                </a:lnTo>
                <a:lnTo>
                  <a:pt x="8440827" y="5710635"/>
                </a:lnTo>
                <a:lnTo>
                  <a:pt x="8437254" y="5708650"/>
                </a:lnTo>
                <a:lnTo>
                  <a:pt x="8434079" y="5705872"/>
                </a:lnTo>
                <a:lnTo>
                  <a:pt x="8428522" y="5701110"/>
                </a:lnTo>
                <a:lnTo>
                  <a:pt x="8426537" y="5698331"/>
                </a:lnTo>
                <a:lnTo>
                  <a:pt x="8425347" y="5699522"/>
                </a:lnTo>
                <a:lnTo>
                  <a:pt x="8424553" y="5700316"/>
                </a:lnTo>
                <a:lnTo>
                  <a:pt x="8423362" y="5705078"/>
                </a:lnTo>
                <a:lnTo>
                  <a:pt x="8422568" y="5710635"/>
                </a:lnTo>
                <a:lnTo>
                  <a:pt x="8422568" y="5716588"/>
                </a:lnTo>
                <a:lnTo>
                  <a:pt x="8421775" y="5723335"/>
                </a:lnTo>
                <a:lnTo>
                  <a:pt x="8420981" y="5729288"/>
                </a:lnTo>
                <a:lnTo>
                  <a:pt x="8419790" y="5734447"/>
                </a:lnTo>
                <a:lnTo>
                  <a:pt x="8419393" y="5736431"/>
                </a:lnTo>
                <a:lnTo>
                  <a:pt x="8418202" y="5738416"/>
                </a:lnTo>
                <a:lnTo>
                  <a:pt x="8416217" y="5740400"/>
                </a:lnTo>
                <a:lnTo>
                  <a:pt x="8413439" y="5741988"/>
                </a:lnTo>
                <a:lnTo>
                  <a:pt x="8410661" y="5742781"/>
                </a:lnTo>
                <a:lnTo>
                  <a:pt x="8407883" y="5742781"/>
                </a:lnTo>
                <a:lnTo>
                  <a:pt x="8404707" y="5742781"/>
                </a:lnTo>
                <a:lnTo>
                  <a:pt x="8401531" y="5741591"/>
                </a:lnTo>
                <a:lnTo>
                  <a:pt x="8395181" y="5738416"/>
                </a:lnTo>
                <a:lnTo>
                  <a:pt x="8381686" y="5732463"/>
                </a:lnTo>
                <a:lnTo>
                  <a:pt x="8376129" y="5730478"/>
                </a:lnTo>
                <a:lnTo>
                  <a:pt x="8373747" y="5730081"/>
                </a:lnTo>
                <a:lnTo>
                  <a:pt x="8370969" y="5730478"/>
                </a:lnTo>
                <a:lnTo>
                  <a:pt x="8363030" y="5732463"/>
                </a:lnTo>
                <a:lnTo>
                  <a:pt x="8353504" y="5735638"/>
                </a:lnTo>
                <a:lnTo>
                  <a:pt x="8343185" y="5739606"/>
                </a:lnTo>
                <a:lnTo>
                  <a:pt x="8332468" y="5743972"/>
                </a:lnTo>
                <a:lnTo>
                  <a:pt x="8309447" y="5754688"/>
                </a:lnTo>
                <a:lnTo>
                  <a:pt x="8284044" y="5766594"/>
                </a:lnTo>
                <a:lnTo>
                  <a:pt x="8257451" y="5779294"/>
                </a:lnTo>
                <a:lnTo>
                  <a:pt x="8231254" y="5790803"/>
                </a:lnTo>
                <a:lnTo>
                  <a:pt x="8217362" y="5795963"/>
                </a:lnTo>
                <a:lnTo>
                  <a:pt x="8204661" y="5801122"/>
                </a:lnTo>
                <a:lnTo>
                  <a:pt x="8191562" y="5805091"/>
                </a:lnTo>
                <a:lnTo>
                  <a:pt x="8179258" y="5808663"/>
                </a:lnTo>
                <a:lnTo>
                  <a:pt x="8174098" y="5809456"/>
                </a:lnTo>
                <a:lnTo>
                  <a:pt x="8169335" y="5810647"/>
                </a:lnTo>
                <a:lnTo>
                  <a:pt x="8164175" y="5810647"/>
                </a:lnTo>
                <a:lnTo>
                  <a:pt x="8159015" y="5810647"/>
                </a:lnTo>
                <a:lnTo>
                  <a:pt x="8148298" y="5809456"/>
                </a:lnTo>
                <a:lnTo>
                  <a:pt x="8137185" y="5807472"/>
                </a:lnTo>
                <a:lnTo>
                  <a:pt x="8126468" y="5805885"/>
                </a:lnTo>
                <a:lnTo>
                  <a:pt x="8115354" y="5804694"/>
                </a:lnTo>
                <a:lnTo>
                  <a:pt x="8110194" y="5804694"/>
                </a:lnTo>
                <a:lnTo>
                  <a:pt x="8105431" y="5804694"/>
                </a:lnTo>
                <a:lnTo>
                  <a:pt x="8100271" y="5804694"/>
                </a:lnTo>
                <a:lnTo>
                  <a:pt x="8095112" y="5805488"/>
                </a:lnTo>
                <a:lnTo>
                  <a:pt x="8084792" y="5807869"/>
                </a:lnTo>
                <a:lnTo>
                  <a:pt x="8074869" y="5811441"/>
                </a:lnTo>
                <a:lnTo>
                  <a:pt x="8065343" y="5815806"/>
                </a:lnTo>
                <a:lnTo>
                  <a:pt x="8055023" y="5820569"/>
                </a:lnTo>
                <a:lnTo>
                  <a:pt x="8035574" y="5830888"/>
                </a:lnTo>
                <a:lnTo>
                  <a:pt x="8026048" y="5835650"/>
                </a:lnTo>
                <a:lnTo>
                  <a:pt x="8016522" y="5840016"/>
                </a:lnTo>
                <a:lnTo>
                  <a:pt x="8006996" y="5843985"/>
                </a:lnTo>
                <a:lnTo>
                  <a:pt x="7997073" y="5847160"/>
                </a:lnTo>
                <a:lnTo>
                  <a:pt x="7992310" y="5848350"/>
                </a:lnTo>
                <a:lnTo>
                  <a:pt x="7987150" y="5849144"/>
                </a:lnTo>
                <a:lnTo>
                  <a:pt x="7981990" y="5849541"/>
                </a:lnTo>
                <a:lnTo>
                  <a:pt x="7976830" y="5849541"/>
                </a:lnTo>
                <a:lnTo>
                  <a:pt x="7971670" y="5849144"/>
                </a:lnTo>
                <a:lnTo>
                  <a:pt x="7966907" y="5848747"/>
                </a:lnTo>
                <a:lnTo>
                  <a:pt x="7961350" y="5847556"/>
                </a:lnTo>
                <a:lnTo>
                  <a:pt x="7956191" y="5845969"/>
                </a:lnTo>
                <a:lnTo>
                  <a:pt x="7950634" y="5843985"/>
                </a:lnTo>
                <a:lnTo>
                  <a:pt x="7945077" y="5841603"/>
                </a:lnTo>
                <a:lnTo>
                  <a:pt x="7939520" y="5838428"/>
                </a:lnTo>
                <a:lnTo>
                  <a:pt x="7933963" y="5834460"/>
                </a:lnTo>
                <a:lnTo>
                  <a:pt x="7930788" y="5841603"/>
                </a:lnTo>
                <a:lnTo>
                  <a:pt x="7927216" y="5848350"/>
                </a:lnTo>
                <a:lnTo>
                  <a:pt x="7923643" y="5853113"/>
                </a:lnTo>
                <a:lnTo>
                  <a:pt x="7919674" y="5858272"/>
                </a:lnTo>
                <a:lnTo>
                  <a:pt x="7915705" y="5861844"/>
                </a:lnTo>
                <a:lnTo>
                  <a:pt x="7911339" y="5865416"/>
                </a:lnTo>
                <a:lnTo>
                  <a:pt x="7907370" y="5867797"/>
                </a:lnTo>
                <a:lnTo>
                  <a:pt x="7903004" y="5870575"/>
                </a:lnTo>
                <a:lnTo>
                  <a:pt x="7898241" y="5872163"/>
                </a:lnTo>
                <a:lnTo>
                  <a:pt x="7893875" y="5873353"/>
                </a:lnTo>
                <a:lnTo>
                  <a:pt x="7888715" y="5874544"/>
                </a:lnTo>
                <a:lnTo>
                  <a:pt x="7883555" y="5874941"/>
                </a:lnTo>
                <a:lnTo>
                  <a:pt x="7873235" y="5875735"/>
                </a:lnTo>
                <a:lnTo>
                  <a:pt x="7863312" y="5874941"/>
                </a:lnTo>
                <a:lnTo>
                  <a:pt x="7852595" y="5874544"/>
                </a:lnTo>
                <a:lnTo>
                  <a:pt x="7841482" y="5874544"/>
                </a:lnTo>
                <a:lnTo>
                  <a:pt x="7830765" y="5874544"/>
                </a:lnTo>
                <a:lnTo>
                  <a:pt x="7825208" y="5874941"/>
                </a:lnTo>
                <a:lnTo>
                  <a:pt x="7820048" y="5876131"/>
                </a:lnTo>
                <a:lnTo>
                  <a:pt x="7814491" y="5876925"/>
                </a:lnTo>
                <a:lnTo>
                  <a:pt x="7808934" y="5878513"/>
                </a:lnTo>
                <a:lnTo>
                  <a:pt x="7803774" y="5880497"/>
                </a:lnTo>
                <a:lnTo>
                  <a:pt x="7798615" y="5883275"/>
                </a:lnTo>
                <a:lnTo>
                  <a:pt x="7793058" y="5886847"/>
                </a:lnTo>
                <a:lnTo>
                  <a:pt x="7788295" y="5890419"/>
                </a:lnTo>
                <a:lnTo>
                  <a:pt x="7783135" y="5894785"/>
                </a:lnTo>
                <a:lnTo>
                  <a:pt x="7778372" y="5899944"/>
                </a:lnTo>
                <a:lnTo>
                  <a:pt x="7772418" y="5889625"/>
                </a:lnTo>
                <a:lnTo>
                  <a:pt x="7766861" y="5882085"/>
                </a:lnTo>
                <a:lnTo>
                  <a:pt x="7764480" y="5879306"/>
                </a:lnTo>
                <a:lnTo>
                  <a:pt x="7761701" y="5876528"/>
                </a:lnTo>
                <a:lnTo>
                  <a:pt x="7759320" y="5874544"/>
                </a:lnTo>
                <a:lnTo>
                  <a:pt x="7756541" y="5872560"/>
                </a:lnTo>
                <a:lnTo>
                  <a:pt x="7754160" y="5871369"/>
                </a:lnTo>
                <a:lnTo>
                  <a:pt x="7751778" y="5870575"/>
                </a:lnTo>
                <a:lnTo>
                  <a:pt x="7749000" y="5869781"/>
                </a:lnTo>
                <a:lnTo>
                  <a:pt x="7746618" y="5869781"/>
                </a:lnTo>
                <a:lnTo>
                  <a:pt x="7741855" y="5870575"/>
                </a:lnTo>
                <a:lnTo>
                  <a:pt x="7737489" y="5872163"/>
                </a:lnTo>
                <a:lnTo>
                  <a:pt x="7732726" y="5874147"/>
                </a:lnTo>
                <a:lnTo>
                  <a:pt x="7728360" y="5876925"/>
                </a:lnTo>
                <a:lnTo>
                  <a:pt x="7719231" y="5883672"/>
                </a:lnTo>
                <a:lnTo>
                  <a:pt x="7714468" y="5886847"/>
                </a:lnTo>
                <a:lnTo>
                  <a:pt x="7710102" y="5889625"/>
                </a:lnTo>
                <a:lnTo>
                  <a:pt x="7704942" y="5891610"/>
                </a:lnTo>
                <a:lnTo>
                  <a:pt x="7700179" y="5893991"/>
                </a:lnTo>
                <a:lnTo>
                  <a:pt x="7697401" y="5893991"/>
                </a:lnTo>
                <a:lnTo>
                  <a:pt x="7694225" y="5893197"/>
                </a:lnTo>
                <a:lnTo>
                  <a:pt x="7690653" y="5892403"/>
                </a:lnTo>
                <a:lnTo>
                  <a:pt x="7687875" y="5890419"/>
                </a:lnTo>
                <a:lnTo>
                  <a:pt x="7684699" y="5887641"/>
                </a:lnTo>
                <a:lnTo>
                  <a:pt x="7681524" y="5885260"/>
                </a:lnTo>
                <a:lnTo>
                  <a:pt x="7675173" y="5879306"/>
                </a:lnTo>
                <a:lnTo>
                  <a:pt x="7668426" y="5872956"/>
                </a:lnTo>
                <a:lnTo>
                  <a:pt x="7664854" y="5869781"/>
                </a:lnTo>
                <a:lnTo>
                  <a:pt x="7661678" y="5867400"/>
                </a:lnTo>
                <a:lnTo>
                  <a:pt x="7658106" y="5865416"/>
                </a:lnTo>
                <a:lnTo>
                  <a:pt x="7654137" y="5864225"/>
                </a:lnTo>
                <a:lnTo>
                  <a:pt x="7650565" y="5863431"/>
                </a:lnTo>
                <a:lnTo>
                  <a:pt x="7646595" y="5863828"/>
                </a:lnTo>
                <a:lnTo>
                  <a:pt x="7644214" y="5864225"/>
                </a:lnTo>
                <a:lnTo>
                  <a:pt x="7641038" y="5865416"/>
                </a:lnTo>
                <a:lnTo>
                  <a:pt x="7634291" y="5868591"/>
                </a:lnTo>
                <a:lnTo>
                  <a:pt x="7618811" y="5876925"/>
                </a:lnTo>
                <a:lnTo>
                  <a:pt x="7610079" y="5881688"/>
                </a:lnTo>
                <a:lnTo>
                  <a:pt x="7601347" y="5885656"/>
                </a:lnTo>
                <a:lnTo>
                  <a:pt x="7593408" y="5889228"/>
                </a:lnTo>
                <a:lnTo>
                  <a:pt x="7589439" y="5890419"/>
                </a:lnTo>
                <a:lnTo>
                  <a:pt x="7585073" y="5890816"/>
                </a:lnTo>
                <a:lnTo>
                  <a:pt x="7547763" y="5894785"/>
                </a:lnTo>
                <a:lnTo>
                  <a:pt x="7508071" y="5898753"/>
                </a:lnTo>
                <a:lnTo>
                  <a:pt x="7424719" y="5906691"/>
                </a:lnTo>
                <a:lnTo>
                  <a:pt x="7338588" y="5914628"/>
                </a:lnTo>
                <a:lnTo>
                  <a:pt x="7294530" y="5918597"/>
                </a:lnTo>
                <a:lnTo>
                  <a:pt x="7249678" y="5923360"/>
                </a:lnTo>
                <a:lnTo>
                  <a:pt x="7205224" y="5926931"/>
                </a:lnTo>
                <a:lnTo>
                  <a:pt x="7161166" y="5930900"/>
                </a:lnTo>
                <a:lnTo>
                  <a:pt x="7116314" y="5935266"/>
                </a:lnTo>
                <a:lnTo>
                  <a:pt x="7072653" y="5940425"/>
                </a:lnTo>
                <a:lnTo>
                  <a:pt x="7028993" y="5946775"/>
                </a:lnTo>
                <a:lnTo>
                  <a:pt x="6986522" y="5953522"/>
                </a:lnTo>
                <a:lnTo>
                  <a:pt x="6965486" y="5957094"/>
                </a:lnTo>
                <a:lnTo>
                  <a:pt x="6944846" y="5961460"/>
                </a:lnTo>
                <a:lnTo>
                  <a:pt x="6924206" y="5965825"/>
                </a:lnTo>
                <a:lnTo>
                  <a:pt x="6903567" y="5970588"/>
                </a:lnTo>
                <a:lnTo>
                  <a:pt x="6898804" y="5971381"/>
                </a:lnTo>
                <a:lnTo>
                  <a:pt x="6893644" y="5971381"/>
                </a:lnTo>
                <a:lnTo>
                  <a:pt x="6888484" y="5970985"/>
                </a:lnTo>
                <a:lnTo>
                  <a:pt x="6882927" y="5969794"/>
                </a:lnTo>
                <a:lnTo>
                  <a:pt x="6872210" y="5967810"/>
                </a:lnTo>
                <a:lnTo>
                  <a:pt x="6867050" y="5967413"/>
                </a:lnTo>
                <a:lnTo>
                  <a:pt x="6862287" y="5967413"/>
                </a:lnTo>
                <a:lnTo>
                  <a:pt x="6857127" y="5968603"/>
                </a:lnTo>
                <a:lnTo>
                  <a:pt x="6851968" y="5969794"/>
                </a:lnTo>
                <a:lnTo>
                  <a:pt x="6849586" y="5971381"/>
                </a:lnTo>
                <a:lnTo>
                  <a:pt x="6847601" y="5972969"/>
                </a:lnTo>
                <a:lnTo>
                  <a:pt x="6844823" y="5974953"/>
                </a:lnTo>
                <a:lnTo>
                  <a:pt x="6842838" y="5977731"/>
                </a:lnTo>
                <a:lnTo>
                  <a:pt x="6840457" y="5980510"/>
                </a:lnTo>
                <a:lnTo>
                  <a:pt x="6838472" y="5984081"/>
                </a:lnTo>
                <a:lnTo>
                  <a:pt x="6834106" y="5992416"/>
                </a:lnTo>
                <a:lnTo>
                  <a:pt x="6830534" y="6002338"/>
                </a:lnTo>
                <a:lnTo>
                  <a:pt x="6827756" y="6015038"/>
                </a:lnTo>
                <a:lnTo>
                  <a:pt x="6794018" y="6012656"/>
                </a:lnTo>
                <a:lnTo>
                  <a:pt x="6760280" y="6010672"/>
                </a:lnTo>
                <a:lnTo>
                  <a:pt x="6726145" y="6009085"/>
                </a:lnTo>
                <a:lnTo>
                  <a:pt x="6693201" y="6007894"/>
                </a:lnTo>
                <a:lnTo>
                  <a:pt x="6691613" y="6008688"/>
                </a:lnTo>
                <a:lnTo>
                  <a:pt x="6689629" y="6009481"/>
                </a:lnTo>
                <a:lnTo>
                  <a:pt x="6685262" y="6013450"/>
                </a:lnTo>
                <a:lnTo>
                  <a:pt x="6680499" y="6018213"/>
                </a:lnTo>
                <a:lnTo>
                  <a:pt x="6678118" y="6020197"/>
                </a:lnTo>
                <a:lnTo>
                  <a:pt x="6676133" y="6022181"/>
                </a:lnTo>
                <a:lnTo>
                  <a:pt x="6673355" y="6022578"/>
                </a:lnTo>
                <a:lnTo>
                  <a:pt x="6671370" y="6022578"/>
                </a:lnTo>
                <a:lnTo>
                  <a:pt x="6669386" y="6021785"/>
                </a:lnTo>
                <a:lnTo>
                  <a:pt x="6667401" y="6019006"/>
                </a:lnTo>
                <a:lnTo>
                  <a:pt x="6665417" y="6015038"/>
                </a:lnTo>
                <a:lnTo>
                  <a:pt x="6663432" y="6009481"/>
                </a:lnTo>
                <a:lnTo>
                  <a:pt x="6661844" y="6001544"/>
                </a:lnTo>
                <a:lnTo>
                  <a:pt x="6660257" y="5991622"/>
                </a:lnTo>
                <a:lnTo>
                  <a:pt x="6650731" y="5994003"/>
                </a:lnTo>
                <a:lnTo>
                  <a:pt x="6640411" y="5995194"/>
                </a:lnTo>
                <a:lnTo>
                  <a:pt x="6630091" y="5996781"/>
                </a:lnTo>
                <a:lnTo>
                  <a:pt x="6620565" y="5997972"/>
                </a:lnTo>
                <a:lnTo>
                  <a:pt x="6600322" y="5999560"/>
                </a:lnTo>
                <a:lnTo>
                  <a:pt x="6580476" y="5999560"/>
                </a:lnTo>
                <a:lnTo>
                  <a:pt x="6560631" y="5998766"/>
                </a:lnTo>
                <a:lnTo>
                  <a:pt x="6540388" y="5997178"/>
                </a:lnTo>
                <a:lnTo>
                  <a:pt x="6520542" y="5995194"/>
                </a:lnTo>
                <a:lnTo>
                  <a:pt x="6500696" y="5992416"/>
                </a:lnTo>
                <a:lnTo>
                  <a:pt x="6460607" y="5986860"/>
                </a:lnTo>
                <a:lnTo>
                  <a:pt x="6421313" y="5980510"/>
                </a:lnTo>
                <a:lnTo>
                  <a:pt x="6401467" y="5978128"/>
                </a:lnTo>
                <a:lnTo>
                  <a:pt x="6381621" y="5976144"/>
                </a:lnTo>
                <a:lnTo>
                  <a:pt x="6361775" y="5974556"/>
                </a:lnTo>
                <a:lnTo>
                  <a:pt x="6342723" y="5974160"/>
                </a:lnTo>
                <a:lnTo>
                  <a:pt x="6337960" y="5974160"/>
                </a:lnTo>
                <a:lnTo>
                  <a:pt x="6333991" y="5974556"/>
                </a:lnTo>
                <a:lnTo>
                  <a:pt x="6329228" y="5975350"/>
                </a:lnTo>
                <a:lnTo>
                  <a:pt x="6325259" y="5976938"/>
                </a:lnTo>
                <a:lnTo>
                  <a:pt x="6317320" y="5980510"/>
                </a:lnTo>
                <a:lnTo>
                  <a:pt x="6308588" y="5984875"/>
                </a:lnTo>
                <a:lnTo>
                  <a:pt x="6300650" y="5988844"/>
                </a:lnTo>
                <a:lnTo>
                  <a:pt x="6292315" y="5992813"/>
                </a:lnTo>
                <a:lnTo>
                  <a:pt x="6287949" y="5994400"/>
                </a:lnTo>
                <a:lnTo>
                  <a:pt x="6283582" y="5995194"/>
                </a:lnTo>
                <a:lnTo>
                  <a:pt x="6279216" y="5995988"/>
                </a:lnTo>
                <a:lnTo>
                  <a:pt x="6275247" y="5996385"/>
                </a:lnTo>
                <a:lnTo>
                  <a:pt x="6265324" y="5996385"/>
                </a:lnTo>
                <a:lnTo>
                  <a:pt x="6255401" y="5994797"/>
                </a:lnTo>
                <a:lnTo>
                  <a:pt x="6245082" y="5993210"/>
                </a:lnTo>
                <a:lnTo>
                  <a:pt x="6235159" y="5990828"/>
                </a:lnTo>
                <a:lnTo>
                  <a:pt x="6215313" y="5985669"/>
                </a:lnTo>
                <a:lnTo>
                  <a:pt x="6204993" y="5983685"/>
                </a:lnTo>
                <a:lnTo>
                  <a:pt x="6195467" y="5981700"/>
                </a:lnTo>
                <a:lnTo>
                  <a:pt x="6186735" y="5979716"/>
                </a:lnTo>
                <a:lnTo>
                  <a:pt x="6178003" y="5976541"/>
                </a:lnTo>
                <a:lnTo>
                  <a:pt x="6160538" y="5970588"/>
                </a:lnTo>
                <a:lnTo>
                  <a:pt x="6151806" y="5967413"/>
                </a:lnTo>
                <a:lnTo>
                  <a:pt x="6143868" y="5965428"/>
                </a:lnTo>
                <a:lnTo>
                  <a:pt x="6139105" y="5965031"/>
                </a:lnTo>
                <a:lnTo>
                  <a:pt x="6135136" y="5964238"/>
                </a:lnTo>
                <a:lnTo>
                  <a:pt x="6131166" y="5964238"/>
                </a:lnTo>
                <a:lnTo>
                  <a:pt x="6126800" y="5965031"/>
                </a:lnTo>
                <a:lnTo>
                  <a:pt x="6122831" y="5965825"/>
                </a:lnTo>
                <a:lnTo>
                  <a:pt x="6118862" y="5967413"/>
                </a:lnTo>
                <a:lnTo>
                  <a:pt x="6114893" y="5969794"/>
                </a:lnTo>
                <a:lnTo>
                  <a:pt x="6110527" y="5972572"/>
                </a:lnTo>
                <a:lnTo>
                  <a:pt x="6102588" y="5978525"/>
                </a:lnTo>
                <a:lnTo>
                  <a:pt x="6093856" y="5985272"/>
                </a:lnTo>
                <a:lnTo>
                  <a:pt x="6085918" y="5991622"/>
                </a:lnTo>
                <a:lnTo>
                  <a:pt x="6077186" y="5997972"/>
                </a:lnTo>
                <a:lnTo>
                  <a:pt x="6073216" y="5999956"/>
                </a:lnTo>
                <a:lnTo>
                  <a:pt x="6069248" y="6001941"/>
                </a:lnTo>
                <a:lnTo>
                  <a:pt x="6064484" y="6003528"/>
                </a:lnTo>
                <a:lnTo>
                  <a:pt x="6060515" y="6003925"/>
                </a:lnTo>
                <a:lnTo>
                  <a:pt x="6056943" y="6003925"/>
                </a:lnTo>
                <a:lnTo>
                  <a:pt x="6053371" y="6003131"/>
                </a:lnTo>
                <a:lnTo>
                  <a:pt x="6049798" y="6001544"/>
                </a:lnTo>
                <a:lnTo>
                  <a:pt x="6046226" y="5998766"/>
                </a:lnTo>
                <a:lnTo>
                  <a:pt x="6038685" y="5994003"/>
                </a:lnTo>
                <a:lnTo>
                  <a:pt x="6031143" y="5987256"/>
                </a:lnTo>
                <a:lnTo>
                  <a:pt x="6023999" y="5980510"/>
                </a:lnTo>
                <a:lnTo>
                  <a:pt x="6016458" y="5974953"/>
                </a:lnTo>
                <a:lnTo>
                  <a:pt x="6012886" y="5972572"/>
                </a:lnTo>
                <a:lnTo>
                  <a:pt x="6009313" y="5970588"/>
                </a:lnTo>
                <a:lnTo>
                  <a:pt x="6005741" y="5969000"/>
                </a:lnTo>
                <a:lnTo>
                  <a:pt x="6002169" y="5968603"/>
                </a:lnTo>
                <a:lnTo>
                  <a:pt x="5998993" y="5968603"/>
                </a:lnTo>
                <a:lnTo>
                  <a:pt x="5995421" y="5969000"/>
                </a:lnTo>
                <a:lnTo>
                  <a:pt x="5992642" y="5969794"/>
                </a:lnTo>
                <a:lnTo>
                  <a:pt x="5989070" y="5971381"/>
                </a:lnTo>
                <a:lnTo>
                  <a:pt x="5981926" y="5974953"/>
                </a:lnTo>
                <a:lnTo>
                  <a:pt x="5974781" y="5978922"/>
                </a:lnTo>
                <a:lnTo>
                  <a:pt x="5966446" y="5983288"/>
                </a:lnTo>
                <a:lnTo>
                  <a:pt x="5958507" y="5986860"/>
                </a:lnTo>
                <a:lnTo>
                  <a:pt x="5953746" y="5987653"/>
                </a:lnTo>
                <a:lnTo>
                  <a:pt x="5949378" y="5988844"/>
                </a:lnTo>
                <a:lnTo>
                  <a:pt x="5944616" y="5988844"/>
                </a:lnTo>
                <a:lnTo>
                  <a:pt x="5939852" y="5988844"/>
                </a:lnTo>
                <a:lnTo>
                  <a:pt x="5916434" y="5986860"/>
                </a:lnTo>
                <a:lnTo>
                  <a:pt x="5893016" y="5985669"/>
                </a:lnTo>
                <a:lnTo>
                  <a:pt x="5869995" y="5984875"/>
                </a:lnTo>
                <a:lnTo>
                  <a:pt x="5847769" y="5984081"/>
                </a:lnTo>
                <a:lnTo>
                  <a:pt x="5804107" y="5983685"/>
                </a:lnTo>
                <a:lnTo>
                  <a:pt x="5761240" y="5983685"/>
                </a:lnTo>
                <a:lnTo>
                  <a:pt x="5719167" y="5983685"/>
                </a:lnTo>
                <a:lnTo>
                  <a:pt x="5698527" y="5983288"/>
                </a:lnTo>
                <a:lnTo>
                  <a:pt x="5677888" y="5982494"/>
                </a:lnTo>
                <a:lnTo>
                  <a:pt x="5657645" y="5981700"/>
                </a:lnTo>
                <a:lnTo>
                  <a:pt x="5636608" y="5980113"/>
                </a:lnTo>
                <a:lnTo>
                  <a:pt x="5616366" y="5978128"/>
                </a:lnTo>
                <a:lnTo>
                  <a:pt x="5596123" y="5975350"/>
                </a:lnTo>
                <a:lnTo>
                  <a:pt x="5568338" y="5972175"/>
                </a:lnTo>
                <a:lnTo>
                  <a:pt x="5540951" y="5969000"/>
                </a:lnTo>
                <a:lnTo>
                  <a:pt x="5513167" y="5967016"/>
                </a:lnTo>
                <a:lnTo>
                  <a:pt x="5484986" y="5965428"/>
                </a:lnTo>
                <a:lnTo>
                  <a:pt x="5457599" y="5965031"/>
                </a:lnTo>
                <a:lnTo>
                  <a:pt x="5429815" y="5965031"/>
                </a:lnTo>
                <a:lnTo>
                  <a:pt x="5402427" y="5965428"/>
                </a:lnTo>
                <a:lnTo>
                  <a:pt x="5374643" y="5966222"/>
                </a:lnTo>
                <a:lnTo>
                  <a:pt x="5347257" y="5967810"/>
                </a:lnTo>
                <a:lnTo>
                  <a:pt x="5319075" y="5969794"/>
                </a:lnTo>
                <a:lnTo>
                  <a:pt x="5291687" y="5972572"/>
                </a:lnTo>
                <a:lnTo>
                  <a:pt x="5263903" y="5975350"/>
                </a:lnTo>
                <a:lnTo>
                  <a:pt x="5236120" y="5978525"/>
                </a:lnTo>
                <a:lnTo>
                  <a:pt x="5207939" y="5982097"/>
                </a:lnTo>
                <a:lnTo>
                  <a:pt x="5151576" y="5990431"/>
                </a:lnTo>
                <a:lnTo>
                  <a:pt x="5149195" y="5991225"/>
                </a:lnTo>
                <a:lnTo>
                  <a:pt x="5147210" y="5992416"/>
                </a:lnTo>
                <a:lnTo>
                  <a:pt x="5145225" y="5994003"/>
                </a:lnTo>
                <a:lnTo>
                  <a:pt x="5143638" y="5995988"/>
                </a:lnTo>
                <a:lnTo>
                  <a:pt x="5140462" y="5999560"/>
                </a:lnTo>
                <a:lnTo>
                  <a:pt x="5138874" y="6000750"/>
                </a:lnTo>
                <a:lnTo>
                  <a:pt x="5138081" y="6001941"/>
                </a:lnTo>
                <a:lnTo>
                  <a:pt x="5136493" y="6001941"/>
                </a:lnTo>
                <a:lnTo>
                  <a:pt x="5136096" y="6001544"/>
                </a:lnTo>
                <a:lnTo>
                  <a:pt x="5134905" y="5999956"/>
                </a:lnTo>
                <a:lnTo>
                  <a:pt x="5134111" y="5997178"/>
                </a:lnTo>
                <a:lnTo>
                  <a:pt x="5132523" y="5987653"/>
                </a:lnTo>
                <a:lnTo>
                  <a:pt x="5131334" y="5971381"/>
                </a:lnTo>
                <a:lnTo>
                  <a:pt x="5121410" y="5979716"/>
                </a:lnTo>
                <a:lnTo>
                  <a:pt x="5111090" y="5987653"/>
                </a:lnTo>
                <a:lnTo>
                  <a:pt x="5101167" y="5995194"/>
                </a:lnTo>
                <a:lnTo>
                  <a:pt x="5096007" y="5998369"/>
                </a:lnTo>
                <a:lnTo>
                  <a:pt x="5090848" y="6001544"/>
                </a:lnTo>
                <a:lnTo>
                  <a:pt x="5085291" y="6003925"/>
                </a:lnTo>
                <a:lnTo>
                  <a:pt x="5079734" y="6005910"/>
                </a:lnTo>
                <a:lnTo>
                  <a:pt x="5074177" y="6007497"/>
                </a:lnTo>
                <a:lnTo>
                  <a:pt x="5068621" y="6008688"/>
                </a:lnTo>
                <a:lnTo>
                  <a:pt x="5062270" y="6008688"/>
                </a:lnTo>
                <a:lnTo>
                  <a:pt x="5056316" y="6008688"/>
                </a:lnTo>
                <a:lnTo>
                  <a:pt x="5049568" y="6007497"/>
                </a:lnTo>
                <a:lnTo>
                  <a:pt x="5043217" y="6005910"/>
                </a:lnTo>
                <a:lnTo>
                  <a:pt x="5041233" y="6004322"/>
                </a:lnTo>
                <a:lnTo>
                  <a:pt x="5039248" y="6002338"/>
                </a:lnTo>
                <a:lnTo>
                  <a:pt x="5037661" y="5999560"/>
                </a:lnTo>
                <a:lnTo>
                  <a:pt x="5036470" y="5995988"/>
                </a:lnTo>
                <a:lnTo>
                  <a:pt x="5034487" y="5989638"/>
                </a:lnTo>
                <a:lnTo>
                  <a:pt x="5033295" y="5987653"/>
                </a:lnTo>
                <a:lnTo>
                  <a:pt x="5032897" y="5987256"/>
                </a:lnTo>
                <a:lnTo>
                  <a:pt x="5010670" y="5995988"/>
                </a:lnTo>
                <a:lnTo>
                  <a:pt x="4994793" y="6001544"/>
                </a:lnTo>
                <a:lnTo>
                  <a:pt x="4988839" y="6003528"/>
                </a:lnTo>
                <a:lnTo>
                  <a:pt x="4986458" y="6003925"/>
                </a:lnTo>
                <a:lnTo>
                  <a:pt x="4974551" y="6002338"/>
                </a:lnTo>
                <a:lnTo>
                  <a:pt x="4962644" y="6000353"/>
                </a:lnTo>
                <a:lnTo>
                  <a:pt x="4949942" y="5997178"/>
                </a:lnTo>
                <a:lnTo>
                  <a:pt x="4937241" y="5994003"/>
                </a:lnTo>
                <a:lnTo>
                  <a:pt x="4910250" y="5986066"/>
                </a:lnTo>
                <a:lnTo>
                  <a:pt x="4896358" y="5982494"/>
                </a:lnTo>
                <a:lnTo>
                  <a:pt x="4882466" y="5978922"/>
                </a:lnTo>
                <a:lnTo>
                  <a:pt x="4868177" y="5976144"/>
                </a:lnTo>
                <a:lnTo>
                  <a:pt x="4853491" y="5973366"/>
                </a:lnTo>
                <a:lnTo>
                  <a:pt x="4838012" y="5971381"/>
                </a:lnTo>
                <a:lnTo>
                  <a:pt x="4823326" y="5970588"/>
                </a:lnTo>
                <a:lnTo>
                  <a:pt x="4807846" y="5970588"/>
                </a:lnTo>
                <a:lnTo>
                  <a:pt x="4799907" y="5970985"/>
                </a:lnTo>
                <a:lnTo>
                  <a:pt x="4791969" y="5971381"/>
                </a:lnTo>
                <a:lnTo>
                  <a:pt x="4784428" y="5972969"/>
                </a:lnTo>
                <a:lnTo>
                  <a:pt x="4776093" y="5974556"/>
                </a:lnTo>
                <a:lnTo>
                  <a:pt x="4768551" y="5976144"/>
                </a:lnTo>
                <a:lnTo>
                  <a:pt x="4760613" y="5978525"/>
                </a:lnTo>
                <a:lnTo>
                  <a:pt x="4759422" y="5978922"/>
                </a:lnTo>
                <a:lnTo>
                  <a:pt x="4759025" y="5979716"/>
                </a:lnTo>
                <a:lnTo>
                  <a:pt x="4757437" y="5982097"/>
                </a:lnTo>
                <a:lnTo>
                  <a:pt x="4755452" y="5988844"/>
                </a:lnTo>
                <a:lnTo>
                  <a:pt x="4753865" y="5992416"/>
                </a:lnTo>
                <a:lnTo>
                  <a:pt x="4752278" y="5994797"/>
                </a:lnTo>
                <a:lnTo>
                  <a:pt x="4750689" y="5996385"/>
                </a:lnTo>
                <a:lnTo>
                  <a:pt x="4750292" y="5996781"/>
                </a:lnTo>
                <a:lnTo>
                  <a:pt x="4749498" y="5996385"/>
                </a:lnTo>
                <a:lnTo>
                  <a:pt x="4744339" y="5994003"/>
                </a:lnTo>
                <a:lnTo>
                  <a:pt x="4738783" y="5991622"/>
                </a:lnTo>
                <a:lnTo>
                  <a:pt x="4732431" y="5990431"/>
                </a:lnTo>
                <a:lnTo>
                  <a:pt x="4726477" y="5988050"/>
                </a:lnTo>
                <a:lnTo>
                  <a:pt x="4713379" y="5986066"/>
                </a:lnTo>
                <a:lnTo>
                  <a:pt x="4699090" y="5984875"/>
                </a:lnTo>
                <a:lnTo>
                  <a:pt x="4683213" y="5983685"/>
                </a:lnTo>
                <a:lnTo>
                  <a:pt x="4667735" y="5983685"/>
                </a:lnTo>
                <a:lnTo>
                  <a:pt x="4651063" y="5984875"/>
                </a:lnTo>
                <a:lnTo>
                  <a:pt x="4633996" y="5985669"/>
                </a:lnTo>
                <a:lnTo>
                  <a:pt x="4616533" y="5987256"/>
                </a:lnTo>
                <a:lnTo>
                  <a:pt x="4599067" y="5988844"/>
                </a:lnTo>
                <a:lnTo>
                  <a:pt x="4563741" y="5993210"/>
                </a:lnTo>
                <a:lnTo>
                  <a:pt x="4529607" y="5997972"/>
                </a:lnTo>
                <a:lnTo>
                  <a:pt x="4497061" y="6001544"/>
                </a:lnTo>
                <a:lnTo>
                  <a:pt x="4485946" y="6002338"/>
                </a:lnTo>
                <a:lnTo>
                  <a:pt x="4474435" y="6003131"/>
                </a:lnTo>
                <a:lnTo>
                  <a:pt x="4463322" y="6003131"/>
                </a:lnTo>
                <a:lnTo>
                  <a:pt x="4451414" y="6003131"/>
                </a:lnTo>
                <a:lnTo>
                  <a:pt x="4429186" y="6001544"/>
                </a:lnTo>
                <a:lnTo>
                  <a:pt x="4406165" y="5999560"/>
                </a:lnTo>
                <a:lnTo>
                  <a:pt x="4362107" y="5994797"/>
                </a:lnTo>
                <a:lnTo>
                  <a:pt x="4339880" y="5992813"/>
                </a:lnTo>
                <a:lnTo>
                  <a:pt x="4318050" y="5991622"/>
                </a:lnTo>
                <a:lnTo>
                  <a:pt x="4310508" y="5991622"/>
                </a:lnTo>
                <a:lnTo>
                  <a:pt x="4302968" y="5992416"/>
                </a:lnTo>
                <a:lnTo>
                  <a:pt x="4294632" y="5994003"/>
                </a:lnTo>
                <a:lnTo>
                  <a:pt x="4287091" y="5995194"/>
                </a:lnTo>
                <a:lnTo>
                  <a:pt x="4270817" y="5999560"/>
                </a:lnTo>
                <a:lnTo>
                  <a:pt x="4255337" y="6003925"/>
                </a:lnTo>
                <a:lnTo>
                  <a:pt x="4247002" y="6005910"/>
                </a:lnTo>
                <a:lnTo>
                  <a:pt x="4239460" y="6007497"/>
                </a:lnTo>
                <a:lnTo>
                  <a:pt x="4231125" y="6008688"/>
                </a:lnTo>
                <a:lnTo>
                  <a:pt x="4223584" y="6009085"/>
                </a:lnTo>
                <a:lnTo>
                  <a:pt x="4216042" y="6008688"/>
                </a:lnTo>
                <a:lnTo>
                  <a:pt x="4208501" y="6007100"/>
                </a:lnTo>
                <a:lnTo>
                  <a:pt x="4201357" y="6004322"/>
                </a:lnTo>
                <a:lnTo>
                  <a:pt x="4197786" y="6003131"/>
                </a:lnTo>
                <a:lnTo>
                  <a:pt x="4194212" y="6000750"/>
                </a:lnTo>
                <a:lnTo>
                  <a:pt x="4191831" y="5995194"/>
                </a:lnTo>
                <a:lnTo>
                  <a:pt x="4188656" y="5991225"/>
                </a:lnTo>
                <a:lnTo>
                  <a:pt x="4185481" y="5988050"/>
                </a:lnTo>
                <a:lnTo>
                  <a:pt x="4182702" y="5986860"/>
                </a:lnTo>
                <a:lnTo>
                  <a:pt x="4179130" y="5985669"/>
                </a:lnTo>
                <a:lnTo>
                  <a:pt x="4175954" y="5985669"/>
                </a:lnTo>
                <a:lnTo>
                  <a:pt x="4172382" y="5986066"/>
                </a:lnTo>
                <a:lnTo>
                  <a:pt x="4169207" y="5987653"/>
                </a:lnTo>
                <a:lnTo>
                  <a:pt x="4166031" y="5990431"/>
                </a:lnTo>
                <a:lnTo>
                  <a:pt x="4162459" y="5992813"/>
                </a:lnTo>
                <a:lnTo>
                  <a:pt x="4155712" y="5999560"/>
                </a:lnTo>
                <a:lnTo>
                  <a:pt x="4148568" y="6007100"/>
                </a:lnTo>
                <a:lnTo>
                  <a:pt x="4141819" y="6015038"/>
                </a:lnTo>
                <a:lnTo>
                  <a:pt x="4139041" y="6008688"/>
                </a:lnTo>
                <a:lnTo>
                  <a:pt x="4135866" y="6003528"/>
                </a:lnTo>
                <a:lnTo>
                  <a:pt x="4132691" y="5999956"/>
                </a:lnTo>
                <a:lnTo>
                  <a:pt x="4129118" y="5997972"/>
                </a:lnTo>
                <a:lnTo>
                  <a:pt x="4126340" y="5997178"/>
                </a:lnTo>
                <a:lnTo>
                  <a:pt x="4123165" y="5997972"/>
                </a:lnTo>
                <a:lnTo>
                  <a:pt x="4119592" y="5998766"/>
                </a:lnTo>
                <a:lnTo>
                  <a:pt x="4116814" y="6000750"/>
                </a:lnTo>
                <a:lnTo>
                  <a:pt x="4113639" y="6003925"/>
                </a:lnTo>
                <a:lnTo>
                  <a:pt x="4110066" y="6007497"/>
                </a:lnTo>
                <a:lnTo>
                  <a:pt x="4103319" y="6015038"/>
                </a:lnTo>
                <a:lnTo>
                  <a:pt x="4096174" y="6022578"/>
                </a:lnTo>
                <a:lnTo>
                  <a:pt x="4093396" y="6026150"/>
                </a:lnTo>
                <a:lnTo>
                  <a:pt x="4089823" y="6029722"/>
                </a:lnTo>
                <a:lnTo>
                  <a:pt x="4082679" y="6021388"/>
                </a:lnTo>
                <a:lnTo>
                  <a:pt x="4075534" y="6013053"/>
                </a:lnTo>
                <a:lnTo>
                  <a:pt x="4068390" y="6006306"/>
                </a:lnTo>
                <a:lnTo>
                  <a:pt x="4061246" y="6000750"/>
                </a:lnTo>
                <a:lnTo>
                  <a:pt x="4054101" y="5995988"/>
                </a:lnTo>
                <a:lnTo>
                  <a:pt x="4046560" y="5992416"/>
                </a:lnTo>
                <a:lnTo>
                  <a:pt x="4039018" y="5989638"/>
                </a:lnTo>
                <a:lnTo>
                  <a:pt x="4031477" y="5988050"/>
                </a:lnTo>
                <a:lnTo>
                  <a:pt x="4025920" y="5987653"/>
                </a:lnTo>
                <a:lnTo>
                  <a:pt x="4020363" y="5988050"/>
                </a:lnTo>
                <a:lnTo>
                  <a:pt x="4015203" y="5989241"/>
                </a:lnTo>
                <a:lnTo>
                  <a:pt x="4009647" y="5990828"/>
                </a:lnTo>
                <a:lnTo>
                  <a:pt x="4004089" y="5992416"/>
                </a:lnTo>
                <a:lnTo>
                  <a:pt x="3998533" y="5994797"/>
                </a:lnTo>
                <a:lnTo>
                  <a:pt x="3987816" y="5999956"/>
                </a:lnTo>
                <a:lnTo>
                  <a:pt x="3966779" y="6010672"/>
                </a:lnTo>
                <a:lnTo>
                  <a:pt x="3956459" y="6015831"/>
                </a:lnTo>
                <a:lnTo>
                  <a:pt x="3951696" y="6017022"/>
                </a:lnTo>
                <a:lnTo>
                  <a:pt x="3946537" y="6018610"/>
                </a:lnTo>
                <a:lnTo>
                  <a:pt x="3942567" y="6020197"/>
                </a:lnTo>
                <a:lnTo>
                  <a:pt x="3938598" y="6022181"/>
                </a:lnTo>
                <a:lnTo>
                  <a:pt x="3935026" y="6024960"/>
                </a:lnTo>
                <a:lnTo>
                  <a:pt x="3931850" y="6027341"/>
                </a:lnTo>
                <a:lnTo>
                  <a:pt x="3925897" y="6032500"/>
                </a:lnTo>
                <a:lnTo>
                  <a:pt x="3922722" y="6034485"/>
                </a:lnTo>
                <a:lnTo>
                  <a:pt x="3919149" y="6034881"/>
                </a:lnTo>
                <a:lnTo>
                  <a:pt x="3917561" y="6034881"/>
                </a:lnTo>
                <a:lnTo>
                  <a:pt x="3916767" y="6034485"/>
                </a:lnTo>
                <a:lnTo>
                  <a:pt x="3915577" y="6033294"/>
                </a:lnTo>
                <a:lnTo>
                  <a:pt x="3914783" y="6032500"/>
                </a:lnTo>
                <a:lnTo>
                  <a:pt x="3913196" y="6029325"/>
                </a:lnTo>
                <a:lnTo>
                  <a:pt x="3911608" y="6025356"/>
                </a:lnTo>
                <a:lnTo>
                  <a:pt x="3910814" y="6021785"/>
                </a:lnTo>
                <a:lnTo>
                  <a:pt x="3909623" y="6018213"/>
                </a:lnTo>
                <a:lnTo>
                  <a:pt x="3907638" y="6016228"/>
                </a:lnTo>
                <a:lnTo>
                  <a:pt x="3906448" y="6015831"/>
                </a:lnTo>
                <a:lnTo>
                  <a:pt x="3905654" y="6015831"/>
                </a:lnTo>
                <a:lnTo>
                  <a:pt x="3902479" y="6016625"/>
                </a:lnTo>
                <a:lnTo>
                  <a:pt x="3898906" y="6018213"/>
                </a:lnTo>
                <a:lnTo>
                  <a:pt x="3891365" y="6023372"/>
                </a:lnTo>
                <a:lnTo>
                  <a:pt x="3886602" y="6026150"/>
                </a:lnTo>
                <a:lnTo>
                  <a:pt x="3882633" y="6028135"/>
                </a:lnTo>
                <a:lnTo>
                  <a:pt x="3878267" y="6030516"/>
                </a:lnTo>
                <a:lnTo>
                  <a:pt x="3873504" y="6031310"/>
                </a:lnTo>
                <a:lnTo>
                  <a:pt x="3871519" y="6031310"/>
                </a:lnTo>
                <a:lnTo>
                  <a:pt x="3869932" y="6030913"/>
                </a:lnTo>
                <a:lnTo>
                  <a:pt x="3867947" y="6029722"/>
                </a:lnTo>
                <a:lnTo>
                  <a:pt x="3865963" y="6028135"/>
                </a:lnTo>
                <a:lnTo>
                  <a:pt x="3862390" y="6024166"/>
                </a:lnTo>
                <a:lnTo>
                  <a:pt x="3858818" y="6019800"/>
                </a:lnTo>
                <a:lnTo>
                  <a:pt x="3854848" y="6015831"/>
                </a:lnTo>
                <a:lnTo>
                  <a:pt x="3851277" y="6012260"/>
                </a:lnTo>
                <a:lnTo>
                  <a:pt x="3849689" y="6010672"/>
                </a:lnTo>
                <a:lnTo>
                  <a:pt x="3847704" y="6009878"/>
                </a:lnTo>
                <a:lnTo>
                  <a:pt x="3846117" y="6009878"/>
                </a:lnTo>
                <a:lnTo>
                  <a:pt x="3844529" y="6010672"/>
                </a:lnTo>
                <a:lnTo>
                  <a:pt x="3843735" y="6011069"/>
                </a:lnTo>
                <a:lnTo>
                  <a:pt x="3842941" y="6012260"/>
                </a:lnTo>
                <a:lnTo>
                  <a:pt x="3841751" y="6016228"/>
                </a:lnTo>
                <a:lnTo>
                  <a:pt x="3836987" y="6027341"/>
                </a:lnTo>
                <a:lnTo>
                  <a:pt x="3834606" y="6033294"/>
                </a:lnTo>
                <a:lnTo>
                  <a:pt x="3832621" y="6036072"/>
                </a:lnTo>
                <a:lnTo>
                  <a:pt x="3831034" y="6038850"/>
                </a:lnTo>
                <a:lnTo>
                  <a:pt x="3828256" y="6040835"/>
                </a:lnTo>
                <a:lnTo>
                  <a:pt x="3826270" y="6043216"/>
                </a:lnTo>
                <a:lnTo>
                  <a:pt x="3823889" y="6044010"/>
                </a:lnTo>
                <a:lnTo>
                  <a:pt x="3820714" y="6045200"/>
                </a:lnTo>
                <a:lnTo>
                  <a:pt x="3819126" y="6045200"/>
                </a:lnTo>
                <a:lnTo>
                  <a:pt x="3817935" y="6044406"/>
                </a:lnTo>
                <a:lnTo>
                  <a:pt x="3816744" y="6044010"/>
                </a:lnTo>
                <a:lnTo>
                  <a:pt x="3815157" y="6042422"/>
                </a:lnTo>
                <a:lnTo>
                  <a:pt x="3813173" y="6039644"/>
                </a:lnTo>
                <a:lnTo>
                  <a:pt x="3811585" y="6036072"/>
                </a:lnTo>
                <a:lnTo>
                  <a:pt x="3808806" y="6028928"/>
                </a:lnTo>
                <a:lnTo>
                  <a:pt x="3807615" y="6026150"/>
                </a:lnTo>
                <a:lnTo>
                  <a:pt x="3807218" y="6025356"/>
                </a:lnTo>
                <a:lnTo>
                  <a:pt x="3796105" y="6024166"/>
                </a:lnTo>
                <a:lnTo>
                  <a:pt x="3783403" y="6023769"/>
                </a:lnTo>
                <a:lnTo>
                  <a:pt x="3756413" y="6023372"/>
                </a:lnTo>
                <a:lnTo>
                  <a:pt x="3726248" y="6023372"/>
                </a:lnTo>
                <a:lnTo>
                  <a:pt x="3695288" y="6023769"/>
                </a:lnTo>
                <a:lnTo>
                  <a:pt x="3663534" y="6023769"/>
                </a:lnTo>
                <a:lnTo>
                  <a:pt x="3631384" y="6023769"/>
                </a:lnTo>
                <a:lnTo>
                  <a:pt x="3600425" y="6022578"/>
                </a:lnTo>
                <a:lnTo>
                  <a:pt x="3585739" y="6021785"/>
                </a:lnTo>
                <a:lnTo>
                  <a:pt x="3571053" y="6020594"/>
                </a:lnTo>
                <a:lnTo>
                  <a:pt x="3549222" y="6019006"/>
                </a:lnTo>
                <a:lnTo>
                  <a:pt x="3526995" y="6017816"/>
                </a:lnTo>
                <a:lnTo>
                  <a:pt x="3504371" y="6017022"/>
                </a:lnTo>
                <a:lnTo>
                  <a:pt x="3481747" y="6017022"/>
                </a:lnTo>
                <a:lnTo>
                  <a:pt x="3459123" y="6017816"/>
                </a:lnTo>
                <a:lnTo>
                  <a:pt x="3436101" y="6018610"/>
                </a:lnTo>
                <a:lnTo>
                  <a:pt x="3412683" y="6020197"/>
                </a:lnTo>
                <a:lnTo>
                  <a:pt x="3390059" y="6022181"/>
                </a:lnTo>
                <a:lnTo>
                  <a:pt x="3366641" y="6024960"/>
                </a:lnTo>
                <a:lnTo>
                  <a:pt x="3343222" y="6027341"/>
                </a:lnTo>
                <a:lnTo>
                  <a:pt x="3320201" y="6030913"/>
                </a:lnTo>
                <a:lnTo>
                  <a:pt x="3296783" y="6034881"/>
                </a:lnTo>
                <a:lnTo>
                  <a:pt x="3273366" y="6038850"/>
                </a:lnTo>
                <a:lnTo>
                  <a:pt x="3249550" y="6044010"/>
                </a:lnTo>
                <a:lnTo>
                  <a:pt x="3226132" y="6049169"/>
                </a:lnTo>
                <a:lnTo>
                  <a:pt x="3202317" y="6054725"/>
                </a:lnTo>
                <a:lnTo>
                  <a:pt x="3198348" y="6055916"/>
                </a:lnTo>
                <a:lnTo>
                  <a:pt x="3193982" y="6057106"/>
                </a:lnTo>
                <a:lnTo>
                  <a:pt x="3186044" y="6061472"/>
                </a:lnTo>
                <a:lnTo>
                  <a:pt x="3178105" y="6065441"/>
                </a:lnTo>
                <a:lnTo>
                  <a:pt x="3169770" y="6069410"/>
                </a:lnTo>
                <a:lnTo>
                  <a:pt x="3168183" y="6069806"/>
                </a:lnTo>
                <a:lnTo>
                  <a:pt x="3166198" y="6069806"/>
                </a:lnTo>
                <a:lnTo>
                  <a:pt x="3162229" y="6069806"/>
                </a:lnTo>
                <a:lnTo>
                  <a:pt x="3157068" y="6069013"/>
                </a:lnTo>
                <a:lnTo>
                  <a:pt x="3151115" y="6067425"/>
                </a:lnTo>
                <a:lnTo>
                  <a:pt x="3143971" y="6065838"/>
                </a:lnTo>
                <a:lnTo>
                  <a:pt x="3136429" y="6065044"/>
                </a:lnTo>
                <a:lnTo>
                  <a:pt x="3128094" y="6063853"/>
                </a:lnTo>
                <a:lnTo>
                  <a:pt x="3118965" y="6063456"/>
                </a:lnTo>
                <a:lnTo>
                  <a:pt x="3118171" y="6063456"/>
                </a:lnTo>
                <a:lnTo>
                  <a:pt x="3117377" y="6064250"/>
                </a:lnTo>
                <a:lnTo>
                  <a:pt x="3116186" y="6066235"/>
                </a:lnTo>
                <a:lnTo>
                  <a:pt x="3113011" y="6072585"/>
                </a:lnTo>
                <a:lnTo>
                  <a:pt x="3111423" y="6076156"/>
                </a:lnTo>
                <a:lnTo>
                  <a:pt x="3109836" y="6078538"/>
                </a:lnTo>
                <a:lnTo>
                  <a:pt x="3108248" y="6080125"/>
                </a:lnTo>
                <a:lnTo>
                  <a:pt x="3107454" y="6080522"/>
                </a:lnTo>
                <a:lnTo>
                  <a:pt x="3106264" y="6080522"/>
                </a:lnTo>
                <a:lnTo>
                  <a:pt x="3105866" y="6079728"/>
                </a:lnTo>
                <a:lnTo>
                  <a:pt x="3105469" y="6076950"/>
                </a:lnTo>
                <a:lnTo>
                  <a:pt x="3103882" y="6069806"/>
                </a:lnTo>
                <a:lnTo>
                  <a:pt x="3102691" y="6066235"/>
                </a:lnTo>
                <a:lnTo>
                  <a:pt x="3101897" y="6063456"/>
                </a:lnTo>
                <a:lnTo>
                  <a:pt x="3100310" y="6061472"/>
                </a:lnTo>
                <a:lnTo>
                  <a:pt x="3099119" y="6060678"/>
                </a:lnTo>
                <a:lnTo>
                  <a:pt x="3098722" y="6060678"/>
                </a:lnTo>
                <a:lnTo>
                  <a:pt x="3092768" y="6062266"/>
                </a:lnTo>
                <a:lnTo>
                  <a:pt x="3087211" y="6065044"/>
                </a:lnTo>
                <a:lnTo>
                  <a:pt x="3081654" y="6067822"/>
                </a:lnTo>
                <a:lnTo>
                  <a:pt x="3076098" y="6070997"/>
                </a:lnTo>
                <a:lnTo>
                  <a:pt x="3064190" y="6078935"/>
                </a:lnTo>
                <a:lnTo>
                  <a:pt x="3052680" y="6088063"/>
                </a:lnTo>
                <a:lnTo>
                  <a:pt x="3040772" y="6097985"/>
                </a:lnTo>
                <a:lnTo>
                  <a:pt x="3028865" y="6107510"/>
                </a:lnTo>
                <a:lnTo>
                  <a:pt x="3016163" y="6116638"/>
                </a:lnTo>
                <a:lnTo>
                  <a:pt x="3009415" y="6120606"/>
                </a:lnTo>
                <a:lnTo>
                  <a:pt x="3003065" y="6124178"/>
                </a:lnTo>
                <a:lnTo>
                  <a:pt x="3001477" y="6120210"/>
                </a:lnTo>
                <a:lnTo>
                  <a:pt x="2996714" y="6112669"/>
                </a:lnTo>
                <a:lnTo>
                  <a:pt x="2993936" y="6108700"/>
                </a:lnTo>
                <a:lnTo>
                  <a:pt x="2990761" y="6105128"/>
                </a:lnTo>
                <a:lnTo>
                  <a:pt x="2989173" y="6103938"/>
                </a:lnTo>
                <a:lnTo>
                  <a:pt x="2987585" y="6102747"/>
                </a:lnTo>
                <a:lnTo>
                  <a:pt x="2985997" y="6102747"/>
                </a:lnTo>
                <a:lnTo>
                  <a:pt x="2984806" y="6103541"/>
                </a:lnTo>
                <a:lnTo>
                  <a:pt x="2982028" y="6105128"/>
                </a:lnTo>
                <a:lnTo>
                  <a:pt x="2978853" y="6107510"/>
                </a:lnTo>
                <a:lnTo>
                  <a:pt x="2972502" y="6114653"/>
                </a:lnTo>
                <a:lnTo>
                  <a:pt x="2964167" y="6124178"/>
                </a:lnTo>
                <a:lnTo>
                  <a:pt x="2955832" y="6135291"/>
                </a:lnTo>
                <a:lnTo>
                  <a:pt x="2946703" y="6146006"/>
                </a:lnTo>
                <a:lnTo>
                  <a:pt x="2937574" y="6156325"/>
                </a:lnTo>
                <a:lnTo>
                  <a:pt x="2932811" y="6160294"/>
                </a:lnTo>
                <a:lnTo>
                  <a:pt x="2928445" y="6164263"/>
                </a:lnTo>
                <a:lnTo>
                  <a:pt x="2923682" y="6167041"/>
                </a:lnTo>
                <a:lnTo>
                  <a:pt x="2919712" y="6169025"/>
                </a:lnTo>
                <a:lnTo>
                  <a:pt x="2914155" y="6170613"/>
                </a:lnTo>
                <a:lnTo>
                  <a:pt x="2908996" y="6171406"/>
                </a:lnTo>
                <a:lnTo>
                  <a:pt x="2903438" y="6171803"/>
                </a:lnTo>
                <a:lnTo>
                  <a:pt x="2898279" y="6171803"/>
                </a:lnTo>
                <a:lnTo>
                  <a:pt x="2892722" y="6171406"/>
                </a:lnTo>
                <a:lnTo>
                  <a:pt x="2887562" y="6170613"/>
                </a:lnTo>
                <a:lnTo>
                  <a:pt x="2877242" y="6167835"/>
                </a:lnTo>
                <a:lnTo>
                  <a:pt x="2855412" y="6161881"/>
                </a:lnTo>
                <a:lnTo>
                  <a:pt x="2843901" y="6158706"/>
                </a:lnTo>
                <a:lnTo>
                  <a:pt x="2838344" y="6157913"/>
                </a:lnTo>
                <a:lnTo>
                  <a:pt x="2832788" y="6157119"/>
                </a:lnTo>
                <a:lnTo>
                  <a:pt x="2830406" y="6157119"/>
                </a:lnTo>
                <a:lnTo>
                  <a:pt x="2828024" y="6157913"/>
                </a:lnTo>
                <a:lnTo>
                  <a:pt x="2822865" y="6159103"/>
                </a:lnTo>
                <a:lnTo>
                  <a:pt x="2817308" y="6161881"/>
                </a:lnTo>
                <a:lnTo>
                  <a:pt x="2811751" y="6164263"/>
                </a:lnTo>
                <a:lnTo>
                  <a:pt x="2806194" y="6167438"/>
                </a:lnTo>
                <a:lnTo>
                  <a:pt x="2800240" y="6169422"/>
                </a:lnTo>
                <a:lnTo>
                  <a:pt x="2797859" y="6169819"/>
                </a:lnTo>
                <a:lnTo>
                  <a:pt x="2794683" y="6170613"/>
                </a:lnTo>
                <a:lnTo>
                  <a:pt x="2792302" y="6170613"/>
                </a:lnTo>
                <a:lnTo>
                  <a:pt x="2789920" y="6169819"/>
                </a:lnTo>
                <a:lnTo>
                  <a:pt x="2787936" y="6169422"/>
                </a:lnTo>
                <a:lnTo>
                  <a:pt x="2785157" y="6168231"/>
                </a:lnTo>
                <a:lnTo>
                  <a:pt x="2781188" y="6164660"/>
                </a:lnTo>
                <a:lnTo>
                  <a:pt x="2777219" y="6161485"/>
                </a:lnTo>
                <a:lnTo>
                  <a:pt x="2773647" y="6157119"/>
                </a:lnTo>
                <a:lnTo>
                  <a:pt x="2769678" y="6153150"/>
                </a:lnTo>
                <a:lnTo>
                  <a:pt x="2765312" y="6149975"/>
                </a:lnTo>
                <a:lnTo>
                  <a:pt x="2763327" y="6148785"/>
                </a:lnTo>
                <a:lnTo>
                  <a:pt x="2760946" y="6147594"/>
                </a:lnTo>
                <a:lnTo>
                  <a:pt x="2758961" y="6147197"/>
                </a:lnTo>
                <a:lnTo>
                  <a:pt x="2756976" y="6147197"/>
                </a:lnTo>
                <a:lnTo>
                  <a:pt x="2751022" y="6147197"/>
                </a:lnTo>
                <a:lnTo>
                  <a:pt x="2745466" y="6147991"/>
                </a:lnTo>
                <a:lnTo>
                  <a:pt x="2740703" y="6149181"/>
                </a:lnTo>
                <a:lnTo>
                  <a:pt x="2734352" y="6150769"/>
                </a:lnTo>
                <a:lnTo>
                  <a:pt x="2723238" y="6154341"/>
                </a:lnTo>
                <a:lnTo>
                  <a:pt x="2711728" y="6158706"/>
                </a:lnTo>
                <a:lnTo>
                  <a:pt x="2699820" y="6162675"/>
                </a:lnTo>
                <a:lnTo>
                  <a:pt x="2688310" y="6167041"/>
                </a:lnTo>
                <a:lnTo>
                  <a:pt x="2676799" y="6169819"/>
                </a:lnTo>
                <a:lnTo>
                  <a:pt x="2670448" y="6171010"/>
                </a:lnTo>
                <a:lnTo>
                  <a:pt x="2664891" y="6171406"/>
                </a:lnTo>
                <a:lnTo>
                  <a:pt x="2659335" y="6171406"/>
                </a:lnTo>
                <a:lnTo>
                  <a:pt x="2653778" y="6171010"/>
                </a:lnTo>
                <a:lnTo>
                  <a:pt x="2642267" y="6169025"/>
                </a:lnTo>
                <a:lnTo>
                  <a:pt x="2629963" y="6166247"/>
                </a:lnTo>
                <a:lnTo>
                  <a:pt x="2624406" y="6165453"/>
                </a:lnTo>
                <a:lnTo>
                  <a:pt x="2619246" y="6165453"/>
                </a:lnTo>
                <a:lnTo>
                  <a:pt x="2616071" y="6165453"/>
                </a:lnTo>
                <a:lnTo>
                  <a:pt x="2613689" y="6166247"/>
                </a:lnTo>
                <a:lnTo>
                  <a:pt x="2608133" y="6167835"/>
                </a:lnTo>
                <a:lnTo>
                  <a:pt x="2602179" y="6170613"/>
                </a:lnTo>
                <a:lnTo>
                  <a:pt x="2596622" y="6172994"/>
                </a:lnTo>
                <a:lnTo>
                  <a:pt x="2591065" y="6175375"/>
                </a:lnTo>
                <a:lnTo>
                  <a:pt x="2585111" y="6177360"/>
                </a:lnTo>
                <a:lnTo>
                  <a:pt x="2580348" y="6178550"/>
                </a:lnTo>
                <a:lnTo>
                  <a:pt x="2577570" y="6178550"/>
                </a:lnTo>
                <a:lnTo>
                  <a:pt x="2575585" y="6178153"/>
                </a:lnTo>
                <a:lnTo>
                  <a:pt x="2573601" y="6176963"/>
                </a:lnTo>
                <a:lnTo>
                  <a:pt x="2571616" y="6175375"/>
                </a:lnTo>
                <a:lnTo>
                  <a:pt x="2569631" y="6173391"/>
                </a:lnTo>
                <a:lnTo>
                  <a:pt x="2568044" y="6171010"/>
                </a:lnTo>
                <a:lnTo>
                  <a:pt x="2564472" y="6164660"/>
                </a:lnTo>
                <a:lnTo>
                  <a:pt x="2560899" y="6158310"/>
                </a:lnTo>
                <a:lnTo>
                  <a:pt x="2557327" y="6151563"/>
                </a:lnTo>
                <a:lnTo>
                  <a:pt x="2553755" y="6145213"/>
                </a:lnTo>
                <a:lnTo>
                  <a:pt x="2549786" y="6139656"/>
                </a:lnTo>
                <a:lnTo>
                  <a:pt x="2547801" y="6137275"/>
                </a:lnTo>
                <a:lnTo>
                  <a:pt x="2545023" y="6136085"/>
                </a:lnTo>
                <a:lnTo>
                  <a:pt x="2543038" y="6134894"/>
                </a:lnTo>
                <a:lnTo>
                  <a:pt x="2540657" y="6134497"/>
                </a:lnTo>
                <a:lnTo>
                  <a:pt x="2535894" y="6133306"/>
                </a:lnTo>
                <a:lnTo>
                  <a:pt x="2530337" y="6132910"/>
                </a:lnTo>
                <a:lnTo>
                  <a:pt x="2525574" y="6133306"/>
                </a:lnTo>
                <a:lnTo>
                  <a:pt x="2520017" y="6133306"/>
                </a:lnTo>
                <a:lnTo>
                  <a:pt x="2514857" y="6132910"/>
                </a:lnTo>
                <a:lnTo>
                  <a:pt x="2509697" y="6131719"/>
                </a:lnTo>
                <a:lnTo>
                  <a:pt x="2507316" y="6130925"/>
                </a:lnTo>
                <a:lnTo>
                  <a:pt x="2504537" y="6129735"/>
                </a:lnTo>
                <a:lnTo>
                  <a:pt x="2496599" y="6124575"/>
                </a:lnTo>
                <a:lnTo>
                  <a:pt x="2488264" y="6118225"/>
                </a:lnTo>
                <a:lnTo>
                  <a:pt x="2471990" y="6105128"/>
                </a:lnTo>
                <a:lnTo>
                  <a:pt x="2464052" y="6098381"/>
                </a:lnTo>
                <a:lnTo>
                  <a:pt x="2455717" y="6092428"/>
                </a:lnTo>
                <a:lnTo>
                  <a:pt x="2447778" y="6086872"/>
                </a:lnTo>
                <a:lnTo>
                  <a:pt x="2439046" y="6082506"/>
                </a:lnTo>
                <a:lnTo>
                  <a:pt x="2434680" y="6079728"/>
                </a:lnTo>
                <a:lnTo>
                  <a:pt x="2429917" y="6076156"/>
                </a:lnTo>
                <a:lnTo>
                  <a:pt x="2420788" y="6067425"/>
                </a:lnTo>
                <a:lnTo>
                  <a:pt x="2416422" y="6063456"/>
                </a:lnTo>
                <a:lnTo>
                  <a:pt x="2411659" y="6060281"/>
                </a:lnTo>
                <a:lnTo>
                  <a:pt x="2409277" y="6058694"/>
                </a:lnTo>
                <a:lnTo>
                  <a:pt x="2406498" y="6058297"/>
                </a:lnTo>
                <a:lnTo>
                  <a:pt x="2404117" y="6057900"/>
                </a:lnTo>
                <a:lnTo>
                  <a:pt x="2401736" y="6057900"/>
                </a:lnTo>
                <a:lnTo>
                  <a:pt x="2399751" y="6058694"/>
                </a:lnTo>
                <a:lnTo>
                  <a:pt x="2398163" y="6059885"/>
                </a:lnTo>
                <a:lnTo>
                  <a:pt x="2393400" y="6063853"/>
                </a:lnTo>
                <a:lnTo>
                  <a:pt x="2389431" y="6069013"/>
                </a:lnTo>
                <a:lnTo>
                  <a:pt x="2385065" y="6074569"/>
                </a:lnTo>
                <a:lnTo>
                  <a:pt x="2379905" y="6080522"/>
                </a:lnTo>
                <a:lnTo>
                  <a:pt x="2375142" y="6085285"/>
                </a:lnTo>
                <a:lnTo>
                  <a:pt x="2372761" y="6087269"/>
                </a:lnTo>
                <a:lnTo>
                  <a:pt x="2369982" y="6088856"/>
                </a:lnTo>
                <a:lnTo>
                  <a:pt x="2367998" y="6089650"/>
                </a:lnTo>
                <a:lnTo>
                  <a:pt x="2365616" y="6089650"/>
                </a:lnTo>
                <a:lnTo>
                  <a:pt x="2360853" y="6089253"/>
                </a:lnTo>
                <a:lnTo>
                  <a:pt x="2356487" y="6088063"/>
                </a:lnTo>
                <a:lnTo>
                  <a:pt x="2352518" y="6086872"/>
                </a:lnTo>
                <a:lnTo>
                  <a:pt x="2347755" y="6085285"/>
                </a:lnTo>
                <a:lnTo>
                  <a:pt x="2339817" y="6080522"/>
                </a:lnTo>
                <a:lnTo>
                  <a:pt x="2331084" y="6075363"/>
                </a:lnTo>
                <a:lnTo>
                  <a:pt x="2323146" y="6070600"/>
                </a:lnTo>
                <a:lnTo>
                  <a:pt x="2314414" y="6065838"/>
                </a:lnTo>
                <a:lnTo>
                  <a:pt x="2310445" y="6063853"/>
                </a:lnTo>
                <a:lnTo>
                  <a:pt x="2306079" y="6062266"/>
                </a:lnTo>
                <a:lnTo>
                  <a:pt x="2301713" y="6061472"/>
                </a:lnTo>
                <a:lnTo>
                  <a:pt x="2297744" y="6060678"/>
                </a:lnTo>
                <a:lnTo>
                  <a:pt x="2292187" y="6060678"/>
                </a:lnTo>
                <a:lnTo>
                  <a:pt x="2287027" y="6062266"/>
                </a:lnTo>
                <a:lnTo>
                  <a:pt x="2281470" y="6064250"/>
                </a:lnTo>
                <a:lnTo>
                  <a:pt x="2275913" y="6066235"/>
                </a:lnTo>
                <a:lnTo>
                  <a:pt x="2270356" y="6069013"/>
                </a:lnTo>
                <a:lnTo>
                  <a:pt x="2264799" y="6070997"/>
                </a:lnTo>
                <a:lnTo>
                  <a:pt x="2258846" y="6072585"/>
                </a:lnTo>
                <a:lnTo>
                  <a:pt x="2254083" y="6072981"/>
                </a:lnTo>
                <a:lnTo>
                  <a:pt x="2251304" y="6072585"/>
                </a:lnTo>
                <a:lnTo>
                  <a:pt x="2249320" y="6071394"/>
                </a:lnTo>
                <a:lnTo>
                  <a:pt x="2247335" y="6070600"/>
                </a:lnTo>
                <a:lnTo>
                  <a:pt x="2245350" y="6069013"/>
                </a:lnTo>
                <a:lnTo>
                  <a:pt x="2241382" y="6065441"/>
                </a:lnTo>
                <a:lnTo>
                  <a:pt x="2237809" y="6060678"/>
                </a:lnTo>
                <a:lnTo>
                  <a:pt x="2234237" y="6056710"/>
                </a:lnTo>
                <a:lnTo>
                  <a:pt x="2230268" y="6052741"/>
                </a:lnTo>
                <a:lnTo>
                  <a:pt x="2228283" y="6051153"/>
                </a:lnTo>
                <a:lnTo>
                  <a:pt x="2225901" y="6049963"/>
                </a:lnTo>
                <a:lnTo>
                  <a:pt x="2223917" y="6049566"/>
                </a:lnTo>
                <a:lnTo>
                  <a:pt x="2221536" y="6049169"/>
                </a:lnTo>
                <a:lnTo>
                  <a:pt x="2219551" y="6049169"/>
                </a:lnTo>
                <a:lnTo>
                  <a:pt x="2217566" y="6049963"/>
                </a:lnTo>
                <a:lnTo>
                  <a:pt x="2214788" y="6051550"/>
                </a:lnTo>
                <a:lnTo>
                  <a:pt x="2212803" y="6053535"/>
                </a:lnTo>
                <a:lnTo>
                  <a:pt x="2207643" y="6058694"/>
                </a:lnTo>
                <a:lnTo>
                  <a:pt x="2202880" y="6064250"/>
                </a:lnTo>
                <a:lnTo>
                  <a:pt x="2198118" y="6070600"/>
                </a:lnTo>
                <a:lnTo>
                  <a:pt x="2193751" y="6075363"/>
                </a:lnTo>
                <a:lnTo>
                  <a:pt x="2188988" y="6078935"/>
                </a:lnTo>
                <a:lnTo>
                  <a:pt x="2187004" y="6080125"/>
                </a:lnTo>
                <a:lnTo>
                  <a:pt x="2185416" y="6080522"/>
                </a:lnTo>
                <a:lnTo>
                  <a:pt x="2183431" y="6080522"/>
                </a:lnTo>
                <a:lnTo>
                  <a:pt x="2181447" y="6080125"/>
                </a:lnTo>
                <a:lnTo>
                  <a:pt x="2176684" y="6078141"/>
                </a:lnTo>
                <a:lnTo>
                  <a:pt x="2172715" y="6074569"/>
                </a:lnTo>
                <a:lnTo>
                  <a:pt x="2168746" y="6070997"/>
                </a:lnTo>
                <a:lnTo>
                  <a:pt x="2160411" y="6062266"/>
                </a:lnTo>
                <a:lnTo>
                  <a:pt x="2156441" y="6058694"/>
                </a:lnTo>
                <a:lnTo>
                  <a:pt x="2152869" y="6056313"/>
                </a:lnTo>
                <a:lnTo>
                  <a:pt x="2148900" y="6053535"/>
                </a:lnTo>
                <a:lnTo>
                  <a:pt x="2144930" y="6050756"/>
                </a:lnTo>
                <a:lnTo>
                  <a:pt x="2141358" y="6046788"/>
                </a:lnTo>
                <a:lnTo>
                  <a:pt x="2137389" y="6042025"/>
                </a:lnTo>
                <a:lnTo>
                  <a:pt x="2129848" y="6032500"/>
                </a:lnTo>
                <a:lnTo>
                  <a:pt x="2122703" y="6022181"/>
                </a:lnTo>
                <a:lnTo>
                  <a:pt x="2114765" y="6012260"/>
                </a:lnTo>
                <a:lnTo>
                  <a:pt x="2107223" y="6003131"/>
                </a:lnTo>
                <a:lnTo>
                  <a:pt x="2103254" y="5998766"/>
                </a:lnTo>
                <a:lnTo>
                  <a:pt x="2099285" y="5994797"/>
                </a:lnTo>
                <a:lnTo>
                  <a:pt x="2095713" y="5992416"/>
                </a:lnTo>
                <a:lnTo>
                  <a:pt x="2090950" y="5989638"/>
                </a:lnTo>
                <a:lnTo>
                  <a:pt x="2087377" y="5988050"/>
                </a:lnTo>
                <a:lnTo>
                  <a:pt x="2083408" y="5987653"/>
                </a:lnTo>
                <a:lnTo>
                  <a:pt x="2079439" y="5987256"/>
                </a:lnTo>
                <a:lnTo>
                  <a:pt x="2075470" y="5987256"/>
                </a:lnTo>
                <a:lnTo>
                  <a:pt x="2071104" y="5988050"/>
                </a:lnTo>
                <a:lnTo>
                  <a:pt x="2066738" y="5988844"/>
                </a:lnTo>
                <a:lnTo>
                  <a:pt x="2058006" y="5991225"/>
                </a:lnTo>
                <a:lnTo>
                  <a:pt x="2049670" y="5994003"/>
                </a:lnTo>
                <a:lnTo>
                  <a:pt x="2040541" y="5996385"/>
                </a:lnTo>
                <a:lnTo>
                  <a:pt x="2035778" y="5996781"/>
                </a:lnTo>
                <a:lnTo>
                  <a:pt x="2031412" y="5997178"/>
                </a:lnTo>
                <a:lnTo>
                  <a:pt x="2027046" y="5997178"/>
                </a:lnTo>
                <a:lnTo>
                  <a:pt x="2022680" y="5996781"/>
                </a:lnTo>
                <a:lnTo>
                  <a:pt x="2014345" y="5995194"/>
                </a:lnTo>
                <a:lnTo>
                  <a:pt x="2006009" y="5993210"/>
                </a:lnTo>
                <a:lnTo>
                  <a:pt x="1988942" y="5989241"/>
                </a:lnTo>
                <a:lnTo>
                  <a:pt x="1972668" y="5984081"/>
                </a:lnTo>
                <a:lnTo>
                  <a:pt x="1955601" y="5979716"/>
                </a:lnTo>
                <a:lnTo>
                  <a:pt x="1938534" y="5976144"/>
                </a:lnTo>
                <a:lnTo>
                  <a:pt x="1929404" y="5974556"/>
                </a:lnTo>
                <a:lnTo>
                  <a:pt x="1920275" y="5972969"/>
                </a:lnTo>
                <a:lnTo>
                  <a:pt x="1911146" y="5972572"/>
                </a:lnTo>
                <a:lnTo>
                  <a:pt x="1901223" y="5972175"/>
                </a:lnTo>
                <a:lnTo>
                  <a:pt x="1891697" y="5972175"/>
                </a:lnTo>
                <a:lnTo>
                  <a:pt x="1881378" y="5972969"/>
                </a:lnTo>
                <a:lnTo>
                  <a:pt x="1871851" y="5974160"/>
                </a:lnTo>
                <a:lnTo>
                  <a:pt x="1862325" y="5974160"/>
                </a:lnTo>
                <a:lnTo>
                  <a:pt x="1843670" y="5974556"/>
                </a:lnTo>
                <a:lnTo>
                  <a:pt x="1833747" y="5974556"/>
                </a:lnTo>
                <a:lnTo>
                  <a:pt x="1825015" y="5974953"/>
                </a:lnTo>
                <a:lnTo>
                  <a:pt x="1815886" y="5976541"/>
                </a:lnTo>
                <a:lnTo>
                  <a:pt x="1807551" y="5978525"/>
                </a:lnTo>
                <a:lnTo>
                  <a:pt x="1803979" y="5979716"/>
                </a:lnTo>
                <a:lnTo>
                  <a:pt x="1800803" y="5981303"/>
                </a:lnTo>
                <a:lnTo>
                  <a:pt x="1793659" y="5985272"/>
                </a:lnTo>
                <a:lnTo>
                  <a:pt x="1786514" y="5990431"/>
                </a:lnTo>
                <a:lnTo>
                  <a:pt x="1780164" y="5995988"/>
                </a:lnTo>
                <a:lnTo>
                  <a:pt x="1765875" y="6007894"/>
                </a:lnTo>
                <a:lnTo>
                  <a:pt x="1759127" y="6014244"/>
                </a:lnTo>
                <a:lnTo>
                  <a:pt x="1751982" y="6020197"/>
                </a:lnTo>
                <a:lnTo>
                  <a:pt x="1745632" y="6024960"/>
                </a:lnTo>
                <a:lnTo>
                  <a:pt x="1738487" y="6028928"/>
                </a:lnTo>
                <a:lnTo>
                  <a:pt x="1735312" y="6030516"/>
                </a:lnTo>
                <a:lnTo>
                  <a:pt x="1732534" y="6031310"/>
                </a:lnTo>
                <a:lnTo>
                  <a:pt x="1728961" y="6032500"/>
                </a:lnTo>
                <a:lnTo>
                  <a:pt x="1725786" y="6032500"/>
                </a:lnTo>
                <a:lnTo>
                  <a:pt x="1722611" y="6032500"/>
                </a:lnTo>
                <a:lnTo>
                  <a:pt x="1719038" y="6031706"/>
                </a:lnTo>
                <a:lnTo>
                  <a:pt x="1716260" y="6030516"/>
                </a:lnTo>
                <a:lnTo>
                  <a:pt x="1713482" y="6028928"/>
                </a:lnTo>
                <a:lnTo>
                  <a:pt x="1710703" y="6026150"/>
                </a:lnTo>
                <a:lnTo>
                  <a:pt x="1707528" y="6023372"/>
                </a:lnTo>
                <a:lnTo>
                  <a:pt x="1704353" y="6019800"/>
                </a:lnTo>
                <a:lnTo>
                  <a:pt x="1701971" y="6015831"/>
                </a:lnTo>
                <a:lnTo>
                  <a:pt x="1698002" y="6009085"/>
                </a:lnTo>
                <a:lnTo>
                  <a:pt x="1693239" y="6003131"/>
                </a:lnTo>
                <a:lnTo>
                  <a:pt x="1689270" y="5997972"/>
                </a:lnTo>
                <a:lnTo>
                  <a:pt x="1684507" y="5993210"/>
                </a:lnTo>
                <a:lnTo>
                  <a:pt x="1680141" y="5988844"/>
                </a:lnTo>
                <a:lnTo>
                  <a:pt x="1674981" y="5985272"/>
                </a:lnTo>
                <a:lnTo>
                  <a:pt x="1669821" y="5982097"/>
                </a:lnTo>
                <a:lnTo>
                  <a:pt x="1665058" y="5979716"/>
                </a:lnTo>
                <a:lnTo>
                  <a:pt x="1659898" y="5977731"/>
                </a:lnTo>
                <a:lnTo>
                  <a:pt x="1654738" y="5976144"/>
                </a:lnTo>
                <a:lnTo>
                  <a:pt x="1649181" y="5974556"/>
                </a:lnTo>
                <a:lnTo>
                  <a:pt x="1643624" y="5973366"/>
                </a:lnTo>
                <a:lnTo>
                  <a:pt x="1638464" y="5972969"/>
                </a:lnTo>
                <a:lnTo>
                  <a:pt x="1632510" y="5972572"/>
                </a:lnTo>
                <a:lnTo>
                  <a:pt x="1621397" y="5972572"/>
                </a:lnTo>
                <a:lnTo>
                  <a:pt x="1609489" y="5973366"/>
                </a:lnTo>
                <a:lnTo>
                  <a:pt x="1597582" y="5974953"/>
                </a:lnTo>
                <a:lnTo>
                  <a:pt x="1573370" y="5978922"/>
                </a:lnTo>
                <a:lnTo>
                  <a:pt x="1561462" y="5980510"/>
                </a:lnTo>
                <a:lnTo>
                  <a:pt x="1549158" y="5982097"/>
                </a:lnTo>
                <a:lnTo>
                  <a:pt x="1536854" y="5983288"/>
                </a:lnTo>
                <a:lnTo>
                  <a:pt x="1524946" y="5983288"/>
                </a:lnTo>
                <a:lnTo>
                  <a:pt x="1501131" y="5982097"/>
                </a:lnTo>
                <a:lnTo>
                  <a:pt x="1476522" y="5982097"/>
                </a:lnTo>
                <a:lnTo>
                  <a:pt x="1453104" y="5982494"/>
                </a:lnTo>
                <a:lnTo>
                  <a:pt x="1430480" y="5983288"/>
                </a:lnTo>
                <a:lnTo>
                  <a:pt x="1428892" y="5983288"/>
                </a:lnTo>
                <a:lnTo>
                  <a:pt x="1427304" y="5982097"/>
                </a:lnTo>
                <a:lnTo>
                  <a:pt x="1426511" y="5981303"/>
                </a:lnTo>
                <a:lnTo>
                  <a:pt x="1424923" y="5979716"/>
                </a:lnTo>
                <a:lnTo>
                  <a:pt x="1422145" y="5975350"/>
                </a:lnTo>
                <a:lnTo>
                  <a:pt x="1419763" y="5970985"/>
                </a:lnTo>
                <a:lnTo>
                  <a:pt x="1417382" y="5967016"/>
                </a:lnTo>
                <a:lnTo>
                  <a:pt x="1414603" y="5963047"/>
                </a:lnTo>
                <a:lnTo>
                  <a:pt x="1413015" y="5961856"/>
                </a:lnTo>
                <a:lnTo>
                  <a:pt x="1411825" y="5960666"/>
                </a:lnTo>
                <a:lnTo>
                  <a:pt x="1410237" y="5959872"/>
                </a:lnTo>
                <a:lnTo>
                  <a:pt x="1409046" y="5959872"/>
                </a:lnTo>
                <a:lnTo>
                  <a:pt x="1405474" y="5960666"/>
                </a:lnTo>
                <a:lnTo>
                  <a:pt x="1401902" y="5962253"/>
                </a:lnTo>
                <a:lnTo>
                  <a:pt x="1394360" y="5967413"/>
                </a:lnTo>
                <a:lnTo>
                  <a:pt x="1378087" y="5978922"/>
                </a:lnTo>
                <a:lnTo>
                  <a:pt x="1370148" y="5984875"/>
                </a:lnTo>
                <a:lnTo>
                  <a:pt x="1366576" y="5986860"/>
                </a:lnTo>
                <a:lnTo>
                  <a:pt x="1363004" y="5988050"/>
                </a:lnTo>
                <a:lnTo>
                  <a:pt x="1359432" y="5988844"/>
                </a:lnTo>
                <a:lnTo>
                  <a:pt x="1356256" y="5989241"/>
                </a:lnTo>
                <a:lnTo>
                  <a:pt x="1353875" y="5988050"/>
                </a:lnTo>
                <a:lnTo>
                  <a:pt x="1351493" y="5986066"/>
                </a:lnTo>
                <a:lnTo>
                  <a:pt x="1350700" y="5985669"/>
                </a:lnTo>
                <a:lnTo>
                  <a:pt x="1349906" y="5985669"/>
                </a:lnTo>
                <a:lnTo>
                  <a:pt x="1347921" y="5986066"/>
                </a:lnTo>
                <a:lnTo>
                  <a:pt x="1345143" y="5988050"/>
                </a:lnTo>
                <a:lnTo>
                  <a:pt x="1342761" y="5990828"/>
                </a:lnTo>
                <a:lnTo>
                  <a:pt x="1336410" y="5998369"/>
                </a:lnTo>
                <a:lnTo>
                  <a:pt x="1329663" y="6007497"/>
                </a:lnTo>
                <a:lnTo>
                  <a:pt x="1321725" y="6016625"/>
                </a:lnTo>
                <a:lnTo>
                  <a:pt x="1317755" y="6021388"/>
                </a:lnTo>
                <a:lnTo>
                  <a:pt x="1314183" y="6025356"/>
                </a:lnTo>
                <a:lnTo>
                  <a:pt x="1310611" y="6028135"/>
                </a:lnTo>
                <a:lnTo>
                  <a:pt x="1306642" y="6030913"/>
                </a:lnTo>
                <a:lnTo>
                  <a:pt x="1303069" y="6032500"/>
                </a:lnTo>
                <a:lnTo>
                  <a:pt x="1301482" y="6032897"/>
                </a:lnTo>
                <a:lnTo>
                  <a:pt x="1299894" y="6032897"/>
                </a:lnTo>
                <a:lnTo>
                  <a:pt x="1297116" y="6032500"/>
                </a:lnTo>
                <a:lnTo>
                  <a:pt x="1294337" y="6031310"/>
                </a:lnTo>
                <a:lnTo>
                  <a:pt x="1291956" y="6030516"/>
                </a:lnTo>
                <a:lnTo>
                  <a:pt x="1289574" y="6028928"/>
                </a:lnTo>
                <a:lnTo>
                  <a:pt x="1284811" y="6025356"/>
                </a:lnTo>
                <a:lnTo>
                  <a:pt x="1280445" y="6020594"/>
                </a:lnTo>
                <a:lnTo>
                  <a:pt x="1275682" y="6015038"/>
                </a:lnTo>
                <a:lnTo>
                  <a:pt x="1271713" y="6009085"/>
                </a:lnTo>
                <a:lnTo>
                  <a:pt x="1263378" y="5994797"/>
                </a:lnTo>
                <a:lnTo>
                  <a:pt x="1255439" y="5980113"/>
                </a:lnTo>
                <a:lnTo>
                  <a:pt x="1246707" y="5965825"/>
                </a:lnTo>
                <a:lnTo>
                  <a:pt x="1242738" y="5959475"/>
                </a:lnTo>
                <a:lnTo>
                  <a:pt x="1237975" y="5953125"/>
                </a:lnTo>
                <a:lnTo>
                  <a:pt x="1233609" y="5947569"/>
                </a:lnTo>
                <a:lnTo>
                  <a:pt x="1228449" y="5943203"/>
                </a:lnTo>
                <a:lnTo>
                  <a:pt x="1222892" y="5939631"/>
                </a:lnTo>
                <a:lnTo>
                  <a:pt x="1216938" y="5936060"/>
                </a:lnTo>
                <a:lnTo>
                  <a:pt x="1210191" y="5934075"/>
                </a:lnTo>
                <a:lnTo>
                  <a:pt x="1203840" y="5932091"/>
                </a:lnTo>
                <a:lnTo>
                  <a:pt x="1196696" y="5930503"/>
                </a:lnTo>
                <a:lnTo>
                  <a:pt x="1189551" y="5929313"/>
                </a:lnTo>
                <a:lnTo>
                  <a:pt x="1175262" y="5927725"/>
                </a:lnTo>
                <a:lnTo>
                  <a:pt x="1160973" y="5927328"/>
                </a:lnTo>
                <a:lnTo>
                  <a:pt x="1146684" y="5926138"/>
                </a:lnTo>
                <a:lnTo>
                  <a:pt x="1140333" y="5925741"/>
                </a:lnTo>
                <a:lnTo>
                  <a:pt x="1133983" y="5924153"/>
                </a:lnTo>
                <a:lnTo>
                  <a:pt x="1128029" y="5922566"/>
                </a:lnTo>
                <a:lnTo>
                  <a:pt x="1122472" y="5920581"/>
                </a:lnTo>
                <a:lnTo>
                  <a:pt x="1116519" y="5918597"/>
                </a:lnTo>
                <a:lnTo>
                  <a:pt x="1110168" y="5916613"/>
                </a:lnTo>
                <a:lnTo>
                  <a:pt x="1104214" y="5915819"/>
                </a:lnTo>
                <a:lnTo>
                  <a:pt x="1098260" y="5914628"/>
                </a:lnTo>
                <a:lnTo>
                  <a:pt x="1091513" y="5914231"/>
                </a:lnTo>
                <a:lnTo>
                  <a:pt x="1084765" y="5913438"/>
                </a:lnTo>
                <a:lnTo>
                  <a:pt x="1071667" y="5914231"/>
                </a:lnTo>
                <a:lnTo>
                  <a:pt x="1058568" y="5915819"/>
                </a:lnTo>
                <a:lnTo>
                  <a:pt x="1044677" y="5917803"/>
                </a:lnTo>
                <a:lnTo>
                  <a:pt x="1018083" y="5922566"/>
                </a:lnTo>
                <a:lnTo>
                  <a:pt x="1004191" y="5925344"/>
                </a:lnTo>
                <a:lnTo>
                  <a:pt x="991093" y="5927328"/>
                </a:lnTo>
                <a:lnTo>
                  <a:pt x="977201" y="5928916"/>
                </a:lnTo>
                <a:lnTo>
                  <a:pt x="964499" y="5928916"/>
                </a:lnTo>
                <a:lnTo>
                  <a:pt x="958546" y="5928916"/>
                </a:lnTo>
                <a:lnTo>
                  <a:pt x="951798" y="5928519"/>
                </a:lnTo>
                <a:lnTo>
                  <a:pt x="945844" y="5927328"/>
                </a:lnTo>
                <a:lnTo>
                  <a:pt x="939890" y="5925741"/>
                </a:lnTo>
                <a:lnTo>
                  <a:pt x="934334" y="5923756"/>
                </a:lnTo>
                <a:lnTo>
                  <a:pt x="927983" y="5921375"/>
                </a:lnTo>
                <a:lnTo>
                  <a:pt x="922426" y="5918597"/>
                </a:lnTo>
                <a:lnTo>
                  <a:pt x="917663" y="5915025"/>
                </a:lnTo>
                <a:lnTo>
                  <a:pt x="910519" y="5924153"/>
                </a:lnTo>
                <a:lnTo>
                  <a:pt x="903374" y="5932091"/>
                </a:lnTo>
                <a:lnTo>
                  <a:pt x="896230" y="5938044"/>
                </a:lnTo>
                <a:lnTo>
                  <a:pt x="888688" y="5943203"/>
                </a:lnTo>
                <a:lnTo>
                  <a:pt x="881544" y="5947569"/>
                </a:lnTo>
                <a:lnTo>
                  <a:pt x="874399" y="5951538"/>
                </a:lnTo>
                <a:lnTo>
                  <a:pt x="859713" y="5959475"/>
                </a:lnTo>
                <a:lnTo>
                  <a:pt x="857729" y="5958285"/>
                </a:lnTo>
                <a:lnTo>
                  <a:pt x="856141" y="5958285"/>
                </a:lnTo>
                <a:lnTo>
                  <a:pt x="854553" y="5958681"/>
                </a:lnTo>
                <a:lnTo>
                  <a:pt x="852569" y="5959475"/>
                </a:lnTo>
                <a:lnTo>
                  <a:pt x="850981" y="5960666"/>
                </a:lnTo>
                <a:lnTo>
                  <a:pt x="849393" y="5962253"/>
                </a:lnTo>
                <a:lnTo>
                  <a:pt x="845821" y="5966222"/>
                </a:lnTo>
                <a:lnTo>
                  <a:pt x="843043" y="5971381"/>
                </a:lnTo>
                <a:lnTo>
                  <a:pt x="839867" y="5977731"/>
                </a:lnTo>
                <a:lnTo>
                  <a:pt x="833914" y="5991225"/>
                </a:lnTo>
                <a:lnTo>
                  <a:pt x="827563" y="6004322"/>
                </a:lnTo>
                <a:lnTo>
                  <a:pt x="824785" y="6010672"/>
                </a:lnTo>
                <a:lnTo>
                  <a:pt x="821212" y="6015831"/>
                </a:lnTo>
                <a:lnTo>
                  <a:pt x="818037" y="6020197"/>
                </a:lnTo>
                <a:lnTo>
                  <a:pt x="816449" y="6021785"/>
                </a:lnTo>
                <a:lnTo>
                  <a:pt x="814465" y="6022578"/>
                </a:lnTo>
                <a:lnTo>
                  <a:pt x="812877" y="6023769"/>
                </a:lnTo>
                <a:lnTo>
                  <a:pt x="811289" y="6023769"/>
                </a:lnTo>
                <a:lnTo>
                  <a:pt x="809305" y="6023769"/>
                </a:lnTo>
                <a:lnTo>
                  <a:pt x="807717" y="6023372"/>
                </a:lnTo>
                <a:lnTo>
                  <a:pt x="803748" y="6017022"/>
                </a:lnTo>
                <a:lnTo>
                  <a:pt x="799382" y="6012260"/>
                </a:lnTo>
                <a:lnTo>
                  <a:pt x="794619" y="6007894"/>
                </a:lnTo>
                <a:lnTo>
                  <a:pt x="789459" y="6003925"/>
                </a:lnTo>
                <a:lnTo>
                  <a:pt x="779536" y="5996385"/>
                </a:lnTo>
                <a:lnTo>
                  <a:pt x="768819" y="5989241"/>
                </a:lnTo>
                <a:lnTo>
                  <a:pt x="764056" y="5985272"/>
                </a:lnTo>
                <a:lnTo>
                  <a:pt x="759690" y="5980113"/>
                </a:lnTo>
                <a:lnTo>
                  <a:pt x="754927" y="5974953"/>
                </a:lnTo>
                <a:lnTo>
                  <a:pt x="751752" y="5969000"/>
                </a:lnTo>
                <a:lnTo>
                  <a:pt x="748180" y="5961856"/>
                </a:lnTo>
                <a:lnTo>
                  <a:pt x="745401" y="5953522"/>
                </a:lnTo>
                <a:lnTo>
                  <a:pt x="743417" y="5943997"/>
                </a:lnTo>
                <a:lnTo>
                  <a:pt x="742623" y="5932885"/>
                </a:lnTo>
                <a:lnTo>
                  <a:pt x="735875" y="5937647"/>
                </a:lnTo>
                <a:lnTo>
                  <a:pt x="729921" y="5941616"/>
                </a:lnTo>
                <a:lnTo>
                  <a:pt x="723571" y="5944394"/>
                </a:lnTo>
                <a:lnTo>
                  <a:pt x="717617" y="5947172"/>
                </a:lnTo>
                <a:lnTo>
                  <a:pt x="711663" y="5949553"/>
                </a:lnTo>
                <a:lnTo>
                  <a:pt x="705709" y="5951141"/>
                </a:lnTo>
                <a:lnTo>
                  <a:pt x="700153" y="5952331"/>
                </a:lnTo>
                <a:lnTo>
                  <a:pt x="694199" y="5953125"/>
                </a:lnTo>
                <a:lnTo>
                  <a:pt x="688642" y="5953125"/>
                </a:lnTo>
                <a:lnTo>
                  <a:pt x="683482" y="5953125"/>
                </a:lnTo>
                <a:lnTo>
                  <a:pt x="672368" y="5952728"/>
                </a:lnTo>
                <a:lnTo>
                  <a:pt x="661652" y="5950744"/>
                </a:lnTo>
                <a:lnTo>
                  <a:pt x="650935" y="5947966"/>
                </a:lnTo>
                <a:lnTo>
                  <a:pt x="629898" y="5943203"/>
                </a:lnTo>
                <a:lnTo>
                  <a:pt x="619182" y="5941219"/>
                </a:lnTo>
                <a:lnTo>
                  <a:pt x="608068" y="5939631"/>
                </a:lnTo>
                <a:lnTo>
                  <a:pt x="602511" y="5938838"/>
                </a:lnTo>
                <a:lnTo>
                  <a:pt x="596954" y="5938838"/>
                </a:lnTo>
                <a:lnTo>
                  <a:pt x="590604" y="5939631"/>
                </a:lnTo>
                <a:lnTo>
                  <a:pt x="585047" y="5940028"/>
                </a:lnTo>
                <a:lnTo>
                  <a:pt x="579093" y="5941616"/>
                </a:lnTo>
                <a:lnTo>
                  <a:pt x="573139" y="5943203"/>
                </a:lnTo>
                <a:lnTo>
                  <a:pt x="566789" y="5945188"/>
                </a:lnTo>
                <a:lnTo>
                  <a:pt x="560438" y="5947569"/>
                </a:lnTo>
                <a:lnTo>
                  <a:pt x="549721" y="5951538"/>
                </a:lnTo>
                <a:lnTo>
                  <a:pt x="537417" y="5956300"/>
                </a:lnTo>
                <a:lnTo>
                  <a:pt x="531463" y="5959475"/>
                </a:lnTo>
                <a:lnTo>
                  <a:pt x="524715" y="5963444"/>
                </a:lnTo>
                <a:lnTo>
                  <a:pt x="517571" y="5967810"/>
                </a:lnTo>
                <a:lnTo>
                  <a:pt x="510426" y="5974160"/>
                </a:lnTo>
                <a:lnTo>
                  <a:pt x="508839" y="5976144"/>
                </a:lnTo>
                <a:lnTo>
                  <a:pt x="507648" y="5980113"/>
                </a:lnTo>
                <a:lnTo>
                  <a:pt x="503282" y="5991225"/>
                </a:lnTo>
                <a:lnTo>
                  <a:pt x="499710" y="6002338"/>
                </a:lnTo>
                <a:lnTo>
                  <a:pt x="497725" y="6006306"/>
                </a:lnTo>
                <a:lnTo>
                  <a:pt x="496931" y="6008688"/>
                </a:lnTo>
                <a:lnTo>
                  <a:pt x="493359" y="6011466"/>
                </a:lnTo>
                <a:lnTo>
                  <a:pt x="490184" y="6014641"/>
                </a:lnTo>
                <a:lnTo>
                  <a:pt x="487008" y="6016625"/>
                </a:lnTo>
                <a:lnTo>
                  <a:pt x="483833" y="6018213"/>
                </a:lnTo>
                <a:lnTo>
                  <a:pt x="480261" y="6019006"/>
                </a:lnTo>
                <a:lnTo>
                  <a:pt x="476688" y="6020197"/>
                </a:lnTo>
                <a:lnTo>
                  <a:pt x="471925" y="6020594"/>
                </a:lnTo>
                <a:lnTo>
                  <a:pt x="466765" y="6020594"/>
                </a:lnTo>
                <a:lnTo>
                  <a:pt x="462399" y="6020197"/>
                </a:lnTo>
                <a:lnTo>
                  <a:pt x="458430" y="6018610"/>
                </a:lnTo>
                <a:lnTo>
                  <a:pt x="454858" y="6016228"/>
                </a:lnTo>
                <a:lnTo>
                  <a:pt x="451286" y="6013053"/>
                </a:lnTo>
                <a:lnTo>
                  <a:pt x="448110" y="6009085"/>
                </a:lnTo>
                <a:lnTo>
                  <a:pt x="444935" y="6005116"/>
                </a:lnTo>
                <a:lnTo>
                  <a:pt x="440172" y="5994797"/>
                </a:lnTo>
                <a:lnTo>
                  <a:pt x="435012" y="5983685"/>
                </a:lnTo>
                <a:lnTo>
                  <a:pt x="429852" y="5972175"/>
                </a:lnTo>
                <a:lnTo>
                  <a:pt x="426677" y="5966222"/>
                </a:lnTo>
                <a:lnTo>
                  <a:pt x="423898" y="5960666"/>
                </a:lnTo>
                <a:lnTo>
                  <a:pt x="420723" y="5955903"/>
                </a:lnTo>
                <a:lnTo>
                  <a:pt x="416754" y="5951141"/>
                </a:lnTo>
                <a:lnTo>
                  <a:pt x="413579" y="5947569"/>
                </a:lnTo>
                <a:lnTo>
                  <a:pt x="409609" y="5943997"/>
                </a:lnTo>
                <a:lnTo>
                  <a:pt x="400877" y="5937647"/>
                </a:lnTo>
                <a:lnTo>
                  <a:pt x="392145" y="5930900"/>
                </a:lnTo>
                <a:lnTo>
                  <a:pt x="384604" y="5924153"/>
                </a:lnTo>
                <a:lnTo>
                  <a:pt x="371506" y="5912247"/>
                </a:lnTo>
                <a:lnTo>
                  <a:pt x="358010" y="5899944"/>
                </a:lnTo>
                <a:lnTo>
                  <a:pt x="350072" y="5894388"/>
                </a:lnTo>
                <a:lnTo>
                  <a:pt x="342134" y="5888831"/>
                </a:lnTo>
                <a:lnTo>
                  <a:pt x="333798" y="5883275"/>
                </a:lnTo>
                <a:lnTo>
                  <a:pt x="325463" y="5878513"/>
                </a:lnTo>
                <a:lnTo>
                  <a:pt x="316731" y="5874544"/>
                </a:lnTo>
                <a:lnTo>
                  <a:pt x="307205" y="5870972"/>
                </a:lnTo>
                <a:lnTo>
                  <a:pt x="298076" y="5868591"/>
                </a:lnTo>
                <a:lnTo>
                  <a:pt x="287756" y="5866606"/>
                </a:lnTo>
                <a:lnTo>
                  <a:pt x="277833" y="5865813"/>
                </a:lnTo>
                <a:lnTo>
                  <a:pt x="267513" y="5865813"/>
                </a:lnTo>
                <a:lnTo>
                  <a:pt x="256400" y="5867400"/>
                </a:lnTo>
                <a:lnTo>
                  <a:pt x="250843" y="5868591"/>
                </a:lnTo>
                <a:lnTo>
                  <a:pt x="245286" y="5870575"/>
                </a:lnTo>
                <a:lnTo>
                  <a:pt x="242507" y="5865416"/>
                </a:lnTo>
                <a:lnTo>
                  <a:pt x="240523" y="5859463"/>
                </a:lnTo>
                <a:lnTo>
                  <a:pt x="238538" y="5852716"/>
                </a:lnTo>
                <a:lnTo>
                  <a:pt x="236951" y="5845175"/>
                </a:lnTo>
                <a:lnTo>
                  <a:pt x="235363" y="5837635"/>
                </a:lnTo>
                <a:lnTo>
                  <a:pt x="234569" y="5828903"/>
                </a:lnTo>
                <a:lnTo>
                  <a:pt x="232585" y="5810647"/>
                </a:lnTo>
                <a:lnTo>
                  <a:pt x="231394" y="5790803"/>
                </a:lnTo>
                <a:lnTo>
                  <a:pt x="230997" y="5770960"/>
                </a:lnTo>
                <a:lnTo>
                  <a:pt x="229409" y="5732463"/>
                </a:lnTo>
                <a:lnTo>
                  <a:pt x="226234" y="5696744"/>
                </a:lnTo>
                <a:lnTo>
                  <a:pt x="225043" y="5679678"/>
                </a:lnTo>
                <a:lnTo>
                  <a:pt x="223852" y="5661819"/>
                </a:lnTo>
                <a:lnTo>
                  <a:pt x="222662" y="5643563"/>
                </a:lnTo>
                <a:lnTo>
                  <a:pt x="223455" y="5624513"/>
                </a:lnTo>
                <a:lnTo>
                  <a:pt x="225043" y="5602685"/>
                </a:lnTo>
                <a:lnTo>
                  <a:pt x="227425" y="5579269"/>
                </a:lnTo>
                <a:lnTo>
                  <a:pt x="227822" y="5579269"/>
                </a:lnTo>
                <a:lnTo>
                  <a:pt x="228615" y="5577285"/>
                </a:lnTo>
                <a:lnTo>
                  <a:pt x="230997" y="5568553"/>
                </a:lnTo>
                <a:lnTo>
                  <a:pt x="234569" y="5555853"/>
                </a:lnTo>
                <a:lnTo>
                  <a:pt x="236951" y="5543153"/>
                </a:lnTo>
                <a:lnTo>
                  <a:pt x="240126" y="5525691"/>
                </a:lnTo>
                <a:lnTo>
                  <a:pt x="243301" y="5512197"/>
                </a:lnTo>
                <a:lnTo>
                  <a:pt x="246080" y="5499894"/>
                </a:lnTo>
                <a:lnTo>
                  <a:pt x="249255" y="5488385"/>
                </a:lnTo>
                <a:lnTo>
                  <a:pt x="258384" y="5461000"/>
                </a:lnTo>
                <a:lnTo>
                  <a:pt x="263544" y="5441950"/>
                </a:lnTo>
                <a:lnTo>
                  <a:pt x="270688" y="5418138"/>
                </a:lnTo>
                <a:lnTo>
                  <a:pt x="285771" y="5357416"/>
                </a:lnTo>
                <a:lnTo>
                  <a:pt x="293710" y="5328047"/>
                </a:lnTo>
                <a:lnTo>
                  <a:pt x="302045" y="5298678"/>
                </a:lnTo>
                <a:lnTo>
                  <a:pt x="295297" y="5297091"/>
                </a:lnTo>
                <a:lnTo>
                  <a:pt x="288947" y="5295503"/>
                </a:lnTo>
                <a:lnTo>
                  <a:pt x="281802" y="5295106"/>
                </a:lnTo>
                <a:lnTo>
                  <a:pt x="274658" y="5294313"/>
                </a:lnTo>
                <a:lnTo>
                  <a:pt x="267513" y="5295106"/>
                </a:lnTo>
                <a:lnTo>
                  <a:pt x="260369" y="5295503"/>
                </a:lnTo>
                <a:lnTo>
                  <a:pt x="252827" y="5297091"/>
                </a:lnTo>
                <a:lnTo>
                  <a:pt x="245286" y="5299075"/>
                </a:lnTo>
                <a:lnTo>
                  <a:pt x="242507" y="5293916"/>
                </a:lnTo>
                <a:lnTo>
                  <a:pt x="240523" y="5287963"/>
                </a:lnTo>
                <a:lnTo>
                  <a:pt x="238538" y="5281216"/>
                </a:lnTo>
                <a:lnTo>
                  <a:pt x="236951" y="5274072"/>
                </a:lnTo>
                <a:lnTo>
                  <a:pt x="235363" y="5266135"/>
                </a:lnTo>
                <a:lnTo>
                  <a:pt x="234569" y="5257403"/>
                </a:lnTo>
                <a:lnTo>
                  <a:pt x="232585" y="5239147"/>
                </a:lnTo>
                <a:lnTo>
                  <a:pt x="231394" y="5219700"/>
                </a:lnTo>
                <a:lnTo>
                  <a:pt x="230997" y="5199460"/>
                </a:lnTo>
                <a:lnTo>
                  <a:pt x="229409" y="5160963"/>
                </a:lnTo>
                <a:lnTo>
                  <a:pt x="226234" y="5125641"/>
                </a:lnTo>
                <a:lnTo>
                  <a:pt x="225043" y="5108178"/>
                </a:lnTo>
                <a:lnTo>
                  <a:pt x="223852" y="5091113"/>
                </a:lnTo>
                <a:lnTo>
                  <a:pt x="222662" y="5072856"/>
                </a:lnTo>
                <a:lnTo>
                  <a:pt x="223455" y="5053013"/>
                </a:lnTo>
                <a:lnTo>
                  <a:pt x="225043" y="5031581"/>
                </a:lnTo>
                <a:lnTo>
                  <a:pt x="227425" y="5007769"/>
                </a:lnTo>
                <a:lnTo>
                  <a:pt x="227822" y="5007769"/>
                </a:lnTo>
                <a:lnTo>
                  <a:pt x="228615" y="5005785"/>
                </a:lnTo>
                <a:lnTo>
                  <a:pt x="230997" y="4997053"/>
                </a:lnTo>
                <a:lnTo>
                  <a:pt x="234569" y="4984750"/>
                </a:lnTo>
                <a:lnTo>
                  <a:pt x="236951" y="4971653"/>
                </a:lnTo>
                <a:lnTo>
                  <a:pt x="240126" y="4954588"/>
                </a:lnTo>
                <a:lnTo>
                  <a:pt x="243301" y="4940697"/>
                </a:lnTo>
                <a:lnTo>
                  <a:pt x="246080" y="4928394"/>
                </a:lnTo>
                <a:lnTo>
                  <a:pt x="249255" y="4916885"/>
                </a:lnTo>
                <a:lnTo>
                  <a:pt x="258384" y="4889500"/>
                </a:lnTo>
                <a:lnTo>
                  <a:pt x="263544" y="4870847"/>
                </a:lnTo>
                <a:lnTo>
                  <a:pt x="270688" y="4846638"/>
                </a:lnTo>
                <a:lnTo>
                  <a:pt x="285771" y="4785916"/>
                </a:lnTo>
                <a:lnTo>
                  <a:pt x="293710" y="4756547"/>
                </a:lnTo>
                <a:lnTo>
                  <a:pt x="302045" y="4727178"/>
                </a:lnTo>
                <a:lnTo>
                  <a:pt x="295297" y="4725591"/>
                </a:lnTo>
                <a:lnTo>
                  <a:pt x="288947" y="4724400"/>
                </a:lnTo>
                <a:lnTo>
                  <a:pt x="281802" y="4723606"/>
                </a:lnTo>
                <a:lnTo>
                  <a:pt x="274658" y="4722813"/>
                </a:lnTo>
                <a:lnTo>
                  <a:pt x="267513" y="4723606"/>
                </a:lnTo>
                <a:lnTo>
                  <a:pt x="260369" y="4724003"/>
                </a:lnTo>
                <a:lnTo>
                  <a:pt x="252827" y="4725591"/>
                </a:lnTo>
                <a:lnTo>
                  <a:pt x="245286" y="4727575"/>
                </a:lnTo>
                <a:lnTo>
                  <a:pt x="242507" y="4722416"/>
                </a:lnTo>
                <a:lnTo>
                  <a:pt x="240523" y="4716860"/>
                </a:lnTo>
                <a:lnTo>
                  <a:pt x="238538" y="4709716"/>
                </a:lnTo>
                <a:lnTo>
                  <a:pt x="236951" y="4702572"/>
                </a:lnTo>
                <a:lnTo>
                  <a:pt x="235363" y="4694635"/>
                </a:lnTo>
                <a:lnTo>
                  <a:pt x="234569" y="4685903"/>
                </a:lnTo>
                <a:lnTo>
                  <a:pt x="232585" y="4667647"/>
                </a:lnTo>
                <a:lnTo>
                  <a:pt x="231394" y="4648200"/>
                </a:lnTo>
                <a:lnTo>
                  <a:pt x="230997" y="4628753"/>
                </a:lnTo>
                <a:lnTo>
                  <a:pt x="229409" y="4589860"/>
                </a:lnTo>
                <a:lnTo>
                  <a:pt x="226234" y="4554141"/>
                </a:lnTo>
                <a:lnTo>
                  <a:pt x="225043" y="4536678"/>
                </a:lnTo>
                <a:lnTo>
                  <a:pt x="223852" y="4519613"/>
                </a:lnTo>
                <a:lnTo>
                  <a:pt x="222662" y="4501356"/>
                </a:lnTo>
                <a:lnTo>
                  <a:pt x="223455" y="4481513"/>
                </a:lnTo>
                <a:lnTo>
                  <a:pt x="225043" y="4460081"/>
                </a:lnTo>
                <a:lnTo>
                  <a:pt x="227425" y="4436269"/>
                </a:lnTo>
                <a:lnTo>
                  <a:pt x="227425" y="4436666"/>
                </a:lnTo>
                <a:lnTo>
                  <a:pt x="227822" y="4436269"/>
                </a:lnTo>
                <a:lnTo>
                  <a:pt x="228615" y="4434285"/>
                </a:lnTo>
                <a:lnTo>
                  <a:pt x="230997" y="4425553"/>
                </a:lnTo>
                <a:lnTo>
                  <a:pt x="234569" y="4413250"/>
                </a:lnTo>
                <a:lnTo>
                  <a:pt x="236951" y="4400550"/>
                </a:lnTo>
                <a:lnTo>
                  <a:pt x="240126" y="4383485"/>
                </a:lnTo>
                <a:lnTo>
                  <a:pt x="243301" y="4369197"/>
                </a:lnTo>
                <a:lnTo>
                  <a:pt x="246080" y="4356894"/>
                </a:lnTo>
                <a:lnTo>
                  <a:pt x="249255" y="4345385"/>
                </a:lnTo>
                <a:lnTo>
                  <a:pt x="258384" y="4318000"/>
                </a:lnTo>
                <a:lnTo>
                  <a:pt x="263544" y="4299347"/>
                </a:lnTo>
                <a:lnTo>
                  <a:pt x="270688" y="4275535"/>
                </a:lnTo>
                <a:lnTo>
                  <a:pt x="285375" y="4216797"/>
                </a:lnTo>
                <a:lnTo>
                  <a:pt x="292916" y="4188619"/>
                </a:lnTo>
                <a:lnTo>
                  <a:pt x="300457" y="4160044"/>
                </a:lnTo>
                <a:lnTo>
                  <a:pt x="309190" y="4132263"/>
                </a:lnTo>
                <a:lnTo>
                  <a:pt x="318715" y="4103688"/>
                </a:lnTo>
                <a:lnTo>
                  <a:pt x="324272" y="4089400"/>
                </a:lnTo>
                <a:lnTo>
                  <a:pt x="329829" y="4074716"/>
                </a:lnTo>
                <a:lnTo>
                  <a:pt x="336180" y="4060825"/>
                </a:lnTo>
                <a:lnTo>
                  <a:pt x="342927" y="4046141"/>
                </a:lnTo>
                <a:lnTo>
                  <a:pt x="347690" y="4030266"/>
                </a:lnTo>
                <a:lnTo>
                  <a:pt x="352056" y="4013994"/>
                </a:lnTo>
                <a:lnTo>
                  <a:pt x="356423" y="3998119"/>
                </a:lnTo>
                <a:lnTo>
                  <a:pt x="359995" y="3982641"/>
                </a:lnTo>
                <a:lnTo>
                  <a:pt x="366346" y="3950494"/>
                </a:lnTo>
                <a:lnTo>
                  <a:pt x="371902" y="3919935"/>
                </a:lnTo>
                <a:lnTo>
                  <a:pt x="378253" y="3890169"/>
                </a:lnTo>
                <a:lnTo>
                  <a:pt x="381031" y="3875881"/>
                </a:lnTo>
                <a:lnTo>
                  <a:pt x="385397" y="3862785"/>
                </a:lnTo>
                <a:lnTo>
                  <a:pt x="388573" y="3849688"/>
                </a:lnTo>
                <a:lnTo>
                  <a:pt x="393336" y="3836988"/>
                </a:lnTo>
                <a:lnTo>
                  <a:pt x="398496" y="3824685"/>
                </a:lnTo>
                <a:lnTo>
                  <a:pt x="404450" y="3813572"/>
                </a:lnTo>
                <a:lnTo>
                  <a:pt x="409213" y="3800872"/>
                </a:lnTo>
                <a:lnTo>
                  <a:pt x="413975" y="3788966"/>
                </a:lnTo>
                <a:lnTo>
                  <a:pt x="419135" y="3778647"/>
                </a:lnTo>
                <a:lnTo>
                  <a:pt x="424295" y="3768725"/>
                </a:lnTo>
                <a:lnTo>
                  <a:pt x="433821" y="3749675"/>
                </a:lnTo>
                <a:lnTo>
                  <a:pt x="438981" y="3739356"/>
                </a:lnTo>
                <a:lnTo>
                  <a:pt x="443744" y="3728244"/>
                </a:lnTo>
                <a:lnTo>
                  <a:pt x="442553" y="3727053"/>
                </a:lnTo>
                <a:lnTo>
                  <a:pt x="442157" y="3726260"/>
                </a:lnTo>
                <a:lnTo>
                  <a:pt x="441363" y="3723085"/>
                </a:lnTo>
                <a:lnTo>
                  <a:pt x="441363" y="3719116"/>
                </a:lnTo>
                <a:lnTo>
                  <a:pt x="442157" y="3714353"/>
                </a:lnTo>
                <a:lnTo>
                  <a:pt x="442950" y="3708797"/>
                </a:lnTo>
                <a:lnTo>
                  <a:pt x="444935" y="3703241"/>
                </a:lnTo>
                <a:lnTo>
                  <a:pt x="449301" y="3691731"/>
                </a:lnTo>
                <a:lnTo>
                  <a:pt x="454858" y="3680222"/>
                </a:lnTo>
                <a:lnTo>
                  <a:pt x="459621" y="3669506"/>
                </a:lnTo>
                <a:lnTo>
                  <a:pt x="464384" y="3661569"/>
                </a:lnTo>
                <a:lnTo>
                  <a:pt x="466369" y="3659585"/>
                </a:lnTo>
                <a:lnTo>
                  <a:pt x="467559" y="3658394"/>
                </a:lnTo>
                <a:lnTo>
                  <a:pt x="471132" y="3655219"/>
                </a:lnTo>
                <a:lnTo>
                  <a:pt x="473910" y="3652044"/>
                </a:lnTo>
                <a:lnTo>
                  <a:pt x="480261" y="3647678"/>
                </a:lnTo>
                <a:lnTo>
                  <a:pt x="486214" y="3642916"/>
                </a:lnTo>
                <a:lnTo>
                  <a:pt x="492168" y="3637756"/>
                </a:lnTo>
                <a:lnTo>
                  <a:pt x="495344" y="3634978"/>
                </a:lnTo>
                <a:lnTo>
                  <a:pt x="498519" y="3631406"/>
                </a:lnTo>
                <a:lnTo>
                  <a:pt x="501297" y="3627438"/>
                </a:lnTo>
                <a:lnTo>
                  <a:pt x="504473" y="3622278"/>
                </a:lnTo>
                <a:lnTo>
                  <a:pt x="506854" y="3617119"/>
                </a:lnTo>
                <a:lnTo>
                  <a:pt x="510029" y="3610372"/>
                </a:lnTo>
                <a:lnTo>
                  <a:pt x="513205" y="3602831"/>
                </a:lnTo>
                <a:lnTo>
                  <a:pt x="515983" y="3594100"/>
                </a:lnTo>
                <a:lnTo>
                  <a:pt x="519556" y="3595291"/>
                </a:lnTo>
                <a:lnTo>
                  <a:pt x="523128" y="3596878"/>
                </a:lnTo>
                <a:lnTo>
                  <a:pt x="526700" y="3598466"/>
                </a:lnTo>
                <a:lnTo>
                  <a:pt x="529875" y="3600847"/>
                </a:lnTo>
                <a:lnTo>
                  <a:pt x="533051" y="3604022"/>
                </a:lnTo>
                <a:lnTo>
                  <a:pt x="535829" y="3607594"/>
                </a:lnTo>
                <a:lnTo>
                  <a:pt x="540989" y="3615531"/>
                </a:lnTo>
                <a:lnTo>
                  <a:pt x="548133" y="3604022"/>
                </a:lnTo>
                <a:lnTo>
                  <a:pt x="554881" y="3591322"/>
                </a:lnTo>
                <a:lnTo>
                  <a:pt x="568773" y="3565922"/>
                </a:lnTo>
                <a:lnTo>
                  <a:pt x="582268" y="3541316"/>
                </a:lnTo>
                <a:lnTo>
                  <a:pt x="588619" y="3529806"/>
                </a:lnTo>
                <a:lnTo>
                  <a:pt x="595763" y="3519091"/>
                </a:lnTo>
                <a:lnTo>
                  <a:pt x="591794" y="3518694"/>
                </a:lnTo>
                <a:lnTo>
                  <a:pt x="588222" y="3517503"/>
                </a:lnTo>
                <a:lnTo>
                  <a:pt x="584253" y="3515916"/>
                </a:lnTo>
                <a:lnTo>
                  <a:pt x="579887" y="3515519"/>
                </a:lnTo>
                <a:lnTo>
                  <a:pt x="572345" y="3515519"/>
                </a:lnTo>
                <a:lnTo>
                  <a:pt x="568376" y="3515519"/>
                </a:lnTo>
                <a:lnTo>
                  <a:pt x="564804" y="3514725"/>
                </a:lnTo>
                <a:lnTo>
                  <a:pt x="561629" y="3513138"/>
                </a:lnTo>
                <a:lnTo>
                  <a:pt x="560438" y="3511550"/>
                </a:lnTo>
                <a:lnTo>
                  <a:pt x="558850" y="3509963"/>
                </a:lnTo>
                <a:lnTo>
                  <a:pt x="556866" y="3505994"/>
                </a:lnTo>
                <a:lnTo>
                  <a:pt x="555278" y="3500835"/>
                </a:lnTo>
                <a:lnTo>
                  <a:pt x="553690" y="3494088"/>
                </a:lnTo>
                <a:lnTo>
                  <a:pt x="552500" y="3487738"/>
                </a:lnTo>
                <a:lnTo>
                  <a:pt x="550118" y="3473053"/>
                </a:lnTo>
                <a:lnTo>
                  <a:pt x="548530" y="3466306"/>
                </a:lnTo>
                <a:lnTo>
                  <a:pt x="546546" y="3460750"/>
                </a:lnTo>
                <a:lnTo>
                  <a:pt x="544561" y="3456385"/>
                </a:lnTo>
                <a:lnTo>
                  <a:pt x="543371" y="3454797"/>
                </a:lnTo>
                <a:lnTo>
                  <a:pt x="542180" y="3453606"/>
                </a:lnTo>
                <a:lnTo>
                  <a:pt x="540592" y="3453210"/>
                </a:lnTo>
                <a:lnTo>
                  <a:pt x="538608" y="3453210"/>
                </a:lnTo>
                <a:lnTo>
                  <a:pt x="537020" y="3453606"/>
                </a:lnTo>
                <a:lnTo>
                  <a:pt x="535035" y="3455194"/>
                </a:lnTo>
                <a:lnTo>
                  <a:pt x="532257" y="3457178"/>
                </a:lnTo>
                <a:lnTo>
                  <a:pt x="529875" y="3460353"/>
                </a:lnTo>
                <a:lnTo>
                  <a:pt x="524318" y="3469085"/>
                </a:lnTo>
                <a:lnTo>
                  <a:pt x="517571" y="3480991"/>
                </a:lnTo>
                <a:lnTo>
                  <a:pt x="510029" y="3497263"/>
                </a:lnTo>
                <a:lnTo>
                  <a:pt x="506854" y="3495675"/>
                </a:lnTo>
                <a:lnTo>
                  <a:pt x="504076" y="3493691"/>
                </a:lnTo>
                <a:lnTo>
                  <a:pt x="501297" y="3491706"/>
                </a:lnTo>
                <a:lnTo>
                  <a:pt x="499313" y="3488531"/>
                </a:lnTo>
                <a:lnTo>
                  <a:pt x="497328" y="3485753"/>
                </a:lnTo>
                <a:lnTo>
                  <a:pt x="495344" y="3482578"/>
                </a:lnTo>
                <a:lnTo>
                  <a:pt x="492168" y="3475038"/>
                </a:lnTo>
                <a:lnTo>
                  <a:pt x="489787" y="3466306"/>
                </a:lnTo>
                <a:lnTo>
                  <a:pt x="487802" y="3457178"/>
                </a:lnTo>
                <a:lnTo>
                  <a:pt x="484230" y="3437335"/>
                </a:lnTo>
                <a:lnTo>
                  <a:pt x="481055" y="3416697"/>
                </a:lnTo>
                <a:lnTo>
                  <a:pt x="479070" y="3407172"/>
                </a:lnTo>
                <a:lnTo>
                  <a:pt x="477085" y="3398044"/>
                </a:lnTo>
                <a:lnTo>
                  <a:pt x="474704" y="3389313"/>
                </a:lnTo>
                <a:lnTo>
                  <a:pt x="471132" y="3380978"/>
                </a:lnTo>
                <a:lnTo>
                  <a:pt x="469544" y="3378200"/>
                </a:lnTo>
                <a:lnTo>
                  <a:pt x="466765" y="3375025"/>
                </a:lnTo>
                <a:lnTo>
                  <a:pt x="464781" y="3371850"/>
                </a:lnTo>
                <a:lnTo>
                  <a:pt x="462003" y="3369469"/>
                </a:lnTo>
                <a:lnTo>
                  <a:pt x="468750" y="3344466"/>
                </a:lnTo>
                <a:lnTo>
                  <a:pt x="473910" y="3322638"/>
                </a:lnTo>
                <a:lnTo>
                  <a:pt x="478673" y="3302397"/>
                </a:lnTo>
                <a:lnTo>
                  <a:pt x="482245" y="3282553"/>
                </a:lnTo>
                <a:lnTo>
                  <a:pt x="486214" y="3262313"/>
                </a:lnTo>
                <a:lnTo>
                  <a:pt x="490581" y="3240881"/>
                </a:lnTo>
                <a:lnTo>
                  <a:pt x="497328" y="3217069"/>
                </a:lnTo>
                <a:lnTo>
                  <a:pt x="500900" y="3203972"/>
                </a:lnTo>
                <a:lnTo>
                  <a:pt x="505663" y="3189685"/>
                </a:lnTo>
                <a:lnTo>
                  <a:pt x="504473" y="3184525"/>
                </a:lnTo>
                <a:lnTo>
                  <a:pt x="504076" y="3178969"/>
                </a:lnTo>
                <a:lnTo>
                  <a:pt x="504076" y="3173413"/>
                </a:lnTo>
                <a:lnTo>
                  <a:pt x="504473" y="3167460"/>
                </a:lnTo>
                <a:lnTo>
                  <a:pt x="506060" y="3161506"/>
                </a:lnTo>
                <a:lnTo>
                  <a:pt x="506854" y="3155156"/>
                </a:lnTo>
                <a:lnTo>
                  <a:pt x="511220" y="3141663"/>
                </a:lnTo>
                <a:lnTo>
                  <a:pt x="504869" y="3140472"/>
                </a:lnTo>
                <a:lnTo>
                  <a:pt x="498519" y="3138488"/>
                </a:lnTo>
                <a:lnTo>
                  <a:pt x="485024" y="3132931"/>
                </a:lnTo>
                <a:lnTo>
                  <a:pt x="478673" y="3130947"/>
                </a:lnTo>
                <a:lnTo>
                  <a:pt x="473116" y="3128963"/>
                </a:lnTo>
                <a:lnTo>
                  <a:pt x="469941" y="3128169"/>
                </a:lnTo>
                <a:lnTo>
                  <a:pt x="467956" y="3128169"/>
                </a:lnTo>
                <a:lnTo>
                  <a:pt x="465575" y="3128169"/>
                </a:lnTo>
                <a:lnTo>
                  <a:pt x="463193" y="3128963"/>
                </a:lnTo>
                <a:lnTo>
                  <a:pt x="462399" y="3129756"/>
                </a:lnTo>
                <a:lnTo>
                  <a:pt x="461209" y="3131344"/>
                </a:lnTo>
                <a:lnTo>
                  <a:pt x="460415" y="3132931"/>
                </a:lnTo>
                <a:lnTo>
                  <a:pt x="459621" y="3134519"/>
                </a:lnTo>
                <a:lnTo>
                  <a:pt x="459224" y="3138885"/>
                </a:lnTo>
                <a:lnTo>
                  <a:pt x="458827" y="3144044"/>
                </a:lnTo>
                <a:lnTo>
                  <a:pt x="458827" y="3149203"/>
                </a:lnTo>
                <a:lnTo>
                  <a:pt x="458827" y="3154363"/>
                </a:lnTo>
                <a:lnTo>
                  <a:pt x="457636" y="3158331"/>
                </a:lnTo>
                <a:lnTo>
                  <a:pt x="457240" y="3160316"/>
                </a:lnTo>
                <a:lnTo>
                  <a:pt x="456446" y="3162300"/>
                </a:lnTo>
                <a:lnTo>
                  <a:pt x="452873" y="3167063"/>
                </a:lnTo>
                <a:lnTo>
                  <a:pt x="449301" y="3171031"/>
                </a:lnTo>
                <a:lnTo>
                  <a:pt x="444935" y="3175000"/>
                </a:lnTo>
                <a:lnTo>
                  <a:pt x="440966" y="3178969"/>
                </a:lnTo>
                <a:lnTo>
                  <a:pt x="431440" y="3186906"/>
                </a:lnTo>
                <a:lnTo>
                  <a:pt x="420723" y="3193653"/>
                </a:lnTo>
                <a:lnTo>
                  <a:pt x="409213" y="3200400"/>
                </a:lnTo>
                <a:lnTo>
                  <a:pt x="396908" y="3206353"/>
                </a:lnTo>
                <a:lnTo>
                  <a:pt x="384207" y="3212703"/>
                </a:lnTo>
                <a:lnTo>
                  <a:pt x="370315" y="3218656"/>
                </a:lnTo>
                <a:lnTo>
                  <a:pt x="342927" y="3230960"/>
                </a:lnTo>
                <a:lnTo>
                  <a:pt x="329432" y="3237310"/>
                </a:lnTo>
                <a:lnTo>
                  <a:pt x="315540" y="3244056"/>
                </a:lnTo>
                <a:lnTo>
                  <a:pt x="302442" y="3251200"/>
                </a:lnTo>
                <a:lnTo>
                  <a:pt x="289344" y="3258741"/>
                </a:lnTo>
                <a:lnTo>
                  <a:pt x="277039" y="3267472"/>
                </a:lnTo>
                <a:lnTo>
                  <a:pt x="265529" y="3276600"/>
                </a:lnTo>
                <a:lnTo>
                  <a:pt x="261956" y="3279775"/>
                </a:lnTo>
                <a:lnTo>
                  <a:pt x="258781" y="3282950"/>
                </a:lnTo>
                <a:lnTo>
                  <a:pt x="252827" y="3290094"/>
                </a:lnTo>
                <a:lnTo>
                  <a:pt x="247667" y="3298428"/>
                </a:lnTo>
                <a:lnTo>
                  <a:pt x="242507" y="3305969"/>
                </a:lnTo>
                <a:lnTo>
                  <a:pt x="237744" y="3314303"/>
                </a:lnTo>
                <a:lnTo>
                  <a:pt x="232585" y="3321050"/>
                </a:lnTo>
                <a:lnTo>
                  <a:pt x="227028" y="3327400"/>
                </a:lnTo>
                <a:lnTo>
                  <a:pt x="223852" y="3330178"/>
                </a:lnTo>
                <a:lnTo>
                  <a:pt x="220280" y="3332956"/>
                </a:lnTo>
                <a:lnTo>
                  <a:pt x="218692" y="3333750"/>
                </a:lnTo>
                <a:lnTo>
                  <a:pt x="216708" y="3334544"/>
                </a:lnTo>
                <a:lnTo>
                  <a:pt x="213136" y="3334941"/>
                </a:lnTo>
                <a:lnTo>
                  <a:pt x="209563" y="3334941"/>
                </a:lnTo>
                <a:lnTo>
                  <a:pt x="205594" y="3333750"/>
                </a:lnTo>
                <a:lnTo>
                  <a:pt x="202419" y="3333353"/>
                </a:lnTo>
                <a:lnTo>
                  <a:pt x="199640" y="3332956"/>
                </a:lnTo>
                <a:lnTo>
                  <a:pt x="196465" y="3332956"/>
                </a:lnTo>
                <a:lnTo>
                  <a:pt x="195274" y="3333353"/>
                </a:lnTo>
                <a:lnTo>
                  <a:pt x="194481" y="3333750"/>
                </a:lnTo>
                <a:lnTo>
                  <a:pt x="192893" y="3335338"/>
                </a:lnTo>
                <a:lnTo>
                  <a:pt x="191702" y="3337322"/>
                </a:lnTo>
                <a:lnTo>
                  <a:pt x="189717" y="3341688"/>
                </a:lnTo>
                <a:lnTo>
                  <a:pt x="188924" y="3346053"/>
                </a:lnTo>
                <a:lnTo>
                  <a:pt x="188527" y="3351213"/>
                </a:lnTo>
                <a:lnTo>
                  <a:pt x="187733" y="3356769"/>
                </a:lnTo>
                <a:lnTo>
                  <a:pt x="187336" y="3361928"/>
                </a:lnTo>
                <a:lnTo>
                  <a:pt x="186145" y="3366294"/>
                </a:lnTo>
                <a:lnTo>
                  <a:pt x="184161" y="3371056"/>
                </a:lnTo>
                <a:lnTo>
                  <a:pt x="181382" y="3374628"/>
                </a:lnTo>
                <a:lnTo>
                  <a:pt x="178207" y="3378200"/>
                </a:lnTo>
                <a:lnTo>
                  <a:pt x="175032" y="3380978"/>
                </a:lnTo>
                <a:lnTo>
                  <a:pt x="171459" y="3383756"/>
                </a:lnTo>
                <a:lnTo>
                  <a:pt x="163918" y="3388122"/>
                </a:lnTo>
                <a:lnTo>
                  <a:pt x="155979" y="3391694"/>
                </a:lnTo>
                <a:lnTo>
                  <a:pt x="148438" y="3395663"/>
                </a:lnTo>
                <a:lnTo>
                  <a:pt x="140103" y="3400028"/>
                </a:lnTo>
                <a:lnTo>
                  <a:pt x="136531" y="3402410"/>
                </a:lnTo>
                <a:lnTo>
                  <a:pt x="132958" y="3404791"/>
                </a:lnTo>
                <a:lnTo>
                  <a:pt x="130180" y="3407966"/>
                </a:lnTo>
                <a:lnTo>
                  <a:pt x="127401" y="3411538"/>
                </a:lnTo>
                <a:lnTo>
                  <a:pt x="121845" y="3404394"/>
                </a:lnTo>
                <a:lnTo>
                  <a:pt x="118272" y="3398441"/>
                </a:lnTo>
                <a:lnTo>
                  <a:pt x="115097" y="3393281"/>
                </a:lnTo>
                <a:lnTo>
                  <a:pt x="114303" y="3388519"/>
                </a:lnTo>
                <a:lnTo>
                  <a:pt x="113906" y="3384550"/>
                </a:lnTo>
                <a:lnTo>
                  <a:pt x="113906" y="3381772"/>
                </a:lnTo>
                <a:lnTo>
                  <a:pt x="114700" y="3378597"/>
                </a:lnTo>
                <a:lnTo>
                  <a:pt x="116685" y="3376216"/>
                </a:lnTo>
                <a:lnTo>
                  <a:pt x="118669" y="3373835"/>
                </a:lnTo>
                <a:lnTo>
                  <a:pt x="121448" y="3371850"/>
                </a:lnTo>
                <a:lnTo>
                  <a:pt x="126608" y="3368278"/>
                </a:lnTo>
                <a:lnTo>
                  <a:pt x="131371" y="3364706"/>
                </a:lnTo>
                <a:lnTo>
                  <a:pt x="133355" y="3362722"/>
                </a:lnTo>
                <a:lnTo>
                  <a:pt x="134943" y="3360341"/>
                </a:lnTo>
                <a:lnTo>
                  <a:pt x="136531" y="3355578"/>
                </a:lnTo>
                <a:lnTo>
                  <a:pt x="137721" y="3351213"/>
                </a:lnTo>
                <a:lnTo>
                  <a:pt x="139706" y="3340497"/>
                </a:lnTo>
                <a:lnTo>
                  <a:pt x="140103" y="3335338"/>
                </a:lnTo>
                <a:lnTo>
                  <a:pt x="141691" y="3330972"/>
                </a:lnTo>
                <a:lnTo>
                  <a:pt x="143278" y="3326210"/>
                </a:lnTo>
                <a:lnTo>
                  <a:pt x="145263" y="3322638"/>
                </a:lnTo>
                <a:lnTo>
                  <a:pt x="146850" y="3320256"/>
                </a:lnTo>
                <a:lnTo>
                  <a:pt x="148835" y="3318272"/>
                </a:lnTo>
                <a:lnTo>
                  <a:pt x="153995" y="3314303"/>
                </a:lnTo>
                <a:lnTo>
                  <a:pt x="159552" y="3310731"/>
                </a:lnTo>
                <a:lnTo>
                  <a:pt x="165109" y="3307556"/>
                </a:lnTo>
                <a:lnTo>
                  <a:pt x="177016" y="3301603"/>
                </a:lnTo>
                <a:lnTo>
                  <a:pt x="183367" y="3298031"/>
                </a:lnTo>
                <a:lnTo>
                  <a:pt x="188924" y="3293666"/>
                </a:lnTo>
                <a:lnTo>
                  <a:pt x="191305" y="3291285"/>
                </a:lnTo>
                <a:lnTo>
                  <a:pt x="194084" y="3288110"/>
                </a:lnTo>
                <a:lnTo>
                  <a:pt x="198450" y="3282156"/>
                </a:lnTo>
                <a:lnTo>
                  <a:pt x="203213" y="3275013"/>
                </a:lnTo>
                <a:lnTo>
                  <a:pt x="207182" y="3267869"/>
                </a:lnTo>
                <a:lnTo>
                  <a:pt x="210754" y="3260725"/>
                </a:lnTo>
                <a:lnTo>
                  <a:pt x="214723" y="3254375"/>
                </a:lnTo>
                <a:lnTo>
                  <a:pt x="219486" y="3248819"/>
                </a:lnTo>
                <a:lnTo>
                  <a:pt x="221868" y="3245644"/>
                </a:lnTo>
                <a:lnTo>
                  <a:pt x="224249" y="3243660"/>
                </a:lnTo>
                <a:lnTo>
                  <a:pt x="230600" y="3238500"/>
                </a:lnTo>
                <a:lnTo>
                  <a:pt x="236951" y="3234928"/>
                </a:lnTo>
                <a:lnTo>
                  <a:pt x="244095" y="3231356"/>
                </a:lnTo>
                <a:lnTo>
                  <a:pt x="251240" y="3227785"/>
                </a:lnTo>
                <a:lnTo>
                  <a:pt x="257987" y="3224610"/>
                </a:lnTo>
                <a:lnTo>
                  <a:pt x="265132" y="3220641"/>
                </a:lnTo>
                <a:lnTo>
                  <a:pt x="271879" y="3216275"/>
                </a:lnTo>
                <a:lnTo>
                  <a:pt x="278627" y="3210719"/>
                </a:lnTo>
                <a:lnTo>
                  <a:pt x="290137" y="3200003"/>
                </a:lnTo>
                <a:lnTo>
                  <a:pt x="304030" y="3188891"/>
                </a:lnTo>
                <a:lnTo>
                  <a:pt x="318715" y="3177778"/>
                </a:lnTo>
                <a:lnTo>
                  <a:pt x="333798" y="3166269"/>
                </a:lnTo>
                <a:lnTo>
                  <a:pt x="349278" y="3155950"/>
                </a:lnTo>
                <a:lnTo>
                  <a:pt x="364361" y="3145631"/>
                </a:lnTo>
                <a:lnTo>
                  <a:pt x="378253" y="3136900"/>
                </a:lnTo>
                <a:lnTo>
                  <a:pt x="390954" y="3128963"/>
                </a:lnTo>
                <a:lnTo>
                  <a:pt x="392145" y="3128963"/>
                </a:lnTo>
                <a:lnTo>
                  <a:pt x="394527" y="3129360"/>
                </a:lnTo>
                <a:lnTo>
                  <a:pt x="398496" y="3131741"/>
                </a:lnTo>
                <a:lnTo>
                  <a:pt x="400877" y="3133328"/>
                </a:lnTo>
                <a:lnTo>
                  <a:pt x="402862" y="3134519"/>
                </a:lnTo>
                <a:lnTo>
                  <a:pt x="404846" y="3134916"/>
                </a:lnTo>
                <a:lnTo>
                  <a:pt x="406037" y="3134519"/>
                </a:lnTo>
                <a:lnTo>
                  <a:pt x="406434" y="3134122"/>
                </a:lnTo>
                <a:lnTo>
                  <a:pt x="409609" y="3131344"/>
                </a:lnTo>
                <a:lnTo>
                  <a:pt x="411991" y="3128169"/>
                </a:lnTo>
                <a:lnTo>
                  <a:pt x="417151" y="3121819"/>
                </a:lnTo>
                <a:lnTo>
                  <a:pt x="421120" y="3115072"/>
                </a:lnTo>
                <a:lnTo>
                  <a:pt x="425486" y="3107531"/>
                </a:lnTo>
                <a:lnTo>
                  <a:pt x="429455" y="3100388"/>
                </a:lnTo>
                <a:lnTo>
                  <a:pt x="433821" y="3094038"/>
                </a:lnTo>
                <a:lnTo>
                  <a:pt x="438584" y="3087688"/>
                </a:lnTo>
                <a:lnTo>
                  <a:pt x="440966" y="3085307"/>
                </a:lnTo>
                <a:lnTo>
                  <a:pt x="444141" y="3083322"/>
                </a:lnTo>
                <a:lnTo>
                  <a:pt x="447317" y="3081338"/>
                </a:lnTo>
                <a:lnTo>
                  <a:pt x="450492" y="3078957"/>
                </a:lnTo>
                <a:lnTo>
                  <a:pt x="459224" y="3076178"/>
                </a:lnTo>
                <a:lnTo>
                  <a:pt x="468353" y="3073003"/>
                </a:lnTo>
                <a:lnTo>
                  <a:pt x="477879" y="3069828"/>
                </a:lnTo>
                <a:lnTo>
                  <a:pt x="483039" y="3067844"/>
                </a:lnTo>
                <a:lnTo>
                  <a:pt x="487802" y="3065860"/>
                </a:lnTo>
                <a:lnTo>
                  <a:pt x="492168" y="3063478"/>
                </a:lnTo>
                <a:lnTo>
                  <a:pt x="496534" y="3060700"/>
                </a:lnTo>
                <a:lnTo>
                  <a:pt x="499710" y="3057128"/>
                </a:lnTo>
                <a:lnTo>
                  <a:pt x="503282" y="3053557"/>
                </a:lnTo>
                <a:lnTo>
                  <a:pt x="506457" y="3049588"/>
                </a:lnTo>
                <a:lnTo>
                  <a:pt x="508442" y="3044428"/>
                </a:lnTo>
                <a:lnTo>
                  <a:pt x="502885" y="3037682"/>
                </a:lnTo>
                <a:lnTo>
                  <a:pt x="497328" y="3031728"/>
                </a:lnTo>
                <a:lnTo>
                  <a:pt x="491374" y="3027363"/>
                </a:lnTo>
                <a:lnTo>
                  <a:pt x="485818" y="3024188"/>
                </a:lnTo>
                <a:lnTo>
                  <a:pt x="479467" y="3022203"/>
                </a:lnTo>
                <a:lnTo>
                  <a:pt x="473910" y="3021806"/>
                </a:lnTo>
                <a:lnTo>
                  <a:pt x="467956" y="3021806"/>
                </a:lnTo>
                <a:lnTo>
                  <a:pt x="462399" y="3023394"/>
                </a:lnTo>
                <a:lnTo>
                  <a:pt x="456446" y="3024981"/>
                </a:lnTo>
                <a:lnTo>
                  <a:pt x="450492" y="3027760"/>
                </a:lnTo>
                <a:lnTo>
                  <a:pt x="444935" y="3030935"/>
                </a:lnTo>
                <a:lnTo>
                  <a:pt x="440172" y="3034903"/>
                </a:lnTo>
                <a:lnTo>
                  <a:pt x="435012" y="3038872"/>
                </a:lnTo>
                <a:lnTo>
                  <a:pt x="429852" y="3043635"/>
                </a:lnTo>
                <a:lnTo>
                  <a:pt x="420723" y="3053557"/>
                </a:lnTo>
                <a:lnTo>
                  <a:pt x="419135" y="3054747"/>
                </a:lnTo>
                <a:lnTo>
                  <a:pt x="417151" y="3055938"/>
                </a:lnTo>
                <a:lnTo>
                  <a:pt x="412785" y="3057128"/>
                </a:lnTo>
                <a:lnTo>
                  <a:pt x="410006" y="3058319"/>
                </a:lnTo>
                <a:lnTo>
                  <a:pt x="408022" y="3059510"/>
                </a:lnTo>
                <a:lnTo>
                  <a:pt x="406434" y="3060303"/>
                </a:lnTo>
                <a:lnTo>
                  <a:pt x="405640" y="3062288"/>
                </a:lnTo>
                <a:lnTo>
                  <a:pt x="406434" y="3067050"/>
                </a:lnTo>
                <a:lnTo>
                  <a:pt x="409213" y="3074988"/>
                </a:lnTo>
                <a:lnTo>
                  <a:pt x="413182" y="3086894"/>
                </a:lnTo>
                <a:lnTo>
                  <a:pt x="411594" y="3087291"/>
                </a:lnTo>
                <a:lnTo>
                  <a:pt x="410403" y="3087688"/>
                </a:lnTo>
                <a:lnTo>
                  <a:pt x="407625" y="3086894"/>
                </a:lnTo>
                <a:lnTo>
                  <a:pt x="404053" y="3084116"/>
                </a:lnTo>
                <a:lnTo>
                  <a:pt x="400084" y="3081735"/>
                </a:lnTo>
                <a:lnTo>
                  <a:pt x="396511" y="3078560"/>
                </a:lnTo>
                <a:lnTo>
                  <a:pt x="392145" y="3076178"/>
                </a:lnTo>
                <a:lnTo>
                  <a:pt x="388573" y="3074591"/>
                </a:lnTo>
                <a:lnTo>
                  <a:pt x="387382" y="3074591"/>
                </a:lnTo>
                <a:lnTo>
                  <a:pt x="385794" y="3074591"/>
                </a:lnTo>
                <a:lnTo>
                  <a:pt x="384604" y="3074988"/>
                </a:lnTo>
                <a:lnTo>
                  <a:pt x="383810" y="3076178"/>
                </a:lnTo>
                <a:lnTo>
                  <a:pt x="381031" y="3078957"/>
                </a:lnTo>
                <a:lnTo>
                  <a:pt x="373887" y="3089672"/>
                </a:lnTo>
                <a:lnTo>
                  <a:pt x="369124" y="3095228"/>
                </a:lnTo>
                <a:lnTo>
                  <a:pt x="363964" y="3100785"/>
                </a:lnTo>
                <a:lnTo>
                  <a:pt x="361186" y="3103563"/>
                </a:lnTo>
                <a:lnTo>
                  <a:pt x="358407" y="3105547"/>
                </a:lnTo>
                <a:lnTo>
                  <a:pt x="355232" y="3107531"/>
                </a:lnTo>
                <a:lnTo>
                  <a:pt x="351660" y="3108722"/>
                </a:lnTo>
                <a:lnTo>
                  <a:pt x="350866" y="3109119"/>
                </a:lnTo>
                <a:lnTo>
                  <a:pt x="349278" y="3108722"/>
                </a:lnTo>
                <a:lnTo>
                  <a:pt x="345706" y="3107531"/>
                </a:lnTo>
                <a:lnTo>
                  <a:pt x="335386" y="3103563"/>
                </a:lnTo>
                <a:lnTo>
                  <a:pt x="330226" y="3101578"/>
                </a:lnTo>
                <a:lnTo>
                  <a:pt x="325860" y="3099594"/>
                </a:lnTo>
                <a:lnTo>
                  <a:pt x="321891" y="3098800"/>
                </a:lnTo>
                <a:lnTo>
                  <a:pt x="320303" y="3098800"/>
                </a:lnTo>
                <a:lnTo>
                  <a:pt x="319112" y="3099594"/>
                </a:lnTo>
                <a:lnTo>
                  <a:pt x="317922" y="3100388"/>
                </a:lnTo>
                <a:lnTo>
                  <a:pt x="316731" y="3101975"/>
                </a:lnTo>
                <a:lnTo>
                  <a:pt x="315540" y="3105547"/>
                </a:lnTo>
                <a:lnTo>
                  <a:pt x="315143" y="3109913"/>
                </a:lnTo>
                <a:lnTo>
                  <a:pt x="314746" y="3114675"/>
                </a:lnTo>
                <a:lnTo>
                  <a:pt x="314746" y="3119835"/>
                </a:lnTo>
                <a:lnTo>
                  <a:pt x="314349" y="3124200"/>
                </a:lnTo>
                <a:lnTo>
                  <a:pt x="313556" y="3128963"/>
                </a:lnTo>
                <a:lnTo>
                  <a:pt x="312762" y="3130947"/>
                </a:lnTo>
                <a:lnTo>
                  <a:pt x="311968" y="3132535"/>
                </a:lnTo>
                <a:lnTo>
                  <a:pt x="307602" y="3139678"/>
                </a:lnTo>
                <a:lnTo>
                  <a:pt x="302045" y="3145631"/>
                </a:lnTo>
                <a:lnTo>
                  <a:pt x="295297" y="3151585"/>
                </a:lnTo>
                <a:lnTo>
                  <a:pt x="288153" y="3157141"/>
                </a:lnTo>
                <a:lnTo>
                  <a:pt x="280611" y="3162697"/>
                </a:lnTo>
                <a:lnTo>
                  <a:pt x="273070" y="3168253"/>
                </a:lnTo>
                <a:lnTo>
                  <a:pt x="255209" y="3178969"/>
                </a:lnTo>
                <a:lnTo>
                  <a:pt x="237744" y="3189685"/>
                </a:lnTo>
                <a:lnTo>
                  <a:pt x="218692" y="3200400"/>
                </a:lnTo>
                <a:lnTo>
                  <a:pt x="209563" y="3205956"/>
                </a:lnTo>
                <a:lnTo>
                  <a:pt x="201228" y="3211513"/>
                </a:lnTo>
                <a:lnTo>
                  <a:pt x="192496" y="3217863"/>
                </a:lnTo>
                <a:lnTo>
                  <a:pt x="184161" y="3223816"/>
                </a:lnTo>
                <a:lnTo>
                  <a:pt x="179398" y="3228975"/>
                </a:lnTo>
                <a:lnTo>
                  <a:pt x="174238" y="3233738"/>
                </a:lnTo>
                <a:lnTo>
                  <a:pt x="165109" y="3243660"/>
                </a:lnTo>
                <a:lnTo>
                  <a:pt x="156773" y="3253581"/>
                </a:lnTo>
                <a:lnTo>
                  <a:pt x="149232" y="3263503"/>
                </a:lnTo>
                <a:lnTo>
                  <a:pt x="145263" y="3267472"/>
                </a:lnTo>
                <a:lnTo>
                  <a:pt x="141294" y="3271838"/>
                </a:lnTo>
                <a:lnTo>
                  <a:pt x="136531" y="3275410"/>
                </a:lnTo>
                <a:lnTo>
                  <a:pt x="132165" y="3278981"/>
                </a:lnTo>
                <a:lnTo>
                  <a:pt x="126608" y="3282156"/>
                </a:lnTo>
                <a:lnTo>
                  <a:pt x="121051" y="3284538"/>
                </a:lnTo>
                <a:lnTo>
                  <a:pt x="114700" y="3286522"/>
                </a:lnTo>
                <a:lnTo>
                  <a:pt x="107556" y="3288110"/>
                </a:lnTo>
                <a:lnTo>
                  <a:pt x="101999" y="3279775"/>
                </a:lnTo>
                <a:lnTo>
                  <a:pt x="97633" y="3271838"/>
                </a:lnTo>
                <a:lnTo>
                  <a:pt x="94854" y="3265488"/>
                </a:lnTo>
                <a:lnTo>
                  <a:pt x="93267" y="3259931"/>
                </a:lnTo>
                <a:lnTo>
                  <a:pt x="93267" y="3255169"/>
                </a:lnTo>
                <a:lnTo>
                  <a:pt x="94854" y="3251200"/>
                </a:lnTo>
                <a:lnTo>
                  <a:pt x="96442" y="3247628"/>
                </a:lnTo>
                <a:lnTo>
                  <a:pt x="99617" y="3245247"/>
                </a:lnTo>
                <a:lnTo>
                  <a:pt x="102793" y="3242469"/>
                </a:lnTo>
                <a:lnTo>
                  <a:pt x="105968" y="3240485"/>
                </a:lnTo>
                <a:lnTo>
                  <a:pt x="113906" y="3237310"/>
                </a:lnTo>
                <a:lnTo>
                  <a:pt x="121448" y="3233738"/>
                </a:lnTo>
                <a:lnTo>
                  <a:pt x="123829" y="3232547"/>
                </a:lnTo>
                <a:lnTo>
                  <a:pt x="126608" y="3230563"/>
                </a:lnTo>
                <a:lnTo>
                  <a:pt x="127401" y="3228181"/>
                </a:lnTo>
                <a:lnTo>
                  <a:pt x="128592" y="3226991"/>
                </a:lnTo>
                <a:lnTo>
                  <a:pt x="130180" y="3222228"/>
                </a:lnTo>
                <a:lnTo>
                  <a:pt x="131371" y="3216672"/>
                </a:lnTo>
                <a:lnTo>
                  <a:pt x="132165" y="3211513"/>
                </a:lnTo>
                <a:lnTo>
                  <a:pt x="132958" y="3205956"/>
                </a:lnTo>
                <a:lnTo>
                  <a:pt x="134149" y="3201591"/>
                </a:lnTo>
                <a:lnTo>
                  <a:pt x="135737" y="3197225"/>
                </a:lnTo>
                <a:lnTo>
                  <a:pt x="136531" y="3195241"/>
                </a:lnTo>
                <a:lnTo>
                  <a:pt x="137721" y="3194447"/>
                </a:lnTo>
                <a:lnTo>
                  <a:pt x="146057" y="3187303"/>
                </a:lnTo>
                <a:lnTo>
                  <a:pt x="155186" y="3180953"/>
                </a:lnTo>
                <a:lnTo>
                  <a:pt x="165109" y="3175000"/>
                </a:lnTo>
                <a:lnTo>
                  <a:pt x="175032" y="3169444"/>
                </a:lnTo>
                <a:lnTo>
                  <a:pt x="185748" y="3164285"/>
                </a:lnTo>
                <a:lnTo>
                  <a:pt x="196465" y="3159125"/>
                </a:lnTo>
                <a:lnTo>
                  <a:pt x="218295" y="3149600"/>
                </a:lnTo>
                <a:lnTo>
                  <a:pt x="239729" y="3140075"/>
                </a:lnTo>
                <a:lnTo>
                  <a:pt x="249652" y="3134519"/>
                </a:lnTo>
                <a:lnTo>
                  <a:pt x="259972" y="3128963"/>
                </a:lnTo>
                <a:lnTo>
                  <a:pt x="269101" y="3122613"/>
                </a:lnTo>
                <a:lnTo>
                  <a:pt x="277833" y="3116263"/>
                </a:lnTo>
                <a:lnTo>
                  <a:pt x="285771" y="3109119"/>
                </a:lnTo>
                <a:lnTo>
                  <a:pt x="289344" y="3105150"/>
                </a:lnTo>
                <a:lnTo>
                  <a:pt x="292916" y="3100785"/>
                </a:lnTo>
                <a:lnTo>
                  <a:pt x="294900" y="3096816"/>
                </a:lnTo>
                <a:lnTo>
                  <a:pt x="296885" y="3091656"/>
                </a:lnTo>
                <a:lnTo>
                  <a:pt x="298076" y="3086894"/>
                </a:lnTo>
                <a:lnTo>
                  <a:pt x="298870" y="3081735"/>
                </a:lnTo>
                <a:lnTo>
                  <a:pt x="300060" y="3076178"/>
                </a:lnTo>
                <a:lnTo>
                  <a:pt x="301648" y="3071416"/>
                </a:lnTo>
                <a:lnTo>
                  <a:pt x="302839" y="3067447"/>
                </a:lnTo>
                <a:lnTo>
                  <a:pt x="304030" y="3065860"/>
                </a:lnTo>
                <a:lnTo>
                  <a:pt x="305220" y="3064272"/>
                </a:lnTo>
                <a:lnTo>
                  <a:pt x="307205" y="3063478"/>
                </a:lnTo>
                <a:lnTo>
                  <a:pt x="309190" y="3062288"/>
                </a:lnTo>
                <a:lnTo>
                  <a:pt x="313159" y="3060700"/>
                </a:lnTo>
                <a:lnTo>
                  <a:pt x="318319" y="3060303"/>
                </a:lnTo>
                <a:lnTo>
                  <a:pt x="322685" y="3059906"/>
                </a:lnTo>
                <a:lnTo>
                  <a:pt x="333004" y="3059510"/>
                </a:lnTo>
                <a:lnTo>
                  <a:pt x="337371" y="3058716"/>
                </a:lnTo>
                <a:lnTo>
                  <a:pt x="341737" y="3057128"/>
                </a:lnTo>
                <a:lnTo>
                  <a:pt x="345309" y="3054747"/>
                </a:lnTo>
                <a:lnTo>
                  <a:pt x="348881" y="3052366"/>
                </a:lnTo>
                <a:lnTo>
                  <a:pt x="351660" y="3049191"/>
                </a:lnTo>
                <a:lnTo>
                  <a:pt x="354438" y="3046016"/>
                </a:lnTo>
                <a:lnTo>
                  <a:pt x="359201" y="3038872"/>
                </a:lnTo>
                <a:lnTo>
                  <a:pt x="363964" y="3031331"/>
                </a:lnTo>
                <a:lnTo>
                  <a:pt x="368330" y="3023394"/>
                </a:lnTo>
                <a:lnTo>
                  <a:pt x="373093" y="3015853"/>
                </a:lnTo>
                <a:lnTo>
                  <a:pt x="378650" y="3008710"/>
                </a:lnTo>
                <a:lnTo>
                  <a:pt x="381825" y="3005535"/>
                </a:lnTo>
                <a:lnTo>
                  <a:pt x="384604" y="3002360"/>
                </a:lnTo>
                <a:lnTo>
                  <a:pt x="389367" y="2999582"/>
                </a:lnTo>
                <a:lnTo>
                  <a:pt x="393733" y="2996407"/>
                </a:lnTo>
                <a:lnTo>
                  <a:pt x="398893" y="2994422"/>
                </a:lnTo>
                <a:lnTo>
                  <a:pt x="404053" y="2991644"/>
                </a:lnTo>
                <a:lnTo>
                  <a:pt x="415166" y="2988469"/>
                </a:lnTo>
                <a:lnTo>
                  <a:pt x="425883" y="2985294"/>
                </a:lnTo>
                <a:lnTo>
                  <a:pt x="436997" y="2982119"/>
                </a:lnTo>
                <a:lnTo>
                  <a:pt x="447713" y="2978547"/>
                </a:lnTo>
                <a:lnTo>
                  <a:pt x="452873" y="2976563"/>
                </a:lnTo>
                <a:lnTo>
                  <a:pt x="457636" y="2974578"/>
                </a:lnTo>
                <a:lnTo>
                  <a:pt x="462399" y="2971404"/>
                </a:lnTo>
                <a:lnTo>
                  <a:pt x="466765" y="2968625"/>
                </a:lnTo>
                <a:lnTo>
                  <a:pt x="477879" y="2959497"/>
                </a:lnTo>
                <a:lnTo>
                  <a:pt x="488596" y="2949575"/>
                </a:lnTo>
                <a:lnTo>
                  <a:pt x="510426" y="2930525"/>
                </a:lnTo>
                <a:lnTo>
                  <a:pt x="531463" y="2912269"/>
                </a:lnTo>
                <a:lnTo>
                  <a:pt x="541386" y="2903538"/>
                </a:lnTo>
                <a:lnTo>
                  <a:pt x="551706" y="2895998"/>
                </a:lnTo>
                <a:lnTo>
                  <a:pt x="552103" y="2895998"/>
                </a:lnTo>
                <a:lnTo>
                  <a:pt x="553293" y="2895998"/>
                </a:lnTo>
                <a:lnTo>
                  <a:pt x="555278" y="2896394"/>
                </a:lnTo>
                <a:lnTo>
                  <a:pt x="559644" y="2899966"/>
                </a:lnTo>
                <a:lnTo>
                  <a:pt x="561629" y="2901554"/>
                </a:lnTo>
                <a:lnTo>
                  <a:pt x="564010" y="2902347"/>
                </a:lnTo>
                <a:lnTo>
                  <a:pt x="565995" y="2903141"/>
                </a:lnTo>
                <a:lnTo>
                  <a:pt x="566789" y="2902347"/>
                </a:lnTo>
                <a:lnTo>
                  <a:pt x="567185" y="2901950"/>
                </a:lnTo>
                <a:lnTo>
                  <a:pt x="569567" y="2898775"/>
                </a:lnTo>
                <a:lnTo>
                  <a:pt x="571552" y="2894410"/>
                </a:lnTo>
                <a:lnTo>
                  <a:pt x="573933" y="2883694"/>
                </a:lnTo>
                <a:lnTo>
                  <a:pt x="575521" y="2878535"/>
                </a:lnTo>
                <a:lnTo>
                  <a:pt x="577505" y="2873772"/>
                </a:lnTo>
                <a:lnTo>
                  <a:pt x="579093" y="2869406"/>
                </a:lnTo>
                <a:lnTo>
                  <a:pt x="580681" y="2867819"/>
                </a:lnTo>
                <a:lnTo>
                  <a:pt x="581474" y="2867025"/>
                </a:lnTo>
                <a:lnTo>
                  <a:pt x="584253" y="2865835"/>
                </a:lnTo>
                <a:lnTo>
                  <a:pt x="586237" y="2865041"/>
                </a:lnTo>
                <a:lnTo>
                  <a:pt x="591794" y="2863453"/>
                </a:lnTo>
                <a:lnTo>
                  <a:pt x="597748" y="2862263"/>
                </a:lnTo>
                <a:lnTo>
                  <a:pt x="604099" y="2861866"/>
                </a:lnTo>
                <a:lnTo>
                  <a:pt x="610449" y="2861469"/>
                </a:lnTo>
                <a:lnTo>
                  <a:pt x="616403" y="2861072"/>
                </a:lnTo>
                <a:lnTo>
                  <a:pt x="622754" y="2859882"/>
                </a:lnTo>
                <a:lnTo>
                  <a:pt x="628311" y="2857897"/>
                </a:lnTo>
                <a:lnTo>
                  <a:pt x="630692" y="2856310"/>
                </a:lnTo>
                <a:lnTo>
                  <a:pt x="633471" y="2854723"/>
                </a:lnTo>
                <a:lnTo>
                  <a:pt x="637440" y="2850753"/>
                </a:lnTo>
                <a:lnTo>
                  <a:pt x="641012" y="2846785"/>
                </a:lnTo>
                <a:lnTo>
                  <a:pt x="644584" y="2842022"/>
                </a:lnTo>
                <a:lnTo>
                  <a:pt x="647363" y="2837656"/>
                </a:lnTo>
                <a:lnTo>
                  <a:pt x="650935" y="2834085"/>
                </a:lnTo>
                <a:lnTo>
                  <a:pt x="654507" y="2830513"/>
                </a:lnTo>
                <a:lnTo>
                  <a:pt x="656492" y="2829322"/>
                </a:lnTo>
                <a:lnTo>
                  <a:pt x="658873" y="2828528"/>
                </a:lnTo>
                <a:lnTo>
                  <a:pt x="661652" y="2827735"/>
                </a:lnTo>
                <a:lnTo>
                  <a:pt x="665224" y="2827338"/>
                </a:lnTo>
                <a:lnTo>
                  <a:pt x="672368" y="2826941"/>
                </a:lnTo>
                <a:lnTo>
                  <a:pt x="679910" y="2827735"/>
                </a:lnTo>
                <a:lnTo>
                  <a:pt x="688245" y="2828925"/>
                </a:lnTo>
                <a:lnTo>
                  <a:pt x="696183" y="2830116"/>
                </a:lnTo>
                <a:lnTo>
                  <a:pt x="703725" y="2830513"/>
                </a:lnTo>
                <a:lnTo>
                  <a:pt x="706900" y="2830116"/>
                </a:lnTo>
                <a:lnTo>
                  <a:pt x="710472" y="2830116"/>
                </a:lnTo>
                <a:lnTo>
                  <a:pt x="712854" y="2828925"/>
                </a:lnTo>
                <a:lnTo>
                  <a:pt x="716029" y="2827735"/>
                </a:lnTo>
                <a:lnTo>
                  <a:pt x="719602" y="2826544"/>
                </a:lnTo>
                <a:lnTo>
                  <a:pt x="723968" y="2825354"/>
                </a:lnTo>
                <a:lnTo>
                  <a:pt x="726746" y="2824163"/>
                </a:lnTo>
                <a:lnTo>
                  <a:pt x="728731" y="2823369"/>
                </a:lnTo>
                <a:lnTo>
                  <a:pt x="730318" y="2821782"/>
                </a:lnTo>
                <a:lnTo>
                  <a:pt x="731112" y="2820194"/>
                </a:lnTo>
                <a:lnTo>
                  <a:pt x="730318" y="2815828"/>
                </a:lnTo>
                <a:lnTo>
                  <a:pt x="728731" y="2807494"/>
                </a:lnTo>
                <a:lnTo>
                  <a:pt x="726746" y="2799160"/>
                </a:lnTo>
                <a:lnTo>
                  <a:pt x="725158" y="2795588"/>
                </a:lnTo>
                <a:lnTo>
                  <a:pt x="728334" y="2794397"/>
                </a:lnTo>
                <a:lnTo>
                  <a:pt x="731112" y="2794000"/>
                </a:lnTo>
                <a:lnTo>
                  <a:pt x="737463" y="2794000"/>
                </a:lnTo>
                <a:lnTo>
                  <a:pt x="743814" y="2794794"/>
                </a:lnTo>
                <a:lnTo>
                  <a:pt x="750958" y="2795985"/>
                </a:lnTo>
                <a:lnTo>
                  <a:pt x="757706" y="2796778"/>
                </a:lnTo>
                <a:lnTo>
                  <a:pt x="764850" y="2797969"/>
                </a:lnTo>
                <a:lnTo>
                  <a:pt x="771201" y="2798366"/>
                </a:lnTo>
                <a:lnTo>
                  <a:pt x="774376" y="2797969"/>
                </a:lnTo>
                <a:lnTo>
                  <a:pt x="777552" y="2797572"/>
                </a:lnTo>
                <a:lnTo>
                  <a:pt x="783902" y="2795588"/>
                </a:lnTo>
                <a:lnTo>
                  <a:pt x="790253" y="2792413"/>
                </a:lnTo>
                <a:lnTo>
                  <a:pt x="796603" y="2788444"/>
                </a:lnTo>
                <a:lnTo>
                  <a:pt x="802954" y="2784078"/>
                </a:lnTo>
                <a:lnTo>
                  <a:pt x="808908" y="2779713"/>
                </a:lnTo>
                <a:lnTo>
                  <a:pt x="814465" y="2774156"/>
                </a:lnTo>
                <a:lnTo>
                  <a:pt x="826769" y="2763044"/>
                </a:lnTo>
                <a:lnTo>
                  <a:pt x="838280" y="2751138"/>
                </a:lnTo>
                <a:lnTo>
                  <a:pt x="850187" y="2740025"/>
                </a:lnTo>
                <a:lnTo>
                  <a:pt x="856141" y="2734866"/>
                </a:lnTo>
                <a:lnTo>
                  <a:pt x="862095" y="2730103"/>
                </a:lnTo>
                <a:lnTo>
                  <a:pt x="868445" y="2725341"/>
                </a:lnTo>
                <a:lnTo>
                  <a:pt x="874399" y="2721769"/>
                </a:lnTo>
                <a:lnTo>
                  <a:pt x="876384" y="2720975"/>
                </a:lnTo>
                <a:lnTo>
                  <a:pt x="878368" y="2720182"/>
                </a:lnTo>
                <a:lnTo>
                  <a:pt x="882337" y="2720182"/>
                </a:lnTo>
                <a:lnTo>
                  <a:pt x="886704" y="2720975"/>
                </a:lnTo>
                <a:lnTo>
                  <a:pt x="891070" y="2721372"/>
                </a:lnTo>
                <a:lnTo>
                  <a:pt x="895039" y="2722166"/>
                </a:lnTo>
                <a:lnTo>
                  <a:pt x="898611" y="2722960"/>
                </a:lnTo>
                <a:lnTo>
                  <a:pt x="902183" y="2722166"/>
                </a:lnTo>
                <a:lnTo>
                  <a:pt x="903771" y="2721769"/>
                </a:lnTo>
                <a:lnTo>
                  <a:pt x="905359" y="2721372"/>
                </a:lnTo>
                <a:lnTo>
                  <a:pt x="907740" y="2719388"/>
                </a:lnTo>
                <a:lnTo>
                  <a:pt x="909328" y="2716610"/>
                </a:lnTo>
                <a:lnTo>
                  <a:pt x="912900" y="2712244"/>
                </a:lnTo>
                <a:lnTo>
                  <a:pt x="915282" y="2706688"/>
                </a:lnTo>
                <a:lnTo>
                  <a:pt x="917663" y="2701131"/>
                </a:lnTo>
                <a:lnTo>
                  <a:pt x="920045" y="2695575"/>
                </a:lnTo>
                <a:lnTo>
                  <a:pt x="923220" y="2690416"/>
                </a:lnTo>
                <a:lnTo>
                  <a:pt x="924411" y="2688431"/>
                </a:lnTo>
                <a:lnTo>
                  <a:pt x="926792" y="2686447"/>
                </a:lnTo>
                <a:lnTo>
                  <a:pt x="928777" y="2684860"/>
                </a:lnTo>
                <a:lnTo>
                  <a:pt x="931158" y="2683272"/>
                </a:lnTo>
                <a:lnTo>
                  <a:pt x="934334" y="2690416"/>
                </a:lnTo>
                <a:lnTo>
                  <a:pt x="936318" y="2696369"/>
                </a:lnTo>
                <a:lnTo>
                  <a:pt x="937112" y="2701528"/>
                </a:lnTo>
                <a:lnTo>
                  <a:pt x="938303" y="2706688"/>
                </a:lnTo>
                <a:lnTo>
                  <a:pt x="939494" y="2711847"/>
                </a:lnTo>
                <a:lnTo>
                  <a:pt x="940684" y="2717403"/>
                </a:lnTo>
                <a:lnTo>
                  <a:pt x="942669" y="2723753"/>
                </a:lnTo>
                <a:lnTo>
                  <a:pt x="946241" y="2730897"/>
                </a:lnTo>
                <a:lnTo>
                  <a:pt x="949020" y="2730500"/>
                </a:lnTo>
                <a:lnTo>
                  <a:pt x="951004" y="2728913"/>
                </a:lnTo>
                <a:lnTo>
                  <a:pt x="952592" y="2727325"/>
                </a:lnTo>
                <a:lnTo>
                  <a:pt x="953386" y="2725341"/>
                </a:lnTo>
                <a:lnTo>
                  <a:pt x="954576" y="2723356"/>
                </a:lnTo>
                <a:lnTo>
                  <a:pt x="954973" y="2720975"/>
                </a:lnTo>
                <a:lnTo>
                  <a:pt x="955370" y="2715419"/>
                </a:lnTo>
                <a:lnTo>
                  <a:pt x="956164" y="2709466"/>
                </a:lnTo>
                <a:lnTo>
                  <a:pt x="956958" y="2704703"/>
                </a:lnTo>
                <a:lnTo>
                  <a:pt x="957752" y="2702719"/>
                </a:lnTo>
                <a:lnTo>
                  <a:pt x="958546" y="2700338"/>
                </a:lnTo>
                <a:lnTo>
                  <a:pt x="960133" y="2698353"/>
                </a:lnTo>
                <a:lnTo>
                  <a:pt x="962118" y="2697560"/>
                </a:lnTo>
                <a:lnTo>
                  <a:pt x="964499" y="2696369"/>
                </a:lnTo>
                <a:lnTo>
                  <a:pt x="967278" y="2695972"/>
                </a:lnTo>
                <a:lnTo>
                  <a:pt x="969659" y="2696369"/>
                </a:lnTo>
                <a:lnTo>
                  <a:pt x="972438" y="2696766"/>
                </a:lnTo>
                <a:lnTo>
                  <a:pt x="977201" y="2699147"/>
                </a:lnTo>
                <a:lnTo>
                  <a:pt x="982361" y="2701925"/>
                </a:lnTo>
                <a:lnTo>
                  <a:pt x="987521" y="2705100"/>
                </a:lnTo>
                <a:lnTo>
                  <a:pt x="993077" y="2707482"/>
                </a:lnTo>
                <a:lnTo>
                  <a:pt x="995459" y="2708275"/>
                </a:lnTo>
                <a:lnTo>
                  <a:pt x="997840" y="2708673"/>
                </a:lnTo>
                <a:lnTo>
                  <a:pt x="1000222" y="2708275"/>
                </a:lnTo>
                <a:lnTo>
                  <a:pt x="1002603" y="2707085"/>
                </a:lnTo>
                <a:lnTo>
                  <a:pt x="1005382" y="2705497"/>
                </a:lnTo>
                <a:lnTo>
                  <a:pt x="1007763" y="2703116"/>
                </a:lnTo>
                <a:lnTo>
                  <a:pt x="1009748" y="2699941"/>
                </a:lnTo>
                <a:lnTo>
                  <a:pt x="1011336" y="2696369"/>
                </a:lnTo>
                <a:lnTo>
                  <a:pt x="1014908" y="2689225"/>
                </a:lnTo>
                <a:lnTo>
                  <a:pt x="1018877" y="2682081"/>
                </a:lnTo>
                <a:lnTo>
                  <a:pt x="1020465" y="2679304"/>
                </a:lnTo>
                <a:lnTo>
                  <a:pt x="1022846" y="2676128"/>
                </a:lnTo>
                <a:lnTo>
                  <a:pt x="1025625" y="2674144"/>
                </a:lnTo>
                <a:lnTo>
                  <a:pt x="1028006" y="2672557"/>
                </a:lnTo>
                <a:lnTo>
                  <a:pt x="1031578" y="2672160"/>
                </a:lnTo>
                <a:lnTo>
                  <a:pt x="1035151" y="2672557"/>
                </a:lnTo>
                <a:lnTo>
                  <a:pt x="1039120" y="2673748"/>
                </a:lnTo>
                <a:lnTo>
                  <a:pt x="1043883" y="2676525"/>
                </a:lnTo>
                <a:lnTo>
                  <a:pt x="1042295" y="2672953"/>
                </a:lnTo>
                <a:lnTo>
                  <a:pt x="1040311" y="2670572"/>
                </a:lnTo>
                <a:lnTo>
                  <a:pt x="1038326" y="2669382"/>
                </a:lnTo>
                <a:lnTo>
                  <a:pt x="1036738" y="2668985"/>
                </a:lnTo>
                <a:lnTo>
                  <a:pt x="1034754" y="2668985"/>
                </a:lnTo>
                <a:lnTo>
                  <a:pt x="1032769" y="2668985"/>
                </a:lnTo>
                <a:lnTo>
                  <a:pt x="1030784" y="2669382"/>
                </a:lnTo>
                <a:lnTo>
                  <a:pt x="1028403" y="2669382"/>
                </a:lnTo>
                <a:lnTo>
                  <a:pt x="1028403" y="2663825"/>
                </a:lnTo>
                <a:lnTo>
                  <a:pt x="1029197" y="2659460"/>
                </a:lnTo>
                <a:lnTo>
                  <a:pt x="1029991" y="2654697"/>
                </a:lnTo>
                <a:lnTo>
                  <a:pt x="1031181" y="2651125"/>
                </a:lnTo>
                <a:lnTo>
                  <a:pt x="1032769" y="2647553"/>
                </a:lnTo>
                <a:lnTo>
                  <a:pt x="1034357" y="2644775"/>
                </a:lnTo>
                <a:lnTo>
                  <a:pt x="1036341" y="2641997"/>
                </a:lnTo>
                <a:lnTo>
                  <a:pt x="1038723" y="2640013"/>
                </a:lnTo>
                <a:lnTo>
                  <a:pt x="1041104" y="2638028"/>
                </a:lnTo>
                <a:lnTo>
                  <a:pt x="1044280" y="2636441"/>
                </a:lnTo>
                <a:lnTo>
                  <a:pt x="1047455" y="2634853"/>
                </a:lnTo>
                <a:lnTo>
                  <a:pt x="1051027" y="2634060"/>
                </a:lnTo>
                <a:lnTo>
                  <a:pt x="1058172" y="2632473"/>
                </a:lnTo>
                <a:lnTo>
                  <a:pt x="1066110" y="2631678"/>
                </a:lnTo>
                <a:lnTo>
                  <a:pt x="1074842" y="2630885"/>
                </a:lnTo>
                <a:lnTo>
                  <a:pt x="1083574" y="2630885"/>
                </a:lnTo>
                <a:lnTo>
                  <a:pt x="1102229" y="2630885"/>
                </a:lnTo>
                <a:lnTo>
                  <a:pt x="1111358" y="2630091"/>
                </a:lnTo>
                <a:lnTo>
                  <a:pt x="1120091" y="2628900"/>
                </a:lnTo>
                <a:lnTo>
                  <a:pt x="1128426" y="2626916"/>
                </a:lnTo>
                <a:lnTo>
                  <a:pt x="1133189" y="2625725"/>
                </a:lnTo>
                <a:lnTo>
                  <a:pt x="1137158" y="2624535"/>
                </a:lnTo>
                <a:lnTo>
                  <a:pt x="1141127" y="2622550"/>
                </a:lnTo>
                <a:lnTo>
                  <a:pt x="1145493" y="2619772"/>
                </a:lnTo>
                <a:lnTo>
                  <a:pt x="1153035" y="2614216"/>
                </a:lnTo>
                <a:lnTo>
                  <a:pt x="1159386" y="2608263"/>
                </a:lnTo>
                <a:lnTo>
                  <a:pt x="1166530" y="2602706"/>
                </a:lnTo>
                <a:lnTo>
                  <a:pt x="1170102" y="2599928"/>
                </a:lnTo>
                <a:lnTo>
                  <a:pt x="1173675" y="2597944"/>
                </a:lnTo>
                <a:lnTo>
                  <a:pt x="1177644" y="2596357"/>
                </a:lnTo>
                <a:lnTo>
                  <a:pt x="1182407" y="2594769"/>
                </a:lnTo>
                <a:lnTo>
                  <a:pt x="1186773" y="2594372"/>
                </a:lnTo>
                <a:lnTo>
                  <a:pt x="1191933" y="2594372"/>
                </a:lnTo>
                <a:lnTo>
                  <a:pt x="1197489" y="2594769"/>
                </a:lnTo>
                <a:lnTo>
                  <a:pt x="1204237" y="2596357"/>
                </a:lnTo>
                <a:lnTo>
                  <a:pt x="1207809" y="2606675"/>
                </a:lnTo>
                <a:lnTo>
                  <a:pt x="1209794" y="2614216"/>
                </a:lnTo>
                <a:lnTo>
                  <a:pt x="1210588" y="2619772"/>
                </a:lnTo>
                <a:lnTo>
                  <a:pt x="1211382" y="2623741"/>
                </a:lnTo>
                <a:lnTo>
                  <a:pt x="1212176" y="2628107"/>
                </a:lnTo>
                <a:lnTo>
                  <a:pt x="1213763" y="2631678"/>
                </a:lnTo>
                <a:lnTo>
                  <a:pt x="1216938" y="2636441"/>
                </a:lnTo>
                <a:lnTo>
                  <a:pt x="1222495" y="2642791"/>
                </a:lnTo>
                <a:lnTo>
                  <a:pt x="1225274" y="2646760"/>
                </a:lnTo>
                <a:lnTo>
                  <a:pt x="1227655" y="2648744"/>
                </a:lnTo>
                <a:lnTo>
                  <a:pt x="1231228" y="2643188"/>
                </a:lnTo>
                <a:lnTo>
                  <a:pt x="1231228" y="2638028"/>
                </a:lnTo>
                <a:lnTo>
                  <a:pt x="1230037" y="2631678"/>
                </a:lnTo>
                <a:lnTo>
                  <a:pt x="1228052" y="2617788"/>
                </a:lnTo>
                <a:lnTo>
                  <a:pt x="1225274" y="2606278"/>
                </a:lnTo>
                <a:lnTo>
                  <a:pt x="1224083" y="2601516"/>
                </a:lnTo>
                <a:lnTo>
                  <a:pt x="1225274" y="2601119"/>
                </a:lnTo>
                <a:lnTo>
                  <a:pt x="1226464" y="2601516"/>
                </a:lnTo>
                <a:lnTo>
                  <a:pt x="1228052" y="2603104"/>
                </a:lnTo>
                <a:lnTo>
                  <a:pt x="1229640" y="2604691"/>
                </a:lnTo>
                <a:lnTo>
                  <a:pt x="1232021" y="2609850"/>
                </a:lnTo>
                <a:lnTo>
                  <a:pt x="1235197" y="2616200"/>
                </a:lnTo>
                <a:lnTo>
                  <a:pt x="1239563" y="2628503"/>
                </a:lnTo>
                <a:lnTo>
                  <a:pt x="1241547" y="2632473"/>
                </a:lnTo>
                <a:lnTo>
                  <a:pt x="1242341" y="2634060"/>
                </a:lnTo>
                <a:lnTo>
                  <a:pt x="1242738" y="2634060"/>
                </a:lnTo>
                <a:lnTo>
                  <a:pt x="1244723" y="2633663"/>
                </a:lnTo>
                <a:lnTo>
                  <a:pt x="1246707" y="2632075"/>
                </a:lnTo>
                <a:lnTo>
                  <a:pt x="1248295" y="2630488"/>
                </a:lnTo>
                <a:lnTo>
                  <a:pt x="1249883" y="2628503"/>
                </a:lnTo>
                <a:lnTo>
                  <a:pt x="1252264" y="2623344"/>
                </a:lnTo>
                <a:lnTo>
                  <a:pt x="1255042" y="2617391"/>
                </a:lnTo>
                <a:lnTo>
                  <a:pt x="1257424" y="2611041"/>
                </a:lnTo>
                <a:lnTo>
                  <a:pt x="1260599" y="2605088"/>
                </a:lnTo>
                <a:lnTo>
                  <a:pt x="1262584" y="2602706"/>
                </a:lnTo>
                <a:lnTo>
                  <a:pt x="1264569" y="2599928"/>
                </a:lnTo>
                <a:lnTo>
                  <a:pt x="1266950" y="2597944"/>
                </a:lnTo>
                <a:lnTo>
                  <a:pt x="1269728" y="2596357"/>
                </a:lnTo>
                <a:lnTo>
                  <a:pt x="1272110" y="2595563"/>
                </a:lnTo>
                <a:lnTo>
                  <a:pt x="1273301" y="2593578"/>
                </a:lnTo>
                <a:lnTo>
                  <a:pt x="1274095" y="2591594"/>
                </a:lnTo>
                <a:lnTo>
                  <a:pt x="1275682" y="2590403"/>
                </a:lnTo>
                <a:lnTo>
                  <a:pt x="1277270" y="2588816"/>
                </a:lnTo>
                <a:lnTo>
                  <a:pt x="1279254" y="2588419"/>
                </a:lnTo>
                <a:lnTo>
                  <a:pt x="1281636" y="2588419"/>
                </a:lnTo>
                <a:lnTo>
                  <a:pt x="1284414" y="2588816"/>
                </a:lnTo>
                <a:lnTo>
                  <a:pt x="1287193" y="2590007"/>
                </a:lnTo>
                <a:lnTo>
                  <a:pt x="1282430" y="2581275"/>
                </a:lnTo>
                <a:lnTo>
                  <a:pt x="1278064" y="2575322"/>
                </a:lnTo>
                <a:lnTo>
                  <a:pt x="1274491" y="2571750"/>
                </a:lnTo>
                <a:lnTo>
                  <a:pt x="1272507" y="2570163"/>
                </a:lnTo>
                <a:lnTo>
                  <a:pt x="1271713" y="2569766"/>
                </a:lnTo>
                <a:lnTo>
                  <a:pt x="1270125" y="2568972"/>
                </a:lnTo>
                <a:lnTo>
                  <a:pt x="1268935" y="2569766"/>
                </a:lnTo>
                <a:lnTo>
                  <a:pt x="1268141" y="2570163"/>
                </a:lnTo>
                <a:lnTo>
                  <a:pt x="1266950" y="2570560"/>
                </a:lnTo>
                <a:lnTo>
                  <a:pt x="1265362" y="2573735"/>
                </a:lnTo>
                <a:lnTo>
                  <a:pt x="1264569" y="2576513"/>
                </a:lnTo>
                <a:lnTo>
                  <a:pt x="1262584" y="2585244"/>
                </a:lnTo>
                <a:lnTo>
                  <a:pt x="1260996" y="2593975"/>
                </a:lnTo>
                <a:lnTo>
                  <a:pt x="1259806" y="2597944"/>
                </a:lnTo>
                <a:lnTo>
                  <a:pt x="1259012" y="2601119"/>
                </a:lnTo>
                <a:lnTo>
                  <a:pt x="1257424" y="2603104"/>
                </a:lnTo>
                <a:lnTo>
                  <a:pt x="1256233" y="2603104"/>
                </a:lnTo>
                <a:lnTo>
                  <a:pt x="1255439" y="2603501"/>
                </a:lnTo>
                <a:lnTo>
                  <a:pt x="1246707" y="2594769"/>
                </a:lnTo>
                <a:lnTo>
                  <a:pt x="1240357" y="2588419"/>
                </a:lnTo>
                <a:lnTo>
                  <a:pt x="1235991" y="2584847"/>
                </a:lnTo>
                <a:lnTo>
                  <a:pt x="1232021" y="2582069"/>
                </a:lnTo>
                <a:lnTo>
                  <a:pt x="1226861" y="2579291"/>
                </a:lnTo>
                <a:lnTo>
                  <a:pt x="1214954" y="2574132"/>
                </a:lnTo>
                <a:lnTo>
                  <a:pt x="1201459" y="2568972"/>
                </a:lnTo>
                <a:lnTo>
                  <a:pt x="1188360" y="2564607"/>
                </a:lnTo>
                <a:lnTo>
                  <a:pt x="1189948" y="2560241"/>
                </a:lnTo>
                <a:lnTo>
                  <a:pt x="1191933" y="2557066"/>
                </a:lnTo>
                <a:lnTo>
                  <a:pt x="1193917" y="2553891"/>
                </a:lnTo>
                <a:lnTo>
                  <a:pt x="1195902" y="2551113"/>
                </a:lnTo>
                <a:lnTo>
                  <a:pt x="1198680" y="2548731"/>
                </a:lnTo>
                <a:lnTo>
                  <a:pt x="1201062" y="2546747"/>
                </a:lnTo>
                <a:lnTo>
                  <a:pt x="1204237" y="2545160"/>
                </a:lnTo>
                <a:lnTo>
                  <a:pt x="1206619" y="2543572"/>
                </a:lnTo>
                <a:lnTo>
                  <a:pt x="1213366" y="2541588"/>
                </a:lnTo>
                <a:lnTo>
                  <a:pt x="1219717" y="2540000"/>
                </a:lnTo>
                <a:lnTo>
                  <a:pt x="1226861" y="2539603"/>
                </a:lnTo>
                <a:lnTo>
                  <a:pt x="1234006" y="2539603"/>
                </a:lnTo>
                <a:lnTo>
                  <a:pt x="1249486" y="2540000"/>
                </a:lnTo>
                <a:lnTo>
                  <a:pt x="1264172" y="2540794"/>
                </a:lnTo>
                <a:lnTo>
                  <a:pt x="1271316" y="2540000"/>
                </a:lnTo>
                <a:lnTo>
                  <a:pt x="1278064" y="2539603"/>
                </a:lnTo>
                <a:lnTo>
                  <a:pt x="1284811" y="2537619"/>
                </a:lnTo>
                <a:lnTo>
                  <a:pt x="1287987" y="2536428"/>
                </a:lnTo>
                <a:lnTo>
                  <a:pt x="1290765" y="2535238"/>
                </a:lnTo>
                <a:lnTo>
                  <a:pt x="1292353" y="2533651"/>
                </a:lnTo>
                <a:lnTo>
                  <a:pt x="1294337" y="2531666"/>
                </a:lnTo>
                <a:lnTo>
                  <a:pt x="1295528" y="2528888"/>
                </a:lnTo>
                <a:lnTo>
                  <a:pt x="1297116" y="2526506"/>
                </a:lnTo>
                <a:lnTo>
                  <a:pt x="1298703" y="2519760"/>
                </a:lnTo>
                <a:lnTo>
                  <a:pt x="1299894" y="2512616"/>
                </a:lnTo>
                <a:lnTo>
                  <a:pt x="1301482" y="2505472"/>
                </a:lnTo>
                <a:lnTo>
                  <a:pt x="1303069" y="2498329"/>
                </a:lnTo>
                <a:lnTo>
                  <a:pt x="1305451" y="2491979"/>
                </a:lnTo>
                <a:lnTo>
                  <a:pt x="1306642" y="2489200"/>
                </a:lnTo>
                <a:lnTo>
                  <a:pt x="1308626" y="2487216"/>
                </a:lnTo>
                <a:lnTo>
                  <a:pt x="1309817" y="2486819"/>
                </a:lnTo>
                <a:lnTo>
                  <a:pt x="1311405" y="2487216"/>
                </a:lnTo>
                <a:lnTo>
                  <a:pt x="1316168" y="2489994"/>
                </a:lnTo>
                <a:lnTo>
                  <a:pt x="1322518" y="2492376"/>
                </a:lnTo>
                <a:lnTo>
                  <a:pt x="1324900" y="2492773"/>
                </a:lnTo>
                <a:lnTo>
                  <a:pt x="1327281" y="2492773"/>
                </a:lnTo>
                <a:lnTo>
                  <a:pt x="1329663" y="2491979"/>
                </a:lnTo>
                <a:lnTo>
                  <a:pt x="1332044" y="2490391"/>
                </a:lnTo>
                <a:lnTo>
                  <a:pt x="1337601" y="2486423"/>
                </a:lnTo>
                <a:lnTo>
                  <a:pt x="1350700" y="2474516"/>
                </a:lnTo>
                <a:lnTo>
                  <a:pt x="1358241" y="2468563"/>
                </a:lnTo>
                <a:lnTo>
                  <a:pt x="1366576" y="2463007"/>
                </a:lnTo>
                <a:lnTo>
                  <a:pt x="1370545" y="2460625"/>
                </a:lnTo>
                <a:lnTo>
                  <a:pt x="1374514" y="2459038"/>
                </a:lnTo>
                <a:lnTo>
                  <a:pt x="1378881" y="2457451"/>
                </a:lnTo>
                <a:lnTo>
                  <a:pt x="1382850" y="2456260"/>
                </a:lnTo>
                <a:lnTo>
                  <a:pt x="1389200" y="2455069"/>
                </a:lnTo>
                <a:lnTo>
                  <a:pt x="1394757" y="2452688"/>
                </a:lnTo>
                <a:lnTo>
                  <a:pt x="1399917" y="2450703"/>
                </a:lnTo>
                <a:lnTo>
                  <a:pt x="1405474" y="2448322"/>
                </a:lnTo>
                <a:lnTo>
                  <a:pt x="1416191" y="2442766"/>
                </a:lnTo>
                <a:lnTo>
                  <a:pt x="1422938" y="2439591"/>
                </a:lnTo>
                <a:lnTo>
                  <a:pt x="1429289" y="2436416"/>
                </a:lnTo>
                <a:lnTo>
                  <a:pt x="1434052" y="2435622"/>
                </a:lnTo>
                <a:lnTo>
                  <a:pt x="1438418" y="2434431"/>
                </a:lnTo>
                <a:lnTo>
                  <a:pt x="1448341" y="2434035"/>
                </a:lnTo>
                <a:lnTo>
                  <a:pt x="1457867" y="2433241"/>
                </a:lnTo>
                <a:lnTo>
                  <a:pt x="1462233" y="2432050"/>
                </a:lnTo>
                <a:lnTo>
                  <a:pt x="1466599" y="2430463"/>
                </a:lnTo>
                <a:lnTo>
                  <a:pt x="1470172" y="2428478"/>
                </a:lnTo>
                <a:lnTo>
                  <a:pt x="1472950" y="2424906"/>
                </a:lnTo>
                <a:lnTo>
                  <a:pt x="1475728" y="2420937"/>
                </a:lnTo>
                <a:lnTo>
                  <a:pt x="1477713" y="2415381"/>
                </a:lnTo>
                <a:lnTo>
                  <a:pt x="1478507" y="2408238"/>
                </a:lnTo>
                <a:lnTo>
                  <a:pt x="1479301" y="2399506"/>
                </a:lnTo>
                <a:lnTo>
                  <a:pt x="1478110" y="2389585"/>
                </a:lnTo>
                <a:lnTo>
                  <a:pt x="1476522" y="2377282"/>
                </a:lnTo>
                <a:lnTo>
                  <a:pt x="1478507" y="2376885"/>
                </a:lnTo>
                <a:lnTo>
                  <a:pt x="1481285" y="2377678"/>
                </a:lnTo>
                <a:lnTo>
                  <a:pt x="1483667" y="2379265"/>
                </a:lnTo>
                <a:lnTo>
                  <a:pt x="1485651" y="2381647"/>
                </a:lnTo>
                <a:lnTo>
                  <a:pt x="1490414" y="2388394"/>
                </a:lnTo>
                <a:lnTo>
                  <a:pt x="1494780" y="2395935"/>
                </a:lnTo>
                <a:lnTo>
                  <a:pt x="1499543" y="2404269"/>
                </a:lnTo>
                <a:lnTo>
                  <a:pt x="1503909" y="2410619"/>
                </a:lnTo>
                <a:lnTo>
                  <a:pt x="1506688" y="2412604"/>
                </a:lnTo>
                <a:lnTo>
                  <a:pt x="1508672" y="2414587"/>
                </a:lnTo>
                <a:lnTo>
                  <a:pt x="1511054" y="2415778"/>
                </a:lnTo>
                <a:lnTo>
                  <a:pt x="1513038" y="2415381"/>
                </a:lnTo>
                <a:lnTo>
                  <a:pt x="1519786" y="2407841"/>
                </a:lnTo>
                <a:lnTo>
                  <a:pt x="1526534" y="2401094"/>
                </a:lnTo>
                <a:lnTo>
                  <a:pt x="1533281" y="2395538"/>
                </a:lnTo>
                <a:lnTo>
                  <a:pt x="1541220" y="2390775"/>
                </a:lnTo>
                <a:lnTo>
                  <a:pt x="1548761" y="2386806"/>
                </a:lnTo>
                <a:lnTo>
                  <a:pt x="1556699" y="2383631"/>
                </a:lnTo>
                <a:lnTo>
                  <a:pt x="1565035" y="2381250"/>
                </a:lnTo>
                <a:lnTo>
                  <a:pt x="1572973" y="2379265"/>
                </a:lnTo>
                <a:lnTo>
                  <a:pt x="1590437" y="2376885"/>
                </a:lnTo>
                <a:lnTo>
                  <a:pt x="1607108" y="2374503"/>
                </a:lnTo>
                <a:lnTo>
                  <a:pt x="1615840" y="2373312"/>
                </a:lnTo>
                <a:lnTo>
                  <a:pt x="1623778" y="2371726"/>
                </a:lnTo>
                <a:lnTo>
                  <a:pt x="1631717" y="2369741"/>
                </a:lnTo>
                <a:lnTo>
                  <a:pt x="1640052" y="2366963"/>
                </a:lnTo>
                <a:lnTo>
                  <a:pt x="1659898" y="2359819"/>
                </a:lnTo>
                <a:lnTo>
                  <a:pt x="1682125" y="2351881"/>
                </a:lnTo>
                <a:lnTo>
                  <a:pt x="1705543" y="2343150"/>
                </a:lnTo>
                <a:lnTo>
                  <a:pt x="1717451" y="2339578"/>
                </a:lnTo>
                <a:lnTo>
                  <a:pt x="1729358" y="2336007"/>
                </a:lnTo>
                <a:lnTo>
                  <a:pt x="1734518" y="2334022"/>
                </a:lnTo>
                <a:lnTo>
                  <a:pt x="1738884" y="2331641"/>
                </a:lnTo>
                <a:lnTo>
                  <a:pt x="1742853" y="2328466"/>
                </a:lnTo>
                <a:lnTo>
                  <a:pt x="1747616" y="2324497"/>
                </a:lnTo>
                <a:lnTo>
                  <a:pt x="1751586" y="2320528"/>
                </a:lnTo>
                <a:lnTo>
                  <a:pt x="1755555" y="2315766"/>
                </a:lnTo>
                <a:lnTo>
                  <a:pt x="1763493" y="2306240"/>
                </a:lnTo>
                <a:lnTo>
                  <a:pt x="1771431" y="2295923"/>
                </a:lnTo>
                <a:lnTo>
                  <a:pt x="1779370" y="2286397"/>
                </a:lnTo>
                <a:lnTo>
                  <a:pt x="1783736" y="2282428"/>
                </a:lnTo>
                <a:lnTo>
                  <a:pt x="1788102" y="2278856"/>
                </a:lnTo>
                <a:lnTo>
                  <a:pt x="1792865" y="2275681"/>
                </a:lnTo>
                <a:lnTo>
                  <a:pt x="1797231" y="2273300"/>
                </a:lnTo>
                <a:lnTo>
                  <a:pt x="1802788" y="2271316"/>
                </a:lnTo>
                <a:lnTo>
                  <a:pt x="1809138" y="2269728"/>
                </a:lnTo>
                <a:lnTo>
                  <a:pt x="1815489" y="2268934"/>
                </a:lnTo>
                <a:lnTo>
                  <a:pt x="1822237" y="2268140"/>
                </a:lnTo>
                <a:lnTo>
                  <a:pt x="1835732" y="2268140"/>
                </a:lnTo>
                <a:lnTo>
                  <a:pt x="1848433" y="2268537"/>
                </a:lnTo>
                <a:lnTo>
                  <a:pt x="1853196" y="2268934"/>
                </a:lnTo>
                <a:lnTo>
                  <a:pt x="1857562" y="2271316"/>
                </a:lnTo>
                <a:lnTo>
                  <a:pt x="1867485" y="2276078"/>
                </a:lnTo>
                <a:lnTo>
                  <a:pt x="1872248" y="2278856"/>
                </a:lnTo>
                <a:lnTo>
                  <a:pt x="1877011" y="2280841"/>
                </a:lnTo>
                <a:lnTo>
                  <a:pt x="1880981" y="2282428"/>
                </a:lnTo>
                <a:lnTo>
                  <a:pt x="1882965" y="2282428"/>
                </a:lnTo>
                <a:lnTo>
                  <a:pt x="1884950" y="2282428"/>
                </a:lnTo>
                <a:lnTo>
                  <a:pt x="1886537" y="2281238"/>
                </a:lnTo>
                <a:lnTo>
                  <a:pt x="1888522" y="2280444"/>
                </a:lnTo>
                <a:lnTo>
                  <a:pt x="1890110" y="2278856"/>
                </a:lnTo>
                <a:lnTo>
                  <a:pt x="1891697" y="2276872"/>
                </a:lnTo>
                <a:lnTo>
                  <a:pt x="1894873" y="2271713"/>
                </a:lnTo>
                <a:lnTo>
                  <a:pt x="1897254" y="2266157"/>
                </a:lnTo>
                <a:lnTo>
                  <a:pt x="1900430" y="2260601"/>
                </a:lnTo>
                <a:lnTo>
                  <a:pt x="1903208" y="2255441"/>
                </a:lnTo>
                <a:lnTo>
                  <a:pt x="1906383" y="2250282"/>
                </a:lnTo>
                <a:lnTo>
                  <a:pt x="1908368" y="2248694"/>
                </a:lnTo>
                <a:lnTo>
                  <a:pt x="1910352" y="2247106"/>
                </a:lnTo>
                <a:lnTo>
                  <a:pt x="1911940" y="2246313"/>
                </a:lnTo>
                <a:lnTo>
                  <a:pt x="1913528" y="2245916"/>
                </a:lnTo>
                <a:lnTo>
                  <a:pt x="1915512" y="2245916"/>
                </a:lnTo>
                <a:lnTo>
                  <a:pt x="1917100" y="2245916"/>
                </a:lnTo>
                <a:lnTo>
                  <a:pt x="1919481" y="2246313"/>
                </a:lnTo>
                <a:lnTo>
                  <a:pt x="1922657" y="2247900"/>
                </a:lnTo>
                <a:lnTo>
                  <a:pt x="1927817" y="2251472"/>
                </a:lnTo>
                <a:lnTo>
                  <a:pt x="1930198" y="2252266"/>
                </a:lnTo>
                <a:lnTo>
                  <a:pt x="1932977" y="2252266"/>
                </a:lnTo>
                <a:lnTo>
                  <a:pt x="1935358" y="2251869"/>
                </a:lnTo>
                <a:lnTo>
                  <a:pt x="1937343" y="2249885"/>
                </a:lnTo>
                <a:lnTo>
                  <a:pt x="1939327" y="2247900"/>
                </a:lnTo>
                <a:lnTo>
                  <a:pt x="1941312" y="2245122"/>
                </a:lnTo>
                <a:lnTo>
                  <a:pt x="1946075" y="2239169"/>
                </a:lnTo>
                <a:lnTo>
                  <a:pt x="1950441" y="2233215"/>
                </a:lnTo>
                <a:lnTo>
                  <a:pt x="1953219" y="2230437"/>
                </a:lnTo>
                <a:lnTo>
                  <a:pt x="1955601" y="2228453"/>
                </a:lnTo>
                <a:lnTo>
                  <a:pt x="1957585" y="2227659"/>
                </a:lnTo>
                <a:lnTo>
                  <a:pt x="1960364" y="2227659"/>
                </a:lnTo>
                <a:lnTo>
                  <a:pt x="1962745" y="2228453"/>
                </a:lnTo>
                <a:lnTo>
                  <a:pt x="1965127" y="2230437"/>
                </a:lnTo>
                <a:lnTo>
                  <a:pt x="1967905" y="2234010"/>
                </a:lnTo>
                <a:lnTo>
                  <a:pt x="1970684" y="2239169"/>
                </a:lnTo>
                <a:lnTo>
                  <a:pt x="1974256" y="2251869"/>
                </a:lnTo>
                <a:lnTo>
                  <a:pt x="1977034" y="2259409"/>
                </a:lnTo>
                <a:lnTo>
                  <a:pt x="1978622" y="2262981"/>
                </a:lnTo>
                <a:lnTo>
                  <a:pt x="1983385" y="2266157"/>
                </a:lnTo>
                <a:lnTo>
                  <a:pt x="1988942" y="2267744"/>
                </a:lnTo>
                <a:lnTo>
                  <a:pt x="1993705" y="2268140"/>
                </a:lnTo>
                <a:lnTo>
                  <a:pt x="1997674" y="2267744"/>
                </a:lnTo>
                <a:lnTo>
                  <a:pt x="2001643" y="2266157"/>
                </a:lnTo>
                <a:lnTo>
                  <a:pt x="2005215" y="2263378"/>
                </a:lnTo>
                <a:lnTo>
                  <a:pt x="2008788" y="2259806"/>
                </a:lnTo>
                <a:lnTo>
                  <a:pt x="2011963" y="2255441"/>
                </a:lnTo>
                <a:lnTo>
                  <a:pt x="2014345" y="2250282"/>
                </a:lnTo>
                <a:lnTo>
                  <a:pt x="2016329" y="2244328"/>
                </a:lnTo>
                <a:lnTo>
                  <a:pt x="2018711" y="2237581"/>
                </a:lnTo>
                <a:lnTo>
                  <a:pt x="2020695" y="2230437"/>
                </a:lnTo>
                <a:lnTo>
                  <a:pt x="2021886" y="2222897"/>
                </a:lnTo>
                <a:lnTo>
                  <a:pt x="2023077" y="2214960"/>
                </a:lnTo>
                <a:lnTo>
                  <a:pt x="2025061" y="2197497"/>
                </a:lnTo>
                <a:lnTo>
                  <a:pt x="2027046" y="2199481"/>
                </a:lnTo>
                <a:lnTo>
                  <a:pt x="2029824" y="2201069"/>
                </a:lnTo>
                <a:lnTo>
                  <a:pt x="2033794" y="2203847"/>
                </a:lnTo>
                <a:lnTo>
                  <a:pt x="2038160" y="2205831"/>
                </a:lnTo>
                <a:lnTo>
                  <a:pt x="2042923" y="2208610"/>
                </a:lnTo>
                <a:lnTo>
                  <a:pt x="2044907" y="2210197"/>
                </a:lnTo>
                <a:lnTo>
                  <a:pt x="2046892" y="2212975"/>
                </a:lnTo>
                <a:lnTo>
                  <a:pt x="2049670" y="2215357"/>
                </a:lnTo>
                <a:lnTo>
                  <a:pt x="2051655" y="2218531"/>
                </a:lnTo>
                <a:lnTo>
                  <a:pt x="2053639" y="2222500"/>
                </a:lnTo>
                <a:lnTo>
                  <a:pt x="2055227" y="2226866"/>
                </a:lnTo>
                <a:lnTo>
                  <a:pt x="2057212" y="2232422"/>
                </a:lnTo>
                <a:lnTo>
                  <a:pt x="2058799" y="2239169"/>
                </a:lnTo>
                <a:lnTo>
                  <a:pt x="2057212" y="2232025"/>
                </a:lnTo>
                <a:lnTo>
                  <a:pt x="2056418" y="2226072"/>
                </a:lnTo>
                <a:lnTo>
                  <a:pt x="2056418" y="2221310"/>
                </a:lnTo>
                <a:lnTo>
                  <a:pt x="2057212" y="2218531"/>
                </a:lnTo>
                <a:lnTo>
                  <a:pt x="2058006" y="2216150"/>
                </a:lnTo>
                <a:lnTo>
                  <a:pt x="2059593" y="2214960"/>
                </a:lnTo>
                <a:lnTo>
                  <a:pt x="2061578" y="2214166"/>
                </a:lnTo>
                <a:lnTo>
                  <a:pt x="2063562" y="2214960"/>
                </a:lnTo>
                <a:lnTo>
                  <a:pt x="2068722" y="2216150"/>
                </a:lnTo>
                <a:lnTo>
                  <a:pt x="2074279" y="2218531"/>
                </a:lnTo>
                <a:lnTo>
                  <a:pt x="2077057" y="2219326"/>
                </a:lnTo>
                <a:lnTo>
                  <a:pt x="2079439" y="2219723"/>
                </a:lnTo>
                <a:lnTo>
                  <a:pt x="2081821" y="2219723"/>
                </a:lnTo>
                <a:lnTo>
                  <a:pt x="2083408" y="2218928"/>
                </a:lnTo>
                <a:lnTo>
                  <a:pt x="2083805" y="2218531"/>
                </a:lnTo>
                <a:lnTo>
                  <a:pt x="2084599" y="2216150"/>
                </a:lnTo>
                <a:lnTo>
                  <a:pt x="2084996" y="2210594"/>
                </a:lnTo>
                <a:lnTo>
                  <a:pt x="2085393" y="2207816"/>
                </a:lnTo>
                <a:lnTo>
                  <a:pt x="2086187" y="2205831"/>
                </a:lnTo>
                <a:lnTo>
                  <a:pt x="2086980" y="2204641"/>
                </a:lnTo>
                <a:lnTo>
                  <a:pt x="2087377" y="2204641"/>
                </a:lnTo>
                <a:lnTo>
                  <a:pt x="2088568" y="2204244"/>
                </a:lnTo>
                <a:lnTo>
                  <a:pt x="2089759" y="2204641"/>
                </a:lnTo>
                <a:lnTo>
                  <a:pt x="2093728" y="2206625"/>
                </a:lnTo>
                <a:lnTo>
                  <a:pt x="2096109" y="2208213"/>
                </a:lnTo>
                <a:lnTo>
                  <a:pt x="2097698" y="2209800"/>
                </a:lnTo>
                <a:lnTo>
                  <a:pt x="2098888" y="2211388"/>
                </a:lnTo>
                <a:lnTo>
                  <a:pt x="2100873" y="2216944"/>
                </a:lnTo>
                <a:lnTo>
                  <a:pt x="2102857" y="2220516"/>
                </a:lnTo>
                <a:lnTo>
                  <a:pt x="2106429" y="2225279"/>
                </a:lnTo>
                <a:lnTo>
                  <a:pt x="2108811" y="2228850"/>
                </a:lnTo>
                <a:lnTo>
                  <a:pt x="2111193" y="2231232"/>
                </a:lnTo>
                <a:lnTo>
                  <a:pt x="2113971" y="2232422"/>
                </a:lnTo>
                <a:lnTo>
                  <a:pt x="2115955" y="2233215"/>
                </a:lnTo>
                <a:lnTo>
                  <a:pt x="2117940" y="2232422"/>
                </a:lnTo>
                <a:lnTo>
                  <a:pt x="2119925" y="2232025"/>
                </a:lnTo>
                <a:lnTo>
                  <a:pt x="2121910" y="2230437"/>
                </a:lnTo>
                <a:lnTo>
                  <a:pt x="2123894" y="2228850"/>
                </a:lnTo>
                <a:lnTo>
                  <a:pt x="2128260" y="2224882"/>
                </a:lnTo>
                <a:lnTo>
                  <a:pt x="2132626" y="2220516"/>
                </a:lnTo>
                <a:lnTo>
                  <a:pt x="2135405" y="2218531"/>
                </a:lnTo>
                <a:lnTo>
                  <a:pt x="2137786" y="2216944"/>
                </a:lnTo>
                <a:lnTo>
                  <a:pt x="2140961" y="2215357"/>
                </a:lnTo>
                <a:lnTo>
                  <a:pt x="2144533" y="2214960"/>
                </a:lnTo>
                <a:lnTo>
                  <a:pt x="2143740" y="2210594"/>
                </a:lnTo>
                <a:lnTo>
                  <a:pt x="2143343" y="2207816"/>
                </a:lnTo>
                <a:lnTo>
                  <a:pt x="2141358" y="2201069"/>
                </a:lnTo>
                <a:lnTo>
                  <a:pt x="2136199" y="2189559"/>
                </a:lnTo>
                <a:lnTo>
                  <a:pt x="2134214" y="2184003"/>
                </a:lnTo>
                <a:lnTo>
                  <a:pt x="2133817" y="2181225"/>
                </a:lnTo>
                <a:lnTo>
                  <a:pt x="2133817" y="2178448"/>
                </a:lnTo>
                <a:lnTo>
                  <a:pt x="2134214" y="2174875"/>
                </a:lnTo>
                <a:lnTo>
                  <a:pt x="2135405" y="2171700"/>
                </a:lnTo>
                <a:lnTo>
                  <a:pt x="2137389" y="2168128"/>
                </a:lnTo>
                <a:lnTo>
                  <a:pt x="2139771" y="2164160"/>
                </a:lnTo>
                <a:lnTo>
                  <a:pt x="2142946" y="2164953"/>
                </a:lnTo>
                <a:lnTo>
                  <a:pt x="2145328" y="2166541"/>
                </a:lnTo>
                <a:lnTo>
                  <a:pt x="2148106" y="2169319"/>
                </a:lnTo>
                <a:lnTo>
                  <a:pt x="2150090" y="2171303"/>
                </a:lnTo>
                <a:lnTo>
                  <a:pt x="2151281" y="2174082"/>
                </a:lnTo>
                <a:lnTo>
                  <a:pt x="2152869" y="2177256"/>
                </a:lnTo>
                <a:lnTo>
                  <a:pt x="2154060" y="2180828"/>
                </a:lnTo>
                <a:lnTo>
                  <a:pt x="2154853" y="2184401"/>
                </a:lnTo>
                <a:lnTo>
                  <a:pt x="2156044" y="2191940"/>
                </a:lnTo>
                <a:lnTo>
                  <a:pt x="2156044" y="2199085"/>
                </a:lnTo>
                <a:lnTo>
                  <a:pt x="2154853" y="2206228"/>
                </a:lnTo>
                <a:lnTo>
                  <a:pt x="2153663" y="2211785"/>
                </a:lnTo>
                <a:lnTo>
                  <a:pt x="2157235" y="2207816"/>
                </a:lnTo>
                <a:lnTo>
                  <a:pt x="2160013" y="2204244"/>
                </a:lnTo>
                <a:lnTo>
                  <a:pt x="2167555" y="2197894"/>
                </a:lnTo>
                <a:lnTo>
                  <a:pt x="2175493" y="2191940"/>
                </a:lnTo>
                <a:lnTo>
                  <a:pt x="2183431" y="2186781"/>
                </a:lnTo>
                <a:lnTo>
                  <a:pt x="2200499" y="2177653"/>
                </a:lnTo>
                <a:lnTo>
                  <a:pt x="2209231" y="2172891"/>
                </a:lnTo>
                <a:lnTo>
                  <a:pt x="2217963" y="2167731"/>
                </a:lnTo>
                <a:lnTo>
                  <a:pt x="2219948" y="2166541"/>
                </a:lnTo>
                <a:lnTo>
                  <a:pt x="2221932" y="2166144"/>
                </a:lnTo>
                <a:lnTo>
                  <a:pt x="2223917" y="2166144"/>
                </a:lnTo>
                <a:lnTo>
                  <a:pt x="2225901" y="2166144"/>
                </a:lnTo>
                <a:lnTo>
                  <a:pt x="2230268" y="2166938"/>
                </a:lnTo>
                <a:lnTo>
                  <a:pt x="2234237" y="2169319"/>
                </a:lnTo>
                <a:lnTo>
                  <a:pt x="2240587" y="2172097"/>
                </a:lnTo>
                <a:lnTo>
                  <a:pt x="2243366" y="2173288"/>
                </a:lnTo>
                <a:lnTo>
                  <a:pt x="2244160" y="2172891"/>
                </a:lnTo>
                <a:lnTo>
                  <a:pt x="2245350" y="2172891"/>
                </a:lnTo>
                <a:lnTo>
                  <a:pt x="2246541" y="2171303"/>
                </a:lnTo>
                <a:lnTo>
                  <a:pt x="2247335" y="2169319"/>
                </a:lnTo>
                <a:lnTo>
                  <a:pt x="2248923" y="2164160"/>
                </a:lnTo>
                <a:lnTo>
                  <a:pt x="2252098" y="2150269"/>
                </a:lnTo>
                <a:lnTo>
                  <a:pt x="2253289" y="2143125"/>
                </a:lnTo>
                <a:lnTo>
                  <a:pt x="2254876" y="2137172"/>
                </a:lnTo>
                <a:lnTo>
                  <a:pt x="2256861" y="2132013"/>
                </a:lnTo>
                <a:lnTo>
                  <a:pt x="2258052" y="2130425"/>
                </a:lnTo>
                <a:lnTo>
                  <a:pt x="2258846" y="2130028"/>
                </a:lnTo>
                <a:lnTo>
                  <a:pt x="2265593" y="2127647"/>
                </a:lnTo>
                <a:lnTo>
                  <a:pt x="2274722" y="2125663"/>
                </a:lnTo>
                <a:lnTo>
                  <a:pt x="2279882" y="2124869"/>
                </a:lnTo>
                <a:lnTo>
                  <a:pt x="2285439" y="2124472"/>
                </a:lnTo>
                <a:lnTo>
                  <a:pt x="2290996" y="2124869"/>
                </a:lnTo>
                <a:lnTo>
                  <a:pt x="2296950" y="2125663"/>
                </a:lnTo>
                <a:lnTo>
                  <a:pt x="2302506" y="2126853"/>
                </a:lnTo>
                <a:lnTo>
                  <a:pt x="2308063" y="2128441"/>
                </a:lnTo>
                <a:lnTo>
                  <a:pt x="2314017" y="2131616"/>
                </a:lnTo>
                <a:lnTo>
                  <a:pt x="2318780" y="2135188"/>
                </a:lnTo>
                <a:lnTo>
                  <a:pt x="2323940" y="2139553"/>
                </a:lnTo>
                <a:lnTo>
                  <a:pt x="2327909" y="2145110"/>
                </a:lnTo>
                <a:lnTo>
                  <a:pt x="2331481" y="2151856"/>
                </a:lnTo>
                <a:lnTo>
                  <a:pt x="2334260" y="2160190"/>
                </a:lnTo>
                <a:lnTo>
                  <a:pt x="2335847" y="2159397"/>
                </a:lnTo>
                <a:lnTo>
                  <a:pt x="2336641" y="2158603"/>
                </a:lnTo>
                <a:lnTo>
                  <a:pt x="2337832" y="2156619"/>
                </a:lnTo>
                <a:lnTo>
                  <a:pt x="2338626" y="2154237"/>
                </a:lnTo>
                <a:lnTo>
                  <a:pt x="2340214" y="2147887"/>
                </a:lnTo>
                <a:lnTo>
                  <a:pt x="2341404" y="2140744"/>
                </a:lnTo>
                <a:lnTo>
                  <a:pt x="2342595" y="2133203"/>
                </a:lnTo>
                <a:lnTo>
                  <a:pt x="2343786" y="2126060"/>
                </a:lnTo>
                <a:lnTo>
                  <a:pt x="2345770" y="2120504"/>
                </a:lnTo>
                <a:lnTo>
                  <a:pt x="2346961" y="2118519"/>
                </a:lnTo>
                <a:lnTo>
                  <a:pt x="2348152" y="2116931"/>
                </a:lnTo>
                <a:lnTo>
                  <a:pt x="2349343" y="2116931"/>
                </a:lnTo>
                <a:lnTo>
                  <a:pt x="2350930" y="2116931"/>
                </a:lnTo>
                <a:lnTo>
                  <a:pt x="2354503" y="2117725"/>
                </a:lnTo>
                <a:lnTo>
                  <a:pt x="2358075" y="2120504"/>
                </a:lnTo>
                <a:lnTo>
                  <a:pt x="2362441" y="2124075"/>
                </a:lnTo>
                <a:lnTo>
                  <a:pt x="2371173" y="2130425"/>
                </a:lnTo>
                <a:lnTo>
                  <a:pt x="2374746" y="2133203"/>
                </a:lnTo>
                <a:lnTo>
                  <a:pt x="2376730" y="2133600"/>
                </a:lnTo>
                <a:lnTo>
                  <a:pt x="2378318" y="2133997"/>
                </a:lnTo>
                <a:lnTo>
                  <a:pt x="2382287" y="2133997"/>
                </a:lnTo>
                <a:lnTo>
                  <a:pt x="2385859" y="2133600"/>
                </a:lnTo>
                <a:lnTo>
                  <a:pt x="2389828" y="2132013"/>
                </a:lnTo>
                <a:lnTo>
                  <a:pt x="2394194" y="2130425"/>
                </a:lnTo>
                <a:lnTo>
                  <a:pt x="2402530" y="2126853"/>
                </a:lnTo>
                <a:lnTo>
                  <a:pt x="2407293" y="2125663"/>
                </a:lnTo>
                <a:lnTo>
                  <a:pt x="2411659" y="2124869"/>
                </a:lnTo>
                <a:lnTo>
                  <a:pt x="2418406" y="2125663"/>
                </a:lnTo>
                <a:lnTo>
                  <a:pt x="2425551" y="2126853"/>
                </a:lnTo>
                <a:lnTo>
                  <a:pt x="2432695" y="2129234"/>
                </a:lnTo>
                <a:lnTo>
                  <a:pt x="2439840" y="2131616"/>
                </a:lnTo>
                <a:lnTo>
                  <a:pt x="2446587" y="2133997"/>
                </a:lnTo>
                <a:lnTo>
                  <a:pt x="2453335" y="2135981"/>
                </a:lnTo>
                <a:lnTo>
                  <a:pt x="2460082" y="2137172"/>
                </a:lnTo>
                <a:lnTo>
                  <a:pt x="2465639" y="2137569"/>
                </a:lnTo>
                <a:lnTo>
                  <a:pt x="2467624" y="2137569"/>
                </a:lnTo>
                <a:lnTo>
                  <a:pt x="2469212" y="2137172"/>
                </a:lnTo>
                <a:lnTo>
                  <a:pt x="2471593" y="2135585"/>
                </a:lnTo>
                <a:lnTo>
                  <a:pt x="2473578" y="2133203"/>
                </a:lnTo>
                <a:lnTo>
                  <a:pt x="2475165" y="2130028"/>
                </a:lnTo>
                <a:lnTo>
                  <a:pt x="2477547" y="2124472"/>
                </a:lnTo>
                <a:lnTo>
                  <a:pt x="2479134" y="2122488"/>
                </a:lnTo>
                <a:lnTo>
                  <a:pt x="2480325" y="2122090"/>
                </a:lnTo>
                <a:lnTo>
                  <a:pt x="2481913" y="2121297"/>
                </a:lnTo>
                <a:lnTo>
                  <a:pt x="2484691" y="2120504"/>
                </a:lnTo>
                <a:lnTo>
                  <a:pt x="2487867" y="2120107"/>
                </a:lnTo>
                <a:lnTo>
                  <a:pt x="2494614" y="2120107"/>
                </a:lnTo>
                <a:lnTo>
                  <a:pt x="2501759" y="2120900"/>
                </a:lnTo>
                <a:lnTo>
                  <a:pt x="2508109" y="2122090"/>
                </a:lnTo>
                <a:lnTo>
                  <a:pt x="2514857" y="2122885"/>
                </a:lnTo>
                <a:lnTo>
                  <a:pt x="2521207" y="2124075"/>
                </a:lnTo>
                <a:lnTo>
                  <a:pt x="2524383" y="2124075"/>
                </a:lnTo>
                <a:lnTo>
                  <a:pt x="2526765" y="2123281"/>
                </a:lnTo>
                <a:lnTo>
                  <a:pt x="2529940" y="2122885"/>
                </a:lnTo>
                <a:lnTo>
                  <a:pt x="2532718" y="2122090"/>
                </a:lnTo>
                <a:lnTo>
                  <a:pt x="2533512" y="2120900"/>
                </a:lnTo>
                <a:lnTo>
                  <a:pt x="2535100" y="2119312"/>
                </a:lnTo>
                <a:lnTo>
                  <a:pt x="2537481" y="2115741"/>
                </a:lnTo>
                <a:lnTo>
                  <a:pt x="2539466" y="2111375"/>
                </a:lnTo>
                <a:lnTo>
                  <a:pt x="2541053" y="2106216"/>
                </a:lnTo>
                <a:lnTo>
                  <a:pt x="2543038" y="2101453"/>
                </a:lnTo>
                <a:lnTo>
                  <a:pt x="2545023" y="2097088"/>
                </a:lnTo>
                <a:lnTo>
                  <a:pt x="2547801" y="2093912"/>
                </a:lnTo>
                <a:lnTo>
                  <a:pt x="2548595" y="2092325"/>
                </a:lnTo>
                <a:lnTo>
                  <a:pt x="2550183" y="2091928"/>
                </a:lnTo>
                <a:lnTo>
                  <a:pt x="2551770" y="2091928"/>
                </a:lnTo>
                <a:lnTo>
                  <a:pt x="2553358" y="2091928"/>
                </a:lnTo>
                <a:lnTo>
                  <a:pt x="2554946" y="2093119"/>
                </a:lnTo>
                <a:lnTo>
                  <a:pt x="2556533" y="2093912"/>
                </a:lnTo>
                <a:lnTo>
                  <a:pt x="2559312" y="2097088"/>
                </a:lnTo>
                <a:lnTo>
                  <a:pt x="2562487" y="2100660"/>
                </a:lnTo>
                <a:lnTo>
                  <a:pt x="2565662" y="2104231"/>
                </a:lnTo>
                <a:lnTo>
                  <a:pt x="2569235" y="2107803"/>
                </a:lnTo>
                <a:lnTo>
                  <a:pt x="2572013" y="2110185"/>
                </a:lnTo>
                <a:lnTo>
                  <a:pt x="2573601" y="2111375"/>
                </a:lnTo>
                <a:lnTo>
                  <a:pt x="2575188" y="2111772"/>
                </a:lnTo>
                <a:lnTo>
                  <a:pt x="2578364" y="2111375"/>
                </a:lnTo>
                <a:lnTo>
                  <a:pt x="2581936" y="2109788"/>
                </a:lnTo>
                <a:lnTo>
                  <a:pt x="2586699" y="2107406"/>
                </a:lnTo>
                <a:lnTo>
                  <a:pt x="2592256" y="2104231"/>
                </a:lnTo>
                <a:lnTo>
                  <a:pt x="2604163" y="2097088"/>
                </a:lnTo>
                <a:lnTo>
                  <a:pt x="2615277" y="2089547"/>
                </a:lnTo>
                <a:lnTo>
                  <a:pt x="2618452" y="2086769"/>
                </a:lnTo>
                <a:lnTo>
                  <a:pt x="2620834" y="2083990"/>
                </a:lnTo>
                <a:lnTo>
                  <a:pt x="2626391" y="2076847"/>
                </a:lnTo>
                <a:lnTo>
                  <a:pt x="2631550" y="2069703"/>
                </a:lnTo>
                <a:lnTo>
                  <a:pt x="2637107" y="2062559"/>
                </a:lnTo>
                <a:lnTo>
                  <a:pt x="2639489" y="2060178"/>
                </a:lnTo>
                <a:lnTo>
                  <a:pt x="2642664" y="2057797"/>
                </a:lnTo>
                <a:lnTo>
                  <a:pt x="2645840" y="2056606"/>
                </a:lnTo>
                <a:lnTo>
                  <a:pt x="2649412" y="2055813"/>
                </a:lnTo>
                <a:lnTo>
                  <a:pt x="2652587" y="2055813"/>
                </a:lnTo>
                <a:lnTo>
                  <a:pt x="2656159" y="2057400"/>
                </a:lnTo>
                <a:lnTo>
                  <a:pt x="2660526" y="2060575"/>
                </a:lnTo>
                <a:lnTo>
                  <a:pt x="2664891" y="2064544"/>
                </a:lnTo>
                <a:lnTo>
                  <a:pt x="2666479" y="2072084"/>
                </a:lnTo>
                <a:lnTo>
                  <a:pt x="2667670" y="2078434"/>
                </a:lnTo>
                <a:lnTo>
                  <a:pt x="2668067" y="2083990"/>
                </a:lnTo>
                <a:lnTo>
                  <a:pt x="2668067" y="2089150"/>
                </a:lnTo>
                <a:lnTo>
                  <a:pt x="2668067" y="2094706"/>
                </a:lnTo>
                <a:lnTo>
                  <a:pt x="2668464" y="2100263"/>
                </a:lnTo>
                <a:lnTo>
                  <a:pt x="2669655" y="2106613"/>
                </a:lnTo>
                <a:lnTo>
                  <a:pt x="2671639" y="2114154"/>
                </a:lnTo>
                <a:lnTo>
                  <a:pt x="2672433" y="2110185"/>
                </a:lnTo>
                <a:lnTo>
                  <a:pt x="2674021" y="2107406"/>
                </a:lnTo>
                <a:lnTo>
                  <a:pt x="2676005" y="2104231"/>
                </a:lnTo>
                <a:lnTo>
                  <a:pt x="2677593" y="2102247"/>
                </a:lnTo>
                <a:lnTo>
                  <a:pt x="2679578" y="2100263"/>
                </a:lnTo>
                <a:lnTo>
                  <a:pt x="2682356" y="2099072"/>
                </a:lnTo>
                <a:lnTo>
                  <a:pt x="2684340" y="2098278"/>
                </a:lnTo>
                <a:lnTo>
                  <a:pt x="2686722" y="2097088"/>
                </a:lnTo>
                <a:lnTo>
                  <a:pt x="2691882" y="2097088"/>
                </a:lnTo>
                <a:lnTo>
                  <a:pt x="2697439" y="2097484"/>
                </a:lnTo>
                <a:lnTo>
                  <a:pt x="2703393" y="2099072"/>
                </a:lnTo>
                <a:lnTo>
                  <a:pt x="2708949" y="2101056"/>
                </a:lnTo>
                <a:lnTo>
                  <a:pt x="2721254" y="2104628"/>
                </a:lnTo>
                <a:lnTo>
                  <a:pt x="2727208" y="2105819"/>
                </a:lnTo>
                <a:lnTo>
                  <a:pt x="2732764" y="2106216"/>
                </a:lnTo>
                <a:lnTo>
                  <a:pt x="2735940" y="2106216"/>
                </a:lnTo>
                <a:lnTo>
                  <a:pt x="2738718" y="2105819"/>
                </a:lnTo>
                <a:lnTo>
                  <a:pt x="2741100" y="2105025"/>
                </a:lnTo>
                <a:lnTo>
                  <a:pt x="2743481" y="2104231"/>
                </a:lnTo>
                <a:lnTo>
                  <a:pt x="2746259" y="2102644"/>
                </a:lnTo>
                <a:lnTo>
                  <a:pt x="2748244" y="2100660"/>
                </a:lnTo>
                <a:lnTo>
                  <a:pt x="2750229" y="2098278"/>
                </a:lnTo>
                <a:lnTo>
                  <a:pt x="2752213" y="2095103"/>
                </a:lnTo>
                <a:lnTo>
                  <a:pt x="2754198" y="2091135"/>
                </a:lnTo>
                <a:lnTo>
                  <a:pt x="2755388" y="2086769"/>
                </a:lnTo>
                <a:lnTo>
                  <a:pt x="2755786" y="2082800"/>
                </a:lnTo>
                <a:lnTo>
                  <a:pt x="2755388" y="2078434"/>
                </a:lnTo>
                <a:lnTo>
                  <a:pt x="2754595" y="2074069"/>
                </a:lnTo>
                <a:lnTo>
                  <a:pt x="2754198" y="2070497"/>
                </a:lnTo>
                <a:lnTo>
                  <a:pt x="2752213" y="2062957"/>
                </a:lnTo>
                <a:lnTo>
                  <a:pt x="2750626" y="2055813"/>
                </a:lnTo>
                <a:lnTo>
                  <a:pt x="2750626" y="2053034"/>
                </a:lnTo>
                <a:lnTo>
                  <a:pt x="2751022" y="2049860"/>
                </a:lnTo>
                <a:lnTo>
                  <a:pt x="2752213" y="2047478"/>
                </a:lnTo>
                <a:lnTo>
                  <a:pt x="2753801" y="2045494"/>
                </a:lnTo>
                <a:lnTo>
                  <a:pt x="2756976" y="2043112"/>
                </a:lnTo>
                <a:lnTo>
                  <a:pt x="2760152" y="2041922"/>
                </a:lnTo>
                <a:lnTo>
                  <a:pt x="2762930" y="2052241"/>
                </a:lnTo>
                <a:lnTo>
                  <a:pt x="2763327" y="2060575"/>
                </a:lnTo>
                <a:lnTo>
                  <a:pt x="2763724" y="2066131"/>
                </a:lnTo>
                <a:lnTo>
                  <a:pt x="2763724" y="2070100"/>
                </a:lnTo>
                <a:lnTo>
                  <a:pt x="2763724" y="2074069"/>
                </a:lnTo>
                <a:lnTo>
                  <a:pt x="2764915" y="2078434"/>
                </a:lnTo>
                <a:lnTo>
                  <a:pt x="2767296" y="2083197"/>
                </a:lnTo>
                <a:lnTo>
                  <a:pt x="2771662" y="2090341"/>
                </a:lnTo>
                <a:lnTo>
                  <a:pt x="2774044" y="2091928"/>
                </a:lnTo>
                <a:lnTo>
                  <a:pt x="2777219" y="2093119"/>
                </a:lnTo>
                <a:lnTo>
                  <a:pt x="2779600" y="2093516"/>
                </a:lnTo>
                <a:lnTo>
                  <a:pt x="2781982" y="2093516"/>
                </a:lnTo>
                <a:lnTo>
                  <a:pt x="2784761" y="2093516"/>
                </a:lnTo>
                <a:lnTo>
                  <a:pt x="2787142" y="2092325"/>
                </a:lnTo>
                <a:lnTo>
                  <a:pt x="2789920" y="2091928"/>
                </a:lnTo>
                <a:lnTo>
                  <a:pt x="2792302" y="2090341"/>
                </a:lnTo>
                <a:lnTo>
                  <a:pt x="2797065" y="2087563"/>
                </a:lnTo>
                <a:lnTo>
                  <a:pt x="2801034" y="2083197"/>
                </a:lnTo>
                <a:lnTo>
                  <a:pt x="2805003" y="2078434"/>
                </a:lnTo>
                <a:lnTo>
                  <a:pt x="2808973" y="2073276"/>
                </a:lnTo>
                <a:lnTo>
                  <a:pt x="2816514" y="2062163"/>
                </a:lnTo>
                <a:lnTo>
                  <a:pt x="2824452" y="2051050"/>
                </a:lnTo>
                <a:lnTo>
                  <a:pt x="2828024" y="2045890"/>
                </a:lnTo>
                <a:lnTo>
                  <a:pt x="2831994" y="2041922"/>
                </a:lnTo>
                <a:lnTo>
                  <a:pt x="2835566" y="2038748"/>
                </a:lnTo>
                <a:lnTo>
                  <a:pt x="2839535" y="2036366"/>
                </a:lnTo>
                <a:lnTo>
                  <a:pt x="2841519" y="2035572"/>
                </a:lnTo>
                <a:lnTo>
                  <a:pt x="2843901" y="2036366"/>
                </a:lnTo>
                <a:lnTo>
                  <a:pt x="2851840" y="2037159"/>
                </a:lnTo>
                <a:lnTo>
                  <a:pt x="2860969" y="2039144"/>
                </a:lnTo>
                <a:lnTo>
                  <a:pt x="2870892" y="2041922"/>
                </a:lnTo>
                <a:lnTo>
                  <a:pt x="2891928" y="2046685"/>
                </a:lnTo>
                <a:lnTo>
                  <a:pt x="2900263" y="2048272"/>
                </a:lnTo>
                <a:lnTo>
                  <a:pt x="2903836" y="2048272"/>
                </a:lnTo>
                <a:lnTo>
                  <a:pt x="2907011" y="2048272"/>
                </a:lnTo>
                <a:lnTo>
                  <a:pt x="2914552" y="2047875"/>
                </a:lnTo>
                <a:lnTo>
                  <a:pt x="2923285" y="2046685"/>
                </a:lnTo>
                <a:lnTo>
                  <a:pt x="2932017" y="2044700"/>
                </a:lnTo>
                <a:lnTo>
                  <a:pt x="2936383" y="2043907"/>
                </a:lnTo>
                <a:lnTo>
                  <a:pt x="2940352" y="2041922"/>
                </a:lnTo>
                <a:lnTo>
                  <a:pt x="2943130" y="2040334"/>
                </a:lnTo>
                <a:lnTo>
                  <a:pt x="2945512" y="2037556"/>
                </a:lnTo>
                <a:lnTo>
                  <a:pt x="2951069" y="2032000"/>
                </a:lnTo>
                <a:lnTo>
                  <a:pt x="2953847" y="2029222"/>
                </a:lnTo>
                <a:lnTo>
                  <a:pt x="2956626" y="2026841"/>
                </a:lnTo>
                <a:lnTo>
                  <a:pt x="2959404" y="2025650"/>
                </a:lnTo>
                <a:lnTo>
                  <a:pt x="2960198" y="2024857"/>
                </a:lnTo>
                <a:lnTo>
                  <a:pt x="2961786" y="2024857"/>
                </a:lnTo>
                <a:lnTo>
                  <a:pt x="2963770" y="2025650"/>
                </a:lnTo>
                <a:lnTo>
                  <a:pt x="2965358" y="2026444"/>
                </a:lnTo>
                <a:lnTo>
                  <a:pt x="2968533" y="2028428"/>
                </a:lnTo>
                <a:lnTo>
                  <a:pt x="2970915" y="2031603"/>
                </a:lnTo>
                <a:lnTo>
                  <a:pt x="2972899" y="2035175"/>
                </a:lnTo>
                <a:lnTo>
                  <a:pt x="2976868" y="2042319"/>
                </a:lnTo>
                <a:lnTo>
                  <a:pt x="2978853" y="2044700"/>
                </a:lnTo>
                <a:lnTo>
                  <a:pt x="2981234" y="2046685"/>
                </a:lnTo>
                <a:lnTo>
                  <a:pt x="2982425" y="2047478"/>
                </a:lnTo>
                <a:lnTo>
                  <a:pt x="2984013" y="2047478"/>
                </a:lnTo>
                <a:lnTo>
                  <a:pt x="2986791" y="2046685"/>
                </a:lnTo>
                <a:lnTo>
                  <a:pt x="2989569" y="2045494"/>
                </a:lnTo>
                <a:lnTo>
                  <a:pt x="2992745" y="2043112"/>
                </a:lnTo>
                <a:lnTo>
                  <a:pt x="2995921" y="2041128"/>
                </a:lnTo>
                <a:lnTo>
                  <a:pt x="2998699" y="2040334"/>
                </a:lnTo>
                <a:lnTo>
                  <a:pt x="3000286" y="2040334"/>
                </a:lnTo>
                <a:lnTo>
                  <a:pt x="3001874" y="2040334"/>
                </a:lnTo>
                <a:lnTo>
                  <a:pt x="3003462" y="2040731"/>
                </a:lnTo>
                <a:lnTo>
                  <a:pt x="3005049" y="2041922"/>
                </a:lnTo>
                <a:lnTo>
                  <a:pt x="3007034" y="2044303"/>
                </a:lnTo>
                <a:lnTo>
                  <a:pt x="3009018" y="2047875"/>
                </a:lnTo>
                <a:lnTo>
                  <a:pt x="3013385" y="2055813"/>
                </a:lnTo>
                <a:lnTo>
                  <a:pt x="3021720" y="2075656"/>
                </a:lnTo>
                <a:lnTo>
                  <a:pt x="3026086" y="2083990"/>
                </a:lnTo>
                <a:lnTo>
                  <a:pt x="3028070" y="2087563"/>
                </a:lnTo>
                <a:lnTo>
                  <a:pt x="3030452" y="2089547"/>
                </a:lnTo>
                <a:lnTo>
                  <a:pt x="3032437" y="2090341"/>
                </a:lnTo>
                <a:lnTo>
                  <a:pt x="3033230" y="2091135"/>
                </a:lnTo>
                <a:lnTo>
                  <a:pt x="3034421" y="2090341"/>
                </a:lnTo>
                <a:lnTo>
                  <a:pt x="3035215" y="2089944"/>
                </a:lnTo>
                <a:lnTo>
                  <a:pt x="3036406" y="2089150"/>
                </a:lnTo>
                <a:lnTo>
                  <a:pt x="3038391" y="2085975"/>
                </a:lnTo>
                <a:lnTo>
                  <a:pt x="3038391" y="2083197"/>
                </a:lnTo>
                <a:lnTo>
                  <a:pt x="3037200" y="2079626"/>
                </a:lnTo>
                <a:lnTo>
                  <a:pt x="3034818" y="2070100"/>
                </a:lnTo>
                <a:lnTo>
                  <a:pt x="3031246" y="2058590"/>
                </a:lnTo>
                <a:lnTo>
                  <a:pt x="3028070" y="2045890"/>
                </a:lnTo>
                <a:lnTo>
                  <a:pt x="3027277" y="2039144"/>
                </a:lnTo>
                <a:lnTo>
                  <a:pt x="3026086" y="2033190"/>
                </a:lnTo>
                <a:lnTo>
                  <a:pt x="3026086" y="2027635"/>
                </a:lnTo>
                <a:lnTo>
                  <a:pt x="3026880" y="2022475"/>
                </a:lnTo>
                <a:lnTo>
                  <a:pt x="3027674" y="2017712"/>
                </a:lnTo>
                <a:lnTo>
                  <a:pt x="3028865" y="2015728"/>
                </a:lnTo>
                <a:lnTo>
                  <a:pt x="3030452" y="2014538"/>
                </a:lnTo>
                <a:lnTo>
                  <a:pt x="3031643" y="2012950"/>
                </a:lnTo>
                <a:lnTo>
                  <a:pt x="3034025" y="2011760"/>
                </a:lnTo>
                <a:lnTo>
                  <a:pt x="3036009" y="2010966"/>
                </a:lnTo>
                <a:lnTo>
                  <a:pt x="3038391" y="2010172"/>
                </a:lnTo>
                <a:lnTo>
                  <a:pt x="3040375" y="2010966"/>
                </a:lnTo>
                <a:lnTo>
                  <a:pt x="3041963" y="2011760"/>
                </a:lnTo>
                <a:lnTo>
                  <a:pt x="3043947" y="2013347"/>
                </a:lnTo>
                <a:lnTo>
                  <a:pt x="3045535" y="2014935"/>
                </a:lnTo>
                <a:lnTo>
                  <a:pt x="3047520" y="2018903"/>
                </a:lnTo>
                <a:lnTo>
                  <a:pt x="3049504" y="2024063"/>
                </a:lnTo>
                <a:lnTo>
                  <a:pt x="3051092" y="2029619"/>
                </a:lnTo>
                <a:lnTo>
                  <a:pt x="3052282" y="2036366"/>
                </a:lnTo>
                <a:lnTo>
                  <a:pt x="3053473" y="2049463"/>
                </a:lnTo>
                <a:lnTo>
                  <a:pt x="3054664" y="2062163"/>
                </a:lnTo>
                <a:lnTo>
                  <a:pt x="3055458" y="2067719"/>
                </a:lnTo>
                <a:lnTo>
                  <a:pt x="3056649" y="2072878"/>
                </a:lnTo>
                <a:lnTo>
                  <a:pt x="3058237" y="2076847"/>
                </a:lnTo>
                <a:lnTo>
                  <a:pt x="3059030" y="2078434"/>
                </a:lnTo>
                <a:lnTo>
                  <a:pt x="3060618" y="2079228"/>
                </a:lnTo>
                <a:lnTo>
                  <a:pt x="3061809" y="2080419"/>
                </a:lnTo>
                <a:lnTo>
                  <a:pt x="3063397" y="2080816"/>
                </a:lnTo>
                <a:lnTo>
                  <a:pt x="3064984" y="2080816"/>
                </a:lnTo>
                <a:lnTo>
                  <a:pt x="3066969" y="2080419"/>
                </a:lnTo>
                <a:lnTo>
                  <a:pt x="3070541" y="2079228"/>
                </a:lnTo>
                <a:lnTo>
                  <a:pt x="3072922" y="2077640"/>
                </a:lnTo>
                <a:lnTo>
                  <a:pt x="3074113" y="2076847"/>
                </a:lnTo>
                <a:lnTo>
                  <a:pt x="3074907" y="2074863"/>
                </a:lnTo>
                <a:lnTo>
                  <a:pt x="3074510" y="2073276"/>
                </a:lnTo>
                <a:lnTo>
                  <a:pt x="3074113" y="2071291"/>
                </a:lnTo>
                <a:lnTo>
                  <a:pt x="3070937" y="2066131"/>
                </a:lnTo>
                <a:lnTo>
                  <a:pt x="3066175" y="2059385"/>
                </a:lnTo>
                <a:lnTo>
                  <a:pt x="3062205" y="2051844"/>
                </a:lnTo>
                <a:lnTo>
                  <a:pt x="3060221" y="2047875"/>
                </a:lnTo>
                <a:lnTo>
                  <a:pt x="3058633" y="2042715"/>
                </a:lnTo>
                <a:lnTo>
                  <a:pt x="3057840" y="2037556"/>
                </a:lnTo>
                <a:lnTo>
                  <a:pt x="3057046" y="2031603"/>
                </a:lnTo>
                <a:lnTo>
                  <a:pt x="3060221" y="2029619"/>
                </a:lnTo>
                <a:lnTo>
                  <a:pt x="3062602" y="2028031"/>
                </a:lnTo>
                <a:lnTo>
                  <a:pt x="3064984" y="2028031"/>
                </a:lnTo>
                <a:lnTo>
                  <a:pt x="3067365" y="2028428"/>
                </a:lnTo>
                <a:lnTo>
                  <a:pt x="3069350" y="2030016"/>
                </a:lnTo>
                <a:lnTo>
                  <a:pt x="3070937" y="2032000"/>
                </a:lnTo>
                <a:lnTo>
                  <a:pt x="3072922" y="2035175"/>
                </a:lnTo>
                <a:lnTo>
                  <a:pt x="3074510" y="2038350"/>
                </a:lnTo>
                <a:lnTo>
                  <a:pt x="3078082" y="2045494"/>
                </a:lnTo>
                <a:lnTo>
                  <a:pt x="3080861" y="2052241"/>
                </a:lnTo>
                <a:lnTo>
                  <a:pt x="3084433" y="2058987"/>
                </a:lnTo>
                <a:lnTo>
                  <a:pt x="3086021" y="2061369"/>
                </a:lnTo>
                <a:lnTo>
                  <a:pt x="3088005" y="2063750"/>
                </a:lnTo>
                <a:lnTo>
                  <a:pt x="3091577" y="2061369"/>
                </a:lnTo>
                <a:lnTo>
                  <a:pt x="3094753" y="2059385"/>
                </a:lnTo>
                <a:lnTo>
                  <a:pt x="3100706" y="2053431"/>
                </a:lnTo>
                <a:lnTo>
                  <a:pt x="3106264" y="2046685"/>
                </a:lnTo>
                <a:lnTo>
                  <a:pt x="3111820" y="2041128"/>
                </a:lnTo>
                <a:lnTo>
                  <a:pt x="3114995" y="2038748"/>
                </a:lnTo>
                <a:lnTo>
                  <a:pt x="3118171" y="2036762"/>
                </a:lnTo>
                <a:lnTo>
                  <a:pt x="3120552" y="2035175"/>
                </a:lnTo>
                <a:lnTo>
                  <a:pt x="3124125" y="2034778"/>
                </a:lnTo>
                <a:lnTo>
                  <a:pt x="3127300" y="2034778"/>
                </a:lnTo>
                <a:lnTo>
                  <a:pt x="3130872" y="2035572"/>
                </a:lnTo>
                <a:lnTo>
                  <a:pt x="3134444" y="2037556"/>
                </a:lnTo>
                <a:lnTo>
                  <a:pt x="3138413" y="2041128"/>
                </a:lnTo>
                <a:lnTo>
                  <a:pt x="3140001" y="2043112"/>
                </a:lnTo>
                <a:lnTo>
                  <a:pt x="3141986" y="2046288"/>
                </a:lnTo>
                <a:lnTo>
                  <a:pt x="3145955" y="2053431"/>
                </a:lnTo>
                <a:lnTo>
                  <a:pt x="3149924" y="2060575"/>
                </a:lnTo>
                <a:lnTo>
                  <a:pt x="3152703" y="2064147"/>
                </a:lnTo>
                <a:lnTo>
                  <a:pt x="3153100" y="2064147"/>
                </a:lnTo>
                <a:lnTo>
                  <a:pt x="3154687" y="2063750"/>
                </a:lnTo>
                <a:lnTo>
                  <a:pt x="3157068" y="2060575"/>
                </a:lnTo>
                <a:lnTo>
                  <a:pt x="3160641" y="2057003"/>
                </a:lnTo>
                <a:lnTo>
                  <a:pt x="3164610" y="2053828"/>
                </a:lnTo>
                <a:lnTo>
                  <a:pt x="3166595" y="2053034"/>
                </a:lnTo>
                <a:lnTo>
                  <a:pt x="3168976" y="2052241"/>
                </a:lnTo>
                <a:lnTo>
                  <a:pt x="3171358" y="2052241"/>
                </a:lnTo>
                <a:lnTo>
                  <a:pt x="3173342" y="2053828"/>
                </a:lnTo>
                <a:lnTo>
                  <a:pt x="3175724" y="2055813"/>
                </a:lnTo>
                <a:lnTo>
                  <a:pt x="3178502" y="2059385"/>
                </a:lnTo>
                <a:lnTo>
                  <a:pt x="3180487" y="2064147"/>
                </a:lnTo>
                <a:lnTo>
                  <a:pt x="3182868" y="2070497"/>
                </a:lnTo>
                <a:lnTo>
                  <a:pt x="3184853" y="2067719"/>
                </a:lnTo>
                <a:lnTo>
                  <a:pt x="3187235" y="2064147"/>
                </a:lnTo>
                <a:lnTo>
                  <a:pt x="3188425" y="2060178"/>
                </a:lnTo>
                <a:lnTo>
                  <a:pt x="3190013" y="2055813"/>
                </a:lnTo>
                <a:lnTo>
                  <a:pt x="3191997" y="2046685"/>
                </a:lnTo>
                <a:lnTo>
                  <a:pt x="3193982" y="2036762"/>
                </a:lnTo>
                <a:lnTo>
                  <a:pt x="3196363" y="2026841"/>
                </a:lnTo>
                <a:lnTo>
                  <a:pt x="3198348" y="2017712"/>
                </a:lnTo>
                <a:lnTo>
                  <a:pt x="3199936" y="2013347"/>
                </a:lnTo>
                <a:lnTo>
                  <a:pt x="3201126" y="2009775"/>
                </a:lnTo>
                <a:lnTo>
                  <a:pt x="3203111" y="2006203"/>
                </a:lnTo>
                <a:lnTo>
                  <a:pt x="3205492" y="2003028"/>
                </a:lnTo>
                <a:lnTo>
                  <a:pt x="3206287" y="2002631"/>
                </a:lnTo>
                <a:lnTo>
                  <a:pt x="3207477" y="2002234"/>
                </a:lnTo>
                <a:lnTo>
                  <a:pt x="3209462" y="2002631"/>
                </a:lnTo>
                <a:lnTo>
                  <a:pt x="3211843" y="2003822"/>
                </a:lnTo>
                <a:lnTo>
                  <a:pt x="3215019" y="2006203"/>
                </a:lnTo>
                <a:lnTo>
                  <a:pt x="3220973" y="2012156"/>
                </a:lnTo>
                <a:lnTo>
                  <a:pt x="3227720" y="2020094"/>
                </a:lnTo>
                <a:lnTo>
                  <a:pt x="3234071" y="2028031"/>
                </a:lnTo>
                <a:lnTo>
                  <a:pt x="3240818" y="2035572"/>
                </a:lnTo>
                <a:lnTo>
                  <a:pt x="3243994" y="2039144"/>
                </a:lnTo>
                <a:lnTo>
                  <a:pt x="3246772" y="2041922"/>
                </a:lnTo>
                <a:lnTo>
                  <a:pt x="3249550" y="2043112"/>
                </a:lnTo>
                <a:lnTo>
                  <a:pt x="3251932" y="2044303"/>
                </a:lnTo>
                <a:lnTo>
                  <a:pt x="3260664" y="2042319"/>
                </a:lnTo>
                <a:lnTo>
                  <a:pt x="3278526" y="2036366"/>
                </a:lnTo>
                <a:lnTo>
                  <a:pt x="3288448" y="2032794"/>
                </a:lnTo>
                <a:lnTo>
                  <a:pt x="3298371" y="2028428"/>
                </a:lnTo>
                <a:lnTo>
                  <a:pt x="3306309" y="2024857"/>
                </a:lnTo>
                <a:lnTo>
                  <a:pt x="3309485" y="2022872"/>
                </a:lnTo>
                <a:lnTo>
                  <a:pt x="3311866" y="2021285"/>
                </a:lnTo>
                <a:lnTo>
                  <a:pt x="3313057" y="2020094"/>
                </a:lnTo>
                <a:lnTo>
                  <a:pt x="3314248" y="2017712"/>
                </a:lnTo>
                <a:lnTo>
                  <a:pt x="3316630" y="2012950"/>
                </a:lnTo>
                <a:lnTo>
                  <a:pt x="3320599" y="2000250"/>
                </a:lnTo>
                <a:lnTo>
                  <a:pt x="3322583" y="1993503"/>
                </a:lnTo>
                <a:lnTo>
                  <a:pt x="3324568" y="1987947"/>
                </a:lnTo>
                <a:lnTo>
                  <a:pt x="3326552" y="1983581"/>
                </a:lnTo>
                <a:lnTo>
                  <a:pt x="3328140" y="1981994"/>
                </a:lnTo>
                <a:lnTo>
                  <a:pt x="3329727" y="1980803"/>
                </a:lnTo>
                <a:lnTo>
                  <a:pt x="3337269" y="1977628"/>
                </a:lnTo>
                <a:lnTo>
                  <a:pt x="3345207" y="1975247"/>
                </a:lnTo>
                <a:lnTo>
                  <a:pt x="3353939" y="1973660"/>
                </a:lnTo>
                <a:lnTo>
                  <a:pt x="3362672" y="1973660"/>
                </a:lnTo>
                <a:lnTo>
                  <a:pt x="3371801" y="1974057"/>
                </a:lnTo>
                <a:lnTo>
                  <a:pt x="3380930" y="1975644"/>
                </a:lnTo>
                <a:lnTo>
                  <a:pt x="3389662" y="1978819"/>
                </a:lnTo>
                <a:lnTo>
                  <a:pt x="3397997" y="1982390"/>
                </a:lnTo>
                <a:lnTo>
                  <a:pt x="3401172" y="1984375"/>
                </a:lnTo>
                <a:lnTo>
                  <a:pt x="3404348" y="1987550"/>
                </a:lnTo>
                <a:lnTo>
                  <a:pt x="3410301" y="1994694"/>
                </a:lnTo>
                <a:lnTo>
                  <a:pt x="3413477" y="1998266"/>
                </a:lnTo>
                <a:lnTo>
                  <a:pt x="3416256" y="2001044"/>
                </a:lnTo>
                <a:lnTo>
                  <a:pt x="3419034" y="2003028"/>
                </a:lnTo>
                <a:lnTo>
                  <a:pt x="3420622" y="2003822"/>
                </a:lnTo>
                <a:lnTo>
                  <a:pt x="3421416" y="2004219"/>
                </a:lnTo>
                <a:lnTo>
                  <a:pt x="3422606" y="2003822"/>
                </a:lnTo>
                <a:lnTo>
                  <a:pt x="3423003" y="2003028"/>
                </a:lnTo>
                <a:lnTo>
                  <a:pt x="3423400" y="2000250"/>
                </a:lnTo>
                <a:lnTo>
                  <a:pt x="3424194" y="1995884"/>
                </a:lnTo>
                <a:lnTo>
                  <a:pt x="3423400" y="1991122"/>
                </a:lnTo>
                <a:lnTo>
                  <a:pt x="3424194" y="1986359"/>
                </a:lnTo>
                <a:lnTo>
                  <a:pt x="3424194" y="1981994"/>
                </a:lnTo>
                <a:lnTo>
                  <a:pt x="3424591" y="1980407"/>
                </a:lnTo>
                <a:lnTo>
                  <a:pt x="3424987" y="1979216"/>
                </a:lnTo>
                <a:lnTo>
                  <a:pt x="3426178" y="1978422"/>
                </a:lnTo>
                <a:lnTo>
                  <a:pt x="3426972" y="1978422"/>
                </a:lnTo>
                <a:lnTo>
                  <a:pt x="3428560" y="1978422"/>
                </a:lnTo>
                <a:lnTo>
                  <a:pt x="3430544" y="1978819"/>
                </a:lnTo>
                <a:lnTo>
                  <a:pt x="3433720" y="1981200"/>
                </a:lnTo>
                <a:lnTo>
                  <a:pt x="3437292" y="1984375"/>
                </a:lnTo>
                <a:lnTo>
                  <a:pt x="3440070" y="1987947"/>
                </a:lnTo>
                <a:lnTo>
                  <a:pt x="3443643" y="1991519"/>
                </a:lnTo>
                <a:lnTo>
                  <a:pt x="3447215" y="1994694"/>
                </a:lnTo>
                <a:lnTo>
                  <a:pt x="3450787" y="1997472"/>
                </a:lnTo>
                <a:lnTo>
                  <a:pt x="3452772" y="1998266"/>
                </a:lnTo>
                <a:lnTo>
                  <a:pt x="3455154" y="1999060"/>
                </a:lnTo>
                <a:lnTo>
                  <a:pt x="3457932" y="1999060"/>
                </a:lnTo>
                <a:lnTo>
                  <a:pt x="3461107" y="1998266"/>
                </a:lnTo>
                <a:lnTo>
                  <a:pt x="3464282" y="1997075"/>
                </a:lnTo>
                <a:lnTo>
                  <a:pt x="3467061" y="1995091"/>
                </a:lnTo>
                <a:lnTo>
                  <a:pt x="3472618" y="1989931"/>
                </a:lnTo>
                <a:lnTo>
                  <a:pt x="3478175" y="1985566"/>
                </a:lnTo>
                <a:lnTo>
                  <a:pt x="3480953" y="1982787"/>
                </a:lnTo>
                <a:lnTo>
                  <a:pt x="3483732" y="1981200"/>
                </a:lnTo>
                <a:lnTo>
                  <a:pt x="3486907" y="1980407"/>
                </a:lnTo>
                <a:lnTo>
                  <a:pt x="3489288" y="1980407"/>
                </a:lnTo>
                <a:lnTo>
                  <a:pt x="3492463" y="1981200"/>
                </a:lnTo>
                <a:lnTo>
                  <a:pt x="3496036" y="1983581"/>
                </a:lnTo>
                <a:lnTo>
                  <a:pt x="3499211" y="1986359"/>
                </a:lnTo>
                <a:lnTo>
                  <a:pt x="3502783" y="1991519"/>
                </a:lnTo>
                <a:lnTo>
                  <a:pt x="3501989" y="1997472"/>
                </a:lnTo>
                <a:lnTo>
                  <a:pt x="3501196" y="2002631"/>
                </a:lnTo>
                <a:lnTo>
                  <a:pt x="3499608" y="2006600"/>
                </a:lnTo>
                <a:lnTo>
                  <a:pt x="3498020" y="2010172"/>
                </a:lnTo>
                <a:lnTo>
                  <a:pt x="3495639" y="2013347"/>
                </a:lnTo>
                <a:lnTo>
                  <a:pt x="3492861" y="2015728"/>
                </a:lnTo>
                <a:lnTo>
                  <a:pt x="3490479" y="2017316"/>
                </a:lnTo>
                <a:lnTo>
                  <a:pt x="3487303" y="2018903"/>
                </a:lnTo>
                <a:lnTo>
                  <a:pt x="3490082" y="2026444"/>
                </a:lnTo>
                <a:lnTo>
                  <a:pt x="3492861" y="2032794"/>
                </a:lnTo>
                <a:lnTo>
                  <a:pt x="3495639" y="2037556"/>
                </a:lnTo>
                <a:lnTo>
                  <a:pt x="3497623" y="2041128"/>
                </a:lnTo>
                <a:lnTo>
                  <a:pt x="3500005" y="2043112"/>
                </a:lnTo>
                <a:lnTo>
                  <a:pt x="3501989" y="2044700"/>
                </a:lnTo>
                <a:lnTo>
                  <a:pt x="3503577" y="2044700"/>
                </a:lnTo>
                <a:lnTo>
                  <a:pt x="3505562" y="2044303"/>
                </a:lnTo>
                <a:lnTo>
                  <a:pt x="3507149" y="2043112"/>
                </a:lnTo>
                <a:lnTo>
                  <a:pt x="3509134" y="2041128"/>
                </a:lnTo>
                <a:lnTo>
                  <a:pt x="3512309" y="2036762"/>
                </a:lnTo>
                <a:lnTo>
                  <a:pt x="3517866" y="2026444"/>
                </a:lnTo>
                <a:lnTo>
                  <a:pt x="3518263" y="2025650"/>
                </a:lnTo>
                <a:lnTo>
                  <a:pt x="3518263" y="2022872"/>
                </a:lnTo>
                <a:lnTo>
                  <a:pt x="3518263" y="2015728"/>
                </a:lnTo>
                <a:lnTo>
                  <a:pt x="3518263" y="2006600"/>
                </a:lnTo>
                <a:lnTo>
                  <a:pt x="3519057" y="1997075"/>
                </a:lnTo>
                <a:lnTo>
                  <a:pt x="3519454" y="1992710"/>
                </a:lnTo>
                <a:lnTo>
                  <a:pt x="3520248" y="1988344"/>
                </a:lnTo>
                <a:lnTo>
                  <a:pt x="3521439" y="1985566"/>
                </a:lnTo>
                <a:lnTo>
                  <a:pt x="3523026" y="1982787"/>
                </a:lnTo>
                <a:lnTo>
                  <a:pt x="3524614" y="1982390"/>
                </a:lnTo>
                <a:lnTo>
                  <a:pt x="3525408" y="1981994"/>
                </a:lnTo>
                <a:lnTo>
                  <a:pt x="3526995" y="1981200"/>
                </a:lnTo>
                <a:lnTo>
                  <a:pt x="3528186" y="1981994"/>
                </a:lnTo>
                <a:lnTo>
                  <a:pt x="3531759" y="1982787"/>
                </a:lnTo>
                <a:lnTo>
                  <a:pt x="3535727" y="1986359"/>
                </a:lnTo>
                <a:lnTo>
                  <a:pt x="3534140" y="1989138"/>
                </a:lnTo>
                <a:lnTo>
                  <a:pt x="3532949" y="1991915"/>
                </a:lnTo>
                <a:lnTo>
                  <a:pt x="3532155" y="1995884"/>
                </a:lnTo>
                <a:lnTo>
                  <a:pt x="3531759" y="2000250"/>
                </a:lnTo>
                <a:lnTo>
                  <a:pt x="3530965" y="2004219"/>
                </a:lnTo>
                <a:lnTo>
                  <a:pt x="3530965" y="2008585"/>
                </a:lnTo>
                <a:lnTo>
                  <a:pt x="3531759" y="2012950"/>
                </a:lnTo>
                <a:lnTo>
                  <a:pt x="3532155" y="2017316"/>
                </a:lnTo>
                <a:lnTo>
                  <a:pt x="3532949" y="2021285"/>
                </a:lnTo>
                <a:lnTo>
                  <a:pt x="3534140" y="2024857"/>
                </a:lnTo>
                <a:lnTo>
                  <a:pt x="3535727" y="2028428"/>
                </a:lnTo>
                <a:lnTo>
                  <a:pt x="3537712" y="2031206"/>
                </a:lnTo>
                <a:lnTo>
                  <a:pt x="3539696" y="2033588"/>
                </a:lnTo>
                <a:lnTo>
                  <a:pt x="3542078" y="2034778"/>
                </a:lnTo>
                <a:lnTo>
                  <a:pt x="3544856" y="2035175"/>
                </a:lnTo>
                <a:lnTo>
                  <a:pt x="3548429" y="2034778"/>
                </a:lnTo>
                <a:lnTo>
                  <a:pt x="3548429" y="2024063"/>
                </a:lnTo>
                <a:lnTo>
                  <a:pt x="3547238" y="2011760"/>
                </a:lnTo>
                <a:lnTo>
                  <a:pt x="3545254" y="1986756"/>
                </a:lnTo>
                <a:lnTo>
                  <a:pt x="3542872" y="1963738"/>
                </a:lnTo>
                <a:lnTo>
                  <a:pt x="3541285" y="1954610"/>
                </a:lnTo>
                <a:lnTo>
                  <a:pt x="3539696" y="1947862"/>
                </a:lnTo>
                <a:lnTo>
                  <a:pt x="3541681" y="1944688"/>
                </a:lnTo>
                <a:lnTo>
                  <a:pt x="3544856" y="1942306"/>
                </a:lnTo>
                <a:lnTo>
                  <a:pt x="3548826" y="1939925"/>
                </a:lnTo>
                <a:lnTo>
                  <a:pt x="3552795" y="1937544"/>
                </a:lnTo>
                <a:lnTo>
                  <a:pt x="3557955" y="1937147"/>
                </a:lnTo>
                <a:lnTo>
                  <a:pt x="3560337" y="1937147"/>
                </a:lnTo>
                <a:lnTo>
                  <a:pt x="3563115" y="1937147"/>
                </a:lnTo>
                <a:lnTo>
                  <a:pt x="3565496" y="1938337"/>
                </a:lnTo>
                <a:lnTo>
                  <a:pt x="3568275" y="1939132"/>
                </a:lnTo>
                <a:lnTo>
                  <a:pt x="3570656" y="1940719"/>
                </a:lnTo>
                <a:lnTo>
                  <a:pt x="3573037" y="1942703"/>
                </a:lnTo>
                <a:lnTo>
                  <a:pt x="3575419" y="1948260"/>
                </a:lnTo>
                <a:lnTo>
                  <a:pt x="3578198" y="1960166"/>
                </a:lnTo>
                <a:lnTo>
                  <a:pt x="3581373" y="1971675"/>
                </a:lnTo>
                <a:lnTo>
                  <a:pt x="3583358" y="1978819"/>
                </a:lnTo>
                <a:lnTo>
                  <a:pt x="3584549" y="1980010"/>
                </a:lnTo>
                <a:lnTo>
                  <a:pt x="3585342" y="1980010"/>
                </a:lnTo>
                <a:lnTo>
                  <a:pt x="3586930" y="1978819"/>
                </a:lnTo>
                <a:lnTo>
                  <a:pt x="3588518" y="1978422"/>
                </a:lnTo>
                <a:lnTo>
                  <a:pt x="3590899" y="1976438"/>
                </a:lnTo>
                <a:lnTo>
                  <a:pt x="3592089" y="1976438"/>
                </a:lnTo>
                <a:lnTo>
                  <a:pt x="3592884" y="1977231"/>
                </a:lnTo>
                <a:lnTo>
                  <a:pt x="3593678" y="1979216"/>
                </a:lnTo>
                <a:lnTo>
                  <a:pt x="3594075" y="1981994"/>
                </a:lnTo>
                <a:lnTo>
                  <a:pt x="3594868" y="1989931"/>
                </a:lnTo>
                <a:lnTo>
                  <a:pt x="3595662" y="1997472"/>
                </a:lnTo>
                <a:lnTo>
                  <a:pt x="3596059" y="2000250"/>
                </a:lnTo>
                <a:lnTo>
                  <a:pt x="3596455" y="2001837"/>
                </a:lnTo>
                <a:lnTo>
                  <a:pt x="3600425" y="2004616"/>
                </a:lnTo>
                <a:lnTo>
                  <a:pt x="3604791" y="2006600"/>
                </a:lnTo>
                <a:lnTo>
                  <a:pt x="3609157" y="2008187"/>
                </a:lnTo>
                <a:lnTo>
                  <a:pt x="3614317" y="2009379"/>
                </a:lnTo>
                <a:lnTo>
                  <a:pt x="3618683" y="2009775"/>
                </a:lnTo>
                <a:lnTo>
                  <a:pt x="3623049" y="2010172"/>
                </a:lnTo>
                <a:lnTo>
                  <a:pt x="3625431" y="2009775"/>
                </a:lnTo>
                <a:lnTo>
                  <a:pt x="3627018" y="2009775"/>
                </a:lnTo>
                <a:lnTo>
                  <a:pt x="3629400" y="2007790"/>
                </a:lnTo>
                <a:lnTo>
                  <a:pt x="3632575" y="2005410"/>
                </a:lnTo>
                <a:lnTo>
                  <a:pt x="3635751" y="2001044"/>
                </a:lnTo>
                <a:lnTo>
                  <a:pt x="3636942" y="1998266"/>
                </a:lnTo>
                <a:lnTo>
                  <a:pt x="3638132" y="1995091"/>
                </a:lnTo>
                <a:lnTo>
                  <a:pt x="3639323" y="1991519"/>
                </a:lnTo>
                <a:lnTo>
                  <a:pt x="3640117" y="1986756"/>
                </a:lnTo>
                <a:lnTo>
                  <a:pt x="3640513" y="1981994"/>
                </a:lnTo>
                <a:lnTo>
                  <a:pt x="3640513" y="1976438"/>
                </a:lnTo>
                <a:lnTo>
                  <a:pt x="3640513" y="1969691"/>
                </a:lnTo>
                <a:lnTo>
                  <a:pt x="3640117" y="1962547"/>
                </a:lnTo>
                <a:lnTo>
                  <a:pt x="3638529" y="1954610"/>
                </a:lnTo>
                <a:lnTo>
                  <a:pt x="3636942" y="1945481"/>
                </a:lnTo>
                <a:lnTo>
                  <a:pt x="3640513" y="1949847"/>
                </a:lnTo>
                <a:lnTo>
                  <a:pt x="3644879" y="1953419"/>
                </a:lnTo>
                <a:lnTo>
                  <a:pt x="3649246" y="1956594"/>
                </a:lnTo>
                <a:lnTo>
                  <a:pt x="3654008" y="1958975"/>
                </a:lnTo>
                <a:lnTo>
                  <a:pt x="3659565" y="1960959"/>
                </a:lnTo>
                <a:lnTo>
                  <a:pt x="3665123" y="1962547"/>
                </a:lnTo>
                <a:lnTo>
                  <a:pt x="3670679" y="1964135"/>
                </a:lnTo>
                <a:lnTo>
                  <a:pt x="3676633" y="1964531"/>
                </a:lnTo>
                <a:lnTo>
                  <a:pt x="3688541" y="1966119"/>
                </a:lnTo>
                <a:lnTo>
                  <a:pt x="3699654" y="1967309"/>
                </a:lnTo>
                <a:lnTo>
                  <a:pt x="3710371" y="1968103"/>
                </a:lnTo>
                <a:lnTo>
                  <a:pt x="3714737" y="1969294"/>
                </a:lnTo>
                <a:lnTo>
                  <a:pt x="3718706" y="1970088"/>
                </a:lnTo>
                <a:lnTo>
                  <a:pt x="3723469" y="1972072"/>
                </a:lnTo>
                <a:lnTo>
                  <a:pt x="3729026" y="1975644"/>
                </a:lnTo>
                <a:lnTo>
                  <a:pt x="3732995" y="1978819"/>
                </a:lnTo>
                <a:lnTo>
                  <a:pt x="3734583" y="1980407"/>
                </a:lnTo>
                <a:lnTo>
                  <a:pt x="3738155" y="1980010"/>
                </a:lnTo>
                <a:lnTo>
                  <a:pt x="3740536" y="1978819"/>
                </a:lnTo>
                <a:lnTo>
                  <a:pt x="3743712" y="1977628"/>
                </a:lnTo>
                <a:lnTo>
                  <a:pt x="3746094" y="1976438"/>
                </a:lnTo>
                <a:lnTo>
                  <a:pt x="3751254" y="1972072"/>
                </a:lnTo>
                <a:lnTo>
                  <a:pt x="3756413" y="1968103"/>
                </a:lnTo>
                <a:lnTo>
                  <a:pt x="3760780" y="1964531"/>
                </a:lnTo>
                <a:lnTo>
                  <a:pt x="3763558" y="1962944"/>
                </a:lnTo>
                <a:lnTo>
                  <a:pt x="3765542" y="1961753"/>
                </a:lnTo>
                <a:lnTo>
                  <a:pt x="3767924" y="1960959"/>
                </a:lnTo>
                <a:lnTo>
                  <a:pt x="3770702" y="1960959"/>
                </a:lnTo>
                <a:lnTo>
                  <a:pt x="3773083" y="1961753"/>
                </a:lnTo>
                <a:lnTo>
                  <a:pt x="3776259" y="1962547"/>
                </a:lnTo>
                <a:lnTo>
                  <a:pt x="3778641" y="1964531"/>
                </a:lnTo>
                <a:lnTo>
                  <a:pt x="3781419" y="1966515"/>
                </a:lnTo>
                <a:lnTo>
                  <a:pt x="3786182" y="1972865"/>
                </a:lnTo>
                <a:lnTo>
                  <a:pt x="3790945" y="1979216"/>
                </a:lnTo>
                <a:lnTo>
                  <a:pt x="3795311" y="1987550"/>
                </a:lnTo>
                <a:lnTo>
                  <a:pt x="3804440" y="1986756"/>
                </a:lnTo>
                <a:lnTo>
                  <a:pt x="3805234" y="1981200"/>
                </a:lnTo>
                <a:lnTo>
                  <a:pt x="3805631" y="1976834"/>
                </a:lnTo>
                <a:lnTo>
                  <a:pt x="3806028" y="1973262"/>
                </a:lnTo>
                <a:lnTo>
                  <a:pt x="3806424" y="1970881"/>
                </a:lnTo>
                <a:lnTo>
                  <a:pt x="3807615" y="1969294"/>
                </a:lnTo>
                <a:lnTo>
                  <a:pt x="3809204" y="1967706"/>
                </a:lnTo>
                <a:lnTo>
                  <a:pt x="3809997" y="1967309"/>
                </a:lnTo>
                <a:lnTo>
                  <a:pt x="3811585" y="1966515"/>
                </a:lnTo>
                <a:lnTo>
                  <a:pt x="3814760" y="1967309"/>
                </a:lnTo>
                <a:lnTo>
                  <a:pt x="3818332" y="1968501"/>
                </a:lnTo>
                <a:lnTo>
                  <a:pt x="3821905" y="1969294"/>
                </a:lnTo>
                <a:lnTo>
                  <a:pt x="3823492" y="1969691"/>
                </a:lnTo>
                <a:lnTo>
                  <a:pt x="3825477" y="1969294"/>
                </a:lnTo>
                <a:lnTo>
                  <a:pt x="3825874" y="1968501"/>
                </a:lnTo>
                <a:lnTo>
                  <a:pt x="3826270" y="1966515"/>
                </a:lnTo>
                <a:lnTo>
                  <a:pt x="3827858" y="1961753"/>
                </a:lnTo>
                <a:lnTo>
                  <a:pt x="3829049" y="1958975"/>
                </a:lnTo>
                <a:lnTo>
                  <a:pt x="3829843" y="1956990"/>
                </a:lnTo>
                <a:lnTo>
                  <a:pt x="3831430" y="1955800"/>
                </a:lnTo>
                <a:lnTo>
                  <a:pt x="3832621" y="1955403"/>
                </a:lnTo>
                <a:lnTo>
                  <a:pt x="3833018" y="1955800"/>
                </a:lnTo>
                <a:lnTo>
                  <a:pt x="3835400" y="1956990"/>
                </a:lnTo>
                <a:lnTo>
                  <a:pt x="3838178" y="1959372"/>
                </a:lnTo>
                <a:lnTo>
                  <a:pt x="3840560" y="1962547"/>
                </a:lnTo>
                <a:lnTo>
                  <a:pt x="3842941" y="1966515"/>
                </a:lnTo>
                <a:lnTo>
                  <a:pt x="3848101" y="1975644"/>
                </a:lnTo>
                <a:lnTo>
                  <a:pt x="3853658" y="1985566"/>
                </a:lnTo>
                <a:lnTo>
                  <a:pt x="3868343" y="1984772"/>
                </a:lnTo>
                <a:lnTo>
                  <a:pt x="3883030" y="1983978"/>
                </a:lnTo>
                <a:lnTo>
                  <a:pt x="3881839" y="1978819"/>
                </a:lnTo>
                <a:lnTo>
                  <a:pt x="3879854" y="1973262"/>
                </a:lnTo>
                <a:lnTo>
                  <a:pt x="3875092" y="1962547"/>
                </a:lnTo>
                <a:lnTo>
                  <a:pt x="3872709" y="1958578"/>
                </a:lnTo>
                <a:lnTo>
                  <a:pt x="3870725" y="1955006"/>
                </a:lnTo>
                <a:lnTo>
                  <a:pt x="3868343" y="1952625"/>
                </a:lnTo>
                <a:lnTo>
                  <a:pt x="3867550" y="1951831"/>
                </a:lnTo>
                <a:lnTo>
                  <a:pt x="3866359" y="1951434"/>
                </a:lnTo>
                <a:lnTo>
                  <a:pt x="3867550" y="1947465"/>
                </a:lnTo>
                <a:lnTo>
                  <a:pt x="3868343" y="1944291"/>
                </a:lnTo>
                <a:lnTo>
                  <a:pt x="3869932" y="1942306"/>
                </a:lnTo>
                <a:lnTo>
                  <a:pt x="3871519" y="1940719"/>
                </a:lnTo>
                <a:lnTo>
                  <a:pt x="3873504" y="1940322"/>
                </a:lnTo>
                <a:lnTo>
                  <a:pt x="3875489" y="1940322"/>
                </a:lnTo>
                <a:lnTo>
                  <a:pt x="3877473" y="1940322"/>
                </a:lnTo>
                <a:lnTo>
                  <a:pt x="3879854" y="1941116"/>
                </a:lnTo>
                <a:lnTo>
                  <a:pt x="3884220" y="1943894"/>
                </a:lnTo>
                <a:lnTo>
                  <a:pt x="3888189" y="1946275"/>
                </a:lnTo>
                <a:lnTo>
                  <a:pt x="3892159" y="1947862"/>
                </a:lnTo>
                <a:lnTo>
                  <a:pt x="3893746" y="1948260"/>
                </a:lnTo>
                <a:lnTo>
                  <a:pt x="3895334" y="1948260"/>
                </a:lnTo>
                <a:lnTo>
                  <a:pt x="3898112" y="1946672"/>
                </a:lnTo>
                <a:lnTo>
                  <a:pt x="3900494" y="1944291"/>
                </a:lnTo>
                <a:lnTo>
                  <a:pt x="3902479" y="1941909"/>
                </a:lnTo>
                <a:lnTo>
                  <a:pt x="3904860" y="1938735"/>
                </a:lnTo>
                <a:lnTo>
                  <a:pt x="3909226" y="1932782"/>
                </a:lnTo>
                <a:lnTo>
                  <a:pt x="3913592" y="1926034"/>
                </a:lnTo>
                <a:lnTo>
                  <a:pt x="3910814" y="1925637"/>
                </a:lnTo>
                <a:lnTo>
                  <a:pt x="3907638" y="1924447"/>
                </a:lnTo>
                <a:lnTo>
                  <a:pt x="3901685" y="1921669"/>
                </a:lnTo>
                <a:lnTo>
                  <a:pt x="3895334" y="1918891"/>
                </a:lnTo>
                <a:lnTo>
                  <a:pt x="3892159" y="1918097"/>
                </a:lnTo>
                <a:lnTo>
                  <a:pt x="3889777" y="1916906"/>
                </a:lnTo>
                <a:lnTo>
                  <a:pt x="3884220" y="1916509"/>
                </a:lnTo>
                <a:lnTo>
                  <a:pt x="3878663" y="1916509"/>
                </a:lnTo>
                <a:lnTo>
                  <a:pt x="3873504" y="1916906"/>
                </a:lnTo>
                <a:lnTo>
                  <a:pt x="3868343" y="1918494"/>
                </a:lnTo>
                <a:lnTo>
                  <a:pt x="3863581" y="1919288"/>
                </a:lnTo>
                <a:lnTo>
                  <a:pt x="3858421" y="1921669"/>
                </a:lnTo>
                <a:lnTo>
                  <a:pt x="3848895" y="1925637"/>
                </a:lnTo>
                <a:lnTo>
                  <a:pt x="3838972" y="1930003"/>
                </a:lnTo>
                <a:lnTo>
                  <a:pt x="3829446" y="1933972"/>
                </a:lnTo>
                <a:lnTo>
                  <a:pt x="3824683" y="1935560"/>
                </a:lnTo>
                <a:lnTo>
                  <a:pt x="3820317" y="1937147"/>
                </a:lnTo>
                <a:lnTo>
                  <a:pt x="3815157" y="1938735"/>
                </a:lnTo>
                <a:lnTo>
                  <a:pt x="3810790" y="1939132"/>
                </a:lnTo>
                <a:lnTo>
                  <a:pt x="3808806" y="1939132"/>
                </a:lnTo>
                <a:lnTo>
                  <a:pt x="3807218" y="1938735"/>
                </a:lnTo>
                <a:lnTo>
                  <a:pt x="3805234" y="1937544"/>
                </a:lnTo>
                <a:lnTo>
                  <a:pt x="3803646" y="1936750"/>
                </a:lnTo>
                <a:lnTo>
                  <a:pt x="3800074" y="1933179"/>
                </a:lnTo>
                <a:lnTo>
                  <a:pt x="3796502" y="1929606"/>
                </a:lnTo>
                <a:lnTo>
                  <a:pt x="3792929" y="1925637"/>
                </a:lnTo>
                <a:lnTo>
                  <a:pt x="3789358" y="1922065"/>
                </a:lnTo>
                <a:lnTo>
                  <a:pt x="3785785" y="1918891"/>
                </a:lnTo>
                <a:lnTo>
                  <a:pt x="3784197" y="1918494"/>
                </a:lnTo>
                <a:lnTo>
                  <a:pt x="3782212" y="1918097"/>
                </a:lnTo>
                <a:lnTo>
                  <a:pt x="3780625" y="1918097"/>
                </a:lnTo>
                <a:lnTo>
                  <a:pt x="3779832" y="1918097"/>
                </a:lnTo>
                <a:lnTo>
                  <a:pt x="3776656" y="1919288"/>
                </a:lnTo>
                <a:lnTo>
                  <a:pt x="3773083" y="1922065"/>
                </a:lnTo>
                <a:lnTo>
                  <a:pt x="3769908" y="1924844"/>
                </a:lnTo>
                <a:lnTo>
                  <a:pt x="3763955" y="1930797"/>
                </a:lnTo>
                <a:lnTo>
                  <a:pt x="3760780" y="1932782"/>
                </a:lnTo>
                <a:lnTo>
                  <a:pt x="3758398" y="1933179"/>
                </a:lnTo>
                <a:lnTo>
                  <a:pt x="3746094" y="1933179"/>
                </a:lnTo>
                <a:lnTo>
                  <a:pt x="3734186" y="1933179"/>
                </a:lnTo>
                <a:lnTo>
                  <a:pt x="3720691" y="1932782"/>
                </a:lnTo>
                <a:lnTo>
                  <a:pt x="3707989" y="1931590"/>
                </a:lnTo>
                <a:lnTo>
                  <a:pt x="3695288" y="1930003"/>
                </a:lnTo>
                <a:lnTo>
                  <a:pt x="3683380" y="1927623"/>
                </a:lnTo>
                <a:lnTo>
                  <a:pt x="3671076" y="1924447"/>
                </a:lnTo>
                <a:lnTo>
                  <a:pt x="3659565" y="1920478"/>
                </a:lnTo>
                <a:lnTo>
                  <a:pt x="3656390" y="1918891"/>
                </a:lnTo>
                <a:lnTo>
                  <a:pt x="3653215" y="1916906"/>
                </a:lnTo>
                <a:lnTo>
                  <a:pt x="3647261" y="1912938"/>
                </a:lnTo>
                <a:lnTo>
                  <a:pt x="3641308" y="1907778"/>
                </a:lnTo>
                <a:lnTo>
                  <a:pt x="3635751" y="1902222"/>
                </a:lnTo>
                <a:lnTo>
                  <a:pt x="3630194" y="1897062"/>
                </a:lnTo>
                <a:lnTo>
                  <a:pt x="3624637" y="1893094"/>
                </a:lnTo>
                <a:lnTo>
                  <a:pt x="3621858" y="1891109"/>
                </a:lnTo>
                <a:lnTo>
                  <a:pt x="3618683" y="1889919"/>
                </a:lnTo>
                <a:lnTo>
                  <a:pt x="3616301" y="1889125"/>
                </a:lnTo>
                <a:lnTo>
                  <a:pt x="3613920" y="1888331"/>
                </a:lnTo>
                <a:lnTo>
                  <a:pt x="3612332" y="1888331"/>
                </a:lnTo>
                <a:lnTo>
                  <a:pt x="3610745" y="1889522"/>
                </a:lnTo>
                <a:lnTo>
                  <a:pt x="3608363" y="1891903"/>
                </a:lnTo>
                <a:lnTo>
                  <a:pt x="3605188" y="1896665"/>
                </a:lnTo>
                <a:lnTo>
                  <a:pt x="3602013" y="1901031"/>
                </a:lnTo>
                <a:lnTo>
                  <a:pt x="3596853" y="1911350"/>
                </a:lnTo>
                <a:lnTo>
                  <a:pt x="3594075" y="1914922"/>
                </a:lnTo>
                <a:lnTo>
                  <a:pt x="3592884" y="1915716"/>
                </a:lnTo>
                <a:lnTo>
                  <a:pt x="3592089" y="1916906"/>
                </a:lnTo>
                <a:lnTo>
                  <a:pt x="3588518" y="1918097"/>
                </a:lnTo>
                <a:lnTo>
                  <a:pt x="3584945" y="1918097"/>
                </a:lnTo>
                <a:lnTo>
                  <a:pt x="3580976" y="1916906"/>
                </a:lnTo>
                <a:lnTo>
                  <a:pt x="3576610" y="1915716"/>
                </a:lnTo>
                <a:lnTo>
                  <a:pt x="3572641" y="1913732"/>
                </a:lnTo>
                <a:lnTo>
                  <a:pt x="3568672" y="1911747"/>
                </a:lnTo>
                <a:lnTo>
                  <a:pt x="3559542" y="1906190"/>
                </a:lnTo>
                <a:lnTo>
                  <a:pt x="3550413" y="1900634"/>
                </a:lnTo>
                <a:lnTo>
                  <a:pt x="3540887" y="1895475"/>
                </a:lnTo>
                <a:lnTo>
                  <a:pt x="3535727" y="1893491"/>
                </a:lnTo>
                <a:lnTo>
                  <a:pt x="3530568" y="1891506"/>
                </a:lnTo>
                <a:lnTo>
                  <a:pt x="3525408" y="1890315"/>
                </a:lnTo>
                <a:lnTo>
                  <a:pt x="3520248" y="1889919"/>
                </a:lnTo>
                <a:lnTo>
                  <a:pt x="3519057" y="1890315"/>
                </a:lnTo>
                <a:lnTo>
                  <a:pt x="3517469" y="1891109"/>
                </a:lnTo>
                <a:lnTo>
                  <a:pt x="3515882" y="1892698"/>
                </a:lnTo>
                <a:lnTo>
                  <a:pt x="3514294" y="1893888"/>
                </a:lnTo>
                <a:lnTo>
                  <a:pt x="3512309" y="1898254"/>
                </a:lnTo>
                <a:lnTo>
                  <a:pt x="3509928" y="1902619"/>
                </a:lnTo>
                <a:lnTo>
                  <a:pt x="3507149" y="1907778"/>
                </a:lnTo>
                <a:lnTo>
                  <a:pt x="3504768" y="1912144"/>
                </a:lnTo>
                <a:lnTo>
                  <a:pt x="3501593" y="1916509"/>
                </a:lnTo>
                <a:lnTo>
                  <a:pt x="3500005" y="1918097"/>
                </a:lnTo>
                <a:lnTo>
                  <a:pt x="3498020" y="1918891"/>
                </a:lnTo>
                <a:lnTo>
                  <a:pt x="3497623" y="1918891"/>
                </a:lnTo>
                <a:lnTo>
                  <a:pt x="3496036" y="1918891"/>
                </a:lnTo>
                <a:lnTo>
                  <a:pt x="3492861" y="1918097"/>
                </a:lnTo>
                <a:lnTo>
                  <a:pt x="3483732" y="1914525"/>
                </a:lnTo>
                <a:lnTo>
                  <a:pt x="3478968" y="1912938"/>
                </a:lnTo>
                <a:lnTo>
                  <a:pt x="3472618" y="1911350"/>
                </a:lnTo>
                <a:lnTo>
                  <a:pt x="3466664" y="1911350"/>
                </a:lnTo>
                <a:lnTo>
                  <a:pt x="3463489" y="1911350"/>
                </a:lnTo>
                <a:lnTo>
                  <a:pt x="3461107" y="1911747"/>
                </a:lnTo>
                <a:lnTo>
                  <a:pt x="3455154" y="1913732"/>
                </a:lnTo>
                <a:lnTo>
                  <a:pt x="3449199" y="1916906"/>
                </a:lnTo>
                <a:lnTo>
                  <a:pt x="3438879" y="1923653"/>
                </a:lnTo>
                <a:lnTo>
                  <a:pt x="3433323" y="1926431"/>
                </a:lnTo>
                <a:lnTo>
                  <a:pt x="3428163" y="1929210"/>
                </a:lnTo>
                <a:lnTo>
                  <a:pt x="3422606" y="1930797"/>
                </a:lnTo>
                <a:lnTo>
                  <a:pt x="3419827" y="1931194"/>
                </a:lnTo>
                <a:lnTo>
                  <a:pt x="3417049" y="1931590"/>
                </a:lnTo>
                <a:lnTo>
                  <a:pt x="3413874" y="1931194"/>
                </a:lnTo>
                <a:lnTo>
                  <a:pt x="3411492" y="1930797"/>
                </a:lnTo>
                <a:lnTo>
                  <a:pt x="3406332" y="1928416"/>
                </a:lnTo>
                <a:lnTo>
                  <a:pt x="3400776" y="1926034"/>
                </a:lnTo>
                <a:lnTo>
                  <a:pt x="3395219" y="1922463"/>
                </a:lnTo>
                <a:lnTo>
                  <a:pt x="3389662" y="1919288"/>
                </a:lnTo>
                <a:lnTo>
                  <a:pt x="3384105" y="1916509"/>
                </a:lnTo>
                <a:lnTo>
                  <a:pt x="3377754" y="1914525"/>
                </a:lnTo>
                <a:lnTo>
                  <a:pt x="3375373" y="1913335"/>
                </a:lnTo>
                <a:lnTo>
                  <a:pt x="3372198" y="1913335"/>
                </a:lnTo>
                <a:lnTo>
                  <a:pt x="3366244" y="1913335"/>
                </a:lnTo>
                <a:lnTo>
                  <a:pt x="3360290" y="1913335"/>
                </a:lnTo>
                <a:lnTo>
                  <a:pt x="3354337" y="1914525"/>
                </a:lnTo>
                <a:lnTo>
                  <a:pt x="3348780" y="1915319"/>
                </a:lnTo>
                <a:lnTo>
                  <a:pt x="3337666" y="1918097"/>
                </a:lnTo>
                <a:lnTo>
                  <a:pt x="3326552" y="1921669"/>
                </a:lnTo>
                <a:lnTo>
                  <a:pt x="3316630" y="1924447"/>
                </a:lnTo>
                <a:lnTo>
                  <a:pt x="3305913" y="1926431"/>
                </a:lnTo>
                <a:lnTo>
                  <a:pt x="3300753" y="1927623"/>
                </a:lnTo>
                <a:lnTo>
                  <a:pt x="3295593" y="1927623"/>
                </a:lnTo>
                <a:lnTo>
                  <a:pt x="3290433" y="1927623"/>
                </a:lnTo>
                <a:lnTo>
                  <a:pt x="3285670" y="1927225"/>
                </a:lnTo>
                <a:lnTo>
                  <a:pt x="3282098" y="1926034"/>
                </a:lnTo>
                <a:lnTo>
                  <a:pt x="3278922" y="1924447"/>
                </a:lnTo>
                <a:lnTo>
                  <a:pt x="3272175" y="1920875"/>
                </a:lnTo>
                <a:lnTo>
                  <a:pt x="3265824" y="1916509"/>
                </a:lnTo>
                <a:lnTo>
                  <a:pt x="3259076" y="1911747"/>
                </a:lnTo>
                <a:lnTo>
                  <a:pt x="3252329" y="1906587"/>
                </a:lnTo>
                <a:lnTo>
                  <a:pt x="3245978" y="1902222"/>
                </a:lnTo>
                <a:lnTo>
                  <a:pt x="3239230" y="1899047"/>
                </a:lnTo>
                <a:lnTo>
                  <a:pt x="3236452" y="1898254"/>
                </a:lnTo>
                <a:lnTo>
                  <a:pt x="3233277" y="1897062"/>
                </a:lnTo>
                <a:lnTo>
                  <a:pt x="3232086" y="1897062"/>
                </a:lnTo>
                <a:lnTo>
                  <a:pt x="3230895" y="1897459"/>
                </a:lnTo>
                <a:lnTo>
                  <a:pt x="3228117" y="1899047"/>
                </a:lnTo>
                <a:lnTo>
                  <a:pt x="3224942" y="1901031"/>
                </a:lnTo>
                <a:lnTo>
                  <a:pt x="3222163" y="1904207"/>
                </a:lnTo>
                <a:lnTo>
                  <a:pt x="3215812" y="1909763"/>
                </a:lnTo>
                <a:lnTo>
                  <a:pt x="3213034" y="1911747"/>
                </a:lnTo>
                <a:lnTo>
                  <a:pt x="3209859" y="1913732"/>
                </a:lnTo>
                <a:lnTo>
                  <a:pt x="3207874" y="1914525"/>
                </a:lnTo>
                <a:lnTo>
                  <a:pt x="3205889" y="1914525"/>
                </a:lnTo>
                <a:lnTo>
                  <a:pt x="3201920" y="1913732"/>
                </a:lnTo>
                <a:lnTo>
                  <a:pt x="3197157" y="1912938"/>
                </a:lnTo>
                <a:lnTo>
                  <a:pt x="3192791" y="1910953"/>
                </a:lnTo>
                <a:lnTo>
                  <a:pt x="3184456" y="1907381"/>
                </a:lnTo>
                <a:lnTo>
                  <a:pt x="3180487" y="1906190"/>
                </a:lnTo>
                <a:lnTo>
                  <a:pt x="3176915" y="1906190"/>
                </a:lnTo>
                <a:lnTo>
                  <a:pt x="3164213" y="1908175"/>
                </a:lnTo>
                <a:lnTo>
                  <a:pt x="3149528" y="1910953"/>
                </a:lnTo>
                <a:lnTo>
                  <a:pt x="3117377" y="1917303"/>
                </a:lnTo>
                <a:lnTo>
                  <a:pt x="3084433" y="1923653"/>
                </a:lnTo>
                <a:lnTo>
                  <a:pt x="3068159" y="1926034"/>
                </a:lnTo>
                <a:lnTo>
                  <a:pt x="3053473" y="1928019"/>
                </a:lnTo>
                <a:lnTo>
                  <a:pt x="3049107" y="1929210"/>
                </a:lnTo>
                <a:lnTo>
                  <a:pt x="3044345" y="1930003"/>
                </a:lnTo>
                <a:lnTo>
                  <a:pt x="3035215" y="1933576"/>
                </a:lnTo>
                <a:lnTo>
                  <a:pt x="3026880" y="1937147"/>
                </a:lnTo>
                <a:lnTo>
                  <a:pt x="3022117" y="1938337"/>
                </a:lnTo>
                <a:lnTo>
                  <a:pt x="3017751" y="1939132"/>
                </a:lnTo>
                <a:lnTo>
                  <a:pt x="3012988" y="1939132"/>
                </a:lnTo>
                <a:lnTo>
                  <a:pt x="3007828" y="1938337"/>
                </a:lnTo>
                <a:lnTo>
                  <a:pt x="3003065" y="1936750"/>
                </a:lnTo>
                <a:lnTo>
                  <a:pt x="2997905" y="1933576"/>
                </a:lnTo>
                <a:lnTo>
                  <a:pt x="2992745" y="1929210"/>
                </a:lnTo>
                <a:lnTo>
                  <a:pt x="2987188" y="1922860"/>
                </a:lnTo>
                <a:lnTo>
                  <a:pt x="2981234" y="1915319"/>
                </a:lnTo>
                <a:lnTo>
                  <a:pt x="2974884" y="1905397"/>
                </a:lnTo>
                <a:lnTo>
                  <a:pt x="2972106" y="1905794"/>
                </a:lnTo>
                <a:lnTo>
                  <a:pt x="2969724" y="1906587"/>
                </a:lnTo>
                <a:lnTo>
                  <a:pt x="2967739" y="1908175"/>
                </a:lnTo>
                <a:lnTo>
                  <a:pt x="2966549" y="1910159"/>
                </a:lnTo>
                <a:lnTo>
                  <a:pt x="2964961" y="1912144"/>
                </a:lnTo>
                <a:lnTo>
                  <a:pt x="2963770" y="1914922"/>
                </a:lnTo>
                <a:lnTo>
                  <a:pt x="2961786" y="1920478"/>
                </a:lnTo>
                <a:lnTo>
                  <a:pt x="2959801" y="1926034"/>
                </a:lnTo>
                <a:lnTo>
                  <a:pt x="2958214" y="1929210"/>
                </a:lnTo>
                <a:lnTo>
                  <a:pt x="2956626" y="1931194"/>
                </a:lnTo>
                <a:lnTo>
                  <a:pt x="2955038" y="1933179"/>
                </a:lnTo>
                <a:lnTo>
                  <a:pt x="2953054" y="1934766"/>
                </a:lnTo>
                <a:lnTo>
                  <a:pt x="2951069" y="1935560"/>
                </a:lnTo>
                <a:lnTo>
                  <a:pt x="2948687" y="1935560"/>
                </a:lnTo>
                <a:lnTo>
                  <a:pt x="2945909" y="1937544"/>
                </a:lnTo>
                <a:lnTo>
                  <a:pt x="2944718" y="1938337"/>
                </a:lnTo>
                <a:lnTo>
                  <a:pt x="2943527" y="1938337"/>
                </a:lnTo>
                <a:lnTo>
                  <a:pt x="2941543" y="1937544"/>
                </a:lnTo>
                <a:lnTo>
                  <a:pt x="2939955" y="1935560"/>
                </a:lnTo>
                <a:lnTo>
                  <a:pt x="2937971" y="1933179"/>
                </a:lnTo>
                <a:lnTo>
                  <a:pt x="2936780" y="1930003"/>
                </a:lnTo>
                <a:lnTo>
                  <a:pt x="2934002" y="1922463"/>
                </a:lnTo>
                <a:lnTo>
                  <a:pt x="2931223" y="1914525"/>
                </a:lnTo>
                <a:lnTo>
                  <a:pt x="2929635" y="1910953"/>
                </a:lnTo>
                <a:lnTo>
                  <a:pt x="2928445" y="1907778"/>
                </a:lnTo>
                <a:lnTo>
                  <a:pt x="2926857" y="1905397"/>
                </a:lnTo>
                <a:lnTo>
                  <a:pt x="2925269" y="1903015"/>
                </a:lnTo>
                <a:lnTo>
                  <a:pt x="2923285" y="1902619"/>
                </a:lnTo>
                <a:lnTo>
                  <a:pt x="2921697" y="1902619"/>
                </a:lnTo>
                <a:lnTo>
                  <a:pt x="2920506" y="1903015"/>
                </a:lnTo>
                <a:lnTo>
                  <a:pt x="2918522" y="1903015"/>
                </a:lnTo>
                <a:lnTo>
                  <a:pt x="2917331" y="1903810"/>
                </a:lnTo>
                <a:lnTo>
                  <a:pt x="2916140" y="1904603"/>
                </a:lnTo>
                <a:lnTo>
                  <a:pt x="2914949" y="1905794"/>
                </a:lnTo>
                <a:lnTo>
                  <a:pt x="2914155" y="1907778"/>
                </a:lnTo>
                <a:lnTo>
                  <a:pt x="2914155" y="1909366"/>
                </a:lnTo>
                <a:lnTo>
                  <a:pt x="2913759" y="1913732"/>
                </a:lnTo>
                <a:lnTo>
                  <a:pt x="2912965" y="1918891"/>
                </a:lnTo>
                <a:lnTo>
                  <a:pt x="2912965" y="1923653"/>
                </a:lnTo>
                <a:lnTo>
                  <a:pt x="2912171" y="1927623"/>
                </a:lnTo>
                <a:lnTo>
                  <a:pt x="2910980" y="1929210"/>
                </a:lnTo>
                <a:lnTo>
                  <a:pt x="2910187" y="1930797"/>
                </a:lnTo>
                <a:lnTo>
                  <a:pt x="2905423" y="1933972"/>
                </a:lnTo>
                <a:lnTo>
                  <a:pt x="2900263" y="1937147"/>
                </a:lnTo>
                <a:lnTo>
                  <a:pt x="2894707" y="1940322"/>
                </a:lnTo>
                <a:lnTo>
                  <a:pt x="2888753" y="1942703"/>
                </a:lnTo>
                <a:lnTo>
                  <a:pt x="2881608" y="1944688"/>
                </a:lnTo>
                <a:lnTo>
                  <a:pt x="2874464" y="1946672"/>
                </a:lnTo>
                <a:lnTo>
                  <a:pt x="2866923" y="1949053"/>
                </a:lnTo>
                <a:lnTo>
                  <a:pt x="2859381" y="1950244"/>
                </a:lnTo>
                <a:lnTo>
                  <a:pt x="2843107" y="1953022"/>
                </a:lnTo>
                <a:lnTo>
                  <a:pt x="2826834" y="1953816"/>
                </a:lnTo>
                <a:lnTo>
                  <a:pt x="2810957" y="1953816"/>
                </a:lnTo>
                <a:lnTo>
                  <a:pt x="2803416" y="1953419"/>
                </a:lnTo>
                <a:lnTo>
                  <a:pt x="2796271" y="1953022"/>
                </a:lnTo>
                <a:lnTo>
                  <a:pt x="2794287" y="1952625"/>
                </a:lnTo>
                <a:lnTo>
                  <a:pt x="2791905" y="1951434"/>
                </a:lnTo>
                <a:lnTo>
                  <a:pt x="2787142" y="1949450"/>
                </a:lnTo>
                <a:lnTo>
                  <a:pt x="2782776" y="1946275"/>
                </a:lnTo>
                <a:lnTo>
                  <a:pt x="2778013" y="1943100"/>
                </a:lnTo>
                <a:lnTo>
                  <a:pt x="2773647" y="1939925"/>
                </a:lnTo>
                <a:lnTo>
                  <a:pt x="2768884" y="1937147"/>
                </a:lnTo>
                <a:lnTo>
                  <a:pt x="2764915" y="1935163"/>
                </a:lnTo>
                <a:lnTo>
                  <a:pt x="2762533" y="1934766"/>
                </a:lnTo>
                <a:lnTo>
                  <a:pt x="2760152" y="1934766"/>
                </a:lnTo>
                <a:lnTo>
                  <a:pt x="2757770" y="1934766"/>
                </a:lnTo>
                <a:lnTo>
                  <a:pt x="2755388" y="1935163"/>
                </a:lnTo>
                <a:lnTo>
                  <a:pt x="2750229" y="1937147"/>
                </a:lnTo>
                <a:lnTo>
                  <a:pt x="2745466" y="1940322"/>
                </a:lnTo>
                <a:lnTo>
                  <a:pt x="2741100" y="1943100"/>
                </a:lnTo>
                <a:lnTo>
                  <a:pt x="2736337" y="1946672"/>
                </a:lnTo>
                <a:lnTo>
                  <a:pt x="2731971" y="1950244"/>
                </a:lnTo>
                <a:lnTo>
                  <a:pt x="2726810" y="1953022"/>
                </a:lnTo>
                <a:lnTo>
                  <a:pt x="2721651" y="1955006"/>
                </a:lnTo>
                <a:lnTo>
                  <a:pt x="2716094" y="1955403"/>
                </a:lnTo>
                <a:lnTo>
                  <a:pt x="2710934" y="1955800"/>
                </a:lnTo>
                <a:lnTo>
                  <a:pt x="2705377" y="1955800"/>
                </a:lnTo>
                <a:lnTo>
                  <a:pt x="2699820" y="1955403"/>
                </a:lnTo>
                <a:lnTo>
                  <a:pt x="2689501" y="1953419"/>
                </a:lnTo>
                <a:lnTo>
                  <a:pt x="2677990" y="1951037"/>
                </a:lnTo>
                <a:lnTo>
                  <a:pt x="2667670" y="1948260"/>
                </a:lnTo>
                <a:lnTo>
                  <a:pt x="2657350" y="1946275"/>
                </a:lnTo>
                <a:lnTo>
                  <a:pt x="2652191" y="1945878"/>
                </a:lnTo>
                <a:lnTo>
                  <a:pt x="2647824" y="1945481"/>
                </a:lnTo>
                <a:lnTo>
                  <a:pt x="2643061" y="1945481"/>
                </a:lnTo>
                <a:lnTo>
                  <a:pt x="2639092" y="1945878"/>
                </a:lnTo>
                <a:lnTo>
                  <a:pt x="2637107" y="1946275"/>
                </a:lnTo>
                <a:lnTo>
                  <a:pt x="2635520" y="1947465"/>
                </a:lnTo>
                <a:lnTo>
                  <a:pt x="2631948" y="1949450"/>
                </a:lnTo>
                <a:lnTo>
                  <a:pt x="2629566" y="1952625"/>
                </a:lnTo>
                <a:lnTo>
                  <a:pt x="2626788" y="1955403"/>
                </a:lnTo>
                <a:lnTo>
                  <a:pt x="2624406" y="1958975"/>
                </a:lnTo>
                <a:lnTo>
                  <a:pt x="2621231" y="1961753"/>
                </a:lnTo>
                <a:lnTo>
                  <a:pt x="2618849" y="1962944"/>
                </a:lnTo>
                <a:lnTo>
                  <a:pt x="2617262" y="1963738"/>
                </a:lnTo>
                <a:lnTo>
                  <a:pt x="2615277" y="1964135"/>
                </a:lnTo>
                <a:lnTo>
                  <a:pt x="2613292" y="1963738"/>
                </a:lnTo>
                <a:lnTo>
                  <a:pt x="2611308" y="1962944"/>
                </a:lnTo>
                <a:lnTo>
                  <a:pt x="2606148" y="1960959"/>
                </a:lnTo>
                <a:lnTo>
                  <a:pt x="2600988" y="1958182"/>
                </a:lnTo>
                <a:lnTo>
                  <a:pt x="2595828" y="1955006"/>
                </a:lnTo>
                <a:lnTo>
                  <a:pt x="2591065" y="1951434"/>
                </a:lnTo>
                <a:lnTo>
                  <a:pt x="2586302" y="1949053"/>
                </a:lnTo>
                <a:lnTo>
                  <a:pt x="2582333" y="1947465"/>
                </a:lnTo>
                <a:lnTo>
                  <a:pt x="2580348" y="1946672"/>
                </a:lnTo>
                <a:lnTo>
                  <a:pt x="2578760" y="1946672"/>
                </a:lnTo>
                <a:lnTo>
                  <a:pt x="2573601" y="1948260"/>
                </a:lnTo>
                <a:lnTo>
                  <a:pt x="2569235" y="1950244"/>
                </a:lnTo>
                <a:lnTo>
                  <a:pt x="2564472" y="1953419"/>
                </a:lnTo>
                <a:lnTo>
                  <a:pt x="2560503" y="1955800"/>
                </a:lnTo>
                <a:lnTo>
                  <a:pt x="2552167" y="1962944"/>
                </a:lnTo>
                <a:lnTo>
                  <a:pt x="2545023" y="1969691"/>
                </a:lnTo>
                <a:lnTo>
                  <a:pt x="2541053" y="1972865"/>
                </a:lnTo>
                <a:lnTo>
                  <a:pt x="2537481" y="1975247"/>
                </a:lnTo>
                <a:lnTo>
                  <a:pt x="2533909" y="1977231"/>
                </a:lnTo>
                <a:lnTo>
                  <a:pt x="2529940" y="1978819"/>
                </a:lnTo>
                <a:lnTo>
                  <a:pt x="2526368" y="1979216"/>
                </a:lnTo>
                <a:lnTo>
                  <a:pt x="2522398" y="1978819"/>
                </a:lnTo>
                <a:lnTo>
                  <a:pt x="2517636" y="1977628"/>
                </a:lnTo>
                <a:lnTo>
                  <a:pt x="2513666" y="1975247"/>
                </a:lnTo>
                <a:lnTo>
                  <a:pt x="2507316" y="1970881"/>
                </a:lnTo>
                <a:lnTo>
                  <a:pt x="2505728" y="1969691"/>
                </a:lnTo>
                <a:lnTo>
                  <a:pt x="2504537" y="1968103"/>
                </a:lnTo>
                <a:lnTo>
                  <a:pt x="2502553" y="1964135"/>
                </a:lnTo>
                <a:lnTo>
                  <a:pt x="2500965" y="1959372"/>
                </a:lnTo>
                <a:lnTo>
                  <a:pt x="2497393" y="1953419"/>
                </a:lnTo>
                <a:lnTo>
                  <a:pt x="2493820" y="1946275"/>
                </a:lnTo>
                <a:lnTo>
                  <a:pt x="2490248" y="1939132"/>
                </a:lnTo>
                <a:lnTo>
                  <a:pt x="2488264" y="1936750"/>
                </a:lnTo>
                <a:lnTo>
                  <a:pt x="2486279" y="1933972"/>
                </a:lnTo>
                <a:lnTo>
                  <a:pt x="2483898" y="1932782"/>
                </a:lnTo>
                <a:lnTo>
                  <a:pt x="2481913" y="1931590"/>
                </a:lnTo>
                <a:lnTo>
                  <a:pt x="2479929" y="1931590"/>
                </a:lnTo>
                <a:lnTo>
                  <a:pt x="2478341" y="1931194"/>
                </a:lnTo>
                <a:lnTo>
                  <a:pt x="2476753" y="1931590"/>
                </a:lnTo>
                <a:lnTo>
                  <a:pt x="2475562" y="1931987"/>
                </a:lnTo>
                <a:lnTo>
                  <a:pt x="2474768" y="1933179"/>
                </a:lnTo>
                <a:lnTo>
                  <a:pt x="2474372" y="1933972"/>
                </a:lnTo>
                <a:lnTo>
                  <a:pt x="2473181" y="1937147"/>
                </a:lnTo>
                <a:lnTo>
                  <a:pt x="2473181" y="1941116"/>
                </a:lnTo>
                <a:lnTo>
                  <a:pt x="2473578" y="1946275"/>
                </a:lnTo>
                <a:lnTo>
                  <a:pt x="2475562" y="1957388"/>
                </a:lnTo>
                <a:lnTo>
                  <a:pt x="2478341" y="1969294"/>
                </a:lnTo>
                <a:lnTo>
                  <a:pt x="2480722" y="1980407"/>
                </a:lnTo>
                <a:lnTo>
                  <a:pt x="2481119" y="1985566"/>
                </a:lnTo>
                <a:lnTo>
                  <a:pt x="2481119" y="1989931"/>
                </a:lnTo>
                <a:lnTo>
                  <a:pt x="2480722" y="1993503"/>
                </a:lnTo>
                <a:lnTo>
                  <a:pt x="2479929" y="1995884"/>
                </a:lnTo>
                <a:lnTo>
                  <a:pt x="2478341" y="1999456"/>
                </a:lnTo>
                <a:lnTo>
                  <a:pt x="2476753" y="2002234"/>
                </a:lnTo>
                <a:lnTo>
                  <a:pt x="2475165" y="2003028"/>
                </a:lnTo>
                <a:lnTo>
                  <a:pt x="2473181" y="2003822"/>
                </a:lnTo>
                <a:lnTo>
                  <a:pt x="2470799" y="2002631"/>
                </a:lnTo>
                <a:lnTo>
                  <a:pt x="2468418" y="2001837"/>
                </a:lnTo>
                <a:lnTo>
                  <a:pt x="2466036" y="1999456"/>
                </a:lnTo>
                <a:lnTo>
                  <a:pt x="2463655" y="1997472"/>
                </a:lnTo>
                <a:lnTo>
                  <a:pt x="2453335" y="1986756"/>
                </a:lnTo>
                <a:lnTo>
                  <a:pt x="2447778" y="1981994"/>
                </a:lnTo>
                <a:lnTo>
                  <a:pt x="2445397" y="1980407"/>
                </a:lnTo>
                <a:lnTo>
                  <a:pt x="2442618" y="1979216"/>
                </a:lnTo>
                <a:lnTo>
                  <a:pt x="2441824" y="1978819"/>
                </a:lnTo>
                <a:lnTo>
                  <a:pt x="2440634" y="1979216"/>
                </a:lnTo>
                <a:lnTo>
                  <a:pt x="2440237" y="1979216"/>
                </a:lnTo>
                <a:lnTo>
                  <a:pt x="2439840" y="1980407"/>
                </a:lnTo>
                <a:lnTo>
                  <a:pt x="2439840" y="1982390"/>
                </a:lnTo>
                <a:lnTo>
                  <a:pt x="2439840" y="1984375"/>
                </a:lnTo>
                <a:lnTo>
                  <a:pt x="2440634" y="1989535"/>
                </a:lnTo>
                <a:lnTo>
                  <a:pt x="2440634" y="1991519"/>
                </a:lnTo>
                <a:lnTo>
                  <a:pt x="2440634" y="1992710"/>
                </a:lnTo>
                <a:lnTo>
                  <a:pt x="2439840" y="1992710"/>
                </a:lnTo>
                <a:lnTo>
                  <a:pt x="2439046" y="1991915"/>
                </a:lnTo>
                <a:lnTo>
                  <a:pt x="2436267" y="1990328"/>
                </a:lnTo>
                <a:lnTo>
                  <a:pt x="2428329" y="1983581"/>
                </a:lnTo>
                <a:lnTo>
                  <a:pt x="2419994" y="1976834"/>
                </a:lnTo>
                <a:lnTo>
                  <a:pt x="2416422" y="1974057"/>
                </a:lnTo>
                <a:lnTo>
                  <a:pt x="2415231" y="1973660"/>
                </a:lnTo>
                <a:lnTo>
                  <a:pt x="2413643" y="1973262"/>
                </a:lnTo>
                <a:lnTo>
                  <a:pt x="2410865" y="1974057"/>
                </a:lnTo>
                <a:lnTo>
                  <a:pt x="2408880" y="1975247"/>
                </a:lnTo>
                <a:lnTo>
                  <a:pt x="2406498" y="1977628"/>
                </a:lnTo>
                <a:lnTo>
                  <a:pt x="2404514" y="1980407"/>
                </a:lnTo>
                <a:lnTo>
                  <a:pt x="2400942" y="1985963"/>
                </a:lnTo>
                <a:lnTo>
                  <a:pt x="2398560" y="1988344"/>
                </a:lnTo>
                <a:lnTo>
                  <a:pt x="2396179" y="1990328"/>
                </a:lnTo>
                <a:lnTo>
                  <a:pt x="2393003" y="1991915"/>
                </a:lnTo>
                <a:lnTo>
                  <a:pt x="2389828" y="1993106"/>
                </a:lnTo>
                <a:lnTo>
                  <a:pt x="2387050" y="1993503"/>
                </a:lnTo>
                <a:lnTo>
                  <a:pt x="2383478" y="1993900"/>
                </a:lnTo>
                <a:lnTo>
                  <a:pt x="2376730" y="1993503"/>
                </a:lnTo>
                <a:lnTo>
                  <a:pt x="2369586" y="1993106"/>
                </a:lnTo>
                <a:lnTo>
                  <a:pt x="2354900" y="1991122"/>
                </a:lnTo>
                <a:lnTo>
                  <a:pt x="2347755" y="1990328"/>
                </a:lnTo>
                <a:lnTo>
                  <a:pt x="2340610" y="1991122"/>
                </a:lnTo>
                <a:lnTo>
                  <a:pt x="2339023" y="1991519"/>
                </a:lnTo>
                <a:lnTo>
                  <a:pt x="2337038" y="1991915"/>
                </a:lnTo>
                <a:lnTo>
                  <a:pt x="2334657" y="1993900"/>
                </a:lnTo>
                <a:lnTo>
                  <a:pt x="2331481" y="1997075"/>
                </a:lnTo>
                <a:lnTo>
                  <a:pt x="2329497" y="2000250"/>
                </a:lnTo>
                <a:lnTo>
                  <a:pt x="2327115" y="2003028"/>
                </a:lnTo>
                <a:lnTo>
                  <a:pt x="2323940" y="2006203"/>
                </a:lnTo>
                <a:lnTo>
                  <a:pt x="2320765" y="2008187"/>
                </a:lnTo>
                <a:lnTo>
                  <a:pt x="2319574" y="2008585"/>
                </a:lnTo>
                <a:lnTo>
                  <a:pt x="2317192" y="2009379"/>
                </a:lnTo>
                <a:lnTo>
                  <a:pt x="2311636" y="2009379"/>
                </a:lnTo>
                <a:lnTo>
                  <a:pt x="2305682" y="2009379"/>
                </a:lnTo>
                <a:lnTo>
                  <a:pt x="2294171" y="2008187"/>
                </a:lnTo>
                <a:lnTo>
                  <a:pt x="2283058" y="2007394"/>
                </a:lnTo>
                <a:lnTo>
                  <a:pt x="2277898" y="2007394"/>
                </a:lnTo>
                <a:lnTo>
                  <a:pt x="2273135" y="2007394"/>
                </a:lnTo>
                <a:lnTo>
                  <a:pt x="2268769" y="2008585"/>
                </a:lnTo>
                <a:lnTo>
                  <a:pt x="2264006" y="2010966"/>
                </a:lnTo>
                <a:lnTo>
                  <a:pt x="2260433" y="2013744"/>
                </a:lnTo>
                <a:lnTo>
                  <a:pt x="2257655" y="2017712"/>
                </a:lnTo>
                <a:lnTo>
                  <a:pt x="2254876" y="2024063"/>
                </a:lnTo>
                <a:lnTo>
                  <a:pt x="2252892" y="2031206"/>
                </a:lnTo>
                <a:lnTo>
                  <a:pt x="2251304" y="2039541"/>
                </a:lnTo>
                <a:lnTo>
                  <a:pt x="2250510" y="2051050"/>
                </a:lnTo>
                <a:lnTo>
                  <a:pt x="2248923" y="2052241"/>
                </a:lnTo>
                <a:lnTo>
                  <a:pt x="2246541" y="2053034"/>
                </a:lnTo>
                <a:lnTo>
                  <a:pt x="2244160" y="2052241"/>
                </a:lnTo>
                <a:lnTo>
                  <a:pt x="2241778" y="2051447"/>
                </a:lnTo>
                <a:lnTo>
                  <a:pt x="2239397" y="2049860"/>
                </a:lnTo>
                <a:lnTo>
                  <a:pt x="2236618" y="2047875"/>
                </a:lnTo>
                <a:lnTo>
                  <a:pt x="2231458" y="2042319"/>
                </a:lnTo>
                <a:lnTo>
                  <a:pt x="2225901" y="2035572"/>
                </a:lnTo>
                <a:lnTo>
                  <a:pt x="2220345" y="2029619"/>
                </a:lnTo>
                <a:lnTo>
                  <a:pt x="2217963" y="2026841"/>
                </a:lnTo>
                <a:lnTo>
                  <a:pt x="2215582" y="2024857"/>
                </a:lnTo>
                <a:lnTo>
                  <a:pt x="2212803" y="2023665"/>
                </a:lnTo>
                <a:lnTo>
                  <a:pt x="2210422" y="2022475"/>
                </a:lnTo>
                <a:lnTo>
                  <a:pt x="2206849" y="2021285"/>
                </a:lnTo>
                <a:lnTo>
                  <a:pt x="2203674" y="2021285"/>
                </a:lnTo>
                <a:lnTo>
                  <a:pt x="2200102" y="2022078"/>
                </a:lnTo>
                <a:lnTo>
                  <a:pt x="2196530" y="2022872"/>
                </a:lnTo>
                <a:lnTo>
                  <a:pt x="2189385" y="2024857"/>
                </a:lnTo>
                <a:lnTo>
                  <a:pt x="2181844" y="2028031"/>
                </a:lnTo>
                <a:lnTo>
                  <a:pt x="2174302" y="2031206"/>
                </a:lnTo>
                <a:lnTo>
                  <a:pt x="2165570" y="2034778"/>
                </a:lnTo>
                <a:lnTo>
                  <a:pt x="2156441" y="2036762"/>
                </a:lnTo>
                <a:lnTo>
                  <a:pt x="2152075" y="2037556"/>
                </a:lnTo>
                <a:lnTo>
                  <a:pt x="2147312" y="2038350"/>
                </a:lnTo>
                <a:lnTo>
                  <a:pt x="2144533" y="2037556"/>
                </a:lnTo>
                <a:lnTo>
                  <a:pt x="2141358" y="2037556"/>
                </a:lnTo>
                <a:lnTo>
                  <a:pt x="2135405" y="2036366"/>
                </a:lnTo>
                <a:lnTo>
                  <a:pt x="2129054" y="2033985"/>
                </a:lnTo>
                <a:lnTo>
                  <a:pt x="2123100" y="2031603"/>
                </a:lnTo>
                <a:lnTo>
                  <a:pt x="2117146" y="2029222"/>
                </a:lnTo>
                <a:lnTo>
                  <a:pt x="2110399" y="2027635"/>
                </a:lnTo>
                <a:lnTo>
                  <a:pt x="2104842" y="2026047"/>
                </a:lnTo>
                <a:lnTo>
                  <a:pt x="2101666" y="2026047"/>
                </a:lnTo>
                <a:lnTo>
                  <a:pt x="2098888" y="2026047"/>
                </a:lnTo>
                <a:lnTo>
                  <a:pt x="2095316" y="2026444"/>
                </a:lnTo>
                <a:lnTo>
                  <a:pt x="2091743" y="2027635"/>
                </a:lnTo>
                <a:lnTo>
                  <a:pt x="2088568" y="2029222"/>
                </a:lnTo>
                <a:lnTo>
                  <a:pt x="2084996" y="2030413"/>
                </a:lnTo>
                <a:lnTo>
                  <a:pt x="2078248" y="2034778"/>
                </a:lnTo>
                <a:lnTo>
                  <a:pt x="2071898" y="2039144"/>
                </a:lnTo>
                <a:lnTo>
                  <a:pt x="2065150" y="2043907"/>
                </a:lnTo>
                <a:lnTo>
                  <a:pt x="2058006" y="2048272"/>
                </a:lnTo>
                <a:lnTo>
                  <a:pt x="2050861" y="2051844"/>
                </a:lnTo>
                <a:lnTo>
                  <a:pt x="2047289" y="2053431"/>
                </a:lnTo>
                <a:lnTo>
                  <a:pt x="2043716" y="2054622"/>
                </a:lnTo>
                <a:lnTo>
                  <a:pt x="2035381" y="2056606"/>
                </a:lnTo>
                <a:lnTo>
                  <a:pt x="2025458" y="2057797"/>
                </a:lnTo>
                <a:lnTo>
                  <a:pt x="2006406" y="2060575"/>
                </a:lnTo>
                <a:lnTo>
                  <a:pt x="1986560" y="2062163"/>
                </a:lnTo>
                <a:lnTo>
                  <a:pt x="1966715" y="2064147"/>
                </a:lnTo>
                <a:lnTo>
                  <a:pt x="1957585" y="2064544"/>
                </a:lnTo>
                <a:lnTo>
                  <a:pt x="1948456" y="2064941"/>
                </a:lnTo>
                <a:lnTo>
                  <a:pt x="1929801" y="2064941"/>
                </a:lnTo>
                <a:lnTo>
                  <a:pt x="1911543" y="2064147"/>
                </a:lnTo>
                <a:lnTo>
                  <a:pt x="1893682" y="2063750"/>
                </a:lnTo>
                <a:lnTo>
                  <a:pt x="1884553" y="2063750"/>
                </a:lnTo>
                <a:lnTo>
                  <a:pt x="1876615" y="2064147"/>
                </a:lnTo>
                <a:lnTo>
                  <a:pt x="1868279" y="2064544"/>
                </a:lnTo>
                <a:lnTo>
                  <a:pt x="1860341" y="2065735"/>
                </a:lnTo>
                <a:lnTo>
                  <a:pt x="1852799" y="2067322"/>
                </a:lnTo>
                <a:lnTo>
                  <a:pt x="1845655" y="2069703"/>
                </a:lnTo>
                <a:lnTo>
                  <a:pt x="1838907" y="2072878"/>
                </a:lnTo>
                <a:lnTo>
                  <a:pt x="1832954" y="2076847"/>
                </a:lnTo>
                <a:lnTo>
                  <a:pt x="1830175" y="2078832"/>
                </a:lnTo>
                <a:lnTo>
                  <a:pt x="1828191" y="2081212"/>
                </a:lnTo>
                <a:lnTo>
                  <a:pt x="1824618" y="2087563"/>
                </a:lnTo>
                <a:lnTo>
                  <a:pt x="1821840" y="2093912"/>
                </a:lnTo>
                <a:lnTo>
                  <a:pt x="1818268" y="2100263"/>
                </a:lnTo>
                <a:lnTo>
                  <a:pt x="1815886" y="2102644"/>
                </a:lnTo>
                <a:lnTo>
                  <a:pt x="1813901" y="2104628"/>
                </a:lnTo>
                <a:lnTo>
                  <a:pt x="1811917" y="2106216"/>
                </a:lnTo>
                <a:lnTo>
                  <a:pt x="1809535" y="2107406"/>
                </a:lnTo>
                <a:lnTo>
                  <a:pt x="1806360" y="2107406"/>
                </a:lnTo>
                <a:lnTo>
                  <a:pt x="1802788" y="2106216"/>
                </a:lnTo>
                <a:lnTo>
                  <a:pt x="1798819" y="2104231"/>
                </a:lnTo>
                <a:lnTo>
                  <a:pt x="1794453" y="2101056"/>
                </a:lnTo>
                <a:lnTo>
                  <a:pt x="1791674" y="2099469"/>
                </a:lnTo>
                <a:lnTo>
                  <a:pt x="1789293" y="2098675"/>
                </a:lnTo>
                <a:lnTo>
                  <a:pt x="1786117" y="2097484"/>
                </a:lnTo>
                <a:lnTo>
                  <a:pt x="1782545" y="2097088"/>
                </a:lnTo>
                <a:lnTo>
                  <a:pt x="1773813" y="2096691"/>
                </a:lnTo>
                <a:lnTo>
                  <a:pt x="1764287" y="2096691"/>
                </a:lnTo>
                <a:lnTo>
                  <a:pt x="1753173" y="2097088"/>
                </a:lnTo>
                <a:lnTo>
                  <a:pt x="1741663" y="2098675"/>
                </a:lnTo>
                <a:lnTo>
                  <a:pt x="1728961" y="2100660"/>
                </a:lnTo>
                <a:lnTo>
                  <a:pt x="1716260" y="2102644"/>
                </a:lnTo>
                <a:lnTo>
                  <a:pt x="1689666" y="2108201"/>
                </a:lnTo>
                <a:lnTo>
                  <a:pt x="1665455" y="2114154"/>
                </a:lnTo>
                <a:lnTo>
                  <a:pt x="1643624" y="2120504"/>
                </a:lnTo>
                <a:lnTo>
                  <a:pt x="1627351" y="2126060"/>
                </a:lnTo>
                <a:lnTo>
                  <a:pt x="1622191" y="2128441"/>
                </a:lnTo>
                <a:lnTo>
                  <a:pt x="1616634" y="2131616"/>
                </a:lnTo>
                <a:lnTo>
                  <a:pt x="1611474" y="2135585"/>
                </a:lnTo>
                <a:lnTo>
                  <a:pt x="1605917" y="2139553"/>
                </a:lnTo>
                <a:lnTo>
                  <a:pt x="1595200" y="2148681"/>
                </a:lnTo>
                <a:lnTo>
                  <a:pt x="1584881" y="2157015"/>
                </a:lnTo>
                <a:lnTo>
                  <a:pt x="1578927" y="2160985"/>
                </a:lnTo>
                <a:lnTo>
                  <a:pt x="1574164" y="2163366"/>
                </a:lnTo>
                <a:lnTo>
                  <a:pt x="1568607" y="2165747"/>
                </a:lnTo>
                <a:lnTo>
                  <a:pt x="1563447" y="2166541"/>
                </a:lnTo>
                <a:lnTo>
                  <a:pt x="1560669" y="2166541"/>
                </a:lnTo>
                <a:lnTo>
                  <a:pt x="1557890" y="2166144"/>
                </a:lnTo>
                <a:lnTo>
                  <a:pt x="1555112" y="2165747"/>
                </a:lnTo>
                <a:lnTo>
                  <a:pt x="1552730" y="2164556"/>
                </a:lnTo>
                <a:lnTo>
                  <a:pt x="1550349" y="2162969"/>
                </a:lnTo>
                <a:lnTo>
                  <a:pt x="1547570" y="2160985"/>
                </a:lnTo>
                <a:lnTo>
                  <a:pt x="1544792" y="2158603"/>
                </a:lnTo>
                <a:lnTo>
                  <a:pt x="1542013" y="2155428"/>
                </a:lnTo>
                <a:lnTo>
                  <a:pt x="1528915" y="2133600"/>
                </a:lnTo>
                <a:lnTo>
                  <a:pt x="1524946" y="2135188"/>
                </a:lnTo>
                <a:lnTo>
                  <a:pt x="1520183" y="2137569"/>
                </a:lnTo>
                <a:lnTo>
                  <a:pt x="1515023" y="2140744"/>
                </a:lnTo>
                <a:lnTo>
                  <a:pt x="1510260" y="2144713"/>
                </a:lnTo>
                <a:lnTo>
                  <a:pt x="1499543" y="2153047"/>
                </a:lnTo>
                <a:lnTo>
                  <a:pt x="1490017" y="2160588"/>
                </a:lnTo>
                <a:lnTo>
                  <a:pt x="1484064" y="2165747"/>
                </a:lnTo>
                <a:lnTo>
                  <a:pt x="1478110" y="2171700"/>
                </a:lnTo>
                <a:lnTo>
                  <a:pt x="1465805" y="2184798"/>
                </a:lnTo>
                <a:lnTo>
                  <a:pt x="1459852" y="2191147"/>
                </a:lnTo>
                <a:lnTo>
                  <a:pt x="1453104" y="2197100"/>
                </a:lnTo>
                <a:lnTo>
                  <a:pt x="1450326" y="2199085"/>
                </a:lnTo>
                <a:lnTo>
                  <a:pt x="1446753" y="2201069"/>
                </a:lnTo>
                <a:lnTo>
                  <a:pt x="1443181" y="2203053"/>
                </a:lnTo>
                <a:lnTo>
                  <a:pt x="1439609" y="2204244"/>
                </a:lnTo>
                <a:lnTo>
                  <a:pt x="1437624" y="2204641"/>
                </a:lnTo>
                <a:lnTo>
                  <a:pt x="1434846" y="2204641"/>
                </a:lnTo>
                <a:lnTo>
                  <a:pt x="1430877" y="2203847"/>
                </a:lnTo>
                <a:lnTo>
                  <a:pt x="1426511" y="2201069"/>
                </a:lnTo>
                <a:lnTo>
                  <a:pt x="1422145" y="2198688"/>
                </a:lnTo>
                <a:lnTo>
                  <a:pt x="1417778" y="2195513"/>
                </a:lnTo>
                <a:lnTo>
                  <a:pt x="1413015" y="2193131"/>
                </a:lnTo>
                <a:lnTo>
                  <a:pt x="1409046" y="2191147"/>
                </a:lnTo>
                <a:lnTo>
                  <a:pt x="1406665" y="2190354"/>
                </a:lnTo>
                <a:lnTo>
                  <a:pt x="1404680" y="2189957"/>
                </a:lnTo>
                <a:lnTo>
                  <a:pt x="1399520" y="2190354"/>
                </a:lnTo>
                <a:lnTo>
                  <a:pt x="1393566" y="2191940"/>
                </a:lnTo>
                <a:lnTo>
                  <a:pt x="1387216" y="2193925"/>
                </a:lnTo>
                <a:lnTo>
                  <a:pt x="1381262" y="2196703"/>
                </a:lnTo>
                <a:lnTo>
                  <a:pt x="1368561" y="2202260"/>
                </a:lnTo>
                <a:lnTo>
                  <a:pt x="1362607" y="2204641"/>
                </a:lnTo>
                <a:lnTo>
                  <a:pt x="1356256" y="2206625"/>
                </a:lnTo>
                <a:lnTo>
                  <a:pt x="1351493" y="2207816"/>
                </a:lnTo>
                <a:lnTo>
                  <a:pt x="1345143" y="2208213"/>
                </a:lnTo>
                <a:lnTo>
                  <a:pt x="1339189" y="2208213"/>
                </a:lnTo>
                <a:lnTo>
                  <a:pt x="1333235" y="2207816"/>
                </a:lnTo>
                <a:lnTo>
                  <a:pt x="1321725" y="2207022"/>
                </a:lnTo>
                <a:lnTo>
                  <a:pt x="1317755" y="2207022"/>
                </a:lnTo>
                <a:lnTo>
                  <a:pt x="1314580" y="2208213"/>
                </a:lnTo>
                <a:lnTo>
                  <a:pt x="1313389" y="2209403"/>
                </a:lnTo>
                <a:lnTo>
                  <a:pt x="1311802" y="2210594"/>
                </a:lnTo>
                <a:lnTo>
                  <a:pt x="1309817" y="2214960"/>
                </a:lnTo>
                <a:lnTo>
                  <a:pt x="1308626" y="2219326"/>
                </a:lnTo>
                <a:lnTo>
                  <a:pt x="1307832" y="2224484"/>
                </a:lnTo>
                <a:lnTo>
                  <a:pt x="1306642" y="2228850"/>
                </a:lnTo>
                <a:lnTo>
                  <a:pt x="1305451" y="2233612"/>
                </a:lnTo>
                <a:lnTo>
                  <a:pt x="1304260" y="2237185"/>
                </a:lnTo>
                <a:lnTo>
                  <a:pt x="1303069" y="2237978"/>
                </a:lnTo>
                <a:lnTo>
                  <a:pt x="1302276" y="2239169"/>
                </a:lnTo>
                <a:lnTo>
                  <a:pt x="1299894" y="2239566"/>
                </a:lnTo>
                <a:lnTo>
                  <a:pt x="1297513" y="2240360"/>
                </a:lnTo>
                <a:lnTo>
                  <a:pt x="1293147" y="2240360"/>
                </a:lnTo>
                <a:lnTo>
                  <a:pt x="1287193" y="2239169"/>
                </a:lnTo>
                <a:lnTo>
                  <a:pt x="1282430" y="2237978"/>
                </a:lnTo>
                <a:lnTo>
                  <a:pt x="1277270" y="2237185"/>
                </a:lnTo>
                <a:lnTo>
                  <a:pt x="1272507" y="2236788"/>
                </a:lnTo>
                <a:lnTo>
                  <a:pt x="1270522" y="2236788"/>
                </a:lnTo>
                <a:lnTo>
                  <a:pt x="1268538" y="2236788"/>
                </a:lnTo>
                <a:lnTo>
                  <a:pt x="1266950" y="2237581"/>
                </a:lnTo>
                <a:lnTo>
                  <a:pt x="1265362" y="2238772"/>
                </a:lnTo>
                <a:lnTo>
                  <a:pt x="1262981" y="2242344"/>
                </a:lnTo>
                <a:lnTo>
                  <a:pt x="1260996" y="2246313"/>
                </a:lnTo>
                <a:lnTo>
                  <a:pt x="1259408" y="2250678"/>
                </a:lnTo>
                <a:lnTo>
                  <a:pt x="1258615" y="2255441"/>
                </a:lnTo>
                <a:lnTo>
                  <a:pt x="1257424" y="2265760"/>
                </a:lnTo>
                <a:lnTo>
                  <a:pt x="1256233" y="2275285"/>
                </a:lnTo>
                <a:lnTo>
                  <a:pt x="1255439" y="2280444"/>
                </a:lnTo>
                <a:lnTo>
                  <a:pt x="1254249" y="2284810"/>
                </a:lnTo>
                <a:lnTo>
                  <a:pt x="1253058" y="2288778"/>
                </a:lnTo>
                <a:lnTo>
                  <a:pt x="1250676" y="2292350"/>
                </a:lnTo>
                <a:lnTo>
                  <a:pt x="1248295" y="2295923"/>
                </a:lnTo>
                <a:lnTo>
                  <a:pt x="1244723" y="2298700"/>
                </a:lnTo>
                <a:lnTo>
                  <a:pt x="1240754" y="2300685"/>
                </a:lnTo>
                <a:lnTo>
                  <a:pt x="1235197" y="2302272"/>
                </a:lnTo>
                <a:lnTo>
                  <a:pt x="1231624" y="2302669"/>
                </a:lnTo>
                <a:lnTo>
                  <a:pt x="1227655" y="2302669"/>
                </a:lnTo>
                <a:lnTo>
                  <a:pt x="1222892" y="2301479"/>
                </a:lnTo>
                <a:lnTo>
                  <a:pt x="1220908" y="2301082"/>
                </a:lnTo>
                <a:lnTo>
                  <a:pt x="1219320" y="2299494"/>
                </a:lnTo>
                <a:lnTo>
                  <a:pt x="1217335" y="2297906"/>
                </a:lnTo>
                <a:lnTo>
                  <a:pt x="1215748" y="2295923"/>
                </a:lnTo>
                <a:lnTo>
                  <a:pt x="1214160" y="2293541"/>
                </a:lnTo>
                <a:lnTo>
                  <a:pt x="1212969" y="2290366"/>
                </a:lnTo>
                <a:lnTo>
                  <a:pt x="1212176" y="2286794"/>
                </a:lnTo>
                <a:lnTo>
                  <a:pt x="1211382" y="2282428"/>
                </a:lnTo>
                <a:lnTo>
                  <a:pt x="1211382" y="2277269"/>
                </a:lnTo>
                <a:lnTo>
                  <a:pt x="1211382" y="2271713"/>
                </a:lnTo>
                <a:lnTo>
                  <a:pt x="1208206" y="2271316"/>
                </a:lnTo>
                <a:lnTo>
                  <a:pt x="1204634" y="2271316"/>
                </a:lnTo>
                <a:lnTo>
                  <a:pt x="1201459" y="2271316"/>
                </a:lnTo>
                <a:lnTo>
                  <a:pt x="1198680" y="2272110"/>
                </a:lnTo>
                <a:lnTo>
                  <a:pt x="1192330" y="2273697"/>
                </a:lnTo>
                <a:lnTo>
                  <a:pt x="1186773" y="2276078"/>
                </a:lnTo>
                <a:lnTo>
                  <a:pt x="1180819" y="2278063"/>
                </a:lnTo>
                <a:lnTo>
                  <a:pt x="1174071" y="2279650"/>
                </a:lnTo>
                <a:lnTo>
                  <a:pt x="1170499" y="2280444"/>
                </a:lnTo>
                <a:lnTo>
                  <a:pt x="1166530" y="2280841"/>
                </a:lnTo>
                <a:lnTo>
                  <a:pt x="1162958" y="2280444"/>
                </a:lnTo>
                <a:lnTo>
                  <a:pt x="1158592" y="2279650"/>
                </a:lnTo>
                <a:lnTo>
                  <a:pt x="1156607" y="2278856"/>
                </a:lnTo>
                <a:lnTo>
                  <a:pt x="1153829" y="2277666"/>
                </a:lnTo>
                <a:lnTo>
                  <a:pt x="1148669" y="2274888"/>
                </a:lnTo>
                <a:lnTo>
                  <a:pt x="1137158" y="2266554"/>
                </a:lnTo>
                <a:lnTo>
                  <a:pt x="1131601" y="2262584"/>
                </a:lnTo>
                <a:lnTo>
                  <a:pt x="1126441" y="2259012"/>
                </a:lnTo>
                <a:lnTo>
                  <a:pt x="1122075" y="2256631"/>
                </a:lnTo>
                <a:lnTo>
                  <a:pt x="1120091" y="2255838"/>
                </a:lnTo>
                <a:lnTo>
                  <a:pt x="1117709" y="2255838"/>
                </a:lnTo>
                <a:lnTo>
                  <a:pt x="1115328" y="2257028"/>
                </a:lnTo>
                <a:lnTo>
                  <a:pt x="1112152" y="2258616"/>
                </a:lnTo>
                <a:lnTo>
                  <a:pt x="1108580" y="2260601"/>
                </a:lnTo>
                <a:lnTo>
                  <a:pt x="1105802" y="2263378"/>
                </a:lnTo>
                <a:lnTo>
                  <a:pt x="1098657" y="2270125"/>
                </a:lnTo>
                <a:lnTo>
                  <a:pt x="1091116" y="2278063"/>
                </a:lnTo>
                <a:lnTo>
                  <a:pt x="1082780" y="2286397"/>
                </a:lnTo>
                <a:lnTo>
                  <a:pt x="1074445" y="2294334"/>
                </a:lnTo>
                <a:lnTo>
                  <a:pt x="1065713" y="2302272"/>
                </a:lnTo>
                <a:lnTo>
                  <a:pt x="1061744" y="2305050"/>
                </a:lnTo>
                <a:lnTo>
                  <a:pt x="1056981" y="2308225"/>
                </a:lnTo>
                <a:lnTo>
                  <a:pt x="1054996" y="2308622"/>
                </a:lnTo>
                <a:lnTo>
                  <a:pt x="1053012" y="2309019"/>
                </a:lnTo>
                <a:lnTo>
                  <a:pt x="1049043" y="2309812"/>
                </a:lnTo>
                <a:lnTo>
                  <a:pt x="1044677" y="2308622"/>
                </a:lnTo>
                <a:lnTo>
                  <a:pt x="1040311" y="2307828"/>
                </a:lnTo>
                <a:lnTo>
                  <a:pt x="1036341" y="2306638"/>
                </a:lnTo>
                <a:lnTo>
                  <a:pt x="1031975" y="2306240"/>
                </a:lnTo>
                <a:lnTo>
                  <a:pt x="1028403" y="2306240"/>
                </a:lnTo>
                <a:lnTo>
                  <a:pt x="1027212" y="2306638"/>
                </a:lnTo>
                <a:lnTo>
                  <a:pt x="1025625" y="2307828"/>
                </a:lnTo>
                <a:lnTo>
                  <a:pt x="1024037" y="2308622"/>
                </a:lnTo>
                <a:lnTo>
                  <a:pt x="1022846" y="2310210"/>
                </a:lnTo>
                <a:lnTo>
                  <a:pt x="1021655" y="2314178"/>
                </a:lnTo>
                <a:lnTo>
                  <a:pt x="1020068" y="2318940"/>
                </a:lnTo>
                <a:lnTo>
                  <a:pt x="1018877" y="2324497"/>
                </a:lnTo>
                <a:lnTo>
                  <a:pt x="1018083" y="2329656"/>
                </a:lnTo>
                <a:lnTo>
                  <a:pt x="1016892" y="2333625"/>
                </a:lnTo>
                <a:lnTo>
                  <a:pt x="1015305" y="2337594"/>
                </a:lnTo>
                <a:lnTo>
                  <a:pt x="1014511" y="2338784"/>
                </a:lnTo>
                <a:lnTo>
                  <a:pt x="1013320" y="2339578"/>
                </a:lnTo>
                <a:lnTo>
                  <a:pt x="1011733" y="2340372"/>
                </a:lnTo>
                <a:lnTo>
                  <a:pt x="1010145" y="2340769"/>
                </a:lnTo>
                <a:lnTo>
                  <a:pt x="1006969" y="2340769"/>
                </a:lnTo>
                <a:lnTo>
                  <a:pt x="1003397" y="2340372"/>
                </a:lnTo>
                <a:lnTo>
                  <a:pt x="999031" y="2339181"/>
                </a:lnTo>
                <a:lnTo>
                  <a:pt x="994665" y="2338784"/>
                </a:lnTo>
                <a:lnTo>
                  <a:pt x="989902" y="2337991"/>
                </a:lnTo>
                <a:lnTo>
                  <a:pt x="985933" y="2337991"/>
                </a:lnTo>
                <a:lnTo>
                  <a:pt x="981964" y="2339181"/>
                </a:lnTo>
                <a:lnTo>
                  <a:pt x="974422" y="2342753"/>
                </a:lnTo>
                <a:lnTo>
                  <a:pt x="966881" y="2347119"/>
                </a:lnTo>
                <a:lnTo>
                  <a:pt x="958942" y="2352278"/>
                </a:lnTo>
                <a:lnTo>
                  <a:pt x="951401" y="2357438"/>
                </a:lnTo>
                <a:lnTo>
                  <a:pt x="936715" y="2368550"/>
                </a:lnTo>
                <a:lnTo>
                  <a:pt x="929174" y="2373312"/>
                </a:lnTo>
                <a:lnTo>
                  <a:pt x="922029" y="2377678"/>
                </a:lnTo>
                <a:lnTo>
                  <a:pt x="920442" y="2378075"/>
                </a:lnTo>
                <a:lnTo>
                  <a:pt x="918854" y="2378869"/>
                </a:lnTo>
                <a:lnTo>
                  <a:pt x="915282" y="2378869"/>
                </a:lnTo>
                <a:lnTo>
                  <a:pt x="912503" y="2377678"/>
                </a:lnTo>
                <a:lnTo>
                  <a:pt x="908931" y="2376090"/>
                </a:lnTo>
                <a:lnTo>
                  <a:pt x="905756" y="2374503"/>
                </a:lnTo>
                <a:lnTo>
                  <a:pt x="902580" y="2373709"/>
                </a:lnTo>
                <a:lnTo>
                  <a:pt x="899405" y="2373709"/>
                </a:lnTo>
                <a:lnTo>
                  <a:pt x="897817" y="2374106"/>
                </a:lnTo>
                <a:lnTo>
                  <a:pt x="895833" y="2375297"/>
                </a:lnTo>
                <a:lnTo>
                  <a:pt x="891467" y="2378075"/>
                </a:lnTo>
                <a:lnTo>
                  <a:pt x="888688" y="2380853"/>
                </a:lnTo>
                <a:lnTo>
                  <a:pt x="886704" y="2382838"/>
                </a:lnTo>
                <a:lnTo>
                  <a:pt x="884322" y="2383631"/>
                </a:lnTo>
                <a:lnTo>
                  <a:pt x="883528" y="2383631"/>
                </a:lnTo>
                <a:lnTo>
                  <a:pt x="881941" y="2383631"/>
                </a:lnTo>
                <a:lnTo>
                  <a:pt x="877971" y="2382441"/>
                </a:lnTo>
                <a:lnTo>
                  <a:pt x="872415" y="2379662"/>
                </a:lnTo>
                <a:lnTo>
                  <a:pt x="863683" y="2375297"/>
                </a:lnTo>
                <a:lnTo>
                  <a:pt x="858523" y="2372519"/>
                </a:lnTo>
                <a:lnTo>
                  <a:pt x="853363" y="2371726"/>
                </a:lnTo>
                <a:lnTo>
                  <a:pt x="847806" y="2371726"/>
                </a:lnTo>
                <a:lnTo>
                  <a:pt x="842249" y="2372519"/>
                </a:lnTo>
                <a:lnTo>
                  <a:pt x="836692" y="2374106"/>
                </a:lnTo>
                <a:lnTo>
                  <a:pt x="831135" y="2376090"/>
                </a:lnTo>
                <a:lnTo>
                  <a:pt x="820022" y="2382441"/>
                </a:lnTo>
                <a:lnTo>
                  <a:pt x="807717" y="2388791"/>
                </a:lnTo>
                <a:lnTo>
                  <a:pt x="801366" y="2391966"/>
                </a:lnTo>
                <a:lnTo>
                  <a:pt x="795016" y="2395141"/>
                </a:lnTo>
                <a:lnTo>
                  <a:pt x="788665" y="2397919"/>
                </a:lnTo>
                <a:lnTo>
                  <a:pt x="781521" y="2399903"/>
                </a:lnTo>
                <a:lnTo>
                  <a:pt x="774376" y="2401491"/>
                </a:lnTo>
                <a:lnTo>
                  <a:pt x="767232" y="2402285"/>
                </a:lnTo>
                <a:lnTo>
                  <a:pt x="761675" y="2402285"/>
                </a:lnTo>
                <a:lnTo>
                  <a:pt x="756118" y="2400697"/>
                </a:lnTo>
                <a:lnTo>
                  <a:pt x="743814" y="2397125"/>
                </a:lnTo>
                <a:lnTo>
                  <a:pt x="738257" y="2395141"/>
                </a:lnTo>
                <a:lnTo>
                  <a:pt x="733097" y="2393950"/>
                </a:lnTo>
                <a:lnTo>
                  <a:pt x="728731" y="2393553"/>
                </a:lnTo>
                <a:lnTo>
                  <a:pt x="726746" y="2393950"/>
                </a:lnTo>
                <a:lnTo>
                  <a:pt x="724762" y="2394347"/>
                </a:lnTo>
                <a:lnTo>
                  <a:pt x="722777" y="2395538"/>
                </a:lnTo>
                <a:lnTo>
                  <a:pt x="721189" y="2397125"/>
                </a:lnTo>
                <a:lnTo>
                  <a:pt x="719602" y="2399110"/>
                </a:lnTo>
                <a:lnTo>
                  <a:pt x="718411" y="2401094"/>
                </a:lnTo>
                <a:lnTo>
                  <a:pt x="716426" y="2405459"/>
                </a:lnTo>
                <a:lnTo>
                  <a:pt x="715632" y="2410222"/>
                </a:lnTo>
                <a:lnTo>
                  <a:pt x="714442" y="2415778"/>
                </a:lnTo>
                <a:lnTo>
                  <a:pt x="712854" y="2420937"/>
                </a:lnTo>
                <a:lnTo>
                  <a:pt x="710869" y="2426097"/>
                </a:lnTo>
                <a:lnTo>
                  <a:pt x="709282" y="2428081"/>
                </a:lnTo>
                <a:lnTo>
                  <a:pt x="708091" y="2430463"/>
                </a:lnTo>
                <a:lnTo>
                  <a:pt x="702931" y="2435622"/>
                </a:lnTo>
                <a:lnTo>
                  <a:pt x="696580" y="2439988"/>
                </a:lnTo>
                <a:lnTo>
                  <a:pt x="690230" y="2444353"/>
                </a:lnTo>
                <a:lnTo>
                  <a:pt x="683085" y="2447926"/>
                </a:lnTo>
                <a:lnTo>
                  <a:pt x="675941" y="2450703"/>
                </a:lnTo>
                <a:lnTo>
                  <a:pt x="668399" y="2452688"/>
                </a:lnTo>
                <a:lnTo>
                  <a:pt x="660858" y="2455466"/>
                </a:lnTo>
                <a:lnTo>
                  <a:pt x="653713" y="2457054"/>
                </a:lnTo>
                <a:lnTo>
                  <a:pt x="651729" y="2457451"/>
                </a:lnTo>
                <a:lnTo>
                  <a:pt x="648950" y="2457054"/>
                </a:lnTo>
                <a:lnTo>
                  <a:pt x="644187" y="2456260"/>
                </a:lnTo>
                <a:lnTo>
                  <a:pt x="637837" y="2454275"/>
                </a:lnTo>
                <a:lnTo>
                  <a:pt x="632280" y="2452688"/>
                </a:lnTo>
                <a:lnTo>
                  <a:pt x="626326" y="2450703"/>
                </a:lnTo>
                <a:lnTo>
                  <a:pt x="620769" y="2449910"/>
                </a:lnTo>
                <a:lnTo>
                  <a:pt x="617594" y="2449116"/>
                </a:lnTo>
                <a:lnTo>
                  <a:pt x="615212" y="2449116"/>
                </a:lnTo>
                <a:lnTo>
                  <a:pt x="613228" y="2449910"/>
                </a:lnTo>
                <a:lnTo>
                  <a:pt x="610449" y="2450307"/>
                </a:lnTo>
                <a:lnTo>
                  <a:pt x="608862" y="2451894"/>
                </a:lnTo>
                <a:lnTo>
                  <a:pt x="607274" y="2452688"/>
                </a:lnTo>
                <a:lnTo>
                  <a:pt x="605290" y="2457054"/>
                </a:lnTo>
                <a:lnTo>
                  <a:pt x="603305" y="2461816"/>
                </a:lnTo>
                <a:lnTo>
                  <a:pt x="601717" y="2466975"/>
                </a:lnTo>
                <a:lnTo>
                  <a:pt x="598939" y="2478088"/>
                </a:lnTo>
                <a:lnTo>
                  <a:pt x="596954" y="2482851"/>
                </a:lnTo>
                <a:lnTo>
                  <a:pt x="595763" y="2484835"/>
                </a:lnTo>
                <a:lnTo>
                  <a:pt x="594176" y="2486423"/>
                </a:lnTo>
                <a:lnTo>
                  <a:pt x="590604" y="2489994"/>
                </a:lnTo>
                <a:lnTo>
                  <a:pt x="586237" y="2493566"/>
                </a:lnTo>
                <a:lnTo>
                  <a:pt x="581474" y="2497138"/>
                </a:lnTo>
                <a:lnTo>
                  <a:pt x="577108" y="2499916"/>
                </a:lnTo>
                <a:lnTo>
                  <a:pt x="566392" y="2506266"/>
                </a:lnTo>
                <a:lnTo>
                  <a:pt x="555278" y="2511028"/>
                </a:lnTo>
                <a:lnTo>
                  <a:pt x="543371" y="2515791"/>
                </a:lnTo>
                <a:lnTo>
                  <a:pt x="531463" y="2520157"/>
                </a:lnTo>
                <a:lnTo>
                  <a:pt x="508045" y="2529285"/>
                </a:lnTo>
                <a:lnTo>
                  <a:pt x="491374" y="2536031"/>
                </a:lnTo>
                <a:lnTo>
                  <a:pt x="475498" y="2541588"/>
                </a:lnTo>
                <a:lnTo>
                  <a:pt x="444935" y="2552700"/>
                </a:lnTo>
                <a:lnTo>
                  <a:pt x="429852" y="2558257"/>
                </a:lnTo>
                <a:lnTo>
                  <a:pt x="415166" y="2564607"/>
                </a:lnTo>
                <a:lnTo>
                  <a:pt x="399290" y="2570560"/>
                </a:lnTo>
                <a:lnTo>
                  <a:pt x="383016" y="2577703"/>
                </a:lnTo>
                <a:lnTo>
                  <a:pt x="378650" y="2580085"/>
                </a:lnTo>
                <a:lnTo>
                  <a:pt x="373490" y="2583260"/>
                </a:lnTo>
                <a:lnTo>
                  <a:pt x="364758" y="2589213"/>
                </a:lnTo>
                <a:lnTo>
                  <a:pt x="356819" y="2596357"/>
                </a:lnTo>
                <a:lnTo>
                  <a:pt x="348881" y="2603104"/>
                </a:lnTo>
                <a:lnTo>
                  <a:pt x="340546" y="2610247"/>
                </a:lnTo>
                <a:lnTo>
                  <a:pt x="332608" y="2616597"/>
                </a:lnTo>
                <a:lnTo>
                  <a:pt x="327844" y="2619772"/>
                </a:lnTo>
                <a:lnTo>
                  <a:pt x="323478" y="2622550"/>
                </a:lnTo>
                <a:lnTo>
                  <a:pt x="318715" y="2624931"/>
                </a:lnTo>
                <a:lnTo>
                  <a:pt x="313556" y="2626916"/>
                </a:lnTo>
                <a:lnTo>
                  <a:pt x="311174" y="2628107"/>
                </a:lnTo>
                <a:lnTo>
                  <a:pt x="308793" y="2628107"/>
                </a:lnTo>
                <a:lnTo>
                  <a:pt x="306014" y="2628107"/>
                </a:lnTo>
                <a:lnTo>
                  <a:pt x="303633" y="2626916"/>
                </a:lnTo>
                <a:lnTo>
                  <a:pt x="298870" y="2624931"/>
                </a:lnTo>
                <a:lnTo>
                  <a:pt x="293710" y="2621756"/>
                </a:lnTo>
                <a:lnTo>
                  <a:pt x="289344" y="2619375"/>
                </a:lnTo>
                <a:lnTo>
                  <a:pt x="286962" y="2618185"/>
                </a:lnTo>
                <a:lnTo>
                  <a:pt x="284581" y="2617788"/>
                </a:lnTo>
                <a:lnTo>
                  <a:pt x="282199" y="2617788"/>
                </a:lnTo>
                <a:lnTo>
                  <a:pt x="279818" y="2618185"/>
                </a:lnTo>
                <a:lnTo>
                  <a:pt x="277833" y="2619375"/>
                </a:lnTo>
                <a:lnTo>
                  <a:pt x="275055" y="2620963"/>
                </a:lnTo>
                <a:lnTo>
                  <a:pt x="273070" y="2622947"/>
                </a:lnTo>
                <a:lnTo>
                  <a:pt x="271482" y="2624931"/>
                </a:lnTo>
                <a:lnTo>
                  <a:pt x="270688" y="2627313"/>
                </a:lnTo>
                <a:lnTo>
                  <a:pt x="269895" y="2629297"/>
                </a:lnTo>
                <a:lnTo>
                  <a:pt x="269498" y="2634457"/>
                </a:lnTo>
                <a:lnTo>
                  <a:pt x="269498" y="2639219"/>
                </a:lnTo>
                <a:lnTo>
                  <a:pt x="269895" y="2643585"/>
                </a:lnTo>
                <a:lnTo>
                  <a:pt x="269498" y="2648347"/>
                </a:lnTo>
                <a:lnTo>
                  <a:pt x="269101" y="2650332"/>
                </a:lnTo>
                <a:lnTo>
                  <a:pt x="268704" y="2651919"/>
                </a:lnTo>
                <a:lnTo>
                  <a:pt x="267116" y="2653903"/>
                </a:lnTo>
                <a:lnTo>
                  <a:pt x="265529" y="2655491"/>
                </a:lnTo>
                <a:lnTo>
                  <a:pt x="259575" y="2659063"/>
                </a:lnTo>
                <a:lnTo>
                  <a:pt x="253224" y="2662635"/>
                </a:lnTo>
                <a:lnTo>
                  <a:pt x="238935" y="2669382"/>
                </a:lnTo>
                <a:lnTo>
                  <a:pt x="231791" y="2672953"/>
                </a:lnTo>
                <a:lnTo>
                  <a:pt x="225043" y="2677319"/>
                </a:lnTo>
                <a:lnTo>
                  <a:pt x="218295" y="2681685"/>
                </a:lnTo>
                <a:lnTo>
                  <a:pt x="211548" y="2686844"/>
                </a:lnTo>
                <a:lnTo>
                  <a:pt x="204006" y="2694385"/>
                </a:lnTo>
                <a:lnTo>
                  <a:pt x="196465" y="2701925"/>
                </a:lnTo>
                <a:lnTo>
                  <a:pt x="188527" y="2709069"/>
                </a:lnTo>
                <a:lnTo>
                  <a:pt x="184161" y="2712244"/>
                </a:lnTo>
                <a:lnTo>
                  <a:pt x="179794" y="2715419"/>
                </a:lnTo>
                <a:lnTo>
                  <a:pt x="175032" y="2717403"/>
                </a:lnTo>
                <a:lnTo>
                  <a:pt x="170666" y="2718197"/>
                </a:lnTo>
                <a:lnTo>
                  <a:pt x="165109" y="2718594"/>
                </a:lnTo>
                <a:lnTo>
                  <a:pt x="159949" y="2718197"/>
                </a:lnTo>
                <a:lnTo>
                  <a:pt x="153995" y="2716610"/>
                </a:lnTo>
                <a:lnTo>
                  <a:pt x="147644" y="2713832"/>
                </a:lnTo>
                <a:lnTo>
                  <a:pt x="141691" y="2709466"/>
                </a:lnTo>
                <a:lnTo>
                  <a:pt x="134546" y="2703513"/>
                </a:lnTo>
                <a:lnTo>
                  <a:pt x="133355" y="2708275"/>
                </a:lnTo>
                <a:lnTo>
                  <a:pt x="132561" y="2713038"/>
                </a:lnTo>
                <a:lnTo>
                  <a:pt x="130974" y="2723753"/>
                </a:lnTo>
                <a:lnTo>
                  <a:pt x="128989" y="2735660"/>
                </a:lnTo>
                <a:lnTo>
                  <a:pt x="127401" y="2740422"/>
                </a:lnTo>
                <a:lnTo>
                  <a:pt x="125814" y="2746375"/>
                </a:lnTo>
                <a:lnTo>
                  <a:pt x="123829" y="2750741"/>
                </a:lnTo>
                <a:lnTo>
                  <a:pt x="121448" y="2754710"/>
                </a:lnTo>
                <a:lnTo>
                  <a:pt x="118669" y="2757885"/>
                </a:lnTo>
                <a:lnTo>
                  <a:pt x="115097" y="2759869"/>
                </a:lnTo>
                <a:lnTo>
                  <a:pt x="113113" y="2761060"/>
                </a:lnTo>
                <a:lnTo>
                  <a:pt x="110731" y="2761456"/>
                </a:lnTo>
                <a:lnTo>
                  <a:pt x="108746" y="2761456"/>
                </a:lnTo>
                <a:lnTo>
                  <a:pt x="105968" y="2761456"/>
                </a:lnTo>
                <a:lnTo>
                  <a:pt x="103190" y="2761060"/>
                </a:lnTo>
                <a:lnTo>
                  <a:pt x="100014" y="2759869"/>
                </a:lnTo>
                <a:lnTo>
                  <a:pt x="93267" y="2757488"/>
                </a:lnTo>
                <a:lnTo>
                  <a:pt x="90488" y="2752328"/>
                </a:lnTo>
                <a:lnTo>
                  <a:pt x="88504" y="2747566"/>
                </a:lnTo>
                <a:lnTo>
                  <a:pt x="86916" y="2743597"/>
                </a:lnTo>
                <a:lnTo>
                  <a:pt x="85725" y="2739628"/>
                </a:lnTo>
                <a:lnTo>
                  <a:pt x="85725" y="2736056"/>
                </a:lnTo>
                <a:lnTo>
                  <a:pt x="86519" y="2732881"/>
                </a:lnTo>
                <a:lnTo>
                  <a:pt x="87313" y="2730103"/>
                </a:lnTo>
                <a:lnTo>
                  <a:pt x="88901" y="2726928"/>
                </a:lnTo>
                <a:lnTo>
                  <a:pt x="92076" y="2721769"/>
                </a:lnTo>
                <a:lnTo>
                  <a:pt x="95648" y="2717403"/>
                </a:lnTo>
                <a:lnTo>
                  <a:pt x="99220" y="2713038"/>
                </a:lnTo>
                <a:lnTo>
                  <a:pt x="100014" y="2711053"/>
                </a:lnTo>
                <a:lnTo>
                  <a:pt x="101205" y="2709069"/>
                </a:lnTo>
                <a:lnTo>
                  <a:pt x="109143" y="2690019"/>
                </a:lnTo>
                <a:lnTo>
                  <a:pt x="112716" y="2680891"/>
                </a:lnTo>
                <a:lnTo>
                  <a:pt x="115891" y="2671763"/>
                </a:lnTo>
                <a:lnTo>
                  <a:pt x="110334" y="2665016"/>
                </a:lnTo>
                <a:lnTo>
                  <a:pt x="105571" y="2660253"/>
                </a:lnTo>
                <a:lnTo>
                  <a:pt x="101999" y="2657872"/>
                </a:lnTo>
                <a:lnTo>
                  <a:pt x="100411" y="2657475"/>
                </a:lnTo>
                <a:lnTo>
                  <a:pt x="99220" y="2656681"/>
                </a:lnTo>
                <a:lnTo>
                  <a:pt x="97633" y="2656681"/>
                </a:lnTo>
                <a:lnTo>
                  <a:pt x="96045" y="2657475"/>
                </a:lnTo>
                <a:lnTo>
                  <a:pt x="94060" y="2659460"/>
                </a:lnTo>
                <a:lnTo>
                  <a:pt x="92076" y="2661841"/>
                </a:lnTo>
                <a:lnTo>
                  <a:pt x="90091" y="2665016"/>
                </a:lnTo>
                <a:lnTo>
                  <a:pt x="85725" y="2671763"/>
                </a:lnTo>
                <a:lnTo>
                  <a:pt x="83741" y="2674541"/>
                </a:lnTo>
                <a:lnTo>
                  <a:pt x="81359" y="2676525"/>
                </a:lnTo>
                <a:lnTo>
                  <a:pt x="79772" y="2677716"/>
                </a:lnTo>
                <a:lnTo>
                  <a:pt x="78184" y="2678113"/>
                </a:lnTo>
                <a:lnTo>
                  <a:pt x="76596" y="2678113"/>
                </a:lnTo>
                <a:lnTo>
                  <a:pt x="74612" y="2678113"/>
                </a:lnTo>
                <a:lnTo>
                  <a:pt x="72627" y="2677319"/>
                </a:lnTo>
                <a:lnTo>
                  <a:pt x="70245" y="2676128"/>
                </a:lnTo>
                <a:lnTo>
                  <a:pt x="65085" y="2672953"/>
                </a:lnTo>
                <a:lnTo>
                  <a:pt x="63498" y="2665016"/>
                </a:lnTo>
                <a:lnTo>
                  <a:pt x="63498" y="2661444"/>
                </a:lnTo>
                <a:lnTo>
                  <a:pt x="63498" y="2658269"/>
                </a:lnTo>
                <a:lnTo>
                  <a:pt x="63895" y="2655888"/>
                </a:lnTo>
                <a:lnTo>
                  <a:pt x="64689" y="2653506"/>
                </a:lnTo>
                <a:lnTo>
                  <a:pt x="65879" y="2651125"/>
                </a:lnTo>
                <a:lnTo>
                  <a:pt x="67070" y="2649141"/>
                </a:lnTo>
                <a:lnTo>
                  <a:pt x="68658" y="2647553"/>
                </a:lnTo>
                <a:lnTo>
                  <a:pt x="70245" y="2646363"/>
                </a:lnTo>
                <a:lnTo>
                  <a:pt x="74612" y="2643585"/>
                </a:lnTo>
                <a:lnTo>
                  <a:pt x="79375" y="2641997"/>
                </a:lnTo>
                <a:lnTo>
                  <a:pt x="84138" y="2640806"/>
                </a:lnTo>
                <a:lnTo>
                  <a:pt x="96045" y="2638028"/>
                </a:lnTo>
                <a:lnTo>
                  <a:pt x="101999" y="2637235"/>
                </a:lnTo>
                <a:lnTo>
                  <a:pt x="108350" y="2634853"/>
                </a:lnTo>
                <a:lnTo>
                  <a:pt x="114303" y="2632473"/>
                </a:lnTo>
                <a:lnTo>
                  <a:pt x="119860" y="2629297"/>
                </a:lnTo>
                <a:lnTo>
                  <a:pt x="125020" y="2625328"/>
                </a:lnTo>
                <a:lnTo>
                  <a:pt x="127401" y="2622947"/>
                </a:lnTo>
                <a:lnTo>
                  <a:pt x="129386" y="2620169"/>
                </a:lnTo>
                <a:lnTo>
                  <a:pt x="130974" y="2625725"/>
                </a:lnTo>
                <a:lnTo>
                  <a:pt x="131371" y="2631678"/>
                </a:lnTo>
                <a:lnTo>
                  <a:pt x="130974" y="2636044"/>
                </a:lnTo>
                <a:lnTo>
                  <a:pt x="130180" y="2640806"/>
                </a:lnTo>
                <a:lnTo>
                  <a:pt x="128592" y="2644775"/>
                </a:lnTo>
                <a:lnTo>
                  <a:pt x="126608" y="2648347"/>
                </a:lnTo>
                <a:lnTo>
                  <a:pt x="123432" y="2651125"/>
                </a:lnTo>
                <a:lnTo>
                  <a:pt x="120257" y="2654300"/>
                </a:lnTo>
                <a:lnTo>
                  <a:pt x="125417" y="2657872"/>
                </a:lnTo>
                <a:lnTo>
                  <a:pt x="130577" y="2660253"/>
                </a:lnTo>
                <a:lnTo>
                  <a:pt x="134943" y="2661841"/>
                </a:lnTo>
                <a:lnTo>
                  <a:pt x="139706" y="2663428"/>
                </a:lnTo>
                <a:lnTo>
                  <a:pt x="144072" y="2663825"/>
                </a:lnTo>
                <a:lnTo>
                  <a:pt x="148438" y="2664619"/>
                </a:lnTo>
                <a:lnTo>
                  <a:pt x="152804" y="2663825"/>
                </a:lnTo>
                <a:lnTo>
                  <a:pt x="156773" y="2663031"/>
                </a:lnTo>
                <a:lnTo>
                  <a:pt x="160346" y="2661841"/>
                </a:lnTo>
                <a:lnTo>
                  <a:pt x="164315" y="2660253"/>
                </a:lnTo>
                <a:lnTo>
                  <a:pt x="167887" y="2658269"/>
                </a:lnTo>
                <a:lnTo>
                  <a:pt x="171459" y="2655888"/>
                </a:lnTo>
                <a:lnTo>
                  <a:pt x="178604" y="2650728"/>
                </a:lnTo>
                <a:lnTo>
                  <a:pt x="185748" y="2644775"/>
                </a:lnTo>
                <a:lnTo>
                  <a:pt x="199640" y="2632075"/>
                </a:lnTo>
                <a:lnTo>
                  <a:pt x="206785" y="2625328"/>
                </a:lnTo>
                <a:lnTo>
                  <a:pt x="213532" y="2619772"/>
                </a:lnTo>
                <a:lnTo>
                  <a:pt x="221471" y="2614613"/>
                </a:lnTo>
                <a:lnTo>
                  <a:pt x="225440" y="2612628"/>
                </a:lnTo>
                <a:lnTo>
                  <a:pt x="229409" y="2611041"/>
                </a:lnTo>
                <a:lnTo>
                  <a:pt x="233378" y="2610247"/>
                </a:lnTo>
                <a:lnTo>
                  <a:pt x="237744" y="2609057"/>
                </a:lnTo>
                <a:lnTo>
                  <a:pt x="242110" y="2608660"/>
                </a:lnTo>
                <a:lnTo>
                  <a:pt x="246874" y="2608660"/>
                </a:lnTo>
                <a:lnTo>
                  <a:pt x="243301" y="2601516"/>
                </a:lnTo>
                <a:lnTo>
                  <a:pt x="240920" y="2599135"/>
                </a:lnTo>
                <a:lnTo>
                  <a:pt x="238935" y="2597150"/>
                </a:lnTo>
                <a:lnTo>
                  <a:pt x="237744" y="2594769"/>
                </a:lnTo>
                <a:lnTo>
                  <a:pt x="235363" y="2593975"/>
                </a:lnTo>
                <a:lnTo>
                  <a:pt x="234172" y="2593578"/>
                </a:lnTo>
                <a:lnTo>
                  <a:pt x="231791" y="2592785"/>
                </a:lnTo>
                <a:lnTo>
                  <a:pt x="228615" y="2592785"/>
                </a:lnTo>
                <a:lnTo>
                  <a:pt x="225440" y="2594372"/>
                </a:lnTo>
                <a:lnTo>
                  <a:pt x="221868" y="2595960"/>
                </a:lnTo>
                <a:lnTo>
                  <a:pt x="218295" y="2597944"/>
                </a:lnTo>
                <a:lnTo>
                  <a:pt x="215120" y="2599928"/>
                </a:lnTo>
                <a:lnTo>
                  <a:pt x="211548" y="2601913"/>
                </a:lnTo>
                <a:lnTo>
                  <a:pt x="207976" y="2603104"/>
                </a:lnTo>
                <a:lnTo>
                  <a:pt x="206785" y="2603104"/>
                </a:lnTo>
                <a:lnTo>
                  <a:pt x="204403" y="2602706"/>
                </a:lnTo>
                <a:lnTo>
                  <a:pt x="203213" y="2601913"/>
                </a:lnTo>
                <a:lnTo>
                  <a:pt x="201228" y="2601119"/>
                </a:lnTo>
                <a:lnTo>
                  <a:pt x="198847" y="2599532"/>
                </a:lnTo>
                <a:lnTo>
                  <a:pt x="197656" y="2597944"/>
                </a:lnTo>
                <a:lnTo>
                  <a:pt x="195274" y="2595563"/>
                </a:lnTo>
                <a:lnTo>
                  <a:pt x="193290" y="2592388"/>
                </a:lnTo>
                <a:lnTo>
                  <a:pt x="189717" y="2584450"/>
                </a:lnTo>
                <a:lnTo>
                  <a:pt x="189321" y="2581275"/>
                </a:lnTo>
                <a:lnTo>
                  <a:pt x="189717" y="2578100"/>
                </a:lnTo>
                <a:lnTo>
                  <a:pt x="189717" y="2576116"/>
                </a:lnTo>
                <a:lnTo>
                  <a:pt x="190908" y="2574132"/>
                </a:lnTo>
                <a:lnTo>
                  <a:pt x="191702" y="2572544"/>
                </a:lnTo>
                <a:lnTo>
                  <a:pt x="193290" y="2571750"/>
                </a:lnTo>
                <a:lnTo>
                  <a:pt x="196465" y="2569766"/>
                </a:lnTo>
                <a:lnTo>
                  <a:pt x="200037" y="2568179"/>
                </a:lnTo>
                <a:lnTo>
                  <a:pt x="203610" y="2566194"/>
                </a:lnTo>
                <a:lnTo>
                  <a:pt x="205594" y="2564607"/>
                </a:lnTo>
                <a:lnTo>
                  <a:pt x="207579" y="2562623"/>
                </a:lnTo>
                <a:lnTo>
                  <a:pt x="209563" y="2560241"/>
                </a:lnTo>
                <a:lnTo>
                  <a:pt x="211151" y="2557463"/>
                </a:lnTo>
                <a:lnTo>
                  <a:pt x="212739" y="2553494"/>
                </a:lnTo>
                <a:lnTo>
                  <a:pt x="213532" y="2548731"/>
                </a:lnTo>
                <a:lnTo>
                  <a:pt x="215120" y="2537222"/>
                </a:lnTo>
                <a:lnTo>
                  <a:pt x="216311" y="2524919"/>
                </a:lnTo>
                <a:lnTo>
                  <a:pt x="217105" y="2519760"/>
                </a:lnTo>
                <a:lnTo>
                  <a:pt x="218295" y="2514600"/>
                </a:lnTo>
                <a:lnTo>
                  <a:pt x="215120" y="2515791"/>
                </a:lnTo>
                <a:lnTo>
                  <a:pt x="211548" y="2515791"/>
                </a:lnTo>
                <a:lnTo>
                  <a:pt x="207976" y="2515791"/>
                </a:lnTo>
                <a:lnTo>
                  <a:pt x="205197" y="2514600"/>
                </a:lnTo>
                <a:lnTo>
                  <a:pt x="201625" y="2514203"/>
                </a:lnTo>
                <a:lnTo>
                  <a:pt x="198847" y="2514203"/>
                </a:lnTo>
                <a:lnTo>
                  <a:pt x="196465" y="2514203"/>
                </a:lnTo>
                <a:lnTo>
                  <a:pt x="194481" y="2515394"/>
                </a:lnTo>
                <a:lnTo>
                  <a:pt x="192893" y="2516982"/>
                </a:lnTo>
                <a:lnTo>
                  <a:pt x="191702" y="2518966"/>
                </a:lnTo>
                <a:lnTo>
                  <a:pt x="189717" y="2522935"/>
                </a:lnTo>
                <a:lnTo>
                  <a:pt x="188924" y="2527301"/>
                </a:lnTo>
                <a:lnTo>
                  <a:pt x="188527" y="2532460"/>
                </a:lnTo>
                <a:lnTo>
                  <a:pt x="187733" y="2538016"/>
                </a:lnTo>
                <a:lnTo>
                  <a:pt x="187336" y="2543175"/>
                </a:lnTo>
                <a:lnTo>
                  <a:pt x="186145" y="2547938"/>
                </a:lnTo>
                <a:lnTo>
                  <a:pt x="184161" y="2552303"/>
                </a:lnTo>
                <a:lnTo>
                  <a:pt x="181382" y="2555875"/>
                </a:lnTo>
                <a:lnTo>
                  <a:pt x="178207" y="2559447"/>
                </a:lnTo>
                <a:lnTo>
                  <a:pt x="175032" y="2562623"/>
                </a:lnTo>
                <a:lnTo>
                  <a:pt x="171459" y="2565003"/>
                </a:lnTo>
                <a:lnTo>
                  <a:pt x="163918" y="2569766"/>
                </a:lnTo>
                <a:lnTo>
                  <a:pt x="155979" y="2572941"/>
                </a:lnTo>
                <a:lnTo>
                  <a:pt x="148438" y="2577306"/>
                </a:lnTo>
                <a:lnTo>
                  <a:pt x="140103" y="2581275"/>
                </a:lnTo>
                <a:lnTo>
                  <a:pt x="136531" y="2583656"/>
                </a:lnTo>
                <a:lnTo>
                  <a:pt x="132958" y="2586435"/>
                </a:lnTo>
                <a:lnTo>
                  <a:pt x="130180" y="2589213"/>
                </a:lnTo>
                <a:lnTo>
                  <a:pt x="127401" y="2592785"/>
                </a:lnTo>
                <a:lnTo>
                  <a:pt x="121845" y="2585641"/>
                </a:lnTo>
                <a:lnTo>
                  <a:pt x="118272" y="2579688"/>
                </a:lnTo>
                <a:lnTo>
                  <a:pt x="115097" y="2574529"/>
                </a:lnTo>
                <a:lnTo>
                  <a:pt x="114303" y="2570163"/>
                </a:lnTo>
                <a:lnTo>
                  <a:pt x="113906" y="2566194"/>
                </a:lnTo>
                <a:lnTo>
                  <a:pt x="113906" y="2563019"/>
                </a:lnTo>
                <a:lnTo>
                  <a:pt x="114700" y="2559844"/>
                </a:lnTo>
                <a:lnTo>
                  <a:pt x="116685" y="2557463"/>
                </a:lnTo>
                <a:lnTo>
                  <a:pt x="118669" y="2555478"/>
                </a:lnTo>
                <a:lnTo>
                  <a:pt x="121448" y="2553494"/>
                </a:lnTo>
                <a:lnTo>
                  <a:pt x="126608" y="2549922"/>
                </a:lnTo>
                <a:lnTo>
                  <a:pt x="131371" y="2546350"/>
                </a:lnTo>
                <a:lnTo>
                  <a:pt x="133355" y="2544366"/>
                </a:lnTo>
                <a:lnTo>
                  <a:pt x="134943" y="2541588"/>
                </a:lnTo>
                <a:lnTo>
                  <a:pt x="136531" y="2537222"/>
                </a:lnTo>
                <a:lnTo>
                  <a:pt x="137721" y="2532460"/>
                </a:lnTo>
                <a:lnTo>
                  <a:pt x="139706" y="2521744"/>
                </a:lnTo>
                <a:lnTo>
                  <a:pt x="140103" y="2516982"/>
                </a:lnTo>
                <a:lnTo>
                  <a:pt x="141691" y="2512219"/>
                </a:lnTo>
                <a:lnTo>
                  <a:pt x="143278" y="2507853"/>
                </a:lnTo>
                <a:lnTo>
                  <a:pt x="145263" y="2504282"/>
                </a:lnTo>
                <a:lnTo>
                  <a:pt x="146850" y="2501503"/>
                </a:lnTo>
                <a:lnTo>
                  <a:pt x="148835" y="2499519"/>
                </a:lnTo>
                <a:lnTo>
                  <a:pt x="153995" y="2495550"/>
                </a:lnTo>
                <a:lnTo>
                  <a:pt x="159552" y="2491979"/>
                </a:lnTo>
                <a:lnTo>
                  <a:pt x="165109" y="2488803"/>
                </a:lnTo>
                <a:lnTo>
                  <a:pt x="177016" y="2482851"/>
                </a:lnTo>
                <a:lnTo>
                  <a:pt x="183367" y="2479278"/>
                </a:lnTo>
                <a:lnTo>
                  <a:pt x="188924" y="2475310"/>
                </a:lnTo>
                <a:lnTo>
                  <a:pt x="191305" y="2472531"/>
                </a:lnTo>
                <a:lnTo>
                  <a:pt x="194084" y="2469753"/>
                </a:lnTo>
                <a:lnTo>
                  <a:pt x="198450" y="2463404"/>
                </a:lnTo>
                <a:lnTo>
                  <a:pt x="203213" y="2456260"/>
                </a:lnTo>
                <a:lnTo>
                  <a:pt x="207182" y="2449116"/>
                </a:lnTo>
                <a:lnTo>
                  <a:pt x="210754" y="2442369"/>
                </a:lnTo>
                <a:lnTo>
                  <a:pt x="214723" y="2435622"/>
                </a:lnTo>
                <a:lnTo>
                  <a:pt x="219486" y="2430066"/>
                </a:lnTo>
                <a:lnTo>
                  <a:pt x="221868" y="2426890"/>
                </a:lnTo>
                <a:lnTo>
                  <a:pt x="224249" y="2424906"/>
                </a:lnTo>
                <a:lnTo>
                  <a:pt x="230600" y="2419747"/>
                </a:lnTo>
                <a:lnTo>
                  <a:pt x="236951" y="2416175"/>
                </a:lnTo>
                <a:lnTo>
                  <a:pt x="244095" y="2412604"/>
                </a:lnTo>
                <a:lnTo>
                  <a:pt x="251240" y="2409031"/>
                </a:lnTo>
                <a:lnTo>
                  <a:pt x="257987" y="2406253"/>
                </a:lnTo>
                <a:lnTo>
                  <a:pt x="265132" y="2402285"/>
                </a:lnTo>
                <a:lnTo>
                  <a:pt x="271879" y="2397522"/>
                </a:lnTo>
                <a:lnTo>
                  <a:pt x="278627" y="2391966"/>
                </a:lnTo>
                <a:lnTo>
                  <a:pt x="290137" y="2381250"/>
                </a:lnTo>
                <a:lnTo>
                  <a:pt x="304030" y="2370137"/>
                </a:lnTo>
                <a:lnTo>
                  <a:pt x="318715" y="2359025"/>
                </a:lnTo>
                <a:lnTo>
                  <a:pt x="333798" y="2347913"/>
                </a:lnTo>
                <a:lnTo>
                  <a:pt x="349278" y="2337197"/>
                </a:lnTo>
                <a:lnTo>
                  <a:pt x="364361" y="2326878"/>
                </a:lnTo>
                <a:lnTo>
                  <a:pt x="378253" y="2318544"/>
                </a:lnTo>
                <a:lnTo>
                  <a:pt x="390954" y="2310606"/>
                </a:lnTo>
                <a:lnTo>
                  <a:pt x="392145" y="2310210"/>
                </a:lnTo>
                <a:lnTo>
                  <a:pt x="394527" y="2310606"/>
                </a:lnTo>
                <a:lnTo>
                  <a:pt x="398496" y="2313385"/>
                </a:lnTo>
                <a:lnTo>
                  <a:pt x="400877" y="2314972"/>
                </a:lnTo>
                <a:lnTo>
                  <a:pt x="402862" y="2315766"/>
                </a:lnTo>
                <a:lnTo>
                  <a:pt x="404846" y="2316163"/>
                </a:lnTo>
                <a:lnTo>
                  <a:pt x="406037" y="2315766"/>
                </a:lnTo>
                <a:lnTo>
                  <a:pt x="406434" y="2315369"/>
                </a:lnTo>
                <a:lnTo>
                  <a:pt x="409609" y="2312591"/>
                </a:lnTo>
                <a:lnTo>
                  <a:pt x="411991" y="2309812"/>
                </a:lnTo>
                <a:lnTo>
                  <a:pt x="417151" y="2303065"/>
                </a:lnTo>
                <a:lnTo>
                  <a:pt x="421120" y="2296716"/>
                </a:lnTo>
                <a:lnTo>
                  <a:pt x="425486" y="2288778"/>
                </a:lnTo>
                <a:lnTo>
                  <a:pt x="429455" y="2281635"/>
                </a:lnTo>
                <a:lnTo>
                  <a:pt x="433821" y="2275285"/>
                </a:lnTo>
                <a:lnTo>
                  <a:pt x="438584" y="2268934"/>
                </a:lnTo>
                <a:lnTo>
                  <a:pt x="440966" y="2266554"/>
                </a:lnTo>
                <a:lnTo>
                  <a:pt x="444141" y="2264569"/>
                </a:lnTo>
                <a:lnTo>
                  <a:pt x="447317" y="2262584"/>
                </a:lnTo>
                <a:lnTo>
                  <a:pt x="450492" y="2260601"/>
                </a:lnTo>
                <a:lnTo>
                  <a:pt x="459224" y="2257425"/>
                </a:lnTo>
                <a:lnTo>
                  <a:pt x="468353" y="2254251"/>
                </a:lnTo>
                <a:lnTo>
                  <a:pt x="477879" y="2251472"/>
                </a:lnTo>
                <a:lnTo>
                  <a:pt x="483039" y="2249488"/>
                </a:lnTo>
                <a:lnTo>
                  <a:pt x="487802" y="2247106"/>
                </a:lnTo>
                <a:lnTo>
                  <a:pt x="492168" y="2244725"/>
                </a:lnTo>
                <a:lnTo>
                  <a:pt x="496534" y="2242344"/>
                </a:lnTo>
                <a:lnTo>
                  <a:pt x="499710" y="2238772"/>
                </a:lnTo>
                <a:lnTo>
                  <a:pt x="503282" y="2235200"/>
                </a:lnTo>
                <a:lnTo>
                  <a:pt x="506457" y="2231232"/>
                </a:lnTo>
                <a:lnTo>
                  <a:pt x="508442" y="2226072"/>
                </a:lnTo>
                <a:lnTo>
                  <a:pt x="502885" y="2218928"/>
                </a:lnTo>
                <a:lnTo>
                  <a:pt x="497328" y="2213372"/>
                </a:lnTo>
                <a:lnTo>
                  <a:pt x="491374" y="2208610"/>
                </a:lnTo>
                <a:lnTo>
                  <a:pt x="485818" y="2205831"/>
                </a:lnTo>
                <a:lnTo>
                  <a:pt x="479467" y="2203847"/>
                </a:lnTo>
                <a:lnTo>
                  <a:pt x="473910" y="2203053"/>
                </a:lnTo>
                <a:lnTo>
                  <a:pt x="467956" y="2203053"/>
                </a:lnTo>
                <a:lnTo>
                  <a:pt x="462399" y="2204641"/>
                </a:lnTo>
                <a:lnTo>
                  <a:pt x="456446" y="2206228"/>
                </a:lnTo>
                <a:lnTo>
                  <a:pt x="450492" y="2209403"/>
                </a:lnTo>
                <a:lnTo>
                  <a:pt x="444935" y="2212182"/>
                </a:lnTo>
                <a:lnTo>
                  <a:pt x="440172" y="2216150"/>
                </a:lnTo>
                <a:lnTo>
                  <a:pt x="435012" y="2220516"/>
                </a:lnTo>
                <a:lnTo>
                  <a:pt x="429852" y="2224882"/>
                </a:lnTo>
                <a:lnTo>
                  <a:pt x="420723" y="2235200"/>
                </a:lnTo>
                <a:lnTo>
                  <a:pt x="419135" y="2235994"/>
                </a:lnTo>
                <a:lnTo>
                  <a:pt x="417151" y="2237185"/>
                </a:lnTo>
                <a:lnTo>
                  <a:pt x="412785" y="2238772"/>
                </a:lnTo>
                <a:lnTo>
                  <a:pt x="410006" y="2239566"/>
                </a:lnTo>
                <a:lnTo>
                  <a:pt x="408022" y="2240756"/>
                </a:lnTo>
                <a:lnTo>
                  <a:pt x="406434" y="2241550"/>
                </a:lnTo>
                <a:lnTo>
                  <a:pt x="405640" y="2243931"/>
                </a:lnTo>
                <a:lnTo>
                  <a:pt x="406434" y="2248297"/>
                </a:lnTo>
                <a:lnTo>
                  <a:pt x="409213" y="2256631"/>
                </a:lnTo>
                <a:lnTo>
                  <a:pt x="413182" y="2268140"/>
                </a:lnTo>
                <a:lnTo>
                  <a:pt x="411594" y="2268537"/>
                </a:lnTo>
                <a:lnTo>
                  <a:pt x="410403" y="2268934"/>
                </a:lnTo>
                <a:lnTo>
                  <a:pt x="407625" y="2268140"/>
                </a:lnTo>
                <a:lnTo>
                  <a:pt x="404053" y="2265760"/>
                </a:lnTo>
                <a:lnTo>
                  <a:pt x="400084" y="2262981"/>
                </a:lnTo>
                <a:lnTo>
                  <a:pt x="396511" y="2259806"/>
                </a:lnTo>
                <a:lnTo>
                  <a:pt x="392145" y="2257425"/>
                </a:lnTo>
                <a:lnTo>
                  <a:pt x="388573" y="2255838"/>
                </a:lnTo>
                <a:lnTo>
                  <a:pt x="387382" y="2255838"/>
                </a:lnTo>
                <a:lnTo>
                  <a:pt x="385794" y="2255838"/>
                </a:lnTo>
                <a:lnTo>
                  <a:pt x="384604" y="2256631"/>
                </a:lnTo>
                <a:lnTo>
                  <a:pt x="383810" y="2257425"/>
                </a:lnTo>
                <a:lnTo>
                  <a:pt x="381031" y="2260601"/>
                </a:lnTo>
                <a:lnTo>
                  <a:pt x="373887" y="2271316"/>
                </a:lnTo>
                <a:lnTo>
                  <a:pt x="369124" y="2276872"/>
                </a:lnTo>
                <a:lnTo>
                  <a:pt x="363964" y="2282428"/>
                </a:lnTo>
                <a:lnTo>
                  <a:pt x="361186" y="2284810"/>
                </a:lnTo>
                <a:lnTo>
                  <a:pt x="358407" y="2286794"/>
                </a:lnTo>
                <a:lnTo>
                  <a:pt x="355232" y="2288778"/>
                </a:lnTo>
                <a:lnTo>
                  <a:pt x="351660" y="2289969"/>
                </a:lnTo>
                <a:lnTo>
                  <a:pt x="350866" y="2290366"/>
                </a:lnTo>
                <a:lnTo>
                  <a:pt x="349278" y="2289969"/>
                </a:lnTo>
                <a:lnTo>
                  <a:pt x="345706" y="2288778"/>
                </a:lnTo>
                <a:lnTo>
                  <a:pt x="335386" y="2284810"/>
                </a:lnTo>
                <a:lnTo>
                  <a:pt x="330226" y="2282825"/>
                </a:lnTo>
                <a:lnTo>
                  <a:pt x="325860" y="2280841"/>
                </a:lnTo>
                <a:lnTo>
                  <a:pt x="321891" y="2280444"/>
                </a:lnTo>
                <a:lnTo>
                  <a:pt x="320303" y="2280444"/>
                </a:lnTo>
                <a:lnTo>
                  <a:pt x="319112" y="2280841"/>
                </a:lnTo>
                <a:lnTo>
                  <a:pt x="317922" y="2281635"/>
                </a:lnTo>
                <a:lnTo>
                  <a:pt x="316731" y="2283222"/>
                </a:lnTo>
                <a:lnTo>
                  <a:pt x="315540" y="2286794"/>
                </a:lnTo>
                <a:lnTo>
                  <a:pt x="315143" y="2291557"/>
                </a:lnTo>
                <a:lnTo>
                  <a:pt x="314746" y="2295923"/>
                </a:lnTo>
                <a:lnTo>
                  <a:pt x="314746" y="2301082"/>
                </a:lnTo>
                <a:lnTo>
                  <a:pt x="314349" y="2305844"/>
                </a:lnTo>
                <a:lnTo>
                  <a:pt x="313556" y="2310210"/>
                </a:lnTo>
                <a:lnTo>
                  <a:pt x="312762" y="2312194"/>
                </a:lnTo>
                <a:lnTo>
                  <a:pt x="311968" y="2313781"/>
                </a:lnTo>
                <a:lnTo>
                  <a:pt x="307602" y="2320925"/>
                </a:lnTo>
                <a:lnTo>
                  <a:pt x="302045" y="2326878"/>
                </a:lnTo>
                <a:lnTo>
                  <a:pt x="295297" y="2333228"/>
                </a:lnTo>
                <a:lnTo>
                  <a:pt x="288153" y="2339181"/>
                </a:lnTo>
                <a:lnTo>
                  <a:pt x="280611" y="2344737"/>
                </a:lnTo>
                <a:lnTo>
                  <a:pt x="273070" y="2349897"/>
                </a:lnTo>
                <a:lnTo>
                  <a:pt x="255209" y="2360613"/>
                </a:lnTo>
                <a:lnTo>
                  <a:pt x="237744" y="2371328"/>
                </a:lnTo>
                <a:lnTo>
                  <a:pt x="218692" y="2381647"/>
                </a:lnTo>
                <a:lnTo>
                  <a:pt x="209563" y="2387203"/>
                </a:lnTo>
                <a:lnTo>
                  <a:pt x="201228" y="2392760"/>
                </a:lnTo>
                <a:lnTo>
                  <a:pt x="192496" y="2399110"/>
                </a:lnTo>
                <a:lnTo>
                  <a:pt x="184161" y="2405063"/>
                </a:lnTo>
                <a:lnTo>
                  <a:pt x="179398" y="2410222"/>
                </a:lnTo>
                <a:lnTo>
                  <a:pt x="174238" y="2415381"/>
                </a:lnTo>
                <a:lnTo>
                  <a:pt x="165109" y="2424906"/>
                </a:lnTo>
                <a:lnTo>
                  <a:pt x="156773" y="2435225"/>
                </a:lnTo>
                <a:lnTo>
                  <a:pt x="149232" y="2444750"/>
                </a:lnTo>
                <a:lnTo>
                  <a:pt x="145263" y="2448719"/>
                </a:lnTo>
                <a:lnTo>
                  <a:pt x="141294" y="2453482"/>
                </a:lnTo>
                <a:lnTo>
                  <a:pt x="136531" y="2457054"/>
                </a:lnTo>
                <a:lnTo>
                  <a:pt x="132165" y="2460625"/>
                </a:lnTo>
                <a:lnTo>
                  <a:pt x="126608" y="2463404"/>
                </a:lnTo>
                <a:lnTo>
                  <a:pt x="121051" y="2466181"/>
                </a:lnTo>
                <a:lnTo>
                  <a:pt x="114700" y="2468166"/>
                </a:lnTo>
                <a:lnTo>
                  <a:pt x="107556" y="2469753"/>
                </a:lnTo>
                <a:lnTo>
                  <a:pt x="101999" y="2461022"/>
                </a:lnTo>
                <a:lnTo>
                  <a:pt x="97633" y="2453482"/>
                </a:lnTo>
                <a:lnTo>
                  <a:pt x="94854" y="2446735"/>
                </a:lnTo>
                <a:lnTo>
                  <a:pt x="93267" y="2441178"/>
                </a:lnTo>
                <a:lnTo>
                  <a:pt x="93267" y="2436416"/>
                </a:lnTo>
                <a:lnTo>
                  <a:pt x="94854" y="2432447"/>
                </a:lnTo>
                <a:lnTo>
                  <a:pt x="96442" y="2428875"/>
                </a:lnTo>
                <a:lnTo>
                  <a:pt x="99617" y="2426494"/>
                </a:lnTo>
                <a:lnTo>
                  <a:pt x="102793" y="2424112"/>
                </a:lnTo>
                <a:lnTo>
                  <a:pt x="105968" y="2421731"/>
                </a:lnTo>
                <a:lnTo>
                  <a:pt x="113906" y="2418953"/>
                </a:lnTo>
                <a:lnTo>
                  <a:pt x="121448" y="2415381"/>
                </a:lnTo>
                <a:lnTo>
                  <a:pt x="123829" y="2413794"/>
                </a:lnTo>
                <a:lnTo>
                  <a:pt x="126608" y="2411810"/>
                </a:lnTo>
                <a:lnTo>
                  <a:pt x="127401" y="2409825"/>
                </a:lnTo>
                <a:lnTo>
                  <a:pt x="128592" y="2408238"/>
                </a:lnTo>
                <a:lnTo>
                  <a:pt x="130180" y="2403475"/>
                </a:lnTo>
                <a:lnTo>
                  <a:pt x="131371" y="2397919"/>
                </a:lnTo>
                <a:lnTo>
                  <a:pt x="132165" y="2392760"/>
                </a:lnTo>
                <a:lnTo>
                  <a:pt x="132958" y="2387203"/>
                </a:lnTo>
                <a:lnTo>
                  <a:pt x="134149" y="2382838"/>
                </a:lnTo>
                <a:lnTo>
                  <a:pt x="135737" y="2378869"/>
                </a:lnTo>
                <a:lnTo>
                  <a:pt x="136531" y="2377282"/>
                </a:lnTo>
                <a:lnTo>
                  <a:pt x="137721" y="2375694"/>
                </a:lnTo>
                <a:lnTo>
                  <a:pt x="146057" y="2368550"/>
                </a:lnTo>
                <a:lnTo>
                  <a:pt x="155186" y="2362597"/>
                </a:lnTo>
                <a:lnTo>
                  <a:pt x="165109" y="2356247"/>
                </a:lnTo>
                <a:lnTo>
                  <a:pt x="175032" y="2350690"/>
                </a:lnTo>
                <a:lnTo>
                  <a:pt x="185748" y="2345928"/>
                </a:lnTo>
                <a:lnTo>
                  <a:pt x="196465" y="2340769"/>
                </a:lnTo>
                <a:lnTo>
                  <a:pt x="218295" y="2330848"/>
                </a:lnTo>
                <a:lnTo>
                  <a:pt x="239729" y="2321322"/>
                </a:lnTo>
                <a:lnTo>
                  <a:pt x="249652" y="2316163"/>
                </a:lnTo>
                <a:lnTo>
                  <a:pt x="259972" y="2310210"/>
                </a:lnTo>
                <a:lnTo>
                  <a:pt x="269101" y="2304256"/>
                </a:lnTo>
                <a:lnTo>
                  <a:pt x="277833" y="2297509"/>
                </a:lnTo>
                <a:lnTo>
                  <a:pt x="285771" y="2290366"/>
                </a:lnTo>
                <a:lnTo>
                  <a:pt x="289344" y="2286397"/>
                </a:lnTo>
                <a:lnTo>
                  <a:pt x="292916" y="2282428"/>
                </a:lnTo>
                <a:lnTo>
                  <a:pt x="294900" y="2278063"/>
                </a:lnTo>
                <a:lnTo>
                  <a:pt x="296885" y="2273697"/>
                </a:lnTo>
                <a:lnTo>
                  <a:pt x="298076" y="2268140"/>
                </a:lnTo>
                <a:lnTo>
                  <a:pt x="298870" y="2262981"/>
                </a:lnTo>
                <a:lnTo>
                  <a:pt x="300060" y="2257425"/>
                </a:lnTo>
                <a:lnTo>
                  <a:pt x="301648" y="2253060"/>
                </a:lnTo>
                <a:lnTo>
                  <a:pt x="302839" y="2248694"/>
                </a:lnTo>
                <a:lnTo>
                  <a:pt x="304030" y="2247106"/>
                </a:lnTo>
                <a:lnTo>
                  <a:pt x="305220" y="2245916"/>
                </a:lnTo>
                <a:lnTo>
                  <a:pt x="307205" y="2244725"/>
                </a:lnTo>
                <a:lnTo>
                  <a:pt x="309190" y="2243931"/>
                </a:lnTo>
                <a:lnTo>
                  <a:pt x="313159" y="2242344"/>
                </a:lnTo>
                <a:lnTo>
                  <a:pt x="318319" y="2241550"/>
                </a:lnTo>
                <a:lnTo>
                  <a:pt x="322685" y="2241153"/>
                </a:lnTo>
                <a:lnTo>
                  <a:pt x="333004" y="2240756"/>
                </a:lnTo>
                <a:lnTo>
                  <a:pt x="337371" y="2240360"/>
                </a:lnTo>
                <a:lnTo>
                  <a:pt x="341737" y="2238772"/>
                </a:lnTo>
                <a:lnTo>
                  <a:pt x="345309" y="2235994"/>
                </a:lnTo>
                <a:lnTo>
                  <a:pt x="348881" y="2233612"/>
                </a:lnTo>
                <a:lnTo>
                  <a:pt x="351660" y="2230437"/>
                </a:lnTo>
                <a:lnTo>
                  <a:pt x="354438" y="2227659"/>
                </a:lnTo>
                <a:lnTo>
                  <a:pt x="359201" y="2220516"/>
                </a:lnTo>
                <a:lnTo>
                  <a:pt x="363964" y="2212975"/>
                </a:lnTo>
                <a:lnTo>
                  <a:pt x="368330" y="2204641"/>
                </a:lnTo>
                <a:lnTo>
                  <a:pt x="373093" y="2197100"/>
                </a:lnTo>
                <a:lnTo>
                  <a:pt x="378650" y="2189957"/>
                </a:lnTo>
                <a:lnTo>
                  <a:pt x="381825" y="2186781"/>
                </a:lnTo>
                <a:lnTo>
                  <a:pt x="384604" y="2184003"/>
                </a:lnTo>
                <a:lnTo>
                  <a:pt x="389367" y="2180828"/>
                </a:lnTo>
                <a:lnTo>
                  <a:pt x="393733" y="2178448"/>
                </a:lnTo>
                <a:lnTo>
                  <a:pt x="398893" y="2175669"/>
                </a:lnTo>
                <a:lnTo>
                  <a:pt x="404053" y="2173684"/>
                </a:lnTo>
                <a:lnTo>
                  <a:pt x="415166" y="2169716"/>
                </a:lnTo>
                <a:lnTo>
                  <a:pt x="425883" y="2166541"/>
                </a:lnTo>
                <a:lnTo>
                  <a:pt x="436997" y="2163366"/>
                </a:lnTo>
                <a:lnTo>
                  <a:pt x="447713" y="2160190"/>
                </a:lnTo>
                <a:lnTo>
                  <a:pt x="452873" y="2157810"/>
                </a:lnTo>
                <a:lnTo>
                  <a:pt x="457636" y="2155825"/>
                </a:lnTo>
                <a:lnTo>
                  <a:pt x="462399" y="2153444"/>
                </a:lnTo>
                <a:lnTo>
                  <a:pt x="466765" y="2149873"/>
                </a:lnTo>
                <a:lnTo>
                  <a:pt x="477879" y="2140744"/>
                </a:lnTo>
                <a:lnTo>
                  <a:pt x="488596" y="2131219"/>
                </a:lnTo>
                <a:lnTo>
                  <a:pt x="510426" y="2111772"/>
                </a:lnTo>
                <a:lnTo>
                  <a:pt x="531463" y="2093516"/>
                </a:lnTo>
                <a:lnTo>
                  <a:pt x="541386" y="2085578"/>
                </a:lnTo>
                <a:lnTo>
                  <a:pt x="551706" y="2077640"/>
                </a:lnTo>
                <a:lnTo>
                  <a:pt x="552103" y="2077244"/>
                </a:lnTo>
                <a:lnTo>
                  <a:pt x="553293" y="2077244"/>
                </a:lnTo>
                <a:lnTo>
                  <a:pt x="555278" y="2077640"/>
                </a:lnTo>
                <a:lnTo>
                  <a:pt x="559644" y="2081212"/>
                </a:lnTo>
                <a:lnTo>
                  <a:pt x="561629" y="2082800"/>
                </a:lnTo>
                <a:lnTo>
                  <a:pt x="564010" y="2083990"/>
                </a:lnTo>
                <a:lnTo>
                  <a:pt x="565995" y="2084387"/>
                </a:lnTo>
                <a:lnTo>
                  <a:pt x="566789" y="2083990"/>
                </a:lnTo>
                <a:lnTo>
                  <a:pt x="567185" y="2083197"/>
                </a:lnTo>
                <a:lnTo>
                  <a:pt x="569567" y="2080419"/>
                </a:lnTo>
                <a:lnTo>
                  <a:pt x="571552" y="2075656"/>
                </a:lnTo>
                <a:lnTo>
                  <a:pt x="573933" y="2064941"/>
                </a:lnTo>
                <a:lnTo>
                  <a:pt x="575521" y="2060178"/>
                </a:lnTo>
                <a:lnTo>
                  <a:pt x="577505" y="2055019"/>
                </a:lnTo>
                <a:lnTo>
                  <a:pt x="579093" y="2051050"/>
                </a:lnTo>
                <a:lnTo>
                  <a:pt x="580681" y="2049463"/>
                </a:lnTo>
                <a:lnTo>
                  <a:pt x="581474" y="2048272"/>
                </a:lnTo>
                <a:lnTo>
                  <a:pt x="584253" y="2047478"/>
                </a:lnTo>
                <a:lnTo>
                  <a:pt x="586237" y="2046288"/>
                </a:lnTo>
                <a:lnTo>
                  <a:pt x="591794" y="2044700"/>
                </a:lnTo>
                <a:lnTo>
                  <a:pt x="597748" y="2043907"/>
                </a:lnTo>
                <a:lnTo>
                  <a:pt x="604099" y="2043112"/>
                </a:lnTo>
                <a:lnTo>
                  <a:pt x="610449" y="2042715"/>
                </a:lnTo>
                <a:lnTo>
                  <a:pt x="616403" y="2042319"/>
                </a:lnTo>
                <a:lnTo>
                  <a:pt x="622754" y="2041128"/>
                </a:lnTo>
                <a:lnTo>
                  <a:pt x="628311" y="2039144"/>
                </a:lnTo>
                <a:lnTo>
                  <a:pt x="630692" y="2037556"/>
                </a:lnTo>
                <a:lnTo>
                  <a:pt x="633471" y="2036366"/>
                </a:lnTo>
                <a:lnTo>
                  <a:pt x="637440" y="2032000"/>
                </a:lnTo>
                <a:lnTo>
                  <a:pt x="641012" y="2028031"/>
                </a:lnTo>
                <a:lnTo>
                  <a:pt x="644584" y="2023665"/>
                </a:lnTo>
                <a:lnTo>
                  <a:pt x="647363" y="2019300"/>
                </a:lnTo>
                <a:lnTo>
                  <a:pt x="650935" y="2015331"/>
                </a:lnTo>
                <a:lnTo>
                  <a:pt x="654507" y="2012156"/>
                </a:lnTo>
                <a:lnTo>
                  <a:pt x="656492" y="2010966"/>
                </a:lnTo>
                <a:lnTo>
                  <a:pt x="658873" y="2009775"/>
                </a:lnTo>
                <a:lnTo>
                  <a:pt x="661652" y="2009379"/>
                </a:lnTo>
                <a:lnTo>
                  <a:pt x="665224" y="2008585"/>
                </a:lnTo>
                <a:lnTo>
                  <a:pt x="672368" y="2008585"/>
                </a:lnTo>
                <a:lnTo>
                  <a:pt x="679910" y="2009379"/>
                </a:lnTo>
                <a:lnTo>
                  <a:pt x="688245" y="2010172"/>
                </a:lnTo>
                <a:lnTo>
                  <a:pt x="696183" y="2011363"/>
                </a:lnTo>
                <a:lnTo>
                  <a:pt x="703725" y="2011760"/>
                </a:lnTo>
                <a:lnTo>
                  <a:pt x="706900" y="2011760"/>
                </a:lnTo>
                <a:lnTo>
                  <a:pt x="710472" y="2011363"/>
                </a:lnTo>
                <a:lnTo>
                  <a:pt x="712854" y="2010172"/>
                </a:lnTo>
                <a:lnTo>
                  <a:pt x="716029" y="2009379"/>
                </a:lnTo>
                <a:lnTo>
                  <a:pt x="719602" y="2007790"/>
                </a:lnTo>
                <a:lnTo>
                  <a:pt x="723968" y="2006600"/>
                </a:lnTo>
                <a:lnTo>
                  <a:pt x="726746" y="2005806"/>
                </a:lnTo>
                <a:lnTo>
                  <a:pt x="728731" y="2004616"/>
                </a:lnTo>
                <a:lnTo>
                  <a:pt x="730318" y="2003028"/>
                </a:lnTo>
                <a:lnTo>
                  <a:pt x="731112" y="2001837"/>
                </a:lnTo>
                <a:lnTo>
                  <a:pt x="730318" y="1997472"/>
                </a:lnTo>
                <a:lnTo>
                  <a:pt x="728731" y="1989138"/>
                </a:lnTo>
                <a:lnTo>
                  <a:pt x="726746" y="1980407"/>
                </a:lnTo>
                <a:lnTo>
                  <a:pt x="725158" y="1976834"/>
                </a:lnTo>
                <a:lnTo>
                  <a:pt x="728334" y="1975644"/>
                </a:lnTo>
                <a:lnTo>
                  <a:pt x="731112" y="1975247"/>
                </a:lnTo>
                <a:lnTo>
                  <a:pt x="737463" y="1975247"/>
                </a:lnTo>
                <a:lnTo>
                  <a:pt x="743814" y="1976438"/>
                </a:lnTo>
                <a:lnTo>
                  <a:pt x="750958" y="1977231"/>
                </a:lnTo>
                <a:lnTo>
                  <a:pt x="757706" y="1978422"/>
                </a:lnTo>
                <a:lnTo>
                  <a:pt x="764850" y="1979216"/>
                </a:lnTo>
                <a:lnTo>
                  <a:pt x="771201" y="1980010"/>
                </a:lnTo>
                <a:lnTo>
                  <a:pt x="774376" y="1979216"/>
                </a:lnTo>
                <a:lnTo>
                  <a:pt x="777552" y="1978819"/>
                </a:lnTo>
                <a:lnTo>
                  <a:pt x="783902" y="1976834"/>
                </a:lnTo>
                <a:lnTo>
                  <a:pt x="790253" y="1973660"/>
                </a:lnTo>
                <a:lnTo>
                  <a:pt x="796603" y="1970088"/>
                </a:lnTo>
                <a:lnTo>
                  <a:pt x="802954" y="1965722"/>
                </a:lnTo>
                <a:lnTo>
                  <a:pt x="808908" y="1960959"/>
                </a:lnTo>
                <a:lnTo>
                  <a:pt x="814465" y="1955403"/>
                </a:lnTo>
                <a:lnTo>
                  <a:pt x="826769" y="1944291"/>
                </a:lnTo>
                <a:lnTo>
                  <a:pt x="838280" y="1932782"/>
                </a:lnTo>
                <a:lnTo>
                  <a:pt x="850187" y="1921669"/>
                </a:lnTo>
                <a:lnTo>
                  <a:pt x="856141" y="1916509"/>
                </a:lnTo>
                <a:lnTo>
                  <a:pt x="862095" y="1911350"/>
                </a:lnTo>
                <a:lnTo>
                  <a:pt x="868445" y="1906587"/>
                </a:lnTo>
                <a:lnTo>
                  <a:pt x="874399" y="1903015"/>
                </a:lnTo>
                <a:lnTo>
                  <a:pt x="876384" y="1902222"/>
                </a:lnTo>
                <a:lnTo>
                  <a:pt x="878368" y="1901825"/>
                </a:lnTo>
                <a:lnTo>
                  <a:pt x="882337" y="1901825"/>
                </a:lnTo>
                <a:lnTo>
                  <a:pt x="886704" y="1902222"/>
                </a:lnTo>
                <a:lnTo>
                  <a:pt x="891070" y="1902619"/>
                </a:lnTo>
                <a:lnTo>
                  <a:pt x="895039" y="1903810"/>
                </a:lnTo>
                <a:lnTo>
                  <a:pt x="898611" y="1904207"/>
                </a:lnTo>
                <a:lnTo>
                  <a:pt x="902183" y="1904207"/>
                </a:lnTo>
                <a:lnTo>
                  <a:pt x="903771" y="1903015"/>
                </a:lnTo>
                <a:lnTo>
                  <a:pt x="905359" y="1902619"/>
                </a:lnTo>
                <a:lnTo>
                  <a:pt x="907740" y="1900634"/>
                </a:lnTo>
                <a:lnTo>
                  <a:pt x="909328" y="1898254"/>
                </a:lnTo>
                <a:lnTo>
                  <a:pt x="912900" y="1893491"/>
                </a:lnTo>
                <a:lnTo>
                  <a:pt x="915282" y="1887935"/>
                </a:lnTo>
                <a:lnTo>
                  <a:pt x="917663" y="1882378"/>
                </a:lnTo>
                <a:lnTo>
                  <a:pt x="920045" y="1876822"/>
                </a:lnTo>
                <a:lnTo>
                  <a:pt x="923220" y="1871662"/>
                </a:lnTo>
                <a:lnTo>
                  <a:pt x="924411" y="1869678"/>
                </a:lnTo>
                <a:lnTo>
                  <a:pt x="926792" y="1867694"/>
                </a:lnTo>
                <a:lnTo>
                  <a:pt x="928777" y="1866106"/>
                </a:lnTo>
                <a:lnTo>
                  <a:pt x="931158" y="1864519"/>
                </a:lnTo>
                <a:lnTo>
                  <a:pt x="934334" y="1871662"/>
                </a:lnTo>
                <a:lnTo>
                  <a:pt x="936318" y="1878013"/>
                </a:lnTo>
                <a:lnTo>
                  <a:pt x="937112" y="1882775"/>
                </a:lnTo>
                <a:lnTo>
                  <a:pt x="938303" y="1887935"/>
                </a:lnTo>
                <a:lnTo>
                  <a:pt x="939494" y="1893491"/>
                </a:lnTo>
                <a:lnTo>
                  <a:pt x="940684" y="1898650"/>
                </a:lnTo>
                <a:lnTo>
                  <a:pt x="942669" y="1905397"/>
                </a:lnTo>
                <a:lnTo>
                  <a:pt x="946241" y="1912144"/>
                </a:lnTo>
                <a:lnTo>
                  <a:pt x="949020" y="1911747"/>
                </a:lnTo>
                <a:lnTo>
                  <a:pt x="951004" y="1910159"/>
                </a:lnTo>
                <a:lnTo>
                  <a:pt x="952592" y="1908969"/>
                </a:lnTo>
                <a:lnTo>
                  <a:pt x="953386" y="1906587"/>
                </a:lnTo>
                <a:lnTo>
                  <a:pt x="954576" y="1904603"/>
                </a:lnTo>
                <a:lnTo>
                  <a:pt x="954973" y="1902222"/>
                </a:lnTo>
                <a:lnTo>
                  <a:pt x="955370" y="1896665"/>
                </a:lnTo>
                <a:lnTo>
                  <a:pt x="956164" y="1891109"/>
                </a:lnTo>
                <a:lnTo>
                  <a:pt x="956958" y="1885950"/>
                </a:lnTo>
                <a:lnTo>
                  <a:pt x="957752" y="1883966"/>
                </a:lnTo>
                <a:lnTo>
                  <a:pt x="958546" y="1881981"/>
                </a:lnTo>
                <a:lnTo>
                  <a:pt x="960133" y="1879997"/>
                </a:lnTo>
                <a:lnTo>
                  <a:pt x="962118" y="1878806"/>
                </a:lnTo>
                <a:lnTo>
                  <a:pt x="964499" y="1878013"/>
                </a:lnTo>
                <a:lnTo>
                  <a:pt x="967278" y="1877219"/>
                </a:lnTo>
                <a:lnTo>
                  <a:pt x="969659" y="1878013"/>
                </a:lnTo>
                <a:lnTo>
                  <a:pt x="972438" y="1878410"/>
                </a:lnTo>
                <a:lnTo>
                  <a:pt x="977201" y="1880394"/>
                </a:lnTo>
                <a:lnTo>
                  <a:pt x="982361" y="1883569"/>
                </a:lnTo>
                <a:lnTo>
                  <a:pt x="987521" y="1886347"/>
                </a:lnTo>
                <a:lnTo>
                  <a:pt x="993077" y="1889125"/>
                </a:lnTo>
                <a:lnTo>
                  <a:pt x="995459" y="1889522"/>
                </a:lnTo>
                <a:lnTo>
                  <a:pt x="997840" y="1889919"/>
                </a:lnTo>
                <a:lnTo>
                  <a:pt x="1000222" y="1889522"/>
                </a:lnTo>
                <a:lnTo>
                  <a:pt x="1002603" y="1888331"/>
                </a:lnTo>
                <a:lnTo>
                  <a:pt x="1005382" y="1887140"/>
                </a:lnTo>
                <a:lnTo>
                  <a:pt x="1007763" y="1884363"/>
                </a:lnTo>
                <a:lnTo>
                  <a:pt x="1009748" y="1881187"/>
                </a:lnTo>
                <a:lnTo>
                  <a:pt x="1011336" y="1878410"/>
                </a:lnTo>
                <a:lnTo>
                  <a:pt x="1014908" y="1870869"/>
                </a:lnTo>
                <a:lnTo>
                  <a:pt x="1018877" y="1863725"/>
                </a:lnTo>
                <a:lnTo>
                  <a:pt x="1020465" y="1860550"/>
                </a:lnTo>
                <a:lnTo>
                  <a:pt x="1022846" y="1857376"/>
                </a:lnTo>
                <a:lnTo>
                  <a:pt x="1025625" y="1855390"/>
                </a:lnTo>
                <a:lnTo>
                  <a:pt x="1028006" y="1853803"/>
                </a:lnTo>
                <a:lnTo>
                  <a:pt x="1031578" y="1853406"/>
                </a:lnTo>
                <a:lnTo>
                  <a:pt x="1035151" y="1853803"/>
                </a:lnTo>
                <a:lnTo>
                  <a:pt x="1039120" y="1854994"/>
                </a:lnTo>
                <a:lnTo>
                  <a:pt x="1043883" y="1858169"/>
                </a:lnTo>
                <a:lnTo>
                  <a:pt x="1042295" y="1854597"/>
                </a:lnTo>
                <a:lnTo>
                  <a:pt x="1040311" y="1852613"/>
                </a:lnTo>
                <a:lnTo>
                  <a:pt x="1038326" y="1851025"/>
                </a:lnTo>
                <a:lnTo>
                  <a:pt x="1036738" y="1850231"/>
                </a:lnTo>
                <a:lnTo>
                  <a:pt x="1032769" y="1851025"/>
                </a:lnTo>
                <a:lnTo>
                  <a:pt x="1030784" y="1851025"/>
                </a:lnTo>
                <a:lnTo>
                  <a:pt x="1028403" y="1851025"/>
                </a:lnTo>
                <a:lnTo>
                  <a:pt x="1028403" y="1845469"/>
                </a:lnTo>
                <a:lnTo>
                  <a:pt x="1029197" y="1840706"/>
                </a:lnTo>
                <a:lnTo>
                  <a:pt x="1029991" y="1836340"/>
                </a:lnTo>
                <a:lnTo>
                  <a:pt x="1031181" y="1832769"/>
                </a:lnTo>
                <a:lnTo>
                  <a:pt x="1032769" y="1829197"/>
                </a:lnTo>
                <a:lnTo>
                  <a:pt x="1034357" y="1826022"/>
                </a:lnTo>
                <a:lnTo>
                  <a:pt x="1036341" y="1823641"/>
                </a:lnTo>
                <a:lnTo>
                  <a:pt x="1038723" y="1821656"/>
                </a:lnTo>
                <a:lnTo>
                  <a:pt x="1041104" y="1819275"/>
                </a:lnTo>
                <a:lnTo>
                  <a:pt x="1044280" y="1818085"/>
                </a:lnTo>
                <a:lnTo>
                  <a:pt x="1047455" y="1816498"/>
                </a:lnTo>
                <a:lnTo>
                  <a:pt x="1051027" y="1815306"/>
                </a:lnTo>
                <a:lnTo>
                  <a:pt x="1058172" y="1813719"/>
                </a:lnTo>
                <a:lnTo>
                  <a:pt x="1066110" y="1812925"/>
                </a:lnTo>
                <a:lnTo>
                  <a:pt x="1074842" y="1812528"/>
                </a:lnTo>
                <a:lnTo>
                  <a:pt x="1083574" y="1812528"/>
                </a:lnTo>
                <a:lnTo>
                  <a:pt x="1102229" y="1812528"/>
                </a:lnTo>
                <a:lnTo>
                  <a:pt x="1111358" y="1811338"/>
                </a:lnTo>
                <a:lnTo>
                  <a:pt x="1120091" y="1810147"/>
                </a:lnTo>
                <a:lnTo>
                  <a:pt x="1128426" y="1808956"/>
                </a:lnTo>
                <a:lnTo>
                  <a:pt x="1133189" y="1807369"/>
                </a:lnTo>
                <a:lnTo>
                  <a:pt x="1137158" y="1805781"/>
                </a:lnTo>
                <a:lnTo>
                  <a:pt x="1141127" y="1803797"/>
                </a:lnTo>
                <a:lnTo>
                  <a:pt x="1145493" y="1801019"/>
                </a:lnTo>
                <a:lnTo>
                  <a:pt x="1153035" y="1795462"/>
                </a:lnTo>
                <a:lnTo>
                  <a:pt x="1159386" y="1789509"/>
                </a:lnTo>
                <a:lnTo>
                  <a:pt x="1166530" y="1783953"/>
                </a:lnTo>
                <a:lnTo>
                  <a:pt x="1170102" y="1781573"/>
                </a:lnTo>
                <a:lnTo>
                  <a:pt x="1173675" y="1779190"/>
                </a:lnTo>
                <a:lnTo>
                  <a:pt x="1177644" y="1778000"/>
                </a:lnTo>
                <a:lnTo>
                  <a:pt x="1182407" y="1776413"/>
                </a:lnTo>
                <a:lnTo>
                  <a:pt x="1186773" y="1775619"/>
                </a:lnTo>
                <a:lnTo>
                  <a:pt x="1191933" y="1775619"/>
                </a:lnTo>
                <a:lnTo>
                  <a:pt x="1197489" y="1776413"/>
                </a:lnTo>
                <a:lnTo>
                  <a:pt x="1204237" y="1778000"/>
                </a:lnTo>
                <a:lnTo>
                  <a:pt x="1207809" y="1787922"/>
                </a:lnTo>
                <a:lnTo>
                  <a:pt x="1209794" y="1795462"/>
                </a:lnTo>
                <a:lnTo>
                  <a:pt x="1210588" y="1801019"/>
                </a:lnTo>
                <a:lnTo>
                  <a:pt x="1211382" y="1805384"/>
                </a:lnTo>
                <a:lnTo>
                  <a:pt x="1212176" y="1809353"/>
                </a:lnTo>
                <a:lnTo>
                  <a:pt x="1213763" y="1812925"/>
                </a:lnTo>
                <a:lnTo>
                  <a:pt x="1216938" y="1818085"/>
                </a:lnTo>
                <a:lnTo>
                  <a:pt x="1222495" y="1824038"/>
                </a:lnTo>
                <a:lnTo>
                  <a:pt x="1225274" y="1828007"/>
                </a:lnTo>
                <a:lnTo>
                  <a:pt x="1227655" y="1829990"/>
                </a:lnTo>
                <a:lnTo>
                  <a:pt x="1228449" y="1830784"/>
                </a:lnTo>
                <a:lnTo>
                  <a:pt x="1229640" y="1830784"/>
                </a:lnTo>
                <a:lnTo>
                  <a:pt x="1230037" y="1829990"/>
                </a:lnTo>
                <a:lnTo>
                  <a:pt x="1230434" y="1829197"/>
                </a:lnTo>
                <a:lnTo>
                  <a:pt x="1231228" y="1826419"/>
                </a:lnTo>
                <a:lnTo>
                  <a:pt x="1231228" y="1822847"/>
                </a:lnTo>
                <a:lnTo>
                  <a:pt x="1230434" y="1813719"/>
                </a:lnTo>
                <a:lnTo>
                  <a:pt x="1228449" y="1803400"/>
                </a:lnTo>
                <a:lnTo>
                  <a:pt x="1226464" y="1793082"/>
                </a:lnTo>
                <a:lnTo>
                  <a:pt x="1224877" y="1785937"/>
                </a:lnTo>
                <a:lnTo>
                  <a:pt x="1224083" y="1782763"/>
                </a:lnTo>
                <a:lnTo>
                  <a:pt x="1225274" y="1782366"/>
                </a:lnTo>
                <a:lnTo>
                  <a:pt x="1226464" y="1782763"/>
                </a:lnTo>
                <a:lnTo>
                  <a:pt x="1228052" y="1784350"/>
                </a:lnTo>
                <a:lnTo>
                  <a:pt x="1229640" y="1785937"/>
                </a:lnTo>
                <a:lnTo>
                  <a:pt x="1232021" y="1791097"/>
                </a:lnTo>
                <a:lnTo>
                  <a:pt x="1235197" y="1797447"/>
                </a:lnTo>
                <a:lnTo>
                  <a:pt x="1239563" y="1809750"/>
                </a:lnTo>
                <a:lnTo>
                  <a:pt x="1241547" y="1813719"/>
                </a:lnTo>
                <a:lnTo>
                  <a:pt x="1242341" y="1815306"/>
                </a:lnTo>
                <a:lnTo>
                  <a:pt x="1242738" y="1815306"/>
                </a:lnTo>
                <a:lnTo>
                  <a:pt x="1244723" y="1814909"/>
                </a:lnTo>
                <a:lnTo>
                  <a:pt x="1246707" y="1813719"/>
                </a:lnTo>
                <a:lnTo>
                  <a:pt x="1248295" y="1811735"/>
                </a:lnTo>
                <a:lnTo>
                  <a:pt x="1249883" y="1809750"/>
                </a:lnTo>
                <a:lnTo>
                  <a:pt x="1252264" y="1804591"/>
                </a:lnTo>
                <a:lnTo>
                  <a:pt x="1255042" y="1798638"/>
                </a:lnTo>
                <a:lnTo>
                  <a:pt x="1257424" y="1792685"/>
                </a:lnTo>
                <a:lnTo>
                  <a:pt x="1260599" y="1786335"/>
                </a:lnTo>
                <a:lnTo>
                  <a:pt x="1262584" y="1783953"/>
                </a:lnTo>
                <a:lnTo>
                  <a:pt x="1264569" y="1781573"/>
                </a:lnTo>
                <a:lnTo>
                  <a:pt x="1266950" y="1779190"/>
                </a:lnTo>
                <a:lnTo>
                  <a:pt x="1269728" y="1778000"/>
                </a:lnTo>
                <a:lnTo>
                  <a:pt x="1272507" y="1776810"/>
                </a:lnTo>
                <a:lnTo>
                  <a:pt x="1275682" y="1776413"/>
                </a:lnTo>
                <a:lnTo>
                  <a:pt x="1279254" y="1776413"/>
                </a:lnTo>
                <a:lnTo>
                  <a:pt x="1282827" y="1776810"/>
                </a:lnTo>
                <a:lnTo>
                  <a:pt x="1290368" y="1778794"/>
                </a:lnTo>
                <a:lnTo>
                  <a:pt x="1299100" y="1781969"/>
                </a:lnTo>
                <a:lnTo>
                  <a:pt x="1307832" y="1785540"/>
                </a:lnTo>
                <a:lnTo>
                  <a:pt x="1316168" y="1788319"/>
                </a:lnTo>
                <a:lnTo>
                  <a:pt x="1320931" y="1789906"/>
                </a:lnTo>
                <a:lnTo>
                  <a:pt x="1325297" y="1790700"/>
                </a:lnTo>
                <a:lnTo>
                  <a:pt x="1330060" y="1791097"/>
                </a:lnTo>
                <a:lnTo>
                  <a:pt x="1334426" y="1791494"/>
                </a:lnTo>
                <a:lnTo>
                  <a:pt x="1336014" y="1788319"/>
                </a:lnTo>
                <a:lnTo>
                  <a:pt x="1337204" y="1785540"/>
                </a:lnTo>
                <a:lnTo>
                  <a:pt x="1337204" y="1782763"/>
                </a:lnTo>
                <a:lnTo>
                  <a:pt x="1336014" y="1779984"/>
                </a:lnTo>
                <a:lnTo>
                  <a:pt x="1335220" y="1777207"/>
                </a:lnTo>
                <a:lnTo>
                  <a:pt x="1333632" y="1774428"/>
                </a:lnTo>
                <a:lnTo>
                  <a:pt x="1328869" y="1768078"/>
                </a:lnTo>
                <a:lnTo>
                  <a:pt x="1323709" y="1760935"/>
                </a:lnTo>
                <a:lnTo>
                  <a:pt x="1319343" y="1753394"/>
                </a:lnTo>
                <a:lnTo>
                  <a:pt x="1316961" y="1749028"/>
                </a:lnTo>
                <a:lnTo>
                  <a:pt x="1314580" y="1744266"/>
                </a:lnTo>
                <a:lnTo>
                  <a:pt x="1313389" y="1738710"/>
                </a:lnTo>
                <a:lnTo>
                  <a:pt x="1312198" y="1733154"/>
                </a:lnTo>
                <a:lnTo>
                  <a:pt x="1312595" y="1729185"/>
                </a:lnTo>
                <a:lnTo>
                  <a:pt x="1314183" y="1726010"/>
                </a:lnTo>
                <a:lnTo>
                  <a:pt x="1314580" y="1725216"/>
                </a:lnTo>
                <a:lnTo>
                  <a:pt x="1315771" y="1724422"/>
                </a:lnTo>
                <a:lnTo>
                  <a:pt x="1318152" y="1724025"/>
                </a:lnTo>
                <a:lnTo>
                  <a:pt x="1320931" y="1724025"/>
                </a:lnTo>
                <a:lnTo>
                  <a:pt x="1323312" y="1725613"/>
                </a:lnTo>
                <a:lnTo>
                  <a:pt x="1326488" y="1727597"/>
                </a:lnTo>
                <a:lnTo>
                  <a:pt x="1330060" y="1729582"/>
                </a:lnTo>
                <a:lnTo>
                  <a:pt x="1336014" y="1735138"/>
                </a:lnTo>
                <a:lnTo>
                  <a:pt x="1341173" y="1740694"/>
                </a:lnTo>
                <a:lnTo>
                  <a:pt x="1346730" y="1747044"/>
                </a:lnTo>
                <a:lnTo>
                  <a:pt x="1347921" y="1745854"/>
                </a:lnTo>
                <a:lnTo>
                  <a:pt x="1348318" y="1744663"/>
                </a:lnTo>
                <a:lnTo>
                  <a:pt x="1348318" y="1741488"/>
                </a:lnTo>
                <a:lnTo>
                  <a:pt x="1347921" y="1737122"/>
                </a:lnTo>
                <a:lnTo>
                  <a:pt x="1346730" y="1732360"/>
                </a:lnTo>
                <a:lnTo>
                  <a:pt x="1345539" y="1727597"/>
                </a:lnTo>
                <a:lnTo>
                  <a:pt x="1345539" y="1724025"/>
                </a:lnTo>
                <a:lnTo>
                  <a:pt x="1345539" y="1722438"/>
                </a:lnTo>
                <a:lnTo>
                  <a:pt x="1346333" y="1720851"/>
                </a:lnTo>
                <a:lnTo>
                  <a:pt x="1347127" y="1720057"/>
                </a:lnTo>
                <a:lnTo>
                  <a:pt x="1348318" y="1720057"/>
                </a:lnTo>
                <a:lnTo>
                  <a:pt x="1349906" y="1720057"/>
                </a:lnTo>
                <a:lnTo>
                  <a:pt x="1351493" y="1720454"/>
                </a:lnTo>
                <a:lnTo>
                  <a:pt x="1354669" y="1722041"/>
                </a:lnTo>
                <a:lnTo>
                  <a:pt x="1358241" y="1724422"/>
                </a:lnTo>
                <a:lnTo>
                  <a:pt x="1362607" y="1727201"/>
                </a:lnTo>
                <a:lnTo>
                  <a:pt x="1366179" y="1729978"/>
                </a:lnTo>
                <a:lnTo>
                  <a:pt x="1370148" y="1732757"/>
                </a:lnTo>
                <a:lnTo>
                  <a:pt x="1373721" y="1734741"/>
                </a:lnTo>
                <a:lnTo>
                  <a:pt x="1377690" y="1735535"/>
                </a:lnTo>
                <a:lnTo>
                  <a:pt x="1379278" y="1735535"/>
                </a:lnTo>
                <a:lnTo>
                  <a:pt x="1380865" y="1735535"/>
                </a:lnTo>
                <a:lnTo>
                  <a:pt x="1382453" y="1734741"/>
                </a:lnTo>
                <a:lnTo>
                  <a:pt x="1383247" y="1733550"/>
                </a:lnTo>
                <a:lnTo>
                  <a:pt x="1385231" y="1731169"/>
                </a:lnTo>
                <a:lnTo>
                  <a:pt x="1386422" y="1727994"/>
                </a:lnTo>
                <a:lnTo>
                  <a:pt x="1387216" y="1722041"/>
                </a:lnTo>
                <a:lnTo>
                  <a:pt x="1388010" y="1720057"/>
                </a:lnTo>
                <a:lnTo>
                  <a:pt x="1388804" y="1718866"/>
                </a:lnTo>
                <a:lnTo>
                  <a:pt x="1390391" y="1718866"/>
                </a:lnTo>
                <a:lnTo>
                  <a:pt x="1391979" y="1720057"/>
                </a:lnTo>
                <a:lnTo>
                  <a:pt x="1395948" y="1723628"/>
                </a:lnTo>
                <a:lnTo>
                  <a:pt x="1397536" y="1725216"/>
                </a:lnTo>
                <a:lnTo>
                  <a:pt x="1399520" y="1726407"/>
                </a:lnTo>
                <a:lnTo>
                  <a:pt x="1401505" y="1727597"/>
                </a:lnTo>
                <a:lnTo>
                  <a:pt x="1402696" y="1727201"/>
                </a:lnTo>
                <a:lnTo>
                  <a:pt x="1403092" y="1727201"/>
                </a:lnTo>
                <a:lnTo>
                  <a:pt x="1405474" y="1725216"/>
                </a:lnTo>
                <a:lnTo>
                  <a:pt x="1408252" y="1722835"/>
                </a:lnTo>
                <a:lnTo>
                  <a:pt x="1412619" y="1718072"/>
                </a:lnTo>
                <a:lnTo>
                  <a:pt x="1417382" y="1711722"/>
                </a:lnTo>
                <a:lnTo>
                  <a:pt x="1421748" y="1705769"/>
                </a:lnTo>
                <a:lnTo>
                  <a:pt x="1426511" y="1699816"/>
                </a:lnTo>
                <a:lnTo>
                  <a:pt x="1430877" y="1694260"/>
                </a:lnTo>
                <a:lnTo>
                  <a:pt x="1433655" y="1691482"/>
                </a:lnTo>
                <a:lnTo>
                  <a:pt x="1436037" y="1689894"/>
                </a:lnTo>
                <a:lnTo>
                  <a:pt x="1438418" y="1688703"/>
                </a:lnTo>
                <a:lnTo>
                  <a:pt x="1441197" y="1687513"/>
                </a:lnTo>
                <a:lnTo>
                  <a:pt x="1443181" y="1687513"/>
                </a:lnTo>
                <a:lnTo>
                  <a:pt x="1445563" y="1687513"/>
                </a:lnTo>
                <a:lnTo>
                  <a:pt x="1452310" y="1689894"/>
                </a:lnTo>
                <a:lnTo>
                  <a:pt x="1460248" y="1693466"/>
                </a:lnTo>
                <a:lnTo>
                  <a:pt x="1468981" y="1697832"/>
                </a:lnTo>
                <a:lnTo>
                  <a:pt x="1477713" y="1701800"/>
                </a:lnTo>
                <a:lnTo>
                  <a:pt x="1486445" y="1704579"/>
                </a:lnTo>
                <a:lnTo>
                  <a:pt x="1490414" y="1706166"/>
                </a:lnTo>
                <a:lnTo>
                  <a:pt x="1493987" y="1706960"/>
                </a:lnTo>
                <a:lnTo>
                  <a:pt x="1496765" y="1706960"/>
                </a:lnTo>
                <a:lnTo>
                  <a:pt x="1499940" y="1706166"/>
                </a:lnTo>
                <a:lnTo>
                  <a:pt x="1500337" y="1705769"/>
                </a:lnTo>
                <a:lnTo>
                  <a:pt x="1501131" y="1705372"/>
                </a:lnTo>
                <a:lnTo>
                  <a:pt x="1501925" y="1702594"/>
                </a:lnTo>
                <a:lnTo>
                  <a:pt x="1503513" y="1696244"/>
                </a:lnTo>
                <a:lnTo>
                  <a:pt x="1504703" y="1693069"/>
                </a:lnTo>
                <a:lnTo>
                  <a:pt x="1505894" y="1690688"/>
                </a:lnTo>
                <a:lnTo>
                  <a:pt x="1507085" y="1689497"/>
                </a:lnTo>
                <a:lnTo>
                  <a:pt x="1508276" y="1689100"/>
                </a:lnTo>
                <a:lnTo>
                  <a:pt x="1509466" y="1689100"/>
                </a:lnTo>
                <a:lnTo>
                  <a:pt x="1511054" y="1689497"/>
                </a:lnTo>
                <a:lnTo>
                  <a:pt x="1513038" y="1690688"/>
                </a:lnTo>
                <a:lnTo>
                  <a:pt x="1514626" y="1693069"/>
                </a:lnTo>
                <a:lnTo>
                  <a:pt x="1519389" y="1699022"/>
                </a:lnTo>
                <a:lnTo>
                  <a:pt x="1521771" y="1702594"/>
                </a:lnTo>
                <a:lnTo>
                  <a:pt x="1524152" y="1705769"/>
                </a:lnTo>
                <a:lnTo>
                  <a:pt x="1526931" y="1707753"/>
                </a:lnTo>
                <a:lnTo>
                  <a:pt x="1528518" y="1708944"/>
                </a:lnTo>
                <a:lnTo>
                  <a:pt x="1529312" y="1709341"/>
                </a:lnTo>
                <a:lnTo>
                  <a:pt x="1539632" y="1710532"/>
                </a:lnTo>
                <a:lnTo>
                  <a:pt x="1543998" y="1711326"/>
                </a:lnTo>
                <a:lnTo>
                  <a:pt x="1547570" y="1712913"/>
                </a:lnTo>
                <a:lnTo>
                  <a:pt x="1551540" y="1715294"/>
                </a:lnTo>
                <a:lnTo>
                  <a:pt x="1556303" y="1720057"/>
                </a:lnTo>
                <a:lnTo>
                  <a:pt x="1561462" y="1726407"/>
                </a:lnTo>
                <a:lnTo>
                  <a:pt x="1567416" y="1735138"/>
                </a:lnTo>
                <a:lnTo>
                  <a:pt x="1570591" y="1733154"/>
                </a:lnTo>
                <a:lnTo>
                  <a:pt x="1572179" y="1730772"/>
                </a:lnTo>
                <a:lnTo>
                  <a:pt x="1572973" y="1727994"/>
                </a:lnTo>
                <a:lnTo>
                  <a:pt x="1572973" y="1725216"/>
                </a:lnTo>
                <a:lnTo>
                  <a:pt x="1572179" y="1722041"/>
                </a:lnTo>
                <a:lnTo>
                  <a:pt x="1570988" y="1718866"/>
                </a:lnTo>
                <a:lnTo>
                  <a:pt x="1567416" y="1711722"/>
                </a:lnTo>
                <a:lnTo>
                  <a:pt x="1563844" y="1704579"/>
                </a:lnTo>
                <a:lnTo>
                  <a:pt x="1561859" y="1701404"/>
                </a:lnTo>
                <a:lnTo>
                  <a:pt x="1560272" y="1697832"/>
                </a:lnTo>
                <a:lnTo>
                  <a:pt x="1559875" y="1694657"/>
                </a:lnTo>
                <a:lnTo>
                  <a:pt x="1559478" y="1691085"/>
                </a:lnTo>
                <a:lnTo>
                  <a:pt x="1559875" y="1687910"/>
                </a:lnTo>
                <a:lnTo>
                  <a:pt x="1561462" y="1685132"/>
                </a:lnTo>
                <a:lnTo>
                  <a:pt x="1569798" y="1689894"/>
                </a:lnTo>
                <a:lnTo>
                  <a:pt x="1578927" y="1694260"/>
                </a:lnTo>
                <a:lnTo>
                  <a:pt x="1587262" y="1698228"/>
                </a:lnTo>
                <a:lnTo>
                  <a:pt x="1595200" y="1701404"/>
                </a:lnTo>
                <a:lnTo>
                  <a:pt x="1603536" y="1703388"/>
                </a:lnTo>
                <a:lnTo>
                  <a:pt x="1610680" y="1704181"/>
                </a:lnTo>
                <a:lnTo>
                  <a:pt x="1614252" y="1704181"/>
                </a:lnTo>
                <a:lnTo>
                  <a:pt x="1617825" y="1704181"/>
                </a:lnTo>
                <a:lnTo>
                  <a:pt x="1621397" y="1703388"/>
                </a:lnTo>
                <a:lnTo>
                  <a:pt x="1624969" y="1702197"/>
                </a:lnTo>
                <a:lnTo>
                  <a:pt x="1625763" y="1701800"/>
                </a:lnTo>
                <a:lnTo>
                  <a:pt x="1626954" y="1700610"/>
                </a:lnTo>
                <a:lnTo>
                  <a:pt x="1628144" y="1698228"/>
                </a:lnTo>
                <a:lnTo>
                  <a:pt x="1628938" y="1694657"/>
                </a:lnTo>
                <a:lnTo>
                  <a:pt x="1629732" y="1689894"/>
                </a:lnTo>
                <a:lnTo>
                  <a:pt x="1630526" y="1685529"/>
                </a:lnTo>
                <a:lnTo>
                  <a:pt x="1631717" y="1680766"/>
                </a:lnTo>
                <a:lnTo>
                  <a:pt x="1634098" y="1676401"/>
                </a:lnTo>
                <a:lnTo>
                  <a:pt x="1635289" y="1673622"/>
                </a:lnTo>
                <a:lnTo>
                  <a:pt x="1636877" y="1671638"/>
                </a:lnTo>
                <a:lnTo>
                  <a:pt x="1639655" y="1670447"/>
                </a:lnTo>
                <a:lnTo>
                  <a:pt x="1642037" y="1669256"/>
                </a:lnTo>
                <a:lnTo>
                  <a:pt x="1644418" y="1668860"/>
                </a:lnTo>
                <a:lnTo>
                  <a:pt x="1647593" y="1668860"/>
                </a:lnTo>
                <a:lnTo>
                  <a:pt x="1649975" y="1668066"/>
                </a:lnTo>
                <a:lnTo>
                  <a:pt x="1653150" y="1667669"/>
                </a:lnTo>
                <a:lnTo>
                  <a:pt x="1655135" y="1666875"/>
                </a:lnTo>
                <a:lnTo>
                  <a:pt x="1657913" y="1664494"/>
                </a:lnTo>
                <a:lnTo>
                  <a:pt x="1658707" y="1662113"/>
                </a:lnTo>
                <a:lnTo>
                  <a:pt x="1659898" y="1658541"/>
                </a:lnTo>
                <a:lnTo>
                  <a:pt x="1661882" y="1649413"/>
                </a:lnTo>
                <a:lnTo>
                  <a:pt x="1663470" y="1640682"/>
                </a:lnTo>
                <a:lnTo>
                  <a:pt x="1664264" y="1637903"/>
                </a:lnTo>
                <a:lnTo>
                  <a:pt x="1665455" y="1635919"/>
                </a:lnTo>
                <a:lnTo>
                  <a:pt x="1667836" y="1633538"/>
                </a:lnTo>
                <a:lnTo>
                  <a:pt x="1671012" y="1632744"/>
                </a:lnTo>
                <a:lnTo>
                  <a:pt x="1674584" y="1632347"/>
                </a:lnTo>
                <a:lnTo>
                  <a:pt x="1678156" y="1632347"/>
                </a:lnTo>
                <a:lnTo>
                  <a:pt x="1681728" y="1631553"/>
                </a:lnTo>
                <a:lnTo>
                  <a:pt x="1685300" y="1630760"/>
                </a:lnTo>
                <a:lnTo>
                  <a:pt x="1688079" y="1629569"/>
                </a:lnTo>
                <a:lnTo>
                  <a:pt x="1689666" y="1628775"/>
                </a:lnTo>
                <a:lnTo>
                  <a:pt x="1690857" y="1627188"/>
                </a:lnTo>
                <a:lnTo>
                  <a:pt x="1693239" y="1623219"/>
                </a:lnTo>
                <a:lnTo>
                  <a:pt x="1695223" y="1617663"/>
                </a:lnTo>
                <a:lnTo>
                  <a:pt x="1700383" y="1603772"/>
                </a:lnTo>
                <a:lnTo>
                  <a:pt x="1702765" y="1596232"/>
                </a:lnTo>
                <a:lnTo>
                  <a:pt x="1706337" y="1589485"/>
                </a:lnTo>
                <a:lnTo>
                  <a:pt x="1708322" y="1586707"/>
                </a:lnTo>
                <a:lnTo>
                  <a:pt x="1710703" y="1583532"/>
                </a:lnTo>
                <a:lnTo>
                  <a:pt x="1713085" y="1581547"/>
                </a:lnTo>
                <a:lnTo>
                  <a:pt x="1715069" y="1579563"/>
                </a:lnTo>
                <a:lnTo>
                  <a:pt x="1722214" y="1574801"/>
                </a:lnTo>
                <a:lnTo>
                  <a:pt x="1729358" y="1571228"/>
                </a:lnTo>
                <a:lnTo>
                  <a:pt x="1736900" y="1568053"/>
                </a:lnTo>
                <a:lnTo>
                  <a:pt x="1745235" y="1566069"/>
                </a:lnTo>
                <a:lnTo>
                  <a:pt x="1749204" y="1565672"/>
                </a:lnTo>
                <a:lnTo>
                  <a:pt x="1753173" y="1565276"/>
                </a:lnTo>
                <a:lnTo>
                  <a:pt x="1757539" y="1565276"/>
                </a:lnTo>
                <a:lnTo>
                  <a:pt x="1761905" y="1565672"/>
                </a:lnTo>
                <a:lnTo>
                  <a:pt x="1766272" y="1566069"/>
                </a:lnTo>
                <a:lnTo>
                  <a:pt x="1771431" y="1567260"/>
                </a:lnTo>
                <a:lnTo>
                  <a:pt x="1775797" y="1568847"/>
                </a:lnTo>
                <a:lnTo>
                  <a:pt x="1780957" y="1570435"/>
                </a:lnTo>
                <a:lnTo>
                  <a:pt x="1783736" y="1576388"/>
                </a:lnTo>
                <a:lnTo>
                  <a:pt x="1785721" y="1581547"/>
                </a:lnTo>
                <a:lnTo>
                  <a:pt x="1786514" y="1585516"/>
                </a:lnTo>
                <a:lnTo>
                  <a:pt x="1787308" y="1588691"/>
                </a:lnTo>
                <a:lnTo>
                  <a:pt x="1787308" y="1591469"/>
                </a:lnTo>
                <a:lnTo>
                  <a:pt x="1786117" y="1593454"/>
                </a:lnTo>
                <a:lnTo>
                  <a:pt x="1785323" y="1595041"/>
                </a:lnTo>
                <a:lnTo>
                  <a:pt x="1783736" y="1596232"/>
                </a:lnTo>
                <a:lnTo>
                  <a:pt x="1782148" y="1596628"/>
                </a:lnTo>
                <a:lnTo>
                  <a:pt x="1780164" y="1597025"/>
                </a:lnTo>
                <a:lnTo>
                  <a:pt x="1775797" y="1598216"/>
                </a:lnTo>
                <a:lnTo>
                  <a:pt x="1771431" y="1598613"/>
                </a:lnTo>
                <a:lnTo>
                  <a:pt x="1769447" y="1599804"/>
                </a:lnTo>
                <a:lnTo>
                  <a:pt x="1767859" y="1600597"/>
                </a:lnTo>
                <a:lnTo>
                  <a:pt x="1769447" y="1606947"/>
                </a:lnTo>
                <a:lnTo>
                  <a:pt x="1771035" y="1612503"/>
                </a:lnTo>
                <a:lnTo>
                  <a:pt x="1773019" y="1616472"/>
                </a:lnTo>
                <a:lnTo>
                  <a:pt x="1774607" y="1620044"/>
                </a:lnTo>
                <a:lnTo>
                  <a:pt x="1776591" y="1622425"/>
                </a:lnTo>
                <a:lnTo>
                  <a:pt x="1778576" y="1624410"/>
                </a:lnTo>
                <a:lnTo>
                  <a:pt x="1782545" y="1628775"/>
                </a:lnTo>
                <a:lnTo>
                  <a:pt x="1786514" y="1632347"/>
                </a:lnTo>
                <a:lnTo>
                  <a:pt x="1788102" y="1634332"/>
                </a:lnTo>
                <a:lnTo>
                  <a:pt x="1790087" y="1636713"/>
                </a:lnTo>
                <a:lnTo>
                  <a:pt x="1792071" y="1640285"/>
                </a:lnTo>
                <a:lnTo>
                  <a:pt x="1793659" y="1644254"/>
                </a:lnTo>
                <a:lnTo>
                  <a:pt x="1795247" y="1649810"/>
                </a:lnTo>
                <a:lnTo>
                  <a:pt x="1796834" y="1656160"/>
                </a:lnTo>
                <a:lnTo>
                  <a:pt x="1801994" y="1647428"/>
                </a:lnTo>
                <a:lnTo>
                  <a:pt x="1806757" y="1639888"/>
                </a:lnTo>
                <a:lnTo>
                  <a:pt x="1812711" y="1633141"/>
                </a:lnTo>
                <a:lnTo>
                  <a:pt x="1818664" y="1627585"/>
                </a:lnTo>
                <a:lnTo>
                  <a:pt x="1825015" y="1622425"/>
                </a:lnTo>
                <a:lnTo>
                  <a:pt x="1831763" y="1618457"/>
                </a:lnTo>
                <a:lnTo>
                  <a:pt x="1838510" y="1615282"/>
                </a:lnTo>
                <a:lnTo>
                  <a:pt x="1845655" y="1612900"/>
                </a:lnTo>
                <a:lnTo>
                  <a:pt x="1853196" y="1610916"/>
                </a:lnTo>
                <a:lnTo>
                  <a:pt x="1860738" y="1609329"/>
                </a:lnTo>
                <a:lnTo>
                  <a:pt x="1868676" y="1608138"/>
                </a:lnTo>
                <a:lnTo>
                  <a:pt x="1876615" y="1607741"/>
                </a:lnTo>
                <a:lnTo>
                  <a:pt x="1884950" y="1607344"/>
                </a:lnTo>
                <a:lnTo>
                  <a:pt x="1893285" y="1607344"/>
                </a:lnTo>
                <a:lnTo>
                  <a:pt x="1910352" y="1608138"/>
                </a:lnTo>
                <a:lnTo>
                  <a:pt x="1927817" y="1609329"/>
                </a:lnTo>
                <a:lnTo>
                  <a:pt x="1944884" y="1610519"/>
                </a:lnTo>
                <a:lnTo>
                  <a:pt x="1962745" y="1610519"/>
                </a:lnTo>
                <a:lnTo>
                  <a:pt x="1971875" y="1610519"/>
                </a:lnTo>
                <a:lnTo>
                  <a:pt x="1980607" y="1609329"/>
                </a:lnTo>
                <a:lnTo>
                  <a:pt x="1988942" y="1608138"/>
                </a:lnTo>
                <a:lnTo>
                  <a:pt x="1997674" y="1606947"/>
                </a:lnTo>
                <a:lnTo>
                  <a:pt x="2006406" y="1604963"/>
                </a:lnTo>
                <a:lnTo>
                  <a:pt x="2014345" y="1602185"/>
                </a:lnTo>
                <a:lnTo>
                  <a:pt x="2022680" y="1598613"/>
                </a:lnTo>
                <a:lnTo>
                  <a:pt x="2030618" y="1594644"/>
                </a:lnTo>
                <a:lnTo>
                  <a:pt x="2038953" y="1589485"/>
                </a:lnTo>
                <a:lnTo>
                  <a:pt x="2046495" y="1583929"/>
                </a:lnTo>
                <a:lnTo>
                  <a:pt x="2048480" y="1589485"/>
                </a:lnTo>
                <a:lnTo>
                  <a:pt x="2050067" y="1594247"/>
                </a:lnTo>
                <a:lnTo>
                  <a:pt x="2050861" y="1598216"/>
                </a:lnTo>
                <a:lnTo>
                  <a:pt x="2051655" y="1601788"/>
                </a:lnTo>
                <a:lnTo>
                  <a:pt x="2051655" y="1604963"/>
                </a:lnTo>
                <a:lnTo>
                  <a:pt x="2051655" y="1607741"/>
                </a:lnTo>
                <a:lnTo>
                  <a:pt x="2050464" y="1612503"/>
                </a:lnTo>
                <a:lnTo>
                  <a:pt x="2048876" y="1616472"/>
                </a:lnTo>
                <a:lnTo>
                  <a:pt x="2048083" y="1620838"/>
                </a:lnTo>
                <a:lnTo>
                  <a:pt x="2048083" y="1624013"/>
                </a:lnTo>
                <a:lnTo>
                  <a:pt x="2048083" y="1627188"/>
                </a:lnTo>
                <a:lnTo>
                  <a:pt x="2048876" y="1630760"/>
                </a:lnTo>
                <a:lnTo>
                  <a:pt x="2050067" y="1634729"/>
                </a:lnTo>
                <a:lnTo>
                  <a:pt x="2084996" y="1624410"/>
                </a:lnTo>
                <a:lnTo>
                  <a:pt x="2083011" y="1614488"/>
                </a:lnTo>
                <a:lnTo>
                  <a:pt x="2079836" y="1605360"/>
                </a:lnTo>
                <a:lnTo>
                  <a:pt x="2076264" y="1597025"/>
                </a:lnTo>
                <a:lnTo>
                  <a:pt x="2072691" y="1589882"/>
                </a:lnTo>
                <a:lnTo>
                  <a:pt x="2069119" y="1583532"/>
                </a:lnTo>
                <a:lnTo>
                  <a:pt x="2065150" y="1577182"/>
                </a:lnTo>
                <a:lnTo>
                  <a:pt x="2057609" y="1566863"/>
                </a:lnTo>
                <a:lnTo>
                  <a:pt x="2050067" y="1556941"/>
                </a:lnTo>
                <a:lnTo>
                  <a:pt x="2046892" y="1552178"/>
                </a:lnTo>
                <a:lnTo>
                  <a:pt x="2044510" y="1547019"/>
                </a:lnTo>
                <a:lnTo>
                  <a:pt x="2041732" y="1541463"/>
                </a:lnTo>
                <a:lnTo>
                  <a:pt x="2040541" y="1535113"/>
                </a:lnTo>
                <a:lnTo>
                  <a:pt x="2039350" y="1528763"/>
                </a:lnTo>
                <a:lnTo>
                  <a:pt x="2039350" y="1521619"/>
                </a:lnTo>
                <a:lnTo>
                  <a:pt x="2046495" y="1518444"/>
                </a:lnTo>
                <a:lnTo>
                  <a:pt x="2053639" y="1515269"/>
                </a:lnTo>
                <a:lnTo>
                  <a:pt x="2060784" y="1513285"/>
                </a:lnTo>
                <a:lnTo>
                  <a:pt x="2068325" y="1510904"/>
                </a:lnTo>
                <a:lnTo>
                  <a:pt x="2082614" y="1507729"/>
                </a:lnTo>
                <a:lnTo>
                  <a:pt x="2097300" y="1505347"/>
                </a:lnTo>
                <a:lnTo>
                  <a:pt x="2112383" y="1503760"/>
                </a:lnTo>
                <a:lnTo>
                  <a:pt x="2127069" y="1502172"/>
                </a:lnTo>
                <a:lnTo>
                  <a:pt x="2156441" y="1500585"/>
                </a:lnTo>
                <a:lnTo>
                  <a:pt x="2171127" y="1499791"/>
                </a:lnTo>
                <a:lnTo>
                  <a:pt x="2185416" y="1498204"/>
                </a:lnTo>
                <a:lnTo>
                  <a:pt x="2199705" y="1496616"/>
                </a:lnTo>
                <a:lnTo>
                  <a:pt x="2213200" y="1494235"/>
                </a:lnTo>
                <a:lnTo>
                  <a:pt x="2226695" y="1490663"/>
                </a:lnTo>
                <a:lnTo>
                  <a:pt x="2232649" y="1487885"/>
                </a:lnTo>
                <a:lnTo>
                  <a:pt x="2239397" y="1485503"/>
                </a:lnTo>
                <a:lnTo>
                  <a:pt x="2245350" y="1483122"/>
                </a:lnTo>
                <a:lnTo>
                  <a:pt x="2251304" y="1479550"/>
                </a:lnTo>
                <a:lnTo>
                  <a:pt x="2256861" y="1475979"/>
                </a:lnTo>
                <a:lnTo>
                  <a:pt x="2263212" y="1471613"/>
                </a:lnTo>
                <a:lnTo>
                  <a:pt x="2265593" y="1488679"/>
                </a:lnTo>
                <a:lnTo>
                  <a:pt x="2267578" y="1502569"/>
                </a:lnTo>
                <a:lnTo>
                  <a:pt x="2267975" y="1514079"/>
                </a:lnTo>
                <a:lnTo>
                  <a:pt x="2267578" y="1523207"/>
                </a:lnTo>
                <a:lnTo>
                  <a:pt x="2267181" y="1527175"/>
                </a:lnTo>
                <a:lnTo>
                  <a:pt x="2265990" y="1530350"/>
                </a:lnTo>
                <a:lnTo>
                  <a:pt x="2265196" y="1533129"/>
                </a:lnTo>
                <a:lnTo>
                  <a:pt x="2263609" y="1535113"/>
                </a:lnTo>
                <a:lnTo>
                  <a:pt x="2262021" y="1537097"/>
                </a:lnTo>
                <a:lnTo>
                  <a:pt x="2260433" y="1538685"/>
                </a:lnTo>
                <a:lnTo>
                  <a:pt x="2258449" y="1540272"/>
                </a:lnTo>
                <a:lnTo>
                  <a:pt x="2256464" y="1541463"/>
                </a:lnTo>
                <a:lnTo>
                  <a:pt x="2252098" y="1542257"/>
                </a:lnTo>
                <a:lnTo>
                  <a:pt x="2246541" y="1542257"/>
                </a:lnTo>
                <a:lnTo>
                  <a:pt x="2240587" y="1541860"/>
                </a:lnTo>
                <a:lnTo>
                  <a:pt x="2235031" y="1540669"/>
                </a:lnTo>
                <a:lnTo>
                  <a:pt x="2222329" y="1538288"/>
                </a:lnTo>
                <a:lnTo>
                  <a:pt x="2215979" y="1537097"/>
                </a:lnTo>
                <a:lnTo>
                  <a:pt x="2209231" y="1537097"/>
                </a:lnTo>
                <a:lnTo>
                  <a:pt x="2209628" y="1544241"/>
                </a:lnTo>
                <a:lnTo>
                  <a:pt x="2210819" y="1549401"/>
                </a:lnTo>
                <a:lnTo>
                  <a:pt x="2212406" y="1553369"/>
                </a:lnTo>
                <a:lnTo>
                  <a:pt x="2213200" y="1556544"/>
                </a:lnTo>
                <a:lnTo>
                  <a:pt x="2214391" y="1558132"/>
                </a:lnTo>
                <a:lnTo>
                  <a:pt x="2215979" y="1558925"/>
                </a:lnTo>
                <a:lnTo>
                  <a:pt x="2217566" y="1558925"/>
                </a:lnTo>
                <a:lnTo>
                  <a:pt x="2218757" y="1558529"/>
                </a:lnTo>
                <a:lnTo>
                  <a:pt x="2222329" y="1556941"/>
                </a:lnTo>
                <a:lnTo>
                  <a:pt x="2226695" y="1554957"/>
                </a:lnTo>
                <a:lnTo>
                  <a:pt x="2229077" y="1554163"/>
                </a:lnTo>
                <a:lnTo>
                  <a:pt x="2231061" y="1554163"/>
                </a:lnTo>
                <a:lnTo>
                  <a:pt x="2233840" y="1554163"/>
                </a:lnTo>
                <a:lnTo>
                  <a:pt x="2235825" y="1555354"/>
                </a:lnTo>
                <a:lnTo>
                  <a:pt x="2238603" y="1558132"/>
                </a:lnTo>
                <a:lnTo>
                  <a:pt x="2242969" y="1562100"/>
                </a:lnTo>
                <a:lnTo>
                  <a:pt x="2250510" y="1572816"/>
                </a:lnTo>
                <a:lnTo>
                  <a:pt x="2257655" y="1583135"/>
                </a:lnTo>
                <a:lnTo>
                  <a:pt x="2260433" y="1587104"/>
                </a:lnTo>
                <a:lnTo>
                  <a:pt x="2262418" y="1587104"/>
                </a:lnTo>
                <a:lnTo>
                  <a:pt x="2264006" y="1586707"/>
                </a:lnTo>
                <a:lnTo>
                  <a:pt x="2265196" y="1585516"/>
                </a:lnTo>
                <a:lnTo>
                  <a:pt x="2265990" y="1584326"/>
                </a:lnTo>
                <a:lnTo>
                  <a:pt x="2267578" y="1580357"/>
                </a:lnTo>
                <a:lnTo>
                  <a:pt x="2268769" y="1575991"/>
                </a:lnTo>
                <a:lnTo>
                  <a:pt x="2269165" y="1570832"/>
                </a:lnTo>
                <a:lnTo>
                  <a:pt x="2270753" y="1566069"/>
                </a:lnTo>
                <a:lnTo>
                  <a:pt x="2272341" y="1561703"/>
                </a:lnTo>
                <a:lnTo>
                  <a:pt x="2273135" y="1559719"/>
                </a:lnTo>
                <a:lnTo>
                  <a:pt x="2274722" y="1558132"/>
                </a:lnTo>
                <a:lnTo>
                  <a:pt x="2277501" y="1556544"/>
                </a:lnTo>
                <a:lnTo>
                  <a:pt x="2280279" y="1554957"/>
                </a:lnTo>
                <a:lnTo>
                  <a:pt x="2283455" y="1554560"/>
                </a:lnTo>
                <a:lnTo>
                  <a:pt x="2286630" y="1554560"/>
                </a:lnTo>
                <a:lnTo>
                  <a:pt x="2292980" y="1554957"/>
                </a:lnTo>
                <a:lnTo>
                  <a:pt x="2299728" y="1555354"/>
                </a:lnTo>
                <a:lnTo>
                  <a:pt x="2302110" y="1555354"/>
                </a:lnTo>
                <a:lnTo>
                  <a:pt x="2304888" y="1554957"/>
                </a:lnTo>
                <a:lnTo>
                  <a:pt x="2307269" y="1554163"/>
                </a:lnTo>
                <a:lnTo>
                  <a:pt x="2309254" y="1552575"/>
                </a:lnTo>
                <a:lnTo>
                  <a:pt x="2310842" y="1549797"/>
                </a:lnTo>
                <a:lnTo>
                  <a:pt x="2311636" y="1546225"/>
                </a:lnTo>
                <a:lnTo>
                  <a:pt x="2312429" y="1542257"/>
                </a:lnTo>
                <a:lnTo>
                  <a:pt x="2311636" y="1536700"/>
                </a:lnTo>
                <a:lnTo>
                  <a:pt x="2310445" y="1533922"/>
                </a:lnTo>
                <a:lnTo>
                  <a:pt x="2308063" y="1530747"/>
                </a:lnTo>
                <a:lnTo>
                  <a:pt x="2303697" y="1525191"/>
                </a:lnTo>
                <a:lnTo>
                  <a:pt x="2292187" y="1514872"/>
                </a:lnTo>
                <a:lnTo>
                  <a:pt x="2287027" y="1509316"/>
                </a:lnTo>
                <a:lnTo>
                  <a:pt x="2285042" y="1506935"/>
                </a:lnTo>
                <a:lnTo>
                  <a:pt x="2283455" y="1504157"/>
                </a:lnTo>
                <a:lnTo>
                  <a:pt x="2282264" y="1501378"/>
                </a:lnTo>
                <a:lnTo>
                  <a:pt x="2282264" y="1498204"/>
                </a:lnTo>
                <a:lnTo>
                  <a:pt x="2283058" y="1495028"/>
                </a:lnTo>
                <a:lnTo>
                  <a:pt x="2284249" y="1492250"/>
                </a:lnTo>
                <a:lnTo>
                  <a:pt x="2285439" y="1485503"/>
                </a:lnTo>
                <a:lnTo>
                  <a:pt x="2286630" y="1481138"/>
                </a:lnTo>
                <a:lnTo>
                  <a:pt x="2287424" y="1479550"/>
                </a:lnTo>
                <a:lnTo>
                  <a:pt x="2288615" y="1477963"/>
                </a:lnTo>
                <a:lnTo>
                  <a:pt x="2289408" y="1477566"/>
                </a:lnTo>
                <a:lnTo>
                  <a:pt x="2290599" y="1476772"/>
                </a:lnTo>
                <a:lnTo>
                  <a:pt x="2292187" y="1476772"/>
                </a:lnTo>
                <a:lnTo>
                  <a:pt x="2292980" y="1476772"/>
                </a:lnTo>
                <a:lnTo>
                  <a:pt x="2296156" y="1477963"/>
                </a:lnTo>
                <a:lnTo>
                  <a:pt x="2299728" y="1480344"/>
                </a:lnTo>
                <a:lnTo>
                  <a:pt x="2302506" y="1483122"/>
                </a:lnTo>
                <a:lnTo>
                  <a:pt x="2309651" y="1490266"/>
                </a:lnTo>
                <a:lnTo>
                  <a:pt x="2317192" y="1497807"/>
                </a:lnTo>
                <a:lnTo>
                  <a:pt x="2320765" y="1500585"/>
                </a:lnTo>
                <a:lnTo>
                  <a:pt x="2324337" y="1503760"/>
                </a:lnTo>
                <a:lnTo>
                  <a:pt x="2327909" y="1505347"/>
                </a:lnTo>
                <a:lnTo>
                  <a:pt x="2331084" y="1506141"/>
                </a:lnTo>
                <a:lnTo>
                  <a:pt x="2335847" y="1506141"/>
                </a:lnTo>
                <a:lnTo>
                  <a:pt x="2339817" y="1505744"/>
                </a:lnTo>
                <a:lnTo>
                  <a:pt x="2343786" y="1504157"/>
                </a:lnTo>
                <a:lnTo>
                  <a:pt x="2347755" y="1502172"/>
                </a:lnTo>
                <a:lnTo>
                  <a:pt x="2356091" y="1497807"/>
                </a:lnTo>
                <a:lnTo>
                  <a:pt x="2363632" y="1492647"/>
                </a:lnTo>
                <a:lnTo>
                  <a:pt x="2367204" y="1490266"/>
                </a:lnTo>
                <a:lnTo>
                  <a:pt x="2371173" y="1487885"/>
                </a:lnTo>
                <a:lnTo>
                  <a:pt x="2375142" y="1486694"/>
                </a:lnTo>
                <a:lnTo>
                  <a:pt x="2379111" y="1485503"/>
                </a:lnTo>
                <a:lnTo>
                  <a:pt x="2383478" y="1485503"/>
                </a:lnTo>
                <a:lnTo>
                  <a:pt x="2387844" y="1485900"/>
                </a:lnTo>
                <a:lnTo>
                  <a:pt x="2392607" y="1487488"/>
                </a:lnTo>
                <a:lnTo>
                  <a:pt x="2396973" y="1490663"/>
                </a:lnTo>
                <a:lnTo>
                  <a:pt x="2400148" y="1498601"/>
                </a:lnTo>
                <a:lnTo>
                  <a:pt x="2401736" y="1504950"/>
                </a:lnTo>
                <a:lnTo>
                  <a:pt x="2402133" y="1509713"/>
                </a:lnTo>
                <a:lnTo>
                  <a:pt x="2401736" y="1512888"/>
                </a:lnTo>
                <a:lnTo>
                  <a:pt x="2400942" y="1514476"/>
                </a:lnTo>
                <a:lnTo>
                  <a:pt x="2400148" y="1515269"/>
                </a:lnTo>
                <a:lnTo>
                  <a:pt x="2398163" y="1516460"/>
                </a:lnTo>
                <a:lnTo>
                  <a:pt x="2396179" y="1516857"/>
                </a:lnTo>
                <a:lnTo>
                  <a:pt x="2393003" y="1517650"/>
                </a:lnTo>
                <a:lnTo>
                  <a:pt x="2387050" y="1517650"/>
                </a:lnTo>
                <a:lnTo>
                  <a:pt x="2384271" y="1518047"/>
                </a:lnTo>
                <a:lnTo>
                  <a:pt x="2382287" y="1518841"/>
                </a:lnTo>
                <a:lnTo>
                  <a:pt x="2380302" y="1520428"/>
                </a:lnTo>
                <a:lnTo>
                  <a:pt x="2379111" y="1523207"/>
                </a:lnTo>
                <a:lnTo>
                  <a:pt x="2379905" y="1527175"/>
                </a:lnTo>
                <a:lnTo>
                  <a:pt x="2380699" y="1532732"/>
                </a:lnTo>
                <a:lnTo>
                  <a:pt x="2398560" y="1536303"/>
                </a:lnTo>
                <a:lnTo>
                  <a:pt x="2408880" y="1538288"/>
                </a:lnTo>
                <a:lnTo>
                  <a:pt x="2418803" y="1539876"/>
                </a:lnTo>
                <a:lnTo>
                  <a:pt x="2429123" y="1540669"/>
                </a:lnTo>
                <a:lnTo>
                  <a:pt x="2438649" y="1541860"/>
                </a:lnTo>
                <a:lnTo>
                  <a:pt x="2448175" y="1541463"/>
                </a:lnTo>
                <a:lnTo>
                  <a:pt x="2457304" y="1539876"/>
                </a:lnTo>
                <a:lnTo>
                  <a:pt x="2463655" y="1538685"/>
                </a:lnTo>
                <a:lnTo>
                  <a:pt x="2470005" y="1536700"/>
                </a:lnTo>
                <a:lnTo>
                  <a:pt x="2477150" y="1533922"/>
                </a:lnTo>
                <a:lnTo>
                  <a:pt x="2483500" y="1530350"/>
                </a:lnTo>
                <a:lnTo>
                  <a:pt x="2486279" y="1527969"/>
                </a:lnTo>
                <a:lnTo>
                  <a:pt x="2489057" y="1525985"/>
                </a:lnTo>
                <a:lnTo>
                  <a:pt x="2491439" y="1523207"/>
                </a:lnTo>
                <a:lnTo>
                  <a:pt x="2493424" y="1520428"/>
                </a:lnTo>
                <a:lnTo>
                  <a:pt x="2495011" y="1516857"/>
                </a:lnTo>
                <a:lnTo>
                  <a:pt x="2495805" y="1513285"/>
                </a:lnTo>
                <a:lnTo>
                  <a:pt x="2496996" y="1509316"/>
                </a:lnTo>
                <a:lnTo>
                  <a:pt x="2496996" y="1505347"/>
                </a:lnTo>
                <a:lnTo>
                  <a:pt x="2498980" y="1505744"/>
                </a:lnTo>
                <a:lnTo>
                  <a:pt x="2500171" y="1506935"/>
                </a:lnTo>
                <a:lnTo>
                  <a:pt x="2501759" y="1508919"/>
                </a:lnTo>
                <a:lnTo>
                  <a:pt x="2502156" y="1510904"/>
                </a:lnTo>
                <a:lnTo>
                  <a:pt x="2502950" y="1516857"/>
                </a:lnTo>
                <a:lnTo>
                  <a:pt x="2503743" y="1524000"/>
                </a:lnTo>
                <a:lnTo>
                  <a:pt x="2504141" y="1531541"/>
                </a:lnTo>
                <a:lnTo>
                  <a:pt x="2504537" y="1535907"/>
                </a:lnTo>
                <a:lnTo>
                  <a:pt x="2505728" y="1539479"/>
                </a:lnTo>
                <a:lnTo>
                  <a:pt x="2507316" y="1543051"/>
                </a:lnTo>
                <a:lnTo>
                  <a:pt x="2508506" y="1546225"/>
                </a:lnTo>
                <a:lnTo>
                  <a:pt x="2510888" y="1549401"/>
                </a:lnTo>
                <a:lnTo>
                  <a:pt x="2513269" y="1552178"/>
                </a:lnTo>
                <a:lnTo>
                  <a:pt x="2516841" y="1543844"/>
                </a:lnTo>
                <a:lnTo>
                  <a:pt x="2520414" y="1537891"/>
                </a:lnTo>
                <a:lnTo>
                  <a:pt x="2522002" y="1535113"/>
                </a:lnTo>
                <a:lnTo>
                  <a:pt x="2523986" y="1533129"/>
                </a:lnTo>
                <a:lnTo>
                  <a:pt x="2525971" y="1531541"/>
                </a:lnTo>
                <a:lnTo>
                  <a:pt x="2527955" y="1530747"/>
                </a:lnTo>
                <a:lnTo>
                  <a:pt x="2529940" y="1529557"/>
                </a:lnTo>
                <a:lnTo>
                  <a:pt x="2531924" y="1529160"/>
                </a:lnTo>
                <a:lnTo>
                  <a:pt x="2536687" y="1529160"/>
                </a:lnTo>
                <a:lnTo>
                  <a:pt x="2541053" y="1529557"/>
                </a:lnTo>
                <a:lnTo>
                  <a:pt x="2546213" y="1530747"/>
                </a:lnTo>
                <a:lnTo>
                  <a:pt x="2556930" y="1534319"/>
                </a:lnTo>
                <a:lnTo>
                  <a:pt x="2562487" y="1535907"/>
                </a:lnTo>
                <a:lnTo>
                  <a:pt x="2568441" y="1536700"/>
                </a:lnTo>
                <a:lnTo>
                  <a:pt x="2574792" y="1537097"/>
                </a:lnTo>
                <a:lnTo>
                  <a:pt x="2580745" y="1537097"/>
                </a:lnTo>
                <a:lnTo>
                  <a:pt x="2587493" y="1535907"/>
                </a:lnTo>
                <a:lnTo>
                  <a:pt x="2590272" y="1534716"/>
                </a:lnTo>
                <a:lnTo>
                  <a:pt x="2593843" y="1533129"/>
                </a:lnTo>
                <a:lnTo>
                  <a:pt x="2593050" y="1522413"/>
                </a:lnTo>
                <a:lnTo>
                  <a:pt x="2591859" y="1514079"/>
                </a:lnTo>
                <a:lnTo>
                  <a:pt x="2589874" y="1508522"/>
                </a:lnTo>
                <a:lnTo>
                  <a:pt x="2587890" y="1504157"/>
                </a:lnTo>
                <a:lnTo>
                  <a:pt x="2585905" y="1501775"/>
                </a:lnTo>
                <a:lnTo>
                  <a:pt x="2583127" y="1500188"/>
                </a:lnTo>
                <a:lnTo>
                  <a:pt x="2580745" y="1499791"/>
                </a:lnTo>
                <a:lnTo>
                  <a:pt x="2577570" y="1500188"/>
                </a:lnTo>
                <a:lnTo>
                  <a:pt x="2572807" y="1500188"/>
                </a:lnTo>
                <a:lnTo>
                  <a:pt x="2569631" y="1499791"/>
                </a:lnTo>
                <a:lnTo>
                  <a:pt x="2566853" y="1498204"/>
                </a:lnTo>
                <a:lnTo>
                  <a:pt x="2564869" y="1495822"/>
                </a:lnTo>
                <a:lnTo>
                  <a:pt x="2562884" y="1491457"/>
                </a:lnTo>
                <a:lnTo>
                  <a:pt x="2561296" y="1485503"/>
                </a:lnTo>
                <a:lnTo>
                  <a:pt x="2560106" y="1477566"/>
                </a:lnTo>
                <a:lnTo>
                  <a:pt x="2560899" y="1473994"/>
                </a:lnTo>
                <a:lnTo>
                  <a:pt x="2562090" y="1471613"/>
                </a:lnTo>
                <a:lnTo>
                  <a:pt x="2563281" y="1471216"/>
                </a:lnTo>
                <a:lnTo>
                  <a:pt x="2564869" y="1471216"/>
                </a:lnTo>
                <a:lnTo>
                  <a:pt x="2566853" y="1472407"/>
                </a:lnTo>
                <a:lnTo>
                  <a:pt x="2569235" y="1473994"/>
                </a:lnTo>
                <a:lnTo>
                  <a:pt x="2573204" y="1478360"/>
                </a:lnTo>
                <a:lnTo>
                  <a:pt x="2582730" y="1490266"/>
                </a:lnTo>
                <a:lnTo>
                  <a:pt x="2584715" y="1492250"/>
                </a:lnTo>
                <a:lnTo>
                  <a:pt x="2586699" y="1494235"/>
                </a:lnTo>
                <a:lnTo>
                  <a:pt x="2588684" y="1495028"/>
                </a:lnTo>
                <a:lnTo>
                  <a:pt x="2591065" y="1495822"/>
                </a:lnTo>
                <a:lnTo>
                  <a:pt x="2591859" y="1495028"/>
                </a:lnTo>
                <a:lnTo>
                  <a:pt x="2593050" y="1494235"/>
                </a:lnTo>
                <a:lnTo>
                  <a:pt x="2595034" y="1491457"/>
                </a:lnTo>
                <a:lnTo>
                  <a:pt x="2597019" y="1487091"/>
                </a:lnTo>
                <a:lnTo>
                  <a:pt x="2598607" y="1482329"/>
                </a:lnTo>
                <a:lnTo>
                  <a:pt x="2601385" y="1472804"/>
                </a:lnTo>
                <a:lnTo>
                  <a:pt x="2603370" y="1468835"/>
                </a:lnTo>
                <a:lnTo>
                  <a:pt x="2604560" y="1467644"/>
                </a:lnTo>
                <a:lnTo>
                  <a:pt x="2605751" y="1466850"/>
                </a:lnTo>
                <a:lnTo>
                  <a:pt x="2606545" y="1465660"/>
                </a:lnTo>
                <a:lnTo>
                  <a:pt x="2608133" y="1465263"/>
                </a:lnTo>
                <a:lnTo>
                  <a:pt x="2609323" y="1465263"/>
                </a:lnTo>
                <a:lnTo>
                  <a:pt x="2610514" y="1465660"/>
                </a:lnTo>
                <a:lnTo>
                  <a:pt x="2612499" y="1467247"/>
                </a:lnTo>
                <a:lnTo>
                  <a:pt x="2614880" y="1469232"/>
                </a:lnTo>
                <a:lnTo>
                  <a:pt x="2618849" y="1473201"/>
                </a:lnTo>
                <a:lnTo>
                  <a:pt x="2620834" y="1474788"/>
                </a:lnTo>
                <a:lnTo>
                  <a:pt x="2622422" y="1474788"/>
                </a:lnTo>
                <a:lnTo>
                  <a:pt x="2623215" y="1474788"/>
                </a:lnTo>
                <a:lnTo>
                  <a:pt x="2624803" y="1474788"/>
                </a:lnTo>
                <a:lnTo>
                  <a:pt x="2625994" y="1474391"/>
                </a:lnTo>
                <a:lnTo>
                  <a:pt x="2627979" y="1472407"/>
                </a:lnTo>
                <a:lnTo>
                  <a:pt x="2629566" y="1469629"/>
                </a:lnTo>
                <a:lnTo>
                  <a:pt x="2630360" y="1467247"/>
                </a:lnTo>
                <a:lnTo>
                  <a:pt x="2631550" y="1464072"/>
                </a:lnTo>
                <a:lnTo>
                  <a:pt x="2632344" y="1462088"/>
                </a:lnTo>
                <a:lnTo>
                  <a:pt x="2633932" y="1460103"/>
                </a:lnTo>
                <a:lnTo>
                  <a:pt x="2634329" y="1459707"/>
                </a:lnTo>
                <a:lnTo>
                  <a:pt x="2635916" y="1459310"/>
                </a:lnTo>
                <a:lnTo>
                  <a:pt x="2637504" y="1459310"/>
                </a:lnTo>
                <a:lnTo>
                  <a:pt x="2639092" y="1459707"/>
                </a:lnTo>
                <a:lnTo>
                  <a:pt x="2643061" y="1461691"/>
                </a:lnTo>
                <a:lnTo>
                  <a:pt x="2647030" y="1464072"/>
                </a:lnTo>
                <a:lnTo>
                  <a:pt x="2651396" y="1467247"/>
                </a:lnTo>
                <a:lnTo>
                  <a:pt x="2658938" y="1473994"/>
                </a:lnTo>
                <a:lnTo>
                  <a:pt x="2662907" y="1476375"/>
                </a:lnTo>
                <a:lnTo>
                  <a:pt x="2666479" y="1477566"/>
                </a:lnTo>
                <a:lnTo>
                  <a:pt x="2671639" y="1477963"/>
                </a:lnTo>
                <a:lnTo>
                  <a:pt x="2677196" y="1477963"/>
                </a:lnTo>
                <a:lnTo>
                  <a:pt x="2682356" y="1477566"/>
                </a:lnTo>
                <a:lnTo>
                  <a:pt x="2687913" y="1476375"/>
                </a:lnTo>
                <a:lnTo>
                  <a:pt x="2699027" y="1472804"/>
                </a:lnTo>
                <a:lnTo>
                  <a:pt x="2710140" y="1468835"/>
                </a:lnTo>
                <a:lnTo>
                  <a:pt x="2721651" y="1464072"/>
                </a:lnTo>
                <a:lnTo>
                  <a:pt x="2733558" y="1460500"/>
                </a:lnTo>
                <a:lnTo>
                  <a:pt x="2739512" y="1459310"/>
                </a:lnTo>
                <a:lnTo>
                  <a:pt x="2745069" y="1458516"/>
                </a:lnTo>
                <a:lnTo>
                  <a:pt x="2751022" y="1458119"/>
                </a:lnTo>
                <a:lnTo>
                  <a:pt x="2757373" y="1458119"/>
                </a:lnTo>
                <a:lnTo>
                  <a:pt x="2760152" y="1458516"/>
                </a:lnTo>
                <a:lnTo>
                  <a:pt x="2763327" y="1459310"/>
                </a:lnTo>
                <a:lnTo>
                  <a:pt x="2770075" y="1461294"/>
                </a:lnTo>
                <a:lnTo>
                  <a:pt x="2775632" y="1464072"/>
                </a:lnTo>
                <a:lnTo>
                  <a:pt x="2781585" y="1467247"/>
                </a:lnTo>
                <a:lnTo>
                  <a:pt x="2787142" y="1470422"/>
                </a:lnTo>
                <a:lnTo>
                  <a:pt x="2792302" y="1472804"/>
                </a:lnTo>
                <a:lnTo>
                  <a:pt x="2797462" y="1474391"/>
                </a:lnTo>
                <a:lnTo>
                  <a:pt x="2799844" y="1474391"/>
                </a:lnTo>
                <a:lnTo>
                  <a:pt x="2802622" y="1474391"/>
                </a:lnTo>
                <a:lnTo>
                  <a:pt x="2804606" y="1473994"/>
                </a:lnTo>
                <a:lnTo>
                  <a:pt x="2806591" y="1472804"/>
                </a:lnTo>
                <a:lnTo>
                  <a:pt x="2808178" y="1471613"/>
                </a:lnTo>
                <a:lnTo>
                  <a:pt x="2808973" y="1470422"/>
                </a:lnTo>
                <a:lnTo>
                  <a:pt x="2811751" y="1466057"/>
                </a:lnTo>
                <a:lnTo>
                  <a:pt x="2813736" y="1461691"/>
                </a:lnTo>
                <a:lnTo>
                  <a:pt x="2815323" y="1456532"/>
                </a:lnTo>
                <a:lnTo>
                  <a:pt x="2817308" y="1452166"/>
                </a:lnTo>
                <a:lnTo>
                  <a:pt x="2819689" y="1447800"/>
                </a:lnTo>
                <a:lnTo>
                  <a:pt x="2821277" y="1446610"/>
                </a:lnTo>
                <a:lnTo>
                  <a:pt x="2822865" y="1445419"/>
                </a:lnTo>
                <a:lnTo>
                  <a:pt x="2824849" y="1444229"/>
                </a:lnTo>
                <a:lnTo>
                  <a:pt x="2826834" y="1443832"/>
                </a:lnTo>
                <a:lnTo>
                  <a:pt x="2831994" y="1443038"/>
                </a:lnTo>
                <a:lnTo>
                  <a:pt x="2837947" y="1443038"/>
                </a:lnTo>
                <a:lnTo>
                  <a:pt x="2844695" y="1443832"/>
                </a:lnTo>
                <a:lnTo>
                  <a:pt x="2850649" y="1445022"/>
                </a:lnTo>
                <a:lnTo>
                  <a:pt x="2856206" y="1446610"/>
                </a:lnTo>
                <a:lnTo>
                  <a:pt x="2861366" y="1447800"/>
                </a:lnTo>
                <a:lnTo>
                  <a:pt x="2865335" y="1449388"/>
                </a:lnTo>
                <a:lnTo>
                  <a:pt x="2872479" y="1452960"/>
                </a:lnTo>
                <a:lnTo>
                  <a:pt x="2876448" y="1454944"/>
                </a:lnTo>
                <a:lnTo>
                  <a:pt x="2880021" y="1458119"/>
                </a:lnTo>
                <a:lnTo>
                  <a:pt x="2883593" y="1462088"/>
                </a:lnTo>
                <a:lnTo>
                  <a:pt x="2887165" y="1467247"/>
                </a:lnTo>
                <a:lnTo>
                  <a:pt x="2890340" y="1473994"/>
                </a:lnTo>
                <a:lnTo>
                  <a:pt x="2892722" y="1481932"/>
                </a:lnTo>
                <a:lnTo>
                  <a:pt x="2891928" y="1474391"/>
                </a:lnTo>
                <a:lnTo>
                  <a:pt x="2891928" y="1467644"/>
                </a:lnTo>
                <a:lnTo>
                  <a:pt x="2892325" y="1461691"/>
                </a:lnTo>
                <a:lnTo>
                  <a:pt x="2892722" y="1456532"/>
                </a:lnTo>
                <a:lnTo>
                  <a:pt x="2894310" y="1452563"/>
                </a:lnTo>
                <a:lnTo>
                  <a:pt x="2896294" y="1448991"/>
                </a:lnTo>
                <a:lnTo>
                  <a:pt x="2898279" y="1445816"/>
                </a:lnTo>
                <a:lnTo>
                  <a:pt x="2901057" y="1443435"/>
                </a:lnTo>
                <a:lnTo>
                  <a:pt x="2903836" y="1441450"/>
                </a:lnTo>
                <a:lnTo>
                  <a:pt x="2907408" y="1439863"/>
                </a:lnTo>
                <a:lnTo>
                  <a:pt x="2910980" y="1438672"/>
                </a:lnTo>
                <a:lnTo>
                  <a:pt x="2914552" y="1438276"/>
                </a:lnTo>
                <a:lnTo>
                  <a:pt x="2922887" y="1437482"/>
                </a:lnTo>
                <a:lnTo>
                  <a:pt x="2930826" y="1436688"/>
                </a:lnTo>
                <a:lnTo>
                  <a:pt x="2930826" y="1440657"/>
                </a:lnTo>
                <a:lnTo>
                  <a:pt x="2930429" y="1443832"/>
                </a:lnTo>
                <a:lnTo>
                  <a:pt x="2928842" y="1447007"/>
                </a:lnTo>
                <a:lnTo>
                  <a:pt x="2927254" y="1448991"/>
                </a:lnTo>
                <a:lnTo>
                  <a:pt x="2925666" y="1451372"/>
                </a:lnTo>
                <a:lnTo>
                  <a:pt x="2924872" y="1454547"/>
                </a:lnTo>
                <a:lnTo>
                  <a:pt x="2924872" y="1458119"/>
                </a:lnTo>
                <a:lnTo>
                  <a:pt x="2925269" y="1463279"/>
                </a:lnTo>
                <a:lnTo>
                  <a:pt x="2927650" y="1470422"/>
                </a:lnTo>
                <a:lnTo>
                  <a:pt x="2930429" y="1475185"/>
                </a:lnTo>
                <a:lnTo>
                  <a:pt x="2932811" y="1478757"/>
                </a:lnTo>
                <a:lnTo>
                  <a:pt x="2934002" y="1479947"/>
                </a:lnTo>
                <a:lnTo>
                  <a:pt x="2934795" y="1480344"/>
                </a:lnTo>
                <a:lnTo>
                  <a:pt x="2936383" y="1481138"/>
                </a:lnTo>
                <a:lnTo>
                  <a:pt x="2937574" y="1481138"/>
                </a:lnTo>
                <a:lnTo>
                  <a:pt x="2939558" y="1479947"/>
                </a:lnTo>
                <a:lnTo>
                  <a:pt x="2941939" y="1477566"/>
                </a:lnTo>
                <a:lnTo>
                  <a:pt x="2944718" y="1474391"/>
                </a:lnTo>
                <a:lnTo>
                  <a:pt x="2949084" y="1466850"/>
                </a:lnTo>
                <a:lnTo>
                  <a:pt x="2953847" y="1457722"/>
                </a:lnTo>
                <a:lnTo>
                  <a:pt x="2958214" y="1449388"/>
                </a:lnTo>
                <a:lnTo>
                  <a:pt x="2960595" y="1445816"/>
                </a:lnTo>
                <a:lnTo>
                  <a:pt x="2963373" y="1443038"/>
                </a:lnTo>
                <a:lnTo>
                  <a:pt x="2972502" y="1452563"/>
                </a:lnTo>
                <a:lnTo>
                  <a:pt x="2981234" y="1460103"/>
                </a:lnTo>
                <a:lnTo>
                  <a:pt x="2985601" y="1463676"/>
                </a:lnTo>
                <a:lnTo>
                  <a:pt x="2989569" y="1466057"/>
                </a:lnTo>
                <a:lnTo>
                  <a:pt x="2994333" y="1468835"/>
                </a:lnTo>
                <a:lnTo>
                  <a:pt x="2998302" y="1470819"/>
                </a:lnTo>
                <a:lnTo>
                  <a:pt x="3002271" y="1472407"/>
                </a:lnTo>
                <a:lnTo>
                  <a:pt x="3006240" y="1472804"/>
                </a:lnTo>
                <a:lnTo>
                  <a:pt x="3010606" y="1473201"/>
                </a:lnTo>
                <a:lnTo>
                  <a:pt x="3014575" y="1473201"/>
                </a:lnTo>
                <a:lnTo>
                  <a:pt x="3018545" y="1472804"/>
                </a:lnTo>
                <a:lnTo>
                  <a:pt x="3022514" y="1471613"/>
                </a:lnTo>
                <a:lnTo>
                  <a:pt x="3026086" y="1470422"/>
                </a:lnTo>
                <a:lnTo>
                  <a:pt x="3030452" y="1467644"/>
                </a:lnTo>
                <a:lnTo>
                  <a:pt x="3031643" y="1466850"/>
                </a:lnTo>
                <a:lnTo>
                  <a:pt x="3032834" y="1465660"/>
                </a:lnTo>
                <a:lnTo>
                  <a:pt x="3035215" y="1461691"/>
                </a:lnTo>
                <a:lnTo>
                  <a:pt x="3039978" y="1452563"/>
                </a:lnTo>
                <a:lnTo>
                  <a:pt x="3042360" y="1447404"/>
                </a:lnTo>
                <a:lnTo>
                  <a:pt x="3045138" y="1443435"/>
                </a:lnTo>
                <a:lnTo>
                  <a:pt x="3047917" y="1440260"/>
                </a:lnTo>
                <a:lnTo>
                  <a:pt x="3049504" y="1439466"/>
                </a:lnTo>
                <a:lnTo>
                  <a:pt x="3051092" y="1438672"/>
                </a:lnTo>
                <a:lnTo>
                  <a:pt x="3053076" y="1438276"/>
                </a:lnTo>
                <a:lnTo>
                  <a:pt x="3055458" y="1438276"/>
                </a:lnTo>
                <a:lnTo>
                  <a:pt x="3058237" y="1438672"/>
                </a:lnTo>
                <a:lnTo>
                  <a:pt x="3060618" y="1439863"/>
                </a:lnTo>
                <a:lnTo>
                  <a:pt x="3065778" y="1442244"/>
                </a:lnTo>
                <a:lnTo>
                  <a:pt x="3070937" y="1445419"/>
                </a:lnTo>
                <a:lnTo>
                  <a:pt x="3080861" y="1452166"/>
                </a:lnTo>
                <a:lnTo>
                  <a:pt x="3085624" y="1454547"/>
                </a:lnTo>
                <a:lnTo>
                  <a:pt x="3088005" y="1455738"/>
                </a:lnTo>
                <a:lnTo>
                  <a:pt x="3090784" y="1456135"/>
                </a:lnTo>
                <a:lnTo>
                  <a:pt x="3092371" y="1456135"/>
                </a:lnTo>
                <a:lnTo>
                  <a:pt x="3093165" y="1455738"/>
                </a:lnTo>
                <a:lnTo>
                  <a:pt x="3092768" y="1451372"/>
                </a:lnTo>
                <a:lnTo>
                  <a:pt x="3092768" y="1448594"/>
                </a:lnTo>
                <a:lnTo>
                  <a:pt x="3093165" y="1445816"/>
                </a:lnTo>
                <a:lnTo>
                  <a:pt x="3093562" y="1444229"/>
                </a:lnTo>
                <a:lnTo>
                  <a:pt x="3095149" y="1443435"/>
                </a:lnTo>
                <a:lnTo>
                  <a:pt x="3096737" y="1442244"/>
                </a:lnTo>
                <a:lnTo>
                  <a:pt x="3100310" y="1441847"/>
                </a:lnTo>
                <a:lnTo>
                  <a:pt x="3103485" y="1441450"/>
                </a:lnTo>
                <a:lnTo>
                  <a:pt x="3104676" y="1440260"/>
                </a:lnTo>
                <a:lnTo>
                  <a:pt x="3106264" y="1439466"/>
                </a:lnTo>
                <a:lnTo>
                  <a:pt x="3107057" y="1437482"/>
                </a:lnTo>
                <a:lnTo>
                  <a:pt x="3107454" y="1434704"/>
                </a:lnTo>
                <a:lnTo>
                  <a:pt x="3107057" y="1431529"/>
                </a:lnTo>
                <a:lnTo>
                  <a:pt x="3106264" y="1427163"/>
                </a:lnTo>
                <a:lnTo>
                  <a:pt x="3101897" y="1420019"/>
                </a:lnTo>
                <a:lnTo>
                  <a:pt x="3099913" y="1417638"/>
                </a:lnTo>
                <a:lnTo>
                  <a:pt x="3097134" y="1414860"/>
                </a:lnTo>
                <a:lnTo>
                  <a:pt x="3095149" y="1413272"/>
                </a:lnTo>
                <a:lnTo>
                  <a:pt x="3093165" y="1412479"/>
                </a:lnTo>
                <a:lnTo>
                  <a:pt x="3091180" y="1411288"/>
                </a:lnTo>
                <a:lnTo>
                  <a:pt x="3089196" y="1410891"/>
                </a:lnTo>
                <a:lnTo>
                  <a:pt x="3087211" y="1410891"/>
                </a:lnTo>
                <a:lnTo>
                  <a:pt x="3085227" y="1411288"/>
                </a:lnTo>
                <a:lnTo>
                  <a:pt x="3080464" y="1412479"/>
                </a:lnTo>
                <a:lnTo>
                  <a:pt x="3076494" y="1414860"/>
                </a:lnTo>
                <a:lnTo>
                  <a:pt x="3072525" y="1418035"/>
                </a:lnTo>
                <a:lnTo>
                  <a:pt x="3064190" y="1425575"/>
                </a:lnTo>
                <a:lnTo>
                  <a:pt x="3060221" y="1429147"/>
                </a:lnTo>
                <a:lnTo>
                  <a:pt x="3055458" y="1432719"/>
                </a:lnTo>
                <a:lnTo>
                  <a:pt x="3051489" y="1435100"/>
                </a:lnTo>
                <a:lnTo>
                  <a:pt x="3047122" y="1437879"/>
                </a:lnTo>
                <a:lnTo>
                  <a:pt x="3044345" y="1438276"/>
                </a:lnTo>
                <a:lnTo>
                  <a:pt x="3042360" y="1438276"/>
                </a:lnTo>
                <a:lnTo>
                  <a:pt x="3039978" y="1438672"/>
                </a:lnTo>
                <a:lnTo>
                  <a:pt x="3037200" y="1438276"/>
                </a:lnTo>
                <a:lnTo>
                  <a:pt x="3034818" y="1437482"/>
                </a:lnTo>
                <a:lnTo>
                  <a:pt x="3032437" y="1435894"/>
                </a:lnTo>
                <a:lnTo>
                  <a:pt x="3030452" y="1434307"/>
                </a:lnTo>
                <a:lnTo>
                  <a:pt x="3028070" y="1431529"/>
                </a:lnTo>
                <a:lnTo>
                  <a:pt x="3026086" y="1429147"/>
                </a:lnTo>
                <a:lnTo>
                  <a:pt x="3024895" y="1425972"/>
                </a:lnTo>
                <a:lnTo>
                  <a:pt x="3021720" y="1419622"/>
                </a:lnTo>
                <a:lnTo>
                  <a:pt x="3018942" y="1412479"/>
                </a:lnTo>
                <a:lnTo>
                  <a:pt x="3016163" y="1405335"/>
                </a:lnTo>
                <a:lnTo>
                  <a:pt x="3014179" y="1401763"/>
                </a:lnTo>
                <a:lnTo>
                  <a:pt x="3012194" y="1398588"/>
                </a:lnTo>
                <a:lnTo>
                  <a:pt x="3009813" y="1396207"/>
                </a:lnTo>
                <a:lnTo>
                  <a:pt x="3007431" y="1393825"/>
                </a:lnTo>
                <a:lnTo>
                  <a:pt x="3003858" y="1391047"/>
                </a:lnTo>
                <a:lnTo>
                  <a:pt x="3000683" y="1390253"/>
                </a:lnTo>
                <a:lnTo>
                  <a:pt x="2997905" y="1389460"/>
                </a:lnTo>
                <a:lnTo>
                  <a:pt x="2994730" y="1390253"/>
                </a:lnTo>
                <a:lnTo>
                  <a:pt x="2991554" y="1390650"/>
                </a:lnTo>
                <a:lnTo>
                  <a:pt x="2988776" y="1391444"/>
                </a:lnTo>
                <a:lnTo>
                  <a:pt x="2983219" y="1393825"/>
                </a:lnTo>
                <a:lnTo>
                  <a:pt x="2980441" y="1394619"/>
                </a:lnTo>
                <a:lnTo>
                  <a:pt x="2978059" y="1394619"/>
                </a:lnTo>
                <a:lnTo>
                  <a:pt x="2975678" y="1394222"/>
                </a:lnTo>
                <a:lnTo>
                  <a:pt x="2973296" y="1393032"/>
                </a:lnTo>
                <a:lnTo>
                  <a:pt x="2971311" y="1391047"/>
                </a:lnTo>
                <a:lnTo>
                  <a:pt x="2968930" y="1387476"/>
                </a:lnTo>
                <a:lnTo>
                  <a:pt x="2967342" y="1382316"/>
                </a:lnTo>
                <a:lnTo>
                  <a:pt x="2965358" y="1376363"/>
                </a:lnTo>
                <a:lnTo>
                  <a:pt x="2957816" y="1396604"/>
                </a:lnTo>
                <a:lnTo>
                  <a:pt x="2954244" y="1406922"/>
                </a:lnTo>
                <a:lnTo>
                  <a:pt x="2949481" y="1416050"/>
                </a:lnTo>
                <a:lnTo>
                  <a:pt x="2947099" y="1420019"/>
                </a:lnTo>
                <a:lnTo>
                  <a:pt x="2944718" y="1423591"/>
                </a:lnTo>
                <a:lnTo>
                  <a:pt x="2941543" y="1427163"/>
                </a:lnTo>
                <a:lnTo>
                  <a:pt x="2937971" y="1430338"/>
                </a:lnTo>
                <a:lnTo>
                  <a:pt x="2934002" y="1432322"/>
                </a:lnTo>
                <a:lnTo>
                  <a:pt x="2929635" y="1434307"/>
                </a:lnTo>
                <a:lnTo>
                  <a:pt x="2925269" y="1435100"/>
                </a:lnTo>
                <a:lnTo>
                  <a:pt x="2920109" y="1435894"/>
                </a:lnTo>
                <a:lnTo>
                  <a:pt x="2918522" y="1427163"/>
                </a:lnTo>
                <a:lnTo>
                  <a:pt x="2918125" y="1420019"/>
                </a:lnTo>
                <a:lnTo>
                  <a:pt x="2917728" y="1414066"/>
                </a:lnTo>
                <a:lnTo>
                  <a:pt x="2917728" y="1409303"/>
                </a:lnTo>
                <a:lnTo>
                  <a:pt x="2918125" y="1405732"/>
                </a:lnTo>
                <a:lnTo>
                  <a:pt x="2919315" y="1403350"/>
                </a:lnTo>
                <a:lnTo>
                  <a:pt x="2920506" y="1401366"/>
                </a:lnTo>
                <a:lnTo>
                  <a:pt x="2922887" y="1400175"/>
                </a:lnTo>
                <a:lnTo>
                  <a:pt x="2924872" y="1399779"/>
                </a:lnTo>
                <a:lnTo>
                  <a:pt x="2926857" y="1400175"/>
                </a:lnTo>
                <a:lnTo>
                  <a:pt x="2932017" y="1401366"/>
                </a:lnTo>
                <a:lnTo>
                  <a:pt x="2943130" y="1405732"/>
                </a:lnTo>
                <a:lnTo>
                  <a:pt x="2941939" y="1400572"/>
                </a:lnTo>
                <a:lnTo>
                  <a:pt x="2941543" y="1396207"/>
                </a:lnTo>
                <a:lnTo>
                  <a:pt x="2940352" y="1393032"/>
                </a:lnTo>
                <a:lnTo>
                  <a:pt x="2938764" y="1391047"/>
                </a:lnTo>
                <a:lnTo>
                  <a:pt x="2937574" y="1390253"/>
                </a:lnTo>
                <a:lnTo>
                  <a:pt x="2935986" y="1389460"/>
                </a:lnTo>
                <a:lnTo>
                  <a:pt x="2934399" y="1390253"/>
                </a:lnTo>
                <a:lnTo>
                  <a:pt x="2932414" y="1390650"/>
                </a:lnTo>
                <a:lnTo>
                  <a:pt x="2928842" y="1393032"/>
                </a:lnTo>
                <a:lnTo>
                  <a:pt x="2925269" y="1395810"/>
                </a:lnTo>
                <a:lnTo>
                  <a:pt x="2921697" y="1397794"/>
                </a:lnTo>
                <a:lnTo>
                  <a:pt x="2920109" y="1398191"/>
                </a:lnTo>
                <a:lnTo>
                  <a:pt x="2919315" y="1397794"/>
                </a:lnTo>
                <a:lnTo>
                  <a:pt x="2914949" y="1396207"/>
                </a:lnTo>
                <a:lnTo>
                  <a:pt x="2911377" y="1394222"/>
                </a:lnTo>
                <a:lnTo>
                  <a:pt x="2904630" y="1388666"/>
                </a:lnTo>
                <a:lnTo>
                  <a:pt x="2897882" y="1383507"/>
                </a:lnTo>
                <a:lnTo>
                  <a:pt x="2894310" y="1381125"/>
                </a:lnTo>
                <a:lnTo>
                  <a:pt x="2891135" y="1379538"/>
                </a:lnTo>
                <a:lnTo>
                  <a:pt x="2888356" y="1378347"/>
                </a:lnTo>
                <a:lnTo>
                  <a:pt x="2885181" y="1378347"/>
                </a:lnTo>
                <a:lnTo>
                  <a:pt x="2882005" y="1379538"/>
                </a:lnTo>
                <a:lnTo>
                  <a:pt x="2879624" y="1381919"/>
                </a:lnTo>
                <a:lnTo>
                  <a:pt x="2877242" y="1385491"/>
                </a:lnTo>
                <a:lnTo>
                  <a:pt x="2874860" y="1391047"/>
                </a:lnTo>
                <a:lnTo>
                  <a:pt x="2872479" y="1398191"/>
                </a:lnTo>
                <a:lnTo>
                  <a:pt x="2870495" y="1407319"/>
                </a:lnTo>
                <a:lnTo>
                  <a:pt x="2868510" y="1406525"/>
                </a:lnTo>
                <a:lnTo>
                  <a:pt x="2865731" y="1405335"/>
                </a:lnTo>
                <a:lnTo>
                  <a:pt x="2864541" y="1403350"/>
                </a:lnTo>
                <a:lnTo>
                  <a:pt x="2862159" y="1401366"/>
                </a:lnTo>
                <a:lnTo>
                  <a:pt x="2859381" y="1396207"/>
                </a:lnTo>
                <a:lnTo>
                  <a:pt x="2856206" y="1390650"/>
                </a:lnTo>
                <a:lnTo>
                  <a:pt x="2853824" y="1385094"/>
                </a:lnTo>
                <a:lnTo>
                  <a:pt x="2850252" y="1379935"/>
                </a:lnTo>
                <a:lnTo>
                  <a:pt x="2848664" y="1377950"/>
                </a:lnTo>
                <a:lnTo>
                  <a:pt x="2846680" y="1376363"/>
                </a:lnTo>
                <a:lnTo>
                  <a:pt x="2844695" y="1375569"/>
                </a:lnTo>
                <a:lnTo>
                  <a:pt x="2841917" y="1374775"/>
                </a:lnTo>
                <a:lnTo>
                  <a:pt x="2840329" y="1374775"/>
                </a:lnTo>
                <a:lnTo>
                  <a:pt x="2839138" y="1375569"/>
                </a:lnTo>
                <a:lnTo>
                  <a:pt x="2837551" y="1375966"/>
                </a:lnTo>
                <a:lnTo>
                  <a:pt x="2836360" y="1377553"/>
                </a:lnTo>
                <a:lnTo>
                  <a:pt x="2834375" y="1379935"/>
                </a:lnTo>
                <a:lnTo>
                  <a:pt x="2832788" y="1383110"/>
                </a:lnTo>
                <a:lnTo>
                  <a:pt x="2830803" y="1386682"/>
                </a:lnTo>
                <a:lnTo>
                  <a:pt x="2828818" y="1389063"/>
                </a:lnTo>
                <a:lnTo>
                  <a:pt x="2828024" y="1390253"/>
                </a:lnTo>
                <a:lnTo>
                  <a:pt x="2826437" y="1391047"/>
                </a:lnTo>
                <a:lnTo>
                  <a:pt x="2824849" y="1391047"/>
                </a:lnTo>
                <a:lnTo>
                  <a:pt x="2822865" y="1391047"/>
                </a:lnTo>
                <a:lnTo>
                  <a:pt x="2820086" y="1390253"/>
                </a:lnTo>
                <a:lnTo>
                  <a:pt x="2817308" y="1387476"/>
                </a:lnTo>
                <a:lnTo>
                  <a:pt x="2810163" y="1381125"/>
                </a:lnTo>
                <a:lnTo>
                  <a:pt x="2806591" y="1376760"/>
                </a:lnTo>
                <a:lnTo>
                  <a:pt x="2803019" y="1373982"/>
                </a:lnTo>
                <a:lnTo>
                  <a:pt x="2799446" y="1371997"/>
                </a:lnTo>
                <a:lnTo>
                  <a:pt x="2797859" y="1371204"/>
                </a:lnTo>
                <a:lnTo>
                  <a:pt x="2796271" y="1370807"/>
                </a:lnTo>
                <a:lnTo>
                  <a:pt x="2790317" y="1371204"/>
                </a:lnTo>
                <a:lnTo>
                  <a:pt x="2783570" y="1372394"/>
                </a:lnTo>
                <a:lnTo>
                  <a:pt x="2776425" y="1373982"/>
                </a:lnTo>
                <a:lnTo>
                  <a:pt x="2770075" y="1375966"/>
                </a:lnTo>
                <a:lnTo>
                  <a:pt x="2763327" y="1378744"/>
                </a:lnTo>
                <a:lnTo>
                  <a:pt x="2756976" y="1383110"/>
                </a:lnTo>
                <a:lnTo>
                  <a:pt x="2750626" y="1387476"/>
                </a:lnTo>
                <a:lnTo>
                  <a:pt x="2745069" y="1393825"/>
                </a:lnTo>
                <a:lnTo>
                  <a:pt x="2741100" y="1389063"/>
                </a:lnTo>
                <a:lnTo>
                  <a:pt x="2737131" y="1382316"/>
                </a:lnTo>
                <a:lnTo>
                  <a:pt x="2728001" y="1368425"/>
                </a:lnTo>
                <a:lnTo>
                  <a:pt x="2719666" y="1355726"/>
                </a:lnTo>
                <a:lnTo>
                  <a:pt x="2716094" y="1351360"/>
                </a:lnTo>
                <a:lnTo>
                  <a:pt x="2714506" y="1350169"/>
                </a:lnTo>
                <a:lnTo>
                  <a:pt x="2713713" y="1348978"/>
                </a:lnTo>
                <a:lnTo>
                  <a:pt x="2712125" y="1348978"/>
                </a:lnTo>
                <a:lnTo>
                  <a:pt x="2710537" y="1348978"/>
                </a:lnTo>
                <a:lnTo>
                  <a:pt x="2708949" y="1349375"/>
                </a:lnTo>
                <a:lnTo>
                  <a:pt x="2707759" y="1350566"/>
                </a:lnTo>
                <a:lnTo>
                  <a:pt x="2704186" y="1352947"/>
                </a:lnTo>
                <a:lnTo>
                  <a:pt x="2701011" y="1356519"/>
                </a:lnTo>
                <a:lnTo>
                  <a:pt x="2697439" y="1360488"/>
                </a:lnTo>
                <a:lnTo>
                  <a:pt x="2693469" y="1364060"/>
                </a:lnTo>
                <a:lnTo>
                  <a:pt x="2690691" y="1365250"/>
                </a:lnTo>
                <a:lnTo>
                  <a:pt x="2688707" y="1366838"/>
                </a:lnTo>
                <a:lnTo>
                  <a:pt x="2686325" y="1367235"/>
                </a:lnTo>
                <a:lnTo>
                  <a:pt x="2683547" y="1367632"/>
                </a:lnTo>
                <a:lnTo>
                  <a:pt x="2682356" y="1367632"/>
                </a:lnTo>
                <a:lnTo>
                  <a:pt x="2680371" y="1367235"/>
                </a:lnTo>
                <a:lnTo>
                  <a:pt x="2677196" y="1365250"/>
                </a:lnTo>
                <a:lnTo>
                  <a:pt x="2673227" y="1362869"/>
                </a:lnTo>
                <a:lnTo>
                  <a:pt x="2668861" y="1359694"/>
                </a:lnTo>
                <a:lnTo>
                  <a:pt x="2664891" y="1356122"/>
                </a:lnTo>
                <a:lnTo>
                  <a:pt x="2660922" y="1352947"/>
                </a:lnTo>
                <a:lnTo>
                  <a:pt x="2656159" y="1350566"/>
                </a:lnTo>
                <a:lnTo>
                  <a:pt x="2651793" y="1348978"/>
                </a:lnTo>
                <a:lnTo>
                  <a:pt x="2648221" y="1347788"/>
                </a:lnTo>
                <a:lnTo>
                  <a:pt x="2644649" y="1347788"/>
                </a:lnTo>
                <a:lnTo>
                  <a:pt x="2641474" y="1348582"/>
                </a:lnTo>
                <a:lnTo>
                  <a:pt x="2637901" y="1348978"/>
                </a:lnTo>
                <a:lnTo>
                  <a:pt x="2631948" y="1350963"/>
                </a:lnTo>
                <a:lnTo>
                  <a:pt x="2625994" y="1353741"/>
                </a:lnTo>
                <a:lnTo>
                  <a:pt x="2619643" y="1356122"/>
                </a:lnTo>
                <a:lnTo>
                  <a:pt x="2614086" y="1358107"/>
                </a:lnTo>
                <a:lnTo>
                  <a:pt x="2611308" y="1358504"/>
                </a:lnTo>
                <a:lnTo>
                  <a:pt x="2608133" y="1359297"/>
                </a:lnTo>
                <a:lnTo>
                  <a:pt x="2605751" y="1359297"/>
                </a:lnTo>
                <a:lnTo>
                  <a:pt x="2602972" y="1358107"/>
                </a:lnTo>
                <a:lnTo>
                  <a:pt x="2598607" y="1356519"/>
                </a:lnTo>
                <a:lnTo>
                  <a:pt x="2593843" y="1354535"/>
                </a:lnTo>
                <a:lnTo>
                  <a:pt x="2589874" y="1352550"/>
                </a:lnTo>
                <a:lnTo>
                  <a:pt x="2585905" y="1350169"/>
                </a:lnTo>
                <a:lnTo>
                  <a:pt x="2577570" y="1343819"/>
                </a:lnTo>
                <a:lnTo>
                  <a:pt x="2570028" y="1337469"/>
                </a:lnTo>
                <a:lnTo>
                  <a:pt x="2562487" y="1331119"/>
                </a:lnTo>
                <a:lnTo>
                  <a:pt x="2555739" y="1325960"/>
                </a:lnTo>
                <a:lnTo>
                  <a:pt x="2549389" y="1321594"/>
                </a:lnTo>
                <a:lnTo>
                  <a:pt x="2546610" y="1320007"/>
                </a:lnTo>
                <a:lnTo>
                  <a:pt x="2543832" y="1319610"/>
                </a:lnTo>
                <a:lnTo>
                  <a:pt x="2541848" y="1319213"/>
                </a:lnTo>
                <a:lnTo>
                  <a:pt x="2539466" y="1319213"/>
                </a:lnTo>
                <a:lnTo>
                  <a:pt x="2537481" y="1319610"/>
                </a:lnTo>
                <a:lnTo>
                  <a:pt x="2535894" y="1320404"/>
                </a:lnTo>
                <a:lnTo>
                  <a:pt x="2533909" y="1322785"/>
                </a:lnTo>
                <a:lnTo>
                  <a:pt x="2531924" y="1325563"/>
                </a:lnTo>
                <a:lnTo>
                  <a:pt x="2529146" y="1332310"/>
                </a:lnTo>
                <a:lnTo>
                  <a:pt x="2526765" y="1334294"/>
                </a:lnTo>
                <a:lnTo>
                  <a:pt x="2525971" y="1335088"/>
                </a:lnTo>
                <a:lnTo>
                  <a:pt x="2524383" y="1335882"/>
                </a:lnTo>
                <a:lnTo>
                  <a:pt x="2520414" y="1336279"/>
                </a:lnTo>
                <a:lnTo>
                  <a:pt x="2515651" y="1335882"/>
                </a:lnTo>
                <a:lnTo>
                  <a:pt x="2511285" y="1334691"/>
                </a:lnTo>
                <a:lnTo>
                  <a:pt x="2506125" y="1333104"/>
                </a:lnTo>
                <a:lnTo>
                  <a:pt x="2501759" y="1331119"/>
                </a:lnTo>
                <a:lnTo>
                  <a:pt x="2496599" y="1328738"/>
                </a:lnTo>
                <a:lnTo>
                  <a:pt x="2485882" y="1323182"/>
                </a:lnTo>
                <a:lnTo>
                  <a:pt x="2474768" y="1316832"/>
                </a:lnTo>
                <a:lnTo>
                  <a:pt x="2464052" y="1311276"/>
                </a:lnTo>
                <a:lnTo>
                  <a:pt x="2458495" y="1308497"/>
                </a:lnTo>
                <a:lnTo>
                  <a:pt x="2452938" y="1306513"/>
                </a:lnTo>
                <a:lnTo>
                  <a:pt x="2447778" y="1304925"/>
                </a:lnTo>
                <a:lnTo>
                  <a:pt x="2442221" y="1303338"/>
                </a:lnTo>
                <a:lnTo>
                  <a:pt x="2438649" y="1303338"/>
                </a:lnTo>
                <a:lnTo>
                  <a:pt x="2434680" y="1304132"/>
                </a:lnTo>
                <a:lnTo>
                  <a:pt x="2429917" y="1305719"/>
                </a:lnTo>
                <a:lnTo>
                  <a:pt x="2425948" y="1307307"/>
                </a:lnTo>
                <a:lnTo>
                  <a:pt x="2421978" y="1309291"/>
                </a:lnTo>
                <a:lnTo>
                  <a:pt x="2417215" y="1310879"/>
                </a:lnTo>
                <a:lnTo>
                  <a:pt x="2413246" y="1311276"/>
                </a:lnTo>
                <a:lnTo>
                  <a:pt x="2411262" y="1311276"/>
                </a:lnTo>
                <a:lnTo>
                  <a:pt x="2409277" y="1311276"/>
                </a:lnTo>
                <a:lnTo>
                  <a:pt x="2406102" y="1310482"/>
                </a:lnTo>
                <a:lnTo>
                  <a:pt x="2403720" y="1309291"/>
                </a:lnTo>
                <a:lnTo>
                  <a:pt x="2397369" y="1305719"/>
                </a:lnTo>
                <a:lnTo>
                  <a:pt x="2391416" y="1301353"/>
                </a:lnTo>
                <a:lnTo>
                  <a:pt x="2385462" y="1296591"/>
                </a:lnTo>
                <a:lnTo>
                  <a:pt x="2379111" y="1292225"/>
                </a:lnTo>
                <a:lnTo>
                  <a:pt x="2373157" y="1288257"/>
                </a:lnTo>
                <a:lnTo>
                  <a:pt x="2367601" y="1285479"/>
                </a:lnTo>
                <a:lnTo>
                  <a:pt x="2364426" y="1284685"/>
                </a:lnTo>
                <a:lnTo>
                  <a:pt x="2362044" y="1283891"/>
                </a:lnTo>
                <a:lnTo>
                  <a:pt x="2360456" y="1283891"/>
                </a:lnTo>
                <a:lnTo>
                  <a:pt x="2358869" y="1284685"/>
                </a:lnTo>
                <a:lnTo>
                  <a:pt x="2355296" y="1286669"/>
                </a:lnTo>
                <a:lnTo>
                  <a:pt x="2351724" y="1289447"/>
                </a:lnTo>
                <a:lnTo>
                  <a:pt x="2348945" y="1292622"/>
                </a:lnTo>
                <a:lnTo>
                  <a:pt x="2344183" y="1298575"/>
                </a:lnTo>
                <a:lnTo>
                  <a:pt x="2342595" y="1300957"/>
                </a:lnTo>
                <a:lnTo>
                  <a:pt x="2342595" y="1301353"/>
                </a:lnTo>
                <a:lnTo>
                  <a:pt x="2339817" y="1300163"/>
                </a:lnTo>
                <a:lnTo>
                  <a:pt x="2336641" y="1298179"/>
                </a:lnTo>
                <a:lnTo>
                  <a:pt x="2329497" y="1292622"/>
                </a:lnTo>
                <a:lnTo>
                  <a:pt x="2321956" y="1286669"/>
                </a:lnTo>
                <a:lnTo>
                  <a:pt x="2318383" y="1283891"/>
                </a:lnTo>
                <a:lnTo>
                  <a:pt x="2314811" y="1282700"/>
                </a:lnTo>
                <a:lnTo>
                  <a:pt x="2312429" y="1281907"/>
                </a:lnTo>
                <a:lnTo>
                  <a:pt x="2310445" y="1281907"/>
                </a:lnTo>
                <a:lnTo>
                  <a:pt x="2305682" y="1282700"/>
                </a:lnTo>
                <a:lnTo>
                  <a:pt x="2301316" y="1283494"/>
                </a:lnTo>
                <a:lnTo>
                  <a:pt x="2296553" y="1285479"/>
                </a:lnTo>
                <a:lnTo>
                  <a:pt x="2288615" y="1288654"/>
                </a:lnTo>
                <a:lnTo>
                  <a:pt x="2285042" y="1290241"/>
                </a:lnTo>
                <a:lnTo>
                  <a:pt x="2281470" y="1290638"/>
                </a:lnTo>
                <a:lnTo>
                  <a:pt x="2281470" y="1289447"/>
                </a:lnTo>
                <a:lnTo>
                  <a:pt x="2280676" y="1287463"/>
                </a:lnTo>
                <a:lnTo>
                  <a:pt x="2278295" y="1281907"/>
                </a:lnTo>
                <a:lnTo>
                  <a:pt x="2276310" y="1279525"/>
                </a:lnTo>
                <a:lnTo>
                  <a:pt x="2275119" y="1277541"/>
                </a:lnTo>
                <a:lnTo>
                  <a:pt x="2274325" y="1277541"/>
                </a:lnTo>
                <a:lnTo>
                  <a:pt x="2273928" y="1277541"/>
                </a:lnTo>
                <a:lnTo>
                  <a:pt x="2273135" y="1278335"/>
                </a:lnTo>
                <a:lnTo>
                  <a:pt x="2273135" y="1279525"/>
                </a:lnTo>
                <a:lnTo>
                  <a:pt x="2272738" y="1281907"/>
                </a:lnTo>
                <a:lnTo>
                  <a:pt x="2271547" y="1283494"/>
                </a:lnTo>
                <a:lnTo>
                  <a:pt x="2271150" y="1284685"/>
                </a:lnTo>
                <a:lnTo>
                  <a:pt x="2269562" y="1284685"/>
                </a:lnTo>
                <a:lnTo>
                  <a:pt x="2267975" y="1284685"/>
                </a:lnTo>
                <a:lnTo>
                  <a:pt x="2266784" y="1283494"/>
                </a:lnTo>
                <a:lnTo>
                  <a:pt x="2263212" y="1281113"/>
                </a:lnTo>
                <a:lnTo>
                  <a:pt x="2252495" y="1272382"/>
                </a:lnTo>
                <a:lnTo>
                  <a:pt x="2246541" y="1267222"/>
                </a:lnTo>
                <a:lnTo>
                  <a:pt x="2239794" y="1262063"/>
                </a:lnTo>
                <a:lnTo>
                  <a:pt x="2227092" y="1254126"/>
                </a:lnTo>
                <a:lnTo>
                  <a:pt x="2217566" y="1248569"/>
                </a:lnTo>
                <a:lnTo>
                  <a:pt x="2210422" y="1243807"/>
                </a:lnTo>
                <a:lnTo>
                  <a:pt x="2204071" y="1240235"/>
                </a:lnTo>
                <a:lnTo>
                  <a:pt x="2199308" y="1236266"/>
                </a:lnTo>
                <a:lnTo>
                  <a:pt x="2193751" y="1230710"/>
                </a:lnTo>
                <a:lnTo>
                  <a:pt x="2187004" y="1222772"/>
                </a:lnTo>
                <a:lnTo>
                  <a:pt x="2178272" y="1210866"/>
                </a:lnTo>
                <a:lnTo>
                  <a:pt x="2171127" y="1214041"/>
                </a:lnTo>
                <a:lnTo>
                  <a:pt x="2163586" y="1216422"/>
                </a:lnTo>
                <a:lnTo>
                  <a:pt x="2155647" y="1218407"/>
                </a:lnTo>
                <a:lnTo>
                  <a:pt x="2151281" y="1219201"/>
                </a:lnTo>
                <a:lnTo>
                  <a:pt x="2147312" y="1219597"/>
                </a:lnTo>
                <a:lnTo>
                  <a:pt x="2144533" y="1219597"/>
                </a:lnTo>
                <a:lnTo>
                  <a:pt x="2141358" y="1219201"/>
                </a:lnTo>
                <a:lnTo>
                  <a:pt x="2135405" y="1217613"/>
                </a:lnTo>
                <a:lnTo>
                  <a:pt x="2129054" y="1215629"/>
                </a:lnTo>
                <a:lnTo>
                  <a:pt x="2123100" y="1212850"/>
                </a:lnTo>
                <a:lnTo>
                  <a:pt x="2117146" y="1210469"/>
                </a:lnTo>
                <a:lnTo>
                  <a:pt x="2110399" y="1208882"/>
                </a:lnTo>
                <a:lnTo>
                  <a:pt x="2104842" y="1207294"/>
                </a:lnTo>
                <a:lnTo>
                  <a:pt x="2101666" y="1207294"/>
                </a:lnTo>
                <a:lnTo>
                  <a:pt x="2098888" y="1207294"/>
                </a:lnTo>
                <a:lnTo>
                  <a:pt x="2095316" y="1208088"/>
                </a:lnTo>
                <a:lnTo>
                  <a:pt x="2091743" y="1208882"/>
                </a:lnTo>
                <a:lnTo>
                  <a:pt x="2088568" y="1210469"/>
                </a:lnTo>
                <a:lnTo>
                  <a:pt x="2084996" y="1212057"/>
                </a:lnTo>
                <a:lnTo>
                  <a:pt x="2078248" y="1216025"/>
                </a:lnTo>
                <a:lnTo>
                  <a:pt x="2071898" y="1220391"/>
                </a:lnTo>
                <a:lnTo>
                  <a:pt x="2065150" y="1225153"/>
                </a:lnTo>
                <a:lnTo>
                  <a:pt x="2058006" y="1229916"/>
                </a:lnTo>
                <a:lnTo>
                  <a:pt x="2050861" y="1233091"/>
                </a:lnTo>
                <a:lnTo>
                  <a:pt x="2047289" y="1234679"/>
                </a:lnTo>
                <a:lnTo>
                  <a:pt x="2043716" y="1235869"/>
                </a:lnTo>
                <a:lnTo>
                  <a:pt x="2035381" y="1237853"/>
                </a:lnTo>
                <a:lnTo>
                  <a:pt x="2025458" y="1239441"/>
                </a:lnTo>
                <a:lnTo>
                  <a:pt x="2006406" y="1241822"/>
                </a:lnTo>
                <a:lnTo>
                  <a:pt x="1986560" y="1243410"/>
                </a:lnTo>
                <a:lnTo>
                  <a:pt x="1966715" y="1245394"/>
                </a:lnTo>
                <a:lnTo>
                  <a:pt x="1957585" y="1245791"/>
                </a:lnTo>
                <a:lnTo>
                  <a:pt x="1948456" y="1246585"/>
                </a:lnTo>
                <a:lnTo>
                  <a:pt x="1929801" y="1246585"/>
                </a:lnTo>
                <a:lnTo>
                  <a:pt x="1911543" y="1245394"/>
                </a:lnTo>
                <a:lnTo>
                  <a:pt x="1893682" y="1244997"/>
                </a:lnTo>
                <a:lnTo>
                  <a:pt x="1884553" y="1244997"/>
                </a:lnTo>
                <a:lnTo>
                  <a:pt x="1876615" y="1245394"/>
                </a:lnTo>
                <a:lnTo>
                  <a:pt x="1868279" y="1245791"/>
                </a:lnTo>
                <a:lnTo>
                  <a:pt x="1860341" y="1246982"/>
                </a:lnTo>
                <a:lnTo>
                  <a:pt x="1852799" y="1248966"/>
                </a:lnTo>
                <a:lnTo>
                  <a:pt x="1845655" y="1250950"/>
                </a:lnTo>
                <a:lnTo>
                  <a:pt x="1838907" y="1254126"/>
                </a:lnTo>
                <a:lnTo>
                  <a:pt x="1832954" y="1258094"/>
                </a:lnTo>
                <a:lnTo>
                  <a:pt x="1830175" y="1260079"/>
                </a:lnTo>
                <a:lnTo>
                  <a:pt x="1828191" y="1262857"/>
                </a:lnTo>
                <a:lnTo>
                  <a:pt x="1824618" y="1268810"/>
                </a:lnTo>
                <a:lnTo>
                  <a:pt x="1821840" y="1275557"/>
                </a:lnTo>
                <a:lnTo>
                  <a:pt x="1818268" y="1281510"/>
                </a:lnTo>
                <a:lnTo>
                  <a:pt x="1815886" y="1283891"/>
                </a:lnTo>
                <a:lnTo>
                  <a:pt x="1813901" y="1285876"/>
                </a:lnTo>
                <a:lnTo>
                  <a:pt x="1811917" y="1287463"/>
                </a:lnTo>
                <a:lnTo>
                  <a:pt x="1809535" y="1288654"/>
                </a:lnTo>
                <a:lnTo>
                  <a:pt x="1806360" y="1288654"/>
                </a:lnTo>
                <a:lnTo>
                  <a:pt x="1802788" y="1287463"/>
                </a:lnTo>
                <a:lnTo>
                  <a:pt x="1798819" y="1285479"/>
                </a:lnTo>
                <a:lnTo>
                  <a:pt x="1794453" y="1282700"/>
                </a:lnTo>
                <a:lnTo>
                  <a:pt x="1791674" y="1281113"/>
                </a:lnTo>
                <a:lnTo>
                  <a:pt x="1789293" y="1279922"/>
                </a:lnTo>
                <a:lnTo>
                  <a:pt x="1786117" y="1279129"/>
                </a:lnTo>
                <a:lnTo>
                  <a:pt x="1782545" y="1278335"/>
                </a:lnTo>
                <a:lnTo>
                  <a:pt x="1773813" y="1277938"/>
                </a:lnTo>
                <a:lnTo>
                  <a:pt x="1764287" y="1277938"/>
                </a:lnTo>
                <a:lnTo>
                  <a:pt x="1753173" y="1278335"/>
                </a:lnTo>
                <a:lnTo>
                  <a:pt x="1741663" y="1279922"/>
                </a:lnTo>
                <a:lnTo>
                  <a:pt x="1728961" y="1281907"/>
                </a:lnTo>
                <a:lnTo>
                  <a:pt x="1716260" y="1283891"/>
                </a:lnTo>
                <a:lnTo>
                  <a:pt x="1689666" y="1289447"/>
                </a:lnTo>
                <a:lnTo>
                  <a:pt x="1665455" y="1295797"/>
                </a:lnTo>
                <a:lnTo>
                  <a:pt x="1643624" y="1301750"/>
                </a:lnTo>
                <a:lnTo>
                  <a:pt x="1627351" y="1307307"/>
                </a:lnTo>
                <a:lnTo>
                  <a:pt x="1622191" y="1310085"/>
                </a:lnTo>
                <a:lnTo>
                  <a:pt x="1616634" y="1312863"/>
                </a:lnTo>
                <a:lnTo>
                  <a:pt x="1611474" y="1316832"/>
                </a:lnTo>
                <a:lnTo>
                  <a:pt x="1605917" y="1321197"/>
                </a:lnTo>
                <a:lnTo>
                  <a:pt x="1595200" y="1330325"/>
                </a:lnTo>
                <a:lnTo>
                  <a:pt x="1584881" y="1338660"/>
                </a:lnTo>
                <a:lnTo>
                  <a:pt x="1578927" y="1342232"/>
                </a:lnTo>
                <a:lnTo>
                  <a:pt x="1574164" y="1345010"/>
                </a:lnTo>
                <a:lnTo>
                  <a:pt x="1568607" y="1346994"/>
                </a:lnTo>
                <a:lnTo>
                  <a:pt x="1563447" y="1347788"/>
                </a:lnTo>
                <a:lnTo>
                  <a:pt x="1560669" y="1347788"/>
                </a:lnTo>
                <a:lnTo>
                  <a:pt x="1557890" y="1347391"/>
                </a:lnTo>
                <a:lnTo>
                  <a:pt x="1555112" y="1346994"/>
                </a:lnTo>
                <a:lnTo>
                  <a:pt x="1552730" y="1345804"/>
                </a:lnTo>
                <a:lnTo>
                  <a:pt x="1550349" y="1344613"/>
                </a:lnTo>
                <a:lnTo>
                  <a:pt x="1547570" y="1342232"/>
                </a:lnTo>
                <a:lnTo>
                  <a:pt x="1544792" y="1339850"/>
                </a:lnTo>
                <a:lnTo>
                  <a:pt x="1542013" y="1336675"/>
                </a:lnTo>
                <a:lnTo>
                  <a:pt x="1528915" y="1314847"/>
                </a:lnTo>
                <a:lnTo>
                  <a:pt x="1524946" y="1316435"/>
                </a:lnTo>
                <a:lnTo>
                  <a:pt x="1520183" y="1319213"/>
                </a:lnTo>
                <a:lnTo>
                  <a:pt x="1515023" y="1321991"/>
                </a:lnTo>
                <a:lnTo>
                  <a:pt x="1510260" y="1325960"/>
                </a:lnTo>
                <a:lnTo>
                  <a:pt x="1499543" y="1334294"/>
                </a:lnTo>
                <a:lnTo>
                  <a:pt x="1490017" y="1341835"/>
                </a:lnTo>
                <a:lnTo>
                  <a:pt x="1484064" y="1346994"/>
                </a:lnTo>
                <a:lnTo>
                  <a:pt x="1478110" y="1352947"/>
                </a:lnTo>
                <a:lnTo>
                  <a:pt x="1465805" y="1366441"/>
                </a:lnTo>
                <a:lnTo>
                  <a:pt x="1459852" y="1372394"/>
                </a:lnTo>
                <a:lnTo>
                  <a:pt x="1453104" y="1378347"/>
                </a:lnTo>
                <a:lnTo>
                  <a:pt x="1450326" y="1380332"/>
                </a:lnTo>
                <a:lnTo>
                  <a:pt x="1446753" y="1382316"/>
                </a:lnTo>
                <a:lnTo>
                  <a:pt x="1443181" y="1384697"/>
                </a:lnTo>
                <a:lnTo>
                  <a:pt x="1439609" y="1385491"/>
                </a:lnTo>
                <a:lnTo>
                  <a:pt x="1437624" y="1385888"/>
                </a:lnTo>
                <a:lnTo>
                  <a:pt x="1434846" y="1385888"/>
                </a:lnTo>
                <a:lnTo>
                  <a:pt x="1430877" y="1385094"/>
                </a:lnTo>
                <a:lnTo>
                  <a:pt x="1426511" y="1382316"/>
                </a:lnTo>
                <a:lnTo>
                  <a:pt x="1422145" y="1379935"/>
                </a:lnTo>
                <a:lnTo>
                  <a:pt x="1417778" y="1376760"/>
                </a:lnTo>
                <a:lnTo>
                  <a:pt x="1413015" y="1374378"/>
                </a:lnTo>
                <a:lnTo>
                  <a:pt x="1409046" y="1372394"/>
                </a:lnTo>
                <a:lnTo>
                  <a:pt x="1406665" y="1371997"/>
                </a:lnTo>
                <a:lnTo>
                  <a:pt x="1404680" y="1371204"/>
                </a:lnTo>
                <a:lnTo>
                  <a:pt x="1399520" y="1371997"/>
                </a:lnTo>
                <a:lnTo>
                  <a:pt x="1393566" y="1373188"/>
                </a:lnTo>
                <a:lnTo>
                  <a:pt x="1387216" y="1375569"/>
                </a:lnTo>
                <a:lnTo>
                  <a:pt x="1381262" y="1377950"/>
                </a:lnTo>
                <a:lnTo>
                  <a:pt x="1368561" y="1383507"/>
                </a:lnTo>
                <a:lnTo>
                  <a:pt x="1362607" y="1385888"/>
                </a:lnTo>
                <a:lnTo>
                  <a:pt x="1356256" y="1387872"/>
                </a:lnTo>
                <a:lnTo>
                  <a:pt x="1351493" y="1389063"/>
                </a:lnTo>
                <a:lnTo>
                  <a:pt x="1345143" y="1389460"/>
                </a:lnTo>
                <a:lnTo>
                  <a:pt x="1339189" y="1389460"/>
                </a:lnTo>
                <a:lnTo>
                  <a:pt x="1333235" y="1389063"/>
                </a:lnTo>
                <a:lnTo>
                  <a:pt x="1321725" y="1388666"/>
                </a:lnTo>
                <a:lnTo>
                  <a:pt x="1317755" y="1388666"/>
                </a:lnTo>
                <a:lnTo>
                  <a:pt x="1314580" y="1389460"/>
                </a:lnTo>
                <a:lnTo>
                  <a:pt x="1313389" y="1390650"/>
                </a:lnTo>
                <a:lnTo>
                  <a:pt x="1311802" y="1392238"/>
                </a:lnTo>
                <a:lnTo>
                  <a:pt x="1309817" y="1396207"/>
                </a:lnTo>
                <a:lnTo>
                  <a:pt x="1308626" y="1400572"/>
                </a:lnTo>
                <a:lnTo>
                  <a:pt x="1307832" y="1405732"/>
                </a:lnTo>
                <a:lnTo>
                  <a:pt x="1306642" y="1410891"/>
                </a:lnTo>
                <a:lnTo>
                  <a:pt x="1305451" y="1414860"/>
                </a:lnTo>
                <a:lnTo>
                  <a:pt x="1304260" y="1418432"/>
                </a:lnTo>
                <a:lnTo>
                  <a:pt x="1303069" y="1419622"/>
                </a:lnTo>
                <a:lnTo>
                  <a:pt x="1302276" y="1420416"/>
                </a:lnTo>
                <a:lnTo>
                  <a:pt x="1299894" y="1421210"/>
                </a:lnTo>
                <a:lnTo>
                  <a:pt x="1297513" y="1421607"/>
                </a:lnTo>
                <a:lnTo>
                  <a:pt x="1293147" y="1421607"/>
                </a:lnTo>
                <a:lnTo>
                  <a:pt x="1287193" y="1420416"/>
                </a:lnTo>
                <a:lnTo>
                  <a:pt x="1282430" y="1419622"/>
                </a:lnTo>
                <a:lnTo>
                  <a:pt x="1277270" y="1418432"/>
                </a:lnTo>
                <a:lnTo>
                  <a:pt x="1272507" y="1418035"/>
                </a:lnTo>
                <a:lnTo>
                  <a:pt x="1270522" y="1418035"/>
                </a:lnTo>
                <a:lnTo>
                  <a:pt x="1268538" y="1418432"/>
                </a:lnTo>
                <a:lnTo>
                  <a:pt x="1266950" y="1418829"/>
                </a:lnTo>
                <a:lnTo>
                  <a:pt x="1265362" y="1420019"/>
                </a:lnTo>
                <a:lnTo>
                  <a:pt x="1262981" y="1423591"/>
                </a:lnTo>
                <a:lnTo>
                  <a:pt x="1260996" y="1427560"/>
                </a:lnTo>
                <a:lnTo>
                  <a:pt x="1259408" y="1432322"/>
                </a:lnTo>
                <a:lnTo>
                  <a:pt x="1258615" y="1436688"/>
                </a:lnTo>
                <a:lnTo>
                  <a:pt x="1257424" y="1447007"/>
                </a:lnTo>
                <a:lnTo>
                  <a:pt x="1256233" y="1456532"/>
                </a:lnTo>
                <a:lnTo>
                  <a:pt x="1255439" y="1461691"/>
                </a:lnTo>
                <a:lnTo>
                  <a:pt x="1254249" y="1466057"/>
                </a:lnTo>
                <a:lnTo>
                  <a:pt x="1253058" y="1470422"/>
                </a:lnTo>
                <a:lnTo>
                  <a:pt x="1250676" y="1473994"/>
                </a:lnTo>
                <a:lnTo>
                  <a:pt x="1248295" y="1477566"/>
                </a:lnTo>
                <a:lnTo>
                  <a:pt x="1244723" y="1479947"/>
                </a:lnTo>
                <a:lnTo>
                  <a:pt x="1240754" y="1481932"/>
                </a:lnTo>
                <a:lnTo>
                  <a:pt x="1235197" y="1483519"/>
                </a:lnTo>
                <a:lnTo>
                  <a:pt x="1231624" y="1483916"/>
                </a:lnTo>
                <a:lnTo>
                  <a:pt x="1227655" y="1483916"/>
                </a:lnTo>
                <a:lnTo>
                  <a:pt x="1222892" y="1483122"/>
                </a:lnTo>
                <a:lnTo>
                  <a:pt x="1220908" y="1482329"/>
                </a:lnTo>
                <a:lnTo>
                  <a:pt x="1219320" y="1481535"/>
                </a:lnTo>
                <a:lnTo>
                  <a:pt x="1217335" y="1479550"/>
                </a:lnTo>
                <a:lnTo>
                  <a:pt x="1215748" y="1477566"/>
                </a:lnTo>
                <a:lnTo>
                  <a:pt x="1214160" y="1474788"/>
                </a:lnTo>
                <a:lnTo>
                  <a:pt x="1212969" y="1471613"/>
                </a:lnTo>
                <a:lnTo>
                  <a:pt x="1212176" y="1468438"/>
                </a:lnTo>
                <a:lnTo>
                  <a:pt x="1211382" y="1463676"/>
                </a:lnTo>
                <a:lnTo>
                  <a:pt x="1211382" y="1458516"/>
                </a:lnTo>
                <a:lnTo>
                  <a:pt x="1211382" y="1452960"/>
                </a:lnTo>
                <a:lnTo>
                  <a:pt x="1208206" y="1452563"/>
                </a:lnTo>
                <a:lnTo>
                  <a:pt x="1204634" y="1452563"/>
                </a:lnTo>
                <a:lnTo>
                  <a:pt x="1201459" y="1452563"/>
                </a:lnTo>
                <a:lnTo>
                  <a:pt x="1198680" y="1453357"/>
                </a:lnTo>
                <a:lnTo>
                  <a:pt x="1192330" y="1454944"/>
                </a:lnTo>
                <a:lnTo>
                  <a:pt x="1186773" y="1457722"/>
                </a:lnTo>
                <a:lnTo>
                  <a:pt x="1180819" y="1459707"/>
                </a:lnTo>
                <a:lnTo>
                  <a:pt x="1174071" y="1461691"/>
                </a:lnTo>
                <a:lnTo>
                  <a:pt x="1170499" y="1461691"/>
                </a:lnTo>
                <a:lnTo>
                  <a:pt x="1166530" y="1462088"/>
                </a:lnTo>
                <a:lnTo>
                  <a:pt x="1162958" y="1461691"/>
                </a:lnTo>
                <a:lnTo>
                  <a:pt x="1158592" y="1461294"/>
                </a:lnTo>
                <a:lnTo>
                  <a:pt x="1156607" y="1460500"/>
                </a:lnTo>
                <a:lnTo>
                  <a:pt x="1153829" y="1459310"/>
                </a:lnTo>
                <a:lnTo>
                  <a:pt x="1148669" y="1456135"/>
                </a:lnTo>
                <a:lnTo>
                  <a:pt x="1137158" y="1447800"/>
                </a:lnTo>
                <a:lnTo>
                  <a:pt x="1131601" y="1443832"/>
                </a:lnTo>
                <a:lnTo>
                  <a:pt x="1126441" y="1440260"/>
                </a:lnTo>
                <a:lnTo>
                  <a:pt x="1122075" y="1437879"/>
                </a:lnTo>
                <a:lnTo>
                  <a:pt x="1120091" y="1437482"/>
                </a:lnTo>
                <a:lnTo>
                  <a:pt x="1117709" y="1437482"/>
                </a:lnTo>
                <a:lnTo>
                  <a:pt x="1115328" y="1438276"/>
                </a:lnTo>
                <a:lnTo>
                  <a:pt x="1112152" y="1439863"/>
                </a:lnTo>
                <a:lnTo>
                  <a:pt x="1108580" y="1441847"/>
                </a:lnTo>
                <a:lnTo>
                  <a:pt x="1105802" y="1445022"/>
                </a:lnTo>
                <a:lnTo>
                  <a:pt x="1098657" y="1451372"/>
                </a:lnTo>
                <a:lnTo>
                  <a:pt x="1091116" y="1459707"/>
                </a:lnTo>
                <a:lnTo>
                  <a:pt x="1082780" y="1467644"/>
                </a:lnTo>
                <a:lnTo>
                  <a:pt x="1074445" y="1475979"/>
                </a:lnTo>
                <a:lnTo>
                  <a:pt x="1065713" y="1483519"/>
                </a:lnTo>
                <a:lnTo>
                  <a:pt x="1061744" y="1486694"/>
                </a:lnTo>
                <a:lnTo>
                  <a:pt x="1056981" y="1489472"/>
                </a:lnTo>
                <a:lnTo>
                  <a:pt x="1054996" y="1490266"/>
                </a:lnTo>
                <a:lnTo>
                  <a:pt x="1053012" y="1490663"/>
                </a:lnTo>
                <a:lnTo>
                  <a:pt x="1049043" y="1491060"/>
                </a:lnTo>
                <a:lnTo>
                  <a:pt x="1044677" y="1490266"/>
                </a:lnTo>
                <a:lnTo>
                  <a:pt x="1040311" y="1489076"/>
                </a:lnTo>
                <a:lnTo>
                  <a:pt x="1036341" y="1487885"/>
                </a:lnTo>
                <a:lnTo>
                  <a:pt x="1031975" y="1487488"/>
                </a:lnTo>
                <a:lnTo>
                  <a:pt x="1028403" y="1487488"/>
                </a:lnTo>
                <a:lnTo>
                  <a:pt x="1027212" y="1487885"/>
                </a:lnTo>
                <a:lnTo>
                  <a:pt x="1025625" y="1489076"/>
                </a:lnTo>
                <a:lnTo>
                  <a:pt x="1024037" y="1490266"/>
                </a:lnTo>
                <a:lnTo>
                  <a:pt x="1022846" y="1491457"/>
                </a:lnTo>
                <a:lnTo>
                  <a:pt x="1021655" y="1495822"/>
                </a:lnTo>
                <a:lnTo>
                  <a:pt x="1020068" y="1500585"/>
                </a:lnTo>
                <a:lnTo>
                  <a:pt x="1018877" y="1505744"/>
                </a:lnTo>
                <a:lnTo>
                  <a:pt x="1018083" y="1510904"/>
                </a:lnTo>
                <a:lnTo>
                  <a:pt x="1016892" y="1514872"/>
                </a:lnTo>
                <a:lnTo>
                  <a:pt x="1015305" y="1518841"/>
                </a:lnTo>
                <a:lnTo>
                  <a:pt x="1014511" y="1520032"/>
                </a:lnTo>
                <a:lnTo>
                  <a:pt x="1013320" y="1521222"/>
                </a:lnTo>
                <a:lnTo>
                  <a:pt x="1011733" y="1521619"/>
                </a:lnTo>
                <a:lnTo>
                  <a:pt x="1010145" y="1522016"/>
                </a:lnTo>
                <a:lnTo>
                  <a:pt x="1006969" y="1522016"/>
                </a:lnTo>
                <a:lnTo>
                  <a:pt x="1003397" y="1521619"/>
                </a:lnTo>
                <a:lnTo>
                  <a:pt x="999031" y="1520428"/>
                </a:lnTo>
                <a:lnTo>
                  <a:pt x="994665" y="1520032"/>
                </a:lnTo>
                <a:lnTo>
                  <a:pt x="989902" y="1519635"/>
                </a:lnTo>
                <a:lnTo>
                  <a:pt x="985933" y="1519635"/>
                </a:lnTo>
                <a:lnTo>
                  <a:pt x="981964" y="1520428"/>
                </a:lnTo>
                <a:lnTo>
                  <a:pt x="974422" y="1524000"/>
                </a:lnTo>
                <a:lnTo>
                  <a:pt x="966881" y="1528763"/>
                </a:lnTo>
                <a:lnTo>
                  <a:pt x="958942" y="1533922"/>
                </a:lnTo>
                <a:lnTo>
                  <a:pt x="951401" y="1538685"/>
                </a:lnTo>
                <a:lnTo>
                  <a:pt x="936715" y="1549797"/>
                </a:lnTo>
                <a:lnTo>
                  <a:pt x="929174" y="1554560"/>
                </a:lnTo>
                <a:lnTo>
                  <a:pt x="922029" y="1558925"/>
                </a:lnTo>
                <a:lnTo>
                  <a:pt x="920442" y="1559719"/>
                </a:lnTo>
                <a:lnTo>
                  <a:pt x="918854" y="1560116"/>
                </a:lnTo>
                <a:lnTo>
                  <a:pt x="915282" y="1560116"/>
                </a:lnTo>
                <a:lnTo>
                  <a:pt x="912503" y="1558925"/>
                </a:lnTo>
                <a:lnTo>
                  <a:pt x="908931" y="1557735"/>
                </a:lnTo>
                <a:lnTo>
                  <a:pt x="905756" y="1556147"/>
                </a:lnTo>
                <a:lnTo>
                  <a:pt x="902580" y="1554957"/>
                </a:lnTo>
                <a:lnTo>
                  <a:pt x="899405" y="1554957"/>
                </a:lnTo>
                <a:lnTo>
                  <a:pt x="897817" y="1555354"/>
                </a:lnTo>
                <a:lnTo>
                  <a:pt x="895833" y="1556544"/>
                </a:lnTo>
                <a:lnTo>
                  <a:pt x="891467" y="1559719"/>
                </a:lnTo>
                <a:lnTo>
                  <a:pt x="888688" y="1562100"/>
                </a:lnTo>
                <a:lnTo>
                  <a:pt x="886704" y="1564085"/>
                </a:lnTo>
                <a:lnTo>
                  <a:pt x="884322" y="1565276"/>
                </a:lnTo>
                <a:lnTo>
                  <a:pt x="883528" y="1565276"/>
                </a:lnTo>
                <a:lnTo>
                  <a:pt x="881941" y="1565276"/>
                </a:lnTo>
                <a:lnTo>
                  <a:pt x="877971" y="1563688"/>
                </a:lnTo>
                <a:lnTo>
                  <a:pt x="872415" y="1561307"/>
                </a:lnTo>
                <a:lnTo>
                  <a:pt x="863683" y="1556544"/>
                </a:lnTo>
                <a:lnTo>
                  <a:pt x="858523" y="1554163"/>
                </a:lnTo>
                <a:lnTo>
                  <a:pt x="853363" y="1552972"/>
                </a:lnTo>
                <a:lnTo>
                  <a:pt x="847806" y="1552972"/>
                </a:lnTo>
                <a:lnTo>
                  <a:pt x="842249" y="1554163"/>
                </a:lnTo>
                <a:lnTo>
                  <a:pt x="836692" y="1555354"/>
                </a:lnTo>
                <a:lnTo>
                  <a:pt x="831135" y="1557735"/>
                </a:lnTo>
                <a:lnTo>
                  <a:pt x="820022" y="1563688"/>
                </a:lnTo>
                <a:lnTo>
                  <a:pt x="807717" y="1570435"/>
                </a:lnTo>
                <a:lnTo>
                  <a:pt x="801366" y="1573213"/>
                </a:lnTo>
                <a:lnTo>
                  <a:pt x="795016" y="1576388"/>
                </a:lnTo>
                <a:lnTo>
                  <a:pt x="788665" y="1579563"/>
                </a:lnTo>
                <a:lnTo>
                  <a:pt x="781521" y="1581547"/>
                </a:lnTo>
                <a:lnTo>
                  <a:pt x="774376" y="1583135"/>
                </a:lnTo>
                <a:lnTo>
                  <a:pt x="767232" y="1583532"/>
                </a:lnTo>
                <a:lnTo>
                  <a:pt x="761675" y="1583532"/>
                </a:lnTo>
                <a:lnTo>
                  <a:pt x="756118" y="1581944"/>
                </a:lnTo>
                <a:lnTo>
                  <a:pt x="743814" y="1578372"/>
                </a:lnTo>
                <a:lnTo>
                  <a:pt x="738257" y="1576388"/>
                </a:lnTo>
                <a:lnTo>
                  <a:pt x="733097" y="1575197"/>
                </a:lnTo>
                <a:lnTo>
                  <a:pt x="728731" y="1574801"/>
                </a:lnTo>
                <a:lnTo>
                  <a:pt x="726746" y="1575197"/>
                </a:lnTo>
                <a:lnTo>
                  <a:pt x="724762" y="1575991"/>
                </a:lnTo>
                <a:lnTo>
                  <a:pt x="722777" y="1576785"/>
                </a:lnTo>
                <a:lnTo>
                  <a:pt x="721189" y="1578372"/>
                </a:lnTo>
                <a:lnTo>
                  <a:pt x="719602" y="1580357"/>
                </a:lnTo>
                <a:lnTo>
                  <a:pt x="718411" y="1582341"/>
                </a:lnTo>
                <a:lnTo>
                  <a:pt x="716426" y="1587104"/>
                </a:lnTo>
                <a:lnTo>
                  <a:pt x="715632" y="1591469"/>
                </a:lnTo>
                <a:lnTo>
                  <a:pt x="714442" y="1597025"/>
                </a:lnTo>
                <a:lnTo>
                  <a:pt x="712854" y="1602185"/>
                </a:lnTo>
                <a:lnTo>
                  <a:pt x="710869" y="1607344"/>
                </a:lnTo>
                <a:lnTo>
                  <a:pt x="709282" y="1609329"/>
                </a:lnTo>
                <a:lnTo>
                  <a:pt x="708091" y="1611710"/>
                </a:lnTo>
                <a:lnTo>
                  <a:pt x="702931" y="1616869"/>
                </a:lnTo>
                <a:lnTo>
                  <a:pt x="696580" y="1621632"/>
                </a:lnTo>
                <a:lnTo>
                  <a:pt x="690230" y="1625601"/>
                </a:lnTo>
                <a:lnTo>
                  <a:pt x="683085" y="1629172"/>
                </a:lnTo>
                <a:lnTo>
                  <a:pt x="675941" y="1632347"/>
                </a:lnTo>
                <a:lnTo>
                  <a:pt x="668399" y="1634729"/>
                </a:lnTo>
                <a:lnTo>
                  <a:pt x="660858" y="1636713"/>
                </a:lnTo>
                <a:lnTo>
                  <a:pt x="653713" y="1638300"/>
                </a:lnTo>
                <a:lnTo>
                  <a:pt x="651729" y="1638697"/>
                </a:lnTo>
                <a:lnTo>
                  <a:pt x="648950" y="1638697"/>
                </a:lnTo>
                <a:lnTo>
                  <a:pt x="644187" y="1637903"/>
                </a:lnTo>
                <a:lnTo>
                  <a:pt x="637837" y="1635919"/>
                </a:lnTo>
                <a:lnTo>
                  <a:pt x="632280" y="1634332"/>
                </a:lnTo>
                <a:lnTo>
                  <a:pt x="626326" y="1632347"/>
                </a:lnTo>
                <a:lnTo>
                  <a:pt x="620769" y="1631157"/>
                </a:lnTo>
                <a:lnTo>
                  <a:pt x="617594" y="1630760"/>
                </a:lnTo>
                <a:lnTo>
                  <a:pt x="615212" y="1630760"/>
                </a:lnTo>
                <a:lnTo>
                  <a:pt x="613228" y="1631157"/>
                </a:lnTo>
                <a:lnTo>
                  <a:pt x="610449" y="1632347"/>
                </a:lnTo>
                <a:lnTo>
                  <a:pt x="608862" y="1633141"/>
                </a:lnTo>
                <a:lnTo>
                  <a:pt x="607274" y="1634332"/>
                </a:lnTo>
                <a:lnTo>
                  <a:pt x="605290" y="1638300"/>
                </a:lnTo>
                <a:lnTo>
                  <a:pt x="603305" y="1643460"/>
                </a:lnTo>
                <a:lnTo>
                  <a:pt x="601717" y="1648619"/>
                </a:lnTo>
                <a:lnTo>
                  <a:pt x="598939" y="1659732"/>
                </a:lnTo>
                <a:lnTo>
                  <a:pt x="596954" y="1664097"/>
                </a:lnTo>
                <a:lnTo>
                  <a:pt x="595763" y="1666082"/>
                </a:lnTo>
                <a:lnTo>
                  <a:pt x="594176" y="1667669"/>
                </a:lnTo>
                <a:lnTo>
                  <a:pt x="590604" y="1671241"/>
                </a:lnTo>
                <a:lnTo>
                  <a:pt x="586237" y="1675210"/>
                </a:lnTo>
                <a:lnTo>
                  <a:pt x="581474" y="1678385"/>
                </a:lnTo>
                <a:lnTo>
                  <a:pt x="577108" y="1681560"/>
                </a:lnTo>
                <a:lnTo>
                  <a:pt x="566392" y="1687513"/>
                </a:lnTo>
                <a:lnTo>
                  <a:pt x="555278" y="1692672"/>
                </a:lnTo>
                <a:lnTo>
                  <a:pt x="543371" y="1697038"/>
                </a:lnTo>
                <a:lnTo>
                  <a:pt x="531463" y="1701800"/>
                </a:lnTo>
                <a:lnTo>
                  <a:pt x="508045" y="1710929"/>
                </a:lnTo>
                <a:lnTo>
                  <a:pt x="491374" y="1717279"/>
                </a:lnTo>
                <a:lnTo>
                  <a:pt x="475498" y="1722835"/>
                </a:lnTo>
                <a:lnTo>
                  <a:pt x="444935" y="1734344"/>
                </a:lnTo>
                <a:lnTo>
                  <a:pt x="429852" y="1739900"/>
                </a:lnTo>
                <a:lnTo>
                  <a:pt x="415166" y="1745854"/>
                </a:lnTo>
                <a:lnTo>
                  <a:pt x="399290" y="1751807"/>
                </a:lnTo>
                <a:lnTo>
                  <a:pt x="383016" y="1758950"/>
                </a:lnTo>
                <a:lnTo>
                  <a:pt x="378650" y="1761729"/>
                </a:lnTo>
                <a:lnTo>
                  <a:pt x="373490" y="1764506"/>
                </a:lnTo>
                <a:lnTo>
                  <a:pt x="364758" y="1770856"/>
                </a:lnTo>
                <a:lnTo>
                  <a:pt x="356819" y="1778000"/>
                </a:lnTo>
                <a:lnTo>
                  <a:pt x="348881" y="1784350"/>
                </a:lnTo>
                <a:lnTo>
                  <a:pt x="340546" y="1791494"/>
                </a:lnTo>
                <a:lnTo>
                  <a:pt x="332608" y="1798241"/>
                </a:lnTo>
                <a:lnTo>
                  <a:pt x="327844" y="1801019"/>
                </a:lnTo>
                <a:lnTo>
                  <a:pt x="323478" y="1803797"/>
                </a:lnTo>
                <a:lnTo>
                  <a:pt x="318715" y="1806178"/>
                </a:lnTo>
                <a:lnTo>
                  <a:pt x="313556" y="1808163"/>
                </a:lnTo>
                <a:lnTo>
                  <a:pt x="311174" y="1809353"/>
                </a:lnTo>
                <a:lnTo>
                  <a:pt x="308793" y="1809353"/>
                </a:lnTo>
                <a:lnTo>
                  <a:pt x="306014" y="1809353"/>
                </a:lnTo>
                <a:lnTo>
                  <a:pt x="303633" y="1808163"/>
                </a:lnTo>
                <a:lnTo>
                  <a:pt x="298870" y="1806178"/>
                </a:lnTo>
                <a:lnTo>
                  <a:pt x="293710" y="1803400"/>
                </a:lnTo>
                <a:lnTo>
                  <a:pt x="289344" y="1800622"/>
                </a:lnTo>
                <a:lnTo>
                  <a:pt x="286962" y="1799828"/>
                </a:lnTo>
                <a:lnTo>
                  <a:pt x="284581" y="1799035"/>
                </a:lnTo>
                <a:lnTo>
                  <a:pt x="282199" y="1799035"/>
                </a:lnTo>
                <a:lnTo>
                  <a:pt x="279818" y="1799828"/>
                </a:lnTo>
                <a:lnTo>
                  <a:pt x="277833" y="1800622"/>
                </a:lnTo>
                <a:lnTo>
                  <a:pt x="275055" y="1802210"/>
                </a:lnTo>
                <a:lnTo>
                  <a:pt x="273070" y="1804194"/>
                </a:lnTo>
                <a:lnTo>
                  <a:pt x="271482" y="1806178"/>
                </a:lnTo>
                <a:lnTo>
                  <a:pt x="270688" y="1808956"/>
                </a:lnTo>
                <a:lnTo>
                  <a:pt x="269895" y="1810940"/>
                </a:lnTo>
                <a:lnTo>
                  <a:pt x="269498" y="1816100"/>
                </a:lnTo>
                <a:lnTo>
                  <a:pt x="269498" y="1820465"/>
                </a:lnTo>
                <a:lnTo>
                  <a:pt x="269895" y="1825228"/>
                </a:lnTo>
                <a:lnTo>
                  <a:pt x="269498" y="1829594"/>
                </a:lnTo>
                <a:lnTo>
                  <a:pt x="269101" y="1831578"/>
                </a:lnTo>
                <a:lnTo>
                  <a:pt x="268704" y="1833166"/>
                </a:lnTo>
                <a:lnTo>
                  <a:pt x="267116" y="1835150"/>
                </a:lnTo>
                <a:lnTo>
                  <a:pt x="265529" y="1836738"/>
                </a:lnTo>
                <a:lnTo>
                  <a:pt x="259575" y="1840309"/>
                </a:lnTo>
                <a:lnTo>
                  <a:pt x="253224" y="1844278"/>
                </a:lnTo>
                <a:lnTo>
                  <a:pt x="238935" y="1851025"/>
                </a:lnTo>
                <a:lnTo>
                  <a:pt x="231791" y="1854597"/>
                </a:lnTo>
                <a:lnTo>
                  <a:pt x="225043" y="1858566"/>
                </a:lnTo>
                <a:lnTo>
                  <a:pt x="218295" y="1862932"/>
                </a:lnTo>
                <a:lnTo>
                  <a:pt x="211548" y="1868091"/>
                </a:lnTo>
                <a:lnTo>
                  <a:pt x="204006" y="1875631"/>
                </a:lnTo>
                <a:lnTo>
                  <a:pt x="196465" y="1883569"/>
                </a:lnTo>
                <a:lnTo>
                  <a:pt x="188527" y="1890315"/>
                </a:lnTo>
                <a:lnTo>
                  <a:pt x="184161" y="1893491"/>
                </a:lnTo>
                <a:lnTo>
                  <a:pt x="179794" y="1896665"/>
                </a:lnTo>
                <a:lnTo>
                  <a:pt x="175032" y="1898650"/>
                </a:lnTo>
                <a:lnTo>
                  <a:pt x="170666" y="1899841"/>
                </a:lnTo>
                <a:lnTo>
                  <a:pt x="165109" y="1900238"/>
                </a:lnTo>
                <a:lnTo>
                  <a:pt x="159949" y="1899841"/>
                </a:lnTo>
                <a:lnTo>
                  <a:pt x="153995" y="1898254"/>
                </a:lnTo>
                <a:lnTo>
                  <a:pt x="147644" y="1895078"/>
                </a:lnTo>
                <a:lnTo>
                  <a:pt x="141691" y="1891109"/>
                </a:lnTo>
                <a:lnTo>
                  <a:pt x="134546" y="1884759"/>
                </a:lnTo>
                <a:lnTo>
                  <a:pt x="133355" y="1889522"/>
                </a:lnTo>
                <a:lnTo>
                  <a:pt x="132561" y="1894681"/>
                </a:lnTo>
                <a:lnTo>
                  <a:pt x="130974" y="1905397"/>
                </a:lnTo>
                <a:lnTo>
                  <a:pt x="128989" y="1916906"/>
                </a:lnTo>
                <a:lnTo>
                  <a:pt x="127401" y="1922065"/>
                </a:lnTo>
                <a:lnTo>
                  <a:pt x="125814" y="1927623"/>
                </a:lnTo>
                <a:lnTo>
                  <a:pt x="123829" y="1931987"/>
                </a:lnTo>
                <a:lnTo>
                  <a:pt x="121448" y="1936353"/>
                </a:lnTo>
                <a:lnTo>
                  <a:pt x="118669" y="1939132"/>
                </a:lnTo>
                <a:lnTo>
                  <a:pt x="115097" y="1941909"/>
                </a:lnTo>
                <a:lnTo>
                  <a:pt x="113113" y="1942306"/>
                </a:lnTo>
                <a:lnTo>
                  <a:pt x="110731" y="1942703"/>
                </a:lnTo>
                <a:lnTo>
                  <a:pt x="108746" y="1942703"/>
                </a:lnTo>
                <a:lnTo>
                  <a:pt x="105968" y="1942703"/>
                </a:lnTo>
                <a:lnTo>
                  <a:pt x="103190" y="1942306"/>
                </a:lnTo>
                <a:lnTo>
                  <a:pt x="100014" y="1941116"/>
                </a:lnTo>
                <a:lnTo>
                  <a:pt x="93267" y="1938735"/>
                </a:lnTo>
                <a:lnTo>
                  <a:pt x="90488" y="1933576"/>
                </a:lnTo>
                <a:lnTo>
                  <a:pt x="88504" y="1929210"/>
                </a:lnTo>
                <a:lnTo>
                  <a:pt x="86916" y="1924844"/>
                </a:lnTo>
                <a:lnTo>
                  <a:pt x="85725" y="1920875"/>
                </a:lnTo>
                <a:lnTo>
                  <a:pt x="85725" y="1917303"/>
                </a:lnTo>
                <a:lnTo>
                  <a:pt x="86519" y="1914525"/>
                </a:lnTo>
                <a:lnTo>
                  <a:pt x="87313" y="1911350"/>
                </a:lnTo>
                <a:lnTo>
                  <a:pt x="88901" y="1908175"/>
                </a:lnTo>
                <a:lnTo>
                  <a:pt x="92076" y="1903015"/>
                </a:lnTo>
                <a:lnTo>
                  <a:pt x="95648" y="1898650"/>
                </a:lnTo>
                <a:lnTo>
                  <a:pt x="99220" y="1894681"/>
                </a:lnTo>
                <a:lnTo>
                  <a:pt x="100014" y="1892698"/>
                </a:lnTo>
                <a:lnTo>
                  <a:pt x="101205" y="1890315"/>
                </a:lnTo>
                <a:lnTo>
                  <a:pt x="109143" y="1871265"/>
                </a:lnTo>
                <a:lnTo>
                  <a:pt x="112716" y="1862137"/>
                </a:lnTo>
                <a:lnTo>
                  <a:pt x="115891" y="1853010"/>
                </a:lnTo>
                <a:lnTo>
                  <a:pt x="110334" y="1846262"/>
                </a:lnTo>
                <a:lnTo>
                  <a:pt x="105571" y="1841897"/>
                </a:lnTo>
                <a:lnTo>
                  <a:pt x="101999" y="1839119"/>
                </a:lnTo>
                <a:lnTo>
                  <a:pt x="100411" y="1838722"/>
                </a:lnTo>
                <a:lnTo>
                  <a:pt x="99220" y="1838325"/>
                </a:lnTo>
                <a:lnTo>
                  <a:pt x="97633" y="1838325"/>
                </a:lnTo>
                <a:lnTo>
                  <a:pt x="96045" y="1838722"/>
                </a:lnTo>
                <a:lnTo>
                  <a:pt x="94060" y="1840706"/>
                </a:lnTo>
                <a:lnTo>
                  <a:pt x="92076" y="1843485"/>
                </a:lnTo>
                <a:lnTo>
                  <a:pt x="90091" y="1846262"/>
                </a:lnTo>
                <a:lnTo>
                  <a:pt x="85725" y="1853010"/>
                </a:lnTo>
                <a:lnTo>
                  <a:pt x="83741" y="1856184"/>
                </a:lnTo>
                <a:lnTo>
                  <a:pt x="81359" y="1858169"/>
                </a:lnTo>
                <a:lnTo>
                  <a:pt x="79772" y="1858963"/>
                </a:lnTo>
                <a:lnTo>
                  <a:pt x="78184" y="1859360"/>
                </a:lnTo>
                <a:lnTo>
                  <a:pt x="76596" y="1859360"/>
                </a:lnTo>
                <a:lnTo>
                  <a:pt x="74612" y="1859360"/>
                </a:lnTo>
                <a:lnTo>
                  <a:pt x="72627" y="1858963"/>
                </a:lnTo>
                <a:lnTo>
                  <a:pt x="70245" y="1858169"/>
                </a:lnTo>
                <a:lnTo>
                  <a:pt x="65085" y="1854597"/>
                </a:lnTo>
                <a:lnTo>
                  <a:pt x="63498" y="1846262"/>
                </a:lnTo>
                <a:lnTo>
                  <a:pt x="63498" y="1842691"/>
                </a:lnTo>
                <a:lnTo>
                  <a:pt x="63498" y="1839913"/>
                </a:lnTo>
                <a:lnTo>
                  <a:pt x="63895" y="1837135"/>
                </a:lnTo>
                <a:lnTo>
                  <a:pt x="64689" y="1834753"/>
                </a:lnTo>
                <a:lnTo>
                  <a:pt x="65879" y="1832769"/>
                </a:lnTo>
                <a:lnTo>
                  <a:pt x="67070" y="1830784"/>
                </a:lnTo>
                <a:lnTo>
                  <a:pt x="68658" y="1829197"/>
                </a:lnTo>
                <a:lnTo>
                  <a:pt x="70245" y="1827610"/>
                </a:lnTo>
                <a:lnTo>
                  <a:pt x="74612" y="1825625"/>
                </a:lnTo>
                <a:lnTo>
                  <a:pt x="79375" y="1823641"/>
                </a:lnTo>
                <a:lnTo>
                  <a:pt x="84138" y="1822054"/>
                </a:lnTo>
                <a:lnTo>
                  <a:pt x="96045" y="1820069"/>
                </a:lnTo>
                <a:lnTo>
                  <a:pt x="101999" y="1818481"/>
                </a:lnTo>
                <a:lnTo>
                  <a:pt x="108350" y="1816498"/>
                </a:lnTo>
                <a:lnTo>
                  <a:pt x="114303" y="1813719"/>
                </a:lnTo>
                <a:lnTo>
                  <a:pt x="119860" y="1810940"/>
                </a:lnTo>
                <a:lnTo>
                  <a:pt x="125020" y="1806575"/>
                </a:lnTo>
                <a:lnTo>
                  <a:pt x="127401" y="1804194"/>
                </a:lnTo>
                <a:lnTo>
                  <a:pt x="129386" y="1801813"/>
                </a:lnTo>
                <a:lnTo>
                  <a:pt x="130974" y="1807369"/>
                </a:lnTo>
                <a:lnTo>
                  <a:pt x="131371" y="1812925"/>
                </a:lnTo>
                <a:lnTo>
                  <a:pt x="130974" y="1817291"/>
                </a:lnTo>
                <a:lnTo>
                  <a:pt x="130180" y="1822054"/>
                </a:lnTo>
                <a:lnTo>
                  <a:pt x="128592" y="1826022"/>
                </a:lnTo>
                <a:lnTo>
                  <a:pt x="126608" y="1829594"/>
                </a:lnTo>
                <a:lnTo>
                  <a:pt x="123432" y="1832769"/>
                </a:lnTo>
                <a:lnTo>
                  <a:pt x="120257" y="1835547"/>
                </a:lnTo>
                <a:lnTo>
                  <a:pt x="125417" y="1839119"/>
                </a:lnTo>
                <a:lnTo>
                  <a:pt x="130577" y="1841897"/>
                </a:lnTo>
                <a:lnTo>
                  <a:pt x="134943" y="1843485"/>
                </a:lnTo>
                <a:lnTo>
                  <a:pt x="139706" y="1844675"/>
                </a:lnTo>
                <a:lnTo>
                  <a:pt x="144072" y="1845469"/>
                </a:lnTo>
                <a:lnTo>
                  <a:pt x="148438" y="1845865"/>
                </a:lnTo>
                <a:lnTo>
                  <a:pt x="152804" y="1845469"/>
                </a:lnTo>
                <a:lnTo>
                  <a:pt x="156773" y="1844278"/>
                </a:lnTo>
                <a:lnTo>
                  <a:pt x="160346" y="1843485"/>
                </a:lnTo>
                <a:lnTo>
                  <a:pt x="164315" y="1841897"/>
                </a:lnTo>
                <a:lnTo>
                  <a:pt x="167887" y="1839913"/>
                </a:lnTo>
                <a:lnTo>
                  <a:pt x="171459" y="1837928"/>
                </a:lnTo>
                <a:lnTo>
                  <a:pt x="178604" y="1831975"/>
                </a:lnTo>
                <a:lnTo>
                  <a:pt x="185748" y="1826022"/>
                </a:lnTo>
                <a:lnTo>
                  <a:pt x="199640" y="1813322"/>
                </a:lnTo>
                <a:lnTo>
                  <a:pt x="206785" y="1806575"/>
                </a:lnTo>
                <a:lnTo>
                  <a:pt x="213532" y="1801019"/>
                </a:lnTo>
                <a:lnTo>
                  <a:pt x="221471" y="1796653"/>
                </a:lnTo>
                <a:lnTo>
                  <a:pt x="225440" y="1794669"/>
                </a:lnTo>
                <a:lnTo>
                  <a:pt x="229409" y="1792685"/>
                </a:lnTo>
                <a:lnTo>
                  <a:pt x="233378" y="1791494"/>
                </a:lnTo>
                <a:lnTo>
                  <a:pt x="237744" y="1790700"/>
                </a:lnTo>
                <a:lnTo>
                  <a:pt x="242110" y="1789906"/>
                </a:lnTo>
                <a:lnTo>
                  <a:pt x="246874" y="1789906"/>
                </a:lnTo>
                <a:lnTo>
                  <a:pt x="243301" y="1782763"/>
                </a:lnTo>
                <a:lnTo>
                  <a:pt x="240920" y="1780381"/>
                </a:lnTo>
                <a:lnTo>
                  <a:pt x="238935" y="1778397"/>
                </a:lnTo>
                <a:lnTo>
                  <a:pt x="237744" y="1776810"/>
                </a:lnTo>
                <a:lnTo>
                  <a:pt x="235363" y="1775222"/>
                </a:lnTo>
                <a:lnTo>
                  <a:pt x="234172" y="1774825"/>
                </a:lnTo>
                <a:lnTo>
                  <a:pt x="231791" y="1774428"/>
                </a:lnTo>
                <a:lnTo>
                  <a:pt x="228615" y="1774428"/>
                </a:lnTo>
                <a:lnTo>
                  <a:pt x="225440" y="1775619"/>
                </a:lnTo>
                <a:lnTo>
                  <a:pt x="221868" y="1777207"/>
                </a:lnTo>
                <a:lnTo>
                  <a:pt x="218295" y="1779190"/>
                </a:lnTo>
                <a:lnTo>
                  <a:pt x="215120" y="1781573"/>
                </a:lnTo>
                <a:lnTo>
                  <a:pt x="211548" y="1783556"/>
                </a:lnTo>
                <a:lnTo>
                  <a:pt x="207976" y="1784350"/>
                </a:lnTo>
                <a:lnTo>
                  <a:pt x="206785" y="1784350"/>
                </a:lnTo>
                <a:lnTo>
                  <a:pt x="204403" y="1783953"/>
                </a:lnTo>
                <a:lnTo>
                  <a:pt x="203213" y="1783556"/>
                </a:lnTo>
                <a:lnTo>
                  <a:pt x="201228" y="1782366"/>
                </a:lnTo>
                <a:lnTo>
                  <a:pt x="198847" y="1780778"/>
                </a:lnTo>
                <a:lnTo>
                  <a:pt x="197656" y="1779190"/>
                </a:lnTo>
                <a:lnTo>
                  <a:pt x="195274" y="1776810"/>
                </a:lnTo>
                <a:lnTo>
                  <a:pt x="193290" y="1773634"/>
                </a:lnTo>
                <a:lnTo>
                  <a:pt x="189717" y="1766094"/>
                </a:lnTo>
                <a:lnTo>
                  <a:pt x="189321" y="1762522"/>
                </a:lnTo>
                <a:lnTo>
                  <a:pt x="189717" y="1759744"/>
                </a:lnTo>
                <a:lnTo>
                  <a:pt x="189717" y="1757363"/>
                </a:lnTo>
                <a:lnTo>
                  <a:pt x="190908" y="1755379"/>
                </a:lnTo>
                <a:lnTo>
                  <a:pt x="191702" y="1754188"/>
                </a:lnTo>
                <a:lnTo>
                  <a:pt x="193290" y="1752997"/>
                </a:lnTo>
                <a:lnTo>
                  <a:pt x="196465" y="1751013"/>
                </a:lnTo>
                <a:lnTo>
                  <a:pt x="200037" y="1749425"/>
                </a:lnTo>
                <a:lnTo>
                  <a:pt x="203610" y="1747441"/>
                </a:lnTo>
                <a:lnTo>
                  <a:pt x="205594" y="1745854"/>
                </a:lnTo>
                <a:lnTo>
                  <a:pt x="207579" y="1743869"/>
                </a:lnTo>
                <a:lnTo>
                  <a:pt x="209563" y="1741885"/>
                </a:lnTo>
                <a:lnTo>
                  <a:pt x="211151" y="1738710"/>
                </a:lnTo>
                <a:lnTo>
                  <a:pt x="212342" y="1736725"/>
                </a:lnTo>
                <a:lnTo>
                  <a:pt x="212739" y="1734344"/>
                </a:lnTo>
                <a:lnTo>
                  <a:pt x="214326" y="1727994"/>
                </a:lnTo>
                <a:lnTo>
                  <a:pt x="215120" y="1713707"/>
                </a:lnTo>
                <a:lnTo>
                  <a:pt x="216311" y="1706960"/>
                </a:lnTo>
                <a:lnTo>
                  <a:pt x="216708" y="1700213"/>
                </a:lnTo>
                <a:lnTo>
                  <a:pt x="218295" y="1694657"/>
                </a:lnTo>
                <a:lnTo>
                  <a:pt x="219486" y="1691879"/>
                </a:lnTo>
                <a:lnTo>
                  <a:pt x="220677" y="1689894"/>
                </a:lnTo>
                <a:lnTo>
                  <a:pt x="229012" y="1679972"/>
                </a:lnTo>
                <a:lnTo>
                  <a:pt x="234172" y="1674813"/>
                </a:lnTo>
                <a:lnTo>
                  <a:pt x="238538" y="1669654"/>
                </a:lnTo>
                <a:lnTo>
                  <a:pt x="243698" y="1665685"/>
                </a:lnTo>
                <a:lnTo>
                  <a:pt x="249255" y="1661716"/>
                </a:lnTo>
                <a:lnTo>
                  <a:pt x="254415" y="1658541"/>
                </a:lnTo>
                <a:lnTo>
                  <a:pt x="259972" y="1656557"/>
                </a:lnTo>
                <a:lnTo>
                  <a:pt x="265925" y="1654969"/>
                </a:lnTo>
                <a:lnTo>
                  <a:pt x="271482" y="1654969"/>
                </a:lnTo>
                <a:lnTo>
                  <a:pt x="274658" y="1655366"/>
                </a:lnTo>
                <a:lnTo>
                  <a:pt x="277833" y="1656160"/>
                </a:lnTo>
                <a:lnTo>
                  <a:pt x="280611" y="1656954"/>
                </a:lnTo>
                <a:lnTo>
                  <a:pt x="284184" y="1658541"/>
                </a:lnTo>
                <a:lnTo>
                  <a:pt x="287359" y="1660526"/>
                </a:lnTo>
                <a:lnTo>
                  <a:pt x="290137" y="1662510"/>
                </a:lnTo>
                <a:lnTo>
                  <a:pt x="293313" y="1665288"/>
                </a:lnTo>
                <a:lnTo>
                  <a:pt x="296885" y="1668066"/>
                </a:lnTo>
                <a:lnTo>
                  <a:pt x="302839" y="1676004"/>
                </a:lnTo>
                <a:lnTo>
                  <a:pt x="309586" y="1685529"/>
                </a:lnTo>
                <a:lnTo>
                  <a:pt x="307205" y="1685132"/>
                </a:lnTo>
                <a:lnTo>
                  <a:pt x="305220" y="1684338"/>
                </a:lnTo>
                <a:lnTo>
                  <a:pt x="302442" y="1683544"/>
                </a:lnTo>
                <a:lnTo>
                  <a:pt x="300060" y="1681957"/>
                </a:lnTo>
                <a:lnTo>
                  <a:pt x="289741" y="1674813"/>
                </a:lnTo>
                <a:lnTo>
                  <a:pt x="285375" y="1671638"/>
                </a:lnTo>
                <a:lnTo>
                  <a:pt x="282596" y="1671241"/>
                </a:lnTo>
                <a:lnTo>
                  <a:pt x="280215" y="1670844"/>
                </a:lnTo>
                <a:lnTo>
                  <a:pt x="277833" y="1671241"/>
                </a:lnTo>
                <a:lnTo>
                  <a:pt x="275055" y="1672432"/>
                </a:lnTo>
                <a:lnTo>
                  <a:pt x="273070" y="1674416"/>
                </a:lnTo>
                <a:lnTo>
                  <a:pt x="270688" y="1677194"/>
                </a:lnTo>
                <a:lnTo>
                  <a:pt x="270688" y="1679575"/>
                </a:lnTo>
                <a:lnTo>
                  <a:pt x="271085" y="1681560"/>
                </a:lnTo>
                <a:lnTo>
                  <a:pt x="272673" y="1685529"/>
                </a:lnTo>
                <a:lnTo>
                  <a:pt x="275452" y="1689497"/>
                </a:lnTo>
                <a:lnTo>
                  <a:pt x="279024" y="1694260"/>
                </a:lnTo>
                <a:lnTo>
                  <a:pt x="283787" y="1698625"/>
                </a:lnTo>
                <a:lnTo>
                  <a:pt x="288153" y="1703388"/>
                </a:lnTo>
                <a:lnTo>
                  <a:pt x="298870" y="1711722"/>
                </a:lnTo>
                <a:lnTo>
                  <a:pt x="309586" y="1719660"/>
                </a:lnTo>
                <a:lnTo>
                  <a:pt x="318715" y="1726010"/>
                </a:lnTo>
                <a:lnTo>
                  <a:pt x="327844" y="1731566"/>
                </a:lnTo>
                <a:lnTo>
                  <a:pt x="329035" y="1731169"/>
                </a:lnTo>
                <a:lnTo>
                  <a:pt x="329829" y="1730772"/>
                </a:lnTo>
                <a:lnTo>
                  <a:pt x="330226" y="1729185"/>
                </a:lnTo>
                <a:lnTo>
                  <a:pt x="331020" y="1727597"/>
                </a:lnTo>
                <a:lnTo>
                  <a:pt x="331417" y="1723628"/>
                </a:lnTo>
                <a:lnTo>
                  <a:pt x="331417" y="1718469"/>
                </a:lnTo>
                <a:lnTo>
                  <a:pt x="329829" y="1706166"/>
                </a:lnTo>
                <a:lnTo>
                  <a:pt x="327844" y="1693069"/>
                </a:lnTo>
                <a:lnTo>
                  <a:pt x="326257" y="1679972"/>
                </a:lnTo>
                <a:lnTo>
                  <a:pt x="326257" y="1673622"/>
                </a:lnTo>
                <a:lnTo>
                  <a:pt x="326257" y="1668066"/>
                </a:lnTo>
                <a:lnTo>
                  <a:pt x="327448" y="1663700"/>
                </a:lnTo>
                <a:lnTo>
                  <a:pt x="328241" y="1662113"/>
                </a:lnTo>
                <a:lnTo>
                  <a:pt x="329432" y="1660526"/>
                </a:lnTo>
                <a:lnTo>
                  <a:pt x="331020" y="1658938"/>
                </a:lnTo>
                <a:lnTo>
                  <a:pt x="332608" y="1658541"/>
                </a:lnTo>
                <a:lnTo>
                  <a:pt x="334592" y="1658144"/>
                </a:lnTo>
                <a:lnTo>
                  <a:pt x="336577" y="1657747"/>
                </a:lnTo>
                <a:lnTo>
                  <a:pt x="336577" y="1665288"/>
                </a:lnTo>
                <a:lnTo>
                  <a:pt x="336974" y="1672432"/>
                </a:lnTo>
                <a:lnTo>
                  <a:pt x="338164" y="1678385"/>
                </a:lnTo>
                <a:lnTo>
                  <a:pt x="340149" y="1683544"/>
                </a:lnTo>
                <a:lnTo>
                  <a:pt x="342927" y="1687910"/>
                </a:lnTo>
                <a:lnTo>
                  <a:pt x="346103" y="1691482"/>
                </a:lnTo>
                <a:lnTo>
                  <a:pt x="349675" y="1694657"/>
                </a:lnTo>
                <a:lnTo>
                  <a:pt x="354438" y="1697038"/>
                </a:lnTo>
                <a:lnTo>
                  <a:pt x="358407" y="1699022"/>
                </a:lnTo>
                <a:lnTo>
                  <a:pt x="363567" y="1700213"/>
                </a:lnTo>
                <a:lnTo>
                  <a:pt x="367933" y="1701404"/>
                </a:lnTo>
                <a:lnTo>
                  <a:pt x="373093" y="1701800"/>
                </a:lnTo>
                <a:lnTo>
                  <a:pt x="378253" y="1701800"/>
                </a:lnTo>
                <a:lnTo>
                  <a:pt x="383016" y="1701404"/>
                </a:lnTo>
                <a:lnTo>
                  <a:pt x="388176" y="1700213"/>
                </a:lnTo>
                <a:lnTo>
                  <a:pt x="392939" y="1698625"/>
                </a:lnTo>
                <a:lnTo>
                  <a:pt x="387382" y="1692672"/>
                </a:lnTo>
                <a:lnTo>
                  <a:pt x="381825" y="1687116"/>
                </a:lnTo>
                <a:lnTo>
                  <a:pt x="378650" y="1685132"/>
                </a:lnTo>
                <a:lnTo>
                  <a:pt x="376268" y="1683544"/>
                </a:lnTo>
                <a:lnTo>
                  <a:pt x="373093" y="1682353"/>
                </a:lnTo>
                <a:lnTo>
                  <a:pt x="370315" y="1682353"/>
                </a:lnTo>
                <a:lnTo>
                  <a:pt x="368330" y="1676797"/>
                </a:lnTo>
                <a:lnTo>
                  <a:pt x="367536" y="1672828"/>
                </a:lnTo>
                <a:lnTo>
                  <a:pt x="367536" y="1670447"/>
                </a:lnTo>
                <a:lnTo>
                  <a:pt x="367933" y="1668860"/>
                </a:lnTo>
                <a:lnTo>
                  <a:pt x="369124" y="1668066"/>
                </a:lnTo>
                <a:lnTo>
                  <a:pt x="370315" y="1668860"/>
                </a:lnTo>
                <a:lnTo>
                  <a:pt x="373887" y="1672432"/>
                </a:lnTo>
                <a:lnTo>
                  <a:pt x="378650" y="1676797"/>
                </a:lnTo>
                <a:lnTo>
                  <a:pt x="382619" y="1681957"/>
                </a:lnTo>
                <a:lnTo>
                  <a:pt x="387382" y="1687910"/>
                </a:lnTo>
                <a:lnTo>
                  <a:pt x="389764" y="1687116"/>
                </a:lnTo>
                <a:lnTo>
                  <a:pt x="391748" y="1685926"/>
                </a:lnTo>
                <a:lnTo>
                  <a:pt x="393733" y="1684338"/>
                </a:lnTo>
                <a:lnTo>
                  <a:pt x="395717" y="1682750"/>
                </a:lnTo>
                <a:lnTo>
                  <a:pt x="399290" y="1678385"/>
                </a:lnTo>
                <a:lnTo>
                  <a:pt x="402465" y="1673225"/>
                </a:lnTo>
                <a:lnTo>
                  <a:pt x="406037" y="1668066"/>
                </a:lnTo>
                <a:lnTo>
                  <a:pt x="410006" y="1663700"/>
                </a:lnTo>
                <a:lnTo>
                  <a:pt x="411991" y="1661716"/>
                </a:lnTo>
                <a:lnTo>
                  <a:pt x="413975" y="1660129"/>
                </a:lnTo>
                <a:lnTo>
                  <a:pt x="416754" y="1658541"/>
                </a:lnTo>
                <a:lnTo>
                  <a:pt x="419532" y="1657747"/>
                </a:lnTo>
                <a:lnTo>
                  <a:pt x="423105" y="1656954"/>
                </a:lnTo>
                <a:lnTo>
                  <a:pt x="427471" y="1656954"/>
                </a:lnTo>
                <a:lnTo>
                  <a:pt x="431440" y="1657747"/>
                </a:lnTo>
                <a:lnTo>
                  <a:pt x="435806" y="1658541"/>
                </a:lnTo>
                <a:lnTo>
                  <a:pt x="444141" y="1660526"/>
                </a:lnTo>
                <a:lnTo>
                  <a:pt x="452873" y="1662113"/>
                </a:lnTo>
                <a:lnTo>
                  <a:pt x="456843" y="1662510"/>
                </a:lnTo>
                <a:lnTo>
                  <a:pt x="460415" y="1662113"/>
                </a:lnTo>
                <a:lnTo>
                  <a:pt x="464384" y="1660922"/>
                </a:lnTo>
                <a:lnTo>
                  <a:pt x="467956" y="1659732"/>
                </a:lnTo>
                <a:lnTo>
                  <a:pt x="471528" y="1656954"/>
                </a:lnTo>
                <a:lnTo>
                  <a:pt x="474704" y="1652985"/>
                </a:lnTo>
                <a:lnTo>
                  <a:pt x="477085" y="1647825"/>
                </a:lnTo>
                <a:lnTo>
                  <a:pt x="479467" y="1641475"/>
                </a:lnTo>
                <a:lnTo>
                  <a:pt x="480658" y="1637110"/>
                </a:lnTo>
                <a:lnTo>
                  <a:pt x="481055" y="1631157"/>
                </a:lnTo>
                <a:lnTo>
                  <a:pt x="480658" y="1616869"/>
                </a:lnTo>
                <a:lnTo>
                  <a:pt x="480261" y="1601391"/>
                </a:lnTo>
                <a:lnTo>
                  <a:pt x="479467" y="1585913"/>
                </a:lnTo>
                <a:lnTo>
                  <a:pt x="479467" y="1582341"/>
                </a:lnTo>
                <a:lnTo>
                  <a:pt x="480658" y="1578769"/>
                </a:lnTo>
                <a:lnTo>
                  <a:pt x="481451" y="1575197"/>
                </a:lnTo>
                <a:lnTo>
                  <a:pt x="483039" y="1572419"/>
                </a:lnTo>
                <a:lnTo>
                  <a:pt x="484627" y="1569641"/>
                </a:lnTo>
                <a:lnTo>
                  <a:pt x="486611" y="1567260"/>
                </a:lnTo>
                <a:lnTo>
                  <a:pt x="489390" y="1564879"/>
                </a:lnTo>
                <a:lnTo>
                  <a:pt x="491771" y="1562100"/>
                </a:lnTo>
                <a:lnTo>
                  <a:pt x="497725" y="1558132"/>
                </a:lnTo>
                <a:lnTo>
                  <a:pt x="504473" y="1554560"/>
                </a:lnTo>
                <a:lnTo>
                  <a:pt x="512014" y="1550988"/>
                </a:lnTo>
                <a:lnTo>
                  <a:pt x="520349" y="1547813"/>
                </a:lnTo>
                <a:lnTo>
                  <a:pt x="537417" y="1542257"/>
                </a:lnTo>
                <a:lnTo>
                  <a:pt x="554881" y="1536303"/>
                </a:lnTo>
                <a:lnTo>
                  <a:pt x="562819" y="1533129"/>
                </a:lnTo>
                <a:lnTo>
                  <a:pt x="570758" y="1529557"/>
                </a:lnTo>
                <a:lnTo>
                  <a:pt x="577902" y="1525191"/>
                </a:lnTo>
                <a:lnTo>
                  <a:pt x="584253" y="1520428"/>
                </a:lnTo>
                <a:lnTo>
                  <a:pt x="597351" y="1508919"/>
                </a:lnTo>
                <a:lnTo>
                  <a:pt x="606083" y="1502172"/>
                </a:lnTo>
                <a:lnTo>
                  <a:pt x="616006" y="1495822"/>
                </a:lnTo>
                <a:lnTo>
                  <a:pt x="621166" y="1492647"/>
                </a:lnTo>
                <a:lnTo>
                  <a:pt x="626723" y="1490266"/>
                </a:lnTo>
                <a:lnTo>
                  <a:pt x="632280" y="1487488"/>
                </a:lnTo>
                <a:lnTo>
                  <a:pt x="637837" y="1485503"/>
                </a:lnTo>
                <a:lnTo>
                  <a:pt x="643393" y="1483916"/>
                </a:lnTo>
                <a:lnTo>
                  <a:pt x="649744" y="1482329"/>
                </a:lnTo>
                <a:lnTo>
                  <a:pt x="655698" y="1481932"/>
                </a:lnTo>
                <a:lnTo>
                  <a:pt x="661652" y="1482329"/>
                </a:lnTo>
                <a:lnTo>
                  <a:pt x="663636" y="1483122"/>
                </a:lnTo>
                <a:lnTo>
                  <a:pt x="665621" y="1483519"/>
                </a:lnTo>
                <a:lnTo>
                  <a:pt x="670781" y="1485900"/>
                </a:lnTo>
                <a:lnTo>
                  <a:pt x="683085" y="1493441"/>
                </a:lnTo>
                <a:lnTo>
                  <a:pt x="689039" y="1497013"/>
                </a:lnTo>
                <a:lnTo>
                  <a:pt x="695390" y="1500188"/>
                </a:lnTo>
                <a:lnTo>
                  <a:pt x="700153" y="1502172"/>
                </a:lnTo>
                <a:lnTo>
                  <a:pt x="702931" y="1502569"/>
                </a:lnTo>
                <a:lnTo>
                  <a:pt x="704916" y="1502569"/>
                </a:lnTo>
                <a:lnTo>
                  <a:pt x="706503" y="1502172"/>
                </a:lnTo>
                <a:lnTo>
                  <a:pt x="708091" y="1501378"/>
                </a:lnTo>
                <a:lnTo>
                  <a:pt x="710472" y="1498601"/>
                </a:lnTo>
                <a:lnTo>
                  <a:pt x="713648" y="1495028"/>
                </a:lnTo>
                <a:lnTo>
                  <a:pt x="716426" y="1491060"/>
                </a:lnTo>
                <a:lnTo>
                  <a:pt x="719999" y="1486694"/>
                </a:lnTo>
                <a:lnTo>
                  <a:pt x="723571" y="1483122"/>
                </a:lnTo>
                <a:lnTo>
                  <a:pt x="727540" y="1479550"/>
                </a:lnTo>
                <a:lnTo>
                  <a:pt x="729921" y="1478360"/>
                </a:lnTo>
                <a:lnTo>
                  <a:pt x="732303" y="1477566"/>
                </a:lnTo>
                <a:lnTo>
                  <a:pt x="749370" y="1472804"/>
                </a:lnTo>
                <a:lnTo>
                  <a:pt x="759293" y="1470422"/>
                </a:lnTo>
                <a:lnTo>
                  <a:pt x="768819" y="1467247"/>
                </a:lnTo>
                <a:lnTo>
                  <a:pt x="779139" y="1463279"/>
                </a:lnTo>
                <a:lnTo>
                  <a:pt x="789062" y="1458516"/>
                </a:lnTo>
                <a:lnTo>
                  <a:pt x="794222" y="1455738"/>
                </a:lnTo>
                <a:lnTo>
                  <a:pt x="799382" y="1452563"/>
                </a:lnTo>
                <a:lnTo>
                  <a:pt x="803748" y="1448991"/>
                </a:lnTo>
                <a:lnTo>
                  <a:pt x="808908" y="1445022"/>
                </a:lnTo>
                <a:lnTo>
                  <a:pt x="804939" y="1438276"/>
                </a:lnTo>
                <a:lnTo>
                  <a:pt x="801763" y="1433116"/>
                </a:lnTo>
                <a:lnTo>
                  <a:pt x="798588" y="1430735"/>
                </a:lnTo>
                <a:lnTo>
                  <a:pt x="797397" y="1430338"/>
                </a:lnTo>
                <a:lnTo>
                  <a:pt x="796206" y="1429544"/>
                </a:lnTo>
                <a:lnTo>
                  <a:pt x="794619" y="1429544"/>
                </a:lnTo>
                <a:lnTo>
                  <a:pt x="793825" y="1430338"/>
                </a:lnTo>
                <a:lnTo>
                  <a:pt x="791047" y="1431132"/>
                </a:lnTo>
                <a:lnTo>
                  <a:pt x="789062" y="1433910"/>
                </a:lnTo>
                <a:lnTo>
                  <a:pt x="786681" y="1436291"/>
                </a:lnTo>
                <a:lnTo>
                  <a:pt x="781918" y="1441847"/>
                </a:lnTo>
                <a:lnTo>
                  <a:pt x="779536" y="1443832"/>
                </a:lnTo>
                <a:lnTo>
                  <a:pt x="776361" y="1445419"/>
                </a:lnTo>
                <a:lnTo>
                  <a:pt x="774773" y="1445816"/>
                </a:lnTo>
                <a:lnTo>
                  <a:pt x="773185" y="1445816"/>
                </a:lnTo>
                <a:lnTo>
                  <a:pt x="771201" y="1445816"/>
                </a:lnTo>
                <a:lnTo>
                  <a:pt x="769216" y="1445419"/>
                </a:lnTo>
                <a:lnTo>
                  <a:pt x="767232" y="1444229"/>
                </a:lnTo>
                <a:lnTo>
                  <a:pt x="765247" y="1443038"/>
                </a:lnTo>
                <a:lnTo>
                  <a:pt x="760881" y="1438276"/>
                </a:lnTo>
                <a:lnTo>
                  <a:pt x="758499" y="1433910"/>
                </a:lnTo>
                <a:lnTo>
                  <a:pt x="757309" y="1429147"/>
                </a:lnTo>
                <a:lnTo>
                  <a:pt x="756118" y="1424782"/>
                </a:lnTo>
                <a:lnTo>
                  <a:pt x="755721" y="1420019"/>
                </a:lnTo>
                <a:lnTo>
                  <a:pt x="755721" y="1415653"/>
                </a:lnTo>
                <a:lnTo>
                  <a:pt x="755721" y="1410891"/>
                </a:lnTo>
                <a:lnTo>
                  <a:pt x="756118" y="1406922"/>
                </a:lnTo>
                <a:lnTo>
                  <a:pt x="757309" y="1402954"/>
                </a:lnTo>
                <a:lnTo>
                  <a:pt x="759690" y="1395016"/>
                </a:lnTo>
                <a:lnTo>
                  <a:pt x="762072" y="1389063"/>
                </a:lnTo>
                <a:lnTo>
                  <a:pt x="765247" y="1384697"/>
                </a:lnTo>
                <a:lnTo>
                  <a:pt x="767628" y="1381522"/>
                </a:lnTo>
                <a:lnTo>
                  <a:pt x="769216" y="1380332"/>
                </a:lnTo>
                <a:lnTo>
                  <a:pt x="770804" y="1380332"/>
                </a:lnTo>
                <a:lnTo>
                  <a:pt x="772789" y="1380332"/>
                </a:lnTo>
                <a:lnTo>
                  <a:pt x="774773" y="1381125"/>
                </a:lnTo>
                <a:lnTo>
                  <a:pt x="779139" y="1383110"/>
                </a:lnTo>
                <a:lnTo>
                  <a:pt x="783902" y="1385491"/>
                </a:lnTo>
                <a:lnTo>
                  <a:pt x="789062" y="1388666"/>
                </a:lnTo>
                <a:lnTo>
                  <a:pt x="794619" y="1391047"/>
                </a:lnTo>
                <a:lnTo>
                  <a:pt x="800176" y="1392635"/>
                </a:lnTo>
                <a:lnTo>
                  <a:pt x="802954" y="1392635"/>
                </a:lnTo>
                <a:lnTo>
                  <a:pt x="805336" y="1392635"/>
                </a:lnTo>
                <a:lnTo>
                  <a:pt x="806923" y="1392238"/>
                </a:lnTo>
                <a:lnTo>
                  <a:pt x="808908" y="1391444"/>
                </a:lnTo>
                <a:lnTo>
                  <a:pt x="812083" y="1389063"/>
                </a:lnTo>
                <a:lnTo>
                  <a:pt x="814862" y="1385491"/>
                </a:lnTo>
                <a:lnTo>
                  <a:pt x="817640" y="1381919"/>
                </a:lnTo>
                <a:lnTo>
                  <a:pt x="820022" y="1378347"/>
                </a:lnTo>
                <a:lnTo>
                  <a:pt x="821609" y="1374775"/>
                </a:lnTo>
                <a:lnTo>
                  <a:pt x="822403" y="1372791"/>
                </a:lnTo>
                <a:lnTo>
                  <a:pt x="822403" y="1371997"/>
                </a:lnTo>
                <a:lnTo>
                  <a:pt x="825975" y="1372394"/>
                </a:lnTo>
                <a:lnTo>
                  <a:pt x="829548" y="1372791"/>
                </a:lnTo>
                <a:lnTo>
                  <a:pt x="832723" y="1373982"/>
                </a:lnTo>
                <a:lnTo>
                  <a:pt x="836295" y="1375569"/>
                </a:lnTo>
                <a:lnTo>
                  <a:pt x="843043" y="1378744"/>
                </a:lnTo>
                <a:lnTo>
                  <a:pt x="848996" y="1383110"/>
                </a:lnTo>
                <a:lnTo>
                  <a:pt x="854553" y="1386682"/>
                </a:lnTo>
                <a:lnTo>
                  <a:pt x="860110" y="1389460"/>
                </a:lnTo>
                <a:lnTo>
                  <a:pt x="865270" y="1392238"/>
                </a:lnTo>
                <a:lnTo>
                  <a:pt x="867652" y="1392238"/>
                </a:lnTo>
                <a:lnTo>
                  <a:pt x="870430" y="1392635"/>
                </a:lnTo>
                <a:lnTo>
                  <a:pt x="876781" y="1391444"/>
                </a:lnTo>
                <a:lnTo>
                  <a:pt x="883131" y="1390253"/>
                </a:lnTo>
                <a:lnTo>
                  <a:pt x="889482" y="1388666"/>
                </a:lnTo>
                <a:lnTo>
                  <a:pt x="895833" y="1387079"/>
                </a:lnTo>
                <a:lnTo>
                  <a:pt x="907740" y="1382316"/>
                </a:lnTo>
                <a:lnTo>
                  <a:pt x="920045" y="1376760"/>
                </a:lnTo>
                <a:lnTo>
                  <a:pt x="931555" y="1371204"/>
                </a:lnTo>
                <a:lnTo>
                  <a:pt x="942669" y="1365250"/>
                </a:lnTo>
                <a:lnTo>
                  <a:pt x="963705" y="1353741"/>
                </a:lnTo>
                <a:lnTo>
                  <a:pt x="967278" y="1352154"/>
                </a:lnTo>
                <a:lnTo>
                  <a:pt x="970850" y="1350963"/>
                </a:lnTo>
                <a:lnTo>
                  <a:pt x="979979" y="1350169"/>
                </a:lnTo>
                <a:lnTo>
                  <a:pt x="989505" y="1348978"/>
                </a:lnTo>
                <a:lnTo>
                  <a:pt x="1000222" y="1347788"/>
                </a:lnTo>
                <a:lnTo>
                  <a:pt x="1005382" y="1346994"/>
                </a:lnTo>
                <a:lnTo>
                  <a:pt x="1010145" y="1345804"/>
                </a:lnTo>
                <a:lnTo>
                  <a:pt x="1015305" y="1343819"/>
                </a:lnTo>
                <a:lnTo>
                  <a:pt x="1020068" y="1341438"/>
                </a:lnTo>
                <a:lnTo>
                  <a:pt x="1024434" y="1338263"/>
                </a:lnTo>
                <a:lnTo>
                  <a:pt x="1028403" y="1334691"/>
                </a:lnTo>
                <a:lnTo>
                  <a:pt x="1031975" y="1329532"/>
                </a:lnTo>
                <a:lnTo>
                  <a:pt x="1035151" y="1323975"/>
                </a:lnTo>
                <a:lnTo>
                  <a:pt x="1034754" y="1319610"/>
                </a:lnTo>
                <a:lnTo>
                  <a:pt x="1033166" y="1310879"/>
                </a:lnTo>
                <a:lnTo>
                  <a:pt x="1031181" y="1298575"/>
                </a:lnTo>
                <a:lnTo>
                  <a:pt x="1032769" y="1298179"/>
                </a:lnTo>
                <a:lnTo>
                  <a:pt x="1034357" y="1298179"/>
                </a:lnTo>
                <a:lnTo>
                  <a:pt x="1037929" y="1299766"/>
                </a:lnTo>
                <a:lnTo>
                  <a:pt x="1041898" y="1301750"/>
                </a:lnTo>
                <a:lnTo>
                  <a:pt x="1046264" y="1304925"/>
                </a:lnTo>
                <a:lnTo>
                  <a:pt x="1051027" y="1307703"/>
                </a:lnTo>
                <a:lnTo>
                  <a:pt x="1054996" y="1310482"/>
                </a:lnTo>
                <a:lnTo>
                  <a:pt x="1058966" y="1312069"/>
                </a:lnTo>
                <a:lnTo>
                  <a:pt x="1060950" y="1312466"/>
                </a:lnTo>
                <a:lnTo>
                  <a:pt x="1062538" y="1312466"/>
                </a:lnTo>
                <a:lnTo>
                  <a:pt x="1067698" y="1312069"/>
                </a:lnTo>
                <a:lnTo>
                  <a:pt x="1073255" y="1310482"/>
                </a:lnTo>
                <a:lnTo>
                  <a:pt x="1078414" y="1308497"/>
                </a:lnTo>
                <a:lnTo>
                  <a:pt x="1083574" y="1306513"/>
                </a:lnTo>
                <a:lnTo>
                  <a:pt x="1093894" y="1300957"/>
                </a:lnTo>
                <a:lnTo>
                  <a:pt x="1104214" y="1295797"/>
                </a:lnTo>
                <a:lnTo>
                  <a:pt x="1109374" y="1293019"/>
                </a:lnTo>
                <a:lnTo>
                  <a:pt x="1114931" y="1290638"/>
                </a:lnTo>
                <a:lnTo>
                  <a:pt x="1120488" y="1289050"/>
                </a:lnTo>
                <a:lnTo>
                  <a:pt x="1125648" y="1287463"/>
                </a:lnTo>
                <a:lnTo>
                  <a:pt x="1131601" y="1287066"/>
                </a:lnTo>
                <a:lnTo>
                  <a:pt x="1137158" y="1287463"/>
                </a:lnTo>
                <a:lnTo>
                  <a:pt x="1143112" y="1288654"/>
                </a:lnTo>
                <a:lnTo>
                  <a:pt x="1149463" y="1290638"/>
                </a:lnTo>
                <a:lnTo>
                  <a:pt x="1151050" y="1295797"/>
                </a:lnTo>
                <a:lnTo>
                  <a:pt x="1151844" y="1300957"/>
                </a:lnTo>
                <a:lnTo>
                  <a:pt x="1153035" y="1310482"/>
                </a:lnTo>
                <a:lnTo>
                  <a:pt x="1153432" y="1328341"/>
                </a:lnTo>
                <a:lnTo>
                  <a:pt x="1153829" y="1332310"/>
                </a:lnTo>
                <a:lnTo>
                  <a:pt x="1154623" y="1336279"/>
                </a:lnTo>
                <a:lnTo>
                  <a:pt x="1155813" y="1340247"/>
                </a:lnTo>
                <a:lnTo>
                  <a:pt x="1157401" y="1345010"/>
                </a:lnTo>
                <a:lnTo>
                  <a:pt x="1159386" y="1348978"/>
                </a:lnTo>
                <a:lnTo>
                  <a:pt x="1162561" y="1352947"/>
                </a:lnTo>
                <a:lnTo>
                  <a:pt x="1166133" y="1357710"/>
                </a:lnTo>
                <a:lnTo>
                  <a:pt x="1170499" y="1362076"/>
                </a:lnTo>
                <a:lnTo>
                  <a:pt x="1174865" y="1365647"/>
                </a:lnTo>
                <a:lnTo>
                  <a:pt x="1178834" y="1367632"/>
                </a:lnTo>
                <a:lnTo>
                  <a:pt x="1183201" y="1369219"/>
                </a:lnTo>
                <a:lnTo>
                  <a:pt x="1187567" y="1369616"/>
                </a:lnTo>
                <a:lnTo>
                  <a:pt x="1191933" y="1369219"/>
                </a:lnTo>
                <a:lnTo>
                  <a:pt x="1195902" y="1368425"/>
                </a:lnTo>
                <a:lnTo>
                  <a:pt x="1200665" y="1366441"/>
                </a:lnTo>
                <a:lnTo>
                  <a:pt x="1204634" y="1364060"/>
                </a:lnTo>
                <a:lnTo>
                  <a:pt x="1208603" y="1361679"/>
                </a:lnTo>
                <a:lnTo>
                  <a:pt x="1212969" y="1358504"/>
                </a:lnTo>
                <a:lnTo>
                  <a:pt x="1219320" y="1352550"/>
                </a:lnTo>
                <a:lnTo>
                  <a:pt x="1225274" y="1345804"/>
                </a:lnTo>
                <a:lnTo>
                  <a:pt x="1230037" y="1340247"/>
                </a:lnTo>
                <a:lnTo>
                  <a:pt x="1226464" y="1331913"/>
                </a:lnTo>
                <a:lnTo>
                  <a:pt x="1222892" y="1324769"/>
                </a:lnTo>
                <a:lnTo>
                  <a:pt x="1218923" y="1319213"/>
                </a:lnTo>
                <a:lnTo>
                  <a:pt x="1214954" y="1314847"/>
                </a:lnTo>
                <a:lnTo>
                  <a:pt x="1210588" y="1312466"/>
                </a:lnTo>
                <a:lnTo>
                  <a:pt x="1206619" y="1310482"/>
                </a:lnTo>
                <a:lnTo>
                  <a:pt x="1202649" y="1309291"/>
                </a:lnTo>
                <a:lnTo>
                  <a:pt x="1198680" y="1308497"/>
                </a:lnTo>
                <a:lnTo>
                  <a:pt x="1189948" y="1306910"/>
                </a:lnTo>
                <a:lnTo>
                  <a:pt x="1185979" y="1305719"/>
                </a:lnTo>
                <a:lnTo>
                  <a:pt x="1181216" y="1303735"/>
                </a:lnTo>
                <a:lnTo>
                  <a:pt x="1177247" y="1300957"/>
                </a:lnTo>
                <a:lnTo>
                  <a:pt x="1173675" y="1296591"/>
                </a:lnTo>
                <a:lnTo>
                  <a:pt x="1169705" y="1291829"/>
                </a:lnTo>
                <a:lnTo>
                  <a:pt x="1166133" y="1283891"/>
                </a:lnTo>
                <a:lnTo>
                  <a:pt x="1178438" y="1275557"/>
                </a:lnTo>
                <a:lnTo>
                  <a:pt x="1191139" y="1267619"/>
                </a:lnTo>
                <a:lnTo>
                  <a:pt x="1204237" y="1261269"/>
                </a:lnTo>
                <a:lnTo>
                  <a:pt x="1217335" y="1254919"/>
                </a:lnTo>
                <a:lnTo>
                  <a:pt x="1231228" y="1250157"/>
                </a:lnTo>
                <a:lnTo>
                  <a:pt x="1244723" y="1244997"/>
                </a:lnTo>
                <a:lnTo>
                  <a:pt x="1258615" y="1241029"/>
                </a:lnTo>
                <a:lnTo>
                  <a:pt x="1272110" y="1236663"/>
                </a:lnTo>
                <a:lnTo>
                  <a:pt x="1299894" y="1229916"/>
                </a:lnTo>
                <a:lnTo>
                  <a:pt x="1328472" y="1223169"/>
                </a:lnTo>
                <a:lnTo>
                  <a:pt x="1355859" y="1216025"/>
                </a:lnTo>
                <a:lnTo>
                  <a:pt x="1370148" y="1212454"/>
                </a:lnTo>
                <a:lnTo>
                  <a:pt x="1383247" y="1208088"/>
                </a:lnTo>
                <a:lnTo>
                  <a:pt x="1388010" y="1206500"/>
                </a:lnTo>
                <a:lnTo>
                  <a:pt x="1391979" y="1204516"/>
                </a:lnTo>
                <a:lnTo>
                  <a:pt x="1399520" y="1199754"/>
                </a:lnTo>
                <a:lnTo>
                  <a:pt x="1407062" y="1194594"/>
                </a:lnTo>
                <a:lnTo>
                  <a:pt x="1414206" y="1189435"/>
                </a:lnTo>
                <a:lnTo>
                  <a:pt x="1421351" y="1184672"/>
                </a:lnTo>
                <a:lnTo>
                  <a:pt x="1428892" y="1179910"/>
                </a:lnTo>
                <a:lnTo>
                  <a:pt x="1432464" y="1177926"/>
                </a:lnTo>
                <a:lnTo>
                  <a:pt x="1436433" y="1175941"/>
                </a:lnTo>
                <a:lnTo>
                  <a:pt x="1440800" y="1174750"/>
                </a:lnTo>
                <a:lnTo>
                  <a:pt x="1444769" y="1173560"/>
                </a:lnTo>
                <a:lnTo>
                  <a:pt x="1451913" y="1171972"/>
                </a:lnTo>
                <a:lnTo>
                  <a:pt x="1458264" y="1170385"/>
                </a:lnTo>
                <a:lnTo>
                  <a:pt x="1470568" y="1165622"/>
                </a:lnTo>
                <a:lnTo>
                  <a:pt x="1483270" y="1160860"/>
                </a:lnTo>
                <a:lnTo>
                  <a:pt x="1499543" y="1154510"/>
                </a:lnTo>
                <a:lnTo>
                  <a:pt x="1505894" y="1152922"/>
                </a:lnTo>
                <a:lnTo>
                  <a:pt x="1513038" y="1152128"/>
                </a:lnTo>
                <a:lnTo>
                  <a:pt x="1520580" y="1151732"/>
                </a:lnTo>
                <a:lnTo>
                  <a:pt x="1528518" y="1151732"/>
                </a:lnTo>
                <a:lnTo>
                  <a:pt x="1536457" y="1152128"/>
                </a:lnTo>
                <a:lnTo>
                  <a:pt x="1543998" y="1152525"/>
                </a:lnTo>
                <a:lnTo>
                  <a:pt x="1560272" y="1154510"/>
                </a:lnTo>
                <a:lnTo>
                  <a:pt x="1576545" y="1156494"/>
                </a:lnTo>
                <a:lnTo>
                  <a:pt x="1584087" y="1157288"/>
                </a:lnTo>
                <a:lnTo>
                  <a:pt x="1591628" y="1157288"/>
                </a:lnTo>
                <a:lnTo>
                  <a:pt x="1599566" y="1157288"/>
                </a:lnTo>
                <a:lnTo>
                  <a:pt x="1606711" y="1156494"/>
                </a:lnTo>
                <a:lnTo>
                  <a:pt x="1613062" y="1155303"/>
                </a:lnTo>
                <a:lnTo>
                  <a:pt x="1619809" y="1152922"/>
                </a:lnTo>
                <a:lnTo>
                  <a:pt x="1627351" y="1150144"/>
                </a:lnTo>
                <a:lnTo>
                  <a:pt x="1634892" y="1146969"/>
                </a:lnTo>
                <a:lnTo>
                  <a:pt x="1651166" y="1141810"/>
                </a:lnTo>
                <a:lnTo>
                  <a:pt x="1669424" y="1136650"/>
                </a:lnTo>
                <a:lnTo>
                  <a:pt x="1689666" y="1131888"/>
                </a:lnTo>
                <a:lnTo>
                  <a:pt x="1693636" y="1130300"/>
                </a:lnTo>
                <a:lnTo>
                  <a:pt x="1697208" y="1128713"/>
                </a:lnTo>
                <a:lnTo>
                  <a:pt x="1702765" y="1124744"/>
                </a:lnTo>
                <a:lnTo>
                  <a:pt x="1707925" y="1121172"/>
                </a:lnTo>
                <a:lnTo>
                  <a:pt x="1709909" y="1119585"/>
                </a:lnTo>
                <a:lnTo>
                  <a:pt x="1712688" y="1118394"/>
                </a:lnTo>
                <a:lnTo>
                  <a:pt x="1715069" y="1117997"/>
                </a:lnTo>
                <a:lnTo>
                  <a:pt x="1717451" y="1118394"/>
                </a:lnTo>
                <a:lnTo>
                  <a:pt x="1720229" y="1119585"/>
                </a:lnTo>
                <a:lnTo>
                  <a:pt x="1723404" y="1121569"/>
                </a:lnTo>
                <a:lnTo>
                  <a:pt x="1726580" y="1125141"/>
                </a:lnTo>
                <a:lnTo>
                  <a:pt x="1730946" y="1129904"/>
                </a:lnTo>
                <a:lnTo>
                  <a:pt x="1734915" y="1135460"/>
                </a:lnTo>
                <a:lnTo>
                  <a:pt x="1740075" y="1143001"/>
                </a:lnTo>
                <a:lnTo>
                  <a:pt x="1742456" y="1141810"/>
                </a:lnTo>
                <a:lnTo>
                  <a:pt x="1744441" y="1140222"/>
                </a:lnTo>
                <a:lnTo>
                  <a:pt x="1747219" y="1137841"/>
                </a:lnTo>
                <a:lnTo>
                  <a:pt x="1749204" y="1134666"/>
                </a:lnTo>
                <a:lnTo>
                  <a:pt x="1753173" y="1127125"/>
                </a:lnTo>
                <a:lnTo>
                  <a:pt x="1757539" y="1118394"/>
                </a:lnTo>
                <a:lnTo>
                  <a:pt x="1762302" y="1110060"/>
                </a:lnTo>
                <a:lnTo>
                  <a:pt x="1766668" y="1101725"/>
                </a:lnTo>
                <a:lnTo>
                  <a:pt x="1769447" y="1098947"/>
                </a:lnTo>
                <a:lnTo>
                  <a:pt x="1771828" y="1096169"/>
                </a:lnTo>
                <a:lnTo>
                  <a:pt x="1775004" y="1094185"/>
                </a:lnTo>
                <a:lnTo>
                  <a:pt x="1777385" y="1093391"/>
                </a:lnTo>
                <a:lnTo>
                  <a:pt x="1778973" y="1093391"/>
                </a:lnTo>
                <a:lnTo>
                  <a:pt x="1780164" y="1093788"/>
                </a:lnTo>
                <a:lnTo>
                  <a:pt x="1782942" y="1095772"/>
                </a:lnTo>
                <a:lnTo>
                  <a:pt x="1786514" y="1098947"/>
                </a:lnTo>
                <a:lnTo>
                  <a:pt x="1790087" y="1102519"/>
                </a:lnTo>
                <a:lnTo>
                  <a:pt x="1796834" y="1108869"/>
                </a:lnTo>
                <a:lnTo>
                  <a:pt x="1799216" y="1111647"/>
                </a:lnTo>
                <a:lnTo>
                  <a:pt x="1800803" y="1112441"/>
                </a:lnTo>
                <a:lnTo>
                  <a:pt x="1802788" y="1112044"/>
                </a:lnTo>
                <a:lnTo>
                  <a:pt x="1804375" y="1111647"/>
                </a:lnTo>
                <a:lnTo>
                  <a:pt x="1807551" y="1109266"/>
                </a:lnTo>
                <a:lnTo>
                  <a:pt x="1810329" y="1106488"/>
                </a:lnTo>
                <a:lnTo>
                  <a:pt x="1813505" y="1102916"/>
                </a:lnTo>
                <a:lnTo>
                  <a:pt x="1819062" y="1096169"/>
                </a:lnTo>
                <a:lnTo>
                  <a:pt x="1821840" y="1093788"/>
                </a:lnTo>
                <a:lnTo>
                  <a:pt x="1823031" y="1093391"/>
                </a:lnTo>
                <a:lnTo>
                  <a:pt x="1824221" y="1092597"/>
                </a:lnTo>
                <a:lnTo>
                  <a:pt x="1827397" y="1092597"/>
                </a:lnTo>
                <a:lnTo>
                  <a:pt x="1830175" y="1093391"/>
                </a:lnTo>
                <a:lnTo>
                  <a:pt x="1832160" y="1094185"/>
                </a:lnTo>
                <a:lnTo>
                  <a:pt x="1834938" y="1095772"/>
                </a:lnTo>
                <a:lnTo>
                  <a:pt x="1838907" y="1098154"/>
                </a:lnTo>
                <a:lnTo>
                  <a:pt x="1841289" y="1099344"/>
                </a:lnTo>
                <a:lnTo>
                  <a:pt x="1844067" y="1099741"/>
                </a:lnTo>
                <a:lnTo>
                  <a:pt x="1849227" y="1099741"/>
                </a:lnTo>
                <a:lnTo>
                  <a:pt x="1853593" y="1099344"/>
                </a:lnTo>
                <a:lnTo>
                  <a:pt x="1858753" y="1097757"/>
                </a:lnTo>
                <a:lnTo>
                  <a:pt x="1863119" y="1096169"/>
                </a:lnTo>
                <a:lnTo>
                  <a:pt x="1867485" y="1093788"/>
                </a:lnTo>
                <a:lnTo>
                  <a:pt x="1871851" y="1091010"/>
                </a:lnTo>
                <a:lnTo>
                  <a:pt x="1880584" y="1085453"/>
                </a:lnTo>
                <a:lnTo>
                  <a:pt x="1888522" y="1079500"/>
                </a:lnTo>
                <a:lnTo>
                  <a:pt x="1897254" y="1073944"/>
                </a:lnTo>
                <a:lnTo>
                  <a:pt x="1902017" y="1071563"/>
                </a:lnTo>
                <a:lnTo>
                  <a:pt x="1906383" y="1069182"/>
                </a:lnTo>
                <a:lnTo>
                  <a:pt x="1911146" y="1067197"/>
                </a:lnTo>
                <a:lnTo>
                  <a:pt x="1915909" y="1066404"/>
                </a:lnTo>
                <a:lnTo>
                  <a:pt x="1919084" y="1065610"/>
                </a:lnTo>
                <a:lnTo>
                  <a:pt x="1922657" y="1065610"/>
                </a:lnTo>
                <a:lnTo>
                  <a:pt x="1929404" y="1066801"/>
                </a:lnTo>
                <a:lnTo>
                  <a:pt x="1936152" y="1068388"/>
                </a:lnTo>
                <a:lnTo>
                  <a:pt x="1944090" y="1070769"/>
                </a:lnTo>
                <a:lnTo>
                  <a:pt x="1951235" y="1073547"/>
                </a:lnTo>
                <a:lnTo>
                  <a:pt x="1957982" y="1075532"/>
                </a:lnTo>
                <a:lnTo>
                  <a:pt x="1964730" y="1076325"/>
                </a:lnTo>
                <a:lnTo>
                  <a:pt x="1967905" y="1076325"/>
                </a:lnTo>
                <a:lnTo>
                  <a:pt x="1970684" y="1075929"/>
                </a:lnTo>
                <a:lnTo>
                  <a:pt x="1973462" y="1075532"/>
                </a:lnTo>
                <a:lnTo>
                  <a:pt x="1975844" y="1074341"/>
                </a:lnTo>
                <a:lnTo>
                  <a:pt x="1981004" y="1071960"/>
                </a:lnTo>
                <a:lnTo>
                  <a:pt x="1985370" y="1068388"/>
                </a:lnTo>
                <a:lnTo>
                  <a:pt x="1990133" y="1064816"/>
                </a:lnTo>
                <a:lnTo>
                  <a:pt x="1994499" y="1060847"/>
                </a:lnTo>
                <a:lnTo>
                  <a:pt x="1999659" y="1057275"/>
                </a:lnTo>
                <a:lnTo>
                  <a:pt x="2004819" y="1054100"/>
                </a:lnTo>
                <a:lnTo>
                  <a:pt x="2007994" y="1052513"/>
                </a:lnTo>
                <a:lnTo>
                  <a:pt x="2010375" y="1052116"/>
                </a:lnTo>
                <a:lnTo>
                  <a:pt x="2014345" y="1050925"/>
                </a:lnTo>
                <a:lnTo>
                  <a:pt x="2018711" y="1051719"/>
                </a:lnTo>
                <a:lnTo>
                  <a:pt x="2023077" y="1052116"/>
                </a:lnTo>
                <a:lnTo>
                  <a:pt x="2027840" y="1052910"/>
                </a:lnTo>
                <a:lnTo>
                  <a:pt x="2032603" y="1054100"/>
                </a:lnTo>
                <a:lnTo>
                  <a:pt x="2037366" y="1055291"/>
                </a:lnTo>
                <a:lnTo>
                  <a:pt x="2041732" y="1055291"/>
                </a:lnTo>
                <a:lnTo>
                  <a:pt x="2046098" y="1054497"/>
                </a:lnTo>
                <a:lnTo>
                  <a:pt x="2048083" y="1054100"/>
                </a:lnTo>
                <a:lnTo>
                  <a:pt x="2049670" y="1052910"/>
                </a:lnTo>
                <a:lnTo>
                  <a:pt x="2052449" y="1050529"/>
                </a:lnTo>
                <a:lnTo>
                  <a:pt x="2054433" y="1048147"/>
                </a:lnTo>
                <a:lnTo>
                  <a:pt x="2056418" y="1044575"/>
                </a:lnTo>
                <a:lnTo>
                  <a:pt x="2058799" y="1041797"/>
                </a:lnTo>
                <a:lnTo>
                  <a:pt x="2059990" y="1039019"/>
                </a:lnTo>
                <a:lnTo>
                  <a:pt x="2061975" y="1037432"/>
                </a:lnTo>
                <a:lnTo>
                  <a:pt x="2063165" y="1037035"/>
                </a:lnTo>
                <a:lnTo>
                  <a:pt x="2064356" y="1036241"/>
                </a:lnTo>
                <a:lnTo>
                  <a:pt x="2066341" y="1037035"/>
                </a:lnTo>
                <a:lnTo>
                  <a:pt x="2068722" y="1037432"/>
                </a:lnTo>
                <a:lnTo>
                  <a:pt x="2073485" y="1039019"/>
                </a:lnTo>
                <a:lnTo>
                  <a:pt x="2078248" y="1041400"/>
                </a:lnTo>
                <a:lnTo>
                  <a:pt x="2083408" y="1044575"/>
                </a:lnTo>
                <a:lnTo>
                  <a:pt x="2088568" y="1047354"/>
                </a:lnTo>
                <a:lnTo>
                  <a:pt x="2093728" y="1049735"/>
                </a:lnTo>
                <a:lnTo>
                  <a:pt x="2098888" y="1050925"/>
                </a:lnTo>
                <a:lnTo>
                  <a:pt x="2100873" y="1051719"/>
                </a:lnTo>
                <a:lnTo>
                  <a:pt x="2102857" y="1051719"/>
                </a:lnTo>
                <a:lnTo>
                  <a:pt x="2105239" y="1050529"/>
                </a:lnTo>
                <a:lnTo>
                  <a:pt x="2107223" y="1049735"/>
                </a:lnTo>
                <a:lnTo>
                  <a:pt x="2108811" y="1048147"/>
                </a:lnTo>
                <a:lnTo>
                  <a:pt x="2110399" y="1046560"/>
                </a:lnTo>
                <a:lnTo>
                  <a:pt x="2112780" y="1041797"/>
                </a:lnTo>
                <a:lnTo>
                  <a:pt x="2115559" y="1037829"/>
                </a:lnTo>
                <a:lnTo>
                  <a:pt x="2115559" y="1031479"/>
                </a:lnTo>
                <a:lnTo>
                  <a:pt x="2116353" y="1024335"/>
                </a:lnTo>
                <a:lnTo>
                  <a:pt x="2117146" y="1014016"/>
                </a:lnTo>
                <a:lnTo>
                  <a:pt x="2116353" y="997744"/>
                </a:lnTo>
                <a:lnTo>
                  <a:pt x="2114765" y="987822"/>
                </a:lnTo>
                <a:lnTo>
                  <a:pt x="2111193" y="967979"/>
                </a:lnTo>
                <a:lnTo>
                  <a:pt x="2109208" y="958851"/>
                </a:lnTo>
                <a:lnTo>
                  <a:pt x="2107223" y="951707"/>
                </a:lnTo>
                <a:lnTo>
                  <a:pt x="2106429" y="948929"/>
                </a:lnTo>
                <a:lnTo>
                  <a:pt x="2105636" y="948135"/>
                </a:lnTo>
                <a:lnTo>
                  <a:pt x="2105239" y="948135"/>
                </a:lnTo>
                <a:lnTo>
                  <a:pt x="2104842" y="949722"/>
                </a:lnTo>
                <a:lnTo>
                  <a:pt x="2106429" y="940991"/>
                </a:lnTo>
                <a:lnTo>
                  <a:pt x="2108414" y="932657"/>
                </a:lnTo>
                <a:lnTo>
                  <a:pt x="2111193" y="925116"/>
                </a:lnTo>
                <a:lnTo>
                  <a:pt x="2114368" y="918766"/>
                </a:lnTo>
                <a:lnTo>
                  <a:pt x="2118337" y="913210"/>
                </a:lnTo>
                <a:lnTo>
                  <a:pt x="2123100" y="908050"/>
                </a:lnTo>
                <a:lnTo>
                  <a:pt x="2127466" y="904082"/>
                </a:lnTo>
                <a:lnTo>
                  <a:pt x="2132626" y="900510"/>
                </a:lnTo>
                <a:lnTo>
                  <a:pt x="2138977" y="896938"/>
                </a:lnTo>
                <a:lnTo>
                  <a:pt x="2144930" y="894160"/>
                </a:lnTo>
                <a:lnTo>
                  <a:pt x="2150884" y="892175"/>
                </a:lnTo>
                <a:lnTo>
                  <a:pt x="2157632" y="890588"/>
                </a:lnTo>
                <a:lnTo>
                  <a:pt x="2164776" y="889794"/>
                </a:lnTo>
                <a:lnTo>
                  <a:pt x="2171921" y="888604"/>
                </a:lnTo>
                <a:lnTo>
                  <a:pt x="2179462" y="888207"/>
                </a:lnTo>
                <a:lnTo>
                  <a:pt x="2187004" y="888207"/>
                </a:lnTo>
                <a:lnTo>
                  <a:pt x="2203277" y="888207"/>
                </a:lnTo>
                <a:lnTo>
                  <a:pt x="2219551" y="889001"/>
                </a:lnTo>
                <a:lnTo>
                  <a:pt x="2252495" y="891382"/>
                </a:lnTo>
                <a:lnTo>
                  <a:pt x="2269165" y="891779"/>
                </a:lnTo>
                <a:lnTo>
                  <a:pt x="2285042" y="891779"/>
                </a:lnTo>
                <a:lnTo>
                  <a:pt x="2292584" y="891382"/>
                </a:lnTo>
                <a:lnTo>
                  <a:pt x="2300125" y="890191"/>
                </a:lnTo>
                <a:lnTo>
                  <a:pt x="2307269" y="889001"/>
                </a:lnTo>
                <a:lnTo>
                  <a:pt x="2314414" y="887016"/>
                </a:lnTo>
                <a:lnTo>
                  <a:pt x="2318383" y="886222"/>
                </a:lnTo>
                <a:lnTo>
                  <a:pt x="2322352" y="884238"/>
                </a:lnTo>
                <a:lnTo>
                  <a:pt x="2330688" y="879476"/>
                </a:lnTo>
                <a:lnTo>
                  <a:pt x="2339023" y="873522"/>
                </a:lnTo>
                <a:lnTo>
                  <a:pt x="2347755" y="866775"/>
                </a:lnTo>
                <a:lnTo>
                  <a:pt x="2356884" y="860425"/>
                </a:lnTo>
                <a:lnTo>
                  <a:pt x="2366013" y="854076"/>
                </a:lnTo>
                <a:lnTo>
                  <a:pt x="2374746" y="848916"/>
                </a:lnTo>
                <a:lnTo>
                  <a:pt x="2379111" y="846932"/>
                </a:lnTo>
                <a:lnTo>
                  <a:pt x="2383875" y="845344"/>
                </a:lnTo>
                <a:lnTo>
                  <a:pt x="2391416" y="844154"/>
                </a:lnTo>
                <a:lnTo>
                  <a:pt x="2398957" y="842566"/>
                </a:lnTo>
                <a:lnTo>
                  <a:pt x="2406498" y="842169"/>
                </a:lnTo>
                <a:lnTo>
                  <a:pt x="2414834" y="842169"/>
                </a:lnTo>
                <a:lnTo>
                  <a:pt x="2431108" y="842566"/>
                </a:lnTo>
                <a:lnTo>
                  <a:pt x="2447778" y="844154"/>
                </a:lnTo>
                <a:lnTo>
                  <a:pt x="2464449" y="845344"/>
                </a:lnTo>
                <a:lnTo>
                  <a:pt x="2481119" y="846535"/>
                </a:lnTo>
                <a:lnTo>
                  <a:pt x="2489454" y="846535"/>
                </a:lnTo>
                <a:lnTo>
                  <a:pt x="2497393" y="846535"/>
                </a:lnTo>
                <a:lnTo>
                  <a:pt x="2505728" y="846138"/>
                </a:lnTo>
                <a:lnTo>
                  <a:pt x="2513269" y="844551"/>
                </a:lnTo>
                <a:lnTo>
                  <a:pt x="2522002" y="842963"/>
                </a:lnTo>
                <a:lnTo>
                  <a:pt x="2529940" y="840979"/>
                </a:lnTo>
                <a:lnTo>
                  <a:pt x="2545023" y="835819"/>
                </a:lnTo>
                <a:lnTo>
                  <a:pt x="2560106" y="830263"/>
                </a:lnTo>
                <a:lnTo>
                  <a:pt x="2573998" y="825104"/>
                </a:lnTo>
                <a:lnTo>
                  <a:pt x="2580745" y="823119"/>
                </a:lnTo>
                <a:lnTo>
                  <a:pt x="2587890" y="821135"/>
                </a:lnTo>
                <a:lnTo>
                  <a:pt x="2594240" y="820341"/>
                </a:lnTo>
                <a:lnTo>
                  <a:pt x="2600988" y="819150"/>
                </a:lnTo>
                <a:lnTo>
                  <a:pt x="2606942" y="818754"/>
                </a:lnTo>
                <a:lnTo>
                  <a:pt x="2613689" y="819150"/>
                </a:lnTo>
                <a:lnTo>
                  <a:pt x="2619643" y="820341"/>
                </a:lnTo>
                <a:lnTo>
                  <a:pt x="2626391" y="822722"/>
                </a:lnTo>
                <a:lnTo>
                  <a:pt x="2629963" y="824310"/>
                </a:lnTo>
                <a:lnTo>
                  <a:pt x="2633535" y="827088"/>
                </a:lnTo>
                <a:lnTo>
                  <a:pt x="2637107" y="830660"/>
                </a:lnTo>
                <a:lnTo>
                  <a:pt x="2641077" y="835025"/>
                </a:lnTo>
                <a:lnTo>
                  <a:pt x="2649809" y="844551"/>
                </a:lnTo>
                <a:lnTo>
                  <a:pt x="2658541" y="855266"/>
                </a:lnTo>
                <a:lnTo>
                  <a:pt x="2668067" y="865188"/>
                </a:lnTo>
                <a:lnTo>
                  <a:pt x="2672433" y="870347"/>
                </a:lnTo>
                <a:lnTo>
                  <a:pt x="2677593" y="874316"/>
                </a:lnTo>
                <a:lnTo>
                  <a:pt x="2682356" y="878682"/>
                </a:lnTo>
                <a:lnTo>
                  <a:pt x="2687119" y="881460"/>
                </a:lnTo>
                <a:lnTo>
                  <a:pt x="2691882" y="883444"/>
                </a:lnTo>
                <a:lnTo>
                  <a:pt x="2697042" y="884635"/>
                </a:lnTo>
                <a:lnTo>
                  <a:pt x="2699027" y="884635"/>
                </a:lnTo>
                <a:lnTo>
                  <a:pt x="2701011" y="884238"/>
                </a:lnTo>
                <a:lnTo>
                  <a:pt x="2702996" y="882651"/>
                </a:lnTo>
                <a:lnTo>
                  <a:pt x="2704980" y="881063"/>
                </a:lnTo>
                <a:lnTo>
                  <a:pt x="2708552" y="877094"/>
                </a:lnTo>
                <a:lnTo>
                  <a:pt x="2711728" y="871935"/>
                </a:lnTo>
                <a:lnTo>
                  <a:pt x="2715300" y="866379"/>
                </a:lnTo>
                <a:lnTo>
                  <a:pt x="2718079" y="861219"/>
                </a:lnTo>
                <a:lnTo>
                  <a:pt x="2721651" y="856854"/>
                </a:lnTo>
                <a:lnTo>
                  <a:pt x="2723635" y="855266"/>
                </a:lnTo>
                <a:lnTo>
                  <a:pt x="2726017" y="853679"/>
                </a:lnTo>
                <a:lnTo>
                  <a:pt x="2727208" y="853282"/>
                </a:lnTo>
                <a:lnTo>
                  <a:pt x="2728795" y="853282"/>
                </a:lnTo>
                <a:lnTo>
                  <a:pt x="2731971" y="853679"/>
                </a:lnTo>
                <a:lnTo>
                  <a:pt x="2735543" y="854472"/>
                </a:lnTo>
                <a:lnTo>
                  <a:pt x="2739115" y="856060"/>
                </a:lnTo>
                <a:lnTo>
                  <a:pt x="2743084" y="858044"/>
                </a:lnTo>
                <a:lnTo>
                  <a:pt x="2747847" y="859632"/>
                </a:lnTo>
                <a:lnTo>
                  <a:pt x="2751816" y="860822"/>
                </a:lnTo>
                <a:lnTo>
                  <a:pt x="2754198" y="860822"/>
                </a:lnTo>
                <a:lnTo>
                  <a:pt x="2756183" y="860425"/>
                </a:lnTo>
                <a:lnTo>
                  <a:pt x="2758961" y="859632"/>
                </a:lnTo>
                <a:lnTo>
                  <a:pt x="2760946" y="858838"/>
                </a:lnTo>
                <a:lnTo>
                  <a:pt x="2764915" y="856854"/>
                </a:lnTo>
                <a:lnTo>
                  <a:pt x="2768487" y="853282"/>
                </a:lnTo>
                <a:lnTo>
                  <a:pt x="2771662" y="850107"/>
                </a:lnTo>
                <a:lnTo>
                  <a:pt x="2774441" y="846932"/>
                </a:lnTo>
                <a:lnTo>
                  <a:pt x="2777219" y="844551"/>
                </a:lnTo>
                <a:lnTo>
                  <a:pt x="2779600" y="842963"/>
                </a:lnTo>
                <a:lnTo>
                  <a:pt x="2780791" y="842566"/>
                </a:lnTo>
                <a:lnTo>
                  <a:pt x="2781982" y="842963"/>
                </a:lnTo>
                <a:lnTo>
                  <a:pt x="2781585" y="842963"/>
                </a:lnTo>
                <a:lnTo>
                  <a:pt x="2781585" y="843360"/>
                </a:lnTo>
                <a:lnTo>
                  <a:pt x="2781982" y="846138"/>
                </a:lnTo>
                <a:lnTo>
                  <a:pt x="2786348" y="854076"/>
                </a:lnTo>
                <a:lnTo>
                  <a:pt x="2792302" y="866379"/>
                </a:lnTo>
                <a:lnTo>
                  <a:pt x="2795874" y="868760"/>
                </a:lnTo>
                <a:lnTo>
                  <a:pt x="2799844" y="871935"/>
                </a:lnTo>
                <a:lnTo>
                  <a:pt x="2806194" y="875904"/>
                </a:lnTo>
                <a:lnTo>
                  <a:pt x="2820880" y="887810"/>
                </a:lnTo>
                <a:lnTo>
                  <a:pt x="2828421" y="893366"/>
                </a:lnTo>
                <a:lnTo>
                  <a:pt x="2832788" y="896144"/>
                </a:lnTo>
                <a:lnTo>
                  <a:pt x="2833581" y="896144"/>
                </a:lnTo>
                <a:lnTo>
                  <a:pt x="2833978" y="895747"/>
                </a:lnTo>
                <a:lnTo>
                  <a:pt x="2835963" y="894160"/>
                </a:lnTo>
                <a:lnTo>
                  <a:pt x="2840329" y="888207"/>
                </a:lnTo>
                <a:lnTo>
                  <a:pt x="2843504" y="885032"/>
                </a:lnTo>
                <a:lnTo>
                  <a:pt x="2846680" y="882254"/>
                </a:lnTo>
                <a:lnTo>
                  <a:pt x="2849458" y="879872"/>
                </a:lnTo>
                <a:lnTo>
                  <a:pt x="2851046" y="879872"/>
                </a:lnTo>
                <a:lnTo>
                  <a:pt x="2852633" y="879476"/>
                </a:lnTo>
                <a:lnTo>
                  <a:pt x="2854221" y="879872"/>
                </a:lnTo>
                <a:lnTo>
                  <a:pt x="2855809" y="880666"/>
                </a:lnTo>
                <a:lnTo>
                  <a:pt x="2859381" y="883047"/>
                </a:lnTo>
                <a:lnTo>
                  <a:pt x="2862159" y="886222"/>
                </a:lnTo>
                <a:lnTo>
                  <a:pt x="2865731" y="889001"/>
                </a:lnTo>
                <a:lnTo>
                  <a:pt x="2869304" y="892572"/>
                </a:lnTo>
                <a:lnTo>
                  <a:pt x="2872479" y="895747"/>
                </a:lnTo>
                <a:lnTo>
                  <a:pt x="2876051" y="898129"/>
                </a:lnTo>
                <a:lnTo>
                  <a:pt x="2879624" y="899716"/>
                </a:lnTo>
                <a:lnTo>
                  <a:pt x="2883593" y="900510"/>
                </a:lnTo>
                <a:lnTo>
                  <a:pt x="2888356" y="899319"/>
                </a:lnTo>
                <a:lnTo>
                  <a:pt x="2892722" y="898129"/>
                </a:lnTo>
                <a:lnTo>
                  <a:pt x="2897882" y="896938"/>
                </a:lnTo>
                <a:lnTo>
                  <a:pt x="2903042" y="894954"/>
                </a:lnTo>
                <a:lnTo>
                  <a:pt x="2907805" y="893366"/>
                </a:lnTo>
                <a:lnTo>
                  <a:pt x="2913759" y="892572"/>
                </a:lnTo>
                <a:lnTo>
                  <a:pt x="2918522" y="892175"/>
                </a:lnTo>
                <a:lnTo>
                  <a:pt x="2922094" y="892572"/>
                </a:lnTo>
                <a:lnTo>
                  <a:pt x="2925666" y="893763"/>
                </a:lnTo>
                <a:lnTo>
                  <a:pt x="2928842" y="894954"/>
                </a:lnTo>
                <a:lnTo>
                  <a:pt x="2932414" y="896938"/>
                </a:lnTo>
                <a:lnTo>
                  <a:pt x="2939955" y="900907"/>
                </a:lnTo>
                <a:lnTo>
                  <a:pt x="2947099" y="905272"/>
                </a:lnTo>
                <a:lnTo>
                  <a:pt x="2954641" y="910432"/>
                </a:lnTo>
                <a:lnTo>
                  <a:pt x="2961786" y="914401"/>
                </a:lnTo>
                <a:lnTo>
                  <a:pt x="2968533" y="917972"/>
                </a:lnTo>
                <a:lnTo>
                  <a:pt x="2972106" y="919560"/>
                </a:lnTo>
                <a:lnTo>
                  <a:pt x="2974884" y="919957"/>
                </a:lnTo>
                <a:lnTo>
                  <a:pt x="2987585" y="922338"/>
                </a:lnTo>
                <a:lnTo>
                  <a:pt x="3003065" y="923529"/>
                </a:lnTo>
                <a:lnTo>
                  <a:pt x="3016957" y="924719"/>
                </a:lnTo>
                <a:lnTo>
                  <a:pt x="3026880" y="924719"/>
                </a:lnTo>
                <a:lnTo>
                  <a:pt x="3027277" y="924719"/>
                </a:lnTo>
                <a:lnTo>
                  <a:pt x="3028070" y="924322"/>
                </a:lnTo>
                <a:lnTo>
                  <a:pt x="3029261" y="922338"/>
                </a:lnTo>
                <a:lnTo>
                  <a:pt x="3030849" y="917179"/>
                </a:lnTo>
                <a:lnTo>
                  <a:pt x="3031246" y="914401"/>
                </a:lnTo>
                <a:lnTo>
                  <a:pt x="3032437" y="912416"/>
                </a:lnTo>
                <a:lnTo>
                  <a:pt x="3034025" y="910829"/>
                </a:lnTo>
                <a:lnTo>
                  <a:pt x="3034421" y="910432"/>
                </a:lnTo>
                <a:lnTo>
                  <a:pt x="3035215" y="910432"/>
                </a:lnTo>
                <a:lnTo>
                  <a:pt x="3037993" y="911622"/>
                </a:lnTo>
                <a:lnTo>
                  <a:pt x="3040772" y="912416"/>
                </a:lnTo>
                <a:lnTo>
                  <a:pt x="3047520" y="915988"/>
                </a:lnTo>
                <a:lnTo>
                  <a:pt x="3062205" y="925116"/>
                </a:lnTo>
                <a:lnTo>
                  <a:pt x="3106264" y="922735"/>
                </a:lnTo>
                <a:lnTo>
                  <a:pt x="3107851" y="922735"/>
                </a:lnTo>
                <a:lnTo>
                  <a:pt x="3109041" y="922338"/>
                </a:lnTo>
                <a:lnTo>
                  <a:pt x="3111026" y="919957"/>
                </a:lnTo>
                <a:lnTo>
                  <a:pt x="3112614" y="917972"/>
                </a:lnTo>
                <a:lnTo>
                  <a:pt x="3114201" y="915591"/>
                </a:lnTo>
                <a:lnTo>
                  <a:pt x="3114995" y="912416"/>
                </a:lnTo>
                <a:lnTo>
                  <a:pt x="3116186" y="910432"/>
                </a:lnTo>
                <a:lnTo>
                  <a:pt x="3117377" y="908844"/>
                </a:lnTo>
                <a:lnTo>
                  <a:pt x="3118568" y="908447"/>
                </a:lnTo>
                <a:lnTo>
                  <a:pt x="3120156" y="908050"/>
                </a:lnTo>
                <a:lnTo>
                  <a:pt x="3121743" y="908447"/>
                </a:lnTo>
                <a:lnTo>
                  <a:pt x="3123331" y="910035"/>
                </a:lnTo>
                <a:lnTo>
                  <a:pt x="3125712" y="914004"/>
                </a:lnTo>
                <a:lnTo>
                  <a:pt x="3127300" y="915988"/>
                </a:lnTo>
                <a:lnTo>
                  <a:pt x="3128888" y="917575"/>
                </a:lnTo>
                <a:lnTo>
                  <a:pt x="3130872" y="918766"/>
                </a:lnTo>
                <a:lnTo>
                  <a:pt x="3131269" y="919163"/>
                </a:lnTo>
                <a:lnTo>
                  <a:pt x="3132460" y="918766"/>
                </a:lnTo>
                <a:lnTo>
                  <a:pt x="3143971" y="914004"/>
                </a:lnTo>
                <a:lnTo>
                  <a:pt x="3154687" y="908844"/>
                </a:lnTo>
                <a:lnTo>
                  <a:pt x="3165801" y="904082"/>
                </a:lnTo>
                <a:lnTo>
                  <a:pt x="3175724" y="899319"/>
                </a:lnTo>
                <a:lnTo>
                  <a:pt x="3186441" y="895350"/>
                </a:lnTo>
                <a:lnTo>
                  <a:pt x="3191600" y="893763"/>
                </a:lnTo>
                <a:lnTo>
                  <a:pt x="3197157" y="892572"/>
                </a:lnTo>
                <a:lnTo>
                  <a:pt x="3202317" y="891779"/>
                </a:lnTo>
                <a:lnTo>
                  <a:pt x="3207874" y="891779"/>
                </a:lnTo>
                <a:lnTo>
                  <a:pt x="3213034" y="891779"/>
                </a:lnTo>
                <a:lnTo>
                  <a:pt x="3218591" y="892572"/>
                </a:lnTo>
                <a:lnTo>
                  <a:pt x="3220575" y="893366"/>
                </a:lnTo>
                <a:lnTo>
                  <a:pt x="3222560" y="894160"/>
                </a:lnTo>
                <a:lnTo>
                  <a:pt x="3226529" y="897732"/>
                </a:lnTo>
                <a:lnTo>
                  <a:pt x="3230895" y="902494"/>
                </a:lnTo>
                <a:lnTo>
                  <a:pt x="3234864" y="907257"/>
                </a:lnTo>
                <a:lnTo>
                  <a:pt x="3242406" y="917972"/>
                </a:lnTo>
                <a:lnTo>
                  <a:pt x="3246375" y="922338"/>
                </a:lnTo>
                <a:lnTo>
                  <a:pt x="3248360" y="924322"/>
                </a:lnTo>
                <a:lnTo>
                  <a:pt x="3250344" y="925116"/>
                </a:lnTo>
                <a:lnTo>
                  <a:pt x="3255107" y="927894"/>
                </a:lnTo>
                <a:lnTo>
                  <a:pt x="3259473" y="928688"/>
                </a:lnTo>
                <a:lnTo>
                  <a:pt x="3263839" y="928688"/>
                </a:lnTo>
                <a:lnTo>
                  <a:pt x="3267808" y="928291"/>
                </a:lnTo>
                <a:lnTo>
                  <a:pt x="3271777" y="926704"/>
                </a:lnTo>
                <a:lnTo>
                  <a:pt x="3275747" y="925116"/>
                </a:lnTo>
                <a:lnTo>
                  <a:pt x="3279319" y="922735"/>
                </a:lnTo>
                <a:lnTo>
                  <a:pt x="3282892" y="919957"/>
                </a:lnTo>
                <a:lnTo>
                  <a:pt x="3290433" y="914401"/>
                </a:lnTo>
                <a:lnTo>
                  <a:pt x="3298371" y="908844"/>
                </a:lnTo>
                <a:lnTo>
                  <a:pt x="3302340" y="906463"/>
                </a:lnTo>
                <a:lnTo>
                  <a:pt x="3306309" y="904479"/>
                </a:lnTo>
                <a:lnTo>
                  <a:pt x="3311073" y="903288"/>
                </a:lnTo>
                <a:lnTo>
                  <a:pt x="3315439" y="902494"/>
                </a:lnTo>
                <a:lnTo>
                  <a:pt x="3316630" y="902891"/>
                </a:lnTo>
                <a:lnTo>
                  <a:pt x="3317423" y="903288"/>
                </a:lnTo>
                <a:lnTo>
                  <a:pt x="3319408" y="905272"/>
                </a:lnTo>
                <a:lnTo>
                  <a:pt x="3324568" y="913210"/>
                </a:lnTo>
                <a:lnTo>
                  <a:pt x="3330125" y="920751"/>
                </a:lnTo>
                <a:lnTo>
                  <a:pt x="3332506" y="923132"/>
                </a:lnTo>
                <a:lnTo>
                  <a:pt x="3333696" y="924322"/>
                </a:lnTo>
                <a:lnTo>
                  <a:pt x="3335285" y="924719"/>
                </a:lnTo>
                <a:lnTo>
                  <a:pt x="3337269" y="924719"/>
                </a:lnTo>
                <a:lnTo>
                  <a:pt x="3339254" y="924719"/>
                </a:lnTo>
                <a:lnTo>
                  <a:pt x="3341238" y="924322"/>
                </a:lnTo>
                <a:lnTo>
                  <a:pt x="3343222" y="923132"/>
                </a:lnTo>
                <a:lnTo>
                  <a:pt x="3347589" y="920751"/>
                </a:lnTo>
                <a:lnTo>
                  <a:pt x="3351558" y="917575"/>
                </a:lnTo>
                <a:lnTo>
                  <a:pt x="3360290" y="910829"/>
                </a:lnTo>
                <a:lnTo>
                  <a:pt x="3364656" y="908447"/>
                </a:lnTo>
                <a:lnTo>
                  <a:pt x="3369419" y="906463"/>
                </a:lnTo>
                <a:lnTo>
                  <a:pt x="3370610" y="906860"/>
                </a:lnTo>
                <a:lnTo>
                  <a:pt x="3372594" y="908050"/>
                </a:lnTo>
                <a:lnTo>
                  <a:pt x="3376960" y="912019"/>
                </a:lnTo>
                <a:lnTo>
                  <a:pt x="3379342" y="914004"/>
                </a:lnTo>
                <a:lnTo>
                  <a:pt x="3381327" y="915591"/>
                </a:lnTo>
                <a:lnTo>
                  <a:pt x="3384105" y="916385"/>
                </a:lnTo>
                <a:lnTo>
                  <a:pt x="3385296" y="916385"/>
                </a:lnTo>
                <a:lnTo>
                  <a:pt x="3386884" y="916385"/>
                </a:lnTo>
                <a:lnTo>
                  <a:pt x="3388471" y="915591"/>
                </a:lnTo>
                <a:lnTo>
                  <a:pt x="3390059" y="914004"/>
                </a:lnTo>
                <a:lnTo>
                  <a:pt x="3393235" y="909638"/>
                </a:lnTo>
                <a:lnTo>
                  <a:pt x="3395219" y="904875"/>
                </a:lnTo>
                <a:lnTo>
                  <a:pt x="3395616" y="903288"/>
                </a:lnTo>
                <a:lnTo>
                  <a:pt x="3395219" y="902891"/>
                </a:lnTo>
                <a:lnTo>
                  <a:pt x="3397204" y="903288"/>
                </a:lnTo>
                <a:lnTo>
                  <a:pt x="3399188" y="904479"/>
                </a:lnTo>
                <a:lnTo>
                  <a:pt x="3402761" y="906860"/>
                </a:lnTo>
                <a:lnTo>
                  <a:pt x="3405936" y="910432"/>
                </a:lnTo>
                <a:lnTo>
                  <a:pt x="3408317" y="914401"/>
                </a:lnTo>
                <a:lnTo>
                  <a:pt x="3411492" y="917972"/>
                </a:lnTo>
                <a:lnTo>
                  <a:pt x="3413874" y="921147"/>
                </a:lnTo>
                <a:lnTo>
                  <a:pt x="3417049" y="923132"/>
                </a:lnTo>
                <a:lnTo>
                  <a:pt x="3417843" y="923529"/>
                </a:lnTo>
                <a:lnTo>
                  <a:pt x="3419431" y="924322"/>
                </a:lnTo>
                <a:lnTo>
                  <a:pt x="3423400" y="923529"/>
                </a:lnTo>
                <a:lnTo>
                  <a:pt x="3427766" y="922338"/>
                </a:lnTo>
                <a:lnTo>
                  <a:pt x="3431735" y="920751"/>
                </a:lnTo>
                <a:lnTo>
                  <a:pt x="3435704" y="918766"/>
                </a:lnTo>
                <a:lnTo>
                  <a:pt x="3443246" y="913607"/>
                </a:lnTo>
                <a:lnTo>
                  <a:pt x="3447215" y="911622"/>
                </a:lnTo>
                <a:lnTo>
                  <a:pt x="3450787" y="909638"/>
                </a:lnTo>
                <a:lnTo>
                  <a:pt x="3455154" y="908447"/>
                </a:lnTo>
                <a:lnTo>
                  <a:pt x="3459123" y="907257"/>
                </a:lnTo>
                <a:lnTo>
                  <a:pt x="3462695" y="908050"/>
                </a:lnTo>
                <a:lnTo>
                  <a:pt x="3466664" y="908844"/>
                </a:lnTo>
                <a:lnTo>
                  <a:pt x="3470633" y="910829"/>
                </a:lnTo>
                <a:lnTo>
                  <a:pt x="3474602" y="914401"/>
                </a:lnTo>
                <a:lnTo>
                  <a:pt x="3478968" y="919560"/>
                </a:lnTo>
                <a:lnTo>
                  <a:pt x="3483335" y="926704"/>
                </a:lnTo>
                <a:lnTo>
                  <a:pt x="3483732" y="926307"/>
                </a:lnTo>
                <a:lnTo>
                  <a:pt x="3484525" y="925116"/>
                </a:lnTo>
                <a:lnTo>
                  <a:pt x="3484922" y="923132"/>
                </a:lnTo>
                <a:lnTo>
                  <a:pt x="3484922" y="919957"/>
                </a:lnTo>
                <a:lnTo>
                  <a:pt x="3484525" y="915988"/>
                </a:lnTo>
                <a:lnTo>
                  <a:pt x="3480953" y="897335"/>
                </a:lnTo>
                <a:lnTo>
                  <a:pt x="3480159" y="892572"/>
                </a:lnTo>
                <a:lnTo>
                  <a:pt x="3479762" y="888207"/>
                </a:lnTo>
                <a:lnTo>
                  <a:pt x="3480159" y="884238"/>
                </a:lnTo>
                <a:lnTo>
                  <a:pt x="3480953" y="879872"/>
                </a:lnTo>
                <a:lnTo>
                  <a:pt x="3482541" y="877491"/>
                </a:lnTo>
                <a:lnTo>
                  <a:pt x="3483335" y="876300"/>
                </a:lnTo>
                <a:lnTo>
                  <a:pt x="3484525" y="875507"/>
                </a:lnTo>
                <a:lnTo>
                  <a:pt x="3486112" y="875110"/>
                </a:lnTo>
                <a:lnTo>
                  <a:pt x="3487303" y="874316"/>
                </a:lnTo>
                <a:lnTo>
                  <a:pt x="3489288" y="874316"/>
                </a:lnTo>
                <a:lnTo>
                  <a:pt x="3491670" y="875110"/>
                </a:lnTo>
                <a:lnTo>
                  <a:pt x="3495242" y="873919"/>
                </a:lnTo>
                <a:lnTo>
                  <a:pt x="3498020" y="873919"/>
                </a:lnTo>
                <a:lnTo>
                  <a:pt x="3500005" y="875110"/>
                </a:lnTo>
                <a:lnTo>
                  <a:pt x="3501593" y="876300"/>
                </a:lnTo>
                <a:lnTo>
                  <a:pt x="3502783" y="878682"/>
                </a:lnTo>
                <a:lnTo>
                  <a:pt x="3503180" y="881063"/>
                </a:lnTo>
                <a:lnTo>
                  <a:pt x="3503180" y="888207"/>
                </a:lnTo>
                <a:lnTo>
                  <a:pt x="3502783" y="904875"/>
                </a:lnTo>
                <a:lnTo>
                  <a:pt x="3502783" y="914401"/>
                </a:lnTo>
                <a:lnTo>
                  <a:pt x="3503180" y="919163"/>
                </a:lnTo>
                <a:lnTo>
                  <a:pt x="3504371" y="923529"/>
                </a:lnTo>
                <a:lnTo>
                  <a:pt x="3518263" y="915194"/>
                </a:lnTo>
                <a:lnTo>
                  <a:pt x="3525408" y="911622"/>
                </a:lnTo>
                <a:lnTo>
                  <a:pt x="3532949" y="908844"/>
                </a:lnTo>
                <a:lnTo>
                  <a:pt x="3537315" y="908050"/>
                </a:lnTo>
                <a:lnTo>
                  <a:pt x="3541285" y="907257"/>
                </a:lnTo>
                <a:lnTo>
                  <a:pt x="3545651" y="906860"/>
                </a:lnTo>
                <a:lnTo>
                  <a:pt x="3550413" y="907257"/>
                </a:lnTo>
                <a:lnTo>
                  <a:pt x="3554780" y="908050"/>
                </a:lnTo>
                <a:lnTo>
                  <a:pt x="3559939" y="908844"/>
                </a:lnTo>
                <a:lnTo>
                  <a:pt x="3565496" y="910829"/>
                </a:lnTo>
                <a:lnTo>
                  <a:pt x="3571053" y="913210"/>
                </a:lnTo>
                <a:lnTo>
                  <a:pt x="3574228" y="915194"/>
                </a:lnTo>
                <a:lnTo>
                  <a:pt x="3577801" y="917972"/>
                </a:lnTo>
                <a:lnTo>
                  <a:pt x="3584945" y="925116"/>
                </a:lnTo>
                <a:lnTo>
                  <a:pt x="3590899" y="931863"/>
                </a:lnTo>
                <a:lnTo>
                  <a:pt x="3593678" y="933847"/>
                </a:lnTo>
                <a:lnTo>
                  <a:pt x="3594471" y="934244"/>
                </a:lnTo>
                <a:lnTo>
                  <a:pt x="3594868" y="935038"/>
                </a:lnTo>
                <a:lnTo>
                  <a:pt x="3598440" y="933450"/>
                </a:lnTo>
                <a:lnTo>
                  <a:pt x="3601615" y="931863"/>
                </a:lnTo>
                <a:lnTo>
                  <a:pt x="3605188" y="928688"/>
                </a:lnTo>
                <a:lnTo>
                  <a:pt x="3608363" y="925910"/>
                </a:lnTo>
                <a:lnTo>
                  <a:pt x="3611141" y="921544"/>
                </a:lnTo>
                <a:lnTo>
                  <a:pt x="3614317" y="917179"/>
                </a:lnTo>
                <a:lnTo>
                  <a:pt x="3620271" y="908050"/>
                </a:lnTo>
                <a:lnTo>
                  <a:pt x="3626621" y="898129"/>
                </a:lnTo>
                <a:lnTo>
                  <a:pt x="3632575" y="889794"/>
                </a:lnTo>
                <a:lnTo>
                  <a:pt x="3635751" y="886222"/>
                </a:lnTo>
                <a:lnTo>
                  <a:pt x="3638529" y="882651"/>
                </a:lnTo>
                <a:lnTo>
                  <a:pt x="3641704" y="879872"/>
                </a:lnTo>
                <a:lnTo>
                  <a:pt x="3644879" y="878682"/>
                </a:lnTo>
                <a:lnTo>
                  <a:pt x="3647261" y="878682"/>
                </a:lnTo>
                <a:lnTo>
                  <a:pt x="3654406" y="877491"/>
                </a:lnTo>
                <a:lnTo>
                  <a:pt x="3665123" y="875904"/>
                </a:lnTo>
                <a:lnTo>
                  <a:pt x="3667504" y="876300"/>
                </a:lnTo>
                <a:lnTo>
                  <a:pt x="3669489" y="877491"/>
                </a:lnTo>
                <a:lnTo>
                  <a:pt x="3671473" y="878682"/>
                </a:lnTo>
                <a:lnTo>
                  <a:pt x="3673855" y="880666"/>
                </a:lnTo>
                <a:lnTo>
                  <a:pt x="3677030" y="885032"/>
                </a:lnTo>
                <a:lnTo>
                  <a:pt x="3681396" y="890588"/>
                </a:lnTo>
                <a:lnTo>
                  <a:pt x="3688541" y="901700"/>
                </a:lnTo>
                <a:lnTo>
                  <a:pt x="3692113" y="906463"/>
                </a:lnTo>
                <a:lnTo>
                  <a:pt x="3694097" y="908447"/>
                </a:lnTo>
                <a:lnTo>
                  <a:pt x="3696081" y="909638"/>
                </a:lnTo>
                <a:lnTo>
                  <a:pt x="3697670" y="910432"/>
                </a:lnTo>
                <a:lnTo>
                  <a:pt x="3699654" y="910432"/>
                </a:lnTo>
                <a:lnTo>
                  <a:pt x="3701242" y="910432"/>
                </a:lnTo>
                <a:lnTo>
                  <a:pt x="3702432" y="909638"/>
                </a:lnTo>
                <a:lnTo>
                  <a:pt x="3705608" y="907257"/>
                </a:lnTo>
                <a:lnTo>
                  <a:pt x="3708783" y="904479"/>
                </a:lnTo>
                <a:lnTo>
                  <a:pt x="3712752" y="897732"/>
                </a:lnTo>
                <a:lnTo>
                  <a:pt x="3713943" y="895747"/>
                </a:lnTo>
                <a:lnTo>
                  <a:pt x="3714737" y="894954"/>
                </a:lnTo>
                <a:lnTo>
                  <a:pt x="3716722" y="895350"/>
                </a:lnTo>
                <a:lnTo>
                  <a:pt x="3718309" y="896144"/>
                </a:lnTo>
                <a:lnTo>
                  <a:pt x="3719897" y="897335"/>
                </a:lnTo>
                <a:lnTo>
                  <a:pt x="3720691" y="898922"/>
                </a:lnTo>
                <a:lnTo>
                  <a:pt x="3723469" y="902891"/>
                </a:lnTo>
                <a:lnTo>
                  <a:pt x="3725851" y="906860"/>
                </a:lnTo>
                <a:lnTo>
                  <a:pt x="3728629" y="910829"/>
                </a:lnTo>
                <a:lnTo>
                  <a:pt x="3730613" y="913210"/>
                </a:lnTo>
                <a:lnTo>
                  <a:pt x="3732599" y="914401"/>
                </a:lnTo>
                <a:lnTo>
                  <a:pt x="3734583" y="915591"/>
                </a:lnTo>
                <a:lnTo>
                  <a:pt x="3736964" y="916385"/>
                </a:lnTo>
                <a:lnTo>
                  <a:pt x="3740139" y="916385"/>
                </a:lnTo>
                <a:lnTo>
                  <a:pt x="3743315" y="916385"/>
                </a:lnTo>
                <a:lnTo>
                  <a:pt x="3747284" y="915591"/>
                </a:lnTo>
                <a:lnTo>
                  <a:pt x="3750856" y="914004"/>
                </a:lnTo>
                <a:lnTo>
                  <a:pt x="3754429" y="912416"/>
                </a:lnTo>
                <a:lnTo>
                  <a:pt x="3758398" y="910035"/>
                </a:lnTo>
                <a:lnTo>
                  <a:pt x="3765542" y="904875"/>
                </a:lnTo>
                <a:lnTo>
                  <a:pt x="3773083" y="898922"/>
                </a:lnTo>
                <a:lnTo>
                  <a:pt x="3788961" y="885032"/>
                </a:lnTo>
                <a:lnTo>
                  <a:pt x="3796899" y="877888"/>
                </a:lnTo>
                <a:lnTo>
                  <a:pt x="3805234" y="871538"/>
                </a:lnTo>
                <a:lnTo>
                  <a:pt x="3806028" y="877888"/>
                </a:lnTo>
                <a:lnTo>
                  <a:pt x="3806424" y="883047"/>
                </a:lnTo>
                <a:lnTo>
                  <a:pt x="3806424" y="887810"/>
                </a:lnTo>
                <a:lnTo>
                  <a:pt x="3806028" y="891779"/>
                </a:lnTo>
                <a:lnTo>
                  <a:pt x="3804440" y="898922"/>
                </a:lnTo>
                <a:lnTo>
                  <a:pt x="3804440" y="903288"/>
                </a:lnTo>
                <a:lnTo>
                  <a:pt x="3804440" y="908844"/>
                </a:lnTo>
                <a:lnTo>
                  <a:pt x="3807615" y="906860"/>
                </a:lnTo>
                <a:lnTo>
                  <a:pt x="3809997" y="906066"/>
                </a:lnTo>
                <a:lnTo>
                  <a:pt x="3812775" y="904875"/>
                </a:lnTo>
                <a:lnTo>
                  <a:pt x="3815554" y="904479"/>
                </a:lnTo>
                <a:lnTo>
                  <a:pt x="3818332" y="904875"/>
                </a:lnTo>
                <a:lnTo>
                  <a:pt x="3821507" y="905272"/>
                </a:lnTo>
                <a:lnTo>
                  <a:pt x="3826270" y="906860"/>
                </a:lnTo>
                <a:lnTo>
                  <a:pt x="3831827" y="910035"/>
                </a:lnTo>
                <a:lnTo>
                  <a:pt x="3837385" y="913607"/>
                </a:lnTo>
                <a:lnTo>
                  <a:pt x="3847704" y="920751"/>
                </a:lnTo>
                <a:lnTo>
                  <a:pt x="3852467" y="923529"/>
                </a:lnTo>
                <a:lnTo>
                  <a:pt x="3856833" y="925910"/>
                </a:lnTo>
                <a:lnTo>
                  <a:pt x="3858818" y="926307"/>
                </a:lnTo>
                <a:lnTo>
                  <a:pt x="3860802" y="926704"/>
                </a:lnTo>
                <a:lnTo>
                  <a:pt x="3862787" y="926704"/>
                </a:lnTo>
                <a:lnTo>
                  <a:pt x="3864772" y="925910"/>
                </a:lnTo>
                <a:lnTo>
                  <a:pt x="3867153" y="924719"/>
                </a:lnTo>
                <a:lnTo>
                  <a:pt x="3868343" y="923132"/>
                </a:lnTo>
                <a:lnTo>
                  <a:pt x="3869932" y="921147"/>
                </a:lnTo>
                <a:lnTo>
                  <a:pt x="3871519" y="918766"/>
                </a:lnTo>
                <a:lnTo>
                  <a:pt x="3873107" y="915194"/>
                </a:lnTo>
                <a:lnTo>
                  <a:pt x="3873900" y="910432"/>
                </a:lnTo>
                <a:lnTo>
                  <a:pt x="3876679" y="899716"/>
                </a:lnTo>
                <a:lnTo>
                  <a:pt x="3879060" y="898129"/>
                </a:lnTo>
                <a:lnTo>
                  <a:pt x="3880251" y="897732"/>
                </a:lnTo>
                <a:lnTo>
                  <a:pt x="3881045" y="897732"/>
                </a:lnTo>
                <a:lnTo>
                  <a:pt x="3883030" y="898922"/>
                </a:lnTo>
                <a:lnTo>
                  <a:pt x="3884617" y="900907"/>
                </a:lnTo>
                <a:lnTo>
                  <a:pt x="3886205" y="903288"/>
                </a:lnTo>
                <a:lnTo>
                  <a:pt x="3887396" y="906463"/>
                </a:lnTo>
                <a:lnTo>
                  <a:pt x="3889777" y="914401"/>
                </a:lnTo>
                <a:lnTo>
                  <a:pt x="3891762" y="922735"/>
                </a:lnTo>
                <a:lnTo>
                  <a:pt x="3893746" y="929879"/>
                </a:lnTo>
                <a:lnTo>
                  <a:pt x="3895334" y="932260"/>
                </a:lnTo>
                <a:lnTo>
                  <a:pt x="3896921" y="933847"/>
                </a:lnTo>
                <a:lnTo>
                  <a:pt x="3898906" y="935038"/>
                </a:lnTo>
                <a:lnTo>
                  <a:pt x="3900097" y="935038"/>
                </a:lnTo>
                <a:lnTo>
                  <a:pt x="3900891" y="934244"/>
                </a:lnTo>
                <a:lnTo>
                  <a:pt x="3903670" y="935435"/>
                </a:lnTo>
                <a:lnTo>
                  <a:pt x="3905654" y="935435"/>
                </a:lnTo>
                <a:lnTo>
                  <a:pt x="3907638" y="933847"/>
                </a:lnTo>
                <a:lnTo>
                  <a:pt x="3909226" y="932260"/>
                </a:lnTo>
                <a:lnTo>
                  <a:pt x="3910020" y="929879"/>
                </a:lnTo>
                <a:lnTo>
                  <a:pt x="3911211" y="926704"/>
                </a:lnTo>
                <a:lnTo>
                  <a:pt x="3913196" y="919560"/>
                </a:lnTo>
                <a:lnTo>
                  <a:pt x="3914783" y="912019"/>
                </a:lnTo>
                <a:lnTo>
                  <a:pt x="3916767" y="904479"/>
                </a:lnTo>
                <a:lnTo>
                  <a:pt x="3917561" y="901304"/>
                </a:lnTo>
                <a:lnTo>
                  <a:pt x="3919149" y="898129"/>
                </a:lnTo>
                <a:lnTo>
                  <a:pt x="3920737" y="896144"/>
                </a:lnTo>
                <a:lnTo>
                  <a:pt x="3922324" y="894160"/>
                </a:lnTo>
                <a:lnTo>
                  <a:pt x="3923913" y="893763"/>
                </a:lnTo>
                <a:lnTo>
                  <a:pt x="3925500" y="893366"/>
                </a:lnTo>
                <a:lnTo>
                  <a:pt x="3929866" y="893366"/>
                </a:lnTo>
                <a:lnTo>
                  <a:pt x="3935026" y="893763"/>
                </a:lnTo>
                <a:lnTo>
                  <a:pt x="3940979" y="894954"/>
                </a:lnTo>
                <a:lnTo>
                  <a:pt x="3953681" y="897732"/>
                </a:lnTo>
                <a:lnTo>
                  <a:pt x="3964795" y="901700"/>
                </a:lnTo>
                <a:lnTo>
                  <a:pt x="3967970" y="903288"/>
                </a:lnTo>
                <a:lnTo>
                  <a:pt x="3971145" y="906066"/>
                </a:lnTo>
                <a:lnTo>
                  <a:pt x="3978686" y="913210"/>
                </a:lnTo>
                <a:lnTo>
                  <a:pt x="3982259" y="916385"/>
                </a:lnTo>
                <a:lnTo>
                  <a:pt x="3985832" y="919560"/>
                </a:lnTo>
                <a:lnTo>
                  <a:pt x="3989403" y="922338"/>
                </a:lnTo>
                <a:lnTo>
                  <a:pt x="3991388" y="922735"/>
                </a:lnTo>
                <a:lnTo>
                  <a:pt x="3992976" y="923132"/>
                </a:lnTo>
                <a:lnTo>
                  <a:pt x="3994960" y="923132"/>
                </a:lnTo>
                <a:lnTo>
                  <a:pt x="3996945" y="923132"/>
                </a:lnTo>
                <a:lnTo>
                  <a:pt x="4000120" y="921544"/>
                </a:lnTo>
                <a:lnTo>
                  <a:pt x="4003296" y="919560"/>
                </a:lnTo>
                <a:lnTo>
                  <a:pt x="4006471" y="916385"/>
                </a:lnTo>
                <a:lnTo>
                  <a:pt x="4009647" y="913607"/>
                </a:lnTo>
                <a:lnTo>
                  <a:pt x="4013615" y="910829"/>
                </a:lnTo>
                <a:lnTo>
                  <a:pt x="4017584" y="908447"/>
                </a:lnTo>
                <a:lnTo>
                  <a:pt x="4019569" y="908050"/>
                </a:lnTo>
                <a:lnTo>
                  <a:pt x="4022348" y="907257"/>
                </a:lnTo>
                <a:lnTo>
                  <a:pt x="4029492" y="906860"/>
                </a:lnTo>
                <a:lnTo>
                  <a:pt x="4035843" y="907257"/>
                </a:lnTo>
                <a:lnTo>
                  <a:pt x="4042987" y="908447"/>
                </a:lnTo>
                <a:lnTo>
                  <a:pt x="4050132" y="910432"/>
                </a:lnTo>
                <a:lnTo>
                  <a:pt x="4056879" y="913210"/>
                </a:lnTo>
                <a:lnTo>
                  <a:pt x="4064024" y="915988"/>
                </a:lnTo>
                <a:lnTo>
                  <a:pt x="4076725" y="922735"/>
                </a:lnTo>
                <a:lnTo>
                  <a:pt x="4088633" y="929085"/>
                </a:lnTo>
                <a:lnTo>
                  <a:pt x="4098953" y="933847"/>
                </a:lnTo>
                <a:lnTo>
                  <a:pt x="4102922" y="935832"/>
                </a:lnTo>
                <a:lnTo>
                  <a:pt x="4106890" y="936229"/>
                </a:lnTo>
                <a:lnTo>
                  <a:pt x="4110066" y="936229"/>
                </a:lnTo>
                <a:lnTo>
                  <a:pt x="4111654" y="935832"/>
                </a:lnTo>
                <a:lnTo>
                  <a:pt x="4112448" y="935038"/>
                </a:lnTo>
                <a:lnTo>
                  <a:pt x="4114035" y="932657"/>
                </a:lnTo>
                <a:lnTo>
                  <a:pt x="4114432" y="930275"/>
                </a:lnTo>
                <a:lnTo>
                  <a:pt x="4115623" y="926704"/>
                </a:lnTo>
                <a:lnTo>
                  <a:pt x="4115623" y="922735"/>
                </a:lnTo>
                <a:lnTo>
                  <a:pt x="4116020" y="914004"/>
                </a:lnTo>
                <a:lnTo>
                  <a:pt x="4116020" y="904479"/>
                </a:lnTo>
                <a:lnTo>
                  <a:pt x="4116020" y="896938"/>
                </a:lnTo>
                <a:lnTo>
                  <a:pt x="4116814" y="893763"/>
                </a:lnTo>
                <a:lnTo>
                  <a:pt x="4117607" y="891779"/>
                </a:lnTo>
                <a:lnTo>
                  <a:pt x="4118798" y="891382"/>
                </a:lnTo>
                <a:lnTo>
                  <a:pt x="4119195" y="890588"/>
                </a:lnTo>
                <a:lnTo>
                  <a:pt x="4119592" y="891382"/>
                </a:lnTo>
                <a:lnTo>
                  <a:pt x="4121577" y="893366"/>
                </a:lnTo>
                <a:lnTo>
                  <a:pt x="4124356" y="896144"/>
                </a:lnTo>
                <a:lnTo>
                  <a:pt x="4125943" y="895350"/>
                </a:lnTo>
                <a:lnTo>
                  <a:pt x="4127134" y="895350"/>
                </a:lnTo>
                <a:lnTo>
                  <a:pt x="4128721" y="895350"/>
                </a:lnTo>
                <a:lnTo>
                  <a:pt x="4130309" y="896144"/>
                </a:lnTo>
                <a:lnTo>
                  <a:pt x="4131500" y="897732"/>
                </a:lnTo>
                <a:lnTo>
                  <a:pt x="4132293" y="899716"/>
                </a:lnTo>
                <a:lnTo>
                  <a:pt x="4133882" y="904479"/>
                </a:lnTo>
                <a:lnTo>
                  <a:pt x="4135469" y="910829"/>
                </a:lnTo>
                <a:lnTo>
                  <a:pt x="4136263" y="917575"/>
                </a:lnTo>
                <a:lnTo>
                  <a:pt x="4137851" y="932260"/>
                </a:lnTo>
                <a:lnTo>
                  <a:pt x="4143407" y="931466"/>
                </a:lnTo>
                <a:lnTo>
                  <a:pt x="4148568" y="930275"/>
                </a:lnTo>
                <a:lnTo>
                  <a:pt x="4154521" y="929879"/>
                </a:lnTo>
                <a:lnTo>
                  <a:pt x="4160078" y="929085"/>
                </a:lnTo>
                <a:lnTo>
                  <a:pt x="4172382" y="929085"/>
                </a:lnTo>
                <a:lnTo>
                  <a:pt x="4184290" y="929085"/>
                </a:lnTo>
                <a:lnTo>
                  <a:pt x="4190243" y="929085"/>
                </a:lnTo>
                <a:lnTo>
                  <a:pt x="4195799" y="928291"/>
                </a:lnTo>
                <a:lnTo>
                  <a:pt x="4200960" y="927101"/>
                </a:lnTo>
                <a:lnTo>
                  <a:pt x="4206516" y="925910"/>
                </a:lnTo>
                <a:lnTo>
                  <a:pt x="4210882" y="923529"/>
                </a:lnTo>
                <a:lnTo>
                  <a:pt x="4215645" y="920751"/>
                </a:lnTo>
                <a:lnTo>
                  <a:pt x="4219615" y="917179"/>
                </a:lnTo>
                <a:lnTo>
                  <a:pt x="4222790" y="912019"/>
                </a:lnTo>
                <a:lnTo>
                  <a:pt x="4219615" y="906066"/>
                </a:lnTo>
                <a:lnTo>
                  <a:pt x="4216439" y="901304"/>
                </a:lnTo>
                <a:lnTo>
                  <a:pt x="4213662" y="897335"/>
                </a:lnTo>
                <a:lnTo>
                  <a:pt x="4210486" y="894954"/>
                </a:lnTo>
                <a:lnTo>
                  <a:pt x="4207310" y="893366"/>
                </a:lnTo>
                <a:lnTo>
                  <a:pt x="4204930" y="892175"/>
                </a:lnTo>
                <a:lnTo>
                  <a:pt x="4201753" y="891779"/>
                </a:lnTo>
                <a:lnTo>
                  <a:pt x="4198975" y="892175"/>
                </a:lnTo>
                <a:lnTo>
                  <a:pt x="4192625" y="893366"/>
                </a:lnTo>
                <a:lnTo>
                  <a:pt x="4187068" y="894160"/>
                </a:lnTo>
                <a:lnTo>
                  <a:pt x="4184290" y="894160"/>
                </a:lnTo>
                <a:lnTo>
                  <a:pt x="4181114" y="894160"/>
                </a:lnTo>
                <a:lnTo>
                  <a:pt x="4177939" y="893366"/>
                </a:lnTo>
                <a:lnTo>
                  <a:pt x="4175160" y="891779"/>
                </a:lnTo>
                <a:lnTo>
                  <a:pt x="4171985" y="889001"/>
                </a:lnTo>
                <a:lnTo>
                  <a:pt x="4168413" y="885429"/>
                </a:lnTo>
                <a:lnTo>
                  <a:pt x="4165238" y="881063"/>
                </a:lnTo>
                <a:lnTo>
                  <a:pt x="4162459" y="875904"/>
                </a:lnTo>
                <a:lnTo>
                  <a:pt x="4155712" y="864791"/>
                </a:lnTo>
                <a:lnTo>
                  <a:pt x="4148964" y="854076"/>
                </a:lnTo>
                <a:lnTo>
                  <a:pt x="4145392" y="848916"/>
                </a:lnTo>
                <a:lnTo>
                  <a:pt x="4141819" y="844947"/>
                </a:lnTo>
                <a:lnTo>
                  <a:pt x="4138247" y="842169"/>
                </a:lnTo>
                <a:lnTo>
                  <a:pt x="4135072" y="839391"/>
                </a:lnTo>
                <a:lnTo>
                  <a:pt x="4132691" y="838994"/>
                </a:lnTo>
                <a:lnTo>
                  <a:pt x="4130706" y="838994"/>
                </a:lnTo>
                <a:lnTo>
                  <a:pt x="4128721" y="838994"/>
                </a:lnTo>
                <a:lnTo>
                  <a:pt x="4127134" y="839788"/>
                </a:lnTo>
                <a:lnTo>
                  <a:pt x="4125149" y="840979"/>
                </a:lnTo>
                <a:lnTo>
                  <a:pt x="4123165" y="842566"/>
                </a:lnTo>
                <a:lnTo>
                  <a:pt x="4121180" y="844551"/>
                </a:lnTo>
                <a:lnTo>
                  <a:pt x="4119195" y="846932"/>
                </a:lnTo>
                <a:lnTo>
                  <a:pt x="4117211" y="851694"/>
                </a:lnTo>
                <a:lnTo>
                  <a:pt x="4115623" y="857250"/>
                </a:lnTo>
                <a:lnTo>
                  <a:pt x="4113241" y="867966"/>
                </a:lnTo>
                <a:lnTo>
                  <a:pt x="4111654" y="879079"/>
                </a:lnTo>
                <a:lnTo>
                  <a:pt x="4109670" y="889794"/>
                </a:lnTo>
                <a:lnTo>
                  <a:pt x="4108081" y="894954"/>
                </a:lnTo>
                <a:lnTo>
                  <a:pt x="4106494" y="899319"/>
                </a:lnTo>
                <a:lnTo>
                  <a:pt x="4104509" y="903288"/>
                </a:lnTo>
                <a:lnTo>
                  <a:pt x="4101731" y="906463"/>
                </a:lnTo>
                <a:lnTo>
                  <a:pt x="4098556" y="909638"/>
                </a:lnTo>
                <a:lnTo>
                  <a:pt x="4094983" y="911622"/>
                </a:lnTo>
                <a:lnTo>
                  <a:pt x="4090220" y="912416"/>
                </a:lnTo>
                <a:lnTo>
                  <a:pt x="4084664" y="912416"/>
                </a:lnTo>
                <a:lnTo>
                  <a:pt x="4085061" y="906463"/>
                </a:lnTo>
                <a:lnTo>
                  <a:pt x="4085854" y="900907"/>
                </a:lnTo>
                <a:lnTo>
                  <a:pt x="4087045" y="896144"/>
                </a:lnTo>
                <a:lnTo>
                  <a:pt x="4088633" y="892175"/>
                </a:lnTo>
                <a:lnTo>
                  <a:pt x="4090220" y="888604"/>
                </a:lnTo>
                <a:lnTo>
                  <a:pt x="4092205" y="885429"/>
                </a:lnTo>
                <a:lnTo>
                  <a:pt x="4096174" y="879476"/>
                </a:lnTo>
                <a:lnTo>
                  <a:pt x="4098556" y="875904"/>
                </a:lnTo>
                <a:lnTo>
                  <a:pt x="4099746" y="872332"/>
                </a:lnTo>
                <a:lnTo>
                  <a:pt x="4101334" y="868363"/>
                </a:lnTo>
                <a:lnTo>
                  <a:pt x="4102922" y="863997"/>
                </a:lnTo>
                <a:lnTo>
                  <a:pt x="4103319" y="858838"/>
                </a:lnTo>
                <a:lnTo>
                  <a:pt x="4104112" y="852091"/>
                </a:lnTo>
                <a:lnTo>
                  <a:pt x="4103319" y="844947"/>
                </a:lnTo>
                <a:lnTo>
                  <a:pt x="4102524" y="835819"/>
                </a:lnTo>
                <a:lnTo>
                  <a:pt x="4100540" y="831850"/>
                </a:lnTo>
                <a:lnTo>
                  <a:pt x="4098953" y="828675"/>
                </a:lnTo>
                <a:lnTo>
                  <a:pt x="4096968" y="826294"/>
                </a:lnTo>
                <a:lnTo>
                  <a:pt x="4095380" y="824707"/>
                </a:lnTo>
                <a:lnTo>
                  <a:pt x="4093396" y="823516"/>
                </a:lnTo>
                <a:lnTo>
                  <a:pt x="4091808" y="822722"/>
                </a:lnTo>
                <a:lnTo>
                  <a:pt x="4089823" y="822722"/>
                </a:lnTo>
                <a:lnTo>
                  <a:pt x="4087839" y="822722"/>
                </a:lnTo>
                <a:lnTo>
                  <a:pt x="4083473" y="823516"/>
                </a:lnTo>
                <a:lnTo>
                  <a:pt x="4079503" y="825104"/>
                </a:lnTo>
                <a:lnTo>
                  <a:pt x="4075138" y="826294"/>
                </a:lnTo>
                <a:lnTo>
                  <a:pt x="4073153" y="826691"/>
                </a:lnTo>
                <a:lnTo>
                  <a:pt x="4070374" y="826691"/>
                </a:lnTo>
                <a:lnTo>
                  <a:pt x="4066802" y="825897"/>
                </a:lnTo>
                <a:lnTo>
                  <a:pt x="4062437" y="824707"/>
                </a:lnTo>
                <a:lnTo>
                  <a:pt x="4053704" y="820738"/>
                </a:lnTo>
                <a:lnTo>
                  <a:pt x="4049338" y="819150"/>
                </a:lnTo>
                <a:lnTo>
                  <a:pt x="4044971" y="817960"/>
                </a:lnTo>
                <a:lnTo>
                  <a:pt x="4041400" y="817563"/>
                </a:lnTo>
                <a:lnTo>
                  <a:pt x="4038621" y="817563"/>
                </a:lnTo>
                <a:lnTo>
                  <a:pt x="4037430" y="818754"/>
                </a:lnTo>
                <a:lnTo>
                  <a:pt x="4036637" y="819547"/>
                </a:lnTo>
                <a:lnTo>
                  <a:pt x="4035049" y="824310"/>
                </a:lnTo>
                <a:lnTo>
                  <a:pt x="4033859" y="829866"/>
                </a:lnTo>
                <a:lnTo>
                  <a:pt x="4032270" y="836216"/>
                </a:lnTo>
                <a:lnTo>
                  <a:pt x="4029889" y="848916"/>
                </a:lnTo>
                <a:lnTo>
                  <a:pt x="4028698" y="853679"/>
                </a:lnTo>
                <a:lnTo>
                  <a:pt x="4027904" y="855663"/>
                </a:lnTo>
                <a:lnTo>
                  <a:pt x="4027508" y="856854"/>
                </a:lnTo>
                <a:lnTo>
                  <a:pt x="4021554" y="861219"/>
                </a:lnTo>
                <a:lnTo>
                  <a:pt x="4016791" y="864394"/>
                </a:lnTo>
                <a:lnTo>
                  <a:pt x="4011234" y="866775"/>
                </a:lnTo>
                <a:lnTo>
                  <a:pt x="4005677" y="868363"/>
                </a:lnTo>
                <a:lnTo>
                  <a:pt x="4000120" y="868760"/>
                </a:lnTo>
                <a:lnTo>
                  <a:pt x="3993769" y="868363"/>
                </a:lnTo>
                <a:lnTo>
                  <a:pt x="3988213" y="867172"/>
                </a:lnTo>
                <a:lnTo>
                  <a:pt x="3982259" y="865188"/>
                </a:lnTo>
                <a:lnTo>
                  <a:pt x="3975908" y="863204"/>
                </a:lnTo>
                <a:lnTo>
                  <a:pt x="3969955" y="859632"/>
                </a:lnTo>
                <a:lnTo>
                  <a:pt x="3964398" y="856060"/>
                </a:lnTo>
                <a:lnTo>
                  <a:pt x="3958444" y="851694"/>
                </a:lnTo>
                <a:lnTo>
                  <a:pt x="3952887" y="846932"/>
                </a:lnTo>
                <a:lnTo>
                  <a:pt x="3946537" y="842169"/>
                </a:lnTo>
                <a:lnTo>
                  <a:pt x="3940979" y="836216"/>
                </a:lnTo>
                <a:lnTo>
                  <a:pt x="3935820" y="830263"/>
                </a:lnTo>
                <a:lnTo>
                  <a:pt x="3935820" y="825897"/>
                </a:lnTo>
                <a:lnTo>
                  <a:pt x="3937011" y="822722"/>
                </a:lnTo>
                <a:lnTo>
                  <a:pt x="3938598" y="820738"/>
                </a:lnTo>
                <a:lnTo>
                  <a:pt x="3940186" y="817960"/>
                </a:lnTo>
                <a:lnTo>
                  <a:pt x="3941377" y="815976"/>
                </a:lnTo>
                <a:lnTo>
                  <a:pt x="3942567" y="813594"/>
                </a:lnTo>
                <a:lnTo>
                  <a:pt x="3943758" y="809626"/>
                </a:lnTo>
                <a:lnTo>
                  <a:pt x="3942964" y="804466"/>
                </a:lnTo>
                <a:lnTo>
                  <a:pt x="3938598" y="796132"/>
                </a:lnTo>
                <a:lnTo>
                  <a:pt x="3933835" y="790179"/>
                </a:lnTo>
                <a:lnTo>
                  <a:pt x="3929469" y="785813"/>
                </a:lnTo>
                <a:lnTo>
                  <a:pt x="3924706" y="782638"/>
                </a:lnTo>
                <a:lnTo>
                  <a:pt x="3919943" y="780654"/>
                </a:lnTo>
                <a:lnTo>
                  <a:pt x="3915180" y="779463"/>
                </a:lnTo>
                <a:lnTo>
                  <a:pt x="3910814" y="779463"/>
                </a:lnTo>
                <a:lnTo>
                  <a:pt x="3905654" y="780257"/>
                </a:lnTo>
                <a:lnTo>
                  <a:pt x="3900891" y="781447"/>
                </a:lnTo>
                <a:lnTo>
                  <a:pt x="3896525" y="782638"/>
                </a:lnTo>
                <a:lnTo>
                  <a:pt x="3886602" y="786210"/>
                </a:lnTo>
                <a:lnTo>
                  <a:pt x="3882236" y="787004"/>
                </a:lnTo>
                <a:lnTo>
                  <a:pt x="3877473" y="788194"/>
                </a:lnTo>
                <a:lnTo>
                  <a:pt x="3873107" y="788591"/>
                </a:lnTo>
                <a:lnTo>
                  <a:pt x="3868343" y="788591"/>
                </a:lnTo>
                <a:lnTo>
                  <a:pt x="3866359" y="788194"/>
                </a:lnTo>
                <a:lnTo>
                  <a:pt x="3864374" y="787004"/>
                </a:lnTo>
                <a:lnTo>
                  <a:pt x="3862787" y="786210"/>
                </a:lnTo>
                <a:lnTo>
                  <a:pt x="3861993" y="784622"/>
                </a:lnTo>
                <a:lnTo>
                  <a:pt x="3860008" y="781051"/>
                </a:lnTo>
                <a:lnTo>
                  <a:pt x="3858024" y="777479"/>
                </a:lnTo>
                <a:lnTo>
                  <a:pt x="3856437" y="773907"/>
                </a:lnTo>
                <a:lnTo>
                  <a:pt x="3854848" y="770335"/>
                </a:lnTo>
                <a:lnTo>
                  <a:pt x="3852864" y="767557"/>
                </a:lnTo>
                <a:lnTo>
                  <a:pt x="3851277" y="766366"/>
                </a:lnTo>
                <a:lnTo>
                  <a:pt x="3849689" y="765969"/>
                </a:lnTo>
                <a:lnTo>
                  <a:pt x="3846117" y="764779"/>
                </a:lnTo>
                <a:lnTo>
                  <a:pt x="3842147" y="763985"/>
                </a:lnTo>
                <a:lnTo>
                  <a:pt x="3838178" y="763985"/>
                </a:lnTo>
                <a:lnTo>
                  <a:pt x="3834606" y="764382"/>
                </a:lnTo>
                <a:lnTo>
                  <a:pt x="3827065" y="765175"/>
                </a:lnTo>
                <a:lnTo>
                  <a:pt x="3818730" y="767557"/>
                </a:lnTo>
                <a:lnTo>
                  <a:pt x="3811188" y="769938"/>
                </a:lnTo>
                <a:lnTo>
                  <a:pt x="3803646" y="771922"/>
                </a:lnTo>
                <a:lnTo>
                  <a:pt x="3795311" y="773510"/>
                </a:lnTo>
                <a:lnTo>
                  <a:pt x="3791739" y="773510"/>
                </a:lnTo>
                <a:lnTo>
                  <a:pt x="3787769" y="773510"/>
                </a:lnTo>
                <a:lnTo>
                  <a:pt x="3786182" y="773113"/>
                </a:lnTo>
                <a:lnTo>
                  <a:pt x="3784594" y="772319"/>
                </a:lnTo>
                <a:lnTo>
                  <a:pt x="3781419" y="769938"/>
                </a:lnTo>
                <a:lnTo>
                  <a:pt x="3778641" y="766763"/>
                </a:lnTo>
                <a:lnTo>
                  <a:pt x="3775466" y="763191"/>
                </a:lnTo>
                <a:lnTo>
                  <a:pt x="3769908" y="755650"/>
                </a:lnTo>
                <a:lnTo>
                  <a:pt x="3767130" y="753269"/>
                </a:lnTo>
                <a:lnTo>
                  <a:pt x="3763955" y="751285"/>
                </a:lnTo>
                <a:lnTo>
                  <a:pt x="3763161" y="750491"/>
                </a:lnTo>
                <a:lnTo>
                  <a:pt x="3761573" y="750491"/>
                </a:lnTo>
                <a:lnTo>
                  <a:pt x="3760382" y="751285"/>
                </a:lnTo>
                <a:lnTo>
                  <a:pt x="3759986" y="751682"/>
                </a:lnTo>
                <a:lnTo>
                  <a:pt x="3758398" y="754063"/>
                </a:lnTo>
                <a:lnTo>
                  <a:pt x="3758000" y="756841"/>
                </a:lnTo>
                <a:lnTo>
                  <a:pt x="3756810" y="761604"/>
                </a:lnTo>
                <a:lnTo>
                  <a:pt x="3756413" y="763985"/>
                </a:lnTo>
                <a:lnTo>
                  <a:pt x="3755222" y="764779"/>
                </a:lnTo>
                <a:lnTo>
                  <a:pt x="3754032" y="764779"/>
                </a:lnTo>
                <a:lnTo>
                  <a:pt x="3751254" y="763985"/>
                </a:lnTo>
                <a:lnTo>
                  <a:pt x="3744505" y="761207"/>
                </a:lnTo>
                <a:lnTo>
                  <a:pt x="3725851" y="752475"/>
                </a:lnTo>
                <a:lnTo>
                  <a:pt x="3715927" y="748904"/>
                </a:lnTo>
                <a:lnTo>
                  <a:pt x="3710768" y="747713"/>
                </a:lnTo>
                <a:lnTo>
                  <a:pt x="3705608" y="746125"/>
                </a:lnTo>
                <a:lnTo>
                  <a:pt x="3701242" y="745729"/>
                </a:lnTo>
                <a:lnTo>
                  <a:pt x="3696876" y="745729"/>
                </a:lnTo>
                <a:lnTo>
                  <a:pt x="3693303" y="746125"/>
                </a:lnTo>
                <a:lnTo>
                  <a:pt x="3690525" y="747713"/>
                </a:lnTo>
                <a:lnTo>
                  <a:pt x="3688541" y="749697"/>
                </a:lnTo>
                <a:lnTo>
                  <a:pt x="3687350" y="751285"/>
                </a:lnTo>
                <a:lnTo>
                  <a:pt x="3686953" y="752475"/>
                </a:lnTo>
                <a:lnTo>
                  <a:pt x="3686953" y="754857"/>
                </a:lnTo>
                <a:lnTo>
                  <a:pt x="3687746" y="758428"/>
                </a:lnTo>
                <a:lnTo>
                  <a:pt x="3689335" y="762397"/>
                </a:lnTo>
                <a:lnTo>
                  <a:pt x="3691319" y="767557"/>
                </a:lnTo>
                <a:lnTo>
                  <a:pt x="3692510" y="772319"/>
                </a:lnTo>
                <a:lnTo>
                  <a:pt x="3692510" y="775494"/>
                </a:lnTo>
                <a:lnTo>
                  <a:pt x="3692113" y="778669"/>
                </a:lnTo>
                <a:lnTo>
                  <a:pt x="3691319" y="782241"/>
                </a:lnTo>
                <a:lnTo>
                  <a:pt x="3689731" y="785019"/>
                </a:lnTo>
                <a:lnTo>
                  <a:pt x="3685762" y="781447"/>
                </a:lnTo>
                <a:lnTo>
                  <a:pt x="3681396" y="778669"/>
                </a:lnTo>
                <a:lnTo>
                  <a:pt x="3676236" y="775891"/>
                </a:lnTo>
                <a:lnTo>
                  <a:pt x="3670679" y="774304"/>
                </a:lnTo>
                <a:lnTo>
                  <a:pt x="3664725" y="773113"/>
                </a:lnTo>
                <a:lnTo>
                  <a:pt x="3658374" y="771526"/>
                </a:lnTo>
                <a:lnTo>
                  <a:pt x="3645673" y="769938"/>
                </a:lnTo>
                <a:lnTo>
                  <a:pt x="3632575" y="768747"/>
                </a:lnTo>
                <a:lnTo>
                  <a:pt x="3618683" y="767557"/>
                </a:lnTo>
                <a:lnTo>
                  <a:pt x="3611936" y="765969"/>
                </a:lnTo>
                <a:lnTo>
                  <a:pt x="3605188" y="764382"/>
                </a:lnTo>
                <a:lnTo>
                  <a:pt x="3598440" y="762397"/>
                </a:lnTo>
                <a:lnTo>
                  <a:pt x="3592089" y="759619"/>
                </a:lnTo>
                <a:lnTo>
                  <a:pt x="3592089" y="755650"/>
                </a:lnTo>
                <a:lnTo>
                  <a:pt x="3592487" y="752079"/>
                </a:lnTo>
                <a:lnTo>
                  <a:pt x="3593678" y="749697"/>
                </a:lnTo>
                <a:lnTo>
                  <a:pt x="3594471" y="747713"/>
                </a:lnTo>
                <a:lnTo>
                  <a:pt x="3596059" y="746125"/>
                </a:lnTo>
                <a:lnTo>
                  <a:pt x="3598044" y="744935"/>
                </a:lnTo>
                <a:lnTo>
                  <a:pt x="3601615" y="743347"/>
                </a:lnTo>
                <a:lnTo>
                  <a:pt x="3603600" y="742554"/>
                </a:lnTo>
                <a:lnTo>
                  <a:pt x="3605188" y="740966"/>
                </a:lnTo>
                <a:lnTo>
                  <a:pt x="3606775" y="739379"/>
                </a:lnTo>
                <a:lnTo>
                  <a:pt x="3607570" y="737394"/>
                </a:lnTo>
                <a:lnTo>
                  <a:pt x="3608760" y="734219"/>
                </a:lnTo>
                <a:lnTo>
                  <a:pt x="3608760" y="730647"/>
                </a:lnTo>
                <a:lnTo>
                  <a:pt x="3608760" y="726282"/>
                </a:lnTo>
                <a:lnTo>
                  <a:pt x="3607570" y="720725"/>
                </a:lnTo>
                <a:lnTo>
                  <a:pt x="3606379" y="715169"/>
                </a:lnTo>
                <a:lnTo>
                  <a:pt x="3603997" y="711200"/>
                </a:lnTo>
                <a:lnTo>
                  <a:pt x="3602806" y="708025"/>
                </a:lnTo>
                <a:lnTo>
                  <a:pt x="3601219" y="706438"/>
                </a:lnTo>
                <a:lnTo>
                  <a:pt x="3599631" y="706041"/>
                </a:lnTo>
                <a:lnTo>
                  <a:pt x="3598044" y="706041"/>
                </a:lnTo>
                <a:lnTo>
                  <a:pt x="3596853" y="706835"/>
                </a:lnTo>
                <a:lnTo>
                  <a:pt x="3595662" y="708422"/>
                </a:lnTo>
                <a:lnTo>
                  <a:pt x="3592884" y="712391"/>
                </a:lnTo>
                <a:lnTo>
                  <a:pt x="3590899" y="717154"/>
                </a:lnTo>
                <a:lnTo>
                  <a:pt x="3588914" y="721122"/>
                </a:lnTo>
                <a:lnTo>
                  <a:pt x="3587724" y="722313"/>
                </a:lnTo>
                <a:lnTo>
                  <a:pt x="3586930" y="723107"/>
                </a:lnTo>
                <a:lnTo>
                  <a:pt x="3581373" y="726679"/>
                </a:lnTo>
                <a:lnTo>
                  <a:pt x="3573832" y="731838"/>
                </a:lnTo>
                <a:lnTo>
                  <a:pt x="3567084" y="736997"/>
                </a:lnTo>
                <a:lnTo>
                  <a:pt x="3564702" y="737791"/>
                </a:lnTo>
                <a:lnTo>
                  <a:pt x="3562718" y="738585"/>
                </a:lnTo>
                <a:lnTo>
                  <a:pt x="3559542" y="737394"/>
                </a:lnTo>
                <a:lnTo>
                  <a:pt x="3557161" y="735410"/>
                </a:lnTo>
                <a:lnTo>
                  <a:pt x="3554382" y="733426"/>
                </a:lnTo>
                <a:lnTo>
                  <a:pt x="3552001" y="730251"/>
                </a:lnTo>
                <a:lnTo>
                  <a:pt x="3546841" y="723107"/>
                </a:lnTo>
                <a:lnTo>
                  <a:pt x="3542872" y="715566"/>
                </a:lnTo>
                <a:lnTo>
                  <a:pt x="3538109" y="708025"/>
                </a:lnTo>
                <a:lnTo>
                  <a:pt x="3534140" y="701278"/>
                </a:lnTo>
                <a:lnTo>
                  <a:pt x="3532155" y="698897"/>
                </a:lnTo>
                <a:lnTo>
                  <a:pt x="3529377" y="696516"/>
                </a:lnTo>
                <a:lnTo>
                  <a:pt x="3526995" y="694929"/>
                </a:lnTo>
                <a:lnTo>
                  <a:pt x="3524614" y="694135"/>
                </a:lnTo>
                <a:lnTo>
                  <a:pt x="3521042" y="693738"/>
                </a:lnTo>
                <a:lnTo>
                  <a:pt x="3517073" y="694929"/>
                </a:lnTo>
                <a:lnTo>
                  <a:pt x="3513500" y="695722"/>
                </a:lnTo>
                <a:lnTo>
                  <a:pt x="3510324" y="697707"/>
                </a:lnTo>
                <a:lnTo>
                  <a:pt x="3503180" y="702469"/>
                </a:lnTo>
                <a:lnTo>
                  <a:pt x="3496432" y="707628"/>
                </a:lnTo>
                <a:lnTo>
                  <a:pt x="3490082" y="712391"/>
                </a:lnTo>
                <a:lnTo>
                  <a:pt x="3486907" y="714772"/>
                </a:lnTo>
                <a:lnTo>
                  <a:pt x="3483335" y="715963"/>
                </a:lnTo>
                <a:lnTo>
                  <a:pt x="3479762" y="717154"/>
                </a:lnTo>
                <a:lnTo>
                  <a:pt x="3476190" y="717154"/>
                </a:lnTo>
                <a:lnTo>
                  <a:pt x="3472618" y="716757"/>
                </a:lnTo>
                <a:lnTo>
                  <a:pt x="3468649" y="715566"/>
                </a:lnTo>
                <a:lnTo>
                  <a:pt x="3465473" y="713582"/>
                </a:lnTo>
                <a:lnTo>
                  <a:pt x="3463091" y="711597"/>
                </a:lnTo>
                <a:lnTo>
                  <a:pt x="3460710" y="708422"/>
                </a:lnTo>
                <a:lnTo>
                  <a:pt x="3457932" y="704850"/>
                </a:lnTo>
                <a:lnTo>
                  <a:pt x="3452772" y="697310"/>
                </a:lnTo>
                <a:lnTo>
                  <a:pt x="3448009" y="688579"/>
                </a:lnTo>
                <a:lnTo>
                  <a:pt x="3442849" y="679450"/>
                </a:lnTo>
                <a:lnTo>
                  <a:pt x="3437688" y="671513"/>
                </a:lnTo>
                <a:lnTo>
                  <a:pt x="3433323" y="664369"/>
                </a:lnTo>
                <a:lnTo>
                  <a:pt x="3430544" y="661194"/>
                </a:lnTo>
                <a:lnTo>
                  <a:pt x="3428163" y="658813"/>
                </a:lnTo>
                <a:lnTo>
                  <a:pt x="3426972" y="659607"/>
                </a:lnTo>
                <a:lnTo>
                  <a:pt x="3426178" y="661194"/>
                </a:lnTo>
                <a:lnTo>
                  <a:pt x="3425384" y="664369"/>
                </a:lnTo>
                <a:lnTo>
                  <a:pt x="3424987" y="668338"/>
                </a:lnTo>
                <a:lnTo>
                  <a:pt x="3425384" y="673100"/>
                </a:lnTo>
                <a:lnTo>
                  <a:pt x="3426575" y="677069"/>
                </a:lnTo>
                <a:lnTo>
                  <a:pt x="3428163" y="680641"/>
                </a:lnTo>
                <a:lnTo>
                  <a:pt x="3429751" y="682625"/>
                </a:lnTo>
                <a:lnTo>
                  <a:pt x="3430544" y="683022"/>
                </a:lnTo>
                <a:lnTo>
                  <a:pt x="3431735" y="683816"/>
                </a:lnTo>
                <a:lnTo>
                  <a:pt x="3428957" y="689769"/>
                </a:lnTo>
                <a:lnTo>
                  <a:pt x="3428163" y="692150"/>
                </a:lnTo>
                <a:lnTo>
                  <a:pt x="3426575" y="693738"/>
                </a:lnTo>
                <a:lnTo>
                  <a:pt x="3425384" y="695325"/>
                </a:lnTo>
                <a:lnTo>
                  <a:pt x="3424194" y="695722"/>
                </a:lnTo>
                <a:lnTo>
                  <a:pt x="3422606" y="696516"/>
                </a:lnTo>
                <a:lnTo>
                  <a:pt x="3421018" y="696516"/>
                </a:lnTo>
                <a:lnTo>
                  <a:pt x="3419431" y="696516"/>
                </a:lnTo>
                <a:lnTo>
                  <a:pt x="3418637" y="695325"/>
                </a:lnTo>
                <a:lnTo>
                  <a:pt x="3415065" y="693341"/>
                </a:lnTo>
                <a:lnTo>
                  <a:pt x="3411889" y="689769"/>
                </a:lnTo>
                <a:lnTo>
                  <a:pt x="3408714" y="685800"/>
                </a:lnTo>
                <a:lnTo>
                  <a:pt x="3402363" y="675879"/>
                </a:lnTo>
                <a:lnTo>
                  <a:pt x="3396013" y="665957"/>
                </a:lnTo>
                <a:lnTo>
                  <a:pt x="3393235" y="661988"/>
                </a:lnTo>
                <a:lnTo>
                  <a:pt x="3390059" y="657622"/>
                </a:lnTo>
                <a:lnTo>
                  <a:pt x="3386884" y="654844"/>
                </a:lnTo>
                <a:lnTo>
                  <a:pt x="3384105" y="653257"/>
                </a:lnTo>
                <a:lnTo>
                  <a:pt x="3382914" y="652860"/>
                </a:lnTo>
                <a:lnTo>
                  <a:pt x="3381327" y="652860"/>
                </a:lnTo>
                <a:lnTo>
                  <a:pt x="3379739" y="653257"/>
                </a:lnTo>
                <a:lnTo>
                  <a:pt x="3378945" y="654050"/>
                </a:lnTo>
                <a:lnTo>
                  <a:pt x="3375770" y="656828"/>
                </a:lnTo>
                <a:lnTo>
                  <a:pt x="3372594" y="659607"/>
                </a:lnTo>
                <a:lnTo>
                  <a:pt x="3369816" y="662782"/>
                </a:lnTo>
                <a:lnTo>
                  <a:pt x="3366641" y="665957"/>
                </a:lnTo>
                <a:lnTo>
                  <a:pt x="3363068" y="668338"/>
                </a:lnTo>
                <a:lnTo>
                  <a:pt x="3361481" y="668735"/>
                </a:lnTo>
                <a:lnTo>
                  <a:pt x="3359497" y="669529"/>
                </a:lnTo>
                <a:lnTo>
                  <a:pt x="3357115" y="669925"/>
                </a:lnTo>
                <a:lnTo>
                  <a:pt x="3353939" y="669529"/>
                </a:lnTo>
                <a:lnTo>
                  <a:pt x="3348780" y="668735"/>
                </a:lnTo>
                <a:lnTo>
                  <a:pt x="3344413" y="666750"/>
                </a:lnTo>
                <a:lnTo>
                  <a:pt x="3340444" y="664369"/>
                </a:lnTo>
                <a:lnTo>
                  <a:pt x="3336078" y="661194"/>
                </a:lnTo>
                <a:lnTo>
                  <a:pt x="3332109" y="658416"/>
                </a:lnTo>
                <a:lnTo>
                  <a:pt x="3325758" y="651272"/>
                </a:lnTo>
                <a:lnTo>
                  <a:pt x="3322186" y="648494"/>
                </a:lnTo>
                <a:lnTo>
                  <a:pt x="3318614" y="646113"/>
                </a:lnTo>
                <a:lnTo>
                  <a:pt x="3315042" y="644525"/>
                </a:lnTo>
                <a:lnTo>
                  <a:pt x="3311073" y="643732"/>
                </a:lnTo>
                <a:lnTo>
                  <a:pt x="3309485" y="644128"/>
                </a:lnTo>
                <a:lnTo>
                  <a:pt x="3307500" y="644128"/>
                </a:lnTo>
                <a:lnTo>
                  <a:pt x="3304722" y="644922"/>
                </a:lnTo>
                <a:lnTo>
                  <a:pt x="3302737" y="646113"/>
                </a:lnTo>
                <a:lnTo>
                  <a:pt x="3297578" y="649685"/>
                </a:lnTo>
                <a:lnTo>
                  <a:pt x="3292418" y="654844"/>
                </a:lnTo>
                <a:lnTo>
                  <a:pt x="3289242" y="658813"/>
                </a:lnTo>
                <a:lnTo>
                  <a:pt x="3286861" y="660401"/>
                </a:lnTo>
                <a:lnTo>
                  <a:pt x="3286067" y="662782"/>
                </a:lnTo>
                <a:lnTo>
                  <a:pt x="3284082" y="668735"/>
                </a:lnTo>
                <a:lnTo>
                  <a:pt x="3282494" y="671910"/>
                </a:lnTo>
                <a:lnTo>
                  <a:pt x="3280510" y="673894"/>
                </a:lnTo>
                <a:lnTo>
                  <a:pt x="3277732" y="675482"/>
                </a:lnTo>
                <a:lnTo>
                  <a:pt x="3274159" y="676672"/>
                </a:lnTo>
                <a:lnTo>
                  <a:pt x="3270190" y="677069"/>
                </a:lnTo>
                <a:lnTo>
                  <a:pt x="3265824" y="677069"/>
                </a:lnTo>
                <a:lnTo>
                  <a:pt x="3255504" y="676672"/>
                </a:lnTo>
                <a:lnTo>
                  <a:pt x="3243994" y="675482"/>
                </a:lnTo>
                <a:lnTo>
                  <a:pt x="3238437" y="675085"/>
                </a:lnTo>
                <a:lnTo>
                  <a:pt x="3232086" y="675085"/>
                </a:lnTo>
                <a:lnTo>
                  <a:pt x="3226529" y="675482"/>
                </a:lnTo>
                <a:lnTo>
                  <a:pt x="3220973" y="676672"/>
                </a:lnTo>
                <a:lnTo>
                  <a:pt x="3215415" y="677863"/>
                </a:lnTo>
                <a:lnTo>
                  <a:pt x="3210256" y="680244"/>
                </a:lnTo>
                <a:lnTo>
                  <a:pt x="3209859" y="675879"/>
                </a:lnTo>
                <a:lnTo>
                  <a:pt x="3210256" y="672307"/>
                </a:lnTo>
                <a:lnTo>
                  <a:pt x="3211049" y="669529"/>
                </a:lnTo>
                <a:lnTo>
                  <a:pt x="3211843" y="666750"/>
                </a:lnTo>
                <a:lnTo>
                  <a:pt x="3213431" y="664766"/>
                </a:lnTo>
                <a:lnTo>
                  <a:pt x="3214622" y="663178"/>
                </a:lnTo>
                <a:lnTo>
                  <a:pt x="3218194" y="660401"/>
                </a:lnTo>
                <a:lnTo>
                  <a:pt x="3220973" y="657225"/>
                </a:lnTo>
                <a:lnTo>
                  <a:pt x="3222560" y="655638"/>
                </a:lnTo>
                <a:lnTo>
                  <a:pt x="3224148" y="653654"/>
                </a:lnTo>
                <a:lnTo>
                  <a:pt x="3224544" y="651272"/>
                </a:lnTo>
                <a:lnTo>
                  <a:pt x="3225735" y="648097"/>
                </a:lnTo>
                <a:lnTo>
                  <a:pt x="3225735" y="644525"/>
                </a:lnTo>
                <a:lnTo>
                  <a:pt x="3225735" y="640160"/>
                </a:lnTo>
                <a:lnTo>
                  <a:pt x="3224544" y="636985"/>
                </a:lnTo>
                <a:lnTo>
                  <a:pt x="3223751" y="635000"/>
                </a:lnTo>
                <a:lnTo>
                  <a:pt x="3222560" y="633016"/>
                </a:lnTo>
                <a:lnTo>
                  <a:pt x="3220973" y="631428"/>
                </a:lnTo>
                <a:lnTo>
                  <a:pt x="3220178" y="631032"/>
                </a:lnTo>
                <a:lnTo>
                  <a:pt x="3218591" y="630238"/>
                </a:lnTo>
                <a:lnTo>
                  <a:pt x="3215415" y="630238"/>
                </a:lnTo>
                <a:lnTo>
                  <a:pt x="3209065" y="631825"/>
                </a:lnTo>
                <a:lnTo>
                  <a:pt x="3205492" y="631825"/>
                </a:lnTo>
                <a:lnTo>
                  <a:pt x="3203905" y="631825"/>
                </a:lnTo>
                <a:lnTo>
                  <a:pt x="3202317" y="631428"/>
                </a:lnTo>
                <a:lnTo>
                  <a:pt x="3200332" y="629841"/>
                </a:lnTo>
                <a:lnTo>
                  <a:pt x="3197554" y="627460"/>
                </a:lnTo>
                <a:lnTo>
                  <a:pt x="3191600" y="619522"/>
                </a:lnTo>
                <a:lnTo>
                  <a:pt x="3185646" y="612775"/>
                </a:lnTo>
                <a:lnTo>
                  <a:pt x="3183662" y="609997"/>
                </a:lnTo>
                <a:lnTo>
                  <a:pt x="3182471" y="609203"/>
                </a:lnTo>
                <a:lnTo>
                  <a:pt x="3180884" y="609600"/>
                </a:lnTo>
                <a:lnTo>
                  <a:pt x="3179296" y="609997"/>
                </a:lnTo>
                <a:lnTo>
                  <a:pt x="3176518" y="611982"/>
                </a:lnTo>
                <a:lnTo>
                  <a:pt x="3173342" y="614760"/>
                </a:lnTo>
                <a:lnTo>
                  <a:pt x="3170961" y="618332"/>
                </a:lnTo>
                <a:lnTo>
                  <a:pt x="3167785" y="621110"/>
                </a:lnTo>
                <a:lnTo>
                  <a:pt x="3164213" y="623888"/>
                </a:lnTo>
                <a:lnTo>
                  <a:pt x="3161038" y="625079"/>
                </a:lnTo>
                <a:lnTo>
                  <a:pt x="3159847" y="625872"/>
                </a:lnTo>
                <a:lnTo>
                  <a:pt x="3158259" y="625872"/>
                </a:lnTo>
                <a:lnTo>
                  <a:pt x="3156275" y="625079"/>
                </a:lnTo>
                <a:lnTo>
                  <a:pt x="3153496" y="624285"/>
                </a:lnTo>
                <a:lnTo>
                  <a:pt x="3149130" y="621110"/>
                </a:lnTo>
                <a:lnTo>
                  <a:pt x="3138811" y="613966"/>
                </a:lnTo>
                <a:lnTo>
                  <a:pt x="3134444" y="610394"/>
                </a:lnTo>
                <a:lnTo>
                  <a:pt x="3129681" y="607616"/>
                </a:lnTo>
                <a:lnTo>
                  <a:pt x="3127697" y="606425"/>
                </a:lnTo>
                <a:lnTo>
                  <a:pt x="3125712" y="606029"/>
                </a:lnTo>
                <a:lnTo>
                  <a:pt x="3123728" y="606029"/>
                </a:lnTo>
                <a:lnTo>
                  <a:pt x="3122140" y="606029"/>
                </a:lnTo>
                <a:lnTo>
                  <a:pt x="3119758" y="607616"/>
                </a:lnTo>
                <a:lnTo>
                  <a:pt x="3117377" y="609600"/>
                </a:lnTo>
                <a:lnTo>
                  <a:pt x="3116186" y="611982"/>
                </a:lnTo>
                <a:lnTo>
                  <a:pt x="3114201" y="615157"/>
                </a:lnTo>
                <a:lnTo>
                  <a:pt x="3111423" y="622300"/>
                </a:lnTo>
                <a:lnTo>
                  <a:pt x="3109439" y="629444"/>
                </a:lnTo>
                <a:lnTo>
                  <a:pt x="3107057" y="636588"/>
                </a:lnTo>
                <a:lnTo>
                  <a:pt x="3104279" y="642144"/>
                </a:lnTo>
                <a:lnTo>
                  <a:pt x="3102691" y="644525"/>
                </a:lnTo>
                <a:lnTo>
                  <a:pt x="3101500" y="646113"/>
                </a:lnTo>
                <a:lnTo>
                  <a:pt x="3099119" y="647700"/>
                </a:lnTo>
                <a:lnTo>
                  <a:pt x="3096737" y="648097"/>
                </a:lnTo>
                <a:lnTo>
                  <a:pt x="3094356" y="640954"/>
                </a:lnTo>
                <a:lnTo>
                  <a:pt x="3092768" y="635397"/>
                </a:lnTo>
                <a:lnTo>
                  <a:pt x="3092371" y="631428"/>
                </a:lnTo>
                <a:lnTo>
                  <a:pt x="3092768" y="628254"/>
                </a:lnTo>
                <a:lnTo>
                  <a:pt x="3093165" y="625872"/>
                </a:lnTo>
                <a:lnTo>
                  <a:pt x="3094753" y="624682"/>
                </a:lnTo>
                <a:lnTo>
                  <a:pt x="3096340" y="623888"/>
                </a:lnTo>
                <a:lnTo>
                  <a:pt x="3098325" y="623094"/>
                </a:lnTo>
                <a:lnTo>
                  <a:pt x="3102294" y="622697"/>
                </a:lnTo>
                <a:lnTo>
                  <a:pt x="3103882" y="622300"/>
                </a:lnTo>
                <a:lnTo>
                  <a:pt x="3105469" y="621110"/>
                </a:lnTo>
                <a:lnTo>
                  <a:pt x="3107057" y="619522"/>
                </a:lnTo>
                <a:lnTo>
                  <a:pt x="3107454" y="617141"/>
                </a:lnTo>
                <a:lnTo>
                  <a:pt x="3107454" y="613569"/>
                </a:lnTo>
                <a:lnTo>
                  <a:pt x="3106264" y="608410"/>
                </a:lnTo>
                <a:lnTo>
                  <a:pt x="3101897" y="601266"/>
                </a:lnTo>
                <a:lnTo>
                  <a:pt x="3099913" y="598885"/>
                </a:lnTo>
                <a:lnTo>
                  <a:pt x="3097134" y="596503"/>
                </a:lnTo>
                <a:lnTo>
                  <a:pt x="3095149" y="594916"/>
                </a:lnTo>
                <a:lnTo>
                  <a:pt x="3093165" y="593725"/>
                </a:lnTo>
                <a:lnTo>
                  <a:pt x="3091180" y="592932"/>
                </a:lnTo>
                <a:lnTo>
                  <a:pt x="3089196" y="592138"/>
                </a:lnTo>
                <a:lnTo>
                  <a:pt x="3087211" y="592138"/>
                </a:lnTo>
                <a:lnTo>
                  <a:pt x="3085227" y="592932"/>
                </a:lnTo>
                <a:lnTo>
                  <a:pt x="3080464" y="593725"/>
                </a:lnTo>
                <a:lnTo>
                  <a:pt x="3076494" y="596503"/>
                </a:lnTo>
                <a:lnTo>
                  <a:pt x="3072525" y="599282"/>
                </a:lnTo>
                <a:lnTo>
                  <a:pt x="3064190" y="606822"/>
                </a:lnTo>
                <a:lnTo>
                  <a:pt x="3060221" y="610394"/>
                </a:lnTo>
                <a:lnTo>
                  <a:pt x="3055458" y="613966"/>
                </a:lnTo>
                <a:lnTo>
                  <a:pt x="3051489" y="616744"/>
                </a:lnTo>
                <a:lnTo>
                  <a:pt x="3047122" y="619125"/>
                </a:lnTo>
                <a:lnTo>
                  <a:pt x="3044345" y="619522"/>
                </a:lnTo>
                <a:lnTo>
                  <a:pt x="3042360" y="620316"/>
                </a:lnTo>
                <a:lnTo>
                  <a:pt x="3039978" y="620316"/>
                </a:lnTo>
                <a:lnTo>
                  <a:pt x="3037200" y="619522"/>
                </a:lnTo>
                <a:lnTo>
                  <a:pt x="3034818" y="618729"/>
                </a:lnTo>
                <a:lnTo>
                  <a:pt x="3032437" y="617538"/>
                </a:lnTo>
                <a:lnTo>
                  <a:pt x="3030452" y="615553"/>
                </a:lnTo>
                <a:lnTo>
                  <a:pt x="3028070" y="613172"/>
                </a:lnTo>
                <a:lnTo>
                  <a:pt x="3026086" y="610394"/>
                </a:lnTo>
                <a:lnTo>
                  <a:pt x="3024895" y="607616"/>
                </a:lnTo>
                <a:lnTo>
                  <a:pt x="3021720" y="600869"/>
                </a:lnTo>
                <a:lnTo>
                  <a:pt x="3018942" y="593725"/>
                </a:lnTo>
                <a:lnTo>
                  <a:pt x="3016163" y="586582"/>
                </a:lnTo>
                <a:lnTo>
                  <a:pt x="3014179" y="583010"/>
                </a:lnTo>
                <a:lnTo>
                  <a:pt x="3012194" y="580232"/>
                </a:lnTo>
                <a:lnTo>
                  <a:pt x="3009813" y="577454"/>
                </a:lnTo>
                <a:lnTo>
                  <a:pt x="3007431" y="575072"/>
                </a:lnTo>
                <a:lnTo>
                  <a:pt x="3003858" y="572294"/>
                </a:lnTo>
                <a:lnTo>
                  <a:pt x="3000683" y="571500"/>
                </a:lnTo>
                <a:lnTo>
                  <a:pt x="2997905" y="571104"/>
                </a:lnTo>
                <a:lnTo>
                  <a:pt x="2994730" y="571500"/>
                </a:lnTo>
                <a:lnTo>
                  <a:pt x="2991554" y="571897"/>
                </a:lnTo>
                <a:lnTo>
                  <a:pt x="2988776" y="573088"/>
                </a:lnTo>
                <a:lnTo>
                  <a:pt x="2983219" y="575072"/>
                </a:lnTo>
                <a:lnTo>
                  <a:pt x="2980441" y="575866"/>
                </a:lnTo>
                <a:lnTo>
                  <a:pt x="2978059" y="575866"/>
                </a:lnTo>
                <a:lnTo>
                  <a:pt x="2975678" y="575469"/>
                </a:lnTo>
                <a:lnTo>
                  <a:pt x="2973296" y="574675"/>
                </a:lnTo>
                <a:lnTo>
                  <a:pt x="2971311" y="572294"/>
                </a:lnTo>
                <a:lnTo>
                  <a:pt x="2968930" y="569119"/>
                </a:lnTo>
                <a:lnTo>
                  <a:pt x="2967342" y="564357"/>
                </a:lnTo>
                <a:lnTo>
                  <a:pt x="2965358" y="557610"/>
                </a:lnTo>
                <a:lnTo>
                  <a:pt x="2957816" y="578247"/>
                </a:lnTo>
                <a:lnTo>
                  <a:pt x="2954244" y="588169"/>
                </a:lnTo>
                <a:lnTo>
                  <a:pt x="2949481" y="597297"/>
                </a:lnTo>
                <a:lnTo>
                  <a:pt x="2947099" y="601266"/>
                </a:lnTo>
                <a:lnTo>
                  <a:pt x="2944718" y="604838"/>
                </a:lnTo>
                <a:lnTo>
                  <a:pt x="2941543" y="608410"/>
                </a:lnTo>
                <a:lnTo>
                  <a:pt x="2937971" y="611585"/>
                </a:lnTo>
                <a:lnTo>
                  <a:pt x="2934002" y="613569"/>
                </a:lnTo>
                <a:lnTo>
                  <a:pt x="2929635" y="615553"/>
                </a:lnTo>
                <a:lnTo>
                  <a:pt x="2925269" y="616744"/>
                </a:lnTo>
                <a:lnTo>
                  <a:pt x="2920109" y="617141"/>
                </a:lnTo>
                <a:lnTo>
                  <a:pt x="2918522" y="608410"/>
                </a:lnTo>
                <a:lnTo>
                  <a:pt x="2918125" y="601266"/>
                </a:lnTo>
                <a:lnTo>
                  <a:pt x="2917728" y="595710"/>
                </a:lnTo>
                <a:lnTo>
                  <a:pt x="2917728" y="590947"/>
                </a:lnTo>
                <a:lnTo>
                  <a:pt x="2918125" y="587375"/>
                </a:lnTo>
                <a:lnTo>
                  <a:pt x="2919315" y="584597"/>
                </a:lnTo>
                <a:lnTo>
                  <a:pt x="2920506" y="582613"/>
                </a:lnTo>
                <a:lnTo>
                  <a:pt x="2922887" y="581422"/>
                </a:lnTo>
                <a:lnTo>
                  <a:pt x="2924872" y="581025"/>
                </a:lnTo>
                <a:lnTo>
                  <a:pt x="2926857" y="581422"/>
                </a:lnTo>
                <a:lnTo>
                  <a:pt x="2932017" y="582613"/>
                </a:lnTo>
                <a:lnTo>
                  <a:pt x="2943130" y="587375"/>
                </a:lnTo>
                <a:lnTo>
                  <a:pt x="2941939" y="582216"/>
                </a:lnTo>
                <a:lnTo>
                  <a:pt x="2941543" y="577454"/>
                </a:lnTo>
                <a:lnTo>
                  <a:pt x="2940352" y="575072"/>
                </a:lnTo>
                <a:lnTo>
                  <a:pt x="2938764" y="573088"/>
                </a:lnTo>
                <a:lnTo>
                  <a:pt x="2937574" y="571500"/>
                </a:lnTo>
                <a:lnTo>
                  <a:pt x="2935986" y="571104"/>
                </a:lnTo>
                <a:lnTo>
                  <a:pt x="2934399" y="571500"/>
                </a:lnTo>
                <a:lnTo>
                  <a:pt x="2932414" y="571897"/>
                </a:lnTo>
                <a:lnTo>
                  <a:pt x="2928842" y="574675"/>
                </a:lnTo>
                <a:lnTo>
                  <a:pt x="2925269" y="577057"/>
                </a:lnTo>
                <a:lnTo>
                  <a:pt x="2921697" y="579041"/>
                </a:lnTo>
                <a:lnTo>
                  <a:pt x="2920109" y="579438"/>
                </a:lnTo>
                <a:lnTo>
                  <a:pt x="2919315" y="579041"/>
                </a:lnTo>
                <a:lnTo>
                  <a:pt x="2914949" y="577454"/>
                </a:lnTo>
                <a:lnTo>
                  <a:pt x="2911377" y="575469"/>
                </a:lnTo>
                <a:lnTo>
                  <a:pt x="2904630" y="569913"/>
                </a:lnTo>
                <a:lnTo>
                  <a:pt x="2897882" y="564754"/>
                </a:lnTo>
                <a:lnTo>
                  <a:pt x="2894310" y="562372"/>
                </a:lnTo>
                <a:lnTo>
                  <a:pt x="2891135" y="560785"/>
                </a:lnTo>
                <a:lnTo>
                  <a:pt x="2888356" y="559991"/>
                </a:lnTo>
                <a:lnTo>
                  <a:pt x="2885181" y="559991"/>
                </a:lnTo>
                <a:lnTo>
                  <a:pt x="2882005" y="560785"/>
                </a:lnTo>
                <a:lnTo>
                  <a:pt x="2879624" y="563166"/>
                </a:lnTo>
                <a:lnTo>
                  <a:pt x="2877242" y="566738"/>
                </a:lnTo>
                <a:lnTo>
                  <a:pt x="2874860" y="572294"/>
                </a:lnTo>
                <a:lnTo>
                  <a:pt x="2872479" y="579438"/>
                </a:lnTo>
                <a:lnTo>
                  <a:pt x="2870495" y="588566"/>
                </a:lnTo>
                <a:lnTo>
                  <a:pt x="2868510" y="587772"/>
                </a:lnTo>
                <a:lnTo>
                  <a:pt x="2865731" y="586582"/>
                </a:lnTo>
                <a:lnTo>
                  <a:pt x="2864541" y="584597"/>
                </a:lnTo>
                <a:lnTo>
                  <a:pt x="2862159" y="582613"/>
                </a:lnTo>
                <a:lnTo>
                  <a:pt x="2859381" y="577454"/>
                </a:lnTo>
                <a:lnTo>
                  <a:pt x="2856206" y="571897"/>
                </a:lnTo>
                <a:lnTo>
                  <a:pt x="2853824" y="566341"/>
                </a:lnTo>
                <a:lnTo>
                  <a:pt x="2850252" y="561182"/>
                </a:lnTo>
                <a:lnTo>
                  <a:pt x="2848664" y="559197"/>
                </a:lnTo>
                <a:lnTo>
                  <a:pt x="2846680" y="557610"/>
                </a:lnTo>
                <a:lnTo>
                  <a:pt x="2844695" y="556816"/>
                </a:lnTo>
                <a:lnTo>
                  <a:pt x="2841917" y="556419"/>
                </a:lnTo>
                <a:lnTo>
                  <a:pt x="2840329" y="556419"/>
                </a:lnTo>
                <a:lnTo>
                  <a:pt x="2839138" y="556816"/>
                </a:lnTo>
                <a:lnTo>
                  <a:pt x="2837551" y="557213"/>
                </a:lnTo>
                <a:lnTo>
                  <a:pt x="2836360" y="558800"/>
                </a:lnTo>
                <a:lnTo>
                  <a:pt x="2834375" y="561182"/>
                </a:lnTo>
                <a:lnTo>
                  <a:pt x="2832788" y="564357"/>
                </a:lnTo>
                <a:lnTo>
                  <a:pt x="2830803" y="567928"/>
                </a:lnTo>
                <a:lnTo>
                  <a:pt x="2828818" y="570310"/>
                </a:lnTo>
                <a:lnTo>
                  <a:pt x="2828024" y="571500"/>
                </a:lnTo>
                <a:lnTo>
                  <a:pt x="2826437" y="572294"/>
                </a:lnTo>
                <a:lnTo>
                  <a:pt x="2824849" y="572294"/>
                </a:lnTo>
                <a:lnTo>
                  <a:pt x="2822865" y="572294"/>
                </a:lnTo>
                <a:lnTo>
                  <a:pt x="2820086" y="571500"/>
                </a:lnTo>
                <a:lnTo>
                  <a:pt x="2817308" y="569119"/>
                </a:lnTo>
                <a:lnTo>
                  <a:pt x="2810163" y="562372"/>
                </a:lnTo>
                <a:lnTo>
                  <a:pt x="2806591" y="558404"/>
                </a:lnTo>
                <a:lnTo>
                  <a:pt x="2803019" y="555229"/>
                </a:lnTo>
                <a:lnTo>
                  <a:pt x="2799446" y="553244"/>
                </a:lnTo>
                <a:lnTo>
                  <a:pt x="2797859" y="552847"/>
                </a:lnTo>
                <a:lnTo>
                  <a:pt x="2796271" y="552054"/>
                </a:lnTo>
                <a:lnTo>
                  <a:pt x="2790317" y="552847"/>
                </a:lnTo>
                <a:lnTo>
                  <a:pt x="2783570" y="553641"/>
                </a:lnTo>
                <a:lnTo>
                  <a:pt x="2776425" y="555229"/>
                </a:lnTo>
                <a:lnTo>
                  <a:pt x="2770075" y="557610"/>
                </a:lnTo>
                <a:lnTo>
                  <a:pt x="2763327" y="560388"/>
                </a:lnTo>
                <a:lnTo>
                  <a:pt x="2756976" y="564357"/>
                </a:lnTo>
                <a:lnTo>
                  <a:pt x="2750626" y="569516"/>
                </a:lnTo>
                <a:lnTo>
                  <a:pt x="2745069" y="575072"/>
                </a:lnTo>
                <a:lnTo>
                  <a:pt x="2741100" y="570310"/>
                </a:lnTo>
                <a:lnTo>
                  <a:pt x="2737131" y="563960"/>
                </a:lnTo>
                <a:lnTo>
                  <a:pt x="2728001" y="549672"/>
                </a:lnTo>
                <a:lnTo>
                  <a:pt x="2719666" y="536972"/>
                </a:lnTo>
                <a:lnTo>
                  <a:pt x="2716094" y="533003"/>
                </a:lnTo>
                <a:lnTo>
                  <a:pt x="2714506" y="531416"/>
                </a:lnTo>
                <a:lnTo>
                  <a:pt x="2713713" y="531019"/>
                </a:lnTo>
                <a:lnTo>
                  <a:pt x="2712125" y="530225"/>
                </a:lnTo>
                <a:lnTo>
                  <a:pt x="2710537" y="530225"/>
                </a:lnTo>
                <a:lnTo>
                  <a:pt x="2708949" y="531019"/>
                </a:lnTo>
                <a:lnTo>
                  <a:pt x="2707759" y="531813"/>
                </a:lnTo>
                <a:lnTo>
                  <a:pt x="2704186" y="534988"/>
                </a:lnTo>
                <a:lnTo>
                  <a:pt x="2701011" y="538163"/>
                </a:lnTo>
                <a:lnTo>
                  <a:pt x="2697439" y="542132"/>
                </a:lnTo>
                <a:lnTo>
                  <a:pt x="2693469" y="545703"/>
                </a:lnTo>
                <a:lnTo>
                  <a:pt x="2690691" y="546497"/>
                </a:lnTo>
                <a:lnTo>
                  <a:pt x="2688707" y="548085"/>
                </a:lnTo>
                <a:lnTo>
                  <a:pt x="2686325" y="548482"/>
                </a:lnTo>
                <a:lnTo>
                  <a:pt x="2683547" y="549275"/>
                </a:lnTo>
                <a:lnTo>
                  <a:pt x="2682356" y="549275"/>
                </a:lnTo>
                <a:lnTo>
                  <a:pt x="2680371" y="548482"/>
                </a:lnTo>
                <a:lnTo>
                  <a:pt x="2677196" y="546497"/>
                </a:lnTo>
                <a:lnTo>
                  <a:pt x="2673227" y="544116"/>
                </a:lnTo>
                <a:lnTo>
                  <a:pt x="2668861" y="540941"/>
                </a:lnTo>
                <a:lnTo>
                  <a:pt x="2664891" y="537369"/>
                </a:lnTo>
                <a:lnTo>
                  <a:pt x="2660922" y="534591"/>
                </a:lnTo>
                <a:lnTo>
                  <a:pt x="2656159" y="531813"/>
                </a:lnTo>
                <a:lnTo>
                  <a:pt x="2651793" y="530225"/>
                </a:lnTo>
                <a:lnTo>
                  <a:pt x="2648221" y="529432"/>
                </a:lnTo>
                <a:lnTo>
                  <a:pt x="2644649" y="529432"/>
                </a:lnTo>
                <a:lnTo>
                  <a:pt x="2641474" y="529829"/>
                </a:lnTo>
                <a:lnTo>
                  <a:pt x="2637901" y="530225"/>
                </a:lnTo>
                <a:lnTo>
                  <a:pt x="2631948" y="532210"/>
                </a:lnTo>
                <a:lnTo>
                  <a:pt x="2625994" y="534988"/>
                </a:lnTo>
                <a:lnTo>
                  <a:pt x="2619643" y="537369"/>
                </a:lnTo>
                <a:lnTo>
                  <a:pt x="2614086" y="539353"/>
                </a:lnTo>
                <a:lnTo>
                  <a:pt x="2611308" y="540147"/>
                </a:lnTo>
                <a:lnTo>
                  <a:pt x="2608133" y="540544"/>
                </a:lnTo>
                <a:lnTo>
                  <a:pt x="2605751" y="540544"/>
                </a:lnTo>
                <a:lnTo>
                  <a:pt x="2602972" y="539353"/>
                </a:lnTo>
                <a:lnTo>
                  <a:pt x="2598607" y="538163"/>
                </a:lnTo>
                <a:lnTo>
                  <a:pt x="2593843" y="535782"/>
                </a:lnTo>
                <a:lnTo>
                  <a:pt x="2589874" y="533797"/>
                </a:lnTo>
                <a:lnTo>
                  <a:pt x="2585905" y="531416"/>
                </a:lnTo>
                <a:lnTo>
                  <a:pt x="2577570" y="525463"/>
                </a:lnTo>
                <a:lnTo>
                  <a:pt x="2570028" y="518716"/>
                </a:lnTo>
                <a:lnTo>
                  <a:pt x="2562487" y="512763"/>
                </a:lnTo>
                <a:lnTo>
                  <a:pt x="2555739" y="507604"/>
                </a:lnTo>
                <a:lnTo>
                  <a:pt x="2549389" y="502841"/>
                </a:lnTo>
                <a:lnTo>
                  <a:pt x="2546610" y="502047"/>
                </a:lnTo>
                <a:lnTo>
                  <a:pt x="2543832" y="500857"/>
                </a:lnTo>
                <a:lnTo>
                  <a:pt x="2541848" y="500460"/>
                </a:lnTo>
                <a:lnTo>
                  <a:pt x="2539466" y="500460"/>
                </a:lnTo>
                <a:lnTo>
                  <a:pt x="2537481" y="500857"/>
                </a:lnTo>
                <a:lnTo>
                  <a:pt x="2535894" y="502047"/>
                </a:lnTo>
                <a:lnTo>
                  <a:pt x="2533909" y="504032"/>
                </a:lnTo>
                <a:lnTo>
                  <a:pt x="2531924" y="507207"/>
                </a:lnTo>
                <a:lnTo>
                  <a:pt x="2529146" y="513557"/>
                </a:lnTo>
                <a:lnTo>
                  <a:pt x="2526765" y="515541"/>
                </a:lnTo>
                <a:lnTo>
                  <a:pt x="2525971" y="516732"/>
                </a:lnTo>
                <a:lnTo>
                  <a:pt x="2524383" y="517129"/>
                </a:lnTo>
                <a:lnTo>
                  <a:pt x="2520414" y="517525"/>
                </a:lnTo>
                <a:lnTo>
                  <a:pt x="2515651" y="517129"/>
                </a:lnTo>
                <a:lnTo>
                  <a:pt x="2511285" y="516335"/>
                </a:lnTo>
                <a:lnTo>
                  <a:pt x="2506125" y="514747"/>
                </a:lnTo>
                <a:lnTo>
                  <a:pt x="2501759" y="512763"/>
                </a:lnTo>
                <a:lnTo>
                  <a:pt x="2496599" y="510382"/>
                </a:lnTo>
                <a:lnTo>
                  <a:pt x="2485882" y="504428"/>
                </a:lnTo>
                <a:lnTo>
                  <a:pt x="2474768" y="498475"/>
                </a:lnTo>
                <a:lnTo>
                  <a:pt x="2464052" y="492919"/>
                </a:lnTo>
                <a:lnTo>
                  <a:pt x="2458495" y="490141"/>
                </a:lnTo>
                <a:lnTo>
                  <a:pt x="2452938" y="487760"/>
                </a:lnTo>
                <a:lnTo>
                  <a:pt x="2447778" y="486172"/>
                </a:lnTo>
                <a:lnTo>
                  <a:pt x="2442221" y="484585"/>
                </a:lnTo>
                <a:lnTo>
                  <a:pt x="2438649" y="484585"/>
                </a:lnTo>
                <a:lnTo>
                  <a:pt x="2434680" y="485775"/>
                </a:lnTo>
                <a:lnTo>
                  <a:pt x="2429917" y="487363"/>
                </a:lnTo>
                <a:lnTo>
                  <a:pt x="2425948" y="488554"/>
                </a:lnTo>
                <a:lnTo>
                  <a:pt x="2421978" y="490935"/>
                </a:lnTo>
                <a:lnTo>
                  <a:pt x="2417215" y="492125"/>
                </a:lnTo>
                <a:lnTo>
                  <a:pt x="2413246" y="492919"/>
                </a:lnTo>
                <a:lnTo>
                  <a:pt x="2411262" y="492919"/>
                </a:lnTo>
                <a:lnTo>
                  <a:pt x="2409277" y="492919"/>
                </a:lnTo>
                <a:lnTo>
                  <a:pt x="2406102" y="491728"/>
                </a:lnTo>
                <a:lnTo>
                  <a:pt x="2403720" y="490935"/>
                </a:lnTo>
                <a:lnTo>
                  <a:pt x="2397369" y="487363"/>
                </a:lnTo>
                <a:lnTo>
                  <a:pt x="2391416" y="482600"/>
                </a:lnTo>
                <a:lnTo>
                  <a:pt x="2385462" y="478235"/>
                </a:lnTo>
                <a:lnTo>
                  <a:pt x="2379111" y="473472"/>
                </a:lnTo>
                <a:lnTo>
                  <a:pt x="2373157" y="469503"/>
                </a:lnTo>
                <a:lnTo>
                  <a:pt x="2367601" y="466725"/>
                </a:lnTo>
                <a:lnTo>
                  <a:pt x="2364426" y="465932"/>
                </a:lnTo>
                <a:lnTo>
                  <a:pt x="2362044" y="465535"/>
                </a:lnTo>
                <a:lnTo>
                  <a:pt x="2360456" y="465535"/>
                </a:lnTo>
                <a:lnTo>
                  <a:pt x="2358869" y="465932"/>
                </a:lnTo>
                <a:lnTo>
                  <a:pt x="2355296" y="467916"/>
                </a:lnTo>
                <a:lnTo>
                  <a:pt x="2351724" y="471091"/>
                </a:lnTo>
                <a:lnTo>
                  <a:pt x="2348945" y="473869"/>
                </a:lnTo>
                <a:lnTo>
                  <a:pt x="2344183" y="480219"/>
                </a:lnTo>
                <a:lnTo>
                  <a:pt x="2342595" y="482204"/>
                </a:lnTo>
                <a:lnTo>
                  <a:pt x="2342595" y="482600"/>
                </a:lnTo>
                <a:lnTo>
                  <a:pt x="2339817" y="481807"/>
                </a:lnTo>
                <a:lnTo>
                  <a:pt x="2336641" y="479425"/>
                </a:lnTo>
                <a:lnTo>
                  <a:pt x="2329497" y="473869"/>
                </a:lnTo>
                <a:lnTo>
                  <a:pt x="2321956" y="467916"/>
                </a:lnTo>
                <a:lnTo>
                  <a:pt x="2318383" y="465535"/>
                </a:lnTo>
                <a:lnTo>
                  <a:pt x="2314811" y="463947"/>
                </a:lnTo>
                <a:lnTo>
                  <a:pt x="2312429" y="463550"/>
                </a:lnTo>
                <a:lnTo>
                  <a:pt x="2310445" y="463550"/>
                </a:lnTo>
                <a:lnTo>
                  <a:pt x="2305682" y="463947"/>
                </a:lnTo>
                <a:lnTo>
                  <a:pt x="2301316" y="464741"/>
                </a:lnTo>
                <a:lnTo>
                  <a:pt x="2296553" y="466725"/>
                </a:lnTo>
                <a:lnTo>
                  <a:pt x="2288615" y="470297"/>
                </a:lnTo>
                <a:lnTo>
                  <a:pt x="2285042" y="471488"/>
                </a:lnTo>
                <a:lnTo>
                  <a:pt x="2281470" y="471885"/>
                </a:lnTo>
                <a:lnTo>
                  <a:pt x="2281470" y="471091"/>
                </a:lnTo>
                <a:lnTo>
                  <a:pt x="2280676" y="469107"/>
                </a:lnTo>
                <a:lnTo>
                  <a:pt x="2278295" y="463550"/>
                </a:lnTo>
                <a:lnTo>
                  <a:pt x="2276310" y="460772"/>
                </a:lnTo>
                <a:lnTo>
                  <a:pt x="2275119" y="458788"/>
                </a:lnTo>
                <a:lnTo>
                  <a:pt x="2274325" y="458788"/>
                </a:lnTo>
                <a:lnTo>
                  <a:pt x="2273928" y="458788"/>
                </a:lnTo>
                <a:lnTo>
                  <a:pt x="2273135" y="459979"/>
                </a:lnTo>
                <a:lnTo>
                  <a:pt x="2273135" y="460772"/>
                </a:lnTo>
                <a:lnTo>
                  <a:pt x="2272738" y="463550"/>
                </a:lnTo>
                <a:lnTo>
                  <a:pt x="2271547" y="464741"/>
                </a:lnTo>
                <a:lnTo>
                  <a:pt x="2271150" y="465932"/>
                </a:lnTo>
                <a:lnTo>
                  <a:pt x="2269562" y="465932"/>
                </a:lnTo>
                <a:lnTo>
                  <a:pt x="2267975" y="465932"/>
                </a:lnTo>
                <a:lnTo>
                  <a:pt x="2266784" y="465535"/>
                </a:lnTo>
                <a:lnTo>
                  <a:pt x="2263212" y="462360"/>
                </a:lnTo>
                <a:lnTo>
                  <a:pt x="2252495" y="453629"/>
                </a:lnTo>
                <a:lnTo>
                  <a:pt x="2246541" y="448469"/>
                </a:lnTo>
                <a:lnTo>
                  <a:pt x="2239794" y="443707"/>
                </a:lnTo>
                <a:lnTo>
                  <a:pt x="2225901" y="434975"/>
                </a:lnTo>
                <a:lnTo>
                  <a:pt x="2216375" y="429022"/>
                </a:lnTo>
                <a:lnTo>
                  <a:pt x="2208834" y="424657"/>
                </a:lnTo>
                <a:lnTo>
                  <a:pt x="2202880" y="420688"/>
                </a:lnTo>
                <a:lnTo>
                  <a:pt x="2197324" y="416322"/>
                </a:lnTo>
                <a:lnTo>
                  <a:pt x="2190576" y="409179"/>
                </a:lnTo>
                <a:lnTo>
                  <a:pt x="2182241" y="398463"/>
                </a:lnTo>
                <a:lnTo>
                  <a:pt x="2171921" y="382985"/>
                </a:lnTo>
                <a:lnTo>
                  <a:pt x="2161601" y="368300"/>
                </a:lnTo>
                <a:lnTo>
                  <a:pt x="2154853" y="358775"/>
                </a:lnTo>
                <a:lnTo>
                  <a:pt x="2151281" y="352028"/>
                </a:lnTo>
                <a:lnTo>
                  <a:pt x="2149296" y="346075"/>
                </a:lnTo>
                <a:lnTo>
                  <a:pt x="2148106" y="338932"/>
                </a:lnTo>
                <a:lnTo>
                  <a:pt x="2146518" y="329010"/>
                </a:lnTo>
                <a:lnTo>
                  <a:pt x="2142946" y="312738"/>
                </a:lnTo>
                <a:lnTo>
                  <a:pt x="2137389" y="289322"/>
                </a:lnTo>
                <a:lnTo>
                  <a:pt x="2134214" y="279004"/>
                </a:lnTo>
                <a:lnTo>
                  <a:pt x="2131039" y="269478"/>
                </a:lnTo>
                <a:lnTo>
                  <a:pt x="2125085" y="253207"/>
                </a:lnTo>
                <a:lnTo>
                  <a:pt x="2119528" y="240110"/>
                </a:lnTo>
                <a:lnTo>
                  <a:pt x="2117940" y="234950"/>
                </a:lnTo>
                <a:lnTo>
                  <a:pt x="2117146" y="230585"/>
                </a:lnTo>
                <a:lnTo>
                  <a:pt x="2115559" y="223441"/>
                </a:lnTo>
                <a:lnTo>
                  <a:pt x="2115559" y="218282"/>
                </a:lnTo>
                <a:lnTo>
                  <a:pt x="2115559" y="214313"/>
                </a:lnTo>
                <a:lnTo>
                  <a:pt x="2115955" y="209550"/>
                </a:lnTo>
                <a:lnTo>
                  <a:pt x="2116353" y="198835"/>
                </a:lnTo>
                <a:lnTo>
                  <a:pt x="2117146" y="190500"/>
                </a:lnTo>
                <a:lnTo>
                  <a:pt x="2116353" y="178991"/>
                </a:lnTo>
                <a:lnTo>
                  <a:pt x="2114765" y="169069"/>
                </a:lnTo>
                <a:lnTo>
                  <a:pt x="2111193" y="149622"/>
                </a:lnTo>
                <a:lnTo>
                  <a:pt x="2109208" y="140097"/>
                </a:lnTo>
                <a:lnTo>
                  <a:pt x="2107223" y="132954"/>
                </a:lnTo>
                <a:lnTo>
                  <a:pt x="2106429" y="130572"/>
                </a:lnTo>
                <a:lnTo>
                  <a:pt x="2105636" y="129382"/>
                </a:lnTo>
                <a:lnTo>
                  <a:pt x="2105239" y="129382"/>
                </a:lnTo>
                <a:lnTo>
                  <a:pt x="2104842" y="130969"/>
                </a:lnTo>
                <a:lnTo>
                  <a:pt x="2106429" y="122238"/>
                </a:lnTo>
                <a:lnTo>
                  <a:pt x="2108414" y="114300"/>
                </a:lnTo>
                <a:lnTo>
                  <a:pt x="2111193" y="106760"/>
                </a:lnTo>
                <a:lnTo>
                  <a:pt x="2114368" y="100013"/>
                </a:lnTo>
                <a:lnTo>
                  <a:pt x="2118337" y="94457"/>
                </a:lnTo>
                <a:lnTo>
                  <a:pt x="2123100" y="89297"/>
                </a:lnTo>
                <a:lnTo>
                  <a:pt x="2127466" y="85329"/>
                </a:lnTo>
                <a:lnTo>
                  <a:pt x="2132626" y="81757"/>
                </a:lnTo>
                <a:lnTo>
                  <a:pt x="2138977" y="78582"/>
                </a:lnTo>
                <a:lnTo>
                  <a:pt x="2144930" y="75804"/>
                </a:lnTo>
                <a:lnTo>
                  <a:pt x="2150884" y="73422"/>
                </a:lnTo>
                <a:lnTo>
                  <a:pt x="2157632" y="72232"/>
                </a:lnTo>
                <a:lnTo>
                  <a:pt x="2164776" y="71041"/>
                </a:lnTo>
                <a:lnTo>
                  <a:pt x="2171921" y="69850"/>
                </a:lnTo>
                <a:lnTo>
                  <a:pt x="2179462" y="69454"/>
                </a:lnTo>
                <a:lnTo>
                  <a:pt x="2187004" y="69454"/>
                </a:lnTo>
                <a:lnTo>
                  <a:pt x="2203277" y="69454"/>
                </a:lnTo>
                <a:lnTo>
                  <a:pt x="2219551" y="70644"/>
                </a:lnTo>
                <a:lnTo>
                  <a:pt x="2252495" y="72629"/>
                </a:lnTo>
                <a:lnTo>
                  <a:pt x="2269165" y="73025"/>
                </a:lnTo>
                <a:lnTo>
                  <a:pt x="2285042" y="73025"/>
                </a:lnTo>
                <a:lnTo>
                  <a:pt x="2292584" y="72629"/>
                </a:lnTo>
                <a:lnTo>
                  <a:pt x="2300125" y="71438"/>
                </a:lnTo>
                <a:lnTo>
                  <a:pt x="2307269" y="70644"/>
                </a:lnTo>
                <a:lnTo>
                  <a:pt x="2314414" y="68660"/>
                </a:lnTo>
                <a:lnTo>
                  <a:pt x="2318383" y="67469"/>
                </a:lnTo>
                <a:lnTo>
                  <a:pt x="2322352" y="65485"/>
                </a:lnTo>
                <a:lnTo>
                  <a:pt x="2330688" y="60722"/>
                </a:lnTo>
                <a:lnTo>
                  <a:pt x="2339023" y="54769"/>
                </a:lnTo>
                <a:lnTo>
                  <a:pt x="2347755" y="48022"/>
                </a:lnTo>
                <a:lnTo>
                  <a:pt x="2356884" y="41672"/>
                </a:lnTo>
                <a:lnTo>
                  <a:pt x="2366013" y="35719"/>
                </a:lnTo>
                <a:lnTo>
                  <a:pt x="2374746" y="30560"/>
                </a:lnTo>
                <a:lnTo>
                  <a:pt x="2379111" y="28575"/>
                </a:lnTo>
                <a:lnTo>
                  <a:pt x="2383875" y="26988"/>
                </a:lnTo>
                <a:lnTo>
                  <a:pt x="2391416" y="25400"/>
                </a:lnTo>
                <a:lnTo>
                  <a:pt x="2398957" y="23813"/>
                </a:lnTo>
                <a:lnTo>
                  <a:pt x="2406498" y="23416"/>
                </a:lnTo>
                <a:lnTo>
                  <a:pt x="2414834" y="23416"/>
                </a:lnTo>
                <a:lnTo>
                  <a:pt x="2431108" y="23813"/>
                </a:lnTo>
                <a:lnTo>
                  <a:pt x="2447778" y="25400"/>
                </a:lnTo>
                <a:lnTo>
                  <a:pt x="2464449" y="26988"/>
                </a:lnTo>
                <a:lnTo>
                  <a:pt x="2481119" y="27782"/>
                </a:lnTo>
                <a:lnTo>
                  <a:pt x="2489454" y="27782"/>
                </a:lnTo>
                <a:lnTo>
                  <a:pt x="2497393" y="27782"/>
                </a:lnTo>
                <a:lnTo>
                  <a:pt x="2505728" y="27385"/>
                </a:lnTo>
                <a:lnTo>
                  <a:pt x="2513269" y="25797"/>
                </a:lnTo>
                <a:lnTo>
                  <a:pt x="2522002" y="24210"/>
                </a:lnTo>
                <a:lnTo>
                  <a:pt x="2529940" y="22225"/>
                </a:lnTo>
                <a:lnTo>
                  <a:pt x="2545023" y="17066"/>
                </a:lnTo>
                <a:lnTo>
                  <a:pt x="2560106" y="11510"/>
                </a:lnTo>
                <a:lnTo>
                  <a:pt x="2573998" y="6747"/>
                </a:lnTo>
                <a:lnTo>
                  <a:pt x="2580745" y="4763"/>
                </a:lnTo>
                <a:lnTo>
                  <a:pt x="2587890" y="2382"/>
                </a:lnTo>
                <a:lnTo>
                  <a:pt x="2594240" y="1588"/>
                </a:lnTo>
                <a:lnTo>
                  <a:pt x="2600988" y="397"/>
                </a:lnTo>
                <a:close/>
              </a:path>
            </a:pathLst>
          </a:custGeom>
        </p:spPr>
      </p:sp>
      <p:sp>
        <p:nvSpPr>
          <p:cNvPr id="4" name="Rectangle 3">
            <a:extLst>
              <a:ext uri="{FF2B5EF4-FFF2-40B4-BE49-F238E27FC236}">
                <a16:creationId xmlns:a16="http://schemas.microsoft.com/office/drawing/2014/main" id="{AFAEB975-8C9D-39EE-51B9-D0149B9FDE8E}"/>
              </a:ext>
            </a:extLst>
          </p:cNvPr>
          <p:cNvSpPr/>
          <p:nvPr userDrawn="1"/>
        </p:nvSpPr>
        <p:spPr>
          <a:xfrm>
            <a:off x="6096000" y="366271"/>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91559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90FD731-6927-BDB5-89C6-33B9CD43D754}"/>
              </a:ext>
            </a:extLst>
          </p:cNvPr>
          <p:cNvSpPr>
            <a:spLocks noGrp="1"/>
          </p:cNvSpPr>
          <p:nvPr>
            <p:ph type="pic" sz="quarter" idx="10"/>
          </p:nvPr>
        </p:nvSpPr>
        <p:spPr>
          <a:xfrm>
            <a:off x="11" y="2406770"/>
            <a:ext cx="12191988" cy="4891177"/>
          </a:xfrm>
          <a:custGeom>
            <a:avLst/>
            <a:gdLst>
              <a:gd name="connsiteX0" fmla="*/ 5570753 w 12191988"/>
              <a:gd name="connsiteY0" fmla="*/ 5829296 h 5886446"/>
              <a:gd name="connsiteX1" fmla="*/ 5575153 w 12191988"/>
              <a:gd name="connsiteY1" fmla="*/ 5829296 h 5886446"/>
              <a:gd name="connsiteX2" fmla="*/ 5584752 w 12191988"/>
              <a:gd name="connsiteY2" fmla="*/ 5830479 h 5886446"/>
              <a:gd name="connsiteX3" fmla="*/ 5589152 w 12191988"/>
              <a:gd name="connsiteY3" fmla="*/ 5830479 h 5886446"/>
              <a:gd name="connsiteX4" fmla="*/ 5591552 w 12191988"/>
              <a:gd name="connsiteY4" fmla="*/ 5830479 h 5886446"/>
              <a:gd name="connsiteX5" fmla="*/ 5592753 w 12191988"/>
              <a:gd name="connsiteY5" fmla="*/ 5829690 h 5886446"/>
              <a:gd name="connsiteX6" fmla="*/ 5592352 w 12191988"/>
              <a:gd name="connsiteY6" fmla="*/ 5836785 h 5886446"/>
              <a:gd name="connsiteX7" fmla="*/ 5591552 w 12191988"/>
              <a:gd name="connsiteY7" fmla="*/ 5843091 h 5886446"/>
              <a:gd name="connsiteX8" fmla="*/ 5589152 w 12191988"/>
              <a:gd name="connsiteY8" fmla="*/ 5848609 h 5886446"/>
              <a:gd name="connsiteX9" fmla="*/ 5587952 w 12191988"/>
              <a:gd name="connsiteY9" fmla="*/ 5854127 h 5886446"/>
              <a:gd name="connsiteX10" fmla="*/ 5585153 w 12191988"/>
              <a:gd name="connsiteY10" fmla="*/ 5858462 h 5886446"/>
              <a:gd name="connsiteX11" fmla="*/ 5582353 w 12191988"/>
              <a:gd name="connsiteY11" fmla="*/ 5862404 h 5886446"/>
              <a:gd name="connsiteX12" fmla="*/ 5579153 w 12191988"/>
              <a:gd name="connsiteY12" fmla="*/ 5866345 h 5886446"/>
              <a:gd name="connsiteX13" fmla="*/ 5576353 w 12191988"/>
              <a:gd name="connsiteY13" fmla="*/ 5869498 h 5886446"/>
              <a:gd name="connsiteX14" fmla="*/ 5571952 w 12191988"/>
              <a:gd name="connsiteY14" fmla="*/ 5872651 h 5886446"/>
              <a:gd name="connsiteX15" fmla="*/ 5568753 w 12191988"/>
              <a:gd name="connsiteY15" fmla="*/ 5875016 h 5886446"/>
              <a:gd name="connsiteX16" fmla="*/ 5564753 w 12191988"/>
              <a:gd name="connsiteY16" fmla="*/ 5877381 h 5886446"/>
              <a:gd name="connsiteX17" fmla="*/ 5559952 w 12191988"/>
              <a:gd name="connsiteY17" fmla="*/ 5879352 h 5886446"/>
              <a:gd name="connsiteX18" fmla="*/ 5550752 w 12191988"/>
              <a:gd name="connsiteY18" fmla="*/ 5882899 h 5886446"/>
              <a:gd name="connsiteX19" fmla="*/ 5541953 w 12191988"/>
              <a:gd name="connsiteY19" fmla="*/ 5886446 h 5886446"/>
              <a:gd name="connsiteX20" fmla="*/ 5564753 w 12191988"/>
              <a:gd name="connsiteY20" fmla="*/ 5837967 h 5886446"/>
              <a:gd name="connsiteX21" fmla="*/ 5564753 w 12191988"/>
              <a:gd name="connsiteY21" fmla="*/ 5835208 h 5886446"/>
              <a:gd name="connsiteX22" fmla="*/ 5565152 w 12191988"/>
              <a:gd name="connsiteY22" fmla="*/ 5833238 h 5886446"/>
              <a:gd name="connsiteX23" fmla="*/ 5565952 w 12191988"/>
              <a:gd name="connsiteY23" fmla="*/ 5831267 h 5886446"/>
              <a:gd name="connsiteX24" fmla="*/ 5567153 w 12191988"/>
              <a:gd name="connsiteY24" fmla="*/ 5830085 h 5886446"/>
              <a:gd name="connsiteX25" fmla="*/ 5568753 w 12191988"/>
              <a:gd name="connsiteY25" fmla="*/ 5829690 h 5886446"/>
              <a:gd name="connsiteX26" fmla="*/ 3706984 w 12191988"/>
              <a:gd name="connsiteY26" fmla="*/ 5394322 h 5886446"/>
              <a:gd name="connsiteX27" fmla="*/ 3709005 w 12191988"/>
              <a:gd name="connsiteY27" fmla="*/ 5394322 h 5886446"/>
              <a:gd name="connsiteX28" fmla="*/ 3711428 w 12191988"/>
              <a:gd name="connsiteY28" fmla="*/ 5394729 h 5886446"/>
              <a:gd name="connsiteX29" fmla="*/ 3713853 w 12191988"/>
              <a:gd name="connsiteY29" fmla="*/ 5395136 h 5886446"/>
              <a:gd name="connsiteX30" fmla="*/ 3719108 w 12191988"/>
              <a:gd name="connsiteY30" fmla="*/ 5397172 h 5886446"/>
              <a:gd name="connsiteX31" fmla="*/ 3723553 w 12191988"/>
              <a:gd name="connsiteY31" fmla="*/ 5400835 h 5886446"/>
              <a:gd name="connsiteX32" fmla="*/ 3728808 w 12191988"/>
              <a:gd name="connsiteY32" fmla="*/ 5404906 h 5886446"/>
              <a:gd name="connsiteX33" fmla="*/ 3732848 w 12191988"/>
              <a:gd name="connsiteY33" fmla="*/ 5409790 h 5886446"/>
              <a:gd name="connsiteX34" fmla="*/ 3736482 w 12191988"/>
              <a:gd name="connsiteY34" fmla="*/ 5414675 h 5886446"/>
              <a:gd name="connsiteX35" fmla="*/ 3739716 w 12191988"/>
              <a:gd name="connsiteY35" fmla="*/ 5419966 h 5886446"/>
              <a:gd name="connsiteX36" fmla="*/ 3740928 w 12191988"/>
              <a:gd name="connsiteY36" fmla="*/ 5425258 h 5886446"/>
              <a:gd name="connsiteX37" fmla="*/ 3741735 w 12191988"/>
              <a:gd name="connsiteY37" fmla="*/ 5427700 h 5886446"/>
              <a:gd name="connsiteX38" fmla="*/ 3741735 w 12191988"/>
              <a:gd name="connsiteY38" fmla="*/ 5429736 h 5886446"/>
              <a:gd name="connsiteX39" fmla="*/ 3740928 w 12191988"/>
              <a:gd name="connsiteY39" fmla="*/ 5432178 h 5886446"/>
              <a:gd name="connsiteX40" fmla="*/ 3740523 w 12191988"/>
              <a:gd name="connsiteY40" fmla="*/ 5434213 h 5886446"/>
              <a:gd name="connsiteX41" fmla="*/ 3739716 w 12191988"/>
              <a:gd name="connsiteY41" fmla="*/ 5435841 h 5886446"/>
              <a:gd name="connsiteX42" fmla="*/ 3737694 w 12191988"/>
              <a:gd name="connsiteY42" fmla="*/ 5437877 h 5886446"/>
              <a:gd name="connsiteX43" fmla="*/ 3735675 w 12191988"/>
              <a:gd name="connsiteY43" fmla="*/ 5439098 h 5886446"/>
              <a:gd name="connsiteX44" fmla="*/ 3732848 w 12191988"/>
              <a:gd name="connsiteY44" fmla="*/ 5440726 h 5886446"/>
              <a:gd name="connsiteX45" fmla="*/ 3730016 w 12191988"/>
              <a:gd name="connsiteY45" fmla="*/ 5441540 h 5886446"/>
              <a:gd name="connsiteX46" fmla="*/ 3726383 w 12191988"/>
              <a:gd name="connsiteY46" fmla="*/ 5441947 h 5886446"/>
              <a:gd name="connsiteX47" fmla="*/ 3727999 w 12191988"/>
              <a:gd name="connsiteY47" fmla="*/ 5435027 h 5886446"/>
              <a:gd name="connsiteX48" fmla="*/ 3728400 w 12191988"/>
              <a:gd name="connsiteY48" fmla="*/ 5428515 h 5886446"/>
              <a:gd name="connsiteX49" fmla="*/ 3728400 w 12191988"/>
              <a:gd name="connsiteY49" fmla="*/ 5423630 h 5886446"/>
              <a:gd name="connsiteX50" fmla="*/ 3727192 w 12191988"/>
              <a:gd name="connsiteY50" fmla="*/ 5419966 h 5886446"/>
              <a:gd name="connsiteX51" fmla="*/ 3726383 w 12191988"/>
              <a:gd name="connsiteY51" fmla="*/ 5416303 h 5886446"/>
              <a:gd name="connsiteX52" fmla="*/ 3724360 w 12191988"/>
              <a:gd name="connsiteY52" fmla="*/ 5413861 h 5886446"/>
              <a:gd name="connsiteX53" fmla="*/ 3722342 w 12191988"/>
              <a:gd name="connsiteY53" fmla="*/ 5412233 h 5886446"/>
              <a:gd name="connsiteX54" fmla="*/ 3719512 w 12191988"/>
              <a:gd name="connsiteY54" fmla="*/ 5410604 h 5886446"/>
              <a:gd name="connsiteX55" fmla="*/ 3716682 w 12191988"/>
              <a:gd name="connsiteY55" fmla="*/ 5409790 h 5886446"/>
              <a:gd name="connsiteX56" fmla="*/ 3713853 w 12191988"/>
              <a:gd name="connsiteY56" fmla="*/ 5408569 h 5886446"/>
              <a:gd name="connsiteX57" fmla="*/ 3707793 w 12191988"/>
              <a:gd name="connsiteY57" fmla="*/ 5406941 h 5886446"/>
              <a:gd name="connsiteX58" fmla="*/ 3704965 w 12191988"/>
              <a:gd name="connsiteY58" fmla="*/ 5406127 h 5886446"/>
              <a:gd name="connsiteX59" fmla="*/ 3702134 w 12191988"/>
              <a:gd name="connsiteY59" fmla="*/ 5404906 h 5886446"/>
              <a:gd name="connsiteX60" fmla="*/ 3699711 w 12191988"/>
              <a:gd name="connsiteY60" fmla="*/ 5403277 h 5886446"/>
              <a:gd name="connsiteX61" fmla="*/ 3697286 w 12191988"/>
              <a:gd name="connsiteY61" fmla="*/ 5401242 h 5886446"/>
              <a:gd name="connsiteX62" fmla="*/ 3698501 w 12191988"/>
              <a:gd name="connsiteY62" fmla="*/ 5398800 h 5886446"/>
              <a:gd name="connsiteX63" fmla="*/ 3700925 w 12191988"/>
              <a:gd name="connsiteY63" fmla="*/ 5397172 h 5886446"/>
              <a:gd name="connsiteX64" fmla="*/ 3702134 w 12191988"/>
              <a:gd name="connsiteY64" fmla="*/ 5395950 h 5886446"/>
              <a:gd name="connsiteX65" fmla="*/ 3704156 w 12191988"/>
              <a:gd name="connsiteY65" fmla="*/ 5394729 h 5886446"/>
              <a:gd name="connsiteX66" fmla="*/ 2454041 w 12191988"/>
              <a:gd name="connsiteY66" fmla="*/ 5297485 h 5886446"/>
              <a:gd name="connsiteX67" fmla="*/ 2456010 w 12191988"/>
              <a:gd name="connsiteY67" fmla="*/ 5298287 h 5886446"/>
              <a:gd name="connsiteX68" fmla="*/ 2457588 w 12191988"/>
              <a:gd name="connsiteY68" fmla="*/ 5299489 h 5886446"/>
              <a:gd name="connsiteX69" fmla="*/ 2458376 w 12191988"/>
              <a:gd name="connsiteY69" fmla="*/ 5301493 h 5886446"/>
              <a:gd name="connsiteX70" fmla="*/ 2459164 w 12191988"/>
              <a:gd name="connsiteY70" fmla="*/ 5303898 h 5886446"/>
              <a:gd name="connsiteX71" fmla="*/ 2459164 w 12191988"/>
              <a:gd name="connsiteY71" fmla="*/ 5307104 h 5886446"/>
              <a:gd name="connsiteX72" fmla="*/ 2458376 w 12191988"/>
              <a:gd name="connsiteY72" fmla="*/ 5310310 h 5886446"/>
              <a:gd name="connsiteX73" fmla="*/ 2457588 w 12191988"/>
              <a:gd name="connsiteY73" fmla="*/ 5316723 h 5886446"/>
              <a:gd name="connsiteX74" fmla="*/ 2455618 w 12191988"/>
              <a:gd name="connsiteY74" fmla="*/ 5323135 h 5886446"/>
              <a:gd name="connsiteX75" fmla="*/ 2452859 w 12191988"/>
              <a:gd name="connsiteY75" fmla="*/ 5329948 h 5886446"/>
              <a:gd name="connsiteX76" fmla="*/ 2450492 w 12191988"/>
              <a:gd name="connsiteY76" fmla="*/ 5335159 h 5886446"/>
              <a:gd name="connsiteX77" fmla="*/ 2448523 w 12191988"/>
              <a:gd name="connsiteY77" fmla="*/ 5337964 h 5886446"/>
              <a:gd name="connsiteX78" fmla="*/ 2451675 w 12191988"/>
              <a:gd name="connsiteY78" fmla="*/ 5341571 h 5886446"/>
              <a:gd name="connsiteX79" fmla="*/ 2454435 w 12191988"/>
              <a:gd name="connsiteY79" fmla="*/ 5345579 h 5886446"/>
              <a:gd name="connsiteX80" fmla="*/ 2457588 w 12191988"/>
              <a:gd name="connsiteY80" fmla="*/ 5349186 h 5886446"/>
              <a:gd name="connsiteX81" fmla="*/ 2460347 w 12191988"/>
              <a:gd name="connsiteY81" fmla="*/ 5353194 h 5886446"/>
              <a:gd name="connsiteX82" fmla="*/ 2463499 w 12191988"/>
              <a:gd name="connsiteY82" fmla="*/ 5356400 h 5886446"/>
              <a:gd name="connsiteX83" fmla="*/ 2467440 w 12191988"/>
              <a:gd name="connsiteY83" fmla="*/ 5359205 h 5886446"/>
              <a:gd name="connsiteX84" fmla="*/ 2471382 w 12191988"/>
              <a:gd name="connsiteY84" fmla="*/ 5360809 h 5886446"/>
              <a:gd name="connsiteX85" fmla="*/ 2474140 w 12191988"/>
              <a:gd name="connsiteY85" fmla="*/ 5361209 h 5886446"/>
              <a:gd name="connsiteX86" fmla="*/ 2476504 w 12191988"/>
              <a:gd name="connsiteY86" fmla="*/ 5362011 h 5886446"/>
              <a:gd name="connsiteX87" fmla="*/ 2474927 w 12191988"/>
              <a:gd name="connsiteY87" fmla="*/ 5364416 h 5886446"/>
              <a:gd name="connsiteX88" fmla="*/ 2472957 w 12191988"/>
              <a:gd name="connsiteY88" fmla="*/ 5366820 h 5886446"/>
              <a:gd name="connsiteX89" fmla="*/ 2469017 w 12191988"/>
              <a:gd name="connsiteY89" fmla="*/ 5370828 h 5886446"/>
              <a:gd name="connsiteX90" fmla="*/ 2467440 w 12191988"/>
              <a:gd name="connsiteY90" fmla="*/ 5373634 h 5886446"/>
              <a:gd name="connsiteX91" fmla="*/ 2465864 w 12191988"/>
              <a:gd name="connsiteY91" fmla="*/ 5376840 h 5886446"/>
              <a:gd name="connsiteX92" fmla="*/ 2465468 w 12191988"/>
              <a:gd name="connsiteY92" fmla="*/ 5381248 h 5886446"/>
              <a:gd name="connsiteX93" fmla="*/ 2465468 w 12191988"/>
              <a:gd name="connsiteY93" fmla="*/ 5386058 h 5886446"/>
              <a:gd name="connsiteX94" fmla="*/ 2452859 w 12191988"/>
              <a:gd name="connsiteY94" fmla="*/ 5389264 h 5886446"/>
              <a:gd name="connsiteX95" fmla="*/ 2442217 w 12191988"/>
              <a:gd name="connsiteY95" fmla="*/ 5391268 h 5886446"/>
              <a:gd name="connsiteX96" fmla="*/ 2431971 w 12191988"/>
              <a:gd name="connsiteY96" fmla="*/ 5392871 h 5886446"/>
              <a:gd name="connsiteX97" fmla="*/ 2424087 w 12191988"/>
              <a:gd name="connsiteY97" fmla="*/ 5394073 h 5886446"/>
              <a:gd name="connsiteX98" fmla="*/ 2420147 w 12191988"/>
              <a:gd name="connsiteY98" fmla="*/ 5395676 h 5886446"/>
              <a:gd name="connsiteX99" fmla="*/ 2416600 w 12191988"/>
              <a:gd name="connsiteY99" fmla="*/ 5397280 h 5886446"/>
              <a:gd name="connsiteX100" fmla="*/ 2413054 w 12191988"/>
              <a:gd name="connsiteY100" fmla="*/ 5399283 h 5886446"/>
              <a:gd name="connsiteX101" fmla="*/ 2409508 w 12191988"/>
              <a:gd name="connsiteY101" fmla="*/ 5401688 h 5886446"/>
              <a:gd name="connsiteX102" fmla="*/ 2406749 w 12191988"/>
              <a:gd name="connsiteY102" fmla="*/ 5405295 h 5886446"/>
              <a:gd name="connsiteX103" fmla="*/ 2403595 w 12191988"/>
              <a:gd name="connsiteY103" fmla="*/ 5408902 h 5886446"/>
              <a:gd name="connsiteX104" fmla="*/ 2400838 w 12191988"/>
              <a:gd name="connsiteY104" fmla="*/ 5414112 h 5886446"/>
              <a:gd name="connsiteX105" fmla="*/ 2397684 w 12191988"/>
              <a:gd name="connsiteY105" fmla="*/ 5419723 h 5886446"/>
              <a:gd name="connsiteX106" fmla="*/ 2394533 w 12191988"/>
              <a:gd name="connsiteY106" fmla="*/ 5419723 h 5886446"/>
              <a:gd name="connsiteX107" fmla="*/ 2392166 w 12191988"/>
              <a:gd name="connsiteY107" fmla="*/ 5419723 h 5886446"/>
              <a:gd name="connsiteX108" fmla="*/ 2390197 w 12191988"/>
              <a:gd name="connsiteY108" fmla="*/ 5418521 h 5886446"/>
              <a:gd name="connsiteX109" fmla="*/ 2387834 w 12191988"/>
              <a:gd name="connsiteY109" fmla="*/ 5417719 h 5886446"/>
              <a:gd name="connsiteX110" fmla="*/ 2384286 w 12191988"/>
              <a:gd name="connsiteY110" fmla="*/ 5414914 h 5886446"/>
              <a:gd name="connsiteX111" fmla="*/ 2380737 w 12191988"/>
              <a:gd name="connsiteY111" fmla="*/ 5411307 h 5886446"/>
              <a:gd name="connsiteX112" fmla="*/ 2377586 w 12191988"/>
              <a:gd name="connsiteY112" fmla="*/ 5408501 h 5886446"/>
              <a:gd name="connsiteX113" fmla="*/ 2373644 w 12191988"/>
              <a:gd name="connsiteY113" fmla="*/ 5405295 h 5886446"/>
              <a:gd name="connsiteX114" fmla="*/ 2371675 w 12191988"/>
              <a:gd name="connsiteY114" fmla="*/ 5404494 h 5886446"/>
              <a:gd name="connsiteX115" fmla="*/ 2369310 w 12191988"/>
              <a:gd name="connsiteY115" fmla="*/ 5403692 h 5886446"/>
              <a:gd name="connsiteX116" fmla="*/ 2366944 w 12191988"/>
              <a:gd name="connsiteY116" fmla="*/ 5403291 h 5886446"/>
              <a:gd name="connsiteX117" fmla="*/ 2363792 w 12191988"/>
              <a:gd name="connsiteY117" fmla="*/ 5403692 h 5886446"/>
              <a:gd name="connsiteX118" fmla="*/ 2366159 w 12191988"/>
              <a:gd name="connsiteY118" fmla="*/ 5401688 h 5886446"/>
              <a:gd name="connsiteX119" fmla="*/ 2368915 w 12191988"/>
              <a:gd name="connsiteY119" fmla="*/ 5399684 h 5886446"/>
              <a:gd name="connsiteX120" fmla="*/ 2373644 w 12191988"/>
              <a:gd name="connsiteY120" fmla="*/ 5394875 h 5886446"/>
              <a:gd name="connsiteX121" fmla="*/ 2378769 w 12191988"/>
              <a:gd name="connsiteY121" fmla="*/ 5389264 h 5886446"/>
              <a:gd name="connsiteX122" fmla="*/ 2384286 w 12191988"/>
              <a:gd name="connsiteY122" fmla="*/ 5384054 h 5886446"/>
              <a:gd name="connsiteX123" fmla="*/ 2386648 w 12191988"/>
              <a:gd name="connsiteY123" fmla="*/ 5381649 h 5886446"/>
              <a:gd name="connsiteX124" fmla="*/ 2389804 w 12191988"/>
              <a:gd name="connsiteY124" fmla="*/ 5379645 h 5886446"/>
              <a:gd name="connsiteX125" fmla="*/ 2392561 w 12191988"/>
              <a:gd name="connsiteY125" fmla="*/ 5378042 h 5886446"/>
              <a:gd name="connsiteX126" fmla="*/ 2395714 w 12191988"/>
              <a:gd name="connsiteY126" fmla="*/ 5376840 h 5886446"/>
              <a:gd name="connsiteX127" fmla="*/ 2398866 w 12191988"/>
              <a:gd name="connsiteY127" fmla="*/ 5376439 h 5886446"/>
              <a:gd name="connsiteX128" fmla="*/ 2402020 w 12191988"/>
              <a:gd name="connsiteY128" fmla="*/ 5376439 h 5886446"/>
              <a:gd name="connsiteX129" fmla="*/ 2405567 w 12191988"/>
              <a:gd name="connsiteY129" fmla="*/ 5376840 h 5886446"/>
              <a:gd name="connsiteX130" fmla="*/ 2409112 w 12191988"/>
              <a:gd name="connsiteY130" fmla="*/ 5379244 h 5886446"/>
              <a:gd name="connsiteX131" fmla="*/ 2409112 w 12191988"/>
              <a:gd name="connsiteY131" fmla="*/ 5374034 h 5886446"/>
              <a:gd name="connsiteX132" fmla="*/ 2408325 w 12191988"/>
              <a:gd name="connsiteY132" fmla="*/ 5370026 h 5886446"/>
              <a:gd name="connsiteX133" fmla="*/ 2407142 w 12191988"/>
              <a:gd name="connsiteY133" fmla="*/ 5366419 h 5886446"/>
              <a:gd name="connsiteX134" fmla="*/ 2406355 w 12191988"/>
              <a:gd name="connsiteY134" fmla="*/ 5362812 h 5886446"/>
              <a:gd name="connsiteX135" fmla="*/ 2404779 w 12191988"/>
              <a:gd name="connsiteY135" fmla="*/ 5359606 h 5886446"/>
              <a:gd name="connsiteX136" fmla="*/ 2403595 w 12191988"/>
              <a:gd name="connsiteY136" fmla="*/ 5356400 h 5886446"/>
              <a:gd name="connsiteX137" fmla="*/ 2403201 w 12191988"/>
              <a:gd name="connsiteY137" fmla="*/ 5351591 h 5886446"/>
              <a:gd name="connsiteX138" fmla="*/ 2403201 w 12191988"/>
              <a:gd name="connsiteY138" fmla="*/ 5346781 h 5886446"/>
              <a:gd name="connsiteX139" fmla="*/ 2410298 w 12191988"/>
              <a:gd name="connsiteY139" fmla="*/ 5347583 h 5886446"/>
              <a:gd name="connsiteX140" fmla="*/ 2415814 w 12191988"/>
              <a:gd name="connsiteY140" fmla="*/ 5348785 h 5886446"/>
              <a:gd name="connsiteX141" fmla="*/ 2424087 w 12191988"/>
              <a:gd name="connsiteY141" fmla="*/ 5351190 h 5886446"/>
              <a:gd name="connsiteX142" fmla="*/ 2428030 w 12191988"/>
              <a:gd name="connsiteY142" fmla="*/ 5351591 h 5886446"/>
              <a:gd name="connsiteX143" fmla="*/ 2431971 w 12191988"/>
              <a:gd name="connsiteY143" fmla="*/ 5351190 h 5886446"/>
              <a:gd name="connsiteX144" fmla="*/ 2437092 w 12191988"/>
              <a:gd name="connsiteY144" fmla="*/ 5349587 h 5886446"/>
              <a:gd name="connsiteX145" fmla="*/ 2443004 w 12191988"/>
              <a:gd name="connsiteY145" fmla="*/ 5345980 h 5886446"/>
              <a:gd name="connsiteX146" fmla="*/ 2441431 w 12191988"/>
              <a:gd name="connsiteY146" fmla="*/ 5342373 h 5886446"/>
              <a:gd name="connsiteX147" fmla="*/ 2440643 w 12191988"/>
              <a:gd name="connsiteY147" fmla="*/ 5339567 h 5886446"/>
              <a:gd name="connsiteX148" fmla="*/ 2439065 w 12191988"/>
              <a:gd name="connsiteY148" fmla="*/ 5336361 h 5886446"/>
              <a:gd name="connsiteX149" fmla="*/ 2437092 w 12191988"/>
              <a:gd name="connsiteY149" fmla="*/ 5333956 h 5886446"/>
              <a:gd name="connsiteX150" fmla="*/ 2434730 w 12191988"/>
              <a:gd name="connsiteY150" fmla="*/ 5332353 h 5886446"/>
              <a:gd name="connsiteX151" fmla="*/ 2431971 w 12191988"/>
              <a:gd name="connsiteY151" fmla="*/ 5330750 h 5886446"/>
              <a:gd name="connsiteX152" fmla="*/ 2429213 w 12191988"/>
              <a:gd name="connsiteY152" fmla="*/ 5330349 h 5886446"/>
              <a:gd name="connsiteX153" fmla="*/ 2425665 w 12191988"/>
              <a:gd name="connsiteY153" fmla="*/ 5329948 h 5886446"/>
              <a:gd name="connsiteX154" fmla="*/ 2427637 w 12191988"/>
              <a:gd name="connsiteY154" fmla="*/ 5326341 h 5886446"/>
              <a:gd name="connsiteX155" fmla="*/ 2429213 w 12191988"/>
              <a:gd name="connsiteY155" fmla="*/ 5323135 h 5886446"/>
              <a:gd name="connsiteX156" fmla="*/ 2430787 w 12191988"/>
              <a:gd name="connsiteY156" fmla="*/ 5320731 h 5886446"/>
              <a:gd name="connsiteX157" fmla="*/ 2431971 w 12191988"/>
              <a:gd name="connsiteY157" fmla="*/ 5319127 h 5886446"/>
              <a:gd name="connsiteX158" fmla="*/ 2433942 w 12191988"/>
              <a:gd name="connsiteY158" fmla="*/ 5317925 h 5886446"/>
              <a:gd name="connsiteX159" fmla="*/ 2435516 w 12191988"/>
              <a:gd name="connsiteY159" fmla="*/ 5316723 h 5886446"/>
              <a:gd name="connsiteX160" fmla="*/ 2439065 w 12191988"/>
              <a:gd name="connsiteY160" fmla="*/ 5315120 h 5886446"/>
              <a:gd name="connsiteX161" fmla="*/ 2442614 w 12191988"/>
              <a:gd name="connsiteY161" fmla="*/ 5313516 h 5886446"/>
              <a:gd name="connsiteX162" fmla="*/ 2444581 w 12191988"/>
              <a:gd name="connsiteY162" fmla="*/ 5312715 h 5886446"/>
              <a:gd name="connsiteX163" fmla="*/ 2446552 w 12191988"/>
              <a:gd name="connsiteY163" fmla="*/ 5311112 h 5886446"/>
              <a:gd name="connsiteX164" fmla="*/ 2448523 w 12191988"/>
              <a:gd name="connsiteY164" fmla="*/ 5308707 h 5886446"/>
              <a:gd name="connsiteX165" fmla="*/ 2450101 w 12191988"/>
              <a:gd name="connsiteY165" fmla="*/ 5305902 h 5886446"/>
              <a:gd name="connsiteX166" fmla="*/ 2452070 w 12191988"/>
              <a:gd name="connsiteY166" fmla="*/ 5301894 h 5886446"/>
              <a:gd name="connsiteX167" fmla="*/ 9600592 w 12191988"/>
              <a:gd name="connsiteY167" fmla="*/ 5135560 h 5886446"/>
              <a:gd name="connsiteX168" fmla="*/ 9606880 w 12191988"/>
              <a:gd name="connsiteY168" fmla="*/ 5135560 h 5886446"/>
              <a:gd name="connsiteX169" fmla="*/ 9613167 w 12191988"/>
              <a:gd name="connsiteY169" fmla="*/ 5135560 h 5886446"/>
              <a:gd name="connsiteX170" fmla="*/ 9619847 w 12191988"/>
              <a:gd name="connsiteY170" fmla="*/ 5135560 h 5886446"/>
              <a:gd name="connsiteX171" fmla="*/ 9620240 w 12191988"/>
              <a:gd name="connsiteY171" fmla="*/ 5140720 h 5886446"/>
              <a:gd name="connsiteX172" fmla="*/ 9619847 w 12191988"/>
              <a:gd name="connsiteY172" fmla="*/ 5144689 h 5886446"/>
              <a:gd name="connsiteX173" fmla="*/ 9619454 w 12191988"/>
              <a:gd name="connsiteY173" fmla="*/ 5147864 h 5886446"/>
              <a:gd name="connsiteX174" fmla="*/ 9617489 w 12191988"/>
              <a:gd name="connsiteY174" fmla="*/ 5150245 h 5886446"/>
              <a:gd name="connsiteX175" fmla="*/ 9615132 w 12191988"/>
              <a:gd name="connsiteY175" fmla="*/ 5151833 h 5886446"/>
              <a:gd name="connsiteX176" fmla="*/ 9612774 w 12191988"/>
              <a:gd name="connsiteY176" fmla="*/ 5152626 h 5886446"/>
              <a:gd name="connsiteX177" fmla="*/ 9610023 w 12191988"/>
              <a:gd name="connsiteY177" fmla="*/ 5153023 h 5886446"/>
              <a:gd name="connsiteX178" fmla="*/ 9606880 w 12191988"/>
              <a:gd name="connsiteY178" fmla="*/ 5153023 h 5886446"/>
              <a:gd name="connsiteX179" fmla="*/ 9599807 w 12191988"/>
              <a:gd name="connsiteY179" fmla="*/ 5152229 h 5886446"/>
              <a:gd name="connsiteX180" fmla="*/ 9593126 w 12191988"/>
              <a:gd name="connsiteY180" fmla="*/ 5151833 h 5886446"/>
              <a:gd name="connsiteX181" fmla="*/ 9586053 w 12191988"/>
              <a:gd name="connsiteY181" fmla="*/ 5151039 h 5886446"/>
              <a:gd name="connsiteX182" fmla="*/ 9582910 w 12191988"/>
              <a:gd name="connsiteY182" fmla="*/ 5151833 h 5886446"/>
              <a:gd name="connsiteX183" fmla="*/ 9580552 w 12191988"/>
              <a:gd name="connsiteY183" fmla="*/ 5152229 h 5886446"/>
              <a:gd name="connsiteX184" fmla="*/ 9580945 w 12191988"/>
              <a:gd name="connsiteY184" fmla="*/ 5148657 h 5886446"/>
              <a:gd name="connsiteX185" fmla="*/ 9581338 w 12191988"/>
              <a:gd name="connsiteY185" fmla="*/ 5145086 h 5886446"/>
              <a:gd name="connsiteX186" fmla="*/ 9582910 w 12191988"/>
              <a:gd name="connsiteY186" fmla="*/ 5142704 h 5886446"/>
              <a:gd name="connsiteX187" fmla="*/ 9584482 w 12191988"/>
              <a:gd name="connsiteY187" fmla="*/ 5140323 h 5886446"/>
              <a:gd name="connsiteX188" fmla="*/ 9586446 w 12191988"/>
              <a:gd name="connsiteY188" fmla="*/ 5138735 h 5886446"/>
              <a:gd name="connsiteX189" fmla="*/ 9588804 w 12191988"/>
              <a:gd name="connsiteY189" fmla="*/ 5137545 h 5886446"/>
              <a:gd name="connsiteX190" fmla="*/ 9591555 w 12191988"/>
              <a:gd name="connsiteY190" fmla="*/ 5136751 h 5886446"/>
              <a:gd name="connsiteX191" fmla="*/ 9594305 w 12191988"/>
              <a:gd name="connsiteY191" fmla="*/ 5135957 h 5886446"/>
              <a:gd name="connsiteX192" fmla="*/ 9300358 w 12191988"/>
              <a:gd name="connsiteY192" fmla="*/ 5126035 h 5886446"/>
              <a:gd name="connsiteX193" fmla="*/ 9304327 w 12191988"/>
              <a:gd name="connsiteY193" fmla="*/ 5130798 h 5886446"/>
              <a:gd name="connsiteX194" fmla="*/ 9308295 w 12191988"/>
              <a:gd name="connsiteY194" fmla="*/ 5136354 h 5886446"/>
              <a:gd name="connsiteX195" fmla="*/ 9315836 w 12191988"/>
              <a:gd name="connsiteY195" fmla="*/ 5147864 h 5886446"/>
              <a:gd name="connsiteX196" fmla="*/ 9319805 w 12191988"/>
              <a:gd name="connsiteY196" fmla="*/ 5153420 h 5886446"/>
              <a:gd name="connsiteX197" fmla="*/ 9324567 w 12191988"/>
              <a:gd name="connsiteY197" fmla="*/ 5158182 h 5886446"/>
              <a:gd name="connsiteX198" fmla="*/ 9329330 w 12191988"/>
              <a:gd name="connsiteY198" fmla="*/ 5162548 h 5886446"/>
              <a:gd name="connsiteX199" fmla="*/ 9331711 w 12191988"/>
              <a:gd name="connsiteY199" fmla="*/ 5163739 h 5886446"/>
              <a:gd name="connsiteX200" fmla="*/ 9334886 w 12191988"/>
              <a:gd name="connsiteY200" fmla="*/ 5165326 h 5886446"/>
              <a:gd name="connsiteX201" fmla="*/ 9337267 w 12191988"/>
              <a:gd name="connsiteY201" fmla="*/ 5163342 h 5886446"/>
              <a:gd name="connsiteX202" fmla="*/ 9340045 w 12191988"/>
              <a:gd name="connsiteY202" fmla="*/ 5160960 h 5886446"/>
              <a:gd name="connsiteX203" fmla="*/ 9344808 w 12191988"/>
              <a:gd name="connsiteY203" fmla="*/ 5155404 h 5886446"/>
              <a:gd name="connsiteX204" fmla="*/ 9348777 w 12191988"/>
              <a:gd name="connsiteY204" fmla="*/ 5149451 h 5886446"/>
              <a:gd name="connsiteX205" fmla="*/ 9353539 w 12191988"/>
              <a:gd name="connsiteY205" fmla="*/ 5143895 h 5886446"/>
              <a:gd name="connsiteX206" fmla="*/ 9358698 w 12191988"/>
              <a:gd name="connsiteY206" fmla="*/ 5138735 h 5886446"/>
              <a:gd name="connsiteX207" fmla="*/ 9361477 w 12191988"/>
              <a:gd name="connsiteY207" fmla="*/ 5136354 h 5886446"/>
              <a:gd name="connsiteX208" fmla="*/ 9364651 w 12191988"/>
              <a:gd name="connsiteY208" fmla="*/ 5134767 h 5886446"/>
              <a:gd name="connsiteX209" fmla="*/ 9367430 w 12191988"/>
              <a:gd name="connsiteY209" fmla="*/ 5133179 h 5886446"/>
              <a:gd name="connsiteX210" fmla="*/ 9371398 w 12191988"/>
              <a:gd name="connsiteY210" fmla="*/ 5132385 h 5886446"/>
              <a:gd name="connsiteX211" fmla="*/ 9375764 w 12191988"/>
              <a:gd name="connsiteY211" fmla="*/ 5132385 h 5886446"/>
              <a:gd name="connsiteX212" fmla="*/ 9380130 w 12191988"/>
              <a:gd name="connsiteY212" fmla="*/ 5132385 h 5886446"/>
              <a:gd name="connsiteX213" fmla="*/ 9379733 w 12191988"/>
              <a:gd name="connsiteY213" fmla="*/ 5137942 h 5886446"/>
              <a:gd name="connsiteX214" fmla="*/ 9379733 w 12191988"/>
              <a:gd name="connsiteY214" fmla="*/ 5142704 h 5886446"/>
              <a:gd name="connsiteX215" fmla="*/ 9380130 w 12191988"/>
              <a:gd name="connsiteY215" fmla="*/ 5147467 h 5886446"/>
              <a:gd name="connsiteX216" fmla="*/ 9380923 w 12191988"/>
              <a:gd name="connsiteY216" fmla="*/ 5150642 h 5886446"/>
              <a:gd name="connsiteX217" fmla="*/ 9382908 w 12191988"/>
              <a:gd name="connsiteY217" fmla="*/ 5153420 h 5886446"/>
              <a:gd name="connsiteX218" fmla="*/ 9385289 w 12191988"/>
              <a:gd name="connsiteY218" fmla="*/ 5155404 h 5886446"/>
              <a:gd name="connsiteX219" fmla="*/ 9388067 w 12191988"/>
              <a:gd name="connsiteY219" fmla="*/ 5155801 h 5886446"/>
              <a:gd name="connsiteX220" fmla="*/ 9391639 w 12191988"/>
              <a:gd name="connsiteY220" fmla="*/ 5155801 h 5886446"/>
              <a:gd name="connsiteX221" fmla="*/ 9389655 w 12191988"/>
              <a:gd name="connsiteY221" fmla="*/ 5160960 h 5886446"/>
              <a:gd name="connsiteX222" fmla="*/ 9387670 w 12191988"/>
              <a:gd name="connsiteY222" fmla="*/ 5166517 h 5886446"/>
              <a:gd name="connsiteX223" fmla="*/ 9386480 w 12191988"/>
              <a:gd name="connsiteY223" fmla="*/ 5172867 h 5886446"/>
              <a:gd name="connsiteX224" fmla="*/ 9386083 w 12191988"/>
              <a:gd name="connsiteY224" fmla="*/ 5180408 h 5886446"/>
              <a:gd name="connsiteX225" fmla="*/ 9383701 w 12191988"/>
              <a:gd name="connsiteY225" fmla="*/ 5176836 h 5886446"/>
              <a:gd name="connsiteX226" fmla="*/ 9380923 w 12191988"/>
              <a:gd name="connsiteY226" fmla="*/ 5173264 h 5886446"/>
              <a:gd name="connsiteX227" fmla="*/ 9376558 w 12191988"/>
              <a:gd name="connsiteY227" fmla="*/ 5165326 h 5886446"/>
              <a:gd name="connsiteX228" fmla="*/ 9372986 w 12191988"/>
              <a:gd name="connsiteY228" fmla="*/ 5156992 h 5886446"/>
              <a:gd name="connsiteX229" fmla="*/ 9368620 w 12191988"/>
              <a:gd name="connsiteY229" fmla="*/ 5148260 h 5886446"/>
              <a:gd name="connsiteX230" fmla="*/ 9365842 w 12191988"/>
              <a:gd name="connsiteY230" fmla="*/ 5152229 h 5886446"/>
              <a:gd name="connsiteX231" fmla="*/ 9363461 w 12191988"/>
              <a:gd name="connsiteY231" fmla="*/ 5156198 h 5886446"/>
              <a:gd name="connsiteX232" fmla="*/ 9360683 w 12191988"/>
              <a:gd name="connsiteY232" fmla="*/ 5159373 h 5886446"/>
              <a:gd name="connsiteX233" fmla="*/ 9357111 w 12191988"/>
              <a:gd name="connsiteY233" fmla="*/ 5162548 h 5886446"/>
              <a:gd name="connsiteX234" fmla="*/ 9350364 w 12191988"/>
              <a:gd name="connsiteY234" fmla="*/ 5167707 h 5886446"/>
              <a:gd name="connsiteX235" fmla="*/ 9343617 w 12191988"/>
              <a:gd name="connsiteY235" fmla="*/ 5172867 h 5886446"/>
              <a:gd name="connsiteX236" fmla="*/ 9336077 w 12191988"/>
              <a:gd name="connsiteY236" fmla="*/ 5178026 h 5886446"/>
              <a:gd name="connsiteX237" fmla="*/ 9329330 w 12191988"/>
              <a:gd name="connsiteY237" fmla="*/ 5183583 h 5886446"/>
              <a:gd name="connsiteX238" fmla="*/ 9326551 w 12191988"/>
              <a:gd name="connsiteY238" fmla="*/ 5186361 h 5886446"/>
              <a:gd name="connsiteX239" fmla="*/ 9323377 w 12191988"/>
              <a:gd name="connsiteY239" fmla="*/ 5189933 h 5886446"/>
              <a:gd name="connsiteX240" fmla="*/ 9320201 w 12191988"/>
              <a:gd name="connsiteY240" fmla="*/ 5193504 h 5886446"/>
              <a:gd name="connsiteX241" fmla="*/ 9317820 w 12191988"/>
              <a:gd name="connsiteY241" fmla="*/ 5197473 h 5886446"/>
              <a:gd name="connsiteX242" fmla="*/ 9315836 w 12191988"/>
              <a:gd name="connsiteY242" fmla="*/ 5197473 h 5886446"/>
              <a:gd name="connsiteX243" fmla="*/ 9313851 w 12191988"/>
              <a:gd name="connsiteY243" fmla="*/ 5196283 h 5886446"/>
              <a:gd name="connsiteX244" fmla="*/ 9312264 w 12191988"/>
              <a:gd name="connsiteY244" fmla="*/ 5195489 h 5886446"/>
              <a:gd name="connsiteX245" fmla="*/ 9310677 w 12191988"/>
              <a:gd name="connsiteY245" fmla="*/ 5193901 h 5886446"/>
              <a:gd name="connsiteX246" fmla="*/ 9309883 w 12191988"/>
              <a:gd name="connsiteY246" fmla="*/ 5191917 h 5886446"/>
              <a:gd name="connsiteX247" fmla="*/ 9308692 w 12191988"/>
              <a:gd name="connsiteY247" fmla="*/ 5189933 h 5886446"/>
              <a:gd name="connsiteX248" fmla="*/ 9307501 w 12191988"/>
              <a:gd name="connsiteY248" fmla="*/ 5184773 h 5886446"/>
              <a:gd name="connsiteX249" fmla="*/ 9306311 w 12191988"/>
              <a:gd name="connsiteY249" fmla="*/ 5178820 h 5886446"/>
              <a:gd name="connsiteX250" fmla="*/ 9306311 w 12191988"/>
              <a:gd name="connsiteY250" fmla="*/ 5172470 h 5886446"/>
              <a:gd name="connsiteX251" fmla="*/ 9306311 w 12191988"/>
              <a:gd name="connsiteY251" fmla="*/ 5157785 h 5886446"/>
              <a:gd name="connsiteX252" fmla="*/ 9303930 w 12191988"/>
              <a:gd name="connsiteY252" fmla="*/ 5160960 h 5886446"/>
              <a:gd name="connsiteX253" fmla="*/ 9301151 w 12191988"/>
              <a:gd name="connsiteY253" fmla="*/ 5162945 h 5886446"/>
              <a:gd name="connsiteX254" fmla="*/ 9299167 w 12191988"/>
              <a:gd name="connsiteY254" fmla="*/ 5163342 h 5886446"/>
              <a:gd name="connsiteX255" fmla="*/ 9297977 w 12191988"/>
              <a:gd name="connsiteY255" fmla="*/ 5162945 h 5886446"/>
              <a:gd name="connsiteX256" fmla="*/ 9296389 w 12191988"/>
              <a:gd name="connsiteY256" fmla="*/ 5161357 h 5886446"/>
              <a:gd name="connsiteX257" fmla="*/ 9295198 w 12191988"/>
              <a:gd name="connsiteY257" fmla="*/ 5158976 h 5886446"/>
              <a:gd name="connsiteX258" fmla="*/ 9294801 w 12191988"/>
              <a:gd name="connsiteY258" fmla="*/ 5155404 h 5886446"/>
              <a:gd name="connsiteX259" fmla="*/ 9294801 w 12191988"/>
              <a:gd name="connsiteY259" fmla="*/ 5150245 h 5886446"/>
              <a:gd name="connsiteX260" fmla="*/ 9291627 w 12191988"/>
              <a:gd name="connsiteY260" fmla="*/ 5153817 h 5886446"/>
              <a:gd name="connsiteX261" fmla="*/ 9288848 w 12191988"/>
              <a:gd name="connsiteY261" fmla="*/ 5156992 h 5886446"/>
              <a:gd name="connsiteX262" fmla="*/ 9285673 w 12191988"/>
              <a:gd name="connsiteY262" fmla="*/ 5159373 h 5886446"/>
              <a:gd name="connsiteX263" fmla="*/ 9282895 w 12191988"/>
              <a:gd name="connsiteY263" fmla="*/ 5160960 h 5886446"/>
              <a:gd name="connsiteX264" fmla="*/ 9279720 w 12191988"/>
              <a:gd name="connsiteY264" fmla="*/ 5161754 h 5886446"/>
              <a:gd name="connsiteX265" fmla="*/ 9276545 w 12191988"/>
              <a:gd name="connsiteY265" fmla="*/ 5162945 h 5886446"/>
              <a:gd name="connsiteX266" fmla="*/ 9270592 w 12191988"/>
              <a:gd name="connsiteY266" fmla="*/ 5163342 h 5886446"/>
              <a:gd name="connsiteX267" fmla="*/ 9264639 w 12191988"/>
              <a:gd name="connsiteY267" fmla="*/ 5164532 h 5886446"/>
              <a:gd name="connsiteX268" fmla="*/ 9261067 w 12191988"/>
              <a:gd name="connsiteY268" fmla="*/ 5164929 h 5886446"/>
              <a:gd name="connsiteX269" fmla="*/ 9258289 w 12191988"/>
              <a:gd name="connsiteY269" fmla="*/ 5165723 h 5886446"/>
              <a:gd name="connsiteX270" fmla="*/ 9254717 w 12191988"/>
              <a:gd name="connsiteY270" fmla="*/ 5167311 h 5886446"/>
              <a:gd name="connsiteX271" fmla="*/ 9251145 w 12191988"/>
              <a:gd name="connsiteY271" fmla="*/ 5169295 h 5886446"/>
              <a:gd name="connsiteX272" fmla="*/ 9247573 w 12191988"/>
              <a:gd name="connsiteY272" fmla="*/ 5172073 h 5886446"/>
              <a:gd name="connsiteX273" fmla="*/ 9244001 w 12191988"/>
              <a:gd name="connsiteY273" fmla="*/ 5175248 h 5886446"/>
              <a:gd name="connsiteX274" fmla="*/ 9239636 w 12191988"/>
              <a:gd name="connsiteY274" fmla="*/ 5168501 h 5886446"/>
              <a:gd name="connsiteX275" fmla="*/ 9235667 w 12191988"/>
              <a:gd name="connsiteY275" fmla="*/ 5160960 h 5886446"/>
              <a:gd name="connsiteX276" fmla="*/ 9230905 w 12191988"/>
              <a:gd name="connsiteY276" fmla="*/ 5153817 h 5886446"/>
              <a:gd name="connsiteX277" fmla="*/ 9226539 w 12191988"/>
              <a:gd name="connsiteY277" fmla="*/ 5147467 h 5886446"/>
              <a:gd name="connsiteX278" fmla="*/ 9224158 w 12191988"/>
              <a:gd name="connsiteY278" fmla="*/ 5144292 h 5886446"/>
              <a:gd name="connsiteX279" fmla="*/ 9221380 w 12191988"/>
              <a:gd name="connsiteY279" fmla="*/ 5141910 h 5886446"/>
              <a:gd name="connsiteX280" fmla="*/ 9218601 w 12191988"/>
              <a:gd name="connsiteY280" fmla="*/ 5139926 h 5886446"/>
              <a:gd name="connsiteX281" fmla="*/ 9215030 w 12191988"/>
              <a:gd name="connsiteY281" fmla="*/ 5137942 h 5886446"/>
              <a:gd name="connsiteX282" fmla="*/ 9211458 w 12191988"/>
              <a:gd name="connsiteY282" fmla="*/ 5136354 h 5886446"/>
              <a:gd name="connsiteX283" fmla="*/ 9207489 w 12191988"/>
              <a:gd name="connsiteY283" fmla="*/ 5135560 h 5886446"/>
              <a:gd name="connsiteX284" fmla="*/ 9202727 w 12191988"/>
              <a:gd name="connsiteY284" fmla="*/ 5135560 h 5886446"/>
              <a:gd name="connsiteX285" fmla="*/ 9197964 w 12191988"/>
              <a:gd name="connsiteY285" fmla="*/ 5136354 h 5886446"/>
              <a:gd name="connsiteX286" fmla="*/ 9205505 w 12191988"/>
              <a:gd name="connsiteY286" fmla="*/ 5133179 h 5886446"/>
              <a:gd name="connsiteX287" fmla="*/ 9213045 w 12191988"/>
              <a:gd name="connsiteY287" fmla="*/ 5131592 h 5886446"/>
              <a:gd name="connsiteX288" fmla="*/ 9220586 w 12191988"/>
              <a:gd name="connsiteY288" fmla="*/ 5130401 h 5886446"/>
              <a:gd name="connsiteX289" fmla="*/ 9227333 w 12191988"/>
              <a:gd name="connsiteY289" fmla="*/ 5130401 h 5886446"/>
              <a:gd name="connsiteX290" fmla="*/ 9234873 w 12191988"/>
              <a:gd name="connsiteY290" fmla="*/ 5130401 h 5886446"/>
              <a:gd name="connsiteX291" fmla="*/ 9242017 w 12191988"/>
              <a:gd name="connsiteY291" fmla="*/ 5130798 h 5886446"/>
              <a:gd name="connsiteX292" fmla="*/ 9255511 w 12191988"/>
              <a:gd name="connsiteY292" fmla="*/ 5132385 h 5886446"/>
              <a:gd name="connsiteX293" fmla="*/ 9268608 w 12191988"/>
              <a:gd name="connsiteY293" fmla="*/ 5133576 h 5886446"/>
              <a:gd name="connsiteX294" fmla="*/ 9274561 w 12191988"/>
              <a:gd name="connsiteY294" fmla="*/ 5133576 h 5886446"/>
              <a:gd name="connsiteX295" fmla="*/ 9280911 w 12191988"/>
              <a:gd name="connsiteY295" fmla="*/ 5133576 h 5886446"/>
              <a:gd name="connsiteX296" fmla="*/ 9285673 w 12191988"/>
              <a:gd name="connsiteY296" fmla="*/ 5132782 h 5886446"/>
              <a:gd name="connsiteX297" fmla="*/ 9291230 w 12191988"/>
              <a:gd name="connsiteY297" fmla="*/ 5131592 h 5886446"/>
              <a:gd name="connsiteX298" fmla="*/ 9295595 w 12191988"/>
              <a:gd name="connsiteY298" fmla="*/ 5129210 h 5886446"/>
              <a:gd name="connsiteX299" fmla="*/ 9522253 w 12191988"/>
              <a:gd name="connsiteY299" fmla="*/ 5115330 h 5886446"/>
              <a:gd name="connsiteX300" fmla="*/ 9521467 w 12191988"/>
              <a:gd name="connsiteY300" fmla="*/ 5119320 h 5886446"/>
              <a:gd name="connsiteX301" fmla="*/ 9521467 w 12191988"/>
              <a:gd name="connsiteY301" fmla="*/ 5124905 h 5886446"/>
              <a:gd name="connsiteX302" fmla="*/ 9522253 w 12191988"/>
              <a:gd name="connsiteY302" fmla="*/ 5129692 h 5886446"/>
              <a:gd name="connsiteX303" fmla="*/ 9523432 w 12191988"/>
              <a:gd name="connsiteY303" fmla="*/ 5134879 h 5886446"/>
              <a:gd name="connsiteX304" fmla="*/ 9525398 w 12191988"/>
              <a:gd name="connsiteY304" fmla="*/ 5139267 h 5886446"/>
              <a:gd name="connsiteX305" fmla="*/ 9528542 w 12191988"/>
              <a:gd name="connsiteY305" fmla="*/ 5142858 h 5886446"/>
              <a:gd name="connsiteX306" fmla="*/ 9531687 w 12191988"/>
              <a:gd name="connsiteY306" fmla="*/ 5146448 h 5886446"/>
              <a:gd name="connsiteX307" fmla="*/ 9534832 w 12191988"/>
              <a:gd name="connsiteY307" fmla="*/ 5148842 h 5886446"/>
              <a:gd name="connsiteX308" fmla="*/ 9539156 w 12191988"/>
              <a:gd name="connsiteY308" fmla="*/ 5150837 h 5886446"/>
              <a:gd name="connsiteX309" fmla="*/ 9543087 w 12191988"/>
              <a:gd name="connsiteY309" fmla="*/ 5152433 h 5886446"/>
              <a:gd name="connsiteX310" fmla="*/ 9547018 w 12191988"/>
              <a:gd name="connsiteY310" fmla="*/ 5152832 h 5886446"/>
              <a:gd name="connsiteX311" fmla="*/ 9551342 w 12191988"/>
              <a:gd name="connsiteY311" fmla="*/ 5152832 h 5886446"/>
              <a:gd name="connsiteX312" fmla="*/ 9556059 w 12191988"/>
              <a:gd name="connsiteY312" fmla="*/ 5152034 h 5886446"/>
              <a:gd name="connsiteX313" fmla="*/ 9559990 w 12191988"/>
              <a:gd name="connsiteY313" fmla="*/ 5150438 h 5886446"/>
              <a:gd name="connsiteX314" fmla="*/ 9564314 w 12191988"/>
              <a:gd name="connsiteY314" fmla="*/ 5148044 h 5886446"/>
              <a:gd name="connsiteX315" fmla="*/ 9567852 w 12191988"/>
              <a:gd name="connsiteY315" fmla="*/ 5144454 h 5886446"/>
              <a:gd name="connsiteX316" fmla="*/ 9565887 w 12191988"/>
              <a:gd name="connsiteY316" fmla="*/ 5149640 h 5886446"/>
              <a:gd name="connsiteX317" fmla="*/ 9563135 w 12191988"/>
              <a:gd name="connsiteY317" fmla="*/ 5154028 h 5886446"/>
              <a:gd name="connsiteX318" fmla="*/ 9559990 w 12191988"/>
              <a:gd name="connsiteY318" fmla="*/ 5158018 h 5886446"/>
              <a:gd name="connsiteX319" fmla="*/ 9555273 w 12191988"/>
              <a:gd name="connsiteY319" fmla="*/ 5161210 h 5886446"/>
              <a:gd name="connsiteX320" fmla="*/ 9550949 w 12191988"/>
              <a:gd name="connsiteY320" fmla="*/ 5164002 h 5886446"/>
              <a:gd name="connsiteX321" fmla="*/ 9545446 w 12191988"/>
              <a:gd name="connsiteY321" fmla="*/ 5165997 h 5886446"/>
              <a:gd name="connsiteX322" fmla="*/ 9539942 w 12191988"/>
              <a:gd name="connsiteY322" fmla="*/ 5168790 h 5886446"/>
              <a:gd name="connsiteX323" fmla="*/ 9534046 w 12191988"/>
              <a:gd name="connsiteY323" fmla="*/ 5169987 h 5886446"/>
              <a:gd name="connsiteX324" fmla="*/ 9521467 w 12191988"/>
              <a:gd name="connsiteY324" fmla="*/ 5174375 h 5886446"/>
              <a:gd name="connsiteX325" fmla="*/ 9508495 w 12191988"/>
              <a:gd name="connsiteY325" fmla="*/ 5177567 h 5886446"/>
              <a:gd name="connsiteX326" fmla="*/ 9502205 w 12191988"/>
              <a:gd name="connsiteY326" fmla="*/ 5180359 h 5886446"/>
              <a:gd name="connsiteX327" fmla="*/ 9496309 w 12191988"/>
              <a:gd name="connsiteY327" fmla="*/ 5182753 h 5886446"/>
              <a:gd name="connsiteX328" fmla="*/ 9490412 w 12191988"/>
              <a:gd name="connsiteY328" fmla="*/ 5185945 h 5886446"/>
              <a:gd name="connsiteX329" fmla="*/ 9485302 w 12191988"/>
              <a:gd name="connsiteY329" fmla="*/ 5189535 h 5886446"/>
              <a:gd name="connsiteX330" fmla="*/ 9487661 w 12191988"/>
              <a:gd name="connsiteY330" fmla="*/ 5186344 h 5886446"/>
              <a:gd name="connsiteX331" fmla="*/ 9489626 w 12191988"/>
              <a:gd name="connsiteY331" fmla="*/ 5183152 h 5886446"/>
              <a:gd name="connsiteX332" fmla="*/ 9493557 w 12191988"/>
              <a:gd name="connsiteY332" fmla="*/ 5177168 h 5886446"/>
              <a:gd name="connsiteX333" fmla="*/ 9499847 w 12191988"/>
              <a:gd name="connsiteY333" fmla="*/ 5165199 h 5886446"/>
              <a:gd name="connsiteX334" fmla="*/ 9502598 w 12191988"/>
              <a:gd name="connsiteY334" fmla="*/ 5161210 h 5886446"/>
              <a:gd name="connsiteX335" fmla="*/ 9504171 w 12191988"/>
              <a:gd name="connsiteY335" fmla="*/ 5159614 h 5886446"/>
              <a:gd name="connsiteX336" fmla="*/ 9505350 w 12191988"/>
              <a:gd name="connsiteY336" fmla="*/ 5158417 h 5886446"/>
              <a:gd name="connsiteX337" fmla="*/ 9506529 w 12191988"/>
              <a:gd name="connsiteY337" fmla="*/ 5158417 h 5886446"/>
              <a:gd name="connsiteX338" fmla="*/ 9508102 w 12191988"/>
              <a:gd name="connsiteY338" fmla="*/ 5158417 h 5886446"/>
              <a:gd name="connsiteX339" fmla="*/ 9510067 w 12191988"/>
              <a:gd name="connsiteY339" fmla="*/ 5160013 h 5886446"/>
              <a:gd name="connsiteX340" fmla="*/ 9511639 w 12191988"/>
              <a:gd name="connsiteY340" fmla="*/ 5161609 h 5886446"/>
              <a:gd name="connsiteX341" fmla="*/ 9513998 w 12191988"/>
              <a:gd name="connsiteY341" fmla="*/ 5161210 h 5886446"/>
              <a:gd name="connsiteX342" fmla="*/ 9515570 w 12191988"/>
              <a:gd name="connsiteY342" fmla="*/ 5159614 h 5886446"/>
              <a:gd name="connsiteX343" fmla="*/ 9517143 w 12191988"/>
              <a:gd name="connsiteY343" fmla="*/ 5157619 h 5886446"/>
              <a:gd name="connsiteX344" fmla="*/ 9517536 w 12191988"/>
              <a:gd name="connsiteY344" fmla="*/ 5155225 h 5886446"/>
              <a:gd name="connsiteX345" fmla="*/ 9517929 w 12191988"/>
              <a:gd name="connsiteY345" fmla="*/ 5152433 h 5886446"/>
              <a:gd name="connsiteX346" fmla="*/ 9517929 w 12191988"/>
              <a:gd name="connsiteY346" fmla="*/ 5149640 h 5886446"/>
              <a:gd name="connsiteX347" fmla="*/ 9517143 w 12191988"/>
              <a:gd name="connsiteY347" fmla="*/ 5143257 h 5886446"/>
              <a:gd name="connsiteX348" fmla="*/ 9515177 w 12191988"/>
              <a:gd name="connsiteY348" fmla="*/ 5137272 h 5886446"/>
              <a:gd name="connsiteX349" fmla="*/ 9513605 w 12191988"/>
              <a:gd name="connsiteY349" fmla="*/ 5134879 h 5886446"/>
              <a:gd name="connsiteX350" fmla="*/ 9512032 w 12191988"/>
              <a:gd name="connsiteY350" fmla="*/ 5132884 h 5886446"/>
              <a:gd name="connsiteX351" fmla="*/ 9510460 w 12191988"/>
              <a:gd name="connsiteY351" fmla="*/ 5130889 h 5886446"/>
              <a:gd name="connsiteX352" fmla="*/ 9509281 w 12191988"/>
              <a:gd name="connsiteY352" fmla="*/ 5129692 h 5886446"/>
              <a:gd name="connsiteX353" fmla="*/ 9507315 w 12191988"/>
              <a:gd name="connsiteY353" fmla="*/ 5129293 h 5886446"/>
              <a:gd name="connsiteX354" fmla="*/ 9505743 w 12191988"/>
              <a:gd name="connsiteY354" fmla="*/ 5129692 h 5886446"/>
              <a:gd name="connsiteX355" fmla="*/ 9506136 w 12191988"/>
              <a:gd name="connsiteY355" fmla="*/ 5127698 h 5886446"/>
              <a:gd name="connsiteX356" fmla="*/ 9506529 w 12191988"/>
              <a:gd name="connsiteY356" fmla="*/ 5126102 h 5886446"/>
              <a:gd name="connsiteX357" fmla="*/ 9507708 w 12191988"/>
              <a:gd name="connsiteY357" fmla="*/ 5124905 h 5886446"/>
              <a:gd name="connsiteX358" fmla="*/ 9508495 w 12191988"/>
              <a:gd name="connsiteY358" fmla="*/ 5124107 h 5886446"/>
              <a:gd name="connsiteX359" fmla="*/ 9511639 w 12191988"/>
              <a:gd name="connsiteY359" fmla="*/ 5122910 h 5886446"/>
              <a:gd name="connsiteX360" fmla="*/ 9514784 w 12191988"/>
              <a:gd name="connsiteY360" fmla="*/ 5122112 h 5886446"/>
              <a:gd name="connsiteX361" fmla="*/ 9517536 w 12191988"/>
              <a:gd name="connsiteY361" fmla="*/ 5121314 h 5886446"/>
              <a:gd name="connsiteX362" fmla="*/ 9519894 w 12191988"/>
              <a:gd name="connsiteY362" fmla="*/ 5119718 h 5886446"/>
              <a:gd name="connsiteX363" fmla="*/ 9521074 w 12191988"/>
              <a:gd name="connsiteY363" fmla="*/ 5118522 h 5886446"/>
              <a:gd name="connsiteX364" fmla="*/ 9521467 w 12191988"/>
              <a:gd name="connsiteY364" fmla="*/ 5117325 h 5886446"/>
              <a:gd name="connsiteX365" fmla="*/ 10354393 w 12191988"/>
              <a:gd name="connsiteY365" fmla="*/ 5110160 h 5886446"/>
              <a:gd name="connsiteX366" fmla="*/ 10352463 w 12191988"/>
              <a:gd name="connsiteY366" fmla="*/ 5115133 h 5886446"/>
              <a:gd name="connsiteX367" fmla="*/ 10350918 w 12191988"/>
              <a:gd name="connsiteY367" fmla="*/ 5118958 h 5886446"/>
              <a:gd name="connsiteX368" fmla="*/ 10350532 w 12191988"/>
              <a:gd name="connsiteY368" fmla="*/ 5122019 h 5886446"/>
              <a:gd name="connsiteX369" fmla="*/ 10350918 w 12191988"/>
              <a:gd name="connsiteY369" fmla="*/ 5123549 h 5886446"/>
              <a:gd name="connsiteX370" fmla="*/ 10351690 w 12191988"/>
              <a:gd name="connsiteY370" fmla="*/ 5124314 h 5886446"/>
              <a:gd name="connsiteX371" fmla="*/ 10352077 w 12191988"/>
              <a:gd name="connsiteY371" fmla="*/ 5124696 h 5886446"/>
              <a:gd name="connsiteX372" fmla="*/ 10353621 w 12191988"/>
              <a:gd name="connsiteY372" fmla="*/ 5125844 h 5886446"/>
              <a:gd name="connsiteX373" fmla="*/ 10356324 w 12191988"/>
              <a:gd name="connsiteY373" fmla="*/ 5126227 h 5886446"/>
              <a:gd name="connsiteX374" fmla="*/ 10360186 w 12191988"/>
              <a:gd name="connsiteY374" fmla="*/ 5126227 h 5886446"/>
              <a:gd name="connsiteX375" fmla="*/ 10366364 w 12191988"/>
              <a:gd name="connsiteY375" fmla="*/ 5125844 h 5886446"/>
              <a:gd name="connsiteX376" fmla="*/ 10364433 w 12191988"/>
              <a:gd name="connsiteY376" fmla="*/ 5129287 h 5886446"/>
              <a:gd name="connsiteX377" fmla="*/ 10362889 w 12191988"/>
              <a:gd name="connsiteY377" fmla="*/ 5132730 h 5886446"/>
              <a:gd name="connsiteX378" fmla="*/ 10360186 w 12191988"/>
              <a:gd name="connsiteY378" fmla="*/ 5135025 h 5886446"/>
              <a:gd name="connsiteX379" fmla="*/ 10357483 w 12191988"/>
              <a:gd name="connsiteY379" fmla="*/ 5136937 h 5886446"/>
              <a:gd name="connsiteX380" fmla="*/ 10354393 w 12191988"/>
              <a:gd name="connsiteY380" fmla="*/ 5138850 h 5886446"/>
              <a:gd name="connsiteX381" fmla="*/ 10351690 w 12191988"/>
              <a:gd name="connsiteY381" fmla="*/ 5140380 h 5886446"/>
              <a:gd name="connsiteX382" fmla="*/ 10347829 w 12191988"/>
              <a:gd name="connsiteY382" fmla="*/ 5140763 h 5886446"/>
              <a:gd name="connsiteX383" fmla="*/ 10344354 w 12191988"/>
              <a:gd name="connsiteY383" fmla="*/ 5141910 h 5886446"/>
              <a:gd name="connsiteX384" fmla="*/ 10343581 w 12191988"/>
              <a:gd name="connsiteY384" fmla="*/ 5136937 h 5886446"/>
              <a:gd name="connsiteX385" fmla="*/ 10343195 w 12191988"/>
              <a:gd name="connsiteY385" fmla="*/ 5133112 h 5886446"/>
              <a:gd name="connsiteX386" fmla="*/ 10342423 w 12191988"/>
              <a:gd name="connsiteY386" fmla="*/ 5129669 h 5886446"/>
              <a:gd name="connsiteX387" fmla="*/ 10340878 w 12191988"/>
              <a:gd name="connsiteY387" fmla="*/ 5126609 h 5886446"/>
              <a:gd name="connsiteX388" fmla="*/ 10339720 w 12191988"/>
              <a:gd name="connsiteY388" fmla="*/ 5123549 h 5886446"/>
              <a:gd name="connsiteX389" fmla="*/ 10338947 w 12191988"/>
              <a:gd name="connsiteY389" fmla="*/ 5120106 h 5886446"/>
              <a:gd name="connsiteX390" fmla="*/ 10337789 w 12191988"/>
              <a:gd name="connsiteY390" fmla="*/ 5116281 h 5886446"/>
              <a:gd name="connsiteX391" fmla="*/ 10337789 w 12191988"/>
              <a:gd name="connsiteY391" fmla="*/ 5110925 h 5886446"/>
              <a:gd name="connsiteX392" fmla="*/ 4874624 w 12191988"/>
              <a:gd name="connsiteY392" fmla="*/ 5106984 h 5886446"/>
              <a:gd name="connsiteX393" fmla="*/ 4875825 w 12191988"/>
              <a:gd name="connsiteY393" fmla="*/ 5106984 h 5886446"/>
              <a:gd name="connsiteX394" fmla="*/ 4876224 w 12191988"/>
              <a:gd name="connsiteY394" fmla="*/ 5106984 h 5886446"/>
              <a:gd name="connsiteX395" fmla="*/ 4878226 w 12191988"/>
              <a:gd name="connsiteY395" fmla="*/ 5108161 h 5886446"/>
              <a:gd name="connsiteX396" fmla="*/ 4880228 w 12191988"/>
              <a:gd name="connsiteY396" fmla="*/ 5109338 h 5886446"/>
              <a:gd name="connsiteX397" fmla="*/ 4883431 w 12191988"/>
              <a:gd name="connsiteY397" fmla="*/ 5110906 h 5886446"/>
              <a:gd name="connsiteX398" fmla="*/ 4886232 w 12191988"/>
              <a:gd name="connsiteY398" fmla="*/ 5112083 h 5886446"/>
              <a:gd name="connsiteX399" fmla="*/ 4887834 w 12191988"/>
              <a:gd name="connsiteY399" fmla="*/ 5111691 h 5886446"/>
              <a:gd name="connsiteX400" fmla="*/ 4889836 w 12191988"/>
              <a:gd name="connsiteY400" fmla="*/ 5111691 h 5886446"/>
              <a:gd name="connsiteX401" fmla="*/ 4883830 w 12191988"/>
              <a:gd name="connsiteY401" fmla="*/ 5118751 h 5886446"/>
              <a:gd name="connsiteX402" fmla="*/ 4881829 w 12191988"/>
              <a:gd name="connsiteY402" fmla="*/ 5121888 h 5886446"/>
              <a:gd name="connsiteX403" fmla="*/ 4880628 w 12191988"/>
              <a:gd name="connsiteY403" fmla="*/ 5124242 h 5886446"/>
              <a:gd name="connsiteX404" fmla="*/ 4880628 w 12191988"/>
              <a:gd name="connsiteY404" fmla="*/ 5125026 h 5886446"/>
              <a:gd name="connsiteX405" fmla="*/ 4880628 w 12191988"/>
              <a:gd name="connsiteY405" fmla="*/ 5125810 h 5886446"/>
              <a:gd name="connsiteX406" fmla="*/ 4881829 w 12191988"/>
              <a:gd name="connsiteY406" fmla="*/ 5126203 h 5886446"/>
              <a:gd name="connsiteX407" fmla="*/ 4883431 w 12191988"/>
              <a:gd name="connsiteY407" fmla="*/ 5126987 h 5886446"/>
              <a:gd name="connsiteX408" fmla="*/ 4887834 w 12191988"/>
              <a:gd name="connsiteY408" fmla="*/ 5127379 h 5886446"/>
              <a:gd name="connsiteX409" fmla="*/ 4895440 w 12191988"/>
              <a:gd name="connsiteY409" fmla="*/ 5126987 h 5886446"/>
              <a:gd name="connsiteX410" fmla="*/ 4895842 w 12191988"/>
              <a:gd name="connsiteY410" fmla="*/ 5129340 h 5886446"/>
              <a:gd name="connsiteX411" fmla="*/ 4895440 w 12191988"/>
              <a:gd name="connsiteY411" fmla="*/ 5131301 h 5886446"/>
              <a:gd name="connsiteX412" fmla="*/ 4893839 w 12191988"/>
              <a:gd name="connsiteY412" fmla="*/ 5133262 h 5886446"/>
              <a:gd name="connsiteX413" fmla="*/ 4891838 w 12191988"/>
              <a:gd name="connsiteY413" fmla="*/ 5135223 h 5886446"/>
              <a:gd name="connsiteX414" fmla="*/ 4889435 w 12191988"/>
              <a:gd name="connsiteY414" fmla="*/ 5136792 h 5886446"/>
              <a:gd name="connsiteX415" fmla="*/ 4886232 w 12191988"/>
              <a:gd name="connsiteY415" fmla="*/ 5137969 h 5886446"/>
              <a:gd name="connsiteX416" fmla="*/ 4882630 w 12191988"/>
              <a:gd name="connsiteY416" fmla="*/ 5138753 h 5886446"/>
              <a:gd name="connsiteX417" fmla="*/ 4879427 w 12191988"/>
              <a:gd name="connsiteY417" fmla="*/ 5139930 h 5886446"/>
              <a:gd name="connsiteX418" fmla="*/ 4871020 w 12191988"/>
              <a:gd name="connsiteY418" fmla="*/ 5140322 h 5886446"/>
              <a:gd name="connsiteX419" fmla="*/ 4863014 w 12191988"/>
              <a:gd name="connsiteY419" fmla="*/ 5140322 h 5886446"/>
              <a:gd name="connsiteX420" fmla="*/ 4859011 w 12191988"/>
              <a:gd name="connsiteY420" fmla="*/ 5139146 h 5886446"/>
              <a:gd name="connsiteX421" fmla="*/ 4855407 w 12191988"/>
              <a:gd name="connsiteY421" fmla="*/ 5138361 h 5886446"/>
              <a:gd name="connsiteX422" fmla="*/ 4852605 w 12191988"/>
              <a:gd name="connsiteY422" fmla="*/ 5137185 h 5886446"/>
              <a:gd name="connsiteX423" fmla="*/ 4849803 w 12191988"/>
              <a:gd name="connsiteY423" fmla="*/ 5135616 h 5886446"/>
              <a:gd name="connsiteX424" fmla="*/ 4850203 w 12191988"/>
              <a:gd name="connsiteY424" fmla="*/ 5133262 h 5886446"/>
              <a:gd name="connsiteX425" fmla="*/ 4851804 w 12191988"/>
              <a:gd name="connsiteY425" fmla="*/ 5131694 h 5886446"/>
              <a:gd name="connsiteX426" fmla="*/ 4853806 w 12191988"/>
              <a:gd name="connsiteY426" fmla="*/ 5129733 h 5886446"/>
              <a:gd name="connsiteX427" fmla="*/ 4856610 w 12191988"/>
              <a:gd name="connsiteY427" fmla="*/ 5128948 h 5886446"/>
              <a:gd name="connsiteX428" fmla="*/ 4862614 w 12191988"/>
              <a:gd name="connsiteY428" fmla="*/ 5126203 h 5886446"/>
              <a:gd name="connsiteX429" fmla="*/ 4868618 w 12191988"/>
              <a:gd name="connsiteY429" fmla="*/ 5124242 h 5886446"/>
              <a:gd name="connsiteX430" fmla="*/ 4874223 w 12191988"/>
              <a:gd name="connsiteY430" fmla="*/ 5122281 h 5886446"/>
              <a:gd name="connsiteX431" fmla="*/ 4876224 w 12191988"/>
              <a:gd name="connsiteY431" fmla="*/ 5121496 h 5886446"/>
              <a:gd name="connsiteX432" fmla="*/ 4877426 w 12191988"/>
              <a:gd name="connsiteY432" fmla="*/ 5119927 h 5886446"/>
              <a:gd name="connsiteX433" fmla="*/ 4877826 w 12191988"/>
              <a:gd name="connsiteY433" fmla="*/ 5118358 h 5886446"/>
              <a:gd name="connsiteX434" fmla="*/ 4877426 w 12191988"/>
              <a:gd name="connsiteY434" fmla="*/ 5116397 h 5886446"/>
              <a:gd name="connsiteX435" fmla="*/ 4875825 w 12191988"/>
              <a:gd name="connsiteY435" fmla="*/ 5114044 h 5886446"/>
              <a:gd name="connsiteX436" fmla="*/ 4872622 w 12191988"/>
              <a:gd name="connsiteY436" fmla="*/ 5111691 h 5886446"/>
              <a:gd name="connsiteX437" fmla="*/ 4873822 w 12191988"/>
              <a:gd name="connsiteY437" fmla="*/ 5108553 h 5886446"/>
              <a:gd name="connsiteX438" fmla="*/ 4874223 w 12191988"/>
              <a:gd name="connsiteY438" fmla="*/ 5107376 h 5886446"/>
              <a:gd name="connsiteX439" fmla="*/ 10514400 w 12191988"/>
              <a:gd name="connsiteY439" fmla="*/ 5105397 h 5886446"/>
              <a:gd name="connsiteX440" fmla="*/ 10517575 w 12191988"/>
              <a:gd name="connsiteY440" fmla="*/ 5108175 h 5886446"/>
              <a:gd name="connsiteX441" fmla="*/ 10519957 w 12191988"/>
              <a:gd name="connsiteY441" fmla="*/ 5111747 h 5886446"/>
              <a:gd name="connsiteX442" fmla="*/ 10523925 w 12191988"/>
              <a:gd name="connsiteY442" fmla="*/ 5119685 h 5886446"/>
              <a:gd name="connsiteX443" fmla="*/ 10528291 w 12191988"/>
              <a:gd name="connsiteY443" fmla="*/ 5128416 h 5886446"/>
              <a:gd name="connsiteX444" fmla="*/ 10532260 w 12191988"/>
              <a:gd name="connsiteY444" fmla="*/ 5136750 h 5886446"/>
              <a:gd name="connsiteX445" fmla="*/ 10533450 w 12191988"/>
              <a:gd name="connsiteY445" fmla="*/ 5136353 h 5886446"/>
              <a:gd name="connsiteX446" fmla="*/ 10534244 w 12191988"/>
              <a:gd name="connsiteY446" fmla="*/ 5135957 h 5886446"/>
              <a:gd name="connsiteX447" fmla="*/ 10535832 w 12191988"/>
              <a:gd name="connsiteY447" fmla="*/ 5133972 h 5886446"/>
              <a:gd name="connsiteX448" fmla="*/ 10536625 w 12191988"/>
              <a:gd name="connsiteY448" fmla="*/ 5130797 h 5886446"/>
              <a:gd name="connsiteX449" fmla="*/ 10537022 w 12191988"/>
              <a:gd name="connsiteY449" fmla="*/ 5128019 h 5886446"/>
              <a:gd name="connsiteX450" fmla="*/ 10537022 w 12191988"/>
              <a:gd name="connsiteY450" fmla="*/ 5120478 h 5886446"/>
              <a:gd name="connsiteX451" fmla="*/ 10537816 w 12191988"/>
              <a:gd name="connsiteY451" fmla="*/ 5112144 h 5886446"/>
              <a:gd name="connsiteX452" fmla="*/ 10540991 w 12191988"/>
              <a:gd name="connsiteY452" fmla="*/ 5112144 h 5886446"/>
              <a:gd name="connsiteX453" fmla="*/ 10544166 w 12191988"/>
              <a:gd name="connsiteY453" fmla="*/ 5112144 h 5886446"/>
              <a:gd name="connsiteX454" fmla="*/ 10550516 w 12191988"/>
              <a:gd name="connsiteY454" fmla="*/ 5113335 h 5886446"/>
              <a:gd name="connsiteX455" fmla="*/ 10557263 w 12191988"/>
              <a:gd name="connsiteY455" fmla="*/ 5115319 h 5886446"/>
              <a:gd name="connsiteX456" fmla="*/ 10563216 w 12191988"/>
              <a:gd name="connsiteY456" fmla="*/ 5118097 h 5886446"/>
              <a:gd name="connsiteX457" fmla="*/ 10569169 w 12191988"/>
              <a:gd name="connsiteY457" fmla="*/ 5121272 h 5886446"/>
              <a:gd name="connsiteX458" fmla="*/ 10575122 w 12191988"/>
              <a:gd name="connsiteY458" fmla="*/ 5125241 h 5886446"/>
              <a:gd name="connsiteX459" fmla="*/ 10587029 w 12191988"/>
              <a:gd name="connsiteY459" fmla="*/ 5132782 h 5886446"/>
              <a:gd name="connsiteX460" fmla="*/ 10592982 w 12191988"/>
              <a:gd name="connsiteY460" fmla="*/ 5135957 h 5886446"/>
              <a:gd name="connsiteX461" fmla="*/ 10598538 w 12191988"/>
              <a:gd name="connsiteY461" fmla="*/ 5138735 h 5886446"/>
              <a:gd name="connsiteX462" fmla="*/ 10604491 w 12191988"/>
              <a:gd name="connsiteY462" fmla="*/ 5141513 h 5886446"/>
              <a:gd name="connsiteX463" fmla="*/ 10610047 w 12191988"/>
              <a:gd name="connsiteY463" fmla="*/ 5142307 h 5886446"/>
              <a:gd name="connsiteX464" fmla="*/ 10612825 w 12191988"/>
              <a:gd name="connsiteY464" fmla="*/ 5142703 h 5886446"/>
              <a:gd name="connsiteX465" fmla="*/ 10616000 w 12191988"/>
              <a:gd name="connsiteY465" fmla="*/ 5142703 h 5886446"/>
              <a:gd name="connsiteX466" fmla="*/ 10618779 w 12191988"/>
              <a:gd name="connsiteY466" fmla="*/ 5142307 h 5886446"/>
              <a:gd name="connsiteX467" fmla="*/ 10621953 w 12191988"/>
              <a:gd name="connsiteY467" fmla="*/ 5141513 h 5886446"/>
              <a:gd name="connsiteX468" fmla="*/ 10625129 w 12191988"/>
              <a:gd name="connsiteY468" fmla="*/ 5140322 h 5886446"/>
              <a:gd name="connsiteX469" fmla="*/ 10628303 w 12191988"/>
              <a:gd name="connsiteY469" fmla="*/ 5138735 h 5886446"/>
              <a:gd name="connsiteX470" fmla="*/ 10631479 w 12191988"/>
              <a:gd name="connsiteY470" fmla="*/ 5136750 h 5886446"/>
              <a:gd name="connsiteX471" fmla="*/ 10635050 w 12191988"/>
              <a:gd name="connsiteY471" fmla="*/ 5134369 h 5886446"/>
              <a:gd name="connsiteX472" fmla="*/ 10633860 w 12191988"/>
              <a:gd name="connsiteY472" fmla="*/ 5131194 h 5886446"/>
              <a:gd name="connsiteX473" fmla="*/ 10633066 w 12191988"/>
              <a:gd name="connsiteY473" fmla="*/ 5129210 h 5886446"/>
              <a:gd name="connsiteX474" fmla="*/ 10631082 w 12191988"/>
              <a:gd name="connsiteY474" fmla="*/ 5127225 h 5886446"/>
              <a:gd name="connsiteX475" fmla="*/ 10629097 w 12191988"/>
              <a:gd name="connsiteY475" fmla="*/ 5126432 h 5886446"/>
              <a:gd name="connsiteX476" fmla="*/ 10626319 w 12191988"/>
              <a:gd name="connsiteY476" fmla="*/ 5125638 h 5886446"/>
              <a:gd name="connsiteX477" fmla="*/ 10623938 w 12191988"/>
              <a:gd name="connsiteY477" fmla="*/ 5125638 h 5886446"/>
              <a:gd name="connsiteX478" fmla="*/ 10618382 w 12191988"/>
              <a:gd name="connsiteY478" fmla="*/ 5125638 h 5886446"/>
              <a:gd name="connsiteX479" fmla="*/ 10612429 w 12191988"/>
              <a:gd name="connsiteY479" fmla="*/ 5125638 h 5886446"/>
              <a:gd name="connsiteX480" fmla="*/ 10610047 w 12191988"/>
              <a:gd name="connsiteY480" fmla="*/ 5125638 h 5886446"/>
              <a:gd name="connsiteX481" fmla="*/ 10607269 w 12191988"/>
              <a:gd name="connsiteY481" fmla="*/ 5125241 h 5886446"/>
              <a:gd name="connsiteX482" fmla="*/ 10604888 w 12191988"/>
              <a:gd name="connsiteY482" fmla="*/ 5124844 h 5886446"/>
              <a:gd name="connsiteX483" fmla="*/ 10602903 w 12191988"/>
              <a:gd name="connsiteY483" fmla="*/ 5123257 h 5886446"/>
              <a:gd name="connsiteX484" fmla="*/ 10601316 w 12191988"/>
              <a:gd name="connsiteY484" fmla="*/ 5121669 h 5886446"/>
              <a:gd name="connsiteX485" fmla="*/ 10600522 w 12191988"/>
              <a:gd name="connsiteY485" fmla="*/ 5118891 h 5886446"/>
              <a:gd name="connsiteX486" fmla="*/ 10602903 w 12191988"/>
              <a:gd name="connsiteY486" fmla="*/ 5116113 h 5886446"/>
              <a:gd name="connsiteX487" fmla="*/ 10605285 w 12191988"/>
              <a:gd name="connsiteY487" fmla="*/ 5114922 h 5886446"/>
              <a:gd name="connsiteX488" fmla="*/ 10608063 w 12191988"/>
              <a:gd name="connsiteY488" fmla="*/ 5113732 h 5886446"/>
              <a:gd name="connsiteX489" fmla="*/ 10610444 w 12191988"/>
              <a:gd name="connsiteY489" fmla="*/ 5113335 h 5886446"/>
              <a:gd name="connsiteX490" fmla="*/ 10612825 w 12191988"/>
              <a:gd name="connsiteY490" fmla="*/ 5113335 h 5886446"/>
              <a:gd name="connsiteX491" fmla="*/ 10615603 w 12191988"/>
              <a:gd name="connsiteY491" fmla="*/ 5113335 h 5886446"/>
              <a:gd name="connsiteX492" fmla="*/ 10619969 w 12191988"/>
              <a:gd name="connsiteY492" fmla="*/ 5114922 h 5886446"/>
              <a:gd name="connsiteX493" fmla="*/ 10625525 w 12191988"/>
              <a:gd name="connsiteY493" fmla="*/ 5115716 h 5886446"/>
              <a:gd name="connsiteX494" fmla="*/ 10628303 w 12191988"/>
              <a:gd name="connsiteY494" fmla="*/ 5116113 h 5886446"/>
              <a:gd name="connsiteX495" fmla="*/ 10631479 w 12191988"/>
              <a:gd name="connsiteY495" fmla="*/ 5115716 h 5886446"/>
              <a:gd name="connsiteX496" fmla="*/ 10634653 w 12191988"/>
              <a:gd name="connsiteY496" fmla="*/ 5115319 h 5886446"/>
              <a:gd name="connsiteX497" fmla="*/ 10637829 w 12191988"/>
              <a:gd name="connsiteY497" fmla="*/ 5114128 h 5886446"/>
              <a:gd name="connsiteX498" fmla="*/ 10642194 w 12191988"/>
              <a:gd name="connsiteY498" fmla="*/ 5112938 h 5886446"/>
              <a:gd name="connsiteX499" fmla="*/ 10646163 w 12191988"/>
              <a:gd name="connsiteY499" fmla="*/ 5109763 h 5886446"/>
              <a:gd name="connsiteX500" fmla="*/ 10648544 w 12191988"/>
              <a:gd name="connsiteY500" fmla="*/ 5125241 h 5886446"/>
              <a:gd name="connsiteX501" fmla="*/ 10648941 w 12191988"/>
              <a:gd name="connsiteY501" fmla="*/ 5133972 h 5886446"/>
              <a:gd name="connsiteX502" fmla="*/ 10649735 w 12191988"/>
              <a:gd name="connsiteY502" fmla="*/ 5142307 h 5886446"/>
              <a:gd name="connsiteX503" fmla="*/ 10652116 w 12191988"/>
              <a:gd name="connsiteY503" fmla="*/ 5157785 h 5886446"/>
              <a:gd name="connsiteX504" fmla="*/ 10644179 w 12191988"/>
              <a:gd name="connsiteY504" fmla="*/ 5159372 h 5886446"/>
              <a:gd name="connsiteX505" fmla="*/ 10636638 w 12191988"/>
              <a:gd name="connsiteY505" fmla="*/ 5160563 h 5886446"/>
              <a:gd name="connsiteX506" fmla="*/ 10630685 w 12191988"/>
              <a:gd name="connsiteY506" fmla="*/ 5161357 h 5886446"/>
              <a:gd name="connsiteX507" fmla="*/ 10625129 w 12191988"/>
              <a:gd name="connsiteY507" fmla="*/ 5161357 h 5886446"/>
              <a:gd name="connsiteX508" fmla="*/ 10614810 w 12191988"/>
              <a:gd name="connsiteY508" fmla="*/ 5161357 h 5886446"/>
              <a:gd name="connsiteX509" fmla="*/ 10606079 w 12191988"/>
              <a:gd name="connsiteY509" fmla="*/ 5160563 h 5886446"/>
              <a:gd name="connsiteX510" fmla="*/ 10596553 w 12191988"/>
              <a:gd name="connsiteY510" fmla="*/ 5159372 h 5886446"/>
              <a:gd name="connsiteX511" fmla="*/ 10584647 w 12191988"/>
              <a:gd name="connsiteY511" fmla="*/ 5158578 h 5886446"/>
              <a:gd name="connsiteX512" fmla="*/ 10577900 w 12191988"/>
              <a:gd name="connsiteY512" fmla="*/ 5158578 h 5886446"/>
              <a:gd name="connsiteX513" fmla="*/ 10569963 w 12191988"/>
              <a:gd name="connsiteY513" fmla="*/ 5158975 h 5886446"/>
              <a:gd name="connsiteX514" fmla="*/ 10560041 w 12191988"/>
              <a:gd name="connsiteY514" fmla="*/ 5159372 h 5886446"/>
              <a:gd name="connsiteX515" fmla="*/ 10549722 w 12191988"/>
              <a:gd name="connsiteY515" fmla="*/ 5160563 h 5886446"/>
              <a:gd name="connsiteX516" fmla="*/ 10552103 w 12191988"/>
              <a:gd name="connsiteY516" fmla="*/ 5155403 h 5886446"/>
              <a:gd name="connsiteX517" fmla="*/ 10553294 w 12191988"/>
              <a:gd name="connsiteY517" fmla="*/ 5151832 h 5886446"/>
              <a:gd name="connsiteX518" fmla="*/ 10552897 w 12191988"/>
              <a:gd name="connsiteY518" fmla="*/ 5149053 h 5886446"/>
              <a:gd name="connsiteX519" fmla="*/ 10551707 w 12191988"/>
              <a:gd name="connsiteY519" fmla="*/ 5146275 h 5886446"/>
              <a:gd name="connsiteX520" fmla="*/ 10549722 w 12191988"/>
              <a:gd name="connsiteY520" fmla="*/ 5145085 h 5886446"/>
              <a:gd name="connsiteX521" fmla="*/ 10547341 w 12191988"/>
              <a:gd name="connsiteY521" fmla="*/ 5143894 h 5886446"/>
              <a:gd name="connsiteX522" fmla="*/ 10543769 w 12191988"/>
              <a:gd name="connsiteY522" fmla="*/ 5142703 h 5886446"/>
              <a:gd name="connsiteX523" fmla="*/ 10540197 w 12191988"/>
              <a:gd name="connsiteY523" fmla="*/ 5142307 h 5886446"/>
              <a:gd name="connsiteX524" fmla="*/ 10533053 w 12191988"/>
              <a:gd name="connsiteY524" fmla="*/ 5142307 h 5886446"/>
              <a:gd name="connsiteX525" fmla="*/ 10526703 w 12191988"/>
              <a:gd name="connsiteY525" fmla="*/ 5141910 h 5886446"/>
              <a:gd name="connsiteX526" fmla="*/ 10523925 w 12191988"/>
              <a:gd name="connsiteY526" fmla="*/ 5141513 h 5886446"/>
              <a:gd name="connsiteX527" fmla="*/ 10521941 w 12191988"/>
              <a:gd name="connsiteY527" fmla="*/ 5140322 h 5886446"/>
              <a:gd name="connsiteX528" fmla="*/ 10521147 w 12191988"/>
              <a:gd name="connsiteY528" fmla="*/ 5138735 h 5886446"/>
              <a:gd name="connsiteX529" fmla="*/ 10521147 w 12191988"/>
              <a:gd name="connsiteY529" fmla="*/ 5142307 h 5886446"/>
              <a:gd name="connsiteX530" fmla="*/ 10520750 w 12191988"/>
              <a:gd name="connsiteY530" fmla="*/ 5147466 h 5886446"/>
              <a:gd name="connsiteX531" fmla="*/ 10519560 w 12191988"/>
              <a:gd name="connsiteY531" fmla="*/ 5151038 h 5886446"/>
              <a:gd name="connsiteX532" fmla="*/ 10518766 w 12191988"/>
              <a:gd name="connsiteY532" fmla="*/ 5154610 h 5886446"/>
              <a:gd name="connsiteX533" fmla="*/ 10516385 w 12191988"/>
              <a:gd name="connsiteY533" fmla="*/ 5156594 h 5886446"/>
              <a:gd name="connsiteX534" fmla="*/ 10514400 w 12191988"/>
              <a:gd name="connsiteY534" fmla="*/ 5157785 h 5886446"/>
              <a:gd name="connsiteX535" fmla="*/ 10512416 w 12191988"/>
              <a:gd name="connsiteY535" fmla="*/ 5158975 h 5886446"/>
              <a:gd name="connsiteX536" fmla="*/ 10509638 w 12191988"/>
              <a:gd name="connsiteY536" fmla="*/ 5158975 h 5886446"/>
              <a:gd name="connsiteX537" fmla="*/ 10506860 w 12191988"/>
              <a:gd name="connsiteY537" fmla="*/ 5158578 h 5886446"/>
              <a:gd name="connsiteX538" fmla="*/ 10504082 w 12191988"/>
              <a:gd name="connsiteY538" fmla="*/ 5157388 h 5886446"/>
              <a:gd name="connsiteX539" fmla="*/ 10500907 w 12191988"/>
              <a:gd name="connsiteY539" fmla="*/ 5155403 h 5886446"/>
              <a:gd name="connsiteX540" fmla="*/ 10498129 w 12191988"/>
              <a:gd name="connsiteY540" fmla="*/ 5153419 h 5886446"/>
              <a:gd name="connsiteX541" fmla="*/ 10494953 w 12191988"/>
              <a:gd name="connsiteY541" fmla="*/ 5150244 h 5886446"/>
              <a:gd name="connsiteX542" fmla="*/ 10491779 w 12191988"/>
              <a:gd name="connsiteY542" fmla="*/ 5146275 h 5886446"/>
              <a:gd name="connsiteX543" fmla="*/ 10489397 w 12191988"/>
              <a:gd name="connsiteY543" fmla="*/ 5142307 h 5886446"/>
              <a:gd name="connsiteX544" fmla="*/ 10486619 w 12191988"/>
              <a:gd name="connsiteY544" fmla="*/ 5137941 h 5886446"/>
              <a:gd name="connsiteX545" fmla="*/ 10483841 w 12191988"/>
              <a:gd name="connsiteY545" fmla="*/ 5139528 h 5886446"/>
              <a:gd name="connsiteX546" fmla="*/ 10482253 w 12191988"/>
              <a:gd name="connsiteY546" fmla="*/ 5141513 h 5886446"/>
              <a:gd name="connsiteX547" fmla="*/ 10481460 w 12191988"/>
              <a:gd name="connsiteY547" fmla="*/ 5142703 h 5886446"/>
              <a:gd name="connsiteX548" fmla="*/ 10481063 w 12191988"/>
              <a:gd name="connsiteY548" fmla="*/ 5145085 h 5886446"/>
              <a:gd name="connsiteX549" fmla="*/ 10481460 w 12191988"/>
              <a:gd name="connsiteY549" fmla="*/ 5147069 h 5886446"/>
              <a:gd name="connsiteX550" fmla="*/ 10481857 w 12191988"/>
              <a:gd name="connsiteY550" fmla="*/ 5149053 h 5886446"/>
              <a:gd name="connsiteX551" fmla="*/ 10483444 w 12191988"/>
              <a:gd name="connsiteY551" fmla="*/ 5153022 h 5886446"/>
              <a:gd name="connsiteX552" fmla="*/ 10485032 w 12191988"/>
              <a:gd name="connsiteY552" fmla="*/ 5156991 h 5886446"/>
              <a:gd name="connsiteX553" fmla="*/ 10485429 w 12191988"/>
              <a:gd name="connsiteY553" fmla="*/ 5159372 h 5886446"/>
              <a:gd name="connsiteX554" fmla="*/ 10485825 w 12191988"/>
              <a:gd name="connsiteY554" fmla="*/ 5161357 h 5886446"/>
              <a:gd name="connsiteX555" fmla="*/ 10485825 w 12191988"/>
              <a:gd name="connsiteY555" fmla="*/ 5163341 h 5886446"/>
              <a:gd name="connsiteX556" fmla="*/ 10485032 w 12191988"/>
              <a:gd name="connsiteY556" fmla="*/ 5166119 h 5886446"/>
              <a:gd name="connsiteX557" fmla="*/ 10483444 w 12191988"/>
              <a:gd name="connsiteY557" fmla="*/ 5168103 h 5886446"/>
              <a:gd name="connsiteX558" fmla="*/ 10481460 w 12191988"/>
              <a:gd name="connsiteY558" fmla="*/ 5170088 h 5886446"/>
              <a:gd name="connsiteX559" fmla="*/ 10479475 w 12191988"/>
              <a:gd name="connsiteY559" fmla="*/ 5168500 h 5886446"/>
              <a:gd name="connsiteX560" fmla="*/ 10477491 w 12191988"/>
              <a:gd name="connsiteY560" fmla="*/ 5167310 h 5886446"/>
              <a:gd name="connsiteX561" fmla="*/ 10472729 w 12191988"/>
              <a:gd name="connsiteY561" fmla="*/ 5165325 h 5886446"/>
              <a:gd name="connsiteX562" fmla="*/ 10468363 w 12191988"/>
              <a:gd name="connsiteY562" fmla="*/ 5164532 h 5886446"/>
              <a:gd name="connsiteX563" fmla="*/ 10462807 w 12191988"/>
              <a:gd name="connsiteY563" fmla="*/ 5164135 h 5886446"/>
              <a:gd name="connsiteX564" fmla="*/ 10457647 w 12191988"/>
              <a:gd name="connsiteY564" fmla="*/ 5164532 h 5886446"/>
              <a:gd name="connsiteX565" fmla="*/ 10452885 w 12191988"/>
              <a:gd name="connsiteY565" fmla="*/ 5164532 h 5886446"/>
              <a:gd name="connsiteX566" fmla="*/ 10442169 w 12191988"/>
              <a:gd name="connsiteY566" fmla="*/ 5165325 h 5886446"/>
              <a:gd name="connsiteX567" fmla="*/ 10437803 w 12191988"/>
              <a:gd name="connsiteY567" fmla="*/ 5166119 h 5886446"/>
              <a:gd name="connsiteX568" fmla="*/ 10433835 w 12191988"/>
              <a:gd name="connsiteY568" fmla="*/ 5166119 h 5886446"/>
              <a:gd name="connsiteX569" fmla="*/ 10430263 w 12191988"/>
              <a:gd name="connsiteY569" fmla="*/ 5164928 h 5886446"/>
              <a:gd name="connsiteX570" fmla="*/ 10427088 w 12191988"/>
              <a:gd name="connsiteY570" fmla="*/ 5164135 h 5886446"/>
              <a:gd name="connsiteX571" fmla="*/ 10425897 w 12191988"/>
              <a:gd name="connsiteY571" fmla="*/ 5162944 h 5886446"/>
              <a:gd name="connsiteX572" fmla="*/ 10424707 w 12191988"/>
              <a:gd name="connsiteY572" fmla="*/ 5161357 h 5886446"/>
              <a:gd name="connsiteX573" fmla="*/ 10424310 w 12191988"/>
              <a:gd name="connsiteY573" fmla="*/ 5159769 h 5886446"/>
              <a:gd name="connsiteX574" fmla="*/ 10423913 w 12191988"/>
              <a:gd name="connsiteY574" fmla="*/ 5157785 h 5886446"/>
              <a:gd name="connsiteX575" fmla="*/ 10423119 w 12191988"/>
              <a:gd name="connsiteY575" fmla="*/ 5153419 h 5886446"/>
              <a:gd name="connsiteX576" fmla="*/ 10424310 w 12191988"/>
              <a:gd name="connsiteY576" fmla="*/ 5147466 h 5886446"/>
              <a:gd name="connsiteX577" fmla="*/ 10421532 w 12191988"/>
              <a:gd name="connsiteY577" fmla="*/ 5147863 h 5886446"/>
              <a:gd name="connsiteX578" fmla="*/ 10419547 w 12191988"/>
              <a:gd name="connsiteY578" fmla="*/ 5147466 h 5886446"/>
              <a:gd name="connsiteX579" fmla="*/ 10417563 w 12191988"/>
              <a:gd name="connsiteY579" fmla="*/ 5147466 h 5886446"/>
              <a:gd name="connsiteX580" fmla="*/ 10416372 w 12191988"/>
              <a:gd name="connsiteY580" fmla="*/ 5146275 h 5886446"/>
              <a:gd name="connsiteX581" fmla="*/ 10415182 w 12191988"/>
              <a:gd name="connsiteY581" fmla="*/ 5145482 h 5886446"/>
              <a:gd name="connsiteX582" fmla="*/ 10413991 w 12191988"/>
              <a:gd name="connsiteY582" fmla="*/ 5143894 h 5886446"/>
              <a:gd name="connsiteX583" fmla="*/ 10413197 w 12191988"/>
              <a:gd name="connsiteY583" fmla="*/ 5141910 h 5886446"/>
              <a:gd name="connsiteX584" fmla="*/ 10412800 w 12191988"/>
              <a:gd name="connsiteY584" fmla="*/ 5139528 h 5886446"/>
              <a:gd name="connsiteX585" fmla="*/ 10410816 w 12191988"/>
              <a:gd name="connsiteY585" fmla="*/ 5141513 h 5886446"/>
              <a:gd name="connsiteX586" fmla="*/ 10409229 w 12191988"/>
              <a:gd name="connsiteY586" fmla="*/ 5143497 h 5886446"/>
              <a:gd name="connsiteX587" fmla="*/ 10408832 w 12191988"/>
              <a:gd name="connsiteY587" fmla="*/ 5145878 h 5886446"/>
              <a:gd name="connsiteX588" fmla="*/ 10408038 w 12191988"/>
              <a:gd name="connsiteY588" fmla="*/ 5148260 h 5886446"/>
              <a:gd name="connsiteX589" fmla="*/ 10408832 w 12191988"/>
              <a:gd name="connsiteY589" fmla="*/ 5154610 h 5886446"/>
              <a:gd name="connsiteX590" fmla="*/ 10409625 w 12191988"/>
              <a:gd name="connsiteY590" fmla="*/ 5159769 h 5886446"/>
              <a:gd name="connsiteX591" fmla="*/ 10410022 w 12191988"/>
              <a:gd name="connsiteY591" fmla="*/ 5162547 h 5886446"/>
              <a:gd name="connsiteX592" fmla="*/ 10410022 w 12191988"/>
              <a:gd name="connsiteY592" fmla="*/ 5164928 h 5886446"/>
              <a:gd name="connsiteX593" fmla="*/ 10409625 w 12191988"/>
              <a:gd name="connsiteY593" fmla="*/ 5167310 h 5886446"/>
              <a:gd name="connsiteX594" fmla="*/ 10408832 w 12191988"/>
              <a:gd name="connsiteY594" fmla="*/ 5169294 h 5886446"/>
              <a:gd name="connsiteX595" fmla="*/ 10406847 w 12191988"/>
              <a:gd name="connsiteY595" fmla="*/ 5170882 h 5886446"/>
              <a:gd name="connsiteX596" fmla="*/ 10404069 w 12191988"/>
              <a:gd name="connsiteY596" fmla="*/ 5172072 h 5886446"/>
              <a:gd name="connsiteX597" fmla="*/ 10400497 w 12191988"/>
              <a:gd name="connsiteY597" fmla="*/ 5172072 h 5886446"/>
              <a:gd name="connsiteX598" fmla="*/ 10396132 w 12191988"/>
              <a:gd name="connsiteY598" fmla="*/ 5172072 h 5886446"/>
              <a:gd name="connsiteX599" fmla="*/ 10398513 w 12191988"/>
              <a:gd name="connsiteY599" fmla="*/ 5167310 h 5886446"/>
              <a:gd name="connsiteX600" fmla="*/ 10400497 w 12191988"/>
              <a:gd name="connsiteY600" fmla="*/ 5163341 h 5886446"/>
              <a:gd name="connsiteX601" fmla="*/ 10401688 w 12191988"/>
              <a:gd name="connsiteY601" fmla="*/ 5159769 h 5886446"/>
              <a:gd name="connsiteX602" fmla="*/ 10401688 w 12191988"/>
              <a:gd name="connsiteY602" fmla="*/ 5156991 h 5886446"/>
              <a:gd name="connsiteX603" fmla="*/ 10400497 w 12191988"/>
              <a:gd name="connsiteY603" fmla="*/ 5154610 h 5886446"/>
              <a:gd name="connsiteX604" fmla="*/ 10399307 w 12191988"/>
              <a:gd name="connsiteY604" fmla="*/ 5153022 h 5886446"/>
              <a:gd name="connsiteX605" fmla="*/ 10396925 w 12191988"/>
              <a:gd name="connsiteY605" fmla="*/ 5151038 h 5886446"/>
              <a:gd name="connsiteX606" fmla="*/ 10394941 w 12191988"/>
              <a:gd name="connsiteY606" fmla="*/ 5149847 h 5886446"/>
              <a:gd name="connsiteX607" fmla="*/ 10388988 w 12191988"/>
              <a:gd name="connsiteY607" fmla="*/ 5147863 h 5886446"/>
              <a:gd name="connsiteX608" fmla="*/ 10383035 w 12191988"/>
              <a:gd name="connsiteY608" fmla="*/ 5145878 h 5886446"/>
              <a:gd name="connsiteX609" fmla="*/ 10377082 w 12191988"/>
              <a:gd name="connsiteY609" fmla="*/ 5143894 h 5886446"/>
              <a:gd name="connsiteX610" fmla="*/ 10374700 w 12191988"/>
              <a:gd name="connsiteY610" fmla="*/ 5142307 h 5886446"/>
              <a:gd name="connsiteX611" fmla="*/ 10372716 w 12191988"/>
              <a:gd name="connsiteY611" fmla="*/ 5140322 h 5886446"/>
              <a:gd name="connsiteX612" fmla="*/ 10375494 w 12191988"/>
              <a:gd name="connsiteY612" fmla="*/ 5136353 h 5886446"/>
              <a:gd name="connsiteX613" fmla="*/ 10378669 w 12191988"/>
              <a:gd name="connsiteY613" fmla="*/ 5132385 h 5886446"/>
              <a:gd name="connsiteX614" fmla="*/ 10382241 w 12191988"/>
              <a:gd name="connsiteY614" fmla="*/ 5129210 h 5886446"/>
              <a:gd name="connsiteX615" fmla="*/ 10385416 w 12191988"/>
              <a:gd name="connsiteY615" fmla="*/ 5126432 h 5886446"/>
              <a:gd name="connsiteX616" fmla="*/ 10389782 w 12191988"/>
              <a:gd name="connsiteY616" fmla="*/ 5123257 h 5886446"/>
              <a:gd name="connsiteX617" fmla="*/ 10393750 w 12191988"/>
              <a:gd name="connsiteY617" fmla="*/ 5121272 h 5886446"/>
              <a:gd name="connsiteX618" fmla="*/ 10397719 w 12191988"/>
              <a:gd name="connsiteY618" fmla="*/ 5119288 h 5886446"/>
              <a:gd name="connsiteX619" fmla="*/ 10402085 w 12191988"/>
              <a:gd name="connsiteY619" fmla="*/ 5117700 h 5886446"/>
              <a:gd name="connsiteX620" fmla="*/ 10411213 w 12191988"/>
              <a:gd name="connsiteY620" fmla="*/ 5115319 h 5886446"/>
              <a:gd name="connsiteX621" fmla="*/ 10420738 w 12191988"/>
              <a:gd name="connsiteY621" fmla="*/ 5113732 h 5886446"/>
              <a:gd name="connsiteX622" fmla="*/ 10430660 w 12191988"/>
              <a:gd name="connsiteY622" fmla="*/ 5113335 h 5886446"/>
              <a:gd name="connsiteX623" fmla="*/ 10440582 w 12191988"/>
              <a:gd name="connsiteY623" fmla="*/ 5112938 h 5886446"/>
              <a:gd name="connsiteX624" fmla="*/ 10460822 w 12191988"/>
              <a:gd name="connsiteY624" fmla="*/ 5113335 h 5886446"/>
              <a:gd name="connsiteX625" fmla="*/ 10470744 w 12191988"/>
              <a:gd name="connsiteY625" fmla="*/ 5113335 h 5886446"/>
              <a:gd name="connsiteX626" fmla="*/ 10481063 w 12191988"/>
              <a:gd name="connsiteY626" fmla="*/ 5112938 h 5886446"/>
              <a:gd name="connsiteX627" fmla="*/ 10489794 w 12191988"/>
              <a:gd name="connsiteY627" fmla="*/ 5112144 h 5886446"/>
              <a:gd name="connsiteX628" fmla="*/ 10498922 w 12191988"/>
              <a:gd name="connsiteY628" fmla="*/ 5110953 h 5886446"/>
              <a:gd name="connsiteX629" fmla="*/ 10506860 w 12191988"/>
              <a:gd name="connsiteY629" fmla="*/ 5108572 h 5886446"/>
              <a:gd name="connsiteX630" fmla="*/ 10511225 w 12191988"/>
              <a:gd name="connsiteY630" fmla="*/ 5106588 h 5886446"/>
              <a:gd name="connsiteX631" fmla="*/ 3306886 w 12191988"/>
              <a:gd name="connsiteY631" fmla="*/ 5102222 h 5886446"/>
              <a:gd name="connsiteX632" fmla="*/ 3315899 w 12191988"/>
              <a:gd name="connsiteY632" fmla="*/ 5102222 h 5886446"/>
              <a:gd name="connsiteX633" fmla="*/ 3316290 w 12191988"/>
              <a:gd name="connsiteY633" fmla="*/ 5104659 h 5886446"/>
              <a:gd name="connsiteX634" fmla="*/ 3315899 w 12191988"/>
              <a:gd name="connsiteY634" fmla="*/ 5105877 h 5886446"/>
              <a:gd name="connsiteX635" fmla="*/ 3313940 w 12191988"/>
              <a:gd name="connsiteY635" fmla="*/ 5107908 h 5886446"/>
              <a:gd name="connsiteX636" fmla="*/ 3311195 w 12191988"/>
              <a:gd name="connsiteY636" fmla="*/ 5109126 h 5886446"/>
              <a:gd name="connsiteX637" fmla="*/ 3307669 w 12191988"/>
              <a:gd name="connsiteY637" fmla="*/ 5110751 h 5886446"/>
              <a:gd name="connsiteX638" fmla="*/ 3303751 w 12191988"/>
              <a:gd name="connsiteY638" fmla="*/ 5111563 h 5886446"/>
              <a:gd name="connsiteX639" fmla="*/ 3293956 w 12191988"/>
              <a:gd name="connsiteY639" fmla="*/ 5114406 h 5886446"/>
              <a:gd name="connsiteX640" fmla="*/ 3283374 w 12191988"/>
              <a:gd name="connsiteY640" fmla="*/ 5115624 h 5886446"/>
              <a:gd name="connsiteX641" fmla="*/ 3272795 w 12191988"/>
              <a:gd name="connsiteY641" fmla="*/ 5117249 h 5886446"/>
              <a:gd name="connsiteX642" fmla="*/ 3254378 w 12191988"/>
              <a:gd name="connsiteY642" fmla="*/ 5119685 h 5886446"/>
              <a:gd name="connsiteX643" fmla="*/ 3257121 w 12191988"/>
              <a:gd name="connsiteY643" fmla="*/ 5117249 h 5886446"/>
              <a:gd name="connsiteX644" fmla="*/ 3259864 w 12191988"/>
              <a:gd name="connsiteY644" fmla="*/ 5114812 h 5886446"/>
              <a:gd name="connsiteX645" fmla="*/ 3263390 w 12191988"/>
              <a:gd name="connsiteY645" fmla="*/ 5112375 h 5886446"/>
              <a:gd name="connsiteX646" fmla="*/ 3266134 w 12191988"/>
              <a:gd name="connsiteY646" fmla="*/ 5110751 h 5886446"/>
              <a:gd name="connsiteX647" fmla="*/ 3273187 w 12191988"/>
              <a:gd name="connsiteY647" fmla="*/ 5107502 h 5886446"/>
              <a:gd name="connsiteX648" fmla="*/ 3281023 w 12191988"/>
              <a:gd name="connsiteY648" fmla="*/ 5105065 h 5886446"/>
              <a:gd name="connsiteX649" fmla="*/ 3288861 w 12191988"/>
              <a:gd name="connsiteY649" fmla="*/ 5103441 h 5886446"/>
              <a:gd name="connsiteX650" fmla="*/ 3297872 w 12191988"/>
              <a:gd name="connsiteY650" fmla="*/ 5103034 h 5886446"/>
              <a:gd name="connsiteX651" fmla="*/ 3492504 w 12191988"/>
              <a:gd name="connsiteY651" fmla="*/ 5100635 h 5886446"/>
              <a:gd name="connsiteX652" fmla="*/ 3491312 w 12191988"/>
              <a:gd name="connsiteY652" fmla="*/ 5105638 h 5886446"/>
              <a:gd name="connsiteX653" fmla="*/ 3489726 w 12191988"/>
              <a:gd name="connsiteY653" fmla="*/ 5109487 h 5886446"/>
              <a:gd name="connsiteX654" fmla="*/ 3487741 w 12191988"/>
              <a:gd name="connsiteY654" fmla="*/ 5112566 h 5886446"/>
              <a:gd name="connsiteX655" fmla="*/ 3484962 w 12191988"/>
              <a:gd name="connsiteY655" fmla="*/ 5114875 h 5886446"/>
              <a:gd name="connsiteX656" fmla="*/ 3482981 w 12191988"/>
              <a:gd name="connsiteY656" fmla="*/ 5116414 h 5886446"/>
              <a:gd name="connsiteX657" fmla="*/ 3480597 w 12191988"/>
              <a:gd name="connsiteY657" fmla="*/ 5116799 h 5886446"/>
              <a:gd name="connsiteX658" fmla="*/ 3477820 w 12191988"/>
              <a:gd name="connsiteY658" fmla="*/ 5117184 h 5886446"/>
              <a:gd name="connsiteX659" fmla="*/ 3475042 w 12191988"/>
              <a:gd name="connsiteY659" fmla="*/ 5117184 h 5886446"/>
              <a:gd name="connsiteX660" fmla="*/ 3469485 w 12191988"/>
              <a:gd name="connsiteY660" fmla="*/ 5116414 h 5886446"/>
              <a:gd name="connsiteX661" fmla="*/ 3463929 w 12191988"/>
              <a:gd name="connsiteY661" fmla="*/ 5116029 h 5886446"/>
              <a:gd name="connsiteX662" fmla="*/ 3461150 w 12191988"/>
              <a:gd name="connsiteY662" fmla="*/ 5115259 h 5886446"/>
              <a:gd name="connsiteX663" fmla="*/ 3458372 w 12191988"/>
              <a:gd name="connsiteY663" fmla="*/ 5115259 h 5886446"/>
              <a:gd name="connsiteX664" fmla="*/ 3455594 w 12191988"/>
              <a:gd name="connsiteY664" fmla="*/ 5116029 h 5886446"/>
              <a:gd name="connsiteX665" fmla="*/ 3453214 w 12191988"/>
              <a:gd name="connsiteY665" fmla="*/ 5116799 h 5886446"/>
              <a:gd name="connsiteX666" fmla="*/ 3449641 w 12191988"/>
              <a:gd name="connsiteY666" fmla="*/ 5118723 h 5886446"/>
              <a:gd name="connsiteX667" fmla="*/ 3446862 w 12191988"/>
              <a:gd name="connsiteY667" fmla="*/ 5121802 h 5886446"/>
              <a:gd name="connsiteX668" fmla="*/ 3445673 w 12191988"/>
              <a:gd name="connsiteY668" fmla="*/ 5124111 h 5886446"/>
              <a:gd name="connsiteX669" fmla="*/ 3444482 w 12191988"/>
              <a:gd name="connsiteY669" fmla="*/ 5127190 h 5886446"/>
              <a:gd name="connsiteX670" fmla="*/ 3444084 w 12191988"/>
              <a:gd name="connsiteY670" fmla="*/ 5129884 h 5886446"/>
              <a:gd name="connsiteX671" fmla="*/ 3444084 w 12191988"/>
              <a:gd name="connsiteY671" fmla="*/ 5132963 h 5886446"/>
              <a:gd name="connsiteX672" fmla="*/ 3444482 w 12191988"/>
              <a:gd name="connsiteY672" fmla="*/ 5137196 h 5886446"/>
              <a:gd name="connsiteX673" fmla="*/ 3444482 w 12191988"/>
              <a:gd name="connsiteY673" fmla="*/ 5138735 h 5886446"/>
              <a:gd name="connsiteX674" fmla="*/ 3442893 w 12191988"/>
              <a:gd name="connsiteY674" fmla="*/ 5136811 h 5886446"/>
              <a:gd name="connsiteX675" fmla="*/ 3430591 w 12191988"/>
              <a:gd name="connsiteY675" fmla="*/ 5116799 h 5886446"/>
              <a:gd name="connsiteX676" fmla="*/ 3434560 w 12191988"/>
              <a:gd name="connsiteY676" fmla="*/ 5114105 h 5886446"/>
              <a:gd name="connsiteX677" fmla="*/ 3438926 w 12191988"/>
              <a:gd name="connsiteY677" fmla="*/ 5111026 h 5886446"/>
              <a:gd name="connsiteX678" fmla="*/ 3442497 w 12191988"/>
              <a:gd name="connsiteY678" fmla="*/ 5109102 h 5886446"/>
              <a:gd name="connsiteX679" fmla="*/ 3446466 w 12191988"/>
              <a:gd name="connsiteY679" fmla="*/ 5107563 h 5886446"/>
              <a:gd name="connsiteX680" fmla="*/ 3450037 w 12191988"/>
              <a:gd name="connsiteY680" fmla="*/ 5106793 h 5886446"/>
              <a:gd name="connsiteX681" fmla="*/ 3453610 w 12191988"/>
              <a:gd name="connsiteY681" fmla="*/ 5106023 h 5886446"/>
              <a:gd name="connsiteX682" fmla="*/ 3460754 w 12191988"/>
              <a:gd name="connsiteY682" fmla="*/ 5105638 h 5886446"/>
              <a:gd name="connsiteX683" fmla="*/ 3467502 w 12191988"/>
              <a:gd name="connsiteY683" fmla="*/ 5105253 h 5886446"/>
              <a:gd name="connsiteX684" fmla="*/ 3475042 w 12191988"/>
              <a:gd name="connsiteY684" fmla="*/ 5104869 h 5886446"/>
              <a:gd name="connsiteX685" fmla="*/ 3479011 w 12191988"/>
              <a:gd name="connsiteY685" fmla="*/ 5104099 h 5886446"/>
              <a:gd name="connsiteX686" fmla="*/ 3483773 w 12191988"/>
              <a:gd name="connsiteY686" fmla="*/ 5103714 h 5886446"/>
              <a:gd name="connsiteX687" fmla="*/ 3488139 w 12191988"/>
              <a:gd name="connsiteY687" fmla="*/ 5102175 h 5886446"/>
              <a:gd name="connsiteX688" fmla="*/ 2801940 w 12191988"/>
              <a:gd name="connsiteY688" fmla="*/ 5078410 h 5886446"/>
              <a:gd name="connsiteX689" fmla="*/ 2807893 w 12191988"/>
              <a:gd name="connsiteY689" fmla="*/ 5078410 h 5886446"/>
              <a:gd name="connsiteX690" fmla="*/ 2813845 w 12191988"/>
              <a:gd name="connsiteY690" fmla="*/ 5079203 h 5886446"/>
              <a:gd name="connsiteX691" fmla="*/ 2819802 w 12191988"/>
              <a:gd name="connsiteY691" fmla="*/ 5079995 h 5886446"/>
              <a:gd name="connsiteX692" fmla="*/ 2825754 w 12191988"/>
              <a:gd name="connsiteY692" fmla="*/ 5081184 h 5886446"/>
              <a:gd name="connsiteX693" fmla="*/ 2831309 w 12191988"/>
              <a:gd name="connsiteY693" fmla="*/ 5082769 h 5886446"/>
              <a:gd name="connsiteX694" fmla="*/ 2837263 w 12191988"/>
              <a:gd name="connsiteY694" fmla="*/ 5084750 h 5886446"/>
              <a:gd name="connsiteX695" fmla="*/ 2843613 w 12191988"/>
              <a:gd name="connsiteY695" fmla="*/ 5087524 h 5886446"/>
              <a:gd name="connsiteX696" fmla="*/ 2848771 w 12191988"/>
              <a:gd name="connsiteY696" fmla="*/ 5089902 h 5886446"/>
              <a:gd name="connsiteX697" fmla="*/ 2859885 w 12191988"/>
              <a:gd name="connsiteY697" fmla="*/ 5095846 h 5886446"/>
              <a:gd name="connsiteX698" fmla="*/ 2870600 w 12191988"/>
              <a:gd name="connsiteY698" fmla="*/ 5102979 h 5886446"/>
              <a:gd name="connsiteX699" fmla="*/ 2880523 w 12191988"/>
              <a:gd name="connsiteY699" fmla="*/ 5110904 h 5886446"/>
              <a:gd name="connsiteX700" fmla="*/ 2890047 w 12191988"/>
              <a:gd name="connsiteY700" fmla="*/ 5119225 h 5886446"/>
              <a:gd name="connsiteX701" fmla="*/ 2898777 w 12191988"/>
              <a:gd name="connsiteY701" fmla="*/ 5128339 h 5886446"/>
              <a:gd name="connsiteX702" fmla="*/ 2906320 w 12191988"/>
              <a:gd name="connsiteY702" fmla="*/ 5138642 h 5886446"/>
              <a:gd name="connsiteX703" fmla="*/ 2913064 w 12191988"/>
              <a:gd name="connsiteY703" fmla="*/ 5148153 h 5886446"/>
              <a:gd name="connsiteX704" fmla="*/ 2916242 w 12191988"/>
              <a:gd name="connsiteY704" fmla="*/ 5166381 h 5886446"/>
              <a:gd name="connsiteX705" fmla="*/ 2918223 w 12191988"/>
              <a:gd name="connsiteY705" fmla="*/ 5184213 h 5886446"/>
              <a:gd name="connsiteX706" fmla="*/ 2919416 w 12191988"/>
              <a:gd name="connsiteY706" fmla="*/ 5200459 h 5886446"/>
              <a:gd name="connsiteX707" fmla="*/ 2919416 w 12191988"/>
              <a:gd name="connsiteY707" fmla="*/ 5216706 h 5886446"/>
              <a:gd name="connsiteX708" fmla="*/ 2918621 w 12191988"/>
              <a:gd name="connsiteY708" fmla="*/ 5231764 h 5886446"/>
              <a:gd name="connsiteX709" fmla="*/ 2917035 w 12191988"/>
              <a:gd name="connsiteY709" fmla="*/ 5246030 h 5886446"/>
              <a:gd name="connsiteX710" fmla="*/ 2914652 w 12191988"/>
              <a:gd name="connsiteY710" fmla="*/ 5259899 h 5886446"/>
              <a:gd name="connsiteX711" fmla="*/ 2911877 w 12191988"/>
              <a:gd name="connsiteY711" fmla="*/ 5272183 h 5886446"/>
              <a:gd name="connsiteX712" fmla="*/ 2907508 w 12191988"/>
              <a:gd name="connsiteY712" fmla="*/ 5283675 h 5886446"/>
              <a:gd name="connsiteX713" fmla="*/ 2903144 w 12191988"/>
              <a:gd name="connsiteY713" fmla="*/ 5293978 h 5886446"/>
              <a:gd name="connsiteX714" fmla="*/ 2897984 w 12191988"/>
              <a:gd name="connsiteY714" fmla="*/ 5303488 h 5886446"/>
              <a:gd name="connsiteX715" fmla="*/ 2892031 w 12191988"/>
              <a:gd name="connsiteY715" fmla="*/ 5311809 h 5886446"/>
              <a:gd name="connsiteX716" fmla="*/ 2889252 w 12191988"/>
              <a:gd name="connsiteY716" fmla="*/ 5315376 h 5886446"/>
              <a:gd name="connsiteX717" fmla="*/ 2885681 w 12191988"/>
              <a:gd name="connsiteY717" fmla="*/ 5318942 h 5886446"/>
              <a:gd name="connsiteX718" fmla="*/ 2882110 w 12191988"/>
              <a:gd name="connsiteY718" fmla="*/ 5321716 h 5886446"/>
              <a:gd name="connsiteX719" fmla="*/ 2878538 w 12191988"/>
              <a:gd name="connsiteY719" fmla="*/ 5324886 h 5886446"/>
              <a:gd name="connsiteX720" fmla="*/ 2874567 w 12191988"/>
              <a:gd name="connsiteY720" fmla="*/ 5327264 h 5886446"/>
              <a:gd name="connsiteX721" fmla="*/ 2870600 w 12191988"/>
              <a:gd name="connsiteY721" fmla="*/ 5329245 h 5886446"/>
              <a:gd name="connsiteX722" fmla="*/ 2866629 w 12191988"/>
              <a:gd name="connsiteY722" fmla="*/ 5331226 h 5886446"/>
              <a:gd name="connsiteX723" fmla="*/ 2862664 w 12191988"/>
              <a:gd name="connsiteY723" fmla="*/ 5332811 h 5886446"/>
              <a:gd name="connsiteX724" fmla="*/ 2855914 w 12191988"/>
              <a:gd name="connsiteY724" fmla="*/ 5334396 h 5886446"/>
              <a:gd name="connsiteX725" fmla="*/ 2849564 w 12191988"/>
              <a:gd name="connsiteY725" fmla="*/ 5335585 h 5886446"/>
              <a:gd name="connsiteX726" fmla="*/ 2842819 w 12191988"/>
              <a:gd name="connsiteY726" fmla="*/ 5335585 h 5886446"/>
              <a:gd name="connsiteX727" fmla="*/ 2836865 w 12191988"/>
              <a:gd name="connsiteY727" fmla="*/ 5335585 h 5886446"/>
              <a:gd name="connsiteX728" fmla="*/ 2830515 w 12191988"/>
              <a:gd name="connsiteY728" fmla="*/ 5334396 h 5886446"/>
              <a:gd name="connsiteX729" fmla="*/ 2823770 w 12191988"/>
              <a:gd name="connsiteY729" fmla="*/ 5332811 h 5886446"/>
              <a:gd name="connsiteX730" fmla="*/ 2817418 w 12191988"/>
              <a:gd name="connsiteY730" fmla="*/ 5330830 h 5886446"/>
              <a:gd name="connsiteX731" fmla="*/ 2810672 w 12191988"/>
              <a:gd name="connsiteY731" fmla="*/ 5328849 h 5886446"/>
              <a:gd name="connsiteX732" fmla="*/ 2797574 w 12191988"/>
              <a:gd name="connsiteY732" fmla="*/ 5322905 h 5886446"/>
              <a:gd name="connsiteX733" fmla="*/ 2784875 w 12191988"/>
              <a:gd name="connsiteY733" fmla="*/ 5316168 h 5886446"/>
              <a:gd name="connsiteX734" fmla="*/ 2772176 w 12191988"/>
              <a:gd name="connsiteY734" fmla="*/ 5309432 h 5886446"/>
              <a:gd name="connsiteX735" fmla="*/ 2759474 w 12191988"/>
              <a:gd name="connsiteY735" fmla="*/ 5301903 h 5886446"/>
              <a:gd name="connsiteX736" fmla="*/ 2747172 w 12191988"/>
              <a:gd name="connsiteY736" fmla="*/ 5294770 h 5886446"/>
              <a:gd name="connsiteX737" fmla="*/ 2734870 w 12191988"/>
              <a:gd name="connsiteY737" fmla="*/ 5288430 h 5886446"/>
              <a:gd name="connsiteX738" fmla="*/ 2722964 w 12191988"/>
              <a:gd name="connsiteY738" fmla="*/ 5282882 h 5886446"/>
              <a:gd name="connsiteX739" fmla="*/ 2717407 w 12191988"/>
              <a:gd name="connsiteY739" fmla="*/ 5280901 h 5886446"/>
              <a:gd name="connsiteX740" fmla="*/ 2711454 w 12191988"/>
              <a:gd name="connsiteY740" fmla="*/ 5278920 h 5886446"/>
              <a:gd name="connsiteX741" fmla="*/ 2705898 w 12191988"/>
              <a:gd name="connsiteY741" fmla="*/ 5277731 h 5886446"/>
              <a:gd name="connsiteX742" fmla="*/ 2700341 w 12191988"/>
              <a:gd name="connsiteY742" fmla="*/ 5277335 h 5886446"/>
              <a:gd name="connsiteX743" fmla="*/ 2694786 w 12191988"/>
              <a:gd name="connsiteY743" fmla="*/ 5277335 h 5886446"/>
              <a:gd name="connsiteX744" fmla="*/ 2689230 w 12191988"/>
              <a:gd name="connsiteY744" fmla="*/ 5277731 h 5886446"/>
              <a:gd name="connsiteX745" fmla="*/ 2684466 w 12191988"/>
              <a:gd name="connsiteY745" fmla="*/ 5278920 h 5886446"/>
              <a:gd name="connsiteX746" fmla="*/ 2679307 w 12191988"/>
              <a:gd name="connsiteY746" fmla="*/ 5280901 h 5886446"/>
              <a:gd name="connsiteX747" fmla="*/ 2674147 w 12191988"/>
              <a:gd name="connsiteY747" fmla="*/ 5283675 h 5886446"/>
              <a:gd name="connsiteX748" fmla="*/ 2669385 w 12191988"/>
              <a:gd name="connsiteY748" fmla="*/ 5287241 h 5886446"/>
              <a:gd name="connsiteX749" fmla="*/ 2665415 w 12191988"/>
              <a:gd name="connsiteY749" fmla="*/ 5285260 h 5886446"/>
              <a:gd name="connsiteX750" fmla="*/ 2660258 w 12191988"/>
              <a:gd name="connsiteY750" fmla="*/ 5283278 h 5886446"/>
              <a:gd name="connsiteX751" fmla="*/ 2649144 w 12191988"/>
              <a:gd name="connsiteY751" fmla="*/ 5279712 h 5886446"/>
              <a:gd name="connsiteX752" fmla="*/ 2620967 w 12191988"/>
              <a:gd name="connsiteY752" fmla="*/ 5273372 h 5886446"/>
              <a:gd name="connsiteX753" fmla="*/ 2605885 w 12191988"/>
              <a:gd name="connsiteY753" fmla="*/ 5268617 h 5886446"/>
              <a:gd name="connsiteX754" fmla="*/ 2598342 w 12191988"/>
              <a:gd name="connsiteY754" fmla="*/ 5266239 h 5886446"/>
              <a:gd name="connsiteX755" fmla="*/ 2591597 w 12191988"/>
              <a:gd name="connsiteY755" fmla="*/ 5263862 h 5886446"/>
              <a:gd name="connsiteX756" fmla="*/ 2584453 w 12191988"/>
              <a:gd name="connsiteY756" fmla="*/ 5260691 h 5886446"/>
              <a:gd name="connsiteX757" fmla="*/ 2578104 w 12191988"/>
              <a:gd name="connsiteY757" fmla="*/ 5257125 h 5886446"/>
              <a:gd name="connsiteX758" fmla="*/ 2572548 w 12191988"/>
              <a:gd name="connsiteY758" fmla="*/ 5253162 h 5886446"/>
              <a:gd name="connsiteX759" fmla="*/ 2566990 w 12191988"/>
              <a:gd name="connsiteY759" fmla="*/ 5248804 h 5886446"/>
              <a:gd name="connsiteX760" fmla="*/ 2568975 w 12191988"/>
              <a:gd name="connsiteY760" fmla="*/ 5240878 h 5886446"/>
              <a:gd name="connsiteX761" fmla="*/ 2569372 w 12191988"/>
              <a:gd name="connsiteY761" fmla="*/ 5234538 h 5886446"/>
              <a:gd name="connsiteX762" fmla="*/ 2569769 w 12191988"/>
              <a:gd name="connsiteY762" fmla="*/ 5230179 h 5886446"/>
              <a:gd name="connsiteX763" fmla="*/ 2569372 w 12191988"/>
              <a:gd name="connsiteY763" fmla="*/ 5226613 h 5886446"/>
              <a:gd name="connsiteX764" fmla="*/ 2567784 w 12191988"/>
              <a:gd name="connsiteY764" fmla="*/ 5217102 h 5886446"/>
              <a:gd name="connsiteX765" fmla="*/ 2567387 w 12191988"/>
              <a:gd name="connsiteY765" fmla="*/ 5210762 h 5886446"/>
              <a:gd name="connsiteX766" fmla="*/ 2566990 w 12191988"/>
              <a:gd name="connsiteY766" fmla="*/ 5200459 h 5886446"/>
              <a:gd name="connsiteX767" fmla="*/ 2570960 w 12191988"/>
              <a:gd name="connsiteY767" fmla="*/ 5199667 h 5886446"/>
              <a:gd name="connsiteX768" fmla="*/ 2575326 w 12191988"/>
              <a:gd name="connsiteY768" fmla="*/ 5199271 h 5886446"/>
              <a:gd name="connsiteX769" fmla="*/ 2584849 w 12191988"/>
              <a:gd name="connsiteY769" fmla="*/ 5198082 h 5886446"/>
              <a:gd name="connsiteX770" fmla="*/ 2594375 w 12191988"/>
              <a:gd name="connsiteY770" fmla="*/ 5197686 h 5886446"/>
              <a:gd name="connsiteX771" fmla="*/ 2599535 w 12191988"/>
              <a:gd name="connsiteY771" fmla="*/ 5196893 h 5886446"/>
              <a:gd name="connsiteX772" fmla="*/ 2603900 w 12191988"/>
              <a:gd name="connsiteY772" fmla="*/ 5196497 h 5886446"/>
              <a:gd name="connsiteX773" fmla="*/ 2607868 w 12191988"/>
              <a:gd name="connsiteY773" fmla="*/ 5195704 h 5886446"/>
              <a:gd name="connsiteX774" fmla="*/ 2612236 w 12191988"/>
              <a:gd name="connsiteY774" fmla="*/ 5194119 h 5886446"/>
              <a:gd name="connsiteX775" fmla="*/ 2615408 w 12191988"/>
              <a:gd name="connsiteY775" fmla="*/ 5191742 h 5886446"/>
              <a:gd name="connsiteX776" fmla="*/ 2618584 w 12191988"/>
              <a:gd name="connsiteY776" fmla="*/ 5188968 h 5886446"/>
              <a:gd name="connsiteX777" fmla="*/ 2620568 w 12191988"/>
              <a:gd name="connsiteY777" fmla="*/ 5185005 h 5886446"/>
              <a:gd name="connsiteX778" fmla="*/ 2622554 w 12191988"/>
              <a:gd name="connsiteY778" fmla="*/ 5180646 h 5886446"/>
              <a:gd name="connsiteX779" fmla="*/ 2622951 w 12191988"/>
              <a:gd name="connsiteY779" fmla="*/ 5175099 h 5886446"/>
              <a:gd name="connsiteX780" fmla="*/ 2623745 w 12191988"/>
              <a:gd name="connsiteY780" fmla="*/ 5167966 h 5886446"/>
              <a:gd name="connsiteX781" fmla="*/ 2626522 w 12191988"/>
              <a:gd name="connsiteY781" fmla="*/ 5169947 h 5886446"/>
              <a:gd name="connsiteX782" fmla="*/ 2629300 w 12191988"/>
              <a:gd name="connsiteY782" fmla="*/ 5171928 h 5886446"/>
              <a:gd name="connsiteX783" fmla="*/ 2631681 w 12191988"/>
              <a:gd name="connsiteY783" fmla="*/ 5174702 h 5886446"/>
              <a:gd name="connsiteX784" fmla="*/ 2633666 w 12191988"/>
              <a:gd name="connsiteY784" fmla="*/ 5177476 h 5886446"/>
              <a:gd name="connsiteX785" fmla="*/ 2635649 w 12191988"/>
              <a:gd name="connsiteY785" fmla="*/ 5180646 h 5886446"/>
              <a:gd name="connsiteX786" fmla="*/ 2637634 w 12191988"/>
              <a:gd name="connsiteY786" fmla="*/ 5184213 h 5886446"/>
              <a:gd name="connsiteX787" fmla="*/ 2639222 w 12191988"/>
              <a:gd name="connsiteY787" fmla="*/ 5187383 h 5886446"/>
              <a:gd name="connsiteX788" fmla="*/ 2640810 w 12191988"/>
              <a:gd name="connsiteY788" fmla="*/ 5192138 h 5886446"/>
              <a:gd name="connsiteX789" fmla="*/ 2640017 w 12191988"/>
              <a:gd name="connsiteY789" fmla="*/ 5188968 h 5886446"/>
              <a:gd name="connsiteX790" fmla="*/ 2640810 w 12191988"/>
              <a:gd name="connsiteY790" fmla="*/ 5186590 h 5886446"/>
              <a:gd name="connsiteX791" fmla="*/ 2641205 w 12191988"/>
              <a:gd name="connsiteY791" fmla="*/ 5184609 h 5886446"/>
              <a:gd name="connsiteX792" fmla="*/ 2642000 w 12191988"/>
              <a:gd name="connsiteY792" fmla="*/ 5183024 h 5886446"/>
              <a:gd name="connsiteX793" fmla="*/ 2643588 w 12191988"/>
              <a:gd name="connsiteY793" fmla="*/ 5181439 h 5886446"/>
              <a:gd name="connsiteX794" fmla="*/ 2645176 w 12191988"/>
              <a:gd name="connsiteY794" fmla="*/ 5180646 h 5886446"/>
              <a:gd name="connsiteX795" fmla="*/ 2648749 w 12191988"/>
              <a:gd name="connsiteY795" fmla="*/ 5177872 h 5886446"/>
              <a:gd name="connsiteX796" fmla="*/ 2650335 w 12191988"/>
              <a:gd name="connsiteY796" fmla="*/ 5176684 h 5886446"/>
              <a:gd name="connsiteX797" fmla="*/ 2652320 w 12191988"/>
              <a:gd name="connsiteY797" fmla="*/ 5175099 h 5886446"/>
              <a:gd name="connsiteX798" fmla="*/ 2653906 w 12191988"/>
              <a:gd name="connsiteY798" fmla="*/ 5172721 h 5886446"/>
              <a:gd name="connsiteX799" fmla="*/ 2655098 w 12191988"/>
              <a:gd name="connsiteY799" fmla="*/ 5169947 h 5886446"/>
              <a:gd name="connsiteX800" fmla="*/ 2656288 w 12191988"/>
              <a:gd name="connsiteY800" fmla="*/ 5166381 h 5886446"/>
              <a:gd name="connsiteX801" fmla="*/ 2657083 w 12191988"/>
              <a:gd name="connsiteY801" fmla="*/ 5162418 h 5886446"/>
              <a:gd name="connsiteX802" fmla="*/ 2657874 w 12191988"/>
              <a:gd name="connsiteY802" fmla="*/ 5157663 h 5886446"/>
              <a:gd name="connsiteX803" fmla="*/ 2657083 w 12191988"/>
              <a:gd name="connsiteY803" fmla="*/ 5151323 h 5886446"/>
              <a:gd name="connsiteX804" fmla="*/ 2659064 w 12191988"/>
              <a:gd name="connsiteY804" fmla="*/ 5156474 h 5886446"/>
              <a:gd name="connsiteX805" fmla="*/ 2661449 w 12191988"/>
              <a:gd name="connsiteY805" fmla="*/ 5160041 h 5886446"/>
              <a:gd name="connsiteX806" fmla="*/ 2663828 w 12191988"/>
              <a:gd name="connsiteY806" fmla="*/ 5163607 h 5886446"/>
              <a:gd name="connsiteX807" fmla="*/ 2666608 w 12191988"/>
              <a:gd name="connsiteY807" fmla="*/ 5165984 h 5886446"/>
              <a:gd name="connsiteX808" fmla="*/ 2670180 w 12191988"/>
              <a:gd name="connsiteY808" fmla="*/ 5168362 h 5886446"/>
              <a:gd name="connsiteX809" fmla="*/ 2673751 w 12191988"/>
              <a:gd name="connsiteY809" fmla="*/ 5170343 h 5886446"/>
              <a:gd name="connsiteX810" fmla="*/ 2680895 w 12191988"/>
              <a:gd name="connsiteY810" fmla="*/ 5174702 h 5886446"/>
              <a:gd name="connsiteX811" fmla="*/ 2684466 w 12191988"/>
              <a:gd name="connsiteY811" fmla="*/ 5176684 h 5886446"/>
              <a:gd name="connsiteX812" fmla="*/ 2687245 w 12191988"/>
              <a:gd name="connsiteY812" fmla="*/ 5179061 h 5886446"/>
              <a:gd name="connsiteX813" fmla="*/ 2690418 w 12191988"/>
              <a:gd name="connsiteY813" fmla="*/ 5182231 h 5886446"/>
              <a:gd name="connsiteX814" fmla="*/ 2692802 w 12191988"/>
              <a:gd name="connsiteY814" fmla="*/ 5185401 h 5886446"/>
              <a:gd name="connsiteX815" fmla="*/ 2694786 w 12191988"/>
              <a:gd name="connsiteY815" fmla="*/ 5189760 h 5886446"/>
              <a:gd name="connsiteX816" fmla="*/ 2696374 w 12191988"/>
              <a:gd name="connsiteY816" fmla="*/ 5194515 h 5886446"/>
              <a:gd name="connsiteX817" fmla="*/ 2697562 w 12191988"/>
              <a:gd name="connsiteY817" fmla="*/ 5200063 h 5886446"/>
              <a:gd name="connsiteX818" fmla="*/ 2697562 w 12191988"/>
              <a:gd name="connsiteY818" fmla="*/ 5207196 h 5886446"/>
              <a:gd name="connsiteX819" fmla="*/ 2702725 w 12191988"/>
              <a:gd name="connsiteY819" fmla="*/ 5204026 h 5886446"/>
              <a:gd name="connsiteX820" fmla="*/ 2708278 w 12191988"/>
              <a:gd name="connsiteY820" fmla="*/ 5201252 h 5886446"/>
              <a:gd name="connsiteX821" fmla="*/ 2713438 w 12191988"/>
              <a:gd name="connsiteY821" fmla="*/ 5197686 h 5886446"/>
              <a:gd name="connsiteX822" fmla="*/ 2717805 w 12191988"/>
              <a:gd name="connsiteY822" fmla="*/ 5194119 h 5886446"/>
              <a:gd name="connsiteX823" fmla="*/ 2722566 w 12191988"/>
              <a:gd name="connsiteY823" fmla="*/ 5189760 h 5886446"/>
              <a:gd name="connsiteX824" fmla="*/ 2726536 w 12191988"/>
              <a:gd name="connsiteY824" fmla="*/ 5185005 h 5886446"/>
              <a:gd name="connsiteX825" fmla="*/ 2730106 w 12191988"/>
              <a:gd name="connsiteY825" fmla="*/ 5179457 h 5886446"/>
              <a:gd name="connsiteX826" fmla="*/ 2733677 w 12191988"/>
              <a:gd name="connsiteY826" fmla="*/ 5173513 h 5886446"/>
              <a:gd name="connsiteX827" fmla="*/ 2736456 w 12191988"/>
              <a:gd name="connsiteY827" fmla="*/ 5167173 h 5886446"/>
              <a:gd name="connsiteX828" fmla="*/ 2739235 w 12191988"/>
              <a:gd name="connsiteY828" fmla="*/ 5160041 h 5886446"/>
              <a:gd name="connsiteX829" fmla="*/ 2740425 w 12191988"/>
              <a:gd name="connsiteY829" fmla="*/ 5152512 h 5886446"/>
              <a:gd name="connsiteX830" fmla="*/ 2742013 w 12191988"/>
              <a:gd name="connsiteY830" fmla="*/ 5143794 h 5886446"/>
              <a:gd name="connsiteX831" fmla="*/ 2743202 w 12191988"/>
              <a:gd name="connsiteY831" fmla="*/ 5135076 h 5886446"/>
              <a:gd name="connsiteX832" fmla="*/ 2743602 w 12191988"/>
              <a:gd name="connsiteY832" fmla="*/ 5124773 h 5886446"/>
              <a:gd name="connsiteX833" fmla="*/ 2743602 w 12191988"/>
              <a:gd name="connsiteY833" fmla="*/ 5114074 h 5886446"/>
              <a:gd name="connsiteX834" fmla="*/ 2742408 w 12191988"/>
              <a:gd name="connsiteY834" fmla="*/ 5102186 h 5886446"/>
              <a:gd name="connsiteX835" fmla="*/ 2747966 w 12191988"/>
              <a:gd name="connsiteY835" fmla="*/ 5097827 h 5886446"/>
              <a:gd name="connsiteX836" fmla="*/ 2753918 w 12191988"/>
              <a:gd name="connsiteY836" fmla="*/ 5093468 h 5886446"/>
              <a:gd name="connsiteX837" fmla="*/ 2759474 w 12191988"/>
              <a:gd name="connsiteY837" fmla="*/ 5089902 h 5886446"/>
              <a:gd name="connsiteX838" fmla="*/ 2765826 w 12191988"/>
              <a:gd name="connsiteY838" fmla="*/ 5086732 h 5886446"/>
              <a:gd name="connsiteX839" fmla="*/ 2771778 w 12191988"/>
              <a:gd name="connsiteY839" fmla="*/ 5084354 h 5886446"/>
              <a:gd name="connsiteX840" fmla="*/ 2777333 w 12191988"/>
              <a:gd name="connsiteY840" fmla="*/ 5081977 h 5886446"/>
              <a:gd name="connsiteX841" fmla="*/ 2783288 w 12191988"/>
              <a:gd name="connsiteY841" fmla="*/ 5080392 h 5886446"/>
              <a:gd name="connsiteX842" fmla="*/ 2789242 w 12191988"/>
              <a:gd name="connsiteY842" fmla="*/ 5079203 h 5886446"/>
              <a:gd name="connsiteX843" fmla="*/ 2795590 w 12191988"/>
              <a:gd name="connsiteY843" fmla="*/ 5078807 h 5886446"/>
              <a:gd name="connsiteX844" fmla="*/ 3622675 w 12191988"/>
              <a:gd name="connsiteY844" fmla="*/ 5073647 h 5886446"/>
              <a:gd name="connsiteX845" fmla="*/ 3621106 w 12191988"/>
              <a:gd name="connsiteY845" fmla="*/ 5076389 h 5886446"/>
              <a:gd name="connsiteX846" fmla="*/ 3619147 w 12191988"/>
              <a:gd name="connsiteY846" fmla="*/ 5079131 h 5886446"/>
              <a:gd name="connsiteX847" fmla="*/ 3615227 w 12191988"/>
              <a:gd name="connsiteY847" fmla="*/ 5083049 h 5886446"/>
              <a:gd name="connsiteX848" fmla="*/ 3613661 w 12191988"/>
              <a:gd name="connsiteY848" fmla="*/ 5085007 h 5886446"/>
              <a:gd name="connsiteX849" fmla="*/ 3613268 w 12191988"/>
              <a:gd name="connsiteY849" fmla="*/ 5086574 h 5886446"/>
              <a:gd name="connsiteX850" fmla="*/ 3613661 w 12191988"/>
              <a:gd name="connsiteY850" fmla="*/ 5087358 h 5886446"/>
              <a:gd name="connsiteX851" fmla="*/ 3614443 w 12191988"/>
              <a:gd name="connsiteY851" fmla="*/ 5087749 h 5886446"/>
              <a:gd name="connsiteX852" fmla="*/ 3617186 w 12191988"/>
              <a:gd name="connsiteY852" fmla="*/ 5089316 h 5886446"/>
              <a:gd name="connsiteX853" fmla="*/ 3612484 w 12191988"/>
              <a:gd name="connsiteY853" fmla="*/ 5093234 h 5886446"/>
              <a:gd name="connsiteX854" fmla="*/ 3607387 w 12191988"/>
              <a:gd name="connsiteY854" fmla="*/ 5096367 h 5886446"/>
              <a:gd name="connsiteX855" fmla="*/ 3602291 w 12191988"/>
              <a:gd name="connsiteY855" fmla="*/ 5099110 h 5886446"/>
              <a:gd name="connsiteX856" fmla="*/ 3596804 w 12191988"/>
              <a:gd name="connsiteY856" fmla="*/ 5101068 h 5886446"/>
              <a:gd name="connsiteX857" fmla="*/ 3590925 w 12191988"/>
              <a:gd name="connsiteY857" fmla="*/ 5102243 h 5886446"/>
              <a:gd name="connsiteX858" fmla="*/ 3585438 w 12191988"/>
              <a:gd name="connsiteY858" fmla="*/ 5103419 h 5886446"/>
              <a:gd name="connsiteX859" fmla="*/ 3579559 w 12191988"/>
              <a:gd name="connsiteY859" fmla="*/ 5103810 h 5886446"/>
              <a:gd name="connsiteX860" fmla="*/ 3573680 w 12191988"/>
              <a:gd name="connsiteY860" fmla="*/ 5103419 h 5886446"/>
              <a:gd name="connsiteX861" fmla="*/ 3567801 w 12191988"/>
              <a:gd name="connsiteY861" fmla="*/ 5102635 h 5886446"/>
              <a:gd name="connsiteX862" fmla="*/ 3561920 w 12191988"/>
              <a:gd name="connsiteY862" fmla="*/ 5102243 h 5886446"/>
              <a:gd name="connsiteX863" fmla="*/ 3556041 w 12191988"/>
              <a:gd name="connsiteY863" fmla="*/ 5100676 h 5886446"/>
              <a:gd name="connsiteX864" fmla="*/ 3549769 w 12191988"/>
              <a:gd name="connsiteY864" fmla="*/ 5099110 h 5886446"/>
              <a:gd name="connsiteX865" fmla="*/ 3538401 w 12191988"/>
              <a:gd name="connsiteY865" fmla="*/ 5095192 h 5886446"/>
              <a:gd name="connsiteX866" fmla="*/ 3527426 w 12191988"/>
              <a:gd name="connsiteY866" fmla="*/ 5090883 h 5886446"/>
              <a:gd name="connsiteX867" fmla="*/ 3539576 w 12191988"/>
              <a:gd name="connsiteY867" fmla="*/ 5087749 h 5886446"/>
              <a:gd name="connsiteX868" fmla="*/ 3550944 w 12191988"/>
              <a:gd name="connsiteY868" fmla="*/ 5085399 h 5886446"/>
              <a:gd name="connsiteX869" fmla="*/ 3572109 w 12191988"/>
              <a:gd name="connsiteY869" fmla="*/ 5081874 h 5886446"/>
              <a:gd name="connsiteX870" fmla="*/ 3594845 w 12191988"/>
              <a:gd name="connsiteY870" fmla="*/ 5078348 h 5886446"/>
              <a:gd name="connsiteX871" fmla="*/ 3608564 w 12191988"/>
              <a:gd name="connsiteY871" fmla="*/ 5076389 h 5886446"/>
              <a:gd name="connsiteX872" fmla="*/ 4191764 w 12191988"/>
              <a:gd name="connsiteY872" fmla="*/ 5053010 h 5886446"/>
              <a:gd name="connsiteX873" fmla="*/ 4194169 w 12191988"/>
              <a:gd name="connsiteY873" fmla="*/ 5053010 h 5886446"/>
              <a:gd name="connsiteX874" fmla="*/ 4196565 w 12191988"/>
              <a:gd name="connsiteY874" fmla="*/ 5054201 h 5886446"/>
              <a:gd name="connsiteX875" fmla="*/ 4199370 w 12191988"/>
              <a:gd name="connsiteY875" fmla="*/ 5055788 h 5886446"/>
              <a:gd name="connsiteX876" fmla="*/ 4205376 w 12191988"/>
              <a:gd name="connsiteY876" fmla="*/ 5059757 h 5886446"/>
              <a:gd name="connsiteX877" fmla="*/ 4211779 w 12191988"/>
              <a:gd name="connsiteY877" fmla="*/ 5064520 h 5886446"/>
              <a:gd name="connsiteX878" fmla="*/ 4215385 w 12191988"/>
              <a:gd name="connsiteY878" fmla="*/ 5066504 h 5886446"/>
              <a:gd name="connsiteX879" fmla="*/ 4219387 w 12191988"/>
              <a:gd name="connsiteY879" fmla="*/ 5068092 h 5886446"/>
              <a:gd name="connsiteX880" fmla="*/ 4223392 w 12191988"/>
              <a:gd name="connsiteY880" fmla="*/ 5068489 h 5886446"/>
              <a:gd name="connsiteX881" fmla="*/ 4227794 w 12191988"/>
              <a:gd name="connsiteY881" fmla="*/ 5068489 h 5886446"/>
              <a:gd name="connsiteX882" fmla="*/ 4232199 w 12191988"/>
              <a:gd name="connsiteY882" fmla="*/ 5067298 h 5886446"/>
              <a:gd name="connsiteX883" fmla="*/ 4237408 w 12191988"/>
              <a:gd name="connsiteY883" fmla="*/ 5064917 h 5886446"/>
              <a:gd name="connsiteX884" fmla="*/ 4239407 w 12191988"/>
              <a:gd name="connsiteY884" fmla="*/ 5064917 h 5886446"/>
              <a:gd name="connsiteX885" fmla="*/ 4239805 w 12191988"/>
              <a:gd name="connsiteY885" fmla="*/ 5064917 h 5886446"/>
              <a:gd name="connsiteX886" fmla="*/ 4240207 w 12191988"/>
              <a:gd name="connsiteY886" fmla="*/ 5065313 h 5886446"/>
              <a:gd name="connsiteX887" fmla="*/ 4239805 w 12191988"/>
              <a:gd name="connsiteY887" fmla="*/ 5066504 h 5886446"/>
              <a:gd name="connsiteX888" fmla="*/ 4237805 w 12191988"/>
              <a:gd name="connsiteY888" fmla="*/ 5068092 h 5886446"/>
              <a:gd name="connsiteX889" fmla="*/ 4231798 w 12191988"/>
              <a:gd name="connsiteY889" fmla="*/ 5072060 h 5886446"/>
              <a:gd name="connsiteX890" fmla="*/ 4222993 w 12191988"/>
              <a:gd name="connsiteY890" fmla="*/ 5078014 h 5886446"/>
              <a:gd name="connsiteX891" fmla="*/ 4212982 w 12191988"/>
              <a:gd name="connsiteY891" fmla="*/ 5084364 h 5886446"/>
              <a:gd name="connsiteX892" fmla="*/ 4203772 w 12191988"/>
              <a:gd name="connsiteY892" fmla="*/ 5091507 h 5886446"/>
              <a:gd name="connsiteX893" fmla="*/ 4199767 w 12191988"/>
              <a:gd name="connsiteY893" fmla="*/ 5095079 h 5886446"/>
              <a:gd name="connsiteX894" fmla="*/ 4196164 w 12191988"/>
              <a:gd name="connsiteY894" fmla="*/ 5098651 h 5886446"/>
              <a:gd name="connsiteX895" fmla="*/ 4193366 w 12191988"/>
              <a:gd name="connsiteY895" fmla="*/ 5101826 h 5886446"/>
              <a:gd name="connsiteX896" fmla="*/ 4191764 w 12191988"/>
              <a:gd name="connsiteY896" fmla="*/ 5105398 h 5886446"/>
              <a:gd name="connsiteX897" fmla="*/ 4188563 w 12191988"/>
              <a:gd name="connsiteY897" fmla="*/ 5099842 h 5886446"/>
              <a:gd name="connsiteX898" fmla="*/ 4184558 w 12191988"/>
              <a:gd name="connsiteY898" fmla="*/ 5093492 h 5886446"/>
              <a:gd name="connsiteX899" fmla="*/ 4178953 w 12191988"/>
              <a:gd name="connsiteY899" fmla="*/ 5087142 h 5886446"/>
              <a:gd name="connsiteX900" fmla="*/ 4172947 w 12191988"/>
              <a:gd name="connsiteY900" fmla="*/ 5081586 h 5886446"/>
              <a:gd name="connsiteX901" fmla="*/ 4169743 w 12191988"/>
              <a:gd name="connsiteY901" fmla="*/ 5079601 h 5886446"/>
              <a:gd name="connsiteX902" fmla="*/ 4166941 w 12191988"/>
              <a:gd name="connsiteY902" fmla="*/ 5078014 h 5886446"/>
              <a:gd name="connsiteX903" fmla="*/ 4163739 w 12191988"/>
              <a:gd name="connsiteY903" fmla="*/ 5076426 h 5886446"/>
              <a:gd name="connsiteX904" fmla="*/ 4161336 w 12191988"/>
              <a:gd name="connsiteY904" fmla="*/ 5076029 h 5886446"/>
              <a:gd name="connsiteX905" fmla="*/ 4158132 w 12191988"/>
              <a:gd name="connsiteY905" fmla="*/ 5076426 h 5886446"/>
              <a:gd name="connsiteX906" fmla="*/ 4155730 w 12191988"/>
              <a:gd name="connsiteY906" fmla="*/ 5077617 h 5886446"/>
              <a:gd name="connsiteX907" fmla="*/ 4153329 w 12191988"/>
              <a:gd name="connsiteY907" fmla="*/ 5079601 h 5886446"/>
              <a:gd name="connsiteX908" fmla="*/ 4151325 w 12191988"/>
              <a:gd name="connsiteY908" fmla="*/ 5082379 h 5886446"/>
              <a:gd name="connsiteX909" fmla="*/ 4150125 w 12191988"/>
              <a:gd name="connsiteY909" fmla="*/ 5075235 h 5886446"/>
              <a:gd name="connsiteX910" fmla="*/ 4149724 w 12191988"/>
              <a:gd name="connsiteY910" fmla="*/ 5070076 h 5886446"/>
              <a:gd name="connsiteX911" fmla="*/ 4150125 w 12191988"/>
              <a:gd name="connsiteY911" fmla="*/ 5068489 h 5886446"/>
              <a:gd name="connsiteX912" fmla="*/ 4150524 w 12191988"/>
              <a:gd name="connsiteY912" fmla="*/ 5066504 h 5886446"/>
              <a:gd name="connsiteX913" fmla="*/ 4151325 w 12191988"/>
              <a:gd name="connsiteY913" fmla="*/ 5065313 h 5886446"/>
              <a:gd name="connsiteX914" fmla="*/ 4152126 w 12191988"/>
              <a:gd name="connsiteY914" fmla="*/ 5064520 h 5886446"/>
              <a:gd name="connsiteX915" fmla="*/ 4153329 w 12191988"/>
              <a:gd name="connsiteY915" fmla="*/ 5063726 h 5886446"/>
              <a:gd name="connsiteX916" fmla="*/ 4154529 w 12191988"/>
              <a:gd name="connsiteY916" fmla="*/ 5063726 h 5886446"/>
              <a:gd name="connsiteX917" fmla="*/ 4157733 w 12191988"/>
              <a:gd name="connsiteY917" fmla="*/ 5064520 h 5886446"/>
              <a:gd name="connsiteX918" fmla="*/ 4161736 w 12191988"/>
              <a:gd name="connsiteY918" fmla="*/ 5065313 h 5886446"/>
              <a:gd name="connsiteX919" fmla="*/ 4165740 w 12191988"/>
              <a:gd name="connsiteY919" fmla="*/ 5067298 h 5886446"/>
              <a:gd name="connsiteX920" fmla="*/ 4176149 w 12191988"/>
              <a:gd name="connsiteY920" fmla="*/ 5072060 h 5886446"/>
              <a:gd name="connsiteX921" fmla="*/ 4186561 w 12191988"/>
              <a:gd name="connsiteY921" fmla="*/ 5076823 h 5886446"/>
              <a:gd name="connsiteX922" fmla="*/ 4192166 w 12191988"/>
              <a:gd name="connsiteY922" fmla="*/ 5078807 h 5886446"/>
              <a:gd name="connsiteX923" fmla="*/ 4197770 w 12191988"/>
              <a:gd name="connsiteY923" fmla="*/ 5080792 h 5886446"/>
              <a:gd name="connsiteX924" fmla="*/ 4203370 w 12191988"/>
              <a:gd name="connsiteY924" fmla="*/ 5081586 h 5886446"/>
              <a:gd name="connsiteX925" fmla="*/ 4208976 w 12191988"/>
              <a:gd name="connsiteY925" fmla="*/ 5081586 h 5886446"/>
              <a:gd name="connsiteX926" fmla="*/ 4208578 w 12191988"/>
              <a:gd name="connsiteY926" fmla="*/ 5078410 h 5886446"/>
              <a:gd name="connsiteX927" fmla="*/ 4207375 w 12191988"/>
              <a:gd name="connsiteY927" fmla="*/ 5076029 h 5886446"/>
              <a:gd name="connsiteX928" fmla="*/ 4206177 w 12191988"/>
              <a:gd name="connsiteY928" fmla="*/ 5074045 h 5886446"/>
              <a:gd name="connsiteX929" fmla="*/ 4205376 w 12191988"/>
              <a:gd name="connsiteY929" fmla="*/ 5072060 h 5886446"/>
              <a:gd name="connsiteX930" fmla="*/ 4202970 w 12191988"/>
              <a:gd name="connsiteY930" fmla="*/ 5068885 h 5886446"/>
              <a:gd name="connsiteX931" fmla="*/ 4199370 w 12191988"/>
              <a:gd name="connsiteY931" fmla="*/ 5066504 h 5886446"/>
              <a:gd name="connsiteX932" fmla="*/ 4192166 w 12191988"/>
              <a:gd name="connsiteY932" fmla="*/ 5062535 h 5886446"/>
              <a:gd name="connsiteX933" fmla="*/ 4188563 w 12191988"/>
              <a:gd name="connsiteY933" fmla="*/ 5060551 h 5886446"/>
              <a:gd name="connsiteX934" fmla="*/ 4185758 w 12191988"/>
              <a:gd name="connsiteY934" fmla="*/ 5057773 h 5886446"/>
              <a:gd name="connsiteX935" fmla="*/ 4187762 w 12191988"/>
              <a:gd name="connsiteY935" fmla="*/ 5054995 h 5886446"/>
              <a:gd name="connsiteX936" fmla="*/ 4189763 w 12191988"/>
              <a:gd name="connsiteY936" fmla="*/ 5053407 h 5886446"/>
              <a:gd name="connsiteX937" fmla="*/ 3188698 w 12191988"/>
              <a:gd name="connsiteY937" fmla="*/ 5024435 h 5886446"/>
              <a:gd name="connsiteX938" fmla="*/ 3191916 w 12191988"/>
              <a:gd name="connsiteY938" fmla="*/ 5024826 h 5886446"/>
              <a:gd name="connsiteX939" fmla="*/ 3195133 w 12191988"/>
              <a:gd name="connsiteY939" fmla="*/ 5025997 h 5886446"/>
              <a:gd name="connsiteX940" fmla="*/ 3197546 w 12191988"/>
              <a:gd name="connsiteY940" fmla="*/ 5027949 h 5886446"/>
              <a:gd name="connsiteX941" fmla="*/ 3199959 w 12191988"/>
              <a:gd name="connsiteY941" fmla="*/ 5030291 h 5886446"/>
              <a:gd name="connsiteX942" fmla="*/ 3201969 w 12191988"/>
              <a:gd name="connsiteY942" fmla="*/ 5033414 h 5886446"/>
              <a:gd name="connsiteX943" fmla="*/ 3203177 w 12191988"/>
              <a:gd name="connsiteY943" fmla="*/ 5037708 h 5886446"/>
              <a:gd name="connsiteX944" fmla="*/ 3203577 w 12191988"/>
              <a:gd name="connsiteY944" fmla="*/ 5042393 h 5886446"/>
              <a:gd name="connsiteX945" fmla="*/ 3203177 w 12191988"/>
              <a:gd name="connsiteY945" fmla="*/ 5048248 h 5886446"/>
              <a:gd name="connsiteX946" fmla="*/ 3201164 w 12191988"/>
              <a:gd name="connsiteY946" fmla="*/ 5045906 h 5886446"/>
              <a:gd name="connsiteX947" fmla="*/ 3199556 w 12191988"/>
              <a:gd name="connsiteY947" fmla="*/ 5043954 h 5886446"/>
              <a:gd name="connsiteX948" fmla="*/ 3197546 w 12191988"/>
              <a:gd name="connsiteY948" fmla="*/ 5042783 h 5886446"/>
              <a:gd name="connsiteX949" fmla="*/ 3195938 w 12191988"/>
              <a:gd name="connsiteY949" fmla="*/ 5041612 h 5886446"/>
              <a:gd name="connsiteX950" fmla="*/ 3194328 w 12191988"/>
              <a:gd name="connsiteY950" fmla="*/ 5041221 h 5886446"/>
              <a:gd name="connsiteX951" fmla="*/ 3192720 w 12191988"/>
              <a:gd name="connsiteY951" fmla="*/ 5041221 h 5886446"/>
              <a:gd name="connsiteX952" fmla="*/ 3189905 w 12191988"/>
              <a:gd name="connsiteY952" fmla="*/ 5042393 h 5886446"/>
              <a:gd name="connsiteX953" fmla="*/ 3183065 w 12191988"/>
              <a:gd name="connsiteY953" fmla="*/ 5045906 h 5886446"/>
              <a:gd name="connsiteX954" fmla="*/ 3179045 w 12191988"/>
              <a:gd name="connsiteY954" fmla="*/ 5047858 h 5886446"/>
              <a:gd name="connsiteX955" fmla="*/ 3176632 w 12191988"/>
              <a:gd name="connsiteY955" fmla="*/ 5048248 h 5886446"/>
              <a:gd name="connsiteX956" fmla="*/ 3174219 w 12191988"/>
              <a:gd name="connsiteY956" fmla="*/ 5048248 h 5886446"/>
              <a:gd name="connsiteX957" fmla="*/ 3173416 w 12191988"/>
              <a:gd name="connsiteY957" fmla="*/ 5042783 h 5886446"/>
              <a:gd name="connsiteX958" fmla="*/ 3174219 w 12191988"/>
              <a:gd name="connsiteY958" fmla="*/ 5037708 h 5886446"/>
              <a:gd name="connsiteX959" fmla="*/ 3175022 w 12191988"/>
              <a:gd name="connsiteY959" fmla="*/ 5033804 h 5886446"/>
              <a:gd name="connsiteX960" fmla="*/ 3177034 w 12191988"/>
              <a:gd name="connsiteY960" fmla="*/ 5030291 h 5886446"/>
              <a:gd name="connsiteX961" fmla="*/ 3179850 w 12191988"/>
              <a:gd name="connsiteY961" fmla="*/ 5027949 h 5886446"/>
              <a:gd name="connsiteX962" fmla="*/ 3182262 w 12191988"/>
              <a:gd name="connsiteY962" fmla="*/ 5025997 h 5886446"/>
              <a:gd name="connsiteX963" fmla="*/ 3185480 w 12191988"/>
              <a:gd name="connsiteY963" fmla="*/ 5024826 h 5886446"/>
              <a:gd name="connsiteX964" fmla="*/ 3951750 w 12191988"/>
              <a:gd name="connsiteY964" fmla="*/ 5021260 h 5886446"/>
              <a:gd name="connsiteX965" fmla="*/ 3954516 w 12191988"/>
              <a:gd name="connsiteY965" fmla="*/ 5022831 h 5886446"/>
              <a:gd name="connsiteX966" fmla="*/ 3957284 w 12191988"/>
              <a:gd name="connsiteY966" fmla="*/ 5024795 h 5886446"/>
              <a:gd name="connsiteX967" fmla="*/ 3959259 w 12191988"/>
              <a:gd name="connsiteY967" fmla="*/ 5026758 h 5886446"/>
              <a:gd name="connsiteX968" fmla="*/ 3960052 w 12191988"/>
              <a:gd name="connsiteY968" fmla="*/ 5029507 h 5886446"/>
              <a:gd name="connsiteX969" fmla="*/ 3961238 w 12191988"/>
              <a:gd name="connsiteY969" fmla="*/ 5032649 h 5886446"/>
              <a:gd name="connsiteX970" fmla="*/ 3961633 w 12191988"/>
              <a:gd name="connsiteY970" fmla="*/ 5035790 h 5886446"/>
              <a:gd name="connsiteX971" fmla="*/ 3961633 w 12191988"/>
              <a:gd name="connsiteY971" fmla="*/ 5043251 h 5886446"/>
              <a:gd name="connsiteX972" fmla="*/ 3961633 w 12191988"/>
              <a:gd name="connsiteY972" fmla="*/ 5051105 h 5886446"/>
              <a:gd name="connsiteX973" fmla="*/ 3961633 w 12191988"/>
              <a:gd name="connsiteY973" fmla="*/ 5055425 h 5886446"/>
              <a:gd name="connsiteX974" fmla="*/ 3962027 w 12191988"/>
              <a:gd name="connsiteY974" fmla="*/ 5059352 h 5886446"/>
              <a:gd name="connsiteX975" fmla="*/ 3963214 w 12191988"/>
              <a:gd name="connsiteY975" fmla="*/ 5064065 h 5886446"/>
              <a:gd name="connsiteX976" fmla="*/ 3964005 w 12191988"/>
              <a:gd name="connsiteY976" fmla="*/ 5068384 h 5886446"/>
              <a:gd name="connsiteX977" fmla="*/ 3966377 w 12191988"/>
              <a:gd name="connsiteY977" fmla="*/ 5072311 h 5886446"/>
              <a:gd name="connsiteX978" fmla="*/ 3968751 w 12191988"/>
              <a:gd name="connsiteY978" fmla="*/ 5076238 h 5886446"/>
              <a:gd name="connsiteX979" fmla="*/ 3965586 w 12191988"/>
              <a:gd name="connsiteY979" fmla="*/ 5075846 h 5886446"/>
              <a:gd name="connsiteX980" fmla="*/ 3963214 w 12191988"/>
              <a:gd name="connsiteY980" fmla="*/ 5076238 h 5886446"/>
              <a:gd name="connsiteX981" fmla="*/ 3961238 w 12191988"/>
              <a:gd name="connsiteY981" fmla="*/ 5077809 h 5886446"/>
              <a:gd name="connsiteX982" fmla="*/ 3959656 w 12191988"/>
              <a:gd name="connsiteY982" fmla="*/ 5079773 h 5886446"/>
              <a:gd name="connsiteX983" fmla="*/ 3958865 w 12191988"/>
              <a:gd name="connsiteY983" fmla="*/ 5082129 h 5886446"/>
              <a:gd name="connsiteX984" fmla="*/ 3958076 w 12191988"/>
              <a:gd name="connsiteY984" fmla="*/ 5085270 h 5886446"/>
              <a:gd name="connsiteX985" fmla="*/ 3957680 w 12191988"/>
              <a:gd name="connsiteY985" fmla="*/ 5092339 h 5886446"/>
              <a:gd name="connsiteX986" fmla="*/ 3951354 w 12191988"/>
              <a:gd name="connsiteY986" fmla="*/ 5089590 h 5886446"/>
              <a:gd name="connsiteX987" fmla="*/ 3945820 w 12191988"/>
              <a:gd name="connsiteY987" fmla="*/ 5087627 h 5886446"/>
              <a:gd name="connsiteX988" fmla="*/ 3940284 w 12191988"/>
              <a:gd name="connsiteY988" fmla="*/ 5086841 h 5886446"/>
              <a:gd name="connsiteX989" fmla="*/ 3934750 w 12191988"/>
              <a:gd name="connsiteY989" fmla="*/ 5086841 h 5886446"/>
              <a:gd name="connsiteX990" fmla="*/ 3929609 w 12191988"/>
              <a:gd name="connsiteY990" fmla="*/ 5086841 h 5886446"/>
              <a:gd name="connsiteX991" fmla="*/ 3925262 w 12191988"/>
              <a:gd name="connsiteY991" fmla="*/ 5087627 h 5886446"/>
              <a:gd name="connsiteX992" fmla="*/ 3915379 w 12191988"/>
              <a:gd name="connsiteY992" fmla="*/ 5090375 h 5886446"/>
              <a:gd name="connsiteX993" fmla="*/ 3905101 w 12191988"/>
              <a:gd name="connsiteY993" fmla="*/ 5093124 h 5886446"/>
              <a:gd name="connsiteX994" fmla="*/ 3900356 w 12191988"/>
              <a:gd name="connsiteY994" fmla="*/ 5094302 h 5886446"/>
              <a:gd name="connsiteX995" fmla="*/ 3894820 w 12191988"/>
              <a:gd name="connsiteY995" fmla="*/ 5095088 h 5886446"/>
              <a:gd name="connsiteX996" fmla="*/ 3888103 w 12191988"/>
              <a:gd name="connsiteY996" fmla="*/ 5095873 h 5886446"/>
              <a:gd name="connsiteX997" fmla="*/ 3881774 w 12191988"/>
              <a:gd name="connsiteY997" fmla="*/ 5095873 h 5886446"/>
              <a:gd name="connsiteX998" fmla="*/ 3874659 w 12191988"/>
              <a:gd name="connsiteY998" fmla="*/ 5095088 h 5886446"/>
              <a:gd name="connsiteX999" fmla="*/ 3867147 w 12191988"/>
              <a:gd name="connsiteY999" fmla="*/ 5093910 h 5886446"/>
              <a:gd name="connsiteX1000" fmla="*/ 3869125 w 12191988"/>
              <a:gd name="connsiteY1000" fmla="*/ 5088805 h 5886446"/>
              <a:gd name="connsiteX1001" fmla="*/ 3872683 w 12191988"/>
              <a:gd name="connsiteY1001" fmla="*/ 5084878 h 5886446"/>
              <a:gd name="connsiteX1002" fmla="*/ 3876240 w 12191988"/>
              <a:gd name="connsiteY1002" fmla="*/ 5081736 h 5886446"/>
              <a:gd name="connsiteX1003" fmla="*/ 3880195 w 12191988"/>
              <a:gd name="connsiteY1003" fmla="*/ 5079773 h 5886446"/>
              <a:gd name="connsiteX1004" fmla="*/ 3882170 w 12191988"/>
              <a:gd name="connsiteY1004" fmla="*/ 5079380 h 5886446"/>
              <a:gd name="connsiteX1005" fmla="*/ 3884147 w 12191988"/>
              <a:gd name="connsiteY1005" fmla="*/ 5078987 h 5886446"/>
              <a:gd name="connsiteX1006" fmla="*/ 3886126 w 12191988"/>
              <a:gd name="connsiteY1006" fmla="*/ 5078987 h 5886446"/>
              <a:gd name="connsiteX1007" fmla="*/ 3888103 w 12191988"/>
              <a:gd name="connsiteY1007" fmla="*/ 5079380 h 5886446"/>
              <a:gd name="connsiteX1008" fmla="*/ 3890076 w 12191988"/>
              <a:gd name="connsiteY1008" fmla="*/ 5080165 h 5886446"/>
              <a:gd name="connsiteX1009" fmla="*/ 3891660 w 12191988"/>
              <a:gd name="connsiteY1009" fmla="*/ 5081736 h 5886446"/>
              <a:gd name="connsiteX1010" fmla="*/ 3893637 w 12191988"/>
              <a:gd name="connsiteY1010" fmla="*/ 5083307 h 5886446"/>
              <a:gd name="connsiteX1011" fmla="*/ 3895217 w 12191988"/>
              <a:gd name="connsiteY1011" fmla="*/ 5085270 h 5886446"/>
              <a:gd name="connsiteX1012" fmla="*/ 3893637 w 12191988"/>
              <a:gd name="connsiteY1012" fmla="*/ 5079773 h 5886446"/>
              <a:gd name="connsiteX1013" fmla="*/ 3892844 w 12191988"/>
              <a:gd name="connsiteY1013" fmla="*/ 5075453 h 5886446"/>
              <a:gd name="connsiteX1014" fmla="*/ 3892844 w 12191988"/>
              <a:gd name="connsiteY1014" fmla="*/ 5071526 h 5886446"/>
              <a:gd name="connsiteX1015" fmla="*/ 3893637 w 12191988"/>
              <a:gd name="connsiteY1015" fmla="*/ 5068384 h 5886446"/>
              <a:gd name="connsiteX1016" fmla="*/ 3895217 w 12191988"/>
              <a:gd name="connsiteY1016" fmla="*/ 5065243 h 5886446"/>
              <a:gd name="connsiteX1017" fmla="*/ 3897588 w 12191988"/>
              <a:gd name="connsiteY1017" fmla="*/ 5062886 h 5886446"/>
              <a:gd name="connsiteX1018" fmla="*/ 3900356 w 12191988"/>
              <a:gd name="connsiteY1018" fmla="*/ 5060923 h 5886446"/>
              <a:gd name="connsiteX1019" fmla="*/ 3903122 w 12191988"/>
              <a:gd name="connsiteY1019" fmla="*/ 5058959 h 5886446"/>
              <a:gd name="connsiteX1020" fmla="*/ 3910635 w 12191988"/>
              <a:gd name="connsiteY1020" fmla="*/ 5055032 h 5886446"/>
              <a:gd name="connsiteX1021" fmla="*/ 3919334 w 12191988"/>
              <a:gd name="connsiteY1021" fmla="*/ 5051105 h 5886446"/>
              <a:gd name="connsiteX1022" fmla="*/ 3923285 w 12191988"/>
              <a:gd name="connsiteY1022" fmla="*/ 5047964 h 5886446"/>
              <a:gd name="connsiteX1023" fmla="*/ 3927240 w 12191988"/>
              <a:gd name="connsiteY1023" fmla="*/ 5045215 h 5886446"/>
              <a:gd name="connsiteX1024" fmla="*/ 3931193 w 12191988"/>
              <a:gd name="connsiteY1024" fmla="*/ 5041681 h 5886446"/>
              <a:gd name="connsiteX1025" fmla="*/ 3934750 w 12191988"/>
              <a:gd name="connsiteY1025" fmla="*/ 5036968 h 5886446"/>
              <a:gd name="connsiteX1026" fmla="*/ 3934750 w 12191988"/>
              <a:gd name="connsiteY1026" fmla="*/ 5077024 h 5886446"/>
              <a:gd name="connsiteX1027" fmla="*/ 3957680 w 12191988"/>
              <a:gd name="connsiteY1027" fmla="*/ 5077024 h 5886446"/>
              <a:gd name="connsiteX1028" fmla="*/ 3958076 w 12191988"/>
              <a:gd name="connsiteY1028" fmla="*/ 5072311 h 5886446"/>
              <a:gd name="connsiteX1029" fmla="*/ 3958076 w 12191988"/>
              <a:gd name="connsiteY1029" fmla="*/ 5067992 h 5886446"/>
              <a:gd name="connsiteX1030" fmla="*/ 3957680 w 12191988"/>
              <a:gd name="connsiteY1030" fmla="*/ 5063279 h 5886446"/>
              <a:gd name="connsiteX1031" fmla="*/ 3957284 w 12191988"/>
              <a:gd name="connsiteY1031" fmla="*/ 5058959 h 5886446"/>
              <a:gd name="connsiteX1032" fmla="*/ 3954516 w 12191988"/>
              <a:gd name="connsiteY1032" fmla="*/ 5050713 h 5886446"/>
              <a:gd name="connsiteX1033" fmla="*/ 3952146 w 12191988"/>
              <a:gd name="connsiteY1033" fmla="*/ 5042466 h 5886446"/>
              <a:gd name="connsiteX1034" fmla="*/ 3949774 w 12191988"/>
              <a:gd name="connsiteY1034" fmla="*/ 5035790 h 5886446"/>
              <a:gd name="connsiteX1035" fmla="*/ 3948586 w 12191988"/>
              <a:gd name="connsiteY1035" fmla="*/ 5032649 h 5886446"/>
              <a:gd name="connsiteX1036" fmla="*/ 3948191 w 12191988"/>
              <a:gd name="connsiteY1036" fmla="*/ 5029507 h 5886446"/>
              <a:gd name="connsiteX1037" fmla="*/ 3948191 w 12191988"/>
              <a:gd name="connsiteY1037" fmla="*/ 5027151 h 5886446"/>
              <a:gd name="connsiteX1038" fmla="*/ 3948586 w 12191988"/>
              <a:gd name="connsiteY1038" fmla="*/ 5024795 h 5886446"/>
              <a:gd name="connsiteX1039" fmla="*/ 3949774 w 12191988"/>
              <a:gd name="connsiteY1039" fmla="*/ 5022831 h 5886446"/>
              <a:gd name="connsiteX1040" fmla="*/ 5853743 w 12191988"/>
              <a:gd name="connsiteY1040" fmla="*/ 5010147 h 5886446"/>
              <a:gd name="connsiteX1041" fmla="*/ 5855366 w 12191988"/>
              <a:gd name="connsiteY1041" fmla="*/ 5010537 h 5886446"/>
              <a:gd name="connsiteX1042" fmla="*/ 5856989 w 12191988"/>
              <a:gd name="connsiteY1042" fmla="*/ 5011708 h 5886446"/>
              <a:gd name="connsiteX1043" fmla="*/ 5859018 w 12191988"/>
              <a:gd name="connsiteY1043" fmla="*/ 5013268 h 5886446"/>
              <a:gd name="connsiteX1044" fmla="*/ 5861044 w 12191988"/>
              <a:gd name="connsiteY1044" fmla="*/ 5015609 h 5886446"/>
              <a:gd name="connsiteX1045" fmla="*/ 5860642 w 12191988"/>
              <a:gd name="connsiteY1045" fmla="*/ 5018731 h 5886446"/>
              <a:gd name="connsiteX1046" fmla="*/ 5859423 w 12191988"/>
              <a:gd name="connsiteY1046" fmla="*/ 5020681 h 5886446"/>
              <a:gd name="connsiteX1047" fmla="*/ 5857800 w 12191988"/>
              <a:gd name="connsiteY1047" fmla="*/ 5021852 h 5886446"/>
              <a:gd name="connsiteX1048" fmla="*/ 5856583 w 12191988"/>
              <a:gd name="connsiteY1048" fmla="*/ 5023022 h 5886446"/>
              <a:gd name="connsiteX1049" fmla="*/ 5854148 w 12191988"/>
              <a:gd name="connsiteY1049" fmla="*/ 5023803 h 5886446"/>
              <a:gd name="connsiteX1050" fmla="*/ 5851712 w 12191988"/>
              <a:gd name="connsiteY1050" fmla="*/ 5024583 h 5886446"/>
              <a:gd name="connsiteX1051" fmla="*/ 5847250 w 12191988"/>
              <a:gd name="connsiteY1051" fmla="*/ 5024583 h 5886446"/>
              <a:gd name="connsiteX1052" fmla="*/ 5841978 w 12191988"/>
              <a:gd name="connsiteY1052" fmla="*/ 5024973 h 5886446"/>
              <a:gd name="connsiteX1053" fmla="*/ 5837516 w 12191988"/>
              <a:gd name="connsiteY1053" fmla="*/ 5026144 h 5886446"/>
              <a:gd name="connsiteX1054" fmla="*/ 5835893 w 12191988"/>
              <a:gd name="connsiteY1054" fmla="*/ 5026534 h 5886446"/>
              <a:gd name="connsiteX1055" fmla="*/ 5833864 w 12191988"/>
              <a:gd name="connsiteY1055" fmla="*/ 5028094 h 5886446"/>
              <a:gd name="connsiteX1056" fmla="*/ 5832646 w 12191988"/>
              <a:gd name="connsiteY1056" fmla="*/ 5029265 h 5886446"/>
              <a:gd name="connsiteX1057" fmla="*/ 5831836 w 12191988"/>
              <a:gd name="connsiteY1057" fmla="*/ 5031996 h 5886446"/>
              <a:gd name="connsiteX1058" fmla="*/ 5835486 w 12191988"/>
              <a:gd name="connsiteY1058" fmla="*/ 5036678 h 5886446"/>
              <a:gd name="connsiteX1059" fmla="*/ 5839544 w 12191988"/>
              <a:gd name="connsiteY1059" fmla="*/ 5040579 h 5886446"/>
              <a:gd name="connsiteX1060" fmla="*/ 5844412 w 12191988"/>
              <a:gd name="connsiteY1060" fmla="*/ 5044091 h 5886446"/>
              <a:gd name="connsiteX1061" fmla="*/ 5849281 w 12191988"/>
              <a:gd name="connsiteY1061" fmla="*/ 5047212 h 5886446"/>
              <a:gd name="connsiteX1062" fmla="*/ 5847250 w 12191988"/>
              <a:gd name="connsiteY1062" fmla="*/ 5051113 h 5886446"/>
              <a:gd name="connsiteX1063" fmla="*/ 5845224 w 12191988"/>
              <a:gd name="connsiteY1063" fmla="*/ 5054234 h 5886446"/>
              <a:gd name="connsiteX1064" fmla="*/ 5843194 w 12191988"/>
              <a:gd name="connsiteY1064" fmla="*/ 5055405 h 5886446"/>
              <a:gd name="connsiteX1065" fmla="*/ 5840355 w 12191988"/>
              <a:gd name="connsiteY1065" fmla="*/ 5056185 h 5886446"/>
              <a:gd name="connsiteX1066" fmla="*/ 5837919 w 12191988"/>
              <a:gd name="connsiteY1066" fmla="*/ 5056185 h 5886446"/>
              <a:gd name="connsiteX1067" fmla="*/ 5835486 w 12191988"/>
              <a:gd name="connsiteY1067" fmla="*/ 5055015 h 5886446"/>
              <a:gd name="connsiteX1068" fmla="*/ 5833459 w 12191988"/>
              <a:gd name="connsiteY1068" fmla="*/ 5053064 h 5886446"/>
              <a:gd name="connsiteX1069" fmla="*/ 5831428 w 12191988"/>
              <a:gd name="connsiteY1069" fmla="*/ 5050723 h 5886446"/>
              <a:gd name="connsiteX1070" fmla="*/ 5828995 w 12191988"/>
              <a:gd name="connsiteY1070" fmla="*/ 5047602 h 5886446"/>
              <a:gd name="connsiteX1071" fmla="*/ 5826966 w 12191988"/>
              <a:gd name="connsiteY1071" fmla="*/ 5044091 h 5886446"/>
              <a:gd name="connsiteX1072" fmla="*/ 5826155 w 12191988"/>
              <a:gd name="connsiteY1072" fmla="*/ 5040189 h 5886446"/>
              <a:gd name="connsiteX1073" fmla="*/ 5824938 w 12191988"/>
              <a:gd name="connsiteY1073" fmla="*/ 5035897 h 5886446"/>
              <a:gd name="connsiteX1074" fmla="*/ 5824533 w 12191988"/>
              <a:gd name="connsiteY1074" fmla="*/ 5030825 h 5886446"/>
              <a:gd name="connsiteX1075" fmla="*/ 5824533 w 12191988"/>
              <a:gd name="connsiteY1075" fmla="*/ 5026534 h 5886446"/>
              <a:gd name="connsiteX1076" fmla="*/ 5824938 w 12191988"/>
              <a:gd name="connsiteY1076" fmla="*/ 5021072 h 5886446"/>
              <a:gd name="connsiteX1077" fmla="*/ 5826155 w 12191988"/>
              <a:gd name="connsiteY1077" fmla="*/ 5016000 h 5886446"/>
              <a:gd name="connsiteX1078" fmla="*/ 5829806 w 12191988"/>
              <a:gd name="connsiteY1078" fmla="*/ 5017170 h 5886446"/>
              <a:gd name="connsiteX1079" fmla="*/ 5832646 w 12191988"/>
              <a:gd name="connsiteY1079" fmla="*/ 5017170 h 5886446"/>
              <a:gd name="connsiteX1080" fmla="*/ 5835893 w 12191988"/>
              <a:gd name="connsiteY1080" fmla="*/ 5017170 h 5886446"/>
              <a:gd name="connsiteX1081" fmla="*/ 5838326 w 12191988"/>
              <a:gd name="connsiteY1081" fmla="*/ 5016780 h 5886446"/>
              <a:gd name="connsiteX1082" fmla="*/ 5843194 w 12191988"/>
              <a:gd name="connsiteY1082" fmla="*/ 5014439 h 5886446"/>
              <a:gd name="connsiteX1083" fmla="*/ 5847250 w 12191988"/>
              <a:gd name="connsiteY1083" fmla="*/ 5012488 h 5886446"/>
              <a:gd name="connsiteX1084" fmla="*/ 5850902 w 12191988"/>
              <a:gd name="connsiteY1084" fmla="*/ 5011318 h 5886446"/>
              <a:gd name="connsiteX1085" fmla="*/ 5852121 w 12191988"/>
              <a:gd name="connsiteY1085" fmla="*/ 5010537 h 5886446"/>
              <a:gd name="connsiteX1086" fmla="*/ 5936411 w 12191988"/>
              <a:gd name="connsiteY1086" fmla="*/ 5005385 h 5886446"/>
              <a:gd name="connsiteX1087" fmla="*/ 5939530 w 12191988"/>
              <a:gd name="connsiteY1087" fmla="*/ 5005786 h 5886446"/>
              <a:gd name="connsiteX1088" fmla="*/ 5941866 w 12191988"/>
              <a:gd name="connsiteY1088" fmla="*/ 5006988 h 5886446"/>
              <a:gd name="connsiteX1089" fmla="*/ 5944208 w 12191988"/>
              <a:gd name="connsiteY1089" fmla="*/ 5008590 h 5886446"/>
              <a:gd name="connsiteX1090" fmla="*/ 5947327 w 12191988"/>
              <a:gd name="connsiteY1090" fmla="*/ 5010993 h 5886446"/>
              <a:gd name="connsiteX1091" fmla="*/ 5949276 w 12191988"/>
              <a:gd name="connsiteY1091" fmla="*/ 5013397 h 5886446"/>
              <a:gd name="connsiteX1092" fmla="*/ 5951226 w 12191988"/>
              <a:gd name="connsiteY1092" fmla="*/ 5016602 h 5886446"/>
              <a:gd name="connsiteX1093" fmla="*/ 5953175 w 12191988"/>
              <a:gd name="connsiteY1093" fmla="*/ 5019406 h 5886446"/>
              <a:gd name="connsiteX1094" fmla="*/ 5954737 w 12191988"/>
              <a:gd name="connsiteY1094" fmla="*/ 5023011 h 5886446"/>
              <a:gd name="connsiteX1095" fmla="*/ 5955515 w 12191988"/>
              <a:gd name="connsiteY1095" fmla="*/ 5026616 h 5886446"/>
              <a:gd name="connsiteX1096" fmla="*/ 5956293 w 12191988"/>
              <a:gd name="connsiteY1096" fmla="*/ 5030222 h 5886446"/>
              <a:gd name="connsiteX1097" fmla="*/ 5956293 w 12191988"/>
              <a:gd name="connsiteY1097" fmla="*/ 5033827 h 5886446"/>
              <a:gd name="connsiteX1098" fmla="*/ 5956293 w 12191988"/>
              <a:gd name="connsiteY1098" fmla="*/ 5037432 h 5886446"/>
              <a:gd name="connsiteX1099" fmla="*/ 5954737 w 12191988"/>
              <a:gd name="connsiteY1099" fmla="*/ 5040236 h 5886446"/>
              <a:gd name="connsiteX1100" fmla="*/ 5953175 w 12191988"/>
              <a:gd name="connsiteY1100" fmla="*/ 5043441 h 5886446"/>
              <a:gd name="connsiteX1101" fmla="*/ 5950834 w 12191988"/>
              <a:gd name="connsiteY1101" fmla="*/ 5045845 h 5886446"/>
              <a:gd name="connsiteX1102" fmla="*/ 5950834 w 12191988"/>
              <a:gd name="connsiteY1102" fmla="*/ 5048248 h 5886446"/>
              <a:gd name="connsiteX1103" fmla="*/ 5950448 w 12191988"/>
              <a:gd name="connsiteY1103" fmla="*/ 5047848 h 5886446"/>
              <a:gd name="connsiteX1104" fmla="*/ 5949667 w 12191988"/>
              <a:gd name="connsiteY1104" fmla="*/ 5047046 h 5886446"/>
              <a:gd name="connsiteX1105" fmla="*/ 5946156 w 12191988"/>
              <a:gd name="connsiteY1105" fmla="*/ 5035830 h 5886446"/>
              <a:gd name="connsiteX1106" fmla="*/ 5943814 w 12191988"/>
              <a:gd name="connsiteY1106" fmla="*/ 5027818 h 5886446"/>
              <a:gd name="connsiteX1107" fmla="*/ 5940696 w 12191988"/>
              <a:gd name="connsiteY1107" fmla="*/ 5019406 h 5886446"/>
              <a:gd name="connsiteX1108" fmla="*/ 5937577 w 12191988"/>
              <a:gd name="connsiteY1108" fmla="*/ 5011795 h 5886446"/>
              <a:gd name="connsiteX1109" fmla="*/ 5936019 w 12191988"/>
              <a:gd name="connsiteY1109" fmla="*/ 5008590 h 5886446"/>
              <a:gd name="connsiteX1110" fmla="*/ 5934070 w 12191988"/>
              <a:gd name="connsiteY1110" fmla="*/ 5005786 h 5886446"/>
              <a:gd name="connsiteX1111" fmla="*/ 5574416 w 12191988"/>
              <a:gd name="connsiteY1111" fmla="*/ 5005384 h 5886446"/>
              <a:gd name="connsiteX1112" fmla="*/ 5577574 w 12191988"/>
              <a:gd name="connsiteY1112" fmla="*/ 5005384 h 5886446"/>
              <a:gd name="connsiteX1113" fmla="*/ 5580338 w 12191988"/>
              <a:gd name="connsiteY1113" fmla="*/ 5005778 h 5886446"/>
              <a:gd name="connsiteX1114" fmla="*/ 5587049 w 12191988"/>
              <a:gd name="connsiteY1114" fmla="*/ 5007750 h 5886446"/>
              <a:gd name="connsiteX1115" fmla="*/ 5594549 w 12191988"/>
              <a:gd name="connsiteY1115" fmla="*/ 5009721 h 5886446"/>
              <a:gd name="connsiteX1116" fmla="*/ 5602050 w 12191988"/>
              <a:gd name="connsiteY1116" fmla="*/ 5011297 h 5886446"/>
              <a:gd name="connsiteX1117" fmla="*/ 5605998 w 12191988"/>
              <a:gd name="connsiteY1117" fmla="*/ 5011297 h 5886446"/>
              <a:gd name="connsiteX1118" fmla="*/ 5610342 w 12191988"/>
              <a:gd name="connsiteY1118" fmla="*/ 5011297 h 5886446"/>
              <a:gd name="connsiteX1119" fmla="*/ 5605998 w 12191988"/>
              <a:gd name="connsiteY1119" fmla="*/ 5014845 h 5886446"/>
              <a:gd name="connsiteX1120" fmla="*/ 5603235 w 12191988"/>
              <a:gd name="connsiteY1120" fmla="*/ 5018788 h 5886446"/>
              <a:gd name="connsiteX1121" fmla="*/ 5601261 w 12191988"/>
              <a:gd name="connsiteY1121" fmla="*/ 5022335 h 5886446"/>
              <a:gd name="connsiteX1122" fmla="*/ 5600866 w 12191988"/>
              <a:gd name="connsiteY1122" fmla="*/ 5025883 h 5886446"/>
              <a:gd name="connsiteX1123" fmla="*/ 5601261 w 12191988"/>
              <a:gd name="connsiteY1123" fmla="*/ 5028643 h 5886446"/>
              <a:gd name="connsiteX1124" fmla="*/ 5602446 w 12191988"/>
              <a:gd name="connsiteY1124" fmla="*/ 5032191 h 5886446"/>
              <a:gd name="connsiteX1125" fmla="*/ 5604419 w 12191988"/>
              <a:gd name="connsiteY1125" fmla="*/ 5035345 h 5886446"/>
              <a:gd name="connsiteX1126" fmla="*/ 5606789 w 12191988"/>
              <a:gd name="connsiteY1126" fmla="*/ 5038104 h 5886446"/>
              <a:gd name="connsiteX1127" fmla="*/ 5609946 w 12191988"/>
              <a:gd name="connsiteY1127" fmla="*/ 5041258 h 5886446"/>
              <a:gd name="connsiteX1128" fmla="*/ 5613499 w 12191988"/>
              <a:gd name="connsiteY1128" fmla="*/ 5044017 h 5886446"/>
              <a:gd name="connsiteX1129" fmla="*/ 5620210 w 12191988"/>
              <a:gd name="connsiteY1129" fmla="*/ 5049536 h 5886446"/>
              <a:gd name="connsiteX1130" fmla="*/ 5627317 w 12191988"/>
              <a:gd name="connsiteY1130" fmla="*/ 5054267 h 5886446"/>
              <a:gd name="connsiteX1131" fmla="*/ 5632843 w 12191988"/>
              <a:gd name="connsiteY1131" fmla="*/ 5058603 h 5886446"/>
              <a:gd name="connsiteX1132" fmla="*/ 5634028 w 12191988"/>
              <a:gd name="connsiteY1132" fmla="*/ 5061757 h 5886446"/>
              <a:gd name="connsiteX1133" fmla="*/ 5634028 w 12191988"/>
              <a:gd name="connsiteY1133" fmla="*/ 5062545 h 5886446"/>
              <a:gd name="connsiteX1134" fmla="*/ 5634028 w 12191988"/>
              <a:gd name="connsiteY1134" fmla="*/ 5062940 h 5886446"/>
              <a:gd name="connsiteX1135" fmla="*/ 5633238 w 12191988"/>
              <a:gd name="connsiteY1135" fmla="*/ 5063728 h 5886446"/>
              <a:gd name="connsiteX1136" fmla="*/ 5632448 w 12191988"/>
              <a:gd name="connsiteY1136" fmla="*/ 5064122 h 5886446"/>
              <a:gd name="connsiteX1137" fmla="*/ 5630474 w 12191988"/>
              <a:gd name="connsiteY1137" fmla="*/ 5064122 h 5886446"/>
              <a:gd name="connsiteX1138" fmla="*/ 5627317 w 12191988"/>
              <a:gd name="connsiteY1138" fmla="*/ 5062940 h 5886446"/>
              <a:gd name="connsiteX1139" fmla="*/ 5623764 w 12191988"/>
              <a:gd name="connsiteY1139" fmla="*/ 5062151 h 5886446"/>
              <a:gd name="connsiteX1140" fmla="*/ 5615868 w 12191988"/>
              <a:gd name="connsiteY1140" fmla="*/ 5058603 h 5886446"/>
              <a:gd name="connsiteX1141" fmla="*/ 5606394 w 12191988"/>
              <a:gd name="connsiteY1141" fmla="*/ 5055055 h 5886446"/>
              <a:gd name="connsiteX1142" fmla="*/ 5601261 w 12191988"/>
              <a:gd name="connsiteY1142" fmla="*/ 5054267 h 5886446"/>
              <a:gd name="connsiteX1143" fmla="*/ 5596919 w 12191988"/>
              <a:gd name="connsiteY1143" fmla="*/ 5053084 h 5886446"/>
              <a:gd name="connsiteX1144" fmla="*/ 5592576 w 12191988"/>
              <a:gd name="connsiteY1144" fmla="*/ 5053084 h 5886446"/>
              <a:gd name="connsiteX1145" fmla="*/ 5588234 w 12191988"/>
              <a:gd name="connsiteY1145" fmla="*/ 5054267 h 5886446"/>
              <a:gd name="connsiteX1146" fmla="*/ 5587049 w 12191988"/>
              <a:gd name="connsiteY1146" fmla="*/ 5055055 h 5886446"/>
              <a:gd name="connsiteX1147" fmla="*/ 5585075 w 12191988"/>
              <a:gd name="connsiteY1147" fmla="*/ 5056238 h 5886446"/>
              <a:gd name="connsiteX1148" fmla="*/ 5583497 w 12191988"/>
              <a:gd name="connsiteY1148" fmla="*/ 5057421 h 5886446"/>
              <a:gd name="connsiteX1149" fmla="*/ 5584285 w 12191988"/>
              <a:gd name="connsiteY1149" fmla="*/ 5055450 h 5886446"/>
              <a:gd name="connsiteX1150" fmla="*/ 5585864 w 12191988"/>
              <a:gd name="connsiteY1150" fmla="*/ 5051507 h 5886446"/>
              <a:gd name="connsiteX1151" fmla="*/ 5587049 w 12191988"/>
              <a:gd name="connsiteY1151" fmla="*/ 5047959 h 5886446"/>
              <a:gd name="connsiteX1152" fmla="*/ 5586259 w 12191988"/>
              <a:gd name="connsiteY1152" fmla="*/ 5045200 h 5886446"/>
              <a:gd name="connsiteX1153" fmla="*/ 5585864 w 12191988"/>
              <a:gd name="connsiteY1153" fmla="*/ 5042046 h 5886446"/>
              <a:gd name="connsiteX1154" fmla="*/ 5584285 w 12191988"/>
              <a:gd name="connsiteY1154" fmla="*/ 5039287 h 5886446"/>
              <a:gd name="connsiteX1155" fmla="*/ 5583102 w 12191988"/>
              <a:gd name="connsiteY1155" fmla="*/ 5036527 h 5886446"/>
              <a:gd name="connsiteX1156" fmla="*/ 5580338 w 12191988"/>
              <a:gd name="connsiteY1156" fmla="*/ 5034556 h 5886446"/>
              <a:gd name="connsiteX1157" fmla="*/ 5575601 w 12191988"/>
              <a:gd name="connsiteY1157" fmla="*/ 5030614 h 5886446"/>
              <a:gd name="connsiteX1158" fmla="*/ 5570075 w 12191988"/>
              <a:gd name="connsiteY1158" fmla="*/ 5026672 h 5886446"/>
              <a:gd name="connsiteX1159" fmla="*/ 5564547 w 12191988"/>
              <a:gd name="connsiteY1159" fmla="*/ 5023124 h 5886446"/>
              <a:gd name="connsiteX1160" fmla="*/ 5559414 w 12191988"/>
              <a:gd name="connsiteY1160" fmla="*/ 5020364 h 5886446"/>
              <a:gd name="connsiteX1161" fmla="*/ 5561389 w 12191988"/>
              <a:gd name="connsiteY1161" fmla="*/ 5015240 h 5886446"/>
              <a:gd name="connsiteX1162" fmla="*/ 5564153 w 12191988"/>
              <a:gd name="connsiteY1162" fmla="*/ 5011692 h 5886446"/>
              <a:gd name="connsiteX1163" fmla="*/ 5566520 w 12191988"/>
              <a:gd name="connsiteY1163" fmla="*/ 5008932 h 5886446"/>
              <a:gd name="connsiteX1164" fmla="*/ 5568889 w 12191988"/>
              <a:gd name="connsiteY1164" fmla="*/ 5007355 h 5886446"/>
              <a:gd name="connsiteX1165" fmla="*/ 5571258 w 12191988"/>
              <a:gd name="connsiteY1165" fmla="*/ 5005778 h 5886446"/>
              <a:gd name="connsiteX1166" fmla="*/ 8647896 w 12191988"/>
              <a:gd name="connsiteY1166" fmla="*/ 4995860 h 5886446"/>
              <a:gd name="connsiteX1167" fmla="*/ 8650674 w 12191988"/>
              <a:gd name="connsiteY1167" fmla="*/ 4995860 h 5886446"/>
              <a:gd name="connsiteX1168" fmla="*/ 8649880 w 12191988"/>
              <a:gd name="connsiteY1168" fmla="*/ 5003326 h 5886446"/>
              <a:gd name="connsiteX1169" fmla="*/ 8649880 w 12191988"/>
              <a:gd name="connsiteY1169" fmla="*/ 5008828 h 5886446"/>
              <a:gd name="connsiteX1170" fmla="*/ 8650674 w 12191988"/>
              <a:gd name="connsiteY1170" fmla="*/ 5013150 h 5886446"/>
              <a:gd name="connsiteX1171" fmla="*/ 8652658 w 12191988"/>
              <a:gd name="connsiteY1171" fmla="*/ 5016687 h 5886446"/>
              <a:gd name="connsiteX1172" fmla="*/ 8654246 w 12191988"/>
              <a:gd name="connsiteY1172" fmla="*/ 5020223 h 5886446"/>
              <a:gd name="connsiteX1173" fmla="*/ 8655833 w 12191988"/>
              <a:gd name="connsiteY1173" fmla="*/ 5024153 h 5886446"/>
              <a:gd name="connsiteX1174" fmla="*/ 8656627 w 12191988"/>
              <a:gd name="connsiteY1174" fmla="*/ 5028868 h 5886446"/>
              <a:gd name="connsiteX1175" fmla="*/ 8656627 w 12191988"/>
              <a:gd name="connsiteY1175" fmla="*/ 5032012 h 5886446"/>
              <a:gd name="connsiteX1176" fmla="*/ 8656627 w 12191988"/>
              <a:gd name="connsiteY1176" fmla="*/ 5035155 h 5886446"/>
              <a:gd name="connsiteX1177" fmla="*/ 8639561 w 12191988"/>
              <a:gd name="connsiteY1177" fmla="*/ 5035548 h 5886446"/>
              <a:gd name="connsiteX1178" fmla="*/ 8638370 w 12191988"/>
              <a:gd name="connsiteY1178" fmla="*/ 5033976 h 5886446"/>
              <a:gd name="connsiteX1179" fmla="*/ 8637577 w 12191988"/>
              <a:gd name="connsiteY1179" fmla="*/ 5031619 h 5886446"/>
              <a:gd name="connsiteX1180" fmla="*/ 8635989 w 12191988"/>
              <a:gd name="connsiteY1180" fmla="*/ 5026117 h 5886446"/>
              <a:gd name="connsiteX1181" fmla="*/ 8635989 w 12191988"/>
              <a:gd name="connsiteY1181" fmla="*/ 5019437 h 5886446"/>
              <a:gd name="connsiteX1182" fmla="*/ 8636783 w 12191988"/>
              <a:gd name="connsiteY1182" fmla="*/ 5012757 h 5886446"/>
              <a:gd name="connsiteX1183" fmla="*/ 8637180 w 12191988"/>
              <a:gd name="connsiteY1183" fmla="*/ 5009221 h 5886446"/>
              <a:gd name="connsiteX1184" fmla="*/ 8638370 w 12191988"/>
              <a:gd name="connsiteY1184" fmla="*/ 5006077 h 5886446"/>
              <a:gd name="connsiteX1185" fmla="*/ 8639164 w 12191988"/>
              <a:gd name="connsiteY1185" fmla="*/ 5003326 h 5886446"/>
              <a:gd name="connsiteX1186" fmla="*/ 8640752 w 12191988"/>
              <a:gd name="connsiteY1186" fmla="*/ 5000576 h 5886446"/>
              <a:gd name="connsiteX1187" fmla="*/ 8642736 w 12191988"/>
              <a:gd name="connsiteY1187" fmla="*/ 4998218 h 5886446"/>
              <a:gd name="connsiteX1188" fmla="*/ 8645117 w 12191988"/>
              <a:gd name="connsiteY1188" fmla="*/ 4996646 h 5886446"/>
              <a:gd name="connsiteX1189" fmla="*/ 4138930 w 12191988"/>
              <a:gd name="connsiteY1189" fmla="*/ 4994272 h 5886446"/>
              <a:gd name="connsiteX1190" fmla="*/ 4144643 w 12191988"/>
              <a:gd name="connsiteY1190" fmla="*/ 4994272 h 5886446"/>
              <a:gd name="connsiteX1191" fmla="*/ 4149978 w 12191988"/>
              <a:gd name="connsiteY1191" fmla="*/ 4995016 h 5886446"/>
              <a:gd name="connsiteX1192" fmla="*/ 4156073 w 12191988"/>
              <a:gd name="connsiteY1192" fmla="*/ 4995016 h 5886446"/>
              <a:gd name="connsiteX1193" fmla="*/ 4154549 w 12191988"/>
              <a:gd name="connsiteY1193" fmla="*/ 5000225 h 5886446"/>
              <a:gd name="connsiteX1194" fmla="*/ 4151882 w 12191988"/>
              <a:gd name="connsiteY1194" fmla="*/ 5004318 h 5886446"/>
              <a:gd name="connsiteX1195" fmla="*/ 4149217 w 12191988"/>
              <a:gd name="connsiteY1195" fmla="*/ 5008039 h 5886446"/>
              <a:gd name="connsiteX1196" fmla="*/ 4145787 w 12191988"/>
              <a:gd name="connsiteY1196" fmla="*/ 5011016 h 5886446"/>
              <a:gd name="connsiteX1197" fmla="*/ 4141976 w 12191988"/>
              <a:gd name="connsiteY1197" fmla="*/ 5013248 h 5886446"/>
              <a:gd name="connsiteX1198" fmla="*/ 4138167 w 12191988"/>
              <a:gd name="connsiteY1198" fmla="*/ 5015109 h 5886446"/>
              <a:gd name="connsiteX1199" fmla="*/ 4133214 w 12191988"/>
              <a:gd name="connsiteY1199" fmla="*/ 5016597 h 5886446"/>
              <a:gd name="connsiteX1200" fmla="*/ 4129024 w 12191988"/>
              <a:gd name="connsiteY1200" fmla="*/ 5018085 h 5886446"/>
              <a:gd name="connsiteX1201" fmla="*/ 4127880 w 12191988"/>
              <a:gd name="connsiteY1201" fmla="*/ 5012876 h 5886446"/>
              <a:gd name="connsiteX1202" fmla="*/ 4127499 w 12191988"/>
              <a:gd name="connsiteY1202" fmla="*/ 5008411 h 5886446"/>
              <a:gd name="connsiteX1203" fmla="*/ 4127499 w 12191988"/>
              <a:gd name="connsiteY1203" fmla="*/ 5004690 h 5886446"/>
              <a:gd name="connsiteX1204" fmla="*/ 4127880 w 12191988"/>
              <a:gd name="connsiteY1204" fmla="*/ 5002086 h 5886446"/>
              <a:gd name="connsiteX1205" fmla="*/ 4129024 w 12191988"/>
              <a:gd name="connsiteY1205" fmla="*/ 4999481 h 5886446"/>
              <a:gd name="connsiteX1206" fmla="*/ 4130549 w 12191988"/>
              <a:gd name="connsiteY1206" fmla="*/ 4997621 h 5886446"/>
              <a:gd name="connsiteX1207" fmla="*/ 4132452 w 12191988"/>
              <a:gd name="connsiteY1207" fmla="*/ 4996133 h 5886446"/>
              <a:gd name="connsiteX1208" fmla="*/ 4134356 w 12191988"/>
              <a:gd name="connsiteY1208" fmla="*/ 4995388 h 5886446"/>
              <a:gd name="connsiteX1209" fmla="*/ 4136643 w 12191988"/>
              <a:gd name="connsiteY1209" fmla="*/ 4995016 h 5886446"/>
              <a:gd name="connsiteX1210" fmla="*/ 4075343 w 12191988"/>
              <a:gd name="connsiteY1210" fmla="*/ 4986335 h 5886446"/>
              <a:gd name="connsiteX1211" fmla="*/ 4078171 w 12191988"/>
              <a:gd name="connsiteY1211" fmla="*/ 4986335 h 5886446"/>
              <a:gd name="connsiteX1212" fmla="*/ 4080192 w 12191988"/>
              <a:gd name="connsiteY1212" fmla="*/ 4986731 h 5886446"/>
              <a:gd name="connsiteX1213" fmla="*/ 4081808 w 12191988"/>
              <a:gd name="connsiteY1213" fmla="*/ 4987521 h 5886446"/>
              <a:gd name="connsiteX1214" fmla="*/ 4083021 w 12191988"/>
              <a:gd name="connsiteY1214" fmla="*/ 4989102 h 5886446"/>
              <a:gd name="connsiteX1215" fmla="*/ 4084233 w 12191988"/>
              <a:gd name="connsiteY1215" fmla="*/ 4991869 h 5886446"/>
              <a:gd name="connsiteX1216" fmla="*/ 4084637 w 12191988"/>
              <a:gd name="connsiteY1216" fmla="*/ 4994636 h 5886446"/>
              <a:gd name="connsiteX1217" fmla="*/ 4084637 w 12191988"/>
              <a:gd name="connsiteY1217" fmla="*/ 4998193 h 5886446"/>
              <a:gd name="connsiteX1218" fmla="*/ 4083830 w 12191988"/>
              <a:gd name="connsiteY1218" fmla="*/ 5002541 h 5886446"/>
              <a:gd name="connsiteX1219" fmla="*/ 4077364 w 12191988"/>
              <a:gd name="connsiteY1219" fmla="*/ 5001750 h 5886446"/>
              <a:gd name="connsiteX1220" fmla="*/ 4072514 w 12191988"/>
              <a:gd name="connsiteY1220" fmla="*/ 5001750 h 5886446"/>
              <a:gd name="connsiteX1221" fmla="*/ 4067261 w 12191988"/>
              <a:gd name="connsiteY1221" fmla="*/ 5003331 h 5886446"/>
              <a:gd name="connsiteX1222" fmla="*/ 4063219 w 12191988"/>
              <a:gd name="connsiteY1222" fmla="*/ 5005308 h 5886446"/>
              <a:gd name="connsiteX1223" fmla="*/ 4059987 w 12191988"/>
              <a:gd name="connsiteY1223" fmla="*/ 5008074 h 5886446"/>
              <a:gd name="connsiteX1224" fmla="*/ 4057158 w 12191988"/>
              <a:gd name="connsiteY1224" fmla="*/ 5011632 h 5886446"/>
              <a:gd name="connsiteX1225" fmla="*/ 4055137 w 12191988"/>
              <a:gd name="connsiteY1225" fmla="*/ 5015584 h 5886446"/>
              <a:gd name="connsiteX1226" fmla="*/ 4053117 w 12191988"/>
              <a:gd name="connsiteY1226" fmla="*/ 5020327 h 5886446"/>
              <a:gd name="connsiteX1227" fmla="*/ 4051905 w 12191988"/>
              <a:gd name="connsiteY1227" fmla="*/ 5025070 h 5886446"/>
              <a:gd name="connsiteX1228" fmla="*/ 4051501 w 12191988"/>
              <a:gd name="connsiteY1228" fmla="*/ 5030209 h 5886446"/>
              <a:gd name="connsiteX1229" fmla="*/ 4051905 w 12191988"/>
              <a:gd name="connsiteY1229" fmla="*/ 5035742 h 5886446"/>
              <a:gd name="connsiteX1230" fmla="*/ 4052310 w 12191988"/>
              <a:gd name="connsiteY1230" fmla="*/ 5040485 h 5886446"/>
              <a:gd name="connsiteX1231" fmla="*/ 4053521 w 12191988"/>
              <a:gd name="connsiteY1231" fmla="*/ 5045624 h 5886446"/>
              <a:gd name="connsiteX1232" fmla="*/ 4055542 w 12191988"/>
              <a:gd name="connsiteY1232" fmla="*/ 5050762 h 5886446"/>
              <a:gd name="connsiteX1233" fmla="*/ 4057967 w 12191988"/>
              <a:gd name="connsiteY1233" fmla="*/ 5055110 h 5886446"/>
              <a:gd name="connsiteX1234" fmla="*/ 4060796 w 12191988"/>
              <a:gd name="connsiteY1234" fmla="*/ 5058667 h 5886446"/>
              <a:gd name="connsiteX1235" fmla="*/ 4059178 w 12191988"/>
              <a:gd name="connsiteY1235" fmla="*/ 5061829 h 5886446"/>
              <a:gd name="connsiteX1236" fmla="*/ 4057158 w 12191988"/>
              <a:gd name="connsiteY1236" fmla="*/ 5064201 h 5886446"/>
              <a:gd name="connsiteX1237" fmla="*/ 4053117 w 12191988"/>
              <a:gd name="connsiteY1237" fmla="*/ 5068153 h 5886446"/>
              <a:gd name="connsiteX1238" fmla="*/ 4051098 w 12191988"/>
              <a:gd name="connsiteY1238" fmla="*/ 5070525 h 5886446"/>
              <a:gd name="connsiteX1239" fmla="*/ 4049885 w 12191988"/>
              <a:gd name="connsiteY1239" fmla="*/ 5073687 h 5886446"/>
              <a:gd name="connsiteX1240" fmla="*/ 4049076 w 12191988"/>
              <a:gd name="connsiteY1240" fmla="*/ 5077640 h 5886446"/>
              <a:gd name="connsiteX1241" fmla="*/ 4049480 w 12191988"/>
              <a:gd name="connsiteY1241" fmla="*/ 5083173 h 5886446"/>
              <a:gd name="connsiteX1242" fmla="*/ 4045844 w 12191988"/>
              <a:gd name="connsiteY1242" fmla="*/ 5078035 h 5886446"/>
              <a:gd name="connsiteX1243" fmla="*/ 4043420 w 12191988"/>
              <a:gd name="connsiteY1243" fmla="*/ 5072501 h 5886446"/>
              <a:gd name="connsiteX1244" fmla="*/ 4041803 w 12191988"/>
              <a:gd name="connsiteY1244" fmla="*/ 5067758 h 5886446"/>
              <a:gd name="connsiteX1245" fmla="*/ 4040591 w 12191988"/>
              <a:gd name="connsiteY1245" fmla="*/ 5062225 h 5886446"/>
              <a:gd name="connsiteX1246" fmla="*/ 4040187 w 12191988"/>
              <a:gd name="connsiteY1246" fmla="*/ 5056691 h 5886446"/>
              <a:gd name="connsiteX1247" fmla="*/ 4040591 w 12191988"/>
              <a:gd name="connsiteY1247" fmla="*/ 5050762 h 5886446"/>
              <a:gd name="connsiteX1248" fmla="*/ 4041803 w 12191988"/>
              <a:gd name="connsiteY1248" fmla="*/ 5045229 h 5886446"/>
              <a:gd name="connsiteX1249" fmla="*/ 4042612 w 12191988"/>
              <a:gd name="connsiteY1249" fmla="*/ 5039300 h 5886446"/>
              <a:gd name="connsiteX1250" fmla="*/ 4046248 w 12191988"/>
              <a:gd name="connsiteY1250" fmla="*/ 5026651 h 5886446"/>
              <a:gd name="connsiteX1251" fmla="*/ 4049885 w 12191988"/>
              <a:gd name="connsiteY1251" fmla="*/ 5014003 h 5886446"/>
              <a:gd name="connsiteX1252" fmla="*/ 4053117 w 12191988"/>
              <a:gd name="connsiteY1252" fmla="*/ 5000565 h 5886446"/>
              <a:gd name="connsiteX1253" fmla="*/ 4053926 w 12191988"/>
              <a:gd name="connsiteY1253" fmla="*/ 4994240 h 5886446"/>
              <a:gd name="connsiteX1254" fmla="*/ 4054733 w 12191988"/>
              <a:gd name="connsiteY1254" fmla="*/ 4987126 h 5886446"/>
              <a:gd name="connsiteX1255" fmla="*/ 4057158 w 12191988"/>
              <a:gd name="connsiteY1255" fmla="*/ 4987521 h 5886446"/>
              <a:gd name="connsiteX1256" fmla="*/ 4059178 w 12191988"/>
              <a:gd name="connsiteY1256" fmla="*/ 4987521 h 5886446"/>
              <a:gd name="connsiteX1257" fmla="*/ 4064838 w 12191988"/>
              <a:gd name="connsiteY1257" fmla="*/ 4987126 h 5886446"/>
              <a:gd name="connsiteX1258" fmla="*/ 4070495 w 12191988"/>
              <a:gd name="connsiteY1258" fmla="*/ 4986731 h 5886446"/>
              <a:gd name="connsiteX1259" fmla="*/ 3549322 w 12191988"/>
              <a:gd name="connsiteY1259" fmla="*/ 4986335 h 5886446"/>
              <a:gd name="connsiteX1260" fmla="*/ 3552480 w 12191988"/>
              <a:gd name="connsiteY1260" fmla="*/ 4988716 h 5886446"/>
              <a:gd name="connsiteX1261" fmla="*/ 3554844 w 12191988"/>
              <a:gd name="connsiteY1261" fmla="*/ 4992288 h 5886446"/>
              <a:gd name="connsiteX1262" fmla="*/ 3556817 w 12191988"/>
              <a:gd name="connsiteY1262" fmla="*/ 4996257 h 5886446"/>
              <a:gd name="connsiteX1263" fmla="*/ 3558396 w 12191988"/>
              <a:gd name="connsiteY1263" fmla="*/ 5001416 h 5886446"/>
              <a:gd name="connsiteX1264" fmla="*/ 3559579 w 12191988"/>
              <a:gd name="connsiteY1264" fmla="*/ 5006179 h 5886446"/>
              <a:gd name="connsiteX1265" fmla="*/ 3560369 w 12191988"/>
              <a:gd name="connsiteY1265" fmla="*/ 5012529 h 5886446"/>
              <a:gd name="connsiteX1266" fmla="*/ 3560763 w 12191988"/>
              <a:gd name="connsiteY1266" fmla="*/ 5018879 h 5886446"/>
              <a:gd name="connsiteX1267" fmla="*/ 3560369 w 12191988"/>
              <a:gd name="connsiteY1267" fmla="*/ 5026023 h 5886446"/>
              <a:gd name="connsiteX1268" fmla="*/ 3557607 w 12191988"/>
              <a:gd name="connsiteY1268" fmla="*/ 5030388 h 5886446"/>
              <a:gd name="connsiteX1269" fmla="*/ 3554844 w 12191988"/>
              <a:gd name="connsiteY1269" fmla="*/ 5033166 h 5886446"/>
              <a:gd name="connsiteX1270" fmla="*/ 3552084 w 12191988"/>
              <a:gd name="connsiteY1270" fmla="*/ 5034357 h 5886446"/>
              <a:gd name="connsiteX1271" fmla="*/ 3548927 w 12191988"/>
              <a:gd name="connsiteY1271" fmla="*/ 5034357 h 5886446"/>
              <a:gd name="connsiteX1272" fmla="*/ 3546560 w 12191988"/>
              <a:gd name="connsiteY1272" fmla="*/ 5033960 h 5886446"/>
              <a:gd name="connsiteX1273" fmla="*/ 3543798 w 12191988"/>
              <a:gd name="connsiteY1273" fmla="*/ 5033166 h 5886446"/>
              <a:gd name="connsiteX1274" fmla="*/ 3541432 w 12191988"/>
              <a:gd name="connsiteY1274" fmla="*/ 5030785 h 5886446"/>
              <a:gd name="connsiteX1275" fmla="*/ 3539063 w 12191988"/>
              <a:gd name="connsiteY1275" fmla="*/ 5028801 h 5886446"/>
              <a:gd name="connsiteX1276" fmla="*/ 3534330 w 12191988"/>
              <a:gd name="connsiteY1276" fmla="*/ 5024832 h 5886446"/>
              <a:gd name="connsiteX1277" fmla="*/ 3531964 w 12191988"/>
              <a:gd name="connsiteY1277" fmla="*/ 5022848 h 5886446"/>
              <a:gd name="connsiteX1278" fmla="*/ 3529990 w 12191988"/>
              <a:gd name="connsiteY1278" fmla="*/ 5022054 h 5886446"/>
              <a:gd name="connsiteX1279" fmla="*/ 3527621 w 12191988"/>
              <a:gd name="connsiteY1279" fmla="*/ 5021260 h 5886446"/>
              <a:gd name="connsiteX1280" fmla="*/ 3525651 w 12191988"/>
              <a:gd name="connsiteY1280" fmla="*/ 5022054 h 5886446"/>
              <a:gd name="connsiteX1281" fmla="*/ 3523678 w 12191988"/>
              <a:gd name="connsiteY1281" fmla="*/ 5023245 h 5886446"/>
              <a:gd name="connsiteX1282" fmla="*/ 3520916 w 12191988"/>
              <a:gd name="connsiteY1282" fmla="*/ 5026420 h 5886446"/>
              <a:gd name="connsiteX1283" fmla="*/ 3522101 w 12191988"/>
              <a:gd name="connsiteY1283" fmla="*/ 5029595 h 5886446"/>
              <a:gd name="connsiteX1284" fmla="*/ 3523678 w 12191988"/>
              <a:gd name="connsiteY1284" fmla="*/ 5031579 h 5886446"/>
              <a:gd name="connsiteX1285" fmla="*/ 3524861 w 12191988"/>
              <a:gd name="connsiteY1285" fmla="*/ 5033166 h 5886446"/>
              <a:gd name="connsiteX1286" fmla="*/ 3527621 w 12191988"/>
              <a:gd name="connsiteY1286" fmla="*/ 5033563 h 5886446"/>
              <a:gd name="connsiteX1287" fmla="*/ 3533145 w 12191988"/>
              <a:gd name="connsiteY1287" fmla="*/ 5033960 h 5886446"/>
              <a:gd name="connsiteX1288" fmla="*/ 3537882 w 12191988"/>
              <a:gd name="connsiteY1288" fmla="*/ 5034357 h 5886446"/>
              <a:gd name="connsiteX1289" fmla="*/ 3536303 w 12191988"/>
              <a:gd name="connsiteY1289" fmla="*/ 5038326 h 5886446"/>
              <a:gd name="connsiteX1290" fmla="*/ 3535120 w 12191988"/>
              <a:gd name="connsiteY1290" fmla="*/ 5041501 h 5886446"/>
              <a:gd name="connsiteX1291" fmla="*/ 3532358 w 12191988"/>
              <a:gd name="connsiteY1291" fmla="*/ 5044676 h 5886446"/>
              <a:gd name="connsiteX1292" fmla="*/ 3530383 w 12191988"/>
              <a:gd name="connsiteY1292" fmla="*/ 5047057 h 5886446"/>
              <a:gd name="connsiteX1293" fmla="*/ 3527621 w 12191988"/>
              <a:gd name="connsiteY1293" fmla="*/ 5049438 h 5886446"/>
              <a:gd name="connsiteX1294" fmla="*/ 3524467 w 12191988"/>
              <a:gd name="connsiteY1294" fmla="*/ 5051423 h 5886446"/>
              <a:gd name="connsiteX1295" fmla="*/ 3518548 w 12191988"/>
              <a:gd name="connsiteY1295" fmla="*/ 5054995 h 5886446"/>
              <a:gd name="connsiteX1296" fmla="*/ 3512629 w 12191988"/>
              <a:gd name="connsiteY1296" fmla="*/ 5058566 h 5886446"/>
              <a:gd name="connsiteX1297" fmla="*/ 3509474 w 12191988"/>
              <a:gd name="connsiteY1297" fmla="*/ 5060154 h 5886446"/>
              <a:gd name="connsiteX1298" fmla="*/ 3507109 w 12191988"/>
              <a:gd name="connsiteY1298" fmla="*/ 5062535 h 5886446"/>
              <a:gd name="connsiteX1299" fmla="*/ 3504741 w 12191988"/>
              <a:gd name="connsiteY1299" fmla="*/ 5064916 h 5886446"/>
              <a:gd name="connsiteX1300" fmla="*/ 3501979 w 12191988"/>
              <a:gd name="connsiteY1300" fmla="*/ 5067695 h 5886446"/>
              <a:gd name="connsiteX1301" fmla="*/ 3500006 w 12191988"/>
              <a:gd name="connsiteY1301" fmla="*/ 5071266 h 5886446"/>
              <a:gd name="connsiteX1302" fmla="*/ 3498429 w 12191988"/>
              <a:gd name="connsiteY1302" fmla="*/ 5075235 h 5886446"/>
              <a:gd name="connsiteX1303" fmla="*/ 3497244 w 12191988"/>
              <a:gd name="connsiteY1303" fmla="*/ 5074045 h 5886446"/>
              <a:gd name="connsiteX1304" fmla="*/ 3496061 w 12191988"/>
              <a:gd name="connsiteY1304" fmla="*/ 5072457 h 5886446"/>
              <a:gd name="connsiteX1305" fmla="*/ 3495270 w 12191988"/>
              <a:gd name="connsiteY1305" fmla="*/ 5071663 h 5886446"/>
              <a:gd name="connsiteX1306" fmla="*/ 3494088 w 12191988"/>
              <a:gd name="connsiteY1306" fmla="*/ 5070076 h 5886446"/>
              <a:gd name="connsiteX1307" fmla="*/ 3494088 w 12191988"/>
              <a:gd name="connsiteY1307" fmla="*/ 5067298 h 5886446"/>
              <a:gd name="connsiteX1308" fmla="*/ 3494482 w 12191988"/>
              <a:gd name="connsiteY1308" fmla="*/ 5064123 h 5886446"/>
              <a:gd name="connsiteX1309" fmla="*/ 3496061 w 12191988"/>
              <a:gd name="connsiteY1309" fmla="*/ 5061741 h 5886446"/>
              <a:gd name="connsiteX1310" fmla="*/ 3498032 w 12191988"/>
              <a:gd name="connsiteY1310" fmla="*/ 5059757 h 5886446"/>
              <a:gd name="connsiteX1311" fmla="*/ 3501191 w 12191988"/>
              <a:gd name="connsiteY1311" fmla="*/ 5058566 h 5886446"/>
              <a:gd name="connsiteX1312" fmla="*/ 3502372 w 12191988"/>
              <a:gd name="connsiteY1312" fmla="*/ 5058566 h 5886446"/>
              <a:gd name="connsiteX1313" fmla="*/ 3504741 w 12191988"/>
              <a:gd name="connsiteY1313" fmla="*/ 5058963 h 5886446"/>
              <a:gd name="connsiteX1314" fmla="*/ 3501979 w 12191988"/>
              <a:gd name="connsiteY1314" fmla="*/ 5043485 h 5886446"/>
              <a:gd name="connsiteX1315" fmla="*/ 3501585 w 12191988"/>
              <a:gd name="connsiteY1315" fmla="*/ 5035151 h 5886446"/>
              <a:gd name="connsiteX1316" fmla="*/ 3501191 w 12191988"/>
              <a:gd name="connsiteY1316" fmla="*/ 5026420 h 5886446"/>
              <a:gd name="connsiteX1317" fmla="*/ 3498429 w 12191988"/>
              <a:gd name="connsiteY1317" fmla="*/ 5010941 h 5886446"/>
              <a:gd name="connsiteX1318" fmla="*/ 3505924 w 12191988"/>
              <a:gd name="connsiteY1318" fmla="*/ 5009354 h 5886446"/>
              <a:gd name="connsiteX1319" fmla="*/ 3513025 w 12191988"/>
              <a:gd name="connsiteY1319" fmla="*/ 5006973 h 5886446"/>
              <a:gd name="connsiteX1320" fmla="*/ 3519339 w 12191988"/>
              <a:gd name="connsiteY1320" fmla="*/ 5004195 h 5886446"/>
              <a:gd name="connsiteX1321" fmla="*/ 3526046 w 12191988"/>
              <a:gd name="connsiteY1321" fmla="*/ 5001020 h 5886446"/>
              <a:gd name="connsiteX1322" fmla="*/ 3531964 w 12191988"/>
              <a:gd name="connsiteY1322" fmla="*/ 4997448 h 5886446"/>
              <a:gd name="connsiteX1323" fmla="*/ 3537488 w 12191988"/>
              <a:gd name="connsiteY1323" fmla="*/ 4993876 h 5886446"/>
              <a:gd name="connsiteX1324" fmla="*/ 3454006 w 12191988"/>
              <a:gd name="connsiteY1324" fmla="*/ 4986335 h 5886446"/>
              <a:gd name="connsiteX1325" fmla="*/ 3459563 w 12191988"/>
              <a:gd name="connsiteY1325" fmla="*/ 4986335 h 5886446"/>
              <a:gd name="connsiteX1326" fmla="*/ 3464325 w 12191988"/>
              <a:gd name="connsiteY1326" fmla="*/ 4986732 h 5886446"/>
              <a:gd name="connsiteX1327" fmla="*/ 3469884 w 12191988"/>
              <a:gd name="connsiteY1327" fmla="*/ 4987526 h 5886446"/>
              <a:gd name="connsiteX1328" fmla="*/ 3467898 w 12191988"/>
              <a:gd name="connsiteY1328" fmla="*/ 4991098 h 5886446"/>
              <a:gd name="connsiteX1329" fmla="*/ 3466311 w 12191988"/>
              <a:gd name="connsiteY1329" fmla="*/ 4994273 h 5886446"/>
              <a:gd name="connsiteX1330" fmla="*/ 3465912 w 12191988"/>
              <a:gd name="connsiteY1330" fmla="*/ 4997845 h 5886446"/>
              <a:gd name="connsiteX1331" fmla="*/ 3465516 w 12191988"/>
              <a:gd name="connsiteY1331" fmla="*/ 5000623 h 5886446"/>
              <a:gd name="connsiteX1332" fmla="*/ 3465912 w 12191988"/>
              <a:gd name="connsiteY1332" fmla="*/ 5003798 h 5886446"/>
              <a:gd name="connsiteX1333" fmla="*/ 3466311 w 12191988"/>
              <a:gd name="connsiteY1333" fmla="*/ 5006576 h 5886446"/>
              <a:gd name="connsiteX1334" fmla="*/ 3469087 w 12191988"/>
              <a:gd name="connsiteY1334" fmla="*/ 5012132 h 5886446"/>
              <a:gd name="connsiteX1335" fmla="*/ 3472660 w 12191988"/>
              <a:gd name="connsiteY1335" fmla="*/ 5017689 h 5886446"/>
              <a:gd name="connsiteX1336" fmla="*/ 3475835 w 12191988"/>
              <a:gd name="connsiteY1336" fmla="*/ 5023245 h 5886446"/>
              <a:gd name="connsiteX1337" fmla="*/ 3479408 w 12191988"/>
              <a:gd name="connsiteY1337" fmla="*/ 5029198 h 5886446"/>
              <a:gd name="connsiteX1338" fmla="*/ 3480597 w 12191988"/>
              <a:gd name="connsiteY1338" fmla="*/ 5032373 h 5886446"/>
              <a:gd name="connsiteX1339" fmla="*/ 3481391 w 12191988"/>
              <a:gd name="connsiteY1339" fmla="*/ 5035548 h 5886446"/>
              <a:gd name="connsiteX1340" fmla="*/ 3479011 w 12191988"/>
              <a:gd name="connsiteY1340" fmla="*/ 5036342 h 5886446"/>
              <a:gd name="connsiteX1341" fmla="*/ 3475438 w 12191988"/>
              <a:gd name="connsiteY1341" fmla="*/ 5037533 h 5886446"/>
              <a:gd name="connsiteX1342" fmla="*/ 3472660 w 12191988"/>
              <a:gd name="connsiteY1342" fmla="*/ 5037533 h 5886446"/>
              <a:gd name="connsiteX1343" fmla="*/ 3469087 w 12191988"/>
              <a:gd name="connsiteY1343" fmla="*/ 5037929 h 5886446"/>
              <a:gd name="connsiteX1344" fmla="*/ 3465516 w 12191988"/>
              <a:gd name="connsiteY1344" fmla="*/ 5037533 h 5886446"/>
              <a:gd name="connsiteX1345" fmla="*/ 3462341 w 12191988"/>
              <a:gd name="connsiteY1345" fmla="*/ 5036739 h 5886446"/>
              <a:gd name="connsiteX1346" fmla="*/ 3458768 w 12191988"/>
              <a:gd name="connsiteY1346" fmla="*/ 5035945 h 5886446"/>
              <a:gd name="connsiteX1347" fmla="*/ 3455594 w 12191988"/>
              <a:gd name="connsiteY1347" fmla="*/ 5034754 h 5886446"/>
              <a:gd name="connsiteX1348" fmla="*/ 3452021 w 12191988"/>
              <a:gd name="connsiteY1348" fmla="*/ 5033564 h 5886446"/>
              <a:gd name="connsiteX1349" fmla="*/ 3448848 w 12191988"/>
              <a:gd name="connsiteY1349" fmla="*/ 5031183 h 5886446"/>
              <a:gd name="connsiteX1350" fmla="*/ 3446068 w 12191988"/>
              <a:gd name="connsiteY1350" fmla="*/ 5029198 h 5886446"/>
              <a:gd name="connsiteX1351" fmla="*/ 3443291 w 12191988"/>
              <a:gd name="connsiteY1351" fmla="*/ 5026420 h 5886446"/>
              <a:gd name="connsiteX1352" fmla="*/ 3440909 w 12191988"/>
              <a:gd name="connsiteY1352" fmla="*/ 5023245 h 5886446"/>
              <a:gd name="connsiteX1353" fmla="*/ 3438926 w 12191988"/>
              <a:gd name="connsiteY1353" fmla="*/ 5020467 h 5886446"/>
              <a:gd name="connsiteX1354" fmla="*/ 3437338 w 12191988"/>
              <a:gd name="connsiteY1354" fmla="*/ 5016498 h 5886446"/>
              <a:gd name="connsiteX1355" fmla="*/ 3436544 w 12191988"/>
              <a:gd name="connsiteY1355" fmla="*/ 5012132 h 5886446"/>
              <a:gd name="connsiteX1356" fmla="*/ 3433765 w 12191988"/>
              <a:gd name="connsiteY1356" fmla="*/ 5014910 h 5886446"/>
              <a:gd name="connsiteX1357" fmla="*/ 3432971 w 12191988"/>
              <a:gd name="connsiteY1357" fmla="*/ 5017292 h 5886446"/>
              <a:gd name="connsiteX1358" fmla="*/ 3432178 w 12191988"/>
              <a:gd name="connsiteY1358" fmla="*/ 5019673 h 5886446"/>
              <a:gd name="connsiteX1359" fmla="*/ 3432971 w 12191988"/>
              <a:gd name="connsiteY1359" fmla="*/ 5023245 h 5886446"/>
              <a:gd name="connsiteX1360" fmla="*/ 3433369 w 12191988"/>
              <a:gd name="connsiteY1360" fmla="*/ 5026817 h 5886446"/>
              <a:gd name="connsiteX1361" fmla="*/ 3433369 w 12191988"/>
              <a:gd name="connsiteY1361" fmla="*/ 5031976 h 5886446"/>
              <a:gd name="connsiteX1362" fmla="*/ 3432178 w 12191988"/>
              <a:gd name="connsiteY1362" fmla="*/ 5037533 h 5886446"/>
              <a:gd name="connsiteX1363" fmla="*/ 3430192 w 12191988"/>
              <a:gd name="connsiteY1363" fmla="*/ 5043883 h 5886446"/>
              <a:gd name="connsiteX1364" fmla="*/ 3429003 w 12191988"/>
              <a:gd name="connsiteY1364" fmla="*/ 5042295 h 5886446"/>
              <a:gd name="connsiteX1365" fmla="*/ 3427416 w 12191988"/>
              <a:gd name="connsiteY1365" fmla="*/ 5040311 h 5886446"/>
              <a:gd name="connsiteX1366" fmla="*/ 3425430 w 12191988"/>
              <a:gd name="connsiteY1366" fmla="*/ 5039517 h 5886446"/>
              <a:gd name="connsiteX1367" fmla="*/ 3423447 w 12191988"/>
              <a:gd name="connsiteY1367" fmla="*/ 5037929 h 5886446"/>
              <a:gd name="connsiteX1368" fmla="*/ 3418286 w 12191988"/>
              <a:gd name="connsiteY1368" fmla="*/ 5036739 h 5886446"/>
              <a:gd name="connsiteX1369" fmla="*/ 3413128 w 12191988"/>
              <a:gd name="connsiteY1369" fmla="*/ 5036342 h 5886446"/>
              <a:gd name="connsiteX1370" fmla="*/ 3408763 w 12191988"/>
              <a:gd name="connsiteY1370" fmla="*/ 5036739 h 5886446"/>
              <a:gd name="connsiteX1371" fmla="*/ 3403604 w 12191988"/>
              <a:gd name="connsiteY1371" fmla="*/ 5038326 h 5886446"/>
              <a:gd name="connsiteX1372" fmla="*/ 3401619 w 12191988"/>
              <a:gd name="connsiteY1372" fmla="*/ 5039517 h 5886446"/>
              <a:gd name="connsiteX1373" fmla="*/ 3399633 w 12191988"/>
              <a:gd name="connsiteY1373" fmla="*/ 5040708 h 5886446"/>
              <a:gd name="connsiteX1374" fmla="*/ 3398046 w 12191988"/>
              <a:gd name="connsiteY1374" fmla="*/ 5043089 h 5886446"/>
              <a:gd name="connsiteX1375" fmla="*/ 3396857 w 12191988"/>
              <a:gd name="connsiteY1375" fmla="*/ 5045073 h 5886446"/>
              <a:gd name="connsiteX1376" fmla="*/ 3395267 w 12191988"/>
              <a:gd name="connsiteY1376" fmla="*/ 5043089 h 5886446"/>
              <a:gd name="connsiteX1377" fmla="*/ 3394076 w 12191988"/>
              <a:gd name="connsiteY1377" fmla="*/ 5041501 h 5886446"/>
              <a:gd name="connsiteX1378" fmla="*/ 3394873 w 12191988"/>
              <a:gd name="connsiteY1378" fmla="*/ 5039517 h 5886446"/>
              <a:gd name="connsiteX1379" fmla="*/ 3395267 w 12191988"/>
              <a:gd name="connsiteY1379" fmla="*/ 5037929 h 5886446"/>
              <a:gd name="connsiteX1380" fmla="*/ 3398046 w 12191988"/>
              <a:gd name="connsiteY1380" fmla="*/ 5034754 h 5886446"/>
              <a:gd name="connsiteX1381" fmla="*/ 3401619 w 12191988"/>
              <a:gd name="connsiteY1381" fmla="*/ 5030786 h 5886446"/>
              <a:gd name="connsiteX1382" fmla="*/ 3403206 w 12191988"/>
              <a:gd name="connsiteY1382" fmla="*/ 5028801 h 5886446"/>
              <a:gd name="connsiteX1383" fmla="*/ 3405190 w 12191988"/>
              <a:gd name="connsiteY1383" fmla="*/ 5026420 h 5886446"/>
              <a:gd name="connsiteX1384" fmla="*/ 3406381 w 12191988"/>
              <a:gd name="connsiteY1384" fmla="*/ 5023642 h 5886446"/>
              <a:gd name="connsiteX1385" fmla="*/ 3406779 w 12191988"/>
              <a:gd name="connsiteY1385" fmla="*/ 5020864 h 5886446"/>
              <a:gd name="connsiteX1386" fmla="*/ 3406779 w 12191988"/>
              <a:gd name="connsiteY1386" fmla="*/ 5017292 h 5886446"/>
              <a:gd name="connsiteX1387" fmla="*/ 3406381 w 12191988"/>
              <a:gd name="connsiteY1387" fmla="*/ 5013720 h 5886446"/>
              <a:gd name="connsiteX1388" fmla="*/ 3404793 w 12191988"/>
              <a:gd name="connsiteY1388" fmla="*/ 5009354 h 5886446"/>
              <a:gd name="connsiteX1389" fmla="*/ 3402411 w 12191988"/>
              <a:gd name="connsiteY1389" fmla="*/ 5004592 h 5886446"/>
              <a:gd name="connsiteX1390" fmla="*/ 3416699 w 12191988"/>
              <a:gd name="connsiteY1390" fmla="*/ 4996654 h 5886446"/>
              <a:gd name="connsiteX1391" fmla="*/ 3424240 w 12191988"/>
              <a:gd name="connsiteY1391" fmla="*/ 4993082 h 5886446"/>
              <a:gd name="connsiteX1392" fmla="*/ 3431782 w 12191988"/>
              <a:gd name="connsiteY1392" fmla="*/ 4990304 h 5886446"/>
              <a:gd name="connsiteX1393" fmla="*/ 3440513 w 12191988"/>
              <a:gd name="connsiteY1393" fmla="*/ 4988320 h 5886446"/>
              <a:gd name="connsiteX1394" fmla="*/ 3444879 w 12191988"/>
              <a:gd name="connsiteY1394" fmla="*/ 4987129 h 5886446"/>
              <a:gd name="connsiteX1395" fmla="*/ 3449244 w 12191988"/>
              <a:gd name="connsiteY1395" fmla="*/ 4986732 h 5886446"/>
              <a:gd name="connsiteX1396" fmla="*/ 4741853 w 12191988"/>
              <a:gd name="connsiteY1396" fmla="*/ 4986334 h 5886446"/>
              <a:gd name="connsiteX1397" fmla="*/ 4741448 w 12191988"/>
              <a:gd name="connsiteY1397" fmla="*/ 4989791 h 5886446"/>
              <a:gd name="connsiteX1398" fmla="*/ 4740235 w 12191988"/>
              <a:gd name="connsiteY1398" fmla="*/ 4992864 h 5886446"/>
              <a:gd name="connsiteX1399" fmla="*/ 4738619 w 12191988"/>
              <a:gd name="connsiteY1399" fmla="*/ 4995168 h 5886446"/>
              <a:gd name="connsiteX1400" fmla="*/ 4736595 w 12191988"/>
              <a:gd name="connsiteY1400" fmla="*/ 4997473 h 5886446"/>
              <a:gd name="connsiteX1401" fmla="*/ 4734168 w 12191988"/>
              <a:gd name="connsiteY1401" fmla="*/ 4999393 h 5886446"/>
              <a:gd name="connsiteX1402" fmla="*/ 4730932 w 12191988"/>
              <a:gd name="connsiteY1402" fmla="*/ 5000929 h 5886446"/>
              <a:gd name="connsiteX1403" fmla="*/ 4728101 w 12191988"/>
              <a:gd name="connsiteY1403" fmla="*/ 5002082 h 5886446"/>
              <a:gd name="connsiteX1404" fmla="*/ 4724865 w 12191988"/>
              <a:gd name="connsiteY1404" fmla="*/ 5003234 h 5886446"/>
              <a:gd name="connsiteX1405" fmla="*/ 4717180 w 12191988"/>
              <a:gd name="connsiteY1405" fmla="*/ 5004770 h 5886446"/>
              <a:gd name="connsiteX1406" fmla="*/ 4708687 w 12191988"/>
              <a:gd name="connsiteY1406" fmla="*/ 5006306 h 5886446"/>
              <a:gd name="connsiteX1407" fmla="*/ 4699385 w 12191988"/>
              <a:gd name="connsiteY1407" fmla="*/ 5008227 h 5886446"/>
              <a:gd name="connsiteX1408" fmla="*/ 4690082 w 12191988"/>
              <a:gd name="connsiteY1408" fmla="*/ 5010147 h 5886446"/>
              <a:gd name="connsiteX1409" fmla="*/ 4690082 w 12191988"/>
              <a:gd name="connsiteY1409" fmla="*/ 5005922 h 5886446"/>
              <a:gd name="connsiteX1410" fmla="*/ 4690082 w 12191988"/>
              <a:gd name="connsiteY1410" fmla="*/ 5002466 h 5886446"/>
              <a:gd name="connsiteX1411" fmla="*/ 4689273 w 12191988"/>
              <a:gd name="connsiteY1411" fmla="*/ 5000161 h 5886446"/>
              <a:gd name="connsiteX1412" fmla="*/ 4687655 w 12191988"/>
              <a:gd name="connsiteY1412" fmla="*/ 4997857 h 5886446"/>
              <a:gd name="connsiteX1413" fmla="*/ 4685633 w 12191988"/>
              <a:gd name="connsiteY1413" fmla="*/ 4996704 h 5886446"/>
              <a:gd name="connsiteX1414" fmla="*/ 4683610 w 12191988"/>
              <a:gd name="connsiteY1414" fmla="*/ 4995552 h 5886446"/>
              <a:gd name="connsiteX1415" fmla="*/ 4678353 w 12191988"/>
              <a:gd name="connsiteY1415" fmla="*/ 4994784 h 5886446"/>
              <a:gd name="connsiteX1416" fmla="*/ 4680780 w 12191988"/>
              <a:gd name="connsiteY1416" fmla="*/ 4992864 h 5886446"/>
              <a:gd name="connsiteX1417" fmla="*/ 4684015 w 12191988"/>
              <a:gd name="connsiteY1417" fmla="*/ 4991327 h 5886446"/>
              <a:gd name="connsiteX1418" fmla="*/ 4687655 w 12191988"/>
              <a:gd name="connsiteY1418" fmla="*/ 4990175 h 5886446"/>
              <a:gd name="connsiteX1419" fmla="*/ 4691295 w 12191988"/>
              <a:gd name="connsiteY1419" fmla="*/ 4990175 h 5886446"/>
              <a:gd name="connsiteX1420" fmla="*/ 4694531 w 12191988"/>
              <a:gd name="connsiteY1420" fmla="*/ 4990175 h 5886446"/>
              <a:gd name="connsiteX1421" fmla="*/ 4698982 w 12191988"/>
              <a:gd name="connsiteY1421" fmla="*/ 4990175 h 5886446"/>
              <a:gd name="connsiteX1422" fmla="*/ 4707069 w 12191988"/>
              <a:gd name="connsiteY1422" fmla="*/ 4991711 h 5886446"/>
              <a:gd name="connsiteX1423" fmla="*/ 4715562 w 12191988"/>
              <a:gd name="connsiteY1423" fmla="*/ 4992864 h 5886446"/>
              <a:gd name="connsiteX1424" fmla="*/ 4720417 w 12191988"/>
              <a:gd name="connsiteY1424" fmla="*/ 4992864 h 5886446"/>
              <a:gd name="connsiteX1425" fmla="*/ 4724865 w 12191988"/>
              <a:gd name="connsiteY1425" fmla="*/ 4992864 h 5886446"/>
              <a:gd name="connsiteX1426" fmla="*/ 4728910 w 12191988"/>
              <a:gd name="connsiteY1426" fmla="*/ 4991711 h 5886446"/>
              <a:gd name="connsiteX1427" fmla="*/ 4733765 w 12191988"/>
              <a:gd name="connsiteY1427" fmla="*/ 4990559 h 5886446"/>
              <a:gd name="connsiteX1428" fmla="*/ 4737810 w 12191988"/>
              <a:gd name="connsiteY1428" fmla="*/ 4988639 h 5886446"/>
              <a:gd name="connsiteX1429" fmla="*/ 8148305 w 12191988"/>
              <a:gd name="connsiteY1429" fmla="*/ 4973635 h 5886446"/>
              <a:gd name="connsiteX1430" fmla="*/ 8150315 w 12191988"/>
              <a:gd name="connsiteY1430" fmla="*/ 4973635 h 5886446"/>
              <a:gd name="connsiteX1431" fmla="*/ 8152324 w 12191988"/>
              <a:gd name="connsiteY1431" fmla="*/ 4974434 h 5886446"/>
              <a:gd name="connsiteX1432" fmla="*/ 8153932 w 12191988"/>
              <a:gd name="connsiteY1432" fmla="*/ 4975632 h 5886446"/>
              <a:gd name="connsiteX1433" fmla="*/ 8155138 w 12191988"/>
              <a:gd name="connsiteY1433" fmla="*/ 4977628 h 5886446"/>
              <a:gd name="connsiteX1434" fmla="*/ 8156343 w 12191988"/>
              <a:gd name="connsiteY1434" fmla="*/ 4979625 h 5886446"/>
              <a:gd name="connsiteX1435" fmla="*/ 8157951 w 12191988"/>
              <a:gd name="connsiteY1435" fmla="*/ 4984017 h 5886446"/>
              <a:gd name="connsiteX1436" fmla="*/ 8159960 w 12191988"/>
              <a:gd name="connsiteY1436" fmla="*/ 4988809 h 5886446"/>
              <a:gd name="connsiteX1437" fmla="*/ 8160764 w 12191988"/>
              <a:gd name="connsiteY1437" fmla="*/ 4990007 h 5886446"/>
              <a:gd name="connsiteX1438" fmla="*/ 8162774 w 12191988"/>
              <a:gd name="connsiteY1438" fmla="*/ 4991604 h 5886446"/>
              <a:gd name="connsiteX1439" fmla="*/ 8164381 w 12191988"/>
              <a:gd name="connsiteY1439" fmla="*/ 4992403 h 5886446"/>
              <a:gd name="connsiteX1440" fmla="*/ 8167194 w 12191988"/>
              <a:gd name="connsiteY1440" fmla="*/ 4992403 h 5886446"/>
              <a:gd name="connsiteX1441" fmla="*/ 8170008 w 12191988"/>
              <a:gd name="connsiteY1441" fmla="*/ 4991604 h 5886446"/>
              <a:gd name="connsiteX1442" fmla="*/ 8174027 w 12191988"/>
              <a:gd name="connsiteY1442" fmla="*/ 4989608 h 5886446"/>
              <a:gd name="connsiteX1443" fmla="*/ 8172419 w 12191988"/>
              <a:gd name="connsiteY1443" fmla="*/ 4993601 h 5886446"/>
              <a:gd name="connsiteX1444" fmla="*/ 8171213 w 12191988"/>
              <a:gd name="connsiteY1444" fmla="*/ 4997195 h 5886446"/>
              <a:gd name="connsiteX1445" fmla="*/ 8169606 w 12191988"/>
              <a:gd name="connsiteY1445" fmla="*/ 5000389 h 5886446"/>
              <a:gd name="connsiteX1446" fmla="*/ 8167596 w 12191988"/>
              <a:gd name="connsiteY1446" fmla="*/ 5002785 h 5886446"/>
              <a:gd name="connsiteX1447" fmla="*/ 8162774 w 12191988"/>
              <a:gd name="connsiteY1447" fmla="*/ 5007976 h 5886446"/>
              <a:gd name="connsiteX1448" fmla="*/ 8158353 w 12191988"/>
              <a:gd name="connsiteY1448" fmla="*/ 5011969 h 5886446"/>
              <a:gd name="connsiteX1449" fmla="*/ 8153932 w 12191988"/>
              <a:gd name="connsiteY1449" fmla="*/ 5017160 h 5886446"/>
              <a:gd name="connsiteX1450" fmla="*/ 8151119 w 12191988"/>
              <a:gd name="connsiteY1450" fmla="*/ 5019556 h 5886446"/>
              <a:gd name="connsiteX1451" fmla="*/ 8149913 w 12191988"/>
              <a:gd name="connsiteY1451" fmla="*/ 5022351 h 5886446"/>
              <a:gd name="connsiteX1452" fmla="*/ 8148305 w 12191988"/>
              <a:gd name="connsiteY1452" fmla="*/ 5025546 h 5886446"/>
              <a:gd name="connsiteX1453" fmla="*/ 8146698 w 12191988"/>
              <a:gd name="connsiteY1453" fmla="*/ 5029539 h 5886446"/>
              <a:gd name="connsiteX1454" fmla="*/ 8146296 w 12191988"/>
              <a:gd name="connsiteY1454" fmla="*/ 5033532 h 5886446"/>
              <a:gd name="connsiteX1455" fmla="*/ 8145492 w 12191988"/>
              <a:gd name="connsiteY1455" fmla="*/ 5038723 h 5886446"/>
              <a:gd name="connsiteX1456" fmla="*/ 8143081 w 12191988"/>
              <a:gd name="connsiteY1456" fmla="*/ 5034331 h 5886446"/>
              <a:gd name="connsiteX1457" fmla="*/ 8142277 w 12191988"/>
              <a:gd name="connsiteY1457" fmla="*/ 5029539 h 5886446"/>
              <a:gd name="connsiteX1458" fmla="*/ 8142277 w 12191988"/>
              <a:gd name="connsiteY1458" fmla="*/ 5025546 h 5886446"/>
              <a:gd name="connsiteX1459" fmla="*/ 8142679 w 12191988"/>
              <a:gd name="connsiteY1459" fmla="*/ 5021553 h 5886446"/>
              <a:gd name="connsiteX1460" fmla="*/ 8143482 w 12191988"/>
              <a:gd name="connsiteY1460" fmla="*/ 5017959 h 5886446"/>
              <a:gd name="connsiteX1461" fmla="*/ 8145492 w 12191988"/>
              <a:gd name="connsiteY1461" fmla="*/ 5014365 h 5886446"/>
              <a:gd name="connsiteX1462" fmla="*/ 8149913 w 12191988"/>
              <a:gd name="connsiteY1462" fmla="*/ 5007178 h 5886446"/>
              <a:gd name="connsiteX1463" fmla="*/ 8151922 w 12191988"/>
              <a:gd name="connsiteY1463" fmla="*/ 5003983 h 5886446"/>
              <a:gd name="connsiteX1464" fmla="*/ 8153128 w 12191988"/>
              <a:gd name="connsiteY1464" fmla="*/ 5000389 h 5886446"/>
              <a:gd name="connsiteX1465" fmla="*/ 8154334 w 12191988"/>
              <a:gd name="connsiteY1465" fmla="*/ 4996795 h 5886446"/>
              <a:gd name="connsiteX1466" fmla="*/ 8154736 w 12191988"/>
              <a:gd name="connsiteY1466" fmla="*/ 4992802 h 5886446"/>
              <a:gd name="connsiteX1467" fmla="*/ 8154334 w 12191988"/>
              <a:gd name="connsiteY1467" fmla="*/ 4988809 h 5886446"/>
              <a:gd name="connsiteX1468" fmla="*/ 8152324 w 12191988"/>
              <a:gd name="connsiteY1468" fmla="*/ 4984017 h 5886446"/>
              <a:gd name="connsiteX1469" fmla="*/ 8149109 w 12191988"/>
              <a:gd name="connsiteY1469" fmla="*/ 4979625 h 5886446"/>
              <a:gd name="connsiteX1470" fmla="*/ 8145090 w 12191988"/>
              <a:gd name="connsiteY1470" fmla="*/ 4974035 h 5886446"/>
              <a:gd name="connsiteX1471" fmla="*/ 3611562 w 12191988"/>
              <a:gd name="connsiteY1471" fmla="*/ 4970460 h 5886446"/>
              <a:gd name="connsiteX1472" fmla="*/ 3609223 w 12191988"/>
              <a:gd name="connsiteY1472" fmla="*/ 4974332 h 5886446"/>
              <a:gd name="connsiteX1473" fmla="*/ 3607274 w 12191988"/>
              <a:gd name="connsiteY1473" fmla="*/ 4977817 h 5886446"/>
              <a:gd name="connsiteX1474" fmla="*/ 3601814 w 12191988"/>
              <a:gd name="connsiteY1474" fmla="*/ 4984012 h 5886446"/>
              <a:gd name="connsiteX1475" fmla="*/ 3595966 w 12191988"/>
              <a:gd name="connsiteY1475" fmla="*/ 4989433 h 5886446"/>
              <a:gd name="connsiteX1476" fmla="*/ 3590118 w 12191988"/>
              <a:gd name="connsiteY1476" fmla="*/ 4994854 h 5886446"/>
              <a:gd name="connsiteX1477" fmla="*/ 3583489 w 12191988"/>
              <a:gd name="connsiteY1477" fmla="*/ 4999887 h 5886446"/>
              <a:gd name="connsiteX1478" fmla="*/ 3577641 w 12191988"/>
              <a:gd name="connsiteY1478" fmla="*/ 5005308 h 5886446"/>
              <a:gd name="connsiteX1479" fmla="*/ 3572183 w 12191988"/>
              <a:gd name="connsiteY1479" fmla="*/ 5011116 h 5886446"/>
              <a:gd name="connsiteX1480" fmla="*/ 3569842 w 12191988"/>
              <a:gd name="connsiteY1480" fmla="*/ 5014600 h 5886446"/>
              <a:gd name="connsiteX1481" fmla="*/ 3567115 w 12191988"/>
              <a:gd name="connsiteY1481" fmla="*/ 5018085 h 5886446"/>
              <a:gd name="connsiteX1482" fmla="*/ 3568283 w 12191988"/>
              <a:gd name="connsiteY1482" fmla="*/ 5009954 h 5886446"/>
              <a:gd name="connsiteX1483" fmla="*/ 3569064 w 12191988"/>
              <a:gd name="connsiteY1483" fmla="*/ 5003372 h 5886446"/>
              <a:gd name="connsiteX1484" fmla="*/ 3570622 w 12191988"/>
              <a:gd name="connsiteY1484" fmla="*/ 4997177 h 5886446"/>
              <a:gd name="connsiteX1485" fmla="*/ 3572571 w 12191988"/>
              <a:gd name="connsiteY1485" fmla="*/ 4992530 h 5886446"/>
              <a:gd name="connsiteX1486" fmla="*/ 3574520 w 12191988"/>
              <a:gd name="connsiteY1486" fmla="*/ 4987884 h 5886446"/>
              <a:gd name="connsiteX1487" fmla="*/ 3576472 w 12191988"/>
              <a:gd name="connsiteY1487" fmla="*/ 4984012 h 5886446"/>
              <a:gd name="connsiteX1488" fmla="*/ 3579201 w 12191988"/>
              <a:gd name="connsiteY1488" fmla="*/ 4981302 h 5886446"/>
              <a:gd name="connsiteX1489" fmla="*/ 3581540 w 12191988"/>
              <a:gd name="connsiteY1489" fmla="*/ 4978591 h 5886446"/>
              <a:gd name="connsiteX1490" fmla="*/ 3584658 w 12191988"/>
              <a:gd name="connsiteY1490" fmla="*/ 4976655 h 5886446"/>
              <a:gd name="connsiteX1491" fmla="*/ 3587391 w 12191988"/>
              <a:gd name="connsiteY1491" fmla="*/ 4975494 h 5886446"/>
              <a:gd name="connsiteX1492" fmla="*/ 3590898 w 12191988"/>
              <a:gd name="connsiteY1492" fmla="*/ 4974332 h 5886446"/>
              <a:gd name="connsiteX1493" fmla="*/ 3594407 w 12191988"/>
              <a:gd name="connsiteY1493" fmla="*/ 4973558 h 5886446"/>
              <a:gd name="connsiteX1494" fmla="*/ 3602204 w 12191988"/>
              <a:gd name="connsiteY1494" fmla="*/ 4972009 h 5886446"/>
              <a:gd name="connsiteX1495" fmla="*/ 3477290 w 12191988"/>
              <a:gd name="connsiteY1495" fmla="*/ 4970460 h 5886446"/>
              <a:gd name="connsiteX1496" fmla="*/ 3487034 w 12191988"/>
              <a:gd name="connsiteY1496" fmla="*/ 4970460 h 5886446"/>
              <a:gd name="connsiteX1497" fmla="*/ 3497554 w 12191988"/>
              <a:gd name="connsiteY1497" fmla="*/ 4971292 h 5886446"/>
              <a:gd name="connsiteX1498" fmla="*/ 3502230 w 12191988"/>
              <a:gd name="connsiteY1498" fmla="*/ 4972123 h 5886446"/>
              <a:gd name="connsiteX1499" fmla="*/ 3506904 w 12191988"/>
              <a:gd name="connsiteY1499" fmla="*/ 4972955 h 5886446"/>
              <a:gd name="connsiteX1500" fmla="*/ 3510413 w 12191988"/>
              <a:gd name="connsiteY1500" fmla="*/ 4973787 h 5886446"/>
              <a:gd name="connsiteX1501" fmla="*/ 3512361 w 12191988"/>
              <a:gd name="connsiteY1501" fmla="*/ 4975450 h 5886446"/>
              <a:gd name="connsiteX1502" fmla="*/ 3513140 w 12191988"/>
              <a:gd name="connsiteY1502" fmla="*/ 4975865 h 5886446"/>
              <a:gd name="connsiteX1503" fmla="*/ 3513140 w 12191988"/>
              <a:gd name="connsiteY1503" fmla="*/ 4977113 h 5886446"/>
              <a:gd name="connsiteX1504" fmla="*/ 3513140 w 12191988"/>
              <a:gd name="connsiteY1504" fmla="*/ 4977944 h 5886446"/>
              <a:gd name="connsiteX1505" fmla="*/ 3512361 w 12191988"/>
              <a:gd name="connsiteY1505" fmla="*/ 4978360 h 5886446"/>
              <a:gd name="connsiteX1506" fmla="*/ 3509632 w 12191988"/>
              <a:gd name="connsiteY1506" fmla="*/ 4980439 h 5886446"/>
              <a:gd name="connsiteX1507" fmla="*/ 3504957 w 12191988"/>
              <a:gd name="connsiteY1507" fmla="*/ 4982934 h 5886446"/>
              <a:gd name="connsiteX1508" fmla="*/ 3497554 w 12191988"/>
              <a:gd name="connsiteY1508" fmla="*/ 4985429 h 5886446"/>
              <a:gd name="connsiteX1509" fmla="*/ 3487034 w 12191988"/>
              <a:gd name="connsiteY1509" fmla="*/ 4987923 h 5886446"/>
              <a:gd name="connsiteX1510" fmla="*/ 3483527 w 12191988"/>
              <a:gd name="connsiteY1510" fmla="*/ 4982934 h 5886446"/>
              <a:gd name="connsiteX1511" fmla="*/ 3479629 w 12191988"/>
              <a:gd name="connsiteY1511" fmla="*/ 4978360 h 5886446"/>
              <a:gd name="connsiteX1512" fmla="*/ 3475344 w 12191988"/>
              <a:gd name="connsiteY1512" fmla="*/ 4975034 h 5886446"/>
              <a:gd name="connsiteX1513" fmla="*/ 3470278 w 12191988"/>
              <a:gd name="connsiteY1513" fmla="*/ 4971708 h 5886446"/>
              <a:gd name="connsiteX1514" fmla="*/ 3473393 w 12191988"/>
              <a:gd name="connsiteY1514" fmla="*/ 4971292 h 5886446"/>
              <a:gd name="connsiteX1515" fmla="*/ 3402015 w 12191988"/>
              <a:gd name="connsiteY1515" fmla="*/ 4948235 h 5886446"/>
              <a:gd name="connsiteX1516" fmla="*/ 3395670 w 12191988"/>
              <a:gd name="connsiteY1516" fmla="*/ 4954585 h 5886446"/>
              <a:gd name="connsiteX1517" fmla="*/ 3388926 w 12191988"/>
              <a:gd name="connsiteY1517" fmla="*/ 4961729 h 5886446"/>
              <a:gd name="connsiteX1518" fmla="*/ 3380201 w 12191988"/>
              <a:gd name="connsiteY1518" fmla="*/ 4968873 h 5886446"/>
              <a:gd name="connsiteX1519" fmla="*/ 3371078 w 12191988"/>
              <a:gd name="connsiteY1519" fmla="*/ 4975223 h 5886446"/>
              <a:gd name="connsiteX1520" fmla="*/ 3361165 w 12191988"/>
              <a:gd name="connsiteY1520" fmla="*/ 4981970 h 5886446"/>
              <a:gd name="connsiteX1521" fmla="*/ 3350059 w 12191988"/>
              <a:gd name="connsiteY1521" fmla="*/ 4987923 h 5886446"/>
              <a:gd name="connsiteX1522" fmla="*/ 3338555 w 12191988"/>
              <a:gd name="connsiteY1522" fmla="*/ 4993876 h 5886446"/>
              <a:gd name="connsiteX1523" fmla="*/ 3326659 w 12191988"/>
              <a:gd name="connsiteY1523" fmla="*/ 4999432 h 5886446"/>
              <a:gd name="connsiteX1524" fmla="*/ 3314759 w 12191988"/>
              <a:gd name="connsiteY1524" fmla="*/ 5004988 h 5886446"/>
              <a:gd name="connsiteX1525" fmla="*/ 3302464 w 12191988"/>
              <a:gd name="connsiteY1525" fmla="*/ 5009354 h 5886446"/>
              <a:gd name="connsiteX1526" fmla="*/ 3290169 w 12191988"/>
              <a:gd name="connsiteY1526" fmla="*/ 5013323 h 5886446"/>
              <a:gd name="connsiteX1527" fmla="*/ 3277479 w 12191988"/>
              <a:gd name="connsiteY1527" fmla="*/ 5016895 h 5886446"/>
              <a:gd name="connsiteX1528" fmla="*/ 3265581 w 12191988"/>
              <a:gd name="connsiteY1528" fmla="*/ 5020070 h 5886446"/>
              <a:gd name="connsiteX1529" fmla="*/ 3253287 w 12191988"/>
              <a:gd name="connsiteY1529" fmla="*/ 5022054 h 5886446"/>
              <a:gd name="connsiteX1530" fmla="*/ 3242180 w 12191988"/>
              <a:gd name="connsiteY1530" fmla="*/ 5023641 h 5886446"/>
              <a:gd name="connsiteX1531" fmla="*/ 3231469 w 12191988"/>
              <a:gd name="connsiteY1531" fmla="*/ 5024038 h 5886446"/>
              <a:gd name="connsiteX1532" fmla="*/ 3230282 w 12191988"/>
              <a:gd name="connsiteY1532" fmla="*/ 5024435 h 5886446"/>
              <a:gd name="connsiteX1533" fmla="*/ 3229488 w 12191988"/>
              <a:gd name="connsiteY1533" fmla="*/ 5024832 h 5886446"/>
              <a:gd name="connsiteX1534" fmla="*/ 3227900 w 12191988"/>
              <a:gd name="connsiteY1534" fmla="*/ 5027213 h 5886446"/>
              <a:gd name="connsiteX1535" fmla="*/ 3226713 w 12191988"/>
              <a:gd name="connsiteY1535" fmla="*/ 5029991 h 5886446"/>
              <a:gd name="connsiteX1536" fmla="*/ 3226315 w 12191988"/>
              <a:gd name="connsiteY1536" fmla="*/ 5033166 h 5886446"/>
              <a:gd name="connsiteX1537" fmla="*/ 3226315 w 12191988"/>
              <a:gd name="connsiteY1537" fmla="*/ 5040707 h 5886446"/>
              <a:gd name="connsiteX1538" fmla="*/ 3225919 w 12191988"/>
              <a:gd name="connsiteY1538" fmla="*/ 5048248 h 5886446"/>
              <a:gd name="connsiteX1539" fmla="*/ 3220762 w 12191988"/>
              <a:gd name="connsiteY1539" fmla="*/ 5044676 h 5886446"/>
              <a:gd name="connsiteX1540" fmla="*/ 3216797 w 12191988"/>
              <a:gd name="connsiteY1540" fmla="*/ 5041104 h 5886446"/>
              <a:gd name="connsiteX1541" fmla="*/ 3214417 w 12191988"/>
              <a:gd name="connsiteY1541" fmla="*/ 5037532 h 5886446"/>
              <a:gd name="connsiteX1542" fmla="*/ 3212434 w 12191988"/>
              <a:gd name="connsiteY1542" fmla="*/ 5033166 h 5886446"/>
              <a:gd name="connsiteX1543" fmla="*/ 3211245 w 12191988"/>
              <a:gd name="connsiteY1543" fmla="*/ 5028404 h 5886446"/>
              <a:gd name="connsiteX1544" fmla="*/ 3211245 w 12191988"/>
              <a:gd name="connsiteY1544" fmla="*/ 5022848 h 5886446"/>
              <a:gd name="connsiteX1545" fmla="*/ 3212830 w 12191988"/>
              <a:gd name="connsiteY1545" fmla="*/ 5016498 h 5886446"/>
              <a:gd name="connsiteX1546" fmla="*/ 3214417 w 12191988"/>
              <a:gd name="connsiteY1546" fmla="*/ 5008560 h 5886446"/>
              <a:gd name="connsiteX1547" fmla="*/ 3206089 w 12191988"/>
              <a:gd name="connsiteY1547" fmla="*/ 5008957 h 5886446"/>
              <a:gd name="connsiteX1548" fmla="*/ 3199743 w 12191988"/>
              <a:gd name="connsiteY1548" fmla="*/ 5010148 h 5886446"/>
              <a:gd name="connsiteX1549" fmla="*/ 3194585 w 12191988"/>
              <a:gd name="connsiteY1549" fmla="*/ 5010941 h 5886446"/>
              <a:gd name="connsiteX1550" fmla="*/ 3190622 w 12191988"/>
              <a:gd name="connsiteY1550" fmla="*/ 5012132 h 5886446"/>
              <a:gd name="connsiteX1551" fmla="*/ 3188636 w 12191988"/>
              <a:gd name="connsiteY1551" fmla="*/ 5012132 h 5886446"/>
              <a:gd name="connsiteX1552" fmla="*/ 3186653 w 12191988"/>
              <a:gd name="connsiteY1552" fmla="*/ 5012132 h 5886446"/>
              <a:gd name="connsiteX1553" fmla="*/ 3185067 w 12191988"/>
              <a:gd name="connsiteY1553" fmla="*/ 5011338 h 5886446"/>
              <a:gd name="connsiteX1554" fmla="*/ 3183084 w 12191988"/>
              <a:gd name="connsiteY1554" fmla="*/ 5010545 h 5886446"/>
              <a:gd name="connsiteX1555" fmla="*/ 3181100 w 12191988"/>
              <a:gd name="connsiteY1555" fmla="*/ 5008957 h 5886446"/>
              <a:gd name="connsiteX1556" fmla="*/ 3179118 w 12191988"/>
              <a:gd name="connsiteY1556" fmla="*/ 5006973 h 5886446"/>
              <a:gd name="connsiteX1557" fmla="*/ 3174755 w 12191988"/>
              <a:gd name="connsiteY1557" fmla="*/ 5001020 h 5886446"/>
              <a:gd name="connsiteX1558" fmla="*/ 3171981 w 12191988"/>
              <a:gd name="connsiteY1558" fmla="*/ 5002607 h 5886446"/>
              <a:gd name="connsiteX1559" fmla="*/ 3169996 w 12191988"/>
              <a:gd name="connsiteY1559" fmla="*/ 5003798 h 5886446"/>
              <a:gd name="connsiteX1560" fmla="*/ 3168013 w 12191988"/>
              <a:gd name="connsiteY1560" fmla="*/ 5006576 h 5886446"/>
              <a:gd name="connsiteX1561" fmla="*/ 3166030 w 12191988"/>
              <a:gd name="connsiteY1561" fmla="*/ 5008957 h 5886446"/>
              <a:gd name="connsiteX1562" fmla="*/ 3165237 w 12191988"/>
              <a:gd name="connsiteY1562" fmla="*/ 5012529 h 5886446"/>
              <a:gd name="connsiteX1563" fmla="*/ 3164046 w 12191988"/>
              <a:gd name="connsiteY1563" fmla="*/ 5016101 h 5886446"/>
              <a:gd name="connsiteX1564" fmla="*/ 3163652 w 12191988"/>
              <a:gd name="connsiteY1564" fmla="*/ 5020070 h 5886446"/>
              <a:gd name="connsiteX1565" fmla="*/ 3163652 w 12191988"/>
              <a:gd name="connsiteY1565" fmla="*/ 5024832 h 5886446"/>
              <a:gd name="connsiteX1566" fmla="*/ 3141043 w 12191988"/>
              <a:gd name="connsiteY1566" fmla="*/ 5022451 h 5886446"/>
              <a:gd name="connsiteX1567" fmla="*/ 3118835 w 12191988"/>
              <a:gd name="connsiteY1567" fmla="*/ 5020863 h 5886446"/>
              <a:gd name="connsiteX1568" fmla="*/ 3097418 w 12191988"/>
              <a:gd name="connsiteY1568" fmla="*/ 5020466 h 5886446"/>
              <a:gd name="connsiteX1569" fmla="*/ 3076793 w 12191988"/>
              <a:gd name="connsiteY1569" fmla="*/ 5020466 h 5886446"/>
              <a:gd name="connsiteX1570" fmla="*/ 3056168 w 12191988"/>
              <a:gd name="connsiteY1570" fmla="*/ 5020863 h 5886446"/>
              <a:gd name="connsiteX1571" fmla="*/ 3036339 w 12191988"/>
              <a:gd name="connsiteY1571" fmla="*/ 5022451 h 5886446"/>
              <a:gd name="connsiteX1572" fmla="*/ 3017300 w 12191988"/>
              <a:gd name="connsiteY1572" fmla="*/ 5024435 h 5886446"/>
              <a:gd name="connsiteX1573" fmla="*/ 2998264 w 12191988"/>
              <a:gd name="connsiteY1573" fmla="*/ 5026420 h 5886446"/>
              <a:gd name="connsiteX1574" fmla="*/ 2980017 w 12191988"/>
              <a:gd name="connsiteY1574" fmla="*/ 5029595 h 5886446"/>
              <a:gd name="connsiteX1575" fmla="*/ 2961774 w 12191988"/>
              <a:gd name="connsiteY1575" fmla="*/ 5032373 h 5886446"/>
              <a:gd name="connsiteX1576" fmla="*/ 2927268 w 12191988"/>
              <a:gd name="connsiteY1576" fmla="*/ 5039120 h 5886446"/>
              <a:gd name="connsiteX1577" fmla="*/ 2894350 w 12191988"/>
              <a:gd name="connsiteY1577" fmla="*/ 5046263 h 5886446"/>
              <a:gd name="connsiteX1578" fmla="*/ 2862621 w 12191988"/>
              <a:gd name="connsiteY1578" fmla="*/ 5053010 h 5886446"/>
              <a:gd name="connsiteX1579" fmla="*/ 2865792 w 12191988"/>
              <a:gd name="connsiteY1579" fmla="*/ 5049041 h 5886446"/>
              <a:gd name="connsiteX1580" fmla="*/ 2866985 w 12191988"/>
              <a:gd name="connsiteY1580" fmla="*/ 5045073 h 5886446"/>
              <a:gd name="connsiteX1581" fmla="*/ 2867775 w 12191988"/>
              <a:gd name="connsiteY1581" fmla="*/ 5042691 h 5886446"/>
              <a:gd name="connsiteX1582" fmla="*/ 2866985 w 12191988"/>
              <a:gd name="connsiteY1582" fmla="*/ 5039913 h 5886446"/>
              <a:gd name="connsiteX1583" fmla="*/ 2866190 w 12191988"/>
              <a:gd name="connsiteY1583" fmla="*/ 5037929 h 5886446"/>
              <a:gd name="connsiteX1584" fmla="*/ 2864606 w 12191988"/>
              <a:gd name="connsiteY1584" fmla="*/ 5035945 h 5886446"/>
              <a:gd name="connsiteX1585" fmla="*/ 2860637 w 12191988"/>
              <a:gd name="connsiteY1585" fmla="*/ 5033166 h 5886446"/>
              <a:gd name="connsiteX1586" fmla="*/ 2856274 w 12191988"/>
              <a:gd name="connsiteY1586" fmla="*/ 5029198 h 5886446"/>
              <a:gd name="connsiteX1587" fmla="*/ 2854291 w 12191988"/>
              <a:gd name="connsiteY1587" fmla="*/ 5026420 h 5886446"/>
              <a:gd name="connsiteX1588" fmla="*/ 2852309 w 12191988"/>
              <a:gd name="connsiteY1588" fmla="*/ 5024038 h 5886446"/>
              <a:gd name="connsiteX1589" fmla="*/ 2851119 w 12191988"/>
              <a:gd name="connsiteY1589" fmla="*/ 5020466 h 5886446"/>
              <a:gd name="connsiteX1590" fmla="*/ 2849929 w 12191988"/>
              <a:gd name="connsiteY1590" fmla="*/ 5016101 h 5886446"/>
              <a:gd name="connsiteX1591" fmla="*/ 2850721 w 12191988"/>
              <a:gd name="connsiteY1591" fmla="*/ 5010941 h 5886446"/>
              <a:gd name="connsiteX1592" fmla="*/ 2851119 w 12191988"/>
              <a:gd name="connsiteY1592" fmla="*/ 5005385 h 5886446"/>
              <a:gd name="connsiteX1593" fmla="*/ 2847945 w 12191988"/>
              <a:gd name="connsiteY1593" fmla="*/ 5008560 h 5886446"/>
              <a:gd name="connsiteX1594" fmla="*/ 2843981 w 12191988"/>
              <a:gd name="connsiteY1594" fmla="*/ 5010941 h 5886446"/>
              <a:gd name="connsiteX1595" fmla="*/ 2841998 w 12191988"/>
              <a:gd name="connsiteY1595" fmla="*/ 5012132 h 5886446"/>
              <a:gd name="connsiteX1596" fmla="*/ 2839618 w 12191988"/>
              <a:gd name="connsiteY1596" fmla="*/ 5012926 h 5886446"/>
              <a:gd name="connsiteX1597" fmla="*/ 2837236 w 12191988"/>
              <a:gd name="connsiteY1597" fmla="*/ 5013323 h 5886446"/>
              <a:gd name="connsiteX1598" fmla="*/ 2834460 w 12191988"/>
              <a:gd name="connsiteY1598" fmla="*/ 5013323 h 5886446"/>
              <a:gd name="connsiteX1599" fmla="*/ 2835253 w 12191988"/>
              <a:gd name="connsiteY1599" fmla="*/ 5016101 h 5886446"/>
              <a:gd name="connsiteX1600" fmla="*/ 2836047 w 12191988"/>
              <a:gd name="connsiteY1600" fmla="*/ 5018482 h 5886446"/>
              <a:gd name="connsiteX1601" fmla="*/ 2837236 w 12191988"/>
              <a:gd name="connsiteY1601" fmla="*/ 5020070 h 5886446"/>
              <a:gd name="connsiteX1602" fmla="*/ 2838428 w 12191988"/>
              <a:gd name="connsiteY1602" fmla="*/ 5021657 h 5886446"/>
              <a:gd name="connsiteX1603" fmla="*/ 2841998 w 12191988"/>
              <a:gd name="connsiteY1603" fmla="*/ 5023641 h 5886446"/>
              <a:gd name="connsiteX1604" fmla="*/ 2845565 w 12191988"/>
              <a:gd name="connsiteY1604" fmla="*/ 5025626 h 5886446"/>
              <a:gd name="connsiteX1605" fmla="*/ 2848740 w 12191988"/>
              <a:gd name="connsiteY1605" fmla="*/ 5028007 h 5886446"/>
              <a:gd name="connsiteX1606" fmla="*/ 2849929 w 12191988"/>
              <a:gd name="connsiteY1606" fmla="*/ 5029595 h 5886446"/>
              <a:gd name="connsiteX1607" fmla="*/ 2851119 w 12191988"/>
              <a:gd name="connsiteY1607" fmla="*/ 5031579 h 5886446"/>
              <a:gd name="connsiteX1608" fmla="*/ 2852309 w 12191988"/>
              <a:gd name="connsiteY1608" fmla="*/ 5033960 h 5886446"/>
              <a:gd name="connsiteX1609" fmla="*/ 2852309 w 12191988"/>
              <a:gd name="connsiteY1609" fmla="*/ 5037135 h 5886446"/>
              <a:gd name="connsiteX1610" fmla="*/ 2852309 w 12191988"/>
              <a:gd name="connsiteY1610" fmla="*/ 5041104 h 5886446"/>
              <a:gd name="connsiteX1611" fmla="*/ 2851516 w 12191988"/>
              <a:gd name="connsiteY1611" fmla="*/ 5045470 h 5886446"/>
              <a:gd name="connsiteX1612" fmla="*/ 2841600 w 12191988"/>
              <a:gd name="connsiteY1612" fmla="*/ 5041104 h 5886446"/>
              <a:gd name="connsiteX1613" fmla="*/ 2833668 w 12191988"/>
              <a:gd name="connsiteY1613" fmla="*/ 5037929 h 5886446"/>
              <a:gd name="connsiteX1614" fmla="*/ 2826131 w 12191988"/>
              <a:gd name="connsiteY1614" fmla="*/ 5035151 h 5886446"/>
              <a:gd name="connsiteX1615" fmla="*/ 2822961 w 12191988"/>
              <a:gd name="connsiteY1615" fmla="*/ 5033563 h 5886446"/>
              <a:gd name="connsiteX1616" fmla="*/ 2819390 w 12191988"/>
              <a:gd name="connsiteY1616" fmla="*/ 5031976 h 5886446"/>
              <a:gd name="connsiteX1617" fmla="*/ 2817009 w 12191988"/>
              <a:gd name="connsiteY1617" fmla="*/ 5029991 h 5886446"/>
              <a:gd name="connsiteX1618" fmla="*/ 2813837 w 12191988"/>
              <a:gd name="connsiteY1618" fmla="*/ 5027610 h 5886446"/>
              <a:gd name="connsiteX1619" fmla="*/ 2811456 w 12191988"/>
              <a:gd name="connsiteY1619" fmla="*/ 5024435 h 5886446"/>
              <a:gd name="connsiteX1620" fmla="*/ 2809078 w 12191988"/>
              <a:gd name="connsiteY1620" fmla="*/ 5020863 h 5886446"/>
              <a:gd name="connsiteX1621" fmla="*/ 2807095 w 12191988"/>
              <a:gd name="connsiteY1621" fmla="*/ 5016498 h 5886446"/>
              <a:gd name="connsiteX1622" fmla="*/ 2804319 w 12191988"/>
              <a:gd name="connsiteY1622" fmla="*/ 5011338 h 5886446"/>
              <a:gd name="connsiteX1623" fmla="*/ 2802334 w 12191988"/>
              <a:gd name="connsiteY1623" fmla="*/ 5005385 h 5886446"/>
              <a:gd name="connsiteX1624" fmla="*/ 2800352 w 12191988"/>
              <a:gd name="connsiteY1624" fmla="*/ 4997845 h 5886446"/>
              <a:gd name="connsiteX1625" fmla="*/ 2801939 w 12191988"/>
              <a:gd name="connsiteY1625" fmla="*/ 4994273 h 5886446"/>
              <a:gd name="connsiteX1626" fmla="*/ 2803128 w 12191988"/>
              <a:gd name="connsiteY1626" fmla="*/ 4993479 h 5886446"/>
              <a:gd name="connsiteX1627" fmla="*/ 2803921 w 12191988"/>
              <a:gd name="connsiteY1627" fmla="*/ 4993082 h 5886446"/>
              <a:gd name="connsiteX1628" fmla="*/ 2805508 w 12191988"/>
              <a:gd name="connsiteY1628" fmla="*/ 4992288 h 5886446"/>
              <a:gd name="connsiteX1629" fmla="*/ 2806301 w 12191988"/>
              <a:gd name="connsiteY1629" fmla="*/ 4992288 h 5886446"/>
              <a:gd name="connsiteX1630" fmla="*/ 2809078 w 12191988"/>
              <a:gd name="connsiteY1630" fmla="*/ 4993082 h 5886446"/>
              <a:gd name="connsiteX1631" fmla="*/ 2811456 w 12191988"/>
              <a:gd name="connsiteY1631" fmla="*/ 4994273 h 5886446"/>
              <a:gd name="connsiteX1632" fmla="*/ 2813837 w 12191988"/>
              <a:gd name="connsiteY1632" fmla="*/ 4996257 h 5886446"/>
              <a:gd name="connsiteX1633" fmla="*/ 2818597 w 12191988"/>
              <a:gd name="connsiteY1633" fmla="*/ 5001020 h 5886446"/>
              <a:gd name="connsiteX1634" fmla="*/ 2820975 w 12191988"/>
              <a:gd name="connsiteY1634" fmla="*/ 5003004 h 5886446"/>
              <a:gd name="connsiteX1635" fmla="*/ 2822961 w 12191988"/>
              <a:gd name="connsiteY1635" fmla="*/ 5003798 h 5886446"/>
              <a:gd name="connsiteX1636" fmla="*/ 2824943 w 12191988"/>
              <a:gd name="connsiteY1636" fmla="*/ 5004591 h 5886446"/>
              <a:gd name="connsiteX1637" fmla="*/ 2825735 w 12191988"/>
              <a:gd name="connsiteY1637" fmla="*/ 5003798 h 5886446"/>
              <a:gd name="connsiteX1638" fmla="*/ 2826530 w 12191988"/>
              <a:gd name="connsiteY1638" fmla="*/ 5003401 h 5886446"/>
              <a:gd name="connsiteX1639" fmla="*/ 2827719 w 12191988"/>
              <a:gd name="connsiteY1639" fmla="*/ 5001020 h 5886446"/>
              <a:gd name="connsiteX1640" fmla="*/ 2828513 w 12191988"/>
              <a:gd name="connsiteY1640" fmla="*/ 4996257 h 5886446"/>
              <a:gd name="connsiteX1641" fmla="*/ 2828513 w 12191988"/>
              <a:gd name="connsiteY1641" fmla="*/ 4990304 h 5886446"/>
              <a:gd name="connsiteX1642" fmla="*/ 2828513 w 12191988"/>
              <a:gd name="connsiteY1642" fmla="*/ 4981176 h 5886446"/>
              <a:gd name="connsiteX1643" fmla="*/ 2890382 w 12191988"/>
              <a:gd name="connsiteY1643" fmla="*/ 4981970 h 5886446"/>
              <a:gd name="connsiteX1644" fmla="*/ 2946307 w 12191988"/>
              <a:gd name="connsiteY1644" fmla="*/ 4982763 h 5886446"/>
              <a:gd name="connsiteX1645" fmla="*/ 3000246 w 12191988"/>
              <a:gd name="connsiteY1645" fmla="*/ 4983954 h 5886446"/>
              <a:gd name="connsiteX1646" fmla="*/ 3052202 w 12191988"/>
              <a:gd name="connsiteY1646" fmla="*/ 4985541 h 5886446"/>
              <a:gd name="connsiteX1647" fmla="*/ 3162459 w 12191988"/>
              <a:gd name="connsiteY1647" fmla="*/ 4988320 h 5886446"/>
              <a:gd name="connsiteX1648" fmla="*/ 3224331 w 12191988"/>
              <a:gd name="connsiteY1648" fmla="*/ 4989907 h 5886446"/>
              <a:gd name="connsiteX1649" fmla="*/ 3294135 w 12191988"/>
              <a:gd name="connsiteY1649" fmla="*/ 4990701 h 5886446"/>
              <a:gd name="connsiteX1650" fmla="*/ 3296516 w 12191988"/>
              <a:gd name="connsiteY1650" fmla="*/ 4991891 h 5886446"/>
              <a:gd name="connsiteX1651" fmla="*/ 3298498 w 12191988"/>
              <a:gd name="connsiteY1651" fmla="*/ 4991891 h 5886446"/>
              <a:gd name="connsiteX1652" fmla="*/ 3300484 w 12191988"/>
              <a:gd name="connsiteY1652" fmla="*/ 4991495 h 5886446"/>
              <a:gd name="connsiteX1653" fmla="*/ 3302069 w 12191988"/>
              <a:gd name="connsiteY1653" fmla="*/ 4990304 h 5886446"/>
              <a:gd name="connsiteX1654" fmla="*/ 3303654 w 12191988"/>
              <a:gd name="connsiteY1654" fmla="*/ 4989510 h 5886446"/>
              <a:gd name="connsiteX1655" fmla="*/ 3304447 w 12191988"/>
              <a:gd name="connsiteY1655" fmla="*/ 4987923 h 5886446"/>
              <a:gd name="connsiteX1656" fmla="*/ 3305638 w 12191988"/>
              <a:gd name="connsiteY1656" fmla="*/ 4983954 h 5886446"/>
              <a:gd name="connsiteX1657" fmla="*/ 3307620 w 12191988"/>
              <a:gd name="connsiteY1657" fmla="*/ 4974826 h 5886446"/>
              <a:gd name="connsiteX1658" fmla="*/ 3309207 w 12191988"/>
              <a:gd name="connsiteY1658" fmla="*/ 4970460 h 5886446"/>
              <a:gd name="connsiteX1659" fmla="*/ 3309603 w 12191988"/>
              <a:gd name="connsiteY1659" fmla="*/ 4968476 h 5886446"/>
              <a:gd name="connsiteX1660" fmla="*/ 3310398 w 12191988"/>
              <a:gd name="connsiteY1660" fmla="*/ 4966888 h 5886446"/>
              <a:gd name="connsiteX1661" fmla="*/ 3311587 w 12191988"/>
              <a:gd name="connsiteY1661" fmla="*/ 4969270 h 5886446"/>
              <a:gd name="connsiteX1662" fmla="*/ 3313174 w 12191988"/>
              <a:gd name="connsiteY1662" fmla="*/ 4970857 h 5886446"/>
              <a:gd name="connsiteX1663" fmla="*/ 3314759 w 12191988"/>
              <a:gd name="connsiteY1663" fmla="*/ 4971651 h 5886446"/>
              <a:gd name="connsiteX1664" fmla="*/ 3316743 w 12191988"/>
              <a:gd name="connsiteY1664" fmla="*/ 4972841 h 5886446"/>
              <a:gd name="connsiteX1665" fmla="*/ 3321105 w 12191988"/>
              <a:gd name="connsiteY1665" fmla="*/ 4973238 h 5886446"/>
              <a:gd name="connsiteX1666" fmla="*/ 3325470 w 12191988"/>
              <a:gd name="connsiteY1666" fmla="*/ 4974032 h 5886446"/>
              <a:gd name="connsiteX1667" fmla="*/ 3330624 w 12191988"/>
              <a:gd name="connsiteY1667" fmla="*/ 4974032 h 5886446"/>
              <a:gd name="connsiteX1668" fmla="*/ 3332608 w 12191988"/>
              <a:gd name="connsiteY1668" fmla="*/ 4974429 h 5886446"/>
              <a:gd name="connsiteX1669" fmla="*/ 3334592 w 12191988"/>
              <a:gd name="connsiteY1669" fmla="*/ 4974826 h 5886446"/>
              <a:gd name="connsiteX1670" fmla="*/ 3336179 w 12191988"/>
              <a:gd name="connsiteY1670" fmla="*/ 4976016 h 5886446"/>
              <a:gd name="connsiteX1671" fmla="*/ 3337764 w 12191988"/>
              <a:gd name="connsiteY1671" fmla="*/ 4978001 h 5886446"/>
              <a:gd name="connsiteX1672" fmla="*/ 3338555 w 12191988"/>
              <a:gd name="connsiteY1672" fmla="*/ 4979985 h 5886446"/>
              <a:gd name="connsiteX1673" fmla="*/ 3338955 w 12191988"/>
              <a:gd name="connsiteY1673" fmla="*/ 4982366 h 5886446"/>
              <a:gd name="connsiteX1674" fmla="*/ 3345695 w 12191988"/>
              <a:gd name="connsiteY1674" fmla="*/ 4977207 h 5886446"/>
              <a:gd name="connsiteX1675" fmla="*/ 3348869 w 12191988"/>
              <a:gd name="connsiteY1675" fmla="*/ 4974429 h 5886446"/>
              <a:gd name="connsiteX1676" fmla="*/ 3351247 w 12191988"/>
              <a:gd name="connsiteY1676" fmla="*/ 4971254 h 5886446"/>
              <a:gd name="connsiteX1677" fmla="*/ 3353233 w 12191988"/>
              <a:gd name="connsiteY1677" fmla="*/ 4967285 h 5886446"/>
              <a:gd name="connsiteX1678" fmla="*/ 3355213 w 12191988"/>
              <a:gd name="connsiteY1678" fmla="*/ 4962920 h 5886446"/>
              <a:gd name="connsiteX1679" fmla="*/ 3356009 w 12191988"/>
              <a:gd name="connsiteY1679" fmla="*/ 4957363 h 5886446"/>
              <a:gd name="connsiteX1680" fmla="*/ 3356009 w 12191988"/>
              <a:gd name="connsiteY1680" fmla="*/ 4950220 h 5886446"/>
              <a:gd name="connsiteX1681" fmla="*/ 3358784 w 12191988"/>
              <a:gd name="connsiteY1681" fmla="*/ 4949823 h 5886446"/>
              <a:gd name="connsiteX1682" fmla="*/ 3361165 w 12191988"/>
              <a:gd name="connsiteY1682" fmla="*/ 4949426 h 5886446"/>
              <a:gd name="connsiteX1683" fmla="*/ 3367112 w 12191988"/>
              <a:gd name="connsiteY1683" fmla="*/ 4949426 h 5886446"/>
              <a:gd name="connsiteX1684" fmla="*/ 3373063 w 12191988"/>
              <a:gd name="connsiteY1684" fmla="*/ 4949823 h 5886446"/>
              <a:gd name="connsiteX1685" fmla="*/ 3379805 w 12191988"/>
              <a:gd name="connsiteY1685" fmla="*/ 4950220 h 5886446"/>
              <a:gd name="connsiteX1686" fmla="*/ 3386152 w 12191988"/>
              <a:gd name="connsiteY1686" fmla="*/ 4950616 h 5886446"/>
              <a:gd name="connsiteX1687" fmla="*/ 3391702 w 12191988"/>
              <a:gd name="connsiteY1687" fmla="*/ 4950616 h 5886446"/>
              <a:gd name="connsiteX1688" fmla="*/ 3397257 w 12191988"/>
              <a:gd name="connsiteY1688" fmla="*/ 4949823 h 5886446"/>
              <a:gd name="connsiteX1689" fmla="*/ 3399635 w 12191988"/>
              <a:gd name="connsiteY1689" fmla="*/ 4949426 h 5886446"/>
              <a:gd name="connsiteX1690" fmla="*/ 8127206 w 12191988"/>
              <a:gd name="connsiteY1690" fmla="*/ 4933947 h 5886446"/>
              <a:gd name="connsiteX1691" fmla="*/ 8127990 w 12191988"/>
              <a:gd name="connsiteY1691" fmla="*/ 4938710 h 5886446"/>
              <a:gd name="connsiteX1692" fmla="*/ 8127990 w 12191988"/>
              <a:gd name="connsiteY1692" fmla="*/ 4941885 h 5886446"/>
              <a:gd name="connsiteX1693" fmla="*/ 8127206 w 12191988"/>
              <a:gd name="connsiteY1693" fmla="*/ 4945457 h 5886446"/>
              <a:gd name="connsiteX1694" fmla="*/ 8125248 w 12191988"/>
              <a:gd name="connsiteY1694" fmla="*/ 4948235 h 5886446"/>
              <a:gd name="connsiteX1695" fmla="*/ 8122897 w 12191988"/>
              <a:gd name="connsiteY1695" fmla="*/ 4950219 h 5886446"/>
              <a:gd name="connsiteX1696" fmla="*/ 8119763 w 12191988"/>
              <a:gd name="connsiteY1696" fmla="*/ 4951410 h 5886446"/>
              <a:gd name="connsiteX1697" fmla="*/ 8116630 w 12191988"/>
              <a:gd name="connsiteY1697" fmla="*/ 4952600 h 5886446"/>
              <a:gd name="connsiteX1698" fmla="*/ 8113104 w 12191988"/>
              <a:gd name="connsiteY1698" fmla="*/ 4952997 h 5886446"/>
              <a:gd name="connsiteX1699" fmla="*/ 8109970 w 12191988"/>
              <a:gd name="connsiteY1699" fmla="*/ 4952600 h 5886446"/>
              <a:gd name="connsiteX1700" fmla="*/ 8106836 w 12191988"/>
              <a:gd name="connsiteY1700" fmla="*/ 4951410 h 5886446"/>
              <a:gd name="connsiteX1701" fmla="*/ 8103703 w 12191988"/>
              <a:gd name="connsiteY1701" fmla="*/ 4950616 h 5886446"/>
              <a:gd name="connsiteX1702" fmla="*/ 8101352 w 12191988"/>
              <a:gd name="connsiteY1702" fmla="*/ 4948632 h 5886446"/>
              <a:gd name="connsiteX1703" fmla="*/ 8099394 w 12191988"/>
              <a:gd name="connsiteY1703" fmla="*/ 4945853 h 5886446"/>
              <a:gd name="connsiteX1704" fmla="*/ 8098610 w 12191988"/>
              <a:gd name="connsiteY1704" fmla="*/ 4942678 h 5886446"/>
              <a:gd name="connsiteX1705" fmla="*/ 8097827 w 12191988"/>
              <a:gd name="connsiteY1705" fmla="*/ 4939107 h 5886446"/>
              <a:gd name="connsiteX1706" fmla="*/ 8099002 w 12191988"/>
              <a:gd name="connsiteY1706" fmla="*/ 4934344 h 5886446"/>
              <a:gd name="connsiteX1707" fmla="*/ 3122615 w 12191988"/>
              <a:gd name="connsiteY1707" fmla="*/ 4902197 h 5886446"/>
              <a:gd name="connsiteX1708" fmla="*/ 3125790 w 12191988"/>
              <a:gd name="connsiteY1708" fmla="*/ 4902197 h 5886446"/>
              <a:gd name="connsiteX1709" fmla="*/ 3129363 w 12191988"/>
              <a:gd name="connsiteY1709" fmla="*/ 4903026 h 5886446"/>
              <a:gd name="connsiteX1710" fmla="*/ 3132141 w 12191988"/>
              <a:gd name="connsiteY1710" fmla="*/ 4903854 h 5886446"/>
              <a:gd name="connsiteX1711" fmla="*/ 3138889 w 12191988"/>
              <a:gd name="connsiteY1711" fmla="*/ 4906753 h 5886446"/>
              <a:gd name="connsiteX1712" fmla="*/ 3143253 w 12191988"/>
              <a:gd name="connsiteY1712" fmla="*/ 4909237 h 5886446"/>
              <a:gd name="connsiteX1713" fmla="*/ 3145240 w 12191988"/>
              <a:gd name="connsiteY1713" fmla="*/ 4910894 h 5886446"/>
              <a:gd name="connsiteX1714" fmla="*/ 3146427 w 12191988"/>
              <a:gd name="connsiteY1714" fmla="*/ 4912136 h 5886446"/>
              <a:gd name="connsiteX1715" fmla="*/ 3144840 w 12191988"/>
              <a:gd name="connsiteY1715" fmla="*/ 4914621 h 5886446"/>
              <a:gd name="connsiteX1716" fmla="*/ 3142855 w 12191988"/>
              <a:gd name="connsiteY1716" fmla="*/ 4916692 h 5886446"/>
              <a:gd name="connsiteX1717" fmla="*/ 3141269 w 12191988"/>
              <a:gd name="connsiteY1717" fmla="*/ 4917520 h 5886446"/>
              <a:gd name="connsiteX1718" fmla="*/ 3139681 w 12191988"/>
              <a:gd name="connsiteY1718" fmla="*/ 4917934 h 5886446"/>
              <a:gd name="connsiteX1719" fmla="*/ 3137696 w 12191988"/>
              <a:gd name="connsiteY1719" fmla="*/ 4918762 h 5886446"/>
              <a:gd name="connsiteX1720" fmla="*/ 3136109 w 12191988"/>
              <a:gd name="connsiteY1720" fmla="*/ 4918762 h 5886446"/>
              <a:gd name="connsiteX1721" fmla="*/ 3132537 w 12191988"/>
              <a:gd name="connsiteY1721" fmla="*/ 4917934 h 5886446"/>
              <a:gd name="connsiteX1722" fmla="*/ 3128568 w 12191988"/>
              <a:gd name="connsiteY1722" fmla="*/ 4917520 h 5886446"/>
              <a:gd name="connsiteX1723" fmla="*/ 3124203 w 12191988"/>
              <a:gd name="connsiteY1723" fmla="*/ 4917520 h 5886446"/>
              <a:gd name="connsiteX1724" fmla="*/ 3121821 w 12191988"/>
              <a:gd name="connsiteY1724" fmla="*/ 4917520 h 5886446"/>
              <a:gd name="connsiteX1725" fmla="*/ 3118648 w 12191988"/>
              <a:gd name="connsiteY1725" fmla="*/ 4918762 h 5886446"/>
              <a:gd name="connsiteX1726" fmla="*/ 3115473 w 12191988"/>
              <a:gd name="connsiteY1726" fmla="*/ 4919591 h 5886446"/>
              <a:gd name="connsiteX1727" fmla="*/ 3112297 w 12191988"/>
              <a:gd name="connsiteY1727" fmla="*/ 4921247 h 5886446"/>
              <a:gd name="connsiteX1728" fmla="*/ 3111504 w 12191988"/>
              <a:gd name="connsiteY1728" fmla="*/ 4915864 h 5886446"/>
              <a:gd name="connsiteX1729" fmla="*/ 3112297 w 12191988"/>
              <a:gd name="connsiteY1729" fmla="*/ 4911722 h 5886446"/>
              <a:gd name="connsiteX1730" fmla="*/ 3113092 w 12191988"/>
              <a:gd name="connsiteY1730" fmla="*/ 4907995 h 5886446"/>
              <a:gd name="connsiteX1731" fmla="*/ 3114678 w 12191988"/>
              <a:gd name="connsiteY1731" fmla="*/ 4905924 h 5886446"/>
              <a:gd name="connsiteX1732" fmla="*/ 3117059 w 12191988"/>
              <a:gd name="connsiteY1732" fmla="*/ 4903854 h 5886446"/>
              <a:gd name="connsiteX1733" fmla="*/ 3119837 w 12191988"/>
              <a:gd name="connsiteY1733" fmla="*/ 4903026 h 5886446"/>
              <a:gd name="connsiteX1734" fmla="*/ 7972414 w 12191988"/>
              <a:gd name="connsiteY1734" fmla="*/ 4865685 h 5886446"/>
              <a:gd name="connsiteX1735" fmla="*/ 7974415 w 12191988"/>
              <a:gd name="connsiteY1735" fmla="*/ 4865685 h 5886446"/>
              <a:gd name="connsiteX1736" fmla="*/ 7980020 w 12191988"/>
              <a:gd name="connsiteY1736" fmla="*/ 4866459 h 5886446"/>
              <a:gd name="connsiteX1737" fmla="*/ 7987626 w 12191988"/>
              <a:gd name="connsiteY1737" fmla="*/ 4868005 h 5886446"/>
              <a:gd name="connsiteX1738" fmla="*/ 7995633 w 12191988"/>
              <a:gd name="connsiteY1738" fmla="*/ 4871099 h 5886446"/>
              <a:gd name="connsiteX1739" fmla="*/ 7999636 w 12191988"/>
              <a:gd name="connsiteY1739" fmla="*/ 4872259 h 5886446"/>
              <a:gd name="connsiteX1740" fmla="*/ 8003640 w 12191988"/>
              <a:gd name="connsiteY1740" fmla="*/ 4874966 h 5886446"/>
              <a:gd name="connsiteX1741" fmla="*/ 8007643 w 12191988"/>
              <a:gd name="connsiteY1741" fmla="*/ 4877286 h 5886446"/>
              <a:gd name="connsiteX1742" fmla="*/ 8011246 w 12191988"/>
              <a:gd name="connsiteY1742" fmla="*/ 4880380 h 5886446"/>
              <a:gd name="connsiteX1743" fmla="*/ 8014448 w 12191988"/>
              <a:gd name="connsiteY1743" fmla="*/ 4883474 h 5886446"/>
              <a:gd name="connsiteX1744" fmla="*/ 8016450 w 12191988"/>
              <a:gd name="connsiteY1744" fmla="*/ 4886954 h 5886446"/>
              <a:gd name="connsiteX1745" fmla="*/ 8017651 w 12191988"/>
              <a:gd name="connsiteY1745" fmla="*/ 4891594 h 5886446"/>
              <a:gd name="connsiteX1746" fmla="*/ 8018452 w 12191988"/>
              <a:gd name="connsiteY1746" fmla="*/ 4895848 h 5886446"/>
              <a:gd name="connsiteX1747" fmla="*/ 8009244 w 12191988"/>
              <a:gd name="connsiteY1747" fmla="*/ 4889661 h 5886446"/>
              <a:gd name="connsiteX1748" fmla="*/ 8005241 w 12191988"/>
              <a:gd name="connsiteY1748" fmla="*/ 4886954 h 5886446"/>
              <a:gd name="connsiteX1749" fmla="*/ 8002038 w 12191988"/>
              <a:gd name="connsiteY1749" fmla="*/ 4885021 h 5886446"/>
              <a:gd name="connsiteX1750" fmla="*/ 7998435 w 12191988"/>
              <a:gd name="connsiteY1750" fmla="*/ 4884634 h 5886446"/>
              <a:gd name="connsiteX1751" fmla="*/ 7994432 w 12191988"/>
              <a:gd name="connsiteY1751" fmla="*/ 4884634 h 5886446"/>
              <a:gd name="connsiteX1752" fmla="*/ 7989628 w 12191988"/>
              <a:gd name="connsiteY1752" fmla="*/ 4886181 h 5886446"/>
              <a:gd name="connsiteX1753" fmla="*/ 7984023 w 12191988"/>
              <a:gd name="connsiteY1753" fmla="*/ 4888888 h 5886446"/>
              <a:gd name="connsiteX1754" fmla="*/ 7984023 w 12191988"/>
              <a:gd name="connsiteY1754" fmla="*/ 4884247 h 5886446"/>
              <a:gd name="connsiteX1755" fmla="*/ 7982822 w 12191988"/>
              <a:gd name="connsiteY1755" fmla="*/ 4880380 h 5886446"/>
              <a:gd name="connsiteX1756" fmla="*/ 7982422 w 12191988"/>
              <a:gd name="connsiteY1756" fmla="*/ 4876126 h 5886446"/>
              <a:gd name="connsiteX1757" fmla="*/ 7980821 w 12191988"/>
              <a:gd name="connsiteY1757" fmla="*/ 4873419 h 5886446"/>
              <a:gd name="connsiteX1758" fmla="*/ 7979219 w 12191988"/>
              <a:gd name="connsiteY1758" fmla="*/ 4871099 h 5886446"/>
              <a:gd name="connsiteX1759" fmla="*/ 7977218 w 12191988"/>
              <a:gd name="connsiteY1759" fmla="*/ 4868779 h 5886446"/>
              <a:gd name="connsiteX1760" fmla="*/ 7974816 w 12191988"/>
              <a:gd name="connsiteY1760" fmla="*/ 4866845 h 5886446"/>
              <a:gd name="connsiteX1761" fmla="*/ 8064489 w 12191988"/>
              <a:gd name="connsiteY1761" fmla="*/ 4848222 h 5886446"/>
              <a:gd name="connsiteX1762" fmla="*/ 8077317 w 12191988"/>
              <a:gd name="connsiteY1762" fmla="*/ 4853710 h 5886446"/>
              <a:gd name="connsiteX1763" fmla="*/ 8086538 w 12191988"/>
              <a:gd name="connsiteY1763" fmla="*/ 4857630 h 5886446"/>
              <a:gd name="connsiteX1764" fmla="*/ 8095357 w 12191988"/>
              <a:gd name="connsiteY1764" fmla="*/ 4860373 h 5886446"/>
              <a:gd name="connsiteX1765" fmla="*/ 8104177 w 12191988"/>
              <a:gd name="connsiteY1765" fmla="*/ 4863117 h 5886446"/>
              <a:gd name="connsiteX1766" fmla="*/ 8103375 w 12191988"/>
              <a:gd name="connsiteY1766" fmla="*/ 4870565 h 5886446"/>
              <a:gd name="connsiteX1767" fmla="*/ 8101771 w 12191988"/>
              <a:gd name="connsiteY1767" fmla="*/ 4875661 h 5886446"/>
              <a:gd name="connsiteX1768" fmla="*/ 8100970 w 12191988"/>
              <a:gd name="connsiteY1768" fmla="*/ 4877228 h 5886446"/>
              <a:gd name="connsiteX1769" fmla="*/ 8099767 w 12191988"/>
              <a:gd name="connsiteY1769" fmla="*/ 4878012 h 5886446"/>
              <a:gd name="connsiteX1770" fmla="*/ 8098965 w 12191988"/>
              <a:gd name="connsiteY1770" fmla="*/ 4878796 h 5886446"/>
              <a:gd name="connsiteX1771" fmla="*/ 8097362 w 12191988"/>
              <a:gd name="connsiteY1771" fmla="*/ 4879188 h 5886446"/>
              <a:gd name="connsiteX1772" fmla="*/ 8096159 w 12191988"/>
              <a:gd name="connsiteY1772" fmla="*/ 4879188 h 5886446"/>
              <a:gd name="connsiteX1773" fmla="*/ 8094555 w 12191988"/>
              <a:gd name="connsiteY1773" fmla="*/ 4878796 h 5886446"/>
              <a:gd name="connsiteX1774" fmla="*/ 8091749 w 12191988"/>
              <a:gd name="connsiteY1774" fmla="*/ 4877228 h 5886446"/>
              <a:gd name="connsiteX1775" fmla="*/ 8089344 w 12191988"/>
              <a:gd name="connsiteY1775" fmla="*/ 4874485 h 5886446"/>
              <a:gd name="connsiteX1776" fmla="*/ 8086137 w 12191988"/>
              <a:gd name="connsiteY1776" fmla="*/ 4872133 h 5886446"/>
              <a:gd name="connsiteX1777" fmla="*/ 8080123 w 12191988"/>
              <a:gd name="connsiteY1777" fmla="*/ 4867037 h 5886446"/>
              <a:gd name="connsiteX1778" fmla="*/ 8077317 w 12191988"/>
              <a:gd name="connsiteY1778" fmla="*/ 4865861 h 5886446"/>
              <a:gd name="connsiteX1779" fmla="*/ 8075313 w 12191988"/>
              <a:gd name="connsiteY1779" fmla="*/ 4865077 h 5886446"/>
              <a:gd name="connsiteX1780" fmla="*/ 8074511 w 12191988"/>
              <a:gd name="connsiteY1780" fmla="*/ 4865077 h 5886446"/>
              <a:gd name="connsiteX1781" fmla="*/ 8073308 w 12191988"/>
              <a:gd name="connsiteY1781" fmla="*/ 4865861 h 5886446"/>
              <a:gd name="connsiteX1782" fmla="*/ 8072507 w 12191988"/>
              <a:gd name="connsiteY1782" fmla="*/ 4866645 h 5886446"/>
              <a:gd name="connsiteX1783" fmla="*/ 8072106 w 12191988"/>
              <a:gd name="connsiteY1783" fmla="*/ 4868213 h 5886446"/>
              <a:gd name="connsiteX1784" fmla="*/ 8070903 w 12191988"/>
              <a:gd name="connsiteY1784" fmla="*/ 4873309 h 5886446"/>
              <a:gd name="connsiteX1785" fmla="*/ 8070502 w 12191988"/>
              <a:gd name="connsiteY1785" fmla="*/ 4879972 h 5886446"/>
              <a:gd name="connsiteX1786" fmla="*/ 8068899 w 12191988"/>
              <a:gd name="connsiteY1786" fmla="*/ 4879580 h 5886446"/>
              <a:gd name="connsiteX1787" fmla="*/ 8067696 w 12191988"/>
              <a:gd name="connsiteY1787" fmla="*/ 4878796 h 5886446"/>
              <a:gd name="connsiteX1788" fmla="*/ 8066894 w 12191988"/>
              <a:gd name="connsiteY1788" fmla="*/ 4877228 h 5886446"/>
              <a:gd name="connsiteX1789" fmla="*/ 8066493 w 12191988"/>
              <a:gd name="connsiteY1789" fmla="*/ 4875661 h 5886446"/>
              <a:gd name="connsiteX1790" fmla="*/ 8065291 w 12191988"/>
              <a:gd name="connsiteY1790" fmla="*/ 4872133 h 5886446"/>
              <a:gd name="connsiteX1791" fmla="*/ 8064890 w 12191988"/>
              <a:gd name="connsiteY1791" fmla="*/ 4867821 h 5886446"/>
              <a:gd name="connsiteX1792" fmla="*/ 8064489 w 12191988"/>
              <a:gd name="connsiteY1792" fmla="*/ 4857630 h 5886446"/>
              <a:gd name="connsiteX1793" fmla="*/ 8023611 w 12191988"/>
              <a:gd name="connsiteY1793" fmla="*/ 4840285 h 5886446"/>
              <a:gd name="connsiteX1794" fmla="*/ 8027183 w 12191988"/>
              <a:gd name="connsiteY1794" fmla="*/ 4844620 h 5886446"/>
              <a:gd name="connsiteX1795" fmla="*/ 8029961 w 12191988"/>
              <a:gd name="connsiteY1795" fmla="*/ 4848561 h 5886446"/>
              <a:gd name="connsiteX1796" fmla="*/ 8032739 w 12191988"/>
              <a:gd name="connsiteY1796" fmla="*/ 4852501 h 5886446"/>
              <a:gd name="connsiteX1797" fmla="*/ 8035120 w 12191988"/>
              <a:gd name="connsiteY1797" fmla="*/ 4856442 h 5886446"/>
              <a:gd name="connsiteX1798" fmla="*/ 8038692 w 12191988"/>
              <a:gd name="connsiteY1798" fmla="*/ 4859988 h 5886446"/>
              <a:gd name="connsiteX1799" fmla="*/ 8040280 w 12191988"/>
              <a:gd name="connsiteY1799" fmla="*/ 4861565 h 5886446"/>
              <a:gd name="connsiteX1800" fmla="*/ 8042264 w 12191988"/>
              <a:gd name="connsiteY1800" fmla="*/ 4862353 h 5886446"/>
              <a:gd name="connsiteX1801" fmla="*/ 8044249 w 12191988"/>
              <a:gd name="connsiteY1801" fmla="*/ 4863535 h 5886446"/>
              <a:gd name="connsiteX1802" fmla="*/ 8047027 w 12191988"/>
              <a:gd name="connsiteY1802" fmla="*/ 4863929 h 5886446"/>
              <a:gd name="connsiteX1803" fmla="*/ 8049805 w 12191988"/>
              <a:gd name="connsiteY1803" fmla="*/ 4864323 h 5886446"/>
              <a:gd name="connsiteX1804" fmla="*/ 8052980 w 12191988"/>
              <a:gd name="connsiteY1804" fmla="*/ 4863929 h 5886446"/>
              <a:gd name="connsiteX1805" fmla="*/ 8053377 w 12191988"/>
              <a:gd name="connsiteY1805" fmla="*/ 4869840 h 5886446"/>
              <a:gd name="connsiteX1806" fmla="*/ 8052980 w 12191988"/>
              <a:gd name="connsiteY1806" fmla="*/ 4874175 h 5886446"/>
              <a:gd name="connsiteX1807" fmla="*/ 8052186 w 12191988"/>
              <a:gd name="connsiteY1807" fmla="*/ 4878904 h 5886446"/>
              <a:gd name="connsiteX1808" fmla="*/ 8051392 w 12191988"/>
              <a:gd name="connsiteY1808" fmla="*/ 4882450 h 5886446"/>
              <a:gd name="connsiteX1809" fmla="*/ 8049011 w 12191988"/>
              <a:gd name="connsiteY1809" fmla="*/ 4888755 h 5886446"/>
              <a:gd name="connsiteX1810" fmla="*/ 8047820 w 12191988"/>
              <a:gd name="connsiteY1810" fmla="*/ 4892302 h 5886446"/>
              <a:gd name="connsiteX1811" fmla="*/ 8047424 w 12191988"/>
              <a:gd name="connsiteY1811" fmla="*/ 4895848 h 5886446"/>
              <a:gd name="connsiteX1812" fmla="*/ 8044645 w 12191988"/>
              <a:gd name="connsiteY1812" fmla="*/ 4894666 h 5886446"/>
              <a:gd name="connsiteX1813" fmla="*/ 8042661 w 12191988"/>
              <a:gd name="connsiteY1813" fmla="*/ 4892302 h 5886446"/>
              <a:gd name="connsiteX1814" fmla="*/ 8041470 w 12191988"/>
              <a:gd name="connsiteY1814" fmla="*/ 4889149 h 5886446"/>
              <a:gd name="connsiteX1815" fmla="*/ 8039883 w 12191988"/>
              <a:gd name="connsiteY1815" fmla="*/ 4885603 h 5886446"/>
              <a:gd name="connsiteX1816" fmla="*/ 8036708 w 12191988"/>
              <a:gd name="connsiteY1816" fmla="*/ 4877721 h 5886446"/>
              <a:gd name="connsiteX1817" fmla="*/ 8033930 w 12191988"/>
              <a:gd name="connsiteY1817" fmla="*/ 4869840 h 5886446"/>
              <a:gd name="connsiteX1818" fmla="*/ 8032342 w 12191988"/>
              <a:gd name="connsiteY1818" fmla="*/ 4866293 h 5886446"/>
              <a:gd name="connsiteX1819" fmla="*/ 8030755 w 12191988"/>
              <a:gd name="connsiteY1819" fmla="*/ 4862747 h 5886446"/>
              <a:gd name="connsiteX1820" fmla="*/ 8028770 w 12191988"/>
              <a:gd name="connsiteY1820" fmla="*/ 4860383 h 5886446"/>
              <a:gd name="connsiteX1821" fmla="*/ 8026389 w 12191988"/>
              <a:gd name="connsiteY1821" fmla="*/ 4858806 h 5886446"/>
              <a:gd name="connsiteX1822" fmla="*/ 8025198 w 12191988"/>
              <a:gd name="connsiteY1822" fmla="*/ 4858412 h 5886446"/>
              <a:gd name="connsiteX1823" fmla="*/ 8023611 w 12191988"/>
              <a:gd name="connsiteY1823" fmla="*/ 4858412 h 5886446"/>
              <a:gd name="connsiteX1824" fmla="*/ 8022420 w 12191988"/>
              <a:gd name="connsiteY1824" fmla="*/ 4858412 h 5886446"/>
              <a:gd name="connsiteX1825" fmla="*/ 8020833 w 12191988"/>
              <a:gd name="connsiteY1825" fmla="*/ 4858806 h 5886446"/>
              <a:gd name="connsiteX1826" fmla="*/ 8016864 w 12191988"/>
              <a:gd name="connsiteY1826" fmla="*/ 4861565 h 5886446"/>
              <a:gd name="connsiteX1827" fmla="*/ 8012895 w 12191988"/>
              <a:gd name="connsiteY1827" fmla="*/ 4864717 h 5886446"/>
              <a:gd name="connsiteX1828" fmla="*/ 8010117 w 12191988"/>
              <a:gd name="connsiteY1828" fmla="*/ 4863535 h 5886446"/>
              <a:gd name="connsiteX1829" fmla="*/ 8008133 w 12191988"/>
              <a:gd name="connsiteY1829" fmla="*/ 4861959 h 5886446"/>
              <a:gd name="connsiteX1830" fmla="*/ 8007339 w 12191988"/>
              <a:gd name="connsiteY1830" fmla="*/ 4860777 h 5886446"/>
              <a:gd name="connsiteX1831" fmla="*/ 8007339 w 12191988"/>
              <a:gd name="connsiteY1831" fmla="*/ 4859200 h 5886446"/>
              <a:gd name="connsiteX1832" fmla="*/ 8007736 w 12191988"/>
              <a:gd name="connsiteY1832" fmla="*/ 4858018 h 5886446"/>
              <a:gd name="connsiteX1833" fmla="*/ 8008529 w 12191988"/>
              <a:gd name="connsiteY1833" fmla="*/ 4856836 h 5886446"/>
              <a:gd name="connsiteX1834" fmla="*/ 8012101 w 12191988"/>
              <a:gd name="connsiteY1834" fmla="*/ 4854077 h 5886446"/>
              <a:gd name="connsiteX1835" fmla="*/ 8016070 w 12191988"/>
              <a:gd name="connsiteY1835" fmla="*/ 4850925 h 5886446"/>
              <a:gd name="connsiteX1836" fmla="*/ 8020436 w 12191988"/>
              <a:gd name="connsiteY1836" fmla="*/ 4847772 h 5886446"/>
              <a:gd name="connsiteX1837" fmla="*/ 8021626 w 12191988"/>
              <a:gd name="connsiteY1837" fmla="*/ 4846590 h 5886446"/>
              <a:gd name="connsiteX1838" fmla="*/ 8023214 w 12191988"/>
              <a:gd name="connsiteY1838" fmla="*/ 4844620 h 5886446"/>
              <a:gd name="connsiteX1839" fmla="*/ 8023611 w 12191988"/>
              <a:gd name="connsiteY1839" fmla="*/ 4842256 h 5886446"/>
              <a:gd name="connsiteX1840" fmla="*/ 8222069 w 12191988"/>
              <a:gd name="connsiteY1840" fmla="*/ 4821235 h 5886446"/>
              <a:gd name="connsiteX1841" fmla="*/ 8223651 w 12191988"/>
              <a:gd name="connsiteY1841" fmla="*/ 4821625 h 5886446"/>
              <a:gd name="connsiteX1842" fmla="*/ 8224442 w 12191988"/>
              <a:gd name="connsiteY1842" fmla="*/ 4822404 h 5886446"/>
              <a:gd name="connsiteX1843" fmla="*/ 8226024 w 12191988"/>
              <a:gd name="connsiteY1843" fmla="*/ 4824353 h 5886446"/>
              <a:gd name="connsiteX1844" fmla="*/ 8226815 w 12191988"/>
              <a:gd name="connsiteY1844" fmla="*/ 4826692 h 5886446"/>
              <a:gd name="connsiteX1845" fmla="*/ 8227606 w 12191988"/>
              <a:gd name="connsiteY1845" fmla="*/ 4830199 h 5886446"/>
              <a:gd name="connsiteX1846" fmla="*/ 8227606 w 12191988"/>
              <a:gd name="connsiteY1846" fmla="*/ 4837605 h 5886446"/>
              <a:gd name="connsiteX1847" fmla="*/ 8228002 w 12191988"/>
              <a:gd name="connsiteY1847" fmla="*/ 4845010 h 5886446"/>
              <a:gd name="connsiteX1848" fmla="*/ 8224442 w 12191988"/>
              <a:gd name="connsiteY1848" fmla="*/ 4843841 h 5886446"/>
              <a:gd name="connsiteX1849" fmla="*/ 8221674 w 12191988"/>
              <a:gd name="connsiteY1849" fmla="*/ 4844620 h 5886446"/>
              <a:gd name="connsiteX1850" fmla="*/ 8218115 w 12191988"/>
              <a:gd name="connsiteY1850" fmla="*/ 4845010 h 5886446"/>
              <a:gd name="connsiteX1851" fmla="*/ 8214951 w 12191988"/>
              <a:gd name="connsiteY1851" fmla="*/ 4846569 h 5886446"/>
              <a:gd name="connsiteX1852" fmla="*/ 8211787 w 12191988"/>
              <a:gd name="connsiteY1852" fmla="*/ 4848518 h 5886446"/>
              <a:gd name="connsiteX1853" fmla="*/ 8209019 w 12191988"/>
              <a:gd name="connsiteY1853" fmla="*/ 4850856 h 5886446"/>
              <a:gd name="connsiteX1854" fmla="*/ 8206250 w 12191988"/>
              <a:gd name="connsiteY1854" fmla="*/ 4853974 h 5886446"/>
              <a:gd name="connsiteX1855" fmla="*/ 8204273 w 12191988"/>
              <a:gd name="connsiteY1855" fmla="*/ 4856702 h 5886446"/>
              <a:gd name="connsiteX1856" fmla="*/ 8201504 w 12191988"/>
              <a:gd name="connsiteY1856" fmla="*/ 4859820 h 5886446"/>
              <a:gd name="connsiteX1857" fmla="*/ 8200318 w 12191988"/>
              <a:gd name="connsiteY1857" fmla="*/ 4862549 h 5886446"/>
              <a:gd name="connsiteX1858" fmla="*/ 8199131 w 12191988"/>
              <a:gd name="connsiteY1858" fmla="*/ 4865667 h 5886446"/>
              <a:gd name="connsiteX1859" fmla="*/ 8197945 w 12191988"/>
              <a:gd name="connsiteY1859" fmla="*/ 4868395 h 5886446"/>
              <a:gd name="connsiteX1860" fmla="*/ 8197549 w 12191988"/>
              <a:gd name="connsiteY1860" fmla="*/ 4871123 h 5886446"/>
              <a:gd name="connsiteX1861" fmla="*/ 8197945 w 12191988"/>
              <a:gd name="connsiteY1861" fmla="*/ 4873462 h 5886446"/>
              <a:gd name="connsiteX1862" fmla="*/ 8198736 w 12191988"/>
              <a:gd name="connsiteY1862" fmla="*/ 4875410 h 5886446"/>
              <a:gd name="connsiteX1863" fmla="*/ 8200318 w 12191988"/>
              <a:gd name="connsiteY1863" fmla="*/ 4876969 h 5886446"/>
              <a:gd name="connsiteX1864" fmla="*/ 8195177 w 12191988"/>
              <a:gd name="connsiteY1864" fmla="*/ 4880087 h 5886446"/>
              <a:gd name="connsiteX1865" fmla="*/ 8190035 w 12191988"/>
              <a:gd name="connsiteY1865" fmla="*/ 4882036 h 5886446"/>
              <a:gd name="connsiteX1866" fmla="*/ 8185289 w 12191988"/>
              <a:gd name="connsiteY1866" fmla="*/ 4883205 h 5886446"/>
              <a:gd name="connsiteX1867" fmla="*/ 8180148 w 12191988"/>
              <a:gd name="connsiteY1867" fmla="*/ 4884375 h 5886446"/>
              <a:gd name="connsiteX1868" fmla="*/ 8175007 w 12191988"/>
              <a:gd name="connsiteY1868" fmla="*/ 4884375 h 5886446"/>
              <a:gd name="connsiteX1869" fmla="*/ 8169470 w 12191988"/>
              <a:gd name="connsiteY1869" fmla="*/ 4884375 h 5886446"/>
              <a:gd name="connsiteX1870" fmla="*/ 8159583 w 12191988"/>
              <a:gd name="connsiteY1870" fmla="*/ 4883205 h 5886446"/>
              <a:gd name="connsiteX1871" fmla="*/ 8149300 w 12191988"/>
              <a:gd name="connsiteY1871" fmla="*/ 4882036 h 5886446"/>
              <a:gd name="connsiteX1872" fmla="*/ 8143764 w 12191988"/>
              <a:gd name="connsiteY1872" fmla="*/ 4881257 h 5886446"/>
              <a:gd name="connsiteX1873" fmla="*/ 8138227 w 12191988"/>
              <a:gd name="connsiteY1873" fmla="*/ 4881257 h 5886446"/>
              <a:gd name="connsiteX1874" fmla="*/ 8132690 w 12191988"/>
              <a:gd name="connsiteY1874" fmla="*/ 4881257 h 5886446"/>
              <a:gd name="connsiteX1875" fmla="*/ 8127153 w 12191988"/>
              <a:gd name="connsiteY1875" fmla="*/ 4882426 h 5886446"/>
              <a:gd name="connsiteX1876" fmla="*/ 8121221 w 12191988"/>
              <a:gd name="connsiteY1876" fmla="*/ 4883985 h 5886446"/>
              <a:gd name="connsiteX1877" fmla="*/ 8115289 w 12191988"/>
              <a:gd name="connsiteY1877" fmla="*/ 4886323 h 5886446"/>
              <a:gd name="connsiteX1878" fmla="*/ 8116475 w 12191988"/>
              <a:gd name="connsiteY1878" fmla="*/ 4883205 h 5886446"/>
              <a:gd name="connsiteX1879" fmla="*/ 8118057 w 12191988"/>
              <a:gd name="connsiteY1879" fmla="*/ 4880477 h 5886446"/>
              <a:gd name="connsiteX1880" fmla="*/ 8119244 w 12191988"/>
              <a:gd name="connsiteY1880" fmla="*/ 4876969 h 5886446"/>
              <a:gd name="connsiteX1881" fmla="*/ 8119639 w 12191988"/>
              <a:gd name="connsiteY1881" fmla="*/ 4873072 h 5886446"/>
              <a:gd name="connsiteX1882" fmla="*/ 8120430 w 12191988"/>
              <a:gd name="connsiteY1882" fmla="*/ 4864108 h 5886446"/>
              <a:gd name="connsiteX1883" fmla="*/ 8120430 w 12191988"/>
              <a:gd name="connsiteY1883" fmla="*/ 4854754 h 5886446"/>
              <a:gd name="connsiteX1884" fmla="*/ 8125176 w 12191988"/>
              <a:gd name="connsiteY1884" fmla="*/ 4857092 h 5886446"/>
              <a:gd name="connsiteX1885" fmla="*/ 8129131 w 12191988"/>
              <a:gd name="connsiteY1885" fmla="*/ 4859820 h 5886446"/>
              <a:gd name="connsiteX1886" fmla="*/ 8133086 w 12191988"/>
              <a:gd name="connsiteY1886" fmla="*/ 4861379 h 5886446"/>
              <a:gd name="connsiteX1887" fmla="*/ 8136645 w 12191988"/>
              <a:gd name="connsiteY1887" fmla="*/ 4862549 h 5886446"/>
              <a:gd name="connsiteX1888" fmla="*/ 8140204 w 12191988"/>
              <a:gd name="connsiteY1888" fmla="*/ 4863718 h 5886446"/>
              <a:gd name="connsiteX1889" fmla="*/ 8143764 w 12191988"/>
              <a:gd name="connsiteY1889" fmla="*/ 4864108 h 5886446"/>
              <a:gd name="connsiteX1890" fmla="*/ 8146927 w 12191988"/>
              <a:gd name="connsiteY1890" fmla="*/ 4864108 h 5886446"/>
              <a:gd name="connsiteX1891" fmla="*/ 8150487 w 12191988"/>
              <a:gd name="connsiteY1891" fmla="*/ 4864108 h 5886446"/>
              <a:gd name="connsiteX1892" fmla="*/ 8153651 w 12191988"/>
              <a:gd name="connsiteY1892" fmla="*/ 4863718 h 5886446"/>
              <a:gd name="connsiteX1893" fmla="*/ 8156815 w 12191988"/>
              <a:gd name="connsiteY1893" fmla="*/ 4863328 h 5886446"/>
              <a:gd name="connsiteX1894" fmla="*/ 8162747 w 12191988"/>
              <a:gd name="connsiteY1894" fmla="*/ 4860600 h 5886446"/>
              <a:gd name="connsiteX1895" fmla="*/ 8168679 w 12191988"/>
              <a:gd name="connsiteY1895" fmla="*/ 4857872 h 5886446"/>
              <a:gd name="connsiteX1896" fmla="*/ 8174216 w 12191988"/>
              <a:gd name="connsiteY1896" fmla="*/ 4853974 h 5886446"/>
              <a:gd name="connsiteX1897" fmla="*/ 8179753 w 12191988"/>
              <a:gd name="connsiteY1897" fmla="*/ 4849297 h 5886446"/>
              <a:gd name="connsiteX1898" fmla="*/ 8185289 w 12191988"/>
              <a:gd name="connsiteY1898" fmla="*/ 4845010 h 5886446"/>
              <a:gd name="connsiteX1899" fmla="*/ 8195968 w 12191988"/>
              <a:gd name="connsiteY1899" fmla="*/ 4835656 h 5886446"/>
              <a:gd name="connsiteX1900" fmla="*/ 8202295 w 12191988"/>
              <a:gd name="connsiteY1900" fmla="*/ 4830979 h 5886446"/>
              <a:gd name="connsiteX1901" fmla="*/ 8208623 w 12191988"/>
              <a:gd name="connsiteY1901" fmla="*/ 4827081 h 5886446"/>
              <a:gd name="connsiteX1902" fmla="*/ 8214951 w 12191988"/>
              <a:gd name="connsiteY1902" fmla="*/ 4823574 h 5886446"/>
              <a:gd name="connsiteX1903" fmla="*/ 8415685 w 12191988"/>
              <a:gd name="connsiteY1903" fmla="*/ 4813297 h 5886446"/>
              <a:gd name="connsiteX1904" fmla="*/ 8422104 w 12191988"/>
              <a:gd name="connsiteY1904" fmla="*/ 4813711 h 5886446"/>
              <a:gd name="connsiteX1905" fmla="*/ 8428923 w 12191988"/>
              <a:gd name="connsiteY1905" fmla="*/ 4815368 h 5886446"/>
              <a:gd name="connsiteX1906" fmla="*/ 8435341 w 12191988"/>
              <a:gd name="connsiteY1906" fmla="*/ 4816610 h 5886446"/>
              <a:gd name="connsiteX1907" fmla="*/ 8440957 w 12191988"/>
              <a:gd name="connsiteY1907" fmla="*/ 4819509 h 5886446"/>
              <a:gd name="connsiteX1908" fmla="*/ 8446573 w 12191988"/>
              <a:gd name="connsiteY1908" fmla="*/ 4821994 h 5886446"/>
              <a:gd name="connsiteX1909" fmla="*/ 8450986 w 12191988"/>
              <a:gd name="connsiteY1909" fmla="*/ 4825307 h 5886446"/>
              <a:gd name="connsiteX1910" fmla="*/ 8454195 w 12191988"/>
              <a:gd name="connsiteY1910" fmla="*/ 4828206 h 5886446"/>
              <a:gd name="connsiteX1911" fmla="*/ 8456602 w 12191988"/>
              <a:gd name="connsiteY1911" fmla="*/ 4831933 h 5886446"/>
              <a:gd name="connsiteX1912" fmla="*/ 8450585 w 12191988"/>
              <a:gd name="connsiteY1912" fmla="*/ 4835660 h 5886446"/>
              <a:gd name="connsiteX1913" fmla="*/ 8445370 w 12191988"/>
              <a:gd name="connsiteY1913" fmla="*/ 4837731 h 5886446"/>
              <a:gd name="connsiteX1914" fmla="*/ 8440556 w 12191988"/>
              <a:gd name="connsiteY1914" fmla="*/ 4838973 h 5886446"/>
              <a:gd name="connsiteX1915" fmla="*/ 8435742 w 12191988"/>
              <a:gd name="connsiteY1915" fmla="*/ 4839387 h 5886446"/>
              <a:gd name="connsiteX1916" fmla="*/ 8431731 w 12191988"/>
              <a:gd name="connsiteY1916" fmla="*/ 4838973 h 5886446"/>
              <a:gd name="connsiteX1917" fmla="*/ 8427720 w 12191988"/>
              <a:gd name="connsiteY1917" fmla="*/ 4838145 h 5886446"/>
              <a:gd name="connsiteX1918" fmla="*/ 8419697 w 12191988"/>
              <a:gd name="connsiteY1918" fmla="*/ 4835246 h 5886446"/>
              <a:gd name="connsiteX1919" fmla="*/ 8415685 w 12191988"/>
              <a:gd name="connsiteY1919" fmla="*/ 4834004 h 5886446"/>
              <a:gd name="connsiteX1920" fmla="*/ 8411674 w 12191988"/>
              <a:gd name="connsiteY1920" fmla="*/ 4833176 h 5886446"/>
              <a:gd name="connsiteX1921" fmla="*/ 8407662 w 12191988"/>
              <a:gd name="connsiteY1921" fmla="*/ 4831933 h 5886446"/>
              <a:gd name="connsiteX1922" fmla="*/ 8402849 w 12191988"/>
              <a:gd name="connsiteY1922" fmla="*/ 4831933 h 5886446"/>
              <a:gd name="connsiteX1923" fmla="*/ 8398436 w 12191988"/>
              <a:gd name="connsiteY1923" fmla="*/ 4833176 h 5886446"/>
              <a:gd name="connsiteX1924" fmla="*/ 8393221 w 12191988"/>
              <a:gd name="connsiteY1924" fmla="*/ 4834418 h 5886446"/>
              <a:gd name="connsiteX1925" fmla="*/ 8388006 w 12191988"/>
              <a:gd name="connsiteY1925" fmla="*/ 4837731 h 5886446"/>
              <a:gd name="connsiteX1926" fmla="*/ 8381989 w 12191988"/>
              <a:gd name="connsiteY1926" fmla="*/ 4841872 h 5886446"/>
              <a:gd name="connsiteX1927" fmla="*/ 8381989 w 12191988"/>
              <a:gd name="connsiteY1927" fmla="*/ 4837731 h 5886446"/>
              <a:gd name="connsiteX1928" fmla="*/ 8382792 w 12191988"/>
              <a:gd name="connsiteY1928" fmla="*/ 4834004 h 5886446"/>
              <a:gd name="connsiteX1929" fmla="*/ 8383193 w 12191988"/>
              <a:gd name="connsiteY1929" fmla="*/ 4831105 h 5886446"/>
              <a:gd name="connsiteX1930" fmla="*/ 8384797 w 12191988"/>
              <a:gd name="connsiteY1930" fmla="*/ 4827792 h 5886446"/>
              <a:gd name="connsiteX1931" fmla="*/ 8385600 w 12191988"/>
              <a:gd name="connsiteY1931" fmla="*/ 4825307 h 5886446"/>
              <a:gd name="connsiteX1932" fmla="*/ 8387605 w 12191988"/>
              <a:gd name="connsiteY1932" fmla="*/ 4823236 h 5886446"/>
              <a:gd name="connsiteX1933" fmla="*/ 8389611 w 12191988"/>
              <a:gd name="connsiteY1933" fmla="*/ 4821166 h 5886446"/>
              <a:gd name="connsiteX1934" fmla="*/ 8391616 w 12191988"/>
              <a:gd name="connsiteY1934" fmla="*/ 4819095 h 5886446"/>
              <a:gd name="connsiteX1935" fmla="*/ 8394425 w 12191988"/>
              <a:gd name="connsiteY1935" fmla="*/ 4817439 h 5886446"/>
              <a:gd name="connsiteX1936" fmla="*/ 8396831 w 12191988"/>
              <a:gd name="connsiteY1936" fmla="*/ 4816196 h 5886446"/>
              <a:gd name="connsiteX1937" fmla="*/ 8402849 w 12191988"/>
              <a:gd name="connsiteY1937" fmla="*/ 4814126 h 5886446"/>
              <a:gd name="connsiteX1938" fmla="*/ 8408866 w 12191988"/>
              <a:gd name="connsiteY1938" fmla="*/ 4813711 h 5886446"/>
              <a:gd name="connsiteX1939" fmla="*/ 2547619 w 12191988"/>
              <a:gd name="connsiteY1939" fmla="*/ 4806947 h 5886446"/>
              <a:gd name="connsiteX1940" fmla="*/ 2549233 w 12191988"/>
              <a:gd name="connsiteY1940" fmla="*/ 4807350 h 5886446"/>
              <a:gd name="connsiteX1941" fmla="*/ 2550445 w 12191988"/>
              <a:gd name="connsiteY1941" fmla="*/ 4808155 h 5886446"/>
              <a:gd name="connsiteX1942" fmla="*/ 2552060 w 12191988"/>
              <a:gd name="connsiteY1942" fmla="*/ 4808960 h 5886446"/>
              <a:gd name="connsiteX1943" fmla="*/ 2552464 w 12191988"/>
              <a:gd name="connsiteY1943" fmla="*/ 4810569 h 5886446"/>
              <a:gd name="connsiteX1944" fmla="*/ 2554079 w 12191988"/>
              <a:gd name="connsiteY1944" fmla="*/ 4813789 h 5886446"/>
              <a:gd name="connsiteX1945" fmla="*/ 2554483 w 12191988"/>
              <a:gd name="connsiteY1945" fmla="*/ 4817814 h 5886446"/>
              <a:gd name="connsiteX1946" fmla="*/ 2554886 w 12191988"/>
              <a:gd name="connsiteY1946" fmla="*/ 4822241 h 5886446"/>
              <a:gd name="connsiteX1947" fmla="*/ 2554886 w 12191988"/>
              <a:gd name="connsiteY1947" fmla="*/ 4831900 h 5886446"/>
              <a:gd name="connsiteX1948" fmla="*/ 2564173 w 12191988"/>
              <a:gd name="connsiteY1948" fmla="*/ 4833912 h 5886446"/>
              <a:gd name="connsiteX1949" fmla="*/ 2572652 w 12191988"/>
              <a:gd name="connsiteY1949" fmla="*/ 4835522 h 5886446"/>
              <a:gd name="connsiteX1950" fmla="*/ 2580323 w 12191988"/>
              <a:gd name="connsiteY1950" fmla="*/ 4835925 h 5886446"/>
              <a:gd name="connsiteX1951" fmla="*/ 2587996 w 12191988"/>
              <a:gd name="connsiteY1951" fmla="*/ 4836730 h 5886446"/>
              <a:gd name="connsiteX1952" fmla="*/ 2601319 w 12191988"/>
              <a:gd name="connsiteY1952" fmla="*/ 4837535 h 5886446"/>
              <a:gd name="connsiteX1953" fmla="*/ 2607376 w 12191988"/>
              <a:gd name="connsiteY1953" fmla="*/ 4837937 h 5886446"/>
              <a:gd name="connsiteX1954" fmla="*/ 2613029 w 12191988"/>
              <a:gd name="connsiteY1954" fmla="*/ 4839547 h 5886446"/>
              <a:gd name="connsiteX1955" fmla="*/ 2613029 w 12191988"/>
              <a:gd name="connsiteY1955" fmla="*/ 4841559 h 5886446"/>
              <a:gd name="connsiteX1956" fmla="*/ 2613029 w 12191988"/>
              <a:gd name="connsiteY1956" fmla="*/ 4843572 h 5886446"/>
              <a:gd name="connsiteX1957" fmla="*/ 2612624 w 12191988"/>
              <a:gd name="connsiteY1957" fmla="*/ 4845181 h 5886446"/>
              <a:gd name="connsiteX1958" fmla="*/ 2611815 w 12191988"/>
              <a:gd name="connsiteY1958" fmla="*/ 4846389 h 5886446"/>
              <a:gd name="connsiteX1959" fmla="*/ 2610606 w 12191988"/>
              <a:gd name="connsiteY1959" fmla="*/ 4846791 h 5886446"/>
              <a:gd name="connsiteX1960" fmla="*/ 2609393 w 12191988"/>
              <a:gd name="connsiteY1960" fmla="*/ 4847194 h 5886446"/>
              <a:gd name="connsiteX1961" fmla="*/ 2606970 w 12191988"/>
              <a:gd name="connsiteY1961" fmla="*/ 4847596 h 5886446"/>
              <a:gd name="connsiteX1962" fmla="*/ 2606970 w 12191988"/>
              <a:gd name="connsiteY1962" fmla="*/ 4864097 h 5886446"/>
              <a:gd name="connsiteX1963" fmla="*/ 2606569 w 12191988"/>
              <a:gd name="connsiteY1963" fmla="*/ 4860475 h 5886446"/>
              <a:gd name="connsiteX1964" fmla="*/ 2604953 w 12191988"/>
              <a:gd name="connsiteY1964" fmla="*/ 4858060 h 5886446"/>
              <a:gd name="connsiteX1965" fmla="*/ 2603338 w 12191988"/>
              <a:gd name="connsiteY1965" fmla="*/ 4855243 h 5886446"/>
              <a:gd name="connsiteX1966" fmla="*/ 2601723 w 12191988"/>
              <a:gd name="connsiteY1966" fmla="*/ 4853231 h 5886446"/>
              <a:gd name="connsiteX1967" fmla="*/ 2599703 w 12191988"/>
              <a:gd name="connsiteY1967" fmla="*/ 4851218 h 5886446"/>
              <a:gd name="connsiteX1968" fmla="*/ 2597686 w 12191988"/>
              <a:gd name="connsiteY1968" fmla="*/ 4849609 h 5886446"/>
              <a:gd name="connsiteX1969" fmla="*/ 2593243 w 12191988"/>
              <a:gd name="connsiteY1969" fmla="*/ 4847596 h 5886446"/>
              <a:gd name="connsiteX1970" fmla="*/ 2587590 w 12191988"/>
              <a:gd name="connsiteY1970" fmla="*/ 4845584 h 5886446"/>
              <a:gd name="connsiteX1971" fmla="*/ 2581938 w 12191988"/>
              <a:gd name="connsiteY1971" fmla="*/ 4844779 h 5886446"/>
              <a:gd name="connsiteX1972" fmla="*/ 2570229 w 12191988"/>
              <a:gd name="connsiteY1972" fmla="*/ 4843169 h 5886446"/>
              <a:gd name="connsiteX1973" fmla="*/ 2564577 w 12191988"/>
              <a:gd name="connsiteY1973" fmla="*/ 4841962 h 5886446"/>
              <a:gd name="connsiteX1974" fmla="*/ 2558924 w 12191988"/>
              <a:gd name="connsiteY1974" fmla="*/ 4840754 h 5886446"/>
              <a:gd name="connsiteX1975" fmla="*/ 2554483 w 12191988"/>
              <a:gd name="connsiteY1975" fmla="*/ 4838742 h 5886446"/>
              <a:gd name="connsiteX1976" fmla="*/ 2552060 w 12191988"/>
              <a:gd name="connsiteY1976" fmla="*/ 4837132 h 5886446"/>
              <a:gd name="connsiteX1977" fmla="*/ 2550042 w 12191988"/>
              <a:gd name="connsiteY1977" fmla="*/ 4835522 h 5886446"/>
              <a:gd name="connsiteX1978" fmla="*/ 2548426 w 12191988"/>
              <a:gd name="connsiteY1978" fmla="*/ 4833510 h 5886446"/>
              <a:gd name="connsiteX1979" fmla="*/ 2546812 w 12191988"/>
              <a:gd name="connsiteY1979" fmla="*/ 4831095 h 5886446"/>
              <a:gd name="connsiteX1980" fmla="*/ 2545196 w 12191988"/>
              <a:gd name="connsiteY1980" fmla="*/ 4828278 h 5886446"/>
              <a:gd name="connsiteX1981" fmla="*/ 2544389 w 12191988"/>
              <a:gd name="connsiteY1981" fmla="*/ 4824656 h 5886446"/>
              <a:gd name="connsiteX1982" fmla="*/ 2543582 w 12191988"/>
              <a:gd name="connsiteY1982" fmla="*/ 4821436 h 5886446"/>
              <a:gd name="connsiteX1983" fmla="*/ 2543179 w 12191988"/>
              <a:gd name="connsiteY1983" fmla="*/ 4817009 h 5886446"/>
              <a:gd name="connsiteX1984" fmla="*/ 2543179 w 12191988"/>
              <a:gd name="connsiteY1984" fmla="*/ 4812984 h 5886446"/>
              <a:gd name="connsiteX1985" fmla="*/ 2543582 w 12191988"/>
              <a:gd name="connsiteY1985" fmla="*/ 4808155 h 5886446"/>
              <a:gd name="connsiteX1986" fmla="*/ 2545600 w 12191988"/>
              <a:gd name="connsiteY1986" fmla="*/ 4807350 h 5886446"/>
              <a:gd name="connsiteX1987" fmla="*/ 1683297 w 12191988"/>
              <a:gd name="connsiteY1987" fmla="*/ 4756147 h 5886446"/>
              <a:gd name="connsiteX1988" fmla="*/ 1688096 w 12191988"/>
              <a:gd name="connsiteY1988" fmla="*/ 4756147 h 5886446"/>
              <a:gd name="connsiteX1989" fmla="*/ 1693696 w 12191988"/>
              <a:gd name="connsiteY1989" fmla="*/ 4756949 h 5886446"/>
              <a:gd name="connsiteX1990" fmla="*/ 1698895 w 12191988"/>
              <a:gd name="connsiteY1990" fmla="*/ 4757350 h 5886446"/>
              <a:gd name="connsiteX1991" fmla="*/ 1703694 w 12191988"/>
              <a:gd name="connsiteY1991" fmla="*/ 4758953 h 5886446"/>
              <a:gd name="connsiteX1992" fmla="*/ 1707694 w 12191988"/>
              <a:gd name="connsiteY1992" fmla="*/ 4760557 h 5886446"/>
              <a:gd name="connsiteX1993" fmla="*/ 1712093 w 12191988"/>
              <a:gd name="connsiteY1993" fmla="*/ 4762962 h 5886446"/>
              <a:gd name="connsiteX1994" fmla="*/ 1714493 w 12191988"/>
              <a:gd name="connsiteY1994" fmla="*/ 4764967 h 5886446"/>
              <a:gd name="connsiteX1995" fmla="*/ 1716493 w 12191988"/>
              <a:gd name="connsiteY1995" fmla="*/ 4768174 h 5886446"/>
              <a:gd name="connsiteX1996" fmla="*/ 1717693 w 12191988"/>
              <a:gd name="connsiteY1996" fmla="*/ 4769376 h 5886446"/>
              <a:gd name="connsiteX1997" fmla="*/ 1717693 w 12191988"/>
              <a:gd name="connsiteY1997" fmla="*/ 4770980 h 5886446"/>
              <a:gd name="connsiteX1998" fmla="*/ 1717693 w 12191988"/>
              <a:gd name="connsiteY1998" fmla="*/ 4772984 h 5886446"/>
              <a:gd name="connsiteX1999" fmla="*/ 1716893 w 12191988"/>
              <a:gd name="connsiteY1999" fmla="*/ 4774588 h 5886446"/>
              <a:gd name="connsiteX2000" fmla="*/ 1716493 w 12191988"/>
              <a:gd name="connsiteY2000" fmla="*/ 4776592 h 5886446"/>
              <a:gd name="connsiteX2001" fmla="*/ 1715293 w 12191988"/>
              <a:gd name="connsiteY2001" fmla="*/ 4778597 h 5886446"/>
              <a:gd name="connsiteX2002" fmla="*/ 1722092 w 12191988"/>
              <a:gd name="connsiteY2002" fmla="*/ 4777795 h 5886446"/>
              <a:gd name="connsiteX2003" fmla="*/ 1728491 w 12191988"/>
              <a:gd name="connsiteY2003" fmla="*/ 4776191 h 5886446"/>
              <a:gd name="connsiteX2004" fmla="*/ 1735290 w 12191988"/>
              <a:gd name="connsiteY2004" fmla="*/ 4774989 h 5886446"/>
              <a:gd name="connsiteX2005" fmla="*/ 1741290 w 12191988"/>
              <a:gd name="connsiteY2005" fmla="*/ 4774187 h 5886446"/>
              <a:gd name="connsiteX2006" fmla="*/ 1747689 w 12191988"/>
              <a:gd name="connsiteY2006" fmla="*/ 4773385 h 5886446"/>
              <a:gd name="connsiteX2007" fmla="*/ 1754088 w 12191988"/>
              <a:gd name="connsiteY2007" fmla="*/ 4773385 h 5886446"/>
              <a:gd name="connsiteX2008" fmla="*/ 1756888 w 12191988"/>
              <a:gd name="connsiteY2008" fmla="*/ 4774588 h 5886446"/>
              <a:gd name="connsiteX2009" fmla="*/ 1760488 w 12191988"/>
              <a:gd name="connsiteY2009" fmla="*/ 4774989 h 5886446"/>
              <a:gd name="connsiteX2010" fmla="*/ 1763687 w 12191988"/>
              <a:gd name="connsiteY2010" fmla="*/ 4776592 h 5886446"/>
              <a:gd name="connsiteX2011" fmla="*/ 1766487 w 12191988"/>
              <a:gd name="connsiteY2011" fmla="*/ 4778196 h 5886446"/>
              <a:gd name="connsiteX2012" fmla="*/ 1766887 w 12191988"/>
              <a:gd name="connsiteY2012" fmla="*/ 4780601 h 5886446"/>
              <a:gd name="connsiteX2013" fmla="*/ 1766487 w 12191988"/>
              <a:gd name="connsiteY2013" fmla="*/ 4782606 h 5886446"/>
              <a:gd name="connsiteX2014" fmla="*/ 1766087 w 12191988"/>
              <a:gd name="connsiteY2014" fmla="*/ 4785412 h 5886446"/>
              <a:gd name="connsiteX2015" fmla="*/ 1765686 w 12191988"/>
              <a:gd name="connsiteY2015" fmla="*/ 4787416 h 5886446"/>
              <a:gd name="connsiteX2016" fmla="*/ 1764487 w 12191988"/>
              <a:gd name="connsiteY2016" fmla="*/ 4788619 h 5886446"/>
              <a:gd name="connsiteX2017" fmla="*/ 1762887 w 12191988"/>
              <a:gd name="connsiteY2017" fmla="*/ 4790222 h 5886446"/>
              <a:gd name="connsiteX2018" fmla="*/ 1760088 w 12191988"/>
              <a:gd name="connsiteY2018" fmla="*/ 4793029 h 5886446"/>
              <a:gd name="connsiteX2019" fmla="*/ 1756088 w 12191988"/>
              <a:gd name="connsiteY2019" fmla="*/ 4795033 h 5886446"/>
              <a:gd name="connsiteX2020" fmla="*/ 1751289 w 12191988"/>
              <a:gd name="connsiteY2020" fmla="*/ 4796236 h 5886446"/>
              <a:gd name="connsiteX2021" fmla="*/ 1746889 w 12191988"/>
              <a:gd name="connsiteY2021" fmla="*/ 4797037 h 5886446"/>
              <a:gd name="connsiteX2022" fmla="*/ 1741290 w 12191988"/>
              <a:gd name="connsiteY2022" fmla="*/ 4797037 h 5886446"/>
              <a:gd name="connsiteX2023" fmla="*/ 1736089 w 12191988"/>
              <a:gd name="connsiteY2023" fmla="*/ 4797037 h 5886446"/>
              <a:gd name="connsiteX2024" fmla="*/ 1731291 w 12191988"/>
              <a:gd name="connsiteY2024" fmla="*/ 4796236 h 5886446"/>
              <a:gd name="connsiteX2025" fmla="*/ 1726092 w 12191988"/>
              <a:gd name="connsiteY2025" fmla="*/ 4795434 h 5886446"/>
              <a:gd name="connsiteX2026" fmla="*/ 1721692 w 12191988"/>
              <a:gd name="connsiteY2026" fmla="*/ 4793830 h 5886446"/>
              <a:gd name="connsiteX2027" fmla="*/ 1717693 w 12191988"/>
              <a:gd name="connsiteY2027" fmla="*/ 4792227 h 5886446"/>
              <a:gd name="connsiteX2028" fmla="*/ 1714093 w 12191988"/>
              <a:gd name="connsiteY2028" fmla="*/ 4790222 h 5886446"/>
              <a:gd name="connsiteX2029" fmla="*/ 1711292 w 12191988"/>
              <a:gd name="connsiteY2029" fmla="*/ 4788619 h 5886446"/>
              <a:gd name="connsiteX2030" fmla="*/ 1709294 w 12191988"/>
              <a:gd name="connsiteY2030" fmla="*/ 4786614 h 5886446"/>
              <a:gd name="connsiteX2031" fmla="*/ 1706894 w 12191988"/>
              <a:gd name="connsiteY2031" fmla="*/ 4787817 h 5886446"/>
              <a:gd name="connsiteX2032" fmla="*/ 1704894 w 12191988"/>
              <a:gd name="connsiteY2032" fmla="*/ 4789421 h 5886446"/>
              <a:gd name="connsiteX2033" fmla="*/ 1703294 w 12191988"/>
              <a:gd name="connsiteY2033" fmla="*/ 4791425 h 5886446"/>
              <a:gd name="connsiteX2034" fmla="*/ 1701695 w 12191988"/>
              <a:gd name="connsiteY2034" fmla="*/ 4793830 h 5886446"/>
              <a:gd name="connsiteX2035" fmla="*/ 1700495 w 12191988"/>
              <a:gd name="connsiteY2035" fmla="*/ 4796236 h 5886446"/>
              <a:gd name="connsiteX2036" fmla="*/ 1699295 w 12191988"/>
              <a:gd name="connsiteY2036" fmla="*/ 4799443 h 5886446"/>
              <a:gd name="connsiteX2037" fmla="*/ 1697295 w 12191988"/>
              <a:gd name="connsiteY2037" fmla="*/ 4805857 h 5886446"/>
              <a:gd name="connsiteX2038" fmla="*/ 1696095 w 12191988"/>
              <a:gd name="connsiteY2038" fmla="*/ 4813474 h 5886446"/>
              <a:gd name="connsiteX2039" fmla="*/ 1695295 w 12191988"/>
              <a:gd name="connsiteY2039" fmla="*/ 4821090 h 5886446"/>
              <a:gd name="connsiteX2040" fmla="*/ 1693696 w 12191988"/>
              <a:gd name="connsiteY2040" fmla="*/ 4828306 h 5886446"/>
              <a:gd name="connsiteX2041" fmla="*/ 1692895 w 12191988"/>
              <a:gd name="connsiteY2041" fmla="*/ 4835522 h 5886446"/>
              <a:gd name="connsiteX2042" fmla="*/ 1689696 w 12191988"/>
              <a:gd name="connsiteY2042" fmla="*/ 4832315 h 5886446"/>
              <a:gd name="connsiteX2043" fmla="*/ 1687296 w 12191988"/>
              <a:gd name="connsiteY2043" fmla="*/ 4828707 h 5886446"/>
              <a:gd name="connsiteX2044" fmla="*/ 1683297 w 12191988"/>
              <a:gd name="connsiteY2044" fmla="*/ 4820690 h 5886446"/>
              <a:gd name="connsiteX2045" fmla="*/ 1678897 w 12191988"/>
              <a:gd name="connsiteY2045" fmla="*/ 4811469 h 5886446"/>
              <a:gd name="connsiteX2046" fmla="*/ 1676097 w 12191988"/>
              <a:gd name="connsiteY2046" fmla="*/ 4802650 h 5886446"/>
              <a:gd name="connsiteX2047" fmla="*/ 1670098 w 12191988"/>
              <a:gd name="connsiteY2047" fmla="*/ 4782205 h 5886446"/>
              <a:gd name="connsiteX2048" fmla="*/ 1666899 w 12191988"/>
              <a:gd name="connsiteY2048" fmla="*/ 4772583 h 5886446"/>
              <a:gd name="connsiteX2049" fmla="*/ 1663699 w 12191988"/>
              <a:gd name="connsiteY2049" fmla="*/ 4762962 h 5886446"/>
              <a:gd name="connsiteX2050" fmla="*/ 1666499 w 12191988"/>
              <a:gd name="connsiteY2050" fmla="*/ 4760958 h 5886446"/>
              <a:gd name="connsiteX2051" fmla="*/ 1669298 w 12191988"/>
              <a:gd name="connsiteY2051" fmla="*/ 4758953 h 5886446"/>
              <a:gd name="connsiteX2052" fmla="*/ 1673298 w 12191988"/>
              <a:gd name="connsiteY2052" fmla="*/ 4757350 h 5886446"/>
              <a:gd name="connsiteX2053" fmla="*/ 1678097 w 12191988"/>
              <a:gd name="connsiteY2053" fmla="*/ 4756949 h 5886446"/>
              <a:gd name="connsiteX2054" fmla="*/ 9199552 w 12191988"/>
              <a:gd name="connsiteY2054" fmla="*/ 4703760 h 5886446"/>
              <a:gd name="connsiteX2055" fmla="*/ 9198777 w 12191988"/>
              <a:gd name="connsiteY2055" fmla="*/ 4706490 h 5886446"/>
              <a:gd name="connsiteX2056" fmla="*/ 9197226 w 12191988"/>
              <a:gd name="connsiteY2056" fmla="*/ 4709609 h 5886446"/>
              <a:gd name="connsiteX2057" fmla="*/ 9193737 w 12191988"/>
              <a:gd name="connsiteY2057" fmla="*/ 4715068 h 5886446"/>
              <a:gd name="connsiteX2058" fmla="*/ 9189861 w 12191988"/>
              <a:gd name="connsiteY2058" fmla="*/ 4719747 h 5886446"/>
              <a:gd name="connsiteX2059" fmla="*/ 9187922 w 12191988"/>
              <a:gd name="connsiteY2059" fmla="*/ 4721696 h 5886446"/>
              <a:gd name="connsiteX2060" fmla="*/ 9185597 w 12191988"/>
              <a:gd name="connsiteY2060" fmla="*/ 4723256 h 5886446"/>
              <a:gd name="connsiteX2061" fmla="*/ 9182883 w 12191988"/>
              <a:gd name="connsiteY2061" fmla="*/ 4724816 h 5886446"/>
              <a:gd name="connsiteX2062" fmla="*/ 9180557 w 12191988"/>
              <a:gd name="connsiteY2062" fmla="*/ 4725205 h 5886446"/>
              <a:gd name="connsiteX2063" fmla="*/ 9178231 w 12191988"/>
              <a:gd name="connsiteY2063" fmla="*/ 4725985 h 5886446"/>
              <a:gd name="connsiteX2064" fmla="*/ 9175518 w 12191988"/>
              <a:gd name="connsiteY2064" fmla="*/ 4725985 h 5886446"/>
              <a:gd name="connsiteX2065" fmla="*/ 9173192 w 12191988"/>
              <a:gd name="connsiteY2065" fmla="*/ 4725205 h 5886446"/>
              <a:gd name="connsiteX2066" fmla="*/ 9170866 w 12191988"/>
              <a:gd name="connsiteY2066" fmla="*/ 4724036 h 5886446"/>
              <a:gd name="connsiteX2067" fmla="*/ 9168152 w 12191988"/>
              <a:gd name="connsiteY2067" fmla="*/ 4722476 h 5886446"/>
              <a:gd name="connsiteX2068" fmla="*/ 9166214 w 12191988"/>
              <a:gd name="connsiteY2068" fmla="*/ 4719747 h 5886446"/>
              <a:gd name="connsiteX2069" fmla="*/ 9169315 w 12191988"/>
              <a:gd name="connsiteY2069" fmla="*/ 4715848 h 5886446"/>
              <a:gd name="connsiteX2070" fmla="*/ 9172416 w 12191988"/>
              <a:gd name="connsiteY2070" fmla="*/ 4712338 h 5886446"/>
              <a:gd name="connsiteX2071" fmla="*/ 9176293 w 12191988"/>
              <a:gd name="connsiteY2071" fmla="*/ 4709999 h 5886446"/>
              <a:gd name="connsiteX2072" fmla="*/ 9180169 w 12191988"/>
              <a:gd name="connsiteY2072" fmla="*/ 4707659 h 5886446"/>
              <a:gd name="connsiteX2073" fmla="*/ 9184434 w 12191988"/>
              <a:gd name="connsiteY2073" fmla="*/ 4706100 h 5886446"/>
              <a:gd name="connsiteX2074" fmla="*/ 9189473 w 12191988"/>
              <a:gd name="connsiteY2074" fmla="*/ 4704540 h 5886446"/>
              <a:gd name="connsiteX2075" fmla="*/ 9194125 w 12191988"/>
              <a:gd name="connsiteY2075" fmla="*/ 4704150 h 5886446"/>
              <a:gd name="connsiteX2076" fmla="*/ 6715755 w 12191988"/>
              <a:gd name="connsiteY2076" fmla="*/ 4679946 h 5886446"/>
              <a:gd name="connsiteX2077" fmla="*/ 6718563 w 12191988"/>
              <a:gd name="connsiteY2077" fmla="*/ 4685220 h 5886446"/>
              <a:gd name="connsiteX2078" fmla="*/ 6721371 w 12191988"/>
              <a:gd name="connsiteY2078" fmla="*/ 4689277 h 5886446"/>
              <a:gd name="connsiteX2079" fmla="*/ 6723777 w 12191988"/>
              <a:gd name="connsiteY2079" fmla="*/ 4692523 h 5886446"/>
              <a:gd name="connsiteX2080" fmla="*/ 6726184 w 12191988"/>
              <a:gd name="connsiteY2080" fmla="*/ 4694957 h 5886446"/>
              <a:gd name="connsiteX2081" fmla="*/ 6728992 w 12191988"/>
              <a:gd name="connsiteY2081" fmla="*/ 4696986 h 5886446"/>
              <a:gd name="connsiteX2082" fmla="*/ 6731399 w 12191988"/>
              <a:gd name="connsiteY2082" fmla="*/ 4698203 h 5886446"/>
              <a:gd name="connsiteX2083" fmla="*/ 6734608 w 12191988"/>
              <a:gd name="connsiteY2083" fmla="*/ 4699014 h 5886446"/>
              <a:gd name="connsiteX2084" fmla="*/ 6737015 w 12191988"/>
              <a:gd name="connsiteY2084" fmla="*/ 4699420 h 5886446"/>
              <a:gd name="connsiteX2085" fmla="*/ 6743032 w 12191988"/>
              <a:gd name="connsiteY2085" fmla="*/ 4700231 h 5886446"/>
              <a:gd name="connsiteX2086" fmla="*/ 6750253 w 12191988"/>
              <a:gd name="connsiteY2086" fmla="*/ 4700637 h 5886446"/>
              <a:gd name="connsiteX2087" fmla="*/ 6758276 w 12191988"/>
              <a:gd name="connsiteY2087" fmla="*/ 4701043 h 5886446"/>
              <a:gd name="connsiteX2088" fmla="*/ 6762689 w 12191988"/>
              <a:gd name="connsiteY2088" fmla="*/ 4702260 h 5886446"/>
              <a:gd name="connsiteX2089" fmla="*/ 6767502 w 12191988"/>
              <a:gd name="connsiteY2089" fmla="*/ 4703477 h 5886446"/>
              <a:gd name="connsiteX2090" fmla="*/ 6767101 w 12191988"/>
              <a:gd name="connsiteY2090" fmla="*/ 4706317 h 5886446"/>
              <a:gd name="connsiteX2091" fmla="*/ 6765898 w 12191988"/>
              <a:gd name="connsiteY2091" fmla="*/ 4708751 h 5886446"/>
              <a:gd name="connsiteX2092" fmla="*/ 6764694 w 12191988"/>
              <a:gd name="connsiteY2092" fmla="*/ 4710374 h 5886446"/>
              <a:gd name="connsiteX2093" fmla="*/ 6763491 w 12191988"/>
              <a:gd name="connsiteY2093" fmla="*/ 4711997 h 5886446"/>
              <a:gd name="connsiteX2094" fmla="*/ 6761886 w 12191988"/>
              <a:gd name="connsiteY2094" fmla="*/ 4713214 h 5886446"/>
              <a:gd name="connsiteX2095" fmla="*/ 6760282 w 12191988"/>
              <a:gd name="connsiteY2095" fmla="*/ 4714431 h 5886446"/>
              <a:gd name="connsiteX2096" fmla="*/ 6756270 w 12191988"/>
              <a:gd name="connsiteY2096" fmla="*/ 4716054 h 5886446"/>
              <a:gd name="connsiteX2097" fmla="*/ 6752259 w 12191988"/>
              <a:gd name="connsiteY2097" fmla="*/ 4716459 h 5886446"/>
              <a:gd name="connsiteX2098" fmla="*/ 6747445 w 12191988"/>
              <a:gd name="connsiteY2098" fmla="*/ 4716054 h 5886446"/>
              <a:gd name="connsiteX2099" fmla="*/ 6742631 w 12191988"/>
              <a:gd name="connsiteY2099" fmla="*/ 4714836 h 5886446"/>
              <a:gd name="connsiteX2100" fmla="*/ 6737015 w 12191988"/>
              <a:gd name="connsiteY2100" fmla="*/ 4714025 h 5886446"/>
              <a:gd name="connsiteX2101" fmla="*/ 6725783 w 12191988"/>
              <a:gd name="connsiteY2101" fmla="*/ 4710374 h 5886446"/>
              <a:gd name="connsiteX2102" fmla="*/ 6714551 w 12191988"/>
              <a:gd name="connsiteY2102" fmla="*/ 4706722 h 5886446"/>
              <a:gd name="connsiteX2103" fmla="*/ 6708534 w 12191988"/>
              <a:gd name="connsiteY2103" fmla="*/ 4705505 h 5886446"/>
              <a:gd name="connsiteX2104" fmla="*/ 6703319 w 12191988"/>
              <a:gd name="connsiteY2104" fmla="*/ 4704694 h 5886446"/>
              <a:gd name="connsiteX2105" fmla="*/ 6698104 w 12191988"/>
              <a:gd name="connsiteY2105" fmla="*/ 4704694 h 5886446"/>
              <a:gd name="connsiteX2106" fmla="*/ 6692889 w 12191988"/>
              <a:gd name="connsiteY2106" fmla="*/ 4704694 h 5886446"/>
              <a:gd name="connsiteX2107" fmla="*/ 6692889 w 12191988"/>
              <a:gd name="connsiteY2107" fmla="*/ 4701448 h 5886446"/>
              <a:gd name="connsiteX2108" fmla="*/ 6693692 w 12191988"/>
              <a:gd name="connsiteY2108" fmla="*/ 4699014 h 5886446"/>
              <a:gd name="connsiteX2109" fmla="*/ 6695296 w 12191988"/>
              <a:gd name="connsiteY2109" fmla="*/ 4697391 h 5886446"/>
              <a:gd name="connsiteX2110" fmla="*/ 6696901 w 12191988"/>
              <a:gd name="connsiteY2110" fmla="*/ 4696580 h 5886446"/>
              <a:gd name="connsiteX2111" fmla="*/ 6699308 w 12191988"/>
              <a:gd name="connsiteY2111" fmla="*/ 4695769 h 5886446"/>
              <a:gd name="connsiteX2112" fmla="*/ 6702116 w 12191988"/>
              <a:gd name="connsiteY2112" fmla="*/ 4695769 h 5886446"/>
              <a:gd name="connsiteX2113" fmla="*/ 6706929 w 12191988"/>
              <a:gd name="connsiteY2113" fmla="*/ 4696580 h 5886446"/>
              <a:gd name="connsiteX2114" fmla="*/ 6709737 w 12191988"/>
              <a:gd name="connsiteY2114" fmla="*/ 4696580 h 5886446"/>
              <a:gd name="connsiteX2115" fmla="*/ 6712144 w 12191988"/>
              <a:gd name="connsiteY2115" fmla="*/ 4696580 h 5886446"/>
              <a:gd name="connsiteX2116" fmla="*/ 6714150 w 12191988"/>
              <a:gd name="connsiteY2116" fmla="*/ 4695363 h 5886446"/>
              <a:gd name="connsiteX2117" fmla="*/ 6716156 w 12191988"/>
              <a:gd name="connsiteY2117" fmla="*/ 4694551 h 5886446"/>
              <a:gd name="connsiteX2118" fmla="*/ 6717359 w 12191988"/>
              <a:gd name="connsiteY2118" fmla="*/ 4692523 h 5886446"/>
              <a:gd name="connsiteX2119" fmla="*/ 6717760 w 12191988"/>
              <a:gd name="connsiteY2119" fmla="*/ 4689277 h 5886446"/>
              <a:gd name="connsiteX2120" fmla="*/ 6717359 w 12191988"/>
              <a:gd name="connsiteY2120" fmla="*/ 4685220 h 5886446"/>
              <a:gd name="connsiteX2121" fmla="*/ 7113578 w 12191988"/>
              <a:gd name="connsiteY2121" fmla="*/ 4673596 h 5886446"/>
              <a:gd name="connsiteX2122" fmla="*/ 7111594 w 12191988"/>
              <a:gd name="connsiteY2122" fmla="*/ 4679549 h 5886446"/>
              <a:gd name="connsiteX2123" fmla="*/ 7109213 w 12191988"/>
              <a:gd name="connsiteY2123" fmla="*/ 4685106 h 5886446"/>
              <a:gd name="connsiteX2124" fmla="*/ 7106038 w 12191988"/>
              <a:gd name="connsiteY2124" fmla="*/ 4689868 h 5886446"/>
              <a:gd name="connsiteX2125" fmla="*/ 7102862 w 12191988"/>
              <a:gd name="connsiteY2125" fmla="*/ 4693440 h 5886446"/>
              <a:gd name="connsiteX2126" fmla="*/ 7100481 w 12191988"/>
              <a:gd name="connsiteY2126" fmla="*/ 4695424 h 5886446"/>
              <a:gd name="connsiteX2127" fmla="*/ 7098100 w 12191988"/>
              <a:gd name="connsiteY2127" fmla="*/ 4696615 h 5886446"/>
              <a:gd name="connsiteX2128" fmla="*/ 7095719 w 12191988"/>
              <a:gd name="connsiteY2128" fmla="*/ 4697409 h 5886446"/>
              <a:gd name="connsiteX2129" fmla="*/ 7093337 w 12191988"/>
              <a:gd name="connsiteY2129" fmla="*/ 4698599 h 5886446"/>
              <a:gd name="connsiteX2130" fmla="*/ 7090162 w 12191988"/>
              <a:gd name="connsiteY2130" fmla="*/ 4698996 h 5886446"/>
              <a:gd name="connsiteX2131" fmla="*/ 7086987 w 12191988"/>
              <a:gd name="connsiteY2131" fmla="*/ 4698996 h 5886446"/>
              <a:gd name="connsiteX2132" fmla="*/ 7083415 w 12191988"/>
              <a:gd name="connsiteY2132" fmla="*/ 4698599 h 5886446"/>
              <a:gd name="connsiteX2133" fmla="*/ 7080240 w 12191988"/>
              <a:gd name="connsiteY2133" fmla="*/ 4698202 h 5886446"/>
              <a:gd name="connsiteX2134" fmla="*/ 7080637 w 12191988"/>
              <a:gd name="connsiteY2134" fmla="*/ 4694631 h 5886446"/>
              <a:gd name="connsiteX2135" fmla="*/ 7081431 w 12191988"/>
              <a:gd name="connsiteY2135" fmla="*/ 4691456 h 5886446"/>
              <a:gd name="connsiteX2136" fmla="*/ 7083018 w 12191988"/>
              <a:gd name="connsiteY2136" fmla="*/ 4689074 h 5886446"/>
              <a:gd name="connsiteX2137" fmla="*/ 7084606 w 12191988"/>
              <a:gd name="connsiteY2137" fmla="*/ 4687090 h 5886446"/>
              <a:gd name="connsiteX2138" fmla="*/ 7086590 w 12191988"/>
              <a:gd name="connsiteY2138" fmla="*/ 4685106 h 5886446"/>
              <a:gd name="connsiteX2139" fmla="*/ 7088575 w 12191988"/>
              <a:gd name="connsiteY2139" fmla="*/ 4683518 h 5886446"/>
              <a:gd name="connsiteX2140" fmla="*/ 7093337 w 12191988"/>
              <a:gd name="connsiteY2140" fmla="*/ 4681137 h 5886446"/>
              <a:gd name="connsiteX2141" fmla="*/ 7098497 w 12191988"/>
              <a:gd name="connsiteY2141" fmla="*/ 4678756 h 5886446"/>
              <a:gd name="connsiteX2142" fmla="*/ 7103656 w 12191988"/>
              <a:gd name="connsiteY2142" fmla="*/ 4677565 h 5886446"/>
              <a:gd name="connsiteX2143" fmla="*/ 7108816 w 12191988"/>
              <a:gd name="connsiteY2143" fmla="*/ 4675581 h 5886446"/>
              <a:gd name="connsiteX2144" fmla="*/ 10048468 w 12191988"/>
              <a:gd name="connsiteY2144" fmla="*/ 4667247 h 5886446"/>
              <a:gd name="connsiteX2145" fmla="*/ 10050849 w 12191988"/>
              <a:gd name="connsiteY2145" fmla="*/ 4667247 h 5886446"/>
              <a:gd name="connsiteX2146" fmla="*/ 10053627 w 12191988"/>
              <a:gd name="connsiteY2146" fmla="*/ 4667619 h 5886446"/>
              <a:gd name="connsiteX2147" fmla="*/ 10056008 w 12191988"/>
              <a:gd name="connsiteY2147" fmla="*/ 4668733 h 5886446"/>
              <a:gd name="connsiteX2148" fmla="*/ 10058390 w 12191988"/>
              <a:gd name="connsiteY2148" fmla="*/ 4669477 h 5886446"/>
              <a:gd name="connsiteX2149" fmla="*/ 10063946 w 12191988"/>
              <a:gd name="connsiteY2149" fmla="*/ 4672449 h 5886446"/>
              <a:gd name="connsiteX2150" fmla="*/ 10069502 w 12191988"/>
              <a:gd name="connsiteY2150" fmla="*/ 4675421 h 5886446"/>
              <a:gd name="connsiteX2151" fmla="*/ 10072281 w 12191988"/>
              <a:gd name="connsiteY2151" fmla="*/ 4675793 h 5886446"/>
              <a:gd name="connsiteX2152" fmla="*/ 10075059 w 12191988"/>
              <a:gd name="connsiteY2152" fmla="*/ 4676165 h 5886446"/>
              <a:gd name="connsiteX2153" fmla="*/ 10078234 w 12191988"/>
              <a:gd name="connsiteY2153" fmla="*/ 4676165 h 5886446"/>
              <a:gd name="connsiteX2154" fmla="*/ 10080615 w 12191988"/>
              <a:gd name="connsiteY2154" fmla="*/ 4675421 h 5886446"/>
              <a:gd name="connsiteX2155" fmla="*/ 10079821 w 12191988"/>
              <a:gd name="connsiteY2155" fmla="*/ 4678022 h 5886446"/>
              <a:gd name="connsiteX2156" fmla="*/ 10078234 w 12191988"/>
              <a:gd name="connsiteY2156" fmla="*/ 4680623 h 5886446"/>
              <a:gd name="connsiteX2157" fmla="*/ 10076249 w 12191988"/>
              <a:gd name="connsiteY2157" fmla="*/ 4681738 h 5886446"/>
              <a:gd name="connsiteX2158" fmla="*/ 10073471 w 12191988"/>
              <a:gd name="connsiteY2158" fmla="*/ 4683224 h 5886446"/>
              <a:gd name="connsiteX2159" fmla="*/ 10071090 w 12191988"/>
              <a:gd name="connsiteY2159" fmla="*/ 4684339 h 5886446"/>
              <a:gd name="connsiteX2160" fmla="*/ 10067915 w 12191988"/>
              <a:gd name="connsiteY2160" fmla="*/ 4684710 h 5886446"/>
              <a:gd name="connsiteX2161" fmla="*/ 10064740 w 12191988"/>
              <a:gd name="connsiteY2161" fmla="*/ 4684710 h 5886446"/>
              <a:gd name="connsiteX2162" fmla="*/ 10061565 w 12191988"/>
              <a:gd name="connsiteY2162" fmla="*/ 4684710 h 5886446"/>
              <a:gd name="connsiteX2163" fmla="*/ 10054421 w 12191988"/>
              <a:gd name="connsiteY2163" fmla="*/ 4683224 h 5886446"/>
              <a:gd name="connsiteX2164" fmla="*/ 10048468 w 12191988"/>
              <a:gd name="connsiteY2164" fmla="*/ 4681366 h 5886446"/>
              <a:gd name="connsiteX2165" fmla="*/ 10044102 w 12191988"/>
              <a:gd name="connsiteY2165" fmla="*/ 4679137 h 5886446"/>
              <a:gd name="connsiteX2166" fmla="*/ 10042118 w 12191988"/>
              <a:gd name="connsiteY2166" fmla="*/ 4677651 h 5886446"/>
              <a:gd name="connsiteX2167" fmla="*/ 10040927 w 12191988"/>
              <a:gd name="connsiteY2167" fmla="*/ 4676165 h 5886446"/>
              <a:gd name="connsiteX2168" fmla="*/ 10042515 w 12191988"/>
              <a:gd name="connsiteY2168" fmla="*/ 4672449 h 5886446"/>
              <a:gd name="connsiteX2169" fmla="*/ 10044499 w 12191988"/>
              <a:gd name="connsiteY2169" fmla="*/ 4670220 h 5886446"/>
              <a:gd name="connsiteX2170" fmla="*/ 10046483 w 12191988"/>
              <a:gd name="connsiteY2170" fmla="*/ 4668362 h 5886446"/>
              <a:gd name="connsiteX2171" fmla="*/ 9633027 w 12191988"/>
              <a:gd name="connsiteY2171" fmla="*/ 4656135 h 5886446"/>
              <a:gd name="connsiteX2172" fmla="*/ 9636566 w 12191988"/>
              <a:gd name="connsiteY2172" fmla="*/ 4656929 h 5886446"/>
              <a:gd name="connsiteX2173" fmla="*/ 9640106 w 12191988"/>
              <a:gd name="connsiteY2173" fmla="*/ 4658516 h 5886446"/>
              <a:gd name="connsiteX2174" fmla="*/ 9640892 w 12191988"/>
              <a:gd name="connsiteY2174" fmla="*/ 4659707 h 5886446"/>
              <a:gd name="connsiteX2175" fmla="*/ 9642465 w 12191988"/>
              <a:gd name="connsiteY2175" fmla="*/ 4660898 h 5886446"/>
              <a:gd name="connsiteX2176" fmla="*/ 9640106 w 12191988"/>
              <a:gd name="connsiteY2176" fmla="*/ 4664073 h 5886446"/>
              <a:gd name="connsiteX2177" fmla="*/ 9638139 w 12191988"/>
              <a:gd name="connsiteY2177" fmla="*/ 4666057 h 5886446"/>
              <a:gd name="connsiteX2178" fmla="*/ 9634993 w 12191988"/>
              <a:gd name="connsiteY2178" fmla="*/ 4667645 h 5886446"/>
              <a:gd name="connsiteX2179" fmla="*/ 9631848 w 12191988"/>
              <a:gd name="connsiteY2179" fmla="*/ 4669232 h 5886446"/>
              <a:gd name="connsiteX2180" fmla="*/ 9625556 w 12191988"/>
              <a:gd name="connsiteY2180" fmla="*/ 4671216 h 5886446"/>
              <a:gd name="connsiteX2181" fmla="*/ 9619264 w 12191988"/>
              <a:gd name="connsiteY2181" fmla="*/ 4672804 h 5886446"/>
              <a:gd name="connsiteX2182" fmla="*/ 9616118 w 12191988"/>
              <a:gd name="connsiteY2182" fmla="*/ 4673995 h 5886446"/>
              <a:gd name="connsiteX2183" fmla="*/ 9612972 w 12191988"/>
              <a:gd name="connsiteY2183" fmla="*/ 4675185 h 5886446"/>
              <a:gd name="connsiteX2184" fmla="*/ 9610219 w 12191988"/>
              <a:gd name="connsiteY2184" fmla="*/ 4677170 h 5886446"/>
              <a:gd name="connsiteX2185" fmla="*/ 9607860 w 12191988"/>
              <a:gd name="connsiteY2185" fmla="*/ 4679154 h 5886446"/>
              <a:gd name="connsiteX2186" fmla="*/ 9605501 w 12191988"/>
              <a:gd name="connsiteY2186" fmla="*/ 4681535 h 5886446"/>
              <a:gd name="connsiteX2187" fmla="*/ 9604321 w 12191988"/>
              <a:gd name="connsiteY2187" fmla="*/ 4685107 h 5886446"/>
              <a:gd name="connsiteX2188" fmla="*/ 9603534 w 12191988"/>
              <a:gd name="connsiteY2188" fmla="*/ 4689076 h 5886446"/>
              <a:gd name="connsiteX2189" fmla="*/ 9603141 w 12191988"/>
              <a:gd name="connsiteY2189" fmla="*/ 4694235 h 5886446"/>
              <a:gd name="connsiteX2190" fmla="*/ 9601568 w 12191988"/>
              <a:gd name="connsiteY2190" fmla="*/ 4692648 h 5886446"/>
              <a:gd name="connsiteX2191" fmla="*/ 9600782 w 12191988"/>
              <a:gd name="connsiteY2191" fmla="*/ 4690663 h 5886446"/>
              <a:gd name="connsiteX2192" fmla="*/ 9600388 w 12191988"/>
              <a:gd name="connsiteY2192" fmla="*/ 4688679 h 5886446"/>
              <a:gd name="connsiteX2193" fmla="*/ 9599602 w 12191988"/>
              <a:gd name="connsiteY2193" fmla="*/ 4687091 h 5886446"/>
              <a:gd name="connsiteX2194" fmla="*/ 9599602 w 12191988"/>
              <a:gd name="connsiteY2194" fmla="*/ 4683123 h 5886446"/>
              <a:gd name="connsiteX2195" fmla="*/ 9600782 w 12191988"/>
              <a:gd name="connsiteY2195" fmla="*/ 4679154 h 5886446"/>
              <a:gd name="connsiteX2196" fmla="*/ 9602748 w 12191988"/>
              <a:gd name="connsiteY2196" fmla="*/ 4675185 h 5886446"/>
              <a:gd name="connsiteX2197" fmla="*/ 9605501 w 12191988"/>
              <a:gd name="connsiteY2197" fmla="*/ 4671216 h 5886446"/>
              <a:gd name="connsiteX2198" fmla="*/ 9608646 w 12191988"/>
              <a:gd name="connsiteY2198" fmla="*/ 4667645 h 5886446"/>
              <a:gd name="connsiteX2199" fmla="*/ 9612579 w 12191988"/>
              <a:gd name="connsiteY2199" fmla="*/ 4664073 h 5886446"/>
              <a:gd name="connsiteX2200" fmla="*/ 9616511 w 12191988"/>
              <a:gd name="connsiteY2200" fmla="*/ 4661691 h 5886446"/>
              <a:gd name="connsiteX2201" fmla="*/ 9620444 w 12191988"/>
              <a:gd name="connsiteY2201" fmla="*/ 4658913 h 5886446"/>
              <a:gd name="connsiteX2202" fmla="*/ 9625163 w 12191988"/>
              <a:gd name="connsiteY2202" fmla="*/ 4657723 h 5886446"/>
              <a:gd name="connsiteX2203" fmla="*/ 9629095 w 12191988"/>
              <a:gd name="connsiteY2203" fmla="*/ 4656532 h 5886446"/>
              <a:gd name="connsiteX2204" fmla="*/ 8716158 w 12191988"/>
              <a:gd name="connsiteY2204" fmla="*/ 4632322 h 5886446"/>
              <a:gd name="connsiteX2205" fmla="*/ 8724095 w 12191988"/>
              <a:gd name="connsiteY2205" fmla="*/ 4632322 h 5886446"/>
              <a:gd name="connsiteX2206" fmla="*/ 8741161 w 12191988"/>
              <a:gd name="connsiteY2206" fmla="*/ 4634054 h 5886446"/>
              <a:gd name="connsiteX2207" fmla="*/ 8749098 w 12191988"/>
              <a:gd name="connsiteY2207" fmla="*/ 4634054 h 5886446"/>
              <a:gd name="connsiteX2208" fmla="*/ 8752670 w 12191988"/>
              <a:gd name="connsiteY2208" fmla="*/ 4633621 h 5886446"/>
              <a:gd name="connsiteX2209" fmla="*/ 8756242 w 12191988"/>
              <a:gd name="connsiteY2209" fmla="*/ 4632755 h 5886446"/>
              <a:gd name="connsiteX2210" fmla="*/ 8756639 w 12191988"/>
              <a:gd name="connsiteY2210" fmla="*/ 4633621 h 5886446"/>
              <a:gd name="connsiteX2211" fmla="*/ 8756639 w 12191988"/>
              <a:gd name="connsiteY2211" fmla="*/ 4634487 h 5886446"/>
              <a:gd name="connsiteX2212" fmla="*/ 8756639 w 12191988"/>
              <a:gd name="connsiteY2212" fmla="*/ 4634920 h 5886446"/>
              <a:gd name="connsiteX2213" fmla="*/ 8756242 w 12191988"/>
              <a:gd name="connsiteY2213" fmla="*/ 4636219 h 5886446"/>
              <a:gd name="connsiteX2214" fmla="*/ 8754655 w 12191988"/>
              <a:gd name="connsiteY2214" fmla="*/ 4637951 h 5886446"/>
              <a:gd name="connsiteX2215" fmla="*/ 8751877 w 12191988"/>
              <a:gd name="connsiteY2215" fmla="*/ 4639683 h 5886446"/>
              <a:gd name="connsiteX2216" fmla="*/ 8747908 w 12191988"/>
              <a:gd name="connsiteY2216" fmla="*/ 4640982 h 5886446"/>
              <a:gd name="connsiteX2217" fmla="*/ 8743145 w 12191988"/>
              <a:gd name="connsiteY2217" fmla="*/ 4642714 h 5886446"/>
              <a:gd name="connsiteX2218" fmla="*/ 8732827 w 12191988"/>
              <a:gd name="connsiteY2218" fmla="*/ 4644878 h 5886446"/>
              <a:gd name="connsiteX2219" fmla="*/ 8721714 w 12191988"/>
              <a:gd name="connsiteY2219" fmla="*/ 4646610 h 5886446"/>
              <a:gd name="connsiteX2220" fmla="*/ 8711792 w 12191988"/>
              <a:gd name="connsiteY2220" fmla="*/ 4646610 h 5886446"/>
              <a:gd name="connsiteX2221" fmla="*/ 8707030 w 12191988"/>
              <a:gd name="connsiteY2221" fmla="*/ 4646610 h 5886446"/>
              <a:gd name="connsiteX2222" fmla="*/ 8703458 w 12191988"/>
              <a:gd name="connsiteY2222" fmla="*/ 4645311 h 5886446"/>
              <a:gd name="connsiteX2223" fmla="*/ 8701077 w 12191988"/>
              <a:gd name="connsiteY2223" fmla="*/ 4644445 h 5886446"/>
              <a:gd name="connsiteX2224" fmla="*/ 8699489 w 12191988"/>
              <a:gd name="connsiteY2224" fmla="*/ 4642714 h 5886446"/>
              <a:gd name="connsiteX2225" fmla="*/ 8701077 w 12191988"/>
              <a:gd name="connsiteY2225" fmla="*/ 4639683 h 5886446"/>
              <a:gd name="connsiteX2226" fmla="*/ 8703061 w 12191988"/>
              <a:gd name="connsiteY2226" fmla="*/ 4636652 h 5886446"/>
              <a:gd name="connsiteX2227" fmla="*/ 8706236 w 12191988"/>
              <a:gd name="connsiteY2227" fmla="*/ 4634920 h 5886446"/>
              <a:gd name="connsiteX2228" fmla="*/ 8709014 w 12191988"/>
              <a:gd name="connsiteY2228" fmla="*/ 4633621 h 5886446"/>
              <a:gd name="connsiteX2229" fmla="*/ 8712586 w 12191988"/>
              <a:gd name="connsiteY2229" fmla="*/ 4632755 h 5886446"/>
              <a:gd name="connsiteX2230" fmla="*/ 8160136 w 12191988"/>
              <a:gd name="connsiteY2230" fmla="*/ 4632322 h 5886446"/>
              <a:gd name="connsiteX2231" fmla="*/ 8164105 w 12191988"/>
              <a:gd name="connsiteY2231" fmla="*/ 4632322 h 5886446"/>
              <a:gd name="connsiteX2232" fmla="*/ 8168868 w 12191988"/>
              <a:gd name="connsiteY2232" fmla="*/ 4632322 h 5886446"/>
              <a:gd name="connsiteX2233" fmla="*/ 8173233 w 12191988"/>
              <a:gd name="connsiteY2233" fmla="*/ 4632708 h 5886446"/>
              <a:gd name="connsiteX2234" fmla="*/ 8177599 w 12191988"/>
              <a:gd name="connsiteY2234" fmla="*/ 4633867 h 5886446"/>
              <a:gd name="connsiteX2235" fmla="*/ 8186727 w 12191988"/>
              <a:gd name="connsiteY2235" fmla="*/ 4636184 h 5886446"/>
              <a:gd name="connsiteX2236" fmla="*/ 8195855 w 12191988"/>
              <a:gd name="connsiteY2236" fmla="*/ 4639659 h 5886446"/>
              <a:gd name="connsiteX2237" fmla="*/ 8204190 w 12191988"/>
              <a:gd name="connsiteY2237" fmla="*/ 4643521 h 5886446"/>
              <a:gd name="connsiteX2238" fmla="*/ 8201015 w 12191988"/>
              <a:gd name="connsiteY2238" fmla="*/ 4645452 h 5886446"/>
              <a:gd name="connsiteX2239" fmla="*/ 8197443 w 12191988"/>
              <a:gd name="connsiteY2239" fmla="*/ 4646610 h 5886446"/>
              <a:gd name="connsiteX2240" fmla="*/ 8193871 w 12191988"/>
              <a:gd name="connsiteY2240" fmla="*/ 4646610 h 5886446"/>
              <a:gd name="connsiteX2241" fmla="*/ 8190299 w 12191988"/>
              <a:gd name="connsiteY2241" fmla="*/ 4646610 h 5886446"/>
              <a:gd name="connsiteX2242" fmla="*/ 8182758 w 12191988"/>
              <a:gd name="connsiteY2242" fmla="*/ 4645452 h 5886446"/>
              <a:gd name="connsiteX2243" fmla="*/ 8174821 w 12191988"/>
              <a:gd name="connsiteY2243" fmla="*/ 4643521 h 5886446"/>
              <a:gd name="connsiteX2244" fmla="*/ 8166089 w 12191988"/>
              <a:gd name="connsiteY2244" fmla="*/ 4641976 h 5886446"/>
              <a:gd name="connsiteX2245" fmla="*/ 8161724 w 12191988"/>
              <a:gd name="connsiteY2245" fmla="*/ 4641590 h 5886446"/>
              <a:gd name="connsiteX2246" fmla="*/ 8157358 w 12191988"/>
              <a:gd name="connsiteY2246" fmla="*/ 4641204 h 5886446"/>
              <a:gd name="connsiteX2247" fmla="*/ 8152199 w 12191988"/>
              <a:gd name="connsiteY2247" fmla="*/ 4641204 h 5886446"/>
              <a:gd name="connsiteX2248" fmla="*/ 8147039 w 12191988"/>
              <a:gd name="connsiteY2248" fmla="*/ 4641976 h 5886446"/>
              <a:gd name="connsiteX2249" fmla="*/ 8141483 w 12191988"/>
              <a:gd name="connsiteY2249" fmla="*/ 4643135 h 5886446"/>
              <a:gd name="connsiteX2250" fmla="*/ 8135927 w 12191988"/>
              <a:gd name="connsiteY2250" fmla="*/ 4645066 h 5886446"/>
              <a:gd name="connsiteX2251" fmla="*/ 8139499 w 12191988"/>
              <a:gd name="connsiteY2251" fmla="*/ 4641590 h 5886446"/>
              <a:gd name="connsiteX2252" fmla="*/ 8143467 w 12191988"/>
              <a:gd name="connsiteY2252" fmla="*/ 4638115 h 5886446"/>
              <a:gd name="connsiteX2253" fmla="*/ 8147436 w 12191988"/>
              <a:gd name="connsiteY2253" fmla="*/ 4636184 h 5886446"/>
              <a:gd name="connsiteX2254" fmla="*/ 8151802 w 12191988"/>
              <a:gd name="connsiteY2254" fmla="*/ 4634253 h 5886446"/>
              <a:gd name="connsiteX2255" fmla="*/ 8155771 w 12191988"/>
              <a:gd name="connsiteY2255" fmla="*/ 4633481 h 5886446"/>
              <a:gd name="connsiteX2256" fmla="*/ 8040540 w 12191988"/>
              <a:gd name="connsiteY2256" fmla="*/ 4630735 h 5886446"/>
              <a:gd name="connsiteX2257" fmla="*/ 8045439 w 12191988"/>
              <a:gd name="connsiteY2257" fmla="*/ 4631552 h 5886446"/>
              <a:gd name="connsiteX2258" fmla="*/ 8042989 w 12191988"/>
              <a:gd name="connsiteY2258" fmla="*/ 4638491 h 5886446"/>
              <a:gd name="connsiteX2259" fmla="*/ 8039316 w 12191988"/>
              <a:gd name="connsiteY2259" fmla="*/ 4645839 h 5886446"/>
              <a:gd name="connsiteX2260" fmla="*/ 8035233 w 12191988"/>
              <a:gd name="connsiteY2260" fmla="*/ 4651962 h 5886446"/>
              <a:gd name="connsiteX2261" fmla="*/ 8033192 w 12191988"/>
              <a:gd name="connsiteY2261" fmla="*/ 4654820 h 5886446"/>
              <a:gd name="connsiteX2262" fmla="*/ 8031151 w 12191988"/>
              <a:gd name="connsiteY2262" fmla="*/ 4656861 h 5886446"/>
              <a:gd name="connsiteX2263" fmla="*/ 8029110 w 12191988"/>
              <a:gd name="connsiteY2263" fmla="*/ 4658086 h 5886446"/>
              <a:gd name="connsiteX2264" fmla="*/ 8027069 w 12191988"/>
              <a:gd name="connsiteY2264" fmla="*/ 4658902 h 5886446"/>
              <a:gd name="connsiteX2265" fmla="*/ 8025028 w 12191988"/>
              <a:gd name="connsiteY2265" fmla="*/ 4659310 h 5886446"/>
              <a:gd name="connsiteX2266" fmla="*/ 8022987 w 12191988"/>
              <a:gd name="connsiteY2266" fmla="*/ 4658902 h 5886446"/>
              <a:gd name="connsiteX2267" fmla="*/ 8020946 w 12191988"/>
              <a:gd name="connsiteY2267" fmla="*/ 4657269 h 5886446"/>
              <a:gd name="connsiteX2268" fmla="*/ 8019313 w 12191988"/>
              <a:gd name="connsiteY2268" fmla="*/ 4655228 h 5886446"/>
              <a:gd name="connsiteX2269" fmla="*/ 8017680 w 12191988"/>
              <a:gd name="connsiteY2269" fmla="*/ 4651962 h 5886446"/>
              <a:gd name="connsiteX2270" fmla="*/ 8016864 w 12191988"/>
              <a:gd name="connsiteY2270" fmla="*/ 4648288 h 5886446"/>
              <a:gd name="connsiteX2271" fmla="*/ 8018905 w 12191988"/>
              <a:gd name="connsiteY2271" fmla="*/ 4643798 h 5886446"/>
              <a:gd name="connsiteX2272" fmla="*/ 8021354 w 12191988"/>
              <a:gd name="connsiteY2272" fmla="*/ 4640124 h 5886446"/>
              <a:gd name="connsiteX2273" fmla="*/ 8023803 w 12191988"/>
              <a:gd name="connsiteY2273" fmla="*/ 4637267 h 5886446"/>
              <a:gd name="connsiteX2274" fmla="*/ 8027477 w 12191988"/>
              <a:gd name="connsiteY2274" fmla="*/ 4634409 h 5886446"/>
              <a:gd name="connsiteX2275" fmla="*/ 8031151 w 12191988"/>
              <a:gd name="connsiteY2275" fmla="*/ 4632776 h 5886446"/>
              <a:gd name="connsiteX2276" fmla="*/ 8035642 w 12191988"/>
              <a:gd name="connsiteY2276" fmla="*/ 4631960 h 5886446"/>
              <a:gd name="connsiteX2277" fmla="*/ 7502119 w 12191988"/>
              <a:gd name="connsiteY2277" fmla="*/ 4625971 h 5886446"/>
              <a:gd name="connsiteX2278" fmla="*/ 7504500 w 12191988"/>
              <a:gd name="connsiteY2278" fmla="*/ 4626408 h 5886446"/>
              <a:gd name="connsiteX2279" fmla="*/ 7510453 w 12191988"/>
              <a:gd name="connsiteY2279" fmla="*/ 4627718 h 5886446"/>
              <a:gd name="connsiteX2280" fmla="*/ 7516803 w 12191988"/>
              <a:gd name="connsiteY2280" fmla="*/ 4630337 h 5886446"/>
              <a:gd name="connsiteX2281" fmla="*/ 7523153 w 12191988"/>
              <a:gd name="connsiteY2281" fmla="*/ 4633830 h 5886446"/>
              <a:gd name="connsiteX2282" fmla="*/ 7522359 w 12191988"/>
              <a:gd name="connsiteY2282" fmla="*/ 4636886 h 5886446"/>
              <a:gd name="connsiteX2283" fmla="*/ 7521169 w 12191988"/>
              <a:gd name="connsiteY2283" fmla="*/ 4639068 h 5886446"/>
              <a:gd name="connsiteX2284" fmla="*/ 7519581 w 12191988"/>
              <a:gd name="connsiteY2284" fmla="*/ 4641251 h 5886446"/>
              <a:gd name="connsiteX2285" fmla="*/ 7517597 w 12191988"/>
              <a:gd name="connsiteY2285" fmla="*/ 4642561 h 5886446"/>
              <a:gd name="connsiteX2286" fmla="*/ 7515216 w 12191988"/>
              <a:gd name="connsiteY2286" fmla="*/ 4643434 h 5886446"/>
              <a:gd name="connsiteX2287" fmla="*/ 7512437 w 12191988"/>
              <a:gd name="connsiteY2287" fmla="*/ 4643434 h 5886446"/>
              <a:gd name="connsiteX2288" fmla="*/ 7506484 w 12191988"/>
              <a:gd name="connsiteY2288" fmla="*/ 4643434 h 5886446"/>
              <a:gd name="connsiteX2289" fmla="*/ 7494181 w 12191988"/>
              <a:gd name="connsiteY2289" fmla="*/ 4642125 h 5886446"/>
              <a:gd name="connsiteX2290" fmla="*/ 7488625 w 12191988"/>
              <a:gd name="connsiteY2290" fmla="*/ 4642125 h 5886446"/>
              <a:gd name="connsiteX2291" fmla="*/ 7485450 w 12191988"/>
              <a:gd name="connsiteY2291" fmla="*/ 4642561 h 5886446"/>
              <a:gd name="connsiteX2292" fmla="*/ 7483465 w 12191988"/>
              <a:gd name="connsiteY2292" fmla="*/ 4642998 h 5886446"/>
              <a:gd name="connsiteX2293" fmla="*/ 7484656 w 12191988"/>
              <a:gd name="connsiteY2293" fmla="*/ 4639068 h 5886446"/>
              <a:gd name="connsiteX2294" fmla="*/ 7485847 w 12191988"/>
              <a:gd name="connsiteY2294" fmla="*/ 4636012 h 5886446"/>
              <a:gd name="connsiteX2295" fmla="*/ 7487434 w 12191988"/>
              <a:gd name="connsiteY2295" fmla="*/ 4632956 h 5886446"/>
              <a:gd name="connsiteX2296" fmla="*/ 7489418 w 12191988"/>
              <a:gd name="connsiteY2296" fmla="*/ 4630774 h 5886446"/>
              <a:gd name="connsiteX2297" fmla="*/ 7492197 w 12191988"/>
              <a:gd name="connsiteY2297" fmla="*/ 4629464 h 5886446"/>
              <a:gd name="connsiteX2298" fmla="*/ 7494181 w 12191988"/>
              <a:gd name="connsiteY2298" fmla="*/ 4627718 h 5886446"/>
              <a:gd name="connsiteX2299" fmla="*/ 7496562 w 12191988"/>
              <a:gd name="connsiteY2299" fmla="*/ 4626844 h 5886446"/>
              <a:gd name="connsiteX2300" fmla="*/ 7498944 w 12191988"/>
              <a:gd name="connsiteY2300" fmla="*/ 4626408 h 5886446"/>
              <a:gd name="connsiteX2301" fmla="*/ 2668081 w 12191988"/>
              <a:gd name="connsiteY2301" fmla="*/ 4622797 h 5886446"/>
              <a:gd name="connsiteX2302" fmla="*/ 2673602 w 12191988"/>
              <a:gd name="connsiteY2302" fmla="*/ 4625548 h 5886446"/>
              <a:gd name="connsiteX2303" fmla="*/ 2678731 w 12191988"/>
              <a:gd name="connsiteY2303" fmla="*/ 4627513 h 5886446"/>
              <a:gd name="connsiteX2304" fmla="*/ 2683067 w 12191988"/>
              <a:gd name="connsiteY2304" fmla="*/ 4627906 h 5886446"/>
              <a:gd name="connsiteX2305" fmla="*/ 2687406 w 12191988"/>
              <a:gd name="connsiteY2305" fmla="*/ 4627906 h 5886446"/>
              <a:gd name="connsiteX2306" fmla="*/ 2697659 w 12191988"/>
              <a:gd name="connsiteY2306" fmla="*/ 4627906 h 5886446"/>
              <a:gd name="connsiteX2307" fmla="*/ 2704363 w 12191988"/>
              <a:gd name="connsiteY2307" fmla="*/ 4628692 h 5886446"/>
              <a:gd name="connsiteX2308" fmla="*/ 2713037 w 12191988"/>
              <a:gd name="connsiteY2308" fmla="*/ 4630263 h 5886446"/>
              <a:gd name="connsiteX2309" fmla="*/ 2706335 w 12191988"/>
              <a:gd name="connsiteY2309" fmla="*/ 4634979 h 5886446"/>
              <a:gd name="connsiteX2310" fmla="*/ 2700813 w 12191988"/>
              <a:gd name="connsiteY2310" fmla="*/ 4639694 h 5886446"/>
              <a:gd name="connsiteX2311" fmla="*/ 2695688 w 12191988"/>
              <a:gd name="connsiteY2311" fmla="*/ 4642445 h 5886446"/>
              <a:gd name="connsiteX2312" fmla="*/ 2690166 w 12191988"/>
              <a:gd name="connsiteY2312" fmla="*/ 4645588 h 5886446"/>
              <a:gd name="connsiteX2313" fmla="*/ 2677942 w 12191988"/>
              <a:gd name="connsiteY2313" fmla="*/ 4652269 h 5886446"/>
              <a:gd name="connsiteX2314" fmla="*/ 2670450 w 12191988"/>
              <a:gd name="connsiteY2314" fmla="*/ 4656591 h 5886446"/>
              <a:gd name="connsiteX2315" fmla="*/ 2662561 w 12191988"/>
              <a:gd name="connsiteY2315" fmla="*/ 4662485 h 5886446"/>
              <a:gd name="connsiteX2316" fmla="*/ 2660590 w 12191988"/>
              <a:gd name="connsiteY2316" fmla="*/ 4657377 h 5886446"/>
              <a:gd name="connsiteX2317" fmla="*/ 2658225 w 12191988"/>
              <a:gd name="connsiteY2317" fmla="*/ 4652269 h 5886446"/>
              <a:gd name="connsiteX2318" fmla="*/ 2656645 w 12191988"/>
              <a:gd name="connsiteY2318" fmla="*/ 4650304 h 5886446"/>
              <a:gd name="connsiteX2319" fmla="*/ 2655068 w 12191988"/>
              <a:gd name="connsiteY2319" fmla="*/ 4649125 h 5886446"/>
              <a:gd name="connsiteX2320" fmla="*/ 2653097 w 12191988"/>
              <a:gd name="connsiteY2320" fmla="*/ 4647553 h 5886446"/>
              <a:gd name="connsiteX2321" fmla="*/ 2651124 w 12191988"/>
              <a:gd name="connsiteY2321" fmla="*/ 4647160 h 5886446"/>
              <a:gd name="connsiteX2322" fmla="*/ 2651124 w 12191988"/>
              <a:gd name="connsiteY2322" fmla="*/ 4643624 h 5886446"/>
              <a:gd name="connsiteX2323" fmla="*/ 2651520 w 12191988"/>
              <a:gd name="connsiteY2323" fmla="*/ 4641659 h 5886446"/>
              <a:gd name="connsiteX2324" fmla="*/ 2652703 w 12191988"/>
              <a:gd name="connsiteY2324" fmla="*/ 4640087 h 5886446"/>
              <a:gd name="connsiteX2325" fmla="*/ 2654281 w 12191988"/>
              <a:gd name="connsiteY2325" fmla="*/ 4638908 h 5886446"/>
              <a:gd name="connsiteX2326" fmla="*/ 2655463 w 12191988"/>
              <a:gd name="connsiteY2326" fmla="*/ 4638515 h 5886446"/>
              <a:gd name="connsiteX2327" fmla="*/ 2657434 w 12191988"/>
              <a:gd name="connsiteY2327" fmla="*/ 4638122 h 5886446"/>
              <a:gd name="connsiteX2328" fmla="*/ 2662167 w 12191988"/>
              <a:gd name="connsiteY2328" fmla="*/ 4638122 h 5886446"/>
              <a:gd name="connsiteX2329" fmla="*/ 2664138 w 12191988"/>
              <a:gd name="connsiteY2329" fmla="*/ 4638122 h 5886446"/>
              <a:gd name="connsiteX2330" fmla="*/ 2666110 w 12191988"/>
              <a:gd name="connsiteY2330" fmla="*/ 4637729 h 5886446"/>
              <a:gd name="connsiteX2331" fmla="*/ 2667689 w 12191988"/>
              <a:gd name="connsiteY2331" fmla="*/ 4636943 h 5886446"/>
              <a:gd name="connsiteX2332" fmla="*/ 2668477 w 12191988"/>
              <a:gd name="connsiteY2332" fmla="*/ 4635372 h 5886446"/>
              <a:gd name="connsiteX2333" fmla="*/ 2669660 w 12191988"/>
              <a:gd name="connsiteY2333" fmla="*/ 4633407 h 5886446"/>
              <a:gd name="connsiteX2334" fmla="*/ 2669660 w 12191988"/>
              <a:gd name="connsiteY2334" fmla="*/ 4631049 h 5886446"/>
              <a:gd name="connsiteX2335" fmla="*/ 2668870 w 12191988"/>
              <a:gd name="connsiteY2335" fmla="*/ 4627513 h 5886446"/>
              <a:gd name="connsiteX2336" fmla="*/ 2622955 w 12191988"/>
              <a:gd name="connsiteY2336" fmla="*/ 4622797 h 5886446"/>
              <a:gd name="connsiteX2337" fmla="*/ 2624971 w 12191988"/>
              <a:gd name="connsiteY2337" fmla="*/ 4624843 h 5886446"/>
              <a:gd name="connsiteX2338" fmla="*/ 2627392 w 12191988"/>
              <a:gd name="connsiteY2338" fmla="*/ 4626480 h 5886446"/>
              <a:gd name="connsiteX2339" fmla="*/ 2630218 w 12191988"/>
              <a:gd name="connsiteY2339" fmla="*/ 4628116 h 5886446"/>
              <a:gd name="connsiteX2340" fmla="*/ 2632641 w 12191988"/>
              <a:gd name="connsiteY2340" fmla="*/ 4628935 h 5886446"/>
              <a:gd name="connsiteX2341" fmla="*/ 2635464 w 12191988"/>
              <a:gd name="connsiteY2341" fmla="*/ 4630162 h 5886446"/>
              <a:gd name="connsiteX2342" fmla="*/ 2639099 w 12191988"/>
              <a:gd name="connsiteY2342" fmla="*/ 4630571 h 5886446"/>
              <a:gd name="connsiteX2343" fmla="*/ 2646364 w 12191988"/>
              <a:gd name="connsiteY2343" fmla="*/ 4630571 h 5886446"/>
              <a:gd name="connsiteX2344" fmla="*/ 2646364 w 12191988"/>
              <a:gd name="connsiteY2344" fmla="*/ 4632617 h 5886446"/>
              <a:gd name="connsiteX2345" fmla="*/ 2645959 w 12191988"/>
              <a:gd name="connsiteY2345" fmla="*/ 4634663 h 5886446"/>
              <a:gd name="connsiteX2346" fmla="*/ 2645557 w 12191988"/>
              <a:gd name="connsiteY2346" fmla="*/ 4636709 h 5886446"/>
              <a:gd name="connsiteX2347" fmla="*/ 2644345 w 12191988"/>
              <a:gd name="connsiteY2347" fmla="*/ 4638754 h 5886446"/>
              <a:gd name="connsiteX2348" fmla="*/ 2641115 w 12191988"/>
              <a:gd name="connsiteY2348" fmla="*/ 4642437 h 5886446"/>
              <a:gd name="connsiteX2349" fmla="*/ 2638292 w 12191988"/>
              <a:gd name="connsiteY2349" fmla="*/ 4645710 h 5886446"/>
              <a:gd name="connsiteX2350" fmla="*/ 2635464 w 12191988"/>
              <a:gd name="connsiteY2350" fmla="*/ 4648574 h 5886446"/>
              <a:gd name="connsiteX2351" fmla="*/ 2635062 w 12191988"/>
              <a:gd name="connsiteY2351" fmla="*/ 4650211 h 5886446"/>
              <a:gd name="connsiteX2352" fmla="*/ 2634657 w 12191988"/>
              <a:gd name="connsiteY2352" fmla="*/ 4651438 h 5886446"/>
              <a:gd name="connsiteX2353" fmla="*/ 2635062 w 12191988"/>
              <a:gd name="connsiteY2353" fmla="*/ 4652256 h 5886446"/>
              <a:gd name="connsiteX2354" fmla="*/ 2636271 w 12191988"/>
              <a:gd name="connsiteY2354" fmla="*/ 4653484 h 5886446"/>
              <a:gd name="connsiteX2355" fmla="*/ 2637887 w 12191988"/>
              <a:gd name="connsiteY2355" fmla="*/ 4654302 h 5886446"/>
              <a:gd name="connsiteX2356" fmla="*/ 2640308 w 12191988"/>
              <a:gd name="connsiteY2356" fmla="*/ 4655530 h 5886446"/>
              <a:gd name="connsiteX2357" fmla="*/ 2641922 w 12191988"/>
              <a:gd name="connsiteY2357" fmla="*/ 4658394 h 5886446"/>
              <a:gd name="connsiteX2358" fmla="*/ 2642327 w 12191988"/>
              <a:gd name="connsiteY2358" fmla="*/ 4661258 h 5886446"/>
              <a:gd name="connsiteX2359" fmla="*/ 2642327 w 12191988"/>
              <a:gd name="connsiteY2359" fmla="*/ 4662076 h 5886446"/>
              <a:gd name="connsiteX2360" fmla="*/ 2641115 w 12191988"/>
              <a:gd name="connsiteY2360" fmla="*/ 4662485 h 5886446"/>
              <a:gd name="connsiteX2361" fmla="*/ 2639906 w 12191988"/>
              <a:gd name="connsiteY2361" fmla="*/ 4662076 h 5886446"/>
              <a:gd name="connsiteX2362" fmla="*/ 2638292 w 12191988"/>
              <a:gd name="connsiteY2362" fmla="*/ 4660439 h 5886446"/>
              <a:gd name="connsiteX2363" fmla="*/ 2635464 w 12191988"/>
              <a:gd name="connsiteY2363" fmla="*/ 4658394 h 5886446"/>
              <a:gd name="connsiteX2364" fmla="*/ 2633448 w 12191988"/>
              <a:gd name="connsiteY2364" fmla="*/ 4655939 h 5886446"/>
              <a:gd name="connsiteX2365" fmla="*/ 2631027 w 12191988"/>
              <a:gd name="connsiteY2365" fmla="*/ 4652666 h 5886446"/>
              <a:gd name="connsiteX2366" fmla="*/ 2628606 w 12191988"/>
              <a:gd name="connsiteY2366" fmla="*/ 4649392 h 5886446"/>
              <a:gd name="connsiteX2367" fmla="*/ 2626585 w 12191988"/>
              <a:gd name="connsiteY2367" fmla="*/ 4644892 h 5886446"/>
              <a:gd name="connsiteX2368" fmla="*/ 2624569 w 12191988"/>
              <a:gd name="connsiteY2368" fmla="*/ 4640800 h 5886446"/>
              <a:gd name="connsiteX2369" fmla="*/ 2623357 w 12191988"/>
              <a:gd name="connsiteY2369" fmla="*/ 4636299 h 5886446"/>
              <a:gd name="connsiteX2370" fmla="*/ 2622550 w 12191988"/>
              <a:gd name="connsiteY2370" fmla="*/ 4631799 h 5886446"/>
              <a:gd name="connsiteX2371" fmla="*/ 2622550 w 12191988"/>
              <a:gd name="connsiteY2371" fmla="*/ 4626889 h 5886446"/>
              <a:gd name="connsiteX2372" fmla="*/ 2805114 w 12191988"/>
              <a:gd name="connsiteY2372" fmla="*/ 4621210 h 5886446"/>
              <a:gd name="connsiteX2373" fmla="*/ 2803917 w 12191988"/>
              <a:gd name="connsiteY2373" fmla="*/ 4624782 h 5886446"/>
              <a:gd name="connsiteX2374" fmla="*/ 2802324 w 12191988"/>
              <a:gd name="connsiteY2374" fmla="*/ 4627560 h 5886446"/>
              <a:gd name="connsiteX2375" fmla="*/ 2801128 w 12191988"/>
              <a:gd name="connsiteY2375" fmla="*/ 4630735 h 5886446"/>
              <a:gd name="connsiteX2376" fmla="*/ 2799535 w 12191988"/>
              <a:gd name="connsiteY2376" fmla="*/ 4632720 h 5886446"/>
              <a:gd name="connsiteX2377" fmla="*/ 2796745 w 12191988"/>
              <a:gd name="connsiteY2377" fmla="*/ 4634704 h 5886446"/>
              <a:gd name="connsiteX2378" fmla="*/ 2794354 w 12191988"/>
              <a:gd name="connsiteY2378" fmla="*/ 4636292 h 5886446"/>
              <a:gd name="connsiteX2379" fmla="*/ 2791565 w 12191988"/>
              <a:gd name="connsiteY2379" fmla="*/ 4637085 h 5886446"/>
              <a:gd name="connsiteX2380" fmla="*/ 2787978 w 12191988"/>
              <a:gd name="connsiteY2380" fmla="*/ 4637085 h 5886446"/>
              <a:gd name="connsiteX2381" fmla="*/ 2790369 w 12191988"/>
              <a:gd name="connsiteY2381" fmla="*/ 4642245 h 5886446"/>
              <a:gd name="connsiteX2382" fmla="*/ 2791964 w 12191988"/>
              <a:gd name="connsiteY2382" fmla="*/ 4647404 h 5886446"/>
              <a:gd name="connsiteX2383" fmla="*/ 2793557 w 12191988"/>
              <a:gd name="connsiteY2383" fmla="*/ 4653754 h 5886446"/>
              <a:gd name="connsiteX2384" fmla="*/ 2793957 w 12191988"/>
              <a:gd name="connsiteY2384" fmla="*/ 4661295 h 5886446"/>
              <a:gd name="connsiteX2385" fmla="*/ 2787978 w 12191988"/>
              <a:gd name="connsiteY2385" fmla="*/ 4656929 h 5886446"/>
              <a:gd name="connsiteX2386" fmla="*/ 2781600 w 12191988"/>
              <a:gd name="connsiteY2386" fmla="*/ 4653754 h 5886446"/>
              <a:gd name="connsiteX2387" fmla="*/ 2776422 w 12191988"/>
              <a:gd name="connsiteY2387" fmla="*/ 4651373 h 5886446"/>
              <a:gd name="connsiteX2388" fmla="*/ 2770842 w 12191988"/>
              <a:gd name="connsiteY2388" fmla="*/ 4649389 h 5886446"/>
              <a:gd name="connsiteX2389" fmla="*/ 2765263 w 12191988"/>
              <a:gd name="connsiteY2389" fmla="*/ 4648198 h 5886446"/>
              <a:gd name="connsiteX2390" fmla="*/ 2760083 w 12191988"/>
              <a:gd name="connsiteY2390" fmla="*/ 4648198 h 5886446"/>
              <a:gd name="connsiteX2391" fmla="*/ 2754505 w 12191988"/>
              <a:gd name="connsiteY2391" fmla="*/ 4648595 h 5886446"/>
              <a:gd name="connsiteX2392" fmla="*/ 2749722 w 12191988"/>
              <a:gd name="connsiteY2392" fmla="*/ 4649389 h 5886446"/>
              <a:gd name="connsiteX2393" fmla="*/ 2744541 w 12191988"/>
              <a:gd name="connsiteY2393" fmla="*/ 4650579 h 5886446"/>
              <a:gd name="connsiteX2394" fmla="*/ 2738960 w 12191988"/>
              <a:gd name="connsiteY2394" fmla="*/ 4652564 h 5886446"/>
              <a:gd name="connsiteX2395" fmla="*/ 2733781 w 12191988"/>
              <a:gd name="connsiteY2395" fmla="*/ 4654945 h 5886446"/>
              <a:gd name="connsiteX2396" fmla="*/ 2728999 w 12191988"/>
              <a:gd name="connsiteY2396" fmla="*/ 4657326 h 5886446"/>
              <a:gd name="connsiteX2397" fmla="*/ 2718637 w 12191988"/>
              <a:gd name="connsiteY2397" fmla="*/ 4663279 h 5886446"/>
              <a:gd name="connsiteX2398" fmla="*/ 2708276 w 12191988"/>
              <a:gd name="connsiteY2398" fmla="*/ 4670423 h 5886446"/>
              <a:gd name="connsiteX2399" fmla="*/ 2718238 w 12191988"/>
              <a:gd name="connsiteY2399" fmla="*/ 4661692 h 5886446"/>
              <a:gd name="connsiteX2400" fmla="*/ 2725015 w 12191988"/>
              <a:gd name="connsiteY2400" fmla="*/ 4656136 h 5886446"/>
              <a:gd name="connsiteX2401" fmla="*/ 2730990 w 12191988"/>
              <a:gd name="connsiteY2401" fmla="*/ 4650579 h 5886446"/>
              <a:gd name="connsiteX2402" fmla="*/ 2732983 w 12191988"/>
              <a:gd name="connsiteY2402" fmla="*/ 4648198 h 5886446"/>
              <a:gd name="connsiteX2403" fmla="*/ 2734578 w 12191988"/>
              <a:gd name="connsiteY2403" fmla="*/ 4645817 h 5886446"/>
              <a:gd name="connsiteX2404" fmla="*/ 2734978 w 12191988"/>
              <a:gd name="connsiteY2404" fmla="*/ 4643039 h 5886446"/>
              <a:gd name="connsiteX2405" fmla="*/ 2734578 w 12191988"/>
              <a:gd name="connsiteY2405" fmla="*/ 4641054 h 5886446"/>
              <a:gd name="connsiteX2406" fmla="*/ 2733781 w 12191988"/>
              <a:gd name="connsiteY2406" fmla="*/ 4640657 h 5886446"/>
              <a:gd name="connsiteX2407" fmla="*/ 2732983 w 12191988"/>
              <a:gd name="connsiteY2407" fmla="*/ 4639864 h 5886446"/>
              <a:gd name="connsiteX2408" fmla="*/ 2729797 w 12191988"/>
              <a:gd name="connsiteY2408" fmla="*/ 4638673 h 5886446"/>
              <a:gd name="connsiteX2409" fmla="*/ 2725810 w 12191988"/>
              <a:gd name="connsiteY2409" fmla="*/ 4638276 h 5886446"/>
              <a:gd name="connsiteX2410" fmla="*/ 2719436 w 12191988"/>
              <a:gd name="connsiteY2410" fmla="*/ 4638276 h 5886446"/>
              <a:gd name="connsiteX2411" fmla="*/ 2731391 w 12191988"/>
              <a:gd name="connsiteY2411" fmla="*/ 4634307 h 5886446"/>
              <a:gd name="connsiteX2412" fmla="*/ 2742149 w 12191988"/>
              <a:gd name="connsiteY2412" fmla="*/ 4631529 h 5886446"/>
              <a:gd name="connsiteX2413" fmla="*/ 2752112 w 12191988"/>
              <a:gd name="connsiteY2413" fmla="*/ 4629545 h 5886446"/>
              <a:gd name="connsiteX2414" fmla="*/ 2761675 w 12191988"/>
              <a:gd name="connsiteY2414" fmla="*/ 4628751 h 5886446"/>
              <a:gd name="connsiteX2415" fmla="*/ 2771639 w 12191988"/>
              <a:gd name="connsiteY2415" fmla="*/ 4627560 h 5886446"/>
              <a:gd name="connsiteX2416" fmla="*/ 2781600 w 12191988"/>
              <a:gd name="connsiteY2416" fmla="*/ 4626767 h 5886446"/>
              <a:gd name="connsiteX2417" fmla="*/ 2792759 w 12191988"/>
              <a:gd name="connsiteY2417" fmla="*/ 4623988 h 5886446"/>
              <a:gd name="connsiteX2418" fmla="*/ 8362940 w 12191988"/>
              <a:gd name="connsiteY2418" fmla="*/ 4616447 h 5886446"/>
              <a:gd name="connsiteX2419" fmla="*/ 8362940 w 12191988"/>
              <a:gd name="connsiteY2419" fmla="*/ 4635497 h 5886446"/>
              <a:gd name="connsiteX2420" fmla="*/ 8362146 w 12191988"/>
              <a:gd name="connsiteY2420" fmla="*/ 4631444 h 5886446"/>
              <a:gd name="connsiteX2421" fmla="*/ 8361352 w 12191988"/>
              <a:gd name="connsiteY2421" fmla="*/ 4626986 h 5886446"/>
              <a:gd name="connsiteX2422" fmla="*/ 8361352 w 12191988"/>
              <a:gd name="connsiteY2422" fmla="*/ 4622122 h 5886446"/>
              <a:gd name="connsiteX2423" fmla="*/ 8840777 w 12191988"/>
              <a:gd name="connsiteY2423" fmla="*/ 4614860 h 5886446"/>
              <a:gd name="connsiteX2424" fmla="*/ 8843491 w 12191988"/>
              <a:gd name="connsiteY2424" fmla="*/ 4617686 h 5886446"/>
              <a:gd name="connsiteX2425" fmla="*/ 8846979 w 12191988"/>
              <a:gd name="connsiteY2425" fmla="*/ 4620107 h 5886446"/>
              <a:gd name="connsiteX2426" fmla="*/ 8850468 w 12191988"/>
              <a:gd name="connsiteY2426" fmla="*/ 4621318 h 5886446"/>
              <a:gd name="connsiteX2427" fmla="*/ 8855120 w 12191988"/>
              <a:gd name="connsiteY2427" fmla="*/ 4622529 h 5886446"/>
              <a:gd name="connsiteX2428" fmla="*/ 8859384 w 12191988"/>
              <a:gd name="connsiteY2428" fmla="*/ 4622932 h 5886446"/>
              <a:gd name="connsiteX2429" fmla="*/ 8864424 w 12191988"/>
              <a:gd name="connsiteY2429" fmla="*/ 4622932 h 5886446"/>
              <a:gd name="connsiteX2430" fmla="*/ 8874115 w 12191988"/>
              <a:gd name="connsiteY2430" fmla="*/ 4622529 h 5886446"/>
              <a:gd name="connsiteX2431" fmla="*/ 8872952 w 12191988"/>
              <a:gd name="connsiteY2431" fmla="*/ 4625354 h 5886446"/>
              <a:gd name="connsiteX2432" fmla="*/ 8871014 w 12191988"/>
              <a:gd name="connsiteY2432" fmla="*/ 4628583 h 5886446"/>
              <a:gd name="connsiteX2433" fmla="*/ 8869076 w 12191988"/>
              <a:gd name="connsiteY2433" fmla="*/ 4631812 h 5886446"/>
              <a:gd name="connsiteX2434" fmla="*/ 8866750 w 12191988"/>
              <a:gd name="connsiteY2434" fmla="*/ 4633830 h 5886446"/>
              <a:gd name="connsiteX2435" fmla="*/ 8863648 w 12191988"/>
              <a:gd name="connsiteY2435" fmla="*/ 4635848 h 5886446"/>
              <a:gd name="connsiteX2436" fmla="*/ 8860935 w 12191988"/>
              <a:gd name="connsiteY2436" fmla="*/ 4637462 h 5886446"/>
              <a:gd name="connsiteX2437" fmla="*/ 8857834 w 12191988"/>
              <a:gd name="connsiteY2437" fmla="*/ 4638270 h 5886446"/>
              <a:gd name="connsiteX2438" fmla="*/ 8854345 w 12191988"/>
              <a:gd name="connsiteY2438" fmla="*/ 4638673 h 5886446"/>
              <a:gd name="connsiteX2439" fmla="*/ 8851631 w 12191988"/>
              <a:gd name="connsiteY2439" fmla="*/ 4638270 h 5886446"/>
              <a:gd name="connsiteX2440" fmla="*/ 8848530 w 12191988"/>
              <a:gd name="connsiteY2440" fmla="*/ 4637462 h 5886446"/>
              <a:gd name="connsiteX2441" fmla="*/ 8846204 w 12191988"/>
              <a:gd name="connsiteY2441" fmla="*/ 4635848 h 5886446"/>
              <a:gd name="connsiteX2442" fmla="*/ 8843491 w 12191988"/>
              <a:gd name="connsiteY2442" fmla="*/ 4633023 h 5886446"/>
              <a:gd name="connsiteX2443" fmla="*/ 8842328 w 12191988"/>
              <a:gd name="connsiteY2443" fmla="*/ 4630197 h 5886446"/>
              <a:gd name="connsiteX2444" fmla="*/ 8841165 w 12191988"/>
              <a:gd name="connsiteY2444" fmla="*/ 4626161 h 5886446"/>
              <a:gd name="connsiteX2445" fmla="*/ 8840777 w 12191988"/>
              <a:gd name="connsiteY2445" fmla="*/ 4620914 h 5886446"/>
              <a:gd name="connsiteX2446" fmla="*/ 8071007 w 12191988"/>
              <a:gd name="connsiteY2446" fmla="*/ 4605335 h 5886446"/>
              <a:gd name="connsiteX2447" fmla="*/ 8075023 w 12191988"/>
              <a:gd name="connsiteY2447" fmla="*/ 4605732 h 5886446"/>
              <a:gd name="connsiteX2448" fmla="*/ 8083857 w 12191988"/>
              <a:gd name="connsiteY2448" fmla="*/ 4606525 h 5886446"/>
              <a:gd name="connsiteX2449" fmla="*/ 8092289 w 12191988"/>
              <a:gd name="connsiteY2449" fmla="*/ 4607716 h 5886446"/>
              <a:gd name="connsiteX2450" fmla="*/ 8097108 w 12191988"/>
              <a:gd name="connsiteY2450" fmla="*/ 4607716 h 5886446"/>
              <a:gd name="connsiteX2451" fmla="*/ 8101123 w 12191988"/>
              <a:gd name="connsiteY2451" fmla="*/ 4607716 h 5886446"/>
              <a:gd name="connsiteX2452" fmla="*/ 8104737 w 12191988"/>
              <a:gd name="connsiteY2452" fmla="*/ 4607319 h 5886446"/>
              <a:gd name="connsiteX2453" fmla="*/ 8107548 w 12191988"/>
              <a:gd name="connsiteY2453" fmla="*/ 4606129 h 5886446"/>
              <a:gd name="connsiteX2454" fmla="*/ 8108753 w 12191988"/>
              <a:gd name="connsiteY2454" fmla="*/ 4607716 h 5886446"/>
              <a:gd name="connsiteX2455" fmla="*/ 8109556 w 12191988"/>
              <a:gd name="connsiteY2455" fmla="*/ 4609700 h 5886446"/>
              <a:gd name="connsiteX2456" fmla="*/ 8110761 w 12191988"/>
              <a:gd name="connsiteY2456" fmla="*/ 4613669 h 5886446"/>
              <a:gd name="connsiteX2457" fmla="*/ 8112768 w 12191988"/>
              <a:gd name="connsiteY2457" fmla="*/ 4623195 h 5886446"/>
              <a:gd name="connsiteX2458" fmla="*/ 8114776 w 12191988"/>
              <a:gd name="connsiteY2458" fmla="*/ 4626767 h 5886446"/>
              <a:gd name="connsiteX2459" fmla="*/ 8115981 w 12191988"/>
              <a:gd name="connsiteY2459" fmla="*/ 4628751 h 5886446"/>
              <a:gd name="connsiteX2460" fmla="*/ 8116784 w 12191988"/>
              <a:gd name="connsiteY2460" fmla="*/ 4629942 h 5886446"/>
              <a:gd name="connsiteX2461" fmla="*/ 8118390 w 12191988"/>
              <a:gd name="connsiteY2461" fmla="*/ 4630736 h 5886446"/>
              <a:gd name="connsiteX2462" fmla="*/ 8120398 w 12191988"/>
              <a:gd name="connsiteY2462" fmla="*/ 4630736 h 5886446"/>
              <a:gd name="connsiteX2463" fmla="*/ 8122405 w 12191988"/>
              <a:gd name="connsiteY2463" fmla="*/ 4630736 h 5886446"/>
              <a:gd name="connsiteX2464" fmla="*/ 8124815 w 12191988"/>
              <a:gd name="connsiteY2464" fmla="*/ 4629942 h 5886446"/>
              <a:gd name="connsiteX2465" fmla="*/ 8123610 w 12191988"/>
              <a:gd name="connsiteY2465" fmla="*/ 4631132 h 5886446"/>
              <a:gd name="connsiteX2466" fmla="*/ 8122405 w 12191988"/>
              <a:gd name="connsiteY2466" fmla="*/ 4632720 h 5886446"/>
              <a:gd name="connsiteX2467" fmla="*/ 8119996 w 12191988"/>
              <a:gd name="connsiteY2467" fmla="*/ 4636689 h 5886446"/>
              <a:gd name="connsiteX2468" fmla="*/ 8115981 w 12191988"/>
              <a:gd name="connsiteY2468" fmla="*/ 4644626 h 5886446"/>
              <a:gd name="connsiteX2469" fmla="*/ 8113571 w 12191988"/>
              <a:gd name="connsiteY2469" fmla="*/ 4648992 h 5886446"/>
              <a:gd name="connsiteX2470" fmla="*/ 8112367 w 12191988"/>
              <a:gd name="connsiteY2470" fmla="*/ 4650183 h 5886446"/>
              <a:gd name="connsiteX2471" fmla="*/ 8110761 w 12191988"/>
              <a:gd name="connsiteY2471" fmla="*/ 4651770 h 5886446"/>
              <a:gd name="connsiteX2472" fmla="*/ 8109154 w 12191988"/>
              <a:gd name="connsiteY2472" fmla="*/ 4653358 h 5886446"/>
              <a:gd name="connsiteX2473" fmla="*/ 8107147 w 12191988"/>
              <a:gd name="connsiteY2473" fmla="*/ 4653754 h 5886446"/>
              <a:gd name="connsiteX2474" fmla="*/ 8105139 w 12191988"/>
              <a:gd name="connsiteY2474" fmla="*/ 4654548 h 5886446"/>
              <a:gd name="connsiteX2475" fmla="*/ 8102730 w 12191988"/>
              <a:gd name="connsiteY2475" fmla="*/ 4654548 h 5886446"/>
              <a:gd name="connsiteX2476" fmla="*/ 8102730 w 12191988"/>
              <a:gd name="connsiteY2476" fmla="*/ 4648198 h 5886446"/>
              <a:gd name="connsiteX2477" fmla="*/ 8101927 w 12191988"/>
              <a:gd name="connsiteY2477" fmla="*/ 4642642 h 5886446"/>
              <a:gd name="connsiteX2478" fmla="*/ 8101123 w 12191988"/>
              <a:gd name="connsiteY2478" fmla="*/ 4638276 h 5886446"/>
              <a:gd name="connsiteX2479" fmla="*/ 8099517 w 12191988"/>
              <a:gd name="connsiteY2479" fmla="*/ 4634307 h 5886446"/>
              <a:gd name="connsiteX2480" fmla="*/ 8097108 w 12191988"/>
              <a:gd name="connsiteY2480" fmla="*/ 4631132 h 5886446"/>
              <a:gd name="connsiteX2481" fmla="*/ 8094297 w 12191988"/>
              <a:gd name="connsiteY2481" fmla="*/ 4629148 h 5886446"/>
              <a:gd name="connsiteX2482" fmla="*/ 8091888 w 12191988"/>
              <a:gd name="connsiteY2482" fmla="*/ 4627164 h 5886446"/>
              <a:gd name="connsiteX2483" fmla="*/ 8088274 w 12191988"/>
              <a:gd name="connsiteY2483" fmla="*/ 4625576 h 5886446"/>
              <a:gd name="connsiteX2484" fmla="*/ 8084660 w 12191988"/>
              <a:gd name="connsiteY2484" fmla="*/ 4624782 h 5886446"/>
              <a:gd name="connsiteX2485" fmla="*/ 8080645 w 12191988"/>
              <a:gd name="connsiteY2485" fmla="*/ 4624385 h 5886446"/>
              <a:gd name="connsiteX2486" fmla="*/ 8072614 w 12191988"/>
              <a:gd name="connsiteY2486" fmla="*/ 4623592 h 5886446"/>
              <a:gd name="connsiteX2487" fmla="*/ 8064583 w 12191988"/>
              <a:gd name="connsiteY2487" fmla="*/ 4623592 h 5886446"/>
              <a:gd name="connsiteX2488" fmla="*/ 8056552 w 12191988"/>
              <a:gd name="connsiteY2488" fmla="*/ 4623195 h 5886446"/>
              <a:gd name="connsiteX2489" fmla="*/ 8056552 w 12191988"/>
              <a:gd name="connsiteY2489" fmla="*/ 4617638 h 5886446"/>
              <a:gd name="connsiteX2490" fmla="*/ 8056953 w 12191988"/>
              <a:gd name="connsiteY2490" fmla="*/ 4613669 h 5886446"/>
              <a:gd name="connsiteX2491" fmla="*/ 8058559 w 12191988"/>
              <a:gd name="connsiteY2491" fmla="*/ 4610097 h 5886446"/>
              <a:gd name="connsiteX2492" fmla="*/ 8060969 w 12191988"/>
              <a:gd name="connsiteY2492" fmla="*/ 4608113 h 5886446"/>
              <a:gd name="connsiteX2493" fmla="*/ 8064181 w 12191988"/>
              <a:gd name="connsiteY2493" fmla="*/ 4606525 h 5886446"/>
              <a:gd name="connsiteX2494" fmla="*/ 8066992 w 12191988"/>
              <a:gd name="connsiteY2494" fmla="*/ 4605732 h 5886446"/>
              <a:gd name="connsiteX2495" fmla="*/ 1909893 w 12191988"/>
              <a:gd name="connsiteY2495" fmla="*/ 4591047 h 5886446"/>
              <a:gd name="connsiteX2496" fmla="*/ 1912784 w 12191988"/>
              <a:gd name="connsiteY2496" fmla="*/ 4591047 h 5886446"/>
              <a:gd name="connsiteX2497" fmla="*/ 1915264 w 12191988"/>
              <a:gd name="connsiteY2497" fmla="*/ 4591449 h 5886446"/>
              <a:gd name="connsiteX2498" fmla="*/ 1916916 w 12191988"/>
              <a:gd name="connsiteY2498" fmla="*/ 4592656 h 5886446"/>
              <a:gd name="connsiteX2499" fmla="*/ 1918570 w 12191988"/>
              <a:gd name="connsiteY2499" fmla="*/ 4594265 h 5886446"/>
              <a:gd name="connsiteX2500" fmla="*/ 1919396 w 12191988"/>
              <a:gd name="connsiteY2500" fmla="*/ 4595873 h 5886446"/>
              <a:gd name="connsiteX2501" fmla="*/ 1921875 w 12191988"/>
              <a:gd name="connsiteY2501" fmla="*/ 4599895 h 5886446"/>
              <a:gd name="connsiteX2502" fmla="*/ 1924354 w 12191988"/>
              <a:gd name="connsiteY2502" fmla="*/ 4603917 h 5886446"/>
              <a:gd name="connsiteX2503" fmla="*/ 1925593 w 12191988"/>
              <a:gd name="connsiteY2503" fmla="*/ 4605928 h 5886446"/>
              <a:gd name="connsiteX2504" fmla="*/ 1926832 w 12191988"/>
              <a:gd name="connsiteY2504" fmla="*/ 4607536 h 5886446"/>
              <a:gd name="connsiteX2505" fmla="*/ 1928898 w 12191988"/>
              <a:gd name="connsiteY2505" fmla="*/ 4608341 h 5886446"/>
              <a:gd name="connsiteX2506" fmla="*/ 1930964 w 12191988"/>
              <a:gd name="connsiteY2506" fmla="*/ 4608743 h 5886446"/>
              <a:gd name="connsiteX2507" fmla="*/ 1933445 w 12191988"/>
              <a:gd name="connsiteY2507" fmla="*/ 4608341 h 5886446"/>
              <a:gd name="connsiteX2508" fmla="*/ 1936750 w 12191988"/>
              <a:gd name="connsiteY2508" fmla="*/ 4607939 h 5886446"/>
              <a:gd name="connsiteX2509" fmla="*/ 1934684 w 12191988"/>
              <a:gd name="connsiteY2509" fmla="*/ 4610754 h 5886446"/>
              <a:gd name="connsiteX2510" fmla="*/ 1931791 w 12191988"/>
              <a:gd name="connsiteY2510" fmla="*/ 4613569 h 5886446"/>
              <a:gd name="connsiteX2511" fmla="*/ 1929313 w 12191988"/>
              <a:gd name="connsiteY2511" fmla="*/ 4615982 h 5886446"/>
              <a:gd name="connsiteX2512" fmla="*/ 1926832 w 12191988"/>
              <a:gd name="connsiteY2512" fmla="*/ 4617993 h 5886446"/>
              <a:gd name="connsiteX2513" fmla="*/ 1924354 w 12191988"/>
              <a:gd name="connsiteY2513" fmla="*/ 4619602 h 5886446"/>
              <a:gd name="connsiteX2514" fmla="*/ 1921462 w 12191988"/>
              <a:gd name="connsiteY2514" fmla="*/ 4620808 h 5886446"/>
              <a:gd name="connsiteX2515" fmla="*/ 1918570 w 12191988"/>
              <a:gd name="connsiteY2515" fmla="*/ 4621210 h 5886446"/>
              <a:gd name="connsiteX2516" fmla="*/ 1915677 w 12191988"/>
              <a:gd name="connsiteY2516" fmla="*/ 4621210 h 5886446"/>
              <a:gd name="connsiteX2517" fmla="*/ 1913611 w 12191988"/>
              <a:gd name="connsiteY2517" fmla="*/ 4620808 h 5886446"/>
              <a:gd name="connsiteX2518" fmla="*/ 1911132 w 12191988"/>
              <a:gd name="connsiteY2518" fmla="*/ 4619199 h 5886446"/>
              <a:gd name="connsiteX2519" fmla="*/ 1909480 w 12191988"/>
              <a:gd name="connsiteY2519" fmla="*/ 4616384 h 5886446"/>
              <a:gd name="connsiteX2520" fmla="*/ 1907827 w 12191988"/>
              <a:gd name="connsiteY2520" fmla="*/ 4613569 h 5886446"/>
              <a:gd name="connsiteX2521" fmla="*/ 1907000 w 12191988"/>
              <a:gd name="connsiteY2521" fmla="*/ 4609949 h 5886446"/>
              <a:gd name="connsiteX2522" fmla="*/ 1906586 w 12191988"/>
              <a:gd name="connsiteY2522" fmla="*/ 4604721 h 5886446"/>
              <a:gd name="connsiteX2523" fmla="*/ 1906586 w 12191988"/>
              <a:gd name="connsiteY2523" fmla="*/ 4598689 h 5886446"/>
              <a:gd name="connsiteX2524" fmla="*/ 1907000 w 12191988"/>
              <a:gd name="connsiteY2524" fmla="*/ 4592254 h 5886446"/>
              <a:gd name="connsiteX2525" fmla="*/ 7931141 w 12191988"/>
              <a:gd name="connsiteY2525" fmla="*/ 4560884 h 5886446"/>
              <a:gd name="connsiteX2526" fmla="*/ 7933125 w 12191988"/>
              <a:gd name="connsiteY2526" fmla="*/ 4564177 h 5886446"/>
              <a:gd name="connsiteX2527" fmla="*/ 7935903 w 12191988"/>
              <a:gd name="connsiteY2527" fmla="*/ 4567058 h 5886446"/>
              <a:gd name="connsiteX2528" fmla="*/ 7938285 w 12191988"/>
              <a:gd name="connsiteY2528" fmla="*/ 4569527 h 5886446"/>
              <a:gd name="connsiteX2529" fmla="*/ 7941063 w 12191988"/>
              <a:gd name="connsiteY2529" fmla="*/ 4571585 h 5886446"/>
              <a:gd name="connsiteX2530" fmla="*/ 7944238 w 12191988"/>
              <a:gd name="connsiteY2530" fmla="*/ 4573231 h 5886446"/>
              <a:gd name="connsiteX2531" fmla="*/ 7947413 w 12191988"/>
              <a:gd name="connsiteY2531" fmla="*/ 4574878 h 5886446"/>
              <a:gd name="connsiteX2532" fmla="*/ 7950588 w 12191988"/>
              <a:gd name="connsiteY2532" fmla="*/ 4575701 h 5886446"/>
              <a:gd name="connsiteX2533" fmla="*/ 7954954 w 12191988"/>
              <a:gd name="connsiteY2533" fmla="*/ 4576524 h 5886446"/>
              <a:gd name="connsiteX2534" fmla="*/ 7962494 w 12191988"/>
              <a:gd name="connsiteY2534" fmla="*/ 4577347 h 5886446"/>
              <a:gd name="connsiteX2535" fmla="*/ 7970829 w 12191988"/>
              <a:gd name="connsiteY2535" fmla="*/ 4577347 h 5886446"/>
              <a:gd name="connsiteX2536" fmla="*/ 7988291 w 12191988"/>
              <a:gd name="connsiteY2536" fmla="*/ 4576524 h 5886446"/>
              <a:gd name="connsiteX2537" fmla="*/ 7981544 w 12191988"/>
              <a:gd name="connsiteY2537" fmla="*/ 4583521 h 5886446"/>
              <a:gd name="connsiteX2538" fmla="*/ 7972813 w 12191988"/>
              <a:gd name="connsiteY2538" fmla="*/ 4590929 h 5886446"/>
              <a:gd name="connsiteX2539" fmla="*/ 7968447 w 12191988"/>
              <a:gd name="connsiteY2539" fmla="*/ 4593810 h 5886446"/>
              <a:gd name="connsiteX2540" fmla="*/ 7963288 w 12191988"/>
              <a:gd name="connsiteY2540" fmla="*/ 4597103 h 5886446"/>
              <a:gd name="connsiteX2541" fmla="*/ 7958129 w 12191988"/>
              <a:gd name="connsiteY2541" fmla="*/ 4599572 h 5886446"/>
              <a:gd name="connsiteX2542" fmla="*/ 7953366 w 12191988"/>
              <a:gd name="connsiteY2542" fmla="*/ 4602453 h 5886446"/>
              <a:gd name="connsiteX2543" fmla="*/ 7948603 w 12191988"/>
              <a:gd name="connsiteY2543" fmla="*/ 4604100 h 5886446"/>
              <a:gd name="connsiteX2544" fmla="*/ 7943841 w 12191988"/>
              <a:gd name="connsiteY2544" fmla="*/ 4604923 h 5886446"/>
              <a:gd name="connsiteX2545" fmla="*/ 7938682 w 12191988"/>
              <a:gd name="connsiteY2545" fmla="*/ 4605334 h 5886446"/>
              <a:gd name="connsiteX2546" fmla="*/ 7934713 w 12191988"/>
              <a:gd name="connsiteY2546" fmla="*/ 4604923 h 5886446"/>
              <a:gd name="connsiteX2547" fmla="*/ 7930347 w 12191988"/>
              <a:gd name="connsiteY2547" fmla="*/ 4604100 h 5886446"/>
              <a:gd name="connsiteX2548" fmla="*/ 7926775 w 12191988"/>
              <a:gd name="connsiteY2548" fmla="*/ 4601630 h 5886446"/>
              <a:gd name="connsiteX2549" fmla="*/ 7923203 w 12191988"/>
              <a:gd name="connsiteY2549" fmla="*/ 4598749 h 5886446"/>
              <a:gd name="connsiteX2550" fmla="*/ 7920028 w 12191988"/>
              <a:gd name="connsiteY2550" fmla="*/ 4594633 h 5886446"/>
              <a:gd name="connsiteX2551" fmla="*/ 7922013 w 12191988"/>
              <a:gd name="connsiteY2551" fmla="*/ 4591341 h 5886446"/>
              <a:gd name="connsiteX2552" fmla="*/ 7923997 w 12191988"/>
              <a:gd name="connsiteY2552" fmla="*/ 4589283 h 5886446"/>
              <a:gd name="connsiteX2553" fmla="*/ 7927569 w 12191988"/>
              <a:gd name="connsiteY2553" fmla="*/ 4586402 h 5886446"/>
              <a:gd name="connsiteX2554" fmla="*/ 7930744 w 12191988"/>
              <a:gd name="connsiteY2554" fmla="*/ 4583932 h 5886446"/>
              <a:gd name="connsiteX2555" fmla="*/ 7933125 w 12191988"/>
              <a:gd name="connsiteY2555" fmla="*/ 4582698 h 5886446"/>
              <a:gd name="connsiteX2556" fmla="*/ 7934316 w 12191988"/>
              <a:gd name="connsiteY2556" fmla="*/ 4581463 h 5886446"/>
              <a:gd name="connsiteX2557" fmla="*/ 7934713 w 12191988"/>
              <a:gd name="connsiteY2557" fmla="*/ 4580640 h 5886446"/>
              <a:gd name="connsiteX2558" fmla="*/ 7935110 w 12191988"/>
              <a:gd name="connsiteY2558" fmla="*/ 4578994 h 5886446"/>
              <a:gd name="connsiteX2559" fmla="*/ 7935110 w 12191988"/>
              <a:gd name="connsiteY2559" fmla="*/ 4576936 h 5886446"/>
              <a:gd name="connsiteX2560" fmla="*/ 7934316 w 12191988"/>
              <a:gd name="connsiteY2560" fmla="*/ 4570762 h 5886446"/>
              <a:gd name="connsiteX2561" fmla="*/ 8107588 w 12191988"/>
              <a:gd name="connsiteY2561" fmla="*/ 4552947 h 5886446"/>
              <a:gd name="connsiteX2562" fmla="*/ 8113499 w 12191988"/>
              <a:gd name="connsiteY2562" fmla="*/ 4554154 h 5886446"/>
              <a:gd name="connsiteX2563" fmla="*/ 8119804 w 12191988"/>
              <a:gd name="connsiteY2563" fmla="*/ 4555764 h 5886446"/>
              <a:gd name="connsiteX2564" fmla="*/ 8125321 w 12191988"/>
              <a:gd name="connsiteY2564" fmla="*/ 4557776 h 5886446"/>
              <a:gd name="connsiteX2565" fmla="*/ 8130838 w 12191988"/>
              <a:gd name="connsiteY2565" fmla="*/ 4560594 h 5886446"/>
              <a:gd name="connsiteX2566" fmla="*/ 8133203 w 12191988"/>
              <a:gd name="connsiteY2566" fmla="*/ 4562606 h 5886446"/>
              <a:gd name="connsiteX2567" fmla="*/ 8135173 w 12191988"/>
              <a:gd name="connsiteY2567" fmla="*/ 4564618 h 5886446"/>
              <a:gd name="connsiteX2568" fmla="*/ 8137143 w 12191988"/>
              <a:gd name="connsiteY2568" fmla="*/ 4566631 h 5886446"/>
              <a:gd name="connsiteX2569" fmla="*/ 8138325 w 12191988"/>
              <a:gd name="connsiteY2569" fmla="*/ 4569448 h 5886446"/>
              <a:gd name="connsiteX2570" fmla="*/ 8139902 w 12191988"/>
              <a:gd name="connsiteY2570" fmla="*/ 4572265 h 5886446"/>
              <a:gd name="connsiteX2571" fmla="*/ 8140296 w 12191988"/>
              <a:gd name="connsiteY2571" fmla="*/ 4575082 h 5886446"/>
              <a:gd name="connsiteX2572" fmla="*/ 8140690 w 12191988"/>
              <a:gd name="connsiteY2572" fmla="*/ 4578704 h 5886446"/>
              <a:gd name="connsiteX2573" fmla="*/ 8140690 w 12191988"/>
              <a:gd name="connsiteY2573" fmla="*/ 4581522 h 5886446"/>
              <a:gd name="connsiteX2574" fmla="*/ 8138325 w 12191988"/>
              <a:gd name="connsiteY2574" fmla="*/ 4579107 h 5886446"/>
              <a:gd name="connsiteX2575" fmla="*/ 8135961 w 12191988"/>
              <a:gd name="connsiteY2575" fmla="*/ 4576692 h 5886446"/>
              <a:gd name="connsiteX2576" fmla="*/ 8132808 w 12191988"/>
              <a:gd name="connsiteY2576" fmla="*/ 4574277 h 5886446"/>
              <a:gd name="connsiteX2577" fmla="*/ 8129656 w 12191988"/>
              <a:gd name="connsiteY2577" fmla="*/ 4572265 h 5886446"/>
              <a:gd name="connsiteX2578" fmla="*/ 8123351 w 12191988"/>
              <a:gd name="connsiteY2578" fmla="*/ 4569850 h 5886446"/>
              <a:gd name="connsiteX2579" fmla="*/ 8117046 w 12191988"/>
              <a:gd name="connsiteY2579" fmla="*/ 4567838 h 5886446"/>
              <a:gd name="connsiteX2580" fmla="*/ 8102466 w 12191988"/>
              <a:gd name="connsiteY2580" fmla="*/ 4563813 h 5886446"/>
              <a:gd name="connsiteX2581" fmla="*/ 8095766 w 12191988"/>
              <a:gd name="connsiteY2581" fmla="*/ 4561399 h 5886446"/>
              <a:gd name="connsiteX2582" fmla="*/ 8092614 w 12191988"/>
              <a:gd name="connsiteY2582" fmla="*/ 4560191 h 5886446"/>
              <a:gd name="connsiteX2583" fmla="*/ 8089461 w 12191988"/>
              <a:gd name="connsiteY2583" fmla="*/ 4558179 h 5886446"/>
              <a:gd name="connsiteX2584" fmla="*/ 8089856 w 12191988"/>
              <a:gd name="connsiteY2584" fmla="*/ 4574277 h 5886446"/>
              <a:gd name="connsiteX2585" fmla="*/ 8087491 w 12191988"/>
              <a:gd name="connsiteY2585" fmla="*/ 4571863 h 5886446"/>
              <a:gd name="connsiteX2586" fmla="*/ 8086309 w 12191988"/>
              <a:gd name="connsiteY2586" fmla="*/ 4569448 h 5886446"/>
              <a:gd name="connsiteX2587" fmla="*/ 8085521 w 12191988"/>
              <a:gd name="connsiteY2587" fmla="*/ 4567435 h 5886446"/>
              <a:gd name="connsiteX2588" fmla="*/ 8085127 w 12191988"/>
              <a:gd name="connsiteY2588" fmla="*/ 4564618 h 5886446"/>
              <a:gd name="connsiteX2589" fmla="*/ 8085127 w 12191988"/>
              <a:gd name="connsiteY2589" fmla="*/ 4563411 h 5886446"/>
              <a:gd name="connsiteX2590" fmla="*/ 8085521 w 12191988"/>
              <a:gd name="connsiteY2590" fmla="*/ 4561399 h 5886446"/>
              <a:gd name="connsiteX2591" fmla="*/ 8086309 w 12191988"/>
              <a:gd name="connsiteY2591" fmla="*/ 4559789 h 5886446"/>
              <a:gd name="connsiteX2592" fmla="*/ 8087491 w 12191988"/>
              <a:gd name="connsiteY2592" fmla="*/ 4558179 h 5886446"/>
              <a:gd name="connsiteX2593" fmla="*/ 8089461 w 12191988"/>
              <a:gd name="connsiteY2593" fmla="*/ 4556971 h 5886446"/>
              <a:gd name="connsiteX2594" fmla="*/ 8091432 w 12191988"/>
              <a:gd name="connsiteY2594" fmla="*/ 4556166 h 5886446"/>
              <a:gd name="connsiteX2595" fmla="*/ 8095766 w 12191988"/>
              <a:gd name="connsiteY2595" fmla="*/ 4554154 h 5886446"/>
              <a:gd name="connsiteX2596" fmla="*/ 8101283 w 12191988"/>
              <a:gd name="connsiteY2596" fmla="*/ 4553752 h 5886446"/>
              <a:gd name="connsiteX2597" fmla="*/ 7742643 w 12191988"/>
              <a:gd name="connsiteY2597" fmla="*/ 4549771 h 5886446"/>
              <a:gd name="connsiteX2598" fmla="*/ 7743844 w 12191988"/>
              <a:gd name="connsiteY2598" fmla="*/ 4549771 h 5886446"/>
              <a:gd name="connsiteX2599" fmla="*/ 7745045 w 12191988"/>
              <a:gd name="connsiteY2599" fmla="*/ 4550164 h 5886446"/>
              <a:gd name="connsiteX2600" fmla="*/ 7746247 w 12191988"/>
              <a:gd name="connsiteY2600" fmla="*/ 4552524 h 5886446"/>
              <a:gd name="connsiteX2601" fmla="*/ 7747448 w 12191988"/>
              <a:gd name="connsiteY2601" fmla="*/ 4555277 h 5886446"/>
              <a:gd name="connsiteX2602" fmla="*/ 7747848 w 12191988"/>
              <a:gd name="connsiteY2602" fmla="*/ 4558422 h 5886446"/>
              <a:gd name="connsiteX2603" fmla="*/ 7748249 w 12191988"/>
              <a:gd name="connsiteY2603" fmla="*/ 4565894 h 5886446"/>
              <a:gd name="connsiteX2604" fmla="*/ 7748249 w 12191988"/>
              <a:gd name="connsiteY2604" fmla="*/ 4573366 h 5886446"/>
              <a:gd name="connsiteX2605" fmla="*/ 7753054 w 12191988"/>
              <a:gd name="connsiteY2605" fmla="*/ 4570613 h 5886446"/>
              <a:gd name="connsiteX2606" fmla="*/ 7757459 w 12191988"/>
              <a:gd name="connsiteY2606" fmla="*/ 4569433 h 5886446"/>
              <a:gd name="connsiteX2607" fmla="*/ 7762665 w 12191988"/>
              <a:gd name="connsiteY2607" fmla="*/ 4568253 h 5886446"/>
              <a:gd name="connsiteX2608" fmla="*/ 7767070 w 12191988"/>
              <a:gd name="connsiteY2608" fmla="*/ 4568253 h 5886446"/>
              <a:gd name="connsiteX2609" fmla="*/ 7772676 w 12191988"/>
              <a:gd name="connsiteY2609" fmla="*/ 4568647 h 5886446"/>
              <a:gd name="connsiteX2610" fmla="*/ 7777882 w 12191988"/>
              <a:gd name="connsiteY2610" fmla="*/ 4569433 h 5886446"/>
              <a:gd name="connsiteX2611" fmla="*/ 7788294 w 12191988"/>
              <a:gd name="connsiteY2611" fmla="*/ 4571399 h 5886446"/>
              <a:gd name="connsiteX2612" fmla="*/ 7799106 w 12191988"/>
              <a:gd name="connsiteY2612" fmla="*/ 4573366 h 5886446"/>
              <a:gd name="connsiteX2613" fmla="*/ 7803911 w 12191988"/>
              <a:gd name="connsiteY2613" fmla="*/ 4573366 h 5886446"/>
              <a:gd name="connsiteX2614" fmla="*/ 7809518 w 12191988"/>
              <a:gd name="connsiteY2614" fmla="*/ 4573366 h 5886446"/>
              <a:gd name="connsiteX2615" fmla="*/ 7814724 w 12191988"/>
              <a:gd name="connsiteY2615" fmla="*/ 4572186 h 5886446"/>
              <a:gd name="connsiteX2616" fmla="*/ 7819129 w 12191988"/>
              <a:gd name="connsiteY2616" fmla="*/ 4570220 h 5886446"/>
              <a:gd name="connsiteX2617" fmla="*/ 7824334 w 12191988"/>
              <a:gd name="connsiteY2617" fmla="*/ 4567860 h 5886446"/>
              <a:gd name="connsiteX2618" fmla="*/ 7828739 w 12191988"/>
              <a:gd name="connsiteY2618" fmla="*/ 4563928 h 5886446"/>
              <a:gd name="connsiteX2619" fmla="*/ 7829540 w 12191988"/>
              <a:gd name="connsiteY2619" fmla="*/ 4567860 h 5886446"/>
              <a:gd name="connsiteX2620" fmla="*/ 7829540 w 12191988"/>
              <a:gd name="connsiteY2620" fmla="*/ 4571399 h 5886446"/>
              <a:gd name="connsiteX2621" fmla="*/ 7828339 w 12191988"/>
              <a:gd name="connsiteY2621" fmla="*/ 4574545 h 5886446"/>
              <a:gd name="connsiteX2622" fmla="*/ 7827538 w 12191988"/>
              <a:gd name="connsiteY2622" fmla="*/ 4577691 h 5886446"/>
              <a:gd name="connsiteX2623" fmla="*/ 7825536 w 12191988"/>
              <a:gd name="connsiteY2623" fmla="*/ 4580051 h 5886446"/>
              <a:gd name="connsiteX2624" fmla="*/ 7822733 w 12191988"/>
              <a:gd name="connsiteY2624" fmla="*/ 4582803 h 5886446"/>
              <a:gd name="connsiteX2625" fmla="*/ 7820330 w 12191988"/>
              <a:gd name="connsiteY2625" fmla="*/ 4585163 h 5886446"/>
              <a:gd name="connsiteX2626" fmla="*/ 7816726 w 12191988"/>
              <a:gd name="connsiteY2626" fmla="*/ 4586736 h 5886446"/>
              <a:gd name="connsiteX2627" fmla="*/ 7813122 w 12191988"/>
              <a:gd name="connsiteY2627" fmla="*/ 4588702 h 5886446"/>
              <a:gd name="connsiteX2628" fmla="*/ 7809518 w 12191988"/>
              <a:gd name="connsiteY2628" fmla="*/ 4589488 h 5886446"/>
              <a:gd name="connsiteX2629" fmla="*/ 7805113 w 12191988"/>
              <a:gd name="connsiteY2629" fmla="*/ 4591061 h 5886446"/>
              <a:gd name="connsiteX2630" fmla="*/ 7801108 w 12191988"/>
              <a:gd name="connsiteY2630" fmla="*/ 4591455 h 5886446"/>
              <a:gd name="connsiteX2631" fmla="*/ 7791898 w 12191988"/>
              <a:gd name="connsiteY2631" fmla="*/ 4592634 h 5886446"/>
              <a:gd name="connsiteX2632" fmla="*/ 7782287 w 12191988"/>
              <a:gd name="connsiteY2632" fmla="*/ 4592241 h 5886446"/>
              <a:gd name="connsiteX2633" fmla="*/ 7773077 w 12191988"/>
              <a:gd name="connsiteY2633" fmla="*/ 4591061 h 5886446"/>
              <a:gd name="connsiteX2634" fmla="*/ 7768672 w 12191988"/>
              <a:gd name="connsiteY2634" fmla="*/ 4589488 h 5886446"/>
              <a:gd name="connsiteX2635" fmla="*/ 7764267 w 12191988"/>
              <a:gd name="connsiteY2635" fmla="*/ 4588702 h 5886446"/>
              <a:gd name="connsiteX2636" fmla="*/ 7759862 w 12191988"/>
              <a:gd name="connsiteY2636" fmla="*/ 4586736 h 5886446"/>
              <a:gd name="connsiteX2637" fmla="*/ 7756658 w 12191988"/>
              <a:gd name="connsiteY2637" fmla="*/ 4584769 h 5886446"/>
              <a:gd name="connsiteX2638" fmla="*/ 7753054 w 12191988"/>
              <a:gd name="connsiteY2638" fmla="*/ 4582803 h 5886446"/>
              <a:gd name="connsiteX2639" fmla="*/ 7749450 w 12191988"/>
              <a:gd name="connsiteY2639" fmla="*/ 4580051 h 5886446"/>
              <a:gd name="connsiteX2640" fmla="*/ 7747047 w 12191988"/>
              <a:gd name="connsiteY2640" fmla="*/ 4577298 h 5886446"/>
              <a:gd name="connsiteX2641" fmla="*/ 7744244 w 12191988"/>
              <a:gd name="connsiteY2641" fmla="*/ 4574152 h 5886446"/>
              <a:gd name="connsiteX2642" fmla="*/ 7742643 w 12191988"/>
              <a:gd name="connsiteY2642" fmla="*/ 4570613 h 5886446"/>
              <a:gd name="connsiteX2643" fmla="*/ 7741441 w 12191988"/>
              <a:gd name="connsiteY2643" fmla="*/ 4567074 h 5886446"/>
              <a:gd name="connsiteX2644" fmla="*/ 7740640 w 12191988"/>
              <a:gd name="connsiteY2644" fmla="*/ 4563141 h 5886446"/>
              <a:gd name="connsiteX2645" fmla="*/ 7740640 w 12191988"/>
              <a:gd name="connsiteY2645" fmla="*/ 4558816 h 5886446"/>
              <a:gd name="connsiteX2646" fmla="*/ 7741441 w 12191988"/>
              <a:gd name="connsiteY2646" fmla="*/ 4554490 h 5886446"/>
              <a:gd name="connsiteX2647" fmla="*/ 8050202 w 12191988"/>
              <a:gd name="connsiteY2647" fmla="*/ 4543422 h 5886446"/>
              <a:gd name="connsiteX2648" fmla="*/ 8052583 w 12191988"/>
              <a:gd name="connsiteY2648" fmla="*/ 4544636 h 5886446"/>
              <a:gd name="connsiteX2649" fmla="*/ 8054964 w 12191988"/>
              <a:gd name="connsiteY2649" fmla="*/ 4545850 h 5886446"/>
              <a:gd name="connsiteX2650" fmla="*/ 8058139 w 12191988"/>
              <a:gd name="connsiteY2650" fmla="*/ 4549492 h 5886446"/>
              <a:gd name="connsiteX2651" fmla="*/ 8061711 w 12191988"/>
              <a:gd name="connsiteY2651" fmla="*/ 4554347 h 5886446"/>
              <a:gd name="connsiteX2652" fmla="*/ 8064489 w 12191988"/>
              <a:gd name="connsiteY2652" fmla="*/ 4559203 h 5886446"/>
              <a:gd name="connsiteX2653" fmla="*/ 8067267 w 12191988"/>
              <a:gd name="connsiteY2653" fmla="*/ 4564464 h 5886446"/>
              <a:gd name="connsiteX2654" fmla="*/ 8070839 w 12191988"/>
              <a:gd name="connsiteY2654" fmla="*/ 4568915 h 5886446"/>
              <a:gd name="connsiteX2655" fmla="*/ 8074411 w 12191988"/>
              <a:gd name="connsiteY2655" fmla="*/ 4572557 h 5886446"/>
              <a:gd name="connsiteX2656" fmla="*/ 8076396 w 12191988"/>
              <a:gd name="connsiteY2656" fmla="*/ 4574176 h 5886446"/>
              <a:gd name="connsiteX2657" fmla="*/ 8078777 w 12191988"/>
              <a:gd name="connsiteY2657" fmla="*/ 4574985 h 5886446"/>
              <a:gd name="connsiteX2658" fmla="*/ 8078777 w 12191988"/>
              <a:gd name="connsiteY2658" fmla="*/ 4578222 h 5886446"/>
              <a:gd name="connsiteX2659" fmla="*/ 8078380 w 12191988"/>
              <a:gd name="connsiteY2659" fmla="*/ 4580650 h 5886446"/>
              <a:gd name="connsiteX2660" fmla="*/ 8077189 w 12191988"/>
              <a:gd name="connsiteY2660" fmla="*/ 4582269 h 5886446"/>
              <a:gd name="connsiteX2661" fmla="*/ 8075999 w 12191988"/>
              <a:gd name="connsiteY2661" fmla="*/ 4583483 h 5886446"/>
              <a:gd name="connsiteX2662" fmla="*/ 8074411 w 12191988"/>
              <a:gd name="connsiteY2662" fmla="*/ 4584292 h 5886446"/>
              <a:gd name="connsiteX2663" fmla="*/ 8072427 w 12191988"/>
              <a:gd name="connsiteY2663" fmla="*/ 4584697 h 5886446"/>
              <a:gd name="connsiteX2664" fmla="*/ 8068458 w 12191988"/>
              <a:gd name="connsiteY2664" fmla="*/ 4584697 h 5886446"/>
              <a:gd name="connsiteX2665" fmla="*/ 8058933 w 12191988"/>
              <a:gd name="connsiteY2665" fmla="*/ 4583483 h 5886446"/>
              <a:gd name="connsiteX2666" fmla="*/ 8054171 w 12191988"/>
              <a:gd name="connsiteY2666" fmla="*/ 4583483 h 5886446"/>
              <a:gd name="connsiteX2667" fmla="*/ 8052186 w 12191988"/>
              <a:gd name="connsiteY2667" fmla="*/ 4583483 h 5886446"/>
              <a:gd name="connsiteX2668" fmla="*/ 8050599 w 12191988"/>
              <a:gd name="connsiteY2668" fmla="*/ 4584292 h 5886446"/>
              <a:gd name="connsiteX2669" fmla="*/ 8052583 w 12191988"/>
              <a:gd name="connsiteY2669" fmla="*/ 4570534 h 5886446"/>
              <a:gd name="connsiteX2670" fmla="*/ 8053377 w 12191988"/>
              <a:gd name="connsiteY2670" fmla="*/ 4566892 h 5886446"/>
              <a:gd name="connsiteX2671" fmla="*/ 8053377 w 12191988"/>
              <a:gd name="connsiteY2671" fmla="*/ 4564059 h 5886446"/>
              <a:gd name="connsiteX2672" fmla="*/ 8053377 w 12191988"/>
              <a:gd name="connsiteY2672" fmla="*/ 4560822 h 5886446"/>
              <a:gd name="connsiteX2673" fmla="*/ 8052583 w 12191988"/>
              <a:gd name="connsiteY2673" fmla="*/ 4556775 h 5886446"/>
              <a:gd name="connsiteX2674" fmla="*/ 11892262 w 12191988"/>
              <a:gd name="connsiteY2674" fmla="*/ 4505322 h 5886446"/>
              <a:gd name="connsiteX2675" fmla="*/ 11899876 w 12191988"/>
              <a:gd name="connsiteY2675" fmla="*/ 4505322 h 5886446"/>
              <a:gd name="connsiteX2676" fmla="*/ 11907891 w 12191988"/>
              <a:gd name="connsiteY2676" fmla="*/ 4505719 h 5886446"/>
              <a:gd name="connsiteX2677" fmla="*/ 11915504 w 12191988"/>
              <a:gd name="connsiteY2677" fmla="*/ 4506116 h 5886446"/>
              <a:gd name="connsiteX2678" fmla="*/ 11923118 w 12191988"/>
              <a:gd name="connsiteY2678" fmla="*/ 4507307 h 5886446"/>
              <a:gd name="connsiteX2679" fmla="*/ 11929530 w 12191988"/>
              <a:gd name="connsiteY2679" fmla="*/ 4508894 h 5886446"/>
              <a:gd name="connsiteX2680" fmla="*/ 11935140 w 12191988"/>
              <a:gd name="connsiteY2680" fmla="*/ 4510482 h 5886446"/>
              <a:gd name="connsiteX2681" fmla="*/ 11939949 w 12191988"/>
              <a:gd name="connsiteY2681" fmla="*/ 4511672 h 5886446"/>
              <a:gd name="connsiteX2682" fmla="*/ 11942754 w 12191988"/>
              <a:gd name="connsiteY2682" fmla="*/ 4513657 h 5886446"/>
              <a:gd name="connsiteX2683" fmla="*/ 11942353 w 12191988"/>
              <a:gd name="connsiteY2683" fmla="*/ 4514847 h 5886446"/>
              <a:gd name="connsiteX2684" fmla="*/ 11941151 w 12191988"/>
              <a:gd name="connsiteY2684" fmla="*/ 4515244 h 5886446"/>
              <a:gd name="connsiteX2685" fmla="*/ 11938346 w 12191988"/>
              <a:gd name="connsiteY2685" fmla="*/ 4516435 h 5886446"/>
              <a:gd name="connsiteX2686" fmla="*/ 11934739 w 12191988"/>
              <a:gd name="connsiteY2686" fmla="*/ 4516832 h 5886446"/>
              <a:gd name="connsiteX2687" fmla="*/ 11930331 w 12191988"/>
              <a:gd name="connsiteY2687" fmla="*/ 4516832 h 5886446"/>
              <a:gd name="connsiteX2688" fmla="*/ 11918710 w 12191988"/>
              <a:gd name="connsiteY2688" fmla="*/ 4515641 h 5886446"/>
              <a:gd name="connsiteX2689" fmla="*/ 11905887 w 12191988"/>
              <a:gd name="connsiteY2689" fmla="*/ 4514450 h 5886446"/>
              <a:gd name="connsiteX2690" fmla="*/ 11892663 w 12191988"/>
              <a:gd name="connsiteY2690" fmla="*/ 4513657 h 5886446"/>
              <a:gd name="connsiteX2691" fmla="*/ 11886251 w 12191988"/>
              <a:gd name="connsiteY2691" fmla="*/ 4513657 h 5886446"/>
              <a:gd name="connsiteX2692" fmla="*/ 11879840 w 12191988"/>
              <a:gd name="connsiteY2692" fmla="*/ 4514847 h 5886446"/>
              <a:gd name="connsiteX2693" fmla="*/ 11874229 w 12191988"/>
              <a:gd name="connsiteY2693" fmla="*/ 4515641 h 5886446"/>
              <a:gd name="connsiteX2694" fmla="*/ 11869821 w 12191988"/>
              <a:gd name="connsiteY2694" fmla="*/ 4518022 h 5886446"/>
              <a:gd name="connsiteX2695" fmla="*/ 11867417 w 12191988"/>
              <a:gd name="connsiteY2695" fmla="*/ 4518816 h 5886446"/>
              <a:gd name="connsiteX2696" fmla="*/ 11865814 w 12191988"/>
              <a:gd name="connsiteY2696" fmla="*/ 4520403 h 5886446"/>
              <a:gd name="connsiteX2697" fmla="*/ 11863811 w 12191988"/>
              <a:gd name="connsiteY2697" fmla="*/ 4522388 h 5886446"/>
              <a:gd name="connsiteX2698" fmla="*/ 11862208 w 12191988"/>
              <a:gd name="connsiteY2698" fmla="*/ 4524372 h 5886446"/>
              <a:gd name="connsiteX2699" fmla="*/ 11861406 w 12191988"/>
              <a:gd name="connsiteY2699" fmla="*/ 4521991 h 5886446"/>
              <a:gd name="connsiteX2700" fmla="*/ 11860605 w 12191988"/>
              <a:gd name="connsiteY2700" fmla="*/ 4519213 h 5886446"/>
              <a:gd name="connsiteX2701" fmla="*/ 11860204 w 12191988"/>
              <a:gd name="connsiteY2701" fmla="*/ 4517228 h 5886446"/>
              <a:gd name="connsiteX2702" fmla="*/ 11860605 w 12191988"/>
              <a:gd name="connsiteY2702" fmla="*/ 4515641 h 5886446"/>
              <a:gd name="connsiteX2703" fmla="*/ 11861807 w 12191988"/>
              <a:gd name="connsiteY2703" fmla="*/ 4513657 h 5886446"/>
              <a:gd name="connsiteX2704" fmla="*/ 11862608 w 12191988"/>
              <a:gd name="connsiteY2704" fmla="*/ 4512466 h 5886446"/>
              <a:gd name="connsiteX2705" fmla="*/ 11864211 w 12191988"/>
              <a:gd name="connsiteY2705" fmla="*/ 4510878 h 5886446"/>
              <a:gd name="connsiteX2706" fmla="*/ 11866215 w 12191988"/>
              <a:gd name="connsiteY2706" fmla="*/ 4509688 h 5886446"/>
              <a:gd name="connsiteX2707" fmla="*/ 11871424 w 12191988"/>
              <a:gd name="connsiteY2707" fmla="*/ 4507703 h 5886446"/>
              <a:gd name="connsiteX2708" fmla="*/ 11877435 w 12191988"/>
              <a:gd name="connsiteY2708" fmla="*/ 4506116 h 5886446"/>
              <a:gd name="connsiteX2709" fmla="*/ 11884648 w 12191988"/>
              <a:gd name="connsiteY2709" fmla="*/ 4505719 h 5886446"/>
              <a:gd name="connsiteX2710" fmla="*/ 8354528 w 12191988"/>
              <a:gd name="connsiteY2710" fmla="*/ 4505322 h 5886446"/>
              <a:gd name="connsiteX2711" fmla="*/ 8359764 w 12191988"/>
              <a:gd name="connsiteY2711" fmla="*/ 4506128 h 5886446"/>
              <a:gd name="connsiteX2712" fmla="*/ 8364196 w 12191988"/>
              <a:gd name="connsiteY2712" fmla="*/ 4507338 h 5886446"/>
              <a:gd name="connsiteX2713" fmla="*/ 8368627 w 12191988"/>
              <a:gd name="connsiteY2713" fmla="*/ 4509353 h 5886446"/>
              <a:gd name="connsiteX2714" fmla="*/ 8373460 w 12191988"/>
              <a:gd name="connsiteY2714" fmla="*/ 4511369 h 5886446"/>
              <a:gd name="connsiteX2715" fmla="*/ 8382725 w 12191988"/>
              <a:gd name="connsiteY2715" fmla="*/ 4515401 h 5886446"/>
              <a:gd name="connsiteX2716" fmla="*/ 8387155 w 12191988"/>
              <a:gd name="connsiteY2716" fmla="*/ 4517014 h 5886446"/>
              <a:gd name="connsiteX2717" fmla="*/ 8391586 w 12191988"/>
              <a:gd name="connsiteY2717" fmla="*/ 4518223 h 5886446"/>
              <a:gd name="connsiteX2718" fmla="*/ 8396822 w 12191988"/>
              <a:gd name="connsiteY2718" fmla="*/ 4518223 h 5886446"/>
              <a:gd name="connsiteX2719" fmla="*/ 8402059 w 12191988"/>
              <a:gd name="connsiteY2719" fmla="*/ 4517417 h 5886446"/>
              <a:gd name="connsiteX2720" fmla="*/ 8407698 w 12191988"/>
              <a:gd name="connsiteY2720" fmla="*/ 4515401 h 5886446"/>
              <a:gd name="connsiteX2721" fmla="*/ 8413740 w 12191988"/>
              <a:gd name="connsiteY2721" fmla="*/ 4512579 h 5886446"/>
              <a:gd name="connsiteX2722" fmla="*/ 8412129 w 12191988"/>
              <a:gd name="connsiteY2722" fmla="*/ 4515804 h 5886446"/>
              <a:gd name="connsiteX2723" fmla="*/ 8410518 w 12191988"/>
              <a:gd name="connsiteY2723" fmla="*/ 4519030 h 5886446"/>
              <a:gd name="connsiteX2724" fmla="*/ 8408906 w 12191988"/>
              <a:gd name="connsiteY2724" fmla="*/ 4521449 h 5886446"/>
              <a:gd name="connsiteX2725" fmla="*/ 8407698 w 12191988"/>
              <a:gd name="connsiteY2725" fmla="*/ 4524271 h 5886446"/>
              <a:gd name="connsiteX2726" fmla="*/ 8405281 w 12191988"/>
              <a:gd name="connsiteY2726" fmla="*/ 4526287 h 5886446"/>
              <a:gd name="connsiteX2727" fmla="*/ 8403267 w 12191988"/>
              <a:gd name="connsiteY2727" fmla="*/ 4527900 h 5886446"/>
              <a:gd name="connsiteX2728" fmla="*/ 8400850 w 12191988"/>
              <a:gd name="connsiteY2728" fmla="*/ 4528706 h 5886446"/>
              <a:gd name="connsiteX2729" fmla="*/ 8398836 w 12191988"/>
              <a:gd name="connsiteY2729" fmla="*/ 4529915 h 5886446"/>
              <a:gd name="connsiteX2730" fmla="*/ 8393197 w 12191988"/>
              <a:gd name="connsiteY2730" fmla="*/ 4530722 h 5886446"/>
              <a:gd name="connsiteX2731" fmla="*/ 8387961 w 12191988"/>
              <a:gd name="connsiteY2731" fmla="*/ 4530722 h 5886446"/>
              <a:gd name="connsiteX2732" fmla="*/ 8381919 w 12191988"/>
              <a:gd name="connsiteY2732" fmla="*/ 4530319 h 5886446"/>
              <a:gd name="connsiteX2733" fmla="*/ 8375877 w 12191988"/>
              <a:gd name="connsiteY2733" fmla="*/ 4528706 h 5886446"/>
              <a:gd name="connsiteX2734" fmla="*/ 8369835 w 12191988"/>
              <a:gd name="connsiteY2734" fmla="*/ 4527093 h 5886446"/>
              <a:gd name="connsiteX2735" fmla="*/ 8363793 w 12191988"/>
              <a:gd name="connsiteY2735" fmla="*/ 4524674 h 5886446"/>
              <a:gd name="connsiteX2736" fmla="*/ 8352111 w 12191988"/>
              <a:gd name="connsiteY2736" fmla="*/ 4520239 h 5886446"/>
              <a:gd name="connsiteX2737" fmla="*/ 8341236 w 12191988"/>
              <a:gd name="connsiteY2737" fmla="*/ 4515804 h 5886446"/>
              <a:gd name="connsiteX2738" fmla="*/ 8336805 w 12191988"/>
              <a:gd name="connsiteY2738" fmla="*/ 4514595 h 5886446"/>
              <a:gd name="connsiteX2739" fmla="*/ 8332777 w 12191988"/>
              <a:gd name="connsiteY2739" fmla="*/ 4513788 h 5886446"/>
              <a:gd name="connsiteX2740" fmla="*/ 8338819 w 12191988"/>
              <a:gd name="connsiteY2740" fmla="*/ 4509757 h 5886446"/>
              <a:gd name="connsiteX2741" fmla="*/ 8344458 w 12191988"/>
              <a:gd name="connsiteY2741" fmla="*/ 4507338 h 5886446"/>
              <a:gd name="connsiteX2742" fmla="*/ 8350097 w 12191988"/>
              <a:gd name="connsiteY2742" fmla="*/ 4505725 h 5886446"/>
              <a:gd name="connsiteX2743" fmla="*/ 8076839 w 12191988"/>
              <a:gd name="connsiteY2743" fmla="*/ 4495797 h 5886446"/>
              <a:gd name="connsiteX2744" fmla="*/ 8081295 w 12191988"/>
              <a:gd name="connsiteY2744" fmla="*/ 4496207 h 5886446"/>
              <a:gd name="connsiteX2745" fmla="*/ 8085345 w 12191988"/>
              <a:gd name="connsiteY2745" fmla="*/ 4497028 h 5886446"/>
              <a:gd name="connsiteX2746" fmla="*/ 8093852 w 12191988"/>
              <a:gd name="connsiteY2746" fmla="*/ 4499081 h 5886446"/>
              <a:gd name="connsiteX2747" fmla="*/ 8103169 w 12191988"/>
              <a:gd name="connsiteY2747" fmla="*/ 4500724 h 5886446"/>
              <a:gd name="connsiteX2748" fmla="*/ 8107625 w 12191988"/>
              <a:gd name="connsiteY2748" fmla="*/ 4501545 h 5886446"/>
              <a:gd name="connsiteX2749" fmla="*/ 8112892 w 12191988"/>
              <a:gd name="connsiteY2749" fmla="*/ 4501545 h 5886446"/>
              <a:gd name="connsiteX2750" fmla="*/ 8113702 w 12191988"/>
              <a:gd name="connsiteY2750" fmla="*/ 4504008 h 5886446"/>
              <a:gd name="connsiteX2751" fmla="*/ 8113702 w 12191988"/>
              <a:gd name="connsiteY2751" fmla="*/ 4505240 h 5886446"/>
              <a:gd name="connsiteX2752" fmla="*/ 8113297 w 12191988"/>
              <a:gd name="connsiteY2752" fmla="*/ 4506061 h 5886446"/>
              <a:gd name="connsiteX2753" fmla="*/ 8111676 w 12191988"/>
              <a:gd name="connsiteY2753" fmla="*/ 4507703 h 5886446"/>
              <a:gd name="connsiteX2754" fmla="*/ 8109246 w 12191988"/>
              <a:gd name="connsiteY2754" fmla="*/ 4508935 h 5886446"/>
              <a:gd name="connsiteX2755" fmla="*/ 8105600 w 12191988"/>
              <a:gd name="connsiteY2755" fmla="*/ 4509756 h 5886446"/>
              <a:gd name="connsiteX2756" fmla="*/ 8101549 w 12191988"/>
              <a:gd name="connsiteY2756" fmla="*/ 4510577 h 5886446"/>
              <a:gd name="connsiteX2757" fmla="*/ 8091827 w 12191988"/>
              <a:gd name="connsiteY2757" fmla="*/ 4511809 h 5886446"/>
              <a:gd name="connsiteX2758" fmla="*/ 8081295 w 12191988"/>
              <a:gd name="connsiteY2758" fmla="*/ 4513041 h 5886446"/>
              <a:gd name="connsiteX2759" fmla="*/ 8070357 w 12191988"/>
              <a:gd name="connsiteY2759" fmla="*/ 4513862 h 5886446"/>
              <a:gd name="connsiteX2760" fmla="*/ 8065901 w 12191988"/>
              <a:gd name="connsiteY2760" fmla="*/ 4515093 h 5886446"/>
              <a:gd name="connsiteX2761" fmla="*/ 8061040 w 12191988"/>
              <a:gd name="connsiteY2761" fmla="*/ 4515915 h 5886446"/>
              <a:gd name="connsiteX2762" fmla="*/ 8057394 w 12191988"/>
              <a:gd name="connsiteY2762" fmla="*/ 4517557 h 5886446"/>
              <a:gd name="connsiteX2763" fmla="*/ 8054964 w 12191988"/>
              <a:gd name="connsiteY2763" fmla="*/ 4519610 h 5886446"/>
              <a:gd name="connsiteX2764" fmla="*/ 8056584 w 12191988"/>
              <a:gd name="connsiteY2764" fmla="*/ 4513041 h 5886446"/>
              <a:gd name="connsiteX2765" fmla="*/ 8058204 w 12191988"/>
              <a:gd name="connsiteY2765" fmla="*/ 4507703 h 5886446"/>
              <a:gd name="connsiteX2766" fmla="*/ 8060635 w 12191988"/>
              <a:gd name="connsiteY2766" fmla="*/ 4503598 h 5886446"/>
              <a:gd name="connsiteX2767" fmla="*/ 8063066 w 12191988"/>
              <a:gd name="connsiteY2767" fmla="*/ 4500724 h 5886446"/>
              <a:gd name="connsiteX2768" fmla="*/ 8066306 w 12191988"/>
              <a:gd name="connsiteY2768" fmla="*/ 4498260 h 5886446"/>
              <a:gd name="connsiteX2769" fmla="*/ 8069952 w 12191988"/>
              <a:gd name="connsiteY2769" fmla="*/ 4497028 h 5886446"/>
              <a:gd name="connsiteX2770" fmla="*/ 8073598 w 12191988"/>
              <a:gd name="connsiteY2770" fmla="*/ 4496207 h 5886446"/>
              <a:gd name="connsiteX2771" fmla="*/ 7890530 w 12191988"/>
              <a:gd name="connsiteY2771" fmla="*/ 4492621 h 5886446"/>
              <a:gd name="connsiteX2772" fmla="*/ 7892155 w 12191988"/>
              <a:gd name="connsiteY2772" fmla="*/ 4492621 h 5886446"/>
              <a:gd name="connsiteX2773" fmla="*/ 7893779 w 12191988"/>
              <a:gd name="connsiteY2773" fmla="*/ 4493408 h 5886446"/>
              <a:gd name="connsiteX2774" fmla="*/ 7895404 w 12191988"/>
              <a:gd name="connsiteY2774" fmla="*/ 4493802 h 5886446"/>
              <a:gd name="connsiteX2775" fmla="*/ 7898653 w 12191988"/>
              <a:gd name="connsiteY2775" fmla="*/ 4496163 h 5886446"/>
              <a:gd name="connsiteX2776" fmla="*/ 7901901 w 12191988"/>
              <a:gd name="connsiteY2776" fmla="*/ 4499704 h 5886446"/>
              <a:gd name="connsiteX2777" fmla="*/ 7909211 w 12191988"/>
              <a:gd name="connsiteY2777" fmla="*/ 4508361 h 5886446"/>
              <a:gd name="connsiteX2778" fmla="*/ 7916115 w 12191988"/>
              <a:gd name="connsiteY2778" fmla="*/ 4517017 h 5886446"/>
              <a:gd name="connsiteX2779" fmla="*/ 7919770 w 12191988"/>
              <a:gd name="connsiteY2779" fmla="*/ 4521739 h 5886446"/>
              <a:gd name="connsiteX2780" fmla="*/ 7923425 w 12191988"/>
              <a:gd name="connsiteY2780" fmla="*/ 4525281 h 5886446"/>
              <a:gd name="connsiteX2781" fmla="*/ 7927080 w 12191988"/>
              <a:gd name="connsiteY2781" fmla="*/ 4527642 h 5886446"/>
              <a:gd name="connsiteX2782" fmla="*/ 7929111 w 12191988"/>
              <a:gd name="connsiteY2782" fmla="*/ 4528429 h 5886446"/>
              <a:gd name="connsiteX2783" fmla="*/ 7931141 w 12191988"/>
              <a:gd name="connsiteY2783" fmla="*/ 4529216 h 5886446"/>
              <a:gd name="connsiteX2784" fmla="*/ 7928298 w 12191988"/>
              <a:gd name="connsiteY2784" fmla="*/ 4533937 h 5886446"/>
              <a:gd name="connsiteX2785" fmla="*/ 7925050 w 12191988"/>
              <a:gd name="connsiteY2785" fmla="*/ 4537085 h 5886446"/>
              <a:gd name="connsiteX2786" fmla="*/ 7921801 w 12191988"/>
              <a:gd name="connsiteY2786" fmla="*/ 4538659 h 5886446"/>
              <a:gd name="connsiteX2787" fmla="*/ 7918958 w 12191988"/>
              <a:gd name="connsiteY2787" fmla="*/ 4538659 h 5886446"/>
              <a:gd name="connsiteX2788" fmla="*/ 7916115 w 12191988"/>
              <a:gd name="connsiteY2788" fmla="*/ 4537872 h 5886446"/>
              <a:gd name="connsiteX2789" fmla="*/ 7913679 w 12191988"/>
              <a:gd name="connsiteY2789" fmla="*/ 4535905 h 5886446"/>
              <a:gd name="connsiteX2790" fmla="*/ 7911242 w 12191988"/>
              <a:gd name="connsiteY2790" fmla="*/ 4533544 h 5886446"/>
              <a:gd name="connsiteX2791" fmla="*/ 7908805 w 12191988"/>
              <a:gd name="connsiteY2791" fmla="*/ 4530396 h 5886446"/>
              <a:gd name="connsiteX2792" fmla="*/ 7906369 w 12191988"/>
              <a:gd name="connsiteY2792" fmla="*/ 4526461 h 5886446"/>
              <a:gd name="connsiteX2793" fmla="*/ 7904338 w 12191988"/>
              <a:gd name="connsiteY2793" fmla="*/ 4522526 h 5886446"/>
              <a:gd name="connsiteX2794" fmla="*/ 7901089 w 12191988"/>
              <a:gd name="connsiteY2794" fmla="*/ 4513476 h 5886446"/>
              <a:gd name="connsiteX2795" fmla="*/ 7897840 w 12191988"/>
              <a:gd name="connsiteY2795" fmla="*/ 4505213 h 5886446"/>
              <a:gd name="connsiteX2796" fmla="*/ 7895810 w 12191988"/>
              <a:gd name="connsiteY2796" fmla="*/ 4498130 h 5886446"/>
              <a:gd name="connsiteX2797" fmla="*/ 7894185 w 12191988"/>
              <a:gd name="connsiteY2797" fmla="*/ 4500098 h 5886446"/>
              <a:gd name="connsiteX2798" fmla="*/ 7892561 w 12191988"/>
              <a:gd name="connsiteY2798" fmla="*/ 4503245 h 5886446"/>
              <a:gd name="connsiteX2799" fmla="*/ 7889718 w 12191988"/>
              <a:gd name="connsiteY2799" fmla="*/ 4509148 h 5886446"/>
              <a:gd name="connsiteX2800" fmla="*/ 7887688 w 12191988"/>
              <a:gd name="connsiteY2800" fmla="*/ 4511509 h 5886446"/>
              <a:gd name="connsiteX2801" fmla="*/ 7885657 w 12191988"/>
              <a:gd name="connsiteY2801" fmla="*/ 4513476 h 5886446"/>
              <a:gd name="connsiteX2802" fmla="*/ 7884033 w 12191988"/>
              <a:gd name="connsiteY2802" fmla="*/ 4514263 h 5886446"/>
              <a:gd name="connsiteX2803" fmla="*/ 7882408 w 12191988"/>
              <a:gd name="connsiteY2803" fmla="*/ 4514657 h 5886446"/>
              <a:gd name="connsiteX2804" fmla="*/ 7880784 w 12191988"/>
              <a:gd name="connsiteY2804" fmla="*/ 4514657 h 5886446"/>
              <a:gd name="connsiteX2805" fmla="*/ 7878753 w 12191988"/>
              <a:gd name="connsiteY2805" fmla="*/ 4514263 h 5886446"/>
              <a:gd name="connsiteX2806" fmla="*/ 7881190 w 12191988"/>
              <a:gd name="connsiteY2806" fmla="*/ 4505606 h 5886446"/>
              <a:gd name="connsiteX2807" fmla="*/ 7884033 w 12191988"/>
              <a:gd name="connsiteY2807" fmla="*/ 4499311 h 5886446"/>
              <a:gd name="connsiteX2808" fmla="*/ 7884845 w 12191988"/>
              <a:gd name="connsiteY2808" fmla="*/ 4496556 h 5886446"/>
              <a:gd name="connsiteX2809" fmla="*/ 7886469 w 12191988"/>
              <a:gd name="connsiteY2809" fmla="*/ 4495376 h 5886446"/>
              <a:gd name="connsiteX2810" fmla="*/ 7888094 w 12191988"/>
              <a:gd name="connsiteY2810" fmla="*/ 4493802 h 5886446"/>
              <a:gd name="connsiteX2811" fmla="*/ 7889718 w 12191988"/>
              <a:gd name="connsiteY2811" fmla="*/ 4493408 h 5886446"/>
              <a:gd name="connsiteX2812" fmla="*/ 8532802 w 12191988"/>
              <a:gd name="connsiteY2812" fmla="*/ 4486272 h 5886446"/>
              <a:gd name="connsiteX2813" fmla="*/ 8530339 w 12191988"/>
              <a:gd name="connsiteY2813" fmla="*/ 4490975 h 5886446"/>
              <a:gd name="connsiteX2814" fmla="*/ 8528696 w 12191988"/>
              <a:gd name="connsiteY2814" fmla="*/ 4494503 h 5886446"/>
              <a:gd name="connsiteX2815" fmla="*/ 8528696 w 12191988"/>
              <a:gd name="connsiteY2815" fmla="*/ 4497639 h 5886446"/>
              <a:gd name="connsiteX2816" fmla="*/ 8529928 w 12191988"/>
              <a:gd name="connsiteY2816" fmla="*/ 4499991 h 5886446"/>
              <a:gd name="connsiteX2817" fmla="*/ 8530749 w 12191988"/>
              <a:gd name="connsiteY2817" fmla="*/ 4502343 h 5886446"/>
              <a:gd name="connsiteX2818" fmla="*/ 8531981 w 12191988"/>
              <a:gd name="connsiteY2818" fmla="*/ 4505871 h 5886446"/>
              <a:gd name="connsiteX2819" fmla="*/ 8532802 w 12191988"/>
              <a:gd name="connsiteY2819" fmla="*/ 4510966 h 5886446"/>
              <a:gd name="connsiteX2820" fmla="*/ 8532802 w 12191988"/>
              <a:gd name="connsiteY2820" fmla="*/ 4518022 h 5886446"/>
              <a:gd name="connsiteX2821" fmla="*/ 8529517 w 12191988"/>
              <a:gd name="connsiteY2821" fmla="*/ 4514886 h 5886446"/>
              <a:gd name="connsiteX2822" fmla="*/ 8525001 w 12191988"/>
              <a:gd name="connsiteY2822" fmla="*/ 4512534 h 5886446"/>
              <a:gd name="connsiteX2823" fmla="*/ 8520895 w 12191988"/>
              <a:gd name="connsiteY2823" fmla="*/ 4510574 h 5886446"/>
              <a:gd name="connsiteX2824" fmla="*/ 8516790 w 12191988"/>
              <a:gd name="connsiteY2824" fmla="*/ 4507830 h 5886446"/>
              <a:gd name="connsiteX2825" fmla="*/ 8515148 w 12191988"/>
              <a:gd name="connsiteY2825" fmla="*/ 4506262 h 5886446"/>
              <a:gd name="connsiteX2826" fmla="*/ 8513916 w 12191988"/>
              <a:gd name="connsiteY2826" fmla="*/ 4505087 h 5886446"/>
              <a:gd name="connsiteX2827" fmla="*/ 8512274 w 12191988"/>
              <a:gd name="connsiteY2827" fmla="*/ 4503127 h 5886446"/>
              <a:gd name="connsiteX2828" fmla="*/ 8510631 w 12191988"/>
              <a:gd name="connsiteY2828" fmla="*/ 4500383 h 5886446"/>
              <a:gd name="connsiteX2829" fmla="*/ 8510221 w 12191988"/>
              <a:gd name="connsiteY2829" fmla="*/ 4498031 h 5886446"/>
              <a:gd name="connsiteX2830" fmla="*/ 8509810 w 12191988"/>
              <a:gd name="connsiteY2830" fmla="*/ 4494503 h 5886446"/>
              <a:gd name="connsiteX2831" fmla="*/ 8508989 w 12191988"/>
              <a:gd name="connsiteY2831" fmla="*/ 4490975 h 5886446"/>
              <a:gd name="connsiteX2832" fmla="*/ 8509810 w 12191988"/>
              <a:gd name="connsiteY2832" fmla="*/ 4486664 h 5886446"/>
              <a:gd name="connsiteX2833" fmla="*/ 8912369 w 12191988"/>
              <a:gd name="connsiteY2833" fmla="*/ 4470397 h 5886446"/>
              <a:gd name="connsiteX2834" fmla="*/ 8915966 w 12191988"/>
              <a:gd name="connsiteY2834" fmla="*/ 4473476 h 5886446"/>
              <a:gd name="connsiteX2835" fmla="*/ 8919563 w 12191988"/>
              <a:gd name="connsiteY2835" fmla="*/ 4476169 h 5886446"/>
              <a:gd name="connsiteX2836" fmla="*/ 8923160 w 12191988"/>
              <a:gd name="connsiteY2836" fmla="*/ 4479633 h 5886446"/>
              <a:gd name="connsiteX2837" fmla="*/ 8925958 w 12191988"/>
              <a:gd name="connsiteY2837" fmla="*/ 4482712 h 5886446"/>
              <a:gd name="connsiteX2838" fmla="*/ 8929954 w 12191988"/>
              <a:gd name="connsiteY2838" fmla="*/ 4485021 h 5886446"/>
              <a:gd name="connsiteX2839" fmla="*/ 8932752 w 12191988"/>
              <a:gd name="connsiteY2839" fmla="*/ 4486176 h 5886446"/>
              <a:gd name="connsiteX2840" fmla="*/ 8934750 w 12191988"/>
              <a:gd name="connsiteY2840" fmla="*/ 4486560 h 5886446"/>
              <a:gd name="connsiteX2841" fmla="*/ 8937547 w 12191988"/>
              <a:gd name="connsiteY2841" fmla="*/ 4486945 h 5886446"/>
              <a:gd name="connsiteX2842" fmla="*/ 8940345 w 12191988"/>
              <a:gd name="connsiteY2842" fmla="*/ 4486560 h 5886446"/>
              <a:gd name="connsiteX2843" fmla="*/ 8943542 w 12191988"/>
              <a:gd name="connsiteY2843" fmla="*/ 4486176 h 5886446"/>
              <a:gd name="connsiteX2844" fmla="*/ 8947139 w 12191988"/>
              <a:gd name="connsiteY2844" fmla="*/ 4485021 h 5886446"/>
              <a:gd name="connsiteX2845" fmla="*/ 8947139 w 12191988"/>
              <a:gd name="connsiteY2845" fmla="*/ 4508497 h 5886446"/>
              <a:gd name="connsiteX2846" fmla="*/ 8942343 w 12191988"/>
              <a:gd name="connsiteY2846" fmla="*/ 4503879 h 5886446"/>
              <a:gd name="connsiteX2847" fmla="*/ 8936748 w 12191988"/>
              <a:gd name="connsiteY2847" fmla="*/ 4500030 h 5886446"/>
              <a:gd name="connsiteX2848" fmla="*/ 8929954 w 12191988"/>
              <a:gd name="connsiteY2848" fmla="*/ 4496566 h 5886446"/>
              <a:gd name="connsiteX2849" fmla="*/ 8923560 w 12191988"/>
              <a:gd name="connsiteY2849" fmla="*/ 4494257 h 5886446"/>
              <a:gd name="connsiteX2850" fmla="*/ 8915966 w 12191988"/>
              <a:gd name="connsiteY2850" fmla="*/ 4492718 h 5886446"/>
              <a:gd name="connsiteX2851" fmla="*/ 8907973 w 12191988"/>
              <a:gd name="connsiteY2851" fmla="*/ 4492333 h 5886446"/>
              <a:gd name="connsiteX2852" fmla="*/ 8899181 w 12191988"/>
              <a:gd name="connsiteY2852" fmla="*/ 4492718 h 5886446"/>
              <a:gd name="connsiteX2853" fmla="*/ 8889989 w 12191988"/>
              <a:gd name="connsiteY2853" fmla="*/ 4493873 h 5886446"/>
              <a:gd name="connsiteX2854" fmla="*/ 8889989 w 12191988"/>
              <a:gd name="connsiteY2854" fmla="*/ 4490794 h 5886446"/>
              <a:gd name="connsiteX2855" fmla="*/ 8890788 w 12191988"/>
              <a:gd name="connsiteY2855" fmla="*/ 4488485 h 5886446"/>
              <a:gd name="connsiteX2856" fmla="*/ 8891987 w 12191988"/>
              <a:gd name="connsiteY2856" fmla="*/ 4486945 h 5886446"/>
              <a:gd name="connsiteX2857" fmla="*/ 8893986 w 12191988"/>
              <a:gd name="connsiteY2857" fmla="*/ 4486176 h 5886446"/>
              <a:gd name="connsiteX2858" fmla="*/ 8896383 w 12191988"/>
              <a:gd name="connsiteY2858" fmla="*/ 4485406 h 5886446"/>
              <a:gd name="connsiteX2859" fmla="*/ 8898781 w 12191988"/>
              <a:gd name="connsiteY2859" fmla="*/ 4485406 h 5886446"/>
              <a:gd name="connsiteX2860" fmla="*/ 8903977 w 12191988"/>
              <a:gd name="connsiteY2860" fmla="*/ 4486176 h 5886446"/>
              <a:gd name="connsiteX2861" fmla="*/ 8906774 w 12191988"/>
              <a:gd name="connsiteY2861" fmla="*/ 4486176 h 5886446"/>
              <a:gd name="connsiteX2862" fmla="*/ 8908773 w 12191988"/>
              <a:gd name="connsiteY2862" fmla="*/ 4485406 h 5886446"/>
              <a:gd name="connsiteX2863" fmla="*/ 8910771 w 12191988"/>
              <a:gd name="connsiteY2863" fmla="*/ 4485021 h 5886446"/>
              <a:gd name="connsiteX2864" fmla="*/ 8912769 w 12191988"/>
              <a:gd name="connsiteY2864" fmla="*/ 4484251 h 5886446"/>
              <a:gd name="connsiteX2865" fmla="*/ 8913968 w 12191988"/>
              <a:gd name="connsiteY2865" fmla="*/ 4482327 h 5886446"/>
              <a:gd name="connsiteX2866" fmla="*/ 8914368 w 12191988"/>
              <a:gd name="connsiteY2866" fmla="*/ 4479248 h 5886446"/>
              <a:gd name="connsiteX2867" fmla="*/ 8913968 w 12191988"/>
              <a:gd name="connsiteY2867" fmla="*/ 4475400 h 5886446"/>
              <a:gd name="connsiteX2868" fmla="*/ 8537564 w 12191988"/>
              <a:gd name="connsiteY2868" fmla="*/ 4470397 h 5886446"/>
              <a:gd name="connsiteX2869" fmla="*/ 8542387 w 12191988"/>
              <a:gd name="connsiteY2869" fmla="*/ 4472381 h 5886446"/>
              <a:gd name="connsiteX2870" fmla="*/ 8546808 w 12191988"/>
              <a:gd name="connsiteY2870" fmla="*/ 4473572 h 5886446"/>
              <a:gd name="connsiteX2871" fmla="*/ 8551229 w 12191988"/>
              <a:gd name="connsiteY2871" fmla="*/ 4474366 h 5886446"/>
              <a:gd name="connsiteX2872" fmla="*/ 8556051 w 12191988"/>
              <a:gd name="connsiteY2872" fmla="*/ 4474366 h 5886446"/>
              <a:gd name="connsiteX2873" fmla="*/ 8565295 w 12191988"/>
              <a:gd name="connsiteY2873" fmla="*/ 4473572 h 5886446"/>
              <a:gd name="connsiteX2874" fmla="*/ 8573735 w 12191988"/>
              <a:gd name="connsiteY2874" fmla="*/ 4472778 h 5886446"/>
              <a:gd name="connsiteX2875" fmla="*/ 8577754 w 12191988"/>
              <a:gd name="connsiteY2875" fmla="*/ 4472381 h 5886446"/>
              <a:gd name="connsiteX2876" fmla="*/ 8581773 w 12191988"/>
              <a:gd name="connsiteY2876" fmla="*/ 4472778 h 5886446"/>
              <a:gd name="connsiteX2877" fmla="*/ 8585390 w 12191988"/>
              <a:gd name="connsiteY2877" fmla="*/ 4473969 h 5886446"/>
              <a:gd name="connsiteX2878" fmla="*/ 8589007 w 12191988"/>
              <a:gd name="connsiteY2878" fmla="*/ 4475556 h 5886446"/>
              <a:gd name="connsiteX2879" fmla="*/ 8592624 w 12191988"/>
              <a:gd name="connsiteY2879" fmla="*/ 4478334 h 5886446"/>
              <a:gd name="connsiteX2880" fmla="*/ 8595839 w 12191988"/>
              <a:gd name="connsiteY2880" fmla="*/ 4481906 h 5886446"/>
              <a:gd name="connsiteX2881" fmla="*/ 8598653 w 12191988"/>
              <a:gd name="connsiteY2881" fmla="*/ 4486669 h 5886446"/>
              <a:gd name="connsiteX2882" fmla="*/ 8601064 w 12191988"/>
              <a:gd name="connsiteY2882" fmla="*/ 4493019 h 5886446"/>
              <a:gd name="connsiteX2883" fmla="*/ 8596643 w 12191988"/>
              <a:gd name="connsiteY2883" fmla="*/ 4493416 h 5886446"/>
              <a:gd name="connsiteX2884" fmla="*/ 8592222 w 12191988"/>
              <a:gd name="connsiteY2884" fmla="*/ 4493416 h 5886446"/>
              <a:gd name="connsiteX2885" fmla="*/ 8588605 w 12191988"/>
              <a:gd name="connsiteY2885" fmla="*/ 4493019 h 5886446"/>
              <a:gd name="connsiteX2886" fmla="*/ 8585390 w 12191988"/>
              <a:gd name="connsiteY2886" fmla="*/ 4491431 h 5886446"/>
              <a:gd name="connsiteX2887" fmla="*/ 8582577 w 12191988"/>
              <a:gd name="connsiteY2887" fmla="*/ 4489050 h 5886446"/>
              <a:gd name="connsiteX2888" fmla="*/ 8580567 w 12191988"/>
              <a:gd name="connsiteY2888" fmla="*/ 4485875 h 5886446"/>
              <a:gd name="connsiteX2889" fmla="*/ 8578960 w 12191988"/>
              <a:gd name="connsiteY2889" fmla="*/ 4482700 h 5886446"/>
              <a:gd name="connsiteX2890" fmla="*/ 8577754 w 12191988"/>
              <a:gd name="connsiteY2890" fmla="*/ 4477541 h 5886446"/>
              <a:gd name="connsiteX2891" fmla="*/ 8572931 w 12191988"/>
              <a:gd name="connsiteY2891" fmla="*/ 4479922 h 5886446"/>
              <a:gd name="connsiteX2892" fmla="*/ 8571323 w 12191988"/>
              <a:gd name="connsiteY2892" fmla="*/ 4481509 h 5886446"/>
              <a:gd name="connsiteX2893" fmla="*/ 8570118 w 12191988"/>
              <a:gd name="connsiteY2893" fmla="*/ 4483097 h 5886446"/>
              <a:gd name="connsiteX2894" fmla="*/ 8569314 w 12191988"/>
              <a:gd name="connsiteY2894" fmla="*/ 4483891 h 5886446"/>
              <a:gd name="connsiteX2895" fmla="*/ 8568510 w 12191988"/>
              <a:gd name="connsiteY2895" fmla="*/ 4485478 h 5886446"/>
              <a:gd name="connsiteX2896" fmla="*/ 8568510 w 12191988"/>
              <a:gd name="connsiteY2896" fmla="*/ 4489050 h 5886446"/>
              <a:gd name="connsiteX2897" fmla="*/ 8569716 w 12191988"/>
              <a:gd name="connsiteY2897" fmla="*/ 4492622 h 5886446"/>
              <a:gd name="connsiteX2898" fmla="*/ 8570922 w 12191988"/>
              <a:gd name="connsiteY2898" fmla="*/ 4496988 h 5886446"/>
              <a:gd name="connsiteX2899" fmla="*/ 8571725 w 12191988"/>
              <a:gd name="connsiteY2899" fmla="*/ 4502544 h 5886446"/>
              <a:gd name="connsiteX2900" fmla="*/ 8572931 w 12191988"/>
              <a:gd name="connsiteY2900" fmla="*/ 4509688 h 5886446"/>
              <a:gd name="connsiteX2901" fmla="*/ 8549219 w 12191988"/>
              <a:gd name="connsiteY2901" fmla="*/ 4510085 h 5886446"/>
              <a:gd name="connsiteX2902" fmla="*/ 8554444 w 12191988"/>
              <a:gd name="connsiteY2902" fmla="*/ 4505719 h 5886446"/>
              <a:gd name="connsiteX2903" fmla="*/ 8557659 w 12191988"/>
              <a:gd name="connsiteY2903" fmla="*/ 4502147 h 5886446"/>
              <a:gd name="connsiteX2904" fmla="*/ 8559668 w 12191988"/>
              <a:gd name="connsiteY2904" fmla="*/ 4498972 h 5886446"/>
              <a:gd name="connsiteX2905" fmla="*/ 8560070 w 12191988"/>
              <a:gd name="connsiteY2905" fmla="*/ 4496591 h 5886446"/>
              <a:gd name="connsiteX2906" fmla="*/ 8560070 w 12191988"/>
              <a:gd name="connsiteY2906" fmla="*/ 4495003 h 5886446"/>
              <a:gd name="connsiteX2907" fmla="*/ 8558865 w 12191988"/>
              <a:gd name="connsiteY2907" fmla="*/ 4493019 h 5886446"/>
              <a:gd name="connsiteX2908" fmla="*/ 8556855 w 12191988"/>
              <a:gd name="connsiteY2908" fmla="*/ 4492225 h 5886446"/>
              <a:gd name="connsiteX2909" fmla="*/ 8554846 w 12191988"/>
              <a:gd name="connsiteY2909" fmla="*/ 4490638 h 5886446"/>
              <a:gd name="connsiteX2910" fmla="*/ 8550023 w 12191988"/>
              <a:gd name="connsiteY2910" fmla="*/ 4487859 h 5886446"/>
              <a:gd name="connsiteX2911" fmla="*/ 8546808 w 12191988"/>
              <a:gd name="connsiteY2911" fmla="*/ 4485875 h 5886446"/>
              <a:gd name="connsiteX2912" fmla="*/ 8544396 w 12191988"/>
              <a:gd name="connsiteY2912" fmla="*/ 4483891 h 5886446"/>
              <a:gd name="connsiteX2913" fmla="*/ 8541583 w 12191988"/>
              <a:gd name="connsiteY2913" fmla="*/ 4481509 h 5886446"/>
              <a:gd name="connsiteX2914" fmla="*/ 8539573 w 12191988"/>
              <a:gd name="connsiteY2914" fmla="*/ 4478334 h 5886446"/>
              <a:gd name="connsiteX2915" fmla="*/ 8538368 w 12191988"/>
              <a:gd name="connsiteY2915" fmla="*/ 4475159 h 5886446"/>
              <a:gd name="connsiteX2916" fmla="*/ 8457491 w 12191988"/>
              <a:gd name="connsiteY2916" fmla="*/ 4470397 h 5886446"/>
              <a:gd name="connsiteX2917" fmla="*/ 8460336 w 12191988"/>
              <a:gd name="connsiteY2917" fmla="*/ 4471998 h 5886446"/>
              <a:gd name="connsiteX2918" fmla="*/ 8460742 w 12191988"/>
              <a:gd name="connsiteY2918" fmla="*/ 4472798 h 5886446"/>
              <a:gd name="connsiteX2919" fmla="*/ 8461149 w 12191988"/>
              <a:gd name="connsiteY2919" fmla="*/ 4473999 h 5886446"/>
              <a:gd name="connsiteX2920" fmla="*/ 8461149 w 12191988"/>
              <a:gd name="connsiteY2920" fmla="*/ 4476000 h 5886446"/>
              <a:gd name="connsiteX2921" fmla="*/ 8460336 w 12191988"/>
              <a:gd name="connsiteY2921" fmla="*/ 4478401 h 5886446"/>
              <a:gd name="connsiteX2922" fmla="*/ 8459117 w 12191988"/>
              <a:gd name="connsiteY2922" fmla="*/ 4482003 h 5886446"/>
              <a:gd name="connsiteX2923" fmla="*/ 8458304 w 12191988"/>
              <a:gd name="connsiteY2923" fmla="*/ 4485605 h 5886446"/>
              <a:gd name="connsiteX2924" fmla="*/ 8457491 w 12191988"/>
              <a:gd name="connsiteY2924" fmla="*/ 4489607 h 5886446"/>
              <a:gd name="connsiteX2925" fmla="*/ 8458304 w 12191988"/>
              <a:gd name="connsiteY2925" fmla="*/ 4494810 h 5886446"/>
              <a:gd name="connsiteX2926" fmla="*/ 8462368 w 12191988"/>
              <a:gd name="connsiteY2926" fmla="*/ 4495610 h 5886446"/>
              <a:gd name="connsiteX2927" fmla="*/ 8466025 w 12191988"/>
              <a:gd name="connsiteY2927" fmla="*/ 4496010 h 5886446"/>
              <a:gd name="connsiteX2928" fmla="*/ 8470089 w 12191988"/>
              <a:gd name="connsiteY2928" fmla="*/ 4496010 h 5886446"/>
              <a:gd name="connsiteX2929" fmla="*/ 8473341 w 12191988"/>
              <a:gd name="connsiteY2929" fmla="*/ 4495610 h 5886446"/>
              <a:gd name="connsiteX2930" fmla="*/ 8480249 w 12191988"/>
              <a:gd name="connsiteY2930" fmla="*/ 4494009 h 5886446"/>
              <a:gd name="connsiteX2931" fmla="*/ 8485939 w 12191988"/>
              <a:gd name="connsiteY2931" fmla="*/ 4491608 h 5886446"/>
              <a:gd name="connsiteX2932" fmla="*/ 8491629 w 12191988"/>
              <a:gd name="connsiteY2932" fmla="*/ 4490007 h 5886446"/>
              <a:gd name="connsiteX2933" fmla="*/ 8494067 w 12191988"/>
              <a:gd name="connsiteY2933" fmla="*/ 4489607 h 5886446"/>
              <a:gd name="connsiteX2934" fmla="*/ 8496505 w 12191988"/>
              <a:gd name="connsiteY2934" fmla="*/ 4489207 h 5886446"/>
              <a:gd name="connsiteX2935" fmla="*/ 8498537 w 12191988"/>
              <a:gd name="connsiteY2935" fmla="*/ 4489607 h 5886446"/>
              <a:gd name="connsiteX2936" fmla="*/ 8500976 w 12191988"/>
              <a:gd name="connsiteY2936" fmla="*/ 4490007 h 5886446"/>
              <a:gd name="connsiteX2937" fmla="*/ 8503008 w 12191988"/>
              <a:gd name="connsiteY2937" fmla="*/ 4491608 h 5886446"/>
              <a:gd name="connsiteX2938" fmla="*/ 8504227 w 12191988"/>
              <a:gd name="connsiteY2938" fmla="*/ 4493609 h 5886446"/>
              <a:gd name="connsiteX2939" fmla="*/ 8503821 w 12191988"/>
              <a:gd name="connsiteY2939" fmla="*/ 4497211 h 5886446"/>
              <a:gd name="connsiteX2940" fmla="*/ 8502195 w 12191988"/>
              <a:gd name="connsiteY2940" fmla="*/ 4500413 h 5886446"/>
              <a:gd name="connsiteX2941" fmla="*/ 8498537 w 12191988"/>
              <a:gd name="connsiteY2941" fmla="*/ 4505615 h 5886446"/>
              <a:gd name="connsiteX2942" fmla="*/ 8496505 w 12191988"/>
              <a:gd name="connsiteY2942" fmla="*/ 4508417 h 5886446"/>
              <a:gd name="connsiteX2943" fmla="*/ 8495286 w 12191988"/>
              <a:gd name="connsiteY2943" fmla="*/ 4510818 h 5886446"/>
              <a:gd name="connsiteX2944" fmla="*/ 8494067 w 12191988"/>
              <a:gd name="connsiteY2944" fmla="*/ 4514420 h 5886446"/>
              <a:gd name="connsiteX2945" fmla="*/ 8493254 w 12191988"/>
              <a:gd name="connsiteY2945" fmla="*/ 4518022 h 5886446"/>
              <a:gd name="connsiteX2946" fmla="*/ 8486752 w 12191988"/>
              <a:gd name="connsiteY2946" fmla="*/ 4514420 h 5886446"/>
              <a:gd name="connsiteX2947" fmla="*/ 8479030 w 12191988"/>
              <a:gd name="connsiteY2947" fmla="*/ 4510818 h 5886446"/>
              <a:gd name="connsiteX2948" fmla="*/ 8470902 w 12191988"/>
              <a:gd name="connsiteY2948" fmla="*/ 4506816 h 5886446"/>
              <a:gd name="connsiteX2949" fmla="*/ 8466838 w 12191988"/>
              <a:gd name="connsiteY2949" fmla="*/ 4504415 h 5886446"/>
              <a:gd name="connsiteX2950" fmla="*/ 8463181 w 12191988"/>
              <a:gd name="connsiteY2950" fmla="*/ 4502414 h 5886446"/>
              <a:gd name="connsiteX2951" fmla="*/ 8460336 w 12191988"/>
              <a:gd name="connsiteY2951" fmla="*/ 4499212 h 5886446"/>
              <a:gd name="connsiteX2952" fmla="*/ 8457491 w 12191988"/>
              <a:gd name="connsiteY2952" fmla="*/ 4496811 h 5886446"/>
              <a:gd name="connsiteX2953" fmla="*/ 8455053 w 12191988"/>
              <a:gd name="connsiteY2953" fmla="*/ 4493209 h 5886446"/>
              <a:gd name="connsiteX2954" fmla="*/ 8453833 w 12191988"/>
              <a:gd name="connsiteY2954" fmla="*/ 4489607 h 5886446"/>
              <a:gd name="connsiteX2955" fmla="*/ 8453427 w 12191988"/>
              <a:gd name="connsiteY2955" fmla="*/ 4485605 h 5886446"/>
              <a:gd name="connsiteX2956" fmla="*/ 8453427 w 12191988"/>
              <a:gd name="connsiteY2956" fmla="*/ 4481202 h 5886446"/>
              <a:gd name="connsiteX2957" fmla="*/ 8455053 w 12191988"/>
              <a:gd name="connsiteY2957" fmla="*/ 4476000 h 5886446"/>
              <a:gd name="connsiteX2958" fmla="*/ 8134646 w 12191988"/>
              <a:gd name="connsiteY2958" fmla="*/ 4470397 h 5886446"/>
              <a:gd name="connsiteX2959" fmla="*/ 8135815 w 12191988"/>
              <a:gd name="connsiteY2959" fmla="*/ 4475556 h 5886446"/>
              <a:gd name="connsiteX2960" fmla="*/ 8137765 w 12191988"/>
              <a:gd name="connsiteY2960" fmla="*/ 4479128 h 5886446"/>
              <a:gd name="connsiteX2961" fmla="*/ 8140104 w 12191988"/>
              <a:gd name="connsiteY2961" fmla="*/ 4481112 h 5886446"/>
              <a:gd name="connsiteX2962" fmla="*/ 8142054 w 12191988"/>
              <a:gd name="connsiteY2962" fmla="*/ 4482700 h 5886446"/>
              <a:gd name="connsiteX2963" fmla="*/ 8144393 w 12191988"/>
              <a:gd name="connsiteY2963" fmla="*/ 4483097 h 5886446"/>
              <a:gd name="connsiteX2964" fmla="*/ 8146343 w 12191988"/>
              <a:gd name="connsiteY2964" fmla="*/ 4483097 h 5886446"/>
              <a:gd name="connsiteX2965" fmla="*/ 8149462 w 12191988"/>
              <a:gd name="connsiteY2965" fmla="*/ 4482700 h 5886446"/>
              <a:gd name="connsiteX2966" fmla="*/ 8151802 w 12191988"/>
              <a:gd name="connsiteY2966" fmla="*/ 4481509 h 5886446"/>
              <a:gd name="connsiteX2967" fmla="*/ 8157261 w 12191988"/>
              <a:gd name="connsiteY2967" fmla="*/ 4479922 h 5886446"/>
              <a:gd name="connsiteX2968" fmla="*/ 8159990 w 12191988"/>
              <a:gd name="connsiteY2968" fmla="*/ 4479128 h 5886446"/>
              <a:gd name="connsiteX2969" fmla="*/ 8162719 w 12191988"/>
              <a:gd name="connsiteY2969" fmla="*/ 4479128 h 5886446"/>
              <a:gd name="connsiteX2970" fmla="*/ 8165449 w 12191988"/>
              <a:gd name="connsiteY2970" fmla="*/ 4479525 h 5886446"/>
              <a:gd name="connsiteX2971" fmla="*/ 8168568 w 12191988"/>
              <a:gd name="connsiteY2971" fmla="*/ 4480319 h 5886446"/>
              <a:gd name="connsiteX2972" fmla="*/ 8170907 w 12191988"/>
              <a:gd name="connsiteY2972" fmla="*/ 4482700 h 5886446"/>
              <a:gd name="connsiteX2973" fmla="*/ 8174027 w 12191988"/>
              <a:gd name="connsiteY2973" fmla="*/ 4485478 h 5886446"/>
              <a:gd name="connsiteX2974" fmla="*/ 8170907 w 12191988"/>
              <a:gd name="connsiteY2974" fmla="*/ 4488653 h 5886446"/>
              <a:gd name="connsiteX2975" fmla="*/ 8167398 w 12191988"/>
              <a:gd name="connsiteY2975" fmla="*/ 4491431 h 5886446"/>
              <a:gd name="connsiteX2976" fmla="*/ 8163499 w 12191988"/>
              <a:gd name="connsiteY2976" fmla="*/ 4493416 h 5886446"/>
              <a:gd name="connsiteX2977" fmla="*/ 8159210 w 12191988"/>
              <a:gd name="connsiteY2977" fmla="*/ 4495400 h 5886446"/>
              <a:gd name="connsiteX2978" fmla="*/ 8154531 w 12191988"/>
              <a:gd name="connsiteY2978" fmla="*/ 4497384 h 5886446"/>
              <a:gd name="connsiteX2979" fmla="*/ 8150242 w 12191988"/>
              <a:gd name="connsiteY2979" fmla="*/ 4498575 h 5886446"/>
              <a:gd name="connsiteX2980" fmla="*/ 8145953 w 12191988"/>
              <a:gd name="connsiteY2980" fmla="*/ 4498972 h 5886446"/>
              <a:gd name="connsiteX2981" fmla="*/ 8142054 w 12191988"/>
              <a:gd name="connsiteY2981" fmla="*/ 4498972 h 5886446"/>
              <a:gd name="connsiteX2982" fmla="*/ 8137765 w 12191988"/>
              <a:gd name="connsiteY2982" fmla="*/ 4498575 h 5886446"/>
              <a:gd name="connsiteX2983" fmla="*/ 8134646 w 12191988"/>
              <a:gd name="connsiteY2983" fmla="*/ 4496987 h 5886446"/>
              <a:gd name="connsiteX2984" fmla="*/ 8131916 w 12191988"/>
              <a:gd name="connsiteY2984" fmla="*/ 4495003 h 5886446"/>
              <a:gd name="connsiteX2985" fmla="*/ 8131136 w 12191988"/>
              <a:gd name="connsiteY2985" fmla="*/ 4493416 h 5886446"/>
              <a:gd name="connsiteX2986" fmla="*/ 8130357 w 12191988"/>
              <a:gd name="connsiteY2986" fmla="*/ 4492225 h 5886446"/>
              <a:gd name="connsiteX2987" fmla="*/ 8129967 w 12191988"/>
              <a:gd name="connsiteY2987" fmla="*/ 4489844 h 5886446"/>
              <a:gd name="connsiteX2988" fmla="*/ 8129577 w 12191988"/>
              <a:gd name="connsiteY2988" fmla="*/ 4487859 h 5886446"/>
              <a:gd name="connsiteX2989" fmla="*/ 8129967 w 12191988"/>
              <a:gd name="connsiteY2989" fmla="*/ 4483097 h 5886446"/>
              <a:gd name="connsiteX2990" fmla="*/ 8131526 w 12191988"/>
              <a:gd name="connsiteY2990" fmla="*/ 4477541 h 5886446"/>
              <a:gd name="connsiteX2991" fmla="*/ 8820808 w 12191988"/>
              <a:gd name="connsiteY2991" fmla="*/ 4462460 h 5886446"/>
              <a:gd name="connsiteX2992" fmla="*/ 8828077 w 12191988"/>
              <a:gd name="connsiteY2992" fmla="*/ 4462460 h 5886446"/>
              <a:gd name="connsiteX2993" fmla="*/ 8823635 w 12191988"/>
              <a:gd name="connsiteY2993" fmla="*/ 4468925 h 5886446"/>
              <a:gd name="connsiteX2994" fmla="*/ 8818789 w 12191988"/>
              <a:gd name="connsiteY2994" fmla="*/ 4474582 h 5886446"/>
              <a:gd name="connsiteX2995" fmla="*/ 8813135 w 12191988"/>
              <a:gd name="connsiteY2995" fmla="*/ 4479027 h 5886446"/>
              <a:gd name="connsiteX2996" fmla="*/ 8810712 w 12191988"/>
              <a:gd name="connsiteY2996" fmla="*/ 4480644 h 5886446"/>
              <a:gd name="connsiteX2997" fmla="*/ 8807481 w 12191988"/>
              <a:gd name="connsiteY2997" fmla="*/ 4482260 h 5886446"/>
              <a:gd name="connsiteX2998" fmla="*/ 8804654 w 12191988"/>
              <a:gd name="connsiteY2998" fmla="*/ 4483877 h 5886446"/>
              <a:gd name="connsiteX2999" fmla="*/ 8802231 w 12191988"/>
              <a:gd name="connsiteY2999" fmla="*/ 4484281 h 5886446"/>
              <a:gd name="connsiteX3000" fmla="*/ 8799000 w 12191988"/>
              <a:gd name="connsiteY3000" fmla="*/ 4484685 h 5886446"/>
              <a:gd name="connsiteX3001" fmla="*/ 8795366 w 12191988"/>
              <a:gd name="connsiteY3001" fmla="*/ 4484685 h 5886446"/>
              <a:gd name="connsiteX3002" fmla="*/ 8792539 w 12191988"/>
              <a:gd name="connsiteY3002" fmla="*/ 4484281 h 5886446"/>
              <a:gd name="connsiteX3003" fmla="*/ 8789308 w 12191988"/>
              <a:gd name="connsiteY3003" fmla="*/ 4483472 h 5886446"/>
              <a:gd name="connsiteX3004" fmla="*/ 8785674 w 12191988"/>
              <a:gd name="connsiteY3004" fmla="*/ 4481856 h 5886446"/>
              <a:gd name="connsiteX3005" fmla="*/ 8782039 w 12191988"/>
              <a:gd name="connsiteY3005" fmla="*/ 4479836 h 5886446"/>
              <a:gd name="connsiteX3006" fmla="*/ 8785674 w 12191988"/>
              <a:gd name="connsiteY3006" fmla="*/ 4474582 h 5886446"/>
              <a:gd name="connsiteX3007" fmla="*/ 8790116 w 12191988"/>
              <a:gd name="connsiteY3007" fmla="*/ 4470946 h 5886446"/>
              <a:gd name="connsiteX3008" fmla="*/ 8795366 w 12191988"/>
              <a:gd name="connsiteY3008" fmla="*/ 4468117 h 5886446"/>
              <a:gd name="connsiteX3009" fmla="*/ 8801020 w 12191988"/>
              <a:gd name="connsiteY3009" fmla="*/ 4465288 h 5886446"/>
              <a:gd name="connsiteX3010" fmla="*/ 8807077 w 12191988"/>
              <a:gd name="connsiteY3010" fmla="*/ 4464076 h 5886446"/>
              <a:gd name="connsiteX3011" fmla="*/ 8813943 w 12191988"/>
              <a:gd name="connsiteY3011" fmla="*/ 4462864 h 5886446"/>
              <a:gd name="connsiteX3012" fmla="*/ 9612699 w 12191988"/>
              <a:gd name="connsiteY3012" fmla="*/ 4460872 h 5886446"/>
              <a:gd name="connsiteX3013" fmla="*/ 9615477 w 12191988"/>
              <a:gd name="connsiteY3013" fmla="*/ 4461656 h 5886446"/>
              <a:gd name="connsiteX3014" fmla="*/ 9618652 w 12191988"/>
              <a:gd name="connsiteY3014" fmla="*/ 4462048 h 5886446"/>
              <a:gd name="connsiteX3015" fmla="*/ 9621827 w 12191988"/>
              <a:gd name="connsiteY3015" fmla="*/ 4462833 h 5886446"/>
              <a:gd name="connsiteX3016" fmla="*/ 9624605 w 12191988"/>
              <a:gd name="connsiteY3016" fmla="*/ 4464402 h 5886446"/>
              <a:gd name="connsiteX3017" fmla="*/ 9627780 w 12191988"/>
              <a:gd name="connsiteY3017" fmla="*/ 4466363 h 5886446"/>
              <a:gd name="connsiteX3018" fmla="*/ 9633336 w 12191988"/>
              <a:gd name="connsiteY3018" fmla="*/ 4470285 h 5886446"/>
              <a:gd name="connsiteX3019" fmla="*/ 9637702 w 12191988"/>
              <a:gd name="connsiteY3019" fmla="*/ 4474599 h 5886446"/>
              <a:gd name="connsiteX3020" fmla="*/ 9640877 w 12191988"/>
              <a:gd name="connsiteY3020" fmla="*/ 4477737 h 5886446"/>
              <a:gd name="connsiteX3021" fmla="*/ 9639686 w 12191988"/>
              <a:gd name="connsiteY3021" fmla="*/ 4480875 h 5886446"/>
              <a:gd name="connsiteX3022" fmla="*/ 9638893 w 12191988"/>
              <a:gd name="connsiteY3022" fmla="*/ 4482836 h 5886446"/>
              <a:gd name="connsiteX3023" fmla="*/ 9636908 w 12191988"/>
              <a:gd name="connsiteY3023" fmla="*/ 4484404 h 5886446"/>
              <a:gd name="connsiteX3024" fmla="*/ 9634924 w 12191988"/>
              <a:gd name="connsiteY3024" fmla="*/ 4485189 h 5886446"/>
              <a:gd name="connsiteX3025" fmla="*/ 9632543 w 12191988"/>
              <a:gd name="connsiteY3025" fmla="*/ 4486758 h 5886446"/>
              <a:gd name="connsiteX3026" fmla="*/ 9631352 w 12191988"/>
              <a:gd name="connsiteY3026" fmla="*/ 4488327 h 5886446"/>
              <a:gd name="connsiteX3027" fmla="*/ 9630161 w 12191988"/>
              <a:gd name="connsiteY3027" fmla="*/ 4490680 h 5886446"/>
              <a:gd name="connsiteX3028" fmla="*/ 9629764 w 12191988"/>
              <a:gd name="connsiteY3028" fmla="*/ 4494210 h 5886446"/>
              <a:gd name="connsiteX3029" fmla="*/ 9625796 w 12191988"/>
              <a:gd name="connsiteY3029" fmla="*/ 4486758 h 5886446"/>
              <a:gd name="connsiteX3030" fmla="*/ 9622621 w 12191988"/>
              <a:gd name="connsiteY3030" fmla="*/ 4482051 h 5886446"/>
              <a:gd name="connsiteX3031" fmla="*/ 9619842 w 12191988"/>
              <a:gd name="connsiteY3031" fmla="*/ 4478521 h 5886446"/>
              <a:gd name="connsiteX3032" fmla="*/ 9616667 w 12191988"/>
              <a:gd name="connsiteY3032" fmla="*/ 4476560 h 5886446"/>
              <a:gd name="connsiteX3033" fmla="*/ 9613492 w 12191988"/>
              <a:gd name="connsiteY3033" fmla="*/ 4474991 h 5886446"/>
              <a:gd name="connsiteX3034" fmla="*/ 9610317 w 12191988"/>
              <a:gd name="connsiteY3034" fmla="*/ 4473815 h 5886446"/>
              <a:gd name="connsiteX3035" fmla="*/ 9605555 w 12191988"/>
              <a:gd name="connsiteY3035" fmla="*/ 4473030 h 5886446"/>
              <a:gd name="connsiteX3036" fmla="*/ 9601189 w 12191988"/>
              <a:gd name="connsiteY3036" fmla="*/ 4471069 h 5886446"/>
              <a:gd name="connsiteX3037" fmla="*/ 9602777 w 12191988"/>
              <a:gd name="connsiteY3037" fmla="*/ 4467539 h 5886446"/>
              <a:gd name="connsiteX3038" fmla="*/ 9604761 w 12191988"/>
              <a:gd name="connsiteY3038" fmla="*/ 4464402 h 5886446"/>
              <a:gd name="connsiteX3039" fmla="*/ 9607142 w 12191988"/>
              <a:gd name="connsiteY3039" fmla="*/ 4462441 h 5886446"/>
              <a:gd name="connsiteX3040" fmla="*/ 9610317 w 12191988"/>
              <a:gd name="connsiteY3040" fmla="*/ 4461656 h 5886446"/>
              <a:gd name="connsiteX3041" fmla="*/ 9316233 w 12191988"/>
              <a:gd name="connsiteY3041" fmla="*/ 4460872 h 5886446"/>
              <a:gd name="connsiteX3042" fmla="*/ 9321789 w 12191988"/>
              <a:gd name="connsiteY3042" fmla="*/ 4460872 h 5886446"/>
              <a:gd name="connsiteX3043" fmla="*/ 9326949 w 12191988"/>
              <a:gd name="connsiteY3043" fmla="*/ 4462028 h 5886446"/>
              <a:gd name="connsiteX3044" fmla="*/ 9329330 w 12191988"/>
              <a:gd name="connsiteY3044" fmla="*/ 4462413 h 5886446"/>
              <a:gd name="connsiteX3045" fmla="*/ 9331314 w 12191988"/>
              <a:gd name="connsiteY3045" fmla="*/ 4463184 h 5886446"/>
              <a:gd name="connsiteX3046" fmla="*/ 9333299 w 12191988"/>
              <a:gd name="connsiteY3046" fmla="*/ 4464340 h 5886446"/>
              <a:gd name="connsiteX3047" fmla="*/ 9335283 w 12191988"/>
              <a:gd name="connsiteY3047" fmla="*/ 4466266 h 5886446"/>
              <a:gd name="connsiteX3048" fmla="*/ 9336474 w 12191988"/>
              <a:gd name="connsiteY3048" fmla="*/ 4468193 h 5886446"/>
              <a:gd name="connsiteX3049" fmla="*/ 9337664 w 12191988"/>
              <a:gd name="connsiteY3049" fmla="*/ 4470119 h 5886446"/>
              <a:gd name="connsiteX3050" fmla="*/ 9338458 w 12191988"/>
              <a:gd name="connsiteY3050" fmla="*/ 4473202 h 5886446"/>
              <a:gd name="connsiteX3051" fmla="*/ 9338855 w 12191988"/>
              <a:gd name="connsiteY3051" fmla="*/ 4476670 h 5886446"/>
              <a:gd name="connsiteX3052" fmla="*/ 9339252 w 12191988"/>
              <a:gd name="connsiteY3052" fmla="*/ 4480523 h 5886446"/>
              <a:gd name="connsiteX3053" fmla="*/ 9338855 w 12191988"/>
              <a:gd name="connsiteY3053" fmla="*/ 4484376 h 5886446"/>
              <a:gd name="connsiteX3054" fmla="*/ 9337268 w 12191988"/>
              <a:gd name="connsiteY3054" fmla="*/ 4484762 h 5886446"/>
              <a:gd name="connsiteX3055" fmla="*/ 9335680 w 12191988"/>
              <a:gd name="connsiteY3055" fmla="*/ 4484762 h 5886446"/>
              <a:gd name="connsiteX3056" fmla="*/ 9334886 w 12191988"/>
              <a:gd name="connsiteY3056" fmla="*/ 4483991 h 5886446"/>
              <a:gd name="connsiteX3057" fmla="*/ 9334489 w 12191988"/>
              <a:gd name="connsiteY3057" fmla="*/ 4482835 h 5886446"/>
              <a:gd name="connsiteX3058" fmla="*/ 9333299 w 12191988"/>
              <a:gd name="connsiteY3058" fmla="*/ 4480523 h 5886446"/>
              <a:gd name="connsiteX3059" fmla="*/ 9333299 w 12191988"/>
              <a:gd name="connsiteY3059" fmla="*/ 4476670 h 5886446"/>
              <a:gd name="connsiteX3060" fmla="*/ 9329330 w 12191988"/>
              <a:gd name="connsiteY3060" fmla="*/ 4481294 h 5886446"/>
              <a:gd name="connsiteX3061" fmla="*/ 9326949 w 12191988"/>
              <a:gd name="connsiteY3061" fmla="*/ 4487074 h 5886446"/>
              <a:gd name="connsiteX3062" fmla="*/ 9324171 w 12191988"/>
              <a:gd name="connsiteY3062" fmla="*/ 4493624 h 5886446"/>
              <a:gd name="connsiteX3063" fmla="*/ 9321789 w 12191988"/>
              <a:gd name="connsiteY3063" fmla="*/ 4500560 h 5886446"/>
              <a:gd name="connsiteX3064" fmla="*/ 9319805 w 12191988"/>
              <a:gd name="connsiteY3064" fmla="*/ 4499404 h 5886446"/>
              <a:gd name="connsiteX3065" fmla="*/ 9318614 w 12191988"/>
              <a:gd name="connsiteY3065" fmla="*/ 4498248 h 5886446"/>
              <a:gd name="connsiteX3066" fmla="*/ 9318217 w 12191988"/>
              <a:gd name="connsiteY3066" fmla="*/ 4497477 h 5886446"/>
              <a:gd name="connsiteX3067" fmla="*/ 9318217 w 12191988"/>
              <a:gd name="connsiteY3067" fmla="*/ 4495936 h 5886446"/>
              <a:gd name="connsiteX3068" fmla="*/ 9318614 w 12191988"/>
              <a:gd name="connsiteY3068" fmla="*/ 4494395 h 5886446"/>
              <a:gd name="connsiteX3069" fmla="*/ 9319805 w 12191988"/>
              <a:gd name="connsiteY3069" fmla="*/ 4493624 h 5886446"/>
              <a:gd name="connsiteX3070" fmla="*/ 9320599 w 12191988"/>
              <a:gd name="connsiteY3070" fmla="*/ 4493239 h 5886446"/>
              <a:gd name="connsiteX3071" fmla="*/ 9321789 w 12191988"/>
              <a:gd name="connsiteY3071" fmla="*/ 4492468 h 5886446"/>
              <a:gd name="connsiteX3072" fmla="*/ 9320202 w 12191988"/>
              <a:gd name="connsiteY3072" fmla="*/ 4485918 h 5886446"/>
              <a:gd name="connsiteX3073" fmla="*/ 9318217 w 12191988"/>
              <a:gd name="connsiteY3073" fmla="*/ 4482064 h 5886446"/>
              <a:gd name="connsiteX3074" fmla="*/ 9317424 w 12191988"/>
              <a:gd name="connsiteY3074" fmla="*/ 4480908 h 5886446"/>
              <a:gd name="connsiteX3075" fmla="*/ 9316233 w 12191988"/>
              <a:gd name="connsiteY3075" fmla="*/ 4479752 h 5886446"/>
              <a:gd name="connsiteX3076" fmla="*/ 9315042 w 12191988"/>
              <a:gd name="connsiteY3076" fmla="*/ 4479752 h 5886446"/>
              <a:gd name="connsiteX3077" fmla="*/ 9313852 w 12191988"/>
              <a:gd name="connsiteY3077" fmla="*/ 4479752 h 5886446"/>
              <a:gd name="connsiteX3078" fmla="*/ 9311074 w 12191988"/>
              <a:gd name="connsiteY3078" fmla="*/ 4480908 h 5886446"/>
              <a:gd name="connsiteX3079" fmla="*/ 9307899 w 12191988"/>
              <a:gd name="connsiteY3079" fmla="*/ 4482835 h 5886446"/>
              <a:gd name="connsiteX3080" fmla="*/ 9303533 w 12191988"/>
              <a:gd name="connsiteY3080" fmla="*/ 4484376 h 5886446"/>
              <a:gd name="connsiteX3081" fmla="*/ 9299167 w 12191988"/>
              <a:gd name="connsiteY3081" fmla="*/ 4485147 h 5886446"/>
              <a:gd name="connsiteX3082" fmla="*/ 9295595 w 12191988"/>
              <a:gd name="connsiteY3082" fmla="*/ 4483220 h 5886446"/>
              <a:gd name="connsiteX3083" fmla="*/ 9294008 w 12191988"/>
              <a:gd name="connsiteY3083" fmla="*/ 4482064 h 5886446"/>
              <a:gd name="connsiteX3084" fmla="*/ 9293214 w 12191988"/>
              <a:gd name="connsiteY3084" fmla="*/ 4480908 h 5886446"/>
              <a:gd name="connsiteX3085" fmla="*/ 9293611 w 12191988"/>
              <a:gd name="connsiteY3085" fmla="*/ 4479752 h 5886446"/>
              <a:gd name="connsiteX3086" fmla="*/ 9294802 w 12191988"/>
              <a:gd name="connsiteY3086" fmla="*/ 4479367 h 5886446"/>
              <a:gd name="connsiteX3087" fmla="*/ 9296786 w 12191988"/>
              <a:gd name="connsiteY3087" fmla="*/ 4478982 h 5886446"/>
              <a:gd name="connsiteX3088" fmla="*/ 9301152 w 12191988"/>
              <a:gd name="connsiteY3088" fmla="*/ 4478596 h 5886446"/>
              <a:gd name="connsiteX3089" fmla="*/ 9303533 w 12191988"/>
              <a:gd name="connsiteY3089" fmla="*/ 4477826 h 5886446"/>
              <a:gd name="connsiteX3090" fmla="*/ 9306311 w 12191988"/>
              <a:gd name="connsiteY3090" fmla="*/ 4477055 h 5886446"/>
              <a:gd name="connsiteX3091" fmla="*/ 9308692 w 12191988"/>
              <a:gd name="connsiteY3091" fmla="*/ 4475514 h 5886446"/>
              <a:gd name="connsiteX3092" fmla="*/ 9310677 w 12191988"/>
              <a:gd name="connsiteY3092" fmla="*/ 4473973 h 5886446"/>
              <a:gd name="connsiteX3093" fmla="*/ 9311867 w 12191988"/>
              <a:gd name="connsiteY3093" fmla="*/ 4472046 h 5886446"/>
              <a:gd name="connsiteX3094" fmla="*/ 9312264 w 12191988"/>
              <a:gd name="connsiteY3094" fmla="*/ 4469349 h 5886446"/>
              <a:gd name="connsiteX3095" fmla="*/ 9311867 w 12191988"/>
              <a:gd name="connsiteY3095" fmla="*/ 4465881 h 5886446"/>
              <a:gd name="connsiteX3096" fmla="*/ 9310280 w 12191988"/>
              <a:gd name="connsiteY3096" fmla="*/ 4462028 h 5886446"/>
              <a:gd name="connsiteX3097" fmla="*/ 7998048 w 12191988"/>
              <a:gd name="connsiteY3097" fmla="*/ 4456109 h 5886446"/>
              <a:gd name="connsiteX3098" fmla="*/ 8033055 w 12191988"/>
              <a:gd name="connsiteY3098" fmla="*/ 4479446 h 5886446"/>
              <a:gd name="connsiteX3099" fmla="*/ 8028227 w 12191988"/>
              <a:gd name="connsiteY3099" fmla="*/ 4481819 h 5886446"/>
              <a:gd name="connsiteX3100" fmla="*/ 8025410 w 12191988"/>
              <a:gd name="connsiteY3100" fmla="*/ 4483797 h 5886446"/>
              <a:gd name="connsiteX3101" fmla="*/ 8022191 w 12191988"/>
              <a:gd name="connsiteY3101" fmla="*/ 4486170 h 5886446"/>
              <a:gd name="connsiteX3102" fmla="*/ 8020984 w 12191988"/>
              <a:gd name="connsiteY3102" fmla="*/ 4488543 h 5886446"/>
              <a:gd name="connsiteX3103" fmla="*/ 8019374 w 12191988"/>
              <a:gd name="connsiteY3103" fmla="*/ 4491708 h 5886446"/>
              <a:gd name="connsiteX3104" fmla="*/ 8018569 w 12191988"/>
              <a:gd name="connsiteY3104" fmla="*/ 4494477 h 5886446"/>
              <a:gd name="connsiteX3105" fmla="*/ 8018167 w 12191988"/>
              <a:gd name="connsiteY3105" fmla="*/ 4497641 h 5886446"/>
              <a:gd name="connsiteX3106" fmla="*/ 8018569 w 12191988"/>
              <a:gd name="connsiteY3106" fmla="*/ 4500805 h 5886446"/>
              <a:gd name="connsiteX3107" fmla="*/ 8020179 w 12191988"/>
              <a:gd name="connsiteY3107" fmla="*/ 4508320 h 5886446"/>
              <a:gd name="connsiteX3108" fmla="*/ 8022996 w 12191988"/>
              <a:gd name="connsiteY3108" fmla="*/ 4516231 h 5886446"/>
              <a:gd name="connsiteX3109" fmla="*/ 8025410 w 12191988"/>
              <a:gd name="connsiteY3109" fmla="*/ 4525329 h 5886446"/>
              <a:gd name="connsiteX3110" fmla="*/ 8027422 w 12191988"/>
              <a:gd name="connsiteY3110" fmla="*/ 4535613 h 5886446"/>
              <a:gd name="connsiteX3111" fmla="*/ 8025812 w 12191988"/>
              <a:gd name="connsiteY3111" fmla="*/ 4533239 h 5886446"/>
              <a:gd name="connsiteX3112" fmla="*/ 8023800 w 12191988"/>
              <a:gd name="connsiteY3112" fmla="*/ 4531262 h 5886446"/>
              <a:gd name="connsiteX3113" fmla="*/ 8022191 w 12191988"/>
              <a:gd name="connsiteY3113" fmla="*/ 4530075 h 5886446"/>
              <a:gd name="connsiteX3114" fmla="*/ 8020179 w 12191988"/>
              <a:gd name="connsiteY3114" fmla="*/ 4529284 h 5886446"/>
              <a:gd name="connsiteX3115" fmla="*/ 8018569 w 12191988"/>
              <a:gd name="connsiteY3115" fmla="*/ 4528493 h 5886446"/>
              <a:gd name="connsiteX3116" fmla="*/ 8017362 w 12191988"/>
              <a:gd name="connsiteY3116" fmla="*/ 4528493 h 5886446"/>
              <a:gd name="connsiteX3117" fmla="*/ 8014143 w 12191988"/>
              <a:gd name="connsiteY3117" fmla="*/ 4529679 h 5886446"/>
              <a:gd name="connsiteX3118" fmla="*/ 8007705 w 12191988"/>
              <a:gd name="connsiteY3118" fmla="*/ 4533239 h 5886446"/>
              <a:gd name="connsiteX3119" fmla="*/ 8003681 w 12191988"/>
              <a:gd name="connsiteY3119" fmla="*/ 4535217 h 5886446"/>
              <a:gd name="connsiteX3120" fmla="*/ 8001267 w 12191988"/>
              <a:gd name="connsiteY3120" fmla="*/ 4535613 h 5886446"/>
              <a:gd name="connsiteX3121" fmla="*/ 7998852 w 12191988"/>
              <a:gd name="connsiteY3121" fmla="*/ 4536008 h 5886446"/>
              <a:gd name="connsiteX3122" fmla="*/ 7998450 w 12191988"/>
              <a:gd name="connsiteY3122" fmla="*/ 4541546 h 5886446"/>
              <a:gd name="connsiteX3123" fmla="*/ 7998852 w 12191988"/>
              <a:gd name="connsiteY3123" fmla="*/ 4546292 h 5886446"/>
              <a:gd name="connsiteX3124" fmla="*/ 8000060 w 12191988"/>
              <a:gd name="connsiteY3124" fmla="*/ 4550247 h 5886446"/>
              <a:gd name="connsiteX3125" fmla="*/ 8000864 w 12191988"/>
              <a:gd name="connsiteY3125" fmla="*/ 4553016 h 5886446"/>
              <a:gd name="connsiteX3126" fmla="*/ 8002876 w 12191988"/>
              <a:gd name="connsiteY3126" fmla="*/ 4555785 h 5886446"/>
              <a:gd name="connsiteX3127" fmla="*/ 8004888 w 12191988"/>
              <a:gd name="connsiteY3127" fmla="*/ 4556972 h 5886446"/>
              <a:gd name="connsiteX3128" fmla="*/ 8008107 w 12191988"/>
              <a:gd name="connsiteY3128" fmla="*/ 4558554 h 5886446"/>
              <a:gd name="connsiteX3129" fmla="*/ 8010522 w 12191988"/>
              <a:gd name="connsiteY3129" fmla="*/ 4559345 h 5886446"/>
              <a:gd name="connsiteX3130" fmla="*/ 8014143 w 12191988"/>
              <a:gd name="connsiteY3130" fmla="*/ 4559740 h 5886446"/>
              <a:gd name="connsiteX3131" fmla="*/ 8017765 w 12191988"/>
              <a:gd name="connsiteY3131" fmla="*/ 4560136 h 5886446"/>
              <a:gd name="connsiteX3132" fmla="*/ 8025008 w 12191988"/>
              <a:gd name="connsiteY3132" fmla="*/ 4559740 h 5886446"/>
              <a:gd name="connsiteX3133" fmla="*/ 8031848 w 12191988"/>
              <a:gd name="connsiteY3133" fmla="*/ 4559345 h 5886446"/>
              <a:gd name="connsiteX3134" fmla="*/ 8039091 w 12191988"/>
              <a:gd name="connsiteY3134" fmla="*/ 4559345 h 5886446"/>
              <a:gd name="connsiteX3135" fmla="*/ 8037482 w 12191988"/>
              <a:gd name="connsiteY3135" fmla="*/ 4564487 h 5886446"/>
              <a:gd name="connsiteX3136" fmla="*/ 8035470 w 12191988"/>
              <a:gd name="connsiteY3136" fmla="*/ 4568838 h 5886446"/>
              <a:gd name="connsiteX3137" fmla="*/ 8033055 w 12191988"/>
              <a:gd name="connsiteY3137" fmla="*/ 4571607 h 5886446"/>
              <a:gd name="connsiteX3138" fmla="*/ 8029836 w 12191988"/>
              <a:gd name="connsiteY3138" fmla="*/ 4573189 h 5886446"/>
              <a:gd name="connsiteX3139" fmla="*/ 8027020 w 12191988"/>
              <a:gd name="connsiteY3139" fmla="*/ 4573584 h 5886446"/>
              <a:gd name="connsiteX3140" fmla="*/ 8023398 w 12191988"/>
              <a:gd name="connsiteY3140" fmla="*/ 4573189 h 5886446"/>
              <a:gd name="connsiteX3141" fmla="*/ 8019777 w 12191988"/>
              <a:gd name="connsiteY3141" fmla="*/ 4572002 h 5886446"/>
              <a:gd name="connsiteX3142" fmla="*/ 8016155 w 12191988"/>
              <a:gd name="connsiteY3142" fmla="*/ 4570024 h 5886446"/>
              <a:gd name="connsiteX3143" fmla="*/ 8008107 w 12191988"/>
              <a:gd name="connsiteY3143" fmla="*/ 4565673 h 5886446"/>
              <a:gd name="connsiteX3144" fmla="*/ 8000462 w 12191988"/>
              <a:gd name="connsiteY3144" fmla="*/ 4560531 h 5886446"/>
              <a:gd name="connsiteX3145" fmla="*/ 7993219 w 12191988"/>
              <a:gd name="connsiteY3145" fmla="*/ 4555785 h 5886446"/>
              <a:gd name="connsiteX3146" fmla="*/ 7990402 w 12191988"/>
              <a:gd name="connsiteY3146" fmla="*/ 4553807 h 5886446"/>
              <a:gd name="connsiteX3147" fmla="*/ 7987585 w 12191988"/>
              <a:gd name="connsiteY3147" fmla="*/ 4552225 h 5886446"/>
              <a:gd name="connsiteX3148" fmla="*/ 7989597 w 12191988"/>
              <a:gd name="connsiteY3148" fmla="*/ 4547083 h 5886446"/>
              <a:gd name="connsiteX3149" fmla="*/ 7991207 w 12191988"/>
              <a:gd name="connsiteY3149" fmla="*/ 4541546 h 5886446"/>
              <a:gd name="connsiteX3150" fmla="*/ 7992817 w 12191988"/>
              <a:gd name="connsiteY3150" fmla="*/ 4535613 h 5886446"/>
              <a:gd name="connsiteX3151" fmla="*/ 7992817 w 12191988"/>
              <a:gd name="connsiteY3151" fmla="*/ 4528097 h 5886446"/>
              <a:gd name="connsiteX3152" fmla="*/ 7989195 w 12191988"/>
              <a:gd name="connsiteY3152" fmla="*/ 4531262 h 5886446"/>
              <a:gd name="connsiteX3153" fmla="*/ 7985574 w 12191988"/>
              <a:gd name="connsiteY3153" fmla="*/ 4533239 h 5886446"/>
              <a:gd name="connsiteX3154" fmla="*/ 7983159 w 12191988"/>
              <a:gd name="connsiteY3154" fmla="*/ 4533635 h 5886446"/>
              <a:gd name="connsiteX3155" fmla="*/ 7980745 w 12191988"/>
              <a:gd name="connsiteY3155" fmla="*/ 4533635 h 5886446"/>
              <a:gd name="connsiteX3156" fmla="*/ 7978733 w 12191988"/>
              <a:gd name="connsiteY3156" fmla="*/ 4532448 h 5886446"/>
              <a:gd name="connsiteX3157" fmla="*/ 7977123 w 12191988"/>
              <a:gd name="connsiteY3157" fmla="*/ 4530471 h 5886446"/>
              <a:gd name="connsiteX3158" fmla="*/ 7975514 w 12191988"/>
              <a:gd name="connsiteY3158" fmla="*/ 4528493 h 5886446"/>
              <a:gd name="connsiteX3159" fmla="*/ 7973904 w 12191988"/>
              <a:gd name="connsiteY3159" fmla="*/ 4526120 h 5886446"/>
              <a:gd name="connsiteX3160" fmla="*/ 7971490 w 12191988"/>
              <a:gd name="connsiteY3160" fmla="*/ 4519791 h 5886446"/>
              <a:gd name="connsiteX3161" fmla="*/ 7968271 w 12191988"/>
              <a:gd name="connsiteY3161" fmla="*/ 4513462 h 5886446"/>
              <a:gd name="connsiteX3162" fmla="*/ 7966259 w 12191988"/>
              <a:gd name="connsiteY3162" fmla="*/ 4510694 h 5886446"/>
              <a:gd name="connsiteX3163" fmla="*/ 7964247 w 12191988"/>
              <a:gd name="connsiteY3163" fmla="*/ 4508320 h 5886446"/>
              <a:gd name="connsiteX3164" fmla="*/ 7961430 w 12191988"/>
              <a:gd name="connsiteY3164" fmla="*/ 4505947 h 5886446"/>
              <a:gd name="connsiteX3165" fmla="*/ 7958211 w 12191988"/>
              <a:gd name="connsiteY3165" fmla="*/ 4504761 h 5886446"/>
              <a:gd name="connsiteX3166" fmla="*/ 7957004 w 12191988"/>
              <a:gd name="connsiteY3166" fmla="*/ 4505156 h 5886446"/>
              <a:gd name="connsiteX3167" fmla="*/ 7956199 w 12191988"/>
              <a:gd name="connsiteY3167" fmla="*/ 4505947 h 5886446"/>
              <a:gd name="connsiteX3168" fmla="*/ 7954590 w 12191988"/>
              <a:gd name="connsiteY3168" fmla="*/ 4508320 h 5886446"/>
              <a:gd name="connsiteX3169" fmla="*/ 7954187 w 12191988"/>
              <a:gd name="connsiteY3169" fmla="*/ 4510694 h 5886446"/>
              <a:gd name="connsiteX3170" fmla="*/ 7952980 w 12191988"/>
              <a:gd name="connsiteY3170" fmla="*/ 4513462 h 5886446"/>
              <a:gd name="connsiteX3171" fmla="*/ 7952175 w 12191988"/>
              <a:gd name="connsiteY3171" fmla="*/ 4516231 h 5886446"/>
              <a:gd name="connsiteX3172" fmla="*/ 7950968 w 12191988"/>
              <a:gd name="connsiteY3172" fmla="*/ 4518604 h 5886446"/>
              <a:gd name="connsiteX3173" fmla="*/ 7948956 w 12191988"/>
              <a:gd name="connsiteY3173" fmla="*/ 4520187 h 5886446"/>
              <a:gd name="connsiteX3174" fmla="*/ 7948151 w 12191988"/>
              <a:gd name="connsiteY3174" fmla="*/ 4520582 h 5886446"/>
              <a:gd name="connsiteX3175" fmla="*/ 7946944 w 12191988"/>
              <a:gd name="connsiteY3175" fmla="*/ 4520978 h 5886446"/>
              <a:gd name="connsiteX3176" fmla="*/ 7943323 w 12191988"/>
              <a:gd name="connsiteY3176" fmla="*/ 4521769 h 5886446"/>
              <a:gd name="connsiteX3177" fmla="*/ 7940506 w 12191988"/>
              <a:gd name="connsiteY3177" fmla="*/ 4521769 h 5886446"/>
              <a:gd name="connsiteX3178" fmla="*/ 7937689 w 12191988"/>
              <a:gd name="connsiteY3178" fmla="*/ 4521769 h 5886446"/>
              <a:gd name="connsiteX3179" fmla="*/ 7935275 w 12191988"/>
              <a:gd name="connsiteY3179" fmla="*/ 4520978 h 5886446"/>
              <a:gd name="connsiteX3180" fmla="*/ 7932861 w 12191988"/>
              <a:gd name="connsiteY3180" fmla="*/ 4520582 h 5886446"/>
              <a:gd name="connsiteX3181" fmla="*/ 7930849 w 12191988"/>
              <a:gd name="connsiteY3181" fmla="*/ 4519791 h 5886446"/>
              <a:gd name="connsiteX3182" fmla="*/ 7929239 w 12191988"/>
              <a:gd name="connsiteY3182" fmla="*/ 4518209 h 5886446"/>
              <a:gd name="connsiteX3183" fmla="*/ 7927630 w 12191988"/>
              <a:gd name="connsiteY3183" fmla="*/ 4516231 h 5886446"/>
              <a:gd name="connsiteX3184" fmla="*/ 7926020 w 12191988"/>
              <a:gd name="connsiteY3184" fmla="*/ 4514253 h 5886446"/>
              <a:gd name="connsiteX3185" fmla="*/ 7925215 w 12191988"/>
              <a:gd name="connsiteY3185" fmla="*/ 4511485 h 5886446"/>
              <a:gd name="connsiteX3186" fmla="*/ 7924008 w 12191988"/>
              <a:gd name="connsiteY3186" fmla="*/ 4508716 h 5886446"/>
              <a:gd name="connsiteX3187" fmla="*/ 7923606 w 12191988"/>
              <a:gd name="connsiteY3187" fmla="*/ 4505552 h 5886446"/>
              <a:gd name="connsiteX3188" fmla="*/ 7923203 w 12191988"/>
              <a:gd name="connsiteY3188" fmla="*/ 4498036 h 5886446"/>
              <a:gd name="connsiteX3189" fmla="*/ 7923606 w 12191988"/>
              <a:gd name="connsiteY3189" fmla="*/ 4489730 h 5886446"/>
              <a:gd name="connsiteX3190" fmla="*/ 7933263 w 12191988"/>
              <a:gd name="connsiteY3190" fmla="*/ 4493685 h 5886446"/>
              <a:gd name="connsiteX3191" fmla="*/ 7940506 w 12191988"/>
              <a:gd name="connsiteY3191" fmla="*/ 4496059 h 5886446"/>
              <a:gd name="connsiteX3192" fmla="*/ 7946542 w 12191988"/>
              <a:gd name="connsiteY3192" fmla="*/ 4497641 h 5886446"/>
              <a:gd name="connsiteX3193" fmla="*/ 7951773 w 12191988"/>
              <a:gd name="connsiteY3193" fmla="*/ 4498036 h 5886446"/>
              <a:gd name="connsiteX3194" fmla="*/ 7956602 w 12191988"/>
              <a:gd name="connsiteY3194" fmla="*/ 4497245 h 5886446"/>
              <a:gd name="connsiteX3195" fmla="*/ 7962637 w 12191988"/>
              <a:gd name="connsiteY3195" fmla="*/ 4495268 h 5886446"/>
              <a:gd name="connsiteX3196" fmla="*/ 7981147 w 12191988"/>
              <a:gd name="connsiteY3196" fmla="*/ 4488543 h 5886446"/>
              <a:gd name="connsiteX3197" fmla="*/ 7981147 w 12191988"/>
              <a:gd name="connsiteY3197" fmla="*/ 4512276 h 5886446"/>
              <a:gd name="connsiteX3198" fmla="*/ 7986378 w 12191988"/>
              <a:gd name="connsiteY3198" fmla="*/ 4511485 h 5886446"/>
              <a:gd name="connsiteX3199" fmla="*/ 7990805 w 12191988"/>
              <a:gd name="connsiteY3199" fmla="*/ 4511485 h 5886446"/>
              <a:gd name="connsiteX3200" fmla="*/ 7994426 w 12191988"/>
              <a:gd name="connsiteY3200" fmla="*/ 4511485 h 5886446"/>
              <a:gd name="connsiteX3201" fmla="*/ 7998450 w 12191988"/>
              <a:gd name="connsiteY3201" fmla="*/ 4512671 h 5886446"/>
              <a:gd name="connsiteX3202" fmla="*/ 8001267 w 12191988"/>
              <a:gd name="connsiteY3202" fmla="*/ 4513462 h 5886446"/>
              <a:gd name="connsiteX3203" fmla="*/ 8004486 w 12191988"/>
              <a:gd name="connsiteY3203" fmla="*/ 4515440 h 5886446"/>
              <a:gd name="connsiteX3204" fmla="*/ 8007705 w 12191988"/>
              <a:gd name="connsiteY3204" fmla="*/ 4517813 h 5886446"/>
              <a:gd name="connsiteX3205" fmla="*/ 8010119 w 12191988"/>
              <a:gd name="connsiteY3205" fmla="*/ 4519791 h 5886446"/>
              <a:gd name="connsiteX3206" fmla="*/ 8007705 w 12191988"/>
              <a:gd name="connsiteY3206" fmla="*/ 4506738 h 5886446"/>
              <a:gd name="connsiteX3207" fmla="*/ 8006900 w 12191988"/>
              <a:gd name="connsiteY3207" fmla="*/ 4501596 h 5886446"/>
              <a:gd name="connsiteX3208" fmla="*/ 8006498 w 12191988"/>
              <a:gd name="connsiteY3208" fmla="*/ 4496454 h 5886446"/>
              <a:gd name="connsiteX3209" fmla="*/ 8006900 w 12191988"/>
              <a:gd name="connsiteY3209" fmla="*/ 4492499 h 5886446"/>
              <a:gd name="connsiteX3210" fmla="*/ 8008510 w 12191988"/>
              <a:gd name="connsiteY3210" fmla="*/ 4488148 h 5886446"/>
              <a:gd name="connsiteX3211" fmla="*/ 8011729 w 12191988"/>
              <a:gd name="connsiteY3211" fmla="*/ 4484192 h 5886446"/>
              <a:gd name="connsiteX3212" fmla="*/ 8015753 w 12191988"/>
              <a:gd name="connsiteY3212" fmla="*/ 4479446 h 5886446"/>
              <a:gd name="connsiteX3213" fmla="*/ 8015753 w 12191988"/>
              <a:gd name="connsiteY3213" fmla="*/ 4476677 h 5886446"/>
              <a:gd name="connsiteX3214" fmla="*/ 8015350 w 12191988"/>
              <a:gd name="connsiteY3214" fmla="*/ 4474700 h 5886446"/>
              <a:gd name="connsiteX3215" fmla="*/ 8014143 w 12191988"/>
              <a:gd name="connsiteY3215" fmla="*/ 4473117 h 5886446"/>
              <a:gd name="connsiteX3216" fmla="*/ 8012534 w 12191988"/>
              <a:gd name="connsiteY3216" fmla="*/ 4471931 h 5886446"/>
              <a:gd name="connsiteX3217" fmla="*/ 8010522 w 12191988"/>
              <a:gd name="connsiteY3217" fmla="*/ 4471535 h 5886446"/>
              <a:gd name="connsiteX3218" fmla="*/ 8008510 w 12191988"/>
              <a:gd name="connsiteY3218" fmla="*/ 4471535 h 5886446"/>
              <a:gd name="connsiteX3219" fmla="*/ 8004486 w 12191988"/>
              <a:gd name="connsiteY3219" fmla="*/ 4471535 h 5886446"/>
              <a:gd name="connsiteX3220" fmla="*/ 8002474 w 12191988"/>
              <a:gd name="connsiteY3220" fmla="*/ 4471535 h 5886446"/>
              <a:gd name="connsiteX3221" fmla="*/ 8000462 w 12191988"/>
              <a:gd name="connsiteY3221" fmla="*/ 4471140 h 5886446"/>
              <a:gd name="connsiteX3222" fmla="*/ 7998852 w 12191988"/>
              <a:gd name="connsiteY3222" fmla="*/ 4470744 h 5886446"/>
              <a:gd name="connsiteX3223" fmla="*/ 7997243 w 12191988"/>
              <a:gd name="connsiteY3223" fmla="*/ 4469162 h 5886446"/>
              <a:gd name="connsiteX3224" fmla="*/ 7996840 w 12191988"/>
              <a:gd name="connsiteY3224" fmla="*/ 4467184 h 5886446"/>
              <a:gd name="connsiteX3225" fmla="*/ 7996438 w 12191988"/>
              <a:gd name="connsiteY3225" fmla="*/ 4464811 h 5886446"/>
              <a:gd name="connsiteX3226" fmla="*/ 7996840 w 12191988"/>
              <a:gd name="connsiteY3226" fmla="*/ 4461251 h 5886446"/>
              <a:gd name="connsiteX3227" fmla="*/ 8885593 w 12191988"/>
              <a:gd name="connsiteY3227" fmla="*/ 4454522 h 5886446"/>
              <a:gd name="connsiteX3228" fmla="*/ 8889989 w 12191988"/>
              <a:gd name="connsiteY3228" fmla="*/ 4454522 h 5886446"/>
              <a:gd name="connsiteX3229" fmla="*/ 8887191 w 12191988"/>
              <a:gd name="connsiteY3229" fmla="*/ 4460350 h 5886446"/>
              <a:gd name="connsiteX3230" fmla="*/ 8884394 w 12191988"/>
              <a:gd name="connsiteY3230" fmla="*/ 4465013 h 5886446"/>
              <a:gd name="connsiteX3231" fmla="*/ 8882795 w 12191988"/>
              <a:gd name="connsiteY3231" fmla="*/ 4468898 h 5886446"/>
              <a:gd name="connsiteX3232" fmla="*/ 8881996 w 12191988"/>
              <a:gd name="connsiteY3232" fmla="*/ 4471618 h 5886446"/>
              <a:gd name="connsiteX3233" fmla="*/ 8881596 w 12191988"/>
              <a:gd name="connsiteY3233" fmla="*/ 4475115 h 5886446"/>
              <a:gd name="connsiteX3234" fmla="*/ 8881596 w 12191988"/>
              <a:gd name="connsiteY3234" fmla="*/ 4479389 h 5886446"/>
              <a:gd name="connsiteX3235" fmla="*/ 8882396 w 12191988"/>
              <a:gd name="connsiteY3235" fmla="*/ 4485606 h 5886446"/>
              <a:gd name="connsiteX3236" fmla="*/ 8884394 w 12191988"/>
              <a:gd name="connsiteY3236" fmla="*/ 4493766 h 5886446"/>
              <a:gd name="connsiteX3237" fmla="*/ 8882396 w 12191988"/>
              <a:gd name="connsiteY3237" fmla="*/ 4491046 h 5886446"/>
              <a:gd name="connsiteX3238" fmla="*/ 8879998 w 12191988"/>
              <a:gd name="connsiteY3238" fmla="*/ 4488714 h 5886446"/>
              <a:gd name="connsiteX3239" fmla="*/ 8877999 w 12191988"/>
              <a:gd name="connsiteY3239" fmla="*/ 4487549 h 5886446"/>
              <a:gd name="connsiteX3240" fmla="*/ 8875202 w 12191988"/>
              <a:gd name="connsiteY3240" fmla="*/ 4486383 h 5886446"/>
              <a:gd name="connsiteX3241" fmla="*/ 8872804 w 12191988"/>
              <a:gd name="connsiteY3241" fmla="*/ 4485994 h 5886446"/>
              <a:gd name="connsiteX3242" fmla="*/ 8870806 w 12191988"/>
              <a:gd name="connsiteY3242" fmla="*/ 4486383 h 5886446"/>
              <a:gd name="connsiteX3243" fmla="*/ 8868408 w 12191988"/>
              <a:gd name="connsiteY3243" fmla="*/ 4486772 h 5886446"/>
              <a:gd name="connsiteX3244" fmla="*/ 8866410 w 12191988"/>
              <a:gd name="connsiteY3244" fmla="*/ 4488326 h 5886446"/>
              <a:gd name="connsiteX3245" fmla="*/ 8864411 w 12191988"/>
              <a:gd name="connsiteY3245" fmla="*/ 4489880 h 5886446"/>
              <a:gd name="connsiteX3246" fmla="*/ 8862813 w 12191988"/>
              <a:gd name="connsiteY3246" fmla="*/ 4491823 h 5886446"/>
              <a:gd name="connsiteX3247" fmla="*/ 8860815 w 12191988"/>
              <a:gd name="connsiteY3247" fmla="*/ 4493766 h 5886446"/>
              <a:gd name="connsiteX3248" fmla="*/ 8859216 w 12191988"/>
              <a:gd name="connsiteY3248" fmla="*/ 4496874 h 5886446"/>
              <a:gd name="connsiteX3249" fmla="*/ 8858017 w 12191988"/>
              <a:gd name="connsiteY3249" fmla="*/ 4499594 h 5886446"/>
              <a:gd name="connsiteX3250" fmla="*/ 8857218 w 12191988"/>
              <a:gd name="connsiteY3250" fmla="*/ 4502702 h 5886446"/>
              <a:gd name="connsiteX3251" fmla="*/ 8856818 w 12191988"/>
              <a:gd name="connsiteY3251" fmla="*/ 4506199 h 5886446"/>
              <a:gd name="connsiteX3252" fmla="*/ 8856019 w 12191988"/>
              <a:gd name="connsiteY3252" fmla="*/ 4510085 h 5886446"/>
              <a:gd name="connsiteX3253" fmla="*/ 8853221 w 12191988"/>
              <a:gd name="connsiteY3253" fmla="*/ 4510085 h 5886446"/>
              <a:gd name="connsiteX3254" fmla="*/ 8850424 w 12191988"/>
              <a:gd name="connsiteY3254" fmla="*/ 4509696 h 5886446"/>
              <a:gd name="connsiteX3255" fmla="*/ 8849225 w 12191988"/>
              <a:gd name="connsiteY3255" fmla="*/ 4508142 h 5886446"/>
              <a:gd name="connsiteX3256" fmla="*/ 8848026 w 12191988"/>
              <a:gd name="connsiteY3256" fmla="*/ 4505422 h 5886446"/>
              <a:gd name="connsiteX3257" fmla="*/ 8847226 w 12191988"/>
              <a:gd name="connsiteY3257" fmla="*/ 4503091 h 5886446"/>
              <a:gd name="connsiteX3258" fmla="*/ 8846427 w 12191988"/>
              <a:gd name="connsiteY3258" fmla="*/ 4500371 h 5886446"/>
              <a:gd name="connsiteX3259" fmla="*/ 8845628 w 12191988"/>
              <a:gd name="connsiteY3259" fmla="*/ 4493377 h 5886446"/>
              <a:gd name="connsiteX3260" fmla="*/ 8844429 w 12191988"/>
              <a:gd name="connsiteY3260" fmla="*/ 4486383 h 5886446"/>
              <a:gd name="connsiteX3261" fmla="*/ 8844029 w 12191988"/>
              <a:gd name="connsiteY3261" fmla="*/ 4483663 h 5886446"/>
              <a:gd name="connsiteX3262" fmla="*/ 8842431 w 12191988"/>
              <a:gd name="connsiteY3262" fmla="*/ 4480943 h 5886446"/>
              <a:gd name="connsiteX3263" fmla="*/ 8840832 w 12191988"/>
              <a:gd name="connsiteY3263" fmla="*/ 4479001 h 5886446"/>
              <a:gd name="connsiteX3264" fmla="*/ 8838834 w 12191988"/>
              <a:gd name="connsiteY3264" fmla="*/ 4478223 h 5886446"/>
              <a:gd name="connsiteX3265" fmla="*/ 8836436 w 12191988"/>
              <a:gd name="connsiteY3265" fmla="*/ 4478223 h 5886446"/>
              <a:gd name="connsiteX3266" fmla="*/ 8832839 w 12191988"/>
              <a:gd name="connsiteY3266" fmla="*/ 4479001 h 5886446"/>
              <a:gd name="connsiteX3267" fmla="*/ 8840033 w 12191988"/>
              <a:gd name="connsiteY3267" fmla="*/ 4475504 h 5886446"/>
              <a:gd name="connsiteX3268" fmla="*/ 8846427 w 12191988"/>
              <a:gd name="connsiteY3268" fmla="*/ 4472007 h 5886446"/>
              <a:gd name="connsiteX3269" fmla="*/ 8859216 w 12191988"/>
              <a:gd name="connsiteY3269" fmla="*/ 4464236 h 5886446"/>
              <a:gd name="connsiteX3270" fmla="*/ 8866410 w 12191988"/>
              <a:gd name="connsiteY3270" fmla="*/ 4460350 h 5886446"/>
              <a:gd name="connsiteX3271" fmla="*/ 8873204 w 12191988"/>
              <a:gd name="connsiteY3271" fmla="*/ 4457630 h 5886446"/>
              <a:gd name="connsiteX3272" fmla="*/ 8876801 w 12191988"/>
              <a:gd name="connsiteY3272" fmla="*/ 4456076 h 5886446"/>
              <a:gd name="connsiteX3273" fmla="*/ 8880797 w 12191988"/>
              <a:gd name="connsiteY3273" fmla="*/ 4455299 h 5886446"/>
              <a:gd name="connsiteX3274" fmla="*/ 9118867 w 12191988"/>
              <a:gd name="connsiteY3274" fmla="*/ 4448172 h 5886446"/>
              <a:gd name="connsiteX3275" fmla="*/ 9127626 w 12191988"/>
              <a:gd name="connsiteY3275" fmla="*/ 4448172 h 5886446"/>
              <a:gd name="connsiteX3276" fmla="*/ 9135987 w 12191988"/>
              <a:gd name="connsiteY3276" fmla="*/ 4448955 h 5886446"/>
              <a:gd name="connsiteX3277" fmla="*/ 9143551 w 12191988"/>
              <a:gd name="connsiteY3277" fmla="*/ 4450521 h 5886446"/>
              <a:gd name="connsiteX3278" fmla="*/ 9150718 w 12191988"/>
              <a:gd name="connsiteY3278" fmla="*/ 4452871 h 5886446"/>
              <a:gd name="connsiteX3279" fmla="*/ 9153505 w 12191988"/>
              <a:gd name="connsiteY3279" fmla="*/ 4454829 h 5886446"/>
              <a:gd name="connsiteX3280" fmla="*/ 9156690 w 12191988"/>
              <a:gd name="connsiteY3280" fmla="*/ 4456395 h 5886446"/>
              <a:gd name="connsiteX3281" fmla="*/ 9148727 w 12191988"/>
              <a:gd name="connsiteY3281" fmla="*/ 4459528 h 5886446"/>
              <a:gd name="connsiteX3282" fmla="*/ 9141163 w 12191988"/>
              <a:gd name="connsiteY3282" fmla="*/ 4462660 h 5886446"/>
              <a:gd name="connsiteX3283" fmla="*/ 9133598 w 12191988"/>
              <a:gd name="connsiteY3283" fmla="*/ 4467359 h 5886446"/>
              <a:gd name="connsiteX3284" fmla="*/ 9125237 w 12191988"/>
              <a:gd name="connsiteY3284" fmla="*/ 4472059 h 5886446"/>
              <a:gd name="connsiteX3285" fmla="*/ 9110506 w 12191988"/>
              <a:gd name="connsiteY3285" fmla="*/ 4482631 h 5886446"/>
              <a:gd name="connsiteX3286" fmla="*/ 9095775 w 12191988"/>
              <a:gd name="connsiteY3286" fmla="*/ 4493204 h 5886446"/>
              <a:gd name="connsiteX3287" fmla="*/ 9088211 w 12191988"/>
              <a:gd name="connsiteY3287" fmla="*/ 4497903 h 5886446"/>
              <a:gd name="connsiteX3288" fmla="*/ 9080646 w 12191988"/>
              <a:gd name="connsiteY3288" fmla="*/ 4501428 h 5886446"/>
              <a:gd name="connsiteX3289" fmla="*/ 9073479 w 12191988"/>
              <a:gd name="connsiteY3289" fmla="*/ 4504560 h 5886446"/>
              <a:gd name="connsiteX3290" fmla="*/ 9069896 w 12191988"/>
              <a:gd name="connsiteY3290" fmla="*/ 4505343 h 5886446"/>
              <a:gd name="connsiteX3291" fmla="*/ 9065915 w 12191988"/>
              <a:gd name="connsiteY3291" fmla="*/ 4506518 h 5886446"/>
              <a:gd name="connsiteX3292" fmla="*/ 9062332 w 12191988"/>
              <a:gd name="connsiteY3292" fmla="*/ 4506910 h 5886446"/>
              <a:gd name="connsiteX3293" fmla="*/ 9059147 w 12191988"/>
              <a:gd name="connsiteY3293" fmla="*/ 4506910 h 5886446"/>
              <a:gd name="connsiteX3294" fmla="*/ 9055563 w 12191988"/>
              <a:gd name="connsiteY3294" fmla="*/ 4506518 h 5886446"/>
              <a:gd name="connsiteX3295" fmla="*/ 9051980 w 12191988"/>
              <a:gd name="connsiteY3295" fmla="*/ 4505735 h 5886446"/>
              <a:gd name="connsiteX3296" fmla="*/ 9047999 w 12191988"/>
              <a:gd name="connsiteY3296" fmla="*/ 4504952 h 5886446"/>
              <a:gd name="connsiteX3297" fmla="*/ 9044416 w 12191988"/>
              <a:gd name="connsiteY3297" fmla="*/ 4503385 h 5886446"/>
              <a:gd name="connsiteX3298" fmla="*/ 9040832 w 12191988"/>
              <a:gd name="connsiteY3298" fmla="*/ 4501036 h 5886446"/>
              <a:gd name="connsiteX3299" fmla="*/ 9037249 w 12191988"/>
              <a:gd name="connsiteY3299" fmla="*/ 4498295 h 5886446"/>
              <a:gd name="connsiteX3300" fmla="*/ 9037647 w 12191988"/>
              <a:gd name="connsiteY3300" fmla="*/ 4495554 h 5886446"/>
              <a:gd name="connsiteX3301" fmla="*/ 9038443 w 12191988"/>
              <a:gd name="connsiteY3301" fmla="*/ 4493596 h 5886446"/>
              <a:gd name="connsiteX3302" fmla="*/ 9039638 w 12191988"/>
              <a:gd name="connsiteY3302" fmla="*/ 4491638 h 5886446"/>
              <a:gd name="connsiteX3303" fmla="*/ 9041230 w 12191988"/>
              <a:gd name="connsiteY3303" fmla="*/ 4490463 h 5886446"/>
              <a:gd name="connsiteX3304" fmla="*/ 9043221 w 12191988"/>
              <a:gd name="connsiteY3304" fmla="*/ 4489680 h 5886446"/>
              <a:gd name="connsiteX3305" fmla="*/ 9046008 w 12191988"/>
              <a:gd name="connsiteY3305" fmla="*/ 4489680 h 5886446"/>
              <a:gd name="connsiteX3306" fmla="*/ 9050786 w 12191988"/>
              <a:gd name="connsiteY3306" fmla="*/ 4489680 h 5886446"/>
              <a:gd name="connsiteX3307" fmla="*/ 9061934 w 12191988"/>
              <a:gd name="connsiteY3307" fmla="*/ 4491246 h 5886446"/>
              <a:gd name="connsiteX3308" fmla="*/ 9067109 w 12191988"/>
              <a:gd name="connsiteY3308" fmla="*/ 4491246 h 5886446"/>
              <a:gd name="connsiteX3309" fmla="*/ 9069498 w 12191988"/>
              <a:gd name="connsiteY3309" fmla="*/ 4490463 h 5886446"/>
              <a:gd name="connsiteX3310" fmla="*/ 9071489 w 12191988"/>
              <a:gd name="connsiteY3310" fmla="*/ 4490072 h 5886446"/>
              <a:gd name="connsiteX3311" fmla="*/ 9071091 w 12191988"/>
              <a:gd name="connsiteY3311" fmla="*/ 4486156 h 5886446"/>
              <a:gd name="connsiteX3312" fmla="*/ 9069896 w 12191988"/>
              <a:gd name="connsiteY3312" fmla="*/ 4482631 h 5886446"/>
              <a:gd name="connsiteX3313" fmla="*/ 9068702 w 12191988"/>
              <a:gd name="connsiteY3313" fmla="*/ 4480282 h 5886446"/>
              <a:gd name="connsiteX3314" fmla="*/ 9067109 w 12191988"/>
              <a:gd name="connsiteY3314" fmla="*/ 4478324 h 5886446"/>
              <a:gd name="connsiteX3315" fmla="*/ 9065119 w 12191988"/>
              <a:gd name="connsiteY3315" fmla="*/ 4476758 h 5886446"/>
              <a:gd name="connsiteX3316" fmla="*/ 9062332 w 12191988"/>
              <a:gd name="connsiteY3316" fmla="*/ 4475583 h 5886446"/>
              <a:gd name="connsiteX3317" fmla="*/ 9059943 w 12191988"/>
              <a:gd name="connsiteY3317" fmla="*/ 4474800 h 5886446"/>
              <a:gd name="connsiteX3318" fmla="*/ 9056758 w 12191988"/>
              <a:gd name="connsiteY3318" fmla="*/ 4474408 h 5886446"/>
              <a:gd name="connsiteX3319" fmla="*/ 9050786 w 12191988"/>
              <a:gd name="connsiteY3319" fmla="*/ 4474408 h 5886446"/>
              <a:gd name="connsiteX3320" fmla="*/ 9044416 w 12191988"/>
              <a:gd name="connsiteY3320" fmla="*/ 4474800 h 5886446"/>
              <a:gd name="connsiteX3321" fmla="*/ 9037647 w 12191988"/>
              <a:gd name="connsiteY3321" fmla="*/ 4474800 h 5886446"/>
              <a:gd name="connsiteX3322" fmla="*/ 9031277 w 12191988"/>
              <a:gd name="connsiteY3322" fmla="*/ 4474800 h 5886446"/>
              <a:gd name="connsiteX3323" fmla="*/ 9036453 w 12191988"/>
              <a:gd name="connsiteY3323" fmla="*/ 4471275 h 5886446"/>
              <a:gd name="connsiteX3324" fmla="*/ 9042425 w 12191988"/>
              <a:gd name="connsiteY3324" fmla="*/ 4467751 h 5886446"/>
              <a:gd name="connsiteX3325" fmla="*/ 9049591 w 12191988"/>
              <a:gd name="connsiteY3325" fmla="*/ 4464227 h 5886446"/>
              <a:gd name="connsiteX3326" fmla="*/ 9056360 w 12191988"/>
              <a:gd name="connsiteY3326" fmla="*/ 4460703 h 5886446"/>
              <a:gd name="connsiteX3327" fmla="*/ 9065119 w 12191988"/>
              <a:gd name="connsiteY3327" fmla="*/ 4457961 h 5886446"/>
              <a:gd name="connsiteX3328" fmla="*/ 9073479 w 12191988"/>
              <a:gd name="connsiteY3328" fmla="*/ 4455220 h 5886446"/>
              <a:gd name="connsiteX3329" fmla="*/ 9082238 w 12191988"/>
              <a:gd name="connsiteY3329" fmla="*/ 4452871 h 5886446"/>
              <a:gd name="connsiteX3330" fmla="*/ 9091794 w 12191988"/>
              <a:gd name="connsiteY3330" fmla="*/ 4450913 h 5886446"/>
              <a:gd name="connsiteX3331" fmla="*/ 9100951 w 12191988"/>
              <a:gd name="connsiteY3331" fmla="*/ 4449347 h 5886446"/>
              <a:gd name="connsiteX3332" fmla="*/ 9109710 w 12191988"/>
              <a:gd name="connsiteY3332" fmla="*/ 4448563 h 5886446"/>
              <a:gd name="connsiteX3333" fmla="*/ 8952197 w 12191988"/>
              <a:gd name="connsiteY3333" fmla="*/ 4444997 h 5886446"/>
              <a:gd name="connsiteX3334" fmla="*/ 8951810 w 12191988"/>
              <a:gd name="connsiteY3334" fmla="*/ 4450496 h 5886446"/>
              <a:gd name="connsiteX3335" fmla="*/ 8951810 w 12191988"/>
              <a:gd name="connsiteY3335" fmla="*/ 4455209 h 5886446"/>
              <a:gd name="connsiteX3336" fmla="*/ 8952585 w 12191988"/>
              <a:gd name="connsiteY3336" fmla="*/ 4459923 h 5886446"/>
              <a:gd name="connsiteX3337" fmla="*/ 8953748 w 12191988"/>
              <a:gd name="connsiteY3337" fmla="*/ 4463458 h 5886446"/>
              <a:gd name="connsiteX3338" fmla="*/ 8955298 w 12191988"/>
              <a:gd name="connsiteY3338" fmla="*/ 4465814 h 5886446"/>
              <a:gd name="connsiteX3339" fmla="*/ 8957624 w 12191988"/>
              <a:gd name="connsiteY3339" fmla="*/ 4467778 h 5886446"/>
              <a:gd name="connsiteX3340" fmla="*/ 8959950 w 12191988"/>
              <a:gd name="connsiteY3340" fmla="*/ 4468171 h 5886446"/>
              <a:gd name="connsiteX3341" fmla="*/ 8963439 w 12191988"/>
              <a:gd name="connsiteY3341" fmla="*/ 4468171 h 5886446"/>
              <a:gd name="connsiteX3342" fmla="*/ 8963827 w 12191988"/>
              <a:gd name="connsiteY3342" fmla="*/ 4472884 h 5886446"/>
              <a:gd name="connsiteX3343" fmla="*/ 8964602 w 12191988"/>
              <a:gd name="connsiteY3343" fmla="*/ 4476419 h 5886446"/>
              <a:gd name="connsiteX3344" fmla="*/ 8963827 w 12191988"/>
              <a:gd name="connsiteY3344" fmla="*/ 4479169 h 5886446"/>
              <a:gd name="connsiteX3345" fmla="*/ 8963439 w 12191988"/>
              <a:gd name="connsiteY3345" fmla="*/ 4481133 h 5886446"/>
              <a:gd name="connsiteX3346" fmla="*/ 8963051 w 12191988"/>
              <a:gd name="connsiteY3346" fmla="*/ 4482704 h 5886446"/>
              <a:gd name="connsiteX3347" fmla="*/ 8961888 w 12191988"/>
              <a:gd name="connsiteY3347" fmla="*/ 4483097 h 5886446"/>
              <a:gd name="connsiteX3348" fmla="*/ 8961113 w 12191988"/>
              <a:gd name="connsiteY3348" fmla="*/ 4483097 h 5886446"/>
              <a:gd name="connsiteX3349" fmla="*/ 8959563 w 12191988"/>
              <a:gd name="connsiteY3349" fmla="*/ 4483097 h 5886446"/>
              <a:gd name="connsiteX3350" fmla="*/ 8958400 w 12191988"/>
              <a:gd name="connsiteY3350" fmla="*/ 4482311 h 5886446"/>
              <a:gd name="connsiteX3351" fmla="*/ 8957237 w 12191988"/>
              <a:gd name="connsiteY3351" fmla="*/ 4480740 h 5886446"/>
              <a:gd name="connsiteX3352" fmla="*/ 8955298 w 12191988"/>
              <a:gd name="connsiteY3352" fmla="*/ 4477598 h 5886446"/>
              <a:gd name="connsiteX3353" fmla="*/ 8952972 w 12191988"/>
              <a:gd name="connsiteY3353" fmla="*/ 4473277 h 5886446"/>
              <a:gd name="connsiteX3354" fmla="*/ 8952585 w 12191988"/>
              <a:gd name="connsiteY3354" fmla="*/ 4471313 h 5886446"/>
              <a:gd name="connsiteX3355" fmla="*/ 8952585 w 12191988"/>
              <a:gd name="connsiteY3355" fmla="*/ 4468957 h 5886446"/>
              <a:gd name="connsiteX3356" fmla="*/ 8946770 w 12191988"/>
              <a:gd name="connsiteY3356" fmla="*/ 4468171 h 5886446"/>
              <a:gd name="connsiteX3357" fmla="*/ 8943669 w 12191988"/>
              <a:gd name="connsiteY3357" fmla="*/ 4468957 h 5886446"/>
              <a:gd name="connsiteX3358" fmla="*/ 8941343 w 12191988"/>
              <a:gd name="connsiteY3358" fmla="*/ 4469349 h 5886446"/>
              <a:gd name="connsiteX3359" fmla="*/ 8939405 w 12191988"/>
              <a:gd name="connsiteY3359" fmla="*/ 4470135 h 5886446"/>
              <a:gd name="connsiteX3360" fmla="*/ 8937854 w 12191988"/>
              <a:gd name="connsiteY3360" fmla="*/ 4471706 h 5886446"/>
              <a:gd name="connsiteX3361" fmla="*/ 8936303 w 12191988"/>
              <a:gd name="connsiteY3361" fmla="*/ 4473670 h 5886446"/>
              <a:gd name="connsiteX3362" fmla="*/ 8935916 w 12191988"/>
              <a:gd name="connsiteY3362" fmla="*/ 4477205 h 5886446"/>
              <a:gd name="connsiteX3363" fmla="*/ 8933590 w 12191988"/>
              <a:gd name="connsiteY3363" fmla="*/ 4475241 h 5886446"/>
              <a:gd name="connsiteX3364" fmla="*/ 8932039 w 12191988"/>
              <a:gd name="connsiteY3364" fmla="*/ 4473670 h 5886446"/>
              <a:gd name="connsiteX3365" fmla="*/ 8931652 w 12191988"/>
              <a:gd name="connsiteY3365" fmla="*/ 4471313 h 5886446"/>
              <a:gd name="connsiteX3366" fmla="*/ 8931264 w 12191988"/>
              <a:gd name="connsiteY3366" fmla="*/ 4469349 h 5886446"/>
              <a:gd name="connsiteX3367" fmla="*/ 8931652 w 12191988"/>
              <a:gd name="connsiteY3367" fmla="*/ 4466207 h 5886446"/>
              <a:gd name="connsiteX3368" fmla="*/ 8932427 w 12191988"/>
              <a:gd name="connsiteY3368" fmla="*/ 4463850 h 5886446"/>
              <a:gd name="connsiteX3369" fmla="*/ 8933590 w 12191988"/>
              <a:gd name="connsiteY3369" fmla="*/ 4461494 h 5886446"/>
              <a:gd name="connsiteX3370" fmla="*/ 8935528 w 12191988"/>
              <a:gd name="connsiteY3370" fmla="*/ 4458351 h 5886446"/>
              <a:gd name="connsiteX3371" fmla="*/ 8939405 w 12191988"/>
              <a:gd name="connsiteY3371" fmla="*/ 4453245 h 5886446"/>
              <a:gd name="connsiteX3372" fmla="*/ 8943669 w 12191988"/>
              <a:gd name="connsiteY3372" fmla="*/ 4449317 h 5886446"/>
              <a:gd name="connsiteX3373" fmla="*/ 8948321 w 12191988"/>
              <a:gd name="connsiteY3373" fmla="*/ 4446568 h 5886446"/>
              <a:gd name="connsiteX3374" fmla="*/ 8950259 w 12191988"/>
              <a:gd name="connsiteY3374" fmla="*/ 4445390 h 5886446"/>
              <a:gd name="connsiteX3375" fmla="*/ 8969364 w 12191988"/>
              <a:gd name="connsiteY3375" fmla="*/ 4443410 h 5886446"/>
              <a:gd name="connsiteX3376" fmla="*/ 8971745 w 12191988"/>
              <a:gd name="connsiteY3376" fmla="*/ 4444608 h 5886446"/>
              <a:gd name="connsiteX3377" fmla="*/ 8974523 w 12191988"/>
              <a:gd name="connsiteY3377" fmla="*/ 4447004 h 5886446"/>
              <a:gd name="connsiteX3378" fmla="*/ 8976508 w 12191988"/>
              <a:gd name="connsiteY3378" fmla="*/ 4449001 h 5886446"/>
              <a:gd name="connsiteX3379" fmla="*/ 8977698 w 12191988"/>
              <a:gd name="connsiteY3379" fmla="*/ 4451397 h 5886446"/>
              <a:gd name="connsiteX3380" fmla="*/ 8979286 w 12191988"/>
              <a:gd name="connsiteY3380" fmla="*/ 4454193 h 5886446"/>
              <a:gd name="connsiteX3381" fmla="*/ 8980477 w 12191988"/>
              <a:gd name="connsiteY3381" fmla="*/ 4458586 h 5886446"/>
              <a:gd name="connsiteX3382" fmla="*/ 8980873 w 12191988"/>
              <a:gd name="connsiteY3382" fmla="*/ 4462580 h 5886446"/>
              <a:gd name="connsiteX3383" fmla="*/ 8980873 w 12191988"/>
              <a:gd name="connsiteY3383" fmla="*/ 4467372 h 5886446"/>
              <a:gd name="connsiteX3384" fmla="*/ 8982858 w 12191988"/>
              <a:gd name="connsiteY3384" fmla="*/ 4466973 h 5886446"/>
              <a:gd name="connsiteX3385" fmla="*/ 8984445 w 12191988"/>
              <a:gd name="connsiteY3385" fmla="*/ 4466573 h 5886446"/>
              <a:gd name="connsiteX3386" fmla="*/ 8986033 w 12191988"/>
              <a:gd name="connsiteY3386" fmla="*/ 4465375 h 5886446"/>
              <a:gd name="connsiteX3387" fmla="*/ 8986827 w 12191988"/>
              <a:gd name="connsiteY3387" fmla="*/ 4464177 h 5886446"/>
              <a:gd name="connsiteX3388" fmla="*/ 8988811 w 12191988"/>
              <a:gd name="connsiteY3388" fmla="*/ 4460583 h 5886446"/>
              <a:gd name="connsiteX3389" fmla="*/ 8990398 w 12191988"/>
              <a:gd name="connsiteY3389" fmla="*/ 4456988 h 5886446"/>
              <a:gd name="connsiteX3390" fmla="*/ 8992383 w 12191988"/>
              <a:gd name="connsiteY3390" fmla="*/ 4453394 h 5886446"/>
              <a:gd name="connsiteX3391" fmla="*/ 8993970 w 12191988"/>
              <a:gd name="connsiteY3391" fmla="*/ 4451797 h 5886446"/>
              <a:gd name="connsiteX3392" fmla="*/ 8994764 w 12191988"/>
              <a:gd name="connsiteY3392" fmla="*/ 4450998 h 5886446"/>
              <a:gd name="connsiteX3393" fmla="*/ 8996351 w 12191988"/>
              <a:gd name="connsiteY3393" fmla="*/ 4450199 h 5886446"/>
              <a:gd name="connsiteX3394" fmla="*/ 8998336 w 12191988"/>
              <a:gd name="connsiteY3394" fmla="*/ 4449800 h 5886446"/>
              <a:gd name="connsiteX3395" fmla="*/ 9001114 w 12191988"/>
              <a:gd name="connsiteY3395" fmla="*/ 4449800 h 5886446"/>
              <a:gd name="connsiteX3396" fmla="*/ 9003495 w 12191988"/>
              <a:gd name="connsiteY3396" fmla="*/ 4450998 h 5886446"/>
              <a:gd name="connsiteX3397" fmla="*/ 9007861 w 12191988"/>
              <a:gd name="connsiteY3397" fmla="*/ 4462979 h 5886446"/>
              <a:gd name="connsiteX3398" fmla="*/ 9009845 w 12191988"/>
              <a:gd name="connsiteY3398" fmla="*/ 4468969 h 5886446"/>
              <a:gd name="connsiteX3399" fmla="*/ 9012623 w 12191988"/>
              <a:gd name="connsiteY3399" fmla="*/ 4474561 h 5886446"/>
              <a:gd name="connsiteX3400" fmla="*/ 9015005 w 12191988"/>
              <a:gd name="connsiteY3400" fmla="*/ 4479753 h 5886446"/>
              <a:gd name="connsiteX3401" fmla="*/ 9018577 w 12191988"/>
              <a:gd name="connsiteY3401" fmla="*/ 4484146 h 5886446"/>
              <a:gd name="connsiteX3402" fmla="*/ 9022148 w 12191988"/>
              <a:gd name="connsiteY3402" fmla="*/ 4487740 h 5886446"/>
              <a:gd name="connsiteX3403" fmla="*/ 9024530 w 12191988"/>
              <a:gd name="connsiteY3403" fmla="*/ 4489337 h 5886446"/>
              <a:gd name="connsiteX3404" fmla="*/ 9026514 w 12191988"/>
              <a:gd name="connsiteY3404" fmla="*/ 4490935 h 5886446"/>
              <a:gd name="connsiteX3405" fmla="*/ 9026117 w 12191988"/>
              <a:gd name="connsiteY3405" fmla="*/ 4493331 h 5886446"/>
              <a:gd name="connsiteX3406" fmla="*/ 9024530 w 12191988"/>
              <a:gd name="connsiteY3406" fmla="*/ 4495328 h 5886446"/>
              <a:gd name="connsiteX3407" fmla="*/ 9022545 w 12191988"/>
              <a:gd name="connsiteY3407" fmla="*/ 4496925 h 5886446"/>
              <a:gd name="connsiteX3408" fmla="*/ 9020561 w 12191988"/>
              <a:gd name="connsiteY3408" fmla="*/ 4498124 h 5886446"/>
              <a:gd name="connsiteX3409" fmla="*/ 9018577 w 12191988"/>
              <a:gd name="connsiteY3409" fmla="*/ 4499322 h 5886446"/>
              <a:gd name="connsiteX3410" fmla="*/ 9016989 w 12191988"/>
              <a:gd name="connsiteY3410" fmla="*/ 4501319 h 5886446"/>
              <a:gd name="connsiteX3411" fmla="*/ 9016195 w 12191988"/>
              <a:gd name="connsiteY3411" fmla="*/ 4503315 h 5886446"/>
              <a:gd name="connsiteX3412" fmla="*/ 9015401 w 12191988"/>
              <a:gd name="connsiteY3412" fmla="*/ 4506910 h 5886446"/>
              <a:gd name="connsiteX3413" fmla="*/ 9013417 w 12191988"/>
              <a:gd name="connsiteY3413" fmla="*/ 4499721 h 5886446"/>
              <a:gd name="connsiteX3414" fmla="*/ 9011036 w 12191988"/>
              <a:gd name="connsiteY3414" fmla="*/ 4494929 h 5886446"/>
              <a:gd name="connsiteX3415" fmla="*/ 9007861 w 12191988"/>
              <a:gd name="connsiteY3415" fmla="*/ 4490136 h 5886446"/>
              <a:gd name="connsiteX3416" fmla="*/ 9005083 w 12191988"/>
              <a:gd name="connsiteY3416" fmla="*/ 4487341 h 5886446"/>
              <a:gd name="connsiteX3417" fmla="*/ 9001908 w 12191988"/>
              <a:gd name="connsiteY3417" fmla="*/ 4484545 h 5886446"/>
              <a:gd name="connsiteX3418" fmla="*/ 8998336 w 12191988"/>
              <a:gd name="connsiteY3418" fmla="*/ 4482548 h 5886446"/>
              <a:gd name="connsiteX3419" fmla="*/ 8990795 w 12191988"/>
              <a:gd name="connsiteY3419" fmla="*/ 4479753 h 5886446"/>
              <a:gd name="connsiteX3420" fmla="*/ 8987223 w 12191988"/>
              <a:gd name="connsiteY3420" fmla="*/ 4478155 h 5886446"/>
              <a:gd name="connsiteX3421" fmla="*/ 8984048 w 12191988"/>
              <a:gd name="connsiteY3421" fmla="*/ 4476158 h 5886446"/>
              <a:gd name="connsiteX3422" fmla="*/ 8980873 w 12191988"/>
              <a:gd name="connsiteY3422" fmla="*/ 4473762 h 5886446"/>
              <a:gd name="connsiteX3423" fmla="*/ 8977698 w 12191988"/>
              <a:gd name="connsiteY3423" fmla="*/ 4470168 h 5886446"/>
              <a:gd name="connsiteX3424" fmla="*/ 8974920 w 12191988"/>
              <a:gd name="connsiteY3424" fmla="*/ 4465375 h 5886446"/>
              <a:gd name="connsiteX3425" fmla="*/ 8972936 w 12191988"/>
              <a:gd name="connsiteY3425" fmla="*/ 4459784 h 5886446"/>
              <a:gd name="connsiteX3426" fmla="*/ 8970951 w 12191988"/>
              <a:gd name="connsiteY3426" fmla="*/ 4452196 h 5886446"/>
              <a:gd name="connsiteX3427" fmla="*/ 9810739 w 12191988"/>
              <a:gd name="connsiteY3427" fmla="*/ 4441822 h 5886446"/>
              <a:gd name="connsiteX3428" fmla="*/ 9809939 w 12191988"/>
              <a:gd name="connsiteY3428" fmla="*/ 4445394 h 5886446"/>
              <a:gd name="connsiteX3429" fmla="*/ 9807939 w 12191988"/>
              <a:gd name="connsiteY3429" fmla="*/ 4448569 h 5886446"/>
              <a:gd name="connsiteX3430" fmla="*/ 9805939 w 12191988"/>
              <a:gd name="connsiteY3430" fmla="*/ 4450950 h 5886446"/>
              <a:gd name="connsiteX3431" fmla="*/ 9802739 w 12191988"/>
              <a:gd name="connsiteY3431" fmla="*/ 4452934 h 5886446"/>
              <a:gd name="connsiteX3432" fmla="*/ 9799939 w 12191988"/>
              <a:gd name="connsiteY3432" fmla="*/ 4454919 h 5886446"/>
              <a:gd name="connsiteX3433" fmla="*/ 9796339 w 12191988"/>
              <a:gd name="connsiteY3433" fmla="*/ 4456506 h 5886446"/>
              <a:gd name="connsiteX3434" fmla="*/ 9792739 w 12191988"/>
              <a:gd name="connsiteY3434" fmla="*/ 4458094 h 5886446"/>
              <a:gd name="connsiteX3435" fmla="*/ 9788739 w 12191988"/>
              <a:gd name="connsiteY3435" fmla="*/ 4458887 h 5886446"/>
              <a:gd name="connsiteX3436" fmla="*/ 9781139 w 12191988"/>
              <a:gd name="connsiteY3436" fmla="*/ 4460475 h 5886446"/>
              <a:gd name="connsiteX3437" fmla="*/ 9773139 w 12191988"/>
              <a:gd name="connsiteY3437" fmla="*/ 4460872 h 5886446"/>
              <a:gd name="connsiteX3438" fmla="*/ 9765939 w 12191988"/>
              <a:gd name="connsiteY3438" fmla="*/ 4460475 h 5886446"/>
              <a:gd name="connsiteX3439" fmla="*/ 9759939 w 12191988"/>
              <a:gd name="connsiteY3439" fmla="*/ 4459681 h 5886446"/>
              <a:gd name="connsiteX3440" fmla="*/ 9761939 w 12191988"/>
              <a:gd name="connsiteY3440" fmla="*/ 4456903 h 5886446"/>
              <a:gd name="connsiteX3441" fmla="*/ 9764339 w 12191988"/>
              <a:gd name="connsiteY3441" fmla="*/ 4454919 h 5886446"/>
              <a:gd name="connsiteX3442" fmla="*/ 9767539 w 12191988"/>
              <a:gd name="connsiteY3442" fmla="*/ 4453331 h 5886446"/>
              <a:gd name="connsiteX3443" fmla="*/ 9770339 w 12191988"/>
              <a:gd name="connsiteY3443" fmla="*/ 4452141 h 5886446"/>
              <a:gd name="connsiteX3444" fmla="*/ 9776339 w 12191988"/>
              <a:gd name="connsiteY3444" fmla="*/ 4450156 h 5886446"/>
              <a:gd name="connsiteX3445" fmla="*/ 9783539 w 12191988"/>
              <a:gd name="connsiteY3445" fmla="*/ 4448569 h 5886446"/>
              <a:gd name="connsiteX3446" fmla="*/ 9797939 w 12191988"/>
              <a:gd name="connsiteY3446" fmla="*/ 4445791 h 5886446"/>
              <a:gd name="connsiteX3447" fmla="*/ 9804739 w 12191988"/>
              <a:gd name="connsiteY3447" fmla="*/ 4444600 h 5886446"/>
              <a:gd name="connsiteX3448" fmla="*/ 8674252 w 12191988"/>
              <a:gd name="connsiteY3448" fmla="*/ 4441822 h 5886446"/>
              <a:gd name="connsiteX3449" fmla="*/ 8676243 w 12191988"/>
              <a:gd name="connsiteY3449" fmla="*/ 4443818 h 5886446"/>
              <a:gd name="connsiteX3450" fmla="*/ 8678632 w 12191988"/>
              <a:gd name="connsiteY3450" fmla="*/ 4445814 h 5886446"/>
              <a:gd name="connsiteX3451" fmla="*/ 8681419 w 12191988"/>
              <a:gd name="connsiteY3451" fmla="*/ 4447411 h 5886446"/>
              <a:gd name="connsiteX3452" fmla="*/ 8683808 w 12191988"/>
              <a:gd name="connsiteY3452" fmla="*/ 4448210 h 5886446"/>
              <a:gd name="connsiteX3453" fmla="*/ 8686993 w 12191988"/>
              <a:gd name="connsiteY3453" fmla="*/ 4449008 h 5886446"/>
              <a:gd name="connsiteX3454" fmla="*/ 8690577 w 12191988"/>
              <a:gd name="connsiteY3454" fmla="*/ 4449408 h 5886446"/>
              <a:gd name="connsiteX3455" fmla="*/ 8697345 w 12191988"/>
              <a:gd name="connsiteY3455" fmla="*/ 4449408 h 5886446"/>
              <a:gd name="connsiteX3456" fmla="*/ 8696549 w 12191988"/>
              <a:gd name="connsiteY3456" fmla="*/ 4452202 h 5886446"/>
              <a:gd name="connsiteX3457" fmla="*/ 8695354 w 12191988"/>
              <a:gd name="connsiteY3457" fmla="*/ 4454199 h 5886446"/>
              <a:gd name="connsiteX3458" fmla="*/ 8693364 w 12191988"/>
              <a:gd name="connsiteY3458" fmla="*/ 4455796 h 5886446"/>
              <a:gd name="connsiteX3459" fmla="*/ 8690975 w 12191988"/>
              <a:gd name="connsiteY3459" fmla="*/ 4456594 h 5886446"/>
              <a:gd name="connsiteX3460" fmla="*/ 8685401 w 12191988"/>
              <a:gd name="connsiteY3460" fmla="*/ 4457393 h 5886446"/>
              <a:gd name="connsiteX3461" fmla="*/ 8680225 w 12191988"/>
              <a:gd name="connsiteY3461" fmla="*/ 4457792 h 5886446"/>
              <a:gd name="connsiteX3462" fmla="*/ 8682215 w 12191988"/>
              <a:gd name="connsiteY3462" fmla="*/ 4458590 h 5886446"/>
              <a:gd name="connsiteX3463" fmla="*/ 8685401 w 12191988"/>
              <a:gd name="connsiteY3463" fmla="*/ 4459788 h 5886446"/>
              <a:gd name="connsiteX3464" fmla="*/ 8692567 w 12191988"/>
              <a:gd name="connsiteY3464" fmla="*/ 4464579 h 5886446"/>
              <a:gd name="connsiteX3465" fmla="*/ 8700928 w 12191988"/>
              <a:gd name="connsiteY3465" fmla="*/ 4470568 h 5886446"/>
              <a:gd name="connsiteX3466" fmla="*/ 8710484 w 12191988"/>
              <a:gd name="connsiteY3466" fmla="*/ 4476157 h 5886446"/>
              <a:gd name="connsiteX3467" fmla="*/ 8714864 w 12191988"/>
              <a:gd name="connsiteY3467" fmla="*/ 4478553 h 5886446"/>
              <a:gd name="connsiteX3468" fmla="*/ 8719243 w 12191988"/>
              <a:gd name="connsiteY3468" fmla="*/ 4480150 h 5886446"/>
              <a:gd name="connsiteX3469" fmla="*/ 8723623 w 12191988"/>
              <a:gd name="connsiteY3469" fmla="*/ 4481747 h 5886446"/>
              <a:gd name="connsiteX3470" fmla="*/ 8727206 w 12191988"/>
              <a:gd name="connsiteY3470" fmla="*/ 4482146 h 5886446"/>
              <a:gd name="connsiteX3471" fmla="*/ 8730790 w 12191988"/>
              <a:gd name="connsiteY3471" fmla="*/ 4481747 h 5886446"/>
              <a:gd name="connsiteX3472" fmla="*/ 8731984 w 12191988"/>
              <a:gd name="connsiteY3472" fmla="*/ 4480549 h 5886446"/>
              <a:gd name="connsiteX3473" fmla="*/ 8733577 w 12191988"/>
              <a:gd name="connsiteY3473" fmla="*/ 4479751 h 5886446"/>
              <a:gd name="connsiteX3474" fmla="*/ 8734771 w 12191988"/>
              <a:gd name="connsiteY3474" fmla="*/ 4478553 h 5886446"/>
              <a:gd name="connsiteX3475" fmla="*/ 8735568 w 12191988"/>
              <a:gd name="connsiteY3475" fmla="*/ 4476956 h 5886446"/>
              <a:gd name="connsiteX3476" fmla="*/ 8736762 w 12191988"/>
              <a:gd name="connsiteY3476" fmla="*/ 4474960 h 5886446"/>
              <a:gd name="connsiteX3477" fmla="*/ 8737160 w 12191988"/>
              <a:gd name="connsiteY3477" fmla="*/ 4472564 h 5886446"/>
              <a:gd name="connsiteX3478" fmla="*/ 8743929 w 12191988"/>
              <a:gd name="connsiteY3478" fmla="*/ 4476557 h 5886446"/>
              <a:gd name="connsiteX3479" fmla="*/ 8745920 w 12191988"/>
              <a:gd name="connsiteY3479" fmla="*/ 4478154 h 5886446"/>
              <a:gd name="connsiteX3480" fmla="*/ 8746716 w 12191988"/>
              <a:gd name="connsiteY3480" fmla="*/ 4479751 h 5886446"/>
              <a:gd name="connsiteX3481" fmla="*/ 8747114 w 12191988"/>
              <a:gd name="connsiteY3481" fmla="*/ 4480549 h 5886446"/>
              <a:gd name="connsiteX3482" fmla="*/ 8747114 w 12191988"/>
              <a:gd name="connsiteY3482" fmla="*/ 4482146 h 5886446"/>
              <a:gd name="connsiteX3483" fmla="*/ 8746318 w 12191988"/>
              <a:gd name="connsiteY3483" fmla="*/ 4483344 h 5886446"/>
              <a:gd name="connsiteX3484" fmla="*/ 8745920 w 12191988"/>
              <a:gd name="connsiteY3484" fmla="*/ 4484542 h 5886446"/>
              <a:gd name="connsiteX3485" fmla="*/ 8742734 w 12191988"/>
              <a:gd name="connsiteY3485" fmla="*/ 4487736 h 5886446"/>
              <a:gd name="connsiteX3486" fmla="*/ 8740345 w 12191988"/>
              <a:gd name="connsiteY3486" fmla="*/ 4491728 h 5886446"/>
              <a:gd name="connsiteX3487" fmla="*/ 8739151 w 12191988"/>
              <a:gd name="connsiteY3487" fmla="*/ 4494124 h 5886446"/>
              <a:gd name="connsiteX3488" fmla="*/ 8738355 w 12191988"/>
              <a:gd name="connsiteY3488" fmla="*/ 4497318 h 5886446"/>
              <a:gd name="connsiteX3489" fmla="*/ 8737558 w 12191988"/>
              <a:gd name="connsiteY3489" fmla="*/ 4500911 h 5886446"/>
              <a:gd name="connsiteX3490" fmla="*/ 8737558 w 12191988"/>
              <a:gd name="connsiteY3490" fmla="*/ 4504903 h 5886446"/>
              <a:gd name="connsiteX3491" fmla="*/ 8708891 w 12191988"/>
              <a:gd name="connsiteY3491" fmla="*/ 4505303 h 5886446"/>
              <a:gd name="connsiteX3492" fmla="*/ 8712475 w 12191988"/>
              <a:gd name="connsiteY3492" fmla="*/ 4499713 h 5886446"/>
              <a:gd name="connsiteX3493" fmla="*/ 8712873 w 12191988"/>
              <a:gd name="connsiteY3493" fmla="*/ 4497717 h 5886446"/>
              <a:gd name="connsiteX3494" fmla="*/ 8713669 w 12191988"/>
              <a:gd name="connsiteY3494" fmla="*/ 4495721 h 5886446"/>
              <a:gd name="connsiteX3495" fmla="*/ 8713669 w 12191988"/>
              <a:gd name="connsiteY3495" fmla="*/ 4493724 h 5886446"/>
              <a:gd name="connsiteX3496" fmla="*/ 8712873 w 12191988"/>
              <a:gd name="connsiteY3496" fmla="*/ 4492127 h 5886446"/>
              <a:gd name="connsiteX3497" fmla="*/ 8711679 w 12191988"/>
              <a:gd name="connsiteY3497" fmla="*/ 4489333 h 5886446"/>
              <a:gd name="connsiteX3498" fmla="*/ 8706901 w 12191988"/>
              <a:gd name="connsiteY3498" fmla="*/ 4483344 h 5886446"/>
              <a:gd name="connsiteX3499" fmla="*/ 8704910 w 12191988"/>
              <a:gd name="connsiteY3499" fmla="*/ 4478553 h 5886446"/>
              <a:gd name="connsiteX3500" fmla="*/ 8704114 w 12191988"/>
              <a:gd name="connsiteY3500" fmla="*/ 4476157 h 5886446"/>
              <a:gd name="connsiteX3501" fmla="*/ 8702919 w 12191988"/>
              <a:gd name="connsiteY3501" fmla="*/ 4473762 h 5886446"/>
              <a:gd name="connsiteX3502" fmla="*/ 8700530 w 12191988"/>
              <a:gd name="connsiteY3502" fmla="*/ 4473762 h 5886446"/>
              <a:gd name="connsiteX3503" fmla="*/ 8697743 w 12191988"/>
              <a:gd name="connsiteY3503" fmla="*/ 4474960 h 5886446"/>
              <a:gd name="connsiteX3504" fmla="*/ 8696549 w 12191988"/>
              <a:gd name="connsiteY3504" fmla="*/ 4476956 h 5886446"/>
              <a:gd name="connsiteX3505" fmla="*/ 8694956 w 12191988"/>
              <a:gd name="connsiteY3505" fmla="*/ 4480150 h 5886446"/>
              <a:gd name="connsiteX3506" fmla="*/ 8693762 w 12191988"/>
              <a:gd name="connsiteY3506" fmla="*/ 4483344 h 5886446"/>
              <a:gd name="connsiteX3507" fmla="*/ 8693364 w 12191988"/>
              <a:gd name="connsiteY3507" fmla="*/ 4486538 h 5886446"/>
              <a:gd name="connsiteX3508" fmla="*/ 8692567 w 12191988"/>
              <a:gd name="connsiteY3508" fmla="*/ 4494124 h 5886446"/>
              <a:gd name="connsiteX3509" fmla="*/ 8691373 w 12191988"/>
              <a:gd name="connsiteY3509" fmla="*/ 4497717 h 5886446"/>
              <a:gd name="connsiteX3510" fmla="*/ 8690975 w 12191988"/>
              <a:gd name="connsiteY3510" fmla="*/ 4500911 h 5886446"/>
              <a:gd name="connsiteX3511" fmla="*/ 8689382 w 12191988"/>
              <a:gd name="connsiteY3511" fmla="*/ 4503706 h 5886446"/>
              <a:gd name="connsiteX3512" fmla="*/ 8687789 w 12191988"/>
              <a:gd name="connsiteY3512" fmla="*/ 4505702 h 5886446"/>
              <a:gd name="connsiteX3513" fmla="*/ 8685799 w 12191988"/>
              <a:gd name="connsiteY3513" fmla="*/ 4508098 h 5886446"/>
              <a:gd name="connsiteX3514" fmla="*/ 8683012 w 12191988"/>
              <a:gd name="connsiteY3514" fmla="*/ 4508497 h 5886446"/>
              <a:gd name="connsiteX3515" fmla="*/ 8679428 w 12191988"/>
              <a:gd name="connsiteY3515" fmla="*/ 4508098 h 5886446"/>
              <a:gd name="connsiteX3516" fmla="*/ 8674650 w 12191988"/>
              <a:gd name="connsiteY3516" fmla="*/ 4506500 h 5886446"/>
              <a:gd name="connsiteX3517" fmla="*/ 8674650 w 12191988"/>
              <a:gd name="connsiteY3517" fmla="*/ 4503306 h 5886446"/>
              <a:gd name="connsiteX3518" fmla="*/ 8674252 w 12191988"/>
              <a:gd name="connsiteY3518" fmla="*/ 4500911 h 5886446"/>
              <a:gd name="connsiteX3519" fmla="*/ 8674650 w 12191988"/>
              <a:gd name="connsiteY3519" fmla="*/ 4498116 h 5886446"/>
              <a:gd name="connsiteX3520" fmla="*/ 8675447 w 12191988"/>
              <a:gd name="connsiteY3520" fmla="*/ 4496918 h 5886446"/>
              <a:gd name="connsiteX3521" fmla="*/ 8675845 w 12191988"/>
              <a:gd name="connsiteY3521" fmla="*/ 4495321 h 5886446"/>
              <a:gd name="connsiteX3522" fmla="*/ 8676641 w 12191988"/>
              <a:gd name="connsiteY3522" fmla="*/ 4494124 h 5886446"/>
              <a:gd name="connsiteX3523" fmla="*/ 8679428 w 12191988"/>
              <a:gd name="connsiteY3523" fmla="*/ 4492127 h 5886446"/>
              <a:gd name="connsiteX3524" fmla="*/ 8681419 w 12191988"/>
              <a:gd name="connsiteY3524" fmla="*/ 4490131 h 5886446"/>
              <a:gd name="connsiteX3525" fmla="*/ 8683808 w 12191988"/>
              <a:gd name="connsiteY3525" fmla="*/ 4488534 h 5886446"/>
              <a:gd name="connsiteX3526" fmla="*/ 8685002 w 12191988"/>
              <a:gd name="connsiteY3526" fmla="*/ 4487336 h 5886446"/>
              <a:gd name="connsiteX3527" fmla="*/ 8685401 w 12191988"/>
              <a:gd name="connsiteY3527" fmla="*/ 4485739 h 5886446"/>
              <a:gd name="connsiteX3528" fmla="*/ 8685799 w 12191988"/>
              <a:gd name="connsiteY3528" fmla="*/ 4484142 h 5886446"/>
              <a:gd name="connsiteX3529" fmla="*/ 8686197 w 12191988"/>
              <a:gd name="connsiteY3529" fmla="*/ 4481747 h 5886446"/>
              <a:gd name="connsiteX3530" fmla="*/ 8682215 w 12191988"/>
              <a:gd name="connsiteY3530" fmla="*/ 4485340 h 5886446"/>
              <a:gd name="connsiteX3531" fmla="*/ 8678632 w 12191988"/>
              <a:gd name="connsiteY3531" fmla="*/ 4488135 h 5886446"/>
              <a:gd name="connsiteX3532" fmla="*/ 8674650 w 12191988"/>
              <a:gd name="connsiteY3532" fmla="*/ 4490930 h 5886446"/>
              <a:gd name="connsiteX3533" fmla="*/ 8670669 w 12191988"/>
              <a:gd name="connsiteY3533" fmla="*/ 4492926 h 5886446"/>
              <a:gd name="connsiteX3534" fmla="*/ 8667086 w 12191988"/>
              <a:gd name="connsiteY3534" fmla="*/ 4494922 h 5886446"/>
              <a:gd name="connsiteX3535" fmla="*/ 8663104 w 12191988"/>
              <a:gd name="connsiteY3535" fmla="*/ 4495721 h 5886446"/>
              <a:gd name="connsiteX3536" fmla="*/ 8659123 w 12191988"/>
              <a:gd name="connsiteY3536" fmla="*/ 4496120 h 5886446"/>
              <a:gd name="connsiteX3537" fmla="*/ 8655141 w 12191988"/>
              <a:gd name="connsiteY3537" fmla="*/ 4496918 h 5886446"/>
              <a:gd name="connsiteX3538" fmla="*/ 8651160 w 12191988"/>
              <a:gd name="connsiteY3538" fmla="*/ 4496918 h 5886446"/>
              <a:gd name="connsiteX3539" fmla="*/ 8647178 w 12191988"/>
              <a:gd name="connsiteY3539" fmla="*/ 4496120 h 5886446"/>
              <a:gd name="connsiteX3540" fmla="*/ 8643197 w 12191988"/>
              <a:gd name="connsiteY3540" fmla="*/ 4495321 h 5886446"/>
              <a:gd name="connsiteX3541" fmla="*/ 8639215 w 12191988"/>
              <a:gd name="connsiteY3541" fmla="*/ 4493724 h 5886446"/>
              <a:gd name="connsiteX3542" fmla="*/ 8634835 w 12191988"/>
              <a:gd name="connsiteY3542" fmla="*/ 4491728 h 5886446"/>
              <a:gd name="connsiteX3543" fmla="*/ 8630854 w 12191988"/>
              <a:gd name="connsiteY3543" fmla="*/ 4489333 h 5886446"/>
              <a:gd name="connsiteX3544" fmla="*/ 8627271 w 12191988"/>
              <a:gd name="connsiteY3544" fmla="*/ 4486538 h 5886446"/>
              <a:gd name="connsiteX3545" fmla="*/ 8623289 w 12191988"/>
              <a:gd name="connsiteY3545" fmla="*/ 4483344 h 5886446"/>
              <a:gd name="connsiteX3546" fmla="*/ 8624882 w 12191988"/>
              <a:gd name="connsiteY3546" fmla="*/ 4478952 h 5886446"/>
              <a:gd name="connsiteX3547" fmla="*/ 8626872 w 12191988"/>
              <a:gd name="connsiteY3547" fmla="*/ 4476157 h 5886446"/>
              <a:gd name="connsiteX3548" fmla="*/ 8628863 w 12191988"/>
              <a:gd name="connsiteY3548" fmla="*/ 4473762 h 5886446"/>
              <a:gd name="connsiteX3549" fmla="*/ 8630456 w 12191988"/>
              <a:gd name="connsiteY3549" fmla="*/ 4472165 h 5886446"/>
              <a:gd name="connsiteX3550" fmla="*/ 8632446 w 12191988"/>
              <a:gd name="connsiteY3550" fmla="*/ 4470568 h 5886446"/>
              <a:gd name="connsiteX3551" fmla="*/ 8634835 w 12191988"/>
              <a:gd name="connsiteY3551" fmla="*/ 4470169 h 5886446"/>
              <a:gd name="connsiteX3552" fmla="*/ 8636826 w 12191988"/>
              <a:gd name="connsiteY3552" fmla="*/ 4470169 h 5886446"/>
              <a:gd name="connsiteX3553" fmla="*/ 8639215 w 12191988"/>
              <a:gd name="connsiteY3553" fmla="*/ 4470568 h 5886446"/>
              <a:gd name="connsiteX3554" fmla="*/ 8643595 w 12191988"/>
              <a:gd name="connsiteY3554" fmla="*/ 4472165 h 5886446"/>
              <a:gd name="connsiteX3555" fmla="*/ 8647974 w 12191988"/>
              <a:gd name="connsiteY3555" fmla="*/ 4474960 h 5886446"/>
              <a:gd name="connsiteX3556" fmla="*/ 8657530 w 12191988"/>
              <a:gd name="connsiteY3556" fmla="*/ 4482146 h 5886446"/>
              <a:gd name="connsiteX3557" fmla="*/ 8659521 w 12191988"/>
              <a:gd name="connsiteY3557" fmla="*/ 4476956 h 5886446"/>
              <a:gd name="connsiteX3558" fmla="*/ 8662308 w 12191988"/>
              <a:gd name="connsiteY3558" fmla="*/ 4472564 h 5886446"/>
              <a:gd name="connsiteX3559" fmla="*/ 8666687 w 12191988"/>
              <a:gd name="connsiteY3559" fmla="*/ 4463381 h 5886446"/>
              <a:gd name="connsiteX3560" fmla="*/ 8669076 w 12191988"/>
              <a:gd name="connsiteY3560" fmla="*/ 4458990 h 5886446"/>
              <a:gd name="connsiteX3561" fmla="*/ 8671067 w 12191988"/>
              <a:gd name="connsiteY3561" fmla="*/ 4453799 h 5886446"/>
              <a:gd name="connsiteX3562" fmla="*/ 8673456 w 12191988"/>
              <a:gd name="connsiteY3562" fmla="*/ 4448210 h 5886446"/>
              <a:gd name="connsiteX3563" fmla="*/ 9887415 w 12191988"/>
              <a:gd name="connsiteY3563" fmla="*/ 4438647 h 5886446"/>
              <a:gd name="connsiteX3564" fmla="*/ 9891350 w 12191988"/>
              <a:gd name="connsiteY3564" fmla="*/ 4438647 h 5886446"/>
              <a:gd name="connsiteX3565" fmla="*/ 9895678 w 12191988"/>
              <a:gd name="connsiteY3565" fmla="*/ 4439068 h 5886446"/>
              <a:gd name="connsiteX3566" fmla="*/ 9896465 w 12191988"/>
              <a:gd name="connsiteY3566" fmla="*/ 4441174 h 5886446"/>
              <a:gd name="connsiteX3567" fmla="*/ 9895678 w 12191988"/>
              <a:gd name="connsiteY3567" fmla="*/ 4442859 h 5886446"/>
              <a:gd name="connsiteX3568" fmla="*/ 9894891 w 12191988"/>
              <a:gd name="connsiteY3568" fmla="*/ 4446649 h 5886446"/>
              <a:gd name="connsiteX3569" fmla="*/ 9892530 w 12191988"/>
              <a:gd name="connsiteY3569" fmla="*/ 4450019 h 5886446"/>
              <a:gd name="connsiteX3570" fmla="*/ 9889776 w 12191988"/>
              <a:gd name="connsiteY3570" fmla="*/ 4452967 h 5886446"/>
              <a:gd name="connsiteX3571" fmla="*/ 9885841 w 12191988"/>
              <a:gd name="connsiteY3571" fmla="*/ 4455073 h 5886446"/>
              <a:gd name="connsiteX3572" fmla="*/ 9881906 w 12191988"/>
              <a:gd name="connsiteY3572" fmla="*/ 4457179 h 5886446"/>
              <a:gd name="connsiteX3573" fmla="*/ 9877578 w 12191988"/>
              <a:gd name="connsiteY3573" fmla="*/ 4458442 h 5886446"/>
              <a:gd name="connsiteX3574" fmla="*/ 9872856 w 12191988"/>
              <a:gd name="connsiteY3574" fmla="*/ 4459285 h 5886446"/>
              <a:gd name="connsiteX3575" fmla="*/ 9868527 w 12191988"/>
              <a:gd name="connsiteY3575" fmla="*/ 4459285 h 5886446"/>
              <a:gd name="connsiteX3576" fmla="*/ 9864593 w 12191988"/>
              <a:gd name="connsiteY3576" fmla="*/ 4459285 h 5886446"/>
              <a:gd name="connsiteX3577" fmla="*/ 9860658 w 12191988"/>
              <a:gd name="connsiteY3577" fmla="*/ 4458442 h 5886446"/>
              <a:gd name="connsiteX3578" fmla="*/ 9857116 w 12191988"/>
              <a:gd name="connsiteY3578" fmla="*/ 4456336 h 5886446"/>
              <a:gd name="connsiteX3579" fmla="*/ 9853968 w 12191988"/>
              <a:gd name="connsiteY3579" fmla="*/ 4453388 h 5886446"/>
              <a:gd name="connsiteX3580" fmla="*/ 9853181 w 12191988"/>
              <a:gd name="connsiteY3580" fmla="*/ 4452125 h 5886446"/>
              <a:gd name="connsiteX3581" fmla="*/ 9852001 w 12191988"/>
              <a:gd name="connsiteY3581" fmla="*/ 4450440 h 5886446"/>
              <a:gd name="connsiteX3582" fmla="*/ 9851214 w 12191988"/>
              <a:gd name="connsiteY3582" fmla="*/ 4448334 h 5886446"/>
              <a:gd name="connsiteX3583" fmla="*/ 9851214 w 12191988"/>
              <a:gd name="connsiteY3583" fmla="*/ 4445386 h 5886446"/>
              <a:gd name="connsiteX3584" fmla="*/ 9850427 w 12191988"/>
              <a:gd name="connsiteY3584" fmla="*/ 4443280 h 5886446"/>
              <a:gd name="connsiteX3585" fmla="*/ 9851214 w 12191988"/>
              <a:gd name="connsiteY3585" fmla="*/ 4440331 h 5886446"/>
              <a:gd name="connsiteX3586" fmla="*/ 9853968 w 12191988"/>
              <a:gd name="connsiteY3586" fmla="*/ 4442437 h 5886446"/>
              <a:gd name="connsiteX3587" fmla="*/ 9856329 w 12191988"/>
              <a:gd name="connsiteY3587" fmla="*/ 4443280 h 5886446"/>
              <a:gd name="connsiteX3588" fmla="*/ 9859477 w 12191988"/>
              <a:gd name="connsiteY3588" fmla="*/ 4444122 h 5886446"/>
              <a:gd name="connsiteX3589" fmla="*/ 9861445 w 12191988"/>
              <a:gd name="connsiteY3589" fmla="*/ 4444543 h 5886446"/>
              <a:gd name="connsiteX3590" fmla="*/ 9863806 w 12191988"/>
              <a:gd name="connsiteY3590" fmla="*/ 4444543 h 5886446"/>
              <a:gd name="connsiteX3591" fmla="*/ 9866166 w 12191988"/>
              <a:gd name="connsiteY3591" fmla="*/ 4444122 h 5886446"/>
              <a:gd name="connsiteX3592" fmla="*/ 9870495 w 12191988"/>
              <a:gd name="connsiteY3592" fmla="*/ 4442859 h 5886446"/>
              <a:gd name="connsiteX3593" fmla="*/ 9875610 w 12191988"/>
              <a:gd name="connsiteY3593" fmla="*/ 4441174 h 5886446"/>
              <a:gd name="connsiteX3594" fmla="*/ 9880726 w 12191988"/>
              <a:gd name="connsiteY3594" fmla="*/ 4439910 h 5886446"/>
              <a:gd name="connsiteX3595" fmla="*/ 9912075 w 12191988"/>
              <a:gd name="connsiteY3595" fmla="*/ 4437060 h 5886446"/>
              <a:gd name="connsiteX3596" fmla="*/ 9914509 w 12191988"/>
              <a:gd name="connsiteY3596" fmla="*/ 4437060 h 5886446"/>
              <a:gd name="connsiteX3597" fmla="*/ 9916943 w 12191988"/>
              <a:gd name="connsiteY3597" fmla="*/ 4437869 h 5886446"/>
              <a:gd name="connsiteX3598" fmla="*/ 9919377 w 12191988"/>
              <a:gd name="connsiteY3598" fmla="*/ 4439083 h 5886446"/>
              <a:gd name="connsiteX3599" fmla="*/ 9921406 w 12191988"/>
              <a:gd name="connsiteY3599" fmla="*/ 4440702 h 5886446"/>
              <a:gd name="connsiteX3600" fmla="*/ 9925057 w 12191988"/>
              <a:gd name="connsiteY3600" fmla="*/ 4443534 h 5886446"/>
              <a:gd name="connsiteX3601" fmla="*/ 9928708 w 12191988"/>
              <a:gd name="connsiteY3601" fmla="*/ 4446772 h 5886446"/>
              <a:gd name="connsiteX3602" fmla="*/ 9929925 w 12191988"/>
              <a:gd name="connsiteY3602" fmla="*/ 4447176 h 5886446"/>
              <a:gd name="connsiteX3603" fmla="*/ 9931548 w 12191988"/>
              <a:gd name="connsiteY3603" fmla="*/ 4447176 h 5886446"/>
              <a:gd name="connsiteX3604" fmla="*/ 9932765 w 12191988"/>
              <a:gd name="connsiteY3604" fmla="*/ 4446772 h 5886446"/>
              <a:gd name="connsiteX3605" fmla="*/ 9934388 w 12191988"/>
              <a:gd name="connsiteY3605" fmla="*/ 4445153 h 5886446"/>
              <a:gd name="connsiteX3606" fmla="*/ 9935199 w 12191988"/>
              <a:gd name="connsiteY3606" fmla="*/ 4442725 h 5886446"/>
              <a:gd name="connsiteX3607" fmla="*/ 9936417 w 12191988"/>
              <a:gd name="connsiteY3607" fmla="*/ 4438678 h 5886446"/>
              <a:gd name="connsiteX3608" fmla="*/ 9938445 w 12191988"/>
              <a:gd name="connsiteY3608" fmla="*/ 4440297 h 5886446"/>
              <a:gd name="connsiteX3609" fmla="*/ 9939662 w 12191988"/>
              <a:gd name="connsiteY3609" fmla="*/ 4441511 h 5886446"/>
              <a:gd name="connsiteX3610" fmla="*/ 9941285 w 12191988"/>
              <a:gd name="connsiteY3610" fmla="*/ 4443130 h 5886446"/>
              <a:gd name="connsiteX3611" fmla="*/ 9941691 w 12191988"/>
              <a:gd name="connsiteY3611" fmla="*/ 4444344 h 5886446"/>
              <a:gd name="connsiteX3612" fmla="*/ 9942502 w 12191988"/>
              <a:gd name="connsiteY3612" fmla="*/ 4445558 h 5886446"/>
              <a:gd name="connsiteX3613" fmla="*/ 9942502 w 12191988"/>
              <a:gd name="connsiteY3613" fmla="*/ 4447176 h 5886446"/>
              <a:gd name="connsiteX3614" fmla="*/ 9942502 w 12191988"/>
              <a:gd name="connsiteY3614" fmla="*/ 4448390 h 5886446"/>
              <a:gd name="connsiteX3615" fmla="*/ 9941285 w 12191988"/>
              <a:gd name="connsiteY3615" fmla="*/ 4450009 h 5886446"/>
              <a:gd name="connsiteX3616" fmla="*/ 9939256 w 12191988"/>
              <a:gd name="connsiteY3616" fmla="*/ 4452032 h 5886446"/>
              <a:gd name="connsiteX3617" fmla="*/ 9936417 w 12191988"/>
              <a:gd name="connsiteY3617" fmla="*/ 4454056 h 5886446"/>
              <a:gd name="connsiteX3618" fmla="*/ 9931954 w 12191988"/>
              <a:gd name="connsiteY3618" fmla="*/ 4456079 h 5886446"/>
              <a:gd name="connsiteX3619" fmla="*/ 9927897 w 12191988"/>
              <a:gd name="connsiteY3619" fmla="*/ 4456888 h 5886446"/>
              <a:gd name="connsiteX3620" fmla="*/ 9923434 w 12191988"/>
              <a:gd name="connsiteY3620" fmla="*/ 4457698 h 5886446"/>
              <a:gd name="connsiteX3621" fmla="*/ 9919377 w 12191988"/>
              <a:gd name="connsiteY3621" fmla="*/ 4457698 h 5886446"/>
              <a:gd name="connsiteX3622" fmla="*/ 9914509 w 12191988"/>
              <a:gd name="connsiteY3622" fmla="*/ 4456888 h 5886446"/>
              <a:gd name="connsiteX3623" fmla="*/ 9911263 w 12191988"/>
              <a:gd name="connsiteY3623" fmla="*/ 4454865 h 5886446"/>
              <a:gd name="connsiteX3624" fmla="*/ 9909640 w 12191988"/>
              <a:gd name="connsiteY3624" fmla="*/ 4454056 h 5886446"/>
              <a:gd name="connsiteX3625" fmla="*/ 9908423 w 12191988"/>
              <a:gd name="connsiteY3625" fmla="*/ 4452842 h 5886446"/>
              <a:gd name="connsiteX3626" fmla="*/ 9907612 w 12191988"/>
              <a:gd name="connsiteY3626" fmla="*/ 4451223 h 5886446"/>
              <a:gd name="connsiteX3627" fmla="*/ 9906395 w 12191988"/>
              <a:gd name="connsiteY3627" fmla="*/ 4449200 h 5886446"/>
              <a:gd name="connsiteX3628" fmla="*/ 9905989 w 12191988"/>
              <a:gd name="connsiteY3628" fmla="*/ 4447176 h 5886446"/>
              <a:gd name="connsiteX3629" fmla="*/ 9905989 w 12191988"/>
              <a:gd name="connsiteY3629" fmla="*/ 4444748 h 5886446"/>
              <a:gd name="connsiteX3630" fmla="*/ 9906395 w 12191988"/>
              <a:gd name="connsiteY3630" fmla="*/ 4442320 h 5886446"/>
              <a:gd name="connsiteX3631" fmla="*/ 9906800 w 12191988"/>
              <a:gd name="connsiteY3631" fmla="*/ 4439488 h 5886446"/>
              <a:gd name="connsiteX3632" fmla="*/ 9909640 w 12191988"/>
              <a:gd name="connsiteY3632" fmla="*/ 4437869 h 5886446"/>
              <a:gd name="connsiteX3633" fmla="*/ 9198570 w 12191988"/>
              <a:gd name="connsiteY3633" fmla="*/ 4433885 h 5886446"/>
              <a:gd name="connsiteX3634" fmla="*/ 9206884 w 12191988"/>
              <a:gd name="connsiteY3634" fmla="*/ 4435069 h 5886446"/>
              <a:gd name="connsiteX3635" fmla="*/ 9215593 w 12191988"/>
              <a:gd name="connsiteY3635" fmla="*/ 4437042 h 5886446"/>
              <a:gd name="connsiteX3636" fmla="*/ 9223907 w 12191988"/>
              <a:gd name="connsiteY3636" fmla="*/ 4439410 h 5886446"/>
              <a:gd name="connsiteX3637" fmla="*/ 9232616 w 12191988"/>
              <a:gd name="connsiteY3637" fmla="*/ 4442961 h 5886446"/>
              <a:gd name="connsiteX3638" fmla="*/ 9241326 w 12191988"/>
              <a:gd name="connsiteY3638" fmla="*/ 4446513 h 5886446"/>
              <a:gd name="connsiteX3639" fmla="*/ 9250035 w 12191988"/>
              <a:gd name="connsiteY3639" fmla="*/ 4450854 h 5886446"/>
              <a:gd name="connsiteX3640" fmla="*/ 9266662 w 12191988"/>
              <a:gd name="connsiteY3640" fmla="*/ 4459931 h 5886446"/>
              <a:gd name="connsiteX3641" fmla="*/ 9282102 w 12191988"/>
              <a:gd name="connsiteY3641" fmla="*/ 4469402 h 5886446"/>
              <a:gd name="connsiteX3642" fmla="*/ 9281706 w 12191988"/>
              <a:gd name="connsiteY3642" fmla="*/ 4474927 h 5886446"/>
              <a:gd name="connsiteX3643" fmla="*/ 9280123 w 12191988"/>
              <a:gd name="connsiteY3643" fmla="*/ 4480057 h 5886446"/>
              <a:gd name="connsiteX3644" fmla="*/ 9278143 w 12191988"/>
              <a:gd name="connsiteY3644" fmla="*/ 4484003 h 5886446"/>
              <a:gd name="connsiteX3645" fmla="*/ 9275372 w 12191988"/>
              <a:gd name="connsiteY3645" fmla="*/ 4487555 h 5886446"/>
              <a:gd name="connsiteX3646" fmla="*/ 9270621 w 12191988"/>
              <a:gd name="connsiteY3646" fmla="*/ 4494264 h 5886446"/>
              <a:gd name="connsiteX3647" fmla="*/ 9267850 w 12191988"/>
              <a:gd name="connsiteY3647" fmla="*/ 4497815 h 5886446"/>
              <a:gd name="connsiteX3648" fmla="*/ 9265475 w 12191988"/>
              <a:gd name="connsiteY3648" fmla="*/ 4501367 h 5886446"/>
              <a:gd name="connsiteX3649" fmla="*/ 9264683 w 12191988"/>
              <a:gd name="connsiteY3649" fmla="*/ 4497026 h 5886446"/>
              <a:gd name="connsiteX3650" fmla="*/ 9263495 w 12191988"/>
              <a:gd name="connsiteY3650" fmla="*/ 4493080 h 5886446"/>
              <a:gd name="connsiteX3651" fmla="*/ 9261516 w 12191988"/>
              <a:gd name="connsiteY3651" fmla="*/ 4489528 h 5886446"/>
              <a:gd name="connsiteX3652" fmla="*/ 9259537 w 12191988"/>
              <a:gd name="connsiteY3652" fmla="*/ 4486371 h 5886446"/>
              <a:gd name="connsiteX3653" fmla="*/ 9257161 w 12191988"/>
              <a:gd name="connsiteY3653" fmla="*/ 4484003 h 5886446"/>
              <a:gd name="connsiteX3654" fmla="*/ 9253994 w 12191988"/>
              <a:gd name="connsiteY3654" fmla="*/ 4482030 h 5886446"/>
              <a:gd name="connsiteX3655" fmla="*/ 9250827 w 12191988"/>
              <a:gd name="connsiteY3655" fmla="*/ 4480057 h 5886446"/>
              <a:gd name="connsiteX3656" fmla="*/ 9247660 w 12191988"/>
              <a:gd name="connsiteY3656" fmla="*/ 4478478 h 5886446"/>
              <a:gd name="connsiteX3657" fmla="*/ 9243305 w 12191988"/>
              <a:gd name="connsiteY3657" fmla="*/ 4477294 h 5886446"/>
              <a:gd name="connsiteX3658" fmla="*/ 9239346 w 12191988"/>
              <a:gd name="connsiteY3658" fmla="*/ 4476505 h 5886446"/>
              <a:gd name="connsiteX3659" fmla="*/ 9234992 w 12191988"/>
              <a:gd name="connsiteY3659" fmla="*/ 4476110 h 5886446"/>
              <a:gd name="connsiteX3660" fmla="*/ 9231033 w 12191988"/>
              <a:gd name="connsiteY3660" fmla="*/ 4476110 h 5886446"/>
              <a:gd name="connsiteX3661" fmla="*/ 9221532 w 12191988"/>
              <a:gd name="connsiteY3661" fmla="*/ 4476110 h 5886446"/>
              <a:gd name="connsiteX3662" fmla="*/ 9212030 w 12191988"/>
              <a:gd name="connsiteY3662" fmla="*/ 4477294 h 5886446"/>
              <a:gd name="connsiteX3663" fmla="*/ 9201737 w 12191988"/>
              <a:gd name="connsiteY3663" fmla="*/ 4479268 h 5886446"/>
              <a:gd name="connsiteX3664" fmla="*/ 9191840 w 12191988"/>
              <a:gd name="connsiteY3664" fmla="*/ 4482425 h 5886446"/>
              <a:gd name="connsiteX3665" fmla="*/ 9182339 w 12191988"/>
              <a:gd name="connsiteY3665" fmla="*/ 4485582 h 5886446"/>
              <a:gd name="connsiteX3666" fmla="*/ 9173234 w 12191988"/>
              <a:gd name="connsiteY3666" fmla="*/ 4489528 h 5886446"/>
              <a:gd name="connsiteX3667" fmla="*/ 9164920 w 12191988"/>
              <a:gd name="connsiteY3667" fmla="*/ 4493080 h 5886446"/>
              <a:gd name="connsiteX3668" fmla="*/ 9157794 w 12191988"/>
              <a:gd name="connsiteY3668" fmla="*/ 4497026 h 5886446"/>
              <a:gd name="connsiteX3669" fmla="*/ 9151460 w 12191988"/>
              <a:gd name="connsiteY3669" fmla="*/ 4500578 h 5886446"/>
              <a:gd name="connsiteX3670" fmla="*/ 9146313 w 12191988"/>
              <a:gd name="connsiteY3670" fmla="*/ 4503735 h 5886446"/>
              <a:gd name="connsiteX3671" fmla="*/ 9138396 w 12191988"/>
              <a:gd name="connsiteY3671" fmla="*/ 4501762 h 5886446"/>
              <a:gd name="connsiteX3672" fmla="*/ 9134437 w 12191988"/>
              <a:gd name="connsiteY3672" fmla="*/ 4500972 h 5886446"/>
              <a:gd name="connsiteX3673" fmla="*/ 9130478 w 12191988"/>
              <a:gd name="connsiteY3673" fmla="*/ 4499394 h 5886446"/>
              <a:gd name="connsiteX3674" fmla="*/ 9128894 w 12191988"/>
              <a:gd name="connsiteY3674" fmla="*/ 4497815 h 5886446"/>
              <a:gd name="connsiteX3675" fmla="*/ 9127311 w 12191988"/>
              <a:gd name="connsiteY3675" fmla="*/ 4496237 h 5886446"/>
              <a:gd name="connsiteX3676" fmla="*/ 9126123 w 12191988"/>
              <a:gd name="connsiteY3676" fmla="*/ 4495053 h 5886446"/>
              <a:gd name="connsiteX3677" fmla="*/ 9124936 w 12191988"/>
              <a:gd name="connsiteY3677" fmla="*/ 4493080 h 5886446"/>
              <a:gd name="connsiteX3678" fmla="*/ 9124144 w 12191988"/>
              <a:gd name="connsiteY3678" fmla="*/ 4490317 h 5886446"/>
              <a:gd name="connsiteX3679" fmla="*/ 9123748 w 12191988"/>
              <a:gd name="connsiteY3679" fmla="*/ 4487555 h 5886446"/>
              <a:gd name="connsiteX3680" fmla="*/ 9123352 w 12191988"/>
              <a:gd name="connsiteY3680" fmla="*/ 4484398 h 5886446"/>
              <a:gd name="connsiteX3681" fmla="*/ 9123748 w 12191988"/>
              <a:gd name="connsiteY3681" fmla="*/ 4480846 h 5886446"/>
              <a:gd name="connsiteX3682" fmla="*/ 9128499 w 12191988"/>
              <a:gd name="connsiteY3682" fmla="*/ 4482030 h 5886446"/>
              <a:gd name="connsiteX3683" fmla="*/ 9132457 w 12191988"/>
              <a:gd name="connsiteY3683" fmla="*/ 4482425 h 5886446"/>
              <a:gd name="connsiteX3684" fmla="*/ 9136020 w 12191988"/>
              <a:gd name="connsiteY3684" fmla="*/ 4482425 h 5886446"/>
              <a:gd name="connsiteX3685" fmla="*/ 9138792 w 12191988"/>
              <a:gd name="connsiteY3685" fmla="*/ 4482030 h 5886446"/>
              <a:gd name="connsiteX3686" fmla="*/ 9141959 w 12191988"/>
              <a:gd name="connsiteY3686" fmla="*/ 4480846 h 5886446"/>
              <a:gd name="connsiteX3687" fmla="*/ 9144334 w 12191988"/>
              <a:gd name="connsiteY3687" fmla="*/ 4480057 h 5886446"/>
              <a:gd name="connsiteX3688" fmla="*/ 9149480 w 12191988"/>
              <a:gd name="connsiteY3688" fmla="*/ 4476505 h 5886446"/>
              <a:gd name="connsiteX3689" fmla="*/ 9153835 w 12191988"/>
              <a:gd name="connsiteY3689" fmla="*/ 4472559 h 5886446"/>
              <a:gd name="connsiteX3690" fmla="*/ 9157794 w 12191988"/>
              <a:gd name="connsiteY3690" fmla="*/ 4469007 h 5886446"/>
              <a:gd name="connsiteX3691" fmla="*/ 9160169 w 12191988"/>
              <a:gd name="connsiteY3691" fmla="*/ 4467034 h 5886446"/>
              <a:gd name="connsiteX3692" fmla="*/ 9162941 w 12191988"/>
              <a:gd name="connsiteY3692" fmla="*/ 4465850 h 5886446"/>
              <a:gd name="connsiteX3693" fmla="*/ 9165712 w 12191988"/>
              <a:gd name="connsiteY3693" fmla="*/ 4464666 h 5886446"/>
              <a:gd name="connsiteX3694" fmla="*/ 9168879 w 12191988"/>
              <a:gd name="connsiteY3694" fmla="*/ 4463877 h 5886446"/>
              <a:gd name="connsiteX3695" fmla="*/ 9168483 w 12191988"/>
              <a:gd name="connsiteY3695" fmla="*/ 4461509 h 5886446"/>
              <a:gd name="connsiteX3696" fmla="*/ 9167295 w 12191988"/>
              <a:gd name="connsiteY3696" fmla="*/ 4459536 h 5886446"/>
              <a:gd name="connsiteX3697" fmla="*/ 9166503 w 12191988"/>
              <a:gd name="connsiteY3697" fmla="*/ 4458352 h 5886446"/>
              <a:gd name="connsiteX3698" fmla="*/ 9164920 w 12191988"/>
              <a:gd name="connsiteY3698" fmla="*/ 4457563 h 5886446"/>
              <a:gd name="connsiteX3699" fmla="*/ 9160961 w 12191988"/>
              <a:gd name="connsiteY3699" fmla="*/ 4457168 h 5886446"/>
              <a:gd name="connsiteX3700" fmla="*/ 9157398 w 12191988"/>
              <a:gd name="connsiteY3700" fmla="*/ 4455984 h 5886446"/>
              <a:gd name="connsiteX3701" fmla="*/ 9159773 w 12191988"/>
              <a:gd name="connsiteY3701" fmla="*/ 4452038 h 5886446"/>
              <a:gd name="connsiteX3702" fmla="*/ 9162941 w 12191988"/>
              <a:gd name="connsiteY3702" fmla="*/ 4448486 h 5886446"/>
              <a:gd name="connsiteX3703" fmla="*/ 9165712 w 12191988"/>
              <a:gd name="connsiteY3703" fmla="*/ 4445329 h 5886446"/>
              <a:gd name="connsiteX3704" fmla="*/ 9168879 w 12191988"/>
              <a:gd name="connsiteY3704" fmla="*/ 4442567 h 5886446"/>
              <a:gd name="connsiteX3705" fmla="*/ 9172442 w 12191988"/>
              <a:gd name="connsiteY3705" fmla="*/ 4440594 h 5886446"/>
              <a:gd name="connsiteX3706" fmla="*/ 9176005 w 12191988"/>
              <a:gd name="connsiteY3706" fmla="*/ 4438620 h 5886446"/>
              <a:gd name="connsiteX3707" fmla="*/ 9179568 w 12191988"/>
              <a:gd name="connsiteY3707" fmla="*/ 4437042 h 5886446"/>
              <a:gd name="connsiteX3708" fmla="*/ 9182735 w 12191988"/>
              <a:gd name="connsiteY3708" fmla="*/ 4435463 h 5886446"/>
              <a:gd name="connsiteX3709" fmla="*/ 9186694 w 12191988"/>
              <a:gd name="connsiteY3709" fmla="*/ 4435069 h 5886446"/>
              <a:gd name="connsiteX3710" fmla="*/ 9191048 w 12191988"/>
              <a:gd name="connsiteY3710" fmla="*/ 4434674 h 5886446"/>
              <a:gd name="connsiteX3711" fmla="*/ 8790180 w 12191988"/>
              <a:gd name="connsiteY3711" fmla="*/ 4430710 h 5886446"/>
              <a:gd name="connsiteX3712" fmla="*/ 8795219 w 12191988"/>
              <a:gd name="connsiteY3712" fmla="*/ 4430710 h 5886446"/>
              <a:gd name="connsiteX3713" fmla="*/ 8806073 w 12191988"/>
              <a:gd name="connsiteY3713" fmla="*/ 4432297 h 5886446"/>
              <a:gd name="connsiteX3714" fmla="*/ 8811113 w 12191988"/>
              <a:gd name="connsiteY3714" fmla="*/ 4432297 h 5886446"/>
              <a:gd name="connsiteX3715" fmla="*/ 8813439 w 12191988"/>
              <a:gd name="connsiteY3715" fmla="*/ 4431504 h 5886446"/>
              <a:gd name="connsiteX3716" fmla="*/ 8815377 w 12191988"/>
              <a:gd name="connsiteY3716" fmla="*/ 4431107 h 5886446"/>
              <a:gd name="connsiteX3717" fmla="*/ 8813826 w 12191988"/>
              <a:gd name="connsiteY3717" fmla="*/ 4436266 h 5886446"/>
              <a:gd name="connsiteX3718" fmla="*/ 8813051 w 12191988"/>
              <a:gd name="connsiteY3718" fmla="*/ 4440235 h 5886446"/>
              <a:gd name="connsiteX3719" fmla="*/ 8811500 w 12191988"/>
              <a:gd name="connsiteY3719" fmla="*/ 4443807 h 5886446"/>
              <a:gd name="connsiteX3720" fmla="*/ 8809562 w 12191988"/>
              <a:gd name="connsiteY3720" fmla="*/ 4446188 h 5886446"/>
              <a:gd name="connsiteX3721" fmla="*/ 8808012 w 12191988"/>
              <a:gd name="connsiteY3721" fmla="*/ 4448173 h 5886446"/>
              <a:gd name="connsiteX3722" fmla="*/ 8806073 w 12191988"/>
              <a:gd name="connsiteY3722" fmla="*/ 4449760 h 5886446"/>
              <a:gd name="connsiteX3723" fmla="*/ 8804135 w 12191988"/>
              <a:gd name="connsiteY3723" fmla="*/ 4450554 h 5886446"/>
              <a:gd name="connsiteX3724" fmla="*/ 8801809 w 12191988"/>
              <a:gd name="connsiteY3724" fmla="*/ 4451348 h 5886446"/>
              <a:gd name="connsiteX3725" fmla="*/ 8799483 w 12191988"/>
              <a:gd name="connsiteY3725" fmla="*/ 4451348 h 5886446"/>
              <a:gd name="connsiteX3726" fmla="*/ 8797157 w 12191988"/>
              <a:gd name="connsiteY3726" fmla="*/ 4450554 h 5886446"/>
              <a:gd name="connsiteX3727" fmla="*/ 8794831 w 12191988"/>
              <a:gd name="connsiteY3727" fmla="*/ 4449760 h 5886446"/>
              <a:gd name="connsiteX3728" fmla="*/ 8792506 w 12191988"/>
              <a:gd name="connsiteY3728" fmla="*/ 4448173 h 5886446"/>
              <a:gd name="connsiteX3729" fmla="*/ 8787466 w 12191988"/>
              <a:gd name="connsiteY3729" fmla="*/ 4444601 h 5886446"/>
              <a:gd name="connsiteX3730" fmla="*/ 8782039 w 12191988"/>
              <a:gd name="connsiteY3730" fmla="*/ 4439838 h 5886446"/>
              <a:gd name="connsiteX3731" fmla="*/ 8782427 w 12191988"/>
              <a:gd name="connsiteY3731" fmla="*/ 4436663 h 5886446"/>
              <a:gd name="connsiteX3732" fmla="*/ 8783590 w 12191988"/>
              <a:gd name="connsiteY3732" fmla="*/ 4434679 h 5886446"/>
              <a:gd name="connsiteX3733" fmla="*/ 8784365 w 12191988"/>
              <a:gd name="connsiteY3733" fmla="*/ 4432694 h 5886446"/>
              <a:gd name="connsiteX3734" fmla="*/ 8786303 w 12191988"/>
              <a:gd name="connsiteY3734" fmla="*/ 4431504 h 5886446"/>
              <a:gd name="connsiteX3735" fmla="*/ 8787854 w 12191988"/>
              <a:gd name="connsiteY3735" fmla="*/ 4431107 h 5886446"/>
              <a:gd name="connsiteX3736" fmla="*/ 8012537 w 12191988"/>
              <a:gd name="connsiteY3736" fmla="*/ 4427535 h 5886446"/>
              <a:gd name="connsiteX3737" fmla="*/ 8015326 w 12191988"/>
              <a:gd name="connsiteY3737" fmla="*/ 4427535 h 5886446"/>
              <a:gd name="connsiteX3738" fmla="*/ 8018115 w 12191988"/>
              <a:gd name="connsiteY3738" fmla="*/ 4427932 h 5886446"/>
              <a:gd name="connsiteX3739" fmla="*/ 8023692 w 12191988"/>
              <a:gd name="connsiteY3739" fmla="*/ 4429519 h 5886446"/>
              <a:gd name="connsiteX3740" fmla="*/ 8029669 w 12191988"/>
              <a:gd name="connsiteY3740" fmla="*/ 4432297 h 5886446"/>
              <a:gd name="connsiteX3741" fmla="*/ 8035645 w 12191988"/>
              <a:gd name="connsiteY3741" fmla="*/ 4435472 h 5886446"/>
              <a:gd name="connsiteX3742" fmla="*/ 8042019 w 12191988"/>
              <a:gd name="connsiteY3742" fmla="*/ 4439838 h 5886446"/>
              <a:gd name="connsiteX3743" fmla="*/ 8048792 w 12191988"/>
              <a:gd name="connsiteY3743" fmla="*/ 4444204 h 5886446"/>
              <a:gd name="connsiteX3744" fmla="*/ 8061940 w 12191988"/>
              <a:gd name="connsiteY3744" fmla="*/ 4454125 h 5886446"/>
              <a:gd name="connsiteX3745" fmla="*/ 8068713 w 12191988"/>
              <a:gd name="connsiteY3745" fmla="*/ 4459682 h 5886446"/>
              <a:gd name="connsiteX3746" fmla="*/ 8075884 w 12191988"/>
              <a:gd name="connsiteY3746" fmla="*/ 4464444 h 5886446"/>
              <a:gd name="connsiteX3747" fmla="*/ 8083454 w 12191988"/>
              <a:gd name="connsiteY3747" fmla="*/ 4468810 h 5886446"/>
              <a:gd name="connsiteX3748" fmla="*/ 8090625 w 12191988"/>
              <a:gd name="connsiteY3748" fmla="*/ 4472779 h 5886446"/>
              <a:gd name="connsiteX3749" fmla="*/ 8098195 w 12191988"/>
              <a:gd name="connsiteY3749" fmla="*/ 4475954 h 5886446"/>
              <a:gd name="connsiteX3750" fmla="*/ 8105765 w 12191988"/>
              <a:gd name="connsiteY3750" fmla="*/ 4477938 h 5886446"/>
              <a:gd name="connsiteX3751" fmla="*/ 8098992 w 12191988"/>
              <a:gd name="connsiteY3751" fmla="*/ 4479922 h 5886446"/>
              <a:gd name="connsiteX3752" fmla="*/ 8092617 w 12191988"/>
              <a:gd name="connsiteY3752" fmla="*/ 4481510 h 5886446"/>
              <a:gd name="connsiteX3753" fmla="*/ 8085844 w 12191988"/>
              <a:gd name="connsiteY3753" fmla="*/ 4481510 h 5886446"/>
              <a:gd name="connsiteX3754" fmla="*/ 8079071 w 12191988"/>
              <a:gd name="connsiteY3754" fmla="*/ 4480319 h 5886446"/>
              <a:gd name="connsiteX3755" fmla="*/ 8071900 w 12191988"/>
              <a:gd name="connsiteY3755" fmla="*/ 4478732 h 5886446"/>
              <a:gd name="connsiteX3756" fmla="*/ 8064330 w 12191988"/>
              <a:gd name="connsiteY3756" fmla="*/ 4476747 h 5886446"/>
              <a:gd name="connsiteX3757" fmla="*/ 8057159 w 12191988"/>
              <a:gd name="connsiteY3757" fmla="*/ 4473969 h 5886446"/>
              <a:gd name="connsiteX3758" fmla="*/ 8050386 w 12191988"/>
              <a:gd name="connsiteY3758" fmla="*/ 4470397 h 5886446"/>
              <a:gd name="connsiteX3759" fmla="*/ 8043214 w 12191988"/>
              <a:gd name="connsiteY3759" fmla="*/ 4466429 h 5886446"/>
              <a:gd name="connsiteX3760" fmla="*/ 8036840 w 12191988"/>
              <a:gd name="connsiteY3760" fmla="*/ 4461666 h 5886446"/>
              <a:gd name="connsiteX3761" fmla="*/ 8030067 w 12191988"/>
              <a:gd name="connsiteY3761" fmla="*/ 4457300 h 5886446"/>
              <a:gd name="connsiteX3762" fmla="*/ 8023692 w 12191988"/>
              <a:gd name="connsiteY3762" fmla="*/ 4452141 h 5886446"/>
              <a:gd name="connsiteX3763" fmla="*/ 8017318 w 12191988"/>
              <a:gd name="connsiteY3763" fmla="*/ 4447379 h 5886446"/>
              <a:gd name="connsiteX3764" fmla="*/ 8012139 w 12191988"/>
              <a:gd name="connsiteY3764" fmla="*/ 4441822 h 5886446"/>
              <a:gd name="connsiteX3765" fmla="*/ 8006959 w 12191988"/>
              <a:gd name="connsiteY3765" fmla="*/ 4436663 h 5886446"/>
              <a:gd name="connsiteX3766" fmla="*/ 8002577 w 12191988"/>
              <a:gd name="connsiteY3766" fmla="*/ 4431504 h 5886446"/>
              <a:gd name="connsiteX3767" fmla="*/ 8004967 w 12191988"/>
              <a:gd name="connsiteY3767" fmla="*/ 4430313 h 5886446"/>
              <a:gd name="connsiteX3768" fmla="*/ 8007358 w 12191988"/>
              <a:gd name="connsiteY3768" fmla="*/ 4428725 h 5886446"/>
              <a:gd name="connsiteX3769" fmla="*/ 8010147 w 12191988"/>
              <a:gd name="connsiteY3769" fmla="*/ 4427932 h 5886446"/>
              <a:gd name="connsiteX3770" fmla="*/ 8293008 w 12191988"/>
              <a:gd name="connsiteY3770" fmla="*/ 4410072 h 5886446"/>
              <a:gd name="connsiteX3771" fmla="*/ 8295002 w 12191988"/>
              <a:gd name="connsiteY3771" fmla="*/ 4414041 h 5886446"/>
              <a:gd name="connsiteX3772" fmla="*/ 8297793 w 12191988"/>
              <a:gd name="connsiteY3772" fmla="*/ 4417612 h 5886446"/>
              <a:gd name="connsiteX3773" fmla="*/ 8303773 w 12191988"/>
              <a:gd name="connsiteY3773" fmla="*/ 4423169 h 5886446"/>
              <a:gd name="connsiteX3774" fmla="*/ 8306565 w 12191988"/>
              <a:gd name="connsiteY3774" fmla="*/ 4425947 h 5886446"/>
              <a:gd name="connsiteX3775" fmla="*/ 8308558 w 12191988"/>
              <a:gd name="connsiteY3775" fmla="*/ 4430312 h 5886446"/>
              <a:gd name="connsiteX3776" fmla="*/ 8309754 w 12191988"/>
              <a:gd name="connsiteY3776" fmla="*/ 4432694 h 5886446"/>
              <a:gd name="connsiteX3777" fmla="*/ 8310153 w 12191988"/>
              <a:gd name="connsiteY3777" fmla="*/ 4435075 h 5886446"/>
              <a:gd name="connsiteX3778" fmla="*/ 8310552 w 12191988"/>
              <a:gd name="connsiteY3778" fmla="*/ 4438250 h 5886446"/>
              <a:gd name="connsiteX3779" fmla="*/ 8310552 w 12191988"/>
              <a:gd name="connsiteY3779" fmla="*/ 4441822 h 5886446"/>
              <a:gd name="connsiteX3780" fmla="*/ 8296597 w 12191988"/>
              <a:gd name="connsiteY3780" fmla="*/ 4442616 h 5886446"/>
              <a:gd name="connsiteX3781" fmla="*/ 8284635 w 12191988"/>
              <a:gd name="connsiteY3781" fmla="*/ 4443012 h 5886446"/>
              <a:gd name="connsiteX3782" fmla="*/ 8263901 w 12191988"/>
              <a:gd name="connsiteY3782" fmla="*/ 4443806 h 5886446"/>
              <a:gd name="connsiteX3783" fmla="*/ 8254731 w 12191988"/>
              <a:gd name="connsiteY3783" fmla="*/ 4444203 h 5886446"/>
              <a:gd name="connsiteX3784" fmla="*/ 8245560 w 12191988"/>
              <a:gd name="connsiteY3784" fmla="*/ 4445791 h 5886446"/>
              <a:gd name="connsiteX3785" fmla="*/ 8235592 w 12191988"/>
              <a:gd name="connsiteY3785" fmla="*/ 4447775 h 5886446"/>
              <a:gd name="connsiteX3786" fmla="*/ 8224827 w 12191988"/>
              <a:gd name="connsiteY3786" fmla="*/ 4451347 h 5886446"/>
              <a:gd name="connsiteX3787" fmla="*/ 8229213 w 12191988"/>
              <a:gd name="connsiteY3787" fmla="*/ 4444997 h 5886446"/>
              <a:gd name="connsiteX3788" fmla="*/ 8231206 w 12191988"/>
              <a:gd name="connsiteY3788" fmla="*/ 4439837 h 5886446"/>
              <a:gd name="connsiteX3789" fmla="*/ 8232402 w 12191988"/>
              <a:gd name="connsiteY3789" fmla="*/ 4435075 h 5886446"/>
              <a:gd name="connsiteX3790" fmla="*/ 8233200 w 12191988"/>
              <a:gd name="connsiteY3790" fmla="*/ 4431106 h 5886446"/>
              <a:gd name="connsiteX3791" fmla="*/ 8233599 w 12191988"/>
              <a:gd name="connsiteY3791" fmla="*/ 4422772 h 5886446"/>
              <a:gd name="connsiteX3792" fmla="*/ 8234795 w 12191988"/>
              <a:gd name="connsiteY3792" fmla="*/ 4417612 h 5886446"/>
              <a:gd name="connsiteX3793" fmla="*/ 8235991 w 12191988"/>
              <a:gd name="connsiteY3793" fmla="*/ 4410866 h 5886446"/>
              <a:gd name="connsiteX3794" fmla="*/ 8253136 w 12191988"/>
              <a:gd name="connsiteY3794" fmla="*/ 4410469 h 5886446"/>
              <a:gd name="connsiteX3795" fmla="*/ 8252338 w 12191988"/>
              <a:gd name="connsiteY3795" fmla="*/ 4413644 h 5886446"/>
              <a:gd name="connsiteX3796" fmla="*/ 8251142 w 12191988"/>
              <a:gd name="connsiteY3796" fmla="*/ 4416025 h 5886446"/>
              <a:gd name="connsiteX3797" fmla="*/ 8249149 w 12191988"/>
              <a:gd name="connsiteY3797" fmla="*/ 4417216 h 5886446"/>
              <a:gd name="connsiteX3798" fmla="*/ 8246756 w 12191988"/>
              <a:gd name="connsiteY3798" fmla="*/ 4418009 h 5886446"/>
              <a:gd name="connsiteX3799" fmla="*/ 8241573 w 12191988"/>
              <a:gd name="connsiteY3799" fmla="*/ 4418406 h 5886446"/>
              <a:gd name="connsiteX3800" fmla="*/ 8235991 w 12191988"/>
              <a:gd name="connsiteY3800" fmla="*/ 4419200 h 5886446"/>
              <a:gd name="connsiteX3801" fmla="*/ 8236788 w 12191988"/>
              <a:gd name="connsiteY3801" fmla="*/ 4421581 h 5886446"/>
              <a:gd name="connsiteX3802" fmla="*/ 8237586 w 12191988"/>
              <a:gd name="connsiteY3802" fmla="*/ 4423962 h 5886446"/>
              <a:gd name="connsiteX3803" fmla="*/ 8238782 w 12191988"/>
              <a:gd name="connsiteY3803" fmla="*/ 4425947 h 5886446"/>
              <a:gd name="connsiteX3804" fmla="*/ 8239978 w 12191988"/>
              <a:gd name="connsiteY3804" fmla="*/ 4427534 h 5886446"/>
              <a:gd name="connsiteX3805" fmla="*/ 8243168 w 12191988"/>
              <a:gd name="connsiteY3805" fmla="*/ 4430709 h 5886446"/>
              <a:gd name="connsiteX3806" fmla="*/ 8247155 w 12191988"/>
              <a:gd name="connsiteY3806" fmla="*/ 4433091 h 5886446"/>
              <a:gd name="connsiteX3807" fmla="*/ 8251142 w 12191988"/>
              <a:gd name="connsiteY3807" fmla="*/ 4434678 h 5886446"/>
              <a:gd name="connsiteX3808" fmla="*/ 8255927 w 12191988"/>
              <a:gd name="connsiteY3808" fmla="*/ 4435075 h 5886446"/>
              <a:gd name="connsiteX3809" fmla="*/ 8260712 w 12191988"/>
              <a:gd name="connsiteY3809" fmla="*/ 4435075 h 5886446"/>
              <a:gd name="connsiteX3810" fmla="*/ 8265895 w 12191988"/>
              <a:gd name="connsiteY3810" fmla="*/ 4434678 h 5886446"/>
              <a:gd name="connsiteX3811" fmla="*/ 8271078 w 12191988"/>
              <a:gd name="connsiteY3811" fmla="*/ 4433091 h 5886446"/>
              <a:gd name="connsiteX3812" fmla="*/ 8275464 w 12191988"/>
              <a:gd name="connsiteY3812" fmla="*/ 4431106 h 5886446"/>
              <a:gd name="connsiteX3813" fmla="*/ 8279850 w 12191988"/>
              <a:gd name="connsiteY3813" fmla="*/ 4428725 h 5886446"/>
              <a:gd name="connsiteX3814" fmla="*/ 8283837 w 12191988"/>
              <a:gd name="connsiteY3814" fmla="*/ 4425947 h 5886446"/>
              <a:gd name="connsiteX3815" fmla="*/ 8287426 w 12191988"/>
              <a:gd name="connsiteY3815" fmla="*/ 4422772 h 5886446"/>
              <a:gd name="connsiteX3816" fmla="*/ 8290217 w 12191988"/>
              <a:gd name="connsiteY3816" fmla="*/ 4418406 h 5886446"/>
              <a:gd name="connsiteX3817" fmla="*/ 8292211 w 12191988"/>
              <a:gd name="connsiteY3817" fmla="*/ 4414437 h 5886446"/>
              <a:gd name="connsiteX3818" fmla="*/ 8386218 w 12191988"/>
              <a:gd name="connsiteY3818" fmla="*/ 4400547 h 5886446"/>
              <a:gd name="connsiteX3819" fmla="*/ 8387396 w 12191988"/>
              <a:gd name="connsiteY3819" fmla="*/ 4400547 h 5886446"/>
              <a:gd name="connsiteX3820" fmla="*/ 8388182 w 12191988"/>
              <a:gd name="connsiteY3820" fmla="*/ 4401324 h 5886446"/>
              <a:gd name="connsiteX3821" fmla="*/ 8390540 w 12191988"/>
              <a:gd name="connsiteY3821" fmla="*/ 4402490 h 5886446"/>
              <a:gd name="connsiteX3822" fmla="*/ 8391719 w 12191988"/>
              <a:gd name="connsiteY3822" fmla="*/ 4405209 h 5886446"/>
              <a:gd name="connsiteX3823" fmla="*/ 8394469 w 12191988"/>
              <a:gd name="connsiteY3823" fmla="*/ 4411426 h 5886446"/>
              <a:gd name="connsiteX3824" fmla="*/ 8397220 w 12191988"/>
              <a:gd name="connsiteY3824" fmla="*/ 4418420 h 5886446"/>
              <a:gd name="connsiteX3825" fmla="*/ 8398792 w 12191988"/>
              <a:gd name="connsiteY3825" fmla="*/ 4420751 h 5886446"/>
              <a:gd name="connsiteX3826" fmla="*/ 8400756 w 12191988"/>
              <a:gd name="connsiteY3826" fmla="*/ 4422694 h 5886446"/>
              <a:gd name="connsiteX3827" fmla="*/ 8401935 w 12191988"/>
              <a:gd name="connsiteY3827" fmla="*/ 4423471 h 5886446"/>
              <a:gd name="connsiteX3828" fmla="*/ 8402721 w 12191988"/>
              <a:gd name="connsiteY3828" fmla="*/ 4423471 h 5886446"/>
              <a:gd name="connsiteX3829" fmla="*/ 8403900 w 12191988"/>
              <a:gd name="connsiteY3829" fmla="*/ 4423471 h 5886446"/>
              <a:gd name="connsiteX3830" fmla="*/ 8405079 w 12191988"/>
              <a:gd name="connsiteY3830" fmla="*/ 4422694 h 5886446"/>
              <a:gd name="connsiteX3831" fmla="*/ 8408222 w 12191988"/>
              <a:gd name="connsiteY3831" fmla="*/ 4420751 h 5886446"/>
              <a:gd name="connsiteX3832" fmla="*/ 8412152 w 12191988"/>
              <a:gd name="connsiteY3832" fmla="*/ 4416477 h 5886446"/>
              <a:gd name="connsiteX3833" fmla="*/ 8411366 w 12191988"/>
              <a:gd name="connsiteY3833" fmla="*/ 4420751 h 5886446"/>
              <a:gd name="connsiteX3834" fmla="*/ 8410187 w 12191988"/>
              <a:gd name="connsiteY3834" fmla="*/ 4424248 h 5886446"/>
              <a:gd name="connsiteX3835" fmla="*/ 8408615 w 12191988"/>
              <a:gd name="connsiteY3835" fmla="*/ 4427745 h 5886446"/>
              <a:gd name="connsiteX3836" fmla="*/ 8407437 w 12191988"/>
              <a:gd name="connsiteY3836" fmla="*/ 4430854 h 5886446"/>
              <a:gd name="connsiteX3837" fmla="*/ 8405079 w 12191988"/>
              <a:gd name="connsiteY3837" fmla="*/ 4433574 h 5886446"/>
              <a:gd name="connsiteX3838" fmla="*/ 8403114 w 12191988"/>
              <a:gd name="connsiteY3838" fmla="*/ 4435905 h 5886446"/>
              <a:gd name="connsiteX3839" fmla="*/ 8398792 w 12191988"/>
              <a:gd name="connsiteY3839" fmla="*/ 4440956 h 5886446"/>
              <a:gd name="connsiteX3840" fmla="*/ 8393683 w 12191988"/>
              <a:gd name="connsiteY3840" fmla="*/ 4444842 h 5886446"/>
              <a:gd name="connsiteX3841" fmla="*/ 8388968 w 12191988"/>
              <a:gd name="connsiteY3841" fmla="*/ 4448339 h 5886446"/>
              <a:gd name="connsiteX3842" fmla="*/ 8383467 w 12191988"/>
              <a:gd name="connsiteY3842" fmla="*/ 4452224 h 5886446"/>
              <a:gd name="connsiteX3843" fmla="*/ 8378751 w 12191988"/>
              <a:gd name="connsiteY3843" fmla="*/ 4456110 h 5886446"/>
              <a:gd name="connsiteX3844" fmla="*/ 8381895 w 12191988"/>
              <a:gd name="connsiteY3844" fmla="*/ 4448727 h 5886446"/>
              <a:gd name="connsiteX3845" fmla="*/ 8383467 w 12191988"/>
              <a:gd name="connsiteY3845" fmla="*/ 4444453 h 5886446"/>
              <a:gd name="connsiteX3846" fmla="*/ 8383860 w 12191988"/>
              <a:gd name="connsiteY3846" fmla="*/ 4440179 h 5886446"/>
              <a:gd name="connsiteX3847" fmla="*/ 8384253 w 12191988"/>
              <a:gd name="connsiteY3847" fmla="*/ 4437459 h 5886446"/>
              <a:gd name="connsiteX3848" fmla="*/ 8383860 w 12191988"/>
              <a:gd name="connsiteY3848" fmla="*/ 4435905 h 5886446"/>
              <a:gd name="connsiteX3849" fmla="*/ 8383467 w 12191988"/>
              <a:gd name="connsiteY3849" fmla="*/ 4434739 h 5886446"/>
              <a:gd name="connsiteX3850" fmla="*/ 8382288 w 12191988"/>
              <a:gd name="connsiteY3850" fmla="*/ 4433185 h 5886446"/>
              <a:gd name="connsiteX3851" fmla="*/ 8381109 w 12191988"/>
              <a:gd name="connsiteY3851" fmla="*/ 4432019 h 5886446"/>
              <a:gd name="connsiteX3852" fmla="*/ 8378359 w 12191988"/>
              <a:gd name="connsiteY3852" fmla="*/ 4432019 h 5886446"/>
              <a:gd name="connsiteX3853" fmla="*/ 8376001 w 12191988"/>
              <a:gd name="connsiteY3853" fmla="*/ 4432019 h 5886446"/>
              <a:gd name="connsiteX3854" fmla="*/ 8372857 w 12191988"/>
              <a:gd name="connsiteY3854" fmla="*/ 4433185 h 5886446"/>
              <a:gd name="connsiteX3855" fmla="*/ 8372464 w 12191988"/>
              <a:gd name="connsiteY3855" fmla="*/ 4431242 h 5886446"/>
              <a:gd name="connsiteX3856" fmla="*/ 8372857 w 12191988"/>
              <a:gd name="connsiteY3856" fmla="*/ 4428523 h 5886446"/>
              <a:gd name="connsiteX3857" fmla="*/ 8373643 w 12191988"/>
              <a:gd name="connsiteY3857" fmla="*/ 4427357 h 5886446"/>
              <a:gd name="connsiteX3858" fmla="*/ 8374822 w 12191988"/>
              <a:gd name="connsiteY3858" fmla="*/ 4425414 h 5886446"/>
              <a:gd name="connsiteX3859" fmla="*/ 8377573 w 12191988"/>
              <a:gd name="connsiteY3859" fmla="*/ 4421917 h 5886446"/>
              <a:gd name="connsiteX3860" fmla="*/ 8380323 w 12191988"/>
              <a:gd name="connsiteY3860" fmla="*/ 4418420 h 5886446"/>
              <a:gd name="connsiteX3861" fmla="*/ 8383074 w 12191988"/>
              <a:gd name="connsiteY3861" fmla="*/ 4415312 h 5886446"/>
              <a:gd name="connsiteX3862" fmla="*/ 8383860 w 12191988"/>
              <a:gd name="connsiteY3862" fmla="*/ 4414535 h 5886446"/>
              <a:gd name="connsiteX3863" fmla="*/ 8383860 w 12191988"/>
              <a:gd name="connsiteY3863" fmla="*/ 4412980 h 5886446"/>
              <a:gd name="connsiteX3864" fmla="*/ 8383467 w 12191988"/>
              <a:gd name="connsiteY3864" fmla="*/ 4411815 h 5886446"/>
              <a:gd name="connsiteX3865" fmla="*/ 8382288 w 12191988"/>
              <a:gd name="connsiteY3865" fmla="*/ 4411038 h 5886446"/>
              <a:gd name="connsiteX3866" fmla="*/ 8381109 w 12191988"/>
              <a:gd name="connsiteY3866" fmla="*/ 4409872 h 5886446"/>
              <a:gd name="connsiteX3867" fmla="*/ 8378359 w 12191988"/>
              <a:gd name="connsiteY3867" fmla="*/ 4409483 h 5886446"/>
              <a:gd name="connsiteX3868" fmla="*/ 8381502 w 12191988"/>
              <a:gd name="connsiteY3868" fmla="*/ 4404432 h 5886446"/>
              <a:gd name="connsiteX3869" fmla="*/ 8384253 w 12191988"/>
              <a:gd name="connsiteY3869" fmla="*/ 4401712 h 5886446"/>
              <a:gd name="connsiteX3870" fmla="*/ 8385432 w 12191988"/>
              <a:gd name="connsiteY3870" fmla="*/ 4401324 h 5886446"/>
              <a:gd name="connsiteX3871" fmla="*/ 8459248 w 12191988"/>
              <a:gd name="connsiteY3871" fmla="*/ 4392610 h 5886446"/>
              <a:gd name="connsiteX3872" fmla="*/ 8460462 w 12191988"/>
              <a:gd name="connsiteY3872" fmla="*/ 4392610 h 5886446"/>
              <a:gd name="connsiteX3873" fmla="*/ 8461271 w 12191988"/>
              <a:gd name="connsiteY3873" fmla="*/ 4392610 h 5886446"/>
              <a:gd name="connsiteX3874" fmla="*/ 8462485 w 12191988"/>
              <a:gd name="connsiteY3874" fmla="*/ 4393812 h 5886446"/>
              <a:gd name="connsiteX3875" fmla="*/ 8463699 w 12191988"/>
              <a:gd name="connsiteY3875" fmla="*/ 4395817 h 5886446"/>
              <a:gd name="connsiteX3876" fmla="*/ 8465318 w 12191988"/>
              <a:gd name="connsiteY3876" fmla="*/ 4399024 h 5886446"/>
              <a:gd name="connsiteX3877" fmla="*/ 8466127 w 12191988"/>
              <a:gd name="connsiteY3877" fmla="*/ 4403033 h 5886446"/>
              <a:gd name="connsiteX3878" fmla="*/ 8466127 w 12191988"/>
              <a:gd name="connsiteY3878" fmla="*/ 4407443 h 5886446"/>
              <a:gd name="connsiteX3879" fmla="*/ 8465318 w 12191988"/>
              <a:gd name="connsiteY3879" fmla="*/ 4411852 h 5886446"/>
              <a:gd name="connsiteX3880" fmla="*/ 8464508 w 12191988"/>
              <a:gd name="connsiteY3880" fmla="*/ 4417064 h 5886446"/>
              <a:gd name="connsiteX3881" fmla="*/ 8462890 w 12191988"/>
              <a:gd name="connsiteY3881" fmla="*/ 4421474 h 5886446"/>
              <a:gd name="connsiteX3882" fmla="*/ 8460866 w 12191988"/>
              <a:gd name="connsiteY3882" fmla="*/ 4425884 h 5886446"/>
              <a:gd name="connsiteX3883" fmla="*/ 8457629 w 12191988"/>
              <a:gd name="connsiteY3883" fmla="*/ 4428690 h 5886446"/>
              <a:gd name="connsiteX3884" fmla="*/ 8456010 w 12191988"/>
              <a:gd name="connsiteY3884" fmla="*/ 4430293 h 5886446"/>
              <a:gd name="connsiteX3885" fmla="*/ 8454796 w 12191988"/>
              <a:gd name="connsiteY3885" fmla="*/ 4431496 h 5886446"/>
              <a:gd name="connsiteX3886" fmla="*/ 8452773 w 12191988"/>
              <a:gd name="connsiteY3886" fmla="*/ 4432298 h 5886446"/>
              <a:gd name="connsiteX3887" fmla="*/ 8450750 w 12191988"/>
              <a:gd name="connsiteY3887" fmla="*/ 4432298 h 5886446"/>
              <a:gd name="connsiteX3888" fmla="*/ 8448726 w 12191988"/>
              <a:gd name="connsiteY3888" fmla="*/ 4432298 h 5886446"/>
              <a:gd name="connsiteX3889" fmla="*/ 8445894 w 12191988"/>
              <a:gd name="connsiteY3889" fmla="*/ 4432298 h 5886446"/>
              <a:gd name="connsiteX3890" fmla="*/ 8445489 w 12191988"/>
              <a:gd name="connsiteY3890" fmla="*/ 4427888 h 5886446"/>
              <a:gd name="connsiteX3891" fmla="*/ 8445894 w 12191988"/>
              <a:gd name="connsiteY3891" fmla="*/ 4424280 h 5886446"/>
              <a:gd name="connsiteX3892" fmla="*/ 8446298 w 12191988"/>
              <a:gd name="connsiteY3892" fmla="*/ 4421073 h 5886446"/>
              <a:gd name="connsiteX3893" fmla="*/ 8447917 w 12191988"/>
              <a:gd name="connsiteY3893" fmla="*/ 4419068 h 5886446"/>
              <a:gd name="connsiteX3894" fmla="*/ 8449940 w 12191988"/>
              <a:gd name="connsiteY3894" fmla="*/ 4417465 h 5886446"/>
              <a:gd name="connsiteX3895" fmla="*/ 8451964 w 12191988"/>
              <a:gd name="connsiteY3895" fmla="*/ 4416663 h 5886446"/>
              <a:gd name="connsiteX3896" fmla="*/ 8457224 w 12191988"/>
              <a:gd name="connsiteY3896" fmla="*/ 4415460 h 5886446"/>
              <a:gd name="connsiteX3897" fmla="*/ 8457629 w 12191988"/>
              <a:gd name="connsiteY3897" fmla="*/ 4409447 h 5886446"/>
              <a:gd name="connsiteX3898" fmla="*/ 8457224 w 12191988"/>
              <a:gd name="connsiteY3898" fmla="*/ 4407042 h 5886446"/>
              <a:gd name="connsiteX3899" fmla="*/ 8456010 w 12191988"/>
              <a:gd name="connsiteY3899" fmla="*/ 4405037 h 5886446"/>
              <a:gd name="connsiteX3900" fmla="*/ 8455606 w 12191988"/>
              <a:gd name="connsiteY3900" fmla="*/ 4403033 h 5886446"/>
              <a:gd name="connsiteX3901" fmla="*/ 8454796 w 12191988"/>
              <a:gd name="connsiteY3901" fmla="*/ 4401429 h 5886446"/>
              <a:gd name="connsiteX3902" fmla="*/ 8453178 w 12191988"/>
              <a:gd name="connsiteY3902" fmla="*/ 4400227 h 5886446"/>
              <a:gd name="connsiteX3903" fmla="*/ 8451559 w 12191988"/>
              <a:gd name="connsiteY3903" fmla="*/ 4399826 h 5886446"/>
              <a:gd name="connsiteX3904" fmla="*/ 8454796 w 12191988"/>
              <a:gd name="connsiteY3904" fmla="*/ 4395416 h 5886446"/>
              <a:gd name="connsiteX3905" fmla="*/ 8456010 w 12191988"/>
              <a:gd name="connsiteY3905" fmla="*/ 4393812 h 5886446"/>
              <a:gd name="connsiteX3906" fmla="*/ 8457629 w 12191988"/>
              <a:gd name="connsiteY3906" fmla="*/ 4393412 h 5886446"/>
              <a:gd name="connsiteX3907" fmla="*/ 8712988 w 12191988"/>
              <a:gd name="connsiteY3907" fmla="*/ 4384672 h 5886446"/>
              <a:gd name="connsiteX3908" fmla="*/ 8713382 w 12191988"/>
              <a:gd name="connsiteY3908" fmla="*/ 4387083 h 5886446"/>
              <a:gd name="connsiteX3909" fmla="*/ 8713777 w 12191988"/>
              <a:gd name="connsiteY3909" fmla="*/ 4389495 h 5886446"/>
              <a:gd name="connsiteX3910" fmla="*/ 8713382 w 12191988"/>
              <a:gd name="connsiteY3910" fmla="*/ 4392308 h 5886446"/>
              <a:gd name="connsiteX3911" fmla="*/ 8712199 w 12191988"/>
              <a:gd name="connsiteY3911" fmla="*/ 4394317 h 5886446"/>
              <a:gd name="connsiteX3912" fmla="*/ 8711409 w 12191988"/>
              <a:gd name="connsiteY3912" fmla="*/ 4396729 h 5886446"/>
              <a:gd name="connsiteX3913" fmla="*/ 8709831 w 12191988"/>
              <a:gd name="connsiteY3913" fmla="*/ 4398738 h 5886446"/>
              <a:gd name="connsiteX3914" fmla="*/ 8706280 w 12191988"/>
              <a:gd name="connsiteY3914" fmla="*/ 4402355 h 5886446"/>
              <a:gd name="connsiteX3915" fmla="*/ 8701545 w 12191988"/>
              <a:gd name="connsiteY3915" fmla="*/ 4405972 h 5886446"/>
              <a:gd name="connsiteX3916" fmla="*/ 8696021 w 12191988"/>
              <a:gd name="connsiteY3916" fmla="*/ 4408786 h 5886446"/>
              <a:gd name="connsiteX3917" fmla="*/ 8690102 w 12191988"/>
              <a:gd name="connsiteY3917" fmla="*/ 4411599 h 5886446"/>
              <a:gd name="connsiteX3918" fmla="*/ 8683394 w 12191988"/>
              <a:gd name="connsiteY3918" fmla="*/ 4413608 h 5886446"/>
              <a:gd name="connsiteX3919" fmla="*/ 8677081 w 12191988"/>
              <a:gd name="connsiteY3919" fmla="*/ 4415216 h 5886446"/>
              <a:gd name="connsiteX3920" fmla="*/ 8670373 w 12191988"/>
              <a:gd name="connsiteY3920" fmla="*/ 4416020 h 5886446"/>
              <a:gd name="connsiteX3921" fmla="*/ 8664454 w 12191988"/>
              <a:gd name="connsiteY3921" fmla="*/ 4416422 h 5886446"/>
              <a:gd name="connsiteX3922" fmla="*/ 8658535 w 12191988"/>
              <a:gd name="connsiteY3922" fmla="*/ 4416422 h 5886446"/>
              <a:gd name="connsiteX3923" fmla="*/ 8653406 w 12191988"/>
              <a:gd name="connsiteY3923" fmla="*/ 4416020 h 5886446"/>
              <a:gd name="connsiteX3924" fmla="*/ 8649460 w 12191988"/>
              <a:gd name="connsiteY3924" fmla="*/ 4415216 h 5886446"/>
              <a:gd name="connsiteX3925" fmla="*/ 8647882 w 12191988"/>
              <a:gd name="connsiteY3925" fmla="*/ 4414010 h 5886446"/>
              <a:gd name="connsiteX3926" fmla="*/ 8647092 w 12191988"/>
              <a:gd name="connsiteY3926" fmla="*/ 4413207 h 5886446"/>
              <a:gd name="connsiteX3927" fmla="*/ 8645909 w 12191988"/>
              <a:gd name="connsiteY3927" fmla="*/ 4412001 h 5886446"/>
              <a:gd name="connsiteX3928" fmla="*/ 8645514 w 12191988"/>
              <a:gd name="connsiteY3928" fmla="*/ 4410393 h 5886446"/>
              <a:gd name="connsiteX3929" fmla="*/ 8645514 w 12191988"/>
              <a:gd name="connsiteY3929" fmla="*/ 4409991 h 5886446"/>
              <a:gd name="connsiteX3930" fmla="*/ 8645909 w 12191988"/>
              <a:gd name="connsiteY3930" fmla="*/ 4409589 h 5886446"/>
              <a:gd name="connsiteX3931" fmla="*/ 8647487 w 12191988"/>
              <a:gd name="connsiteY3931" fmla="*/ 4408384 h 5886446"/>
              <a:gd name="connsiteX3932" fmla="*/ 8654589 w 12191988"/>
              <a:gd name="connsiteY3932" fmla="*/ 4405570 h 5886446"/>
              <a:gd name="connsiteX3933" fmla="*/ 8664059 w 12191988"/>
              <a:gd name="connsiteY3933" fmla="*/ 4402355 h 5886446"/>
              <a:gd name="connsiteX3934" fmla="*/ 8675502 w 12191988"/>
              <a:gd name="connsiteY3934" fmla="*/ 4399140 h 5886446"/>
              <a:gd name="connsiteX3935" fmla="*/ 8687340 w 12191988"/>
              <a:gd name="connsiteY3935" fmla="*/ 4395925 h 5886446"/>
              <a:gd name="connsiteX3936" fmla="*/ 8698783 w 12191988"/>
              <a:gd name="connsiteY3936" fmla="*/ 4392308 h 5886446"/>
              <a:gd name="connsiteX3937" fmla="*/ 8703518 w 12191988"/>
              <a:gd name="connsiteY3937" fmla="*/ 4390700 h 5886446"/>
              <a:gd name="connsiteX3938" fmla="*/ 8707858 w 12191988"/>
              <a:gd name="connsiteY3938" fmla="*/ 4388691 h 5886446"/>
              <a:gd name="connsiteX3939" fmla="*/ 8711015 w 12191988"/>
              <a:gd name="connsiteY3939" fmla="*/ 4386681 h 5886446"/>
              <a:gd name="connsiteX3940" fmla="*/ 2762440 w 12191988"/>
              <a:gd name="connsiteY3940" fmla="*/ 4379910 h 5886446"/>
              <a:gd name="connsiteX3941" fmla="*/ 2775408 w 12191988"/>
              <a:gd name="connsiteY3941" fmla="*/ 4379910 h 5886446"/>
              <a:gd name="connsiteX3942" fmla="*/ 2775408 w 12191988"/>
              <a:gd name="connsiteY3942" fmla="*/ 4386875 h 5886446"/>
              <a:gd name="connsiteX3943" fmla="*/ 2776194 w 12191988"/>
              <a:gd name="connsiteY3943" fmla="*/ 4389333 h 5886446"/>
              <a:gd name="connsiteX3944" fmla="*/ 2776586 w 12191988"/>
              <a:gd name="connsiteY3944" fmla="*/ 4391381 h 5886446"/>
              <a:gd name="connsiteX3945" fmla="*/ 2777373 w 12191988"/>
              <a:gd name="connsiteY3945" fmla="*/ 4393020 h 5886446"/>
              <a:gd name="connsiteX3946" fmla="*/ 2778551 w 12191988"/>
              <a:gd name="connsiteY3946" fmla="*/ 4394249 h 5886446"/>
              <a:gd name="connsiteX3947" fmla="*/ 2780123 w 12191988"/>
              <a:gd name="connsiteY3947" fmla="*/ 4395478 h 5886446"/>
              <a:gd name="connsiteX3948" fmla="*/ 2781302 w 12191988"/>
              <a:gd name="connsiteY3948" fmla="*/ 4396707 h 5886446"/>
              <a:gd name="connsiteX3949" fmla="*/ 2779337 w 12191988"/>
              <a:gd name="connsiteY3949" fmla="*/ 4398755 h 5886446"/>
              <a:gd name="connsiteX3950" fmla="*/ 2777373 w 12191988"/>
              <a:gd name="connsiteY3950" fmla="*/ 4399984 h 5886446"/>
              <a:gd name="connsiteX3951" fmla="*/ 2776194 w 12191988"/>
              <a:gd name="connsiteY3951" fmla="*/ 4401213 h 5886446"/>
              <a:gd name="connsiteX3952" fmla="*/ 2774228 w 12191988"/>
              <a:gd name="connsiteY3952" fmla="*/ 4401623 h 5886446"/>
              <a:gd name="connsiteX3953" fmla="*/ 2769513 w 12191988"/>
              <a:gd name="connsiteY3953" fmla="*/ 4402033 h 5886446"/>
              <a:gd name="connsiteX3954" fmla="*/ 2765191 w 12191988"/>
              <a:gd name="connsiteY3954" fmla="*/ 4401623 h 5886446"/>
              <a:gd name="connsiteX3955" fmla="*/ 2760083 w 12191988"/>
              <a:gd name="connsiteY3955" fmla="*/ 4401213 h 5886446"/>
              <a:gd name="connsiteX3956" fmla="*/ 2754581 w 12191988"/>
              <a:gd name="connsiteY3956" fmla="*/ 4401213 h 5886446"/>
              <a:gd name="connsiteX3957" fmla="*/ 2751831 w 12191988"/>
              <a:gd name="connsiteY3957" fmla="*/ 4401213 h 5886446"/>
              <a:gd name="connsiteX3958" fmla="*/ 2748687 w 12191988"/>
              <a:gd name="connsiteY3958" fmla="*/ 4402033 h 5886446"/>
              <a:gd name="connsiteX3959" fmla="*/ 2745545 w 12191988"/>
              <a:gd name="connsiteY3959" fmla="*/ 4403672 h 5886446"/>
              <a:gd name="connsiteX3960" fmla="*/ 2742401 w 12191988"/>
              <a:gd name="connsiteY3960" fmla="*/ 4405310 h 5886446"/>
              <a:gd name="connsiteX3961" fmla="*/ 2741613 w 12191988"/>
              <a:gd name="connsiteY3961" fmla="*/ 4399984 h 5886446"/>
              <a:gd name="connsiteX3962" fmla="*/ 2741613 w 12191988"/>
              <a:gd name="connsiteY3962" fmla="*/ 4395888 h 5886446"/>
              <a:gd name="connsiteX3963" fmla="*/ 2742401 w 12191988"/>
              <a:gd name="connsiteY3963" fmla="*/ 4391791 h 5886446"/>
              <a:gd name="connsiteX3964" fmla="*/ 2743579 w 12191988"/>
              <a:gd name="connsiteY3964" fmla="*/ 4388923 h 5886446"/>
              <a:gd name="connsiteX3965" fmla="*/ 2744758 w 12191988"/>
              <a:gd name="connsiteY3965" fmla="*/ 4386055 h 5886446"/>
              <a:gd name="connsiteX3966" fmla="*/ 2746722 w 12191988"/>
              <a:gd name="connsiteY3966" fmla="*/ 4384417 h 5886446"/>
              <a:gd name="connsiteX3967" fmla="*/ 2748687 w 12191988"/>
              <a:gd name="connsiteY3967" fmla="*/ 4383188 h 5886446"/>
              <a:gd name="connsiteX3968" fmla="*/ 2751047 w 12191988"/>
              <a:gd name="connsiteY3968" fmla="*/ 4381549 h 5886446"/>
              <a:gd name="connsiteX3969" fmla="*/ 2753795 w 12191988"/>
              <a:gd name="connsiteY3969" fmla="*/ 4381139 h 5886446"/>
              <a:gd name="connsiteX3970" fmla="*/ 2756548 w 12191988"/>
              <a:gd name="connsiteY3970" fmla="*/ 4380320 h 5886446"/>
              <a:gd name="connsiteX3971" fmla="*/ 2779044 w 12191988"/>
              <a:gd name="connsiteY3971" fmla="*/ 4346572 h 5886446"/>
              <a:gd name="connsiteX3972" fmla="*/ 2781459 w 12191988"/>
              <a:gd name="connsiteY3972" fmla="*/ 4347390 h 5886446"/>
              <a:gd name="connsiteX3973" fmla="*/ 2784275 w 12191988"/>
              <a:gd name="connsiteY3973" fmla="*/ 4347799 h 5886446"/>
              <a:gd name="connsiteX3974" fmla="*/ 2788701 w 12191988"/>
              <a:gd name="connsiteY3974" fmla="*/ 4349435 h 5886446"/>
              <a:gd name="connsiteX3975" fmla="*/ 2793128 w 12191988"/>
              <a:gd name="connsiteY3975" fmla="*/ 4351888 h 5886446"/>
              <a:gd name="connsiteX3976" fmla="*/ 2796752 w 12191988"/>
              <a:gd name="connsiteY3976" fmla="*/ 4354342 h 5886446"/>
              <a:gd name="connsiteX3977" fmla="*/ 2798765 w 12191988"/>
              <a:gd name="connsiteY3977" fmla="*/ 4356386 h 5886446"/>
              <a:gd name="connsiteX3978" fmla="*/ 2798362 w 12191988"/>
              <a:gd name="connsiteY3978" fmla="*/ 4361293 h 5886446"/>
              <a:gd name="connsiteX3979" fmla="*/ 2796752 w 12191988"/>
              <a:gd name="connsiteY3979" fmla="*/ 4365382 h 5886446"/>
              <a:gd name="connsiteX3980" fmla="*/ 2794738 w 12191988"/>
              <a:gd name="connsiteY3980" fmla="*/ 4369062 h 5886446"/>
              <a:gd name="connsiteX3981" fmla="*/ 2792323 w 12191988"/>
              <a:gd name="connsiteY3981" fmla="*/ 4371107 h 5886446"/>
              <a:gd name="connsiteX3982" fmla="*/ 2788701 w 12191988"/>
              <a:gd name="connsiteY3982" fmla="*/ 4372742 h 5886446"/>
              <a:gd name="connsiteX3983" fmla="*/ 2785079 w 12191988"/>
              <a:gd name="connsiteY3983" fmla="*/ 4373560 h 5886446"/>
              <a:gd name="connsiteX3984" fmla="*/ 2781057 w 12191988"/>
              <a:gd name="connsiteY3984" fmla="*/ 4373560 h 5886446"/>
              <a:gd name="connsiteX3985" fmla="*/ 2775824 w 12191988"/>
              <a:gd name="connsiteY3985" fmla="*/ 4373151 h 5886446"/>
              <a:gd name="connsiteX3986" fmla="*/ 2776629 w 12191988"/>
              <a:gd name="connsiteY3986" fmla="*/ 4367018 h 5886446"/>
              <a:gd name="connsiteX3987" fmla="*/ 2775824 w 12191988"/>
              <a:gd name="connsiteY3987" fmla="*/ 4364155 h 5886446"/>
              <a:gd name="connsiteX3988" fmla="*/ 2775421 w 12191988"/>
              <a:gd name="connsiteY3988" fmla="*/ 4362111 h 5886446"/>
              <a:gd name="connsiteX3989" fmla="*/ 2774616 w 12191988"/>
              <a:gd name="connsiteY3989" fmla="*/ 4360066 h 5886446"/>
              <a:gd name="connsiteX3990" fmla="*/ 2773409 w 12191988"/>
              <a:gd name="connsiteY3990" fmla="*/ 4358431 h 5886446"/>
              <a:gd name="connsiteX3991" fmla="*/ 2771799 w 12191988"/>
              <a:gd name="connsiteY3991" fmla="*/ 4357613 h 5886446"/>
              <a:gd name="connsiteX3992" fmla="*/ 2770189 w 12191988"/>
              <a:gd name="connsiteY3992" fmla="*/ 4357204 h 5886446"/>
              <a:gd name="connsiteX3993" fmla="*/ 2770994 w 12191988"/>
              <a:gd name="connsiteY3993" fmla="*/ 4353524 h 5886446"/>
              <a:gd name="connsiteX3994" fmla="*/ 2771799 w 12191988"/>
              <a:gd name="connsiteY3994" fmla="*/ 4350661 h 5886446"/>
              <a:gd name="connsiteX3995" fmla="*/ 2773409 w 12191988"/>
              <a:gd name="connsiteY3995" fmla="*/ 4349435 h 5886446"/>
              <a:gd name="connsiteX3996" fmla="*/ 2775019 w 12191988"/>
              <a:gd name="connsiteY3996" fmla="*/ 4347799 h 5886446"/>
              <a:gd name="connsiteX3997" fmla="*/ 2777031 w 12191988"/>
              <a:gd name="connsiteY3997" fmla="*/ 4347390 h 5886446"/>
              <a:gd name="connsiteX3998" fmla="*/ 9977824 w 12191988"/>
              <a:gd name="connsiteY3998" fmla="*/ 4340222 h 5886446"/>
              <a:gd name="connsiteX3999" fmla="*/ 9981396 w 12191988"/>
              <a:gd name="connsiteY3999" fmla="*/ 4340222 h 5886446"/>
              <a:gd name="connsiteX4000" fmla="*/ 9988540 w 12191988"/>
              <a:gd name="connsiteY4000" fmla="*/ 4340619 h 5886446"/>
              <a:gd name="connsiteX4001" fmla="*/ 9995287 w 12191988"/>
              <a:gd name="connsiteY4001" fmla="*/ 4341809 h 5886446"/>
              <a:gd name="connsiteX4002" fmla="*/ 10002034 w 12191988"/>
              <a:gd name="connsiteY4002" fmla="*/ 4342206 h 5886446"/>
              <a:gd name="connsiteX4003" fmla="*/ 10004812 w 12191988"/>
              <a:gd name="connsiteY4003" fmla="*/ 4341809 h 5886446"/>
              <a:gd name="connsiteX4004" fmla="*/ 10007590 w 12191988"/>
              <a:gd name="connsiteY4004" fmla="*/ 4340619 h 5886446"/>
              <a:gd name="connsiteX4005" fmla="*/ 10004415 w 12191988"/>
              <a:gd name="connsiteY4005" fmla="*/ 4345381 h 5886446"/>
              <a:gd name="connsiteX4006" fmla="*/ 10000446 w 12191988"/>
              <a:gd name="connsiteY4006" fmla="*/ 4348556 h 5886446"/>
              <a:gd name="connsiteX4007" fmla="*/ 9996477 w 12191988"/>
              <a:gd name="connsiteY4007" fmla="*/ 4351731 h 5886446"/>
              <a:gd name="connsiteX4008" fmla="*/ 9991318 w 12191988"/>
              <a:gd name="connsiteY4008" fmla="*/ 4354113 h 5886446"/>
              <a:gd name="connsiteX4009" fmla="*/ 9986555 w 12191988"/>
              <a:gd name="connsiteY4009" fmla="*/ 4355700 h 5886446"/>
              <a:gd name="connsiteX4010" fmla="*/ 9980205 w 12191988"/>
              <a:gd name="connsiteY4010" fmla="*/ 4356891 h 5886446"/>
              <a:gd name="connsiteX4011" fmla="*/ 9974252 w 12191988"/>
              <a:gd name="connsiteY4011" fmla="*/ 4357685 h 5886446"/>
              <a:gd name="connsiteX4012" fmla="*/ 9968299 w 12191988"/>
              <a:gd name="connsiteY4012" fmla="*/ 4357685 h 5886446"/>
              <a:gd name="connsiteX4013" fmla="*/ 9967902 w 12191988"/>
              <a:gd name="connsiteY4013" fmla="*/ 4352922 h 5886446"/>
              <a:gd name="connsiteX4014" fmla="*/ 9967902 w 12191988"/>
              <a:gd name="connsiteY4014" fmla="*/ 4348556 h 5886446"/>
              <a:gd name="connsiteX4015" fmla="*/ 9968696 w 12191988"/>
              <a:gd name="connsiteY4015" fmla="*/ 4345381 h 5886446"/>
              <a:gd name="connsiteX4016" fmla="*/ 9970283 w 12191988"/>
              <a:gd name="connsiteY4016" fmla="*/ 4343000 h 5886446"/>
              <a:gd name="connsiteX4017" fmla="*/ 9972268 w 12191988"/>
              <a:gd name="connsiteY4017" fmla="*/ 4341809 h 5886446"/>
              <a:gd name="connsiteX4018" fmla="*/ 9974649 w 12191988"/>
              <a:gd name="connsiteY4018" fmla="*/ 4340619 h 5886446"/>
              <a:gd name="connsiteX4019" fmla="*/ 10117127 w 12191988"/>
              <a:gd name="connsiteY4019" fmla="*/ 4330697 h 5886446"/>
              <a:gd name="connsiteX4020" fmla="*/ 10116730 w 12191988"/>
              <a:gd name="connsiteY4020" fmla="*/ 4335136 h 5886446"/>
              <a:gd name="connsiteX4021" fmla="*/ 10115936 w 12191988"/>
              <a:gd name="connsiteY4021" fmla="*/ 4339576 h 5886446"/>
              <a:gd name="connsiteX4022" fmla="*/ 10114349 w 12191988"/>
              <a:gd name="connsiteY4022" fmla="*/ 4343612 h 5886446"/>
              <a:gd name="connsiteX4023" fmla="*/ 10112365 w 12191988"/>
              <a:gd name="connsiteY4023" fmla="*/ 4346841 h 5886446"/>
              <a:gd name="connsiteX4024" fmla="*/ 10110380 w 12191988"/>
              <a:gd name="connsiteY4024" fmla="*/ 4350070 h 5886446"/>
              <a:gd name="connsiteX4025" fmla="*/ 10107999 w 12191988"/>
              <a:gd name="connsiteY4025" fmla="*/ 4352088 h 5886446"/>
              <a:gd name="connsiteX4026" fmla="*/ 10104824 w 12191988"/>
              <a:gd name="connsiteY4026" fmla="*/ 4353703 h 5886446"/>
              <a:gd name="connsiteX4027" fmla="*/ 10102443 w 12191988"/>
              <a:gd name="connsiteY4027" fmla="*/ 4354510 h 5886446"/>
              <a:gd name="connsiteX4028" fmla="*/ 10099665 w 12191988"/>
              <a:gd name="connsiteY4028" fmla="*/ 4354510 h 5886446"/>
              <a:gd name="connsiteX4029" fmla="*/ 10096886 w 12191988"/>
              <a:gd name="connsiteY4029" fmla="*/ 4354106 h 5886446"/>
              <a:gd name="connsiteX4030" fmla="*/ 10094505 w 12191988"/>
              <a:gd name="connsiteY4030" fmla="*/ 4352492 h 5886446"/>
              <a:gd name="connsiteX4031" fmla="*/ 10092124 w 12191988"/>
              <a:gd name="connsiteY4031" fmla="*/ 4350474 h 5886446"/>
              <a:gd name="connsiteX4032" fmla="*/ 10090536 w 12191988"/>
              <a:gd name="connsiteY4032" fmla="*/ 4346841 h 5886446"/>
              <a:gd name="connsiteX4033" fmla="*/ 10088949 w 12191988"/>
              <a:gd name="connsiteY4033" fmla="*/ 4342805 h 5886446"/>
              <a:gd name="connsiteX4034" fmla="*/ 10088552 w 12191988"/>
              <a:gd name="connsiteY4034" fmla="*/ 4337558 h 5886446"/>
              <a:gd name="connsiteX4035" fmla="*/ 10088552 w 12191988"/>
              <a:gd name="connsiteY4035" fmla="*/ 4331100 h 5886446"/>
              <a:gd name="connsiteX4036" fmla="*/ 9161765 w 12191988"/>
              <a:gd name="connsiteY4036" fmla="*/ 4327522 h 5886446"/>
              <a:gd name="connsiteX4037" fmla="*/ 9163375 w 12191988"/>
              <a:gd name="connsiteY4037" fmla="*/ 4329926 h 5886446"/>
              <a:gd name="connsiteX4038" fmla="*/ 9164582 w 12191988"/>
              <a:gd name="connsiteY4038" fmla="*/ 4332731 h 5886446"/>
              <a:gd name="connsiteX4039" fmla="*/ 9165387 w 12191988"/>
              <a:gd name="connsiteY4039" fmla="*/ 4336338 h 5886446"/>
              <a:gd name="connsiteX4040" fmla="*/ 9166595 w 12191988"/>
              <a:gd name="connsiteY4040" fmla="*/ 4340345 h 5886446"/>
              <a:gd name="connsiteX4041" fmla="*/ 9167400 w 12191988"/>
              <a:gd name="connsiteY4041" fmla="*/ 4349161 h 5886446"/>
              <a:gd name="connsiteX4042" fmla="*/ 9167802 w 12191988"/>
              <a:gd name="connsiteY4042" fmla="*/ 4359179 h 5886446"/>
              <a:gd name="connsiteX4043" fmla="*/ 9164582 w 12191988"/>
              <a:gd name="connsiteY4043" fmla="*/ 4353569 h 5886446"/>
              <a:gd name="connsiteX4044" fmla="*/ 9160960 w 12191988"/>
              <a:gd name="connsiteY4044" fmla="*/ 4349562 h 5886446"/>
              <a:gd name="connsiteX4045" fmla="*/ 9157338 w 12191988"/>
              <a:gd name="connsiteY4045" fmla="*/ 4346757 h 5886446"/>
              <a:gd name="connsiteX4046" fmla="*/ 9153313 w 12191988"/>
              <a:gd name="connsiteY4046" fmla="*/ 4345154 h 5886446"/>
              <a:gd name="connsiteX4047" fmla="*/ 9149691 w 12191988"/>
              <a:gd name="connsiteY4047" fmla="*/ 4343952 h 5886446"/>
              <a:gd name="connsiteX4048" fmla="*/ 9145666 w 12191988"/>
              <a:gd name="connsiteY4048" fmla="*/ 4343952 h 5886446"/>
              <a:gd name="connsiteX4049" fmla="*/ 9142044 w 12191988"/>
              <a:gd name="connsiteY4049" fmla="*/ 4345154 h 5886446"/>
              <a:gd name="connsiteX4050" fmla="*/ 9138422 w 12191988"/>
              <a:gd name="connsiteY4050" fmla="*/ 4346757 h 5886446"/>
              <a:gd name="connsiteX4051" fmla="*/ 9134397 w 12191988"/>
              <a:gd name="connsiteY4051" fmla="*/ 4348760 h 5886446"/>
              <a:gd name="connsiteX4052" fmla="*/ 9130775 w 12191988"/>
              <a:gd name="connsiteY4052" fmla="*/ 4350764 h 5886446"/>
              <a:gd name="connsiteX4053" fmla="*/ 9123531 w 12191988"/>
              <a:gd name="connsiteY4053" fmla="*/ 4356775 h 5886446"/>
              <a:gd name="connsiteX4054" fmla="*/ 9110652 w 12191988"/>
              <a:gd name="connsiteY4054" fmla="*/ 4368797 h 5886446"/>
              <a:gd name="connsiteX4055" fmla="*/ 9111859 w 12191988"/>
              <a:gd name="connsiteY4055" fmla="*/ 4365992 h 5886446"/>
              <a:gd name="connsiteX4056" fmla="*/ 9113067 w 12191988"/>
              <a:gd name="connsiteY4056" fmla="*/ 4362385 h 5886446"/>
              <a:gd name="connsiteX4057" fmla="*/ 9113872 w 12191988"/>
              <a:gd name="connsiteY4057" fmla="*/ 4358779 h 5886446"/>
              <a:gd name="connsiteX4058" fmla="*/ 9115079 w 12191988"/>
              <a:gd name="connsiteY4058" fmla="*/ 4355172 h 5886446"/>
              <a:gd name="connsiteX4059" fmla="*/ 9115482 w 12191988"/>
              <a:gd name="connsiteY4059" fmla="*/ 4345955 h 5886446"/>
              <a:gd name="connsiteX4060" fmla="*/ 9115482 w 12191988"/>
              <a:gd name="connsiteY4060" fmla="*/ 4335937 h 5886446"/>
              <a:gd name="connsiteX4061" fmla="*/ 9122726 w 12191988"/>
              <a:gd name="connsiteY4061" fmla="*/ 4337139 h 5886446"/>
              <a:gd name="connsiteX4062" fmla="*/ 9129165 w 12191988"/>
              <a:gd name="connsiteY4062" fmla="*/ 4337139 h 5886446"/>
              <a:gd name="connsiteX4063" fmla="*/ 9135605 w 12191988"/>
              <a:gd name="connsiteY4063" fmla="*/ 4335937 h 5886446"/>
              <a:gd name="connsiteX4064" fmla="*/ 9140837 w 12191988"/>
              <a:gd name="connsiteY4064" fmla="*/ 4335136 h 5886446"/>
              <a:gd name="connsiteX4065" fmla="*/ 9146069 w 12191988"/>
              <a:gd name="connsiteY4065" fmla="*/ 4332731 h 5886446"/>
              <a:gd name="connsiteX4066" fmla="*/ 9151703 w 12191988"/>
              <a:gd name="connsiteY4066" fmla="*/ 4331529 h 5886446"/>
              <a:gd name="connsiteX4067" fmla="*/ 9326552 w 12191988"/>
              <a:gd name="connsiteY4067" fmla="*/ 4324347 h 5886446"/>
              <a:gd name="connsiteX4068" fmla="*/ 9332380 w 12191988"/>
              <a:gd name="connsiteY4068" fmla="*/ 4327076 h 5886446"/>
              <a:gd name="connsiteX4069" fmla="*/ 9338986 w 12191988"/>
              <a:gd name="connsiteY4069" fmla="*/ 4329806 h 5886446"/>
              <a:gd name="connsiteX4070" fmla="*/ 9345591 w 12191988"/>
              <a:gd name="connsiteY4070" fmla="*/ 4332145 h 5886446"/>
              <a:gd name="connsiteX4071" fmla="*/ 9352585 w 12191988"/>
              <a:gd name="connsiteY4071" fmla="*/ 4334095 h 5886446"/>
              <a:gd name="connsiteX4072" fmla="*/ 9359579 w 12191988"/>
              <a:gd name="connsiteY4072" fmla="*/ 4335654 h 5886446"/>
              <a:gd name="connsiteX4073" fmla="*/ 9366961 w 12191988"/>
              <a:gd name="connsiteY4073" fmla="*/ 4337214 h 5886446"/>
              <a:gd name="connsiteX4074" fmla="*/ 9374344 w 12191988"/>
              <a:gd name="connsiteY4074" fmla="*/ 4337994 h 5886446"/>
              <a:gd name="connsiteX4075" fmla="*/ 9382115 w 12191988"/>
              <a:gd name="connsiteY4075" fmla="*/ 4338384 h 5886446"/>
              <a:gd name="connsiteX4076" fmla="*/ 9380172 w 12191988"/>
              <a:gd name="connsiteY4076" fmla="*/ 4341113 h 5886446"/>
              <a:gd name="connsiteX4077" fmla="*/ 9377064 w 12191988"/>
              <a:gd name="connsiteY4077" fmla="*/ 4343063 h 5886446"/>
              <a:gd name="connsiteX4078" fmla="*/ 9373567 w 12191988"/>
              <a:gd name="connsiteY4078" fmla="*/ 4344622 h 5886446"/>
              <a:gd name="connsiteX4079" fmla="*/ 9369681 w 12191988"/>
              <a:gd name="connsiteY4079" fmla="*/ 4345402 h 5886446"/>
              <a:gd name="connsiteX4080" fmla="*/ 9365407 w 12191988"/>
              <a:gd name="connsiteY4080" fmla="*/ 4346572 h 5886446"/>
              <a:gd name="connsiteX4081" fmla="*/ 9361133 w 12191988"/>
              <a:gd name="connsiteY4081" fmla="*/ 4346572 h 5886446"/>
              <a:gd name="connsiteX4082" fmla="*/ 9356082 w 12191988"/>
              <a:gd name="connsiteY4082" fmla="*/ 4345792 h 5886446"/>
              <a:gd name="connsiteX4083" fmla="*/ 9351808 w 12191988"/>
              <a:gd name="connsiteY4083" fmla="*/ 4345012 h 5886446"/>
              <a:gd name="connsiteX4084" fmla="*/ 9347145 w 12191988"/>
              <a:gd name="connsiteY4084" fmla="*/ 4343842 h 5886446"/>
              <a:gd name="connsiteX4085" fmla="*/ 9342871 w 12191988"/>
              <a:gd name="connsiteY4085" fmla="*/ 4342283 h 5886446"/>
              <a:gd name="connsiteX4086" fmla="*/ 9338986 w 12191988"/>
              <a:gd name="connsiteY4086" fmla="*/ 4340333 h 5886446"/>
              <a:gd name="connsiteX4087" fmla="*/ 9335100 w 12191988"/>
              <a:gd name="connsiteY4087" fmla="*/ 4337994 h 5886446"/>
              <a:gd name="connsiteX4088" fmla="*/ 9331992 w 12191988"/>
              <a:gd name="connsiteY4088" fmla="*/ 4335264 h 5886446"/>
              <a:gd name="connsiteX4089" fmla="*/ 9329660 w 12191988"/>
              <a:gd name="connsiteY4089" fmla="*/ 4331755 h 5886446"/>
              <a:gd name="connsiteX4090" fmla="*/ 9327718 w 12191988"/>
              <a:gd name="connsiteY4090" fmla="*/ 4328246 h 5886446"/>
              <a:gd name="connsiteX4091" fmla="*/ 2243652 w 12191988"/>
              <a:gd name="connsiteY4091" fmla="*/ 4222747 h 5886446"/>
              <a:gd name="connsiteX4092" fmla="*/ 2245635 w 12191988"/>
              <a:gd name="connsiteY4092" fmla="*/ 4222747 h 5886446"/>
              <a:gd name="connsiteX4093" fmla="*/ 2247617 w 12191988"/>
              <a:gd name="connsiteY4093" fmla="*/ 4223143 h 5886446"/>
              <a:gd name="connsiteX4094" fmla="*/ 2251981 w 12191988"/>
              <a:gd name="connsiteY4094" fmla="*/ 4224725 h 5886446"/>
              <a:gd name="connsiteX4095" fmla="*/ 2257135 w 12191988"/>
              <a:gd name="connsiteY4095" fmla="*/ 4226703 h 5886446"/>
              <a:gd name="connsiteX4096" fmla="*/ 2262687 w 12191988"/>
              <a:gd name="connsiteY4096" fmla="*/ 4228285 h 5886446"/>
              <a:gd name="connsiteX4097" fmla="*/ 2265463 w 12191988"/>
              <a:gd name="connsiteY4097" fmla="*/ 4228681 h 5886446"/>
              <a:gd name="connsiteX4098" fmla="*/ 2268635 w 12191988"/>
              <a:gd name="connsiteY4098" fmla="*/ 4228681 h 5886446"/>
              <a:gd name="connsiteX4099" fmla="*/ 2272203 w 12191988"/>
              <a:gd name="connsiteY4099" fmla="*/ 4228285 h 5886446"/>
              <a:gd name="connsiteX4100" fmla="*/ 2276170 w 12191988"/>
              <a:gd name="connsiteY4100" fmla="*/ 4227098 h 5886446"/>
              <a:gd name="connsiteX4101" fmla="*/ 2274187 w 12191988"/>
              <a:gd name="connsiteY4101" fmla="*/ 4232241 h 5886446"/>
              <a:gd name="connsiteX4102" fmla="*/ 2272601 w 12191988"/>
              <a:gd name="connsiteY4102" fmla="*/ 4236592 h 5886446"/>
              <a:gd name="connsiteX4103" fmla="*/ 2271808 w 12191988"/>
              <a:gd name="connsiteY4103" fmla="*/ 4240547 h 5886446"/>
              <a:gd name="connsiteX4104" fmla="*/ 2271015 w 12191988"/>
              <a:gd name="connsiteY4104" fmla="*/ 4244503 h 5886446"/>
              <a:gd name="connsiteX4105" fmla="*/ 2271808 w 12191988"/>
              <a:gd name="connsiteY4105" fmla="*/ 4248063 h 5886446"/>
              <a:gd name="connsiteX4106" fmla="*/ 2272203 w 12191988"/>
              <a:gd name="connsiteY4106" fmla="*/ 4251227 h 5886446"/>
              <a:gd name="connsiteX4107" fmla="*/ 2272998 w 12191988"/>
              <a:gd name="connsiteY4107" fmla="*/ 4253996 h 5886446"/>
              <a:gd name="connsiteX4108" fmla="*/ 2274584 w 12191988"/>
              <a:gd name="connsiteY4108" fmla="*/ 4256765 h 5886446"/>
              <a:gd name="connsiteX4109" fmla="*/ 2276170 w 12191988"/>
              <a:gd name="connsiteY4109" fmla="*/ 4259138 h 5886446"/>
              <a:gd name="connsiteX4110" fmla="*/ 2278549 w 12191988"/>
              <a:gd name="connsiteY4110" fmla="*/ 4261116 h 5886446"/>
              <a:gd name="connsiteX4111" fmla="*/ 2281325 w 12191988"/>
              <a:gd name="connsiteY4111" fmla="*/ 4263094 h 5886446"/>
              <a:gd name="connsiteX4112" fmla="*/ 2283705 w 12191988"/>
              <a:gd name="connsiteY4112" fmla="*/ 4264676 h 5886446"/>
              <a:gd name="connsiteX4113" fmla="*/ 2289653 w 12191988"/>
              <a:gd name="connsiteY4113" fmla="*/ 4267050 h 5886446"/>
              <a:gd name="connsiteX4114" fmla="*/ 2296793 w 12191988"/>
              <a:gd name="connsiteY4114" fmla="*/ 4269027 h 5886446"/>
              <a:gd name="connsiteX4115" fmla="*/ 2304327 w 12191988"/>
              <a:gd name="connsiteY4115" fmla="*/ 4270214 h 5886446"/>
              <a:gd name="connsiteX4116" fmla="*/ 2311862 w 12191988"/>
              <a:gd name="connsiteY4116" fmla="*/ 4271005 h 5886446"/>
              <a:gd name="connsiteX4117" fmla="*/ 2319792 w 12191988"/>
              <a:gd name="connsiteY4117" fmla="*/ 4271005 h 5886446"/>
              <a:gd name="connsiteX4118" fmla="*/ 2327328 w 12191988"/>
              <a:gd name="connsiteY4118" fmla="*/ 4270610 h 5886446"/>
              <a:gd name="connsiteX4119" fmla="*/ 2334466 w 12191988"/>
              <a:gd name="connsiteY4119" fmla="*/ 4269819 h 5886446"/>
              <a:gd name="connsiteX4120" fmla="*/ 2340413 w 12191988"/>
              <a:gd name="connsiteY4120" fmla="*/ 4268632 h 5886446"/>
              <a:gd name="connsiteX4121" fmla="*/ 2345966 w 12191988"/>
              <a:gd name="connsiteY4121" fmla="*/ 4267050 h 5886446"/>
              <a:gd name="connsiteX4122" fmla="*/ 2349932 w 12191988"/>
              <a:gd name="connsiteY4122" fmla="*/ 4266259 h 5886446"/>
              <a:gd name="connsiteX4123" fmla="*/ 2349932 w 12191988"/>
              <a:gd name="connsiteY4123" fmla="*/ 4268632 h 5886446"/>
              <a:gd name="connsiteX4124" fmla="*/ 2349535 w 12191988"/>
              <a:gd name="connsiteY4124" fmla="*/ 4271005 h 5886446"/>
              <a:gd name="connsiteX4125" fmla="*/ 2348345 w 12191988"/>
              <a:gd name="connsiteY4125" fmla="*/ 4272983 h 5886446"/>
              <a:gd name="connsiteX4126" fmla="*/ 2347551 w 12191988"/>
              <a:gd name="connsiteY4126" fmla="*/ 4274565 h 5886446"/>
              <a:gd name="connsiteX4127" fmla="*/ 2345570 w 12191988"/>
              <a:gd name="connsiteY4127" fmla="*/ 4277730 h 5886446"/>
              <a:gd name="connsiteX4128" fmla="*/ 2342794 w 12191988"/>
              <a:gd name="connsiteY4128" fmla="*/ 4280103 h 5886446"/>
              <a:gd name="connsiteX4129" fmla="*/ 2340413 w 12191988"/>
              <a:gd name="connsiteY4129" fmla="*/ 4282476 h 5886446"/>
              <a:gd name="connsiteX4130" fmla="*/ 2339225 w 12191988"/>
              <a:gd name="connsiteY4130" fmla="*/ 4284059 h 5886446"/>
              <a:gd name="connsiteX4131" fmla="*/ 2338828 w 12191988"/>
              <a:gd name="connsiteY4131" fmla="*/ 4286036 h 5886446"/>
              <a:gd name="connsiteX4132" fmla="*/ 2338431 w 12191988"/>
              <a:gd name="connsiteY4132" fmla="*/ 4288805 h 5886446"/>
              <a:gd name="connsiteX4133" fmla="*/ 2338035 w 12191988"/>
              <a:gd name="connsiteY4133" fmla="*/ 4291179 h 5886446"/>
              <a:gd name="connsiteX4134" fmla="*/ 2338035 w 12191988"/>
              <a:gd name="connsiteY4134" fmla="*/ 4294739 h 5886446"/>
              <a:gd name="connsiteX4135" fmla="*/ 2338828 w 12191988"/>
              <a:gd name="connsiteY4135" fmla="*/ 4298299 h 5886446"/>
              <a:gd name="connsiteX4136" fmla="*/ 2334862 w 12191988"/>
              <a:gd name="connsiteY4136" fmla="*/ 4298694 h 5886446"/>
              <a:gd name="connsiteX4137" fmla="*/ 2330897 w 12191988"/>
              <a:gd name="connsiteY4137" fmla="*/ 4298694 h 5886446"/>
              <a:gd name="connsiteX4138" fmla="*/ 2327328 w 12191988"/>
              <a:gd name="connsiteY4138" fmla="*/ 4298299 h 5886446"/>
              <a:gd name="connsiteX4139" fmla="*/ 2323759 w 12191988"/>
              <a:gd name="connsiteY4139" fmla="*/ 4297508 h 5886446"/>
              <a:gd name="connsiteX4140" fmla="*/ 2317414 w 12191988"/>
              <a:gd name="connsiteY4140" fmla="*/ 4295134 h 5886446"/>
              <a:gd name="connsiteX4141" fmla="*/ 2310671 w 12191988"/>
              <a:gd name="connsiteY4141" fmla="*/ 4292761 h 5886446"/>
              <a:gd name="connsiteX4142" fmla="*/ 2307896 w 12191988"/>
              <a:gd name="connsiteY4142" fmla="*/ 4291574 h 5886446"/>
              <a:gd name="connsiteX4143" fmla="*/ 2304724 w 12191988"/>
              <a:gd name="connsiteY4143" fmla="*/ 4290783 h 5886446"/>
              <a:gd name="connsiteX4144" fmla="*/ 2301948 w 12191988"/>
              <a:gd name="connsiteY4144" fmla="*/ 4290783 h 5886446"/>
              <a:gd name="connsiteX4145" fmla="*/ 2299171 w 12191988"/>
              <a:gd name="connsiteY4145" fmla="*/ 4290783 h 5886446"/>
              <a:gd name="connsiteX4146" fmla="*/ 2296395 w 12191988"/>
              <a:gd name="connsiteY4146" fmla="*/ 4291574 h 5886446"/>
              <a:gd name="connsiteX4147" fmla="*/ 2293224 w 12191988"/>
              <a:gd name="connsiteY4147" fmla="*/ 4293156 h 5886446"/>
              <a:gd name="connsiteX4148" fmla="*/ 2290050 w 12191988"/>
              <a:gd name="connsiteY4148" fmla="*/ 4295530 h 5886446"/>
              <a:gd name="connsiteX4149" fmla="*/ 2287672 w 12191988"/>
              <a:gd name="connsiteY4149" fmla="*/ 4298694 h 5886446"/>
              <a:gd name="connsiteX4150" fmla="*/ 2290050 w 12191988"/>
              <a:gd name="connsiteY4150" fmla="*/ 4303836 h 5886446"/>
              <a:gd name="connsiteX4151" fmla="*/ 2292032 w 12191988"/>
              <a:gd name="connsiteY4151" fmla="*/ 4308188 h 5886446"/>
              <a:gd name="connsiteX4152" fmla="*/ 2294808 w 12191988"/>
              <a:gd name="connsiteY4152" fmla="*/ 4311748 h 5886446"/>
              <a:gd name="connsiteX4153" fmla="*/ 2297586 w 12191988"/>
              <a:gd name="connsiteY4153" fmla="*/ 4315308 h 5886446"/>
              <a:gd name="connsiteX4154" fmla="*/ 2300362 w 12191988"/>
              <a:gd name="connsiteY4154" fmla="*/ 4318076 h 5886446"/>
              <a:gd name="connsiteX4155" fmla="*/ 2303138 w 12191988"/>
              <a:gd name="connsiteY4155" fmla="*/ 4320845 h 5886446"/>
              <a:gd name="connsiteX4156" fmla="*/ 2305912 w 12191988"/>
              <a:gd name="connsiteY4156" fmla="*/ 4323219 h 5886446"/>
              <a:gd name="connsiteX4157" fmla="*/ 2308688 w 12191988"/>
              <a:gd name="connsiteY4157" fmla="*/ 4325197 h 5886446"/>
              <a:gd name="connsiteX4158" fmla="*/ 2311862 w 12191988"/>
              <a:gd name="connsiteY4158" fmla="*/ 4326779 h 5886446"/>
              <a:gd name="connsiteX4159" fmla="*/ 2314638 w 12191988"/>
              <a:gd name="connsiteY4159" fmla="*/ 4327570 h 5886446"/>
              <a:gd name="connsiteX4160" fmla="*/ 2321379 w 12191988"/>
              <a:gd name="connsiteY4160" fmla="*/ 4329548 h 5886446"/>
              <a:gd name="connsiteX4161" fmla="*/ 2327724 w 12191988"/>
              <a:gd name="connsiteY4161" fmla="*/ 4330339 h 5886446"/>
              <a:gd name="connsiteX4162" fmla="*/ 2334862 w 12191988"/>
              <a:gd name="connsiteY4162" fmla="*/ 4330734 h 5886446"/>
              <a:gd name="connsiteX4163" fmla="*/ 2342001 w 12191988"/>
              <a:gd name="connsiteY4163" fmla="*/ 4330339 h 5886446"/>
              <a:gd name="connsiteX4164" fmla="*/ 2348742 w 12191988"/>
              <a:gd name="connsiteY4164" fmla="*/ 4329152 h 5886446"/>
              <a:gd name="connsiteX4165" fmla="*/ 2363812 w 12191988"/>
              <a:gd name="connsiteY4165" fmla="*/ 4327570 h 5886446"/>
              <a:gd name="connsiteX4166" fmla="*/ 2371348 w 12191988"/>
              <a:gd name="connsiteY4166" fmla="*/ 4327174 h 5886446"/>
              <a:gd name="connsiteX4167" fmla="*/ 2379676 w 12191988"/>
              <a:gd name="connsiteY4167" fmla="*/ 4327174 h 5886446"/>
              <a:gd name="connsiteX4168" fmla="*/ 2387607 w 12191988"/>
              <a:gd name="connsiteY4168" fmla="*/ 4328361 h 5886446"/>
              <a:gd name="connsiteX4169" fmla="*/ 2395538 w 12191988"/>
              <a:gd name="connsiteY4169" fmla="*/ 4329152 h 5886446"/>
              <a:gd name="connsiteX4170" fmla="*/ 2391571 w 12191988"/>
              <a:gd name="connsiteY4170" fmla="*/ 4330339 h 5886446"/>
              <a:gd name="connsiteX4171" fmla="*/ 2387607 w 12191988"/>
              <a:gd name="connsiteY4171" fmla="*/ 4331525 h 5886446"/>
              <a:gd name="connsiteX4172" fmla="*/ 2383640 w 12191988"/>
              <a:gd name="connsiteY4172" fmla="*/ 4333108 h 5886446"/>
              <a:gd name="connsiteX4173" fmla="*/ 2379676 w 12191988"/>
              <a:gd name="connsiteY4173" fmla="*/ 4335877 h 5886446"/>
              <a:gd name="connsiteX4174" fmla="*/ 2372139 w 12191988"/>
              <a:gd name="connsiteY4174" fmla="*/ 4340623 h 5886446"/>
              <a:gd name="connsiteX4175" fmla="*/ 2363812 w 12191988"/>
              <a:gd name="connsiteY4175" fmla="*/ 4346557 h 5886446"/>
              <a:gd name="connsiteX4176" fmla="*/ 2356277 w 12191988"/>
              <a:gd name="connsiteY4176" fmla="*/ 4353677 h 5886446"/>
              <a:gd name="connsiteX4177" fmla="*/ 2348345 w 12191988"/>
              <a:gd name="connsiteY4177" fmla="*/ 4361588 h 5886446"/>
              <a:gd name="connsiteX4178" fmla="*/ 2332482 w 12191988"/>
              <a:gd name="connsiteY4178" fmla="*/ 4379388 h 5886446"/>
              <a:gd name="connsiteX4179" fmla="*/ 2316223 w 12191988"/>
              <a:gd name="connsiteY4179" fmla="*/ 4397583 h 5886446"/>
              <a:gd name="connsiteX4180" fmla="*/ 2308293 w 12191988"/>
              <a:gd name="connsiteY4180" fmla="*/ 4406681 h 5886446"/>
              <a:gd name="connsiteX4181" fmla="*/ 2299567 w 12191988"/>
              <a:gd name="connsiteY4181" fmla="*/ 4415384 h 5886446"/>
              <a:gd name="connsiteX4182" fmla="*/ 2291638 w 12191988"/>
              <a:gd name="connsiteY4182" fmla="*/ 4423295 h 5886446"/>
              <a:gd name="connsiteX4183" fmla="*/ 2282515 w 12191988"/>
              <a:gd name="connsiteY4183" fmla="*/ 4430810 h 5886446"/>
              <a:gd name="connsiteX4184" fmla="*/ 2274187 w 12191988"/>
              <a:gd name="connsiteY4184" fmla="*/ 4437139 h 5886446"/>
              <a:gd name="connsiteX4185" fmla="*/ 2265065 w 12191988"/>
              <a:gd name="connsiteY4185" fmla="*/ 4442677 h 5886446"/>
              <a:gd name="connsiteX4186" fmla="*/ 2256737 w 12191988"/>
              <a:gd name="connsiteY4186" fmla="*/ 4440699 h 5886446"/>
              <a:gd name="connsiteX4187" fmla="*/ 2251582 w 12191988"/>
              <a:gd name="connsiteY4187" fmla="*/ 4439908 h 5886446"/>
              <a:gd name="connsiteX4188" fmla="*/ 2247221 w 12191988"/>
              <a:gd name="connsiteY4188" fmla="*/ 4439117 h 5886446"/>
              <a:gd name="connsiteX4189" fmla="*/ 2242461 w 12191988"/>
              <a:gd name="connsiteY4189" fmla="*/ 4439117 h 5886446"/>
              <a:gd name="connsiteX4190" fmla="*/ 2238099 w 12191988"/>
              <a:gd name="connsiteY4190" fmla="*/ 4439117 h 5886446"/>
              <a:gd name="connsiteX4191" fmla="*/ 2233736 w 12191988"/>
              <a:gd name="connsiteY4191" fmla="*/ 4440304 h 5886446"/>
              <a:gd name="connsiteX4192" fmla="*/ 2229376 w 12191988"/>
              <a:gd name="connsiteY4192" fmla="*/ 4441095 h 5886446"/>
              <a:gd name="connsiteX4193" fmla="*/ 2225408 w 12191988"/>
              <a:gd name="connsiteY4193" fmla="*/ 4443073 h 5886446"/>
              <a:gd name="connsiteX4194" fmla="*/ 2221839 w 12191988"/>
              <a:gd name="connsiteY4194" fmla="*/ 4445841 h 5886446"/>
              <a:gd name="connsiteX4195" fmla="*/ 2218669 w 12191988"/>
              <a:gd name="connsiteY4195" fmla="*/ 4448610 h 5886446"/>
              <a:gd name="connsiteX4196" fmla="*/ 2215494 w 12191988"/>
              <a:gd name="connsiteY4196" fmla="*/ 4452170 h 5886446"/>
              <a:gd name="connsiteX4197" fmla="*/ 2213118 w 12191988"/>
              <a:gd name="connsiteY4197" fmla="*/ 4456917 h 5886446"/>
              <a:gd name="connsiteX4198" fmla="*/ 2211133 w 12191988"/>
              <a:gd name="connsiteY4198" fmla="*/ 4462059 h 5886446"/>
              <a:gd name="connsiteX4199" fmla="*/ 2209549 w 12191988"/>
              <a:gd name="connsiteY4199" fmla="*/ 4468388 h 5886446"/>
              <a:gd name="connsiteX4200" fmla="*/ 2208356 w 12191988"/>
              <a:gd name="connsiteY4200" fmla="*/ 4475904 h 5886446"/>
              <a:gd name="connsiteX4201" fmla="*/ 2206374 w 12191988"/>
              <a:gd name="connsiteY4201" fmla="*/ 4474717 h 5886446"/>
              <a:gd name="connsiteX4202" fmla="*/ 2204391 w 12191988"/>
              <a:gd name="connsiteY4202" fmla="*/ 4473926 h 5886446"/>
              <a:gd name="connsiteX4203" fmla="*/ 2202410 w 12191988"/>
              <a:gd name="connsiteY4203" fmla="*/ 4472344 h 5886446"/>
              <a:gd name="connsiteX4204" fmla="*/ 2200822 w 12191988"/>
              <a:gd name="connsiteY4204" fmla="*/ 4470366 h 5886446"/>
              <a:gd name="connsiteX4205" fmla="*/ 2198442 w 12191988"/>
              <a:gd name="connsiteY4205" fmla="*/ 4466410 h 5886446"/>
              <a:gd name="connsiteX4206" fmla="*/ 2196065 w 12191988"/>
              <a:gd name="connsiteY4206" fmla="*/ 4461268 h 5886446"/>
              <a:gd name="connsiteX4207" fmla="*/ 2193287 w 12191988"/>
              <a:gd name="connsiteY4207" fmla="*/ 4457313 h 5886446"/>
              <a:gd name="connsiteX4208" fmla="*/ 2192097 w 12191988"/>
              <a:gd name="connsiteY4208" fmla="*/ 4455335 h 5886446"/>
              <a:gd name="connsiteX4209" fmla="*/ 2190510 w 12191988"/>
              <a:gd name="connsiteY4209" fmla="*/ 4453753 h 5886446"/>
              <a:gd name="connsiteX4210" fmla="*/ 2188527 w 12191988"/>
              <a:gd name="connsiteY4210" fmla="*/ 4452170 h 5886446"/>
              <a:gd name="connsiteX4211" fmla="*/ 2185751 w 12191988"/>
              <a:gd name="connsiteY4211" fmla="*/ 4451775 h 5886446"/>
              <a:gd name="connsiteX4212" fmla="*/ 2183373 w 12191988"/>
              <a:gd name="connsiteY4212" fmla="*/ 4451775 h 5886446"/>
              <a:gd name="connsiteX4213" fmla="*/ 2180200 w 12191988"/>
              <a:gd name="connsiteY4213" fmla="*/ 4452170 h 5886446"/>
              <a:gd name="connsiteX4214" fmla="*/ 2177425 w 12191988"/>
              <a:gd name="connsiteY4214" fmla="*/ 4455335 h 5886446"/>
              <a:gd name="connsiteX4215" fmla="*/ 2175044 w 12191988"/>
              <a:gd name="connsiteY4215" fmla="*/ 4458104 h 5886446"/>
              <a:gd name="connsiteX4216" fmla="*/ 2173458 w 12191988"/>
              <a:gd name="connsiteY4216" fmla="*/ 4461664 h 5886446"/>
              <a:gd name="connsiteX4217" fmla="*/ 2172268 w 12191988"/>
              <a:gd name="connsiteY4217" fmla="*/ 4465224 h 5886446"/>
              <a:gd name="connsiteX4218" fmla="*/ 2170682 w 12191988"/>
              <a:gd name="connsiteY4218" fmla="*/ 4472344 h 5886446"/>
              <a:gd name="connsiteX4219" fmla="*/ 2169493 w 12191988"/>
              <a:gd name="connsiteY4219" fmla="*/ 4478277 h 5886446"/>
              <a:gd name="connsiteX4220" fmla="*/ 2168304 w 12191988"/>
              <a:gd name="connsiteY4220" fmla="*/ 4480650 h 5886446"/>
              <a:gd name="connsiteX4221" fmla="*/ 2166321 w 12191988"/>
              <a:gd name="connsiteY4221" fmla="*/ 4483419 h 5886446"/>
              <a:gd name="connsiteX4222" fmla="*/ 2164337 w 12191988"/>
              <a:gd name="connsiteY4222" fmla="*/ 4484606 h 5886446"/>
              <a:gd name="connsiteX4223" fmla="*/ 2161959 w 12191988"/>
              <a:gd name="connsiteY4223" fmla="*/ 4486188 h 5886446"/>
              <a:gd name="connsiteX4224" fmla="*/ 2158390 w 12191988"/>
              <a:gd name="connsiteY4224" fmla="*/ 4486584 h 5886446"/>
              <a:gd name="connsiteX4225" fmla="*/ 2153234 w 12191988"/>
              <a:gd name="connsiteY4225" fmla="*/ 4486584 h 5886446"/>
              <a:gd name="connsiteX4226" fmla="*/ 2147683 w 12191988"/>
              <a:gd name="connsiteY4226" fmla="*/ 4485793 h 5886446"/>
              <a:gd name="connsiteX4227" fmla="*/ 2140940 w 12191988"/>
              <a:gd name="connsiteY4227" fmla="*/ 4484210 h 5886446"/>
              <a:gd name="connsiteX4228" fmla="*/ 2137767 w 12191988"/>
              <a:gd name="connsiteY4228" fmla="*/ 4486584 h 5886446"/>
              <a:gd name="connsiteX4229" fmla="*/ 2135786 w 12191988"/>
              <a:gd name="connsiteY4229" fmla="*/ 4489748 h 5886446"/>
              <a:gd name="connsiteX4230" fmla="*/ 2133802 w 12191988"/>
              <a:gd name="connsiteY4230" fmla="*/ 4493308 h 5886446"/>
              <a:gd name="connsiteX4231" fmla="*/ 2132217 w 12191988"/>
              <a:gd name="connsiteY4231" fmla="*/ 4496868 h 5886446"/>
              <a:gd name="connsiteX4232" fmla="*/ 2131424 w 12191988"/>
              <a:gd name="connsiteY4232" fmla="*/ 4501219 h 5886446"/>
              <a:gd name="connsiteX4233" fmla="*/ 2130232 w 12191988"/>
              <a:gd name="connsiteY4233" fmla="*/ 4505571 h 5886446"/>
              <a:gd name="connsiteX4234" fmla="*/ 2129043 w 12191988"/>
              <a:gd name="connsiteY4234" fmla="*/ 4516251 h 5886446"/>
              <a:gd name="connsiteX4235" fmla="*/ 2130629 w 12191988"/>
              <a:gd name="connsiteY4235" fmla="*/ 4519415 h 5886446"/>
              <a:gd name="connsiteX4236" fmla="*/ 2132612 w 12191988"/>
              <a:gd name="connsiteY4236" fmla="*/ 4522184 h 5886446"/>
              <a:gd name="connsiteX4237" fmla="*/ 2134594 w 12191988"/>
              <a:gd name="connsiteY4237" fmla="*/ 4524162 h 5886446"/>
              <a:gd name="connsiteX4238" fmla="*/ 2136577 w 12191988"/>
              <a:gd name="connsiteY4238" fmla="*/ 4525744 h 5886446"/>
              <a:gd name="connsiteX4239" fmla="*/ 2139353 w 12191988"/>
              <a:gd name="connsiteY4239" fmla="*/ 4527326 h 5886446"/>
              <a:gd name="connsiteX4240" fmla="*/ 2141731 w 12191988"/>
              <a:gd name="connsiteY4240" fmla="*/ 4528117 h 5886446"/>
              <a:gd name="connsiteX4241" fmla="*/ 2147285 w 12191988"/>
              <a:gd name="connsiteY4241" fmla="*/ 4529699 h 5886446"/>
              <a:gd name="connsiteX4242" fmla="*/ 2152838 w 12191988"/>
              <a:gd name="connsiteY4242" fmla="*/ 4530095 h 5886446"/>
              <a:gd name="connsiteX4243" fmla="*/ 2158785 w 12191988"/>
              <a:gd name="connsiteY4243" fmla="*/ 4530095 h 5886446"/>
              <a:gd name="connsiteX4244" fmla="*/ 2170682 w 12191988"/>
              <a:gd name="connsiteY4244" fmla="*/ 4528908 h 5886446"/>
              <a:gd name="connsiteX4245" fmla="*/ 2175839 w 12191988"/>
              <a:gd name="connsiteY4245" fmla="*/ 4528117 h 5886446"/>
              <a:gd name="connsiteX4246" fmla="*/ 2180993 w 12191988"/>
              <a:gd name="connsiteY4246" fmla="*/ 4527722 h 5886446"/>
              <a:gd name="connsiteX4247" fmla="*/ 2185358 w 12191988"/>
              <a:gd name="connsiteY4247" fmla="*/ 4528117 h 5886446"/>
              <a:gd name="connsiteX4248" fmla="*/ 2187339 w 12191988"/>
              <a:gd name="connsiteY4248" fmla="*/ 4528908 h 5886446"/>
              <a:gd name="connsiteX4249" fmla="*/ 2188927 w 12191988"/>
              <a:gd name="connsiteY4249" fmla="*/ 4529304 h 5886446"/>
              <a:gd name="connsiteX4250" fmla="*/ 2190510 w 12191988"/>
              <a:gd name="connsiteY4250" fmla="*/ 4530095 h 5886446"/>
              <a:gd name="connsiteX4251" fmla="*/ 2191303 w 12191988"/>
              <a:gd name="connsiteY4251" fmla="*/ 4531677 h 5886446"/>
              <a:gd name="connsiteX4252" fmla="*/ 2192496 w 12191988"/>
              <a:gd name="connsiteY4252" fmla="*/ 4533260 h 5886446"/>
              <a:gd name="connsiteX4253" fmla="*/ 2192890 w 12191988"/>
              <a:gd name="connsiteY4253" fmla="*/ 4535237 h 5886446"/>
              <a:gd name="connsiteX4254" fmla="*/ 2193287 w 12191988"/>
              <a:gd name="connsiteY4254" fmla="*/ 4537611 h 5886446"/>
              <a:gd name="connsiteX4255" fmla="*/ 2192890 w 12191988"/>
              <a:gd name="connsiteY4255" fmla="*/ 4540380 h 5886446"/>
              <a:gd name="connsiteX4256" fmla="*/ 2192097 w 12191988"/>
              <a:gd name="connsiteY4256" fmla="*/ 4547895 h 5886446"/>
              <a:gd name="connsiteX4257" fmla="*/ 2194079 w 12191988"/>
              <a:gd name="connsiteY4257" fmla="*/ 4548291 h 5886446"/>
              <a:gd name="connsiteX4258" fmla="*/ 2196065 w 12191988"/>
              <a:gd name="connsiteY4258" fmla="*/ 4548291 h 5886446"/>
              <a:gd name="connsiteX4259" fmla="*/ 2197253 w 12191988"/>
              <a:gd name="connsiteY4259" fmla="*/ 4547895 h 5886446"/>
              <a:gd name="connsiteX4260" fmla="*/ 2198442 w 12191988"/>
              <a:gd name="connsiteY4260" fmla="*/ 4546708 h 5886446"/>
              <a:gd name="connsiteX4261" fmla="*/ 2199634 w 12191988"/>
              <a:gd name="connsiteY4261" fmla="*/ 4545917 h 5886446"/>
              <a:gd name="connsiteX4262" fmla="*/ 2200427 w 12191988"/>
              <a:gd name="connsiteY4262" fmla="*/ 4544731 h 5886446"/>
              <a:gd name="connsiteX4263" fmla="*/ 2201616 w 12191988"/>
              <a:gd name="connsiteY4263" fmla="*/ 4541171 h 5886446"/>
              <a:gd name="connsiteX4264" fmla="*/ 2202805 w 12191988"/>
              <a:gd name="connsiteY4264" fmla="*/ 4538402 h 5886446"/>
              <a:gd name="connsiteX4265" fmla="*/ 2203993 w 12191988"/>
              <a:gd name="connsiteY4265" fmla="*/ 4534842 h 5886446"/>
              <a:gd name="connsiteX4266" fmla="*/ 2204788 w 12191988"/>
              <a:gd name="connsiteY4266" fmla="*/ 4533655 h 5886446"/>
              <a:gd name="connsiteX4267" fmla="*/ 2205979 w 12191988"/>
              <a:gd name="connsiteY4267" fmla="*/ 4532864 h 5886446"/>
              <a:gd name="connsiteX4268" fmla="*/ 2207167 w 12191988"/>
              <a:gd name="connsiteY4268" fmla="*/ 4531677 h 5886446"/>
              <a:gd name="connsiteX4269" fmla="*/ 2209150 w 12191988"/>
              <a:gd name="connsiteY4269" fmla="*/ 4531282 h 5886446"/>
              <a:gd name="connsiteX4270" fmla="*/ 2209150 w 12191988"/>
              <a:gd name="connsiteY4270" fmla="*/ 4528117 h 5886446"/>
              <a:gd name="connsiteX4271" fmla="*/ 2208356 w 12191988"/>
              <a:gd name="connsiteY4271" fmla="*/ 4526139 h 5886446"/>
              <a:gd name="connsiteX4272" fmla="*/ 2207564 w 12191988"/>
              <a:gd name="connsiteY4272" fmla="*/ 4524953 h 5886446"/>
              <a:gd name="connsiteX4273" fmla="*/ 2205979 w 12191988"/>
              <a:gd name="connsiteY4273" fmla="*/ 4523766 h 5886446"/>
              <a:gd name="connsiteX4274" fmla="*/ 2203993 w 12191988"/>
              <a:gd name="connsiteY4274" fmla="*/ 4523371 h 5886446"/>
              <a:gd name="connsiteX4275" fmla="*/ 2202011 w 12191988"/>
              <a:gd name="connsiteY4275" fmla="*/ 4523371 h 5886446"/>
              <a:gd name="connsiteX4276" fmla="*/ 2198047 w 12191988"/>
              <a:gd name="connsiteY4276" fmla="*/ 4523371 h 5886446"/>
              <a:gd name="connsiteX4277" fmla="*/ 2195272 w 12191988"/>
              <a:gd name="connsiteY4277" fmla="*/ 4523371 h 5886446"/>
              <a:gd name="connsiteX4278" fmla="*/ 2194079 w 12191988"/>
              <a:gd name="connsiteY4278" fmla="*/ 4522579 h 5886446"/>
              <a:gd name="connsiteX4279" fmla="*/ 2192097 w 12191988"/>
              <a:gd name="connsiteY4279" fmla="*/ 4521788 h 5886446"/>
              <a:gd name="connsiteX4280" fmla="*/ 2190908 w 12191988"/>
              <a:gd name="connsiteY4280" fmla="*/ 4520602 h 5886446"/>
              <a:gd name="connsiteX4281" fmla="*/ 2190114 w 12191988"/>
              <a:gd name="connsiteY4281" fmla="*/ 4518624 h 5886446"/>
              <a:gd name="connsiteX4282" fmla="*/ 2190114 w 12191988"/>
              <a:gd name="connsiteY4282" fmla="*/ 4516251 h 5886446"/>
              <a:gd name="connsiteX4283" fmla="*/ 2190510 w 12191988"/>
              <a:gd name="connsiteY4283" fmla="*/ 4512295 h 5886446"/>
              <a:gd name="connsiteX4284" fmla="*/ 2191303 w 12191988"/>
              <a:gd name="connsiteY4284" fmla="*/ 4507944 h 5886446"/>
              <a:gd name="connsiteX4285" fmla="*/ 2194079 w 12191988"/>
              <a:gd name="connsiteY4285" fmla="*/ 4505175 h 5886446"/>
              <a:gd name="connsiteX4286" fmla="*/ 2196065 w 12191988"/>
              <a:gd name="connsiteY4286" fmla="*/ 4503197 h 5886446"/>
              <a:gd name="connsiteX4287" fmla="*/ 2198047 w 12191988"/>
              <a:gd name="connsiteY4287" fmla="*/ 4501615 h 5886446"/>
              <a:gd name="connsiteX4288" fmla="*/ 2200427 w 12191988"/>
              <a:gd name="connsiteY4288" fmla="*/ 4500824 h 5886446"/>
              <a:gd name="connsiteX4289" fmla="*/ 2202410 w 12191988"/>
              <a:gd name="connsiteY4289" fmla="*/ 4500428 h 5886446"/>
              <a:gd name="connsiteX4290" fmla="*/ 2204788 w 12191988"/>
              <a:gd name="connsiteY4290" fmla="*/ 4500824 h 5886446"/>
              <a:gd name="connsiteX4291" fmla="*/ 2207167 w 12191988"/>
              <a:gd name="connsiteY4291" fmla="*/ 4501615 h 5886446"/>
              <a:gd name="connsiteX4292" fmla="*/ 2208356 w 12191988"/>
              <a:gd name="connsiteY4292" fmla="*/ 4502802 h 5886446"/>
              <a:gd name="connsiteX4293" fmla="*/ 2210339 w 12191988"/>
              <a:gd name="connsiteY4293" fmla="*/ 4504779 h 5886446"/>
              <a:gd name="connsiteX4294" fmla="*/ 2211925 w 12191988"/>
              <a:gd name="connsiteY4294" fmla="*/ 4507153 h 5886446"/>
              <a:gd name="connsiteX4295" fmla="*/ 2213512 w 12191988"/>
              <a:gd name="connsiteY4295" fmla="*/ 4509922 h 5886446"/>
              <a:gd name="connsiteX4296" fmla="*/ 2214305 w 12191988"/>
              <a:gd name="connsiteY4296" fmla="*/ 4513086 h 5886446"/>
              <a:gd name="connsiteX4297" fmla="*/ 2215100 w 12191988"/>
              <a:gd name="connsiteY4297" fmla="*/ 4517437 h 5886446"/>
              <a:gd name="connsiteX4298" fmla="*/ 2215100 w 12191988"/>
              <a:gd name="connsiteY4298" fmla="*/ 4521393 h 5886446"/>
              <a:gd name="connsiteX4299" fmla="*/ 2215100 w 12191988"/>
              <a:gd name="connsiteY4299" fmla="*/ 4526139 h 5886446"/>
              <a:gd name="connsiteX4300" fmla="*/ 2214305 w 12191988"/>
              <a:gd name="connsiteY4300" fmla="*/ 4531282 h 5886446"/>
              <a:gd name="connsiteX4301" fmla="*/ 2219462 w 12191988"/>
              <a:gd name="connsiteY4301" fmla="*/ 4530095 h 5886446"/>
              <a:gd name="connsiteX4302" fmla="*/ 2224221 w 12191988"/>
              <a:gd name="connsiteY4302" fmla="*/ 4528117 h 5886446"/>
              <a:gd name="connsiteX4303" fmla="*/ 2228583 w 12191988"/>
              <a:gd name="connsiteY4303" fmla="*/ 4525744 h 5886446"/>
              <a:gd name="connsiteX4304" fmla="*/ 2232547 w 12191988"/>
              <a:gd name="connsiteY4304" fmla="*/ 4522184 h 5886446"/>
              <a:gd name="connsiteX4305" fmla="*/ 2236116 w 12191988"/>
              <a:gd name="connsiteY4305" fmla="*/ 4519415 h 5886446"/>
              <a:gd name="connsiteX4306" fmla="*/ 2239685 w 12191988"/>
              <a:gd name="connsiteY4306" fmla="*/ 4515064 h 5886446"/>
              <a:gd name="connsiteX4307" fmla="*/ 2246030 w 12191988"/>
              <a:gd name="connsiteY4307" fmla="*/ 4507944 h 5886446"/>
              <a:gd name="connsiteX4308" fmla="*/ 2253168 w 12191988"/>
              <a:gd name="connsiteY4308" fmla="*/ 4500824 h 5886446"/>
              <a:gd name="connsiteX4309" fmla="*/ 2257135 w 12191988"/>
              <a:gd name="connsiteY4309" fmla="*/ 4497659 h 5886446"/>
              <a:gd name="connsiteX4310" fmla="*/ 2261101 w 12191988"/>
              <a:gd name="connsiteY4310" fmla="*/ 4494890 h 5886446"/>
              <a:gd name="connsiteX4311" fmla="*/ 2265463 w 12191988"/>
              <a:gd name="connsiteY4311" fmla="*/ 4492913 h 5886446"/>
              <a:gd name="connsiteX4312" fmla="*/ 2270618 w 12191988"/>
              <a:gd name="connsiteY4312" fmla="*/ 4491330 h 5886446"/>
              <a:gd name="connsiteX4313" fmla="*/ 2276170 w 12191988"/>
              <a:gd name="connsiteY4313" fmla="*/ 4490144 h 5886446"/>
              <a:gd name="connsiteX4314" fmla="*/ 2282118 w 12191988"/>
              <a:gd name="connsiteY4314" fmla="*/ 4490935 h 5886446"/>
              <a:gd name="connsiteX4315" fmla="*/ 2280136 w 12191988"/>
              <a:gd name="connsiteY4315" fmla="*/ 4495286 h 5886446"/>
              <a:gd name="connsiteX4316" fmla="*/ 2277360 w 12191988"/>
              <a:gd name="connsiteY4316" fmla="*/ 4499242 h 5886446"/>
              <a:gd name="connsiteX4317" fmla="*/ 2273791 w 12191988"/>
              <a:gd name="connsiteY4317" fmla="*/ 4502406 h 5886446"/>
              <a:gd name="connsiteX4318" fmla="*/ 2269825 w 12191988"/>
              <a:gd name="connsiteY4318" fmla="*/ 4504779 h 5886446"/>
              <a:gd name="connsiteX4319" fmla="*/ 2265065 w 12191988"/>
              <a:gd name="connsiteY4319" fmla="*/ 4506362 h 5886446"/>
              <a:gd name="connsiteX4320" fmla="*/ 2259513 w 12191988"/>
              <a:gd name="connsiteY4320" fmla="*/ 4507153 h 5886446"/>
              <a:gd name="connsiteX4321" fmla="*/ 2253963 w 12191988"/>
              <a:gd name="connsiteY4321" fmla="*/ 4507153 h 5886446"/>
              <a:gd name="connsiteX4322" fmla="*/ 2248411 w 12191988"/>
              <a:gd name="connsiteY4322" fmla="*/ 4507153 h 5886446"/>
              <a:gd name="connsiteX4323" fmla="*/ 2247617 w 12191988"/>
              <a:gd name="connsiteY4323" fmla="*/ 4514273 h 5886446"/>
              <a:gd name="connsiteX4324" fmla="*/ 2247617 w 12191988"/>
              <a:gd name="connsiteY4324" fmla="*/ 4520206 h 5886446"/>
              <a:gd name="connsiteX4325" fmla="*/ 2248411 w 12191988"/>
              <a:gd name="connsiteY4325" fmla="*/ 4524162 h 5886446"/>
              <a:gd name="connsiteX4326" fmla="*/ 2250790 w 12191988"/>
              <a:gd name="connsiteY4326" fmla="*/ 4528117 h 5886446"/>
              <a:gd name="connsiteX4327" fmla="*/ 2251981 w 12191988"/>
              <a:gd name="connsiteY4327" fmla="*/ 4531677 h 5886446"/>
              <a:gd name="connsiteX4328" fmla="*/ 2253567 w 12191988"/>
              <a:gd name="connsiteY4328" fmla="*/ 4535633 h 5886446"/>
              <a:gd name="connsiteX4329" fmla="*/ 2253963 w 12191988"/>
              <a:gd name="connsiteY4329" fmla="*/ 4540380 h 5886446"/>
              <a:gd name="connsiteX4330" fmla="*/ 2254756 w 12191988"/>
              <a:gd name="connsiteY4330" fmla="*/ 4543148 h 5886446"/>
              <a:gd name="connsiteX4331" fmla="*/ 2253963 w 12191988"/>
              <a:gd name="connsiteY4331" fmla="*/ 4546708 h 5886446"/>
              <a:gd name="connsiteX4332" fmla="*/ 2248411 w 12191988"/>
              <a:gd name="connsiteY4332" fmla="*/ 4546708 h 5886446"/>
              <a:gd name="connsiteX4333" fmla="*/ 2243254 w 12191988"/>
              <a:gd name="connsiteY4333" fmla="*/ 4547104 h 5886446"/>
              <a:gd name="connsiteX4334" fmla="*/ 2238099 w 12191988"/>
              <a:gd name="connsiteY4334" fmla="*/ 4548291 h 5886446"/>
              <a:gd name="connsiteX4335" fmla="*/ 2232945 w 12191988"/>
              <a:gd name="connsiteY4335" fmla="*/ 4549873 h 5886446"/>
              <a:gd name="connsiteX4336" fmla="*/ 2228583 w 12191988"/>
              <a:gd name="connsiteY4336" fmla="*/ 4551455 h 5886446"/>
              <a:gd name="connsiteX4337" fmla="*/ 2224616 w 12191988"/>
              <a:gd name="connsiteY4337" fmla="*/ 4553433 h 5886446"/>
              <a:gd name="connsiteX4338" fmla="*/ 2215893 w 12191988"/>
              <a:gd name="connsiteY4338" fmla="*/ 4557784 h 5886446"/>
              <a:gd name="connsiteX4339" fmla="*/ 2208356 w 12191988"/>
              <a:gd name="connsiteY4339" fmla="*/ 4563322 h 5886446"/>
              <a:gd name="connsiteX4340" fmla="*/ 2200822 w 12191988"/>
              <a:gd name="connsiteY4340" fmla="*/ 4568860 h 5886446"/>
              <a:gd name="connsiteX4341" fmla="*/ 2194079 w 12191988"/>
              <a:gd name="connsiteY4341" fmla="*/ 4574397 h 5886446"/>
              <a:gd name="connsiteX4342" fmla="*/ 2185751 w 12191988"/>
              <a:gd name="connsiteY4342" fmla="*/ 4579935 h 5886446"/>
              <a:gd name="connsiteX4343" fmla="*/ 2186941 w 12191988"/>
              <a:gd name="connsiteY4343" fmla="*/ 4575189 h 5886446"/>
              <a:gd name="connsiteX4344" fmla="*/ 2187339 w 12191988"/>
              <a:gd name="connsiteY4344" fmla="*/ 4571233 h 5886446"/>
              <a:gd name="connsiteX4345" fmla="*/ 2186545 w 12191988"/>
              <a:gd name="connsiteY4345" fmla="*/ 4567673 h 5886446"/>
              <a:gd name="connsiteX4346" fmla="*/ 2185358 w 12191988"/>
              <a:gd name="connsiteY4346" fmla="*/ 4564904 h 5886446"/>
              <a:gd name="connsiteX4347" fmla="*/ 2183373 w 12191988"/>
              <a:gd name="connsiteY4347" fmla="*/ 4561740 h 5886446"/>
              <a:gd name="connsiteX4348" fmla="*/ 2180993 w 12191988"/>
              <a:gd name="connsiteY4348" fmla="*/ 4558971 h 5886446"/>
              <a:gd name="connsiteX4349" fmla="*/ 2177425 w 12191988"/>
              <a:gd name="connsiteY4349" fmla="*/ 4556202 h 5886446"/>
              <a:gd name="connsiteX4350" fmla="*/ 2173856 w 12191988"/>
              <a:gd name="connsiteY4350" fmla="*/ 4553828 h 5886446"/>
              <a:gd name="connsiteX4351" fmla="*/ 2169890 w 12191988"/>
              <a:gd name="connsiteY4351" fmla="*/ 4551851 h 5886446"/>
              <a:gd name="connsiteX4352" fmla="*/ 2165529 w 12191988"/>
              <a:gd name="connsiteY4352" fmla="*/ 4549873 h 5886446"/>
              <a:gd name="connsiteX4353" fmla="*/ 2155216 w 12191988"/>
              <a:gd name="connsiteY4353" fmla="*/ 4546313 h 5886446"/>
              <a:gd name="connsiteX4354" fmla="*/ 2144114 w 12191988"/>
              <a:gd name="connsiteY4354" fmla="*/ 4542753 h 5886446"/>
              <a:gd name="connsiteX4355" fmla="*/ 2132217 w 12191988"/>
              <a:gd name="connsiteY4355" fmla="*/ 4539193 h 5886446"/>
              <a:gd name="connsiteX4356" fmla="*/ 2120317 w 12191988"/>
              <a:gd name="connsiteY4356" fmla="*/ 4535633 h 5886446"/>
              <a:gd name="connsiteX4357" fmla="*/ 2108026 w 12191988"/>
              <a:gd name="connsiteY4357" fmla="*/ 4531282 h 5886446"/>
              <a:gd name="connsiteX4358" fmla="*/ 2097318 w 12191988"/>
              <a:gd name="connsiteY4358" fmla="*/ 4526931 h 5886446"/>
              <a:gd name="connsiteX4359" fmla="*/ 2091764 w 12191988"/>
              <a:gd name="connsiteY4359" fmla="*/ 4524162 h 5886446"/>
              <a:gd name="connsiteX4360" fmla="*/ 2086608 w 12191988"/>
              <a:gd name="connsiteY4360" fmla="*/ 4521393 h 5886446"/>
              <a:gd name="connsiteX4361" fmla="*/ 2081453 w 12191988"/>
              <a:gd name="connsiteY4361" fmla="*/ 4517833 h 5886446"/>
              <a:gd name="connsiteX4362" fmla="*/ 2077091 w 12191988"/>
              <a:gd name="connsiteY4362" fmla="*/ 4514273 h 5886446"/>
              <a:gd name="connsiteX4363" fmla="*/ 2073125 w 12191988"/>
              <a:gd name="connsiteY4363" fmla="*/ 4510713 h 5886446"/>
              <a:gd name="connsiteX4364" fmla="*/ 2069556 w 12191988"/>
              <a:gd name="connsiteY4364" fmla="*/ 4506362 h 5886446"/>
              <a:gd name="connsiteX4365" fmla="*/ 2066383 w 12191988"/>
              <a:gd name="connsiteY4365" fmla="*/ 4501615 h 5886446"/>
              <a:gd name="connsiteX4366" fmla="*/ 2064004 w 12191988"/>
              <a:gd name="connsiteY4366" fmla="*/ 4496868 h 5886446"/>
              <a:gd name="connsiteX4367" fmla="*/ 2062416 w 12191988"/>
              <a:gd name="connsiteY4367" fmla="*/ 4491330 h 5886446"/>
              <a:gd name="connsiteX4368" fmla="*/ 2061228 w 12191988"/>
              <a:gd name="connsiteY4368" fmla="*/ 4485397 h 5886446"/>
              <a:gd name="connsiteX4369" fmla="*/ 2058847 w 12191988"/>
              <a:gd name="connsiteY4369" fmla="*/ 4487770 h 5886446"/>
              <a:gd name="connsiteX4370" fmla="*/ 2056866 w 12191988"/>
              <a:gd name="connsiteY4370" fmla="*/ 4489353 h 5886446"/>
              <a:gd name="connsiteX4371" fmla="*/ 2054485 w 12191988"/>
              <a:gd name="connsiteY4371" fmla="*/ 4490935 h 5886446"/>
              <a:gd name="connsiteX4372" fmla="*/ 2051314 w 12191988"/>
              <a:gd name="connsiteY4372" fmla="*/ 4492122 h 5886446"/>
              <a:gd name="connsiteX4373" fmla="*/ 2048538 w 12191988"/>
              <a:gd name="connsiteY4373" fmla="*/ 4492913 h 5886446"/>
              <a:gd name="connsiteX4374" fmla="*/ 2045364 w 12191988"/>
              <a:gd name="connsiteY4374" fmla="*/ 4493308 h 5886446"/>
              <a:gd name="connsiteX4375" fmla="*/ 2041795 w 12191988"/>
              <a:gd name="connsiteY4375" fmla="*/ 4493704 h 5886446"/>
              <a:gd name="connsiteX4376" fmla="*/ 2038623 w 12191988"/>
              <a:gd name="connsiteY4376" fmla="*/ 4493704 h 5886446"/>
              <a:gd name="connsiteX4377" fmla="*/ 2034261 w 12191988"/>
              <a:gd name="connsiteY4377" fmla="*/ 4485397 h 5886446"/>
              <a:gd name="connsiteX4378" fmla="*/ 2029898 w 12191988"/>
              <a:gd name="connsiteY4378" fmla="*/ 4478277 h 5886446"/>
              <a:gd name="connsiteX4379" fmla="*/ 2024346 w 12191988"/>
              <a:gd name="connsiteY4379" fmla="*/ 4471553 h 5886446"/>
              <a:gd name="connsiteX4380" fmla="*/ 2018398 w 12191988"/>
              <a:gd name="connsiteY4380" fmla="*/ 4466410 h 5886446"/>
              <a:gd name="connsiteX4381" fmla="*/ 2015225 w 12191988"/>
              <a:gd name="connsiteY4381" fmla="*/ 4463641 h 5886446"/>
              <a:gd name="connsiteX4382" fmla="*/ 2012053 w 12191988"/>
              <a:gd name="connsiteY4382" fmla="*/ 4461664 h 5886446"/>
              <a:gd name="connsiteX4383" fmla="*/ 2008484 w 12191988"/>
              <a:gd name="connsiteY4383" fmla="*/ 4459686 h 5886446"/>
              <a:gd name="connsiteX4384" fmla="*/ 2004518 w 12191988"/>
              <a:gd name="connsiteY4384" fmla="*/ 4458104 h 5886446"/>
              <a:gd name="connsiteX4385" fmla="*/ 1996190 w 12191988"/>
              <a:gd name="connsiteY4385" fmla="*/ 4455730 h 5886446"/>
              <a:gd name="connsiteX4386" fmla="*/ 1987466 w 12191988"/>
              <a:gd name="connsiteY4386" fmla="*/ 4454148 h 5886446"/>
              <a:gd name="connsiteX4387" fmla="*/ 1981914 w 12191988"/>
              <a:gd name="connsiteY4387" fmla="*/ 4444259 h 5886446"/>
              <a:gd name="connsiteX4388" fmla="*/ 1975965 w 12191988"/>
              <a:gd name="connsiteY4388" fmla="*/ 4435161 h 5886446"/>
              <a:gd name="connsiteX4389" fmla="*/ 1968826 w 12191988"/>
              <a:gd name="connsiteY4389" fmla="*/ 4426855 h 5886446"/>
              <a:gd name="connsiteX4390" fmla="*/ 1961688 w 12191988"/>
              <a:gd name="connsiteY4390" fmla="*/ 4418548 h 5886446"/>
              <a:gd name="connsiteX4391" fmla="*/ 1953757 w 12191988"/>
              <a:gd name="connsiteY4391" fmla="*/ 4411824 h 5886446"/>
              <a:gd name="connsiteX4392" fmla="*/ 1945825 w 12191988"/>
              <a:gd name="connsiteY4392" fmla="*/ 4404703 h 5886446"/>
              <a:gd name="connsiteX4393" fmla="*/ 1929566 w 12191988"/>
              <a:gd name="connsiteY4393" fmla="*/ 4392046 h 5886446"/>
              <a:gd name="connsiteX4394" fmla="*/ 1914100 w 12191988"/>
              <a:gd name="connsiteY4394" fmla="*/ 4379783 h 5886446"/>
              <a:gd name="connsiteX4395" fmla="*/ 1906564 w 12191988"/>
              <a:gd name="connsiteY4395" fmla="*/ 4373850 h 5886446"/>
              <a:gd name="connsiteX4396" fmla="*/ 1900219 w 12191988"/>
              <a:gd name="connsiteY4396" fmla="*/ 4367126 h 5886446"/>
              <a:gd name="connsiteX4397" fmla="*/ 1893479 w 12191988"/>
              <a:gd name="connsiteY4397" fmla="*/ 4360006 h 5886446"/>
              <a:gd name="connsiteX4398" fmla="*/ 1887927 w 12191988"/>
              <a:gd name="connsiteY4398" fmla="*/ 4352886 h 5886446"/>
              <a:gd name="connsiteX4399" fmla="*/ 1883564 w 12191988"/>
              <a:gd name="connsiteY4399" fmla="*/ 4344579 h 5886446"/>
              <a:gd name="connsiteX4400" fmla="*/ 1881581 w 12191988"/>
              <a:gd name="connsiteY4400" fmla="*/ 4340623 h 5886446"/>
              <a:gd name="connsiteX4401" fmla="*/ 1879598 w 12191988"/>
              <a:gd name="connsiteY4401" fmla="*/ 4336272 h 5886446"/>
              <a:gd name="connsiteX4402" fmla="*/ 1883167 w 12191988"/>
              <a:gd name="connsiteY4402" fmla="*/ 4338250 h 5886446"/>
              <a:gd name="connsiteX4403" fmla="*/ 1886340 w 12191988"/>
              <a:gd name="connsiteY4403" fmla="*/ 4339832 h 5886446"/>
              <a:gd name="connsiteX4404" fmla="*/ 1889910 w 12191988"/>
              <a:gd name="connsiteY4404" fmla="*/ 4340228 h 5886446"/>
              <a:gd name="connsiteX4405" fmla="*/ 1893874 w 12191988"/>
              <a:gd name="connsiteY4405" fmla="*/ 4340623 h 5886446"/>
              <a:gd name="connsiteX4406" fmla="*/ 1898236 w 12191988"/>
              <a:gd name="connsiteY4406" fmla="*/ 4340228 h 5886446"/>
              <a:gd name="connsiteX4407" fmla="*/ 1902202 w 12191988"/>
              <a:gd name="connsiteY4407" fmla="*/ 4339832 h 5886446"/>
              <a:gd name="connsiteX4408" fmla="*/ 1905376 w 12191988"/>
              <a:gd name="connsiteY4408" fmla="*/ 4338250 h 5886446"/>
              <a:gd name="connsiteX4409" fmla="*/ 1908945 w 12191988"/>
              <a:gd name="connsiteY4409" fmla="*/ 4337063 h 5886446"/>
              <a:gd name="connsiteX4410" fmla="*/ 1915687 w 12191988"/>
              <a:gd name="connsiteY4410" fmla="*/ 4334294 h 5886446"/>
              <a:gd name="connsiteX4411" fmla="*/ 1919652 w 12191988"/>
              <a:gd name="connsiteY4411" fmla="*/ 4331130 h 5886446"/>
              <a:gd name="connsiteX4412" fmla="*/ 1920445 w 12191988"/>
              <a:gd name="connsiteY4412" fmla="*/ 4329548 h 5886446"/>
              <a:gd name="connsiteX4413" fmla="*/ 1921238 w 12191988"/>
              <a:gd name="connsiteY4413" fmla="*/ 4328757 h 5886446"/>
              <a:gd name="connsiteX4414" fmla="*/ 1920445 w 12191988"/>
              <a:gd name="connsiteY4414" fmla="*/ 4327570 h 5886446"/>
              <a:gd name="connsiteX4415" fmla="*/ 1919256 w 12191988"/>
              <a:gd name="connsiteY4415" fmla="*/ 4327570 h 5886446"/>
              <a:gd name="connsiteX4416" fmla="*/ 1928773 w 12191988"/>
              <a:gd name="connsiteY4416" fmla="*/ 4325592 h 5886446"/>
              <a:gd name="connsiteX4417" fmla="*/ 1938687 w 12191988"/>
              <a:gd name="connsiteY4417" fmla="*/ 4324801 h 5886446"/>
              <a:gd name="connsiteX4418" fmla="*/ 1948601 w 12191988"/>
              <a:gd name="connsiteY4418" fmla="*/ 4324010 h 5886446"/>
              <a:gd name="connsiteX4419" fmla="*/ 1959308 w 12191988"/>
              <a:gd name="connsiteY4419" fmla="*/ 4324010 h 5886446"/>
              <a:gd name="connsiteX4420" fmla="*/ 1970413 w 12191988"/>
              <a:gd name="connsiteY4420" fmla="*/ 4324801 h 5886446"/>
              <a:gd name="connsiteX4421" fmla="*/ 1981121 w 12191988"/>
              <a:gd name="connsiteY4421" fmla="*/ 4325592 h 5886446"/>
              <a:gd name="connsiteX4422" fmla="*/ 1992225 w 12191988"/>
              <a:gd name="connsiteY4422" fmla="*/ 4327174 h 5886446"/>
              <a:gd name="connsiteX4423" fmla="*/ 2004518 w 12191988"/>
              <a:gd name="connsiteY4423" fmla="*/ 4329152 h 5886446"/>
              <a:gd name="connsiteX4424" fmla="*/ 2027915 w 12191988"/>
              <a:gd name="connsiteY4424" fmla="*/ 4333108 h 5886446"/>
              <a:gd name="connsiteX4425" fmla="*/ 2052107 w 12191988"/>
              <a:gd name="connsiteY4425" fmla="*/ 4338250 h 5886446"/>
              <a:gd name="connsiteX4426" fmla="*/ 2075901 w 12191988"/>
              <a:gd name="connsiteY4426" fmla="*/ 4342997 h 5886446"/>
              <a:gd name="connsiteX4427" fmla="*/ 2100094 w 12191988"/>
              <a:gd name="connsiteY4427" fmla="*/ 4347743 h 5886446"/>
              <a:gd name="connsiteX4428" fmla="*/ 2111990 w 12191988"/>
              <a:gd name="connsiteY4428" fmla="*/ 4349721 h 5886446"/>
              <a:gd name="connsiteX4429" fmla="*/ 2124284 w 12191988"/>
              <a:gd name="connsiteY4429" fmla="*/ 4351303 h 5886446"/>
              <a:gd name="connsiteX4430" fmla="*/ 2136181 w 12191988"/>
              <a:gd name="connsiteY4430" fmla="*/ 4352886 h 5886446"/>
              <a:gd name="connsiteX4431" fmla="*/ 2147683 w 12191988"/>
              <a:gd name="connsiteY4431" fmla="*/ 4353281 h 5886446"/>
              <a:gd name="connsiteX4432" fmla="*/ 2159184 w 12191988"/>
              <a:gd name="connsiteY4432" fmla="*/ 4353677 h 5886446"/>
              <a:gd name="connsiteX4433" fmla="*/ 2170682 w 12191988"/>
              <a:gd name="connsiteY4433" fmla="*/ 4353677 h 5886446"/>
              <a:gd name="connsiteX4434" fmla="*/ 2181787 w 12191988"/>
              <a:gd name="connsiteY4434" fmla="*/ 4352886 h 5886446"/>
              <a:gd name="connsiteX4435" fmla="*/ 2192496 w 12191988"/>
              <a:gd name="connsiteY4435" fmla="*/ 4351303 h 5886446"/>
              <a:gd name="connsiteX4436" fmla="*/ 2202805 w 12191988"/>
              <a:gd name="connsiteY4436" fmla="*/ 4348534 h 5886446"/>
              <a:gd name="connsiteX4437" fmla="*/ 2213118 w 12191988"/>
              <a:gd name="connsiteY4437" fmla="*/ 4345765 h 5886446"/>
              <a:gd name="connsiteX4438" fmla="*/ 2223031 w 12191988"/>
              <a:gd name="connsiteY4438" fmla="*/ 4342205 h 5886446"/>
              <a:gd name="connsiteX4439" fmla="*/ 2232152 w 12191988"/>
              <a:gd name="connsiteY4439" fmla="*/ 4337063 h 5886446"/>
              <a:gd name="connsiteX4440" fmla="*/ 2241273 w 12191988"/>
              <a:gd name="connsiteY4440" fmla="*/ 4331130 h 5886446"/>
              <a:gd name="connsiteX4441" fmla="*/ 2249599 w 12191988"/>
              <a:gd name="connsiteY4441" fmla="*/ 4324010 h 5886446"/>
              <a:gd name="connsiteX4442" fmla="*/ 2257532 w 12191988"/>
              <a:gd name="connsiteY4442" fmla="*/ 4316099 h 5886446"/>
              <a:gd name="connsiteX4443" fmla="*/ 2265065 w 12191988"/>
              <a:gd name="connsiteY4443" fmla="*/ 4307001 h 5886446"/>
              <a:gd name="connsiteX4444" fmla="*/ 2263082 w 12191988"/>
              <a:gd name="connsiteY4444" fmla="*/ 4306210 h 5886446"/>
              <a:gd name="connsiteX4445" fmla="*/ 2261496 w 12191988"/>
              <a:gd name="connsiteY4445" fmla="*/ 4305814 h 5886446"/>
              <a:gd name="connsiteX4446" fmla="*/ 2259513 w 12191988"/>
              <a:gd name="connsiteY4446" fmla="*/ 4305023 h 5886446"/>
              <a:gd name="connsiteX4447" fmla="*/ 2257927 w 12191988"/>
              <a:gd name="connsiteY4447" fmla="*/ 4305814 h 5886446"/>
              <a:gd name="connsiteX4448" fmla="*/ 2254756 w 12191988"/>
              <a:gd name="connsiteY4448" fmla="*/ 4306210 h 5886446"/>
              <a:gd name="connsiteX4449" fmla="*/ 2251187 w 12191988"/>
              <a:gd name="connsiteY4449" fmla="*/ 4308188 h 5886446"/>
              <a:gd name="connsiteX4450" fmla="*/ 2247617 w 12191988"/>
              <a:gd name="connsiteY4450" fmla="*/ 4310561 h 5886446"/>
              <a:gd name="connsiteX4451" fmla="*/ 2243652 w 12191988"/>
              <a:gd name="connsiteY4451" fmla="*/ 4313725 h 5886446"/>
              <a:gd name="connsiteX4452" fmla="*/ 2236116 w 12191988"/>
              <a:gd name="connsiteY4452" fmla="*/ 4320845 h 5886446"/>
              <a:gd name="connsiteX4453" fmla="*/ 2231357 w 12191988"/>
              <a:gd name="connsiteY4453" fmla="*/ 4324010 h 5886446"/>
              <a:gd name="connsiteX4454" fmla="*/ 2226996 w 12191988"/>
              <a:gd name="connsiteY4454" fmla="*/ 4327174 h 5886446"/>
              <a:gd name="connsiteX4455" fmla="*/ 2221839 w 12191988"/>
              <a:gd name="connsiteY4455" fmla="*/ 4330339 h 5886446"/>
              <a:gd name="connsiteX4456" fmla="*/ 2216686 w 12191988"/>
              <a:gd name="connsiteY4456" fmla="*/ 4332712 h 5886446"/>
              <a:gd name="connsiteX4457" fmla="*/ 2211133 w 12191988"/>
              <a:gd name="connsiteY4457" fmla="*/ 4334294 h 5886446"/>
              <a:gd name="connsiteX4458" fmla="*/ 2204788 w 12191988"/>
              <a:gd name="connsiteY4458" fmla="*/ 4334690 h 5886446"/>
              <a:gd name="connsiteX4459" fmla="*/ 2202011 w 12191988"/>
              <a:gd name="connsiteY4459" fmla="*/ 4334294 h 5886446"/>
              <a:gd name="connsiteX4460" fmla="*/ 2198442 w 12191988"/>
              <a:gd name="connsiteY4460" fmla="*/ 4334294 h 5886446"/>
              <a:gd name="connsiteX4461" fmla="*/ 2194874 w 12191988"/>
              <a:gd name="connsiteY4461" fmla="*/ 4333108 h 5886446"/>
              <a:gd name="connsiteX4462" fmla="*/ 2191303 w 12191988"/>
              <a:gd name="connsiteY4462" fmla="*/ 4332317 h 5886446"/>
              <a:gd name="connsiteX4463" fmla="*/ 2196460 w 12191988"/>
              <a:gd name="connsiteY4463" fmla="*/ 4327174 h 5886446"/>
              <a:gd name="connsiteX4464" fmla="*/ 2201616 w 12191988"/>
              <a:gd name="connsiteY4464" fmla="*/ 4322823 h 5886446"/>
              <a:gd name="connsiteX4465" fmla="*/ 2205581 w 12191988"/>
              <a:gd name="connsiteY4465" fmla="*/ 4317681 h 5886446"/>
              <a:gd name="connsiteX4466" fmla="*/ 2209549 w 12191988"/>
              <a:gd name="connsiteY4466" fmla="*/ 4312539 h 5886446"/>
              <a:gd name="connsiteX4467" fmla="*/ 2217081 w 12191988"/>
              <a:gd name="connsiteY4467" fmla="*/ 4301859 h 5886446"/>
              <a:gd name="connsiteX4468" fmla="*/ 2224221 w 12191988"/>
              <a:gd name="connsiteY4468" fmla="*/ 4290783 h 5886446"/>
              <a:gd name="connsiteX4469" fmla="*/ 2232152 w 12191988"/>
              <a:gd name="connsiteY4469" fmla="*/ 4280103 h 5886446"/>
              <a:gd name="connsiteX4470" fmla="*/ 2236116 w 12191988"/>
              <a:gd name="connsiteY4470" fmla="*/ 4274565 h 5886446"/>
              <a:gd name="connsiteX4471" fmla="*/ 2240479 w 12191988"/>
              <a:gd name="connsiteY4471" fmla="*/ 4269819 h 5886446"/>
              <a:gd name="connsiteX4472" fmla="*/ 2246030 w 12191988"/>
              <a:gd name="connsiteY4472" fmla="*/ 4264676 h 5886446"/>
              <a:gd name="connsiteX4473" fmla="*/ 2251582 w 12191988"/>
              <a:gd name="connsiteY4473" fmla="*/ 4260325 h 5886446"/>
              <a:gd name="connsiteX4474" fmla="*/ 2257532 w 12191988"/>
              <a:gd name="connsiteY4474" fmla="*/ 4255578 h 5886446"/>
              <a:gd name="connsiteX4475" fmla="*/ 2264670 w 12191988"/>
              <a:gd name="connsiteY4475" fmla="*/ 4251227 h 5886446"/>
              <a:gd name="connsiteX4476" fmla="*/ 2264670 w 12191988"/>
              <a:gd name="connsiteY4476" fmla="*/ 4247667 h 5886446"/>
              <a:gd name="connsiteX4477" fmla="*/ 2263480 w 12191988"/>
              <a:gd name="connsiteY4477" fmla="*/ 4245294 h 5886446"/>
              <a:gd name="connsiteX4478" fmla="*/ 2261496 w 12191988"/>
              <a:gd name="connsiteY4478" fmla="*/ 4243712 h 5886446"/>
              <a:gd name="connsiteX4479" fmla="*/ 2259513 w 12191988"/>
              <a:gd name="connsiteY4479" fmla="*/ 4242525 h 5886446"/>
              <a:gd name="connsiteX4480" fmla="*/ 2257135 w 12191988"/>
              <a:gd name="connsiteY4480" fmla="*/ 4242525 h 5886446"/>
              <a:gd name="connsiteX4481" fmla="*/ 2253963 w 12191988"/>
              <a:gd name="connsiteY4481" fmla="*/ 4242525 h 5886446"/>
              <a:gd name="connsiteX4482" fmla="*/ 2247617 w 12191988"/>
              <a:gd name="connsiteY4482" fmla="*/ 4243712 h 5886446"/>
              <a:gd name="connsiteX4483" fmla="*/ 2244444 w 12191988"/>
              <a:gd name="connsiteY4483" fmla="*/ 4243712 h 5886446"/>
              <a:gd name="connsiteX4484" fmla="*/ 2242066 w 12191988"/>
              <a:gd name="connsiteY4484" fmla="*/ 4243712 h 5886446"/>
              <a:gd name="connsiteX4485" fmla="*/ 2239685 w 12191988"/>
              <a:gd name="connsiteY4485" fmla="*/ 4243712 h 5886446"/>
              <a:gd name="connsiteX4486" fmla="*/ 2237704 w 12191988"/>
              <a:gd name="connsiteY4486" fmla="*/ 4242130 h 5886446"/>
              <a:gd name="connsiteX4487" fmla="*/ 2236116 w 12191988"/>
              <a:gd name="connsiteY4487" fmla="*/ 4240152 h 5886446"/>
              <a:gd name="connsiteX4488" fmla="*/ 2234928 w 12191988"/>
              <a:gd name="connsiteY4488" fmla="*/ 4236987 h 5886446"/>
              <a:gd name="connsiteX4489" fmla="*/ 2235721 w 12191988"/>
              <a:gd name="connsiteY4489" fmla="*/ 4233032 h 5886446"/>
              <a:gd name="connsiteX4490" fmla="*/ 2236513 w 12191988"/>
              <a:gd name="connsiteY4490" fmla="*/ 4227494 h 5886446"/>
              <a:gd name="connsiteX4491" fmla="*/ 2238099 w 12191988"/>
              <a:gd name="connsiteY4491" fmla="*/ 4225121 h 5886446"/>
              <a:gd name="connsiteX4492" fmla="*/ 2240084 w 12191988"/>
              <a:gd name="connsiteY4492" fmla="*/ 4223538 h 5886446"/>
              <a:gd name="connsiteX4493" fmla="*/ 2242066 w 12191988"/>
              <a:gd name="connsiteY4493" fmla="*/ 4223143 h 5886446"/>
              <a:gd name="connsiteX4494" fmla="*/ 10583221 w 12191988"/>
              <a:gd name="connsiteY4494" fmla="*/ 4213222 h 5886446"/>
              <a:gd name="connsiteX4495" fmla="*/ 10587140 w 12191988"/>
              <a:gd name="connsiteY4495" fmla="*/ 4213612 h 5886446"/>
              <a:gd name="connsiteX4496" fmla="*/ 10591058 w 12191988"/>
              <a:gd name="connsiteY4496" fmla="*/ 4215172 h 5886446"/>
              <a:gd name="connsiteX4497" fmla="*/ 10594977 w 12191988"/>
              <a:gd name="connsiteY4497" fmla="*/ 4216731 h 5886446"/>
              <a:gd name="connsiteX4498" fmla="*/ 10603206 w 12191988"/>
              <a:gd name="connsiteY4498" fmla="*/ 4220241 h 5886446"/>
              <a:gd name="connsiteX4499" fmla="*/ 10611827 w 12191988"/>
              <a:gd name="connsiteY4499" fmla="*/ 4224140 h 5886446"/>
              <a:gd name="connsiteX4500" fmla="*/ 10619272 w 12191988"/>
              <a:gd name="connsiteY4500" fmla="*/ 4227649 h 5886446"/>
              <a:gd name="connsiteX4501" fmla="*/ 10623190 w 12191988"/>
              <a:gd name="connsiteY4501" fmla="*/ 4228429 h 5886446"/>
              <a:gd name="connsiteX4502" fmla="*/ 10626717 w 12191988"/>
              <a:gd name="connsiteY4502" fmla="*/ 4228819 h 5886446"/>
              <a:gd name="connsiteX4503" fmla="*/ 10626717 w 12191988"/>
              <a:gd name="connsiteY4503" fmla="*/ 4231938 h 5886446"/>
              <a:gd name="connsiteX4504" fmla="*/ 10626717 w 12191988"/>
              <a:gd name="connsiteY4504" fmla="*/ 4233498 h 5886446"/>
              <a:gd name="connsiteX4505" fmla="*/ 10626325 w 12191988"/>
              <a:gd name="connsiteY4505" fmla="*/ 4233888 h 5886446"/>
              <a:gd name="connsiteX4506" fmla="*/ 10625541 w 12191988"/>
              <a:gd name="connsiteY4506" fmla="*/ 4235057 h 5886446"/>
              <a:gd name="connsiteX4507" fmla="*/ 10624758 w 12191988"/>
              <a:gd name="connsiteY4507" fmla="*/ 4235447 h 5886446"/>
              <a:gd name="connsiteX4508" fmla="*/ 10622407 w 12191988"/>
              <a:gd name="connsiteY4508" fmla="*/ 4235447 h 5886446"/>
              <a:gd name="connsiteX4509" fmla="*/ 10618880 w 12191988"/>
              <a:gd name="connsiteY4509" fmla="*/ 4235057 h 5886446"/>
              <a:gd name="connsiteX4510" fmla="*/ 10614961 w 12191988"/>
              <a:gd name="connsiteY4510" fmla="*/ 4234278 h 5886446"/>
              <a:gd name="connsiteX4511" fmla="*/ 10605557 w 12191988"/>
              <a:gd name="connsiteY4511" fmla="*/ 4231548 h 5886446"/>
              <a:gd name="connsiteX4512" fmla="*/ 10594585 w 12191988"/>
              <a:gd name="connsiteY4512" fmla="*/ 4227649 h 5886446"/>
              <a:gd name="connsiteX4513" fmla="*/ 10583613 w 12191988"/>
              <a:gd name="connsiteY4513" fmla="*/ 4224530 h 5886446"/>
              <a:gd name="connsiteX4514" fmla="*/ 10578519 w 12191988"/>
              <a:gd name="connsiteY4514" fmla="*/ 4222970 h 5886446"/>
              <a:gd name="connsiteX4515" fmla="*/ 10573033 w 12191988"/>
              <a:gd name="connsiteY4515" fmla="*/ 4222580 h 5886446"/>
              <a:gd name="connsiteX4516" fmla="*/ 10568723 w 12191988"/>
              <a:gd name="connsiteY4516" fmla="*/ 4222580 h 5886446"/>
              <a:gd name="connsiteX4517" fmla="*/ 10564804 w 12191988"/>
              <a:gd name="connsiteY4517" fmla="*/ 4222970 h 5886446"/>
              <a:gd name="connsiteX4518" fmla="*/ 10567547 w 12191988"/>
              <a:gd name="connsiteY4518" fmla="*/ 4219071 h 5886446"/>
              <a:gd name="connsiteX4519" fmla="*/ 10571074 w 12191988"/>
              <a:gd name="connsiteY4519" fmla="*/ 4216342 h 5886446"/>
              <a:gd name="connsiteX4520" fmla="*/ 10574992 w 12191988"/>
              <a:gd name="connsiteY4520" fmla="*/ 4214002 h 5886446"/>
              <a:gd name="connsiteX4521" fmla="*/ 10579303 w 12191988"/>
              <a:gd name="connsiteY4521" fmla="*/ 4213612 h 5886446"/>
              <a:gd name="connsiteX4522" fmla="*/ 2559184 w 12191988"/>
              <a:gd name="connsiteY4522" fmla="*/ 4190997 h 5886446"/>
              <a:gd name="connsiteX4523" fmla="*/ 2557991 w 12191988"/>
              <a:gd name="connsiteY4523" fmla="*/ 4194578 h 5886446"/>
              <a:gd name="connsiteX4524" fmla="*/ 2556401 w 12191988"/>
              <a:gd name="connsiteY4524" fmla="*/ 4197762 h 5886446"/>
              <a:gd name="connsiteX4525" fmla="*/ 2552823 w 12191988"/>
              <a:gd name="connsiteY4525" fmla="*/ 4202537 h 5886446"/>
              <a:gd name="connsiteX4526" fmla="*/ 2551632 w 12191988"/>
              <a:gd name="connsiteY4526" fmla="*/ 4205322 h 5886446"/>
              <a:gd name="connsiteX4527" fmla="*/ 2550040 w 12191988"/>
              <a:gd name="connsiteY4527" fmla="*/ 4208107 h 5886446"/>
              <a:gd name="connsiteX4528" fmla="*/ 2548450 w 12191988"/>
              <a:gd name="connsiteY4528" fmla="*/ 4211291 h 5886446"/>
              <a:gd name="connsiteX4529" fmla="*/ 2548053 w 12191988"/>
              <a:gd name="connsiteY4529" fmla="*/ 4215270 h 5886446"/>
              <a:gd name="connsiteX4530" fmla="*/ 2550837 w 12191988"/>
              <a:gd name="connsiteY4530" fmla="*/ 4219249 h 5886446"/>
              <a:gd name="connsiteX4531" fmla="*/ 2554812 w 12191988"/>
              <a:gd name="connsiteY4531" fmla="*/ 4223228 h 5886446"/>
              <a:gd name="connsiteX4532" fmla="*/ 2559184 w 12191988"/>
              <a:gd name="connsiteY4532" fmla="*/ 4226809 h 5886446"/>
              <a:gd name="connsiteX4533" fmla="*/ 2563558 w 12191988"/>
              <a:gd name="connsiteY4533" fmla="*/ 4229993 h 5886446"/>
              <a:gd name="connsiteX4534" fmla="*/ 2567930 w 12191988"/>
              <a:gd name="connsiteY4534" fmla="*/ 4232380 h 5886446"/>
              <a:gd name="connsiteX4535" fmla="*/ 2572701 w 12191988"/>
              <a:gd name="connsiteY4535" fmla="*/ 4234370 h 5886446"/>
              <a:gd name="connsiteX4536" fmla="*/ 2577471 w 12191988"/>
              <a:gd name="connsiteY4536" fmla="*/ 4236359 h 5886446"/>
              <a:gd name="connsiteX4537" fmla="*/ 2582639 w 12191988"/>
              <a:gd name="connsiteY4537" fmla="*/ 4237951 h 5886446"/>
              <a:gd name="connsiteX4538" fmla="*/ 2587807 w 12191988"/>
              <a:gd name="connsiteY4538" fmla="*/ 4239542 h 5886446"/>
              <a:gd name="connsiteX4539" fmla="*/ 2592578 w 12191988"/>
              <a:gd name="connsiteY4539" fmla="*/ 4239940 h 5886446"/>
              <a:gd name="connsiteX4540" fmla="*/ 2597746 w 12191988"/>
              <a:gd name="connsiteY4540" fmla="*/ 4240338 h 5886446"/>
              <a:gd name="connsiteX4541" fmla="*/ 2602913 w 12191988"/>
              <a:gd name="connsiteY4541" fmla="*/ 4241134 h 5886446"/>
              <a:gd name="connsiteX4542" fmla="*/ 2607685 w 12191988"/>
              <a:gd name="connsiteY4542" fmla="*/ 4241134 h 5886446"/>
              <a:gd name="connsiteX4543" fmla="*/ 2612456 w 12191988"/>
              <a:gd name="connsiteY4543" fmla="*/ 4240338 h 5886446"/>
              <a:gd name="connsiteX4544" fmla="*/ 2616829 w 12191988"/>
              <a:gd name="connsiteY4544" fmla="*/ 4239542 h 5886446"/>
              <a:gd name="connsiteX4545" fmla="*/ 2621202 w 12191988"/>
              <a:gd name="connsiteY4545" fmla="*/ 4238349 h 5886446"/>
              <a:gd name="connsiteX4546" fmla="*/ 2623984 w 12191988"/>
              <a:gd name="connsiteY4546" fmla="*/ 4243124 h 5886446"/>
              <a:gd name="connsiteX4547" fmla="*/ 2625971 w 12191988"/>
              <a:gd name="connsiteY4547" fmla="*/ 4247501 h 5886446"/>
              <a:gd name="connsiteX4548" fmla="*/ 2626767 w 12191988"/>
              <a:gd name="connsiteY4548" fmla="*/ 4253071 h 5886446"/>
              <a:gd name="connsiteX4549" fmla="*/ 2626767 w 12191988"/>
              <a:gd name="connsiteY4549" fmla="*/ 4258642 h 5886446"/>
              <a:gd name="connsiteX4550" fmla="*/ 2626767 w 12191988"/>
              <a:gd name="connsiteY4550" fmla="*/ 4264213 h 5886446"/>
              <a:gd name="connsiteX4551" fmla="*/ 2625971 w 12191988"/>
              <a:gd name="connsiteY4551" fmla="*/ 4268988 h 5886446"/>
              <a:gd name="connsiteX4552" fmla="*/ 2623984 w 12191988"/>
              <a:gd name="connsiteY4552" fmla="*/ 4274161 h 5886446"/>
              <a:gd name="connsiteX4553" fmla="*/ 2621997 w 12191988"/>
              <a:gd name="connsiteY4553" fmla="*/ 4278538 h 5886446"/>
              <a:gd name="connsiteX4554" fmla="*/ 2623189 w 12191988"/>
              <a:gd name="connsiteY4554" fmla="*/ 4276150 h 5886446"/>
              <a:gd name="connsiteX4555" fmla="*/ 2625176 w 12191988"/>
              <a:gd name="connsiteY4555" fmla="*/ 4274559 h 5886446"/>
              <a:gd name="connsiteX4556" fmla="*/ 2627563 w 12191988"/>
              <a:gd name="connsiteY4556" fmla="*/ 4272569 h 5886446"/>
              <a:gd name="connsiteX4557" fmla="*/ 2629948 w 12191988"/>
              <a:gd name="connsiteY4557" fmla="*/ 4271773 h 5886446"/>
              <a:gd name="connsiteX4558" fmla="*/ 2634320 w 12191988"/>
              <a:gd name="connsiteY4558" fmla="*/ 4269784 h 5886446"/>
              <a:gd name="connsiteX4559" fmla="*/ 2639887 w 12191988"/>
              <a:gd name="connsiteY4559" fmla="*/ 4268192 h 5886446"/>
              <a:gd name="connsiteX4560" fmla="*/ 2645450 w 12191988"/>
              <a:gd name="connsiteY4560" fmla="*/ 4267794 h 5886446"/>
              <a:gd name="connsiteX4561" fmla="*/ 2651416 w 12191988"/>
              <a:gd name="connsiteY4561" fmla="*/ 4266998 h 5886446"/>
              <a:gd name="connsiteX4562" fmla="*/ 2664135 w 12191988"/>
              <a:gd name="connsiteY4562" fmla="*/ 4266998 h 5886446"/>
              <a:gd name="connsiteX4563" fmla="*/ 2670100 w 12191988"/>
              <a:gd name="connsiteY4563" fmla="*/ 4266600 h 5886446"/>
              <a:gd name="connsiteX4564" fmla="*/ 2675664 w 12191988"/>
              <a:gd name="connsiteY4564" fmla="*/ 4265407 h 5886446"/>
              <a:gd name="connsiteX4565" fmla="*/ 2681229 w 12191988"/>
              <a:gd name="connsiteY4565" fmla="*/ 4263417 h 5886446"/>
              <a:gd name="connsiteX4566" fmla="*/ 2686797 w 12191988"/>
              <a:gd name="connsiteY4566" fmla="*/ 4261030 h 5886446"/>
              <a:gd name="connsiteX4567" fmla="*/ 2689180 w 12191988"/>
              <a:gd name="connsiteY4567" fmla="*/ 4259438 h 5886446"/>
              <a:gd name="connsiteX4568" fmla="*/ 2691171 w 12191988"/>
              <a:gd name="connsiteY4568" fmla="*/ 4257448 h 5886446"/>
              <a:gd name="connsiteX4569" fmla="*/ 2693156 w 12191988"/>
              <a:gd name="connsiteY4569" fmla="*/ 4255061 h 5886446"/>
              <a:gd name="connsiteX4570" fmla="*/ 2695145 w 12191988"/>
              <a:gd name="connsiteY4570" fmla="*/ 4252673 h 5886446"/>
              <a:gd name="connsiteX4571" fmla="*/ 2697131 w 12191988"/>
              <a:gd name="connsiteY4571" fmla="*/ 4249490 h 5886446"/>
              <a:gd name="connsiteX4572" fmla="*/ 2698722 w 12191988"/>
              <a:gd name="connsiteY4572" fmla="*/ 4245909 h 5886446"/>
              <a:gd name="connsiteX4573" fmla="*/ 2699916 w 12191988"/>
              <a:gd name="connsiteY4573" fmla="*/ 4241930 h 5886446"/>
              <a:gd name="connsiteX4574" fmla="*/ 2701109 w 12191988"/>
              <a:gd name="connsiteY4574" fmla="*/ 4237553 h 5886446"/>
              <a:gd name="connsiteX4575" fmla="*/ 2705879 w 12191988"/>
              <a:gd name="connsiteY4575" fmla="*/ 4239940 h 5886446"/>
              <a:gd name="connsiteX4576" fmla="*/ 2710250 w 12191988"/>
              <a:gd name="connsiteY4576" fmla="*/ 4242328 h 5886446"/>
              <a:gd name="connsiteX4577" fmla="*/ 2719396 w 12191988"/>
              <a:gd name="connsiteY4577" fmla="*/ 4247899 h 5886446"/>
              <a:gd name="connsiteX4578" fmla="*/ 2723768 w 12191988"/>
              <a:gd name="connsiteY4578" fmla="*/ 4249888 h 5886446"/>
              <a:gd name="connsiteX4579" fmla="*/ 2728937 w 12191988"/>
              <a:gd name="connsiteY4579" fmla="*/ 4251480 h 5886446"/>
              <a:gd name="connsiteX4580" fmla="*/ 2734899 w 12191988"/>
              <a:gd name="connsiteY4580" fmla="*/ 4252673 h 5886446"/>
              <a:gd name="connsiteX4581" fmla="*/ 2740862 w 12191988"/>
              <a:gd name="connsiteY4581" fmla="*/ 4253071 h 5886446"/>
              <a:gd name="connsiteX4582" fmla="*/ 2740067 w 12191988"/>
              <a:gd name="connsiteY4582" fmla="*/ 4258244 h 5886446"/>
              <a:gd name="connsiteX4583" fmla="*/ 2738476 w 12191988"/>
              <a:gd name="connsiteY4583" fmla="*/ 4262223 h 5886446"/>
              <a:gd name="connsiteX4584" fmla="*/ 2736886 w 12191988"/>
              <a:gd name="connsiteY4584" fmla="*/ 4264611 h 5886446"/>
              <a:gd name="connsiteX4585" fmla="*/ 2735296 w 12191988"/>
              <a:gd name="connsiteY4585" fmla="*/ 4266202 h 5886446"/>
              <a:gd name="connsiteX4586" fmla="*/ 2734103 w 12191988"/>
              <a:gd name="connsiteY4586" fmla="*/ 4266600 h 5886446"/>
              <a:gd name="connsiteX4587" fmla="*/ 2732118 w 12191988"/>
              <a:gd name="connsiteY4587" fmla="*/ 4266600 h 5886446"/>
              <a:gd name="connsiteX4588" fmla="*/ 2729730 w 12191988"/>
              <a:gd name="connsiteY4588" fmla="*/ 4265407 h 5886446"/>
              <a:gd name="connsiteX4589" fmla="*/ 2727744 w 12191988"/>
              <a:gd name="connsiteY4589" fmla="*/ 4264213 h 5886446"/>
              <a:gd name="connsiteX4590" fmla="*/ 2723369 w 12191988"/>
              <a:gd name="connsiteY4590" fmla="*/ 4260632 h 5886446"/>
              <a:gd name="connsiteX4591" fmla="*/ 2718201 w 12191988"/>
              <a:gd name="connsiteY4591" fmla="*/ 4257051 h 5886446"/>
              <a:gd name="connsiteX4592" fmla="*/ 2715817 w 12191988"/>
              <a:gd name="connsiteY4592" fmla="*/ 4255061 h 5886446"/>
              <a:gd name="connsiteX4593" fmla="*/ 2713033 w 12191988"/>
              <a:gd name="connsiteY4593" fmla="*/ 4253867 h 5886446"/>
              <a:gd name="connsiteX4594" fmla="*/ 2709855 w 12191988"/>
              <a:gd name="connsiteY4594" fmla="*/ 4253469 h 5886446"/>
              <a:gd name="connsiteX4595" fmla="*/ 2706672 w 12191988"/>
              <a:gd name="connsiteY4595" fmla="*/ 4253469 h 5886446"/>
              <a:gd name="connsiteX4596" fmla="*/ 2703094 w 12191988"/>
              <a:gd name="connsiteY4596" fmla="*/ 4258642 h 5886446"/>
              <a:gd name="connsiteX4597" fmla="*/ 2700312 w 12191988"/>
              <a:gd name="connsiteY4597" fmla="*/ 4264213 h 5886446"/>
              <a:gd name="connsiteX4598" fmla="*/ 2697926 w 12191988"/>
              <a:gd name="connsiteY4598" fmla="*/ 4270579 h 5886446"/>
              <a:gd name="connsiteX4599" fmla="*/ 2695939 w 12191988"/>
              <a:gd name="connsiteY4599" fmla="*/ 4277742 h 5886446"/>
              <a:gd name="connsiteX4600" fmla="*/ 2722975 w 12191988"/>
              <a:gd name="connsiteY4600" fmla="*/ 4277742 h 5886446"/>
              <a:gd name="connsiteX4601" fmla="*/ 2752390 w 12191988"/>
              <a:gd name="connsiteY4601" fmla="*/ 4278140 h 5886446"/>
              <a:gd name="connsiteX4602" fmla="*/ 2818383 w 12191988"/>
              <a:gd name="connsiteY4602" fmla="*/ 4279731 h 5886446"/>
              <a:gd name="connsiteX4603" fmla="*/ 2852571 w 12191988"/>
              <a:gd name="connsiteY4603" fmla="*/ 4279731 h 5886446"/>
              <a:gd name="connsiteX4604" fmla="*/ 2886760 w 12191988"/>
              <a:gd name="connsiteY4604" fmla="*/ 4279334 h 5886446"/>
              <a:gd name="connsiteX4605" fmla="*/ 2903458 w 12191988"/>
              <a:gd name="connsiteY4605" fmla="*/ 4278538 h 5886446"/>
              <a:gd name="connsiteX4606" fmla="*/ 2920156 w 12191988"/>
              <a:gd name="connsiteY4606" fmla="*/ 4277742 h 5886446"/>
              <a:gd name="connsiteX4607" fmla="*/ 2935658 w 12191988"/>
              <a:gd name="connsiteY4607" fmla="*/ 4276150 h 5886446"/>
              <a:gd name="connsiteX4608" fmla="*/ 2951163 w 12191988"/>
              <a:gd name="connsiteY4608" fmla="*/ 4274161 h 5886446"/>
              <a:gd name="connsiteX4609" fmla="*/ 2951163 w 12191988"/>
              <a:gd name="connsiteY4609" fmla="*/ 4278140 h 5886446"/>
              <a:gd name="connsiteX4610" fmla="*/ 2949971 w 12191988"/>
              <a:gd name="connsiteY4610" fmla="*/ 4281721 h 5886446"/>
              <a:gd name="connsiteX4611" fmla="*/ 2948778 w 12191988"/>
              <a:gd name="connsiteY4611" fmla="*/ 4284108 h 5886446"/>
              <a:gd name="connsiteX4612" fmla="*/ 2947187 w 12191988"/>
              <a:gd name="connsiteY4612" fmla="*/ 4286098 h 5886446"/>
              <a:gd name="connsiteX4613" fmla="*/ 2944404 w 12191988"/>
              <a:gd name="connsiteY4613" fmla="*/ 4287690 h 5886446"/>
              <a:gd name="connsiteX4614" fmla="*/ 2942418 w 12191988"/>
              <a:gd name="connsiteY4614" fmla="*/ 4288883 h 5886446"/>
              <a:gd name="connsiteX4615" fmla="*/ 2937248 w 12191988"/>
              <a:gd name="connsiteY4615" fmla="*/ 4290077 h 5886446"/>
              <a:gd name="connsiteX4616" fmla="*/ 2930890 w 12191988"/>
              <a:gd name="connsiteY4616" fmla="*/ 4291271 h 5886446"/>
              <a:gd name="connsiteX4617" fmla="*/ 2925323 w 12191988"/>
              <a:gd name="connsiteY4617" fmla="*/ 4292067 h 5886446"/>
              <a:gd name="connsiteX4618" fmla="*/ 2922939 w 12191988"/>
              <a:gd name="connsiteY4618" fmla="*/ 4293260 h 5886446"/>
              <a:gd name="connsiteX4619" fmla="*/ 2920951 w 12191988"/>
              <a:gd name="connsiteY4619" fmla="*/ 4294852 h 5886446"/>
              <a:gd name="connsiteX4620" fmla="*/ 2918962 w 12191988"/>
              <a:gd name="connsiteY4620" fmla="*/ 4296444 h 5886446"/>
              <a:gd name="connsiteX4621" fmla="*/ 2917373 w 12191988"/>
              <a:gd name="connsiteY4621" fmla="*/ 4298831 h 5886446"/>
              <a:gd name="connsiteX4622" fmla="*/ 2920951 w 12191988"/>
              <a:gd name="connsiteY4622" fmla="*/ 4304004 h 5886446"/>
              <a:gd name="connsiteX4623" fmla="*/ 2924925 w 12191988"/>
              <a:gd name="connsiteY4623" fmla="*/ 4307983 h 5886446"/>
              <a:gd name="connsiteX4624" fmla="*/ 2929696 w 12191988"/>
              <a:gd name="connsiteY4624" fmla="*/ 4311564 h 5886446"/>
              <a:gd name="connsiteX4625" fmla="*/ 2934468 w 12191988"/>
              <a:gd name="connsiteY4625" fmla="*/ 4314350 h 5886446"/>
              <a:gd name="connsiteX4626" fmla="*/ 2930890 w 12191988"/>
              <a:gd name="connsiteY4626" fmla="*/ 4319523 h 5886446"/>
              <a:gd name="connsiteX4627" fmla="*/ 2927311 w 12191988"/>
              <a:gd name="connsiteY4627" fmla="*/ 4323502 h 5886446"/>
              <a:gd name="connsiteX4628" fmla="*/ 2924129 w 12191988"/>
              <a:gd name="connsiteY4628" fmla="*/ 4327481 h 5886446"/>
              <a:gd name="connsiteX4629" fmla="*/ 2920156 w 12191988"/>
              <a:gd name="connsiteY4629" fmla="*/ 4330664 h 5886446"/>
              <a:gd name="connsiteX4630" fmla="*/ 2916577 w 12191988"/>
              <a:gd name="connsiteY4630" fmla="*/ 4333449 h 5886446"/>
              <a:gd name="connsiteX4631" fmla="*/ 2912600 w 12191988"/>
              <a:gd name="connsiteY4631" fmla="*/ 4336235 h 5886446"/>
              <a:gd name="connsiteX4632" fmla="*/ 2908227 w 12191988"/>
              <a:gd name="connsiteY4632" fmla="*/ 4338224 h 5886446"/>
              <a:gd name="connsiteX4633" fmla="*/ 2903857 w 12191988"/>
              <a:gd name="connsiteY4633" fmla="*/ 4339418 h 5886446"/>
              <a:gd name="connsiteX4634" fmla="*/ 2899881 w 12191988"/>
              <a:gd name="connsiteY4634" fmla="*/ 4341010 h 5886446"/>
              <a:gd name="connsiteX4635" fmla="*/ 2895507 w 12191988"/>
              <a:gd name="connsiteY4635" fmla="*/ 4342204 h 5886446"/>
              <a:gd name="connsiteX4636" fmla="*/ 2886364 w 12191988"/>
              <a:gd name="connsiteY4636" fmla="*/ 4342999 h 5886446"/>
              <a:gd name="connsiteX4637" fmla="*/ 2877220 w 12191988"/>
              <a:gd name="connsiteY4637" fmla="*/ 4343397 h 5886446"/>
              <a:gd name="connsiteX4638" fmla="*/ 2867679 w 12191988"/>
              <a:gd name="connsiteY4638" fmla="*/ 4342999 h 5886446"/>
              <a:gd name="connsiteX4639" fmla="*/ 2857740 w 12191988"/>
              <a:gd name="connsiteY4639" fmla="*/ 4342204 h 5886446"/>
              <a:gd name="connsiteX4640" fmla="*/ 2847405 w 12191988"/>
              <a:gd name="connsiteY4640" fmla="*/ 4341010 h 5886446"/>
              <a:gd name="connsiteX4641" fmla="*/ 2827526 w 12191988"/>
              <a:gd name="connsiteY4641" fmla="*/ 4338622 h 5886446"/>
              <a:gd name="connsiteX4642" fmla="*/ 2816793 w 12191988"/>
              <a:gd name="connsiteY4642" fmla="*/ 4338224 h 5886446"/>
              <a:gd name="connsiteX4643" fmla="*/ 2806854 w 12191988"/>
              <a:gd name="connsiteY4643" fmla="*/ 4338224 h 5886446"/>
              <a:gd name="connsiteX4644" fmla="*/ 2796915 w 12191988"/>
              <a:gd name="connsiteY4644" fmla="*/ 4339020 h 5886446"/>
              <a:gd name="connsiteX4645" fmla="*/ 2786581 w 12191988"/>
              <a:gd name="connsiteY4645" fmla="*/ 4340612 h 5886446"/>
              <a:gd name="connsiteX4646" fmla="*/ 2787771 w 12191988"/>
              <a:gd name="connsiteY4646" fmla="*/ 4336633 h 5886446"/>
              <a:gd name="connsiteX4647" fmla="*/ 2788169 w 12191988"/>
              <a:gd name="connsiteY4647" fmla="*/ 4332654 h 5886446"/>
              <a:gd name="connsiteX4648" fmla="*/ 2787771 w 12191988"/>
              <a:gd name="connsiteY4648" fmla="*/ 4328675 h 5886446"/>
              <a:gd name="connsiteX4649" fmla="*/ 2786581 w 12191988"/>
              <a:gd name="connsiteY4649" fmla="*/ 4325093 h 5886446"/>
              <a:gd name="connsiteX4650" fmla="*/ 2784592 w 12191988"/>
              <a:gd name="connsiteY4650" fmla="*/ 4321512 h 5886446"/>
              <a:gd name="connsiteX4651" fmla="*/ 2782207 w 12191988"/>
              <a:gd name="connsiteY4651" fmla="*/ 4317931 h 5886446"/>
              <a:gd name="connsiteX4652" fmla="*/ 2779025 w 12191988"/>
              <a:gd name="connsiteY4652" fmla="*/ 4314748 h 5886446"/>
              <a:gd name="connsiteX4653" fmla="*/ 2775847 w 12191988"/>
              <a:gd name="connsiteY4653" fmla="*/ 4311962 h 5886446"/>
              <a:gd name="connsiteX4654" fmla="*/ 2771473 w 12191988"/>
              <a:gd name="connsiteY4654" fmla="*/ 4309177 h 5886446"/>
              <a:gd name="connsiteX4655" fmla="*/ 2767100 w 12191988"/>
              <a:gd name="connsiteY4655" fmla="*/ 4307187 h 5886446"/>
              <a:gd name="connsiteX4656" fmla="*/ 2762727 w 12191988"/>
              <a:gd name="connsiteY4656" fmla="*/ 4304800 h 5886446"/>
              <a:gd name="connsiteX4657" fmla="*/ 2757560 w 12191988"/>
              <a:gd name="connsiteY4657" fmla="*/ 4303208 h 5886446"/>
              <a:gd name="connsiteX4658" fmla="*/ 2751993 w 12191988"/>
              <a:gd name="connsiteY4658" fmla="*/ 4301219 h 5886446"/>
              <a:gd name="connsiteX4659" fmla="*/ 2746428 w 12191988"/>
              <a:gd name="connsiteY4659" fmla="*/ 4300423 h 5886446"/>
              <a:gd name="connsiteX4660" fmla="*/ 2734502 w 12191988"/>
              <a:gd name="connsiteY4660" fmla="*/ 4298433 h 5886446"/>
              <a:gd name="connsiteX4661" fmla="*/ 2722975 w 12191988"/>
              <a:gd name="connsiteY4661" fmla="*/ 4297240 h 5886446"/>
              <a:gd name="connsiteX4662" fmla="*/ 2710650 w 12191988"/>
              <a:gd name="connsiteY4662" fmla="*/ 4297637 h 5886446"/>
              <a:gd name="connsiteX4663" fmla="*/ 2704686 w 12191988"/>
              <a:gd name="connsiteY4663" fmla="*/ 4298433 h 5886446"/>
              <a:gd name="connsiteX4664" fmla="*/ 2699122 w 12191988"/>
              <a:gd name="connsiteY4664" fmla="*/ 4299229 h 5886446"/>
              <a:gd name="connsiteX4665" fmla="*/ 2693554 w 12191988"/>
              <a:gd name="connsiteY4665" fmla="*/ 4300423 h 5886446"/>
              <a:gd name="connsiteX4666" fmla="*/ 2688386 w 12191988"/>
              <a:gd name="connsiteY4666" fmla="*/ 4302014 h 5886446"/>
              <a:gd name="connsiteX4667" fmla="*/ 2683614 w 12191988"/>
              <a:gd name="connsiteY4667" fmla="*/ 4304004 h 5886446"/>
              <a:gd name="connsiteX4668" fmla="*/ 2678846 w 12191988"/>
              <a:gd name="connsiteY4668" fmla="*/ 4305994 h 5886446"/>
              <a:gd name="connsiteX4669" fmla="*/ 2674473 w 12191988"/>
              <a:gd name="connsiteY4669" fmla="*/ 4308381 h 5886446"/>
              <a:gd name="connsiteX4670" fmla="*/ 2671291 w 12191988"/>
              <a:gd name="connsiteY4670" fmla="*/ 4311564 h 5886446"/>
              <a:gd name="connsiteX4671" fmla="*/ 2667713 w 12191988"/>
              <a:gd name="connsiteY4671" fmla="*/ 4314350 h 5886446"/>
              <a:gd name="connsiteX4672" fmla="*/ 2664931 w 12191988"/>
              <a:gd name="connsiteY4672" fmla="*/ 4317931 h 5886446"/>
              <a:gd name="connsiteX4673" fmla="*/ 2662944 w 12191988"/>
              <a:gd name="connsiteY4673" fmla="*/ 4321910 h 5886446"/>
              <a:gd name="connsiteX4674" fmla="*/ 2661750 w 12191988"/>
              <a:gd name="connsiteY4674" fmla="*/ 4326287 h 5886446"/>
              <a:gd name="connsiteX4675" fmla="*/ 2658572 w 12191988"/>
              <a:gd name="connsiteY4675" fmla="*/ 4327083 h 5886446"/>
              <a:gd name="connsiteX4676" fmla="*/ 2656184 w 12191988"/>
              <a:gd name="connsiteY4676" fmla="*/ 4327481 h 5886446"/>
              <a:gd name="connsiteX4677" fmla="*/ 2653401 w 12191988"/>
              <a:gd name="connsiteY4677" fmla="*/ 4327083 h 5886446"/>
              <a:gd name="connsiteX4678" fmla="*/ 2651811 w 12191988"/>
              <a:gd name="connsiteY4678" fmla="*/ 4325889 h 5886446"/>
              <a:gd name="connsiteX4679" fmla="*/ 2650621 w 12191988"/>
              <a:gd name="connsiteY4679" fmla="*/ 4324298 h 5886446"/>
              <a:gd name="connsiteX4680" fmla="*/ 2649029 w 12191988"/>
              <a:gd name="connsiteY4680" fmla="*/ 4323104 h 5886446"/>
              <a:gd name="connsiteX4681" fmla="*/ 2647438 w 12191988"/>
              <a:gd name="connsiteY4681" fmla="*/ 4318329 h 5886446"/>
              <a:gd name="connsiteX4682" fmla="*/ 2645848 w 12191988"/>
              <a:gd name="connsiteY4682" fmla="*/ 4313554 h 5886446"/>
              <a:gd name="connsiteX4683" fmla="*/ 2644655 w 12191988"/>
              <a:gd name="connsiteY4683" fmla="*/ 4308381 h 5886446"/>
              <a:gd name="connsiteX4684" fmla="*/ 2643465 w 12191988"/>
              <a:gd name="connsiteY4684" fmla="*/ 4306392 h 5886446"/>
              <a:gd name="connsiteX4685" fmla="*/ 2641873 w 12191988"/>
              <a:gd name="connsiteY4685" fmla="*/ 4304800 h 5886446"/>
              <a:gd name="connsiteX4686" fmla="*/ 2640282 w 12191988"/>
              <a:gd name="connsiteY4686" fmla="*/ 4303208 h 5886446"/>
              <a:gd name="connsiteX4687" fmla="*/ 2639091 w 12191988"/>
              <a:gd name="connsiteY4687" fmla="*/ 4302412 h 5886446"/>
              <a:gd name="connsiteX4688" fmla="*/ 2633526 w 12191988"/>
              <a:gd name="connsiteY4688" fmla="*/ 4307187 h 5886446"/>
              <a:gd name="connsiteX4689" fmla="*/ 2628754 w 12191988"/>
              <a:gd name="connsiteY4689" fmla="*/ 4312758 h 5886446"/>
              <a:gd name="connsiteX4690" fmla="*/ 2620407 w 12191988"/>
              <a:gd name="connsiteY4690" fmla="*/ 4325093 h 5886446"/>
              <a:gd name="connsiteX4691" fmla="*/ 2615634 w 12191988"/>
              <a:gd name="connsiteY4691" fmla="*/ 4330664 h 5886446"/>
              <a:gd name="connsiteX4692" fmla="*/ 2611262 w 12191988"/>
              <a:gd name="connsiteY4692" fmla="*/ 4336235 h 5886446"/>
              <a:gd name="connsiteX4693" fmla="*/ 2608082 w 12191988"/>
              <a:gd name="connsiteY4693" fmla="*/ 4338224 h 5886446"/>
              <a:gd name="connsiteX4694" fmla="*/ 2605697 w 12191988"/>
              <a:gd name="connsiteY4694" fmla="*/ 4340214 h 5886446"/>
              <a:gd name="connsiteX4695" fmla="*/ 2602118 w 12191988"/>
              <a:gd name="connsiteY4695" fmla="*/ 4341408 h 5886446"/>
              <a:gd name="connsiteX4696" fmla="*/ 2599336 w 12191988"/>
              <a:gd name="connsiteY4696" fmla="*/ 4342999 h 5886446"/>
              <a:gd name="connsiteX4697" fmla="*/ 2600527 w 12191988"/>
              <a:gd name="connsiteY4697" fmla="*/ 4340214 h 5886446"/>
              <a:gd name="connsiteX4698" fmla="*/ 2601722 w 12191988"/>
              <a:gd name="connsiteY4698" fmla="*/ 4337031 h 5886446"/>
              <a:gd name="connsiteX4699" fmla="*/ 2602913 w 12191988"/>
              <a:gd name="connsiteY4699" fmla="*/ 4333449 h 5886446"/>
              <a:gd name="connsiteX4700" fmla="*/ 2603709 w 12191988"/>
              <a:gd name="connsiteY4700" fmla="*/ 4329470 h 5886446"/>
              <a:gd name="connsiteX4701" fmla="*/ 2604901 w 12191988"/>
              <a:gd name="connsiteY4701" fmla="*/ 4321114 h 5886446"/>
              <a:gd name="connsiteX4702" fmla="*/ 2604901 w 12191988"/>
              <a:gd name="connsiteY4702" fmla="*/ 4310769 h 5886446"/>
              <a:gd name="connsiteX4703" fmla="*/ 2602118 w 12191988"/>
              <a:gd name="connsiteY4703" fmla="*/ 4311962 h 5886446"/>
              <a:gd name="connsiteX4704" fmla="*/ 2600131 w 12191988"/>
              <a:gd name="connsiteY4704" fmla="*/ 4312758 h 5886446"/>
              <a:gd name="connsiteX4705" fmla="*/ 2598144 w 12191988"/>
              <a:gd name="connsiteY4705" fmla="*/ 4312758 h 5886446"/>
              <a:gd name="connsiteX4706" fmla="*/ 2596155 w 12191988"/>
              <a:gd name="connsiteY4706" fmla="*/ 4312758 h 5886446"/>
              <a:gd name="connsiteX4707" fmla="*/ 2594167 w 12191988"/>
              <a:gd name="connsiteY4707" fmla="*/ 4312758 h 5886446"/>
              <a:gd name="connsiteX4708" fmla="*/ 2592180 w 12191988"/>
              <a:gd name="connsiteY4708" fmla="*/ 4311962 h 5886446"/>
              <a:gd name="connsiteX4709" fmla="*/ 2588205 w 12191988"/>
              <a:gd name="connsiteY4709" fmla="*/ 4310371 h 5886446"/>
              <a:gd name="connsiteX4710" fmla="*/ 2584627 w 12191988"/>
              <a:gd name="connsiteY4710" fmla="*/ 4307187 h 5886446"/>
              <a:gd name="connsiteX4711" fmla="*/ 2581048 w 12191988"/>
              <a:gd name="connsiteY4711" fmla="*/ 4303208 h 5886446"/>
              <a:gd name="connsiteX4712" fmla="*/ 2578267 w 12191988"/>
              <a:gd name="connsiteY4712" fmla="*/ 4299229 h 5886446"/>
              <a:gd name="connsiteX4713" fmla="*/ 2574688 w 12191988"/>
              <a:gd name="connsiteY4713" fmla="*/ 4294454 h 5886446"/>
              <a:gd name="connsiteX4714" fmla="*/ 2568725 w 12191988"/>
              <a:gd name="connsiteY4714" fmla="*/ 4283711 h 5886446"/>
              <a:gd name="connsiteX4715" fmla="*/ 2561968 w 12191988"/>
              <a:gd name="connsiteY4715" fmla="*/ 4272569 h 5886446"/>
              <a:gd name="connsiteX4716" fmla="*/ 2558389 w 12191988"/>
              <a:gd name="connsiteY4716" fmla="*/ 4267794 h 5886446"/>
              <a:gd name="connsiteX4717" fmla="*/ 2554812 w 12191988"/>
              <a:gd name="connsiteY4717" fmla="*/ 4263019 h 5886446"/>
              <a:gd name="connsiteX4718" fmla="*/ 2551632 w 12191988"/>
              <a:gd name="connsiteY4718" fmla="*/ 4259040 h 5886446"/>
              <a:gd name="connsiteX4719" fmla="*/ 2548053 w 12191988"/>
              <a:gd name="connsiteY4719" fmla="*/ 4255459 h 5886446"/>
              <a:gd name="connsiteX4720" fmla="*/ 2546463 w 12191988"/>
              <a:gd name="connsiteY4720" fmla="*/ 4259438 h 5886446"/>
              <a:gd name="connsiteX4721" fmla="*/ 2544872 w 12191988"/>
              <a:gd name="connsiteY4721" fmla="*/ 4262621 h 5886446"/>
              <a:gd name="connsiteX4722" fmla="*/ 2542884 w 12191988"/>
              <a:gd name="connsiteY4722" fmla="*/ 4265009 h 5886446"/>
              <a:gd name="connsiteX4723" fmla="*/ 2540897 w 12191988"/>
              <a:gd name="connsiteY4723" fmla="*/ 4267794 h 5886446"/>
              <a:gd name="connsiteX4724" fmla="*/ 2538910 w 12191988"/>
              <a:gd name="connsiteY4724" fmla="*/ 4268988 h 5886446"/>
              <a:gd name="connsiteX4725" fmla="*/ 2536524 w 12191988"/>
              <a:gd name="connsiteY4725" fmla="*/ 4270182 h 5886446"/>
              <a:gd name="connsiteX4726" fmla="*/ 2533741 w 12191988"/>
              <a:gd name="connsiteY4726" fmla="*/ 4270579 h 5886446"/>
              <a:gd name="connsiteX4727" fmla="*/ 2530958 w 12191988"/>
              <a:gd name="connsiteY4727" fmla="*/ 4270977 h 5886446"/>
              <a:gd name="connsiteX4728" fmla="*/ 2528177 w 12191988"/>
              <a:gd name="connsiteY4728" fmla="*/ 4270977 h 5886446"/>
              <a:gd name="connsiteX4729" fmla="*/ 2525392 w 12191988"/>
              <a:gd name="connsiteY4729" fmla="*/ 4270579 h 5886446"/>
              <a:gd name="connsiteX4730" fmla="*/ 2519828 w 12191988"/>
              <a:gd name="connsiteY4730" fmla="*/ 4268988 h 5886446"/>
              <a:gd name="connsiteX4731" fmla="*/ 2513864 w 12191988"/>
              <a:gd name="connsiteY4731" fmla="*/ 4266600 h 5886446"/>
              <a:gd name="connsiteX4732" fmla="*/ 2507901 w 12191988"/>
              <a:gd name="connsiteY4732" fmla="*/ 4264213 h 5886446"/>
              <a:gd name="connsiteX4733" fmla="*/ 2511877 w 12191988"/>
              <a:gd name="connsiteY4733" fmla="*/ 4260632 h 5886446"/>
              <a:gd name="connsiteX4734" fmla="*/ 2514659 w 12191988"/>
              <a:gd name="connsiteY4734" fmla="*/ 4257448 h 5886446"/>
              <a:gd name="connsiteX4735" fmla="*/ 2516249 w 12191988"/>
              <a:gd name="connsiteY4735" fmla="*/ 4254663 h 5886446"/>
              <a:gd name="connsiteX4736" fmla="*/ 2517442 w 12191988"/>
              <a:gd name="connsiteY4736" fmla="*/ 4251878 h 5886446"/>
              <a:gd name="connsiteX4737" fmla="*/ 2516646 w 12191988"/>
              <a:gd name="connsiteY4737" fmla="*/ 4249490 h 5886446"/>
              <a:gd name="connsiteX4738" fmla="*/ 2515852 w 12191988"/>
              <a:gd name="connsiteY4738" fmla="*/ 4247103 h 5886446"/>
              <a:gd name="connsiteX4739" fmla="*/ 2514262 w 12191988"/>
              <a:gd name="connsiteY4739" fmla="*/ 4245113 h 5886446"/>
              <a:gd name="connsiteX4740" fmla="*/ 2511877 w 12191988"/>
              <a:gd name="connsiteY4740" fmla="*/ 4243522 h 5886446"/>
              <a:gd name="connsiteX4741" fmla="*/ 2508696 w 12191988"/>
              <a:gd name="connsiteY4741" fmla="*/ 4241930 h 5886446"/>
              <a:gd name="connsiteX4742" fmla="*/ 2505118 w 12191988"/>
              <a:gd name="connsiteY4742" fmla="*/ 4240338 h 5886446"/>
              <a:gd name="connsiteX4743" fmla="*/ 2501539 w 12191988"/>
              <a:gd name="connsiteY4743" fmla="*/ 4239940 h 5886446"/>
              <a:gd name="connsiteX4744" fmla="*/ 2497565 w 12191988"/>
              <a:gd name="connsiteY4744" fmla="*/ 4238747 h 5886446"/>
              <a:gd name="connsiteX4745" fmla="*/ 2493193 w 12191988"/>
              <a:gd name="connsiteY4745" fmla="*/ 4238747 h 5886446"/>
              <a:gd name="connsiteX4746" fmla="*/ 2488420 w 12191988"/>
              <a:gd name="connsiteY4746" fmla="*/ 4238747 h 5886446"/>
              <a:gd name="connsiteX4747" fmla="*/ 2484048 w 12191988"/>
              <a:gd name="connsiteY4747" fmla="*/ 4239542 h 5886446"/>
              <a:gd name="connsiteX4748" fmla="*/ 2479675 w 12191988"/>
              <a:gd name="connsiteY4748" fmla="*/ 4240338 h 5886446"/>
              <a:gd name="connsiteX4749" fmla="*/ 2485637 w 12191988"/>
              <a:gd name="connsiteY4749" fmla="*/ 4236359 h 5886446"/>
              <a:gd name="connsiteX4750" fmla="*/ 2490807 w 12191988"/>
              <a:gd name="connsiteY4750" fmla="*/ 4231982 h 5886446"/>
              <a:gd name="connsiteX4751" fmla="*/ 2500745 w 12191988"/>
              <a:gd name="connsiteY4751" fmla="*/ 4224024 h 5886446"/>
              <a:gd name="connsiteX4752" fmla="*/ 2509093 w 12191988"/>
              <a:gd name="connsiteY4752" fmla="*/ 4215270 h 5886446"/>
              <a:gd name="connsiteX4753" fmla="*/ 2517839 w 12191988"/>
              <a:gd name="connsiteY4753" fmla="*/ 4207710 h 5886446"/>
              <a:gd name="connsiteX4754" fmla="*/ 2522212 w 12191988"/>
              <a:gd name="connsiteY4754" fmla="*/ 4204128 h 5886446"/>
              <a:gd name="connsiteX4755" fmla="*/ 2526188 w 12191988"/>
              <a:gd name="connsiteY4755" fmla="*/ 4201343 h 5886446"/>
              <a:gd name="connsiteX4756" fmla="*/ 2530958 w 12191988"/>
              <a:gd name="connsiteY4756" fmla="*/ 4198160 h 5886446"/>
              <a:gd name="connsiteX4757" fmla="*/ 2535728 w 12191988"/>
              <a:gd name="connsiteY4757" fmla="*/ 4195772 h 5886446"/>
              <a:gd name="connsiteX4758" fmla="*/ 2540897 w 12191988"/>
              <a:gd name="connsiteY4758" fmla="*/ 4193783 h 5886446"/>
              <a:gd name="connsiteX4759" fmla="*/ 2546463 w 12191988"/>
              <a:gd name="connsiteY4759" fmla="*/ 4192191 h 5886446"/>
              <a:gd name="connsiteX4760" fmla="*/ 2552426 w 12191988"/>
              <a:gd name="connsiteY4760" fmla="*/ 4191793 h 5886446"/>
              <a:gd name="connsiteX4761" fmla="*/ 2014345 w 12191988"/>
              <a:gd name="connsiteY4761" fmla="*/ 4176710 h 5886446"/>
              <a:gd name="connsiteX4762" fmla="*/ 2017089 w 12191988"/>
              <a:gd name="connsiteY4762" fmla="*/ 4176710 h 5886446"/>
              <a:gd name="connsiteX4763" fmla="*/ 2020224 w 12191988"/>
              <a:gd name="connsiteY4763" fmla="*/ 4176710 h 5886446"/>
              <a:gd name="connsiteX4764" fmla="*/ 2022968 w 12191988"/>
              <a:gd name="connsiteY4764" fmla="*/ 4177104 h 5886446"/>
              <a:gd name="connsiteX4765" fmla="*/ 2026496 w 12191988"/>
              <a:gd name="connsiteY4765" fmla="*/ 4177890 h 5886446"/>
              <a:gd name="connsiteX4766" fmla="*/ 2030023 w 12191988"/>
              <a:gd name="connsiteY4766" fmla="*/ 4179464 h 5886446"/>
              <a:gd name="connsiteX4767" fmla="*/ 2037078 w 12191988"/>
              <a:gd name="connsiteY4767" fmla="*/ 4183004 h 5886446"/>
              <a:gd name="connsiteX4768" fmla="*/ 2044527 w 12191988"/>
              <a:gd name="connsiteY4768" fmla="*/ 4187331 h 5886446"/>
              <a:gd name="connsiteX4769" fmla="*/ 2052365 w 12191988"/>
              <a:gd name="connsiteY4769" fmla="*/ 4192445 h 5886446"/>
              <a:gd name="connsiteX4770" fmla="*/ 2067260 w 12191988"/>
              <a:gd name="connsiteY4770" fmla="*/ 4203459 h 5886446"/>
              <a:gd name="connsiteX4771" fmla="*/ 2081764 w 12191988"/>
              <a:gd name="connsiteY4771" fmla="*/ 4213686 h 5886446"/>
              <a:gd name="connsiteX4772" fmla="*/ 2088035 w 12191988"/>
              <a:gd name="connsiteY4772" fmla="*/ 4218013 h 5886446"/>
              <a:gd name="connsiteX4773" fmla="*/ 2093915 w 12191988"/>
              <a:gd name="connsiteY4773" fmla="*/ 4220767 h 5886446"/>
              <a:gd name="connsiteX4774" fmla="*/ 2067260 w 12191988"/>
              <a:gd name="connsiteY4774" fmla="*/ 4221160 h 5886446"/>
              <a:gd name="connsiteX4775" fmla="*/ 2054326 w 12191988"/>
              <a:gd name="connsiteY4775" fmla="*/ 4221160 h 5886446"/>
              <a:gd name="connsiteX4776" fmla="*/ 2041391 w 12191988"/>
              <a:gd name="connsiteY4776" fmla="*/ 4220374 h 5886446"/>
              <a:gd name="connsiteX4777" fmla="*/ 2035119 w 12191988"/>
              <a:gd name="connsiteY4777" fmla="*/ 4219980 h 5886446"/>
              <a:gd name="connsiteX4778" fmla="*/ 2029240 w 12191988"/>
              <a:gd name="connsiteY4778" fmla="*/ 4218800 h 5886446"/>
              <a:gd name="connsiteX4779" fmla="*/ 2023751 w 12191988"/>
              <a:gd name="connsiteY4779" fmla="*/ 4218013 h 5886446"/>
              <a:gd name="connsiteX4780" fmla="*/ 2018264 w 12191988"/>
              <a:gd name="connsiteY4780" fmla="*/ 4216440 h 5886446"/>
              <a:gd name="connsiteX4781" fmla="*/ 2012776 w 12191988"/>
              <a:gd name="connsiteY4781" fmla="*/ 4214473 h 5886446"/>
              <a:gd name="connsiteX4782" fmla="*/ 2007681 w 12191988"/>
              <a:gd name="connsiteY4782" fmla="*/ 4211720 h 5886446"/>
              <a:gd name="connsiteX4783" fmla="*/ 2003368 w 12191988"/>
              <a:gd name="connsiteY4783" fmla="*/ 4209359 h 5886446"/>
              <a:gd name="connsiteX4784" fmla="*/ 1998665 w 12191988"/>
              <a:gd name="connsiteY4784" fmla="*/ 4205819 h 5886446"/>
              <a:gd name="connsiteX4785" fmla="*/ 1999450 w 12191988"/>
              <a:gd name="connsiteY4785" fmla="*/ 4199919 h 5886446"/>
              <a:gd name="connsiteX4786" fmla="*/ 2000233 w 12191988"/>
              <a:gd name="connsiteY4786" fmla="*/ 4194412 h 5886446"/>
              <a:gd name="connsiteX4787" fmla="*/ 2001409 w 12191988"/>
              <a:gd name="connsiteY4787" fmla="*/ 4190085 h 5886446"/>
              <a:gd name="connsiteX4788" fmla="*/ 2002977 w 12191988"/>
              <a:gd name="connsiteY4788" fmla="*/ 4186544 h 5886446"/>
              <a:gd name="connsiteX4789" fmla="*/ 2004936 w 12191988"/>
              <a:gd name="connsiteY4789" fmla="*/ 4183004 h 5886446"/>
              <a:gd name="connsiteX4790" fmla="*/ 2006897 w 12191988"/>
              <a:gd name="connsiteY4790" fmla="*/ 4180644 h 5886446"/>
              <a:gd name="connsiteX4791" fmla="*/ 2008856 w 12191988"/>
              <a:gd name="connsiteY4791" fmla="*/ 4179070 h 5886446"/>
              <a:gd name="connsiteX4792" fmla="*/ 2011208 w 12191988"/>
              <a:gd name="connsiteY4792" fmla="*/ 4177497 h 5886446"/>
              <a:gd name="connsiteX4793" fmla="*/ 1979727 w 12191988"/>
              <a:gd name="connsiteY4793" fmla="*/ 4149722 h 5886446"/>
              <a:gd name="connsiteX4794" fmla="*/ 1981676 w 12191988"/>
              <a:gd name="connsiteY4794" fmla="*/ 4149722 h 5886446"/>
              <a:gd name="connsiteX4795" fmla="*/ 1985965 w 12191988"/>
              <a:gd name="connsiteY4795" fmla="*/ 4151288 h 5886446"/>
              <a:gd name="connsiteX4796" fmla="*/ 1981676 w 12191988"/>
              <a:gd name="connsiteY4796" fmla="*/ 4158334 h 5886446"/>
              <a:gd name="connsiteX4797" fmla="*/ 1980116 w 12191988"/>
              <a:gd name="connsiteY4797" fmla="*/ 4161074 h 5886446"/>
              <a:gd name="connsiteX4798" fmla="*/ 1979337 w 12191988"/>
              <a:gd name="connsiteY4798" fmla="*/ 4163814 h 5886446"/>
              <a:gd name="connsiteX4799" fmla="*/ 1978168 w 12191988"/>
              <a:gd name="connsiteY4799" fmla="*/ 4166163 h 5886446"/>
              <a:gd name="connsiteX4800" fmla="*/ 1978168 w 12191988"/>
              <a:gd name="connsiteY4800" fmla="*/ 4168120 h 5886446"/>
              <a:gd name="connsiteX4801" fmla="*/ 1978168 w 12191988"/>
              <a:gd name="connsiteY4801" fmla="*/ 4170468 h 5886446"/>
              <a:gd name="connsiteX4802" fmla="*/ 1978557 w 12191988"/>
              <a:gd name="connsiteY4802" fmla="*/ 4172426 h 5886446"/>
              <a:gd name="connsiteX4803" fmla="*/ 1980116 w 12191988"/>
              <a:gd name="connsiteY4803" fmla="*/ 4177123 h 5886446"/>
              <a:gd name="connsiteX4804" fmla="*/ 1982065 w 12191988"/>
              <a:gd name="connsiteY4804" fmla="*/ 4182603 h 5886446"/>
              <a:gd name="connsiteX4805" fmla="*/ 1984795 w 12191988"/>
              <a:gd name="connsiteY4805" fmla="*/ 4189258 h 5886446"/>
              <a:gd name="connsiteX4806" fmla="*/ 1985965 w 12191988"/>
              <a:gd name="connsiteY4806" fmla="*/ 4198261 h 5886446"/>
              <a:gd name="connsiteX4807" fmla="*/ 1983237 w 12191988"/>
              <a:gd name="connsiteY4807" fmla="*/ 4198652 h 5886446"/>
              <a:gd name="connsiteX4808" fmla="*/ 1980116 w 12191988"/>
              <a:gd name="connsiteY4808" fmla="*/ 4199826 h 5886446"/>
              <a:gd name="connsiteX4809" fmla="*/ 1977776 w 12191988"/>
              <a:gd name="connsiteY4809" fmla="*/ 4201392 h 5886446"/>
              <a:gd name="connsiteX4810" fmla="*/ 1975438 w 12191988"/>
              <a:gd name="connsiteY4810" fmla="*/ 4202566 h 5886446"/>
              <a:gd name="connsiteX4811" fmla="*/ 1973099 w 12191988"/>
              <a:gd name="connsiteY4811" fmla="*/ 4204524 h 5886446"/>
              <a:gd name="connsiteX4812" fmla="*/ 1970368 w 12191988"/>
              <a:gd name="connsiteY4812" fmla="*/ 4206089 h 5886446"/>
              <a:gd name="connsiteX4813" fmla="*/ 1967249 w 12191988"/>
              <a:gd name="connsiteY4813" fmla="*/ 4206872 h 5886446"/>
              <a:gd name="connsiteX4814" fmla="*/ 1963740 w 12191988"/>
              <a:gd name="connsiteY4814" fmla="*/ 4206872 h 5886446"/>
              <a:gd name="connsiteX4815" fmla="*/ 1965300 w 12191988"/>
              <a:gd name="connsiteY4815" fmla="*/ 4203349 h 5886446"/>
              <a:gd name="connsiteX4816" fmla="*/ 1966859 w 12191988"/>
              <a:gd name="connsiteY4816" fmla="*/ 4199435 h 5886446"/>
              <a:gd name="connsiteX4817" fmla="*/ 1967249 w 12191988"/>
              <a:gd name="connsiteY4817" fmla="*/ 4194738 h 5886446"/>
              <a:gd name="connsiteX4818" fmla="*/ 1968029 w 12191988"/>
              <a:gd name="connsiteY4818" fmla="*/ 4190432 h 5886446"/>
              <a:gd name="connsiteX4819" fmla="*/ 1968029 w 12191988"/>
              <a:gd name="connsiteY4819" fmla="*/ 4179863 h 5886446"/>
              <a:gd name="connsiteX4820" fmla="*/ 1968419 w 12191988"/>
              <a:gd name="connsiteY4820" fmla="*/ 4169686 h 5886446"/>
              <a:gd name="connsiteX4821" fmla="*/ 1968810 w 12191988"/>
              <a:gd name="connsiteY4821" fmla="*/ 4164597 h 5886446"/>
              <a:gd name="connsiteX4822" fmla="*/ 1969978 w 12191988"/>
              <a:gd name="connsiteY4822" fmla="*/ 4160683 h 5886446"/>
              <a:gd name="connsiteX4823" fmla="*/ 1970759 w 12191988"/>
              <a:gd name="connsiteY4823" fmla="*/ 4156768 h 5886446"/>
              <a:gd name="connsiteX4824" fmla="*/ 1972708 w 12191988"/>
              <a:gd name="connsiteY4824" fmla="*/ 4153637 h 5886446"/>
              <a:gd name="connsiteX4825" fmla="*/ 1974657 w 12191988"/>
              <a:gd name="connsiteY4825" fmla="*/ 4151288 h 5886446"/>
              <a:gd name="connsiteX4826" fmla="*/ 1976218 w 12191988"/>
              <a:gd name="connsiteY4826" fmla="*/ 4150897 h 5886446"/>
              <a:gd name="connsiteX4827" fmla="*/ 1977776 w 12191988"/>
              <a:gd name="connsiteY4827" fmla="*/ 4150114 h 5886446"/>
              <a:gd name="connsiteX4828" fmla="*/ 3014554 w 12191988"/>
              <a:gd name="connsiteY4828" fmla="*/ 4063997 h 5886446"/>
              <a:gd name="connsiteX4829" fmla="*/ 3019427 w 12191988"/>
              <a:gd name="connsiteY4829" fmla="*/ 4063997 h 5886446"/>
              <a:gd name="connsiteX4830" fmla="*/ 3019427 w 12191988"/>
              <a:gd name="connsiteY4830" fmla="*/ 4088391 h 5886446"/>
              <a:gd name="connsiteX4831" fmla="*/ 3016585 w 12191988"/>
              <a:gd name="connsiteY4831" fmla="*/ 4091643 h 5886446"/>
              <a:gd name="connsiteX4832" fmla="*/ 3013743 w 12191988"/>
              <a:gd name="connsiteY4832" fmla="*/ 4094083 h 5886446"/>
              <a:gd name="connsiteX4833" fmla="*/ 3010494 w 12191988"/>
              <a:gd name="connsiteY4833" fmla="*/ 4095709 h 5886446"/>
              <a:gd name="connsiteX4834" fmla="*/ 3007651 w 12191988"/>
              <a:gd name="connsiteY4834" fmla="*/ 4096929 h 5886446"/>
              <a:gd name="connsiteX4835" fmla="*/ 3004402 w 12191988"/>
              <a:gd name="connsiteY4835" fmla="*/ 4097335 h 5886446"/>
              <a:gd name="connsiteX4836" fmla="*/ 3001153 w 12191988"/>
              <a:gd name="connsiteY4836" fmla="*/ 4097335 h 5886446"/>
              <a:gd name="connsiteX4837" fmla="*/ 2997905 w 12191988"/>
              <a:gd name="connsiteY4837" fmla="*/ 4096929 h 5886446"/>
              <a:gd name="connsiteX4838" fmla="*/ 2994655 w 12191988"/>
              <a:gd name="connsiteY4838" fmla="*/ 4096116 h 5886446"/>
              <a:gd name="connsiteX4839" fmla="*/ 2987346 w 12191988"/>
              <a:gd name="connsiteY4839" fmla="*/ 4094083 h 5886446"/>
              <a:gd name="connsiteX4840" fmla="*/ 2980849 w 12191988"/>
              <a:gd name="connsiteY4840" fmla="*/ 4091643 h 5886446"/>
              <a:gd name="connsiteX4841" fmla="*/ 2973943 w 12191988"/>
              <a:gd name="connsiteY4841" fmla="*/ 4090017 h 5886446"/>
              <a:gd name="connsiteX4842" fmla="*/ 2970694 w 12191988"/>
              <a:gd name="connsiteY4842" fmla="*/ 4089611 h 5886446"/>
              <a:gd name="connsiteX4843" fmla="*/ 2967041 w 12191988"/>
              <a:gd name="connsiteY4843" fmla="*/ 4089204 h 5886446"/>
              <a:gd name="connsiteX4844" fmla="*/ 2970694 w 12191988"/>
              <a:gd name="connsiteY4844" fmla="*/ 4087984 h 5886446"/>
              <a:gd name="connsiteX4845" fmla="*/ 2973537 w 12191988"/>
              <a:gd name="connsiteY4845" fmla="*/ 4085952 h 5886446"/>
              <a:gd name="connsiteX4846" fmla="*/ 2979631 w 12191988"/>
              <a:gd name="connsiteY4846" fmla="*/ 4082292 h 5886446"/>
              <a:gd name="connsiteX4847" fmla="*/ 2990999 w 12191988"/>
              <a:gd name="connsiteY4847" fmla="*/ 4074161 h 5886446"/>
              <a:gd name="connsiteX4848" fmla="*/ 2997092 w 12191988"/>
              <a:gd name="connsiteY4848" fmla="*/ 4070096 h 5886446"/>
              <a:gd name="connsiteX4849" fmla="*/ 3003996 w 12191988"/>
              <a:gd name="connsiteY4849" fmla="*/ 4066843 h 5886446"/>
              <a:gd name="connsiteX4850" fmla="*/ 3007651 w 12191988"/>
              <a:gd name="connsiteY4850" fmla="*/ 4065217 h 5886446"/>
              <a:gd name="connsiteX4851" fmla="*/ 3010898 w 12191988"/>
              <a:gd name="connsiteY4851" fmla="*/ 4064404 h 5886446"/>
              <a:gd name="connsiteX4852" fmla="*/ 9627598 w 12191988"/>
              <a:gd name="connsiteY4852" fmla="*/ 4030660 h 5886446"/>
              <a:gd name="connsiteX4853" fmla="*/ 9630736 w 12191988"/>
              <a:gd name="connsiteY4853" fmla="*/ 4030660 h 5886446"/>
              <a:gd name="connsiteX4854" fmla="*/ 9633874 w 12191988"/>
              <a:gd name="connsiteY4854" fmla="*/ 4030660 h 5886446"/>
              <a:gd name="connsiteX4855" fmla="*/ 9636227 w 12191988"/>
              <a:gd name="connsiteY4855" fmla="*/ 4031401 h 5886446"/>
              <a:gd name="connsiteX4856" fmla="*/ 9638972 w 12191988"/>
              <a:gd name="connsiteY4856" fmla="*/ 4032141 h 5886446"/>
              <a:gd name="connsiteX4857" fmla="*/ 9641718 w 12191988"/>
              <a:gd name="connsiteY4857" fmla="*/ 4033623 h 5886446"/>
              <a:gd name="connsiteX4858" fmla="*/ 9643679 w 12191988"/>
              <a:gd name="connsiteY4858" fmla="*/ 4035105 h 5886446"/>
              <a:gd name="connsiteX4859" fmla="*/ 9645640 w 12191988"/>
              <a:gd name="connsiteY4859" fmla="*/ 4037327 h 5886446"/>
              <a:gd name="connsiteX4860" fmla="*/ 9643287 w 12191988"/>
              <a:gd name="connsiteY4860" fmla="*/ 4041031 h 5886446"/>
              <a:gd name="connsiteX4861" fmla="*/ 9639757 w 12191988"/>
              <a:gd name="connsiteY4861" fmla="*/ 4044365 h 5886446"/>
              <a:gd name="connsiteX4862" fmla="*/ 9636227 w 12191988"/>
              <a:gd name="connsiteY4862" fmla="*/ 4046588 h 5886446"/>
              <a:gd name="connsiteX4863" fmla="*/ 9631520 w 12191988"/>
              <a:gd name="connsiteY4863" fmla="*/ 4048440 h 5886446"/>
              <a:gd name="connsiteX4864" fmla="*/ 9627206 w 12191988"/>
              <a:gd name="connsiteY4864" fmla="*/ 4050662 h 5886446"/>
              <a:gd name="connsiteX4865" fmla="*/ 9622892 w 12191988"/>
              <a:gd name="connsiteY4865" fmla="*/ 4051403 h 5886446"/>
              <a:gd name="connsiteX4866" fmla="*/ 9617401 w 12191988"/>
              <a:gd name="connsiteY4866" fmla="*/ 4052514 h 5886446"/>
              <a:gd name="connsiteX4867" fmla="*/ 9612302 w 12191988"/>
              <a:gd name="connsiteY4867" fmla="*/ 4052885 h 5886446"/>
              <a:gd name="connsiteX4868" fmla="*/ 9612302 w 12191988"/>
              <a:gd name="connsiteY4868" fmla="*/ 4048440 h 5886446"/>
              <a:gd name="connsiteX4869" fmla="*/ 9612694 w 12191988"/>
              <a:gd name="connsiteY4869" fmla="*/ 4044736 h 5886446"/>
              <a:gd name="connsiteX4870" fmla="*/ 9613871 w 12191988"/>
              <a:gd name="connsiteY4870" fmla="*/ 4041402 h 5886446"/>
              <a:gd name="connsiteX4871" fmla="*/ 9615440 w 12191988"/>
              <a:gd name="connsiteY4871" fmla="*/ 4038809 h 5886446"/>
              <a:gd name="connsiteX4872" fmla="*/ 9617401 w 12191988"/>
              <a:gd name="connsiteY4872" fmla="*/ 4036586 h 5886446"/>
              <a:gd name="connsiteX4873" fmla="*/ 9619754 w 12191988"/>
              <a:gd name="connsiteY4873" fmla="*/ 4033994 h 5886446"/>
              <a:gd name="connsiteX4874" fmla="*/ 9622107 w 12191988"/>
              <a:gd name="connsiteY4874" fmla="*/ 4032512 h 5886446"/>
              <a:gd name="connsiteX4875" fmla="*/ 9624853 w 12191988"/>
              <a:gd name="connsiteY4875" fmla="*/ 4031771 h 5886446"/>
              <a:gd name="connsiteX4876" fmla="*/ 10662832 w 12191988"/>
              <a:gd name="connsiteY4876" fmla="*/ 4011610 h 5886446"/>
              <a:gd name="connsiteX4877" fmla="*/ 10664419 w 12191988"/>
              <a:gd name="connsiteY4877" fmla="*/ 4011610 h 5886446"/>
              <a:gd name="connsiteX4878" fmla="*/ 10666007 w 12191988"/>
              <a:gd name="connsiteY4878" fmla="*/ 4012007 h 5886446"/>
              <a:gd name="connsiteX4879" fmla="*/ 10669579 w 12191988"/>
              <a:gd name="connsiteY4879" fmla="*/ 4015182 h 5886446"/>
              <a:gd name="connsiteX4880" fmla="*/ 10673150 w 12191988"/>
              <a:gd name="connsiteY4880" fmla="*/ 4017960 h 5886446"/>
              <a:gd name="connsiteX4881" fmla="*/ 10675135 w 12191988"/>
              <a:gd name="connsiteY4881" fmla="*/ 4019548 h 5886446"/>
              <a:gd name="connsiteX4882" fmla="*/ 10677516 w 12191988"/>
              <a:gd name="connsiteY4882" fmla="*/ 4020738 h 5886446"/>
              <a:gd name="connsiteX4883" fmla="*/ 10679500 w 12191988"/>
              <a:gd name="connsiteY4883" fmla="*/ 4021532 h 5886446"/>
              <a:gd name="connsiteX4884" fmla="*/ 10682279 w 12191988"/>
              <a:gd name="connsiteY4884" fmla="*/ 4021532 h 5886446"/>
              <a:gd name="connsiteX4885" fmla="*/ 10684660 w 12191988"/>
              <a:gd name="connsiteY4885" fmla="*/ 4021135 h 5886446"/>
              <a:gd name="connsiteX4886" fmla="*/ 10687041 w 12191988"/>
              <a:gd name="connsiteY4886" fmla="*/ 4019151 h 5886446"/>
              <a:gd name="connsiteX4887" fmla="*/ 10687041 w 12191988"/>
              <a:gd name="connsiteY4887" fmla="*/ 4025104 h 5886446"/>
              <a:gd name="connsiteX4888" fmla="*/ 10686644 w 12191988"/>
              <a:gd name="connsiteY4888" fmla="*/ 4029073 h 5886446"/>
              <a:gd name="connsiteX4889" fmla="*/ 10685453 w 12191988"/>
              <a:gd name="connsiteY4889" fmla="*/ 4032645 h 5886446"/>
              <a:gd name="connsiteX4890" fmla="*/ 10684263 w 12191988"/>
              <a:gd name="connsiteY4890" fmla="*/ 4035026 h 5886446"/>
              <a:gd name="connsiteX4891" fmla="*/ 10682279 w 12191988"/>
              <a:gd name="connsiteY4891" fmla="*/ 4036216 h 5886446"/>
              <a:gd name="connsiteX4892" fmla="*/ 10679500 w 12191988"/>
              <a:gd name="connsiteY4892" fmla="*/ 4037010 h 5886446"/>
              <a:gd name="connsiteX4893" fmla="*/ 10677119 w 12191988"/>
              <a:gd name="connsiteY4893" fmla="*/ 4037010 h 5886446"/>
              <a:gd name="connsiteX4894" fmla="*/ 10674738 w 12191988"/>
              <a:gd name="connsiteY4894" fmla="*/ 4036216 h 5886446"/>
              <a:gd name="connsiteX4895" fmla="*/ 10671563 w 12191988"/>
              <a:gd name="connsiteY4895" fmla="*/ 4035026 h 5886446"/>
              <a:gd name="connsiteX4896" fmla="*/ 10669182 w 12191988"/>
              <a:gd name="connsiteY4896" fmla="*/ 4033835 h 5886446"/>
              <a:gd name="connsiteX4897" fmla="*/ 10666007 w 12191988"/>
              <a:gd name="connsiteY4897" fmla="*/ 4031454 h 5886446"/>
              <a:gd name="connsiteX4898" fmla="*/ 10664022 w 12191988"/>
              <a:gd name="connsiteY4898" fmla="*/ 4029073 h 5886446"/>
              <a:gd name="connsiteX4899" fmla="*/ 10662038 w 12191988"/>
              <a:gd name="connsiteY4899" fmla="*/ 4027088 h 5886446"/>
              <a:gd name="connsiteX4900" fmla="*/ 10660053 w 12191988"/>
              <a:gd name="connsiteY4900" fmla="*/ 4024707 h 5886446"/>
              <a:gd name="connsiteX4901" fmla="*/ 10658863 w 12191988"/>
              <a:gd name="connsiteY4901" fmla="*/ 4021929 h 5886446"/>
              <a:gd name="connsiteX4902" fmla="*/ 10658466 w 12191988"/>
              <a:gd name="connsiteY4902" fmla="*/ 4019945 h 5886446"/>
              <a:gd name="connsiteX4903" fmla="*/ 10659657 w 12191988"/>
              <a:gd name="connsiteY4903" fmla="*/ 4015976 h 5886446"/>
              <a:gd name="connsiteX4904" fmla="*/ 10660450 w 12191988"/>
              <a:gd name="connsiteY4904" fmla="*/ 4013595 h 5886446"/>
              <a:gd name="connsiteX4905" fmla="*/ 10661641 w 12191988"/>
              <a:gd name="connsiteY4905" fmla="*/ 4012007 h 5886446"/>
              <a:gd name="connsiteX4906" fmla="*/ 2894179 w 12191988"/>
              <a:gd name="connsiteY4906" fmla="*/ 3978272 h 5886446"/>
              <a:gd name="connsiteX4907" fmla="*/ 2896142 w 12191988"/>
              <a:gd name="connsiteY4907" fmla="*/ 3981880 h 5886446"/>
              <a:gd name="connsiteX4908" fmla="*/ 2898890 w 12191988"/>
              <a:gd name="connsiteY4908" fmla="*/ 3985087 h 5886446"/>
              <a:gd name="connsiteX4909" fmla="*/ 2902031 w 12191988"/>
              <a:gd name="connsiteY4909" fmla="*/ 3987894 h 5886446"/>
              <a:gd name="connsiteX4910" fmla="*/ 2905563 w 12191988"/>
              <a:gd name="connsiteY4910" fmla="*/ 3989898 h 5886446"/>
              <a:gd name="connsiteX4911" fmla="*/ 2909096 w 12191988"/>
              <a:gd name="connsiteY4911" fmla="*/ 3991902 h 5886446"/>
              <a:gd name="connsiteX4912" fmla="*/ 2912627 w 12191988"/>
              <a:gd name="connsiteY4912" fmla="*/ 3993506 h 5886446"/>
              <a:gd name="connsiteX4913" fmla="*/ 2920480 w 12191988"/>
              <a:gd name="connsiteY4913" fmla="*/ 3996713 h 5886446"/>
              <a:gd name="connsiteX4914" fmla="*/ 2927935 w 12191988"/>
              <a:gd name="connsiteY4914" fmla="*/ 3999519 h 5886446"/>
              <a:gd name="connsiteX4915" fmla="*/ 2931470 w 12191988"/>
              <a:gd name="connsiteY4915" fmla="*/ 4001524 h 5886446"/>
              <a:gd name="connsiteX4916" fmla="*/ 2934607 w 12191988"/>
              <a:gd name="connsiteY4916" fmla="*/ 4003528 h 5886446"/>
              <a:gd name="connsiteX4917" fmla="*/ 2937749 w 12191988"/>
              <a:gd name="connsiteY4917" fmla="*/ 4006334 h 5886446"/>
              <a:gd name="connsiteX4918" fmla="*/ 2940890 w 12191988"/>
              <a:gd name="connsiteY4918" fmla="*/ 4009942 h 5886446"/>
              <a:gd name="connsiteX4919" fmla="*/ 2942852 w 12191988"/>
              <a:gd name="connsiteY4919" fmla="*/ 4013150 h 5886446"/>
              <a:gd name="connsiteX4920" fmla="*/ 2944815 w 12191988"/>
              <a:gd name="connsiteY4920" fmla="*/ 4017960 h 5886446"/>
              <a:gd name="connsiteX4921" fmla="*/ 2940104 w 12191988"/>
              <a:gd name="connsiteY4921" fmla="*/ 4017559 h 5886446"/>
              <a:gd name="connsiteX4922" fmla="*/ 2935396 w 12191988"/>
              <a:gd name="connsiteY4922" fmla="*/ 4016357 h 5886446"/>
              <a:gd name="connsiteX4923" fmla="*/ 2925973 w 12191988"/>
              <a:gd name="connsiteY4923" fmla="*/ 4013951 h 5886446"/>
              <a:gd name="connsiteX4924" fmla="*/ 2916553 w 12191988"/>
              <a:gd name="connsiteY4924" fmla="*/ 4010343 h 5886446"/>
              <a:gd name="connsiteX4925" fmla="*/ 2907135 w 12191988"/>
              <a:gd name="connsiteY4925" fmla="*/ 4006334 h 5886446"/>
              <a:gd name="connsiteX4926" fmla="*/ 2898103 w 12191988"/>
              <a:gd name="connsiteY4926" fmla="*/ 4003127 h 5886446"/>
              <a:gd name="connsiteX4927" fmla="*/ 2894179 w 12191988"/>
              <a:gd name="connsiteY4927" fmla="*/ 4002326 h 5886446"/>
              <a:gd name="connsiteX4928" fmla="*/ 2890254 w 12191988"/>
              <a:gd name="connsiteY4928" fmla="*/ 4001123 h 5886446"/>
              <a:gd name="connsiteX4929" fmla="*/ 2886329 w 12191988"/>
              <a:gd name="connsiteY4929" fmla="*/ 4000722 h 5886446"/>
              <a:gd name="connsiteX4930" fmla="*/ 2882798 w 12191988"/>
              <a:gd name="connsiteY4930" fmla="*/ 4000722 h 5886446"/>
              <a:gd name="connsiteX4931" fmla="*/ 2879657 w 12191988"/>
              <a:gd name="connsiteY4931" fmla="*/ 4001123 h 5886446"/>
              <a:gd name="connsiteX4932" fmla="*/ 2877303 w 12191988"/>
              <a:gd name="connsiteY4932" fmla="*/ 4002726 h 5886446"/>
              <a:gd name="connsiteX4933" fmla="*/ 2875340 w 12191988"/>
              <a:gd name="connsiteY4933" fmla="*/ 4001524 h 5886446"/>
              <a:gd name="connsiteX4934" fmla="*/ 2873769 w 12191988"/>
              <a:gd name="connsiteY4934" fmla="*/ 4000722 h 5886446"/>
              <a:gd name="connsiteX4935" fmla="*/ 2873376 w 12191988"/>
              <a:gd name="connsiteY4935" fmla="*/ 3999519 h 5886446"/>
              <a:gd name="connsiteX4936" fmla="*/ 2873769 w 12191988"/>
              <a:gd name="connsiteY4936" fmla="*/ 3997916 h 5886446"/>
              <a:gd name="connsiteX4937" fmla="*/ 2874163 w 12191988"/>
              <a:gd name="connsiteY4937" fmla="*/ 3996713 h 5886446"/>
              <a:gd name="connsiteX4938" fmla="*/ 2875732 w 12191988"/>
              <a:gd name="connsiteY4938" fmla="*/ 3995110 h 5886446"/>
              <a:gd name="connsiteX4939" fmla="*/ 2879266 w 12191988"/>
              <a:gd name="connsiteY4939" fmla="*/ 3991502 h 5886446"/>
              <a:gd name="connsiteX4940" fmla="*/ 2888291 w 12191988"/>
              <a:gd name="connsiteY4940" fmla="*/ 3984286 h 5886446"/>
              <a:gd name="connsiteX4941" fmla="*/ 2891433 w 12191988"/>
              <a:gd name="connsiteY4941" fmla="*/ 3981479 h 5886446"/>
              <a:gd name="connsiteX4942" fmla="*/ 2893002 w 12191988"/>
              <a:gd name="connsiteY4942" fmla="*/ 3979876 h 5886446"/>
              <a:gd name="connsiteX4943" fmla="*/ 2620973 w 12191988"/>
              <a:gd name="connsiteY4943" fmla="*/ 3948110 h 5886446"/>
              <a:gd name="connsiteX4944" fmla="*/ 2622560 w 12191988"/>
              <a:gd name="connsiteY4944" fmla="*/ 3949301 h 5886446"/>
              <a:gd name="connsiteX4945" fmla="*/ 2620973 w 12191988"/>
              <a:gd name="connsiteY4945" fmla="*/ 3949698 h 5886446"/>
              <a:gd name="connsiteX4946" fmla="*/ 1642925 w 12191988"/>
              <a:gd name="connsiteY4946" fmla="*/ 3900485 h 5886446"/>
              <a:gd name="connsiteX4947" fmla="*/ 1645264 w 12191988"/>
              <a:gd name="connsiteY4947" fmla="*/ 3900888 h 5886446"/>
              <a:gd name="connsiteX4948" fmla="*/ 1648384 w 12191988"/>
              <a:gd name="connsiteY4948" fmla="*/ 3902099 h 5886446"/>
              <a:gd name="connsiteX4949" fmla="*/ 1654622 w 12191988"/>
              <a:gd name="connsiteY4949" fmla="*/ 3904521 h 5886446"/>
              <a:gd name="connsiteX4950" fmla="*/ 1661251 w 12191988"/>
              <a:gd name="connsiteY4950" fmla="*/ 3908153 h 5886446"/>
              <a:gd name="connsiteX4951" fmla="*/ 1667490 w 12191988"/>
              <a:gd name="connsiteY4951" fmla="*/ 3910979 h 5886446"/>
              <a:gd name="connsiteX4952" fmla="*/ 1670609 w 12191988"/>
              <a:gd name="connsiteY4952" fmla="*/ 3912593 h 5886446"/>
              <a:gd name="connsiteX4953" fmla="*/ 1674118 w 12191988"/>
              <a:gd name="connsiteY4953" fmla="*/ 3913804 h 5886446"/>
              <a:gd name="connsiteX4954" fmla="*/ 1676847 w 12191988"/>
              <a:gd name="connsiteY4954" fmla="*/ 3914207 h 5886446"/>
              <a:gd name="connsiteX4955" fmla="*/ 1679577 w 12191988"/>
              <a:gd name="connsiteY4955" fmla="*/ 3914207 h 5886446"/>
              <a:gd name="connsiteX4956" fmla="*/ 1677627 w 12191988"/>
              <a:gd name="connsiteY4956" fmla="*/ 3917840 h 5886446"/>
              <a:gd name="connsiteX4957" fmla="*/ 1674898 w 12191988"/>
              <a:gd name="connsiteY4957" fmla="*/ 3920665 h 5886446"/>
              <a:gd name="connsiteX4958" fmla="*/ 1672559 w 12191988"/>
              <a:gd name="connsiteY4958" fmla="*/ 3922280 h 5886446"/>
              <a:gd name="connsiteX4959" fmla="*/ 1669439 w 12191988"/>
              <a:gd name="connsiteY4959" fmla="*/ 3923894 h 5886446"/>
              <a:gd name="connsiteX4960" fmla="*/ 1666320 w 12191988"/>
              <a:gd name="connsiteY4960" fmla="*/ 3924298 h 5886446"/>
              <a:gd name="connsiteX4961" fmla="*/ 1662811 w 12191988"/>
              <a:gd name="connsiteY4961" fmla="*/ 3924298 h 5886446"/>
              <a:gd name="connsiteX4962" fmla="*/ 1659301 w 12191988"/>
              <a:gd name="connsiteY4962" fmla="*/ 3923894 h 5886446"/>
              <a:gd name="connsiteX4963" fmla="*/ 1655792 w 12191988"/>
              <a:gd name="connsiteY4963" fmla="*/ 3923087 h 5886446"/>
              <a:gd name="connsiteX4964" fmla="*/ 1652282 w 12191988"/>
              <a:gd name="connsiteY4964" fmla="*/ 3921472 h 5886446"/>
              <a:gd name="connsiteX4965" fmla="*/ 1648773 w 12191988"/>
              <a:gd name="connsiteY4965" fmla="*/ 3919858 h 5886446"/>
              <a:gd name="connsiteX4966" fmla="*/ 1642925 w 12191988"/>
              <a:gd name="connsiteY4966" fmla="*/ 3915822 h 5886446"/>
              <a:gd name="connsiteX4967" fmla="*/ 1637856 w 12191988"/>
              <a:gd name="connsiteY4967" fmla="*/ 3910979 h 5886446"/>
              <a:gd name="connsiteX4968" fmla="*/ 1636686 w 12191988"/>
              <a:gd name="connsiteY4968" fmla="*/ 3908961 h 5886446"/>
              <a:gd name="connsiteX4969" fmla="*/ 1635127 w 12191988"/>
              <a:gd name="connsiteY4969" fmla="*/ 3906943 h 5886446"/>
              <a:gd name="connsiteX4970" fmla="*/ 1636686 w 12191988"/>
              <a:gd name="connsiteY4970" fmla="*/ 3904117 h 5886446"/>
              <a:gd name="connsiteX4971" fmla="*/ 1638636 w 12191988"/>
              <a:gd name="connsiteY4971" fmla="*/ 3902099 h 5886446"/>
              <a:gd name="connsiteX4972" fmla="*/ 1640585 w 12191988"/>
              <a:gd name="connsiteY4972" fmla="*/ 3900888 h 5886446"/>
              <a:gd name="connsiteX4973" fmla="*/ 2008597 w 12191988"/>
              <a:gd name="connsiteY4973" fmla="*/ 3867147 h 5886446"/>
              <a:gd name="connsiteX4974" fmla="*/ 2011779 w 12191988"/>
              <a:gd name="connsiteY4974" fmla="*/ 3867147 h 5886446"/>
              <a:gd name="connsiteX4975" fmla="*/ 2015358 w 12191988"/>
              <a:gd name="connsiteY4975" fmla="*/ 3867944 h 5886446"/>
              <a:gd name="connsiteX4976" fmla="*/ 2018937 w 12191988"/>
              <a:gd name="connsiteY4976" fmla="*/ 3869936 h 5886446"/>
              <a:gd name="connsiteX4977" fmla="*/ 2022117 w 12191988"/>
              <a:gd name="connsiteY4977" fmla="*/ 3872725 h 5886446"/>
              <a:gd name="connsiteX4978" fmla="*/ 2025696 w 12191988"/>
              <a:gd name="connsiteY4978" fmla="*/ 3875514 h 5886446"/>
              <a:gd name="connsiteX4979" fmla="*/ 2028879 w 12191988"/>
              <a:gd name="connsiteY4979" fmla="*/ 3879499 h 5886446"/>
              <a:gd name="connsiteX4980" fmla="*/ 2031661 w 12191988"/>
              <a:gd name="connsiteY4980" fmla="*/ 3884280 h 5886446"/>
              <a:gd name="connsiteX4981" fmla="*/ 2034446 w 12191988"/>
              <a:gd name="connsiteY4981" fmla="*/ 3889061 h 5886446"/>
              <a:gd name="connsiteX4982" fmla="*/ 2036037 w 12191988"/>
              <a:gd name="connsiteY4982" fmla="*/ 3894639 h 5886446"/>
              <a:gd name="connsiteX4983" fmla="*/ 2036832 w 12191988"/>
              <a:gd name="connsiteY4983" fmla="*/ 3900615 h 5886446"/>
              <a:gd name="connsiteX4984" fmla="*/ 2045978 w 12191988"/>
              <a:gd name="connsiteY4984" fmla="*/ 3899819 h 5886446"/>
              <a:gd name="connsiteX4985" fmla="*/ 2053931 w 12191988"/>
              <a:gd name="connsiteY4985" fmla="*/ 3899420 h 5886446"/>
              <a:gd name="connsiteX4986" fmla="*/ 2061487 w 12191988"/>
              <a:gd name="connsiteY4986" fmla="*/ 3900217 h 5886446"/>
              <a:gd name="connsiteX4987" fmla="*/ 2069042 w 12191988"/>
              <a:gd name="connsiteY4987" fmla="*/ 3901811 h 5886446"/>
              <a:gd name="connsiteX4988" fmla="*/ 2076599 w 12191988"/>
              <a:gd name="connsiteY4988" fmla="*/ 3904201 h 5886446"/>
              <a:gd name="connsiteX4989" fmla="*/ 2083757 w 12191988"/>
              <a:gd name="connsiteY4989" fmla="*/ 3907787 h 5886446"/>
              <a:gd name="connsiteX4990" fmla="*/ 2091311 w 12191988"/>
              <a:gd name="connsiteY4990" fmla="*/ 3911772 h 5886446"/>
              <a:gd name="connsiteX4991" fmla="*/ 2099268 w 12191988"/>
              <a:gd name="connsiteY4991" fmla="*/ 3916553 h 5886446"/>
              <a:gd name="connsiteX4992" fmla="*/ 2102848 w 12191988"/>
              <a:gd name="connsiteY4992" fmla="*/ 3914959 h 5886446"/>
              <a:gd name="connsiteX4993" fmla="*/ 2105630 w 12191988"/>
              <a:gd name="connsiteY4993" fmla="*/ 3912967 h 5886446"/>
              <a:gd name="connsiteX4994" fmla="*/ 2107617 w 12191988"/>
              <a:gd name="connsiteY4994" fmla="*/ 3909779 h 5886446"/>
              <a:gd name="connsiteX4995" fmla="*/ 2109208 w 12191988"/>
              <a:gd name="connsiteY4995" fmla="*/ 3906194 h 5886446"/>
              <a:gd name="connsiteX4996" fmla="*/ 2110401 w 12191988"/>
              <a:gd name="connsiteY4996" fmla="*/ 3901811 h 5886446"/>
              <a:gd name="connsiteX4997" fmla="*/ 2111196 w 12191988"/>
              <a:gd name="connsiteY4997" fmla="*/ 3896233 h 5886446"/>
              <a:gd name="connsiteX4998" fmla="*/ 2111196 w 12191988"/>
              <a:gd name="connsiteY4998" fmla="*/ 3890655 h 5886446"/>
              <a:gd name="connsiteX4999" fmla="*/ 2110801 w 12191988"/>
              <a:gd name="connsiteY4999" fmla="*/ 3884280 h 5886446"/>
              <a:gd name="connsiteX5000" fmla="*/ 2116765 w 12191988"/>
              <a:gd name="connsiteY5000" fmla="*/ 3885077 h 5886446"/>
              <a:gd name="connsiteX5001" fmla="*/ 2121932 w 12191988"/>
              <a:gd name="connsiteY5001" fmla="*/ 3886272 h 5886446"/>
              <a:gd name="connsiteX5002" fmla="*/ 2130286 w 12191988"/>
              <a:gd name="connsiteY5002" fmla="*/ 3889061 h 5886446"/>
              <a:gd name="connsiteX5003" fmla="*/ 2137443 w 12191988"/>
              <a:gd name="connsiteY5003" fmla="*/ 3891850 h 5886446"/>
              <a:gd name="connsiteX5004" fmla="*/ 2143805 w 12191988"/>
              <a:gd name="connsiteY5004" fmla="*/ 3893842 h 5886446"/>
              <a:gd name="connsiteX5005" fmla="*/ 2146989 w 12191988"/>
              <a:gd name="connsiteY5005" fmla="*/ 3894241 h 5886446"/>
              <a:gd name="connsiteX5006" fmla="*/ 2150168 w 12191988"/>
              <a:gd name="connsiteY5006" fmla="*/ 3894639 h 5886446"/>
              <a:gd name="connsiteX5007" fmla="*/ 2152953 w 12191988"/>
              <a:gd name="connsiteY5007" fmla="*/ 3894241 h 5886446"/>
              <a:gd name="connsiteX5008" fmla="*/ 2156533 w 12191988"/>
              <a:gd name="connsiteY5008" fmla="*/ 3893045 h 5886446"/>
              <a:gd name="connsiteX5009" fmla="*/ 2160112 w 12191988"/>
              <a:gd name="connsiteY5009" fmla="*/ 3891850 h 5886446"/>
              <a:gd name="connsiteX5010" fmla="*/ 2164087 w 12191988"/>
              <a:gd name="connsiteY5010" fmla="*/ 3889858 h 5886446"/>
              <a:gd name="connsiteX5011" fmla="*/ 2168461 w 12191988"/>
              <a:gd name="connsiteY5011" fmla="*/ 3886670 h 5886446"/>
              <a:gd name="connsiteX5012" fmla="*/ 2173233 w 12191988"/>
              <a:gd name="connsiteY5012" fmla="*/ 3883085 h 5886446"/>
              <a:gd name="connsiteX5013" fmla="*/ 2172835 w 12191988"/>
              <a:gd name="connsiteY5013" fmla="*/ 3890655 h 5886446"/>
              <a:gd name="connsiteX5014" fmla="*/ 2172040 w 12191988"/>
              <a:gd name="connsiteY5014" fmla="*/ 3897428 h 5886446"/>
              <a:gd name="connsiteX5015" fmla="*/ 2172835 w 12191988"/>
              <a:gd name="connsiteY5015" fmla="*/ 3902608 h 5886446"/>
              <a:gd name="connsiteX5016" fmla="*/ 2173631 w 12191988"/>
              <a:gd name="connsiteY5016" fmla="*/ 3907787 h 5886446"/>
              <a:gd name="connsiteX5017" fmla="*/ 2174822 w 12191988"/>
              <a:gd name="connsiteY5017" fmla="*/ 3911772 h 5886446"/>
              <a:gd name="connsiteX5018" fmla="*/ 2176812 w 12191988"/>
              <a:gd name="connsiteY5018" fmla="*/ 3915357 h 5886446"/>
              <a:gd name="connsiteX5019" fmla="*/ 2178801 w 12191988"/>
              <a:gd name="connsiteY5019" fmla="*/ 3917748 h 5886446"/>
              <a:gd name="connsiteX5020" fmla="*/ 2181186 w 12191988"/>
              <a:gd name="connsiteY5020" fmla="*/ 3920537 h 5886446"/>
              <a:gd name="connsiteX5021" fmla="*/ 2184367 w 12191988"/>
              <a:gd name="connsiteY5021" fmla="*/ 3922131 h 5886446"/>
              <a:gd name="connsiteX5022" fmla="*/ 2187151 w 12191988"/>
              <a:gd name="connsiteY5022" fmla="*/ 3922928 h 5886446"/>
              <a:gd name="connsiteX5023" fmla="*/ 2190729 w 12191988"/>
              <a:gd name="connsiteY5023" fmla="*/ 3924123 h 5886446"/>
              <a:gd name="connsiteX5024" fmla="*/ 2194707 w 12191988"/>
              <a:gd name="connsiteY5024" fmla="*/ 3924123 h 5886446"/>
              <a:gd name="connsiteX5025" fmla="*/ 2202660 w 12191988"/>
              <a:gd name="connsiteY5025" fmla="*/ 3924123 h 5886446"/>
              <a:gd name="connsiteX5026" fmla="*/ 2211806 w 12191988"/>
              <a:gd name="connsiteY5026" fmla="*/ 3922928 h 5886446"/>
              <a:gd name="connsiteX5027" fmla="*/ 2221351 w 12191988"/>
              <a:gd name="connsiteY5027" fmla="*/ 3922131 h 5886446"/>
              <a:gd name="connsiteX5028" fmla="*/ 2230895 w 12191988"/>
              <a:gd name="connsiteY5028" fmla="*/ 3921334 h 5886446"/>
              <a:gd name="connsiteX5029" fmla="*/ 2241233 w 12191988"/>
              <a:gd name="connsiteY5029" fmla="*/ 3920935 h 5886446"/>
              <a:gd name="connsiteX5030" fmla="*/ 2245609 w 12191988"/>
              <a:gd name="connsiteY5030" fmla="*/ 3921334 h 5886446"/>
              <a:gd name="connsiteX5031" fmla="*/ 2250777 w 12191988"/>
              <a:gd name="connsiteY5031" fmla="*/ 3922131 h 5886446"/>
              <a:gd name="connsiteX5032" fmla="*/ 2255151 w 12191988"/>
              <a:gd name="connsiteY5032" fmla="*/ 3922928 h 5886446"/>
              <a:gd name="connsiteX5033" fmla="*/ 2259526 w 12191988"/>
              <a:gd name="connsiteY5033" fmla="*/ 3924521 h 5886446"/>
              <a:gd name="connsiteX5034" fmla="*/ 2263504 w 12191988"/>
              <a:gd name="connsiteY5034" fmla="*/ 3926514 h 5886446"/>
              <a:gd name="connsiteX5035" fmla="*/ 2267878 w 12191988"/>
              <a:gd name="connsiteY5035" fmla="*/ 3928904 h 5886446"/>
              <a:gd name="connsiteX5036" fmla="*/ 2271853 w 12191988"/>
              <a:gd name="connsiteY5036" fmla="*/ 3932092 h 5886446"/>
              <a:gd name="connsiteX5037" fmla="*/ 2275036 w 12191988"/>
              <a:gd name="connsiteY5037" fmla="*/ 3936076 h 5886446"/>
              <a:gd name="connsiteX5038" fmla="*/ 2278218 w 12191988"/>
              <a:gd name="connsiteY5038" fmla="*/ 3940459 h 5886446"/>
              <a:gd name="connsiteX5039" fmla="*/ 2281399 w 12191988"/>
              <a:gd name="connsiteY5039" fmla="*/ 3946037 h 5886446"/>
              <a:gd name="connsiteX5040" fmla="*/ 2286966 w 12191988"/>
              <a:gd name="connsiteY5040" fmla="*/ 3940459 h 5886446"/>
              <a:gd name="connsiteX5041" fmla="*/ 2292931 w 12191988"/>
              <a:gd name="connsiteY5041" fmla="*/ 3936474 h 5886446"/>
              <a:gd name="connsiteX5042" fmla="*/ 2299292 w 12191988"/>
              <a:gd name="connsiteY5042" fmla="*/ 3932888 h 5886446"/>
              <a:gd name="connsiteX5043" fmla="*/ 2305258 w 12191988"/>
              <a:gd name="connsiteY5043" fmla="*/ 3930498 h 5886446"/>
              <a:gd name="connsiteX5044" fmla="*/ 2312416 w 12191988"/>
              <a:gd name="connsiteY5044" fmla="*/ 3928107 h 5886446"/>
              <a:gd name="connsiteX5045" fmla="*/ 2319574 w 12191988"/>
              <a:gd name="connsiteY5045" fmla="*/ 3926514 h 5886446"/>
              <a:gd name="connsiteX5046" fmla="*/ 2327130 w 12191988"/>
              <a:gd name="connsiteY5046" fmla="*/ 3925318 h 5886446"/>
              <a:gd name="connsiteX5047" fmla="*/ 2334686 w 12191988"/>
              <a:gd name="connsiteY5047" fmla="*/ 3924521 h 5886446"/>
              <a:gd name="connsiteX5048" fmla="*/ 2350194 w 12191988"/>
              <a:gd name="connsiteY5048" fmla="*/ 3922928 h 5886446"/>
              <a:gd name="connsiteX5049" fmla="*/ 2366100 w 12191988"/>
              <a:gd name="connsiteY5049" fmla="*/ 3920935 h 5886446"/>
              <a:gd name="connsiteX5050" fmla="*/ 2374849 w 12191988"/>
              <a:gd name="connsiteY5050" fmla="*/ 3919342 h 5886446"/>
              <a:gd name="connsiteX5051" fmla="*/ 2383201 w 12191988"/>
              <a:gd name="connsiteY5051" fmla="*/ 3917748 h 5886446"/>
              <a:gd name="connsiteX5052" fmla="*/ 2391948 w 12191988"/>
              <a:gd name="connsiteY5052" fmla="*/ 3915357 h 5886446"/>
              <a:gd name="connsiteX5053" fmla="*/ 2400301 w 12191988"/>
              <a:gd name="connsiteY5053" fmla="*/ 3912170 h 5886446"/>
              <a:gd name="connsiteX5054" fmla="*/ 2394733 w 12191988"/>
              <a:gd name="connsiteY5054" fmla="*/ 3924521 h 5886446"/>
              <a:gd name="connsiteX5055" fmla="*/ 2391948 w 12191988"/>
              <a:gd name="connsiteY5055" fmla="*/ 3930099 h 5886446"/>
              <a:gd name="connsiteX5056" fmla="*/ 2388369 w 12191988"/>
              <a:gd name="connsiteY5056" fmla="*/ 3935677 h 5886446"/>
              <a:gd name="connsiteX5057" fmla="*/ 2386780 w 12191988"/>
              <a:gd name="connsiteY5057" fmla="*/ 3938068 h 5886446"/>
              <a:gd name="connsiteX5058" fmla="*/ 2384395 w 12191988"/>
              <a:gd name="connsiteY5058" fmla="*/ 3940060 h 5886446"/>
              <a:gd name="connsiteX5059" fmla="*/ 2382406 w 12191988"/>
              <a:gd name="connsiteY5059" fmla="*/ 3942052 h 5886446"/>
              <a:gd name="connsiteX5060" fmla="*/ 2380021 w 12191988"/>
              <a:gd name="connsiteY5060" fmla="*/ 3943646 h 5886446"/>
              <a:gd name="connsiteX5061" fmla="*/ 2376837 w 12191988"/>
              <a:gd name="connsiteY5061" fmla="*/ 3944443 h 5886446"/>
              <a:gd name="connsiteX5062" fmla="*/ 2373657 w 12191988"/>
              <a:gd name="connsiteY5062" fmla="*/ 3945240 h 5886446"/>
              <a:gd name="connsiteX5063" fmla="*/ 2370475 w 12191988"/>
              <a:gd name="connsiteY5063" fmla="*/ 3945240 h 5886446"/>
              <a:gd name="connsiteX5064" fmla="*/ 2366897 w 12191988"/>
              <a:gd name="connsiteY5064" fmla="*/ 3945240 h 5886446"/>
              <a:gd name="connsiteX5065" fmla="*/ 2369679 w 12191988"/>
              <a:gd name="connsiteY5065" fmla="*/ 3938466 h 5886446"/>
              <a:gd name="connsiteX5066" fmla="*/ 2371271 w 12191988"/>
              <a:gd name="connsiteY5066" fmla="*/ 3934084 h 5886446"/>
              <a:gd name="connsiteX5067" fmla="*/ 2371668 w 12191988"/>
              <a:gd name="connsiteY5067" fmla="*/ 3932092 h 5886446"/>
              <a:gd name="connsiteX5068" fmla="*/ 2371271 w 12191988"/>
              <a:gd name="connsiteY5068" fmla="*/ 3930896 h 5886446"/>
              <a:gd name="connsiteX5069" fmla="*/ 2371271 w 12191988"/>
              <a:gd name="connsiteY5069" fmla="*/ 3930099 h 5886446"/>
              <a:gd name="connsiteX5070" fmla="*/ 2370475 w 12191988"/>
              <a:gd name="connsiteY5070" fmla="*/ 3929303 h 5886446"/>
              <a:gd name="connsiteX5071" fmla="*/ 2369284 w 12191988"/>
              <a:gd name="connsiteY5071" fmla="*/ 3929303 h 5886446"/>
              <a:gd name="connsiteX5072" fmla="*/ 2368089 w 12191988"/>
              <a:gd name="connsiteY5072" fmla="*/ 3929303 h 5886446"/>
              <a:gd name="connsiteX5073" fmla="*/ 2364908 w 12191988"/>
              <a:gd name="connsiteY5073" fmla="*/ 3930099 h 5886446"/>
              <a:gd name="connsiteX5074" fmla="*/ 2356160 w 12191988"/>
              <a:gd name="connsiteY5074" fmla="*/ 3933685 h 5886446"/>
              <a:gd name="connsiteX5075" fmla="*/ 2345023 w 12191988"/>
              <a:gd name="connsiteY5075" fmla="*/ 3938068 h 5886446"/>
              <a:gd name="connsiteX5076" fmla="*/ 2339459 w 12191988"/>
              <a:gd name="connsiteY5076" fmla="*/ 3940060 h 5886446"/>
              <a:gd name="connsiteX5077" fmla="*/ 2333891 w 12191988"/>
              <a:gd name="connsiteY5077" fmla="*/ 3941654 h 5886446"/>
              <a:gd name="connsiteX5078" fmla="*/ 2329119 w 12191988"/>
              <a:gd name="connsiteY5078" fmla="*/ 3942451 h 5886446"/>
              <a:gd name="connsiteX5079" fmla="*/ 2323948 w 12191988"/>
              <a:gd name="connsiteY5079" fmla="*/ 3942052 h 5886446"/>
              <a:gd name="connsiteX5080" fmla="*/ 2321564 w 12191988"/>
              <a:gd name="connsiteY5080" fmla="*/ 3941654 h 5886446"/>
              <a:gd name="connsiteX5081" fmla="*/ 2319574 w 12191988"/>
              <a:gd name="connsiteY5081" fmla="*/ 3940459 h 5886446"/>
              <a:gd name="connsiteX5082" fmla="*/ 2317585 w 12191988"/>
              <a:gd name="connsiteY5082" fmla="*/ 3939263 h 5886446"/>
              <a:gd name="connsiteX5083" fmla="*/ 2315598 w 12191988"/>
              <a:gd name="connsiteY5083" fmla="*/ 3937670 h 5886446"/>
              <a:gd name="connsiteX5084" fmla="*/ 2314404 w 12191988"/>
              <a:gd name="connsiteY5084" fmla="*/ 3938068 h 5886446"/>
              <a:gd name="connsiteX5085" fmla="*/ 2314007 w 12191988"/>
              <a:gd name="connsiteY5085" fmla="*/ 3939263 h 5886446"/>
              <a:gd name="connsiteX5086" fmla="*/ 2312019 w 12191988"/>
              <a:gd name="connsiteY5086" fmla="*/ 3942451 h 5886446"/>
              <a:gd name="connsiteX5087" fmla="*/ 2310030 w 12191988"/>
              <a:gd name="connsiteY5087" fmla="*/ 3947232 h 5886446"/>
              <a:gd name="connsiteX5088" fmla="*/ 2308440 w 12191988"/>
              <a:gd name="connsiteY5088" fmla="*/ 3951615 h 5886446"/>
              <a:gd name="connsiteX5089" fmla="*/ 2306850 w 12191988"/>
              <a:gd name="connsiteY5089" fmla="*/ 3957193 h 5886446"/>
              <a:gd name="connsiteX5090" fmla="*/ 2306451 w 12191988"/>
              <a:gd name="connsiteY5090" fmla="*/ 3961575 h 5886446"/>
              <a:gd name="connsiteX5091" fmla="*/ 2306054 w 12191988"/>
              <a:gd name="connsiteY5091" fmla="*/ 3965958 h 5886446"/>
              <a:gd name="connsiteX5092" fmla="*/ 2306451 w 12191988"/>
              <a:gd name="connsiteY5092" fmla="*/ 3967950 h 5886446"/>
              <a:gd name="connsiteX5093" fmla="*/ 2306850 w 12191988"/>
              <a:gd name="connsiteY5093" fmla="*/ 3968747 h 5886446"/>
              <a:gd name="connsiteX5094" fmla="*/ 2300884 w 12191988"/>
              <a:gd name="connsiteY5094" fmla="*/ 3966755 h 5886446"/>
              <a:gd name="connsiteX5095" fmla="*/ 2294522 w 12191988"/>
              <a:gd name="connsiteY5095" fmla="*/ 3964763 h 5886446"/>
              <a:gd name="connsiteX5096" fmla="*/ 2277423 w 12191988"/>
              <a:gd name="connsiteY5096" fmla="*/ 3961575 h 5886446"/>
              <a:gd name="connsiteX5097" fmla="*/ 2257936 w 12191988"/>
              <a:gd name="connsiteY5097" fmla="*/ 3958786 h 5886446"/>
              <a:gd name="connsiteX5098" fmla="*/ 2236859 w 12191988"/>
              <a:gd name="connsiteY5098" fmla="*/ 3955201 h 5886446"/>
              <a:gd name="connsiteX5099" fmla="*/ 2226521 w 12191988"/>
              <a:gd name="connsiteY5099" fmla="*/ 3952810 h 5886446"/>
              <a:gd name="connsiteX5100" fmla="*/ 2215784 w 12191988"/>
              <a:gd name="connsiteY5100" fmla="*/ 3950021 h 5886446"/>
              <a:gd name="connsiteX5101" fmla="*/ 2205444 w 12191988"/>
              <a:gd name="connsiteY5101" fmla="*/ 3947232 h 5886446"/>
              <a:gd name="connsiteX5102" fmla="*/ 2195104 w 12191988"/>
              <a:gd name="connsiteY5102" fmla="*/ 3944045 h 5886446"/>
              <a:gd name="connsiteX5103" fmla="*/ 2185562 w 12191988"/>
              <a:gd name="connsiteY5103" fmla="*/ 3939662 h 5886446"/>
              <a:gd name="connsiteX5104" fmla="*/ 2177210 w 12191988"/>
              <a:gd name="connsiteY5104" fmla="*/ 3934881 h 5886446"/>
              <a:gd name="connsiteX5105" fmla="*/ 2169256 w 12191988"/>
              <a:gd name="connsiteY5105" fmla="*/ 3929303 h 5886446"/>
              <a:gd name="connsiteX5106" fmla="*/ 2165676 w 12191988"/>
              <a:gd name="connsiteY5106" fmla="*/ 3926514 h 5886446"/>
              <a:gd name="connsiteX5107" fmla="*/ 2162098 w 12191988"/>
              <a:gd name="connsiteY5107" fmla="*/ 3923326 h 5886446"/>
              <a:gd name="connsiteX5108" fmla="*/ 2159711 w 12191988"/>
              <a:gd name="connsiteY5108" fmla="*/ 3932092 h 5886446"/>
              <a:gd name="connsiteX5109" fmla="*/ 2158121 w 12191988"/>
              <a:gd name="connsiteY5109" fmla="*/ 3934881 h 5886446"/>
              <a:gd name="connsiteX5110" fmla="*/ 2156533 w 12191988"/>
              <a:gd name="connsiteY5110" fmla="*/ 3937670 h 5886446"/>
              <a:gd name="connsiteX5111" fmla="*/ 2154942 w 12191988"/>
              <a:gd name="connsiteY5111" fmla="*/ 3940060 h 5886446"/>
              <a:gd name="connsiteX5112" fmla="*/ 2153350 w 12191988"/>
              <a:gd name="connsiteY5112" fmla="*/ 3941654 h 5886446"/>
              <a:gd name="connsiteX5113" fmla="*/ 2152159 w 12191988"/>
              <a:gd name="connsiteY5113" fmla="*/ 3942451 h 5886446"/>
              <a:gd name="connsiteX5114" fmla="*/ 2150566 w 12191988"/>
              <a:gd name="connsiteY5114" fmla="*/ 3943646 h 5886446"/>
              <a:gd name="connsiteX5115" fmla="*/ 2148577 w 12191988"/>
              <a:gd name="connsiteY5115" fmla="*/ 3944045 h 5886446"/>
              <a:gd name="connsiteX5116" fmla="*/ 2146989 w 12191988"/>
              <a:gd name="connsiteY5116" fmla="*/ 3944045 h 5886446"/>
              <a:gd name="connsiteX5117" fmla="*/ 2143009 w 12191988"/>
              <a:gd name="connsiteY5117" fmla="*/ 3943646 h 5886446"/>
              <a:gd name="connsiteX5118" fmla="*/ 2139429 w 12191988"/>
              <a:gd name="connsiteY5118" fmla="*/ 3942052 h 5886446"/>
              <a:gd name="connsiteX5119" fmla="*/ 2135852 w 12191988"/>
              <a:gd name="connsiteY5119" fmla="*/ 3940459 h 5886446"/>
              <a:gd name="connsiteX5120" fmla="*/ 2131877 w 12191988"/>
              <a:gd name="connsiteY5120" fmla="*/ 3939263 h 5886446"/>
              <a:gd name="connsiteX5121" fmla="*/ 2128295 w 12191988"/>
              <a:gd name="connsiteY5121" fmla="*/ 3937670 h 5886446"/>
              <a:gd name="connsiteX5122" fmla="*/ 2124718 w 12191988"/>
              <a:gd name="connsiteY5122" fmla="*/ 3936873 h 5886446"/>
              <a:gd name="connsiteX5123" fmla="*/ 2123523 w 12191988"/>
              <a:gd name="connsiteY5123" fmla="*/ 3936873 h 5886446"/>
              <a:gd name="connsiteX5124" fmla="*/ 2121536 w 12191988"/>
              <a:gd name="connsiteY5124" fmla="*/ 3937670 h 5886446"/>
              <a:gd name="connsiteX5125" fmla="*/ 2119945 w 12191988"/>
              <a:gd name="connsiteY5125" fmla="*/ 3938068 h 5886446"/>
              <a:gd name="connsiteX5126" fmla="*/ 2118354 w 12191988"/>
              <a:gd name="connsiteY5126" fmla="*/ 3939263 h 5886446"/>
              <a:gd name="connsiteX5127" fmla="*/ 2116765 w 12191988"/>
              <a:gd name="connsiteY5127" fmla="*/ 3940459 h 5886446"/>
              <a:gd name="connsiteX5128" fmla="*/ 2115174 w 12191988"/>
              <a:gd name="connsiteY5128" fmla="*/ 3942451 h 5886446"/>
              <a:gd name="connsiteX5129" fmla="*/ 2114379 w 12191988"/>
              <a:gd name="connsiteY5129" fmla="*/ 3945240 h 5886446"/>
              <a:gd name="connsiteX5130" fmla="*/ 2112786 w 12191988"/>
              <a:gd name="connsiteY5130" fmla="*/ 3948029 h 5886446"/>
              <a:gd name="connsiteX5131" fmla="*/ 2110801 w 12191988"/>
              <a:gd name="connsiteY5131" fmla="*/ 3956396 h 5886446"/>
              <a:gd name="connsiteX5132" fmla="*/ 2109208 w 12191988"/>
              <a:gd name="connsiteY5132" fmla="*/ 3955599 h 5886446"/>
              <a:gd name="connsiteX5133" fmla="*/ 2107617 w 12191988"/>
              <a:gd name="connsiteY5133" fmla="*/ 3954802 h 5886446"/>
              <a:gd name="connsiteX5134" fmla="*/ 2106822 w 12191988"/>
              <a:gd name="connsiteY5134" fmla="*/ 3953208 h 5886446"/>
              <a:gd name="connsiteX5135" fmla="*/ 2105630 w 12191988"/>
              <a:gd name="connsiteY5135" fmla="*/ 3951615 h 5886446"/>
              <a:gd name="connsiteX5136" fmla="*/ 2104833 w 12191988"/>
              <a:gd name="connsiteY5136" fmla="*/ 3947232 h 5886446"/>
              <a:gd name="connsiteX5137" fmla="*/ 2104436 w 12191988"/>
              <a:gd name="connsiteY5137" fmla="*/ 3941654 h 5886446"/>
              <a:gd name="connsiteX5138" fmla="*/ 2103643 w 12191988"/>
              <a:gd name="connsiteY5138" fmla="*/ 3936076 h 5886446"/>
              <a:gd name="connsiteX5139" fmla="*/ 2103243 w 12191988"/>
              <a:gd name="connsiteY5139" fmla="*/ 3930896 h 5886446"/>
              <a:gd name="connsiteX5140" fmla="*/ 2102848 w 12191988"/>
              <a:gd name="connsiteY5140" fmla="*/ 3928904 h 5886446"/>
              <a:gd name="connsiteX5141" fmla="*/ 2101652 w 12191988"/>
              <a:gd name="connsiteY5141" fmla="*/ 3926912 h 5886446"/>
              <a:gd name="connsiteX5142" fmla="*/ 2100856 w 12191988"/>
              <a:gd name="connsiteY5142" fmla="*/ 3925318 h 5886446"/>
              <a:gd name="connsiteX5143" fmla="*/ 2099268 w 12191988"/>
              <a:gd name="connsiteY5143" fmla="*/ 3924521 h 5886446"/>
              <a:gd name="connsiteX5144" fmla="*/ 2096879 w 12191988"/>
              <a:gd name="connsiteY5144" fmla="*/ 3926514 h 5886446"/>
              <a:gd name="connsiteX5145" fmla="*/ 2094095 w 12191988"/>
              <a:gd name="connsiteY5145" fmla="*/ 3928506 h 5886446"/>
              <a:gd name="connsiteX5146" fmla="*/ 2091710 w 12191988"/>
              <a:gd name="connsiteY5146" fmla="*/ 3930498 h 5886446"/>
              <a:gd name="connsiteX5147" fmla="*/ 2089324 w 12191988"/>
              <a:gd name="connsiteY5147" fmla="*/ 3931693 h 5886446"/>
              <a:gd name="connsiteX5148" fmla="*/ 2083757 w 12191988"/>
              <a:gd name="connsiteY5148" fmla="*/ 3933685 h 5886446"/>
              <a:gd name="connsiteX5149" fmla="*/ 2078587 w 12191988"/>
              <a:gd name="connsiteY5149" fmla="*/ 3934084 h 5886446"/>
              <a:gd name="connsiteX5150" fmla="*/ 2073416 w 12191988"/>
              <a:gd name="connsiteY5150" fmla="*/ 3933685 h 5886446"/>
              <a:gd name="connsiteX5151" fmla="*/ 2067849 w 12191988"/>
              <a:gd name="connsiteY5151" fmla="*/ 3932490 h 5886446"/>
              <a:gd name="connsiteX5152" fmla="*/ 2063078 w 12191988"/>
              <a:gd name="connsiteY5152" fmla="*/ 3930498 h 5886446"/>
              <a:gd name="connsiteX5153" fmla="*/ 2057908 w 12191988"/>
              <a:gd name="connsiteY5153" fmla="*/ 3928506 h 5886446"/>
              <a:gd name="connsiteX5154" fmla="*/ 2047967 w 12191988"/>
              <a:gd name="connsiteY5154" fmla="*/ 3923326 h 5886446"/>
              <a:gd name="connsiteX5155" fmla="*/ 2038025 w 12191988"/>
              <a:gd name="connsiteY5155" fmla="*/ 3918943 h 5886446"/>
              <a:gd name="connsiteX5156" fmla="*/ 2033253 w 12191988"/>
              <a:gd name="connsiteY5156" fmla="*/ 3917350 h 5886446"/>
              <a:gd name="connsiteX5157" fmla="*/ 2028879 w 12191988"/>
              <a:gd name="connsiteY5157" fmla="*/ 3916553 h 5886446"/>
              <a:gd name="connsiteX5158" fmla="*/ 2024106 w 12191988"/>
              <a:gd name="connsiteY5158" fmla="*/ 3916553 h 5886446"/>
              <a:gd name="connsiteX5159" fmla="*/ 2019732 w 12191988"/>
              <a:gd name="connsiteY5159" fmla="*/ 3917350 h 5886446"/>
              <a:gd name="connsiteX5160" fmla="*/ 2019334 w 12191988"/>
              <a:gd name="connsiteY5160" fmla="*/ 3916951 h 5886446"/>
              <a:gd name="connsiteX5161" fmla="*/ 2018937 w 12191988"/>
              <a:gd name="connsiteY5161" fmla="*/ 3915756 h 5886446"/>
              <a:gd name="connsiteX5162" fmla="*/ 2017743 w 12191988"/>
              <a:gd name="connsiteY5162" fmla="*/ 3913764 h 5886446"/>
              <a:gd name="connsiteX5163" fmla="*/ 2017345 w 12191988"/>
              <a:gd name="connsiteY5163" fmla="*/ 3910178 h 5886446"/>
              <a:gd name="connsiteX5164" fmla="*/ 2017345 w 12191988"/>
              <a:gd name="connsiteY5164" fmla="*/ 3906194 h 5886446"/>
              <a:gd name="connsiteX5165" fmla="*/ 2017345 w 12191988"/>
              <a:gd name="connsiteY5165" fmla="*/ 3888264 h 5886446"/>
              <a:gd name="connsiteX5166" fmla="*/ 2017345 w 12191988"/>
              <a:gd name="connsiteY5166" fmla="*/ 3883483 h 5886446"/>
              <a:gd name="connsiteX5167" fmla="*/ 2016550 w 12191988"/>
              <a:gd name="connsiteY5167" fmla="*/ 3880295 h 5886446"/>
              <a:gd name="connsiteX5168" fmla="*/ 2015755 w 12191988"/>
              <a:gd name="connsiteY5168" fmla="*/ 3877506 h 5886446"/>
              <a:gd name="connsiteX5169" fmla="*/ 2014563 w 12191988"/>
              <a:gd name="connsiteY5169" fmla="*/ 3875913 h 5886446"/>
              <a:gd name="connsiteX5170" fmla="*/ 2013766 w 12191988"/>
              <a:gd name="connsiteY5170" fmla="*/ 3875514 h 5886446"/>
              <a:gd name="connsiteX5171" fmla="*/ 2012574 w 12191988"/>
              <a:gd name="connsiteY5171" fmla="*/ 3875913 h 5886446"/>
              <a:gd name="connsiteX5172" fmla="*/ 2010187 w 12191988"/>
              <a:gd name="connsiteY5172" fmla="*/ 3877108 h 5886446"/>
              <a:gd name="connsiteX5173" fmla="*/ 2006608 w 12191988"/>
              <a:gd name="connsiteY5173" fmla="*/ 3880295 h 5886446"/>
              <a:gd name="connsiteX5174" fmla="*/ 2002632 w 12191988"/>
              <a:gd name="connsiteY5174" fmla="*/ 3885077 h 5886446"/>
              <a:gd name="connsiteX5175" fmla="*/ 2001837 w 12191988"/>
              <a:gd name="connsiteY5175" fmla="*/ 3879499 h 5886446"/>
              <a:gd name="connsiteX5176" fmla="*/ 2001837 w 12191988"/>
              <a:gd name="connsiteY5176" fmla="*/ 3875116 h 5886446"/>
              <a:gd name="connsiteX5177" fmla="*/ 2002234 w 12191988"/>
              <a:gd name="connsiteY5177" fmla="*/ 3871530 h 5886446"/>
              <a:gd name="connsiteX5178" fmla="*/ 2003824 w 12191988"/>
              <a:gd name="connsiteY5178" fmla="*/ 3869139 h 5886446"/>
              <a:gd name="connsiteX5179" fmla="*/ 2005813 w 12191988"/>
              <a:gd name="connsiteY5179" fmla="*/ 3867546 h 5886446"/>
              <a:gd name="connsiteX5180" fmla="*/ 2058188 w 12191988"/>
              <a:gd name="connsiteY5180" fmla="*/ 3849685 h 5886446"/>
              <a:gd name="connsiteX5181" fmla="*/ 2064470 w 12191988"/>
              <a:gd name="connsiteY5181" fmla="*/ 3850495 h 5886446"/>
              <a:gd name="connsiteX5182" fmla="*/ 2070752 w 12191988"/>
              <a:gd name="connsiteY5182" fmla="*/ 3850901 h 5886446"/>
              <a:gd name="connsiteX5183" fmla="*/ 2076640 w 12191988"/>
              <a:gd name="connsiteY5183" fmla="*/ 3851711 h 5886446"/>
              <a:gd name="connsiteX5184" fmla="*/ 2081351 w 12191988"/>
              <a:gd name="connsiteY5184" fmla="*/ 3854143 h 5886446"/>
              <a:gd name="connsiteX5185" fmla="*/ 2086063 w 12191988"/>
              <a:gd name="connsiteY5185" fmla="*/ 3856575 h 5886446"/>
              <a:gd name="connsiteX5186" fmla="*/ 2088027 w 12191988"/>
              <a:gd name="connsiteY5186" fmla="*/ 3858196 h 5886446"/>
              <a:gd name="connsiteX5187" fmla="*/ 2089990 w 12191988"/>
              <a:gd name="connsiteY5187" fmla="*/ 3859412 h 5886446"/>
              <a:gd name="connsiteX5188" fmla="*/ 2091559 w 12191988"/>
              <a:gd name="connsiteY5188" fmla="*/ 3861844 h 5886446"/>
              <a:gd name="connsiteX5189" fmla="*/ 2092345 w 12191988"/>
              <a:gd name="connsiteY5189" fmla="*/ 3863871 h 5886446"/>
              <a:gd name="connsiteX5190" fmla="*/ 2093522 w 12191988"/>
              <a:gd name="connsiteY5190" fmla="*/ 3866303 h 5886446"/>
              <a:gd name="connsiteX5191" fmla="*/ 2093914 w 12191988"/>
              <a:gd name="connsiteY5191" fmla="*/ 3868735 h 5886446"/>
              <a:gd name="connsiteX5192" fmla="*/ 2085278 w 12191988"/>
              <a:gd name="connsiteY5192" fmla="*/ 3867924 h 5886446"/>
              <a:gd name="connsiteX5193" fmla="*/ 2077033 w 12191988"/>
              <a:gd name="connsiteY5193" fmla="*/ 3867113 h 5886446"/>
              <a:gd name="connsiteX5194" fmla="*/ 2068003 w 12191988"/>
              <a:gd name="connsiteY5194" fmla="*/ 3866303 h 5886446"/>
              <a:gd name="connsiteX5195" fmla="*/ 2058972 w 12191988"/>
              <a:gd name="connsiteY5195" fmla="*/ 3865087 h 5886446"/>
              <a:gd name="connsiteX5196" fmla="*/ 2049550 w 12191988"/>
              <a:gd name="connsiteY5196" fmla="*/ 3863871 h 5886446"/>
              <a:gd name="connsiteX5197" fmla="*/ 2040128 w 12191988"/>
              <a:gd name="connsiteY5197" fmla="*/ 3861844 h 5886446"/>
              <a:gd name="connsiteX5198" fmla="*/ 2030705 w 12191988"/>
              <a:gd name="connsiteY5198" fmla="*/ 3858196 h 5886446"/>
              <a:gd name="connsiteX5199" fmla="*/ 2025994 w 12191988"/>
              <a:gd name="connsiteY5199" fmla="*/ 3856170 h 5886446"/>
              <a:gd name="connsiteX5200" fmla="*/ 2020890 w 12191988"/>
              <a:gd name="connsiteY5200" fmla="*/ 3853333 h 5886446"/>
              <a:gd name="connsiteX5201" fmla="*/ 2025209 w 12191988"/>
              <a:gd name="connsiteY5201" fmla="*/ 3852927 h 5886446"/>
              <a:gd name="connsiteX5202" fmla="*/ 2034238 w 12191988"/>
              <a:gd name="connsiteY5202" fmla="*/ 3851711 h 5886446"/>
              <a:gd name="connsiteX5203" fmla="*/ 2045231 w 12191988"/>
              <a:gd name="connsiteY5203" fmla="*/ 3850495 h 5886446"/>
              <a:gd name="connsiteX5204" fmla="*/ 2308625 w 12191988"/>
              <a:gd name="connsiteY5204" fmla="*/ 3809997 h 5886446"/>
              <a:gd name="connsiteX5205" fmla="*/ 2309818 w 12191988"/>
              <a:gd name="connsiteY5205" fmla="*/ 3813199 h 5886446"/>
              <a:gd name="connsiteX5206" fmla="*/ 2310215 w 12191988"/>
              <a:gd name="connsiteY5206" fmla="*/ 3816002 h 5886446"/>
              <a:gd name="connsiteX5207" fmla="*/ 2311404 w 12191988"/>
              <a:gd name="connsiteY5207" fmla="*/ 3822807 h 5886446"/>
              <a:gd name="connsiteX5208" fmla="*/ 2311801 w 12191988"/>
              <a:gd name="connsiteY5208" fmla="*/ 3829213 h 5886446"/>
              <a:gd name="connsiteX5209" fmla="*/ 2312991 w 12191988"/>
              <a:gd name="connsiteY5209" fmla="*/ 3835218 h 5886446"/>
              <a:gd name="connsiteX5210" fmla="*/ 2313786 w 12191988"/>
              <a:gd name="connsiteY5210" fmla="*/ 3838020 h 5886446"/>
              <a:gd name="connsiteX5211" fmla="*/ 2314977 w 12191988"/>
              <a:gd name="connsiteY5211" fmla="*/ 3840422 h 5886446"/>
              <a:gd name="connsiteX5212" fmla="*/ 2316169 w 12191988"/>
              <a:gd name="connsiteY5212" fmla="*/ 3842824 h 5886446"/>
              <a:gd name="connsiteX5213" fmla="*/ 2318548 w 12191988"/>
              <a:gd name="connsiteY5213" fmla="*/ 3845226 h 5886446"/>
              <a:gd name="connsiteX5214" fmla="*/ 2320928 w 12191988"/>
              <a:gd name="connsiteY5214" fmla="*/ 3847227 h 5886446"/>
              <a:gd name="connsiteX5215" fmla="*/ 2323707 w 12191988"/>
              <a:gd name="connsiteY5215" fmla="*/ 3848428 h 5886446"/>
              <a:gd name="connsiteX5216" fmla="*/ 2327279 w 12191988"/>
              <a:gd name="connsiteY5216" fmla="*/ 3849629 h 5886446"/>
              <a:gd name="connsiteX5217" fmla="*/ 2332043 w 12191988"/>
              <a:gd name="connsiteY5217" fmla="*/ 3850030 h 5886446"/>
              <a:gd name="connsiteX5218" fmla="*/ 2331248 w 12191988"/>
              <a:gd name="connsiteY5218" fmla="*/ 3853232 h 5886446"/>
              <a:gd name="connsiteX5219" fmla="*/ 2330851 w 12191988"/>
              <a:gd name="connsiteY5219" fmla="*/ 3855234 h 5886446"/>
              <a:gd name="connsiteX5220" fmla="*/ 2330058 w 12191988"/>
              <a:gd name="connsiteY5220" fmla="*/ 3856035 h 5886446"/>
              <a:gd name="connsiteX5221" fmla="*/ 2328866 w 12191988"/>
              <a:gd name="connsiteY5221" fmla="*/ 3856035 h 5886446"/>
              <a:gd name="connsiteX5222" fmla="*/ 2327279 w 12191988"/>
              <a:gd name="connsiteY5222" fmla="*/ 3856035 h 5886446"/>
              <a:gd name="connsiteX5223" fmla="*/ 2325692 w 12191988"/>
              <a:gd name="connsiteY5223" fmla="*/ 3855234 h 5886446"/>
              <a:gd name="connsiteX5224" fmla="*/ 2322516 w 12191988"/>
              <a:gd name="connsiteY5224" fmla="*/ 3853232 h 5886446"/>
              <a:gd name="connsiteX5225" fmla="*/ 2318548 w 12191988"/>
              <a:gd name="connsiteY5225" fmla="*/ 3850430 h 5886446"/>
              <a:gd name="connsiteX5226" fmla="*/ 2315770 w 12191988"/>
              <a:gd name="connsiteY5226" fmla="*/ 3849629 h 5886446"/>
              <a:gd name="connsiteX5227" fmla="*/ 2313389 w 12191988"/>
              <a:gd name="connsiteY5227" fmla="*/ 3848428 h 5886446"/>
              <a:gd name="connsiteX5228" fmla="*/ 2311404 w 12191988"/>
              <a:gd name="connsiteY5228" fmla="*/ 3848028 h 5886446"/>
              <a:gd name="connsiteX5229" fmla="*/ 2308230 w 12191988"/>
              <a:gd name="connsiteY5229" fmla="*/ 3848028 h 5886446"/>
              <a:gd name="connsiteX5230" fmla="*/ 2305848 w 12191988"/>
              <a:gd name="connsiteY5230" fmla="*/ 3849229 h 5886446"/>
              <a:gd name="connsiteX5231" fmla="*/ 2303467 w 12191988"/>
              <a:gd name="connsiteY5231" fmla="*/ 3850430 h 5886446"/>
              <a:gd name="connsiteX5232" fmla="*/ 2301483 w 12191988"/>
              <a:gd name="connsiteY5232" fmla="*/ 3842424 h 5886446"/>
              <a:gd name="connsiteX5233" fmla="*/ 2300293 w 12191988"/>
              <a:gd name="connsiteY5233" fmla="*/ 3836419 h 5886446"/>
              <a:gd name="connsiteX5234" fmla="*/ 2300293 w 12191988"/>
              <a:gd name="connsiteY5234" fmla="*/ 3832015 h 5886446"/>
              <a:gd name="connsiteX5235" fmla="*/ 2300687 w 12191988"/>
              <a:gd name="connsiteY5235" fmla="*/ 3828012 h 5886446"/>
              <a:gd name="connsiteX5236" fmla="*/ 2301879 w 12191988"/>
              <a:gd name="connsiteY5236" fmla="*/ 3824809 h 5886446"/>
              <a:gd name="connsiteX5237" fmla="*/ 2303865 w 12191988"/>
              <a:gd name="connsiteY5237" fmla="*/ 3820806 h 5886446"/>
              <a:gd name="connsiteX5238" fmla="*/ 2305848 w 12191988"/>
              <a:gd name="connsiteY5238" fmla="*/ 3816002 h 5886446"/>
              <a:gd name="connsiteX5239" fmla="*/ 2422734 w 12191988"/>
              <a:gd name="connsiteY5239" fmla="*/ 3760785 h 5886446"/>
              <a:gd name="connsiteX5240" fmla="*/ 2433771 w 12191988"/>
              <a:gd name="connsiteY5240" fmla="*/ 3765921 h 5886446"/>
              <a:gd name="connsiteX5241" fmla="*/ 2444416 w 12191988"/>
              <a:gd name="connsiteY5241" fmla="*/ 3769872 h 5886446"/>
              <a:gd name="connsiteX5242" fmla="*/ 2454667 w 12191988"/>
              <a:gd name="connsiteY5242" fmla="*/ 3772242 h 5886446"/>
              <a:gd name="connsiteX5243" fmla="*/ 2460185 w 12191988"/>
              <a:gd name="connsiteY5243" fmla="*/ 3773427 h 5886446"/>
              <a:gd name="connsiteX5244" fmla="*/ 2465313 w 12191988"/>
              <a:gd name="connsiteY5244" fmla="*/ 3773822 h 5886446"/>
              <a:gd name="connsiteX5245" fmla="*/ 2476351 w 12191988"/>
              <a:gd name="connsiteY5245" fmla="*/ 3773822 h 5886446"/>
              <a:gd name="connsiteX5246" fmla="*/ 2487785 w 12191988"/>
              <a:gd name="connsiteY5246" fmla="*/ 3772637 h 5886446"/>
              <a:gd name="connsiteX5247" fmla="*/ 2499612 w 12191988"/>
              <a:gd name="connsiteY5247" fmla="*/ 3770662 h 5886446"/>
              <a:gd name="connsiteX5248" fmla="*/ 2513017 w 12191988"/>
              <a:gd name="connsiteY5248" fmla="*/ 3767896 h 5886446"/>
              <a:gd name="connsiteX5249" fmla="*/ 2512622 w 12191988"/>
              <a:gd name="connsiteY5249" fmla="*/ 3774613 h 5886446"/>
              <a:gd name="connsiteX5250" fmla="*/ 2512228 w 12191988"/>
              <a:gd name="connsiteY5250" fmla="*/ 3780144 h 5886446"/>
              <a:gd name="connsiteX5251" fmla="*/ 2511044 w 12191988"/>
              <a:gd name="connsiteY5251" fmla="*/ 3782119 h 5886446"/>
              <a:gd name="connsiteX5252" fmla="*/ 2510257 w 12191988"/>
              <a:gd name="connsiteY5252" fmla="*/ 3784490 h 5886446"/>
              <a:gd name="connsiteX5253" fmla="*/ 2509073 w 12191988"/>
              <a:gd name="connsiteY5253" fmla="*/ 3785280 h 5886446"/>
              <a:gd name="connsiteX5254" fmla="*/ 2507498 w 12191988"/>
              <a:gd name="connsiteY5254" fmla="*/ 3786465 h 5886446"/>
              <a:gd name="connsiteX5255" fmla="*/ 2505920 w 12191988"/>
              <a:gd name="connsiteY5255" fmla="*/ 3787255 h 5886446"/>
              <a:gd name="connsiteX5256" fmla="*/ 2504737 w 12191988"/>
              <a:gd name="connsiteY5256" fmla="*/ 3787650 h 5886446"/>
              <a:gd name="connsiteX5257" fmla="*/ 2501189 w 12191988"/>
              <a:gd name="connsiteY5257" fmla="*/ 3788440 h 5886446"/>
              <a:gd name="connsiteX5258" fmla="*/ 2497246 w 12191988"/>
              <a:gd name="connsiteY5258" fmla="*/ 3787650 h 5886446"/>
              <a:gd name="connsiteX5259" fmla="*/ 2492517 w 12191988"/>
              <a:gd name="connsiteY5259" fmla="*/ 3786860 h 5886446"/>
              <a:gd name="connsiteX5260" fmla="*/ 2483054 w 12191988"/>
              <a:gd name="connsiteY5260" fmla="*/ 3785280 h 5886446"/>
              <a:gd name="connsiteX5261" fmla="*/ 2478323 w 12191988"/>
              <a:gd name="connsiteY5261" fmla="*/ 3784490 h 5886446"/>
              <a:gd name="connsiteX5262" fmla="*/ 2473592 w 12191988"/>
              <a:gd name="connsiteY5262" fmla="*/ 3784490 h 5886446"/>
              <a:gd name="connsiteX5263" fmla="*/ 2469255 w 12191988"/>
              <a:gd name="connsiteY5263" fmla="*/ 3784490 h 5886446"/>
              <a:gd name="connsiteX5264" fmla="*/ 2464918 w 12191988"/>
              <a:gd name="connsiteY5264" fmla="*/ 3785675 h 5886446"/>
              <a:gd name="connsiteX5265" fmla="*/ 2462158 w 12191988"/>
              <a:gd name="connsiteY5265" fmla="*/ 3786860 h 5886446"/>
              <a:gd name="connsiteX5266" fmla="*/ 2460185 w 12191988"/>
              <a:gd name="connsiteY5266" fmla="*/ 3788440 h 5886446"/>
              <a:gd name="connsiteX5267" fmla="*/ 2458214 w 12191988"/>
              <a:gd name="connsiteY5267" fmla="*/ 3790416 h 5886446"/>
              <a:gd name="connsiteX5268" fmla="*/ 2456638 w 12191988"/>
              <a:gd name="connsiteY5268" fmla="*/ 3792391 h 5886446"/>
              <a:gd name="connsiteX5269" fmla="*/ 2456638 w 12191988"/>
              <a:gd name="connsiteY5269" fmla="*/ 3798713 h 5886446"/>
              <a:gd name="connsiteX5270" fmla="*/ 2457427 w 12191988"/>
              <a:gd name="connsiteY5270" fmla="*/ 3803849 h 5886446"/>
              <a:gd name="connsiteX5271" fmla="*/ 2458214 w 12191988"/>
              <a:gd name="connsiteY5271" fmla="*/ 3807799 h 5886446"/>
              <a:gd name="connsiteX5272" fmla="*/ 2459793 w 12191988"/>
              <a:gd name="connsiteY5272" fmla="*/ 3810960 h 5886446"/>
              <a:gd name="connsiteX5273" fmla="*/ 2462158 w 12191988"/>
              <a:gd name="connsiteY5273" fmla="*/ 3813331 h 5886446"/>
              <a:gd name="connsiteX5274" fmla="*/ 2464918 w 12191988"/>
              <a:gd name="connsiteY5274" fmla="*/ 3814911 h 5886446"/>
              <a:gd name="connsiteX5275" fmla="*/ 2467284 w 12191988"/>
              <a:gd name="connsiteY5275" fmla="*/ 3815701 h 5886446"/>
              <a:gd name="connsiteX5276" fmla="*/ 2470832 w 12191988"/>
              <a:gd name="connsiteY5276" fmla="*/ 3815701 h 5886446"/>
              <a:gd name="connsiteX5277" fmla="*/ 2473592 w 12191988"/>
              <a:gd name="connsiteY5277" fmla="*/ 3815701 h 5886446"/>
              <a:gd name="connsiteX5278" fmla="*/ 2477139 w 12191988"/>
              <a:gd name="connsiteY5278" fmla="*/ 3815306 h 5886446"/>
              <a:gd name="connsiteX5279" fmla="*/ 2484235 w 12191988"/>
              <a:gd name="connsiteY5279" fmla="*/ 3812936 h 5886446"/>
              <a:gd name="connsiteX5280" fmla="*/ 2490544 w 12191988"/>
              <a:gd name="connsiteY5280" fmla="*/ 3810170 h 5886446"/>
              <a:gd name="connsiteX5281" fmla="*/ 2496064 w 12191988"/>
              <a:gd name="connsiteY5281" fmla="*/ 3807799 h 5886446"/>
              <a:gd name="connsiteX5282" fmla="*/ 2495276 w 12191988"/>
              <a:gd name="connsiteY5282" fmla="*/ 3813331 h 5886446"/>
              <a:gd name="connsiteX5283" fmla="*/ 2494092 w 12191988"/>
              <a:gd name="connsiteY5283" fmla="*/ 3817676 h 5886446"/>
              <a:gd name="connsiteX5284" fmla="*/ 2493305 w 12191988"/>
              <a:gd name="connsiteY5284" fmla="*/ 3821232 h 5886446"/>
              <a:gd name="connsiteX5285" fmla="*/ 2491728 w 12191988"/>
              <a:gd name="connsiteY5285" fmla="*/ 3824393 h 5886446"/>
              <a:gd name="connsiteX5286" fmla="*/ 2490149 w 12191988"/>
              <a:gd name="connsiteY5286" fmla="*/ 3826763 h 5886446"/>
              <a:gd name="connsiteX5287" fmla="*/ 2488177 w 12191988"/>
              <a:gd name="connsiteY5287" fmla="*/ 3828344 h 5886446"/>
              <a:gd name="connsiteX5288" fmla="*/ 2486206 w 12191988"/>
              <a:gd name="connsiteY5288" fmla="*/ 3829134 h 5886446"/>
              <a:gd name="connsiteX5289" fmla="*/ 2484235 w 12191988"/>
              <a:gd name="connsiteY5289" fmla="*/ 3830319 h 5886446"/>
              <a:gd name="connsiteX5290" fmla="*/ 2482266 w 12191988"/>
              <a:gd name="connsiteY5290" fmla="*/ 3830319 h 5886446"/>
              <a:gd name="connsiteX5291" fmla="*/ 2479506 w 12191988"/>
              <a:gd name="connsiteY5291" fmla="*/ 3830319 h 5886446"/>
              <a:gd name="connsiteX5292" fmla="*/ 2474775 w 12191988"/>
              <a:gd name="connsiteY5292" fmla="*/ 3829134 h 5886446"/>
              <a:gd name="connsiteX5293" fmla="*/ 2469649 w 12191988"/>
              <a:gd name="connsiteY5293" fmla="*/ 3827158 h 5886446"/>
              <a:gd name="connsiteX5294" fmla="*/ 2464918 w 12191988"/>
              <a:gd name="connsiteY5294" fmla="*/ 3824788 h 5886446"/>
              <a:gd name="connsiteX5295" fmla="*/ 2459793 w 12191988"/>
              <a:gd name="connsiteY5295" fmla="*/ 3822813 h 5886446"/>
              <a:gd name="connsiteX5296" fmla="*/ 2454667 w 12191988"/>
              <a:gd name="connsiteY5296" fmla="*/ 3821232 h 5886446"/>
              <a:gd name="connsiteX5297" fmla="*/ 2452694 w 12191988"/>
              <a:gd name="connsiteY5297" fmla="*/ 3820837 h 5886446"/>
              <a:gd name="connsiteX5298" fmla="*/ 2450723 w 12191988"/>
              <a:gd name="connsiteY5298" fmla="*/ 3820837 h 5886446"/>
              <a:gd name="connsiteX5299" fmla="*/ 2448753 w 12191988"/>
              <a:gd name="connsiteY5299" fmla="*/ 3820837 h 5886446"/>
              <a:gd name="connsiteX5300" fmla="*/ 2446780 w 12191988"/>
              <a:gd name="connsiteY5300" fmla="*/ 3821232 h 5886446"/>
              <a:gd name="connsiteX5301" fmla="*/ 2445205 w 12191988"/>
              <a:gd name="connsiteY5301" fmla="*/ 3822417 h 5886446"/>
              <a:gd name="connsiteX5302" fmla="*/ 2443630 w 12191988"/>
              <a:gd name="connsiteY5302" fmla="*/ 3824393 h 5886446"/>
              <a:gd name="connsiteX5303" fmla="*/ 2442445 w 12191988"/>
              <a:gd name="connsiteY5303" fmla="*/ 3826368 h 5886446"/>
              <a:gd name="connsiteX5304" fmla="*/ 2441262 w 12191988"/>
              <a:gd name="connsiteY5304" fmla="*/ 3829134 h 5886446"/>
              <a:gd name="connsiteX5305" fmla="*/ 2440869 w 12191988"/>
              <a:gd name="connsiteY5305" fmla="*/ 3832690 h 5886446"/>
              <a:gd name="connsiteX5306" fmla="*/ 2440472 w 12191988"/>
              <a:gd name="connsiteY5306" fmla="*/ 3837431 h 5886446"/>
              <a:gd name="connsiteX5307" fmla="*/ 2439687 w 12191988"/>
              <a:gd name="connsiteY5307" fmla="*/ 3842172 h 5886446"/>
              <a:gd name="connsiteX5308" fmla="*/ 2439687 w 12191988"/>
              <a:gd name="connsiteY5308" fmla="*/ 3848098 h 5886446"/>
              <a:gd name="connsiteX5309" fmla="*/ 2429829 w 12191988"/>
              <a:gd name="connsiteY5309" fmla="*/ 3844937 h 5886446"/>
              <a:gd name="connsiteX5310" fmla="*/ 2424705 w 12191988"/>
              <a:gd name="connsiteY5310" fmla="*/ 3843357 h 5886446"/>
              <a:gd name="connsiteX5311" fmla="*/ 2419186 w 12191988"/>
              <a:gd name="connsiteY5311" fmla="*/ 3841776 h 5886446"/>
              <a:gd name="connsiteX5312" fmla="*/ 2414059 w 12191988"/>
              <a:gd name="connsiteY5312" fmla="*/ 3840196 h 5886446"/>
              <a:gd name="connsiteX5313" fmla="*/ 2407752 w 12191988"/>
              <a:gd name="connsiteY5313" fmla="*/ 3839801 h 5886446"/>
              <a:gd name="connsiteX5314" fmla="*/ 2401838 w 12191988"/>
              <a:gd name="connsiteY5314" fmla="*/ 3840196 h 5886446"/>
              <a:gd name="connsiteX5315" fmla="*/ 2394744 w 12191988"/>
              <a:gd name="connsiteY5315" fmla="*/ 3840591 h 5886446"/>
              <a:gd name="connsiteX5316" fmla="*/ 2393954 w 12191988"/>
              <a:gd name="connsiteY5316" fmla="*/ 3836245 h 5886446"/>
              <a:gd name="connsiteX5317" fmla="*/ 2394347 w 12191988"/>
              <a:gd name="connsiteY5317" fmla="*/ 3832294 h 5886446"/>
              <a:gd name="connsiteX5318" fmla="*/ 2394744 w 12191988"/>
              <a:gd name="connsiteY5318" fmla="*/ 3829134 h 5886446"/>
              <a:gd name="connsiteX5319" fmla="*/ 2396320 w 12191988"/>
              <a:gd name="connsiteY5319" fmla="*/ 3826763 h 5886446"/>
              <a:gd name="connsiteX5320" fmla="*/ 2397896 w 12191988"/>
              <a:gd name="connsiteY5320" fmla="*/ 3825183 h 5886446"/>
              <a:gd name="connsiteX5321" fmla="*/ 2399865 w 12191988"/>
              <a:gd name="connsiteY5321" fmla="*/ 3824393 h 5886446"/>
              <a:gd name="connsiteX5322" fmla="*/ 2402234 w 12191988"/>
              <a:gd name="connsiteY5322" fmla="*/ 3823603 h 5886446"/>
              <a:gd name="connsiteX5323" fmla="*/ 2405389 w 12191988"/>
              <a:gd name="connsiteY5323" fmla="*/ 3823603 h 5886446"/>
              <a:gd name="connsiteX5324" fmla="*/ 2411299 w 12191988"/>
              <a:gd name="connsiteY5324" fmla="*/ 3824393 h 5886446"/>
              <a:gd name="connsiteX5325" fmla="*/ 2418003 w 12191988"/>
              <a:gd name="connsiteY5325" fmla="*/ 3825183 h 5886446"/>
              <a:gd name="connsiteX5326" fmla="*/ 2423520 w 12191988"/>
              <a:gd name="connsiteY5326" fmla="*/ 3825578 h 5886446"/>
              <a:gd name="connsiteX5327" fmla="*/ 2426280 w 12191988"/>
              <a:gd name="connsiteY5327" fmla="*/ 3825183 h 5886446"/>
              <a:gd name="connsiteX5328" fmla="*/ 2428251 w 12191988"/>
              <a:gd name="connsiteY5328" fmla="*/ 3824788 h 5886446"/>
              <a:gd name="connsiteX5329" fmla="*/ 2425494 w 12191988"/>
              <a:gd name="connsiteY5329" fmla="*/ 3819257 h 5886446"/>
              <a:gd name="connsiteX5330" fmla="*/ 2423520 w 12191988"/>
              <a:gd name="connsiteY5330" fmla="*/ 3814121 h 5886446"/>
              <a:gd name="connsiteX5331" fmla="*/ 2422338 w 12191988"/>
              <a:gd name="connsiteY5331" fmla="*/ 3810170 h 5886446"/>
              <a:gd name="connsiteX5332" fmla="*/ 2422338 w 12191988"/>
              <a:gd name="connsiteY5332" fmla="*/ 3806614 h 5886446"/>
              <a:gd name="connsiteX5333" fmla="*/ 2422734 w 12191988"/>
              <a:gd name="connsiteY5333" fmla="*/ 3803454 h 5886446"/>
              <a:gd name="connsiteX5334" fmla="*/ 2423917 w 12191988"/>
              <a:gd name="connsiteY5334" fmla="*/ 3800293 h 5886446"/>
              <a:gd name="connsiteX5335" fmla="*/ 2426677 w 12191988"/>
              <a:gd name="connsiteY5335" fmla="*/ 3794762 h 5886446"/>
              <a:gd name="connsiteX5336" fmla="*/ 2428648 w 12191988"/>
              <a:gd name="connsiteY5336" fmla="*/ 3791601 h 5886446"/>
              <a:gd name="connsiteX5337" fmla="*/ 2429829 w 12191988"/>
              <a:gd name="connsiteY5337" fmla="*/ 3788836 h 5886446"/>
              <a:gd name="connsiteX5338" fmla="*/ 2431011 w 12191988"/>
              <a:gd name="connsiteY5338" fmla="*/ 3785280 h 5886446"/>
              <a:gd name="connsiteX5339" fmla="*/ 2431408 w 12191988"/>
              <a:gd name="connsiteY5339" fmla="*/ 3781724 h 5886446"/>
              <a:gd name="connsiteX5340" fmla="*/ 2431011 w 12191988"/>
              <a:gd name="connsiteY5340" fmla="*/ 3777378 h 5886446"/>
              <a:gd name="connsiteX5341" fmla="*/ 2429437 w 12191988"/>
              <a:gd name="connsiteY5341" fmla="*/ 3772637 h 5886446"/>
              <a:gd name="connsiteX5342" fmla="*/ 2426677 w 12191988"/>
              <a:gd name="connsiteY5342" fmla="*/ 3767501 h 5886446"/>
              <a:gd name="connsiteX5343" fmla="*/ 12135673 w 12191988"/>
              <a:gd name="connsiteY5343" fmla="*/ 3752847 h 5886446"/>
              <a:gd name="connsiteX5344" fmla="*/ 12139280 w 12191988"/>
              <a:gd name="connsiteY5344" fmla="*/ 3752847 h 5886446"/>
              <a:gd name="connsiteX5345" fmla="*/ 12142486 w 12191988"/>
              <a:gd name="connsiteY5345" fmla="*/ 3753641 h 5886446"/>
              <a:gd name="connsiteX5346" fmla="*/ 12144890 w 12191988"/>
              <a:gd name="connsiteY5346" fmla="*/ 3754037 h 5886446"/>
              <a:gd name="connsiteX5347" fmla="*/ 12147294 w 12191988"/>
              <a:gd name="connsiteY5347" fmla="*/ 3754831 h 5886446"/>
              <a:gd name="connsiteX5348" fmla="*/ 12149699 w 12191988"/>
              <a:gd name="connsiteY5348" fmla="*/ 3756419 h 5886446"/>
              <a:gd name="connsiteX5349" fmla="*/ 12153706 w 12191988"/>
              <a:gd name="connsiteY5349" fmla="*/ 3759991 h 5886446"/>
              <a:gd name="connsiteX5350" fmla="*/ 12157713 w 12191988"/>
              <a:gd name="connsiteY5350" fmla="*/ 3763166 h 5886446"/>
              <a:gd name="connsiteX5351" fmla="*/ 12161721 w 12191988"/>
              <a:gd name="connsiteY5351" fmla="*/ 3766738 h 5886446"/>
              <a:gd name="connsiteX5352" fmla="*/ 12164125 w 12191988"/>
              <a:gd name="connsiteY5352" fmla="*/ 3767531 h 5886446"/>
              <a:gd name="connsiteX5353" fmla="*/ 12166930 w 12191988"/>
              <a:gd name="connsiteY5353" fmla="*/ 3768722 h 5886446"/>
              <a:gd name="connsiteX5354" fmla="*/ 12169735 w 12191988"/>
              <a:gd name="connsiteY5354" fmla="*/ 3768722 h 5886446"/>
              <a:gd name="connsiteX5355" fmla="*/ 12172941 w 12191988"/>
              <a:gd name="connsiteY5355" fmla="*/ 3768722 h 5886446"/>
              <a:gd name="connsiteX5356" fmla="*/ 12172941 w 12191988"/>
              <a:gd name="connsiteY5356" fmla="*/ 3773485 h 5886446"/>
              <a:gd name="connsiteX5357" fmla="*/ 12172941 w 12191988"/>
              <a:gd name="connsiteY5357" fmla="*/ 3775469 h 5886446"/>
              <a:gd name="connsiteX5358" fmla="*/ 12171739 w 12191988"/>
              <a:gd name="connsiteY5358" fmla="*/ 3777057 h 5886446"/>
              <a:gd name="connsiteX5359" fmla="*/ 12171338 w 12191988"/>
              <a:gd name="connsiteY5359" fmla="*/ 3778644 h 5886446"/>
              <a:gd name="connsiteX5360" fmla="*/ 12170136 w 12191988"/>
              <a:gd name="connsiteY5360" fmla="*/ 3780232 h 5886446"/>
              <a:gd name="connsiteX5361" fmla="*/ 12167331 w 12191988"/>
              <a:gd name="connsiteY5361" fmla="*/ 3782216 h 5886446"/>
              <a:gd name="connsiteX5362" fmla="*/ 12164125 w 12191988"/>
              <a:gd name="connsiteY5362" fmla="*/ 3783010 h 5886446"/>
              <a:gd name="connsiteX5363" fmla="*/ 12160518 w 12191988"/>
              <a:gd name="connsiteY5363" fmla="*/ 3783010 h 5886446"/>
              <a:gd name="connsiteX5364" fmla="*/ 12156511 w 12191988"/>
              <a:gd name="connsiteY5364" fmla="*/ 3782613 h 5886446"/>
              <a:gd name="connsiteX5365" fmla="*/ 12152103 w 12191988"/>
              <a:gd name="connsiteY5365" fmla="*/ 3781422 h 5886446"/>
              <a:gd name="connsiteX5366" fmla="*/ 12148096 w 12191988"/>
              <a:gd name="connsiteY5366" fmla="*/ 3779438 h 5886446"/>
              <a:gd name="connsiteX5367" fmla="*/ 12144089 w 12191988"/>
              <a:gd name="connsiteY5367" fmla="*/ 3777453 h 5886446"/>
              <a:gd name="connsiteX5368" fmla="*/ 12140482 w 12191988"/>
              <a:gd name="connsiteY5368" fmla="*/ 3774675 h 5886446"/>
              <a:gd name="connsiteX5369" fmla="*/ 12137276 w 12191988"/>
              <a:gd name="connsiteY5369" fmla="*/ 3771103 h 5886446"/>
              <a:gd name="connsiteX5370" fmla="*/ 12134872 w 12191988"/>
              <a:gd name="connsiteY5370" fmla="*/ 3767531 h 5886446"/>
              <a:gd name="connsiteX5371" fmla="*/ 12132868 w 12191988"/>
              <a:gd name="connsiteY5371" fmla="*/ 3763166 h 5886446"/>
              <a:gd name="connsiteX5372" fmla="*/ 12131666 w 12191988"/>
              <a:gd name="connsiteY5372" fmla="*/ 3758403 h 5886446"/>
              <a:gd name="connsiteX5373" fmla="*/ 12132467 w 12191988"/>
              <a:gd name="connsiteY5373" fmla="*/ 3754037 h 5886446"/>
              <a:gd name="connsiteX5374" fmla="*/ 10419944 w 12191988"/>
              <a:gd name="connsiteY5374" fmla="*/ 3744909 h 5886446"/>
              <a:gd name="connsiteX5375" fmla="*/ 10425500 w 12191988"/>
              <a:gd name="connsiteY5375" fmla="*/ 3744909 h 5886446"/>
              <a:gd name="connsiteX5376" fmla="*/ 10437803 w 12191988"/>
              <a:gd name="connsiteY5376" fmla="*/ 3746497 h 5886446"/>
              <a:gd name="connsiteX5377" fmla="*/ 10444153 w 12191988"/>
              <a:gd name="connsiteY5377" fmla="*/ 3746497 h 5886446"/>
              <a:gd name="connsiteX5378" fmla="*/ 10446535 w 12191988"/>
              <a:gd name="connsiteY5378" fmla="*/ 3745703 h 5886446"/>
              <a:gd name="connsiteX5379" fmla="*/ 10448916 w 12191988"/>
              <a:gd name="connsiteY5379" fmla="*/ 3745306 h 5886446"/>
              <a:gd name="connsiteX5380" fmla="*/ 10445344 w 12191988"/>
              <a:gd name="connsiteY5380" fmla="*/ 3750069 h 5886446"/>
              <a:gd name="connsiteX5381" fmla="*/ 10440978 w 12191988"/>
              <a:gd name="connsiteY5381" fmla="*/ 3754037 h 5886446"/>
              <a:gd name="connsiteX5382" fmla="*/ 10435819 w 12191988"/>
              <a:gd name="connsiteY5382" fmla="*/ 3757212 h 5886446"/>
              <a:gd name="connsiteX5383" fmla="*/ 10430263 w 12191988"/>
              <a:gd name="connsiteY5383" fmla="*/ 3759990 h 5886446"/>
              <a:gd name="connsiteX5384" fmla="*/ 10427484 w 12191988"/>
              <a:gd name="connsiteY5384" fmla="*/ 3760784 h 5886446"/>
              <a:gd name="connsiteX5385" fmla="*/ 10424309 w 12191988"/>
              <a:gd name="connsiteY5385" fmla="*/ 3760784 h 5886446"/>
              <a:gd name="connsiteX5386" fmla="*/ 10421928 w 12191988"/>
              <a:gd name="connsiteY5386" fmla="*/ 3760784 h 5886446"/>
              <a:gd name="connsiteX5387" fmla="*/ 10418753 w 12191988"/>
              <a:gd name="connsiteY5387" fmla="*/ 3760784 h 5886446"/>
              <a:gd name="connsiteX5388" fmla="*/ 10416372 w 12191988"/>
              <a:gd name="connsiteY5388" fmla="*/ 3759990 h 5886446"/>
              <a:gd name="connsiteX5389" fmla="*/ 10413991 w 12191988"/>
              <a:gd name="connsiteY5389" fmla="*/ 3758403 h 5886446"/>
              <a:gd name="connsiteX5390" fmla="*/ 10411212 w 12191988"/>
              <a:gd name="connsiteY5390" fmla="*/ 3756815 h 5886446"/>
              <a:gd name="connsiteX5391" fmla="*/ 10409228 w 12191988"/>
              <a:gd name="connsiteY5391" fmla="*/ 3754434 h 5886446"/>
              <a:gd name="connsiteX5392" fmla="*/ 10410022 w 12191988"/>
              <a:gd name="connsiteY5392" fmla="*/ 3751259 h 5886446"/>
              <a:gd name="connsiteX5393" fmla="*/ 10411212 w 12191988"/>
              <a:gd name="connsiteY5393" fmla="*/ 3748878 h 5886446"/>
              <a:gd name="connsiteX5394" fmla="*/ 10412800 w 12191988"/>
              <a:gd name="connsiteY5394" fmla="*/ 3747290 h 5886446"/>
              <a:gd name="connsiteX5395" fmla="*/ 10414784 w 12191988"/>
              <a:gd name="connsiteY5395" fmla="*/ 3745703 h 5886446"/>
              <a:gd name="connsiteX5396" fmla="*/ 10417562 w 12191988"/>
              <a:gd name="connsiteY5396" fmla="*/ 3745306 h 5886446"/>
              <a:gd name="connsiteX5397" fmla="*/ 10576313 w 12191988"/>
              <a:gd name="connsiteY5397" fmla="*/ 3725860 h 5886446"/>
              <a:gd name="connsiteX5398" fmla="*/ 10579885 w 12191988"/>
              <a:gd name="connsiteY5398" fmla="*/ 3726251 h 5886446"/>
              <a:gd name="connsiteX5399" fmla="*/ 10583854 w 12191988"/>
              <a:gd name="connsiteY5399" fmla="*/ 3727427 h 5886446"/>
              <a:gd name="connsiteX5400" fmla="*/ 10587426 w 12191988"/>
              <a:gd name="connsiteY5400" fmla="*/ 3729385 h 5886446"/>
              <a:gd name="connsiteX5401" fmla="*/ 10595760 w 12191988"/>
              <a:gd name="connsiteY5401" fmla="*/ 3734478 h 5886446"/>
              <a:gd name="connsiteX5402" fmla="*/ 10604095 w 12191988"/>
              <a:gd name="connsiteY5402" fmla="*/ 3738787 h 5886446"/>
              <a:gd name="connsiteX5403" fmla="*/ 10608063 w 12191988"/>
              <a:gd name="connsiteY5403" fmla="*/ 3740745 h 5886446"/>
              <a:gd name="connsiteX5404" fmla="*/ 10611635 w 12191988"/>
              <a:gd name="connsiteY5404" fmla="*/ 3741921 h 5886446"/>
              <a:gd name="connsiteX5405" fmla="*/ 10613620 w 12191988"/>
              <a:gd name="connsiteY5405" fmla="*/ 3741921 h 5886446"/>
              <a:gd name="connsiteX5406" fmla="*/ 10615604 w 12191988"/>
              <a:gd name="connsiteY5406" fmla="*/ 3741137 h 5886446"/>
              <a:gd name="connsiteX5407" fmla="*/ 10617191 w 12191988"/>
              <a:gd name="connsiteY5407" fmla="*/ 3740745 h 5886446"/>
              <a:gd name="connsiteX5408" fmla="*/ 10618779 w 12191988"/>
              <a:gd name="connsiteY5408" fmla="*/ 3740354 h 5886446"/>
              <a:gd name="connsiteX5409" fmla="*/ 10620763 w 12191988"/>
              <a:gd name="connsiteY5409" fmla="*/ 3738787 h 5886446"/>
              <a:gd name="connsiteX5410" fmla="*/ 10622351 w 12191988"/>
              <a:gd name="connsiteY5410" fmla="*/ 3737220 h 5886446"/>
              <a:gd name="connsiteX5411" fmla="*/ 10623541 w 12191988"/>
              <a:gd name="connsiteY5411" fmla="*/ 3735261 h 5886446"/>
              <a:gd name="connsiteX5412" fmla="*/ 10624732 w 12191988"/>
              <a:gd name="connsiteY5412" fmla="*/ 3732519 h 5886446"/>
              <a:gd name="connsiteX5413" fmla="*/ 10627113 w 12191988"/>
              <a:gd name="connsiteY5413" fmla="*/ 3733694 h 5886446"/>
              <a:gd name="connsiteX5414" fmla="*/ 10627510 w 12191988"/>
              <a:gd name="connsiteY5414" fmla="*/ 3734869 h 5886446"/>
              <a:gd name="connsiteX5415" fmla="*/ 10628304 w 12191988"/>
              <a:gd name="connsiteY5415" fmla="*/ 3735653 h 5886446"/>
              <a:gd name="connsiteX5416" fmla="*/ 10628304 w 12191988"/>
              <a:gd name="connsiteY5416" fmla="*/ 3737612 h 5886446"/>
              <a:gd name="connsiteX5417" fmla="*/ 10627113 w 12191988"/>
              <a:gd name="connsiteY5417" fmla="*/ 3740745 h 5886446"/>
              <a:gd name="connsiteX5418" fmla="*/ 10626320 w 12191988"/>
              <a:gd name="connsiteY5418" fmla="*/ 3743879 h 5886446"/>
              <a:gd name="connsiteX5419" fmla="*/ 10625129 w 12191988"/>
              <a:gd name="connsiteY5419" fmla="*/ 3747013 h 5886446"/>
              <a:gd name="connsiteX5420" fmla="*/ 10624732 w 12191988"/>
              <a:gd name="connsiteY5420" fmla="*/ 3751714 h 5886446"/>
              <a:gd name="connsiteX5421" fmla="*/ 10625129 w 12191988"/>
              <a:gd name="connsiteY5421" fmla="*/ 3756023 h 5886446"/>
              <a:gd name="connsiteX5422" fmla="*/ 10610445 w 12191988"/>
              <a:gd name="connsiteY5422" fmla="*/ 3750539 h 5886446"/>
              <a:gd name="connsiteX5423" fmla="*/ 10596157 w 12191988"/>
              <a:gd name="connsiteY5423" fmla="*/ 3745838 h 5886446"/>
              <a:gd name="connsiteX5424" fmla="*/ 10581870 w 12191988"/>
              <a:gd name="connsiteY5424" fmla="*/ 3740354 h 5886446"/>
              <a:gd name="connsiteX5425" fmla="*/ 10575123 w 12191988"/>
              <a:gd name="connsiteY5425" fmla="*/ 3737220 h 5886446"/>
              <a:gd name="connsiteX5426" fmla="*/ 10567979 w 12191988"/>
              <a:gd name="connsiteY5426" fmla="*/ 3733694 h 5886446"/>
              <a:gd name="connsiteX5427" fmla="*/ 10569567 w 12191988"/>
              <a:gd name="connsiteY5427" fmla="*/ 3731344 h 5886446"/>
              <a:gd name="connsiteX5428" fmla="*/ 10570360 w 12191988"/>
              <a:gd name="connsiteY5428" fmla="*/ 3729777 h 5886446"/>
              <a:gd name="connsiteX5429" fmla="*/ 10571948 w 12191988"/>
              <a:gd name="connsiteY5429" fmla="*/ 3728210 h 5886446"/>
              <a:gd name="connsiteX5430" fmla="*/ 10573535 w 12191988"/>
              <a:gd name="connsiteY5430" fmla="*/ 3727427 h 5886446"/>
              <a:gd name="connsiteX5431" fmla="*/ 10575123 w 12191988"/>
              <a:gd name="connsiteY5431" fmla="*/ 3726251 h 5886446"/>
              <a:gd name="connsiteX5432" fmla="*/ 2420139 w 12191988"/>
              <a:gd name="connsiteY5432" fmla="*/ 3713160 h 5886446"/>
              <a:gd name="connsiteX5433" fmla="*/ 2420926 w 12191988"/>
              <a:gd name="connsiteY5433" fmla="*/ 3713160 h 5886446"/>
              <a:gd name="connsiteX5434" fmla="*/ 2422893 w 12191988"/>
              <a:gd name="connsiteY5434" fmla="*/ 3713549 h 5886446"/>
              <a:gd name="connsiteX5435" fmla="*/ 2425644 w 12191988"/>
              <a:gd name="connsiteY5435" fmla="*/ 3714715 h 5886446"/>
              <a:gd name="connsiteX5436" fmla="*/ 2431935 w 12191988"/>
              <a:gd name="connsiteY5436" fmla="*/ 3718214 h 5886446"/>
              <a:gd name="connsiteX5437" fmla="*/ 2439014 w 12191988"/>
              <a:gd name="connsiteY5437" fmla="*/ 3722102 h 5886446"/>
              <a:gd name="connsiteX5438" fmla="*/ 2442552 w 12191988"/>
              <a:gd name="connsiteY5438" fmla="*/ 3723657 h 5886446"/>
              <a:gd name="connsiteX5439" fmla="*/ 2445304 w 12191988"/>
              <a:gd name="connsiteY5439" fmla="*/ 3724434 h 5886446"/>
              <a:gd name="connsiteX5440" fmla="*/ 2448057 w 12191988"/>
              <a:gd name="connsiteY5440" fmla="*/ 3724434 h 5886446"/>
              <a:gd name="connsiteX5441" fmla="*/ 2450022 w 12191988"/>
              <a:gd name="connsiteY5441" fmla="*/ 3724045 h 5886446"/>
              <a:gd name="connsiteX5442" fmla="*/ 2450418 w 12191988"/>
              <a:gd name="connsiteY5442" fmla="*/ 3723657 h 5886446"/>
              <a:gd name="connsiteX5443" fmla="*/ 2450811 w 12191988"/>
              <a:gd name="connsiteY5443" fmla="*/ 3722490 h 5886446"/>
              <a:gd name="connsiteX5444" fmla="*/ 2450811 w 12191988"/>
              <a:gd name="connsiteY5444" fmla="*/ 3720158 h 5886446"/>
              <a:gd name="connsiteX5445" fmla="*/ 2452776 w 12191988"/>
              <a:gd name="connsiteY5445" fmla="*/ 3720546 h 5886446"/>
              <a:gd name="connsiteX5446" fmla="*/ 2454351 w 12191988"/>
              <a:gd name="connsiteY5446" fmla="*/ 3721713 h 5886446"/>
              <a:gd name="connsiteX5447" fmla="*/ 2454743 w 12191988"/>
              <a:gd name="connsiteY5447" fmla="*/ 3722879 h 5886446"/>
              <a:gd name="connsiteX5448" fmla="*/ 2454351 w 12191988"/>
              <a:gd name="connsiteY5448" fmla="*/ 3724434 h 5886446"/>
              <a:gd name="connsiteX5449" fmla="*/ 2453955 w 12191988"/>
              <a:gd name="connsiteY5449" fmla="*/ 3725601 h 5886446"/>
              <a:gd name="connsiteX5450" fmla="*/ 2453170 w 12191988"/>
              <a:gd name="connsiteY5450" fmla="*/ 3726378 h 5886446"/>
              <a:gd name="connsiteX5451" fmla="*/ 2452384 w 12191988"/>
              <a:gd name="connsiteY5451" fmla="*/ 3727544 h 5886446"/>
              <a:gd name="connsiteX5452" fmla="*/ 2450811 w 12191988"/>
              <a:gd name="connsiteY5452" fmla="*/ 3727933 h 5886446"/>
              <a:gd name="connsiteX5453" fmla="*/ 2452776 w 12191988"/>
              <a:gd name="connsiteY5453" fmla="*/ 3730266 h 5886446"/>
              <a:gd name="connsiteX5454" fmla="*/ 2454351 w 12191988"/>
              <a:gd name="connsiteY5454" fmla="*/ 3732599 h 5886446"/>
              <a:gd name="connsiteX5455" fmla="*/ 2458674 w 12191988"/>
              <a:gd name="connsiteY5455" fmla="*/ 3736875 h 5886446"/>
              <a:gd name="connsiteX5456" fmla="*/ 2460249 w 12191988"/>
              <a:gd name="connsiteY5456" fmla="*/ 3738819 h 5886446"/>
              <a:gd name="connsiteX5457" fmla="*/ 2461821 w 12191988"/>
              <a:gd name="connsiteY5457" fmla="*/ 3742318 h 5886446"/>
              <a:gd name="connsiteX5458" fmla="*/ 2462214 w 12191988"/>
              <a:gd name="connsiteY5458" fmla="*/ 3746206 h 5886446"/>
              <a:gd name="connsiteX5459" fmla="*/ 2462214 w 12191988"/>
              <a:gd name="connsiteY5459" fmla="*/ 3751260 h 5886446"/>
              <a:gd name="connsiteX5460" fmla="*/ 2459460 w 12191988"/>
              <a:gd name="connsiteY5460" fmla="*/ 3750093 h 5886446"/>
              <a:gd name="connsiteX5461" fmla="*/ 2456317 w 12191988"/>
              <a:gd name="connsiteY5461" fmla="*/ 3749316 h 5886446"/>
              <a:gd name="connsiteX5462" fmla="*/ 2453170 w 12191988"/>
              <a:gd name="connsiteY5462" fmla="*/ 3747761 h 5886446"/>
              <a:gd name="connsiteX5463" fmla="*/ 2450811 w 12191988"/>
              <a:gd name="connsiteY5463" fmla="*/ 3745817 h 5886446"/>
              <a:gd name="connsiteX5464" fmla="*/ 2445700 w 12191988"/>
              <a:gd name="connsiteY5464" fmla="*/ 3741929 h 5886446"/>
              <a:gd name="connsiteX5465" fmla="*/ 2441371 w 12191988"/>
              <a:gd name="connsiteY5465" fmla="*/ 3736875 h 5886446"/>
              <a:gd name="connsiteX5466" fmla="*/ 2433114 w 12191988"/>
              <a:gd name="connsiteY5466" fmla="*/ 3727933 h 5886446"/>
              <a:gd name="connsiteX5467" fmla="*/ 2428001 w 12191988"/>
              <a:gd name="connsiteY5467" fmla="*/ 3723657 h 5886446"/>
              <a:gd name="connsiteX5468" fmla="*/ 2422893 w 12191988"/>
              <a:gd name="connsiteY5468" fmla="*/ 3720158 h 5886446"/>
              <a:gd name="connsiteX5469" fmla="*/ 2420530 w 12191988"/>
              <a:gd name="connsiteY5469" fmla="*/ 3716659 h 5886446"/>
              <a:gd name="connsiteX5470" fmla="*/ 2419350 w 12191988"/>
              <a:gd name="connsiteY5470" fmla="*/ 3714326 h 5886446"/>
              <a:gd name="connsiteX5471" fmla="*/ 2419350 w 12191988"/>
              <a:gd name="connsiteY5471" fmla="*/ 3713549 h 5886446"/>
              <a:gd name="connsiteX5472" fmla="*/ 1489668 w 12191988"/>
              <a:gd name="connsiteY5472" fmla="*/ 3703635 h 5886446"/>
              <a:gd name="connsiteX5473" fmla="*/ 1493606 w 12191988"/>
              <a:gd name="connsiteY5473" fmla="*/ 3703635 h 5886446"/>
              <a:gd name="connsiteX5474" fmla="*/ 1497937 w 12191988"/>
              <a:gd name="connsiteY5474" fmla="*/ 3703635 h 5886446"/>
              <a:gd name="connsiteX5475" fmla="*/ 1506601 w 12191988"/>
              <a:gd name="connsiteY5475" fmla="*/ 3704455 h 5886446"/>
              <a:gd name="connsiteX5476" fmla="*/ 1514477 w 12191988"/>
              <a:gd name="connsiteY5476" fmla="*/ 3706507 h 5886446"/>
              <a:gd name="connsiteX5477" fmla="*/ 1507782 w 12191988"/>
              <a:gd name="connsiteY5477" fmla="*/ 3710609 h 5886446"/>
              <a:gd name="connsiteX5478" fmla="*/ 1501482 w 12191988"/>
              <a:gd name="connsiteY5478" fmla="*/ 3715122 h 5886446"/>
              <a:gd name="connsiteX5479" fmla="*/ 1490061 w 12191988"/>
              <a:gd name="connsiteY5479" fmla="*/ 3724968 h 5886446"/>
              <a:gd name="connsiteX5480" fmla="*/ 1484154 w 12191988"/>
              <a:gd name="connsiteY5480" fmla="*/ 3729481 h 5886446"/>
              <a:gd name="connsiteX5481" fmla="*/ 1477460 w 12191988"/>
              <a:gd name="connsiteY5481" fmla="*/ 3733584 h 5886446"/>
              <a:gd name="connsiteX5482" fmla="*/ 1471159 w 12191988"/>
              <a:gd name="connsiteY5482" fmla="*/ 3737276 h 5886446"/>
              <a:gd name="connsiteX5483" fmla="*/ 1463677 w 12191988"/>
              <a:gd name="connsiteY5483" fmla="*/ 3740148 h 5886446"/>
              <a:gd name="connsiteX5484" fmla="*/ 1464071 w 12191988"/>
              <a:gd name="connsiteY5484" fmla="*/ 3733173 h 5886446"/>
              <a:gd name="connsiteX5485" fmla="*/ 1465646 w 12191988"/>
              <a:gd name="connsiteY5485" fmla="*/ 3726199 h 5886446"/>
              <a:gd name="connsiteX5486" fmla="*/ 1467221 w 12191988"/>
              <a:gd name="connsiteY5486" fmla="*/ 3720455 h 5886446"/>
              <a:gd name="connsiteX5487" fmla="*/ 1469190 w 12191988"/>
              <a:gd name="connsiteY5487" fmla="*/ 3715943 h 5886446"/>
              <a:gd name="connsiteX5488" fmla="*/ 1471947 w 12191988"/>
              <a:gd name="connsiteY5488" fmla="*/ 3712250 h 5886446"/>
              <a:gd name="connsiteX5489" fmla="*/ 1474703 w 12191988"/>
              <a:gd name="connsiteY5489" fmla="*/ 3709378 h 5886446"/>
              <a:gd name="connsiteX5490" fmla="*/ 1478247 w 12191988"/>
              <a:gd name="connsiteY5490" fmla="*/ 3707327 h 5886446"/>
              <a:gd name="connsiteX5491" fmla="*/ 1481398 w 12191988"/>
              <a:gd name="connsiteY5491" fmla="*/ 3704866 h 5886446"/>
              <a:gd name="connsiteX5492" fmla="*/ 1485730 w 12191988"/>
              <a:gd name="connsiteY5492" fmla="*/ 3704045 h 5886446"/>
              <a:gd name="connsiteX5493" fmla="*/ 10516169 w 12191988"/>
              <a:gd name="connsiteY5493" fmla="*/ 3646484 h 5886446"/>
              <a:gd name="connsiteX5494" fmla="*/ 10518925 w 12191988"/>
              <a:gd name="connsiteY5494" fmla="*/ 3649383 h 5886446"/>
              <a:gd name="connsiteX5495" fmla="*/ 10521288 w 12191988"/>
              <a:gd name="connsiteY5495" fmla="*/ 3653110 h 5886446"/>
              <a:gd name="connsiteX5496" fmla="*/ 10526408 w 12191988"/>
              <a:gd name="connsiteY5496" fmla="*/ 3660979 h 5886446"/>
              <a:gd name="connsiteX5497" fmla="*/ 10528770 w 12191988"/>
              <a:gd name="connsiteY5497" fmla="*/ 3664292 h 5886446"/>
              <a:gd name="connsiteX5498" fmla="*/ 10531921 w 12191988"/>
              <a:gd name="connsiteY5498" fmla="*/ 3667191 h 5886446"/>
              <a:gd name="connsiteX5499" fmla="*/ 10535465 w 12191988"/>
              <a:gd name="connsiteY5499" fmla="*/ 3669261 h 5886446"/>
              <a:gd name="connsiteX5500" fmla="*/ 10539403 w 12191988"/>
              <a:gd name="connsiteY5500" fmla="*/ 3670918 h 5886446"/>
              <a:gd name="connsiteX5501" fmla="*/ 10537828 w 12191988"/>
              <a:gd name="connsiteY5501" fmla="*/ 3672988 h 5886446"/>
              <a:gd name="connsiteX5502" fmla="*/ 10535859 w 12191988"/>
              <a:gd name="connsiteY5502" fmla="*/ 3674645 h 5886446"/>
              <a:gd name="connsiteX5503" fmla="*/ 10533890 w 12191988"/>
              <a:gd name="connsiteY5503" fmla="*/ 3675059 h 5886446"/>
              <a:gd name="connsiteX5504" fmla="*/ 10531133 w 12191988"/>
              <a:gd name="connsiteY5504" fmla="*/ 3675059 h 5886446"/>
              <a:gd name="connsiteX5505" fmla="*/ 10528377 w 12191988"/>
              <a:gd name="connsiteY5505" fmla="*/ 3674645 h 5886446"/>
              <a:gd name="connsiteX5506" fmla="*/ 10525226 w 12191988"/>
              <a:gd name="connsiteY5506" fmla="*/ 3673403 h 5886446"/>
              <a:gd name="connsiteX5507" fmla="*/ 10518925 w 12191988"/>
              <a:gd name="connsiteY5507" fmla="*/ 3670504 h 5886446"/>
              <a:gd name="connsiteX5508" fmla="*/ 10511443 w 12191988"/>
              <a:gd name="connsiteY5508" fmla="*/ 3666777 h 5886446"/>
              <a:gd name="connsiteX5509" fmla="*/ 10507899 w 12191988"/>
              <a:gd name="connsiteY5509" fmla="*/ 3665120 h 5886446"/>
              <a:gd name="connsiteX5510" fmla="*/ 10503961 w 12191988"/>
              <a:gd name="connsiteY5510" fmla="*/ 3663463 h 5886446"/>
              <a:gd name="connsiteX5511" fmla="*/ 10500023 w 12191988"/>
              <a:gd name="connsiteY5511" fmla="*/ 3663049 h 5886446"/>
              <a:gd name="connsiteX5512" fmla="*/ 10496085 w 12191988"/>
              <a:gd name="connsiteY5512" fmla="*/ 3662635 h 5886446"/>
              <a:gd name="connsiteX5513" fmla="*/ 10492541 w 12191988"/>
              <a:gd name="connsiteY5513" fmla="*/ 3662635 h 5886446"/>
              <a:gd name="connsiteX5514" fmla="*/ 10488603 w 12191988"/>
              <a:gd name="connsiteY5514" fmla="*/ 3663463 h 5886446"/>
              <a:gd name="connsiteX5515" fmla="*/ 10488603 w 12191988"/>
              <a:gd name="connsiteY5515" fmla="*/ 3659736 h 5886446"/>
              <a:gd name="connsiteX5516" fmla="*/ 10488997 w 12191988"/>
              <a:gd name="connsiteY5516" fmla="*/ 3657252 h 5886446"/>
              <a:gd name="connsiteX5517" fmla="*/ 10489784 w 12191988"/>
              <a:gd name="connsiteY5517" fmla="*/ 3655595 h 5886446"/>
              <a:gd name="connsiteX5518" fmla="*/ 10491753 w 12191988"/>
              <a:gd name="connsiteY5518" fmla="*/ 3654767 h 5886446"/>
              <a:gd name="connsiteX5519" fmla="*/ 10494510 w 12191988"/>
              <a:gd name="connsiteY5519" fmla="*/ 3654353 h 5886446"/>
              <a:gd name="connsiteX5520" fmla="*/ 10496873 w 12191988"/>
              <a:gd name="connsiteY5520" fmla="*/ 3654353 h 5886446"/>
              <a:gd name="connsiteX5521" fmla="*/ 10502386 w 12191988"/>
              <a:gd name="connsiteY5521" fmla="*/ 3655181 h 5886446"/>
              <a:gd name="connsiteX5522" fmla="*/ 10507899 w 12191988"/>
              <a:gd name="connsiteY5522" fmla="*/ 3655595 h 5886446"/>
              <a:gd name="connsiteX5523" fmla="*/ 10510262 w 12191988"/>
              <a:gd name="connsiteY5523" fmla="*/ 3655595 h 5886446"/>
              <a:gd name="connsiteX5524" fmla="*/ 10513019 w 12191988"/>
              <a:gd name="connsiteY5524" fmla="*/ 3655595 h 5886446"/>
              <a:gd name="connsiteX5525" fmla="*/ 10514200 w 12191988"/>
              <a:gd name="connsiteY5525" fmla="*/ 3654767 h 5886446"/>
              <a:gd name="connsiteX5526" fmla="*/ 10515775 w 12191988"/>
              <a:gd name="connsiteY5526" fmla="*/ 3652696 h 5886446"/>
              <a:gd name="connsiteX5527" fmla="*/ 10516169 w 12191988"/>
              <a:gd name="connsiteY5527" fmla="*/ 3649797 h 5886446"/>
              <a:gd name="connsiteX5528" fmla="*/ 10650529 w 12191988"/>
              <a:gd name="connsiteY5528" fmla="*/ 3498847 h 5886446"/>
              <a:gd name="connsiteX5529" fmla="*/ 10650529 w 12191988"/>
              <a:gd name="connsiteY5529" fmla="*/ 3502893 h 5886446"/>
              <a:gd name="connsiteX5530" fmla="*/ 10650132 w 12191988"/>
              <a:gd name="connsiteY5530" fmla="*/ 3506940 h 5886446"/>
              <a:gd name="connsiteX5531" fmla="*/ 10648545 w 12191988"/>
              <a:gd name="connsiteY5531" fmla="*/ 3513415 h 5886446"/>
              <a:gd name="connsiteX5532" fmla="*/ 10646163 w 12191988"/>
              <a:gd name="connsiteY5532" fmla="*/ 3519889 h 5886446"/>
              <a:gd name="connsiteX5533" fmla="*/ 10642988 w 12191988"/>
              <a:gd name="connsiteY5533" fmla="*/ 3524340 h 5886446"/>
              <a:gd name="connsiteX5534" fmla="*/ 10639417 w 12191988"/>
              <a:gd name="connsiteY5534" fmla="*/ 3528791 h 5886446"/>
              <a:gd name="connsiteX5535" fmla="*/ 10635845 w 12191988"/>
              <a:gd name="connsiteY5535" fmla="*/ 3532433 h 5886446"/>
              <a:gd name="connsiteX5536" fmla="*/ 10628304 w 12191988"/>
              <a:gd name="connsiteY5536" fmla="*/ 3540122 h 5886446"/>
              <a:gd name="connsiteX5537" fmla="*/ 10604888 w 12191988"/>
              <a:gd name="connsiteY5537" fmla="*/ 3534052 h 5886446"/>
              <a:gd name="connsiteX5538" fmla="*/ 10594173 w 12191988"/>
              <a:gd name="connsiteY5538" fmla="*/ 3530815 h 5886446"/>
              <a:gd name="connsiteX5539" fmla="*/ 10593379 w 12191988"/>
              <a:gd name="connsiteY5539" fmla="*/ 3530815 h 5886446"/>
              <a:gd name="connsiteX5540" fmla="*/ 10593379 w 12191988"/>
              <a:gd name="connsiteY5540" fmla="*/ 3530410 h 5886446"/>
              <a:gd name="connsiteX5541" fmla="*/ 10594173 w 12191988"/>
              <a:gd name="connsiteY5541" fmla="*/ 3530005 h 5886446"/>
              <a:gd name="connsiteX5542" fmla="*/ 10602507 w 12191988"/>
              <a:gd name="connsiteY5542" fmla="*/ 3528791 h 5886446"/>
              <a:gd name="connsiteX5543" fmla="*/ 10608063 w 12191988"/>
              <a:gd name="connsiteY5543" fmla="*/ 3527982 h 5886446"/>
              <a:gd name="connsiteX5544" fmla="*/ 10614413 w 12191988"/>
              <a:gd name="connsiteY5544" fmla="*/ 3526364 h 5886446"/>
              <a:gd name="connsiteX5545" fmla="*/ 10621557 w 12191988"/>
              <a:gd name="connsiteY5545" fmla="*/ 3524340 h 5886446"/>
              <a:gd name="connsiteX5546" fmla="*/ 10628304 w 12191988"/>
              <a:gd name="connsiteY5546" fmla="*/ 3521912 h 5886446"/>
              <a:gd name="connsiteX5547" fmla="*/ 10635448 w 12191988"/>
              <a:gd name="connsiteY5547" fmla="*/ 3517866 h 5886446"/>
              <a:gd name="connsiteX5548" fmla="*/ 10638623 w 12191988"/>
              <a:gd name="connsiteY5548" fmla="*/ 3515438 h 5886446"/>
              <a:gd name="connsiteX5549" fmla="*/ 10641401 w 12191988"/>
              <a:gd name="connsiteY5549" fmla="*/ 3513010 h 5886446"/>
              <a:gd name="connsiteX5550" fmla="*/ 10644576 w 12191988"/>
              <a:gd name="connsiteY5550" fmla="*/ 3510177 h 5886446"/>
              <a:gd name="connsiteX5551" fmla="*/ 10646957 w 12191988"/>
              <a:gd name="connsiteY5551" fmla="*/ 3506535 h 5886446"/>
              <a:gd name="connsiteX5552" fmla="*/ 10648941 w 12191988"/>
              <a:gd name="connsiteY5552" fmla="*/ 3502893 h 5886446"/>
              <a:gd name="connsiteX5553" fmla="*/ 10529106 w 12191988"/>
              <a:gd name="connsiteY5553" fmla="*/ 3365497 h 5886446"/>
              <a:gd name="connsiteX5554" fmla="*/ 10531959 w 12191988"/>
              <a:gd name="connsiteY5554" fmla="*/ 3368232 h 5886446"/>
              <a:gd name="connsiteX5555" fmla="*/ 10534813 w 12191988"/>
              <a:gd name="connsiteY5555" fmla="*/ 3370186 h 5886446"/>
              <a:gd name="connsiteX5556" fmla="*/ 10538074 w 12191988"/>
              <a:gd name="connsiteY5556" fmla="*/ 3371749 h 5886446"/>
              <a:gd name="connsiteX5557" fmla="*/ 10540927 w 12191988"/>
              <a:gd name="connsiteY5557" fmla="*/ 3372921 h 5886446"/>
              <a:gd name="connsiteX5558" fmla="*/ 10545411 w 12191988"/>
              <a:gd name="connsiteY5558" fmla="*/ 3373703 h 5886446"/>
              <a:gd name="connsiteX5559" fmla="*/ 10549487 w 12191988"/>
              <a:gd name="connsiteY5559" fmla="*/ 3374094 h 5886446"/>
              <a:gd name="connsiteX5560" fmla="*/ 10553563 w 12191988"/>
              <a:gd name="connsiteY5560" fmla="*/ 3373703 h 5886446"/>
              <a:gd name="connsiteX5561" fmla="*/ 10558046 w 12191988"/>
              <a:gd name="connsiteY5561" fmla="*/ 3372921 h 5886446"/>
              <a:gd name="connsiteX5562" fmla="*/ 10558454 w 12191988"/>
              <a:gd name="connsiteY5562" fmla="*/ 3378001 h 5886446"/>
              <a:gd name="connsiteX5563" fmla="*/ 10558046 w 12191988"/>
              <a:gd name="connsiteY5563" fmla="*/ 3382300 h 5886446"/>
              <a:gd name="connsiteX5564" fmla="*/ 10556416 w 12191988"/>
              <a:gd name="connsiteY5564" fmla="*/ 3385426 h 5886446"/>
              <a:gd name="connsiteX5565" fmla="*/ 10554378 w 12191988"/>
              <a:gd name="connsiteY5565" fmla="*/ 3387771 h 5886446"/>
              <a:gd name="connsiteX5566" fmla="*/ 10551932 w 12191988"/>
              <a:gd name="connsiteY5566" fmla="*/ 3389725 h 5886446"/>
              <a:gd name="connsiteX5567" fmla="*/ 10548671 w 12191988"/>
              <a:gd name="connsiteY5567" fmla="*/ 3390506 h 5886446"/>
              <a:gd name="connsiteX5568" fmla="*/ 10545818 w 12191988"/>
              <a:gd name="connsiteY5568" fmla="*/ 3390897 h 5886446"/>
              <a:gd name="connsiteX5569" fmla="*/ 10542557 w 12191988"/>
              <a:gd name="connsiteY5569" fmla="*/ 3390506 h 5886446"/>
              <a:gd name="connsiteX5570" fmla="*/ 10538889 w 12191988"/>
              <a:gd name="connsiteY5570" fmla="*/ 3388943 h 5886446"/>
              <a:gd name="connsiteX5571" fmla="*/ 10536036 w 12191988"/>
              <a:gd name="connsiteY5571" fmla="*/ 3386989 h 5886446"/>
              <a:gd name="connsiteX5572" fmla="*/ 10533182 w 12191988"/>
              <a:gd name="connsiteY5572" fmla="*/ 3385035 h 5886446"/>
              <a:gd name="connsiteX5573" fmla="*/ 10530737 w 12191988"/>
              <a:gd name="connsiteY5573" fmla="*/ 3381909 h 5886446"/>
              <a:gd name="connsiteX5574" fmla="*/ 10529106 w 12191988"/>
              <a:gd name="connsiteY5574" fmla="*/ 3378392 h 5886446"/>
              <a:gd name="connsiteX5575" fmla="*/ 10528291 w 12191988"/>
              <a:gd name="connsiteY5575" fmla="*/ 3374485 h 5886446"/>
              <a:gd name="connsiteX5576" fmla="*/ 10528291 w 12191988"/>
              <a:gd name="connsiteY5576" fmla="*/ 3370577 h 5886446"/>
              <a:gd name="connsiteX5577" fmla="*/ 12162727 w 12191988"/>
              <a:gd name="connsiteY5577" fmla="*/ 3352797 h 5886446"/>
              <a:gd name="connsiteX5578" fmla="*/ 12164732 w 12191988"/>
              <a:gd name="connsiteY5578" fmla="*/ 3352797 h 5886446"/>
              <a:gd name="connsiteX5579" fmla="*/ 12167538 w 12191988"/>
              <a:gd name="connsiteY5579" fmla="*/ 3353204 h 5886446"/>
              <a:gd name="connsiteX5580" fmla="*/ 12173150 w 12191988"/>
              <a:gd name="connsiteY5580" fmla="*/ 3354832 h 5886446"/>
              <a:gd name="connsiteX5581" fmla="*/ 12179164 w 12191988"/>
              <a:gd name="connsiteY5581" fmla="*/ 3357274 h 5886446"/>
              <a:gd name="connsiteX5582" fmla="*/ 12182371 w 12191988"/>
              <a:gd name="connsiteY5582" fmla="*/ 3358089 h 5886446"/>
              <a:gd name="connsiteX5583" fmla="*/ 12185979 w 12191988"/>
              <a:gd name="connsiteY5583" fmla="*/ 3358903 h 5886446"/>
              <a:gd name="connsiteX5584" fmla="*/ 12188785 w 12191988"/>
              <a:gd name="connsiteY5584" fmla="*/ 3359310 h 5886446"/>
              <a:gd name="connsiteX5585" fmla="*/ 12191988 w 12191988"/>
              <a:gd name="connsiteY5585" fmla="*/ 3358904 h 5886446"/>
              <a:gd name="connsiteX5586" fmla="*/ 12191988 w 12191988"/>
              <a:gd name="connsiteY5586" fmla="*/ 3358932 h 5886446"/>
              <a:gd name="connsiteX5587" fmla="*/ 12191591 w 12191988"/>
              <a:gd name="connsiteY5587" fmla="*/ 3361752 h 5886446"/>
              <a:gd name="connsiteX5588" fmla="*/ 12190388 w 12191988"/>
              <a:gd name="connsiteY5588" fmla="*/ 3364601 h 5886446"/>
              <a:gd name="connsiteX5589" fmla="*/ 12188785 w 12191988"/>
              <a:gd name="connsiteY5589" fmla="*/ 3365823 h 5886446"/>
              <a:gd name="connsiteX5590" fmla="*/ 12186780 w 12191988"/>
              <a:gd name="connsiteY5590" fmla="*/ 3367451 h 5886446"/>
              <a:gd name="connsiteX5591" fmla="*/ 12184375 w 12191988"/>
              <a:gd name="connsiteY5591" fmla="*/ 3367858 h 5886446"/>
              <a:gd name="connsiteX5592" fmla="*/ 12181970 w 12191988"/>
              <a:gd name="connsiteY5592" fmla="*/ 3368672 h 5886446"/>
              <a:gd name="connsiteX5593" fmla="*/ 12175956 w 12191988"/>
              <a:gd name="connsiteY5593" fmla="*/ 3368672 h 5886446"/>
              <a:gd name="connsiteX5594" fmla="*/ 12163128 w 12191988"/>
              <a:gd name="connsiteY5594" fmla="*/ 3367451 h 5886446"/>
              <a:gd name="connsiteX5595" fmla="*/ 12157115 w 12191988"/>
              <a:gd name="connsiteY5595" fmla="*/ 3367451 h 5886446"/>
              <a:gd name="connsiteX5596" fmla="*/ 12154308 w 12191988"/>
              <a:gd name="connsiteY5596" fmla="*/ 3367451 h 5886446"/>
              <a:gd name="connsiteX5597" fmla="*/ 12152304 w 12191988"/>
              <a:gd name="connsiteY5597" fmla="*/ 3368672 h 5886446"/>
              <a:gd name="connsiteX5598" fmla="*/ 12153507 w 12191988"/>
              <a:gd name="connsiteY5598" fmla="*/ 3363380 h 5886446"/>
              <a:gd name="connsiteX5599" fmla="*/ 12154308 w 12191988"/>
              <a:gd name="connsiteY5599" fmla="*/ 3359310 h 5886446"/>
              <a:gd name="connsiteX5600" fmla="*/ 12155912 w 12191988"/>
              <a:gd name="connsiteY5600" fmla="*/ 3356053 h 5886446"/>
              <a:gd name="connsiteX5601" fmla="*/ 12157916 w 12191988"/>
              <a:gd name="connsiteY5601" fmla="*/ 3354018 h 5886446"/>
              <a:gd name="connsiteX5602" fmla="*/ 12159921 w 12191988"/>
              <a:gd name="connsiteY5602" fmla="*/ 3353204 h 5886446"/>
              <a:gd name="connsiteX5603" fmla="*/ 11549961 w 12191988"/>
              <a:gd name="connsiteY5603" fmla="*/ 3341685 h 5886446"/>
              <a:gd name="connsiteX5604" fmla="*/ 11552758 w 12191988"/>
              <a:gd name="connsiteY5604" fmla="*/ 3342082 h 5886446"/>
              <a:gd name="connsiteX5605" fmla="*/ 11556355 w 12191988"/>
              <a:gd name="connsiteY5605" fmla="*/ 3342082 h 5886446"/>
              <a:gd name="connsiteX5606" fmla="*/ 11562748 w 12191988"/>
              <a:gd name="connsiteY5606" fmla="*/ 3343669 h 5886446"/>
              <a:gd name="connsiteX5607" fmla="*/ 11571139 w 12191988"/>
              <a:gd name="connsiteY5607" fmla="*/ 3345257 h 5886446"/>
              <a:gd name="connsiteX5608" fmla="*/ 11575135 w 12191988"/>
              <a:gd name="connsiteY5608" fmla="*/ 3345654 h 5886446"/>
              <a:gd name="connsiteX5609" fmla="*/ 11579530 w 12191988"/>
              <a:gd name="connsiteY5609" fmla="*/ 3345654 h 5886446"/>
              <a:gd name="connsiteX5610" fmla="*/ 11584725 w 12191988"/>
              <a:gd name="connsiteY5610" fmla="*/ 3345654 h 5886446"/>
              <a:gd name="connsiteX5611" fmla="*/ 11589520 w 12191988"/>
              <a:gd name="connsiteY5611" fmla="*/ 3344860 h 5886446"/>
              <a:gd name="connsiteX5612" fmla="*/ 11591917 w 12191988"/>
              <a:gd name="connsiteY5612" fmla="*/ 3347241 h 5886446"/>
              <a:gd name="connsiteX5613" fmla="*/ 11591917 w 12191988"/>
              <a:gd name="connsiteY5613" fmla="*/ 3348035 h 5886446"/>
              <a:gd name="connsiteX5614" fmla="*/ 11591917 w 12191988"/>
              <a:gd name="connsiteY5614" fmla="*/ 3349225 h 5886446"/>
              <a:gd name="connsiteX5615" fmla="*/ 11591118 w 12191988"/>
              <a:gd name="connsiteY5615" fmla="*/ 3350019 h 5886446"/>
              <a:gd name="connsiteX5616" fmla="*/ 11590718 w 12191988"/>
              <a:gd name="connsiteY5616" fmla="*/ 3350813 h 5886446"/>
              <a:gd name="connsiteX5617" fmla="*/ 11588720 w 12191988"/>
              <a:gd name="connsiteY5617" fmla="*/ 3352400 h 5886446"/>
              <a:gd name="connsiteX5618" fmla="*/ 11585524 w 12191988"/>
              <a:gd name="connsiteY5618" fmla="*/ 3352797 h 5886446"/>
              <a:gd name="connsiteX5619" fmla="*/ 11581528 w 12191988"/>
              <a:gd name="connsiteY5619" fmla="*/ 3353194 h 5886446"/>
              <a:gd name="connsiteX5620" fmla="*/ 11571938 w 12191988"/>
              <a:gd name="connsiteY5620" fmla="*/ 3353591 h 5886446"/>
              <a:gd name="connsiteX5621" fmla="*/ 11550361 w 12191988"/>
              <a:gd name="connsiteY5621" fmla="*/ 3353591 h 5886446"/>
              <a:gd name="connsiteX5622" fmla="*/ 11540371 w 12191988"/>
              <a:gd name="connsiteY5622" fmla="*/ 3353591 h 5886446"/>
              <a:gd name="connsiteX5623" fmla="*/ 11535976 w 12191988"/>
              <a:gd name="connsiteY5623" fmla="*/ 3353591 h 5886446"/>
              <a:gd name="connsiteX5624" fmla="*/ 11533179 w 12191988"/>
              <a:gd name="connsiteY5624" fmla="*/ 3354385 h 5886446"/>
              <a:gd name="connsiteX5625" fmla="*/ 11535576 w 12191988"/>
              <a:gd name="connsiteY5625" fmla="*/ 3350019 h 5886446"/>
              <a:gd name="connsiteX5626" fmla="*/ 11538773 w 12191988"/>
              <a:gd name="connsiteY5626" fmla="*/ 3347241 h 5886446"/>
              <a:gd name="connsiteX5627" fmla="*/ 11541171 w 12191988"/>
              <a:gd name="connsiteY5627" fmla="*/ 3344860 h 5886446"/>
              <a:gd name="connsiteX5628" fmla="*/ 11544367 w 12191988"/>
              <a:gd name="connsiteY5628" fmla="*/ 3343272 h 5886446"/>
              <a:gd name="connsiteX5629" fmla="*/ 11546765 w 12191988"/>
              <a:gd name="connsiteY5629" fmla="*/ 3342082 h 5886446"/>
              <a:gd name="connsiteX5630" fmla="*/ 11890603 w 12191988"/>
              <a:gd name="connsiteY5630" fmla="*/ 3336922 h 5886446"/>
              <a:gd name="connsiteX5631" fmla="*/ 11893864 w 12191988"/>
              <a:gd name="connsiteY5631" fmla="*/ 3339339 h 5886446"/>
              <a:gd name="connsiteX5632" fmla="*/ 11895902 w 12191988"/>
              <a:gd name="connsiteY5632" fmla="*/ 3341353 h 5886446"/>
              <a:gd name="connsiteX5633" fmla="*/ 11896717 w 12191988"/>
              <a:gd name="connsiteY5633" fmla="*/ 3344172 h 5886446"/>
              <a:gd name="connsiteX5634" fmla="*/ 11896717 w 12191988"/>
              <a:gd name="connsiteY5634" fmla="*/ 3346589 h 5886446"/>
              <a:gd name="connsiteX5635" fmla="*/ 11896717 w 12191988"/>
              <a:gd name="connsiteY5635" fmla="*/ 3349812 h 5886446"/>
              <a:gd name="connsiteX5636" fmla="*/ 11895902 w 12191988"/>
              <a:gd name="connsiteY5636" fmla="*/ 3352229 h 5886446"/>
              <a:gd name="connsiteX5637" fmla="*/ 11894271 w 12191988"/>
              <a:gd name="connsiteY5637" fmla="*/ 3354243 h 5886446"/>
              <a:gd name="connsiteX5638" fmla="*/ 11892233 w 12191988"/>
              <a:gd name="connsiteY5638" fmla="*/ 3356659 h 5886446"/>
              <a:gd name="connsiteX5639" fmla="*/ 11889380 w 12191988"/>
              <a:gd name="connsiteY5639" fmla="*/ 3358673 h 5886446"/>
              <a:gd name="connsiteX5640" fmla="*/ 11886934 w 12191988"/>
              <a:gd name="connsiteY5640" fmla="*/ 3360285 h 5886446"/>
              <a:gd name="connsiteX5641" fmla="*/ 11884489 w 12191988"/>
              <a:gd name="connsiteY5641" fmla="*/ 3361896 h 5886446"/>
              <a:gd name="connsiteX5642" fmla="*/ 11880820 w 12191988"/>
              <a:gd name="connsiteY5642" fmla="*/ 3363104 h 5886446"/>
              <a:gd name="connsiteX5643" fmla="*/ 11877559 w 12191988"/>
              <a:gd name="connsiteY5643" fmla="*/ 3363910 h 5886446"/>
              <a:gd name="connsiteX5644" fmla="*/ 11874706 w 12191988"/>
              <a:gd name="connsiteY5644" fmla="*/ 3363910 h 5886446"/>
              <a:gd name="connsiteX5645" fmla="*/ 11871038 w 12191988"/>
              <a:gd name="connsiteY5645" fmla="*/ 3363507 h 5886446"/>
              <a:gd name="connsiteX5646" fmla="*/ 11867777 w 12191988"/>
              <a:gd name="connsiteY5646" fmla="*/ 3361896 h 5886446"/>
              <a:gd name="connsiteX5647" fmla="*/ 11866962 w 12191988"/>
              <a:gd name="connsiteY5647" fmla="*/ 3356659 h 5886446"/>
              <a:gd name="connsiteX5648" fmla="*/ 11866554 w 12191988"/>
              <a:gd name="connsiteY5648" fmla="*/ 3352631 h 5886446"/>
              <a:gd name="connsiteX5649" fmla="*/ 11866962 w 12191988"/>
              <a:gd name="connsiteY5649" fmla="*/ 3349812 h 5886446"/>
              <a:gd name="connsiteX5650" fmla="*/ 11867777 w 12191988"/>
              <a:gd name="connsiteY5650" fmla="*/ 3347798 h 5886446"/>
              <a:gd name="connsiteX5651" fmla="*/ 11869407 w 12191988"/>
              <a:gd name="connsiteY5651" fmla="*/ 3346589 h 5886446"/>
              <a:gd name="connsiteX5652" fmla="*/ 11871445 w 12191988"/>
              <a:gd name="connsiteY5652" fmla="*/ 3346186 h 5886446"/>
              <a:gd name="connsiteX5653" fmla="*/ 11873891 w 12191988"/>
              <a:gd name="connsiteY5653" fmla="*/ 3345784 h 5886446"/>
              <a:gd name="connsiteX5654" fmla="*/ 11876744 w 12191988"/>
              <a:gd name="connsiteY5654" fmla="*/ 3345784 h 5886446"/>
              <a:gd name="connsiteX5655" fmla="*/ 11881635 w 12191988"/>
              <a:gd name="connsiteY5655" fmla="*/ 3346186 h 5886446"/>
              <a:gd name="connsiteX5656" fmla="*/ 11884489 w 12191988"/>
              <a:gd name="connsiteY5656" fmla="*/ 3346186 h 5886446"/>
              <a:gd name="connsiteX5657" fmla="*/ 11886934 w 12191988"/>
              <a:gd name="connsiteY5657" fmla="*/ 3345784 h 5886446"/>
              <a:gd name="connsiteX5658" fmla="*/ 11888565 w 12191988"/>
              <a:gd name="connsiteY5658" fmla="*/ 3344575 h 5886446"/>
              <a:gd name="connsiteX5659" fmla="*/ 11890195 w 12191988"/>
              <a:gd name="connsiteY5659" fmla="*/ 3342964 h 5886446"/>
              <a:gd name="connsiteX5660" fmla="*/ 11891010 w 12191988"/>
              <a:gd name="connsiteY5660" fmla="*/ 3340547 h 5886446"/>
              <a:gd name="connsiteX5661" fmla="*/ 10024872 w 12191988"/>
              <a:gd name="connsiteY5661" fmla="*/ 3332160 h 5886446"/>
              <a:gd name="connsiteX5662" fmla="*/ 10033548 w 12191988"/>
              <a:gd name="connsiteY5662" fmla="*/ 3332160 h 5886446"/>
              <a:gd name="connsiteX5663" fmla="*/ 10037886 w 12191988"/>
              <a:gd name="connsiteY5663" fmla="*/ 3332160 h 5886446"/>
              <a:gd name="connsiteX5664" fmla="*/ 10041829 w 12191988"/>
              <a:gd name="connsiteY5664" fmla="*/ 3332530 h 5886446"/>
              <a:gd name="connsiteX5665" fmla="*/ 10046561 w 12191988"/>
              <a:gd name="connsiteY5665" fmla="*/ 3333642 h 5886446"/>
              <a:gd name="connsiteX5666" fmla="*/ 10050505 w 12191988"/>
              <a:gd name="connsiteY5666" fmla="*/ 3334382 h 5886446"/>
              <a:gd name="connsiteX5667" fmla="*/ 10054448 w 12191988"/>
              <a:gd name="connsiteY5667" fmla="*/ 3335864 h 5886446"/>
              <a:gd name="connsiteX5668" fmla="*/ 10058392 w 12191988"/>
              <a:gd name="connsiteY5668" fmla="*/ 3337716 h 5886446"/>
              <a:gd name="connsiteX5669" fmla="*/ 10052477 w 12191988"/>
              <a:gd name="connsiteY5669" fmla="*/ 3340309 h 5886446"/>
              <a:gd name="connsiteX5670" fmla="*/ 10045773 w 12191988"/>
              <a:gd name="connsiteY5670" fmla="*/ 3342162 h 5886446"/>
              <a:gd name="connsiteX5671" fmla="*/ 10039069 w 12191988"/>
              <a:gd name="connsiteY5671" fmla="*/ 3342902 h 5886446"/>
              <a:gd name="connsiteX5672" fmla="*/ 10030787 w 12191988"/>
              <a:gd name="connsiteY5672" fmla="*/ 3343273 h 5886446"/>
              <a:gd name="connsiteX5673" fmla="*/ 10022900 w 12191988"/>
              <a:gd name="connsiteY5673" fmla="*/ 3342902 h 5886446"/>
              <a:gd name="connsiteX5674" fmla="*/ 10013830 w 12191988"/>
              <a:gd name="connsiteY5674" fmla="*/ 3342532 h 5886446"/>
              <a:gd name="connsiteX5675" fmla="*/ 10005549 w 12191988"/>
              <a:gd name="connsiteY5675" fmla="*/ 3341050 h 5886446"/>
              <a:gd name="connsiteX5676" fmla="*/ 9996479 w 12191988"/>
              <a:gd name="connsiteY5676" fmla="*/ 3339569 h 5886446"/>
              <a:gd name="connsiteX5677" fmla="*/ 10002394 w 12191988"/>
              <a:gd name="connsiteY5677" fmla="*/ 3337346 h 5886446"/>
              <a:gd name="connsiteX5678" fmla="*/ 10009098 w 12191988"/>
              <a:gd name="connsiteY5678" fmla="*/ 3335123 h 5886446"/>
              <a:gd name="connsiteX5679" fmla="*/ 10016985 w 12191988"/>
              <a:gd name="connsiteY5679" fmla="*/ 3333642 h 5886446"/>
              <a:gd name="connsiteX5680" fmla="*/ 9742339 w 12191988"/>
              <a:gd name="connsiteY5680" fmla="*/ 3289297 h 5886446"/>
              <a:gd name="connsiteX5681" fmla="*/ 9745069 w 12191988"/>
              <a:gd name="connsiteY5681" fmla="*/ 3289681 h 5886446"/>
              <a:gd name="connsiteX5682" fmla="*/ 9747408 w 12191988"/>
              <a:gd name="connsiteY5682" fmla="*/ 3290065 h 5886446"/>
              <a:gd name="connsiteX5683" fmla="*/ 9749748 w 12191988"/>
              <a:gd name="connsiteY5683" fmla="*/ 3291601 h 5886446"/>
              <a:gd name="connsiteX5684" fmla="*/ 9755206 w 12191988"/>
              <a:gd name="connsiteY5684" fmla="*/ 3294674 h 5886446"/>
              <a:gd name="connsiteX5685" fmla="*/ 9760275 w 12191988"/>
              <a:gd name="connsiteY5685" fmla="*/ 3297747 h 5886446"/>
              <a:gd name="connsiteX5686" fmla="*/ 9764564 w 12191988"/>
              <a:gd name="connsiteY5686" fmla="*/ 3300819 h 5886446"/>
              <a:gd name="connsiteX5687" fmla="*/ 9766514 w 12191988"/>
              <a:gd name="connsiteY5687" fmla="*/ 3301203 h 5886446"/>
              <a:gd name="connsiteX5688" fmla="*/ 9768463 w 12191988"/>
              <a:gd name="connsiteY5688" fmla="*/ 3301972 h 5886446"/>
              <a:gd name="connsiteX5689" fmla="*/ 9770023 w 12191988"/>
              <a:gd name="connsiteY5689" fmla="*/ 3301972 h 5886446"/>
              <a:gd name="connsiteX5690" fmla="*/ 9771583 w 12191988"/>
              <a:gd name="connsiteY5690" fmla="*/ 3300819 h 5886446"/>
              <a:gd name="connsiteX5691" fmla="*/ 9772752 w 12191988"/>
              <a:gd name="connsiteY5691" fmla="*/ 3299283 h 5886446"/>
              <a:gd name="connsiteX5692" fmla="*/ 9773532 w 12191988"/>
              <a:gd name="connsiteY5692" fmla="*/ 3296594 h 5886446"/>
              <a:gd name="connsiteX5693" fmla="*/ 9776652 w 12191988"/>
              <a:gd name="connsiteY5693" fmla="*/ 3300435 h 5886446"/>
              <a:gd name="connsiteX5694" fmla="*/ 9778601 w 12191988"/>
              <a:gd name="connsiteY5694" fmla="*/ 3303124 h 5886446"/>
              <a:gd name="connsiteX5695" fmla="*/ 9778991 w 12191988"/>
              <a:gd name="connsiteY5695" fmla="*/ 3306196 h 5886446"/>
              <a:gd name="connsiteX5696" fmla="*/ 9778601 w 12191988"/>
              <a:gd name="connsiteY5696" fmla="*/ 3306965 h 5886446"/>
              <a:gd name="connsiteX5697" fmla="*/ 9777821 w 12191988"/>
              <a:gd name="connsiteY5697" fmla="*/ 3308117 h 5886446"/>
              <a:gd name="connsiteX5698" fmla="*/ 9776652 w 12191988"/>
              <a:gd name="connsiteY5698" fmla="*/ 3309653 h 5886446"/>
              <a:gd name="connsiteX5699" fmla="*/ 9773922 w 12191988"/>
              <a:gd name="connsiteY5699" fmla="*/ 3311189 h 5886446"/>
              <a:gd name="connsiteX5700" fmla="*/ 9770803 w 12191988"/>
              <a:gd name="connsiteY5700" fmla="*/ 3311958 h 5886446"/>
              <a:gd name="connsiteX5701" fmla="*/ 9766514 w 12191988"/>
              <a:gd name="connsiteY5701" fmla="*/ 3312342 h 5886446"/>
              <a:gd name="connsiteX5702" fmla="*/ 9758326 w 12191988"/>
              <a:gd name="connsiteY5702" fmla="*/ 3313110 h 5886446"/>
              <a:gd name="connsiteX5703" fmla="*/ 9749358 w 12191988"/>
              <a:gd name="connsiteY5703" fmla="*/ 3313110 h 5886446"/>
              <a:gd name="connsiteX5704" fmla="*/ 9741170 w 12191988"/>
              <a:gd name="connsiteY5704" fmla="*/ 3313110 h 5886446"/>
              <a:gd name="connsiteX5705" fmla="*/ 9734541 w 12191988"/>
              <a:gd name="connsiteY5705" fmla="*/ 3313110 h 5886446"/>
              <a:gd name="connsiteX5706" fmla="*/ 9734541 w 12191988"/>
              <a:gd name="connsiteY5706" fmla="*/ 3311189 h 5886446"/>
              <a:gd name="connsiteX5707" fmla="*/ 9734541 w 12191988"/>
              <a:gd name="connsiteY5707" fmla="*/ 3308885 h 5886446"/>
              <a:gd name="connsiteX5708" fmla="*/ 9734931 w 12191988"/>
              <a:gd name="connsiteY5708" fmla="*/ 3307733 h 5886446"/>
              <a:gd name="connsiteX5709" fmla="*/ 9735711 w 12191988"/>
              <a:gd name="connsiteY5709" fmla="*/ 3306581 h 5886446"/>
              <a:gd name="connsiteX5710" fmla="*/ 9736491 w 12191988"/>
              <a:gd name="connsiteY5710" fmla="*/ 3306196 h 5886446"/>
              <a:gd name="connsiteX5711" fmla="*/ 9737660 w 12191988"/>
              <a:gd name="connsiteY5711" fmla="*/ 3305812 h 5886446"/>
              <a:gd name="connsiteX5712" fmla="*/ 9740000 w 12191988"/>
              <a:gd name="connsiteY5712" fmla="*/ 3305044 h 5886446"/>
              <a:gd name="connsiteX5713" fmla="*/ 9740000 w 12191988"/>
              <a:gd name="connsiteY5713" fmla="*/ 3289681 h 5886446"/>
              <a:gd name="connsiteX5714" fmla="*/ 9671042 w 12191988"/>
              <a:gd name="connsiteY5714" fmla="*/ 3259135 h 5886446"/>
              <a:gd name="connsiteX5715" fmla="*/ 9664692 w 12191988"/>
              <a:gd name="connsiteY5715" fmla="*/ 3272315 h 5886446"/>
              <a:gd name="connsiteX5716" fmla="*/ 9661517 w 12191988"/>
              <a:gd name="connsiteY5716" fmla="*/ 3278517 h 5886446"/>
              <a:gd name="connsiteX5717" fmla="*/ 9657548 w 12191988"/>
              <a:gd name="connsiteY5717" fmla="*/ 3283557 h 5886446"/>
              <a:gd name="connsiteX5718" fmla="*/ 9655167 w 12191988"/>
              <a:gd name="connsiteY5718" fmla="*/ 3285883 h 5886446"/>
              <a:gd name="connsiteX5719" fmla="*/ 9652389 w 12191988"/>
              <a:gd name="connsiteY5719" fmla="*/ 3287821 h 5886446"/>
              <a:gd name="connsiteX5720" fmla="*/ 9650007 w 12191988"/>
              <a:gd name="connsiteY5720" fmla="*/ 3289759 h 5886446"/>
              <a:gd name="connsiteX5721" fmla="*/ 9646832 w 12191988"/>
              <a:gd name="connsiteY5721" fmla="*/ 3290922 h 5886446"/>
              <a:gd name="connsiteX5722" fmla="*/ 9643657 w 12191988"/>
              <a:gd name="connsiteY5722" fmla="*/ 3292085 h 5886446"/>
              <a:gd name="connsiteX5723" fmla="*/ 9640085 w 12191988"/>
              <a:gd name="connsiteY5723" fmla="*/ 3292473 h 5886446"/>
              <a:gd name="connsiteX5724" fmla="*/ 9636117 w 12191988"/>
              <a:gd name="connsiteY5724" fmla="*/ 3292473 h 5886446"/>
              <a:gd name="connsiteX5725" fmla="*/ 9631354 w 12191988"/>
              <a:gd name="connsiteY5725" fmla="*/ 3291310 h 5886446"/>
              <a:gd name="connsiteX5726" fmla="*/ 9634529 w 12191988"/>
              <a:gd name="connsiteY5726" fmla="*/ 3289759 h 5886446"/>
              <a:gd name="connsiteX5727" fmla="*/ 9636910 w 12191988"/>
              <a:gd name="connsiteY5727" fmla="*/ 3287821 h 5886446"/>
              <a:gd name="connsiteX5728" fmla="*/ 9641276 w 12191988"/>
              <a:gd name="connsiteY5728" fmla="*/ 3283945 h 5886446"/>
              <a:gd name="connsiteX5729" fmla="*/ 9646039 w 12191988"/>
              <a:gd name="connsiteY5729" fmla="*/ 3279293 h 5886446"/>
              <a:gd name="connsiteX5730" fmla="*/ 9650404 w 12191988"/>
              <a:gd name="connsiteY5730" fmla="*/ 3274253 h 5886446"/>
              <a:gd name="connsiteX5731" fmla="*/ 9654373 w 12191988"/>
              <a:gd name="connsiteY5731" fmla="*/ 3269214 h 5886446"/>
              <a:gd name="connsiteX5732" fmla="*/ 9659532 w 12191988"/>
              <a:gd name="connsiteY5732" fmla="*/ 3265337 h 5886446"/>
              <a:gd name="connsiteX5733" fmla="*/ 9661914 w 12191988"/>
              <a:gd name="connsiteY5733" fmla="*/ 3263399 h 5886446"/>
              <a:gd name="connsiteX5734" fmla="*/ 9664692 w 12191988"/>
              <a:gd name="connsiteY5734" fmla="*/ 3261461 h 5886446"/>
              <a:gd name="connsiteX5735" fmla="*/ 9667470 w 12191988"/>
              <a:gd name="connsiteY5735" fmla="*/ 3260685 h 5886446"/>
              <a:gd name="connsiteX5736" fmla="*/ 1214440 w 12191988"/>
              <a:gd name="connsiteY5736" fmla="*/ 3205160 h 5886446"/>
              <a:gd name="connsiteX5737" fmla="*/ 1220393 w 12191988"/>
              <a:gd name="connsiteY5737" fmla="*/ 3206413 h 5886446"/>
              <a:gd name="connsiteX5738" fmla="*/ 1225553 w 12191988"/>
              <a:gd name="connsiteY5738" fmla="*/ 3208502 h 5886446"/>
              <a:gd name="connsiteX5739" fmla="*/ 1229919 w 12191988"/>
              <a:gd name="connsiteY5739" fmla="*/ 3211009 h 5886446"/>
              <a:gd name="connsiteX5740" fmla="*/ 1234681 w 12191988"/>
              <a:gd name="connsiteY5740" fmla="*/ 3213515 h 5886446"/>
              <a:gd name="connsiteX5741" fmla="*/ 1239047 w 12191988"/>
              <a:gd name="connsiteY5741" fmla="*/ 3216440 h 5886446"/>
              <a:gd name="connsiteX5742" fmla="*/ 1243413 w 12191988"/>
              <a:gd name="connsiteY5742" fmla="*/ 3218946 h 5886446"/>
              <a:gd name="connsiteX5743" fmla="*/ 1248572 w 12191988"/>
              <a:gd name="connsiteY5743" fmla="*/ 3221035 h 5886446"/>
              <a:gd name="connsiteX5744" fmla="*/ 1254128 w 12191988"/>
              <a:gd name="connsiteY5744" fmla="*/ 3221453 h 5886446"/>
              <a:gd name="connsiteX5745" fmla="*/ 1248969 w 12191988"/>
              <a:gd name="connsiteY5745" fmla="*/ 3224795 h 5886446"/>
              <a:gd name="connsiteX5746" fmla="*/ 1243016 w 12191988"/>
              <a:gd name="connsiteY5746" fmla="*/ 3226884 h 5886446"/>
              <a:gd name="connsiteX5747" fmla="*/ 1236666 w 12191988"/>
              <a:gd name="connsiteY5747" fmla="*/ 3228555 h 5886446"/>
              <a:gd name="connsiteX5748" fmla="*/ 1233094 w 12191988"/>
              <a:gd name="connsiteY5748" fmla="*/ 3228973 h 5886446"/>
              <a:gd name="connsiteX5749" fmla="*/ 1229522 w 12191988"/>
              <a:gd name="connsiteY5749" fmla="*/ 3228973 h 5886446"/>
              <a:gd name="connsiteX5750" fmla="*/ 1226347 w 12191988"/>
              <a:gd name="connsiteY5750" fmla="*/ 3228555 h 5886446"/>
              <a:gd name="connsiteX5751" fmla="*/ 1223965 w 12191988"/>
              <a:gd name="connsiteY5751" fmla="*/ 3227302 h 5886446"/>
              <a:gd name="connsiteX5752" fmla="*/ 1221187 w 12191988"/>
              <a:gd name="connsiteY5752" fmla="*/ 3225631 h 5886446"/>
              <a:gd name="connsiteX5753" fmla="*/ 1218806 w 12191988"/>
              <a:gd name="connsiteY5753" fmla="*/ 3223124 h 5886446"/>
              <a:gd name="connsiteX5754" fmla="*/ 1216822 w 12191988"/>
              <a:gd name="connsiteY5754" fmla="*/ 3219782 h 5886446"/>
              <a:gd name="connsiteX5755" fmla="*/ 1215631 w 12191988"/>
              <a:gd name="connsiteY5755" fmla="*/ 3216440 h 5886446"/>
              <a:gd name="connsiteX5756" fmla="*/ 1214837 w 12191988"/>
              <a:gd name="connsiteY5756" fmla="*/ 3211009 h 5886446"/>
              <a:gd name="connsiteX5757" fmla="*/ 8434648 w 12191988"/>
              <a:gd name="connsiteY5757" fmla="*/ 3167060 h 5886446"/>
              <a:gd name="connsiteX5758" fmla="*/ 8438280 w 12191988"/>
              <a:gd name="connsiteY5758" fmla="*/ 3167060 h 5886446"/>
              <a:gd name="connsiteX5759" fmla="*/ 8440702 w 12191988"/>
              <a:gd name="connsiteY5759" fmla="*/ 3167854 h 5886446"/>
              <a:gd name="connsiteX5760" fmla="*/ 8441912 w 12191988"/>
              <a:gd name="connsiteY5760" fmla="*/ 3168250 h 5886446"/>
              <a:gd name="connsiteX5761" fmla="*/ 8442316 w 12191988"/>
              <a:gd name="connsiteY5761" fmla="*/ 3168647 h 5886446"/>
              <a:gd name="connsiteX5762" fmla="*/ 8442316 w 12191988"/>
              <a:gd name="connsiteY5762" fmla="*/ 3169044 h 5886446"/>
              <a:gd name="connsiteX5763" fmla="*/ 8441912 w 12191988"/>
              <a:gd name="connsiteY5763" fmla="*/ 3170235 h 5886446"/>
              <a:gd name="connsiteX5764" fmla="*/ 8439087 w 12191988"/>
              <a:gd name="connsiteY5764" fmla="*/ 3171822 h 5886446"/>
              <a:gd name="connsiteX5765" fmla="*/ 8434648 w 12191988"/>
              <a:gd name="connsiteY5765" fmla="*/ 3173807 h 5886446"/>
              <a:gd name="connsiteX5766" fmla="*/ 8431419 w 12191988"/>
              <a:gd name="connsiteY5766" fmla="*/ 3174204 h 5886446"/>
              <a:gd name="connsiteX5767" fmla="*/ 8428997 w 12191988"/>
              <a:gd name="connsiteY5767" fmla="*/ 3174600 h 5886446"/>
              <a:gd name="connsiteX5768" fmla="*/ 8426576 w 12191988"/>
              <a:gd name="connsiteY5768" fmla="*/ 3175791 h 5886446"/>
              <a:gd name="connsiteX5769" fmla="*/ 8424558 w 12191988"/>
              <a:gd name="connsiteY5769" fmla="*/ 3177775 h 5886446"/>
              <a:gd name="connsiteX5770" fmla="*/ 8420118 w 12191988"/>
              <a:gd name="connsiteY5770" fmla="*/ 3181347 h 5886446"/>
              <a:gd name="connsiteX5771" fmla="*/ 8416889 w 12191988"/>
              <a:gd name="connsiteY5771" fmla="*/ 3185316 h 5886446"/>
              <a:gd name="connsiteX5772" fmla="*/ 8413257 w 12191988"/>
              <a:gd name="connsiteY5772" fmla="*/ 3189285 h 5886446"/>
              <a:gd name="connsiteX5773" fmla="*/ 8411239 w 12191988"/>
              <a:gd name="connsiteY5773" fmla="*/ 3190872 h 5886446"/>
              <a:gd name="connsiteX5774" fmla="*/ 8408413 w 12191988"/>
              <a:gd name="connsiteY5774" fmla="*/ 3191666 h 5886446"/>
              <a:gd name="connsiteX5775" fmla="*/ 8405588 w 12191988"/>
              <a:gd name="connsiteY5775" fmla="*/ 3192460 h 5886446"/>
              <a:gd name="connsiteX5776" fmla="*/ 8402359 w 12191988"/>
              <a:gd name="connsiteY5776" fmla="*/ 3192460 h 5886446"/>
              <a:gd name="connsiteX5777" fmla="*/ 8398727 w 12191988"/>
              <a:gd name="connsiteY5777" fmla="*/ 3191666 h 5886446"/>
              <a:gd name="connsiteX5778" fmla="*/ 8394691 w 12191988"/>
              <a:gd name="connsiteY5778" fmla="*/ 3190872 h 5886446"/>
              <a:gd name="connsiteX5779" fmla="*/ 8394691 w 12191988"/>
              <a:gd name="connsiteY5779" fmla="*/ 3188094 h 5886446"/>
              <a:gd name="connsiteX5780" fmla="*/ 8394691 w 12191988"/>
              <a:gd name="connsiteY5780" fmla="*/ 3186110 h 5886446"/>
              <a:gd name="connsiteX5781" fmla="*/ 8395902 w 12191988"/>
              <a:gd name="connsiteY5781" fmla="*/ 3184125 h 5886446"/>
              <a:gd name="connsiteX5782" fmla="*/ 8396709 w 12191988"/>
              <a:gd name="connsiteY5782" fmla="*/ 3182141 h 5886446"/>
              <a:gd name="connsiteX5783" fmla="*/ 8399938 w 12191988"/>
              <a:gd name="connsiteY5783" fmla="*/ 3179363 h 5886446"/>
              <a:gd name="connsiteX5784" fmla="*/ 8403974 w 12191988"/>
              <a:gd name="connsiteY5784" fmla="*/ 3176188 h 5886446"/>
              <a:gd name="connsiteX5785" fmla="*/ 8408413 w 12191988"/>
              <a:gd name="connsiteY5785" fmla="*/ 3173807 h 5886446"/>
              <a:gd name="connsiteX5786" fmla="*/ 8414064 w 12191988"/>
              <a:gd name="connsiteY5786" fmla="*/ 3171029 h 5886446"/>
              <a:gd name="connsiteX5787" fmla="*/ 8419714 w 12191988"/>
              <a:gd name="connsiteY5787" fmla="*/ 3169838 h 5886446"/>
              <a:gd name="connsiteX5788" fmla="*/ 8424961 w 12191988"/>
              <a:gd name="connsiteY5788" fmla="*/ 3168647 h 5886446"/>
              <a:gd name="connsiteX5789" fmla="*/ 8429804 w 12191988"/>
              <a:gd name="connsiteY5789" fmla="*/ 3167854 h 5886446"/>
              <a:gd name="connsiteX5790" fmla="*/ 8344735 w 12191988"/>
              <a:gd name="connsiteY5790" fmla="*/ 3152772 h 5886446"/>
              <a:gd name="connsiteX5791" fmla="*/ 8347533 w 12191988"/>
              <a:gd name="connsiteY5791" fmla="*/ 3152772 h 5886446"/>
              <a:gd name="connsiteX5792" fmla="*/ 8350730 w 12191988"/>
              <a:gd name="connsiteY5792" fmla="*/ 3152772 h 5886446"/>
              <a:gd name="connsiteX5793" fmla="*/ 8354327 w 12191988"/>
              <a:gd name="connsiteY5793" fmla="*/ 3153179 h 5886446"/>
              <a:gd name="connsiteX5794" fmla="*/ 8361121 w 12191988"/>
              <a:gd name="connsiteY5794" fmla="*/ 3156028 h 5886446"/>
              <a:gd name="connsiteX5795" fmla="*/ 8368714 w 12191988"/>
              <a:gd name="connsiteY5795" fmla="*/ 3158471 h 5886446"/>
              <a:gd name="connsiteX5796" fmla="*/ 8373510 w 12191988"/>
              <a:gd name="connsiteY5796" fmla="*/ 3160099 h 5886446"/>
              <a:gd name="connsiteX5797" fmla="*/ 8377506 w 12191988"/>
              <a:gd name="connsiteY5797" fmla="*/ 3160506 h 5886446"/>
              <a:gd name="connsiteX5798" fmla="*/ 8381503 w 12191988"/>
              <a:gd name="connsiteY5798" fmla="*/ 3160913 h 5886446"/>
              <a:gd name="connsiteX5799" fmla="*/ 8385899 w 12191988"/>
              <a:gd name="connsiteY5799" fmla="*/ 3160913 h 5886446"/>
              <a:gd name="connsiteX5800" fmla="*/ 8390295 w 12191988"/>
              <a:gd name="connsiteY5800" fmla="*/ 3160099 h 5886446"/>
              <a:gd name="connsiteX5801" fmla="*/ 8394691 w 12191988"/>
              <a:gd name="connsiteY5801" fmla="*/ 3158471 h 5886446"/>
              <a:gd name="connsiteX5802" fmla="*/ 8392293 w 12191988"/>
              <a:gd name="connsiteY5802" fmla="*/ 3162134 h 5886446"/>
              <a:gd name="connsiteX5803" fmla="*/ 8389096 w 12191988"/>
              <a:gd name="connsiteY5803" fmla="*/ 3164983 h 5886446"/>
              <a:gd name="connsiteX5804" fmla="*/ 8385899 w 12191988"/>
              <a:gd name="connsiteY5804" fmla="*/ 3167019 h 5886446"/>
              <a:gd name="connsiteX5805" fmla="*/ 8383101 w 12191988"/>
              <a:gd name="connsiteY5805" fmla="*/ 3168240 h 5886446"/>
              <a:gd name="connsiteX5806" fmla="*/ 8379505 w 12191988"/>
              <a:gd name="connsiteY5806" fmla="*/ 3168647 h 5886446"/>
              <a:gd name="connsiteX5807" fmla="*/ 8375508 w 12191988"/>
              <a:gd name="connsiteY5807" fmla="*/ 3168647 h 5886446"/>
              <a:gd name="connsiteX5808" fmla="*/ 8371512 w 12191988"/>
              <a:gd name="connsiteY5808" fmla="*/ 3168240 h 5886446"/>
              <a:gd name="connsiteX5809" fmla="*/ 8367915 w 12191988"/>
              <a:gd name="connsiteY5809" fmla="*/ 3167019 h 5886446"/>
              <a:gd name="connsiteX5810" fmla="*/ 8359922 w 12191988"/>
              <a:gd name="connsiteY5810" fmla="*/ 3164576 h 5886446"/>
              <a:gd name="connsiteX5811" fmla="*/ 8351529 w 12191988"/>
              <a:gd name="connsiteY5811" fmla="*/ 3162134 h 5886446"/>
              <a:gd name="connsiteX5812" fmla="*/ 8343936 w 12191988"/>
              <a:gd name="connsiteY5812" fmla="*/ 3160099 h 5886446"/>
              <a:gd name="connsiteX5813" fmla="*/ 8340738 w 12191988"/>
              <a:gd name="connsiteY5813" fmla="*/ 3159285 h 5886446"/>
              <a:gd name="connsiteX5814" fmla="*/ 8337541 w 12191988"/>
              <a:gd name="connsiteY5814" fmla="*/ 3159285 h 5886446"/>
              <a:gd name="connsiteX5815" fmla="*/ 8339540 w 12191988"/>
              <a:gd name="connsiteY5815" fmla="*/ 3156435 h 5886446"/>
              <a:gd name="connsiteX5816" fmla="*/ 8341937 w 12191988"/>
              <a:gd name="connsiteY5816" fmla="*/ 3154400 h 5886446"/>
              <a:gd name="connsiteX5817" fmla="*/ 8897515 w 12191988"/>
              <a:gd name="connsiteY5817" fmla="*/ 3114672 h 5886446"/>
              <a:gd name="connsiteX5818" fmla="*/ 8904859 w 12191988"/>
              <a:gd name="connsiteY5818" fmla="*/ 3115069 h 5886446"/>
              <a:gd name="connsiteX5819" fmla="*/ 8908337 w 12191988"/>
              <a:gd name="connsiteY5819" fmla="*/ 3115069 h 5886446"/>
              <a:gd name="connsiteX5820" fmla="*/ 8911816 w 12191988"/>
              <a:gd name="connsiteY5820" fmla="*/ 3115863 h 5886446"/>
              <a:gd name="connsiteX5821" fmla="*/ 8914522 w 12191988"/>
              <a:gd name="connsiteY5821" fmla="*/ 3116656 h 5886446"/>
              <a:gd name="connsiteX5822" fmla="*/ 8917614 w 12191988"/>
              <a:gd name="connsiteY5822" fmla="*/ 3118244 h 5886446"/>
              <a:gd name="connsiteX5823" fmla="*/ 8919933 w 12191988"/>
              <a:gd name="connsiteY5823" fmla="*/ 3119831 h 5886446"/>
              <a:gd name="connsiteX5824" fmla="*/ 8922639 w 12191988"/>
              <a:gd name="connsiteY5824" fmla="*/ 3122213 h 5886446"/>
              <a:gd name="connsiteX5825" fmla="*/ 8923798 w 12191988"/>
              <a:gd name="connsiteY5825" fmla="*/ 3125388 h 5886446"/>
              <a:gd name="connsiteX5826" fmla="*/ 8925344 w 12191988"/>
              <a:gd name="connsiteY5826" fmla="*/ 3128960 h 5886446"/>
              <a:gd name="connsiteX5827" fmla="*/ 8926504 w 12191988"/>
              <a:gd name="connsiteY5827" fmla="*/ 3133325 h 5886446"/>
              <a:gd name="connsiteX5828" fmla="*/ 8926504 w 12191988"/>
              <a:gd name="connsiteY5828" fmla="*/ 3138485 h 5886446"/>
              <a:gd name="connsiteX5829" fmla="*/ 8911816 w 12191988"/>
              <a:gd name="connsiteY5829" fmla="*/ 3137691 h 5886446"/>
              <a:gd name="connsiteX5830" fmla="*/ 8904472 w 12191988"/>
              <a:gd name="connsiteY5830" fmla="*/ 3137691 h 5886446"/>
              <a:gd name="connsiteX5831" fmla="*/ 8897901 w 12191988"/>
              <a:gd name="connsiteY5831" fmla="*/ 3136104 h 5886446"/>
              <a:gd name="connsiteX5832" fmla="*/ 8894423 w 12191988"/>
              <a:gd name="connsiteY5832" fmla="*/ 3135310 h 5886446"/>
              <a:gd name="connsiteX5833" fmla="*/ 8892104 w 12191988"/>
              <a:gd name="connsiteY5833" fmla="*/ 3134119 h 5886446"/>
              <a:gd name="connsiteX5834" fmla="*/ 8889398 w 12191988"/>
              <a:gd name="connsiteY5834" fmla="*/ 3132135 h 5886446"/>
              <a:gd name="connsiteX5835" fmla="*/ 8887465 w 12191988"/>
              <a:gd name="connsiteY5835" fmla="*/ 3130150 h 5886446"/>
              <a:gd name="connsiteX5836" fmla="*/ 8885146 w 12191988"/>
              <a:gd name="connsiteY5836" fmla="*/ 3127372 h 5886446"/>
              <a:gd name="connsiteX5837" fmla="*/ 8883987 w 12191988"/>
              <a:gd name="connsiteY5837" fmla="*/ 3124197 h 5886446"/>
              <a:gd name="connsiteX5838" fmla="*/ 8882827 w 12191988"/>
              <a:gd name="connsiteY5838" fmla="*/ 3120228 h 5886446"/>
              <a:gd name="connsiteX5839" fmla="*/ 8882054 w 12191988"/>
              <a:gd name="connsiteY5839" fmla="*/ 3115069 h 5886446"/>
              <a:gd name="connsiteX5840" fmla="*/ 8889784 w 12191988"/>
              <a:gd name="connsiteY5840" fmla="*/ 3115069 h 5886446"/>
              <a:gd name="connsiteX5841" fmla="*/ 11365389 w 12191988"/>
              <a:gd name="connsiteY5841" fmla="*/ 3005135 h 5886446"/>
              <a:gd name="connsiteX5842" fmla="*/ 11370647 w 12191988"/>
              <a:gd name="connsiteY5842" fmla="*/ 3005135 h 5886446"/>
              <a:gd name="connsiteX5843" fmla="*/ 11380759 w 12191988"/>
              <a:gd name="connsiteY5843" fmla="*/ 3006343 h 5886446"/>
              <a:gd name="connsiteX5844" fmla="*/ 11390061 w 12191988"/>
              <a:gd name="connsiteY5844" fmla="*/ 3008357 h 5886446"/>
              <a:gd name="connsiteX5845" fmla="*/ 11394106 w 12191988"/>
              <a:gd name="connsiteY5845" fmla="*/ 3009163 h 5886446"/>
              <a:gd name="connsiteX5846" fmla="*/ 11397746 w 12191988"/>
              <a:gd name="connsiteY5846" fmla="*/ 3010774 h 5886446"/>
              <a:gd name="connsiteX5847" fmla="*/ 11400173 w 12191988"/>
              <a:gd name="connsiteY5847" fmla="*/ 3012385 h 5886446"/>
              <a:gd name="connsiteX5848" fmla="*/ 11403004 w 12191988"/>
              <a:gd name="connsiteY5848" fmla="*/ 3014399 h 5886446"/>
              <a:gd name="connsiteX5849" fmla="*/ 11400982 w 12191988"/>
              <a:gd name="connsiteY5849" fmla="*/ 3021650 h 5886446"/>
              <a:gd name="connsiteX5850" fmla="*/ 11399364 w 12191988"/>
              <a:gd name="connsiteY5850" fmla="*/ 3024470 h 5886446"/>
              <a:gd name="connsiteX5851" fmla="*/ 11398150 w 12191988"/>
              <a:gd name="connsiteY5851" fmla="*/ 3026484 h 5886446"/>
              <a:gd name="connsiteX5852" fmla="*/ 11396937 w 12191988"/>
              <a:gd name="connsiteY5852" fmla="*/ 3028498 h 5886446"/>
              <a:gd name="connsiteX5853" fmla="*/ 11395319 w 12191988"/>
              <a:gd name="connsiteY5853" fmla="*/ 3030109 h 5886446"/>
              <a:gd name="connsiteX5854" fmla="*/ 11393701 w 12191988"/>
              <a:gd name="connsiteY5854" fmla="*/ 3031317 h 5886446"/>
              <a:gd name="connsiteX5855" fmla="*/ 11392084 w 12191988"/>
              <a:gd name="connsiteY5855" fmla="*/ 3032123 h 5886446"/>
              <a:gd name="connsiteX5856" fmla="*/ 11390061 w 12191988"/>
              <a:gd name="connsiteY5856" fmla="*/ 3032123 h 5886446"/>
              <a:gd name="connsiteX5857" fmla="*/ 11388443 w 12191988"/>
              <a:gd name="connsiteY5857" fmla="*/ 3032123 h 5886446"/>
              <a:gd name="connsiteX5858" fmla="*/ 11384399 w 12191988"/>
              <a:gd name="connsiteY5858" fmla="*/ 3031720 h 5886446"/>
              <a:gd name="connsiteX5859" fmla="*/ 11380354 w 12191988"/>
              <a:gd name="connsiteY5859" fmla="*/ 3030109 h 5886446"/>
              <a:gd name="connsiteX5860" fmla="*/ 11376310 w 12191988"/>
              <a:gd name="connsiteY5860" fmla="*/ 3027692 h 5886446"/>
              <a:gd name="connsiteX5861" fmla="*/ 11367816 w 12191988"/>
              <a:gd name="connsiteY5861" fmla="*/ 3022456 h 5886446"/>
              <a:gd name="connsiteX5862" fmla="*/ 11362558 w 12191988"/>
              <a:gd name="connsiteY5862" fmla="*/ 3019636 h 5886446"/>
              <a:gd name="connsiteX5863" fmla="*/ 11357705 w 12191988"/>
              <a:gd name="connsiteY5863" fmla="*/ 3017622 h 5886446"/>
              <a:gd name="connsiteX5864" fmla="*/ 11353256 w 12191988"/>
              <a:gd name="connsiteY5864" fmla="*/ 3015205 h 5886446"/>
              <a:gd name="connsiteX5865" fmla="*/ 11348807 w 12191988"/>
              <a:gd name="connsiteY5865" fmla="*/ 3014399 h 5886446"/>
              <a:gd name="connsiteX5866" fmla="*/ 11345975 w 12191988"/>
              <a:gd name="connsiteY5866" fmla="*/ 3014399 h 5886446"/>
              <a:gd name="connsiteX5867" fmla="*/ 11343953 w 12191988"/>
              <a:gd name="connsiteY5867" fmla="*/ 3014399 h 5886446"/>
              <a:gd name="connsiteX5868" fmla="*/ 11341526 w 12191988"/>
              <a:gd name="connsiteY5868" fmla="*/ 3014802 h 5886446"/>
              <a:gd name="connsiteX5869" fmla="*/ 11339504 w 12191988"/>
              <a:gd name="connsiteY5869" fmla="*/ 3016011 h 5886446"/>
              <a:gd name="connsiteX5870" fmla="*/ 11341526 w 12191988"/>
              <a:gd name="connsiteY5870" fmla="*/ 3013191 h 5886446"/>
              <a:gd name="connsiteX5871" fmla="*/ 11344762 w 12191988"/>
              <a:gd name="connsiteY5871" fmla="*/ 3010774 h 5886446"/>
              <a:gd name="connsiteX5872" fmla="*/ 11347593 w 12191988"/>
              <a:gd name="connsiteY5872" fmla="*/ 3009163 h 5886446"/>
              <a:gd name="connsiteX5873" fmla="*/ 11351638 w 12191988"/>
              <a:gd name="connsiteY5873" fmla="*/ 3007552 h 5886446"/>
              <a:gd name="connsiteX5874" fmla="*/ 11356491 w 12191988"/>
              <a:gd name="connsiteY5874" fmla="*/ 3006746 h 5886446"/>
              <a:gd name="connsiteX5875" fmla="*/ 11360940 w 12191988"/>
              <a:gd name="connsiteY5875" fmla="*/ 3005538 h 5886446"/>
              <a:gd name="connsiteX5876" fmla="*/ 11259335 w 12191988"/>
              <a:gd name="connsiteY5876" fmla="*/ 3001960 h 5886446"/>
              <a:gd name="connsiteX5877" fmla="*/ 11262113 w 12191988"/>
              <a:gd name="connsiteY5877" fmla="*/ 3002754 h 5886446"/>
              <a:gd name="connsiteX5878" fmla="*/ 11264891 w 12191988"/>
              <a:gd name="connsiteY5878" fmla="*/ 3003151 h 5886446"/>
              <a:gd name="connsiteX5879" fmla="*/ 11266875 w 12191988"/>
              <a:gd name="connsiteY5879" fmla="*/ 3004738 h 5886446"/>
              <a:gd name="connsiteX5880" fmla="*/ 11268860 w 12191988"/>
              <a:gd name="connsiteY5880" fmla="*/ 3006722 h 5886446"/>
              <a:gd name="connsiteX5881" fmla="*/ 11270447 w 12191988"/>
              <a:gd name="connsiteY5881" fmla="*/ 3009104 h 5886446"/>
              <a:gd name="connsiteX5882" fmla="*/ 11272829 w 12191988"/>
              <a:gd name="connsiteY5882" fmla="*/ 3014263 h 5886446"/>
              <a:gd name="connsiteX5883" fmla="*/ 11276003 w 12191988"/>
              <a:gd name="connsiteY5883" fmla="*/ 3019026 h 5886446"/>
              <a:gd name="connsiteX5884" fmla="*/ 11277194 w 12191988"/>
              <a:gd name="connsiteY5884" fmla="*/ 3021804 h 5886446"/>
              <a:gd name="connsiteX5885" fmla="*/ 11279179 w 12191988"/>
              <a:gd name="connsiteY5885" fmla="*/ 3023788 h 5886446"/>
              <a:gd name="connsiteX5886" fmla="*/ 11281163 w 12191988"/>
              <a:gd name="connsiteY5886" fmla="*/ 3024979 h 5886446"/>
              <a:gd name="connsiteX5887" fmla="*/ 11283941 w 12191988"/>
              <a:gd name="connsiteY5887" fmla="*/ 3025773 h 5886446"/>
              <a:gd name="connsiteX5888" fmla="*/ 11286719 w 12191988"/>
              <a:gd name="connsiteY5888" fmla="*/ 3026170 h 5886446"/>
              <a:gd name="connsiteX5889" fmla="*/ 11290291 w 12191988"/>
              <a:gd name="connsiteY5889" fmla="*/ 3025773 h 5886446"/>
              <a:gd name="connsiteX5890" fmla="*/ 11288703 w 12191988"/>
              <a:gd name="connsiteY5890" fmla="*/ 3028551 h 5886446"/>
              <a:gd name="connsiteX5891" fmla="*/ 11287513 w 12191988"/>
              <a:gd name="connsiteY5891" fmla="*/ 3031329 h 5886446"/>
              <a:gd name="connsiteX5892" fmla="*/ 11285529 w 12191988"/>
              <a:gd name="connsiteY5892" fmla="*/ 3033313 h 5886446"/>
              <a:gd name="connsiteX5893" fmla="*/ 11282750 w 12191988"/>
              <a:gd name="connsiteY5893" fmla="*/ 3034901 h 5886446"/>
              <a:gd name="connsiteX5894" fmla="*/ 11280369 w 12191988"/>
              <a:gd name="connsiteY5894" fmla="*/ 3035298 h 5886446"/>
              <a:gd name="connsiteX5895" fmla="*/ 11277988 w 12191988"/>
              <a:gd name="connsiteY5895" fmla="*/ 3035298 h 5886446"/>
              <a:gd name="connsiteX5896" fmla="*/ 11274813 w 12191988"/>
              <a:gd name="connsiteY5896" fmla="*/ 3034901 h 5886446"/>
              <a:gd name="connsiteX5897" fmla="*/ 11271638 w 12191988"/>
              <a:gd name="connsiteY5897" fmla="*/ 3034107 h 5886446"/>
              <a:gd name="connsiteX5898" fmla="*/ 11269257 w 12191988"/>
              <a:gd name="connsiteY5898" fmla="*/ 3032520 h 5886446"/>
              <a:gd name="connsiteX5899" fmla="*/ 11266875 w 12191988"/>
              <a:gd name="connsiteY5899" fmla="*/ 3030535 h 5886446"/>
              <a:gd name="connsiteX5900" fmla="*/ 11264891 w 12191988"/>
              <a:gd name="connsiteY5900" fmla="*/ 3028154 h 5886446"/>
              <a:gd name="connsiteX5901" fmla="*/ 11262907 w 12191988"/>
              <a:gd name="connsiteY5901" fmla="*/ 3025773 h 5886446"/>
              <a:gd name="connsiteX5902" fmla="*/ 11261319 w 12191988"/>
              <a:gd name="connsiteY5902" fmla="*/ 3022201 h 5886446"/>
              <a:gd name="connsiteX5903" fmla="*/ 11260922 w 12191988"/>
              <a:gd name="connsiteY5903" fmla="*/ 3018629 h 5886446"/>
              <a:gd name="connsiteX5904" fmla="*/ 11260922 w 12191988"/>
              <a:gd name="connsiteY5904" fmla="*/ 3014660 h 5886446"/>
              <a:gd name="connsiteX5905" fmla="*/ 11261716 w 12191988"/>
              <a:gd name="connsiteY5905" fmla="*/ 3010691 h 5886446"/>
              <a:gd name="connsiteX5906" fmla="*/ 11259335 w 12191988"/>
              <a:gd name="connsiteY5906" fmla="*/ 3012279 h 5886446"/>
              <a:gd name="connsiteX5907" fmla="*/ 11256557 w 12191988"/>
              <a:gd name="connsiteY5907" fmla="*/ 3014263 h 5886446"/>
              <a:gd name="connsiteX5908" fmla="*/ 11254572 w 12191988"/>
              <a:gd name="connsiteY5908" fmla="*/ 3016248 h 5886446"/>
              <a:gd name="connsiteX5909" fmla="*/ 11253382 w 12191988"/>
              <a:gd name="connsiteY5909" fmla="*/ 3018629 h 5886446"/>
              <a:gd name="connsiteX5910" fmla="*/ 11252191 w 12191988"/>
              <a:gd name="connsiteY5910" fmla="*/ 3022201 h 5886446"/>
              <a:gd name="connsiteX5911" fmla="*/ 11251397 w 12191988"/>
              <a:gd name="connsiteY5911" fmla="*/ 3025773 h 5886446"/>
              <a:gd name="connsiteX5912" fmla="*/ 11250603 w 12191988"/>
              <a:gd name="connsiteY5912" fmla="*/ 3030138 h 5886446"/>
              <a:gd name="connsiteX5913" fmla="*/ 11250603 w 12191988"/>
              <a:gd name="connsiteY5913" fmla="*/ 3034901 h 5886446"/>
              <a:gd name="connsiteX5914" fmla="*/ 11246635 w 12191988"/>
              <a:gd name="connsiteY5914" fmla="*/ 3033313 h 5886446"/>
              <a:gd name="connsiteX5915" fmla="*/ 11244253 w 12191988"/>
              <a:gd name="connsiteY5915" fmla="*/ 3031329 h 5886446"/>
              <a:gd name="connsiteX5916" fmla="*/ 11241872 w 12191988"/>
              <a:gd name="connsiteY5916" fmla="*/ 3029345 h 5886446"/>
              <a:gd name="connsiteX5917" fmla="*/ 11240682 w 12191988"/>
              <a:gd name="connsiteY5917" fmla="*/ 3026566 h 5886446"/>
              <a:gd name="connsiteX5918" fmla="*/ 11239491 w 12191988"/>
              <a:gd name="connsiteY5918" fmla="*/ 3024582 h 5886446"/>
              <a:gd name="connsiteX5919" fmla="*/ 11239491 w 12191988"/>
              <a:gd name="connsiteY5919" fmla="*/ 3022598 h 5886446"/>
              <a:gd name="connsiteX5920" fmla="*/ 11240285 w 12191988"/>
              <a:gd name="connsiteY5920" fmla="*/ 3020216 h 5886446"/>
              <a:gd name="connsiteX5921" fmla="*/ 11241079 w 12191988"/>
              <a:gd name="connsiteY5921" fmla="*/ 3018232 h 5886446"/>
              <a:gd name="connsiteX5922" fmla="*/ 11243857 w 12191988"/>
              <a:gd name="connsiteY5922" fmla="*/ 3013469 h 5886446"/>
              <a:gd name="connsiteX5923" fmla="*/ 11247825 w 12191988"/>
              <a:gd name="connsiteY5923" fmla="*/ 3009501 h 5886446"/>
              <a:gd name="connsiteX5924" fmla="*/ 11251794 w 12191988"/>
              <a:gd name="connsiteY5924" fmla="*/ 3005532 h 5886446"/>
              <a:gd name="connsiteX5925" fmla="*/ 11255763 w 12191988"/>
              <a:gd name="connsiteY5925" fmla="*/ 3002754 h 5886446"/>
              <a:gd name="connsiteX5926" fmla="*/ 11503414 w 12191988"/>
              <a:gd name="connsiteY5926" fmla="*/ 2971797 h 5886446"/>
              <a:gd name="connsiteX5927" fmla="*/ 11506192 w 12191988"/>
              <a:gd name="connsiteY5927" fmla="*/ 2972200 h 5886446"/>
              <a:gd name="connsiteX5928" fmla="*/ 11508573 w 12191988"/>
              <a:gd name="connsiteY5928" fmla="*/ 2973411 h 5886446"/>
              <a:gd name="connsiteX5929" fmla="*/ 11510558 w 12191988"/>
              <a:gd name="connsiteY5929" fmla="*/ 2974622 h 5886446"/>
              <a:gd name="connsiteX5930" fmla="*/ 11512542 w 12191988"/>
              <a:gd name="connsiteY5930" fmla="*/ 2977447 h 5886446"/>
              <a:gd name="connsiteX5931" fmla="*/ 11514129 w 12191988"/>
              <a:gd name="connsiteY5931" fmla="*/ 2980273 h 5886446"/>
              <a:gd name="connsiteX5932" fmla="*/ 11514923 w 12191988"/>
              <a:gd name="connsiteY5932" fmla="*/ 2984309 h 5886446"/>
              <a:gd name="connsiteX5933" fmla="*/ 11515717 w 12191988"/>
              <a:gd name="connsiteY5933" fmla="*/ 2989556 h 5886446"/>
              <a:gd name="connsiteX5934" fmla="*/ 11514923 w 12191988"/>
              <a:gd name="connsiteY5934" fmla="*/ 2995206 h 5886446"/>
              <a:gd name="connsiteX5935" fmla="*/ 11492301 w 12191988"/>
              <a:gd name="connsiteY5935" fmla="*/ 2995610 h 5886446"/>
              <a:gd name="connsiteX5936" fmla="*/ 11491904 w 12191988"/>
              <a:gd name="connsiteY5936" fmla="*/ 2989959 h 5886446"/>
              <a:gd name="connsiteX5937" fmla="*/ 11492301 w 12191988"/>
              <a:gd name="connsiteY5937" fmla="*/ 2985520 h 5886446"/>
              <a:gd name="connsiteX5938" fmla="*/ 11493095 w 12191988"/>
              <a:gd name="connsiteY5938" fmla="*/ 2981484 h 5886446"/>
              <a:gd name="connsiteX5939" fmla="*/ 11494285 w 12191988"/>
              <a:gd name="connsiteY5939" fmla="*/ 2977851 h 5886446"/>
              <a:gd name="connsiteX5940" fmla="*/ 11496667 w 12191988"/>
              <a:gd name="connsiteY5940" fmla="*/ 2975429 h 5886446"/>
              <a:gd name="connsiteX5941" fmla="*/ 11498651 w 12191988"/>
              <a:gd name="connsiteY5941" fmla="*/ 2973411 h 5886446"/>
              <a:gd name="connsiteX5942" fmla="*/ 11501032 w 12191988"/>
              <a:gd name="connsiteY5942" fmla="*/ 2972200 h 5886446"/>
              <a:gd name="connsiteX5943" fmla="*/ 9853604 w 12191988"/>
              <a:gd name="connsiteY5943" fmla="*/ 2933697 h 5886446"/>
              <a:gd name="connsiteX5944" fmla="*/ 9853604 w 12191988"/>
              <a:gd name="connsiteY5944" fmla="*/ 2939307 h 5886446"/>
              <a:gd name="connsiteX5945" fmla="*/ 9852820 w 12191988"/>
              <a:gd name="connsiteY5945" fmla="*/ 2944116 h 5886446"/>
              <a:gd name="connsiteX5946" fmla="*/ 9851251 w 12191988"/>
              <a:gd name="connsiteY5946" fmla="*/ 2947722 h 5886446"/>
              <a:gd name="connsiteX5947" fmla="*/ 9848898 w 12191988"/>
              <a:gd name="connsiteY5947" fmla="*/ 2950127 h 5886446"/>
              <a:gd name="connsiteX5948" fmla="*/ 9845760 w 12191988"/>
              <a:gd name="connsiteY5948" fmla="*/ 2952130 h 5886446"/>
              <a:gd name="connsiteX5949" fmla="*/ 9843014 w 12191988"/>
              <a:gd name="connsiteY5949" fmla="*/ 2953333 h 5886446"/>
              <a:gd name="connsiteX5950" fmla="*/ 9835563 w 12191988"/>
              <a:gd name="connsiteY5950" fmla="*/ 2955336 h 5886446"/>
              <a:gd name="connsiteX5951" fmla="*/ 9828111 w 12191988"/>
              <a:gd name="connsiteY5951" fmla="*/ 2956939 h 5886446"/>
              <a:gd name="connsiteX5952" fmla="*/ 9824581 w 12191988"/>
              <a:gd name="connsiteY5952" fmla="*/ 2958542 h 5886446"/>
              <a:gd name="connsiteX5953" fmla="*/ 9821443 w 12191988"/>
              <a:gd name="connsiteY5953" fmla="*/ 2959744 h 5886446"/>
              <a:gd name="connsiteX5954" fmla="*/ 9819090 w 12191988"/>
              <a:gd name="connsiteY5954" fmla="*/ 2962549 h 5886446"/>
              <a:gd name="connsiteX5955" fmla="*/ 9817129 w 12191988"/>
              <a:gd name="connsiteY5955" fmla="*/ 2965354 h 5886446"/>
              <a:gd name="connsiteX5956" fmla="*/ 9815560 w 12191988"/>
              <a:gd name="connsiteY5956" fmla="*/ 2969362 h 5886446"/>
              <a:gd name="connsiteX5957" fmla="*/ 9815168 w 12191988"/>
              <a:gd name="connsiteY5957" fmla="*/ 2974972 h 5886446"/>
              <a:gd name="connsiteX5958" fmla="*/ 9810069 w 12191988"/>
              <a:gd name="connsiteY5958" fmla="*/ 2972968 h 5886446"/>
              <a:gd name="connsiteX5959" fmla="*/ 9805755 w 12191988"/>
              <a:gd name="connsiteY5959" fmla="*/ 2970965 h 5886446"/>
              <a:gd name="connsiteX5960" fmla="*/ 9801048 w 12191988"/>
              <a:gd name="connsiteY5960" fmla="*/ 2968560 h 5886446"/>
              <a:gd name="connsiteX5961" fmla="*/ 9796734 w 12191988"/>
              <a:gd name="connsiteY5961" fmla="*/ 2965354 h 5886446"/>
              <a:gd name="connsiteX5962" fmla="*/ 9793204 w 12191988"/>
              <a:gd name="connsiteY5962" fmla="*/ 2961347 h 5886446"/>
              <a:gd name="connsiteX5963" fmla="*/ 9790459 w 12191988"/>
              <a:gd name="connsiteY5963" fmla="*/ 2956538 h 5886446"/>
              <a:gd name="connsiteX5964" fmla="*/ 9789282 w 12191988"/>
              <a:gd name="connsiteY5964" fmla="*/ 2953733 h 5886446"/>
              <a:gd name="connsiteX5965" fmla="*/ 9788106 w 12191988"/>
              <a:gd name="connsiteY5965" fmla="*/ 2950928 h 5886446"/>
              <a:gd name="connsiteX5966" fmla="*/ 9787321 w 12191988"/>
              <a:gd name="connsiteY5966" fmla="*/ 2947322 h 5886446"/>
              <a:gd name="connsiteX5967" fmla="*/ 9786929 w 12191988"/>
              <a:gd name="connsiteY5967" fmla="*/ 2943314 h 5886446"/>
              <a:gd name="connsiteX5968" fmla="*/ 9790851 w 12191988"/>
              <a:gd name="connsiteY5968" fmla="*/ 2939708 h 5886446"/>
              <a:gd name="connsiteX5969" fmla="*/ 9794773 w 12191988"/>
              <a:gd name="connsiteY5969" fmla="*/ 2936903 h 5886446"/>
              <a:gd name="connsiteX5970" fmla="*/ 9798695 w 12191988"/>
              <a:gd name="connsiteY5970" fmla="*/ 2934899 h 5886446"/>
              <a:gd name="connsiteX5971" fmla="*/ 9803009 w 12191988"/>
              <a:gd name="connsiteY5971" fmla="*/ 2934098 h 5886446"/>
              <a:gd name="connsiteX5972" fmla="*/ 9807716 w 12191988"/>
              <a:gd name="connsiteY5972" fmla="*/ 2934098 h 5886446"/>
              <a:gd name="connsiteX5973" fmla="*/ 9812422 w 12191988"/>
              <a:gd name="connsiteY5973" fmla="*/ 2934098 h 5886446"/>
              <a:gd name="connsiteX5974" fmla="*/ 9821835 w 12191988"/>
              <a:gd name="connsiteY5974" fmla="*/ 2934899 h 5886446"/>
              <a:gd name="connsiteX5975" fmla="*/ 9831640 w 12191988"/>
              <a:gd name="connsiteY5975" fmla="*/ 2936502 h 5886446"/>
              <a:gd name="connsiteX5976" fmla="*/ 9839877 w 12191988"/>
              <a:gd name="connsiteY5976" fmla="*/ 2937704 h 5886446"/>
              <a:gd name="connsiteX5977" fmla="*/ 9843799 w 12191988"/>
              <a:gd name="connsiteY5977" fmla="*/ 2936903 h 5886446"/>
              <a:gd name="connsiteX5978" fmla="*/ 9847721 w 12191988"/>
              <a:gd name="connsiteY5978" fmla="*/ 2936502 h 5886446"/>
              <a:gd name="connsiteX5979" fmla="*/ 9850859 w 12191988"/>
              <a:gd name="connsiteY5979" fmla="*/ 2935701 h 5886446"/>
              <a:gd name="connsiteX5980" fmla="*/ 9927372 w 12191988"/>
              <a:gd name="connsiteY5980" fmla="*/ 2925760 h 5886446"/>
              <a:gd name="connsiteX5981" fmla="*/ 9934952 w 12191988"/>
              <a:gd name="connsiteY5981" fmla="*/ 2926150 h 5886446"/>
              <a:gd name="connsiteX5982" fmla="*/ 9942132 w 12191988"/>
              <a:gd name="connsiteY5982" fmla="*/ 2927320 h 5886446"/>
              <a:gd name="connsiteX5983" fmla="*/ 9949712 w 12191988"/>
              <a:gd name="connsiteY5983" fmla="*/ 2928099 h 5886446"/>
              <a:gd name="connsiteX5984" fmla="*/ 9957292 w 12191988"/>
              <a:gd name="connsiteY5984" fmla="*/ 2930049 h 5886446"/>
              <a:gd name="connsiteX5985" fmla="*/ 9964871 w 12191988"/>
              <a:gd name="connsiteY5985" fmla="*/ 2932388 h 5886446"/>
              <a:gd name="connsiteX5986" fmla="*/ 9980030 w 12191988"/>
              <a:gd name="connsiteY5986" fmla="*/ 2937067 h 5886446"/>
              <a:gd name="connsiteX5987" fmla="*/ 9995189 w 12191988"/>
              <a:gd name="connsiteY5987" fmla="*/ 2942526 h 5886446"/>
              <a:gd name="connsiteX5988" fmla="*/ 10009950 w 12191988"/>
              <a:gd name="connsiteY5988" fmla="*/ 2948375 h 5886446"/>
              <a:gd name="connsiteX5989" fmla="*/ 10024710 w 12191988"/>
              <a:gd name="connsiteY5989" fmla="*/ 2953834 h 5886446"/>
              <a:gd name="connsiteX5990" fmla="*/ 10039869 w 12191988"/>
              <a:gd name="connsiteY5990" fmla="*/ 2958513 h 5886446"/>
              <a:gd name="connsiteX5991" fmla="*/ 10047448 w 12191988"/>
              <a:gd name="connsiteY5991" fmla="*/ 2960462 h 5886446"/>
              <a:gd name="connsiteX5992" fmla="*/ 10054629 w 12191988"/>
              <a:gd name="connsiteY5992" fmla="*/ 2961632 h 5886446"/>
              <a:gd name="connsiteX5993" fmla="*/ 10062209 w 12191988"/>
              <a:gd name="connsiteY5993" fmla="*/ 2962802 h 5886446"/>
              <a:gd name="connsiteX5994" fmla="*/ 10069788 w 12191988"/>
              <a:gd name="connsiteY5994" fmla="*/ 2963581 h 5886446"/>
              <a:gd name="connsiteX5995" fmla="*/ 10077368 w 12191988"/>
              <a:gd name="connsiteY5995" fmla="*/ 2963581 h 5886446"/>
              <a:gd name="connsiteX5996" fmla="*/ 10084149 w 12191988"/>
              <a:gd name="connsiteY5996" fmla="*/ 2962802 h 5886446"/>
              <a:gd name="connsiteX5997" fmla="*/ 10091729 w 12191988"/>
              <a:gd name="connsiteY5997" fmla="*/ 2961632 h 5886446"/>
              <a:gd name="connsiteX5998" fmla="*/ 10084947 w 12191988"/>
              <a:gd name="connsiteY5998" fmla="*/ 2963581 h 5886446"/>
              <a:gd name="connsiteX5999" fmla="*/ 10070187 w 12191988"/>
              <a:gd name="connsiteY5999" fmla="*/ 2966701 h 5886446"/>
              <a:gd name="connsiteX6000" fmla="*/ 10056225 w 12191988"/>
              <a:gd name="connsiteY6000" fmla="*/ 2968650 h 5886446"/>
              <a:gd name="connsiteX6001" fmla="*/ 10041465 w 12191988"/>
              <a:gd name="connsiteY6001" fmla="*/ 2969820 h 5886446"/>
              <a:gd name="connsiteX6002" fmla="*/ 10026704 w 12191988"/>
              <a:gd name="connsiteY6002" fmla="*/ 2970210 h 5886446"/>
              <a:gd name="connsiteX6003" fmla="*/ 10012343 w 12191988"/>
              <a:gd name="connsiteY6003" fmla="*/ 2970210 h 5886446"/>
              <a:gd name="connsiteX6004" fmla="*/ 9997583 w 12191988"/>
              <a:gd name="connsiteY6004" fmla="*/ 2969040 h 5886446"/>
              <a:gd name="connsiteX6005" fmla="*/ 9982823 w 12191988"/>
              <a:gd name="connsiteY6005" fmla="*/ 2968260 h 5886446"/>
              <a:gd name="connsiteX6006" fmla="*/ 9953302 w 12191988"/>
              <a:gd name="connsiteY6006" fmla="*/ 2965141 h 5886446"/>
              <a:gd name="connsiteX6007" fmla="*/ 9922186 w 12191988"/>
              <a:gd name="connsiteY6007" fmla="*/ 2961632 h 5886446"/>
              <a:gd name="connsiteX6008" fmla="*/ 9907027 w 12191988"/>
              <a:gd name="connsiteY6008" fmla="*/ 2960462 h 5886446"/>
              <a:gd name="connsiteX6009" fmla="*/ 9891469 w 12191988"/>
              <a:gd name="connsiteY6009" fmla="*/ 2958902 h 5886446"/>
              <a:gd name="connsiteX6010" fmla="*/ 9875911 w 12191988"/>
              <a:gd name="connsiteY6010" fmla="*/ 2957733 h 5886446"/>
              <a:gd name="connsiteX6011" fmla="*/ 9859954 w 12191988"/>
              <a:gd name="connsiteY6011" fmla="*/ 2957343 h 5886446"/>
              <a:gd name="connsiteX6012" fmla="*/ 9867534 w 12191988"/>
              <a:gd name="connsiteY6012" fmla="*/ 2950324 h 5886446"/>
              <a:gd name="connsiteX6013" fmla="*/ 9875113 w 12191988"/>
              <a:gd name="connsiteY6013" fmla="*/ 2944086 h 5886446"/>
              <a:gd name="connsiteX6014" fmla="*/ 9882693 w 12191988"/>
              <a:gd name="connsiteY6014" fmla="*/ 2939017 h 5886446"/>
              <a:gd name="connsiteX6015" fmla="*/ 9889474 w 12191988"/>
              <a:gd name="connsiteY6015" fmla="*/ 2934728 h 5886446"/>
              <a:gd name="connsiteX6016" fmla="*/ 9897054 w 12191988"/>
              <a:gd name="connsiteY6016" fmla="*/ 2931609 h 5886446"/>
              <a:gd name="connsiteX6017" fmla="*/ 9904634 w 12191988"/>
              <a:gd name="connsiteY6017" fmla="*/ 2929269 h 5886446"/>
              <a:gd name="connsiteX6018" fmla="*/ 9912213 w 12191988"/>
              <a:gd name="connsiteY6018" fmla="*/ 2927320 h 5886446"/>
              <a:gd name="connsiteX6019" fmla="*/ 9919793 w 12191988"/>
              <a:gd name="connsiteY6019" fmla="*/ 2926150 h 5886446"/>
              <a:gd name="connsiteX6020" fmla="*/ 10382241 w 12191988"/>
              <a:gd name="connsiteY6020" fmla="*/ 2846385 h 5886446"/>
              <a:gd name="connsiteX6021" fmla="*/ 10385416 w 12191988"/>
              <a:gd name="connsiteY6021" fmla="*/ 2847973 h 5886446"/>
              <a:gd name="connsiteX6022" fmla="*/ 10383432 w 12191988"/>
              <a:gd name="connsiteY6022" fmla="*/ 2847338 h 5886446"/>
              <a:gd name="connsiteX6023" fmla="*/ 998537 w 12191988"/>
              <a:gd name="connsiteY6023" fmla="*/ 2832097 h 5886446"/>
              <a:gd name="connsiteX6024" fmla="*/ 1002534 w 12191988"/>
              <a:gd name="connsiteY6024" fmla="*/ 2832884 h 5886446"/>
              <a:gd name="connsiteX6025" fmla="*/ 1006532 w 12191988"/>
              <a:gd name="connsiteY6025" fmla="*/ 2834458 h 5886446"/>
              <a:gd name="connsiteX6026" fmla="*/ 1014927 w 12191988"/>
              <a:gd name="connsiteY6026" fmla="*/ 2837999 h 5886446"/>
              <a:gd name="connsiteX6027" fmla="*/ 1024121 w 12191988"/>
              <a:gd name="connsiteY6027" fmla="*/ 2843115 h 5886446"/>
              <a:gd name="connsiteX6028" fmla="*/ 1032916 w 12191988"/>
              <a:gd name="connsiteY6028" fmla="*/ 2848623 h 5886446"/>
              <a:gd name="connsiteX6029" fmla="*/ 1041711 w 12191988"/>
              <a:gd name="connsiteY6029" fmla="*/ 2854919 h 5886446"/>
              <a:gd name="connsiteX6030" fmla="*/ 1051305 w 12191988"/>
              <a:gd name="connsiteY6030" fmla="*/ 2861608 h 5886446"/>
              <a:gd name="connsiteX6031" fmla="*/ 1070493 w 12191988"/>
              <a:gd name="connsiteY6031" fmla="*/ 2875380 h 5886446"/>
              <a:gd name="connsiteX6032" fmla="*/ 1080887 w 12191988"/>
              <a:gd name="connsiteY6032" fmla="*/ 2882463 h 5886446"/>
              <a:gd name="connsiteX6033" fmla="*/ 1091281 w 12191988"/>
              <a:gd name="connsiteY6033" fmla="*/ 2888759 h 5886446"/>
              <a:gd name="connsiteX6034" fmla="*/ 1102474 w 12191988"/>
              <a:gd name="connsiteY6034" fmla="*/ 2894661 h 5886446"/>
              <a:gd name="connsiteX6035" fmla="*/ 1113667 w 12191988"/>
              <a:gd name="connsiteY6035" fmla="*/ 2900170 h 5886446"/>
              <a:gd name="connsiteX6036" fmla="*/ 1125660 w 12191988"/>
              <a:gd name="connsiteY6036" fmla="*/ 2904891 h 5886446"/>
              <a:gd name="connsiteX6037" fmla="*/ 1131657 w 12191988"/>
              <a:gd name="connsiteY6037" fmla="*/ 2906072 h 5886446"/>
              <a:gd name="connsiteX6038" fmla="*/ 1138053 w 12191988"/>
              <a:gd name="connsiteY6038" fmla="*/ 2907646 h 5886446"/>
              <a:gd name="connsiteX6039" fmla="*/ 1144049 w 12191988"/>
              <a:gd name="connsiteY6039" fmla="*/ 2908826 h 5886446"/>
              <a:gd name="connsiteX6040" fmla="*/ 1150445 w 12191988"/>
              <a:gd name="connsiteY6040" fmla="*/ 2909613 h 5886446"/>
              <a:gd name="connsiteX6041" fmla="*/ 1157241 w 12191988"/>
              <a:gd name="connsiteY6041" fmla="*/ 2909613 h 5886446"/>
              <a:gd name="connsiteX6042" fmla="*/ 1163637 w 12191988"/>
              <a:gd name="connsiteY6042" fmla="*/ 2909613 h 5886446"/>
              <a:gd name="connsiteX6043" fmla="*/ 1158440 w 12191988"/>
              <a:gd name="connsiteY6043" fmla="*/ 2913155 h 5886446"/>
              <a:gd name="connsiteX6044" fmla="*/ 1153643 w 12191988"/>
              <a:gd name="connsiteY6044" fmla="*/ 2916302 h 5886446"/>
              <a:gd name="connsiteX6045" fmla="*/ 1148046 w 12191988"/>
              <a:gd name="connsiteY6045" fmla="*/ 2918663 h 5886446"/>
              <a:gd name="connsiteX6046" fmla="*/ 1142450 w 12191988"/>
              <a:gd name="connsiteY6046" fmla="*/ 2920631 h 5886446"/>
              <a:gd name="connsiteX6047" fmla="*/ 1136853 w 12191988"/>
              <a:gd name="connsiteY6047" fmla="*/ 2922205 h 5886446"/>
              <a:gd name="connsiteX6048" fmla="*/ 1130857 w 12191988"/>
              <a:gd name="connsiteY6048" fmla="*/ 2923779 h 5886446"/>
              <a:gd name="connsiteX6049" fmla="*/ 1125260 w 12191988"/>
              <a:gd name="connsiteY6049" fmla="*/ 2924172 h 5886446"/>
              <a:gd name="connsiteX6050" fmla="*/ 1119264 w 12191988"/>
              <a:gd name="connsiteY6050" fmla="*/ 2924172 h 5886446"/>
              <a:gd name="connsiteX6051" fmla="*/ 1113268 w 12191988"/>
              <a:gd name="connsiteY6051" fmla="*/ 2924172 h 5886446"/>
              <a:gd name="connsiteX6052" fmla="*/ 1106871 w 12191988"/>
              <a:gd name="connsiteY6052" fmla="*/ 2923779 h 5886446"/>
              <a:gd name="connsiteX6053" fmla="*/ 1100875 w 12191988"/>
              <a:gd name="connsiteY6053" fmla="*/ 2922598 h 5886446"/>
              <a:gd name="connsiteX6054" fmla="*/ 1094879 w 12191988"/>
              <a:gd name="connsiteY6054" fmla="*/ 2921024 h 5886446"/>
              <a:gd name="connsiteX6055" fmla="*/ 1088882 w 12191988"/>
              <a:gd name="connsiteY6055" fmla="*/ 2919057 h 5886446"/>
              <a:gd name="connsiteX6056" fmla="*/ 1082886 w 12191988"/>
              <a:gd name="connsiteY6056" fmla="*/ 2917089 h 5886446"/>
              <a:gd name="connsiteX6057" fmla="*/ 1076889 w 12191988"/>
              <a:gd name="connsiteY6057" fmla="*/ 2914729 h 5886446"/>
              <a:gd name="connsiteX6058" fmla="*/ 1070493 w 12191988"/>
              <a:gd name="connsiteY6058" fmla="*/ 2911581 h 5886446"/>
              <a:gd name="connsiteX6059" fmla="*/ 1064497 w 12191988"/>
              <a:gd name="connsiteY6059" fmla="*/ 2908826 h 5886446"/>
              <a:gd name="connsiteX6060" fmla="*/ 1058901 w 12191988"/>
              <a:gd name="connsiteY6060" fmla="*/ 2905285 h 5886446"/>
              <a:gd name="connsiteX6061" fmla="*/ 1053304 w 12191988"/>
              <a:gd name="connsiteY6061" fmla="*/ 2901744 h 5886446"/>
              <a:gd name="connsiteX6062" fmla="*/ 1048107 w 12191988"/>
              <a:gd name="connsiteY6062" fmla="*/ 2897809 h 5886446"/>
              <a:gd name="connsiteX6063" fmla="*/ 1042510 w 12191988"/>
              <a:gd name="connsiteY6063" fmla="*/ 2893087 h 5886446"/>
              <a:gd name="connsiteX6064" fmla="*/ 1037313 w 12191988"/>
              <a:gd name="connsiteY6064" fmla="*/ 2888759 h 5886446"/>
              <a:gd name="connsiteX6065" fmla="*/ 1032117 w 12191988"/>
              <a:gd name="connsiteY6065" fmla="*/ 2884430 h 5886446"/>
              <a:gd name="connsiteX6066" fmla="*/ 1027319 w 12191988"/>
              <a:gd name="connsiteY6066" fmla="*/ 2878922 h 5886446"/>
              <a:gd name="connsiteX6067" fmla="*/ 1022522 w 12191988"/>
              <a:gd name="connsiteY6067" fmla="*/ 2873806 h 5886446"/>
              <a:gd name="connsiteX6068" fmla="*/ 1018525 w 12191988"/>
              <a:gd name="connsiteY6068" fmla="*/ 2868298 h 5886446"/>
              <a:gd name="connsiteX6069" fmla="*/ 1014527 w 12191988"/>
              <a:gd name="connsiteY6069" fmla="*/ 2862789 h 5886446"/>
              <a:gd name="connsiteX6070" fmla="*/ 1010530 w 12191988"/>
              <a:gd name="connsiteY6070" fmla="*/ 2856887 h 5886446"/>
              <a:gd name="connsiteX6071" fmla="*/ 1006932 w 12191988"/>
              <a:gd name="connsiteY6071" fmla="*/ 2850984 h 5886446"/>
              <a:gd name="connsiteX6072" fmla="*/ 1003734 w 12191988"/>
              <a:gd name="connsiteY6072" fmla="*/ 2845082 h 5886446"/>
              <a:gd name="connsiteX6073" fmla="*/ 1000935 w 12191988"/>
              <a:gd name="connsiteY6073" fmla="*/ 2838393 h 5886446"/>
              <a:gd name="connsiteX6074" fmla="*/ 11102966 w 12191988"/>
              <a:gd name="connsiteY6074" fmla="*/ 2709860 h 5886446"/>
              <a:gd name="connsiteX6075" fmla="*/ 11101379 w 12191988"/>
              <a:gd name="connsiteY6075" fmla="*/ 2713987 h 5886446"/>
              <a:gd name="connsiteX6076" fmla="*/ 11098997 w 12191988"/>
              <a:gd name="connsiteY6076" fmla="*/ 2717702 h 5886446"/>
              <a:gd name="connsiteX6077" fmla="*/ 11096219 w 12191988"/>
              <a:gd name="connsiteY6077" fmla="*/ 2720592 h 5886446"/>
              <a:gd name="connsiteX6078" fmla="*/ 11093838 w 12191988"/>
              <a:gd name="connsiteY6078" fmla="*/ 2723068 h 5886446"/>
              <a:gd name="connsiteX6079" fmla="*/ 11090266 w 12191988"/>
              <a:gd name="connsiteY6079" fmla="*/ 2725958 h 5886446"/>
              <a:gd name="connsiteX6080" fmla="*/ 11086694 w 12191988"/>
              <a:gd name="connsiteY6080" fmla="*/ 2727609 h 5886446"/>
              <a:gd name="connsiteX6081" fmla="*/ 11083122 w 12191988"/>
              <a:gd name="connsiteY6081" fmla="*/ 2728847 h 5886446"/>
              <a:gd name="connsiteX6082" fmla="*/ 11079947 w 12191988"/>
              <a:gd name="connsiteY6082" fmla="*/ 2729672 h 5886446"/>
              <a:gd name="connsiteX6083" fmla="*/ 11075582 w 12191988"/>
              <a:gd name="connsiteY6083" fmla="*/ 2730498 h 5886446"/>
              <a:gd name="connsiteX6084" fmla="*/ 11071613 w 12191988"/>
              <a:gd name="connsiteY6084" fmla="*/ 2730498 h 5886446"/>
              <a:gd name="connsiteX6085" fmla="*/ 11064866 w 12191988"/>
              <a:gd name="connsiteY6085" fmla="*/ 2730498 h 5886446"/>
              <a:gd name="connsiteX6086" fmla="*/ 11057722 w 12191988"/>
              <a:gd name="connsiteY6086" fmla="*/ 2729672 h 5886446"/>
              <a:gd name="connsiteX6087" fmla="*/ 11052166 w 12191988"/>
              <a:gd name="connsiteY6087" fmla="*/ 2727609 h 5886446"/>
              <a:gd name="connsiteX6088" fmla="*/ 11054150 w 12191988"/>
              <a:gd name="connsiteY6088" fmla="*/ 2725545 h 5886446"/>
              <a:gd name="connsiteX6089" fmla="*/ 11056532 w 12191988"/>
              <a:gd name="connsiteY6089" fmla="*/ 2723068 h 5886446"/>
              <a:gd name="connsiteX6090" fmla="*/ 11059707 w 12191988"/>
              <a:gd name="connsiteY6090" fmla="*/ 2721004 h 5886446"/>
              <a:gd name="connsiteX6091" fmla="*/ 11062882 w 12191988"/>
              <a:gd name="connsiteY6091" fmla="*/ 2720179 h 5886446"/>
              <a:gd name="connsiteX6092" fmla="*/ 11068835 w 12191988"/>
              <a:gd name="connsiteY6092" fmla="*/ 2717702 h 5886446"/>
              <a:gd name="connsiteX6093" fmla="*/ 11075582 w 12191988"/>
              <a:gd name="connsiteY6093" fmla="*/ 2716051 h 5886446"/>
              <a:gd name="connsiteX6094" fmla="*/ 11089869 w 12191988"/>
              <a:gd name="connsiteY6094" fmla="*/ 2713987 h 5886446"/>
              <a:gd name="connsiteX6095" fmla="*/ 11097013 w 12191988"/>
              <a:gd name="connsiteY6095" fmla="*/ 2711924 h 5886446"/>
              <a:gd name="connsiteX6096" fmla="*/ 10993420 w 12191988"/>
              <a:gd name="connsiteY6096" fmla="*/ 2709860 h 5886446"/>
              <a:gd name="connsiteX6097" fmla="*/ 11003906 w 12191988"/>
              <a:gd name="connsiteY6097" fmla="*/ 2710281 h 5886446"/>
              <a:gd name="connsiteX6098" fmla="*/ 11012779 w 12191988"/>
              <a:gd name="connsiteY6098" fmla="*/ 2710702 h 5886446"/>
              <a:gd name="connsiteX6099" fmla="*/ 11018829 w 12191988"/>
              <a:gd name="connsiteY6099" fmla="*/ 2711545 h 5886446"/>
              <a:gd name="connsiteX6100" fmla="*/ 11018426 w 12191988"/>
              <a:gd name="connsiteY6100" fmla="*/ 2714072 h 5886446"/>
              <a:gd name="connsiteX6101" fmla="*/ 11017216 w 12191988"/>
              <a:gd name="connsiteY6101" fmla="*/ 2716178 h 5886446"/>
              <a:gd name="connsiteX6102" fmla="*/ 11016409 w 12191988"/>
              <a:gd name="connsiteY6102" fmla="*/ 2718284 h 5886446"/>
              <a:gd name="connsiteX6103" fmla="*/ 11015199 w 12191988"/>
              <a:gd name="connsiteY6103" fmla="*/ 2719968 h 5886446"/>
              <a:gd name="connsiteX6104" fmla="*/ 11012376 w 12191988"/>
              <a:gd name="connsiteY6104" fmla="*/ 2722074 h 5886446"/>
              <a:gd name="connsiteX6105" fmla="*/ 11008746 w 12191988"/>
              <a:gd name="connsiteY6105" fmla="*/ 2723759 h 5886446"/>
              <a:gd name="connsiteX6106" fmla="*/ 11003906 w 12191988"/>
              <a:gd name="connsiteY6106" fmla="*/ 2724601 h 5886446"/>
              <a:gd name="connsiteX6107" fmla="*/ 10999470 w 12191988"/>
              <a:gd name="connsiteY6107" fmla="*/ 2724601 h 5886446"/>
              <a:gd name="connsiteX6108" fmla="*/ 10988580 w 12191988"/>
              <a:gd name="connsiteY6108" fmla="*/ 2724180 h 5886446"/>
              <a:gd name="connsiteX6109" fmla="*/ 10976884 w 12191988"/>
              <a:gd name="connsiteY6109" fmla="*/ 2723759 h 5886446"/>
              <a:gd name="connsiteX6110" fmla="*/ 10970835 w 12191988"/>
              <a:gd name="connsiteY6110" fmla="*/ 2722917 h 5886446"/>
              <a:gd name="connsiteX6111" fmla="*/ 10965188 w 12191988"/>
              <a:gd name="connsiteY6111" fmla="*/ 2723759 h 5886446"/>
              <a:gd name="connsiteX6112" fmla="*/ 10959542 w 12191988"/>
              <a:gd name="connsiteY6112" fmla="*/ 2724180 h 5886446"/>
              <a:gd name="connsiteX6113" fmla="*/ 10953896 w 12191988"/>
              <a:gd name="connsiteY6113" fmla="*/ 2725865 h 5886446"/>
              <a:gd name="connsiteX6114" fmla="*/ 10949056 w 12191988"/>
              <a:gd name="connsiteY6114" fmla="*/ 2727971 h 5886446"/>
              <a:gd name="connsiteX6115" fmla="*/ 10944216 w 12191988"/>
              <a:gd name="connsiteY6115" fmla="*/ 2730498 h 5886446"/>
              <a:gd name="connsiteX6116" fmla="*/ 10946233 w 12191988"/>
              <a:gd name="connsiteY6116" fmla="*/ 2726286 h 5886446"/>
              <a:gd name="connsiteX6117" fmla="*/ 10949862 w 12191988"/>
              <a:gd name="connsiteY6117" fmla="*/ 2722495 h 5886446"/>
              <a:gd name="connsiteX6118" fmla="*/ 10953896 w 12191988"/>
              <a:gd name="connsiteY6118" fmla="*/ 2719547 h 5886446"/>
              <a:gd name="connsiteX6119" fmla="*/ 10958735 w 12191988"/>
              <a:gd name="connsiteY6119" fmla="*/ 2716599 h 5886446"/>
              <a:gd name="connsiteX6120" fmla="*/ 10963575 w 12191988"/>
              <a:gd name="connsiteY6120" fmla="*/ 2714493 h 5886446"/>
              <a:gd name="connsiteX6121" fmla="*/ 10969221 w 12191988"/>
              <a:gd name="connsiteY6121" fmla="*/ 2712808 h 5886446"/>
              <a:gd name="connsiteX6122" fmla="*/ 10974868 w 12191988"/>
              <a:gd name="connsiteY6122" fmla="*/ 2711966 h 5886446"/>
              <a:gd name="connsiteX6123" fmla="*/ 10980918 w 12191988"/>
              <a:gd name="connsiteY6123" fmla="*/ 2710702 h 5886446"/>
              <a:gd name="connsiteX6124" fmla="*/ 10778856 w 12191988"/>
              <a:gd name="connsiteY6124" fmla="*/ 2654297 h 5886446"/>
              <a:gd name="connsiteX6125" fmla="*/ 10780831 w 12191988"/>
              <a:gd name="connsiteY6125" fmla="*/ 2655111 h 5886446"/>
              <a:gd name="connsiteX6126" fmla="*/ 10783201 w 12191988"/>
              <a:gd name="connsiteY6126" fmla="*/ 2656332 h 5886446"/>
              <a:gd name="connsiteX6127" fmla="*/ 10787941 w 12191988"/>
              <a:gd name="connsiteY6127" fmla="*/ 2657146 h 5886446"/>
              <a:gd name="connsiteX6128" fmla="*/ 10793076 w 12191988"/>
              <a:gd name="connsiteY6128" fmla="*/ 2658367 h 5886446"/>
              <a:gd name="connsiteX6129" fmla="*/ 10797817 w 12191988"/>
              <a:gd name="connsiteY6129" fmla="*/ 2659181 h 5886446"/>
              <a:gd name="connsiteX6130" fmla="*/ 10799792 w 12191988"/>
              <a:gd name="connsiteY6130" fmla="*/ 2660403 h 5886446"/>
              <a:gd name="connsiteX6131" fmla="*/ 10801767 w 12191988"/>
              <a:gd name="connsiteY6131" fmla="*/ 2661217 h 5886446"/>
              <a:gd name="connsiteX6132" fmla="*/ 10803742 w 12191988"/>
              <a:gd name="connsiteY6132" fmla="*/ 2662845 h 5886446"/>
              <a:gd name="connsiteX6133" fmla="*/ 10805322 w 12191988"/>
              <a:gd name="connsiteY6133" fmla="*/ 2664880 h 5886446"/>
              <a:gd name="connsiteX6134" fmla="*/ 10806507 w 12191988"/>
              <a:gd name="connsiteY6134" fmla="*/ 2666915 h 5886446"/>
              <a:gd name="connsiteX6135" fmla="*/ 10807297 w 12191988"/>
              <a:gd name="connsiteY6135" fmla="*/ 2670172 h 5886446"/>
              <a:gd name="connsiteX6136" fmla="*/ 10807692 w 12191988"/>
              <a:gd name="connsiteY6136" fmla="*/ 2673835 h 5886446"/>
              <a:gd name="connsiteX6137" fmla="*/ 10807692 w 12191988"/>
              <a:gd name="connsiteY6137" fmla="*/ 2677906 h 5886446"/>
              <a:gd name="connsiteX6138" fmla="*/ 10803742 w 12191988"/>
              <a:gd name="connsiteY6138" fmla="*/ 2674649 h 5886446"/>
              <a:gd name="connsiteX6139" fmla="*/ 10800187 w 12191988"/>
              <a:gd name="connsiteY6139" fmla="*/ 2672207 h 5886446"/>
              <a:gd name="connsiteX6140" fmla="*/ 10798212 w 12191988"/>
              <a:gd name="connsiteY6140" fmla="*/ 2670986 h 5886446"/>
              <a:gd name="connsiteX6141" fmla="*/ 10795842 w 12191988"/>
              <a:gd name="connsiteY6141" fmla="*/ 2670579 h 5886446"/>
              <a:gd name="connsiteX6142" fmla="*/ 10793471 w 12191988"/>
              <a:gd name="connsiteY6142" fmla="*/ 2670172 h 5886446"/>
              <a:gd name="connsiteX6143" fmla="*/ 10790311 w 12191988"/>
              <a:gd name="connsiteY6143" fmla="*/ 2670172 h 5886446"/>
              <a:gd name="connsiteX6144" fmla="*/ 10788731 w 12191988"/>
              <a:gd name="connsiteY6144" fmla="*/ 2672614 h 5886446"/>
              <a:gd name="connsiteX6145" fmla="*/ 10787546 w 12191988"/>
              <a:gd name="connsiteY6145" fmla="*/ 2675056 h 5886446"/>
              <a:gd name="connsiteX6146" fmla="*/ 10784386 w 12191988"/>
              <a:gd name="connsiteY6146" fmla="*/ 2680755 h 5886446"/>
              <a:gd name="connsiteX6147" fmla="*/ 10782806 w 12191988"/>
              <a:gd name="connsiteY6147" fmla="*/ 2683605 h 5886446"/>
              <a:gd name="connsiteX6148" fmla="*/ 10780831 w 12191988"/>
              <a:gd name="connsiteY6148" fmla="*/ 2685640 h 5886446"/>
              <a:gd name="connsiteX6149" fmla="*/ 10778066 w 12191988"/>
              <a:gd name="connsiteY6149" fmla="*/ 2686454 h 5886446"/>
              <a:gd name="connsiteX6150" fmla="*/ 10776486 w 12191988"/>
              <a:gd name="connsiteY6150" fmla="*/ 2686861 h 5886446"/>
              <a:gd name="connsiteX6151" fmla="*/ 10774906 w 12191988"/>
              <a:gd name="connsiteY6151" fmla="*/ 2686861 h 5886446"/>
              <a:gd name="connsiteX6152" fmla="*/ 10777276 w 12191988"/>
              <a:gd name="connsiteY6152" fmla="*/ 2690524 h 5886446"/>
              <a:gd name="connsiteX6153" fmla="*/ 10780041 w 12191988"/>
              <a:gd name="connsiteY6153" fmla="*/ 2695409 h 5886446"/>
              <a:gd name="connsiteX6154" fmla="*/ 10776881 w 12191988"/>
              <a:gd name="connsiteY6154" fmla="*/ 2699073 h 5886446"/>
              <a:gd name="connsiteX6155" fmla="*/ 10775301 w 12191988"/>
              <a:gd name="connsiteY6155" fmla="*/ 2699887 h 5886446"/>
              <a:gd name="connsiteX6156" fmla="*/ 10773721 w 12191988"/>
              <a:gd name="connsiteY6156" fmla="*/ 2701108 h 5886446"/>
              <a:gd name="connsiteX6157" fmla="*/ 10770561 w 12191988"/>
              <a:gd name="connsiteY6157" fmla="*/ 2701922 h 5886446"/>
              <a:gd name="connsiteX6158" fmla="*/ 10767401 w 12191988"/>
              <a:gd name="connsiteY6158" fmla="*/ 2701515 h 5886446"/>
              <a:gd name="connsiteX6159" fmla="*/ 10763845 w 12191988"/>
              <a:gd name="connsiteY6159" fmla="*/ 2700294 h 5886446"/>
              <a:gd name="connsiteX6160" fmla="*/ 10760290 w 12191988"/>
              <a:gd name="connsiteY6160" fmla="*/ 2699073 h 5886446"/>
              <a:gd name="connsiteX6161" fmla="*/ 10753575 w 12191988"/>
              <a:gd name="connsiteY6161" fmla="*/ 2694595 h 5886446"/>
              <a:gd name="connsiteX6162" fmla="*/ 10750020 w 12191988"/>
              <a:gd name="connsiteY6162" fmla="*/ 2692153 h 5886446"/>
              <a:gd name="connsiteX6163" fmla="*/ 10746465 w 12191988"/>
              <a:gd name="connsiteY6163" fmla="*/ 2690117 h 5886446"/>
              <a:gd name="connsiteX6164" fmla="*/ 10742515 w 12191988"/>
              <a:gd name="connsiteY6164" fmla="*/ 2689303 h 5886446"/>
              <a:gd name="connsiteX6165" fmla="*/ 10738960 w 12191988"/>
              <a:gd name="connsiteY6165" fmla="*/ 2688082 h 5886446"/>
              <a:gd name="connsiteX6166" fmla="*/ 10735009 w 12191988"/>
              <a:gd name="connsiteY6166" fmla="*/ 2688082 h 5886446"/>
              <a:gd name="connsiteX6167" fmla="*/ 10731059 w 12191988"/>
              <a:gd name="connsiteY6167" fmla="*/ 2689710 h 5886446"/>
              <a:gd name="connsiteX6168" fmla="*/ 10729479 w 12191988"/>
              <a:gd name="connsiteY6168" fmla="*/ 2690524 h 5886446"/>
              <a:gd name="connsiteX6169" fmla="*/ 10727504 w 12191988"/>
              <a:gd name="connsiteY6169" fmla="*/ 2692153 h 5886446"/>
              <a:gd name="connsiteX6170" fmla="*/ 10723554 w 12191988"/>
              <a:gd name="connsiteY6170" fmla="*/ 2696223 h 5886446"/>
              <a:gd name="connsiteX6171" fmla="*/ 10724344 w 12191988"/>
              <a:gd name="connsiteY6171" fmla="*/ 2690524 h 5886446"/>
              <a:gd name="connsiteX6172" fmla="*/ 10726319 w 12191988"/>
              <a:gd name="connsiteY6172" fmla="*/ 2686047 h 5886446"/>
              <a:gd name="connsiteX6173" fmla="*/ 10728294 w 12191988"/>
              <a:gd name="connsiteY6173" fmla="*/ 2681976 h 5886446"/>
              <a:gd name="connsiteX6174" fmla="*/ 10731454 w 12191988"/>
              <a:gd name="connsiteY6174" fmla="*/ 2678313 h 5886446"/>
              <a:gd name="connsiteX6175" fmla="*/ 10734614 w 12191988"/>
              <a:gd name="connsiteY6175" fmla="*/ 2675871 h 5886446"/>
              <a:gd name="connsiteX6176" fmla="*/ 10737379 w 12191988"/>
              <a:gd name="connsiteY6176" fmla="*/ 2674242 h 5886446"/>
              <a:gd name="connsiteX6177" fmla="*/ 10740935 w 12191988"/>
              <a:gd name="connsiteY6177" fmla="*/ 2672614 h 5886446"/>
              <a:gd name="connsiteX6178" fmla="*/ 10744490 w 12191988"/>
              <a:gd name="connsiteY6178" fmla="*/ 2672207 h 5886446"/>
              <a:gd name="connsiteX6179" fmla="*/ 10748440 w 12191988"/>
              <a:gd name="connsiteY6179" fmla="*/ 2672207 h 5886446"/>
              <a:gd name="connsiteX6180" fmla="*/ 10751995 w 12191988"/>
              <a:gd name="connsiteY6180" fmla="*/ 2672614 h 5886446"/>
              <a:gd name="connsiteX6181" fmla="*/ 10755945 w 12191988"/>
              <a:gd name="connsiteY6181" fmla="*/ 2673835 h 5886446"/>
              <a:gd name="connsiteX6182" fmla="*/ 10759500 w 12191988"/>
              <a:gd name="connsiteY6182" fmla="*/ 2675056 h 5886446"/>
              <a:gd name="connsiteX6183" fmla="*/ 10763450 w 12191988"/>
              <a:gd name="connsiteY6183" fmla="*/ 2677092 h 5886446"/>
              <a:gd name="connsiteX6184" fmla="*/ 10767006 w 12191988"/>
              <a:gd name="connsiteY6184" fmla="*/ 2679941 h 5886446"/>
              <a:gd name="connsiteX6185" fmla="*/ 10769771 w 12191988"/>
              <a:gd name="connsiteY6185" fmla="*/ 2682383 h 5886446"/>
              <a:gd name="connsiteX6186" fmla="*/ 10772931 w 12191988"/>
              <a:gd name="connsiteY6186" fmla="*/ 2684826 h 5886446"/>
              <a:gd name="connsiteX6187" fmla="*/ 10770561 w 12191988"/>
              <a:gd name="connsiteY6187" fmla="*/ 2680348 h 5886446"/>
              <a:gd name="connsiteX6188" fmla="*/ 10769771 w 12191988"/>
              <a:gd name="connsiteY6188" fmla="*/ 2678313 h 5886446"/>
              <a:gd name="connsiteX6189" fmla="*/ 10769376 w 12191988"/>
              <a:gd name="connsiteY6189" fmla="*/ 2676278 h 5886446"/>
              <a:gd name="connsiteX6190" fmla="*/ 10769771 w 12191988"/>
              <a:gd name="connsiteY6190" fmla="*/ 2674649 h 5886446"/>
              <a:gd name="connsiteX6191" fmla="*/ 10769771 w 12191988"/>
              <a:gd name="connsiteY6191" fmla="*/ 2673021 h 5886446"/>
              <a:gd name="connsiteX6192" fmla="*/ 10771351 w 12191988"/>
              <a:gd name="connsiteY6192" fmla="*/ 2670172 h 5886446"/>
              <a:gd name="connsiteX6193" fmla="*/ 10776091 w 12191988"/>
              <a:gd name="connsiteY6193" fmla="*/ 2664066 h 5886446"/>
              <a:gd name="connsiteX6194" fmla="*/ 10778066 w 12191988"/>
              <a:gd name="connsiteY6194" fmla="*/ 2659181 h 5886446"/>
              <a:gd name="connsiteX6195" fmla="*/ 10843183 w 12191988"/>
              <a:gd name="connsiteY6195" fmla="*/ 2638422 h 5886446"/>
              <a:gd name="connsiteX6196" fmla="*/ 10845581 w 12191988"/>
              <a:gd name="connsiteY6196" fmla="*/ 2638819 h 5886446"/>
              <a:gd name="connsiteX6197" fmla="*/ 10847978 w 12191988"/>
              <a:gd name="connsiteY6197" fmla="*/ 2639216 h 5886446"/>
              <a:gd name="connsiteX6198" fmla="*/ 10853174 w 12191988"/>
              <a:gd name="connsiteY6198" fmla="*/ 2642788 h 5886446"/>
              <a:gd name="connsiteX6199" fmla="*/ 10858769 w 12191988"/>
              <a:gd name="connsiteY6199" fmla="*/ 2646359 h 5886446"/>
              <a:gd name="connsiteX6200" fmla="*/ 10864764 w 12191988"/>
              <a:gd name="connsiteY6200" fmla="*/ 2649931 h 5886446"/>
              <a:gd name="connsiteX6201" fmla="*/ 10867162 w 12191988"/>
              <a:gd name="connsiteY6201" fmla="*/ 2651519 h 5886446"/>
              <a:gd name="connsiteX6202" fmla="*/ 10870359 w 12191988"/>
              <a:gd name="connsiteY6202" fmla="*/ 2652313 h 5886446"/>
              <a:gd name="connsiteX6203" fmla="*/ 10873556 w 12191988"/>
              <a:gd name="connsiteY6203" fmla="*/ 2652313 h 5886446"/>
              <a:gd name="connsiteX6204" fmla="*/ 10875954 w 12191988"/>
              <a:gd name="connsiteY6204" fmla="*/ 2652313 h 5886446"/>
              <a:gd name="connsiteX6205" fmla="*/ 10874755 w 12191988"/>
              <a:gd name="connsiteY6205" fmla="*/ 2657075 h 5886446"/>
              <a:gd name="connsiteX6206" fmla="*/ 10873556 w 12191988"/>
              <a:gd name="connsiteY6206" fmla="*/ 2661441 h 5886446"/>
              <a:gd name="connsiteX6207" fmla="*/ 10870759 w 12191988"/>
              <a:gd name="connsiteY6207" fmla="*/ 2665013 h 5886446"/>
              <a:gd name="connsiteX6208" fmla="*/ 10868361 w 12191988"/>
              <a:gd name="connsiteY6208" fmla="*/ 2667394 h 5886446"/>
              <a:gd name="connsiteX6209" fmla="*/ 10865163 w 12191988"/>
              <a:gd name="connsiteY6209" fmla="*/ 2669775 h 5886446"/>
              <a:gd name="connsiteX6210" fmla="*/ 10862366 w 12191988"/>
              <a:gd name="connsiteY6210" fmla="*/ 2672157 h 5886446"/>
              <a:gd name="connsiteX6211" fmla="*/ 10858769 w 12191988"/>
              <a:gd name="connsiteY6211" fmla="*/ 2673347 h 5886446"/>
              <a:gd name="connsiteX6212" fmla="*/ 10854773 w 12191988"/>
              <a:gd name="connsiteY6212" fmla="*/ 2674538 h 5886446"/>
              <a:gd name="connsiteX6213" fmla="*/ 10845980 w 12191988"/>
              <a:gd name="connsiteY6213" fmla="*/ 2676125 h 5886446"/>
              <a:gd name="connsiteX6214" fmla="*/ 10837188 w 12191988"/>
              <a:gd name="connsiteY6214" fmla="*/ 2676522 h 5886446"/>
              <a:gd name="connsiteX6215" fmla="*/ 10828396 w 12191988"/>
              <a:gd name="connsiteY6215" fmla="*/ 2676919 h 5886446"/>
              <a:gd name="connsiteX6216" fmla="*/ 10819204 w 12191988"/>
              <a:gd name="connsiteY6216" fmla="*/ 2678110 h 5886446"/>
              <a:gd name="connsiteX6217" fmla="*/ 10818804 w 12191988"/>
              <a:gd name="connsiteY6217" fmla="*/ 2674538 h 5886446"/>
              <a:gd name="connsiteX6218" fmla="*/ 10820003 w 12191988"/>
              <a:gd name="connsiteY6218" fmla="*/ 2671363 h 5886446"/>
              <a:gd name="connsiteX6219" fmla="*/ 10820802 w 12191988"/>
              <a:gd name="connsiteY6219" fmla="*/ 2668982 h 5886446"/>
              <a:gd name="connsiteX6220" fmla="*/ 10822801 w 12191988"/>
              <a:gd name="connsiteY6220" fmla="*/ 2666997 h 5886446"/>
              <a:gd name="connsiteX6221" fmla="*/ 10825198 w 12191988"/>
              <a:gd name="connsiteY6221" fmla="*/ 2665013 h 5886446"/>
              <a:gd name="connsiteX6222" fmla="*/ 10828396 w 12191988"/>
              <a:gd name="connsiteY6222" fmla="*/ 2663425 h 5886446"/>
              <a:gd name="connsiteX6223" fmla="*/ 10833991 w 12191988"/>
              <a:gd name="connsiteY6223" fmla="*/ 2661044 h 5886446"/>
              <a:gd name="connsiteX6224" fmla="*/ 10839186 w 12191988"/>
              <a:gd name="connsiteY6224" fmla="*/ 2657869 h 5886446"/>
              <a:gd name="connsiteX6225" fmla="*/ 10841184 w 12191988"/>
              <a:gd name="connsiteY6225" fmla="*/ 2657075 h 5886446"/>
              <a:gd name="connsiteX6226" fmla="*/ 10841984 w 12191988"/>
              <a:gd name="connsiteY6226" fmla="*/ 2655091 h 5886446"/>
              <a:gd name="connsiteX6227" fmla="*/ 10841984 w 12191988"/>
              <a:gd name="connsiteY6227" fmla="*/ 2653503 h 5886446"/>
              <a:gd name="connsiteX6228" fmla="*/ 10841584 w 12191988"/>
              <a:gd name="connsiteY6228" fmla="*/ 2650725 h 5886446"/>
              <a:gd name="connsiteX6229" fmla="*/ 10839586 w 12191988"/>
              <a:gd name="connsiteY6229" fmla="*/ 2648344 h 5886446"/>
              <a:gd name="connsiteX6230" fmla="*/ 10835989 w 12191988"/>
              <a:gd name="connsiteY6230" fmla="*/ 2645169 h 5886446"/>
              <a:gd name="connsiteX6231" fmla="*/ 10837588 w 12191988"/>
              <a:gd name="connsiteY6231" fmla="*/ 2641994 h 5886446"/>
              <a:gd name="connsiteX6232" fmla="*/ 10839186 w 12191988"/>
              <a:gd name="connsiteY6232" fmla="*/ 2640009 h 5886446"/>
              <a:gd name="connsiteX6233" fmla="*/ 10841184 w 12191988"/>
              <a:gd name="connsiteY6233" fmla="*/ 2638819 h 5886446"/>
              <a:gd name="connsiteX6234" fmla="*/ 1457236 w 12191988"/>
              <a:gd name="connsiteY6234" fmla="*/ 2593972 h 5886446"/>
              <a:gd name="connsiteX6235" fmla="*/ 1459194 w 12191988"/>
              <a:gd name="connsiteY6235" fmla="*/ 2593972 h 5886446"/>
              <a:gd name="connsiteX6236" fmla="*/ 1464282 w 12191988"/>
              <a:gd name="connsiteY6236" fmla="*/ 2593972 h 5886446"/>
              <a:gd name="connsiteX6237" fmla="*/ 1469763 w 12191988"/>
              <a:gd name="connsiteY6237" fmla="*/ 2594363 h 5886446"/>
              <a:gd name="connsiteX6238" fmla="*/ 1475243 w 12191988"/>
              <a:gd name="connsiteY6238" fmla="*/ 2595144 h 5886446"/>
              <a:gd name="connsiteX6239" fmla="*/ 1477200 w 12191988"/>
              <a:gd name="connsiteY6239" fmla="*/ 2595144 h 5886446"/>
              <a:gd name="connsiteX6240" fmla="*/ 1479549 w 12191988"/>
              <a:gd name="connsiteY6240" fmla="*/ 2594363 h 5886446"/>
              <a:gd name="connsiteX6241" fmla="*/ 1479549 w 12191988"/>
              <a:gd name="connsiteY6241" fmla="*/ 2618200 h 5886446"/>
              <a:gd name="connsiteX6242" fmla="*/ 1477591 w 12191988"/>
              <a:gd name="connsiteY6242" fmla="*/ 2617418 h 5886446"/>
              <a:gd name="connsiteX6243" fmla="*/ 1476026 w 12191988"/>
              <a:gd name="connsiteY6243" fmla="*/ 2617418 h 5886446"/>
              <a:gd name="connsiteX6244" fmla="*/ 1471720 w 12191988"/>
              <a:gd name="connsiteY6244" fmla="*/ 2617809 h 5886446"/>
              <a:gd name="connsiteX6245" fmla="*/ 1462325 w 12191988"/>
              <a:gd name="connsiteY6245" fmla="*/ 2619372 h 5886446"/>
              <a:gd name="connsiteX6246" fmla="*/ 1458019 w 12191988"/>
              <a:gd name="connsiteY6246" fmla="*/ 2619372 h 5886446"/>
              <a:gd name="connsiteX6247" fmla="*/ 1456062 w 12191988"/>
              <a:gd name="connsiteY6247" fmla="*/ 2619372 h 5886446"/>
              <a:gd name="connsiteX6248" fmla="*/ 1454496 w 12191988"/>
              <a:gd name="connsiteY6248" fmla="*/ 2618200 h 5886446"/>
              <a:gd name="connsiteX6249" fmla="*/ 1452931 w 12191988"/>
              <a:gd name="connsiteY6249" fmla="*/ 2617418 h 5886446"/>
              <a:gd name="connsiteX6250" fmla="*/ 1452539 w 12191988"/>
              <a:gd name="connsiteY6250" fmla="*/ 2615855 h 5886446"/>
              <a:gd name="connsiteX6251" fmla="*/ 1452148 w 12191988"/>
              <a:gd name="connsiteY6251" fmla="*/ 2613511 h 5886446"/>
              <a:gd name="connsiteX6252" fmla="*/ 1451365 w 12191988"/>
              <a:gd name="connsiteY6252" fmla="*/ 2610384 h 5886446"/>
              <a:gd name="connsiteX6253" fmla="*/ 1450974 w 12191988"/>
              <a:gd name="connsiteY6253" fmla="*/ 2606086 h 5886446"/>
              <a:gd name="connsiteX6254" fmla="*/ 1450974 w 12191988"/>
              <a:gd name="connsiteY6254" fmla="*/ 2602569 h 5886446"/>
              <a:gd name="connsiteX6255" fmla="*/ 1450974 w 12191988"/>
              <a:gd name="connsiteY6255" fmla="*/ 2599443 h 5886446"/>
              <a:gd name="connsiteX6256" fmla="*/ 1452148 w 12191988"/>
              <a:gd name="connsiteY6256" fmla="*/ 2597489 h 5886446"/>
              <a:gd name="connsiteX6257" fmla="*/ 1453322 w 12191988"/>
              <a:gd name="connsiteY6257" fmla="*/ 2595926 h 5886446"/>
              <a:gd name="connsiteX6258" fmla="*/ 1454888 w 12191988"/>
              <a:gd name="connsiteY6258" fmla="*/ 2594363 h 5886446"/>
              <a:gd name="connsiteX6259" fmla="*/ 885286 w 12191988"/>
              <a:gd name="connsiteY6259" fmla="*/ 2568572 h 5886446"/>
              <a:gd name="connsiteX6260" fmla="*/ 889602 w 12191988"/>
              <a:gd name="connsiteY6260" fmla="*/ 2569370 h 5886446"/>
              <a:gd name="connsiteX6261" fmla="*/ 894309 w 12191988"/>
              <a:gd name="connsiteY6261" fmla="*/ 2570566 h 5886446"/>
              <a:gd name="connsiteX6262" fmla="*/ 898233 w 12191988"/>
              <a:gd name="connsiteY6262" fmla="*/ 2572162 h 5886446"/>
              <a:gd name="connsiteX6263" fmla="*/ 902156 w 12191988"/>
              <a:gd name="connsiteY6263" fmla="*/ 2574156 h 5886446"/>
              <a:gd name="connsiteX6264" fmla="*/ 906079 w 12191988"/>
              <a:gd name="connsiteY6264" fmla="*/ 2576151 h 5886446"/>
              <a:gd name="connsiteX6265" fmla="*/ 908825 w 12191988"/>
              <a:gd name="connsiteY6265" fmla="*/ 2578943 h 5886446"/>
              <a:gd name="connsiteX6266" fmla="*/ 915887 w 12191988"/>
              <a:gd name="connsiteY6266" fmla="*/ 2584926 h 5886446"/>
              <a:gd name="connsiteX6267" fmla="*/ 928049 w 12191988"/>
              <a:gd name="connsiteY6267" fmla="*/ 2596892 h 5886446"/>
              <a:gd name="connsiteX6268" fmla="*/ 934326 w 12191988"/>
              <a:gd name="connsiteY6268" fmla="*/ 2602875 h 5886446"/>
              <a:gd name="connsiteX6269" fmla="*/ 941387 w 12191988"/>
              <a:gd name="connsiteY6269" fmla="*/ 2608459 h 5886446"/>
              <a:gd name="connsiteX6270" fmla="*/ 939818 w 12191988"/>
              <a:gd name="connsiteY6270" fmla="*/ 2613644 h 5886446"/>
              <a:gd name="connsiteX6271" fmla="*/ 938249 w 12191988"/>
              <a:gd name="connsiteY6271" fmla="*/ 2617633 h 5886446"/>
              <a:gd name="connsiteX6272" fmla="*/ 936680 w 12191988"/>
              <a:gd name="connsiteY6272" fmla="*/ 2620026 h 5886446"/>
              <a:gd name="connsiteX6273" fmla="*/ 934718 w 12191988"/>
              <a:gd name="connsiteY6273" fmla="*/ 2622021 h 5886446"/>
              <a:gd name="connsiteX6274" fmla="*/ 932364 w 12191988"/>
              <a:gd name="connsiteY6274" fmla="*/ 2622818 h 5886446"/>
              <a:gd name="connsiteX6275" fmla="*/ 930402 w 12191988"/>
              <a:gd name="connsiteY6275" fmla="*/ 2622818 h 5886446"/>
              <a:gd name="connsiteX6276" fmla="*/ 927264 w 12191988"/>
              <a:gd name="connsiteY6276" fmla="*/ 2622021 h 5886446"/>
              <a:gd name="connsiteX6277" fmla="*/ 924910 w 12191988"/>
              <a:gd name="connsiteY6277" fmla="*/ 2621223 h 5886446"/>
              <a:gd name="connsiteX6278" fmla="*/ 918633 w 12191988"/>
              <a:gd name="connsiteY6278" fmla="*/ 2618431 h 5886446"/>
              <a:gd name="connsiteX6279" fmla="*/ 911964 w 12191988"/>
              <a:gd name="connsiteY6279" fmla="*/ 2616038 h 5886446"/>
              <a:gd name="connsiteX6280" fmla="*/ 908040 w 12191988"/>
              <a:gd name="connsiteY6280" fmla="*/ 2615639 h 5886446"/>
              <a:gd name="connsiteX6281" fmla="*/ 904117 w 12191988"/>
              <a:gd name="connsiteY6281" fmla="*/ 2615240 h 5886446"/>
              <a:gd name="connsiteX6282" fmla="*/ 900586 w 12191988"/>
              <a:gd name="connsiteY6282" fmla="*/ 2615639 h 5886446"/>
              <a:gd name="connsiteX6283" fmla="*/ 896271 w 12191988"/>
              <a:gd name="connsiteY6283" fmla="*/ 2616436 h 5886446"/>
              <a:gd name="connsiteX6284" fmla="*/ 896271 w 12191988"/>
              <a:gd name="connsiteY6284" fmla="*/ 2623217 h 5886446"/>
              <a:gd name="connsiteX6285" fmla="*/ 896663 w 12191988"/>
              <a:gd name="connsiteY6285" fmla="*/ 2628004 h 5886446"/>
              <a:gd name="connsiteX6286" fmla="*/ 898233 w 12191988"/>
              <a:gd name="connsiteY6286" fmla="*/ 2632790 h 5886446"/>
              <a:gd name="connsiteX6287" fmla="*/ 899410 w 12191988"/>
              <a:gd name="connsiteY6287" fmla="*/ 2636380 h 5886446"/>
              <a:gd name="connsiteX6288" fmla="*/ 902156 w 12191988"/>
              <a:gd name="connsiteY6288" fmla="*/ 2638773 h 5886446"/>
              <a:gd name="connsiteX6289" fmla="*/ 904902 w 12191988"/>
              <a:gd name="connsiteY6289" fmla="*/ 2640369 h 5886446"/>
              <a:gd name="connsiteX6290" fmla="*/ 908825 w 12191988"/>
              <a:gd name="connsiteY6290" fmla="*/ 2640767 h 5886446"/>
              <a:gd name="connsiteX6291" fmla="*/ 913141 w 12191988"/>
              <a:gd name="connsiteY6291" fmla="*/ 2640767 h 5886446"/>
              <a:gd name="connsiteX6292" fmla="*/ 910394 w 12191988"/>
              <a:gd name="connsiteY6292" fmla="*/ 2644357 h 5886446"/>
              <a:gd name="connsiteX6293" fmla="*/ 907648 w 12191988"/>
              <a:gd name="connsiteY6293" fmla="*/ 2646751 h 5886446"/>
              <a:gd name="connsiteX6294" fmla="*/ 904510 w 12191988"/>
              <a:gd name="connsiteY6294" fmla="*/ 2647947 h 5886446"/>
              <a:gd name="connsiteX6295" fmla="*/ 901763 w 12191988"/>
              <a:gd name="connsiteY6295" fmla="*/ 2647947 h 5886446"/>
              <a:gd name="connsiteX6296" fmla="*/ 899017 w 12191988"/>
              <a:gd name="connsiteY6296" fmla="*/ 2646751 h 5886446"/>
              <a:gd name="connsiteX6297" fmla="*/ 896271 w 12191988"/>
              <a:gd name="connsiteY6297" fmla="*/ 2644756 h 5886446"/>
              <a:gd name="connsiteX6298" fmla="*/ 893133 w 12191988"/>
              <a:gd name="connsiteY6298" fmla="*/ 2642363 h 5886446"/>
              <a:gd name="connsiteX6299" fmla="*/ 890779 w 12191988"/>
              <a:gd name="connsiteY6299" fmla="*/ 2639172 h 5886446"/>
              <a:gd name="connsiteX6300" fmla="*/ 885679 w 12191988"/>
              <a:gd name="connsiteY6300" fmla="*/ 2631195 h 5886446"/>
              <a:gd name="connsiteX6301" fmla="*/ 881363 w 12191988"/>
              <a:gd name="connsiteY6301" fmla="*/ 2623217 h 5886446"/>
              <a:gd name="connsiteX6302" fmla="*/ 873909 w 12191988"/>
              <a:gd name="connsiteY6302" fmla="*/ 2608858 h 5886446"/>
              <a:gd name="connsiteX6303" fmla="*/ 873125 w 12191988"/>
              <a:gd name="connsiteY6303" fmla="*/ 2604869 h 5886446"/>
              <a:gd name="connsiteX6304" fmla="*/ 873125 w 12191988"/>
              <a:gd name="connsiteY6304" fmla="*/ 2600881 h 5886446"/>
              <a:gd name="connsiteX6305" fmla="*/ 873909 w 12191988"/>
              <a:gd name="connsiteY6305" fmla="*/ 2598487 h 5886446"/>
              <a:gd name="connsiteX6306" fmla="*/ 874301 w 12191988"/>
              <a:gd name="connsiteY6306" fmla="*/ 2596094 h 5886446"/>
              <a:gd name="connsiteX6307" fmla="*/ 875086 w 12191988"/>
              <a:gd name="connsiteY6307" fmla="*/ 2593701 h 5886446"/>
              <a:gd name="connsiteX6308" fmla="*/ 876655 w 12191988"/>
              <a:gd name="connsiteY6308" fmla="*/ 2591707 h 5886446"/>
              <a:gd name="connsiteX6309" fmla="*/ 879402 w 12191988"/>
              <a:gd name="connsiteY6309" fmla="*/ 2588914 h 5886446"/>
              <a:gd name="connsiteX6310" fmla="*/ 882148 w 12191988"/>
              <a:gd name="connsiteY6310" fmla="*/ 2585724 h 5886446"/>
              <a:gd name="connsiteX6311" fmla="*/ 883717 w 12191988"/>
              <a:gd name="connsiteY6311" fmla="*/ 2583729 h 5886446"/>
              <a:gd name="connsiteX6312" fmla="*/ 884894 w 12191988"/>
              <a:gd name="connsiteY6312" fmla="*/ 2581735 h 5886446"/>
              <a:gd name="connsiteX6313" fmla="*/ 885286 w 12191988"/>
              <a:gd name="connsiteY6313" fmla="*/ 2579342 h 5886446"/>
              <a:gd name="connsiteX6314" fmla="*/ 885679 w 12191988"/>
              <a:gd name="connsiteY6314" fmla="*/ 2576151 h 5886446"/>
              <a:gd name="connsiteX6315" fmla="*/ 885679 w 12191988"/>
              <a:gd name="connsiteY6315" fmla="*/ 2572561 h 5886446"/>
              <a:gd name="connsiteX6316" fmla="*/ 11631435 w 12191988"/>
              <a:gd name="connsiteY6316" fmla="*/ 2527297 h 5886446"/>
              <a:gd name="connsiteX6317" fmla="*/ 11633461 w 12191988"/>
              <a:gd name="connsiteY6317" fmla="*/ 2527687 h 5886446"/>
              <a:gd name="connsiteX6318" fmla="*/ 11634677 w 12191988"/>
              <a:gd name="connsiteY6318" fmla="*/ 2529249 h 5886446"/>
              <a:gd name="connsiteX6319" fmla="*/ 11636704 w 12191988"/>
              <a:gd name="connsiteY6319" fmla="*/ 2532372 h 5886446"/>
              <a:gd name="connsiteX6320" fmla="*/ 11640352 w 12191988"/>
              <a:gd name="connsiteY6320" fmla="*/ 2539789 h 5886446"/>
              <a:gd name="connsiteX6321" fmla="*/ 11642378 w 12191988"/>
              <a:gd name="connsiteY6321" fmla="*/ 2542522 h 5886446"/>
              <a:gd name="connsiteX6322" fmla="*/ 11644000 w 12191988"/>
              <a:gd name="connsiteY6322" fmla="*/ 2543693 h 5886446"/>
              <a:gd name="connsiteX6323" fmla="*/ 11645621 w 12191988"/>
              <a:gd name="connsiteY6323" fmla="*/ 2544083 h 5886446"/>
              <a:gd name="connsiteX6324" fmla="*/ 11646837 w 12191988"/>
              <a:gd name="connsiteY6324" fmla="*/ 2544473 h 5886446"/>
              <a:gd name="connsiteX6325" fmla="*/ 11649674 w 12191988"/>
              <a:gd name="connsiteY6325" fmla="*/ 2544473 h 5886446"/>
              <a:gd name="connsiteX6326" fmla="*/ 11652106 w 12191988"/>
              <a:gd name="connsiteY6326" fmla="*/ 2543693 h 5886446"/>
              <a:gd name="connsiteX6327" fmla="*/ 11655348 w 12191988"/>
              <a:gd name="connsiteY6327" fmla="*/ 2542131 h 5886446"/>
              <a:gd name="connsiteX6328" fmla="*/ 11657780 w 12191988"/>
              <a:gd name="connsiteY6328" fmla="*/ 2544083 h 5886446"/>
              <a:gd name="connsiteX6329" fmla="*/ 11658591 w 12191988"/>
              <a:gd name="connsiteY6329" fmla="*/ 2546035 h 5886446"/>
              <a:gd name="connsiteX6330" fmla="*/ 11658591 w 12191988"/>
              <a:gd name="connsiteY6330" fmla="*/ 2547596 h 5886446"/>
              <a:gd name="connsiteX6331" fmla="*/ 11657780 w 12191988"/>
              <a:gd name="connsiteY6331" fmla="*/ 2548377 h 5886446"/>
              <a:gd name="connsiteX6332" fmla="*/ 11655754 w 12191988"/>
              <a:gd name="connsiteY6332" fmla="*/ 2549548 h 5886446"/>
              <a:gd name="connsiteX6333" fmla="*/ 11652511 w 12191988"/>
              <a:gd name="connsiteY6333" fmla="*/ 2550329 h 5886446"/>
              <a:gd name="connsiteX6334" fmla="*/ 11648863 w 12191988"/>
              <a:gd name="connsiteY6334" fmla="*/ 2551110 h 5886446"/>
              <a:gd name="connsiteX6335" fmla="*/ 11645621 w 12191988"/>
              <a:gd name="connsiteY6335" fmla="*/ 2551110 h 5886446"/>
              <a:gd name="connsiteX6336" fmla="*/ 11636704 w 12191988"/>
              <a:gd name="connsiteY6336" fmla="*/ 2551110 h 5886446"/>
              <a:gd name="connsiteX6337" fmla="*/ 11633056 w 12191988"/>
              <a:gd name="connsiteY6337" fmla="*/ 2550329 h 5886446"/>
              <a:gd name="connsiteX6338" fmla="*/ 11629003 w 12191988"/>
              <a:gd name="connsiteY6338" fmla="*/ 2549548 h 5886446"/>
              <a:gd name="connsiteX6339" fmla="*/ 11626165 w 12191988"/>
              <a:gd name="connsiteY6339" fmla="*/ 2548377 h 5886446"/>
              <a:gd name="connsiteX6340" fmla="*/ 11623328 w 12191988"/>
              <a:gd name="connsiteY6340" fmla="*/ 2547206 h 5886446"/>
              <a:gd name="connsiteX6341" fmla="*/ 11621302 w 12191988"/>
              <a:gd name="connsiteY6341" fmla="*/ 2545254 h 5886446"/>
              <a:gd name="connsiteX6342" fmla="*/ 11620896 w 12191988"/>
              <a:gd name="connsiteY6342" fmla="*/ 2543302 h 5886446"/>
              <a:gd name="connsiteX6343" fmla="*/ 11620491 w 12191988"/>
              <a:gd name="connsiteY6343" fmla="*/ 2540960 h 5886446"/>
              <a:gd name="connsiteX6344" fmla="*/ 11620491 w 12191988"/>
              <a:gd name="connsiteY6344" fmla="*/ 2539008 h 5886446"/>
              <a:gd name="connsiteX6345" fmla="*/ 11620896 w 12191988"/>
              <a:gd name="connsiteY6345" fmla="*/ 2537837 h 5886446"/>
              <a:gd name="connsiteX6346" fmla="*/ 11621707 w 12191988"/>
              <a:gd name="connsiteY6346" fmla="*/ 2536666 h 5886446"/>
              <a:gd name="connsiteX6347" fmla="*/ 11622518 w 12191988"/>
              <a:gd name="connsiteY6347" fmla="*/ 2536276 h 5886446"/>
              <a:gd name="connsiteX6348" fmla="*/ 11623734 w 12191988"/>
              <a:gd name="connsiteY6348" fmla="*/ 2535885 h 5886446"/>
              <a:gd name="connsiteX6349" fmla="*/ 11626571 w 12191988"/>
              <a:gd name="connsiteY6349" fmla="*/ 2535104 h 5886446"/>
              <a:gd name="connsiteX6350" fmla="*/ 11628192 w 12191988"/>
              <a:gd name="connsiteY6350" fmla="*/ 2535104 h 5886446"/>
              <a:gd name="connsiteX6351" fmla="*/ 11629003 w 12191988"/>
              <a:gd name="connsiteY6351" fmla="*/ 2535104 h 5886446"/>
              <a:gd name="connsiteX6352" fmla="*/ 11630219 w 12191988"/>
              <a:gd name="connsiteY6352" fmla="*/ 2534324 h 5886446"/>
              <a:gd name="connsiteX6353" fmla="*/ 11630624 w 12191988"/>
              <a:gd name="connsiteY6353" fmla="*/ 2533153 h 5886446"/>
              <a:gd name="connsiteX6354" fmla="*/ 11631435 w 12191988"/>
              <a:gd name="connsiteY6354" fmla="*/ 2530810 h 5886446"/>
              <a:gd name="connsiteX6355" fmla="*/ 11472854 w 12191988"/>
              <a:gd name="connsiteY6355" fmla="*/ 2514597 h 5886446"/>
              <a:gd name="connsiteX6356" fmla="*/ 11478761 w 12191988"/>
              <a:gd name="connsiteY6356" fmla="*/ 2520550 h 5886446"/>
              <a:gd name="connsiteX6357" fmla="*/ 11484274 w 12191988"/>
              <a:gd name="connsiteY6357" fmla="*/ 2526106 h 5886446"/>
              <a:gd name="connsiteX6358" fmla="*/ 11489787 w 12191988"/>
              <a:gd name="connsiteY6358" fmla="*/ 2530075 h 5886446"/>
              <a:gd name="connsiteX6359" fmla="*/ 11492544 w 12191988"/>
              <a:gd name="connsiteY6359" fmla="*/ 2531663 h 5886446"/>
              <a:gd name="connsiteX6360" fmla="*/ 11495301 w 12191988"/>
              <a:gd name="connsiteY6360" fmla="*/ 2532456 h 5886446"/>
              <a:gd name="connsiteX6361" fmla="*/ 11498057 w 12191988"/>
              <a:gd name="connsiteY6361" fmla="*/ 2533647 h 5886446"/>
              <a:gd name="connsiteX6362" fmla="*/ 11501207 w 12191988"/>
              <a:gd name="connsiteY6362" fmla="*/ 2534044 h 5886446"/>
              <a:gd name="connsiteX6363" fmla="*/ 11504752 w 12191988"/>
              <a:gd name="connsiteY6363" fmla="*/ 2534838 h 5886446"/>
              <a:gd name="connsiteX6364" fmla="*/ 11507508 w 12191988"/>
              <a:gd name="connsiteY6364" fmla="*/ 2534044 h 5886446"/>
              <a:gd name="connsiteX6365" fmla="*/ 11511446 w 12191988"/>
              <a:gd name="connsiteY6365" fmla="*/ 2533647 h 5886446"/>
              <a:gd name="connsiteX6366" fmla="*/ 11514990 w 12191988"/>
              <a:gd name="connsiteY6366" fmla="*/ 2532456 h 5886446"/>
              <a:gd name="connsiteX6367" fmla="*/ 11519716 w 12191988"/>
              <a:gd name="connsiteY6367" fmla="*/ 2531266 h 5886446"/>
              <a:gd name="connsiteX6368" fmla="*/ 11523654 w 12191988"/>
              <a:gd name="connsiteY6368" fmla="*/ 2529281 h 5886446"/>
              <a:gd name="connsiteX6369" fmla="*/ 11520504 w 12191988"/>
              <a:gd name="connsiteY6369" fmla="*/ 2533250 h 5886446"/>
              <a:gd name="connsiteX6370" fmla="*/ 11516959 w 12191988"/>
              <a:gd name="connsiteY6370" fmla="*/ 2537616 h 5886446"/>
              <a:gd name="connsiteX6371" fmla="*/ 11514203 w 12191988"/>
              <a:gd name="connsiteY6371" fmla="*/ 2542378 h 5886446"/>
              <a:gd name="connsiteX6372" fmla="*/ 11510659 w 12191988"/>
              <a:gd name="connsiteY6372" fmla="*/ 2546347 h 5886446"/>
              <a:gd name="connsiteX6373" fmla="*/ 11507114 w 12191988"/>
              <a:gd name="connsiteY6373" fmla="*/ 2549522 h 5886446"/>
              <a:gd name="connsiteX6374" fmla="*/ 11504752 w 12191988"/>
              <a:gd name="connsiteY6374" fmla="*/ 2551110 h 5886446"/>
              <a:gd name="connsiteX6375" fmla="*/ 11502783 w 12191988"/>
              <a:gd name="connsiteY6375" fmla="*/ 2552697 h 5886446"/>
              <a:gd name="connsiteX6376" fmla="*/ 11499632 w 12191988"/>
              <a:gd name="connsiteY6376" fmla="*/ 2553094 h 5886446"/>
              <a:gd name="connsiteX6377" fmla="*/ 11497270 w 12191988"/>
              <a:gd name="connsiteY6377" fmla="*/ 2553888 h 5886446"/>
              <a:gd name="connsiteX6378" fmla="*/ 11494119 w 12191988"/>
              <a:gd name="connsiteY6378" fmla="*/ 2554285 h 5886446"/>
              <a:gd name="connsiteX6379" fmla="*/ 11490575 w 12191988"/>
              <a:gd name="connsiteY6379" fmla="*/ 2553888 h 5886446"/>
              <a:gd name="connsiteX6380" fmla="*/ 11490181 w 12191988"/>
              <a:gd name="connsiteY6380" fmla="*/ 2550316 h 5886446"/>
              <a:gd name="connsiteX6381" fmla="*/ 11489787 w 12191988"/>
              <a:gd name="connsiteY6381" fmla="*/ 2547141 h 5886446"/>
              <a:gd name="connsiteX6382" fmla="*/ 11488606 w 12191988"/>
              <a:gd name="connsiteY6382" fmla="*/ 2544363 h 5886446"/>
              <a:gd name="connsiteX6383" fmla="*/ 11487818 w 12191988"/>
              <a:gd name="connsiteY6383" fmla="*/ 2541585 h 5886446"/>
              <a:gd name="connsiteX6384" fmla="*/ 11484668 w 12191988"/>
              <a:gd name="connsiteY6384" fmla="*/ 2538013 h 5886446"/>
              <a:gd name="connsiteX6385" fmla="*/ 11481124 w 12191988"/>
              <a:gd name="connsiteY6385" fmla="*/ 2534838 h 5886446"/>
              <a:gd name="connsiteX6386" fmla="*/ 11478367 w 12191988"/>
              <a:gd name="connsiteY6386" fmla="*/ 2531266 h 5886446"/>
              <a:gd name="connsiteX6387" fmla="*/ 11476792 w 12191988"/>
              <a:gd name="connsiteY6387" fmla="*/ 2529281 h 5886446"/>
              <a:gd name="connsiteX6388" fmla="*/ 11475217 w 12191988"/>
              <a:gd name="connsiteY6388" fmla="*/ 2527297 h 5886446"/>
              <a:gd name="connsiteX6389" fmla="*/ 11474429 w 12191988"/>
              <a:gd name="connsiteY6389" fmla="*/ 2524519 h 5886446"/>
              <a:gd name="connsiteX6390" fmla="*/ 11473642 w 12191988"/>
              <a:gd name="connsiteY6390" fmla="*/ 2521741 h 5886446"/>
              <a:gd name="connsiteX6391" fmla="*/ 11473248 w 12191988"/>
              <a:gd name="connsiteY6391" fmla="*/ 2518169 h 5886446"/>
              <a:gd name="connsiteX6392" fmla="*/ 1414623 w 12191988"/>
              <a:gd name="connsiteY6392" fmla="*/ 2514597 h 5886446"/>
              <a:gd name="connsiteX6393" fmla="*/ 1417863 w 12191988"/>
              <a:gd name="connsiteY6393" fmla="*/ 2515378 h 5886446"/>
              <a:gd name="connsiteX6394" fmla="*/ 1419888 w 12191988"/>
              <a:gd name="connsiteY6394" fmla="*/ 2515768 h 5886446"/>
              <a:gd name="connsiteX6395" fmla="*/ 1421913 w 12191988"/>
              <a:gd name="connsiteY6395" fmla="*/ 2517330 h 5886446"/>
              <a:gd name="connsiteX6396" fmla="*/ 1423127 w 12191988"/>
              <a:gd name="connsiteY6396" fmla="*/ 2518891 h 5886446"/>
              <a:gd name="connsiteX6397" fmla="*/ 1424747 w 12191988"/>
              <a:gd name="connsiteY6397" fmla="*/ 2520843 h 5886446"/>
              <a:gd name="connsiteX6398" fmla="*/ 1427987 w 12191988"/>
              <a:gd name="connsiteY6398" fmla="*/ 2524747 h 5886446"/>
              <a:gd name="connsiteX6399" fmla="*/ 1430417 w 12191988"/>
              <a:gd name="connsiteY6399" fmla="*/ 2528650 h 5886446"/>
              <a:gd name="connsiteX6400" fmla="*/ 1432442 w 12191988"/>
              <a:gd name="connsiteY6400" fmla="*/ 2530212 h 5886446"/>
              <a:gd name="connsiteX6401" fmla="*/ 1434467 w 12191988"/>
              <a:gd name="connsiteY6401" fmla="*/ 2530993 h 5886446"/>
              <a:gd name="connsiteX6402" fmla="*/ 1436492 w 12191988"/>
              <a:gd name="connsiteY6402" fmla="*/ 2532164 h 5886446"/>
              <a:gd name="connsiteX6403" fmla="*/ 1439327 w 12191988"/>
              <a:gd name="connsiteY6403" fmla="*/ 2532164 h 5886446"/>
              <a:gd name="connsiteX6404" fmla="*/ 1442972 w 12191988"/>
              <a:gd name="connsiteY6404" fmla="*/ 2531383 h 5886446"/>
              <a:gd name="connsiteX6405" fmla="*/ 1446212 w 12191988"/>
              <a:gd name="connsiteY6405" fmla="*/ 2530602 h 5886446"/>
              <a:gd name="connsiteX6406" fmla="*/ 1445806 w 12191988"/>
              <a:gd name="connsiteY6406" fmla="*/ 2534116 h 5886446"/>
              <a:gd name="connsiteX6407" fmla="*/ 1444996 w 12191988"/>
              <a:gd name="connsiteY6407" fmla="*/ 2537629 h 5886446"/>
              <a:gd name="connsiteX6408" fmla="*/ 1444186 w 12191988"/>
              <a:gd name="connsiteY6408" fmla="*/ 2540752 h 5886446"/>
              <a:gd name="connsiteX6409" fmla="*/ 1442972 w 12191988"/>
              <a:gd name="connsiteY6409" fmla="*/ 2543484 h 5886446"/>
              <a:gd name="connsiteX6410" fmla="*/ 1439732 w 12191988"/>
              <a:gd name="connsiteY6410" fmla="*/ 2548169 h 5886446"/>
              <a:gd name="connsiteX6411" fmla="*/ 1436087 w 12191988"/>
              <a:gd name="connsiteY6411" fmla="*/ 2552463 h 5886446"/>
              <a:gd name="connsiteX6412" fmla="*/ 1432037 w 12191988"/>
              <a:gd name="connsiteY6412" fmla="*/ 2555586 h 5886446"/>
              <a:gd name="connsiteX6413" fmla="*/ 1427582 w 12191988"/>
              <a:gd name="connsiteY6413" fmla="*/ 2558318 h 5886446"/>
              <a:gd name="connsiteX6414" fmla="*/ 1422318 w 12191988"/>
              <a:gd name="connsiteY6414" fmla="*/ 2560270 h 5886446"/>
              <a:gd name="connsiteX6415" fmla="*/ 1417053 w 12191988"/>
              <a:gd name="connsiteY6415" fmla="*/ 2562222 h 5886446"/>
              <a:gd name="connsiteX6416" fmla="*/ 1417053 w 12191988"/>
              <a:gd name="connsiteY6416" fmla="*/ 2558318 h 5886446"/>
              <a:gd name="connsiteX6417" fmla="*/ 1416648 w 12191988"/>
              <a:gd name="connsiteY6417" fmla="*/ 2554415 h 5886446"/>
              <a:gd name="connsiteX6418" fmla="*/ 1416243 w 12191988"/>
              <a:gd name="connsiteY6418" fmla="*/ 2550901 h 5886446"/>
              <a:gd name="connsiteX6419" fmla="*/ 1414623 w 12191988"/>
              <a:gd name="connsiteY6419" fmla="*/ 2547778 h 5886446"/>
              <a:gd name="connsiteX6420" fmla="*/ 1412193 w 12191988"/>
              <a:gd name="connsiteY6420" fmla="*/ 2542313 h 5886446"/>
              <a:gd name="connsiteX6421" fmla="*/ 1408953 w 12191988"/>
              <a:gd name="connsiteY6421" fmla="*/ 2537629 h 5886446"/>
              <a:gd name="connsiteX6422" fmla="*/ 1406929 w 12191988"/>
              <a:gd name="connsiteY6422" fmla="*/ 2532944 h 5886446"/>
              <a:gd name="connsiteX6423" fmla="*/ 1406523 w 12191988"/>
              <a:gd name="connsiteY6423" fmla="*/ 2530602 h 5886446"/>
              <a:gd name="connsiteX6424" fmla="*/ 1406523 w 12191988"/>
              <a:gd name="connsiteY6424" fmla="*/ 2528260 h 5886446"/>
              <a:gd name="connsiteX6425" fmla="*/ 1406523 w 12191988"/>
              <a:gd name="connsiteY6425" fmla="*/ 2525137 h 5886446"/>
              <a:gd name="connsiteX6426" fmla="*/ 1407333 w 12191988"/>
              <a:gd name="connsiteY6426" fmla="*/ 2522014 h 5886446"/>
              <a:gd name="connsiteX6427" fmla="*/ 1408953 w 12191988"/>
              <a:gd name="connsiteY6427" fmla="*/ 2518891 h 5886446"/>
              <a:gd name="connsiteX6428" fmla="*/ 1411383 w 12191988"/>
              <a:gd name="connsiteY6428" fmla="*/ 2515378 h 5886446"/>
              <a:gd name="connsiteX6429" fmla="*/ 11766541 w 12191988"/>
              <a:gd name="connsiteY6429" fmla="*/ 2443160 h 5886446"/>
              <a:gd name="connsiteX6430" fmla="*/ 11766136 w 12191988"/>
              <a:gd name="connsiteY6430" fmla="*/ 2449590 h 5886446"/>
              <a:gd name="connsiteX6431" fmla="*/ 11764514 w 12191988"/>
              <a:gd name="connsiteY6431" fmla="*/ 2455217 h 5886446"/>
              <a:gd name="connsiteX6432" fmla="*/ 11762488 w 12191988"/>
              <a:gd name="connsiteY6432" fmla="*/ 2460442 h 5886446"/>
              <a:gd name="connsiteX6433" fmla="*/ 11760056 w 12191988"/>
              <a:gd name="connsiteY6433" fmla="*/ 2464461 h 5886446"/>
              <a:gd name="connsiteX6434" fmla="*/ 11756813 w 12191988"/>
              <a:gd name="connsiteY6434" fmla="*/ 2467274 h 5886446"/>
              <a:gd name="connsiteX6435" fmla="*/ 11753165 w 12191988"/>
              <a:gd name="connsiteY6435" fmla="*/ 2470489 h 5886446"/>
              <a:gd name="connsiteX6436" fmla="*/ 11749112 w 12191988"/>
              <a:gd name="connsiteY6436" fmla="*/ 2472498 h 5886446"/>
              <a:gd name="connsiteX6437" fmla="*/ 11744654 w 12191988"/>
              <a:gd name="connsiteY6437" fmla="*/ 2474106 h 5886446"/>
              <a:gd name="connsiteX6438" fmla="*/ 11740601 w 12191988"/>
              <a:gd name="connsiteY6438" fmla="*/ 2474910 h 5886446"/>
              <a:gd name="connsiteX6439" fmla="*/ 11735331 w 12191988"/>
              <a:gd name="connsiteY6439" fmla="*/ 2474910 h 5886446"/>
              <a:gd name="connsiteX6440" fmla="*/ 11730873 w 12191988"/>
              <a:gd name="connsiteY6440" fmla="*/ 2474910 h 5886446"/>
              <a:gd name="connsiteX6441" fmla="*/ 11726009 w 12191988"/>
              <a:gd name="connsiteY6441" fmla="*/ 2474508 h 5886446"/>
              <a:gd name="connsiteX6442" fmla="*/ 11721551 w 12191988"/>
              <a:gd name="connsiteY6442" fmla="*/ 2474106 h 5886446"/>
              <a:gd name="connsiteX6443" fmla="*/ 11717497 w 12191988"/>
              <a:gd name="connsiteY6443" fmla="*/ 2472498 h 5886446"/>
              <a:gd name="connsiteX6444" fmla="*/ 11713444 w 12191988"/>
              <a:gd name="connsiteY6444" fmla="*/ 2470891 h 5886446"/>
              <a:gd name="connsiteX6445" fmla="*/ 11709391 w 12191988"/>
              <a:gd name="connsiteY6445" fmla="*/ 2468881 h 5886446"/>
              <a:gd name="connsiteX6446" fmla="*/ 11711823 w 12191988"/>
              <a:gd name="connsiteY6446" fmla="*/ 2463657 h 5886446"/>
              <a:gd name="connsiteX6447" fmla="*/ 11714255 w 12191988"/>
              <a:gd name="connsiteY6447" fmla="*/ 2459638 h 5886446"/>
              <a:gd name="connsiteX6448" fmla="*/ 11717497 w 12191988"/>
              <a:gd name="connsiteY6448" fmla="*/ 2457226 h 5886446"/>
              <a:gd name="connsiteX6449" fmla="*/ 11720740 w 12191988"/>
              <a:gd name="connsiteY6449" fmla="*/ 2455619 h 5886446"/>
              <a:gd name="connsiteX6450" fmla="*/ 11723982 w 12191988"/>
              <a:gd name="connsiteY6450" fmla="*/ 2454815 h 5886446"/>
              <a:gd name="connsiteX6451" fmla="*/ 11727630 w 12191988"/>
              <a:gd name="connsiteY6451" fmla="*/ 2454815 h 5886446"/>
              <a:gd name="connsiteX6452" fmla="*/ 11735737 w 12191988"/>
              <a:gd name="connsiteY6452" fmla="*/ 2455217 h 5886446"/>
              <a:gd name="connsiteX6453" fmla="*/ 11743438 w 12191988"/>
              <a:gd name="connsiteY6453" fmla="*/ 2455619 h 5886446"/>
              <a:gd name="connsiteX6454" fmla="*/ 11747896 w 12191988"/>
              <a:gd name="connsiteY6454" fmla="*/ 2455619 h 5886446"/>
              <a:gd name="connsiteX6455" fmla="*/ 11751950 w 12191988"/>
              <a:gd name="connsiteY6455" fmla="*/ 2455217 h 5886446"/>
              <a:gd name="connsiteX6456" fmla="*/ 11756003 w 12191988"/>
              <a:gd name="connsiteY6456" fmla="*/ 2453609 h 5886446"/>
              <a:gd name="connsiteX6457" fmla="*/ 11759651 w 12191988"/>
              <a:gd name="connsiteY6457" fmla="*/ 2451198 h 5886446"/>
              <a:gd name="connsiteX6458" fmla="*/ 11762893 w 12191988"/>
              <a:gd name="connsiteY6458" fmla="*/ 2447983 h 5886446"/>
              <a:gd name="connsiteX6459" fmla="*/ 1864875 w 12191988"/>
              <a:gd name="connsiteY6459" fmla="*/ 2281235 h 5886446"/>
              <a:gd name="connsiteX6460" fmla="*/ 1866793 w 12191988"/>
              <a:gd name="connsiteY6460" fmla="*/ 2282014 h 5886446"/>
              <a:gd name="connsiteX6461" fmla="*/ 1869097 w 12191988"/>
              <a:gd name="connsiteY6461" fmla="*/ 2282404 h 5886446"/>
              <a:gd name="connsiteX6462" fmla="*/ 1872551 w 12191988"/>
              <a:gd name="connsiteY6462" fmla="*/ 2283963 h 5886446"/>
              <a:gd name="connsiteX6463" fmla="*/ 1876005 w 12191988"/>
              <a:gd name="connsiteY6463" fmla="*/ 2285911 h 5886446"/>
              <a:gd name="connsiteX6464" fmla="*/ 1879842 w 12191988"/>
              <a:gd name="connsiteY6464" fmla="*/ 2288249 h 5886446"/>
              <a:gd name="connsiteX6465" fmla="*/ 1883680 w 12191988"/>
              <a:gd name="connsiteY6465" fmla="*/ 2291366 h 5886446"/>
              <a:gd name="connsiteX6466" fmla="*/ 1887517 w 12191988"/>
              <a:gd name="connsiteY6466" fmla="*/ 2294873 h 5886446"/>
              <a:gd name="connsiteX6467" fmla="*/ 1891356 w 12191988"/>
              <a:gd name="connsiteY6467" fmla="*/ 2298770 h 5886446"/>
              <a:gd name="connsiteX6468" fmla="*/ 1894427 w 12191988"/>
              <a:gd name="connsiteY6468" fmla="*/ 2302667 h 5886446"/>
              <a:gd name="connsiteX6469" fmla="*/ 1896729 w 12191988"/>
              <a:gd name="connsiteY6469" fmla="*/ 2307343 h 5886446"/>
              <a:gd name="connsiteX6470" fmla="*/ 1898264 w 12191988"/>
              <a:gd name="connsiteY6470" fmla="*/ 2312798 h 5886446"/>
              <a:gd name="connsiteX6471" fmla="*/ 1898648 w 12191988"/>
              <a:gd name="connsiteY6471" fmla="*/ 2318253 h 5886446"/>
              <a:gd name="connsiteX6472" fmla="*/ 1898648 w 12191988"/>
              <a:gd name="connsiteY6472" fmla="*/ 2320981 h 5886446"/>
              <a:gd name="connsiteX6473" fmla="*/ 1898264 w 12191988"/>
              <a:gd name="connsiteY6473" fmla="*/ 2323708 h 5886446"/>
              <a:gd name="connsiteX6474" fmla="*/ 1894427 w 12191988"/>
              <a:gd name="connsiteY6474" fmla="*/ 2324098 h 5886446"/>
              <a:gd name="connsiteX6475" fmla="*/ 1890973 w 12191988"/>
              <a:gd name="connsiteY6475" fmla="*/ 2323708 h 5886446"/>
              <a:gd name="connsiteX6476" fmla="*/ 1888669 w 12191988"/>
              <a:gd name="connsiteY6476" fmla="*/ 2322150 h 5886446"/>
              <a:gd name="connsiteX6477" fmla="*/ 1885983 w 12191988"/>
              <a:gd name="connsiteY6477" fmla="*/ 2320201 h 5886446"/>
              <a:gd name="connsiteX6478" fmla="*/ 1884063 w 12191988"/>
              <a:gd name="connsiteY6478" fmla="*/ 2317864 h 5886446"/>
              <a:gd name="connsiteX6479" fmla="*/ 1882144 w 12191988"/>
              <a:gd name="connsiteY6479" fmla="*/ 2314746 h 5886446"/>
              <a:gd name="connsiteX6480" fmla="*/ 1879459 w 12191988"/>
              <a:gd name="connsiteY6480" fmla="*/ 2308122 h 5886446"/>
              <a:gd name="connsiteX6481" fmla="*/ 1876772 w 12191988"/>
              <a:gd name="connsiteY6481" fmla="*/ 2300718 h 5886446"/>
              <a:gd name="connsiteX6482" fmla="*/ 1874086 w 12191988"/>
              <a:gd name="connsiteY6482" fmla="*/ 2294094 h 5886446"/>
              <a:gd name="connsiteX6483" fmla="*/ 1872551 w 12191988"/>
              <a:gd name="connsiteY6483" fmla="*/ 2291366 h 5886446"/>
              <a:gd name="connsiteX6484" fmla="*/ 1870632 w 12191988"/>
              <a:gd name="connsiteY6484" fmla="*/ 2288639 h 5886446"/>
              <a:gd name="connsiteX6485" fmla="*/ 1868329 w 12191988"/>
              <a:gd name="connsiteY6485" fmla="*/ 2286690 h 5886446"/>
              <a:gd name="connsiteX6486" fmla="*/ 1865258 w 12191988"/>
              <a:gd name="connsiteY6486" fmla="*/ 2285521 h 5886446"/>
              <a:gd name="connsiteX6487" fmla="*/ 1863723 w 12191988"/>
              <a:gd name="connsiteY6487" fmla="*/ 2283183 h 5886446"/>
              <a:gd name="connsiteX6488" fmla="*/ 1863723 w 12191988"/>
              <a:gd name="connsiteY6488" fmla="*/ 2282014 h 5886446"/>
              <a:gd name="connsiteX6489" fmla="*/ 11733204 w 12191988"/>
              <a:gd name="connsiteY6489" fmla="*/ 2227260 h 5886446"/>
              <a:gd name="connsiteX6490" fmla="*/ 11739951 w 12191988"/>
              <a:gd name="connsiteY6490" fmla="*/ 2227260 h 5886446"/>
              <a:gd name="connsiteX6491" fmla="*/ 11739951 w 12191988"/>
              <a:gd name="connsiteY6491" fmla="*/ 2233273 h 5886446"/>
              <a:gd name="connsiteX6492" fmla="*/ 11739951 w 12191988"/>
              <a:gd name="connsiteY6492" fmla="*/ 2236079 h 5886446"/>
              <a:gd name="connsiteX6493" fmla="*/ 11741141 w 12191988"/>
              <a:gd name="connsiteY6493" fmla="*/ 2238084 h 5886446"/>
              <a:gd name="connsiteX6494" fmla="*/ 11741935 w 12191988"/>
              <a:gd name="connsiteY6494" fmla="*/ 2240088 h 5886446"/>
              <a:gd name="connsiteX6495" fmla="*/ 11743126 w 12191988"/>
              <a:gd name="connsiteY6495" fmla="*/ 2241692 h 5886446"/>
              <a:gd name="connsiteX6496" fmla="*/ 11743920 w 12191988"/>
              <a:gd name="connsiteY6496" fmla="*/ 2242494 h 5886446"/>
              <a:gd name="connsiteX6497" fmla="*/ 11745904 w 12191988"/>
              <a:gd name="connsiteY6497" fmla="*/ 2242895 h 5886446"/>
              <a:gd name="connsiteX6498" fmla="*/ 11744713 w 12191988"/>
              <a:gd name="connsiteY6498" fmla="*/ 2246102 h 5886446"/>
              <a:gd name="connsiteX6499" fmla="*/ 11741935 w 12191988"/>
              <a:gd name="connsiteY6499" fmla="*/ 2248507 h 5886446"/>
              <a:gd name="connsiteX6500" fmla="*/ 11737967 w 12191988"/>
              <a:gd name="connsiteY6500" fmla="*/ 2252516 h 5886446"/>
              <a:gd name="connsiteX6501" fmla="*/ 11737173 w 12191988"/>
              <a:gd name="connsiteY6501" fmla="*/ 2254520 h 5886446"/>
              <a:gd name="connsiteX6502" fmla="*/ 11736379 w 12191988"/>
              <a:gd name="connsiteY6502" fmla="*/ 2256124 h 5886446"/>
              <a:gd name="connsiteX6503" fmla="*/ 11737173 w 12191988"/>
              <a:gd name="connsiteY6503" fmla="*/ 2257327 h 5886446"/>
              <a:gd name="connsiteX6504" fmla="*/ 11737570 w 12191988"/>
              <a:gd name="connsiteY6504" fmla="*/ 2258128 h 5886446"/>
              <a:gd name="connsiteX6505" fmla="*/ 11740745 w 12191988"/>
              <a:gd name="connsiteY6505" fmla="*/ 2259331 h 5886446"/>
              <a:gd name="connsiteX6506" fmla="*/ 11739554 w 12191988"/>
              <a:gd name="connsiteY6506" fmla="*/ 2262939 h 5886446"/>
              <a:gd name="connsiteX6507" fmla="*/ 11737967 w 12191988"/>
              <a:gd name="connsiteY6507" fmla="*/ 2265344 h 5886446"/>
              <a:gd name="connsiteX6508" fmla="*/ 11735982 w 12191988"/>
              <a:gd name="connsiteY6508" fmla="*/ 2266146 h 5886446"/>
              <a:gd name="connsiteX6509" fmla="*/ 11734395 w 12191988"/>
              <a:gd name="connsiteY6509" fmla="*/ 2266948 h 5886446"/>
              <a:gd name="connsiteX6510" fmla="*/ 11732410 w 12191988"/>
              <a:gd name="connsiteY6510" fmla="*/ 2266948 h 5886446"/>
              <a:gd name="connsiteX6511" fmla="*/ 11730426 w 12191988"/>
              <a:gd name="connsiteY6511" fmla="*/ 2265745 h 5886446"/>
              <a:gd name="connsiteX6512" fmla="*/ 11728441 w 12191988"/>
              <a:gd name="connsiteY6512" fmla="*/ 2264142 h 5886446"/>
              <a:gd name="connsiteX6513" fmla="*/ 11726060 w 12191988"/>
              <a:gd name="connsiteY6513" fmla="*/ 2262137 h 5886446"/>
              <a:gd name="connsiteX6514" fmla="*/ 11724473 w 12191988"/>
              <a:gd name="connsiteY6514" fmla="*/ 2259732 h 5886446"/>
              <a:gd name="connsiteX6515" fmla="*/ 11722488 w 12191988"/>
              <a:gd name="connsiteY6515" fmla="*/ 2256525 h 5886446"/>
              <a:gd name="connsiteX6516" fmla="*/ 11720901 w 12191988"/>
              <a:gd name="connsiteY6516" fmla="*/ 2253318 h 5886446"/>
              <a:gd name="connsiteX6517" fmla="*/ 11719313 w 12191988"/>
              <a:gd name="connsiteY6517" fmla="*/ 2250111 h 5886446"/>
              <a:gd name="connsiteX6518" fmla="*/ 11718520 w 12191988"/>
              <a:gd name="connsiteY6518" fmla="*/ 2246503 h 5886446"/>
              <a:gd name="connsiteX6519" fmla="*/ 11717329 w 12191988"/>
              <a:gd name="connsiteY6519" fmla="*/ 2242895 h 5886446"/>
              <a:gd name="connsiteX6520" fmla="*/ 11717329 w 12191988"/>
              <a:gd name="connsiteY6520" fmla="*/ 2239287 h 5886446"/>
              <a:gd name="connsiteX6521" fmla="*/ 11717329 w 12191988"/>
              <a:gd name="connsiteY6521" fmla="*/ 2236079 h 5886446"/>
              <a:gd name="connsiteX6522" fmla="*/ 11719313 w 12191988"/>
              <a:gd name="connsiteY6522" fmla="*/ 2233273 h 5886446"/>
              <a:gd name="connsiteX6523" fmla="*/ 11721695 w 12191988"/>
              <a:gd name="connsiteY6523" fmla="*/ 2231670 h 5886446"/>
              <a:gd name="connsiteX6524" fmla="*/ 11724076 w 12191988"/>
              <a:gd name="connsiteY6524" fmla="*/ 2230467 h 5886446"/>
              <a:gd name="connsiteX6525" fmla="*/ 11726854 w 12191988"/>
              <a:gd name="connsiteY6525" fmla="*/ 2228863 h 5886446"/>
              <a:gd name="connsiteX6526" fmla="*/ 11729632 w 12191988"/>
              <a:gd name="connsiteY6526" fmla="*/ 2227661 h 5886446"/>
              <a:gd name="connsiteX6527" fmla="*/ 11985616 w 12191988"/>
              <a:gd name="connsiteY6527" fmla="*/ 2124072 h 5886446"/>
              <a:gd name="connsiteX6528" fmla="*/ 11981216 w 12191988"/>
              <a:gd name="connsiteY6528" fmla="*/ 2127416 h 5886446"/>
              <a:gd name="connsiteX6529" fmla="*/ 11974416 w 12191988"/>
              <a:gd name="connsiteY6529" fmla="*/ 2131874 h 5886446"/>
              <a:gd name="connsiteX6530" fmla="*/ 11966416 w 12191988"/>
              <a:gd name="connsiteY6530" fmla="*/ 2136333 h 5886446"/>
              <a:gd name="connsiteX6531" fmla="*/ 11962016 w 12191988"/>
              <a:gd name="connsiteY6531" fmla="*/ 2138191 h 5886446"/>
              <a:gd name="connsiteX6532" fmla="*/ 11958016 w 12191988"/>
              <a:gd name="connsiteY6532" fmla="*/ 2139677 h 5886446"/>
              <a:gd name="connsiteX6533" fmla="*/ 11953216 w 12191988"/>
              <a:gd name="connsiteY6533" fmla="*/ 2141163 h 5886446"/>
              <a:gd name="connsiteX6534" fmla="*/ 11949216 w 12191988"/>
              <a:gd name="connsiteY6534" fmla="*/ 2141535 h 5886446"/>
              <a:gd name="connsiteX6535" fmla="*/ 11945616 w 12191988"/>
              <a:gd name="connsiteY6535" fmla="*/ 2141163 h 5886446"/>
              <a:gd name="connsiteX6536" fmla="*/ 11942016 w 12191988"/>
              <a:gd name="connsiteY6536" fmla="*/ 2140049 h 5886446"/>
              <a:gd name="connsiteX6537" fmla="*/ 11939216 w 12191988"/>
              <a:gd name="connsiteY6537" fmla="*/ 2138191 h 5886446"/>
              <a:gd name="connsiteX6538" fmla="*/ 11938016 w 12191988"/>
              <a:gd name="connsiteY6538" fmla="*/ 2136705 h 5886446"/>
              <a:gd name="connsiteX6539" fmla="*/ 11937216 w 12191988"/>
              <a:gd name="connsiteY6539" fmla="*/ 2135590 h 5886446"/>
              <a:gd name="connsiteX6540" fmla="*/ 11935216 w 12191988"/>
              <a:gd name="connsiteY6540" fmla="*/ 2131131 h 5886446"/>
              <a:gd name="connsiteX6541" fmla="*/ 11934816 w 12191988"/>
              <a:gd name="connsiteY6541" fmla="*/ 2125558 h 5886446"/>
              <a:gd name="connsiteX6542" fmla="*/ 11942016 w 12191988"/>
              <a:gd name="connsiteY6542" fmla="*/ 2127787 h 5886446"/>
              <a:gd name="connsiteX6543" fmla="*/ 11948816 w 12191988"/>
              <a:gd name="connsiteY6543" fmla="*/ 2128902 h 5886446"/>
              <a:gd name="connsiteX6544" fmla="*/ 11954416 w 12191988"/>
              <a:gd name="connsiteY6544" fmla="*/ 2129274 h 5886446"/>
              <a:gd name="connsiteX6545" fmla="*/ 11958816 w 12191988"/>
              <a:gd name="connsiteY6545" fmla="*/ 2128902 h 5886446"/>
              <a:gd name="connsiteX6546" fmla="*/ 11970016 w 12191988"/>
              <a:gd name="connsiteY6546" fmla="*/ 2126673 h 5886446"/>
              <a:gd name="connsiteX6547" fmla="*/ 11976416 w 12191988"/>
              <a:gd name="connsiteY6547" fmla="*/ 2125187 h 5886446"/>
              <a:gd name="connsiteX6548" fmla="*/ 11882032 w 12191988"/>
              <a:gd name="connsiteY6548" fmla="*/ 2119310 h 5886446"/>
              <a:gd name="connsiteX6549" fmla="*/ 11888382 w 12191988"/>
              <a:gd name="connsiteY6549" fmla="*/ 2119310 h 5886446"/>
              <a:gd name="connsiteX6550" fmla="*/ 11891954 w 12191988"/>
              <a:gd name="connsiteY6550" fmla="*/ 2119703 h 5886446"/>
              <a:gd name="connsiteX6551" fmla="*/ 11895526 w 12191988"/>
              <a:gd name="connsiteY6551" fmla="*/ 2120881 h 5886446"/>
              <a:gd name="connsiteX6552" fmla="*/ 11898304 w 12191988"/>
              <a:gd name="connsiteY6552" fmla="*/ 2121667 h 5886446"/>
              <a:gd name="connsiteX6553" fmla="*/ 11901479 w 12191988"/>
              <a:gd name="connsiteY6553" fmla="*/ 2122845 h 5886446"/>
              <a:gd name="connsiteX6554" fmla="*/ 11904654 w 12191988"/>
              <a:gd name="connsiteY6554" fmla="*/ 2124809 h 5886446"/>
              <a:gd name="connsiteX6555" fmla="*/ 11907432 w 12191988"/>
              <a:gd name="connsiteY6555" fmla="*/ 2126773 h 5886446"/>
              <a:gd name="connsiteX6556" fmla="*/ 11910607 w 12191988"/>
              <a:gd name="connsiteY6556" fmla="*/ 2129129 h 5886446"/>
              <a:gd name="connsiteX6557" fmla="*/ 11912988 w 12191988"/>
              <a:gd name="connsiteY6557" fmla="*/ 2131879 h 5886446"/>
              <a:gd name="connsiteX6558" fmla="*/ 11914973 w 12191988"/>
              <a:gd name="connsiteY6558" fmla="*/ 2135021 h 5886446"/>
              <a:gd name="connsiteX6559" fmla="*/ 11917751 w 12191988"/>
              <a:gd name="connsiteY6559" fmla="*/ 2138556 h 5886446"/>
              <a:gd name="connsiteX6560" fmla="*/ 11919735 w 12191988"/>
              <a:gd name="connsiteY6560" fmla="*/ 2142484 h 5886446"/>
              <a:gd name="connsiteX6561" fmla="*/ 11920926 w 12191988"/>
              <a:gd name="connsiteY6561" fmla="*/ 2147198 h 5886446"/>
              <a:gd name="connsiteX6562" fmla="*/ 11922513 w 12191988"/>
              <a:gd name="connsiteY6562" fmla="*/ 2151911 h 5886446"/>
              <a:gd name="connsiteX6563" fmla="*/ 11923704 w 12191988"/>
              <a:gd name="connsiteY6563" fmla="*/ 2157410 h 5886446"/>
              <a:gd name="connsiteX6564" fmla="*/ 11919735 w 12191988"/>
              <a:gd name="connsiteY6564" fmla="*/ 2151911 h 5886446"/>
              <a:gd name="connsiteX6565" fmla="*/ 11914973 w 12191988"/>
              <a:gd name="connsiteY6565" fmla="*/ 2147590 h 5886446"/>
              <a:gd name="connsiteX6566" fmla="*/ 11910607 w 12191988"/>
              <a:gd name="connsiteY6566" fmla="*/ 2144055 h 5886446"/>
              <a:gd name="connsiteX6567" fmla="*/ 11905448 w 12191988"/>
              <a:gd name="connsiteY6567" fmla="*/ 2141699 h 5886446"/>
              <a:gd name="connsiteX6568" fmla="*/ 11900685 w 12191988"/>
              <a:gd name="connsiteY6568" fmla="*/ 2139735 h 5886446"/>
              <a:gd name="connsiteX6569" fmla="*/ 11895129 w 12191988"/>
              <a:gd name="connsiteY6569" fmla="*/ 2138556 h 5886446"/>
              <a:gd name="connsiteX6570" fmla="*/ 11889573 w 12191988"/>
              <a:gd name="connsiteY6570" fmla="*/ 2138163 h 5886446"/>
              <a:gd name="connsiteX6571" fmla="*/ 11884016 w 12191988"/>
              <a:gd name="connsiteY6571" fmla="*/ 2138556 h 5886446"/>
              <a:gd name="connsiteX6572" fmla="*/ 11878063 w 12191988"/>
              <a:gd name="connsiteY6572" fmla="*/ 2138556 h 5886446"/>
              <a:gd name="connsiteX6573" fmla="*/ 11871713 w 12191988"/>
              <a:gd name="connsiteY6573" fmla="*/ 2139735 h 5886446"/>
              <a:gd name="connsiteX6574" fmla="*/ 11859410 w 12191988"/>
              <a:gd name="connsiteY6574" fmla="*/ 2141699 h 5886446"/>
              <a:gd name="connsiteX6575" fmla="*/ 11846313 w 12191988"/>
              <a:gd name="connsiteY6575" fmla="*/ 2143662 h 5886446"/>
              <a:gd name="connsiteX6576" fmla="*/ 11839963 w 12191988"/>
              <a:gd name="connsiteY6576" fmla="*/ 2144055 h 5886446"/>
              <a:gd name="connsiteX6577" fmla="*/ 11833216 w 12191988"/>
              <a:gd name="connsiteY6577" fmla="*/ 2144448 h 5886446"/>
              <a:gd name="connsiteX6578" fmla="*/ 11837185 w 12191988"/>
              <a:gd name="connsiteY6578" fmla="*/ 2140127 h 5886446"/>
              <a:gd name="connsiteX6579" fmla="*/ 11842344 w 12191988"/>
              <a:gd name="connsiteY6579" fmla="*/ 2135807 h 5886446"/>
              <a:gd name="connsiteX6580" fmla="*/ 11847900 w 12191988"/>
              <a:gd name="connsiteY6580" fmla="*/ 2131879 h 5886446"/>
              <a:gd name="connsiteX6581" fmla="*/ 11854250 w 12191988"/>
              <a:gd name="connsiteY6581" fmla="*/ 2127558 h 5886446"/>
              <a:gd name="connsiteX6582" fmla="*/ 11860997 w 12191988"/>
              <a:gd name="connsiteY6582" fmla="*/ 2124809 h 5886446"/>
              <a:gd name="connsiteX6583" fmla="*/ 11867744 w 12191988"/>
              <a:gd name="connsiteY6583" fmla="*/ 2122452 h 5886446"/>
              <a:gd name="connsiteX6584" fmla="*/ 11874888 w 12191988"/>
              <a:gd name="connsiteY6584" fmla="*/ 2120095 h 5886446"/>
              <a:gd name="connsiteX6585" fmla="*/ 12082572 w 12191988"/>
              <a:gd name="connsiteY6585" fmla="*/ 2111372 h 5886446"/>
              <a:gd name="connsiteX6586" fmla="*/ 12098329 w 12191988"/>
              <a:gd name="connsiteY6586" fmla="*/ 2111372 h 5886446"/>
              <a:gd name="connsiteX6587" fmla="*/ 12083359 w 12191988"/>
              <a:gd name="connsiteY6587" fmla="*/ 2121541 h 5886446"/>
              <a:gd name="connsiteX6588" fmla="*/ 12077056 w 12191988"/>
              <a:gd name="connsiteY6588" fmla="*/ 2125453 h 5886446"/>
              <a:gd name="connsiteX6589" fmla="*/ 12071541 w 12191988"/>
              <a:gd name="connsiteY6589" fmla="*/ 2128190 h 5886446"/>
              <a:gd name="connsiteX6590" fmla="*/ 12066814 w 12191988"/>
              <a:gd name="connsiteY6590" fmla="*/ 2130146 h 5886446"/>
              <a:gd name="connsiteX6591" fmla="*/ 12061693 w 12191988"/>
              <a:gd name="connsiteY6591" fmla="*/ 2132102 h 5886446"/>
              <a:gd name="connsiteX6592" fmla="*/ 12057360 w 12191988"/>
              <a:gd name="connsiteY6592" fmla="*/ 2133275 h 5886446"/>
              <a:gd name="connsiteX6593" fmla="*/ 12052238 w 12191988"/>
              <a:gd name="connsiteY6593" fmla="*/ 2134057 h 5886446"/>
              <a:gd name="connsiteX6594" fmla="*/ 12042390 w 12191988"/>
              <a:gd name="connsiteY6594" fmla="*/ 2134840 h 5886446"/>
              <a:gd name="connsiteX6595" fmla="*/ 12029390 w 12191988"/>
              <a:gd name="connsiteY6595" fmla="*/ 2135231 h 5886446"/>
              <a:gd name="connsiteX6596" fmla="*/ 12013633 w 12191988"/>
              <a:gd name="connsiteY6596" fmla="*/ 2136013 h 5886446"/>
              <a:gd name="connsiteX6597" fmla="*/ 12003390 w 12191988"/>
              <a:gd name="connsiteY6597" fmla="*/ 2137186 h 5886446"/>
              <a:gd name="connsiteX6598" fmla="*/ 11991966 w 12191988"/>
              <a:gd name="connsiteY6598" fmla="*/ 2138360 h 5886446"/>
              <a:gd name="connsiteX6599" fmla="*/ 11995905 w 12191988"/>
              <a:gd name="connsiteY6599" fmla="*/ 2132884 h 5886446"/>
              <a:gd name="connsiteX6600" fmla="*/ 12000633 w 12191988"/>
              <a:gd name="connsiteY6600" fmla="*/ 2128190 h 5886446"/>
              <a:gd name="connsiteX6601" fmla="*/ 12004966 w 12191988"/>
              <a:gd name="connsiteY6601" fmla="*/ 2124279 h 5886446"/>
              <a:gd name="connsiteX6602" fmla="*/ 12010481 w 12191988"/>
              <a:gd name="connsiteY6602" fmla="*/ 2120759 h 5886446"/>
              <a:gd name="connsiteX6603" fmla="*/ 12016390 w 12191988"/>
              <a:gd name="connsiteY6603" fmla="*/ 2118412 h 5886446"/>
              <a:gd name="connsiteX6604" fmla="*/ 12023087 w 12191988"/>
              <a:gd name="connsiteY6604" fmla="*/ 2116065 h 5886446"/>
              <a:gd name="connsiteX6605" fmla="*/ 12029390 w 12191988"/>
              <a:gd name="connsiteY6605" fmla="*/ 2114501 h 5886446"/>
              <a:gd name="connsiteX6606" fmla="*/ 12036875 w 12191988"/>
              <a:gd name="connsiteY6606" fmla="*/ 2113328 h 5886446"/>
              <a:gd name="connsiteX6607" fmla="*/ 12043966 w 12191988"/>
              <a:gd name="connsiteY6607" fmla="*/ 2112545 h 5886446"/>
              <a:gd name="connsiteX6608" fmla="*/ 12051450 w 12191988"/>
              <a:gd name="connsiteY6608" fmla="*/ 2112154 h 5886446"/>
              <a:gd name="connsiteX6609" fmla="*/ 12066814 w 12191988"/>
              <a:gd name="connsiteY6609" fmla="*/ 2112154 h 5886446"/>
              <a:gd name="connsiteX6610" fmla="*/ 12160242 w 12191988"/>
              <a:gd name="connsiteY6610" fmla="*/ 2101847 h 5886446"/>
              <a:gd name="connsiteX6611" fmla="*/ 12159845 w 12191988"/>
              <a:gd name="connsiteY6611" fmla="*/ 2104625 h 5886446"/>
              <a:gd name="connsiteX6612" fmla="*/ 12158258 w 12191988"/>
              <a:gd name="connsiteY6612" fmla="*/ 2107403 h 5886446"/>
              <a:gd name="connsiteX6613" fmla="*/ 12156273 w 12191988"/>
              <a:gd name="connsiteY6613" fmla="*/ 2109784 h 5886446"/>
              <a:gd name="connsiteX6614" fmla="*/ 12153098 w 12191988"/>
              <a:gd name="connsiteY6614" fmla="*/ 2112166 h 5886446"/>
              <a:gd name="connsiteX6615" fmla="*/ 12150320 w 12191988"/>
              <a:gd name="connsiteY6615" fmla="*/ 2114944 h 5886446"/>
              <a:gd name="connsiteX6616" fmla="*/ 12146748 w 12191988"/>
              <a:gd name="connsiteY6616" fmla="*/ 2116928 h 5886446"/>
              <a:gd name="connsiteX6617" fmla="*/ 12143176 w 12191988"/>
              <a:gd name="connsiteY6617" fmla="*/ 2118119 h 5886446"/>
              <a:gd name="connsiteX6618" fmla="*/ 12139604 w 12191988"/>
              <a:gd name="connsiteY6618" fmla="*/ 2119706 h 5886446"/>
              <a:gd name="connsiteX6619" fmla="*/ 12135635 w 12191988"/>
              <a:gd name="connsiteY6619" fmla="*/ 2120103 h 5886446"/>
              <a:gd name="connsiteX6620" fmla="*/ 12132064 w 12191988"/>
              <a:gd name="connsiteY6620" fmla="*/ 2120897 h 5886446"/>
              <a:gd name="connsiteX6621" fmla="*/ 12129285 w 12191988"/>
              <a:gd name="connsiteY6621" fmla="*/ 2119706 h 5886446"/>
              <a:gd name="connsiteX6622" fmla="*/ 12126110 w 12191988"/>
              <a:gd name="connsiteY6622" fmla="*/ 2118912 h 5886446"/>
              <a:gd name="connsiteX6623" fmla="*/ 12123729 w 12191988"/>
              <a:gd name="connsiteY6623" fmla="*/ 2116134 h 5886446"/>
              <a:gd name="connsiteX6624" fmla="*/ 12122142 w 12191988"/>
              <a:gd name="connsiteY6624" fmla="*/ 2113356 h 5886446"/>
              <a:gd name="connsiteX6625" fmla="*/ 12120951 w 12191988"/>
              <a:gd name="connsiteY6625" fmla="*/ 2108594 h 5886446"/>
              <a:gd name="connsiteX6626" fmla="*/ 12120554 w 12191988"/>
              <a:gd name="connsiteY6626" fmla="*/ 2103037 h 5886446"/>
              <a:gd name="connsiteX6627" fmla="*/ 12126507 w 12191988"/>
              <a:gd name="connsiteY6627" fmla="*/ 2106212 h 5886446"/>
              <a:gd name="connsiteX6628" fmla="*/ 12131667 w 12191988"/>
              <a:gd name="connsiteY6628" fmla="*/ 2107800 h 5886446"/>
              <a:gd name="connsiteX6629" fmla="*/ 12135635 w 12191988"/>
              <a:gd name="connsiteY6629" fmla="*/ 2108197 h 5886446"/>
              <a:gd name="connsiteX6630" fmla="*/ 12139604 w 12191988"/>
              <a:gd name="connsiteY6630" fmla="*/ 2107403 h 5886446"/>
              <a:gd name="connsiteX6631" fmla="*/ 12147542 w 12191988"/>
              <a:gd name="connsiteY6631" fmla="*/ 2104625 h 5886446"/>
              <a:gd name="connsiteX6632" fmla="*/ 12153098 w 12191988"/>
              <a:gd name="connsiteY6632" fmla="*/ 2103037 h 5886446"/>
              <a:gd name="connsiteX6633" fmla="*/ 11952648 w 12191988"/>
              <a:gd name="connsiteY6633" fmla="*/ 1939922 h 5886446"/>
              <a:gd name="connsiteX6634" fmla="*/ 11956709 w 12191988"/>
              <a:gd name="connsiteY6634" fmla="*/ 1940682 h 5886446"/>
              <a:gd name="connsiteX6635" fmla="*/ 11960771 w 12191988"/>
              <a:gd name="connsiteY6635" fmla="*/ 1941442 h 5886446"/>
              <a:gd name="connsiteX6636" fmla="*/ 11964425 w 12191988"/>
              <a:gd name="connsiteY6636" fmla="*/ 1942963 h 5886446"/>
              <a:gd name="connsiteX6637" fmla="*/ 11968487 w 12191988"/>
              <a:gd name="connsiteY6637" fmla="*/ 1944483 h 5886446"/>
              <a:gd name="connsiteX6638" fmla="*/ 11972142 w 12191988"/>
              <a:gd name="connsiteY6638" fmla="*/ 1946764 h 5886446"/>
              <a:gd name="connsiteX6639" fmla="*/ 11975797 w 12191988"/>
              <a:gd name="connsiteY6639" fmla="*/ 1949045 h 5886446"/>
              <a:gd name="connsiteX6640" fmla="*/ 11979452 w 12191988"/>
              <a:gd name="connsiteY6640" fmla="*/ 1951705 h 5886446"/>
              <a:gd name="connsiteX6641" fmla="*/ 11981888 w 12191988"/>
              <a:gd name="connsiteY6641" fmla="*/ 1954366 h 5886446"/>
              <a:gd name="connsiteX6642" fmla="*/ 11984325 w 12191988"/>
              <a:gd name="connsiteY6642" fmla="*/ 1957407 h 5886446"/>
              <a:gd name="connsiteX6643" fmla="*/ 11986761 w 12191988"/>
              <a:gd name="connsiteY6643" fmla="*/ 1960068 h 5886446"/>
              <a:gd name="connsiteX6644" fmla="*/ 11988792 w 12191988"/>
              <a:gd name="connsiteY6644" fmla="*/ 1963109 h 5886446"/>
              <a:gd name="connsiteX6645" fmla="*/ 11985949 w 12191988"/>
              <a:gd name="connsiteY6645" fmla="*/ 1965389 h 5886446"/>
              <a:gd name="connsiteX6646" fmla="*/ 11983919 w 12191988"/>
              <a:gd name="connsiteY6646" fmla="*/ 1966530 h 5886446"/>
              <a:gd name="connsiteX6647" fmla="*/ 11981888 w 12191988"/>
              <a:gd name="connsiteY6647" fmla="*/ 1966910 h 5886446"/>
              <a:gd name="connsiteX6648" fmla="*/ 11979452 w 12191988"/>
              <a:gd name="connsiteY6648" fmla="*/ 1966150 h 5886446"/>
              <a:gd name="connsiteX6649" fmla="*/ 11976609 w 12191988"/>
              <a:gd name="connsiteY6649" fmla="*/ 1964629 h 5886446"/>
              <a:gd name="connsiteX6650" fmla="*/ 11974172 w 12191988"/>
              <a:gd name="connsiteY6650" fmla="*/ 1962729 h 5886446"/>
              <a:gd name="connsiteX6651" fmla="*/ 11968080 w 12191988"/>
              <a:gd name="connsiteY6651" fmla="*/ 1957407 h 5886446"/>
              <a:gd name="connsiteX6652" fmla="*/ 11961583 w 12191988"/>
              <a:gd name="connsiteY6652" fmla="*/ 1952085 h 5886446"/>
              <a:gd name="connsiteX6653" fmla="*/ 11957928 w 12191988"/>
              <a:gd name="connsiteY6653" fmla="*/ 1949805 h 5886446"/>
              <a:gd name="connsiteX6654" fmla="*/ 11954273 w 12191988"/>
              <a:gd name="connsiteY6654" fmla="*/ 1948284 h 5886446"/>
              <a:gd name="connsiteX6655" fmla="*/ 11950212 w 12191988"/>
              <a:gd name="connsiteY6655" fmla="*/ 1946764 h 5886446"/>
              <a:gd name="connsiteX6656" fmla="*/ 11945338 w 12191988"/>
              <a:gd name="connsiteY6656" fmla="*/ 1946764 h 5886446"/>
              <a:gd name="connsiteX6657" fmla="*/ 11940871 w 12191988"/>
              <a:gd name="connsiteY6657" fmla="*/ 1947144 h 5886446"/>
              <a:gd name="connsiteX6658" fmla="*/ 11936404 w 12191988"/>
              <a:gd name="connsiteY6658" fmla="*/ 1949045 h 5886446"/>
              <a:gd name="connsiteX6659" fmla="*/ 11938841 w 12191988"/>
              <a:gd name="connsiteY6659" fmla="*/ 1945624 h 5886446"/>
              <a:gd name="connsiteX6660" fmla="*/ 11941683 w 12191988"/>
              <a:gd name="connsiteY6660" fmla="*/ 1943343 h 5886446"/>
              <a:gd name="connsiteX6661" fmla="*/ 11945338 w 12191988"/>
              <a:gd name="connsiteY6661" fmla="*/ 1941442 h 5886446"/>
              <a:gd name="connsiteX6662" fmla="*/ 11948993 w 12191988"/>
              <a:gd name="connsiteY6662" fmla="*/ 1940682 h 5886446"/>
              <a:gd name="connsiteX6663" fmla="*/ 11896716 w 12191988"/>
              <a:gd name="connsiteY6663" fmla="*/ 1933572 h 5886446"/>
              <a:gd name="connsiteX6664" fmla="*/ 11899165 w 12191988"/>
              <a:gd name="connsiteY6664" fmla="*/ 1935581 h 5886446"/>
              <a:gd name="connsiteX6665" fmla="*/ 11902431 w 12191988"/>
              <a:gd name="connsiteY6665" fmla="*/ 1937591 h 5886446"/>
              <a:gd name="connsiteX6666" fmla="*/ 11905289 w 12191988"/>
              <a:gd name="connsiteY6666" fmla="*/ 1939198 h 5886446"/>
              <a:gd name="connsiteX6667" fmla="*/ 11908554 w 12191988"/>
              <a:gd name="connsiteY6667" fmla="*/ 1940404 h 5886446"/>
              <a:gd name="connsiteX6668" fmla="*/ 11912228 w 12191988"/>
              <a:gd name="connsiteY6668" fmla="*/ 1941208 h 5886446"/>
              <a:gd name="connsiteX6669" fmla="*/ 11916310 w 12191988"/>
              <a:gd name="connsiteY6669" fmla="*/ 1941610 h 5886446"/>
              <a:gd name="connsiteX6670" fmla="*/ 11920801 w 12191988"/>
              <a:gd name="connsiteY6670" fmla="*/ 1941208 h 5886446"/>
              <a:gd name="connsiteX6671" fmla="*/ 11925291 w 12191988"/>
              <a:gd name="connsiteY6671" fmla="*/ 1940404 h 5886446"/>
              <a:gd name="connsiteX6672" fmla="*/ 11924883 w 12191988"/>
              <a:gd name="connsiteY6672" fmla="*/ 1943217 h 5886446"/>
              <a:gd name="connsiteX6673" fmla="*/ 11924475 w 12191988"/>
              <a:gd name="connsiteY6673" fmla="*/ 1945629 h 5886446"/>
              <a:gd name="connsiteX6674" fmla="*/ 11922842 w 12191988"/>
              <a:gd name="connsiteY6674" fmla="*/ 1947638 h 5886446"/>
              <a:gd name="connsiteX6675" fmla="*/ 11922025 w 12191988"/>
              <a:gd name="connsiteY6675" fmla="*/ 1949246 h 5886446"/>
              <a:gd name="connsiteX6676" fmla="*/ 11919984 w 12191988"/>
              <a:gd name="connsiteY6676" fmla="*/ 1950050 h 5886446"/>
              <a:gd name="connsiteX6677" fmla="*/ 11918351 w 12191988"/>
              <a:gd name="connsiteY6677" fmla="*/ 1951255 h 5886446"/>
              <a:gd name="connsiteX6678" fmla="*/ 11914269 w 12191988"/>
              <a:gd name="connsiteY6678" fmla="*/ 1952863 h 5886446"/>
              <a:gd name="connsiteX6679" fmla="*/ 11910595 w 12191988"/>
              <a:gd name="connsiteY6679" fmla="*/ 1954873 h 5886446"/>
              <a:gd name="connsiteX6680" fmla="*/ 11906921 w 12191988"/>
              <a:gd name="connsiteY6680" fmla="*/ 1956882 h 5886446"/>
              <a:gd name="connsiteX6681" fmla="*/ 11905289 w 12191988"/>
              <a:gd name="connsiteY6681" fmla="*/ 1958490 h 5886446"/>
              <a:gd name="connsiteX6682" fmla="*/ 11904472 w 12191988"/>
              <a:gd name="connsiteY6682" fmla="*/ 1960499 h 5886446"/>
              <a:gd name="connsiteX6683" fmla="*/ 11903247 w 12191988"/>
              <a:gd name="connsiteY6683" fmla="*/ 1962509 h 5886446"/>
              <a:gd name="connsiteX6684" fmla="*/ 11902839 w 12191988"/>
              <a:gd name="connsiteY6684" fmla="*/ 1965322 h 5886446"/>
              <a:gd name="connsiteX6685" fmla="*/ 11901615 w 12191988"/>
              <a:gd name="connsiteY6685" fmla="*/ 1964920 h 5886446"/>
              <a:gd name="connsiteX6686" fmla="*/ 11900390 w 12191988"/>
              <a:gd name="connsiteY6686" fmla="*/ 1963714 h 5886446"/>
              <a:gd name="connsiteX6687" fmla="*/ 11899573 w 12191988"/>
              <a:gd name="connsiteY6687" fmla="*/ 1962910 h 5886446"/>
              <a:gd name="connsiteX6688" fmla="*/ 11898757 w 12191988"/>
              <a:gd name="connsiteY6688" fmla="*/ 1961303 h 5886446"/>
              <a:gd name="connsiteX6689" fmla="*/ 11897532 w 12191988"/>
              <a:gd name="connsiteY6689" fmla="*/ 1957284 h 5886446"/>
              <a:gd name="connsiteX6690" fmla="*/ 11897124 w 12191988"/>
              <a:gd name="connsiteY6690" fmla="*/ 1953265 h 5886446"/>
              <a:gd name="connsiteX6691" fmla="*/ 11897124 w 12191988"/>
              <a:gd name="connsiteY6691" fmla="*/ 1943217 h 5886446"/>
              <a:gd name="connsiteX6692" fmla="*/ 11249146 w 12191988"/>
              <a:gd name="connsiteY6692" fmla="*/ 1650997 h 5886446"/>
              <a:gd name="connsiteX6693" fmla="*/ 11252635 w 12191988"/>
              <a:gd name="connsiteY6693" fmla="*/ 1651394 h 5886446"/>
              <a:gd name="connsiteX6694" fmla="*/ 11255348 w 12191988"/>
              <a:gd name="connsiteY6694" fmla="*/ 1652584 h 5886446"/>
              <a:gd name="connsiteX6695" fmla="*/ 11258837 w 12191988"/>
              <a:gd name="connsiteY6695" fmla="*/ 1654172 h 5886446"/>
              <a:gd name="connsiteX6696" fmla="*/ 11261938 w 12191988"/>
              <a:gd name="connsiteY6696" fmla="*/ 1656156 h 5886446"/>
              <a:gd name="connsiteX6697" fmla="*/ 11264264 w 12191988"/>
              <a:gd name="connsiteY6697" fmla="*/ 1658934 h 5886446"/>
              <a:gd name="connsiteX6698" fmla="*/ 11266978 w 12191988"/>
              <a:gd name="connsiteY6698" fmla="*/ 1662109 h 5886446"/>
              <a:gd name="connsiteX6699" fmla="*/ 11269304 w 12191988"/>
              <a:gd name="connsiteY6699" fmla="*/ 1666078 h 5886446"/>
              <a:gd name="connsiteX6700" fmla="*/ 11270854 w 12191988"/>
              <a:gd name="connsiteY6700" fmla="*/ 1670047 h 5886446"/>
              <a:gd name="connsiteX6701" fmla="*/ 11271242 w 12191988"/>
              <a:gd name="connsiteY6701" fmla="*/ 1674809 h 5886446"/>
              <a:gd name="connsiteX6702" fmla="*/ 11271242 w 12191988"/>
              <a:gd name="connsiteY6702" fmla="*/ 1679572 h 5886446"/>
              <a:gd name="connsiteX6703" fmla="*/ 11268141 w 12191988"/>
              <a:gd name="connsiteY6703" fmla="*/ 1679572 h 5886446"/>
              <a:gd name="connsiteX6704" fmla="*/ 11265815 w 12191988"/>
              <a:gd name="connsiteY6704" fmla="*/ 1679572 h 5886446"/>
              <a:gd name="connsiteX6705" fmla="*/ 11263877 w 12191988"/>
              <a:gd name="connsiteY6705" fmla="*/ 1678778 h 5886446"/>
              <a:gd name="connsiteX6706" fmla="*/ 11261551 w 12191988"/>
              <a:gd name="connsiteY6706" fmla="*/ 1677587 h 5886446"/>
              <a:gd name="connsiteX6707" fmla="*/ 11258062 w 12191988"/>
              <a:gd name="connsiteY6707" fmla="*/ 1675206 h 5886446"/>
              <a:gd name="connsiteX6708" fmla="*/ 11254573 w 12191988"/>
              <a:gd name="connsiteY6708" fmla="*/ 1672031 h 5886446"/>
              <a:gd name="connsiteX6709" fmla="*/ 11251472 w 12191988"/>
              <a:gd name="connsiteY6709" fmla="*/ 1668459 h 5886446"/>
              <a:gd name="connsiteX6710" fmla="*/ 11247595 w 12191988"/>
              <a:gd name="connsiteY6710" fmla="*/ 1666078 h 5886446"/>
              <a:gd name="connsiteX6711" fmla="*/ 11245657 w 12191988"/>
              <a:gd name="connsiteY6711" fmla="*/ 1665284 h 5886446"/>
              <a:gd name="connsiteX6712" fmla="*/ 11243331 w 12191988"/>
              <a:gd name="connsiteY6712" fmla="*/ 1664491 h 5886446"/>
              <a:gd name="connsiteX6713" fmla="*/ 11241005 w 12191988"/>
              <a:gd name="connsiteY6713" fmla="*/ 1664094 h 5886446"/>
              <a:gd name="connsiteX6714" fmla="*/ 11237904 w 12191988"/>
              <a:gd name="connsiteY6714" fmla="*/ 1664491 h 5886446"/>
              <a:gd name="connsiteX6715" fmla="*/ 11238292 w 12191988"/>
              <a:gd name="connsiteY6715" fmla="*/ 1660125 h 5886446"/>
              <a:gd name="connsiteX6716" fmla="*/ 11239842 w 12191988"/>
              <a:gd name="connsiteY6716" fmla="*/ 1656950 h 5886446"/>
              <a:gd name="connsiteX6717" fmla="*/ 11241393 w 12191988"/>
              <a:gd name="connsiteY6717" fmla="*/ 1654172 h 5886446"/>
              <a:gd name="connsiteX6718" fmla="*/ 11243719 w 12191988"/>
              <a:gd name="connsiteY6718" fmla="*/ 1652584 h 5886446"/>
              <a:gd name="connsiteX6719" fmla="*/ 11246045 w 12191988"/>
              <a:gd name="connsiteY6719" fmla="*/ 1651394 h 5886446"/>
              <a:gd name="connsiteX6720" fmla="*/ 10848173 w 12191988"/>
              <a:gd name="connsiteY6720" fmla="*/ 1587505 h 5886446"/>
              <a:gd name="connsiteX6721" fmla="*/ 10851348 w 12191988"/>
              <a:gd name="connsiteY6721" fmla="*/ 1587505 h 5886446"/>
              <a:gd name="connsiteX6722" fmla="*/ 10854523 w 12191988"/>
              <a:gd name="connsiteY6722" fmla="*/ 1587902 h 5886446"/>
              <a:gd name="connsiteX6723" fmla="*/ 10856507 w 12191988"/>
              <a:gd name="connsiteY6723" fmla="*/ 1589490 h 5886446"/>
              <a:gd name="connsiteX6724" fmla="*/ 10858491 w 12191988"/>
              <a:gd name="connsiteY6724" fmla="*/ 1591475 h 5886446"/>
              <a:gd name="connsiteX6725" fmla="*/ 10859682 w 12191988"/>
              <a:gd name="connsiteY6725" fmla="*/ 1593459 h 5886446"/>
              <a:gd name="connsiteX6726" fmla="*/ 10860873 w 12191988"/>
              <a:gd name="connsiteY6726" fmla="*/ 1596237 h 5886446"/>
              <a:gd name="connsiteX6727" fmla="*/ 10863254 w 12191988"/>
              <a:gd name="connsiteY6727" fmla="*/ 1601793 h 5886446"/>
              <a:gd name="connsiteX6728" fmla="*/ 10866032 w 12191988"/>
              <a:gd name="connsiteY6728" fmla="*/ 1607351 h 5886446"/>
              <a:gd name="connsiteX6729" fmla="*/ 10867223 w 12191988"/>
              <a:gd name="connsiteY6729" fmla="*/ 1609731 h 5886446"/>
              <a:gd name="connsiteX6730" fmla="*/ 10869207 w 12191988"/>
              <a:gd name="connsiteY6730" fmla="*/ 1611319 h 5886446"/>
              <a:gd name="connsiteX6731" fmla="*/ 10871985 w 12191988"/>
              <a:gd name="connsiteY6731" fmla="*/ 1612500 h 5886446"/>
              <a:gd name="connsiteX6732" fmla="*/ 10874763 w 12191988"/>
              <a:gd name="connsiteY6732" fmla="*/ 1612897 h 5886446"/>
              <a:gd name="connsiteX6733" fmla="*/ 10878335 w 12191988"/>
              <a:gd name="connsiteY6733" fmla="*/ 1611706 h 5886446"/>
              <a:gd name="connsiteX6734" fmla="*/ 10882304 w 12191988"/>
              <a:gd name="connsiteY6734" fmla="*/ 1610526 h 5886446"/>
              <a:gd name="connsiteX6735" fmla="*/ 10881113 w 12191988"/>
              <a:gd name="connsiteY6735" fmla="*/ 1613294 h 5886446"/>
              <a:gd name="connsiteX6736" fmla="*/ 10878335 w 12191988"/>
              <a:gd name="connsiteY6736" fmla="*/ 1616072 h 5886446"/>
              <a:gd name="connsiteX6737" fmla="*/ 10875954 w 12191988"/>
              <a:gd name="connsiteY6737" fmla="*/ 1618056 h 5886446"/>
              <a:gd name="connsiteX6738" fmla="*/ 10872779 w 12191988"/>
              <a:gd name="connsiteY6738" fmla="*/ 1618850 h 5886446"/>
              <a:gd name="connsiteX6739" fmla="*/ 10870001 w 12191988"/>
              <a:gd name="connsiteY6739" fmla="*/ 1619247 h 5886446"/>
              <a:gd name="connsiteX6740" fmla="*/ 10866429 w 12191988"/>
              <a:gd name="connsiteY6740" fmla="*/ 1619247 h 5886446"/>
              <a:gd name="connsiteX6741" fmla="*/ 10863254 w 12191988"/>
              <a:gd name="connsiteY6741" fmla="*/ 1618453 h 5886446"/>
              <a:gd name="connsiteX6742" fmla="*/ 10859682 w 12191988"/>
              <a:gd name="connsiteY6742" fmla="*/ 1617262 h 5886446"/>
              <a:gd name="connsiteX6743" fmla="*/ 10856904 w 12191988"/>
              <a:gd name="connsiteY6743" fmla="*/ 1615278 h 5886446"/>
              <a:gd name="connsiteX6744" fmla="*/ 10853729 w 12191988"/>
              <a:gd name="connsiteY6744" fmla="*/ 1612897 h 5886446"/>
              <a:gd name="connsiteX6745" fmla="*/ 10851348 w 12191988"/>
              <a:gd name="connsiteY6745" fmla="*/ 1609731 h 5886446"/>
              <a:gd name="connsiteX6746" fmla="*/ 10849363 w 12191988"/>
              <a:gd name="connsiteY6746" fmla="*/ 1606557 h 5886446"/>
              <a:gd name="connsiteX6747" fmla="*/ 10848173 w 12191988"/>
              <a:gd name="connsiteY6747" fmla="*/ 1602192 h 5886446"/>
              <a:gd name="connsiteX6748" fmla="*/ 10847379 w 12191988"/>
              <a:gd name="connsiteY6748" fmla="*/ 1597825 h 5886446"/>
              <a:gd name="connsiteX6749" fmla="*/ 10847379 w 12191988"/>
              <a:gd name="connsiteY6749" fmla="*/ 1592665 h 5886446"/>
              <a:gd name="connsiteX6750" fmla="*/ 9236066 w 12191988"/>
              <a:gd name="connsiteY6750" fmla="*/ 1416051 h 5886446"/>
              <a:gd name="connsiteX6751" fmla="*/ 9234497 w 12191988"/>
              <a:gd name="connsiteY6751" fmla="*/ 1420814 h 5886446"/>
              <a:gd name="connsiteX6752" fmla="*/ 9232144 w 12191988"/>
              <a:gd name="connsiteY6752" fmla="*/ 1424709 h 5886446"/>
              <a:gd name="connsiteX6753" fmla="*/ 9229006 w 12191988"/>
              <a:gd name="connsiteY6753" fmla="*/ 1428174 h 5886446"/>
              <a:gd name="connsiteX6754" fmla="*/ 9225476 w 12191988"/>
              <a:gd name="connsiteY6754" fmla="*/ 1430338 h 5886446"/>
              <a:gd name="connsiteX6755" fmla="*/ 9222339 w 12191988"/>
              <a:gd name="connsiteY6755" fmla="*/ 1432501 h 5886446"/>
              <a:gd name="connsiteX6756" fmla="*/ 9217632 w 12191988"/>
              <a:gd name="connsiteY6756" fmla="*/ 1433368 h 5886446"/>
              <a:gd name="connsiteX6757" fmla="*/ 9213318 w 12191988"/>
              <a:gd name="connsiteY6757" fmla="*/ 1434667 h 5886446"/>
              <a:gd name="connsiteX6758" fmla="*/ 9208612 w 12191988"/>
              <a:gd name="connsiteY6758" fmla="*/ 1435099 h 5886446"/>
              <a:gd name="connsiteX6759" fmla="*/ 9198806 w 12191988"/>
              <a:gd name="connsiteY6759" fmla="*/ 1435099 h 5886446"/>
              <a:gd name="connsiteX6760" fmla="*/ 9189001 w 12191988"/>
              <a:gd name="connsiteY6760" fmla="*/ 1434667 h 5886446"/>
              <a:gd name="connsiteX6761" fmla="*/ 9179196 w 12191988"/>
              <a:gd name="connsiteY6761" fmla="*/ 1434667 h 5886446"/>
              <a:gd name="connsiteX6762" fmla="*/ 9169391 w 12191988"/>
              <a:gd name="connsiteY6762" fmla="*/ 1435099 h 5886446"/>
              <a:gd name="connsiteX6763" fmla="*/ 9172136 w 12191988"/>
              <a:gd name="connsiteY6763" fmla="*/ 1431202 h 5886446"/>
              <a:gd name="connsiteX6764" fmla="*/ 9174882 w 12191988"/>
              <a:gd name="connsiteY6764" fmla="*/ 1428174 h 5886446"/>
              <a:gd name="connsiteX6765" fmla="*/ 9178020 w 12191988"/>
              <a:gd name="connsiteY6765" fmla="*/ 1426007 h 5886446"/>
              <a:gd name="connsiteX6766" fmla="*/ 9181157 w 12191988"/>
              <a:gd name="connsiteY6766" fmla="*/ 1423843 h 5886446"/>
              <a:gd name="connsiteX6767" fmla="*/ 9184295 w 12191988"/>
              <a:gd name="connsiteY6767" fmla="*/ 1422111 h 5886446"/>
              <a:gd name="connsiteX6768" fmla="*/ 9187825 w 12191988"/>
              <a:gd name="connsiteY6768" fmla="*/ 1420814 h 5886446"/>
              <a:gd name="connsiteX6769" fmla="*/ 9195277 w 12191988"/>
              <a:gd name="connsiteY6769" fmla="*/ 1419081 h 5886446"/>
              <a:gd name="connsiteX6770" fmla="*/ 9203905 w 12191988"/>
              <a:gd name="connsiteY6770" fmla="*/ 1418647 h 5886446"/>
              <a:gd name="connsiteX6771" fmla="*/ 9213318 w 12191988"/>
              <a:gd name="connsiteY6771" fmla="*/ 1418214 h 5886446"/>
              <a:gd name="connsiteX6772" fmla="*/ 9224300 w 12191988"/>
              <a:gd name="connsiteY6772" fmla="*/ 1417782 h 5886446"/>
              <a:gd name="connsiteX6773" fmla="*/ 1325566 w 12191988"/>
              <a:gd name="connsiteY6773" fmla="*/ 1377954 h 5886446"/>
              <a:gd name="connsiteX6774" fmla="*/ 1323185 w 12191988"/>
              <a:gd name="connsiteY6774" fmla="*/ 1383060 h 5886446"/>
              <a:gd name="connsiteX6775" fmla="*/ 1320406 w 12191988"/>
              <a:gd name="connsiteY6775" fmla="*/ 1387774 h 5886446"/>
              <a:gd name="connsiteX6776" fmla="*/ 1318025 w 12191988"/>
              <a:gd name="connsiteY6776" fmla="*/ 1392094 h 5886446"/>
              <a:gd name="connsiteX6777" fmla="*/ 1316438 w 12191988"/>
              <a:gd name="connsiteY6777" fmla="*/ 1396415 h 5886446"/>
              <a:gd name="connsiteX6778" fmla="*/ 1316041 w 12191988"/>
              <a:gd name="connsiteY6778" fmla="*/ 1398379 h 5886446"/>
              <a:gd name="connsiteX6779" fmla="*/ 1316041 w 12191988"/>
              <a:gd name="connsiteY6779" fmla="*/ 1399950 h 5886446"/>
              <a:gd name="connsiteX6780" fmla="*/ 1316041 w 12191988"/>
              <a:gd name="connsiteY6780" fmla="*/ 1401914 h 5886446"/>
              <a:gd name="connsiteX6781" fmla="*/ 1316438 w 12191988"/>
              <a:gd name="connsiteY6781" fmla="*/ 1403485 h 5886446"/>
              <a:gd name="connsiteX6782" fmla="*/ 1318025 w 12191988"/>
              <a:gd name="connsiteY6782" fmla="*/ 1405449 h 5886446"/>
              <a:gd name="connsiteX6783" fmla="*/ 1319613 w 12191988"/>
              <a:gd name="connsiteY6783" fmla="*/ 1407021 h 5886446"/>
              <a:gd name="connsiteX6784" fmla="*/ 1321994 w 12191988"/>
              <a:gd name="connsiteY6784" fmla="*/ 1408592 h 5886446"/>
              <a:gd name="connsiteX6785" fmla="*/ 1325566 w 12191988"/>
              <a:gd name="connsiteY6785" fmla="*/ 1409378 h 5886446"/>
              <a:gd name="connsiteX6786" fmla="*/ 1324772 w 12191988"/>
              <a:gd name="connsiteY6786" fmla="*/ 1412912 h 5886446"/>
              <a:gd name="connsiteX6787" fmla="*/ 1323581 w 12191988"/>
              <a:gd name="connsiteY6787" fmla="*/ 1414876 h 5886446"/>
              <a:gd name="connsiteX6788" fmla="*/ 1322788 w 12191988"/>
              <a:gd name="connsiteY6788" fmla="*/ 1416053 h 5886446"/>
              <a:gd name="connsiteX6789" fmla="*/ 1321200 w 12191988"/>
              <a:gd name="connsiteY6789" fmla="*/ 1416053 h 5886446"/>
              <a:gd name="connsiteX6790" fmla="*/ 1319613 w 12191988"/>
              <a:gd name="connsiteY6790" fmla="*/ 1415269 h 5886446"/>
              <a:gd name="connsiteX6791" fmla="*/ 1318025 w 12191988"/>
              <a:gd name="connsiteY6791" fmla="*/ 1414090 h 5886446"/>
              <a:gd name="connsiteX6792" fmla="*/ 1314453 w 12191988"/>
              <a:gd name="connsiteY6792" fmla="*/ 1410947 h 5886446"/>
              <a:gd name="connsiteX6793" fmla="*/ 1310882 w 12191988"/>
              <a:gd name="connsiteY6793" fmla="*/ 1406628 h 5886446"/>
              <a:gd name="connsiteX6794" fmla="*/ 1306516 w 12191988"/>
              <a:gd name="connsiteY6794" fmla="*/ 1403093 h 5886446"/>
              <a:gd name="connsiteX6795" fmla="*/ 1304531 w 12191988"/>
              <a:gd name="connsiteY6795" fmla="*/ 1401914 h 5886446"/>
              <a:gd name="connsiteX6796" fmla="*/ 1302150 w 12191988"/>
              <a:gd name="connsiteY6796" fmla="*/ 1401129 h 5886446"/>
              <a:gd name="connsiteX6797" fmla="*/ 1299372 w 12191988"/>
              <a:gd name="connsiteY6797" fmla="*/ 1401129 h 5886446"/>
              <a:gd name="connsiteX6798" fmla="*/ 1296991 w 12191988"/>
              <a:gd name="connsiteY6798" fmla="*/ 1401914 h 5886446"/>
              <a:gd name="connsiteX6799" fmla="*/ 1298975 w 12191988"/>
              <a:gd name="connsiteY6799" fmla="*/ 1396415 h 5886446"/>
              <a:gd name="connsiteX6800" fmla="*/ 1301357 w 12191988"/>
              <a:gd name="connsiteY6800" fmla="*/ 1392094 h 5886446"/>
              <a:gd name="connsiteX6801" fmla="*/ 1304531 w 12191988"/>
              <a:gd name="connsiteY6801" fmla="*/ 1388168 h 5886446"/>
              <a:gd name="connsiteX6802" fmla="*/ 1308103 w 12191988"/>
              <a:gd name="connsiteY6802" fmla="*/ 1385024 h 5886446"/>
              <a:gd name="connsiteX6803" fmla="*/ 1311675 w 12191988"/>
              <a:gd name="connsiteY6803" fmla="*/ 1382668 h 5886446"/>
              <a:gd name="connsiteX6804" fmla="*/ 1316041 w 12191988"/>
              <a:gd name="connsiteY6804" fmla="*/ 1380705 h 5886446"/>
              <a:gd name="connsiteX6805" fmla="*/ 1320406 w 12191988"/>
              <a:gd name="connsiteY6805" fmla="*/ 1379133 h 5886446"/>
              <a:gd name="connsiteX6806" fmla="*/ 8542329 w 12191988"/>
              <a:gd name="connsiteY6806" fmla="*/ 1336675 h 5886446"/>
              <a:gd name="connsiteX6807" fmla="*/ 8541913 w 12191988"/>
              <a:gd name="connsiteY6807" fmla="*/ 1340516 h 5886446"/>
              <a:gd name="connsiteX6808" fmla="*/ 8541497 w 12191988"/>
              <a:gd name="connsiteY6808" fmla="*/ 1343973 h 5886446"/>
              <a:gd name="connsiteX6809" fmla="*/ 8540250 w 12191988"/>
              <a:gd name="connsiteY6809" fmla="*/ 1347428 h 5886446"/>
              <a:gd name="connsiteX6810" fmla="*/ 8539003 w 12191988"/>
              <a:gd name="connsiteY6810" fmla="*/ 1349734 h 5886446"/>
              <a:gd name="connsiteX6811" fmla="*/ 8537340 w 12191988"/>
              <a:gd name="connsiteY6811" fmla="*/ 1351654 h 5886446"/>
              <a:gd name="connsiteX6812" fmla="*/ 8535261 w 12191988"/>
              <a:gd name="connsiteY6812" fmla="*/ 1353190 h 5886446"/>
              <a:gd name="connsiteX6813" fmla="*/ 8533182 w 12191988"/>
              <a:gd name="connsiteY6813" fmla="*/ 1354727 h 5886446"/>
              <a:gd name="connsiteX6814" fmla="*/ 8530272 w 12191988"/>
              <a:gd name="connsiteY6814" fmla="*/ 1355879 h 5886446"/>
              <a:gd name="connsiteX6815" fmla="*/ 8524451 w 12191988"/>
              <a:gd name="connsiteY6815" fmla="*/ 1357799 h 5886446"/>
              <a:gd name="connsiteX6816" fmla="*/ 8519046 w 12191988"/>
              <a:gd name="connsiteY6816" fmla="*/ 1358568 h 5886446"/>
              <a:gd name="connsiteX6817" fmla="*/ 8512393 w 12191988"/>
              <a:gd name="connsiteY6817" fmla="*/ 1359719 h 5886446"/>
              <a:gd name="connsiteX6818" fmla="*/ 8507404 w 12191988"/>
              <a:gd name="connsiteY6818" fmla="*/ 1360487 h 5886446"/>
              <a:gd name="connsiteX6819" fmla="*/ 8507404 w 12191988"/>
              <a:gd name="connsiteY6819" fmla="*/ 1356647 h 5886446"/>
              <a:gd name="connsiteX6820" fmla="*/ 8507820 w 12191988"/>
              <a:gd name="connsiteY6820" fmla="*/ 1352805 h 5886446"/>
              <a:gd name="connsiteX6821" fmla="*/ 8509067 w 12191988"/>
              <a:gd name="connsiteY6821" fmla="*/ 1349734 h 5886446"/>
              <a:gd name="connsiteX6822" fmla="*/ 8510314 w 12191988"/>
              <a:gd name="connsiteY6822" fmla="*/ 1347428 h 5886446"/>
              <a:gd name="connsiteX6823" fmla="*/ 8511978 w 12191988"/>
              <a:gd name="connsiteY6823" fmla="*/ 1345507 h 5886446"/>
              <a:gd name="connsiteX6824" fmla="*/ 8514056 w 12191988"/>
              <a:gd name="connsiteY6824" fmla="*/ 1343973 h 5886446"/>
              <a:gd name="connsiteX6825" fmla="*/ 8516135 w 12191988"/>
              <a:gd name="connsiteY6825" fmla="*/ 1342436 h 5886446"/>
              <a:gd name="connsiteX6826" fmla="*/ 8519046 w 12191988"/>
              <a:gd name="connsiteY6826" fmla="*/ 1341667 h 5886446"/>
              <a:gd name="connsiteX6827" fmla="*/ 8524451 w 12191988"/>
              <a:gd name="connsiteY6827" fmla="*/ 1339749 h 5886446"/>
              <a:gd name="connsiteX6828" fmla="*/ 8530272 w 12191988"/>
              <a:gd name="connsiteY6828" fmla="*/ 1338595 h 5886446"/>
              <a:gd name="connsiteX6829" fmla="*/ 8536924 w 12191988"/>
              <a:gd name="connsiteY6829" fmla="*/ 1337827 h 5886446"/>
              <a:gd name="connsiteX6830" fmla="*/ 8609115 w 12191988"/>
              <a:gd name="connsiteY6830" fmla="*/ 1333499 h 5886446"/>
              <a:gd name="connsiteX6831" fmla="*/ 8611845 w 12191988"/>
              <a:gd name="connsiteY6831" fmla="*/ 1333499 h 5886446"/>
              <a:gd name="connsiteX6832" fmla="*/ 8615354 w 12191988"/>
              <a:gd name="connsiteY6832" fmla="*/ 1334283 h 5886446"/>
              <a:gd name="connsiteX6833" fmla="*/ 8613404 w 12191988"/>
              <a:gd name="connsiteY6833" fmla="*/ 1339383 h 5886446"/>
              <a:gd name="connsiteX6834" fmla="*/ 8611455 w 12191988"/>
              <a:gd name="connsiteY6834" fmla="*/ 1344874 h 5886446"/>
              <a:gd name="connsiteX6835" fmla="*/ 8609895 w 12191988"/>
              <a:gd name="connsiteY6835" fmla="*/ 1350757 h 5886446"/>
              <a:gd name="connsiteX6836" fmla="*/ 8608336 w 12191988"/>
              <a:gd name="connsiteY6836" fmla="*/ 1356248 h 5886446"/>
              <a:gd name="connsiteX6837" fmla="*/ 8606386 w 12191988"/>
              <a:gd name="connsiteY6837" fmla="*/ 1360563 h 5886446"/>
              <a:gd name="connsiteX6838" fmla="*/ 8605216 w 12191988"/>
              <a:gd name="connsiteY6838" fmla="*/ 1362916 h 5886446"/>
              <a:gd name="connsiteX6839" fmla="*/ 8602877 w 12191988"/>
              <a:gd name="connsiteY6839" fmla="*/ 1364878 h 5886446"/>
              <a:gd name="connsiteX6840" fmla="*/ 8601707 w 12191988"/>
              <a:gd name="connsiteY6840" fmla="*/ 1365661 h 5886446"/>
              <a:gd name="connsiteX6841" fmla="*/ 8598978 w 12191988"/>
              <a:gd name="connsiteY6841" fmla="*/ 1366837 h 5886446"/>
              <a:gd name="connsiteX6842" fmla="*/ 8596638 w 12191988"/>
              <a:gd name="connsiteY6842" fmla="*/ 1366837 h 5886446"/>
              <a:gd name="connsiteX6843" fmla="*/ 8593129 w 12191988"/>
              <a:gd name="connsiteY6843" fmla="*/ 1366054 h 5886446"/>
              <a:gd name="connsiteX6844" fmla="*/ 8595079 w 12191988"/>
              <a:gd name="connsiteY6844" fmla="*/ 1352718 h 5886446"/>
              <a:gd name="connsiteX6845" fmla="*/ 8596248 w 12191988"/>
              <a:gd name="connsiteY6845" fmla="*/ 1346834 h 5886446"/>
              <a:gd name="connsiteX6846" fmla="*/ 8598198 w 12191988"/>
              <a:gd name="connsiteY6846" fmla="*/ 1341344 h 5886446"/>
              <a:gd name="connsiteX6847" fmla="*/ 8598978 w 12191988"/>
              <a:gd name="connsiteY6847" fmla="*/ 1339383 h 5886446"/>
              <a:gd name="connsiteX6848" fmla="*/ 8600537 w 12191988"/>
              <a:gd name="connsiteY6848" fmla="*/ 1337421 h 5886446"/>
              <a:gd name="connsiteX6849" fmla="*/ 8602097 w 12191988"/>
              <a:gd name="connsiteY6849" fmla="*/ 1335853 h 5886446"/>
              <a:gd name="connsiteX6850" fmla="*/ 8604047 w 12191988"/>
              <a:gd name="connsiteY6850" fmla="*/ 1334283 h 5886446"/>
              <a:gd name="connsiteX6851" fmla="*/ 8606386 w 12191988"/>
              <a:gd name="connsiteY6851" fmla="*/ 1333891 h 5886446"/>
              <a:gd name="connsiteX6852" fmla="*/ 9094779 w 12191988"/>
              <a:gd name="connsiteY6852" fmla="*/ 1292225 h 5886446"/>
              <a:gd name="connsiteX6853" fmla="*/ 9091579 w 12191988"/>
              <a:gd name="connsiteY6853" fmla="*/ 1296546 h 5886446"/>
              <a:gd name="connsiteX6854" fmla="*/ 9087979 w 12191988"/>
              <a:gd name="connsiteY6854" fmla="*/ 1300474 h 5886446"/>
              <a:gd name="connsiteX6855" fmla="*/ 9083979 w 12191988"/>
              <a:gd name="connsiteY6855" fmla="*/ 1305187 h 5886446"/>
              <a:gd name="connsiteX6856" fmla="*/ 9081179 w 12191988"/>
              <a:gd name="connsiteY6856" fmla="*/ 1309115 h 5886446"/>
              <a:gd name="connsiteX6857" fmla="*/ 9079979 w 12191988"/>
              <a:gd name="connsiteY6857" fmla="*/ 1311078 h 5886446"/>
              <a:gd name="connsiteX6858" fmla="*/ 9079579 w 12191988"/>
              <a:gd name="connsiteY6858" fmla="*/ 1313044 h 5886446"/>
              <a:gd name="connsiteX6859" fmla="*/ 9079579 w 12191988"/>
              <a:gd name="connsiteY6859" fmla="*/ 1315007 h 5886446"/>
              <a:gd name="connsiteX6860" fmla="*/ 9079979 w 12191988"/>
              <a:gd name="connsiteY6860" fmla="*/ 1316970 h 5886446"/>
              <a:gd name="connsiteX6861" fmla="*/ 9081179 w 12191988"/>
              <a:gd name="connsiteY6861" fmla="*/ 1318933 h 5886446"/>
              <a:gd name="connsiteX6862" fmla="*/ 9083179 w 12191988"/>
              <a:gd name="connsiteY6862" fmla="*/ 1320505 h 5886446"/>
              <a:gd name="connsiteX6863" fmla="*/ 9085579 w 12191988"/>
              <a:gd name="connsiteY6863" fmla="*/ 1322469 h 5886446"/>
              <a:gd name="connsiteX6864" fmla="*/ 9089579 w 12191988"/>
              <a:gd name="connsiteY6864" fmla="*/ 1324041 h 5886446"/>
              <a:gd name="connsiteX6865" fmla="*/ 9090779 w 12191988"/>
              <a:gd name="connsiteY6865" fmla="*/ 1326790 h 5886446"/>
              <a:gd name="connsiteX6866" fmla="*/ 9091179 w 12191988"/>
              <a:gd name="connsiteY6866" fmla="*/ 1329147 h 5886446"/>
              <a:gd name="connsiteX6867" fmla="*/ 9090779 w 12191988"/>
              <a:gd name="connsiteY6867" fmla="*/ 1329931 h 5886446"/>
              <a:gd name="connsiteX6868" fmla="*/ 9089979 w 12191988"/>
              <a:gd name="connsiteY6868" fmla="*/ 1329931 h 5886446"/>
              <a:gd name="connsiteX6869" fmla="*/ 9088779 w 12191988"/>
              <a:gd name="connsiteY6869" fmla="*/ 1330325 h 5886446"/>
              <a:gd name="connsiteX6870" fmla="*/ 9086779 w 12191988"/>
              <a:gd name="connsiteY6870" fmla="*/ 1329538 h 5886446"/>
              <a:gd name="connsiteX6871" fmla="*/ 9083979 w 12191988"/>
              <a:gd name="connsiteY6871" fmla="*/ 1328360 h 5886446"/>
              <a:gd name="connsiteX6872" fmla="*/ 9077179 w 12191988"/>
              <a:gd name="connsiteY6872" fmla="*/ 1324825 h 5886446"/>
              <a:gd name="connsiteX6873" fmla="*/ 9068779 w 12191988"/>
              <a:gd name="connsiteY6873" fmla="*/ 1320898 h 5886446"/>
              <a:gd name="connsiteX6874" fmla="*/ 9064379 w 12191988"/>
              <a:gd name="connsiteY6874" fmla="*/ 1318933 h 5886446"/>
              <a:gd name="connsiteX6875" fmla="*/ 9060379 w 12191988"/>
              <a:gd name="connsiteY6875" fmla="*/ 1317363 h 5886446"/>
              <a:gd name="connsiteX6876" fmla="*/ 9055579 w 12191988"/>
              <a:gd name="connsiteY6876" fmla="*/ 1316578 h 5886446"/>
              <a:gd name="connsiteX6877" fmla="*/ 9051579 w 12191988"/>
              <a:gd name="connsiteY6877" fmla="*/ 1316183 h 5886446"/>
              <a:gd name="connsiteX6878" fmla="*/ 9047579 w 12191988"/>
              <a:gd name="connsiteY6878" fmla="*/ 1316183 h 5886446"/>
              <a:gd name="connsiteX6879" fmla="*/ 9043979 w 12191988"/>
              <a:gd name="connsiteY6879" fmla="*/ 1316970 h 5886446"/>
              <a:gd name="connsiteX6880" fmla="*/ 9045579 w 12191988"/>
              <a:gd name="connsiteY6880" fmla="*/ 1313044 h 5886446"/>
              <a:gd name="connsiteX6881" fmla="*/ 9047179 w 12191988"/>
              <a:gd name="connsiteY6881" fmla="*/ 1309899 h 5886446"/>
              <a:gd name="connsiteX6882" fmla="*/ 9049579 w 12191988"/>
              <a:gd name="connsiteY6882" fmla="*/ 1307151 h 5886446"/>
              <a:gd name="connsiteX6883" fmla="*/ 9051579 w 12191988"/>
              <a:gd name="connsiteY6883" fmla="*/ 1304793 h 5886446"/>
              <a:gd name="connsiteX6884" fmla="*/ 9054779 w 12191988"/>
              <a:gd name="connsiteY6884" fmla="*/ 1302829 h 5886446"/>
              <a:gd name="connsiteX6885" fmla="*/ 9057579 w 12191988"/>
              <a:gd name="connsiteY6885" fmla="*/ 1300474 h 5886446"/>
              <a:gd name="connsiteX6886" fmla="*/ 9060779 w 12191988"/>
              <a:gd name="connsiteY6886" fmla="*/ 1299294 h 5886446"/>
              <a:gd name="connsiteX6887" fmla="*/ 9064379 w 12191988"/>
              <a:gd name="connsiteY6887" fmla="*/ 1297724 h 5886446"/>
              <a:gd name="connsiteX6888" fmla="*/ 9071579 w 12191988"/>
              <a:gd name="connsiteY6888" fmla="*/ 1296152 h 5886446"/>
              <a:gd name="connsiteX6889" fmla="*/ 9079579 w 12191988"/>
              <a:gd name="connsiteY6889" fmla="*/ 1294581 h 5886446"/>
              <a:gd name="connsiteX6890" fmla="*/ 9365905 w 12191988"/>
              <a:gd name="connsiteY6890" fmla="*/ 1285874 h 5886446"/>
              <a:gd name="connsiteX6891" fmla="*/ 9371004 w 12191988"/>
              <a:gd name="connsiteY6891" fmla="*/ 1285874 h 5886446"/>
              <a:gd name="connsiteX6892" fmla="*/ 9368259 w 12191988"/>
              <a:gd name="connsiteY6892" fmla="*/ 1293160 h 5886446"/>
              <a:gd name="connsiteX6893" fmla="*/ 9364729 w 12191988"/>
              <a:gd name="connsiteY6893" fmla="*/ 1299633 h 5886446"/>
              <a:gd name="connsiteX6894" fmla="*/ 9361591 w 12191988"/>
              <a:gd name="connsiteY6894" fmla="*/ 1305703 h 5886446"/>
              <a:gd name="connsiteX6895" fmla="*/ 9357277 w 12191988"/>
              <a:gd name="connsiteY6895" fmla="*/ 1311367 h 5886446"/>
              <a:gd name="connsiteX6896" fmla="*/ 9353354 w 12191988"/>
              <a:gd name="connsiteY6896" fmla="*/ 1315820 h 5886446"/>
              <a:gd name="connsiteX6897" fmla="*/ 9348648 w 12191988"/>
              <a:gd name="connsiteY6897" fmla="*/ 1320674 h 5886446"/>
              <a:gd name="connsiteX6898" fmla="*/ 9343549 w 12191988"/>
              <a:gd name="connsiteY6898" fmla="*/ 1324315 h 5886446"/>
              <a:gd name="connsiteX6899" fmla="*/ 9338058 w 12191988"/>
              <a:gd name="connsiteY6899" fmla="*/ 1327149 h 5886446"/>
              <a:gd name="connsiteX6900" fmla="*/ 9337666 w 12191988"/>
              <a:gd name="connsiteY6900" fmla="*/ 1325126 h 5886446"/>
              <a:gd name="connsiteX6901" fmla="*/ 9338058 w 12191988"/>
              <a:gd name="connsiteY6901" fmla="*/ 1323103 h 5886446"/>
              <a:gd name="connsiteX6902" fmla="*/ 9338450 w 12191988"/>
              <a:gd name="connsiteY6902" fmla="*/ 1321078 h 5886446"/>
              <a:gd name="connsiteX6903" fmla="*/ 9340019 w 12191988"/>
              <a:gd name="connsiteY6903" fmla="*/ 1319056 h 5886446"/>
              <a:gd name="connsiteX6904" fmla="*/ 9342765 w 12191988"/>
              <a:gd name="connsiteY6904" fmla="*/ 1315415 h 5886446"/>
              <a:gd name="connsiteX6905" fmla="*/ 9345510 w 12191988"/>
              <a:gd name="connsiteY6905" fmla="*/ 1312581 h 5886446"/>
              <a:gd name="connsiteX6906" fmla="*/ 9347864 w 12191988"/>
              <a:gd name="connsiteY6906" fmla="*/ 1309344 h 5886446"/>
              <a:gd name="connsiteX6907" fmla="*/ 9348648 w 12191988"/>
              <a:gd name="connsiteY6907" fmla="*/ 1308131 h 5886446"/>
              <a:gd name="connsiteX6908" fmla="*/ 9349040 w 12191988"/>
              <a:gd name="connsiteY6908" fmla="*/ 1306917 h 5886446"/>
              <a:gd name="connsiteX6909" fmla="*/ 9348648 w 12191988"/>
              <a:gd name="connsiteY6909" fmla="*/ 1305703 h 5886446"/>
              <a:gd name="connsiteX6910" fmla="*/ 9347471 w 12191988"/>
              <a:gd name="connsiteY6910" fmla="*/ 1304893 h 5886446"/>
              <a:gd name="connsiteX6911" fmla="*/ 9345902 w 12191988"/>
              <a:gd name="connsiteY6911" fmla="*/ 1303680 h 5886446"/>
              <a:gd name="connsiteX6912" fmla="*/ 9343549 w 12191988"/>
              <a:gd name="connsiteY6912" fmla="*/ 1302870 h 5886446"/>
              <a:gd name="connsiteX6913" fmla="*/ 9345510 w 12191988"/>
              <a:gd name="connsiteY6913" fmla="*/ 1298418 h 5886446"/>
              <a:gd name="connsiteX6914" fmla="*/ 9347471 w 12191988"/>
              <a:gd name="connsiteY6914" fmla="*/ 1295181 h 5886446"/>
              <a:gd name="connsiteX6915" fmla="*/ 9350609 w 12191988"/>
              <a:gd name="connsiteY6915" fmla="*/ 1291944 h 5886446"/>
              <a:gd name="connsiteX6916" fmla="*/ 9354139 w 12191988"/>
              <a:gd name="connsiteY6916" fmla="*/ 1289517 h 5886446"/>
              <a:gd name="connsiteX6917" fmla="*/ 9357277 w 12191988"/>
              <a:gd name="connsiteY6917" fmla="*/ 1287898 h 5886446"/>
              <a:gd name="connsiteX6918" fmla="*/ 9361591 w 12191988"/>
              <a:gd name="connsiteY6918" fmla="*/ 1286280 h 5886446"/>
              <a:gd name="connsiteX6919" fmla="*/ 9256892 w 12191988"/>
              <a:gd name="connsiteY6919" fmla="*/ 1281111 h 5886446"/>
              <a:gd name="connsiteX6920" fmla="*/ 9262073 w 12191988"/>
              <a:gd name="connsiteY6920" fmla="*/ 1281111 h 5886446"/>
              <a:gd name="connsiteX6921" fmla="*/ 9268448 w 12191988"/>
              <a:gd name="connsiteY6921" fmla="*/ 1281111 h 5886446"/>
              <a:gd name="connsiteX6922" fmla="*/ 9279207 w 12191988"/>
              <a:gd name="connsiteY6922" fmla="*/ 1282663 h 5886446"/>
              <a:gd name="connsiteX6923" fmla="*/ 9290364 w 12191988"/>
              <a:gd name="connsiteY6923" fmla="*/ 1284601 h 5886446"/>
              <a:gd name="connsiteX6924" fmla="*/ 9300724 w 12191988"/>
              <a:gd name="connsiteY6924" fmla="*/ 1286538 h 5886446"/>
              <a:gd name="connsiteX6925" fmla="*/ 9305107 w 12191988"/>
              <a:gd name="connsiteY6925" fmla="*/ 1286926 h 5886446"/>
              <a:gd name="connsiteX6926" fmla="*/ 9309092 w 12191988"/>
              <a:gd name="connsiteY6926" fmla="*/ 1287700 h 5886446"/>
              <a:gd name="connsiteX6927" fmla="*/ 9304709 w 12191988"/>
              <a:gd name="connsiteY6927" fmla="*/ 1290413 h 5886446"/>
              <a:gd name="connsiteX6928" fmla="*/ 9299529 w 12191988"/>
              <a:gd name="connsiteY6928" fmla="*/ 1293125 h 5886446"/>
              <a:gd name="connsiteX6929" fmla="*/ 9295146 w 12191988"/>
              <a:gd name="connsiteY6929" fmla="*/ 1295449 h 5886446"/>
              <a:gd name="connsiteX6930" fmla="*/ 9289965 w 12191988"/>
              <a:gd name="connsiteY6930" fmla="*/ 1297001 h 5886446"/>
              <a:gd name="connsiteX6931" fmla="*/ 9284387 w 12191988"/>
              <a:gd name="connsiteY6931" fmla="*/ 1298163 h 5886446"/>
              <a:gd name="connsiteX6932" fmla="*/ 9279207 w 12191988"/>
              <a:gd name="connsiteY6932" fmla="*/ 1299325 h 5886446"/>
              <a:gd name="connsiteX6933" fmla="*/ 9268448 w 12191988"/>
              <a:gd name="connsiteY6933" fmla="*/ 1300875 h 5886446"/>
              <a:gd name="connsiteX6934" fmla="*/ 9256892 w 12191988"/>
              <a:gd name="connsiteY6934" fmla="*/ 1301263 h 5886446"/>
              <a:gd name="connsiteX6935" fmla="*/ 9244938 w 12191988"/>
              <a:gd name="connsiteY6935" fmla="*/ 1301263 h 5886446"/>
              <a:gd name="connsiteX6936" fmla="*/ 9221827 w 12191988"/>
              <a:gd name="connsiteY6936" fmla="*/ 1300101 h 5886446"/>
              <a:gd name="connsiteX6937" fmla="*/ 9210271 w 12191988"/>
              <a:gd name="connsiteY6937" fmla="*/ 1300101 h 5886446"/>
              <a:gd name="connsiteX6938" fmla="*/ 9198716 w 12191988"/>
              <a:gd name="connsiteY6938" fmla="*/ 1300875 h 5886446"/>
              <a:gd name="connsiteX6939" fmla="*/ 9187160 w 12191988"/>
              <a:gd name="connsiteY6939" fmla="*/ 1301649 h 5886446"/>
              <a:gd name="connsiteX6940" fmla="*/ 9181980 w 12191988"/>
              <a:gd name="connsiteY6940" fmla="*/ 1302813 h 5886446"/>
              <a:gd name="connsiteX6941" fmla="*/ 9176402 w 12191988"/>
              <a:gd name="connsiteY6941" fmla="*/ 1304362 h 5886446"/>
              <a:gd name="connsiteX6942" fmla="*/ 9171620 w 12191988"/>
              <a:gd name="connsiteY6942" fmla="*/ 1305525 h 5886446"/>
              <a:gd name="connsiteX6943" fmla="*/ 9166041 w 12191988"/>
              <a:gd name="connsiteY6943" fmla="*/ 1308238 h 5886446"/>
              <a:gd name="connsiteX6944" fmla="*/ 9161658 w 12191988"/>
              <a:gd name="connsiteY6944" fmla="*/ 1310562 h 5886446"/>
              <a:gd name="connsiteX6945" fmla="*/ 9156478 w 12191988"/>
              <a:gd name="connsiteY6945" fmla="*/ 1313663 h 5886446"/>
              <a:gd name="connsiteX6946" fmla="*/ 9151696 w 12191988"/>
              <a:gd name="connsiteY6946" fmla="*/ 1316763 h 5886446"/>
              <a:gd name="connsiteX6947" fmla="*/ 9147313 w 12191988"/>
              <a:gd name="connsiteY6947" fmla="*/ 1321026 h 5886446"/>
              <a:gd name="connsiteX6948" fmla="*/ 9143329 w 12191988"/>
              <a:gd name="connsiteY6948" fmla="*/ 1325289 h 5886446"/>
              <a:gd name="connsiteX6949" fmla="*/ 9139344 w 12191988"/>
              <a:gd name="connsiteY6949" fmla="*/ 1330326 h 5886446"/>
              <a:gd name="connsiteX6950" fmla="*/ 9138148 w 12191988"/>
              <a:gd name="connsiteY6950" fmla="*/ 1326838 h 5886446"/>
              <a:gd name="connsiteX6951" fmla="*/ 9136953 w 12191988"/>
              <a:gd name="connsiteY6951" fmla="*/ 1323738 h 5886446"/>
              <a:gd name="connsiteX6952" fmla="*/ 9135359 w 12191988"/>
              <a:gd name="connsiteY6952" fmla="*/ 1321413 h 5886446"/>
              <a:gd name="connsiteX6953" fmla="*/ 9132570 w 12191988"/>
              <a:gd name="connsiteY6953" fmla="*/ 1319475 h 5886446"/>
              <a:gd name="connsiteX6954" fmla="*/ 9128187 w 12191988"/>
              <a:gd name="connsiteY6954" fmla="*/ 1315987 h 5886446"/>
              <a:gd name="connsiteX6955" fmla="*/ 9123007 w 12191988"/>
              <a:gd name="connsiteY6955" fmla="*/ 1312887 h 5886446"/>
              <a:gd name="connsiteX6956" fmla="*/ 9118623 w 12191988"/>
              <a:gd name="connsiteY6956" fmla="*/ 1310176 h 5886446"/>
              <a:gd name="connsiteX6957" fmla="*/ 9116631 w 12191988"/>
              <a:gd name="connsiteY6957" fmla="*/ 1308238 h 5886446"/>
              <a:gd name="connsiteX6958" fmla="*/ 9114639 w 12191988"/>
              <a:gd name="connsiteY6958" fmla="*/ 1305525 h 5886446"/>
              <a:gd name="connsiteX6959" fmla="*/ 9113045 w 12191988"/>
              <a:gd name="connsiteY6959" fmla="*/ 1303201 h 5886446"/>
              <a:gd name="connsiteX6960" fmla="*/ 9111451 w 12191988"/>
              <a:gd name="connsiteY6960" fmla="*/ 1299711 h 5886446"/>
              <a:gd name="connsiteX6961" fmla="*/ 9111052 w 12191988"/>
              <a:gd name="connsiteY6961" fmla="*/ 1295838 h 5886446"/>
              <a:gd name="connsiteX6962" fmla="*/ 9110654 w 12191988"/>
              <a:gd name="connsiteY6962" fmla="*/ 1291576 h 5886446"/>
              <a:gd name="connsiteX6963" fmla="*/ 9120616 w 12191988"/>
              <a:gd name="connsiteY6963" fmla="*/ 1294288 h 5886446"/>
              <a:gd name="connsiteX6964" fmla="*/ 9130179 w 12191988"/>
              <a:gd name="connsiteY6964" fmla="*/ 1296226 h 5886446"/>
              <a:gd name="connsiteX6965" fmla="*/ 9138945 w 12191988"/>
              <a:gd name="connsiteY6965" fmla="*/ 1297001 h 5886446"/>
              <a:gd name="connsiteX6966" fmla="*/ 9146915 w 12191988"/>
              <a:gd name="connsiteY6966" fmla="*/ 1296226 h 5886446"/>
              <a:gd name="connsiteX6967" fmla="*/ 9154884 w 12191988"/>
              <a:gd name="connsiteY6967" fmla="*/ 1295449 h 5886446"/>
              <a:gd name="connsiteX6968" fmla="*/ 9162057 w 12191988"/>
              <a:gd name="connsiteY6968" fmla="*/ 1293512 h 5886446"/>
              <a:gd name="connsiteX6969" fmla="*/ 9175605 w 12191988"/>
              <a:gd name="connsiteY6969" fmla="*/ 1290026 h 5886446"/>
              <a:gd name="connsiteX6970" fmla="*/ 9181980 w 12191988"/>
              <a:gd name="connsiteY6970" fmla="*/ 1288088 h 5886446"/>
              <a:gd name="connsiteX6971" fmla="*/ 9188754 w 12191988"/>
              <a:gd name="connsiteY6971" fmla="*/ 1286538 h 5886446"/>
              <a:gd name="connsiteX6972" fmla="*/ 9194731 w 12191988"/>
              <a:gd name="connsiteY6972" fmla="*/ 1286151 h 5886446"/>
              <a:gd name="connsiteX6973" fmla="*/ 9201107 w 12191988"/>
              <a:gd name="connsiteY6973" fmla="*/ 1285762 h 5886446"/>
              <a:gd name="connsiteX6974" fmla="*/ 9207881 w 12191988"/>
              <a:gd name="connsiteY6974" fmla="*/ 1286538 h 5886446"/>
              <a:gd name="connsiteX6975" fmla="*/ 9215053 w 12191988"/>
              <a:gd name="connsiteY6975" fmla="*/ 1288475 h 5886446"/>
              <a:gd name="connsiteX6976" fmla="*/ 9218241 w 12191988"/>
              <a:gd name="connsiteY6976" fmla="*/ 1290026 h 5886446"/>
              <a:gd name="connsiteX6977" fmla="*/ 9221827 w 12191988"/>
              <a:gd name="connsiteY6977" fmla="*/ 1291962 h 5886446"/>
              <a:gd name="connsiteX6978" fmla="*/ 9229398 w 12191988"/>
              <a:gd name="connsiteY6978" fmla="*/ 1297001 h 5886446"/>
              <a:gd name="connsiteX6979" fmla="*/ 9232984 w 12191988"/>
              <a:gd name="connsiteY6979" fmla="*/ 1291962 h 5886446"/>
              <a:gd name="connsiteX6980" fmla="*/ 9236969 w 12191988"/>
              <a:gd name="connsiteY6980" fmla="*/ 1288475 h 5886446"/>
              <a:gd name="connsiteX6981" fmla="*/ 9241751 w 12191988"/>
              <a:gd name="connsiteY6981" fmla="*/ 1285762 h 5886446"/>
              <a:gd name="connsiteX6982" fmla="*/ 9246532 w 12191988"/>
              <a:gd name="connsiteY6982" fmla="*/ 1283049 h 5886446"/>
              <a:gd name="connsiteX6983" fmla="*/ 9251712 w 12191988"/>
              <a:gd name="connsiteY6983" fmla="*/ 1282275 h 5886446"/>
              <a:gd name="connsiteX6984" fmla="*/ 7589829 w 12191988"/>
              <a:gd name="connsiteY6984" fmla="*/ 1274763 h 5886446"/>
              <a:gd name="connsiteX6985" fmla="*/ 7593004 w 12191988"/>
              <a:gd name="connsiteY6985" fmla="*/ 1276351 h 5886446"/>
              <a:gd name="connsiteX6986" fmla="*/ 7591417 w 12191988"/>
              <a:gd name="connsiteY6986" fmla="*/ 1276351 h 5886446"/>
              <a:gd name="connsiteX6987" fmla="*/ 8316111 w 12191988"/>
              <a:gd name="connsiteY6987" fmla="*/ 1268413 h 5886446"/>
              <a:gd name="connsiteX6988" fmla="*/ 8320079 w 12191988"/>
              <a:gd name="connsiteY6988" fmla="*/ 1269193 h 5886446"/>
              <a:gd name="connsiteX6989" fmla="*/ 8324445 w 12191988"/>
              <a:gd name="connsiteY6989" fmla="*/ 1269582 h 5886446"/>
              <a:gd name="connsiteX6990" fmla="*/ 8329208 w 12191988"/>
              <a:gd name="connsiteY6990" fmla="*/ 1271141 h 5886446"/>
              <a:gd name="connsiteX6991" fmla="*/ 8337542 w 12191988"/>
              <a:gd name="connsiteY6991" fmla="*/ 1273871 h 5886446"/>
              <a:gd name="connsiteX6992" fmla="*/ 8346273 w 12191988"/>
              <a:gd name="connsiteY6992" fmla="*/ 1277770 h 5886446"/>
              <a:gd name="connsiteX6993" fmla="*/ 8353417 w 12191988"/>
              <a:gd name="connsiteY6993" fmla="*/ 1281280 h 5886446"/>
              <a:gd name="connsiteX6994" fmla="*/ 8359767 w 12191988"/>
              <a:gd name="connsiteY6994" fmla="*/ 1284399 h 5886446"/>
              <a:gd name="connsiteX6995" fmla="*/ 8356989 w 12191988"/>
              <a:gd name="connsiteY6995" fmla="*/ 1287127 h 5886446"/>
              <a:gd name="connsiteX6996" fmla="*/ 8354211 w 12191988"/>
              <a:gd name="connsiteY6996" fmla="*/ 1289858 h 5886446"/>
              <a:gd name="connsiteX6997" fmla="*/ 8350639 w 12191988"/>
              <a:gd name="connsiteY6997" fmla="*/ 1290638 h 5886446"/>
              <a:gd name="connsiteX6998" fmla="*/ 8347067 w 12191988"/>
              <a:gd name="connsiteY6998" fmla="*/ 1290638 h 5886446"/>
              <a:gd name="connsiteX6999" fmla="*/ 8343495 w 12191988"/>
              <a:gd name="connsiteY6999" fmla="*/ 1290247 h 5886446"/>
              <a:gd name="connsiteX7000" fmla="*/ 8339923 w 12191988"/>
              <a:gd name="connsiteY7000" fmla="*/ 1289078 h 5886446"/>
              <a:gd name="connsiteX7001" fmla="*/ 8332383 w 12191988"/>
              <a:gd name="connsiteY7001" fmla="*/ 1285959 h 5886446"/>
              <a:gd name="connsiteX7002" fmla="*/ 8324048 w 12191988"/>
              <a:gd name="connsiteY7002" fmla="*/ 1281280 h 5886446"/>
              <a:gd name="connsiteX7003" fmla="*/ 8320079 w 12191988"/>
              <a:gd name="connsiteY7003" fmla="*/ 1279331 h 5886446"/>
              <a:gd name="connsiteX7004" fmla="*/ 8315317 w 12191988"/>
              <a:gd name="connsiteY7004" fmla="*/ 1277770 h 5886446"/>
              <a:gd name="connsiteX7005" fmla="*/ 8311348 w 12191988"/>
              <a:gd name="connsiteY7005" fmla="*/ 1276991 h 5886446"/>
              <a:gd name="connsiteX7006" fmla="*/ 8306982 w 12191988"/>
              <a:gd name="connsiteY7006" fmla="*/ 1276600 h 5886446"/>
              <a:gd name="connsiteX7007" fmla="*/ 8302617 w 12191988"/>
              <a:gd name="connsiteY7007" fmla="*/ 1276600 h 5886446"/>
              <a:gd name="connsiteX7008" fmla="*/ 8297854 w 12191988"/>
              <a:gd name="connsiteY7008" fmla="*/ 1277380 h 5886446"/>
              <a:gd name="connsiteX7009" fmla="*/ 8301029 w 12191988"/>
              <a:gd name="connsiteY7009" fmla="*/ 1273871 h 5886446"/>
              <a:gd name="connsiteX7010" fmla="*/ 8303807 w 12191988"/>
              <a:gd name="connsiteY7010" fmla="*/ 1271532 h 5886446"/>
              <a:gd name="connsiteX7011" fmla="*/ 8307776 w 12191988"/>
              <a:gd name="connsiteY7011" fmla="*/ 1269582 h 5886446"/>
              <a:gd name="connsiteX7012" fmla="*/ 8311348 w 12191988"/>
              <a:gd name="connsiteY7012" fmla="*/ 1269193 h 5886446"/>
              <a:gd name="connsiteX7013" fmla="*/ 8568008 w 12191988"/>
              <a:gd name="connsiteY7013" fmla="*/ 1255712 h 5886446"/>
              <a:gd name="connsiteX7014" fmla="*/ 8571642 w 12191988"/>
              <a:gd name="connsiteY7014" fmla="*/ 1256109 h 5886446"/>
              <a:gd name="connsiteX7015" fmla="*/ 8578911 w 12191988"/>
              <a:gd name="connsiteY7015" fmla="*/ 1257697 h 5886446"/>
              <a:gd name="connsiteX7016" fmla="*/ 8586181 w 12191988"/>
              <a:gd name="connsiteY7016" fmla="*/ 1259681 h 5886446"/>
              <a:gd name="connsiteX7017" fmla="*/ 8592238 w 12191988"/>
              <a:gd name="connsiteY7017" fmla="*/ 1261664 h 5886446"/>
              <a:gd name="connsiteX7018" fmla="*/ 8595469 w 12191988"/>
              <a:gd name="connsiteY7018" fmla="*/ 1262062 h 5886446"/>
              <a:gd name="connsiteX7019" fmla="*/ 8597892 w 12191988"/>
              <a:gd name="connsiteY7019" fmla="*/ 1262857 h 5886446"/>
              <a:gd name="connsiteX7020" fmla="*/ 8595469 w 12191988"/>
              <a:gd name="connsiteY7020" fmla="*/ 1266032 h 5886446"/>
              <a:gd name="connsiteX7021" fmla="*/ 8592238 w 12191988"/>
              <a:gd name="connsiteY7021" fmla="*/ 1268810 h 5886446"/>
              <a:gd name="connsiteX7022" fmla="*/ 8589815 w 12191988"/>
              <a:gd name="connsiteY7022" fmla="*/ 1270794 h 5886446"/>
              <a:gd name="connsiteX7023" fmla="*/ 8586584 w 12191988"/>
              <a:gd name="connsiteY7023" fmla="*/ 1271191 h 5886446"/>
              <a:gd name="connsiteX7024" fmla="*/ 8584161 w 12191988"/>
              <a:gd name="connsiteY7024" fmla="*/ 1271587 h 5886446"/>
              <a:gd name="connsiteX7025" fmla="*/ 8580931 w 12191988"/>
              <a:gd name="connsiteY7025" fmla="*/ 1271191 h 5886446"/>
              <a:gd name="connsiteX7026" fmla="*/ 8574873 w 12191988"/>
              <a:gd name="connsiteY7026" fmla="*/ 1269604 h 5886446"/>
              <a:gd name="connsiteX7027" fmla="*/ 8568815 w 12191988"/>
              <a:gd name="connsiteY7027" fmla="*/ 1267617 h 5886446"/>
              <a:gd name="connsiteX7028" fmla="*/ 8565585 w 12191988"/>
              <a:gd name="connsiteY7028" fmla="*/ 1266825 h 5886446"/>
              <a:gd name="connsiteX7029" fmla="*/ 8562758 w 12191988"/>
              <a:gd name="connsiteY7029" fmla="*/ 1266825 h 5886446"/>
              <a:gd name="connsiteX7030" fmla="*/ 8559931 w 12191988"/>
              <a:gd name="connsiteY7030" fmla="*/ 1266825 h 5886446"/>
              <a:gd name="connsiteX7031" fmla="*/ 8557104 w 12191988"/>
              <a:gd name="connsiteY7031" fmla="*/ 1267617 h 5886446"/>
              <a:gd name="connsiteX7032" fmla="*/ 8554277 w 12191988"/>
              <a:gd name="connsiteY7032" fmla="*/ 1269207 h 5886446"/>
              <a:gd name="connsiteX7033" fmla="*/ 8551854 w 12191988"/>
              <a:gd name="connsiteY7033" fmla="*/ 1271587 h 5886446"/>
              <a:gd name="connsiteX7034" fmla="*/ 8553066 w 12191988"/>
              <a:gd name="connsiteY7034" fmla="*/ 1266825 h 5886446"/>
              <a:gd name="connsiteX7035" fmla="*/ 8554277 w 12191988"/>
              <a:gd name="connsiteY7035" fmla="*/ 1262857 h 5886446"/>
              <a:gd name="connsiteX7036" fmla="*/ 8556296 w 12191988"/>
              <a:gd name="connsiteY7036" fmla="*/ 1260079 h 5886446"/>
              <a:gd name="connsiteX7037" fmla="*/ 8559123 w 12191988"/>
              <a:gd name="connsiteY7037" fmla="*/ 1258094 h 5886446"/>
              <a:gd name="connsiteX7038" fmla="*/ 8561950 w 12191988"/>
              <a:gd name="connsiteY7038" fmla="*/ 1256507 h 5886446"/>
              <a:gd name="connsiteX7039" fmla="*/ 8565181 w 12191988"/>
              <a:gd name="connsiteY7039" fmla="*/ 1256109 h 5886446"/>
              <a:gd name="connsiteX7040" fmla="*/ 7047635 w 12191988"/>
              <a:gd name="connsiteY7040" fmla="*/ 1201739 h 5886446"/>
              <a:gd name="connsiteX7041" fmla="*/ 7049989 w 12191988"/>
              <a:gd name="connsiteY7041" fmla="*/ 1201739 h 5886446"/>
              <a:gd name="connsiteX7042" fmla="*/ 7051951 w 12191988"/>
              <a:gd name="connsiteY7042" fmla="*/ 1202549 h 5886446"/>
              <a:gd name="connsiteX7043" fmla="*/ 7053913 w 12191988"/>
              <a:gd name="connsiteY7043" fmla="*/ 1203767 h 5886446"/>
              <a:gd name="connsiteX7044" fmla="*/ 7056660 w 12191988"/>
              <a:gd name="connsiteY7044" fmla="*/ 1205392 h 5886446"/>
              <a:gd name="connsiteX7045" fmla="*/ 7060192 w 12191988"/>
              <a:gd name="connsiteY7045" fmla="*/ 1208236 h 5886446"/>
              <a:gd name="connsiteX7046" fmla="*/ 7063331 w 12191988"/>
              <a:gd name="connsiteY7046" fmla="*/ 1211483 h 5886446"/>
              <a:gd name="connsiteX7047" fmla="*/ 7064901 w 12191988"/>
              <a:gd name="connsiteY7047" fmla="*/ 1211890 h 5886446"/>
              <a:gd name="connsiteX7048" fmla="*/ 7066471 w 12191988"/>
              <a:gd name="connsiteY7048" fmla="*/ 1211890 h 5886446"/>
              <a:gd name="connsiteX7049" fmla="*/ 7067648 w 12191988"/>
              <a:gd name="connsiteY7049" fmla="*/ 1211483 h 5886446"/>
              <a:gd name="connsiteX7050" fmla="*/ 7068433 w 12191988"/>
              <a:gd name="connsiteY7050" fmla="*/ 1209859 h 5886446"/>
              <a:gd name="connsiteX7051" fmla="*/ 7069610 w 12191988"/>
              <a:gd name="connsiteY7051" fmla="*/ 1207423 h 5886446"/>
              <a:gd name="connsiteX7052" fmla="*/ 7070395 w 12191988"/>
              <a:gd name="connsiteY7052" fmla="*/ 1203362 h 5886446"/>
              <a:gd name="connsiteX7053" fmla="*/ 7073926 w 12191988"/>
              <a:gd name="connsiteY7053" fmla="*/ 1206206 h 5886446"/>
              <a:gd name="connsiteX7054" fmla="*/ 7075889 w 12191988"/>
              <a:gd name="connsiteY7054" fmla="*/ 1209454 h 5886446"/>
              <a:gd name="connsiteX7055" fmla="*/ 7077066 w 12191988"/>
              <a:gd name="connsiteY7055" fmla="*/ 1211483 h 5886446"/>
              <a:gd name="connsiteX7056" fmla="*/ 7076281 w 12191988"/>
              <a:gd name="connsiteY7056" fmla="*/ 1213514 h 5886446"/>
              <a:gd name="connsiteX7057" fmla="*/ 7075496 w 12191988"/>
              <a:gd name="connsiteY7057" fmla="*/ 1215139 h 5886446"/>
              <a:gd name="connsiteX7058" fmla="*/ 7073926 w 12191988"/>
              <a:gd name="connsiteY7058" fmla="*/ 1216763 h 5886446"/>
              <a:gd name="connsiteX7059" fmla="*/ 7068825 w 12191988"/>
              <a:gd name="connsiteY7059" fmla="*/ 1219200 h 5886446"/>
              <a:gd name="connsiteX7060" fmla="*/ 7062939 w 12191988"/>
              <a:gd name="connsiteY7060" fmla="*/ 1221637 h 5886446"/>
              <a:gd name="connsiteX7061" fmla="*/ 7060584 w 12191988"/>
              <a:gd name="connsiteY7061" fmla="*/ 1223261 h 5886446"/>
              <a:gd name="connsiteX7062" fmla="*/ 7058230 w 12191988"/>
              <a:gd name="connsiteY7062" fmla="*/ 1225291 h 5886446"/>
              <a:gd name="connsiteX7063" fmla="*/ 7055483 w 12191988"/>
              <a:gd name="connsiteY7063" fmla="*/ 1227323 h 5886446"/>
              <a:gd name="connsiteX7064" fmla="*/ 7054698 w 12191988"/>
              <a:gd name="connsiteY7064" fmla="*/ 1229757 h 5886446"/>
              <a:gd name="connsiteX7065" fmla="*/ 7053521 w 12191988"/>
              <a:gd name="connsiteY7065" fmla="*/ 1233006 h 5886446"/>
              <a:gd name="connsiteX7066" fmla="*/ 7053913 w 12191988"/>
              <a:gd name="connsiteY7066" fmla="*/ 1236662 h 5886446"/>
              <a:gd name="connsiteX7067" fmla="*/ 7050774 w 12191988"/>
              <a:gd name="connsiteY7067" fmla="*/ 1235038 h 5886446"/>
              <a:gd name="connsiteX7068" fmla="*/ 7048027 w 12191988"/>
              <a:gd name="connsiteY7068" fmla="*/ 1233006 h 5886446"/>
              <a:gd name="connsiteX7069" fmla="*/ 7045672 w 12191988"/>
              <a:gd name="connsiteY7069" fmla="*/ 1230571 h 5886446"/>
              <a:gd name="connsiteX7070" fmla="*/ 7044103 w 12191988"/>
              <a:gd name="connsiteY7070" fmla="*/ 1226508 h 5886446"/>
              <a:gd name="connsiteX7071" fmla="*/ 7043318 w 12191988"/>
              <a:gd name="connsiteY7071" fmla="*/ 1221637 h 5886446"/>
              <a:gd name="connsiteX7072" fmla="*/ 7042533 w 12191988"/>
              <a:gd name="connsiteY7072" fmla="*/ 1216763 h 5886446"/>
              <a:gd name="connsiteX7073" fmla="*/ 7042141 w 12191988"/>
              <a:gd name="connsiteY7073" fmla="*/ 1210265 h 5886446"/>
              <a:gd name="connsiteX7074" fmla="*/ 7042533 w 12191988"/>
              <a:gd name="connsiteY7074" fmla="*/ 1203767 h 5886446"/>
              <a:gd name="connsiteX7075" fmla="*/ 7045280 w 12191988"/>
              <a:gd name="connsiteY7075" fmla="*/ 1202142 h 5886446"/>
              <a:gd name="connsiteX7076" fmla="*/ 6574106 w 12191988"/>
              <a:gd name="connsiteY7076" fmla="*/ 1200150 h 5886446"/>
              <a:gd name="connsiteX7077" fmla="*/ 6575269 w 12191988"/>
              <a:gd name="connsiteY7077" fmla="*/ 1200886 h 5886446"/>
              <a:gd name="connsiteX7078" fmla="*/ 6577595 w 12191988"/>
              <a:gd name="connsiteY7078" fmla="*/ 1201624 h 5886446"/>
              <a:gd name="connsiteX7079" fmla="*/ 6582246 w 12191988"/>
              <a:gd name="connsiteY7079" fmla="*/ 1204571 h 5886446"/>
              <a:gd name="connsiteX7080" fmla="*/ 6587286 w 12191988"/>
              <a:gd name="connsiteY7080" fmla="*/ 1207887 h 5886446"/>
              <a:gd name="connsiteX7081" fmla="*/ 6591938 w 12191988"/>
              <a:gd name="connsiteY7081" fmla="*/ 1210467 h 5886446"/>
              <a:gd name="connsiteX7082" fmla="*/ 6595039 w 12191988"/>
              <a:gd name="connsiteY7082" fmla="*/ 1211574 h 5886446"/>
              <a:gd name="connsiteX7083" fmla="*/ 6597365 w 12191988"/>
              <a:gd name="connsiteY7083" fmla="*/ 1212311 h 5886446"/>
              <a:gd name="connsiteX7084" fmla="*/ 6600078 w 12191988"/>
              <a:gd name="connsiteY7084" fmla="*/ 1212311 h 5886446"/>
              <a:gd name="connsiteX7085" fmla="*/ 6602404 w 12191988"/>
              <a:gd name="connsiteY7085" fmla="*/ 1212311 h 5886446"/>
              <a:gd name="connsiteX7086" fmla="*/ 6602017 w 12191988"/>
              <a:gd name="connsiteY7086" fmla="*/ 1215259 h 5886446"/>
              <a:gd name="connsiteX7087" fmla="*/ 6600854 w 12191988"/>
              <a:gd name="connsiteY7087" fmla="*/ 1217102 h 5886446"/>
              <a:gd name="connsiteX7088" fmla="*/ 6600078 w 12191988"/>
              <a:gd name="connsiteY7088" fmla="*/ 1218946 h 5886446"/>
              <a:gd name="connsiteX7089" fmla="*/ 6598140 w 12191988"/>
              <a:gd name="connsiteY7089" fmla="*/ 1219681 h 5886446"/>
              <a:gd name="connsiteX7090" fmla="*/ 6596202 w 12191988"/>
              <a:gd name="connsiteY7090" fmla="*/ 1220420 h 5886446"/>
              <a:gd name="connsiteX7091" fmla="*/ 6593876 w 12191988"/>
              <a:gd name="connsiteY7091" fmla="*/ 1220787 h 5886446"/>
              <a:gd name="connsiteX7092" fmla="*/ 6589224 w 12191988"/>
              <a:gd name="connsiteY7092" fmla="*/ 1220787 h 5886446"/>
              <a:gd name="connsiteX7093" fmla="*/ 6578370 w 12191988"/>
              <a:gd name="connsiteY7093" fmla="*/ 1219313 h 5886446"/>
              <a:gd name="connsiteX7094" fmla="*/ 6573330 w 12191988"/>
              <a:gd name="connsiteY7094" fmla="*/ 1219313 h 5886446"/>
              <a:gd name="connsiteX7095" fmla="*/ 6571005 w 12191988"/>
              <a:gd name="connsiteY7095" fmla="*/ 1219681 h 5886446"/>
              <a:gd name="connsiteX7096" fmla="*/ 6569066 w 12191988"/>
              <a:gd name="connsiteY7096" fmla="*/ 1220420 h 5886446"/>
              <a:gd name="connsiteX7097" fmla="*/ 6571392 w 12191988"/>
              <a:gd name="connsiteY7097" fmla="*/ 1215259 h 5886446"/>
              <a:gd name="connsiteX7098" fmla="*/ 6572555 w 12191988"/>
              <a:gd name="connsiteY7098" fmla="*/ 1212680 h 5886446"/>
              <a:gd name="connsiteX7099" fmla="*/ 6572943 w 12191988"/>
              <a:gd name="connsiteY7099" fmla="*/ 1210838 h 5886446"/>
              <a:gd name="connsiteX7100" fmla="*/ 6572943 w 12191988"/>
              <a:gd name="connsiteY7100" fmla="*/ 1208993 h 5886446"/>
              <a:gd name="connsiteX7101" fmla="*/ 6572555 w 12191988"/>
              <a:gd name="connsiteY7101" fmla="*/ 1207151 h 5886446"/>
              <a:gd name="connsiteX7102" fmla="*/ 6571005 w 12191988"/>
              <a:gd name="connsiteY7102" fmla="*/ 1206414 h 5886446"/>
              <a:gd name="connsiteX7103" fmla="*/ 6569066 w 12191988"/>
              <a:gd name="connsiteY7103" fmla="*/ 1205309 h 5886446"/>
              <a:gd name="connsiteX7104" fmla="*/ 6569454 w 12191988"/>
              <a:gd name="connsiteY7104" fmla="*/ 1203098 h 5886446"/>
              <a:gd name="connsiteX7105" fmla="*/ 6571005 w 12191988"/>
              <a:gd name="connsiteY7105" fmla="*/ 1201256 h 5886446"/>
              <a:gd name="connsiteX7106" fmla="*/ 6572167 w 12191988"/>
              <a:gd name="connsiteY7106" fmla="*/ 1200886 h 5886446"/>
              <a:gd name="connsiteX7107" fmla="*/ 8905273 w 12191988"/>
              <a:gd name="connsiteY7107" fmla="*/ 1189038 h 5886446"/>
              <a:gd name="connsiteX7108" fmla="*/ 8908881 w 12191988"/>
              <a:gd name="connsiteY7108" fmla="*/ 1189038 h 5886446"/>
              <a:gd name="connsiteX7109" fmla="*/ 8911286 w 12191988"/>
              <a:gd name="connsiteY7109" fmla="*/ 1189038 h 5886446"/>
              <a:gd name="connsiteX7110" fmla="*/ 8914493 w 12191988"/>
              <a:gd name="connsiteY7110" fmla="*/ 1189439 h 5886446"/>
              <a:gd name="connsiteX7111" fmla="*/ 8916898 w 12191988"/>
              <a:gd name="connsiteY7111" fmla="*/ 1190643 h 5886446"/>
              <a:gd name="connsiteX7112" fmla="*/ 8918903 w 12191988"/>
              <a:gd name="connsiteY7112" fmla="*/ 1191846 h 5886446"/>
              <a:gd name="connsiteX7113" fmla="*/ 8920907 w 12191988"/>
              <a:gd name="connsiteY7113" fmla="*/ 1193853 h 5886446"/>
              <a:gd name="connsiteX7114" fmla="*/ 8922511 w 12191988"/>
              <a:gd name="connsiteY7114" fmla="*/ 1196662 h 5886446"/>
              <a:gd name="connsiteX7115" fmla="*/ 8923312 w 12191988"/>
              <a:gd name="connsiteY7115" fmla="*/ 1199469 h 5886446"/>
              <a:gd name="connsiteX7116" fmla="*/ 8924515 w 12191988"/>
              <a:gd name="connsiteY7116" fmla="*/ 1203079 h 5886446"/>
              <a:gd name="connsiteX7117" fmla="*/ 8924916 w 12191988"/>
              <a:gd name="connsiteY7117" fmla="*/ 1207896 h 5886446"/>
              <a:gd name="connsiteX7118" fmla="*/ 8922511 w 12191988"/>
              <a:gd name="connsiteY7118" fmla="*/ 1207896 h 5886446"/>
              <a:gd name="connsiteX7119" fmla="*/ 8920506 w 12191988"/>
              <a:gd name="connsiteY7119" fmla="*/ 1207896 h 5886446"/>
              <a:gd name="connsiteX7120" fmla="*/ 8918903 w 12191988"/>
              <a:gd name="connsiteY7120" fmla="*/ 1207094 h 5886446"/>
              <a:gd name="connsiteX7121" fmla="*/ 8917299 w 12191988"/>
              <a:gd name="connsiteY7121" fmla="*/ 1206692 h 5886446"/>
              <a:gd name="connsiteX7122" fmla="*/ 8915696 w 12191988"/>
              <a:gd name="connsiteY7122" fmla="*/ 1205087 h 5886446"/>
              <a:gd name="connsiteX7123" fmla="*/ 8914894 w 12191988"/>
              <a:gd name="connsiteY7123" fmla="*/ 1203483 h 5886446"/>
              <a:gd name="connsiteX7124" fmla="*/ 8914493 w 12191988"/>
              <a:gd name="connsiteY7124" fmla="*/ 1202279 h 5886446"/>
              <a:gd name="connsiteX7125" fmla="*/ 8913290 w 12191988"/>
              <a:gd name="connsiteY7125" fmla="*/ 1199469 h 5886446"/>
              <a:gd name="connsiteX7126" fmla="*/ 8911286 w 12191988"/>
              <a:gd name="connsiteY7126" fmla="*/ 1200674 h 5886446"/>
              <a:gd name="connsiteX7127" fmla="*/ 8910083 w 12191988"/>
              <a:gd name="connsiteY7127" fmla="*/ 1201476 h 5886446"/>
              <a:gd name="connsiteX7128" fmla="*/ 8909682 w 12191988"/>
              <a:gd name="connsiteY7128" fmla="*/ 1203079 h 5886446"/>
              <a:gd name="connsiteX7129" fmla="*/ 8909682 w 12191988"/>
              <a:gd name="connsiteY7129" fmla="*/ 1204686 h 5886446"/>
              <a:gd name="connsiteX7130" fmla="*/ 8910083 w 12191988"/>
              <a:gd name="connsiteY7130" fmla="*/ 1205488 h 5886446"/>
              <a:gd name="connsiteX7131" fmla="*/ 8911286 w 12191988"/>
              <a:gd name="connsiteY7131" fmla="*/ 1206692 h 5886446"/>
              <a:gd name="connsiteX7132" fmla="*/ 8912088 w 12191988"/>
              <a:gd name="connsiteY7132" fmla="*/ 1207896 h 5886446"/>
              <a:gd name="connsiteX7133" fmla="*/ 8913691 w 12191988"/>
              <a:gd name="connsiteY7133" fmla="*/ 1207896 h 5886446"/>
              <a:gd name="connsiteX7134" fmla="*/ 8910885 w 12191988"/>
              <a:gd name="connsiteY7134" fmla="*/ 1211106 h 5886446"/>
              <a:gd name="connsiteX7135" fmla="*/ 8907678 w 12191988"/>
              <a:gd name="connsiteY7135" fmla="*/ 1213111 h 5886446"/>
              <a:gd name="connsiteX7136" fmla="*/ 8903669 w 12191988"/>
              <a:gd name="connsiteY7136" fmla="*/ 1215119 h 5886446"/>
              <a:gd name="connsiteX7137" fmla="*/ 8899660 w 12191988"/>
              <a:gd name="connsiteY7137" fmla="*/ 1216320 h 5886446"/>
              <a:gd name="connsiteX7138" fmla="*/ 8894850 w 12191988"/>
              <a:gd name="connsiteY7138" fmla="*/ 1216724 h 5886446"/>
              <a:gd name="connsiteX7139" fmla="*/ 8890039 w 12191988"/>
              <a:gd name="connsiteY7139" fmla="*/ 1217526 h 5886446"/>
              <a:gd name="connsiteX7140" fmla="*/ 8880017 w 12191988"/>
              <a:gd name="connsiteY7140" fmla="*/ 1217526 h 5886446"/>
              <a:gd name="connsiteX7141" fmla="*/ 8869594 w 12191988"/>
              <a:gd name="connsiteY7141" fmla="*/ 1217526 h 5886446"/>
              <a:gd name="connsiteX7142" fmla="*/ 8865184 w 12191988"/>
              <a:gd name="connsiteY7142" fmla="*/ 1217927 h 5886446"/>
              <a:gd name="connsiteX7143" fmla="*/ 8859973 w 12191988"/>
              <a:gd name="connsiteY7143" fmla="*/ 1218328 h 5886446"/>
              <a:gd name="connsiteX7144" fmla="*/ 8855964 w 12191988"/>
              <a:gd name="connsiteY7144" fmla="*/ 1219531 h 5886446"/>
              <a:gd name="connsiteX7145" fmla="*/ 8851955 w 12191988"/>
              <a:gd name="connsiteY7145" fmla="*/ 1220335 h 5886446"/>
              <a:gd name="connsiteX7146" fmla="*/ 8848347 w 12191988"/>
              <a:gd name="connsiteY7146" fmla="*/ 1222740 h 5886446"/>
              <a:gd name="connsiteX7147" fmla="*/ 8845541 w 12191988"/>
              <a:gd name="connsiteY7147" fmla="*/ 1225550 h 5886446"/>
              <a:gd name="connsiteX7148" fmla="*/ 8845942 w 12191988"/>
              <a:gd name="connsiteY7148" fmla="*/ 1223947 h 5886446"/>
              <a:gd name="connsiteX7149" fmla="*/ 8848347 w 12191988"/>
              <a:gd name="connsiteY7149" fmla="*/ 1221539 h 5886446"/>
              <a:gd name="connsiteX7150" fmla="*/ 8857167 w 12191988"/>
              <a:gd name="connsiteY7150" fmla="*/ 1213915 h 5886446"/>
              <a:gd name="connsiteX7151" fmla="*/ 8863180 w 12191988"/>
              <a:gd name="connsiteY7151" fmla="*/ 1209903 h 5886446"/>
              <a:gd name="connsiteX7152" fmla="*/ 8869594 w 12191988"/>
              <a:gd name="connsiteY7152" fmla="*/ 1205087 h 5886446"/>
              <a:gd name="connsiteX7153" fmla="*/ 8876810 w 12191988"/>
              <a:gd name="connsiteY7153" fmla="*/ 1200674 h 5886446"/>
              <a:gd name="connsiteX7154" fmla="*/ 8884026 w 12191988"/>
              <a:gd name="connsiteY7154" fmla="*/ 1196662 h 5886446"/>
              <a:gd name="connsiteX7155" fmla="*/ 8891643 w 12191988"/>
              <a:gd name="connsiteY7155" fmla="*/ 1193050 h 5886446"/>
              <a:gd name="connsiteX7156" fmla="*/ 8898458 w 12191988"/>
              <a:gd name="connsiteY7156" fmla="*/ 1190643 h 5886446"/>
              <a:gd name="connsiteX7157" fmla="*/ 7369790 w 12191988"/>
              <a:gd name="connsiteY7157" fmla="*/ 1181100 h 5886446"/>
              <a:gd name="connsiteX7158" fmla="*/ 7373447 w 12191988"/>
              <a:gd name="connsiteY7158" fmla="*/ 1181503 h 5886446"/>
              <a:gd name="connsiteX7159" fmla="*/ 7377104 w 12191988"/>
              <a:gd name="connsiteY7159" fmla="*/ 1181905 h 5886446"/>
              <a:gd name="connsiteX7160" fmla="*/ 7377104 w 12191988"/>
              <a:gd name="connsiteY7160" fmla="*/ 1206500 h 5886446"/>
              <a:gd name="connsiteX7161" fmla="*/ 7375478 w 12191988"/>
              <a:gd name="connsiteY7161" fmla="*/ 1205289 h 5886446"/>
              <a:gd name="connsiteX7162" fmla="*/ 7373447 w 12191988"/>
              <a:gd name="connsiteY7162" fmla="*/ 1204885 h 5886446"/>
              <a:gd name="connsiteX7163" fmla="*/ 7368571 w 12191988"/>
              <a:gd name="connsiteY7163" fmla="*/ 1204080 h 5886446"/>
              <a:gd name="connsiteX7164" fmla="*/ 7361663 w 12191988"/>
              <a:gd name="connsiteY7164" fmla="*/ 1203275 h 5886446"/>
              <a:gd name="connsiteX7165" fmla="*/ 7353943 w 12191988"/>
              <a:gd name="connsiteY7165" fmla="*/ 1203275 h 5886446"/>
              <a:gd name="connsiteX7166" fmla="*/ 7337690 w 12191988"/>
              <a:gd name="connsiteY7166" fmla="*/ 1203275 h 5886446"/>
              <a:gd name="connsiteX7167" fmla="*/ 7322656 w 12191988"/>
              <a:gd name="connsiteY7167" fmla="*/ 1204484 h 5886446"/>
              <a:gd name="connsiteX7168" fmla="*/ 7311685 w 12191988"/>
              <a:gd name="connsiteY7168" fmla="*/ 1204885 h 5886446"/>
              <a:gd name="connsiteX7169" fmla="*/ 7309247 w 12191988"/>
              <a:gd name="connsiteY7169" fmla="*/ 1204885 h 5886446"/>
              <a:gd name="connsiteX7170" fmla="*/ 7308841 w 12191988"/>
              <a:gd name="connsiteY7170" fmla="*/ 1204885 h 5886446"/>
              <a:gd name="connsiteX7171" fmla="*/ 7316155 w 12191988"/>
              <a:gd name="connsiteY7171" fmla="*/ 1202870 h 5886446"/>
              <a:gd name="connsiteX7172" fmla="*/ 7336471 w 12191988"/>
              <a:gd name="connsiteY7172" fmla="*/ 1199242 h 5886446"/>
              <a:gd name="connsiteX7173" fmla="*/ 7341347 w 12191988"/>
              <a:gd name="connsiteY7173" fmla="*/ 1196421 h 5886446"/>
              <a:gd name="connsiteX7174" fmla="*/ 7345410 w 12191988"/>
              <a:gd name="connsiteY7174" fmla="*/ 1192792 h 5886446"/>
              <a:gd name="connsiteX7175" fmla="*/ 7349473 w 12191988"/>
              <a:gd name="connsiteY7175" fmla="*/ 1189567 h 5886446"/>
              <a:gd name="connsiteX7176" fmla="*/ 7353943 w 12191988"/>
              <a:gd name="connsiteY7176" fmla="*/ 1185939 h 5886446"/>
              <a:gd name="connsiteX7177" fmla="*/ 7358819 w 12191988"/>
              <a:gd name="connsiteY7177" fmla="*/ 1183518 h 5886446"/>
              <a:gd name="connsiteX7178" fmla="*/ 7361257 w 12191988"/>
              <a:gd name="connsiteY7178" fmla="*/ 1182713 h 5886446"/>
              <a:gd name="connsiteX7179" fmla="*/ 7363695 w 12191988"/>
              <a:gd name="connsiteY7179" fmla="*/ 1181905 h 5886446"/>
              <a:gd name="connsiteX7180" fmla="*/ 7366946 w 12191988"/>
              <a:gd name="connsiteY7180" fmla="*/ 1181503 h 5886446"/>
              <a:gd name="connsiteX7181" fmla="*/ 7506088 w 12191988"/>
              <a:gd name="connsiteY7181" fmla="*/ 1179512 h 5886446"/>
              <a:gd name="connsiteX7182" fmla="*/ 7505294 w 12191988"/>
              <a:gd name="connsiteY7182" fmla="*/ 1185501 h 5886446"/>
              <a:gd name="connsiteX7183" fmla="*/ 7504898 w 12191988"/>
              <a:gd name="connsiteY7183" fmla="*/ 1190293 h 5886446"/>
              <a:gd name="connsiteX7184" fmla="*/ 7505294 w 12191988"/>
              <a:gd name="connsiteY7184" fmla="*/ 1192688 h 5886446"/>
              <a:gd name="connsiteX7185" fmla="*/ 7506485 w 12191988"/>
              <a:gd name="connsiteY7185" fmla="*/ 1194284 h 5886446"/>
              <a:gd name="connsiteX7186" fmla="*/ 7507279 w 12191988"/>
              <a:gd name="connsiteY7186" fmla="*/ 1194682 h 5886446"/>
              <a:gd name="connsiteX7187" fmla="*/ 7508469 w 12191988"/>
              <a:gd name="connsiteY7187" fmla="*/ 1194284 h 5886446"/>
              <a:gd name="connsiteX7188" fmla="*/ 7511248 w 12191988"/>
              <a:gd name="connsiteY7188" fmla="*/ 1191090 h 5886446"/>
              <a:gd name="connsiteX7189" fmla="*/ 7514819 w 12191988"/>
              <a:gd name="connsiteY7189" fmla="*/ 1187897 h 5886446"/>
              <a:gd name="connsiteX7190" fmla="*/ 7516804 w 12191988"/>
              <a:gd name="connsiteY7190" fmla="*/ 1187099 h 5886446"/>
              <a:gd name="connsiteX7191" fmla="*/ 7518391 w 12191988"/>
              <a:gd name="connsiteY7191" fmla="*/ 1186699 h 5886446"/>
              <a:gd name="connsiteX7192" fmla="*/ 7519979 w 12191988"/>
              <a:gd name="connsiteY7192" fmla="*/ 1187099 h 5886446"/>
              <a:gd name="connsiteX7193" fmla="*/ 7521566 w 12191988"/>
              <a:gd name="connsiteY7193" fmla="*/ 1188696 h 5886446"/>
              <a:gd name="connsiteX7194" fmla="*/ 7522360 w 12191988"/>
              <a:gd name="connsiteY7194" fmla="*/ 1191090 h 5886446"/>
              <a:gd name="connsiteX7195" fmla="*/ 7523154 w 12191988"/>
              <a:gd name="connsiteY7195" fmla="*/ 1195083 h 5886446"/>
              <a:gd name="connsiteX7196" fmla="*/ 7521566 w 12191988"/>
              <a:gd name="connsiteY7196" fmla="*/ 1198278 h 5886446"/>
              <a:gd name="connsiteX7197" fmla="*/ 7519979 w 12191988"/>
              <a:gd name="connsiteY7197" fmla="*/ 1200273 h 5886446"/>
              <a:gd name="connsiteX7198" fmla="*/ 7517994 w 12191988"/>
              <a:gd name="connsiteY7198" fmla="*/ 1202269 h 5886446"/>
              <a:gd name="connsiteX7199" fmla="*/ 7515613 w 12191988"/>
              <a:gd name="connsiteY7199" fmla="*/ 1204267 h 5886446"/>
              <a:gd name="connsiteX7200" fmla="*/ 7512835 w 12191988"/>
              <a:gd name="connsiteY7200" fmla="*/ 1205065 h 5886446"/>
              <a:gd name="connsiteX7201" fmla="*/ 7510057 w 12191988"/>
              <a:gd name="connsiteY7201" fmla="*/ 1206660 h 5886446"/>
              <a:gd name="connsiteX7202" fmla="*/ 7503310 w 12191988"/>
              <a:gd name="connsiteY7202" fmla="*/ 1208258 h 5886446"/>
              <a:gd name="connsiteX7203" fmla="*/ 7496563 w 12191988"/>
              <a:gd name="connsiteY7203" fmla="*/ 1208658 h 5886446"/>
              <a:gd name="connsiteX7204" fmla="*/ 7489023 w 12191988"/>
              <a:gd name="connsiteY7204" fmla="*/ 1209457 h 5886446"/>
              <a:gd name="connsiteX7205" fmla="*/ 7472354 w 12191988"/>
              <a:gd name="connsiteY7205" fmla="*/ 1208658 h 5886446"/>
              <a:gd name="connsiteX7206" fmla="*/ 7463623 w 12191988"/>
              <a:gd name="connsiteY7206" fmla="*/ 1208658 h 5886446"/>
              <a:gd name="connsiteX7207" fmla="*/ 7455288 w 12191988"/>
              <a:gd name="connsiteY7207" fmla="*/ 1208658 h 5886446"/>
              <a:gd name="connsiteX7208" fmla="*/ 7447351 w 12191988"/>
              <a:gd name="connsiteY7208" fmla="*/ 1209855 h 5886446"/>
              <a:gd name="connsiteX7209" fmla="*/ 7439016 w 12191988"/>
              <a:gd name="connsiteY7209" fmla="*/ 1211453 h 5886446"/>
              <a:gd name="connsiteX7210" fmla="*/ 7435841 w 12191988"/>
              <a:gd name="connsiteY7210" fmla="*/ 1212251 h 5886446"/>
              <a:gd name="connsiteX7211" fmla="*/ 7432269 w 12191988"/>
              <a:gd name="connsiteY7211" fmla="*/ 1213849 h 5886446"/>
              <a:gd name="connsiteX7212" fmla="*/ 7428698 w 12191988"/>
              <a:gd name="connsiteY7212" fmla="*/ 1215844 h 5886446"/>
              <a:gd name="connsiteX7213" fmla="*/ 7425523 w 12191988"/>
              <a:gd name="connsiteY7213" fmla="*/ 1217839 h 5886446"/>
              <a:gd name="connsiteX7214" fmla="*/ 7422744 w 12191988"/>
              <a:gd name="connsiteY7214" fmla="*/ 1219837 h 5886446"/>
              <a:gd name="connsiteX7215" fmla="*/ 7419966 w 12191988"/>
              <a:gd name="connsiteY7215" fmla="*/ 1223031 h 5886446"/>
              <a:gd name="connsiteX7216" fmla="*/ 7417982 w 12191988"/>
              <a:gd name="connsiteY7216" fmla="*/ 1225825 h 5886446"/>
              <a:gd name="connsiteX7217" fmla="*/ 7415601 w 12191988"/>
              <a:gd name="connsiteY7217" fmla="*/ 1229419 h 5886446"/>
              <a:gd name="connsiteX7218" fmla="*/ 7415998 w 12191988"/>
              <a:gd name="connsiteY7218" fmla="*/ 1231415 h 5886446"/>
              <a:gd name="connsiteX7219" fmla="*/ 7417188 w 12191988"/>
              <a:gd name="connsiteY7219" fmla="*/ 1233012 h 5886446"/>
              <a:gd name="connsiteX7220" fmla="*/ 7417982 w 12191988"/>
              <a:gd name="connsiteY7220" fmla="*/ 1234210 h 5886446"/>
              <a:gd name="connsiteX7221" fmla="*/ 7419173 w 12191988"/>
              <a:gd name="connsiteY7221" fmla="*/ 1235008 h 5886446"/>
              <a:gd name="connsiteX7222" fmla="*/ 7421554 w 12191988"/>
              <a:gd name="connsiteY7222" fmla="*/ 1236605 h 5886446"/>
              <a:gd name="connsiteX7223" fmla="*/ 7424729 w 12191988"/>
              <a:gd name="connsiteY7223" fmla="*/ 1237003 h 5886446"/>
              <a:gd name="connsiteX7224" fmla="*/ 7431476 w 12191988"/>
              <a:gd name="connsiteY7224" fmla="*/ 1237003 h 5886446"/>
              <a:gd name="connsiteX7225" fmla="*/ 7435048 w 12191988"/>
              <a:gd name="connsiteY7225" fmla="*/ 1237003 h 5886446"/>
              <a:gd name="connsiteX7226" fmla="*/ 7438619 w 12191988"/>
              <a:gd name="connsiteY7226" fmla="*/ 1237003 h 5886446"/>
              <a:gd name="connsiteX7227" fmla="*/ 7439016 w 12191988"/>
              <a:gd name="connsiteY7227" fmla="*/ 1239001 h 5886446"/>
              <a:gd name="connsiteX7228" fmla="*/ 7439016 w 12191988"/>
              <a:gd name="connsiteY7228" fmla="*/ 1240598 h 5886446"/>
              <a:gd name="connsiteX7229" fmla="*/ 7438619 w 12191988"/>
              <a:gd name="connsiteY7229" fmla="*/ 1241795 h 5886446"/>
              <a:gd name="connsiteX7230" fmla="*/ 7438223 w 12191988"/>
              <a:gd name="connsiteY7230" fmla="*/ 1242993 h 5886446"/>
              <a:gd name="connsiteX7231" fmla="*/ 7437826 w 12191988"/>
              <a:gd name="connsiteY7231" fmla="*/ 1243792 h 5886446"/>
              <a:gd name="connsiteX7232" fmla="*/ 7436635 w 12191988"/>
              <a:gd name="connsiteY7232" fmla="*/ 1244591 h 5886446"/>
              <a:gd name="connsiteX7233" fmla="*/ 7434254 w 12191988"/>
              <a:gd name="connsiteY7233" fmla="*/ 1245789 h 5886446"/>
              <a:gd name="connsiteX7234" fmla="*/ 7430682 w 12191988"/>
              <a:gd name="connsiteY7234" fmla="*/ 1246187 h 5886446"/>
              <a:gd name="connsiteX7235" fmla="*/ 7426713 w 12191988"/>
              <a:gd name="connsiteY7235" fmla="*/ 1245789 h 5886446"/>
              <a:gd name="connsiteX7236" fmla="*/ 7421951 w 12191988"/>
              <a:gd name="connsiteY7236" fmla="*/ 1244591 h 5886446"/>
              <a:gd name="connsiteX7237" fmla="*/ 7417585 w 12191988"/>
              <a:gd name="connsiteY7237" fmla="*/ 1242993 h 5886446"/>
              <a:gd name="connsiteX7238" fmla="*/ 7412426 w 12191988"/>
              <a:gd name="connsiteY7238" fmla="*/ 1240997 h 5886446"/>
              <a:gd name="connsiteX7239" fmla="*/ 7408060 w 12191988"/>
              <a:gd name="connsiteY7239" fmla="*/ 1238602 h 5886446"/>
              <a:gd name="connsiteX7240" fmla="*/ 7404091 w 12191988"/>
              <a:gd name="connsiteY7240" fmla="*/ 1235408 h 5886446"/>
              <a:gd name="connsiteX7241" fmla="*/ 7400123 w 12191988"/>
              <a:gd name="connsiteY7241" fmla="*/ 1231815 h 5886446"/>
              <a:gd name="connsiteX7242" fmla="*/ 7396948 w 12191988"/>
              <a:gd name="connsiteY7242" fmla="*/ 1227822 h 5886446"/>
              <a:gd name="connsiteX7243" fmla="*/ 7394566 w 12191988"/>
              <a:gd name="connsiteY7243" fmla="*/ 1223431 h 5886446"/>
              <a:gd name="connsiteX7244" fmla="*/ 7393376 w 12191988"/>
              <a:gd name="connsiteY7244" fmla="*/ 1219040 h 5886446"/>
              <a:gd name="connsiteX7245" fmla="*/ 7392979 w 12191988"/>
              <a:gd name="connsiteY7245" fmla="*/ 1216243 h 5886446"/>
              <a:gd name="connsiteX7246" fmla="*/ 7392979 w 12191988"/>
              <a:gd name="connsiteY7246" fmla="*/ 1213849 h 5886446"/>
              <a:gd name="connsiteX7247" fmla="*/ 7407663 w 12191988"/>
              <a:gd name="connsiteY7247" fmla="*/ 1214247 h 5886446"/>
              <a:gd name="connsiteX7248" fmla="*/ 7412426 w 12191988"/>
              <a:gd name="connsiteY7248" fmla="*/ 1213849 h 5886446"/>
              <a:gd name="connsiteX7249" fmla="*/ 7414410 w 12191988"/>
              <a:gd name="connsiteY7249" fmla="*/ 1213448 h 5886446"/>
              <a:gd name="connsiteX7250" fmla="*/ 7416394 w 12191988"/>
              <a:gd name="connsiteY7250" fmla="*/ 1212251 h 5886446"/>
              <a:gd name="connsiteX7251" fmla="*/ 7417982 w 12191988"/>
              <a:gd name="connsiteY7251" fmla="*/ 1211453 h 5886446"/>
              <a:gd name="connsiteX7252" fmla="*/ 7418776 w 12191988"/>
              <a:gd name="connsiteY7252" fmla="*/ 1209855 h 5886446"/>
              <a:gd name="connsiteX7253" fmla="*/ 7419569 w 12191988"/>
              <a:gd name="connsiteY7253" fmla="*/ 1207860 h 5886446"/>
              <a:gd name="connsiteX7254" fmla="*/ 7419569 w 12191988"/>
              <a:gd name="connsiteY7254" fmla="*/ 1205065 h 5886446"/>
              <a:gd name="connsiteX7255" fmla="*/ 7419173 w 12191988"/>
              <a:gd name="connsiteY7255" fmla="*/ 1202269 h 5886446"/>
              <a:gd name="connsiteX7256" fmla="*/ 7418776 w 12191988"/>
              <a:gd name="connsiteY7256" fmla="*/ 1198676 h 5886446"/>
              <a:gd name="connsiteX7257" fmla="*/ 7415601 w 12191988"/>
              <a:gd name="connsiteY7257" fmla="*/ 1189094 h 5886446"/>
              <a:gd name="connsiteX7258" fmla="*/ 7420760 w 12191988"/>
              <a:gd name="connsiteY7258" fmla="*/ 1192289 h 5886446"/>
              <a:gd name="connsiteX7259" fmla="*/ 7425523 w 12191988"/>
              <a:gd name="connsiteY7259" fmla="*/ 1194682 h 5886446"/>
              <a:gd name="connsiteX7260" fmla="*/ 7431079 w 12191988"/>
              <a:gd name="connsiteY7260" fmla="*/ 1195481 h 5886446"/>
              <a:gd name="connsiteX7261" fmla="*/ 7436635 w 12191988"/>
              <a:gd name="connsiteY7261" fmla="*/ 1196681 h 5886446"/>
              <a:gd name="connsiteX7262" fmla="*/ 7442191 w 12191988"/>
              <a:gd name="connsiteY7262" fmla="*/ 1196681 h 5886446"/>
              <a:gd name="connsiteX7263" fmla="*/ 7447748 w 12191988"/>
              <a:gd name="connsiteY7263" fmla="*/ 1196681 h 5886446"/>
              <a:gd name="connsiteX7264" fmla="*/ 7453304 w 12191988"/>
              <a:gd name="connsiteY7264" fmla="*/ 1195481 h 5886446"/>
              <a:gd name="connsiteX7265" fmla="*/ 7459257 w 12191988"/>
              <a:gd name="connsiteY7265" fmla="*/ 1194682 h 5886446"/>
              <a:gd name="connsiteX7266" fmla="*/ 7470766 w 12191988"/>
              <a:gd name="connsiteY7266" fmla="*/ 1191491 h 5886446"/>
              <a:gd name="connsiteX7267" fmla="*/ 7482276 w 12191988"/>
              <a:gd name="connsiteY7267" fmla="*/ 1187498 h 5886446"/>
              <a:gd name="connsiteX7268" fmla="*/ 7494182 w 12191988"/>
              <a:gd name="connsiteY7268" fmla="*/ 1183503 h 5886446"/>
              <a:gd name="connsiteX7269" fmla="*/ 7581670 w 12191988"/>
              <a:gd name="connsiteY7269" fmla="*/ 1173162 h 5886446"/>
              <a:gd name="connsiteX7270" fmla="*/ 7584919 w 12191988"/>
              <a:gd name="connsiteY7270" fmla="*/ 1173934 h 5886446"/>
              <a:gd name="connsiteX7271" fmla="*/ 7587356 w 12191988"/>
              <a:gd name="connsiteY7271" fmla="*/ 1174319 h 5886446"/>
              <a:gd name="connsiteX7272" fmla="*/ 7590605 w 12191988"/>
              <a:gd name="connsiteY7272" fmla="*/ 1175866 h 5886446"/>
              <a:gd name="connsiteX7273" fmla="*/ 7593447 w 12191988"/>
              <a:gd name="connsiteY7273" fmla="*/ 1177023 h 5886446"/>
              <a:gd name="connsiteX7274" fmla="*/ 7596696 w 12191988"/>
              <a:gd name="connsiteY7274" fmla="*/ 1179726 h 5886446"/>
              <a:gd name="connsiteX7275" fmla="*/ 7599945 w 12191988"/>
              <a:gd name="connsiteY7275" fmla="*/ 1182044 h 5886446"/>
              <a:gd name="connsiteX7276" fmla="*/ 7602382 w 12191988"/>
              <a:gd name="connsiteY7276" fmla="*/ 1184360 h 5886446"/>
              <a:gd name="connsiteX7277" fmla="*/ 7604412 w 12191988"/>
              <a:gd name="connsiteY7277" fmla="*/ 1187837 h 5886446"/>
              <a:gd name="connsiteX7278" fmla="*/ 7606443 w 12191988"/>
              <a:gd name="connsiteY7278" fmla="*/ 1190926 h 5886446"/>
              <a:gd name="connsiteX7279" fmla="*/ 7608067 w 12191988"/>
              <a:gd name="connsiteY7279" fmla="*/ 1194401 h 5886446"/>
              <a:gd name="connsiteX7280" fmla="*/ 7608473 w 12191988"/>
              <a:gd name="connsiteY7280" fmla="*/ 1198263 h 5886446"/>
              <a:gd name="connsiteX7281" fmla="*/ 7608879 w 12191988"/>
              <a:gd name="connsiteY7281" fmla="*/ 1201739 h 5886446"/>
              <a:gd name="connsiteX7282" fmla="*/ 7606037 w 12191988"/>
              <a:gd name="connsiteY7282" fmla="*/ 1201739 h 5886446"/>
              <a:gd name="connsiteX7283" fmla="*/ 7602788 w 12191988"/>
              <a:gd name="connsiteY7283" fmla="*/ 1200579 h 5886446"/>
              <a:gd name="connsiteX7284" fmla="*/ 7600757 w 12191988"/>
              <a:gd name="connsiteY7284" fmla="*/ 1199806 h 5886446"/>
              <a:gd name="connsiteX7285" fmla="*/ 7598321 w 12191988"/>
              <a:gd name="connsiteY7285" fmla="*/ 1198649 h 5886446"/>
              <a:gd name="connsiteX7286" fmla="*/ 7594259 w 12191988"/>
              <a:gd name="connsiteY7286" fmla="*/ 1195173 h 5886446"/>
              <a:gd name="connsiteX7287" fmla="*/ 7590605 w 12191988"/>
              <a:gd name="connsiteY7287" fmla="*/ 1191312 h 5886446"/>
              <a:gd name="connsiteX7288" fmla="*/ 7586950 w 12191988"/>
              <a:gd name="connsiteY7288" fmla="*/ 1187448 h 5886446"/>
              <a:gd name="connsiteX7289" fmla="*/ 7583294 w 12191988"/>
              <a:gd name="connsiteY7289" fmla="*/ 1183587 h 5886446"/>
              <a:gd name="connsiteX7290" fmla="*/ 7581264 w 12191988"/>
              <a:gd name="connsiteY7290" fmla="*/ 1182044 h 5886446"/>
              <a:gd name="connsiteX7291" fmla="*/ 7579233 w 12191988"/>
              <a:gd name="connsiteY7291" fmla="*/ 1180498 h 5886446"/>
              <a:gd name="connsiteX7292" fmla="*/ 7576796 w 12191988"/>
              <a:gd name="connsiteY7292" fmla="*/ 1179726 h 5886446"/>
              <a:gd name="connsiteX7293" fmla="*/ 7573954 w 12191988"/>
              <a:gd name="connsiteY7293" fmla="*/ 1178569 h 5886446"/>
              <a:gd name="connsiteX7294" fmla="*/ 7575172 w 12191988"/>
              <a:gd name="connsiteY7294" fmla="*/ 1176637 h 5886446"/>
              <a:gd name="connsiteX7295" fmla="*/ 7577203 w 12191988"/>
              <a:gd name="connsiteY7295" fmla="*/ 1174708 h 5886446"/>
              <a:gd name="connsiteX7296" fmla="*/ 7579233 w 12191988"/>
              <a:gd name="connsiteY7296" fmla="*/ 1173934 h 5886446"/>
              <a:gd name="connsiteX7297" fmla="*/ 8664170 w 12191988"/>
              <a:gd name="connsiteY7297" fmla="*/ 1165225 h 5886446"/>
              <a:gd name="connsiteX7298" fmla="*/ 8661788 w 12191988"/>
              <a:gd name="connsiteY7298" fmla="*/ 1169617 h 5886446"/>
              <a:gd name="connsiteX7299" fmla="*/ 8660201 w 12191988"/>
              <a:gd name="connsiteY7299" fmla="*/ 1174409 h 5886446"/>
              <a:gd name="connsiteX7300" fmla="*/ 8660201 w 12191988"/>
              <a:gd name="connsiteY7300" fmla="*/ 1178802 h 5886446"/>
              <a:gd name="connsiteX7301" fmla="*/ 8660201 w 12191988"/>
              <a:gd name="connsiteY7301" fmla="*/ 1180398 h 5886446"/>
              <a:gd name="connsiteX7302" fmla="*/ 8660995 w 12191988"/>
              <a:gd name="connsiteY7302" fmla="*/ 1182395 h 5886446"/>
              <a:gd name="connsiteX7303" fmla="*/ 8661788 w 12191988"/>
              <a:gd name="connsiteY7303" fmla="*/ 1183992 h 5886446"/>
              <a:gd name="connsiteX7304" fmla="*/ 8662979 w 12191988"/>
              <a:gd name="connsiteY7304" fmla="*/ 1185589 h 5886446"/>
              <a:gd name="connsiteX7305" fmla="*/ 8664170 w 12191988"/>
              <a:gd name="connsiteY7305" fmla="*/ 1186789 h 5886446"/>
              <a:gd name="connsiteX7306" fmla="*/ 8666154 w 12191988"/>
              <a:gd name="connsiteY7306" fmla="*/ 1187985 h 5886446"/>
              <a:gd name="connsiteX7307" fmla="*/ 8668138 w 12191988"/>
              <a:gd name="connsiteY7307" fmla="*/ 1188784 h 5886446"/>
              <a:gd name="connsiteX7308" fmla="*/ 8670123 w 12191988"/>
              <a:gd name="connsiteY7308" fmla="*/ 1189582 h 5886446"/>
              <a:gd name="connsiteX7309" fmla="*/ 8672901 w 12191988"/>
              <a:gd name="connsiteY7309" fmla="*/ 1189582 h 5886446"/>
              <a:gd name="connsiteX7310" fmla="*/ 8675679 w 12191988"/>
              <a:gd name="connsiteY7310" fmla="*/ 1189582 h 5886446"/>
              <a:gd name="connsiteX7311" fmla="*/ 8673298 w 12191988"/>
              <a:gd name="connsiteY7311" fmla="*/ 1191580 h 5886446"/>
              <a:gd name="connsiteX7312" fmla="*/ 8671313 w 12191988"/>
              <a:gd name="connsiteY7312" fmla="*/ 1193975 h 5886446"/>
              <a:gd name="connsiteX7313" fmla="*/ 8669329 w 12191988"/>
              <a:gd name="connsiteY7313" fmla="*/ 1197169 h 5886446"/>
              <a:gd name="connsiteX7314" fmla="*/ 8667741 w 12191988"/>
              <a:gd name="connsiteY7314" fmla="*/ 1199964 h 5886446"/>
              <a:gd name="connsiteX7315" fmla="*/ 8664567 w 12191988"/>
              <a:gd name="connsiteY7315" fmla="*/ 1206752 h 5886446"/>
              <a:gd name="connsiteX7316" fmla="*/ 8661788 w 12191988"/>
              <a:gd name="connsiteY7316" fmla="*/ 1213542 h 5886446"/>
              <a:gd name="connsiteX7317" fmla="*/ 8658217 w 12191988"/>
              <a:gd name="connsiteY7317" fmla="*/ 1220329 h 5886446"/>
              <a:gd name="connsiteX7318" fmla="*/ 8656629 w 12191988"/>
              <a:gd name="connsiteY7318" fmla="*/ 1222725 h 5886446"/>
              <a:gd name="connsiteX7319" fmla="*/ 8654248 w 12191988"/>
              <a:gd name="connsiteY7319" fmla="*/ 1225520 h 5886446"/>
              <a:gd name="connsiteX7320" fmla="*/ 8651470 w 12191988"/>
              <a:gd name="connsiteY7320" fmla="*/ 1227518 h 5886446"/>
              <a:gd name="connsiteX7321" fmla="*/ 8649088 w 12191988"/>
              <a:gd name="connsiteY7321" fmla="*/ 1228714 h 5886446"/>
              <a:gd name="connsiteX7322" fmla="*/ 8645517 w 12191988"/>
              <a:gd name="connsiteY7322" fmla="*/ 1229914 h 5886446"/>
              <a:gd name="connsiteX7323" fmla="*/ 8641945 w 12191988"/>
              <a:gd name="connsiteY7323" fmla="*/ 1230313 h 5886446"/>
              <a:gd name="connsiteX7324" fmla="*/ 8641151 w 12191988"/>
              <a:gd name="connsiteY7324" fmla="*/ 1224723 h 5886446"/>
              <a:gd name="connsiteX7325" fmla="*/ 8640754 w 12191988"/>
              <a:gd name="connsiteY7325" fmla="*/ 1220329 h 5886446"/>
              <a:gd name="connsiteX7326" fmla="*/ 8640754 w 12191988"/>
              <a:gd name="connsiteY7326" fmla="*/ 1216736 h 5886446"/>
              <a:gd name="connsiteX7327" fmla="*/ 8641548 w 12191988"/>
              <a:gd name="connsiteY7327" fmla="*/ 1213542 h 5886446"/>
              <a:gd name="connsiteX7328" fmla="*/ 8642738 w 12191988"/>
              <a:gd name="connsiteY7328" fmla="*/ 1211145 h 5886446"/>
              <a:gd name="connsiteX7329" fmla="*/ 8643929 w 12191988"/>
              <a:gd name="connsiteY7329" fmla="*/ 1209149 h 5886446"/>
              <a:gd name="connsiteX7330" fmla="*/ 8645517 w 12191988"/>
              <a:gd name="connsiteY7330" fmla="*/ 1207552 h 5886446"/>
              <a:gd name="connsiteX7331" fmla="*/ 8647501 w 12191988"/>
              <a:gd name="connsiteY7331" fmla="*/ 1205955 h 5886446"/>
              <a:gd name="connsiteX7332" fmla="*/ 8652263 w 12191988"/>
              <a:gd name="connsiteY7332" fmla="*/ 1204755 h 5886446"/>
              <a:gd name="connsiteX7333" fmla="*/ 8656629 w 12191988"/>
              <a:gd name="connsiteY7333" fmla="*/ 1203160 h 5886446"/>
              <a:gd name="connsiteX7334" fmla="*/ 8659010 w 12191988"/>
              <a:gd name="connsiteY7334" fmla="*/ 1201962 h 5886446"/>
              <a:gd name="connsiteX7335" fmla="*/ 8660995 w 12191988"/>
              <a:gd name="connsiteY7335" fmla="*/ 1201162 h 5886446"/>
              <a:gd name="connsiteX7336" fmla="*/ 8662582 w 12191988"/>
              <a:gd name="connsiteY7336" fmla="*/ 1199565 h 5886446"/>
              <a:gd name="connsiteX7337" fmla="*/ 8664170 w 12191988"/>
              <a:gd name="connsiteY7337" fmla="*/ 1197569 h 5886446"/>
              <a:gd name="connsiteX7338" fmla="*/ 8662185 w 12191988"/>
              <a:gd name="connsiteY7338" fmla="*/ 1193975 h 5886446"/>
              <a:gd name="connsiteX7339" fmla="*/ 8659804 w 12191988"/>
              <a:gd name="connsiteY7339" fmla="*/ 1190382 h 5886446"/>
              <a:gd name="connsiteX7340" fmla="*/ 8656629 w 12191988"/>
              <a:gd name="connsiteY7340" fmla="*/ 1187584 h 5886446"/>
              <a:gd name="connsiteX7341" fmla="*/ 8653454 w 12191988"/>
              <a:gd name="connsiteY7341" fmla="*/ 1184791 h 5886446"/>
              <a:gd name="connsiteX7342" fmla="*/ 8647501 w 12191988"/>
              <a:gd name="connsiteY7342" fmla="*/ 1179201 h 5886446"/>
              <a:gd name="connsiteX7343" fmla="*/ 8641548 w 12191988"/>
              <a:gd name="connsiteY7343" fmla="*/ 1174008 h 5886446"/>
              <a:gd name="connsiteX7344" fmla="*/ 8641945 w 12191988"/>
              <a:gd name="connsiteY7344" fmla="*/ 1171613 h 5886446"/>
              <a:gd name="connsiteX7345" fmla="*/ 8642738 w 12191988"/>
              <a:gd name="connsiteY7345" fmla="*/ 1170416 h 5886446"/>
              <a:gd name="connsiteX7346" fmla="*/ 8643532 w 12191988"/>
              <a:gd name="connsiteY7346" fmla="*/ 1169216 h 5886446"/>
              <a:gd name="connsiteX7347" fmla="*/ 8644723 w 12191988"/>
              <a:gd name="connsiteY7347" fmla="*/ 1168417 h 5886446"/>
              <a:gd name="connsiteX7348" fmla="*/ 8647104 w 12191988"/>
              <a:gd name="connsiteY7348" fmla="*/ 1166820 h 5886446"/>
              <a:gd name="connsiteX7349" fmla="*/ 8650279 w 12191988"/>
              <a:gd name="connsiteY7349" fmla="*/ 1166423 h 5886446"/>
              <a:gd name="connsiteX7350" fmla="*/ 8657026 w 12191988"/>
              <a:gd name="connsiteY7350" fmla="*/ 1165623 h 5886446"/>
              <a:gd name="connsiteX7351" fmla="*/ 8660598 w 12191988"/>
              <a:gd name="connsiteY7351" fmla="*/ 1165623 h 5886446"/>
              <a:gd name="connsiteX7352" fmla="*/ 8687006 w 12191988"/>
              <a:gd name="connsiteY7352" fmla="*/ 1163637 h 5886446"/>
              <a:gd name="connsiteX7353" fmla="*/ 8688550 w 12191988"/>
              <a:gd name="connsiteY7353" fmla="*/ 1165250 h 5886446"/>
              <a:gd name="connsiteX7354" fmla="*/ 8690095 w 12191988"/>
              <a:gd name="connsiteY7354" fmla="*/ 1167267 h 5886446"/>
              <a:gd name="connsiteX7355" fmla="*/ 8692798 w 12191988"/>
              <a:gd name="connsiteY7355" fmla="*/ 1171302 h 5886446"/>
              <a:gd name="connsiteX7356" fmla="*/ 8694729 w 12191988"/>
              <a:gd name="connsiteY7356" fmla="*/ 1176142 h 5886446"/>
              <a:gd name="connsiteX7357" fmla="*/ 8696659 w 12191988"/>
              <a:gd name="connsiteY7357" fmla="*/ 1181387 h 5886446"/>
              <a:gd name="connsiteX7358" fmla="*/ 8699362 w 12191988"/>
              <a:gd name="connsiteY7358" fmla="*/ 1186631 h 5886446"/>
              <a:gd name="connsiteX7359" fmla="*/ 8701679 w 12191988"/>
              <a:gd name="connsiteY7359" fmla="*/ 1190665 h 5886446"/>
              <a:gd name="connsiteX7360" fmla="*/ 8703224 w 12191988"/>
              <a:gd name="connsiteY7360" fmla="*/ 1192682 h 5886446"/>
              <a:gd name="connsiteX7361" fmla="*/ 8705155 w 12191988"/>
              <a:gd name="connsiteY7361" fmla="*/ 1194293 h 5886446"/>
              <a:gd name="connsiteX7362" fmla="*/ 8707085 w 12191988"/>
              <a:gd name="connsiteY7362" fmla="*/ 1195102 h 5886446"/>
              <a:gd name="connsiteX7363" fmla="*/ 8709016 w 12191988"/>
              <a:gd name="connsiteY7363" fmla="*/ 1195505 h 5886446"/>
              <a:gd name="connsiteX7364" fmla="*/ 8709016 w 12191988"/>
              <a:gd name="connsiteY7364" fmla="*/ 1198730 h 5886446"/>
              <a:gd name="connsiteX7365" fmla="*/ 8708630 w 12191988"/>
              <a:gd name="connsiteY7365" fmla="*/ 1201958 h 5886446"/>
              <a:gd name="connsiteX7366" fmla="*/ 8707471 w 12191988"/>
              <a:gd name="connsiteY7366" fmla="*/ 1203975 h 5886446"/>
              <a:gd name="connsiteX7367" fmla="*/ 8706699 w 12191988"/>
              <a:gd name="connsiteY7367" fmla="*/ 1205991 h 5886446"/>
              <a:gd name="connsiteX7368" fmla="*/ 8705155 w 12191988"/>
              <a:gd name="connsiteY7368" fmla="*/ 1208010 h 5886446"/>
              <a:gd name="connsiteX7369" fmla="*/ 8703610 w 12191988"/>
              <a:gd name="connsiteY7369" fmla="*/ 1208815 h 5886446"/>
              <a:gd name="connsiteX7370" fmla="*/ 8702065 w 12191988"/>
              <a:gd name="connsiteY7370" fmla="*/ 1210431 h 5886446"/>
              <a:gd name="connsiteX7371" fmla="*/ 8700135 w 12191988"/>
              <a:gd name="connsiteY7371" fmla="*/ 1210834 h 5886446"/>
              <a:gd name="connsiteX7372" fmla="*/ 8696273 w 12191988"/>
              <a:gd name="connsiteY7372" fmla="*/ 1212447 h 5886446"/>
              <a:gd name="connsiteX7373" fmla="*/ 8692025 w 12191988"/>
              <a:gd name="connsiteY7373" fmla="*/ 1212851 h 5886446"/>
              <a:gd name="connsiteX7374" fmla="*/ 8687006 w 12191988"/>
              <a:gd name="connsiteY7374" fmla="*/ 1212851 h 5886446"/>
              <a:gd name="connsiteX7375" fmla="*/ 8681986 w 12191988"/>
              <a:gd name="connsiteY7375" fmla="*/ 1212447 h 5886446"/>
              <a:gd name="connsiteX7376" fmla="*/ 8680441 w 12191988"/>
              <a:gd name="connsiteY7376" fmla="*/ 1204380 h 5886446"/>
              <a:gd name="connsiteX7377" fmla="*/ 8681213 w 12191988"/>
              <a:gd name="connsiteY7377" fmla="*/ 1197119 h 5886446"/>
              <a:gd name="connsiteX7378" fmla="*/ 8681599 w 12191988"/>
              <a:gd name="connsiteY7378" fmla="*/ 1191068 h 5886446"/>
              <a:gd name="connsiteX7379" fmla="*/ 8683144 w 12191988"/>
              <a:gd name="connsiteY7379" fmla="*/ 1185824 h 5886446"/>
              <a:gd name="connsiteX7380" fmla="*/ 8685461 w 12191988"/>
              <a:gd name="connsiteY7380" fmla="*/ 1175739 h 5886446"/>
              <a:gd name="connsiteX7381" fmla="*/ 8686619 w 12191988"/>
              <a:gd name="connsiteY7381" fmla="*/ 1170090 h 5886446"/>
              <a:gd name="connsiteX7382" fmla="*/ 8770929 w 12191988"/>
              <a:gd name="connsiteY7382" fmla="*/ 1128712 h 5886446"/>
              <a:gd name="connsiteX7383" fmla="*/ 8782041 w 12191988"/>
              <a:gd name="connsiteY7383" fmla="*/ 1129918 h 5886446"/>
              <a:gd name="connsiteX7384" fmla="*/ 8787597 w 12191988"/>
              <a:gd name="connsiteY7384" fmla="*/ 1130319 h 5886446"/>
              <a:gd name="connsiteX7385" fmla="*/ 8792757 w 12191988"/>
              <a:gd name="connsiteY7385" fmla="*/ 1131522 h 5886446"/>
              <a:gd name="connsiteX7386" fmla="*/ 8797519 w 12191988"/>
              <a:gd name="connsiteY7386" fmla="*/ 1132727 h 5886446"/>
              <a:gd name="connsiteX7387" fmla="*/ 8802679 w 12191988"/>
              <a:gd name="connsiteY7387" fmla="*/ 1134335 h 5886446"/>
              <a:gd name="connsiteX7388" fmla="*/ 8807044 w 12191988"/>
              <a:gd name="connsiteY7388" fmla="*/ 1136341 h 5886446"/>
              <a:gd name="connsiteX7389" fmla="*/ 8811410 w 12191988"/>
              <a:gd name="connsiteY7389" fmla="*/ 1139154 h 5886446"/>
              <a:gd name="connsiteX7390" fmla="*/ 8815379 w 12191988"/>
              <a:gd name="connsiteY7390" fmla="*/ 1141562 h 5886446"/>
              <a:gd name="connsiteX7391" fmla="*/ 8818157 w 12191988"/>
              <a:gd name="connsiteY7391" fmla="*/ 1145176 h 5886446"/>
              <a:gd name="connsiteX7392" fmla="*/ 8821332 w 12191988"/>
              <a:gd name="connsiteY7392" fmla="*/ 1148790 h 5886446"/>
              <a:gd name="connsiteX7393" fmla="*/ 8824110 w 12191988"/>
              <a:gd name="connsiteY7393" fmla="*/ 1152003 h 5886446"/>
              <a:gd name="connsiteX7394" fmla="*/ 8826094 w 12191988"/>
              <a:gd name="connsiteY7394" fmla="*/ 1156819 h 5886446"/>
              <a:gd name="connsiteX7395" fmla="*/ 8827682 w 12191988"/>
              <a:gd name="connsiteY7395" fmla="*/ 1161238 h 5886446"/>
              <a:gd name="connsiteX7396" fmla="*/ 8838397 w 12191988"/>
              <a:gd name="connsiteY7396" fmla="*/ 1162844 h 5886446"/>
              <a:gd name="connsiteX7397" fmla="*/ 8846335 w 12191988"/>
              <a:gd name="connsiteY7397" fmla="*/ 1164048 h 5886446"/>
              <a:gd name="connsiteX7398" fmla="*/ 8859829 w 12191988"/>
              <a:gd name="connsiteY7398" fmla="*/ 1164451 h 5886446"/>
              <a:gd name="connsiteX7399" fmla="*/ 8865782 w 12191988"/>
              <a:gd name="connsiteY7399" fmla="*/ 1164852 h 5886446"/>
              <a:gd name="connsiteX7400" fmla="*/ 8872529 w 12191988"/>
              <a:gd name="connsiteY7400" fmla="*/ 1165254 h 5886446"/>
              <a:gd name="connsiteX7401" fmla="*/ 8880466 w 12191988"/>
              <a:gd name="connsiteY7401" fmla="*/ 1166458 h 5886446"/>
              <a:gd name="connsiteX7402" fmla="*/ 8889991 w 12191988"/>
              <a:gd name="connsiteY7402" fmla="*/ 1168065 h 5886446"/>
              <a:gd name="connsiteX7403" fmla="*/ 8886022 w 12191988"/>
              <a:gd name="connsiteY7403" fmla="*/ 1170875 h 5886446"/>
              <a:gd name="connsiteX7404" fmla="*/ 8882053 w 12191988"/>
              <a:gd name="connsiteY7404" fmla="*/ 1173686 h 5886446"/>
              <a:gd name="connsiteX7405" fmla="*/ 8873322 w 12191988"/>
              <a:gd name="connsiteY7405" fmla="*/ 1178505 h 5886446"/>
              <a:gd name="connsiteX7406" fmla="*/ 8863797 w 12191988"/>
              <a:gd name="connsiteY7406" fmla="*/ 1182520 h 5886446"/>
              <a:gd name="connsiteX7407" fmla="*/ 8853479 w 12191988"/>
              <a:gd name="connsiteY7407" fmla="*/ 1186135 h 5886446"/>
              <a:gd name="connsiteX7408" fmla="*/ 8842366 w 12191988"/>
              <a:gd name="connsiteY7408" fmla="*/ 1188542 h 5886446"/>
              <a:gd name="connsiteX7409" fmla="*/ 8831253 w 12191988"/>
              <a:gd name="connsiteY7409" fmla="*/ 1191354 h 5886446"/>
              <a:gd name="connsiteX7410" fmla="*/ 8819744 w 12191988"/>
              <a:gd name="connsiteY7410" fmla="*/ 1193362 h 5886446"/>
              <a:gd name="connsiteX7411" fmla="*/ 8808235 w 12191988"/>
              <a:gd name="connsiteY7411" fmla="*/ 1194165 h 5886446"/>
              <a:gd name="connsiteX7412" fmla="*/ 8796329 w 12191988"/>
              <a:gd name="connsiteY7412" fmla="*/ 1195771 h 5886446"/>
              <a:gd name="connsiteX7413" fmla="*/ 8784819 w 12191988"/>
              <a:gd name="connsiteY7413" fmla="*/ 1196172 h 5886446"/>
              <a:gd name="connsiteX7414" fmla="*/ 8762594 w 12191988"/>
              <a:gd name="connsiteY7414" fmla="*/ 1196976 h 5886446"/>
              <a:gd name="connsiteX7415" fmla="*/ 8743147 w 12191988"/>
              <a:gd name="connsiteY7415" fmla="*/ 1196976 h 5886446"/>
              <a:gd name="connsiteX7416" fmla="*/ 8726479 w 12191988"/>
              <a:gd name="connsiteY7416" fmla="*/ 1195771 h 5886446"/>
              <a:gd name="connsiteX7417" fmla="*/ 8727272 w 12191988"/>
              <a:gd name="connsiteY7417" fmla="*/ 1193764 h 5886446"/>
              <a:gd name="connsiteX7418" fmla="*/ 8728860 w 12191988"/>
              <a:gd name="connsiteY7418" fmla="*/ 1191755 h 5886446"/>
              <a:gd name="connsiteX7419" fmla="*/ 8730447 w 12191988"/>
              <a:gd name="connsiteY7419" fmla="*/ 1190149 h 5886446"/>
              <a:gd name="connsiteX7420" fmla="*/ 8732432 w 12191988"/>
              <a:gd name="connsiteY7420" fmla="*/ 1188542 h 5886446"/>
              <a:gd name="connsiteX7421" fmla="*/ 8737591 w 12191988"/>
              <a:gd name="connsiteY7421" fmla="*/ 1186135 h 5886446"/>
              <a:gd name="connsiteX7422" fmla="*/ 8743147 w 12191988"/>
              <a:gd name="connsiteY7422" fmla="*/ 1184126 h 5886446"/>
              <a:gd name="connsiteX7423" fmla="*/ 8749894 w 12191988"/>
              <a:gd name="connsiteY7423" fmla="*/ 1183323 h 5886446"/>
              <a:gd name="connsiteX7424" fmla="*/ 8757038 w 12191988"/>
              <a:gd name="connsiteY7424" fmla="*/ 1182520 h 5886446"/>
              <a:gd name="connsiteX7425" fmla="*/ 8764579 w 12191988"/>
              <a:gd name="connsiteY7425" fmla="*/ 1182520 h 5886446"/>
              <a:gd name="connsiteX7426" fmla="*/ 8772913 w 12191988"/>
              <a:gd name="connsiteY7426" fmla="*/ 1183323 h 5886446"/>
              <a:gd name="connsiteX7427" fmla="*/ 8789582 w 12191988"/>
              <a:gd name="connsiteY7427" fmla="*/ 1184126 h 5886446"/>
              <a:gd name="connsiteX7428" fmla="*/ 8806250 w 12191988"/>
              <a:gd name="connsiteY7428" fmla="*/ 1185733 h 5886446"/>
              <a:gd name="connsiteX7429" fmla="*/ 8821332 w 12191988"/>
              <a:gd name="connsiteY7429" fmla="*/ 1186135 h 5886446"/>
              <a:gd name="connsiteX7430" fmla="*/ 8827682 w 12191988"/>
              <a:gd name="connsiteY7430" fmla="*/ 1186135 h 5886446"/>
              <a:gd name="connsiteX7431" fmla="*/ 8833635 w 12191988"/>
              <a:gd name="connsiteY7431" fmla="*/ 1185733 h 5886446"/>
              <a:gd name="connsiteX7432" fmla="*/ 8834429 w 12191988"/>
              <a:gd name="connsiteY7432" fmla="*/ 1181716 h 5886446"/>
              <a:gd name="connsiteX7433" fmla="*/ 8834429 w 12191988"/>
              <a:gd name="connsiteY7433" fmla="*/ 1178103 h 5886446"/>
              <a:gd name="connsiteX7434" fmla="*/ 8833238 w 12191988"/>
              <a:gd name="connsiteY7434" fmla="*/ 1174489 h 5886446"/>
              <a:gd name="connsiteX7435" fmla="*/ 8831650 w 12191988"/>
              <a:gd name="connsiteY7435" fmla="*/ 1171277 h 5886446"/>
              <a:gd name="connsiteX7436" fmla="*/ 8829269 w 12191988"/>
              <a:gd name="connsiteY7436" fmla="*/ 1168466 h 5886446"/>
              <a:gd name="connsiteX7437" fmla="*/ 8826094 w 12191988"/>
              <a:gd name="connsiteY7437" fmla="*/ 1165254 h 5886446"/>
              <a:gd name="connsiteX7438" fmla="*/ 8822919 w 12191988"/>
              <a:gd name="connsiteY7438" fmla="*/ 1162443 h 5886446"/>
              <a:gd name="connsiteX7439" fmla="*/ 8818950 w 12191988"/>
              <a:gd name="connsiteY7439" fmla="*/ 1159230 h 5886446"/>
              <a:gd name="connsiteX7440" fmla="*/ 8810616 w 12191988"/>
              <a:gd name="connsiteY7440" fmla="*/ 1154010 h 5886446"/>
              <a:gd name="connsiteX7441" fmla="*/ 8802282 w 12191988"/>
              <a:gd name="connsiteY7441" fmla="*/ 1148790 h 5886446"/>
              <a:gd name="connsiteX7442" fmla="*/ 8794344 w 12191988"/>
              <a:gd name="connsiteY7442" fmla="*/ 1143570 h 5886446"/>
              <a:gd name="connsiteX7443" fmla="*/ 8791169 w 12191988"/>
              <a:gd name="connsiteY7443" fmla="*/ 1140357 h 5886446"/>
              <a:gd name="connsiteX7444" fmla="*/ 8787994 w 12191988"/>
              <a:gd name="connsiteY7444" fmla="*/ 1137949 h 5886446"/>
              <a:gd name="connsiteX7445" fmla="*/ 8787994 w 12191988"/>
              <a:gd name="connsiteY7445" fmla="*/ 1139956 h 5886446"/>
              <a:gd name="connsiteX7446" fmla="*/ 8787597 w 12191988"/>
              <a:gd name="connsiteY7446" fmla="*/ 1141964 h 5886446"/>
              <a:gd name="connsiteX7447" fmla="*/ 8786803 w 12191988"/>
              <a:gd name="connsiteY7447" fmla="*/ 1143970 h 5886446"/>
              <a:gd name="connsiteX7448" fmla="*/ 8785613 w 12191988"/>
              <a:gd name="connsiteY7448" fmla="*/ 1145578 h 5886446"/>
              <a:gd name="connsiteX7449" fmla="*/ 8784819 w 12191988"/>
              <a:gd name="connsiteY7449" fmla="*/ 1147184 h 5886446"/>
              <a:gd name="connsiteX7450" fmla="*/ 8783232 w 12191988"/>
              <a:gd name="connsiteY7450" fmla="*/ 1147986 h 5886446"/>
              <a:gd name="connsiteX7451" fmla="*/ 8778469 w 12191988"/>
              <a:gd name="connsiteY7451" fmla="*/ 1149995 h 5886446"/>
              <a:gd name="connsiteX7452" fmla="*/ 8773707 w 12191988"/>
              <a:gd name="connsiteY7452" fmla="*/ 1152003 h 5886446"/>
              <a:gd name="connsiteX7453" fmla="*/ 8768150 w 12191988"/>
              <a:gd name="connsiteY7453" fmla="*/ 1153206 h 5886446"/>
              <a:gd name="connsiteX7454" fmla="*/ 8761007 w 12191988"/>
              <a:gd name="connsiteY7454" fmla="*/ 1154010 h 5886446"/>
              <a:gd name="connsiteX7455" fmla="*/ 8753863 w 12191988"/>
              <a:gd name="connsiteY7455" fmla="*/ 1154812 h 5886446"/>
              <a:gd name="connsiteX7456" fmla="*/ 8737988 w 12191988"/>
              <a:gd name="connsiteY7456" fmla="*/ 1155215 h 5886446"/>
              <a:gd name="connsiteX7457" fmla="*/ 8720525 w 12191988"/>
              <a:gd name="connsiteY7457" fmla="*/ 1155215 h 5886446"/>
              <a:gd name="connsiteX7458" fmla="*/ 8703460 w 12191988"/>
              <a:gd name="connsiteY7458" fmla="*/ 1155215 h 5886446"/>
              <a:gd name="connsiteX7459" fmla="*/ 8694729 w 12191988"/>
              <a:gd name="connsiteY7459" fmla="*/ 1155616 h 5886446"/>
              <a:gd name="connsiteX7460" fmla="*/ 8686791 w 12191988"/>
              <a:gd name="connsiteY7460" fmla="*/ 1156419 h 5886446"/>
              <a:gd name="connsiteX7461" fmla="*/ 8688775 w 12191988"/>
              <a:gd name="connsiteY7461" fmla="*/ 1153609 h 5886446"/>
              <a:gd name="connsiteX7462" fmla="*/ 8691157 w 12191988"/>
              <a:gd name="connsiteY7462" fmla="*/ 1151601 h 5886446"/>
              <a:gd name="connsiteX7463" fmla="*/ 8697903 w 12191988"/>
              <a:gd name="connsiteY7463" fmla="*/ 1147184 h 5886446"/>
              <a:gd name="connsiteX7464" fmla="*/ 8705841 w 12191988"/>
              <a:gd name="connsiteY7464" fmla="*/ 1143169 h 5886446"/>
              <a:gd name="connsiteX7465" fmla="*/ 8715366 w 12191988"/>
              <a:gd name="connsiteY7465" fmla="*/ 1139154 h 5886446"/>
              <a:gd name="connsiteX7466" fmla="*/ 8725288 w 12191988"/>
              <a:gd name="connsiteY7466" fmla="*/ 1135540 h 5886446"/>
              <a:gd name="connsiteX7467" fmla="*/ 8736400 w 12191988"/>
              <a:gd name="connsiteY7467" fmla="*/ 1132727 h 5886446"/>
              <a:gd name="connsiteX7468" fmla="*/ 8747910 w 12191988"/>
              <a:gd name="connsiteY7468" fmla="*/ 1130721 h 5886446"/>
              <a:gd name="connsiteX7469" fmla="*/ 8759419 w 12191988"/>
              <a:gd name="connsiteY7469" fmla="*/ 1129514 h 5886446"/>
              <a:gd name="connsiteX7470" fmla="*/ 9045951 w 12191988"/>
              <a:gd name="connsiteY7470" fmla="*/ 1123950 h 5886446"/>
              <a:gd name="connsiteX7471" fmla="*/ 9052108 w 12191988"/>
              <a:gd name="connsiteY7471" fmla="*/ 1123950 h 5886446"/>
              <a:gd name="connsiteX7472" fmla="*/ 9058266 w 12191988"/>
              <a:gd name="connsiteY7472" fmla="*/ 1123950 h 5886446"/>
              <a:gd name="connsiteX7473" fmla="*/ 9058266 w 12191988"/>
              <a:gd name="connsiteY7473" fmla="*/ 1128010 h 5886446"/>
              <a:gd name="connsiteX7474" fmla="*/ 9057111 w 12191988"/>
              <a:gd name="connsiteY7474" fmla="*/ 1131666 h 5886446"/>
              <a:gd name="connsiteX7475" fmla="*/ 9055957 w 12191988"/>
              <a:gd name="connsiteY7475" fmla="*/ 1134102 h 5886446"/>
              <a:gd name="connsiteX7476" fmla="*/ 9054418 w 12191988"/>
              <a:gd name="connsiteY7476" fmla="*/ 1136133 h 5886446"/>
              <a:gd name="connsiteX7477" fmla="*/ 9052493 w 12191988"/>
              <a:gd name="connsiteY7477" fmla="*/ 1138162 h 5886446"/>
              <a:gd name="connsiteX7478" fmla="*/ 9050184 w 12191988"/>
              <a:gd name="connsiteY7478" fmla="*/ 1139383 h 5886446"/>
              <a:gd name="connsiteX7479" fmla="*/ 9047490 w 12191988"/>
              <a:gd name="connsiteY7479" fmla="*/ 1140193 h 5886446"/>
              <a:gd name="connsiteX7480" fmla="*/ 9045181 w 12191988"/>
              <a:gd name="connsiteY7480" fmla="*/ 1140601 h 5886446"/>
              <a:gd name="connsiteX7481" fmla="*/ 9038639 w 12191988"/>
              <a:gd name="connsiteY7481" fmla="*/ 1141411 h 5886446"/>
              <a:gd name="connsiteX7482" fmla="*/ 9032481 w 12191988"/>
              <a:gd name="connsiteY7482" fmla="*/ 1141411 h 5886446"/>
              <a:gd name="connsiteX7483" fmla="*/ 9026324 w 12191988"/>
              <a:gd name="connsiteY7483" fmla="*/ 1140601 h 5886446"/>
              <a:gd name="connsiteX7484" fmla="*/ 9020166 w 12191988"/>
              <a:gd name="connsiteY7484" fmla="*/ 1141411 h 5886446"/>
              <a:gd name="connsiteX7485" fmla="*/ 9021321 w 12191988"/>
              <a:gd name="connsiteY7485" fmla="*/ 1138162 h 5886446"/>
              <a:gd name="connsiteX7486" fmla="*/ 9022860 w 12191988"/>
              <a:gd name="connsiteY7486" fmla="*/ 1135726 h 5886446"/>
              <a:gd name="connsiteX7487" fmla="*/ 9024014 w 12191988"/>
              <a:gd name="connsiteY7487" fmla="*/ 1132884 h 5886446"/>
              <a:gd name="connsiteX7488" fmla="*/ 9026324 w 12191988"/>
              <a:gd name="connsiteY7488" fmla="*/ 1131666 h 5886446"/>
              <a:gd name="connsiteX7489" fmla="*/ 9028248 w 12191988"/>
              <a:gd name="connsiteY7489" fmla="*/ 1129636 h 5886446"/>
              <a:gd name="connsiteX7490" fmla="*/ 9030172 w 12191988"/>
              <a:gd name="connsiteY7490" fmla="*/ 1128010 h 5886446"/>
              <a:gd name="connsiteX7491" fmla="*/ 9034790 w 12191988"/>
              <a:gd name="connsiteY7491" fmla="*/ 1125979 h 5886446"/>
              <a:gd name="connsiteX7492" fmla="*/ 9040178 w 12191988"/>
              <a:gd name="connsiteY7492" fmla="*/ 1124762 h 5886446"/>
              <a:gd name="connsiteX7493" fmla="*/ 8998877 w 12191988"/>
              <a:gd name="connsiteY7493" fmla="*/ 1116012 h 5886446"/>
              <a:gd name="connsiteX7494" fmla="*/ 9002008 w 12191988"/>
              <a:gd name="connsiteY7494" fmla="*/ 1116012 h 5886446"/>
              <a:gd name="connsiteX7495" fmla="*/ 9004748 w 12191988"/>
              <a:gd name="connsiteY7495" fmla="*/ 1116831 h 5886446"/>
              <a:gd name="connsiteX7496" fmla="*/ 9008271 w 12191988"/>
              <a:gd name="connsiteY7496" fmla="*/ 1117648 h 5886446"/>
              <a:gd name="connsiteX7497" fmla="*/ 9009054 w 12191988"/>
              <a:gd name="connsiteY7497" fmla="*/ 1121738 h 5886446"/>
              <a:gd name="connsiteX7498" fmla="*/ 9008271 w 12191988"/>
              <a:gd name="connsiteY7498" fmla="*/ 1125825 h 5886446"/>
              <a:gd name="connsiteX7499" fmla="*/ 9008271 w 12191988"/>
              <a:gd name="connsiteY7499" fmla="*/ 1129505 h 5886446"/>
              <a:gd name="connsiteX7500" fmla="*/ 9007488 w 12191988"/>
              <a:gd name="connsiteY7500" fmla="*/ 1132778 h 5886446"/>
              <a:gd name="connsiteX7501" fmla="*/ 9006314 w 12191988"/>
              <a:gd name="connsiteY7501" fmla="*/ 1135232 h 5886446"/>
              <a:gd name="connsiteX7502" fmla="*/ 9004748 w 12191988"/>
              <a:gd name="connsiteY7502" fmla="*/ 1137276 h 5886446"/>
              <a:gd name="connsiteX7503" fmla="*/ 9003574 w 12191988"/>
              <a:gd name="connsiteY7503" fmla="*/ 1138912 h 5886446"/>
              <a:gd name="connsiteX7504" fmla="*/ 9001617 w 12191988"/>
              <a:gd name="connsiteY7504" fmla="*/ 1140547 h 5886446"/>
              <a:gd name="connsiteX7505" fmla="*/ 8999659 w 12191988"/>
              <a:gd name="connsiteY7505" fmla="*/ 1141364 h 5886446"/>
              <a:gd name="connsiteX7506" fmla="*/ 8996919 w 12191988"/>
              <a:gd name="connsiteY7506" fmla="*/ 1142183 h 5886446"/>
              <a:gd name="connsiteX7507" fmla="*/ 8992222 w 12191988"/>
              <a:gd name="connsiteY7507" fmla="*/ 1142999 h 5886446"/>
              <a:gd name="connsiteX7508" fmla="*/ 8986742 w 12191988"/>
              <a:gd name="connsiteY7508" fmla="*/ 1142999 h 5886446"/>
              <a:gd name="connsiteX7509" fmla="*/ 8980479 w 12191988"/>
              <a:gd name="connsiteY7509" fmla="*/ 1142999 h 5886446"/>
              <a:gd name="connsiteX7510" fmla="*/ 8982045 w 12191988"/>
              <a:gd name="connsiteY7510" fmla="*/ 1136867 h 5886446"/>
              <a:gd name="connsiteX7511" fmla="*/ 8983611 w 12191988"/>
              <a:gd name="connsiteY7511" fmla="*/ 1130732 h 5886446"/>
              <a:gd name="connsiteX7512" fmla="*/ 8985568 w 12191988"/>
              <a:gd name="connsiteY7512" fmla="*/ 1125418 h 5886446"/>
              <a:gd name="connsiteX7513" fmla="*/ 8988699 w 12191988"/>
              <a:gd name="connsiteY7513" fmla="*/ 1121328 h 5886446"/>
              <a:gd name="connsiteX7514" fmla="*/ 8989874 w 12191988"/>
              <a:gd name="connsiteY7514" fmla="*/ 1119691 h 5886446"/>
              <a:gd name="connsiteX7515" fmla="*/ 8992222 w 12191988"/>
              <a:gd name="connsiteY7515" fmla="*/ 1118055 h 5886446"/>
              <a:gd name="connsiteX7516" fmla="*/ 8994179 w 12191988"/>
              <a:gd name="connsiteY7516" fmla="*/ 1117238 h 5886446"/>
              <a:gd name="connsiteX7517" fmla="*/ 8996528 w 12191988"/>
              <a:gd name="connsiteY7517" fmla="*/ 1116831 h 5886446"/>
              <a:gd name="connsiteX7518" fmla="*/ 9148886 w 12191988"/>
              <a:gd name="connsiteY7518" fmla="*/ 1112837 h 5886446"/>
              <a:gd name="connsiteX7519" fmla="*/ 9151256 w 12191988"/>
              <a:gd name="connsiteY7519" fmla="*/ 1113242 h 5886446"/>
              <a:gd name="connsiteX7520" fmla="*/ 9153231 w 12191988"/>
              <a:gd name="connsiteY7520" fmla="*/ 1113645 h 5886446"/>
              <a:gd name="connsiteX7521" fmla="*/ 9155206 w 12191988"/>
              <a:gd name="connsiteY7521" fmla="*/ 1114453 h 5886446"/>
              <a:gd name="connsiteX7522" fmla="*/ 9156787 w 12191988"/>
              <a:gd name="connsiteY7522" fmla="*/ 1115264 h 5886446"/>
              <a:gd name="connsiteX7523" fmla="*/ 9160342 w 12191988"/>
              <a:gd name="connsiteY7523" fmla="*/ 1117690 h 5886446"/>
              <a:gd name="connsiteX7524" fmla="*/ 9163107 w 12191988"/>
              <a:gd name="connsiteY7524" fmla="*/ 1120520 h 5886446"/>
              <a:gd name="connsiteX7525" fmla="*/ 9164688 w 12191988"/>
              <a:gd name="connsiteY7525" fmla="*/ 1121328 h 5886446"/>
              <a:gd name="connsiteX7526" fmla="*/ 9166663 w 12191988"/>
              <a:gd name="connsiteY7526" fmla="*/ 1122136 h 5886446"/>
              <a:gd name="connsiteX7527" fmla="*/ 9168638 w 12191988"/>
              <a:gd name="connsiteY7527" fmla="*/ 1122543 h 5886446"/>
              <a:gd name="connsiteX7528" fmla="*/ 9171403 w 12191988"/>
              <a:gd name="connsiteY7528" fmla="*/ 1122947 h 5886446"/>
              <a:gd name="connsiteX7529" fmla="*/ 9173774 w 12191988"/>
              <a:gd name="connsiteY7529" fmla="*/ 1122543 h 5886446"/>
              <a:gd name="connsiteX7530" fmla="*/ 9176539 w 12191988"/>
              <a:gd name="connsiteY7530" fmla="*/ 1121328 h 5886446"/>
              <a:gd name="connsiteX7531" fmla="*/ 9177329 w 12191988"/>
              <a:gd name="connsiteY7531" fmla="*/ 1129012 h 5886446"/>
              <a:gd name="connsiteX7532" fmla="*/ 9176144 w 12191988"/>
              <a:gd name="connsiteY7532" fmla="*/ 1135078 h 5886446"/>
              <a:gd name="connsiteX7533" fmla="*/ 9175749 w 12191988"/>
              <a:gd name="connsiteY7533" fmla="*/ 1137098 h 5886446"/>
              <a:gd name="connsiteX7534" fmla="*/ 9174564 w 12191988"/>
              <a:gd name="connsiteY7534" fmla="*/ 1138716 h 5886446"/>
              <a:gd name="connsiteX7535" fmla="*/ 9173774 w 12191988"/>
              <a:gd name="connsiteY7535" fmla="*/ 1139931 h 5886446"/>
              <a:gd name="connsiteX7536" fmla="*/ 9172588 w 12191988"/>
              <a:gd name="connsiteY7536" fmla="*/ 1140739 h 5886446"/>
              <a:gd name="connsiteX7537" fmla="*/ 9171798 w 12191988"/>
              <a:gd name="connsiteY7537" fmla="*/ 1141548 h 5886446"/>
              <a:gd name="connsiteX7538" fmla="*/ 9170218 w 12191988"/>
              <a:gd name="connsiteY7538" fmla="*/ 1141951 h 5886446"/>
              <a:gd name="connsiteX7539" fmla="*/ 9167058 w 12191988"/>
              <a:gd name="connsiteY7539" fmla="*/ 1141548 h 5886446"/>
              <a:gd name="connsiteX7540" fmla="*/ 9164292 w 12191988"/>
              <a:gd name="connsiteY7540" fmla="*/ 1140335 h 5886446"/>
              <a:gd name="connsiteX7541" fmla="*/ 9160737 w 12191988"/>
              <a:gd name="connsiteY7541" fmla="*/ 1138716 h 5886446"/>
              <a:gd name="connsiteX7542" fmla="*/ 9154811 w 12191988"/>
              <a:gd name="connsiteY7542" fmla="*/ 1135887 h 5886446"/>
              <a:gd name="connsiteX7543" fmla="*/ 9152046 w 12191988"/>
              <a:gd name="connsiteY7543" fmla="*/ 1135078 h 5886446"/>
              <a:gd name="connsiteX7544" fmla="*/ 9150071 w 12191988"/>
              <a:gd name="connsiteY7544" fmla="*/ 1134675 h 5886446"/>
              <a:gd name="connsiteX7545" fmla="*/ 9149281 w 12191988"/>
              <a:gd name="connsiteY7545" fmla="*/ 1134675 h 5886446"/>
              <a:gd name="connsiteX7546" fmla="*/ 9148886 w 12191988"/>
              <a:gd name="connsiteY7546" fmla="*/ 1135078 h 5886446"/>
              <a:gd name="connsiteX7547" fmla="*/ 9148096 w 12191988"/>
              <a:gd name="connsiteY7547" fmla="*/ 1136290 h 5886446"/>
              <a:gd name="connsiteX7548" fmla="*/ 9147701 w 12191988"/>
              <a:gd name="connsiteY7548" fmla="*/ 1137098 h 5886446"/>
              <a:gd name="connsiteX7549" fmla="*/ 9147701 w 12191988"/>
              <a:gd name="connsiteY7549" fmla="*/ 1140739 h 5886446"/>
              <a:gd name="connsiteX7550" fmla="*/ 9149281 w 12191988"/>
              <a:gd name="connsiteY7550" fmla="*/ 1146399 h 5886446"/>
              <a:gd name="connsiteX7551" fmla="*/ 9148886 w 12191988"/>
              <a:gd name="connsiteY7551" fmla="*/ 1150040 h 5886446"/>
              <a:gd name="connsiteX7552" fmla="*/ 9148096 w 12191988"/>
              <a:gd name="connsiteY7552" fmla="*/ 1152464 h 5886446"/>
              <a:gd name="connsiteX7553" fmla="*/ 9147305 w 12191988"/>
              <a:gd name="connsiteY7553" fmla="*/ 1154082 h 5886446"/>
              <a:gd name="connsiteX7554" fmla="*/ 9146120 w 12191988"/>
              <a:gd name="connsiteY7554" fmla="*/ 1155297 h 5886446"/>
              <a:gd name="connsiteX7555" fmla="*/ 9144935 w 12191988"/>
              <a:gd name="connsiteY7555" fmla="*/ 1155701 h 5886446"/>
              <a:gd name="connsiteX7556" fmla="*/ 9143355 w 12191988"/>
              <a:gd name="connsiteY7556" fmla="*/ 1155701 h 5886446"/>
              <a:gd name="connsiteX7557" fmla="*/ 9141380 w 12191988"/>
              <a:gd name="connsiteY7557" fmla="*/ 1155297 h 5886446"/>
              <a:gd name="connsiteX7558" fmla="*/ 9139800 w 12191988"/>
              <a:gd name="connsiteY7558" fmla="*/ 1154082 h 5886446"/>
              <a:gd name="connsiteX7559" fmla="*/ 9136639 w 12191988"/>
              <a:gd name="connsiteY7559" fmla="*/ 1151252 h 5886446"/>
              <a:gd name="connsiteX7560" fmla="*/ 9134269 w 12191988"/>
              <a:gd name="connsiteY7560" fmla="*/ 1147207 h 5886446"/>
              <a:gd name="connsiteX7561" fmla="*/ 9132294 w 12191988"/>
              <a:gd name="connsiteY7561" fmla="*/ 1142761 h 5886446"/>
              <a:gd name="connsiteX7562" fmla="*/ 9132294 w 12191988"/>
              <a:gd name="connsiteY7562" fmla="*/ 1140739 h 5886446"/>
              <a:gd name="connsiteX7563" fmla="*/ 9132294 w 12191988"/>
              <a:gd name="connsiteY7563" fmla="*/ 1138716 h 5886446"/>
              <a:gd name="connsiteX7564" fmla="*/ 9119257 w 12191988"/>
              <a:gd name="connsiteY7564" fmla="*/ 1139931 h 5886446"/>
              <a:gd name="connsiteX7565" fmla="*/ 9108591 w 12191988"/>
              <a:gd name="connsiteY7565" fmla="*/ 1140335 h 5886446"/>
              <a:gd name="connsiteX7566" fmla="*/ 9101480 w 12191988"/>
              <a:gd name="connsiteY7566" fmla="*/ 1140335 h 5886446"/>
              <a:gd name="connsiteX7567" fmla="*/ 9095950 w 12191988"/>
              <a:gd name="connsiteY7567" fmla="*/ 1139931 h 5886446"/>
              <a:gd name="connsiteX7568" fmla="*/ 9092789 w 12191988"/>
              <a:gd name="connsiteY7568" fmla="*/ 1138716 h 5886446"/>
              <a:gd name="connsiteX7569" fmla="*/ 9091604 w 12191988"/>
              <a:gd name="connsiteY7569" fmla="*/ 1137909 h 5886446"/>
              <a:gd name="connsiteX7570" fmla="*/ 9091604 w 12191988"/>
              <a:gd name="connsiteY7570" fmla="*/ 1137098 h 5886446"/>
              <a:gd name="connsiteX7571" fmla="*/ 9091604 w 12191988"/>
              <a:gd name="connsiteY7571" fmla="*/ 1136290 h 5886446"/>
              <a:gd name="connsiteX7572" fmla="*/ 9092394 w 12191988"/>
              <a:gd name="connsiteY7572" fmla="*/ 1135887 h 5886446"/>
              <a:gd name="connsiteX7573" fmla="*/ 9094369 w 12191988"/>
              <a:gd name="connsiteY7573" fmla="*/ 1134268 h 5886446"/>
              <a:gd name="connsiteX7574" fmla="*/ 9097135 w 12191988"/>
              <a:gd name="connsiteY7574" fmla="*/ 1132248 h 5886446"/>
              <a:gd name="connsiteX7575" fmla="*/ 9101875 w 12191988"/>
              <a:gd name="connsiteY7575" fmla="*/ 1130630 h 5886446"/>
              <a:gd name="connsiteX7576" fmla="*/ 9107406 w 12191988"/>
              <a:gd name="connsiteY7576" fmla="*/ 1129819 h 5886446"/>
              <a:gd name="connsiteX7577" fmla="*/ 9112936 w 12191988"/>
              <a:gd name="connsiteY7577" fmla="*/ 1128607 h 5886446"/>
              <a:gd name="connsiteX7578" fmla="*/ 9119257 w 12191988"/>
              <a:gd name="connsiteY7578" fmla="*/ 1128203 h 5886446"/>
              <a:gd name="connsiteX7579" fmla="*/ 9125183 w 12191988"/>
              <a:gd name="connsiteY7579" fmla="*/ 1128203 h 5886446"/>
              <a:gd name="connsiteX7580" fmla="*/ 9131899 w 12191988"/>
              <a:gd name="connsiteY7580" fmla="*/ 1129012 h 5886446"/>
              <a:gd name="connsiteX7581" fmla="*/ 9137824 w 12191988"/>
              <a:gd name="connsiteY7581" fmla="*/ 1130630 h 5886446"/>
              <a:gd name="connsiteX7582" fmla="*/ 9139405 w 12191988"/>
              <a:gd name="connsiteY7582" fmla="*/ 1130226 h 5886446"/>
              <a:gd name="connsiteX7583" fmla="*/ 9140590 w 12191988"/>
              <a:gd name="connsiteY7583" fmla="*/ 1128607 h 5886446"/>
              <a:gd name="connsiteX7584" fmla="*/ 9141380 w 12191988"/>
              <a:gd name="connsiteY7584" fmla="*/ 1126992 h 5886446"/>
              <a:gd name="connsiteX7585" fmla="*/ 9141775 w 12191988"/>
              <a:gd name="connsiteY7585" fmla="*/ 1124565 h 5886446"/>
              <a:gd name="connsiteX7586" fmla="*/ 9142565 w 12191988"/>
              <a:gd name="connsiteY7586" fmla="*/ 1119308 h 5886446"/>
              <a:gd name="connsiteX7587" fmla="*/ 9143355 w 12191988"/>
              <a:gd name="connsiteY7587" fmla="*/ 1114453 h 5886446"/>
              <a:gd name="connsiteX7588" fmla="*/ 9146120 w 12191988"/>
              <a:gd name="connsiteY7588" fmla="*/ 1113242 h 5886446"/>
              <a:gd name="connsiteX7589" fmla="*/ 8900310 w 12191988"/>
              <a:gd name="connsiteY7589" fmla="*/ 1111250 h 5886446"/>
              <a:gd name="connsiteX7590" fmla="*/ 8911025 w 12191988"/>
              <a:gd name="connsiteY7590" fmla="*/ 1114908 h 5886446"/>
              <a:gd name="connsiteX7591" fmla="*/ 8920154 w 12191988"/>
              <a:gd name="connsiteY7591" fmla="*/ 1117756 h 5886446"/>
              <a:gd name="connsiteX7592" fmla="*/ 8933648 w 12191988"/>
              <a:gd name="connsiteY7592" fmla="*/ 1123450 h 5886446"/>
              <a:gd name="connsiteX7593" fmla="*/ 8940394 w 12191988"/>
              <a:gd name="connsiteY7593" fmla="*/ 1126298 h 5886446"/>
              <a:gd name="connsiteX7594" fmla="*/ 8947935 w 12191988"/>
              <a:gd name="connsiteY7594" fmla="*/ 1129144 h 5886446"/>
              <a:gd name="connsiteX7595" fmla="*/ 8957063 w 12191988"/>
              <a:gd name="connsiteY7595" fmla="*/ 1131992 h 5886446"/>
              <a:gd name="connsiteX7596" fmla="*/ 8967779 w 12191988"/>
              <a:gd name="connsiteY7596" fmla="*/ 1134433 h 5886446"/>
              <a:gd name="connsiteX7597" fmla="*/ 8967779 w 12191988"/>
              <a:gd name="connsiteY7597" fmla="*/ 1138093 h 5886446"/>
              <a:gd name="connsiteX7598" fmla="*/ 8967382 w 12191988"/>
              <a:gd name="connsiteY7598" fmla="*/ 1140534 h 5886446"/>
              <a:gd name="connsiteX7599" fmla="*/ 8966588 w 12191988"/>
              <a:gd name="connsiteY7599" fmla="*/ 1142565 h 5886446"/>
              <a:gd name="connsiteX7600" fmla="*/ 8965001 w 12191988"/>
              <a:gd name="connsiteY7600" fmla="*/ 1144194 h 5886446"/>
              <a:gd name="connsiteX7601" fmla="*/ 8963413 w 12191988"/>
              <a:gd name="connsiteY7601" fmla="*/ 1145008 h 5886446"/>
              <a:gd name="connsiteX7602" fmla="*/ 8961429 w 12191988"/>
              <a:gd name="connsiteY7602" fmla="*/ 1146228 h 5886446"/>
              <a:gd name="connsiteX7603" fmla="*/ 8959445 w 12191988"/>
              <a:gd name="connsiteY7603" fmla="*/ 1146228 h 5886446"/>
              <a:gd name="connsiteX7604" fmla="*/ 8957063 w 12191988"/>
              <a:gd name="connsiteY7604" fmla="*/ 1146228 h 5886446"/>
              <a:gd name="connsiteX7605" fmla="*/ 8951507 w 12191988"/>
              <a:gd name="connsiteY7605" fmla="*/ 1144601 h 5886446"/>
              <a:gd name="connsiteX7606" fmla="*/ 8945157 w 12191988"/>
              <a:gd name="connsiteY7606" fmla="*/ 1142565 h 5886446"/>
              <a:gd name="connsiteX7607" fmla="*/ 8932457 w 12191988"/>
              <a:gd name="connsiteY7607" fmla="*/ 1137280 h 5886446"/>
              <a:gd name="connsiteX7608" fmla="*/ 8925710 w 12191988"/>
              <a:gd name="connsiteY7608" fmla="*/ 1135244 h 5886446"/>
              <a:gd name="connsiteX7609" fmla="*/ 8919757 w 12191988"/>
              <a:gd name="connsiteY7609" fmla="*/ 1134027 h 5886446"/>
              <a:gd name="connsiteX7610" fmla="*/ 8917376 w 12191988"/>
              <a:gd name="connsiteY7610" fmla="*/ 1133213 h 5886446"/>
              <a:gd name="connsiteX7611" fmla="*/ 8914597 w 12191988"/>
              <a:gd name="connsiteY7611" fmla="*/ 1133213 h 5886446"/>
              <a:gd name="connsiteX7612" fmla="*/ 8912216 w 12191988"/>
              <a:gd name="connsiteY7612" fmla="*/ 1133213 h 5886446"/>
              <a:gd name="connsiteX7613" fmla="*/ 8910232 w 12191988"/>
              <a:gd name="connsiteY7613" fmla="*/ 1134433 h 5886446"/>
              <a:gd name="connsiteX7614" fmla="*/ 8908247 w 12191988"/>
              <a:gd name="connsiteY7614" fmla="*/ 1135244 h 5886446"/>
              <a:gd name="connsiteX7615" fmla="*/ 8906660 w 12191988"/>
              <a:gd name="connsiteY7615" fmla="*/ 1136873 h 5886446"/>
              <a:gd name="connsiteX7616" fmla="*/ 8905866 w 12191988"/>
              <a:gd name="connsiteY7616" fmla="*/ 1138906 h 5886446"/>
              <a:gd name="connsiteX7617" fmla="*/ 8905072 w 12191988"/>
              <a:gd name="connsiteY7617" fmla="*/ 1142162 h 5886446"/>
              <a:gd name="connsiteX7618" fmla="*/ 8904675 w 12191988"/>
              <a:gd name="connsiteY7618" fmla="*/ 1145821 h 5886446"/>
              <a:gd name="connsiteX7619" fmla="*/ 8904675 w 12191988"/>
              <a:gd name="connsiteY7619" fmla="*/ 1149887 h 5886446"/>
              <a:gd name="connsiteX7620" fmla="*/ 8905072 w 12191988"/>
              <a:gd name="connsiteY7620" fmla="*/ 1154769 h 5886446"/>
              <a:gd name="connsiteX7621" fmla="*/ 8906263 w 12191988"/>
              <a:gd name="connsiteY7621" fmla="*/ 1160463 h 5886446"/>
              <a:gd name="connsiteX7622" fmla="*/ 8903088 w 12191988"/>
              <a:gd name="connsiteY7622" fmla="*/ 1155988 h 5886446"/>
              <a:gd name="connsiteX7623" fmla="*/ 8900707 w 12191988"/>
              <a:gd name="connsiteY7623" fmla="*/ 1150294 h 5886446"/>
              <a:gd name="connsiteX7624" fmla="*/ 8898325 w 12191988"/>
              <a:gd name="connsiteY7624" fmla="*/ 1143787 h 5886446"/>
              <a:gd name="connsiteX7625" fmla="*/ 8896738 w 12191988"/>
              <a:gd name="connsiteY7625" fmla="*/ 1136873 h 5886446"/>
              <a:gd name="connsiteX7626" fmla="*/ 8896341 w 12191988"/>
              <a:gd name="connsiteY7626" fmla="*/ 1129958 h 5886446"/>
              <a:gd name="connsiteX7627" fmla="*/ 8896341 w 12191988"/>
              <a:gd name="connsiteY7627" fmla="*/ 1123043 h 5886446"/>
              <a:gd name="connsiteX7628" fmla="*/ 8896738 w 12191988"/>
              <a:gd name="connsiteY7628" fmla="*/ 1119791 h 5886446"/>
              <a:gd name="connsiteX7629" fmla="*/ 8897532 w 12191988"/>
              <a:gd name="connsiteY7629" fmla="*/ 1116944 h 5886446"/>
              <a:gd name="connsiteX7630" fmla="*/ 8898722 w 12191988"/>
              <a:gd name="connsiteY7630" fmla="*/ 1113690 h 5886446"/>
              <a:gd name="connsiteX7631" fmla="*/ 9224921 w 12191988"/>
              <a:gd name="connsiteY7631" fmla="*/ 1109663 h 5886446"/>
              <a:gd name="connsiteX7632" fmla="*/ 9230534 w 12191988"/>
              <a:gd name="connsiteY7632" fmla="*/ 1109663 h 5886446"/>
              <a:gd name="connsiteX7633" fmla="*/ 9235745 w 12191988"/>
              <a:gd name="connsiteY7633" fmla="*/ 1109663 h 5886446"/>
              <a:gd name="connsiteX7634" fmla="*/ 9241358 w 12191988"/>
              <a:gd name="connsiteY7634" fmla="*/ 1110438 h 5886446"/>
              <a:gd name="connsiteX7635" fmla="*/ 9247772 w 12191988"/>
              <a:gd name="connsiteY7635" fmla="*/ 1111602 h 5886446"/>
              <a:gd name="connsiteX7636" fmla="*/ 9252582 w 12191988"/>
              <a:gd name="connsiteY7636" fmla="*/ 1113152 h 5886446"/>
              <a:gd name="connsiteX7637" fmla="*/ 9258195 w 12191988"/>
              <a:gd name="connsiteY7637" fmla="*/ 1115089 h 5886446"/>
              <a:gd name="connsiteX7638" fmla="*/ 9263406 w 12191988"/>
              <a:gd name="connsiteY7638" fmla="*/ 1117028 h 5886446"/>
              <a:gd name="connsiteX7639" fmla="*/ 9267816 w 12191988"/>
              <a:gd name="connsiteY7639" fmla="*/ 1119354 h 5886446"/>
              <a:gd name="connsiteX7640" fmla="*/ 9265812 w 12191988"/>
              <a:gd name="connsiteY7640" fmla="*/ 1124393 h 5886446"/>
              <a:gd name="connsiteX7641" fmla="*/ 9263807 w 12191988"/>
              <a:gd name="connsiteY7641" fmla="*/ 1129819 h 5886446"/>
              <a:gd name="connsiteX7642" fmla="*/ 9262605 w 12191988"/>
              <a:gd name="connsiteY7642" fmla="*/ 1135636 h 5886446"/>
              <a:gd name="connsiteX7643" fmla="*/ 9262605 w 12191988"/>
              <a:gd name="connsiteY7643" fmla="*/ 1142999 h 5886446"/>
              <a:gd name="connsiteX7644" fmla="*/ 9257393 w 12191988"/>
              <a:gd name="connsiteY7644" fmla="*/ 1139124 h 5886446"/>
              <a:gd name="connsiteX7645" fmla="*/ 9252582 w 12191988"/>
              <a:gd name="connsiteY7645" fmla="*/ 1135636 h 5886446"/>
              <a:gd name="connsiteX7646" fmla="*/ 9248574 w 12191988"/>
              <a:gd name="connsiteY7646" fmla="*/ 1132535 h 5886446"/>
              <a:gd name="connsiteX7647" fmla="*/ 9244565 w 12191988"/>
              <a:gd name="connsiteY7647" fmla="*/ 1130596 h 5886446"/>
              <a:gd name="connsiteX7648" fmla="*/ 9240957 w 12191988"/>
              <a:gd name="connsiteY7648" fmla="*/ 1129819 h 5886446"/>
              <a:gd name="connsiteX7649" fmla="*/ 9237349 w 12191988"/>
              <a:gd name="connsiteY7649" fmla="*/ 1128658 h 5886446"/>
              <a:gd name="connsiteX7650" fmla="*/ 9233741 w 12191988"/>
              <a:gd name="connsiteY7650" fmla="*/ 1128270 h 5886446"/>
              <a:gd name="connsiteX7651" fmla="*/ 9230534 w 12191988"/>
              <a:gd name="connsiteY7651" fmla="*/ 1128658 h 5886446"/>
              <a:gd name="connsiteX7652" fmla="*/ 9222917 w 12191988"/>
              <a:gd name="connsiteY7652" fmla="*/ 1129819 h 5886446"/>
              <a:gd name="connsiteX7653" fmla="*/ 9213697 w 12191988"/>
              <a:gd name="connsiteY7653" fmla="*/ 1132146 h 5886446"/>
              <a:gd name="connsiteX7654" fmla="*/ 9202472 w 12191988"/>
              <a:gd name="connsiteY7654" fmla="*/ 1134473 h 5886446"/>
              <a:gd name="connsiteX7655" fmla="*/ 9188441 w 12191988"/>
              <a:gd name="connsiteY7655" fmla="*/ 1137185 h 5886446"/>
              <a:gd name="connsiteX7656" fmla="*/ 9191247 w 12191988"/>
              <a:gd name="connsiteY7656" fmla="*/ 1130596 h 5886446"/>
              <a:gd name="connsiteX7657" fmla="*/ 9194855 w 12191988"/>
              <a:gd name="connsiteY7657" fmla="*/ 1125169 h 5886446"/>
              <a:gd name="connsiteX7658" fmla="*/ 9198864 w 12191988"/>
              <a:gd name="connsiteY7658" fmla="*/ 1120903 h 5886446"/>
              <a:gd name="connsiteX7659" fmla="*/ 9203274 w 12191988"/>
              <a:gd name="connsiteY7659" fmla="*/ 1117028 h 5886446"/>
              <a:gd name="connsiteX7660" fmla="*/ 9208485 w 12191988"/>
              <a:gd name="connsiteY7660" fmla="*/ 1113926 h 5886446"/>
              <a:gd name="connsiteX7661" fmla="*/ 9213697 w 12191988"/>
              <a:gd name="connsiteY7661" fmla="*/ 1111987 h 5886446"/>
              <a:gd name="connsiteX7662" fmla="*/ 9219309 w 12191988"/>
              <a:gd name="connsiteY7662" fmla="*/ 1110438 h 5886446"/>
              <a:gd name="connsiteX7663" fmla="*/ 6234103 w 12191988"/>
              <a:gd name="connsiteY7663" fmla="*/ 1066800 h 5886446"/>
              <a:gd name="connsiteX7664" fmla="*/ 6226603 w 12191988"/>
              <a:gd name="connsiteY7664" fmla="*/ 1072271 h 5886446"/>
              <a:gd name="connsiteX7665" fmla="*/ 6218709 w 12191988"/>
              <a:gd name="connsiteY7665" fmla="*/ 1078130 h 5886446"/>
              <a:gd name="connsiteX7666" fmla="*/ 6209630 w 12191988"/>
              <a:gd name="connsiteY7666" fmla="*/ 1083602 h 5886446"/>
              <a:gd name="connsiteX7667" fmla="*/ 6204893 w 12191988"/>
              <a:gd name="connsiteY7667" fmla="*/ 1086338 h 5886446"/>
              <a:gd name="connsiteX7668" fmla="*/ 6200156 w 12191988"/>
              <a:gd name="connsiteY7668" fmla="*/ 1088682 h 5886446"/>
              <a:gd name="connsiteX7669" fmla="*/ 6195025 w 12191988"/>
              <a:gd name="connsiteY7669" fmla="*/ 1090245 h 5886446"/>
              <a:gd name="connsiteX7670" fmla="*/ 6189894 w 12191988"/>
              <a:gd name="connsiteY7670" fmla="*/ 1091416 h 5886446"/>
              <a:gd name="connsiteX7671" fmla="*/ 6185157 w 12191988"/>
              <a:gd name="connsiteY7671" fmla="*/ 1092199 h 5886446"/>
              <a:gd name="connsiteX7672" fmla="*/ 6180025 w 12191988"/>
              <a:gd name="connsiteY7672" fmla="*/ 1092199 h 5886446"/>
              <a:gd name="connsiteX7673" fmla="*/ 6175289 w 12191988"/>
              <a:gd name="connsiteY7673" fmla="*/ 1091416 h 5886446"/>
              <a:gd name="connsiteX7674" fmla="*/ 6170157 w 12191988"/>
              <a:gd name="connsiteY7674" fmla="*/ 1090245 h 5886446"/>
              <a:gd name="connsiteX7675" fmla="*/ 6165815 w 12191988"/>
              <a:gd name="connsiteY7675" fmla="*/ 1087510 h 5886446"/>
              <a:gd name="connsiteX7676" fmla="*/ 6161078 w 12191988"/>
              <a:gd name="connsiteY7676" fmla="*/ 1083994 h 5886446"/>
              <a:gd name="connsiteX7677" fmla="*/ 6164631 w 12191988"/>
              <a:gd name="connsiteY7677" fmla="*/ 1081649 h 5886446"/>
              <a:gd name="connsiteX7678" fmla="*/ 6168183 w 12191988"/>
              <a:gd name="connsiteY7678" fmla="*/ 1079694 h 5886446"/>
              <a:gd name="connsiteX7679" fmla="*/ 6172525 w 12191988"/>
              <a:gd name="connsiteY7679" fmla="*/ 1077741 h 5886446"/>
              <a:gd name="connsiteX7680" fmla="*/ 6176473 w 12191988"/>
              <a:gd name="connsiteY7680" fmla="*/ 1076569 h 5886446"/>
              <a:gd name="connsiteX7681" fmla="*/ 6185946 w 12191988"/>
              <a:gd name="connsiteY7681" fmla="*/ 1074614 h 5886446"/>
              <a:gd name="connsiteX7682" fmla="*/ 6196209 w 12191988"/>
              <a:gd name="connsiteY7682" fmla="*/ 1073443 h 5886446"/>
              <a:gd name="connsiteX7683" fmla="*/ 6206077 w 12191988"/>
              <a:gd name="connsiteY7683" fmla="*/ 1072271 h 5886446"/>
              <a:gd name="connsiteX7684" fmla="*/ 6215551 w 12191988"/>
              <a:gd name="connsiteY7684" fmla="*/ 1071487 h 5886446"/>
              <a:gd name="connsiteX7685" fmla="*/ 6225024 w 12191988"/>
              <a:gd name="connsiteY7685" fmla="*/ 1069926 h 5886446"/>
              <a:gd name="connsiteX7686" fmla="*/ 6229366 w 12191988"/>
              <a:gd name="connsiteY7686" fmla="*/ 1068361 h 5886446"/>
              <a:gd name="connsiteX7687" fmla="*/ 5889591 w 12191988"/>
              <a:gd name="connsiteY7687" fmla="*/ 1055687 h 5886446"/>
              <a:gd name="connsiteX7688" fmla="*/ 5893104 w 12191988"/>
              <a:gd name="connsiteY7688" fmla="*/ 1055687 h 5886446"/>
              <a:gd name="connsiteX7689" fmla="*/ 5895446 w 12191988"/>
              <a:gd name="connsiteY7689" fmla="*/ 1056501 h 5886446"/>
              <a:gd name="connsiteX7690" fmla="*/ 5897790 w 12191988"/>
              <a:gd name="connsiteY7690" fmla="*/ 1058126 h 5886446"/>
              <a:gd name="connsiteX7691" fmla="*/ 5900521 w 12191988"/>
              <a:gd name="connsiteY7691" fmla="*/ 1059754 h 5886446"/>
              <a:gd name="connsiteX7692" fmla="*/ 5902865 w 12191988"/>
              <a:gd name="connsiteY7692" fmla="*/ 1061786 h 5886446"/>
              <a:gd name="connsiteX7693" fmla="*/ 5905205 w 12191988"/>
              <a:gd name="connsiteY7693" fmla="*/ 1063005 h 5886446"/>
              <a:gd name="connsiteX7694" fmla="*/ 5908327 w 12191988"/>
              <a:gd name="connsiteY7694" fmla="*/ 1063819 h 5886446"/>
              <a:gd name="connsiteX7695" fmla="*/ 5911844 w 12191988"/>
              <a:gd name="connsiteY7695" fmla="*/ 1063412 h 5886446"/>
              <a:gd name="connsiteX7696" fmla="*/ 5909500 w 12191988"/>
              <a:gd name="connsiteY7696" fmla="*/ 1068696 h 5886446"/>
              <a:gd name="connsiteX7697" fmla="*/ 5907548 w 12191988"/>
              <a:gd name="connsiteY7697" fmla="*/ 1072762 h 5886446"/>
              <a:gd name="connsiteX7698" fmla="*/ 5904817 w 12191988"/>
              <a:gd name="connsiteY7698" fmla="*/ 1076014 h 5886446"/>
              <a:gd name="connsiteX7699" fmla="*/ 5902865 w 12191988"/>
              <a:gd name="connsiteY7699" fmla="*/ 1078860 h 5886446"/>
              <a:gd name="connsiteX7700" fmla="*/ 5900521 w 12191988"/>
              <a:gd name="connsiteY7700" fmla="*/ 1080895 h 5886446"/>
              <a:gd name="connsiteX7701" fmla="*/ 5898569 w 12191988"/>
              <a:gd name="connsiteY7701" fmla="*/ 1082520 h 5886446"/>
              <a:gd name="connsiteX7702" fmla="*/ 5895839 w 12191988"/>
              <a:gd name="connsiteY7702" fmla="*/ 1083739 h 5886446"/>
              <a:gd name="connsiteX7703" fmla="*/ 5893495 w 12191988"/>
              <a:gd name="connsiteY7703" fmla="*/ 1084554 h 5886446"/>
              <a:gd name="connsiteX7704" fmla="*/ 5888421 w 12191988"/>
              <a:gd name="connsiteY7704" fmla="*/ 1085367 h 5886446"/>
              <a:gd name="connsiteX7705" fmla="*/ 5882173 w 12191988"/>
              <a:gd name="connsiteY7705" fmla="*/ 1086178 h 5886446"/>
              <a:gd name="connsiteX7706" fmla="*/ 5875147 w 12191988"/>
              <a:gd name="connsiteY7706" fmla="*/ 1086993 h 5886446"/>
              <a:gd name="connsiteX7707" fmla="*/ 5871244 w 12191988"/>
              <a:gd name="connsiteY7707" fmla="*/ 1087398 h 5886446"/>
              <a:gd name="connsiteX7708" fmla="*/ 5867340 w 12191988"/>
              <a:gd name="connsiteY7708" fmla="*/ 1089026 h 5886446"/>
              <a:gd name="connsiteX7709" fmla="*/ 5865389 w 12191988"/>
              <a:gd name="connsiteY7709" fmla="*/ 1086993 h 5886446"/>
              <a:gd name="connsiteX7710" fmla="*/ 5864217 w 12191988"/>
              <a:gd name="connsiteY7710" fmla="*/ 1085367 h 5886446"/>
              <a:gd name="connsiteX7711" fmla="*/ 5864998 w 12191988"/>
              <a:gd name="connsiteY7711" fmla="*/ 1084554 h 5886446"/>
              <a:gd name="connsiteX7712" fmla="*/ 5865779 w 12191988"/>
              <a:gd name="connsiteY7712" fmla="*/ 1083332 h 5886446"/>
              <a:gd name="connsiteX7713" fmla="*/ 5870465 w 12191988"/>
              <a:gd name="connsiteY7713" fmla="*/ 1080895 h 5886446"/>
              <a:gd name="connsiteX7714" fmla="*/ 5875927 w 12191988"/>
              <a:gd name="connsiteY7714" fmla="*/ 1078860 h 5886446"/>
              <a:gd name="connsiteX7715" fmla="*/ 5878662 w 12191988"/>
              <a:gd name="connsiteY7715" fmla="*/ 1077235 h 5886446"/>
              <a:gd name="connsiteX7716" fmla="*/ 5881784 w 12191988"/>
              <a:gd name="connsiteY7716" fmla="*/ 1075610 h 5886446"/>
              <a:gd name="connsiteX7717" fmla="*/ 5884517 w 12191988"/>
              <a:gd name="connsiteY7717" fmla="*/ 1073576 h 5886446"/>
              <a:gd name="connsiteX7718" fmla="*/ 5887248 w 12191988"/>
              <a:gd name="connsiteY7718" fmla="*/ 1071137 h 5886446"/>
              <a:gd name="connsiteX7719" fmla="*/ 5889199 w 12191988"/>
              <a:gd name="connsiteY7719" fmla="*/ 1067885 h 5886446"/>
              <a:gd name="connsiteX7720" fmla="*/ 5889981 w 12191988"/>
              <a:gd name="connsiteY7720" fmla="*/ 1064226 h 5886446"/>
              <a:gd name="connsiteX7721" fmla="*/ 5889981 w 12191988"/>
              <a:gd name="connsiteY7721" fmla="*/ 1060160 h 5886446"/>
              <a:gd name="connsiteX7722" fmla="*/ 5753490 w 12191988"/>
              <a:gd name="connsiteY7722" fmla="*/ 1042987 h 5886446"/>
              <a:gd name="connsiteX7723" fmla="*/ 5759047 w 12191988"/>
              <a:gd name="connsiteY7723" fmla="*/ 1042987 h 5886446"/>
              <a:gd name="connsiteX7724" fmla="*/ 5770557 w 12191988"/>
              <a:gd name="connsiteY7724" fmla="*/ 1042987 h 5886446"/>
              <a:gd name="connsiteX7725" fmla="*/ 5768173 w 12191988"/>
              <a:gd name="connsiteY7725" fmla="*/ 1048544 h 5886446"/>
              <a:gd name="connsiteX7726" fmla="*/ 5766985 w 12191988"/>
              <a:gd name="connsiteY7726" fmla="*/ 1051323 h 5886446"/>
              <a:gd name="connsiteX7727" fmla="*/ 5766586 w 12191988"/>
              <a:gd name="connsiteY7727" fmla="*/ 1053307 h 5886446"/>
              <a:gd name="connsiteX7728" fmla="*/ 5766586 w 12191988"/>
              <a:gd name="connsiteY7728" fmla="*/ 1055292 h 5886446"/>
              <a:gd name="connsiteX7729" fmla="*/ 5766985 w 12191988"/>
              <a:gd name="connsiteY7729" fmla="*/ 1057276 h 5886446"/>
              <a:gd name="connsiteX7730" fmla="*/ 5768572 w 12191988"/>
              <a:gd name="connsiteY7730" fmla="*/ 1058068 h 5886446"/>
              <a:gd name="connsiteX7731" fmla="*/ 5770557 w 12191988"/>
              <a:gd name="connsiteY7731" fmla="*/ 1059259 h 5886446"/>
              <a:gd name="connsiteX7732" fmla="*/ 5768572 w 12191988"/>
              <a:gd name="connsiteY7732" fmla="*/ 1061641 h 5886446"/>
              <a:gd name="connsiteX7733" fmla="*/ 5766586 w 12191988"/>
              <a:gd name="connsiteY7733" fmla="*/ 1063228 h 5886446"/>
              <a:gd name="connsiteX7734" fmla="*/ 5764999 w 12191988"/>
              <a:gd name="connsiteY7734" fmla="*/ 1063626 h 5886446"/>
              <a:gd name="connsiteX7735" fmla="*/ 5763807 w 12191988"/>
              <a:gd name="connsiteY7735" fmla="*/ 1063626 h 5886446"/>
              <a:gd name="connsiteX7736" fmla="*/ 5762222 w 12191988"/>
              <a:gd name="connsiteY7736" fmla="*/ 1063228 h 5886446"/>
              <a:gd name="connsiteX7737" fmla="*/ 5760635 w 12191988"/>
              <a:gd name="connsiteY7737" fmla="*/ 1062436 h 5886446"/>
              <a:gd name="connsiteX7738" fmla="*/ 5757458 w 12191988"/>
              <a:gd name="connsiteY7738" fmla="*/ 1059259 h 5886446"/>
              <a:gd name="connsiteX7739" fmla="*/ 5754680 w 12191988"/>
              <a:gd name="connsiteY7739" fmla="*/ 1056085 h 5886446"/>
              <a:gd name="connsiteX7740" fmla="*/ 5752698 w 12191988"/>
              <a:gd name="connsiteY7740" fmla="*/ 1055292 h 5886446"/>
              <a:gd name="connsiteX7741" fmla="*/ 5749917 w 12191988"/>
              <a:gd name="connsiteY7741" fmla="*/ 1054895 h 5886446"/>
              <a:gd name="connsiteX7742" fmla="*/ 5747536 w 12191988"/>
              <a:gd name="connsiteY7742" fmla="*/ 1054895 h 5886446"/>
              <a:gd name="connsiteX7743" fmla="*/ 5744758 w 12191988"/>
              <a:gd name="connsiteY7743" fmla="*/ 1055292 h 5886446"/>
              <a:gd name="connsiteX7744" fmla="*/ 5741186 w 12191988"/>
              <a:gd name="connsiteY7744" fmla="*/ 1057276 h 5886446"/>
              <a:gd name="connsiteX7745" fmla="*/ 5737218 w 12191988"/>
              <a:gd name="connsiteY7745" fmla="*/ 1059657 h 5886446"/>
              <a:gd name="connsiteX7746" fmla="*/ 5737218 w 12191988"/>
              <a:gd name="connsiteY7746" fmla="*/ 1056085 h 5886446"/>
              <a:gd name="connsiteX7747" fmla="*/ 5738011 w 12191988"/>
              <a:gd name="connsiteY7747" fmla="*/ 1053307 h 5886446"/>
              <a:gd name="connsiteX7748" fmla="*/ 5739202 w 12191988"/>
              <a:gd name="connsiteY7748" fmla="*/ 1050527 h 5886446"/>
              <a:gd name="connsiteX7749" fmla="*/ 5739995 w 12191988"/>
              <a:gd name="connsiteY7749" fmla="*/ 1048544 h 5886446"/>
              <a:gd name="connsiteX7750" fmla="*/ 5741982 w 12191988"/>
              <a:gd name="connsiteY7750" fmla="*/ 1046558 h 5886446"/>
              <a:gd name="connsiteX7751" fmla="*/ 5743567 w 12191988"/>
              <a:gd name="connsiteY7751" fmla="*/ 1045765 h 5886446"/>
              <a:gd name="connsiteX7752" fmla="*/ 5745947 w 12191988"/>
              <a:gd name="connsiteY7752" fmla="*/ 1044574 h 5886446"/>
              <a:gd name="connsiteX7753" fmla="*/ 5747935 w 12191988"/>
              <a:gd name="connsiteY7753" fmla="*/ 1043782 h 5886446"/>
              <a:gd name="connsiteX7754" fmla="*/ 5725311 w 12191988"/>
              <a:gd name="connsiteY7754" fmla="*/ 1042987 h 5886446"/>
              <a:gd name="connsiteX7755" fmla="*/ 5725311 w 12191988"/>
              <a:gd name="connsiteY7755" fmla="*/ 1049591 h 5886446"/>
              <a:gd name="connsiteX7756" fmla="*/ 5725311 w 12191988"/>
              <a:gd name="connsiteY7756" fmla="*/ 1052481 h 5886446"/>
              <a:gd name="connsiteX7757" fmla="*/ 5726502 w 12191988"/>
              <a:gd name="connsiteY7757" fmla="*/ 1054545 h 5886446"/>
              <a:gd name="connsiteX7758" fmla="*/ 5726898 w 12191988"/>
              <a:gd name="connsiteY7758" fmla="*/ 1056607 h 5886446"/>
              <a:gd name="connsiteX7759" fmla="*/ 5728487 w 12191988"/>
              <a:gd name="connsiteY7759" fmla="*/ 1057432 h 5886446"/>
              <a:gd name="connsiteX7760" fmla="*/ 5729677 w 12191988"/>
              <a:gd name="connsiteY7760" fmla="*/ 1059085 h 5886446"/>
              <a:gd name="connsiteX7761" fmla="*/ 5730867 w 12191988"/>
              <a:gd name="connsiteY7761" fmla="*/ 1059497 h 5886446"/>
              <a:gd name="connsiteX7762" fmla="*/ 5728089 w 12191988"/>
              <a:gd name="connsiteY7762" fmla="*/ 1061149 h 5886446"/>
              <a:gd name="connsiteX7763" fmla="*/ 5724516 w 12191988"/>
              <a:gd name="connsiteY7763" fmla="*/ 1062385 h 5886446"/>
              <a:gd name="connsiteX7764" fmla="*/ 5721343 w 12191988"/>
              <a:gd name="connsiteY7764" fmla="*/ 1063213 h 5886446"/>
              <a:gd name="connsiteX7765" fmla="*/ 5717772 w 12191988"/>
              <a:gd name="connsiteY7765" fmla="*/ 1063626 h 5886446"/>
              <a:gd name="connsiteX7766" fmla="*/ 5711023 w 12191988"/>
              <a:gd name="connsiteY7766" fmla="*/ 1063626 h 5886446"/>
              <a:gd name="connsiteX7767" fmla="*/ 5703485 w 12191988"/>
              <a:gd name="connsiteY7767" fmla="*/ 1063213 h 5886446"/>
              <a:gd name="connsiteX7768" fmla="*/ 5687211 w 12191988"/>
              <a:gd name="connsiteY7768" fmla="*/ 1061561 h 5886446"/>
              <a:gd name="connsiteX7769" fmla="*/ 5678483 w 12191988"/>
              <a:gd name="connsiteY7769" fmla="*/ 1061149 h 5886446"/>
              <a:gd name="connsiteX7770" fmla="*/ 5668954 w 12191988"/>
              <a:gd name="connsiteY7770" fmla="*/ 1060736 h 5886446"/>
              <a:gd name="connsiteX7771" fmla="*/ 5671339 w 12191988"/>
              <a:gd name="connsiteY7771" fmla="*/ 1057432 h 5886446"/>
              <a:gd name="connsiteX7772" fmla="*/ 5673716 w 12191988"/>
              <a:gd name="connsiteY7772" fmla="*/ 1055369 h 5886446"/>
              <a:gd name="connsiteX7773" fmla="*/ 5676892 w 12191988"/>
              <a:gd name="connsiteY7773" fmla="*/ 1053306 h 5886446"/>
              <a:gd name="connsiteX7774" fmla="*/ 5680466 w 12191988"/>
              <a:gd name="connsiteY7774" fmla="*/ 1052481 h 5886446"/>
              <a:gd name="connsiteX7775" fmla="*/ 5684433 w 12191988"/>
              <a:gd name="connsiteY7775" fmla="*/ 1051654 h 5886446"/>
              <a:gd name="connsiteX7776" fmla="*/ 5688004 w 12191988"/>
              <a:gd name="connsiteY7776" fmla="*/ 1051241 h 5886446"/>
              <a:gd name="connsiteX7777" fmla="*/ 5696341 w 12191988"/>
              <a:gd name="connsiteY7777" fmla="*/ 1050828 h 5886446"/>
              <a:gd name="connsiteX7778" fmla="*/ 5705072 w 12191988"/>
              <a:gd name="connsiteY7778" fmla="*/ 1050828 h 5886446"/>
              <a:gd name="connsiteX7779" fmla="*/ 5713007 w 12191988"/>
              <a:gd name="connsiteY7779" fmla="*/ 1049591 h 5886446"/>
              <a:gd name="connsiteX7780" fmla="*/ 5716580 w 12191988"/>
              <a:gd name="connsiteY7780" fmla="*/ 1049178 h 5886446"/>
              <a:gd name="connsiteX7781" fmla="*/ 5720151 w 12191988"/>
              <a:gd name="connsiteY7781" fmla="*/ 1047528 h 5886446"/>
              <a:gd name="connsiteX7782" fmla="*/ 5722931 w 12191988"/>
              <a:gd name="connsiteY7782" fmla="*/ 1045463 h 5886446"/>
              <a:gd name="connsiteX7783" fmla="*/ 6193380 w 12191988"/>
              <a:gd name="connsiteY7783" fmla="*/ 1019174 h 5886446"/>
              <a:gd name="connsiteX7784" fmla="*/ 6194540 w 12191988"/>
              <a:gd name="connsiteY7784" fmla="*/ 1019967 h 5886446"/>
              <a:gd name="connsiteX7785" fmla="*/ 6195700 w 12191988"/>
              <a:gd name="connsiteY7785" fmla="*/ 1020760 h 5886446"/>
              <a:gd name="connsiteX7786" fmla="*/ 6196473 w 12191988"/>
              <a:gd name="connsiteY7786" fmla="*/ 1021952 h 5886446"/>
              <a:gd name="connsiteX7787" fmla="*/ 6197246 w 12191988"/>
              <a:gd name="connsiteY7787" fmla="*/ 1023144 h 5886446"/>
              <a:gd name="connsiteX7788" fmla="*/ 6198019 w 12191988"/>
              <a:gd name="connsiteY7788" fmla="*/ 1027508 h 5886446"/>
              <a:gd name="connsiteX7789" fmla="*/ 6198792 w 12191988"/>
              <a:gd name="connsiteY7789" fmla="*/ 1031478 h 5886446"/>
              <a:gd name="connsiteX7790" fmla="*/ 6198792 w 12191988"/>
              <a:gd name="connsiteY7790" fmla="*/ 1041399 h 5886446"/>
              <a:gd name="connsiteX7791" fmla="*/ 6199178 w 12191988"/>
              <a:gd name="connsiteY7791" fmla="*/ 1050925 h 5886446"/>
              <a:gd name="connsiteX7792" fmla="*/ 6196086 w 12191988"/>
              <a:gd name="connsiteY7792" fmla="*/ 1050925 h 5886446"/>
              <a:gd name="connsiteX7793" fmla="*/ 6192607 w 12191988"/>
              <a:gd name="connsiteY7793" fmla="*/ 1051321 h 5886446"/>
              <a:gd name="connsiteX7794" fmla="*/ 6189129 w 12191988"/>
              <a:gd name="connsiteY7794" fmla="*/ 1052908 h 5886446"/>
              <a:gd name="connsiteX7795" fmla="*/ 6185263 w 12191988"/>
              <a:gd name="connsiteY7795" fmla="*/ 1054497 h 5886446"/>
              <a:gd name="connsiteX7796" fmla="*/ 6177533 w 12191988"/>
              <a:gd name="connsiteY7796" fmla="*/ 1057274 h 5886446"/>
              <a:gd name="connsiteX7797" fmla="*/ 6173668 w 12191988"/>
              <a:gd name="connsiteY7797" fmla="*/ 1058861 h 5886446"/>
              <a:gd name="connsiteX7798" fmla="*/ 6169803 w 12191988"/>
              <a:gd name="connsiteY7798" fmla="*/ 1060052 h 5886446"/>
              <a:gd name="connsiteX7799" fmla="*/ 6166324 w 12191988"/>
              <a:gd name="connsiteY7799" fmla="*/ 1060449 h 5886446"/>
              <a:gd name="connsiteX7800" fmla="*/ 6162845 w 12191988"/>
              <a:gd name="connsiteY7800" fmla="*/ 1060449 h 5886446"/>
              <a:gd name="connsiteX7801" fmla="*/ 6160526 w 12191988"/>
              <a:gd name="connsiteY7801" fmla="*/ 1059259 h 5886446"/>
              <a:gd name="connsiteX7802" fmla="*/ 6158980 w 12191988"/>
              <a:gd name="connsiteY7802" fmla="*/ 1058861 h 5886446"/>
              <a:gd name="connsiteX7803" fmla="*/ 6158207 w 12191988"/>
              <a:gd name="connsiteY7803" fmla="*/ 1057274 h 5886446"/>
              <a:gd name="connsiteX7804" fmla="*/ 6157047 w 12191988"/>
              <a:gd name="connsiteY7804" fmla="*/ 1056481 h 5886446"/>
              <a:gd name="connsiteX7805" fmla="*/ 6155888 w 12191988"/>
              <a:gd name="connsiteY7805" fmla="*/ 1054497 h 5886446"/>
              <a:gd name="connsiteX7806" fmla="*/ 6155115 w 12191988"/>
              <a:gd name="connsiteY7806" fmla="*/ 1049733 h 5886446"/>
              <a:gd name="connsiteX7807" fmla="*/ 6154728 w 12191988"/>
              <a:gd name="connsiteY7807" fmla="*/ 1043779 h 5886446"/>
              <a:gd name="connsiteX7808" fmla="*/ 6155115 w 12191988"/>
              <a:gd name="connsiteY7808" fmla="*/ 1035842 h 5886446"/>
              <a:gd name="connsiteX7809" fmla="*/ 6158593 w 12191988"/>
              <a:gd name="connsiteY7809" fmla="*/ 1037431 h 5886446"/>
              <a:gd name="connsiteX7810" fmla="*/ 6161299 w 12191988"/>
              <a:gd name="connsiteY7810" fmla="*/ 1039019 h 5886446"/>
              <a:gd name="connsiteX7811" fmla="*/ 6168257 w 12191988"/>
              <a:gd name="connsiteY7811" fmla="*/ 1042194 h 5886446"/>
              <a:gd name="connsiteX7812" fmla="*/ 6175214 w 12191988"/>
              <a:gd name="connsiteY7812" fmla="*/ 1045367 h 5886446"/>
              <a:gd name="connsiteX7813" fmla="*/ 6177920 w 12191988"/>
              <a:gd name="connsiteY7813" fmla="*/ 1046955 h 5886446"/>
              <a:gd name="connsiteX7814" fmla="*/ 6181012 w 12191988"/>
              <a:gd name="connsiteY7814" fmla="*/ 1047353 h 5886446"/>
              <a:gd name="connsiteX7815" fmla="*/ 6183331 w 12191988"/>
              <a:gd name="connsiteY7815" fmla="*/ 1047353 h 5886446"/>
              <a:gd name="connsiteX7816" fmla="*/ 6186037 w 12191988"/>
              <a:gd name="connsiteY7816" fmla="*/ 1046955 h 5886446"/>
              <a:gd name="connsiteX7817" fmla="*/ 6188356 w 12191988"/>
              <a:gd name="connsiteY7817" fmla="*/ 1045367 h 5886446"/>
              <a:gd name="connsiteX7818" fmla="*/ 6189902 w 12191988"/>
              <a:gd name="connsiteY7818" fmla="*/ 1042987 h 5886446"/>
              <a:gd name="connsiteX7819" fmla="*/ 6191448 w 12191988"/>
              <a:gd name="connsiteY7819" fmla="*/ 1039019 h 5886446"/>
              <a:gd name="connsiteX7820" fmla="*/ 6192607 w 12191988"/>
              <a:gd name="connsiteY7820" fmla="*/ 1033859 h 5886446"/>
              <a:gd name="connsiteX7821" fmla="*/ 6193380 w 12191988"/>
              <a:gd name="connsiteY7821" fmla="*/ 1027508 h 5886446"/>
              <a:gd name="connsiteX7822" fmla="*/ 5735631 w 12191988"/>
              <a:gd name="connsiteY7822" fmla="*/ 1019172 h 5886446"/>
              <a:gd name="connsiteX7823" fmla="*/ 5731282 w 12191988"/>
              <a:gd name="connsiteY7823" fmla="*/ 1023488 h 5886446"/>
              <a:gd name="connsiteX7824" fmla="*/ 5726144 w 12191988"/>
              <a:gd name="connsiteY7824" fmla="*/ 1026625 h 5886446"/>
              <a:gd name="connsiteX7825" fmla="*/ 5720611 w 12191988"/>
              <a:gd name="connsiteY7825" fmla="*/ 1028979 h 5886446"/>
              <a:gd name="connsiteX7826" fmla="*/ 5715077 w 12191988"/>
              <a:gd name="connsiteY7826" fmla="*/ 1030547 h 5886446"/>
              <a:gd name="connsiteX7827" fmla="*/ 5709151 w 12191988"/>
              <a:gd name="connsiteY7827" fmla="*/ 1031725 h 5886446"/>
              <a:gd name="connsiteX7828" fmla="*/ 5702826 w 12191988"/>
              <a:gd name="connsiteY7828" fmla="*/ 1032117 h 5886446"/>
              <a:gd name="connsiteX7829" fmla="*/ 5689785 w 12191988"/>
              <a:gd name="connsiteY7829" fmla="*/ 1032901 h 5886446"/>
              <a:gd name="connsiteX7830" fmla="*/ 5682669 w 12191988"/>
              <a:gd name="connsiteY7830" fmla="*/ 1033684 h 5886446"/>
              <a:gd name="connsiteX7831" fmla="*/ 5676344 w 12191988"/>
              <a:gd name="connsiteY7831" fmla="*/ 1034076 h 5886446"/>
              <a:gd name="connsiteX7832" fmla="*/ 5669628 w 12191988"/>
              <a:gd name="connsiteY7832" fmla="*/ 1035255 h 5886446"/>
              <a:gd name="connsiteX7833" fmla="*/ 5663302 w 12191988"/>
              <a:gd name="connsiteY7833" fmla="*/ 1037214 h 5886446"/>
              <a:gd name="connsiteX7834" fmla="*/ 5657376 w 12191988"/>
              <a:gd name="connsiteY7834" fmla="*/ 1039568 h 5886446"/>
              <a:gd name="connsiteX7835" fmla="*/ 5651446 w 12191988"/>
              <a:gd name="connsiteY7835" fmla="*/ 1042314 h 5886446"/>
              <a:gd name="connsiteX7836" fmla="*/ 5645121 w 12191988"/>
              <a:gd name="connsiteY7836" fmla="*/ 1047019 h 5886446"/>
              <a:gd name="connsiteX7837" fmla="*/ 5642753 w 12191988"/>
              <a:gd name="connsiteY7837" fmla="*/ 1049373 h 5886446"/>
              <a:gd name="connsiteX7838" fmla="*/ 5640379 w 12191988"/>
              <a:gd name="connsiteY7838" fmla="*/ 1052510 h 5886446"/>
              <a:gd name="connsiteX7839" fmla="*/ 5641962 w 12191988"/>
              <a:gd name="connsiteY7839" fmla="*/ 1048590 h 5886446"/>
              <a:gd name="connsiteX7840" fmla="*/ 5643937 w 12191988"/>
              <a:gd name="connsiteY7840" fmla="*/ 1045060 h 5886446"/>
              <a:gd name="connsiteX7841" fmla="*/ 5645912 w 12191988"/>
              <a:gd name="connsiteY7841" fmla="*/ 1041530 h 5886446"/>
              <a:gd name="connsiteX7842" fmla="*/ 5647888 w 12191988"/>
              <a:gd name="connsiteY7842" fmla="*/ 1038392 h 5886446"/>
              <a:gd name="connsiteX7843" fmla="*/ 5650262 w 12191988"/>
              <a:gd name="connsiteY7843" fmla="*/ 1036038 h 5886446"/>
              <a:gd name="connsiteX7844" fmla="*/ 5652236 w 12191988"/>
              <a:gd name="connsiteY7844" fmla="*/ 1033684 h 5886446"/>
              <a:gd name="connsiteX7845" fmla="*/ 5657770 w 12191988"/>
              <a:gd name="connsiteY7845" fmla="*/ 1029763 h 5886446"/>
              <a:gd name="connsiteX7846" fmla="*/ 5663302 w 12191988"/>
              <a:gd name="connsiteY7846" fmla="*/ 1026625 h 5886446"/>
              <a:gd name="connsiteX7847" fmla="*/ 5669231 w 12191988"/>
              <a:gd name="connsiteY7847" fmla="*/ 1024271 h 5886446"/>
              <a:gd name="connsiteX7848" fmla="*/ 5675953 w 12191988"/>
              <a:gd name="connsiteY7848" fmla="*/ 1022704 h 5886446"/>
              <a:gd name="connsiteX7849" fmla="*/ 5682274 w 12191988"/>
              <a:gd name="connsiteY7849" fmla="*/ 1021526 h 5886446"/>
              <a:gd name="connsiteX7850" fmla="*/ 5688599 w 12191988"/>
              <a:gd name="connsiteY7850" fmla="*/ 1021134 h 5886446"/>
              <a:gd name="connsiteX7851" fmla="*/ 5695710 w 12191988"/>
              <a:gd name="connsiteY7851" fmla="*/ 1021134 h 5886446"/>
              <a:gd name="connsiteX7852" fmla="*/ 5709942 w 12191988"/>
              <a:gd name="connsiteY7852" fmla="*/ 1021134 h 5886446"/>
              <a:gd name="connsiteX7853" fmla="*/ 5723378 w 12191988"/>
              <a:gd name="connsiteY7853" fmla="*/ 1020742 h 5886446"/>
              <a:gd name="connsiteX7854" fmla="*/ 5729701 w 12191988"/>
              <a:gd name="connsiteY7854" fmla="*/ 1020350 h 5886446"/>
              <a:gd name="connsiteX7855" fmla="*/ 6883392 w 12191988"/>
              <a:gd name="connsiteY7855" fmla="*/ 1006473 h 5886446"/>
              <a:gd name="connsiteX7856" fmla="*/ 6883392 w 12191988"/>
              <a:gd name="connsiteY7856" fmla="*/ 1038225 h 5886446"/>
              <a:gd name="connsiteX7857" fmla="*/ 6881805 w 12191988"/>
              <a:gd name="connsiteY7857" fmla="*/ 1036638 h 5886446"/>
              <a:gd name="connsiteX7858" fmla="*/ 6880614 w 12191988"/>
              <a:gd name="connsiteY7858" fmla="*/ 1035051 h 5886446"/>
              <a:gd name="connsiteX7859" fmla="*/ 6878630 w 12191988"/>
              <a:gd name="connsiteY7859" fmla="*/ 1033461 h 5886446"/>
              <a:gd name="connsiteX7860" fmla="*/ 6876248 w 12191988"/>
              <a:gd name="connsiteY7860" fmla="*/ 1032669 h 5886446"/>
              <a:gd name="connsiteX7861" fmla="*/ 6871883 w 12191988"/>
              <a:gd name="connsiteY7861" fmla="*/ 1031080 h 5886446"/>
              <a:gd name="connsiteX7862" fmla="*/ 6866723 w 12191988"/>
              <a:gd name="connsiteY7862" fmla="*/ 1030685 h 5886446"/>
              <a:gd name="connsiteX7863" fmla="*/ 6861564 w 12191988"/>
              <a:gd name="connsiteY7863" fmla="*/ 1030685 h 5886446"/>
              <a:gd name="connsiteX7864" fmla="*/ 6855214 w 12191988"/>
              <a:gd name="connsiteY7864" fmla="*/ 1030685 h 5886446"/>
              <a:gd name="connsiteX7865" fmla="*/ 6843704 w 12191988"/>
              <a:gd name="connsiteY7865" fmla="*/ 1031080 h 5886446"/>
              <a:gd name="connsiteX7866" fmla="*/ 6844498 w 12191988"/>
              <a:gd name="connsiteY7866" fmla="*/ 1026716 h 5886446"/>
              <a:gd name="connsiteX7867" fmla="*/ 6845292 w 12191988"/>
              <a:gd name="connsiteY7867" fmla="*/ 1023144 h 5886446"/>
              <a:gd name="connsiteX7868" fmla="*/ 6846482 w 12191988"/>
              <a:gd name="connsiteY7868" fmla="*/ 1019572 h 5886446"/>
              <a:gd name="connsiteX7869" fmla="*/ 6848467 w 12191988"/>
              <a:gd name="connsiteY7869" fmla="*/ 1017191 h 5886446"/>
              <a:gd name="connsiteX7870" fmla="*/ 6850451 w 12191988"/>
              <a:gd name="connsiteY7870" fmla="*/ 1014810 h 5886446"/>
              <a:gd name="connsiteX7871" fmla="*/ 6852832 w 12191988"/>
              <a:gd name="connsiteY7871" fmla="*/ 1013617 h 5886446"/>
              <a:gd name="connsiteX7872" fmla="*/ 6856008 w 12191988"/>
              <a:gd name="connsiteY7872" fmla="*/ 1012427 h 5886446"/>
              <a:gd name="connsiteX7873" fmla="*/ 6858389 w 12191988"/>
              <a:gd name="connsiteY7873" fmla="*/ 1011633 h 5886446"/>
              <a:gd name="connsiteX7874" fmla="*/ 6864739 w 12191988"/>
              <a:gd name="connsiteY7874" fmla="*/ 1010443 h 5886446"/>
              <a:gd name="connsiteX7875" fmla="*/ 6871486 w 12191988"/>
              <a:gd name="connsiteY7875" fmla="*/ 1009651 h 5886446"/>
              <a:gd name="connsiteX7876" fmla="*/ 6877836 w 12191988"/>
              <a:gd name="connsiteY7876" fmla="*/ 1008459 h 5886446"/>
              <a:gd name="connsiteX7877" fmla="*/ 6880614 w 12191988"/>
              <a:gd name="connsiteY7877" fmla="*/ 1007268 h 5886446"/>
              <a:gd name="connsiteX7878" fmla="*/ 3496 w 12191988"/>
              <a:gd name="connsiteY7878" fmla="*/ 1000127 h 5886446"/>
              <a:gd name="connsiteX7879" fmla="*/ 6215 w 12191988"/>
              <a:gd name="connsiteY7879" fmla="*/ 1000127 h 5886446"/>
              <a:gd name="connsiteX7880" fmla="*/ 9322 w 12191988"/>
              <a:gd name="connsiteY7880" fmla="*/ 1000916 h 5886446"/>
              <a:gd name="connsiteX7881" fmla="*/ 11653 w 12191988"/>
              <a:gd name="connsiteY7881" fmla="*/ 1001702 h 5886446"/>
              <a:gd name="connsiteX7882" fmla="*/ 13595 w 12191988"/>
              <a:gd name="connsiteY7882" fmla="*/ 1002887 h 5886446"/>
              <a:gd name="connsiteX7883" fmla="*/ 18256 w 12191988"/>
              <a:gd name="connsiteY7883" fmla="*/ 1005644 h 5886446"/>
              <a:gd name="connsiteX7884" fmla="*/ 21752 w 12191988"/>
              <a:gd name="connsiteY7884" fmla="*/ 1009192 h 5886446"/>
              <a:gd name="connsiteX7885" fmla="*/ 28355 w 12191988"/>
              <a:gd name="connsiteY7885" fmla="*/ 1017071 h 5886446"/>
              <a:gd name="connsiteX7886" fmla="*/ 32240 w 12191988"/>
              <a:gd name="connsiteY7886" fmla="*/ 1020619 h 5886446"/>
              <a:gd name="connsiteX7887" fmla="*/ 36513 w 12191988"/>
              <a:gd name="connsiteY7887" fmla="*/ 1023771 h 5886446"/>
              <a:gd name="connsiteX7888" fmla="*/ 33794 w 12191988"/>
              <a:gd name="connsiteY7888" fmla="*/ 1032046 h 5886446"/>
              <a:gd name="connsiteX7889" fmla="*/ 31075 w 12191988"/>
              <a:gd name="connsiteY7889" fmla="*/ 1039533 h 5886446"/>
              <a:gd name="connsiteX7890" fmla="*/ 27967 w 12191988"/>
              <a:gd name="connsiteY7890" fmla="*/ 1047414 h 5886446"/>
              <a:gd name="connsiteX7891" fmla="*/ 25636 w 12191988"/>
              <a:gd name="connsiteY7891" fmla="*/ 1055690 h 5886446"/>
              <a:gd name="connsiteX7892" fmla="*/ 20198 w 12191988"/>
              <a:gd name="connsiteY7892" fmla="*/ 1050174 h 5886446"/>
              <a:gd name="connsiteX7893" fmla="*/ 14760 w 12191988"/>
              <a:gd name="connsiteY7893" fmla="*/ 1044657 h 5886446"/>
              <a:gd name="connsiteX7894" fmla="*/ 9711 w 12191988"/>
              <a:gd name="connsiteY7894" fmla="*/ 1039141 h 5886446"/>
              <a:gd name="connsiteX7895" fmla="*/ 5438 w 12191988"/>
              <a:gd name="connsiteY7895" fmla="*/ 1033229 h 5886446"/>
              <a:gd name="connsiteX7896" fmla="*/ 3496 w 12191988"/>
              <a:gd name="connsiteY7896" fmla="*/ 1029682 h 5886446"/>
              <a:gd name="connsiteX7897" fmla="*/ 1942 w 12191988"/>
              <a:gd name="connsiteY7897" fmla="*/ 1026529 h 5886446"/>
              <a:gd name="connsiteX7898" fmla="*/ 1165 w 12191988"/>
              <a:gd name="connsiteY7898" fmla="*/ 1022984 h 5886446"/>
              <a:gd name="connsiteX7899" fmla="*/ 388 w 12191988"/>
              <a:gd name="connsiteY7899" fmla="*/ 1019042 h 5886446"/>
              <a:gd name="connsiteX7900" fmla="*/ 0 w 12191988"/>
              <a:gd name="connsiteY7900" fmla="*/ 1014708 h 5886446"/>
              <a:gd name="connsiteX7901" fmla="*/ 388 w 12191988"/>
              <a:gd name="connsiteY7901" fmla="*/ 1010374 h 5886446"/>
              <a:gd name="connsiteX7902" fmla="*/ 1553 w 12191988"/>
              <a:gd name="connsiteY7902" fmla="*/ 1005644 h 5886446"/>
              <a:gd name="connsiteX7903" fmla="*/ 7010951 w 12191988"/>
              <a:gd name="connsiteY7903" fmla="*/ 993776 h 5886446"/>
              <a:gd name="connsiteX7904" fmla="*/ 7015668 w 12191988"/>
              <a:gd name="connsiteY7904" fmla="*/ 993776 h 5886446"/>
              <a:gd name="connsiteX7905" fmla="*/ 7020385 w 12191988"/>
              <a:gd name="connsiteY7905" fmla="*/ 994953 h 5886446"/>
              <a:gd name="connsiteX7906" fmla="*/ 7025103 w 12191988"/>
              <a:gd name="connsiteY7906" fmla="*/ 996129 h 5886446"/>
              <a:gd name="connsiteX7907" fmla="*/ 7027461 w 12191988"/>
              <a:gd name="connsiteY7907" fmla="*/ 998875 h 5886446"/>
              <a:gd name="connsiteX7908" fmla="*/ 7027854 w 12191988"/>
              <a:gd name="connsiteY7908" fmla="*/ 1000837 h 5886446"/>
              <a:gd name="connsiteX7909" fmla="*/ 7027854 w 12191988"/>
              <a:gd name="connsiteY7909" fmla="*/ 1001229 h 5886446"/>
              <a:gd name="connsiteX7910" fmla="*/ 7027461 w 12191988"/>
              <a:gd name="connsiteY7910" fmla="*/ 1002407 h 5886446"/>
              <a:gd name="connsiteX7911" fmla="*/ 7025889 w 12191988"/>
              <a:gd name="connsiteY7911" fmla="*/ 1002799 h 5886446"/>
              <a:gd name="connsiteX7912" fmla="*/ 7023530 w 12191988"/>
              <a:gd name="connsiteY7912" fmla="*/ 1003586 h 5886446"/>
              <a:gd name="connsiteX7913" fmla="*/ 7020385 w 12191988"/>
              <a:gd name="connsiteY7913" fmla="*/ 1003586 h 5886446"/>
              <a:gd name="connsiteX7914" fmla="*/ 7012917 w 12191988"/>
              <a:gd name="connsiteY7914" fmla="*/ 1004762 h 5886446"/>
              <a:gd name="connsiteX7915" fmla="*/ 7008986 w 12191988"/>
              <a:gd name="connsiteY7915" fmla="*/ 1005548 h 5886446"/>
              <a:gd name="connsiteX7916" fmla="*/ 7005055 w 12191988"/>
              <a:gd name="connsiteY7916" fmla="*/ 1006724 h 5886446"/>
              <a:gd name="connsiteX7917" fmla="*/ 7001517 w 12191988"/>
              <a:gd name="connsiteY7917" fmla="*/ 1008294 h 5886446"/>
              <a:gd name="connsiteX7918" fmla="*/ 6998765 w 12191988"/>
              <a:gd name="connsiteY7918" fmla="*/ 1010256 h 5886446"/>
              <a:gd name="connsiteX7919" fmla="*/ 6997586 w 12191988"/>
              <a:gd name="connsiteY7919" fmla="*/ 1011826 h 5886446"/>
              <a:gd name="connsiteX7920" fmla="*/ 6996407 w 12191988"/>
              <a:gd name="connsiteY7920" fmla="*/ 1013002 h 5886446"/>
              <a:gd name="connsiteX7921" fmla="*/ 6996014 w 12191988"/>
              <a:gd name="connsiteY7921" fmla="*/ 1014964 h 5886446"/>
              <a:gd name="connsiteX7922" fmla="*/ 6995620 w 12191988"/>
              <a:gd name="connsiteY7922" fmla="*/ 1017319 h 5886446"/>
              <a:gd name="connsiteX7923" fmla="*/ 6995620 w 12191988"/>
              <a:gd name="connsiteY7923" fmla="*/ 1019675 h 5886446"/>
              <a:gd name="connsiteX7924" fmla="*/ 6995620 w 12191988"/>
              <a:gd name="connsiteY7924" fmla="*/ 1022029 h 5886446"/>
              <a:gd name="connsiteX7925" fmla="*/ 6996014 w 12191988"/>
              <a:gd name="connsiteY7925" fmla="*/ 1025167 h 5886446"/>
              <a:gd name="connsiteX7926" fmla="*/ 6997193 w 12191988"/>
              <a:gd name="connsiteY7926" fmla="*/ 1028700 h 5886446"/>
              <a:gd name="connsiteX7927" fmla="*/ 6992476 w 12191988"/>
              <a:gd name="connsiteY7927" fmla="*/ 1025561 h 5886446"/>
              <a:gd name="connsiteX7928" fmla="*/ 6989724 w 12191988"/>
              <a:gd name="connsiteY7928" fmla="*/ 1022029 h 5886446"/>
              <a:gd name="connsiteX7929" fmla="*/ 6987759 w 12191988"/>
              <a:gd name="connsiteY7929" fmla="*/ 1019281 h 5886446"/>
              <a:gd name="connsiteX7930" fmla="*/ 6986579 w 12191988"/>
              <a:gd name="connsiteY7930" fmla="*/ 1015750 h 5886446"/>
              <a:gd name="connsiteX7931" fmla="*/ 6986579 w 12191988"/>
              <a:gd name="connsiteY7931" fmla="*/ 1012218 h 5886446"/>
              <a:gd name="connsiteX7932" fmla="*/ 6986972 w 12191988"/>
              <a:gd name="connsiteY7932" fmla="*/ 1008685 h 5886446"/>
              <a:gd name="connsiteX7933" fmla="*/ 6988938 w 12191988"/>
              <a:gd name="connsiteY7933" fmla="*/ 1005548 h 5886446"/>
              <a:gd name="connsiteX7934" fmla="*/ 6991689 w 12191988"/>
              <a:gd name="connsiteY7934" fmla="*/ 1002799 h 5886446"/>
              <a:gd name="connsiteX7935" fmla="*/ 6994441 w 12191988"/>
              <a:gd name="connsiteY7935" fmla="*/ 999661 h 5886446"/>
              <a:gd name="connsiteX7936" fmla="*/ 6997979 w 12191988"/>
              <a:gd name="connsiteY7936" fmla="*/ 997699 h 5886446"/>
              <a:gd name="connsiteX7937" fmla="*/ 7001910 w 12191988"/>
              <a:gd name="connsiteY7937" fmla="*/ 995737 h 5886446"/>
              <a:gd name="connsiteX7938" fmla="*/ 7005841 w 12191988"/>
              <a:gd name="connsiteY7938" fmla="*/ 994953 h 5886446"/>
              <a:gd name="connsiteX7939" fmla="*/ 812237 w 12191988"/>
              <a:gd name="connsiteY7939" fmla="*/ 955677 h 5886446"/>
              <a:gd name="connsiteX7940" fmla="*/ 816555 w 12191988"/>
              <a:gd name="connsiteY7940" fmla="*/ 956074 h 5886446"/>
              <a:gd name="connsiteX7941" fmla="*/ 823230 w 12191988"/>
              <a:gd name="connsiteY7941" fmla="*/ 957268 h 5886446"/>
              <a:gd name="connsiteX7942" fmla="*/ 825978 w 12191988"/>
              <a:gd name="connsiteY7942" fmla="*/ 957667 h 5886446"/>
              <a:gd name="connsiteX7943" fmla="*/ 827156 w 12191988"/>
              <a:gd name="connsiteY7943" fmla="*/ 958862 h 5886446"/>
              <a:gd name="connsiteX7944" fmla="*/ 823230 w 12191988"/>
              <a:gd name="connsiteY7944" fmla="*/ 962842 h 5886446"/>
              <a:gd name="connsiteX7945" fmla="*/ 820482 w 12191988"/>
              <a:gd name="connsiteY7945" fmla="*/ 966425 h 5886446"/>
              <a:gd name="connsiteX7946" fmla="*/ 818519 w 12191988"/>
              <a:gd name="connsiteY7946" fmla="*/ 969608 h 5886446"/>
              <a:gd name="connsiteX7947" fmla="*/ 817341 w 12191988"/>
              <a:gd name="connsiteY7947" fmla="*/ 973987 h 5886446"/>
              <a:gd name="connsiteX7948" fmla="*/ 816948 w 12191988"/>
              <a:gd name="connsiteY7948" fmla="*/ 977174 h 5886446"/>
              <a:gd name="connsiteX7949" fmla="*/ 817341 w 12191988"/>
              <a:gd name="connsiteY7949" fmla="*/ 980757 h 5886446"/>
              <a:gd name="connsiteX7950" fmla="*/ 818519 w 12191988"/>
              <a:gd name="connsiteY7950" fmla="*/ 984736 h 5886446"/>
              <a:gd name="connsiteX7951" fmla="*/ 819696 w 12191988"/>
              <a:gd name="connsiteY7951" fmla="*/ 988319 h 5886446"/>
              <a:gd name="connsiteX7952" fmla="*/ 823622 w 12191988"/>
              <a:gd name="connsiteY7952" fmla="*/ 996280 h 5886446"/>
              <a:gd name="connsiteX7953" fmla="*/ 827941 w 12191988"/>
              <a:gd name="connsiteY7953" fmla="*/ 1004642 h 5886446"/>
              <a:gd name="connsiteX7954" fmla="*/ 829904 w 12191988"/>
              <a:gd name="connsiteY7954" fmla="*/ 1009020 h 5886446"/>
              <a:gd name="connsiteX7955" fmla="*/ 831082 w 12191988"/>
              <a:gd name="connsiteY7955" fmla="*/ 1013398 h 5886446"/>
              <a:gd name="connsiteX7956" fmla="*/ 832260 w 12191988"/>
              <a:gd name="connsiteY7956" fmla="*/ 1018175 h 5886446"/>
              <a:gd name="connsiteX7957" fmla="*/ 833438 w 12191988"/>
              <a:gd name="connsiteY7957" fmla="*/ 1022951 h 5886446"/>
              <a:gd name="connsiteX7958" fmla="*/ 827941 w 12191988"/>
              <a:gd name="connsiteY7958" fmla="*/ 1031312 h 5886446"/>
              <a:gd name="connsiteX7959" fmla="*/ 822445 w 12191988"/>
              <a:gd name="connsiteY7959" fmla="*/ 1039272 h 5886446"/>
              <a:gd name="connsiteX7960" fmla="*/ 817341 w 12191988"/>
              <a:gd name="connsiteY7960" fmla="*/ 1047233 h 5886446"/>
              <a:gd name="connsiteX7961" fmla="*/ 813415 w 12191988"/>
              <a:gd name="connsiteY7961" fmla="*/ 1054798 h 5886446"/>
              <a:gd name="connsiteX7962" fmla="*/ 811844 w 12191988"/>
              <a:gd name="connsiteY7962" fmla="*/ 1058777 h 5886446"/>
              <a:gd name="connsiteX7963" fmla="*/ 811059 w 12191988"/>
              <a:gd name="connsiteY7963" fmla="*/ 1062761 h 5886446"/>
              <a:gd name="connsiteX7964" fmla="*/ 809881 w 12191988"/>
              <a:gd name="connsiteY7964" fmla="*/ 1066342 h 5886446"/>
              <a:gd name="connsiteX7965" fmla="*/ 809881 w 12191988"/>
              <a:gd name="connsiteY7965" fmla="*/ 1070324 h 5886446"/>
              <a:gd name="connsiteX7966" fmla="*/ 810274 w 12191988"/>
              <a:gd name="connsiteY7966" fmla="*/ 1074305 h 5886446"/>
              <a:gd name="connsiteX7967" fmla="*/ 811844 w 12191988"/>
              <a:gd name="connsiteY7967" fmla="*/ 1079081 h 5886446"/>
              <a:gd name="connsiteX7968" fmla="*/ 813415 w 12191988"/>
              <a:gd name="connsiteY7968" fmla="*/ 1083062 h 5886446"/>
              <a:gd name="connsiteX7969" fmla="*/ 816555 w 12191988"/>
              <a:gd name="connsiteY7969" fmla="*/ 1087441 h 5886446"/>
              <a:gd name="connsiteX7970" fmla="*/ 808311 w 12191988"/>
              <a:gd name="connsiteY7970" fmla="*/ 1083062 h 5886446"/>
              <a:gd name="connsiteX7971" fmla="*/ 800459 w 12191988"/>
              <a:gd name="connsiteY7971" fmla="*/ 1078683 h 5886446"/>
              <a:gd name="connsiteX7972" fmla="*/ 792607 w 12191988"/>
              <a:gd name="connsiteY7972" fmla="*/ 1073904 h 5886446"/>
              <a:gd name="connsiteX7973" fmla="*/ 784754 w 12191988"/>
              <a:gd name="connsiteY7973" fmla="*/ 1069130 h 5886446"/>
              <a:gd name="connsiteX7974" fmla="*/ 777687 w 12191988"/>
              <a:gd name="connsiteY7974" fmla="*/ 1063557 h 5886446"/>
              <a:gd name="connsiteX7975" fmla="*/ 774154 w 12191988"/>
              <a:gd name="connsiteY7975" fmla="*/ 1060372 h 5886446"/>
              <a:gd name="connsiteX7976" fmla="*/ 770620 w 12191988"/>
              <a:gd name="connsiteY7976" fmla="*/ 1056790 h 5886446"/>
              <a:gd name="connsiteX7977" fmla="*/ 767872 w 12191988"/>
              <a:gd name="connsiteY7977" fmla="*/ 1053207 h 5886446"/>
              <a:gd name="connsiteX7978" fmla="*/ 765124 w 12191988"/>
              <a:gd name="connsiteY7978" fmla="*/ 1049225 h 5886446"/>
              <a:gd name="connsiteX7979" fmla="*/ 762768 w 12191988"/>
              <a:gd name="connsiteY7979" fmla="*/ 1044847 h 5886446"/>
              <a:gd name="connsiteX7980" fmla="*/ 760413 w 12191988"/>
              <a:gd name="connsiteY7980" fmla="*/ 1039670 h 5886446"/>
              <a:gd name="connsiteX7981" fmla="*/ 769835 w 12191988"/>
              <a:gd name="connsiteY7981" fmla="*/ 1041660 h 5886446"/>
              <a:gd name="connsiteX7982" fmla="*/ 774154 w 12191988"/>
              <a:gd name="connsiteY7982" fmla="*/ 1042060 h 5886446"/>
              <a:gd name="connsiteX7983" fmla="*/ 779258 w 12191988"/>
              <a:gd name="connsiteY7983" fmla="*/ 1042857 h 5886446"/>
              <a:gd name="connsiteX7984" fmla="*/ 783184 w 12191988"/>
              <a:gd name="connsiteY7984" fmla="*/ 1042060 h 5886446"/>
              <a:gd name="connsiteX7985" fmla="*/ 787503 w 12191988"/>
              <a:gd name="connsiteY7985" fmla="*/ 1041660 h 5886446"/>
              <a:gd name="connsiteX7986" fmla="*/ 791036 w 12191988"/>
              <a:gd name="connsiteY7986" fmla="*/ 1040068 h 5886446"/>
              <a:gd name="connsiteX7987" fmla="*/ 794570 w 12191988"/>
              <a:gd name="connsiteY7987" fmla="*/ 1037681 h 5886446"/>
              <a:gd name="connsiteX7988" fmla="*/ 797318 w 12191988"/>
              <a:gd name="connsiteY7988" fmla="*/ 1034098 h 5886446"/>
              <a:gd name="connsiteX7989" fmla="*/ 800066 w 12191988"/>
              <a:gd name="connsiteY7989" fmla="*/ 1030116 h 5886446"/>
              <a:gd name="connsiteX7990" fmla="*/ 802029 w 12191988"/>
              <a:gd name="connsiteY7990" fmla="*/ 1024543 h 5886446"/>
              <a:gd name="connsiteX7991" fmla="*/ 802814 w 12191988"/>
              <a:gd name="connsiteY7991" fmla="*/ 1017776 h 5886446"/>
              <a:gd name="connsiteX7992" fmla="*/ 803600 w 12191988"/>
              <a:gd name="connsiteY7992" fmla="*/ 1009418 h 5886446"/>
              <a:gd name="connsiteX7993" fmla="*/ 802814 w 12191988"/>
              <a:gd name="connsiteY7993" fmla="*/ 999465 h 5886446"/>
              <a:gd name="connsiteX7994" fmla="*/ 802029 w 12191988"/>
              <a:gd name="connsiteY7994" fmla="*/ 988319 h 5886446"/>
              <a:gd name="connsiteX7995" fmla="*/ 799674 w 12191988"/>
              <a:gd name="connsiteY7995" fmla="*/ 975184 h 5886446"/>
              <a:gd name="connsiteX7996" fmla="*/ 796140 w 12191988"/>
              <a:gd name="connsiteY7996" fmla="*/ 975184 h 5886446"/>
              <a:gd name="connsiteX7997" fmla="*/ 793392 w 12191988"/>
              <a:gd name="connsiteY7997" fmla="*/ 976377 h 5886446"/>
              <a:gd name="connsiteX7998" fmla="*/ 791036 w 12191988"/>
              <a:gd name="connsiteY7998" fmla="*/ 977969 h 5886446"/>
              <a:gd name="connsiteX7999" fmla="*/ 788680 w 12191988"/>
              <a:gd name="connsiteY7999" fmla="*/ 979163 h 5886446"/>
              <a:gd name="connsiteX8000" fmla="*/ 785932 w 12191988"/>
              <a:gd name="connsiteY8000" fmla="*/ 981154 h 5886446"/>
              <a:gd name="connsiteX8001" fmla="*/ 783576 w 12191988"/>
              <a:gd name="connsiteY8001" fmla="*/ 982747 h 5886446"/>
              <a:gd name="connsiteX8002" fmla="*/ 780436 w 12191988"/>
              <a:gd name="connsiteY8002" fmla="*/ 983542 h 5886446"/>
              <a:gd name="connsiteX8003" fmla="*/ 777295 w 12191988"/>
              <a:gd name="connsiteY8003" fmla="*/ 983542 h 5886446"/>
              <a:gd name="connsiteX8004" fmla="*/ 777687 w 12191988"/>
              <a:gd name="connsiteY8004" fmla="*/ 977969 h 5886446"/>
              <a:gd name="connsiteX8005" fmla="*/ 779258 w 12191988"/>
              <a:gd name="connsiteY8005" fmla="*/ 973191 h 5886446"/>
              <a:gd name="connsiteX8006" fmla="*/ 781221 w 12191988"/>
              <a:gd name="connsiteY8006" fmla="*/ 969213 h 5886446"/>
              <a:gd name="connsiteX8007" fmla="*/ 783969 w 12191988"/>
              <a:gd name="connsiteY8007" fmla="*/ 965629 h 5886446"/>
              <a:gd name="connsiteX8008" fmla="*/ 787503 w 12191988"/>
              <a:gd name="connsiteY8008" fmla="*/ 963242 h 5886446"/>
              <a:gd name="connsiteX8009" fmla="*/ 791036 w 12191988"/>
              <a:gd name="connsiteY8009" fmla="*/ 960852 h 5886446"/>
              <a:gd name="connsiteX8010" fmla="*/ 794962 w 12191988"/>
              <a:gd name="connsiteY8010" fmla="*/ 958862 h 5886446"/>
              <a:gd name="connsiteX8011" fmla="*/ 799674 w 12191988"/>
              <a:gd name="connsiteY8011" fmla="*/ 957667 h 5886446"/>
              <a:gd name="connsiteX8012" fmla="*/ 803992 w 12191988"/>
              <a:gd name="connsiteY8012" fmla="*/ 956870 h 5886446"/>
              <a:gd name="connsiteX8013" fmla="*/ 808311 w 12191988"/>
              <a:gd name="connsiteY8013" fmla="*/ 956074 h 5886446"/>
              <a:gd name="connsiteX8014" fmla="*/ 5715261 w 12191988"/>
              <a:gd name="connsiteY8014" fmla="*/ 946149 h 5886446"/>
              <a:gd name="connsiteX8015" fmla="*/ 5719688 w 12191988"/>
              <a:gd name="connsiteY8015" fmla="*/ 946149 h 5886446"/>
              <a:gd name="connsiteX8016" fmla="*/ 5724117 w 12191988"/>
              <a:gd name="connsiteY8016" fmla="*/ 946149 h 5886446"/>
              <a:gd name="connsiteX8017" fmla="*/ 5733370 w 12191988"/>
              <a:gd name="connsiteY8017" fmla="*/ 947340 h 5886446"/>
              <a:gd name="connsiteX8018" fmla="*/ 5741824 w 12191988"/>
              <a:gd name="connsiteY8018" fmla="*/ 949324 h 5886446"/>
              <a:gd name="connsiteX8019" fmla="*/ 5745447 w 12191988"/>
              <a:gd name="connsiteY8019" fmla="*/ 950513 h 5886446"/>
              <a:gd name="connsiteX8020" fmla="*/ 5748667 w 12191988"/>
              <a:gd name="connsiteY8020" fmla="*/ 951704 h 5886446"/>
              <a:gd name="connsiteX8021" fmla="*/ 5751082 w 12191988"/>
              <a:gd name="connsiteY8021" fmla="*/ 953292 h 5886446"/>
              <a:gd name="connsiteX8022" fmla="*/ 5753091 w 12191988"/>
              <a:gd name="connsiteY8022" fmla="*/ 955276 h 5886446"/>
              <a:gd name="connsiteX8023" fmla="*/ 5751481 w 12191988"/>
              <a:gd name="connsiteY8023" fmla="*/ 958055 h 5886446"/>
              <a:gd name="connsiteX8024" fmla="*/ 5749066 w 12191988"/>
              <a:gd name="connsiteY8024" fmla="*/ 960436 h 5886446"/>
              <a:gd name="connsiteX8025" fmla="*/ 5745847 w 12191988"/>
              <a:gd name="connsiteY8025" fmla="*/ 962024 h 5886446"/>
              <a:gd name="connsiteX8026" fmla="*/ 5742225 w 12191988"/>
              <a:gd name="connsiteY8026" fmla="*/ 963215 h 5886446"/>
              <a:gd name="connsiteX8027" fmla="*/ 5738200 w 12191988"/>
              <a:gd name="connsiteY8027" fmla="*/ 964405 h 5886446"/>
              <a:gd name="connsiteX8028" fmla="*/ 5733773 w 12191988"/>
              <a:gd name="connsiteY8028" fmla="*/ 964803 h 5886446"/>
              <a:gd name="connsiteX8029" fmla="*/ 5729750 w 12191988"/>
              <a:gd name="connsiteY8029" fmla="*/ 965198 h 5886446"/>
              <a:gd name="connsiteX8030" fmla="*/ 5724922 w 12191988"/>
              <a:gd name="connsiteY8030" fmla="*/ 965198 h 5886446"/>
              <a:gd name="connsiteX8031" fmla="*/ 5716065 w 12191988"/>
              <a:gd name="connsiteY8031" fmla="*/ 964405 h 5886446"/>
              <a:gd name="connsiteX8032" fmla="*/ 5707212 w 12191988"/>
              <a:gd name="connsiteY8032" fmla="*/ 962422 h 5886446"/>
              <a:gd name="connsiteX8033" fmla="*/ 5703589 w 12191988"/>
              <a:gd name="connsiteY8033" fmla="*/ 960834 h 5886446"/>
              <a:gd name="connsiteX8034" fmla="*/ 5700770 w 12191988"/>
              <a:gd name="connsiteY8034" fmla="*/ 959245 h 5886446"/>
              <a:gd name="connsiteX8035" fmla="*/ 5697957 w 12191988"/>
              <a:gd name="connsiteY8035" fmla="*/ 958055 h 5886446"/>
              <a:gd name="connsiteX8036" fmla="*/ 5695941 w 12191988"/>
              <a:gd name="connsiteY8036" fmla="*/ 956467 h 5886446"/>
              <a:gd name="connsiteX8037" fmla="*/ 5697551 w 12191988"/>
              <a:gd name="connsiteY8037" fmla="*/ 953292 h 5886446"/>
              <a:gd name="connsiteX8038" fmla="*/ 5699965 w 12191988"/>
              <a:gd name="connsiteY8038" fmla="*/ 951309 h 5886446"/>
              <a:gd name="connsiteX8039" fmla="*/ 5703187 w 12191988"/>
              <a:gd name="connsiteY8039" fmla="*/ 949324 h 5886446"/>
              <a:gd name="connsiteX8040" fmla="*/ 5706808 w 12191988"/>
              <a:gd name="connsiteY8040" fmla="*/ 947735 h 5886446"/>
              <a:gd name="connsiteX8041" fmla="*/ 5710834 w 12191988"/>
              <a:gd name="connsiteY8041" fmla="*/ 946942 h 5886446"/>
              <a:gd name="connsiteX8042" fmla="*/ 5673131 w 12191988"/>
              <a:gd name="connsiteY8042" fmla="*/ 939798 h 5886446"/>
              <a:gd name="connsiteX8043" fmla="*/ 5675081 w 12191988"/>
              <a:gd name="connsiteY8043" fmla="*/ 940199 h 5886446"/>
              <a:gd name="connsiteX8044" fmla="*/ 5678594 w 12191988"/>
              <a:gd name="connsiteY8044" fmla="*/ 941399 h 5886446"/>
              <a:gd name="connsiteX8045" fmla="*/ 5682100 w 12191988"/>
              <a:gd name="connsiteY8045" fmla="*/ 943403 h 5886446"/>
              <a:gd name="connsiteX8046" fmla="*/ 5684832 w 12191988"/>
              <a:gd name="connsiteY8046" fmla="*/ 946607 h 5886446"/>
              <a:gd name="connsiteX8047" fmla="*/ 5684832 w 12191988"/>
              <a:gd name="connsiteY8047" fmla="*/ 950210 h 5886446"/>
              <a:gd name="connsiteX8048" fmla="*/ 5684441 w 12191988"/>
              <a:gd name="connsiteY8048" fmla="*/ 954215 h 5886446"/>
              <a:gd name="connsiteX8049" fmla="*/ 5683269 w 12191988"/>
              <a:gd name="connsiteY8049" fmla="*/ 958619 h 5886446"/>
              <a:gd name="connsiteX8050" fmla="*/ 5682100 w 12191988"/>
              <a:gd name="connsiteY8050" fmla="*/ 962625 h 5886446"/>
              <a:gd name="connsiteX8051" fmla="*/ 5678594 w 12191988"/>
              <a:gd name="connsiteY8051" fmla="*/ 971033 h 5886446"/>
              <a:gd name="connsiteX8052" fmla="*/ 5676252 w 12191988"/>
              <a:gd name="connsiteY8052" fmla="*/ 975039 h 5886446"/>
              <a:gd name="connsiteX8053" fmla="*/ 5673912 w 12191988"/>
              <a:gd name="connsiteY8053" fmla="*/ 978243 h 5886446"/>
              <a:gd name="connsiteX8054" fmla="*/ 5671575 w 12191988"/>
              <a:gd name="connsiteY8054" fmla="*/ 981046 h 5886446"/>
              <a:gd name="connsiteX8055" fmla="*/ 5669624 w 12191988"/>
              <a:gd name="connsiteY8055" fmla="*/ 983448 h 5886446"/>
              <a:gd name="connsiteX8056" fmla="*/ 5667674 w 12191988"/>
              <a:gd name="connsiteY8056" fmla="*/ 984250 h 5886446"/>
              <a:gd name="connsiteX8057" fmla="*/ 5666114 w 12191988"/>
              <a:gd name="connsiteY8057" fmla="*/ 984250 h 5886446"/>
              <a:gd name="connsiteX8058" fmla="*/ 5665335 w 12191988"/>
              <a:gd name="connsiteY8058" fmla="*/ 983849 h 5886446"/>
              <a:gd name="connsiteX8059" fmla="*/ 5664556 w 12191988"/>
              <a:gd name="connsiteY8059" fmla="*/ 983448 h 5886446"/>
              <a:gd name="connsiteX8060" fmla="*/ 5663388 w 12191988"/>
              <a:gd name="connsiteY8060" fmla="*/ 980645 h 5886446"/>
              <a:gd name="connsiteX8061" fmla="*/ 5662604 w 12191988"/>
              <a:gd name="connsiteY8061" fmla="*/ 976640 h 5886446"/>
              <a:gd name="connsiteX8062" fmla="*/ 5662604 w 12191988"/>
              <a:gd name="connsiteY8062" fmla="*/ 971434 h 5886446"/>
              <a:gd name="connsiteX8063" fmla="*/ 5673912 w 12191988"/>
              <a:gd name="connsiteY8063" fmla="*/ 971434 h 5886446"/>
              <a:gd name="connsiteX8064" fmla="*/ 5673912 w 12191988"/>
              <a:gd name="connsiteY8064" fmla="*/ 966630 h 5886446"/>
              <a:gd name="connsiteX8065" fmla="*/ 5673912 w 12191988"/>
              <a:gd name="connsiteY8065" fmla="*/ 963025 h 5886446"/>
              <a:gd name="connsiteX8066" fmla="*/ 5673131 w 12191988"/>
              <a:gd name="connsiteY8066" fmla="*/ 960623 h 5886446"/>
              <a:gd name="connsiteX8067" fmla="*/ 5671575 w 12191988"/>
              <a:gd name="connsiteY8067" fmla="*/ 958619 h 5886446"/>
              <a:gd name="connsiteX8068" fmla="*/ 5669624 w 12191988"/>
              <a:gd name="connsiteY8068" fmla="*/ 957019 h 5886446"/>
              <a:gd name="connsiteX8069" fmla="*/ 5667674 w 12191988"/>
              <a:gd name="connsiteY8069" fmla="*/ 956617 h 5886446"/>
              <a:gd name="connsiteX8070" fmla="*/ 5662604 w 12191988"/>
              <a:gd name="connsiteY8070" fmla="*/ 955415 h 5886446"/>
              <a:gd name="connsiteX8071" fmla="*/ 5663388 w 12191988"/>
              <a:gd name="connsiteY8071" fmla="*/ 951812 h 5886446"/>
              <a:gd name="connsiteX8072" fmla="*/ 5663774 w 12191988"/>
              <a:gd name="connsiteY8072" fmla="*/ 949409 h 5886446"/>
              <a:gd name="connsiteX8073" fmla="*/ 5664556 w 12191988"/>
              <a:gd name="connsiteY8073" fmla="*/ 946607 h 5886446"/>
              <a:gd name="connsiteX8074" fmla="*/ 5665724 w 12191988"/>
              <a:gd name="connsiteY8074" fmla="*/ 944603 h 5886446"/>
              <a:gd name="connsiteX8075" fmla="*/ 5667284 w 12191988"/>
              <a:gd name="connsiteY8075" fmla="*/ 942601 h 5886446"/>
              <a:gd name="connsiteX8076" fmla="*/ 5668843 w 12191988"/>
              <a:gd name="connsiteY8076" fmla="*/ 941801 h 5886446"/>
              <a:gd name="connsiteX8077" fmla="*/ 5670012 w 12191988"/>
              <a:gd name="connsiteY8077" fmla="*/ 940600 h 5886446"/>
              <a:gd name="connsiteX8078" fmla="*/ 5671575 w 12191988"/>
              <a:gd name="connsiteY8078" fmla="*/ 940199 h 5886446"/>
              <a:gd name="connsiteX8079" fmla="*/ 7211171 w 12191988"/>
              <a:gd name="connsiteY8079" fmla="*/ 923924 h 5886446"/>
              <a:gd name="connsiteX8080" fmla="*/ 7213929 w 12191988"/>
              <a:gd name="connsiteY8080" fmla="*/ 923924 h 5886446"/>
              <a:gd name="connsiteX8081" fmla="*/ 7217082 w 12191988"/>
              <a:gd name="connsiteY8081" fmla="*/ 923924 h 5886446"/>
              <a:gd name="connsiteX8082" fmla="*/ 7220628 w 12191988"/>
              <a:gd name="connsiteY8082" fmla="*/ 924701 h 5886446"/>
              <a:gd name="connsiteX8083" fmla="*/ 7228115 w 12191988"/>
              <a:gd name="connsiteY8083" fmla="*/ 926640 h 5886446"/>
              <a:gd name="connsiteX8084" fmla="*/ 7235997 w 12191988"/>
              <a:gd name="connsiteY8084" fmla="*/ 928580 h 5886446"/>
              <a:gd name="connsiteX8085" fmla="*/ 7244272 w 12191988"/>
              <a:gd name="connsiteY8085" fmla="*/ 929744 h 5886446"/>
              <a:gd name="connsiteX8086" fmla="*/ 7249001 w 12191988"/>
              <a:gd name="connsiteY8086" fmla="*/ 929744 h 5886446"/>
              <a:gd name="connsiteX8087" fmla="*/ 7252941 w 12191988"/>
              <a:gd name="connsiteY8087" fmla="*/ 929744 h 5886446"/>
              <a:gd name="connsiteX8088" fmla="*/ 7257276 w 12191988"/>
              <a:gd name="connsiteY8088" fmla="*/ 928969 h 5886446"/>
              <a:gd name="connsiteX8089" fmla="*/ 7261217 w 12191988"/>
              <a:gd name="connsiteY8089" fmla="*/ 927416 h 5886446"/>
              <a:gd name="connsiteX8090" fmla="*/ 7258458 w 12191988"/>
              <a:gd name="connsiteY8090" fmla="*/ 932074 h 5886446"/>
              <a:gd name="connsiteX8091" fmla="*/ 7255306 w 12191988"/>
              <a:gd name="connsiteY8091" fmla="*/ 935178 h 5886446"/>
              <a:gd name="connsiteX8092" fmla="*/ 7252547 w 12191988"/>
              <a:gd name="connsiteY8092" fmla="*/ 937893 h 5886446"/>
              <a:gd name="connsiteX8093" fmla="*/ 7249001 w 12191988"/>
              <a:gd name="connsiteY8093" fmla="*/ 939834 h 5886446"/>
              <a:gd name="connsiteX8094" fmla="*/ 7245848 w 12191988"/>
              <a:gd name="connsiteY8094" fmla="*/ 940612 h 5886446"/>
              <a:gd name="connsiteX8095" fmla="*/ 7242302 w 12191988"/>
              <a:gd name="connsiteY8095" fmla="*/ 941388 h 5886446"/>
              <a:gd name="connsiteX8096" fmla="*/ 7239149 w 12191988"/>
              <a:gd name="connsiteY8096" fmla="*/ 940612 h 5886446"/>
              <a:gd name="connsiteX8097" fmla="*/ 7235603 w 12191988"/>
              <a:gd name="connsiteY8097" fmla="*/ 940223 h 5886446"/>
              <a:gd name="connsiteX8098" fmla="*/ 7228509 w 12191988"/>
              <a:gd name="connsiteY8098" fmla="*/ 937893 h 5886446"/>
              <a:gd name="connsiteX8099" fmla="*/ 7221022 w 12191988"/>
              <a:gd name="connsiteY8099" fmla="*/ 934790 h 5886446"/>
              <a:gd name="connsiteX8100" fmla="*/ 7213141 w 12191988"/>
              <a:gd name="connsiteY8100" fmla="*/ 931296 h 5886446"/>
              <a:gd name="connsiteX8101" fmla="*/ 7205654 w 12191988"/>
              <a:gd name="connsiteY8101" fmla="*/ 928969 h 5886446"/>
              <a:gd name="connsiteX8102" fmla="*/ 7207230 w 12191988"/>
              <a:gd name="connsiteY8102" fmla="*/ 926640 h 5886446"/>
              <a:gd name="connsiteX8103" fmla="*/ 7208412 w 12191988"/>
              <a:gd name="connsiteY8103" fmla="*/ 925087 h 5886446"/>
              <a:gd name="connsiteX8104" fmla="*/ 7513517 w 12191988"/>
              <a:gd name="connsiteY8104" fmla="*/ 900113 h 5886446"/>
              <a:gd name="connsiteX8105" fmla="*/ 7518253 w 12191988"/>
              <a:gd name="connsiteY8105" fmla="*/ 900519 h 5886446"/>
              <a:gd name="connsiteX8106" fmla="*/ 7523780 w 12191988"/>
              <a:gd name="connsiteY8106" fmla="*/ 900923 h 5886446"/>
              <a:gd name="connsiteX8107" fmla="*/ 7528516 w 12191988"/>
              <a:gd name="connsiteY8107" fmla="*/ 902548 h 5886446"/>
              <a:gd name="connsiteX8108" fmla="*/ 7539174 w 12191988"/>
              <a:gd name="connsiteY8108" fmla="*/ 904986 h 5886446"/>
              <a:gd name="connsiteX8109" fmla="*/ 7549042 w 12191988"/>
              <a:gd name="connsiteY8109" fmla="*/ 908640 h 5886446"/>
              <a:gd name="connsiteX8110" fmla="*/ 7558121 w 12191988"/>
              <a:gd name="connsiteY8110" fmla="*/ 911889 h 5886446"/>
              <a:gd name="connsiteX8111" fmla="*/ 7566016 w 12191988"/>
              <a:gd name="connsiteY8111" fmla="*/ 914326 h 5886446"/>
              <a:gd name="connsiteX8112" fmla="*/ 7564042 w 12191988"/>
              <a:gd name="connsiteY8112" fmla="*/ 915951 h 5886446"/>
              <a:gd name="connsiteX8113" fmla="*/ 7560884 w 12191988"/>
              <a:gd name="connsiteY8113" fmla="*/ 916762 h 5886446"/>
              <a:gd name="connsiteX8114" fmla="*/ 7557726 w 12191988"/>
              <a:gd name="connsiteY8114" fmla="*/ 916762 h 5886446"/>
              <a:gd name="connsiteX8115" fmla="*/ 7553384 w 12191988"/>
              <a:gd name="connsiteY8115" fmla="*/ 917575 h 5886446"/>
              <a:gd name="connsiteX8116" fmla="*/ 7544700 w 12191988"/>
              <a:gd name="connsiteY8116" fmla="*/ 916358 h 5886446"/>
              <a:gd name="connsiteX8117" fmla="*/ 7534043 w 12191988"/>
              <a:gd name="connsiteY8117" fmla="*/ 914326 h 5886446"/>
              <a:gd name="connsiteX8118" fmla="*/ 7512727 w 12191988"/>
              <a:gd name="connsiteY8118" fmla="*/ 910265 h 5886446"/>
              <a:gd name="connsiteX8119" fmla="*/ 7502070 w 12191988"/>
              <a:gd name="connsiteY8119" fmla="*/ 908235 h 5886446"/>
              <a:gd name="connsiteX8120" fmla="*/ 7492991 w 12191988"/>
              <a:gd name="connsiteY8120" fmla="*/ 907828 h 5886446"/>
              <a:gd name="connsiteX8121" fmla="*/ 7496543 w 12191988"/>
              <a:gd name="connsiteY8121" fmla="*/ 904579 h 5886446"/>
              <a:gd name="connsiteX8122" fmla="*/ 7500096 w 12191988"/>
              <a:gd name="connsiteY8122" fmla="*/ 902548 h 5886446"/>
              <a:gd name="connsiteX8123" fmla="*/ 7504043 w 12191988"/>
              <a:gd name="connsiteY8123" fmla="*/ 900923 h 5886446"/>
              <a:gd name="connsiteX8124" fmla="*/ 7508780 w 12191988"/>
              <a:gd name="connsiteY8124" fmla="*/ 900519 h 5886446"/>
              <a:gd name="connsiteX8125" fmla="*/ 7023820 w 12191988"/>
              <a:gd name="connsiteY8125" fmla="*/ 900113 h 5886446"/>
              <a:gd name="connsiteX8126" fmla="*/ 7026566 w 12191988"/>
              <a:gd name="connsiteY8126" fmla="*/ 900113 h 5886446"/>
              <a:gd name="connsiteX8127" fmla="*/ 7028527 w 12191988"/>
              <a:gd name="connsiteY8127" fmla="*/ 900492 h 5886446"/>
              <a:gd name="connsiteX8128" fmla="*/ 7030488 w 12191988"/>
              <a:gd name="connsiteY8128" fmla="*/ 901625 h 5886446"/>
              <a:gd name="connsiteX8129" fmla="*/ 7032057 w 12191988"/>
              <a:gd name="connsiteY8129" fmla="*/ 902381 h 5886446"/>
              <a:gd name="connsiteX8130" fmla="*/ 7034802 w 12191988"/>
              <a:gd name="connsiteY8130" fmla="*/ 905026 h 5886446"/>
              <a:gd name="connsiteX8131" fmla="*/ 7038332 w 12191988"/>
              <a:gd name="connsiteY8131" fmla="*/ 907294 h 5886446"/>
              <a:gd name="connsiteX8132" fmla="*/ 7039901 w 12191988"/>
              <a:gd name="connsiteY8132" fmla="*/ 908428 h 5886446"/>
              <a:gd name="connsiteX8133" fmla="*/ 7041862 w 12191988"/>
              <a:gd name="connsiteY8133" fmla="*/ 908805 h 5886446"/>
              <a:gd name="connsiteX8134" fmla="*/ 7043823 w 12191988"/>
              <a:gd name="connsiteY8134" fmla="*/ 909185 h 5886446"/>
              <a:gd name="connsiteX8135" fmla="*/ 7046176 w 12191988"/>
              <a:gd name="connsiteY8135" fmla="*/ 909562 h 5886446"/>
              <a:gd name="connsiteX8136" fmla="*/ 7048922 w 12191988"/>
              <a:gd name="connsiteY8136" fmla="*/ 909185 h 5886446"/>
              <a:gd name="connsiteX8137" fmla="*/ 7051667 w 12191988"/>
              <a:gd name="connsiteY8137" fmla="*/ 908428 h 5886446"/>
              <a:gd name="connsiteX8138" fmla="*/ 7051275 w 12191988"/>
              <a:gd name="connsiteY8138" fmla="*/ 913341 h 5886446"/>
              <a:gd name="connsiteX8139" fmla="*/ 7050883 w 12191988"/>
              <a:gd name="connsiteY8139" fmla="*/ 917500 h 5886446"/>
              <a:gd name="connsiteX8140" fmla="*/ 7049706 w 12191988"/>
              <a:gd name="connsiteY8140" fmla="*/ 920146 h 5886446"/>
              <a:gd name="connsiteX8141" fmla="*/ 7048137 w 12191988"/>
              <a:gd name="connsiteY8141" fmla="*/ 921657 h 5886446"/>
              <a:gd name="connsiteX8142" fmla="*/ 7046176 w 12191988"/>
              <a:gd name="connsiteY8142" fmla="*/ 922036 h 5886446"/>
              <a:gd name="connsiteX8143" fmla="*/ 7044215 w 12191988"/>
              <a:gd name="connsiteY8143" fmla="*/ 922036 h 5886446"/>
              <a:gd name="connsiteX8144" fmla="*/ 7042254 w 12191988"/>
              <a:gd name="connsiteY8144" fmla="*/ 922036 h 5886446"/>
              <a:gd name="connsiteX8145" fmla="*/ 7039901 w 12191988"/>
              <a:gd name="connsiteY8145" fmla="*/ 921280 h 5886446"/>
              <a:gd name="connsiteX8146" fmla="*/ 7034802 w 12191988"/>
              <a:gd name="connsiteY8146" fmla="*/ 919390 h 5886446"/>
              <a:gd name="connsiteX8147" fmla="*/ 7032057 w 12191988"/>
              <a:gd name="connsiteY8147" fmla="*/ 918257 h 5886446"/>
              <a:gd name="connsiteX8148" fmla="*/ 7029311 w 12191988"/>
              <a:gd name="connsiteY8148" fmla="*/ 918257 h 5886446"/>
              <a:gd name="connsiteX8149" fmla="*/ 7026566 w 12191988"/>
              <a:gd name="connsiteY8149" fmla="*/ 918257 h 5886446"/>
              <a:gd name="connsiteX8150" fmla="*/ 7023820 w 12191988"/>
              <a:gd name="connsiteY8150" fmla="*/ 919390 h 5886446"/>
              <a:gd name="connsiteX8151" fmla="*/ 7021075 w 12191988"/>
              <a:gd name="connsiteY8151" fmla="*/ 921280 h 5886446"/>
              <a:gd name="connsiteX8152" fmla="*/ 7018329 w 12191988"/>
              <a:gd name="connsiteY8152" fmla="*/ 923926 h 5886446"/>
              <a:gd name="connsiteX8153" fmla="*/ 7018329 w 12191988"/>
              <a:gd name="connsiteY8153" fmla="*/ 901248 h 5886446"/>
              <a:gd name="connsiteX8154" fmla="*/ 7021467 w 12191988"/>
              <a:gd name="connsiteY8154" fmla="*/ 900492 h 5886446"/>
              <a:gd name="connsiteX8155" fmla="*/ 7319731 w 12191988"/>
              <a:gd name="connsiteY8155" fmla="*/ 893761 h 5886446"/>
              <a:gd name="connsiteX8156" fmla="*/ 7325970 w 12191988"/>
              <a:gd name="connsiteY8156" fmla="*/ 893761 h 5886446"/>
              <a:gd name="connsiteX8157" fmla="*/ 7339227 w 12191988"/>
              <a:gd name="connsiteY8157" fmla="*/ 895310 h 5886446"/>
              <a:gd name="connsiteX8158" fmla="*/ 7345855 w 12191988"/>
              <a:gd name="connsiteY8158" fmla="*/ 895310 h 5886446"/>
              <a:gd name="connsiteX8159" fmla="*/ 7348584 w 12191988"/>
              <a:gd name="connsiteY8159" fmla="*/ 895310 h 5886446"/>
              <a:gd name="connsiteX8160" fmla="*/ 7351704 w 12191988"/>
              <a:gd name="connsiteY8160" fmla="*/ 894149 h 5886446"/>
              <a:gd name="connsiteX8161" fmla="*/ 7350144 w 12191988"/>
              <a:gd name="connsiteY8161" fmla="*/ 898409 h 5886446"/>
              <a:gd name="connsiteX8162" fmla="*/ 7348195 w 12191988"/>
              <a:gd name="connsiteY8162" fmla="*/ 901118 h 5886446"/>
              <a:gd name="connsiteX8163" fmla="*/ 7346245 w 12191988"/>
              <a:gd name="connsiteY8163" fmla="*/ 904216 h 5886446"/>
              <a:gd name="connsiteX8164" fmla="*/ 7343906 w 12191988"/>
              <a:gd name="connsiteY8164" fmla="*/ 906152 h 5886446"/>
              <a:gd name="connsiteX8165" fmla="*/ 7340786 w 12191988"/>
              <a:gd name="connsiteY8165" fmla="*/ 907701 h 5886446"/>
              <a:gd name="connsiteX8166" fmla="*/ 7338447 w 12191988"/>
              <a:gd name="connsiteY8166" fmla="*/ 908476 h 5886446"/>
              <a:gd name="connsiteX8167" fmla="*/ 7335327 w 12191988"/>
              <a:gd name="connsiteY8167" fmla="*/ 909637 h 5886446"/>
              <a:gd name="connsiteX8168" fmla="*/ 7331818 w 12191988"/>
              <a:gd name="connsiteY8168" fmla="*/ 909637 h 5886446"/>
              <a:gd name="connsiteX8169" fmla="*/ 7329089 w 12191988"/>
              <a:gd name="connsiteY8169" fmla="*/ 909637 h 5886446"/>
              <a:gd name="connsiteX8170" fmla="*/ 7325580 w 12191988"/>
              <a:gd name="connsiteY8170" fmla="*/ 909637 h 5886446"/>
              <a:gd name="connsiteX8171" fmla="*/ 7319341 w 12191988"/>
              <a:gd name="connsiteY8171" fmla="*/ 908088 h 5886446"/>
              <a:gd name="connsiteX8172" fmla="*/ 7312713 w 12191988"/>
              <a:gd name="connsiteY8172" fmla="*/ 905765 h 5886446"/>
              <a:gd name="connsiteX8173" fmla="*/ 7307254 w 12191988"/>
              <a:gd name="connsiteY8173" fmla="*/ 903054 h 5886446"/>
              <a:gd name="connsiteX8174" fmla="*/ 7308423 w 12191988"/>
              <a:gd name="connsiteY8174" fmla="*/ 900344 h 5886446"/>
              <a:gd name="connsiteX8175" fmla="*/ 7309983 w 12191988"/>
              <a:gd name="connsiteY8175" fmla="*/ 897634 h 5886446"/>
              <a:gd name="connsiteX8176" fmla="*/ 7311933 w 12191988"/>
              <a:gd name="connsiteY8176" fmla="*/ 896471 h 5886446"/>
              <a:gd name="connsiteX8177" fmla="*/ 7313882 w 12191988"/>
              <a:gd name="connsiteY8177" fmla="*/ 894924 h 5886446"/>
              <a:gd name="connsiteX8178" fmla="*/ 7316612 w 12191988"/>
              <a:gd name="connsiteY8178" fmla="*/ 894149 h 5886446"/>
              <a:gd name="connsiteX8179" fmla="*/ 7200522 w 12191988"/>
              <a:gd name="connsiteY8179" fmla="*/ 877886 h 5886446"/>
              <a:gd name="connsiteX8180" fmla="*/ 7202552 w 12191988"/>
              <a:gd name="connsiteY8180" fmla="*/ 877886 h 5886446"/>
              <a:gd name="connsiteX8181" fmla="*/ 7204989 w 12191988"/>
              <a:gd name="connsiteY8181" fmla="*/ 877886 h 5886446"/>
              <a:gd name="connsiteX8182" fmla="*/ 7207019 w 12191988"/>
              <a:gd name="connsiteY8182" fmla="*/ 878669 h 5886446"/>
              <a:gd name="connsiteX8183" fmla="*/ 7209456 w 12191988"/>
              <a:gd name="connsiteY8183" fmla="*/ 880238 h 5886446"/>
              <a:gd name="connsiteX8184" fmla="*/ 7211486 w 12191988"/>
              <a:gd name="connsiteY8184" fmla="*/ 882196 h 5886446"/>
              <a:gd name="connsiteX8185" fmla="*/ 7213923 w 12191988"/>
              <a:gd name="connsiteY8185" fmla="*/ 885331 h 5886446"/>
              <a:gd name="connsiteX8186" fmla="*/ 7216766 w 12191988"/>
              <a:gd name="connsiteY8186" fmla="*/ 888854 h 5886446"/>
              <a:gd name="connsiteX8187" fmla="*/ 7213517 w 12191988"/>
              <a:gd name="connsiteY8187" fmla="*/ 890030 h 5886446"/>
              <a:gd name="connsiteX8188" fmla="*/ 7210268 w 12191988"/>
              <a:gd name="connsiteY8188" fmla="*/ 891990 h 5886446"/>
              <a:gd name="connsiteX8189" fmla="*/ 7205395 w 12191988"/>
              <a:gd name="connsiteY8189" fmla="*/ 896299 h 5886446"/>
              <a:gd name="connsiteX8190" fmla="*/ 7200115 w 12191988"/>
              <a:gd name="connsiteY8190" fmla="*/ 900998 h 5886446"/>
              <a:gd name="connsiteX8191" fmla="*/ 7195648 w 12191988"/>
              <a:gd name="connsiteY8191" fmla="*/ 904916 h 5886446"/>
              <a:gd name="connsiteX8192" fmla="*/ 7193618 w 12191988"/>
              <a:gd name="connsiteY8192" fmla="*/ 906484 h 5886446"/>
              <a:gd name="connsiteX8193" fmla="*/ 7191993 w 12191988"/>
              <a:gd name="connsiteY8193" fmla="*/ 907659 h 5886446"/>
              <a:gd name="connsiteX8194" fmla="*/ 7189963 w 12191988"/>
              <a:gd name="connsiteY8194" fmla="*/ 908051 h 5886446"/>
              <a:gd name="connsiteX8195" fmla="*/ 7187932 w 12191988"/>
              <a:gd name="connsiteY8195" fmla="*/ 907659 h 5886446"/>
              <a:gd name="connsiteX8196" fmla="*/ 7186308 w 12191988"/>
              <a:gd name="connsiteY8196" fmla="*/ 906484 h 5886446"/>
              <a:gd name="connsiteX8197" fmla="*/ 7184683 w 12191988"/>
              <a:gd name="connsiteY8197" fmla="*/ 904524 h 5886446"/>
              <a:gd name="connsiteX8198" fmla="*/ 7183059 w 12191988"/>
              <a:gd name="connsiteY8198" fmla="*/ 901390 h 5886446"/>
              <a:gd name="connsiteX8199" fmla="*/ 7181841 w 12191988"/>
              <a:gd name="connsiteY8199" fmla="*/ 897472 h 5886446"/>
              <a:gd name="connsiteX8200" fmla="*/ 7186308 w 12191988"/>
              <a:gd name="connsiteY8200" fmla="*/ 891206 h 5886446"/>
              <a:gd name="connsiteX8201" fmla="*/ 7190369 w 12191988"/>
              <a:gd name="connsiteY8201" fmla="*/ 885720 h 5886446"/>
              <a:gd name="connsiteX8202" fmla="*/ 7194430 w 12191988"/>
              <a:gd name="connsiteY8202" fmla="*/ 881412 h 5886446"/>
              <a:gd name="connsiteX8203" fmla="*/ 7196461 w 12191988"/>
              <a:gd name="connsiteY8203" fmla="*/ 879845 h 5886446"/>
              <a:gd name="connsiteX8204" fmla="*/ 7198491 w 12191988"/>
              <a:gd name="connsiteY8204" fmla="*/ 878669 h 5886446"/>
              <a:gd name="connsiteX8205" fmla="*/ 6634252 w 12191988"/>
              <a:gd name="connsiteY8205" fmla="*/ 874712 h 5886446"/>
              <a:gd name="connsiteX8206" fmla="*/ 6645156 w 12191988"/>
              <a:gd name="connsiteY8206" fmla="*/ 874712 h 5886446"/>
              <a:gd name="connsiteX8207" fmla="*/ 6645156 w 12191988"/>
              <a:gd name="connsiteY8207" fmla="*/ 876716 h 5886446"/>
              <a:gd name="connsiteX8208" fmla="*/ 6645156 w 12191988"/>
              <a:gd name="connsiteY8208" fmla="*/ 879120 h 5886446"/>
              <a:gd name="connsiteX8209" fmla="*/ 6645963 w 12191988"/>
              <a:gd name="connsiteY8209" fmla="*/ 879922 h 5886446"/>
              <a:gd name="connsiteX8210" fmla="*/ 6646771 w 12191988"/>
              <a:gd name="connsiteY8210" fmla="*/ 881123 h 5886446"/>
              <a:gd name="connsiteX8211" fmla="*/ 6647983 w 12191988"/>
              <a:gd name="connsiteY8211" fmla="*/ 881926 h 5886446"/>
              <a:gd name="connsiteX8212" fmla="*/ 6648790 w 12191988"/>
              <a:gd name="connsiteY8212" fmla="*/ 881926 h 5886446"/>
              <a:gd name="connsiteX8213" fmla="*/ 6651617 w 12191988"/>
              <a:gd name="connsiteY8213" fmla="*/ 882326 h 5886446"/>
              <a:gd name="connsiteX8214" fmla="*/ 6645963 w 12191988"/>
              <a:gd name="connsiteY8214" fmla="*/ 887136 h 5886446"/>
              <a:gd name="connsiteX8215" fmla="*/ 6640310 w 12191988"/>
              <a:gd name="connsiteY8215" fmla="*/ 891543 h 5886446"/>
              <a:gd name="connsiteX8216" fmla="*/ 6630214 w 12191988"/>
              <a:gd name="connsiteY8216" fmla="*/ 901562 h 5886446"/>
              <a:gd name="connsiteX8217" fmla="*/ 6624560 w 12191988"/>
              <a:gd name="connsiteY8217" fmla="*/ 906369 h 5886446"/>
              <a:gd name="connsiteX8218" fmla="*/ 6618906 w 12191988"/>
              <a:gd name="connsiteY8218" fmla="*/ 910378 h 5886446"/>
              <a:gd name="connsiteX8219" fmla="*/ 6612848 w 12191988"/>
              <a:gd name="connsiteY8219" fmla="*/ 913182 h 5886446"/>
              <a:gd name="connsiteX8220" fmla="*/ 6609214 w 12191988"/>
              <a:gd name="connsiteY8220" fmla="*/ 914784 h 5886446"/>
              <a:gd name="connsiteX8221" fmla="*/ 6605579 w 12191988"/>
              <a:gd name="connsiteY8221" fmla="*/ 915988 h 5886446"/>
              <a:gd name="connsiteX8222" fmla="*/ 6605579 w 12191988"/>
              <a:gd name="connsiteY8222" fmla="*/ 911179 h 5886446"/>
              <a:gd name="connsiteX8223" fmla="*/ 6605983 w 12191988"/>
              <a:gd name="connsiteY8223" fmla="*/ 907972 h 5886446"/>
              <a:gd name="connsiteX8224" fmla="*/ 6607195 w 12191988"/>
              <a:gd name="connsiteY8224" fmla="*/ 905167 h 5886446"/>
              <a:gd name="connsiteX8225" fmla="*/ 6608406 w 12191988"/>
              <a:gd name="connsiteY8225" fmla="*/ 903165 h 5886446"/>
              <a:gd name="connsiteX8226" fmla="*/ 6610425 w 12191988"/>
              <a:gd name="connsiteY8226" fmla="*/ 901562 h 5886446"/>
              <a:gd name="connsiteX8227" fmla="*/ 6612848 w 12191988"/>
              <a:gd name="connsiteY8227" fmla="*/ 900359 h 5886446"/>
              <a:gd name="connsiteX8228" fmla="*/ 6617695 w 12191988"/>
              <a:gd name="connsiteY8228" fmla="*/ 898355 h 5886446"/>
              <a:gd name="connsiteX8229" fmla="*/ 6622944 w 12191988"/>
              <a:gd name="connsiteY8229" fmla="*/ 896351 h 5886446"/>
              <a:gd name="connsiteX8230" fmla="*/ 6625368 w 12191988"/>
              <a:gd name="connsiteY8230" fmla="*/ 893948 h 5886446"/>
              <a:gd name="connsiteX8231" fmla="*/ 6627387 w 12191988"/>
              <a:gd name="connsiteY8231" fmla="*/ 891944 h 5886446"/>
              <a:gd name="connsiteX8232" fmla="*/ 6629406 w 12191988"/>
              <a:gd name="connsiteY8232" fmla="*/ 889137 h 5886446"/>
              <a:gd name="connsiteX8233" fmla="*/ 6631425 w 12191988"/>
              <a:gd name="connsiteY8233" fmla="*/ 885533 h 5886446"/>
              <a:gd name="connsiteX8234" fmla="*/ 6633041 w 12191988"/>
              <a:gd name="connsiteY8234" fmla="*/ 881123 h 5886446"/>
              <a:gd name="connsiteX8235" fmla="*/ 5128414 w 12191988"/>
              <a:gd name="connsiteY8235" fmla="*/ 874712 h 5886446"/>
              <a:gd name="connsiteX8236" fmla="*/ 5130797 w 12191988"/>
              <a:gd name="connsiteY8236" fmla="*/ 875114 h 5886446"/>
              <a:gd name="connsiteX8237" fmla="*/ 5133176 w 12191988"/>
              <a:gd name="connsiteY8237" fmla="*/ 875915 h 5886446"/>
              <a:gd name="connsiteX8238" fmla="*/ 5137938 w 12191988"/>
              <a:gd name="connsiteY8238" fmla="*/ 877121 h 5886446"/>
              <a:gd name="connsiteX8239" fmla="*/ 5142306 w 12191988"/>
              <a:gd name="connsiteY8239" fmla="*/ 879931 h 5886446"/>
              <a:gd name="connsiteX8240" fmla="*/ 5145877 w 12191988"/>
              <a:gd name="connsiteY8240" fmla="*/ 881937 h 5886446"/>
              <a:gd name="connsiteX8241" fmla="*/ 5147860 w 12191988"/>
              <a:gd name="connsiteY8241" fmla="*/ 884347 h 5886446"/>
              <a:gd name="connsiteX8242" fmla="*/ 5148258 w 12191988"/>
              <a:gd name="connsiteY8242" fmla="*/ 908835 h 5886446"/>
              <a:gd name="connsiteX8243" fmla="*/ 5144290 w 12191988"/>
              <a:gd name="connsiteY8243" fmla="*/ 909637 h 5886446"/>
              <a:gd name="connsiteX8244" fmla="*/ 5141907 w 12191988"/>
              <a:gd name="connsiteY8244" fmla="*/ 909637 h 5886446"/>
              <a:gd name="connsiteX8245" fmla="*/ 5139131 w 12191988"/>
              <a:gd name="connsiteY8245" fmla="*/ 909235 h 5886446"/>
              <a:gd name="connsiteX8246" fmla="*/ 5137146 w 12191988"/>
              <a:gd name="connsiteY8246" fmla="*/ 907630 h 5886446"/>
              <a:gd name="connsiteX8247" fmla="*/ 5136353 w 12191988"/>
              <a:gd name="connsiteY8247" fmla="*/ 905623 h 5886446"/>
              <a:gd name="connsiteX8248" fmla="*/ 5134763 w 12191988"/>
              <a:gd name="connsiteY8248" fmla="*/ 903213 h 5886446"/>
              <a:gd name="connsiteX8249" fmla="*/ 5133176 w 12191988"/>
              <a:gd name="connsiteY8249" fmla="*/ 897594 h 5886446"/>
              <a:gd name="connsiteX8250" fmla="*/ 5131589 w 12191988"/>
              <a:gd name="connsiteY8250" fmla="*/ 891573 h 5886446"/>
              <a:gd name="connsiteX8251" fmla="*/ 5130797 w 12191988"/>
              <a:gd name="connsiteY8251" fmla="*/ 889165 h 5886446"/>
              <a:gd name="connsiteX8252" fmla="*/ 5129208 w 12191988"/>
              <a:gd name="connsiteY8252" fmla="*/ 886755 h 5886446"/>
              <a:gd name="connsiteX8253" fmla="*/ 5127621 w 12191988"/>
              <a:gd name="connsiteY8253" fmla="*/ 885551 h 5886446"/>
              <a:gd name="connsiteX8254" fmla="*/ 5125637 w 12191988"/>
              <a:gd name="connsiteY8254" fmla="*/ 884347 h 5886446"/>
              <a:gd name="connsiteX8255" fmla="*/ 5123253 w 12191988"/>
              <a:gd name="connsiteY8255" fmla="*/ 883944 h 5886446"/>
              <a:gd name="connsiteX8256" fmla="*/ 5119680 w 12191988"/>
              <a:gd name="connsiteY8256" fmla="*/ 884347 h 5886446"/>
              <a:gd name="connsiteX8257" fmla="*/ 5120080 w 12191988"/>
              <a:gd name="connsiteY8257" fmla="*/ 881536 h 5886446"/>
              <a:gd name="connsiteX8258" fmla="*/ 5121272 w 12191988"/>
              <a:gd name="connsiteY8258" fmla="*/ 878728 h 5886446"/>
              <a:gd name="connsiteX8259" fmla="*/ 5122860 w 12191988"/>
              <a:gd name="connsiteY8259" fmla="*/ 877121 h 5886446"/>
              <a:gd name="connsiteX8260" fmla="*/ 5124048 w 12191988"/>
              <a:gd name="connsiteY8260" fmla="*/ 875915 h 5886446"/>
              <a:gd name="connsiteX8261" fmla="*/ 5126433 w 12191988"/>
              <a:gd name="connsiteY8261" fmla="*/ 875114 h 5886446"/>
              <a:gd name="connsiteX8262" fmla="*/ 6948774 w 12191988"/>
              <a:gd name="connsiteY8262" fmla="*/ 869950 h 5886446"/>
              <a:gd name="connsiteX8263" fmla="*/ 6961179 w 12191988"/>
              <a:gd name="connsiteY8263" fmla="*/ 870327 h 5886446"/>
              <a:gd name="connsiteX8264" fmla="*/ 6960792 w 12191988"/>
              <a:gd name="connsiteY8264" fmla="*/ 872973 h 5886446"/>
              <a:gd name="connsiteX8265" fmla="*/ 6960016 w 12191988"/>
              <a:gd name="connsiteY8265" fmla="*/ 874486 h 5886446"/>
              <a:gd name="connsiteX8266" fmla="*/ 6958853 w 12191988"/>
              <a:gd name="connsiteY8266" fmla="*/ 875620 h 5886446"/>
              <a:gd name="connsiteX8267" fmla="*/ 6957303 w 12191988"/>
              <a:gd name="connsiteY8267" fmla="*/ 876376 h 5886446"/>
              <a:gd name="connsiteX8268" fmla="*/ 6953426 w 12191988"/>
              <a:gd name="connsiteY8268" fmla="*/ 877131 h 5886446"/>
              <a:gd name="connsiteX8269" fmla="*/ 6949937 w 12191988"/>
              <a:gd name="connsiteY8269" fmla="*/ 878266 h 5886446"/>
              <a:gd name="connsiteX8270" fmla="*/ 6947999 w 12191988"/>
              <a:gd name="connsiteY8270" fmla="*/ 879021 h 5886446"/>
              <a:gd name="connsiteX8271" fmla="*/ 6947224 w 12191988"/>
              <a:gd name="connsiteY8271" fmla="*/ 880155 h 5886446"/>
              <a:gd name="connsiteX8272" fmla="*/ 6946836 w 12191988"/>
              <a:gd name="connsiteY8272" fmla="*/ 880912 h 5886446"/>
              <a:gd name="connsiteX8273" fmla="*/ 6946836 w 12191988"/>
              <a:gd name="connsiteY8273" fmla="*/ 882422 h 5886446"/>
              <a:gd name="connsiteX8274" fmla="*/ 6947224 w 12191988"/>
              <a:gd name="connsiteY8274" fmla="*/ 883935 h 5886446"/>
              <a:gd name="connsiteX8275" fmla="*/ 6947999 w 12191988"/>
              <a:gd name="connsiteY8275" fmla="*/ 884692 h 5886446"/>
              <a:gd name="connsiteX8276" fmla="*/ 6949162 w 12191988"/>
              <a:gd name="connsiteY8276" fmla="*/ 885447 h 5886446"/>
              <a:gd name="connsiteX8277" fmla="*/ 6949937 w 12191988"/>
              <a:gd name="connsiteY8277" fmla="*/ 885826 h 5886446"/>
              <a:gd name="connsiteX8278" fmla="*/ 6949550 w 12191988"/>
              <a:gd name="connsiteY8278" fmla="*/ 887716 h 5886446"/>
              <a:gd name="connsiteX8279" fmla="*/ 6949162 w 12191988"/>
              <a:gd name="connsiteY8279" fmla="*/ 889228 h 5886446"/>
              <a:gd name="connsiteX8280" fmla="*/ 6947999 w 12191988"/>
              <a:gd name="connsiteY8280" fmla="*/ 889982 h 5886446"/>
              <a:gd name="connsiteX8281" fmla="*/ 6947224 w 12191988"/>
              <a:gd name="connsiteY8281" fmla="*/ 891118 h 5886446"/>
              <a:gd name="connsiteX8282" fmla="*/ 6944510 w 12191988"/>
              <a:gd name="connsiteY8282" fmla="*/ 892629 h 5886446"/>
              <a:gd name="connsiteX8283" fmla="*/ 6941797 w 12191988"/>
              <a:gd name="connsiteY8283" fmla="*/ 893008 h 5886446"/>
              <a:gd name="connsiteX8284" fmla="*/ 6934819 w 12191988"/>
              <a:gd name="connsiteY8284" fmla="*/ 893384 h 5886446"/>
              <a:gd name="connsiteX8285" fmla="*/ 6931330 w 12191988"/>
              <a:gd name="connsiteY8285" fmla="*/ 893384 h 5886446"/>
              <a:gd name="connsiteX8286" fmla="*/ 6928617 w 12191988"/>
              <a:gd name="connsiteY8286" fmla="*/ 893764 h 5886446"/>
              <a:gd name="connsiteX8287" fmla="*/ 6927841 w 12191988"/>
              <a:gd name="connsiteY8287" fmla="*/ 889228 h 5886446"/>
              <a:gd name="connsiteX8288" fmla="*/ 6927841 w 12191988"/>
              <a:gd name="connsiteY8288" fmla="*/ 884692 h 5886446"/>
              <a:gd name="connsiteX8289" fmla="*/ 6928617 w 12191988"/>
              <a:gd name="connsiteY8289" fmla="*/ 881667 h 5886446"/>
              <a:gd name="connsiteX8290" fmla="*/ 6929392 w 12191988"/>
              <a:gd name="connsiteY8290" fmla="*/ 878642 h 5886446"/>
              <a:gd name="connsiteX8291" fmla="*/ 6930942 w 12191988"/>
              <a:gd name="connsiteY8291" fmla="*/ 876376 h 5886446"/>
              <a:gd name="connsiteX8292" fmla="*/ 6932881 w 12191988"/>
              <a:gd name="connsiteY8292" fmla="*/ 874486 h 5886446"/>
              <a:gd name="connsiteX8293" fmla="*/ 6934819 w 12191988"/>
              <a:gd name="connsiteY8293" fmla="*/ 872973 h 5886446"/>
              <a:gd name="connsiteX8294" fmla="*/ 6937145 w 12191988"/>
              <a:gd name="connsiteY8294" fmla="*/ 871840 h 5886446"/>
              <a:gd name="connsiteX8295" fmla="*/ 6939858 w 12191988"/>
              <a:gd name="connsiteY8295" fmla="*/ 871084 h 5886446"/>
              <a:gd name="connsiteX8296" fmla="*/ 6942184 w 12191988"/>
              <a:gd name="connsiteY8296" fmla="*/ 870327 h 5886446"/>
              <a:gd name="connsiteX8297" fmla="*/ 230898 w 12191988"/>
              <a:gd name="connsiteY8297" fmla="*/ 858840 h 5886446"/>
              <a:gd name="connsiteX8298" fmla="*/ 236054 w 12191988"/>
              <a:gd name="connsiteY8298" fmla="*/ 858840 h 5886446"/>
              <a:gd name="connsiteX8299" fmla="*/ 240416 w 12191988"/>
              <a:gd name="connsiteY8299" fmla="*/ 858840 h 5886446"/>
              <a:gd name="connsiteX8300" fmla="*/ 245572 w 12191988"/>
              <a:gd name="connsiteY8300" fmla="*/ 859236 h 5886446"/>
              <a:gd name="connsiteX8301" fmla="*/ 250331 w 12191988"/>
              <a:gd name="connsiteY8301" fmla="*/ 860030 h 5886446"/>
              <a:gd name="connsiteX8302" fmla="*/ 255487 w 12191988"/>
              <a:gd name="connsiteY8302" fmla="*/ 861616 h 5886446"/>
              <a:gd name="connsiteX8303" fmla="*/ 266195 w 12191988"/>
              <a:gd name="connsiteY8303" fmla="*/ 865184 h 5886446"/>
              <a:gd name="connsiteX8304" fmla="*/ 276110 w 12191988"/>
              <a:gd name="connsiteY8304" fmla="*/ 870340 h 5886446"/>
              <a:gd name="connsiteX8305" fmla="*/ 286422 w 12191988"/>
              <a:gd name="connsiteY8305" fmla="*/ 875098 h 5886446"/>
              <a:gd name="connsiteX8306" fmla="*/ 297130 w 12191988"/>
              <a:gd name="connsiteY8306" fmla="*/ 880647 h 5886446"/>
              <a:gd name="connsiteX8307" fmla="*/ 317357 w 12191988"/>
              <a:gd name="connsiteY8307" fmla="*/ 891751 h 5886446"/>
              <a:gd name="connsiteX8308" fmla="*/ 326875 w 12191988"/>
              <a:gd name="connsiteY8308" fmla="*/ 896905 h 5886446"/>
              <a:gd name="connsiteX8309" fmla="*/ 335601 w 12191988"/>
              <a:gd name="connsiteY8309" fmla="*/ 900473 h 5886446"/>
              <a:gd name="connsiteX8310" fmla="*/ 333221 w 12191988"/>
              <a:gd name="connsiteY8310" fmla="*/ 902457 h 5886446"/>
              <a:gd name="connsiteX8311" fmla="*/ 332031 w 12191988"/>
              <a:gd name="connsiteY8311" fmla="*/ 904838 h 5886446"/>
              <a:gd name="connsiteX8312" fmla="*/ 331238 w 12191988"/>
              <a:gd name="connsiteY8312" fmla="*/ 906818 h 5886446"/>
              <a:gd name="connsiteX8313" fmla="*/ 331238 w 12191988"/>
              <a:gd name="connsiteY8313" fmla="*/ 909196 h 5886446"/>
              <a:gd name="connsiteX8314" fmla="*/ 331635 w 12191988"/>
              <a:gd name="connsiteY8314" fmla="*/ 911972 h 5886446"/>
              <a:gd name="connsiteX8315" fmla="*/ 332031 w 12191988"/>
              <a:gd name="connsiteY8315" fmla="*/ 914748 h 5886446"/>
              <a:gd name="connsiteX8316" fmla="*/ 334014 w 12191988"/>
              <a:gd name="connsiteY8316" fmla="*/ 920300 h 5886446"/>
              <a:gd name="connsiteX8317" fmla="*/ 335601 w 12191988"/>
              <a:gd name="connsiteY8317" fmla="*/ 925852 h 5886446"/>
              <a:gd name="connsiteX8318" fmla="*/ 336394 w 12191988"/>
              <a:gd name="connsiteY8318" fmla="*/ 929024 h 5886446"/>
              <a:gd name="connsiteX8319" fmla="*/ 336394 w 12191988"/>
              <a:gd name="connsiteY8319" fmla="*/ 931402 h 5886446"/>
              <a:gd name="connsiteX8320" fmla="*/ 335601 w 12191988"/>
              <a:gd name="connsiteY8320" fmla="*/ 933782 h 5886446"/>
              <a:gd name="connsiteX8321" fmla="*/ 334807 w 12191988"/>
              <a:gd name="connsiteY8321" fmla="*/ 936558 h 5886446"/>
              <a:gd name="connsiteX8322" fmla="*/ 332824 w 12191988"/>
              <a:gd name="connsiteY8322" fmla="*/ 938541 h 5886446"/>
              <a:gd name="connsiteX8323" fmla="*/ 329652 w 12191988"/>
              <a:gd name="connsiteY8323" fmla="*/ 940522 h 5886446"/>
              <a:gd name="connsiteX8324" fmla="*/ 335601 w 12191988"/>
              <a:gd name="connsiteY8324" fmla="*/ 949642 h 5886446"/>
              <a:gd name="connsiteX8325" fmla="*/ 342343 w 12191988"/>
              <a:gd name="connsiteY8325" fmla="*/ 957970 h 5886446"/>
              <a:gd name="connsiteX8326" fmla="*/ 348689 w 12191988"/>
              <a:gd name="connsiteY8326" fmla="*/ 965900 h 5886446"/>
              <a:gd name="connsiteX8327" fmla="*/ 355827 w 12191988"/>
              <a:gd name="connsiteY8327" fmla="*/ 973433 h 5886446"/>
              <a:gd name="connsiteX8328" fmla="*/ 370502 w 12191988"/>
              <a:gd name="connsiteY8328" fmla="*/ 988106 h 5886446"/>
              <a:gd name="connsiteX8329" fmla="*/ 384779 w 12191988"/>
              <a:gd name="connsiteY8329" fmla="*/ 1001985 h 5886446"/>
              <a:gd name="connsiteX8330" fmla="*/ 391918 w 12191988"/>
              <a:gd name="connsiteY8330" fmla="*/ 1009517 h 5886446"/>
              <a:gd name="connsiteX8331" fmla="*/ 399057 w 12191988"/>
              <a:gd name="connsiteY8331" fmla="*/ 1017053 h 5886446"/>
              <a:gd name="connsiteX8332" fmla="*/ 405403 w 12191988"/>
              <a:gd name="connsiteY8332" fmla="*/ 1024983 h 5886446"/>
              <a:gd name="connsiteX8333" fmla="*/ 411352 w 12191988"/>
              <a:gd name="connsiteY8333" fmla="*/ 1033705 h 5886446"/>
              <a:gd name="connsiteX8334" fmla="*/ 417301 w 12191988"/>
              <a:gd name="connsiteY8334" fmla="*/ 1043221 h 5886446"/>
              <a:gd name="connsiteX8335" fmla="*/ 422853 w 12191988"/>
              <a:gd name="connsiteY8335" fmla="*/ 1053135 h 5886446"/>
              <a:gd name="connsiteX8336" fmla="*/ 427612 w 12191988"/>
              <a:gd name="connsiteY8336" fmla="*/ 1063840 h 5886446"/>
              <a:gd name="connsiteX8337" fmla="*/ 431578 w 12191988"/>
              <a:gd name="connsiteY8337" fmla="*/ 1075342 h 5886446"/>
              <a:gd name="connsiteX8338" fmla="*/ 433958 w 12191988"/>
              <a:gd name="connsiteY8338" fmla="*/ 1075737 h 5886446"/>
              <a:gd name="connsiteX8339" fmla="*/ 435941 w 12191988"/>
              <a:gd name="connsiteY8339" fmla="*/ 1075737 h 5886446"/>
              <a:gd name="connsiteX8340" fmla="*/ 437924 w 12191988"/>
              <a:gd name="connsiteY8340" fmla="*/ 1075342 h 5886446"/>
              <a:gd name="connsiteX8341" fmla="*/ 439510 w 12191988"/>
              <a:gd name="connsiteY8341" fmla="*/ 1074944 h 5886446"/>
              <a:gd name="connsiteX8342" fmla="*/ 441890 w 12191988"/>
              <a:gd name="connsiteY8342" fmla="*/ 1072961 h 5886446"/>
              <a:gd name="connsiteX8343" fmla="*/ 444666 w 12191988"/>
              <a:gd name="connsiteY8343" fmla="*/ 1070185 h 5886446"/>
              <a:gd name="connsiteX8344" fmla="*/ 447442 w 12191988"/>
              <a:gd name="connsiteY8344" fmla="*/ 1067807 h 5886446"/>
              <a:gd name="connsiteX8345" fmla="*/ 449029 w 12191988"/>
              <a:gd name="connsiteY8345" fmla="*/ 1066616 h 5886446"/>
              <a:gd name="connsiteX8346" fmla="*/ 450615 w 12191988"/>
              <a:gd name="connsiteY8346" fmla="*/ 1066221 h 5886446"/>
              <a:gd name="connsiteX8347" fmla="*/ 452598 w 12191988"/>
              <a:gd name="connsiteY8347" fmla="*/ 1065825 h 5886446"/>
              <a:gd name="connsiteX8348" fmla="*/ 454581 w 12191988"/>
              <a:gd name="connsiteY8348" fmla="*/ 1065825 h 5886446"/>
              <a:gd name="connsiteX8349" fmla="*/ 456961 w 12191988"/>
              <a:gd name="connsiteY8349" fmla="*/ 1066221 h 5886446"/>
              <a:gd name="connsiteX8350" fmla="*/ 459737 w 12191988"/>
              <a:gd name="connsiteY8350" fmla="*/ 1067409 h 5886446"/>
              <a:gd name="connsiteX8351" fmla="*/ 458944 w 12191988"/>
              <a:gd name="connsiteY8351" fmla="*/ 1073754 h 5886446"/>
              <a:gd name="connsiteX8352" fmla="*/ 458944 w 12191988"/>
              <a:gd name="connsiteY8352" fmla="*/ 1079703 h 5886446"/>
              <a:gd name="connsiteX8353" fmla="*/ 459737 w 12191988"/>
              <a:gd name="connsiteY8353" fmla="*/ 1086048 h 5886446"/>
              <a:gd name="connsiteX8354" fmla="*/ 460134 w 12191988"/>
              <a:gd name="connsiteY8354" fmla="*/ 1090804 h 5886446"/>
              <a:gd name="connsiteX8355" fmla="*/ 460927 w 12191988"/>
              <a:gd name="connsiteY8355" fmla="*/ 1095564 h 5886446"/>
              <a:gd name="connsiteX8356" fmla="*/ 462117 w 12191988"/>
              <a:gd name="connsiteY8356" fmla="*/ 1099926 h 5886446"/>
              <a:gd name="connsiteX8357" fmla="*/ 463703 w 12191988"/>
              <a:gd name="connsiteY8357" fmla="*/ 1103494 h 5886446"/>
              <a:gd name="connsiteX8358" fmla="*/ 465686 w 12191988"/>
              <a:gd name="connsiteY8358" fmla="*/ 1107458 h 5886446"/>
              <a:gd name="connsiteX8359" fmla="*/ 473222 w 12191988"/>
              <a:gd name="connsiteY8359" fmla="*/ 1101908 h 5886446"/>
              <a:gd name="connsiteX8360" fmla="*/ 477188 w 12191988"/>
              <a:gd name="connsiteY8360" fmla="*/ 1099527 h 5886446"/>
              <a:gd name="connsiteX8361" fmla="*/ 480757 w 12191988"/>
              <a:gd name="connsiteY8361" fmla="*/ 1097547 h 5886446"/>
              <a:gd name="connsiteX8362" fmla="*/ 484723 w 12191988"/>
              <a:gd name="connsiteY8362" fmla="*/ 1095959 h 5886446"/>
              <a:gd name="connsiteX8363" fmla="*/ 488292 w 12191988"/>
              <a:gd name="connsiteY8363" fmla="*/ 1094771 h 5886446"/>
              <a:gd name="connsiteX8364" fmla="*/ 491069 w 12191988"/>
              <a:gd name="connsiteY8364" fmla="*/ 1094771 h 5886446"/>
              <a:gd name="connsiteX8365" fmla="*/ 494242 w 12191988"/>
              <a:gd name="connsiteY8365" fmla="*/ 1094771 h 5886446"/>
              <a:gd name="connsiteX8366" fmla="*/ 496621 w 12191988"/>
              <a:gd name="connsiteY8366" fmla="*/ 1095959 h 5886446"/>
              <a:gd name="connsiteX8367" fmla="*/ 499397 w 12191988"/>
              <a:gd name="connsiteY8367" fmla="*/ 1097943 h 5886446"/>
              <a:gd name="connsiteX8368" fmla="*/ 500587 w 12191988"/>
              <a:gd name="connsiteY8368" fmla="*/ 1100719 h 5886446"/>
              <a:gd name="connsiteX8369" fmla="*/ 501777 w 12191988"/>
              <a:gd name="connsiteY8369" fmla="*/ 1104286 h 5886446"/>
              <a:gd name="connsiteX8370" fmla="*/ 502174 w 12191988"/>
              <a:gd name="connsiteY8370" fmla="*/ 1109441 h 5886446"/>
              <a:gd name="connsiteX8371" fmla="*/ 502174 w 12191988"/>
              <a:gd name="connsiteY8371" fmla="*/ 1115390 h 5886446"/>
              <a:gd name="connsiteX8372" fmla="*/ 501380 w 12191988"/>
              <a:gd name="connsiteY8372" fmla="*/ 1122526 h 5886446"/>
              <a:gd name="connsiteX8373" fmla="*/ 499397 w 12191988"/>
              <a:gd name="connsiteY8373" fmla="*/ 1130853 h 5886446"/>
              <a:gd name="connsiteX8374" fmla="*/ 503363 w 12191988"/>
              <a:gd name="connsiteY8374" fmla="*/ 1130457 h 5886446"/>
              <a:gd name="connsiteX8375" fmla="*/ 507726 w 12191988"/>
              <a:gd name="connsiteY8375" fmla="*/ 1130853 h 5886446"/>
              <a:gd name="connsiteX8376" fmla="*/ 512089 w 12191988"/>
              <a:gd name="connsiteY8376" fmla="*/ 1130853 h 5886446"/>
              <a:gd name="connsiteX8377" fmla="*/ 516451 w 12191988"/>
              <a:gd name="connsiteY8377" fmla="*/ 1130853 h 5886446"/>
              <a:gd name="connsiteX8378" fmla="*/ 518434 w 12191988"/>
              <a:gd name="connsiteY8378" fmla="*/ 1130457 h 5886446"/>
              <a:gd name="connsiteX8379" fmla="*/ 519624 w 12191988"/>
              <a:gd name="connsiteY8379" fmla="*/ 1130060 h 5886446"/>
              <a:gd name="connsiteX8380" fmla="*/ 521211 w 12191988"/>
              <a:gd name="connsiteY8380" fmla="*/ 1128475 h 5886446"/>
              <a:gd name="connsiteX8381" fmla="*/ 522400 w 12191988"/>
              <a:gd name="connsiteY8381" fmla="*/ 1126889 h 5886446"/>
              <a:gd name="connsiteX8382" fmla="*/ 522797 w 12191988"/>
              <a:gd name="connsiteY8382" fmla="*/ 1124907 h 5886446"/>
              <a:gd name="connsiteX8383" fmla="*/ 522797 w 12191988"/>
              <a:gd name="connsiteY8383" fmla="*/ 1122131 h 5886446"/>
              <a:gd name="connsiteX8384" fmla="*/ 522797 w 12191988"/>
              <a:gd name="connsiteY8384" fmla="*/ 1118959 h 5886446"/>
              <a:gd name="connsiteX8385" fmla="*/ 521607 w 12191988"/>
              <a:gd name="connsiteY8385" fmla="*/ 1114598 h 5886446"/>
              <a:gd name="connsiteX8386" fmla="*/ 525177 w 12191988"/>
              <a:gd name="connsiteY8386" fmla="*/ 1118959 h 5886446"/>
              <a:gd name="connsiteX8387" fmla="*/ 527953 w 12191988"/>
              <a:gd name="connsiteY8387" fmla="*/ 1124114 h 5886446"/>
              <a:gd name="connsiteX8388" fmla="*/ 532712 w 12191988"/>
              <a:gd name="connsiteY8388" fmla="*/ 1135612 h 5886446"/>
              <a:gd name="connsiteX8389" fmla="*/ 534695 w 12191988"/>
              <a:gd name="connsiteY8389" fmla="*/ 1141164 h 5886446"/>
              <a:gd name="connsiteX8390" fmla="*/ 537471 w 12191988"/>
              <a:gd name="connsiteY8390" fmla="*/ 1145920 h 5886446"/>
              <a:gd name="connsiteX8391" fmla="*/ 541041 w 12191988"/>
              <a:gd name="connsiteY8391" fmla="*/ 1151077 h 5886446"/>
              <a:gd name="connsiteX8392" fmla="*/ 542231 w 12191988"/>
              <a:gd name="connsiteY8392" fmla="*/ 1152663 h 5886446"/>
              <a:gd name="connsiteX8393" fmla="*/ 544213 w 12191988"/>
              <a:gd name="connsiteY8393" fmla="*/ 1154646 h 5886446"/>
              <a:gd name="connsiteX8394" fmla="*/ 547386 w 12191988"/>
              <a:gd name="connsiteY8394" fmla="*/ 1155439 h 5886446"/>
              <a:gd name="connsiteX8395" fmla="*/ 549766 w 12191988"/>
              <a:gd name="connsiteY8395" fmla="*/ 1156232 h 5886446"/>
              <a:gd name="connsiteX8396" fmla="*/ 551749 w 12191988"/>
              <a:gd name="connsiteY8396" fmla="*/ 1155439 h 5886446"/>
              <a:gd name="connsiteX8397" fmla="*/ 553335 w 12191988"/>
              <a:gd name="connsiteY8397" fmla="*/ 1154646 h 5886446"/>
              <a:gd name="connsiteX8398" fmla="*/ 554525 w 12191988"/>
              <a:gd name="connsiteY8398" fmla="*/ 1153059 h 5886446"/>
              <a:gd name="connsiteX8399" fmla="*/ 554922 w 12191988"/>
              <a:gd name="connsiteY8399" fmla="*/ 1151077 h 5886446"/>
              <a:gd name="connsiteX8400" fmla="*/ 555715 w 12191988"/>
              <a:gd name="connsiteY8400" fmla="*/ 1145920 h 5886446"/>
              <a:gd name="connsiteX8401" fmla="*/ 556905 w 12191988"/>
              <a:gd name="connsiteY8401" fmla="*/ 1141559 h 5886446"/>
              <a:gd name="connsiteX8402" fmla="*/ 557301 w 12191988"/>
              <a:gd name="connsiteY8402" fmla="*/ 1139578 h 5886446"/>
              <a:gd name="connsiteX8403" fmla="*/ 558491 w 12191988"/>
              <a:gd name="connsiteY8403" fmla="*/ 1137990 h 5886446"/>
              <a:gd name="connsiteX8404" fmla="*/ 560078 w 12191988"/>
              <a:gd name="connsiteY8404" fmla="*/ 1136803 h 5886446"/>
              <a:gd name="connsiteX8405" fmla="*/ 561267 w 12191988"/>
              <a:gd name="connsiteY8405" fmla="*/ 1136405 h 5886446"/>
              <a:gd name="connsiteX8406" fmla="*/ 564044 w 12191988"/>
              <a:gd name="connsiteY8406" fmla="*/ 1136803 h 5886446"/>
              <a:gd name="connsiteX8407" fmla="*/ 566820 w 12191988"/>
              <a:gd name="connsiteY8407" fmla="*/ 1137990 h 5886446"/>
              <a:gd name="connsiteX8408" fmla="*/ 568406 w 12191988"/>
              <a:gd name="connsiteY8408" fmla="*/ 1145127 h 5886446"/>
              <a:gd name="connsiteX8409" fmla="*/ 570389 w 12191988"/>
              <a:gd name="connsiteY8409" fmla="*/ 1150679 h 5886446"/>
              <a:gd name="connsiteX8410" fmla="*/ 572769 w 12191988"/>
              <a:gd name="connsiteY8410" fmla="*/ 1155439 h 5886446"/>
              <a:gd name="connsiteX8411" fmla="*/ 575942 w 12191988"/>
              <a:gd name="connsiteY8411" fmla="*/ 1159402 h 5886446"/>
              <a:gd name="connsiteX8412" fmla="*/ 579511 w 12191988"/>
              <a:gd name="connsiteY8412" fmla="*/ 1162972 h 5886446"/>
              <a:gd name="connsiteX8413" fmla="*/ 583081 w 12191988"/>
              <a:gd name="connsiteY8413" fmla="*/ 1166540 h 5886446"/>
              <a:gd name="connsiteX8414" fmla="*/ 590616 w 12191988"/>
              <a:gd name="connsiteY8414" fmla="*/ 1172489 h 5886446"/>
              <a:gd name="connsiteX8415" fmla="*/ 598151 w 12191988"/>
              <a:gd name="connsiteY8415" fmla="*/ 1178436 h 5886446"/>
              <a:gd name="connsiteX8416" fmla="*/ 602117 w 12191988"/>
              <a:gd name="connsiteY8416" fmla="*/ 1182005 h 5886446"/>
              <a:gd name="connsiteX8417" fmla="*/ 604894 w 12191988"/>
              <a:gd name="connsiteY8417" fmla="*/ 1185971 h 5886446"/>
              <a:gd name="connsiteX8418" fmla="*/ 607670 w 12191988"/>
              <a:gd name="connsiteY8418" fmla="*/ 1190729 h 5886446"/>
              <a:gd name="connsiteX8419" fmla="*/ 610050 w 12191988"/>
              <a:gd name="connsiteY8419" fmla="*/ 1196280 h 5886446"/>
              <a:gd name="connsiteX8420" fmla="*/ 611636 w 12191988"/>
              <a:gd name="connsiteY8420" fmla="*/ 1202226 h 5886446"/>
              <a:gd name="connsiteX8421" fmla="*/ 612429 w 12191988"/>
              <a:gd name="connsiteY8421" fmla="*/ 1209762 h 5886446"/>
              <a:gd name="connsiteX8422" fmla="*/ 614412 w 12191988"/>
              <a:gd name="connsiteY8422" fmla="*/ 1207383 h 5886446"/>
              <a:gd name="connsiteX8423" fmla="*/ 617188 w 12191988"/>
              <a:gd name="connsiteY8423" fmla="*/ 1205002 h 5886446"/>
              <a:gd name="connsiteX8424" fmla="*/ 619568 w 12191988"/>
              <a:gd name="connsiteY8424" fmla="*/ 1204210 h 5886446"/>
              <a:gd name="connsiteX8425" fmla="*/ 622741 w 12191988"/>
              <a:gd name="connsiteY8425" fmla="*/ 1203019 h 5886446"/>
              <a:gd name="connsiteX8426" fmla="*/ 625120 w 12191988"/>
              <a:gd name="connsiteY8426" fmla="*/ 1202625 h 5886446"/>
              <a:gd name="connsiteX8427" fmla="*/ 627500 w 12191988"/>
              <a:gd name="connsiteY8427" fmla="*/ 1202226 h 5886446"/>
              <a:gd name="connsiteX8428" fmla="*/ 630276 w 12191988"/>
              <a:gd name="connsiteY8428" fmla="*/ 1202625 h 5886446"/>
              <a:gd name="connsiteX8429" fmla="*/ 632656 w 12191988"/>
              <a:gd name="connsiteY8429" fmla="*/ 1203019 h 5886446"/>
              <a:gd name="connsiteX8430" fmla="*/ 635829 w 12191988"/>
              <a:gd name="connsiteY8430" fmla="*/ 1204210 h 5886446"/>
              <a:gd name="connsiteX8431" fmla="*/ 638208 w 12191988"/>
              <a:gd name="connsiteY8431" fmla="*/ 1205795 h 5886446"/>
              <a:gd name="connsiteX8432" fmla="*/ 643761 w 12191988"/>
              <a:gd name="connsiteY8432" fmla="*/ 1209366 h 5886446"/>
              <a:gd name="connsiteX8433" fmla="*/ 648520 w 12191988"/>
              <a:gd name="connsiteY8433" fmla="*/ 1214123 h 5886446"/>
              <a:gd name="connsiteX8434" fmla="*/ 653676 w 12191988"/>
              <a:gd name="connsiteY8434" fmla="*/ 1219675 h 5886446"/>
              <a:gd name="connsiteX8435" fmla="*/ 658832 w 12191988"/>
              <a:gd name="connsiteY8435" fmla="*/ 1226416 h 5886446"/>
              <a:gd name="connsiteX8436" fmla="*/ 663591 w 12191988"/>
              <a:gd name="connsiteY8436" fmla="*/ 1233950 h 5886446"/>
              <a:gd name="connsiteX8437" fmla="*/ 668350 w 12191988"/>
              <a:gd name="connsiteY8437" fmla="*/ 1241482 h 5886446"/>
              <a:gd name="connsiteX8438" fmla="*/ 672316 w 12191988"/>
              <a:gd name="connsiteY8438" fmla="*/ 1249415 h 5886446"/>
              <a:gd name="connsiteX8439" fmla="*/ 676282 w 12191988"/>
              <a:gd name="connsiteY8439" fmla="*/ 1257345 h 5886446"/>
              <a:gd name="connsiteX8440" fmla="*/ 679852 w 12191988"/>
              <a:gd name="connsiteY8440" fmla="*/ 1265275 h 5886446"/>
              <a:gd name="connsiteX8441" fmla="*/ 683421 w 12191988"/>
              <a:gd name="connsiteY8441" fmla="*/ 1273205 h 5886446"/>
              <a:gd name="connsiteX8442" fmla="*/ 685801 w 12191988"/>
              <a:gd name="connsiteY8442" fmla="*/ 1280739 h 5886446"/>
              <a:gd name="connsiteX8443" fmla="*/ 678662 w 12191988"/>
              <a:gd name="connsiteY8443" fmla="*/ 1287082 h 5886446"/>
              <a:gd name="connsiteX8444" fmla="*/ 672316 w 12191988"/>
              <a:gd name="connsiteY8444" fmla="*/ 1291841 h 5886446"/>
              <a:gd name="connsiteX8445" fmla="*/ 665574 w 12191988"/>
              <a:gd name="connsiteY8445" fmla="*/ 1295807 h 5886446"/>
              <a:gd name="connsiteX8446" fmla="*/ 659228 w 12191988"/>
              <a:gd name="connsiteY8446" fmla="*/ 1299376 h 5886446"/>
              <a:gd name="connsiteX8447" fmla="*/ 652883 w 12191988"/>
              <a:gd name="connsiteY8447" fmla="*/ 1301359 h 5886446"/>
              <a:gd name="connsiteX8448" fmla="*/ 646537 w 12191988"/>
              <a:gd name="connsiteY8448" fmla="*/ 1302942 h 5886446"/>
              <a:gd name="connsiteX8449" fmla="*/ 640191 w 12191988"/>
              <a:gd name="connsiteY8449" fmla="*/ 1303340 h 5886446"/>
              <a:gd name="connsiteX8450" fmla="*/ 634242 w 12191988"/>
              <a:gd name="connsiteY8450" fmla="*/ 1303340 h 5886446"/>
              <a:gd name="connsiteX8451" fmla="*/ 628293 w 12191988"/>
              <a:gd name="connsiteY8451" fmla="*/ 1302942 h 5886446"/>
              <a:gd name="connsiteX8452" fmla="*/ 621947 w 12191988"/>
              <a:gd name="connsiteY8452" fmla="*/ 1301359 h 5886446"/>
              <a:gd name="connsiteX8453" fmla="*/ 615998 w 12191988"/>
              <a:gd name="connsiteY8453" fmla="*/ 1299376 h 5886446"/>
              <a:gd name="connsiteX8454" fmla="*/ 609653 w 12191988"/>
              <a:gd name="connsiteY8454" fmla="*/ 1297393 h 5886446"/>
              <a:gd name="connsiteX8455" fmla="*/ 603704 w 12191988"/>
              <a:gd name="connsiteY8455" fmla="*/ 1294617 h 5886446"/>
              <a:gd name="connsiteX8456" fmla="*/ 597358 w 12191988"/>
              <a:gd name="connsiteY8456" fmla="*/ 1291445 h 5886446"/>
              <a:gd name="connsiteX8457" fmla="*/ 585064 w 12191988"/>
              <a:gd name="connsiteY8457" fmla="*/ 1284307 h 5886446"/>
              <a:gd name="connsiteX8458" fmla="*/ 559284 w 12191988"/>
              <a:gd name="connsiteY8458" fmla="*/ 1268051 h 5886446"/>
              <a:gd name="connsiteX8459" fmla="*/ 545800 w 12191988"/>
              <a:gd name="connsiteY8459" fmla="*/ 1259724 h 5886446"/>
              <a:gd name="connsiteX8460" fmla="*/ 531126 w 12191988"/>
              <a:gd name="connsiteY8460" fmla="*/ 1251793 h 5886446"/>
              <a:gd name="connsiteX8461" fmla="*/ 524383 w 12191988"/>
              <a:gd name="connsiteY8461" fmla="*/ 1248225 h 5886446"/>
              <a:gd name="connsiteX8462" fmla="*/ 516451 w 12191988"/>
              <a:gd name="connsiteY8462" fmla="*/ 1245449 h 5886446"/>
              <a:gd name="connsiteX8463" fmla="*/ 508916 w 12191988"/>
              <a:gd name="connsiteY8463" fmla="*/ 1242277 h 5886446"/>
              <a:gd name="connsiteX8464" fmla="*/ 500191 w 12191988"/>
              <a:gd name="connsiteY8464" fmla="*/ 1239897 h 5886446"/>
              <a:gd name="connsiteX8465" fmla="*/ 492259 w 12191988"/>
              <a:gd name="connsiteY8465" fmla="*/ 1237913 h 5886446"/>
              <a:gd name="connsiteX8466" fmla="*/ 483533 w 12191988"/>
              <a:gd name="connsiteY8466" fmla="*/ 1236328 h 5886446"/>
              <a:gd name="connsiteX8467" fmla="*/ 474808 w 12191988"/>
              <a:gd name="connsiteY8467" fmla="*/ 1235934 h 5886446"/>
              <a:gd name="connsiteX8468" fmla="*/ 465686 w 12191988"/>
              <a:gd name="connsiteY8468" fmla="*/ 1235140 h 5886446"/>
              <a:gd name="connsiteX8469" fmla="*/ 465290 w 12191988"/>
              <a:gd name="connsiteY8469" fmla="*/ 1226416 h 5886446"/>
              <a:gd name="connsiteX8470" fmla="*/ 464100 w 12191988"/>
              <a:gd name="connsiteY8470" fmla="*/ 1217692 h 5886446"/>
              <a:gd name="connsiteX8471" fmla="*/ 462513 w 12191988"/>
              <a:gd name="connsiteY8471" fmla="*/ 1210554 h 5886446"/>
              <a:gd name="connsiteX8472" fmla="*/ 460530 w 12191988"/>
              <a:gd name="connsiteY8472" fmla="*/ 1204210 h 5886446"/>
              <a:gd name="connsiteX8473" fmla="*/ 458151 w 12191988"/>
              <a:gd name="connsiteY8473" fmla="*/ 1198660 h 5886446"/>
              <a:gd name="connsiteX8474" fmla="*/ 454581 w 12191988"/>
              <a:gd name="connsiteY8474" fmla="*/ 1193505 h 5886446"/>
              <a:gd name="connsiteX8475" fmla="*/ 451012 w 12191988"/>
              <a:gd name="connsiteY8475" fmla="*/ 1189540 h 5886446"/>
              <a:gd name="connsiteX8476" fmla="*/ 446649 w 12191988"/>
              <a:gd name="connsiteY8476" fmla="*/ 1186764 h 5886446"/>
              <a:gd name="connsiteX8477" fmla="*/ 441890 w 12191988"/>
              <a:gd name="connsiteY8477" fmla="*/ 1184781 h 5886446"/>
              <a:gd name="connsiteX8478" fmla="*/ 437527 w 12191988"/>
              <a:gd name="connsiteY8478" fmla="*/ 1182798 h 5886446"/>
              <a:gd name="connsiteX8479" fmla="*/ 431975 w 12191988"/>
              <a:gd name="connsiteY8479" fmla="*/ 1182005 h 5886446"/>
              <a:gd name="connsiteX8480" fmla="*/ 426423 w 12191988"/>
              <a:gd name="connsiteY8480" fmla="*/ 1181608 h 5886446"/>
              <a:gd name="connsiteX8481" fmla="*/ 420870 w 12191988"/>
              <a:gd name="connsiteY8481" fmla="*/ 1182005 h 5886446"/>
              <a:gd name="connsiteX8482" fmla="*/ 415318 w 12191988"/>
              <a:gd name="connsiteY8482" fmla="*/ 1183591 h 5886446"/>
              <a:gd name="connsiteX8483" fmla="*/ 409369 w 12191988"/>
              <a:gd name="connsiteY8483" fmla="*/ 1185574 h 5886446"/>
              <a:gd name="connsiteX8484" fmla="*/ 403420 w 12191988"/>
              <a:gd name="connsiteY8484" fmla="*/ 1187557 h 5886446"/>
              <a:gd name="connsiteX8485" fmla="*/ 399850 w 12191988"/>
              <a:gd name="connsiteY8485" fmla="*/ 1184781 h 5886446"/>
              <a:gd name="connsiteX8486" fmla="*/ 397471 w 12191988"/>
              <a:gd name="connsiteY8486" fmla="*/ 1180815 h 5886446"/>
              <a:gd name="connsiteX8487" fmla="*/ 395091 w 12191988"/>
              <a:gd name="connsiteY8487" fmla="*/ 1175660 h 5886446"/>
              <a:gd name="connsiteX8488" fmla="*/ 393505 w 12191988"/>
              <a:gd name="connsiteY8488" fmla="*/ 1170108 h 5886446"/>
              <a:gd name="connsiteX8489" fmla="*/ 392315 w 12191988"/>
              <a:gd name="connsiteY8489" fmla="*/ 1163766 h 5886446"/>
              <a:gd name="connsiteX8490" fmla="*/ 391918 w 12191988"/>
              <a:gd name="connsiteY8490" fmla="*/ 1156232 h 5886446"/>
              <a:gd name="connsiteX8491" fmla="*/ 391918 w 12191988"/>
              <a:gd name="connsiteY8491" fmla="*/ 1148696 h 5886446"/>
              <a:gd name="connsiteX8492" fmla="*/ 391918 w 12191988"/>
              <a:gd name="connsiteY8492" fmla="*/ 1139973 h 5886446"/>
              <a:gd name="connsiteX8493" fmla="*/ 384383 w 12191988"/>
              <a:gd name="connsiteY8493" fmla="*/ 1141164 h 5886446"/>
              <a:gd name="connsiteX8494" fmla="*/ 377244 w 12191988"/>
              <a:gd name="connsiteY8494" fmla="*/ 1141164 h 5886446"/>
              <a:gd name="connsiteX8495" fmla="*/ 370898 w 12191988"/>
              <a:gd name="connsiteY8495" fmla="*/ 1140371 h 5886446"/>
              <a:gd name="connsiteX8496" fmla="*/ 364156 w 12191988"/>
              <a:gd name="connsiteY8496" fmla="*/ 1139973 h 5886446"/>
              <a:gd name="connsiteX8497" fmla="*/ 358207 w 12191988"/>
              <a:gd name="connsiteY8497" fmla="*/ 1138388 h 5886446"/>
              <a:gd name="connsiteX8498" fmla="*/ 352258 w 12191988"/>
              <a:gd name="connsiteY8498" fmla="*/ 1136803 h 5886446"/>
              <a:gd name="connsiteX8499" fmla="*/ 346706 w 12191988"/>
              <a:gd name="connsiteY8499" fmla="*/ 1134819 h 5886446"/>
              <a:gd name="connsiteX8500" fmla="*/ 341153 w 12191988"/>
              <a:gd name="connsiteY8500" fmla="*/ 1132438 h 5886446"/>
              <a:gd name="connsiteX8501" fmla="*/ 331238 w 12191988"/>
              <a:gd name="connsiteY8501" fmla="*/ 1141559 h 5886446"/>
              <a:gd name="connsiteX8502" fmla="*/ 321323 w 12191988"/>
              <a:gd name="connsiteY8502" fmla="*/ 1151077 h 5886446"/>
              <a:gd name="connsiteX8503" fmla="*/ 302286 w 12191988"/>
              <a:gd name="connsiteY8503" fmla="*/ 1170506 h 5886446"/>
              <a:gd name="connsiteX8504" fmla="*/ 282456 w 12191988"/>
              <a:gd name="connsiteY8504" fmla="*/ 1191126 h 5886446"/>
              <a:gd name="connsiteX8505" fmla="*/ 272541 w 12191988"/>
              <a:gd name="connsiteY8505" fmla="*/ 1200641 h 5886446"/>
              <a:gd name="connsiteX8506" fmla="*/ 261833 w 12191988"/>
              <a:gd name="connsiteY8506" fmla="*/ 1210554 h 5886446"/>
              <a:gd name="connsiteX8507" fmla="*/ 251521 w 12191988"/>
              <a:gd name="connsiteY8507" fmla="*/ 1219675 h 5886446"/>
              <a:gd name="connsiteX8508" fmla="*/ 240020 w 12191988"/>
              <a:gd name="connsiteY8508" fmla="*/ 1228795 h 5886446"/>
              <a:gd name="connsiteX8509" fmla="*/ 227725 w 12191988"/>
              <a:gd name="connsiteY8509" fmla="*/ 1236726 h 5886446"/>
              <a:gd name="connsiteX8510" fmla="*/ 215430 w 12191988"/>
              <a:gd name="connsiteY8510" fmla="*/ 1244258 h 5886446"/>
              <a:gd name="connsiteX8511" fmla="*/ 208291 w 12191988"/>
              <a:gd name="connsiteY8511" fmla="*/ 1247432 h 5886446"/>
              <a:gd name="connsiteX8512" fmla="*/ 201946 w 12191988"/>
              <a:gd name="connsiteY8512" fmla="*/ 1250207 h 5886446"/>
              <a:gd name="connsiteX8513" fmla="*/ 194410 w 12191988"/>
              <a:gd name="connsiteY8513" fmla="*/ 1253379 h 5886446"/>
              <a:gd name="connsiteX8514" fmla="*/ 187272 w 12191988"/>
              <a:gd name="connsiteY8514" fmla="*/ 1255759 h 5886446"/>
              <a:gd name="connsiteX8515" fmla="*/ 179340 w 12191988"/>
              <a:gd name="connsiteY8515" fmla="*/ 1257741 h 5886446"/>
              <a:gd name="connsiteX8516" fmla="*/ 171804 w 12191988"/>
              <a:gd name="connsiteY8516" fmla="*/ 1259724 h 5886446"/>
              <a:gd name="connsiteX8517" fmla="*/ 163079 w 12191988"/>
              <a:gd name="connsiteY8517" fmla="*/ 1261309 h 5886446"/>
              <a:gd name="connsiteX8518" fmla="*/ 154750 w 12191988"/>
              <a:gd name="connsiteY8518" fmla="*/ 1262894 h 5886446"/>
              <a:gd name="connsiteX8519" fmla="*/ 151974 w 12191988"/>
              <a:gd name="connsiteY8519" fmla="*/ 1253776 h 5886446"/>
              <a:gd name="connsiteX8520" fmla="*/ 149594 w 12191988"/>
              <a:gd name="connsiteY8520" fmla="*/ 1248620 h 5886446"/>
              <a:gd name="connsiteX8521" fmla="*/ 148008 w 12191988"/>
              <a:gd name="connsiteY8521" fmla="*/ 1246639 h 5886446"/>
              <a:gd name="connsiteX8522" fmla="*/ 147215 w 12191988"/>
              <a:gd name="connsiteY8522" fmla="*/ 1245846 h 5886446"/>
              <a:gd name="connsiteX8523" fmla="*/ 145628 w 12191988"/>
              <a:gd name="connsiteY8523" fmla="*/ 1244656 h 5886446"/>
              <a:gd name="connsiteX8524" fmla="*/ 144042 w 12191988"/>
              <a:gd name="connsiteY8524" fmla="*/ 1244258 h 5886446"/>
              <a:gd name="connsiteX8525" fmla="*/ 141266 w 12191988"/>
              <a:gd name="connsiteY8525" fmla="*/ 1243863 h 5886446"/>
              <a:gd name="connsiteX8526" fmla="*/ 137300 w 12191988"/>
              <a:gd name="connsiteY8526" fmla="*/ 1243465 h 5886446"/>
              <a:gd name="connsiteX8527" fmla="*/ 132540 w 12191988"/>
              <a:gd name="connsiteY8527" fmla="*/ 1242277 h 5886446"/>
              <a:gd name="connsiteX8528" fmla="*/ 129764 w 12191988"/>
              <a:gd name="connsiteY8528" fmla="*/ 1240689 h 5886446"/>
              <a:gd name="connsiteX8529" fmla="*/ 126591 w 12191988"/>
              <a:gd name="connsiteY8529" fmla="*/ 1238706 h 5886446"/>
              <a:gd name="connsiteX8530" fmla="*/ 131747 w 12191988"/>
              <a:gd name="connsiteY8530" fmla="*/ 1234742 h 5886446"/>
              <a:gd name="connsiteX8531" fmla="*/ 136110 w 12191988"/>
              <a:gd name="connsiteY8531" fmla="*/ 1230382 h 5886446"/>
              <a:gd name="connsiteX8532" fmla="*/ 140076 w 12191988"/>
              <a:gd name="connsiteY8532" fmla="*/ 1225227 h 5886446"/>
              <a:gd name="connsiteX8533" fmla="*/ 144438 w 12191988"/>
              <a:gd name="connsiteY8533" fmla="*/ 1220072 h 5886446"/>
              <a:gd name="connsiteX8534" fmla="*/ 151974 w 12191988"/>
              <a:gd name="connsiteY8534" fmla="*/ 1209366 h 5886446"/>
              <a:gd name="connsiteX8535" fmla="*/ 159509 w 12191988"/>
              <a:gd name="connsiteY8535" fmla="*/ 1197471 h 5886446"/>
              <a:gd name="connsiteX8536" fmla="*/ 173787 w 12191988"/>
              <a:gd name="connsiteY8536" fmla="*/ 1173677 h 5886446"/>
              <a:gd name="connsiteX8537" fmla="*/ 181322 w 12191988"/>
              <a:gd name="connsiteY8537" fmla="*/ 1161385 h 5886446"/>
              <a:gd name="connsiteX8538" fmla="*/ 188858 w 12191988"/>
              <a:gd name="connsiteY8538" fmla="*/ 1149887 h 5886446"/>
              <a:gd name="connsiteX8539" fmla="*/ 187272 w 12191988"/>
              <a:gd name="connsiteY8539" fmla="*/ 1147903 h 5886446"/>
              <a:gd name="connsiteX8540" fmla="*/ 186082 w 12191988"/>
              <a:gd name="connsiteY8540" fmla="*/ 1145920 h 5886446"/>
              <a:gd name="connsiteX8541" fmla="*/ 184892 w 12191988"/>
              <a:gd name="connsiteY8541" fmla="*/ 1139973 h 5886446"/>
              <a:gd name="connsiteX8542" fmla="*/ 183702 w 12191988"/>
              <a:gd name="connsiteY8542" fmla="*/ 1133629 h 5886446"/>
              <a:gd name="connsiteX8543" fmla="*/ 183305 w 12191988"/>
              <a:gd name="connsiteY8543" fmla="*/ 1126492 h 5886446"/>
              <a:gd name="connsiteX8544" fmla="*/ 182909 w 12191988"/>
              <a:gd name="connsiteY8544" fmla="*/ 1110234 h 5886446"/>
              <a:gd name="connsiteX8545" fmla="*/ 183305 w 12191988"/>
              <a:gd name="connsiteY8545" fmla="*/ 1094374 h 5886446"/>
              <a:gd name="connsiteX8546" fmla="*/ 187272 w 12191988"/>
              <a:gd name="connsiteY8546" fmla="*/ 1096754 h 5886446"/>
              <a:gd name="connsiteX8547" fmla="*/ 190444 w 12191988"/>
              <a:gd name="connsiteY8547" fmla="*/ 1098735 h 5886446"/>
              <a:gd name="connsiteX8548" fmla="*/ 193221 w 12191988"/>
              <a:gd name="connsiteY8548" fmla="*/ 1099926 h 5886446"/>
              <a:gd name="connsiteX8549" fmla="*/ 195204 w 12191988"/>
              <a:gd name="connsiteY8549" fmla="*/ 1099926 h 5886446"/>
              <a:gd name="connsiteX8550" fmla="*/ 196790 w 12191988"/>
              <a:gd name="connsiteY8550" fmla="*/ 1099527 h 5886446"/>
              <a:gd name="connsiteX8551" fmla="*/ 197980 w 12191988"/>
              <a:gd name="connsiteY8551" fmla="*/ 1098340 h 5886446"/>
              <a:gd name="connsiteX8552" fmla="*/ 198376 w 12191988"/>
              <a:gd name="connsiteY8552" fmla="*/ 1096754 h 5886446"/>
              <a:gd name="connsiteX8553" fmla="*/ 198376 w 12191988"/>
              <a:gd name="connsiteY8553" fmla="*/ 1094771 h 5886446"/>
              <a:gd name="connsiteX8554" fmla="*/ 197187 w 12191988"/>
              <a:gd name="connsiteY8554" fmla="*/ 1090013 h 5886446"/>
              <a:gd name="connsiteX8555" fmla="*/ 194807 w 12191988"/>
              <a:gd name="connsiteY8555" fmla="*/ 1083272 h 5886446"/>
              <a:gd name="connsiteX8556" fmla="*/ 192427 w 12191988"/>
              <a:gd name="connsiteY8556" fmla="*/ 1076928 h 5886446"/>
              <a:gd name="connsiteX8557" fmla="*/ 188858 w 12191988"/>
              <a:gd name="connsiteY8557" fmla="*/ 1070185 h 5886446"/>
              <a:gd name="connsiteX8558" fmla="*/ 188858 w 12191988"/>
              <a:gd name="connsiteY8558" fmla="*/ 1076135 h 5886446"/>
              <a:gd name="connsiteX8559" fmla="*/ 187668 w 12191988"/>
              <a:gd name="connsiteY8559" fmla="*/ 1081289 h 5886446"/>
              <a:gd name="connsiteX8560" fmla="*/ 185685 w 12191988"/>
              <a:gd name="connsiteY8560" fmla="*/ 1084858 h 5886446"/>
              <a:gd name="connsiteX8561" fmla="*/ 183305 w 12191988"/>
              <a:gd name="connsiteY8561" fmla="*/ 1088028 h 5886446"/>
              <a:gd name="connsiteX8562" fmla="*/ 179736 w 12191988"/>
              <a:gd name="connsiteY8562" fmla="*/ 1089219 h 5886446"/>
              <a:gd name="connsiteX8563" fmla="*/ 175770 w 12191988"/>
              <a:gd name="connsiteY8563" fmla="*/ 1090804 h 5886446"/>
              <a:gd name="connsiteX8564" fmla="*/ 171011 w 12191988"/>
              <a:gd name="connsiteY8564" fmla="*/ 1091202 h 5886446"/>
              <a:gd name="connsiteX8565" fmla="*/ 166648 w 12191988"/>
              <a:gd name="connsiteY8565" fmla="*/ 1091202 h 5886446"/>
              <a:gd name="connsiteX8566" fmla="*/ 155543 w 12191988"/>
              <a:gd name="connsiteY8566" fmla="*/ 1091202 h 5886446"/>
              <a:gd name="connsiteX8567" fmla="*/ 144042 w 12191988"/>
              <a:gd name="connsiteY8567" fmla="*/ 1090804 h 5886446"/>
              <a:gd name="connsiteX8568" fmla="*/ 138490 w 12191988"/>
              <a:gd name="connsiteY8568" fmla="*/ 1091202 h 5886446"/>
              <a:gd name="connsiteX8569" fmla="*/ 132540 w 12191988"/>
              <a:gd name="connsiteY8569" fmla="*/ 1091995 h 5886446"/>
              <a:gd name="connsiteX8570" fmla="*/ 126591 w 12191988"/>
              <a:gd name="connsiteY8570" fmla="*/ 1092789 h 5886446"/>
              <a:gd name="connsiteX8571" fmla="*/ 121039 w 12191988"/>
              <a:gd name="connsiteY8571" fmla="*/ 1094771 h 5886446"/>
              <a:gd name="connsiteX8572" fmla="*/ 119453 w 12191988"/>
              <a:gd name="connsiteY8572" fmla="*/ 1089219 h 5886446"/>
              <a:gd name="connsiteX8573" fmla="*/ 117470 w 12191988"/>
              <a:gd name="connsiteY8573" fmla="*/ 1083667 h 5886446"/>
              <a:gd name="connsiteX8574" fmla="*/ 113107 w 12191988"/>
              <a:gd name="connsiteY8574" fmla="*/ 1074152 h 5886446"/>
              <a:gd name="connsiteX8575" fmla="*/ 111521 w 12191988"/>
              <a:gd name="connsiteY8575" fmla="*/ 1068997 h 5886446"/>
              <a:gd name="connsiteX8576" fmla="*/ 109934 w 12191988"/>
              <a:gd name="connsiteY8576" fmla="*/ 1062653 h 5886446"/>
              <a:gd name="connsiteX8577" fmla="*/ 109537 w 12191988"/>
              <a:gd name="connsiteY8577" fmla="*/ 1055911 h 5886446"/>
              <a:gd name="connsiteX8578" fmla="*/ 109934 w 12191988"/>
              <a:gd name="connsiteY8578" fmla="*/ 1047187 h 5886446"/>
              <a:gd name="connsiteX8579" fmla="*/ 113504 w 12191988"/>
              <a:gd name="connsiteY8579" fmla="*/ 1047187 h 5886446"/>
              <a:gd name="connsiteX8580" fmla="*/ 117470 w 12191988"/>
              <a:gd name="connsiteY8580" fmla="*/ 1047585 h 5886446"/>
              <a:gd name="connsiteX8581" fmla="*/ 126988 w 12191988"/>
              <a:gd name="connsiteY8581" fmla="*/ 1049566 h 5886446"/>
              <a:gd name="connsiteX8582" fmla="*/ 137300 w 12191988"/>
              <a:gd name="connsiteY8582" fmla="*/ 1051154 h 5886446"/>
              <a:gd name="connsiteX8583" fmla="*/ 142059 w 12191988"/>
              <a:gd name="connsiteY8583" fmla="*/ 1051947 h 5886446"/>
              <a:gd name="connsiteX8584" fmla="*/ 146818 w 12191988"/>
              <a:gd name="connsiteY8584" fmla="*/ 1051947 h 5886446"/>
              <a:gd name="connsiteX8585" fmla="*/ 151181 w 12191988"/>
              <a:gd name="connsiteY8585" fmla="*/ 1051154 h 5886446"/>
              <a:gd name="connsiteX8586" fmla="*/ 155543 w 12191988"/>
              <a:gd name="connsiteY8586" fmla="*/ 1049566 h 5886446"/>
              <a:gd name="connsiteX8587" fmla="*/ 157526 w 12191988"/>
              <a:gd name="connsiteY8587" fmla="*/ 1048773 h 5886446"/>
              <a:gd name="connsiteX8588" fmla="*/ 159113 w 12191988"/>
              <a:gd name="connsiteY8588" fmla="*/ 1047187 h 5886446"/>
              <a:gd name="connsiteX8589" fmla="*/ 160699 w 12191988"/>
              <a:gd name="connsiteY8589" fmla="*/ 1045602 h 5886446"/>
              <a:gd name="connsiteX8590" fmla="*/ 162286 w 12191988"/>
              <a:gd name="connsiteY8590" fmla="*/ 1043619 h 5886446"/>
              <a:gd name="connsiteX8591" fmla="*/ 163872 w 12191988"/>
              <a:gd name="connsiteY8591" fmla="*/ 1041636 h 5886446"/>
              <a:gd name="connsiteX8592" fmla="*/ 164665 w 12191988"/>
              <a:gd name="connsiteY8592" fmla="*/ 1038860 h 5886446"/>
              <a:gd name="connsiteX8593" fmla="*/ 165855 w 12191988"/>
              <a:gd name="connsiteY8593" fmla="*/ 1035690 h 5886446"/>
              <a:gd name="connsiteX8594" fmla="*/ 166252 w 12191988"/>
              <a:gd name="connsiteY8594" fmla="*/ 1032120 h 5886446"/>
              <a:gd name="connsiteX8595" fmla="*/ 166648 w 12191988"/>
              <a:gd name="connsiteY8595" fmla="*/ 1024190 h 5886446"/>
              <a:gd name="connsiteX8596" fmla="*/ 166252 w 12191988"/>
              <a:gd name="connsiteY8596" fmla="*/ 1014672 h 5886446"/>
              <a:gd name="connsiteX8597" fmla="*/ 174580 w 12191988"/>
              <a:gd name="connsiteY8597" fmla="*/ 1009517 h 5886446"/>
              <a:gd name="connsiteX8598" fmla="*/ 183305 w 12191988"/>
              <a:gd name="connsiteY8598" fmla="*/ 1005554 h 5886446"/>
              <a:gd name="connsiteX8599" fmla="*/ 192824 w 12191988"/>
              <a:gd name="connsiteY8599" fmla="*/ 1001985 h 5886446"/>
              <a:gd name="connsiteX8600" fmla="*/ 202342 w 12191988"/>
              <a:gd name="connsiteY8600" fmla="*/ 999209 h 5886446"/>
              <a:gd name="connsiteX8601" fmla="*/ 212258 w 12191988"/>
              <a:gd name="connsiteY8601" fmla="*/ 996434 h 5886446"/>
              <a:gd name="connsiteX8602" fmla="*/ 222172 w 12191988"/>
              <a:gd name="connsiteY8602" fmla="*/ 994052 h 5886446"/>
              <a:gd name="connsiteX8603" fmla="*/ 242796 w 12191988"/>
              <a:gd name="connsiteY8603" fmla="*/ 990088 h 5886446"/>
              <a:gd name="connsiteX8604" fmla="*/ 253108 w 12191988"/>
              <a:gd name="connsiteY8604" fmla="*/ 988106 h 5886446"/>
              <a:gd name="connsiteX8605" fmla="*/ 263023 w 12191988"/>
              <a:gd name="connsiteY8605" fmla="*/ 985727 h 5886446"/>
              <a:gd name="connsiteX8606" fmla="*/ 272541 w 12191988"/>
              <a:gd name="connsiteY8606" fmla="*/ 982553 h 5886446"/>
              <a:gd name="connsiteX8607" fmla="*/ 281663 w 12191988"/>
              <a:gd name="connsiteY8607" fmla="*/ 978985 h 5886446"/>
              <a:gd name="connsiteX8608" fmla="*/ 290388 w 12191988"/>
              <a:gd name="connsiteY8608" fmla="*/ 974623 h 5886446"/>
              <a:gd name="connsiteX8609" fmla="*/ 298717 w 12191988"/>
              <a:gd name="connsiteY8609" fmla="*/ 969470 h 5886446"/>
              <a:gd name="connsiteX8610" fmla="*/ 302683 w 12191988"/>
              <a:gd name="connsiteY8610" fmla="*/ 967091 h 5886446"/>
              <a:gd name="connsiteX8611" fmla="*/ 306252 w 12191988"/>
              <a:gd name="connsiteY8611" fmla="*/ 963918 h 5886446"/>
              <a:gd name="connsiteX8612" fmla="*/ 309822 w 12191988"/>
              <a:gd name="connsiteY8612" fmla="*/ 960348 h 5886446"/>
              <a:gd name="connsiteX8613" fmla="*/ 312994 w 12191988"/>
              <a:gd name="connsiteY8613" fmla="*/ 957176 h 5886446"/>
              <a:gd name="connsiteX8614" fmla="*/ 309028 w 12191988"/>
              <a:gd name="connsiteY8614" fmla="*/ 942904 h 5886446"/>
              <a:gd name="connsiteX8615" fmla="*/ 307045 w 12191988"/>
              <a:gd name="connsiteY8615" fmla="*/ 936953 h 5886446"/>
              <a:gd name="connsiteX8616" fmla="*/ 305062 w 12191988"/>
              <a:gd name="connsiteY8616" fmla="*/ 931402 h 5886446"/>
              <a:gd name="connsiteX8617" fmla="*/ 303079 w 12191988"/>
              <a:gd name="connsiteY8617" fmla="*/ 927043 h 5886446"/>
              <a:gd name="connsiteX8618" fmla="*/ 300700 w 12191988"/>
              <a:gd name="connsiteY8618" fmla="*/ 923076 h 5886446"/>
              <a:gd name="connsiteX8619" fmla="*/ 297923 w 12191988"/>
              <a:gd name="connsiteY8619" fmla="*/ 918715 h 5886446"/>
              <a:gd name="connsiteX8620" fmla="*/ 295544 w 12191988"/>
              <a:gd name="connsiteY8620" fmla="*/ 915939 h 5886446"/>
              <a:gd name="connsiteX8621" fmla="*/ 293164 w 12191988"/>
              <a:gd name="connsiteY8621" fmla="*/ 913163 h 5886446"/>
              <a:gd name="connsiteX8622" fmla="*/ 289992 w 12191988"/>
              <a:gd name="connsiteY8622" fmla="*/ 911179 h 5886446"/>
              <a:gd name="connsiteX8623" fmla="*/ 287215 w 12191988"/>
              <a:gd name="connsiteY8623" fmla="*/ 909992 h 5886446"/>
              <a:gd name="connsiteX8624" fmla="*/ 284439 w 12191988"/>
              <a:gd name="connsiteY8624" fmla="*/ 908403 h 5886446"/>
              <a:gd name="connsiteX8625" fmla="*/ 281663 w 12191988"/>
              <a:gd name="connsiteY8625" fmla="*/ 908008 h 5886446"/>
              <a:gd name="connsiteX8626" fmla="*/ 278093 w 12191988"/>
              <a:gd name="connsiteY8626" fmla="*/ 907217 h 5886446"/>
              <a:gd name="connsiteX8627" fmla="*/ 274921 w 12191988"/>
              <a:gd name="connsiteY8627" fmla="*/ 907217 h 5886446"/>
              <a:gd name="connsiteX8628" fmla="*/ 272144 w 12191988"/>
              <a:gd name="connsiteY8628" fmla="*/ 907217 h 5886446"/>
              <a:gd name="connsiteX8629" fmla="*/ 265006 w 12191988"/>
              <a:gd name="connsiteY8629" fmla="*/ 909196 h 5886446"/>
              <a:gd name="connsiteX8630" fmla="*/ 257867 w 12191988"/>
              <a:gd name="connsiteY8630" fmla="*/ 911972 h 5886446"/>
              <a:gd name="connsiteX8631" fmla="*/ 251125 w 12191988"/>
              <a:gd name="connsiteY8631" fmla="*/ 915541 h 5886446"/>
              <a:gd name="connsiteX8632" fmla="*/ 243589 w 12191988"/>
              <a:gd name="connsiteY8632" fmla="*/ 919902 h 5886446"/>
              <a:gd name="connsiteX8633" fmla="*/ 227328 w 12191988"/>
              <a:gd name="connsiteY8633" fmla="*/ 930213 h 5886446"/>
              <a:gd name="connsiteX8634" fmla="*/ 211464 w 12191988"/>
              <a:gd name="connsiteY8634" fmla="*/ 942110 h 5886446"/>
              <a:gd name="connsiteX8635" fmla="*/ 211861 w 12191988"/>
              <a:gd name="connsiteY8635" fmla="*/ 936558 h 5886446"/>
              <a:gd name="connsiteX8636" fmla="*/ 211861 w 12191988"/>
              <a:gd name="connsiteY8636" fmla="*/ 931800 h 5886446"/>
              <a:gd name="connsiteX8637" fmla="*/ 211861 w 12191988"/>
              <a:gd name="connsiteY8637" fmla="*/ 927833 h 5886446"/>
              <a:gd name="connsiteX8638" fmla="*/ 210671 w 12191988"/>
              <a:gd name="connsiteY8638" fmla="*/ 925059 h 5886446"/>
              <a:gd name="connsiteX8639" fmla="*/ 209878 w 12191988"/>
              <a:gd name="connsiteY8639" fmla="*/ 921887 h 5886446"/>
              <a:gd name="connsiteX8640" fmla="*/ 208291 w 12191988"/>
              <a:gd name="connsiteY8640" fmla="*/ 919507 h 5886446"/>
              <a:gd name="connsiteX8641" fmla="*/ 206308 w 12191988"/>
              <a:gd name="connsiteY8641" fmla="*/ 917524 h 5886446"/>
              <a:gd name="connsiteX8642" fmla="*/ 204722 w 12191988"/>
              <a:gd name="connsiteY8642" fmla="*/ 915541 h 5886446"/>
              <a:gd name="connsiteX8643" fmla="*/ 200359 w 12191988"/>
              <a:gd name="connsiteY8643" fmla="*/ 912370 h 5886446"/>
              <a:gd name="connsiteX8644" fmla="*/ 196393 w 12191988"/>
              <a:gd name="connsiteY8644" fmla="*/ 909196 h 5886446"/>
              <a:gd name="connsiteX8645" fmla="*/ 192427 w 12191988"/>
              <a:gd name="connsiteY8645" fmla="*/ 906420 h 5886446"/>
              <a:gd name="connsiteX8646" fmla="*/ 190444 w 12191988"/>
              <a:gd name="connsiteY8646" fmla="*/ 904441 h 5886446"/>
              <a:gd name="connsiteX8647" fmla="*/ 188858 w 12191988"/>
              <a:gd name="connsiteY8647" fmla="*/ 901665 h 5886446"/>
              <a:gd name="connsiteX8648" fmla="*/ 191634 w 12191988"/>
              <a:gd name="connsiteY8648" fmla="*/ 894129 h 5886446"/>
              <a:gd name="connsiteX8649" fmla="*/ 194807 w 12191988"/>
              <a:gd name="connsiteY8649" fmla="*/ 887389 h 5886446"/>
              <a:gd name="connsiteX8650" fmla="*/ 198376 w 12191988"/>
              <a:gd name="connsiteY8650" fmla="*/ 881442 h 5886446"/>
              <a:gd name="connsiteX8651" fmla="*/ 201946 w 12191988"/>
              <a:gd name="connsiteY8651" fmla="*/ 876286 h 5886446"/>
              <a:gd name="connsiteX8652" fmla="*/ 205119 w 12191988"/>
              <a:gd name="connsiteY8652" fmla="*/ 871925 h 5886446"/>
              <a:gd name="connsiteX8653" fmla="*/ 209481 w 12191988"/>
              <a:gd name="connsiteY8653" fmla="*/ 868355 h 5886446"/>
              <a:gd name="connsiteX8654" fmla="*/ 213447 w 12191988"/>
              <a:gd name="connsiteY8654" fmla="*/ 864788 h 5886446"/>
              <a:gd name="connsiteX8655" fmla="*/ 217413 w 12191988"/>
              <a:gd name="connsiteY8655" fmla="*/ 862804 h 5886446"/>
              <a:gd name="connsiteX8656" fmla="*/ 221776 w 12191988"/>
              <a:gd name="connsiteY8656" fmla="*/ 860822 h 5886446"/>
              <a:gd name="connsiteX8657" fmla="*/ 226535 w 12191988"/>
              <a:gd name="connsiteY8657" fmla="*/ 859236 h 5886446"/>
              <a:gd name="connsiteX8658" fmla="*/ 5858944 w 12191988"/>
              <a:gd name="connsiteY8658" fmla="*/ 852486 h 5886446"/>
              <a:gd name="connsiteX8659" fmla="*/ 5861748 w 12191988"/>
              <a:gd name="connsiteY8659" fmla="*/ 852876 h 5886446"/>
              <a:gd name="connsiteX8660" fmla="*/ 5864153 w 12191988"/>
              <a:gd name="connsiteY8660" fmla="*/ 853655 h 5886446"/>
              <a:gd name="connsiteX8661" fmla="*/ 5867362 w 12191988"/>
              <a:gd name="connsiteY8661" fmla="*/ 855211 h 5886446"/>
              <a:gd name="connsiteX8662" fmla="*/ 5870568 w 12191988"/>
              <a:gd name="connsiteY8662" fmla="*/ 856381 h 5886446"/>
              <a:gd name="connsiteX8663" fmla="*/ 5869364 w 12191988"/>
              <a:gd name="connsiteY8663" fmla="*/ 859497 h 5886446"/>
              <a:gd name="connsiteX8664" fmla="*/ 5868164 w 12191988"/>
              <a:gd name="connsiteY8664" fmla="*/ 861833 h 5886446"/>
              <a:gd name="connsiteX8665" fmla="*/ 5866156 w 12191988"/>
              <a:gd name="connsiteY8665" fmla="*/ 864557 h 5886446"/>
              <a:gd name="connsiteX8666" fmla="*/ 5864554 w 12191988"/>
              <a:gd name="connsiteY8666" fmla="*/ 866505 h 5886446"/>
              <a:gd name="connsiteX8667" fmla="*/ 5862549 w 12191988"/>
              <a:gd name="connsiteY8667" fmla="*/ 867672 h 5886446"/>
              <a:gd name="connsiteX8668" fmla="*/ 5860144 w 12191988"/>
              <a:gd name="connsiteY8668" fmla="*/ 869230 h 5886446"/>
              <a:gd name="connsiteX8669" fmla="*/ 5855735 w 12191988"/>
              <a:gd name="connsiteY8669" fmla="*/ 871177 h 5886446"/>
              <a:gd name="connsiteX8670" fmla="*/ 5850121 w 12191988"/>
              <a:gd name="connsiteY8670" fmla="*/ 872735 h 5886446"/>
              <a:gd name="connsiteX8671" fmla="*/ 5843708 w 12191988"/>
              <a:gd name="connsiteY8671" fmla="*/ 873124 h 5886446"/>
              <a:gd name="connsiteX8672" fmla="*/ 5837295 w 12191988"/>
              <a:gd name="connsiteY8672" fmla="*/ 873124 h 5886446"/>
              <a:gd name="connsiteX8673" fmla="*/ 5830878 w 12191988"/>
              <a:gd name="connsiteY8673" fmla="*/ 873124 h 5886446"/>
              <a:gd name="connsiteX8674" fmla="*/ 5836090 w 12191988"/>
              <a:gd name="connsiteY8674" fmla="*/ 868840 h 5886446"/>
              <a:gd name="connsiteX8675" fmla="*/ 5840901 w 12191988"/>
              <a:gd name="connsiteY8675" fmla="*/ 864557 h 5886446"/>
              <a:gd name="connsiteX8676" fmla="*/ 5845312 w 12191988"/>
              <a:gd name="connsiteY8676" fmla="*/ 859886 h 5886446"/>
              <a:gd name="connsiteX8677" fmla="*/ 5849320 w 12191988"/>
              <a:gd name="connsiteY8677" fmla="*/ 856381 h 5886446"/>
              <a:gd name="connsiteX8678" fmla="*/ 5852127 w 12191988"/>
              <a:gd name="connsiteY8678" fmla="*/ 855211 h 5886446"/>
              <a:gd name="connsiteX8679" fmla="*/ 5854131 w 12191988"/>
              <a:gd name="connsiteY8679" fmla="*/ 854044 h 5886446"/>
              <a:gd name="connsiteX8680" fmla="*/ 5856538 w 12191988"/>
              <a:gd name="connsiteY8680" fmla="*/ 852876 h 5886446"/>
              <a:gd name="connsiteX8681" fmla="*/ 7147723 w 12191988"/>
              <a:gd name="connsiteY8681" fmla="*/ 850899 h 5886446"/>
              <a:gd name="connsiteX8682" fmla="*/ 7150952 w 12191988"/>
              <a:gd name="connsiteY8682" fmla="*/ 850899 h 5886446"/>
              <a:gd name="connsiteX8683" fmla="*/ 7153777 w 12191988"/>
              <a:gd name="connsiteY8683" fmla="*/ 852031 h 5886446"/>
              <a:gd name="connsiteX8684" fmla="*/ 7156199 w 12191988"/>
              <a:gd name="connsiteY8684" fmla="*/ 853162 h 5886446"/>
              <a:gd name="connsiteX8685" fmla="*/ 7158620 w 12191988"/>
              <a:gd name="connsiteY8685" fmla="*/ 854668 h 5886446"/>
              <a:gd name="connsiteX8686" fmla="*/ 7161446 w 12191988"/>
              <a:gd name="connsiteY8686" fmla="*/ 856553 h 5886446"/>
              <a:gd name="connsiteX8687" fmla="*/ 7163867 w 12191988"/>
              <a:gd name="connsiteY8687" fmla="*/ 857685 h 5886446"/>
              <a:gd name="connsiteX8688" fmla="*/ 7167096 w 12191988"/>
              <a:gd name="connsiteY8688" fmla="*/ 858439 h 5886446"/>
              <a:gd name="connsiteX8689" fmla="*/ 7170729 w 12191988"/>
              <a:gd name="connsiteY8689" fmla="*/ 858062 h 5886446"/>
              <a:gd name="connsiteX8690" fmla="*/ 7170729 w 12191988"/>
              <a:gd name="connsiteY8690" fmla="*/ 881063 h 5886446"/>
              <a:gd name="connsiteX8691" fmla="*/ 7167096 w 12191988"/>
              <a:gd name="connsiteY8691" fmla="*/ 878046 h 5886446"/>
              <a:gd name="connsiteX8692" fmla="*/ 7163060 w 12191988"/>
              <a:gd name="connsiteY8692" fmla="*/ 876160 h 5886446"/>
              <a:gd name="connsiteX8693" fmla="*/ 7158620 w 12191988"/>
              <a:gd name="connsiteY8693" fmla="*/ 873898 h 5886446"/>
              <a:gd name="connsiteX8694" fmla="*/ 7154584 w 12191988"/>
              <a:gd name="connsiteY8694" fmla="*/ 871635 h 5886446"/>
              <a:gd name="connsiteX8695" fmla="*/ 7153374 w 12191988"/>
              <a:gd name="connsiteY8695" fmla="*/ 870504 h 5886446"/>
              <a:gd name="connsiteX8696" fmla="*/ 7151759 w 12191988"/>
              <a:gd name="connsiteY8696" fmla="*/ 868620 h 5886446"/>
              <a:gd name="connsiteX8697" fmla="*/ 7150145 w 12191988"/>
              <a:gd name="connsiteY8697" fmla="*/ 866735 h 5886446"/>
              <a:gd name="connsiteX8698" fmla="*/ 7148934 w 12191988"/>
              <a:gd name="connsiteY8698" fmla="*/ 864472 h 5886446"/>
              <a:gd name="connsiteX8699" fmla="*/ 7148127 w 12191988"/>
              <a:gd name="connsiteY8699" fmla="*/ 861833 h 5886446"/>
              <a:gd name="connsiteX8700" fmla="*/ 7147723 w 12191988"/>
              <a:gd name="connsiteY8700" fmla="*/ 858439 h 5886446"/>
              <a:gd name="connsiteX8701" fmla="*/ 7146916 w 12191988"/>
              <a:gd name="connsiteY8701" fmla="*/ 855422 h 5886446"/>
              <a:gd name="connsiteX8702" fmla="*/ 6169212 w 12191988"/>
              <a:gd name="connsiteY8702" fmla="*/ 850899 h 5886446"/>
              <a:gd name="connsiteX8703" fmla="*/ 6176953 w 12191988"/>
              <a:gd name="connsiteY8703" fmla="*/ 850899 h 5886446"/>
              <a:gd name="connsiteX8704" fmla="*/ 6176953 w 12191988"/>
              <a:gd name="connsiteY8704" fmla="*/ 879418 h 5886446"/>
              <a:gd name="connsiteX8705" fmla="*/ 6176138 w 12191988"/>
              <a:gd name="connsiteY8705" fmla="*/ 875802 h 5886446"/>
              <a:gd name="connsiteX8706" fmla="*/ 6174509 w 12191988"/>
              <a:gd name="connsiteY8706" fmla="*/ 872186 h 5886446"/>
              <a:gd name="connsiteX8707" fmla="*/ 6172879 w 12191988"/>
              <a:gd name="connsiteY8707" fmla="*/ 868973 h 5886446"/>
              <a:gd name="connsiteX8708" fmla="*/ 6170435 w 12191988"/>
              <a:gd name="connsiteY8708" fmla="*/ 866565 h 5886446"/>
              <a:gd name="connsiteX8709" fmla="*/ 6167990 w 12191988"/>
              <a:gd name="connsiteY8709" fmla="*/ 864554 h 5886446"/>
              <a:gd name="connsiteX8710" fmla="*/ 6165138 w 12191988"/>
              <a:gd name="connsiteY8710" fmla="*/ 862547 h 5886446"/>
              <a:gd name="connsiteX8711" fmla="*/ 6162694 w 12191988"/>
              <a:gd name="connsiteY8711" fmla="*/ 861341 h 5886446"/>
              <a:gd name="connsiteX8712" fmla="*/ 6160249 w 12191988"/>
              <a:gd name="connsiteY8712" fmla="*/ 860540 h 5886446"/>
              <a:gd name="connsiteX8713" fmla="*/ 6158212 w 12191988"/>
              <a:gd name="connsiteY8713" fmla="*/ 860540 h 5886446"/>
              <a:gd name="connsiteX8714" fmla="*/ 6156582 w 12191988"/>
              <a:gd name="connsiteY8714" fmla="*/ 860941 h 5886446"/>
              <a:gd name="connsiteX8715" fmla="*/ 6155360 w 12191988"/>
              <a:gd name="connsiteY8715" fmla="*/ 862547 h 5886446"/>
              <a:gd name="connsiteX8716" fmla="*/ 6154953 w 12191988"/>
              <a:gd name="connsiteY8716" fmla="*/ 864554 h 5886446"/>
              <a:gd name="connsiteX8717" fmla="*/ 6155360 w 12191988"/>
              <a:gd name="connsiteY8717" fmla="*/ 866966 h 5886446"/>
              <a:gd name="connsiteX8718" fmla="*/ 6156990 w 12191988"/>
              <a:gd name="connsiteY8718" fmla="*/ 870981 h 5886446"/>
              <a:gd name="connsiteX8719" fmla="*/ 6159434 w 12191988"/>
              <a:gd name="connsiteY8719" fmla="*/ 875802 h 5886446"/>
              <a:gd name="connsiteX8720" fmla="*/ 6158212 w 12191988"/>
              <a:gd name="connsiteY8720" fmla="*/ 879819 h 5886446"/>
              <a:gd name="connsiteX8721" fmla="*/ 6156582 w 12191988"/>
              <a:gd name="connsiteY8721" fmla="*/ 882229 h 5886446"/>
              <a:gd name="connsiteX8722" fmla="*/ 6154953 w 12191988"/>
              <a:gd name="connsiteY8722" fmla="*/ 883836 h 5886446"/>
              <a:gd name="connsiteX8723" fmla="*/ 6153323 w 12191988"/>
              <a:gd name="connsiteY8723" fmla="*/ 884236 h 5886446"/>
              <a:gd name="connsiteX8724" fmla="*/ 6151693 w 12191988"/>
              <a:gd name="connsiteY8724" fmla="*/ 883836 h 5886446"/>
              <a:gd name="connsiteX8725" fmla="*/ 6150879 w 12191988"/>
              <a:gd name="connsiteY8725" fmla="*/ 882631 h 5886446"/>
              <a:gd name="connsiteX8726" fmla="*/ 6147212 w 12191988"/>
              <a:gd name="connsiteY8726" fmla="*/ 878211 h 5886446"/>
              <a:gd name="connsiteX8727" fmla="*/ 6143953 w 12191988"/>
              <a:gd name="connsiteY8727" fmla="*/ 873793 h 5886446"/>
              <a:gd name="connsiteX8728" fmla="*/ 6141915 w 12191988"/>
              <a:gd name="connsiteY8728" fmla="*/ 870981 h 5886446"/>
              <a:gd name="connsiteX8729" fmla="*/ 6139878 w 12191988"/>
              <a:gd name="connsiteY8729" fmla="*/ 868973 h 5886446"/>
              <a:gd name="connsiteX8730" fmla="*/ 6137841 w 12191988"/>
              <a:gd name="connsiteY8730" fmla="*/ 867367 h 5886446"/>
              <a:gd name="connsiteX8731" fmla="*/ 6135804 w 12191988"/>
              <a:gd name="connsiteY8731" fmla="*/ 866565 h 5886446"/>
              <a:gd name="connsiteX8732" fmla="*/ 6133360 w 12191988"/>
              <a:gd name="connsiteY8732" fmla="*/ 866565 h 5886446"/>
              <a:gd name="connsiteX8733" fmla="*/ 6130915 w 12191988"/>
              <a:gd name="connsiteY8733" fmla="*/ 868169 h 5886446"/>
              <a:gd name="connsiteX8734" fmla="*/ 6134175 w 12191988"/>
              <a:gd name="connsiteY8734" fmla="*/ 862949 h 5886446"/>
              <a:gd name="connsiteX8735" fmla="*/ 6139064 w 12191988"/>
              <a:gd name="connsiteY8735" fmla="*/ 858931 h 5886446"/>
              <a:gd name="connsiteX8736" fmla="*/ 6143953 w 12191988"/>
              <a:gd name="connsiteY8736" fmla="*/ 855718 h 5886446"/>
              <a:gd name="connsiteX8737" fmla="*/ 6149656 w 12191988"/>
              <a:gd name="connsiteY8737" fmla="*/ 853710 h 5886446"/>
              <a:gd name="connsiteX8738" fmla="*/ 6155768 w 12191988"/>
              <a:gd name="connsiteY8738" fmla="*/ 851702 h 5886446"/>
              <a:gd name="connsiteX8739" fmla="*/ 6162286 w 12191988"/>
              <a:gd name="connsiteY8739" fmla="*/ 851301 h 5886446"/>
              <a:gd name="connsiteX8740" fmla="*/ 5977364 w 12191988"/>
              <a:gd name="connsiteY8740" fmla="*/ 838199 h 5886446"/>
              <a:gd name="connsiteX8741" fmla="*/ 5977364 w 12191988"/>
              <a:gd name="connsiteY8741" fmla="*/ 844152 h 5886446"/>
              <a:gd name="connsiteX8742" fmla="*/ 5977760 w 12191988"/>
              <a:gd name="connsiteY8742" fmla="*/ 846929 h 5886446"/>
              <a:gd name="connsiteX8743" fmla="*/ 5978152 w 12191988"/>
              <a:gd name="connsiteY8743" fmla="*/ 849311 h 5886446"/>
              <a:gd name="connsiteX8744" fmla="*/ 5979337 w 12191988"/>
              <a:gd name="connsiteY8744" fmla="*/ 850899 h 5886446"/>
              <a:gd name="connsiteX8745" fmla="*/ 5980124 w 12191988"/>
              <a:gd name="connsiteY8745" fmla="*/ 852089 h 5886446"/>
              <a:gd name="connsiteX8746" fmla="*/ 5981703 w 12191988"/>
              <a:gd name="connsiteY8746" fmla="*/ 853279 h 5886446"/>
              <a:gd name="connsiteX8747" fmla="*/ 5983279 w 12191988"/>
              <a:gd name="connsiteY8747" fmla="*/ 854470 h 5886446"/>
              <a:gd name="connsiteX8748" fmla="*/ 5979337 w 12191988"/>
              <a:gd name="connsiteY8748" fmla="*/ 858439 h 5886446"/>
              <a:gd name="connsiteX8749" fmla="*/ 5975786 w 12191988"/>
              <a:gd name="connsiteY8749" fmla="*/ 861219 h 5886446"/>
              <a:gd name="connsiteX8750" fmla="*/ 5971844 w 12191988"/>
              <a:gd name="connsiteY8750" fmla="*/ 863997 h 5886446"/>
              <a:gd name="connsiteX8751" fmla="*/ 5967900 w 12191988"/>
              <a:gd name="connsiteY8751" fmla="*/ 865186 h 5886446"/>
              <a:gd name="connsiteX8752" fmla="*/ 5963957 w 12191988"/>
              <a:gd name="connsiteY8752" fmla="*/ 866378 h 5886446"/>
              <a:gd name="connsiteX8753" fmla="*/ 5960014 w 12191988"/>
              <a:gd name="connsiteY8753" fmla="*/ 866773 h 5886446"/>
              <a:gd name="connsiteX8754" fmla="*/ 5955676 w 12191988"/>
              <a:gd name="connsiteY8754" fmla="*/ 866378 h 5886446"/>
              <a:gd name="connsiteX8755" fmla="*/ 5952521 w 12191988"/>
              <a:gd name="connsiteY8755" fmla="*/ 865981 h 5886446"/>
              <a:gd name="connsiteX8756" fmla="*/ 5948183 w 12191988"/>
              <a:gd name="connsiteY8756" fmla="*/ 864392 h 5886446"/>
              <a:gd name="connsiteX8757" fmla="*/ 5944241 w 12191988"/>
              <a:gd name="connsiteY8757" fmla="*/ 862804 h 5886446"/>
              <a:gd name="connsiteX8758" fmla="*/ 5936352 w 12191988"/>
              <a:gd name="connsiteY8758" fmla="*/ 858439 h 5886446"/>
              <a:gd name="connsiteX8759" fmla="*/ 5928859 w 12191988"/>
              <a:gd name="connsiteY8759" fmla="*/ 852884 h 5886446"/>
              <a:gd name="connsiteX8760" fmla="*/ 5921367 w 12191988"/>
              <a:gd name="connsiteY8760" fmla="*/ 847326 h 5886446"/>
              <a:gd name="connsiteX8761" fmla="*/ 5924126 w 12191988"/>
              <a:gd name="connsiteY8761" fmla="*/ 844152 h 5886446"/>
              <a:gd name="connsiteX8762" fmla="*/ 5926886 w 12191988"/>
              <a:gd name="connsiteY8762" fmla="*/ 842565 h 5886446"/>
              <a:gd name="connsiteX8763" fmla="*/ 5930041 w 12191988"/>
              <a:gd name="connsiteY8763" fmla="*/ 841374 h 5886446"/>
              <a:gd name="connsiteX8764" fmla="*/ 5932803 w 12191988"/>
              <a:gd name="connsiteY8764" fmla="*/ 840580 h 5886446"/>
              <a:gd name="connsiteX8765" fmla="*/ 5935959 w 12191988"/>
              <a:gd name="connsiteY8765" fmla="*/ 840580 h 5886446"/>
              <a:gd name="connsiteX8766" fmla="*/ 5939508 w 12191988"/>
              <a:gd name="connsiteY8766" fmla="*/ 840580 h 5886446"/>
              <a:gd name="connsiteX8767" fmla="*/ 5946212 w 12191988"/>
              <a:gd name="connsiteY8767" fmla="*/ 841772 h 5886446"/>
              <a:gd name="connsiteX8768" fmla="*/ 5953704 w 12191988"/>
              <a:gd name="connsiteY8768" fmla="*/ 842565 h 5886446"/>
              <a:gd name="connsiteX8769" fmla="*/ 5957645 w 12191988"/>
              <a:gd name="connsiteY8769" fmla="*/ 843357 h 5886446"/>
              <a:gd name="connsiteX8770" fmla="*/ 5961197 w 12191988"/>
              <a:gd name="connsiteY8770" fmla="*/ 843357 h 5886446"/>
              <a:gd name="connsiteX8771" fmla="*/ 5965138 w 12191988"/>
              <a:gd name="connsiteY8771" fmla="*/ 843357 h 5886446"/>
              <a:gd name="connsiteX8772" fmla="*/ 5969479 w 12191988"/>
              <a:gd name="connsiteY8772" fmla="*/ 842169 h 5886446"/>
              <a:gd name="connsiteX8773" fmla="*/ 5973419 w 12191988"/>
              <a:gd name="connsiteY8773" fmla="*/ 840580 h 5886446"/>
              <a:gd name="connsiteX8774" fmla="*/ 6730735 w 12191988"/>
              <a:gd name="connsiteY8774" fmla="*/ 833438 h 5886446"/>
              <a:gd name="connsiteX8775" fmla="*/ 6740517 w 12191988"/>
              <a:gd name="connsiteY8775" fmla="*/ 833835 h 5886446"/>
              <a:gd name="connsiteX8776" fmla="*/ 6727213 w 12191988"/>
              <a:gd name="connsiteY8776" fmla="*/ 842567 h 5886446"/>
              <a:gd name="connsiteX8777" fmla="*/ 6713127 w 12191988"/>
              <a:gd name="connsiteY8777" fmla="*/ 850901 h 5886446"/>
              <a:gd name="connsiteX8778" fmla="*/ 6699432 w 12191988"/>
              <a:gd name="connsiteY8778" fmla="*/ 859236 h 5886446"/>
              <a:gd name="connsiteX8779" fmla="*/ 6692389 w 12191988"/>
              <a:gd name="connsiteY8779" fmla="*/ 863202 h 5886446"/>
              <a:gd name="connsiteX8780" fmla="*/ 6684954 w 12191988"/>
              <a:gd name="connsiteY8780" fmla="*/ 866776 h 5886446"/>
              <a:gd name="connsiteX8781" fmla="*/ 6686519 w 12191988"/>
              <a:gd name="connsiteY8781" fmla="*/ 862014 h 5886446"/>
              <a:gd name="connsiteX8782" fmla="*/ 6688476 w 12191988"/>
              <a:gd name="connsiteY8782" fmla="*/ 857646 h 5886446"/>
              <a:gd name="connsiteX8783" fmla="*/ 6690432 w 12191988"/>
              <a:gd name="connsiteY8783" fmla="*/ 853677 h 5886446"/>
              <a:gd name="connsiteX8784" fmla="*/ 6693171 w 12191988"/>
              <a:gd name="connsiteY8784" fmla="*/ 850105 h 5886446"/>
              <a:gd name="connsiteX8785" fmla="*/ 6695519 w 12191988"/>
              <a:gd name="connsiteY8785" fmla="*/ 846932 h 5886446"/>
              <a:gd name="connsiteX8786" fmla="*/ 6698649 w 12191988"/>
              <a:gd name="connsiteY8786" fmla="*/ 844152 h 5886446"/>
              <a:gd name="connsiteX8787" fmla="*/ 6701780 w 12191988"/>
              <a:gd name="connsiteY8787" fmla="*/ 841375 h 5886446"/>
              <a:gd name="connsiteX8788" fmla="*/ 6705301 w 12191988"/>
              <a:gd name="connsiteY8788" fmla="*/ 839390 h 5886446"/>
              <a:gd name="connsiteX8789" fmla="*/ 6708823 w 12191988"/>
              <a:gd name="connsiteY8789" fmla="*/ 838199 h 5886446"/>
              <a:gd name="connsiteX8790" fmla="*/ 6712736 w 12191988"/>
              <a:gd name="connsiteY8790" fmla="*/ 836612 h 5886446"/>
              <a:gd name="connsiteX8791" fmla="*/ 6716649 w 12191988"/>
              <a:gd name="connsiteY8791" fmla="*/ 835025 h 5886446"/>
              <a:gd name="connsiteX8792" fmla="*/ 6721344 w 12191988"/>
              <a:gd name="connsiteY8792" fmla="*/ 834628 h 5886446"/>
              <a:gd name="connsiteX8793" fmla="*/ 730600 w 12191988"/>
              <a:gd name="connsiteY8793" fmla="*/ 827089 h 5886446"/>
              <a:gd name="connsiteX8794" fmla="*/ 732970 w 12191988"/>
              <a:gd name="connsiteY8794" fmla="*/ 827089 h 5886446"/>
              <a:gd name="connsiteX8795" fmla="*/ 734945 w 12191988"/>
              <a:gd name="connsiteY8795" fmla="*/ 827089 h 5886446"/>
              <a:gd name="connsiteX8796" fmla="*/ 740080 w 12191988"/>
              <a:gd name="connsiteY8796" fmla="*/ 827481 h 5886446"/>
              <a:gd name="connsiteX8797" fmla="*/ 745215 w 12191988"/>
              <a:gd name="connsiteY8797" fmla="*/ 829051 h 5886446"/>
              <a:gd name="connsiteX8798" fmla="*/ 749956 w 12191988"/>
              <a:gd name="connsiteY8798" fmla="*/ 831407 h 5886446"/>
              <a:gd name="connsiteX8799" fmla="*/ 755091 w 12191988"/>
              <a:gd name="connsiteY8799" fmla="*/ 834546 h 5886446"/>
              <a:gd name="connsiteX8800" fmla="*/ 760226 w 12191988"/>
              <a:gd name="connsiteY8800" fmla="*/ 838076 h 5886446"/>
              <a:gd name="connsiteX8801" fmla="*/ 770496 w 12191988"/>
              <a:gd name="connsiteY8801" fmla="*/ 844356 h 5886446"/>
              <a:gd name="connsiteX8802" fmla="*/ 775631 w 12191988"/>
              <a:gd name="connsiteY8802" fmla="*/ 847888 h 5886446"/>
              <a:gd name="connsiteX8803" fmla="*/ 781162 w 12191988"/>
              <a:gd name="connsiteY8803" fmla="*/ 851027 h 5886446"/>
              <a:gd name="connsiteX8804" fmla="*/ 787087 w 12191988"/>
              <a:gd name="connsiteY8804" fmla="*/ 852989 h 5886446"/>
              <a:gd name="connsiteX8805" fmla="*/ 793012 w 12191988"/>
              <a:gd name="connsiteY8805" fmla="*/ 854952 h 5886446"/>
              <a:gd name="connsiteX8806" fmla="*/ 798937 w 12191988"/>
              <a:gd name="connsiteY8806" fmla="*/ 855343 h 5886446"/>
              <a:gd name="connsiteX8807" fmla="*/ 802097 w 12191988"/>
              <a:gd name="connsiteY8807" fmla="*/ 855343 h 5886446"/>
              <a:gd name="connsiteX8808" fmla="*/ 804863 w 12191988"/>
              <a:gd name="connsiteY8808" fmla="*/ 854952 h 5886446"/>
              <a:gd name="connsiteX8809" fmla="*/ 800122 w 12191988"/>
              <a:gd name="connsiteY8809" fmla="*/ 858483 h 5886446"/>
              <a:gd name="connsiteX8810" fmla="*/ 794592 w 12191988"/>
              <a:gd name="connsiteY8810" fmla="*/ 860445 h 5886446"/>
              <a:gd name="connsiteX8811" fmla="*/ 789457 w 12191988"/>
              <a:gd name="connsiteY8811" fmla="*/ 862014 h 5886446"/>
              <a:gd name="connsiteX8812" fmla="*/ 783927 w 12191988"/>
              <a:gd name="connsiteY8812" fmla="*/ 862014 h 5886446"/>
              <a:gd name="connsiteX8813" fmla="*/ 778002 w 12191988"/>
              <a:gd name="connsiteY8813" fmla="*/ 861230 h 5886446"/>
              <a:gd name="connsiteX8814" fmla="*/ 772471 w 12191988"/>
              <a:gd name="connsiteY8814" fmla="*/ 859660 h 5886446"/>
              <a:gd name="connsiteX8815" fmla="*/ 766941 w 12191988"/>
              <a:gd name="connsiteY8815" fmla="*/ 858483 h 5886446"/>
              <a:gd name="connsiteX8816" fmla="*/ 761016 w 12191988"/>
              <a:gd name="connsiteY8816" fmla="*/ 855736 h 5886446"/>
              <a:gd name="connsiteX8817" fmla="*/ 755486 w 12191988"/>
              <a:gd name="connsiteY8817" fmla="*/ 852989 h 5886446"/>
              <a:gd name="connsiteX8818" fmla="*/ 749956 w 12191988"/>
              <a:gd name="connsiteY8818" fmla="*/ 849849 h 5886446"/>
              <a:gd name="connsiteX8819" fmla="*/ 739685 w 12191988"/>
              <a:gd name="connsiteY8819" fmla="*/ 843570 h 5886446"/>
              <a:gd name="connsiteX8820" fmla="*/ 729415 w 12191988"/>
              <a:gd name="connsiteY8820" fmla="*/ 836900 h 5886446"/>
              <a:gd name="connsiteX8821" fmla="*/ 720724 w 12191988"/>
              <a:gd name="connsiteY8821" fmla="*/ 832191 h 5886446"/>
              <a:gd name="connsiteX8822" fmla="*/ 723095 w 12191988"/>
              <a:gd name="connsiteY8822" fmla="*/ 830228 h 5886446"/>
              <a:gd name="connsiteX8823" fmla="*/ 725465 w 12191988"/>
              <a:gd name="connsiteY8823" fmla="*/ 829051 h 5886446"/>
              <a:gd name="connsiteX8824" fmla="*/ 728230 w 12191988"/>
              <a:gd name="connsiteY8824" fmla="*/ 828268 h 5886446"/>
              <a:gd name="connsiteX8825" fmla="*/ 5430914 w 12191988"/>
              <a:gd name="connsiteY8825" fmla="*/ 825498 h 5886446"/>
              <a:gd name="connsiteX8826" fmla="*/ 5432123 w 12191988"/>
              <a:gd name="connsiteY8826" fmla="*/ 826300 h 5886446"/>
              <a:gd name="connsiteX8827" fmla="*/ 5433731 w 12191988"/>
              <a:gd name="connsiteY8827" fmla="*/ 826700 h 5886446"/>
              <a:gd name="connsiteX8828" fmla="*/ 5437349 w 12191988"/>
              <a:gd name="connsiteY8828" fmla="*/ 828305 h 5886446"/>
              <a:gd name="connsiteX8829" fmla="*/ 5441775 w 12191988"/>
              <a:gd name="connsiteY8829" fmla="*/ 830311 h 5886446"/>
              <a:gd name="connsiteX8830" fmla="*/ 5444185 w 12191988"/>
              <a:gd name="connsiteY8830" fmla="*/ 830713 h 5886446"/>
              <a:gd name="connsiteX8831" fmla="*/ 5447002 w 12191988"/>
              <a:gd name="connsiteY8831" fmla="*/ 831114 h 5886446"/>
              <a:gd name="connsiteX8832" fmla="*/ 5449816 w 12191988"/>
              <a:gd name="connsiteY8832" fmla="*/ 831114 h 5886446"/>
              <a:gd name="connsiteX8833" fmla="*/ 5453033 w 12191988"/>
              <a:gd name="connsiteY8833" fmla="*/ 830713 h 5886446"/>
              <a:gd name="connsiteX8834" fmla="*/ 5453837 w 12191988"/>
              <a:gd name="connsiteY8834" fmla="*/ 835125 h 5886446"/>
              <a:gd name="connsiteX8835" fmla="*/ 5454642 w 12191988"/>
              <a:gd name="connsiteY8835" fmla="*/ 838332 h 5886446"/>
              <a:gd name="connsiteX8836" fmla="*/ 5453837 w 12191988"/>
              <a:gd name="connsiteY8836" fmla="*/ 841540 h 5886446"/>
              <a:gd name="connsiteX8837" fmla="*/ 5453438 w 12191988"/>
              <a:gd name="connsiteY8837" fmla="*/ 843547 h 5886446"/>
              <a:gd name="connsiteX8838" fmla="*/ 5451828 w 12191988"/>
              <a:gd name="connsiteY8838" fmla="*/ 844348 h 5886446"/>
              <a:gd name="connsiteX8839" fmla="*/ 5450220 w 12191988"/>
              <a:gd name="connsiteY8839" fmla="*/ 845551 h 5886446"/>
              <a:gd name="connsiteX8840" fmla="*/ 5447403 w 12191988"/>
              <a:gd name="connsiteY8840" fmla="*/ 847154 h 5886446"/>
              <a:gd name="connsiteX8841" fmla="*/ 5443785 w 12191988"/>
              <a:gd name="connsiteY8841" fmla="*/ 848357 h 5886446"/>
              <a:gd name="connsiteX8842" fmla="*/ 5442579 w 12191988"/>
              <a:gd name="connsiteY8842" fmla="*/ 849561 h 5886446"/>
              <a:gd name="connsiteX8843" fmla="*/ 5441372 w 12191988"/>
              <a:gd name="connsiteY8843" fmla="*/ 851166 h 5886446"/>
              <a:gd name="connsiteX8844" fmla="*/ 5440567 w 12191988"/>
              <a:gd name="connsiteY8844" fmla="*/ 853170 h 5886446"/>
              <a:gd name="connsiteX8845" fmla="*/ 5440167 w 12191988"/>
              <a:gd name="connsiteY8845" fmla="*/ 855577 h 5886446"/>
              <a:gd name="connsiteX8846" fmla="*/ 5440567 w 12191988"/>
              <a:gd name="connsiteY8846" fmla="*/ 859186 h 5886446"/>
              <a:gd name="connsiteX8847" fmla="*/ 5441775 w 12191988"/>
              <a:gd name="connsiteY8847" fmla="*/ 863196 h 5886446"/>
              <a:gd name="connsiteX8848" fmla="*/ 5439362 w 12191988"/>
              <a:gd name="connsiteY8848" fmla="*/ 863599 h 5886446"/>
              <a:gd name="connsiteX8849" fmla="*/ 5437752 w 12191988"/>
              <a:gd name="connsiteY8849" fmla="*/ 863196 h 5886446"/>
              <a:gd name="connsiteX8850" fmla="*/ 5436144 w 12191988"/>
              <a:gd name="connsiteY8850" fmla="*/ 862395 h 5886446"/>
              <a:gd name="connsiteX8851" fmla="*/ 5435339 w 12191988"/>
              <a:gd name="connsiteY8851" fmla="*/ 860791 h 5886446"/>
              <a:gd name="connsiteX8852" fmla="*/ 5434131 w 12191988"/>
              <a:gd name="connsiteY8852" fmla="*/ 859186 h 5886446"/>
              <a:gd name="connsiteX8853" fmla="*/ 5432926 w 12191988"/>
              <a:gd name="connsiteY8853" fmla="*/ 857181 h 5886446"/>
              <a:gd name="connsiteX8854" fmla="*/ 5432123 w 12191988"/>
              <a:gd name="connsiteY8854" fmla="*/ 852368 h 5886446"/>
              <a:gd name="connsiteX8855" fmla="*/ 5430914 w 12191988"/>
              <a:gd name="connsiteY8855" fmla="*/ 847957 h 5886446"/>
              <a:gd name="connsiteX8856" fmla="*/ 5429709 w 12191988"/>
              <a:gd name="connsiteY8856" fmla="*/ 843948 h 5886446"/>
              <a:gd name="connsiteX8857" fmla="*/ 5428904 w 12191988"/>
              <a:gd name="connsiteY8857" fmla="*/ 841940 h 5886446"/>
              <a:gd name="connsiteX8858" fmla="*/ 5427696 w 12191988"/>
              <a:gd name="connsiteY8858" fmla="*/ 840737 h 5886446"/>
              <a:gd name="connsiteX8859" fmla="*/ 5426088 w 12191988"/>
              <a:gd name="connsiteY8859" fmla="*/ 839935 h 5886446"/>
              <a:gd name="connsiteX8860" fmla="*/ 5424481 w 12191988"/>
              <a:gd name="connsiteY8860" fmla="*/ 839534 h 5886446"/>
              <a:gd name="connsiteX8861" fmla="*/ 5426491 w 12191988"/>
              <a:gd name="connsiteY8861" fmla="*/ 831114 h 5886446"/>
              <a:gd name="connsiteX8862" fmla="*/ 5427696 w 12191988"/>
              <a:gd name="connsiteY8862" fmla="*/ 828707 h 5886446"/>
              <a:gd name="connsiteX8863" fmla="*/ 5428500 w 12191988"/>
              <a:gd name="connsiteY8863" fmla="*/ 827103 h 5886446"/>
              <a:gd name="connsiteX8864" fmla="*/ 5429709 w 12191988"/>
              <a:gd name="connsiteY8864" fmla="*/ 826300 h 5886446"/>
              <a:gd name="connsiteX8865" fmla="*/ 5380885 w 12191988"/>
              <a:gd name="connsiteY8865" fmla="*/ 825498 h 5886446"/>
              <a:gd name="connsiteX8866" fmla="*/ 5383288 w 12191988"/>
              <a:gd name="connsiteY8866" fmla="*/ 826291 h 5886446"/>
              <a:gd name="connsiteX8867" fmla="*/ 5385690 w 12191988"/>
              <a:gd name="connsiteY8867" fmla="*/ 826688 h 5886446"/>
              <a:gd name="connsiteX8868" fmla="*/ 5391294 w 12191988"/>
              <a:gd name="connsiteY8868" fmla="*/ 828672 h 5886446"/>
              <a:gd name="connsiteX8869" fmla="*/ 5398101 w 12191988"/>
              <a:gd name="connsiteY8869" fmla="*/ 831849 h 5886446"/>
              <a:gd name="connsiteX8870" fmla="*/ 5401703 w 12191988"/>
              <a:gd name="connsiteY8870" fmla="*/ 832641 h 5886446"/>
              <a:gd name="connsiteX8871" fmla="*/ 5404907 w 12191988"/>
              <a:gd name="connsiteY8871" fmla="*/ 833039 h 5886446"/>
              <a:gd name="connsiteX8872" fmla="*/ 5408509 w 12191988"/>
              <a:gd name="connsiteY8872" fmla="*/ 833832 h 5886446"/>
              <a:gd name="connsiteX8873" fmla="*/ 5412112 w 12191988"/>
              <a:gd name="connsiteY8873" fmla="*/ 833832 h 5886446"/>
              <a:gd name="connsiteX8874" fmla="*/ 5415715 w 12191988"/>
              <a:gd name="connsiteY8874" fmla="*/ 832641 h 5886446"/>
              <a:gd name="connsiteX8875" fmla="*/ 5419718 w 12191988"/>
              <a:gd name="connsiteY8875" fmla="*/ 831056 h 5886446"/>
              <a:gd name="connsiteX8876" fmla="*/ 5418115 w 12191988"/>
              <a:gd name="connsiteY8876" fmla="*/ 836612 h 5886446"/>
              <a:gd name="connsiteX8877" fmla="*/ 5416115 w 12191988"/>
              <a:gd name="connsiteY8877" fmla="*/ 840580 h 5886446"/>
              <a:gd name="connsiteX8878" fmla="*/ 5414115 w 12191988"/>
              <a:gd name="connsiteY8878" fmla="*/ 843754 h 5886446"/>
              <a:gd name="connsiteX8879" fmla="*/ 5412112 w 12191988"/>
              <a:gd name="connsiteY8879" fmla="*/ 845343 h 5886446"/>
              <a:gd name="connsiteX8880" fmla="*/ 5409708 w 12191988"/>
              <a:gd name="connsiteY8880" fmla="*/ 846135 h 5886446"/>
              <a:gd name="connsiteX8881" fmla="*/ 5406507 w 12191988"/>
              <a:gd name="connsiteY8881" fmla="*/ 845739 h 5886446"/>
              <a:gd name="connsiteX8882" fmla="*/ 5404106 w 12191988"/>
              <a:gd name="connsiteY8882" fmla="*/ 845343 h 5886446"/>
              <a:gd name="connsiteX8883" fmla="*/ 5400503 w 12191988"/>
              <a:gd name="connsiteY8883" fmla="*/ 843754 h 5886446"/>
              <a:gd name="connsiteX8884" fmla="*/ 5394495 w 12191988"/>
              <a:gd name="connsiteY8884" fmla="*/ 840182 h 5886446"/>
              <a:gd name="connsiteX8885" fmla="*/ 5387292 w 12191988"/>
              <a:gd name="connsiteY8885" fmla="*/ 836214 h 5886446"/>
              <a:gd name="connsiteX8886" fmla="*/ 5383688 w 12191988"/>
              <a:gd name="connsiteY8886" fmla="*/ 834230 h 5886446"/>
              <a:gd name="connsiteX8887" fmla="*/ 5380885 w 12191988"/>
              <a:gd name="connsiteY8887" fmla="*/ 833039 h 5886446"/>
              <a:gd name="connsiteX8888" fmla="*/ 5377283 w 12191988"/>
              <a:gd name="connsiteY8888" fmla="*/ 832244 h 5886446"/>
              <a:gd name="connsiteX8889" fmla="*/ 5373680 w 12191988"/>
              <a:gd name="connsiteY8889" fmla="*/ 832244 h 5886446"/>
              <a:gd name="connsiteX8890" fmla="*/ 5375283 w 12191988"/>
              <a:gd name="connsiteY8890" fmla="*/ 829070 h 5886446"/>
              <a:gd name="connsiteX8891" fmla="*/ 5376881 w 12191988"/>
              <a:gd name="connsiteY8891" fmla="*/ 827086 h 5886446"/>
              <a:gd name="connsiteX8892" fmla="*/ 5378885 w 12191988"/>
              <a:gd name="connsiteY8892" fmla="*/ 826291 h 5886446"/>
              <a:gd name="connsiteX8893" fmla="*/ 5328622 w 12191988"/>
              <a:gd name="connsiteY8893" fmla="*/ 809623 h 5886446"/>
              <a:gd name="connsiteX8894" fmla="*/ 5331027 w 12191988"/>
              <a:gd name="connsiteY8894" fmla="*/ 809623 h 5886446"/>
              <a:gd name="connsiteX8895" fmla="*/ 5333428 w 12191988"/>
              <a:gd name="connsiteY8895" fmla="*/ 810403 h 5886446"/>
              <a:gd name="connsiteX8896" fmla="*/ 5334632 w 12191988"/>
              <a:gd name="connsiteY8896" fmla="*/ 811962 h 5886446"/>
              <a:gd name="connsiteX8897" fmla="*/ 5336234 w 12191988"/>
              <a:gd name="connsiteY8897" fmla="*/ 813133 h 5886446"/>
              <a:gd name="connsiteX8898" fmla="*/ 5336635 w 12191988"/>
              <a:gd name="connsiteY8898" fmla="*/ 815863 h 5886446"/>
              <a:gd name="connsiteX8899" fmla="*/ 5337836 w 12191988"/>
              <a:gd name="connsiteY8899" fmla="*/ 818201 h 5886446"/>
              <a:gd name="connsiteX8900" fmla="*/ 5338637 w 12191988"/>
              <a:gd name="connsiteY8900" fmla="*/ 823270 h 5886446"/>
              <a:gd name="connsiteX8901" fmla="*/ 5340239 w 12191988"/>
              <a:gd name="connsiteY8901" fmla="*/ 828729 h 5886446"/>
              <a:gd name="connsiteX8902" fmla="*/ 5341443 w 12191988"/>
              <a:gd name="connsiteY8902" fmla="*/ 830679 h 5886446"/>
              <a:gd name="connsiteX8903" fmla="*/ 5342244 w 12191988"/>
              <a:gd name="connsiteY8903" fmla="*/ 831849 h 5886446"/>
              <a:gd name="connsiteX8904" fmla="*/ 5343845 w 12191988"/>
              <a:gd name="connsiteY8904" fmla="*/ 833408 h 5886446"/>
              <a:gd name="connsiteX8905" fmla="*/ 5345847 w 12191988"/>
              <a:gd name="connsiteY8905" fmla="*/ 833799 h 5886446"/>
              <a:gd name="connsiteX8906" fmla="*/ 5348252 w 12191988"/>
              <a:gd name="connsiteY8906" fmla="*/ 833799 h 5886446"/>
              <a:gd name="connsiteX8907" fmla="*/ 5351457 w 12191988"/>
              <a:gd name="connsiteY8907" fmla="*/ 833018 h 5886446"/>
              <a:gd name="connsiteX8908" fmla="*/ 5347851 w 12191988"/>
              <a:gd name="connsiteY8908" fmla="*/ 836916 h 5886446"/>
              <a:gd name="connsiteX8909" fmla="*/ 5343845 w 12191988"/>
              <a:gd name="connsiteY8909" fmla="*/ 840428 h 5886446"/>
              <a:gd name="connsiteX8910" fmla="*/ 5338637 w 12191988"/>
              <a:gd name="connsiteY8910" fmla="*/ 843155 h 5886446"/>
              <a:gd name="connsiteX8911" fmla="*/ 5333428 w 12191988"/>
              <a:gd name="connsiteY8911" fmla="*/ 846274 h 5886446"/>
              <a:gd name="connsiteX8912" fmla="*/ 5327022 w 12191988"/>
              <a:gd name="connsiteY8912" fmla="*/ 848616 h 5886446"/>
              <a:gd name="connsiteX8913" fmla="*/ 5320611 w 12191988"/>
              <a:gd name="connsiteY8913" fmla="*/ 850563 h 5886446"/>
              <a:gd name="connsiteX8914" fmla="*/ 5313801 w 12191988"/>
              <a:gd name="connsiteY8914" fmla="*/ 852124 h 5886446"/>
              <a:gd name="connsiteX8915" fmla="*/ 5307390 w 12191988"/>
              <a:gd name="connsiteY8915" fmla="*/ 853294 h 5886446"/>
              <a:gd name="connsiteX8916" fmla="*/ 5300981 w 12191988"/>
              <a:gd name="connsiteY8916" fmla="*/ 853684 h 5886446"/>
              <a:gd name="connsiteX8917" fmla="*/ 5294171 w 12191988"/>
              <a:gd name="connsiteY8917" fmla="*/ 854072 h 5886446"/>
              <a:gd name="connsiteX8918" fmla="*/ 5288163 w 12191988"/>
              <a:gd name="connsiteY8918" fmla="*/ 853684 h 5886446"/>
              <a:gd name="connsiteX8919" fmla="*/ 5282153 w 12191988"/>
              <a:gd name="connsiteY8919" fmla="*/ 852514 h 5886446"/>
              <a:gd name="connsiteX8920" fmla="*/ 5276948 w 12191988"/>
              <a:gd name="connsiteY8920" fmla="*/ 850563 h 5886446"/>
              <a:gd name="connsiteX8921" fmla="*/ 5272542 w 12191988"/>
              <a:gd name="connsiteY8921" fmla="*/ 848616 h 5886446"/>
              <a:gd name="connsiteX8922" fmla="*/ 5268934 w 12191988"/>
              <a:gd name="connsiteY8922" fmla="*/ 845886 h 5886446"/>
              <a:gd name="connsiteX8923" fmla="*/ 5267333 w 12191988"/>
              <a:gd name="connsiteY8923" fmla="*/ 844327 h 5886446"/>
              <a:gd name="connsiteX8924" fmla="*/ 5265731 w 12191988"/>
              <a:gd name="connsiteY8924" fmla="*/ 842377 h 5886446"/>
              <a:gd name="connsiteX8925" fmla="*/ 5267734 w 12191988"/>
              <a:gd name="connsiteY8925" fmla="*/ 836916 h 5886446"/>
              <a:gd name="connsiteX8926" fmla="*/ 5270536 w 12191988"/>
              <a:gd name="connsiteY8926" fmla="*/ 832627 h 5886446"/>
              <a:gd name="connsiteX8927" fmla="*/ 5273341 w 12191988"/>
              <a:gd name="connsiteY8927" fmla="*/ 828729 h 5886446"/>
              <a:gd name="connsiteX8928" fmla="*/ 5276948 w 12191988"/>
              <a:gd name="connsiteY8928" fmla="*/ 825609 h 5886446"/>
              <a:gd name="connsiteX8929" fmla="*/ 5280552 w 12191988"/>
              <a:gd name="connsiteY8929" fmla="*/ 823270 h 5886446"/>
              <a:gd name="connsiteX8930" fmla="*/ 5284958 w 12191988"/>
              <a:gd name="connsiteY8930" fmla="*/ 821320 h 5886446"/>
              <a:gd name="connsiteX8931" fmla="*/ 5289765 w 12191988"/>
              <a:gd name="connsiteY8931" fmla="*/ 819761 h 5886446"/>
              <a:gd name="connsiteX8932" fmla="*/ 5294572 w 12191988"/>
              <a:gd name="connsiteY8932" fmla="*/ 818201 h 5886446"/>
              <a:gd name="connsiteX8933" fmla="*/ 5292570 w 12191988"/>
              <a:gd name="connsiteY8933" fmla="*/ 820152 h 5886446"/>
              <a:gd name="connsiteX8934" fmla="*/ 5291367 w 12191988"/>
              <a:gd name="connsiteY8934" fmla="*/ 822101 h 5886446"/>
              <a:gd name="connsiteX8935" fmla="*/ 5290167 w 12191988"/>
              <a:gd name="connsiteY8935" fmla="*/ 824050 h 5886446"/>
              <a:gd name="connsiteX8936" fmla="*/ 5289765 w 12191988"/>
              <a:gd name="connsiteY8936" fmla="*/ 825609 h 5886446"/>
              <a:gd name="connsiteX8937" fmla="*/ 5289765 w 12191988"/>
              <a:gd name="connsiteY8937" fmla="*/ 827168 h 5886446"/>
              <a:gd name="connsiteX8938" fmla="*/ 5290167 w 12191988"/>
              <a:gd name="connsiteY8938" fmla="*/ 828729 h 5886446"/>
              <a:gd name="connsiteX8939" fmla="*/ 5291367 w 12191988"/>
              <a:gd name="connsiteY8939" fmla="*/ 829898 h 5886446"/>
              <a:gd name="connsiteX8940" fmla="*/ 5292170 w 12191988"/>
              <a:gd name="connsiteY8940" fmla="*/ 831459 h 5886446"/>
              <a:gd name="connsiteX8941" fmla="*/ 5295374 w 12191988"/>
              <a:gd name="connsiteY8941" fmla="*/ 833408 h 5886446"/>
              <a:gd name="connsiteX8942" fmla="*/ 5298979 w 12191988"/>
              <a:gd name="connsiteY8942" fmla="*/ 834968 h 5886446"/>
              <a:gd name="connsiteX8943" fmla="*/ 5303385 w 12191988"/>
              <a:gd name="connsiteY8943" fmla="*/ 835749 h 5886446"/>
              <a:gd name="connsiteX8944" fmla="*/ 5308593 w 12191988"/>
              <a:gd name="connsiteY8944" fmla="*/ 836527 h 5886446"/>
              <a:gd name="connsiteX8945" fmla="*/ 5313400 w 12191988"/>
              <a:gd name="connsiteY8945" fmla="*/ 835749 h 5886446"/>
              <a:gd name="connsiteX8946" fmla="*/ 5318207 w 12191988"/>
              <a:gd name="connsiteY8946" fmla="*/ 834968 h 5886446"/>
              <a:gd name="connsiteX8947" fmla="*/ 5322613 w 12191988"/>
              <a:gd name="connsiteY8947" fmla="*/ 833018 h 5886446"/>
              <a:gd name="connsiteX8948" fmla="*/ 5324618 w 12191988"/>
              <a:gd name="connsiteY8948" fmla="*/ 831849 h 5886446"/>
              <a:gd name="connsiteX8949" fmla="*/ 5326219 w 12191988"/>
              <a:gd name="connsiteY8949" fmla="*/ 830679 h 5886446"/>
              <a:gd name="connsiteX8950" fmla="*/ 5327823 w 12191988"/>
              <a:gd name="connsiteY8950" fmla="*/ 828729 h 5886446"/>
              <a:gd name="connsiteX8951" fmla="*/ 5329023 w 12191988"/>
              <a:gd name="connsiteY8951" fmla="*/ 826390 h 5886446"/>
              <a:gd name="connsiteX8952" fmla="*/ 5330224 w 12191988"/>
              <a:gd name="connsiteY8952" fmla="*/ 824441 h 5886446"/>
              <a:gd name="connsiteX8953" fmla="*/ 5330625 w 12191988"/>
              <a:gd name="connsiteY8953" fmla="*/ 822101 h 5886446"/>
              <a:gd name="connsiteX8954" fmla="*/ 5330625 w 12191988"/>
              <a:gd name="connsiteY8954" fmla="*/ 819761 h 5886446"/>
              <a:gd name="connsiteX8955" fmla="*/ 5330625 w 12191988"/>
              <a:gd name="connsiteY8955" fmla="*/ 816642 h 5886446"/>
              <a:gd name="connsiteX8956" fmla="*/ 5329824 w 12191988"/>
              <a:gd name="connsiteY8956" fmla="*/ 813133 h 5886446"/>
              <a:gd name="connsiteX8957" fmla="*/ 5045070 w 12191988"/>
              <a:gd name="connsiteY8957" fmla="*/ 804861 h 5886446"/>
              <a:gd name="connsiteX8958" fmla="*/ 5044277 w 12191988"/>
              <a:gd name="connsiteY8958" fmla="*/ 811715 h 5886446"/>
              <a:gd name="connsiteX8959" fmla="*/ 5042687 w 12191988"/>
              <a:gd name="connsiteY8959" fmla="*/ 817361 h 5886446"/>
              <a:gd name="connsiteX8960" fmla="*/ 5040306 w 12191988"/>
              <a:gd name="connsiteY8960" fmla="*/ 821393 h 5886446"/>
              <a:gd name="connsiteX8961" fmla="*/ 5037926 w 12191988"/>
              <a:gd name="connsiteY8961" fmla="*/ 824214 h 5886446"/>
              <a:gd name="connsiteX8962" fmla="*/ 5035148 w 12191988"/>
              <a:gd name="connsiteY8962" fmla="*/ 825423 h 5886446"/>
              <a:gd name="connsiteX8963" fmla="*/ 5031973 w 12191988"/>
              <a:gd name="connsiteY8963" fmla="*/ 826632 h 5886446"/>
              <a:gd name="connsiteX8964" fmla="*/ 5028399 w 12191988"/>
              <a:gd name="connsiteY8964" fmla="*/ 826632 h 5886446"/>
              <a:gd name="connsiteX8965" fmla="*/ 5025227 w 12191988"/>
              <a:gd name="connsiteY8965" fmla="*/ 826230 h 5886446"/>
              <a:gd name="connsiteX8966" fmla="*/ 5017685 w 12191988"/>
              <a:gd name="connsiteY8966" fmla="*/ 824619 h 5886446"/>
              <a:gd name="connsiteX8967" fmla="*/ 5013319 w 12191988"/>
              <a:gd name="connsiteY8967" fmla="*/ 824214 h 5886446"/>
              <a:gd name="connsiteX8968" fmla="*/ 5009350 w 12191988"/>
              <a:gd name="connsiteY8968" fmla="*/ 823407 h 5886446"/>
              <a:gd name="connsiteX8969" fmla="*/ 5005382 w 12191988"/>
              <a:gd name="connsiteY8969" fmla="*/ 824214 h 5886446"/>
              <a:gd name="connsiteX8970" fmla="*/ 5001811 w 12191988"/>
              <a:gd name="connsiteY8970" fmla="*/ 825022 h 5886446"/>
              <a:gd name="connsiteX8971" fmla="*/ 4997842 w 12191988"/>
              <a:gd name="connsiteY8971" fmla="*/ 826632 h 5886446"/>
              <a:gd name="connsiteX8972" fmla="*/ 4994271 w 12191988"/>
              <a:gd name="connsiteY8972" fmla="*/ 830261 h 5886446"/>
              <a:gd name="connsiteX8973" fmla="*/ 4995458 w 12191988"/>
              <a:gd name="connsiteY8973" fmla="*/ 825423 h 5886446"/>
              <a:gd name="connsiteX8974" fmla="*/ 4997047 w 12191988"/>
              <a:gd name="connsiteY8974" fmla="*/ 821393 h 5886446"/>
              <a:gd name="connsiteX8975" fmla="*/ 4999031 w 12191988"/>
              <a:gd name="connsiteY8975" fmla="*/ 818569 h 5886446"/>
              <a:gd name="connsiteX8976" fmla="*/ 5001811 w 12191988"/>
              <a:gd name="connsiteY8976" fmla="*/ 816553 h 5886446"/>
              <a:gd name="connsiteX8977" fmla="*/ 5004986 w 12191988"/>
              <a:gd name="connsiteY8977" fmla="*/ 814942 h 5886446"/>
              <a:gd name="connsiteX8978" fmla="*/ 5008559 w 12191988"/>
              <a:gd name="connsiteY8978" fmla="*/ 813731 h 5886446"/>
              <a:gd name="connsiteX8979" fmla="*/ 5012130 w 12191988"/>
              <a:gd name="connsiteY8979" fmla="*/ 812926 h 5886446"/>
              <a:gd name="connsiteX8980" fmla="*/ 5016097 w 12191988"/>
              <a:gd name="connsiteY8980" fmla="*/ 812523 h 5886446"/>
              <a:gd name="connsiteX8981" fmla="*/ 5024433 w 12191988"/>
              <a:gd name="connsiteY8981" fmla="*/ 811715 h 5886446"/>
              <a:gd name="connsiteX8982" fmla="*/ 5031973 w 12191988"/>
              <a:gd name="connsiteY8982" fmla="*/ 810910 h 5886446"/>
              <a:gd name="connsiteX8983" fmla="*/ 5035942 w 12191988"/>
              <a:gd name="connsiteY8983" fmla="*/ 810507 h 5886446"/>
              <a:gd name="connsiteX8984" fmla="*/ 5039515 w 12191988"/>
              <a:gd name="connsiteY8984" fmla="*/ 808894 h 5886446"/>
              <a:gd name="connsiteX8985" fmla="*/ 5042687 w 12191988"/>
              <a:gd name="connsiteY8985" fmla="*/ 807281 h 5886446"/>
              <a:gd name="connsiteX8986" fmla="*/ 5412178 w 12191988"/>
              <a:gd name="connsiteY8986" fmla="*/ 736598 h 5886446"/>
              <a:gd name="connsiteX8987" fmla="*/ 5415749 w 12191988"/>
              <a:gd name="connsiteY8987" fmla="*/ 737016 h 5886446"/>
              <a:gd name="connsiteX8988" fmla="*/ 5419320 w 12191988"/>
              <a:gd name="connsiteY8988" fmla="*/ 737851 h 5886446"/>
              <a:gd name="connsiteX8989" fmla="*/ 5423289 w 12191988"/>
              <a:gd name="connsiteY8989" fmla="*/ 739523 h 5886446"/>
              <a:gd name="connsiteX8990" fmla="*/ 5427259 w 12191988"/>
              <a:gd name="connsiteY8990" fmla="*/ 741611 h 5886446"/>
              <a:gd name="connsiteX8991" fmla="*/ 5435592 w 12191988"/>
              <a:gd name="connsiteY8991" fmla="*/ 745789 h 5886446"/>
              <a:gd name="connsiteX8992" fmla="*/ 5439560 w 12191988"/>
              <a:gd name="connsiteY8992" fmla="*/ 747877 h 5886446"/>
              <a:gd name="connsiteX8993" fmla="*/ 5443925 w 12191988"/>
              <a:gd name="connsiteY8993" fmla="*/ 749550 h 5886446"/>
              <a:gd name="connsiteX8994" fmla="*/ 5447896 w 12191988"/>
              <a:gd name="connsiteY8994" fmla="*/ 750803 h 5886446"/>
              <a:gd name="connsiteX8995" fmla="*/ 5451467 w 12191988"/>
              <a:gd name="connsiteY8995" fmla="*/ 750803 h 5886446"/>
              <a:gd name="connsiteX8996" fmla="*/ 5448691 w 12191988"/>
              <a:gd name="connsiteY8996" fmla="*/ 754562 h 5886446"/>
              <a:gd name="connsiteX8997" fmla="*/ 5446308 w 12191988"/>
              <a:gd name="connsiteY8997" fmla="*/ 757070 h 5886446"/>
              <a:gd name="connsiteX8998" fmla="*/ 5443131 w 12191988"/>
              <a:gd name="connsiteY8998" fmla="*/ 758740 h 5886446"/>
              <a:gd name="connsiteX8999" fmla="*/ 5440353 w 12191988"/>
              <a:gd name="connsiteY8999" fmla="*/ 759158 h 5886446"/>
              <a:gd name="connsiteX9000" fmla="*/ 5437181 w 12191988"/>
              <a:gd name="connsiteY9000" fmla="*/ 759158 h 5886446"/>
              <a:gd name="connsiteX9001" fmla="*/ 5433608 w 12191988"/>
              <a:gd name="connsiteY9001" fmla="*/ 757905 h 5886446"/>
              <a:gd name="connsiteX9002" fmla="*/ 5427259 w 12191988"/>
              <a:gd name="connsiteY9002" fmla="*/ 755815 h 5886446"/>
              <a:gd name="connsiteX9003" fmla="*/ 5420115 w 12191988"/>
              <a:gd name="connsiteY9003" fmla="*/ 753726 h 5886446"/>
              <a:gd name="connsiteX9004" fmla="*/ 5417337 w 12191988"/>
              <a:gd name="connsiteY9004" fmla="*/ 752891 h 5886446"/>
              <a:gd name="connsiteX9005" fmla="*/ 5413764 w 12191988"/>
              <a:gd name="connsiteY9005" fmla="*/ 752891 h 5886446"/>
              <a:gd name="connsiteX9006" fmla="*/ 5410193 w 12191988"/>
              <a:gd name="connsiteY9006" fmla="*/ 753309 h 5886446"/>
              <a:gd name="connsiteX9007" fmla="*/ 5407017 w 12191988"/>
              <a:gd name="connsiteY9007" fmla="*/ 754562 h 5886446"/>
              <a:gd name="connsiteX9008" fmla="*/ 5403445 w 12191988"/>
              <a:gd name="connsiteY9008" fmla="*/ 756650 h 5886446"/>
              <a:gd name="connsiteX9009" fmla="*/ 5400668 w 12191988"/>
              <a:gd name="connsiteY9009" fmla="*/ 760411 h 5886446"/>
              <a:gd name="connsiteX9010" fmla="*/ 5401064 w 12191988"/>
              <a:gd name="connsiteY9010" fmla="*/ 752474 h 5886446"/>
              <a:gd name="connsiteX9011" fmla="*/ 5402256 w 12191988"/>
              <a:gd name="connsiteY9011" fmla="*/ 745789 h 5886446"/>
              <a:gd name="connsiteX9012" fmla="*/ 5403445 w 12191988"/>
              <a:gd name="connsiteY9012" fmla="*/ 741611 h 5886446"/>
              <a:gd name="connsiteX9013" fmla="*/ 5404634 w 12191988"/>
              <a:gd name="connsiteY9013" fmla="*/ 739941 h 5886446"/>
              <a:gd name="connsiteX9014" fmla="*/ 5406223 w 12191988"/>
              <a:gd name="connsiteY9014" fmla="*/ 738686 h 5886446"/>
              <a:gd name="connsiteX9015" fmla="*/ 5407017 w 12191988"/>
              <a:gd name="connsiteY9015" fmla="*/ 737851 h 5886446"/>
              <a:gd name="connsiteX9016" fmla="*/ 5408605 w 12191988"/>
              <a:gd name="connsiteY9016" fmla="*/ 737016 h 5886446"/>
              <a:gd name="connsiteX9017" fmla="*/ 5416913 w 12191988"/>
              <a:gd name="connsiteY9017" fmla="*/ 674686 h 5886446"/>
              <a:gd name="connsiteX9018" fmla="*/ 5419349 w 12191988"/>
              <a:gd name="connsiteY9018" fmla="*/ 674686 h 5886446"/>
              <a:gd name="connsiteX9019" fmla="*/ 5422597 w 12191988"/>
              <a:gd name="connsiteY9019" fmla="*/ 675088 h 5886446"/>
              <a:gd name="connsiteX9020" fmla="*/ 5425033 w 12191988"/>
              <a:gd name="connsiteY9020" fmla="*/ 676297 h 5886446"/>
              <a:gd name="connsiteX9021" fmla="*/ 5427065 w 12191988"/>
              <a:gd name="connsiteY9021" fmla="*/ 678308 h 5886446"/>
              <a:gd name="connsiteX9022" fmla="*/ 5429908 w 12191988"/>
              <a:gd name="connsiteY9022" fmla="*/ 680321 h 5886446"/>
              <a:gd name="connsiteX9023" fmla="*/ 5431125 w 12191988"/>
              <a:gd name="connsiteY9023" fmla="*/ 683942 h 5886446"/>
              <a:gd name="connsiteX9024" fmla="*/ 5432748 w 12191988"/>
              <a:gd name="connsiteY9024" fmla="*/ 687164 h 5886446"/>
              <a:gd name="connsiteX9025" fmla="*/ 5434373 w 12191988"/>
              <a:gd name="connsiteY9025" fmla="*/ 691994 h 5886446"/>
              <a:gd name="connsiteX9026" fmla="*/ 5434781 w 12191988"/>
              <a:gd name="connsiteY9026" fmla="*/ 696821 h 5886446"/>
              <a:gd name="connsiteX9027" fmla="*/ 5435593 w 12191988"/>
              <a:gd name="connsiteY9027" fmla="*/ 703261 h 5886446"/>
              <a:gd name="connsiteX9028" fmla="*/ 5433968 w 12191988"/>
              <a:gd name="connsiteY9028" fmla="*/ 701249 h 5886446"/>
              <a:gd name="connsiteX9029" fmla="*/ 5431937 w 12191988"/>
              <a:gd name="connsiteY9029" fmla="*/ 699640 h 5886446"/>
              <a:gd name="connsiteX9030" fmla="*/ 5430312 w 12191988"/>
              <a:gd name="connsiteY9030" fmla="*/ 698433 h 5886446"/>
              <a:gd name="connsiteX9031" fmla="*/ 5427877 w 12191988"/>
              <a:gd name="connsiteY9031" fmla="*/ 697626 h 5886446"/>
              <a:gd name="connsiteX9032" fmla="*/ 5423004 w 12191988"/>
              <a:gd name="connsiteY9032" fmla="*/ 696419 h 5886446"/>
              <a:gd name="connsiteX9033" fmla="*/ 5418129 w 12191988"/>
              <a:gd name="connsiteY9033" fmla="*/ 695614 h 5886446"/>
              <a:gd name="connsiteX9034" fmla="*/ 5412852 w 12191988"/>
              <a:gd name="connsiteY9034" fmla="*/ 694406 h 5886446"/>
              <a:gd name="connsiteX9035" fmla="*/ 5407976 w 12191988"/>
              <a:gd name="connsiteY9035" fmla="*/ 692797 h 5886446"/>
              <a:gd name="connsiteX9036" fmla="*/ 5405948 w 12191988"/>
              <a:gd name="connsiteY9036" fmla="*/ 691994 h 5886446"/>
              <a:gd name="connsiteX9037" fmla="*/ 5403917 w 12191988"/>
              <a:gd name="connsiteY9037" fmla="*/ 690784 h 5886446"/>
              <a:gd name="connsiteX9038" fmla="*/ 5401887 w 12191988"/>
              <a:gd name="connsiteY9038" fmla="*/ 689577 h 5886446"/>
              <a:gd name="connsiteX9039" fmla="*/ 5400668 w 12191988"/>
              <a:gd name="connsiteY9039" fmla="*/ 687164 h 5886446"/>
              <a:gd name="connsiteX9040" fmla="*/ 5403104 w 12191988"/>
              <a:gd name="connsiteY9040" fmla="*/ 683942 h 5886446"/>
              <a:gd name="connsiteX9041" fmla="*/ 5405541 w 12191988"/>
              <a:gd name="connsiteY9041" fmla="*/ 681126 h 5886446"/>
              <a:gd name="connsiteX9042" fmla="*/ 5407976 w 12191988"/>
              <a:gd name="connsiteY9042" fmla="*/ 678711 h 5886446"/>
              <a:gd name="connsiteX9043" fmla="*/ 5411226 w 12191988"/>
              <a:gd name="connsiteY9043" fmla="*/ 676699 h 5886446"/>
              <a:gd name="connsiteX9044" fmla="*/ 5413665 w 12191988"/>
              <a:gd name="connsiteY9044" fmla="*/ 675088 h 5886446"/>
              <a:gd name="connsiteX9045" fmla="*/ 5027607 w 12191988"/>
              <a:gd name="connsiteY9045" fmla="*/ 628648 h 5886446"/>
              <a:gd name="connsiteX9046" fmla="*/ 5027607 w 12191988"/>
              <a:gd name="connsiteY9046" fmla="*/ 654049 h 5886446"/>
              <a:gd name="connsiteX9047" fmla="*/ 5026404 w 12191988"/>
              <a:gd name="connsiteY9047" fmla="*/ 651509 h 5886446"/>
              <a:gd name="connsiteX9048" fmla="*/ 5024396 w 12191988"/>
              <a:gd name="connsiteY9048" fmla="*/ 649393 h 5886446"/>
              <a:gd name="connsiteX9049" fmla="*/ 5022391 w 12191988"/>
              <a:gd name="connsiteY9049" fmla="*/ 647699 h 5886446"/>
              <a:gd name="connsiteX9050" fmla="*/ 5019580 w 12191988"/>
              <a:gd name="connsiteY9050" fmla="*/ 647277 h 5886446"/>
              <a:gd name="connsiteX9051" fmla="*/ 5016369 w 12191988"/>
              <a:gd name="connsiteY9051" fmla="*/ 646852 h 5886446"/>
              <a:gd name="connsiteX9052" fmla="*/ 5013157 w 12191988"/>
              <a:gd name="connsiteY9052" fmla="*/ 646852 h 5886446"/>
              <a:gd name="connsiteX9053" fmla="*/ 5006731 w 12191988"/>
              <a:gd name="connsiteY9053" fmla="*/ 647277 h 5886446"/>
              <a:gd name="connsiteX9054" fmla="*/ 5003522 w 12191988"/>
              <a:gd name="connsiteY9054" fmla="*/ 647277 h 5886446"/>
              <a:gd name="connsiteX9055" fmla="*/ 5000711 w 12191988"/>
              <a:gd name="connsiteY9055" fmla="*/ 647277 h 5886446"/>
              <a:gd name="connsiteX9056" fmla="*/ 4998304 w 12191988"/>
              <a:gd name="connsiteY9056" fmla="*/ 646007 h 5886446"/>
              <a:gd name="connsiteX9057" fmla="*/ 4995494 w 12191988"/>
              <a:gd name="connsiteY9057" fmla="*/ 644737 h 5886446"/>
              <a:gd name="connsiteX9058" fmla="*/ 4993888 w 12191988"/>
              <a:gd name="connsiteY9058" fmla="*/ 642620 h 5886446"/>
              <a:gd name="connsiteX9059" fmla="*/ 4993083 w 12191988"/>
              <a:gd name="connsiteY9059" fmla="*/ 639233 h 5886446"/>
              <a:gd name="connsiteX9060" fmla="*/ 4992683 w 12191988"/>
              <a:gd name="connsiteY9060" fmla="*/ 634999 h 5886446"/>
              <a:gd name="connsiteX9061" fmla="*/ 4993083 w 12191988"/>
              <a:gd name="connsiteY9061" fmla="*/ 629496 h 5886446"/>
              <a:gd name="connsiteX9062" fmla="*/ 2144325 w 12191988"/>
              <a:gd name="connsiteY9062" fmla="*/ 542926 h 5886446"/>
              <a:gd name="connsiteX9063" fmla="*/ 2143531 w 12191988"/>
              <a:gd name="connsiteY9063" fmla="*/ 549206 h 5886446"/>
              <a:gd name="connsiteX9064" fmla="*/ 2143131 w 12191988"/>
              <a:gd name="connsiteY9064" fmla="*/ 554702 h 5886446"/>
              <a:gd name="connsiteX9065" fmla="*/ 2143531 w 12191988"/>
              <a:gd name="connsiteY9065" fmla="*/ 560197 h 5886446"/>
              <a:gd name="connsiteX9066" fmla="*/ 2144325 w 12191988"/>
              <a:gd name="connsiteY9066" fmla="*/ 564907 h 5886446"/>
              <a:gd name="connsiteX9067" fmla="*/ 2145117 w 12191988"/>
              <a:gd name="connsiteY9067" fmla="*/ 568835 h 5886446"/>
              <a:gd name="connsiteX9068" fmla="*/ 2146309 w 12191988"/>
              <a:gd name="connsiteY9068" fmla="*/ 572758 h 5886446"/>
              <a:gd name="connsiteX9069" fmla="*/ 2149084 w 12191988"/>
              <a:gd name="connsiteY9069" fmla="*/ 579823 h 5886446"/>
              <a:gd name="connsiteX9070" fmla="*/ 2151863 w 12191988"/>
              <a:gd name="connsiteY9070" fmla="*/ 586496 h 5886446"/>
              <a:gd name="connsiteX9071" fmla="*/ 2154246 w 12191988"/>
              <a:gd name="connsiteY9071" fmla="*/ 593955 h 5886446"/>
              <a:gd name="connsiteX9072" fmla="*/ 2155435 w 12191988"/>
              <a:gd name="connsiteY9072" fmla="*/ 597879 h 5886446"/>
              <a:gd name="connsiteX9073" fmla="*/ 2155834 w 12191988"/>
              <a:gd name="connsiteY9073" fmla="*/ 602982 h 5886446"/>
              <a:gd name="connsiteX9074" fmla="*/ 2155834 w 12191988"/>
              <a:gd name="connsiteY9074" fmla="*/ 608085 h 5886446"/>
              <a:gd name="connsiteX9075" fmla="*/ 2155834 w 12191988"/>
              <a:gd name="connsiteY9075" fmla="*/ 613973 h 5886446"/>
              <a:gd name="connsiteX9076" fmla="*/ 2152261 w 12191988"/>
              <a:gd name="connsiteY9076" fmla="*/ 614367 h 5886446"/>
              <a:gd name="connsiteX9077" fmla="*/ 2149084 w 12191988"/>
              <a:gd name="connsiteY9077" fmla="*/ 614367 h 5886446"/>
              <a:gd name="connsiteX9078" fmla="*/ 2146309 w 12191988"/>
              <a:gd name="connsiteY9078" fmla="*/ 614367 h 5886446"/>
              <a:gd name="connsiteX9079" fmla="*/ 2144325 w 12191988"/>
              <a:gd name="connsiteY9079" fmla="*/ 613581 h 5886446"/>
              <a:gd name="connsiteX9080" fmla="*/ 2142338 w 12191988"/>
              <a:gd name="connsiteY9080" fmla="*/ 612796 h 5886446"/>
              <a:gd name="connsiteX9081" fmla="*/ 2140355 w 12191988"/>
              <a:gd name="connsiteY9081" fmla="*/ 612010 h 5886446"/>
              <a:gd name="connsiteX9082" fmla="*/ 2138765 w 12191988"/>
              <a:gd name="connsiteY9082" fmla="*/ 610439 h 5886446"/>
              <a:gd name="connsiteX9083" fmla="*/ 2137575 w 12191988"/>
              <a:gd name="connsiteY9083" fmla="*/ 608869 h 5886446"/>
              <a:gd name="connsiteX9084" fmla="*/ 2135987 w 12191988"/>
              <a:gd name="connsiteY9084" fmla="*/ 605338 h 5886446"/>
              <a:gd name="connsiteX9085" fmla="*/ 2135194 w 12191988"/>
              <a:gd name="connsiteY9085" fmla="*/ 601020 h 5886446"/>
              <a:gd name="connsiteX9086" fmla="*/ 2134798 w 12191988"/>
              <a:gd name="connsiteY9086" fmla="*/ 596701 h 5886446"/>
              <a:gd name="connsiteX9087" fmla="*/ 2134798 w 12191988"/>
              <a:gd name="connsiteY9087" fmla="*/ 591992 h 5886446"/>
              <a:gd name="connsiteX9088" fmla="*/ 2134004 w 12191988"/>
              <a:gd name="connsiteY9088" fmla="*/ 582573 h 5886446"/>
              <a:gd name="connsiteX9089" fmla="*/ 2133609 w 12191988"/>
              <a:gd name="connsiteY9089" fmla="*/ 578254 h 5886446"/>
              <a:gd name="connsiteX9090" fmla="*/ 2132021 w 12191988"/>
              <a:gd name="connsiteY9090" fmla="*/ 574330 h 5886446"/>
              <a:gd name="connsiteX9091" fmla="*/ 2131226 w 12191988"/>
              <a:gd name="connsiteY9091" fmla="*/ 572758 h 5886446"/>
              <a:gd name="connsiteX9092" fmla="*/ 2130037 w 12191988"/>
              <a:gd name="connsiteY9092" fmla="*/ 570796 h 5886446"/>
              <a:gd name="connsiteX9093" fmla="*/ 2128446 w 12191988"/>
              <a:gd name="connsiteY9093" fmla="*/ 569618 h 5886446"/>
              <a:gd name="connsiteX9094" fmla="*/ 2126464 w 12191988"/>
              <a:gd name="connsiteY9094" fmla="*/ 568835 h 5886446"/>
              <a:gd name="connsiteX9095" fmla="*/ 2124476 w 12191988"/>
              <a:gd name="connsiteY9095" fmla="*/ 567656 h 5886446"/>
              <a:gd name="connsiteX9096" fmla="*/ 2122099 w 12191988"/>
              <a:gd name="connsiteY9096" fmla="*/ 567261 h 5886446"/>
              <a:gd name="connsiteX9097" fmla="*/ 2118923 w 12191988"/>
              <a:gd name="connsiteY9097" fmla="*/ 566870 h 5886446"/>
              <a:gd name="connsiteX9098" fmla="*/ 2116143 w 12191988"/>
              <a:gd name="connsiteY9098" fmla="*/ 566870 h 5886446"/>
              <a:gd name="connsiteX9099" fmla="*/ 2119716 w 12191988"/>
              <a:gd name="connsiteY9099" fmla="*/ 564123 h 5886446"/>
              <a:gd name="connsiteX9100" fmla="*/ 2123287 w 12191988"/>
              <a:gd name="connsiteY9100" fmla="*/ 560982 h 5886446"/>
              <a:gd name="connsiteX9101" fmla="*/ 2129243 w 12191988"/>
              <a:gd name="connsiteY9101" fmla="*/ 553917 h 5886446"/>
              <a:gd name="connsiteX9102" fmla="*/ 2132814 w 12191988"/>
              <a:gd name="connsiteY9102" fmla="*/ 550384 h 5886446"/>
              <a:gd name="connsiteX9103" fmla="*/ 2135987 w 12191988"/>
              <a:gd name="connsiteY9103" fmla="*/ 546852 h 5886446"/>
              <a:gd name="connsiteX9104" fmla="*/ 2139560 w 12191988"/>
              <a:gd name="connsiteY9104" fmla="*/ 544495 h 5886446"/>
              <a:gd name="connsiteX9105" fmla="*/ 4161633 w 12191988"/>
              <a:gd name="connsiteY9105" fmla="*/ 490536 h 5886446"/>
              <a:gd name="connsiteX9106" fmla="*/ 4162424 w 12191988"/>
              <a:gd name="connsiteY9106" fmla="*/ 493939 h 5886446"/>
              <a:gd name="connsiteX9107" fmla="*/ 4161235 w 12191988"/>
              <a:gd name="connsiteY9107" fmla="*/ 496585 h 5886446"/>
              <a:gd name="connsiteX9108" fmla="*/ 4159646 w 12191988"/>
              <a:gd name="connsiteY9108" fmla="*/ 497341 h 5886446"/>
              <a:gd name="connsiteX9109" fmla="*/ 4157662 w 12191988"/>
              <a:gd name="connsiteY9109" fmla="*/ 498475 h 5886446"/>
              <a:gd name="connsiteX9110" fmla="*/ 4160441 w 12191988"/>
              <a:gd name="connsiteY9110" fmla="*/ 495072 h 5886446"/>
              <a:gd name="connsiteX9111" fmla="*/ 4650116 w 12191988"/>
              <a:gd name="connsiteY9111" fmla="*/ 461962 h 5886446"/>
              <a:gd name="connsiteX9112" fmla="*/ 4653750 w 12191988"/>
              <a:gd name="connsiteY9112" fmla="*/ 461962 h 5886446"/>
              <a:gd name="connsiteX9113" fmla="*/ 4657385 w 12191988"/>
              <a:gd name="connsiteY9113" fmla="*/ 461962 h 5886446"/>
              <a:gd name="connsiteX9114" fmla="*/ 4664252 w 12191988"/>
              <a:gd name="connsiteY9114" fmla="*/ 462351 h 5886446"/>
              <a:gd name="connsiteX9115" fmla="*/ 4671118 w 12191988"/>
              <a:gd name="connsiteY9115" fmla="*/ 464298 h 5886446"/>
              <a:gd name="connsiteX9116" fmla="*/ 4676771 w 12191988"/>
              <a:gd name="connsiteY9116" fmla="*/ 466245 h 5886446"/>
              <a:gd name="connsiteX9117" fmla="*/ 4675155 w 12191988"/>
              <a:gd name="connsiteY9117" fmla="*/ 468581 h 5886446"/>
              <a:gd name="connsiteX9118" fmla="*/ 4673137 w 12191988"/>
              <a:gd name="connsiteY9118" fmla="*/ 471308 h 5886446"/>
              <a:gd name="connsiteX9119" fmla="*/ 4670309 w 12191988"/>
              <a:gd name="connsiteY9119" fmla="*/ 472475 h 5886446"/>
              <a:gd name="connsiteX9120" fmla="*/ 4667484 w 12191988"/>
              <a:gd name="connsiteY9120" fmla="*/ 473644 h 5886446"/>
              <a:gd name="connsiteX9121" fmla="*/ 4665061 w 12191988"/>
              <a:gd name="connsiteY9121" fmla="*/ 474811 h 5886446"/>
              <a:gd name="connsiteX9122" fmla="*/ 4661426 w 12191988"/>
              <a:gd name="connsiteY9122" fmla="*/ 475201 h 5886446"/>
              <a:gd name="connsiteX9123" fmla="*/ 4654557 w 12191988"/>
              <a:gd name="connsiteY9123" fmla="*/ 475980 h 5886446"/>
              <a:gd name="connsiteX9124" fmla="*/ 4648099 w 12191988"/>
              <a:gd name="connsiteY9124" fmla="*/ 476758 h 5886446"/>
              <a:gd name="connsiteX9125" fmla="*/ 4641231 w 12191988"/>
              <a:gd name="connsiteY9125" fmla="*/ 477537 h 5886446"/>
              <a:gd name="connsiteX9126" fmla="*/ 4638407 w 12191988"/>
              <a:gd name="connsiteY9126" fmla="*/ 477927 h 5886446"/>
              <a:gd name="connsiteX9127" fmla="*/ 4635176 w 12191988"/>
              <a:gd name="connsiteY9127" fmla="*/ 479484 h 5886446"/>
              <a:gd name="connsiteX9128" fmla="*/ 4632750 w 12191988"/>
              <a:gd name="connsiteY9128" fmla="*/ 480652 h 5886446"/>
              <a:gd name="connsiteX9129" fmla="*/ 4630731 w 12191988"/>
              <a:gd name="connsiteY9129" fmla="*/ 482599 h 5886446"/>
              <a:gd name="connsiteX9130" fmla="*/ 4631540 w 12191988"/>
              <a:gd name="connsiteY9130" fmla="*/ 477927 h 5886446"/>
              <a:gd name="connsiteX9131" fmla="*/ 4633156 w 12191988"/>
              <a:gd name="connsiteY9131" fmla="*/ 474033 h 5886446"/>
              <a:gd name="connsiteX9132" fmla="*/ 4635176 w 12191988"/>
              <a:gd name="connsiteY9132" fmla="*/ 470528 h 5886446"/>
              <a:gd name="connsiteX9133" fmla="*/ 4638001 w 12191988"/>
              <a:gd name="connsiteY9133" fmla="*/ 467802 h 5886446"/>
              <a:gd name="connsiteX9134" fmla="*/ 4640424 w 12191988"/>
              <a:gd name="connsiteY9134" fmla="*/ 465855 h 5886446"/>
              <a:gd name="connsiteX9135" fmla="*/ 4643253 w 12191988"/>
              <a:gd name="connsiteY9135" fmla="*/ 463908 h 5886446"/>
              <a:gd name="connsiteX9136" fmla="*/ 4646483 w 12191988"/>
              <a:gd name="connsiteY9136" fmla="*/ 462740 h 5886446"/>
              <a:gd name="connsiteX9137" fmla="*/ 3406442 w 12191988"/>
              <a:gd name="connsiteY9137" fmla="*/ 442913 h 5886446"/>
              <a:gd name="connsiteX9138" fmla="*/ 3410309 w 12191988"/>
              <a:gd name="connsiteY9138" fmla="*/ 442913 h 5886446"/>
              <a:gd name="connsiteX9139" fmla="*/ 3417652 w 12191988"/>
              <a:gd name="connsiteY9139" fmla="*/ 443732 h 5886446"/>
              <a:gd name="connsiteX9140" fmla="*/ 3425383 w 12191988"/>
              <a:gd name="connsiteY9140" fmla="*/ 444965 h 5886446"/>
              <a:gd name="connsiteX9141" fmla="*/ 3428862 w 12191988"/>
              <a:gd name="connsiteY9141" fmla="*/ 445375 h 5886446"/>
              <a:gd name="connsiteX9142" fmla="*/ 3432728 w 12191988"/>
              <a:gd name="connsiteY9142" fmla="*/ 445375 h 5886446"/>
              <a:gd name="connsiteX9143" fmla="*/ 3435819 w 12191988"/>
              <a:gd name="connsiteY9143" fmla="*/ 444965 h 5886446"/>
              <a:gd name="connsiteX9144" fmla="*/ 3438525 w 12191988"/>
              <a:gd name="connsiteY9144" fmla="*/ 443732 h 5886446"/>
              <a:gd name="connsiteX9145" fmla="*/ 3437751 w 12191988"/>
              <a:gd name="connsiteY9145" fmla="*/ 452766 h 5886446"/>
              <a:gd name="connsiteX9146" fmla="*/ 3436205 w 12191988"/>
              <a:gd name="connsiteY9146" fmla="*/ 459336 h 5886446"/>
              <a:gd name="connsiteX9147" fmla="*/ 3434273 w 12191988"/>
              <a:gd name="connsiteY9147" fmla="*/ 463439 h 5886446"/>
              <a:gd name="connsiteX9148" fmla="*/ 3433113 w 12191988"/>
              <a:gd name="connsiteY9148" fmla="*/ 464671 h 5886446"/>
              <a:gd name="connsiteX9149" fmla="*/ 3432340 w 12191988"/>
              <a:gd name="connsiteY9149" fmla="*/ 465904 h 5886446"/>
              <a:gd name="connsiteX9150" fmla="*/ 3431180 w 12191988"/>
              <a:gd name="connsiteY9150" fmla="*/ 466314 h 5886446"/>
              <a:gd name="connsiteX9151" fmla="*/ 3430408 w 12191988"/>
              <a:gd name="connsiteY9151" fmla="*/ 466724 h 5886446"/>
              <a:gd name="connsiteX9152" fmla="*/ 3427702 w 12191988"/>
              <a:gd name="connsiteY9152" fmla="*/ 466314 h 5886446"/>
              <a:gd name="connsiteX9153" fmla="*/ 3424997 w 12191988"/>
              <a:gd name="connsiteY9153" fmla="*/ 465084 h 5886446"/>
              <a:gd name="connsiteX9154" fmla="*/ 3421905 w 12191988"/>
              <a:gd name="connsiteY9154" fmla="*/ 463029 h 5886446"/>
              <a:gd name="connsiteX9155" fmla="*/ 3415720 w 12191988"/>
              <a:gd name="connsiteY9155" fmla="*/ 458514 h 5886446"/>
              <a:gd name="connsiteX9156" fmla="*/ 3412241 w 12191988"/>
              <a:gd name="connsiteY9156" fmla="*/ 456461 h 5886446"/>
              <a:gd name="connsiteX9157" fmla="*/ 3408763 w 12191988"/>
              <a:gd name="connsiteY9157" fmla="*/ 454818 h 5886446"/>
              <a:gd name="connsiteX9158" fmla="*/ 3405284 w 12191988"/>
              <a:gd name="connsiteY9158" fmla="*/ 454408 h 5886446"/>
              <a:gd name="connsiteX9159" fmla="*/ 3403352 w 12191988"/>
              <a:gd name="connsiteY9159" fmla="*/ 454818 h 5886446"/>
              <a:gd name="connsiteX9160" fmla="*/ 3401805 w 12191988"/>
              <a:gd name="connsiteY9160" fmla="*/ 455228 h 5886446"/>
              <a:gd name="connsiteX9161" fmla="*/ 3399871 w 12191988"/>
              <a:gd name="connsiteY9161" fmla="*/ 455640 h 5886446"/>
              <a:gd name="connsiteX9162" fmla="*/ 3397941 w 12191988"/>
              <a:gd name="connsiteY9162" fmla="*/ 457281 h 5886446"/>
              <a:gd name="connsiteX9163" fmla="*/ 3396395 w 12191988"/>
              <a:gd name="connsiteY9163" fmla="*/ 458923 h 5886446"/>
              <a:gd name="connsiteX9164" fmla="*/ 3394460 w 12191988"/>
              <a:gd name="connsiteY9164" fmla="*/ 461388 h 5886446"/>
              <a:gd name="connsiteX9165" fmla="*/ 3394074 w 12191988"/>
              <a:gd name="connsiteY9165" fmla="*/ 455640 h 5886446"/>
              <a:gd name="connsiteX9166" fmla="*/ 3395234 w 12191988"/>
              <a:gd name="connsiteY9166" fmla="*/ 451533 h 5886446"/>
              <a:gd name="connsiteX9167" fmla="*/ 3396007 w 12191988"/>
              <a:gd name="connsiteY9167" fmla="*/ 448249 h 5886446"/>
              <a:gd name="connsiteX9168" fmla="*/ 3397941 w 12191988"/>
              <a:gd name="connsiteY9168" fmla="*/ 445785 h 5886446"/>
              <a:gd name="connsiteX9169" fmla="*/ 3400261 w 12191988"/>
              <a:gd name="connsiteY9169" fmla="*/ 444555 h 5886446"/>
              <a:gd name="connsiteX9170" fmla="*/ 3403352 w 12191988"/>
              <a:gd name="connsiteY9170" fmla="*/ 443323 h 5886446"/>
              <a:gd name="connsiteX9171" fmla="*/ 2239268 w 12191988"/>
              <a:gd name="connsiteY9171" fmla="*/ 423864 h 5886446"/>
              <a:gd name="connsiteX9172" fmla="*/ 2241705 w 12191988"/>
              <a:gd name="connsiteY9172" fmla="*/ 423864 h 5886446"/>
              <a:gd name="connsiteX9173" fmla="*/ 2243735 w 12191988"/>
              <a:gd name="connsiteY9173" fmla="*/ 423864 h 5886446"/>
              <a:gd name="connsiteX9174" fmla="*/ 2246170 w 12191988"/>
              <a:gd name="connsiteY9174" fmla="*/ 424671 h 5886446"/>
              <a:gd name="connsiteX9175" fmla="*/ 2249014 w 12191988"/>
              <a:gd name="connsiteY9175" fmla="*/ 426281 h 5886446"/>
              <a:gd name="connsiteX9176" fmla="*/ 2252668 w 12191988"/>
              <a:gd name="connsiteY9176" fmla="*/ 428698 h 5886446"/>
              <a:gd name="connsiteX9177" fmla="*/ 2248202 w 12191988"/>
              <a:gd name="connsiteY9177" fmla="*/ 431920 h 5886446"/>
              <a:gd name="connsiteX9178" fmla="*/ 2244953 w 12191988"/>
              <a:gd name="connsiteY9178" fmla="*/ 435546 h 5886446"/>
              <a:gd name="connsiteX9179" fmla="*/ 2242921 w 12191988"/>
              <a:gd name="connsiteY9179" fmla="*/ 438364 h 5886446"/>
              <a:gd name="connsiteX9180" fmla="*/ 2242108 w 12191988"/>
              <a:gd name="connsiteY9180" fmla="*/ 441990 h 5886446"/>
              <a:gd name="connsiteX9181" fmla="*/ 2242108 w 12191988"/>
              <a:gd name="connsiteY9181" fmla="*/ 445616 h 5886446"/>
              <a:gd name="connsiteX9182" fmla="*/ 2242518 w 12191988"/>
              <a:gd name="connsiteY9182" fmla="*/ 449242 h 5886446"/>
              <a:gd name="connsiteX9183" fmla="*/ 2243735 w 12191988"/>
              <a:gd name="connsiteY9183" fmla="*/ 455686 h 5886446"/>
              <a:gd name="connsiteX9184" fmla="*/ 2244142 w 12191988"/>
              <a:gd name="connsiteY9184" fmla="*/ 459309 h 5886446"/>
              <a:gd name="connsiteX9185" fmla="*/ 2244142 w 12191988"/>
              <a:gd name="connsiteY9185" fmla="*/ 462534 h 5886446"/>
              <a:gd name="connsiteX9186" fmla="*/ 2242921 w 12191988"/>
              <a:gd name="connsiteY9186" fmla="*/ 465353 h 5886446"/>
              <a:gd name="connsiteX9187" fmla="*/ 2240893 w 12191988"/>
              <a:gd name="connsiteY9187" fmla="*/ 468171 h 5886446"/>
              <a:gd name="connsiteX9188" fmla="*/ 2238051 w 12191988"/>
              <a:gd name="connsiteY9188" fmla="*/ 470992 h 5886446"/>
              <a:gd name="connsiteX9189" fmla="*/ 2233177 w 12191988"/>
              <a:gd name="connsiteY9189" fmla="*/ 473409 h 5886446"/>
              <a:gd name="connsiteX9190" fmla="*/ 2226677 w 12191988"/>
              <a:gd name="connsiteY9190" fmla="*/ 475824 h 5886446"/>
              <a:gd name="connsiteX9191" fmla="*/ 2217743 w 12191988"/>
              <a:gd name="connsiteY9191" fmla="*/ 477839 h 5886446"/>
              <a:gd name="connsiteX9192" fmla="*/ 2217743 w 12191988"/>
              <a:gd name="connsiteY9192" fmla="*/ 436754 h 5886446"/>
              <a:gd name="connsiteX9193" fmla="*/ 2221398 w 12191988"/>
              <a:gd name="connsiteY9193" fmla="*/ 436351 h 5886446"/>
              <a:gd name="connsiteX9194" fmla="*/ 2224647 w 12191988"/>
              <a:gd name="connsiteY9194" fmla="*/ 435546 h 5886446"/>
              <a:gd name="connsiteX9195" fmla="*/ 2227084 w 12191988"/>
              <a:gd name="connsiteY9195" fmla="*/ 433934 h 5886446"/>
              <a:gd name="connsiteX9196" fmla="*/ 2229113 w 12191988"/>
              <a:gd name="connsiteY9196" fmla="*/ 432323 h 5886446"/>
              <a:gd name="connsiteX9197" fmla="*/ 2232769 w 12191988"/>
              <a:gd name="connsiteY9197" fmla="*/ 429101 h 5886446"/>
              <a:gd name="connsiteX9198" fmla="*/ 2235205 w 12191988"/>
              <a:gd name="connsiteY9198" fmla="*/ 426281 h 5886446"/>
              <a:gd name="connsiteX9199" fmla="*/ 2238051 w 12191988"/>
              <a:gd name="connsiteY9199" fmla="*/ 424267 h 5886446"/>
              <a:gd name="connsiteX9200" fmla="*/ 1150540 w 12191988"/>
              <a:gd name="connsiteY9200" fmla="*/ 411163 h 5886446"/>
              <a:gd name="connsiteX9201" fmla="*/ 1152525 w 12191988"/>
              <a:gd name="connsiteY9201" fmla="*/ 413121 h 5886446"/>
              <a:gd name="connsiteX9202" fmla="*/ 1154509 w 12191988"/>
              <a:gd name="connsiteY9202" fmla="*/ 415466 h 5886446"/>
              <a:gd name="connsiteX9203" fmla="*/ 1157287 w 12191988"/>
              <a:gd name="connsiteY9203" fmla="*/ 416249 h 5886446"/>
              <a:gd name="connsiteX9204" fmla="*/ 1160065 w 12191988"/>
              <a:gd name="connsiteY9204" fmla="*/ 417814 h 5886446"/>
              <a:gd name="connsiteX9205" fmla="*/ 1162844 w 12191988"/>
              <a:gd name="connsiteY9205" fmla="*/ 418206 h 5886446"/>
              <a:gd name="connsiteX9206" fmla="*/ 1166019 w 12191988"/>
              <a:gd name="connsiteY9206" fmla="*/ 418598 h 5886446"/>
              <a:gd name="connsiteX9207" fmla="*/ 1173162 w 12191988"/>
              <a:gd name="connsiteY9207" fmla="*/ 418598 h 5886446"/>
              <a:gd name="connsiteX9208" fmla="*/ 1171575 w 12191988"/>
              <a:gd name="connsiteY9208" fmla="*/ 427597 h 5886446"/>
              <a:gd name="connsiteX9209" fmla="*/ 1169590 w 12191988"/>
              <a:gd name="connsiteY9209" fmla="*/ 436206 h 5886446"/>
              <a:gd name="connsiteX9210" fmla="*/ 1167606 w 12191988"/>
              <a:gd name="connsiteY9210" fmla="*/ 444031 h 5886446"/>
              <a:gd name="connsiteX9211" fmla="*/ 1164828 w 12191988"/>
              <a:gd name="connsiteY9211" fmla="*/ 451075 h 5886446"/>
              <a:gd name="connsiteX9212" fmla="*/ 1163240 w 12191988"/>
              <a:gd name="connsiteY9212" fmla="*/ 453815 h 5886446"/>
              <a:gd name="connsiteX9213" fmla="*/ 1161256 w 12191988"/>
              <a:gd name="connsiteY9213" fmla="*/ 456943 h 5886446"/>
              <a:gd name="connsiteX9214" fmla="*/ 1159272 w 12191988"/>
              <a:gd name="connsiteY9214" fmla="*/ 459291 h 5886446"/>
              <a:gd name="connsiteX9215" fmla="*/ 1157287 w 12191988"/>
              <a:gd name="connsiteY9215" fmla="*/ 461639 h 5886446"/>
              <a:gd name="connsiteX9216" fmla="*/ 1154112 w 12191988"/>
              <a:gd name="connsiteY9216" fmla="*/ 463205 h 5886446"/>
              <a:gd name="connsiteX9217" fmla="*/ 1151731 w 12191988"/>
              <a:gd name="connsiteY9217" fmla="*/ 464771 h 5886446"/>
              <a:gd name="connsiteX9218" fmla="*/ 1148159 w 12191988"/>
              <a:gd name="connsiteY9218" fmla="*/ 465943 h 5886446"/>
              <a:gd name="connsiteX9219" fmla="*/ 1144587 w 12191988"/>
              <a:gd name="connsiteY9219" fmla="*/ 466726 h 5886446"/>
              <a:gd name="connsiteX9220" fmla="*/ 1144587 w 12191988"/>
              <a:gd name="connsiteY9220" fmla="*/ 450291 h 5886446"/>
              <a:gd name="connsiteX9221" fmla="*/ 1144587 w 12191988"/>
              <a:gd name="connsiteY9221" fmla="*/ 435032 h 5886446"/>
              <a:gd name="connsiteX9222" fmla="*/ 1144984 w 12191988"/>
              <a:gd name="connsiteY9222" fmla="*/ 427597 h 5886446"/>
              <a:gd name="connsiteX9223" fmla="*/ 1146175 w 12191988"/>
              <a:gd name="connsiteY9223" fmla="*/ 421337 h 5886446"/>
              <a:gd name="connsiteX9224" fmla="*/ 1148159 w 12191988"/>
              <a:gd name="connsiteY9224" fmla="*/ 415859 h 5886446"/>
              <a:gd name="connsiteX9225" fmla="*/ 1148953 w 12191988"/>
              <a:gd name="connsiteY9225" fmla="*/ 413121 h 5886446"/>
              <a:gd name="connsiteX9226" fmla="*/ 3038475 w 12191988"/>
              <a:gd name="connsiteY9226" fmla="*/ 369887 h 5886446"/>
              <a:gd name="connsiteX9227" fmla="*/ 3039666 w 12191988"/>
              <a:gd name="connsiteY9227" fmla="*/ 369887 h 5886446"/>
              <a:gd name="connsiteX9228" fmla="*/ 3040460 w 12191988"/>
              <a:gd name="connsiteY9228" fmla="*/ 371475 h 5886446"/>
              <a:gd name="connsiteX9229" fmla="*/ 3041650 w 12191988"/>
              <a:gd name="connsiteY9229" fmla="*/ 373062 h 5886446"/>
              <a:gd name="connsiteX9230" fmla="*/ 3039270 w 12191988"/>
              <a:gd name="connsiteY9230" fmla="*/ 371871 h 5886446"/>
              <a:gd name="connsiteX9231" fmla="*/ 3036887 w 12191988"/>
              <a:gd name="connsiteY9231" fmla="*/ 370284 h 5886446"/>
              <a:gd name="connsiteX9232" fmla="*/ 2150039 w 12191988"/>
              <a:gd name="connsiteY9232" fmla="*/ 341314 h 5886446"/>
              <a:gd name="connsiteX9233" fmla="*/ 2153259 w 12191988"/>
              <a:gd name="connsiteY9233" fmla="*/ 341314 h 5886446"/>
              <a:gd name="connsiteX9234" fmla="*/ 2156884 w 12191988"/>
              <a:gd name="connsiteY9234" fmla="*/ 341314 h 5886446"/>
              <a:gd name="connsiteX9235" fmla="*/ 2160104 w 12191988"/>
              <a:gd name="connsiteY9235" fmla="*/ 341713 h 5886446"/>
              <a:gd name="connsiteX9236" fmla="*/ 2162920 w 12191988"/>
              <a:gd name="connsiteY9236" fmla="*/ 342513 h 5886446"/>
              <a:gd name="connsiteX9237" fmla="*/ 2166140 w 12191988"/>
              <a:gd name="connsiteY9237" fmla="*/ 343311 h 5886446"/>
              <a:gd name="connsiteX9238" fmla="*/ 2168554 w 12191988"/>
              <a:gd name="connsiteY9238" fmla="*/ 344908 h 5886446"/>
              <a:gd name="connsiteX9239" fmla="*/ 2170567 w 12191988"/>
              <a:gd name="connsiteY9239" fmla="*/ 346906 h 5886446"/>
              <a:gd name="connsiteX9240" fmla="*/ 2172980 w 12191988"/>
              <a:gd name="connsiteY9240" fmla="*/ 348903 h 5886446"/>
              <a:gd name="connsiteX9241" fmla="*/ 2176202 w 12191988"/>
              <a:gd name="connsiteY9241" fmla="*/ 354096 h 5886446"/>
              <a:gd name="connsiteX9242" fmla="*/ 2179420 w 12191988"/>
              <a:gd name="connsiteY9242" fmla="*/ 359686 h 5886446"/>
              <a:gd name="connsiteX9243" fmla="*/ 2181835 w 12191988"/>
              <a:gd name="connsiteY9243" fmla="*/ 366078 h 5886446"/>
              <a:gd name="connsiteX9244" fmla="*/ 2183849 w 12191988"/>
              <a:gd name="connsiteY9244" fmla="*/ 373267 h 5886446"/>
              <a:gd name="connsiteX9245" fmla="*/ 2188677 w 12191988"/>
              <a:gd name="connsiteY9245" fmla="*/ 367276 h 5886446"/>
              <a:gd name="connsiteX9246" fmla="*/ 2190690 w 12191988"/>
              <a:gd name="connsiteY9246" fmla="*/ 365279 h 5886446"/>
              <a:gd name="connsiteX9247" fmla="*/ 2192701 w 12191988"/>
              <a:gd name="connsiteY9247" fmla="*/ 363682 h 5886446"/>
              <a:gd name="connsiteX9248" fmla="*/ 2194715 w 12191988"/>
              <a:gd name="connsiteY9248" fmla="*/ 362483 h 5886446"/>
              <a:gd name="connsiteX9249" fmla="*/ 2196325 w 12191988"/>
              <a:gd name="connsiteY9249" fmla="*/ 362084 h 5886446"/>
              <a:gd name="connsiteX9250" fmla="*/ 2198335 w 12191988"/>
              <a:gd name="connsiteY9250" fmla="*/ 361684 h 5886446"/>
              <a:gd name="connsiteX9251" fmla="*/ 2199946 w 12191988"/>
              <a:gd name="connsiteY9251" fmla="*/ 361684 h 5886446"/>
              <a:gd name="connsiteX9252" fmla="*/ 2204375 w 12191988"/>
              <a:gd name="connsiteY9252" fmla="*/ 362483 h 5886446"/>
              <a:gd name="connsiteX9253" fmla="*/ 2209606 w 12191988"/>
              <a:gd name="connsiteY9253" fmla="*/ 363682 h 5886446"/>
              <a:gd name="connsiteX9254" fmla="*/ 2216046 w 12191988"/>
              <a:gd name="connsiteY9254" fmla="*/ 364480 h 5886446"/>
              <a:gd name="connsiteX9255" fmla="*/ 2224093 w 12191988"/>
              <a:gd name="connsiteY9255" fmla="*/ 364480 h 5886446"/>
              <a:gd name="connsiteX9256" fmla="*/ 2218055 w 12191988"/>
              <a:gd name="connsiteY9256" fmla="*/ 368076 h 5886446"/>
              <a:gd name="connsiteX9257" fmla="*/ 2212826 w 12191988"/>
              <a:gd name="connsiteY9257" fmla="*/ 372068 h 5886446"/>
              <a:gd name="connsiteX9258" fmla="*/ 2207996 w 12191988"/>
              <a:gd name="connsiteY9258" fmla="*/ 376862 h 5886446"/>
              <a:gd name="connsiteX9259" fmla="*/ 2203166 w 12191988"/>
              <a:gd name="connsiteY9259" fmla="*/ 381655 h 5886446"/>
              <a:gd name="connsiteX9260" fmla="*/ 2198740 w 12191988"/>
              <a:gd name="connsiteY9260" fmla="*/ 387248 h 5886446"/>
              <a:gd name="connsiteX9261" fmla="*/ 2194715 w 12191988"/>
              <a:gd name="connsiteY9261" fmla="*/ 392840 h 5886446"/>
              <a:gd name="connsiteX9262" fmla="*/ 2186665 w 12191988"/>
              <a:gd name="connsiteY9262" fmla="*/ 404422 h 5886446"/>
              <a:gd name="connsiteX9263" fmla="*/ 2177809 w 12191988"/>
              <a:gd name="connsiteY9263" fmla="*/ 416005 h 5886446"/>
              <a:gd name="connsiteX9264" fmla="*/ 2173385 w 12191988"/>
              <a:gd name="connsiteY9264" fmla="*/ 421198 h 5886446"/>
              <a:gd name="connsiteX9265" fmla="*/ 2168554 w 12191988"/>
              <a:gd name="connsiteY9265" fmla="*/ 426389 h 5886446"/>
              <a:gd name="connsiteX9266" fmla="*/ 2162920 w 12191988"/>
              <a:gd name="connsiteY9266" fmla="*/ 430384 h 5886446"/>
              <a:gd name="connsiteX9267" fmla="*/ 2157690 w 12191988"/>
              <a:gd name="connsiteY9267" fmla="*/ 433978 h 5886446"/>
              <a:gd name="connsiteX9268" fmla="*/ 2150844 w 12191988"/>
              <a:gd name="connsiteY9268" fmla="*/ 436375 h 5886446"/>
              <a:gd name="connsiteX9269" fmla="*/ 2144404 w 12191988"/>
              <a:gd name="connsiteY9269" fmla="*/ 438373 h 5886446"/>
              <a:gd name="connsiteX9270" fmla="*/ 2143599 w 12191988"/>
              <a:gd name="connsiteY9270" fmla="*/ 442765 h 5886446"/>
              <a:gd name="connsiteX9271" fmla="*/ 2144404 w 12191988"/>
              <a:gd name="connsiteY9271" fmla="*/ 446360 h 5886446"/>
              <a:gd name="connsiteX9272" fmla="*/ 2145209 w 12191988"/>
              <a:gd name="connsiteY9272" fmla="*/ 449155 h 5886446"/>
              <a:gd name="connsiteX9273" fmla="*/ 2146418 w 12191988"/>
              <a:gd name="connsiteY9273" fmla="*/ 451553 h 5886446"/>
              <a:gd name="connsiteX9274" fmla="*/ 2148833 w 12191988"/>
              <a:gd name="connsiteY9274" fmla="*/ 455946 h 5886446"/>
              <a:gd name="connsiteX9275" fmla="*/ 2149233 w 12191988"/>
              <a:gd name="connsiteY9275" fmla="*/ 459141 h 5886446"/>
              <a:gd name="connsiteX9276" fmla="*/ 2150039 w 12191988"/>
              <a:gd name="connsiteY9276" fmla="*/ 462736 h 5886446"/>
              <a:gd name="connsiteX9277" fmla="*/ 2154869 w 12191988"/>
              <a:gd name="connsiteY9277" fmla="*/ 458743 h 5886446"/>
              <a:gd name="connsiteX9278" fmla="*/ 2160505 w 12191988"/>
              <a:gd name="connsiteY9278" fmla="*/ 455548 h 5886446"/>
              <a:gd name="connsiteX9279" fmla="*/ 2172980 w 12191988"/>
              <a:gd name="connsiteY9279" fmla="*/ 449955 h 5886446"/>
              <a:gd name="connsiteX9280" fmla="*/ 2184655 w 12191988"/>
              <a:gd name="connsiteY9280" fmla="*/ 444362 h 5886446"/>
              <a:gd name="connsiteX9281" fmla="*/ 2190690 w 12191988"/>
              <a:gd name="connsiteY9281" fmla="*/ 441568 h 5886446"/>
              <a:gd name="connsiteX9282" fmla="*/ 2195520 w 12191988"/>
              <a:gd name="connsiteY9282" fmla="*/ 437973 h 5886446"/>
              <a:gd name="connsiteX9283" fmla="*/ 2196325 w 12191988"/>
              <a:gd name="connsiteY9283" fmla="*/ 442367 h 5886446"/>
              <a:gd name="connsiteX9284" fmla="*/ 2196325 w 12191988"/>
              <a:gd name="connsiteY9284" fmla="*/ 447557 h 5886446"/>
              <a:gd name="connsiteX9285" fmla="*/ 2195116 w 12191988"/>
              <a:gd name="connsiteY9285" fmla="*/ 459141 h 5886446"/>
              <a:gd name="connsiteX9286" fmla="*/ 2194310 w 12191988"/>
              <a:gd name="connsiteY9286" fmla="*/ 471523 h 5886446"/>
              <a:gd name="connsiteX9287" fmla="*/ 2194310 w 12191988"/>
              <a:gd name="connsiteY9287" fmla="*/ 478313 h 5886446"/>
              <a:gd name="connsiteX9288" fmla="*/ 2194310 w 12191988"/>
              <a:gd name="connsiteY9288" fmla="*/ 484703 h 5886446"/>
              <a:gd name="connsiteX9289" fmla="*/ 2194310 w 12191988"/>
              <a:gd name="connsiteY9289" fmla="*/ 490695 h 5886446"/>
              <a:gd name="connsiteX9290" fmla="*/ 2195116 w 12191988"/>
              <a:gd name="connsiteY9290" fmla="*/ 496287 h 5886446"/>
              <a:gd name="connsiteX9291" fmla="*/ 2196726 w 12191988"/>
              <a:gd name="connsiteY9291" fmla="*/ 501878 h 5886446"/>
              <a:gd name="connsiteX9292" fmla="*/ 2199141 w 12191988"/>
              <a:gd name="connsiteY9292" fmla="*/ 506673 h 5886446"/>
              <a:gd name="connsiteX9293" fmla="*/ 2202361 w 12191988"/>
              <a:gd name="connsiteY9293" fmla="*/ 510666 h 5886446"/>
              <a:gd name="connsiteX9294" fmla="*/ 2204375 w 12191988"/>
              <a:gd name="connsiteY9294" fmla="*/ 512662 h 5886446"/>
              <a:gd name="connsiteX9295" fmla="*/ 2206790 w 12191988"/>
              <a:gd name="connsiteY9295" fmla="*/ 514260 h 5886446"/>
              <a:gd name="connsiteX9296" fmla="*/ 2209606 w 12191988"/>
              <a:gd name="connsiteY9296" fmla="*/ 515459 h 5886446"/>
              <a:gd name="connsiteX9297" fmla="*/ 2212021 w 12191988"/>
              <a:gd name="connsiteY9297" fmla="*/ 516656 h 5886446"/>
              <a:gd name="connsiteX9298" fmla="*/ 2215643 w 12191988"/>
              <a:gd name="connsiteY9298" fmla="*/ 517455 h 5886446"/>
              <a:gd name="connsiteX9299" fmla="*/ 2218459 w 12191988"/>
              <a:gd name="connsiteY9299" fmla="*/ 518254 h 5886446"/>
              <a:gd name="connsiteX9300" fmla="*/ 2216046 w 12191988"/>
              <a:gd name="connsiteY9300" fmla="*/ 521849 h 5886446"/>
              <a:gd name="connsiteX9301" fmla="*/ 2213631 w 12191988"/>
              <a:gd name="connsiteY9301" fmla="*/ 524644 h 5886446"/>
              <a:gd name="connsiteX9302" fmla="*/ 2210816 w 12191988"/>
              <a:gd name="connsiteY9302" fmla="*/ 526642 h 5886446"/>
              <a:gd name="connsiteX9303" fmla="*/ 2208400 w 12191988"/>
              <a:gd name="connsiteY9303" fmla="*/ 528239 h 5886446"/>
              <a:gd name="connsiteX9304" fmla="*/ 2206387 w 12191988"/>
              <a:gd name="connsiteY9304" fmla="*/ 528639 h 5886446"/>
              <a:gd name="connsiteX9305" fmla="*/ 2203971 w 12191988"/>
              <a:gd name="connsiteY9305" fmla="*/ 528639 h 5886446"/>
              <a:gd name="connsiteX9306" fmla="*/ 2201155 w 12191988"/>
              <a:gd name="connsiteY9306" fmla="*/ 528639 h 5886446"/>
              <a:gd name="connsiteX9307" fmla="*/ 2199141 w 12191988"/>
              <a:gd name="connsiteY9307" fmla="*/ 527839 h 5886446"/>
              <a:gd name="connsiteX9308" fmla="*/ 2196726 w 12191988"/>
              <a:gd name="connsiteY9308" fmla="*/ 526243 h 5886446"/>
              <a:gd name="connsiteX9309" fmla="*/ 2194715 w 12191988"/>
              <a:gd name="connsiteY9309" fmla="*/ 524246 h 5886446"/>
              <a:gd name="connsiteX9310" fmla="*/ 2190287 w 12191988"/>
              <a:gd name="connsiteY9310" fmla="*/ 519851 h 5886446"/>
              <a:gd name="connsiteX9311" fmla="*/ 2185459 w 12191988"/>
              <a:gd name="connsiteY9311" fmla="*/ 513461 h 5886446"/>
              <a:gd name="connsiteX9312" fmla="*/ 2181030 w 12191988"/>
              <a:gd name="connsiteY9312" fmla="*/ 507071 h 5886446"/>
              <a:gd name="connsiteX9313" fmla="*/ 2170567 w 12191988"/>
              <a:gd name="connsiteY9313" fmla="*/ 493091 h 5886446"/>
              <a:gd name="connsiteX9314" fmla="*/ 2165737 w 12191988"/>
              <a:gd name="connsiteY9314" fmla="*/ 486301 h 5886446"/>
              <a:gd name="connsiteX9315" fmla="*/ 2160104 w 12191988"/>
              <a:gd name="connsiteY9315" fmla="*/ 480309 h 5886446"/>
              <a:gd name="connsiteX9316" fmla="*/ 2156884 w 12191988"/>
              <a:gd name="connsiteY9316" fmla="*/ 477915 h 5886446"/>
              <a:gd name="connsiteX9317" fmla="*/ 2154064 w 12191988"/>
              <a:gd name="connsiteY9317" fmla="*/ 475118 h 5886446"/>
              <a:gd name="connsiteX9318" fmla="*/ 2150445 w 12191988"/>
              <a:gd name="connsiteY9318" fmla="*/ 473120 h 5886446"/>
              <a:gd name="connsiteX9319" fmla="*/ 2147224 w 12191988"/>
              <a:gd name="connsiteY9319" fmla="*/ 471523 h 5886446"/>
              <a:gd name="connsiteX9320" fmla="*/ 2143599 w 12191988"/>
              <a:gd name="connsiteY9320" fmla="*/ 470724 h 5886446"/>
              <a:gd name="connsiteX9321" fmla="*/ 2140382 w 12191988"/>
              <a:gd name="connsiteY9321" fmla="*/ 470325 h 5886446"/>
              <a:gd name="connsiteX9322" fmla="*/ 2136760 w 12191988"/>
              <a:gd name="connsiteY9322" fmla="*/ 470325 h 5886446"/>
              <a:gd name="connsiteX9323" fmla="*/ 2132735 w 12191988"/>
              <a:gd name="connsiteY9323" fmla="*/ 470724 h 5886446"/>
              <a:gd name="connsiteX9324" fmla="*/ 2131930 w 12191988"/>
              <a:gd name="connsiteY9324" fmla="*/ 458743 h 5886446"/>
              <a:gd name="connsiteX9325" fmla="*/ 2131125 w 12191988"/>
              <a:gd name="connsiteY9325" fmla="*/ 446759 h 5886446"/>
              <a:gd name="connsiteX9326" fmla="*/ 2129115 w 12191988"/>
              <a:gd name="connsiteY9326" fmla="*/ 436774 h 5886446"/>
              <a:gd name="connsiteX9327" fmla="*/ 2125894 w 12191988"/>
              <a:gd name="connsiteY9327" fmla="*/ 427588 h 5886446"/>
              <a:gd name="connsiteX9328" fmla="*/ 2123075 w 12191988"/>
              <a:gd name="connsiteY9328" fmla="*/ 419599 h 5886446"/>
              <a:gd name="connsiteX9329" fmla="*/ 2118647 w 12191988"/>
              <a:gd name="connsiteY9329" fmla="*/ 412011 h 5886446"/>
              <a:gd name="connsiteX9330" fmla="*/ 2114221 w 12191988"/>
              <a:gd name="connsiteY9330" fmla="*/ 404821 h 5886446"/>
              <a:gd name="connsiteX9331" fmla="*/ 2109794 w 12191988"/>
              <a:gd name="connsiteY9331" fmla="*/ 398430 h 5886446"/>
              <a:gd name="connsiteX9332" fmla="*/ 2118647 w 12191988"/>
              <a:gd name="connsiteY9332" fmla="*/ 383253 h 5886446"/>
              <a:gd name="connsiteX9333" fmla="*/ 2127905 w 12191988"/>
              <a:gd name="connsiteY9333" fmla="*/ 368076 h 5886446"/>
              <a:gd name="connsiteX9334" fmla="*/ 2133139 w 12191988"/>
              <a:gd name="connsiteY9334" fmla="*/ 360486 h 5886446"/>
              <a:gd name="connsiteX9335" fmla="*/ 2138370 w 12191988"/>
              <a:gd name="connsiteY9335" fmla="*/ 354096 h 5886446"/>
              <a:gd name="connsiteX9336" fmla="*/ 2143599 w 12191988"/>
              <a:gd name="connsiteY9336" fmla="*/ 347306 h 5886446"/>
              <a:gd name="connsiteX9337" fmla="*/ 1382748 w 12191988"/>
              <a:gd name="connsiteY9337" fmla="*/ 319088 h 5886446"/>
              <a:gd name="connsiteX9338" fmla="*/ 1384373 w 12191988"/>
              <a:gd name="connsiteY9338" fmla="*/ 319088 h 5886446"/>
              <a:gd name="connsiteX9339" fmla="*/ 1386403 w 12191988"/>
              <a:gd name="connsiteY9339" fmla="*/ 319475 h 5886446"/>
              <a:gd name="connsiteX9340" fmla="*/ 1388840 w 12191988"/>
              <a:gd name="connsiteY9340" fmla="*/ 321024 h 5886446"/>
              <a:gd name="connsiteX9341" fmla="*/ 1391683 w 12191988"/>
              <a:gd name="connsiteY9341" fmla="*/ 322573 h 5886446"/>
              <a:gd name="connsiteX9342" fmla="*/ 1394119 w 12191988"/>
              <a:gd name="connsiteY9342" fmla="*/ 324896 h 5886446"/>
              <a:gd name="connsiteX9343" fmla="*/ 1400211 w 12191988"/>
              <a:gd name="connsiteY9343" fmla="*/ 331477 h 5886446"/>
              <a:gd name="connsiteX9344" fmla="*/ 1405896 w 12191988"/>
              <a:gd name="connsiteY9344" fmla="*/ 339222 h 5886446"/>
              <a:gd name="connsiteX9345" fmla="*/ 1408333 w 12191988"/>
              <a:gd name="connsiteY9345" fmla="*/ 343094 h 5886446"/>
              <a:gd name="connsiteX9346" fmla="*/ 1411176 w 12191988"/>
              <a:gd name="connsiteY9346" fmla="*/ 347353 h 5886446"/>
              <a:gd name="connsiteX9347" fmla="*/ 1413206 w 12191988"/>
              <a:gd name="connsiteY9347" fmla="*/ 352386 h 5886446"/>
              <a:gd name="connsiteX9348" fmla="*/ 1414424 w 12191988"/>
              <a:gd name="connsiteY9348" fmla="*/ 356646 h 5886446"/>
              <a:gd name="connsiteX9349" fmla="*/ 1415643 w 12191988"/>
              <a:gd name="connsiteY9349" fmla="*/ 361679 h 5886446"/>
              <a:gd name="connsiteX9350" fmla="*/ 1416049 w 12191988"/>
              <a:gd name="connsiteY9350" fmla="*/ 366713 h 5886446"/>
              <a:gd name="connsiteX9351" fmla="*/ 1411988 w 12191988"/>
              <a:gd name="connsiteY9351" fmla="*/ 365938 h 5886446"/>
              <a:gd name="connsiteX9352" fmla="*/ 1408333 w 12191988"/>
              <a:gd name="connsiteY9352" fmla="*/ 365163 h 5886446"/>
              <a:gd name="connsiteX9353" fmla="*/ 1405490 w 12191988"/>
              <a:gd name="connsiteY9353" fmla="*/ 363228 h 5886446"/>
              <a:gd name="connsiteX9354" fmla="*/ 1402647 w 12191988"/>
              <a:gd name="connsiteY9354" fmla="*/ 360518 h 5886446"/>
              <a:gd name="connsiteX9355" fmla="*/ 1400617 w 12191988"/>
              <a:gd name="connsiteY9355" fmla="*/ 357807 h 5886446"/>
              <a:gd name="connsiteX9356" fmla="*/ 1398993 w 12191988"/>
              <a:gd name="connsiteY9356" fmla="*/ 354324 h 5886446"/>
              <a:gd name="connsiteX9357" fmla="*/ 1395743 w 12191988"/>
              <a:gd name="connsiteY9357" fmla="*/ 346966 h 5886446"/>
              <a:gd name="connsiteX9358" fmla="*/ 1392901 w 12191988"/>
              <a:gd name="connsiteY9358" fmla="*/ 339222 h 5886446"/>
              <a:gd name="connsiteX9359" fmla="*/ 1390058 w 12191988"/>
              <a:gd name="connsiteY9359" fmla="*/ 331477 h 5886446"/>
              <a:gd name="connsiteX9360" fmla="*/ 1388433 w 12191988"/>
              <a:gd name="connsiteY9360" fmla="*/ 327994 h 5886446"/>
              <a:gd name="connsiteX9361" fmla="*/ 1386403 w 12191988"/>
              <a:gd name="connsiteY9361" fmla="*/ 324896 h 5886446"/>
              <a:gd name="connsiteX9362" fmla="*/ 1383966 w 12191988"/>
              <a:gd name="connsiteY9362" fmla="*/ 322185 h 5886446"/>
              <a:gd name="connsiteX9363" fmla="*/ 1381124 w 12191988"/>
              <a:gd name="connsiteY9363" fmla="*/ 320249 h 5886446"/>
              <a:gd name="connsiteX9364" fmla="*/ 3006346 w 12191988"/>
              <a:gd name="connsiteY9364" fmla="*/ 282575 h 5886446"/>
              <a:gd name="connsiteX9365" fmla="*/ 3010012 w 12191988"/>
              <a:gd name="connsiteY9365" fmla="*/ 283378 h 5886446"/>
              <a:gd name="connsiteX9366" fmla="*/ 3012049 w 12191988"/>
              <a:gd name="connsiteY9366" fmla="*/ 283780 h 5886446"/>
              <a:gd name="connsiteX9367" fmla="*/ 3013272 w 12191988"/>
              <a:gd name="connsiteY9367" fmla="*/ 284984 h 5886446"/>
              <a:gd name="connsiteX9368" fmla="*/ 3014901 w 12191988"/>
              <a:gd name="connsiteY9368" fmla="*/ 286591 h 5886446"/>
              <a:gd name="connsiteX9369" fmla="*/ 3016532 w 12191988"/>
              <a:gd name="connsiteY9369" fmla="*/ 288197 h 5886446"/>
              <a:gd name="connsiteX9370" fmla="*/ 3017753 w 12191988"/>
              <a:gd name="connsiteY9370" fmla="*/ 290609 h 5886446"/>
              <a:gd name="connsiteX9371" fmla="*/ 3018568 w 12191988"/>
              <a:gd name="connsiteY9371" fmla="*/ 293018 h 5886446"/>
              <a:gd name="connsiteX9372" fmla="*/ 3020199 w 12191988"/>
              <a:gd name="connsiteY9372" fmla="*/ 299042 h 5886446"/>
              <a:gd name="connsiteX9373" fmla="*/ 3021012 w 12191988"/>
              <a:gd name="connsiteY9373" fmla="*/ 307478 h 5886446"/>
              <a:gd name="connsiteX9374" fmla="*/ 3016940 w 12191988"/>
              <a:gd name="connsiteY9374" fmla="*/ 304666 h 5886446"/>
              <a:gd name="connsiteX9375" fmla="*/ 3014088 w 12191988"/>
              <a:gd name="connsiteY9375" fmla="*/ 302658 h 5886446"/>
              <a:gd name="connsiteX9376" fmla="*/ 3010829 w 12191988"/>
              <a:gd name="connsiteY9376" fmla="*/ 301854 h 5886446"/>
              <a:gd name="connsiteX9377" fmla="*/ 3007977 w 12191988"/>
              <a:gd name="connsiteY9377" fmla="*/ 301053 h 5886446"/>
              <a:gd name="connsiteX9378" fmla="*/ 3005123 w 12191988"/>
              <a:gd name="connsiteY9378" fmla="*/ 301053 h 5886446"/>
              <a:gd name="connsiteX9379" fmla="*/ 3002679 w 12191988"/>
              <a:gd name="connsiteY9379" fmla="*/ 301854 h 5886446"/>
              <a:gd name="connsiteX9380" fmla="*/ 3000235 w 12191988"/>
              <a:gd name="connsiteY9380" fmla="*/ 302658 h 5886446"/>
              <a:gd name="connsiteX9381" fmla="*/ 2998197 w 12191988"/>
              <a:gd name="connsiteY9381" fmla="*/ 303863 h 5886446"/>
              <a:gd name="connsiteX9382" fmla="*/ 2992901 w 12191988"/>
              <a:gd name="connsiteY9382" fmla="*/ 306675 h 5886446"/>
              <a:gd name="connsiteX9383" fmla="*/ 2987605 w 12191988"/>
              <a:gd name="connsiteY9383" fmla="*/ 310291 h 5886446"/>
              <a:gd name="connsiteX9384" fmla="*/ 2981494 w 12191988"/>
              <a:gd name="connsiteY9384" fmla="*/ 313503 h 5886446"/>
              <a:gd name="connsiteX9385" fmla="*/ 2978233 w 12191988"/>
              <a:gd name="connsiteY9385" fmla="*/ 315109 h 5886446"/>
              <a:gd name="connsiteX9386" fmla="*/ 2974974 w 12191988"/>
              <a:gd name="connsiteY9386" fmla="*/ 315912 h 5886446"/>
              <a:gd name="connsiteX9387" fmla="*/ 2975381 w 12191988"/>
              <a:gd name="connsiteY9387" fmla="*/ 311494 h 5886446"/>
              <a:gd name="connsiteX9388" fmla="*/ 2977011 w 12191988"/>
              <a:gd name="connsiteY9388" fmla="*/ 306675 h 5886446"/>
              <a:gd name="connsiteX9389" fmla="*/ 2979457 w 12191988"/>
              <a:gd name="connsiteY9389" fmla="*/ 302255 h 5886446"/>
              <a:gd name="connsiteX9390" fmla="*/ 2982717 w 12191988"/>
              <a:gd name="connsiteY9390" fmla="*/ 297839 h 5886446"/>
              <a:gd name="connsiteX9391" fmla="*/ 2985976 w 12191988"/>
              <a:gd name="connsiteY9391" fmla="*/ 293822 h 5886446"/>
              <a:gd name="connsiteX9392" fmla="*/ 2989642 w 12191988"/>
              <a:gd name="connsiteY9392" fmla="*/ 290206 h 5886446"/>
              <a:gd name="connsiteX9393" fmla="*/ 2993716 w 12191988"/>
              <a:gd name="connsiteY9393" fmla="*/ 286993 h 5886446"/>
              <a:gd name="connsiteX9394" fmla="*/ 2998197 w 12191988"/>
              <a:gd name="connsiteY9394" fmla="*/ 284583 h 5886446"/>
              <a:gd name="connsiteX9395" fmla="*/ 3002271 w 12191988"/>
              <a:gd name="connsiteY9395" fmla="*/ 282976 h 5886446"/>
              <a:gd name="connsiteX9396" fmla="*/ 1330402 w 12191988"/>
              <a:gd name="connsiteY9396" fmla="*/ 279400 h 5886446"/>
              <a:gd name="connsiteX9397" fmla="*/ 1335453 w 12191988"/>
              <a:gd name="connsiteY9397" fmla="*/ 280208 h 5886446"/>
              <a:gd name="connsiteX9398" fmla="*/ 1340116 w 12191988"/>
              <a:gd name="connsiteY9398" fmla="*/ 281824 h 5886446"/>
              <a:gd name="connsiteX9399" fmla="*/ 1343225 w 12191988"/>
              <a:gd name="connsiteY9399" fmla="*/ 284249 h 5886446"/>
              <a:gd name="connsiteX9400" fmla="*/ 1346333 w 12191988"/>
              <a:gd name="connsiteY9400" fmla="*/ 287886 h 5886446"/>
              <a:gd name="connsiteX9401" fmla="*/ 1349441 w 12191988"/>
              <a:gd name="connsiteY9401" fmla="*/ 292735 h 5886446"/>
              <a:gd name="connsiteX9402" fmla="*/ 1350607 w 12191988"/>
              <a:gd name="connsiteY9402" fmla="*/ 297987 h 5886446"/>
              <a:gd name="connsiteX9403" fmla="*/ 1352161 w 12191988"/>
              <a:gd name="connsiteY9403" fmla="*/ 304454 h 5886446"/>
              <a:gd name="connsiteX9404" fmla="*/ 1352550 w 12191988"/>
              <a:gd name="connsiteY9404" fmla="*/ 312131 h 5886446"/>
              <a:gd name="connsiteX9405" fmla="*/ 1347887 w 12191988"/>
              <a:gd name="connsiteY9405" fmla="*/ 312939 h 5886446"/>
              <a:gd name="connsiteX9406" fmla="*/ 1343225 w 12191988"/>
              <a:gd name="connsiteY9406" fmla="*/ 314152 h 5886446"/>
              <a:gd name="connsiteX9407" fmla="*/ 1335842 w 12191988"/>
              <a:gd name="connsiteY9407" fmla="*/ 316979 h 5886446"/>
              <a:gd name="connsiteX9408" fmla="*/ 1329625 w 12191988"/>
              <a:gd name="connsiteY9408" fmla="*/ 320213 h 5886446"/>
              <a:gd name="connsiteX9409" fmla="*/ 1323409 w 12191988"/>
              <a:gd name="connsiteY9409" fmla="*/ 322638 h 5886446"/>
              <a:gd name="connsiteX9410" fmla="*/ 1320300 w 12191988"/>
              <a:gd name="connsiteY9410" fmla="*/ 323042 h 5886446"/>
              <a:gd name="connsiteX9411" fmla="*/ 1317969 w 12191988"/>
              <a:gd name="connsiteY9411" fmla="*/ 323850 h 5886446"/>
              <a:gd name="connsiteX9412" fmla="*/ 1314860 w 12191988"/>
              <a:gd name="connsiteY9412" fmla="*/ 323042 h 5886446"/>
              <a:gd name="connsiteX9413" fmla="*/ 1311363 w 12191988"/>
              <a:gd name="connsiteY9413" fmla="*/ 322638 h 5886446"/>
              <a:gd name="connsiteX9414" fmla="*/ 1308643 w 12191988"/>
              <a:gd name="connsiteY9414" fmla="*/ 321022 h 5886446"/>
              <a:gd name="connsiteX9415" fmla="*/ 1305146 w 12191988"/>
              <a:gd name="connsiteY9415" fmla="*/ 319001 h 5886446"/>
              <a:gd name="connsiteX9416" fmla="*/ 1301261 w 12191988"/>
              <a:gd name="connsiteY9416" fmla="*/ 316171 h 5886446"/>
              <a:gd name="connsiteX9417" fmla="*/ 1296987 w 12191988"/>
              <a:gd name="connsiteY9417" fmla="*/ 312535 h 5886446"/>
              <a:gd name="connsiteX9418" fmla="*/ 1297764 w 12191988"/>
              <a:gd name="connsiteY9418" fmla="*/ 310515 h 5886446"/>
              <a:gd name="connsiteX9419" fmla="*/ 1298152 w 12191988"/>
              <a:gd name="connsiteY9419" fmla="*/ 308898 h 5886446"/>
              <a:gd name="connsiteX9420" fmla="*/ 1299318 w 12191988"/>
              <a:gd name="connsiteY9420" fmla="*/ 307284 h 5886446"/>
              <a:gd name="connsiteX9421" fmla="*/ 1300484 w 12191988"/>
              <a:gd name="connsiteY9421" fmla="*/ 306474 h 5886446"/>
              <a:gd name="connsiteX9422" fmla="*/ 1303204 w 12191988"/>
              <a:gd name="connsiteY9422" fmla="*/ 304858 h 5886446"/>
              <a:gd name="connsiteX9423" fmla="*/ 1305923 w 12191988"/>
              <a:gd name="connsiteY9423" fmla="*/ 304454 h 5886446"/>
              <a:gd name="connsiteX9424" fmla="*/ 1309032 w 12191988"/>
              <a:gd name="connsiteY9424" fmla="*/ 304858 h 5886446"/>
              <a:gd name="connsiteX9425" fmla="*/ 1311363 w 12191988"/>
              <a:gd name="connsiteY9425" fmla="*/ 306474 h 5886446"/>
              <a:gd name="connsiteX9426" fmla="*/ 1312529 w 12191988"/>
              <a:gd name="connsiteY9426" fmla="*/ 307284 h 5886446"/>
              <a:gd name="connsiteX9427" fmla="*/ 1313306 w 12191988"/>
              <a:gd name="connsiteY9427" fmla="*/ 308898 h 5886446"/>
              <a:gd name="connsiteX9428" fmla="*/ 1313694 w 12191988"/>
              <a:gd name="connsiteY9428" fmla="*/ 310515 h 5886446"/>
              <a:gd name="connsiteX9429" fmla="*/ 1313694 w 12191988"/>
              <a:gd name="connsiteY9429" fmla="*/ 312131 h 5886446"/>
              <a:gd name="connsiteX9430" fmla="*/ 1320300 w 12191988"/>
              <a:gd name="connsiteY9430" fmla="*/ 306878 h 5886446"/>
              <a:gd name="connsiteX9431" fmla="*/ 1322631 w 12191988"/>
              <a:gd name="connsiteY9431" fmla="*/ 303645 h 5886446"/>
              <a:gd name="connsiteX9432" fmla="*/ 1325740 w 12191988"/>
              <a:gd name="connsiteY9432" fmla="*/ 300817 h 5886446"/>
              <a:gd name="connsiteX9433" fmla="*/ 1327682 w 12191988"/>
              <a:gd name="connsiteY9433" fmla="*/ 296776 h 5886446"/>
              <a:gd name="connsiteX9434" fmla="*/ 1329625 w 12191988"/>
              <a:gd name="connsiteY9434" fmla="*/ 291927 h 5886446"/>
              <a:gd name="connsiteX9435" fmla="*/ 1330014 w 12191988"/>
              <a:gd name="connsiteY9435" fmla="*/ 286268 h 5886446"/>
              <a:gd name="connsiteX9436" fmla="*/ 2384431 w 12191988"/>
              <a:gd name="connsiteY9436" fmla="*/ 266701 h 5886446"/>
              <a:gd name="connsiteX9437" fmla="*/ 2386019 w 12191988"/>
              <a:gd name="connsiteY9437" fmla="*/ 266701 h 5886446"/>
              <a:gd name="connsiteX9438" fmla="*/ 2386814 w 12191988"/>
              <a:gd name="connsiteY9438" fmla="*/ 266701 h 5886446"/>
              <a:gd name="connsiteX9439" fmla="*/ 2388400 w 12191988"/>
              <a:gd name="connsiteY9439" fmla="*/ 267103 h 5886446"/>
              <a:gd name="connsiteX9440" fmla="*/ 2390385 w 12191988"/>
              <a:gd name="connsiteY9440" fmla="*/ 268708 h 5886446"/>
              <a:gd name="connsiteX9441" fmla="*/ 2392764 w 12191988"/>
              <a:gd name="connsiteY9441" fmla="*/ 271518 h 5886446"/>
              <a:gd name="connsiteX9442" fmla="*/ 2394750 w 12191988"/>
              <a:gd name="connsiteY9442" fmla="*/ 275127 h 5886446"/>
              <a:gd name="connsiteX9443" fmla="*/ 2397129 w 12191988"/>
              <a:gd name="connsiteY9443" fmla="*/ 279140 h 5886446"/>
              <a:gd name="connsiteX9444" fmla="*/ 2401100 w 12191988"/>
              <a:gd name="connsiteY9444" fmla="*/ 288368 h 5886446"/>
              <a:gd name="connsiteX9445" fmla="*/ 2405067 w 12191988"/>
              <a:gd name="connsiteY9445" fmla="*/ 297595 h 5886446"/>
              <a:gd name="connsiteX9446" fmla="*/ 2407451 w 12191988"/>
              <a:gd name="connsiteY9446" fmla="*/ 301208 h 5886446"/>
              <a:gd name="connsiteX9447" fmla="*/ 2409832 w 12191988"/>
              <a:gd name="connsiteY9447" fmla="*/ 304017 h 5886446"/>
              <a:gd name="connsiteX9448" fmla="*/ 2413005 w 12191988"/>
              <a:gd name="connsiteY9448" fmla="*/ 305621 h 5886446"/>
              <a:gd name="connsiteX9449" fmla="*/ 2414595 w 12191988"/>
              <a:gd name="connsiteY9449" fmla="*/ 306022 h 5886446"/>
              <a:gd name="connsiteX9450" fmla="*/ 2416184 w 12191988"/>
              <a:gd name="connsiteY9450" fmla="*/ 306825 h 5886446"/>
              <a:gd name="connsiteX9451" fmla="*/ 2416184 w 12191988"/>
              <a:gd name="connsiteY9451" fmla="*/ 314447 h 5886446"/>
              <a:gd name="connsiteX9452" fmla="*/ 2415389 w 12191988"/>
              <a:gd name="connsiteY9452" fmla="*/ 320067 h 5886446"/>
              <a:gd name="connsiteX9453" fmla="*/ 2414595 w 12191988"/>
              <a:gd name="connsiteY9453" fmla="*/ 323277 h 5886446"/>
              <a:gd name="connsiteX9454" fmla="*/ 2413403 w 12191988"/>
              <a:gd name="connsiteY9454" fmla="*/ 324881 h 5886446"/>
              <a:gd name="connsiteX9455" fmla="*/ 2412611 w 12191988"/>
              <a:gd name="connsiteY9455" fmla="*/ 326084 h 5886446"/>
              <a:gd name="connsiteX9456" fmla="*/ 2410624 w 12191988"/>
              <a:gd name="connsiteY9456" fmla="*/ 326887 h 5886446"/>
              <a:gd name="connsiteX9457" fmla="*/ 2407845 w 12191988"/>
              <a:gd name="connsiteY9457" fmla="*/ 326887 h 5886446"/>
              <a:gd name="connsiteX9458" fmla="*/ 2405067 w 12191988"/>
              <a:gd name="connsiteY9458" fmla="*/ 326887 h 5886446"/>
              <a:gd name="connsiteX9459" fmla="*/ 2401894 w 12191988"/>
              <a:gd name="connsiteY9459" fmla="*/ 326084 h 5886446"/>
              <a:gd name="connsiteX9460" fmla="*/ 2395940 w 12191988"/>
              <a:gd name="connsiteY9460" fmla="*/ 324478 h 5886446"/>
              <a:gd name="connsiteX9461" fmla="*/ 2392369 w 12191988"/>
              <a:gd name="connsiteY9461" fmla="*/ 324078 h 5886446"/>
              <a:gd name="connsiteX9462" fmla="*/ 2389987 w 12191988"/>
              <a:gd name="connsiteY9462" fmla="*/ 324478 h 5886446"/>
              <a:gd name="connsiteX9463" fmla="*/ 2387606 w 12191988"/>
              <a:gd name="connsiteY9463" fmla="*/ 326084 h 5886446"/>
              <a:gd name="connsiteX9464" fmla="*/ 2386019 w 12191988"/>
              <a:gd name="connsiteY9464" fmla="*/ 327288 h 5886446"/>
              <a:gd name="connsiteX9465" fmla="*/ 2384831 w 12191988"/>
              <a:gd name="connsiteY9465" fmla="*/ 328894 h 5886446"/>
              <a:gd name="connsiteX9466" fmla="*/ 2383241 w 12191988"/>
              <a:gd name="connsiteY9466" fmla="*/ 332905 h 5886446"/>
              <a:gd name="connsiteX9467" fmla="*/ 2382051 w 12191988"/>
              <a:gd name="connsiteY9467" fmla="*/ 339726 h 5886446"/>
              <a:gd name="connsiteX9468" fmla="*/ 2380462 w 12191988"/>
              <a:gd name="connsiteY9468" fmla="*/ 336516 h 5886446"/>
              <a:gd name="connsiteX9469" fmla="*/ 2379270 w 12191988"/>
              <a:gd name="connsiteY9469" fmla="*/ 332905 h 5886446"/>
              <a:gd name="connsiteX9470" fmla="*/ 2379270 w 12191988"/>
              <a:gd name="connsiteY9470" fmla="*/ 330097 h 5886446"/>
              <a:gd name="connsiteX9471" fmla="*/ 2380065 w 12191988"/>
              <a:gd name="connsiteY9471" fmla="*/ 326084 h 5886446"/>
              <a:gd name="connsiteX9472" fmla="*/ 2381258 w 12191988"/>
              <a:gd name="connsiteY9472" fmla="*/ 317657 h 5886446"/>
              <a:gd name="connsiteX9473" fmla="*/ 2384034 w 12191988"/>
              <a:gd name="connsiteY9473" fmla="*/ 309232 h 5886446"/>
              <a:gd name="connsiteX9474" fmla="*/ 2384831 w 12191988"/>
              <a:gd name="connsiteY9474" fmla="*/ 304819 h 5886446"/>
              <a:gd name="connsiteX9475" fmla="*/ 2385225 w 12191988"/>
              <a:gd name="connsiteY9475" fmla="*/ 300004 h 5886446"/>
              <a:gd name="connsiteX9476" fmla="*/ 2386019 w 12191988"/>
              <a:gd name="connsiteY9476" fmla="*/ 295590 h 5886446"/>
              <a:gd name="connsiteX9477" fmla="*/ 2385225 w 12191988"/>
              <a:gd name="connsiteY9477" fmla="*/ 290777 h 5886446"/>
              <a:gd name="connsiteX9478" fmla="*/ 2384831 w 12191988"/>
              <a:gd name="connsiteY9478" fmla="*/ 286763 h 5886446"/>
              <a:gd name="connsiteX9479" fmla="*/ 2382843 w 12191988"/>
              <a:gd name="connsiteY9479" fmla="*/ 282350 h 5886446"/>
              <a:gd name="connsiteX9480" fmla="*/ 2380462 w 12191988"/>
              <a:gd name="connsiteY9480" fmla="*/ 278337 h 5886446"/>
              <a:gd name="connsiteX9481" fmla="*/ 2376492 w 12191988"/>
              <a:gd name="connsiteY9481" fmla="*/ 274727 h 5886446"/>
              <a:gd name="connsiteX9482" fmla="*/ 2380065 w 12191988"/>
              <a:gd name="connsiteY9482" fmla="*/ 270312 h 5886446"/>
              <a:gd name="connsiteX9483" fmla="*/ 2382843 w 12191988"/>
              <a:gd name="connsiteY9483" fmla="*/ 267103 h 5886446"/>
              <a:gd name="connsiteX9484" fmla="*/ 2668991 w 12191988"/>
              <a:gd name="connsiteY9484" fmla="*/ 263527 h 5886446"/>
              <a:gd name="connsiteX9485" fmla="*/ 2672170 w 12191988"/>
              <a:gd name="connsiteY9485" fmla="*/ 267893 h 5886446"/>
              <a:gd name="connsiteX9486" fmla="*/ 2674550 w 12191988"/>
              <a:gd name="connsiteY9486" fmla="*/ 271860 h 5886446"/>
              <a:gd name="connsiteX9487" fmla="*/ 2677328 w 12191988"/>
              <a:gd name="connsiteY9487" fmla="*/ 276622 h 5886446"/>
              <a:gd name="connsiteX9488" fmla="*/ 2678915 w 12191988"/>
              <a:gd name="connsiteY9488" fmla="*/ 280590 h 5886446"/>
              <a:gd name="connsiteX9489" fmla="*/ 2680106 w 12191988"/>
              <a:gd name="connsiteY9489" fmla="*/ 284955 h 5886446"/>
              <a:gd name="connsiteX9490" fmla="*/ 2681297 w 12191988"/>
              <a:gd name="connsiteY9490" fmla="*/ 289320 h 5886446"/>
              <a:gd name="connsiteX9491" fmla="*/ 2682090 w 12191988"/>
              <a:gd name="connsiteY9491" fmla="*/ 294081 h 5886446"/>
              <a:gd name="connsiteX9492" fmla="*/ 2682884 w 12191988"/>
              <a:gd name="connsiteY9492" fmla="*/ 298445 h 5886446"/>
              <a:gd name="connsiteX9493" fmla="*/ 2682884 w 12191988"/>
              <a:gd name="connsiteY9493" fmla="*/ 303208 h 5886446"/>
              <a:gd name="connsiteX9494" fmla="*/ 2682884 w 12191988"/>
              <a:gd name="connsiteY9494" fmla="*/ 307572 h 5886446"/>
              <a:gd name="connsiteX9495" fmla="*/ 2681297 w 12191988"/>
              <a:gd name="connsiteY9495" fmla="*/ 316699 h 5886446"/>
              <a:gd name="connsiteX9496" fmla="*/ 2678915 w 12191988"/>
              <a:gd name="connsiteY9496" fmla="*/ 326223 h 5886446"/>
              <a:gd name="connsiteX9497" fmla="*/ 2675344 w 12191988"/>
              <a:gd name="connsiteY9497" fmla="*/ 335747 h 5886446"/>
              <a:gd name="connsiteX9498" fmla="*/ 2689236 w 12191988"/>
              <a:gd name="connsiteY9498" fmla="*/ 346858 h 5886446"/>
              <a:gd name="connsiteX9499" fmla="*/ 2703916 w 12191988"/>
              <a:gd name="connsiteY9499" fmla="*/ 356778 h 5886446"/>
              <a:gd name="connsiteX9500" fmla="*/ 2719396 w 12191988"/>
              <a:gd name="connsiteY9500" fmla="*/ 366301 h 5886446"/>
              <a:gd name="connsiteX9501" fmla="*/ 2735270 w 12191988"/>
              <a:gd name="connsiteY9501" fmla="*/ 374633 h 5886446"/>
              <a:gd name="connsiteX9502" fmla="*/ 2751938 w 12191988"/>
              <a:gd name="connsiteY9502" fmla="*/ 382968 h 5886446"/>
              <a:gd name="connsiteX9503" fmla="*/ 2769005 w 12191988"/>
              <a:gd name="connsiteY9503" fmla="*/ 390507 h 5886446"/>
              <a:gd name="connsiteX9504" fmla="*/ 2786070 w 12191988"/>
              <a:gd name="connsiteY9504" fmla="*/ 396855 h 5886446"/>
              <a:gd name="connsiteX9505" fmla="*/ 2803532 w 12191988"/>
              <a:gd name="connsiteY9505" fmla="*/ 402412 h 5886446"/>
              <a:gd name="connsiteX9506" fmla="*/ 2821393 w 12191988"/>
              <a:gd name="connsiteY9506" fmla="*/ 407569 h 5886446"/>
              <a:gd name="connsiteX9507" fmla="*/ 2839252 w 12191988"/>
              <a:gd name="connsiteY9507" fmla="*/ 411537 h 5886446"/>
              <a:gd name="connsiteX9508" fmla="*/ 2856713 w 12191988"/>
              <a:gd name="connsiteY9508" fmla="*/ 415108 h 5886446"/>
              <a:gd name="connsiteX9509" fmla="*/ 2874572 w 12191988"/>
              <a:gd name="connsiteY9509" fmla="*/ 417489 h 5886446"/>
              <a:gd name="connsiteX9510" fmla="*/ 2891638 w 12191988"/>
              <a:gd name="connsiteY9510" fmla="*/ 419474 h 5886446"/>
              <a:gd name="connsiteX9511" fmla="*/ 2908705 w 12191988"/>
              <a:gd name="connsiteY9511" fmla="*/ 420267 h 5886446"/>
              <a:gd name="connsiteX9512" fmla="*/ 2924977 w 12191988"/>
              <a:gd name="connsiteY9512" fmla="*/ 420267 h 5886446"/>
              <a:gd name="connsiteX9513" fmla="*/ 2941247 w 12191988"/>
              <a:gd name="connsiteY9513" fmla="*/ 419869 h 5886446"/>
              <a:gd name="connsiteX9514" fmla="*/ 2938868 w 12191988"/>
              <a:gd name="connsiteY9514" fmla="*/ 412332 h 5886446"/>
              <a:gd name="connsiteX9515" fmla="*/ 2937277 w 12191988"/>
              <a:gd name="connsiteY9515" fmla="*/ 403997 h 5886446"/>
              <a:gd name="connsiteX9516" fmla="*/ 2935691 w 12191988"/>
              <a:gd name="connsiteY9516" fmla="*/ 394870 h 5886446"/>
              <a:gd name="connsiteX9517" fmla="*/ 2933706 w 12191988"/>
              <a:gd name="connsiteY9517" fmla="*/ 386142 h 5886446"/>
              <a:gd name="connsiteX9518" fmla="*/ 2931722 w 12191988"/>
              <a:gd name="connsiteY9518" fmla="*/ 378205 h 5886446"/>
              <a:gd name="connsiteX9519" fmla="*/ 2930135 w 12191988"/>
              <a:gd name="connsiteY9519" fmla="*/ 374633 h 5886446"/>
              <a:gd name="connsiteX9520" fmla="*/ 2928151 w 12191988"/>
              <a:gd name="connsiteY9520" fmla="*/ 371856 h 5886446"/>
              <a:gd name="connsiteX9521" fmla="*/ 2926564 w 12191988"/>
              <a:gd name="connsiteY9521" fmla="*/ 369078 h 5886446"/>
              <a:gd name="connsiteX9522" fmla="*/ 2924183 w 12191988"/>
              <a:gd name="connsiteY9522" fmla="*/ 366698 h 5886446"/>
              <a:gd name="connsiteX9523" fmla="*/ 2921800 w 12191988"/>
              <a:gd name="connsiteY9523" fmla="*/ 365111 h 5886446"/>
              <a:gd name="connsiteX9524" fmla="*/ 2918229 w 12191988"/>
              <a:gd name="connsiteY9524" fmla="*/ 364316 h 5886446"/>
              <a:gd name="connsiteX9525" fmla="*/ 2920610 w 12191988"/>
              <a:gd name="connsiteY9525" fmla="*/ 358762 h 5886446"/>
              <a:gd name="connsiteX9526" fmla="*/ 2922198 w 12191988"/>
              <a:gd name="connsiteY9526" fmla="*/ 353603 h 5886446"/>
              <a:gd name="connsiteX9527" fmla="*/ 2923784 w 12191988"/>
              <a:gd name="connsiteY9527" fmla="*/ 348842 h 5886446"/>
              <a:gd name="connsiteX9528" fmla="*/ 2924183 w 12191988"/>
              <a:gd name="connsiteY9528" fmla="*/ 343683 h 5886446"/>
              <a:gd name="connsiteX9529" fmla="*/ 2924578 w 12191988"/>
              <a:gd name="connsiteY9529" fmla="*/ 338524 h 5886446"/>
              <a:gd name="connsiteX9530" fmla="*/ 2924578 w 12191988"/>
              <a:gd name="connsiteY9530" fmla="*/ 334159 h 5886446"/>
              <a:gd name="connsiteX9531" fmla="*/ 2923784 w 12191988"/>
              <a:gd name="connsiteY9531" fmla="*/ 324239 h 5886446"/>
              <a:gd name="connsiteX9532" fmla="*/ 2920212 w 12191988"/>
              <a:gd name="connsiteY9532" fmla="*/ 302414 h 5886446"/>
              <a:gd name="connsiteX9533" fmla="*/ 2918625 w 12191988"/>
              <a:gd name="connsiteY9533" fmla="*/ 290114 h 5886446"/>
              <a:gd name="connsiteX9534" fmla="*/ 2918229 w 12191988"/>
              <a:gd name="connsiteY9534" fmla="*/ 283368 h 5886446"/>
              <a:gd name="connsiteX9535" fmla="*/ 2918229 w 12191988"/>
              <a:gd name="connsiteY9535" fmla="*/ 276622 h 5886446"/>
              <a:gd name="connsiteX9536" fmla="*/ 2922198 w 12191988"/>
              <a:gd name="connsiteY9536" fmla="*/ 281780 h 5886446"/>
              <a:gd name="connsiteX9537" fmla="*/ 2926961 w 12191988"/>
              <a:gd name="connsiteY9537" fmla="*/ 286940 h 5886446"/>
              <a:gd name="connsiteX9538" fmla="*/ 2932517 w 12191988"/>
              <a:gd name="connsiteY9538" fmla="*/ 291304 h 5886446"/>
              <a:gd name="connsiteX9539" fmla="*/ 2938072 w 12191988"/>
              <a:gd name="connsiteY9539" fmla="*/ 295669 h 5886446"/>
              <a:gd name="connsiteX9540" fmla="*/ 2944026 w 12191988"/>
              <a:gd name="connsiteY9540" fmla="*/ 298843 h 5886446"/>
              <a:gd name="connsiteX9541" fmla="*/ 2950376 w 12191988"/>
              <a:gd name="connsiteY9541" fmla="*/ 302017 h 5886446"/>
              <a:gd name="connsiteX9542" fmla="*/ 2963472 w 12191988"/>
              <a:gd name="connsiteY9542" fmla="*/ 307572 h 5886446"/>
              <a:gd name="connsiteX9543" fmla="*/ 2960298 w 12191988"/>
              <a:gd name="connsiteY9543" fmla="*/ 315508 h 5886446"/>
              <a:gd name="connsiteX9544" fmla="*/ 2958711 w 12191988"/>
              <a:gd name="connsiteY9544" fmla="*/ 320272 h 5886446"/>
              <a:gd name="connsiteX9545" fmla="*/ 2957916 w 12191988"/>
              <a:gd name="connsiteY9545" fmla="*/ 324635 h 5886446"/>
              <a:gd name="connsiteX9546" fmla="*/ 2957916 w 12191988"/>
              <a:gd name="connsiteY9546" fmla="*/ 326620 h 5886446"/>
              <a:gd name="connsiteX9547" fmla="*/ 2958314 w 12191988"/>
              <a:gd name="connsiteY9547" fmla="*/ 328604 h 5886446"/>
              <a:gd name="connsiteX9548" fmla="*/ 2958711 w 12191988"/>
              <a:gd name="connsiteY9548" fmla="*/ 330190 h 5886446"/>
              <a:gd name="connsiteX9549" fmla="*/ 2959901 w 12191988"/>
              <a:gd name="connsiteY9549" fmla="*/ 330985 h 5886446"/>
              <a:gd name="connsiteX9550" fmla="*/ 2961093 w 12191988"/>
              <a:gd name="connsiteY9550" fmla="*/ 332175 h 5886446"/>
              <a:gd name="connsiteX9551" fmla="*/ 2963472 w 12191988"/>
              <a:gd name="connsiteY9551" fmla="*/ 332571 h 5886446"/>
              <a:gd name="connsiteX9552" fmla="*/ 2965852 w 12191988"/>
              <a:gd name="connsiteY9552" fmla="*/ 332175 h 5886446"/>
              <a:gd name="connsiteX9553" fmla="*/ 2968631 w 12191988"/>
              <a:gd name="connsiteY9553" fmla="*/ 331779 h 5886446"/>
              <a:gd name="connsiteX9554" fmla="*/ 2967838 w 12191988"/>
              <a:gd name="connsiteY9554" fmla="*/ 335747 h 5886446"/>
              <a:gd name="connsiteX9555" fmla="*/ 2966251 w 12191988"/>
              <a:gd name="connsiteY9555" fmla="*/ 339715 h 5886446"/>
              <a:gd name="connsiteX9556" fmla="*/ 2964269 w 12191988"/>
              <a:gd name="connsiteY9556" fmla="*/ 343286 h 5886446"/>
              <a:gd name="connsiteX9557" fmla="*/ 2962284 w 12191988"/>
              <a:gd name="connsiteY9557" fmla="*/ 346063 h 5886446"/>
              <a:gd name="connsiteX9558" fmla="*/ 2960298 w 12191988"/>
              <a:gd name="connsiteY9558" fmla="*/ 349238 h 5886446"/>
              <a:gd name="connsiteX9559" fmla="*/ 2957916 w 12191988"/>
              <a:gd name="connsiteY9559" fmla="*/ 351619 h 5886446"/>
              <a:gd name="connsiteX9560" fmla="*/ 2955138 w 12191988"/>
              <a:gd name="connsiteY9560" fmla="*/ 353603 h 5886446"/>
              <a:gd name="connsiteX9561" fmla="*/ 2952359 w 12191988"/>
              <a:gd name="connsiteY9561" fmla="*/ 355588 h 5886446"/>
              <a:gd name="connsiteX9562" fmla="*/ 2956330 w 12191988"/>
              <a:gd name="connsiteY9562" fmla="*/ 358365 h 5886446"/>
              <a:gd name="connsiteX9563" fmla="*/ 2960298 w 12191988"/>
              <a:gd name="connsiteY9563" fmla="*/ 360349 h 5886446"/>
              <a:gd name="connsiteX9564" fmla="*/ 2963472 w 12191988"/>
              <a:gd name="connsiteY9564" fmla="*/ 361143 h 5886446"/>
              <a:gd name="connsiteX9565" fmla="*/ 2966647 w 12191988"/>
              <a:gd name="connsiteY9565" fmla="*/ 362333 h 5886446"/>
              <a:gd name="connsiteX9566" fmla="*/ 2971013 w 12191988"/>
              <a:gd name="connsiteY9566" fmla="*/ 363126 h 5886446"/>
              <a:gd name="connsiteX9567" fmla="*/ 2975379 w 12191988"/>
              <a:gd name="connsiteY9567" fmla="*/ 364714 h 5886446"/>
              <a:gd name="connsiteX9568" fmla="*/ 2980537 w 12191988"/>
              <a:gd name="connsiteY9568" fmla="*/ 367094 h 5886446"/>
              <a:gd name="connsiteX9569" fmla="*/ 2985697 w 12191988"/>
              <a:gd name="connsiteY9569" fmla="*/ 371459 h 5886446"/>
              <a:gd name="connsiteX9570" fmla="*/ 2988077 w 12191988"/>
              <a:gd name="connsiteY9570" fmla="*/ 370666 h 5886446"/>
              <a:gd name="connsiteX9571" fmla="*/ 2989270 w 12191988"/>
              <a:gd name="connsiteY9571" fmla="*/ 369871 h 5886446"/>
              <a:gd name="connsiteX9572" fmla="*/ 2990460 w 12191988"/>
              <a:gd name="connsiteY9572" fmla="*/ 368285 h 5886446"/>
              <a:gd name="connsiteX9573" fmla="*/ 2991256 w 12191988"/>
              <a:gd name="connsiteY9573" fmla="*/ 366301 h 5886446"/>
              <a:gd name="connsiteX9574" fmla="*/ 2992445 w 12191988"/>
              <a:gd name="connsiteY9574" fmla="*/ 361539 h 5886446"/>
              <a:gd name="connsiteX9575" fmla="*/ 2992841 w 12191988"/>
              <a:gd name="connsiteY9575" fmla="*/ 356778 h 5886446"/>
              <a:gd name="connsiteX9576" fmla="*/ 2992841 w 12191988"/>
              <a:gd name="connsiteY9576" fmla="*/ 351222 h 5886446"/>
              <a:gd name="connsiteX9577" fmla="*/ 2994034 w 12191988"/>
              <a:gd name="connsiteY9577" fmla="*/ 346063 h 5886446"/>
              <a:gd name="connsiteX9578" fmla="*/ 2994428 w 12191988"/>
              <a:gd name="connsiteY9578" fmla="*/ 343683 h 5886446"/>
              <a:gd name="connsiteX9579" fmla="*/ 2994826 w 12191988"/>
              <a:gd name="connsiteY9579" fmla="*/ 342097 h 5886446"/>
              <a:gd name="connsiteX9580" fmla="*/ 2996016 w 12191988"/>
              <a:gd name="connsiteY9580" fmla="*/ 340112 h 5886446"/>
              <a:gd name="connsiteX9581" fmla="*/ 2997607 w 12191988"/>
              <a:gd name="connsiteY9581" fmla="*/ 339318 h 5886446"/>
              <a:gd name="connsiteX9582" fmla="*/ 2999985 w 12191988"/>
              <a:gd name="connsiteY9582" fmla="*/ 339715 h 5886446"/>
              <a:gd name="connsiteX9583" fmla="*/ 3002367 w 12191988"/>
              <a:gd name="connsiteY9583" fmla="*/ 340509 h 5886446"/>
              <a:gd name="connsiteX9584" fmla="*/ 3005145 w 12191988"/>
              <a:gd name="connsiteY9584" fmla="*/ 342097 h 5886446"/>
              <a:gd name="connsiteX9585" fmla="*/ 3007129 w 12191988"/>
              <a:gd name="connsiteY9585" fmla="*/ 343683 h 5886446"/>
              <a:gd name="connsiteX9586" fmla="*/ 3008322 w 12191988"/>
              <a:gd name="connsiteY9586" fmla="*/ 345667 h 5886446"/>
              <a:gd name="connsiteX9587" fmla="*/ 3009909 w 12191988"/>
              <a:gd name="connsiteY9587" fmla="*/ 347652 h 5886446"/>
              <a:gd name="connsiteX9588" fmla="*/ 3011495 w 12191988"/>
              <a:gd name="connsiteY9588" fmla="*/ 350033 h 5886446"/>
              <a:gd name="connsiteX9589" fmla="*/ 3012288 w 12191988"/>
              <a:gd name="connsiteY9589" fmla="*/ 353207 h 5886446"/>
              <a:gd name="connsiteX9590" fmla="*/ 3014669 w 12191988"/>
              <a:gd name="connsiteY9590" fmla="*/ 359555 h 5886446"/>
              <a:gd name="connsiteX9591" fmla="*/ 3015464 w 12191988"/>
              <a:gd name="connsiteY9591" fmla="*/ 367888 h 5886446"/>
              <a:gd name="connsiteX9592" fmla="*/ 3015464 w 12191988"/>
              <a:gd name="connsiteY9592" fmla="*/ 376618 h 5886446"/>
              <a:gd name="connsiteX9593" fmla="*/ 3014669 w 12191988"/>
              <a:gd name="connsiteY9593" fmla="*/ 386934 h 5886446"/>
              <a:gd name="connsiteX9594" fmla="*/ 3021021 w 12191988"/>
              <a:gd name="connsiteY9594" fmla="*/ 383364 h 5886446"/>
              <a:gd name="connsiteX9595" fmla="*/ 3023402 w 12191988"/>
              <a:gd name="connsiteY9595" fmla="*/ 382173 h 5886446"/>
              <a:gd name="connsiteX9596" fmla="*/ 3024988 w 12191988"/>
              <a:gd name="connsiteY9596" fmla="*/ 381776 h 5886446"/>
              <a:gd name="connsiteX9597" fmla="*/ 3026574 w 12191988"/>
              <a:gd name="connsiteY9597" fmla="*/ 381776 h 5886446"/>
              <a:gd name="connsiteX9598" fmla="*/ 3027370 w 12191988"/>
              <a:gd name="connsiteY9598" fmla="*/ 382173 h 5886446"/>
              <a:gd name="connsiteX9599" fmla="*/ 3028559 w 12191988"/>
              <a:gd name="connsiteY9599" fmla="*/ 382968 h 5886446"/>
              <a:gd name="connsiteX9600" fmla="*/ 3028959 w 12191988"/>
              <a:gd name="connsiteY9600" fmla="*/ 384157 h 5886446"/>
              <a:gd name="connsiteX9601" fmla="*/ 3030546 w 12191988"/>
              <a:gd name="connsiteY9601" fmla="*/ 387728 h 5886446"/>
              <a:gd name="connsiteX9602" fmla="*/ 3031734 w 12191988"/>
              <a:gd name="connsiteY9602" fmla="*/ 392489 h 5886446"/>
              <a:gd name="connsiteX9603" fmla="*/ 3033719 w 12191988"/>
              <a:gd name="connsiteY9603" fmla="*/ 397251 h 5886446"/>
              <a:gd name="connsiteX9604" fmla="*/ 3034910 w 12191988"/>
              <a:gd name="connsiteY9604" fmla="*/ 400029 h 5886446"/>
              <a:gd name="connsiteX9605" fmla="*/ 3036894 w 12191988"/>
              <a:gd name="connsiteY9605" fmla="*/ 402806 h 5886446"/>
              <a:gd name="connsiteX9606" fmla="*/ 3038087 w 12191988"/>
              <a:gd name="connsiteY9606" fmla="*/ 403204 h 5886446"/>
              <a:gd name="connsiteX9607" fmla="*/ 3039676 w 12191988"/>
              <a:gd name="connsiteY9607" fmla="*/ 402806 h 5886446"/>
              <a:gd name="connsiteX9608" fmla="*/ 3040467 w 12191988"/>
              <a:gd name="connsiteY9608" fmla="*/ 402412 h 5886446"/>
              <a:gd name="connsiteX9609" fmla="*/ 3041261 w 12191988"/>
              <a:gd name="connsiteY9609" fmla="*/ 401220 h 5886446"/>
              <a:gd name="connsiteX9610" fmla="*/ 3042449 w 12191988"/>
              <a:gd name="connsiteY9610" fmla="*/ 398044 h 5886446"/>
              <a:gd name="connsiteX9611" fmla="*/ 3043640 w 12191988"/>
              <a:gd name="connsiteY9611" fmla="*/ 392888 h 5886446"/>
              <a:gd name="connsiteX9612" fmla="*/ 3043640 w 12191988"/>
              <a:gd name="connsiteY9612" fmla="*/ 387332 h 5886446"/>
              <a:gd name="connsiteX9613" fmla="*/ 3043640 w 12191988"/>
              <a:gd name="connsiteY9613" fmla="*/ 382173 h 5886446"/>
              <a:gd name="connsiteX9614" fmla="*/ 3043247 w 12191988"/>
              <a:gd name="connsiteY9614" fmla="*/ 377413 h 5886446"/>
              <a:gd name="connsiteX9615" fmla="*/ 3041656 w 12191988"/>
              <a:gd name="connsiteY9615" fmla="*/ 373443 h 5886446"/>
              <a:gd name="connsiteX9616" fmla="*/ 3045227 w 12191988"/>
              <a:gd name="connsiteY9616" fmla="*/ 374633 h 5886446"/>
              <a:gd name="connsiteX9617" fmla="*/ 3049196 w 12191988"/>
              <a:gd name="connsiteY9617" fmla="*/ 375426 h 5886446"/>
              <a:gd name="connsiteX9618" fmla="*/ 3053564 w 12191988"/>
              <a:gd name="connsiteY9618" fmla="*/ 375824 h 5886446"/>
              <a:gd name="connsiteX9619" fmla="*/ 3058723 w 12191988"/>
              <a:gd name="connsiteY9619" fmla="*/ 375824 h 5886446"/>
              <a:gd name="connsiteX9620" fmla="*/ 3063486 w 12191988"/>
              <a:gd name="connsiteY9620" fmla="*/ 375824 h 5886446"/>
              <a:gd name="connsiteX9621" fmla="*/ 3068644 w 12191988"/>
              <a:gd name="connsiteY9621" fmla="*/ 374633 h 5886446"/>
              <a:gd name="connsiteX9622" fmla="*/ 3079757 w 12191988"/>
              <a:gd name="connsiteY9622" fmla="*/ 372253 h 5886446"/>
              <a:gd name="connsiteX9623" fmla="*/ 3091267 w 12191988"/>
              <a:gd name="connsiteY9623" fmla="*/ 368682 h 5886446"/>
              <a:gd name="connsiteX9624" fmla="*/ 3102379 w 12191988"/>
              <a:gd name="connsiteY9624" fmla="*/ 364714 h 5886446"/>
              <a:gd name="connsiteX9625" fmla="*/ 3112299 w 12191988"/>
              <a:gd name="connsiteY9625" fmla="*/ 359158 h 5886446"/>
              <a:gd name="connsiteX9626" fmla="*/ 3121826 w 12191988"/>
              <a:gd name="connsiteY9626" fmla="*/ 353207 h 5886446"/>
              <a:gd name="connsiteX9627" fmla="*/ 3119843 w 12191988"/>
              <a:gd name="connsiteY9627" fmla="*/ 355189 h 5886446"/>
              <a:gd name="connsiteX9628" fmla="*/ 3118255 w 12191988"/>
              <a:gd name="connsiteY9628" fmla="*/ 357174 h 5886446"/>
              <a:gd name="connsiteX9629" fmla="*/ 3117459 w 12191988"/>
              <a:gd name="connsiteY9629" fmla="*/ 358762 h 5886446"/>
              <a:gd name="connsiteX9630" fmla="*/ 3117063 w 12191988"/>
              <a:gd name="connsiteY9630" fmla="*/ 360349 h 5886446"/>
              <a:gd name="connsiteX9631" fmla="*/ 3117063 w 12191988"/>
              <a:gd name="connsiteY9631" fmla="*/ 361539 h 5886446"/>
              <a:gd name="connsiteX9632" fmla="*/ 3117063 w 12191988"/>
              <a:gd name="connsiteY9632" fmla="*/ 363126 h 5886446"/>
              <a:gd name="connsiteX9633" fmla="*/ 3117459 w 12191988"/>
              <a:gd name="connsiteY9633" fmla="*/ 364316 h 5886446"/>
              <a:gd name="connsiteX9634" fmla="*/ 3118255 w 12191988"/>
              <a:gd name="connsiteY9634" fmla="*/ 365905 h 5886446"/>
              <a:gd name="connsiteX9635" fmla="*/ 3121032 w 12191988"/>
              <a:gd name="connsiteY9635" fmla="*/ 367888 h 5886446"/>
              <a:gd name="connsiteX9636" fmla="*/ 3124205 w 12191988"/>
              <a:gd name="connsiteY9636" fmla="*/ 369078 h 5886446"/>
              <a:gd name="connsiteX9637" fmla="*/ 3132542 w 12191988"/>
              <a:gd name="connsiteY9637" fmla="*/ 372253 h 5886446"/>
              <a:gd name="connsiteX9638" fmla="*/ 3139288 w 12191988"/>
              <a:gd name="connsiteY9638" fmla="*/ 375426 h 5886446"/>
              <a:gd name="connsiteX9639" fmla="*/ 3142066 w 12191988"/>
              <a:gd name="connsiteY9639" fmla="*/ 376221 h 5886446"/>
              <a:gd name="connsiteX9640" fmla="*/ 3143653 w 12191988"/>
              <a:gd name="connsiteY9640" fmla="*/ 377808 h 5886446"/>
              <a:gd name="connsiteX9641" fmla="*/ 3144051 w 12191988"/>
              <a:gd name="connsiteY9641" fmla="*/ 378205 h 5886446"/>
              <a:gd name="connsiteX9642" fmla="*/ 3143653 w 12191988"/>
              <a:gd name="connsiteY9642" fmla="*/ 379396 h 5886446"/>
              <a:gd name="connsiteX9643" fmla="*/ 3142859 w 12191988"/>
              <a:gd name="connsiteY9643" fmla="*/ 380189 h 5886446"/>
              <a:gd name="connsiteX9644" fmla="*/ 3142066 w 12191988"/>
              <a:gd name="connsiteY9644" fmla="*/ 380983 h 5886446"/>
              <a:gd name="connsiteX9645" fmla="*/ 3138893 w 12191988"/>
              <a:gd name="connsiteY9645" fmla="*/ 382968 h 5886446"/>
              <a:gd name="connsiteX9646" fmla="*/ 3132938 w 12191988"/>
              <a:gd name="connsiteY9646" fmla="*/ 385347 h 5886446"/>
              <a:gd name="connsiteX9647" fmla="*/ 3159925 w 12191988"/>
              <a:gd name="connsiteY9647" fmla="*/ 391696 h 5886446"/>
              <a:gd name="connsiteX9648" fmla="*/ 3183739 w 12191988"/>
              <a:gd name="connsiteY9648" fmla="*/ 396458 h 5886446"/>
              <a:gd name="connsiteX9649" fmla="*/ 3205169 w 12191988"/>
              <a:gd name="connsiteY9649" fmla="*/ 400823 h 5886446"/>
              <a:gd name="connsiteX9650" fmla="*/ 3224617 w 12191988"/>
              <a:gd name="connsiteY9650" fmla="*/ 404792 h 5886446"/>
              <a:gd name="connsiteX9651" fmla="*/ 3234141 w 12191988"/>
              <a:gd name="connsiteY9651" fmla="*/ 407569 h 5886446"/>
              <a:gd name="connsiteX9652" fmla="*/ 3243665 w 12191988"/>
              <a:gd name="connsiteY9652" fmla="*/ 410348 h 5886446"/>
              <a:gd name="connsiteX9653" fmla="*/ 3253191 w 12191988"/>
              <a:gd name="connsiteY9653" fmla="*/ 413522 h 5886446"/>
              <a:gd name="connsiteX9654" fmla="*/ 3262320 w 12191988"/>
              <a:gd name="connsiteY9654" fmla="*/ 417489 h 5886446"/>
              <a:gd name="connsiteX9655" fmla="*/ 3271844 w 12191988"/>
              <a:gd name="connsiteY9655" fmla="*/ 421458 h 5886446"/>
              <a:gd name="connsiteX9656" fmla="*/ 3282161 w 12191988"/>
              <a:gd name="connsiteY9656" fmla="*/ 426615 h 5886446"/>
              <a:gd name="connsiteX9657" fmla="*/ 3292083 w 12191988"/>
              <a:gd name="connsiteY9657" fmla="*/ 432568 h 5886446"/>
              <a:gd name="connsiteX9658" fmla="*/ 3302403 w 12191988"/>
              <a:gd name="connsiteY9658" fmla="*/ 438916 h 5886446"/>
              <a:gd name="connsiteX9659" fmla="*/ 3304387 w 12191988"/>
              <a:gd name="connsiteY9659" fmla="*/ 438123 h 5886446"/>
              <a:gd name="connsiteX9660" fmla="*/ 3305975 w 12191988"/>
              <a:gd name="connsiteY9660" fmla="*/ 436933 h 5886446"/>
              <a:gd name="connsiteX9661" fmla="*/ 3307166 w 12191988"/>
              <a:gd name="connsiteY9661" fmla="*/ 436139 h 5886446"/>
              <a:gd name="connsiteX9662" fmla="*/ 3307166 w 12191988"/>
              <a:gd name="connsiteY9662" fmla="*/ 434949 h 5886446"/>
              <a:gd name="connsiteX9663" fmla="*/ 3307166 w 12191988"/>
              <a:gd name="connsiteY9663" fmla="*/ 434155 h 5886446"/>
              <a:gd name="connsiteX9664" fmla="*/ 3307166 w 12191988"/>
              <a:gd name="connsiteY9664" fmla="*/ 432568 h 5886446"/>
              <a:gd name="connsiteX9665" fmla="*/ 3305577 w 12191988"/>
              <a:gd name="connsiteY9665" fmla="*/ 429393 h 5886446"/>
              <a:gd name="connsiteX9666" fmla="*/ 3304387 w 12191988"/>
              <a:gd name="connsiteY9666" fmla="*/ 426615 h 5886446"/>
              <a:gd name="connsiteX9667" fmla="*/ 3303991 w 12191988"/>
              <a:gd name="connsiteY9667" fmla="*/ 425028 h 5886446"/>
              <a:gd name="connsiteX9668" fmla="*/ 3303991 w 12191988"/>
              <a:gd name="connsiteY9668" fmla="*/ 423045 h 5886446"/>
              <a:gd name="connsiteX9669" fmla="*/ 3303991 w 12191988"/>
              <a:gd name="connsiteY9669" fmla="*/ 421061 h 5886446"/>
              <a:gd name="connsiteX9670" fmla="*/ 3305182 w 12191988"/>
              <a:gd name="connsiteY9670" fmla="*/ 419077 h 5886446"/>
              <a:gd name="connsiteX9671" fmla="*/ 3306769 w 12191988"/>
              <a:gd name="connsiteY9671" fmla="*/ 417092 h 5886446"/>
              <a:gd name="connsiteX9672" fmla="*/ 3308753 w 12191988"/>
              <a:gd name="connsiteY9672" fmla="*/ 415108 h 5886446"/>
              <a:gd name="connsiteX9673" fmla="*/ 3313118 w 12191988"/>
              <a:gd name="connsiteY9673" fmla="*/ 419869 h 5886446"/>
              <a:gd name="connsiteX9674" fmla="*/ 3318277 w 12191988"/>
              <a:gd name="connsiteY9674" fmla="*/ 423839 h 5886446"/>
              <a:gd name="connsiteX9675" fmla="*/ 3323833 w 12191988"/>
              <a:gd name="connsiteY9675" fmla="*/ 427806 h 5886446"/>
              <a:gd name="connsiteX9676" fmla="*/ 3328992 w 12191988"/>
              <a:gd name="connsiteY9676" fmla="*/ 431378 h 5886446"/>
              <a:gd name="connsiteX9677" fmla="*/ 3341296 w 12191988"/>
              <a:gd name="connsiteY9677" fmla="*/ 437331 h 5886446"/>
              <a:gd name="connsiteX9678" fmla="*/ 3352804 w 12191988"/>
              <a:gd name="connsiteY9678" fmla="*/ 444075 h 5886446"/>
              <a:gd name="connsiteX9679" fmla="*/ 3358362 w 12191988"/>
              <a:gd name="connsiteY9679" fmla="*/ 447647 h 5886446"/>
              <a:gd name="connsiteX9680" fmla="*/ 3363124 w 12191988"/>
              <a:gd name="connsiteY9680" fmla="*/ 451614 h 5886446"/>
              <a:gd name="connsiteX9681" fmla="*/ 3367887 w 12191988"/>
              <a:gd name="connsiteY9681" fmla="*/ 456377 h 5886446"/>
              <a:gd name="connsiteX9682" fmla="*/ 3372252 w 12191988"/>
              <a:gd name="connsiteY9682" fmla="*/ 461932 h 5886446"/>
              <a:gd name="connsiteX9683" fmla="*/ 3375825 w 12191988"/>
              <a:gd name="connsiteY9683" fmla="*/ 468282 h 5886446"/>
              <a:gd name="connsiteX9684" fmla="*/ 3379000 w 12191988"/>
              <a:gd name="connsiteY9684" fmla="*/ 475820 h 5886446"/>
              <a:gd name="connsiteX9685" fmla="*/ 3380981 w 12191988"/>
              <a:gd name="connsiteY9685" fmla="*/ 484152 h 5886446"/>
              <a:gd name="connsiteX9686" fmla="*/ 3381776 w 12191988"/>
              <a:gd name="connsiteY9686" fmla="*/ 494074 h 5886446"/>
              <a:gd name="connsiteX9687" fmla="*/ 3407574 w 12191988"/>
              <a:gd name="connsiteY9687" fmla="*/ 493281 h 5886446"/>
              <a:gd name="connsiteX9688" fmla="*/ 3417894 w 12191988"/>
              <a:gd name="connsiteY9688" fmla="*/ 492883 h 5886446"/>
              <a:gd name="connsiteX9689" fmla="*/ 3427022 w 12191988"/>
              <a:gd name="connsiteY9689" fmla="*/ 492088 h 5886446"/>
              <a:gd name="connsiteX9690" fmla="*/ 3436149 w 12191988"/>
              <a:gd name="connsiteY9690" fmla="*/ 491295 h 5886446"/>
              <a:gd name="connsiteX9691" fmla="*/ 3444088 w 12191988"/>
              <a:gd name="connsiteY9691" fmla="*/ 489709 h 5886446"/>
              <a:gd name="connsiteX9692" fmla="*/ 3452819 w 12191988"/>
              <a:gd name="connsiteY9692" fmla="*/ 487723 h 5886446"/>
              <a:gd name="connsiteX9693" fmla="*/ 3461152 w 12191988"/>
              <a:gd name="connsiteY9693" fmla="*/ 485344 h 5886446"/>
              <a:gd name="connsiteX9694" fmla="*/ 3461551 w 12191988"/>
              <a:gd name="connsiteY9694" fmla="*/ 480583 h 5886446"/>
              <a:gd name="connsiteX9695" fmla="*/ 3461152 w 12191988"/>
              <a:gd name="connsiteY9695" fmla="*/ 476613 h 5886446"/>
              <a:gd name="connsiteX9696" fmla="*/ 3460360 w 12191988"/>
              <a:gd name="connsiteY9696" fmla="*/ 474232 h 5886446"/>
              <a:gd name="connsiteX9697" fmla="*/ 3458772 w 12191988"/>
              <a:gd name="connsiteY9697" fmla="*/ 472249 h 5886446"/>
              <a:gd name="connsiteX9698" fmla="*/ 3457185 w 12191988"/>
              <a:gd name="connsiteY9698" fmla="*/ 471058 h 5886446"/>
              <a:gd name="connsiteX9699" fmla="*/ 3454803 w 12191988"/>
              <a:gd name="connsiteY9699" fmla="*/ 470265 h 5886446"/>
              <a:gd name="connsiteX9700" fmla="*/ 3449643 w 12191988"/>
              <a:gd name="connsiteY9700" fmla="*/ 469074 h 5886446"/>
              <a:gd name="connsiteX9701" fmla="*/ 3452819 w 12191988"/>
              <a:gd name="connsiteY9701" fmla="*/ 464711 h 5886446"/>
              <a:gd name="connsiteX9702" fmla="*/ 3455202 w 12191988"/>
              <a:gd name="connsiteY9702" fmla="*/ 461932 h 5886446"/>
              <a:gd name="connsiteX9703" fmla="*/ 3457185 w 12191988"/>
              <a:gd name="connsiteY9703" fmla="*/ 460741 h 5886446"/>
              <a:gd name="connsiteX9704" fmla="*/ 3458772 w 12191988"/>
              <a:gd name="connsiteY9704" fmla="*/ 460741 h 5886446"/>
              <a:gd name="connsiteX9705" fmla="*/ 3459565 w 12191988"/>
              <a:gd name="connsiteY9705" fmla="*/ 460741 h 5886446"/>
              <a:gd name="connsiteX9706" fmla="*/ 3461551 w 12191988"/>
              <a:gd name="connsiteY9706" fmla="*/ 461534 h 5886446"/>
              <a:gd name="connsiteX9707" fmla="*/ 3463534 w 12191988"/>
              <a:gd name="connsiteY9707" fmla="*/ 463519 h 5886446"/>
              <a:gd name="connsiteX9708" fmla="*/ 3465518 w 12191988"/>
              <a:gd name="connsiteY9708" fmla="*/ 466694 h 5886446"/>
              <a:gd name="connsiteX9709" fmla="*/ 3467504 w 12191988"/>
              <a:gd name="connsiteY9709" fmla="*/ 470265 h 5886446"/>
              <a:gd name="connsiteX9710" fmla="*/ 3470678 w 12191988"/>
              <a:gd name="connsiteY9710" fmla="*/ 478202 h 5886446"/>
              <a:gd name="connsiteX9711" fmla="*/ 3473853 w 12191988"/>
              <a:gd name="connsiteY9711" fmla="*/ 486533 h 5886446"/>
              <a:gd name="connsiteX9712" fmla="*/ 3476235 w 12191988"/>
              <a:gd name="connsiteY9712" fmla="*/ 494867 h 5886446"/>
              <a:gd name="connsiteX9713" fmla="*/ 3478221 w 12191988"/>
              <a:gd name="connsiteY9713" fmla="*/ 500819 h 5886446"/>
              <a:gd name="connsiteX9714" fmla="*/ 3485761 w 12191988"/>
              <a:gd name="connsiteY9714" fmla="*/ 498834 h 5886446"/>
              <a:gd name="connsiteX9715" fmla="*/ 3493301 w 12191988"/>
              <a:gd name="connsiteY9715" fmla="*/ 497645 h 5886446"/>
              <a:gd name="connsiteX9716" fmla="*/ 3500842 w 12191988"/>
              <a:gd name="connsiteY9716" fmla="*/ 497248 h 5886446"/>
              <a:gd name="connsiteX9717" fmla="*/ 3507986 w 12191988"/>
              <a:gd name="connsiteY9717" fmla="*/ 496850 h 5886446"/>
              <a:gd name="connsiteX9718" fmla="*/ 3521877 w 12191988"/>
              <a:gd name="connsiteY9718" fmla="*/ 497248 h 5886446"/>
              <a:gd name="connsiteX9719" fmla="*/ 3535369 w 12191988"/>
              <a:gd name="connsiteY9719" fmla="*/ 498041 h 5886446"/>
              <a:gd name="connsiteX9720" fmla="*/ 3542118 w 12191988"/>
              <a:gd name="connsiteY9720" fmla="*/ 498041 h 5886446"/>
              <a:gd name="connsiteX9721" fmla="*/ 3548468 w 12191988"/>
              <a:gd name="connsiteY9721" fmla="*/ 498041 h 5886446"/>
              <a:gd name="connsiteX9722" fmla="*/ 3555215 w 12191988"/>
              <a:gd name="connsiteY9722" fmla="*/ 497645 h 5886446"/>
              <a:gd name="connsiteX9723" fmla="*/ 3561168 w 12191988"/>
              <a:gd name="connsiteY9723" fmla="*/ 496850 h 5886446"/>
              <a:gd name="connsiteX9724" fmla="*/ 3567519 w 12191988"/>
              <a:gd name="connsiteY9724" fmla="*/ 494867 h 5886446"/>
              <a:gd name="connsiteX9725" fmla="*/ 3573470 w 12191988"/>
              <a:gd name="connsiteY9725" fmla="*/ 491693 h 5886446"/>
              <a:gd name="connsiteX9726" fmla="*/ 3579423 w 12191988"/>
              <a:gd name="connsiteY9726" fmla="*/ 488121 h 5886446"/>
              <a:gd name="connsiteX9727" fmla="*/ 3585775 w 12191988"/>
              <a:gd name="connsiteY9727" fmla="*/ 483359 h 5886446"/>
              <a:gd name="connsiteX9728" fmla="*/ 3584980 w 12191988"/>
              <a:gd name="connsiteY9728" fmla="*/ 488519 h 5886446"/>
              <a:gd name="connsiteX9729" fmla="*/ 3584582 w 12191988"/>
              <a:gd name="connsiteY9729" fmla="*/ 493676 h 5886446"/>
              <a:gd name="connsiteX9730" fmla="*/ 3584980 w 12191988"/>
              <a:gd name="connsiteY9730" fmla="*/ 497645 h 5886446"/>
              <a:gd name="connsiteX9731" fmla="*/ 3585775 w 12191988"/>
              <a:gd name="connsiteY9731" fmla="*/ 501215 h 5886446"/>
              <a:gd name="connsiteX9732" fmla="*/ 3586565 w 12191988"/>
              <a:gd name="connsiteY9732" fmla="*/ 504391 h 5886446"/>
              <a:gd name="connsiteX9733" fmla="*/ 3588155 w 12191988"/>
              <a:gd name="connsiteY9733" fmla="*/ 506770 h 5886446"/>
              <a:gd name="connsiteX9734" fmla="*/ 3591329 w 12191988"/>
              <a:gd name="connsiteY9734" fmla="*/ 511930 h 5886446"/>
              <a:gd name="connsiteX9735" fmla="*/ 3594504 w 12191988"/>
              <a:gd name="connsiteY9735" fmla="*/ 515897 h 5886446"/>
              <a:gd name="connsiteX9736" fmla="*/ 3598075 w 12191988"/>
              <a:gd name="connsiteY9736" fmla="*/ 519866 h 5886446"/>
              <a:gd name="connsiteX9737" fmla="*/ 3599664 w 12191988"/>
              <a:gd name="connsiteY9737" fmla="*/ 522247 h 5886446"/>
              <a:gd name="connsiteX9738" fmla="*/ 3600855 w 12191988"/>
              <a:gd name="connsiteY9738" fmla="*/ 524628 h 5886446"/>
              <a:gd name="connsiteX9739" fmla="*/ 3601648 w 12191988"/>
              <a:gd name="connsiteY9739" fmla="*/ 527802 h 5886446"/>
              <a:gd name="connsiteX9740" fmla="*/ 3602841 w 12191988"/>
              <a:gd name="connsiteY9740" fmla="*/ 531374 h 5886446"/>
              <a:gd name="connsiteX9741" fmla="*/ 3604821 w 12191988"/>
              <a:gd name="connsiteY9741" fmla="*/ 528993 h 5886446"/>
              <a:gd name="connsiteX9742" fmla="*/ 3607204 w 12191988"/>
              <a:gd name="connsiteY9742" fmla="*/ 527404 h 5886446"/>
              <a:gd name="connsiteX9743" fmla="*/ 3612363 w 12191988"/>
              <a:gd name="connsiteY9743" fmla="*/ 524628 h 5886446"/>
              <a:gd name="connsiteX9744" fmla="*/ 3614745 w 12191988"/>
              <a:gd name="connsiteY9744" fmla="*/ 523437 h 5886446"/>
              <a:gd name="connsiteX9745" fmla="*/ 3616728 w 12191988"/>
              <a:gd name="connsiteY9745" fmla="*/ 521452 h 5886446"/>
              <a:gd name="connsiteX9746" fmla="*/ 3618712 w 12191988"/>
              <a:gd name="connsiteY9746" fmla="*/ 518278 h 5886446"/>
              <a:gd name="connsiteX9747" fmla="*/ 3619905 w 12191988"/>
              <a:gd name="connsiteY9747" fmla="*/ 514708 h 5886446"/>
              <a:gd name="connsiteX9748" fmla="*/ 3618316 w 12191988"/>
              <a:gd name="connsiteY9748" fmla="*/ 511137 h 5886446"/>
              <a:gd name="connsiteX9749" fmla="*/ 3617127 w 12191988"/>
              <a:gd name="connsiteY9749" fmla="*/ 508755 h 5886446"/>
              <a:gd name="connsiteX9750" fmla="*/ 3616332 w 12191988"/>
              <a:gd name="connsiteY9750" fmla="*/ 507168 h 5886446"/>
              <a:gd name="connsiteX9751" fmla="*/ 3614745 w 12191988"/>
              <a:gd name="connsiteY9751" fmla="*/ 506770 h 5886446"/>
              <a:gd name="connsiteX9752" fmla="*/ 3613156 w 12191988"/>
              <a:gd name="connsiteY9752" fmla="*/ 507168 h 5886446"/>
              <a:gd name="connsiteX9753" fmla="*/ 3611570 w 12191988"/>
              <a:gd name="connsiteY9753" fmla="*/ 507565 h 5886446"/>
              <a:gd name="connsiteX9754" fmla="*/ 3609188 w 12191988"/>
              <a:gd name="connsiteY9754" fmla="*/ 509946 h 5886446"/>
              <a:gd name="connsiteX9755" fmla="*/ 3605617 w 12191988"/>
              <a:gd name="connsiteY9755" fmla="*/ 512325 h 5886446"/>
              <a:gd name="connsiteX9756" fmla="*/ 3604028 w 12191988"/>
              <a:gd name="connsiteY9756" fmla="*/ 513120 h 5886446"/>
              <a:gd name="connsiteX9757" fmla="*/ 3602841 w 12191988"/>
              <a:gd name="connsiteY9757" fmla="*/ 513120 h 5886446"/>
              <a:gd name="connsiteX9758" fmla="*/ 3601250 w 12191988"/>
              <a:gd name="connsiteY9758" fmla="*/ 513120 h 5886446"/>
              <a:gd name="connsiteX9759" fmla="*/ 3599664 w 12191988"/>
              <a:gd name="connsiteY9759" fmla="*/ 512325 h 5886446"/>
              <a:gd name="connsiteX9760" fmla="*/ 3598075 w 12191988"/>
              <a:gd name="connsiteY9760" fmla="*/ 510341 h 5886446"/>
              <a:gd name="connsiteX9761" fmla="*/ 3597282 w 12191988"/>
              <a:gd name="connsiteY9761" fmla="*/ 507168 h 5886446"/>
              <a:gd name="connsiteX9762" fmla="*/ 3605617 w 12191988"/>
              <a:gd name="connsiteY9762" fmla="*/ 505582 h 5886446"/>
              <a:gd name="connsiteX9763" fmla="*/ 3614745 w 12191988"/>
              <a:gd name="connsiteY9763" fmla="*/ 505184 h 5886446"/>
              <a:gd name="connsiteX9764" fmla="*/ 3634193 w 12191988"/>
              <a:gd name="connsiteY9764" fmla="*/ 504391 h 5886446"/>
              <a:gd name="connsiteX9765" fmla="*/ 3655225 w 12191988"/>
              <a:gd name="connsiteY9765" fmla="*/ 503596 h 5886446"/>
              <a:gd name="connsiteX9766" fmla="*/ 3665940 w 12191988"/>
              <a:gd name="connsiteY9766" fmla="*/ 502803 h 5886446"/>
              <a:gd name="connsiteX9767" fmla="*/ 3676654 w 12191988"/>
              <a:gd name="connsiteY9767" fmla="*/ 501613 h 5886446"/>
              <a:gd name="connsiteX9768" fmla="*/ 3686975 w 12191988"/>
              <a:gd name="connsiteY9768" fmla="*/ 500024 h 5886446"/>
              <a:gd name="connsiteX9769" fmla="*/ 3696897 w 12191988"/>
              <a:gd name="connsiteY9769" fmla="*/ 498041 h 5886446"/>
              <a:gd name="connsiteX9770" fmla="*/ 3707214 w 12191988"/>
              <a:gd name="connsiteY9770" fmla="*/ 495264 h 5886446"/>
              <a:gd name="connsiteX9771" fmla="*/ 3716740 w 12191988"/>
              <a:gd name="connsiteY9771" fmla="*/ 491693 h 5886446"/>
              <a:gd name="connsiteX9772" fmla="*/ 3721502 w 12191988"/>
              <a:gd name="connsiteY9772" fmla="*/ 489312 h 5886446"/>
              <a:gd name="connsiteX9773" fmla="*/ 3726266 w 12191988"/>
              <a:gd name="connsiteY9773" fmla="*/ 486533 h 5886446"/>
              <a:gd name="connsiteX9774" fmla="*/ 3730233 w 12191988"/>
              <a:gd name="connsiteY9774" fmla="*/ 483757 h 5886446"/>
              <a:gd name="connsiteX9775" fmla="*/ 3734599 w 12191988"/>
              <a:gd name="connsiteY9775" fmla="*/ 480583 h 5886446"/>
              <a:gd name="connsiteX9776" fmla="*/ 3738568 w 12191988"/>
              <a:gd name="connsiteY9776" fmla="*/ 477011 h 5886446"/>
              <a:gd name="connsiteX9777" fmla="*/ 3742139 w 12191988"/>
              <a:gd name="connsiteY9777" fmla="*/ 473439 h 5886446"/>
              <a:gd name="connsiteX9778" fmla="*/ 3745710 w 12191988"/>
              <a:gd name="connsiteY9778" fmla="*/ 469470 h 5886446"/>
              <a:gd name="connsiteX9779" fmla="*/ 3749283 w 12191988"/>
              <a:gd name="connsiteY9779" fmla="*/ 465105 h 5886446"/>
              <a:gd name="connsiteX9780" fmla="*/ 3754443 w 12191988"/>
              <a:gd name="connsiteY9780" fmla="*/ 467487 h 5886446"/>
              <a:gd name="connsiteX9781" fmla="*/ 3756427 w 12191988"/>
              <a:gd name="connsiteY9781" fmla="*/ 468677 h 5886446"/>
              <a:gd name="connsiteX9782" fmla="*/ 3757220 w 12191988"/>
              <a:gd name="connsiteY9782" fmla="*/ 470265 h 5886446"/>
              <a:gd name="connsiteX9783" fmla="*/ 3758413 w 12191988"/>
              <a:gd name="connsiteY9783" fmla="*/ 471058 h 5886446"/>
              <a:gd name="connsiteX9784" fmla="*/ 3758807 w 12191988"/>
              <a:gd name="connsiteY9784" fmla="*/ 472647 h 5886446"/>
              <a:gd name="connsiteX9785" fmla="*/ 3758807 w 12191988"/>
              <a:gd name="connsiteY9785" fmla="*/ 476218 h 5886446"/>
              <a:gd name="connsiteX9786" fmla="*/ 3757621 w 12191988"/>
              <a:gd name="connsiteY9786" fmla="*/ 479787 h 5886446"/>
              <a:gd name="connsiteX9787" fmla="*/ 3756823 w 12191988"/>
              <a:gd name="connsiteY9787" fmla="*/ 484152 h 5886446"/>
              <a:gd name="connsiteX9788" fmla="*/ 3755634 w 12191988"/>
              <a:gd name="connsiteY9788" fmla="*/ 490105 h 5886446"/>
              <a:gd name="connsiteX9789" fmla="*/ 3755236 w 12191988"/>
              <a:gd name="connsiteY9789" fmla="*/ 496850 h 5886446"/>
              <a:gd name="connsiteX9790" fmla="*/ 3759602 w 12191988"/>
              <a:gd name="connsiteY9790" fmla="*/ 496057 h 5886446"/>
              <a:gd name="connsiteX9791" fmla="*/ 3764364 w 12191988"/>
              <a:gd name="connsiteY9791" fmla="*/ 494867 h 5886446"/>
              <a:gd name="connsiteX9792" fmla="*/ 3768335 w 12191988"/>
              <a:gd name="connsiteY9792" fmla="*/ 492883 h 5886446"/>
              <a:gd name="connsiteX9793" fmla="*/ 3771906 w 12191988"/>
              <a:gd name="connsiteY9793" fmla="*/ 490105 h 5886446"/>
              <a:gd name="connsiteX9794" fmla="*/ 3775479 w 12191988"/>
              <a:gd name="connsiteY9794" fmla="*/ 487723 h 5886446"/>
              <a:gd name="connsiteX9795" fmla="*/ 3778257 w 12191988"/>
              <a:gd name="connsiteY9795" fmla="*/ 484550 h 5886446"/>
              <a:gd name="connsiteX9796" fmla="*/ 3784208 w 12191988"/>
              <a:gd name="connsiteY9796" fmla="*/ 478202 h 5886446"/>
              <a:gd name="connsiteX9797" fmla="*/ 3790954 w 12191988"/>
              <a:gd name="connsiteY9797" fmla="*/ 472249 h 5886446"/>
              <a:gd name="connsiteX9798" fmla="*/ 3794527 w 12191988"/>
              <a:gd name="connsiteY9798" fmla="*/ 469074 h 5886446"/>
              <a:gd name="connsiteX9799" fmla="*/ 3798100 w 12191988"/>
              <a:gd name="connsiteY9799" fmla="*/ 467089 h 5886446"/>
              <a:gd name="connsiteX9800" fmla="*/ 3802067 w 12191988"/>
              <a:gd name="connsiteY9800" fmla="*/ 465105 h 5886446"/>
              <a:gd name="connsiteX9801" fmla="*/ 3806433 w 12191988"/>
              <a:gd name="connsiteY9801" fmla="*/ 463915 h 5886446"/>
              <a:gd name="connsiteX9802" fmla="*/ 3811593 w 12191988"/>
              <a:gd name="connsiteY9802" fmla="*/ 463519 h 5886446"/>
              <a:gd name="connsiteX9803" fmla="*/ 3817150 w 12191988"/>
              <a:gd name="connsiteY9803" fmla="*/ 463915 h 5886446"/>
              <a:gd name="connsiteX9804" fmla="*/ 3815164 w 12191988"/>
              <a:gd name="connsiteY9804" fmla="*/ 467487 h 5886446"/>
              <a:gd name="connsiteX9805" fmla="*/ 3813181 w 12191988"/>
              <a:gd name="connsiteY9805" fmla="*/ 470663 h 5886446"/>
              <a:gd name="connsiteX9806" fmla="*/ 3810403 w 12191988"/>
              <a:gd name="connsiteY9806" fmla="*/ 473439 h 5886446"/>
              <a:gd name="connsiteX9807" fmla="*/ 3807626 w 12191988"/>
              <a:gd name="connsiteY9807" fmla="*/ 476613 h 5886446"/>
              <a:gd name="connsiteX9808" fmla="*/ 3802067 w 12191988"/>
              <a:gd name="connsiteY9808" fmla="*/ 481773 h 5886446"/>
              <a:gd name="connsiteX9809" fmla="*/ 3796115 w 12191988"/>
              <a:gd name="connsiteY9809" fmla="*/ 486138 h 5886446"/>
              <a:gd name="connsiteX9810" fmla="*/ 3790560 w 12191988"/>
              <a:gd name="connsiteY9810" fmla="*/ 491295 h 5886446"/>
              <a:gd name="connsiteX9811" fmla="*/ 3787781 w 12191988"/>
              <a:gd name="connsiteY9811" fmla="*/ 494074 h 5886446"/>
              <a:gd name="connsiteX9812" fmla="*/ 3785402 w 12191988"/>
              <a:gd name="connsiteY9812" fmla="*/ 497248 h 5886446"/>
              <a:gd name="connsiteX9813" fmla="*/ 3783019 w 12191988"/>
              <a:gd name="connsiteY9813" fmla="*/ 500024 h 5886446"/>
              <a:gd name="connsiteX9814" fmla="*/ 3781034 w 12191988"/>
              <a:gd name="connsiteY9814" fmla="*/ 504391 h 5886446"/>
              <a:gd name="connsiteX9815" fmla="*/ 3779446 w 12191988"/>
              <a:gd name="connsiteY9815" fmla="*/ 508358 h 5886446"/>
              <a:gd name="connsiteX9816" fmla="*/ 3777857 w 12191988"/>
              <a:gd name="connsiteY9816" fmla="*/ 512724 h 5886446"/>
              <a:gd name="connsiteX9817" fmla="*/ 3782225 w 12191988"/>
              <a:gd name="connsiteY9817" fmla="*/ 513120 h 5886446"/>
              <a:gd name="connsiteX9818" fmla="*/ 3785796 w 12191988"/>
              <a:gd name="connsiteY9818" fmla="*/ 514708 h 5886446"/>
              <a:gd name="connsiteX9819" fmla="*/ 3789367 w 12191988"/>
              <a:gd name="connsiteY9819" fmla="*/ 516691 h 5886446"/>
              <a:gd name="connsiteX9820" fmla="*/ 3792940 w 12191988"/>
              <a:gd name="connsiteY9820" fmla="*/ 519468 h 5886446"/>
              <a:gd name="connsiteX9821" fmla="*/ 3796115 w 12191988"/>
              <a:gd name="connsiteY9821" fmla="*/ 521849 h 5886446"/>
              <a:gd name="connsiteX9822" fmla="*/ 3798893 w 12191988"/>
              <a:gd name="connsiteY9822" fmla="*/ 524628 h 5886446"/>
              <a:gd name="connsiteX9823" fmla="*/ 3804449 w 12191988"/>
              <a:gd name="connsiteY9823" fmla="*/ 530976 h 5886446"/>
              <a:gd name="connsiteX9824" fmla="*/ 3810403 w 12191988"/>
              <a:gd name="connsiteY9824" fmla="*/ 536531 h 5886446"/>
              <a:gd name="connsiteX9825" fmla="*/ 3813579 w 12191988"/>
              <a:gd name="connsiteY9825" fmla="*/ 538912 h 5886446"/>
              <a:gd name="connsiteX9826" fmla="*/ 3817150 w 12191988"/>
              <a:gd name="connsiteY9826" fmla="*/ 540896 h 5886446"/>
              <a:gd name="connsiteX9827" fmla="*/ 3820721 w 12191988"/>
              <a:gd name="connsiteY9827" fmla="*/ 542484 h 5886446"/>
              <a:gd name="connsiteX9828" fmla="*/ 3824693 w 12191988"/>
              <a:gd name="connsiteY9828" fmla="*/ 544070 h 5886446"/>
              <a:gd name="connsiteX9829" fmla="*/ 3829058 w 12191988"/>
              <a:gd name="connsiteY9829" fmla="*/ 544070 h 5886446"/>
              <a:gd name="connsiteX9830" fmla="*/ 3834613 w 12191988"/>
              <a:gd name="connsiteY9830" fmla="*/ 544070 h 5886446"/>
              <a:gd name="connsiteX9831" fmla="*/ 3836202 w 12191988"/>
              <a:gd name="connsiteY9831" fmla="*/ 542881 h 5886446"/>
              <a:gd name="connsiteX9832" fmla="*/ 3836994 w 12191988"/>
              <a:gd name="connsiteY9832" fmla="*/ 541690 h 5886446"/>
              <a:gd name="connsiteX9833" fmla="*/ 3838184 w 12191988"/>
              <a:gd name="connsiteY9833" fmla="*/ 540500 h 5886446"/>
              <a:gd name="connsiteX9834" fmla="*/ 3838184 w 12191988"/>
              <a:gd name="connsiteY9834" fmla="*/ 538912 h 5886446"/>
              <a:gd name="connsiteX9835" fmla="*/ 3837787 w 12191988"/>
              <a:gd name="connsiteY9835" fmla="*/ 535341 h 5886446"/>
              <a:gd name="connsiteX9836" fmla="*/ 3836994 w 12191988"/>
              <a:gd name="connsiteY9836" fmla="*/ 531769 h 5886446"/>
              <a:gd name="connsiteX9837" fmla="*/ 3836994 w 12191988"/>
              <a:gd name="connsiteY9837" fmla="*/ 530183 h 5886446"/>
              <a:gd name="connsiteX9838" fmla="*/ 3837787 w 12191988"/>
              <a:gd name="connsiteY9838" fmla="*/ 528993 h 5886446"/>
              <a:gd name="connsiteX9839" fmla="*/ 3838184 w 12191988"/>
              <a:gd name="connsiteY9839" fmla="*/ 527802 h 5886446"/>
              <a:gd name="connsiteX9840" fmla="*/ 3838979 w 12191988"/>
              <a:gd name="connsiteY9840" fmla="*/ 527007 h 5886446"/>
              <a:gd name="connsiteX9841" fmla="*/ 3840960 w 12191988"/>
              <a:gd name="connsiteY9841" fmla="*/ 526214 h 5886446"/>
              <a:gd name="connsiteX9842" fmla="*/ 3843740 w 12191988"/>
              <a:gd name="connsiteY9842" fmla="*/ 526214 h 5886446"/>
              <a:gd name="connsiteX9843" fmla="*/ 3847313 w 12191988"/>
              <a:gd name="connsiteY9843" fmla="*/ 527007 h 5886446"/>
              <a:gd name="connsiteX9844" fmla="*/ 3851282 w 12191988"/>
              <a:gd name="connsiteY9844" fmla="*/ 527404 h 5886446"/>
              <a:gd name="connsiteX9845" fmla="*/ 3851282 w 12191988"/>
              <a:gd name="connsiteY9845" fmla="*/ 522644 h 5886446"/>
              <a:gd name="connsiteX9846" fmla="*/ 3851282 w 12191988"/>
              <a:gd name="connsiteY9846" fmla="*/ 518676 h 5886446"/>
              <a:gd name="connsiteX9847" fmla="*/ 3850091 w 12191988"/>
              <a:gd name="connsiteY9847" fmla="*/ 515104 h 5886446"/>
              <a:gd name="connsiteX9848" fmla="*/ 3849694 w 12191988"/>
              <a:gd name="connsiteY9848" fmla="*/ 512325 h 5886446"/>
              <a:gd name="connsiteX9849" fmla="*/ 3847313 w 12191988"/>
              <a:gd name="connsiteY9849" fmla="*/ 506374 h 5886446"/>
              <a:gd name="connsiteX9850" fmla="*/ 3844533 w 12191988"/>
              <a:gd name="connsiteY9850" fmla="*/ 501215 h 5886446"/>
              <a:gd name="connsiteX9851" fmla="*/ 3842153 w 12191988"/>
              <a:gd name="connsiteY9851" fmla="*/ 495661 h 5886446"/>
              <a:gd name="connsiteX9852" fmla="*/ 3840169 w 12191988"/>
              <a:gd name="connsiteY9852" fmla="*/ 489312 h 5886446"/>
              <a:gd name="connsiteX9853" fmla="*/ 3839773 w 12191988"/>
              <a:gd name="connsiteY9853" fmla="*/ 485740 h 5886446"/>
              <a:gd name="connsiteX9854" fmla="*/ 3838979 w 12191988"/>
              <a:gd name="connsiteY9854" fmla="*/ 480978 h 5886446"/>
              <a:gd name="connsiteX9855" fmla="*/ 3839773 w 12191988"/>
              <a:gd name="connsiteY9855" fmla="*/ 476613 h 5886446"/>
              <a:gd name="connsiteX9856" fmla="*/ 3839773 w 12191988"/>
              <a:gd name="connsiteY9856" fmla="*/ 471455 h 5886446"/>
              <a:gd name="connsiteX9857" fmla="*/ 3844138 w 12191988"/>
              <a:gd name="connsiteY9857" fmla="*/ 476613 h 5886446"/>
              <a:gd name="connsiteX9858" fmla="*/ 3848502 w 12191988"/>
              <a:gd name="connsiteY9858" fmla="*/ 482566 h 5886446"/>
              <a:gd name="connsiteX9859" fmla="*/ 3853267 w 12191988"/>
              <a:gd name="connsiteY9859" fmla="*/ 489312 h 5886446"/>
              <a:gd name="connsiteX9860" fmla="*/ 3857233 w 12191988"/>
              <a:gd name="connsiteY9860" fmla="*/ 496057 h 5886446"/>
              <a:gd name="connsiteX9861" fmla="*/ 3858821 w 12191988"/>
              <a:gd name="connsiteY9861" fmla="*/ 500024 h 5886446"/>
              <a:gd name="connsiteX9862" fmla="*/ 3859616 w 12191988"/>
              <a:gd name="connsiteY9862" fmla="*/ 503596 h 5886446"/>
              <a:gd name="connsiteX9863" fmla="*/ 3860806 w 12191988"/>
              <a:gd name="connsiteY9863" fmla="*/ 507565 h 5886446"/>
              <a:gd name="connsiteX9864" fmla="*/ 3861205 w 12191988"/>
              <a:gd name="connsiteY9864" fmla="*/ 511930 h 5886446"/>
              <a:gd name="connsiteX9865" fmla="*/ 3861205 w 12191988"/>
              <a:gd name="connsiteY9865" fmla="*/ 515897 h 5886446"/>
              <a:gd name="connsiteX9866" fmla="*/ 3860010 w 12191988"/>
              <a:gd name="connsiteY9866" fmla="*/ 519866 h 5886446"/>
              <a:gd name="connsiteX9867" fmla="*/ 3859219 w 12191988"/>
              <a:gd name="connsiteY9867" fmla="*/ 523833 h 5886446"/>
              <a:gd name="connsiteX9868" fmla="*/ 3857233 w 12191988"/>
              <a:gd name="connsiteY9868" fmla="*/ 527404 h 5886446"/>
              <a:gd name="connsiteX9869" fmla="*/ 3861205 w 12191988"/>
              <a:gd name="connsiteY9869" fmla="*/ 527007 h 5886446"/>
              <a:gd name="connsiteX9870" fmla="*/ 3864776 w 12191988"/>
              <a:gd name="connsiteY9870" fmla="*/ 527007 h 5886446"/>
              <a:gd name="connsiteX9871" fmla="*/ 3867555 w 12191988"/>
              <a:gd name="connsiteY9871" fmla="*/ 527404 h 5886446"/>
              <a:gd name="connsiteX9872" fmla="*/ 3870331 w 12191988"/>
              <a:gd name="connsiteY9872" fmla="*/ 528993 h 5886446"/>
              <a:gd name="connsiteX9873" fmla="*/ 3871521 w 12191988"/>
              <a:gd name="connsiteY9873" fmla="*/ 530976 h 5886446"/>
              <a:gd name="connsiteX9874" fmla="*/ 3873109 w 12191988"/>
              <a:gd name="connsiteY9874" fmla="*/ 534150 h 5886446"/>
              <a:gd name="connsiteX9875" fmla="*/ 3873904 w 12191988"/>
              <a:gd name="connsiteY9875" fmla="*/ 538515 h 5886446"/>
              <a:gd name="connsiteX9876" fmla="*/ 3874300 w 12191988"/>
              <a:gd name="connsiteY9876" fmla="*/ 542881 h 5886446"/>
              <a:gd name="connsiteX9877" fmla="*/ 3878665 w 12191988"/>
              <a:gd name="connsiteY9877" fmla="*/ 537722 h 5886446"/>
              <a:gd name="connsiteX9878" fmla="*/ 3883826 w 12191988"/>
              <a:gd name="connsiteY9878" fmla="*/ 532960 h 5886446"/>
              <a:gd name="connsiteX9879" fmla="*/ 3889380 w 12191988"/>
              <a:gd name="connsiteY9879" fmla="*/ 528199 h 5886446"/>
              <a:gd name="connsiteX9880" fmla="*/ 3894937 w 12191988"/>
              <a:gd name="connsiteY9880" fmla="*/ 524231 h 5886446"/>
              <a:gd name="connsiteX9881" fmla="*/ 3900495 w 12191988"/>
              <a:gd name="connsiteY9881" fmla="*/ 520263 h 5886446"/>
              <a:gd name="connsiteX9882" fmla="*/ 3906444 w 12191988"/>
              <a:gd name="connsiteY9882" fmla="*/ 516691 h 5886446"/>
              <a:gd name="connsiteX9883" fmla="*/ 3912798 w 12191988"/>
              <a:gd name="connsiteY9883" fmla="*/ 513120 h 5886446"/>
              <a:gd name="connsiteX9884" fmla="*/ 3918751 w 12191988"/>
              <a:gd name="connsiteY9884" fmla="*/ 510341 h 5886446"/>
              <a:gd name="connsiteX9885" fmla="*/ 3917958 w 12191988"/>
              <a:gd name="connsiteY9885" fmla="*/ 506770 h 5886446"/>
              <a:gd name="connsiteX9886" fmla="*/ 3916767 w 12191988"/>
              <a:gd name="connsiteY9886" fmla="*/ 503596 h 5886446"/>
              <a:gd name="connsiteX9887" fmla="*/ 3915574 w 12191988"/>
              <a:gd name="connsiteY9887" fmla="*/ 502405 h 5886446"/>
              <a:gd name="connsiteX9888" fmla="*/ 3913987 w 12191988"/>
              <a:gd name="connsiteY9888" fmla="*/ 501215 h 5886446"/>
              <a:gd name="connsiteX9889" fmla="*/ 3912400 w 12191988"/>
              <a:gd name="connsiteY9889" fmla="*/ 501215 h 5886446"/>
              <a:gd name="connsiteX9890" fmla="*/ 3910812 w 12191988"/>
              <a:gd name="connsiteY9890" fmla="*/ 501613 h 5886446"/>
              <a:gd name="connsiteX9891" fmla="*/ 3906845 w 12191988"/>
              <a:gd name="connsiteY9891" fmla="*/ 503596 h 5886446"/>
              <a:gd name="connsiteX9892" fmla="*/ 3902873 w 12191988"/>
              <a:gd name="connsiteY9892" fmla="*/ 506770 h 5886446"/>
              <a:gd name="connsiteX9893" fmla="*/ 3898907 w 12191988"/>
              <a:gd name="connsiteY9893" fmla="*/ 509151 h 5886446"/>
              <a:gd name="connsiteX9894" fmla="*/ 3896922 w 12191988"/>
              <a:gd name="connsiteY9894" fmla="*/ 510739 h 5886446"/>
              <a:gd name="connsiteX9895" fmla="*/ 3894937 w 12191988"/>
              <a:gd name="connsiteY9895" fmla="*/ 511137 h 5886446"/>
              <a:gd name="connsiteX9896" fmla="*/ 3892953 w 12191988"/>
              <a:gd name="connsiteY9896" fmla="*/ 511137 h 5886446"/>
              <a:gd name="connsiteX9897" fmla="*/ 3890970 w 12191988"/>
              <a:gd name="connsiteY9897" fmla="*/ 510739 h 5886446"/>
              <a:gd name="connsiteX9898" fmla="*/ 3892953 w 12191988"/>
              <a:gd name="connsiteY9898" fmla="*/ 504786 h 5886446"/>
              <a:gd name="connsiteX9899" fmla="*/ 3895334 w 12191988"/>
              <a:gd name="connsiteY9899" fmla="*/ 499231 h 5886446"/>
              <a:gd name="connsiteX9900" fmla="*/ 3898907 w 12191988"/>
              <a:gd name="connsiteY9900" fmla="*/ 495264 h 5886446"/>
              <a:gd name="connsiteX9901" fmla="*/ 3902478 w 12191988"/>
              <a:gd name="connsiteY9901" fmla="*/ 491295 h 5886446"/>
              <a:gd name="connsiteX9902" fmla="*/ 3906845 w 12191988"/>
              <a:gd name="connsiteY9902" fmla="*/ 488121 h 5886446"/>
              <a:gd name="connsiteX9903" fmla="*/ 3911210 w 12191988"/>
              <a:gd name="connsiteY9903" fmla="*/ 485740 h 5886446"/>
              <a:gd name="connsiteX9904" fmla="*/ 3916367 w 12191988"/>
              <a:gd name="connsiteY9904" fmla="*/ 483757 h 5886446"/>
              <a:gd name="connsiteX9905" fmla="*/ 3921529 w 12191988"/>
              <a:gd name="connsiteY9905" fmla="*/ 481773 h 5886446"/>
              <a:gd name="connsiteX9906" fmla="*/ 3932640 w 12191988"/>
              <a:gd name="connsiteY9906" fmla="*/ 478995 h 5886446"/>
              <a:gd name="connsiteX9907" fmla="*/ 3943355 w 12191988"/>
              <a:gd name="connsiteY9907" fmla="*/ 476613 h 5886446"/>
              <a:gd name="connsiteX9908" fmla="*/ 3954070 w 12191988"/>
              <a:gd name="connsiteY9908" fmla="*/ 473439 h 5886446"/>
              <a:gd name="connsiteX9909" fmla="*/ 3959628 w 12191988"/>
              <a:gd name="connsiteY9909" fmla="*/ 472249 h 5886446"/>
              <a:gd name="connsiteX9910" fmla="*/ 3963994 w 12191988"/>
              <a:gd name="connsiteY9910" fmla="*/ 469470 h 5886446"/>
              <a:gd name="connsiteX9911" fmla="*/ 3955658 w 12191988"/>
              <a:gd name="connsiteY9911" fmla="*/ 481773 h 5886446"/>
              <a:gd name="connsiteX9912" fmla="*/ 3950898 w 12191988"/>
              <a:gd name="connsiteY9912" fmla="*/ 487723 h 5886446"/>
              <a:gd name="connsiteX9913" fmla="*/ 3946532 w 12191988"/>
              <a:gd name="connsiteY9913" fmla="*/ 493281 h 5886446"/>
              <a:gd name="connsiteX9914" fmla="*/ 3941370 w 12191988"/>
              <a:gd name="connsiteY9914" fmla="*/ 498041 h 5886446"/>
              <a:gd name="connsiteX9915" fmla="*/ 3936610 w 12191988"/>
              <a:gd name="connsiteY9915" fmla="*/ 502803 h 5886446"/>
              <a:gd name="connsiteX9916" fmla="*/ 3931053 w 12191988"/>
              <a:gd name="connsiteY9916" fmla="*/ 506770 h 5886446"/>
              <a:gd name="connsiteX9917" fmla="*/ 3925100 w 12191988"/>
              <a:gd name="connsiteY9917" fmla="*/ 510341 h 5886446"/>
              <a:gd name="connsiteX9918" fmla="*/ 3929067 w 12191988"/>
              <a:gd name="connsiteY9918" fmla="*/ 515897 h 5886446"/>
              <a:gd name="connsiteX9919" fmla="*/ 3931053 w 12191988"/>
              <a:gd name="connsiteY9919" fmla="*/ 517882 h 5886446"/>
              <a:gd name="connsiteX9920" fmla="*/ 3933435 w 12191988"/>
              <a:gd name="connsiteY9920" fmla="*/ 519468 h 5886446"/>
              <a:gd name="connsiteX9921" fmla="*/ 3935817 w 12191988"/>
              <a:gd name="connsiteY9921" fmla="*/ 520659 h 5886446"/>
              <a:gd name="connsiteX9922" fmla="*/ 3937799 w 12191988"/>
              <a:gd name="connsiteY9922" fmla="*/ 521849 h 5886446"/>
              <a:gd name="connsiteX9923" fmla="*/ 3940579 w 12191988"/>
              <a:gd name="connsiteY9923" fmla="*/ 522644 h 5886446"/>
              <a:gd name="connsiteX9924" fmla="*/ 3942961 w 12191988"/>
              <a:gd name="connsiteY9924" fmla="*/ 523437 h 5886446"/>
              <a:gd name="connsiteX9925" fmla="*/ 3948119 w 12191988"/>
              <a:gd name="connsiteY9925" fmla="*/ 523437 h 5886446"/>
              <a:gd name="connsiteX9926" fmla="*/ 3953674 w 12191988"/>
              <a:gd name="connsiteY9926" fmla="*/ 522247 h 5886446"/>
              <a:gd name="connsiteX9927" fmla="*/ 3958438 w 12191988"/>
              <a:gd name="connsiteY9927" fmla="*/ 520659 h 5886446"/>
              <a:gd name="connsiteX9928" fmla="*/ 3963994 w 12191988"/>
              <a:gd name="connsiteY9928" fmla="*/ 517882 h 5886446"/>
              <a:gd name="connsiteX9929" fmla="*/ 3962009 w 12191988"/>
              <a:gd name="connsiteY9929" fmla="*/ 522644 h 5886446"/>
              <a:gd name="connsiteX9930" fmla="*/ 3960421 w 12191988"/>
              <a:gd name="connsiteY9930" fmla="*/ 528199 h 5886446"/>
              <a:gd name="connsiteX9931" fmla="*/ 3959231 w 12191988"/>
              <a:gd name="connsiteY9931" fmla="*/ 534150 h 5886446"/>
              <a:gd name="connsiteX9932" fmla="*/ 3959231 w 12191988"/>
              <a:gd name="connsiteY9932" fmla="*/ 541690 h 5886446"/>
              <a:gd name="connsiteX9933" fmla="*/ 3970740 w 12191988"/>
              <a:gd name="connsiteY9933" fmla="*/ 539309 h 5886446"/>
              <a:gd name="connsiteX9934" fmla="*/ 3981455 w 12191988"/>
              <a:gd name="connsiteY9934" fmla="*/ 537722 h 5886446"/>
              <a:gd name="connsiteX9935" fmla="*/ 4000904 w 12191988"/>
              <a:gd name="connsiteY9935" fmla="*/ 535341 h 5886446"/>
              <a:gd name="connsiteX9936" fmla="*/ 4010429 w 12191988"/>
              <a:gd name="connsiteY9936" fmla="*/ 533754 h 5886446"/>
              <a:gd name="connsiteX9937" fmla="*/ 4020351 w 12191988"/>
              <a:gd name="connsiteY9937" fmla="*/ 531769 h 5886446"/>
              <a:gd name="connsiteX9938" fmla="*/ 4031463 w 12191988"/>
              <a:gd name="connsiteY9938" fmla="*/ 528993 h 5886446"/>
              <a:gd name="connsiteX9939" fmla="*/ 4043369 w 12191988"/>
              <a:gd name="connsiteY9939" fmla="*/ 524628 h 5886446"/>
              <a:gd name="connsiteX9940" fmla="*/ 4060433 w 12191988"/>
              <a:gd name="connsiteY9940" fmla="*/ 548436 h 5886446"/>
              <a:gd name="connsiteX9941" fmla="*/ 4065992 w 12191988"/>
              <a:gd name="connsiteY9941" fmla="*/ 544467 h 5886446"/>
              <a:gd name="connsiteX9942" fmla="*/ 4071150 w 12191988"/>
              <a:gd name="connsiteY9942" fmla="*/ 540896 h 5886446"/>
              <a:gd name="connsiteX9943" fmla="*/ 4074325 w 12191988"/>
              <a:gd name="connsiteY9943" fmla="*/ 537722 h 5886446"/>
              <a:gd name="connsiteX9944" fmla="*/ 4077896 w 12191988"/>
              <a:gd name="connsiteY9944" fmla="*/ 535738 h 5886446"/>
              <a:gd name="connsiteX9945" fmla="*/ 4079881 w 12191988"/>
              <a:gd name="connsiteY9945" fmla="*/ 535341 h 5886446"/>
              <a:gd name="connsiteX9946" fmla="*/ 4081467 w 12191988"/>
              <a:gd name="connsiteY9946" fmla="*/ 535738 h 5886446"/>
              <a:gd name="connsiteX9947" fmla="*/ 4083452 w 12191988"/>
              <a:gd name="connsiteY9947" fmla="*/ 536531 h 5886446"/>
              <a:gd name="connsiteX9948" fmla="*/ 4085040 w 12191988"/>
              <a:gd name="connsiteY9948" fmla="*/ 537324 h 5886446"/>
              <a:gd name="connsiteX9949" fmla="*/ 4087025 w 12191988"/>
              <a:gd name="connsiteY9949" fmla="*/ 538912 h 5886446"/>
              <a:gd name="connsiteX9950" fmla="*/ 4089408 w 12191988"/>
              <a:gd name="connsiteY9950" fmla="*/ 541294 h 5886446"/>
              <a:gd name="connsiteX9951" fmla="*/ 4094565 w 12191988"/>
              <a:gd name="connsiteY9951" fmla="*/ 548039 h 5886446"/>
              <a:gd name="connsiteX9952" fmla="*/ 4098136 w 12191988"/>
              <a:gd name="connsiteY9952" fmla="*/ 544865 h 5886446"/>
              <a:gd name="connsiteX9953" fmla="*/ 4101709 w 12191988"/>
              <a:gd name="connsiteY9953" fmla="*/ 541690 h 5886446"/>
              <a:gd name="connsiteX9954" fmla="*/ 4102899 w 12191988"/>
              <a:gd name="connsiteY9954" fmla="*/ 539705 h 5886446"/>
              <a:gd name="connsiteX9955" fmla="*/ 4104090 w 12191988"/>
              <a:gd name="connsiteY9955" fmla="*/ 537324 h 5886446"/>
              <a:gd name="connsiteX9956" fmla="*/ 4105280 w 12191988"/>
              <a:gd name="connsiteY9956" fmla="*/ 534945 h 5886446"/>
              <a:gd name="connsiteX9957" fmla="*/ 4105679 w 12191988"/>
              <a:gd name="connsiteY9957" fmla="*/ 531769 h 5886446"/>
              <a:gd name="connsiteX9958" fmla="*/ 4105280 w 12191988"/>
              <a:gd name="connsiteY9958" fmla="*/ 528993 h 5886446"/>
              <a:gd name="connsiteX9959" fmla="*/ 4104090 w 12191988"/>
              <a:gd name="connsiteY9959" fmla="*/ 527007 h 5886446"/>
              <a:gd name="connsiteX9960" fmla="*/ 4102504 w 12191988"/>
              <a:gd name="connsiteY9960" fmla="*/ 525421 h 5886446"/>
              <a:gd name="connsiteX9961" fmla="*/ 4100917 w 12191988"/>
              <a:gd name="connsiteY9961" fmla="*/ 524231 h 5886446"/>
              <a:gd name="connsiteX9962" fmla="*/ 4098931 w 12191988"/>
              <a:gd name="connsiteY9962" fmla="*/ 523437 h 5886446"/>
              <a:gd name="connsiteX9963" fmla="*/ 4096948 w 12191988"/>
              <a:gd name="connsiteY9963" fmla="*/ 523437 h 5886446"/>
              <a:gd name="connsiteX9964" fmla="*/ 4092184 w 12191988"/>
              <a:gd name="connsiteY9964" fmla="*/ 522644 h 5886446"/>
              <a:gd name="connsiteX9965" fmla="*/ 4087421 w 12191988"/>
              <a:gd name="connsiteY9965" fmla="*/ 522644 h 5886446"/>
              <a:gd name="connsiteX9966" fmla="*/ 4083058 w 12191988"/>
              <a:gd name="connsiteY9966" fmla="*/ 522247 h 5886446"/>
              <a:gd name="connsiteX9967" fmla="*/ 4081072 w 12191988"/>
              <a:gd name="connsiteY9967" fmla="*/ 521452 h 5886446"/>
              <a:gd name="connsiteX9968" fmla="*/ 4079485 w 12191988"/>
              <a:gd name="connsiteY9968" fmla="*/ 520263 h 5886446"/>
              <a:gd name="connsiteX9969" fmla="*/ 4078691 w 12191988"/>
              <a:gd name="connsiteY9969" fmla="*/ 518278 h 5886446"/>
              <a:gd name="connsiteX9970" fmla="*/ 4077499 w 12191988"/>
              <a:gd name="connsiteY9970" fmla="*/ 516294 h 5886446"/>
              <a:gd name="connsiteX9971" fmla="*/ 4077896 w 12191988"/>
              <a:gd name="connsiteY9971" fmla="*/ 513913 h 5886446"/>
              <a:gd name="connsiteX9972" fmla="*/ 4079485 w 12191988"/>
              <a:gd name="connsiteY9972" fmla="*/ 512325 h 5886446"/>
              <a:gd name="connsiteX9973" fmla="*/ 4081467 w 12191988"/>
              <a:gd name="connsiteY9973" fmla="*/ 511137 h 5886446"/>
              <a:gd name="connsiteX9974" fmla="*/ 4083452 w 12191988"/>
              <a:gd name="connsiteY9974" fmla="*/ 510739 h 5886446"/>
              <a:gd name="connsiteX9975" fmla="*/ 4085835 w 12191988"/>
              <a:gd name="connsiteY9975" fmla="*/ 510739 h 5886446"/>
              <a:gd name="connsiteX9976" fmla="*/ 4089011 w 12191988"/>
              <a:gd name="connsiteY9976" fmla="*/ 510739 h 5886446"/>
              <a:gd name="connsiteX9977" fmla="*/ 4095757 w 12191988"/>
              <a:gd name="connsiteY9977" fmla="*/ 512325 h 5886446"/>
              <a:gd name="connsiteX9978" fmla="*/ 4102106 w 12191988"/>
              <a:gd name="connsiteY9978" fmla="*/ 514311 h 5886446"/>
              <a:gd name="connsiteX9979" fmla="*/ 4108455 w 12191988"/>
              <a:gd name="connsiteY9979" fmla="*/ 517087 h 5886446"/>
              <a:gd name="connsiteX9980" fmla="*/ 4113616 w 12191988"/>
              <a:gd name="connsiteY9980" fmla="*/ 520263 h 5886446"/>
              <a:gd name="connsiteX9981" fmla="*/ 4117187 w 12191988"/>
              <a:gd name="connsiteY9981" fmla="*/ 523437 h 5886446"/>
              <a:gd name="connsiteX9982" fmla="*/ 4117187 w 12191988"/>
              <a:gd name="connsiteY9982" fmla="*/ 519866 h 5886446"/>
              <a:gd name="connsiteX9983" fmla="*/ 4117585 w 12191988"/>
              <a:gd name="connsiteY9983" fmla="*/ 517087 h 5886446"/>
              <a:gd name="connsiteX9984" fmla="*/ 4118775 w 12191988"/>
              <a:gd name="connsiteY9984" fmla="*/ 515104 h 5886446"/>
              <a:gd name="connsiteX9985" fmla="*/ 4120758 w 12191988"/>
              <a:gd name="connsiteY9985" fmla="*/ 513913 h 5886446"/>
              <a:gd name="connsiteX9986" fmla="*/ 4122743 w 12191988"/>
              <a:gd name="connsiteY9986" fmla="*/ 512724 h 5886446"/>
              <a:gd name="connsiteX9987" fmla="*/ 4125125 w 12191988"/>
              <a:gd name="connsiteY9987" fmla="*/ 511930 h 5886446"/>
              <a:gd name="connsiteX9988" fmla="*/ 4131078 w 12191988"/>
              <a:gd name="connsiteY9988" fmla="*/ 511137 h 5886446"/>
              <a:gd name="connsiteX9989" fmla="*/ 4138222 w 12191988"/>
              <a:gd name="connsiteY9989" fmla="*/ 510739 h 5886446"/>
              <a:gd name="connsiteX9990" fmla="*/ 4141795 w 12191988"/>
              <a:gd name="connsiteY9990" fmla="*/ 510341 h 5886446"/>
              <a:gd name="connsiteX9991" fmla="*/ 4145366 w 12191988"/>
              <a:gd name="connsiteY9991" fmla="*/ 509151 h 5886446"/>
              <a:gd name="connsiteX9992" fmla="*/ 4148144 w 12191988"/>
              <a:gd name="connsiteY9992" fmla="*/ 507565 h 5886446"/>
              <a:gd name="connsiteX9993" fmla="*/ 4151717 w 12191988"/>
              <a:gd name="connsiteY9993" fmla="*/ 505582 h 5886446"/>
              <a:gd name="connsiteX9994" fmla="*/ 4154890 w 12191988"/>
              <a:gd name="connsiteY9994" fmla="*/ 502803 h 5886446"/>
              <a:gd name="connsiteX9995" fmla="*/ 4157668 w 12191988"/>
              <a:gd name="connsiteY9995" fmla="*/ 499231 h 5886446"/>
              <a:gd name="connsiteX9996" fmla="*/ 4164417 w 12191988"/>
              <a:gd name="connsiteY9996" fmla="*/ 501215 h 5886446"/>
              <a:gd name="connsiteX9997" fmla="*/ 4170766 w 12191988"/>
              <a:gd name="connsiteY9997" fmla="*/ 502405 h 5886446"/>
              <a:gd name="connsiteX9998" fmla="*/ 4177910 w 12191988"/>
              <a:gd name="connsiteY9998" fmla="*/ 503200 h 5886446"/>
              <a:gd name="connsiteX9999" fmla="*/ 4185054 w 12191988"/>
              <a:gd name="connsiteY9999" fmla="*/ 503200 h 5886446"/>
              <a:gd name="connsiteX10000" fmla="*/ 4191801 w 12191988"/>
              <a:gd name="connsiteY10000" fmla="*/ 503200 h 5886446"/>
              <a:gd name="connsiteX10001" fmla="*/ 4199331 w 12191988"/>
              <a:gd name="connsiteY10001" fmla="*/ 502405 h 5886446"/>
              <a:gd name="connsiteX10002" fmla="*/ 4206875 w 12191988"/>
              <a:gd name="connsiteY10002" fmla="*/ 501215 h 5886446"/>
              <a:gd name="connsiteX10003" fmla="*/ 4214412 w 12191988"/>
              <a:gd name="connsiteY10003" fmla="*/ 499629 h 5886446"/>
              <a:gd name="connsiteX10004" fmla="*/ 4229891 w 12191988"/>
              <a:gd name="connsiteY10004" fmla="*/ 496057 h 5886446"/>
              <a:gd name="connsiteX10005" fmla="*/ 4245768 w 12191988"/>
              <a:gd name="connsiteY10005" fmla="*/ 491693 h 5886446"/>
              <a:gd name="connsiteX10006" fmla="*/ 4277119 w 12191988"/>
              <a:gd name="connsiteY10006" fmla="*/ 482168 h 5886446"/>
              <a:gd name="connsiteX10007" fmla="*/ 4293390 w 12191988"/>
              <a:gd name="connsiteY10007" fmla="*/ 477011 h 5886446"/>
              <a:gd name="connsiteX10008" fmla="*/ 4309263 w 12191988"/>
              <a:gd name="connsiteY10008" fmla="*/ 472647 h 5886446"/>
              <a:gd name="connsiteX10009" fmla="*/ 4325538 w 12191988"/>
              <a:gd name="connsiteY10009" fmla="*/ 469470 h 5886446"/>
              <a:gd name="connsiteX10010" fmla="*/ 4333077 w 12191988"/>
              <a:gd name="connsiteY10010" fmla="*/ 468677 h 5886446"/>
              <a:gd name="connsiteX10011" fmla="*/ 4341014 w 12191988"/>
              <a:gd name="connsiteY10011" fmla="*/ 467487 h 5886446"/>
              <a:gd name="connsiteX10012" fmla="*/ 4348557 w 12191988"/>
              <a:gd name="connsiteY10012" fmla="*/ 467089 h 5886446"/>
              <a:gd name="connsiteX10013" fmla="*/ 4356097 w 12191988"/>
              <a:gd name="connsiteY10013" fmla="*/ 467089 h 5886446"/>
              <a:gd name="connsiteX10014" fmla="*/ 4363637 w 12191988"/>
              <a:gd name="connsiteY10014" fmla="*/ 467487 h 5886446"/>
              <a:gd name="connsiteX10015" fmla="*/ 4371179 w 12191988"/>
              <a:gd name="connsiteY10015" fmla="*/ 468677 h 5886446"/>
              <a:gd name="connsiteX10016" fmla="*/ 4378721 w 12191988"/>
              <a:gd name="connsiteY10016" fmla="*/ 470663 h 5886446"/>
              <a:gd name="connsiteX10017" fmla="*/ 4385469 w 12191988"/>
              <a:gd name="connsiteY10017" fmla="*/ 472647 h 5886446"/>
              <a:gd name="connsiteX10018" fmla="*/ 4392611 w 12191988"/>
              <a:gd name="connsiteY10018" fmla="*/ 475820 h 5886446"/>
              <a:gd name="connsiteX10019" fmla="*/ 4399358 w 12191988"/>
              <a:gd name="connsiteY10019" fmla="*/ 478995 h 5886446"/>
              <a:gd name="connsiteX10020" fmla="*/ 4403723 w 12191988"/>
              <a:gd name="connsiteY10020" fmla="*/ 476613 h 5886446"/>
              <a:gd name="connsiteX10021" fmla="*/ 4408088 w 12191988"/>
              <a:gd name="connsiteY10021" fmla="*/ 474232 h 5886446"/>
              <a:gd name="connsiteX10022" fmla="*/ 4417216 w 12191988"/>
              <a:gd name="connsiteY10022" fmla="*/ 468677 h 5886446"/>
              <a:gd name="connsiteX10023" fmla="*/ 4421980 w 12191988"/>
              <a:gd name="connsiteY10023" fmla="*/ 466296 h 5886446"/>
              <a:gd name="connsiteX10024" fmla="*/ 4427136 w 12191988"/>
              <a:gd name="connsiteY10024" fmla="*/ 463915 h 5886446"/>
              <a:gd name="connsiteX10025" fmla="*/ 4432693 w 12191988"/>
              <a:gd name="connsiteY10025" fmla="*/ 463122 h 5886446"/>
              <a:gd name="connsiteX10026" fmla="*/ 4439048 w 12191988"/>
              <a:gd name="connsiteY10026" fmla="*/ 462724 h 5886446"/>
              <a:gd name="connsiteX10027" fmla="*/ 4440235 w 12191988"/>
              <a:gd name="connsiteY10027" fmla="*/ 465503 h 5886446"/>
              <a:gd name="connsiteX10028" fmla="*/ 4441828 w 12191988"/>
              <a:gd name="connsiteY10028" fmla="*/ 468677 h 5886446"/>
              <a:gd name="connsiteX10029" fmla="*/ 4443012 w 12191988"/>
              <a:gd name="connsiteY10029" fmla="*/ 472249 h 5886446"/>
              <a:gd name="connsiteX10030" fmla="*/ 4443414 w 12191988"/>
              <a:gd name="connsiteY10030" fmla="*/ 476218 h 5886446"/>
              <a:gd name="connsiteX10031" fmla="*/ 4444201 w 12191988"/>
              <a:gd name="connsiteY10031" fmla="*/ 484550 h 5886446"/>
              <a:gd name="connsiteX10032" fmla="*/ 4444995 w 12191988"/>
              <a:gd name="connsiteY10032" fmla="*/ 494867 h 5886446"/>
              <a:gd name="connsiteX10033" fmla="*/ 4447774 w 12191988"/>
              <a:gd name="connsiteY10033" fmla="*/ 494867 h 5886446"/>
              <a:gd name="connsiteX10034" fmla="*/ 4451748 w 12191988"/>
              <a:gd name="connsiteY10034" fmla="*/ 494074 h 5886446"/>
              <a:gd name="connsiteX10035" fmla="*/ 4455321 w 12191988"/>
              <a:gd name="connsiteY10035" fmla="*/ 494074 h 5886446"/>
              <a:gd name="connsiteX10036" fmla="*/ 4458894 w 12191988"/>
              <a:gd name="connsiteY10036" fmla="*/ 494074 h 5886446"/>
              <a:gd name="connsiteX10037" fmla="*/ 4462062 w 12191988"/>
              <a:gd name="connsiteY10037" fmla="*/ 494867 h 5886446"/>
              <a:gd name="connsiteX10038" fmla="*/ 4464446 w 12191988"/>
              <a:gd name="connsiteY10038" fmla="*/ 496057 h 5886446"/>
              <a:gd name="connsiteX10039" fmla="*/ 4465637 w 12191988"/>
              <a:gd name="connsiteY10039" fmla="*/ 497248 h 5886446"/>
              <a:gd name="connsiteX10040" fmla="*/ 4466430 w 12191988"/>
              <a:gd name="connsiteY10040" fmla="*/ 498834 h 5886446"/>
              <a:gd name="connsiteX10041" fmla="*/ 4466830 w 12191988"/>
              <a:gd name="connsiteY10041" fmla="*/ 500024 h 5886446"/>
              <a:gd name="connsiteX10042" fmla="*/ 4467624 w 12191988"/>
              <a:gd name="connsiteY10042" fmla="*/ 502405 h 5886446"/>
              <a:gd name="connsiteX10043" fmla="*/ 4470401 w 12191988"/>
              <a:gd name="connsiteY10043" fmla="*/ 500024 h 5886446"/>
              <a:gd name="connsiteX10044" fmla="*/ 4473974 w 12191988"/>
              <a:gd name="connsiteY10044" fmla="*/ 497248 h 5886446"/>
              <a:gd name="connsiteX10045" fmla="*/ 4477939 w 12191988"/>
              <a:gd name="connsiteY10045" fmla="*/ 492883 h 5886446"/>
              <a:gd name="connsiteX10046" fmla="*/ 4481116 w 12191988"/>
              <a:gd name="connsiteY10046" fmla="*/ 487723 h 5886446"/>
              <a:gd name="connsiteX10047" fmla="*/ 4482699 w 12191988"/>
              <a:gd name="connsiteY10047" fmla="*/ 485344 h 5886446"/>
              <a:gd name="connsiteX10048" fmla="*/ 4483494 w 12191988"/>
              <a:gd name="connsiteY10048" fmla="*/ 482566 h 5886446"/>
              <a:gd name="connsiteX10049" fmla="*/ 4483894 w 12191988"/>
              <a:gd name="connsiteY10049" fmla="*/ 480185 h 5886446"/>
              <a:gd name="connsiteX10050" fmla="*/ 4483894 w 12191988"/>
              <a:gd name="connsiteY10050" fmla="*/ 477804 h 5886446"/>
              <a:gd name="connsiteX10051" fmla="*/ 4483494 w 12191988"/>
              <a:gd name="connsiteY10051" fmla="*/ 475820 h 5886446"/>
              <a:gd name="connsiteX10052" fmla="*/ 4482699 w 12191988"/>
              <a:gd name="connsiteY10052" fmla="*/ 473439 h 5886446"/>
              <a:gd name="connsiteX10053" fmla="*/ 4481116 w 12191988"/>
              <a:gd name="connsiteY10053" fmla="*/ 471455 h 5886446"/>
              <a:gd name="connsiteX10054" fmla="*/ 4478335 w 12191988"/>
              <a:gd name="connsiteY10054" fmla="*/ 470265 h 5886446"/>
              <a:gd name="connsiteX10055" fmla="*/ 4479527 w 12191988"/>
              <a:gd name="connsiteY10055" fmla="*/ 467089 h 5886446"/>
              <a:gd name="connsiteX10056" fmla="*/ 4480321 w 12191988"/>
              <a:gd name="connsiteY10056" fmla="*/ 465503 h 5886446"/>
              <a:gd name="connsiteX10057" fmla="*/ 4481910 w 12191988"/>
              <a:gd name="connsiteY10057" fmla="*/ 464711 h 5886446"/>
              <a:gd name="connsiteX10058" fmla="*/ 4483494 w 12191988"/>
              <a:gd name="connsiteY10058" fmla="*/ 464711 h 5886446"/>
              <a:gd name="connsiteX10059" fmla="*/ 4485477 w 12191988"/>
              <a:gd name="connsiteY10059" fmla="*/ 465105 h 5886446"/>
              <a:gd name="connsiteX10060" fmla="*/ 4487465 w 12191988"/>
              <a:gd name="connsiteY10060" fmla="*/ 466296 h 5886446"/>
              <a:gd name="connsiteX10061" fmla="*/ 4489451 w 12191988"/>
              <a:gd name="connsiteY10061" fmla="*/ 468282 h 5886446"/>
              <a:gd name="connsiteX10062" fmla="*/ 4491433 w 12191988"/>
              <a:gd name="connsiteY10062" fmla="*/ 470663 h 5886446"/>
              <a:gd name="connsiteX10063" fmla="*/ 4493022 w 12191988"/>
              <a:gd name="connsiteY10063" fmla="*/ 473042 h 5886446"/>
              <a:gd name="connsiteX10064" fmla="*/ 4494211 w 12191988"/>
              <a:gd name="connsiteY10064" fmla="*/ 476218 h 5886446"/>
              <a:gd name="connsiteX10065" fmla="*/ 4495005 w 12191988"/>
              <a:gd name="connsiteY10065" fmla="*/ 478995 h 5886446"/>
              <a:gd name="connsiteX10066" fmla="*/ 4495400 w 12191988"/>
              <a:gd name="connsiteY10066" fmla="*/ 482168 h 5886446"/>
              <a:gd name="connsiteX10067" fmla="*/ 4495005 w 12191988"/>
              <a:gd name="connsiteY10067" fmla="*/ 485344 h 5886446"/>
              <a:gd name="connsiteX10068" fmla="*/ 4494211 w 12191988"/>
              <a:gd name="connsiteY10068" fmla="*/ 488519 h 5886446"/>
              <a:gd name="connsiteX10069" fmla="*/ 4492623 w 12191988"/>
              <a:gd name="connsiteY10069" fmla="*/ 491295 h 5886446"/>
              <a:gd name="connsiteX10070" fmla="*/ 4490241 w 12191988"/>
              <a:gd name="connsiteY10070" fmla="*/ 494074 h 5886446"/>
              <a:gd name="connsiteX10071" fmla="*/ 4490640 w 12191988"/>
              <a:gd name="connsiteY10071" fmla="*/ 498041 h 5886446"/>
              <a:gd name="connsiteX10072" fmla="*/ 4491433 w 12191988"/>
              <a:gd name="connsiteY10072" fmla="*/ 501613 h 5886446"/>
              <a:gd name="connsiteX10073" fmla="*/ 4493022 w 12191988"/>
              <a:gd name="connsiteY10073" fmla="*/ 504391 h 5886446"/>
              <a:gd name="connsiteX10074" fmla="*/ 4495005 w 12191988"/>
              <a:gd name="connsiteY10074" fmla="*/ 506770 h 5886446"/>
              <a:gd name="connsiteX10075" fmla="*/ 4497385 w 12191988"/>
              <a:gd name="connsiteY10075" fmla="*/ 508358 h 5886446"/>
              <a:gd name="connsiteX10076" fmla="*/ 4500166 w 12191988"/>
              <a:gd name="connsiteY10076" fmla="*/ 509151 h 5886446"/>
              <a:gd name="connsiteX10077" fmla="*/ 4502944 w 12191988"/>
              <a:gd name="connsiteY10077" fmla="*/ 509946 h 5886446"/>
              <a:gd name="connsiteX10078" fmla="*/ 4506515 w 12191988"/>
              <a:gd name="connsiteY10078" fmla="*/ 510341 h 5886446"/>
              <a:gd name="connsiteX10079" fmla="*/ 4513661 w 12191988"/>
              <a:gd name="connsiteY10079" fmla="*/ 510341 h 5886446"/>
              <a:gd name="connsiteX10080" fmla="*/ 4521199 w 12191988"/>
              <a:gd name="connsiteY10080" fmla="*/ 509151 h 5886446"/>
              <a:gd name="connsiteX10081" fmla="*/ 4528342 w 12191988"/>
              <a:gd name="connsiteY10081" fmla="*/ 509151 h 5886446"/>
              <a:gd name="connsiteX10082" fmla="*/ 4535089 w 12191988"/>
              <a:gd name="connsiteY10082" fmla="*/ 509151 h 5886446"/>
              <a:gd name="connsiteX10083" fmla="*/ 4535884 w 12191988"/>
              <a:gd name="connsiteY10083" fmla="*/ 504786 h 5886446"/>
              <a:gd name="connsiteX10084" fmla="*/ 4535884 w 12191988"/>
              <a:gd name="connsiteY10084" fmla="*/ 501215 h 5886446"/>
              <a:gd name="connsiteX10085" fmla="*/ 4535089 w 12191988"/>
              <a:gd name="connsiteY10085" fmla="*/ 498834 h 5886446"/>
              <a:gd name="connsiteX10086" fmla="*/ 4534296 w 12191988"/>
              <a:gd name="connsiteY10086" fmla="*/ 496057 h 5886446"/>
              <a:gd name="connsiteX10087" fmla="*/ 4532710 w 12191988"/>
              <a:gd name="connsiteY10087" fmla="*/ 494867 h 5886446"/>
              <a:gd name="connsiteX10088" fmla="*/ 4531120 w 12191988"/>
              <a:gd name="connsiteY10088" fmla="*/ 493676 h 5886446"/>
              <a:gd name="connsiteX10089" fmla="*/ 4529139 w 12191988"/>
              <a:gd name="connsiteY10089" fmla="*/ 493281 h 5886446"/>
              <a:gd name="connsiteX10090" fmla="*/ 4527152 w 12191988"/>
              <a:gd name="connsiteY10090" fmla="*/ 492883 h 5886446"/>
              <a:gd name="connsiteX10091" fmla="*/ 4522788 w 12191988"/>
              <a:gd name="connsiteY10091" fmla="*/ 491693 h 5886446"/>
              <a:gd name="connsiteX10092" fmla="*/ 4518819 w 12191988"/>
              <a:gd name="connsiteY10092" fmla="*/ 491295 h 5886446"/>
              <a:gd name="connsiteX10093" fmla="*/ 4516834 w 12191988"/>
              <a:gd name="connsiteY10093" fmla="*/ 490105 h 5886446"/>
              <a:gd name="connsiteX10094" fmla="*/ 4514452 w 12191988"/>
              <a:gd name="connsiteY10094" fmla="*/ 489312 h 5886446"/>
              <a:gd name="connsiteX10095" fmla="*/ 4513661 w 12191988"/>
              <a:gd name="connsiteY10095" fmla="*/ 487723 h 5886446"/>
              <a:gd name="connsiteX10096" fmla="*/ 4512470 w 12191988"/>
              <a:gd name="connsiteY10096" fmla="*/ 485740 h 5886446"/>
              <a:gd name="connsiteX10097" fmla="*/ 4538262 w 12191988"/>
              <a:gd name="connsiteY10097" fmla="*/ 484152 h 5886446"/>
              <a:gd name="connsiteX10098" fmla="*/ 4549375 w 12191988"/>
              <a:gd name="connsiteY10098" fmla="*/ 483359 h 5886446"/>
              <a:gd name="connsiteX10099" fmla="*/ 4559694 w 12191988"/>
              <a:gd name="connsiteY10099" fmla="*/ 481773 h 5886446"/>
              <a:gd name="connsiteX10100" fmla="*/ 4565248 w 12191988"/>
              <a:gd name="connsiteY10100" fmla="*/ 480583 h 5886446"/>
              <a:gd name="connsiteX10101" fmla="*/ 4570409 w 12191988"/>
              <a:gd name="connsiteY10101" fmla="*/ 478995 h 5886446"/>
              <a:gd name="connsiteX10102" fmla="*/ 4575965 w 12191988"/>
              <a:gd name="connsiteY10102" fmla="*/ 477011 h 5886446"/>
              <a:gd name="connsiteX10103" fmla="*/ 4581918 w 12191988"/>
              <a:gd name="connsiteY10103" fmla="*/ 475028 h 5886446"/>
              <a:gd name="connsiteX10104" fmla="*/ 4587871 w 12191988"/>
              <a:gd name="connsiteY10104" fmla="*/ 472249 h 5886446"/>
              <a:gd name="connsiteX10105" fmla="*/ 4593824 w 12191988"/>
              <a:gd name="connsiteY10105" fmla="*/ 468677 h 5886446"/>
              <a:gd name="connsiteX10106" fmla="*/ 4608509 w 12191988"/>
              <a:gd name="connsiteY10106" fmla="*/ 459948 h 5886446"/>
              <a:gd name="connsiteX10107" fmla="*/ 4610890 w 12191988"/>
              <a:gd name="connsiteY10107" fmla="*/ 461932 h 5886446"/>
              <a:gd name="connsiteX10108" fmla="*/ 4612477 w 12191988"/>
              <a:gd name="connsiteY10108" fmla="*/ 463519 h 5886446"/>
              <a:gd name="connsiteX10109" fmla="*/ 4612875 w 12191988"/>
              <a:gd name="connsiteY10109" fmla="*/ 464711 h 5886446"/>
              <a:gd name="connsiteX10110" fmla="*/ 4612477 w 12191988"/>
              <a:gd name="connsiteY10110" fmla="*/ 465503 h 5886446"/>
              <a:gd name="connsiteX10111" fmla="*/ 4611685 w 12191988"/>
              <a:gd name="connsiteY10111" fmla="*/ 466694 h 5886446"/>
              <a:gd name="connsiteX10112" fmla="*/ 4609302 w 12191988"/>
              <a:gd name="connsiteY10112" fmla="*/ 467089 h 5886446"/>
              <a:gd name="connsiteX10113" fmla="*/ 4604143 w 12191988"/>
              <a:gd name="connsiteY10113" fmla="*/ 468282 h 5886446"/>
              <a:gd name="connsiteX10114" fmla="*/ 4597792 w 12191988"/>
              <a:gd name="connsiteY10114" fmla="*/ 469074 h 5886446"/>
              <a:gd name="connsiteX10115" fmla="*/ 4591840 w 12191988"/>
              <a:gd name="connsiteY10115" fmla="*/ 470663 h 5886446"/>
              <a:gd name="connsiteX10116" fmla="*/ 4589458 w 12191988"/>
              <a:gd name="connsiteY10116" fmla="*/ 471455 h 5886446"/>
              <a:gd name="connsiteX10117" fmla="*/ 4587871 w 12191988"/>
              <a:gd name="connsiteY10117" fmla="*/ 473042 h 5886446"/>
              <a:gd name="connsiteX10118" fmla="*/ 4586284 w 12191988"/>
              <a:gd name="connsiteY10118" fmla="*/ 474630 h 5886446"/>
              <a:gd name="connsiteX10119" fmla="*/ 4585887 w 12191988"/>
              <a:gd name="connsiteY10119" fmla="*/ 476613 h 5886446"/>
              <a:gd name="connsiteX10120" fmla="*/ 4588270 w 12191988"/>
              <a:gd name="connsiteY10120" fmla="*/ 483757 h 5886446"/>
              <a:gd name="connsiteX10121" fmla="*/ 4591045 w 12191988"/>
              <a:gd name="connsiteY10121" fmla="*/ 490105 h 5886446"/>
              <a:gd name="connsiteX10122" fmla="*/ 4593824 w 12191988"/>
              <a:gd name="connsiteY10122" fmla="*/ 496850 h 5886446"/>
              <a:gd name="connsiteX10123" fmla="*/ 4597395 w 12191988"/>
              <a:gd name="connsiteY10123" fmla="*/ 502405 h 5886446"/>
              <a:gd name="connsiteX10124" fmla="*/ 4600968 w 12191988"/>
              <a:gd name="connsiteY10124" fmla="*/ 507565 h 5886446"/>
              <a:gd name="connsiteX10125" fmla="*/ 4604936 w 12191988"/>
              <a:gd name="connsiteY10125" fmla="*/ 512724 h 5886446"/>
              <a:gd name="connsiteX10126" fmla="*/ 4608905 w 12191988"/>
              <a:gd name="connsiteY10126" fmla="*/ 517087 h 5886446"/>
              <a:gd name="connsiteX10127" fmla="*/ 4613669 w 12191988"/>
              <a:gd name="connsiteY10127" fmla="*/ 521849 h 5886446"/>
              <a:gd name="connsiteX10128" fmla="*/ 4618036 w 12191988"/>
              <a:gd name="connsiteY10128" fmla="*/ 525818 h 5886446"/>
              <a:gd name="connsiteX10129" fmla="*/ 4622400 w 12191988"/>
              <a:gd name="connsiteY10129" fmla="*/ 529388 h 5886446"/>
              <a:gd name="connsiteX10130" fmla="*/ 4632717 w 12191988"/>
              <a:gd name="connsiteY10130" fmla="*/ 536531 h 5886446"/>
              <a:gd name="connsiteX10131" fmla="*/ 4643035 w 12191988"/>
              <a:gd name="connsiteY10131" fmla="*/ 542484 h 5886446"/>
              <a:gd name="connsiteX10132" fmla="*/ 4654149 w 12191988"/>
              <a:gd name="connsiteY10132" fmla="*/ 547246 h 5886446"/>
              <a:gd name="connsiteX10133" fmla="*/ 4651768 w 12191988"/>
              <a:gd name="connsiteY10133" fmla="*/ 548832 h 5886446"/>
              <a:gd name="connsiteX10134" fmla="*/ 4649785 w 12191988"/>
              <a:gd name="connsiteY10134" fmla="*/ 550420 h 5886446"/>
              <a:gd name="connsiteX10135" fmla="*/ 4647005 w 12191988"/>
              <a:gd name="connsiteY10135" fmla="*/ 550817 h 5886446"/>
              <a:gd name="connsiteX10136" fmla="*/ 4645021 w 12191988"/>
              <a:gd name="connsiteY10136" fmla="*/ 551213 h 5886446"/>
              <a:gd name="connsiteX10137" fmla="*/ 4642643 w 12191988"/>
              <a:gd name="connsiteY10137" fmla="*/ 551213 h 5886446"/>
              <a:gd name="connsiteX10138" fmla="*/ 4640654 w 12191988"/>
              <a:gd name="connsiteY10138" fmla="*/ 551213 h 5886446"/>
              <a:gd name="connsiteX10139" fmla="*/ 4636290 w 12191988"/>
              <a:gd name="connsiteY10139" fmla="*/ 550024 h 5886446"/>
              <a:gd name="connsiteX10140" fmla="*/ 4631528 w 12191988"/>
              <a:gd name="connsiteY10140" fmla="*/ 547246 h 5886446"/>
              <a:gd name="connsiteX10141" fmla="*/ 4627560 w 12191988"/>
              <a:gd name="connsiteY10141" fmla="*/ 544467 h 5886446"/>
              <a:gd name="connsiteX10142" fmla="*/ 4623194 w 12191988"/>
              <a:gd name="connsiteY10142" fmla="*/ 540500 h 5886446"/>
              <a:gd name="connsiteX10143" fmla="*/ 4618431 w 12191988"/>
              <a:gd name="connsiteY10143" fmla="*/ 536531 h 5886446"/>
              <a:gd name="connsiteX10144" fmla="*/ 4609302 w 12191988"/>
              <a:gd name="connsiteY10144" fmla="*/ 527404 h 5886446"/>
              <a:gd name="connsiteX10145" fmla="*/ 4604936 w 12191988"/>
              <a:gd name="connsiteY10145" fmla="*/ 522644 h 5886446"/>
              <a:gd name="connsiteX10146" fmla="*/ 4599777 w 12191988"/>
              <a:gd name="connsiteY10146" fmla="*/ 518676 h 5886446"/>
              <a:gd name="connsiteX10147" fmla="*/ 4595411 w 12191988"/>
              <a:gd name="connsiteY10147" fmla="*/ 515104 h 5886446"/>
              <a:gd name="connsiteX10148" fmla="*/ 4590253 w 12191988"/>
              <a:gd name="connsiteY10148" fmla="*/ 512325 h 5886446"/>
              <a:gd name="connsiteX10149" fmla="*/ 4585491 w 12191988"/>
              <a:gd name="connsiteY10149" fmla="*/ 509946 h 5886446"/>
              <a:gd name="connsiteX10150" fmla="*/ 4580331 w 12191988"/>
              <a:gd name="connsiteY10150" fmla="*/ 508755 h 5886446"/>
              <a:gd name="connsiteX10151" fmla="*/ 4579933 w 12191988"/>
              <a:gd name="connsiteY10151" fmla="*/ 512325 h 5886446"/>
              <a:gd name="connsiteX10152" fmla="*/ 4578743 w 12191988"/>
              <a:gd name="connsiteY10152" fmla="*/ 515897 h 5886446"/>
              <a:gd name="connsiteX10153" fmla="*/ 4577951 w 12191988"/>
              <a:gd name="connsiteY10153" fmla="*/ 518676 h 5886446"/>
              <a:gd name="connsiteX10154" fmla="*/ 4576362 w 12191988"/>
              <a:gd name="connsiteY10154" fmla="*/ 521452 h 5886446"/>
              <a:gd name="connsiteX10155" fmla="*/ 4574776 w 12191988"/>
              <a:gd name="connsiteY10155" fmla="*/ 523833 h 5886446"/>
              <a:gd name="connsiteX10156" fmla="*/ 4572791 w 12191988"/>
              <a:gd name="connsiteY10156" fmla="*/ 525818 h 5886446"/>
              <a:gd name="connsiteX10157" fmla="*/ 4570409 w 12191988"/>
              <a:gd name="connsiteY10157" fmla="*/ 527404 h 5886446"/>
              <a:gd name="connsiteX10158" fmla="*/ 4568028 w 12191988"/>
              <a:gd name="connsiteY10158" fmla="*/ 528993 h 5886446"/>
              <a:gd name="connsiteX10159" fmla="*/ 4565248 w 12191988"/>
              <a:gd name="connsiteY10159" fmla="*/ 529787 h 5886446"/>
              <a:gd name="connsiteX10160" fmla="*/ 4562472 w 12191988"/>
              <a:gd name="connsiteY10160" fmla="*/ 530976 h 5886446"/>
              <a:gd name="connsiteX10161" fmla="*/ 4555724 w 12191988"/>
              <a:gd name="connsiteY10161" fmla="*/ 531769 h 5886446"/>
              <a:gd name="connsiteX10162" fmla="*/ 4548582 w 12191988"/>
              <a:gd name="connsiteY10162" fmla="*/ 531769 h 5886446"/>
              <a:gd name="connsiteX10163" fmla="*/ 4541042 w 12191988"/>
              <a:gd name="connsiteY10163" fmla="*/ 531374 h 5886446"/>
              <a:gd name="connsiteX10164" fmla="*/ 4533898 w 12191988"/>
              <a:gd name="connsiteY10164" fmla="*/ 529787 h 5886446"/>
              <a:gd name="connsiteX10165" fmla="*/ 4525167 w 12191988"/>
              <a:gd name="connsiteY10165" fmla="*/ 528199 h 5886446"/>
              <a:gd name="connsiteX10166" fmla="*/ 4509293 w 12191988"/>
              <a:gd name="connsiteY10166" fmla="*/ 524628 h 5886446"/>
              <a:gd name="connsiteX10167" fmla="*/ 4493022 w 12191988"/>
              <a:gd name="connsiteY10167" fmla="*/ 520659 h 5886446"/>
              <a:gd name="connsiteX10168" fmla="*/ 4485477 w 12191988"/>
              <a:gd name="connsiteY10168" fmla="*/ 519468 h 5886446"/>
              <a:gd name="connsiteX10169" fmla="*/ 4478335 w 12191988"/>
              <a:gd name="connsiteY10169" fmla="*/ 518278 h 5886446"/>
              <a:gd name="connsiteX10170" fmla="*/ 4477144 w 12191988"/>
              <a:gd name="connsiteY10170" fmla="*/ 518676 h 5886446"/>
              <a:gd name="connsiteX10171" fmla="*/ 4475956 w 12191988"/>
              <a:gd name="connsiteY10171" fmla="*/ 520263 h 5886446"/>
              <a:gd name="connsiteX10172" fmla="*/ 4473574 w 12191988"/>
              <a:gd name="connsiteY10172" fmla="*/ 522644 h 5886446"/>
              <a:gd name="connsiteX10173" fmla="*/ 4472387 w 12191988"/>
              <a:gd name="connsiteY10173" fmla="*/ 524231 h 5886446"/>
              <a:gd name="connsiteX10174" fmla="*/ 4470799 w 12191988"/>
              <a:gd name="connsiteY10174" fmla="*/ 525421 h 5886446"/>
              <a:gd name="connsiteX10175" fmla="*/ 4469607 w 12191988"/>
              <a:gd name="connsiteY10175" fmla="*/ 525818 h 5886446"/>
              <a:gd name="connsiteX10176" fmla="*/ 4467624 w 12191988"/>
              <a:gd name="connsiteY10176" fmla="*/ 526214 h 5886446"/>
              <a:gd name="connsiteX10177" fmla="*/ 4466830 w 12191988"/>
              <a:gd name="connsiteY10177" fmla="*/ 530976 h 5886446"/>
              <a:gd name="connsiteX10178" fmla="*/ 4467624 w 12191988"/>
              <a:gd name="connsiteY10178" fmla="*/ 534150 h 5886446"/>
              <a:gd name="connsiteX10179" fmla="*/ 4468413 w 12191988"/>
              <a:gd name="connsiteY10179" fmla="*/ 537324 h 5886446"/>
              <a:gd name="connsiteX10180" fmla="*/ 4470003 w 12191988"/>
              <a:gd name="connsiteY10180" fmla="*/ 539309 h 5886446"/>
              <a:gd name="connsiteX10181" fmla="*/ 4471590 w 12191988"/>
              <a:gd name="connsiteY10181" fmla="*/ 540500 h 5886446"/>
              <a:gd name="connsiteX10182" fmla="*/ 4473974 w 12191988"/>
              <a:gd name="connsiteY10182" fmla="*/ 541294 h 5886446"/>
              <a:gd name="connsiteX10183" fmla="*/ 4479128 w 12191988"/>
              <a:gd name="connsiteY10183" fmla="*/ 542484 h 5886446"/>
              <a:gd name="connsiteX10184" fmla="*/ 4476352 w 12191988"/>
              <a:gd name="connsiteY10184" fmla="*/ 544070 h 5886446"/>
              <a:gd name="connsiteX10185" fmla="*/ 4473974 w 12191988"/>
              <a:gd name="connsiteY10185" fmla="*/ 544865 h 5886446"/>
              <a:gd name="connsiteX10186" fmla="*/ 4471590 w 12191988"/>
              <a:gd name="connsiteY10186" fmla="*/ 546056 h 5886446"/>
              <a:gd name="connsiteX10187" fmla="*/ 4468816 w 12191988"/>
              <a:gd name="connsiteY10187" fmla="*/ 546451 h 5886446"/>
              <a:gd name="connsiteX10188" fmla="*/ 4466034 w 12191988"/>
              <a:gd name="connsiteY10188" fmla="*/ 546451 h 5886446"/>
              <a:gd name="connsiteX10189" fmla="*/ 4463255 w 12191988"/>
              <a:gd name="connsiteY10189" fmla="*/ 546056 h 5886446"/>
              <a:gd name="connsiteX10190" fmla="*/ 4457304 w 12191988"/>
              <a:gd name="connsiteY10190" fmla="*/ 544467 h 5886446"/>
              <a:gd name="connsiteX10191" fmla="*/ 4451347 w 12191988"/>
              <a:gd name="connsiteY10191" fmla="*/ 542484 h 5886446"/>
              <a:gd name="connsiteX10192" fmla="*/ 4444995 w 12191988"/>
              <a:gd name="connsiteY10192" fmla="*/ 539705 h 5886446"/>
              <a:gd name="connsiteX10193" fmla="*/ 4432693 w 12191988"/>
              <a:gd name="connsiteY10193" fmla="*/ 534150 h 5886446"/>
              <a:gd name="connsiteX10194" fmla="*/ 4426740 w 12191988"/>
              <a:gd name="connsiteY10194" fmla="*/ 532167 h 5886446"/>
              <a:gd name="connsiteX10195" fmla="*/ 4420789 w 12191988"/>
              <a:gd name="connsiteY10195" fmla="*/ 530976 h 5886446"/>
              <a:gd name="connsiteX10196" fmla="*/ 4417616 w 12191988"/>
              <a:gd name="connsiteY10196" fmla="*/ 530976 h 5886446"/>
              <a:gd name="connsiteX10197" fmla="*/ 4415230 w 12191988"/>
              <a:gd name="connsiteY10197" fmla="*/ 530976 h 5886446"/>
              <a:gd name="connsiteX10198" fmla="*/ 4412058 w 12191988"/>
              <a:gd name="connsiteY10198" fmla="*/ 531374 h 5886446"/>
              <a:gd name="connsiteX10199" fmla="*/ 4409676 w 12191988"/>
              <a:gd name="connsiteY10199" fmla="*/ 532167 h 5886446"/>
              <a:gd name="connsiteX10200" fmla="*/ 4407294 w 12191988"/>
              <a:gd name="connsiteY10200" fmla="*/ 533754 h 5886446"/>
              <a:gd name="connsiteX10201" fmla="*/ 4405308 w 12191988"/>
              <a:gd name="connsiteY10201" fmla="*/ 535341 h 5886446"/>
              <a:gd name="connsiteX10202" fmla="*/ 4402534 w 12191988"/>
              <a:gd name="connsiteY10202" fmla="*/ 537722 h 5886446"/>
              <a:gd name="connsiteX10203" fmla="*/ 4400552 w 12191988"/>
              <a:gd name="connsiteY10203" fmla="*/ 540896 h 5886446"/>
              <a:gd name="connsiteX10204" fmla="*/ 4398565 w 12191988"/>
              <a:gd name="connsiteY10204" fmla="*/ 544467 h 5886446"/>
              <a:gd name="connsiteX10205" fmla="*/ 4397371 w 12191988"/>
              <a:gd name="connsiteY10205" fmla="*/ 548832 h 5886446"/>
              <a:gd name="connsiteX10206" fmla="*/ 4395787 w 12191988"/>
              <a:gd name="connsiteY10206" fmla="*/ 553991 h 5886446"/>
              <a:gd name="connsiteX10207" fmla="*/ 4394201 w 12191988"/>
              <a:gd name="connsiteY10207" fmla="*/ 559547 h 5886446"/>
              <a:gd name="connsiteX10208" fmla="*/ 4396579 w 12191988"/>
              <a:gd name="connsiteY10208" fmla="*/ 562325 h 5886446"/>
              <a:gd name="connsiteX10209" fmla="*/ 4399755 w 12191988"/>
              <a:gd name="connsiteY10209" fmla="*/ 563915 h 5886446"/>
              <a:gd name="connsiteX10210" fmla="*/ 4402136 w 12191988"/>
              <a:gd name="connsiteY10210" fmla="*/ 564311 h 5886446"/>
              <a:gd name="connsiteX10211" fmla="*/ 4404914 w 12191988"/>
              <a:gd name="connsiteY10211" fmla="*/ 563915 h 5886446"/>
              <a:gd name="connsiteX10212" fmla="*/ 4407692 w 12191988"/>
              <a:gd name="connsiteY10212" fmla="*/ 563118 h 5886446"/>
              <a:gd name="connsiteX10213" fmla="*/ 4410072 w 12191988"/>
              <a:gd name="connsiteY10213" fmla="*/ 561530 h 5886446"/>
              <a:gd name="connsiteX10214" fmla="*/ 4414834 w 12191988"/>
              <a:gd name="connsiteY10214" fmla="*/ 558753 h 5886446"/>
              <a:gd name="connsiteX10215" fmla="*/ 4417216 w 12191988"/>
              <a:gd name="connsiteY10215" fmla="*/ 557959 h 5886446"/>
              <a:gd name="connsiteX10216" fmla="*/ 4419200 w 12191988"/>
              <a:gd name="connsiteY10216" fmla="*/ 557563 h 5886446"/>
              <a:gd name="connsiteX10217" fmla="*/ 4421187 w 12191988"/>
              <a:gd name="connsiteY10217" fmla="*/ 557959 h 5886446"/>
              <a:gd name="connsiteX10218" fmla="*/ 4423169 w 12191988"/>
              <a:gd name="connsiteY10218" fmla="*/ 559944 h 5886446"/>
              <a:gd name="connsiteX10219" fmla="*/ 4424758 w 12191988"/>
              <a:gd name="connsiteY10219" fmla="*/ 563118 h 5886446"/>
              <a:gd name="connsiteX10220" fmla="*/ 4425947 w 12191988"/>
              <a:gd name="connsiteY10220" fmla="*/ 567485 h 5886446"/>
              <a:gd name="connsiteX10221" fmla="*/ 4427136 w 12191988"/>
              <a:gd name="connsiteY10221" fmla="*/ 574627 h 5886446"/>
              <a:gd name="connsiteX10222" fmla="*/ 4427931 w 12191988"/>
              <a:gd name="connsiteY10222" fmla="*/ 582959 h 5886446"/>
              <a:gd name="connsiteX10223" fmla="*/ 4429913 w 12191988"/>
              <a:gd name="connsiteY10223" fmla="*/ 582563 h 5886446"/>
              <a:gd name="connsiteX10224" fmla="*/ 4431904 w 12191988"/>
              <a:gd name="connsiteY10224" fmla="*/ 581372 h 5886446"/>
              <a:gd name="connsiteX10225" fmla="*/ 4436268 w 12191988"/>
              <a:gd name="connsiteY10225" fmla="*/ 578595 h 5886446"/>
              <a:gd name="connsiteX10226" fmla="*/ 4441426 w 12191988"/>
              <a:gd name="connsiteY10226" fmla="*/ 575023 h 5886446"/>
              <a:gd name="connsiteX10227" fmla="*/ 4446190 w 12191988"/>
              <a:gd name="connsiteY10227" fmla="*/ 571056 h 5886446"/>
              <a:gd name="connsiteX10228" fmla="*/ 4451347 w 12191988"/>
              <a:gd name="connsiteY10228" fmla="*/ 568279 h 5886446"/>
              <a:gd name="connsiteX10229" fmla="*/ 4453731 w 12191988"/>
              <a:gd name="connsiteY10229" fmla="*/ 567882 h 5886446"/>
              <a:gd name="connsiteX10230" fmla="*/ 4456114 w 12191988"/>
              <a:gd name="connsiteY10230" fmla="*/ 567882 h 5886446"/>
              <a:gd name="connsiteX10231" fmla="*/ 4458100 w 12191988"/>
              <a:gd name="connsiteY10231" fmla="*/ 567882 h 5886446"/>
              <a:gd name="connsiteX10232" fmla="*/ 4459288 w 12191988"/>
              <a:gd name="connsiteY10232" fmla="*/ 569468 h 5886446"/>
              <a:gd name="connsiteX10233" fmla="*/ 4460877 w 12191988"/>
              <a:gd name="connsiteY10233" fmla="*/ 571453 h 5886446"/>
              <a:gd name="connsiteX10234" fmla="*/ 4462062 w 12191988"/>
              <a:gd name="connsiteY10234" fmla="*/ 574627 h 5886446"/>
              <a:gd name="connsiteX10235" fmla="*/ 4454922 w 12191988"/>
              <a:gd name="connsiteY10235" fmla="*/ 580181 h 5886446"/>
              <a:gd name="connsiteX10236" fmla="*/ 4447774 w 12191988"/>
              <a:gd name="connsiteY10236" fmla="*/ 584546 h 5886446"/>
              <a:gd name="connsiteX10237" fmla="*/ 4440235 w 12191988"/>
              <a:gd name="connsiteY10237" fmla="*/ 588513 h 5886446"/>
              <a:gd name="connsiteX10238" fmla="*/ 4432693 w 12191988"/>
              <a:gd name="connsiteY10238" fmla="*/ 592086 h 5886446"/>
              <a:gd name="connsiteX10239" fmla="*/ 4425151 w 12191988"/>
              <a:gd name="connsiteY10239" fmla="*/ 595260 h 5886446"/>
              <a:gd name="connsiteX10240" fmla="*/ 4417616 w 12191988"/>
              <a:gd name="connsiteY10240" fmla="*/ 597641 h 5886446"/>
              <a:gd name="connsiteX10241" fmla="*/ 4409676 w 12191988"/>
              <a:gd name="connsiteY10241" fmla="*/ 599626 h 5886446"/>
              <a:gd name="connsiteX10242" fmla="*/ 4401739 w 12191988"/>
              <a:gd name="connsiteY10242" fmla="*/ 601214 h 5886446"/>
              <a:gd name="connsiteX10243" fmla="*/ 4394201 w 12191988"/>
              <a:gd name="connsiteY10243" fmla="*/ 602006 h 5886446"/>
              <a:gd name="connsiteX10244" fmla="*/ 4386262 w 12191988"/>
              <a:gd name="connsiteY10244" fmla="*/ 602402 h 5886446"/>
              <a:gd name="connsiteX10245" fmla="*/ 4369991 w 12191988"/>
              <a:gd name="connsiteY10245" fmla="*/ 603196 h 5886446"/>
              <a:gd name="connsiteX10246" fmla="*/ 4354111 w 12191988"/>
              <a:gd name="connsiteY10246" fmla="*/ 603196 h 5886446"/>
              <a:gd name="connsiteX10247" fmla="*/ 4337842 w 12191988"/>
              <a:gd name="connsiteY10247" fmla="*/ 602006 h 5886446"/>
              <a:gd name="connsiteX10248" fmla="*/ 4307282 w 12191988"/>
              <a:gd name="connsiteY10248" fmla="*/ 599230 h 5886446"/>
              <a:gd name="connsiteX10249" fmla="*/ 4292996 w 12191988"/>
              <a:gd name="connsiteY10249" fmla="*/ 598039 h 5886446"/>
              <a:gd name="connsiteX10250" fmla="*/ 4278309 w 12191988"/>
              <a:gd name="connsiteY10250" fmla="*/ 598039 h 5886446"/>
              <a:gd name="connsiteX10251" fmla="*/ 4271564 w 12191988"/>
              <a:gd name="connsiteY10251" fmla="*/ 598039 h 5886446"/>
              <a:gd name="connsiteX10252" fmla="*/ 4265215 w 12191988"/>
              <a:gd name="connsiteY10252" fmla="*/ 598434 h 5886446"/>
              <a:gd name="connsiteX10253" fmla="*/ 4258864 w 12191988"/>
              <a:gd name="connsiteY10253" fmla="*/ 599626 h 5886446"/>
              <a:gd name="connsiteX10254" fmla="*/ 4252517 w 12191988"/>
              <a:gd name="connsiteY10254" fmla="*/ 600420 h 5886446"/>
              <a:gd name="connsiteX10255" fmla="*/ 4246559 w 12191988"/>
              <a:gd name="connsiteY10255" fmla="*/ 602006 h 5886446"/>
              <a:gd name="connsiteX10256" fmla="*/ 4241003 w 12191988"/>
              <a:gd name="connsiteY10256" fmla="*/ 604785 h 5886446"/>
              <a:gd name="connsiteX10257" fmla="*/ 4235451 w 12191988"/>
              <a:gd name="connsiteY10257" fmla="*/ 607166 h 5886446"/>
              <a:gd name="connsiteX10258" fmla="*/ 4230684 w 12191988"/>
              <a:gd name="connsiteY10258" fmla="*/ 609942 h 5886446"/>
              <a:gd name="connsiteX10259" fmla="*/ 4241003 w 12191988"/>
              <a:gd name="connsiteY10259" fmla="*/ 613117 h 5886446"/>
              <a:gd name="connsiteX10260" fmla="*/ 4252116 w 12191988"/>
              <a:gd name="connsiteY10260" fmla="*/ 617085 h 5886446"/>
              <a:gd name="connsiteX10261" fmla="*/ 4262038 w 12191988"/>
              <a:gd name="connsiteY10261" fmla="*/ 621054 h 5886446"/>
              <a:gd name="connsiteX10262" fmla="*/ 4272753 w 12191988"/>
              <a:gd name="connsiteY10262" fmla="*/ 625815 h 5886446"/>
              <a:gd name="connsiteX10263" fmla="*/ 4282277 w 12191988"/>
              <a:gd name="connsiteY10263" fmla="*/ 630576 h 5886446"/>
              <a:gd name="connsiteX10264" fmla="*/ 4291802 w 12191988"/>
              <a:gd name="connsiteY10264" fmla="*/ 636131 h 5886446"/>
              <a:gd name="connsiteX10265" fmla="*/ 4300932 w 12191988"/>
              <a:gd name="connsiteY10265" fmla="*/ 642084 h 5886446"/>
              <a:gd name="connsiteX10266" fmla="*/ 4309263 w 12191988"/>
              <a:gd name="connsiteY10266" fmla="*/ 648830 h 5886446"/>
              <a:gd name="connsiteX10267" fmla="*/ 4310058 w 12191988"/>
              <a:gd name="connsiteY10267" fmla="*/ 651608 h 5886446"/>
              <a:gd name="connsiteX10268" fmla="*/ 4309263 w 12191988"/>
              <a:gd name="connsiteY10268" fmla="*/ 654386 h 5886446"/>
              <a:gd name="connsiteX10269" fmla="*/ 4308476 w 12191988"/>
              <a:gd name="connsiteY10269" fmla="*/ 655974 h 5886446"/>
              <a:gd name="connsiteX10270" fmla="*/ 4306885 w 12191988"/>
              <a:gd name="connsiteY10270" fmla="*/ 656766 h 5886446"/>
              <a:gd name="connsiteX10271" fmla="*/ 4304903 w 12191988"/>
              <a:gd name="connsiteY10271" fmla="*/ 657162 h 5886446"/>
              <a:gd name="connsiteX10272" fmla="*/ 4302916 w 12191988"/>
              <a:gd name="connsiteY10272" fmla="*/ 657162 h 5886446"/>
              <a:gd name="connsiteX10273" fmla="*/ 4298946 w 12191988"/>
              <a:gd name="connsiteY10273" fmla="*/ 657956 h 5886446"/>
              <a:gd name="connsiteX10274" fmla="*/ 4296961 w 12191988"/>
              <a:gd name="connsiteY10274" fmla="*/ 657956 h 5886446"/>
              <a:gd name="connsiteX10275" fmla="*/ 4294979 w 12191988"/>
              <a:gd name="connsiteY10275" fmla="*/ 658354 h 5886446"/>
              <a:gd name="connsiteX10276" fmla="*/ 4293390 w 12191988"/>
              <a:gd name="connsiteY10276" fmla="*/ 658750 h 5886446"/>
              <a:gd name="connsiteX10277" fmla="*/ 4291802 w 12191988"/>
              <a:gd name="connsiteY10277" fmla="*/ 660339 h 5886446"/>
              <a:gd name="connsiteX10278" fmla="*/ 4291404 w 12191988"/>
              <a:gd name="connsiteY10278" fmla="*/ 662321 h 5886446"/>
              <a:gd name="connsiteX10279" fmla="*/ 4290614 w 12191988"/>
              <a:gd name="connsiteY10279" fmla="*/ 664703 h 5886446"/>
              <a:gd name="connsiteX10280" fmla="*/ 4291404 w 12191988"/>
              <a:gd name="connsiteY10280" fmla="*/ 668275 h 5886446"/>
              <a:gd name="connsiteX10281" fmla="*/ 4292996 w 12191988"/>
              <a:gd name="connsiteY10281" fmla="*/ 673435 h 5886446"/>
              <a:gd name="connsiteX10282" fmla="*/ 4294185 w 12191988"/>
              <a:gd name="connsiteY10282" fmla="*/ 675813 h 5886446"/>
              <a:gd name="connsiteX10283" fmla="*/ 4296170 w 12191988"/>
              <a:gd name="connsiteY10283" fmla="*/ 677400 h 5886446"/>
              <a:gd name="connsiteX10284" fmla="*/ 4298946 w 12191988"/>
              <a:gd name="connsiteY10284" fmla="*/ 678194 h 5886446"/>
              <a:gd name="connsiteX10285" fmla="*/ 4302520 w 12191988"/>
              <a:gd name="connsiteY10285" fmla="*/ 678987 h 5886446"/>
              <a:gd name="connsiteX10286" fmla="*/ 4309263 w 12191988"/>
              <a:gd name="connsiteY10286" fmla="*/ 678987 h 5886446"/>
              <a:gd name="connsiteX10287" fmla="*/ 4317206 w 12191988"/>
              <a:gd name="connsiteY10287" fmla="*/ 678987 h 5886446"/>
              <a:gd name="connsiteX10288" fmla="*/ 4321969 w 12191988"/>
              <a:gd name="connsiteY10288" fmla="*/ 678987 h 5886446"/>
              <a:gd name="connsiteX10289" fmla="*/ 4325933 w 12191988"/>
              <a:gd name="connsiteY10289" fmla="*/ 679385 h 5886446"/>
              <a:gd name="connsiteX10290" fmla="*/ 4329506 w 12191988"/>
              <a:gd name="connsiteY10290" fmla="*/ 680179 h 5886446"/>
              <a:gd name="connsiteX10291" fmla="*/ 4333474 w 12191988"/>
              <a:gd name="connsiteY10291" fmla="*/ 681766 h 5886446"/>
              <a:gd name="connsiteX10292" fmla="*/ 4336648 w 12191988"/>
              <a:gd name="connsiteY10292" fmla="*/ 683749 h 5886446"/>
              <a:gd name="connsiteX10293" fmla="*/ 4339427 w 12191988"/>
              <a:gd name="connsiteY10293" fmla="*/ 686922 h 5886446"/>
              <a:gd name="connsiteX10294" fmla="*/ 4341809 w 12191988"/>
              <a:gd name="connsiteY10294" fmla="*/ 691289 h 5886446"/>
              <a:gd name="connsiteX10295" fmla="*/ 4343396 w 12191988"/>
              <a:gd name="connsiteY10295" fmla="*/ 696448 h 5886446"/>
              <a:gd name="connsiteX10296" fmla="*/ 4346571 w 12191988"/>
              <a:gd name="connsiteY10296" fmla="*/ 694862 h 5886446"/>
              <a:gd name="connsiteX10297" fmla="*/ 4348158 w 12191988"/>
              <a:gd name="connsiteY10297" fmla="*/ 694065 h 5886446"/>
              <a:gd name="connsiteX10298" fmla="*/ 4348557 w 12191988"/>
              <a:gd name="connsiteY10298" fmla="*/ 692480 h 5886446"/>
              <a:gd name="connsiteX10299" fmla="*/ 4348955 w 12191988"/>
              <a:gd name="connsiteY10299" fmla="*/ 691289 h 5886446"/>
              <a:gd name="connsiteX10300" fmla="*/ 4348158 w 12191988"/>
              <a:gd name="connsiteY10300" fmla="*/ 690100 h 5886446"/>
              <a:gd name="connsiteX10301" fmla="*/ 4346967 w 12191988"/>
              <a:gd name="connsiteY10301" fmla="*/ 688510 h 5886446"/>
              <a:gd name="connsiteX10302" fmla="*/ 4344585 w 12191988"/>
              <a:gd name="connsiteY10302" fmla="*/ 685336 h 5886446"/>
              <a:gd name="connsiteX10303" fmla="*/ 4341014 w 12191988"/>
              <a:gd name="connsiteY10303" fmla="*/ 681367 h 5886446"/>
              <a:gd name="connsiteX10304" fmla="*/ 4339427 w 12191988"/>
              <a:gd name="connsiteY10304" fmla="*/ 679385 h 5886446"/>
              <a:gd name="connsiteX10305" fmla="*/ 4337842 w 12191988"/>
              <a:gd name="connsiteY10305" fmla="*/ 677002 h 5886446"/>
              <a:gd name="connsiteX10306" fmla="*/ 4337045 w 12191988"/>
              <a:gd name="connsiteY10306" fmla="*/ 674226 h 5886446"/>
              <a:gd name="connsiteX10307" fmla="*/ 4337045 w 12191988"/>
              <a:gd name="connsiteY10307" fmla="*/ 671447 h 5886446"/>
              <a:gd name="connsiteX10308" fmla="*/ 4337045 w 12191988"/>
              <a:gd name="connsiteY10308" fmla="*/ 668275 h 5886446"/>
              <a:gd name="connsiteX10309" fmla="*/ 4337842 w 12191988"/>
              <a:gd name="connsiteY10309" fmla="*/ 664307 h 5886446"/>
              <a:gd name="connsiteX10310" fmla="*/ 4339427 w 12191988"/>
              <a:gd name="connsiteY10310" fmla="*/ 667481 h 5886446"/>
              <a:gd name="connsiteX10311" fmla="*/ 4341014 w 12191988"/>
              <a:gd name="connsiteY10311" fmla="*/ 669464 h 5886446"/>
              <a:gd name="connsiteX10312" fmla="*/ 4343396 w 12191988"/>
              <a:gd name="connsiteY10312" fmla="*/ 670655 h 5886446"/>
              <a:gd name="connsiteX10313" fmla="*/ 4346174 w 12191988"/>
              <a:gd name="connsiteY10313" fmla="*/ 671845 h 5886446"/>
              <a:gd name="connsiteX10314" fmla="*/ 4348955 w 12191988"/>
              <a:gd name="connsiteY10314" fmla="*/ 672240 h 5886446"/>
              <a:gd name="connsiteX10315" fmla="*/ 4351335 w 12191988"/>
              <a:gd name="connsiteY10315" fmla="*/ 671845 h 5886446"/>
              <a:gd name="connsiteX10316" fmla="*/ 4354509 w 12191988"/>
              <a:gd name="connsiteY10316" fmla="*/ 671447 h 5886446"/>
              <a:gd name="connsiteX10317" fmla="*/ 4357684 w 12191988"/>
              <a:gd name="connsiteY10317" fmla="*/ 670257 h 5886446"/>
              <a:gd name="connsiteX10318" fmla="*/ 4360068 w 12191988"/>
              <a:gd name="connsiteY10318" fmla="*/ 669464 h 5886446"/>
              <a:gd name="connsiteX10319" fmla="*/ 4362052 w 12191988"/>
              <a:gd name="connsiteY10319" fmla="*/ 667481 h 5886446"/>
              <a:gd name="connsiteX10320" fmla="*/ 4363637 w 12191988"/>
              <a:gd name="connsiteY10320" fmla="*/ 665892 h 5886446"/>
              <a:gd name="connsiteX10321" fmla="*/ 4364431 w 12191988"/>
              <a:gd name="connsiteY10321" fmla="*/ 663909 h 5886446"/>
              <a:gd name="connsiteX10322" fmla="*/ 4365222 w 12191988"/>
              <a:gd name="connsiteY10322" fmla="*/ 661924 h 5886446"/>
              <a:gd name="connsiteX10323" fmla="*/ 4364431 w 12191988"/>
              <a:gd name="connsiteY10323" fmla="*/ 659941 h 5886446"/>
              <a:gd name="connsiteX10324" fmla="*/ 4363241 w 12191988"/>
              <a:gd name="connsiteY10324" fmla="*/ 657956 h 5886446"/>
              <a:gd name="connsiteX10325" fmla="*/ 4360462 w 12191988"/>
              <a:gd name="connsiteY10325" fmla="*/ 656370 h 5886446"/>
              <a:gd name="connsiteX10326" fmla="*/ 4367608 w 12191988"/>
              <a:gd name="connsiteY10326" fmla="*/ 657956 h 5886446"/>
              <a:gd name="connsiteX10327" fmla="*/ 4375547 w 12191988"/>
              <a:gd name="connsiteY10327" fmla="*/ 660735 h 5886446"/>
              <a:gd name="connsiteX10328" fmla="*/ 4394992 w 12191988"/>
              <a:gd name="connsiteY10328" fmla="*/ 668275 h 5886446"/>
              <a:gd name="connsiteX10329" fmla="*/ 4417616 w 12191988"/>
              <a:gd name="connsiteY10329" fmla="*/ 677002 h 5886446"/>
              <a:gd name="connsiteX10330" fmla="*/ 4429913 w 12191988"/>
              <a:gd name="connsiteY10330" fmla="*/ 681367 h 5886446"/>
              <a:gd name="connsiteX10331" fmla="*/ 4441828 w 12191988"/>
              <a:gd name="connsiteY10331" fmla="*/ 685336 h 5886446"/>
              <a:gd name="connsiteX10332" fmla="*/ 4453731 w 12191988"/>
              <a:gd name="connsiteY10332" fmla="*/ 688510 h 5886446"/>
              <a:gd name="connsiteX10333" fmla="*/ 4466034 w 12191988"/>
              <a:gd name="connsiteY10333" fmla="*/ 691289 h 5886446"/>
              <a:gd name="connsiteX10334" fmla="*/ 4477545 w 12191988"/>
              <a:gd name="connsiteY10334" fmla="*/ 692877 h 5886446"/>
              <a:gd name="connsiteX10335" fmla="*/ 4483100 w 12191988"/>
              <a:gd name="connsiteY10335" fmla="*/ 692877 h 5886446"/>
              <a:gd name="connsiteX10336" fmla="*/ 4488654 w 12191988"/>
              <a:gd name="connsiteY10336" fmla="*/ 692877 h 5886446"/>
              <a:gd name="connsiteX10337" fmla="*/ 4494211 w 12191988"/>
              <a:gd name="connsiteY10337" fmla="*/ 692877 h 5886446"/>
              <a:gd name="connsiteX10338" fmla="*/ 4498971 w 12191988"/>
              <a:gd name="connsiteY10338" fmla="*/ 692082 h 5886446"/>
              <a:gd name="connsiteX10339" fmla="*/ 4504133 w 12191988"/>
              <a:gd name="connsiteY10339" fmla="*/ 690891 h 5886446"/>
              <a:gd name="connsiteX10340" fmla="*/ 4508502 w 12191988"/>
              <a:gd name="connsiteY10340" fmla="*/ 688909 h 5886446"/>
              <a:gd name="connsiteX10341" fmla="*/ 4513261 w 12191988"/>
              <a:gd name="connsiteY10341" fmla="*/ 686922 h 5886446"/>
              <a:gd name="connsiteX10342" fmla="*/ 4517230 w 12191988"/>
              <a:gd name="connsiteY10342" fmla="*/ 684542 h 5886446"/>
              <a:gd name="connsiteX10343" fmla="*/ 4521199 w 12191988"/>
              <a:gd name="connsiteY10343" fmla="*/ 681367 h 5886446"/>
              <a:gd name="connsiteX10344" fmla="*/ 4524770 w 12191988"/>
              <a:gd name="connsiteY10344" fmla="*/ 677799 h 5886446"/>
              <a:gd name="connsiteX10345" fmla="*/ 4527152 w 12191988"/>
              <a:gd name="connsiteY10345" fmla="*/ 679781 h 5886446"/>
              <a:gd name="connsiteX10346" fmla="*/ 4529139 w 12191988"/>
              <a:gd name="connsiteY10346" fmla="*/ 682558 h 5886446"/>
              <a:gd name="connsiteX10347" fmla="*/ 4530327 w 12191988"/>
              <a:gd name="connsiteY10347" fmla="*/ 684940 h 5886446"/>
              <a:gd name="connsiteX10348" fmla="*/ 4530327 w 12191988"/>
              <a:gd name="connsiteY10348" fmla="*/ 687320 h 5886446"/>
              <a:gd name="connsiteX10349" fmla="*/ 4529534 w 12191988"/>
              <a:gd name="connsiteY10349" fmla="*/ 690100 h 5886446"/>
              <a:gd name="connsiteX10350" fmla="*/ 4528738 w 12191988"/>
              <a:gd name="connsiteY10350" fmla="*/ 692480 h 5886446"/>
              <a:gd name="connsiteX10351" fmla="*/ 4525566 w 12191988"/>
              <a:gd name="connsiteY10351" fmla="*/ 696844 h 5886446"/>
              <a:gd name="connsiteX10352" fmla="*/ 4521594 w 12191988"/>
              <a:gd name="connsiteY10352" fmla="*/ 702001 h 5886446"/>
              <a:gd name="connsiteX10353" fmla="*/ 4517626 w 12191988"/>
              <a:gd name="connsiteY10353" fmla="*/ 707557 h 5886446"/>
              <a:gd name="connsiteX10354" fmla="*/ 4515644 w 12191988"/>
              <a:gd name="connsiteY10354" fmla="*/ 709939 h 5886446"/>
              <a:gd name="connsiteX10355" fmla="*/ 4514452 w 12191988"/>
              <a:gd name="connsiteY10355" fmla="*/ 712319 h 5886446"/>
              <a:gd name="connsiteX10356" fmla="*/ 4513661 w 12191988"/>
              <a:gd name="connsiteY10356" fmla="*/ 715493 h 5886446"/>
              <a:gd name="connsiteX10357" fmla="*/ 4513261 w 12191988"/>
              <a:gd name="connsiteY10357" fmla="*/ 717876 h 5886446"/>
              <a:gd name="connsiteX10358" fmla="*/ 4517626 w 12191988"/>
              <a:gd name="connsiteY10358" fmla="*/ 714302 h 5886446"/>
              <a:gd name="connsiteX10359" fmla="*/ 4521995 w 12191988"/>
              <a:gd name="connsiteY10359" fmla="*/ 711526 h 5886446"/>
              <a:gd name="connsiteX10360" fmla="*/ 4527152 w 12191988"/>
              <a:gd name="connsiteY10360" fmla="*/ 709145 h 5886446"/>
              <a:gd name="connsiteX10361" fmla="*/ 4532311 w 12191988"/>
              <a:gd name="connsiteY10361" fmla="*/ 705972 h 5886446"/>
              <a:gd name="connsiteX10362" fmla="*/ 4542233 w 12191988"/>
              <a:gd name="connsiteY10362" fmla="*/ 702001 h 5886446"/>
              <a:gd name="connsiteX10363" fmla="*/ 4553344 w 12191988"/>
              <a:gd name="connsiteY10363" fmla="*/ 698036 h 5886446"/>
              <a:gd name="connsiteX10364" fmla="*/ 4564457 w 12191988"/>
              <a:gd name="connsiteY10364" fmla="*/ 694463 h 5886446"/>
              <a:gd name="connsiteX10365" fmla="*/ 4575965 w 12191988"/>
              <a:gd name="connsiteY10365" fmla="*/ 691289 h 5886446"/>
              <a:gd name="connsiteX10366" fmla="*/ 4587075 w 12191988"/>
              <a:gd name="connsiteY10366" fmla="*/ 687718 h 5886446"/>
              <a:gd name="connsiteX10367" fmla="*/ 4597792 w 12191988"/>
              <a:gd name="connsiteY10367" fmla="*/ 684542 h 5886446"/>
              <a:gd name="connsiteX10368" fmla="*/ 4599777 w 12191988"/>
              <a:gd name="connsiteY10368" fmla="*/ 685336 h 5886446"/>
              <a:gd name="connsiteX10369" fmla="*/ 4601365 w 12191988"/>
              <a:gd name="connsiteY10369" fmla="*/ 686527 h 5886446"/>
              <a:gd name="connsiteX10370" fmla="*/ 4602557 w 12191988"/>
              <a:gd name="connsiteY10370" fmla="*/ 687320 h 5886446"/>
              <a:gd name="connsiteX10371" fmla="*/ 4602557 w 12191988"/>
              <a:gd name="connsiteY10371" fmla="*/ 688510 h 5886446"/>
              <a:gd name="connsiteX10372" fmla="*/ 4602158 w 12191988"/>
              <a:gd name="connsiteY10372" fmla="*/ 690891 h 5886446"/>
              <a:gd name="connsiteX10373" fmla="*/ 4600968 w 12191988"/>
              <a:gd name="connsiteY10373" fmla="*/ 694065 h 5886446"/>
              <a:gd name="connsiteX10374" fmla="*/ 4599777 w 12191988"/>
              <a:gd name="connsiteY10374" fmla="*/ 696844 h 5886446"/>
              <a:gd name="connsiteX10375" fmla="*/ 4599382 w 12191988"/>
              <a:gd name="connsiteY10375" fmla="*/ 698829 h 5886446"/>
              <a:gd name="connsiteX10376" fmla="*/ 4599382 w 12191988"/>
              <a:gd name="connsiteY10376" fmla="*/ 700416 h 5886446"/>
              <a:gd name="connsiteX10377" fmla="*/ 4599382 w 12191988"/>
              <a:gd name="connsiteY10377" fmla="*/ 702399 h 5886446"/>
              <a:gd name="connsiteX10378" fmla="*/ 4600570 w 12191988"/>
              <a:gd name="connsiteY10378" fmla="*/ 704383 h 5886446"/>
              <a:gd name="connsiteX10379" fmla="*/ 4602158 w 12191988"/>
              <a:gd name="connsiteY10379" fmla="*/ 706366 h 5886446"/>
              <a:gd name="connsiteX10380" fmla="*/ 4604143 w 12191988"/>
              <a:gd name="connsiteY10380" fmla="*/ 708352 h 5886446"/>
              <a:gd name="connsiteX10381" fmla="*/ 4608112 w 12191988"/>
              <a:gd name="connsiteY10381" fmla="*/ 708352 h 5886446"/>
              <a:gd name="connsiteX10382" fmla="*/ 4612080 w 12191988"/>
              <a:gd name="connsiteY10382" fmla="*/ 707954 h 5886446"/>
              <a:gd name="connsiteX10383" fmla="*/ 4614858 w 12191988"/>
              <a:gd name="connsiteY10383" fmla="*/ 705972 h 5886446"/>
              <a:gd name="connsiteX10384" fmla="*/ 4616845 w 12191988"/>
              <a:gd name="connsiteY10384" fmla="*/ 703590 h 5886446"/>
              <a:gd name="connsiteX10385" fmla="*/ 4619224 w 12191988"/>
              <a:gd name="connsiteY10385" fmla="*/ 700019 h 5886446"/>
              <a:gd name="connsiteX10386" fmla="*/ 4620021 w 12191988"/>
              <a:gd name="connsiteY10386" fmla="*/ 695256 h 5886446"/>
              <a:gd name="connsiteX10387" fmla="*/ 4620416 w 12191988"/>
              <a:gd name="connsiteY10387" fmla="*/ 690497 h 5886446"/>
              <a:gd name="connsiteX10388" fmla="*/ 4620416 w 12191988"/>
              <a:gd name="connsiteY10388" fmla="*/ 684542 h 5886446"/>
              <a:gd name="connsiteX10389" fmla="*/ 4621607 w 12191988"/>
              <a:gd name="connsiteY10389" fmla="*/ 688510 h 5886446"/>
              <a:gd name="connsiteX10390" fmla="*/ 4623194 w 12191988"/>
              <a:gd name="connsiteY10390" fmla="*/ 692082 h 5886446"/>
              <a:gd name="connsiteX10391" fmla="*/ 4625178 w 12191988"/>
              <a:gd name="connsiteY10391" fmla="*/ 694862 h 5886446"/>
              <a:gd name="connsiteX10392" fmla="*/ 4627560 w 12191988"/>
              <a:gd name="connsiteY10392" fmla="*/ 698036 h 5886446"/>
              <a:gd name="connsiteX10393" fmla="*/ 4632717 w 12191988"/>
              <a:gd name="connsiteY10393" fmla="*/ 703985 h 5886446"/>
              <a:gd name="connsiteX10394" fmla="*/ 4638273 w 12191988"/>
              <a:gd name="connsiteY10394" fmla="*/ 709145 h 5886446"/>
              <a:gd name="connsiteX10395" fmla="*/ 4642643 w 12191988"/>
              <a:gd name="connsiteY10395" fmla="*/ 713908 h 5886446"/>
              <a:gd name="connsiteX10396" fmla="*/ 4644227 w 12191988"/>
              <a:gd name="connsiteY10396" fmla="*/ 716684 h 5886446"/>
              <a:gd name="connsiteX10397" fmla="*/ 4645816 w 12191988"/>
              <a:gd name="connsiteY10397" fmla="*/ 719462 h 5886446"/>
              <a:gd name="connsiteX10398" fmla="*/ 4646214 w 12191988"/>
              <a:gd name="connsiteY10398" fmla="*/ 721843 h 5886446"/>
              <a:gd name="connsiteX10399" fmla="*/ 4646214 w 12191988"/>
              <a:gd name="connsiteY10399" fmla="*/ 725415 h 5886446"/>
              <a:gd name="connsiteX10400" fmla="*/ 4645021 w 12191988"/>
              <a:gd name="connsiteY10400" fmla="*/ 728590 h 5886446"/>
              <a:gd name="connsiteX10401" fmla="*/ 4643432 w 12191988"/>
              <a:gd name="connsiteY10401" fmla="*/ 732160 h 5886446"/>
              <a:gd name="connsiteX10402" fmla="*/ 4658120 w 12191988"/>
              <a:gd name="connsiteY10402" fmla="*/ 722637 h 5886446"/>
              <a:gd name="connsiteX10403" fmla="*/ 4672801 w 12191988"/>
              <a:gd name="connsiteY10403" fmla="*/ 713510 h 5886446"/>
              <a:gd name="connsiteX10404" fmla="*/ 4680741 w 12191988"/>
              <a:gd name="connsiteY10404" fmla="*/ 709145 h 5886446"/>
              <a:gd name="connsiteX10405" fmla="*/ 4688678 w 12191988"/>
              <a:gd name="connsiteY10405" fmla="*/ 705575 h 5886446"/>
              <a:gd name="connsiteX10406" fmla="*/ 4697013 w 12191988"/>
              <a:gd name="connsiteY10406" fmla="*/ 702001 h 5886446"/>
              <a:gd name="connsiteX10407" fmla="*/ 4705345 w 12191988"/>
              <a:gd name="connsiteY10407" fmla="*/ 698829 h 5886446"/>
              <a:gd name="connsiteX10408" fmla="*/ 4704157 w 12191988"/>
              <a:gd name="connsiteY10408" fmla="*/ 702399 h 5886446"/>
              <a:gd name="connsiteX10409" fmla="*/ 4703364 w 12191988"/>
              <a:gd name="connsiteY10409" fmla="*/ 705575 h 5886446"/>
              <a:gd name="connsiteX10410" fmla="*/ 4699791 w 12191988"/>
              <a:gd name="connsiteY10410" fmla="*/ 711128 h 5886446"/>
              <a:gd name="connsiteX10411" fmla="*/ 4697806 w 12191988"/>
              <a:gd name="connsiteY10411" fmla="*/ 713510 h 5886446"/>
              <a:gd name="connsiteX10412" fmla="*/ 4696220 w 12191988"/>
              <a:gd name="connsiteY10412" fmla="*/ 715892 h 5886446"/>
              <a:gd name="connsiteX10413" fmla="*/ 4695425 w 12191988"/>
              <a:gd name="connsiteY10413" fmla="*/ 719462 h 5886446"/>
              <a:gd name="connsiteX10414" fmla="*/ 4694233 w 12191988"/>
              <a:gd name="connsiteY10414" fmla="*/ 723429 h 5886446"/>
              <a:gd name="connsiteX10415" fmla="*/ 4701772 w 12191988"/>
              <a:gd name="connsiteY10415" fmla="*/ 717081 h 5886446"/>
              <a:gd name="connsiteX10416" fmla="*/ 4709715 w 12191988"/>
              <a:gd name="connsiteY10416" fmla="*/ 712319 h 5886446"/>
              <a:gd name="connsiteX10417" fmla="*/ 4717254 w 12191988"/>
              <a:gd name="connsiteY10417" fmla="*/ 709145 h 5886446"/>
              <a:gd name="connsiteX10418" fmla="*/ 4724794 w 12191988"/>
              <a:gd name="connsiteY10418" fmla="*/ 706366 h 5886446"/>
              <a:gd name="connsiteX10419" fmla="*/ 4732334 w 12191988"/>
              <a:gd name="connsiteY10419" fmla="*/ 704780 h 5886446"/>
              <a:gd name="connsiteX10420" fmla="*/ 4740670 w 12191988"/>
              <a:gd name="connsiteY10420" fmla="*/ 703985 h 5886446"/>
              <a:gd name="connsiteX10421" fmla="*/ 4748209 w 12191988"/>
              <a:gd name="connsiteY10421" fmla="*/ 703590 h 5886446"/>
              <a:gd name="connsiteX10422" fmla="*/ 4755355 w 12191988"/>
              <a:gd name="connsiteY10422" fmla="*/ 703590 h 5886446"/>
              <a:gd name="connsiteX10423" fmla="*/ 4770038 w 12191988"/>
              <a:gd name="connsiteY10423" fmla="*/ 703985 h 5886446"/>
              <a:gd name="connsiteX10424" fmla="*/ 4777578 w 12191988"/>
              <a:gd name="connsiteY10424" fmla="*/ 704383 h 5886446"/>
              <a:gd name="connsiteX10425" fmla="*/ 4784724 w 12191988"/>
              <a:gd name="connsiteY10425" fmla="*/ 703985 h 5886446"/>
              <a:gd name="connsiteX10426" fmla="*/ 4791867 w 12191988"/>
              <a:gd name="connsiteY10426" fmla="*/ 703590 h 5886446"/>
              <a:gd name="connsiteX10427" fmla="*/ 4798611 w 12191988"/>
              <a:gd name="connsiteY10427" fmla="*/ 702399 h 5886446"/>
              <a:gd name="connsiteX10428" fmla="*/ 4805759 w 12191988"/>
              <a:gd name="connsiteY10428" fmla="*/ 700416 h 5886446"/>
              <a:gd name="connsiteX10429" fmla="*/ 4812901 w 12191988"/>
              <a:gd name="connsiteY10429" fmla="*/ 697239 h 5886446"/>
              <a:gd name="connsiteX10430" fmla="*/ 4812106 w 12191988"/>
              <a:gd name="connsiteY10430" fmla="*/ 700019 h 5886446"/>
              <a:gd name="connsiteX10431" fmla="*/ 4811710 w 12191988"/>
              <a:gd name="connsiteY10431" fmla="*/ 701605 h 5886446"/>
              <a:gd name="connsiteX10432" fmla="*/ 4809726 w 12191988"/>
              <a:gd name="connsiteY10432" fmla="*/ 704780 h 5886446"/>
              <a:gd name="connsiteX10433" fmla="*/ 4808137 w 12191988"/>
              <a:gd name="connsiteY10433" fmla="*/ 708352 h 5886446"/>
              <a:gd name="connsiteX10434" fmla="*/ 4807742 w 12191988"/>
              <a:gd name="connsiteY10434" fmla="*/ 711128 h 5886446"/>
              <a:gd name="connsiteX10435" fmla="*/ 4807347 w 12191988"/>
              <a:gd name="connsiteY10435" fmla="*/ 713510 h 5886446"/>
              <a:gd name="connsiteX10436" fmla="*/ 4826789 w 12191988"/>
              <a:gd name="connsiteY10436" fmla="*/ 712319 h 5886446"/>
              <a:gd name="connsiteX10437" fmla="*/ 4845443 w 12191988"/>
              <a:gd name="connsiteY10437" fmla="*/ 711921 h 5886446"/>
              <a:gd name="connsiteX10438" fmla="*/ 4862904 w 12191988"/>
              <a:gd name="connsiteY10438" fmla="*/ 711921 h 5886446"/>
              <a:gd name="connsiteX10439" fmla="*/ 4879971 w 12191988"/>
              <a:gd name="connsiteY10439" fmla="*/ 712319 h 5886446"/>
              <a:gd name="connsiteX10440" fmla="*/ 4911720 w 12191988"/>
              <a:gd name="connsiteY10440" fmla="*/ 713908 h 5886446"/>
              <a:gd name="connsiteX10441" fmla="*/ 4942280 w 12191988"/>
              <a:gd name="connsiteY10441" fmla="*/ 715892 h 5886446"/>
              <a:gd name="connsiteX10442" fmla="*/ 4972046 w 12191988"/>
              <a:gd name="connsiteY10442" fmla="*/ 717081 h 5886446"/>
              <a:gd name="connsiteX10443" fmla="*/ 4986730 w 12191988"/>
              <a:gd name="connsiteY10443" fmla="*/ 717479 h 5886446"/>
              <a:gd name="connsiteX10444" fmla="*/ 5001811 w 12191988"/>
              <a:gd name="connsiteY10444" fmla="*/ 717081 h 5886446"/>
              <a:gd name="connsiteX10445" fmla="*/ 5017689 w 12191988"/>
              <a:gd name="connsiteY10445" fmla="*/ 716684 h 5886446"/>
              <a:gd name="connsiteX10446" fmla="*/ 5033564 w 12191988"/>
              <a:gd name="connsiteY10446" fmla="*/ 715099 h 5886446"/>
              <a:gd name="connsiteX10447" fmla="*/ 5050232 w 12191988"/>
              <a:gd name="connsiteY10447" fmla="*/ 712319 h 5886446"/>
              <a:gd name="connsiteX10448" fmla="*/ 5067295 w 12191988"/>
              <a:gd name="connsiteY10448" fmla="*/ 709543 h 5886446"/>
              <a:gd name="connsiteX10449" fmla="*/ 5065313 w 12191988"/>
              <a:gd name="connsiteY10449" fmla="*/ 715493 h 5886446"/>
              <a:gd name="connsiteX10450" fmla="*/ 5062535 w 12191988"/>
              <a:gd name="connsiteY10450" fmla="*/ 721048 h 5886446"/>
              <a:gd name="connsiteX10451" fmla="*/ 5059757 w 12191988"/>
              <a:gd name="connsiteY10451" fmla="*/ 726208 h 5886446"/>
              <a:gd name="connsiteX10452" fmla="*/ 5056186 w 12191988"/>
              <a:gd name="connsiteY10452" fmla="*/ 729382 h 5886446"/>
              <a:gd name="connsiteX10453" fmla="*/ 5054201 w 12191988"/>
              <a:gd name="connsiteY10453" fmla="*/ 730971 h 5886446"/>
              <a:gd name="connsiteX10454" fmla="*/ 5051820 w 12191988"/>
              <a:gd name="connsiteY10454" fmla="*/ 732556 h 5886446"/>
              <a:gd name="connsiteX10455" fmla="*/ 5049039 w 12191988"/>
              <a:gd name="connsiteY10455" fmla="*/ 733747 h 5886446"/>
              <a:gd name="connsiteX10456" fmla="*/ 5046659 w 12191988"/>
              <a:gd name="connsiteY10456" fmla="*/ 734147 h 5886446"/>
              <a:gd name="connsiteX10457" fmla="*/ 5043484 w 12191988"/>
              <a:gd name="connsiteY10457" fmla="*/ 734542 h 5886446"/>
              <a:gd name="connsiteX10458" fmla="*/ 5040708 w 12191988"/>
              <a:gd name="connsiteY10458" fmla="*/ 734542 h 5886446"/>
              <a:gd name="connsiteX10459" fmla="*/ 5037135 w 12191988"/>
              <a:gd name="connsiteY10459" fmla="*/ 734542 h 5886446"/>
              <a:gd name="connsiteX10460" fmla="*/ 5033564 w 12191988"/>
              <a:gd name="connsiteY10460" fmla="*/ 734147 h 5886446"/>
              <a:gd name="connsiteX10461" fmla="*/ 5035549 w 12191988"/>
              <a:gd name="connsiteY10461" fmla="*/ 738111 h 5886446"/>
              <a:gd name="connsiteX10462" fmla="*/ 5037532 w 12191988"/>
              <a:gd name="connsiteY10462" fmla="*/ 742080 h 5886446"/>
              <a:gd name="connsiteX10463" fmla="*/ 5040310 w 12191988"/>
              <a:gd name="connsiteY10463" fmla="*/ 745257 h 5886446"/>
              <a:gd name="connsiteX10464" fmla="*/ 5042691 w 12191988"/>
              <a:gd name="connsiteY10464" fmla="*/ 748034 h 5886446"/>
              <a:gd name="connsiteX10465" fmla="*/ 5045072 w 12191988"/>
              <a:gd name="connsiteY10465" fmla="*/ 750812 h 5886446"/>
              <a:gd name="connsiteX10466" fmla="*/ 5048247 w 12191988"/>
              <a:gd name="connsiteY10466" fmla="*/ 752794 h 5886446"/>
              <a:gd name="connsiteX10467" fmla="*/ 5051025 w 12191988"/>
              <a:gd name="connsiteY10467" fmla="*/ 753983 h 5886446"/>
              <a:gd name="connsiteX10468" fmla="*/ 5054201 w 12191988"/>
              <a:gd name="connsiteY10468" fmla="*/ 755572 h 5886446"/>
              <a:gd name="connsiteX10469" fmla="*/ 5057772 w 12191988"/>
              <a:gd name="connsiteY10469" fmla="*/ 756763 h 5886446"/>
              <a:gd name="connsiteX10470" fmla="*/ 5061343 w 12191988"/>
              <a:gd name="connsiteY10470" fmla="*/ 757159 h 5886446"/>
              <a:gd name="connsiteX10471" fmla="*/ 5068093 w 12191988"/>
              <a:gd name="connsiteY10471" fmla="*/ 757555 h 5886446"/>
              <a:gd name="connsiteX10472" fmla="*/ 5075631 w 12191988"/>
              <a:gd name="connsiteY10472" fmla="*/ 757555 h 5886446"/>
              <a:gd name="connsiteX10473" fmla="*/ 5083172 w 12191988"/>
              <a:gd name="connsiteY10473" fmla="*/ 756763 h 5886446"/>
              <a:gd name="connsiteX10474" fmla="*/ 5091507 w 12191988"/>
              <a:gd name="connsiteY10474" fmla="*/ 755174 h 5886446"/>
              <a:gd name="connsiteX10475" fmla="*/ 5099446 w 12191988"/>
              <a:gd name="connsiteY10475" fmla="*/ 753190 h 5886446"/>
              <a:gd name="connsiteX10476" fmla="*/ 5115717 w 12191988"/>
              <a:gd name="connsiteY10476" fmla="*/ 749619 h 5886446"/>
              <a:gd name="connsiteX10477" fmla="*/ 5124052 w 12191988"/>
              <a:gd name="connsiteY10477" fmla="*/ 748428 h 5886446"/>
              <a:gd name="connsiteX10478" fmla="*/ 5131590 w 12191988"/>
              <a:gd name="connsiteY10478" fmla="*/ 747636 h 5886446"/>
              <a:gd name="connsiteX10479" fmla="*/ 5139525 w 12191988"/>
              <a:gd name="connsiteY10479" fmla="*/ 747636 h 5886446"/>
              <a:gd name="connsiteX10480" fmla="*/ 5146671 w 12191988"/>
              <a:gd name="connsiteY10480" fmla="*/ 748034 h 5886446"/>
              <a:gd name="connsiteX10481" fmla="*/ 5147867 w 12191988"/>
              <a:gd name="connsiteY10481" fmla="*/ 748428 h 5886446"/>
              <a:gd name="connsiteX10482" fmla="*/ 5149450 w 12191988"/>
              <a:gd name="connsiteY10482" fmla="*/ 749619 h 5886446"/>
              <a:gd name="connsiteX10483" fmla="*/ 5152626 w 12191988"/>
              <a:gd name="connsiteY10483" fmla="*/ 752001 h 5886446"/>
              <a:gd name="connsiteX10484" fmla="*/ 5155010 w 12191988"/>
              <a:gd name="connsiteY10484" fmla="*/ 755970 h 5886446"/>
              <a:gd name="connsiteX10485" fmla="*/ 5158183 w 12191988"/>
              <a:gd name="connsiteY10485" fmla="*/ 760334 h 5886446"/>
              <a:gd name="connsiteX10486" fmla="*/ 5160563 w 12191988"/>
              <a:gd name="connsiteY10486" fmla="*/ 764302 h 5886446"/>
              <a:gd name="connsiteX10487" fmla="*/ 5163738 w 12191988"/>
              <a:gd name="connsiteY10487" fmla="*/ 767873 h 5886446"/>
              <a:gd name="connsiteX10488" fmla="*/ 5166520 w 12191988"/>
              <a:gd name="connsiteY10488" fmla="*/ 770650 h 5886446"/>
              <a:gd name="connsiteX10489" fmla="*/ 5167707 w 12191988"/>
              <a:gd name="connsiteY10489" fmla="*/ 771046 h 5886446"/>
              <a:gd name="connsiteX10490" fmla="*/ 5169296 w 12191988"/>
              <a:gd name="connsiteY10490" fmla="*/ 771841 h 5886446"/>
              <a:gd name="connsiteX10491" fmla="*/ 5170485 w 12191988"/>
              <a:gd name="connsiteY10491" fmla="*/ 771841 h 5886446"/>
              <a:gd name="connsiteX10492" fmla="*/ 5172074 w 12191988"/>
              <a:gd name="connsiteY10492" fmla="*/ 771046 h 5886446"/>
              <a:gd name="connsiteX10493" fmla="*/ 5173263 w 12191988"/>
              <a:gd name="connsiteY10493" fmla="*/ 770256 h 5886446"/>
              <a:gd name="connsiteX10494" fmla="*/ 5174455 w 12191988"/>
              <a:gd name="connsiteY10494" fmla="*/ 768666 h 5886446"/>
              <a:gd name="connsiteX10495" fmla="*/ 5176042 w 12191988"/>
              <a:gd name="connsiteY10495" fmla="*/ 765095 h 5886446"/>
              <a:gd name="connsiteX10496" fmla="*/ 5177631 w 12191988"/>
              <a:gd name="connsiteY10496" fmla="*/ 760730 h 5886446"/>
              <a:gd name="connsiteX10497" fmla="*/ 5179608 w 12191988"/>
              <a:gd name="connsiteY10497" fmla="*/ 751603 h 5886446"/>
              <a:gd name="connsiteX10498" fmla="*/ 5180806 w 12191988"/>
              <a:gd name="connsiteY10498" fmla="*/ 747636 h 5886446"/>
              <a:gd name="connsiteX10499" fmla="*/ 5187549 w 12191988"/>
              <a:gd name="connsiteY10499" fmla="*/ 747636 h 5886446"/>
              <a:gd name="connsiteX10500" fmla="*/ 5197075 w 12191988"/>
              <a:gd name="connsiteY10500" fmla="*/ 748034 h 5886446"/>
              <a:gd name="connsiteX10501" fmla="*/ 5208587 w 12191988"/>
              <a:gd name="connsiteY10501" fmla="*/ 748428 h 5886446"/>
              <a:gd name="connsiteX10502" fmla="*/ 5220495 w 12191988"/>
              <a:gd name="connsiteY10502" fmla="*/ 750016 h 5886446"/>
              <a:gd name="connsiteX10503" fmla="*/ 5225652 w 12191988"/>
              <a:gd name="connsiteY10503" fmla="*/ 751603 h 5886446"/>
              <a:gd name="connsiteX10504" fmla="*/ 5231208 w 12191988"/>
              <a:gd name="connsiteY10504" fmla="*/ 753190 h 5886446"/>
              <a:gd name="connsiteX10505" fmla="*/ 5236765 w 12191988"/>
              <a:gd name="connsiteY10505" fmla="*/ 754779 h 5886446"/>
              <a:gd name="connsiteX10506" fmla="*/ 5241525 w 12191988"/>
              <a:gd name="connsiteY10506" fmla="*/ 757159 h 5886446"/>
              <a:gd name="connsiteX10507" fmla="*/ 5245890 w 12191988"/>
              <a:gd name="connsiteY10507" fmla="*/ 759540 h 5886446"/>
              <a:gd name="connsiteX10508" fmla="*/ 5249464 w 12191988"/>
              <a:gd name="connsiteY10508" fmla="*/ 762714 h 5886446"/>
              <a:gd name="connsiteX10509" fmla="*/ 5252242 w 12191988"/>
              <a:gd name="connsiteY10509" fmla="*/ 766683 h 5886446"/>
              <a:gd name="connsiteX10510" fmla="*/ 5253829 w 12191988"/>
              <a:gd name="connsiteY10510" fmla="*/ 770650 h 5886446"/>
              <a:gd name="connsiteX10511" fmla="*/ 5245890 w 12191988"/>
              <a:gd name="connsiteY10511" fmla="*/ 771046 h 5886446"/>
              <a:gd name="connsiteX10512" fmla="*/ 5237558 w 12191988"/>
              <a:gd name="connsiteY10512" fmla="*/ 771046 h 5886446"/>
              <a:gd name="connsiteX10513" fmla="*/ 5219697 w 12191988"/>
              <a:gd name="connsiteY10513" fmla="*/ 770650 h 5886446"/>
              <a:gd name="connsiteX10514" fmla="*/ 5211363 w 12191988"/>
              <a:gd name="connsiteY10514" fmla="*/ 770650 h 5886446"/>
              <a:gd name="connsiteX10515" fmla="*/ 5207397 w 12191988"/>
              <a:gd name="connsiteY10515" fmla="*/ 771046 h 5886446"/>
              <a:gd name="connsiteX10516" fmla="*/ 5203824 w 12191988"/>
              <a:gd name="connsiteY10516" fmla="*/ 772238 h 5886446"/>
              <a:gd name="connsiteX10517" fmla="*/ 5200251 w 12191988"/>
              <a:gd name="connsiteY10517" fmla="*/ 773031 h 5886446"/>
              <a:gd name="connsiteX10518" fmla="*/ 5197075 w 12191988"/>
              <a:gd name="connsiteY10518" fmla="*/ 775018 h 5886446"/>
              <a:gd name="connsiteX10519" fmla="*/ 5194297 w 12191988"/>
              <a:gd name="connsiteY10519" fmla="*/ 777397 h 5886446"/>
              <a:gd name="connsiteX10520" fmla="*/ 5191517 w 12191988"/>
              <a:gd name="connsiteY10520" fmla="*/ 779777 h 5886446"/>
              <a:gd name="connsiteX10521" fmla="*/ 5195090 w 12191988"/>
              <a:gd name="connsiteY10521" fmla="*/ 785333 h 5886446"/>
              <a:gd name="connsiteX10522" fmla="*/ 5199061 w 12191988"/>
              <a:gd name="connsiteY10522" fmla="*/ 790094 h 5886446"/>
              <a:gd name="connsiteX10523" fmla="*/ 5203425 w 12191988"/>
              <a:gd name="connsiteY10523" fmla="*/ 794857 h 5886446"/>
              <a:gd name="connsiteX10524" fmla="*/ 5208186 w 12191988"/>
              <a:gd name="connsiteY10524" fmla="*/ 798825 h 5886446"/>
              <a:gd name="connsiteX10525" fmla="*/ 5212949 w 12191988"/>
              <a:gd name="connsiteY10525" fmla="*/ 802396 h 5886446"/>
              <a:gd name="connsiteX10526" fmla="*/ 5218109 w 12191988"/>
              <a:gd name="connsiteY10526" fmla="*/ 805174 h 5886446"/>
              <a:gd name="connsiteX10527" fmla="*/ 5228824 w 12191988"/>
              <a:gd name="connsiteY10527" fmla="*/ 811523 h 5886446"/>
              <a:gd name="connsiteX10528" fmla="*/ 5233987 w 12191988"/>
              <a:gd name="connsiteY10528" fmla="*/ 814300 h 5886446"/>
              <a:gd name="connsiteX10529" fmla="*/ 5238749 w 12191988"/>
              <a:gd name="connsiteY10529" fmla="*/ 817873 h 5886446"/>
              <a:gd name="connsiteX10530" fmla="*/ 5243908 w 12191988"/>
              <a:gd name="connsiteY10530" fmla="*/ 821444 h 5886446"/>
              <a:gd name="connsiteX10531" fmla="*/ 5247876 w 12191988"/>
              <a:gd name="connsiteY10531" fmla="*/ 825808 h 5886446"/>
              <a:gd name="connsiteX10532" fmla="*/ 5251846 w 12191988"/>
              <a:gd name="connsiteY10532" fmla="*/ 830571 h 5886446"/>
              <a:gd name="connsiteX10533" fmla="*/ 5255417 w 12191988"/>
              <a:gd name="connsiteY10533" fmla="*/ 836522 h 5886446"/>
              <a:gd name="connsiteX10534" fmla="*/ 5257796 w 12191988"/>
              <a:gd name="connsiteY10534" fmla="*/ 842872 h 5886446"/>
              <a:gd name="connsiteX10535" fmla="*/ 5259783 w 12191988"/>
              <a:gd name="connsiteY10535" fmla="*/ 850409 h 5886446"/>
              <a:gd name="connsiteX10536" fmla="*/ 5236366 w 12191988"/>
              <a:gd name="connsiteY10536" fmla="*/ 842076 h 5886446"/>
              <a:gd name="connsiteX10537" fmla="*/ 5228425 w 12191988"/>
              <a:gd name="connsiteY10537" fmla="*/ 838902 h 5886446"/>
              <a:gd name="connsiteX10538" fmla="*/ 5221682 w 12191988"/>
              <a:gd name="connsiteY10538" fmla="*/ 836522 h 5886446"/>
              <a:gd name="connsiteX10539" fmla="*/ 5215731 w 12191988"/>
              <a:gd name="connsiteY10539" fmla="*/ 835333 h 5886446"/>
              <a:gd name="connsiteX10540" fmla="*/ 5209376 w 12191988"/>
              <a:gd name="connsiteY10540" fmla="*/ 834936 h 5886446"/>
              <a:gd name="connsiteX10541" fmla="*/ 5201838 w 12191988"/>
              <a:gd name="connsiteY10541" fmla="*/ 834936 h 5886446"/>
              <a:gd name="connsiteX10542" fmla="*/ 5192317 w 12191988"/>
              <a:gd name="connsiteY10542" fmla="*/ 835333 h 5886446"/>
              <a:gd name="connsiteX10543" fmla="*/ 5191122 w 12191988"/>
              <a:gd name="connsiteY10543" fmla="*/ 828586 h 5886446"/>
              <a:gd name="connsiteX10544" fmla="*/ 5191122 w 12191988"/>
              <a:gd name="connsiteY10544" fmla="*/ 822237 h 5886446"/>
              <a:gd name="connsiteX10545" fmla="*/ 5192317 w 12191988"/>
              <a:gd name="connsiteY10545" fmla="*/ 817474 h 5886446"/>
              <a:gd name="connsiteX10546" fmla="*/ 5192710 w 12191988"/>
              <a:gd name="connsiteY10546" fmla="*/ 815888 h 5886446"/>
              <a:gd name="connsiteX10547" fmla="*/ 5193504 w 12191988"/>
              <a:gd name="connsiteY10547" fmla="*/ 813903 h 5886446"/>
              <a:gd name="connsiteX10548" fmla="*/ 5194696 w 12191988"/>
              <a:gd name="connsiteY10548" fmla="*/ 812713 h 5886446"/>
              <a:gd name="connsiteX10549" fmla="*/ 5196281 w 12191988"/>
              <a:gd name="connsiteY10549" fmla="*/ 811523 h 5886446"/>
              <a:gd name="connsiteX10550" fmla="*/ 5197870 w 12191988"/>
              <a:gd name="connsiteY10550" fmla="*/ 810729 h 5886446"/>
              <a:gd name="connsiteX10551" fmla="*/ 5199856 w 12191988"/>
              <a:gd name="connsiteY10551" fmla="*/ 810332 h 5886446"/>
              <a:gd name="connsiteX10552" fmla="*/ 5203824 w 12191988"/>
              <a:gd name="connsiteY10552" fmla="*/ 810332 h 5886446"/>
              <a:gd name="connsiteX10553" fmla="*/ 5209376 w 12191988"/>
              <a:gd name="connsiteY10553" fmla="*/ 811523 h 5886446"/>
              <a:gd name="connsiteX10554" fmla="*/ 5208186 w 12191988"/>
              <a:gd name="connsiteY10554" fmla="*/ 808348 h 5886446"/>
              <a:gd name="connsiteX10555" fmla="*/ 5206604 w 12191988"/>
              <a:gd name="connsiteY10555" fmla="*/ 806761 h 5886446"/>
              <a:gd name="connsiteX10556" fmla="*/ 5204615 w 12191988"/>
              <a:gd name="connsiteY10556" fmla="*/ 805174 h 5886446"/>
              <a:gd name="connsiteX10557" fmla="*/ 5202634 w 12191988"/>
              <a:gd name="connsiteY10557" fmla="*/ 804382 h 5886446"/>
              <a:gd name="connsiteX10558" fmla="*/ 5200648 w 12191988"/>
              <a:gd name="connsiteY10558" fmla="*/ 802793 h 5886446"/>
              <a:gd name="connsiteX10559" fmla="*/ 5199061 w 12191988"/>
              <a:gd name="connsiteY10559" fmla="*/ 801205 h 5886446"/>
              <a:gd name="connsiteX10560" fmla="*/ 5198266 w 12191988"/>
              <a:gd name="connsiteY10560" fmla="*/ 798825 h 5886446"/>
              <a:gd name="connsiteX10561" fmla="*/ 5197870 w 12191988"/>
              <a:gd name="connsiteY10561" fmla="*/ 795253 h 5886446"/>
              <a:gd name="connsiteX10562" fmla="*/ 5192317 w 12191988"/>
              <a:gd name="connsiteY10562" fmla="*/ 803191 h 5886446"/>
              <a:gd name="connsiteX10563" fmla="*/ 5185568 w 12191988"/>
              <a:gd name="connsiteY10563" fmla="*/ 809141 h 5886446"/>
              <a:gd name="connsiteX10564" fmla="*/ 5179608 w 12191988"/>
              <a:gd name="connsiteY10564" fmla="*/ 814300 h 5886446"/>
              <a:gd name="connsiteX10565" fmla="*/ 5173263 w 12191988"/>
              <a:gd name="connsiteY10565" fmla="*/ 818267 h 5886446"/>
              <a:gd name="connsiteX10566" fmla="*/ 5166120 w 12191988"/>
              <a:gd name="connsiteY10566" fmla="*/ 821047 h 5886446"/>
              <a:gd name="connsiteX10567" fmla="*/ 5158975 w 12191988"/>
              <a:gd name="connsiteY10567" fmla="*/ 822237 h 5886446"/>
              <a:gd name="connsiteX10568" fmla="*/ 5151439 w 12191988"/>
              <a:gd name="connsiteY10568" fmla="*/ 823029 h 5886446"/>
              <a:gd name="connsiteX10569" fmla="*/ 5143897 w 12191988"/>
              <a:gd name="connsiteY10569" fmla="*/ 823029 h 5886446"/>
              <a:gd name="connsiteX10570" fmla="*/ 5136355 w 12191988"/>
              <a:gd name="connsiteY10570" fmla="*/ 821839 h 5886446"/>
              <a:gd name="connsiteX10571" fmla="*/ 5128418 w 12191988"/>
              <a:gd name="connsiteY10571" fmla="*/ 821047 h 5886446"/>
              <a:gd name="connsiteX10572" fmla="*/ 5120479 w 12191988"/>
              <a:gd name="connsiteY10572" fmla="*/ 818665 h 5886446"/>
              <a:gd name="connsiteX10573" fmla="*/ 5112542 w 12191988"/>
              <a:gd name="connsiteY10573" fmla="*/ 816285 h 5886446"/>
              <a:gd name="connsiteX10574" fmla="*/ 5095873 w 12191988"/>
              <a:gd name="connsiteY10574" fmla="*/ 810729 h 5886446"/>
              <a:gd name="connsiteX10575" fmla="*/ 5078808 w 12191988"/>
              <a:gd name="connsiteY10575" fmla="*/ 804776 h 5886446"/>
              <a:gd name="connsiteX10576" fmla="*/ 5061740 w 12191988"/>
              <a:gd name="connsiteY10576" fmla="*/ 799222 h 5886446"/>
              <a:gd name="connsiteX10577" fmla="*/ 5052614 w 12191988"/>
              <a:gd name="connsiteY10577" fmla="*/ 796840 h 5886446"/>
              <a:gd name="connsiteX10578" fmla="*/ 5044279 w 12191988"/>
              <a:gd name="connsiteY10578" fmla="*/ 794857 h 5886446"/>
              <a:gd name="connsiteX10579" fmla="*/ 5035549 w 12191988"/>
              <a:gd name="connsiteY10579" fmla="*/ 793269 h 5886446"/>
              <a:gd name="connsiteX10580" fmla="*/ 5027211 w 12191988"/>
              <a:gd name="connsiteY10580" fmla="*/ 792078 h 5886446"/>
              <a:gd name="connsiteX10581" fmla="*/ 5018876 w 12191988"/>
              <a:gd name="connsiteY10581" fmla="*/ 792078 h 5886446"/>
              <a:gd name="connsiteX10582" fmla="*/ 5010545 w 12191988"/>
              <a:gd name="connsiteY10582" fmla="*/ 792873 h 5886446"/>
              <a:gd name="connsiteX10583" fmla="*/ 5002604 w 12191988"/>
              <a:gd name="connsiteY10583" fmla="*/ 794460 h 5886446"/>
              <a:gd name="connsiteX10584" fmla="*/ 4993876 w 12191988"/>
              <a:gd name="connsiteY10584" fmla="*/ 796840 h 5886446"/>
              <a:gd name="connsiteX10585" fmla="*/ 4986332 w 12191988"/>
              <a:gd name="connsiteY10585" fmla="*/ 800809 h 5886446"/>
              <a:gd name="connsiteX10586" fmla="*/ 4978395 w 12191988"/>
              <a:gd name="connsiteY10586" fmla="*/ 805967 h 5886446"/>
              <a:gd name="connsiteX10587" fmla="*/ 4970856 w 12191988"/>
              <a:gd name="connsiteY10587" fmla="*/ 811919 h 5886446"/>
              <a:gd name="connsiteX10588" fmla="*/ 4963315 w 12191988"/>
              <a:gd name="connsiteY10588" fmla="*/ 819459 h 5886446"/>
              <a:gd name="connsiteX10589" fmla="*/ 4956171 w 12191988"/>
              <a:gd name="connsiteY10589" fmla="*/ 828983 h 5886446"/>
              <a:gd name="connsiteX10590" fmla="*/ 4949422 w 12191988"/>
              <a:gd name="connsiteY10590" fmla="*/ 839299 h 5886446"/>
              <a:gd name="connsiteX10591" fmla="*/ 4946249 w 12191988"/>
              <a:gd name="connsiteY10591" fmla="*/ 835728 h 5886446"/>
              <a:gd name="connsiteX10592" fmla="*/ 4943073 w 12191988"/>
              <a:gd name="connsiteY10592" fmla="*/ 832555 h 5886446"/>
              <a:gd name="connsiteX10593" fmla="*/ 4940296 w 12191988"/>
              <a:gd name="connsiteY10593" fmla="*/ 829379 h 5886446"/>
              <a:gd name="connsiteX10594" fmla="*/ 4936725 w 12191988"/>
              <a:gd name="connsiteY10594" fmla="*/ 826998 h 5886446"/>
              <a:gd name="connsiteX10595" fmla="*/ 4932752 w 12191988"/>
              <a:gd name="connsiteY10595" fmla="*/ 825013 h 5886446"/>
              <a:gd name="connsiteX10596" fmla="*/ 4928787 w 12191988"/>
              <a:gd name="connsiteY10596" fmla="*/ 823029 h 5886446"/>
              <a:gd name="connsiteX10597" fmla="*/ 4924818 w 12191988"/>
              <a:gd name="connsiteY10597" fmla="*/ 821444 h 5886446"/>
              <a:gd name="connsiteX10598" fmla="*/ 4920056 w 12191988"/>
              <a:gd name="connsiteY10598" fmla="*/ 819855 h 5886446"/>
              <a:gd name="connsiteX10599" fmla="*/ 4910530 w 12191988"/>
              <a:gd name="connsiteY10599" fmla="*/ 818267 h 5886446"/>
              <a:gd name="connsiteX10600" fmla="*/ 4900608 w 12191988"/>
              <a:gd name="connsiteY10600" fmla="*/ 817474 h 5886446"/>
              <a:gd name="connsiteX10601" fmla="*/ 4889893 w 12191988"/>
              <a:gd name="connsiteY10601" fmla="*/ 817474 h 5886446"/>
              <a:gd name="connsiteX10602" fmla="*/ 4879176 w 12191988"/>
              <a:gd name="connsiteY10602" fmla="*/ 817873 h 5886446"/>
              <a:gd name="connsiteX10603" fmla="*/ 4868064 w 12191988"/>
              <a:gd name="connsiteY10603" fmla="*/ 818665 h 5886446"/>
              <a:gd name="connsiteX10604" fmla="*/ 4856955 w 12191988"/>
              <a:gd name="connsiteY10604" fmla="*/ 820253 h 5886446"/>
              <a:gd name="connsiteX10605" fmla="*/ 4835523 w 12191988"/>
              <a:gd name="connsiteY10605" fmla="*/ 823427 h 5886446"/>
              <a:gd name="connsiteX10606" fmla="*/ 4824805 w 12191988"/>
              <a:gd name="connsiteY10606" fmla="*/ 824221 h 5886446"/>
              <a:gd name="connsiteX10607" fmla="*/ 4814886 w 12191988"/>
              <a:gd name="connsiteY10607" fmla="*/ 825410 h 5886446"/>
              <a:gd name="connsiteX10608" fmla="*/ 4805361 w 12191988"/>
              <a:gd name="connsiteY10608" fmla="*/ 825808 h 5886446"/>
              <a:gd name="connsiteX10609" fmla="*/ 4796628 w 12191988"/>
              <a:gd name="connsiteY10609" fmla="*/ 825808 h 5886446"/>
              <a:gd name="connsiteX10610" fmla="*/ 4796628 w 12191988"/>
              <a:gd name="connsiteY10610" fmla="*/ 823029 h 5886446"/>
              <a:gd name="connsiteX10611" fmla="*/ 4797822 w 12191988"/>
              <a:gd name="connsiteY10611" fmla="*/ 820253 h 5886446"/>
              <a:gd name="connsiteX10612" fmla="*/ 4799804 w 12191988"/>
              <a:gd name="connsiteY10612" fmla="*/ 816285 h 5886446"/>
              <a:gd name="connsiteX10613" fmla="*/ 4802186 w 12191988"/>
              <a:gd name="connsiteY10613" fmla="*/ 812713 h 5886446"/>
              <a:gd name="connsiteX10614" fmla="*/ 4804566 w 12191988"/>
              <a:gd name="connsiteY10614" fmla="*/ 809936 h 5886446"/>
              <a:gd name="connsiteX10615" fmla="*/ 4807742 w 12191988"/>
              <a:gd name="connsiteY10615" fmla="*/ 806761 h 5886446"/>
              <a:gd name="connsiteX10616" fmla="*/ 4810123 w 12191988"/>
              <a:gd name="connsiteY10616" fmla="*/ 803191 h 5886446"/>
              <a:gd name="connsiteX10617" fmla="*/ 4812106 w 12191988"/>
              <a:gd name="connsiteY10617" fmla="*/ 799222 h 5886446"/>
              <a:gd name="connsiteX10618" fmla="*/ 4812901 w 12191988"/>
              <a:gd name="connsiteY10618" fmla="*/ 796840 h 5886446"/>
              <a:gd name="connsiteX10619" fmla="*/ 4813297 w 12191988"/>
              <a:gd name="connsiteY10619" fmla="*/ 793665 h 5886446"/>
              <a:gd name="connsiteX10620" fmla="*/ 4807742 w 12191988"/>
              <a:gd name="connsiteY10620" fmla="*/ 793269 h 5886446"/>
              <a:gd name="connsiteX10621" fmla="*/ 4803375 w 12191988"/>
              <a:gd name="connsiteY10621" fmla="*/ 792873 h 5886446"/>
              <a:gd name="connsiteX10622" fmla="*/ 4799804 w 12191988"/>
              <a:gd name="connsiteY10622" fmla="*/ 793269 h 5886446"/>
              <a:gd name="connsiteX10623" fmla="*/ 4796231 w 12191988"/>
              <a:gd name="connsiteY10623" fmla="*/ 794460 h 5886446"/>
              <a:gd name="connsiteX10624" fmla="*/ 4794249 w 12191988"/>
              <a:gd name="connsiteY10624" fmla="*/ 795253 h 5886446"/>
              <a:gd name="connsiteX10625" fmla="*/ 4792264 w 12191988"/>
              <a:gd name="connsiteY10625" fmla="*/ 797238 h 5886446"/>
              <a:gd name="connsiteX10626" fmla="*/ 4790674 w 12191988"/>
              <a:gd name="connsiteY10626" fmla="*/ 799222 h 5886446"/>
              <a:gd name="connsiteX10627" fmla="*/ 4789087 w 12191988"/>
              <a:gd name="connsiteY10627" fmla="*/ 801205 h 5886446"/>
              <a:gd name="connsiteX10628" fmla="*/ 4788691 w 12191988"/>
              <a:gd name="connsiteY10628" fmla="*/ 803984 h 5886446"/>
              <a:gd name="connsiteX10629" fmla="*/ 4788295 w 12191988"/>
              <a:gd name="connsiteY10629" fmla="*/ 806761 h 5886446"/>
              <a:gd name="connsiteX10630" fmla="*/ 4787103 w 12191988"/>
              <a:gd name="connsiteY10630" fmla="*/ 812713 h 5886446"/>
              <a:gd name="connsiteX10631" fmla="*/ 4786706 w 12191988"/>
              <a:gd name="connsiteY10631" fmla="*/ 819459 h 5886446"/>
              <a:gd name="connsiteX10632" fmla="*/ 4785119 w 12191988"/>
              <a:gd name="connsiteY10632" fmla="*/ 825808 h 5886446"/>
              <a:gd name="connsiteX10633" fmla="*/ 4779562 w 12191988"/>
              <a:gd name="connsiteY10633" fmla="*/ 821444 h 5886446"/>
              <a:gd name="connsiteX10634" fmla="*/ 4775198 w 12191988"/>
              <a:gd name="connsiteY10634" fmla="*/ 817873 h 5886446"/>
              <a:gd name="connsiteX10635" fmla="*/ 4771228 w 12191988"/>
              <a:gd name="connsiteY10635" fmla="*/ 816285 h 5886446"/>
              <a:gd name="connsiteX10636" fmla="*/ 4767258 w 12191988"/>
              <a:gd name="connsiteY10636" fmla="*/ 815888 h 5886446"/>
              <a:gd name="connsiteX10637" fmla="*/ 4762498 w 12191988"/>
              <a:gd name="connsiteY10637" fmla="*/ 816285 h 5886446"/>
              <a:gd name="connsiteX10638" fmla="*/ 4756944 w 12191988"/>
              <a:gd name="connsiteY10638" fmla="*/ 817474 h 5886446"/>
              <a:gd name="connsiteX10639" fmla="*/ 4749403 w 12191988"/>
              <a:gd name="connsiteY10639" fmla="*/ 817873 h 5886446"/>
              <a:gd name="connsiteX10640" fmla="*/ 4739872 w 12191988"/>
              <a:gd name="connsiteY10640" fmla="*/ 818665 h 5886446"/>
              <a:gd name="connsiteX10641" fmla="*/ 4738289 w 12191988"/>
              <a:gd name="connsiteY10641" fmla="*/ 811523 h 5886446"/>
              <a:gd name="connsiteX10642" fmla="*/ 4737097 w 12191988"/>
              <a:gd name="connsiteY10642" fmla="*/ 808348 h 5886446"/>
              <a:gd name="connsiteX10643" fmla="*/ 4735907 w 12191988"/>
              <a:gd name="connsiteY10643" fmla="*/ 805967 h 5886446"/>
              <a:gd name="connsiteX10644" fmla="*/ 4734318 w 12191988"/>
              <a:gd name="connsiteY10644" fmla="*/ 803984 h 5886446"/>
              <a:gd name="connsiteX10645" fmla="*/ 4733129 w 12191988"/>
              <a:gd name="connsiteY10645" fmla="*/ 801602 h 5886446"/>
              <a:gd name="connsiteX10646" fmla="*/ 4731540 w 12191988"/>
              <a:gd name="connsiteY10646" fmla="*/ 800412 h 5886446"/>
              <a:gd name="connsiteX10647" fmla="*/ 4729558 w 12191988"/>
              <a:gd name="connsiteY10647" fmla="*/ 799222 h 5886446"/>
              <a:gd name="connsiteX10648" fmla="*/ 4725985 w 12191988"/>
              <a:gd name="connsiteY10648" fmla="*/ 797238 h 5886446"/>
              <a:gd name="connsiteX10649" fmla="*/ 4722017 w 12191988"/>
              <a:gd name="connsiteY10649" fmla="*/ 796443 h 5886446"/>
              <a:gd name="connsiteX10650" fmla="*/ 4717254 w 12191988"/>
              <a:gd name="connsiteY10650" fmla="*/ 796443 h 5886446"/>
              <a:gd name="connsiteX10651" fmla="*/ 4712890 w 12191988"/>
              <a:gd name="connsiteY10651" fmla="*/ 795649 h 5886446"/>
              <a:gd name="connsiteX10652" fmla="*/ 4703364 w 12191988"/>
              <a:gd name="connsiteY10652" fmla="*/ 796443 h 5886446"/>
              <a:gd name="connsiteX10653" fmla="*/ 4698205 w 12191988"/>
              <a:gd name="connsiteY10653" fmla="*/ 795649 h 5886446"/>
              <a:gd name="connsiteX10654" fmla="*/ 4693838 w 12191988"/>
              <a:gd name="connsiteY10654" fmla="*/ 794857 h 5886446"/>
              <a:gd name="connsiteX10655" fmla="*/ 4689473 w 12191988"/>
              <a:gd name="connsiteY10655" fmla="*/ 792873 h 5886446"/>
              <a:gd name="connsiteX10656" fmla="*/ 4684710 w 12191988"/>
              <a:gd name="connsiteY10656" fmla="*/ 789699 h 5886446"/>
              <a:gd name="connsiteX10657" fmla="*/ 4682723 w 12191988"/>
              <a:gd name="connsiteY10657" fmla="*/ 787713 h 5886446"/>
              <a:gd name="connsiteX10658" fmla="*/ 4681137 w 12191988"/>
              <a:gd name="connsiteY10658" fmla="*/ 785333 h 5886446"/>
              <a:gd name="connsiteX10659" fmla="*/ 4679152 w 12191988"/>
              <a:gd name="connsiteY10659" fmla="*/ 782554 h 5886446"/>
              <a:gd name="connsiteX10660" fmla="*/ 4677566 w 12191988"/>
              <a:gd name="connsiteY10660" fmla="*/ 779777 h 5886446"/>
              <a:gd name="connsiteX10661" fmla="*/ 4676372 w 12191988"/>
              <a:gd name="connsiteY10661" fmla="*/ 780173 h 5886446"/>
              <a:gd name="connsiteX10662" fmla="*/ 4674790 w 12191988"/>
              <a:gd name="connsiteY10662" fmla="*/ 781762 h 5886446"/>
              <a:gd name="connsiteX10663" fmla="*/ 4672409 w 12191988"/>
              <a:gd name="connsiteY10663" fmla="*/ 784142 h 5886446"/>
              <a:gd name="connsiteX10664" fmla="*/ 4669627 w 12191988"/>
              <a:gd name="connsiteY10664" fmla="*/ 786920 h 5886446"/>
              <a:gd name="connsiteX10665" fmla="*/ 4668040 w 12191988"/>
              <a:gd name="connsiteY10665" fmla="*/ 787713 h 5886446"/>
              <a:gd name="connsiteX10666" fmla="*/ 4666056 w 12191988"/>
              <a:gd name="connsiteY10666" fmla="*/ 787713 h 5886446"/>
              <a:gd name="connsiteX10667" fmla="*/ 4666056 w 12191988"/>
              <a:gd name="connsiteY10667" fmla="*/ 792078 h 5886446"/>
              <a:gd name="connsiteX10668" fmla="*/ 4666056 w 12191988"/>
              <a:gd name="connsiteY10668" fmla="*/ 796443 h 5886446"/>
              <a:gd name="connsiteX10669" fmla="*/ 4666849 w 12191988"/>
              <a:gd name="connsiteY10669" fmla="*/ 799222 h 5886446"/>
              <a:gd name="connsiteX10670" fmla="*/ 4667646 w 12191988"/>
              <a:gd name="connsiteY10670" fmla="*/ 802396 h 5886446"/>
              <a:gd name="connsiteX10671" fmla="*/ 4668836 w 12191988"/>
              <a:gd name="connsiteY10671" fmla="*/ 804382 h 5886446"/>
              <a:gd name="connsiteX10672" fmla="*/ 4670026 w 12191988"/>
              <a:gd name="connsiteY10672" fmla="*/ 806364 h 5886446"/>
              <a:gd name="connsiteX10673" fmla="*/ 4671611 w 12191988"/>
              <a:gd name="connsiteY10673" fmla="*/ 808348 h 5886446"/>
              <a:gd name="connsiteX10674" fmla="*/ 4673597 w 12191988"/>
              <a:gd name="connsiteY10674" fmla="*/ 809936 h 5886446"/>
              <a:gd name="connsiteX10675" fmla="*/ 4677170 w 12191988"/>
              <a:gd name="connsiteY10675" fmla="*/ 811919 h 5886446"/>
              <a:gd name="connsiteX10676" fmla="*/ 4681930 w 12191988"/>
              <a:gd name="connsiteY10676" fmla="*/ 814300 h 5886446"/>
              <a:gd name="connsiteX10677" fmla="*/ 4685902 w 12191988"/>
              <a:gd name="connsiteY10677" fmla="*/ 816285 h 5886446"/>
              <a:gd name="connsiteX10678" fmla="*/ 4689473 w 12191988"/>
              <a:gd name="connsiteY10678" fmla="*/ 819459 h 5886446"/>
              <a:gd name="connsiteX10679" fmla="*/ 4680342 w 12191988"/>
              <a:gd name="connsiteY10679" fmla="*/ 817873 h 5886446"/>
              <a:gd name="connsiteX10680" fmla="*/ 4670026 w 12191988"/>
              <a:gd name="connsiteY10680" fmla="*/ 816285 h 5886446"/>
              <a:gd name="connsiteX10681" fmla="*/ 4648592 w 12191988"/>
              <a:gd name="connsiteY10681" fmla="*/ 813903 h 5886446"/>
              <a:gd name="connsiteX10682" fmla="*/ 4625178 w 12191988"/>
              <a:gd name="connsiteY10682" fmla="*/ 811523 h 5886446"/>
              <a:gd name="connsiteX10683" fmla="*/ 4612875 w 12191988"/>
              <a:gd name="connsiteY10683" fmla="*/ 809141 h 5886446"/>
              <a:gd name="connsiteX10684" fmla="*/ 4600968 w 12191988"/>
              <a:gd name="connsiteY10684" fmla="*/ 807953 h 5886446"/>
              <a:gd name="connsiteX10685" fmla="*/ 4588270 w 12191988"/>
              <a:gd name="connsiteY10685" fmla="*/ 805174 h 5886446"/>
              <a:gd name="connsiteX10686" fmla="*/ 4576362 w 12191988"/>
              <a:gd name="connsiteY10686" fmla="*/ 802396 h 5886446"/>
              <a:gd name="connsiteX10687" fmla="*/ 4564852 w 12191988"/>
              <a:gd name="connsiteY10687" fmla="*/ 798825 h 5886446"/>
              <a:gd name="connsiteX10688" fmla="*/ 4553344 w 12191988"/>
              <a:gd name="connsiteY10688" fmla="*/ 794460 h 5886446"/>
              <a:gd name="connsiteX10689" fmla="*/ 4542233 w 12191988"/>
              <a:gd name="connsiteY10689" fmla="*/ 788904 h 5886446"/>
              <a:gd name="connsiteX10690" fmla="*/ 4537073 w 12191988"/>
              <a:gd name="connsiteY10690" fmla="*/ 785729 h 5886446"/>
              <a:gd name="connsiteX10691" fmla="*/ 4531518 w 12191988"/>
              <a:gd name="connsiteY10691" fmla="*/ 782159 h 5886446"/>
              <a:gd name="connsiteX10692" fmla="*/ 4527152 w 12191988"/>
              <a:gd name="connsiteY10692" fmla="*/ 778588 h 5886446"/>
              <a:gd name="connsiteX10693" fmla="*/ 4521995 w 12191988"/>
              <a:gd name="connsiteY10693" fmla="*/ 774618 h 5886446"/>
              <a:gd name="connsiteX10694" fmla="*/ 4517626 w 12191988"/>
              <a:gd name="connsiteY10694" fmla="*/ 770650 h 5886446"/>
              <a:gd name="connsiteX10695" fmla="*/ 4513661 w 12191988"/>
              <a:gd name="connsiteY10695" fmla="*/ 766284 h 5886446"/>
              <a:gd name="connsiteX10696" fmla="*/ 4511675 w 12191988"/>
              <a:gd name="connsiteY10696" fmla="*/ 767081 h 5886446"/>
              <a:gd name="connsiteX10697" fmla="*/ 4509690 w 12191988"/>
              <a:gd name="connsiteY10697" fmla="*/ 768666 h 5886446"/>
              <a:gd name="connsiteX10698" fmla="*/ 4506515 w 12191988"/>
              <a:gd name="connsiteY10698" fmla="*/ 772238 h 5886446"/>
              <a:gd name="connsiteX10699" fmla="*/ 4504133 w 12191988"/>
              <a:gd name="connsiteY10699" fmla="*/ 776603 h 5886446"/>
              <a:gd name="connsiteX10700" fmla="*/ 4501753 w 12191988"/>
              <a:gd name="connsiteY10700" fmla="*/ 781365 h 5886446"/>
              <a:gd name="connsiteX10701" fmla="*/ 4499765 w 12191988"/>
              <a:gd name="connsiteY10701" fmla="*/ 786128 h 5886446"/>
              <a:gd name="connsiteX10702" fmla="*/ 4496985 w 12191988"/>
              <a:gd name="connsiteY10702" fmla="*/ 790889 h 5886446"/>
              <a:gd name="connsiteX10703" fmla="*/ 4494607 w 12191988"/>
              <a:gd name="connsiteY10703" fmla="*/ 795253 h 5886446"/>
              <a:gd name="connsiteX10704" fmla="*/ 4491036 w 12191988"/>
              <a:gd name="connsiteY10704" fmla="*/ 798428 h 5886446"/>
              <a:gd name="connsiteX10705" fmla="*/ 4489050 w 12191988"/>
              <a:gd name="connsiteY10705" fmla="*/ 791286 h 5886446"/>
              <a:gd name="connsiteX10706" fmla="*/ 4487859 w 12191988"/>
              <a:gd name="connsiteY10706" fmla="*/ 788109 h 5886446"/>
              <a:gd name="connsiteX10707" fmla="*/ 4486670 w 12191988"/>
              <a:gd name="connsiteY10707" fmla="*/ 785729 h 5886446"/>
              <a:gd name="connsiteX10708" fmla="*/ 4485477 w 12191988"/>
              <a:gd name="connsiteY10708" fmla="*/ 783747 h 5886446"/>
              <a:gd name="connsiteX10709" fmla="*/ 4483894 w 12191988"/>
              <a:gd name="connsiteY10709" fmla="*/ 782159 h 5886446"/>
              <a:gd name="connsiteX10710" fmla="*/ 4482699 w 12191988"/>
              <a:gd name="connsiteY10710" fmla="*/ 781365 h 5886446"/>
              <a:gd name="connsiteX10711" fmla="*/ 4480321 w 12191988"/>
              <a:gd name="connsiteY10711" fmla="*/ 780173 h 5886446"/>
              <a:gd name="connsiteX10712" fmla="*/ 4477144 w 12191988"/>
              <a:gd name="connsiteY10712" fmla="*/ 779380 h 5886446"/>
              <a:gd name="connsiteX10713" fmla="*/ 4473574 w 12191988"/>
              <a:gd name="connsiteY10713" fmla="*/ 779777 h 5886446"/>
              <a:gd name="connsiteX10714" fmla="*/ 4470003 w 12191988"/>
              <a:gd name="connsiteY10714" fmla="*/ 780570 h 5886446"/>
              <a:gd name="connsiteX10715" fmla="*/ 4466430 w 12191988"/>
              <a:gd name="connsiteY10715" fmla="*/ 781762 h 5886446"/>
              <a:gd name="connsiteX10716" fmla="*/ 4460478 w 12191988"/>
              <a:gd name="connsiteY10716" fmla="*/ 784936 h 5886446"/>
              <a:gd name="connsiteX10717" fmla="*/ 4458495 w 12191988"/>
              <a:gd name="connsiteY10717" fmla="*/ 785729 h 5886446"/>
              <a:gd name="connsiteX10718" fmla="*/ 4456511 w 12191988"/>
              <a:gd name="connsiteY10718" fmla="*/ 785729 h 5886446"/>
              <a:gd name="connsiteX10719" fmla="*/ 4456114 w 12191988"/>
              <a:gd name="connsiteY10719" fmla="*/ 785729 h 5886446"/>
              <a:gd name="connsiteX10720" fmla="*/ 4455321 w 12191988"/>
              <a:gd name="connsiteY10720" fmla="*/ 785333 h 5886446"/>
              <a:gd name="connsiteX10721" fmla="*/ 4454922 w 12191988"/>
              <a:gd name="connsiteY10721" fmla="*/ 783349 h 5886446"/>
              <a:gd name="connsiteX10722" fmla="*/ 4455321 w 12191988"/>
              <a:gd name="connsiteY10722" fmla="*/ 780173 h 5886446"/>
              <a:gd name="connsiteX10723" fmla="*/ 4456909 w 12191988"/>
              <a:gd name="connsiteY10723" fmla="*/ 774618 h 5886446"/>
              <a:gd name="connsiteX10724" fmla="*/ 4449763 w 12191988"/>
              <a:gd name="connsiteY10724" fmla="*/ 779777 h 5886446"/>
              <a:gd name="connsiteX10725" fmla="*/ 4442217 w 12191988"/>
              <a:gd name="connsiteY10725" fmla="*/ 783747 h 5886446"/>
              <a:gd name="connsiteX10726" fmla="*/ 4434680 w 12191988"/>
              <a:gd name="connsiteY10726" fmla="*/ 787713 h 5886446"/>
              <a:gd name="connsiteX10727" fmla="*/ 4427931 w 12191988"/>
              <a:gd name="connsiteY10727" fmla="*/ 792078 h 5886446"/>
              <a:gd name="connsiteX10728" fmla="*/ 4420789 w 12191988"/>
              <a:gd name="connsiteY10728" fmla="*/ 797633 h 5886446"/>
              <a:gd name="connsiteX10729" fmla="*/ 4417216 w 12191988"/>
              <a:gd name="connsiteY10729" fmla="*/ 800809 h 5886446"/>
              <a:gd name="connsiteX10730" fmla="*/ 4413645 w 12191988"/>
              <a:gd name="connsiteY10730" fmla="*/ 804382 h 5886446"/>
              <a:gd name="connsiteX10731" fmla="*/ 4410072 w 12191988"/>
              <a:gd name="connsiteY10731" fmla="*/ 808348 h 5886446"/>
              <a:gd name="connsiteX10732" fmla="*/ 4407294 w 12191988"/>
              <a:gd name="connsiteY10732" fmla="*/ 812713 h 5886446"/>
              <a:gd name="connsiteX10733" fmla="*/ 4403723 w 12191988"/>
              <a:gd name="connsiteY10733" fmla="*/ 817873 h 5886446"/>
              <a:gd name="connsiteX10734" fmla="*/ 4400552 w 12191988"/>
              <a:gd name="connsiteY10734" fmla="*/ 823824 h 5886446"/>
              <a:gd name="connsiteX10735" fmla="*/ 4395787 w 12191988"/>
              <a:gd name="connsiteY10735" fmla="*/ 824221 h 5886446"/>
              <a:gd name="connsiteX10736" fmla="*/ 4392611 w 12191988"/>
              <a:gd name="connsiteY10736" fmla="*/ 823824 h 5886446"/>
              <a:gd name="connsiteX10737" fmla="*/ 4391817 w 12191988"/>
              <a:gd name="connsiteY10737" fmla="*/ 823427 h 5886446"/>
              <a:gd name="connsiteX10738" fmla="*/ 4390626 w 12191988"/>
              <a:gd name="connsiteY10738" fmla="*/ 823029 h 5886446"/>
              <a:gd name="connsiteX10739" fmla="*/ 4390227 w 12191988"/>
              <a:gd name="connsiteY10739" fmla="*/ 822237 h 5886446"/>
              <a:gd name="connsiteX10740" fmla="*/ 4390227 w 12191988"/>
              <a:gd name="connsiteY10740" fmla="*/ 821444 h 5886446"/>
              <a:gd name="connsiteX10741" fmla="*/ 4390626 w 12191988"/>
              <a:gd name="connsiteY10741" fmla="*/ 819459 h 5886446"/>
              <a:gd name="connsiteX10742" fmla="*/ 4391817 w 12191988"/>
              <a:gd name="connsiteY10742" fmla="*/ 816682 h 5886446"/>
              <a:gd name="connsiteX10743" fmla="*/ 4394992 w 12191988"/>
              <a:gd name="connsiteY10743" fmla="*/ 811919 h 5886446"/>
              <a:gd name="connsiteX10744" fmla="*/ 4398168 w 12191988"/>
              <a:gd name="connsiteY10744" fmla="*/ 806761 h 5886446"/>
              <a:gd name="connsiteX10745" fmla="*/ 4399755 w 12191988"/>
              <a:gd name="connsiteY10745" fmla="*/ 804382 h 5886446"/>
              <a:gd name="connsiteX10746" fmla="*/ 4399755 w 12191988"/>
              <a:gd name="connsiteY10746" fmla="*/ 802396 h 5886446"/>
              <a:gd name="connsiteX10747" fmla="*/ 4399755 w 12191988"/>
              <a:gd name="connsiteY10747" fmla="*/ 801205 h 5886446"/>
              <a:gd name="connsiteX10748" fmla="*/ 4399358 w 12191988"/>
              <a:gd name="connsiteY10748" fmla="*/ 800809 h 5886446"/>
              <a:gd name="connsiteX10749" fmla="*/ 4398565 w 12191988"/>
              <a:gd name="connsiteY10749" fmla="*/ 800412 h 5886446"/>
              <a:gd name="connsiteX10750" fmla="*/ 4397772 w 12191988"/>
              <a:gd name="connsiteY10750" fmla="*/ 799619 h 5886446"/>
              <a:gd name="connsiteX10751" fmla="*/ 4394201 w 12191988"/>
              <a:gd name="connsiteY10751" fmla="*/ 799222 h 5886446"/>
              <a:gd name="connsiteX10752" fmla="*/ 4389040 w 12191988"/>
              <a:gd name="connsiteY10752" fmla="*/ 799619 h 5886446"/>
              <a:gd name="connsiteX10753" fmla="*/ 4389040 w 12191988"/>
              <a:gd name="connsiteY10753" fmla="*/ 796840 h 5886446"/>
              <a:gd name="connsiteX10754" fmla="*/ 4390227 w 12191988"/>
              <a:gd name="connsiteY10754" fmla="*/ 794857 h 5886446"/>
              <a:gd name="connsiteX10755" fmla="*/ 4390626 w 12191988"/>
              <a:gd name="connsiteY10755" fmla="*/ 793269 h 5886446"/>
              <a:gd name="connsiteX10756" fmla="*/ 4392214 w 12191988"/>
              <a:gd name="connsiteY10756" fmla="*/ 791683 h 5886446"/>
              <a:gd name="connsiteX10757" fmla="*/ 4393800 w 12191988"/>
              <a:gd name="connsiteY10757" fmla="*/ 791286 h 5886446"/>
              <a:gd name="connsiteX10758" fmla="*/ 4395787 w 12191988"/>
              <a:gd name="connsiteY10758" fmla="*/ 790889 h 5886446"/>
              <a:gd name="connsiteX10759" fmla="*/ 4400150 w 12191988"/>
              <a:gd name="connsiteY10759" fmla="*/ 790889 h 5886446"/>
              <a:gd name="connsiteX10760" fmla="*/ 4409676 w 12191988"/>
              <a:gd name="connsiteY10760" fmla="*/ 792078 h 5886446"/>
              <a:gd name="connsiteX10761" fmla="*/ 4413645 w 12191988"/>
              <a:gd name="connsiteY10761" fmla="*/ 792078 h 5886446"/>
              <a:gd name="connsiteX10762" fmla="*/ 4415627 w 12191988"/>
              <a:gd name="connsiteY10762" fmla="*/ 792078 h 5886446"/>
              <a:gd name="connsiteX10763" fmla="*/ 4417616 w 12191988"/>
              <a:gd name="connsiteY10763" fmla="*/ 791683 h 5886446"/>
              <a:gd name="connsiteX10764" fmla="*/ 4412849 w 12191988"/>
              <a:gd name="connsiteY10764" fmla="*/ 785729 h 5886446"/>
              <a:gd name="connsiteX10765" fmla="*/ 4408088 w 12191988"/>
              <a:gd name="connsiteY10765" fmla="*/ 780173 h 5886446"/>
              <a:gd name="connsiteX10766" fmla="*/ 4403328 w 12191988"/>
              <a:gd name="connsiteY10766" fmla="*/ 775810 h 5886446"/>
              <a:gd name="connsiteX10767" fmla="*/ 4398168 w 12191988"/>
              <a:gd name="connsiteY10767" fmla="*/ 771841 h 5886446"/>
              <a:gd name="connsiteX10768" fmla="*/ 4392611 w 12191988"/>
              <a:gd name="connsiteY10768" fmla="*/ 768666 h 5886446"/>
              <a:gd name="connsiteX10769" fmla="*/ 4387847 w 12191988"/>
              <a:gd name="connsiteY10769" fmla="*/ 766284 h 5886446"/>
              <a:gd name="connsiteX10770" fmla="*/ 4382292 w 12191988"/>
              <a:gd name="connsiteY10770" fmla="*/ 764302 h 5886446"/>
              <a:gd name="connsiteX10771" fmla="*/ 4376734 w 12191988"/>
              <a:gd name="connsiteY10771" fmla="*/ 762714 h 5886446"/>
              <a:gd name="connsiteX10772" fmla="*/ 4370783 w 12191988"/>
              <a:gd name="connsiteY10772" fmla="*/ 762317 h 5886446"/>
              <a:gd name="connsiteX10773" fmla="*/ 4364431 w 12191988"/>
              <a:gd name="connsiteY10773" fmla="*/ 762317 h 5886446"/>
              <a:gd name="connsiteX10774" fmla="*/ 4358080 w 12191988"/>
              <a:gd name="connsiteY10774" fmla="*/ 763110 h 5886446"/>
              <a:gd name="connsiteX10775" fmla="*/ 4351335 w 12191988"/>
              <a:gd name="connsiteY10775" fmla="*/ 764302 h 5886446"/>
              <a:gd name="connsiteX10776" fmla="*/ 4344585 w 12191988"/>
              <a:gd name="connsiteY10776" fmla="*/ 766683 h 5886446"/>
              <a:gd name="connsiteX10777" fmla="*/ 4337045 w 12191988"/>
              <a:gd name="connsiteY10777" fmla="*/ 769064 h 5886446"/>
              <a:gd name="connsiteX10778" fmla="*/ 4329506 w 12191988"/>
              <a:gd name="connsiteY10778" fmla="*/ 772636 h 5886446"/>
              <a:gd name="connsiteX10779" fmla="*/ 4321572 w 12191988"/>
              <a:gd name="connsiteY10779" fmla="*/ 776603 h 5886446"/>
              <a:gd name="connsiteX10780" fmla="*/ 4322759 w 12191988"/>
              <a:gd name="connsiteY10780" fmla="*/ 780570 h 5886446"/>
              <a:gd name="connsiteX10781" fmla="*/ 4324745 w 12191988"/>
              <a:gd name="connsiteY10781" fmla="*/ 783747 h 5886446"/>
              <a:gd name="connsiteX10782" fmla="*/ 4327521 w 12191988"/>
              <a:gd name="connsiteY10782" fmla="*/ 786920 h 5886446"/>
              <a:gd name="connsiteX10783" fmla="*/ 4329901 w 12191988"/>
              <a:gd name="connsiteY10783" fmla="*/ 788904 h 5886446"/>
              <a:gd name="connsiteX10784" fmla="*/ 4332283 w 12191988"/>
              <a:gd name="connsiteY10784" fmla="*/ 790889 h 5886446"/>
              <a:gd name="connsiteX10785" fmla="*/ 4335462 w 12191988"/>
              <a:gd name="connsiteY10785" fmla="*/ 792873 h 5886446"/>
              <a:gd name="connsiteX10786" fmla="*/ 4341809 w 12191988"/>
              <a:gd name="connsiteY10786" fmla="*/ 795649 h 5886446"/>
              <a:gd name="connsiteX10787" fmla="*/ 4354908 w 12191988"/>
              <a:gd name="connsiteY10787" fmla="*/ 800809 h 5886446"/>
              <a:gd name="connsiteX10788" fmla="*/ 4360859 w 12191988"/>
              <a:gd name="connsiteY10788" fmla="*/ 804382 h 5886446"/>
              <a:gd name="connsiteX10789" fmla="*/ 4364035 w 12191988"/>
              <a:gd name="connsiteY10789" fmla="*/ 805967 h 5886446"/>
              <a:gd name="connsiteX10790" fmla="*/ 4366418 w 12191988"/>
              <a:gd name="connsiteY10790" fmla="*/ 808348 h 5886446"/>
              <a:gd name="connsiteX10791" fmla="*/ 4366418 w 12191988"/>
              <a:gd name="connsiteY10791" fmla="*/ 812317 h 5886446"/>
              <a:gd name="connsiteX10792" fmla="*/ 4365625 w 12191988"/>
              <a:gd name="connsiteY10792" fmla="*/ 815888 h 5886446"/>
              <a:gd name="connsiteX10793" fmla="*/ 4364431 w 12191988"/>
              <a:gd name="connsiteY10793" fmla="*/ 818665 h 5886446"/>
              <a:gd name="connsiteX10794" fmla="*/ 4363637 w 12191988"/>
              <a:gd name="connsiteY10794" fmla="*/ 821444 h 5886446"/>
              <a:gd name="connsiteX10795" fmla="*/ 4360068 w 12191988"/>
              <a:gd name="connsiteY10795" fmla="*/ 825808 h 5886446"/>
              <a:gd name="connsiteX10796" fmla="*/ 4356495 w 12191988"/>
              <a:gd name="connsiteY10796" fmla="*/ 829775 h 5886446"/>
              <a:gd name="connsiteX10797" fmla="*/ 4352922 w 12191988"/>
              <a:gd name="connsiteY10797" fmla="*/ 833744 h 5886446"/>
              <a:gd name="connsiteX10798" fmla="*/ 4351335 w 12191988"/>
              <a:gd name="connsiteY10798" fmla="*/ 836522 h 5886446"/>
              <a:gd name="connsiteX10799" fmla="*/ 4350540 w 12191988"/>
              <a:gd name="connsiteY10799" fmla="*/ 839299 h 5886446"/>
              <a:gd name="connsiteX10800" fmla="*/ 4349351 w 12191988"/>
              <a:gd name="connsiteY10800" fmla="*/ 842872 h 5886446"/>
              <a:gd name="connsiteX10801" fmla="*/ 4349351 w 12191988"/>
              <a:gd name="connsiteY10801" fmla="*/ 846838 h 5886446"/>
              <a:gd name="connsiteX10802" fmla="*/ 4349351 w 12191988"/>
              <a:gd name="connsiteY10802" fmla="*/ 851600 h 5886446"/>
              <a:gd name="connsiteX10803" fmla="*/ 4350144 w 12191988"/>
              <a:gd name="connsiteY10803" fmla="*/ 856362 h 5886446"/>
              <a:gd name="connsiteX10804" fmla="*/ 4341809 w 12191988"/>
              <a:gd name="connsiteY10804" fmla="*/ 854379 h 5886446"/>
              <a:gd name="connsiteX10805" fmla="*/ 4335462 w 12191988"/>
              <a:gd name="connsiteY10805" fmla="*/ 853982 h 5886446"/>
              <a:gd name="connsiteX10806" fmla="*/ 4330299 w 12191988"/>
              <a:gd name="connsiteY10806" fmla="*/ 854379 h 5886446"/>
              <a:gd name="connsiteX10807" fmla="*/ 4326332 w 12191988"/>
              <a:gd name="connsiteY10807" fmla="*/ 855965 h 5886446"/>
              <a:gd name="connsiteX10808" fmla="*/ 4322759 w 12191988"/>
              <a:gd name="connsiteY10808" fmla="*/ 857950 h 5886446"/>
              <a:gd name="connsiteX10809" fmla="*/ 4320376 w 12191988"/>
              <a:gd name="connsiteY10809" fmla="*/ 860332 h 5886446"/>
              <a:gd name="connsiteX10810" fmla="*/ 4318396 w 12191988"/>
              <a:gd name="connsiteY10810" fmla="*/ 863506 h 5886446"/>
              <a:gd name="connsiteX10811" fmla="*/ 4316806 w 12191988"/>
              <a:gd name="connsiteY10811" fmla="*/ 866679 h 5886446"/>
              <a:gd name="connsiteX10812" fmla="*/ 4314428 w 12191988"/>
              <a:gd name="connsiteY10812" fmla="*/ 872632 h 5886446"/>
              <a:gd name="connsiteX10813" fmla="*/ 4312836 w 12191988"/>
              <a:gd name="connsiteY10813" fmla="*/ 874616 h 5886446"/>
              <a:gd name="connsiteX10814" fmla="*/ 4311250 w 12191988"/>
              <a:gd name="connsiteY10814" fmla="*/ 876599 h 5886446"/>
              <a:gd name="connsiteX10815" fmla="*/ 4309263 w 12191988"/>
              <a:gd name="connsiteY10815" fmla="*/ 877391 h 5886446"/>
              <a:gd name="connsiteX10816" fmla="*/ 4306885 w 12191988"/>
              <a:gd name="connsiteY10816" fmla="*/ 877391 h 5886446"/>
              <a:gd name="connsiteX10817" fmla="*/ 4303312 w 12191988"/>
              <a:gd name="connsiteY10817" fmla="*/ 876204 h 5886446"/>
              <a:gd name="connsiteX10818" fmla="*/ 4299341 w 12191988"/>
              <a:gd name="connsiteY10818" fmla="*/ 873425 h 5886446"/>
              <a:gd name="connsiteX10819" fmla="*/ 4300932 w 12191988"/>
              <a:gd name="connsiteY10819" fmla="*/ 876997 h 5886446"/>
              <a:gd name="connsiteX10820" fmla="*/ 4302916 w 12191988"/>
              <a:gd name="connsiteY10820" fmla="*/ 880170 h 5886446"/>
              <a:gd name="connsiteX10821" fmla="*/ 4305296 w 12191988"/>
              <a:gd name="connsiteY10821" fmla="*/ 882552 h 5886446"/>
              <a:gd name="connsiteX10822" fmla="*/ 4307680 w 12191988"/>
              <a:gd name="connsiteY10822" fmla="*/ 884933 h 5886446"/>
              <a:gd name="connsiteX10823" fmla="*/ 4310855 w 12191988"/>
              <a:gd name="connsiteY10823" fmla="*/ 886520 h 5886446"/>
              <a:gd name="connsiteX10824" fmla="*/ 4314428 w 12191988"/>
              <a:gd name="connsiteY10824" fmla="*/ 887712 h 5886446"/>
              <a:gd name="connsiteX10825" fmla="*/ 4318001 w 12191988"/>
              <a:gd name="connsiteY10825" fmla="*/ 888504 h 5886446"/>
              <a:gd name="connsiteX10826" fmla="*/ 4321969 w 12191988"/>
              <a:gd name="connsiteY10826" fmla="*/ 889297 h 5886446"/>
              <a:gd name="connsiteX10827" fmla="*/ 4319584 w 12191988"/>
              <a:gd name="connsiteY10827" fmla="*/ 893267 h 5886446"/>
              <a:gd name="connsiteX10828" fmla="*/ 4316410 w 12191988"/>
              <a:gd name="connsiteY10828" fmla="*/ 896044 h 5886446"/>
              <a:gd name="connsiteX10829" fmla="*/ 4312836 w 12191988"/>
              <a:gd name="connsiteY10829" fmla="*/ 898822 h 5886446"/>
              <a:gd name="connsiteX10830" fmla="*/ 4308869 w 12191988"/>
              <a:gd name="connsiteY10830" fmla="*/ 900806 h 5886446"/>
              <a:gd name="connsiteX10831" fmla="*/ 4304903 w 12191988"/>
              <a:gd name="connsiteY10831" fmla="*/ 902788 h 5886446"/>
              <a:gd name="connsiteX10832" fmla="*/ 4300140 w 12191988"/>
              <a:gd name="connsiteY10832" fmla="*/ 903584 h 5886446"/>
              <a:gd name="connsiteX10833" fmla="*/ 4295774 w 12191988"/>
              <a:gd name="connsiteY10833" fmla="*/ 904773 h 5886446"/>
              <a:gd name="connsiteX10834" fmla="*/ 4290614 w 12191988"/>
              <a:gd name="connsiteY10834" fmla="*/ 905169 h 5886446"/>
              <a:gd name="connsiteX10835" fmla="*/ 4280293 w 12191988"/>
              <a:gd name="connsiteY10835" fmla="*/ 906360 h 5886446"/>
              <a:gd name="connsiteX10836" fmla="*/ 4269582 w 12191988"/>
              <a:gd name="connsiteY10836" fmla="*/ 906360 h 5886446"/>
              <a:gd name="connsiteX10837" fmla="*/ 4259260 w 12191988"/>
              <a:gd name="connsiteY10837" fmla="*/ 906360 h 5886446"/>
              <a:gd name="connsiteX10838" fmla="*/ 4248543 w 12191988"/>
              <a:gd name="connsiteY10838" fmla="*/ 906360 h 5886446"/>
              <a:gd name="connsiteX10839" fmla="*/ 4248944 w 12191988"/>
              <a:gd name="connsiteY10839" fmla="*/ 914297 h 5886446"/>
              <a:gd name="connsiteX10840" fmla="*/ 4250130 w 12191988"/>
              <a:gd name="connsiteY10840" fmla="*/ 919851 h 5886446"/>
              <a:gd name="connsiteX10841" fmla="*/ 4251720 w 12191988"/>
              <a:gd name="connsiteY10841" fmla="*/ 923821 h 5886446"/>
              <a:gd name="connsiteX10842" fmla="*/ 4252517 w 12191988"/>
              <a:gd name="connsiteY10842" fmla="*/ 924613 h 5886446"/>
              <a:gd name="connsiteX10843" fmla="*/ 4253703 w 12191988"/>
              <a:gd name="connsiteY10843" fmla="*/ 925804 h 5886446"/>
              <a:gd name="connsiteX10844" fmla="*/ 4254496 w 12191988"/>
              <a:gd name="connsiteY10844" fmla="*/ 926202 h 5886446"/>
              <a:gd name="connsiteX10845" fmla="*/ 4255689 w 12191988"/>
              <a:gd name="connsiteY10845" fmla="*/ 926202 h 5886446"/>
              <a:gd name="connsiteX10846" fmla="*/ 4258069 w 12191988"/>
              <a:gd name="connsiteY10846" fmla="*/ 925804 h 5886446"/>
              <a:gd name="connsiteX10847" fmla="*/ 4260847 w 12191988"/>
              <a:gd name="connsiteY10847" fmla="*/ 924216 h 5886446"/>
              <a:gd name="connsiteX10848" fmla="*/ 4263625 w 12191988"/>
              <a:gd name="connsiteY10848" fmla="*/ 922233 h 5886446"/>
              <a:gd name="connsiteX10849" fmla="*/ 4271165 w 12191988"/>
              <a:gd name="connsiteY10849" fmla="*/ 916677 h 5886446"/>
              <a:gd name="connsiteX10850" fmla="*/ 4274736 w 12191988"/>
              <a:gd name="connsiteY10850" fmla="*/ 914297 h 5886446"/>
              <a:gd name="connsiteX10851" fmla="*/ 4279100 w 12191988"/>
              <a:gd name="connsiteY10851" fmla="*/ 912313 h 5886446"/>
              <a:gd name="connsiteX10852" fmla="*/ 4283866 w 12191988"/>
              <a:gd name="connsiteY10852" fmla="*/ 910724 h 5886446"/>
              <a:gd name="connsiteX10853" fmla="*/ 4288626 w 12191988"/>
              <a:gd name="connsiteY10853" fmla="*/ 910724 h 5886446"/>
              <a:gd name="connsiteX10854" fmla="*/ 4291404 w 12191988"/>
              <a:gd name="connsiteY10854" fmla="*/ 910724 h 5886446"/>
              <a:gd name="connsiteX10855" fmla="*/ 4293788 w 12191988"/>
              <a:gd name="connsiteY10855" fmla="*/ 911122 h 5886446"/>
              <a:gd name="connsiteX10856" fmla="*/ 4296170 w 12191988"/>
              <a:gd name="connsiteY10856" fmla="*/ 912313 h 5886446"/>
              <a:gd name="connsiteX10857" fmla="*/ 4299341 w 12191988"/>
              <a:gd name="connsiteY10857" fmla="*/ 913105 h 5886446"/>
              <a:gd name="connsiteX10858" fmla="*/ 4298152 w 12191988"/>
              <a:gd name="connsiteY10858" fmla="*/ 917075 h 5886446"/>
              <a:gd name="connsiteX10859" fmla="*/ 4296961 w 12191988"/>
              <a:gd name="connsiteY10859" fmla="*/ 920249 h 5886446"/>
              <a:gd name="connsiteX10860" fmla="*/ 4293390 w 12191988"/>
              <a:gd name="connsiteY10860" fmla="*/ 925407 h 5886446"/>
              <a:gd name="connsiteX10861" fmla="*/ 4291802 w 12191988"/>
              <a:gd name="connsiteY10861" fmla="*/ 927787 h 5886446"/>
              <a:gd name="connsiteX10862" fmla="*/ 4290217 w 12191988"/>
              <a:gd name="connsiteY10862" fmla="*/ 930169 h 5886446"/>
              <a:gd name="connsiteX10863" fmla="*/ 4288626 w 12191988"/>
              <a:gd name="connsiteY10863" fmla="*/ 933740 h 5886446"/>
              <a:gd name="connsiteX10864" fmla="*/ 4288232 w 12191988"/>
              <a:gd name="connsiteY10864" fmla="*/ 937710 h 5886446"/>
              <a:gd name="connsiteX10865" fmla="*/ 4309263 w 12191988"/>
              <a:gd name="connsiteY10865" fmla="*/ 947630 h 5886446"/>
              <a:gd name="connsiteX10866" fmla="*/ 4329111 w 12191988"/>
              <a:gd name="connsiteY10866" fmla="*/ 958342 h 5886446"/>
              <a:gd name="connsiteX10867" fmla="*/ 4365625 w 12191988"/>
              <a:gd name="connsiteY10867" fmla="*/ 979770 h 5886446"/>
              <a:gd name="connsiteX10868" fmla="*/ 4383486 w 12191988"/>
              <a:gd name="connsiteY10868" fmla="*/ 990086 h 5886446"/>
              <a:gd name="connsiteX10869" fmla="*/ 4401739 w 12191988"/>
              <a:gd name="connsiteY10869" fmla="*/ 999610 h 5886446"/>
              <a:gd name="connsiteX10870" fmla="*/ 4411261 w 12191988"/>
              <a:gd name="connsiteY10870" fmla="*/ 1003580 h 5886446"/>
              <a:gd name="connsiteX10871" fmla="*/ 4420789 w 12191988"/>
              <a:gd name="connsiteY10871" fmla="*/ 1007945 h 5886446"/>
              <a:gd name="connsiteX10872" fmla="*/ 4430707 w 12191988"/>
              <a:gd name="connsiteY10872" fmla="*/ 1011911 h 5886446"/>
              <a:gd name="connsiteX10873" fmla="*/ 4441028 w 12191988"/>
              <a:gd name="connsiteY10873" fmla="*/ 1015482 h 5886446"/>
              <a:gd name="connsiteX10874" fmla="*/ 4443808 w 12191988"/>
              <a:gd name="connsiteY10874" fmla="*/ 1005961 h 5886446"/>
              <a:gd name="connsiteX10875" fmla="*/ 4445397 w 12191988"/>
              <a:gd name="connsiteY10875" fmla="*/ 1002389 h 5886446"/>
              <a:gd name="connsiteX10876" fmla="*/ 4446981 w 12191988"/>
              <a:gd name="connsiteY10876" fmla="*/ 1000008 h 5886446"/>
              <a:gd name="connsiteX10877" fmla="*/ 4448569 w 12191988"/>
              <a:gd name="connsiteY10877" fmla="*/ 998025 h 5886446"/>
              <a:gd name="connsiteX10878" fmla="*/ 4450554 w 12191988"/>
              <a:gd name="connsiteY10878" fmla="*/ 996436 h 5886446"/>
              <a:gd name="connsiteX10879" fmla="*/ 4451748 w 12191988"/>
              <a:gd name="connsiteY10879" fmla="*/ 995643 h 5886446"/>
              <a:gd name="connsiteX10880" fmla="*/ 4453336 w 12191988"/>
              <a:gd name="connsiteY10880" fmla="*/ 995643 h 5886446"/>
              <a:gd name="connsiteX10881" fmla="*/ 4455321 w 12191988"/>
              <a:gd name="connsiteY10881" fmla="*/ 995643 h 5886446"/>
              <a:gd name="connsiteX10882" fmla="*/ 4457304 w 12191988"/>
              <a:gd name="connsiteY10882" fmla="*/ 996436 h 5886446"/>
              <a:gd name="connsiteX10883" fmla="*/ 4460877 w 12191988"/>
              <a:gd name="connsiteY10883" fmla="*/ 998817 h 5886446"/>
              <a:gd name="connsiteX10884" fmla="*/ 4465637 w 12191988"/>
              <a:gd name="connsiteY10884" fmla="*/ 1003182 h 5886446"/>
              <a:gd name="connsiteX10885" fmla="*/ 4469607 w 12191988"/>
              <a:gd name="connsiteY10885" fmla="*/ 1007945 h 5886446"/>
              <a:gd name="connsiteX10886" fmla="*/ 4479128 w 12191988"/>
              <a:gd name="connsiteY10886" fmla="*/ 1020244 h 5886446"/>
              <a:gd name="connsiteX10887" fmla="*/ 4484685 w 12191988"/>
              <a:gd name="connsiteY10887" fmla="*/ 1026197 h 5886446"/>
              <a:gd name="connsiteX10888" fmla="*/ 4490241 w 12191988"/>
              <a:gd name="connsiteY10888" fmla="*/ 1032150 h 5886446"/>
              <a:gd name="connsiteX10889" fmla="*/ 4495400 w 12191988"/>
              <a:gd name="connsiteY10889" fmla="*/ 1037705 h 5886446"/>
              <a:gd name="connsiteX10890" fmla="*/ 4501753 w 12191988"/>
              <a:gd name="connsiteY10890" fmla="*/ 1042071 h 5886446"/>
              <a:gd name="connsiteX10891" fmla="*/ 4504531 w 12191988"/>
              <a:gd name="connsiteY10891" fmla="*/ 1043658 h 5886446"/>
              <a:gd name="connsiteX10892" fmla="*/ 4508102 w 12191988"/>
              <a:gd name="connsiteY10892" fmla="*/ 1045243 h 5886446"/>
              <a:gd name="connsiteX10893" fmla="*/ 4511275 w 12191988"/>
              <a:gd name="connsiteY10893" fmla="*/ 1046039 h 5886446"/>
              <a:gd name="connsiteX10894" fmla="*/ 4514452 w 12191988"/>
              <a:gd name="connsiteY10894" fmla="*/ 1046832 h 5886446"/>
              <a:gd name="connsiteX10895" fmla="*/ 4507704 w 12191988"/>
              <a:gd name="connsiteY10895" fmla="*/ 1047625 h 5886446"/>
              <a:gd name="connsiteX10896" fmla="*/ 4500560 w 12191988"/>
              <a:gd name="connsiteY10896" fmla="*/ 1048816 h 5886446"/>
              <a:gd name="connsiteX10897" fmla="*/ 4493022 w 12191988"/>
              <a:gd name="connsiteY10897" fmla="*/ 1050798 h 5886446"/>
              <a:gd name="connsiteX10898" fmla="*/ 4489451 w 12191988"/>
              <a:gd name="connsiteY10898" fmla="*/ 1052387 h 5886446"/>
              <a:gd name="connsiteX10899" fmla="*/ 4485876 w 12191988"/>
              <a:gd name="connsiteY10899" fmla="*/ 1053577 h 5886446"/>
              <a:gd name="connsiteX10900" fmla="*/ 4483100 w 12191988"/>
              <a:gd name="connsiteY10900" fmla="*/ 1055561 h 5886446"/>
              <a:gd name="connsiteX10901" fmla="*/ 4480321 w 12191988"/>
              <a:gd name="connsiteY10901" fmla="*/ 1058340 h 5886446"/>
              <a:gd name="connsiteX10902" fmla="*/ 4477939 w 12191988"/>
              <a:gd name="connsiteY10902" fmla="*/ 1061117 h 5886446"/>
              <a:gd name="connsiteX10903" fmla="*/ 4476352 w 12191988"/>
              <a:gd name="connsiteY10903" fmla="*/ 1065086 h 5886446"/>
              <a:gd name="connsiteX10904" fmla="*/ 4475163 w 12191988"/>
              <a:gd name="connsiteY10904" fmla="*/ 1069450 h 5886446"/>
              <a:gd name="connsiteX10905" fmla="*/ 4474370 w 12191988"/>
              <a:gd name="connsiteY10905" fmla="*/ 1074212 h 5886446"/>
              <a:gd name="connsiteX10906" fmla="*/ 4474370 w 12191988"/>
              <a:gd name="connsiteY10906" fmla="*/ 1079767 h 5886446"/>
              <a:gd name="connsiteX10907" fmla="*/ 4475163 w 12191988"/>
              <a:gd name="connsiteY10907" fmla="*/ 1085720 h 5886446"/>
              <a:gd name="connsiteX10908" fmla="*/ 4474370 w 12191988"/>
              <a:gd name="connsiteY10908" fmla="*/ 1087306 h 5886446"/>
              <a:gd name="connsiteX10909" fmla="*/ 4471590 w 12191988"/>
              <a:gd name="connsiteY10909" fmla="*/ 1087703 h 5886446"/>
              <a:gd name="connsiteX10910" fmla="*/ 4468816 w 12191988"/>
              <a:gd name="connsiteY10910" fmla="*/ 1087703 h 5886446"/>
              <a:gd name="connsiteX10911" fmla="*/ 4466830 w 12191988"/>
              <a:gd name="connsiteY10911" fmla="*/ 1087306 h 5886446"/>
              <a:gd name="connsiteX10912" fmla="*/ 4465637 w 12191988"/>
              <a:gd name="connsiteY10912" fmla="*/ 1086513 h 5886446"/>
              <a:gd name="connsiteX10913" fmla="*/ 4464051 w 12191988"/>
              <a:gd name="connsiteY10913" fmla="*/ 1084925 h 5886446"/>
              <a:gd name="connsiteX10914" fmla="*/ 4462857 w 12191988"/>
              <a:gd name="connsiteY10914" fmla="*/ 1082942 h 5886446"/>
              <a:gd name="connsiteX10915" fmla="*/ 4460877 w 12191988"/>
              <a:gd name="connsiteY10915" fmla="*/ 1078973 h 5886446"/>
              <a:gd name="connsiteX10916" fmla="*/ 4460084 w 12191988"/>
              <a:gd name="connsiteY10916" fmla="*/ 1073815 h 5886446"/>
              <a:gd name="connsiteX10917" fmla="*/ 4458100 w 12191988"/>
              <a:gd name="connsiteY10917" fmla="*/ 1069450 h 5886446"/>
              <a:gd name="connsiteX10918" fmla="*/ 4456909 w 12191988"/>
              <a:gd name="connsiteY10918" fmla="*/ 1067068 h 5886446"/>
              <a:gd name="connsiteX10919" fmla="*/ 4456114 w 12191988"/>
              <a:gd name="connsiteY10919" fmla="*/ 1065879 h 5886446"/>
              <a:gd name="connsiteX10920" fmla="*/ 4454527 w 12191988"/>
              <a:gd name="connsiteY10920" fmla="*/ 1064292 h 5886446"/>
              <a:gd name="connsiteX10921" fmla="*/ 4452543 w 12191988"/>
              <a:gd name="connsiteY10921" fmla="*/ 1063102 h 5886446"/>
              <a:gd name="connsiteX10922" fmla="*/ 4451748 w 12191988"/>
              <a:gd name="connsiteY10922" fmla="*/ 1067862 h 5886446"/>
              <a:gd name="connsiteX10923" fmla="*/ 4451347 w 12191988"/>
              <a:gd name="connsiteY10923" fmla="*/ 1071831 h 5886446"/>
              <a:gd name="connsiteX10924" fmla="*/ 4451748 w 12191988"/>
              <a:gd name="connsiteY10924" fmla="*/ 1075402 h 5886446"/>
              <a:gd name="connsiteX10925" fmla="*/ 4451748 w 12191988"/>
              <a:gd name="connsiteY10925" fmla="*/ 1078178 h 5886446"/>
              <a:gd name="connsiteX10926" fmla="*/ 4452938 w 12191988"/>
              <a:gd name="connsiteY10926" fmla="*/ 1080957 h 5886446"/>
              <a:gd name="connsiteX10927" fmla="*/ 4453731 w 12191988"/>
              <a:gd name="connsiteY10927" fmla="*/ 1082942 h 5886446"/>
              <a:gd name="connsiteX10928" fmla="*/ 4454922 w 12191988"/>
              <a:gd name="connsiteY10928" fmla="*/ 1084925 h 5886446"/>
              <a:gd name="connsiteX10929" fmla="*/ 4456511 w 12191988"/>
              <a:gd name="connsiteY10929" fmla="*/ 1086513 h 5886446"/>
              <a:gd name="connsiteX10930" fmla="*/ 4459288 w 12191988"/>
              <a:gd name="connsiteY10930" fmla="*/ 1088893 h 5886446"/>
              <a:gd name="connsiteX10931" fmla="*/ 4462857 w 12191988"/>
              <a:gd name="connsiteY10931" fmla="*/ 1090878 h 5886446"/>
              <a:gd name="connsiteX10932" fmla="*/ 4466430 w 12191988"/>
              <a:gd name="connsiteY10932" fmla="*/ 1092860 h 5886446"/>
              <a:gd name="connsiteX10933" fmla="*/ 4469607 w 12191988"/>
              <a:gd name="connsiteY10933" fmla="*/ 1095242 h 5886446"/>
              <a:gd name="connsiteX10934" fmla="*/ 4474370 w 12191988"/>
              <a:gd name="connsiteY10934" fmla="*/ 1087306 h 5886446"/>
              <a:gd name="connsiteX10935" fmla="*/ 4475559 w 12191988"/>
              <a:gd name="connsiteY10935" fmla="*/ 1086910 h 5886446"/>
              <a:gd name="connsiteX10936" fmla="*/ 4475163 w 12191988"/>
              <a:gd name="connsiteY10936" fmla="*/ 1085720 h 5886446"/>
              <a:gd name="connsiteX10937" fmla="*/ 4478335 w 12191988"/>
              <a:gd name="connsiteY10937" fmla="*/ 1081750 h 5886446"/>
              <a:gd name="connsiteX10938" fmla="*/ 4481910 w 12191988"/>
              <a:gd name="connsiteY10938" fmla="*/ 1077783 h 5886446"/>
              <a:gd name="connsiteX10939" fmla="*/ 4485083 w 12191988"/>
              <a:gd name="connsiteY10939" fmla="*/ 1075402 h 5886446"/>
              <a:gd name="connsiteX10940" fmla="*/ 4488654 w 12191988"/>
              <a:gd name="connsiteY10940" fmla="*/ 1073418 h 5886446"/>
              <a:gd name="connsiteX10941" fmla="*/ 4491433 w 12191988"/>
              <a:gd name="connsiteY10941" fmla="*/ 1071831 h 5886446"/>
              <a:gd name="connsiteX10942" fmla="*/ 4495005 w 12191988"/>
              <a:gd name="connsiteY10942" fmla="*/ 1070640 h 5886446"/>
              <a:gd name="connsiteX10943" fmla="*/ 4498182 w 12191988"/>
              <a:gd name="connsiteY10943" fmla="*/ 1070640 h 5886446"/>
              <a:gd name="connsiteX10944" fmla="*/ 4501753 w 12191988"/>
              <a:gd name="connsiteY10944" fmla="*/ 1070640 h 5886446"/>
              <a:gd name="connsiteX10945" fmla="*/ 4504531 w 12191988"/>
              <a:gd name="connsiteY10945" fmla="*/ 1071433 h 5886446"/>
              <a:gd name="connsiteX10946" fmla="*/ 4508102 w 12191988"/>
              <a:gd name="connsiteY10946" fmla="*/ 1072226 h 5886446"/>
              <a:gd name="connsiteX10947" fmla="*/ 4514452 w 12191988"/>
              <a:gd name="connsiteY10947" fmla="*/ 1074212 h 5886446"/>
              <a:gd name="connsiteX10948" fmla="*/ 4521594 w 12191988"/>
              <a:gd name="connsiteY10948" fmla="*/ 1076593 h 5886446"/>
              <a:gd name="connsiteX10949" fmla="*/ 4526992 w 12191988"/>
              <a:gd name="connsiteY10949" fmla="*/ 1078814 h 5886446"/>
              <a:gd name="connsiteX10950" fmla="*/ 4527152 w 12191988"/>
              <a:gd name="connsiteY10950" fmla="*/ 1078973 h 5886446"/>
              <a:gd name="connsiteX10951" fmla="*/ 4528342 w 12191988"/>
              <a:gd name="connsiteY10951" fmla="*/ 1079369 h 5886446"/>
              <a:gd name="connsiteX10952" fmla="*/ 4526992 w 12191988"/>
              <a:gd name="connsiteY10952" fmla="*/ 1078814 h 5886446"/>
              <a:gd name="connsiteX10953" fmla="*/ 4526357 w 12191988"/>
              <a:gd name="connsiteY10953" fmla="*/ 1078178 h 5886446"/>
              <a:gd name="connsiteX10954" fmla="*/ 4527547 w 12191988"/>
              <a:gd name="connsiteY10954" fmla="*/ 1075402 h 5886446"/>
              <a:gd name="connsiteX10955" fmla="*/ 4529139 w 12191988"/>
              <a:gd name="connsiteY10955" fmla="*/ 1072226 h 5886446"/>
              <a:gd name="connsiteX10956" fmla="*/ 4530327 w 12191988"/>
              <a:gd name="connsiteY10956" fmla="*/ 1068657 h 5886446"/>
              <a:gd name="connsiteX10957" fmla="*/ 4530725 w 12191988"/>
              <a:gd name="connsiteY10957" fmla="*/ 1064687 h 5886446"/>
              <a:gd name="connsiteX10958" fmla="*/ 4531518 w 12191988"/>
              <a:gd name="connsiteY10958" fmla="*/ 1056355 h 5886446"/>
              <a:gd name="connsiteX10959" fmla="*/ 4531518 w 12191988"/>
              <a:gd name="connsiteY10959" fmla="*/ 1046039 h 5886446"/>
              <a:gd name="connsiteX10960" fmla="*/ 4537867 w 12191988"/>
              <a:gd name="connsiteY10960" fmla="*/ 1046039 h 5886446"/>
              <a:gd name="connsiteX10961" fmla="*/ 4542630 w 12191988"/>
              <a:gd name="connsiteY10961" fmla="*/ 1046832 h 5886446"/>
              <a:gd name="connsiteX10962" fmla="*/ 4546601 w 12191988"/>
              <a:gd name="connsiteY10962" fmla="*/ 1047625 h 5886446"/>
              <a:gd name="connsiteX10963" fmla="*/ 4550962 w 12191988"/>
              <a:gd name="connsiteY10963" fmla="*/ 1049213 h 5886446"/>
              <a:gd name="connsiteX10964" fmla="*/ 4553743 w 12191988"/>
              <a:gd name="connsiteY10964" fmla="*/ 1051196 h 5886446"/>
              <a:gd name="connsiteX10965" fmla="*/ 4555724 w 12191988"/>
              <a:gd name="connsiteY10965" fmla="*/ 1053577 h 5886446"/>
              <a:gd name="connsiteX10966" fmla="*/ 4557710 w 12191988"/>
              <a:gd name="connsiteY10966" fmla="*/ 1056752 h 5886446"/>
              <a:gd name="connsiteX10967" fmla="*/ 4559297 w 12191988"/>
              <a:gd name="connsiteY10967" fmla="*/ 1059530 h 5886446"/>
              <a:gd name="connsiteX10968" fmla="*/ 4560887 w 12191988"/>
              <a:gd name="connsiteY10968" fmla="*/ 1063102 h 5886446"/>
              <a:gd name="connsiteX10969" fmla="*/ 4561677 w 12191988"/>
              <a:gd name="connsiteY10969" fmla="*/ 1066671 h 5886446"/>
              <a:gd name="connsiteX10970" fmla="*/ 4563267 w 12191988"/>
              <a:gd name="connsiteY10970" fmla="*/ 1075402 h 5886446"/>
              <a:gd name="connsiteX10971" fmla="*/ 4564457 w 12191988"/>
              <a:gd name="connsiteY10971" fmla="*/ 1084131 h 5886446"/>
              <a:gd name="connsiteX10972" fmla="*/ 4565647 w 12191988"/>
              <a:gd name="connsiteY10972" fmla="*/ 1093656 h 5886446"/>
              <a:gd name="connsiteX10973" fmla="*/ 4572394 w 12191988"/>
              <a:gd name="connsiteY10973" fmla="*/ 1089686 h 5886446"/>
              <a:gd name="connsiteX10974" fmla="*/ 4578347 w 12191988"/>
              <a:gd name="connsiteY10974" fmla="*/ 1086513 h 5886446"/>
              <a:gd name="connsiteX10975" fmla="*/ 4584300 w 12191988"/>
              <a:gd name="connsiteY10975" fmla="*/ 1083339 h 5886446"/>
              <a:gd name="connsiteX10976" fmla="*/ 4589857 w 12191988"/>
              <a:gd name="connsiteY10976" fmla="*/ 1081355 h 5886446"/>
              <a:gd name="connsiteX10977" fmla="*/ 4595811 w 12191988"/>
              <a:gd name="connsiteY10977" fmla="*/ 1079369 h 5886446"/>
              <a:gd name="connsiteX10978" fmla="*/ 4601365 w 12191988"/>
              <a:gd name="connsiteY10978" fmla="*/ 1078178 h 5886446"/>
              <a:gd name="connsiteX10979" fmla="*/ 4606526 w 12191988"/>
              <a:gd name="connsiteY10979" fmla="*/ 1077386 h 5886446"/>
              <a:gd name="connsiteX10980" fmla="*/ 4612477 w 12191988"/>
              <a:gd name="connsiteY10980" fmla="*/ 1077386 h 5886446"/>
              <a:gd name="connsiteX10981" fmla="*/ 4618036 w 12191988"/>
              <a:gd name="connsiteY10981" fmla="*/ 1077386 h 5886446"/>
              <a:gd name="connsiteX10982" fmla="*/ 4623987 w 12191988"/>
              <a:gd name="connsiteY10982" fmla="*/ 1077386 h 5886446"/>
              <a:gd name="connsiteX10983" fmla="*/ 4636690 w 12191988"/>
              <a:gd name="connsiteY10983" fmla="*/ 1078973 h 5886446"/>
              <a:gd name="connsiteX10984" fmla="*/ 4667646 w 12191988"/>
              <a:gd name="connsiteY10984" fmla="*/ 1084131 h 5886446"/>
              <a:gd name="connsiteX10985" fmla="*/ 4670026 w 12191988"/>
              <a:gd name="connsiteY10985" fmla="*/ 1083339 h 5886446"/>
              <a:gd name="connsiteX10986" fmla="*/ 4672409 w 12191988"/>
              <a:gd name="connsiteY10986" fmla="*/ 1081750 h 5886446"/>
              <a:gd name="connsiteX10987" fmla="*/ 4673200 w 12191988"/>
              <a:gd name="connsiteY10987" fmla="*/ 1080165 h 5886446"/>
              <a:gd name="connsiteX10988" fmla="*/ 4673597 w 12191988"/>
              <a:gd name="connsiteY10988" fmla="*/ 1078973 h 5886446"/>
              <a:gd name="connsiteX10989" fmla="*/ 4673597 w 12191988"/>
              <a:gd name="connsiteY10989" fmla="*/ 1077386 h 5886446"/>
              <a:gd name="connsiteX10990" fmla="*/ 4673597 w 12191988"/>
              <a:gd name="connsiteY10990" fmla="*/ 1075797 h 5886446"/>
              <a:gd name="connsiteX10991" fmla="*/ 4671611 w 12191988"/>
              <a:gd name="connsiteY10991" fmla="*/ 1071831 h 5886446"/>
              <a:gd name="connsiteX10992" fmla="*/ 4669627 w 12191988"/>
              <a:gd name="connsiteY10992" fmla="*/ 1067068 h 5886446"/>
              <a:gd name="connsiteX10993" fmla="*/ 4667646 w 12191988"/>
              <a:gd name="connsiteY10993" fmla="*/ 1062704 h 5886446"/>
              <a:gd name="connsiteX10994" fmla="*/ 4666849 w 12191988"/>
              <a:gd name="connsiteY10994" fmla="*/ 1060323 h 5886446"/>
              <a:gd name="connsiteX10995" fmla="*/ 4666849 w 12191988"/>
              <a:gd name="connsiteY10995" fmla="*/ 1057544 h 5886446"/>
              <a:gd name="connsiteX10996" fmla="*/ 4666849 w 12191988"/>
              <a:gd name="connsiteY10996" fmla="*/ 1055166 h 5886446"/>
              <a:gd name="connsiteX10997" fmla="*/ 4667248 w 12191988"/>
              <a:gd name="connsiteY10997" fmla="*/ 1052387 h 5886446"/>
              <a:gd name="connsiteX10998" fmla="*/ 4669627 w 12191988"/>
              <a:gd name="connsiteY10998" fmla="*/ 1054373 h 5886446"/>
              <a:gd name="connsiteX10999" fmla="*/ 4672801 w 12191988"/>
              <a:gd name="connsiteY10999" fmla="*/ 1055561 h 5886446"/>
              <a:gd name="connsiteX11000" fmla="*/ 4678359 w 12191988"/>
              <a:gd name="connsiteY11000" fmla="*/ 1058737 h 5886446"/>
              <a:gd name="connsiteX11001" fmla="*/ 4684314 w 12191988"/>
              <a:gd name="connsiteY11001" fmla="*/ 1061117 h 5886446"/>
              <a:gd name="connsiteX11002" fmla="*/ 4689867 w 12191988"/>
              <a:gd name="connsiteY11002" fmla="*/ 1064292 h 5886446"/>
              <a:gd name="connsiteX11003" fmla="*/ 4692249 w 12191988"/>
              <a:gd name="connsiteY11003" fmla="*/ 1066276 h 5886446"/>
              <a:gd name="connsiteX11004" fmla="*/ 4694632 w 12191988"/>
              <a:gd name="connsiteY11004" fmla="*/ 1068259 h 5886446"/>
              <a:gd name="connsiteX11005" fmla="*/ 4697013 w 12191988"/>
              <a:gd name="connsiteY11005" fmla="*/ 1070640 h 5886446"/>
              <a:gd name="connsiteX11006" fmla="*/ 4698205 w 12191988"/>
              <a:gd name="connsiteY11006" fmla="*/ 1073815 h 5886446"/>
              <a:gd name="connsiteX11007" fmla="*/ 4699791 w 12191988"/>
              <a:gd name="connsiteY11007" fmla="*/ 1077386 h 5886446"/>
              <a:gd name="connsiteX11008" fmla="*/ 4700982 w 12191988"/>
              <a:gd name="connsiteY11008" fmla="*/ 1081355 h 5886446"/>
              <a:gd name="connsiteX11009" fmla="*/ 4701377 w 12191988"/>
              <a:gd name="connsiteY11009" fmla="*/ 1086513 h 5886446"/>
              <a:gd name="connsiteX11010" fmla="*/ 4701377 w 12191988"/>
              <a:gd name="connsiteY11010" fmla="*/ 1091672 h 5886446"/>
              <a:gd name="connsiteX11011" fmla="*/ 4704157 w 12191988"/>
              <a:gd name="connsiteY11011" fmla="*/ 1092466 h 5886446"/>
              <a:gd name="connsiteX11012" fmla="*/ 4707331 w 12191988"/>
              <a:gd name="connsiteY11012" fmla="*/ 1092860 h 5886446"/>
              <a:gd name="connsiteX11013" fmla="*/ 4709317 w 12191988"/>
              <a:gd name="connsiteY11013" fmla="*/ 1092466 h 5886446"/>
              <a:gd name="connsiteX11014" fmla="*/ 4711697 w 12191988"/>
              <a:gd name="connsiteY11014" fmla="*/ 1091672 h 5886446"/>
              <a:gd name="connsiteX11015" fmla="*/ 4715268 w 12191988"/>
              <a:gd name="connsiteY11015" fmla="*/ 1089686 h 5886446"/>
              <a:gd name="connsiteX11016" fmla="*/ 4718442 w 12191988"/>
              <a:gd name="connsiteY11016" fmla="*/ 1087306 h 5886446"/>
              <a:gd name="connsiteX11017" fmla="*/ 4721223 w 12191988"/>
              <a:gd name="connsiteY11017" fmla="*/ 1084925 h 5886446"/>
              <a:gd name="connsiteX11018" fmla="*/ 4725586 w 12191988"/>
              <a:gd name="connsiteY11018" fmla="*/ 1082942 h 5886446"/>
              <a:gd name="connsiteX11019" fmla="*/ 4727572 w 12191988"/>
              <a:gd name="connsiteY11019" fmla="*/ 1082148 h 5886446"/>
              <a:gd name="connsiteX11020" fmla="*/ 4729954 w 12191988"/>
              <a:gd name="connsiteY11020" fmla="*/ 1082148 h 5886446"/>
              <a:gd name="connsiteX11021" fmla="*/ 4732334 w 12191988"/>
              <a:gd name="connsiteY11021" fmla="*/ 1082148 h 5886446"/>
              <a:gd name="connsiteX11022" fmla="*/ 4735512 w 12191988"/>
              <a:gd name="connsiteY11022" fmla="*/ 1083339 h 5886446"/>
              <a:gd name="connsiteX11023" fmla="*/ 4733921 w 12191988"/>
              <a:gd name="connsiteY11023" fmla="*/ 1079369 h 5886446"/>
              <a:gd name="connsiteX11024" fmla="*/ 4732334 w 12191988"/>
              <a:gd name="connsiteY11024" fmla="*/ 1075402 h 5886446"/>
              <a:gd name="connsiteX11025" fmla="*/ 4731143 w 12191988"/>
              <a:gd name="connsiteY11025" fmla="*/ 1071831 h 5886446"/>
              <a:gd name="connsiteX11026" fmla="*/ 4728763 w 12191988"/>
              <a:gd name="connsiteY11026" fmla="*/ 1068657 h 5886446"/>
              <a:gd name="connsiteX11027" fmla="*/ 4726381 w 12191988"/>
              <a:gd name="connsiteY11027" fmla="*/ 1065879 h 5886446"/>
              <a:gd name="connsiteX11028" fmla="*/ 4723999 w 12191988"/>
              <a:gd name="connsiteY11028" fmla="*/ 1063102 h 5886446"/>
              <a:gd name="connsiteX11029" fmla="*/ 4721223 w 12191988"/>
              <a:gd name="connsiteY11029" fmla="*/ 1061117 h 5886446"/>
              <a:gd name="connsiteX11030" fmla="*/ 4718442 w 12191988"/>
              <a:gd name="connsiteY11030" fmla="*/ 1059133 h 5886446"/>
              <a:gd name="connsiteX11031" fmla="*/ 4720430 w 12191988"/>
              <a:gd name="connsiteY11031" fmla="*/ 1058340 h 5886446"/>
              <a:gd name="connsiteX11032" fmla="*/ 4722017 w 12191988"/>
              <a:gd name="connsiteY11032" fmla="*/ 1057150 h 5886446"/>
              <a:gd name="connsiteX11033" fmla="*/ 4724396 w 12191988"/>
              <a:gd name="connsiteY11033" fmla="*/ 1056752 h 5886446"/>
              <a:gd name="connsiteX11034" fmla="*/ 4726381 w 12191988"/>
              <a:gd name="connsiteY11034" fmla="*/ 1056752 h 5886446"/>
              <a:gd name="connsiteX11035" fmla="*/ 4728763 w 12191988"/>
              <a:gd name="connsiteY11035" fmla="*/ 1056752 h 5886446"/>
              <a:gd name="connsiteX11036" fmla="*/ 4731540 w 12191988"/>
              <a:gd name="connsiteY11036" fmla="*/ 1057150 h 5886446"/>
              <a:gd name="connsiteX11037" fmla="*/ 4736303 w 12191988"/>
              <a:gd name="connsiteY11037" fmla="*/ 1059530 h 5886446"/>
              <a:gd name="connsiteX11038" fmla="*/ 4741859 w 12191988"/>
              <a:gd name="connsiteY11038" fmla="*/ 1062704 h 5886446"/>
              <a:gd name="connsiteX11039" fmla="*/ 4747417 w 12191988"/>
              <a:gd name="connsiteY11039" fmla="*/ 1066276 h 5886446"/>
              <a:gd name="connsiteX11040" fmla="*/ 4759720 w 12191988"/>
              <a:gd name="connsiteY11040" fmla="*/ 1073815 h 5886446"/>
              <a:gd name="connsiteX11041" fmla="*/ 4765278 w 12191988"/>
              <a:gd name="connsiteY11041" fmla="*/ 1077386 h 5886446"/>
              <a:gd name="connsiteX11042" fmla="*/ 4771228 w 12191988"/>
              <a:gd name="connsiteY11042" fmla="*/ 1079767 h 5886446"/>
              <a:gd name="connsiteX11043" fmla="*/ 4773611 w 12191988"/>
              <a:gd name="connsiteY11043" fmla="*/ 1080165 h 5886446"/>
              <a:gd name="connsiteX11044" fmla="*/ 4775989 w 12191988"/>
              <a:gd name="connsiteY11044" fmla="*/ 1080957 h 5886446"/>
              <a:gd name="connsiteX11045" fmla="*/ 4779166 w 12191988"/>
              <a:gd name="connsiteY11045" fmla="*/ 1080957 h 5886446"/>
              <a:gd name="connsiteX11046" fmla="*/ 4781548 w 12191988"/>
              <a:gd name="connsiteY11046" fmla="*/ 1080957 h 5886446"/>
              <a:gd name="connsiteX11047" fmla="*/ 4784326 w 12191988"/>
              <a:gd name="connsiteY11047" fmla="*/ 1079767 h 5886446"/>
              <a:gd name="connsiteX11048" fmla="*/ 4786310 w 12191988"/>
              <a:gd name="connsiteY11048" fmla="*/ 1078973 h 5886446"/>
              <a:gd name="connsiteX11049" fmla="*/ 4788691 w 12191988"/>
              <a:gd name="connsiteY11049" fmla="*/ 1076593 h 5886446"/>
              <a:gd name="connsiteX11050" fmla="*/ 4790674 w 12191988"/>
              <a:gd name="connsiteY11050" fmla="*/ 1074212 h 5886446"/>
              <a:gd name="connsiteX11051" fmla="*/ 4792660 w 12191988"/>
              <a:gd name="connsiteY11051" fmla="*/ 1071433 h 5886446"/>
              <a:gd name="connsiteX11052" fmla="*/ 4794249 w 12191988"/>
              <a:gd name="connsiteY11052" fmla="*/ 1067862 h 5886446"/>
              <a:gd name="connsiteX11053" fmla="*/ 4796231 w 12191988"/>
              <a:gd name="connsiteY11053" fmla="*/ 1063102 h 5886446"/>
              <a:gd name="connsiteX11054" fmla="*/ 4797822 w 12191988"/>
              <a:gd name="connsiteY11054" fmla="*/ 1058340 h 5886446"/>
              <a:gd name="connsiteX11055" fmla="*/ 4804566 w 12191988"/>
              <a:gd name="connsiteY11055" fmla="*/ 1063895 h 5886446"/>
              <a:gd name="connsiteX11056" fmla="*/ 4812106 w 12191988"/>
              <a:gd name="connsiteY11056" fmla="*/ 1068657 h 5886446"/>
              <a:gd name="connsiteX11057" fmla="*/ 4820838 w 12191988"/>
              <a:gd name="connsiteY11057" fmla="*/ 1073418 h 5886446"/>
              <a:gd name="connsiteX11058" fmla="*/ 4829172 w 12191988"/>
              <a:gd name="connsiteY11058" fmla="*/ 1077386 h 5886446"/>
              <a:gd name="connsiteX11059" fmla="*/ 4838298 w 12191988"/>
              <a:gd name="connsiteY11059" fmla="*/ 1080957 h 5886446"/>
              <a:gd name="connsiteX11060" fmla="*/ 4847826 w 12191988"/>
              <a:gd name="connsiteY11060" fmla="*/ 1083339 h 5886446"/>
              <a:gd name="connsiteX11061" fmla="*/ 4857746 w 12191988"/>
              <a:gd name="connsiteY11061" fmla="*/ 1085322 h 5886446"/>
              <a:gd name="connsiteX11062" fmla="*/ 4868064 w 12191988"/>
              <a:gd name="connsiteY11062" fmla="*/ 1086513 h 5886446"/>
              <a:gd name="connsiteX11063" fmla="*/ 4877986 w 12191988"/>
              <a:gd name="connsiteY11063" fmla="*/ 1086513 h 5886446"/>
              <a:gd name="connsiteX11064" fmla="*/ 4888701 w 12191988"/>
              <a:gd name="connsiteY11064" fmla="*/ 1086513 h 5886446"/>
              <a:gd name="connsiteX11065" fmla="*/ 4899021 w 12191988"/>
              <a:gd name="connsiteY11065" fmla="*/ 1084925 h 5886446"/>
              <a:gd name="connsiteX11066" fmla="*/ 4909736 w 12191988"/>
              <a:gd name="connsiteY11066" fmla="*/ 1082148 h 5886446"/>
              <a:gd name="connsiteX11067" fmla="*/ 4919656 w 12191988"/>
              <a:gd name="connsiteY11067" fmla="*/ 1079369 h 5886446"/>
              <a:gd name="connsiteX11068" fmla="*/ 4930373 w 12191988"/>
              <a:gd name="connsiteY11068" fmla="*/ 1075402 h 5886446"/>
              <a:gd name="connsiteX11069" fmla="*/ 4940296 w 12191988"/>
              <a:gd name="connsiteY11069" fmla="*/ 1070243 h 5886446"/>
              <a:gd name="connsiteX11070" fmla="*/ 4950217 w 12191988"/>
              <a:gd name="connsiteY11070" fmla="*/ 1063895 h 5886446"/>
              <a:gd name="connsiteX11071" fmla="*/ 4946648 w 12191988"/>
              <a:gd name="connsiteY11071" fmla="*/ 1070243 h 5886446"/>
              <a:gd name="connsiteX11072" fmla="*/ 4943867 w 12191988"/>
              <a:gd name="connsiteY11072" fmla="*/ 1075402 h 5886446"/>
              <a:gd name="connsiteX11073" fmla="*/ 4942280 w 12191988"/>
              <a:gd name="connsiteY11073" fmla="*/ 1079767 h 5886446"/>
              <a:gd name="connsiteX11074" fmla="*/ 4941883 w 12191988"/>
              <a:gd name="connsiteY11074" fmla="*/ 1083733 h 5886446"/>
              <a:gd name="connsiteX11075" fmla="*/ 4942280 w 12191988"/>
              <a:gd name="connsiteY11075" fmla="*/ 1087703 h 5886446"/>
              <a:gd name="connsiteX11076" fmla="*/ 4944265 w 12191988"/>
              <a:gd name="connsiteY11076" fmla="*/ 1092466 h 5886446"/>
              <a:gd name="connsiteX11077" fmla="*/ 4946648 w 12191988"/>
              <a:gd name="connsiteY11077" fmla="*/ 1098020 h 5886446"/>
              <a:gd name="connsiteX11078" fmla="*/ 4950217 w 12191988"/>
              <a:gd name="connsiteY11078" fmla="*/ 1103973 h 5886446"/>
              <a:gd name="connsiteX11079" fmla="*/ 4955374 w 12191988"/>
              <a:gd name="connsiteY11079" fmla="*/ 1100401 h 5886446"/>
              <a:gd name="connsiteX11080" fmla="*/ 4960933 w 12191988"/>
              <a:gd name="connsiteY11080" fmla="*/ 1098020 h 5886446"/>
              <a:gd name="connsiteX11081" fmla="*/ 4966491 w 12191988"/>
              <a:gd name="connsiteY11081" fmla="*/ 1095242 h 5886446"/>
              <a:gd name="connsiteX11082" fmla="*/ 4972445 w 12191988"/>
              <a:gd name="connsiteY11082" fmla="*/ 1093259 h 5886446"/>
              <a:gd name="connsiteX11083" fmla="*/ 4978395 w 12191988"/>
              <a:gd name="connsiteY11083" fmla="*/ 1091672 h 5886446"/>
              <a:gd name="connsiteX11084" fmla="*/ 4983952 w 12191988"/>
              <a:gd name="connsiteY11084" fmla="*/ 1091275 h 5886446"/>
              <a:gd name="connsiteX11085" fmla="*/ 4989905 w 12191988"/>
              <a:gd name="connsiteY11085" fmla="*/ 1091275 h 5886446"/>
              <a:gd name="connsiteX11086" fmla="*/ 4995859 w 12191988"/>
              <a:gd name="connsiteY11086" fmla="*/ 1091672 h 5886446"/>
              <a:gd name="connsiteX11087" fmla="*/ 5001415 w 12191988"/>
              <a:gd name="connsiteY11087" fmla="*/ 1092860 h 5886446"/>
              <a:gd name="connsiteX11088" fmla="*/ 5006576 w 12191988"/>
              <a:gd name="connsiteY11088" fmla="*/ 1094846 h 5886446"/>
              <a:gd name="connsiteX11089" fmla="*/ 5011337 w 12191988"/>
              <a:gd name="connsiteY11089" fmla="*/ 1098020 h 5886446"/>
              <a:gd name="connsiteX11090" fmla="*/ 5016496 w 12191988"/>
              <a:gd name="connsiteY11090" fmla="*/ 1101988 h 5886446"/>
              <a:gd name="connsiteX11091" fmla="*/ 5020467 w 12191988"/>
              <a:gd name="connsiteY11091" fmla="*/ 1106354 h 5886446"/>
              <a:gd name="connsiteX11092" fmla="*/ 5024038 w 12191988"/>
              <a:gd name="connsiteY11092" fmla="*/ 1112305 h 5886446"/>
              <a:gd name="connsiteX11093" fmla="*/ 5027211 w 12191988"/>
              <a:gd name="connsiteY11093" fmla="*/ 1119052 h 5886446"/>
              <a:gd name="connsiteX11094" fmla="*/ 5029591 w 12191988"/>
              <a:gd name="connsiteY11094" fmla="*/ 1126591 h 5886446"/>
              <a:gd name="connsiteX11095" fmla="*/ 5037135 w 12191988"/>
              <a:gd name="connsiteY11095" fmla="*/ 1121434 h 5886446"/>
              <a:gd name="connsiteX11096" fmla="*/ 5045072 w 12191988"/>
              <a:gd name="connsiteY11096" fmla="*/ 1116274 h 5886446"/>
              <a:gd name="connsiteX11097" fmla="*/ 5053803 w 12191988"/>
              <a:gd name="connsiteY11097" fmla="*/ 1112305 h 5886446"/>
              <a:gd name="connsiteX11098" fmla="*/ 5062535 w 12191988"/>
              <a:gd name="connsiteY11098" fmla="*/ 1108735 h 5886446"/>
              <a:gd name="connsiteX11099" fmla="*/ 5080396 w 12191988"/>
              <a:gd name="connsiteY11099" fmla="*/ 1101194 h 5886446"/>
              <a:gd name="connsiteX11100" fmla="*/ 5088729 w 12191988"/>
              <a:gd name="connsiteY11100" fmla="*/ 1098020 h 5886446"/>
              <a:gd name="connsiteX11101" fmla="*/ 5097460 w 12191988"/>
              <a:gd name="connsiteY11101" fmla="*/ 1093259 h 5886446"/>
              <a:gd name="connsiteX11102" fmla="*/ 5096271 w 12191988"/>
              <a:gd name="connsiteY11102" fmla="*/ 1090878 h 5886446"/>
              <a:gd name="connsiteX11103" fmla="*/ 5094287 w 12191988"/>
              <a:gd name="connsiteY11103" fmla="*/ 1088496 h 5886446"/>
              <a:gd name="connsiteX11104" fmla="*/ 5092302 w 12191988"/>
              <a:gd name="connsiteY11104" fmla="*/ 1086910 h 5886446"/>
              <a:gd name="connsiteX11105" fmla="*/ 5089919 w 12191988"/>
              <a:gd name="connsiteY11105" fmla="*/ 1085720 h 5886446"/>
              <a:gd name="connsiteX11106" fmla="*/ 5084761 w 12191988"/>
              <a:gd name="connsiteY11106" fmla="*/ 1084925 h 5886446"/>
              <a:gd name="connsiteX11107" fmla="*/ 5078808 w 12191988"/>
              <a:gd name="connsiteY11107" fmla="*/ 1083733 h 5886446"/>
              <a:gd name="connsiteX11108" fmla="*/ 5076426 w 12191988"/>
              <a:gd name="connsiteY11108" fmla="*/ 1082942 h 5886446"/>
              <a:gd name="connsiteX11109" fmla="*/ 5073648 w 12191988"/>
              <a:gd name="connsiteY11109" fmla="*/ 1082148 h 5886446"/>
              <a:gd name="connsiteX11110" fmla="*/ 5071664 w 12191988"/>
              <a:gd name="connsiteY11110" fmla="*/ 1080957 h 5886446"/>
              <a:gd name="connsiteX11111" fmla="*/ 5069679 w 12191988"/>
              <a:gd name="connsiteY11111" fmla="*/ 1078973 h 5886446"/>
              <a:gd name="connsiteX11112" fmla="*/ 5068884 w 12191988"/>
              <a:gd name="connsiteY11112" fmla="*/ 1075797 h 5886446"/>
              <a:gd name="connsiteX11113" fmla="*/ 5068093 w 12191988"/>
              <a:gd name="connsiteY11113" fmla="*/ 1072226 h 5886446"/>
              <a:gd name="connsiteX11114" fmla="*/ 5068093 w 12191988"/>
              <a:gd name="connsiteY11114" fmla="*/ 1067862 h 5886446"/>
              <a:gd name="connsiteX11115" fmla="*/ 5068884 w 12191988"/>
              <a:gd name="connsiteY11115" fmla="*/ 1061910 h 5886446"/>
              <a:gd name="connsiteX11116" fmla="*/ 5070868 w 12191988"/>
              <a:gd name="connsiteY11116" fmla="*/ 1065086 h 5886446"/>
              <a:gd name="connsiteX11117" fmla="*/ 5073250 w 12191988"/>
              <a:gd name="connsiteY11117" fmla="*/ 1067862 h 5886446"/>
              <a:gd name="connsiteX11118" fmla="*/ 5075631 w 12191988"/>
              <a:gd name="connsiteY11118" fmla="*/ 1070243 h 5886446"/>
              <a:gd name="connsiteX11119" fmla="*/ 5078808 w 12191988"/>
              <a:gd name="connsiteY11119" fmla="*/ 1072623 h 5886446"/>
              <a:gd name="connsiteX11120" fmla="*/ 5081587 w 12191988"/>
              <a:gd name="connsiteY11120" fmla="*/ 1074212 h 5886446"/>
              <a:gd name="connsiteX11121" fmla="*/ 5084761 w 12191988"/>
              <a:gd name="connsiteY11121" fmla="*/ 1075797 h 5886446"/>
              <a:gd name="connsiteX11122" fmla="*/ 5088334 w 12191988"/>
              <a:gd name="connsiteY11122" fmla="*/ 1076593 h 5886446"/>
              <a:gd name="connsiteX11123" fmla="*/ 5091907 w 12191988"/>
              <a:gd name="connsiteY11123" fmla="*/ 1077386 h 5886446"/>
              <a:gd name="connsiteX11124" fmla="*/ 5095476 w 12191988"/>
              <a:gd name="connsiteY11124" fmla="*/ 1076593 h 5886446"/>
              <a:gd name="connsiteX11125" fmla="*/ 5098653 w 12191988"/>
              <a:gd name="connsiteY11125" fmla="*/ 1076196 h 5886446"/>
              <a:gd name="connsiteX11126" fmla="*/ 5101825 w 12191988"/>
              <a:gd name="connsiteY11126" fmla="*/ 1075402 h 5886446"/>
              <a:gd name="connsiteX11127" fmla="*/ 5105002 w 12191988"/>
              <a:gd name="connsiteY11127" fmla="*/ 1073815 h 5886446"/>
              <a:gd name="connsiteX11128" fmla="*/ 5107780 w 12191988"/>
              <a:gd name="connsiteY11128" fmla="*/ 1071831 h 5886446"/>
              <a:gd name="connsiteX11129" fmla="*/ 5110557 w 12191988"/>
              <a:gd name="connsiteY11129" fmla="*/ 1068657 h 5886446"/>
              <a:gd name="connsiteX11130" fmla="*/ 5112542 w 12191988"/>
              <a:gd name="connsiteY11130" fmla="*/ 1065086 h 5886446"/>
              <a:gd name="connsiteX11131" fmla="*/ 5113733 w 12191988"/>
              <a:gd name="connsiteY11131" fmla="*/ 1061117 h 5886446"/>
              <a:gd name="connsiteX11132" fmla="*/ 5121274 w 12191988"/>
              <a:gd name="connsiteY11132" fmla="*/ 1072226 h 5886446"/>
              <a:gd name="connsiteX11133" fmla="*/ 5124450 w 12191988"/>
              <a:gd name="connsiteY11133" fmla="*/ 1077386 h 5886446"/>
              <a:gd name="connsiteX11134" fmla="*/ 5126828 w 12191988"/>
              <a:gd name="connsiteY11134" fmla="*/ 1082148 h 5886446"/>
              <a:gd name="connsiteX11135" fmla="*/ 5128418 w 12191988"/>
              <a:gd name="connsiteY11135" fmla="*/ 1087306 h 5886446"/>
              <a:gd name="connsiteX11136" fmla="*/ 5128418 w 12191988"/>
              <a:gd name="connsiteY11136" fmla="*/ 1090479 h 5886446"/>
              <a:gd name="connsiteX11137" fmla="*/ 5128812 w 12191988"/>
              <a:gd name="connsiteY11137" fmla="*/ 1093259 h 5886446"/>
              <a:gd name="connsiteX11138" fmla="*/ 5128018 w 12191988"/>
              <a:gd name="connsiteY11138" fmla="*/ 1100401 h 5886446"/>
              <a:gd name="connsiteX11139" fmla="*/ 5125639 w 12191988"/>
              <a:gd name="connsiteY11139" fmla="*/ 1108735 h 5886446"/>
              <a:gd name="connsiteX11140" fmla="*/ 5153023 w 12191988"/>
              <a:gd name="connsiteY11140" fmla="*/ 1100003 h 5886446"/>
              <a:gd name="connsiteX11141" fmla="*/ 5166914 w 12191988"/>
              <a:gd name="connsiteY11141" fmla="*/ 1095242 h 5886446"/>
              <a:gd name="connsiteX11142" fmla="*/ 5174455 w 12191988"/>
              <a:gd name="connsiteY11142" fmla="*/ 1093656 h 5886446"/>
              <a:gd name="connsiteX11143" fmla="*/ 5181997 w 12191988"/>
              <a:gd name="connsiteY11143" fmla="*/ 1092466 h 5886446"/>
              <a:gd name="connsiteX11144" fmla="*/ 5180009 w 12191988"/>
              <a:gd name="connsiteY11144" fmla="*/ 1087306 h 5886446"/>
              <a:gd name="connsiteX11145" fmla="*/ 5178026 w 12191988"/>
              <a:gd name="connsiteY11145" fmla="*/ 1083339 h 5886446"/>
              <a:gd name="connsiteX11146" fmla="*/ 5175645 w 12191988"/>
              <a:gd name="connsiteY11146" fmla="*/ 1080165 h 5886446"/>
              <a:gd name="connsiteX11147" fmla="*/ 5173263 w 12191988"/>
              <a:gd name="connsiteY11147" fmla="*/ 1078973 h 5886446"/>
              <a:gd name="connsiteX11148" fmla="*/ 5170485 w 12191988"/>
              <a:gd name="connsiteY11148" fmla="*/ 1077386 h 5886446"/>
              <a:gd name="connsiteX11149" fmla="*/ 5168103 w 12191988"/>
              <a:gd name="connsiteY11149" fmla="*/ 1076196 h 5886446"/>
              <a:gd name="connsiteX11150" fmla="*/ 5162947 w 12191988"/>
              <a:gd name="connsiteY11150" fmla="*/ 1075402 h 5886446"/>
              <a:gd name="connsiteX11151" fmla="*/ 5160961 w 12191988"/>
              <a:gd name="connsiteY11151" fmla="*/ 1074607 h 5886446"/>
              <a:gd name="connsiteX11152" fmla="*/ 5158579 w 12191988"/>
              <a:gd name="connsiteY11152" fmla="*/ 1074212 h 5886446"/>
              <a:gd name="connsiteX11153" fmla="*/ 5156990 w 12191988"/>
              <a:gd name="connsiteY11153" fmla="*/ 1072623 h 5886446"/>
              <a:gd name="connsiteX11154" fmla="*/ 5155402 w 12191988"/>
              <a:gd name="connsiteY11154" fmla="*/ 1070640 h 5886446"/>
              <a:gd name="connsiteX11155" fmla="*/ 5154610 w 12191988"/>
              <a:gd name="connsiteY11155" fmla="*/ 1067862 h 5886446"/>
              <a:gd name="connsiteX11156" fmla="*/ 5153419 w 12191988"/>
              <a:gd name="connsiteY11156" fmla="*/ 1064292 h 5886446"/>
              <a:gd name="connsiteX11157" fmla="*/ 5153419 w 12191988"/>
              <a:gd name="connsiteY11157" fmla="*/ 1059133 h 5886446"/>
              <a:gd name="connsiteX11158" fmla="*/ 5153419 w 12191988"/>
              <a:gd name="connsiteY11158" fmla="*/ 1052783 h 5886446"/>
              <a:gd name="connsiteX11159" fmla="*/ 5147867 w 12191988"/>
              <a:gd name="connsiteY11159" fmla="*/ 1053179 h 5886446"/>
              <a:gd name="connsiteX11160" fmla="*/ 5142307 w 12191988"/>
              <a:gd name="connsiteY11160" fmla="*/ 1053577 h 5886446"/>
              <a:gd name="connsiteX11161" fmla="*/ 5136355 w 12191988"/>
              <a:gd name="connsiteY11161" fmla="*/ 1053577 h 5886446"/>
              <a:gd name="connsiteX11162" fmla="*/ 5130801 w 12191988"/>
              <a:gd name="connsiteY11162" fmla="*/ 1053179 h 5886446"/>
              <a:gd name="connsiteX11163" fmla="*/ 5120086 w 12191988"/>
              <a:gd name="connsiteY11163" fmla="*/ 1051594 h 5886446"/>
              <a:gd name="connsiteX11164" fmla="*/ 5109368 w 12191988"/>
              <a:gd name="connsiteY11164" fmla="*/ 1049213 h 5886446"/>
              <a:gd name="connsiteX11165" fmla="*/ 5098653 w 12191988"/>
              <a:gd name="connsiteY11165" fmla="*/ 1045641 h 5886446"/>
              <a:gd name="connsiteX11166" fmla="*/ 5088729 w 12191988"/>
              <a:gd name="connsiteY11166" fmla="*/ 1042071 h 5886446"/>
              <a:gd name="connsiteX11167" fmla="*/ 5068884 w 12191988"/>
              <a:gd name="connsiteY11167" fmla="*/ 1034531 h 5886446"/>
              <a:gd name="connsiteX11168" fmla="*/ 5059360 w 12191988"/>
              <a:gd name="connsiteY11168" fmla="*/ 1031753 h 5886446"/>
              <a:gd name="connsiteX11169" fmla="*/ 5050232 w 12191988"/>
              <a:gd name="connsiteY11169" fmla="*/ 1028976 h 5886446"/>
              <a:gd name="connsiteX11170" fmla="*/ 5041103 w 12191988"/>
              <a:gd name="connsiteY11170" fmla="*/ 1027786 h 5886446"/>
              <a:gd name="connsiteX11171" fmla="*/ 5036737 w 12191988"/>
              <a:gd name="connsiteY11171" fmla="*/ 1027786 h 5886446"/>
              <a:gd name="connsiteX11172" fmla="*/ 5032769 w 12191988"/>
              <a:gd name="connsiteY11172" fmla="*/ 1027786 h 5886446"/>
              <a:gd name="connsiteX11173" fmla="*/ 5028006 w 12191988"/>
              <a:gd name="connsiteY11173" fmla="*/ 1028578 h 5886446"/>
              <a:gd name="connsiteX11174" fmla="*/ 5024038 w 12191988"/>
              <a:gd name="connsiteY11174" fmla="*/ 1029769 h 5886446"/>
              <a:gd name="connsiteX11175" fmla="*/ 5020067 w 12191988"/>
              <a:gd name="connsiteY11175" fmla="*/ 1030960 h 5886446"/>
              <a:gd name="connsiteX11176" fmla="*/ 5016099 w 12191988"/>
              <a:gd name="connsiteY11176" fmla="*/ 1032943 h 5886446"/>
              <a:gd name="connsiteX11177" fmla="*/ 5012132 w 12191988"/>
              <a:gd name="connsiteY11177" fmla="*/ 1035722 h 5886446"/>
              <a:gd name="connsiteX11178" fmla="*/ 5008559 w 12191988"/>
              <a:gd name="connsiteY11178" fmla="*/ 1038498 h 5886446"/>
              <a:gd name="connsiteX11179" fmla="*/ 5004592 w 12191988"/>
              <a:gd name="connsiteY11179" fmla="*/ 1042467 h 5886446"/>
              <a:gd name="connsiteX11180" fmla="*/ 5001019 w 12191988"/>
              <a:gd name="connsiteY11180" fmla="*/ 1047227 h 5886446"/>
              <a:gd name="connsiteX11181" fmla="*/ 4998637 w 12191988"/>
              <a:gd name="connsiteY11181" fmla="*/ 1043658 h 5886446"/>
              <a:gd name="connsiteX11182" fmla="*/ 4995460 w 12191988"/>
              <a:gd name="connsiteY11182" fmla="*/ 1040484 h 5886446"/>
              <a:gd name="connsiteX11183" fmla="*/ 4991887 w 12191988"/>
              <a:gd name="connsiteY11183" fmla="*/ 1037705 h 5886446"/>
              <a:gd name="connsiteX11184" fmla="*/ 4987920 w 12191988"/>
              <a:gd name="connsiteY11184" fmla="*/ 1035722 h 5886446"/>
              <a:gd name="connsiteX11185" fmla="*/ 4982759 w 12191988"/>
              <a:gd name="connsiteY11185" fmla="*/ 1034133 h 5886446"/>
              <a:gd name="connsiteX11186" fmla="*/ 4978395 w 12191988"/>
              <a:gd name="connsiteY11186" fmla="*/ 1032545 h 5886446"/>
              <a:gd name="connsiteX11187" fmla="*/ 4973237 w 12191988"/>
              <a:gd name="connsiteY11187" fmla="*/ 1032150 h 5886446"/>
              <a:gd name="connsiteX11188" fmla="*/ 4968473 w 12191988"/>
              <a:gd name="connsiteY11188" fmla="*/ 1032150 h 5886446"/>
              <a:gd name="connsiteX11189" fmla="*/ 4963315 w 12191988"/>
              <a:gd name="connsiteY11189" fmla="*/ 1032150 h 5886446"/>
              <a:gd name="connsiteX11190" fmla="*/ 4958157 w 12191988"/>
              <a:gd name="connsiteY11190" fmla="*/ 1032943 h 5886446"/>
              <a:gd name="connsiteX11191" fmla="*/ 4953790 w 12191988"/>
              <a:gd name="connsiteY11191" fmla="*/ 1034133 h 5886446"/>
              <a:gd name="connsiteX11192" fmla="*/ 4949820 w 12191988"/>
              <a:gd name="connsiteY11192" fmla="*/ 1036118 h 5886446"/>
              <a:gd name="connsiteX11193" fmla="*/ 4945849 w 12191988"/>
              <a:gd name="connsiteY11193" fmla="*/ 1038100 h 5886446"/>
              <a:gd name="connsiteX11194" fmla="*/ 4942676 w 12191988"/>
              <a:gd name="connsiteY11194" fmla="*/ 1041277 h 5886446"/>
              <a:gd name="connsiteX11195" fmla="*/ 4940296 w 12191988"/>
              <a:gd name="connsiteY11195" fmla="*/ 1044054 h 5886446"/>
              <a:gd name="connsiteX11196" fmla="*/ 4938709 w 12191988"/>
              <a:gd name="connsiteY11196" fmla="*/ 1048022 h 5886446"/>
              <a:gd name="connsiteX11197" fmla="*/ 4936725 w 12191988"/>
              <a:gd name="connsiteY11197" fmla="*/ 1039291 h 5886446"/>
              <a:gd name="connsiteX11198" fmla="*/ 4934342 w 12191988"/>
              <a:gd name="connsiteY11198" fmla="*/ 1031753 h 5886446"/>
              <a:gd name="connsiteX11199" fmla="*/ 4931567 w 12191988"/>
              <a:gd name="connsiteY11199" fmla="*/ 1025405 h 5886446"/>
              <a:gd name="connsiteX11200" fmla="*/ 4929183 w 12191988"/>
              <a:gd name="connsiteY11200" fmla="*/ 1020642 h 5886446"/>
              <a:gd name="connsiteX11201" fmla="*/ 4925612 w 12191988"/>
              <a:gd name="connsiteY11201" fmla="*/ 1016674 h 5886446"/>
              <a:gd name="connsiteX11202" fmla="*/ 4922834 w 12191988"/>
              <a:gd name="connsiteY11202" fmla="*/ 1013896 h 5886446"/>
              <a:gd name="connsiteX11203" fmla="*/ 4919263 w 12191988"/>
              <a:gd name="connsiteY11203" fmla="*/ 1011911 h 5886446"/>
              <a:gd name="connsiteX11204" fmla="*/ 4915293 w 12191988"/>
              <a:gd name="connsiteY11204" fmla="*/ 1011118 h 5886446"/>
              <a:gd name="connsiteX11205" fmla="*/ 4911323 w 12191988"/>
              <a:gd name="connsiteY11205" fmla="*/ 1010723 h 5886446"/>
              <a:gd name="connsiteX11206" fmla="*/ 4906563 w 12191988"/>
              <a:gd name="connsiteY11206" fmla="*/ 1011118 h 5886446"/>
              <a:gd name="connsiteX11207" fmla="*/ 4902195 w 12191988"/>
              <a:gd name="connsiteY11207" fmla="*/ 1012706 h 5886446"/>
              <a:gd name="connsiteX11208" fmla="*/ 4897432 w 12191988"/>
              <a:gd name="connsiteY11208" fmla="*/ 1013896 h 5886446"/>
              <a:gd name="connsiteX11209" fmla="*/ 4892671 w 12191988"/>
              <a:gd name="connsiteY11209" fmla="*/ 1015880 h 5886446"/>
              <a:gd name="connsiteX11210" fmla="*/ 4887512 w 12191988"/>
              <a:gd name="connsiteY11210" fmla="*/ 1019055 h 5886446"/>
              <a:gd name="connsiteX11211" fmla="*/ 4876398 w 12191988"/>
              <a:gd name="connsiteY11211" fmla="*/ 1025008 h 5886446"/>
              <a:gd name="connsiteX11212" fmla="*/ 4876002 w 12191988"/>
              <a:gd name="connsiteY11212" fmla="*/ 1005165 h 5886446"/>
              <a:gd name="connsiteX11213" fmla="*/ 4876398 w 12191988"/>
              <a:gd name="connsiteY11213" fmla="*/ 988501 h 5886446"/>
              <a:gd name="connsiteX11214" fmla="*/ 4877986 w 12191988"/>
              <a:gd name="connsiteY11214" fmla="*/ 973818 h 5886446"/>
              <a:gd name="connsiteX11215" fmla="*/ 4879573 w 12191988"/>
              <a:gd name="connsiteY11215" fmla="*/ 959929 h 5886446"/>
              <a:gd name="connsiteX11216" fmla="*/ 4881160 w 12191988"/>
              <a:gd name="connsiteY11216" fmla="*/ 944850 h 5886446"/>
              <a:gd name="connsiteX11217" fmla="*/ 4881954 w 12191988"/>
              <a:gd name="connsiteY11217" fmla="*/ 927392 h 5886446"/>
              <a:gd name="connsiteX11218" fmla="*/ 4882353 w 12191988"/>
              <a:gd name="connsiteY11218" fmla="*/ 906758 h 5886446"/>
              <a:gd name="connsiteX11219" fmla="*/ 4881557 w 12191988"/>
              <a:gd name="connsiteY11219" fmla="*/ 880568 h 5886446"/>
              <a:gd name="connsiteX11220" fmla="*/ 4887115 w 12191988"/>
              <a:gd name="connsiteY11220" fmla="*/ 876997 h 5886446"/>
              <a:gd name="connsiteX11221" fmla="*/ 4891480 w 12191988"/>
              <a:gd name="connsiteY11221" fmla="*/ 872632 h 5886446"/>
              <a:gd name="connsiteX11222" fmla="*/ 4896242 w 12191988"/>
              <a:gd name="connsiteY11222" fmla="*/ 867871 h 5886446"/>
              <a:gd name="connsiteX11223" fmla="*/ 4900212 w 12191988"/>
              <a:gd name="connsiteY11223" fmla="*/ 862711 h 5886446"/>
              <a:gd name="connsiteX11224" fmla="*/ 4907752 w 12191988"/>
              <a:gd name="connsiteY11224" fmla="*/ 851600 h 5886446"/>
              <a:gd name="connsiteX11225" fmla="*/ 4915293 w 12191988"/>
              <a:gd name="connsiteY11225" fmla="*/ 840092 h 5886446"/>
              <a:gd name="connsiteX11226" fmla="*/ 4919656 w 12191988"/>
              <a:gd name="connsiteY11226" fmla="*/ 847631 h 5886446"/>
              <a:gd name="connsiteX11227" fmla="*/ 4924024 w 12191988"/>
              <a:gd name="connsiteY11227" fmla="*/ 852790 h 5886446"/>
              <a:gd name="connsiteX11228" fmla="*/ 4928787 w 12191988"/>
              <a:gd name="connsiteY11228" fmla="*/ 857553 h 5886446"/>
              <a:gd name="connsiteX11229" fmla="*/ 4933154 w 12191988"/>
              <a:gd name="connsiteY11229" fmla="*/ 860332 h 5886446"/>
              <a:gd name="connsiteX11230" fmla="*/ 4937915 w 12191988"/>
              <a:gd name="connsiteY11230" fmla="*/ 863109 h 5886446"/>
              <a:gd name="connsiteX11231" fmla="*/ 4941883 w 12191988"/>
              <a:gd name="connsiteY11231" fmla="*/ 864694 h 5886446"/>
              <a:gd name="connsiteX11232" fmla="*/ 4946249 w 12191988"/>
              <a:gd name="connsiteY11232" fmla="*/ 865489 h 5886446"/>
              <a:gd name="connsiteX11233" fmla="*/ 4950617 w 12191988"/>
              <a:gd name="connsiteY11233" fmla="*/ 865489 h 5886446"/>
              <a:gd name="connsiteX11234" fmla="*/ 4955776 w 12191988"/>
              <a:gd name="connsiteY11234" fmla="*/ 865091 h 5886446"/>
              <a:gd name="connsiteX11235" fmla="*/ 4960141 w 12191988"/>
              <a:gd name="connsiteY11235" fmla="*/ 864694 h 5886446"/>
              <a:gd name="connsiteX11236" fmla="*/ 4970856 w 12191988"/>
              <a:gd name="connsiteY11236" fmla="*/ 863109 h 5886446"/>
              <a:gd name="connsiteX11237" fmla="*/ 4976414 w 12191988"/>
              <a:gd name="connsiteY11237" fmla="*/ 862711 h 5886446"/>
              <a:gd name="connsiteX11238" fmla="*/ 4981968 w 12191988"/>
              <a:gd name="connsiteY11238" fmla="*/ 861918 h 5886446"/>
              <a:gd name="connsiteX11239" fmla="*/ 4987920 w 12191988"/>
              <a:gd name="connsiteY11239" fmla="*/ 861918 h 5886446"/>
              <a:gd name="connsiteX11240" fmla="*/ 4994271 w 12191988"/>
              <a:gd name="connsiteY11240" fmla="*/ 863109 h 5886446"/>
              <a:gd name="connsiteX11241" fmla="*/ 4992286 w 12191988"/>
              <a:gd name="connsiteY11241" fmla="*/ 867871 h 5886446"/>
              <a:gd name="connsiteX11242" fmla="*/ 4991096 w 12191988"/>
              <a:gd name="connsiteY11242" fmla="*/ 872632 h 5886446"/>
              <a:gd name="connsiteX11243" fmla="*/ 4990299 w 12191988"/>
              <a:gd name="connsiteY11243" fmla="*/ 876599 h 5886446"/>
              <a:gd name="connsiteX11244" fmla="*/ 4989905 w 12191988"/>
              <a:gd name="connsiteY11244" fmla="*/ 880568 h 5886446"/>
              <a:gd name="connsiteX11245" fmla="*/ 4990299 w 12191988"/>
              <a:gd name="connsiteY11245" fmla="*/ 884140 h 5886446"/>
              <a:gd name="connsiteX11246" fmla="*/ 4991496 w 12191988"/>
              <a:gd name="connsiteY11246" fmla="*/ 886917 h 5886446"/>
              <a:gd name="connsiteX11247" fmla="*/ 4992286 w 12191988"/>
              <a:gd name="connsiteY11247" fmla="*/ 889695 h 5886446"/>
              <a:gd name="connsiteX11248" fmla="*/ 4994271 w 12191988"/>
              <a:gd name="connsiteY11248" fmla="*/ 892074 h 5886446"/>
              <a:gd name="connsiteX11249" fmla="*/ 4996258 w 12191988"/>
              <a:gd name="connsiteY11249" fmla="*/ 893662 h 5886446"/>
              <a:gd name="connsiteX11250" fmla="*/ 4998637 w 12191988"/>
              <a:gd name="connsiteY11250" fmla="*/ 895646 h 5886446"/>
              <a:gd name="connsiteX11251" fmla="*/ 5001415 w 12191988"/>
              <a:gd name="connsiteY11251" fmla="*/ 896835 h 5886446"/>
              <a:gd name="connsiteX11252" fmla="*/ 5003796 w 12191988"/>
              <a:gd name="connsiteY11252" fmla="*/ 897631 h 5886446"/>
              <a:gd name="connsiteX11253" fmla="*/ 5006972 w 12191988"/>
              <a:gd name="connsiteY11253" fmla="*/ 898822 h 5886446"/>
              <a:gd name="connsiteX11254" fmla="*/ 5010545 w 12191988"/>
              <a:gd name="connsiteY11254" fmla="*/ 899217 h 5886446"/>
              <a:gd name="connsiteX11255" fmla="*/ 5016894 w 12191988"/>
              <a:gd name="connsiteY11255" fmla="*/ 899217 h 5886446"/>
              <a:gd name="connsiteX11256" fmla="*/ 5024038 w 12191988"/>
              <a:gd name="connsiteY11256" fmla="*/ 898029 h 5886446"/>
              <a:gd name="connsiteX11257" fmla="*/ 5030388 w 12191988"/>
              <a:gd name="connsiteY11257" fmla="*/ 896044 h 5886446"/>
              <a:gd name="connsiteX11258" fmla="*/ 5036737 w 12191988"/>
              <a:gd name="connsiteY11258" fmla="*/ 893267 h 5886446"/>
              <a:gd name="connsiteX11259" fmla="*/ 5039119 w 12191988"/>
              <a:gd name="connsiteY11259" fmla="*/ 891678 h 5886446"/>
              <a:gd name="connsiteX11260" fmla="*/ 5041501 w 12191988"/>
              <a:gd name="connsiteY11260" fmla="*/ 889695 h 5886446"/>
              <a:gd name="connsiteX11261" fmla="*/ 5043484 w 12191988"/>
              <a:gd name="connsiteY11261" fmla="*/ 887712 h 5886446"/>
              <a:gd name="connsiteX11262" fmla="*/ 5045072 w 12191988"/>
              <a:gd name="connsiteY11262" fmla="*/ 885725 h 5886446"/>
              <a:gd name="connsiteX11263" fmla="*/ 5046659 w 12191988"/>
              <a:gd name="connsiteY11263" fmla="*/ 882949 h 5886446"/>
              <a:gd name="connsiteX11264" fmla="*/ 5047057 w 12191988"/>
              <a:gd name="connsiteY11264" fmla="*/ 880964 h 5886446"/>
              <a:gd name="connsiteX11265" fmla="*/ 5047452 w 12191988"/>
              <a:gd name="connsiteY11265" fmla="*/ 878187 h 5886446"/>
              <a:gd name="connsiteX11266" fmla="*/ 5047452 w 12191988"/>
              <a:gd name="connsiteY11266" fmla="*/ 875408 h 5886446"/>
              <a:gd name="connsiteX11267" fmla="*/ 5046659 w 12191988"/>
              <a:gd name="connsiteY11267" fmla="*/ 873028 h 5886446"/>
              <a:gd name="connsiteX11268" fmla="*/ 5045468 w 12191988"/>
              <a:gd name="connsiteY11268" fmla="*/ 869854 h 5886446"/>
              <a:gd name="connsiteX11269" fmla="*/ 5049039 w 12191988"/>
              <a:gd name="connsiteY11269" fmla="*/ 873028 h 5886446"/>
              <a:gd name="connsiteX11270" fmla="*/ 5052216 w 12191988"/>
              <a:gd name="connsiteY11270" fmla="*/ 876204 h 5886446"/>
              <a:gd name="connsiteX11271" fmla="*/ 5055787 w 12191988"/>
              <a:gd name="connsiteY11271" fmla="*/ 879774 h 5886446"/>
              <a:gd name="connsiteX11272" fmla="*/ 5058569 w 12191988"/>
              <a:gd name="connsiteY11272" fmla="*/ 883743 h 5886446"/>
              <a:gd name="connsiteX11273" fmla="*/ 5064123 w 12191988"/>
              <a:gd name="connsiteY11273" fmla="*/ 891678 h 5886446"/>
              <a:gd name="connsiteX11274" fmla="*/ 5069284 w 12191988"/>
              <a:gd name="connsiteY11274" fmla="*/ 900012 h 5886446"/>
              <a:gd name="connsiteX11275" fmla="*/ 5074441 w 12191988"/>
              <a:gd name="connsiteY11275" fmla="*/ 909139 h 5886446"/>
              <a:gd name="connsiteX11276" fmla="*/ 5079204 w 12191988"/>
              <a:gd name="connsiteY11276" fmla="*/ 918266 h 5886446"/>
              <a:gd name="connsiteX11277" fmla="*/ 5084761 w 12191988"/>
              <a:gd name="connsiteY11277" fmla="*/ 926202 h 5886446"/>
              <a:gd name="connsiteX11278" fmla="*/ 5087936 w 12191988"/>
              <a:gd name="connsiteY11278" fmla="*/ 929772 h 5886446"/>
              <a:gd name="connsiteX11279" fmla="*/ 5090714 w 12191988"/>
              <a:gd name="connsiteY11279" fmla="*/ 933343 h 5886446"/>
              <a:gd name="connsiteX11280" fmla="*/ 5093887 w 12191988"/>
              <a:gd name="connsiteY11280" fmla="*/ 933343 h 5886446"/>
              <a:gd name="connsiteX11281" fmla="*/ 5096271 w 12191988"/>
              <a:gd name="connsiteY11281" fmla="*/ 932947 h 5886446"/>
              <a:gd name="connsiteX11282" fmla="*/ 5098252 w 12191988"/>
              <a:gd name="connsiteY11282" fmla="*/ 931757 h 5886446"/>
              <a:gd name="connsiteX11283" fmla="*/ 5099842 w 12191988"/>
              <a:gd name="connsiteY11283" fmla="*/ 929772 h 5886446"/>
              <a:gd name="connsiteX11284" fmla="*/ 5101429 w 12191988"/>
              <a:gd name="connsiteY11284" fmla="*/ 927787 h 5886446"/>
              <a:gd name="connsiteX11285" fmla="*/ 5102224 w 12191988"/>
              <a:gd name="connsiteY11285" fmla="*/ 925407 h 5886446"/>
              <a:gd name="connsiteX11286" fmla="*/ 5103811 w 12191988"/>
              <a:gd name="connsiteY11286" fmla="*/ 919058 h 5886446"/>
              <a:gd name="connsiteX11287" fmla="*/ 5105002 w 12191988"/>
              <a:gd name="connsiteY11287" fmla="*/ 913105 h 5886446"/>
              <a:gd name="connsiteX11288" fmla="*/ 5106986 w 12191988"/>
              <a:gd name="connsiteY11288" fmla="*/ 907551 h 5886446"/>
              <a:gd name="connsiteX11289" fmla="*/ 5107780 w 12191988"/>
              <a:gd name="connsiteY11289" fmla="*/ 905169 h 5886446"/>
              <a:gd name="connsiteX11290" fmla="*/ 5109368 w 12191988"/>
              <a:gd name="connsiteY11290" fmla="*/ 903186 h 5886446"/>
              <a:gd name="connsiteX11291" fmla="*/ 5111351 w 12191988"/>
              <a:gd name="connsiteY11291" fmla="*/ 901598 h 5886446"/>
              <a:gd name="connsiteX11292" fmla="*/ 5113335 w 12191988"/>
              <a:gd name="connsiteY11292" fmla="*/ 901203 h 5886446"/>
              <a:gd name="connsiteX11293" fmla="*/ 5114526 w 12191988"/>
              <a:gd name="connsiteY11293" fmla="*/ 906360 h 5886446"/>
              <a:gd name="connsiteX11294" fmla="*/ 5115321 w 12191988"/>
              <a:gd name="connsiteY11294" fmla="*/ 911122 h 5886446"/>
              <a:gd name="connsiteX11295" fmla="*/ 5117306 w 12191988"/>
              <a:gd name="connsiteY11295" fmla="*/ 914694 h 5886446"/>
              <a:gd name="connsiteX11296" fmla="*/ 5120086 w 12191988"/>
              <a:gd name="connsiteY11296" fmla="*/ 917869 h 5886446"/>
              <a:gd name="connsiteX11297" fmla="*/ 5122463 w 12191988"/>
              <a:gd name="connsiteY11297" fmla="*/ 920249 h 5886446"/>
              <a:gd name="connsiteX11298" fmla="*/ 5126036 w 12191988"/>
              <a:gd name="connsiteY11298" fmla="*/ 922233 h 5886446"/>
              <a:gd name="connsiteX11299" fmla="*/ 5129609 w 12191988"/>
              <a:gd name="connsiteY11299" fmla="*/ 923821 h 5886446"/>
              <a:gd name="connsiteX11300" fmla="*/ 5133577 w 12191988"/>
              <a:gd name="connsiteY11300" fmla="*/ 924613 h 5886446"/>
              <a:gd name="connsiteX11301" fmla="*/ 5137543 w 12191988"/>
              <a:gd name="connsiteY11301" fmla="*/ 925407 h 5886446"/>
              <a:gd name="connsiteX11302" fmla="*/ 5141909 w 12191988"/>
              <a:gd name="connsiteY11302" fmla="*/ 925407 h 5886446"/>
              <a:gd name="connsiteX11303" fmla="*/ 5151037 w 12191988"/>
              <a:gd name="connsiteY11303" fmla="*/ 925407 h 5886446"/>
              <a:gd name="connsiteX11304" fmla="*/ 5170087 w 12191988"/>
              <a:gd name="connsiteY11304" fmla="*/ 924216 h 5886446"/>
              <a:gd name="connsiteX11305" fmla="*/ 5170485 w 12191988"/>
              <a:gd name="connsiteY11305" fmla="*/ 919851 h 5886446"/>
              <a:gd name="connsiteX11306" fmla="*/ 5170087 w 12191988"/>
              <a:gd name="connsiteY11306" fmla="*/ 916279 h 5886446"/>
              <a:gd name="connsiteX11307" fmla="*/ 5169296 w 12191988"/>
              <a:gd name="connsiteY11307" fmla="*/ 913105 h 5886446"/>
              <a:gd name="connsiteX11308" fmla="*/ 5167707 w 12191988"/>
              <a:gd name="connsiteY11308" fmla="*/ 911122 h 5886446"/>
              <a:gd name="connsiteX11309" fmla="*/ 5165723 w 12191988"/>
              <a:gd name="connsiteY11309" fmla="*/ 910330 h 5886446"/>
              <a:gd name="connsiteX11310" fmla="*/ 5163738 w 12191988"/>
              <a:gd name="connsiteY11310" fmla="*/ 909139 h 5886446"/>
              <a:gd name="connsiteX11311" fmla="*/ 5158579 w 12191988"/>
              <a:gd name="connsiteY11311" fmla="*/ 908344 h 5886446"/>
              <a:gd name="connsiteX11312" fmla="*/ 5174058 w 12191988"/>
              <a:gd name="connsiteY11312" fmla="*/ 906758 h 5886446"/>
              <a:gd name="connsiteX11313" fmla="*/ 5191122 w 12191988"/>
              <a:gd name="connsiteY11313" fmla="*/ 903980 h 5886446"/>
              <a:gd name="connsiteX11314" fmla="*/ 5210171 w 12191988"/>
              <a:gd name="connsiteY11314" fmla="*/ 902788 h 5886446"/>
              <a:gd name="connsiteX11315" fmla="*/ 5219697 w 12191988"/>
              <a:gd name="connsiteY11315" fmla="*/ 901598 h 5886446"/>
              <a:gd name="connsiteX11316" fmla="*/ 5230017 w 12191988"/>
              <a:gd name="connsiteY11316" fmla="*/ 901598 h 5886446"/>
              <a:gd name="connsiteX11317" fmla="*/ 5239541 w 12191988"/>
              <a:gd name="connsiteY11317" fmla="*/ 901598 h 5886446"/>
              <a:gd name="connsiteX11318" fmla="*/ 5249464 w 12191988"/>
              <a:gd name="connsiteY11318" fmla="*/ 901997 h 5886446"/>
              <a:gd name="connsiteX11319" fmla="*/ 5258593 w 12191988"/>
              <a:gd name="connsiteY11319" fmla="*/ 903584 h 5886446"/>
              <a:gd name="connsiteX11320" fmla="*/ 5268117 w 12191988"/>
              <a:gd name="connsiteY11320" fmla="*/ 905568 h 5886446"/>
              <a:gd name="connsiteX11321" fmla="*/ 5276452 w 12191988"/>
              <a:gd name="connsiteY11321" fmla="*/ 908344 h 5886446"/>
              <a:gd name="connsiteX11322" fmla="*/ 5285181 w 12191988"/>
              <a:gd name="connsiteY11322" fmla="*/ 911517 h 5886446"/>
              <a:gd name="connsiteX11323" fmla="*/ 5293120 w 12191988"/>
              <a:gd name="connsiteY11323" fmla="*/ 916279 h 5886446"/>
              <a:gd name="connsiteX11324" fmla="*/ 5296693 w 12191988"/>
              <a:gd name="connsiteY11324" fmla="*/ 919058 h 5886446"/>
              <a:gd name="connsiteX11325" fmla="*/ 5300262 w 12191988"/>
              <a:gd name="connsiteY11325" fmla="*/ 921834 h 5886446"/>
              <a:gd name="connsiteX11326" fmla="*/ 5301059 w 12191988"/>
              <a:gd name="connsiteY11326" fmla="*/ 921834 h 5886446"/>
              <a:gd name="connsiteX11327" fmla="*/ 5302248 w 12191988"/>
              <a:gd name="connsiteY11327" fmla="*/ 920647 h 5886446"/>
              <a:gd name="connsiteX11328" fmla="*/ 5303439 w 12191988"/>
              <a:gd name="connsiteY11328" fmla="*/ 918661 h 5886446"/>
              <a:gd name="connsiteX11329" fmla="*/ 5304626 w 12191988"/>
              <a:gd name="connsiteY11329" fmla="*/ 916279 h 5886446"/>
              <a:gd name="connsiteX11330" fmla="*/ 5305026 w 12191988"/>
              <a:gd name="connsiteY11330" fmla="*/ 913105 h 5886446"/>
              <a:gd name="connsiteX11331" fmla="*/ 5305026 w 12191988"/>
              <a:gd name="connsiteY11331" fmla="*/ 905568 h 5886446"/>
              <a:gd name="connsiteX11332" fmla="*/ 5305423 w 12191988"/>
              <a:gd name="connsiteY11332" fmla="*/ 897631 h 5886446"/>
              <a:gd name="connsiteX11333" fmla="*/ 5317328 w 12191988"/>
              <a:gd name="connsiteY11333" fmla="*/ 906758 h 5886446"/>
              <a:gd name="connsiteX11334" fmla="*/ 5328045 w 12191988"/>
              <a:gd name="connsiteY11334" fmla="*/ 914297 h 5886446"/>
              <a:gd name="connsiteX11335" fmla="*/ 5339551 w 12191988"/>
              <a:gd name="connsiteY11335" fmla="*/ 920647 h 5886446"/>
              <a:gd name="connsiteX11336" fmla="*/ 5350667 w 12191988"/>
              <a:gd name="connsiteY11336" fmla="*/ 925804 h 5886446"/>
              <a:gd name="connsiteX11337" fmla="*/ 5362176 w 12191988"/>
              <a:gd name="connsiteY11337" fmla="*/ 930169 h 5886446"/>
              <a:gd name="connsiteX11338" fmla="*/ 5373686 w 12191988"/>
              <a:gd name="connsiteY11338" fmla="*/ 933740 h 5886446"/>
              <a:gd name="connsiteX11339" fmla="*/ 5385592 w 12191988"/>
              <a:gd name="connsiteY11339" fmla="*/ 936121 h 5886446"/>
              <a:gd name="connsiteX11340" fmla="*/ 5397100 w 12191988"/>
              <a:gd name="connsiteY11340" fmla="*/ 938104 h 5886446"/>
              <a:gd name="connsiteX11341" fmla="*/ 5409005 w 12191988"/>
              <a:gd name="connsiteY11341" fmla="*/ 939690 h 5886446"/>
              <a:gd name="connsiteX11342" fmla="*/ 5420912 w 12191988"/>
              <a:gd name="connsiteY11342" fmla="*/ 940883 h 5886446"/>
              <a:gd name="connsiteX11343" fmla="*/ 5446707 w 12191988"/>
              <a:gd name="connsiteY11343" fmla="*/ 941676 h 5886446"/>
              <a:gd name="connsiteX11344" fmla="*/ 5474095 w 12191988"/>
              <a:gd name="connsiteY11344" fmla="*/ 942470 h 5886446"/>
              <a:gd name="connsiteX11345" fmla="*/ 5503859 w 12191988"/>
              <a:gd name="connsiteY11345" fmla="*/ 942867 h 5886446"/>
              <a:gd name="connsiteX11346" fmla="*/ 5501479 w 12191988"/>
              <a:gd name="connsiteY11346" fmla="*/ 947630 h 5886446"/>
              <a:gd name="connsiteX11347" fmla="*/ 5499890 w 12191988"/>
              <a:gd name="connsiteY11347" fmla="*/ 953184 h 5886446"/>
              <a:gd name="connsiteX11348" fmla="*/ 5498305 w 12191988"/>
              <a:gd name="connsiteY11348" fmla="*/ 959533 h 5886446"/>
              <a:gd name="connsiteX11349" fmla="*/ 5498305 w 12191988"/>
              <a:gd name="connsiteY11349" fmla="*/ 967073 h 5886446"/>
              <a:gd name="connsiteX11350" fmla="*/ 5502670 w 12191988"/>
              <a:gd name="connsiteY11350" fmla="*/ 967469 h 5886446"/>
              <a:gd name="connsiteX11351" fmla="*/ 5507432 w 12191988"/>
              <a:gd name="connsiteY11351" fmla="*/ 967469 h 5886446"/>
              <a:gd name="connsiteX11352" fmla="*/ 5515765 w 12191988"/>
              <a:gd name="connsiteY11352" fmla="*/ 967073 h 5886446"/>
              <a:gd name="connsiteX11353" fmla="*/ 5524098 w 12191988"/>
              <a:gd name="connsiteY11353" fmla="*/ 965882 h 5886446"/>
              <a:gd name="connsiteX11354" fmla="*/ 5532038 w 12191988"/>
              <a:gd name="connsiteY11354" fmla="*/ 965484 h 5886446"/>
              <a:gd name="connsiteX11355" fmla="*/ 5535609 w 12191988"/>
              <a:gd name="connsiteY11355" fmla="*/ 965484 h 5886446"/>
              <a:gd name="connsiteX11356" fmla="*/ 5539577 w 12191988"/>
              <a:gd name="connsiteY11356" fmla="*/ 965882 h 5886446"/>
              <a:gd name="connsiteX11357" fmla="*/ 5543547 w 12191988"/>
              <a:gd name="connsiteY11357" fmla="*/ 967073 h 5886446"/>
              <a:gd name="connsiteX11358" fmla="*/ 5547514 w 12191988"/>
              <a:gd name="connsiteY11358" fmla="*/ 968263 h 5886446"/>
              <a:gd name="connsiteX11359" fmla="*/ 5551879 w 12191988"/>
              <a:gd name="connsiteY11359" fmla="*/ 970247 h 5886446"/>
              <a:gd name="connsiteX11360" fmla="*/ 5556643 w 12191988"/>
              <a:gd name="connsiteY11360" fmla="*/ 973422 h 5886446"/>
              <a:gd name="connsiteX11361" fmla="*/ 5561006 w 12191988"/>
              <a:gd name="connsiteY11361" fmla="*/ 977391 h 5886446"/>
              <a:gd name="connsiteX11362" fmla="*/ 5566167 w 12191988"/>
              <a:gd name="connsiteY11362" fmla="*/ 981752 h 5886446"/>
              <a:gd name="connsiteX11363" fmla="*/ 5557436 w 12191988"/>
              <a:gd name="connsiteY11363" fmla="*/ 982945 h 5886446"/>
              <a:gd name="connsiteX11364" fmla="*/ 5549499 w 12191988"/>
              <a:gd name="connsiteY11364" fmla="*/ 984532 h 5886446"/>
              <a:gd name="connsiteX11365" fmla="*/ 5541958 w 12191988"/>
              <a:gd name="connsiteY11365" fmla="*/ 986517 h 5886446"/>
              <a:gd name="connsiteX11366" fmla="*/ 5534816 w 12191988"/>
              <a:gd name="connsiteY11366" fmla="*/ 988898 h 5886446"/>
              <a:gd name="connsiteX11367" fmla="*/ 5528067 w 12191988"/>
              <a:gd name="connsiteY11367" fmla="*/ 992072 h 5886446"/>
              <a:gd name="connsiteX11368" fmla="*/ 5520927 w 12191988"/>
              <a:gd name="connsiteY11368" fmla="*/ 995643 h 5886446"/>
              <a:gd name="connsiteX11369" fmla="*/ 5507034 w 12191988"/>
              <a:gd name="connsiteY11369" fmla="*/ 1001992 h 5886446"/>
              <a:gd name="connsiteX11370" fmla="*/ 5499890 w 12191988"/>
              <a:gd name="connsiteY11370" fmla="*/ 1005165 h 5886446"/>
              <a:gd name="connsiteX11371" fmla="*/ 5492351 w 12191988"/>
              <a:gd name="connsiteY11371" fmla="*/ 1007945 h 5886446"/>
              <a:gd name="connsiteX11372" fmla="*/ 5484415 w 12191988"/>
              <a:gd name="connsiteY11372" fmla="*/ 1011118 h 5886446"/>
              <a:gd name="connsiteX11373" fmla="*/ 5475681 w 12191988"/>
              <a:gd name="connsiteY11373" fmla="*/ 1013499 h 5886446"/>
              <a:gd name="connsiteX11374" fmla="*/ 5467346 w 12191988"/>
              <a:gd name="connsiteY11374" fmla="*/ 1015087 h 5886446"/>
              <a:gd name="connsiteX11375" fmla="*/ 5457824 w 12191988"/>
              <a:gd name="connsiteY11375" fmla="*/ 1015880 h 5886446"/>
              <a:gd name="connsiteX11376" fmla="*/ 5447107 w 12191988"/>
              <a:gd name="connsiteY11376" fmla="*/ 1016674 h 5886446"/>
              <a:gd name="connsiteX11377" fmla="*/ 5435994 w 12191988"/>
              <a:gd name="connsiteY11377" fmla="*/ 1015880 h 5886446"/>
              <a:gd name="connsiteX11378" fmla="*/ 5437980 w 12191988"/>
              <a:gd name="connsiteY11378" fmla="*/ 1019452 h 5886446"/>
              <a:gd name="connsiteX11379" fmla="*/ 5439962 w 12191988"/>
              <a:gd name="connsiteY11379" fmla="*/ 1022228 h 5886446"/>
              <a:gd name="connsiteX11380" fmla="*/ 5442742 w 12191988"/>
              <a:gd name="connsiteY11380" fmla="*/ 1024609 h 5886446"/>
              <a:gd name="connsiteX11381" fmla="*/ 5444725 w 12191988"/>
              <a:gd name="connsiteY11381" fmla="*/ 1026991 h 5886446"/>
              <a:gd name="connsiteX11382" fmla="*/ 5447107 w 12191988"/>
              <a:gd name="connsiteY11382" fmla="*/ 1028976 h 5886446"/>
              <a:gd name="connsiteX11383" fmla="*/ 5449487 w 12191988"/>
              <a:gd name="connsiteY11383" fmla="*/ 1030562 h 5886446"/>
              <a:gd name="connsiteX11384" fmla="*/ 5455044 w 12191988"/>
              <a:gd name="connsiteY11384" fmla="*/ 1032545 h 5886446"/>
              <a:gd name="connsiteX11385" fmla="*/ 5460602 w 12191988"/>
              <a:gd name="connsiteY11385" fmla="*/ 1034531 h 5886446"/>
              <a:gd name="connsiteX11386" fmla="*/ 5466556 w 12191988"/>
              <a:gd name="connsiteY11386" fmla="*/ 1035324 h 5886446"/>
              <a:gd name="connsiteX11387" fmla="*/ 5478855 w 12191988"/>
              <a:gd name="connsiteY11387" fmla="*/ 1036118 h 5886446"/>
              <a:gd name="connsiteX11388" fmla="*/ 5485207 w 12191988"/>
              <a:gd name="connsiteY11388" fmla="*/ 1036515 h 5886446"/>
              <a:gd name="connsiteX11389" fmla="*/ 5491161 w 12191988"/>
              <a:gd name="connsiteY11389" fmla="*/ 1037705 h 5886446"/>
              <a:gd name="connsiteX11390" fmla="*/ 5496715 w 12191988"/>
              <a:gd name="connsiteY11390" fmla="*/ 1039291 h 5886446"/>
              <a:gd name="connsiteX11391" fmla="*/ 5502276 w 12191988"/>
              <a:gd name="connsiteY11391" fmla="*/ 1041277 h 5886446"/>
              <a:gd name="connsiteX11392" fmla="*/ 5507828 w 12191988"/>
              <a:gd name="connsiteY11392" fmla="*/ 1044847 h 5886446"/>
              <a:gd name="connsiteX11393" fmla="*/ 5510210 w 12191988"/>
              <a:gd name="connsiteY11393" fmla="*/ 1046832 h 5886446"/>
              <a:gd name="connsiteX11394" fmla="*/ 5512987 w 12191988"/>
              <a:gd name="connsiteY11394" fmla="*/ 1049213 h 5886446"/>
              <a:gd name="connsiteX11395" fmla="*/ 5514972 w 12191988"/>
              <a:gd name="connsiteY11395" fmla="*/ 1051594 h 5886446"/>
              <a:gd name="connsiteX11396" fmla="*/ 5517354 w 12191988"/>
              <a:gd name="connsiteY11396" fmla="*/ 1054768 h 5886446"/>
              <a:gd name="connsiteX11397" fmla="*/ 5514972 w 12191988"/>
              <a:gd name="connsiteY11397" fmla="*/ 1047625 h 5886446"/>
              <a:gd name="connsiteX11398" fmla="*/ 5513384 w 12191988"/>
              <a:gd name="connsiteY11398" fmla="*/ 1042467 h 5886446"/>
              <a:gd name="connsiteX11399" fmla="*/ 5513384 w 12191988"/>
              <a:gd name="connsiteY11399" fmla="*/ 1040484 h 5886446"/>
              <a:gd name="connsiteX11400" fmla="*/ 5513783 w 12191988"/>
              <a:gd name="connsiteY11400" fmla="*/ 1039291 h 5886446"/>
              <a:gd name="connsiteX11401" fmla="*/ 5514576 w 12191988"/>
              <a:gd name="connsiteY11401" fmla="*/ 1037705 h 5886446"/>
              <a:gd name="connsiteX11402" fmla="*/ 5514972 w 12191988"/>
              <a:gd name="connsiteY11402" fmla="*/ 1036118 h 5886446"/>
              <a:gd name="connsiteX11403" fmla="*/ 5515765 w 12191988"/>
              <a:gd name="connsiteY11403" fmla="*/ 1035722 h 5886446"/>
              <a:gd name="connsiteX11404" fmla="*/ 5517354 w 12191988"/>
              <a:gd name="connsiteY11404" fmla="*/ 1035324 h 5886446"/>
              <a:gd name="connsiteX11405" fmla="*/ 5519734 w 12191988"/>
              <a:gd name="connsiteY11405" fmla="*/ 1034531 h 5886446"/>
              <a:gd name="connsiteX11406" fmla="*/ 5524098 w 12191988"/>
              <a:gd name="connsiteY11406" fmla="*/ 1035324 h 5886446"/>
              <a:gd name="connsiteX11407" fmla="*/ 5528067 w 12191988"/>
              <a:gd name="connsiteY11407" fmla="*/ 1036515 h 5886446"/>
              <a:gd name="connsiteX11408" fmla="*/ 5532038 w 12191988"/>
              <a:gd name="connsiteY11408" fmla="*/ 1039291 h 5886446"/>
              <a:gd name="connsiteX11409" fmla="*/ 5536402 w 12191988"/>
              <a:gd name="connsiteY11409" fmla="*/ 1041672 h 5886446"/>
              <a:gd name="connsiteX11410" fmla="*/ 5541164 w 12191988"/>
              <a:gd name="connsiteY11410" fmla="*/ 1045243 h 5886446"/>
              <a:gd name="connsiteX11411" fmla="*/ 5545137 w 12191988"/>
              <a:gd name="connsiteY11411" fmla="*/ 1049213 h 5886446"/>
              <a:gd name="connsiteX11412" fmla="*/ 5549102 w 12191988"/>
              <a:gd name="connsiteY11412" fmla="*/ 1053179 h 5886446"/>
              <a:gd name="connsiteX11413" fmla="*/ 5552673 w 12191988"/>
              <a:gd name="connsiteY11413" fmla="*/ 1057544 h 5886446"/>
              <a:gd name="connsiteX11414" fmla="*/ 5555061 w 12191988"/>
              <a:gd name="connsiteY11414" fmla="*/ 1062306 h 5886446"/>
              <a:gd name="connsiteX11415" fmla="*/ 5559023 w 12191988"/>
              <a:gd name="connsiteY11415" fmla="*/ 1057544 h 5886446"/>
              <a:gd name="connsiteX11416" fmla="*/ 5562993 w 12191988"/>
              <a:gd name="connsiteY11416" fmla="*/ 1054373 h 5886446"/>
              <a:gd name="connsiteX11417" fmla="*/ 5566962 w 12191988"/>
              <a:gd name="connsiteY11417" fmla="*/ 1052387 h 5886446"/>
              <a:gd name="connsiteX11418" fmla="*/ 5571723 w 12191988"/>
              <a:gd name="connsiteY11418" fmla="*/ 1050007 h 5886446"/>
              <a:gd name="connsiteX11419" fmla="*/ 5575695 w 12191988"/>
              <a:gd name="connsiteY11419" fmla="*/ 1049213 h 5886446"/>
              <a:gd name="connsiteX11420" fmla="*/ 5579661 w 12191988"/>
              <a:gd name="connsiteY11420" fmla="*/ 1048816 h 5886446"/>
              <a:gd name="connsiteX11421" fmla="*/ 5587996 w 12191988"/>
              <a:gd name="connsiteY11421" fmla="*/ 1048022 h 5886446"/>
              <a:gd name="connsiteX11422" fmla="*/ 5596725 w 12191988"/>
              <a:gd name="connsiteY11422" fmla="*/ 1048022 h 5886446"/>
              <a:gd name="connsiteX11423" fmla="*/ 5600697 w 12191988"/>
              <a:gd name="connsiteY11423" fmla="*/ 1047625 h 5886446"/>
              <a:gd name="connsiteX11424" fmla="*/ 5605064 w 12191988"/>
              <a:gd name="connsiteY11424" fmla="*/ 1046832 h 5886446"/>
              <a:gd name="connsiteX11425" fmla="*/ 5609428 w 12191988"/>
              <a:gd name="connsiteY11425" fmla="*/ 1045641 h 5886446"/>
              <a:gd name="connsiteX11426" fmla="*/ 5613792 w 12191988"/>
              <a:gd name="connsiteY11426" fmla="*/ 1043658 h 5886446"/>
              <a:gd name="connsiteX11427" fmla="*/ 5618158 w 12191988"/>
              <a:gd name="connsiteY11427" fmla="*/ 1040484 h 5886446"/>
              <a:gd name="connsiteX11428" fmla="*/ 5622921 w 12191988"/>
              <a:gd name="connsiteY11428" fmla="*/ 1037307 h 5886446"/>
              <a:gd name="connsiteX11429" fmla="*/ 5623716 w 12191988"/>
              <a:gd name="connsiteY11429" fmla="*/ 1040087 h 5886446"/>
              <a:gd name="connsiteX11430" fmla="*/ 5624509 w 12191988"/>
              <a:gd name="connsiteY11430" fmla="*/ 1043658 h 5886446"/>
              <a:gd name="connsiteX11431" fmla="*/ 5624509 w 12191988"/>
              <a:gd name="connsiteY11431" fmla="*/ 1046832 h 5886446"/>
              <a:gd name="connsiteX11432" fmla="*/ 5624509 w 12191988"/>
              <a:gd name="connsiteY11432" fmla="*/ 1049608 h 5886446"/>
              <a:gd name="connsiteX11433" fmla="*/ 5622129 w 12191988"/>
              <a:gd name="connsiteY11433" fmla="*/ 1054768 h 5886446"/>
              <a:gd name="connsiteX11434" fmla="*/ 5620145 w 12191988"/>
              <a:gd name="connsiteY11434" fmla="*/ 1059133 h 5886446"/>
              <a:gd name="connsiteX11435" fmla="*/ 5618952 w 12191988"/>
              <a:gd name="connsiteY11435" fmla="*/ 1062704 h 5886446"/>
              <a:gd name="connsiteX11436" fmla="*/ 5618158 w 12191988"/>
              <a:gd name="connsiteY11436" fmla="*/ 1064687 h 5886446"/>
              <a:gd name="connsiteX11437" fmla="*/ 5617762 w 12191988"/>
              <a:gd name="connsiteY11437" fmla="*/ 1065879 h 5886446"/>
              <a:gd name="connsiteX11438" fmla="*/ 5618158 w 12191988"/>
              <a:gd name="connsiteY11438" fmla="*/ 1067068 h 5886446"/>
              <a:gd name="connsiteX11439" fmla="*/ 5619350 w 12191988"/>
              <a:gd name="connsiteY11439" fmla="*/ 1067862 h 5886446"/>
              <a:gd name="connsiteX11440" fmla="*/ 5620934 w 12191988"/>
              <a:gd name="connsiteY11440" fmla="*/ 1068657 h 5886446"/>
              <a:gd name="connsiteX11441" fmla="*/ 5622921 w 12191988"/>
              <a:gd name="connsiteY11441" fmla="*/ 1069450 h 5886446"/>
              <a:gd name="connsiteX11442" fmla="*/ 5621335 w 12191988"/>
              <a:gd name="connsiteY11442" fmla="*/ 1070640 h 5886446"/>
              <a:gd name="connsiteX11443" fmla="*/ 5619350 w 12191988"/>
              <a:gd name="connsiteY11443" fmla="*/ 1072226 h 5886446"/>
              <a:gd name="connsiteX11444" fmla="*/ 5617363 w 12191988"/>
              <a:gd name="connsiteY11444" fmla="*/ 1073815 h 5886446"/>
              <a:gd name="connsiteX11445" fmla="*/ 5614585 w 12191988"/>
              <a:gd name="connsiteY11445" fmla="*/ 1074212 h 5886446"/>
              <a:gd name="connsiteX11446" fmla="*/ 5609428 w 12191988"/>
              <a:gd name="connsiteY11446" fmla="*/ 1075797 h 5886446"/>
              <a:gd name="connsiteX11447" fmla="*/ 5602682 w 12191988"/>
              <a:gd name="connsiteY11447" fmla="*/ 1076196 h 5886446"/>
              <a:gd name="connsiteX11448" fmla="*/ 5595140 w 12191988"/>
              <a:gd name="connsiteY11448" fmla="*/ 1076196 h 5886446"/>
              <a:gd name="connsiteX11449" fmla="*/ 5587599 w 12191988"/>
              <a:gd name="connsiteY11449" fmla="*/ 1075797 h 5886446"/>
              <a:gd name="connsiteX11450" fmla="*/ 5572124 w 12191988"/>
              <a:gd name="connsiteY11450" fmla="*/ 1075797 h 5886446"/>
              <a:gd name="connsiteX11451" fmla="*/ 5564186 w 12191988"/>
              <a:gd name="connsiteY11451" fmla="*/ 1076196 h 5886446"/>
              <a:gd name="connsiteX11452" fmla="*/ 5556643 w 12191988"/>
              <a:gd name="connsiteY11452" fmla="*/ 1077386 h 5886446"/>
              <a:gd name="connsiteX11453" fmla="*/ 5549499 w 12191988"/>
              <a:gd name="connsiteY11453" fmla="*/ 1079369 h 5886446"/>
              <a:gd name="connsiteX11454" fmla="*/ 5545926 w 12191988"/>
              <a:gd name="connsiteY11454" fmla="*/ 1080165 h 5886446"/>
              <a:gd name="connsiteX11455" fmla="*/ 5543150 w 12191988"/>
              <a:gd name="connsiteY11455" fmla="*/ 1082148 h 5886446"/>
              <a:gd name="connsiteX11456" fmla="*/ 5539975 w 12191988"/>
              <a:gd name="connsiteY11456" fmla="*/ 1084131 h 5886446"/>
              <a:gd name="connsiteX11457" fmla="*/ 5537593 w 12191988"/>
              <a:gd name="connsiteY11457" fmla="*/ 1086910 h 5886446"/>
              <a:gd name="connsiteX11458" fmla="*/ 5534816 w 12191988"/>
              <a:gd name="connsiteY11458" fmla="*/ 1089291 h 5886446"/>
              <a:gd name="connsiteX11459" fmla="*/ 5532433 w 12191988"/>
              <a:gd name="connsiteY11459" fmla="*/ 1092860 h 5886446"/>
              <a:gd name="connsiteX11460" fmla="*/ 5530849 w 12191988"/>
              <a:gd name="connsiteY11460" fmla="*/ 1096432 h 5886446"/>
              <a:gd name="connsiteX11461" fmla="*/ 5528860 w 12191988"/>
              <a:gd name="connsiteY11461" fmla="*/ 1100796 h 5886446"/>
              <a:gd name="connsiteX11462" fmla="*/ 5528067 w 12191988"/>
              <a:gd name="connsiteY11462" fmla="*/ 1105558 h 5886446"/>
              <a:gd name="connsiteX11463" fmla="*/ 5526876 w 12191988"/>
              <a:gd name="connsiteY11463" fmla="*/ 1110322 h 5886446"/>
              <a:gd name="connsiteX11464" fmla="*/ 5523305 w 12191988"/>
              <a:gd name="connsiteY11464" fmla="*/ 1110719 h 5886446"/>
              <a:gd name="connsiteX11465" fmla="*/ 5520527 w 12191988"/>
              <a:gd name="connsiteY11465" fmla="*/ 1110719 h 5886446"/>
              <a:gd name="connsiteX11466" fmla="*/ 5518545 w 12191988"/>
              <a:gd name="connsiteY11466" fmla="*/ 1110322 h 5886446"/>
              <a:gd name="connsiteX11467" fmla="*/ 5517354 w 12191988"/>
              <a:gd name="connsiteY11467" fmla="*/ 1109923 h 5886446"/>
              <a:gd name="connsiteX11468" fmla="*/ 5516956 w 12191988"/>
              <a:gd name="connsiteY11468" fmla="*/ 1108735 h 5886446"/>
              <a:gd name="connsiteX11469" fmla="*/ 5516956 w 12191988"/>
              <a:gd name="connsiteY11469" fmla="*/ 1107545 h 5886446"/>
              <a:gd name="connsiteX11470" fmla="*/ 5517749 w 12191988"/>
              <a:gd name="connsiteY11470" fmla="*/ 1103178 h 5886446"/>
              <a:gd name="connsiteX11471" fmla="*/ 5519734 w 12191988"/>
              <a:gd name="connsiteY11471" fmla="*/ 1098813 h 5886446"/>
              <a:gd name="connsiteX11472" fmla="*/ 5522118 w 12191988"/>
              <a:gd name="connsiteY11472" fmla="*/ 1092860 h 5886446"/>
              <a:gd name="connsiteX11473" fmla="*/ 5522511 w 12191988"/>
              <a:gd name="connsiteY11473" fmla="*/ 1089686 h 5886446"/>
              <a:gd name="connsiteX11474" fmla="*/ 5522511 w 12191988"/>
              <a:gd name="connsiteY11474" fmla="*/ 1086513 h 5886446"/>
              <a:gd name="connsiteX11475" fmla="*/ 5522511 w 12191988"/>
              <a:gd name="connsiteY11475" fmla="*/ 1082148 h 5886446"/>
              <a:gd name="connsiteX11476" fmla="*/ 5521320 w 12191988"/>
              <a:gd name="connsiteY11476" fmla="*/ 1078973 h 5886446"/>
              <a:gd name="connsiteX11477" fmla="*/ 5517749 w 12191988"/>
              <a:gd name="connsiteY11477" fmla="*/ 1079369 h 5886446"/>
              <a:gd name="connsiteX11478" fmla="*/ 5514972 w 12191988"/>
              <a:gd name="connsiteY11478" fmla="*/ 1080957 h 5886446"/>
              <a:gd name="connsiteX11479" fmla="*/ 5512592 w 12191988"/>
              <a:gd name="connsiteY11479" fmla="*/ 1082942 h 5886446"/>
              <a:gd name="connsiteX11480" fmla="*/ 5510210 w 12191988"/>
              <a:gd name="connsiteY11480" fmla="*/ 1085322 h 5886446"/>
              <a:gd name="connsiteX11481" fmla="*/ 5509019 w 12191988"/>
              <a:gd name="connsiteY11481" fmla="*/ 1088496 h 5886446"/>
              <a:gd name="connsiteX11482" fmla="*/ 5507432 w 12191988"/>
              <a:gd name="connsiteY11482" fmla="*/ 1091672 h 5886446"/>
              <a:gd name="connsiteX11483" fmla="*/ 5505050 w 12191988"/>
              <a:gd name="connsiteY11483" fmla="*/ 1099211 h 5886446"/>
              <a:gd name="connsiteX11484" fmla="*/ 5502276 w 12191988"/>
              <a:gd name="connsiteY11484" fmla="*/ 1107545 h 5886446"/>
              <a:gd name="connsiteX11485" fmla="*/ 5499890 w 12191988"/>
              <a:gd name="connsiteY11485" fmla="*/ 1115083 h 5886446"/>
              <a:gd name="connsiteX11486" fmla="*/ 5498703 w 12191988"/>
              <a:gd name="connsiteY11486" fmla="*/ 1118257 h 5886446"/>
              <a:gd name="connsiteX11487" fmla="*/ 5497508 w 12191988"/>
              <a:gd name="connsiteY11487" fmla="*/ 1121828 h 5886446"/>
              <a:gd name="connsiteX11488" fmla="*/ 5495524 w 12191988"/>
              <a:gd name="connsiteY11488" fmla="*/ 1125002 h 5886446"/>
              <a:gd name="connsiteX11489" fmla="*/ 5493144 w 12191988"/>
              <a:gd name="connsiteY11489" fmla="*/ 1127383 h 5886446"/>
              <a:gd name="connsiteX11490" fmla="*/ 5495922 w 12191988"/>
              <a:gd name="connsiteY11490" fmla="*/ 1125401 h 5886446"/>
              <a:gd name="connsiteX11491" fmla="*/ 5498703 w 12191988"/>
              <a:gd name="connsiteY11491" fmla="*/ 1123812 h 5886446"/>
              <a:gd name="connsiteX11492" fmla="*/ 5505050 w 12191988"/>
              <a:gd name="connsiteY11492" fmla="*/ 1121434 h 5886446"/>
              <a:gd name="connsiteX11493" fmla="*/ 5510210 w 12191988"/>
              <a:gd name="connsiteY11493" fmla="*/ 1120241 h 5886446"/>
              <a:gd name="connsiteX11494" fmla="*/ 5516564 w 12191988"/>
              <a:gd name="connsiteY11494" fmla="*/ 1120241 h 5886446"/>
              <a:gd name="connsiteX11495" fmla="*/ 5522511 w 12191988"/>
              <a:gd name="connsiteY11495" fmla="*/ 1120241 h 5886446"/>
              <a:gd name="connsiteX11496" fmla="*/ 5528466 w 12191988"/>
              <a:gd name="connsiteY11496" fmla="*/ 1121434 h 5886446"/>
              <a:gd name="connsiteX11497" fmla="*/ 5540370 w 12191988"/>
              <a:gd name="connsiteY11497" fmla="*/ 1123417 h 5886446"/>
              <a:gd name="connsiteX11498" fmla="*/ 5545926 w 12191988"/>
              <a:gd name="connsiteY11498" fmla="*/ 1124607 h 5886446"/>
              <a:gd name="connsiteX11499" fmla="*/ 5551490 w 12191988"/>
              <a:gd name="connsiteY11499" fmla="*/ 1125002 h 5886446"/>
              <a:gd name="connsiteX11500" fmla="*/ 5557042 w 12191988"/>
              <a:gd name="connsiteY11500" fmla="*/ 1125002 h 5886446"/>
              <a:gd name="connsiteX11501" fmla="*/ 5562202 w 12191988"/>
              <a:gd name="connsiteY11501" fmla="*/ 1124607 h 5886446"/>
              <a:gd name="connsiteX11502" fmla="*/ 5566566 w 12191988"/>
              <a:gd name="connsiteY11502" fmla="*/ 1123019 h 5886446"/>
              <a:gd name="connsiteX11503" fmla="*/ 5568552 w 12191988"/>
              <a:gd name="connsiteY11503" fmla="*/ 1121434 h 5886446"/>
              <a:gd name="connsiteX11504" fmla="*/ 5570533 w 12191988"/>
              <a:gd name="connsiteY11504" fmla="*/ 1119845 h 5886446"/>
              <a:gd name="connsiteX11505" fmla="*/ 5572517 w 12191988"/>
              <a:gd name="connsiteY11505" fmla="*/ 1117859 h 5886446"/>
              <a:gd name="connsiteX11506" fmla="*/ 5574502 w 12191988"/>
              <a:gd name="connsiteY11506" fmla="*/ 1115479 h 5886446"/>
              <a:gd name="connsiteX11507" fmla="*/ 5576090 w 12191988"/>
              <a:gd name="connsiteY11507" fmla="*/ 1113100 h 5886446"/>
              <a:gd name="connsiteX11508" fmla="*/ 5578075 w 12191988"/>
              <a:gd name="connsiteY11508" fmla="*/ 1109923 h 5886446"/>
              <a:gd name="connsiteX11509" fmla="*/ 5590774 w 12191988"/>
              <a:gd name="connsiteY11509" fmla="*/ 1114290 h 5886446"/>
              <a:gd name="connsiteX11510" fmla="*/ 5604270 w 12191988"/>
              <a:gd name="connsiteY11510" fmla="*/ 1118257 h 5886446"/>
              <a:gd name="connsiteX11511" fmla="*/ 5617363 w 12191988"/>
              <a:gd name="connsiteY11511" fmla="*/ 1122621 h 5886446"/>
              <a:gd name="connsiteX11512" fmla="*/ 5631257 w 12191988"/>
              <a:gd name="connsiteY11512" fmla="*/ 1125401 h 5886446"/>
              <a:gd name="connsiteX11513" fmla="*/ 5644749 w 12191988"/>
              <a:gd name="connsiteY11513" fmla="*/ 1127781 h 5886446"/>
              <a:gd name="connsiteX11514" fmla="*/ 5658641 w 12191988"/>
              <a:gd name="connsiteY11514" fmla="*/ 1130162 h 5886446"/>
              <a:gd name="connsiteX11515" fmla="*/ 5672136 w 12191988"/>
              <a:gd name="connsiteY11515" fmla="*/ 1130955 h 5886446"/>
              <a:gd name="connsiteX11516" fmla="*/ 5685628 w 12191988"/>
              <a:gd name="connsiteY11516" fmla="*/ 1131353 h 5886446"/>
              <a:gd name="connsiteX11517" fmla="*/ 5699122 w 12191988"/>
              <a:gd name="connsiteY11517" fmla="*/ 1130955 h 5886446"/>
              <a:gd name="connsiteX11518" fmla="*/ 5711822 w 12191988"/>
              <a:gd name="connsiteY11518" fmla="*/ 1129368 h 5886446"/>
              <a:gd name="connsiteX11519" fmla="*/ 5724126 w 12191988"/>
              <a:gd name="connsiteY11519" fmla="*/ 1127383 h 5886446"/>
              <a:gd name="connsiteX11520" fmla="*/ 5735633 w 12191988"/>
              <a:gd name="connsiteY11520" fmla="*/ 1123812 h 5886446"/>
              <a:gd name="connsiteX11521" fmla="*/ 5741586 w 12191988"/>
              <a:gd name="connsiteY11521" fmla="*/ 1121828 h 5886446"/>
              <a:gd name="connsiteX11522" fmla="*/ 5747142 w 12191988"/>
              <a:gd name="connsiteY11522" fmla="*/ 1119448 h 5886446"/>
              <a:gd name="connsiteX11523" fmla="*/ 5752302 w 12191988"/>
              <a:gd name="connsiteY11523" fmla="*/ 1116274 h 5886446"/>
              <a:gd name="connsiteX11524" fmla="*/ 5757462 w 12191988"/>
              <a:gd name="connsiteY11524" fmla="*/ 1113495 h 5886446"/>
              <a:gd name="connsiteX11525" fmla="*/ 5762225 w 12191988"/>
              <a:gd name="connsiteY11525" fmla="*/ 1110322 h 5886446"/>
              <a:gd name="connsiteX11526" fmla="*/ 5766989 w 12191988"/>
              <a:gd name="connsiteY11526" fmla="*/ 1106749 h 5886446"/>
              <a:gd name="connsiteX11527" fmla="*/ 5771354 w 12191988"/>
              <a:gd name="connsiteY11527" fmla="*/ 1102782 h 5886446"/>
              <a:gd name="connsiteX11528" fmla="*/ 5775718 w 12191988"/>
              <a:gd name="connsiteY11528" fmla="*/ 1098813 h 5886446"/>
              <a:gd name="connsiteX11529" fmla="*/ 5774925 w 12191988"/>
              <a:gd name="connsiteY11529" fmla="*/ 1102782 h 5886446"/>
              <a:gd name="connsiteX11530" fmla="*/ 5774527 w 12191988"/>
              <a:gd name="connsiteY11530" fmla="*/ 1106749 h 5886446"/>
              <a:gd name="connsiteX11531" fmla="*/ 5774527 w 12191988"/>
              <a:gd name="connsiteY11531" fmla="*/ 1109923 h 5886446"/>
              <a:gd name="connsiteX11532" fmla="*/ 5774527 w 12191988"/>
              <a:gd name="connsiteY11532" fmla="*/ 1112305 h 5886446"/>
              <a:gd name="connsiteX11533" fmla="*/ 5775323 w 12191988"/>
              <a:gd name="connsiteY11533" fmla="*/ 1115083 h 5886446"/>
              <a:gd name="connsiteX11534" fmla="*/ 5775718 w 12191988"/>
              <a:gd name="connsiteY11534" fmla="*/ 1116274 h 5886446"/>
              <a:gd name="connsiteX11535" fmla="*/ 5778494 w 12191988"/>
              <a:gd name="connsiteY11535" fmla="*/ 1119448 h 5886446"/>
              <a:gd name="connsiteX11536" fmla="*/ 5783260 w 12191988"/>
              <a:gd name="connsiteY11536" fmla="*/ 1123812 h 5886446"/>
              <a:gd name="connsiteX11537" fmla="*/ 5786035 w 12191988"/>
              <a:gd name="connsiteY11537" fmla="*/ 1126591 h 5886446"/>
              <a:gd name="connsiteX11538" fmla="*/ 5786831 w 12191988"/>
              <a:gd name="connsiteY11538" fmla="*/ 1128575 h 5886446"/>
              <a:gd name="connsiteX11539" fmla="*/ 5787625 w 12191988"/>
              <a:gd name="connsiteY11539" fmla="*/ 1130557 h 5886446"/>
              <a:gd name="connsiteX11540" fmla="*/ 5791989 w 12191988"/>
              <a:gd name="connsiteY11540" fmla="*/ 1127781 h 5886446"/>
              <a:gd name="connsiteX11541" fmla="*/ 5796353 w 12191988"/>
              <a:gd name="connsiteY11541" fmla="*/ 1125795 h 5886446"/>
              <a:gd name="connsiteX11542" fmla="*/ 5801120 w 12191988"/>
              <a:gd name="connsiteY11542" fmla="*/ 1124607 h 5886446"/>
              <a:gd name="connsiteX11543" fmla="*/ 5805879 w 12191988"/>
              <a:gd name="connsiteY11543" fmla="*/ 1123417 h 5886446"/>
              <a:gd name="connsiteX11544" fmla="*/ 5815404 w 12191988"/>
              <a:gd name="connsiteY11544" fmla="*/ 1121434 h 5886446"/>
              <a:gd name="connsiteX11545" fmla="*/ 5825723 w 12191988"/>
              <a:gd name="connsiteY11545" fmla="*/ 1120241 h 5886446"/>
              <a:gd name="connsiteX11546" fmla="*/ 5836040 w 12191988"/>
              <a:gd name="connsiteY11546" fmla="*/ 1119845 h 5886446"/>
              <a:gd name="connsiteX11547" fmla="*/ 5845967 w 12191988"/>
              <a:gd name="connsiteY11547" fmla="*/ 1119845 h 5886446"/>
              <a:gd name="connsiteX11548" fmla="*/ 5856283 w 12191988"/>
              <a:gd name="connsiteY11548" fmla="*/ 1119448 h 5886446"/>
              <a:gd name="connsiteX11549" fmla="*/ 5865809 w 12191988"/>
              <a:gd name="connsiteY11549" fmla="*/ 1119448 h 5886446"/>
              <a:gd name="connsiteX11550" fmla="*/ 5875332 w 12191988"/>
              <a:gd name="connsiteY11550" fmla="*/ 1118257 h 5886446"/>
              <a:gd name="connsiteX11551" fmla="*/ 5884459 w 12191988"/>
              <a:gd name="connsiteY11551" fmla="*/ 1116274 h 5886446"/>
              <a:gd name="connsiteX11552" fmla="*/ 5888827 w 12191988"/>
              <a:gd name="connsiteY11552" fmla="*/ 1115083 h 5886446"/>
              <a:gd name="connsiteX11553" fmla="*/ 5892795 w 12191988"/>
              <a:gd name="connsiteY11553" fmla="*/ 1113495 h 5886446"/>
              <a:gd name="connsiteX11554" fmla="*/ 5896764 w 12191988"/>
              <a:gd name="connsiteY11554" fmla="*/ 1111512 h 5886446"/>
              <a:gd name="connsiteX11555" fmla="*/ 5900335 w 12191988"/>
              <a:gd name="connsiteY11555" fmla="*/ 1108735 h 5886446"/>
              <a:gd name="connsiteX11556" fmla="*/ 5904304 w 12191988"/>
              <a:gd name="connsiteY11556" fmla="*/ 1106354 h 5886446"/>
              <a:gd name="connsiteX11557" fmla="*/ 5907480 w 12191988"/>
              <a:gd name="connsiteY11557" fmla="*/ 1102782 h 5886446"/>
              <a:gd name="connsiteX11558" fmla="*/ 5911053 w 12191988"/>
              <a:gd name="connsiteY11558" fmla="*/ 1099211 h 5886446"/>
              <a:gd name="connsiteX11559" fmla="*/ 5913434 w 12191988"/>
              <a:gd name="connsiteY11559" fmla="*/ 1095242 h 5886446"/>
              <a:gd name="connsiteX11560" fmla="*/ 5916606 w 12191988"/>
              <a:gd name="connsiteY11560" fmla="*/ 1090479 h 5886446"/>
              <a:gd name="connsiteX11561" fmla="*/ 5918992 w 12191988"/>
              <a:gd name="connsiteY11561" fmla="*/ 1084925 h 5886446"/>
              <a:gd name="connsiteX11562" fmla="*/ 5920975 w 12191988"/>
              <a:gd name="connsiteY11562" fmla="*/ 1078973 h 5886446"/>
              <a:gd name="connsiteX11563" fmla="*/ 5922565 w 12191988"/>
              <a:gd name="connsiteY11563" fmla="*/ 1072226 h 5886446"/>
              <a:gd name="connsiteX11564" fmla="*/ 5924546 w 12191988"/>
              <a:gd name="connsiteY11564" fmla="*/ 1072226 h 5886446"/>
              <a:gd name="connsiteX11565" fmla="*/ 5926528 w 12191988"/>
              <a:gd name="connsiteY11565" fmla="*/ 1073418 h 5886446"/>
              <a:gd name="connsiteX11566" fmla="*/ 5927321 w 12191988"/>
              <a:gd name="connsiteY11566" fmla="*/ 1074212 h 5886446"/>
              <a:gd name="connsiteX11567" fmla="*/ 5928515 w 12191988"/>
              <a:gd name="connsiteY11567" fmla="*/ 1076196 h 5886446"/>
              <a:gd name="connsiteX11568" fmla="*/ 5928912 w 12191988"/>
              <a:gd name="connsiteY11568" fmla="*/ 1078178 h 5886446"/>
              <a:gd name="connsiteX11569" fmla="*/ 5928912 w 12191988"/>
              <a:gd name="connsiteY11569" fmla="*/ 1081355 h 5886446"/>
              <a:gd name="connsiteX11570" fmla="*/ 5928912 w 12191988"/>
              <a:gd name="connsiteY11570" fmla="*/ 1087306 h 5886446"/>
              <a:gd name="connsiteX11571" fmla="*/ 5928117 w 12191988"/>
              <a:gd name="connsiteY11571" fmla="*/ 1100796 h 5886446"/>
              <a:gd name="connsiteX11572" fmla="*/ 5928117 w 12191988"/>
              <a:gd name="connsiteY11572" fmla="*/ 1107545 h 5886446"/>
              <a:gd name="connsiteX11573" fmla="*/ 5928117 w 12191988"/>
              <a:gd name="connsiteY11573" fmla="*/ 1109923 h 5886446"/>
              <a:gd name="connsiteX11574" fmla="*/ 5928515 w 12191988"/>
              <a:gd name="connsiteY11574" fmla="*/ 1112305 h 5886446"/>
              <a:gd name="connsiteX11575" fmla="*/ 5922565 w 12191988"/>
              <a:gd name="connsiteY11575" fmla="*/ 1115876 h 5886446"/>
              <a:gd name="connsiteX11576" fmla="*/ 5916606 w 12191988"/>
              <a:gd name="connsiteY11576" fmla="*/ 1119448 h 5886446"/>
              <a:gd name="connsiteX11577" fmla="*/ 5910255 w 12191988"/>
              <a:gd name="connsiteY11577" fmla="*/ 1122621 h 5886446"/>
              <a:gd name="connsiteX11578" fmla="*/ 5904304 w 12191988"/>
              <a:gd name="connsiteY11578" fmla="*/ 1125002 h 5886446"/>
              <a:gd name="connsiteX11579" fmla="*/ 5898353 w 12191988"/>
              <a:gd name="connsiteY11579" fmla="*/ 1126989 h 5886446"/>
              <a:gd name="connsiteX11580" fmla="*/ 5892398 w 12191988"/>
              <a:gd name="connsiteY11580" fmla="*/ 1128575 h 5886446"/>
              <a:gd name="connsiteX11581" fmla="*/ 5880888 w 12191988"/>
              <a:gd name="connsiteY11581" fmla="*/ 1130955 h 5886446"/>
              <a:gd name="connsiteX11582" fmla="*/ 5869778 w 12191988"/>
              <a:gd name="connsiteY11582" fmla="*/ 1132544 h 5886446"/>
              <a:gd name="connsiteX11583" fmla="*/ 5858663 w 12191988"/>
              <a:gd name="connsiteY11583" fmla="*/ 1133337 h 5886446"/>
              <a:gd name="connsiteX11584" fmla="*/ 5837631 w 12191988"/>
              <a:gd name="connsiteY11584" fmla="*/ 1134129 h 5886446"/>
              <a:gd name="connsiteX11585" fmla="*/ 5826916 w 12191988"/>
              <a:gd name="connsiteY11585" fmla="*/ 1134129 h 5886446"/>
              <a:gd name="connsiteX11586" fmla="*/ 5816993 w 12191988"/>
              <a:gd name="connsiteY11586" fmla="*/ 1134527 h 5886446"/>
              <a:gd name="connsiteX11587" fmla="*/ 5807070 w 12191988"/>
              <a:gd name="connsiteY11587" fmla="*/ 1136115 h 5886446"/>
              <a:gd name="connsiteX11588" fmla="*/ 5797150 w 12191988"/>
              <a:gd name="connsiteY11588" fmla="*/ 1138495 h 5886446"/>
              <a:gd name="connsiteX11589" fmla="*/ 5792386 w 12191988"/>
              <a:gd name="connsiteY11589" fmla="*/ 1140082 h 5886446"/>
              <a:gd name="connsiteX11590" fmla="*/ 5787625 w 12191988"/>
              <a:gd name="connsiteY11590" fmla="*/ 1142065 h 5886446"/>
              <a:gd name="connsiteX11591" fmla="*/ 5782860 w 12191988"/>
              <a:gd name="connsiteY11591" fmla="*/ 1144051 h 5886446"/>
              <a:gd name="connsiteX11592" fmla="*/ 5777705 w 12191988"/>
              <a:gd name="connsiteY11592" fmla="*/ 1147225 h 5886446"/>
              <a:gd name="connsiteX11593" fmla="*/ 5773339 w 12191988"/>
              <a:gd name="connsiteY11593" fmla="*/ 1150001 h 5886446"/>
              <a:gd name="connsiteX11594" fmla="*/ 5768176 w 12191988"/>
              <a:gd name="connsiteY11594" fmla="*/ 1153971 h 5886446"/>
              <a:gd name="connsiteX11595" fmla="*/ 5763812 w 12191988"/>
              <a:gd name="connsiteY11595" fmla="*/ 1157938 h 5886446"/>
              <a:gd name="connsiteX11596" fmla="*/ 5759446 w 12191988"/>
              <a:gd name="connsiteY11596" fmla="*/ 1163097 h 5886446"/>
              <a:gd name="connsiteX11597" fmla="*/ 5759845 w 12191988"/>
              <a:gd name="connsiteY11597" fmla="*/ 1166669 h 5886446"/>
              <a:gd name="connsiteX11598" fmla="*/ 5761430 w 12191988"/>
              <a:gd name="connsiteY11598" fmla="*/ 1169445 h 5886446"/>
              <a:gd name="connsiteX11599" fmla="*/ 5763416 w 12191988"/>
              <a:gd name="connsiteY11599" fmla="*/ 1171431 h 5886446"/>
              <a:gd name="connsiteX11600" fmla="*/ 5765797 w 12191988"/>
              <a:gd name="connsiteY11600" fmla="*/ 1173017 h 5886446"/>
              <a:gd name="connsiteX11601" fmla="*/ 5768970 w 12191988"/>
              <a:gd name="connsiteY11601" fmla="*/ 1174605 h 5886446"/>
              <a:gd name="connsiteX11602" fmla="*/ 5771749 w 12191988"/>
              <a:gd name="connsiteY11602" fmla="*/ 1175796 h 5886446"/>
              <a:gd name="connsiteX11603" fmla="*/ 5777705 w 12191988"/>
              <a:gd name="connsiteY11603" fmla="*/ 1177779 h 5886446"/>
              <a:gd name="connsiteX11604" fmla="*/ 5780481 w 12191988"/>
              <a:gd name="connsiteY11604" fmla="*/ 1178174 h 5886446"/>
              <a:gd name="connsiteX11605" fmla="*/ 5782860 w 12191988"/>
              <a:gd name="connsiteY11605" fmla="*/ 1178970 h 5886446"/>
              <a:gd name="connsiteX11606" fmla="*/ 5784449 w 12191988"/>
              <a:gd name="connsiteY11606" fmla="*/ 1180555 h 5886446"/>
              <a:gd name="connsiteX11607" fmla="*/ 5786035 w 12191988"/>
              <a:gd name="connsiteY11607" fmla="*/ 1182144 h 5886446"/>
              <a:gd name="connsiteX11608" fmla="*/ 5786433 w 12191988"/>
              <a:gd name="connsiteY11608" fmla="*/ 1184526 h 5886446"/>
              <a:gd name="connsiteX11609" fmla="*/ 5786035 w 12191988"/>
              <a:gd name="connsiteY11609" fmla="*/ 1187303 h 5886446"/>
              <a:gd name="connsiteX11610" fmla="*/ 5784449 w 12191988"/>
              <a:gd name="connsiteY11610" fmla="*/ 1190873 h 5886446"/>
              <a:gd name="connsiteX11611" fmla="*/ 5782065 w 12191988"/>
              <a:gd name="connsiteY11611" fmla="*/ 1194842 h 5886446"/>
              <a:gd name="connsiteX11612" fmla="*/ 5788815 w 12191988"/>
              <a:gd name="connsiteY11612" fmla="*/ 1192858 h 5886446"/>
              <a:gd name="connsiteX11613" fmla="*/ 5796353 w 12191988"/>
              <a:gd name="connsiteY11613" fmla="*/ 1191270 h 5886446"/>
              <a:gd name="connsiteX11614" fmla="*/ 5811040 w 12191988"/>
              <a:gd name="connsiteY11614" fmla="*/ 1188097 h 5886446"/>
              <a:gd name="connsiteX11615" fmla="*/ 5826517 w 12191988"/>
              <a:gd name="connsiteY11615" fmla="*/ 1186110 h 5886446"/>
              <a:gd name="connsiteX11616" fmla="*/ 5842789 w 12191988"/>
              <a:gd name="connsiteY11616" fmla="*/ 1185317 h 5886446"/>
              <a:gd name="connsiteX11617" fmla="*/ 5859063 w 12191988"/>
              <a:gd name="connsiteY11617" fmla="*/ 1184526 h 5886446"/>
              <a:gd name="connsiteX11618" fmla="*/ 5875731 w 12191988"/>
              <a:gd name="connsiteY11618" fmla="*/ 1184526 h 5886446"/>
              <a:gd name="connsiteX11619" fmla="*/ 5909462 w 12191988"/>
              <a:gd name="connsiteY11619" fmla="*/ 1184526 h 5886446"/>
              <a:gd name="connsiteX11620" fmla="*/ 5942009 w 12191988"/>
              <a:gd name="connsiteY11620" fmla="*/ 1185317 h 5886446"/>
              <a:gd name="connsiteX11621" fmla="*/ 5957488 w 12191988"/>
              <a:gd name="connsiteY11621" fmla="*/ 1185317 h 5886446"/>
              <a:gd name="connsiteX11622" fmla="*/ 5972568 w 12191988"/>
              <a:gd name="connsiteY11622" fmla="*/ 1184129 h 5886446"/>
              <a:gd name="connsiteX11623" fmla="*/ 5987249 w 12191988"/>
              <a:gd name="connsiteY11623" fmla="*/ 1183334 h 5886446"/>
              <a:gd name="connsiteX11624" fmla="*/ 6000742 w 12191988"/>
              <a:gd name="connsiteY11624" fmla="*/ 1181351 h 5886446"/>
              <a:gd name="connsiteX11625" fmla="*/ 6013442 w 12191988"/>
              <a:gd name="connsiteY11625" fmla="*/ 1178573 h 5886446"/>
              <a:gd name="connsiteX11626" fmla="*/ 6019398 w 12191988"/>
              <a:gd name="connsiteY11626" fmla="*/ 1176589 h 5886446"/>
              <a:gd name="connsiteX11627" fmla="*/ 6024951 w 12191988"/>
              <a:gd name="connsiteY11627" fmla="*/ 1174605 h 5886446"/>
              <a:gd name="connsiteX11628" fmla="*/ 6026143 w 12191988"/>
              <a:gd name="connsiteY11628" fmla="*/ 1179762 h 5886446"/>
              <a:gd name="connsiteX11629" fmla="*/ 6026938 w 12191988"/>
              <a:gd name="connsiteY11629" fmla="*/ 1183732 h 5886446"/>
              <a:gd name="connsiteX11630" fmla="*/ 6026143 w 12191988"/>
              <a:gd name="connsiteY11630" fmla="*/ 1186508 h 5886446"/>
              <a:gd name="connsiteX11631" fmla="*/ 6025352 w 12191988"/>
              <a:gd name="connsiteY11631" fmla="*/ 1188494 h 5886446"/>
              <a:gd name="connsiteX11632" fmla="*/ 6023367 w 12191988"/>
              <a:gd name="connsiteY11632" fmla="*/ 1190080 h 5886446"/>
              <a:gd name="connsiteX11633" fmla="*/ 6021381 w 12191988"/>
              <a:gd name="connsiteY11633" fmla="*/ 1190873 h 5886446"/>
              <a:gd name="connsiteX11634" fmla="*/ 6019398 w 12191988"/>
              <a:gd name="connsiteY11634" fmla="*/ 1190873 h 5886446"/>
              <a:gd name="connsiteX11635" fmla="*/ 6016221 w 12191988"/>
              <a:gd name="connsiteY11635" fmla="*/ 1190873 h 5886446"/>
              <a:gd name="connsiteX11636" fmla="*/ 6011459 w 12191988"/>
              <a:gd name="connsiteY11636" fmla="*/ 1190080 h 5886446"/>
              <a:gd name="connsiteX11637" fmla="*/ 6008683 w 12191988"/>
              <a:gd name="connsiteY11637" fmla="*/ 1190080 h 5886446"/>
              <a:gd name="connsiteX11638" fmla="*/ 6006700 w 12191988"/>
              <a:gd name="connsiteY11638" fmla="*/ 1190873 h 5886446"/>
              <a:gd name="connsiteX11639" fmla="*/ 6004711 w 12191988"/>
              <a:gd name="connsiteY11639" fmla="*/ 1191668 h 5886446"/>
              <a:gd name="connsiteX11640" fmla="*/ 6003129 w 12191988"/>
              <a:gd name="connsiteY11640" fmla="*/ 1193253 h 5886446"/>
              <a:gd name="connsiteX11641" fmla="*/ 6002728 w 12191988"/>
              <a:gd name="connsiteY11641" fmla="*/ 1195636 h 5886446"/>
              <a:gd name="connsiteX11642" fmla="*/ 6002728 w 12191988"/>
              <a:gd name="connsiteY11642" fmla="*/ 1199206 h 5886446"/>
              <a:gd name="connsiteX11643" fmla="*/ 6010273 w 12191988"/>
              <a:gd name="connsiteY11643" fmla="*/ 1197223 h 5886446"/>
              <a:gd name="connsiteX11644" fmla="*/ 6017809 w 12191988"/>
              <a:gd name="connsiteY11644" fmla="*/ 1195636 h 5886446"/>
              <a:gd name="connsiteX11645" fmla="*/ 6025747 w 12191988"/>
              <a:gd name="connsiteY11645" fmla="*/ 1194050 h 5886446"/>
              <a:gd name="connsiteX11646" fmla="*/ 6033686 w 12191988"/>
              <a:gd name="connsiteY11646" fmla="*/ 1193253 h 5886446"/>
              <a:gd name="connsiteX11647" fmla="*/ 6049562 w 12191988"/>
              <a:gd name="connsiteY11647" fmla="*/ 1192858 h 5886446"/>
              <a:gd name="connsiteX11648" fmla="*/ 6065829 w 12191988"/>
              <a:gd name="connsiteY11648" fmla="*/ 1192858 h 5886446"/>
              <a:gd name="connsiteX11649" fmla="*/ 6082108 w 12191988"/>
              <a:gd name="connsiteY11649" fmla="*/ 1193253 h 5886446"/>
              <a:gd name="connsiteX11650" fmla="*/ 6097976 w 12191988"/>
              <a:gd name="connsiteY11650" fmla="*/ 1194842 h 5886446"/>
              <a:gd name="connsiteX11651" fmla="*/ 6129726 w 12191988"/>
              <a:gd name="connsiteY11651" fmla="*/ 1196826 h 5886446"/>
              <a:gd name="connsiteX11652" fmla="*/ 6145204 w 12191988"/>
              <a:gd name="connsiteY11652" fmla="*/ 1197618 h 5886446"/>
              <a:gd name="connsiteX11653" fmla="*/ 6160682 w 12191988"/>
              <a:gd name="connsiteY11653" fmla="*/ 1197223 h 5886446"/>
              <a:gd name="connsiteX11654" fmla="*/ 6168224 w 12191988"/>
              <a:gd name="connsiteY11654" fmla="*/ 1196826 h 5886446"/>
              <a:gd name="connsiteX11655" fmla="*/ 6175368 w 12191988"/>
              <a:gd name="connsiteY11655" fmla="*/ 1195636 h 5886446"/>
              <a:gd name="connsiteX11656" fmla="*/ 6182512 w 12191988"/>
              <a:gd name="connsiteY11656" fmla="*/ 1194842 h 5886446"/>
              <a:gd name="connsiteX11657" fmla="*/ 6190052 w 12191988"/>
              <a:gd name="connsiteY11657" fmla="*/ 1193253 h 5886446"/>
              <a:gd name="connsiteX11658" fmla="*/ 6196403 w 12191988"/>
              <a:gd name="connsiteY11658" fmla="*/ 1191270 h 5886446"/>
              <a:gd name="connsiteX11659" fmla="*/ 6203547 w 12191988"/>
              <a:gd name="connsiteY11659" fmla="*/ 1188494 h 5886446"/>
              <a:gd name="connsiteX11660" fmla="*/ 6209895 w 12191988"/>
              <a:gd name="connsiteY11660" fmla="*/ 1186110 h 5886446"/>
              <a:gd name="connsiteX11661" fmla="*/ 6216246 w 12191988"/>
              <a:gd name="connsiteY11661" fmla="*/ 1182541 h 5886446"/>
              <a:gd name="connsiteX11662" fmla="*/ 6222597 w 12191988"/>
              <a:gd name="connsiteY11662" fmla="*/ 1178573 h 5886446"/>
              <a:gd name="connsiteX11663" fmla="*/ 6228549 w 12191988"/>
              <a:gd name="connsiteY11663" fmla="*/ 1174207 h 5886446"/>
              <a:gd name="connsiteX11664" fmla="*/ 6234106 w 12191988"/>
              <a:gd name="connsiteY11664" fmla="*/ 1168652 h 5886446"/>
              <a:gd name="connsiteX11665" fmla="*/ 6239662 w 12191988"/>
              <a:gd name="connsiteY11665" fmla="*/ 1163097 h 5886446"/>
              <a:gd name="connsiteX11666" fmla="*/ 6240059 w 12191988"/>
              <a:gd name="connsiteY11666" fmla="*/ 1167064 h 5886446"/>
              <a:gd name="connsiteX11667" fmla="*/ 6240059 w 12191988"/>
              <a:gd name="connsiteY11667" fmla="*/ 1170637 h 5886446"/>
              <a:gd name="connsiteX11668" fmla="*/ 6240059 w 12191988"/>
              <a:gd name="connsiteY11668" fmla="*/ 1173812 h 5886446"/>
              <a:gd name="connsiteX11669" fmla="*/ 6239266 w 12191988"/>
              <a:gd name="connsiteY11669" fmla="*/ 1175796 h 5886446"/>
              <a:gd name="connsiteX11670" fmla="*/ 6237677 w 12191988"/>
              <a:gd name="connsiteY11670" fmla="*/ 1177779 h 5886446"/>
              <a:gd name="connsiteX11671" fmla="*/ 6236089 w 12191988"/>
              <a:gd name="connsiteY11671" fmla="*/ 1178573 h 5886446"/>
              <a:gd name="connsiteX11672" fmla="*/ 6232517 w 12191988"/>
              <a:gd name="connsiteY11672" fmla="*/ 1180555 h 5886446"/>
              <a:gd name="connsiteX11673" fmla="*/ 6228549 w 12191988"/>
              <a:gd name="connsiteY11673" fmla="*/ 1182541 h 5886446"/>
              <a:gd name="connsiteX11674" fmla="*/ 6226962 w 12191988"/>
              <a:gd name="connsiteY11674" fmla="*/ 1183732 h 5886446"/>
              <a:gd name="connsiteX11675" fmla="*/ 6225771 w 12191988"/>
              <a:gd name="connsiteY11675" fmla="*/ 1184526 h 5886446"/>
              <a:gd name="connsiteX11676" fmla="*/ 6224184 w 12191988"/>
              <a:gd name="connsiteY11676" fmla="*/ 1186508 h 5886446"/>
              <a:gd name="connsiteX11677" fmla="*/ 6223390 w 12191988"/>
              <a:gd name="connsiteY11677" fmla="*/ 1188494 h 5886446"/>
              <a:gd name="connsiteX11678" fmla="*/ 6222992 w 12191988"/>
              <a:gd name="connsiteY11678" fmla="*/ 1191668 h 5886446"/>
              <a:gd name="connsiteX11679" fmla="*/ 6222992 w 12191988"/>
              <a:gd name="connsiteY11679" fmla="*/ 1195240 h 5886446"/>
              <a:gd name="connsiteX11680" fmla="*/ 6226962 w 12191988"/>
              <a:gd name="connsiteY11680" fmla="*/ 1193253 h 5886446"/>
              <a:gd name="connsiteX11681" fmla="*/ 6230534 w 12191988"/>
              <a:gd name="connsiteY11681" fmla="*/ 1191668 h 5886446"/>
              <a:gd name="connsiteX11682" fmla="*/ 6234502 w 12191988"/>
              <a:gd name="connsiteY11682" fmla="*/ 1191270 h 5886446"/>
              <a:gd name="connsiteX11683" fmla="*/ 6238074 w 12191988"/>
              <a:gd name="connsiteY11683" fmla="*/ 1190873 h 5886446"/>
              <a:gd name="connsiteX11684" fmla="*/ 6242044 w 12191988"/>
              <a:gd name="connsiteY11684" fmla="*/ 1191270 h 5886446"/>
              <a:gd name="connsiteX11685" fmla="*/ 6245617 w 12191988"/>
              <a:gd name="connsiteY11685" fmla="*/ 1191668 h 5886446"/>
              <a:gd name="connsiteX11686" fmla="*/ 6249189 w 12191988"/>
              <a:gd name="connsiteY11686" fmla="*/ 1192858 h 5886446"/>
              <a:gd name="connsiteX11687" fmla="*/ 6252758 w 12191988"/>
              <a:gd name="connsiteY11687" fmla="*/ 1194050 h 5886446"/>
              <a:gd name="connsiteX11688" fmla="*/ 6259902 w 12191988"/>
              <a:gd name="connsiteY11688" fmla="*/ 1197223 h 5886446"/>
              <a:gd name="connsiteX11689" fmla="*/ 6266649 w 12191988"/>
              <a:gd name="connsiteY11689" fmla="*/ 1201587 h 5886446"/>
              <a:gd name="connsiteX11690" fmla="*/ 6279745 w 12191988"/>
              <a:gd name="connsiteY11690" fmla="*/ 1210714 h 5886446"/>
              <a:gd name="connsiteX11691" fmla="*/ 6286494 w 12191988"/>
              <a:gd name="connsiteY11691" fmla="*/ 1214683 h 5886446"/>
              <a:gd name="connsiteX11692" fmla="*/ 6293241 w 12191988"/>
              <a:gd name="connsiteY11692" fmla="*/ 1217856 h 5886446"/>
              <a:gd name="connsiteX11693" fmla="*/ 6296415 w 12191988"/>
              <a:gd name="connsiteY11693" fmla="*/ 1219443 h 5886446"/>
              <a:gd name="connsiteX11694" fmla="*/ 6299987 w 12191988"/>
              <a:gd name="connsiteY11694" fmla="*/ 1220238 h 5886446"/>
              <a:gd name="connsiteX11695" fmla="*/ 6303558 w 12191988"/>
              <a:gd name="connsiteY11695" fmla="*/ 1220634 h 5886446"/>
              <a:gd name="connsiteX11696" fmla="*/ 6306733 w 12191988"/>
              <a:gd name="connsiteY11696" fmla="*/ 1220634 h 5886446"/>
              <a:gd name="connsiteX11697" fmla="*/ 6310305 w 12191988"/>
              <a:gd name="connsiteY11697" fmla="*/ 1220634 h 5886446"/>
              <a:gd name="connsiteX11698" fmla="*/ 6313877 w 12191988"/>
              <a:gd name="connsiteY11698" fmla="*/ 1219841 h 5886446"/>
              <a:gd name="connsiteX11699" fmla="*/ 6317448 w 12191988"/>
              <a:gd name="connsiteY11699" fmla="*/ 1218252 h 5886446"/>
              <a:gd name="connsiteX11700" fmla="*/ 6321020 w 12191988"/>
              <a:gd name="connsiteY11700" fmla="*/ 1216269 h 5886446"/>
              <a:gd name="connsiteX11701" fmla="*/ 6324592 w 12191988"/>
              <a:gd name="connsiteY11701" fmla="*/ 1213889 h 5886446"/>
              <a:gd name="connsiteX11702" fmla="*/ 6328562 w 12191988"/>
              <a:gd name="connsiteY11702" fmla="*/ 1210316 h 5886446"/>
              <a:gd name="connsiteX11703" fmla="*/ 6332133 w 12191988"/>
              <a:gd name="connsiteY11703" fmla="*/ 1206350 h 5886446"/>
              <a:gd name="connsiteX11704" fmla="*/ 6336101 w 12191988"/>
              <a:gd name="connsiteY11704" fmla="*/ 1201192 h 5886446"/>
              <a:gd name="connsiteX11705" fmla="*/ 6338879 w 12191988"/>
              <a:gd name="connsiteY11705" fmla="*/ 1204366 h 5886446"/>
              <a:gd name="connsiteX11706" fmla="*/ 6340863 w 12191988"/>
              <a:gd name="connsiteY11706" fmla="*/ 1208333 h 5886446"/>
              <a:gd name="connsiteX11707" fmla="*/ 6345626 w 12191988"/>
              <a:gd name="connsiteY11707" fmla="*/ 1216269 h 5886446"/>
              <a:gd name="connsiteX11708" fmla="*/ 6349197 w 12191988"/>
              <a:gd name="connsiteY11708" fmla="*/ 1224999 h 5886446"/>
              <a:gd name="connsiteX11709" fmla="*/ 6353167 w 12191988"/>
              <a:gd name="connsiteY11709" fmla="*/ 1232935 h 5886446"/>
              <a:gd name="connsiteX11710" fmla="*/ 6357532 w 12191988"/>
              <a:gd name="connsiteY11710" fmla="*/ 1231746 h 5886446"/>
              <a:gd name="connsiteX11711" fmla="*/ 6362692 w 12191988"/>
              <a:gd name="connsiteY11711" fmla="*/ 1230159 h 5886446"/>
              <a:gd name="connsiteX11712" fmla="*/ 6372218 w 12191988"/>
              <a:gd name="connsiteY11712" fmla="*/ 1226984 h 5886446"/>
              <a:gd name="connsiteX11713" fmla="*/ 6392060 w 12191988"/>
              <a:gd name="connsiteY11713" fmla="*/ 1217856 h 5886446"/>
              <a:gd name="connsiteX11714" fmla="*/ 6401585 w 12191988"/>
              <a:gd name="connsiteY11714" fmla="*/ 1214683 h 5886446"/>
              <a:gd name="connsiteX11715" fmla="*/ 6406744 w 12191988"/>
              <a:gd name="connsiteY11715" fmla="*/ 1213096 h 5886446"/>
              <a:gd name="connsiteX11716" fmla="*/ 6410713 w 12191988"/>
              <a:gd name="connsiteY11716" fmla="*/ 1212697 h 5886446"/>
              <a:gd name="connsiteX11717" fmla="*/ 6415476 w 12191988"/>
              <a:gd name="connsiteY11717" fmla="*/ 1212302 h 5886446"/>
              <a:gd name="connsiteX11718" fmla="*/ 6419444 w 12191988"/>
              <a:gd name="connsiteY11718" fmla="*/ 1212697 h 5886446"/>
              <a:gd name="connsiteX11719" fmla="*/ 6423413 w 12191988"/>
              <a:gd name="connsiteY11719" fmla="*/ 1213889 h 5886446"/>
              <a:gd name="connsiteX11720" fmla="*/ 6426191 w 12191988"/>
              <a:gd name="connsiteY11720" fmla="*/ 1215872 h 5886446"/>
              <a:gd name="connsiteX11721" fmla="*/ 6425794 w 12191988"/>
              <a:gd name="connsiteY11721" fmla="*/ 1218650 h 5886446"/>
              <a:gd name="connsiteX11722" fmla="*/ 6424207 w 12191988"/>
              <a:gd name="connsiteY11722" fmla="*/ 1220634 h 5886446"/>
              <a:gd name="connsiteX11723" fmla="*/ 6423016 w 12191988"/>
              <a:gd name="connsiteY11723" fmla="*/ 1222223 h 5886446"/>
              <a:gd name="connsiteX11724" fmla="*/ 6420238 w 12191988"/>
              <a:gd name="connsiteY11724" fmla="*/ 1222619 h 5886446"/>
              <a:gd name="connsiteX11725" fmla="*/ 6414682 w 12191988"/>
              <a:gd name="connsiteY11725" fmla="*/ 1223413 h 5886446"/>
              <a:gd name="connsiteX11726" fmla="*/ 6409919 w 12191988"/>
              <a:gd name="connsiteY11726" fmla="*/ 1224205 h 5886446"/>
              <a:gd name="connsiteX11727" fmla="*/ 6410316 w 12191988"/>
              <a:gd name="connsiteY11727" fmla="*/ 1226188 h 5886446"/>
              <a:gd name="connsiteX11728" fmla="*/ 6410713 w 12191988"/>
              <a:gd name="connsiteY11728" fmla="*/ 1228175 h 5886446"/>
              <a:gd name="connsiteX11729" fmla="*/ 6412301 w 12191988"/>
              <a:gd name="connsiteY11729" fmla="*/ 1229364 h 5886446"/>
              <a:gd name="connsiteX11730" fmla="*/ 6413888 w 12191988"/>
              <a:gd name="connsiteY11730" fmla="*/ 1230159 h 5886446"/>
              <a:gd name="connsiteX11731" fmla="*/ 6417460 w 12191988"/>
              <a:gd name="connsiteY11731" fmla="*/ 1230952 h 5886446"/>
              <a:gd name="connsiteX11732" fmla="*/ 6420635 w 12191988"/>
              <a:gd name="connsiteY11732" fmla="*/ 1231746 h 5886446"/>
              <a:gd name="connsiteX11733" fmla="*/ 6418254 w 12191988"/>
              <a:gd name="connsiteY11733" fmla="*/ 1240475 h 5886446"/>
              <a:gd name="connsiteX11734" fmla="*/ 6416666 w 12191988"/>
              <a:gd name="connsiteY11734" fmla="*/ 1248015 h 5886446"/>
              <a:gd name="connsiteX11735" fmla="*/ 6416666 w 12191988"/>
              <a:gd name="connsiteY11735" fmla="*/ 1254364 h 5886446"/>
              <a:gd name="connsiteX11736" fmla="*/ 6416666 w 12191988"/>
              <a:gd name="connsiteY11736" fmla="*/ 1257538 h 5886446"/>
              <a:gd name="connsiteX11737" fmla="*/ 6417857 w 12191988"/>
              <a:gd name="connsiteY11737" fmla="*/ 1259918 h 5886446"/>
              <a:gd name="connsiteX11738" fmla="*/ 6418254 w 12191988"/>
              <a:gd name="connsiteY11738" fmla="*/ 1262300 h 5886446"/>
              <a:gd name="connsiteX11739" fmla="*/ 6419841 w 12191988"/>
              <a:gd name="connsiteY11739" fmla="*/ 1264285 h 5886446"/>
              <a:gd name="connsiteX11740" fmla="*/ 6420635 w 12191988"/>
              <a:gd name="connsiteY11740" fmla="*/ 1266268 h 5886446"/>
              <a:gd name="connsiteX11741" fmla="*/ 6423016 w 12191988"/>
              <a:gd name="connsiteY11741" fmla="*/ 1267855 h 5886446"/>
              <a:gd name="connsiteX11742" fmla="*/ 6426191 w 12191988"/>
              <a:gd name="connsiteY11742" fmla="*/ 1271029 h 5886446"/>
              <a:gd name="connsiteX11743" fmla="*/ 6431351 w 12191988"/>
              <a:gd name="connsiteY11743" fmla="*/ 1273411 h 5886446"/>
              <a:gd name="connsiteX11744" fmla="*/ 6436907 w 12191988"/>
              <a:gd name="connsiteY11744" fmla="*/ 1274998 h 5886446"/>
              <a:gd name="connsiteX11745" fmla="*/ 6443257 w 12191988"/>
              <a:gd name="connsiteY11745" fmla="*/ 1275394 h 5886446"/>
              <a:gd name="connsiteX11746" fmla="*/ 6450004 w 12191988"/>
              <a:gd name="connsiteY11746" fmla="*/ 1275394 h 5886446"/>
              <a:gd name="connsiteX11747" fmla="*/ 6457544 w 12191988"/>
              <a:gd name="connsiteY11747" fmla="*/ 1275394 h 5886446"/>
              <a:gd name="connsiteX11748" fmla="*/ 6465482 w 12191988"/>
              <a:gd name="connsiteY11748" fmla="*/ 1274601 h 5886446"/>
              <a:gd name="connsiteX11749" fmla="*/ 6474213 w 12191988"/>
              <a:gd name="connsiteY11749" fmla="*/ 1273012 h 5886446"/>
              <a:gd name="connsiteX11750" fmla="*/ 6492072 w 12191988"/>
              <a:gd name="connsiteY11750" fmla="*/ 1269441 h 5886446"/>
              <a:gd name="connsiteX11751" fmla="*/ 6510726 w 12191988"/>
              <a:gd name="connsiteY11751" fmla="*/ 1264285 h 5886446"/>
              <a:gd name="connsiteX11752" fmla="*/ 6529776 w 12191988"/>
              <a:gd name="connsiteY11752" fmla="*/ 1258331 h 5886446"/>
              <a:gd name="connsiteX11753" fmla="*/ 6548826 w 12191988"/>
              <a:gd name="connsiteY11753" fmla="*/ 1251982 h 5886446"/>
              <a:gd name="connsiteX11754" fmla="*/ 6566685 w 12191988"/>
              <a:gd name="connsiteY11754" fmla="*/ 1246030 h 5886446"/>
              <a:gd name="connsiteX11755" fmla="*/ 6598038 w 12191988"/>
              <a:gd name="connsiteY11755" fmla="*/ 1234919 h 5886446"/>
              <a:gd name="connsiteX11756" fmla="*/ 6609944 w 12191988"/>
              <a:gd name="connsiteY11756" fmla="*/ 1230952 h 5886446"/>
              <a:gd name="connsiteX11757" fmla="*/ 6619072 w 12191988"/>
              <a:gd name="connsiteY11757" fmla="*/ 1228175 h 5886446"/>
              <a:gd name="connsiteX11758" fmla="*/ 6621057 w 12191988"/>
              <a:gd name="connsiteY11758" fmla="*/ 1229760 h 5886446"/>
              <a:gd name="connsiteX11759" fmla="*/ 6622247 w 12191988"/>
              <a:gd name="connsiteY11759" fmla="*/ 1230952 h 5886446"/>
              <a:gd name="connsiteX11760" fmla="*/ 6622644 w 12191988"/>
              <a:gd name="connsiteY11760" fmla="*/ 1232142 h 5886446"/>
              <a:gd name="connsiteX11761" fmla="*/ 6621454 w 12191988"/>
              <a:gd name="connsiteY11761" fmla="*/ 1234522 h 5886446"/>
              <a:gd name="connsiteX11762" fmla="*/ 6620263 w 12191988"/>
              <a:gd name="connsiteY11762" fmla="*/ 1238489 h 5886446"/>
              <a:gd name="connsiteX11763" fmla="*/ 6619072 w 12191988"/>
              <a:gd name="connsiteY11763" fmla="*/ 1241268 h 5886446"/>
              <a:gd name="connsiteX11764" fmla="*/ 6619072 w 12191988"/>
              <a:gd name="connsiteY11764" fmla="*/ 1244444 h 5886446"/>
              <a:gd name="connsiteX11765" fmla="*/ 6634551 w 12191988"/>
              <a:gd name="connsiteY11765" fmla="*/ 1244444 h 5886446"/>
              <a:gd name="connsiteX11766" fmla="*/ 6650822 w 12191988"/>
              <a:gd name="connsiteY11766" fmla="*/ 1244047 h 5886446"/>
              <a:gd name="connsiteX11767" fmla="*/ 6681779 w 12191988"/>
              <a:gd name="connsiteY11767" fmla="*/ 1242063 h 5886446"/>
              <a:gd name="connsiteX11768" fmla="*/ 6743691 w 12191988"/>
              <a:gd name="connsiteY11768" fmla="*/ 1236904 h 5886446"/>
              <a:gd name="connsiteX11769" fmla="*/ 6775044 w 12191988"/>
              <a:gd name="connsiteY11769" fmla="*/ 1235315 h 5886446"/>
              <a:gd name="connsiteX11770" fmla="*/ 6790522 w 12191988"/>
              <a:gd name="connsiteY11770" fmla="*/ 1234919 h 5886446"/>
              <a:gd name="connsiteX11771" fmla="*/ 6806794 w 12191988"/>
              <a:gd name="connsiteY11771" fmla="*/ 1234919 h 5886446"/>
              <a:gd name="connsiteX11772" fmla="*/ 6823463 w 12191988"/>
              <a:gd name="connsiteY11772" fmla="*/ 1235315 h 5886446"/>
              <a:gd name="connsiteX11773" fmla="*/ 6839338 w 12191988"/>
              <a:gd name="connsiteY11773" fmla="*/ 1236506 h 5886446"/>
              <a:gd name="connsiteX11774" fmla="*/ 6856404 w 12191988"/>
              <a:gd name="connsiteY11774" fmla="*/ 1237696 h 5886446"/>
              <a:gd name="connsiteX11775" fmla="*/ 6873469 w 12191988"/>
              <a:gd name="connsiteY11775" fmla="*/ 1239682 h 5886446"/>
              <a:gd name="connsiteX11776" fmla="*/ 6874660 w 12191988"/>
              <a:gd name="connsiteY11776" fmla="*/ 1239285 h 5886446"/>
              <a:gd name="connsiteX11777" fmla="*/ 6875454 w 12191988"/>
              <a:gd name="connsiteY11777" fmla="*/ 1238489 h 5886446"/>
              <a:gd name="connsiteX11778" fmla="*/ 6875851 w 12191988"/>
              <a:gd name="connsiteY11778" fmla="*/ 1237301 h 5886446"/>
              <a:gd name="connsiteX11779" fmla="*/ 6876644 w 12191988"/>
              <a:gd name="connsiteY11779" fmla="*/ 1236506 h 5886446"/>
              <a:gd name="connsiteX11780" fmla="*/ 6876644 w 12191988"/>
              <a:gd name="connsiteY11780" fmla="*/ 1233730 h 5886446"/>
              <a:gd name="connsiteX11781" fmla="*/ 6875454 w 12191988"/>
              <a:gd name="connsiteY11781" fmla="*/ 1231349 h 5886446"/>
              <a:gd name="connsiteX11782" fmla="*/ 6873866 w 12191988"/>
              <a:gd name="connsiteY11782" fmla="*/ 1228967 h 5886446"/>
              <a:gd name="connsiteX11783" fmla="*/ 6871882 w 12191988"/>
              <a:gd name="connsiteY11783" fmla="*/ 1226984 h 5886446"/>
              <a:gd name="connsiteX11784" fmla="*/ 6869897 w 12191988"/>
              <a:gd name="connsiteY11784" fmla="*/ 1225396 h 5886446"/>
              <a:gd name="connsiteX11785" fmla="*/ 6867516 w 12191988"/>
              <a:gd name="connsiteY11785" fmla="*/ 1223810 h 5886446"/>
              <a:gd name="connsiteX11786" fmla="*/ 6871485 w 12191988"/>
              <a:gd name="connsiteY11786" fmla="*/ 1224999 h 5886446"/>
              <a:gd name="connsiteX11787" fmla="*/ 6876644 w 12191988"/>
              <a:gd name="connsiteY11787" fmla="*/ 1226984 h 5886446"/>
              <a:gd name="connsiteX11788" fmla="*/ 6888947 w 12191988"/>
              <a:gd name="connsiteY11788" fmla="*/ 1233730 h 5886446"/>
              <a:gd name="connsiteX11789" fmla="*/ 6903632 w 12191988"/>
              <a:gd name="connsiteY11789" fmla="*/ 1242063 h 5886446"/>
              <a:gd name="connsiteX11790" fmla="*/ 6912363 w 12191988"/>
              <a:gd name="connsiteY11790" fmla="*/ 1246030 h 5886446"/>
              <a:gd name="connsiteX11791" fmla="*/ 6920301 w 12191988"/>
              <a:gd name="connsiteY11791" fmla="*/ 1249205 h 5886446"/>
              <a:gd name="connsiteX11792" fmla="*/ 6928635 w 12191988"/>
              <a:gd name="connsiteY11792" fmla="*/ 1252378 h 5886446"/>
              <a:gd name="connsiteX11793" fmla="*/ 6937366 w 12191988"/>
              <a:gd name="connsiteY11793" fmla="*/ 1254364 h 5886446"/>
              <a:gd name="connsiteX11794" fmla="*/ 6941732 w 12191988"/>
              <a:gd name="connsiteY11794" fmla="*/ 1254759 h 5886446"/>
              <a:gd name="connsiteX11795" fmla="*/ 6945701 w 12191988"/>
              <a:gd name="connsiteY11795" fmla="*/ 1254759 h 5886446"/>
              <a:gd name="connsiteX11796" fmla="*/ 6949669 w 12191988"/>
              <a:gd name="connsiteY11796" fmla="*/ 1254364 h 5886446"/>
              <a:gd name="connsiteX11797" fmla="*/ 6953638 w 12191988"/>
              <a:gd name="connsiteY11797" fmla="*/ 1253966 h 5886446"/>
              <a:gd name="connsiteX11798" fmla="*/ 6958004 w 12191988"/>
              <a:gd name="connsiteY11798" fmla="*/ 1252776 h 5886446"/>
              <a:gd name="connsiteX11799" fmla="*/ 6961179 w 12191988"/>
              <a:gd name="connsiteY11799" fmla="*/ 1251585 h 5886446"/>
              <a:gd name="connsiteX11800" fmla="*/ 6964751 w 12191988"/>
              <a:gd name="connsiteY11800" fmla="*/ 1249205 h 5886446"/>
              <a:gd name="connsiteX11801" fmla="*/ 6968322 w 12191988"/>
              <a:gd name="connsiteY11801" fmla="*/ 1246823 h 5886446"/>
              <a:gd name="connsiteX11802" fmla="*/ 6971894 w 12191988"/>
              <a:gd name="connsiteY11802" fmla="*/ 1243254 h 5886446"/>
              <a:gd name="connsiteX11803" fmla="*/ 6975069 w 12191988"/>
              <a:gd name="connsiteY11803" fmla="*/ 1239682 h 5886446"/>
              <a:gd name="connsiteX11804" fmla="*/ 6977847 w 12191988"/>
              <a:gd name="connsiteY11804" fmla="*/ 1235315 h 5886446"/>
              <a:gd name="connsiteX11805" fmla="*/ 6981022 w 12191988"/>
              <a:gd name="connsiteY11805" fmla="*/ 1229760 h 5886446"/>
              <a:gd name="connsiteX11806" fmla="*/ 6979832 w 12191988"/>
              <a:gd name="connsiteY11806" fmla="*/ 1233730 h 5886446"/>
              <a:gd name="connsiteX11807" fmla="*/ 6978244 w 12191988"/>
              <a:gd name="connsiteY11807" fmla="*/ 1236904 h 5886446"/>
              <a:gd name="connsiteX11808" fmla="*/ 6975069 w 12191988"/>
              <a:gd name="connsiteY11808" fmla="*/ 1242063 h 5886446"/>
              <a:gd name="connsiteX11809" fmla="*/ 6973085 w 12191988"/>
              <a:gd name="connsiteY11809" fmla="*/ 1244444 h 5886446"/>
              <a:gd name="connsiteX11810" fmla="*/ 6971497 w 12191988"/>
              <a:gd name="connsiteY11810" fmla="*/ 1246823 h 5886446"/>
              <a:gd name="connsiteX11811" fmla="*/ 6970307 w 12191988"/>
              <a:gd name="connsiteY11811" fmla="*/ 1250395 h 5886446"/>
              <a:gd name="connsiteX11812" fmla="*/ 6969513 w 12191988"/>
              <a:gd name="connsiteY11812" fmla="*/ 1254364 h 5886446"/>
              <a:gd name="connsiteX11813" fmla="*/ 6973085 w 12191988"/>
              <a:gd name="connsiteY11813" fmla="*/ 1252776 h 5886446"/>
              <a:gd name="connsiteX11814" fmla="*/ 6975863 w 12191988"/>
              <a:gd name="connsiteY11814" fmla="*/ 1251585 h 5886446"/>
              <a:gd name="connsiteX11815" fmla="*/ 6978244 w 12191988"/>
              <a:gd name="connsiteY11815" fmla="*/ 1248809 h 5886446"/>
              <a:gd name="connsiteX11816" fmla="*/ 6981022 w 12191988"/>
              <a:gd name="connsiteY11816" fmla="*/ 1246427 h 5886446"/>
              <a:gd name="connsiteX11817" fmla="*/ 6983007 w 12191988"/>
              <a:gd name="connsiteY11817" fmla="*/ 1243254 h 5886446"/>
              <a:gd name="connsiteX11818" fmla="*/ 6984991 w 12191988"/>
              <a:gd name="connsiteY11818" fmla="*/ 1239682 h 5886446"/>
              <a:gd name="connsiteX11819" fmla="*/ 6988960 w 12191988"/>
              <a:gd name="connsiteY11819" fmla="*/ 1233332 h 5886446"/>
              <a:gd name="connsiteX11820" fmla="*/ 6992532 w 12191988"/>
              <a:gd name="connsiteY11820" fmla="*/ 1226188 h 5886446"/>
              <a:gd name="connsiteX11821" fmla="*/ 6994516 w 12191988"/>
              <a:gd name="connsiteY11821" fmla="*/ 1223413 h 5886446"/>
              <a:gd name="connsiteX11822" fmla="*/ 6996501 w 12191988"/>
              <a:gd name="connsiteY11822" fmla="*/ 1220238 h 5886446"/>
              <a:gd name="connsiteX11823" fmla="*/ 6998882 w 12191988"/>
              <a:gd name="connsiteY11823" fmla="*/ 1217856 h 5886446"/>
              <a:gd name="connsiteX11824" fmla="*/ 7002057 w 12191988"/>
              <a:gd name="connsiteY11824" fmla="*/ 1215872 h 5886446"/>
              <a:gd name="connsiteX11825" fmla="*/ 7004835 w 12191988"/>
              <a:gd name="connsiteY11825" fmla="*/ 1214286 h 5886446"/>
              <a:gd name="connsiteX11826" fmla="*/ 7009201 w 12191988"/>
              <a:gd name="connsiteY11826" fmla="*/ 1213096 h 5886446"/>
              <a:gd name="connsiteX11827" fmla="*/ 7009597 w 12191988"/>
              <a:gd name="connsiteY11827" fmla="*/ 1219443 h 5886446"/>
              <a:gd name="connsiteX11828" fmla="*/ 7009201 w 12191988"/>
              <a:gd name="connsiteY11828" fmla="*/ 1223810 h 5886446"/>
              <a:gd name="connsiteX11829" fmla="*/ 7008407 w 12191988"/>
              <a:gd name="connsiteY11829" fmla="*/ 1228175 h 5886446"/>
              <a:gd name="connsiteX11830" fmla="*/ 7007613 w 12191988"/>
              <a:gd name="connsiteY11830" fmla="*/ 1231746 h 5886446"/>
              <a:gd name="connsiteX11831" fmla="*/ 7005629 w 12191988"/>
              <a:gd name="connsiteY11831" fmla="*/ 1238489 h 5886446"/>
              <a:gd name="connsiteX11832" fmla="*/ 7004041 w 12191988"/>
              <a:gd name="connsiteY11832" fmla="*/ 1242063 h 5886446"/>
              <a:gd name="connsiteX11833" fmla="*/ 7003644 w 12191988"/>
              <a:gd name="connsiteY11833" fmla="*/ 1245237 h 5886446"/>
              <a:gd name="connsiteX11834" fmla="*/ 7007216 w 12191988"/>
              <a:gd name="connsiteY11834" fmla="*/ 1248015 h 5886446"/>
              <a:gd name="connsiteX11835" fmla="*/ 7011185 w 12191988"/>
              <a:gd name="connsiteY11835" fmla="*/ 1250395 h 5886446"/>
              <a:gd name="connsiteX11836" fmla="*/ 7014757 w 12191988"/>
              <a:gd name="connsiteY11836" fmla="*/ 1251982 h 5886446"/>
              <a:gd name="connsiteX11837" fmla="*/ 7017932 w 12191988"/>
              <a:gd name="connsiteY11837" fmla="*/ 1253569 h 5886446"/>
              <a:gd name="connsiteX11838" fmla="*/ 7021504 w 12191988"/>
              <a:gd name="connsiteY11838" fmla="*/ 1253966 h 5886446"/>
              <a:gd name="connsiteX11839" fmla="*/ 7025076 w 12191988"/>
              <a:gd name="connsiteY11839" fmla="*/ 1254759 h 5886446"/>
              <a:gd name="connsiteX11840" fmla="*/ 7032219 w 12191988"/>
              <a:gd name="connsiteY11840" fmla="*/ 1254759 h 5886446"/>
              <a:gd name="connsiteX11841" fmla="*/ 7038966 w 12191988"/>
              <a:gd name="connsiteY11841" fmla="*/ 1254364 h 5886446"/>
              <a:gd name="connsiteX11842" fmla="*/ 7045713 w 12191988"/>
              <a:gd name="connsiteY11842" fmla="*/ 1252776 h 5886446"/>
              <a:gd name="connsiteX11843" fmla="*/ 7052063 w 12191988"/>
              <a:gd name="connsiteY11843" fmla="*/ 1250793 h 5886446"/>
              <a:gd name="connsiteX11844" fmla="*/ 7058413 w 12191988"/>
              <a:gd name="connsiteY11844" fmla="*/ 1248809 h 5886446"/>
              <a:gd name="connsiteX11845" fmla="*/ 7069922 w 12191988"/>
              <a:gd name="connsiteY11845" fmla="*/ 1244840 h 5886446"/>
              <a:gd name="connsiteX11846" fmla="*/ 7075479 w 12191988"/>
              <a:gd name="connsiteY11846" fmla="*/ 1243254 h 5886446"/>
              <a:gd name="connsiteX11847" fmla="*/ 7080638 w 12191988"/>
              <a:gd name="connsiteY11847" fmla="*/ 1242856 h 5886446"/>
              <a:gd name="connsiteX11848" fmla="*/ 7085797 w 12191988"/>
              <a:gd name="connsiteY11848" fmla="*/ 1242856 h 5886446"/>
              <a:gd name="connsiteX11849" fmla="*/ 7088179 w 12191988"/>
              <a:gd name="connsiteY11849" fmla="*/ 1243254 h 5886446"/>
              <a:gd name="connsiteX11850" fmla="*/ 7090957 w 12191988"/>
              <a:gd name="connsiteY11850" fmla="*/ 1244444 h 5886446"/>
              <a:gd name="connsiteX11851" fmla="*/ 7092941 w 12191988"/>
              <a:gd name="connsiteY11851" fmla="*/ 1246030 h 5886446"/>
              <a:gd name="connsiteX11852" fmla="*/ 7095322 w 12191988"/>
              <a:gd name="connsiteY11852" fmla="*/ 1247222 h 5886446"/>
              <a:gd name="connsiteX11853" fmla="*/ 7097307 w 12191988"/>
              <a:gd name="connsiteY11853" fmla="*/ 1249205 h 5886446"/>
              <a:gd name="connsiteX11854" fmla="*/ 7099291 w 12191988"/>
              <a:gd name="connsiteY11854" fmla="*/ 1251982 h 5886446"/>
              <a:gd name="connsiteX11855" fmla="*/ 7103260 w 12191988"/>
              <a:gd name="connsiteY11855" fmla="*/ 1250395 h 5886446"/>
              <a:gd name="connsiteX11856" fmla="*/ 7106435 w 12191988"/>
              <a:gd name="connsiteY11856" fmla="*/ 1248015 h 5886446"/>
              <a:gd name="connsiteX11857" fmla="*/ 7112388 w 12191988"/>
              <a:gd name="connsiteY11857" fmla="*/ 1242063 h 5886446"/>
              <a:gd name="connsiteX11858" fmla="*/ 7115563 w 12191988"/>
              <a:gd name="connsiteY11858" fmla="*/ 1239285 h 5886446"/>
              <a:gd name="connsiteX11859" fmla="*/ 7119135 w 12191988"/>
              <a:gd name="connsiteY11859" fmla="*/ 1237301 h 5886446"/>
              <a:gd name="connsiteX11860" fmla="*/ 7123104 w 12191988"/>
              <a:gd name="connsiteY11860" fmla="*/ 1235713 h 5886446"/>
              <a:gd name="connsiteX11861" fmla="*/ 7125088 w 12191988"/>
              <a:gd name="connsiteY11861" fmla="*/ 1235315 h 5886446"/>
              <a:gd name="connsiteX11862" fmla="*/ 7127469 w 12191988"/>
              <a:gd name="connsiteY11862" fmla="*/ 1235315 h 5886446"/>
              <a:gd name="connsiteX11863" fmla="*/ 7129057 w 12191988"/>
              <a:gd name="connsiteY11863" fmla="*/ 1230159 h 5886446"/>
              <a:gd name="connsiteX11864" fmla="*/ 7129454 w 12191988"/>
              <a:gd name="connsiteY11864" fmla="*/ 1225793 h 5886446"/>
              <a:gd name="connsiteX11865" fmla="*/ 7129057 w 12191988"/>
              <a:gd name="connsiteY11865" fmla="*/ 1222619 h 5886446"/>
              <a:gd name="connsiteX11866" fmla="*/ 7128660 w 12191988"/>
              <a:gd name="connsiteY11866" fmla="*/ 1219841 h 5886446"/>
              <a:gd name="connsiteX11867" fmla="*/ 7127469 w 12191988"/>
              <a:gd name="connsiteY11867" fmla="*/ 1217856 h 5886446"/>
              <a:gd name="connsiteX11868" fmla="*/ 7126676 w 12191988"/>
              <a:gd name="connsiteY11868" fmla="*/ 1215872 h 5886446"/>
              <a:gd name="connsiteX11869" fmla="*/ 7123501 w 12191988"/>
              <a:gd name="connsiteY11869" fmla="*/ 1213096 h 5886446"/>
              <a:gd name="connsiteX11870" fmla="*/ 7119929 w 12191988"/>
              <a:gd name="connsiteY11870" fmla="*/ 1211113 h 5886446"/>
              <a:gd name="connsiteX11871" fmla="*/ 7118341 w 12191988"/>
              <a:gd name="connsiteY11871" fmla="*/ 1209921 h 5886446"/>
              <a:gd name="connsiteX11872" fmla="*/ 7117547 w 12191988"/>
              <a:gd name="connsiteY11872" fmla="*/ 1207936 h 5886446"/>
              <a:gd name="connsiteX11873" fmla="*/ 7116357 w 12191988"/>
              <a:gd name="connsiteY11873" fmla="*/ 1205554 h 5886446"/>
              <a:gd name="connsiteX11874" fmla="*/ 7115960 w 12191988"/>
              <a:gd name="connsiteY11874" fmla="*/ 1203176 h 5886446"/>
              <a:gd name="connsiteX11875" fmla="*/ 7115563 w 12191988"/>
              <a:gd name="connsiteY11875" fmla="*/ 1199604 h 5886446"/>
              <a:gd name="connsiteX11876" fmla="*/ 7115960 w 12191988"/>
              <a:gd name="connsiteY11876" fmla="*/ 1195636 h 5886446"/>
              <a:gd name="connsiteX11877" fmla="*/ 7118341 w 12191988"/>
              <a:gd name="connsiteY11877" fmla="*/ 1197618 h 5886446"/>
              <a:gd name="connsiteX11878" fmla="*/ 7121516 w 12191988"/>
              <a:gd name="connsiteY11878" fmla="*/ 1199604 h 5886446"/>
              <a:gd name="connsiteX11879" fmla="*/ 7124294 w 12191988"/>
              <a:gd name="connsiteY11879" fmla="*/ 1201587 h 5886446"/>
              <a:gd name="connsiteX11880" fmla="*/ 7127866 w 12191988"/>
              <a:gd name="connsiteY11880" fmla="*/ 1202778 h 5886446"/>
              <a:gd name="connsiteX11881" fmla="*/ 7131438 w 12191988"/>
              <a:gd name="connsiteY11881" fmla="*/ 1203571 h 5886446"/>
              <a:gd name="connsiteX11882" fmla="*/ 7135407 w 12191988"/>
              <a:gd name="connsiteY11882" fmla="*/ 1204366 h 5886446"/>
              <a:gd name="connsiteX11883" fmla="*/ 7139376 w 12191988"/>
              <a:gd name="connsiteY11883" fmla="*/ 1203571 h 5886446"/>
              <a:gd name="connsiteX11884" fmla="*/ 7144535 w 12191988"/>
              <a:gd name="connsiteY11884" fmla="*/ 1203176 h 5886446"/>
              <a:gd name="connsiteX11885" fmla="*/ 7142947 w 12191988"/>
              <a:gd name="connsiteY11885" fmla="*/ 1205554 h 5886446"/>
              <a:gd name="connsiteX11886" fmla="*/ 7141360 w 12191988"/>
              <a:gd name="connsiteY11886" fmla="*/ 1209126 h 5886446"/>
              <a:gd name="connsiteX11887" fmla="*/ 7140169 w 12191988"/>
              <a:gd name="connsiteY11887" fmla="*/ 1216667 h 5886446"/>
              <a:gd name="connsiteX11888" fmla="*/ 7138979 w 12191988"/>
              <a:gd name="connsiteY11888" fmla="*/ 1220238 h 5886446"/>
              <a:gd name="connsiteX11889" fmla="*/ 7137391 w 12191988"/>
              <a:gd name="connsiteY11889" fmla="*/ 1223413 h 5886446"/>
              <a:gd name="connsiteX11890" fmla="*/ 7136201 w 12191988"/>
              <a:gd name="connsiteY11890" fmla="*/ 1225793 h 5886446"/>
              <a:gd name="connsiteX11891" fmla="*/ 7134613 w 12191988"/>
              <a:gd name="connsiteY11891" fmla="*/ 1226984 h 5886446"/>
              <a:gd name="connsiteX11892" fmla="*/ 7133026 w 12191988"/>
              <a:gd name="connsiteY11892" fmla="*/ 1227379 h 5886446"/>
              <a:gd name="connsiteX11893" fmla="*/ 7133422 w 12191988"/>
              <a:gd name="connsiteY11893" fmla="*/ 1229760 h 5886446"/>
              <a:gd name="connsiteX11894" fmla="*/ 7134613 w 12191988"/>
              <a:gd name="connsiteY11894" fmla="*/ 1231746 h 5886446"/>
              <a:gd name="connsiteX11895" fmla="*/ 7135407 w 12191988"/>
              <a:gd name="connsiteY11895" fmla="*/ 1232935 h 5886446"/>
              <a:gd name="connsiteX11896" fmla="*/ 7136597 w 12191988"/>
              <a:gd name="connsiteY11896" fmla="*/ 1232935 h 5886446"/>
              <a:gd name="connsiteX11897" fmla="*/ 7137391 w 12191988"/>
              <a:gd name="connsiteY11897" fmla="*/ 1232935 h 5886446"/>
              <a:gd name="connsiteX11898" fmla="*/ 7138979 w 12191988"/>
              <a:gd name="connsiteY11898" fmla="*/ 1232142 h 5886446"/>
              <a:gd name="connsiteX11899" fmla="*/ 7141360 w 12191988"/>
              <a:gd name="connsiteY11899" fmla="*/ 1230952 h 5886446"/>
              <a:gd name="connsiteX11900" fmla="*/ 7142947 w 12191988"/>
              <a:gd name="connsiteY11900" fmla="*/ 1230159 h 5886446"/>
              <a:gd name="connsiteX11901" fmla="*/ 7144535 w 12191988"/>
              <a:gd name="connsiteY11901" fmla="*/ 1230159 h 5886446"/>
              <a:gd name="connsiteX11902" fmla="*/ 7146122 w 12191988"/>
              <a:gd name="connsiteY11902" fmla="*/ 1230159 h 5886446"/>
              <a:gd name="connsiteX11903" fmla="*/ 7146916 w 12191988"/>
              <a:gd name="connsiteY11903" fmla="*/ 1231349 h 5886446"/>
              <a:gd name="connsiteX11904" fmla="*/ 7148107 w 12191988"/>
              <a:gd name="connsiteY11904" fmla="*/ 1232935 h 5886446"/>
              <a:gd name="connsiteX11905" fmla="*/ 7148901 w 12191988"/>
              <a:gd name="connsiteY11905" fmla="*/ 1234919 h 5886446"/>
              <a:gd name="connsiteX11906" fmla="*/ 7150091 w 12191988"/>
              <a:gd name="connsiteY11906" fmla="*/ 1238489 h 5886446"/>
              <a:gd name="connsiteX11907" fmla="*/ 7150488 w 12191988"/>
              <a:gd name="connsiteY11907" fmla="*/ 1242856 h 5886446"/>
              <a:gd name="connsiteX11908" fmla="*/ 7153663 w 12191988"/>
              <a:gd name="connsiteY11908" fmla="*/ 1238888 h 5886446"/>
              <a:gd name="connsiteX11909" fmla="*/ 7157632 w 12191988"/>
              <a:gd name="connsiteY11909" fmla="*/ 1235315 h 5886446"/>
              <a:gd name="connsiteX11910" fmla="*/ 7165569 w 12191988"/>
              <a:gd name="connsiteY11910" fmla="*/ 1228967 h 5886446"/>
              <a:gd name="connsiteX11911" fmla="*/ 7169538 w 12191988"/>
              <a:gd name="connsiteY11911" fmla="*/ 1225396 h 5886446"/>
              <a:gd name="connsiteX11912" fmla="*/ 7173110 w 12191988"/>
              <a:gd name="connsiteY11912" fmla="*/ 1221429 h 5886446"/>
              <a:gd name="connsiteX11913" fmla="*/ 7176285 w 12191988"/>
              <a:gd name="connsiteY11913" fmla="*/ 1216667 h 5886446"/>
              <a:gd name="connsiteX11914" fmla="*/ 7177079 w 12191988"/>
              <a:gd name="connsiteY11914" fmla="*/ 1213889 h 5886446"/>
              <a:gd name="connsiteX11915" fmla="*/ 7178269 w 12191988"/>
              <a:gd name="connsiteY11915" fmla="*/ 1210714 h 5886446"/>
              <a:gd name="connsiteX11916" fmla="*/ 7179857 w 12191988"/>
              <a:gd name="connsiteY11916" fmla="*/ 1211113 h 5886446"/>
              <a:gd name="connsiteX11917" fmla="*/ 7180651 w 12191988"/>
              <a:gd name="connsiteY11917" fmla="*/ 1212302 h 5886446"/>
              <a:gd name="connsiteX11918" fmla="*/ 7181841 w 12191988"/>
              <a:gd name="connsiteY11918" fmla="*/ 1213096 h 5886446"/>
              <a:gd name="connsiteX11919" fmla="*/ 7182238 w 12191988"/>
              <a:gd name="connsiteY11919" fmla="*/ 1214683 h 5886446"/>
              <a:gd name="connsiteX11920" fmla="*/ 7183032 w 12191988"/>
              <a:gd name="connsiteY11920" fmla="*/ 1218252 h 5886446"/>
              <a:gd name="connsiteX11921" fmla="*/ 7183826 w 12191988"/>
              <a:gd name="connsiteY11921" fmla="*/ 1222619 h 5886446"/>
              <a:gd name="connsiteX11922" fmla="*/ 7184222 w 12191988"/>
              <a:gd name="connsiteY11922" fmla="*/ 1232935 h 5886446"/>
              <a:gd name="connsiteX11923" fmla="*/ 7184222 w 12191988"/>
              <a:gd name="connsiteY11923" fmla="*/ 1242459 h 5886446"/>
              <a:gd name="connsiteX11924" fmla="*/ 7197319 w 12191988"/>
              <a:gd name="connsiteY11924" fmla="*/ 1244840 h 5886446"/>
              <a:gd name="connsiteX11925" fmla="*/ 7209622 w 12191988"/>
              <a:gd name="connsiteY11925" fmla="*/ 1246823 h 5886446"/>
              <a:gd name="connsiteX11926" fmla="*/ 7221926 w 12191988"/>
              <a:gd name="connsiteY11926" fmla="*/ 1248015 h 5886446"/>
              <a:gd name="connsiteX11927" fmla="*/ 7233832 w 12191988"/>
              <a:gd name="connsiteY11927" fmla="*/ 1248015 h 5886446"/>
              <a:gd name="connsiteX11928" fmla="*/ 7245738 w 12191988"/>
              <a:gd name="connsiteY11928" fmla="*/ 1247222 h 5886446"/>
              <a:gd name="connsiteX11929" fmla="*/ 7257644 w 12191988"/>
              <a:gd name="connsiteY11929" fmla="*/ 1246030 h 5886446"/>
              <a:gd name="connsiteX11930" fmla="*/ 7269154 w 12191988"/>
              <a:gd name="connsiteY11930" fmla="*/ 1244444 h 5886446"/>
              <a:gd name="connsiteX11931" fmla="*/ 7280663 w 12191988"/>
              <a:gd name="connsiteY11931" fmla="*/ 1242459 h 5886446"/>
              <a:gd name="connsiteX11932" fmla="*/ 7292172 w 12191988"/>
              <a:gd name="connsiteY11932" fmla="*/ 1239285 h 5886446"/>
              <a:gd name="connsiteX11933" fmla="*/ 7303682 w 12191988"/>
              <a:gd name="connsiteY11933" fmla="*/ 1236506 h 5886446"/>
              <a:gd name="connsiteX11934" fmla="*/ 7327097 w 12191988"/>
              <a:gd name="connsiteY11934" fmla="*/ 1229760 h 5886446"/>
              <a:gd name="connsiteX11935" fmla="*/ 7350910 w 12191988"/>
              <a:gd name="connsiteY11935" fmla="*/ 1222223 h 5886446"/>
              <a:gd name="connsiteX11936" fmla="*/ 7375913 w 12191988"/>
              <a:gd name="connsiteY11936" fmla="*/ 1214683 h 5886446"/>
              <a:gd name="connsiteX11937" fmla="*/ 7377897 w 12191988"/>
              <a:gd name="connsiteY11937" fmla="*/ 1218650 h 5886446"/>
              <a:gd name="connsiteX11938" fmla="*/ 7379882 w 12191988"/>
              <a:gd name="connsiteY11938" fmla="*/ 1222619 h 5886446"/>
              <a:gd name="connsiteX11939" fmla="*/ 7381866 w 12191988"/>
              <a:gd name="connsiteY11939" fmla="*/ 1226984 h 5886446"/>
              <a:gd name="connsiteX11940" fmla="*/ 7384644 w 12191988"/>
              <a:gd name="connsiteY11940" fmla="*/ 1230159 h 5886446"/>
              <a:gd name="connsiteX11941" fmla="*/ 7389804 w 12191988"/>
              <a:gd name="connsiteY11941" fmla="*/ 1236506 h 5886446"/>
              <a:gd name="connsiteX11942" fmla="*/ 7396154 w 12191988"/>
              <a:gd name="connsiteY11942" fmla="*/ 1242063 h 5886446"/>
              <a:gd name="connsiteX11943" fmla="*/ 7402901 w 12191988"/>
              <a:gd name="connsiteY11943" fmla="*/ 1246823 h 5886446"/>
              <a:gd name="connsiteX11944" fmla="*/ 7410441 w 12191988"/>
              <a:gd name="connsiteY11944" fmla="*/ 1250395 h 5886446"/>
              <a:gd name="connsiteX11945" fmla="*/ 7417982 w 12191988"/>
              <a:gd name="connsiteY11945" fmla="*/ 1253966 h 5886446"/>
              <a:gd name="connsiteX11946" fmla="*/ 7426713 w 12191988"/>
              <a:gd name="connsiteY11946" fmla="*/ 1255951 h 5886446"/>
              <a:gd name="connsiteX11947" fmla="*/ 7435047 w 12191988"/>
              <a:gd name="connsiteY11947" fmla="*/ 1257935 h 5886446"/>
              <a:gd name="connsiteX11948" fmla="*/ 7443779 w 12191988"/>
              <a:gd name="connsiteY11948" fmla="*/ 1259126 h 5886446"/>
              <a:gd name="connsiteX11949" fmla="*/ 7452907 w 12191988"/>
              <a:gd name="connsiteY11949" fmla="*/ 1259126 h 5886446"/>
              <a:gd name="connsiteX11950" fmla="*/ 7461638 w 12191988"/>
              <a:gd name="connsiteY11950" fmla="*/ 1259126 h 5886446"/>
              <a:gd name="connsiteX11951" fmla="*/ 7470369 w 12191988"/>
              <a:gd name="connsiteY11951" fmla="*/ 1257935 h 5886446"/>
              <a:gd name="connsiteX11952" fmla="*/ 7478704 w 12191988"/>
              <a:gd name="connsiteY11952" fmla="*/ 1256745 h 5886446"/>
              <a:gd name="connsiteX11953" fmla="*/ 7487435 w 12191988"/>
              <a:gd name="connsiteY11953" fmla="*/ 1254759 h 5886446"/>
              <a:gd name="connsiteX11954" fmla="*/ 7495372 w 12191988"/>
              <a:gd name="connsiteY11954" fmla="*/ 1252378 h 5886446"/>
              <a:gd name="connsiteX11955" fmla="*/ 7492991 w 12191988"/>
              <a:gd name="connsiteY11955" fmla="*/ 1257935 h 5886446"/>
              <a:gd name="connsiteX11956" fmla="*/ 7492197 w 12191988"/>
              <a:gd name="connsiteY11956" fmla="*/ 1260315 h 5886446"/>
              <a:gd name="connsiteX11957" fmla="*/ 7491801 w 12191988"/>
              <a:gd name="connsiteY11957" fmla="*/ 1262300 h 5886446"/>
              <a:gd name="connsiteX11958" fmla="*/ 7492197 w 12191988"/>
              <a:gd name="connsiteY11958" fmla="*/ 1264285 h 5886446"/>
              <a:gd name="connsiteX11959" fmla="*/ 7492197 w 12191988"/>
              <a:gd name="connsiteY11959" fmla="*/ 1265869 h 5886446"/>
              <a:gd name="connsiteX11960" fmla="*/ 7493388 w 12191988"/>
              <a:gd name="connsiteY11960" fmla="*/ 1267457 h 5886446"/>
              <a:gd name="connsiteX11961" fmla="*/ 7494182 w 12191988"/>
              <a:gd name="connsiteY11961" fmla="*/ 1269045 h 5886446"/>
              <a:gd name="connsiteX11962" fmla="*/ 7496960 w 12191988"/>
              <a:gd name="connsiteY11962" fmla="*/ 1271029 h 5886446"/>
              <a:gd name="connsiteX11963" fmla="*/ 7500532 w 12191988"/>
              <a:gd name="connsiteY11963" fmla="*/ 1273012 h 5886446"/>
              <a:gd name="connsiteX11964" fmla="*/ 7504501 w 12191988"/>
              <a:gd name="connsiteY11964" fmla="*/ 1274601 h 5886446"/>
              <a:gd name="connsiteX11965" fmla="*/ 7508866 w 12191988"/>
              <a:gd name="connsiteY11965" fmla="*/ 1275394 h 5886446"/>
              <a:gd name="connsiteX11966" fmla="*/ 7518391 w 12191988"/>
              <a:gd name="connsiteY11966" fmla="*/ 1278174 h 5886446"/>
              <a:gd name="connsiteX11967" fmla="*/ 7523551 w 12191988"/>
              <a:gd name="connsiteY11967" fmla="*/ 1278965 h 5886446"/>
              <a:gd name="connsiteX11968" fmla="*/ 7527916 w 12191988"/>
              <a:gd name="connsiteY11968" fmla="*/ 1280553 h 5886446"/>
              <a:gd name="connsiteX11969" fmla="*/ 7531885 w 12191988"/>
              <a:gd name="connsiteY11969" fmla="*/ 1282537 h 5886446"/>
              <a:gd name="connsiteX11970" fmla="*/ 7535457 w 12191988"/>
              <a:gd name="connsiteY11970" fmla="*/ 1284918 h 5886446"/>
              <a:gd name="connsiteX11971" fmla="*/ 7538632 w 12191988"/>
              <a:gd name="connsiteY11971" fmla="*/ 1288092 h 5886446"/>
              <a:gd name="connsiteX11972" fmla="*/ 7539426 w 12191988"/>
              <a:gd name="connsiteY11972" fmla="*/ 1289680 h 5886446"/>
              <a:gd name="connsiteX11973" fmla="*/ 7540616 w 12191988"/>
              <a:gd name="connsiteY11973" fmla="*/ 1291664 h 5886446"/>
              <a:gd name="connsiteX11974" fmla="*/ 7542204 w 12191988"/>
              <a:gd name="connsiteY11974" fmla="*/ 1290870 h 5886446"/>
              <a:gd name="connsiteX11975" fmla="*/ 7543394 w 12191988"/>
              <a:gd name="connsiteY11975" fmla="*/ 1289680 h 5886446"/>
              <a:gd name="connsiteX11976" fmla="*/ 7545379 w 12191988"/>
              <a:gd name="connsiteY11976" fmla="*/ 1286901 h 5886446"/>
              <a:gd name="connsiteX11977" fmla="*/ 7546966 w 12191988"/>
              <a:gd name="connsiteY11977" fmla="*/ 1285711 h 5886446"/>
              <a:gd name="connsiteX11978" fmla="*/ 7548554 w 12191988"/>
              <a:gd name="connsiteY11978" fmla="*/ 1284521 h 5886446"/>
              <a:gd name="connsiteX11979" fmla="*/ 7550141 w 12191988"/>
              <a:gd name="connsiteY11979" fmla="*/ 1283331 h 5886446"/>
              <a:gd name="connsiteX11980" fmla="*/ 7552126 w 12191988"/>
              <a:gd name="connsiteY11980" fmla="*/ 1283331 h 5886446"/>
              <a:gd name="connsiteX11981" fmla="*/ 7552919 w 12191988"/>
              <a:gd name="connsiteY11981" fmla="*/ 1278174 h 5886446"/>
              <a:gd name="connsiteX11982" fmla="*/ 7553713 w 12191988"/>
              <a:gd name="connsiteY11982" fmla="*/ 1273808 h 5886446"/>
              <a:gd name="connsiteX11983" fmla="*/ 7553713 w 12191988"/>
              <a:gd name="connsiteY11983" fmla="*/ 1270631 h 5886446"/>
              <a:gd name="connsiteX11984" fmla="*/ 7552522 w 12191988"/>
              <a:gd name="connsiteY11984" fmla="*/ 1267855 h 5886446"/>
              <a:gd name="connsiteX11985" fmla="*/ 7552126 w 12191988"/>
              <a:gd name="connsiteY11985" fmla="*/ 1265475 h 5886446"/>
              <a:gd name="connsiteX11986" fmla="*/ 7550538 w 12191988"/>
              <a:gd name="connsiteY11986" fmla="*/ 1263886 h 5886446"/>
              <a:gd name="connsiteX11987" fmla="*/ 7547760 w 12191988"/>
              <a:gd name="connsiteY11987" fmla="*/ 1261507 h 5886446"/>
              <a:gd name="connsiteX11988" fmla="*/ 7544188 w 12191988"/>
              <a:gd name="connsiteY11988" fmla="*/ 1259126 h 5886446"/>
              <a:gd name="connsiteX11989" fmla="*/ 7542601 w 12191988"/>
              <a:gd name="connsiteY11989" fmla="*/ 1257935 h 5886446"/>
              <a:gd name="connsiteX11990" fmla="*/ 7541410 w 12191988"/>
              <a:gd name="connsiteY11990" fmla="*/ 1255951 h 5886446"/>
              <a:gd name="connsiteX11991" fmla="*/ 7540616 w 12191988"/>
              <a:gd name="connsiteY11991" fmla="*/ 1253966 h 5886446"/>
              <a:gd name="connsiteX11992" fmla="*/ 7540219 w 12191988"/>
              <a:gd name="connsiteY11992" fmla="*/ 1251585 h 5886446"/>
              <a:gd name="connsiteX11993" fmla="*/ 7540219 w 12191988"/>
              <a:gd name="connsiteY11993" fmla="*/ 1248015 h 5886446"/>
              <a:gd name="connsiteX11994" fmla="*/ 7540219 w 12191988"/>
              <a:gd name="connsiteY11994" fmla="*/ 1243254 h 5886446"/>
              <a:gd name="connsiteX11995" fmla="*/ 7547760 w 12191988"/>
              <a:gd name="connsiteY11995" fmla="*/ 1248015 h 5886446"/>
              <a:gd name="connsiteX11996" fmla="*/ 7554507 w 12191988"/>
              <a:gd name="connsiteY11996" fmla="*/ 1252776 h 5886446"/>
              <a:gd name="connsiteX11997" fmla="*/ 7561254 w 12191988"/>
              <a:gd name="connsiteY11997" fmla="*/ 1259126 h 5886446"/>
              <a:gd name="connsiteX11998" fmla="*/ 7566810 w 12191988"/>
              <a:gd name="connsiteY11998" fmla="*/ 1265475 h 5886446"/>
              <a:gd name="connsiteX11999" fmla="*/ 7571969 w 12191988"/>
              <a:gd name="connsiteY11999" fmla="*/ 1273012 h 5886446"/>
              <a:gd name="connsiteX12000" fmla="*/ 7577129 w 12191988"/>
              <a:gd name="connsiteY12000" fmla="*/ 1280949 h 5886446"/>
              <a:gd name="connsiteX12001" fmla="*/ 7581891 w 12191988"/>
              <a:gd name="connsiteY12001" fmla="*/ 1289680 h 5886446"/>
              <a:gd name="connsiteX12002" fmla="*/ 7585860 w 12191988"/>
              <a:gd name="connsiteY12002" fmla="*/ 1298410 h 5886446"/>
              <a:gd name="connsiteX12003" fmla="*/ 7582685 w 12191988"/>
              <a:gd name="connsiteY12003" fmla="*/ 1294044 h 5886446"/>
              <a:gd name="connsiteX12004" fmla="*/ 7580304 w 12191988"/>
              <a:gd name="connsiteY12004" fmla="*/ 1290870 h 5886446"/>
              <a:gd name="connsiteX12005" fmla="*/ 7578319 w 12191988"/>
              <a:gd name="connsiteY12005" fmla="*/ 1288885 h 5886446"/>
              <a:gd name="connsiteX12006" fmla="*/ 7576335 w 12191988"/>
              <a:gd name="connsiteY12006" fmla="*/ 1288092 h 5886446"/>
              <a:gd name="connsiteX12007" fmla="*/ 7574747 w 12191988"/>
              <a:gd name="connsiteY12007" fmla="*/ 1287694 h 5886446"/>
              <a:gd name="connsiteX12008" fmla="*/ 7573160 w 12191988"/>
              <a:gd name="connsiteY12008" fmla="*/ 1288092 h 5886446"/>
              <a:gd name="connsiteX12009" fmla="*/ 7571572 w 12191988"/>
              <a:gd name="connsiteY12009" fmla="*/ 1288885 h 5886446"/>
              <a:gd name="connsiteX12010" fmla="*/ 7569985 w 12191988"/>
              <a:gd name="connsiteY12010" fmla="*/ 1290474 h 5886446"/>
              <a:gd name="connsiteX12011" fmla="*/ 7566810 w 12191988"/>
              <a:gd name="connsiteY12011" fmla="*/ 1294044 h 5886446"/>
              <a:gd name="connsiteX12012" fmla="*/ 7564826 w 12191988"/>
              <a:gd name="connsiteY12012" fmla="*/ 1296028 h 5886446"/>
              <a:gd name="connsiteX12013" fmla="*/ 7562047 w 12191988"/>
              <a:gd name="connsiteY12013" fmla="*/ 1297616 h 5886446"/>
              <a:gd name="connsiteX12014" fmla="*/ 7559269 w 12191988"/>
              <a:gd name="connsiteY12014" fmla="*/ 1299202 h 5886446"/>
              <a:gd name="connsiteX12015" fmla="*/ 7555697 w 12191988"/>
              <a:gd name="connsiteY12015" fmla="*/ 1299997 h 5886446"/>
              <a:gd name="connsiteX12016" fmla="*/ 7550935 w 12191988"/>
              <a:gd name="connsiteY12016" fmla="*/ 1299997 h 5886446"/>
              <a:gd name="connsiteX12017" fmla="*/ 7546569 w 12191988"/>
              <a:gd name="connsiteY12017" fmla="*/ 1299600 h 5886446"/>
              <a:gd name="connsiteX12018" fmla="*/ 7548951 w 12191988"/>
              <a:gd name="connsiteY12018" fmla="*/ 1303171 h 5886446"/>
              <a:gd name="connsiteX12019" fmla="*/ 7552126 w 12191988"/>
              <a:gd name="connsiteY12019" fmla="*/ 1305554 h 5886446"/>
              <a:gd name="connsiteX12020" fmla="*/ 7555697 w 12191988"/>
              <a:gd name="connsiteY12020" fmla="*/ 1307536 h 5886446"/>
              <a:gd name="connsiteX12021" fmla="*/ 7559666 w 12191988"/>
              <a:gd name="connsiteY12021" fmla="*/ 1308727 h 5886446"/>
              <a:gd name="connsiteX12022" fmla="*/ 7563635 w 12191988"/>
              <a:gd name="connsiteY12022" fmla="*/ 1308727 h 5886446"/>
              <a:gd name="connsiteX12023" fmla="*/ 7567604 w 12191988"/>
              <a:gd name="connsiteY12023" fmla="*/ 1308727 h 5886446"/>
              <a:gd name="connsiteX12024" fmla="*/ 7571572 w 12191988"/>
              <a:gd name="connsiteY12024" fmla="*/ 1307933 h 5886446"/>
              <a:gd name="connsiteX12025" fmla="*/ 7576335 w 12191988"/>
              <a:gd name="connsiteY12025" fmla="*/ 1307140 h 5886446"/>
              <a:gd name="connsiteX12026" fmla="*/ 7585066 w 12191988"/>
              <a:gd name="connsiteY12026" fmla="*/ 1304759 h 5886446"/>
              <a:gd name="connsiteX12027" fmla="*/ 7593797 w 12191988"/>
              <a:gd name="connsiteY12027" fmla="*/ 1301584 h 5886446"/>
              <a:gd name="connsiteX12028" fmla="*/ 7601338 w 12191988"/>
              <a:gd name="connsiteY12028" fmla="*/ 1299600 h 5886446"/>
              <a:gd name="connsiteX12029" fmla="*/ 7605307 w 12191988"/>
              <a:gd name="connsiteY12029" fmla="*/ 1298410 h 5886446"/>
              <a:gd name="connsiteX12030" fmla="*/ 7608482 w 12191988"/>
              <a:gd name="connsiteY12030" fmla="*/ 1298410 h 5886446"/>
              <a:gd name="connsiteX12031" fmla="*/ 7608879 w 12191988"/>
              <a:gd name="connsiteY12031" fmla="*/ 1294441 h 5886446"/>
              <a:gd name="connsiteX12032" fmla="*/ 7608482 w 12191988"/>
              <a:gd name="connsiteY12032" fmla="*/ 1291664 h 5886446"/>
              <a:gd name="connsiteX12033" fmla="*/ 7607688 w 12191988"/>
              <a:gd name="connsiteY12033" fmla="*/ 1288490 h 5886446"/>
              <a:gd name="connsiteX12034" fmla="*/ 7607291 w 12191988"/>
              <a:gd name="connsiteY12034" fmla="*/ 1286109 h 5886446"/>
              <a:gd name="connsiteX12035" fmla="*/ 7606101 w 12191988"/>
              <a:gd name="connsiteY12035" fmla="*/ 1284123 h 5886446"/>
              <a:gd name="connsiteX12036" fmla="*/ 7604910 w 12191988"/>
              <a:gd name="connsiteY12036" fmla="*/ 1282537 h 5886446"/>
              <a:gd name="connsiteX12037" fmla="*/ 7603322 w 12191988"/>
              <a:gd name="connsiteY12037" fmla="*/ 1280949 h 5886446"/>
              <a:gd name="connsiteX12038" fmla="*/ 7601735 w 12191988"/>
              <a:gd name="connsiteY12038" fmla="*/ 1280156 h 5886446"/>
              <a:gd name="connsiteX12039" fmla="*/ 7598163 w 12191988"/>
              <a:gd name="connsiteY12039" fmla="*/ 1278174 h 5886446"/>
              <a:gd name="connsiteX12040" fmla="*/ 7594194 w 12191988"/>
              <a:gd name="connsiteY12040" fmla="*/ 1276981 h 5886446"/>
              <a:gd name="connsiteX12041" fmla="*/ 7592607 w 12191988"/>
              <a:gd name="connsiteY12041" fmla="*/ 1276585 h 5886446"/>
              <a:gd name="connsiteX12042" fmla="*/ 7597369 w 12191988"/>
              <a:gd name="connsiteY12042" fmla="*/ 1276981 h 5886446"/>
              <a:gd name="connsiteX12043" fmla="*/ 7605307 w 12191988"/>
              <a:gd name="connsiteY12043" fmla="*/ 1276981 h 5886446"/>
              <a:gd name="connsiteX12044" fmla="*/ 7613641 w 12191988"/>
              <a:gd name="connsiteY12044" fmla="*/ 1276585 h 5886446"/>
              <a:gd name="connsiteX12045" fmla="*/ 7633088 w 12191988"/>
              <a:gd name="connsiteY12045" fmla="*/ 1274601 h 5886446"/>
              <a:gd name="connsiteX12046" fmla="*/ 7653329 w 12191988"/>
              <a:gd name="connsiteY12046" fmla="*/ 1273012 h 5886446"/>
              <a:gd name="connsiteX12047" fmla="*/ 7663647 w 12191988"/>
              <a:gd name="connsiteY12047" fmla="*/ 1272617 h 5886446"/>
              <a:gd name="connsiteX12048" fmla="*/ 7673569 w 12191988"/>
              <a:gd name="connsiteY12048" fmla="*/ 1273012 h 5886446"/>
              <a:gd name="connsiteX12049" fmla="*/ 7683094 w 12191988"/>
              <a:gd name="connsiteY12049" fmla="*/ 1273808 h 5886446"/>
              <a:gd name="connsiteX12050" fmla="*/ 7692222 w 12191988"/>
              <a:gd name="connsiteY12050" fmla="*/ 1275394 h 5886446"/>
              <a:gd name="connsiteX12051" fmla="*/ 7696191 w 12191988"/>
              <a:gd name="connsiteY12051" fmla="*/ 1276981 h 5886446"/>
              <a:gd name="connsiteX12052" fmla="*/ 7699763 w 12191988"/>
              <a:gd name="connsiteY12052" fmla="*/ 1278567 h 5886446"/>
              <a:gd name="connsiteX12053" fmla="*/ 7703335 w 12191988"/>
              <a:gd name="connsiteY12053" fmla="*/ 1280553 h 5886446"/>
              <a:gd name="connsiteX12054" fmla="*/ 7706510 w 12191988"/>
              <a:gd name="connsiteY12054" fmla="*/ 1282934 h 5886446"/>
              <a:gd name="connsiteX12055" fmla="*/ 7709288 w 12191988"/>
              <a:gd name="connsiteY12055" fmla="*/ 1285711 h 5886446"/>
              <a:gd name="connsiteX12056" fmla="*/ 7711669 w 12191988"/>
              <a:gd name="connsiteY12056" fmla="*/ 1288885 h 5886446"/>
              <a:gd name="connsiteX12057" fmla="*/ 7714051 w 12191988"/>
              <a:gd name="connsiteY12057" fmla="*/ 1292457 h 5886446"/>
              <a:gd name="connsiteX12058" fmla="*/ 7715638 w 12191988"/>
              <a:gd name="connsiteY12058" fmla="*/ 1296028 h 5886446"/>
              <a:gd name="connsiteX12059" fmla="*/ 7719210 w 12191988"/>
              <a:gd name="connsiteY12059" fmla="*/ 1292457 h 5886446"/>
              <a:gd name="connsiteX12060" fmla="*/ 7722385 w 12191988"/>
              <a:gd name="connsiteY12060" fmla="*/ 1288885 h 5886446"/>
              <a:gd name="connsiteX12061" fmla="*/ 7723576 w 12191988"/>
              <a:gd name="connsiteY12061" fmla="*/ 1286109 h 5886446"/>
              <a:gd name="connsiteX12062" fmla="*/ 7724369 w 12191988"/>
              <a:gd name="connsiteY12062" fmla="*/ 1282934 h 5886446"/>
              <a:gd name="connsiteX12063" fmla="*/ 7724369 w 12191988"/>
              <a:gd name="connsiteY12063" fmla="*/ 1280553 h 5886446"/>
              <a:gd name="connsiteX12064" fmla="*/ 7724369 w 12191988"/>
              <a:gd name="connsiteY12064" fmla="*/ 1277378 h 5886446"/>
              <a:gd name="connsiteX12065" fmla="*/ 7722385 w 12191988"/>
              <a:gd name="connsiteY12065" fmla="*/ 1271824 h 5886446"/>
              <a:gd name="connsiteX12066" fmla="*/ 7720797 w 12191988"/>
              <a:gd name="connsiteY12066" fmla="*/ 1265869 h 5886446"/>
              <a:gd name="connsiteX12067" fmla="*/ 7720401 w 12191988"/>
              <a:gd name="connsiteY12067" fmla="*/ 1262300 h 5886446"/>
              <a:gd name="connsiteX12068" fmla="*/ 7719607 w 12191988"/>
              <a:gd name="connsiteY12068" fmla="*/ 1259126 h 5886446"/>
              <a:gd name="connsiteX12069" fmla="*/ 7720401 w 12191988"/>
              <a:gd name="connsiteY12069" fmla="*/ 1254759 h 5886446"/>
              <a:gd name="connsiteX12070" fmla="*/ 7721591 w 12191988"/>
              <a:gd name="connsiteY12070" fmla="*/ 1250395 h 5886446"/>
              <a:gd name="connsiteX12071" fmla="*/ 7723576 w 12191988"/>
              <a:gd name="connsiteY12071" fmla="*/ 1245237 h 5886446"/>
              <a:gd name="connsiteX12072" fmla="*/ 7726751 w 12191988"/>
              <a:gd name="connsiteY12072" fmla="*/ 1239682 h 5886446"/>
              <a:gd name="connsiteX12073" fmla="*/ 7712066 w 12191988"/>
              <a:gd name="connsiteY12073" fmla="*/ 1244047 h 5886446"/>
              <a:gd name="connsiteX12074" fmla="*/ 7696588 w 12191988"/>
              <a:gd name="connsiteY12074" fmla="*/ 1246823 h 5886446"/>
              <a:gd name="connsiteX12075" fmla="*/ 7689047 w 12191988"/>
              <a:gd name="connsiteY12075" fmla="*/ 1248412 h 5886446"/>
              <a:gd name="connsiteX12076" fmla="*/ 7680713 w 12191988"/>
              <a:gd name="connsiteY12076" fmla="*/ 1249205 h 5886446"/>
              <a:gd name="connsiteX12077" fmla="*/ 7672379 w 12191988"/>
              <a:gd name="connsiteY12077" fmla="*/ 1249205 h 5886446"/>
              <a:gd name="connsiteX12078" fmla="*/ 7664441 w 12191988"/>
              <a:gd name="connsiteY12078" fmla="*/ 1249205 h 5886446"/>
              <a:gd name="connsiteX12079" fmla="*/ 7656504 w 12191988"/>
              <a:gd name="connsiteY12079" fmla="*/ 1248412 h 5886446"/>
              <a:gd name="connsiteX12080" fmla="*/ 7648566 w 12191988"/>
              <a:gd name="connsiteY12080" fmla="*/ 1246427 h 5886446"/>
              <a:gd name="connsiteX12081" fmla="*/ 7641026 w 12191988"/>
              <a:gd name="connsiteY12081" fmla="*/ 1243254 h 5886446"/>
              <a:gd name="connsiteX12082" fmla="*/ 7633485 w 12191988"/>
              <a:gd name="connsiteY12082" fmla="*/ 1239285 h 5886446"/>
              <a:gd name="connsiteX12083" fmla="*/ 7629913 w 12191988"/>
              <a:gd name="connsiteY12083" fmla="*/ 1236904 h 5886446"/>
              <a:gd name="connsiteX12084" fmla="*/ 7626341 w 12191988"/>
              <a:gd name="connsiteY12084" fmla="*/ 1234522 h 5886446"/>
              <a:gd name="connsiteX12085" fmla="*/ 7622769 w 12191988"/>
              <a:gd name="connsiteY12085" fmla="*/ 1231349 h 5886446"/>
              <a:gd name="connsiteX12086" fmla="*/ 7619991 w 12191988"/>
              <a:gd name="connsiteY12086" fmla="*/ 1227777 h 5886446"/>
              <a:gd name="connsiteX12087" fmla="*/ 7616816 w 12191988"/>
              <a:gd name="connsiteY12087" fmla="*/ 1223810 h 5886446"/>
              <a:gd name="connsiteX12088" fmla="*/ 7613244 w 12191988"/>
              <a:gd name="connsiteY12088" fmla="*/ 1219841 h 5886446"/>
              <a:gd name="connsiteX12089" fmla="*/ 7610863 w 12191988"/>
              <a:gd name="connsiteY12089" fmla="*/ 1215079 h 5886446"/>
              <a:gd name="connsiteX12090" fmla="*/ 7607688 w 12191988"/>
              <a:gd name="connsiteY12090" fmla="*/ 1210316 h 5886446"/>
              <a:gd name="connsiteX12091" fmla="*/ 7612451 w 12191988"/>
              <a:gd name="connsiteY12091" fmla="*/ 1211113 h 5886446"/>
              <a:gd name="connsiteX12092" fmla="*/ 7616816 w 12191988"/>
              <a:gd name="connsiteY12092" fmla="*/ 1211905 h 5886446"/>
              <a:gd name="connsiteX12093" fmla="*/ 7620388 w 12191988"/>
              <a:gd name="connsiteY12093" fmla="*/ 1211905 h 5886446"/>
              <a:gd name="connsiteX12094" fmla="*/ 7624357 w 12191988"/>
              <a:gd name="connsiteY12094" fmla="*/ 1211113 h 5886446"/>
              <a:gd name="connsiteX12095" fmla="*/ 7627532 w 12191988"/>
              <a:gd name="connsiteY12095" fmla="*/ 1210316 h 5886446"/>
              <a:gd name="connsiteX12096" fmla="*/ 7630310 w 12191988"/>
              <a:gd name="connsiteY12096" fmla="*/ 1208731 h 5886446"/>
              <a:gd name="connsiteX12097" fmla="*/ 7633088 w 12191988"/>
              <a:gd name="connsiteY12097" fmla="*/ 1207142 h 5886446"/>
              <a:gd name="connsiteX12098" fmla="*/ 7635469 w 12191988"/>
              <a:gd name="connsiteY12098" fmla="*/ 1204762 h 5886446"/>
              <a:gd name="connsiteX12099" fmla="*/ 7637454 w 12191988"/>
              <a:gd name="connsiteY12099" fmla="*/ 1202778 h 5886446"/>
              <a:gd name="connsiteX12100" fmla="*/ 7639438 w 12191988"/>
              <a:gd name="connsiteY12100" fmla="*/ 1199604 h 5886446"/>
              <a:gd name="connsiteX12101" fmla="*/ 7641422 w 12191988"/>
              <a:gd name="connsiteY12101" fmla="*/ 1196826 h 5886446"/>
              <a:gd name="connsiteX12102" fmla="*/ 7643010 w 12191988"/>
              <a:gd name="connsiteY12102" fmla="*/ 1193253 h 5886446"/>
              <a:gd name="connsiteX12103" fmla="*/ 7645391 w 12191988"/>
              <a:gd name="connsiteY12103" fmla="*/ 1185715 h 5886446"/>
              <a:gd name="connsiteX12104" fmla="*/ 7646979 w 12191988"/>
              <a:gd name="connsiteY12104" fmla="*/ 1177779 h 5886446"/>
              <a:gd name="connsiteX12105" fmla="*/ 7656901 w 12191988"/>
              <a:gd name="connsiteY12105" fmla="*/ 1176986 h 5886446"/>
              <a:gd name="connsiteX12106" fmla="*/ 7667219 w 12191988"/>
              <a:gd name="connsiteY12106" fmla="*/ 1176589 h 5886446"/>
              <a:gd name="connsiteX12107" fmla="*/ 7677141 w 12191988"/>
              <a:gd name="connsiteY12107" fmla="*/ 1176191 h 5886446"/>
              <a:gd name="connsiteX12108" fmla="*/ 7686666 w 12191988"/>
              <a:gd name="connsiteY12108" fmla="*/ 1176589 h 5886446"/>
              <a:gd name="connsiteX12109" fmla="*/ 7691032 w 12191988"/>
              <a:gd name="connsiteY12109" fmla="*/ 1176986 h 5886446"/>
              <a:gd name="connsiteX12110" fmla="*/ 7695794 w 12191988"/>
              <a:gd name="connsiteY12110" fmla="*/ 1177779 h 5886446"/>
              <a:gd name="connsiteX12111" fmla="*/ 7699763 w 12191988"/>
              <a:gd name="connsiteY12111" fmla="*/ 1178970 h 5886446"/>
              <a:gd name="connsiteX12112" fmla="*/ 7703732 w 12191988"/>
              <a:gd name="connsiteY12112" fmla="*/ 1180555 h 5886446"/>
              <a:gd name="connsiteX12113" fmla="*/ 7707304 w 12191988"/>
              <a:gd name="connsiteY12113" fmla="*/ 1182541 h 5886446"/>
              <a:gd name="connsiteX12114" fmla="*/ 7710082 w 12191988"/>
              <a:gd name="connsiteY12114" fmla="*/ 1185317 h 5886446"/>
              <a:gd name="connsiteX12115" fmla="*/ 7712860 w 12191988"/>
              <a:gd name="connsiteY12115" fmla="*/ 1188097 h 5886446"/>
              <a:gd name="connsiteX12116" fmla="*/ 7715241 w 12191988"/>
              <a:gd name="connsiteY12116" fmla="*/ 1192063 h 5886446"/>
              <a:gd name="connsiteX12117" fmla="*/ 7724369 w 12191988"/>
              <a:gd name="connsiteY12117" fmla="*/ 1186508 h 5886446"/>
              <a:gd name="connsiteX12118" fmla="*/ 7732704 w 12191988"/>
              <a:gd name="connsiteY12118" fmla="*/ 1181748 h 5886446"/>
              <a:gd name="connsiteX12119" fmla="*/ 7737466 w 12191988"/>
              <a:gd name="connsiteY12119" fmla="*/ 1178573 h 5886446"/>
              <a:gd name="connsiteX12120" fmla="*/ 7741435 w 12191988"/>
              <a:gd name="connsiteY12120" fmla="*/ 1175001 h 5886446"/>
              <a:gd name="connsiteX12121" fmla="*/ 7745404 w 12191988"/>
              <a:gd name="connsiteY12121" fmla="*/ 1171431 h 5886446"/>
              <a:gd name="connsiteX12122" fmla="*/ 7748976 w 12191988"/>
              <a:gd name="connsiteY12122" fmla="*/ 1167463 h 5886446"/>
              <a:gd name="connsiteX12123" fmla="*/ 7754532 w 12191988"/>
              <a:gd name="connsiteY12123" fmla="*/ 1169051 h 5886446"/>
              <a:gd name="connsiteX12124" fmla="*/ 7759691 w 12191988"/>
              <a:gd name="connsiteY12124" fmla="*/ 1170238 h 5886446"/>
              <a:gd name="connsiteX12125" fmla="*/ 7770804 w 12191988"/>
              <a:gd name="connsiteY12125" fmla="*/ 1171431 h 5886446"/>
              <a:gd name="connsiteX12126" fmla="*/ 7781916 w 12191988"/>
              <a:gd name="connsiteY12126" fmla="*/ 1172224 h 5886446"/>
              <a:gd name="connsiteX12127" fmla="*/ 7793029 w 12191988"/>
              <a:gd name="connsiteY12127" fmla="*/ 1171431 h 5886446"/>
              <a:gd name="connsiteX12128" fmla="*/ 7804538 w 12191988"/>
              <a:gd name="connsiteY12128" fmla="*/ 1170637 h 5886446"/>
              <a:gd name="connsiteX12129" fmla="*/ 7815651 w 12191988"/>
              <a:gd name="connsiteY12129" fmla="*/ 1169445 h 5886446"/>
              <a:gd name="connsiteX12130" fmla="*/ 7837082 w 12191988"/>
              <a:gd name="connsiteY12130" fmla="*/ 1167463 h 5886446"/>
              <a:gd name="connsiteX12131" fmla="*/ 7847797 w 12191988"/>
              <a:gd name="connsiteY12131" fmla="*/ 1167064 h 5886446"/>
              <a:gd name="connsiteX12132" fmla="*/ 7858116 w 12191988"/>
              <a:gd name="connsiteY12132" fmla="*/ 1167064 h 5886446"/>
              <a:gd name="connsiteX12133" fmla="*/ 7868435 w 12191988"/>
              <a:gd name="connsiteY12133" fmla="*/ 1168255 h 5886446"/>
              <a:gd name="connsiteX12134" fmla="*/ 7873197 w 12191988"/>
              <a:gd name="connsiteY12134" fmla="*/ 1169051 h 5886446"/>
              <a:gd name="connsiteX12135" fmla="*/ 7877960 w 12191988"/>
              <a:gd name="connsiteY12135" fmla="*/ 1170637 h 5886446"/>
              <a:gd name="connsiteX12136" fmla="*/ 7882722 w 12191988"/>
              <a:gd name="connsiteY12136" fmla="*/ 1172224 h 5886446"/>
              <a:gd name="connsiteX12137" fmla="*/ 7887485 w 12191988"/>
              <a:gd name="connsiteY12137" fmla="*/ 1174207 h 5886446"/>
              <a:gd name="connsiteX12138" fmla="*/ 7891851 w 12191988"/>
              <a:gd name="connsiteY12138" fmla="*/ 1176589 h 5886446"/>
              <a:gd name="connsiteX12139" fmla="*/ 7896216 w 12191988"/>
              <a:gd name="connsiteY12139" fmla="*/ 1179762 h 5886446"/>
              <a:gd name="connsiteX12140" fmla="*/ 7900582 w 12191988"/>
              <a:gd name="connsiteY12140" fmla="*/ 1183334 h 5886446"/>
              <a:gd name="connsiteX12141" fmla="*/ 7904947 w 12191988"/>
              <a:gd name="connsiteY12141" fmla="*/ 1186508 h 5886446"/>
              <a:gd name="connsiteX12142" fmla="*/ 7908916 w 12191988"/>
              <a:gd name="connsiteY12142" fmla="*/ 1191270 h 5886446"/>
              <a:gd name="connsiteX12143" fmla="*/ 7912885 w 12191988"/>
              <a:gd name="connsiteY12143" fmla="*/ 1196032 h 5886446"/>
              <a:gd name="connsiteX12144" fmla="*/ 7909313 w 12191988"/>
              <a:gd name="connsiteY12144" fmla="*/ 1196826 h 5886446"/>
              <a:gd name="connsiteX12145" fmla="*/ 7906932 w 12191988"/>
              <a:gd name="connsiteY12145" fmla="*/ 1196032 h 5886446"/>
              <a:gd name="connsiteX12146" fmla="*/ 7904947 w 12191988"/>
              <a:gd name="connsiteY12146" fmla="*/ 1195636 h 5886446"/>
              <a:gd name="connsiteX12147" fmla="*/ 7902963 w 12191988"/>
              <a:gd name="connsiteY12147" fmla="*/ 1194050 h 5886446"/>
              <a:gd name="connsiteX12148" fmla="*/ 7900979 w 12191988"/>
              <a:gd name="connsiteY12148" fmla="*/ 1192858 h 5886446"/>
              <a:gd name="connsiteX12149" fmla="*/ 7899391 w 12191988"/>
              <a:gd name="connsiteY12149" fmla="*/ 1190873 h 5886446"/>
              <a:gd name="connsiteX12150" fmla="*/ 7897010 w 12191988"/>
              <a:gd name="connsiteY12150" fmla="*/ 1186508 h 5886446"/>
              <a:gd name="connsiteX12151" fmla="*/ 7894232 w 12191988"/>
              <a:gd name="connsiteY12151" fmla="*/ 1183732 h 5886446"/>
              <a:gd name="connsiteX12152" fmla="*/ 7893438 w 12191988"/>
              <a:gd name="connsiteY12152" fmla="*/ 1182541 h 5886446"/>
              <a:gd name="connsiteX12153" fmla="*/ 7891851 w 12191988"/>
              <a:gd name="connsiteY12153" fmla="*/ 1182144 h 5886446"/>
              <a:gd name="connsiteX12154" fmla="*/ 7890263 w 12191988"/>
              <a:gd name="connsiteY12154" fmla="*/ 1182541 h 5886446"/>
              <a:gd name="connsiteX12155" fmla="*/ 7888676 w 12191988"/>
              <a:gd name="connsiteY12155" fmla="*/ 1183732 h 5886446"/>
              <a:gd name="connsiteX12156" fmla="*/ 7886691 w 12191988"/>
              <a:gd name="connsiteY12156" fmla="*/ 1185715 h 5886446"/>
              <a:gd name="connsiteX12157" fmla="*/ 7884310 w 12191988"/>
              <a:gd name="connsiteY12157" fmla="*/ 1188494 h 5886446"/>
              <a:gd name="connsiteX12158" fmla="*/ 7886691 w 12191988"/>
              <a:gd name="connsiteY12158" fmla="*/ 1192063 h 5886446"/>
              <a:gd name="connsiteX12159" fmla="*/ 7889469 w 12191988"/>
              <a:gd name="connsiteY12159" fmla="*/ 1195240 h 5886446"/>
              <a:gd name="connsiteX12160" fmla="*/ 7891851 w 12191988"/>
              <a:gd name="connsiteY12160" fmla="*/ 1197223 h 5886446"/>
              <a:gd name="connsiteX12161" fmla="*/ 7894232 w 12191988"/>
              <a:gd name="connsiteY12161" fmla="*/ 1199206 h 5886446"/>
              <a:gd name="connsiteX12162" fmla="*/ 7897010 w 12191988"/>
              <a:gd name="connsiteY12162" fmla="*/ 1200397 h 5886446"/>
              <a:gd name="connsiteX12163" fmla="*/ 7899391 w 12191988"/>
              <a:gd name="connsiteY12163" fmla="*/ 1200795 h 5886446"/>
              <a:gd name="connsiteX12164" fmla="*/ 7901772 w 12191988"/>
              <a:gd name="connsiteY12164" fmla="*/ 1201192 h 5886446"/>
              <a:gd name="connsiteX12165" fmla="*/ 7904551 w 12191988"/>
              <a:gd name="connsiteY12165" fmla="*/ 1201192 h 5886446"/>
              <a:gd name="connsiteX12166" fmla="*/ 7910107 w 12191988"/>
              <a:gd name="connsiteY12166" fmla="*/ 1200795 h 5886446"/>
              <a:gd name="connsiteX12167" fmla="*/ 7916060 w 12191988"/>
              <a:gd name="connsiteY12167" fmla="*/ 1199206 h 5886446"/>
              <a:gd name="connsiteX12168" fmla="*/ 7922410 w 12191988"/>
              <a:gd name="connsiteY12168" fmla="*/ 1197618 h 5886446"/>
              <a:gd name="connsiteX12169" fmla="*/ 7929554 w 12191988"/>
              <a:gd name="connsiteY12169" fmla="*/ 1196032 h 5886446"/>
              <a:gd name="connsiteX12170" fmla="*/ 7929554 w 12191988"/>
              <a:gd name="connsiteY12170" fmla="*/ 1189684 h 5886446"/>
              <a:gd name="connsiteX12171" fmla="*/ 7929554 w 12191988"/>
              <a:gd name="connsiteY12171" fmla="*/ 1187303 h 5886446"/>
              <a:gd name="connsiteX12172" fmla="*/ 7928363 w 12191988"/>
              <a:gd name="connsiteY12172" fmla="*/ 1185317 h 5886446"/>
              <a:gd name="connsiteX12173" fmla="*/ 7927966 w 12191988"/>
              <a:gd name="connsiteY12173" fmla="*/ 1183334 h 5886446"/>
              <a:gd name="connsiteX12174" fmla="*/ 7927172 w 12191988"/>
              <a:gd name="connsiteY12174" fmla="*/ 1182144 h 5886446"/>
              <a:gd name="connsiteX12175" fmla="*/ 7925585 w 12191988"/>
              <a:gd name="connsiteY12175" fmla="*/ 1180555 h 5886446"/>
              <a:gd name="connsiteX12176" fmla="*/ 7923997 w 12191988"/>
              <a:gd name="connsiteY12176" fmla="*/ 1180161 h 5886446"/>
              <a:gd name="connsiteX12177" fmla="*/ 7927569 w 12191988"/>
              <a:gd name="connsiteY12177" fmla="*/ 1180555 h 5886446"/>
              <a:gd name="connsiteX12178" fmla="*/ 7931538 w 12191988"/>
              <a:gd name="connsiteY12178" fmla="*/ 1180555 h 5886446"/>
              <a:gd name="connsiteX12179" fmla="*/ 7939872 w 12191988"/>
              <a:gd name="connsiteY12179" fmla="*/ 1179762 h 5886446"/>
              <a:gd name="connsiteX12180" fmla="*/ 7949397 w 12191988"/>
              <a:gd name="connsiteY12180" fmla="*/ 1178174 h 5886446"/>
              <a:gd name="connsiteX12181" fmla="*/ 7959319 w 12191988"/>
              <a:gd name="connsiteY12181" fmla="*/ 1175796 h 5886446"/>
              <a:gd name="connsiteX12182" fmla="*/ 7980354 w 12191988"/>
              <a:gd name="connsiteY12182" fmla="*/ 1169051 h 5886446"/>
              <a:gd name="connsiteX12183" fmla="*/ 7990672 w 12191988"/>
              <a:gd name="connsiteY12183" fmla="*/ 1166271 h 5886446"/>
              <a:gd name="connsiteX12184" fmla="*/ 8001785 w 12191988"/>
              <a:gd name="connsiteY12184" fmla="*/ 1163097 h 5886446"/>
              <a:gd name="connsiteX12185" fmla="*/ 8012501 w 12191988"/>
              <a:gd name="connsiteY12185" fmla="*/ 1160716 h 5886446"/>
              <a:gd name="connsiteX12186" fmla="*/ 8022819 w 12191988"/>
              <a:gd name="connsiteY12186" fmla="*/ 1158733 h 5886446"/>
              <a:gd name="connsiteX12187" fmla="*/ 8033535 w 12191988"/>
              <a:gd name="connsiteY12187" fmla="*/ 1157542 h 5886446"/>
              <a:gd name="connsiteX12188" fmla="*/ 8038297 w 12191988"/>
              <a:gd name="connsiteY12188" fmla="*/ 1157938 h 5886446"/>
              <a:gd name="connsiteX12189" fmla="*/ 8043457 w 12191988"/>
              <a:gd name="connsiteY12189" fmla="*/ 1157938 h 5886446"/>
              <a:gd name="connsiteX12190" fmla="*/ 8047822 w 12191988"/>
              <a:gd name="connsiteY12190" fmla="*/ 1159128 h 5886446"/>
              <a:gd name="connsiteX12191" fmla="*/ 8052585 w 12191988"/>
              <a:gd name="connsiteY12191" fmla="*/ 1159923 h 5886446"/>
              <a:gd name="connsiteX12192" fmla="*/ 8056951 w 12191988"/>
              <a:gd name="connsiteY12192" fmla="*/ 1161510 h 5886446"/>
              <a:gd name="connsiteX12193" fmla="*/ 8061316 w 12191988"/>
              <a:gd name="connsiteY12193" fmla="*/ 1163492 h 5886446"/>
              <a:gd name="connsiteX12194" fmla="*/ 8065682 w 12191988"/>
              <a:gd name="connsiteY12194" fmla="*/ 1166271 h 5886446"/>
              <a:gd name="connsiteX12195" fmla="*/ 8069651 w 12191988"/>
              <a:gd name="connsiteY12195" fmla="*/ 1169051 h 5886446"/>
              <a:gd name="connsiteX12196" fmla="*/ 8073222 w 12191988"/>
              <a:gd name="connsiteY12196" fmla="*/ 1173017 h 5886446"/>
              <a:gd name="connsiteX12197" fmla="*/ 8076397 w 12191988"/>
              <a:gd name="connsiteY12197" fmla="*/ 1176986 h 5886446"/>
              <a:gd name="connsiteX12198" fmla="*/ 8079572 w 12191988"/>
              <a:gd name="connsiteY12198" fmla="*/ 1173812 h 5886446"/>
              <a:gd name="connsiteX12199" fmla="*/ 8082747 w 12191988"/>
              <a:gd name="connsiteY12199" fmla="*/ 1171034 h 5886446"/>
              <a:gd name="connsiteX12200" fmla="*/ 8085922 w 12191988"/>
              <a:gd name="connsiteY12200" fmla="*/ 1168652 h 5886446"/>
              <a:gd name="connsiteX12201" fmla="*/ 8090288 w 12191988"/>
              <a:gd name="connsiteY12201" fmla="*/ 1167064 h 5886446"/>
              <a:gd name="connsiteX12202" fmla="*/ 8093463 w 12191988"/>
              <a:gd name="connsiteY12202" fmla="*/ 1165479 h 5886446"/>
              <a:gd name="connsiteX12203" fmla="*/ 8097829 w 12191988"/>
              <a:gd name="connsiteY12203" fmla="*/ 1164683 h 5886446"/>
              <a:gd name="connsiteX12204" fmla="*/ 8101797 w 12191988"/>
              <a:gd name="connsiteY12204" fmla="*/ 1163492 h 5886446"/>
              <a:gd name="connsiteX12205" fmla="*/ 8106163 w 12191988"/>
              <a:gd name="connsiteY12205" fmla="*/ 1163097 h 5886446"/>
              <a:gd name="connsiteX12206" fmla="*/ 8114894 w 12191988"/>
              <a:gd name="connsiteY12206" fmla="*/ 1163097 h 5886446"/>
              <a:gd name="connsiteX12207" fmla="*/ 8123626 w 12191988"/>
              <a:gd name="connsiteY12207" fmla="*/ 1163492 h 5886446"/>
              <a:gd name="connsiteX12208" fmla="*/ 8141882 w 12191988"/>
              <a:gd name="connsiteY12208" fmla="*/ 1166271 h 5886446"/>
              <a:gd name="connsiteX12209" fmla="*/ 8151010 w 12191988"/>
              <a:gd name="connsiteY12209" fmla="*/ 1167064 h 5886446"/>
              <a:gd name="connsiteX12210" fmla="*/ 8159344 w 12191988"/>
              <a:gd name="connsiteY12210" fmla="*/ 1167463 h 5886446"/>
              <a:gd name="connsiteX12211" fmla="*/ 8168076 w 12191988"/>
              <a:gd name="connsiteY12211" fmla="*/ 1167064 h 5886446"/>
              <a:gd name="connsiteX12212" fmla="*/ 8172044 w 12191988"/>
              <a:gd name="connsiteY12212" fmla="*/ 1166669 h 5886446"/>
              <a:gd name="connsiteX12213" fmla="*/ 8176013 w 12191988"/>
              <a:gd name="connsiteY12213" fmla="*/ 1165479 h 5886446"/>
              <a:gd name="connsiteX12214" fmla="*/ 8179585 w 12191988"/>
              <a:gd name="connsiteY12214" fmla="*/ 1164683 h 5886446"/>
              <a:gd name="connsiteX12215" fmla="*/ 8183157 w 12191988"/>
              <a:gd name="connsiteY12215" fmla="*/ 1162701 h 5886446"/>
              <a:gd name="connsiteX12216" fmla="*/ 8186332 w 12191988"/>
              <a:gd name="connsiteY12216" fmla="*/ 1160716 h 5886446"/>
              <a:gd name="connsiteX12217" fmla="*/ 8189904 w 12191988"/>
              <a:gd name="connsiteY12217" fmla="*/ 1157938 h 5886446"/>
              <a:gd name="connsiteX12218" fmla="*/ 8193079 w 12191988"/>
              <a:gd name="connsiteY12218" fmla="*/ 1155162 h 5886446"/>
              <a:gd name="connsiteX12219" fmla="*/ 8195460 w 12191988"/>
              <a:gd name="connsiteY12219" fmla="*/ 1151590 h 5886446"/>
              <a:gd name="connsiteX12220" fmla="*/ 8197841 w 12191988"/>
              <a:gd name="connsiteY12220" fmla="*/ 1147620 h 5886446"/>
              <a:gd name="connsiteX12221" fmla="*/ 8200619 w 12191988"/>
              <a:gd name="connsiteY12221" fmla="*/ 1142463 h 5886446"/>
              <a:gd name="connsiteX12222" fmla="*/ 8207366 w 12191988"/>
              <a:gd name="connsiteY12222" fmla="*/ 1155954 h 5886446"/>
              <a:gd name="connsiteX12223" fmla="*/ 8210938 w 12191988"/>
              <a:gd name="connsiteY12223" fmla="*/ 1162701 h 5886446"/>
              <a:gd name="connsiteX12224" fmla="*/ 8214510 w 12191988"/>
              <a:gd name="connsiteY12224" fmla="*/ 1169051 h 5886446"/>
              <a:gd name="connsiteX12225" fmla="*/ 8219272 w 12191988"/>
              <a:gd name="connsiteY12225" fmla="*/ 1174605 h 5886446"/>
              <a:gd name="connsiteX12226" fmla="*/ 8224432 w 12191988"/>
              <a:gd name="connsiteY12226" fmla="*/ 1180161 h 5886446"/>
              <a:gd name="connsiteX12227" fmla="*/ 8228004 w 12191988"/>
              <a:gd name="connsiteY12227" fmla="*/ 1182541 h 5886446"/>
              <a:gd name="connsiteX12228" fmla="*/ 8231576 w 12191988"/>
              <a:gd name="connsiteY12228" fmla="*/ 1185317 h 5886446"/>
              <a:gd name="connsiteX12229" fmla="*/ 8235544 w 12191988"/>
              <a:gd name="connsiteY12229" fmla="*/ 1187700 h 5886446"/>
              <a:gd name="connsiteX12230" fmla="*/ 8240307 w 12191988"/>
              <a:gd name="connsiteY12230" fmla="*/ 1190080 h 5886446"/>
              <a:gd name="connsiteX12231" fmla="*/ 8240307 w 12191988"/>
              <a:gd name="connsiteY12231" fmla="*/ 1186110 h 5886446"/>
              <a:gd name="connsiteX12232" fmla="*/ 8240704 w 12191988"/>
              <a:gd name="connsiteY12232" fmla="*/ 1182541 h 5886446"/>
              <a:gd name="connsiteX12233" fmla="*/ 8241101 w 12191988"/>
              <a:gd name="connsiteY12233" fmla="*/ 1178970 h 5886446"/>
              <a:gd name="connsiteX12234" fmla="*/ 8242291 w 12191988"/>
              <a:gd name="connsiteY12234" fmla="*/ 1175796 h 5886446"/>
              <a:gd name="connsiteX12235" fmla="*/ 8243879 w 12191988"/>
              <a:gd name="connsiteY12235" fmla="*/ 1173017 h 5886446"/>
              <a:gd name="connsiteX12236" fmla="*/ 8245069 w 12191988"/>
              <a:gd name="connsiteY12236" fmla="*/ 1170637 h 5886446"/>
              <a:gd name="connsiteX12237" fmla="*/ 8246657 w 12191988"/>
              <a:gd name="connsiteY12237" fmla="*/ 1168652 h 5886446"/>
              <a:gd name="connsiteX12238" fmla="*/ 8248641 w 12191988"/>
              <a:gd name="connsiteY12238" fmla="*/ 1167064 h 5886446"/>
              <a:gd name="connsiteX12239" fmla="*/ 8250626 w 12191988"/>
              <a:gd name="connsiteY12239" fmla="*/ 1166271 h 5886446"/>
              <a:gd name="connsiteX12240" fmla="*/ 8252610 w 12191988"/>
              <a:gd name="connsiteY12240" fmla="*/ 1166669 h 5886446"/>
              <a:gd name="connsiteX12241" fmla="*/ 8254594 w 12191988"/>
              <a:gd name="connsiteY12241" fmla="*/ 1167463 h 5886446"/>
              <a:gd name="connsiteX12242" fmla="*/ 8256579 w 12191988"/>
              <a:gd name="connsiteY12242" fmla="*/ 1169445 h 5886446"/>
              <a:gd name="connsiteX12243" fmla="*/ 8258563 w 12191988"/>
              <a:gd name="connsiteY12243" fmla="*/ 1172620 h 5886446"/>
              <a:gd name="connsiteX12244" fmla="*/ 8260151 w 12191988"/>
              <a:gd name="connsiteY12244" fmla="*/ 1176986 h 5886446"/>
              <a:gd name="connsiteX12245" fmla="*/ 8261738 w 12191988"/>
              <a:gd name="connsiteY12245" fmla="*/ 1182541 h 5886446"/>
              <a:gd name="connsiteX12246" fmla="*/ 8262929 w 12191988"/>
              <a:gd name="connsiteY12246" fmla="*/ 1189684 h 5886446"/>
              <a:gd name="connsiteX12247" fmla="*/ 8271660 w 12191988"/>
              <a:gd name="connsiteY12247" fmla="*/ 1185715 h 5886446"/>
              <a:gd name="connsiteX12248" fmla="*/ 8280391 w 12191988"/>
              <a:gd name="connsiteY12248" fmla="*/ 1182541 h 5886446"/>
              <a:gd name="connsiteX12249" fmla="*/ 8289916 w 12191988"/>
              <a:gd name="connsiteY12249" fmla="*/ 1180161 h 5886446"/>
              <a:gd name="connsiteX12250" fmla="*/ 8299044 w 12191988"/>
              <a:gd name="connsiteY12250" fmla="*/ 1178174 h 5886446"/>
              <a:gd name="connsiteX12251" fmla="*/ 8307776 w 12191988"/>
              <a:gd name="connsiteY12251" fmla="*/ 1176589 h 5886446"/>
              <a:gd name="connsiteX12252" fmla="*/ 8317301 w 12191988"/>
              <a:gd name="connsiteY12252" fmla="*/ 1175001 h 5886446"/>
              <a:gd name="connsiteX12253" fmla="*/ 8326826 w 12191988"/>
              <a:gd name="connsiteY12253" fmla="*/ 1174605 h 5886446"/>
              <a:gd name="connsiteX12254" fmla="*/ 8336747 w 12191988"/>
              <a:gd name="connsiteY12254" fmla="*/ 1174207 h 5886446"/>
              <a:gd name="connsiteX12255" fmla="*/ 8356194 w 12191988"/>
              <a:gd name="connsiteY12255" fmla="*/ 1174207 h 5886446"/>
              <a:gd name="connsiteX12256" fmla="*/ 8375641 w 12191988"/>
              <a:gd name="connsiteY12256" fmla="*/ 1175001 h 5886446"/>
              <a:gd name="connsiteX12257" fmla="*/ 8414931 w 12191988"/>
              <a:gd name="connsiteY12257" fmla="*/ 1176986 h 5886446"/>
              <a:gd name="connsiteX12258" fmla="*/ 8434379 w 12191988"/>
              <a:gd name="connsiteY12258" fmla="*/ 1177779 h 5886446"/>
              <a:gd name="connsiteX12259" fmla="*/ 8453429 w 12191988"/>
              <a:gd name="connsiteY12259" fmla="*/ 1177779 h 5886446"/>
              <a:gd name="connsiteX12260" fmla="*/ 8462953 w 12191988"/>
              <a:gd name="connsiteY12260" fmla="*/ 1176986 h 5886446"/>
              <a:gd name="connsiteX12261" fmla="*/ 8472081 w 12191988"/>
              <a:gd name="connsiteY12261" fmla="*/ 1176191 h 5886446"/>
              <a:gd name="connsiteX12262" fmla="*/ 8481607 w 12191988"/>
              <a:gd name="connsiteY12262" fmla="*/ 1174605 h 5886446"/>
              <a:gd name="connsiteX12263" fmla="*/ 8490735 w 12191988"/>
              <a:gd name="connsiteY12263" fmla="*/ 1172620 h 5886446"/>
              <a:gd name="connsiteX12264" fmla="*/ 8499069 w 12191988"/>
              <a:gd name="connsiteY12264" fmla="*/ 1170637 h 5886446"/>
              <a:gd name="connsiteX12265" fmla="*/ 8508197 w 12191988"/>
              <a:gd name="connsiteY12265" fmla="*/ 1167463 h 5886446"/>
              <a:gd name="connsiteX12266" fmla="*/ 8516531 w 12191988"/>
              <a:gd name="connsiteY12266" fmla="*/ 1164288 h 5886446"/>
              <a:gd name="connsiteX12267" fmla="*/ 8524866 w 12191988"/>
              <a:gd name="connsiteY12267" fmla="*/ 1159923 h 5886446"/>
              <a:gd name="connsiteX12268" fmla="*/ 8533201 w 12191988"/>
              <a:gd name="connsiteY12268" fmla="*/ 1155162 h 5886446"/>
              <a:gd name="connsiteX12269" fmla="*/ 8540741 w 12191988"/>
              <a:gd name="connsiteY12269" fmla="*/ 1149209 h 5886446"/>
              <a:gd name="connsiteX12270" fmla="*/ 8548679 w 12191988"/>
              <a:gd name="connsiteY12270" fmla="*/ 1142858 h 5886446"/>
              <a:gd name="connsiteX12271" fmla="*/ 8555822 w 12191988"/>
              <a:gd name="connsiteY12271" fmla="*/ 1135320 h 5886446"/>
              <a:gd name="connsiteX12272" fmla="*/ 8558203 w 12191988"/>
              <a:gd name="connsiteY12272" fmla="*/ 1136115 h 5886446"/>
              <a:gd name="connsiteX12273" fmla="*/ 8559791 w 12191988"/>
              <a:gd name="connsiteY12273" fmla="*/ 1136908 h 5886446"/>
              <a:gd name="connsiteX12274" fmla="*/ 8561379 w 12191988"/>
              <a:gd name="connsiteY12274" fmla="*/ 1138099 h 5886446"/>
              <a:gd name="connsiteX12275" fmla="*/ 8562966 w 12191988"/>
              <a:gd name="connsiteY12275" fmla="*/ 1139684 h 5886446"/>
              <a:gd name="connsiteX12276" fmla="*/ 8565347 w 12191988"/>
              <a:gd name="connsiteY12276" fmla="*/ 1143654 h 5886446"/>
              <a:gd name="connsiteX12277" fmla="*/ 8567331 w 12191988"/>
              <a:gd name="connsiteY12277" fmla="*/ 1147225 h 5886446"/>
              <a:gd name="connsiteX12278" fmla="*/ 8570110 w 12191988"/>
              <a:gd name="connsiteY12278" fmla="*/ 1151192 h 5886446"/>
              <a:gd name="connsiteX12279" fmla="*/ 8572094 w 12191988"/>
              <a:gd name="connsiteY12279" fmla="*/ 1154368 h 5886446"/>
              <a:gd name="connsiteX12280" fmla="*/ 8573285 w 12191988"/>
              <a:gd name="connsiteY12280" fmla="*/ 1155954 h 5886446"/>
              <a:gd name="connsiteX12281" fmla="*/ 8574872 w 12191988"/>
              <a:gd name="connsiteY12281" fmla="*/ 1157542 h 5886446"/>
              <a:gd name="connsiteX12282" fmla="*/ 8576857 w 12191988"/>
              <a:gd name="connsiteY12282" fmla="*/ 1158733 h 5886446"/>
              <a:gd name="connsiteX12283" fmla="*/ 8578841 w 12191988"/>
              <a:gd name="connsiteY12283" fmla="*/ 1159128 h 5886446"/>
              <a:gd name="connsiteX12284" fmla="*/ 8578841 w 12191988"/>
              <a:gd name="connsiteY12284" fmla="*/ 1153971 h 5886446"/>
              <a:gd name="connsiteX12285" fmla="*/ 8578047 w 12191988"/>
              <a:gd name="connsiteY12285" fmla="*/ 1150001 h 5886446"/>
              <a:gd name="connsiteX12286" fmla="*/ 8576857 w 12191988"/>
              <a:gd name="connsiteY12286" fmla="*/ 1146433 h 5886446"/>
              <a:gd name="connsiteX12287" fmla="*/ 8576063 w 12191988"/>
              <a:gd name="connsiteY12287" fmla="*/ 1143654 h 5886446"/>
              <a:gd name="connsiteX12288" fmla="*/ 8574475 w 12191988"/>
              <a:gd name="connsiteY12288" fmla="*/ 1140082 h 5886446"/>
              <a:gd name="connsiteX12289" fmla="*/ 8573285 w 12191988"/>
              <a:gd name="connsiteY12289" fmla="*/ 1136511 h 5886446"/>
              <a:gd name="connsiteX12290" fmla="*/ 8572888 w 12191988"/>
              <a:gd name="connsiteY12290" fmla="*/ 1132544 h 5886446"/>
              <a:gd name="connsiteX12291" fmla="*/ 8572888 w 12191988"/>
              <a:gd name="connsiteY12291" fmla="*/ 1126989 h 5886446"/>
              <a:gd name="connsiteX12292" fmla="*/ 8576460 w 12191988"/>
              <a:gd name="connsiteY12292" fmla="*/ 1132544 h 5886446"/>
              <a:gd name="connsiteX12293" fmla="*/ 8579635 w 12191988"/>
              <a:gd name="connsiteY12293" fmla="*/ 1136511 h 5886446"/>
              <a:gd name="connsiteX12294" fmla="*/ 8582413 w 12191988"/>
              <a:gd name="connsiteY12294" fmla="*/ 1140082 h 5886446"/>
              <a:gd name="connsiteX12295" fmla="*/ 8585985 w 12191988"/>
              <a:gd name="connsiteY12295" fmla="*/ 1142065 h 5886446"/>
              <a:gd name="connsiteX12296" fmla="*/ 8589160 w 12191988"/>
              <a:gd name="connsiteY12296" fmla="*/ 1144051 h 5886446"/>
              <a:gd name="connsiteX12297" fmla="*/ 8591938 w 12191988"/>
              <a:gd name="connsiteY12297" fmla="*/ 1144844 h 5886446"/>
              <a:gd name="connsiteX12298" fmla="*/ 8595113 w 12191988"/>
              <a:gd name="connsiteY12298" fmla="*/ 1145638 h 5886446"/>
              <a:gd name="connsiteX12299" fmla="*/ 8597891 w 12191988"/>
              <a:gd name="connsiteY12299" fmla="*/ 1145638 h 5886446"/>
              <a:gd name="connsiteX12300" fmla="*/ 8603447 w 12191988"/>
              <a:gd name="connsiteY12300" fmla="*/ 1145638 h 5886446"/>
              <a:gd name="connsiteX12301" fmla="*/ 8609003 w 12191988"/>
              <a:gd name="connsiteY12301" fmla="*/ 1145638 h 5886446"/>
              <a:gd name="connsiteX12302" fmla="*/ 8611781 w 12191988"/>
              <a:gd name="connsiteY12302" fmla="*/ 1145638 h 5886446"/>
              <a:gd name="connsiteX12303" fmla="*/ 8614163 w 12191988"/>
              <a:gd name="connsiteY12303" fmla="*/ 1146433 h 5886446"/>
              <a:gd name="connsiteX12304" fmla="*/ 8616147 w 12191988"/>
              <a:gd name="connsiteY12304" fmla="*/ 1148018 h 5886446"/>
              <a:gd name="connsiteX12305" fmla="*/ 8618529 w 12191988"/>
              <a:gd name="connsiteY12305" fmla="*/ 1150001 h 5886446"/>
              <a:gd name="connsiteX12306" fmla="*/ 8618131 w 12191988"/>
              <a:gd name="connsiteY12306" fmla="*/ 1150400 h 5886446"/>
              <a:gd name="connsiteX12307" fmla="*/ 8617735 w 12191988"/>
              <a:gd name="connsiteY12307" fmla="*/ 1151988 h 5886446"/>
              <a:gd name="connsiteX12308" fmla="*/ 8614560 w 12191988"/>
              <a:gd name="connsiteY12308" fmla="*/ 1155557 h 5886446"/>
              <a:gd name="connsiteX12309" fmla="*/ 8610591 w 12191988"/>
              <a:gd name="connsiteY12309" fmla="*/ 1159923 h 5886446"/>
              <a:gd name="connsiteX12310" fmla="*/ 8607019 w 12191988"/>
              <a:gd name="connsiteY12310" fmla="*/ 1165479 h 5886446"/>
              <a:gd name="connsiteX12311" fmla="*/ 8605431 w 12191988"/>
              <a:gd name="connsiteY12311" fmla="*/ 1168652 h 5886446"/>
              <a:gd name="connsiteX12312" fmla="*/ 8604638 w 12191988"/>
              <a:gd name="connsiteY12312" fmla="*/ 1171034 h 5886446"/>
              <a:gd name="connsiteX12313" fmla="*/ 8604638 w 12191988"/>
              <a:gd name="connsiteY12313" fmla="*/ 1173812 h 5886446"/>
              <a:gd name="connsiteX12314" fmla="*/ 8605035 w 12191988"/>
              <a:gd name="connsiteY12314" fmla="*/ 1176191 h 5886446"/>
              <a:gd name="connsiteX12315" fmla="*/ 8606622 w 12191988"/>
              <a:gd name="connsiteY12315" fmla="*/ 1178174 h 5886446"/>
              <a:gd name="connsiteX12316" fmla="*/ 8609401 w 12191988"/>
              <a:gd name="connsiteY12316" fmla="*/ 1180161 h 5886446"/>
              <a:gd name="connsiteX12317" fmla="*/ 8612972 w 12191988"/>
              <a:gd name="connsiteY12317" fmla="*/ 1181351 h 5886446"/>
              <a:gd name="connsiteX12318" fmla="*/ 8618529 w 12191988"/>
              <a:gd name="connsiteY12318" fmla="*/ 1182144 h 5886446"/>
              <a:gd name="connsiteX12319" fmla="*/ 8616544 w 12191988"/>
              <a:gd name="connsiteY12319" fmla="*/ 1184129 h 5886446"/>
              <a:gd name="connsiteX12320" fmla="*/ 8614163 w 12191988"/>
              <a:gd name="connsiteY12320" fmla="*/ 1184526 h 5886446"/>
              <a:gd name="connsiteX12321" fmla="*/ 8611781 w 12191988"/>
              <a:gd name="connsiteY12321" fmla="*/ 1184526 h 5886446"/>
              <a:gd name="connsiteX12322" fmla="*/ 8608607 w 12191988"/>
              <a:gd name="connsiteY12322" fmla="*/ 1183732 h 5886446"/>
              <a:gd name="connsiteX12323" fmla="*/ 8605431 w 12191988"/>
              <a:gd name="connsiteY12323" fmla="*/ 1181748 h 5886446"/>
              <a:gd name="connsiteX12324" fmla="*/ 8601860 w 12191988"/>
              <a:gd name="connsiteY12324" fmla="*/ 1179762 h 5886446"/>
              <a:gd name="connsiteX12325" fmla="*/ 8594716 w 12191988"/>
              <a:gd name="connsiteY12325" fmla="*/ 1174605 h 5886446"/>
              <a:gd name="connsiteX12326" fmla="*/ 8590351 w 12191988"/>
              <a:gd name="connsiteY12326" fmla="*/ 1171431 h 5886446"/>
              <a:gd name="connsiteX12327" fmla="*/ 8586381 w 12191988"/>
              <a:gd name="connsiteY12327" fmla="*/ 1169051 h 5886446"/>
              <a:gd name="connsiteX12328" fmla="*/ 8582016 w 12191988"/>
              <a:gd name="connsiteY12328" fmla="*/ 1167064 h 5886446"/>
              <a:gd name="connsiteX12329" fmla="*/ 8577651 w 12191988"/>
              <a:gd name="connsiteY12329" fmla="*/ 1165479 h 5886446"/>
              <a:gd name="connsiteX12330" fmla="*/ 8572491 w 12191988"/>
              <a:gd name="connsiteY12330" fmla="*/ 1164683 h 5886446"/>
              <a:gd name="connsiteX12331" fmla="*/ 8567331 w 12191988"/>
              <a:gd name="connsiteY12331" fmla="*/ 1164683 h 5886446"/>
              <a:gd name="connsiteX12332" fmla="*/ 8561775 w 12191988"/>
              <a:gd name="connsiteY12332" fmla="*/ 1165479 h 5886446"/>
              <a:gd name="connsiteX12333" fmla="*/ 8556219 w 12191988"/>
              <a:gd name="connsiteY12333" fmla="*/ 1167463 h 5886446"/>
              <a:gd name="connsiteX12334" fmla="*/ 8557807 w 12191988"/>
              <a:gd name="connsiteY12334" fmla="*/ 1169445 h 5886446"/>
              <a:gd name="connsiteX12335" fmla="*/ 8559394 w 12191988"/>
              <a:gd name="connsiteY12335" fmla="*/ 1171431 h 5886446"/>
              <a:gd name="connsiteX12336" fmla="*/ 8560981 w 12191988"/>
              <a:gd name="connsiteY12336" fmla="*/ 1173017 h 5886446"/>
              <a:gd name="connsiteX12337" fmla="*/ 8562966 w 12191988"/>
              <a:gd name="connsiteY12337" fmla="*/ 1174605 h 5886446"/>
              <a:gd name="connsiteX12338" fmla="*/ 8566935 w 12191988"/>
              <a:gd name="connsiteY12338" fmla="*/ 1176191 h 5886446"/>
              <a:gd name="connsiteX12339" fmla="*/ 8572094 w 12191988"/>
              <a:gd name="connsiteY12339" fmla="*/ 1177779 h 5886446"/>
              <a:gd name="connsiteX12340" fmla="*/ 8582016 w 12191988"/>
              <a:gd name="connsiteY12340" fmla="*/ 1178970 h 5886446"/>
              <a:gd name="connsiteX12341" fmla="*/ 8586381 w 12191988"/>
              <a:gd name="connsiteY12341" fmla="*/ 1180555 h 5886446"/>
              <a:gd name="connsiteX12342" fmla="*/ 8588366 w 12191988"/>
              <a:gd name="connsiteY12342" fmla="*/ 1181748 h 5886446"/>
              <a:gd name="connsiteX12343" fmla="*/ 8590351 w 12191988"/>
              <a:gd name="connsiteY12343" fmla="*/ 1182541 h 5886446"/>
              <a:gd name="connsiteX12344" fmla="*/ 8589557 w 12191988"/>
              <a:gd name="connsiteY12344" fmla="*/ 1186508 h 5886446"/>
              <a:gd name="connsiteX12345" fmla="*/ 8587969 w 12191988"/>
              <a:gd name="connsiteY12345" fmla="*/ 1189287 h 5886446"/>
              <a:gd name="connsiteX12346" fmla="*/ 8585985 w 12191988"/>
              <a:gd name="connsiteY12346" fmla="*/ 1191270 h 5886446"/>
              <a:gd name="connsiteX12347" fmla="*/ 8584397 w 12191988"/>
              <a:gd name="connsiteY12347" fmla="*/ 1192063 h 5886446"/>
              <a:gd name="connsiteX12348" fmla="*/ 8582016 w 12191988"/>
              <a:gd name="connsiteY12348" fmla="*/ 1192858 h 5886446"/>
              <a:gd name="connsiteX12349" fmla="*/ 8580031 w 12191988"/>
              <a:gd name="connsiteY12349" fmla="*/ 1192063 h 5886446"/>
              <a:gd name="connsiteX12350" fmla="*/ 8577651 w 12191988"/>
              <a:gd name="connsiteY12350" fmla="*/ 1191668 h 5886446"/>
              <a:gd name="connsiteX12351" fmla="*/ 8574872 w 12191988"/>
              <a:gd name="connsiteY12351" fmla="*/ 1190873 h 5886446"/>
              <a:gd name="connsiteX12352" fmla="*/ 8570507 w 12191988"/>
              <a:gd name="connsiteY12352" fmla="*/ 1188097 h 5886446"/>
              <a:gd name="connsiteX12353" fmla="*/ 8565347 w 12191988"/>
              <a:gd name="connsiteY12353" fmla="*/ 1185715 h 5886446"/>
              <a:gd name="connsiteX12354" fmla="*/ 8560981 w 12191988"/>
              <a:gd name="connsiteY12354" fmla="*/ 1183732 h 5886446"/>
              <a:gd name="connsiteX12355" fmla="*/ 8558203 w 12191988"/>
              <a:gd name="connsiteY12355" fmla="*/ 1183334 h 5886446"/>
              <a:gd name="connsiteX12356" fmla="*/ 8556219 w 12191988"/>
              <a:gd name="connsiteY12356" fmla="*/ 1183732 h 5886446"/>
              <a:gd name="connsiteX12357" fmla="*/ 8559791 w 12191988"/>
              <a:gd name="connsiteY12357" fmla="*/ 1188097 h 5886446"/>
              <a:gd name="connsiteX12358" fmla="*/ 8562966 w 12191988"/>
              <a:gd name="connsiteY12358" fmla="*/ 1192063 h 5886446"/>
              <a:gd name="connsiteX12359" fmla="*/ 8566935 w 12191988"/>
              <a:gd name="connsiteY12359" fmla="*/ 1195636 h 5886446"/>
              <a:gd name="connsiteX12360" fmla="*/ 8571301 w 12191988"/>
              <a:gd name="connsiteY12360" fmla="*/ 1198811 h 5886446"/>
              <a:gd name="connsiteX12361" fmla="*/ 8576063 w 12191988"/>
              <a:gd name="connsiteY12361" fmla="*/ 1201192 h 5886446"/>
              <a:gd name="connsiteX12362" fmla="*/ 8580825 w 12191988"/>
              <a:gd name="connsiteY12362" fmla="*/ 1203176 h 5886446"/>
              <a:gd name="connsiteX12363" fmla="*/ 8585985 w 12191988"/>
              <a:gd name="connsiteY12363" fmla="*/ 1204762 h 5886446"/>
              <a:gd name="connsiteX12364" fmla="*/ 8591144 w 12191988"/>
              <a:gd name="connsiteY12364" fmla="*/ 1206350 h 5886446"/>
              <a:gd name="connsiteX12365" fmla="*/ 8601860 w 12191988"/>
              <a:gd name="connsiteY12365" fmla="*/ 1208333 h 5886446"/>
              <a:gd name="connsiteX12366" fmla="*/ 8613766 w 12191988"/>
              <a:gd name="connsiteY12366" fmla="*/ 1209921 h 5886446"/>
              <a:gd name="connsiteX12367" fmla="*/ 8625275 w 12191988"/>
              <a:gd name="connsiteY12367" fmla="*/ 1211905 h 5886446"/>
              <a:gd name="connsiteX12368" fmla="*/ 8635991 w 12191988"/>
              <a:gd name="connsiteY12368" fmla="*/ 1213889 h 5886446"/>
              <a:gd name="connsiteX12369" fmla="*/ 8624085 w 12191988"/>
              <a:gd name="connsiteY12369" fmla="*/ 1215872 h 5886446"/>
              <a:gd name="connsiteX12370" fmla="*/ 8612179 w 12191988"/>
              <a:gd name="connsiteY12370" fmla="*/ 1216667 h 5886446"/>
              <a:gd name="connsiteX12371" fmla="*/ 8599479 w 12191988"/>
              <a:gd name="connsiteY12371" fmla="*/ 1217856 h 5886446"/>
              <a:gd name="connsiteX12372" fmla="*/ 8587572 w 12191988"/>
              <a:gd name="connsiteY12372" fmla="*/ 1218252 h 5886446"/>
              <a:gd name="connsiteX12373" fmla="*/ 8575269 w 12191988"/>
              <a:gd name="connsiteY12373" fmla="*/ 1218252 h 5886446"/>
              <a:gd name="connsiteX12374" fmla="*/ 8562966 w 12191988"/>
              <a:gd name="connsiteY12374" fmla="*/ 1217856 h 5886446"/>
              <a:gd name="connsiteX12375" fmla="*/ 8537963 w 12191988"/>
              <a:gd name="connsiteY12375" fmla="*/ 1216667 h 5886446"/>
              <a:gd name="connsiteX12376" fmla="*/ 8512563 w 12191988"/>
              <a:gd name="connsiteY12376" fmla="*/ 1214286 h 5886446"/>
              <a:gd name="connsiteX12377" fmla="*/ 8487163 w 12191988"/>
              <a:gd name="connsiteY12377" fmla="*/ 1211905 h 5886446"/>
              <a:gd name="connsiteX12378" fmla="*/ 8435966 w 12191988"/>
              <a:gd name="connsiteY12378" fmla="*/ 1206350 h 5886446"/>
              <a:gd name="connsiteX12379" fmla="*/ 8410169 w 12191988"/>
              <a:gd name="connsiteY12379" fmla="*/ 1204366 h 5886446"/>
              <a:gd name="connsiteX12380" fmla="*/ 8384769 w 12191988"/>
              <a:gd name="connsiteY12380" fmla="*/ 1202778 h 5886446"/>
              <a:gd name="connsiteX12381" fmla="*/ 8372069 w 12191988"/>
              <a:gd name="connsiteY12381" fmla="*/ 1202778 h 5886446"/>
              <a:gd name="connsiteX12382" fmla="*/ 8358972 w 12191988"/>
              <a:gd name="connsiteY12382" fmla="*/ 1202778 h 5886446"/>
              <a:gd name="connsiteX12383" fmla="*/ 8346669 w 12191988"/>
              <a:gd name="connsiteY12383" fmla="*/ 1203176 h 5886446"/>
              <a:gd name="connsiteX12384" fmla="*/ 8333969 w 12191988"/>
              <a:gd name="connsiteY12384" fmla="*/ 1203571 h 5886446"/>
              <a:gd name="connsiteX12385" fmla="*/ 8321666 w 12191988"/>
              <a:gd name="connsiteY12385" fmla="*/ 1205160 h 5886446"/>
              <a:gd name="connsiteX12386" fmla="*/ 8308966 w 12191988"/>
              <a:gd name="connsiteY12386" fmla="*/ 1206747 h 5886446"/>
              <a:gd name="connsiteX12387" fmla="*/ 8296266 w 12191988"/>
              <a:gd name="connsiteY12387" fmla="*/ 1209126 h 5886446"/>
              <a:gd name="connsiteX12388" fmla="*/ 8283963 w 12191988"/>
              <a:gd name="connsiteY12388" fmla="*/ 1212302 h 5886446"/>
              <a:gd name="connsiteX12389" fmla="*/ 8271263 w 12191988"/>
              <a:gd name="connsiteY12389" fmla="*/ 1215872 h 5886446"/>
              <a:gd name="connsiteX12390" fmla="*/ 8259357 w 12191988"/>
              <a:gd name="connsiteY12390" fmla="*/ 1219841 h 5886446"/>
              <a:gd name="connsiteX12391" fmla="*/ 8247054 w 12191988"/>
              <a:gd name="connsiteY12391" fmla="*/ 1224999 h 5886446"/>
              <a:gd name="connsiteX12392" fmla="*/ 8235147 w 12191988"/>
              <a:gd name="connsiteY12392" fmla="*/ 1230159 h 5886446"/>
              <a:gd name="connsiteX12393" fmla="*/ 8231576 w 12191988"/>
              <a:gd name="connsiteY12393" fmla="*/ 1229364 h 5886446"/>
              <a:gd name="connsiteX12394" fmla="*/ 8229194 w 12191988"/>
              <a:gd name="connsiteY12394" fmla="*/ 1227777 h 5886446"/>
              <a:gd name="connsiteX12395" fmla="*/ 8226019 w 12191988"/>
              <a:gd name="connsiteY12395" fmla="*/ 1226188 h 5886446"/>
              <a:gd name="connsiteX12396" fmla="*/ 8223638 w 12191988"/>
              <a:gd name="connsiteY12396" fmla="*/ 1224999 h 5886446"/>
              <a:gd name="connsiteX12397" fmla="*/ 8218479 w 12191988"/>
              <a:gd name="connsiteY12397" fmla="*/ 1220238 h 5886446"/>
              <a:gd name="connsiteX12398" fmla="*/ 8214113 w 12191988"/>
              <a:gd name="connsiteY12398" fmla="*/ 1215872 h 5886446"/>
              <a:gd name="connsiteX12399" fmla="*/ 8210144 w 12191988"/>
              <a:gd name="connsiteY12399" fmla="*/ 1210714 h 5886446"/>
              <a:gd name="connsiteX12400" fmla="*/ 8205382 w 12191988"/>
              <a:gd name="connsiteY12400" fmla="*/ 1206350 h 5886446"/>
              <a:gd name="connsiteX12401" fmla="*/ 8200619 w 12191988"/>
              <a:gd name="connsiteY12401" fmla="*/ 1202380 h 5886446"/>
              <a:gd name="connsiteX12402" fmla="*/ 8197841 w 12191988"/>
              <a:gd name="connsiteY12402" fmla="*/ 1200397 h 5886446"/>
              <a:gd name="connsiteX12403" fmla="*/ 8195460 w 12191988"/>
              <a:gd name="connsiteY12403" fmla="*/ 1198811 h 5886446"/>
              <a:gd name="connsiteX12404" fmla="*/ 8193476 w 12191988"/>
              <a:gd name="connsiteY12404" fmla="*/ 1199604 h 5886446"/>
              <a:gd name="connsiteX12405" fmla="*/ 8191888 w 12191988"/>
              <a:gd name="connsiteY12405" fmla="*/ 1201192 h 5886446"/>
              <a:gd name="connsiteX12406" fmla="*/ 8190301 w 12191988"/>
              <a:gd name="connsiteY12406" fmla="*/ 1203176 h 5886446"/>
              <a:gd name="connsiteX12407" fmla="*/ 8189904 w 12191988"/>
              <a:gd name="connsiteY12407" fmla="*/ 1205160 h 5886446"/>
              <a:gd name="connsiteX12408" fmla="*/ 8187919 w 12191988"/>
              <a:gd name="connsiteY12408" fmla="*/ 1209921 h 5886446"/>
              <a:gd name="connsiteX12409" fmla="*/ 8187126 w 12191988"/>
              <a:gd name="connsiteY12409" fmla="*/ 1214683 h 5886446"/>
              <a:gd name="connsiteX12410" fmla="*/ 8185141 w 12191988"/>
              <a:gd name="connsiteY12410" fmla="*/ 1219443 h 5886446"/>
              <a:gd name="connsiteX12411" fmla="*/ 8183951 w 12191988"/>
              <a:gd name="connsiteY12411" fmla="*/ 1221429 h 5886446"/>
              <a:gd name="connsiteX12412" fmla="*/ 8182363 w 12191988"/>
              <a:gd name="connsiteY12412" fmla="*/ 1222619 h 5886446"/>
              <a:gd name="connsiteX12413" fmla="*/ 8180776 w 12191988"/>
              <a:gd name="connsiteY12413" fmla="*/ 1223810 h 5886446"/>
              <a:gd name="connsiteX12414" fmla="*/ 8178394 w 12191988"/>
              <a:gd name="connsiteY12414" fmla="*/ 1224205 h 5886446"/>
              <a:gd name="connsiteX12415" fmla="*/ 8176013 w 12191988"/>
              <a:gd name="connsiteY12415" fmla="*/ 1224205 h 5886446"/>
              <a:gd name="connsiteX12416" fmla="*/ 8172838 w 12191988"/>
              <a:gd name="connsiteY12416" fmla="*/ 1223413 h 5886446"/>
              <a:gd name="connsiteX12417" fmla="*/ 8172441 w 12191988"/>
              <a:gd name="connsiteY12417" fmla="*/ 1218650 h 5886446"/>
              <a:gd name="connsiteX12418" fmla="*/ 8171251 w 12191988"/>
              <a:gd name="connsiteY12418" fmla="*/ 1215079 h 5886446"/>
              <a:gd name="connsiteX12419" fmla="*/ 8170457 w 12191988"/>
              <a:gd name="connsiteY12419" fmla="*/ 1212302 h 5886446"/>
              <a:gd name="connsiteX12420" fmla="*/ 8169266 w 12191988"/>
              <a:gd name="connsiteY12420" fmla="*/ 1210316 h 5886446"/>
              <a:gd name="connsiteX12421" fmla="*/ 8168076 w 12191988"/>
              <a:gd name="connsiteY12421" fmla="*/ 1208333 h 5886446"/>
              <a:gd name="connsiteX12422" fmla="*/ 8166885 w 12191988"/>
              <a:gd name="connsiteY12422" fmla="*/ 1207142 h 5886446"/>
              <a:gd name="connsiteX12423" fmla="*/ 8165297 w 12191988"/>
              <a:gd name="connsiteY12423" fmla="*/ 1206747 h 5886446"/>
              <a:gd name="connsiteX12424" fmla="*/ 8163710 w 12191988"/>
              <a:gd name="connsiteY12424" fmla="*/ 1206350 h 5886446"/>
              <a:gd name="connsiteX12425" fmla="*/ 8161726 w 12191988"/>
              <a:gd name="connsiteY12425" fmla="*/ 1206350 h 5886446"/>
              <a:gd name="connsiteX12426" fmla="*/ 8160535 w 12191988"/>
              <a:gd name="connsiteY12426" fmla="*/ 1206747 h 5886446"/>
              <a:gd name="connsiteX12427" fmla="*/ 8156963 w 12191988"/>
              <a:gd name="connsiteY12427" fmla="*/ 1208731 h 5886446"/>
              <a:gd name="connsiteX12428" fmla="*/ 8153391 w 12191988"/>
              <a:gd name="connsiteY12428" fmla="*/ 1211113 h 5886446"/>
              <a:gd name="connsiteX12429" fmla="*/ 8149819 w 12191988"/>
              <a:gd name="connsiteY12429" fmla="*/ 1214286 h 5886446"/>
              <a:gd name="connsiteX12430" fmla="*/ 8146247 w 12191988"/>
              <a:gd name="connsiteY12430" fmla="*/ 1216667 h 5886446"/>
              <a:gd name="connsiteX12431" fmla="*/ 8142676 w 12191988"/>
              <a:gd name="connsiteY12431" fmla="*/ 1219443 h 5886446"/>
              <a:gd name="connsiteX12432" fmla="*/ 8140294 w 12191988"/>
              <a:gd name="connsiteY12432" fmla="*/ 1220634 h 5886446"/>
              <a:gd name="connsiteX12433" fmla="*/ 8138707 w 12191988"/>
              <a:gd name="connsiteY12433" fmla="*/ 1220634 h 5886446"/>
              <a:gd name="connsiteX12434" fmla="*/ 8137119 w 12191988"/>
              <a:gd name="connsiteY12434" fmla="*/ 1220634 h 5886446"/>
              <a:gd name="connsiteX12435" fmla="*/ 8136326 w 12191988"/>
              <a:gd name="connsiteY12435" fmla="*/ 1220238 h 5886446"/>
              <a:gd name="connsiteX12436" fmla="*/ 8135135 w 12191988"/>
              <a:gd name="connsiteY12436" fmla="*/ 1219443 h 5886446"/>
              <a:gd name="connsiteX12437" fmla="*/ 8134738 w 12191988"/>
              <a:gd name="connsiteY12437" fmla="*/ 1217856 h 5886446"/>
              <a:gd name="connsiteX12438" fmla="*/ 8133944 w 12191988"/>
              <a:gd name="connsiteY12438" fmla="*/ 1215079 h 5886446"/>
              <a:gd name="connsiteX12439" fmla="*/ 8133151 w 12191988"/>
              <a:gd name="connsiteY12439" fmla="*/ 1209126 h 5886446"/>
              <a:gd name="connsiteX12440" fmla="*/ 8133151 w 12191988"/>
              <a:gd name="connsiteY12440" fmla="*/ 1200397 h 5886446"/>
              <a:gd name="connsiteX12441" fmla="*/ 8127594 w 12191988"/>
              <a:gd name="connsiteY12441" fmla="*/ 1208731 h 5886446"/>
              <a:gd name="connsiteX12442" fmla="*/ 8122435 w 12191988"/>
              <a:gd name="connsiteY12442" fmla="*/ 1216269 h 5886446"/>
              <a:gd name="connsiteX12443" fmla="*/ 8116879 w 12191988"/>
              <a:gd name="connsiteY12443" fmla="*/ 1222619 h 5886446"/>
              <a:gd name="connsiteX12444" fmla="*/ 8111719 w 12191988"/>
              <a:gd name="connsiteY12444" fmla="*/ 1228967 h 5886446"/>
              <a:gd name="connsiteX12445" fmla="*/ 8101797 w 12191988"/>
              <a:gd name="connsiteY12445" fmla="*/ 1239285 h 5886446"/>
              <a:gd name="connsiteX12446" fmla="*/ 8097829 w 12191988"/>
              <a:gd name="connsiteY12446" fmla="*/ 1244047 h 5886446"/>
              <a:gd name="connsiteX12447" fmla="*/ 8094257 w 12191988"/>
              <a:gd name="connsiteY12447" fmla="*/ 1248809 h 5886446"/>
              <a:gd name="connsiteX12448" fmla="*/ 8091479 w 12191988"/>
              <a:gd name="connsiteY12448" fmla="*/ 1248809 h 5886446"/>
              <a:gd name="connsiteX12449" fmla="*/ 8089097 w 12191988"/>
              <a:gd name="connsiteY12449" fmla="*/ 1248809 h 5886446"/>
              <a:gd name="connsiteX12450" fmla="*/ 8087113 w 12191988"/>
              <a:gd name="connsiteY12450" fmla="*/ 1248412 h 5886446"/>
              <a:gd name="connsiteX12451" fmla="*/ 8085129 w 12191988"/>
              <a:gd name="connsiteY12451" fmla="*/ 1247222 h 5886446"/>
              <a:gd name="connsiteX12452" fmla="*/ 8081954 w 12191988"/>
              <a:gd name="connsiteY12452" fmla="*/ 1245237 h 5886446"/>
              <a:gd name="connsiteX12453" fmla="*/ 8079176 w 12191988"/>
              <a:gd name="connsiteY12453" fmla="*/ 1242063 h 5886446"/>
              <a:gd name="connsiteX12454" fmla="*/ 8077191 w 12191988"/>
              <a:gd name="connsiteY12454" fmla="*/ 1238489 h 5886446"/>
              <a:gd name="connsiteX12455" fmla="*/ 8075207 w 12191988"/>
              <a:gd name="connsiteY12455" fmla="*/ 1234522 h 5886446"/>
              <a:gd name="connsiteX12456" fmla="*/ 8071238 w 12191988"/>
              <a:gd name="connsiteY12456" fmla="*/ 1225396 h 5886446"/>
              <a:gd name="connsiteX12457" fmla="*/ 8071635 w 12191988"/>
              <a:gd name="connsiteY12457" fmla="*/ 1229364 h 5886446"/>
              <a:gd name="connsiteX12458" fmla="*/ 8071635 w 12191988"/>
              <a:gd name="connsiteY12458" fmla="*/ 1233332 h 5886446"/>
              <a:gd name="connsiteX12459" fmla="*/ 8071238 w 12191988"/>
              <a:gd name="connsiteY12459" fmla="*/ 1236506 h 5886446"/>
              <a:gd name="connsiteX12460" fmla="*/ 8069651 w 12191988"/>
              <a:gd name="connsiteY12460" fmla="*/ 1239285 h 5886446"/>
              <a:gd name="connsiteX12461" fmla="*/ 8067666 w 12191988"/>
              <a:gd name="connsiteY12461" fmla="*/ 1241268 h 5886446"/>
              <a:gd name="connsiteX12462" fmla="*/ 8065682 w 12191988"/>
              <a:gd name="connsiteY12462" fmla="*/ 1243254 h 5886446"/>
              <a:gd name="connsiteX12463" fmla="*/ 8062507 w 12191988"/>
              <a:gd name="connsiteY12463" fmla="*/ 1245237 h 5886446"/>
              <a:gd name="connsiteX12464" fmla="*/ 8059332 w 12191988"/>
              <a:gd name="connsiteY12464" fmla="*/ 1246823 h 5886446"/>
              <a:gd name="connsiteX12465" fmla="*/ 8055363 w 12191988"/>
              <a:gd name="connsiteY12465" fmla="*/ 1248015 h 5886446"/>
              <a:gd name="connsiteX12466" fmla="*/ 8051791 w 12191988"/>
              <a:gd name="connsiteY12466" fmla="*/ 1248412 h 5886446"/>
              <a:gd name="connsiteX12467" fmla="*/ 8043060 w 12191988"/>
              <a:gd name="connsiteY12467" fmla="*/ 1249999 h 5886446"/>
              <a:gd name="connsiteX12468" fmla="*/ 8033535 w 12191988"/>
              <a:gd name="connsiteY12468" fmla="*/ 1249999 h 5886446"/>
              <a:gd name="connsiteX12469" fmla="*/ 8023216 w 12191988"/>
              <a:gd name="connsiteY12469" fmla="*/ 1249999 h 5886446"/>
              <a:gd name="connsiteX12470" fmla="*/ 8003372 w 12191988"/>
              <a:gd name="connsiteY12470" fmla="*/ 1249205 h 5886446"/>
              <a:gd name="connsiteX12471" fmla="*/ 7993451 w 12191988"/>
              <a:gd name="connsiteY12471" fmla="*/ 1248809 h 5886446"/>
              <a:gd name="connsiteX12472" fmla="*/ 7984719 w 12191988"/>
              <a:gd name="connsiteY12472" fmla="*/ 1249205 h 5886446"/>
              <a:gd name="connsiteX12473" fmla="*/ 7977179 w 12191988"/>
              <a:gd name="connsiteY12473" fmla="*/ 1250395 h 5886446"/>
              <a:gd name="connsiteX12474" fmla="*/ 7973607 w 12191988"/>
              <a:gd name="connsiteY12474" fmla="*/ 1250793 h 5886446"/>
              <a:gd name="connsiteX12475" fmla="*/ 7970829 w 12191988"/>
              <a:gd name="connsiteY12475" fmla="*/ 1251982 h 5886446"/>
              <a:gd name="connsiteX12476" fmla="*/ 7968051 w 12191988"/>
              <a:gd name="connsiteY12476" fmla="*/ 1253569 h 5886446"/>
              <a:gd name="connsiteX12477" fmla="*/ 7966463 w 12191988"/>
              <a:gd name="connsiteY12477" fmla="*/ 1254759 h 5886446"/>
              <a:gd name="connsiteX12478" fmla="*/ 7965272 w 12191988"/>
              <a:gd name="connsiteY12478" fmla="*/ 1256745 h 5886446"/>
              <a:gd name="connsiteX12479" fmla="*/ 7964082 w 12191988"/>
              <a:gd name="connsiteY12479" fmla="*/ 1259522 h 5886446"/>
              <a:gd name="connsiteX12480" fmla="*/ 7959716 w 12191988"/>
              <a:gd name="connsiteY12480" fmla="*/ 1256745 h 5886446"/>
              <a:gd name="connsiteX12481" fmla="*/ 7954954 w 12191988"/>
              <a:gd name="connsiteY12481" fmla="*/ 1254364 h 5886446"/>
              <a:gd name="connsiteX12482" fmla="*/ 7950588 w 12191988"/>
              <a:gd name="connsiteY12482" fmla="*/ 1252776 h 5886446"/>
              <a:gd name="connsiteX12483" fmla="*/ 7945429 w 12191988"/>
              <a:gd name="connsiteY12483" fmla="*/ 1251982 h 5886446"/>
              <a:gd name="connsiteX12484" fmla="*/ 7939872 w 12191988"/>
              <a:gd name="connsiteY12484" fmla="*/ 1251585 h 5886446"/>
              <a:gd name="connsiteX12485" fmla="*/ 7934713 w 12191988"/>
              <a:gd name="connsiteY12485" fmla="*/ 1250793 h 5886446"/>
              <a:gd name="connsiteX12486" fmla="*/ 7928363 w 12191988"/>
              <a:gd name="connsiteY12486" fmla="*/ 1250793 h 5886446"/>
              <a:gd name="connsiteX12487" fmla="*/ 7922410 w 12191988"/>
              <a:gd name="connsiteY12487" fmla="*/ 1251585 h 5886446"/>
              <a:gd name="connsiteX12488" fmla="*/ 7910107 w 12191988"/>
              <a:gd name="connsiteY12488" fmla="*/ 1252776 h 5886446"/>
              <a:gd name="connsiteX12489" fmla="*/ 7897010 w 12191988"/>
              <a:gd name="connsiteY12489" fmla="*/ 1255554 h 5886446"/>
              <a:gd name="connsiteX12490" fmla="*/ 7868435 w 12191988"/>
              <a:gd name="connsiteY12490" fmla="*/ 1261507 h 5886446"/>
              <a:gd name="connsiteX12491" fmla="*/ 7869229 w 12191988"/>
              <a:gd name="connsiteY12491" fmla="*/ 1265869 h 5886446"/>
              <a:gd name="connsiteX12492" fmla="*/ 7870419 w 12191988"/>
              <a:gd name="connsiteY12492" fmla="*/ 1269839 h 5886446"/>
              <a:gd name="connsiteX12493" fmla="*/ 7871610 w 12191988"/>
              <a:gd name="connsiteY12493" fmla="*/ 1273808 h 5886446"/>
              <a:gd name="connsiteX12494" fmla="*/ 7873991 w 12191988"/>
              <a:gd name="connsiteY12494" fmla="*/ 1276981 h 5886446"/>
              <a:gd name="connsiteX12495" fmla="*/ 7875976 w 12191988"/>
              <a:gd name="connsiteY12495" fmla="*/ 1280156 h 5886446"/>
              <a:gd name="connsiteX12496" fmla="*/ 7878357 w 12191988"/>
              <a:gd name="connsiteY12496" fmla="*/ 1282934 h 5886446"/>
              <a:gd name="connsiteX12497" fmla="*/ 7880738 w 12191988"/>
              <a:gd name="connsiteY12497" fmla="*/ 1285711 h 5886446"/>
              <a:gd name="connsiteX12498" fmla="*/ 7883913 w 12191988"/>
              <a:gd name="connsiteY12498" fmla="*/ 1287694 h 5886446"/>
              <a:gd name="connsiteX12499" fmla="*/ 7886691 w 12191988"/>
              <a:gd name="connsiteY12499" fmla="*/ 1288885 h 5886446"/>
              <a:gd name="connsiteX12500" fmla="*/ 7889866 w 12191988"/>
              <a:gd name="connsiteY12500" fmla="*/ 1290474 h 5886446"/>
              <a:gd name="connsiteX12501" fmla="*/ 7897010 w 12191988"/>
              <a:gd name="connsiteY12501" fmla="*/ 1292457 h 5886446"/>
              <a:gd name="connsiteX12502" fmla="*/ 7903757 w 12191988"/>
              <a:gd name="connsiteY12502" fmla="*/ 1293648 h 5886446"/>
              <a:gd name="connsiteX12503" fmla="*/ 7911297 w 12191988"/>
              <a:gd name="connsiteY12503" fmla="*/ 1293648 h 5886446"/>
              <a:gd name="connsiteX12504" fmla="*/ 7918441 w 12191988"/>
              <a:gd name="connsiteY12504" fmla="*/ 1293252 h 5886446"/>
              <a:gd name="connsiteX12505" fmla="*/ 7925982 w 12191988"/>
              <a:gd name="connsiteY12505" fmla="*/ 1292061 h 5886446"/>
              <a:gd name="connsiteX12506" fmla="*/ 7933126 w 12191988"/>
              <a:gd name="connsiteY12506" fmla="*/ 1290075 h 5886446"/>
              <a:gd name="connsiteX12507" fmla="*/ 7939476 w 12191988"/>
              <a:gd name="connsiteY12507" fmla="*/ 1287694 h 5886446"/>
              <a:gd name="connsiteX12508" fmla="*/ 7945429 w 12191988"/>
              <a:gd name="connsiteY12508" fmla="*/ 1284918 h 5886446"/>
              <a:gd name="connsiteX12509" fmla="*/ 7950985 w 12191988"/>
              <a:gd name="connsiteY12509" fmla="*/ 1282139 h 5886446"/>
              <a:gd name="connsiteX12510" fmla="*/ 7955747 w 12191988"/>
              <a:gd name="connsiteY12510" fmla="*/ 1278965 h 5886446"/>
              <a:gd name="connsiteX12511" fmla="*/ 7958526 w 12191988"/>
              <a:gd name="connsiteY12511" fmla="*/ 1275394 h 5886446"/>
              <a:gd name="connsiteX12512" fmla="*/ 7965272 w 12191988"/>
              <a:gd name="connsiteY12512" fmla="*/ 1281347 h 5886446"/>
              <a:gd name="connsiteX12513" fmla="*/ 7971622 w 12191988"/>
              <a:gd name="connsiteY12513" fmla="*/ 1286504 h 5886446"/>
              <a:gd name="connsiteX12514" fmla="*/ 7979163 w 12191988"/>
              <a:gd name="connsiteY12514" fmla="*/ 1290075 h 5886446"/>
              <a:gd name="connsiteX12515" fmla="*/ 7986307 w 12191988"/>
              <a:gd name="connsiteY12515" fmla="*/ 1293252 h 5886446"/>
              <a:gd name="connsiteX12516" fmla="*/ 7993847 w 12191988"/>
              <a:gd name="connsiteY12516" fmla="*/ 1295630 h 5886446"/>
              <a:gd name="connsiteX12517" fmla="*/ 8001388 w 12191988"/>
              <a:gd name="connsiteY12517" fmla="*/ 1297219 h 5886446"/>
              <a:gd name="connsiteX12518" fmla="*/ 8008929 w 12191988"/>
              <a:gd name="connsiteY12518" fmla="*/ 1298011 h 5886446"/>
              <a:gd name="connsiteX12519" fmla="*/ 8016469 w 12191988"/>
              <a:gd name="connsiteY12519" fmla="*/ 1298410 h 5886446"/>
              <a:gd name="connsiteX12520" fmla="*/ 8024010 w 12191988"/>
              <a:gd name="connsiteY12520" fmla="*/ 1299202 h 5886446"/>
              <a:gd name="connsiteX12521" fmla="*/ 8030757 w 12191988"/>
              <a:gd name="connsiteY12521" fmla="*/ 1298410 h 5886446"/>
              <a:gd name="connsiteX12522" fmla="*/ 8044251 w 12191988"/>
              <a:gd name="connsiteY12522" fmla="*/ 1298011 h 5886446"/>
              <a:gd name="connsiteX12523" fmla="*/ 8056554 w 12191988"/>
              <a:gd name="connsiteY12523" fmla="*/ 1297616 h 5886446"/>
              <a:gd name="connsiteX12524" fmla="*/ 8061316 w 12191988"/>
              <a:gd name="connsiteY12524" fmla="*/ 1297616 h 5886446"/>
              <a:gd name="connsiteX12525" fmla="*/ 8066079 w 12191988"/>
              <a:gd name="connsiteY12525" fmla="*/ 1297616 h 5886446"/>
              <a:gd name="connsiteX12526" fmla="*/ 8066872 w 12191988"/>
              <a:gd name="connsiteY12526" fmla="*/ 1301981 h 5886446"/>
              <a:gd name="connsiteX12527" fmla="*/ 8066872 w 12191988"/>
              <a:gd name="connsiteY12527" fmla="*/ 1305554 h 5886446"/>
              <a:gd name="connsiteX12528" fmla="*/ 8066476 w 12191988"/>
              <a:gd name="connsiteY12528" fmla="*/ 1307933 h 5886446"/>
              <a:gd name="connsiteX12529" fmla="*/ 8065682 w 12191988"/>
              <a:gd name="connsiteY12529" fmla="*/ 1310710 h 5886446"/>
              <a:gd name="connsiteX12530" fmla="*/ 8064094 w 12191988"/>
              <a:gd name="connsiteY12530" fmla="*/ 1312298 h 5886446"/>
              <a:gd name="connsiteX12531" fmla="*/ 8062507 w 12191988"/>
              <a:gd name="connsiteY12531" fmla="*/ 1313489 h 5886446"/>
              <a:gd name="connsiteX12532" fmla="*/ 8058935 w 12191988"/>
              <a:gd name="connsiteY12532" fmla="*/ 1315473 h 5886446"/>
              <a:gd name="connsiteX12533" fmla="*/ 8055363 w 12191988"/>
              <a:gd name="connsiteY12533" fmla="*/ 1317057 h 5886446"/>
              <a:gd name="connsiteX12534" fmla="*/ 8053379 w 12191988"/>
              <a:gd name="connsiteY12534" fmla="*/ 1318250 h 5886446"/>
              <a:gd name="connsiteX12535" fmla="*/ 8051791 w 12191988"/>
              <a:gd name="connsiteY12535" fmla="*/ 1319837 h 5886446"/>
              <a:gd name="connsiteX12536" fmla="*/ 8050997 w 12191988"/>
              <a:gd name="connsiteY12536" fmla="*/ 1321027 h 5886446"/>
              <a:gd name="connsiteX12537" fmla="*/ 8049807 w 12191988"/>
              <a:gd name="connsiteY12537" fmla="*/ 1323805 h 5886446"/>
              <a:gd name="connsiteX12538" fmla="*/ 8049410 w 12191988"/>
              <a:gd name="connsiteY12538" fmla="*/ 1326186 h 5886446"/>
              <a:gd name="connsiteX12539" fmla="*/ 8049410 w 12191988"/>
              <a:gd name="connsiteY12539" fmla="*/ 1329758 h 5886446"/>
              <a:gd name="connsiteX12540" fmla="*/ 8051394 w 12191988"/>
              <a:gd name="connsiteY12540" fmla="*/ 1334519 h 5886446"/>
              <a:gd name="connsiteX12541" fmla="*/ 8053379 w 12191988"/>
              <a:gd name="connsiteY12541" fmla="*/ 1340075 h 5886446"/>
              <a:gd name="connsiteX12542" fmla="*/ 8054966 w 12191988"/>
              <a:gd name="connsiteY12542" fmla="*/ 1346424 h 5886446"/>
              <a:gd name="connsiteX12543" fmla="*/ 8055363 w 12191988"/>
              <a:gd name="connsiteY12543" fmla="*/ 1353963 h 5886446"/>
              <a:gd name="connsiteX12544" fmla="*/ 8065682 w 12191988"/>
              <a:gd name="connsiteY12544" fmla="*/ 1352772 h 5886446"/>
              <a:gd name="connsiteX12545" fmla="*/ 8076001 w 12191988"/>
              <a:gd name="connsiteY12545" fmla="*/ 1352376 h 5886446"/>
              <a:gd name="connsiteX12546" fmla="*/ 8085922 w 12191988"/>
              <a:gd name="connsiteY12546" fmla="*/ 1351582 h 5886446"/>
              <a:gd name="connsiteX12547" fmla="*/ 8096241 w 12191988"/>
              <a:gd name="connsiteY12547" fmla="*/ 1350790 h 5886446"/>
              <a:gd name="connsiteX12548" fmla="*/ 8100607 w 12191988"/>
              <a:gd name="connsiteY12548" fmla="*/ 1349599 h 5886446"/>
              <a:gd name="connsiteX12549" fmla="*/ 8105369 w 12191988"/>
              <a:gd name="connsiteY12549" fmla="*/ 1348407 h 5886446"/>
              <a:gd name="connsiteX12550" fmla="*/ 8109338 w 12191988"/>
              <a:gd name="connsiteY12550" fmla="*/ 1346819 h 5886446"/>
              <a:gd name="connsiteX12551" fmla="*/ 8112513 w 12191988"/>
              <a:gd name="connsiteY12551" fmla="*/ 1344043 h 5886446"/>
              <a:gd name="connsiteX12552" fmla="*/ 8116085 w 12191988"/>
              <a:gd name="connsiteY12552" fmla="*/ 1341264 h 5886446"/>
              <a:gd name="connsiteX12553" fmla="*/ 8118863 w 12191988"/>
              <a:gd name="connsiteY12553" fmla="*/ 1337694 h 5886446"/>
              <a:gd name="connsiteX12554" fmla="*/ 8121244 w 12191988"/>
              <a:gd name="connsiteY12554" fmla="*/ 1333725 h 5886446"/>
              <a:gd name="connsiteX12555" fmla="*/ 8122832 w 12191988"/>
              <a:gd name="connsiteY12555" fmla="*/ 1328566 h 5886446"/>
              <a:gd name="connsiteX12556" fmla="*/ 8133944 w 12191988"/>
              <a:gd name="connsiteY12556" fmla="*/ 1331344 h 5886446"/>
              <a:gd name="connsiteX12557" fmla="*/ 8144660 w 12191988"/>
              <a:gd name="connsiteY12557" fmla="*/ 1333327 h 5886446"/>
              <a:gd name="connsiteX12558" fmla="*/ 8154979 w 12191988"/>
              <a:gd name="connsiteY12558" fmla="*/ 1334519 h 5886446"/>
              <a:gd name="connsiteX12559" fmla="*/ 8164901 w 12191988"/>
              <a:gd name="connsiteY12559" fmla="*/ 1335710 h 5886446"/>
              <a:gd name="connsiteX12560" fmla="*/ 8184347 w 12191988"/>
              <a:gd name="connsiteY12560" fmla="*/ 1337694 h 5886446"/>
              <a:gd name="connsiteX12561" fmla="*/ 8193872 w 12191988"/>
              <a:gd name="connsiteY12561" fmla="*/ 1338885 h 5886446"/>
              <a:gd name="connsiteX12562" fmla="*/ 8203397 w 12191988"/>
              <a:gd name="connsiteY12562" fmla="*/ 1339678 h 5886446"/>
              <a:gd name="connsiteX12563" fmla="*/ 8212526 w 12191988"/>
              <a:gd name="connsiteY12563" fmla="*/ 1341661 h 5886446"/>
              <a:gd name="connsiteX12564" fmla="*/ 8222051 w 12191988"/>
              <a:gd name="connsiteY12564" fmla="*/ 1344043 h 5886446"/>
              <a:gd name="connsiteX12565" fmla="*/ 8231576 w 12191988"/>
              <a:gd name="connsiteY12565" fmla="*/ 1347216 h 5886446"/>
              <a:gd name="connsiteX12566" fmla="*/ 8241101 w 12191988"/>
              <a:gd name="connsiteY12566" fmla="*/ 1351185 h 5886446"/>
              <a:gd name="connsiteX12567" fmla="*/ 8250626 w 12191988"/>
              <a:gd name="connsiteY12567" fmla="*/ 1356741 h 5886446"/>
              <a:gd name="connsiteX12568" fmla="*/ 8260944 w 12191988"/>
              <a:gd name="connsiteY12568" fmla="*/ 1363486 h 5886446"/>
              <a:gd name="connsiteX12569" fmla="*/ 8271263 w 12191988"/>
              <a:gd name="connsiteY12569" fmla="*/ 1371820 h 5886446"/>
              <a:gd name="connsiteX12570" fmla="*/ 8281979 w 12191988"/>
              <a:gd name="connsiteY12570" fmla="*/ 1381344 h 5886446"/>
              <a:gd name="connsiteX12571" fmla="*/ 8284757 w 12191988"/>
              <a:gd name="connsiteY12571" fmla="*/ 1380549 h 5886446"/>
              <a:gd name="connsiteX12572" fmla="*/ 8287535 w 12191988"/>
              <a:gd name="connsiteY12572" fmla="*/ 1378962 h 5886446"/>
              <a:gd name="connsiteX12573" fmla="*/ 8292694 w 12191988"/>
              <a:gd name="connsiteY12573" fmla="*/ 1375390 h 5886446"/>
              <a:gd name="connsiteX12574" fmla="*/ 8297854 w 12191988"/>
              <a:gd name="connsiteY12574" fmla="*/ 1371423 h 5886446"/>
              <a:gd name="connsiteX12575" fmla="*/ 8303410 w 12191988"/>
              <a:gd name="connsiteY12575" fmla="*/ 1367851 h 5886446"/>
              <a:gd name="connsiteX12576" fmla="*/ 8308966 w 12191988"/>
              <a:gd name="connsiteY12576" fmla="*/ 1365469 h 5886446"/>
              <a:gd name="connsiteX12577" fmla="*/ 8312538 w 12191988"/>
              <a:gd name="connsiteY12577" fmla="*/ 1363882 h 5886446"/>
              <a:gd name="connsiteX12578" fmla="*/ 8315316 w 12191988"/>
              <a:gd name="connsiteY12578" fmla="*/ 1363486 h 5886446"/>
              <a:gd name="connsiteX12579" fmla="*/ 8319682 w 12191988"/>
              <a:gd name="connsiteY12579" fmla="*/ 1362693 h 5886446"/>
              <a:gd name="connsiteX12580" fmla="*/ 8323651 w 12191988"/>
              <a:gd name="connsiteY12580" fmla="*/ 1362693 h 5886446"/>
              <a:gd name="connsiteX12581" fmla="*/ 8327619 w 12191988"/>
              <a:gd name="connsiteY12581" fmla="*/ 1363486 h 5886446"/>
              <a:gd name="connsiteX12582" fmla="*/ 8332382 w 12191988"/>
              <a:gd name="connsiteY12582" fmla="*/ 1364280 h 5886446"/>
              <a:gd name="connsiteX12583" fmla="*/ 8335160 w 12191988"/>
              <a:gd name="connsiteY12583" fmla="*/ 1365867 h 5886446"/>
              <a:gd name="connsiteX12584" fmla="*/ 8337144 w 12191988"/>
              <a:gd name="connsiteY12584" fmla="*/ 1367455 h 5886446"/>
              <a:gd name="connsiteX12585" fmla="*/ 8337541 w 12191988"/>
              <a:gd name="connsiteY12585" fmla="*/ 1368645 h 5886446"/>
              <a:gd name="connsiteX12586" fmla="*/ 8337541 w 12191988"/>
              <a:gd name="connsiteY12586" fmla="*/ 1369836 h 5886446"/>
              <a:gd name="connsiteX12587" fmla="*/ 8336747 w 12191988"/>
              <a:gd name="connsiteY12587" fmla="*/ 1370232 h 5886446"/>
              <a:gd name="connsiteX12588" fmla="*/ 8335160 w 12191988"/>
              <a:gd name="connsiteY12588" fmla="*/ 1371423 h 5886446"/>
              <a:gd name="connsiteX12589" fmla="*/ 8331191 w 12191988"/>
              <a:gd name="connsiteY12589" fmla="*/ 1372215 h 5886446"/>
              <a:gd name="connsiteX12590" fmla="*/ 8324841 w 12191988"/>
              <a:gd name="connsiteY12590" fmla="*/ 1373010 h 5886446"/>
              <a:gd name="connsiteX12591" fmla="*/ 8318888 w 12191988"/>
              <a:gd name="connsiteY12591" fmla="*/ 1373408 h 5886446"/>
              <a:gd name="connsiteX12592" fmla="*/ 8309760 w 12191988"/>
              <a:gd name="connsiteY12592" fmla="*/ 1373010 h 5886446"/>
              <a:gd name="connsiteX12593" fmla="*/ 8319682 w 12191988"/>
              <a:gd name="connsiteY12593" fmla="*/ 1379755 h 5886446"/>
              <a:gd name="connsiteX12594" fmla="*/ 8324841 w 12191988"/>
              <a:gd name="connsiteY12594" fmla="*/ 1382930 h 5886446"/>
              <a:gd name="connsiteX12595" fmla="*/ 8330001 w 12191988"/>
              <a:gd name="connsiteY12595" fmla="*/ 1385311 h 5886446"/>
              <a:gd name="connsiteX12596" fmla="*/ 8335557 w 12191988"/>
              <a:gd name="connsiteY12596" fmla="*/ 1388088 h 5886446"/>
              <a:gd name="connsiteX12597" fmla="*/ 8341113 w 12191988"/>
              <a:gd name="connsiteY12597" fmla="*/ 1390073 h 5886446"/>
              <a:gd name="connsiteX12598" fmla="*/ 8346669 w 12191988"/>
              <a:gd name="connsiteY12598" fmla="*/ 1391261 h 5886446"/>
              <a:gd name="connsiteX12599" fmla="*/ 8352226 w 12191988"/>
              <a:gd name="connsiteY12599" fmla="*/ 1392850 h 5886446"/>
              <a:gd name="connsiteX12600" fmla="*/ 8358179 w 12191988"/>
              <a:gd name="connsiteY12600" fmla="*/ 1393247 h 5886446"/>
              <a:gd name="connsiteX12601" fmla="*/ 8364529 w 12191988"/>
              <a:gd name="connsiteY12601" fmla="*/ 1394041 h 5886446"/>
              <a:gd name="connsiteX12602" fmla="*/ 8370482 w 12191988"/>
              <a:gd name="connsiteY12602" fmla="*/ 1394041 h 5886446"/>
              <a:gd name="connsiteX12603" fmla="*/ 8377626 w 12191988"/>
              <a:gd name="connsiteY12603" fmla="*/ 1394041 h 5886446"/>
              <a:gd name="connsiteX12604" fmla="*/ 8384372 w 12191988"/>
              <a:gd name="connsiteY12604" fmla="*/ 1392850 h 5886446"/>
              <a:gd name="connsiteX12605" fmla="*/ 8391119 w 12191988"/>
              <a:gd name="connsiteY12605" fmla="*/ 1391261 h 5886446"/>
              <a:gd name="connsiteX12606" fmla="*/ 8398660 w 12191988"/>
              <a:gd name="connsiteY12606" fmla="*/ 1389279 h 5886446"/>
              <a:gd name="connsiteX12607" fmla="*/ 8405803 w 12191988"/>
              <a:gd name="connsiteY12607" fmla="*/ 1386899 h 5886446"/>
              <a:gd name="connsiteX12608" fmla="*/ 8405407 w 12191988"/>
              <a:gd name="connsiteY12608" fmla="*/ 1383725 h 5886446"/>
              <a:gd name="connsiteX12609" fmla="*/ 8404216 w 12191988"/>
              <a:gd name="connsiteY12609" fmla="*/ 1381738 h 5886446"/>
              <a:gd name="connsiteX12610" fmla="*/ 8402231 w 12191988"/>
              <a:gd name="connsiteY12610" fmla="*/ 1380549 h 5886446"/>
              <a:gd name="connsiteX12611" fmla="*/ 8400247 w 12191988"/>
              <a:gd name="connsiteY12611" fmla="*/ 1378962 h 5886446"/>
              <a:gd name="connsiteX12612" fmla="*/ 8398263 w 12191988"/>
              <a:gd name="connsiteY12612" fmla="*/ 1378169 h 5886446"/>
              <a:gd name="connsiteX12613" fmla="*/ 8395088 w 12191988"/>
              <a:gd name="connsiteY12613" fmla="*/ 1378169 h 5886446"/>
              <a:gd name="connsiteX12614" fmla="*/ 8389929 w 12191988"/>
              <a:gd name="connsiteY12614" fmla="*/ 1378169 h 5886446"/>
              <a:gd name="connsiteX12615" fmla="*/ 8377229 w 12191988"/>
              <a:gd name="connsiteY12615" fmla="*/ 1380549 h 5886446"/>
              <a:gd name="connsiteX12616" fmla="*/ 8371276 w 12191988"/>
              <a:gd name="connsiteY12616" fmla="*/ 1380945 h 5886446"/>
              <a:gd name="connsiteX12617" fmla="*/ 8368497 w 12191988"/>
              <a:gd name="connsiteY12617" fmla="*/ 1380549 h 5886446"/>
              <a:gd name="connsiteX12618" fmla="*/ 8366513 w 12191988"/>
              <a:gd name="connsiteY12618" fmla="*/ 1379755 h 5886446"/>
              <a:gd name="connsiteX12619" fmla="*/ 8367704 w 12191988"/>
              <a:gd name="connsiteY12619" fmla="*/ 1371820 h 5886446"/>
              <a:gd name="connsiteX12620" fmla="*/ 8368497 w 12191988"/>
              <a:gd name="connsiteY12620" fmla="*/ 1368645 h 5886446"/>
              <a:gd name="connsiteX12621" fmla="*/ 8370085 w 12191988"/>
              <a:gd name="connsiteY12621" fmla="*/ 1365867 h 5886446"/>
              <a:gd name="connsiteX12622" fmla="*/ 8371276 w 12191988"/>
              <a:gd name="connsiteY12622" fmla="*/ 1363882 h 5886446"/>
              <a:gd name="connsiteX12623" fmla="*/ 8372863 w 12191988"/>
              <a:gd name="connsiteY12623" fmla="*/ 1361899 h 5886446"/>
              <a:gd name="connsiteX12624" fmla="*/ 8374054 w 12191988"/>
              <a:gd name="connsiteY12624" fmla="*/ 1360312 h 5886446"/>
              <a:gd name="connsiteX12625" fmla="*/ 8376038 w 12191988"/>
              <a:gd name="connsiteY12625" fmla="*/ 1358724 h 5886446"/>
              <a:gd name="connsiteX12626" fmla="*/ 8377626 w 12191988"/>
              <a:gd name="connsiteY12626" fmla="*/ 1357931 h 5886446"/>
              <a:gd name="connsiteX12627" fmla="*/ 8379610 w 12191988"/>
              <a:gd name="connsiteY12627" fmla="*/ 1357138 h 5886446"/>
              <a:gd name="connsiteX12628" fmla="*/ 8384372 w 12191988"/>
              <a:gd name="connsiteY12628" fmla="*/ 1356741 h 5886446"/>
              <a:gd name="connsiteX12629" fmla="*/ 8388738 w 12191988"/>
              <a:gd name="connsiteY12629" fmla="*/ 1357138 h 5886446"/>
              <a:gd name="connsiteX12630" fmla="*/ 8393897 w 12191988"/>
              <a:gd name="connsiteY12630" fmla="*/ 1357931 h 5886446"/>
              <a:gd name="connsiteX12631" fmla="*/ 8404216 w 12191988"/>
              <a:gd name="connsiteY12631" fmla="*/ 1360709 h 5886446"/>
              <a:gd name="connsiteX12632" fmla="*/ 8409772 w 12191988"/>
              <a:gd name="connsiteY12632" fmla="*/ 1362296 h 5886446"/>
              <a:gd name="connsiteX12633" fmla="*/ 8415725 w 12191988"/>
              <a:gd name="connsiteY12633" fmla="*/ 1363882 h 5886446"/>
              <a:gd name="connsiteX12634" fmla="*/ 8421679 w 12191988"/>
              <a:gd name="connsiteY12634" fmla="*/ 1364280 h 5886446"/>
              <a:gd name="connsiteX12635" fmla="*/ 8428029 w 12191988"/>
              <a:gd name="connsiteY12635" fmla="*/ 1364677 h 5886446"/>
              <a:gd name="connsiteX12636" fmla="*/ 8433981 w 12191988"/>
              <a:gd name="connsiteY12636" fmla="*/ 1364280 h 5886446"/>
              <a:gd name="connsiteX12637" fmla="*/ 8439935 w 12191988"/>
              <a:gd name="connsiteY12637" fmla="*/ 1362296 h 5886446"/>
              <a:gd name="connsiteX12638" fmla="*/ 8437951 w 12191988"/>
              <a:gd name="connsiteY12638" fmla="*/ 1366262 h 5886446"/>
              <a:gd name="connsiteX12639" fmla="*/ 8435966 w 12191988"/>
              <a:gd name="connsiteY12639" fmla="*/ 1369439 h 5886446"/>
              <a:gd name="connsiteX12640" fmla="*/ 8433981 w 12191988"/>
              <a:gd name="connsiteY12640" fmla="*/ 1371820 h 5886446"/>
              <a:gd name="connsiteX12641" fmla="*/ 8430807 w 12191988"/>
              <a:gd name="connsiteY12641" fmla="*/ 1374199 h 5886446"/>
              <a:gd name="connsiteX12642" fmla="*/ 8428029 w 12191988"/>
              <a:gd name="connsiteY12642" fmla="*/ 1375787 h 5886446"/>
              <a:gd name="connsiteX12643" fmla="*/ 8424853 w 12191988"/>
              <a:gd name="connsiteY12643" fmla="*/ 1377375 h 5886446"/>
              <a:gd name="connsiteX12644" fmla="*/ 8420885 w 12191988"/>
              <a:gd name="connsiteY12644" fmla="*/ 1378169 h 5886446"/>
              <a:gd name="connsiteX12645" fmla="*/ 8417313 w 12191988"/>
              <a:gd name="connsiteY12645" fmla="*/ 1378962 h 5886446"/>
              <a:gd name="connsiteX12646" fmla="*/ 8424457 w 12191988"/>
              <a:gd name="connsiteY12646" fmla="*/ 1383326 h 5886446"/>
              <a:gd name="connsiteX12647" fmla="*/ 8431601 w 12191988"/>
              <a:gd name="connsiteY12647" fmla="*/ 1387295 h 5886446"/>
              <a:gd name="connsiteX12648" fmla="*/ 8438744 w 12191988"/>
              <a:gd name="connsiteY12648" fmla="*/ 1391261 h 5886446"/>
              <a:gd name="connsiteX12649" fmla="*/ 8446285 w 12191988"/>
              <a:gd name="connsiteY12649" fmla="*/ 1394438 h 5886446"/>
              <a:gd name="connsiteX12650" fmla="*/ 8453825 w 12191988"/>
              <a:gd name="connsiteY12650" fmla="*/ 1397612 h 5886446"/>
              <a:gd name="connsiteX12651" fmla="*/ 8461366 w 12191988"/>
              <a:gd name="connsiteY12651" fmla="*/ 1399993 h 5886446"/>
              <a:gd name="connsiteX12652" fmla="*/ 8468907 w 12191988"/>
              <a:gd name="connsiteY12652" fmla="*/ 1402374 h 5886446"/>
              <a:gd name="connsiteX12653" fmla="*/ 8476447 w 12191988"/>
              <a:gd name="connsiteY12653" fmla="*/ 1403962 h 5886446"/>
              <a:gd name="connsiteX12654" fmla="*/ 8484781 w 12191988"/>
              <a:gd name="connsiteY12654" fmla="*/ 1405549 h 5886446"/>
              <a:gd name="connsiteX12655" fmla="*/ 8492322 w 12191988"/>
              <a:gd name="connsiteY12655" fmla="*/ 1406343 h 5886446"/>
              <a:gd name="connsiteX12656" fmla="*/ 8499863 w 12191988"/>
              <a:gd name="connsiteY12656" fmla="*/ 1406343 h 5886446"/>
              <a:gd name="connsiteX12657" fmla="*/ 8507007 w 12191988"/>
              <a:gd name="connsiteY12657" fmla="*/ 1406343 h 5886446"/>
              <a:gd name="connsiteX12658" fmla="*/ 8514547 w 12191988"/>
              <a:gd name="connsiteY12658" fmla="*/ 1405945 h 5886446"/>
              <a:gd name="connsiteX12659" fmla="*/ 8521691 w 12191988"/>
              <a:gd name="connsiteY12659" fmla="*/ 1404358 h 5886446"/>
              <a:gd name="connsiteX12660" fmla="*/ 8529231 w 12191988"/>
              <a:gd name="connsiteY12660" fmla="*/ 1402771 h 5886446"/>
              <a:gd name="connsiteX12661" fmla="*/ 8536375 w 12191988"/>
              <a:gd name="connsiteY12661" fmla="*/ 1400390 h 5886446"/>
              <a:gd name="connsiteX12662" fmla="*/ 8536772 w 12191988"/>
              <a:gd name="connsiteY12662" fmla="*/ 1396025 h 5886446"/>
              <a:gd name="connsiteX12663" fmla="*/ 8537169 w 12191988"/>
              <a:gd name="connsiteY12663" fmla="*/ 1392454 h 5886446"/>
              <a:gd name="connsiteX12664" fmla="*/ 8536772 w 12191988"/>
              <a:gd name="connsiteY12664" fmla="*/ 1390073 h 5886446"/>
              <a:gd name="connsiteX12665" fmla="*/ 8536375 w 12191988"/>
              <a:gd name="connsiteY12665" fmla="*/ 1388088 h 5886446"/>
              <a:gd name="connsiteX12666" fmla="*/ 8534788 w 12191988"/>
              <a:gd name="connsiteY12666" fmla="*/ 1386899 h 5886446"/>
              <a:gd name="connsiteX12667" fmla="*/ 8533597 w 12191988"/>
              <a:gd name="connsiteY12667" fmla="*/ 1385706 h 5886446"/>
              <a:gd name="connsiteX12668" fmla="*/ 8530422 w 12191988"/>
              <a:gd name="connsiteY12668" fmla="*/ 1384518 h 5886446"/>
              <a:gd name="connsiteX12669" fmla="*/ 8526851 w 12191988"/>
              <a:gd name="connsiteY12669" fmla="*/ 1383326 h 5886446"/>
              <a:gd name="connsiteX12670" fmla="*/ 8525660 w 12191988"/>
              <a:gd name="connsiteY12670" fmla="*/ 1382533 h 5886446"/>
              <a:gd name="connsiteX12671" fmla="*/ 8524072 w 12191988"/>
              <a:gd name="connsiteY12671" fmla="*/ 1380945 h 5886446"/>
              <a:gd name="connsiteX12672" fmla="*/ 8523675 w 12191988"/>
              <a:gd name="connsiteY12672" fmla="*/ 1378962 h 5886446"/>
              <a:gd name="connsiteX12673" fmla="*/ 8523279 w 12191988"/>
              <a:gd name="connsiteY12673" fmla="*/ 1376184 h 5886446"/>
              <a:gd name="connsiteX12674" fmla="*/ 8523675 w 12191988"/>
              <a:gd name="connsiteY12674" fmla="*/ 1373010 h 5886446"/>
              <a:gd name="connsiteX12675" fmla="*/ 8524866 w 12191988"/>
              <a:gd name="connsiteY12675" fmla="*/ 1368248 h 5886446"/>
              <a:gd name="connsiteX12676" fmla="*/ 8531216 w 12191988"/>
              <a:gd name="connsiteY12676" fmla="*/ 1375390 h 5886446"/>
              <a:gd name="connsiteX12677" fmla="*/ 8536375 w 12191988"/>
              <a:gd name="connsiteY12677" fmla="*/ 1379755 h 5886446"/>
              <a:gd name="connsiteX12678" fmla="*/ 8541138 w 12191988"/>
              <a:gd name="connsiteY12678" fmla="*/ 1383326 h 5886446"/>
              <a:gd name="connsiteX12679" fmla="*/ 8543519 w 12191988"/>
              <a:gd name="connsiteY12679" fmla="*/ 1384518 h 5886446"/>
              <a:gd name="connsiteX12680" fmla="*/ 8545901 w 12191988"/>
              <a:gd name="connsiteY12680" fmla="*/ 1384915 h 5886446"/>
              <a:gd name="connsiteX12681" fmla="*/ 8547885 w 12191988"/>
              <a:gd name="connsiteY12681" fmla="*/ 1384915 h 5886446"/>
              <a:gd name="connsiteX12682" fmla="*/ 8549472 w 12191988"/>
              <a:gd name="connsiteY12682" fmla="*/ 1383725 h 5886446"/>
              <a:gd name="connsiteX12683" fmla="*/ 8550663 w 12191988"/>
              <a:gd name="connsiteY12683" fmla="*/ 1381344 h 5886446"/>
              <a:gd name="connsiteX12684" fmla="*/ 8551853 w 12191988"/>
              <a:gd name="connsiteY12684" fmla="*/ 1378169 h 5886446"/>
              <a:gd name="connsiteX12685" fmla="*/ 8553044 w 12191988"/>
              <a:gd name="connsiteY12685" fmla="*/ 1373804 h 5886446"/>
              <a:gd name="connsiteX12686" fmla="*/ 8553044 w 12191988"/>
              <a:gd name="connsiteY12686" fmla="*/ 1367851 h 5886446"/>
              <a:gd name="connsiteX12687" fmla="*/ 8557013 w 12191988"/>
              <a:gd name="connsiteY12687" fmla="*/ 1371820 h 5886446"/>
              <a:gd name="connsiteX12688" fmla="*/ 8561379 w 12191988"/>
              <a:gd name="connsiteY12688" fmla="*/ 1375390 h 5886446"/>
              <a:gd name="connsiteX12689" fmla="*/ 8565744 w 12191988"/>
              <a:gd name="connsiteY12689" fmla="*/ 1378169 h 5886446"/>
              <a:gd name="connsiteX12690" fmla="*/ 8570507 w 12191988"/>
              <a:gd name="connsiteY12690" fmla="*/ 1380945 h 5886446"/>
              <a:gd name="connsiteX12691" fmla="*/ 8574872 w 12191988"/>
              <a:gd name="connsiteY12691" fmla="*/ 1382930 h 5886446"/>
              <a:gd name="connsiteX12692" fmla="*/ 8579635 w 12191988"/>
              <a:gd name="connsiteY12692" fmla="*/ 1383725 h 5886446"/>
              <a:gd name="connsiteX12693" fmla="*/ 8584001 w 12191988"/>
              <a:gd name="connsiteY12693" fmla="*/ 1384915 h 5886446"/>
              <a:gd name="connsiteX12694" fmla="*/ 8589160 w 12191988"/>
              <a:gd name="connsiteY12694" fmla="*/ 1385311 h 5886446"/>
              <a:gd name="connsiteX12695" fmla="*/ 8593525 w 12191988"/>
              <a:gd name="connsiteY12695" fmla="*/ 1385311 h 5886446"/>
              <a:gd name="connsiteX12696" fmla="*/ 8597891 w 12191988"/>
              <a:gd name="connsiteY12696" fmla="*/ 1384518 h 5886446"/>
              <a:gd name="connsiteX12697" fmla="*/ 8602653 w 12191988"/>
              <a:gd name="connsiteY12697" fmla="*/ 1382930 h 5886446"/>
              <a:gd name="connsiteX12698" fmla="*/ 8607416 w 12191988"/>
              <a:gd name="connsiteY12698" fmla="*/ 1380945 h 5886446"/>
              <a:gd name="connsiteX12699" fmla="*/ 8612179 w 12191988"/>
              <a:gd name="connsiteY12699" fmla="*/ 1378169 h 5886446"/>
              <a:gd name="connsiteX12700" fmla="*/ 8616544 w 12191988"/>
              <a:gd name="connsiteY12700" fmla="*/ 1374994 h 5886446"/>
              <a:gd name="connsiteX12701" fmla="*/ 8621703 w 12191988"/>
              <a:gd name="connsiteY12701" fmla="*/ 1371025 h 5886446"/>
              <a:gd name="connsiteX12702" fmla="*/ 8626069 w 12191988"/>
              <a:gd name="connsiteY12702" fmla="*/ 1366262 h 5886446"/>
              <a:gd name="connsiteX12703" fmla="*/ 8627260 w 12191988"/>
              <a:gd name="connsiteY12703" fmla="*/ 1369439 h 5886446"/>
              <a:gd name="connsiteX12704" fmla="*/ 8628847 w 12191988"/>
              <a:gd name="connsiteY12704" fmla="*/ 1371820 h 5886446"/>
              <a:gd name="connsiteX12705" fmla="*/ 8630038 w 12191988"/>
              <a:gd name="connsiteY12705" fmla="*/ 1374199 h 5886446"/>
              <a:gd name="connsiteX12706" fmla="*/ 8631625 w 12191988"/>
              <a:gd name="connsiteY12706" fmla="*/ 1376184 h 5886446"/>
              <a:gd name="connsiteX12707" fmla="*/ 8633610 w 12191988"/>
              <a:gd name="connsiteY12707" fmla="*/ 1377772 h 5886446"/>
              <a:gd name="connsiteX12708" fmla="*/ 8635594 w 12191988"/>
              <a:gd name="connsiteY12708" fmla="*/ 1379359 h 5886446"/>
              <a:gd name="connsiteX12709" fmla="*/ 8638372 w 12191988"/>
              <a:gd name="connsiteY12709" fmla="*/ 1380549 h 5886446"/>
              <a:gd name="connsiteX12710" fmla="*/ 8640753 w 12191988"/>
              <a:gd name="connsiteY12710" fmla="*/ 1381344 h 5886446"/>
              <a:gd name="connsiteX12711" fmla="*/ 8646310 w 12191988"/>
              <a:gd name="connsiteY12711" fmla="*/ 1382533 h 5886446"/>
              <a:gd name="connsiteX12712" fmla="*/ 8652263 w 12191988"/>
              <a:gd name="connsiteY12712" fmla="*/ 1382930 h 5886446"/>
              <a:gd name="connsiteX12713" fmla="*/ 8658613 w 12191988"/>
              <a:gd name="connsiteY12713" fmla="*/ 1382533 h 5886446"/>
              <a:gd name="connsiteX12714" fmla="*/ 8665757 w 12191988"/>
              <a:gd name="connsiteY12714" fmla="*/ 1381344 h 5886446"/>
              <a:gd name="connsiteX12715" fmla="*/ 8660201 w 12191988"/>
              <a:gd name="connsiteY12715" fmla="*/ 1384915 h 5886446"/>
              <a:gd name="connsiteX12716" fmla="*/ 8654247 w 12191988"/>
              <a:gd name="connsiteY12716" fmla="*/ 1387295 h 5886446"/>
              <a:gd name="connsiteX12717" fmla="*/ 8648294 w 12191988"/>
              <a:gd name="connsiteY12717" fmla="*/ 1389279 h 5886446"/>
              <a:gd name="connsiteX12718" fmla="*/ 8642341 w 12191988"/>
              <a:gd name="connsiteY12718" fmla="*/ 1390865 h 5886446"/>
              <a:gd name="connsiteX12719" fmla="*/ 8635991 w 12191988"/>
              <a:gd name="connsiteY12719" fmla="*/ 1392056 h 5886446"/>
              <a:gd name="connsiteX12720" fmla="*/ 8629641 w 12191988"/>
              <a:gd name="connsiteY12720" fmla="*/ 1392850 h 5886446"/>
              <a:gd name="connsiteX12721" fmla="*/ 8616544 w 12191988"/>
              <a:gd name="connsiteY12721" fmla="*/ 1394041 h 5886446"/>
              <a:gd name="connsiteX12722" fmla="*/ 8601860 w 12191988"/>
              <a:gd name="connsiteY12722" fmla="*/ 1395231 h 5886446"/>
              <a:gd name="connsiteX12723" fmla="*/ 8594716 w 12191988"/>
              <a:gd name="connsiteY12723" fmla="*/ 1396025 h 5886446"/>
              <a:gd name="connsiteX12724" fmla="*/ 8587175 w 12191988"/>
              <a:gd name="connsiteY12724" fmla="*/ 1397612 h 5886446"/>
              <a:gd name="connsiteX12725" fmla="*/ 8578841 w 12191988"/>
              <a:gd name="connsiteY12725" fmla="*/ 1398803 h 5886446"/>
              <a:gd name="connsiteX12726" fmla="*/ 8570507 w 12191988"/>
              <a:gd name="connsiteY12726" fmla="*/ 1401579 h 5886446"/>
              <a:gd name="connsiteX12727" fmla="*/ 8561775 w 12191988"/>
              <a:gd name="connsiteY12727" fmla="*/ 1404358 h 5886446"/>
              <a:gd name="connsiteX12728" fmla="*/ 8553044 w 12191988"/>
              <a:gd name="connsiteY12728" fmla="*/ 1407928 h 5886446"/>
              <a:gd name="connsiteX12729" fmla="*/ 8557013 w 12191988"/>
              <a:gd name="connsiteY12729" fmla="*/ 1413484 h 5886446"/>
              <a:gd name="connsiteX12730" fmla="*/ 8561379 w 12191988"/>
              <a:gd name="connsiteY12730" fmla="*/ 1418642 h 5886446"/>
              <a:gd name="connsiteX12731" fmla="*/ 8565744 w 12191988"/>
              <a:gd name="connsiteY12731" fmla="*/ 1422611 h 5886446"/>
              <a:gd name="connsiteX12732" fmla="*/ 8570507 w 12191988"/>
              <a:gd name="connsiteY12732" fmla="*/ 1426580 h 5886446"/>
              <a:gd name="connsiteX12733" fmla="*/ 8575269 w 12191988"/>
              <a:gd name="connsiteY12733" fmla="*/ 1429358 h 5886446"/>
              <a:gd name="connsiteX12734" fmla="*/ 8580031 w 12191988"/>
              <a:gd name="connsiteY12734" fmla="*/ 1431738 h 5886446"/>
              <a:gd name="connsiteX12735" fmla="*/ 8584794 w 12191988"/>
              <a:gd name="connsiteY12735" fmla="*/ 1433723 h 5886446"/>
              <a:gd name="connsiteX12736" fmla="*/ 8589953 w 12191988"/>
              <a:gd name="connsiteY12736" fmla="*/ 1434516 h 5886446"/>
              <a:gd name="connsiteX12737" fmla="*/ 8595113 w 12191988"/>
              <a:gd name="connsiteY12737" fmla="*/ 1434911 h 5886446"/>
              <a:gd name="connsiteX12738" fmla="*/ 8599875 w 12191988"/>
              <a:gd name="connsiteY12738" fmla="*/ 1434911 h 5886446"/>
              <a:gd name="connsiteX12739" fmla="*/ 8604638 w 12191988"/>
              <a:gd name="connsiteY12739" fmla="*/ 1434516 h 5886446"/>
              <a:gd name="connsiteX12740" fmla="*/ 8609401 w 12191988"/>
              <a:gd name="connsiteY12740" fmla="*/ 1432927 h 5886446"/>
              <a:gd name="connsiteX12741" fmla="*/ 8614163 w 12191988"/>
              <a:gd name="connsiteY12741" fmla="*/ 1430945 h 5886446"/>
              <a:gd name="connsiteX12742" fmla="*/ 8618529 w 12191988"/>
              <a:gd name="connsiteY12742" fmla="*/ 1428961 h 5886446"/>
              <a:gd name="connsiteX12743" fmla="*/ 8622497 w 12191988"/>
              <a:gd name="connsiteY12743" fmla="*/ 1426184 h 5886446"/>
              <a:gd name="connsiteX12744" fmla="*/ 8626466 w 12191988"/>
              <a:gd name="connsiteY12744" fmla="*/ 1422611 h 5886446"/>
              <a:gd name="connsiteX12745" fmla="*/ 8626466 w 12191988"/>
              <a:gd name="connsiteY12745" fmla="*/ 1426184 h 5886446"/>
              <a:gd name="connsiteX12746" fmla="*/ 8626466 w 12191988"/>
              <a:gd name="connsiteY12746" fmla="*/ 1428961 h 5886446"/>
              <a:gd name="connsiteX12747" fmla="*/ 8627657 w 12191988"/>
              <a:gd name="connsiteY12747" fmla="*/ 1431738 h 5886446"/>
              <a:gd name="connsiteX12748" fmla="*/ 8629244 w 12191988"/>
              <a:gd name="connsiteY12748" fmla="*/ 1433723 h 5886446"/>
              <a:gd name="connsiteX12749" fmla="*/ 8631229 w 12191988"/>
              <a:gd name="connsiteY12749" fmla="*/ 1434911 h 5886446"/>
              <a:gd name="connsiteX12750" fmla="*/ 8633610 w 12191988"/>
              <a:gd name="connsiteY12750" fmla="*/ 1436500 h 5886446"/>
              <a:gd name="connsiteX12751" fmla="*/ 8635991 w 12191988"/>
              <a:gd name="connsiteY12751" fmla="*/ 1436897 h 5886446"/>
              <a:gd name="connsiteX12752" fmla="*/ 8639563 w 12191988"/>
              <a:gd name="connsiteY12752" fmla="*/ 1437690 h 5886446"/>
              <a:gd name="connsiteX12753" fmla="*/ 8647103 w 12191988"/>
              <a:gd name="connsiteY12753" fmla="*/ 1438087 h 5886446"/>
              <a:gd name="connsiteX12754" fmla="*/ 8655835 w 12191988"/>
              <a:gd name="connsiteY12754" fmla="*/ 1437690 h 5886446"/>
              <a:gd name="connsiteX12755" fmla="*/ 8675281 w 12191988"/>
              <a:gd name="connsiteY12755" fmla="*/ 1436104 h 5886446"/>
              <a:gd name="connsiteX12756" fmla="*/ 8685997 w 12191988"/>
              <a:gd name="connsiteY12756" fmla="*/ 1436104 h 5886446"/>
              <a:gd name="connsiteX12757" fmla="*/ 8695919 w 12191988"/>
              <a:gd name="connsiteY12757" fmla="*/ 1436500 h 5886446"/>
              <a:gd name="connsiteX12758" fmla="*/ 8701079 w 12191988"/>
              <a:gd name="connsiteY12758" fmla="*/ 1436897 h 5886446"/>
              <a:gd name="connsiteX12759" fmla="*/ 8705841 w 12191988"/>
              <a:gd name="connsiteY12759" fmla="*/ 1438087 h 5886446"/>
              <a:gd name="connsiteX12760" fmla="*/ 8711001 w 12191988"/>
              <a:gd name="connsiteY12760" fmla="*/ 1438880 h 5886446"/>
              <a:gd name="connsiteX12761" fmla="*/ 8715366 w 12191988"/>
              <a:gd name="connsiteY12761" fmla="*/ 1441260 h 5886446"/>
              <a:gd name="connsiteX12762" fmla="*/ 8719335 w 12191988"/>
              <a:gd name="connsiteY12762" fmla="*/ 1443245 h 5886446"/>
              <a:gd name="connsiteX12763" fmla="*/ 8723701 w 12191988"/>
              <a:gd name="connsiteY12763" fmla="*/ 1446024 h 5886446"/>
              <a:gd name="connsiteX12764" fmla="*/ 8727669 w 12191988"/>
              <a:gd name="connsiteY12764" fmla="*/ 1449594 h 5886446"/>
              <a:gd name="connsiteX12765" fmla="*/ 8730844 w 12191988"/>
              <a:gd name="connsiteY12765" fmla="*/ 1453167 h 5886446"/>
              <a:gd name="connsiteX12766" fmla="*/ 8734019 w 12191988"/>
              <a:gd name="connsiteY12766" fmla="*/ 1458323 h 5886446"/>
              <a:gd name="connsiteX12767" fmla="*/ 8736401 w 12191988"/>
              <a:gd name="connsiteY12767" fmla="*/ 1463086 h 5886446"/>
              <a:gd name="connsiteX12768" fmla="*/ 8738385 w 12191988"/>
              <a:gd name="connsiteY12768" fmla="*/ 1469039 h 5886446"/>
              <a:gd name="connsiteX12769" fmla="*/ 8739972 w 12191988"/>
              <a:gd name="connsiteY12769" fmla="*/ 1476181 h 5886446"/>
              <a:gd name="connsiteX12770" fmla="*/ 8747116 w 12191988"/>
              <a:gd name="connsiteY12770" fmla="*/ 1474197 h 5886446"/>
              <a:gd name="connsiteX12771" fmla="*/ 8754260 w 12191988"/>
              <a:gd name="connsiteY12771" fmla="*/ 1472610 h 5886446"/>
              <a:gd name="connsiteX12772" fmla="*/ 8760610 w 12191988"/>
              <a:gd name="connsiteY12772" fmla="*/ 1471023 h 5886446"/>
              <a:gd name="connsiteX12773" fmla="*/ 8767357 w 12191988"/>
              <a:gd name="connsiteY12773" fmla="*/ 1470625 h 5886446"/>
              <a:gd name="connsiteX12774" fmla="*/ 8773310 w 12191988"/>
              <a:gd name="connsiteY12774" fmla="*/ 1470228 h 5886446"/>
              <a:gd name="connsiteX12775" fmla="*/ 8779263 w 12191988"/>
              <a:gd name="connsiteY12775" fmla="*/ 1470228 h 5886446"/>
              <a:gd name="connsiteX12776" fmla="*/ 8790772 w 12191988"/>
              <a:gd name="connsiteY12776" fmla="*/ 1470625 h 5886446"/>
              <a:gd name="connsiteX12777" fmla="*/ 8801488 w 12191988"/>
              <a:gd name="connsiteY12777" fmla="*/ 1472610 h 5886446"/>
              <a:gd name="connsiteX12778" fmla="*/ 8811807 w 12191988"/>
              <a:gd name="connsiteY12778" fmla="*/ 1474594 h 5886446"/>
              <a:gd name="connsiteX12779" fmla="*/ 8832444 w 12191988"/>
              <a:gd name="connsiteY12779" fmla="*/ 1480545 h 5886446"/>
              <a:gd name="connsiteX12780" fmla="*/ 8842763 w 12191988"/>
              <a:gd name="connsiteY12780" fmla="*/ 1483323 h 5886446"/>
              <a:gd name="connsiteX12781" fmla="*/ 8853479 w 12191988"/>
              <a:gd name="connsiteY12781" fmla="*/ 1485704 h 5886446"/>
              <a:gd name="connsiteX12782" fmla="*/ 8864591 w 12191988"/>
              <a:gd name="connsiteY12782" fmla="*/ 1487688 h 5886446"/>
              <a:gd name="connsiteX12783" fmla="*/ 8876101 w 12191988"/>
              <a:gd name="connsiteY12783" fmla="*/ 1488878 h 5886446"/>
              <a:gd name="connsiteX12784" fmla="*/ 8882451 w 12191988"/>
              <a:gd name="connsiteY12784" fmla="*/ 1489276 h 5886446"/>
              <a:gd name="connsiteX12785" fmla="*/ 8888801 w 12191988"/>
              <a:gd name="connsiteY12785" fmla="*/ 1488878 h 5886446"/>
              <a:gd name="connsiteX12786" fmla="*/ 8895151 w 12191988"/>
              <a:gd name="connsiteY12786" fmla="*/ 1488085 h 5886446"/>
              <a:gd name="connsiteX12787" fmla="*/ 8902294 w 12191988"/>
              <a:gd name="connsiteY12787" fmla="*/ 1487688 h 5886446"/>
              <a:gd name="connsiteX12788" fmla="*/ 8909041 w 12191988"/>
              <a:gd name="connsiteY12788" fmla="*/ 1486102 h 5886446"/>
              <a:gd name="connsiteX12789" fmla="*/ 8916581 w 12191988"/>
              <a:gd name="connsiteY12789" fmla="*/ 1484910 h 5886446"/>
              <a:gd name="connsiteX12790" fmla="*/ 8924122 w 12191988"/>
              <a:gd name="connsiteY12790" fmla="*/ 1482926 h 5886446"/>
              <a:gd name="connsiteX12791" fmla="*/ 8932457 w 12191988"/>
              <a:gd name="connsiteY12791" fmla="*/ 1479752 h 5886446"/>
              <a:gd name="connsiteX12792" fmla="*/ 8925313 w 12191988"/>
              <a:gd name="connsiteY12792" fmla="*/ 1485704 h 5886446"/>
              <a:gd name="connsiteX12793" fmla="*/ 8922931 w 12191988"/>
              <a:gd name="connsiteY12793" fmla="*/ 1488085 h 5886446"/>
              <a:gd name="connsiteX12794" fmla="*/ 8921344 w 12191988"/>
              <a:gd name="connsiteY12794" fmla="*/ 1490069 h 5886446"/>
              <a:gd name="connsiteX12795" fmla="*/ 8920153 w 12191988"/>
              <a:gd name="connsiteY12795" fmla="*/ 1492449 h 5886446"/>
              <a:gd name="connsiteX12796" fmla="*/ 8919757 w 12191988"/>
              <a:gd name="connsiteY12796" fmla="*/ 1494434 h 5886446"/>
              <a:gd name="connsiteX12797" fmla="*/ 8919757 w 12191988"/>
              <a:gd name="connsiteY12797" fmla="*/ 1495624 h 5886446"/>
              <a:gd name="connsiteX12798" fmla="*/ 8920947 w 12191988"/>
              <a:gd name="connsiteY12798" fmla="*/ 1497212 h 5886446"/>
              <a:gd name="connsiteX12799" fmla="*/ 8921741 w 12191988"/>
              <a:gd name="connsiteY12799" fmla="*/ 1498798 h 5886446"/>
              <a:gd name="connsiteX12800" fmla="*/ 8923725 w 12191988"/>
              <a:gd name="connsiteY12800" fmla="*/ 1499593 h 5886446"/>
              <a:gd name="connsiteX12801" fmla="*/ 8928091 w 12191988"/>
              <a:gd name="connsiteY12801" fmla="*/ 1501973 h 5886446"/>
              <a:gd name="connsiteX12802" fmla="*/ 8934441 w 12191988"/>
              <a:gd name="connsiteY12802" fmla="*/ 1502767 h 5886446"/>
              <a:gd name="connsiteX12803" fmla="*/ 8941188 w 12191988"/>
              <a:gd name="connsiteY12803" fmla="*/ 1503958 h 5886446"/>
              <a:gd name="connsiteX12804" fmla="*/ 8949522 w 12191988"/>
              <a:gd name="connsiteY12804" fmla="*/ 1503958 h 5886446"/>
              <a:gd name="connsiteX12805" fmla="*/ 8957857 w 12191988"/>
              <a:gd name="connsiteY12805" fmla="*/ 1503958 h 5886446"/>
              <a:gd name="connsiteX12806" fmla="*/ 8976113 w 12191988"/>
              <a:gd name="connsiteY12806" fmla="*/ 1503958 h 5886446"/>
              <a:gd name="connsiteX12807" fmla="*/ 8992385 w 12191988"/>
              <a:gd name="connsiteY12807" fmla="*/ 1502767 h 5886446"/>
              <a:gd name="connsiteX12808" fmla="*/ 9005879 w 12191988"/>
              <a:gd name="connsiteY12808" fmla="*/ 1502370 h 5886446"/>
              <a:gd name="connsiteX12809" fmla="*/ 9007069 w 12191988"/>
              <a:gd name="connsiteY12809" fmla="*/ 1496814 h 5886446"/>
              <a:gd name="connsiteX12810" fmla="*/ 9007069 w 12191988"/>
              <a:gd name="connsiteY12810" fmla="*/ 1492449 h 5886446"/>
              <a:gd name="connsiteX12811" fmla="*/ 9007069 w 12191988"/>
              <a:gd name="connsiteY12811" fmla="*/ 1488878 h 5886446"/>
              <a:gd name="connsiteX12812" fmla="*/ 9005879 w 12191988"/>
              <a:gd name="connsiteY12812" fmla="*/ 1485704 h 5886446"/>
              <a:gd name="connsiteX12813" fmla="*/ 9005085 w 12191988"/>
              <a:gd name="connsiteY12813" fmla="*/ 1483323 h 5886446"/>
              <a:gd name="connsiteX12814" fmla="*/ 9003497 w 12191988"/>
              <a:gd name="connsiteY12814" fmla="*/ 1481340 h 5886446"/>
              <a:gd name="connsiteX12815" fmla="*/ 9001910 w 12191988"/>
              <a:gd name="connsiteY12815" fmla="*/ 1479752 h 5886446"/>
              <a:gd name="connsiteX12816" fmla="*/ 8999529 w 12191988"/>
              <a:gd name="connsiteY12816" fmla="*/ 1478563 h 5886446"/>
              <a:gd name="connsiteX12817" fmla="*/ 8995163 w 12191988"/>
              <a:gd name="connsiteY12817" fmla="*/ 1477371 h 5886446"/>
              <a:gd name="connsiteX12818" fmla="*/ 8990400 w 12191988"/>
              <a:gd name="connsiteY12818" fmla="*/ 1475785 h 5886446"/>
              <a:gd name="connsiteX12819" fmla="*/ 8988416 w 12191988"/>
              <a:gd name="connsiteY12819" fmla="*/ 1475386 h 5886446"/>
              <a:gd name="connsiteX12820" fmla="*/ 8986432 w 12191988"/>
              <a:gd name="connsiteY12820" fmla="*/ 1474197 h 5886446"/>
              <a:gd name="connsiteX12821" fmla="*/ 8984447 w 12191988"/>
              <a:gd name="connsiteY12821" fmla="*/ 1472610 h 5886446"/>
              <a:gd name="connsiteX12822" fmla="*/ 8982860 w 12191988"/>
              <a:gd name="connsiteY12822" fmla="*/ 1470625 h 5886446"/>
              <a:gd name="connsiteX12823" fmla="*/ 8980875 w 12191988"/>
              <a:gd name="connsiteY12823" fmla="*/ 1475785 h 5886446"/>
              <a:gd name="connsiteX12824" fmla="*/ 8978097 w 12191988"/>
              <a:gd name="connsiteY12824" fmla="*/ 1479752 h 5886446"/>
              <a:gd name="connsiteX12825" fmla="*/ 8974922 w 12191988"/>
              <a:gd name="connsiteY12825" fmla="*/ 1483323 h 5886446"/>
              <a:gd name="connsiteX12826" fmla="*/ 8970953 w 12191988"/>
              <a:gd name="connsiteY12826" fmla="*/ 1485704 h 5886446"/>
              <a:gd name="connsiteX12827" fmla="*/ 8966588 w 12191988"/>
              <a:gd name="connsiteY12827" fmla="*/ 1487688 h 5886446"/>
              <a:gd name="connsiteX12828" fmla="*/ 8961429 w 12191988"/>
              <a:gd name="connsiteY12828" fmla="*/ 1488878 h 5886446"/>
              <a:gd name="connsiteX12829" fmla="*/ 8955872 w 12191988"/>
              <a:gd name="connsiteY12829" fmla="*/ 1488878 h 5886446"/>
              <a:gd name="connsiteX12830" fmla="*/ 8949522 w 12191988"/>
              <a:gd name="connsiteY12830" fmla="*/ 1487688 h 5886446"/>
              <a:gd name="connsiteX12831" fmla="*/ 8949522 w 12191988"/>
              <a:gd name="connsiteY12831" fmla="*/ 1484117 h 5886446"/>
              <a:gd name="connsiteX12832" fmla="*/ 8949919 w 12191988"/>
              <a:gd name="connsiteY12832" fmla="*/ 1480545 h 5886446"/>
              <a:gd name="connsiteX12833" fmla="*/ 8950713 w 12191988"/>
              <a:gd name="connsiteY12833" fmla="*/ 1477768 h 5886446"/>
              <a:gd name="connsiteX12834" fmla="*/ 8951903 w 12191988"/>
              <a:gd name="connsiteY12834" fmla="*/ 1474594 h 5886446"/>
              <a:gd name="connsiteX12835" fmla="*/ 8953491 w 12191988"/>
              <a:gd name="connsiteY12835" fmla="*/ 1472213 h 5886446"/>
              <a:gd name="connsiteX12836" fmla="*/ 8955079 w 12191988"/>
              <a:gd name="connsiteY12836" fmla="*/ 1469832 h 5886446"/>
              <a:gd name="connsiteX12837" fmla="*/ 8957063 w 12191988"/>
              <a:gd name="connsiteY12837" fmla="*/ 1467054 h 5886446"/>
              <a:gd name="connsiteX12838" fmla="*/ 8959047 w 12191988"/>
              <a:gd name="connsiteY12838" fmla="*/ 1465863 h 5886446"/>
              <a:gd name="connsiteX12839" fmla="*/ 8963413 w 12191988"/>
              <a:gd name="connsiteY12839" fmla="*/ 1462293 h 5886446"/>
              <a:gd name="connsiteX12840" fmla="*/ 8968969 w 12191988"/>
              <a:gd name="connsiteY12840" fmla="*/ 1459514 h 5886446"/>
              <a:gd name="connsiteX12841" fmla="*/ 8974525 w 12191988"/>
              <a:gd name="connsiteY12841" fmla="*/ 1458722 h 5886446"/>
              <a:gd name="connsiteX12842" fmla="*/ 8980479 w 12191988"/>
              <a:gd name="connsiteY12842" fmla="*/ 1457530 h 5886446"/>
              <a:gd name="connsiteX12843" fmla="*/ 8986432 w 12191988"/>
              <a:gd name="connsiteY12843" fmla="*/ 1458323 h 5886446"/>
              <a:gd name="connsiteX12844" fmla="*/ 8992385 w 12191988"/>
              <a:gd name="connsiteY12844" fmla="*/ 1459514 h 5886446"/>
              <a:gd name="connsiteX12845" fmla="*/ 8998735 w 12191988"/>
              <a:gd name="connsiteY12845" fmla="*/ 1461499 h 5886446"/>
              <a:gd name="connsiteX12846" fmla="*/ 9003497 w 12191988"/>
              <a:gd name="connsiteY12846" fmla="*/ 1464673 h 5886446"/>
              <a:gd name="connsiteX12847" fmla="*/ 9008260 w 12191988"/>
              <a:gd name="connsiteY12847" fmla="*/ 1468640 h 5886446"/>
              <a:gd name="connsiteX12848" fmla="*/ 9010641 w 12191988"/>
              <a:gd name="connsiteY12848" fmla="*/ 1471023 h 5886446"/>
              <a:gd name="connsiteX12849" fmla="*/ 9012229 w 12191988"/>
              <a:gd name="connsiteY12849" fmla="*/ 1473800 h 5886446"/>
              <a:gd name="connsiteX12850" fmla="*/ 9013419 w 12191988"/>
              <a:gd name="connsiteY12850" fmla="*/ 1476181 h 5886446"/>
              <a:gd name="connsiteX12851" fmla="*/ 9015007 w 12191988"/>
              <a:gd name="connsiteY12851" fmla="*/ 1479356 h 5886446"/>
              <a:gd name="connsiteX12852" fmla="*/ 9016197 w 12191988"/>
              <a:gd name="connsiteY12852" fmla="*/ 1482926 h 5886446"/>
              <a:gd name="connsiteX12853" fmla="*/ 9016991 w 12191988"/>
              <a:gd name="connsiteY12853" fmla="*/ 1486102 h 5886446"/>
              <a:gd name="connsiteX12854" fmla="*/ 9047153 w 12191988"/>
              <a:gd name="connsiteY12854" fmla="*/ 1484910 h 5886446"/>
              <a:gd name="connsiteX12855" fmla="*/ 9075332 w 12191988"/>
              <a:gd name="connsiteY12855" fmla="*/ 1483721 h 5886446"/>
              <a:gd name="connsiteX12856" fmla="*/ 9088429 w 12191988"/>
              <a:gd name="connsiteY12856" fmla="*/ 1484117 h 5886446"/>
              <a:gd name="connsiteX12857" fmla="*/ 9101129 w 12191988"/>
              <a:gd name="connsiteY12857" fmla="*/ 1484910 h 5886446"/>
              <a:gd name="connsiteX12858" fmla="*/ 9113432 w 12191988"/>
              <a:gd name="connsiteY12858" fmla="*/ 1485704 h 5886446"/>
              <a:gd name="connsiteX12859" fmla="*/ 9124941 w 12191988"/>
              <a:gd name="connsiteY12859" fmla="*/ 1487291 h 5886446"/>
              <a:gd name="connsiteX12860" fmla="*/ 9136450 w 12191988"/>
              <a:gd name="connsiteY12860" fmla="*/ 1489673 h 5886446"/>
              <a:gd name="connsiteX12861" fmla="*/ 9147960 w 12191988"/>
              <a:gd name="connsiteY12861" fmla="*/ 1492846 h 5886446"/>
              <a:gd name="connsiteX12862" fmla="*/ 9159072 w 12191988"/>
              <a:gd name="connsiteY12862" fmla="*/ 1496419 h 5886446"/>
              <a:gd name="connsiteX12863" fmla="*/ 9170582 w 12191988"/>
              <a:gd name="connsiteY12863" fmla="*/ 1500784 h 5886446"/>
              <a:gd name="connsiteX12864" fmla="*/ 9181694 w 12191988"/>
              <a:gd name="connsiteY12864" fmla="*/ 1506736 h 5886446"/>
              <a:gd name="connsiteX12865" fmla="*/ 9192807 w 12191988"/>
              <a:gd name="connsiteY12865" fmla="*/ 1513482 h 5886446"/>
              <a:gd name="connsiteX12866" fmla="*/ 9203919 w 12191988"/>
              <a:gd name="connsiteY12866" fmla="*/ 1521021 h 5886446"/>
              <a:gd name="connsiteX12867" fmla="*/ 9215429 w 12191988"/>
              <a:gd name="connsiteY12867" fmla="*/ 1529750 h 5886446"/>
              <a:gd name="connsiteX12868" fmla="*/ 9217413 w 12191988"/>
              <a:gd name="connsiteY12868" fmla="*/ 1528559 h 5886446"/>
              <a:gd name="connsiteX12869" fmla="*/ 9219000 w 12191988"/>
              <a:gd name="connsiteY12869" fmla="*/ 1526974 h 5886446"/>
              <a:gd name="connsiteX12870" fmla="*/ 9219794 w 12191988"/>
              <a:gd name="connsiteY12870" fmla="*/ 1525385 h 5886446"/>
              <a:gd name="connsiteX12871" fmla="*/ 9219794 w 12191988"/>
              <a:gd name="connsiteY12871" fmla="*/ 1523799 h 5886446"/>
              <a:gd name="connsiteX12872" fmla="*/ 9219000 w 12191988"/>
              <a:gd name="connsiteY12872" fmla="*/ 1521812 h 5886446"/>
              <a:gd name="connsiteX12873" fmla="*/ 9217810 w 12191988"/>
              <a:gd name="connsiteY12873" fmla="*/ 1520226 h 5886446"/>
              <a:gd name="connsiteX12874" fmla="*/ 9214238 w 12191988"/>
              <a:gd name="connsiteY12874" fmla="*/ 1516656 h 5886446"/>
              <a:gd name="connsiteX12875" fmla="*/ 9209872 w 12191988"/>
              <a:gd name="connsiteY12875" fmla="*/ 1513877 h 5886446"/>
              <a:gd name="connsiteX12876" fmla="*/ 9204713 w 12191988"/>
              <a:gd name="connsiteY12876" fmla="*/ 1510703 h 5886446"/>
              <a:gd name="connsiteX12877" fmla="*/ 9200744 w 12191988"/>
              <a:gd name="connsiteY12877" fmla="*/ 1508322 h 5886446"/>
              <a:gd name="connsiteX12878" fmla="*/ 9198363 w 12191988"/>
              <a:gd name="connsiteY12878" fmla="*/ 1506339 h 5886446"/>
              <a:gd name="connsiteX12879" fmla="*/ 9204316 w 12191988"/>
              <a:gd name="connsiteY12879" fmla="*/ 1506736 h 5886446"/>
              <a:gd name="connsiteX12880" fmla="*/ 9213047 w 12191988"/>
              <a:gd name="connsiteY12880" fmla="*/ 1506736 h 5886446"/>
              <a:gd name="connsiteX12881" fmla="*/ 9232891 w 12191988"/>
              <a:gd name="connsiteY12881" fmla="*/ 1506339 h 5886446"/>
              <a:gd name="connsiteX12882" fmla="*/ 9284088 w 12191988"/>
              <a:gd name="connsiteY12882" fmla="*/ 1504751 h 5886446"/>
              <a:gd name="connsiteX12883" fmla="*/ 9312266 w 12191988"/>
              <a:gd name="connsiteY12883" fmla="*/ 1504354 h 5886446"/>
              <a:gd name="connsiteX12884" fmla="*/ 9340444 w 12191988"/>
              <a:gd name="connsiteY12884" fmla="*/ 1504751 h 5886446"/>
              <a:gd name="connsiteX12885" fmla="*/ 9353938 w 12191988"/>
              <a:gd name="connsiteY12885" fmla="*/ 1505148 h 5886446"/>
              <a:gd name="connsiteX12886" fmla="*/ 9367035 w 12191988"/>
              <a:gd name="connsiteY12886" fmla="*/ 1506339 h 5886446"/>
              <a:gd name="connsiteX12887" fmla="*/ 9378941 w 12191988"/>
              <a:gd name="connsiteY12887" fmla="*/ 1507925 h 5886446"/>
              <a:gd name="connsiteX12888" fmla="*/ 9390053 w 12191988"/>
              <a:gd name="connsiteY12888" fmla="*/ 1510306 h 5886446"/>
              <a:gd name="connsiteX12889" fmla="*/ 9401563 w 12191988"/>
              <a:gd name="connsiteY12889" fmla="*/ 1506736 h 5886446"/>
              <a:gd name="connsiteX12890" fmla="*/ 9412675 w 12191988"/>
              <a:gd name="connsiteY12890" fmla="*/ 1504751 h 5886446"/>
              <a:gd name="connsiteX12891" fmla="*/ 9422597 w 12191988"/>
              <a:gd name="connsiteY12891" fmla="*/ 1503958 h 5886446"/>
              <a:gd name="connsiteX12892" fmla="*/ 9432519 w 12191988"/>
              <a:gd name="connsiteY12892" fmla="*/ 1502767 h 5886446"/>
              <a:gd name="connsiteX12893" fmla="*/ 9442044 w 12191988"/>
              <a:gd name="connsiteY12893" fmla="*/ 1502767 h 5886446"/>
              <a:gd name="connsiteX12894" fmla="*/ 9451569 w 12191988"/>
              <a:gd name="connsiteY12894" fmla="*/ 1503163 h 5886446"/>
              <a:gd name="connsiteX12895" fmla="*/ 9461491 w 12191988"/>
              <a:gd name="connsiteY12895" fmla="*/ 1504354 h 5886446"/>
              <a:gd name="connsiteX12896" fmla="*/ 9470222 w 12191988"/>
              <a:gd name="connsiteY12896" fmla="*/ 1505941 h 5886446"/>
              <a:gd name="connsiteX12897" fmla="*/ 9490066 w 12191988"/>
              <a:gd name="connsiteY12897" fmla="*/ 1509911 h 5886446"/>
              <a:gd name="connsiteX12898" fmla="*/ 9510307 w 12191988"/>
              <a:gd name="connsiteY12898" fmla="*/ 1514275 h 5886446"/>
              <a:gd name="connsiteX12899" fmla="*/ 9533722 w 12191988"/>
              <a:gd name="connsiteY12899" fmla="*/ 1518242 h 5886446"/>
              <a:gd name="connsiteX12900" fmla="*/ 9546025 w 12191988"/>
              <a:gd name="connsiteY12900" fmla="*/ 1521021 h 5886446"/>
              <a:gd name="connsiteX12901" fmla="*/ 9559519 w 12191988"/>
              <a:gd name="connsiteY12901" fmla="*/ 1522211 h 5886446"/>
              <a:gd name="connsiteX12902" fmla="*/ 9559122 w 12191988"/>
              <a:gd name="connsiteY12902" fmla="*/ 1519830 h 5886446"/>
              <a:gd name="connsiteX12903" fmla="*/ 9558725 w 12191988"/>
              <a:gd name="connsiteY12903" fmla="*/ 1518242 h 5886446"/>
              <a:gd name="connsiteX12904" fmla="*/ 9557138 w 12191988"/>
              <a:gd name="connsiteY12904" fmla="*/ 1516656 h 5886446"/>
              <a:gd name="connsiteX12905" fmla="*/ 9555550 w 12191988"/>
              <a:gd name="connsiteY12905" fmla="*/ 1516259 h 5886446"/>
              <a:gd name="connsiteX12906" fmla="*/ 9551979 w 12191988"/>
              <a:gd name="connsiteY12906" fmla="*/ 1515466 h 5886446"/>
              <a:gd name="connsiteX12907" fmla="*/ 9548803 w 12191988"/>
              <a:gd name="connsiteY12907" fmla="*/ 1514672 h 5886446"/>
              <a:gd name="connsiteX12908" fmla="*/ 9578172 w 12191988"/>
              <a:gd name="connsiteY12908" fmla="*/ 1513482 h 5886446"/>
              <a:gd name="connsiteX12909" fmla="*/ 9607938 w 12191988"/>
              <a:gd name="connsiteY12909" fmla="*/ 1512687 h 5886446"/>
              <a:gd name="connsiteX12910" fmla="*/ 9636910 w 12191988"/>
              <a:gd name="connsiteY12910" fmla="*/ 1512292 h 5886446"/>
              <a:gd name="connsiteX12911" fmla="*/ 9665882 w 12191988"/>
              <a:gd name="connsiteY12911" fmla="*/ 1512292 h 5886446"/>
              <a:gd name="connsiteX12912" fmla="*/ 9723429 w 12191988"/>
              <a:gd name="connsiteY12912" fmla="*/ 1512292 h 5886446"/>
              <a:gd name="connsiteX12913" fmla="*/ 9780182 w 12191988"/>
              <a:gd name="connsiteY12913" fmla="*/ 1512687 h 5886446"/>
              <a:gd name="connsiteX12914" fmla="*/ 9835347 w 12191988"/>
              <a:gd name="connsiteY12914" fmla="*/ 1512687 h 5886446"/>
              <a:gd name="connsiteX12915" fmla="*/ 9862335 w 12191988"/>
              <a:gd name="connsiteY12915" fmla="*/ 1512687 h 5886446"/>
              <a:gd name="connsiteX12916" fmla="*/ 9889322 w 12191988"/>
              <a:gd name="connsiteY12916" fmla="*/ 1511894 h 5886446"/>
              <a:gd name="connsiteX12917" fmla="*/ 9915913 w 12191988"/>
              <a:gd name="connsiteY12917" fmla="*/ 1510703 h 5886446"/>
              <a:gd name="connsiteX12918" fmla="*/ 9942503 w 12191988"/>
              <a:gd name="connsiteY12918" fmla="*/ 1509512 h 5886446"/>
              <a:gd name="connsiteX12919" fmla="*/ 9968300 w 12191988"/>
              <a:gd name="connsiteY12919" fmla="*/ 1506736 h 5886446"/>
              <a:gd name="connsiteX12920" fmla="*/ 9994494 w 12191988"/>
              <a:gd name="connsiteY12920" fmla="*/ 1503958 h 5886446"/>
              <a:gd name="connsiteX12921" fmla="*/ 9993700 w 12191988"/>
              <a:gd name="connsiteY12921" fmla="*/ 1506736 h 5886446"/>
              <a:gd name="connsiteX12922" fmla="*/ 9993700 w 12191988"/>
              <a:gd name="connsiteY12922" fmla="*/ 1509512 h 5886446"/>
              <a:gd name="connsiteX12923" fmla="*/ 9992907 w 12191988"/>
              <a:gd name="connsiteY12923" fmla="*/ 1510703 h 5886446"/>
              <a:gd name="connsiteX12924" fmla="*/ 9991716 w 12191988"/>
              <a:gd name="connsiteY12924" fmla="*/ 1512687 h 5886446"/>
              <a:gd name="connsiteX12925" fmla="*/ 9989732 w 12191988"/>
              <a:gd name="connsiteY12925" fmla="*/ 1515466 h 5886446"/>
              <a:gd name="connsiteX12926" fmla="*/ 9987350 w 12191988"/>
              <a:gd name="connsiteY12926" fmla="*/ 1517847 h 5886446"/>
              <a:gd name="connsiteX12927" fmla="*/ 9984572 w 12191988"/>
              <a:gd name="connsiteY12927" fmla="*/ 1521021 h 5886446"/>
              <a:gd name="connsiteX12928" fmla="*/ 9983779 w 12191988"/>
              <a:gd name="connsiteY12928" fmla="*/ 1522211 h 5886446"/>
              <a:gd name="connsiteX12929" fmla="*/ 9983382 w 12191988"/>
              <a:gd name="connsiteY12929" fmla="*/ 1524195 h 5886446"/>
              <a:gd name="connsiteX12930" fmla="*/ 9982588 w 12191988"/>
              <a:gd name="connsiteY12930" fmla="*/ 1526974 h 5886446"/>
              <a:gd name="connsiteX12931" fmla="*/ 9982191 w 12191988"/>
              <a:gd name="connsiteY12931" fmla="*/ 1529354 h 5886446"/>
              <a:gd name="connsiteX12932" fmla="*/ 9982588 w 12191988"/>
              <a:gd name="connsiteY12932" fmla="*/ 1532529 h 5886446"/>
              <a:gd name="connsiteX12933" fmla="*/ 9983382 w 12191988"/>
              <a:gd name="connsiteY12933" fmla="*/ 1536495 h 5886446"/>
              <a:gd name="connsiteX12934" fmla="*/ 9987350 w 12191988"/>
              <a:gd name="connsiteY12934" fmla="*/ 1540465 h 5886446"/>
              <a:gd name="connsiteX12935" fmla="*/ 9991319 w 12191988"/>
              <a:gd name="connsiteY12935" fmla="*/ 1543638 h 5886446"/>
              <a:gd name="connsiteX12936" fmla="*/ 9995685 w 12191988"/>
              <a:gd name="connsiteY12936" fmla="*/ 1545622 h 5886446"/>
              <a:gd name="connsiteX12937" fmla="*/ 10000447 w 12191988"/>
              <a:gd name="connsiteY12937" fmla="*/ 1546417 h 5886446"/>
              <a:gd name="connsiteX12938" fmla="*/ 10004813 w 12191988"/>
              <a:gd name="connsiteY12938" fmla="*/ 1546020 h 5886446"/>
              <a:gd name="connsiteX12939" fmla="*/ 10008782 w 12191988"/>
              <a:gd name="connsiteY12939" fmla="*/ 1544829 h 5886446"/>
              <a:gd name="connsiteX12940" fmla="*/ 10013544 w 12191988"/>
              <a:gd name="connsiteY12940" fmla="*/ 1542846 h 5886446"/>
              <a:gd name="connsiteX12941" fmla="*/ 10016719 w 12191988"/>
              <a:gd name="connsiteY12941" fmla="*/ 1540465 h 5886446"/>
              <a:gd name="connsiteX12942" fmla="*/ 10020291 w 12191988"/>
              <a:gd name="connsiteY12942" fmla="*/ 1538084 h 5886446"/>
              <a:gd name="connsiteX12943" fmla="*/ 10023466 w 12191988"/>
              <a:gd name="connsiteY12943" fmla="*/ 1534511 h 5886446"/>
              <a:gd name="connsiteX12944" fmla="*/ 10026244 w 12191988"/>
              <a:gd name="connsiteY12944" fmla="*/ 1530543 h 5886446"/>
              <a:gd name="connsiteX12945" fmla="*/ 10027832 w 12191988"/>
              <a:gd name="connsiteY12945" fmla="*/ 1526974 h 5886446"/>
              <a:gd name="connsiteX12946" fmla="*/ 10029419 w 12191988"/>
              <a:gd name="connsiteY12946" fmla="*/ 1523004 h 5886446"/>
              <a:gd name="connsiteX12947" fmla="*/ 10029816 w 12191988"/>
              <a:gd name="connsiteY12947" fmla="*/ 1519036 h 5886446"/>
              <a:gd name="connsiteX12948" fmla="*/ 10029419 w 12191988"/>
              <a:gd name="connsiteY12948" fmla="*/ 1514672 h 5886446"/>
              <a:gd name="connsiteX12949" fmla="*/ 10027832 w 12191988"/>
              <a:gd name="connsiteY12949" fmla="*/ 1511497 h 5886446"/>
              <a:gd name="connsiteX12950" fmla="*/ 10032594 w 12191988"/>
              <a:gd name="connsiteY12950" fmla="*/ 1515466 h 5886446"/>
              <a:gd name="connsiteX12951" fmla="*/ 10036960 w 12191988"/>
              <a:gd name="connsiteY12951" fmla="*/ 1518242 h 5886446"/>
              <a:gd name="connsiteX12952" fmla="*/ 10042516 w 12191988"/>
              <a:gd name="connsiteY12952" fmla="*/ 1521021 h 5886446"/>
              <a:gd name="connsiteX12953" fmla="*/ 10048866 w 12191988"/>
              <a:gd name="connsiteY12953" fmla="*/ 1523004 h 5886446"/>
              <a:gd name="connsiteX12954" fmla="*/ 10056010 w 12191988"/>
              <a:gd name="connsiteY12954" fmla="*/ 1524195 h 5886446"/>
              <a:gd name="connsiteX12955" fmla="*/ 10063153 w 12191988"/>
              <a:gd name="connsiteY12955" fmla="*/ 1525385 h 5886446"/>
              <a:gd name="connsiteX12956" fmla="*/ 10071091 w 12191988"/>
              <a:gd name="connsiteY12956" fmla="*/ 1525783 h 5886446"/>
              <a:gd name="connsiteX12957" fmla="*/ 10079822 w 12191988"/>
              <a:gd name="connsiteY12957" fmla="*/ 1525783 h 5886446"/>
              <a:gd name="connsiteX12958" fmla="*/ 10088553 w 12191988"/>
              <a:gd name="connsiteY12958" fmla="*/ 1525385 h 5886446"/>
              <a:gd name="connsiteX12959" fmla="*/ 10097682 w 12191988"/>
              <a:gd name="connsiteY12959" fmla="*/ 1524195 h 5886446"/>
              <a:gd name="connsiteX12960" fmla="*/ 10117922 w 12191988"/>
              <a:gd name="connsiteY12960" fmla="*/ 1522211 h 5886446"/>
              <a:gd name="connsiteX12961" fmla="*/ 10138163 w 12191988"/>
              <a:gd name="connsiteY12961" fmla="*/ 1519036 h 5886446"/>
              <a:gd name="connsiteX12962" fmla="*/ 10160388 w 12191988"/>
              <a:gd name="connsiteY12962" fmla="*/ 1515466 h 5886446"/>
              <a:gd name="connsiteX12963" fmla="*/ 10182613 w 12191988"/>
              <a:gd name="connsiteY12963" fmla="*/ 1511497 h 5886446"/>
              <a:gd name="connsiteX12964" fmla="*/ 10205235 w 12191988"/>
              <a:gd name="connsiteY12964" fmla="*/ 1507925 h 5886446"/>
              <a:gd name="connsiteX12965" fmla="*/ 10227857 w 12191988"/>
              <a:gd name="connsiteY12965" fmla="*/ 1505148 h 5886446"/>
              <a:gd name="connsiteX12966" fmla="*/ 10249685 w 12191988"/>
              <a:gd name="connsiteY12966" fmla="*/ 1503163 h 5886446"/>
              <a:gd name="connsiteX12967" fmla="*/ 10260400 w 12191988"/>
              <a:gd name="connsiteY12967" fmla="*/ 1502767 h 5886446"/>
              <a:gd name="connsiteX12968" fmla="*/ 10270719 w 12191988"/>
              <a:gd name="connsiteY12968" fmla="*/ 1502370 h 5886446"/>
              <a:gd name="connsiteX12969" fmla="*/ 10281435 w 12191988"/>
              <a:gd name="connsiteY12969" fmla="*/ 1502767 h 5886446"/>
              <a:gd name="connsiteX12970" fmla="*/ 10291357 w 12191988"/>
              <a:gd name="connsiteY12970" fmla="*/ 1503163 h 5886446"/>
              <a:gd name="connsiteX12971" fmla="*/ 10300882 w 12191988"/>
              <a:gd name="connsiteY12971" fmla="*/ 1504751 h 5886446"/>
              <a:gd name="connsiteX12972" fmla="*/ 10310010 w 12191988"/>
              <a:gd name="connsiteY12972" fmla="*/ 1506339 h 5886446"/>
              <a:gd name="connsiteX12973" fmla="*/ 10319138 w 12191988"/>
              <a:gd name="connsiteY12973" fmla="*/ 1508719 h 5886446"/>
              <a:gd name="connsiteX12974" fmla="*/ 10327075 w 12191988"/>
              <a:gd name="connsiteY12974" fmla="*/ 1511894 h 5886446"/>
              <a:gd name="connsiteX12975" fmla="*/ 10327472 w 12191988"/>
              <a:gd name="connsiteY12975" fmla="*/ 1512687 h 5886446"/>
              <a:gd name="connsiteX12976" fmla="*/ 10327472 w 12191988"/>
              <a:gd name="connsiteY12976" fmla="*/ 1514275 h 5886446"/>
              <a:gd name="connsiteX12977" fmla="*/ 10327472 w 12191988"/>
              <a:gd name="connsiteY12977" fmla="*/ 1519830 h 5886446"/>
              <a:gd name="connsiteX12978" fmla="*/ 10327075 w 12191988"/>
              <a:gd name="connsiteY12978" fmla="*/ 1525385 h 5886446"/>
              <a:gd name="connsiteX12979" fmla="*/ 10327075 w 12191988"/>
              <a:gd name="connsiteY12979" fmla="*/ 1527369 h 5886446"/>
              <a:gd name="connsiteX12980" fmla="*/ 10327472 w 12191988"/>
              <a:gd name="connsiteY12980" fmla="*/ 1527766 h 5886446"/>
              <a:gd name="connsiteX12981" fmla="*/ 10329457 w 12191988"/>
              <a:gd name="connsiteY12981" fmla="*/ 1527369 h 5886446"/>
              <a:gd name="connsiteX12982" fmla="*/ 10333425 w 12191988"/>
              <a:gd name="connsiteY12982" fmla="*/ 1524989 h 5886446"/>
              <a:gd name="connsiteX12983" fmla="*/ 10338188 w 12191988"/>
              <a:gd name="connsiteY12983" fmla="*/ 1522211 h 5886446"/>
              <a:gd name="connsiteX12984" fmla="*/ 10342950 w 12191988"/>
              <a:gd name="connsiteY12984" fmla="*/ 1521021 h 5886446"/>
              <a:gd name="connsiteX12985" fmla="*/ 10344935 w 12191988"/>
              <a:gd name="connsiteY12985" fmla="*/ 1519830 h 5886446"/>
              <a:gd name="connsiteX12986" fmla="*/ 10347316 w 12191988"/>
              <a:gd name="connsiteY12986" fmla="*/ 1519830 h 5886446"/>
              <a:gd name="connsiteX12987" fmla="*/ 10348110 w 12191988"/>
              <a:gd name="connsiteY12987" fmla="*/ 1520226 h 5886446"/>
              <a:gd name="connsiteX12988" fmla="*/ 10349300 w 12191988"/>
              <a:gd name="connsiteY12988" fmla="*/ 1521812 h 5886446"/>
              <a:gd name="connsiteX12989" fmla="*/ 10349300 w 12191988"/>
              <a:gd name="connsiteY12989" fmla="*/ 1523799 h 5886446"/>
              <a:gd name="connsiteX12990" fmla="*/ 10348507 w 12191988"/>
              <a:gd name="connsiteY12990" fmla="*/ 1526575 h 5886446"/>
              <a:gd name="connsiteX12991" fmla="*/ 10347316 w 12191988"/>
              <a:gd name="connsiteY12991" fmla="*/ 1530543 h 5886446"/>
              <a:gd name="connsiteX12992" fmla="*/ 10344538 w 12191988"/>
              <a:gd name="connsiteY12992" fmla="*/ 1535305 h 5886446"/>
              <a:gd name="connsiteX12993" fmla="*/ 10353269 w 12191988"/>
              <a:gd name="connsiteY12993" fmla="*/ 1529750 h 5886446"/>
              <a:gd name="connsiteX12994" fmla="*/ 10361603 w 12191988"/>
              <a:gd name="connsiteY12994" fmla="*/ 1525385 h 5886446"/>
              <a:gd name="connsiteX12995" fmla="*/ 10370732 w 12191988"/>
              <a:gd name="connsiteY12995" fmla="*/ 1521812 h 5886446"/>
              <a:gd name="connsiteX12996" fmla="*/ 10380257 w 12191988"/>
              <a:gd name="connsiteY12996" fmla="*/ 1519432 h 5886446"/>
              <a:gd name="connsiteX12997" fmla="*/ 10389782 w 12191988"/>
              <a:gd name="connsiteY12997" fmla="*/ 1517449 h 5886446"/>
              <a:gd name="connsiteX12998" fmla="*/ 10399307 w 12191988"/>
              <a:gd name="connsiteY12998" fmla="*/ 1516259 h 5886446"/>
              <a:gd name="connsiteX12999" fmla="*/ 10409229 w 12191988"/>
              <a:gd name="connsiteY12999" fmla="*/ 1515466 h 5886446"/>
              <a:gd name="connsiteX13000" fmla="*/ 10418753 w 12191988"/>
              <a:gd name="connsiteY13000" fmla="*/ 1514672 h 5886446"/>
              <a:gd name="connsiteX13001" fmla="*/ 10438994 w 12191988"/>
              <a:gd name="connsiteY13001" fmla="*/ 1514275 h 5886446"/>
              <a:gd name="connsiteX13002" fmla="*/ 10458441 w 12191988"/>
              <a:gd name="connsiteY13002" fmla="*/ 1513877 h 5886446"/>
              <a:gd name="connsiteX13003" fmla="*/ 10468760 w 12191988"/>
              <a:gd name="connsiteY13003" fmla="*/ 1512687 h 5886446"/>
              <a:gd name="connsiteX13004" fmla="*/ 10478285 w 12191988"/>
              <a:gd name="connsiteY13004" fmla="*/ 1511894 h 5886446"/>
              <a:gd name="connsiteX13005" fmla="*/ 10487016 w 12191988"/>
              <a:gd name="connsiteY13005" fmla="*/ 1510306 h 5886446"/>
              <a:gd name="connsiteX13006" fmla="*/ 10496541 w 12191988"/>
              <a:gd name="connsiteY13006" fmla="*/ 1507925 h 5886446"/>
              <a:gd name="connsiteX13007" fmla="*/ 10498525 w 12191988"/>
              <a:gd name="connsiteY13007" fmla="*/ 1508322 h 5886446"/>
              <a:gd name="connsiteX13008" fmla="*/ 10500907 w 12191988"/>
              <a:gd name="connsiteY13008" fmla="*/ 1509512 h 5886446"/>
              <a:gd name="connsiteX13009" fmla="*/ 10502891 w 12191988"/>
              <a:gd name="connsiteY13009" fmla="*/ 1510306 h 5886446"/>
              <a:gd name="connsiteX13010" fmla="*/ 10503685 w 12191988"/>
              <a:gd name="connsiteY13010" fmla="*/ 1511894 h 5886446"/>
              <a:gd name="connsiteX13011" fmla="*/ 10505272 w 12191988"/>
              <a:gd name="connsiteY13011" fmla="*/ 1513877 h 5886446"/>
              <a:gd name="connsiteX13012" fmla="*/ 10506066 w 12191988"/>
              <a:gd name="connsiteY13012" fmla="*/ 1515863 h 5886446"/>
              <a:gd name="connsiteX13013" fmla="*/ 10507257 w 12191988"/>
              <a:gd name="connsiteY13013" fmla="*/ 1520226 h 5886446"/>
              <a:gd name="connsiteX13014" fmla="*/ 10507257 w 12191988"/>
              <a:gd name="connsiteY13014" fmla="*/ 1525385 h 5886446"/>
              <a:gd name="connsiteX13015" fmla="*/ 10506860 w 12191988"/>
              <a:gd name="connsiteY13015" fmla="*/ 1530543 h 5886446"/>
              <a:gd name="connsiteX13016" fmla="*/ 10504875 w 12191988"/>
              <a:gd name="connsiteY13016" fmla="*/ 1535305 h 5886446"/>
              <a:gd name="connsiteX13017" fmla="*/ 10502891 w 12191988"/>
              <a:gd name="connsiteY13017" fmla="*/ 1539274 h 5886446"/>
              <a:gd name="connsiteX13018" fmla="*/ 10536229 w 12191988"/>
              <a:gd name="connsiteY13018" fmla="*/ 1538878 h 5886446"/>
              <a:gd name="connsiteX13019" fmla="*/ 10539007 w 12191988"/>
              <a:gd name="connsiteY13019" fmla="*/ 1538481 h 5886446"/>
              <a:gd name="connsiteX13020" fmla="*/ 10540197 w 12191988"/>
              <a:gd name="connsiteY13020" fmla="*/ 1537289 h 5886446"/>
              <a:gd name="connsiteX13021" fmla="*/ 10541388 w 12191988"/>
              <a:gd name="connsiteY13021" fmla="*/ 1536495 h 5886446"/>
              <a:gd name="connsiteX13022" fmla="*/ 10541388 w 12191988"/>
              <a:gd name="connsiteY13022" fmla="*/ 1535305 h 5886446"/>
              <a:gd name="connsiteX13023" fmla="*/ 10541388 w 12191988"/>
              <a:gd name="connsiteY13023" fmla="*/ 1533719 h 5886446"/>
              <a:gd name="connsiteX13024" fmla="*/ 10540991 w 12191988"/>
              <a:gd name="connsiteY13024" fmla="*/ 1532529 h 5886446"/>
              <a:gd name="connsiteX13025" fmla="*/ 10539007 w 12191988"/>
              <a:gd name="connsiteY13025" fmla="*/ 1528957 h 5886446"/>
              <a:gd name="connsiteX13026" fmla="*/ 10537022 w 12191988"/>
              <a:gd name="connsiteY13026" fmla="*/ 1524195 h 5886446"/>
              <a:gd name="connsiteX13027" fmla="*/ 10535038 w 12191988"/>
              <a:gd name="connsiteY13027" fmla="*/ 1519432 h 5886446"/>
              <a:gd name="connsiteX13028" fmla="*/ 10534244 w 12191988"/>
              <a:gd name="connsiteY13028" fmla="*/ 1516259 h 5886446"/>
              <a:gd name="connsiteX13029" fmla="*/ 10534244 w 12191988"/>
              <a:gd name="connsiteY13029" fmla="*/ 1513482 h 5886446"/>
              <a:gd name="connsiteX13030" fmla="*/ 10535038 w 12191988"/>
              <a:gd name="connsiteY13030" fmla="*/ 1510306 h 5886446"/>
              <a:gd name="connsiteX13031" fmla="*/ 10535832 w 12191988"/>
              <a:gd name="connsiteY13031" fmla="*/ 1506736 h 5886446"/>
              <a:gd name="connsiteX13032" fmla="*/ 10544563 w 12191988"/>
              <a:gd name="connsiteY13032" fmla="*/ 1509911 h 5886446"/>
              <a:gd name="connsiteX13033" fmla="*/ 10552897 w 12191988"/>
              <a:gd name="connsiteY13033" fmla="*/ 1512687 h 5886446"/>
              <a:gd name="connsiteX13034" fmla="*/ 10569566 w 12191988"/>
              <a:gd name="connsiteY13034" fmla="*/ 1520226 h 5886446"/>
              <a:gd name="connsiteX13035" fmla="*/ 10585044 w 12191988"/>
              <a:gd name="connsiteY13035" fmla="*/ 1527766 h 5886446"/>
              <a:gd name="connsiteX13036" fmla="*/ 10600125 w 12191988"/>
              <a:gd name="connsiteY13036" fmla="*/ 1534511 h 5886446"/>
              <a:gd name="connsiteX13037" fmla="*/ 10607666 w 12191988"/>
              <a:gd name="connsiteY13037" fmla="*/ 1536893 h 5886446"/>
              <a:gd name="connsiteX13038" fmla="*/ 10615207 w 12191988"/>
              <a:gd name="connsiteY13038" fmla="*/ 1539274 h 5886446"/>
              <a:gd name="connsiteX13039" fmla="*/ 10622747 w 12191988"/>
              <a:gd name="connsiteY13039" fmla="*/ 1540862 h 5886446"/>
              <a:gd name="connsiteX13040" fmla="*/ 10630288 w 12191988"/>
              <a:gd name="connsiteY13040" fmla="*/ 1542052 h 5886446"/>
              <a:gd name="connsiteX13041" fmla="*/ 10637829 w 12191988"/>
              <a:gd name="connsiteY13041" fmla="*/ 1542052 h 5886446"/>
              <a:gd name="connsiteX13042" fmla="*/ 10645369 w 12191988"/>
              <a:gd name="connsiteY13042" fmla="*/ 1540862 h 5886446"/>
              <a:gd name="connsiteX13043" fmla="*/ 10652910 w 12191988"/>
              <a:gd name="connsiteY13043" fmla="*/ 1538878 h 5886446"/>
              <a:gd name="connsiteX13044" fmla="*/ 10660450 w 12191988"/>
              <a:gd name="connsiteY13044" fmla="*/ 1536099 h 5886446"/>
              <a:gd name="connsiteX13045" fmla="*/ 10660450 w 12191988"/>
              <a:gd name="connsiteY13045" fmla="*/ 1541258 h 5886446"/>
              <a:gd name="connsiteX13046" fmla="*/ 10660450 w 12191988"/>
              <a:gd name="connsiteY13046" fmla="*/ 1546417 h 5886446"/>
              <a:gd name="connsiteX13047" fmla="*/ 10660847 w 12191988"/>
              <a:gd name="connsiteY13047" fmla="*/ 1550384 h 5886446"/>
              <a:gd name="connsiteX13048" fmla="*/ 10662435 w 12191988"/>
              <a:gd name="connsiteY13048" fmla="*/ 1553956 h 5886446"/>
              <a:gd name="connsiteX13049" fmla="*/ 10664816 w 12191988"/>
              <a:gd name="connsiteY13049" fmla="*/ 1560702 h 5886446"/>
              <a:gd name="connsiteX13050" fmla="*/ 10666007 w 12191988"/>
              <a:gd name="connsiteY13050" fmla="*/ 1563874 h 5886446"/>
              <a:gd name="connsiteX13051" fmla="*/ 10666800 w 12191988"/>
              <a:gd name="connsiteY13051" fmla="*/ 1567447 h 5886446"/>
              <a:gd name="connsiteX13052" fmla="*/ 10671166 w 12191988"/>
              <a:gd name="connsiteY13052" fmla="*/ 1565464 h 5886446"/>
              <a:gd name="connsiteX13053" fmla="*/ 10675929 w 12191988"/>
              <a:gd name="connsiteY13053" fmla="*/ 1563874 h 5886446"/>
              <a:gd name="connsiteX13054" fmla="*/ 10681088 w 12191988"/>
              <a:gd name="connsiteY13054" fmla="*/ 1563084 h 5886446"/>
              <a:gd name="connsiteX13055" fmla="*/ 10686247 w 12191988"/>
              <a:gd name="connsiteY13055" fmla="*/ 1561892 h 5886446"/>
              <a:gd name="connsiteX13056" fmla="*/ 10691803 w 12191988"/>
              <a:gd name="connsiteY13056" fmla="*/ 1561892 h 5886446"/>
              <a:gd name="connsiteX13057" fmla="*/ 10697360 w 12191988"/>
              <a:gd name="connsiteY13057" fmla="*/ 1561892 h 5886446"/>
              <a:gd name="connsiteX13058" fmla="*/ 10708472 w 12191988"/>
              <a:gd name="connsiteY13058" fmla="*/ 1562685 h 5886446"/>
              <a:gd name="connsiteX13059" fmla="*/ 10729110 w 12191988"/>
              <a:gd name="connsiteY13059" fmla="*/ 1565066 h 5886446"/>
              <a:gd name="connsiteX13060" fmla="*/ 10738238 w 12191988"/>
              <a:gd name="connsiteY13060" fmla="*/ 1565861 h 5886446"/>
              <a:gd name="connsiteX13061" fmla="*/ 10742207 w 12191988"/>
              <a:gd name="connsiteY13061" fmla="*/ 1565861 h 5886446"/>
              <a:gd name="connsiteX13062" fmla="*/ 10745779 w 12191988"/>
              <a:gd name="connsiteY13062" fmla="*/ 1565861 h 5886446"/>
              <a:gd name="connsiteX13063" fmla="*/ 10745779 w 12191988"/>
              <a:gd name="connsiteY13063" fmla="*/ 1570224 h 5886446"/>
              <a:gd name="connsiteX13064" fmla="*/ 10745779 w 12191988"/>
              <a:gd name="connsiteY13064" fmla="*/ 1573400 h 5886446"/>
              <a:gd name="connsiteX13065" fmla="*/ 10744588 w 12191988"/>
              <a:gd name="connsiteY13065" fmla="*/ 1576178 h 5886446"/>
              <a:gd name="connsiteX13066" fmla="*/ 10743794 w 12191988"/>
              <a:gd name="connsiteY13066" fmla="*/ 1578557 h 5886446"/>
              <a:gd name="connsiteX13067" fmla="*/ 10742207 w 12191988"/>
              <a:gd name="connsiteY13067" fmla="*/ 1580541 h 5886446"/>
              <a:gd name="connsiteX13068" fmla="*/ 10740222 w 12191988"/>
              <a:gd name="connsiteY13068" fmla="*/ 1582129 h 5886446"/>
              <a:gd name="connsiteX13069" fmla="*/ 10736253 w 12191988"/>
              <a:gd name="connsiteY13069" fmla="*/ 1584114 h 5886446"/>
              <a:gd name="connsiteX13070" fmla="*/ 10732285 w 12191988"/>
              <a:gd name="connsiteY13070" fmla="*/ 1586494 h 5886446"/>
              <a:gd name="connsiteX13071" fmla="*/ 10727919 w 12191988"/>
              <a:gd name="connsiteY13071" fmla="*/ 1589272 h 5886446"/>
              <a:gd name="connsiteX13072" fmla="*/ 10726729 w 12191988"/>
              <a:gd name="connsiteY13072" fmla="*/ 1590464 h 5886446"/>
              <a:gd name="connsiteX13073" fmla="*/ 10725141 w 12191988"/>
              <a:gd name="connsiteY13073" fmla="*/ 1592446 h 5886446"/>
              <a:gd name="connsiteX13074" fmla="*/ 10723950 w 12191988"/>
              <a:gd name="connsiteY13074" fmla="*/ 1595224 h 5886446"/>
              <a:gd name="connsiteX13075" fmla="*/ 10723553 w 12191988"/>
              <a:gd name="connsiteY13075" fmla="*/ 1598796 h 5886446"/>
              <a:gd name="connsiteX13076" fmla="*/ 10729507 w 12191988"/>
              <a:gd name="connsiteY13076" fmla="*/ 1598003 h 5886446"/>
              <a:gd name="connsiteX13077" fmla="*/ 10735460 w 12191988"/>
              <a:gd name="connsiteY13077" fmla="*/ 1598796 h 5886446"/>
              <a:gd name="connsiteX13078" fmla="*/ 10741016 w 12191988"/>
              <a:gd name="connsiteY13078" fmla="*/ 1599193 h 5886446"/>
              <a:gd name="connsiteX13079" fmla="*/ 10746969 w 12191988"/>
              <a:gd name="connsiteY13079" fmla="*/ 1599986 h 5886446"/>
              <a:gd name="connsiteX13080" fmla="*/ 10759272 w 12191988"/>
              <a:gd name="connsiteY13080" fmla="*/ 1602763 h 5886446"/>
              <a:gd name="connsiteX13081" fmla="*/ 10771575 w 12191988"/>
              <a:gd name="connsiteY13081" fmla="*/ 1606335 h 5886446"/>
              <a:gd name="connsiteX13082" fmla="*/ 10783879 w 12191988"/>
              <a:gd name="connsiteY13082" fmla="*/ 1610303 h 5886446"/>
              <a:gd name="connsiteX13083" fmla="*/ 10796182 w 12191988"/>
              <a:gd name="connsiteY13083" fmla="*/ 1614262 h 5886446"/>
              <a:gd name="connsiteX13084" fmla="*/ 10821979 w 12191988"/>
              <a:gd name="connsiteY13084" fmla="*/ 1623388 h 5886446"/>
              <a:gd name="connsiteX13085" fmla="*/ 10835075 w 12191988"/>
              <a:gd name="connsiteY13085" fmla="*/ 1627356 h 5886446"/>
              <a:gd name="connsiteX13086" fmla="*/ 10848172 w 12191988"/>
              <a:gd name="connsiteY13086" fmla="*/ 1630134 h 5886446"/>
              <a:gd name="connsiteX13087" fmla="*/ 10861666 w 12191988"/>
              <a:gd name="connsiteY13087" fmla="*/ 1632912 h 5886446"/>
              <a:gd name="connsiteX13088" fmla="*/ 10868016 w 12191988"/>
              <a:gd name="connsiteY13088" fmla="*/ 1633705 h 5886446"/>
              <a:gd name="connsiteX13089" fmla="*/ 10875160 w 12191988"/>
              <a:gd name="connsiteY13089" fmla="*/ 1634102 h 5886446"/>
              <a:gd name="connsiteX13090" fmla="*/ 10882303 w 12191988"/>
              <a:gd name="connsiteY13090" fmla="*/ 1634896 h 5886446"/>
              <a:gd name="connsiteX13091" fmla="*/ 10889050 w 12191988"/>
              <a:gd name="connsiteY13091" fmla="*/ 1634896 h 5886446"/>
              <a:gd name="connsiteX13092" fmla="*/ 10896194 w 12191988"/>
              <a:gd name="connsiteY13092" fmla="*/ 1634102 h 5886446"/>
              <a:gd name="connsiteX13093" fmla="*/ 10903338 w 12191988"/>
              <a:gd name="connsiteY13093" fmla="*/ 1633309 h 5886446"/>
              <a:gd name="connsiteX13094" fmla="*/ 10910879 w 12191988"/>
              <a:gd name="connsiteY13094" fmla="*/ 1631721 h 5886446"/>
              <a:gd name="connsiteX13095" fmla="*/ 10917625 w 12191988"/>
              <a:gd name="connsiteY13095" fmla="*/ 1629737 h 5886446"/>
              <a:gd name="connsiteX13096" fmla="*/ 10925166 w 12191988"/>
              <a:gd name="connsiteY13096" fmla="*/ 1627753 h 5886446"/>
              <a:gd name="connsiteX13097" fmla="*/ 10932707 w 12191988"/>
              <a:gd name="connsiteY13097" fmla="*/ 1624579 h 5886446"/>
              <a:gd name="connsiteX13098" fmla="*/ 10935485 w 12191988"/>
              <a:gd name="connsiteY13098" fmla="*/ 1631325 h 5886446"/>
              <a:gd name="connsiteX13099" fmla="*/ 10936279 w 12191988"/>
              <a:gd name="connsiteY13099" fmla="*/ 1636086 h 5886446"/>
              <a:gd name="connsiteX13100" fmla="*/ 10936279 w 12191988"/>
              <a:gd name="connsiteY13100" fmla="*/ 1638467 h 5886446"/>
              <a:gd name="connsiteX13101" fmla="*/ 10935882 w 12191988"/>
              <a:gd name="connsiteY13101" fmla="*/ 1639658 h 5886446"/>
              <a:gd name="connsiteX13102" fmla="*/ 10935485 w 12191988"/>
              <a:gd name="connsiteY13102" fmla="*/ 1640848 h 5886446"/>
              <a:gd name="connsiteX13103" fmla="*/ 10934294 w 12191988"/>
              <a:gd name="connsiteY13103" fmla="*/ 1641642 h 5886446"/>
              <a:gd name="connsiteX13104" fmla="*/ 10933500 w 12191988"/>
              <a:gd name="connsiteY13104" fmla="*/ 1642832 h 5886446"/>
              <a:gd name="connsiteX13105" fmla="*/ 10931913 w 12191988"/>
              <a:gd name="connsiteY13105" fmla="*/ 1643229 h 5886446"/>
              <a:gd name="connsiteX13106" fmla="*/ 10928738 w 12191988"/>
              <a:gd name="connsiteY13106" fmla="*/ 1644419 h 5886446"/>
              <a:gd name="connsiteX13107" fmla="*/ 10925166 w 12191988"/>
              <a:gd name="connsiteY13107" fmla="*/ 1644419 h 5886446"/>
              <a:gd name="connsiteX13108" fmla="*/ 10920800 w 12191988"/>
              <a:gd name="connsiteY13108" fmla="*/ 1644419 h 5886446"/>
              <a:gd name="connsiteX13109" fmla="*/ 10911672 w 12191988"/>
              <a:gd name="connsiteY13109" fmla="*/ 1643626 h 5886446"/>
              <a:gd name="connsiteX13110" fmla="*/ 10907703 w 12191988"/>
              <a:gd name="connsiteY13110" fmla="*/ 1643626 h 5886446"/>
              <a:gd name="connsiteX13111" fmla="*/ 10903735 w 12191988"/>
              <a:gd name="connsiteY13111" fmla="*/ 1644816 h 5886446"/>
              <a:gd name="connsiteX13112" fmla="*/ 10899766 w 12191988"/>
              <a:gd name="connsiteY13112" fmla="*/ 1646403 h 5886446"/>
              <a:gd name="connsiteX13113" fmla="*/ 10898179 w 12191988"/>
              <a:gd name="connsiteY13113" fmla="*/ 1647197 h 5886446"/>
              <a:gd name="connsiteX13114" fmla="*/ 10896591 w 12191988"/>
              <a:gd name="connsiteY13114" fmla="*/ 1648784 h 5886446"/>
              <a:gd name="connsiteX13115" fmla="*/ 10895797 w 12191988"/>
              <a:gd name="connsiteY13115" fmla="*/ 1650768 h 5886446"/>
              <a:gd name="connsiteX13116" fmla="*/ 10894607 w 12191988"/>
              <a:gd name="connsiteY13116" fmla="*/ 1652752 h 5886446"/>
              <a:gd name="connsiteX13117" fmla="*/ 10894210 w 12191988"/>
              <a:gd name="connsiteY13117" fmla="*/ 1655530 h 5886446"/>
              <a:gd name="connsiteX13118" fmla="*/ 10893813 w 12191988"/>
              <a:gd name="connsiteY13118" fmla="*/ 1657911 h 5886446"/>
              <a:gd name="connsiteX13119" fmla="*/ 10898575 w 12191988"/>
              <a:gd name="connsiteY13119" fmla="*/ 1659498 h 5886446"/>
              <a:gd name="connsiteX13120" fmla="*/ 10904132 w 12191988"/>
              <a:gd name="connsiteY13120" fmla="*/ 1660688 h 5886446"/>
              <a:gd name="connsiteX13121" fmla="*/ 10909291 w 12191988"/>
              <a:gd name="connsiteY13121" fmla="*/ 1661482 h 5886446"/>
              <a:gd name="connsiteX13122" fmla="*/ 10914847 w 12191988"/>
              <a:gd name="connsiteY13122" fmla="*/ 1661482 h 5886446"/>
              <a:gd name="connsiteX13123" fmla="*/ 10920403 w 12191988"/>
              <a:gd name="connsiteY13123" fmla="*/ 1661482 h 5886446"/>
              <a:gd name="connsiteX13124" fmla="*/ 10925960 w 12191988"/>
              <a:gd name="connsiteY13124" fmla="*/ 1660688 h 5886446"/>
              <a:gd name="connsiteX13125" fmla="*/ 10936675 w 12191988"/>
              <a:gd name="connsiteY13125" fmla="*/ 1658704 h 5886446"/>
              <a:gd name="connsiteX13126" fmla="*/ 10947788 w 12191988"/>
              <a:gd name="connsiteY13126" fmla="*/ 1656324 h 5886446"/>
              <a:gd name="connsiteX13127" fmla="*/ 10959297 w 12191988"/>
              <a:gd name="connsiteY13127" fmla="*/ 1652752 h 5886446"/>
              <a:gd name="connsiteX13128" fmla="*/ 10981522 w 12191988"/>
              <a:gd name="connsiteY13128" fmla="*/ 1645213 h 5886446"/>
              <a:gd name="connsiteX13129" fmla="*/ 10992635 w 12191988"/>
              <a:gd name="connsiteY13129" fmla="*/ 1641642 h 5886446"/>
              <a:gd name="connsiteX13130" fmla="*/ 11003747 w 12191988"/>
              <a:gd name="connsiteY13130" fmla="*/ 1639261 h 5886446"/>
              <a:gd name="connsiteX13131" fmla="*/ 11014066 w 12191988"/>
              <a:gd name="connsiteY13131" fmla="*/ 1637277 h 5886446"/>
              <a:gd name="connsiteX13132" fmla="*/ 11019622 w 12191988"/>
              <a:gd name="connsiteY13132" fmla="*/ 1636880 h 5886446"/>
              <a:gd name="connsiteX13133" fmla="*/ 11024782 w 12191988"/>
              <a:gd name="connsiteY13133" fmla="*/ 1636880 h 5886446"/>
              <a:gd name="connsiteX13134" fmla="*/ 11029544 w 12191988"/>
              <a:gd name="connsiteY13134" fmla="*/ 1637277 h 5886446"/>
              <a:gd name="connsiteX13135" fmla="*/ 11034703 w 12191988"/>
              <a:gd name="connsiteY13135" fmla="*/ 1637673 h 5886446"/>
              <a:gd name="connsiteX13136" fmla="*/ 11039863 w 12191988"/>
              <a:gd name="connsiteY13136" fmla="*/ 1638864 h 5886446"/>
              <a:gd name="connsiteX13137" fmla="*/ 11044625 w 12191988"/>
              <a:gd name="connsiteY13137" fmla="*/ 1640848 h 5886446"/>
              <a:gd name="connsiteX13138" fmla="*/ 11049388 w 12191988"/>
              <a:gd name="connsiteY13138" fmla="*/ 1642832 h 5886446"/>
              <a:gd name="connsiteX13139" fmla="*/ 11053753 w 12191988"/>
              <a:gd name="connsiteY13139" fmla="*/ 1645610 h 5886446"/>
              <a:gd name="connsiteX13140" fmla="*/ 11058516 w 12191988"/>
              <a:gd name="connsiteY13140" fmla="*/ 1649181 h 5886446"/>
              <a:gd name="connsiteX13141" fmla="*/ 11062882 w 12191988"/>
              <a:gd name="connsiteY13141" fmla="*/ 1653149 h 5886446"/>
              <a:gd name="connsiteX13142" fmla="*/ 11064866 w 12191988"/>
              <a:gd name="connsiteY13142" fmla="*/ 1653149 h 5886446"/>
              <a:gd name="connsiteX13143" fmla="*/ 11066850 w 12191988"/>
              <a:gd name="connsiteY13143" fmla="*/ 1652752 h 5886446"/>
              <a:gd name="connsiteX13144" fmla="*/ 11068438 w 12191988"/>
              <a:gd name="connsiteY13144" fmla="*/ 1651959 h 5886446"/>
              <a:gd name="connsiteX13145" fmla="*/ 11069232 w 12191988"/>
              <a:gd name="connsiteY13145" fmla="*/ 1650371 h 5886446"/>
              <a:gd name="connsiteX13146" fmla="*/ 11070422 w 12191988"/>
              <a:gd name="connsiteY13146" fmla="*/ 1648784 h 5886446"/>
              <a:gd name="connsiteX13147" fmla="*/ 11070819 w 12191988"/>
              <a:gd name="connsiteY13147" fmla="*/ 1646800 h 5886446"/>
              <a:gd name="connsiteX13148" fmla="*/ 11072010 w 12191988"/>
              <a:gd name="connsiteY13148" fmla="*/ 1642435 h 5886446"/>
              <a:gd name="connsiteX13149" fmla="*/ 11072803 w 12191988"/>
              <a:gd name="connsiteY13149" fmla="*/ 1637277 h 5886446"/>
              <a:gd name="connsiteX13150" fmla="*/ 11073994 w 12191988"/>
              <a:gd name="connsiteY13150" fmla="*/ 1633309 h 5886446"/>
              <a:gd name="connsiteX13151" fmla="*/ 11074788 w 12191988"/>
              <a:gd name="connsiteY13151" fmla="*/ 1631721 h 5886446"/>
              <a:gd name="connsiteX13152" fmla="*/ 11075979 w 12191988"/>
              <a:gd name="connsiteY13152" fmla="*/ 1630134 h 5886446"/>
              <a:gd name="connsiteX13153" fmla="*/ 11077566 w 12191988"/>
              <a:gd name="connsiteY13153" fmla="*/ 1629340 h 5886446"/>
              <a:gd name="connsiteX13154" fmla="*/ 11079550 w 12191988"/>
              <a:gd name="connsiteY13154" fmla="*/ 1628547 h 5886446"/>
              <a:gd name="connsiteX13155" fmla="*/ 11087488 w 12191988"/>
              <a:gd name="connsiteY13155" fmla="*/ 1634896 h 5886446"/>
              <a:gd name="connsiteX13156" fmla="*/ 11095822 w 12191988"/>
              <a:gd name="connsiteY13156" fmla="*/ 1640451 h 5886446"/>
              <a:gd name="connsiteX13157" fmla="*/ 11104157 w 12191988"/>
              <a:gd name="connsiteY13157" fmla="*/ 1644816 h 5886446"/>
              <a:gd name="connsiteX13158" fmla="*/ 11112491 w 12191988"/>
              <a:gd name="connsiteY13158" fmla="*/ 1648387 h 5886446"/>
              <a:gd name="connsiteX13159" fmla="*/ 11121222 w 12191988"/>
              <a:gd name="connsiteY13159" fmla="*/ 1651165 h 5886446"/>
              <a:gd name="connsiteX13160" fmla="*/ 11129557 w 12191988"/>
              <a:gd name="connsiteY13160" fmla="*/ 1653149 h 5886446"/>
              <a:gd name="connsiteX13161" fmla="*/ 11138288 w 12191988"/>
              <a:gd name="connsiteY13161" fmla="*/ 1654736 h 5886446"/>
              <a:gd name="connsiteX13162" fmla="*/ 11146622 w 12191988"/>
              <a:gd name="connsiteY13162" fmla="*/ 1655530 h 5886446"/>
              <a:gd name="connsiteX13163" fmla="*/ 11155353 w 12191988"/>
              <a:gd name="connsiteY13163" fmla="*/ 1655927 h 5886446"/>
              <a:gd name="connsiteX13164" fmla="*/ 11163688 w 12191988"/>
              <a:gd name="connsiteY13164" fmla="*/ 1654736 h 5886446"/>
              <a:gd name="connsiteX13165" fmla="*/ 11172419 w 12191988"/>
              <a:gd name="connsiteY13165" fmla="*/ 1653943 h 5886446"/>
              <a:gd name="connsiteX13166" fmla="*/ 11180753 w 12191988"/>
              <a:gd name="connsiteY13166" fmla="*/ 1652355 h 5886446"/>
              <a:gd name="connsiteX13167" fmla="*/ 11189485 w 12191988"/>
              <a:gd name="connsiteY13167" fmla="*/ 1649975 h 5886446"/>
              <a:gd name="connsiteX13168" fmla="*/ 11197819 w 12191988"/>
              <a:gd name="connsiteY13168" fmla="*/ 1647197 h 5886446"/>
              <a:gd name="connsiteX13169" fmla="*/ 11206550 w 12191988"/>
              <a:gd name="connsiteY13169" fmla="*/ 1644419 h 5886446"/>
              <a:gd name="connsiteX13170" fmla="*/ 11214885 w 12191988"/>
              <a:gd name="connsiteY13170" fmla="*/ 1640848 h 5886446"/>
              <a:gd name="connsiteX13171" fmla="*/ 11216075 w 12191988"/>
              <a:gd name="connsiteY13171" fmla="*/ 1650371 h 5886446"/>
              <a:gd name="connsiteX13172" fmla="*/ 11218060 w 12191988"/>
              <a:gd name="connsiteY13172" fmla="*/ 1658704 h 5886446"/>
              <a:gd name="connsiteX13173" fmla="*/ 11220441 w 12191988"/>
              <a:gd name="connsiteY13173" fmla="*/ 1665847 h 5886446"/>
              <a:gd name="connsiteX13174" fmla="*/ 11222822 w 12191988"/>
              <a:gd name="connsiteY13174" fmla="*/ 1672593 h 5886446"/>
              <a:gd name="connsiteX13175" fmla="*/ 11226394 w 12191988"/>
              <a:gd name="connsiteY13175" fmla="*/ 1677751 h 5886446"/>
              <a:gd name="connsiteX13176" fmla="*/ 11229966 w 12191988"/>
              <a:gd name="connsiteY13176" fmla="*/ 1682513 h 5886446"/>
              <a:gd name="connsiteX13177" fmla="*/ 11233935 w 12191988"/>
              <a:gd name="connsiteY13177" fmla="*/ 1686481 h 5886446"/>
              <a:gd name="connsiteX13178" fmla="*/ 11238300 w 12191988"/>
              <a:gd name="connsiteY13178" fmla="*/ 1690052 h 5886446"/>
              <a:gd name="connsiteX13179" fmla="*/ 11243460 w 12191988"/>
              <a:gd name="connsiteY13179" fmla="*/ 1692433 h 5886446"/>
              <a:gd name="connsiteX13180" fmla="*/ 11248619 w 12191988"/>
              <a:gd name="connsiteY13180" fmla="*/ 1694417 h 5886446"/>
              <a:gd name="connsiteX13181" fmla="*/ 11254175 w 12191988"/>
              <a:gd name="connsiteY13181" fmla="*/ 1696004 h 5886446"/>
              <a:gd name="connsiteX13182" fmla="*/ 11259732 w 12191988"/>
              <a:gd name="connsiteY13182" fmla="*/ 1696798 h 5886446"/>
              <a:gd name="connsiteX13183" fmla="*/ 11265685 w 12191988"/>
              <a:gd name="connsiteY13183" fmla="*/ 1697592 h 5886446"/>
              <a:gd name="connsiteX13184" fmla="*/ 11271638 w 12191988"/>
              <a:gd name="connsiteY13184" fmla="*/ 1697989 h 5886446"/>
              <a:gd name="connsiteX13185" fmla="*/ 11284735 w 12191988"/>
              <a:gd name="connsiteY13185" fmla="*/ 1697989 h 5886446"/>
              <a:gd name="connsiteX13186" fmla="*/ 11311325 w 12191988"/>
              <a:gd name="connsiteY13186" fmla="*/ 1697592 h 5886446"/>
              <a:gd name="connsiteX13187" fmla="*/ 11324819 w 12191988"/>
              <a:gd name="connsiteY13187" fmla="*/ 1697592 h 5886446"/>
              <a:gd name="connsiteX13188" fmla="*/ 11331169 w 12191988"/>
              <a:gd name="connsiteY13188" fmla="*/ 1697989 h 5886446"/>
              <a:gd name="connsiteX13189" fmla="*/ 11338313 w 12191988"/>
              <a:gd name="connsiteY13189" fmla="*/ 1698385 h 5886446"/>
              <a:gd name="connsiteX13190" fmla="*/ 11345060 w 12191988"/>
              <a:gd name="connsiteY13190" fmla="*/ 1699973 h 5886446"/>
              <a:gd name="connsiteX13191" fmla="*/ 11351013 w 12191988"/>
              <a:gd name="connsiteY13191" fmla="*/ 1701560 h 5886446"/>
              <a:gd name="connsiteX13192" fmla="*/ 11357363 w 12191988"/>
              <a:gd name="connsiteY13192" fmla="*/ 1703544 h 5886446"/>
              <a:gd name="connsiteX13193" fmla="*/ 11363316 w 12191988"/>
              <a:gd name="connsiteY13193" fmla="*/ 1706322 h 5886446"/>
              <a:gd name="connsiteX13194" fmla="*/ 11369666 w 12191988"/>
              <a:gd name="connsiteY13194" fmla="*/ 1709496 h 5886446"/>
              <a:gd name="connsiteX13195" fmla="*/ 11374825 w 12191988"/>
              <a:gd name="connsiteY13195" fmla="*/ 1713464 h 5886446"/>
              <a:gd name="connsiteX13196" fmla="*/ 11379985 w 12191988"/>
              <a:gd name="connsiteY13196" fmla="*/ 1718623 h 5886446"/>
              <a:gd name="connsiteX13197" fmla="*/ 11385144 w 12191988"/>
              <a:gd name="connsiteY13197" fmla="*/ 1724178 h 5886446"/>
              <a:gd name="connsiteX13198" fmla="*/ 11391891 w 12191988"/>
              <a:gd name="connsiteY13198" fmla="*/ 1720607 h 5886446"/>
              <a:gd name="connsiteX13199" fmla="*/ 11399432 w 12191988"/>
              <a:gd name="connsiteY13199" fmla="*/ 1717432 h 5886446"/>
              <a:gd name="connsiteX13200" fmla="*/ 11407766 w 12191988"/>
              <a:gd name="connsiteY13200" fmla="*/ 1715051 h 5886446"/>
              <a:gd name="connsiteX13201" fmla="*/ 11415703 w 12191988"/>
              <a:gd name="connsiteY13201" fmla="*/ 1713464 h 5886446"/>
              <a:gd name="connsiteX13202" fmla="*/ 11423641 w 12191988"/>
              <a:gd name="connsiteY13202" fmla="*/ 1712670 h 5886446"/>
              <a:gd name="connsiteX13203" fmla="*/ 11432372 w 12191988"/>
              <a:gd name="connsiteY13203" fmla="*/ 1712670 h 5886446"/>
              <a:gd name="connsiteX13204" fmla="*/ 11441103 w 12191988"/>
              <a:gd name="connsiteY13204" fmla="*/ 1712670 h 5886446"/>
              <a:gd name="connsiteX13205" fmla="*/ 11449835 w 12191988"/>
              <a:gd name="connsiteY13205" fmla="*/ 1713464 h 5886446"/>
              <a:gd name="connsiteX13206" fmla="*/ 11458169 w 12191988"/>
              <a:gd name="connsiteY13206" fmla="*/ 1715051 h 5886446"/>
              <a:gd name="connsiteX13207" fmla="*/ 11467297 w 12191988"/>
              <a:gd name="connsiteY13207" fmla="*/ 1716639 h 5886446"/>
              <a:gd name="connsiteX13208" fmla="*/ 11476029 w 12191988"/>
              <a:gd name="connsiteY13208" fmla="*/ 1719019 h 5886446"/>
              <a:gd name="connsiteX13209" fmla="*/ 11484363 w 12191988"/>
              <a:gd name="connsiteY13209" fmla="*/ 1722194 h 5886446"/>
              <a:gd name="connsiteX13210" fmla="*/ 11492300 w 12191988"/>
              <a:gd name="connsiteY13210" fmla="*/ 1724972 h 5886446"/>
              <a:gd name="connsiteX13211" fmla="*/ 11500635 w 12191988"/>
              <a:gd name="connsiteY13211" fmla="*/ 1728543 h 5886446"/>
              <a:gd name="connsiteX13212" fmla="*/ 11508175 w 12191988"/>
              <a:gd name="connsiteY13212" fmla="*/ 1732511 h 5886446"/>
              <a:gd name="connsiteX13213" fmla="*/ 11514922 w 12191988"/>
              <a:gd name="connsiteY13213" fmla="*/ 1736479 h 5886446"/>
              <a:gd name="connsiteX13214" fmla="*/ 11518891 w 12191988"/>
              <a:gd name="connsiteY13214" fmla="*/ 1735289 h 5886446"/>
              <a:gd name="connsiteX13215" fmla="*/ 11522463 w 12191988"/>
              <a:gd name="connsiteY13215" fmla="*/ 1732511 h 5886446"/>
              <a:gd name="connsiteX13216" fmla="*/ 11525241 w 12191988"/>
              <a:gd name="connsiteY13216" fmla="*/ 1729733 h 5886446"/>
              <a:gd name="connsiteX13217" fmla="*/ 11527622 w 12191988"/>
              <a:gd name="connsiteY13217" fmla="*/ 1726162 h 5886446"/>
              <a:gd name="connsiteX13218" fmla="*/ 11532782 w 12191988"/>
              <a:gd name="connsiteY13218" fmla="*/ 1719019 h 5886446"/>
              <a:gd name="connsiteX13219" fmla="*/ 11534766 w 12191988"/>
              <a:gd name="connsiteY13219" fmla="*/ 1715051 h 5886446"/>
              <a:gd name="connsiteX13220" fmla="*/ 11537147 w 12191988"/>
              <a:gd name="connsiteY13220" fmla="*/ 1711877 h 5886446"/>
              <a:gd name="connsiteX13221" fmla="*/ 11543497 w 12191988"/>
              <a:gd name="connsiteY13221" fmla="*/ 1711480 h 5886446"/>
              <a:gd name="connsiteX13222" fmla="*/ 11545482 w 12191988"/>
              <a:gd name="connsiteY13222" fmla="*/ 1711877 h 5886446"/>
              <a:gd name="connsiteX13223" fmla="*/ 11546672 w 12191988"/>
              <a:gd name="connsiteY13223" fmla="*/ 1712670 h 5886446"/>
              <a:gd name="connsiteX13224" fmla="*/ 11547863 w 12191988"/>
              <a:gd name="connsiteY13224" fmla="*/ 1713067 h 5886446"/>
              <a:gd name="connsiteX13225" fmla="*/ 11547863 w 12191988"/>
              <a:gd name="connsiteY13225" fmla="*/ 1713861 h 5886446"/>
              <a:gd name="connsiteX13226" fmla="*/ 11547069 w 12191988"/>
              <a:gd name="connsiteY13226" fmla="*/ 1716639 h 5886446"/>
              <a:gd name="connsiteX13227" fmla="*/ 11545482 w 12191988"/>
              <a:gd name="connsiteY13227" fmla="*/ 1720210 h 5886446"/>
              <a:gd name="connsiteX13228" fmla="*/ 11543497 w 12191988"/>
              <a:gd name="connsiteY13228" fmla="*/ 1724575 h 5886446"/>
              <a:gd name="connsiteX13229" fmla="*/ 11543100 w 12191988"/>
              <a:gd name="connsiteY13229" fmla="*/ 1726956 h 5886446"/>
              <a:gd name="connsiteX13230" fmla="*/ 11542703 w 12191988"/>
              <a:gd name="connsiteY13230" fmla="*/ 1729733 h 5886446"/>
              <a:gd name="connsiteX13231" fmla="*/ 11542703 w 12191988"/>
              <a:gd name="connsiteY13231" fmla="*/ 1732511 h 5886446"/>
              <a:gd name="connsiteX13232" fmla="*/ 11543100 w 12191988"/>
              <a:gd name="connsiteY13232" fmla="*/ 1735685 h 5886446"/>
              <a:gd name="connsiteX13233" fmla="*/ 11546275 w 12191988"/>
              <a:gd name="connsiteY13233" fmla="*/ 1735685 h 5886446"/>
              <a:gd name="connsiteX13234" fmla="*/ 11548657 w 12191988"/>
              <a:gd name="connsiteY13234" fmla="*/ 1735685 h 5886446"/>
              <a:gd name="connsiteX13235" fmla="*/ 11551038 w 12191988"/>
              <a:gd name="connsiteY13235" fmla="*/ 1734495 h 5886446"/>
              <a:gd name="connsiteX13236" fmla="*/ 11553022 w 12191988"/>
              <a:gd name="connsiteY13236" fmla="*/ 1733701 h 5886446"/>
              <a:gd name="connsiteX13237" fmla="*/ 11556594 w 12191988"/>
              <a:gd name="connsiteY13237" fmla="*/ 1730527 h 5886446"/>
              <a:gd name="connsiteX13238" fmla="*/ 11560166 w 12191988"/>
              <a:gd name="connsiteY13238" fmla="*/ 1726956 h 5886446"/>
              <a:gd name="connsiteX13239" fmla="*/ 11563341 w 12191988"/>
              <a:gd name="connsiteY13239" fmla="*/ 1724178 h 5886446"/>
              <a:gd name="connsiteX13240" fmla="*/ 11567310 w 12191988"/>
              <a:gd name="connsiteY13240" fmla="*/ 1721003 h 5886446"/>
              <a:gd name="connsiteX13241" fmla="*/ 11569294 w 12191988"/>
              <a:gd name="connsiteY13241" fmla="*/ 1720210 h 5886446"/>
              <a:gd name="connsiteX13242" fmla="*/ 11571279 w 12191988"/>
              <a:gd name="connsiteY13242" fmla="*/ 1719019 h 5886446"/>
              <a:gd name="connsiteX13243" fmla="*/ 11573660 w 12191988"/>
              <a:gd name="connsiteY13243" fmla="*/ 1718623 h 5886446"/>
              <a:gd name="connsiteX13244" fmla="*/ 11576835 w 12191988"/>
              <a:gd name="connsiteY13244" fmla="*/ 1719019 h 5886446"/>
              <a:gd name="connsiteX13245" fmla="*/ 11576438 w 12191988"/>
              <a:gd name="connsiteY13245" fmla="*/ 1716242 h 5886446"/>
              <a:gd name="connsiteX13246" fmla="*/ 11574850 w 12191988"/>
              <a:gd name="connsiteY13246" fmla="*/ 1713861 h 5886446"/>
              <a:gd name="connsiteX13247" fmla="*/ 11572866 w 12191988"/>
              <a:gd name="connsiteY13247" fmla="*/ 1712670 h 5886446"/>
              <a:gd name="connsiteX13248" fmla="*/ 11570088 w 12191988"/>
              <a:gd name="connsiteY13248" fmla="*/ 1711877 h 5886446"/>
              <a:gd name="connsiteX13249" fmla="*/ 11565325 w 12191988"/>
              <a:gd name="connsiteY13249" fmla="*/ 1711480 h 5886446"/>
              <a:gd name="connsiteX13250" fmla="*/ 11559769 w 12191988"/>
              <a:gd name="connsiteY13250" fmla="*/ 1711083 h 5886446"/>
              <a:gd name="connsiteX13251" fmla="*/ 11566913 w 12191988"/>
              <a:gd name="connsiteY13251" fmla="*/ 1707909 h 5886446"/>
              <a:gd name="connsiteX13252" fmla="*/ 11574453 w 12191988"/>
              <a:gd name="connsiteY13252" fmla="*/ 1705131 h 5886446"/>
              <a:gd name="connsiteX13253" fmla="*/ 11581597 w 12191988"/>
              <a:gd name="connsiteY13253" fmla="*/ 1703147 h 5886446"/>
              <a:gd name="connsiteX13254" fmla="*/ 11589932 w 12191988"/>
              <a:gd name="connsiteY13254" fmla="*/ 1701957 h 5886446"/>
              <a:gd name="connsiteX13255" fmla="*/ 11597869 w 12191988"/>
              <a:gd name="connsiteY13255" fmla="*/ 1701560 h 5886446"/>
              <a:gd name="connsiteX13256" fmla="*/ 11605807 w 12191988"/>
              <a:gd name="connsiteY13256" fmla="*/ 1701163 h 5886446"/>
              <a:gd name="connsiteX13257" fmla="*/ 11614538 w 12191988"/>
              <a:gd name="connsiteY13257" fmla="*/ 1701163 h 5886446"/>
              <a:gd name="connsiteX13258" fmla="*/ 11622872 w 12191988"/>
              <a:gd name="connsiteY13258" fmla="*/ 1701560 h 5886446"/>
              <a:gd name="connsiteX13259" fmla="*/ 11639938 w 12191988"/>
              <a:gd name="connsiteY13259" fmla="*/ 1703544 h 5886446"/>
              <a:gd name="connsiteX13260" fmla="*/ 11657003 w 12191988"/>
              <a:gd name="connsiteY13260" fmla="*/ 1705528 h 5886446"/>
              <a:gd name="connsiteX13261" fmla="*/ 11673672 w 12191988"/>
              <a:gd name="connsiteY13261" fmla="*/ 1707115 h 5886446"/>
              <a:gd name="connsiteX13262" fmla="*/ 11681610 w 12191988"/>
              <a:gd name="connsiteY13262" fmla="*/ 1707512 h 5886446"/>
              <a:gd name="connsiteX13263" fmla="*/ 11689547 w 12191988"/>
              <a:gd name="connsiteY13263" fmla="*/ 1707512 h 5886446"/>
              <a:gd name="connsiteX13264" fmla="*/ 11684785 w 12191988"/>
              <a:gd name="connsiteY13264" fmla="*/ 1711083 h 5886446"/>
              <a:gd name="connsiteX13265" fmla="*/ 11679625 w 12191988"/>
              <a:gd name="connsiteY13265" fmla="*/ 1713861 h 5886446"/>
              <a:gd name="connsiteX13266" fmla="*/ 11673672 w 12191988"/>
              <a:gd name="connsiteY13266" fmla="*/ 1717035 h 5886446"/>
              <a:gd name="connsiteX13267" fmla="*/ 11666925 w 12191988"/>
              <a:gd name="connsiteY13267" fmla="*/ 1719416 h 5886446"/>
              <a:gd name="connsiteX13268" fmla="*/ 11660179 w 12191988"/>
              <a:gd name="connsiteY13268" fmla="*/ 1722194 h 5886446"/>
              <a:gd name="connsiteX13269" fmla="*/ 11653035 w 12191988"/>
              <a:gd name="connsiteY13269" fmla="*/ 1723384 h 5886446"/>
              <a:gd name="connsiteX13270" fmla="*/ 11645891 w 12191988"/>
              <a:gd name="connsiteY13270" fmla="*/ 1724972 h 5886446"/>
              <a:gd name="connsiteX13271" fmla="*/ 11638350 w 12191988"/>
              <a:gd name="connsiteY13271" fmla="*/ 1725765 h 5886446"/>
              <a:gd name="connsiteX13272" fmla="*/ 11630810 w 12191988"/>
              <a:gd name="connsiteY13272" fmla="*/ 1726162 h 5886446"/>
              <a:gd name="connsiteX13273" fmla="*/ 11624063 w 12191988"/>
              <a:gd name="connsiteY13273" fmla="*/ 1725765 h 5886446"/>
              <a:gd name="connsiteX13274" fmla="*/ 11616919 w 12191988"/>
              <a:gd name="connsiteY13274" fmla="*/ 1724972 h 5886446"/>
              <a:gd name="connsiteX13275" fmla="*/ 11609775 w 12191988"/>
              <a:gd name="connsiteY13275" fmla="*/ 1723384 h 5886446"/>
              <a:gd name="connsiteX13276" fmla="*/ 11603425 w 12191988"/>
              <a:gd name="connsiteY13276" fmla="*/ 1721003 h 5886446"/>
              <a:gd name="connsiteX13277" fmla="*/ 11597869 w 12191988"/>
              <a:gd name="connsiteY13277" fmla="*/ 1718623 h 5886446"/>
              <a:gd name="connsiteX13278" fmla="*/ 11592313 w 12191988"/>
              <a:gd name="connsiteY13278" fmla="*/ 1715051 h 5886446"/>
              <a:gd name="connsiteX13279" fmla="*/ 11588344 w 12191988"/>
              <a:gd name="connsiteY13279" fmla="*/ 1710686 h 5886446"/>
              <a:gd name="connsiteX13280" fmla="*/ 11586757 w 12191988"/>
              <a:gd name="connsiteY13280" fmla="*/ 1711083 h 5886446"/>
              <a:gd name="connsiteX13281" fmla="*/ 11586360 w 12191988"/>
              <a:gd name="connsiteY13281" fmla="*/ 1711877 h 5886446"/>
              <a:gd name="connsiteX13282" fmla="*/ 11584772 w 12191988"/>
              <a:gd name="connsiteY13282" fmla="*/ 1713861 h 5886446"/>
              <a:gd name="connsiteX13283" fmla="*/ 11583979 w 12191988"/>
              <a:gd name="connsiteY13283" fmla="*/ 1716639 h 5886446"/>
              <a:gd name="connsiteX13284" fmla="*/ 11583185 w 12191988"/>
              <a:gd name="connsiteY13284" fmla="*/ 1719019 h 5886446"/>
              <a:gd name="connsiteX13285" fmla="*/ 11582391 w 12191988"/>
              <a:gd name="connsiteY13285" fmla="*/ 1722194 h 5886446"/>
              <a:gd name="connsiteX13286" fmla="*/ 11581200 w 12191988"/>
              <a:gd name="connsiteY13286" fmla="*/ 1724575 h 5886446"/>
              <a:gd name="connsiteX13287" fmla="*/ 11579216 w 12191988"/>
              <a:gd name="connsiteY13287" fmla="*/ 1726162 h 5886446"/>
              <a:gd name="connsiteX13288" fmla="*/ 11578422 w 12191988"/>
              <a:gd name="connsiteY13288" fmla="*/ 1726559 h 5886446"/>
              <a:gd name="connsiteX13289" fmla="*/ 11576835 w 12191988"/>
              <a:gd name="connsiteY13289" fmla="*/ 1726559 h 5886446"/>
              <a:gd name="connsiteX13290" fmla="*/ 11578819 w 12191988"/>
              <a:gd name="connsiteY13290" fmla="*/ 1732114 h 5886446"/>
              <a:gd name="connsiteX13291" fmla="*/ 11580803 w 12191988"/>
              <a:gd name="connsiteY13291" fmla="*/ 1737273 h 5886446"/>
              <a:gd name="connsiteX13292" fmla="*/ 11583979 w 12191988"/>
              <a:gd name="connsiteY13292" fmla="*/ 1741241 h 5886446"/>
              <a:gd name="connsiteX13293" fmla="*/ 11586757 w 12191988"/>
              <a:gd name="connsiteY13293" fmla="*/ 1745209 h 5886446"/>
              <a:gd name="connsiteX13294" fmla="*/ 11590329 w 12191988"/>
              <a:gd name="connsiteY13294" fmla="*/ 1748780 h 5886446"/>
              <a:gd name="connsiteX13295" fmla="*/ 11594297 w 12191988"/>
              <a:gd name="connsiteY13295" fmla="*/ 1751161 h 5886446"/>
              <a:gd name="connsiteX13296" fmla="*/ 11598266 w 12191988"/>
              <a:gd name="connsiteY13296" fmla="*/ 1753542 h 5886446"/>
              <a:gd name="connsiteX13297" fmla="*/ 11602235 w 12191988"/>
              <a:gd name="connsiteY13297" fmla="*/ 1755129 h 5886446"/>
              <a:gd name="connsiteX13298" fmla="*/ 11606203 w 12191988"/>
              <a:gd name="connsiteY13298" fmla="*/ 1755526 h 5886446"/>
              <a:gd name="connsiteX13299" fmla="*/ 11610966 w 12191988"/>
              <a:gd name="connsiteY13299" fmla="*/ 1756320 h 5886446"/>
              <a:gd name="connsiteX13300" fmla="*/ 11615332 w 12191988"/>
              <a:gd name="connsiteY13300" fmla="*/ 1755526 h 5886446"/>
              <a:gd name="connsiteX13301" fmla="*/ 11619300 w 12191988"/>
              <a:gd name="connsiteY13301" fmla="*/ 1754336 h 5886446"/>
              <a:gd name="connsiteX13302" fmla="*/ 11623269 w 12191988"/>
              <a:gd name="connsiteY13302" fmla="*/ 1752351 h 5886446"/>
              <a:gd name="connsiteX13303" fmla="*/ 11626841 w 12191988"/>
              <a:gd name="connsiteY13303" fmla="*/ 1749574 h 5886446"/>
              <a:gd name="connsiteX13304" fmla="*/ 11630413 w 12191988"/>
              <a:gd name="connsiteY13304" fmla="*/ 1745606 h 5886446"/>
              <a:gd name="connsiteX13305" fmla="*/ 11633588 w 12191988"/>
              <a:gd name="connsiteY13305" fmla="*/ 1741241 h 5886446"/>
              <a:gd name="connsiteX13306" fmla="*/ 11641129 w 12191988"/>
              <a:gd name="connsiteY13306" fmla="*/ 1745209 h 5886446"/>
              <a:gd name="connsiteX13307" fmla="*/ 11647479 w 12191988"/>
              <a:gd name="connsiteY13307" fmla="*/ 1749574 h 5886446"/>
              <a:gd name="connsiteX13308" fmla="*/ 11654225 w 12191988"/>
              <a:gd name="connsiteY13308" fmla="*/ 1754732 h 5886446"/>
              <a:gd name="connsiteX13309" fmla="*/ 11660179 w 12191988"/>
              <a:gd name="connsiteY13309" fmla="*/ 1759891 h 5886446"/>
              <a:gd name="connsiteX13310" fmla="*/ 11672085 w 12191988"/>
              <a:gd name="connsiteY13310" fmla="*/ 1770208 h 5886446"/>
              <a:gd name="connsiteX13311" fmla="*/ 11678832 w 12191988"/>
              <a:gd name="connsiteY13311" fmla="*/ 1775366 h 5886446"/>
              <a:gd name="connsiteX13312" fmla="*/ 11685182 w 12191988"/>
              <a:gd name="connsiteY13312" fmla="*/ 1779731 h 5886446"/>
              <a:gd name="connsiteX13313" fmla="*/ 11689547 w 12191988"/>
              <a:gd name="connsiteY13313" fmla="*/ 1780128 h 5886446"/>
              <a:gd name="connsiteX13314" fmla="*/ 11692722 w 12191988"/>
              <a:gd name="connsiteY13314" fmla="*/ 1779731 h 5886446"/>
              <a:gd name="connsiteX13315" fmla="*/ 11695897 w 12191988"/>
              <a:gd name="connsiteY13315" fmla="*/ 1777747 h 5886446"/>
              <a:gd name="connsiteX13316" fmla="*/ 11697882 w 12191988"/>
              <a:gd name="connsiteY13316" fmla="*/ 1775366 h 5886446"/>
              <a:gd name="connsiteX13317" fmla="*/ 11699072 w 12191988"/>
              <a:gd name="connsiteY13317" fmla="*/ 1772192 h 5886446"/>
              <a:gd name="connsiteX13318" fmla="*/ 11700660 w 12191988"/>
              <a:gd name="connsiteY13318" fmla="*/ 1768621 h 5886446"/>
              <a:gd name="connsiteX13319" fmla="*/ 11702644 w 12191988"/>
              <a:gd name="connsiteY13319" fmla="*/ 1760684 h 5886446"/>
              <a:gd name="connsiteX13320" fmla="*/ 11704232 w 12191988"/>
              <a:gd name="connsiteY13320" fmla="*/ 1752351 h 5886446"/>
              <a:gd name="connsiteX13321" fmla="*/ 11705819 w 12191988"/>
              <a:gd name="connsiteY13321" fmla="*/ 1748780 h 5886446"/>
              <a:gd name="connsiteX13322" fmla="*/ 11707407 w 12191988"/>
              <a:gd name="connsiteY13322" fmla="*/ 1745209 h 5886446"/>
              <a:gd name="connsiteX13323" fmla="*/ 11708597 w 12191988"/>
              <a:gd name="connsiteY13323" fmla="*/ 1742034 h 5886446"/>
              <a:gd name="connsiteX13324" fmla="*/ 11711375 w 12191988"/>
              <a:gd name="connsiteY13324" fmla="*/ 1740050 h 5886446"/>
              <a:gd name="connsiteX13325" fmla="*/ 11714153 w 12191988"/>
              <a:gd name="connsiteY13325" fmla="*/ 1739257 h 5886446"/>
              <a:gd name="connsiteX13326" fmla="*/ 11718122 w 12191988"/>
              <a:gd name="connsiteY13326" fmla="*/ 1738463 h 5886446"/>
              <a:gd name="connsiteX13327" fmla="*/ 11719313 w 12191988"/>
              <a:gd name="connsiteY13327" fmla="*/ 1746796 h 5886446"/>
              <a:gd name="connsiteX13328" fmla="*/ 11721297 w 12191988"/>
              <a:gd name="connsiteY13328" fmla="*/ 1753542 h 5886446"/>
              <a:gd name="connsiteX13329" fmla="*/ 11723282 w 12191988"/>
              <a:gd name="connsiteY13329" fmla="*/ 1759097 h 5886446"/>
              <a:gd name="connsiteX13330" fmla="*/ 11725663 w 12191988"/>
              <a:gd name="connsiteY13330" fmla="*/ 1764653 h 5886446"/>
              <a:gd name="connsiteX13331" fmla="*/ 11728838 w 12191988"/>
              <a:gd name="connsiteY13331" fmla="*/ 1769414 h 5886446"/>
              <a:gd name="connsiteX13332" fmla="*/ 11732013 w 12191988"/>
              <a:gd name="connsiteY13332" fmla="*/ 1772589 h 5886446"/>
              <a:gd name="connsiteX13333" fmla="*/ 11735982 w 12191988"/>
              <a:gd name="connsiteY13333" fmla="*/ 1775763 h 5886446"/>
              <a:gd name="connsiteX13334" fmla="*/ 11739553 w 12191988"/>
              <a:gd name="connsiteY13334" fmla="*/ 1778144 h 5886446"/>
              <a:gd name="connsiteX13335" fmla="*/ 11743522 w 12191988"/>
              <a:gd name="connsiteY13335" fmla="*/ 1780128 h 5886446"/>
              <a:gd name="connsiteX13336" fmla="*/ 11747888 w 12191988"/>
              <a:gd name="connsiteY13336" fmla="*/ 1781715 h 5886446"/>
              <a:gd name="connsiteX13337" fmla="*/ 11752253 w 12191988"/>
              <a:gd name="connsiteY13337" fmla="*/ 1782906 h 5886446"/>
              <a:gd name="connsiteX13338" fmla="*/ 11757413 w 12191988"/>
              <a:gd name="connsiteY13338" fmla="*/ 1783699 h 5886446"/>
              <a:gd name="connsiteX13339" fmla="*/ 11766938 w 12191988"/>
              <a:gd name="connsiteY13339" fmla="*/ 1784493 h 5886446"/>
              <a:gd name="connsiteX13340" fmla="*/ 11776860 w 12191988"/>
              <a:gd name="connsiteY13340" fmla="*/ 1783699 h 5886446"/>
              <a:gd name="connsiteX13341" fmla="*/ 11797497 w 12191988"/>
              <a:gd name="connsiteY13341" fmla="*/ 1782906 h 5886446"/>
              <a:gd name="connsiteX13342" fmla="*/ 11807816 w 12191988"/>
              <a:gd name="connsiteY13342" fmla="*/ 1782906 h 5886446"/>
              <a:gd name="connsiteX13343" fmla="*/ 11812182 w 12191988"/>
              <a:gd name="connsiteY13343" fmla="*/ 1783303 h 5886446"/>
              <a:gd name="connsiteX13344" fmla="*/ 11816547 w 12191988"/>
              <a:gd name="connsiteY13344" fmla="*/ 1784493 h 5886446"/>
              <a:gd name="connsiteX13345" fmla="*/ 11821310 w 12191988"/>
              <a:gd name="connsiteY13345" fmla="*/ 1785287 h 5886446"/>
              <a:gd name="connsiteX13346" fmla="*/ 11825279 w 12191988"/>
              <a:gd name="connsiteY13346" fmla="*/ 1786874 h 5886446"/>
              <a:gd name="connsiteX13347" fmla="*/ 11829247 w 12191988"/>
              <a:gd name="connsiteY13347" fmla="*/ 1788858 h 5886446"/>
              <a:gd name="connsiteX13348" fmla="*/ 11832819 w 12191988"/>
              <a:gd name="connsiteY13348" fmla="*/ 1791239 h 5886446"/>
              <a:gd name="connsiteX13349" fmla="*/ 11836391 w 12191988"/>
              <a:gd name="connsiteY13349" fmla="*/ 1794413 h 5886446"/>
              <a:gd name="connsiteX13350" fmla="*/ 11838772 w 12191988"/>
              <a:gd name="connsiteY13350" fmla="*/ 1797985 h 5886446"/>
              <a:gd name="connsiteX13351" fmla="*/ 11841947 w 12191988"/>
              <a:gd name="connsiteY13351" fmla="*/ 1802349 h 5886446"/>
              <a:gd name="connsiteX13352" fmla="*/ 11843932 w 12191988"/>
              <a:gd name="connsiteY13352" fmla="*/ 1807508 h 5886446"/>
              <a:gd name="connsiteX13353" fmla="*/ 11850679 w 12191988"/>
              <a:gd name="connsiteY13353" fmla="*/ 1805524 h 5886446"/>
              <a:gd name="connsiteX13354" fmla="*/ 11858219 w 12191988"/>
              <a:gd name="connsiteY13354" fmla="*/ 1803937 h 5886446"/>
              <a:gd name="connsiteX13355" fmla="*/ 11866950 w 12191988"/>
              <a:gd name="connsiteY13355" fmla="*/ 1802349 h 5886446"/>
              <a:gd name="connsiteX13356" fmla="*/ 11875285 w 12191988"/>
              <a:gd name="connsiteY13356" fmla="*/ 1801953 h 5886446"/>
              <a:gd name="connsiteX13357" fmla="*/ 11884810 w 12191988"/>
              <a:gd name="connsiteY13357" fmla="*/ 1801953 h 5886446"/>
              <a:gd name="connsiteX13358" fmla="*/ 11894335 w 12191988"/>
              <a:gd name="connsiteY13358" fmla="*/ 1801953 h 5886446"/>
              <a:gd name="connsiteX13359" fmla="*/ 11904653 w 12191988"/>
              <a:gd name="connsiteY13359" fmla="*/ 1802349 h 5886446"/>
              <a:gd name="connsiteX13360" fmla="*/ 11914575 w 12191988"/>
              <a:gd name="connsiteY13360" fmla="*/ 1803540 h 5886446"/>
              <a:gd name="connsiteX13361" fmla="*/ 11935213 w 12191988"/>
              <a:gd name="connsiteY13361" fmla="*/ 1805921 h 5886446"/>
              <a:gd name="connsiteX13362" fmla="*/ 11956247 w 12191988"/>
              <a:gd name="connsiteY13362" fmla="*/ 1809492 h 5886446"/>
              <a:gd name="connsiteX13363" fmla="*/ 11976091 w 12191988"/>
              <a:gd name="connsiteY13363" fmla="*/ 1813857 h 5886446"/>
              <a:gd name="connsiteX13364" fmla="*/ 11995935 w 12191988"/>
              <a:gd name="connsiteY13364" fmla="*/ 1818222 h 5886446"/>
              <a:gd name="connsiteX13365" fmla="*/ 11992760 w 12191988"/>
              <a:gd name="connsiteY13365" fmla="*/ 1822587 h 5886446"/>
              <a:gd name="connsiteX13366" fmla="*/ 11990775 w 12191988"/>
              <a:gd name="connsiteY13366" fmla="*/ 1825761 h 5886446"/>
              <a:gd name="connsiteX13367" fmla="*/ 11989188 w 12191988"/>
              <a:gd name="connsiteY13367" fmla="*/ 1829333 h 5886446"/>
              <a:gd name="connsiteX13368" fmla="*/ 11987997 w 12191988"/>
              <a:gd name="connsiteY13368" fmla="*/ 1832904 h 5886446"/>
              <a:gd name="connsiteX13369" fmla="*/ 11987203 w 12191988"/>
              <a:gd name="connsiteY13369" fmla="*/ 1836078 h 5886446"/>
              <a:gd name="connsiteX13370" fmla="*/ 11987203 w 12191988"/>
              <a:gd name="connsiteY13370" fmla="*/ 1838856 h 5886446"/>
              <a:gd name="connsiteX13371" fmla="*/ 11987203 w 12191988"/>
              <a:gd name="connsiteY13371" fmla="*/ 1842030 h 5886446"/>
              <a:gd name="connsiteX13372" fmla="*/ 11988394 w 12191988"/>
              <a:gd name="connsiteY13372" fmla="*/ 1844411 h 5886446"/>
              <a:gd name="connsiteX13373" fmla="*/ 11989188 w 12191988"/>
              <a:gd name="connsiteY13373" fmla="*/ 1847189 h 5886446"/>
              <a:gd name="connsiteX13374" fmla="*/ 11990775 w 12191988"/>
              <a:gd name="connsiteY13374" fmla="*/ 1849173 h 5886446"/>
              <a:gd name="connsiteX13375" fmla="*/ 11992760 w 12191988"/>
              <a:gd name="connsiteY13375" fmla="*/ 1851157 h 5886446"/>
              <a:gd name="connsiteX13376" fmla="*/ 11995538 w 12191988"/>
              <a:gd name="connsiteY13376" fmla="*/ 1853141 h 5886446"/>
              <a:gd name="connsiteX13377" fmla="*/ 11997919 w 12191988"/>
              <a:gd name="connsiteY13377" fmla="*/ 1854728 h 5886446"/>
              <a:gd name="connsiteX13378" fmla="*/ 12000697 w 12191988"/>
              <a:gd name="connsiteY13378" fmla="*/ 1855919 h 5886446"/>
              <a:gd name="connsiteX13379" fmla="*/ 12007841 w 12191988"/>
              <a:gd name="connsiteY13379" fmla="*/ 1857903 h 5886446"/>
              <a:gd name="connsiteX13380" fmla="*/ 12001888 w 12191988"/>
              <a:gd name="connsiteY13380" fmla="*/ 1859490 h 5886446"/>
              <a:gd name="connsiteX13381" fmla="*/ 11996332 w 12191988"/>
              <a:gd name="connsiteY13381" fmla="*/ 1859490 h 5886446"/>
              <a:gd name="connsiteX13382" fmla="*/ 11991966 w 12191988"/>
              <a:gd name="connsiteY13382" fmla="*/ 1859093 h 5886446"/>
              <a:gd name="connsiteX13383" fmla="*/ 11987997 w 12191988"/>
              <a:gd name="connsiteY13383" fmla="*/ 1857506 h 5886446"/>
              <a:gd name="connsiteX13384" fmla="*/ 11984425 w 12191988"/>
              <a:gd name="connsiteY13384" fmla="*/ 1855522 h 5886446"/>
              <a:gd name="connsiteX13385" fmla="*/ 11981250 w 12191988"/>
              <a:gd name="connsiteY13385" fmla="*/ 1853141 h 5886446"/>
              <a:gd name="connsiteX13386" fmla="*/ 11975694 w 12191988"/>
              <a:gd name="connsiteY13386" fmla="*/ 1848379 h 5886446"/>
              <a:gd name="connsiteX13387" fmla="*/ 11972916 w 12191988"/>
              <a:gd name="connsiteY13387" fmla="*/ 1846395 h 5886446"/>
              <a:gd name="connsiteX13388" fmla="*/ 11969741 w 12191988"/>
              <a:gd name="connsiteY13388" fmla="*/ 1845205 h 5886446"/>
              <a:gd name="connsiteX13389" fmla="*/ 11966566 w 12191988"/>
              <a:gd name="connsiteY13389" fmla="*/ 1844411 h 5886446"/>
              <a:gd name="connsiteX13390" fmla="*/ 11962597 w 12191988"/>
              <a:gd name="connsiteY13390" fmla="*/ 1845205 h 5886446"/>
              <a:gd name="connsiteX13391" fmla="*/ 11958629 w 12191988"/>
              <a:gd name="connsiteY13391" fmla="*/ 1846395 h 5886446"/>
              <a:gd name="connsiteX13392" fmla="*/ 11953072 w 12191988"/>
              <a:gd name="connsiteY13392" fmla="*/ 1849570 h 5886446"/>
              <a:gd name="connsiteX13393" fmla="*/ 11947119 w 12191988"/>
              <a:gd name="connsiteY13393" fmla="*/ 1853935 h 5886446"/>
              <a:gd name="connsiteX13394" fmla="*/ 11940769 w 12191988"/>
              <a:gd name="connsiteY13394" fmla="*/ 1860680 h 5886446"/>
              <a:gd name="connsiteX13395" fmla="*/ 11946325 w 12191988"/>
              <a:gd name="connsiteY13395" fmla="*/ 1872188 h 5886446"/>
              <a:gd name="connsiteX13396" fmla="*/ 11949500 w 12191988"/>
              <a:gd name="connsiteY13396" fmla="*/ 1878140 h 5886446"/>
              <a:gd name="connsiteX13397" fmla="*/ 11952675 w 12191988"/>
              <a:gd name="connsiteY13397" fmla="*/ 1883299 h 5886446"/>
              <a:gd name="connsiteX13398" fmla="*/ 11954660 w 12191988"/>
              <a:gd name="connsiteY13398" fmla="*/ 1885283 h 5886446"/>
              <a:gd name="connsiteX13399" fmla="*/ 11956644 w 12191988"/>
              <a:gd name="connsiteY13399" fmla="*/ 1887267 h 5886446"/>
              <a:gd name="connsiteX13400" fmla="*/ 11959025 w 12191988"/>
              <a:gd name="connsiteY13400" fmla="*/ 1889251 h 5886446"/>
              <a:gd name="connsiteX13401" fmla="*/ 11961803 w 12191988"/>
              <a:gd name="connsiteY13401" fmla="*/ 1890838 h 5886446"/>
              <a:gd name="connsiteX13402" fmla="*/ 11964582 w 12191988"/>
              <a:gd name="connsiteY13402" fmla="*/ 1891235 h 5886446"/>
              <a:gd name="connsiteX13403" fmla="*/ 11967757 w 12191988"/>
              <a:gd name="connsiteY13403" fmla="*/ 1892028 h 5886446"/>
              <a:gd name="connsiteX13404" fmla="*/ 11971329 w 12191988"/>
              <a:gd name="connsiteY13404" fmla="*/ 1892028 h 5886446"/>
              <a:gd name="connsiteX13405" fmla="*/ 11974900 w 12191988"/>
              <a:gd name="connsiteY13405" fmla="*/ 1891632 h 5886446"/>
              <a:gd name="connsiteX13406" fmla="*/ 11969741 w 12191988"/>
              <a:gd name="connsiteY13406" fmla="*/ 1888854 h 5886446"/>
              <a:gd name="connsiteX13407" fmla="*/ 11966169 w 12191988"/>
              <a:gd name="connsiteY13407" fmla="*/ 1886076 h 5886446"/>
              <a:gd name="connsiteX13408" fmla="*/ 11963788 w 12191988"/>
              <a:gd name="connsiteY13408" fmla="*/ 1883695 h 5886446"/>
              <a:gd name="connsiteX13409" fmla="*/ 11962200 w 12191988"/>
              <a:gd name="connsiteY13409" fmla="*/ 1882108 h 5886446"/>
              <a:gd name="connsiteX13410" fmla="*/ 11961407 w 12191988"/>
              <a:gd name="connsiteY13410" fmla="*/ 1880124 h 5886446"/>
              <a:gd name="connsiteX13411" fmla="*/ 11961803 w 12191988"/>
              <a:gd name="connsiteY13411" fmla="*/ 1879331 h 5886446"/>
              <a:gd name="connsiteX13412" fmla="*/ 11963391 w 12191988"/>
              <a:gd name="connsiteY13412" fmla="*/ 1877743 h 5886446"/>
              <a:gd name="connsiteX13413" fmla="*/ 11964582 w 12191988"/>
              <a:gd name="connsiteY13413" fmla="*/ 1876950 h 5886446"/>
              <a:gd name="connsiteX13414" fmla="*/ 11967757 w 12191988"/>
              <a:gd name="connsiteY13414" fmla="*/ 1876156 h 5886446"/>
              <a:gd name="connsiteX13415" fmla="*/ 11970932 w 12191988"/>
              <a:gd name="connsiteY13415" fmla="*/ 1875759 h 5886446"/>
              <a:gd name="connsiteX13416" fmla="*/ 11978472 w 12191988"/>
              <a:gd name="connsiteY13416" fmla="*/ 1874966 h 5886446"/>
              <a:gd name="connsiteX13417" fmla="*/ 11996729 w 12191988"/>
              <a:gd name="connsiteY13417" fmla="*/ 1874569 h 5886446"/>
              <a:gd name="connsiteX13418" fmla="*/ 11993950 w 12191988"/>
              <a:gd name="connsiteY13418" fmla="*/ 1878140 h 5886446"/>
              <a:gd name="connsiteX13419" fmla="*/ 11991172 w 12191988"/>
              <a:gd name="connsiteY13419" fmla="*/ 1882108 h 5886446"/>
              <a:gd name="connsiteX13420" fmla="*/ 11988791 w 12191988"/>
              <a:gd name="connsiteY13420" fmla="*/ 1887267 h 5886446"/>
              <a:gd name="connsiteX13421" fmla="*/ 11986807 w 12191988"/>
              <a:gd name="connsiteY13421" fmla="*/ 1892028 h 5886446"/>
              <a:gd name="connsiteX13422" fmla="*/ 11983632 w 12191988"/>
              <a:gd name="connsiteY13422" fmla="*/ 1903536 h 5886446"/>
              <a:gd name="connsiteX13423" fmla="*/ 11980853 w 12191988"/>
              <a:gd name="connsiteY13423" fmla="*/ 1915440 h 5886446"/>
              <a:gd name="connsiteX13424" fmla="*/ 11961407 w 12191988"/>
              <a:gd name="connsiteY13424" fmla="*/ 1913853 h 5886446"/>
              <a:gd name="connsiteX13425" fmla="*/ 11950294 w 12191988"/>
              <a:gd name="connsiteY13425" fmla="*/ 1913853 h 5886446"/>
              <a:gd name="connsiteX13426" fmla="*/ 11938785 w 12191988"/>
              <a:gd name="connsiteY13426" fmla="*/ 1913853 h 5886446"/>
              <a:gd name="connsiteX13427" fmla="*/ 11926482 w 12191988"/>
              <a:gd name="connsiteY13427" fmla="*/ 1913853 h 5886446"/>
              <a:gd name="connsiteX13428" fmla="*/ 11914179 w 12191988"/>
              <a:gd name="connsiteY13428" fmla="*/ 1914647 h 5886446"/>
              <a:gd name="connsiteX13429" fmla="*/ 11901082 w 12191988"/>
              <a:gd name="connsiteY13429" fmla="*/ 1915837 h 5886446"/>
              <a:gd name="connsiteX13430" fmla="*/ 11888382 w 12191988"/>
              <a:gd name="connsiteY13430" fmla="*/ 1917821 h 5886446"/>
              <a:gd name="connsiteX13431" fmla="*/ 11875285 w 12191988"/>
              <a:gd name="connsiteY13431" fmla="*/ 1920202 h 5886446"/>
              <a:gd name="connsiteX13432" fmla="*/ 11863379 w 12191988"/>
              <a:gd name="connsiteY13432" fmla="*/ 1923376 h 5886446"/>
              <a:gd name="connsiteX13433" fmla="*/ 11850679 w 12191988"/>
              <a:gd name="connsiteY13433" fmla="*/ 1927344 h 5886446"/>
              <a:gd name="connsiteX13434" fmla="*/ 11839169 w 12191988"/>
              <a:gd name="connsiteY13434" fmla="*/ 1932503 h 5886446"/>
              <a:gd name="connsiteX13435" fmla="*/ 11828850 w 12191988"/>
              <a:gd name="connsiteY13435" fmla="*/ 1937662 h 5886446"/>
              <a:gd name="connsiteX13436" fmla="*/ 11823294 w 12191988"/>
              <a:gd name="connsiteY13436" fmla="*/ 1941233 h 5886446"/>
              <a:gd name="connsiteX13437" fmla="*/ 11818532 w 12191988"/>
              <a:gd name="connsiteY13437" fmla="*/ 1944407 h 5886446"/>
              <a:gd name="connsiteX13438" fmla="*/ 11813769 w 12191988"/>
              <a:gd name="connsiteY13438" fmla="*/ 1948375 h 5886446"/>
              <a:gd name="connsiteX13439" fmla="*/ 11809800 w 12191988"/>
              <a:gd name="connsiteY13439" fmla="*/ 1952343 h 5886446"/>
              <a:gd name="connsiteX13440" fmla="*/ 11805038 w 12191988"/>
              <a:gd name="connsiteY13440" fmla="*/ 1956312 h 5886446"/>
              <a:gd name="connsiteX13441" fmla="*/ 11801466 w 12191988"/>
              <a:gd name="connsiteY13441" fmla="*/ 1961073 h 5886446"/>
              <a:gd name="connsiteX13442" fmla="*/ 11838375 w 12191988"/>
              <a:gd name="connsiteY13442" fmla="*/ 1965438 h 5886446"/>
              <a:gd name="connsiteX13443" fmla="*/ 11855838 w 12191988"/>
              <a:gd name="connsiteY13443" fmla="*/ 1967025 h 5886446"/>
              <a:gd name="connsiteX13444" fmla="*/ 11863379 w 12191988"/>
              <a:gd name="connsiteY13444" fmla="*/ 1967025 h 5886446"/>
              <a:gd name="connsiteX13445" fmla="*/ 11869332 w 12191988"/>
              <a:gd name="connsiteY13445" fmla="*/ 1967025 h 5886446"/>
              <a:gd name="connsiteX13446" fmla="*/ 11869332 w 12191988"/>
              <a:gd name="connsiteY13446" fmla="*/ 1961073 h 5886446"/>
              <a:gd name="connsiteX13447" fmla="*/ 11868538 w 12191988"/>
              <a:gd name="connsiteY13447" fmla="*/ 1955915 h 5886446"/>
              <a:gd name="connsiteX13448" fmla="*/ 11867347 w 12191988"/>
              <a:gd name="connsiteY13448" fmla="*/ 1951550 h 5886446"/>
              <a:gd name="connsiteX13449" fmla="*/ 11865363 w 12191988"/>
              <a:gd name="connsiteY13449" fmla="*/ 1947979 h 5886446"/>
              <a:gd name="connsiteX13450" fmla="*/ 11862982 w 12191988"/>
              <a:gd name="connsiteY13450" fmla="*/ 1945201 h 5886446"/>
              <a:gd name="connsiteX13451" fmla="*/ 11859807 w 12191988"/>
              <a:gd name="connsiteY13451" fmla="*/ 1944010 h 5886446"/>
              <a:gd name="connsiteX13452" fmla="*/ 11856235 w 12191988"/>
              <a:gd name="connsiteY13452" fmla="*/ 1943217 h 5886446"/>
              <a:gd name="connsiteX13453" fmla="*/ 11851869 w 12191988"/>
              <a:gd name="connsiteY13453" fmla="*/ 1943217 h 5886446"/>
              <a:gd name="connsiteX13454" fmla="*/ 11851869 w 12191988"/>
              <a:gd name="connsiteY13454" fmla="*/ 1940439 h 5886446"/>
              <a:gd name="connsiteX13455" fmla="*/ 11852266 w 12191988"/>
              <a:gd name="connsiteY13455" fmla="*/ 1938455 h 5886446"/>
              <a:gd name="connsiteX13456" fmla="*/ 11853457 w 12191988"/>
              <a:gd name="connsiteY13456" fmla="*/ 1936868 h 5886446"/>
              <a:gd name="connsiteX13457" fmla="*/ 11854647 w 12191988"/>
              <a:gd name="connsiteY13457" fmla="*/ 1935281 h 5886446"/>
              <a:gd name="connsiteX13458" fmla="*/ 11856235 w 12191988"/>
              <a:gd name="connsiteY13458" fmla="*/ 1934884 h 5886446"/>
              <a:gd name="connsiteX13459" fmla="*/ 11857822 w 12191988"/>
              <a:gd name="connsiteY13459" fmla="*/ 1934487 h 5886446"/>
              <a:gd name="connsiteX13460" fmla="*/ 11862188 w 12191988"/>
              <a:gd name="connsiteY13460" fmla="*/ 1934487 h 5886446"/>
              <a:gd name="connsiteX13461" fmla="*/ 11871713 w 12191988"/>
              <a:gd name="connsiteY13461" fmla="*/ 1935281 h 5886446"/>
              <a:gd name="connsiteX13462" fmla="*/ 11876475 w 12191988"/>
              <a:gd name="connsiteY13462" fmla="*/ 1935677 h 5886446"/>
              <a:gd name="connsiteX13463" fmla="*/ 11878460 w 12191988"/>
              <a:gd name="connsiteY13463" fmla="*/ 1935281 h 5886446"/>
              <a:gd name="connsiteX13464" fmla="*/ 11880047 w 12191988"/>
              <a:gd name="connsiteY13464" fmla="*/ 1934884 h 5886446"/>
              <a:gd name="connsiteX13465" fmla="*/ 11877269 w 12191988"/>
              <a:gd name="connsiteY13465" fmla="*/ 1939249 h 5886446"/>
              <a:gd name="connsiteX13466" fmla="*/ 11875285 w 12191988"/>
              <a:gd name="connsiteY13466" fmla="*/ 1943217 h 5886446"/>
              <a:gd name="connsiteX13467" fmla="*/ 11874491 w 12191988"/>
              <a:gd name="connsiteY13467" fmla="*/ 1946788 h 5886446"/>
              <a:gd name="connsiteX13468" fmla="*/ 11874491 w 12191988"/>
              <a:gd name="connsiteY13468" fmla="*/ 1949963 h 5886446"/>
              <a:gd name="connsiteX13469" fmla="*/ 11874888 w 12191988"/>
              <a:gd name="connsiteY13469" fmla="*/ 1952343 h 5886446"/>
              <a:gd name="connsiteX13470" fmla="*/ 11876079 w 12191988"/>
              <a:gd name="connsiteY13470" fmla="*/ 1954724 h 5886446"/>
              <a:gd name="connsiteX13471" fmla="*/ 11878063 w 12191988"/>
              <a:gd name="connsiteY13471" fmla="*/ 1957105 h 5886446"/>
              <a:gd name="connsiteX13472" fmla="*/ 11879253 w 12191988"/>
              <a:gd name="connsiteY13472" fmla="*/ 1959486 h 5886446"/>
              <a:gd name="connsiteX13473" fmla="*/ 11884016 w 12191988"/>
              <a:gd name="connsiteY13473" fmla="*/ 1963454 h 5886446"/>
              <a:gd name="connsiteX13474" fmla="*/ 11887985 w 12191988"/>
              <a:gd name="connsiteY13474" fmla="*/ 1968613 h 5886446"/>
              <a:gd name="connsiteX13475" fmla="*/ 11889572 w 12191988"/>
              <a:gd name="connsiteY13475" fmla="*/ 1970994 h 5886446"/>
              <a:gd name="connsiteX13476" fmla="*/ 11890763 w 12191988"/>
              <a:gd name="connsiteY13476" fmla="*/ 1974565 h 5886446"/>
              <a:gd name="connsiteX13477" fmla="*/ 11891953 w 12191988"/>
              <a:gd name="connsiteY13477" fmla="*/ 1978136 h 5886446"/>
              <a:gd name="connsiteX13478" fmla="*/ 11891953 w 12191988"/>
              <a:gd name="connsiteY13478" fmla="*/ 1982501 h 5886446"/>
              <a:gd name="connsiteX13479" fmla="*/ 11858219 w 12191988"/>
              <a:gd name="connsiteY13479" fmla="*/ 1983691 h 5886446"/>
              <a:gd name="connsiteX13480" fmla="*/ 11859013 w 12191988"/>
              <a:gd name="connsiteY13480" fmla="*/ 1986866 h 5886446"/>
              <a:gd name="connsiteX13481" fmla="*/ 11859410 w 12191988"/>
              <a:gd name="connsiteY13481" fmla="*/ 1990437 h 5886446"/>
              <a:gd name="connsiteX13482" fmla="*/ 11860203 w 12191988"/>
              <a:gd name="connsiteY13482" fmla="*/ 1993612 h 5886446"/>
              <a:gd name="connsiteX13483" fmla="*/ 11861394 w 12191988"/>
              <a:gd name="connsiteY13483" fmla="*/ 1995993 h 5886446"/>
              <a:gd name="connsiteX13484" fmla="*/ 11862982 w 12191988"/>
              <a:gd name="connsiteY13484" fmla="*/ 1998373 h 5886446"/>
              <a:gd name="connsiteX13485" fmla="*/ 11864966 w 12191988"/>
              <a:gd name="connsiteY13485" fmla="*/ 1999961 h 5886446"/>
              <a:gd name="connsiteX13486" fmla="*/ 11866553 w 12191988"/>
              <a:gd name="connsiteY13486" fmla="*/ 2001548 h 5886446"/>
              <a:gd name="connsiteX13487" fmla="*/ 11868538 w 12191988"/>
              <a:gd name="connsiteY13487" fmla="*/ 2003135 h 5886446"/>
              <a:gd name="connsiteX13488" fmla="*/ 11873300 w 12191988"/>
              <a:gd name="connsiteY13488" fmla="*/ 2005119 h 5886446"/>
              <a:gd name="connsiteX13489" fmla="*/ 11878460 w 12191988"/>
              <a:gd name="connsiteY13489" fmla="*/ 2005913 h 5886446"/>
              <a:gd name="connsiteX13490" fmla="*/ 11884016 w 12191988"/>
              <a:gd name="connsiteY13490" fmla="*/ 2005913 h 5886446"/>
              <a:gd name="connsiteX13491" fmla="*/ 11889969 w 12191988"/>
              <a:gd name="connsiteY13491" fmla="*/ 2005913 h 5886446"/>
              <a:gd name="connsiteX13492" fmla="*/ 11901875 w 12191988"/>
              <a:gd name="connsiteY13492" fmla="*/ 2005516 h 5886446"/>
              <a:gd name="connsiteX13493" fmla="*/ 11907829 w 12191988"/>
              <a:gd name="connsiteY13493" fmla="*/ 2005119 h 5886446"/>
              <a:gd name="connsiteX13494" fmla="*/ 11914179 w 12191988"/>
              <a:gd name="connsiteY13494" fmla="*/ 2005119 h 5886446"/>
              <a:gd name="connsiteX13495" fmla="*/ 11919735 w 12191988"/>
              <a:gd name="connsiteY13495" fmla="*/ 2005913 h 5886446"/>
              <a:gd name="connsiteX13496" fmla="*/ 11924497 w 12191988"/>
              <a:gd name="connsiteY13496" fmla="*/ 2007103 h 5886446"/>
              <a:gd name="connsiteX13497" fmla="*/ 11926482 w 12191988"/>
              <a:gd name="connsiteY13497" fmla="*/ 2008690 h 5886446"/>
              <a:gd name="connsiteX13498" fmla="*/ 11928466 w 12191988"/>
              <a:gd name="connsiteY13498" fmla="*/ 2009484 h 5886446"/>
              <a:gd name="connsiteX13499" fmla="*/ 11930450 w 12191988"/>
              <a:gd name="connsiteY13499" fmla="*/ 2011071 h 5886446"/>
              <a:gd name="connsiteX13500" fmla="*/ 11932038 w 12191988"/>
              <a:gd name="connsiteY13500" fmla="*/ 2013055 h 5886446"/>
              <a:gd name="connsiteX13501" fmla="*/ 11931641 w 12191988"/>
              <a:gd name="connsiteY13501" fmla="*/ 2018214 h 5886446"/>
              <a:gd name="connsiteX13502" fmla="*/ 11930450 w 12191988"/>
              <a:gd name="connsiteY13502" fmla="*/ 2020992 h 5886446"/>
              <a:gd name="connsiteX13503" fmla="*/ 11929657 w 12191988"/>
              <a:gd name="connsiteY13503" fmla="*/ 2022976 h 5886446"/>
              <a:gd name="connsiteX13504" fmla="*/ 11928069 w 12191988"/>
              <a:gd name="connsiteY13504" fmla="*/ 2024166 h 5886446"/>
              <a:gd name="connsiteX13505" fmla="*/ 11926482 w 12191988"/>
              <a:gd name="connsiteY13505" fmla="*/ 2024166 h 5886446"/>
              <a:gd name="connsiteX13506" fmla="*/ 11924497 w 12191988"/>
              <a:gd name="connsiteY13506" fmla="*/ 2022976 h 5886446"/>
              <a:gd name="connsiteX13507" fmla="*/ 11919735 w 12191988"/>
              <a:gd name="connsiteY13507" fmla="*/ 2020595 h 5886446"/>
              <a:gd name="connsiteX13508" fmla="*/ 11914179 w 12191988"/>
              <a:gd name="connsiteY13508" fmla="*/ 2017817 h 5886446"/>
              <a:gd name="connsiteX13509" fmla="*/ 11911003 w 12191988"/>
              <a:gd name="connsiteY13509" fmla="*/ 2016230 h 5886446"/>
              <a:gd name="connsiteX13510" fmla="*/ 11907432 w 12191988"/>
              <a:gd name="connsiteY13510" fmla="*/ 2015436 h 5886446"/>
              <a:gd name="connsiteX13511" fmla="*/ 11903860 w 12191988"/>
              <a:gd name="connsiteY13511" fmla="*/ 2015436 h 5886446"/>
              <a:gd name="connsiteX13512" fmla="*/ 11900685 w 12191988"/>
              <a:gd name="connsiteY13512" fmla="*/ 2016627 h 5886446"/>
              <a:gd name="connsiteX13513" fmla="*/ 11897113 w 12191988"/>
              <a:gd name="connsiteY13513" fmla="*/ 2018611 h 5886446"/>
              <a:gd name="connsiteX13514" fmla="*/ 11893144 w 12191988"/>
              <a:gd name="connsiteY13514" fmla="*/ 2022182 h 5886446"/>
              <a:gd name="connsiteX13515" fmla="*/ 11894335 w 12191988"/>
              <a:gd name="connsiteY13515" fmla="*/ 2029721 h 5886446"/>
              <a:gd name="connsiteX13516" fmla="*/ 11897113 w 12191988"/>
              <a:gd name="connsiteY13516" fmla="*/ 2035674 h 5886446"/>
              <a:gd name="connsiteX13517" fmla="*/ 11899494 w 12191988"/>
              <a:gd name="connsiteY13517" fmla="*/ 2040038 h 5886446"/>
              <a:gd name="connsiteX13518" fmla="*/ 11902669 w 12191988"/>
              <a:gd name="connsiteY13518" fmla="*/ 2043213 h 5886446"/>
              <a:gd name="connsiteX13519" fmla="*/ 11905447 w 12191988"/>
              <a:gd name="connsiteY13519" fmla="*/ 2045594 h 5886446"/>
              <a:gd name="connsiteX13520" fmla="*/ 11909019 w 12191988"/>
              <a:gd name="connsiteY13520" fmla="*/ 2046784 h 5886446"/>
              <a:gd name="connsiteX13521" fmla="*/ 11912591 w 12191988"/>
              <a:gd name="connsiteY13521" fmla="*/ 2047181 h 5886446"/>
              <a:gd name="connsiteX13522" fmla="*/ 11916560 w 12191988"/>
              <a:gd name="connsiteY13522" fmla="*/ 2047578 h 5886446"/>
              <a:gd name="connsiteX13523" fmla="*/ 11924497 w 12191988"/>
              <a:gd name="connsiteY13523" fmla="*/ 2047181 h 5886446"/>
              <a:gd name="connsiteX13524" fmla="*/ 11933229 w 12191988"/>
              <a:gd name="connsiteY13524" fmla="*/ 2046784 h 5886446"/>
              <a:gd name="connsiteX13525" fmla="*/ 11937594 w 12191988"/>
              <a:gd name="connsiteY13525" fmla="*/ 2047181 h 5886446"/>
              <a:gd name="connsiteX13526" fmla="*/ 11941563 w 12191988"/>
              <a:gd name="connsiteY13526" fmla="*/ 2048371 h 5886446"/>
              <a:gd name="connsiteX13527" fmla="*/ 11945532 w 12191988"/>
              <a:gd name="connsiteY13527" fmla="*/ 2049562 h 5886446"/>
              <a:gd name="connsiteX13528" fmla="*/ 11949500 w 12191988"/>
              <a:gd name="connsiteY13528" fmla="*/ 2052736 h 5886446"/>
              <a:gd name="connsiteX13529" fmla="*/ 11948707 w 12191988"/>
              <a:gd name="connsiteY13529" fmla="*/ 2056704 h 5886446"/>
              <a:gd name="connsiteX13530" fmla="*/ 11947119 w 12191988"/>
              <a:gd name="connsiteY13530" fmla="*/ 2060276 h 5886446"/>
              <a:gd name="connsiteX13531" fmla="*/ 11945135 w 12191988"/>
              <a:gd name="connsiteY13531" fmla="*/ 2063847 h 5886446"/>
              <a:gd name="connsiteX13532" fmla="*/ 11943547 w 12191988"/>
              <a:gd name="connsiteY13532" fmla="*/ 2066228 h 5886446"/>
              <a:gd name="connsiteX13533" fmla="*/ 11941166 w 12191988"/>
              <a:gd name="connsiteY13533" fmla="*/ 2069402 h 5886446"/>
              <a:gd name="connsiteX13534" fmla="*/ 11939182 w 12191988"/>
              <a:gd name="connsiteY13534" fmla="*/ 2071386 h 5886446"/>
              <a:gd name="connsiteX13535" fmla="*/ 11937197 w 12191988"/>
              <a:gd name="connsiteY13535" fmla="*/ 2073370 h 5886446"/>
              <a:gd name="connsiteX13536" fmla="*/ 11934816 w 12191988"/>
              <a:gd name="connsiteY13536" fmla="*/ 2074958 h 5886446"/>
              <a:gd name="connsiteX13537" fmla="*/ 11929260 w 12191988"/>
              <a:gd name="connsiteY13537" fmla="*/ 2077339 h 5886446"/>
              <a:gd name="connsiteX13538" fmla="*/ 11923703 w 12191988"/>
              <a:gd name="connsiteY13538" fmla="*/ 2078926 h 5886446"/>
              <a:gd name="connsiteX13539" fmla="*/ 11917750 w 12191988"/>
              <a:gd name="connsiteY13539" fmla="*/ 2079719 h 5886446"/>
              <a:gd name="connsiteX13540" fmla="*/ 11911003 w 12191988"/>
              <a:gd name="connsiteY13540" fmla="*/ 2079719 h 5886446"/>
              <a:gd name="connsiteX13541" fmla="*/ 11905050 w 12191988"/>
              <a:gd name="connsiteY13541" fmla="*/ 2079719 h 5886446"/>
              <a:gd name="connsiteX13542" fmla="*/ 11897907 w 12191988"/>
              <a:gd name="connsiteY13542" fmla="*/ 2079323 h 5886446"/>
              <a:gd name="connsiteX13543" fmla="*/ 11884810 w 12191988"/>
              <a:gd name="connsiteY13543" fmla="*/ 2077735 h 5886446"/>
              <a:gd name="connsiteX13544" fmla="*/ 11878460 w 12191988"/>
              <a:gd name="connsiteY13544" fmla="*/ 2077735 h 5886446"/>
              <a:gd name="connsiteX13545" fmla="*/ 11871713 w 12191988"/>
              <a:gd name="connsiteY13545" fmla="*/ 2077735 h 5886446"/>
              <a:gd name="connsiteX13546" fmla="*/ 11865760 w 12191988"/>
              <a:gd name="connsiteY13546" fmla="*/ 2078529 h 5886446"/>
              <a:gd name="connsiteX13547" fmla="*/ 11860203 w 12191988"/>
              <a:gd name="connsiteY13547" fmla="*/ 2079323 h 5886446"/>
              <a:gd name="connsiteX13548" fmla="*/ 11857029 w 12191988"/>
              <a:gd name="connsiteY13548" fmla="*/ 2080910 h 5886446"/>
              <a:gd name="connsiteX13549" fmla="*/ 11854250 w 12191988"/>
              <a:gd name="connsiteY13549" fmla="*/ 2082497 h 5886446"/>
              <a:gd name="connsiteX13550" fmla="*/ 11851869 w 12191988"/>
              <a:gd name="connsiteY13550" fmla="*/ 2083687 h 5886446"/>
              <a:gd name="connsiteX13551" fmla="*/ 11849885 w 12191988"/>
              <a:gd name="connsiteY13551" fmla="*/ 2086068 h 5886446"/>
              <a:gd name="connsiteX13552" fmla="*/ 11846313 w 12191988"/>
              <a:gd name="connsiteY13552" fmla="*/ 2090036 h 5886446"/>
              <a:gd name="connsiteX13553" fmla="*/ 11843138 w 12191988"/>
              <a:gd name="connsiteY13553" fmla="*/ 2093211 h 5886446"/>
              <a:gd name="connsiteX13554" fmla="*/ 11841947 w 12191988"/>
              <a:gd name="connsiteY13554" fmla="*/ 2094798 h 5886446"/>
              <a:gd name="connsiteX13555" fmla="*/ 11839963 w 12191988"/>
              <a:gd name="connsiteY13555" fmla="*/ 2095989 h 5886446"/>
              <a:gd name="connsiteX13556" fmla="*/ 11837582 w 12191988"/>
              <a:gd name="connsiteY13556" fmla="*/ 2096385 h 5886446"/>
              <a:gd name="connsiteX13557" fmla="*/ 11835200 w 12191988"/>
              <a:gd name="connsiteY13557" fmla="*/ 2095989 h 5886446"/>
              <a:gd name="connsiteX13558" fmla="*/ 11832819 w 12191988"/>
              <a:gd name="connsiteY13558" fmla="*/ 2095592 h 5886446"/>
              <a:gd name="connsiteX13559" fmla="*/ 11829247 w 12191988"/>
              <a:gd name="connsiteY13559" fmla="*/ 2094005 h 5886446"/>
              <a:gd name="connsiteX13560" fmla="*/ 11825279 w 12191988"/>
              <a:gd name="connsiteY13560" fmla="*/ 2092020 h 5886446"/>
              <a:gd name="connsiteX13561" fmla="*/ 11820516 w 12191988"/>
              <a:gd name="connsiteY13561" fmla="*/ 2088449 h 5886446"/>
              <a:gd name="connsiteX13562" fmla="*/ 11819722 w 12191988"/>
              <a:gd name="connsiteY13562" fmla="*/ 2091227 h 5886446"/>
              <a:gd name="connsiteX13563" fmla="*/ 11817738 w 12191988"/>
              <a:gd name="connsiteY13563" fmla="*/ 2094401 h 5886446"/>
              <a:gd name="connsiteX13564" fmla="*/ 11815357 w 12191988"/>
              <a:gd name="connsiteY13564" fmla="*/ 2097576 h 5886446"/>
              <a:gd name="connsiteX13565" fmla="*/ 11812579 w 12191988"/>
              <a:gd name="connsiteY13565" fmla="*/ 2100353 h 5886446"/>
              <a:gd name="connsiteX13566" fmla="*/ 11805038 w 12191988"/>
              <a:gd name="connsiteY13566" fmla="*/ 2107099 h 5886446"/>
              <a:gd name="connsiteX13567" fmla="*/ 11796703 w 12191988"/>
              <a:gd name="connsiteY13567" fmla="*/ 2113051 h 5886446"/>
              <a:gd name="connsiteX13568" fmla="*/ 11786385 w 12191988"/>
              <a:gd name="connsiteY13568" fmla="*/ 2119004 h 5886446"/>
              <a:gd name="connsiteX13569" fmla="*/ 11776066 w 12191988"/>
              <a:gd name="connsiteY13569" fmla="*/ 2124162 h 5886446"/>
              <a:gd name="connsiteX13570" fmla="*/ 11764953 w 12191988"/>
              <a:gd name="connsiteY13570" fmla="*/ 2128130 h 5886446"/>
              <a:gd name="connsiteX13571" fmla="*/ 11759397 w 12191988"/>
              <a:gd name="connsiteY13571" fmla="*/ 2129717 h 5886446"/>
              <a:gd name="connsiteX13572" fmla="*/ 11753841 w 12191988"/>
              <a:gd name="connsiteY13572" fmla="*/ 2130511 h 5886446"/>
              <a:gd name="connsiteX13573" fmla="*/ 11755032 w 12191988"/>
              <a:gd name="connsiteY13573" fmla="*/ 2126940 h 5886446"/>
              <a:gd name="connsiteX13574" fmla="*/ 11755825 w 12191988"/>
              <a:gd name="connsiteY13574" fmla="*/ 2124162 h 5886446"/>
              <a:gd name="connsiteX13575" fmla="*/ 11759397 w 12191988"/>
              <a:gd name="connsiteY13575" fmla="*/ 2118607 h 5886446"/>
              <a:gd name="connsiteX13576" fmla="*/ 11760985 w 12191988"/>
              <a:gd name="connsiteY13576" fmla="*/ 2115829 h 5886446"/>
              <a:gd name="connsiteX13577" fmla="*/ 11762969 w 12191988"/>
              <a:gd name="connsiteY13577" fmla="*/ 2113448 h 5886446"/>
              <a:gd name="connsiteX13578" fmla="*/ 11764160 w 12191988"/>
              <a:gd name="connsiteY13578" fmla="*/ 2109877 h 5886446"/>
              <a:gd name="connsiteX13579" fmla="*/ 11764557 w 12191988"/>
              <a:gd name="connsiteY13579" fmla="*/ 2106306 h 5886446"/>
              <a:gd name="connsiteX13580" fmla="*/ 11757413 w 12191988"/>
              <a:gd name="connsiteY13580" fmla="*/ 2105909 h 5886446"/>
              <a:gd name="connsiteX13581" fmla="*/ 11751063 w 12191988"/>
              <a:gd name="connsiteY13581" fmla="*/ 2107099 h 5886446"/>
              <a:gd name="connsiteX13582" fmla="*/ 11744713 w 12191988"/>
              <a:gd name="connsiteY13582" fmla="*/ 2109083 h 5886446"/>
              <a:gd name="connsiteX13583" fmla="*/ 11739553 w 12191988"/>
              <a:gd name="connsiteY13583" fmla="*/ 2111067 h 5886446"/>
              <a:gd name="connsiteX13584" fmla="*/ 11734791 w 12191988"/>
              <a:gd name="connsiteY13584" fmla="*/ 2114639 h 5886446"/>
              <a:gd name="connsiteX13585" fmla="*/ 11730425 w 12191988"/>
              <a:gd name="connsiteY13585" fmla="*/ 2118607 h 5886446"/>
              <a:gd name="connsiteX13586" fmla="*/ 11726457 w 12191988"/>
              <a:gd name="connsiteY13586" fmla="*/ 2122972 h 5886446"/>
              <a:gd name="connsiteX13587" fmla="*/ 11722885 w 12191988"/>
              <a:gd name="connsiteY13587" fmla="*/ 2128130 h 5886446"/>
              <a:gd name="connsiteX13588" fmla="*/ 11719710 w 12191988"/>
              <a:gd name="connsiteY13588" fmla="*/ 2133685 h 5886446"/>
              <a:gd name="connsiteX13589" fmla="*/ 11717329 w 12191988"/>
              <a:gd name="connsiteY13589" fmla="*/ 2139241 h 5886446"/>
              <a:gd name="connsiteX13590" fmla="*/ 11714153 w 12191988"/>
              <a:gd name="connsiteY13590" fmla="*/ 2145590 h 5886446"/>
              <a:gd name="connsiteX13591" fmla="*/ 11712169 w 12191988"/>
              <a:gd name="connsiteY13591" fmla="*/ 2151939 h 5886446"/>
              <a:gd name="connsiteX13592" fmla="*/ 11707803 w 12191988"/>
              <a:gd name="connsiteY13592" fmla="*/ 2166224 h 5886446"/>
              <a:gd name="connsiteX13593" fmla="*/ 11703835 w 12191988"/>
              <a:gd name="connsiteY13593" fmla="*/ 2180112 h 5886446"/>
              <a:gd name="connsiteX13594" fmla="*/ 11705819 w 12191988"/>
              <a:gd name="connsiteY13594" fmla="*/ 2182890 h 5886446"/>
              <a:gd name="connsiteX13595" fmla="*/ 11707407 w 12191988"/>
              <a:gd name="connsiteY13595" fmla="*/ 2184080 h 5886446"/>
              <a:gd name="connsiteX13596" fmla="*/ 11708597 w 12191988"/>
              <a:gd name="connsiteY13596" fmla="*/ 2185271 h 5886446"/>
              <a:gd name="connsiteX13597" fmla="*/ 11710582 w 12191988"/>
              <a:gd name="connsiteY13597" fmla="*/ 2185668 h 5886446"/>
              <a:gd name="connsiteX13598" fmla="*/ 11712169 w 12191988"/>
              <a:gd name="connsiteY13598" fmla="*/ 2185668 h 5886446"/>
              <a:gd name="connsiteX13599" fmla="*/ 11714153 w 12191988"/>
              <a:gd name="connsiteY13599" fmla="*/ 2185271 h 5886446"/>
              <a:gd name="connsiteX13600" fmla="*/ 11718122 w 12191988"/>
              <a:gd name="connsiteY13600" fmla="*/ 2183683 h 5886446"/>
              <a:gd name="connsiteX13601" fmla="*/ 11722885 w 12191988"/>
              <a:gd name="connsiteY13601" fmla="*/ 2182096 h 5886446"/>
              <a:gd name="connsiteX13602" fmla="*/ 11725266 w 12191988"/>
              <a:gd name="connsiteY13602" fmla="*/ 2181699 h 5886446"/>
              <a:gd name="connsiteX13603" fmla="*/ 11727647 w 12191988"/>
              <a:gd name="connsiteY13603" fmla="*/ 2181699 h 5886446"/>
              <a:gd name="connsiteX13604" fmla="*/ 11730029 w 12191988"/>
              <a:gd name="connsiteY13604" fmla="*/ 2182096 h 5886446"/>
              <a:gd name="connsiteX13605" fmla="*/ 11732807 w 12191988"/>
              <a:gd name="connsiteY13605" fmla="*/ 2183287 h 5886446"/>
              <a:gd name="connsiteX13606" fmla="*/ 11735188 w 12191988"/>
              <a:gd name="connsiteY13606" fmla="*/ 2184874 h 5886446"/>
              <a:gd name="connsiteX13607" fmla="*/ 11737966 w 12191988"/>
              <a:gd name="connsiteY13607" fmla="*/ 2187255 h 5886446"/>
              <a:gd name="connsiteX13608" fmla="*/ 11730425 w 12191988"/>
              <a:gd name="connsiteY13608" fmla="*/ 2189239 h 5886446"/>
              <a:gd name="connsiteX13609" fmla="*/ 11724869 w 12191988"/>
              <a:gd name="connsiteY13609" fmla="*/ 2191620 h 5886446"/>
              <a:gd name="connsiteX13610" fmla="*/ 11719710 w 12191988"/>
              <a:gd name="connsiteY13610" fmla="*/ 2193604 h 5886446"/>
              <a:gd name="connsiteX13611" fmla="*/ 11716138 w 12191988"/>
              <a:gd name="connsiteY13611" fmla="*/ 2196778 h 5886446"/>
              <a:gd name="connsiteX13612" fmla="*/ 11713757 w 12191988"/>
              <a:gd name="connsiteY13612" fmla="*/ 2199953 h 5886446"/>
              <a:gd name="connsiteX13613" fmla="*/ 11711772 w 12191988"/>
              <a:gd name="connsiteY13613" fmla="*/ 2202730 h 5886446"/>
              <a:gd name="connsiteX13614" fmla="*/ 11710582 w 12191988"/>
              <a:gd name="connsiteY13614" fmla="*/ 2206302 h 5886446"/>
              <a:gd name="connsiteX13615" fmla="*/ 11709788 w 12191988"/>
              <a:gd name="connsiteY13615" fmla="*/ 2209873 h 5886446"/>
              <a:gd name="connsiteX13616" fmla="*/ 11708200 w 12191988"/>
              <a:gd name="connsiteY13616" fmla="*/ 2218206 h 5886446"/>
              <a:gd name="connsiteX13617" fmla="*/ 11707407 w 12191988"/>
              <a:gd name="connsiteY13617" fmla="*/ 2222968 h 5886446"/>
              <a:gd name="connsiteX13618" fmla="*/ 11706216 w 12191988"/>
              <a:gd name="connsiteY13618" fmla="*/ 2228523 h 5886446"/>
              <a:gd name="connsiteX13619" fmla="*/ 11704232 w 12191988"/>
              <a:gd name="connsiteY13619" fmla="*/ 2233285 h 5886446"/>
              <a:gd name="connsiteX13620" fmla="*/ 11701850 w 12191988"/>
              <a:gd name="connsiteY13620" fmla="*/ 2239237 h 5886446"/>
              <a:gd name="connsiteX13621" fmla="*/ 11698675 w 12191988"/>
              <a:gd name="connsiteY13621" fmla="*/ 2245983 h 5886446"/>
              <a:gd name="connsiteX13622" fmla="*/ 11694310 w 12191988"/>
              <a:gd name="connsiteY13622" fmla="*/ 2252332 h 5886446"/>
              <a:gd name="connsiteX13623" fmla="*/ 11679625 w 12191988"/>
              <a:gd name="connsiteY13623" fmla="*/ 2253125 h 5886446"/>
              <a:gd name="connsiteX13624" fmla="*/ 11664941 w 12191988"/>
              <a:gd name="connsiteY13624" fmla="*/ 2253125 h 5886446"/>
              <a:gd name="connsiteX13625" fmla="*/ 11650653 w 12191988"/>
              <a:gd name="connsiteY13625" fmla="*/ 2253125 h 5886446"/>
              <a:gd name="connsiteX13626" fmla="*/ 11643907 w 12191988"/>
              <a:gd name="connsiteY13626" fmla="*/ 2253522 h 5886446"/>
              <a:gd name="connsiteX13627" fmla="*/ 11637557 w 12191988"/>
              <a:gd name="connsiteY13627" fmla="*/ 2254316 h 5886446"/>
              <a:gd name="connsiteX13628" fmla="*/ 11631603 w 12191988"/>
              <a:gd name="connsiteY13628" fmla="*/ 2255506 h 5886446"/>
              <a:gd name="connsiteX13629" fmla="*/ 11626444 w 12191988"/>
              <a:gd name="connsiteY13629" fmla="*/ 2257490 h 5886446"/>
              <a:gd name="connsiteX13630" fmla="*/ 11622079 w 12191988"/>
              <a:gd name="connsiteY13630" fmla="*/ 2259871 h 5886446"/>
              <a:gd name="connsiteX13631" fmla="*/ 11620094 w 12191988"/>
              <a:gd name="connsiteY13631" fmla="*/ 2261458 h 5886446"/>
              <a:gd name="connsiteX13632" fmla="*/ 11618507 w 12191988"/>
              <a:gd name="connsiteY13632" fmla="*/ 2263442 h 5886446"/>
              <a:gd name="connsiteX13633" fmla="*/ 11616919 w 12191988"/>
              <a:gd name="connsiteY13633" fmla="*/ 2265426 h 5886446"/>
              <a:gd name="connsiteX13634" fmla="*/ 11615729 w 12191988"/>
              <a:gd name="connsiteY13634" fmla="*/ 2267410 h 5886446"/>
              <a:gd name="connsiteX13635" fmla="*/ 11614935 w 12191988"/>
              <a:gd name="connsiteY13635" fmla="*/ 2270188 h 5886446"/>
              <a:gd name="connsiteX13636" fmla="*/ 11614538 w 12191988"/>
              <a:gd name="connsiteY13636" fmla="*/ 2272966 h 5886446"/>
              <a:gd name="connsiteX13637" fmla="*/ 11614538 w 12191988"/>
              <a:gd name="connsiteY13637" fmla="*/ 2276140 h 5886446"/>
              <a:gd name="connsiteX13638" fmla="*/ 11614538 w 12191988"/>
              <a:gd name="connsiteY13638" fmla="*/ 2278918 h 5886446"/>
              <a:gd name="connsiteX13639" fmla="*/ 11614935 w 12191988"/>
              <a:gd name="connsiteY13639" fmla="*/ 2282489 h 5886446"/>
              <a:gd name="connsiteX13640" fmla="*/ 11615332 w 12191988"/>
              <a:gd name="connsiteY13640" fmla="*/ 2286457 h 5886446"/>
              <a:gd name="connsiteX13641" fmla="*/ 11606997 w 12191988"/>
              <a:gd name="connsiteY13641" fmla="*/ 2289235 h 5886446"/>
              <a:gd name="connsiteX13642" fmla="*/ 11597869 w 12191988"/>
              <a:gd name="connsiteY13642" fmla="*/ 2291219 h 5886446"/>
              <a:gd name="connsiteX13643" fmla="*/ 11589138 w 12191988"/>
              <a:gd name="connsiteY13643" fmla="*/ 2292013 h 5886446"/>
              <a:gd name="connsiteX13644" fmla="*/ 11581200 w 12191988"/>
              <a:gd name="connsiteY13644" fmla="*/ 2293203 h 5886446"/>
              <a:gd name="connsiteX13645" fmla="*/ 11565325 w 12191988"/>
              <a:gd name="connsiteY13645" fmla="*/ 2294790 h 5886446"/>
              <a:gd name="connsiteX13646" fmla="*/ 11550244 w 12191988"/>
              <a:gd name="connsiteY13646" fmla="*/ 2295981 h 5886446"/>
              <a:gd name="connsiteX13647" fmla="*/ 11543100 w 12191988"/>
              <a:gd name="connsiteY13647" fmla="*/ 2297171 h 5886446"/>
              <a:gd name="connsiteX13648" fmla="*/ 11536750 w 12191988"/>
              <a:gd name="connsiteY13648" fmla="*/ 2298758 h 5886446"/>
              <a:gd name="connsiteX13649" fmla="*/ 11530003 w 12191988"/>
              <a:gd name="connsiteY13649" fmla="*/ 2300742 h 5886446"/>
              <a:gd name="connsiteX13650" fmla="*/ 11524050 w 12191988"/>
              <a:gd name="connsiteY13650" fmla="*/ 2303123 h 5886446"/>
              <a:gd name="connsiteX13651" fmla="*/ 11518097 w 12191988"/>
              <a:gd name="connsiteY13651" fmla="*/ 2306694 h 5886446"/>
              <a:gd name="connsiteX13652" fmla="*/ 11512938 w 12191988"/>
              <a:gd name="connsiteY13652" fmla="*/ 2310663 h 5886446"/>
              <a:gd name="connsiteX13653" fmla="*/ 11508175 w 12191988"/>
              <a:gd name="connsiteY13653" fmla="*/ 2315821 h 5886446"/>
              <a:gd name="connsiteX13654" fmla="*/ 11503016 w 12191988"/>
              <a:gd name="connsiteY13654" fmla="*/ 2322170 h 5886446"/>
              <a:gd name="connsiteX13655" fmla="*/ 11499444 w 12191988"/>
              <a:gd name="connsiteY13655" fmla="*/ 2317805 h 5886446"/>
              <a:gd name="connsiteX13656" fmla="*/ 11495872 w 12191988"/>
              <a:gd name="connsiteY13656" fmla="*/ 2314234 h 5886446"/>
              <a:gd name="connsiteX13657" fmla="*/ 11492300 w 12191988"/>
              <a:gd name="connsiteY13657" fmla="*/ 2311059 h 5886446"/>
              <a:gd name="connsiteX13658" fmla="*/ 11489125 w 12191988"/>
              <a:gd name="connsiteY13658" fmla="*/ 2308679 h 5886446"/>
              <a:gd name="connsiteX13659" fmla="*/ 11484760 w 12191988"/>
              <a:gd name="connsiteY13659" fmla="*/ 2306694 h 5886446"/>
              <a:gd name="connsiteX13660" fmla="*/ 11481585 w 12191988"/>
              <a:gd name="connsiteY13660" fmla="*/ 2304710 h 5886446"/>
              <a:gd name="connsiteX13661" fmla="*/ 11478013 w 12191988"/>
              <a:gd name="connsiteY13661" fmla="*/ 2303520 h 5886446"/>
              <a:gd name="connsiteX13662" fmla="*/ 11474441 w 12191988"/>
              <a:gd name="connsiteY13662" fmla="*/ 2302726 h 5886446"/>
              <a:gd name="connsiteX13663" fmla="*/ 11470472 w 12191988"/>
              <a:gd name="connsiteY13663" fmla="*/ 2302726 h 5886446"/>
              <a:gd name="connsiteX13664" fmla="*/ 11466900 w 12191988"/>
              <a:gd name="connsiteY13664" fmla="*/ 2302330 h 5886446"/>
              <a:gd name="connsiteX13665" fmla="*/ 11463329 w 12191988"/>
              <a:gd name="connsiteY13665" fmla="*/ 2302726 h 5886446"/>
              <a:gd name="connsiteX13666" fmla="*/ 11459360 w 12191988"/>
              <a:gd name="connsiteY13666" fmla="*/ 2303123 h 5886446"/>
              <a:gd name="connsiteX13667" fmla="*/ 11452216 w 12191988"/>
              <a:gd name="connsiteY13667" fmla="*/ 2305504 h 5886446"/>
              <a:gd name="connsiteX13668" fmla="*/ 11444675 w 12191988"/>
              <a:gd name="connsiteY13668" fmla="*/ 2308679 h 5886446"/>
              <a:gd name="connsiteX13669" fmla="*/ 11437929 w 12191988"/>
              <a:gd name="connsiteY13669" fmla="*/ 2312647 h 5886446"/>
              <a:gd name="connsiteX13670" fmla="*/ 11430785 w 12191988"/>
              <a:gd name="connsiteY13670" fmla="*/ 2317012 h 5886446"/>
              <a:gd name="connsiteX13671" fmla="*/ 11423641 w 12191988"/>
              <a:gd name="connsiteY13671" fmla="*/ 2322567 h 5886446"/>
              <a:gd name="connsiteX13672" fmla="*/ 11416497 w 12191988"/>
              <a:gd name="connsiteY13672" fmla="*/ 2327725 h 5886446"/>
              <a:gd name="connsiteX13673" fmla="*/ 11403003 w 12191988"/>
              <a:gd name="connsiteY13673" fmla="*/ 2339233 h 5886446"/>
              <a:gd name="connsiteX13674" fmla="*/ 11390700 w 12191988"/>
              <a:gd name="connsiteY13674" fmla="*/ 2349153 h 5886446"/>
              <a:gd name="connsiteX13675" fmla="*/ 11408957 w 12191988"/>
              <a:gd name="connsiteY13675" fmla="*/ 2358280 h 5886446"/>
              <a:gd name="connsiteX13676" fmla="*/ 11417291 w 12191988"/>
              <a:gd name="connsiteY13676" fmla="*/ 2362248 h 5886446"/>
              <a:gd name="connsiteX13677" fmla="*/ 11425625 w 12191988"/>
              <a:gd name="connsiteY13677" fmla="*/ 2365422 h 5886446"/>
              <a:gd name="connsiteX13678" fmla="*/ 11430388 w 12191988"/>
              <a:gd name="connsiteY13678" fmla="*/ 2366216 h 5886446"/>
              <a:gd name="connsiteX13679" fmla="*/ 11434357 w 12191988"/>
              <a:gd name="connsiteY13679" fmla="*/ 2367406 h 5886446"/>
              <a:gd name="connsiteX13680" fmla="*/ 11438722 w 12191988"/>
              <a:gd name="connsiteY13680" fmla="*/ 2367406 h 5886446"/>
              <a:gd name="connsiteX13681" fmla="*/ 11443088 w 12191988"/>
              <a:gd name="connsiteY13681" fmla="*/ 2367406 h 5886446"/>
              <a:gd name="connsiteX13682" fmla="*/ 11448247 w 12191988"/>
              <a:gd name="connsiteY13682" fmla="*/ 2367406 h 5886446"/>
              <a:gd name="connsiteX13683" fmla="*/ 11453407 w 12191988"/>
              <a:gd name="connsiteY13683" fmla="*/ 2366216 h 5886446"/>
              <a:gd name="connsiteX13684" fmla="*/ 11458963 w 12191988"/>
              <a:gd name="connsiteY13684" fmla="*/ 2365026 h 5886446"/>
              <a:gd name="connsiteX13685" fmla="*/ 11464519 w 12191988"/>
              <a:gd name="connsiteY13685" fmla="*/ 2363042 h 5886446"/>
              <a:gd name="connsiteX13686" fmla="*/ 11464916 w 12191988"/>
              <a:gd name="connsiteY13686" fmla="*/ 2367406 h 5886446"/>
              <a:gd name="connsiteX13687" fmla="*/ 11464519 w 12191988"/>
              <a:gd name="connsiteY13687" fmla="*/ 2371771 h 5886446"/>
              <a:gd name="connsiteX13688" fmla="*/ 11463329 w 12191988"/>
              <a:gd name="connsiteY13688" fmla="*/ 2375739 h 5886446"/>
              <a:gd name="connsiteX13689" fmla="*/ 11461344 w 12191988"/>
              <a:gd name="connsiteY13689" fmla="*/ 2379311 h 5886446"/>
              <a:gd name="connsiteX13690" fmla="*/ 11459360 w 12191988"/>
              <a:gd name="connsiteY13690" fmla="*/ 2382485 h 5886446"/>
              <a:gd name="connsiteX13691" fmla="*/ 11456979 w 12191988"/>
              <a:gd name="connsiteY13691" fmla="*/ 2385263 h 5886446"/>
              <a:gd name="connsiteX13692" fmla="*/ 11453803 w 12191988"/>
              <a:gd name="connsiteY13692" fmla="*/ 2388041 h 5886446"/>
              <a:gd name="connsiteX13693" fmla="*/ 11450629 w 12191988"/>
              <a:gd name="connsiteY13693" fmla="*/ 2390025 h 5886446"/>
              <a:gd name="connsiteX13694" fmla="*/ 11447850 w 12191988"/>
              <a:gd name="connsiteY13694" fmla="*/ 2391612 h 5886446"/>
              <a:gd name="connsiteX13695" fmla="*/ 11444675 w 12191988"/>
              <a:gd name="connsiteY13695" fmla="*/ 2392405 h 5886446"/>
              <a:gd name="connsiteX13696" fmla="*/ 11441897 w 12191988"/>
              <a:gd name="connsiteY13696" fmla="*/ 2393596 h 5886446"/>
              <a:gd name="connsiteX13697" fmla="*/ 11438722 w 12191988"/>
              <a:gd name="connsiteY13697" fmla="*/ 2393596 h 5886446"/>
              <a:gd name="connsiteX13698" fmla="*/ 11436341 w 12191988"/>
              <a:gd name="connsiteY13698" fmla="*/ 2392802 h 5886446"/>
              <a:gd name="connsiteX13699" fmla="*/ 11433563 w 12191988"/>
              <a:gd name="connsiteY13699" fmla="*/ 2392009 h 5886446"/>
              <a:gd name="connsiteX13700" fmla="*/ 11432372 w 12191988"/>
              <a:gd name="connsiteY13700" fmla="*/ 2390421 h 5886446"/>
              <a:gd name="connsiteX13701" fmla="*/ 11430785 w 12191988"/>
              <a:gd name="connsiteY13701" fmla="*/ 2388041 h 5886446"/>
              <a:gd name="connsiteX13702" fmla="*/ 11427213 w 12191988"/>
              <a:gd name="connsiteY13702" fmla="*/ 2390818 h 5886446"/>
              <a:gd name="connsiteX13703" fmla="*/ 11423641 w 12191988"/>
              <a:gd name="connsiteY13703" fmla="*/ 2394389 h 5886446"/>
              <a:gd name="connsiteX13704" fmla="*/ 11421260 w 12191988"/>
              <a:gd name="connsiteY13704" fmla="*/ 2398358 h 5886446"/>
              <a:gd name="connsiteX13705" fmla="*/ 11419275 w 12191988"/>
              <a:gd name="connsiteY13705" fmla="*/ 2403516 h 5886446"/>
              <a:gd name="connsiteX13706" fmla="*/ 11417688 w 12191988"/>
              <a:gd name="connsiteY13706" fmla="*/ 2409071 h 5886446"/>
              <a:gd name="connsiteX13707" fmla="*/ 11416100 w 12191988"/>
              <a:gd name="connsiteY13707" fmla="*/ 2415024 h 5886446"/>
              <a:gd name="connsiteX13708" fmla="*/ 11415307 w 12191988"/>
              <a:gd name="connsiteY13708" fmla="*/ 2421373 h 5886446"/>
              <a:gd name="connsiteX13709" fmla="*/ 11414513 w 12191988"/>
              <a:gd name="connsiteY13709" fmla="*/ 2428515 h 5886446"/>
              <a:gd name="connsiteX13710" fmla="*/ 11417688 w 12191988"/>
              <a:gd name="connsiteY13710" fmla="*/ 2430499 h 5886446"/>
              <a:gd name="connsiteX13711" fmla="*/ 11420863 w 12191988"/>
              <a:gd name="connsiteY13711" fmla="*/ 2432086 h 5886446"/>
              <a:gd name="connsiteX13712" fmla="*/ 11424038 w 12191988"/>
              <a:gd name="connsiteY13712" fmla="*/ 2433277 h 5886446"/>
              <a:gd name="connsiteX13713" fmla="*/ 11427213 w 12191988"/>
              <a:gd name="connsiteY13713" fmla="*/ 2433674 h 5886446"/>
              <a:gd name="connsiteX13714" fmla="*/ 11433166 w 12191988"/>
              <a:gd name="connsiteY13714" fmla="*/ 2434070 h 5886446"/>
              <a:gd name="connsiteX13715" fmla="*/ 11439119 w 12191988"/>
              <a:gd name="connsiteY13715" fmla="*/ 2433674 h 5886446"/>
              <a:gd name="connsiteX13716" fmla="*/ 11445469 w 12191988"/>
              <a:gd name="connsiteY13716" fmla="*/ 2432086 h 5886446"/>
              <a:gd name="connsiteX13717" fmla="*/ 11451422 w 12191988"/>
              <a:gd name="connsiteY13717" fmla="*/ 2430102 h 5886446"/>
              <a:gd name="connsiteX13718" fmla="*/ 11462932 w 12191988"/>
              <a:gd name="connsiteY13718" fmla="*/ 2425737 h 5886446"/>
              <a:gd name="connsiteX13719" fmla="*/ 11468488 w 12191988"/>
              <a:gd name="connsiteY13719" fmla="*/ 2423753 h 5886446"/>
              <a:gd name="connsiteX13720" fmla="*/ 11474044 w 12191988"/>
              <a:gd name="connsiteY13720" fmla="*/ 2421373 h 5886446"/>
              <a:gd name="connsiteX13721" fmla="*/ 11479600 w 12191988"/>
              <a:gd name="connsiteY13721" fmla="*/ 2420579 h 5886446"/>
              <a:gd name="connsiteX13722" fmla="*/ 11484363 w 12191988"/>
              <a:gd name="connsiteY13722" fmla="*/ 2420579 h 5886446"/>
              <a:gd name="connsiteX13723" fmla="*/ 11487538 w 12191988"/>
              <a:gd name="connsiteY13723" fmla="*/ 2420976 h 5886446"/>
              <a:gd name="connsiteX13724" fmla="*/ 11489919 w 12191988"/>
              <a:gd name="connsiteY13724" fmla="*/ 2421373 h 5886446"/>
              <a:gd name="connsiteX13725" fmla="*/ 11492300 w 12191988"/>
              <a:gd name="connsiteY13725" fmla="*/ 2422563 h 5886446"/>
              <a:gd name="connsiteX13726" fmla="*/ 11495079 w 12191988"/>
              <a:gd name="connsiteY13726" fmla="*/ 2424150 h 5886446"/>
              <a:gd name="connsiteX13727" fmla="*/ 11497460 w 12191988"/>
              <a:gd name="connsiteY13727" fmla="*/ 2426134 h 5886446"/>
              <a:gd name="connsiteX13728" fmla="*/ 11499841 w 12191988"/>
              <a:gd name="connsiteY13728" fmla="*/ 2428118 h 5886446"/>
              <a:gd name="connsiteX13729" fmla="*/ 11502619 w 12191988"/>
              <a:gd name="connsiteY13729" fmla="*/ 2431293 h 5886446"/>
              <a:gd name="connsiteX13730" fmla="*/ 11505000 w 12191988"/>
              <a:gd name="connsiteY13730" fmla="*/ 2434070 h 5886446"/>
              <a:gd name="connsiteX13731" fmla="*/ 11493491 w 12191988"/>
              <a:gd name="connsiteY13731" fmla="*/ 2440023 h 5886446"/>
              <a:gd name="connsiteX13732" fmla="*/ 11479600 w 12191988"/>
              <a:gd name="connsiteY13732" fmla="*/ 2446768 h 5886446"/>
              <a:gd name="connsiteX13733" fmla="*/ 11463725 w 12191988"/>
              <a:gd name="connsiteY13733" fmla="*/ 2453117 h 5886446"/>
              <a:gd name="connsiteX13734" fmla="*/ 11446263 w 12191988"/>
              <a:gd name="connsiteY13734" fmla="*/ 2460260 h 5886446"/>
              <a:gd name="connsiteX13735" fmla="*/ 11428403 w 12191988"/>
              <a:gd name="connsiteY13735" fmla="*/ 2466212 h 5886446"/>
              <a:gd name="connsiteX13736" fmla="*/ 11408957 w 12191988"/>
              <a:gd name="connsiteY13736" fmla="*/ 2471371 h 5886446"/>
              <a:gd name="connsiteX13737" fmla="*/ 11399035 w 12191988"/>
              <a:gd name="connsiteY13737" fmla="*/ 2473751 h 5886446"/>
              <a:gd name="connsiteX13738" fmla="*/ 11389510 w 12191988"/>
              <a:gd name="connsiteY13738" fmla="*/ 2475735 h 5886446"/>
              <a:gd name="connsiteX13739" fmla="*/ 11379985 w 12191988"/>
              <a:gd name="connsiteY13739" fmla="*/ 2476926 h 5886446"/>
              <a:gd name="connsiteX13740" fmla="*/ 11370063 w 12191988"/>
              <a:gd name="connsiteY13740" fmla="*/ 2477719 h 5886446"/>
              <a:gd name="connsiteX13741" fmla="*/ 11365300 w 12191988"/>
              <a:gd name="connsiteY13741" fmla="*/ 2477719 h 5886446"/>
              <a:gd name="connsiteX13742" fmla="*/ 11360141 w 12191988"/>
              <a:gd name="connsiteY13742" fmla="*/ 2477323 h 5886446"/>
              <a:gd name="connsiteX13743" fmla="*/ 11347044 w 12191988"/>
              <a:gd name="connsiteY13743" fmla="*/ 2475339 h 5886446"/>
              <a:gd name="connsiteX13744" fmla="*/ 11332757 w 12191988"/>
              <a:gd name="connsiteY13744" fmla="*/ 2472164 h 5886446"/>
              <a:gd name="connsiteX13745" fmla="*/ 11318866 w 12191988"/>
              <a:gd name="connsiteY13745" fmla="*/ 2469783 h 5886446"/>
              <a:gd name="connsiteX13746" fmla="*/ 11312119 w 12191988"/>
              <a:gd name="connsiteY13746" fmla="*/ 2469386 h 5886446"/>
              <a:gd name="connsiteX13747" fmla="*/ 11306563 w 12191988"/>
              <a:gd name="connsiteY13747" fmla="*/ 2469386 h 5886446"/>
              <a:gd name="connsiteX13748" fmla="*/ 11302197 w 12191988"/>
              <a:gd name="connsiteY13748" fmla="*/ 2469783 h 5886446"/>
              <a:gd name="connsiteX13749" fmla="*/ 11300610 w 12191988"/>
              <a:gd name="connsiteY13749" fmla="*/ 2470180 h 5886446"/>
              <a:gd name="connsiteX13750" fmla="*/ 11299419 w 12191988"/>
              <a:gd name="connsiteY13750" fmla="*/ 2471371 h 5886446"/>
              <a:gd name="connsiteX13751" fmla="*/ 11297832 w 12191988"/>
              <a:gd name="connsiteY13751" fmla="*/ 2472164 h 5886446"/>
              <a:gd name="connsiteX13752" fmla="*/ 11297038 w 12191988"/>
              <a:gd name="connsiteY13752" fmla="*/ 2473751 h 5886446"/>
              <a:gd name="connsiteX13753" fmla="*/ 11296641 w 12191988"/>
              <a:gd name="connsiteY13753" fmla="*/ 2475339 h 5886446"/>
              <a:gd name="connsiteX13754" fmla="*/ 11297038 w 12191988"/>
              <a:gd name="connsiteY13754" fmla="*/ 2477323 h 5886446"/>
              <a:gd name="connsiteX13755" fmla="*/ 11297832 w 12191988"/>
              <a:gd name="connsiteY13755" fmla="*/ 2479307 h 5886446"/>
              <a:gd name="connsiteX13756" fmla="*/ 11298625 w 12191988"/>
              <a:gd name="connsiteY13756" fmla="*/ 2481688 h 5886446"/>
              <a:gd name="connsiteX13757" fmla="*/ 11302197 w 12191988"/>
              <a:gd name="connsiteY13757" fmla="*/ 2487640 h 5886446"/>
              <a:gd name="connsiteX13758" fmla="*/ 11300610 w 12191988"/>
              <a:gd name="connsiteY13758" fmla="*/ 2489227 h 5886446"/>
              <a:gd name="connsiteX13759" fmla="*/ 11298625 w 12191988"/>
              <a:gd name="connsiteY13759" fmla="*/ 2490417 h 5886446"/>
              <a:gd name="connsiteX13760" fmla="*/ 11296244 w 12191988"/>
              <a:gd name="connsiteY13760" fmla="*/ 2491211 h 5886446"/>
              <a:gd name="connsiteX13761" fmla="*/ 11293863 w 12191988"/>
              <a:gd name="connsiteY13761" fmla="*/ 2491211 h 5886446"/>
              <a:gd name="connsiteX13762" fmla="*/ 11288307 w 12191988"/>
              <a:gd name="connsiteY13762" fmla="*/ 2491211 h 5886446"/>
              <a:gd name="connsiteX13763" fmla="*/ 11282353 w 12191988"/>
              <a:gd name="connsiteY13763" fmla="*/ 2490417 h 5886446"/>
              <a:gd name="connsiteX13764" fmla="*/ 11269257 w 12191988"/>
              <a:gd name="connsiteY13764" fmla="*/ 2486846 h 5886446"/>
              <a:gd name="connsiteX13765" fmla="*/ 11262510 w 12191988"/>
              <a:gd name="connsiteY13765" fmla="*/ 2485259 h 5886446"/>
              <a:gd name="connsiteX13766" fmla="*/ 11255366 w 12191988"/>
              <a:gd name="connsiteY13766" fmla="*/ 2483672 h 5886446"/>
              <a:gd name="connsiteX13767" fmla="*/ 11249016 w 12191988"/>
              <a:gd name="connsiteY13767" fmla="*/ 2482878 h 5886446"/>
              <a:gd name="connsiteX13768" fmla="*/ 11243063 w 12191988"/>
              <a:gd name="connsiteY13768" fmla="*/ 2483275 h 5886446"/>
              <a:gd name="connsiteX13769" fmla="*/ 11240682 w 12191988"/>
              <a:gd name="connsiteY13769" fmla="*/ 2483672 h 5886446"/>
              <a:gd name="connsiteX13770" fmla="*/ 11237507 w 12191988"/>
              <a:gd name="connsiteY13770" fmla="*/ 2484862 h 5886446"/>
              <a:gd name="connsiteX13771" fmla="*/ 11235125 w 12191988"/>
              <a:gd name="connsiteY13771" fmla="*/ 2485656 h 5886446"/>
              <a:gd name="connsiteX13772" fmla="*/ 11233141 w 12191988"/>
              <a:gd name="connsiteY13772" fmla="*/ 2487640 h 5886446"/>
              <a:gd name="connsiteX13773" fmla="*/ 11230363 w 12191988"/>
              <a:gd name="connsiteY13773" fmla="*/ 2489624 h 5886446"/>
              <a:gd name="connsiteX13774" fmla="*/ 11228775 w 12191988"/>
              <a:gd name="connsiteY13774" fmla="*/ 2492798 h 5886446"/>
              <a:gd name="connsiteX13775" fmla="*/ 11227585 w 12191988"/>
              <a:gd name="connsiteY13775" fmla="*/ 2495973 h 5886446"/>
              <a:gd name="connsiteX13776" fmla="*/ 11225997 w 12191988"/>
              <a:gd name="connsiteY13776" fmla="*/ 2499941 h 5886446"/>
              <a:gd name="connsiteX13777" fmla="*/ 11224807 w 12191988"/>
              <a:gd name="connsiteY13777" fmla="*/ 2504306 h 5886446"/>
              <a:gd name="connsiteX13778" fmla="*/ 11224410 w 12191988"/>
              <a:gd name="connsiteY13778" fmla="*/ 2509464 h 5886446"/>
              <a:gd name="connsiteX13779" fmla="*/ 11224013 w 12191988"/>
              <a:gd name="connsiteY13779" fmla="*/ 2515416 h 5886446"/>
              <a:gd name="connsiteX13780" fmla="*/ 11224013 w 12191988"/>
              <a:gd name="connsiteY13780" fmla="*/ 2521765 h 5886446"/>
              <a:gd name="connsiteX13781" fmla="*/ 11204566 w 12191988"/>
              <a:gd name="connsiteY13781" fmla="*/ 2523749 h 5886446"/>
              <a:gd name="connsiteX13782" fmla="*/ 11184722 w 12191988"/>
              <a:gd name="connsiteY13782" fmla="*/ 2526130 h 5886446"/>
              <a:gd name="connsiteX13783" fmla="*/ 11146622 w 12191988"/>
              <a:gd name="connsiteY13783" fmla="*/ 2530892 h 5886446"/>
              <a:gd name="connsiteX13784" fmla="*/ 11109316 w 12191988"/>
              <a:gd name="connsiteY13784" fmla="*/ 2536844 h 5886446"/>
              <a:gd name="connsiteX13785" fmla="*/ 11072010 w 12191988"/>
              <a:gd name="connsiteY13785" fmla="*/ 2543590 h 5886446"/>
              <a:gd name="connsiteX13786" fmla="*/ 10993429 w 12191988"/>
              <a:gd name="connsiteY13786" fmla="*/ 2557081 h 5886446"/>
              <a:gd name="connsiteX13787" fmla="*/ 10951757 w 12191988"/>
              <a:gd name="connsiteY13787" fmla="*/ 2564224 h 5886446"/>
              <a:gd name="connsiteX13788" fmla="*/ 10907703 w 12191988"/>
              <a:gd name="connsiteY13788" fmla="*/ 2570970 h 5886446"/>
              <a:gd name="connsiteX13789" fmla="*/ 10908100 w 12191988"/>
              <a:gd name="connsiteY13789" fmla="*/ 2574144 h 5886446"/>
              <a:gd name="connsiteX13790" fmla="*/ 10909291 w 12191988"/>
              <a:gd name="connsiteY13790" fmla="*/ 2576128 h 5886446"/>
              <a:gd name="connsiteX13791" fmla="*/ 10910085 w 12191988"/>
              <a:gd name="connsiteY13791" fmla="*/ 2578112 h 5886446"/>
              <a:gd name="connsiteX13792" fmla="*/ 10912069 w 12191988"/>
              <a:gd name="connsiteY13792" fmla="*/ 2579303 h 5886446"/>
              <a:gd name="connsiteX13793" fmla="*/ 10914450 w 12191988"/>
              <a:gd name="connsiteY13793" fmla="*/ 2579700 h 5886446"/>
              <a:gd name="connsiteX13794" fmla="*/ 10916435 w 12191988"/>
              <a:gd name="connsiteY13794" fmla="*/ 2580096 h 5886446"/>
              <a:gd name="connsiteX13795" fmla="*/ 10921197 w 12191988"/>
              <a:gd name="connsiteY13795" fmla="*/ 2579700 h 5886446"/>
              <a:gd name="connsiteX13796" fmla="*/ 10932310 w 12191988"/>
              <a:gd name="connsiteY13796" fmla="*/ 2577715 h 5886446"/>
              <a:gd name="connsiteX13797" fmla="*/ 10937469 w 12191988"/>
              <a:gd name="connsiteY13797" fmla="*/ 2577715 h 5886446"/>
              <a:gd name="connsiteX13798" fmla="*/ 10939850 w 12191988"/>
              <a:gd name="connsiteY13798" fmla="*/ 2577715 h 5886446"/>
              <a:gd name="connsiteX13799" fmla="*/ 10941835 w 12191988"/>
              <a:gd name="connsiteY13799" fmla="*/ 2578112 h 5886446"/>
              <a:gd name="connsiteX13800" fmla="*/ 10939453 w 12191988"/>
              <a:gd name="connsiteY13800" fmla="*/ 2581684 h 5886446"/>
              <a:gd name="connsiteX13801" fmla="*/ 10938263 w 12191988"/>
              <a:gd name="connsiteY13801" fmla="*/ 2584461 h 5886446"/>
              <a:gd name="connsiteX13802" fmla="*/ 10937469 w 12191988"/>
              <a:gd name="connsiteY13802" fmla="*/ 2586842 h 5886446"/>
              <a:gd name="connsiteX13803" fmla="*/ 10937469 w 12191988"/>
              <a:gd name="connsiteY13803" fmla="*/ 2588826 h 5886446"/>
              <a:gd name="connsiteX13804" fmla="*/ 10937469 w 12191988"/>
              <a:gd name="connsiteY13804" fmla="*/ 2589620 h 5886446"/>
              <a:gd name="connsiteX13805" fmla="*/ 10938263 w 12191988"/>
              <a:gd name="connsiteY13805" fmla="*/ 2590810 h 5886446"/>
              <a:gd name="connsiteX13806" fmla="*/ 10941041 w 12191988"/>
              <a:gd name="connsiteY13806" fmla="*/ 2592794 h 5886446"/>
              <a:gd name="connsiteX13807" fmla="*/ 10943819 w 12191988"/>
              <a:gd name="connsiteY13807" fmla="*/ 2593985 h 5886446"/>
              <a:gd name="connsiteX13808" fmla="*/ 10945010 w 12191988"/>
              <a:gd name="connsiteY13808" fmla="*/ 2595572 h 5886446"/>
              <a:gd name="connsiteX13809" fmla="*/ 10946200 w 12191988"/>
              <a:gd name="connsiteY13809" fmla="*/ 2597159 h 5886446"/>
              <a:gd name="connsiteX13810" fmla="*/ 10947391 w 12191988"/>
              <a:gd name="connsiteY13810" fmla="*/ 2599143 h 5886446"/>
              <a:gd name="connsiteX13811" fmla="*/ 10947788 w 12191988"/>
              <a:gd name="connsiteY13811" fmla="*/ 2602318 h 5886446"/>
              <a:gd name="connsiteX13812" fmla="*/ 10948582 w 12191988"/>
              <a:gd name="connsiteY13812" fmla="*/ 2605889 h 5886446"/>
              <a:gd name="connsiteX13813" fmla="*/ 10947788 w 12191988"/>
              <a:gd name="connsiteY13813" fmla="*/ 2610254 h 5886446"/>
              <a:gd name="connsiteX13814" fmla="*/ 10933897 w 12191988"/>
              <a:gd name="connsiteY13814" fmla="*/ 2602715 h 5886446"/>
              <a:gd name="connsiteX13815" fmla="*/ 10926753 w 12191988"/>
              <a:gd name="connsiteY13815" fmla="*/ 2598746 h 5886446"/>
              <a:gd name="connsiteX13816" fmla="*/ 10919610 w 12191988"/>
              <a:gd name="connsiteY13816" fmla="*/ 2593985 h 5886446"/>
              <a:gd name="connsiteX13817" fmla="*/ 10913657 w 12191988"/>
              <a:gd name="connsiteY13817" fmla="*/ 2589223 h 5886446"/>
              <a:gd name="connsiteX13818" fmla="*/ 10907307 w 12191988"/>
              <a:gd name="connsiteY13818" fmla="*/ 2584064 h 5886446"/>
              <a:gd name="connsiteX13819" fmla="*/ 10901750 w 12191988"/>
              <a:gd name="connsiteY13819" fmla="*/ 2578112 h 5886446"/>
              <a:gd name="connsiteX13820" fmla="*/ 10896591 w 12191988"/>
              <a:gd name="connsiteY13820" fmla="*/ 2571763 h 5886446"/>
              <a:gd name="connsiteX13821" fmla="*/ 10892225 w 12191988"/>
              <a:gd name="connsiteY13821" fmla="*/ 2574938 h 5886446"/>
              <a:gd name="connsiteX13822" fmla="*/ 10887860 w 12191988"/>
              <a:gd name="connsiteY13822" fmla="*/ 2578112 h 5886446"/>
              <a:gd name="connsiteX13823" fmla="*/ 10882700 w 12191988"/>
              <a:gd name="connsiteY13823" fmla="*/ 2580493 h 5886446"/>
              <a:gd name="connsiteX13824" fmla="*/ 10877541 w 12191988"/>
              <a:gd name="connsiteY13824" fmla="*/ 2583271 h 5886446"/>
              <a:gd name="connsiteX13825" fmla="*/ 10872779 w 12191988"/>
              <a:gd name="connsiteY13825" fmla="*/ 2584461 h 5886446"/>
              <a:gd name="connsiteX13826" fmla="*/ 10867222 w 12191988"/>
              <a:gd name="connsiteY13826" fmla="*/ 2585652 h 5886446"/>
              <a:gd name="connsiteX13827" fmla="*/ 10862063 w 12191988"/>
              <a:gd name="connsiteY13827" fmla="*/ 2586842 h 5886446"/>
              <a:gd name="connsiteX13828" fmla="*/ 10856110 w 12191988"/>
              <a:gd name="connsiteY13828" fmla="*/ 2587239 h 5886446"/>
              <a:gd name="connsiteX13829" fmla="*/ 10844997 w 12191988"/>
              <a:gd name="connsiteY13829" fmla="*/ 2587636 h 5886446"/>
              <a:gd name="connsiteX13830" fmla="*/ 10833488 w 12191988"/>
              <a:gd name="connsiteY13830" fmla="*/ 2587239 h 5886446"/>
              <a:gd name="connsiteX13831" fmla="*/ 10810072 w 12191988"/>
              <a:gd name="connsiteY13831" fmla="*/ 2585652 h 5886446"/>
              <a:gd name="connsiteX13832" fmla="*/ 10798960 w 12191988"/>
              <a:gd name="connsiteY13832" fmla="*/ 2584461 h 5886446"/>
              <a:gd name="connsiteX13833" fmla="*/ 10787847 w 12191988"/>
              <a:gd name="connsiteY13833" fmla="*/ 2584461 h 5886446"/>
              <a:gd name="connsiteX13834" fmla="*/ 10782688 w 12191988"/>
              <a:gd name="connsiteY13834" fmla="*/ 2585255 h 5886446"/>
              <a:gd name="connsiteX13835" fmla="*/ 10777132 w 12191988"/>
              <a:gd name="connsiteY13835" fmla="*/ 2585652 h 5886446"/>
              <a:gd name="connsiteX13836" fmla="*/ 10772369 w 12191988"/>
              <a:gd name="connsiteY13836" fmla="*/ 2586049 h 5886446"/>
              <a:gd name="connsiteX13837" fmla="*/ 10767607 w 12191988"/>
              <a:gd name="connsiteY13837" fmla="*/ 2587636 h 5886446"/>
              <a:gd name="connsiteX13838" fmla="*/ 10763241 w 12191988"/>
              <a:gd name="connsiteY13838" fmla="*/ 2589223 h 5886446"/>
              <a:gd name="connsiteX13839" fmla="*/ 10758875 w 12191988"/>
              <a:gd name="connsiteY13839" fmla="*/ 2591207 h 5886446"/>
              <a:gd name="connsiteX13840" fmla="*/ 10754510 w 12191988"/>
              <a:gd name="connsiteY13840" fmla="*/ 2593985 h 5886446"/>
              <a:gd name="connsiteX13841" fmla="*/ 10751335 w 12191988"/>
              <a:gd name="connsiteY13841" fmla="*/ 2597159 h 5886446"/>
              <a:gd name="connsiteX13842" fmla="*/ 10747763 w 12191988"/>
              <a:gd name="connsiteY13842" fmla="*/ 2600730 h 5886446"/>
              <a:gd name="connsiteX13843" fmla="*/ 10744191 w 12191988"/>
              <a:gd name="connsiteY13843" fmla="*/ 2605095 h 5886446"/>
              <a:gd name="connsiteX13844" fmla="*/ 10741016 w 12191988"/>
              <a:gd name="connsiteY13844" fmla="*/ 2610254 h 5886446"/>
              <a:gd name="connsiteX13845" fmla="*/ 10738635 w 12191988"/>
              <a:gd name="connsiteY13845" fmla="*/ 2615809 h 5886446"/>
              <a:gd name="connsiteX13846" fmla="*/ 10730697 w 12191988"/>
              <a:gd name="connsiteY13846" fmla="*/ 2612238 h 5886446"/>
              <a:gd name="connsiteX13847" fmla="*/ 10723553 w 12191988"/>
              <a:gd name="connsiteY13847" fmla="*/ 2610254 h 5886446"/>
              <a:gd name="connsiteX13848" fmla="*/ 10720379 w 12191988"/>
              <a:gd name="connsiteY13848" fmla="*/ 2609063 h 5886446"/>
              <a:gd name="connsiteX13849" fmla="*/ 10717600 w 12191988"/>
              <a:gd name="connsiteY13849" fmla="*/ 2609063 h 5886446"/>
              <a:gd name="connsiteX13850" fmla="*/ 10715219 w 12191988"/>
              <a:gd name="connsiteY13850" fmla="*/ 2609063 h 5886446"/>
              <a:gd name="connsiteX13851" fmla="*/ 10712441 w 12191988"/>
              <a:gd name="connsiteY13851" fmla="*/ 2609857 h 5886446"/>
              <a:gd name="connsiteX13852" fmla="*/ 10710457 w 12191988"/>
              <a:gd name="connsiteY13852" fmla="*/ 2610651 h 5886446"/>
              <a:gd name="connsiteX13853" fmla="*/ 10708869 w 12191988"/>
              <a:gd name="connsiteY13853" fmla="*/ 2612238 h 5886446"/>
              <a:gd name="connsiteX13854" fmla="*/ 10707679 w 12191988"/>
              <a:gd name="connsiteY13854" fmla="*/ 2614222 h 5886446"/>
              <a:gd name="connsiteX13855" fmla="*/ 10706488 w 12191988"/>
              <a:gd name="connsiteY13855" fmla="*/ 2616603 h 5886446"/>
              <a:gd name="connsiteX13856" fmla="*/ 10705297 w 12191988"/>
              <a:gd name="connsiteY13856" fmla="*/ 2619777 h 5886446"/>
              <a:gd name="connsiteX13857" fmla="*/ 10704900 w 12191988"/>
              <a:gd name="connsiteY13857" fmla="*/ 2623349 h 5886446"/>
              <a:gd name="connsiteX13858" fmla="*/ 10704900 w 12191988"/>
              <a:gd name="connsiteY13858" fmla="*/ 2627714 h 5886446"/>
              <a:gd name="connsiteX13859" fmla="*/ 10704900 w 12191988"/>
              <a:gd name="connsiteY13859" fmla="*/ 2632475 h 5886446"/>
              <a:gd name="connsiteX13860" fmla="*/ 10701329 w 12191988"/>
              <a:gd name="connsiteY13860" fmla="*/ 2630491 h 5886446"/>
              <a:gd name="connsiteX13861" fmla="*/ 10698153 w 12191988"/>
              <a:gd name="connsiteY13861" fmla="*/ 2628110 h 5886446"/>
              <a:gd name="connsiteX13862" fmla="*/ 10694582 w 12191988"/>
              <a:gd name="connsiteY13862" fmla="*/ 2627317 h 5886446"/>
              <a:gd name="connsiteX13863" fmla="*/ 10691010 w 12191988"/>
              <a:gd name="connsiteY13863" fmla="*/ 2626126 h 5886446"/>
              <a:gd name="connsiteX13864" fmla="*/ 10687438 w 12191988"/>
              <a:gd name="connsiteY13864" fmla="*/ 2625333 h 5886446"/>
              <a:gd name="connsiteX13865" fmla="*/ 10684263 w 12191988"/>
              <a:gd name="connsiteY13865" fmla="*/ 2625333 h 5886446"/>
              <a:gd name="connsiteX13866" fmla="*/ 10677913 w 12191988"/>
              <a:gd name="connsiteY13866" fmla="*/ 2625333 h 5886446"/>
              <a:gd name="connsiteX13867" fmla="*/ 10671166 w 12191988"/>
              <a:gd name="connsiteY13867" fmla="*/ 2626920 h 5886446"/>
              <a:gd name="connsiteX13868" fmla="*/ 10665213 w 12191988"/>
              <a:gd name="connsiteY13868" fmla="*/ 2628904 h 5886446"/>
              <a:gd name="connsiteX13869" fmla="*/ 10658863 w 12191988"/>
              <a:gd name="connsiteY13869" fmla="*/ 2631285 h 5886446"/>
              <a:gd name="connsiteX13870" fmla="*/ 10652910 w 12191988"/>
              <a:gd name="connsiteY13870" fmla="*/ 2634459 h 5886446"/>
              <a:gd name="connsiteX13871" fmla="*/ 10640607 w 12191988"/>
              <a:gd name="connsiteY13871" fmla="*/ 2640411 h 5886446"/>
              <a:gd name="connsiteX13872" fmla="*/ 10634653 w 12191988"/>
              <a:gd name="connsiteY13872" fmla="*/ 2643189 h 5886446"/>
              <a:gd name="connsiteX13873" fmla="*/ 10628700 w 12191988"/>
              <a:gd name="connsiteY13873" fmla="*/ 2645173 h 5886446"/>
              <a:gd name="connsiteX13874" fmla="*/ 10622747 w 12191988"/>
              <a:gd name="connsiteY13874" fmla="*/ 2646364 h 5886446"/>
              <a:gd name="connsiteX13875" fmla="*/ 10616000 w 12191988"/>
              <a:gd name="connsiteY13875" fmla="*/ 2646760 h 5886446"/>
              <a:gd name="connsiteX13876" fmla="*/ 10613222 w 12191988"/>
              <a:gd name="connsiteY13876" fmla="*/ 2646364 h 5886446"/>
              <a:gd name="connsiteX13877" fmla="*/ 10610047 w 12191988"/>
              <a:gd name="connsiteY13877" fmla="*/ 2645173 h 5886446"/>
              <a:gd name="connsiteX13878" fmla="*/ 10606475 w 12191988"/>
              <a:gd name="connsiteY13878" fmla="*/ 2644380 h 5886446"/>
              <a:gd name="connsiteX13879" fmla="*/ 10602903 w 12191988"/>
              <a:gd name="connsiteY13879" fmla="*/ 2642792 h 5886446"/>
              <a:gd name="connsiteX13880" fmla="*/ 10604094 w 12191988"/>
              <a:gd name="connsiteY13880" fmla="*/ 2649935 h 5886446"/>
              <a:gd name="connsiteX13881" fmla="*/ 10605285 w 12191988"/>
              <a:gd name="connsiteY13881" fmla="*/ 2655887 h 5886446"/>
              <a:gd name="connsiteX13882" fmla="*/ 10606475 w 12191988"/>
              <a:gd name="connsiteY13882" fmla="*/ 2661442 h 5886446"/>
              <a:gd name="connsiteX13883" fmla="*/ 10608460 w 12191988"/>
              <a:gd name="connsiteY13883" fmla="*/ 2666601 h 5886446"/>
              <a:gd name="connsiteX13884" fmla="*/ 10610444 w 12191988"/>
              <a:gd name="connsiteY13884" fmla="*/ 2670569 h 5886446"/>
              <a:gd name="connsiteX13885" fmla="*/ 10613222 w 12191988"/>
              <a:gd name="connsiteY13885" fmla="*/ 2674140 h 5886446"/>
              <a:gd name="connsiteX13886" fmla="*/ 10616000 w 12191988"/>
              <a:gd name="connsiteY13886" fmla="*/ 2677315 h 5886446"/>
              <a:gd name="connsiteX13887" fmla="*/ 10619175 w 12191988"/>
              <a:gd name="connsiteY13887" fmla="*/ 2680092 h 5886446"/>
              <a:gd name="connsiteX13888" fmla="*/ 10622350 w 12191988"/>
              <a:gd name="connsiteY13888" fmla="*/ 2682076 h 5886446"/>
              <a:gd name="connsiteX13889" fmla="*/ 10625525 w 12191988"/>
              <a:gd name="connsiteY13889" fmla="*/ 2683664 h 5886446"/>
              <a:gd name="connsiteX13890" fmla="*/ 10629891 w 12191988"/>
              <a:gd name="connsiteY13890" fmla="*/ 2684457 h 5886446"/>
              <a:gd name="connsiteX13891" fmla="*/ 10633066 w 12191988"/>
              <a:gd name="connsiteY13891" fmla="*/ 2685648 h 5886446"/>
              <a:gd name="connsiteX13892" fmla="*/ 10637035 w 12191988"/>
              <a:gd name="connsiteY13892" fmla="*/ 2686045 h 5886446"/>
              <a:gd name="connsiteX13893" fmla="*/ 10641797 w 12191988"/>
              <a:gd name="connsiteY13893" fmla="*/ 2686441 h 5886446"/>
              <a:gd name="connsiteX13894" fmla="*/ 10650132 w 12191988"/>
              <a:gd name="connsiteY13894" fmla="*/ 2686441 h 5886446"/>
              <a:gd name="connsiteX13895" fmla="*/ 10659260 w 12191988"/>
              <a:gd name="connsiteY13895" fmla="*/ 2685648 h 5886446"/>
              <a:gd name="connsiteX13896" fmla="*/ 10668388 w 12191988"/>
              <a:gd name="connsiteY13896" fmla="*/ 2684457 h 5886446"/>
              <a:gd name="connsiteX13897" fmla="*/ 10677516 w 12191988"/>
              <a:gd name="connsiteY13897" fmla="*/ 2683664 h 5886446"/>
              <a:gd name="connsiteX13898" fmla="*/ 10686247 w 12191988"/>
              <a:gd name="connsiteY13898" fmla="*/ 2682473 h 5886446"/>
              <a:gd name="connsiteX13899" fmla="*/ 10694979 w 12191988"/>
              <a:gd name="connsiteY13899" fmla="*/ 2682473 h 5886446"/>
              <a:gd name="connsiteX13900" fmla="*/ 10702916 w 12191988"/>
              <a:gd name="connsiteY13900" fmla="*/ 2682870 h 5886446"/>
              <a:gd name="connsiteX13901" fmla="*/ 10706885 w 12191988"/>
              <a:gd name="connsiteY13901" fmla="*/ 2684060 h 5886446"/>
              <a:gd name="connsiteX13902" fmla="*/ 10710457 w 12191988"/>
              <a:gd name="connsiteY13902" fmla="*/ 2684854 h 5886446"/>
              <a:gd name="connsiteX13903" fmla="*/ 10714029 w 12191988"/>
              <a:gd name="connsiteY13903" fmla="*/ 2686441 h 5886446"/>
              <a:gd name="connsiteX13904" fmla="*/ 10717203 w 12191988"/>
              <a:gd name="connsiteY13904" fmla="*/ 2688425 h 5886446"/>
              <a:gd name="connsiteX13905" fmla="*/ 10712441 w 12191988"/>
              <a:gd name="connsiteY13905" fmla="*/ 2691203 h 5886446"/>
              <a:gd name="connsiteX13906" fmla="*/ 10708075 w 12191988"/>
              <a:gd name="connsiteY13906" fmla="*/ 2693584 h 5886446"/>
              <a:gd name="connsiteX13907" fmla="*/ 10703313 w 12191988"/>
              <a:gd name="connsiteY13907" fmla="*/ 2695568 h 5886446"/>
              <a:gd name="connsiteX13908" fmla="*/ 10698550 w 12191988"/>
              <a:gd name="connsiteY13908" fmla="*/ 2697155 h 5886446"/>
              <a:gd name="connsiteX13909" fmla="*/ 10687835 w 12191988"/>
              <a:gd name="connsiteY13909" fmla="*/ 2699933 h 5886446"/>
              <a:gd name="connsiteX13910" fmla="*/ 10676722 w 12191988"/>
              <a:gd name="connsiteY13910" fmla="*/ 2701917 h 5886446"/>
              <a:gd name="connsiteX13911" fmla="*/ 10665213 w 12191988"/>
              <a:gd name="connsiteY13911" fmla="*/ 2703504 h 5886446"/>
              <a:gd name="connsiteX13912" fmla="*/ 10653307 w 12191988"/>
              <a:gd name="connsiteY13912" fmla="*/ 2704695 h 5886446"/>
              <a:gd name="connsiteX13913" fmla="*/ 10629097 w 12191988"/>
              <a:gd name="connsiteY13913" fmla="*/ 2705885 h 5886446"/>
              <a:gd name="connsiteX13914" fmla="*/ 10604491 w 12191988"/>
              <a:gd name="connsiteY13914" fmla="*/ 2707472 h 5886446"/>
              <a:gd name="connsiteX13915" fmla="*/ 10592585 w 12191988"/>
              <a:gd name="connsiteY13915" fmla="*/ 2708663 h 5886446"/>
              <a:gd name="connsiteX13916" fmla="*/ 10580679 w 12191988"/>
              <a:gd name="connsiteY13916" fmla="*/ 2710250 h 5886446"/>
              <a:gd name="connsiteX13917" fmla="*/ 10569169 w 12191988"/>
              <a:gd name="connsiteY13917" fmla="*/ 2712631 h 5886446"/>
              <a:gd name="connsiteX13918" fmla="*/ 10557263 w 12191988"/>
              <a:gd name="connsiteY13918" fmla="*/ 2715805 h 5886446"/>
              <a:gd name="connsiteX13919" fmla="*/ 10552103 w 12191988"/>
              <a:gd name="connsiteY13919" fmla="*/ 2717789 h 5886446"/>
              <a:gd name="connsiteX13920" fmla="*/ 10546944 w 12191988"/>
              <a:gd name="connsiteY13920" fmla="*/ 2719773 h 5886446"/>
              <a:gd name="connsiteX13921" fmla="*/ 10541388 w 12191988"/>
              <a:gd name="connsiteY13921" fmla="*/ 2722154 h 5886446"/>
              <a:gd name="connsiteX13922" fmla="*/ 10536229 w 12191988"/>
              <a:gd name="connsiteY13922" fmla="*/ 2724535 h 5886446"/>
              <a:gd name="connsiteX13923" fmla="*/ 10528688 w 12191988"/>
              <a:gd name="connsiteY13923" fmla="*/ 2722551 h 5886446"/>
              <a:gd name="connsiteX13924" fmla="*/ 10520353 w 12191988"/>
              <a:gd name="connsiteY13924" fmla="*/ 2720170 h 5886446"/>
              <a:gd name="connsiteX13925" fmla="*/ 10511225 w 12191988"/>
              <a:gd name="connsiteY13925" fmla="*/ 2718186 h 5886446"/>
              <a:gd name="connsiteX13926" fmla="*/ 10501303 w 12191988"/>
              <a:gd name="connsiteY13926" fmla="*/ 2716599 h 5886446"/>
              <a:gd name="connsiteX13927" fmla="*/ 10479475 w 12191988"/>
              <a:gd name="connsiteY13927" fmla="*/ 2713424 h 5886446"/>
              <a:gd name="connsiteX13928" fmla="*/ 10457647 w 12191988"/>
              <a:gd name="connsiteY13928" fmla="*/ 2712234 h 5886446"/>
              <a:gd name="connsiteX13929" fmla="*/ 10435819 w 12191988"/>
              <a:gd name="connsiteY13929" fmla="*/ 2711044 h 5886446"/>
              <a:gd name="connsiteX13930" fmla="*/ 10415579 w 12191988"/>
              <a:gd name="connsiteY13930" fmla="*/ 2710647 h 5886446"/>
              <a:gd name="connsiteX13931" fmla="*/ 10397322 w 12191988"/>
              <a:gd name="connsiteY13931" fmla="*/ 2711044 h 5886446"/>
              <a:gd name="connsiteX13932" fmla="*/ 10383432 w 12191988"/>
              <a:gd name="connsiteY13932" fmla="*/ 2712631 h 5886446"/>
              <a:gd name="connsiteX13933" fmla="*/ 10383829 w 12191988"/>
              <a:gd name="connsiteY13933" fmla="*/ 2718186 h 5886446"/>
              <a:gd name="connsiteX13934" fmla="*/ 10384622 w 12191988"/>
              <a:gd name="connsiteY13934" fmla="*/ 2722948 h 5886446"/>
              <a:gd name="connsiteX13935" fmla="*/ 10385813 w 12191988"/>
              <a:gd name="connsiteY13935" fmla="*/ 2727710 h 5886446"/>
              <a:gd name="connsiteX13936" fmla="*/ 10386607 w 12191988"/>
              <a:gd name="connsiteY13936" fmla="*/ 2732074 h 5886446"/>
              <a:gd name="connsiteX13937" fmla="*/ 10388194 w 12191988"/>
              <a:gd name="connsiteY13937" fmla="*/ 2735646 h 5886446"/>
              <a:gd name="connsiteX13938" fmla="*/ 10390179 w 12191988"/>
              <a:gd name="connsiteY13938" fmla="*/ 2739217 h 5886446"/>
              <a:gd name="connsiteX13939" fmla="*/ 10392163 w 12191988"/>
              <a:gd name="connsiteY13939" fmla="*/ 2742391 h 5886446"/>
              <a:gd name="connsiteX13940" fmla="*/ 10394941 w 12191988"/>
              <a:gd name="connsiteY13940" fmla="*/ 2744772 h 5886446"/>
              <a:gd name="connsiteX13941" fmla="*/ 10397322 w 12191988"/>
              <a:gd name="connsiteY13941" fmla="*/ 2747153 h 5886446"/>
              <a:gd name="connsiteX13942" fmla="*/ 10400497 w 12191988"/>
              <a:gd name="connsiteY13942" fmla="*/ 2748740 h 5886446"/>
              <a:gd name="connsiteX13943" fmla="*/ 10403672 w 12191988"/>
              <a:gd name="connsiteY13943" fmla="*/ 2750328 h 5886446"/>
              <a:gd name="connsiteX13944" fmla="*/ 10407244 w 12191988"/>
              <a:gd name="connsiteY13944" fmla="*/ 2751121 h 5886446"/>
              <a:gd name="connsiteX13945" fmla="*/ 10410816 w 12191988"/>
              <a:gd name="connsiteY13945" fmla="*/ 2752312 h 5886446"/>
              <a:gd name="connsiteX13946" fmla="*/ 10414785 w 12191988"/>
              <a:gd name="connsiteY13946" fmla="*/ 2752312 h 5886446"/>
              <a:gd name="connsiteX13947" fmla="*/ 10418753 w 12191988"/>
              <a:gd name="connsiteY13947" fmla="*/ 2752312 h 5886446"/>
              <a:gd name="connsiteX13948" fmla="*/ 10423516 w 12191988"/>
              <a:gd name="connsiteY13948" fmla="*/ 2751915 h 5886446"/>
              <a:gd name="connsiteX13949" fmla="*/ 10423516 w 12191988"/>
              <a:gd name="connsiteY13949" fmla="*/ 2754693 h 5886446"/>
              <a:gd name="connsiteX13950" fmla="*/ 10422325 w 12191988"/>
              <a:gd name="connsiteY13950" fmla="*/ 2756677 h 5886446"/>
              <a:gd name="connsiteX13951" fmla="*/ 10421532 w 12191988"/>
              <a:gd name="connsiteY13951" fmla="*/ 2758661 h 5886446"/>
              <a:gd name="connsiteX13952" fmla="*/ 10419547 w 12191988"/>
              <a:gd name="connsiteY13952" fmla="*/ 2759851 h 5886446"/>
              <a:gd name="connsiteX13953" fmla="*/ 10417563 w 12191988"/>
              <a:gd name="connsiteY13953" fmla="*/ 2760645 h 5886446"/>
              <a:gd name="connsiteX13954" fmla="*/ 10415579 w 12191988"/>
              <a:gd name="connsiteY13954" fmla="*/ 2760645 h 5886446"/>
              <a:gd name="connsiteX13955" fmla="*/ 10410419 w 12191988"/>
              <a:gd name="connsiteY13955" fmla="*/ 2760645 h 5886446"/>
              <a:gd name="connsiteX13956" fmla="*/ 10399307 w 12191988"/>
              <a:gd name="connsiteY13956" fmla="*/ 2759851 h 5886446"/>
              <a:gd name="connsiteX13957" fmla="*/ 10394147 w 12191988"/>
              <a:gd name="connsiteY13957" fmla="*/ 2759454 h 5886446"/>
              <a:gd name="connsiteX13958" fmla="*/ 10391766 w 12191988"/>
              <a:gd name="connsiteY13958" fmla="*/ 2759851 h 5886446"/>
              <a:gd name="connsiteX13959" fmla="*/ 10389782 w 12191988"/>
              <a:gd name="connsiteY13959" fmla="*/ 2760645 h 5886446"/>
              <a:gd name="connsiteX13960" fmla="*/ 10389385 w 12191988"/>
              <a:gd name="connsiteY13960" fmla="*/ 2756280 h 5886446"/>
              <a:gd name="connsiteX13961" fmla="*/ 10388194 w 12191988"/>
              <a:gd name="connsiteY13961" fmla="*/ 2751915 h 5886446"/>
              <a:gd name="connsiteX13962" fmla="*/ 10386607 w 12191988"/>
              <a:gd name="connsiteY13962" fmla="*/ 2748344 h 5886446"/>
              <a:gd name="connsiteX13963" fmla="*/ 10385416 w 12191988"/>
              <a:gd name="connsiteY13963" fmla="*/ 2744772 h 5886446"/>
              <a:gd name="connsiteX13964" fmla="*/ 10383829 w 12191988"/>
              <a:gd name="connsiteY13964" fmla="*/ 2741598 h 5886446"/>
              <a:gd name="connsiteX13965" fmla="*/ 10381844 w 12191988"/>
              <a:gd name="connsiteY13965" fmla="*/ 2738820 h 5886446"/>
              <a:gd name="connsiteX13966" fmla="*/ 10377082 w 12191988"/>
              <a:gd name="connsiteY13966" fmla="*/ 2734058 h 5886446"/>
              <a:gd name="connsiteX13967" fmla="*/ 10372319 w 12191988"/>
              <a:gd name="connsiteY13967" fmla="*/ 2730090 h 5886446"/>
              <a:gd name="connsiteX13968" fmla="*/ 10366763 w 12191988"/>
              <a:gd name="connsiteY13968" fmla="*/ 2726519 h 5886446"/>
              <a:gd name="connsiteX13969" fmla="*/ 10361207 w 12191988"/>
              <a:gd name="connsiteY13969" fmla="*/ 2723741 h 5886446"/>
              <a:gd name="connsiteX13970" fmla="*/ 10355253 w 12191988"/>
              <a:gd name="connsiteY13970" fmla="*/ 2720964 h 5886446"/>
              <a:gd name="connsiteX13971" fmla="*/ 10351285 w 12191988"/>
              <a:gd name="connsiteY13971" fmla="*/ 2725329 h 5886446"/>
              <a:gd name="connsiteX13972" fmla="*/ 10347316 w 12191988"/>
              <a:gd name="connsiteY13972" fmla="*/ 2728106 h 5886446"/>
              <a:gd name="connsiteX13973" fmla="*/ 10342950 w 12191988"/>
              <a:gd name="connsiteY13973" fmla="*/ 2730487 h 5886446"/>
              <a:gd name="connsiteX13974" fmla="*/ 10338982 w 12191988"/>
              <a:gd name="connsiteY13974" fmla="*/ 2733265 h 5886446"/>
              <a:gd name="connsiteX13975" fmla="*/ 10335013 w 12191988"/>
              <a:gd name="connsiteY13975" fmla="*/ 2735249 h 5886446"/>
              <a:gd name="connsiteX13976" fmla="*/ 10331044 w 12191988"/>
              <a:gd name="connsiteY13976" fmla="*/ 2736043 h 5886446"/>
              <a:gd name="connsiteX13977" fmla="*/ 10327075 w 12191988"/>
              <a:gd name="connsiteY13977" fmla="*/ 2737233 h 5886446"/>
              <a:gd name="connsiteX13978" fmla="*/ 10323107 w 12191988"/>
              <a:gd name="connsiteY13978" fmla="*/ 2738027 h 5886446"/>
              <a:gd name="connsiteX13979" fmla="*/ 10314375 w 12191988"/>
              <a:gd name="connsiteY13979" fmla="*/ 2738820 h 5886446"/>
              <a:gd name="connsiteX13980" fmla="*/ 10306041 w 12191988"/>
              <a:gd name="connsiteY13980" fmla="*/ 2738820 h 5886446"/>
              <a:gd name="connsiteX13981" fmla="*/ 10297310 w 12191988"/>
              <a:gd name="connsiteY13981" fmla="*/ 2737630 h 5886446"/>
              <a:gd name="connsiteX13982" fmla="*/ 10288579 w 12191988"/>
              <a:gd name="connsiteY13982" fmla="*/ 2736836 h 5886446"/>
              <a:gd name="connsiteX13983" fmla="*/ 10279847 w 12191988"/>
              <a:gd name="connsiteY13983" fmla="*/ 2735249 h 5886446"/>
              <a:gd name="connsiteX13984" fmla="*/ 10270719 w 12191988"/>
              <a:gd name="connsiteY13984" fmla="*/ 2734058 h 5886446"/>
              <a:gd name="connsiteX13985" fmla="*/ 10261988 w 12191988"/>
              <a:gd name="connsiteY13985" fmla="*/ 2733662 h 5886446"/>
              <a:gd name="connsiteX13986" fmla="*/ 10252463 w 12191988"/>
              <a:gd name="connsiteY13986" fmla="*/ 2734058 h 5886446"/>
              <a:gd name="connsiteX13987" fmla="*/ 10247700 w 12191988"/>
              <a:gd name="connsiteY13987" fmla="*/ 2734852 h 5886446"/>
              <a:gd name="connsiteX13988" fmla="*/ 10242938 w 12191988"/>
              <a:gd name="connsiteY13988" fmla="*/ 2735646 h 5886446"/>
              <a:gd name="connsiteX13989" fmla="*/ 10238175 w 12191988"/>
              <a:gd name="connsiteY13989" fmla="*/ 2736836 h 5886446"/>
              <a:gd name="connsiteX13990" fmla="*/ 10233016 w 12191988"/>
              <a:gd name="connsiteY13990" fmla="*/ 2738027 h 5886446"/>
              <a:gd name="connsiteX13991" fmla="*/ 10228650 w 12191988"/>
              <a:gd name="connsiteY13991" fmla="*/ 2740011 h 5886446"/>
              <a:gd name="connsiteX13992" fmla="*/ 10223491 w 12191988"/>
              <a:gd name="connsiteY13992" fmla="*/ 2742788 h 5886446"/>
              <a:gd name="connsiteX13993" fmla="*/ 10219125 w 12191988"/>
              <a:gd name="connsiteY13993" fmla="*/ 2745169 h 5886446"/>
              <a:gd name="connsiteX13994" fmla="*/ 10213966 w 12191988"/>
              <a:gd name="connsiteY13994" fmla="*/ 2748740 h 5886446"/>
              <a:gd name="connsiteX13995" fmla="*/ 10213569 w 12191988"/>
              <a:gd name="connsiteY13995" fmla="*/ 2732868 h 5886446"/>
              <a:gd name="connsiteX13996" fmla="*/ 10160785 w 12191988"/>
              <a:gd name="connsiteY13996" fmla="*/ 2728503 h 5886446"/>
              <a:gd name="connsiteX13997" fmla="*/ 10109191 w 12191988"/>
              <a:gd name="connsiteY13997" fmla="*/ 2724138 h 5886446"/>
              <a:gd name="connsiteX13998" fmla="*/ 10007988 w 12191988"/>
              <a:gd name="connsiteY13998" fmla="*/ 2715012 h 5886446"/>
              <a:gd name="connsiteX13999" fmla="*/ 9957982 w 12191988"/>
              <a:gd name="connsiteY13999" fmla="*/ 2710647 h 5886446"/>
              <a:gd name="connsiteX14000" fmla="*/ 9909166 w 12191988"/>
              <a:gd name="connsiteY14000" fmla="*/ 2707075 h 5886446"/>
              <a:gd name="connsiteX14001" fmla="*/ 9860350 w 12191988"/>
              <a:gd name="connsiteY14001" fmla="*/ 2703901 h 5886446"/>
              <a:gd name="connsiteX14002" fmla="*/ 9811535 w 12191988"/>
              <a:gd name="connsiteY14002" fmla="*/ 2702711 h 5886446"/>
              <a:gd name="connsiteX14003" fmla="*/ 9794072 w 12191988"/>
              <a:gd name="connsiteY14003" fmla="*/ 2702711 h 5886446"/>
              <a:gd name="connsiteX14004" fmla="*/ 9776610 w 12191988"/>
              <a:gd name="connsiteY14004" fmla="*/ 2703107 h 5886446"/>
              <a:gd name="connsiteX14005" fmla="*/ 9757957 w 12191988"/>
              <a:gd name="connsiteY14005" fmla="*/ 2703901 h 5886446"/>
              <a:gd name="connsiteX14006" fmla="*/ 9739303 w 12191988"/>
              <a:gd name="connsiteY14006" fmla="*/ 2705091 h 5886446"/>
              <a:gd name="connsiteX14007" fmla="*/ 9700013 w 12191988"/>
              <a:gd name="connsiteY14007" fmla="*/ 2708266 h 5886446"/>
              <a:gd name="connsiteX14008" fmla="*/ 9680169 w 12191988"/>
              <a:gd name="connsiteY14008" fmla="*/ 2709456 h 5886446"/>
              <a:gd name="connsiteX14009" fmla="*/ 9659929 w 12191988"/>
              <a:gd name="connsiteY14009" fmla="*/ 2710647 h 5886446"/>
              <a:gd name="connsiteX14010" fmla="*/ 9639291 w 12191988"/>
              <a:gd name="connsiteY14010" fmla="*/ 2711440 h 5886446"/>
              <a:gd name="connsiteX14011" fmla="*/ 9619050 w 12191988"/>
              <a:gd name="connsiteY14011" fmla="*/ 2711440 h 5886446"/>
              <a:gd name="connsiteX14012" fmla="*/ 9598810 w 12191988"/>
              <a:gd name="connsiteY14012" fmla="*/ 2711044 h 5886446"/>
              <a:gd name="connsiteX14013" fmla="*/ 9578172 w 12191988"/>
              <a:gd name="connsiteY14013" fmla="*/ 2710250 h 5886446"/>
              <a:gd name="connsiteX14014" fmla="*/ 9558329 w 12191988"/>
              <a:gd name="connsiteY14014" fmla="*/ 2707472 h 5886446"/>
              <a:gd name="connsiteX14015" fmla="*/ 9548010 w 12191988"/>
              <a:gd name="connsiteY14015" fmla="*/ 2705885 h 5886446"/>
              <a:gd name="connsiteX14016" fmla="*/ 9538485 w 12191988"/>
              <a:gd name="connsiteY14016" fmla="*/ 2703901 h 5886446"/>
              <a:gd name="connsiteX14017" fmla="*/ 9528563 w 12191988"/>
              <a:gd name="connsiteY14017" fmla="*/ 2701917 h 5886446"/>
              <a:gd name="connsiteX14018" fmla="*/ 9519038 w 12191988"/>
              <a:gd name="connsiteY14018" fmla="*/ 2699536 h 5886446"/>
              <a:gd name="connsiteX14019" fmla="*/ 9509513 w 12191988"/>
              <a:gd name="connsiteY14019" fmla="*/ 2697155 h 5886446"/>
              <a:gd name="connsiteX14020" fmla="*/ 9499988 w 12191988"/>
              <a:gd name="connsiteY14020" fmla="*/ 2693584 h 5886446"/>
              <a:gd name="connsiteX14021" fmla="*/ 9496813 w 12191988"/>
              <a:gd name="connsiteY14021" fmla="*/ 2697155 h 5886446"/>
              <a:gd name="connsiteX14022" fmla="*/ 9494432 w 12191988"/>
              <a:gd name="connsiteY14022" fmla="*/ 2700726 h 5886446"/>
              <a:gd name="connsiteX14023" fmla="*/ 9493241 w 12191988"/>
              <a:gd name="connsiteY14023" fmla="*/ 2703901 h 5886446"/>
              <a:gd name="connsiteX14024" fmla="*/ 9492844 w 12191988"/>
              <a:gd name="connsiteY14024" fmla="*/ 2707472 h 5886446"/>
              <a:gd name="connsiteX14025" fmla="*/ 9492844 w 12191988"/>
              <a:gd name="connsiteY14025" fmla="*/ 2711044 h 5886446"/>
              <a:gd name="connsiteX14026" fmla="*/ 9494035 w 12191988"/>
              <a:gd name="connsiteY14026" fmla="*/ 2714218 h 5886446"/>
              <a:gd name="connsiteX14027" fmla="*/ 9495225 w 12191988"/>
              <a:gd name="connsiteY14027" fmla="*/ 2716996 h 5886446"/>
              <a:gd name="connsiteX14028" fmla="*/ 9496813 w 12191988"/>
              <a:gd name="connsiteY14028" fmla="*/ 2720170 h 5886446"/>
              <a:gd name="connsiteX14029" fmla="*/ 9499591 w 12191988"/>
              <a:gd name="connsiteY14029" fmla="*/ 2722948 h 5886446"/>
              <a:gd name="connsiteX14030" fmla="*/ 9501972 w 12191988"/>
              <a:gd name="connsiteY14030" fmla="*/ 2725329 h 5886446"/>
              <a:gd name="connsiteX14031" fmla="*/ 9504353 w 12191988"/>
              <a:gd name="connsiteY14031" fmla="*/ 2727710 h 5886446"/>
              <a:gd name="connsiteX14032" fmla="*/ 9507132 w 12191988"/>
              <a:gd name="connsiteY14032" fmla="*/ 2729694 h 5886446"/>
              <a:gd name="connsiteX14033" fmla="*/ 9509910 w 12191988"/>
              <a:gd name="connsiteY14033" fmla="*/ 2731281 h 5886446"/>
              <a:gd name="connsiteX14034" fmla="*/ 9512291 w 12191988"/>
              <a:gd name="connsiteY14034" fmla="*/ 2732074 h 5886446"/>
              <a:gd name="connsiteX14035" fmla="*/ 9515069 w 12191988"/>
              <a:gd name="connsiteY14035" fmla="*/ 2733265 h 5886446"/>
              <a:gd name="connsiteX14036" fmla="*/ 9517450 w 12191988"/>
              <a:gd name="connsiteY14036" fmla="*/ 2733265 h 5886446"/>
              <a:gd name="connsiteX14037" fmla="*/ 9509910 w 12191988"/>
              <a:gd name="connsiteY14037" fmla="*/ 2735646 h 5886446"/>
              <a:gd name="connsiteX14038" fmla="*/ 9500385 w 12191988"/>
              <a:gd name="connsiteY14038" fmla="*/ 2738027 h 5886446"/>
              <a:gd name="connsiteX14039" fmla="*/ 9488082 w 12191988"/>
              <a:gd name="connsiteY14039" fmla="*/ 2740011 h 5886446"/>
              <a:gd name="connsiteX14040" fmla="*/ 9474191 w 12191988"/>
              <a:gd name="connsiteY14040" fmla="*/ 2741598 h 5886446"/>
              <a:gd name="connsiteX14041" fmla="*/ 9460300 w 12191988"/>
              <a:gd name="connsiteY14041" fmla="*/ 2743185 h 5886446"/>
              <a:gd name="connsiteX14042" fmla="*/ 9446410 w 12191988"/>
              <a:gd name="connsiteY14042" fmla="*/ 2744376 h 5886446"/>
              <a:gd name="connsiteX14043" fmla="*/ 9432519 w 12191988"/>
              <a:gd name="connsiteY14043" fmla="*/ 2744376 h 5886446"/>
              <a:gd name="connsiteX14044" fmla="*/ 9421010 w 12191988"/>
              <a:gd name="connsiteY14044" fmla="*/ 2743185 h 5886446"/>
              <a:gd name="connsiteX14045" fmla="*/ 9421010 w 12191988"/>
              <a:gd name="connsiteY14045" fmla="*/ 2737630 h 5886446"/>
              <a:gd name="connsiteX14046" fmla="*/ 9421803 w 12191988"/>
              <a:gd name="connsiteY14046" fmla="*/ 2733265 h 5886446"/>
              <a:gd name="connsiteX14047" fmla="*/ 9422200 w 12191988"/>
              <a:gd name="connsiteY14047" fmla="*/ 2730487 h 5886446"/>
              <a:gd name="connsiteX14048" fmla="*/ 9422994 w 12191988"/>
              <a:gd name="connsiteY14048" fmla="*/ 2728503 h 5886446"/>
              <a:gd name="connsiteX14049" fmla="*/ 9424582 w 12191988"/>
              <a:gd name="connsiteY14049" fmla="*/ 2727710 h 5886446"/>
              <a:gd name="connsiteX14050" fmla="*/ 9426169 w 12191988"/>
              <a:gd name="connsiteY14050" fmla="*/ 2727710 h 5886446"/>
              <a:gd name="connsiteX14051" fmla="*/ 9427757 w 12191988"/>
              <a:gd name="connsiteY14051" fmla="*/ 2728106 h 5886446"/>
              <a:gd name="connsiteX14052" fmla="*/ 9429741 w 12191988"/>
              <a:gd name="connsiteY14052" fmla="*/ 2729297 h 5886446"/>
              <a:gd name="connsiteX14053" fmla="*/ 9433313 w 12191988"/>
              <a:gd name="connsiteY14053" fmla="*/ 2731678 h 5886446"/>
              <a:gd name="connsiteX14054" fmla="*/ 9435297 w 12191988"/>
              <a:gd name="connsiteY14054" fmla="*/ 2732074 h 5886446"/>
              <a:gd name="connsiteX14055" fmla="*/ 9437282 w 12191988"/>
              <a:gd name="connsiteY14055" fmla="*/ 2732868 h 5886446"/>
              <a:gd name="connsiteX14056" fmla="*/ 9439266 w 12191988"/>
              <a:gd name="connsiteY14056" fmla="*/ 2732868 h 5886446"/>
              <a:gd name="connsiteX14057" fmla="*/ 9440853 w 12191988"/>
              <a:gd name="connsiteY14057" fmla="*/ 2731678 h 5886446"/>
              <a:gd name="connsiteX14058" fmla="*/ 9442044 w 12191988"/>
              <a:gd name="connsiteY14058" fmla="*/ 2730090 h 5886446"/>
              <a:gd name="connsiteX14059" fmla="*/ 9443632 w 12191988"/>
              <a:gd name="connsiteY14059" fmla="*/ 2726519 h 5886446"/>
              <a:gd name="connsiteX14060" fmla="*/ 9443235 w 12191988"/>
              <a:gd name="connsiteY14060" fmla="*/ 2724138 h 5886446"/>
              <a:gd name="connsiteX14061" fmla="*/ 9442044 w 12191988"/>
              <a:gd name="connsiteY14061" fmla="*/ 2721757 h 5886446"/>
              <a:gd name="connsiteX14062" fmla="*/ 9441250 w 12191988"/>
              <a:gd name="connsiteY14062" fmla="*/ 2720170 h 5886446"/>
              <a:gd name="connsiteX14063" fmla="*/ 9439266 w 12191988"/>
              <a:gd name="connsiteY14063" fmla="*/ 2718980 h 5886446"/>
              <a:gd name="connsiteX14064" fmla="*/ 9437282 w 12191988"/>
              <a:gd name="connsiteY14064" fmla="*/ 2718186 h 5886446"/>
              <a:gd name="connsiteX14065" fmla="*/ 9435297 w 12191988"/>
              <a:gd name="connsiteY14065" fmla="*/ 2718186 h 5886446"/>
              <a:gd name="connsiteX14066" fmla="*/ 9430138 w 12191988"/>
              <a:gd name="connsiteY14066" fmla="*/ 2718186 h 5886446"/>
              <a:gd name="connsiteX14067" fmla="*/ 9419025 w 12191988"/>
              <a:gd name="connsiteY14067" fmla="*/ 2720170 h 5886446"/>
              <a:gd name="connsiteX14068" fmla="*/ 9413469 w 12191988"/>
              <a:gd name="connsiteY14068" fmla="*/ 2720567 h 5886446"/>
              <a:gd name="connsiteX14069" fmla="*/ 9411485 w 12191988"/>
              <a:gd name="connsiteY14069" fmla="*/ 2720170 h 5886446"/>
              <a:gd name="connsiteX14070" fmla="*/ 9409500 w 12191988"/>
              <a:gd name="connsiteY14070" fmla="*/ 2719773 h 5886446"/>
              <a:gd name="connsiteX14071" fmla="*/ 9407119 w 12191988"/>
              <a:gd name="connsiteY14071" fmla="*/ 2720964 h 5886446"/>
              <a:gd name="connsiteX14072" fmla="*/ 9406722 w 12191988"/>
              <a:gd name="connsiteY14072" fmla="*/ 2722154 h 5886446"/>
              <a:gd name="connsiteX14073" fmla="*/ 9406722 w 12191988"/>
              <a:gd name="connsiteY14073" fmla="*/ 2722948 h 5886446"/>
              <a:gd name="connsiteX14074" fmla="*/ 9406722 w 12191988"/>
              <a:gd name="connsiteY14074" fmla="*/ 2725329 h 5886446"/>
              <a:gd name="connsiteX14075" fmla="*/ 9407516 w 12191988"/>
              <a:gd name="connsiteY14075" fmla="*/ 2727710 h 5886446"/>
              <a:gd name="connsiteX14076" fmla="*/ 9408707 w 12191988"/>
              <a:gd name="connsiteY14076" fmla="*/ 2731281 h 5886446"/>
              <a:gd name="connsiteX14077" fmla="*/ 9409500 w 12191988"/>
              <a:gd name="connsiteY14077" fmla="*/ 2734852 h 5886446"/>
              <a:gd name="connsiteX14078" fmla="*/ 9410294 w 12191988"/>
              <a:gd name="connsiteY14078" fmla="*/ 2738820 h 5886446"/>
              <a:gd name="connsiteX14079" fmla="*/ 9409500 w 12191988"/>
              <a:gd name="connsiteY14079" fmla="*/ 2743582 h 5886446"/>
              <a:gd name="connsiteX14080" fmla="*/ 9362272 w 12191988"/>
              <a:gd name="connsiteY14080" fmla="*/ 2742788 h 5886446"/>
              <a:gd name="connsiteX14081" fmla="*/ 9317822 w 12191988"/>
              <a:gd name="connsiteY14081" fmla="*/ 2741201 h 5886446"/>
              <a:gd name="connsiteX14082" fmla="*/ 9274563 w 12191988"/>
              <a:gd name="connsiteY14082" fmla="*/ 2739614 h 5886446"/>
              <a:gd name="connsiteX14083" fmla="*/ 9232494 w 12191988"/>
              <a:gd name="connsiteY14083" fmla="*/ 2738027 h 5886446"/>
              <a:gd name="connsiteX14084" fmla="*/ 9190822 w 12191988"/>
              <a:gd name="connsiteY14084" fmla="*/ 2737233 h 5886446"/>
              <a:gd name="connsiteX14085" fmla="*/ 9169788 w 12191988"/>
              <a:gd name="connsiteY14085" fmla="*/ 2737233 h 5886446"/>
              <a:gd name="connsiteX14086" fmla="*/ 9147960 w 12191988"/>
              <a:gd name="connsiteY14086" fmla="*/ 2737630 h 5886446"/>
              <a:gd name="connsiteX14087" fmla="*/ 9126529 w 12191988"/>
              <a:gd name="connsiteY14087" fmla="*/ 2738027 h 5886446"/>
              <a:gd name="connsiteX14088" fmla="*/ 9104303 w 12191988"/>
              <a:gd name="connsiteY14088" fmla="*/ 2739614 h 5886446"/>
              <a:gd name="connsiteX14089" fmla="*/ 9081682 w 12191988"/>
              <a:gd name="connsiteY14089" fmla="*/ 2741201 h 5886446"/>
              <a:gd name="connsiteX14090" fmla="*/ 9058663 w 12191988"/>
              <a:gd name="connsiteY14090" fmla="*/ 2743185 h 5886446"/>
              <a:gd name="connsiteX14091" fmla="*/ 9060647 w 12191988"/>
              <a:gd name="connsiteY14091" fmla="*/ 2748344 h 5886446"/>
              <a:gd name="connsiteX14092" fmla="*/ 9063425 w 12191988"/>
              <a:gd name="connsiteY14092" fmla="*/ 2752709 h 5886446"/>
              <a:gd name="connsiteX14093" fmla="*/ 9066203 w 12191988"/>
              <a:gd name="connsiteY14093" fmla="*/ 2756677 h 5886446"/>
              <a:gd name="connsiteX14094" fmla="*/ 9069775 w 12191988"/>
              <a:gd name="connsiteY14094" fmla="*/ 2759851 h 5886446"/>
              <a:gd name="connsiteX14095" fmla="*/ 9073347 w 12191988"/>
              <a:gd name="connsiteY14095" fmla="*/ 2762232 h 5886446"/>
              <a:gd name="connsiteX14096" fmla="*/ 9077713 w 12191988"/>
              <a:gd name="connsiteY14096" fmla="*/ 2764216 h 5886446"/>
              <a:gd name="connsiteX14097" fmla="*/ 9081682 w 12191988"/>
              <a:gd name="connsiteY14097" fmla="*/ 2765803 h 5886446"/>
              <a:gd name="connsiteX14098" fmla="*/ 9086841 w 12191988"/>
              <a:gd name="connsiteY14098" fmla="*/ 2766994 h 5886446"/>
              <a:gd name="connsiteX14099" fmla="*/ 9092000 w 12191988"/>
              <a:gd name="connsiteY14099" fmla="*/ 2767390 h 5886446"/>
              <a:gd name="connsiteX14100" fmla="*/ 9096763 w 12191988"/>
              <a:gd name="connsiteY14100" fmla="*/ 2767390 h 5886446"/>
              <a:gd name="connsiteX14101" fmla="*/ 9107479 w 12191988"/>
              <a:gd name="connsiteY14101" fmla="*/ 2766994 h 5886446"/>
              <a:gd name="connsiteX14102" fmla="*/ 9118988 w 12191988"/>
              <a:gd name="connsiteY14102" fmla="*/ 2765803 h 5886446"/>
              <a:gd name="connsiteX14103" fmla="*/ 9130100 w 12191988"/>
              <a:gd name="connsiteY14103" fmla="*/ 2764216 h 5886446"/>
              <a:gd name="connsiteX14104" fmla="*/ 9141213 w 12191988"/>
              <a:gd name="connsiteY14104" fmla="*/ 2762629 h 5886446"/>
              <a:gd name="connsiteX14105" fmla="*/ 9151532 w 12191988"/>
              <a:gd name="connsiteY14105" fmla="*/ 2761835 h 5886446"/>
              <a:gd name="connsiteX14106" fmla="*/ 9161850 w 12191988"/>
              <a:gd name="connsiteY14106" fmla="*/ 2761438 h 5886446"/>
              <a:gd name="connsiteX14107" fmla="*/ 9166216 w 12191988"/>
              <a:gd name="connsiteY14107" fmla="*/ 2761835 h 5886446"/>
              <a:gd name="connsiteX14108" fmla="*/ 9170582 w 12191988"/>
              <a:gd name="connsiteY14108" fmla="*/ 2762629 h 5886446"/>
              <a:gd name="connsiteX14109" fmla="*/ 9174153 w 12191988"/>
              <a:gd name="connsiteY14109" fmla="*/ 2763819 h 5886446"/>
              <a:gd name="connsiteX14110" fmla="*/ 9177725 w 12191988"/>
              <a:gd name="connsiteY14110" fmla="*/ 2765406 h 5886446"/>
              <a:gd name="connsiteX14111" fmla="*/ 9181297 w 12191988"/>
              <a:gd name="connsiteY14111" fmla="*/ 2767787 h 5886446"/>
              <a:gd name="connsiteX14112" fmla="*/ 9183679 w 12191988"/>
              <a:gd name="connsiteY14112" fmla="*/ 2770168 h 5886446"/>
              <a:gd name="connsiteX14113" fmla="*/ 9185663 w 12191988"/>
              <a:gd name="connsiteY14113" fmla="*/ 2773739 h 5886446"/>
              <a:gd name="connsiteX14114" fmla="*/ 9187647 w 12191988"/>
              <a:gd name="connsiteY14114" fmla="*/ 2777708 h 5886446"/>
              <a:gd name="connsiteX14115" fmla="*/ 9188838 w 12191988"/>
              <a:gd name="connsiteY14115" fmla="*/ 2782866 h 5886446"/>
              <a:gd name="connsiteX14116" fmla="*/ 9189235 w 12191988"/>
              <a:gd name="connsiteY14116" fmla="*/ 2788421 h 5886446"/>
              <a:gd name="connsiteX14117" fmla="*/ 9183679 w 12191988"/>
              <a:gd name="connsiteY14117" fmla="*/ 2783263 h 5886446"/>
              <a:gd name="connsiteX14118" fmla="*/ 9178122 w 12191988"/>
              <a:gd name="connsiteY14118" fmla="*/ 2779692 h 5886446"/>
              <a:gd name="connsiteX14119" fmla="*/ 9172566 w 12191988"/>
              <a:gd name="connsiteY14119" fmla="*/ 2777311 h 5886446"/>
              <a:gd name="connsiteX14120" fmla="*/ 9167803 w 12191988"/>
              <a:gd name="connsiteY14120" fmla="*/ 2776517 h 5886446"/>
              <a:gd name="connsiteX14121" fmla="*/ 9162644 w 12191988"/>
              <a:gd name="connsiteY14121" fmla="*/ 2776517 h 5886446"/>
              <a:gd name="connsiteX14122" fmla="*/ 9157088 w 12191988"/>
              <a:gd name="connsiteY14122" fmla="*/ 2777311 h 5886446"/>
              <a:gd name="connsiteX14123" fmla="*/ 9152722 w 12191988"/>
              <a:gd name="connsiteY14123" fmla="*/ 2778898 h 5886446"/>
              <a:gd name="connsiteX14124" fmla="*/ 9147563 w 12191988"/>
              <a:gd name="connsiteY14124" fmla="*/ 2780882 h 5886446"/>
              <a:gd name="connsiteX14125" fmla="*/ 9138038 w 12191988"/>
              <a:gd name="connsiteY14125" fmla="*/ 2785247 h 5886446"/>
              <a:gd name="connsiteX14126" fmla="*/ 9133672 w 12191988"/>
              <a:gd name="connsiteY14126" fmla="*/ 2787231 h 5886446"/>
              <a:gd name="connsiteX14127" fmla="*/ 9128513 w 12191988"/>
              <a:gd name="connsiteY14127" fmla="*/ 2789215 h 5886446"/>
              <a:gd name="connsiteX14128" fmla="*/ 9124147 w 12191988"/>
              <a:gd name="connsiteY14128" fmla="*/ 2790802 h 5886446"/>
              <a:gd name="connsiteX14129" fmla="*/ 9119385 w 12191988"/>
              <a:gd name="connsiteY14129" fmla="*/ 2791199 h 5886446"/>
              <a:gd name="connsiteX14130" fmla="*/ 9115019 w 12191988"/>
              <a:gd name="connsiteY14130" fmla="*/ 2791199 h 5886446"/>
              <a:gd name="connsiteX14131" fmla="*/ 9109860 w 12191988"/>
              <a:gd name="connsiteY14131" fmla="*/ 2790405 h 5886446"/>
              <a:gd name="connsiteX14132" fmla="*/ 9111050 w 12191988"/>
              <a:gd name="connsiteY14132" fmla="*/ 2793580 h 5886446"/>
              <a:gd name="connsiteX14133" fmla="*/ 9111844 w 12191988"/>
              <a:gd name="connsiteY14133" fmla="*/ 2796358 h 5886446"/>
              <a:gd name="connsiteX14134" fmla="*/ 9113035 w 12191988"/>
              <a:gd name="connsiteY14134" fmla="*/ 2798738 h 5886446"/>
              <a:gd name="connsiteX14135" fmla="*/ 9114622 w 12191988"/>
              <a:gd name="connsiteY14135" fmla="*/ 2801516 h 5886446"/>
              <a:gd name="connsiteX14136" fmla="*/ 9115813 w 12191988"/>
              <a:gd name="connsiteY14136" fmla="*/ 2803103 h 5886446"/>
              <a:gd name="connsiteX14137" fmla="*/ 9117400 w 12191988"/>
              <a:gd name="connsiteY14137" fmla="*/ 2805087 h 5886446"/>
              <a:gd name="connsiteX14138" fmla="*/ 9118988 w 12191988"/>
              <a:gd name="connsiteY14138" fmla="*/ 2805881 h 5886446"/>
              <a:gd name="connsiteX14139" fmla="*/ 9120972 w 12191988"/>
              <a:gd name="connsiteY14139" fmla="*/ 2807071 h 5886446"/>
              <a:gd name="connsiteX14140" fmla="*/ 9125338 w 12191988"/>
              <a:gd name="connsiteY14140" fmla="*/ 2807865 h 5886446"/>
              <a:gd name="connsiteX14141" fmla="*/ 9130100 w 12191988"/>
              <a:gd name="connsiteY14141" fmla="*/ 2808262 h 5886446"/>
              <a:gd name="connsiteX14142" fmla="*/ 9134466 w 12191988"/>
              <a:gd name="connsiteY14142" fmla="*/ 2807468 h 5886446"/>
              <a:gd name="connsiteX14143" fmla="*/ 9139625 w 12191988"/>
              <a:gd name="connsiteY14143" fmla="*/ 2806278 h 5886446"/>
              <a:gd name="connsiteX14144" fmla="*/ 9144785 w 12191988"/>
              <a:gd name="connsiteY14144" fmla="*/ 2804294 h 5886446"/>
              <a:gd name="connsiteX14145" fmla="*/ 9149547 w 12191988"/>
              <a:gd name="connsiteY14145" fmla="*/ 2802310 h 5886446"/>
              <a:gd name="connsiteX14146" fmla="*/ 9159072 w 12191988"/>
              <a:gd name="connsiteY14146" fmla="*/ 2797548 h 5886446"/>
              <a:gd name="connsiteX14147" fmla="*/ 9166613 w 12191988"/>
              <a:gd name="connsiteY14147" fmla="*/ 2792389 h 5886446"/>
              <a:gd name="connsiteX14148" fmla="*/ 9172566 w 12191988"/>
              <a:gd name="connsiteY14148" fmla="*/ 2788818 h 5886446"/>
              <a:gd name="connsiteX14149" fmla="*/ 9172566 w 12191988"/>
              <a:gd name="connsiteY14149" fmla="*/ 2813024 h 5886446"/>
              <a:gd name="connsiteX14150" fmla="*/ 9174153 w 12191988"/>
              <a:gd name="connsiteY14150" fmla="*/ 2809452 h 5886446"/>
              <a:gd name="connsiteX14151" fmla="*/ 9175741 w 12191988"/>
              <a:gd name="connsiteY14151" fmla="*/ 2806278 h 5886446"/>
              <a:gd name="connsiteX14152" fmla="*/ 9177329 w 12191988"/>
              <a:gd name="connsiteY14152" fmla="*/ 2803897 h 5886446"/>
              <a:gd name="connsiteX14153" fmla="*/ 9178916 w 12191988"/>
              <a:gd name="connsiteY14153" fmla="*/ 2801913 h 5886446"/>
              <a:gd name="connsiteX14154" fmla="*/ 9180900 w 12191988"/>
              <a:gd name="connsiteY14154" fmla="*/ 2800326 h 5886446"/>
              <a:gd name="connsiteX14155" fmla="*/ 9182885 w 12191988"/>
              <a:gd name="connsiteY14155" fmla="*/ 2798738 h 5886446"/>
              <a:gd name="connsiteX14156" fmla="*/ 9184075 w 12191988"/>
              <a:gd name="connsiteY14156" fmla="*/ 2798342 h 5886446"/>
              <a:gd name="connsiteX14157" fmla="*/ 9186853 w 12191988"/>
              <a:gd name="connsiteY14157" fmla="*/ 2797945 h 5886446"/>
              <a:gd name="connsiteX14158" fmla="*/ 9190822 w 12191988"/>
              <a:gd name="connsiteY14158" fmla="*/ 2798342 h 5886446"/>
              <a:gd name="connsiteX14159" fmla="*/ 9195982 w 12191988"/>
              <a:gd name="connsiteY14159" fmla="*/ 2799532 h 5886446"/>
              <a:gd name="connsiteX14160" fmla="*/ 9200744 w 12191988"/>
              <a:gd name="connsiteY14160" fmla="*/ 2801913 h 5886446"/>
              <a:gd name="connsiteX14161" fmla="*/ 9206697 w 12191988"/>
              <a:gd name="connsiteY14161" fmla="*/ 2803897 h 5886446"/>
              <a:gd name="connsiteX14162" fmla="*/ 9205903 w 12191988"/>
              <a:gd name="connsiteY14162" fmla="*/ 2798342 h 5886446"/>
              <a:gd name="connsiteX14163" fmla="*/ 9205903 w 12191988"/>
              <a:gd name="connsiteY14163" fmla="*/ 2793580 h 5886446"/>
              <a:gd name="connsiteX14164" fmla="*/ 9206300 w 12191988"/>
              <a:gd name="connsiteY14164" fmla="*/ 2788818 h 5886446"/>
              <a:gd name="connsiteX14165" fmla="*/ 9206697 w 12191988"/>
              <a:gd name="connsiteY14165" fmla="*/ 2784453 h 5886446"/>
              <a:gd name="connsiteX14166" fmla="*/ 9208285 w 12191988"/>
              <a:gd name="connsiteY14166" fmla="*/ 2779295 h 5886446"/>
              <a:gd name="connsiteX14167" fmla="*/ 9210666 w 12191988"/>
              <a:gd name="connsiteY14167" fmla="*/ 2773343 h 5886446"/>
              <a:gd name="connsiteX14168" fmla="*/ 9217413 w 12191988"/>
              <a:gd name="connsiteY14168" fmla="*/ 2755883 h 5886446"/>
              <a:gd name="connsiteX14169" fmla="*/ 9220985 w 12191988"/>
              <a:gd name="connsiteY14169" fmla="*/ 2759851 h 5886446"/>
              <a:gd name="connsiteX14170" fmla="*/ 9224557 w 12191988"/>
              <a:gd name="connsiteY14170" fmla="*/ 2762232 h 5886446"/>
              <a:gd name="connsiteX14171" fmla="*/ 9228525 w 12191988"/>
              <a:gd name="connsiteY14171" fmla="*/ 2763819 h 5886446"/>
              <a:gd name="connsiteX14172" fmla="*/ 9232097 w 12191988"/>
              <a:gd name="connsiteY14172" fmla="*/ 2764613 h 5886446"/>
              <a:gd name="connsiteX14173" fmla="*/ 9236066 w 12191988"/>
              <a:gd name="connsiteY14173" fmla="*/ 2765406 h 5886446"/>
              <a:gd name="connsiteX14174" fmla="*/ 9240035 w 12191988"/>
              <a:gd name="connsiteY14174" fmla="*/ 2765803 h 5886446"/>
              <a:gd name="connsiteX14175" fmla="*/ 9247972 w 12191988"/>
              <a:gd name="connsiteY14175" fmla="*/ 2765803 h 5886446"/>
              <a:gd name="connsiteX14176" fmla="*/ 9251147 w 12191988"/>
              <a:gd name="connsiteY14176" fmla="*/ 2765803 h 5886446"/>
              <a:gd name="connsiteX14177" fmla="*/ 9254322 w 12191988"/>
              <a:gd name="connsiteY14177" fmla="*/ 2766200 h 5886446"/>
              <a:gd name="connsiteX14178" fmla="*/ 9257100 w 12191988"/>
              <a:gd name="connsiteY14178" fmla="*/ 2767390 h 5886446"/>
              <a:gd name="connsiteX14179" fmla="*/ 9259482 w 12191988"/>
              <a:gd name="connsiteY14179" fmla="*/ 2769375 h 5886446"/>
              <a:gd name="connsiteX14180" fmla="*/ 9261466 w 12191988"/>
              <a:gd name="connsiteY14180" fmla="*/ 2771755 h 5886446"/>
              <a:gd name="connsiteX14181" fmla="*/ 9262657 w 12191988"/>
              <a:gd name="connsiteY14181" fmla="*/ 2775723 h 5886446"/>
              <a:gd name="connsiteX14182" fmla="*/ 9263053 w 12191988"/>
              <a:gd name="connsiteY14182" fmla="*/ 2780485 h 5886446"/>
              <a:gd name="connsiteX14183" fmla="*/ 9263053 w 12191988"/>
              <a:gd name="connsiteY14183" fmla="*/ 2786834 h 5886446"/>
              <a:gd name="connsiteX14184" fmla="*/ 9267419 w 12191988"/>
              <a:gd name="connsiteY14184" fmla="*/ 2788421 h 5886446"/>
              <a:gd name="connsiteX14185" fmla="*/ 9271388 w 12191988"/>
              <a:gd name="connsiteY14185" fmla="*/ 2788818 h 5886446"/>
              <a:gd name="connsiteX14186" fmla="*/ 9274563 w 12191988"/>
              <a:gd name="connsiteY14186" fmla="*/ 2788421 h 5886446"/>
              <a:gd name="connsiteX14187" fmla="*/ 9277738 w 12191988"/>
              <a:gd name="connsiteY14187" fmla="*/ 2786834 h 5886446"/>
              <a:gd name="connsiteX14188" fmla="*/ 9280119 w 12191988"/>
              <a:gd name="connsiteY14188" fmla="*/ 2785247 h 5886446"/>
              <a:gd name="connsiteX14189" fmla="*/ 9282103 w 12191988"/>
              <a:gd name="connsiteY14189" fmla="*/ 2783263 h 5886446"/>
              <a:gd name="connsiteX14190" fmla="*/ 9285675 w 12191988"/>
              <a:gd name="connsiteY14190" fmla="*/ 2778501 h 5886446"/>
              <a:gd name="connsiteX14191" fmla="*/ 9289247 w 12191988"/>
              <a:gd name="connsiteY14191" fmla="*/ 2773343 h 5886446"/>
              <a:gd name="connsiteX14192" fmla="*/ 9291232 w 12191988"/>
              <a:gd name="connsiteY14192" fmla="*/ 2771359 h 5886446"/>
              <a:gd name="connsiteX14193" fmla="*/ 9293613 w 12191988"/>
              <a:gd name="connsiteY14193" fmla="*/ 2769771 h 5886446"/>
              <a:gd name="connsiteX14194" fmla="*/ 9296788 w 12191988"/>
              <a:gd name="connsiteY14194" fmla="*/ 2768978 h 5886446"/>
              <a:gd name="connsiteX14195" fmla="*/ 9299566 w 12191988"/>
              <a:gd name="connsiteY14195" fmla="*/ 2768184 h 5886446"/>
              <a:gd name="connsiteX14196" fmla="*/ 9303535 w 12191988"/>
              <a:gd name="connsiteY14196" fmla="*/ 2768978 h 5886446"/>
              <a:gd name="connsiteX14197" fmla="*/ 9308297 w 12191988"/>
              <a:gd name="connsiteY14197" fmla="*/ 2769771 h 5886446"/>
              <a:gd name="connsiteX14198" fmla="*/ 9308694 w 12191988"/>
              <a:gd name="connsiteY14198" fmla="*/ 2773739 h 5886446"/>
              <a:gd name="connsiteX14199" fmla="*/ 9309091 w 12191988"/>
              <a:gd name="connsiteY14199" fmla="*/ 2776914 h 5886446"/>
              <a:gd name="connsiteX14200" fmla="*/ 9308694 w 12191988"/>
              <a:gd name="connsiteY14200" fmla="*/ 2779692 h 5886446"/>
              <a:gd name="connsiteX14201" fmla="*/ 9308297 w 12191988"/>
              <a:gd name="connsiteY14201" fmla="*/ 2781676 h 5886446"/>
              <a:gd name="connsiteX14202" fmla="*/ 9307900 w 12191988"/>
              <a:gd name="connsiteY14202" fmla="*/ 2784056 h 5886446"/>
              <a:gd name="connsiteX14203" fmla="*/ 9306710 w 12191988"/>
              <a:gd name="connsiteY14203" fmla="*/ 2785247 h 5886446"/>
              <a:gd name="connsiteX14204" fmla="*/ 9304329 w 12191988"/>
              <a:gd name="connsiteY14204" fmla="*/ 2788421 h 5886446"/>
              <a:gd name="connsiteX14205" fmla="*/ 9301550 w 12191988"/>
              <a:gd name="connsiteY14205" fmla="*/ 2790802 h 5886446"/>
              <a:gd name="connsiteX14206" fmla="*/ 9299566 w 12191988"/>
              <a:gd name="connsiteY14206" fmla="*/ 2793580 h 5886446"/>
              <a:gd name="connsiteX14207" fmla="*/ 9298772 w 12191988"/>
              <a:gd name="connsiteY14207" fmla="*/ 2795564 h 5886446"/>
              <a:gd name="connsiteX14208" fmla="*/ 9297582 w 12191988"/>
              <a:gd name="connsiteY14208" fmla="*/ 2796754 h 5886446"/>
              <a:gd name="connsiteX14209" fmla="*/ 9297185 w 12191988"/>
              <a:gd name="connsiteY14209" fmla="*/ 2799532 h 5886446"/>
              <a:gd name="connsiteX14210" fmla="*/ 9297185 w 12191988"/>
              <a:gd name="connsiteY14210" fmla="*/ 2802310 h 5886446"/>
              <a:gd name="connsiteX14211" fmla="*/ 9300360 w 12191988"/>
              <a:gd name="connsiteY14211" fmla="*/ 2803103 h 5886446"/>
              <a:gd name="connsiteX14212" fmla="*/ 9302741 w 12191988"/>
              <a:gd name="connsiteY14212" fmla="*/ 2803500 h 5886446"/>
              <a:gd name="connsiteX14213" fmla="*/ 9304725 w 12191988"/>
              <a:gd name="connsiteY14213" fmla="*/ 2803500 h 5886446"/>
              <a:gd name="connsiteX14214" fmla="*/ 9306710 w 12191988"/>
              <a:gd name="connsiteY14214" fmla="*/ 2803103 h 5886446"/>
              <a:gd name="connsiteX14215" fmla="*/ 9308297 w 12191988"/>
              <a:gd name="connsiteY14215" fmla="*/ 2802310 h 5886446"/>
              <a:gd name="connsiteX14216" fmla="*/ 9309885 w 12191988"/>
              <a:gd name="connsiteY14216" fmla="*/ 2801516 h 5886446"/>
              <a:gd name="connsiteX14217" fmla="*/ 9312266 w 12191988"/>
              <a:gd name="connsiteY14217" fmla="*/ 2798738 h 5886446"/>
              <a:gd name="connsiteX14218" fmla="*/ 9314647 w 12191988"/>
              <a:gd name="connsiteY14218" fmla="*/ 2796754 h 5886446"/>
              <a:gd name="connsiteX14219" fmla="*/ 9317822 w 12191988"/>
              <a:gd name="connsiteY14219" fmla="*/ 2794374 h 5886446"/>
              <a:gd name="connsiteX14220" fmla="*/ 9319410 w 12191988"/>
              <a:gd name="connsiteY14220" fmla="*/ 2793977 h 5886446"/>
              <a:gd name="connsiteX14221" fmla="*/ 9320600 w 12191988"/>
              <a:gd name="connsiteY14221" fmla="*/ 2793580 h 5886446"/>
              <a:gd name="connsiteX14222" fmla="*/ 9323379 w 12191988"/>
              <a:gd name="connsiteY14222" fmla="*/ 2793580 h 5886446"/>
              <a:gd name="connsiteX14223" fmla="*/ 9325363 w 12191988"/>
              <a:gd name="connsiteY14223" fmla="*/ 2793580 h 5886446"/>
              <a:gd name="connsiteX14224" fmla="*/ 9324966 w 12191988"/>
              <a:gd name="connsiteY14224" fmla="*/ 2791199 h 5886446"/>
              <a:gd name="connsiteX14225" fmla="*/ 9323775 w 12191988"/>
              <a:gd name="connsiteY14225" fmla="*/ 2790009 h 5886446"/>
              <a:gd name="connsiteX14226" fmla="*/ 9321791 w 12191988"/>
              <a:gd name="connsiteY14226" fmla="*/ 2786834 h 5886446"/>
              <a:gd name="connsiteX14227" fmla="*/ 9316235 w 12191988"/>
              <a:gd name="connsiteY14227" fmla="*/ 2782469 h 5886446"/>
              <a:gd name="connsiteX14228" fmla="*/ 9314250 w 12191988"/>
              <a:gd name="connsiteY14228" fmla="*/ 2779692 h 5886446"/>
              <a:gd name="connsiteX14229" fmla="*/ 9313060 w 12191988"/>
              <a:gd name="connsiteY14229" fmla="*/ 2777708 h 5886446"/>
              <a:gd name="connsiteX14230" fmla="*/ 9312663 w 12191988"/>
              <a:gd name="connsiteY14230" fmla="*/ 2775723 h 5886446"/>
              <a:gd name="connsiteX14231" fmla="*/ 9312266 w 12191988"/>
              <a:gd name="connsiteY14231" fmla="*/ 2773343 h 5886446"/>
              <a:gd name="connsiteX14232" fmla="*/ 9312266 w 12191988"/>
              <a:gd name="connsiteY14232" fmla="*/ 2769771 h 5886446"/>
              <a:gd name="connsiteX14233" fmla="*/ 9312663 w 12191988"/>
              <a:gd name="connsiteY14233" fmla="*/ 2766200 h 5886446"/>
              <a:gd name="connsiteX14234" fmla="*/ 9313853 w 12191988"/>
              <a:gd name="connsiteY14234" fmla="*/ 2761835 h 5886446"/>
              <a:gd name="connsiteX14235" fmla="*/ 9324966 w 12191988"/>
              <a:gd name="connsiteY14235" fmla="*/ 2764216 h 5886446"/>
              <a:gd name="connsiteX14236" fmla="*/ 9336475 w 12191988"/>
              <a:gd name="connsiteY14236" fmla="*/ 2767390 h 5886446"/>
              <a:gd name="connsiteX14237" fmla="*/ 9347985 w 12191988"/>
              <a:gd name="connsiteY14237" fmla="*/ 2770168 h 5886446"/>
              <a:gd name="connsiteX14238" fmla="*/ 9359891 w 12191988"/>
              <a:gd name="connsiteY14238" fmla="*/ 2772946 h 5886446"/>
              <a:gd name="connsiteX14239" fmla="*/ 9365447 w 12191988"/>
              <a:gd name="connsiteY14239" fmla="*/ 2773739 h 5886446"/>
              <a:gd name="connsiteX14240" fmla="*/ 9371400 w 12191988"/>
              <a:gd name="connsiteY14240" fmla="*/ 2774930 h 5886446"/>
              <a:gd name="connsiteX14241" fmla="*/ 9377353 w 12191988"/>
              <a:gd name="connsiteY14241" fmla="*/ 2774930 h 5886446"/>
              <a:gd name="connsiteX14242" fmla="*/ 9382910 w 12191988"/>
              <a:gd name="connsiteY14242" fmla="*/ 2774930 h 5886446"/>
              <a:gd name="connsiteX14243" fmla="*/ 9388466 w 12191988"/>
              <a:gd name="connsiteY14243" fmla="*/ 2773739 h 5886446"/>
              <a:gd name="connsiteX14244" fmla="*/ 9394022 w 12191988"/>
              <a:gd name="connsiteY14244" fmla="*/ 2772946 h 5886446"/>
              <a:gd name="connsiteX14245" fmla="*/ 9399579 w 12191988"/>
              <a:gd name="connsiteY14245" fmla="*/ 2770962 h 5886446"/>
              <a:gd name="connsiteX14246" fmla="*/ 9404738 w 12191988"/>
              <a:gd name="connsiteY14246" fmla="*/ 2767787 h 5886446"/>
              <a:gd name="connsiteX14247" fmla="*/ 9401960 w 12191988"/>
              <a:gd name="connsiteY14247" fmla="*/ 2772946 h 5886446"/>
              <a:gd name="connsiteX14248" fmla="*/ 9400372 w 12191988"/>
              <a:gd name="connsiteY14248" fmla="*/ 2776517 h 5886446"/>
              <a:gd name="connsiteX14249" fmla="*/ 9400372 w 12191988"/>
              <a:gd name="connsiteY14249" fmla="*/ 2779295 h 5886446"/>
              <a:gd name="connsiteX14250" fmla="*/ 9401166 w 12191988"/>
              <a:gd name="connsiteY14250" fmla="*/ 2781676 h 5886446"/>
              <a:gd name="connsiteX14251" fmla="*/ 9402753 w 12191988"/>
              <a:gd name="connsiteY14251" fmla="*/ 2784453 h 5886446"/>
              <a:gd name="connsiteX14252" fmla="*/ 9403547 w 12191988"/>
              <a:gd name="connsiteY14252" fmla="*/ 2788025 h 5886446"/>
              <a:gd name="connsiteX14253" fmla="*/ 9404738 w 12191988"/>
              <a:gd name="connsiteY14253" fmla="*/ 2792786 h 5886446"/>
              <a:gd name="connsiteX14254" fmla="*/ 9405135 w 12191988"/>
              <a:gd name="connsiteY14254" fmla="*/ 2799929 h 5886446"/>
              <a:gd name="connsiteX14255" fmla="*/ 9407913 w 12191988"/>
              <a:gd name="connsiteY14255" fmla="*/ 2800326 h 5886446"/>
              <a:gd name="connsiteX14256" fmla="*/ 9410691 w 12191988"/>
              <a:gd name="connsiteY14256" fmla="*/ 2800326 h 5886446"/>
              <a:gd name="connsiteX14257" fmla="*/ 9412675 w 12191988"/>
              <a:gd name="connsiteY14257" fmla="*/ 2799929 h 5886446"/>
              <a:gd name="connsiteX14258" fmla="*/ 9414263 w 12191988"/>
              <a:gd name="connsiteY14258" fmla="*/ 2798738 h 5886446"/>
              <a:gd name="connsiteX14259" fmla="*/ 9415453 w 12191988"/>
              <a:gd name="connsiteY14259" fmla="*/ 2797548 h 5886446"/>
              <a:gd name="connsiteX14260" fmla="*/ 9416644 w 12191988"/>
              <a:gd name="connsiteY14260" fmla="*/ 2795564 h 5886446"/>
              <a:gd name="connsiteX14261" fmla="*/ 9419025 w 12191988"/>
              <a:gd name="connsiteY14261" fmla="*/ 2791199 h 5886446"/>
              <a:gd name="connsiteX14262" fmla="*/ 9421010 w 12191988"/>
              <a:gd name="connsiteY14262" fmla="*/ 2787231 h 5886446"/>
              <a:gd name="connsiteX14263" fmla="*/ 9422200 w 12191988"/>
              <a:gd name="connsiteY14263" fmla="*/ 2786041 h 5886446"/>
              <a:gd name="connsiteX14264" fmla="*/ 9423788 w 12191988"/>
              <a:gd name="connsiteY14264" fmla="*/ 2784453 h 5886446"/>
              <a:gd name="connsiteX14265" fmla="*/ 9424979 w 12191988"/>
              <a:gd name="connsiteY14265" fmla="*/ 2783263 h 5886446"/>
              <a:gd name="connsiteX14266" fmla="*/ 9427757 w 12191988"/>
              <a:gd name="connsiteY14266" fmla="*/ 2782866 h 5886446"/>
              <a:gd name="connsiteX14267" fmla="*/ 9430138 w 12191988"/>
              <a:gd name="connsiteY14267" fmla="*/ 2782866 h 5886446"/>
              <a:gd name="connsiteX14268" fmla="*/ 9433313 w 12191988"/>
              <a:gd name="connsiteY14268" fmla="*/ 2783263 h 5886446"/>
              <a:gd name="connsiteX14269" fmla="*/ 9432519 w 12191988"/>
              <a:gd name="connsiteY14269" fmla="*/ 2786041 h 5886446"/>
              <a:gd name="connsiteX14270" fmla="*/ 9431725 w 12191988"/>
              <a:gd name="connsiteY14270" fmla="*/ 2787231 h 5886446"/>
              <a:gd name="connsiteX14271" fmla="*/ 9430535 w 12191988"/>
              <a:gd name="connsiteY14271" fmla="*/ 2788818 h 5886446"/>
              <a:gd name="connsiteX14272" fmla="*/ 9429344 w 12191988"/>
              <a:gd name="connsiteY14272" fmla="*/ 2789215 h 5886446"/>
              <a:gd name="connsiteX14273" fmla="*/ 9424979 w 12191988"/>
              <a:gd name="connsiteY14273" fmla="*/ 2790405 h 5886446"/>
              <a:gd name="connsiteX14274" fmla="*/ 9421803 w 12191988"/>
              <a:gd name="connsiteY14274" fmla="*/ 2791199 h 5886446"/>
              <a:gd name="connsiteX14275" fmla="*/ 9451172 w 12191988"/>
              <a:gd name="connsiteY14275" fmla="*/ 2795961 h 5886446"/>
              <a:gd name="connsiteX14276" fmla="*/ 9480541 w 12191988"/>
              <a:gd name="connsiteY14276" fmla="*/ 2799929 h 5886446"/>
              <a:gd name="connsiteX14277" fmla="*/ 9509116 w 12191988"/>
              <a:gd name="connsiteY14277" fmla="*/ 2802310 h 5886446"/>
              <a:gd name="connsiteX14278" fmla="*/ 9536897 w 12191988"/>
              <a:gd name="connsiteY14278" fmla="*/ 2804294 h 5886446"/>
              <a:gd name="connsiteX14279" fmla="*/ 9565075 w 12191988"/>
              <a:gd name="connsiteY14279" fmla="*/ 2805484 h 5886446"/>
              <a:gd name="connsiteX14280" fmla="*/ 9592857 w 12191988"/>
              <a:gd name="connsiteY14280" fmla="*/ 2805881 h 5886446"/>
              <a:gd name="connsiteX14281" fmla="*/ 9620241 w 12191988"/>
              <a:gd name="connsiteY14281" fmla="*/ 2806278 h 5886446"/>
              <a:gd name="connsiteX14282" fmla="*/ 9648022 w 12191988"/>
              <a:gd name="connsiteY14282" fmla="*/ 2806278 h 5886446"/>
              <a:gd name="connsiteX14283" fmla="*/ 9702394 w 12191988"/>
              <a:gd name="connsiteY14283" fmla="*/ 2805881 h 5886446"/>
              <a:gd name="connsiteX14284" fmla="*/ 9728985 w 12191988"/>
              <a:gd name="connsiteY14284" fmla="*/ 2806278 h 5886446"/>
              <a:gd name="connsiteX14285" fmla="*/ 9755972 w 12191988"/>
              <a:gd name="connsiteY14285" fmla="*/ 2806278 h 5886446"/>
              <a:gd name="connsiteX14286" fmla="*/ 9782960 w 12191988"/>
              <a:gd name="connsiteY14286" fmla="*/ 2807468 h 5886446"/>
              <a:gd name="connsiteX14287" fmla="*/ 9809550 w 12191988"/>
              <a:gd name="connsiteY14287" fmla="*/ 2808262 h 5886446"/>
              <a:gd name="connsiteX14288" fmla="*/ 9836538 w 12191988"/>
              <a:gd name="connsiteY14288" fmla="*/ 2810643 h 5886446"/>
              <a:gd name="connsiteX14289" fmla="*/ 9863922 w 12191988"/>
              <a:gd name="connsiteY14289" fmla="*/ 2813420 h 5886446"/>
              <a:gd name="connsiteX14290" fmla="*/ 9865907 w 12191988"/>
              <a:gd name="connsiteY14290" fmla="*/ 2812627 h 5886446"/>
              <a:gd name="connsiteX14291" fmla="*/ 9867494 w 12191988"/>
              <a:gd name="connsiteY14291" fmla="*/ 2811436 h 5886446"/>
              <a:gd name="connsiteX14292" fmla="*/ 9867891 w 12191988"/>
              <a:gd name="connsiteY14292" fmla="*/ 2810643 h 5886446"/>
              <a:gd name="connsiteX14293" fmla="*/ 9868288 w 12191988"/>
              <a:gd name="connsiteY14293" fmla="*/ 2809452 h 5886446"/>
              <a:gd name="connsiteX14294" fmla="*/ 9868288 w 12191988"/>
              <a:gd name="connsiteY14294" fmla="*/ 2807865 h 5886446"/>
              <a:gd name="connsiteX14295" fmla="*/ 9867891 w 12191988"/>
              <a:gd name="connsiteY14295" fmla="*/ 2807071 h 5886446"/>
              <a:gd name="connsiteX14296" fmla="*/ 9866700 w 12191988"/>
              <a:gd name="connsiteY14296" fmla="*/ 2803897 h 5886446"/>
              <a:gd name="connsiteX14297" fmla="*/ 9865510 w 12191988"/>
              <a:gd name="connsiteY14297" fmla="*/ 2800722 h 5886446"/>
              <a:gd name="connsiteX14298" fmla="*/ 9864716 w 12191988"/>
              <a:gd name="connsiteY14298" fmla="*/ 2798738 h 5886446"/>
              <a:gd name="connsiteX14299" fmla="*/ 9864716 w 12191988"/>
              <a:gd name="connsiteY14299" fmla="*/ 2797548 h 5886446"/>
              <a:gd name="connsiteX14300" fmla="*/ 9865510 w 12191988"/>
              <a:gd name="connsiteY14300" fmla="*/ 2795564 h 5886446"/>
              <a:gd name="connsiteX14301" fmla="*/ 9865907 w 12191988"/>
              <a:gd name="connsiteY14301" fmla="*/ 2793580 h 5886446"/>
              <a:gd name="connsiteX14302" fmla="*/ 9867494 w 12191988"/>
              <a:gd name="connsiteY14302" fmla="*/ 2791199 h 5886446"/>
              <a:gd name="connsiteX14303" fmla="*/ 9869479 w 12191988"/>
              <a:gd name="connsiteY14303" fmla="*/ 2789215 h 5886446"/>
              <a:gd name="connsiteX14304" fmla="*/ 9875035 w 12191988"/>
              <a:gd name="connsiteY14304" fmla="*/ 2788818 h 5886446"/>
              <a:gd name="connsiteX14305" fmla="*/ 9880194 w 12191988"/>
              <a:gd name="connsiteY14305" fmla="*/ 2788025 h 5886446"/>
              <a:gd name="connsiteX14306" fmla="*/ 9891307 w 12191988"/>
              <a:gd name="connsiteY14306" fmla="*/ 2786041 h 5886446"/>
              <a:gd name="connsiteX14307" fmla="*/ 9902022 w 12191988"/>
              <a:gd name="connsiteY14307" fmla="*/ 2783263 h 5886446"/>
              <a:gd name="connsiteX14308" fmla="*/ 9906785 w 12191988"/>
              <a:gd name="connsiteY14308" fmla="*/ 2782866 h 5886446"/>
              <a:gd name="connsiteX14309" fmla="*/ 9911944 w 12191988"/>
              <a:gd name="connsiteY14309" fmla="*/ 2782469 h 5886446"/>
              <a:gd name="connsiteX14310" fmla="*/ 9917103 w 12191988"/>
              <a:gd name="connsiteY14310" fmla="*/ 2782469 h 5886446"/>
              <a:gd name="connsiteX14311" fmla="*/ 9921072 w 12191988"/>
              <a:gd name="connsiteY14311" fmla="*/ 2783263 h 5886446"/>
              <a:gd name="connsiteX14312" fmla="*/ 9925041 w 12191988"/>
              <a:gd name="connsiteY14312" fmla="*/ 2784850 h 5886446"/>
              <a:gd name="connsiteX14313" fmla="*/ 9928613 w 12191988"/>
              <a:gd name="connsiteY14313" fmla="*/ 2788025 h 5886446"/>
              <a:gd name="connsiteX14314" fmla="*/ 9931391 w 12191988"/>
              <a:gd name="connsiteY14314" fmla="*/ 2791199 h 5886446"/>
              <a:gd name="connsiteX14315" fmla="*/ 9934169 w 12191988"/>
              <a:gd name="connsiteY14315" fmla="*/ 2796754 h 5886446"/>
              <a:gd name="connsiteX14316" fmla="*/ 9936153 w 12191988"/>
              <a:gd name="connsiteY14316" fmla="*/ 2803500 h 5886446"/>
              <a:gd name="connsiteX14317" fmla="*/ 9937741 w 12191988"/>
              <a:gd name="connsiteY14317" fmla="*/ 2811436 h 5886446"/>
              <a:gd name="connsiteX14318" fmla="*/ 9942503 w 12191988"/>
              <a:gd name="connsiteY14318" fmla="*/ 2809849 h 5886446"/>
              <a:gd name="connsiteX14319" fmla="*/ 9947663 w 12191988"/>
              <a:gd name="connsiteY14319" fmla="*/ 2809055 h 5886446"/>
              <a:gd name="connsiteX14320" fmla="*/ 9952822 w 12191988"/>
              <a:gd name="connsiteY14320" fmla="*/ 2808262 h 5886446"/>
              <a:gd name="connsiteX14321" fmla="*/ 9957982 w 12191988"/>
              <a:gd name="connsiteY14321" fmla="*/ 2807865 h 5886446"/>
              <a:gd name="connsiteX14322" fmla="*/ 9968300 w 12191988"/>
              <a:gd name="connsiteY14322" fmla="*/ 2808262 h 5886446"/>
              <a:gd name="connsiteX14323" fmla="*/ 9978222 w 12191988"/>
              <a:gd name="connsiteY14323" fmla="*/ 2808262 h 5886446"/>
              <a:gd name="connsiteX14324" fmla="*/ 9982588 w 12191988"/>
              <a:gd name="connsiteY14324" fmla="*/ 2807865 h 5886446"/>
              <a:gd name="connsiteX14325" fmla="*/ 9987350 w 12191988"/>
              <a:gd name="connsiteY14325" fmla="*/ 2807071 h 5886446"/>
              <a:gd name="connsiteX14326" fmla="*/ 9991716 w 12191988"/>
              <a:gd name="connsiteY14326" fmla="*/ 2805484 h 5886446"/>
              <a:gd name="connsiteX14327" fmla="*/ 9996479 w 12191988"/>
              <a:gd name="connsiteY14327" fmla="*/ 2803500 h 5886446"/>
              <a:gd name="connsiteX14328" fmla="*/ 10000447 w 12191988"/>
              <a:gd name="connsiteY14328" fmla="*/ 2800722 h 5886446"/>
              <a:gd name="connsiteX14329" fmla="*/ 10004019 w 12191988"/>
              <a:gd name="connsiteY14329" fmla="*/ 2796754 h 5886446"/>
              <a:gd name="connsiteX14330" fmla="*/ 10007194 w 12191988"/>
              <a:gd name="connsiteY14330" fmla="*/ 2791993 h 5886446"/>
              <a:gd name="connsiteX14331" fmla="*/ 10010766 w 12191988"/>
              <a:gd name="connsiteY14331" fmla="*/ 2786041 h 5886446"/>
              <a:gd name="connsiteX14332" fmla="*/ 10012750 w 12191988"/>
              <a:gd name="connsiteY14332" fmla="*/ 2790009 h 5886446"/>
              <a:gd name="connsiteX14333" fmla="*/ 10015925 w 12191988"/>
              <a:gd name="connsiteY14333" fmla="*/ 2793580 h 5886446"/>
              <a:gd name="connsiteX14334" fmla="*/ 10018307 w 12191988"/>
              <a:gd name="connsiteY14334" fmla="*/ 2795564 h 5886446"/>
              <a:gd name="connsiteX14335" fmla="*/ 10021482 w 12191988"/>
              <a:gd name="connsiteY14335" fmla="*/ 2796358 h 5886446"/>
              <a:gd name="connsiteX14336" fmla="*/ 10024260 w 12191988"/>
              <a:gd name="connsiteY14336" fmla="*/ 2796754 h 5886446"/>
              <a:gd name="connsiteX14337" fmla="*/ 10027832 w 12191988"/>
              <a:gd name="connsiteY14337" fmla="*/ 2796754 h 5886446"/>
              <a:gd name="connsiteX14338" fmla="*/ 10033785 w 12191988"/>
              <a:gd name="connsiteY14338" fmla="*/ 2796358 h 5886446"/>
              <a:gd name="connsiteX14339" fmla="*/ 10039341 w 12191988"/>
              <a:gd name="connsiteY14339" fmla="*/ 2795961 h 5886446"/>
              <a:gd name="connsiteX14340" fmla="*/ 10042119 w 12191988"/>
              <a:gd name="connsiteY14340" fmla="*/ 2795961 h 5886446"/>
              <a:gd name="connsiteX14341" fmla="*/ 10044500 w 12191988"/>
              <a:gd name="connsiteY14341" fmla="*/ 2796358 h 5886446"/>
              <a:gd name="connsiteX14342" fmla="*/ 10046485 w 12191988"/>
              <a:gd name="connsiteY14342" fmla="*/ 2797945 h 5886446"/>
              <a:gd name="connsiteX14343" fmla="*/ 10048469 w 12191988"/>
              <a:gd name="connsiteY14343" fmla="*/ 2800326 h 5886446"/>
              <a:gd name="connsiteX14344" fmla="*/ 10049660 w 12191988"/>
              <a:gd name="connsiteY14344" fmla="*/ 2803897 h 5886446"/>
              <a:gd name="connsiteX14345" fmla="*/ 10050453 w 12191988"/>
              <a:gd name="connsiteY14345" fmla="*/ 2809055 h 5886446"/>
              <a:gd name="connsiteX14346" fmla="*/ 10052438 w 12191988"/>
              <a:gd name="connsiteY14346" fmla="*/ 2807865 h 5886446"/>
              <a:gd name="connsiteX14347" fmla="*/ 10054422 w 12191988"/>
              <a:gd name="connsiteY14347" fmla="*/ 2807071 h 5886446"/>
              <a:gd name="connsiteX14348" fmla="*/ 10056010 w 12191988"/>
              <a:gd name="connsiteY14348" fmla="*/ 2805881 h 5886446"/>
              <a:gd name="connsiteX14349" fmla="*/ 10057597 w 12191988"/>
              <a:gd name="connsiteY14349" fmla="*/ 2804294 h 5886446"/>
              <a:gd name="connsiteX14350" fmla="*/ 10059582 w 12191988"/>
              <a:gd name="connsiteY14350" fmla="*/ 2800326 h 5886446"/>
              <a:gd name="connsiteX14351" fmla="*/ 10061169 w 12191988"/>
              <a:gd name="connsiteY14351" fmla="*/ 2795961 h 5886446"/>
              <a:gd name="connsiteX14352" fmla="*/ 10063947 w 12191988"/>
              <a:gd name="connsiteY14352" fmla="*/ 2786041 h 5886446"/>
              <a:gd name="connsiteX14353" fmla="*/ 10065535 w 12191988"/>
              <a:gd name="connsiteY14353" fmla="*/ 2780882 h 5886446"/>
              <a:gd name="connsiteX14354" fmla="*/ 10067122 w 12191988"/>
              <a:gd name="connsiteY14354" fmla="*/ 2776517 h 5886446"/>
              <a:gd name="connsiteX14355" fmla="*/ 10074663 w 12191988"/>
              <a:gd name="connsiteY14355" fmla="*/ 2779692 h 5886446"/>
              <a:gd name="connsiteX14356" fmla="*/ 10086172 w 12191988"/>
              <a:gd name="connsiteY14356" fmla="*/ 2784850 h 5886446"/>
              <a:gd name="connsiteX14357" fmla="*/ 10100063 w 12191988"/>
              <a:gd name="connsiteY14357" fmla="*/ 2790405 h 5886446"/>
              <a:gd name="connsiteX14358" fmla="*/ 10107603 w 12191988"/>
              <a:gd name="connsiteY14358" fmla="*/ 2792786 h 5886446"/>
              <a:gd name="connsiteX14359" fmla="*/ 10114747 w 12191988"/>
              <a:gd name="connsiteY14359" fmla="*/ 2794770 h 5886446"/>
              <a:gd name="connsiteX14360" fmla="*/ 10122288 w 12191988"/>
              <a:gd name="connsiteY14360" fmla="*/ 2796754 h 5886446"/>
              <a:gd name="connsiteX14361" fmla="*/ 10129829 w 12191988"/>
              <a:gd name="connsiteY14361" fmla="*/ 2797945 h 5886446"/>
              <a:gd name="connsiteX14362" fmla="*/ 10136179 w 12191988"/>
              <a:gd name="connsiteY14362" fmla="*/ 2797945 h 5886446"/>
              <a:gd name="connsiteX14363" fmla="*/ 10142529 w 12191988"/>
              <a:gd name="connsiteY14363" fmla="*/ 2796754 h 5886446"/>
              <a:gd name="connsiteX14364" fmla="*/ 10145307 w 12191988"/>
              <a:gd name="connsiteY14364" fmla="*/ 2796358 h 5886446"/>
              <a:gd name="connsiteX14365" fmla="*/ 10147688 w 12191988"/>
              <a:gd name="connsiteY14365" fmla="*/ 2795564 h 5886446"/>
              <a:gd name="connsiteX14366" fmla="*/ 10150466 w 12191988"/>
              <a:gd name="connsiteY14366" fmla="*/ 2793977 h 5886446"/>
              <a:gd name="connsiteX14367" fmla="*/ 10152450 w 12191988"/>
              <a:gd name="connsiteY14367" fmla="*/ 2792389 h 5886446"/>
              <a:gd name="connsiteX14368" fmla="*/ 10154435 w 12191988"/>
              <a:gd name="connsiteY14368" fmla="*/ 2790405 h 5886446"/>
              <a:gd name="connsiteX14369" fmla="*/ 10156022 w 12191988"/>
              <a:gd name="connsiteY14369" fmla="*/ 2788025 h 5886446"/>
              <a:gd name="connsiteX14370" fmla="*/ 10156816 w 12191988"/>
              <a:gd name="connsiteY14370" fmla="*/ 2785247 h 5886446"/>
              <a:gd name="connsiteX14371" fmla="*/ 10158007 w 12191988"/>
              <a:gd name="connsiteY14371" fmla="*/ 2782469 h 5886446"/>
              <a:gd name="connsiteX14372" fmla="*/ 10160388 w 12191988"/>
              <a:gd name="connsiteY14372" fmla="*/ 2786041 h 5886446"/>
              <a:gd name="connsiteX14373" fmla="*/ 10162769 w 12191988"/>
              <a:gd name="connsiteY14373" fmla="*/ 2788818 h 5886446"/>
              <a:gd name="connsiteX14374" fmla="*/ 10165944 w 12191988"/>
              <a:gd name="connsiteY14374" fmla="*/ 2791199 h 5886446"/>
              <a:gd name="connsiteX14375" fmla="*/ 10168325 w 12191988"/>
              <a:gd name="connsiteY14375" fmla="*/ 2793977 h 5886446"/>
              <a:gd name="connsiteX14376" fmla="*/ 10174675 w 12191988"/>
              <a:gd name="connsiteY14376" fmla="*/ 2797548 h 5886446"/>
              <a:gd name="connsiteX14377" fmla="*/ 10179835 w 12191988"/>
              <a:gd name="connsiteY14377" fmla="*/ 2799929 h 5886446"/>
              <a:gd name="connsiteX14378" fmla="*/ 10186185 w 12191988"/>
              <a:gd name="connsiteY14378" fmla="*/ 2801516 h 5886446"/>
              <a:gd name="connsiteX14379" fmla="*/ 10192138 w 12191988"/>
              <a:gd name="connsiteY14379" fmla="*/ 2802310 h 5886446"/>
              <a:gd name="connsiteX14380" fmla="*/ 10197694 w 12191988"/>
              <a:gd name="connsiteY14380" fmla="*/ 2803103 h 5886446"/>
              <a:gd name="connsiteX14381" fmla="*/ 10203647 w 12191988"/>
              <a:gd name="connsiteY14381" fmla="*/ 2803103 h 5886446"/>
              <a:gd name="connsiteX14382" fmla="*/ 10213966 w 12191988"/>
              <a:gd name="connsiteY14382" fmla="*/ 2803500 h 5886446"/>
              <a:gd name="connsiteX14383" fmla="*/ 10219125 w 12191988"/>
              <a:gd name="connsiteY14383" fmla="*/ 2803897 h 5886446"/>
              <a:gd name="connsiteX14384" fmla="*/ 10223491 w 12191988"/>
              <a:gd name="connsiteY14384" fmla="*/ 2805087 h 5886446"/>
              <a:gd name="connsiteX14385" fmla="*/ 10228253 w 12191988"/>
              <a:gd name="connsiteY14385" fmla="*/ 2807071 h 5886446"/>
              <a:gd name="connsiteX14386" fmla="*/ 10230238 w 12191988"/>
              <a:gd name="connsiteY14386" fmla="*/ 2808262 h 5886446"/>
              <a:gd name="connsiteX14387" fmla="*/ 10231825 w 12191988"/>
              <a:gd name="connsiteY14387" fmla="*/ 2810643 h 5886446"/>
              <a:gd name="connsiteX14388" fmla="*/ 10233810 w 12191988"/>
              <a:gd name="connsiteY14388" fmla="*/ 2811833 h 5886446"/>
              <a:gd name="connsiteX14389" fmla="*/ 10235397 w 12191988"/>
              <a:gd name="connsiteY14389" fmla="*/ 2814611 h 5886446"/>
              <a:gd name="connsiteX14390" fmla="*/ 10236588 w 12191988"/>
              <a:gd name="connsiteY14390" fmla="*/ 2817389 h 5886446"/>
              <a:gd name="connsiteX14391" fmla="*/ 10237779 w 12191988"/>
              <a:gd name="connsiteY14391" fmla="*/ 2820563 h 5886446"/>
              <a:gd name="connsiteX14392" fmla="*/ 10241747 w 12191988"/>
              <a:gd name="connsiteY14392" fmla="*/ 2816992 h 5886446"/>
              <a:gd name="connsiteX14393" fmla="*/ 10246113 w 12191988"/>
              <a:gd name="connsiteY14393" fmla="*/ 2814611 h 5886446"/>
              <a:gd name="connsiteX14394" fmla="*/ 10250875 w 12191988"/>
              <a:gd name="connsiteY14394" fmla="*/ 2811436 h 5886446"/>
              <a:gd name="connsiteX14395" fmla="*/ 10254844 w 12191988"/>
              <a:gd name="connsiteY14395" fmla="*/ 2807865 h 5886446"/>
              <a:gd name="connsiteX14396" fmla="*/ 10256432 w 12191988"/>
              <a:gd name="connsiteY14396" fmla="*/ 2805881 h 5886446"/>
              <a:gd name="connsiteX14397" fmla="*/ 10257622 w 12191988"/>
              <a:gd name="connsiteY14397" fmla="*/ 2803500 h 5886446"/>
              <a:gd name="connsiteX14398" fmla="*/ 10258813 w 12191988"/>
              <a:gd name="connsiteY14398" fmla="*/ 2800722 h 5886446"/>
              <a:gd name="connsiteX14399" fmla="*/ 10260003 w 12191988"/>
              <a:gd name="connsiteY14399" fmla="*/ 2797548 h 5886446"/>
              <a:gd name="connsiteX14400" fmla="*/ 10260400 w 12191988"/>
              <a:gd name="connsiteY14400" fmla="*/ 2793977 h 5886446"/>
              <a:gd name="connsiteX14401" fmla="*/ 10260797 w 12191988"/>
              <a:gd name="connsiteY14401" fmla="*/ 2790009 h 5886446"/>
              <a:gd name="connsiteX14402" fmla="*/ 10260400 w 12191988"/>
              <a:gd name="connsiteY14402" fmla="*/ 2784850 h 5886446"/>
              <a:gd name="connsiteX14403" fmla="*/ 10260003 w 12191988"/>
              <a:gd name="connsiteY14403" fmla="*/ 2779692 h 5886446"/>
              <a:gd name="connsiteX14404" fmla="*/ 10260797 w 12191988"/>
              <a:gd name="connsiteY14404" fmla="*/ 2779692 h 5886446"/>
              <a:gd name="connsiteX14405" fmla="*/ 10261988 w 12191988"/>
              <a:gd name="connsiteY14405" fmla="*/ 2780882 h 5886446"/>
              <a:gd name="connsiteX14406" fmla="*/ 10263179 w 12191988"/>
              <a:gd name="connsiteY14406" fmla="*/ 2782469 h 5886446"/>
              <a:gd name="connsiteX14407" fmla="*/ 10264369 w 12191988"/>
              <a:gd name="connsiteY14407" fmla="*/ 2785247 h 5886446"/>
              <a:gd name="connsiteX14408" fmla="*/ 10264766 w 12191988"/>
              <a:gd name="connsiteY14408" fmla="*/ 2788421 h 5886446"/>
              <a:gd name="connsiteX14409" fmla="*/ 10265163 w 12191988"/>
              <a:gd name="connsiteY14409" fmla="*/ 2795961 h 5886446"/>
              <a:gd name="connsiteX14410" fmla="*/ 10265957 w 12191988"/>
              <a:gd name="connsiteY14410" fmla="*/ 2803500 h 5886446"/>
              <a:gd name="connsiteX14411" fmla="*/ 10275879 w 12191988"/>
              <a:gd name="connsiteY14411" fmla="*/ 2799929 h 5886446"/>
              <a:gd name="connsiteX14412" fmla="*/ 10285800 w 12191988"/>
              <a:gd name="connsiteY14412" fmla="*/ 2796754 h 5886446"/>
              <a:gd name="connsiteX14413" fmla="*/ 10296119 w 12191988"/>
              <a:gd name="connsiteY14413" fmla="*/ 2794374 h 5886446"/>
              <a:gd name="connsiteX14414" fmla="*/ 10306438 w 12191988"/>
              <a:gd name="connsiteY14414" fmla="*/ 2792389 h 5886446"/>
              <a:gd name="connsiteX14415" fmla="*/ 10317153 w 12191988"/>
              <a:gd name="connsiteY14415" fmla="*/ 2790802 h 5886446"/>
              <a:gd name="connsiteX14416" fmla="*/ 10327869 w 12191988"/>
              <a:gd name="connsiteY14416" fmla="*/ 2790009 h 5886446"/>
              <a:gd name="connsiteX14417" fmla="*/ 10338982 w 12191988"/>
              <a:gd name="connsiteY14417" fmla="*/ 2789215 h 5886446"/>
              <a:gd name="connsiteX14418" fmla="*/ 10350094 w 12191988"/>
              <a:gd name="connsiteY14418" fmla="*/ 2788818 h 5886446"/>
              <a:gd name="connsiteX14419" fmla="*/ 10372716 w 12191988"/>
              <a:gd name="connsiteY14419" fmla="*/ 2789215 h 5886446"/>
              <a:gd name="connsiteX14420" fmla="*/ 10395338 w 12191988"/>
              <a:gd name="connsiteY14420" fmla="*/ 2790405 h 5886446"/>
              <a:gd name="connsiteX14421" fmla="*/ 10418753 w 12191988"/>
              <a:gd name="connsiteY14421" fmla="*/ 2792389 h 5886446"/>
              <a:gd name="connsiteX14422" fmla="*/ 10442169 w 12191988"/>
              <a:gd name="connsiteY14422" fmla="*/ 2794770 h 5886446"/>
              <a:gd name="connsiteX14423" fmla="*/ 10489000 w 12191988"/>
              <a:gd name="connsiteY14423" fmla="*/ 2799929 h 5886446"/>
              <a:gd name="connsiteX14424" fmla="*/ 10512416 w 12191988"/>
              <a:gd name="connsiteY14424" fmla="*/ 2801913 h 5886446"/>
              <a:gd name="connsiteX14425" fmla="*/ 10535435 w 12191988"/>
              <a:gd name="connsiteY14425" fmla="*/ 2803103 h 5886446"/>
              <a:gd name="connsiteX14426" fmla="*/ 10546547 w 12191988"/>
              <a:gd name="connsiteY14426" fmla="*/ 2803500 h 5886446"/>
              <a:gd name="connsiteX14427" fmla="*/ 10558057 w 12191988"/>
              <a:gd name="connsiteY14427" fmla="*/ 2803500 h 5886446"/>
              <a:gd name="connsiteX14428" fmla="*/ 10569169 w 12191988"/>
              <a:gd name="connsiteY14428" fmla="*/ 2803103 h 5886446"/>
              <a:gd name="connsiteX14429" fmla="*/ 10579885 w 12191988"/>
              <a:gd name="connsiteY14429" fmla="*/ 2802310 h 5886446"/>
              <a:gd name="connsiteX14430" fmla="*/ 10590997 w 12191988"/>
              <a:gd name="connsiteY14430" fmla="*/ 2800722 h 5886446"/>
              <a:gd name="connsiteX14431" fmla="*/ 10601713 w 12191988"/>
              <a:gd name="connsiteY14431" fmla="*/ 2799532 h 5886446"/>
              <a:gd name="connsiteX14432" fmla="*/ 10612032 w 12191988"/>
              <a:gd name="connsiteY14432" fmla="*/ 2797548 h 5886446"/>
              <a:gd name="connsiteX14433" fmla="*/ 10622747 w 12191988"/>
              <a:gd name="connsiteY14433" fmla="*/ 2794770 h 5886446"/>
              <a:gd name="connsiteX14434" fmla="*/ 10621557 w 12191988"/>
              <a:gd name="connsiteY14434" fmla="*/ 2800326 h 5886446"/>
              <a:gd name="connsiteX14435" fmla="*/ 10621160 w 12191988"/>
              <a:gd name="connsiteY14435" fmla="*/ 2805087 h 5886446"/>
              <a:gd name="connsiteX14436" fmla="*/ 10622350 w 12191988"/>
              <a:gd name="connsiteY14436" fmla="*/ 2807865 h 5886446"/>
              <a:gd name="connsiteX14437" fmla="*/ 10623541 w 12191988"/>
              <a:gd name="connsiteY14437" fmla="*/ 2809452 h 5886446"/>
              <a:gd name="connsiteX14438" fmla="*/ 10625525 w 12191988"/>
              <a:gd name="connsiteY14438" fmla="*/ 2811040 h 5886446"/>
              <a:gd name="connsiteX14439" fmla="*/ 10628303 w 12191988"/>
              <a:gd name="connsiteY14439" fmla="*/ 2811040 h 5886446"/>
              <a:gd name="connsiteX14440" fmla="*/ 10630685 w 12191988"/>
              <a:gd name="connsiteY14440" fmla="*/ 2811040 h 5886446"/>
              <a:gd name="connsiteX14441" fmla="*/ 10633860 w 12191988"/>
              <a:gd name="connsiteY14441" fmla="*/ 2811040 h 5886446"/>
              <a:gd name="connsiteX14442" fmla="*/ 10640210 w 12191988"/>
              <a:gd name="connsiteY14442" fmla="*/ 2809849 h 5886446"/>
              <a:gd name="connsiteX14443" fmla="*/ 10643385 w 12191988"/>
              <a:gd name="connsiteY14443" fmla="*/ 2809452 h 5886446"/>
              <a:gd name="connsiteX14444" fmla="*/ 10645766 w 12191988"/>
              <a:gd name="connsiteY14444" fmla="*/ 2809849 h 5886446"/>
              <a:gd name="connsiteX14445" fmla="*/ 10648147 w 12191988"/>
              <a:gd name="connsiteY14445" fmla="*/ 2810643 h 5886446"/>
              <a:gd name="connsiteX14446" fmla="*/ 10649735 w 12191988"/>
              <a:gd name="connsiteY14446" fmla="*/ 2811833 h 5886446"/>
              <a:gd name="connsiteX14447" fmla="*/ 10650925 w 12191988"/>
              <a:gd name="connsiteY14447" fmla="*/ 2814611 h 5886446"/>
              <a:gd name="connsiteX14448" fmla="*/ 10651322 w 12191988"/>
              <a:gd name="connsiteY14448" fmla="*/ 2818579 h 5886446"/>
              <a:gd name="connsiteX14449" fmla="*/ 10688232 w 12191988"/>
              <a:gd name="connsiteY14449" fmla="*/ 2812627 h 5886446"/>
              <a:gd name="connsiteX14450" fmla="*/ 10725935 w 12191988"/>
              <a:gd name="connsiteY14450" fmla="*/ 2807865 h 5886446"/>
              <a:gd name="connsiteX14451" fmla="*/ 10763241 w 12191988"/>
              <a:gd name="connsiteY14451" fmla="*/ 2804294 h 5886446"/>
              <a:gd name="connsiteX14452" fmla="*/ 10800150 w 12191988"/>
              <a:gd name="connsiteY14452" fmla="*/ 2801516 h 5886446"/>
              <a:gd name="connsiteX14453" fmla="*/ 10837457 w 12191988"/>
              <a:gd name="connsiteY14453" fmla="*/ 2798738 h 5886446"/>
              <a:gd name="connsiteX14454" fmla="*/ 10874763 w 12191988"/>
              <a:gd name="connsiteY14454" fmla="*/ 2797548 h 5886446"/>
              <a:gd name="connsiteX14455" fmla="*/ 10911275 w 12191988"/>
              <a:gd name="connsiteY14455" fmla="*/ 2796358 h 5886446"/>
              <a:gd name="connsiteX14456" fmla="*/ 10947788 w 12191988"/>
              <a:gd name="connsiteY14456" fmla="*/ 2796358 h 5886446"/>
              <a:gd name="connsiteX14457" fmla="*/ 10984697 w 12191988"/>
              <a:gd name="connsiteY14457" fmla="*/ 2796358 h 5886446"/>
              <a:gd name="connsiteX14458" fmla="*/ 11021210 w 12191988"/>
              <a:gd name="connsiteY14458" fmla="*/ 2796358 h 5886446"/>
              <a:gd name="connsiteX14459" fmla="*/ 11094632 w 12191988"/>
              <a:gd name="connsiteY14459" fmla="*/ 2797945 h 5886446"/>
              <a:gd name="connsiteX14460" fmla="*/ 11239888 w 12191988"/>
              <a:gd name="connsiteY14460" fmla="*/ 2802310 h 5886446"/>
              <a:gd name="connsiteX14461" fmla="*/ 11194644 w 12191988"/>
              <a:gd name="connsiteY14461" fmla="*/ 2807071 h 5886446"/>
              <a:gd name="connsiteX14462" fmla="*/ 11148607 w 12191988"/>
              <a:gd name="connsiteY14462" fmla="*/ 2811436 h 5886446"/>
              <a:gd name="connsiteX14463" fmla="*/ 11101379 w 12191988"/>
              <a:gd name="connsiteY14463" fmla="*/ 2815404 h 5886446"/>
              <a:gd name="connsiteX14464" fmla="*/ 11053357 w 12191988"/>
              <a:gd name="connsiteY14464" fmla="*/ 2818976 h 5886446"/>
              <a:gd name="connsiteX14465" fmla="*/ 11004541 w 12191988"/>
              <a:gd name="connsiteY14465" fmla="*/ 2822547 h 5886446"/>
              <a:gd name="connsiteX14466" fmla="*/ 10956122 w 12191988"/>
              <a:gd name="connsiteY14466" fmla="*/ 2825325 h 5886446"/>
              <a:gd name="connsiteX14467" fmla="*/ 10906910 w 12191988"/>
              <a:gd name="connsiteY14467" fmla="*/ 2828102 h 5886446"/>
              <a:gd name="connsiteX14468" fmla="*/ 10858094 w 12191988"/>
              <a:gd name="connsiteY14468" fmla="*/ 2829690 h 5886446"/>
              <a:gd name="connsiteX14469" fmla="*/ 10809279 w 12191988"/>
              <a:gd name="connsiteY14469" fmla="*/ 2830483 h 5886446"/>
              <a:gd name="connsiteX14470" fmla="*/ 10761257 w 12191988"/>
              <a:gd name="connsiteY14470" fmla="*/ 2830880 h 5886446"/>
              <a:gd name="connsiteX14471" fmla="*/ 10713632 w 12191988"/>
              <a:gd name="connsiteY14471" fmla="*/ 2830483 h 5886446"/>
              <a:gd name="connsiteX14472" fmla="*/ 10666800 w 12191988"/>
              <a:gd name="connsiteY14472" fmla="*/ 2829690 h 5886446"/>
              <a:gd name="connsiteX14473" fmla="*/ 10621160 w 12191988"/>
              <a:gd name="connsiteY14473" fmla="*/ 2826912 h 5886446"/>
              <a:gd name="connsiteX14474" fmla="*/ 10576313 w 12191988"/>
              <a:gd name="connsiteY14474" fmla="*/ 2824134 h 5886446"/>
              <a:gd name="connsiteX14475" fmla="*/ 10554882 w 12191988"/>
              <a:gd name="connsiteY14475" fmla="*/ 2822150 h 5886446"/>
              <a:gd name="connsiteX14476" fmla="*/ 10533847 w 12191988"/>
              <a:gd name="connsiteY14476" fmla="*/ 2819373 h 5886446"/>
              <a:gd name="connsiteX14477" fmla="*/ 10512813 w 12191988"/>
              <a:gd name="connsiteY14477" fmla="*/ 2816992 h 5886446"/>
              <a:gd name="connsiteX14478" fmla="*/ 10492572 w 12191988"/>
              <a:gd name="connsiteY14478" fmla="*/ 2813817 h 5886446"/>
              <a:gd name="connsiteX14479" fmla="*/ 10490588 w 12191988"/>
              <a:gd name="connsiteY14479" fmla="*/ 2815801 h 5886446"/>
              <a:gd name="connsiteX14480" fmla="*/ 10489794 w 12191988"/>
              <a:gd name="connsiteY14480" fmla="*/ 2818579 h 5886446"/>
              <a:gd name="connsiteX14481" fmla="*/ 10489000 w 12191988"/>
              <a:gd name="connsiteY14481" fmla="*/ 2821357 h 5886446"/>
              <a:gd name="connsiteX14482" fmla="*/ 10488603 w 12191988"/>
              <a:gd name="connsiteY14482" fmla="*/ 2824531 h 5886446"/>
              <a:gd name="connsiteX14483" fmla="*/ 10489794 w 12191988"/>
              <a:gd name="connsiteY14483" fmla="*/ 2831674 h 5886446"/>
              <a:gd name="connsiteX14484" fmla="*/ 10490588 w 12191988"/>
              <a:gd name="connsiteY14484" fmla="*/ 2839213 h 5886446"/>
              <a:gd name="connsiteX14485" fmla="*/ 10491779 w 12191988"/>
              <a:gd name="connsiteY14485" fmla="*/ 2845959 h 5886446"/>
              <a:gd name="connsiteX14486" fmla="*/ 10491779 w 12191988"/>
              <a:gd name="connsiteY14486" fmla="*/ 2849530 h 5886446"/>
              <a:gd name="connsiteX14487" fmla="*/ 10490985 w 12191988"/>
              <a:gd name="connsiteY14487" fmla="*/ 2853101 h 5886446"/>
              <a:gd name="connsiteX14488" fmla="*/ 10489794 w 12191988"/>
              <a:gd name="connsiteY14488" fmla="*/ 2856276 h 5886446"/>
              <a:gd name="connsiteX14489" fmla="*/ 10488207 w 12191988"/>
              <a:gd name="connsiteY14489" fmla="*/ 2858657 h 5886446"/>
              <a:gd name="connsiteX14490" fmla="*/ 10485032 w 12191988"/>
              <a:gd name="connsiteY14490" fmla="*/ 2860641 h 5886446"/>
              <a:gd name="connsiteX14491" fmla="*/ 10481460 w 12191988"/>
              <a:gd name="connsiteY14491" fmla="*/ 2862625 h 5886446"/>
              <a:gd name="connsiteX14492" fmla="*/ 10479475 w 12191988"/>
              <a:gd name="connsiteY14492" fmla="*/ 2857466 h 5886446"/>
              <a:gd name="connsiteX14493" fmla="*/ 10477491 w 12191988"/>
              <a:gd name="connsiteY14493" fmla="*/ 2853498 h 5886446"/>
              <a:gd name="connsiteX14494" fmla="*/ 10475110 w 12191988"/>
              <a:gd name="connsiteY14494" fmla="*/ 2849530 h 5886446"/>
              <a:gd name="connsiteX14495" fmla="*/ 10472729 w 12191988"/>
              <a:gd name="connsiteY14495" fmla="*/ 2846752 h 5886446"/>
              <a:gd name="connsiteX14496" fmla="*/ 10469553 w 12191988"/>
              <a:gd name="connsiteY14496" fmla="*/ 2843578 h 5886446"/>
              <a:gd name="connsiteX14497" fmla="*/ 10467172 w 12191988"/>
              <a:gd name="connsiteY14497" fmla="*/ 2841594 h 5886446"/>
              <a:gd name="connsiteX14498" fmla="*/ 10463997 w 12191988"/>
              <a:gd name="connsiteY14498" fmla="*/ 2839610 h 5886446"/>
              <a:gd name="connsiteX14499" fmla="*/ 10461219 w 12191988"/>
              <a:gd name="connsiteY14499" fmla="*/ 2838023 h 5886446"/>
              <a:gd name="connsiteX14500" fmla="*/ 10457647 w 12191988"/>
              <a:gd name="connsiteY14500" fmla="*/ 2837229 h 5886446"/>
              <a:gd name="connsiteX14501" fmla="*/ 10454472 w 12191988"/>
              <a:gd name="connsiteY14501" fmla="*/ 2836435 h 5886446"/>
              <a:gd name="connsiteX14502" fmla="*/ 10451694 w 12191988"/>
              <a:gd name="connsiteY14502" fmla="*/ 2836039 h 5886446"/>
              <a:gd name="connsiteX14503" fmla="*/ 10448519 w 12191988"/>
              <a:gd name="connsiteY14503" fmla="*/ 2836039 h 5886446"/>
              <a:gd name="connsiteX14504" fmla="*/ 10444947 w 12191988"/>
              <a:gd name="connsiteY14504" fmla="*/ 2836435 h 5886446"/>
              <a:gd name="connsiteX14505" fmla="*/ 10442169 w 12191988"/>
              <a:gd name="connsiteY14505" fmla="*/ 2837229 h 5886446"/>
              <a:gd name="connsiteX14506" fmla="*/ 10438994 w 12191988"/>
              <a:gd name="connsiteY14506" fmla="*/ 2838023 h 5886446"/>
              <a:gd name="connsiteX14507" fmla="*/ 10436613 w 12191988"/>
              <a:gd name="connsiteY14507" fmla="*/ 2839610 h 5886446"/>
              <a:gd name="connsiteX14508" fmla="*/ 10435422 w 12191988"/>
              <a:gd name="connsiteY14508" fmla="*/ 2834848 h 5886446"/>
              <a:gd name="connsiteX14509" fmla="*/ 10433835 w 12191988"/>
              <a:gd name="connsiteY14509" fmla="*/ 2830880 h 5886446"/>
              <a:gd name="connsiteX14510" fmla="*/ 10432644 w 12191988"/>
              <a:gd name="connsiteY14510" fmla="*/ 2827706 h 5886446"/>
              <a:gd name="connsiteX14511" fmla="*/ 10429866 w 12191988"/>
              <a:gd name="connsiteY14511" fmla="*/ 2824928 h 5886446"/>
              <a:gd name="connsiteX14512" fmla="*/ 10427485 w 12191988"/>
              <a:gd name="connsiteY14512" fmla="*/ 2822944 h 5886446"/>
              <a:gd name="connsiteX14513" fmla="*/ 10424310 w 12191988"/>
              <a:gd name="connsiteY14513" fmla="*/ 2821357 h 5886446"/>
              <a:gd name="connsiteX14514" fmla="*/ 10421532 w 12191988"/>
              <a:gd name="connsiteY14514" fmla="*/ 2820166 h 5886446"/>
              <a:gd name="connsiteX14515" fmla="*/ 10417563 w 12191988"/>
              <a:gd name="connsiteY14515" fmla="*/ 2819373 h 5886446"/>
              <a:gd name="connsiteX14516" fmla="*/ 10413991 w 12191988"/>
              <a:gd name="connsiteY14516" fmla="*/ 2818976 h 5886446"/>
              <a:gd name="connsiteX14517" fmla="*/ 10409229 w 12191988"/>
              <a:gd name="connsiteY14517" fmla="*/ 2819373 h 5886446"/>
              <a:gd name="connsiteX14518" fmla="*/ 10400497 w 12191988"/>
              <a:gd name="connsiteY14518" fmla="*/ 2820563 h 5886446"/>
              <a:gd name="connsiteX14519" fmla="*/ 10390179 w 12191988"/>
              <a:gd name="connsiteY14519" fmla="*/ 2822547 h 5886446"/>
              <a:gd name="connsiteX14520" fmla="*/ 10379066 w 12191988"/>
              <a:gd name="connsiteY14520" fmla="*/ 2824928 h 5886446"/>
              <a:gd name="connsiteX14521" fmla="*/ 10379066 w 12191988"/>
              <a:gd name="connsiteY14521" fmla="*/ 2832864 h 5886446"/>
              <a:gd name="connsiteX14522" fmla="*/ 10379066 w 12191988"/>
              <a:gd name="connsiteY14522" fmla="*/ 2837229 h 5886446"/>
              <a:gd name="connsiteX14523" fmla="*/ 10379860 w 12191988"/>
              <a:gd name="connsiteY14523" fmla="*/ 2840403 h 5886446"/>
              <a:gd name="connsiteX14524" fmla="*/ 10380257 w 12191988"/>
              <a:gd name="connsiteY14524" fmla="*/ 2843578 h 5886446"/>
              <a:gd name="connsiteX14525" fmla="*/ 10381844 w 12191988"/>
              <a:gd name="connsiteY14525" fmla="*/ 2845959 h 5886446"/>
              <a:gd name="connsiteX14526" fmla="*/ 10382241 w 12191988"/>
              <a:gd name="connsiteY14526" fmla="*/ 2846752 h 5886446"/>
              <a:gd name="connsiteX14527" fmla="*/ 10379066 w 12191988"/>
              <a:gd name="connsiteY14527" fmla="*/ 2844768 h 5886446"/>
              <a:gd name="connsiteX14528" fmla="*/ 10372716 w 12191988"/>
              <a:gd name="connsiteY14528" fmla="*/ 2841197 h 5886446"/>
              <a:gd name="connsiteX14529" fmla="*/ 10366366 w 12191988"/>
              <a:gd name="connsiteY14529" fmla="*/ 2838419 h 5886446"/>
              <a:gd name="connsiteX14530" fmla="*/ 10359222 w 12191988"/>
              <a:gd name="connsiteY14530" fmla="*/ 2836435 h 5886446"/>
              <a:gd name="connsiteX14531" fmla="*/ 10352079 w 12191988"/>
              <a:gd name="connsiteY14531" fmla="*/ 2835642 h 5886446"/>
              <a:gd name="connsiteX14532" fmla="*/ 10344935 w 12191988"/>
              <a:gd name="connsiteY14532" fmla="*/ 2835642 h 5886446"/>
              <a:gd name="connsiteX14533" fmla="*/ 10337791 w 12191988"/>
              <a:gd name="connsiteY14533" fmla="*/ 2835642 h 5886446"/>
              <a:gd name="connsiteX14534" fmla="*/ 10330250 w 12191988"/>
              <a:gd name="connsiteY14534" fmla="*/ 2837229 h 5886446"/>
              <a:gd name="connsiteX14535" fmla="*/ 10322710 w 12191988"/>
              <a:gd name="connsiteY14535" fmla="*/ 2838419 h 5886446"/>
              <a:gd name="connsiteX14536" fmla="*/ 10315169 w 12191988"/>
              <a:gd name="connsiteY14536" fmla="*/ 2841197 h 5886446"/>
              <a:gd name="connsiteX14537" fmla="*/ 10308025 w 12191988"/>
              <a:gd name="connsiteY14537" fmla="*/ 2843975 h 5886446"/>
              <a:gd name="connsiteX14538" fmla="*/ 10300485 w 12191988"/>
              <a:gd name="connsiteY14538" fmla="*/ 2847546 h 5886446"/>
              <a:gd name="connsiteX14539" fmla="*/ 10292944 w 12191988"/>
              <a:gd name="connsiteY14539" fmla="*/ 2851514 h 5886446"/>
              <a:gd name="connsiteX14540" fmla="*/ 10285800 w 12191988"/>
              <a:gd name="connsiteY14540" fmla="*/ 2856673 h 5886446"/>
              <a:gd name="connsiteX14541" fmla="*/ 10279053 w 12191988"/>
              <a:gd name="connsiteY14541" fmla="*/ 2861831 h 5886446"/>
              <a:gd name="connsiteX14542" fmla="*/ 10272307 w 12191988"/>
              <a:gd name="connsiteY14542" fmla="*/ 2867783 h 5886446"/>
              <a:gd name="connsiteX14543" fmla="*/ 10271910 w 12191988"/>
              <a:gd name="connsiteY14543" fmla="*/ 2843578 h 5886446"/>
              <a:gd name="connsiteX14544" fmla="*/ 10262782 w 12191988"/>
              <a:gd name="connsiteY14544" fmla="*/ 2846752 h 5886446"/>
              <a:gd name="connsiteX14545" fmla="*/ 10253653 w 12191988"/>
              <a:gd name="connsiteY14545" fmla="*/ 2849530 h 5886446"/>
              <a:gd name="connsiteX14546" fmla="*/ 10243732 w 12191988"/>
              <a:gd name="connsiteY14546" fmla="*/ 2851911 h 5886446"/>
              <a:gd name="connsiteX14547" fmla="*/ 10234207 w 12191988"/>
              <a:gd name="connsiteY14547" fmla="*/ 2854292 h 5886446"/>
              <a:gd name="connsiteX14548" fmla="*/ 10224285 w 12191988"/>
              <a:gd name="connsiteY14548" fmla="*/ 2855482 h 5886446"/>
              <a:gd name="connsiteX14549" fmla="*/ 10213966 w 12191988"/>
              <a:gd name="connsiteY14549" fmla="*/ 2856673 h 5886446"/>
              <a:gd name="connsiteX14550" fmla="*/ 10204044 w 12191988"/>
              <a:gd name="connsiteY14550" fmla="*/ 2857069 h 5886446"/>
              <a:gd name="connsiteX14551" fmla="*/ 10194122 w 12191988"/>
              <a:gd name="connsiteY14551" fmla="*/ 2857069 h 5886446"/>
              <a:gd name="connsiteX14552" fmla="*/ 10184200 w 12191988"/>
              <a:gd name="connsiteY14552" fmla="*/ 2856673 h 5886446"/>
              <a:gd name="connsiteX14553" fmla="*/ 10173882 w 12191988"/>
              <a:gd name="connsiteY14553" fmla="*/ 2855085 h 5886446"/>
              <a:gd name="connsiteX14554" fmla="*/ 10164357 w 12191988"/>
              <a:gd name="connsiteY14554" fmla="*/ 2853101 h 5886446"/>
              <a:gd name="connsiteX14555" fmla="*/ 10154832 w 12191988"/>
              <a:gd name="connsiteY14555" fmla="*/ 2849927 h 5886446"/>
              <a:gd name="connsiteX14556" fmla="*/ 10145307 w 12191988"/>
              <a:gd name="connsiteY14556" fmla="*/ 2846752 h 5886446"/>
              <a:gd name="connsiteX14557" fmla="*/ 10136179 w 12191988"/>
              <a:gd name="connsiteY14557" fmla="*/ 2842388 h 5886446"/>
              <a:gd name="connsiteX14558" fmla="*/ 10127447 w 12191988"/>
              <a:gd name="connsiteY14558" fmla="*/ 2837229 h 5886446"/>
              <a:gd name="connsiteX14559" fmla="*/ 10118716 w 12191988"/>
              <a:gd name="connsiteY14559" fmla="*/ 2831674 h 5886446"/>
              <a:gd name="connsiteX14560" fmla="*/ 10120303 w 12191988"/>
              <a:gd name="connsiteY14560" fmla="*/ 2843181 h 5886446"/>
              <a:gd name="connsiteX14561" fmla="*/ 10122288 w 12191988"/>
              <a:gd name="connsiteY14561" fmla="*/ 2851117 h 5886446"/>
              <a:gd name="connsiteX14562" fmla="*/ 10124272 w 12191988"/>
              <a:gd name="connsiteY14562" fmla="*/ 2856276 h 5886446"/>
              <a:gd name="connsiteX14563" fmla="*/ 10126257 w 12191988"/>
              <a:gd name="connsiteY14563" fmla="*/ 2860244 h 5886446"/>
              <a:gd name="connsiteX14564" fmla="*/ 10127844 w 12191988"/>
              <a:gd name="connsiteY14564" fmla="*/ 2864212 h 5886446"/>
              <a:gd name="connsiteX14565" fmla="*/ 10129432 w 12191988"/>
              <a:gd name="connsiteY14565" fmla="*/ 2868974 h 5886446"/>
              <a:gd name="connsiteX14566" fmla="*/ 10130225 w 12191988"/>
              <a:gd name="connsiteY14566" fmla="*/ 2876116 h 5886446"/>
              <a:gd name="connsiteX14567" fmla="*/ 10130622 w 12191988"/>
              <a:gd name="connsiteY14567" fmla="*/ 2887227 h 5886446"/>
              <a:gd name="connsiteX14568" fmla="*/ 10126653 w 12191988"/>
              <a:gd name="connsiteY14568" fmla="*/ 2881672 h 5886446"/>
              <a:gd name="connsiteX14569" fmla="*/ 10123479 w 12191988"/>
              <a:gd name="connsiteY14569" fmla="*/ 2875720 h 5886446"/>
              <a:gd name="connsiteX14570" fmla="*/ 10116732 w 12191988"/>
              <a:gd name="connsiteY14570" fmla="*/ 2862625 h 5886446"/>
              <a:gd name="connsiteX14571" fmla="*/ 10113557 w 12191988"/>
              <a:gd name="connsiteY14571" fmla="*/ 2856276 h 5886446"/>
              <a:gd name="connsiteX14572" fmla="*/ 10110382 w 12191988"/>
              <a:gd name="connsiteY14572" fmla="*/ 2849927 h 5886446"/>
              <a:gd name="connsiteX14573" fmla="*/ 10106413 w 12191988"/>
              <a:gd name="connsiteY14573" fmla="*/ 2844768 h 5886446"/>
              <a:gd name="connsiteX14574" fmla="*/ 10102047 w 12191988"/>
              <a:gd name="connsiteY14574" fmla="*/ 2839610 h 5886446"/>
              <a:gd name="connsiteX14575" fmla="*/ 10084188 w 12191988"/>
              <a:gd name="connsiteY14575" fmla="*/ 2840403 h 5886446"/>
              <a:gd name="connsiteX14576" fmla="*/ 10065932 w 12191988"/>
              <a:gd name="connsiteY14576" fmla="*/ 2841991 h 5886446"/>
              <a:gd name="connsiteX14577" fmla="*/ 10029816 w 12191988"/>
              <a:gd name="connsiteY14577" fmla="*/ 2845165 h 5886446"/>
              <a:gd name="connsiteX14578" fmla="*/ 9994494 w 12191988"/>
              <a:gd name="connsiteY14578" fmla="*/ 2847546 h 5886446"/>
              <a:gd name="connsiteX14579" fmla="*/ 9976238 w 12191988"/>
              <a:gd name="connsiteY14579" fmla="*/ 2848736 h 5886446"/>
              <a:gd name="connsiteX14580" fmla="*/ 9957982 w 12191988"/>
              <a:gd name="connsiteY14580" fmla="*/ 2848736 h 5886446"/>
              <a:gd name="connsiteX14581" fmla="*/ 9940122 w 12191988"/>
              <a:gd name="connsiteY14581" fmla="*/ 2848736 h 5886446"/>
              <a:gd name="connsiteX14582" fmla="*/ 9921469 w 12191988"/>
              <a:gd name="connsiteY14582" fmla="*/ 2847943 h 5886446"/>
              <a:gd name="connsiteX14583" fmla="*/ 9902816 w 12191988"/>
              <a:gd name="connsiteY14583" fmla="*/ 2846752 h 5886446"/>
              <a:gd name="connsiteX14584" fmla="*/ 9884560 w 12191988"/>
              <a:gd name="connsiteY14584" fmla="*/ 2843975 h 5886446"/>
              <a:gd name="connsiteX14585" fmla="*/ 9865907 w 12191988"/>
              <a:gd name="connsiteY14585" fmla="*/ 2840403 h 5886446"/>
              <a:gd name="connsiteX14586" fmla="*/ 9846063 w 12191988"/>
              <a:gd name="connsiteY14586" fmla="*/ 2836039 h 5886446"/>
              <a:gd name="connsiteX14587" fmla="*/ 9827013 w 12191988"/>
              <a:gd name="connsiteY14587" fmla="*/ 2830086 h 5886446"/>
              <a:gd name="connsiteX14588" fmla="*/ 9817091 w 12191988"/>
              <a:gd name="connsiteY14588" fmla="*/ 2826515 h 5886446"/>
              <a:gd name="connsiteX14589" fmla="*/ 9807169 w 12191988"/>
              <a:gd name="connsiteY14589" fmla="*/ 2822944 h 5886446"/>
              <a:gd name="connsiteX14590" fmla="*/ 9807169 w 12191988"/>
              <a:gd name="connsiteY14590" fmla="*/ 2826912 h 5886446"/>
              <a:gd name="connsiteX14591" fmla="*/ 9807169 w 12191988"/>
              <a:gd name="connsiteY14591" fmla="*/ 2830086 h 5886446"/>
              <a:gd name="connsiteX14592" fmla="*/ 9807566 w 12191988"/>
              <a:gd name="connsiteY14592" fmla="*/ 2832467 h 5886446"/>
              <a:gd name="connsiteX14593" fmla="*/ 9808757 w 12191988"/>
              <a:gd name="connsiteY14593" fmla="*/ 2834451 h 5886446"/>
              <a:gd name="connsiteX14594" fmla="*/ 9809947 w 12191988"/>
              <a:gd name="connsiteY14594" fmla="*/ 2835642 h 5886446"/>
              <a:gd name="connsiteX14595" fmla="*/ 9811932 w 12191988"/>
              <a:gd name="connsiteY14595" fmla="*/ 2836435 h 5886446"/>
              <a:gd name="connsiteX14596" fmla="*/ 9813122 w 12191988"/>
              <a:gd name="connsiteY14596" fmla="*/ 2837626 h 5886446"/>
              <a:gd name="connsiteX14597" fmla="*/ 9794469 w 12191988"/>
              <a:gd name="connsiteY14597" fmla="*/ 2836039 h 5886446"/>
              <a:gd name="connsiteX14598" fmla="*/ 9772641 w 12191988"/>
              <a:gd name="connsiteY14598" fmla="*/ 2834848 h 5886446"/>
              <a:gd name="connsiteX14599" fmla="*/ 9750416 w 12191988"/>
              <a:gd name="connsiteY14599" fmla="*/ 2834451 h 5886446"/>
              <a:gd name="connsiteX14600" fmla="*/ 9728191 w 12191988"/>
              <a:gd name="connsiteY14600" fmla="*/ 2834848 h 5886446"/>
              <a:gd name="connsiteX14601" fmla="*/ 9705569 w 12191988"/>
              <a:gd name="connsiteY14601" fmla="*/ 2835642 h 5886446"/>
              <a:gd name="connsiteX14602" fmla="*/ 9682947 w 12191988"/>
              <a:gd name="connsiteY14602" fmla="*/ 2836039 h 5886446"/>
              <a:gd name="connsiteX14603" fmla="*/ 9659929 w 12191988"/>
              <a:gd name="connsiteY14603" fmla="*/ 2837626 h 5886446"/>
              <a:gd name="connsiteX14604" fmla="*/ 9636910 w 12191988"/>
              <a:gd name="connsiteY14604" fmla="*/ 2839610 h 5886446"/>
              <a:gd name="connsiteX14605" fmla="*/ 9590475 w 12191988"/>
              <a:gd name="connsiteY14605" fmla="*/ 2843578 h 5886446"/>
              <a:gd name="connsiteX14606" fmla="*/ 9542453 w 12191988"/>
              <a:gd name="connsiteY14606" fmla="*/ 2849133 h 5886446"/>
              <a:gd name="connsiteX14607" fmla="*/ 9494829 w 12191988"/>
              <a:gd name="connsiteY14607" fmla="*/ 2854689 h 5886446"/>
              <a:gd name="connsiteX14608" fmla="*/ 9446807 w 12191988"/>
              <a:gd name="connsiteY14608" fmla="*/ 2861038 h 5886446"/>
              <a:gd name="connsiteX14609" fmla="*/ 9398388 w 12191988"/>
              <a:gd name="connsiteY14609" fmla="*/ 2866990 h 5886446"/>
              <a:gd name="connsiteX14610" fmla="*/ 9349969 w 12191988"/>
              <a:gd name="connsiteY14610" fmla="*/ 2873339 h 5886446"/>
              <a:gd name="connsiteX14611" fmla="*/ 9301550 w 12191988"/>
              <a:gd name="connsiteY14611" fmla="*/ 2878894 h 5886446"/>
              <a:gd name="connsiteX14612" fmla="*/ 9253529 w 12191988"/>
              <a:gd name="connsiteY14612" fmla="*/ 2883656 h 5886446"/>
              <a:gd name="connsiteX14613" fmla="*/ 9230113 w 12191988"/>
              <a:gd name="connsiteY14613" fmla="*/ 2885243 h 5886446"/>
              <a:gd name="connsiteX14614" fmla="*/ 9205903 w 12191988"/>
              <a:gd name="connsiteY14614" fmla="*/ 2886830 h 5886446"/>
              <a:gd name="connsiteX14615" fmla="*/ 9182091 w 12191988"/>
              <a:gd name="connsiteY14615" fmla="*/ 2888417 h 5886446"/>
              <a:gd name="connsiteX14616" fmla="*/ 9158675 w 12191988"/>
              <a:gd name="connsiteY14616" fmla="*/ 2888814 h 5886446"/>
              <a:gd name="connsiteX14617" fmla="*/ 9135260 w 12191988"/>
              <a:gd name="connsiteY14617" fmla="*/ 2889211 h 5886446"/>
              <a:gd name="connsiteX14618" fmla="*/ 9111844 w 12191988"/>
              <a:gd name="connsiteY14618" fmla="*/ 2889211 h 5886446"/>
              <a:gd name="connsiteX14619" fmla="*/ 9088825 w 12191988"/>
              <a:gd name="connsiteY14619" fmla="*/ 2888814 h 5886446"/>
              <a:gd name="connsiteX14620" fmla="*/ 9065807 w 12191988"/>
              <a:gd name="connsiteY14620" fmla="*/ 2887227 h 5886446"/>
              <a:gd name="connsiteX14621" fmla="*/ 9061838 w 12191988"/>
              <a:gd name="connsiteY14621" fmla="*/ 2887227 h 5886446"/>
              <a:gd name="connsiteX14622" fmla="*/ 9057869 w 12191988"/>
              <a:gd name="connsiteY14622" fmla="*/ 2888417 h 5886446"/>
              <a:gd name="connsiteX14623" fmla="*/ 9054694 w 12191988"/>
              <a:gd name="connsiteY14623" fmla="*/ 2889608 h 5886446"/>
              <a:gd name="connsiteX14624" fmla="*/ 9052313 w 12191988"/>
              <a:gd name="connsiteY14624" fmla="*/ 2892782 h 5886446"/>
              <a:gd name="connsiteX14625" fmla="*/ 9050725 w 12191988"/>
              <a:gd name="connsiteY14625" fmla="*/ 2895560 h 5886446"/>
              <a:gd name="connsiteX14626" fmla="*/ 9049932 w 12191988"/>
              <a:gd name="connsiteY14626" fmla="*/ 2900322 h 5886446"/>
              <a:gd name="connsiteX14627" fmla="*/ 9049138 w 12191988"/>
              <a:gd name="connsiteY14627" fmla="*/ 2905877 h 5886446"/>
              <a:gd name="connsiteX14628" fmla="*/ 9049138 w 12191988"/>
              <a:gd name="connsiteY14628" fmla="*/ 2911829 h 5886446"/>
              <a:gd name="connsiteX14629" fmla="*/ 9039613 w 12191988"/>
              <a:gd name="connsiteY14629" fmla="*/ 2908258 h 5886446"/>
              <a:gd name="connsiteX14630" fmla="*/ 9030088 w 12191988"/>
              <a:gd name="connsiteY14630" fmla="*/ 2905480 h 5886446"/>
              <a:gd name="connsiteX14631" fmla="*/ 9020166 w 12191988"/>
              <a:gd name="connsiteY14631" fmla="*/ 2902703 h 5886446"/>
              <a:gd name="connsiteX14632" fmla="*/ 9010244 w 12191988"/>
              <a:gd name="connsiteY14632" fmla="*/ 2900719 h 5886446"/>
              <a:gd name="connsiteX14633" fmla="*/ 8999925 w 12191988"/>
              <a:gd name="connsiteY14633" fmla="*/ 2898734 h 5886446"/>
              <a:gd name="connsiteX14634" fmla="*/ 8990003 w 12191988"/>
              <a:gd name="connsiteY14634" fmla="*/ 2897147 h 5886446"/>
              <a:gd name="connsiteX14635" fmla="*/ 8980082 w 12191988"/>
              <a:gd name="connsiteY14635" fmla="*/ 2896354 h 5886446"/>
              <a:gd name="connsiteX14636" fmla="*/ 8969366 w 12191988"/>
              <a:gd name="connsiteY14636" fmla="*/ 2895560 h 5886446"/>
              <a:gd name="connsiteX14637" fmla="*/ 8959444 w 12191988"/>
              <a:gd name="connsiteY14637" fmla="*/ 2895163 h 5886446"/>
              <a:gd name="connsiteX14638" fmla="*/ 8948729 w 12191988"/>
              <a:gd name="connsiteY14638" fmla="*/ 2895163 h 5886446"/>
              <a:gd name="connsiteX14639" fmla="*/ 8927694 w 12191988"/>
              <a:gd name="connsiteY14639" fmla="*/ 2895560 h 5886446"/>
              <a:gd name="connsiteX14640" fmla="*/ 8906660 w 12191988"/>
              <a:gd name="connsiteY14640" fmla="*/ 2897941 h 5886446"/>
              <a:gd name="connsiteX14641" fmla="*/ 8885625 w 12191988"/>
              <a:gd name="connsiteY14641" fmla="*/ 2900322 h 5886446"/>
              <a:gd name="connsiteX14642" fmla="*/ 8864988 w 12191988"/>
              <a:gd name="connsiteY14642" fmla="*/ 2903893 h 5886446"/>
              <a:gd name="connsiteX14643" fmla="*/ 8844351 w 12191988"/>
              <a:gd name="connsiteY14643" fmla="*/ 2908258 h 5886446"/>
              <a:gd name="connsiteX14644" fmla="*/ 8824507 w 12191988"/>
              <a:gd name="connsiteY14644" fmla="*/ 2913416 h 5886446"/>
              <a:gd name="connsiteX14645" fmla="*/ 8804266 w 12191988"/>
              <a:gd name="connsiteY14645" fmla="*/ 2918972 h 5886446"/>
              <a:gd name="connsiteX14646" fmla="*/ 8785216 w 12191988"/>
              <a:gd name="connsiteY14646" fmla="*/ 2924527 h 5886446"/>
              <a:gd name="connsiteX14647" fmla="*/ 8766563 w 12191988"/>
              <a:gd name="connsiteY14647" fmla="*/ 2930479 h 5886446"/>
              <a:gd name="connsiteX14648" fmla="*/ 8749101 w 12191988"/>
              <a:gd name="connsiteY14648" fmla="*/ 2936431 h 5886446"/>
              <a:gd name="connsiteX14649" fmla="*/ 8732035 w 12191988"/>
              <a:gd name="connsiteY14649" fmla="*/ 2942384 h 5886446"/>
              <a:gd name="connsiteX14650" fmla="*/ 8732035 w 12191988"/>
              <a:gd name="connsiteY14650" fmla="*/ 2910639 h 5886446"/>
              <a:gd name="connsiteX14651" fmla="*/ 8724494 w 12191988"/>
              <a:gd name="connsiteY14651" fmla="*/ 2915004 h 5886446"/>
              <a:gd name="connsiteX14652" fmla="*/ 8716557 w 12191988"/>
              <a:gd name="connsiteY14652" fmla="*/ 2918178 h 5886446"/>
              <a:gd name="connsiteX14653" fmla="*/ 8700285 w 12191988"/>
              <a:gd name="connsiteY14653" fmla="*/ 2925321 h 5886446"/>
              <a:gd name="connsiteX14654" fmla="*/ 8684013 w 12191988"/>
              <a:gd name="connsiteY14654" fmla="*/ 2931273 h 5886446"/>
              <a:gd name="connsiteX14655" fmla="*/ 8666947 w 12191988"/>
              <a:gd name="connsiteY14655" fmla="*/ 2936431 h 5886446"/>
              <a:gd name="connsiteX14656" fmla="*/ 8649088 w 12191988"/>
              <a:gd name="connsiteY14656" fmla="*/ 2940796 h 5886446"/>
              <a:gd name="connsiteX14657" fmla="*/ 8631229 w 12191988"/>
              <a:gd name="connsiteY14657" fmla="*/ 2944368 h 5886446"/>
              <a:gd name="connsiteX14658" fmla="*/ 8612972 w 12191988"/>
              <a:gd name="connsiteY14658" fmla="*/ 2946748 h 5886446"/>
              <a:gd name="connsiteX14659" fmla="*/ 8595113 w 12191988"/>
              <a:gd name="connsiteY14659" fmla="*/ 2948336 h 5886446"/>
              <a:gd name="connsiteX14660" fmla="*/ 8576460 w 12191988"/>
              <a:gd name="connsiteY14660" fmla="*/ 2949923 h 5886446"/>
              <a:gd name="connsiteX14661" fmla="*/ 8558203 w 12191988"/>
              <a:gd name="connsiteY14661" fmla="*/ 2950320 h 5886446"/>
              <a:gd name="connsiteX14662" fmla="*/ 8540344 w 12191988"/>
              <a:gd name="connsiteY14662" fmla="*/ 2949923 h 5886446"/>
              <a:gd name="connsiteX14663" fmla="*/ 8522088 w 12191988"/>
              <a:gd name="connsiteY14663" fmla="*/ 2949129 h 5886446"/>
              <a:gd name="connsiteX14664" fmla="*/ 8504625 w 12191988"/>
              <a:gd name="connsiteY14664" fmla="*/ 2947939 h 5886446"/>
              <a:gd name="connsiteX14665" fmla="*/ 8487560 w 12191988"/>
              <a:gd name="connsiteY14665" fmla="*/ 2945955 h 5886446"/>
              <a:gd name="connsiteX14666" fmla="*/ 8470494 w 12191988"/>
              <a:gd name="connsiteY14666" fmla="*/ 2943574 h 5886446"/>
              <a:gd name="connsiteX14667" fmla="*/ 8454619 w 12191988"/>
              <a:gd name="connsiteY14667" fmla="*/ 2940399 h 5886446"/>
              <a:gd name="connsiteX14668" fmla="*/ 8455016 w 12191988"/>
              <a:gd name="connsiteY14668" fmla="*/ 2942780 h 5886446"/>
              <a:gd name="connsiteX14669" fmla="*/ 8455810 w 12191988"/>
              <a:gd name="connsiteY14669" fmla="*/ 2944764 h 5886446"/>
              <a:gd name="connsiteX14670" fmla="*/ 8457001 w 12191988"/>
              <a:gd name="connsiteY14670" fmla="*/ 2945955 h 5886446"/>
              <a:gd name="connsiteX14671" fmla="*/ 8458588 w 12191988"/>
              <a:gd name="connsiteY14671" fmla="*/ 2946748 h 5886446"/>
              <a:gd name="connsiteX14672" fmla="*/ 8462557 w 12191988"/>
              <a:gd name="connsiteY14672" fmla="*/ 2947542 h 5886446"/>
              <a:gd name="connsiteX14673" fmla="*/ 8466129 w 12191988"/>
              <a:gd name="connsiteY14673" fmla="*/ 2948336 h 5886446"/>
              <a:gd name="connsiteX14674" fmla="*/ 8462557 w 12191988"/>
              <a:gd name="connsiteY14674" fmla="*/ 2949923 h 5886446"/>
              <a:gd name="connsiteX14675" fmla="*/ 8458588 w 12191988"/>
              <a:gd name="connsiteY14675" fmla="*/ 2951510 h 5886446"/>
              <a:gd name="connsiteX14676" fmla="*/ 8455016 w 12191988"/>
              <a:gd name="connsiteY14676" fmla="*/ 2952304 h 5886446"/>
              <a:gd name="connsiteX14677" fmla="*/ 8451047 w 12191988"/>
              <a:gd name="connsiteY14677" fmla="*/ 2953097 h 5886446"/>
              <a:gd name="connsiteX14678" fmla="*/ 8442316 w 12191988"/>
              <a:gd name="connsiteY14678" fmla="*/ 2953891 h 5886446"/>
              <a:gd name="connsiteX14679" fmla="*/ 8433981 w 12191988"/>
              <a:gd name="connsiteY14679" fmla="*/ 2953891 h 5886446"/>
              <a:gd name="connsiteX14680" fmla="*/ 8424853 w 12191988"/>
              <a:gd name="connsiteY14680" fmla="*/ 2953494 h 5886446"/>
              <a:gd name="connsiteX14681" fmla="*/ 8415725 w 12191988"/>
              <a:gd name="connsiteY14681" fmla="*/ 2952304 h 5886446"/>
              <a:gd name="connsiteX14682" fmla="*/ 8397469 w 12191988"/>
              <a:gd name="connsiteY14682" fmla="*/ 2951113 h 5886446"/>
              <a:gd name="connsiteX14683" fmla="*/ 8387547 w 12191988"/>
              <a:gd name="connsiteY14683" fmla="*/ 2951113 h 5886446"/>
              <a:gd name="connsiteX14684" fmla="*/ 8378022 w 12191988"/>
              <a:gd name="connsiteY14684" fmla="*/ 2951510 h 5886446"/>
              <a:gd name="connsiteX14685" fmla="*/ 8369291 w 12191988"/>
              <a:gd name="connsiteY14685" fmla="*/ 2953097 h 5886446"/>
              <a:gd name="connsiteX14686" fmla="*/ 8365322 w 12191988"/>
              <a:gd name="connsiteY14686" fmla="*/ 2953891 h 5886446"/>
              <a:gd name="connsiteX14687" fmla="*/ 8360560 w 12191988"/>
              <a:gd name="connsiteY14687" fmla="*/ 2955478 h 5886446"/>
              <a:gd name="connsiteX14688" fmla="*/ 8356591 w 12191988"/>
              <a:gd name="connsiteY14688" fmla="*/ 2957462 h 5886446"/>
              <a:gd name="connsiteX14689" fmla="*/ 8352226 w 12191988"/>
              <a:gd name="connsiteY14689" fmla="*/ 2959446 h 5886446"/>
              <a:gd name="connsiteX14690" fmla="*/ 8348257 w 12191988"/>
              <a:gd name="connsiteY14690" fmla="*/ 2962621 h 5886446"/>
              <a:gd name="connsiteX14691" fmla="*/ 8344685 w 12191988"/>
              <a:gd name="connsiteY14691" fmla="*/ 2965398 h 5886446"/>
              <a:gd name="connsiteX14692" fmla="*/ 8340716 w 12191988"/>
              <a:gd name="connsiteY14692" fmla="*/ 2968970 h 5886446"/>
              <a:gd name="connsiteX14693" fmla="*/ 8337144 w 12191988"/>
              <a:gd name="connsiteY14693" fmla="*/ 2972938 h 5886446"/>
              <a:gd name="connsiteX14694" fmla="*/ 8333572 w 12191988"/>
              <a:gd name="connsiteY14694" fmla="*/ 2978096 h 5886446"/>
              <a:gd name="connsiteX14695" fmla="*/ 8330397 w 12191988"/>
              <a:gd name="connsiteY14695" fmla="*/ 2983255 h 5886446"/>
              <a:gd name="connsiteX14696" fmla="*/ 8328016 w 12191988"/>
              <a:gd name="connsiteY14696" fmla="*/ 2979684 h 5886446"/>
              <a:gd name="connsiteX14697" fmla="*/ 8326826 w 12191988"/>
              <a:gd name="connsiteY14697" fmla="*/ 2976509 h 5886446"/>
              <a:gd name="connsiteX14698" fmla="*/ 8326429 w 12191988"/>
              <a:gd name="connsiteY14698" fmla="*/ 2974128 h 5886446"/>
              <a:gd name="connsiteX14699" fmla="*/ 8326826 w 12191988"/>
              <a:gd name="connsiteY14699" fmla="*/ 2971351 h 5886446"/>
              <a:gd name="connsiteX14700" fmla="*/ 8328016 w 12191988"/>
              <a:gd name="connsiteY14700" fmla="*/ 2966192 h 5886446"/>
              <a:gd name="connsiteX14701" fmla="*/ 8330001 w 12191988"/>
              <a:gd name="connsiteY14701" fmla="*/ 2959050 h 5886446"/>
              <a:gd name="connsiteX14702" fmla="*/ 8303013 w 12191988"/>
              <a:gd name="connsiteY14702" fmla="*/ 2966986 h 5886446"/>
              <a:gd name="connsiteX14703" fmla="*/ 8273644 w 12191988"/>
              <a:gd name="connsiteY14703" fmla="*/ 2974525 h 5886446"/>
              <a:gd name="connsiteX14704" fmla="*/ 8259357 w 12191988"/>
              <a:gd name="connsiteY14704" fmla="*/ 2978493 h 5886446"/>
              <a:gd name="connsiteX14705" fmla="*/ 8244672 w 12191988"/>
              <a:gd name="connsiteY14705" fmla="*/ 2981668 h 5886446"/>
              <a:gd name="connsiteX14706" fmla="*/ 8230782 w 12191988"/>
              <a:gd name="connsiteY14706" fmla="*/ 2984445 h 5886446"/>
              <a:gd name="connsiteX14707" fmla="*/ 8216097 w 12191988"/>
              <a:gd name="connsiteY14707" fmla="*/ 2987223 h 5886446"/>
              <a:gd name="connsiteX14708" fmla="*/ 8202207 w 12191988"/>
              <a:gd name="connsiteY14708" fmla="*/ 2989207 h 5886446"/>
              <a:gd name="connsiteX14709" fmla="*/ 8188316 w 12191988"/>
              <a:gd name="connsiteY14709" fmla="*/ 2990794 h 5886446"/>
              <a:gd name="connsiteX14710" fmla="*/ 8175616 w 12191988"/>
              <a:gd name="connsiteY14710" fmla="*/ 2991191 h 5886446"/>
              <a:gd name="connsiteX14711" fmla="*/ 8162916 w 12191988"/>
              <a:gd name="connsiteY14711" fmla="*/ 2990794 h 5886446"/>
              <a:gd name="connsiteX14712" fmla="*/ 8151010 w 12191988"/>
              <a:gd name="connsiteY14712" fmla="*/ 2989604 h 5886446"/>
              <a:gd name="connsiteX14713" fmla="*/ 8145454 w 12191988"/>
              <a:gd name="connsiteY14713" fmla="*/ 2988413 h 5886446"/>
              <a:gd name="connsiteX14714" fmla="*/ 8139897 w 12191988"/>
              <a:gd name="connsiteY14714" fmla="*/ 2987223 h 5886446"/>
              <a:gd name="connsiteX14715" fmla="*/ 8134738 w 12191988"/>
              <a:gd name="connsiteY14715" fmla="*/ 2985636 h 5886446"/>
              <a:gd name="connsiteX14716" fmla="*/ 8129579 w 12191988"/>
              <a:gd name="connsiteY14716" fmla="*/ 2983652 h 5886446"/>
              <a:gd name="connsiteX14717" fmla="*/ 8125213 w 12191988"/>
              <a:gd name="connsiteY14717" fmla="*/ 2981668 h 5886446"/>
              <a:gd name="connsiteX14718" fmla="*/ 8120847 w 12191988"/>
              <a:gd name="connsiteY14718" fmla="*/ 2978890 h 5886446"/>
              <a:gd name="connsiteX14719" fmla="*/ 8117672 w 12191988"/>
              <a:gd name="connsiteY14719" fmla="*/ 2979684 h 5886446"/>
              <a:gd name="connsiteX14720" fmla="*/ 8115291 w 12191988"/>
              <a:gd name="connsiteY14720" fmla="*/ 2980477 h 5886446"/>
              <a:gd name="connsiteX14721" fmla="*/ 8114101 w 12191988"/>
              <a:gd name="connsiteY14721" fmla="*/ 2982064 h 5886446"/>
              <a:gd name="connsiteX14722" fmla="*/ 8113704 w 12191988"/>
              <a:gd name="connsiteY14722" fmla="*/ 2983652 h 5886446"/>
              <a:gd name="connsiteX14723" fmla="*/ 8114101 w 12191988"/>
              <a:gd name="connsiteY14723" fmla="*/ 2985636 h 5886446"/>
              <a:gd name="connsiteX14724" fmla="*/ 8114894 w 12191988"/>
              <a:gd name="connsiteY14724" fmla="*/ 2988017 h 5886446"/>
              <a:gd name="connsiteX14725" fmla="*/ 8117276 w 12191988"/>
              <a:gd name="connsiteY14725" fmla="*/ 2992778 h 5886446"/>
              <a:gd name="connsiteX14726" fmla="*/ 8119260 w 12191988"/>
              <a:gd name="connsiteY14726" fmla="*/ 2997143 h 5886446"/>
              <a:gd name="connsiteX14727" fmla="*/ 8120054 w 12191988"/>
              <a:gd name="connsiteY14727" fmla="*/ 2998730 h 5886446"/>
              <a:gd name="connsiteX14728" fmla="*/ 8120847 w 12191988"/>
              <a:gd name="connsiteY14728" fmla="*/ 3000715 h 5886446"/>
              <a:gd name="connsiteX14729" fmla="*/ 8120847 w 12191988"/>
              <a:gd name="connsiteY14729" fmla="*/ 3002302 h 5886446"/>
              <a:gd name="connsiteX14730" fmla="*/ 8119657 w 12191988"/>
              <a:gd name="connsiteY14730" fmla="*/ 3003095 h 5886446"/>
              <a:gd name="connsiteX14731" fmla="*/ 8118069 w 12191988"/>
              <a:gd name="connsiteY14731" fmla="*/ 3003095 h 5886446"/>
              <a:gd name="connsiteX14732" fmla="*/ 8115291 w 12191988"/>
              <a:gd name="connsiteY14732" fmla="*/ 3003095 h 5886446"/>
              <a:gd name="connsiteX14733" fmla="*/ 8104576 w 12191988"/>
              <a:gd name="connsiteY14733" fmla="*/ 3000715 h 5886446"/>
              <a:gd name="connsiteX14734" fmla="*/ 8094654 w 12191988"/>
              <a:gd name="connsiteY14734" fmla="*/ 2998730 h 5886446"/>
              <a:gd name="connsiteX14735" fmla="*/ 8083541 w 12191988"/>
              <a:gd name="connsiteY14735" fmla="*/ 2997540 h 5886446"/>
              <a:gd name="connsiteX14736" fmla="*/ 8073222 w 12191988"/>
              <a:gd name="connsiteY14736" fmla="*/ 2996746 h 5886446"/>
              <a:gd name="connsiteX14737" fmla="*/ 8062507 w 12191988"/>
              <a:gd name="connsiteY14737" fmla="*/ 2996746 h 5886446"/>
              <a:gd name="connsiteX14738" fmla="*/ 8051394 w 12191988"/>
              <a:gd name="connsiteY14738" fmla="*/ 2997143 h 5886446"/>
              <a:gd name="connsiteX14739" fmla="*/ 8040282 w 12191988"/>
              <a:gd name="connsiteY14739" fmla="*/ 2998730 h 5886446"/>
              <a:gd name="connsiteX14740" fmla="*/ 8029566 w 12191988"/>
              <a:gd name="connsiteY14740" fmla="*/ 3000318 h 5886446"/>
              <a:gd name="connsiteX14741" fmla="*/ 8017660 w 12191988"/>
              <a:gd name="connsiteY14741" fmla="*/ 3002302 h 5886446"/>
              <a:gd name="connsiteX14742" fmla="*/ 8006151 w 12191988"/>
              <a:gd name="connsiteY14742" fmla="*/ 3005079 h 5886446"/>
              <a:gd name="connsiteX14743" fmla="*/ 7994641 w 12191988"/>
              <a:gd name="connsiteY14743" fmla="*/ 3008254 h 5886446"/>
              <a:gd name="connsiteX14744" fmla="*/ 7983132 w 12191988"/>
              <a:gd name="connsiteY14744" fmla="*/ 3011825 h 5886446"/>
              <a:gd name="connsiteX14745" fmla="*/ 7971226 w 12191988"/>
              <a:gd name="connsiteY14745" fmla="*/ 3015793 h 5886446"/>
              <a:gd name="connsiteX14746" fmla="*/ 7959319 w 12191988"/>
              <a:gd name="connsiteY14746" fmla="*/ 3020158 h 5886446"/>
              <a:gd name="connsiteX14747" fmla="*/ 7946619 w 12191988"/>
              <a:gd name="connsiteY14747" fmla="*/ 3025317 h 5886446"/>
              <a:gd name="connsiteX14748" fmla="*/ 7933919 w 12191988"/>
              <a:gd name="connsiteY14748" fmla="*/ 3030872 h 5886446"/>
              <a:gd name="connsiteX14749" fmla="*/ 7941063 w 12191988"/>
              <a:gd name="connsiteY14749" fmla="*/ 3030872 h 5886446"/>
              <a:gd name="connsiteX14750" fmla="*/ 7948207 w 12191988"/>
              <a:gd name="connsiteY14750" fmla="*/ 3030872 h 5886446"/>
              <a:gd name="connsiteX14751" fmla="*/ 7954954 w 12191988"/>
              <a:gd name="connsiteY14751" fmla="*/ 3031269 h 5886446"/>
              <a:gd name="connsiteX14752" fmla="*/ 7962097 w 12191988"/>
              <a:gd name="connsiteY14752" fmla="*/ 3032062 h 5886446"/>
              <a:gd name="connsiteX14753" fmla="*/ 7977576 w 12191988"/>
              <a:gd name="connsiteY14753" fmla="*/ 3034840 h 5886446"/>
              <a:gd name="connsiteX14754" fmla="*/ 7993451 w 12191988"/>
              <a:gd name="connsiteY14754" fmla="*/ 3038808 h 5886446"/>
              <a:gd name="connsiteX14755" fmla="*/ 8009326 w 12191988"/>
              <a:gd name="connsiteY14755" fmla="*/ 3042776 h 5886446"/>
              <a:gd name="connsiteX14756" fmla="*/ 8025994 w 12191988"/>
              <a:gd name="connsiteY14756" fmla="*/ 3047141 h 5886446"/>
              <a:gd name="connsiteX14757" fmla="*/ 8042266 w 12191988"/>
              <a:gd name="connsiteY14757" fmla="*/ 3052300 h 5886446"/>
              <a:gd name="connsiteX14758" fmla="*/ 8059332 w 12191988"/>
              <a:gd name="connsiteY14758" fmla="*/ 3056665 h 5886446"/>
              <a:gd name="connsiteX14759" fmla="*/ 8076001 w 12191988"/>
              <a:gd name="connsiteY14759" fmla="*/ 3060236 h 5886446"/>
              <a:gd name="connsiteX14760" fmla="*/ 8093066 w 12191988"/>
              <a:gd name="connsiteY14760" fmla="*/ 3063807 h 5886446"/>
              <a:gd name="connsiteX14761" fmla="*/ 8101797 w 12191988"/>
              <a:gd name="connsiteY14761" fmla="*/ 3064998 h 5886446"/>
              <a:gd name="connsiteX14762" fmla="*/ 8110132 w 12191988"/>
              <a:gd name="connsiteY14762" fmla="*/ 3065791 h 5886446"/>
              <a:gd name="connsiteX14763" fmla="*/ 8118069 w 12191988"/>
              <a:gd name="connsiteY14763" fmla="*/ 3066188 h 5886446"/>
              <a:gd name="connsiteX14764" fmla="*/ 8126801 w 12191988"/>
              <a:gd name="connsiteY14764" fmla="*/ 3066188 h 5886446"/>
              <a:gd name="connsiteX14765" fmla="*/ 8134738 w 12191988"/>
              <a:gd name="connsiteY14765" fmla="*/ 3066188 h 5886446"/>
              <a:gd name="connsiteX14766" fmla="*/ 8142676 w 12191988"/>
              <a:gd name="connsiteY14766" fmla="*/ 3065395 h 5886446"/>
              <a:gd name="connsiteX14767" fmla="*/ 8151010 w 12191988"/>
              <a:gd name="connsiteY14767" fmla="*/ 3064204 h 5886446"/>
              <a:gd name="connsiteX14768" fmla="*/ 8158947 w 12191988"/>
              <a:gd name="connsiteY14768" fmla="*/ 3063014 h 5886446"/>
              <a:gd name="connsiteX14769" fmla="*/ 8166885 w 12191988"/>
              <a:gd name="connsiteY14769" fmla="*/ 3060236 h 5886446"/>
              <a:gd name="connsiteX14770" fmla="*/ 8174426 w 12191988"/>
              <a:gd name="connsiteY14770" fmla="*/ 3057458 h 5886446"/>
              <a:gd name="connsiteX14771" fmla="*/ 8181966 w 12191988"/>
              <a:gd name="connsiteY14771" fmla="*/ 3054284 h 5886446"/>
              <a:gd name="connsiteX14772" fmla="*/ 8189507 w 12191988"/>
              <a:gd name="connsiteY14772" fmla="*/ 3049919 h 5886446"/>
              <a:gd name="connsiteX14773" fmla="*/ 8193079 w 12191988"/>
              <a:gd name="connsiteY14773" fmla="*/ 3054681 h 5886446"/>
              <a:gd name="connsiteX14774" fmla="*/ 8195063 w 12191988"/>
              <a:gd name="connsiteY14774" fmla="*/ 3058649 h 5886446"/>
              <a:gd name="connsiteX14775" fmla="*/ 8195857 w 12191988"/>
              <a:gd name="connsiteY14775" fmla="*/ 3063014 h 5886446"/>
              <a:gd name="connsiteX14776" fmla="*/ 8195460 w 12191988"/>
              <a:gd name="connsiteY14776" fmla="*/ 3066188 h 5886446"/>
              <a:gd name="connsiteX14777" fmla="*/ 8194666 w 12191988"/>
              <a:gd name="connsiteY14777" fmla="*/ 3069363 h 5886446"/>
              <a:gd name="connsiteX14778" fmla="*/ 8193079 w 12191988"/>
              <a:gd name="connsiteY14778" fmla="*/ 3072537 h 5886446"/>
              <a:gd name="connsiteX14779" fmla="*/ 8190301 w 12191988"/>
              <a:gd name="connsiteY14779" fmla="*/ 3074918 h 5886446"/>
              <a:gd name="connsiteX14780" fmla="*/ 8187522 w 12191988"/>
              <a:gd name="connsiteY14780" fmla="*/ 3077299 h 5886446"/>
              <a:gd name="connsiteX14781" fmla="*/ 8181966 w 12191988"/>
              <a:gd name="connsiteY14781" fmla="*/ 3082854 h 5886446"/>
              <a:gd name="connsiteX14782" fmla="*/ 8178791 w 12191988"/>
              <a:gd name="connsiteY14782" fmla="*/ 3086029 h 5886446"/>
              <a:gd name="connsiteX14783" fmla="*/ 8176410 w 12191988"/>
              <a:gd name="connsiteY14783" fmla="*/ 3089600 h 5886446"/>
              <a:gd name="connsiteX14784" fmla="*/ 8174426 w 12191988"/>
              <a:gd name="connsiteY14784" fmla="*/ 3092774 h 5886446"/>
              <a:gd name="connsiteX14785" fmla="*/ 8172838 w 12191988"/>
              <a:gd name="connsiteY14785" fmla="*/ 3097139 h 5886446"/>
              <a:gd name="connsiteX14786" fmla="*/ 8172441 w 12191988"/>
              <a:gd name="connsiteY14786" fmla="*/ 3101504 h 5886446"/>
              <a:gd name="connsiteX14787" fmla="*/ 8172838 w 12191988"/>
              <a:gd name="connsiteY14787" fmla="*/ 3106663 h 5886446"/>
              <a:gd name="connsiteX14788" fmla="*/ 8179585 w 12191988"/>
              <a:gd name="connsiteY14788" fmla="*/ 3105075 h 5886446"/>
              <a:gd name="connsiteX14789" fmla="*/ 8185935 w 12191988"/>
              <a:gd name="connsiteY14789" fmla="*/ 3103488 h 5886446"/>
              <a:gd name="connsiteX14790" fmla="*/ 8192682 w 12191988"/>
              <a:gd name="connsiteY14790" fmla="*/ 3101504 h 5886446"/>
              <a:gd name="connsiteX14791" fmla="*/ 8198635 w 12191988"/>
              <a:gd name="connsiteY14791" fmla="*/ 3099123 h 5886446"/>
              <a:gd name="connsiteX14792" fmla="*/ 8211732 w 12191988"/>
              <a:gd name="connsiteY14792" fmla="*/ 3092774 h 5886446"/>
              <a:gd name="connsiteX14793" fmla="*/ 8224035 w 12191988"/>
              <a:gd name="connsiteY14793" fmla="*/ 3086029 h 5886446"/>
              <a:gd name="connsiteX14794" fmla="*/ 8236735 w 12191988"/>
              <a:gd name="connsiteY14794" fmla="*/ 3078489 h 5886446"/>
              <a:gd name="connsiteX14795" fmla="*/ 8249038 w 12191988"/>
              <a:gd name="connsiteY14795" fmla="*/ 3070950 h 5886446"/>
              <a:gd name="connsiteX14796" fmla="*/ 8261738 w 12191988"/>
              <a:gd name="connsiteY14796" fmla="*/ 3063014 h 5886446"/>
              <a:gd name="connsiteX14797" fmla="*/ 8274438 w 12191988"/>
              <a:gd name="connsiteY14797" fmla="*/ 3055871 h 5886446"/>
              <a:gd name="connsiteX14798" fmla="*/ 8286741 w 12191988"/>
              <a:gd name="connsiteY14798" fmla="*/ 3048729 h 5886446"/>
              <a:gd name="connsiteX14799" fmla="*/ 8293488 w 12191988"/>
              <a:gd name="connsiteY14799" fmla="*/ 3046348 h 5886446"/>
              <a:gd name="connsiteX14800" fmla="*/ 8299838 w 12191988"/>
              <a:gd name="connsiteY14800" fmla="*/ 3043173 h 5886446"/>
              <a:gd name="connsiteX14801" fmla="*/ 8305791 w 12191988"/>
              <a:gd name="connsiteY14801" fmla="*/ 3041189 h 5886446"/>
              <a:gd name="connsiteX14802" fmla="*/ 8312538 w 12191988"/>
              <a:gd name="connsiteY14802" fmla="*/ 3039602 h 5886446"/>
              <a:gd name="connsiteX14803" fmla="*/ 8319682 w 12191988"/>
              <a:gd name="connsiteY14803" fmla="*/ 3038411 h 5886446"/>
              <a:gd name="connsiteX14804" fmla="*/ 8326032 w 12191988"/>
              <a:gd name="connsiteY14804" fmla="*/ 3037221 h 5886446"/>
              <a:gd name="connsiteX14805" fmla="*/ 8332382 w 12191988"/>
              <a:gd name="connsiteY14805" fmla="*/ 3037221 h 5886446"/>
              <a:gd name="connsiteX14806" fmla="*/ 8339526 w 12191988"/>
              <a:gd name="connsiteY14806" fmla="*/ 3037221 h 5886446"/>
              <a:gd name="connsiteX14807" fmla="*/ 8346272 w 12191988"/>
              <a:gd name="connsiteY14807" fmla="*/ 3038411 h 5886446"/>
              <a:gd name="connsiteX14808" fmla="*/ 8353019 w 12191988"/>
              <a:gd name="connsiteY14808" fmla="*/ 3040395 h 5886446"/>
              <a:gd name="connsiteX14809" fmla="*/ 8360163 w 12191988"/>
              <a:gd name="connsiteY14809" fmla="*/ 3042380 h 5886446"/>
              <a:gd name="connsiteX14810" fmla="*/ 8367307 w 12191988"/>
              <a:gd name="connsiteY14810" fmla="*/ 3045157 h 5886446"/>
              <a:gd name="connsiteX14811" fmla="*/ 8374847 w 12191988"/>
              <a:gd name="connsiteY14811" fmla="*/ 3049125 h 5886446"/>
              <a:gd name="connsiteX14812" fmla="*/ 8381594 w 12191988"/>
              <a:gd name="connsiteY14812" fmla="*/ 3054284 h 5886446"/>
              <a:gd name="connsiteX14813" fmla="*/ 8375641 w 12191988"/>
              <a:gd name="connsiteY14813" fmla="*/ 3052300 h 5886446"/>
              <a:gd name="connsiteX14814" fmla="*/ 8369291 w 12191988"/>
              <a:gd name="connsiteY14814" fmla="*/ 3051506 h 5886446"/>
              <a:gd name="connsiteX14815" fmla="*/ 8362544 w 12191988"/>
              <a:gd name="connsiteY14815" fmla="*/ 3050316 h 5886446"/>
              <a:gd name="connsiteX14816" fmla="*/ 8355004 w 12191988"/>
              <a:gd name="connsiteY14816" fmla="*/ 3050316 h 5886446"/>
              <a:gd name="connsiteX14817" fmla="*/ 8348257 w 12191988"/>
              <a:gd name="connsiteY14817" fmla="*/ 3050316 h 5886446"/>
              <a:gd name="connsiteX14818" fmla="*/ 8340716 w 12191988"/>
              <a:gd name="connsiteY14818" fmla="*/ 3051506 h 5886446"/>
              <a:gd name="connsiteX14819" fmla="*/ 8333176 w 12191988"/>
              <a:gd name="connsiteY14819" fmla="*/ 3052697 h 5886446"/>
              <a:gd name="connsiteX14820" fmla="*/ 8326032 w 12191988"/>
              <a:gd name="connsiteY14820" fmla="*/ 3054681 h 5886446"/>
              <a:gd name="connsiteX14821" fmla="*/ 8318888 w 12191988"/>
              <a:gd name="connsiteY14821" fmla="*/ 3057458 h 5886446"/>
              <a:gd name="connsiteX14822" fmla="*/ 8312538 w 12191988"/>
              <a:gd name="connsiteY14822" fmla="*/ 3061030 h 5886446"/>
              <a:gd name="connsiteX14823" fmla="*/ 8306585 w 12191988"/>
              <a:gd name="connsiteY14823" fmla="*/ 3064998 h 5886446"/>
              <a:gd name="connsiteX14824" fmla="*/ 8300235 w 12191988"/>
              <a:gd name="connsiteY14824" fmla="*/ 3069759 h 5886446"/>
              <a:gd name="connsiteX14825" fmla="*/ 8295869 w 12191988"/>
              <a:gd name="connsiteY14825" fmla="*/ 3074918 h 5886446"/>
              <a:gd name="connsiteX14826" fmla="*/ 8291504 w 12191988"/>
              <a:gd name="connsiteY14826" fmla="*/ 3081267 h 5886446"/>
              <a:gd name="connsiteX14827" fmla="*/ 8288329 w 12191988"/>
              <a:gd name="connsiteY14827" fmla="*/ 3088409 h 5886446"/>
              <a:gd name="connsiteX14828" fmla="*/ 8286741 w 12191988"/>
              <a:gd name="connsiteY14828" fmla="*/ 3091981 h 5886446"/>
              <a:gd name="connsiteX14829" fmla="*/ 8285947 w 12191988"/>
              <a:gd name="connsiteY14829" fmla="*/ 3095949 h 5886446"/>
              <a:gd name="connsiteX14830" fmla="*/ 8282376 w 12191988"/>
              <a:gd name="connsiteY14830" fmla="*/ 3092378 h 5886446"/>
              <a:gd name="connsiteX14831" fmla="*/ 8278407 w 12191988"/>
              <a:gd name="connsiteY14831" fmla="*/ 3090394 h 5886446"/>
              <a:gd name="connsiteX14832" fmla="*/ 8274835 w 12191988"/>
              <a:gd name="connsiteY14832" fmla="*/ 3088409 h 5886446"/>
              <a:gd name="connsiteX14833" fmla="*/ 8270866 w 12191988"/>
              <a:gd name="connsiteY14833" fmla="*/ 3088013 h 5886446"/>
              <a:gd name="connsiteX14834" fmla="*/ 8266897 w 12191988"/>
              <a:gd name="connsiteY14834" fmla="*/ 3088013 h 5886446"/>
              <a:gd name="connsiteX14835" fmla="*/ 8262929 w 12191988"/>
              <a:gd name="connsiteY14835" fmla="*/ 3088409 h 5886446"/>
              <a:gd name="connsiteX14836" fmla="*/ 8258166 w 12191988"/>
              <a:gd name="connsiteY14836" fmla="*/ 3089600 h 5886446"/>
              <a:gd name="connsiteX14837" fmla="*/ 8254197 w 12191988"/>
              <a:gd name="connsiteY14837" fmla="*/ 3090394 h 5886446"/>
              <a:gd name="connsiteX14838" fmla="*/ 8245863 w 12191988"/>
              <a:gd name="connsiteY14838" fmla="*/ 3093568 h 5886446"/>
              <a:gd name="connsiteX14839" fmla="*/ 8236735 w 12191988"/>
              <a:gd name="connsiteY14839" fmla="*/ 3095949 h 5886446"/>
              <a:gd name="connsiteX14840" fmla="*/ 8231972 w 12191988"/>
              <a:gd name="connsiteY14840" fmla="*/ 3097139 h 5886446"/>
              <a:gd name="connsiteX14841" fmla="*/ 8227607 w 12191988"/>
              <a:gd name="connsiteY14841" fmla="*/ 3097933 h 5886446"/>
              <a:gd name="connsiteX14842" fmla="*/ 8222447 w 12191988"/>
              <a:gd name="connsiteY14842" fmla="*/ 3097933 h 5886446"/>
              <a:gd name="connsiteX14843" fmla="*/ 8218082 w 12191988"/>
              <a:gd name="connsiteY14843" fmla="*/ 3097536 h 5886446"/>
              <a:gd name="connsiteX14844" fmla="*/ 8221257 w 12191988"/>
              <a:gd name="connsiteY14844" fmla="*/ 3102298 h 5886446"/>
              <a:gd name="connsiteX14845" fmla="*/ 8224432 w 12191988"/>
              <a:gd name="connsiteY14845" fmla="*/ 3106663 h 5886446"/>
              <a:gd name="connsiteX14846" fmla="*/ 8227607 w 12191988"/>
              <a:gd name="connsiteY14846" fmla="*/ 3109837 h 5886446"/>
              <a:gd name="connsiteX14847" fmla="*/ 8230782 w 12191988"/>
              <a:gd name="connsiteY14847" fmla="*/ 3113012 h 5886446"/>
              <a:gd name="connsiteX14848" fmla="*/ 8233560 w 12191988"/>
              <a:gd name="connsiteY14848" fmla="*/ 3114996 h 5886446"/>
              <a:gd name="connsiteX14849" fmla="*/ 8236735 w 12191988"/>
              <a:gd name="connsiteY14849" fmla="*/ 3116980 h 5886446"/>
              <a:gd name="connsiteX14850" fmla="*/ 8239513 w 12191988"/>
              <a:gd name="connsiteY14850" fmla="*/ 3118567 h 5886446"/>
              <a:gd name="connsiteX14851" fmla="*/ 8242291 w 12191988"/>
              <a:gd name="connsiteY14851" fmla="*/ 3119361 h 5886446"/>
              <a:gd name="connsiteX14852" fmla="*/ 8245069 w 12191988"/>
              <a:gd name="connsiteY14852" fmla="*/ 3120154 h 5886446"/>
              <a:gd name="connsiteX14853" fmla="*/ 8248244 w 12191988"/>
              <a:gd name="connsiteY14853" fmla="*/ 3120154 h 5886446"/>
              <a:gd name="connsiteX14854" fmla="*/ 8254197 w 12191988"/>
              <a:gd name="connsiteY14854" fmla="*/ 3119361 h 5886446"/>
              <a:gd name="connsiteX14855" fmla="*/ 8259754 w 12191988"/>
              <a:gd name="connsiteY14855" fmla="*/ 3118567 h 5886446"/>
              <a:gd name="connsiteX14856" fmla="*/ 8265707 w 12191988"/>
              <a:gd name="connsiteY14856" fmla="*/ 3116583 h 5886446"/>
              <a:gd name="connsiteX14857" fmla="*/ 8278407 w 12191988"/>
              <a:gd name="connsiteY14857" fmla="*/ 3112218 h 5886446"/>
              <a:gd name="connsiteX14858" fmla="*/ 8285551 w 12191988"/>
              <a:gd name="connsiteY14858" fmla="*/ 3110631 h 5886446"/>
              <a:gd name="connsiteX14859" fmla="*/ 8292297 w 12191988"/>
              <a:gd name="connsiteY14859" fmla="*/ 3109440 h 5886446"/>
              <a:gd name="connsiteX14860" fmla="*/ 8295869 w 12191988"/>
              <a:gd name="connsiteY14860" fmla="*/ 3109440 h 5886446"/>
              <a:gd name="connsiteX14861" fmla="*/ 8299838 w 12191988"/>
              <a:gd name="connsiteY14861" fmla="*/ 3109440 h 5886446"/>
              <a:gd name="connsiteX14862" fmla="*/ 8303807 w 12191988"/>
              <a:gd name="connsiteY14862" fmla="*/ 3109837 h 5886446"/>
              <a:gd name="connsiteX14863" fmla="*/ 8307776 w 12191988"/>
              <a:gd name="connsiteY14863" fmla="*/ 3111028 h 5886446"/>
              <a:gd name="connsiteX14864" fmla="*/ 8312538 w 12191988"/>
              <a:gd name="connsiteY14864" fmla="*/ 3112615 h 5886446"/>
              <a:gd name="connsiteX14865" fmla="*/ 8316507 w 12191988"/>
              <a:gd name="connsiteY14865" fmla="*/ 3114202 h 5886446"/>
              <a:gd name="connsiteX14866" fmla="*/ 8320872 w 12191988"/>
              <a:gd name="connsiteY14866" fmla="*/ 3116583 h 5886446"/>
              <a:gd name="connsiteX14867" fmla="*/ 8326032 w 12191988"/>
              <a:gd name="connsiteY14867" fmla="*/ 3119361 h 5886446"/>
              <a:gd name="connsiteX14868" fmla="*/ 8326032 w 12191988"/>
              <a:gd name="connsiteY14868" fmla="*/ 3135630 h 5886446"/>
              <a:gd name="connsiteX14869" fmla="*/ 8324444 w 12191988"/>
              <a:gd name="connsiteY14869" fmla="*/ 3139598 h 5886446"/>
              <a:gd name="connsiteX14870" fmla="*/ 8324047 w 12191988"/>
              <a:gd name="connsiteY14870" fmla="*/ 3140788 h 5886446"/>
              <a:gd name="connsiteX14871" fmla="*/ 8323651 w 12191988"/>
              <a:gd name="connsiteY14871" fmla="*/ 3140788 h 5886446"/>
              <a:gd name="connsiteX14872" fmla="*/ 8322460 w 12191988"/>
              <a:gd name="connsiteY14872" fmla="*/ 3140788 h 5886446"/>
              <a:gd name="connsiteX14873" fmla="*/ 8322063 w 12191988"/>
              <a:gd name="connsiteY14873" fmla="*/ 3139598 h 5886446"/>
              <a:gd name="connsiteX14874" fmla="*/ 8321666 w 12191988"/>
              <a:gd name="connsiteY14874" fmla="*/ 3137217 h 5886446"/>
              <a:gd name="connsiteX14875" fmla="*/ 8320872 w 12191988"/>
              <a:gd name="connsiteY14875" fmla="*/ 3133646 h 5886446"/>
              <a:gd name="connsiteX14876" fmla="*/ 8320476 w 12191988"/>
              <a:gd name="connsiteY14876" fmla="*/ 3128487 h 5886446"/>
              <a:gd name="connsiteX14877" fmla="*/ 8320476 w 12191988"/>
              <a:gd name="connsiteY14877" fmla="*/ 3119361 h 5886446"/>
              <a:gd name="connsiteX14878" fmla="*/ 8306982 w 12191988"/>
              <a:gd name="connsiteY14878" fmla="*/ 3124519 h 5886446"/>
              <a:gd name="connsiteX14879" fmla="*/ 8292694 w 12191988"/>
              <a:gd name="connsiteY14879" fmla="*/ 3129281 h 5886446"/>
              <a:gd name="connsiteX14880" fmla="*/ 8278010 w 12191988"/>
              <a:gd name="connsiteY14880" fmla="*/ 3132455 h 5886446"/>
              <a:gd name="connsiteX14881" fmla="*/ 8262929 w 12191988"/>
              <a:gd name="connsiteY14881" fmla="*/ 3136423 h 5886446"/>
              <a:gd name="connsiteX14882" fmla="*/ 8229988 w 12191988"/>
              <a:gd name="connsiteY14882" fmla="*/ 3143963 h 5886446"/>
              <a:gd name="connsiteX14883" fmla="*/ 8212922 w 12191988"/>
              <a:gd name="connsiteY14883" fmla="*/ 3148725 h 5886446"/>
              <a:gd name="connsiteX14884" fmla="*/ 8195857 w 12191988"/>
              <a:gd name="connsiteY14884" fmla="*/ 3154280 h 5886446"/>
              <a:gd name="connsiteX14885" fmla="*/ 8197047 w 12191988"/>
              <a:gd name="connsiteY14885" fmla="*/ 3157058 h 5886446"/>
              <a:gd name="connsiteX14886" fmla="*/ 8197841 w 12191988"/>
              <a:gd name="connsiteY14886" fmla="*/ 3160232 h 5886446"/>
              <a:gd name="connsiteX14887" fmla="*/ 8199429 w 12191988"/>
              <a:gd name="connsiteY14887" fmla="*/ 3162613 h 5886446"/>
              <a:gd name="connsiteX14888" fmla="*/ 8201413 w 12191988"/>
              <a:gd name="connsiteY14888" fmla="*/ 3165391 h 5886446"/>
              <a:gd name="connsiteX14889" fmla="*/ 8203001 w 12191988"/>
              <a:gd name="connsiteY14889" fmla="*/ 3167375 h 5886446"/>
              <a:gd name="connsiteX14890" fmla="*/ 8204985 w 12191988"/>
              <a:gd name="connsiteY14890" fmla="*/ 3169359 h 5886446"/>
              <a:gd name="connsiteX14891" fmla="*/ 8209747 w 12191988"/>
              <a:gd name="connsiteY14891" fmla="*/ 3172136 h 5886446"/>
              <a:gd name="connsiteX14892" fmla="*/ 8214510 w 12191988"/>
              <a:gd name="connsiteY14892" fmla="*/ 3174914 h 5886446"/>
              <a:gd name="connsiteX14893" fmla="*/ 8220066 w 12191988"/>
              <a:gd name="connsiteY14893" fmla="*/ 3176104 h 5886446"/>
              <a:gd name="connsiteX14894" fmla="*/ 8226019 w 12191988"/>
              <a:gd name="connsiteY14894" fmla="*/ 3176898 h 5886446"/>
              <a:gd name="connsiteX14895" fmla="*/ 8231972 w 12191988"/>
              <a:gd name="connsiteY14895" fmla="*/ 3176898 h 5886446"/>
              <a:gd name="connsiteX14896" fmla="*/ 8238719 w 12191988"/>
              <a:gd name="connsiteY14896" fmla="*/ 3175708 h 5886446"/>
              <a:gd name="connsiteX14897" fmla="*/ 8245069 w 12191988"/>
              <a:gd name="connsiteY14897" fmla="*/ 3174914 h 5886446"/>
              <a:gd name="connsiteX14898" fmla="*/ 8251816 w 12191988"/>
              <a:gd name="connsiteY14898" fmla="*/ 3173327 h 5886446"/>
              <a:gd name="connsiteX14899" fmla="*/ 8257769 w 12191988"/>
              <a:gd name="connsiteY14899" fmla="*/ 3171343 h 5886446"/>
              <a:gd name="connsiteX14900" fmla="*/ 8264119 w 12191988"/>
              <a:gd name="connsiteY14900" fmla="*/ 3168565 h 5886446"/>
              <a:gd name="connsiteX14901" fmla="*/ 8270469 w 12191988"/>
              <a:gd name="connsiteY14901" fmla="*/ 3166184 h 5886446"/>
              <a:gd name="connsiteX14902" fmla="*/ 8280788 w 12191988"/>
              <a:gd name="connsiteY14902" fmla="*/ 3160232 h 5886446"/>
              <a:gd name="connsiteX14903" fmla="*/ 8279994 w 12191988"/>
              <a:gd name="connsiteY14903" fmla="*/ 3163803 h 5886446"/>
              <a:gd name="connsiteX14904" fmla="*/ 8278407 w 12191988"/>
              <a:gd name="connsiteY14904" fmla="*/ 3166581 h 5886446"/>
              <a:gd name="connsiteX14905" fmla="*/ 8275232 w 12191988"/>
              <a:gd name="connsiteY14905" fmla="*/ 3172136 h 5886446"/>
              <a:gd name="connsiteX14906" fmla="*/ 8273247 w 12191988"/>
              <a:gd name="connsiteY14906" fmla="*/ 3174914 h 5886446"/>
              <a:gd name="connsiteX14907" fmla="*/ 8271660 w 12191988"/>
              <a:gd name="connsiteY14907" fmla="*/ 3177295 h 5886446"/>
              <a:gd name="connsiteX14908" fmla="*/ 8270866 w 12191988"/>
              <a:gd name="connsiteY14908" fmla="*/ 3180866 h 5886446"/>
              <a:gd name="connsiteX14909" fmla="*/ 8269676 w 12191988"/>
              <a:gd name="connsiteY14909" fmla="*/ 3184834 h 5886446"/>
              <a:gd name="connsiteX14910" fmla="*/ 8274438 w 12191988"/>
              <a:gd name="connsiteY14910" fmla="*/ 3185628 h 5886446"/>
              <a:gd name="connsiteX14911" fmla="*/ 8278407 w 12191988"/>
              <a:gd name="connsiteY14911" fmla="*/ 3185628 h 5886446"/>
              <a:gd name="connsiteX14912" fmla="*/ 8281979 w 12191988"/>
              <a:gd name="connsiteY14912" fmla="*/ 3184834 h 5886446"/>
              <a:gd name="connsiteX14913" fmla="*/ 8284757 w 12191988"/>
              <a:gd name="connsiteY14913" fmla="*/ 3183247 h 5886446"/>
              <a:gd name="connsiteX14914" fmla="*/ 8287535 w 12191988"/>
              <a:gd name="connsiteY14914" fmla="*/ 3181263 h 5886446"/>
              <a:gd name="connsiteX14915" fmla="*/ 8289519 w 12191988"/>
              <a:gd name="connsiteY14915" fmla="*/ 3179279 h 5886446"/>
              <a:gd name="connsiteX14916" fmla="*/ 8293488 w 12191988"/>
              <a:gd name="connsiteY14916" fmla="*/ 3173327 h 5886446"/>
              <a:gd name="connsiteX14917" fmla="*/ 8297060 w 12191988"/>
              <a:gd name="connsiteY14917" fmla="*/ 3167771 h 5886446"/>
              <a:gd name="connsiteX14918" fmla="*/ 8299044 w 12191988"/>
              <a:gd name="connsiteY14918" fmla="*/ 3165391 h 5886446"/>
              <a:gd name="connsiteX14919" fmla="*/ 8301426 w 12191988"/>
              <a:gd name="connsiteY14919" fmla="*/ 3162613 h 5886446"/>
              <a:gd name="connsiteX14920" fmla="*/ 8303807 w 12191988"/>
              <a:gd name="connsiteY14920" fmla="*/ 3160629 h 5886446"/>
              <a:gd name="connsiteX14921" fmla="*/ 8306982 w 12191988"/>
              <a:gd name="connsiteY14921" fmla="*/ 3159835 h 5886446"/>
              <a:gd name="connsiteX14922" fmla="*/ 8310951 w 12191988"/>
              <a:gd name="connsiteY14922" fmla="*/ 3159042 h 5886446"/>
              <a:gd name="connsiteX14923" fmla="*/ 8314919 w 12191988"/>
              <a:gd name="connsiteY14923" fmla="*/ 3159835 h 5886446"/>
              <a:gd name="connsiteX14924" fmla="*/ 8313332 w 12191988"/>
              <a:gd name="connsiteY14924" fmla="*/ 3164200 h 5886446"/>
              <a:gd name="connsiteX14925" fmla="*/ 8311347 w 12191988"/>
              <a:gd name="connsiteY14925" fmla="*/ 3168565 h 5886446"/>
              <a:gd name="connsiteX14926" fmla="*/ 8309363 w 12191988"/>
              <a:gd name="connsiteY14926" fmla="*/ 3172930 h 5886446"/>
              <a:gd name="connsiteX14927" fmla="*/ 8306982 w 12191988"/>
              <a:gd name="connsiteY14927" fmla="*/ 3176104 h 5886446"/>
              <a:gd name="connsiteX14928" fmla="*/ 8304601 w 12191988"/>
              <a:gd name="connsiteY14928" fmla="*/ 3179676 h 5886446"/>
              <a:gd name="connsiteX14929" fmla="*/ 8301822 w 12191988"/>
              <a:gd name="connsiteY14929" fmla="*/ 3182850 h 5886446"/>
              <a:gd name="connsiteX14930" fmla="*/ 8299044 w 12191988"/>
              <a:gd name="connsiteY14930" fmla="*/ 3185628 h 5886446"/>
              <a:gd name="connsiteX14931" fmla="*/ 8295472 w 12191988"/>
              <a:gd name="connsiteY14931" fmla="*/ 3188405 h 5886446"/>
              <a:gd name="connsiteX14932" fmla="*/ 8292297 w 12191988"/>
              <a:gd name="connsiteY14932" fmla="*/ 3190786 h 5886446"/>
              <a:gd name="connsiteX14933" fmla="*/ 8288726 w 12191988"/>
              <a:gd name="connsiteY14933" fmla="*/ 3192770 h 5886446"/>
              <a:gd name="connsiteX14934" fmla="*/ 8281185 w 12191988"/>
              <a:gd name="connsiteY14934" fmla="*/ 3196342 h 5886446"/>
              <a:gd name="connsiteX14935" fmla="*/ 8273247 w 12191988"/>
              <a:gd name="connsiteY14935" fmla="*/ 3198723 h 5886446"/>
              <a:gd name="connsiteX14936" fmla="*/ 8264119 w 12191988"/>
              <a:gd name="connsiteY14936" fmla="*/ 3200707 h 5886446"/>
              <a:gd name="connsiteX14937" fmla="*/ 8267294 w 12191988"/>
              <a:gd name="connsiteY14937" fmla="*/ 3203484 h 5886446"/>
              <a:gd name="connsiteX14938" fmla="*/ 8270469 w 12191988"/>
              <a:gd name="connsiteY14938" fmla="*/ 3205468 h 5886446"/>
              <a:gd name="connsiteX14939" fmla="*/ 8272851 w 12191988"/>
              <a:gd name="connsiteY14939" fmla="*/ 3207056 h 5886446"/>
              <a:gd name="connsiteX14940" fmla="*/ 8275629 w 12191988"/>
              <a:gd name="connsiteY14940" fmla="*/ 3207849 h 5886446"/>
              <a:gd name="connsiteX14941" fmla="*/ 8278804 w 12191988"/>
              <a:gd name="connsiteY14941" fmla="*/ 3209040 h 5886446"/>
              <a:gd name="connsiteX14942" fmla="*/ 8281979 w 12191988"/>
              <a:gd name="connsiteY14942" fmla="*/ 3209040 h 5886446"/>
              <a:gd name="connsiteX14943" fmla="*/ 8284360 w 12191988"/>
              <a:gd name="connsiteY14943" fmla="*/ 3209040 h 5886446"/>
              <a:gd name="connsiteX14944" fmla="*/ 8287535 w 12191988"/>
              <a:gd name="connsiteY14944" fmla="*/ 3208246 h 5886446"/>
              <a:gd name="connsiteX14945" fmla="*/ 8293488 w 12191988"/>
              <a:gd name="connsiteY14945" fmla="*/ 3207056 h 5886446"/>
              <a:gd name="connsiteX14946" fmla="*/ 8299441 w 12191988"/>
              <a:gd name="connsiteY14946" fmla="*/ 3204278 h 5886446"/>
              <a:gd name="connsiteX14947" fmla="*/ 8305394 w 12191988"/>
              <a:gd name="connsiteY14947" fmla="*/ 3201500 h 5886446"/>
              <a:gd name="connsiteX14948" fmla="*/ 8311347 w 12191988"/>
              <a:gd name="connsiteY14948" fmla="*/ 3197929 h 5886446"/>
              <a:gd name="connsiteX14949" fmla="*/ 8324444 w 12191988"/>
              <a:gd name="connsiteY14949" fmla="*/ 3189993 h 5886446"/>
              <a:gd name="connsiteX14950" fmla="*/ 8331588 w 12191988"/>
              <a:gd name="connsiteY14950" fmla="*/ 3186818 h 5886446"/>
              <a:gd name="connsiteX14951" fmla="*/ 8339129 w 12191988"/>
              <a:gd name="connsiteY14951" fmla="*/ 3183644 h 5886446"/>
              <a:gd name="connsiteX14952" fmla="*/ 8346669 w 12191988"/>
              <a:gd name="connsiteY14952" fmla="*/ 3181660 h 5886446"/>
              <a:gd name="connsiteX14953" fmla="*/ 8350638 w 12191988"/>
              <a:gd name="connsiteY14953" fmla="*/ 3180866 h 5886446"/>
              <a:gd name="connsiteX14954" fmla="*/ 8354607 w 12191988"/>
              <a:gd name="connsiteY14954" fmla="*/ 3180469 h 5886446"/>
              <a:gd name="connsiteX14955" fmla="*/ 8358576 w 12191988"/>
              <a:gd name="connsiteY14955" fmla="*/ 3180469 h 5886446"/>
              <a:gd name="connsiteX14956" fmla="*/ 8363338 w 12191988"/>
              <a:gd name="connsiteY14956" fmla="*/ 3180866 h 5886446"/>
              <a:gd name="connsiteX14957" fmla="*/ 8367307 w 12191988"/>
              <a:gd name="connsiteY14957" fmla="*/ 3181263 h 5886446"/>
              <a:gd name="connsiteX14958" fmla="*/ 8371672 w 12191988"/>
              <a:gd name="connsiteY14958" fmla="*/ 3182850 h 5886446"/>
              <a:gd name="connsiteX14959" fmla="*/ 8373657 w 12191988"/>
              <a:gd name="connsiteY14959" fmla="*/ 3188405 h 5886446"/>
              <a:gd name="connsiteX14960" fmla="*/ 8375641 w 12191988"/>
              <a:gd name="connsiteY14960" fmla="*/ 3193167 h 5886446"/>
              <a:gd name="connsiteX14961" fmla="*/ 8378022 w 12191988"/>
              <a:gd name="connsiteY14961" fmla="*/ 3197929 h 5886446"/>
              <a:gd name="connsiteX14962" fmla="*/ 8380801 w 12191988"/>
              <a:gd name="connsiteY14962" fmla="*/ 3201500 h 5886446"/>
              <a:gd name="connsiteX14963" fmla="*/ 8383579 w 12191988"/>
              <a:gd name="connsiteY14963" fmla="*/ 3204278 h 5886446"/>
              <a:gd name="connsiteX14964" fmla="*/ 8387151 w 12191988"/>
              <a:gd name="connsiteY14964" fmla="*/ 3206262 h 5886446"/>
              <a:gd name="connsiteX14965" fmla="*/ 8390722 w 12191988"/>
              <a:gd name="connsiteY14965" fmla="*/ 3208246 h 5886446"/>
              <a:gd name="connsiteX14966" fmla="*/ 8394691 w 12191988"/>
              <a:gd name="connsiteY14966" fmla="*/ 3209436 h 5886446"/>
              <a:gd name="connsiteX14967" fmla="*/ 8398660 w 12191988"/>
              <a:gd name="connsiteY14967" fmla="*/ 3209833 h 5886446"/>
              <a:gd name="connsiteX14968" fmla="*/ 8402629 w 12191988"/>
              <a:gd name="connsiteY14968" fmla="*/ 3210230 h 5886446"/>
              <a:gd name="connsiteX14969" fmla="*/ 8407391 w 12191988"/>
              <a:gd name="connsiteY14969" fmla="*/ 3210230 h 5886446"/>
              <a:gd name="connsiteX14970" fmla="*/ 8411360 w 12191988"/>
              <a:gd name="connsiteY14970" fmla="*/ 3209833 h 5886446"/>
              <a:gd name="connsiteX14971" fmla="*/ 8420488 w 12191988"/>
              <a:gd name="connsiteY14971" fmla="*/ 3207849 h 5886446"/>
              <a:gd name="connsiteX14972" fmla="*/ 8428822 w 12191988"/>
              <a:gd name="connsiteY14972" fmla="*/ 3205468 h 5886446"/>
              <a:gd name="connsiteX14973" fmla="*/ 8428425 w 12191988"/>
              <a:gd name="connsiteY14973" fmla="*/ 3215785 h 5886446"/>
              <a:gd name="connsiteX14974" fmla="*/ 8427235 w 12191988"/>
              <a:gd name="connsiteY14974" fmla="*/ 3224118 h 5886446"/>
              <a:gd name="connsiteX14975" fmla="*/ 8426441 w 12191988"/>
              <a:gd name="connsiteY14975" fmla="*/ 3227293 h 5886446"/>
              <a:gd name="connsiteX14976" fmla="*/ 8425251 w 12191988"/>
              <a:gd name="connsiteY14976" fmla="*/ 3230070 h 5886446"/>
              <a:gd name="connsiteX14977" fmla="*/ 8424457 w 12191988"/>
              <a:gd name="connsiteY14977" fmla="*/ 3232055 h 5886446"/>
              <a:gd name="connsiteX14978" fmla="*/ 8422869 w 12191988"/>
              <a:gd name="connsiteY14978" fmla="*/ 3234039 h 5886446"/>
              <a:gd name="connsiteX14979" fmla="*/ 8421281 w 12191988"/>
              <a:gd name="connsiteY14979" fmla="*/ 3234832 h 5886446"/>
              <a:gd name="connsiteX14980" fmla="*/ 8419694 w 12191988"/>
              <a:gd name="connsiteY14980" fmla="*/ 3236023 h 5886446"/>
              <a:gd name="connsiteX14981" fmla="*/ 8418503 w 12191988"/>
              <a:gd name="connsiteY14981" fmla="*/ 3236419 h 5886446"/>
              <a:gd name="connsiteX14982" fmla="*/ 8416519 w 12191988"/>
              <a:gd name="connsiteY14982" fmla="*/ 3236419 h 5886446"/>
              <a:gd name="connsiteX14983" fmla="*/ 8412947 w 12191988"/>
              <a:gd name="connsiteY14983" fmla="*/ 3236023 h 5886446"/>
              <a:gd name="connsiteX14984" fmla="*/ 8408185 w 12191988"/>
              <a:gd name="connsiteY14984" fmla="*/ 3234039 h 5886446"/>
              <a:gd name="connsiteX14985" fmla="*/ 8404216 w 12191988"/>
              <a:gd name="connsiteY14985" fmla="*/ 3230864 h 5886446"/>
              <a:gd name="connsiteX14986" fmla="*/ 8399851 w 12191988"/>
              <a:gd name="connsiteY14986" fmla="*/ 3228086 h 5886446"/>
              <a:gd name="connsiteX14987" fmla="*/ 8391119 w 12191988"/>
              <a:gd name="connsiteY14987" fmla="*/ 3219753 h 5886446"/>
              <a:gd name="connsiteX14988" fmla="*/ 8383579 w 12191988"/>
              <a:gd name="connsiteY14988" fmla="*/ 3212214 h 5886446"/>
              <a:gd name="connsiteX14989" fmla="*/ 8377626 w 12191988"/>
              <a:gd name="connsiteY14989" fmla="*/ 3206262 h 5886446"/>
              <a:gd name="connsiteX14990" fmla="*/ 8371672 w 12191988"/>
              <a:gd name="connsiteY14990" fmla="*/ 3209040 h 5886446"/>
              <a:gd name="connsiteX14991" fmla="*/ 8366116 w 12191988"/>
              <a:gd name="connsiteY14991" fmla="*/ 3211024 h 5886446"/>
              <a:gd name="connsiteX14992" fmla="*/ 8360957 w 12191988"/>
              <a:gd name="connsiteY14992" fmla="*/ 3212214 h 5886446"/>
              <a:gd name="connsiteX14993" fmla="*/ 8356194 w 12191988"/>
              <a:gd name="connsiteY14993" fmla="*/ 3213404 h 5886446"/>
              <a:gd name="connsiteX14994" fmla="*/ 8351035 w 12191988"/>
              <a:gd name="connsiteY14994" fmla="*/ 3213801 h 5886446"/>
              <a:gd name="connsiteX14995" fmla="*/ 8346272 w 12191988"/>
              <a:gd name="connsiteY14995" fmla="*/ 3214198 h 5886446"/>
              <a:gd name="connsiteX14996" fmla="*/ 8336747 w 12191988"/>
              <a:gd name="connsiteY14996" fmla="*/ 3214198 h 5886446"/>
              <a:gd name="connsiteX14997" fmla="*/ 8326826 w 12191988"/>
              <a:gd name="connsiteY14997" fmla="*/ 3213801 h 5886446"/>
              <a:gd name="connsiteX14998" fmla="*/ 8316904 w 12191988"/>
              <a:gd name="connsiteY14998" fmla="*/ 3213801 h 5886446"/>
              <a:gd name="connsiteX14999" fmla="*/ 8305394 w 12191988"/>
              <a:gd name="connsiteY14999" fmla="*/ 3214198 h 5886446"/>
              <a:gd name="connsiteX15000" fmla="*/ 8299441 w 12191988"/>
              <a:gd name="connsiteY15000" fmla="*/ 3214992 h 5886446"/>
              <a:gd name="connsiteX15001" fmla="*/ 8292694 w 12191988"/>
              <a:gd name="connsiteY15001" fmla="*/ 3216579 h 5886446"/>
              <a:gd name="connsiteX15002" fmla="*/ 8290710 w 12191988"/>
              <a:gd name="connsiteY15002" fmla="*/ 3216976 h 5886446"/>
              <a:gd name="connsiteX15003" fmla="*/ 8289916 w 12191988"/>
              <a:gd name="connsiteY15003" fmla="*/ 3217769 h 5886446"/>
              <a:gd name="connsiteX15004" fmla="*/ 8289519 w 12191988"/>
              <a:gd name="connsiteY15004" fmla="*/ 3219357 h 5886446"/>
              <a:gd name="connsiteX15005" fmla="*/ 8289519 w 12191988"/>
              <a:gd name="connsiteY15005" fmla="*/ 3220944 h 5886446"/>
              <a:gd name="connsiteX15006" fmla="*/ 8289916 w 12191988"/>
              <a:gd name="connsiteY15006" fmla="*/ 3221737 h 5886446"/>
              <a:gd name="connsiteX15007" fmla="*/ 8290313 w 12191988"/>
              <a:gd name="connsiteY15007" fmla="*/ 3223325 h 5886446"/>
              <a:gd name="connsiteX15008" fmla="*/ 8291901 w 12191988"/>
              <a:gd name="connsiteY15008" fmla="*/ 3224118 h 5886446"/>
              <a:gd name="connsiteX15009" fmla="*/ 8292694 w 12191988"/>
              <a:gd name="connsiteY15009" fmla="*/ 3224515 h 5886446"/>
              <a:gd name="connsiteX15010" fmla="*/ 8288329 w 12191988"/>
              <a:gd name="connsiteY15010" fmla="*/ 3224515 h 5886446"/>
              <a:gd name="connsiteX15011" fmla="*/ 8283963 w 12191988"/>
              <a:gd name="connsiteY15011" fmla="*/ 3224515 h 5886446"/>
              <a:gd name="connsiteX15012" fmla="*/ 8279994 w 12191988"/>
              <a:gd name="connsiteY15012" fmla="*/ 3224118 h 5886446"/>
              <a:gd name="connsiteX15013" fmla="*/ 8276422 w 12191988"/>
              <a:gd name="connsiteY15013" fmla="*/ 3222928 h 5886446"/>
              <a:gd name="connsiteX15014" fmla="*/ 8269676 w 12191988"/>
              <a:gd name="connsiteY15014" fmla="*/ 3220944 h 5886446"/>
              <a:gd name="connsiteX15015" fmla="*/ 8264119 w 12191988"/>
              <a:gd name="connsiteY15015" fmla="*/ 3218563 h 5886446"/>
              <a:gd name="connsiteX15016" fmla="*/ 8259357 w 12191988"/>
              <a:gd name="connsiteY15016" fmla="*/ 3214992 h 5886446"/>
              <a:gd name="connsiteX15017" fmla="*/ 8254594 w 12191988"/>
              <a:gd name="connsiteY15017" fmla="*/ 3211420 h 5886446"/>
              <a:gd name="connsiteX15018" fmla="*/ 8245863 w 12191988"/>
              <a:gd name="connsiteY15018" fmla="*/ 3203881 h 5886446"/>
              <a:gd name="connsiteX15019" fmla="*/ 8241101 w 12191988"/>
              <a:gd name="connsiteY15019" fmla="*/ 3200707 h 5886446"/>
              <a:gd name="connsiteX15020" fmla="*/ 8235544 w 12191988"/>
              <a:gd name="connsiteY15020" fmla="*/ 3197929 h 5886446"/>
              <a:gd name="connsiteX15021" fmla="*/ 8229591 w 12191988"/>
              <a:gd name="connsiteY15021" fmla="*/ 3195945 h 5886446"/>
              <a:gd name="connsiteX15022" fmla="*/ 8226019 w 12191988"/>
              <a:gd name="connsiteY15022" fmla="*/ 3194754 h 5886446"/>
              <a:gd name="connsiteX15023" fmla="*/ 8222447 w 12191988"/>
              <a:gd name="connsiteY15023" fmla="*/ 3194358 h 5886446"/>
              <a:gd name="connsiteX15024" fmla="*/ 8218479 w 12191988"/>
              <a:gd name="connsiteY15024" fmla="*/ 3194358 h 5886446"/>
              <a:gd name="connsiteX15025" fmla="*/ 8214113 w 12191988"/>
              <a:gd name="connsiteY15025" fmla="*/ 3194358 h 5886446"/>
              <a:gd name="connsiteX15026" fmla="*/ 8209747 w 12191988"/>
              <a:gd name="connsiteY15026" fmla="*/ 3194754 h 5886446"/>
              <a:gd name="connsiteX15027" fmla="*/ 8204588 w 12191988"/>
              <a:gd name="connsiteY15027" fmla="*/ 3195151 h 5886446"/>
              <a:gd name="connsiteX15028" fmla="*/ 8193079 w 12191988"/>
              <a:gd name="connsiteY15028" fmla="*/ 3197929 h 5886446"/>
              <a:gd name="connsiteX15029" fmla="*/ 8179585 w 12191988"/>
              <a:gd name="connsiteY15029" fmla="*/ 3202294 h 5886446"/>
              <a:gd name="connsiteX15030" fmla="*/ 8182363 w 12191988"/>
              <a:gd name="connsiteY15030" fmla="*/ 3209040 h 5886446"/>
              <a:gd name="connsiteX15031" fmla="*/ 8185935 w 12191988"/>
              <a:gd name="connsiteY15031" fmla="*/ 3213801 h 5886446"/>
              <a:gd name="connsiteX15032" fmla="*/ 8189507 w 12191988"/>
              <a:gd name="connsiteY15032" fmla="*/ 3217769 h 5886446"/>
              <a:gd name="connsiteX15033" fmla="*/ 8193476 w 12191988"/>
              <a:gd name="connsiteY15033" fmla="*/ 3220944 h 5886446"/>
              <a:gd name="connsiteX15034" fmla="*/ 8197444 w 12191988"/>
              <a:gd name="connsiteY15034" fmla="*/ 3222928 h 5886446"/>
              <a:gd name="connsiteX15035" fmla="*/ 8202207 w 12191988"/>
              <a:gd name="connsiteY15035" fmla="*/ 3224118 h 5886446"/>
              <a:gd name="connsiteX15036" fmla="*/ 8206572 w 12191988"/>
              <a:gd name="connsiteY15036" fmla="*/ 3224912 h 5886446"/>
              <a:gd name="connsiteX15037" fmla="*/ 8210938 w 12191988"/>
              <a:gd name="connsiteY15037" fmla="*/ 3224912 h 5886446"/>
              <a:gd name="connsiteX15038" fmla="*/ 8221257 w 12191988"/>
              <a:gd name="connsiteY15038" fmla="*/ 3224912 h 5886446"/>
              <a:gd name="connsiteX15039" fmla="*/ 8226019 w 12191988"/>
              <a:gd name="connsiteY15039" fmla="*/ 3225309 h 5886446"/>
              <a:gd name="connsiteX15040" fmla="*/ 8231179 w 12191988"/>
              <a:gd name="connsiteY15040" fmla="*/ 3225309 h 5886446"/>
              <a:gd name="connsiteX15041" fmla="*/ 8236735 w 12191988"/>
              <a:gd name="connsiteY15041" fmla="*/ 3226499 h 5886446"/>
              <a:gd name="connsiteX15042" fmla="*/ 8242291 w 12191988"/>
              <a:gd name="connsiteY15042" fmla="*/ 3228086 h 5886446"/>
              <a:gd name="connsiteX15043" fmla="*/ 8247847 w 12191988"/>
              <a:gd name="connsiteY15043" fmla="*/ 3230070 h 5886446"/>
              <a:gd name="connsiteX15044" fmla="*/ 8253404 w 12191988"/>
              <a:gd name="connsiteY15044" fmla="*/ 3232848 h 5886446"/>
              <a:gd name="connsiteX15045" fmla="*/ 8255388 w 12191988"/>
              <a:gd name="connsiteY15045" fmla="*/ 3236816 h 5886446"/>
              <a:gd name="connsiteX15046" fmla="*/ 8256579 w 12191988"/>
              <a:gd name="connsiteY15046" fmla="*/ 3241975 h 5886446"/>
              <a:gd name="connsiteX15047" fmla="*/ 8259357 w 12191988"/>
              <a:gd name="connsiteY15047" fmla="*/ 3253085 h 5886446"/>
              <a:gd name="connsiteX15048" fmla="*/ 8261341 w 12191988"/>
              <a:gd name="connsiteY15048" fmla="*/ 3263402 h 5886446"/>
              <a:gd name="connsiteX15049" fmla="*/ 8262929 w 12191988"/>
              <a:gd name="connsiteY15049" fmla="*/ 3268561 h 5886446"/>
              <a:gd name="connsiteX15050" fmla="*/ 8264913 w 12191988"/>
              <a:gd name="connsiteY15050" fmla="*/ 3272926 h 5886446"/>
              <a:gd name="connsiteX15051" fmla="*/ 8269676 w 12191988"/>
              <a:gd name="connsiteY15051" fmla="*/ 3274116 h 5886446"/>
              <a:gd name="connsiteX15052" fmla="*/ 8275232 w 12191988"/>
              <a:gd name="connsiteY15052" fmla="*/ 3274116 h 5886446"/>
              <a:gd name="connsiteX15053" fmla="*/ 8280788 w 12191988"/>
              <a:gd name="connsiteY15053" fmla="*/ 3273720 h 5886446"/>
              <a:gd name="connsiteX15054" fmla="*/ 8286344 w 12191988"/>
              <a:gd name="connsiteY15054" fmla="*/ 3272132 h 5886446"/>
              <a:gd name="connsiteX15055" fmla="*/ 8297854 w 12191988"/>
              <a:gd name="connsiteY15055" fmla="*/ 3268561 h 5886446"/>
              <a:gd name="connsiteX15056" fmla="*/ 8309760 w 12191988"/>
              <a:gd name="connsiteY15056" fmla="*/ 3264593 h 5886446"/>
              <a:gd name="connsiteX15057" fmla="*/ 8315316 w 12191988"/>
              <a:gd name="connsiteY15057" fmla="*/ 3263006 h 5886446"/>
              <a:gd name="connsiteX15058" fmla="*/ 8321666 w 12191988"/>
              <a:gd name="connsiteY15058" fmla="*/ 3261418 h 5886446"/>
              <a:gd name="connsiteX15059" fmla="*/ 8326826 w 12191988"/>
              <a:gd name="connsiteY15059" fmla="*/ 3261022 h 5886446"/>
              <a:gd name="connsiteX15060" fmla="*/ 8331985 w 12191988"/>
              <a:gd name="connsiteY15060" fmla="*/ 3261022 h 5886446"/>
              <a:gd name="connsiteX15061" fmla="*/ 8337144 w 12191988"/>
              <a:gd name="connsiteY15061" fmla="*/ 3261418 h 5886446"/>
              <a:gd name="connsiteX15062" fmla="*/ 8339526 w 12191988"/>
              <a:gd name="connsiteY15062" fmla="*/ 3262609 h 5886446"/>
              <a:gd name="connsiteX15063" fmla="*/ 8341510 w 12191988"/>
              <a:gd name="connsiteY15063" fmla="*/ 3263402 h 5886446"/>
              <a:gd name="connsiteX15064" fmla="*/ 8343891 w 12191988"/>
              <a:gd name="connsiteY15064" fmla="*/ 3264990 h 5886446"/>
              <a:gd name="connsiteX15065" fmla="*/ 8346272 w 12191988"/>
              <a:gd name="connsiteY15065" fmla="*/ 3266577 h 5886446"/>
              <a:gd name="connsiteX15066" fmla="*/ 8348257 w 12191988"/>
              <a:gd name="connsiteY15066" fmla="*/ 3268561 h 5886446"/>
              <a:gd name="connsiteX15067" fmla="*/ 8350241 w 12191988"/>
              <a:gd name="connsiteY15067" fmla="*/ 3270942 h 5886446"/>
              <a:gd name="connsiteX15068" fmla="*/ 8339129 w 12191988"/>
              <a:gd name="connsiteY15068" fmla="*/ 3274513 h 5886446"/>
              <a:gd name="connsiteX15069" fmla="*/ 8326429 w 12191988"/>
              <a:gd name="connsiteY15069" fmla="*/ 3278084 h 5886446"/>
              <a:gd name="connsiteX15070" fmla="*/ 8312538 w 12191988"/>
              <a:gd name="connsiteY15070" fmla="*/ 3281656 h 5886446"/>
              <a:gd name="connsiteX15071" fmla="*/ 8297060 w 12191988"/>
              <a:gd name="connsiteY15071" fmla="*/ 3284830 h 5886446"/>
              <a:gd name="connsiteX15072" fmla="*/ 8280391 w 12191988"/>
              <a:gd name="connsiteY15072" fmla="*/ 3287211 h 5886446"/>
              <a:gd name="connsiteX15073" fmla="*/ 8262929 w 12191988"/>
              <a:gd name="connsiteY15073" fmla="*/ 3289195 h 5886446"/>
              <a:gd name="connsiteX15074" fmla="*/ 8244276 w 12191988"/>
              <a:gd name="connsiteY15074" fmla="*/ 3289989 h 5886446"/>
              <a:gd name="connsiteX15075" fmla="*/ 8235147 w 12191988"/>
              <a:gd name="connsiteY15075" fmla="*/ 3289592 h 5886446"/>
              <a:gd name="connsiteX15076" fmla="*/ 8225622 w 12191988"/>
              <a:gd name="connsiteY15076" fmla="*/ 3289592 h 5886446"/>
              <a:gd name="connsiteX15077" fmla="*/ 8227210 w 12191988"/>
              <a:gd name="connsiteY15077" fmla="*/ 3281656 h 5886446"/>
              <a:gd name="connsiteX15078" fmla="*/ 8228004 w 12191988"/>
              <a:gd name="connsiteY15078" fmla="*/ 3279275 h 5886446"/>
              <a:gd name="connsiteX15079" fmla="*/ 8229591 w 12191988"/>
              <a:gd name="connsiteY15079" fmla="*/ 3277688 h 5886446"/>
              <a:gd name="connsiteX15080" fmla="*/ 8230782 w 12191988"/>
              <a:gd name="connsiteY15080" fmla="*/ 3276497 h 5886446"/>
              <a:gd name="connsiteX15081" fmla="*/ 8231576 w 12191988"/>
              <a:gd name="connsiteY15081" fmla="*/ 3276100 h 5886446"/>
              <a:gd name="connsiteX15082" fmla="*/ 8233163 w 12191988"/>
              <a:gd name="connsiteY15082" fmla="*/ 3276100 h 5886446"/>
              <a:gd name="connsiteX15083" fmla="*/ 8234751 w 12191988"/>
              <a:gd name="connsiteY15083" fmla="*/ 3277291 h 5886446"/>
              <a:gd name="connsiteX15084" fmla="*/ 8238322 w 12191988"/>
              <a:gd name="connsiteY15084" fmla="*/ 3278481 h 5886446"/>
              <a:gd name="connsiteX15085" fmla="*/ 8242688 w 12191988"/>
              <a:gd name="connsiteY15085" fmla="*/ 3280465 h 5886446"/>
              <a:gd name="connsiteX15086" fmla="*/ 8244672 w 12191988"/>
              <a:gd name="connsiteY15086" fmla="*/ 3281259 h 5886446"/>
              <a:gd name="connsiteX15087" fmla="*/ 8247847 w 12191988"/>
              <a:gd name="connsiteY15087" fmla="*/ 3281656 h 5886446"/>
              <a:gd name="connsiteX15088" fmla="*/ 8250626 w 12191988"/>
              <a:gd name="connsiteY15088" fmla="*/ 3281656 h 5886446"/>
              <a:gd name="connsiteX15089" fmla="*/ 8253801 w 12191988"/>
              <a:gd name="connsiteY15089" fmla="*/ 3281259 h 5886446"/>
              <a:gd name="connsiteX15090" fmla="*/ 8254197 w 12191988"/>
              <a:gd name="connsiteY15090" fmla="*/ 3271735 h 5886446"/>
              <a:gd name="connsiteX15091" fmla="*/ 8253801 w 12191988"/>
              <a:gd name="connsiteY15091" fmla="*/ 3264593 h 5886446"/>
              <a:gd name="connsiteX15092" fmla="*/ 8252610 w 12191988"/>
              <a:gd name="connsiteY15092" fmla="*/ 3259434 h 5886446"/>
              <a:gd name="connsiteX15093" fmla="*/ 8251419 w 12191988"/>
              <a:gd name="connsiteY15093" fmla="*/ 3255863 h 5886446"/>
              <a:gd name="connsiteX15094" fmla="*/ 8250229 w 12191988"/>
              <a:gd name="connsiteY15094" fmla="*/ 3254673 h 5886446"/>
              <a:gd name="connsiteX15095" fmla="*/ 8248641 w 12191988"/>
              <a:gd name="connsiteY15095" fmla="*/ 3253482 h 5886446"/>
              <a:gd name="connsiteX15096" fmla="*/ 8246260 w 12191988"/>
              <a:gd name="connsiteY15096" fmla="*/ 3252689 h 5886446"/>
              <a:gd name="connsiteX15097" fmla="*/ 8243085 w 12191988"/>
              <a:gd name="connsiteY15097" fmla="*/ 3251895 h 5886446"/>
              <a:gd name="connsiteX15098" fmla="*/ 8240307 w 12191988"/>
              <a:gd name="connsiteY15098" fmla="*/ 3251895 h 5886446"/>
              <a:gd name="connsiteX15099" fmla="*/ 8233560 w 12191988"/>
              <a:gd name="connsiteY15099" fmla="*/ 3252689 h 5886446"/>
              <a:gd name="connsiteX15100" fmla="*/ 8229988 w 12191988"/>
              <a:gd name="connsiteY15100" fmla="*/ 3251895 h 5886446"/>
              <a:gd name="connsiteX15101" fmla="*/ 8227210 w 12191988"/>
              <a:gd name="connsiteY15101" fmla="*/ 3251101 h 5886446"/>
              <a:gd name="connsiteX15102" fmla="*/ 8224432 w 12191988"/>
              <a:gd name="connsiteY15102" fmla="*/ 3249117 h 5886446"/>
              <a:gd name="connsiteX15103" fmla="*/ 8223241 w 12191988"/>
              <a:gd name="connsiteY15103" fmla="*/ 3247530 h 5886446"/>
              <a:gd name="connsiteX15104" fmla="*/ 8222051 w 12191988"/>
              <a:gd name="connsiteY15104" fmla="*/ 3245546 h 5886446"/>
              <a:gd name="connsiteX15105" fmla="*/ 8220463 w 12191988"/>
              <a:gd name="connsiteY15105" fmla="*/ 3240388 h 5886446"/>
              <a:gd name="connsiteX15106" fmla="*/ 8219272 w 12191988"/>
              <a:gd name="connsiteY15106" fmla="*/ 3233642 h 5886446"/>
              <a:gd name="connsiteX15107" fmla="*/ 8216494 w 12191988"/>
              <a:gd name="connsiteY15107" fmla="*/ 3234039 h 5886446"/>
              <a:gd name="connsiteX15108" fmla="*/ 8214510 w 12191988"/>
              <a:gd name="connsiteY15108" fmla="*/ 3234832 h 5886446"/>
              <a:gd name="connsiteX15109" fmla="*/ 8212526 w 12191988"/>
              <a:gd name="connsiteY15109" fmla="*/ 3236419 h 5886446"/>
              <a:gd name="connsiteX15110" fmla="*/ 8210938 w 12191988"/>
              <a:gd name="connsiteY15110" fmla="*/ 3238007 h 5886446"/>
              <a:gd name="connsiteX15111" fmla="*/ 8210144 w 12191988"/>
              <a:gd name="connsiteY15111" fmla="*/ 3239594 h 5886446"/>
              <a:gd name="connsiteX15112" fmla="*/ 8208954 w 12191988"/>
              <a:gd name="connsiteY15112" fmla="*/ 3241578 h 5886446"/>
              <a:gd name="connsiteX15113" fmla="*/ 8208160 w 12191988"/>
              <a:gd name="connsiteY15113" fmla="*/ 3245943 h 5886446"/>
              <a:gd name="connsiteX15114" fmla="*/ 8208160 w 12191988"/>
              <a:gd name="connsiteY15114" fmla="*/ 3251101 h 5886446"/>
              <a:gd name="connsiteX15115" fmla="*/ 8208557 w 12191988"/>
              <a:gd name="connsiteY15115" fmla="*/ 3256657 h 5886446"/>
              <a:gd name="connsiteX15116" fmla="*/ 8210541 w 12191988"/>
              <a:gd name="connsiteY15116" fmla="*/ 3267767 h 5886446"/>
              <a:gd name="connsiteX15117" fmla="*/ 8211732 w 12191988"/>
              <a:gd name="connsiteY15117" fmla="*/ 3272926 h 5886446"/>
              <a:gd name="connsiteX15118" fmla="*/ 8212526 w 12191988"/>
              <a:gd name="connsiteY15118" fmla="*/ 3278084 h 5886446"/>
              <a:gd name="connsiteX15119" fmla="*/ 8212526 w 12191988"/>
              <a:gd name="connsiteY15119" fmla="*/ 3282449 h 5886446"/>
              <a:gd name="connsiteX15120" fmla="*/ 8212129 w 12191988"/>
              <a:gd name="connsiteY15120" fmla="*/ 3286814 h 5886446"/>
              <a:gd name="connsiteX15121" fmla="*/ 8211732 w 12191988"/>
              <a:gd name="connsiteY15121" fmla="*/ 3288005 h 5886446"/>
              <a:gd name="connsiteX15122" fmla="*/ 8210541 w 12191988"/>
              <a:gd name="connsiteY15122" fmla="*/ 3289195 h 5886446"/>
              <a:gd name="connsiteX15123" fmla="*/ 8208954 w 12191988"/>
              <a:gd name="connsiteY15123" fmla="*/ 3289989 h 5886446"/>
              <a:gd name="connsiteX15124" fmla="*/ 8207366 w 12191988"/>
              <a:gd name="connsiteY15124" fmla="*/ 3291179 h 5886446"/>
              <a:gd name="connsiteX15125" fmla="*/ 8205382 w 12191988"/>
              <a:gd name="connsiteY15125" fmla="*/ 3291179 h 5886446"/>
              <a:gd name="connsiteX15126" fmla="*/ 8203001 w 12191988"/>
              <a:gd name="connsiteY15126" fmla="*/ 3291179 h 5886446"/>
              <a:gd name="connsiteX15127" fmla="*/ 8200619 w 12191988"/>
              <a:gd name="connsiteY15127" fmla="*/ 3291179 h 5886446"/>
              <a:gd name="connsiteX15128" fmla="*/ 8197047 w 12191988"/>
              <a:gd name="connsiteY15128" fmla="*/ 3289989 h 5886446"/>
              <a:gd name="connsiteX15129" fmla="*/ 8197444 w 12191988"/>
              <a:gd name="connsiteY15129" fmla="*/ 3287608 h 5886446"/>
              <a:gd name="connsiteX15130" fmla="*/ 8198635 w 12191988"/>
              <a:gd name="connsiteY15130" fmla="*/ 3285624 h 5886446"/>
              <a:gd name="connsiteX15131" fmla="*/ 8199429 w 12191988"/>
              <a:gd name="connsiteY15131" fmla="*/ 3284830 h 5886446"/>
              <a:gd name="connsiteX15132" fmla="*/ 8201016 w 12191988"/>
              <a:gd name="connsiteY15132" fmla="*/ 3283640 h 5886446"/>
              <a:gd name="connsiteX15133" fmla="*/ 8204588 w 12191988"/>
              <a:gd name="connsiteY15133" fmla="*/ 3283243 h 5886446"/>
              <a:gd name="connsiteX15134" fmla="*/ 8208557 w 12191988"/>
              <a:gd name="connsiteY15134" fmla="*/ 3282053 h 5886446"/>
              <a:gd name="connsiteX15135" fmla="*/ 8204985 w 12191988"/>
              <a:gd name="connsiteY15135" fmla="*/ 3277291 h 5886446"/>
              <a:gd name="connsiteX15136" fmla="*/ 8200619 w 12191988"/>
              <a:gd name="connsiteY15136" fmla="*/ 3272529 h 5886446"/>
              <a:gd name="connsiteX15137" fmla="*/ 8195857 w 12191988"/>
              <a:gd name="connsiteY15137" fmla="*/ 3268958 h 5886446"/>
              <a:gd name="connsiteX15138" fmla="*/ 8191094 w 12191988"/>
              <a:gd name="connsiteY15138" fmla="*/ 3266180 h 5886446"/>
              <a:gd name="connsiteX15139" fmla="*/ 8189110 w 12191988"/>
              <a:gd name="connsiteY15139" fmla="*/ 3273720 h 5886446"/>
              <a:gd name="connsiteX15140" fmla="*/ 8186332 w 12191988"/>
              <a:gd name="connsiteY15140" fmla="*/ 3279672 h 5886446"/>
              <a:gd name="connsiteX15141" fmla="*/ 8183554 w 12191988"/>
              <a:gd name="connsiteY15141" fmla="*/ 3285227 h 5886446"/>
              <a:gd name="connsiteX15142" fmla="*/ 8179982 w 12191988"/>
              <a:gd name="connsiteY15142" fmla="*/ 3289195 h 5886446"/>
              <a:gd name="connsiteX15143" fmla="*/ 8175616 w 12191988"/>
              <a:gd name="connsiteY15143" fmla="*/ 3292370 h 5886446"/>
              <a:gd name="connsiteX15144" fmla="*/ 8170854 w 12191988"/>
              <a:gd name="connsiteY15144" fmla="*/ 3294750 h 5886446"/>
              <a:gd name="connsiteX15145" fmla="*/ 8166091 w 12191988"/>
              <a:gd name="connsiteY15145" fmla="*/ 3296735 h 5886446"/>
              <a:gd name="connsiteX15146" fmla="*/ 8160535 w 12191988"/>
              <a:gd name="connsiteY15146" fmla="*/ 3298322 h 5886446"/>
              <a:gd name="connsiteX15147" fmla="*/ 8154185 w 12191988"/>
              <a:gd name="connsiteY15147" fmla="*/ 3298719 h 5886446"/>
              <a:gd name="connsiteX15148" fmla="*/ 8147835 w 12191988"/>
              <a:gd name="connsiteY15148" fmla="*/ 3299115 h 5886446"/>
              <a:gd name="connsiteX15149" fmla="*/ 8133944 w 12191988"/>
              <a:gd name="connsiteY15149" fmla="*/ 3299512 h 5886446"/>
              <a:gd name="connsiteX15150" fmla="*/ 8117672 w 12191988"/>
              <a:gd name="connsiteY15150" fmla="*/ 3299512 h 5886446"/>
              <a:gd name="connsiteX15151" fmla="*/ 8100607 w 12191988"/>
              <a:gd name="connsiteY15151" fmla="*/ 3300306 h 5886446"/>
              <a:gd name="connsiteX15152" fmla="*/ 8101797 w 12191988"/>
              <a:gd name="connsiteY15152" fmla="*/ 3301893 h 5886446"/>
              <a:gd name="connsiteX15153" fmla="*/ 8102988 w 12191988"/>
              <a:gd name="connsiteY15153" fmla="*/ 3303877 h 5886446"/>
              <a:gd name="connsiteX15154" fmla="*/ 8106163 w 12191988"/>
              <a:gd name="connsiteY15154" fmla="*/ 3307845 h 5886446"/>
              <a:gd name="connsiteX15155" fmla="*/ 8110529 w 12191988"/>
              <a:gd name="connsiteY15155" fmla="*/ 3310623 h 5886446"/>
              <a:gd name="connsiteX15156" fmla="*/ 8114894 w 12191988"/>
              <a:gd name="connsiteY15156" fmla="*/ 3314194 h 5886446"/>
              <a:gd name="connsiteX15157" fmla="*/ 8118069 w 12191988"/>
              <a:gd name="connsiteY15157" fmla="*/ 3316575 h 5886446"/>
              <a:gd name="connsiteX15158" fmla="*/ 8120847 w 12191988"/>
              <a:gd name="connsiteY15158" fmla="*/ 3319353 h 5886446"/>
              <a:gd name="connsiteX15159" fmla="*/ 8121244 w 12191988"/>
              <a:gd name="connsiteY15159" fmla="*/ 3320146 h 5886446"/>
              <a:gd name="connsiteX15160" fmla="*/ 8121244 w 12191988"/>
              <a:gd name="connsiteY15160" fmla="*/ 3321337 h 5886446"/>
              <a:gd name="connsiteX15161" fmla="*/ 8120054 w 12191988"/>
              <a:gd name="connsiteY15161" fmla="*/ 3321734 h 5886446"/>
              <a:gd name="connsiteX15162" fmla="*/ 8118863 w 12191988"/>
              <a:gd name="connsiteY15162" fmla="*/ 3322924 h 5886446"/>
              <a:gd name="connsiteX15163" fmla="*/ 8106560 w 12191988"/>
              <a:gd name="connsiteY15163" fmla="*/ 3323718 h 5886446"/>
              <a:gd name="connsiteX15164" fmla="*/ 8114101 w 12191988"/>
              <a:gd name="connsiteY15164" fmla="*/ 3323321 h 5886446"/>
              <a:gd name="connsiteX15165" fmla="*/ 8118863 w 12191988"/>
              <a:gd name="connsiteY15165" fmla="*/ 3322924 h 5886446"/>
              <a:gd name="connsiteX15166" fmla="*/ 8149819 w 12191988"/>
              <a:gd name="connsiteY15166" fmla="*/ 3319749 h 5886446"/>
              <a:gd name="connsiteX15167" fmla="*/ 8166885 w 12191988"/>
              <a:gd name="connsiteY15167" fmla="*/ 3318162 h 5886446"/>
              <a:gd name="connsiteX15168" fmla="*/ 8185141 w 12191988"/>
              <a:gd name="connsiteY15168" fmla="*/ 3315781 h 5886446"/>
              <a:gd name="connsiteX15169" fmla="*/ 8201413 w 12191988"/>
              <a:gd name="connsiteY15169" fmla="*/ 3312607 h 5886446"/>
              <a:gd name="connsiteX15170" fmla="*/ 8209747 w 12191988"/>
              <a:gd name="connsiteY15170" fmla="*/ 3310623 h 5886446"/>
              <a:gd name="connsiteX15171" fmla="*/ 8216494 w 12191988"/>
              <a:gd name="connsiteY15171" fmla="*/ 3308639 h 5886446"/>
              <a:gd name="connsiteX15172" fmla="*/ 8223241 w 12191988"/>
              <a:gd name="connsiteY15172" fmla="*/ 3306258 h 5886446"/>
              <a:gd name="connsiteX15173" fmla="*/ 8228797 w 12191988"/>
              <a:gd name="connsiteY15173" fmla="*/ 3303877 h 5886446"/>
              <a:gd name="connsiteX15174" fmla="*/ 8233163 w 12191988"/>
              <a:gd name="connsiteY15174" fmla="*/ 3300703 h 5886446"/>
              <a:gd name="connsiteX15175" fmla="*/ 8236735 w 12191988"/>
              <a:gd name="connsiteY15175" fmla="*/ 3297131 h 5886446"/>
              <a:gd name="connsiteX15176" fmla="*/ 8239513 w 12191988"/>
              <a:gd name="connsiteY15176" fmla="*/ 3299115 h 5886446"/>
              <a:gd name="connsiteX15177" fmla="*/ 8242688 w 12191988"/>
              <a:gd name="connsiteY15177" fmla="*/ 3301099 h 5886446"/>
              <a:gd name="connsiteX15178" fmla="*/ 8249832 w 12191988"/>
              <a:gd name="connsiteY15178" fmla="*/ 3303877 h 5886446"/>
              <a:gd name="connsiteX15179" fmla="*/ 8257372 w 12191988"/>
              <a:gd name="connsiteY15179" fmla="*/ 3305861 h 5886446"/>
              <a:gd name="connsiteX15180" fmla="*/ 8265310 w 12191988"/>
              <a:gd name="connsiteY15180" fmla="*/ 3306655 h 5886446"/>
              <a:gd name="connsiteX15181" fmla="*/ 8273644 w 12191988"/>
              <a:gd name="connsiteY15181" fmla="*/ 3306655 h 5886446"/>
              <a:gd name="connsiteX15182" fmla="*/ 8282772 w 12191988"/>
              <a:gd name="connsiteY15182" fmla="*/ 3306258 h 5886446"/>
              <a:gd name="connsiteX15183" fmla="*/ 8291901 w 12191988"/>
              <a:gd name="connsiteY15183" fmla="*/ 3304671 h 5886446"/>
              <a:gd name="connsiteX15184" fmla="*/ 8301029 w 12191988"/>
              <a:gd name="connsiteY15184" fmla="*/ 3302290 h 5886446"/>
              <a:gd name="connsiteX15185" fmla="*/ 8310554 w 12191988"/>
              <a:gd name="connsiteY15185" fmla="*/ 3299512 h 5886446"/>
              <a:gd name="connsiteX15186" fmla="*/ 8319682 w 12191988"/>
              <a:gd name="connsiteY15186" fmla="*/ 3295544 h 5886446"/>
              <a:gd name="connsiteX15187" fmla="*/ 8328413 w 12191988"/>
              <a:gd name="connsiteY15187" fmla="*/ 3291576 h 5886446"/>
              <a:gd name="connsiteX15188" fmla="*/ 8337144 w 12191988"/>
              <a:gd name="connsiteY15188" fmla="*/ 3287211 h 5886446"/>
              <a:gd name="connsiteX15189" fmla="*/ 8345479 w 12191988"/>
              <a:gd name="connsiteY15189" fmla="*/ 3281656 h 5886446"/>
              <a:gd name="connsiteX15190" fmla="*/ 8353019 w 12191988"/>
              <a:gd name="connsiteY15190" fmla="*/ 3276100 h 5886446"/>
              <a:gd name="connsiteX15191" fmla="*/ 8360560 w 12191988"/>
              <a:gd name="connsiteY15191" fmla="*/ 3269751 h 5886446"/>
              <a:gd name="connsiteX15192" fmla="*/ 8367307 w 12191988"/>
              <a:gd name="connsiteY15192" fmla="*/ 3263006 h 5886446"/>
              <a:gd name="connsiteX15193" fmla="*/ 8388738 w 12191988"/>
              <a:gd name="connsiteY15193" fmla="*/ 3259038 h 5886446"/>
              <a:gd name="connsiteX15194" fmla="*/ 8413344 w 12191988"/>
              <a:gd name="connsiteY15194" fmla="*/ 3255466 h 5886446"/>
              <a:gd name="connsiteX15195" fmla="*/ 8467716 w 12191988"/>
              <a:gd name="connsiteY15195" fmla="*/ 3249117 h 5886446"/>
              <a:gd name="connsiteX15196" fmla="*/ 8496688 w 12191988"/>
              <a:gd name="connsiteY15196" fmla="*/ 3244356 h 5886446"/>
              <a:gd name="connsiteX15197" fmla="*/ 8526851 w 12191988"/>
              <a:gd name="connsiteY15197" fmla="*/ 3239594 h 5886446"/>
              <a:gd name="connsiteX15198" fmla="*/ 8541931 w 12191988"/>
              <a:gd name="connsiteY15198" fmla="*/ 3236816 h 5886446"/>
              <a:gd name="connsiteX15199" fmla="*/ 8557410 w 12191988"/>
              <a:gd name="connsiteY15199" fmla="*/ 3233642 h 5886446"/>
              <a:gd name="connsiteX15200" fmla="*/ 8572491 w 12191988"/>
              <a:gd name="connsiteY15200" fmla="*/ 3230070 h 5886446"/>
              <a:gd name="connsiteX15201" fmla="*/ 8587572 w 12191988"/>
              <a:gd name="connsiteY15201" fmla="*/ 3226102 h 5886446"/>
              <a:gd name="connsiteX15202" fmla="*/ 8612972 w 12191988"/>
              <a:gd name="connsiteY15202" fmla="*/ 3230070 h 5886446"/>
              <a:gd name="connsiteX15203" fmla="*/ 8639166 w 12191988"/>
              <a:gd name="connsiteY15203" fmla="*/ 3232451 h 5886446"/>
              <a:gd name="connsiteX15204" fmla="*/ 8665360 w 12191988"/>
              <a:gd name="connsiteY15204" fmla="*/ 3234832 h 5886446"/>
              <a:gd name="connsiteX15205" fmla="*/ 8691951 w 12191988"/>
              <a:gd name="connsiteY15205" fmla="*/ 3236023 h 5886446"/>
              <a:gd name="connsiteX15206" fmla="*/ 8718938 w 12191988"/>
              <a:gd name="connsiteY15206" fmla="*/ 3236816 h 5886446"/>
              <a:gd name="connsiteX15207" fmla="*/ 8745925 w 12191988"/>
              <a:gd name="connsiteY15207" fmla="*/ 3236816 h 5886446"/>
              <a:gd name="connsiteX15208" fmla="*/ 8773310 w 12191988"/>
              <a:gd name="connsiteY15208" fmla="*/ 3236816 h 5886446"/>
              <a:gd name="connsiteX15209" fmla="*/ 8800694 w 12191988"/>
              <a:gd name="connsiteY15209" fmla="*/ 3236419 h 5886446"/>
              <a:gd name="connsiteX15210" fmla="*/ 8828475 w 12191988"/>
              <a:gd name="connsiteY15210" fmla="*/ 3235626 h 5886446"/>
              <a:gd name="connsiteX15211" fmla="*/ 8855860 w 12191988"/>
              <a:gd name="connsiteY15211" fmla="*/ 3234039 h 5886446"/>
              <a:gd name="connsiteX15212" fmla="*/ 8912216 w 12191988"/>
              <a:gd name="connsiteY15212" fmla="*/ 3230467 h 5886446"/>
              <a:gd name="connsiteX15213" fmla="*/ 9025325 w 12191988"/>
              <a:gd name="connsiteY15213" fmla="*/ 3222928 h 5886446"/>
              <a:gd name="connsiteX15214" fmla="*/ 9081682 w 12191988"/>
              <a:gd name="connsiteY15214" fmla="*/ 3219753 h 5886446"/>
              <a:gd name="connsiteX15215" fmla="*/ 9110653 w 12191988"/>
              <a:gd name="connsiteY15215" fmla="*/ 3218563 h 5886446"/>
              <a:gd name="connsiteX15216" fmla="*/ 9139229 w 12191988"/>
              <a:gd name="connsiteY15216" fmla="*/ 3217769 h 5886446"/>
              <a:gd name="connsiteX15217" fmla="*/ 9167010 w 12191988"/>
              <a:gd name="connsiteY15217" fmla="*/ 3217373 h 5886446"/>
              <a:gd name="connsiteX15218" fmla="*/ 9195982 w 12191988"/>
              <a:gd name="connsiteY15218" fmla="*/ 3216976 h 5886446"/>
              <a:gd name="connsiteX15219" fmla="*/ 9223763 w 12191988"/>
              <a:gd name="connsiteY15219" fmla="*/ 3217373 h 5886446"/>
              <a:gd name="connsiteX15220" fmla="*/ 9251941 w 12191988"/>
              <a:gd name="connsiteY15220" fmla="*/ 3218563 h 5886446"/>
              <a:gd name="connsiteX15221" fmla="*/ 9280119 w 12191988"/>
              <a:gd name="connsiteY15221" fmla="*/ 3220547 h 5886446"/>
              <a:gd name="connsiteX15222" fmla="*/ 9308297 w 12191988"/>
              <a:gd name="connsiteY15222" fmla="*/ 3222531 h 5886446"/>
              <a:gd name="connsiteX15223" fmla="*/ 9336475 w 12191988"/>
              <a:gd name="connsiteY15223" fmla="*/ 3226102 h 5886446"/>
              <a:gd name="connsiteX15224" fmla="*/ 9363860 w 12191988"/>
              <a:gd name="connsiteY15224" fmla="*/ 3230070 h 5886446"/>
              <a:gd name="connsiteX15225" fmla="*/ 9390847 w 12191988"/>
              <a:gd name="connsiteY15225" fmla="*/ 3234435 h 5886446"/>
              <a:gd name="connsiteX15226" fmla="*/ 9418629 w 12191988"/>
              <a:gd name="connsiteY15226" fmla="*/ 3240388 h 5886446"/>
              <a:gd name="connsiteX15227" fmla="*/ 9445616 w 12191988"/>
              <a:gd name="connsiteY15227" fmla="*/ 3247530 h 5886446"/>
              <a:gd name="connsiteX15228" fmla="*/ 9472207 w 12191988"/>
              <a:gd name="connsiteY15228" fmla="*/ 3255069 h 5886446"/>
              <a:gd name="connsiteX15229" fmla="*/ 9480541 w 12191988"/>
              <a:gd name="connsiteY15229" fmla="*/ 3253085 h 5886446"/>
              <a:gd name="connsiteX15230" fmla="*/ 9488479 w 12191988"/>
              <a:gd name="connsiteY15230" fmla="*/ 3251498 h 5886446"/>
              <a:gd name="connsiteX15231" fmla="*/ 9505147 w 12191988"/>
              <a:gd name="connsiteY15231" fmla="*/ 3248324 h 5886446"/>
              <a:gd name="connsiteX15232" fmla="*/ 9522213 w 12191988"/>
              <a:gd name="connsiteY15232" fmla="*/ 3245943 h 5886446"/>
              <a:gd name="connsiteX15233" fmla="*/ 9538485 w 12191988"/>
              <a:gd name="connsiteY15233" fmla="*/ 3243562 h 5886446"/>
              <a:gd name="connsiteX15234" fmla="*/ 9547216 w 12191988"/>
              <a:gd name="connsiteY15234" fmla="*/ 3241975 h 5886446"/>
              <a:gd name="connsiteX15235" fmla="*/ 9555153 w 12191988"/>
              <a:gd name="connsiteY15235" fmla="*/ 3240388 h 5886446"/>
              <a:gd name="connsiteX15236" fmla="*/ 9562694 w 12191988"/>
              <a:gd name="connsiteY15236" fmla="*/ 3238007 h 5886446"/>
              <a:gd name="connsiteX15237" fmla="*/ 9570235 w 12191988"/>
              <a:gd name="connsiteY15237" fmla="*/ 3235626 h 5886446"/>
              <a:gd name="connsiteX15238" fmla="*/ 9577775 w 12191988"/>
              <a:gd name="connsiteY15238" fmla="*/ 3232848 h 5886446"/>
              <a:gd name="connsiteX15239" fmla="*/ 9584125 w 12191988"/>
              <a:gd name="connsiteY15239" fmla="*/ 3229277 h 5886446"/>
              <a:gd name="connsiteX15240" fmla="*/ 9590872 w 12191988"/>
              <a:gd name="connsiteY15240" fmla="*/ 3224912 h 5886446"/>
              <a:gd name="connsiteX15241" fmla="*/ 9596825 w 12191988"/>
              <a:gd name="connsiteY15241" fmla="*/ 3220547 h 5886446"/>
              <a:gd name="connsiteX15242" fmla="*/ 9596429 w 12191988"/>
              <a:gd name="connsiteY15242" fmla="*/ 3224118 h 5886446"/>
              <a:gd name="connsiteX15243" fmla="*/ 9594841 w 12191988"/>
              <a:gd name="connsiteY15243" fmla="*/ 3227293 h 5886446"/>
              <a:gd name="connsiteX15244" fmla="*/ 9592857 w 12191988"/>
              <a:gd name="connsiteY15244" fmla="*/ 3230864 h 5886446"/>
              <a:gd name="connsiteX15245" fmla="*/ 9590475 w 12191988"/>
              <a:gd name="connsiteY15245" fmla="*/ 3234039 h 5886446"/>
              <a:gd name="connsiteX15246" fmla="*/ 9584919 w 12191988"/>
              <a:gd name="connsiteY15246" fmla="*/ 3240388 h 5886446"/>
              <a:gd name="connsiteX15247" fmla="*/ 9578569 w 12191988"/>
              <a:gd name="connsiteY15247" fmla="*/ 3245943 h 5886446"/>
              <a:gd name="connsiteX15248" fmla="*/ 9576585 w 12191988"/>
              <a:gd name="connsiteY15248" fmla="*/ 3249117 h 5886446"/>
              <a:gd name="connsiteX15249" fmla="*/ 9575394 w 12191988"/>
              <a:gd name="connsiteY15249" fmla="*/ 3251498 h 5886446"/>
              <a:gd name="connsiteX15250" fmla="*/ 9574600 w 12191988"/>
              <a:gd name="connsiteY15250" fmla="*/ 3253482 h 5886446"/>
              <a:gd name="connsiteX15251" fmla="*/ 9574600 w 12191988"/>
              <a:gd name="connsiteY15251" fmla="*/ 3254673 h 5886446"/>
              <a:gd name="connsiteX15252" fmla="*/ 9575394 w 12191988"/>
              <a:gd name="connsiteY15252" fmla="*/ 3255466 h 5886446"/>
              <a:gd name="connsiteX15253" fmla="*/ 9576585 w 12191988"/>
              <a:gd name="connsiteY15253" fmla="*/ 3257054 h 5886446"/>
              <a:gd name="connsiteX15254" fmla="*/ 9579760 w 12191988"/>
              <a:gd name="connsiteY15254" fmla="*/ 3258641 h 5886446"/>
              <a:gd name="connsiteX15255" fmla="*/ 9584919 w 12191988"/>
              <a:gd name="connsiteY15255" fmla="*/ 3259434 h 5886446"/>
              <a:gd name="connsiteX15256" fmla="*/ 9591269 w 12191988"/>
              <a:gd name="connsiteY15256" fmla="*/ 3260625 h 5886446"/>
              <a:gd name="connsiteX15257" fmla="*/ 9589682 w 12191988"/>
              <a:gd name="connsiteY15257" fmla="*/ 3264196 h 5886446"/>
              <a:gd name="connsiteX15258" fmla="*/ 9588094 w 12191988"/>
              <a:gd name="connsiteY15258" fmla="*/ 3266974 h 5886446"/>
              <a:gd name="connsiteX15259" fmla="*/ 9586110 w 12191988"/>
              <a:gd name="connsiteY15259" fmla="*/ 3269751 h 5886446"/>
              <a:gd name="connsiteX15260" fmla="*/ 9584125 w 12191988"/>
              <a:gd name="connsiteY15260" fmla="*/ 3272132 h 5886446"/>
              <a:gd name="connsiteX15261" fmla="*/ 9579363 w 12191988"/>
              <a:gd name="connsiteY15261" fmla="*/ 3276497 h 5886446"/>
              <a:gd name="connsiteX15262" fmla="*/ 9574600 w 12191988"/>
              <a:gd name="connsiteY15262" fmla="*/ 3281259 h 5886446"/>
              <a:gd name="connsiteX15263" fmla="*/ 9570235 w 12191988"/>
              <a:gd name="connsiteY15263" fmla="*/ 3286021 h 5886446"/>
              <a:gd name="connsiteX15264" fmla="*/ 9568647 w 12191988"/>
              <a:gd name="connsiteY15264" fmla="*/ 3288798 h 5886446"/>
              <a:gd name="connsiteX15265" fmla="*/ 9566663 w 12191988"/>
              <a:gd name="connsiteY15265" fmla="*/ 3292370 h 5886446"/>
              <a:gd name="connsiteX15266" fmla="*/ 9565869 w 12191988"/>
              <a:gd name="connsiteY15266" fmla="*/ 3295544 h 5886446"/>
              <a:gd name="connsiteX15267" fmla="*/ 9564679 w 12191988"/>
              <a:gd name="connsiteY15267" fmla="*/ 3299512 h 5886446"/>
              <a:gd name="connsiteX15268" fmla="*/ 9563488 w 12191988"/>
              <a:gd name="connsiteY15268" fmla="*/ 3304274 h 5886446"/>
              <a:gd name="connsiteX15269" fmla="*/ 9563488 w 12191988"/>
              <a:gd name="connsiteY15269" fmla="*/ 3309036 h 5886446"/>
              <a:gd name="connsiteX15270" fmla="*/ 9567853 w 12191988"/>
              <a:gd name="connsiteY15270" fmla="*/ 3311813 h 5886446"/>
              <a:gd name="connsiteX15271" fmla="*/ 9572219 w 12191988"/>
              <a:gd name="connsiteY15271" fmla="*/ 3313797 h 5886446"/>
              <a:gd name="connsiteX15272" fmla="*/ 9576585 w 12191988"/>
              <a:gd name="connsiteY15272" fmla="*/ 3315781 h 5886446"/>
              <a:gd name="connsiteX15273" fmla="*/ 9581347 w 12191988"/>
              <a:gd name="connsiteY15273" fmla="*/ 3317369 h 5886446"/>
              <a:gd name="connsiteX15274" fmla="*/ 9590475 w 12191988"/>
              <a:gd name="connsiteY15274" fmla="*/ 3319353 h 5886446"/>
              <a:gd name="connsiteX15275" fmla="*/ 9600397 w 12191988"/>
              <a:gd name="connsiteY15275" fmla="*/ 3320146 h 5886446"/>
              <a:gd name="connsiteX15276" fmla="*/ 9609922 w 12191988"/>
              <a:gd name="connsiteY15276" fmla="*/ 3320146 h 5886446"/>
              <a:gd name="connsiteX15277" fmla="*/ 9619844 w 12191988"/>
              <a:gd name="connsiteY15277" fmla="*/ 3320146 h 5886446"/>
              <a:gd name="connsiteX15278" fmla="*/ 9640482 w 12191988"/>
              <a:gd name="connsiteY15278" fmla="*/ 3318956 h 5886446"/>
              <a:gd name="connsiteX15279" fmla="*/ 9651197 w 12191988"/>
              <a:gd name="connsiteY15279" fmla="*/ 3318162 h 5886446"/>
              <a:gd name="connsiteX15280" fmla="*/ 9661119 w 12191988"/>
              <a:gd name="connsiteY15280" fmla="*/ 3318162 h 5886446"/>
              <a:gd name="connsiteX15281" fmla="*/ 9671041 w 12191988"/>
              <a:gd name="connsiteY15281" fmla="*/ 3318956 h 5886446"/>
              <a:gd name="connsiteX15282" fmla="*/ 9680963 w 12191988"/>
              <a:gd name="connsiteY15282" fmla="*/ 3320146 h 5886446"/>
              <a:gd name="connsiteX15283" fmla="*/ 9685725 w 12191988"/>
              <a:gd name="connsiteY15283" fmla="*/ 3321337 h 5886446"/>
              <a:gd name="connsiteX15284" fmla="*/ 9690488 w 12191988"/>
              <a:gd name="connsiteY15284" fmla="*/ 3322130 h 5886446"/>
              <a:gd name="connsiteX15285" fmla="*/ 9695250 w 12191988"/>
              <a:gd name="connsiteY15285" fmla="*/ 3323718 h 5886446"/>
              <a:gd name="connsiteX15286" fmla="*/ 9699616 w 12191988"/>
              <a:gd name="connsiteY15286" fmla="*/ 3325702 h 5886446"/>
              <a:gd name="connsiteX15287" fmla="*/ 9704379 w 12191988"/>
              <a:gd name="connsiteY15287" fmla="*/ 3328479 h 5886446"/>
              <a:gd name="connsiteX15288" fmla="*/ 9708744 w 12191988"/>
              <a:gd name="connsiteY15288" fmla="*/ 3330860 h 5886446"/>
              <a:gd name="connsiteX15289" fmla="*/ 9713110 w 12191988"/>
              <a:gd name="connsiteY15289" fmla="*/ 3334431 h 5886446"/>
              <a:gd name="connsiteX15290" fmla="*/ 9717079 w 12191988"/>
              <a:gd name="connsiteY15290" fmla="*/ 3338003 h 5886446"/>
              <a:gd name="connsiteX15291" fmla="*/ 9715888 w 12191988"/>
              <a:gd name="connsiteY15291" fmla="*/ 3340780 h 5886446"/>
              <a:gd name="connsiteX15292" fmla="*/ 9714300 w 12191988"/>
              <a:gd name="connsiteY15292" fmla="*/ 3344352 h 5886446"/>
              <a:gd name="connsiteX15293" fmla="*/ 9713903 w 12191988"/>
              <a:gd name="connsiteY15293" fmla="*/ 3347923 h 5886446"/>
              <a:gd name="connsiteX15294" fmla="*/ 9713110 w 12191988"/>
              <a:gd name="connsiteY15294" fmla="*/ 3351891 h 5886446"/>
              <a:gd name="connsiteX15295" fmla="*/ 9713110 w 12191988"/>
              <a:gd name="connsiteY15295" fmla="*/ 3355859 h 5886446"/>
              <a:gd name="connsiteX15296" fmla="*/ 9713110 w 12191988"/>
              <a:gd name="connsiteY15296" fmla="*/ 3359827 h 5886446"/>
              <a:gd name="connsiteX15297" fmla="*/ 9714697 w 12191988"/>
              <a:gd name="connsiteY15297" fmla="*/ 3368954 h 5886446"/>
              <a:gd name="connsiteX15298" fmla="*/ 9717079 w 12191988"/>
              <a:gd name="connsiteY15298" fmla="*/ 3376890 h 5886446"/>
              <a:gd name="connsiteX15299" fmla="*/ 9718666 w 12191988"/>
              <a:gd name="connsiteY15299" fmla="*/ 3380461 h 5886446"/>
              <a:gd name="connsiteX15300" fmla="*/ 9720650 w 12191988"/>
              <a:gd name="connsiteY15300" fmla="*/ 3384033 h 5886446"/>
              <a:gd name="connsiteX15301" fmla="*/ 9722238 w 12191988"/>
              <a:gd name="connsiteY15301" fmla="*/ 3387207 h 5886446"/>
              <a:gd name="connsiteX15302" fmla="*/ 9724619 w 12191988"/>
              <a:gd name="connsiteY15302" fmla="*/ 3389985 h 5886446"/>
              <a:gd name="connsiteX15303" fmla="*/ 9726603 w 12191988"/>
              <a:gd name="connsiteY15303" fmla="*/ 3391969 h 5886446"/>
              <a:gd name="connsiteX15304" fmla="*/ 9729382 w 12191988"/>
              <a:gd name="connsiteY15304" fmla="*/ 3393556 h 5886446"/>
              <a:gd name="connsiteX15305" fmla="*/ 9730175 w 12191988"/>
              <a:gd name="connsiteY15305" fmla="*/ 3388001 h 5886446"/>
              <a:gd name="connsiteX15306" fmla="*/ 9731763 w 12191988"/>
              <a:gd name="connsiteY15306" fmla="*/ 3382445 h 5886446"/>
              <a:gd name="connsiteX15307" fmla="*/ 9733747 w 12191988"/>
              <a:gd name="connsiteY15307" fmla="*/ 3377287 h 5886446"/>
              <a:gd name="connsiteX15308" fmla="*/ 9735732 w 12191988"/>
              <a:gd name="connsiteY15308" fmla="*/ 3372922 h 5886446"/>
              <a:gd name="connsiteX15309" fmla="*/ 9737716 w 12191988"/>
              <a:gd name="connsiteY15309" fmla="*/ 3368557 h 5886446"/>
              <a:gd name="connsiteX15310" fmla="*/ 9740494 w 12191988"/>
              <a:gd name="connsiteY15310" fmla="*/ 3364589 h 5886446"/>
              <a:gd name="connsiteX15311" fmla="*/ 9746050 w 12191988"/>
              <a:gd name="connsiteY15311" fmla="*/ 3357050 h 5886446"/>
              <a:gd name="connsiteX15312" fmla="*/ 9752003 w 12191988"/>
              <a:gd name="connsiteY15312" fmla="*/ 3350304 h 5886446"/>
              <a:gd name="connsiteX15313" fmla="*/ 9758353 w 12191988"/>
              <a:gd name="connsiteY15313" fmla="*/ 3344352 h 5886446"/>
              <a:gd name="connsiteX15314" fmla="*/ 9765100 w 12191988"/>
              <a:gd name="connsiteY15314" fmla="*/ 3339193 h 5886446"/>
              <a:gd name="connsiteX15315" fmla="*/ 9772641 w 12191988"/>
              <a:gd name="connsiteY15315" fmla="*/ 3334431 h 5886446"/>
              <a:gd name="connsiteX15316" fmla="*/ 9786929 w 12191988"/>
              <a:gd name="connsiteY15316" fmla="*/ 3324908 h 5886446"/>
              <a:gd name="connsiteX15317" fmla="*/ 9794072 w 12191988"/>
              <a:gd name="connsiteY15317" fmla="*/ 3319749 h 5886446"/>
              <a:gd name="connsiteX15318" fmla="*/ 9801216 w 12191988"/>
              <a:gd name="connsiteY15318" fmla="*/ 3314591 h 5886446"/>
              <a:gd name="connsiteX15319" fmla="*/ 9807566 w 12191988"/>
              <a:gd name="connsiteY15319" fmla="*/ 3308639 h 5886446"/>
              <a:gd name="connsiteX15320" fmla="*/ 9814313 w 12191988"/>
              <a:gd name="connsiteY15320" fmla="*/ 3302687 h 5886446"/>
              <a:gd name="connsiteX15321" fmla="*/ 9819472 w 12191988"/>
              <a:gd name="connsiteY15321" fmla="*/ 3295147 h 5886446"/>
              <a:gd name="connsiteX15322" fmla="*/ 9822250 w 12191988"/>
              <a:gd name="connsiteY15322" fmla="*/ 3291179 h 5886446"/>
              <a:gd name="connsiteX15323" fmla="*/ 9824235 w 12191988"/>
              <a:gd name="connsiteY15323" fmla="*/ 3287211 h 5886446"/>
              <a:gd name="connsiteX15324" fmla="*/ 9827807 w 12191988"/>
              <a:gd name="connsiteY15324" fmla="*/ 3286021 h 5886446"/>
              <a:gd name="connsiteX15325" fmla="*/ 9830188 w 12191988"/>
              <a:gd name="connsiteY15325" fmla="*/ 3285624 h 5886446"/>
              <a:gd name="connsiteX15326" fmla="*/ 9832569 w 12191988"/>
              <a:gd name="connsiteY15326" fmla="*/ 3285624 h 5886446"/>
              <a:gd name="connsiteX15327" fmla="*/ 9834553 w 12191988"/>
              <a:gd name="connsiteY15327" fmla="*/ 3286021 h 5886446"/>
              <a:gd name="connsiteX15328" fmla="*/ 9836538 w 12191988"/>
              <a:gd name="connsiteY15328" fmla="*/ 3286814 h 5886446"/>
              <a:gd name="connsiteX15329" fmla="*/ 9838125 w 12191988"/>
              <a:gd name="connsiteY15329" fmla="*/ 3288005 h 5886446"/>
              <a:gd name="connsiteX15330" fmla="*/ 9841300 w 12191988"/>
              <a:gd name="connsiteY15330" fmla="*/ 3290782 h 5886446"/>
              <a:gd name="connsiteX15331" fmla="*/ 9846063 w 12191988"/>
              <a:gd name="connsiteY15331" fmla="*/ 3297528 h 5886446"/>
              <a:gd name="connsiteX15332" fmla="*/ 9849238 w 12191988"/>
              <a:gd name="connsiteY15332" fmla="*/ 3300703 h 5886446"/>
              <a:gd name="connsiteX15333" fmla="*/ 9850825 w 12191988"/>
              <a:gd name="connsiteY15333" fmla="*/ 3301893 h 5886446"/>
              <a:gd name="connsiteX15334" fmla="*/ 9852810 w 12191988"/>
              <a:gd name="connsiteY15334" fmla="*/ 3302687 h 5886446"/>
              <a:gd name="connsiteX15335" fmla="*/ 9846857 w 12191988"/>
              <a:gd name="connsiteY15335" fmla="*/ 3303877 h 5886446"/>
              <a:gd name="connsiteX15336" fmla="*/ 9841300 w 12191988"/>
              <a:gd name="connsiteY15336" fmla="*/ 3306258 h 5886446"/>
              <a:gd name="connsiteX15337" fmla="*/ 9835744 w 12191988"/>
              <a:gd name="connsiteY15337" fmla="*/ 3308639 h 5886446"/>
              <a:gd name="connsiteX15338" fmla="*/ 9830585 w 12191988"/>
              <a:gd name="connsiteY15338" fmla="*/ 3311813 h 5886446"/>
              <a:gd name="connsiteX15339" fmla="*/ 9825822 w 12191988"/>
              <a:gd name="connsiteY15339" fmla="*/ 3314591 h 5886446"/>
              <a:gd name="connsiteX15340" fmla="*/ 9821060 w 12191988"/>
              <a:gd name="connsiteY15340" fmla="*/ 3318162 h 5886446"/>
              <a:gd name="connsiteX15341" fmla="*/ 9811932 w 12191988"/>
              <a:gd name="connsiteY15341" fmla="*/ 3325702 h 5886446"/>
              <a:gd name="connsiteX15342" fmla="*/ 9803200 w 12191988"/>
              <a:gd name="connsiteY15342" fmla="*/ 3332844 h 5886446"/>
              <a:gd name="connsiteX15343" fmla="*/ 9798041 w 12191988"/>
              <a:gd name="connsiteY15343" fmla="*/ 3336019 h 5886446"/>
              <a:gd name="connsiteX15344" fmla="*/ 9792882 w 12191988"/>
              <a:gd name="connsiteY15344" fmla="*/ 3338796 h 5886446"/>
              <a:gd name="connsiteX15345" fmla="*/ 9787325 w 12191988"/>
              <a:gd name="connsiteY15345" fmla="*/ 3340780 h 5886446"/>
              <a:gd name="connsiteX15346" fmla="*/ 9781372 w 12191988"/>
              <a:gd name="connsiteY15346" fmla="*/ 3342764 h 5886446"/>
              <a:gd name="connsiteX15347" fmla="*/ 9775022 w 12191988"/>
              <a:gd name="connsiteY15347" fmla="*/ 3344352 h 5886446"/>
              <a:gd name="connsiteX15348" fmla="*/ 9768275 w 12191988"/>
              <a:gd name="connsiteY15348" fmla="*/ 3344352 h 5886446"/>
              <a:gd name="connsiteX15349" fmla="*/ 9767482 w 12191988"/>
              <a:gd name="connsiteY15349" fmla="*/ 3349907 h 5886446"/>
              <a:gd name="connsiteX15350" fmla="*/ 9767085 w 12191988"/>
              <a:gd name="connsiteY15350" fmla="*/ 3354272 h 5886446"/>
              <a:gd name="connsiteX15351" fmla="*/ 9767482 w 12191988"/>
              <a:gd name="connsiteY15351" fmla="*/ 3358240 h 5886446"/>
              <a:gd name="connsiteX15352" fmla="*/ 9767879 w 12191988"/>
              <a:gd name="connsiteY15352" fmla="*/ 3361414 h 5886446"/>
              <a:gd name="connsiteX15353" fmla="*/ 9769069 w 12191988"/>
              <a:gd name="connsiteY15353" fmla="*/ 3363795 h 5886446"/>
              <a:gd name="connsiteX15354" fmla="*/ 9770657 w 12191988"/>
              <a:gd name="connsiteY15354" fmla="*/ 3365383 h 5886446"/>
              <a:gd name="connsiteX15355" fmla="*/ 9772641 w 12191988"/>
              <a:gd name="connsiteY15355" fmla="*/ 3366970 h 5886446"/>
              <a:gd name="connsiteX15356" fmla="*/ 9774625 w 12191988"/>
              <a:gd name="connsiteY15356" fmla="*/ 3367763 h 5886446"/>
              <a:gd name="connsiteX15357" fmla="*/ 9778991 w 12191988"/>
              <a:gd name="connsiteY15357" fmla="*/ 3369351 h 5886446"/>
              <a:gd name="connsiteX15358" fmla="*/ 9784150 w 12191988"/>
              <a:gd name="connsiteY15358" fmla="*/ 3370938 h 5886446"/>
              <a:gd name="connsiteX15359" fmla="*/ 9786135 w 12191988"/>
              <a:gd name="connsiteY15359" fmla="*/ 3372128 h 5886446"/>
              <a:gd name="connsiteX15360" fmla="*/ 9788119 w 12191988"/>
              <a:gd name="connsiteY15360" fmla="*/ 3372922 h 5886446"/>
              <a:gd name="connsiteX15361" fmla="*/ 9790103 w 12191988"/>
              <a:gd name="connsiteY15361" fmla="*/ 3374509 h 5886446"/>
              <a:gd name="connsiteX15362" fmla="*/ 9791691 w 12191988"/>
              <a:gd name="connsiteY15362" fmla="*/ 3376096 h 5886446"/>
              <a:gd name="connsiteX15363" fmla="*/ 9788119 w 12191988"/>
              <a:gd name="connsiteY15363" fmla="*/ 3380065 h 5886446"/>
              <a:gd name="connsiteX15364" fmla="*/ 9783357 w 12191988"/>
              <a:gd name="connsiteY15364" fmla="*/ 3383636 h 5886446"/>
              <a:gd name="connsiteX15365" fmla="*/ 9778991 w 12191988"/>
              <a:gd name="connsiteY15365" fmla="*/ 3386017 h 5886446"/>
              <a:gd name="connsiteX15366" fmla="*/ 9773832 w 12191988"/>
              <a:gd name="connsiteY15366" fmla="*/ 3388001 h 5886446"/>
              <a:gd name="connsiteX15367" fmla="*/ 9768275 w 12191988"/>
              <a:gd name="connsiteY15367" fmla="*/ 3389588 h 5886446"/>
              <a:gd name="connsiteX15368" fmla="*/ 9763116 w 12191988"/>
              <a:gd name="connsiteY15368" fmla="*/ 3390382 h 5886446"/>
              <a:gd name="connsiteX15369" fmla="*/ 9752003 w 12191988"/>
              <a:gd name="connsiteY15369" fmla="*/ 3393159 h 5886446"/>
              <a:gd name="connsiteX15370" fmla="*/ 9752400 w 12191988"/>
              <a:gd name="connsiteY15370" fmla="*/ 3399905 h 5886446"/>
              <a:gd name="connsiteX15371" fmla="*/ 9752797 w 12191988"/>
              <a:gd name="connsiteY15371" fmla="*/ 3405064 h 5886446"/>
              <a:gd name="connsiteX15372" fmla="*/ 9754385 w 12191988"/>
              <a:gd name="connsiteY15372" fmla="*/ 3408635 h 5886446"/>
              <a:gd name="connsiteX15373" fmla="*/ 9755575 w 12191988"/>
              <a:gd name="connsiteY15373" fmla="*/ 3411016 h 5886446"/>
              <a:gd name="connsiteX15374" fmla="*/ 9756369 w 12191988"/>
              <a:gd name="connsiteY15374" fmla="*/ 3413793 h 5886446"/>
              <a:gd name="connsiteX15375" fmla="*/ 9755972 w 12191988"/>
              <a:gd name="connsiteY15375" fmla="*/ 3416571 h 5886446"/>
              <a:gd name="connsiteX15376" fmla="*/ 9754782 w 12191988"/>
              <a:gd name="connsiteY15376" fmla="*/ 3420142 h 5886446"/>
              <a:gd name="connsiteX15377" fmla="*/ 9752400 w 12191988"/>
              <a:gd name="connsiteY15377" fmla="*/ 3425301 h 5886446"/>
              <a:gd name="connsiteX15378" fmla="*/ 9759544 w 12191988"/>
              <a:gd name="connsiteY15378" fmla="*/ 3426094 h 5886446"/>
              <a:gd name="connsiteX15379" fmla="*/ 9765894 w 12191988"/>
              <a:gd name="connsiteY15379" fmla="*/ 3426094 h 5886446"/>
              <a:gd name="connsiteX15380" fmla="*/ 9769069 w 12191988"/>
              <a:gd name="connsiteY15380" fmla="*/ 3425698 h 5886446"/>
              <a:gd name="connsiteX15381" fmla="*/ 9771450 w 12191988"/>
              <a:gd name="connsiteY15381" fmla="*/ 3424507 h 5886446"/>
              <a:gd name="connsiteX15382" fmla="*/ 9773832 w 12191988"/>
              <a:gd name="connsiteY15382" fmla="*/ 3423714 h 5886446"/>
              <a:gd name="connsiteX15383" fmla="*/ 9775816 w 12191988"/>
              <a:gd name="connsiteY15383" fmla="*/ 3422126 h 5886446"/>
              <a:gd name="connsiteX15384" fmla="*/ 9777800 w 12191988"/>
              <a:gd name="connsiteY15384" fmla="*/ 3420539 h 5886446"/>
              <a:gd name="connsiteX15385" fmla="*/ 9780182 w 12191988"/>
              <a:gd name="connsiteY15385" fmla="*/ 3418555 h 5886446"/>
              <a:gd name="connsiteX15386" fmla="*/ 9781372 w 12191988"/>
              <a:gd name="connsiteY15386" fmla="*/ 3416174 h 5886446"/>
              <a:gd name="connsiteX15387" fmla="*/ 9782960 w 12191988"/>
              <a:gd name="connsiteY15387" fmla="*/ 3413793 h 5886446"/>
              <a:gd name="connsiteX15388" fmla="*/ 9784150 w 12191988"/>
              <a:gd name="connsiteY15388" fmla="*/ 3410619 h 5886446"/>
              <a:gd name="connsiteX15389" fmla="*/ 9784944 w 12191988"/>
              <a:gd name="connsiteY15389" fmla="*/ 3407444 h 5886446"/>
              <a:gd name="connsiteX15390" fmla="*/ 9786135 w 12191988"/>
              <a:gd name="connsiteY15390" fmla="*/ 3399905 h 5886446"/>
              <a:gd name="connsiteX15391" fmla="*/ 9799629 w 12191988"/>
              <a:gd name="connsiteY15391" fmla="*/ 3401492 h 5886446"/>
              <a:gd name="connsiteX15392" fmla="*/ 9813122 w 12191988"/>
              <a:gd name="connsiteY15392" fmla="*/ 3403079 h 5886446"/>
              <a:gd name="connsiteX15393" fmla="*/ 9825822 w 12191988"/>
              <a:gd name="connsiteY15393" fmla="*/ 3403873 h 5886446"/>
              <a:gd name="connsiteX15394" fmla="*/ 9838125 w 12191988"/>
              <a:gd name="connsiteY15394" fmla="*/ 3405064 h 5886446"/>
              <a:gd name="connsiteX15395" fmla="*/ 9850429 w 12191988"/>
              <a:gd name="connsiteY15395" fmla="*/ 3405460 h 5886446"/>
              <a:gd name="connsiteX15396" fmla="*/ 9856382 w 12191988"/>
              <a:gd name="connsiteY15396" fmla="*/ 3405064 h 5886446"/>
              <a:gd name="connsiteX15397" fmla="*/ 9862732 w 12191988"/>
              <a:gd name="connsiteY15397" fmla="*/ 3404667 h 5886446"/>
              <a:gd name="connsiteX15398" fmla="*/ 9868685 w 12191988"/>
              <a:gd name="connsiteY15398" fmla="*/ 3403476 h 5886446"/>
              <a:gd name="connsiteX15399" fmla="*/ 9875432 w 12191988"/>
              <a:gd name="connsiteY15399" fmla="*/ 3401889 h 5886446"/>
              <a:gd name="connsiteX15400" fmla="*/ 9881782 w 12191988"/>
              <a:gd name="connsiteY15400" fmla="*/ 3399905 h 5886446"/>
              <a:gd name="connsiteX15401" fmla="*/ 9888529 w 12191988"/>
              <a:gd name="connsiteY15401" fmla="*/ 3397524 h 5886446"/>
              <a:gd name="connsiteX15402" fmla="*/ 9892894 w 12191988"/>
              <a:gd name="connsiteY15402" fmla="*/ 3403079 h 5886446"/>
              <a:gd name="connsiteX15403" fmla="*/ 9898053 w 12191988"/>
              <a:gd name="connsiteY15403" fmla="*/ 3407444 h 5886446"/>
              <a:gd name="connsiteX15404" fmla="*/ 9902816 w 12191988"/>
              <a:gd name="connsiteY15404" fmla="*/ 3411412 h 5886446"/>
              <a:gd name="connsiteX15405" fmla="*/ 9907975 w 12191988"/>
              <a:gd name="connsiteY15405" fmla="*/ 3414984 h 5886446"/>
              <a:gd name="connsiteX15406" fmla="*/ 9913532 w 12191988"/>
              <a:gd name="connsiteY15406" fmla="*/ 3418158 h 5886446"/>
              <a:gd name="connsiteX15407" fmla="*/ 9919088 w 12191988"/>
              <a:gd name="connsiteY15407" fmla="*/ 3420539 h 5886446"/>
              <a:gd name="connsiteX15408" fmla="*/ 9924644 w 12191988"/>
              <a:gd name="connsiteY15408" fmla="*/ 3422523 h 5886446"/>
              <a:gd name="connsiteX15409" fmla="*/ 9930597 w 12191988"/>
              <a:gd name="connsiteY15409" fmla="*/ 3424110 h 5886446"/>
              <a:gd name="connsiteX15410" fmla="*/ 9936153 w 12191988"/>
              <a:gd name="connsiteY15410" fmla="*/ 3425698 h 5886446"/>
              <a:gd name="connsiteX15411" fmla="*/ 9942107 w 12191988"/>
              <a:gd name="connsiteY15411" fmla="*/ 3426094 h 5886446"/>
              <a:gd name="connsiteX15412" fmla="*/ 9948060 w 12191988"/>
              <a:gd name="connsiteY15412" fmla="*/ 3426491 h 5886446"/>
              <a:gd name="connsiteX15413" fmla="*/ 9954013 w 12191988"/>
              <a:gd name="connsiteY15413" fmla="*/ 3427285 h 5886446"/>
              <a:gd name="connsiteX15414" fmla="*/ 9966316 w 12191988"/>
              <a:gd name="connsiteY15414" fmla="*/ 3426491 h 5886446"/>
              <a:gd name="connsiteX15415" fmla="*/ 9978619 w 12191988"/>
              <a:gd name="connsiteY15415" fmla="*/ 3425301 h 5886446"/>
              <a:gd name="connsiteX15416" fmla="*/ 9991319 w 12191988"/>
              <a:gd name="connsiteY15416" fmla="*/ 3422523 h 5886446"/>
              <a:gd name="connsiteX15417" fmla="*/ 10003225 w 12191988"/>
              <a:gd name="connsiteY15417" fmla="*/ 3419745 h 5886446"/>
              <a:gd name="connsiteX15418" fmla="*/ 10015529 w 12191988"/>
              <a:gd name="connsiteY15418" fmla="*/ 3416571 h 5886446"/>
              <a:gd name="connsiteX15419" fmla="*/ 10027038 w 12191988"/>
              <a:gd name="connsiteY15419" fmla="*/ 3413000 h 5886446"/>
              <a:gd name="connsiteX15420" fmla="*/ 10049660 w 12191988"/>
              <a:gd name="connsiteY15420" fmla="*/ 3406254 h 5886446"/>
              <a:gd name="connsiteX15421" fmla="*/ 10059979 w 12191988"/>
              <a:gd name="connsiteY15421" fmla="*/ 3403476 h 5886446"/>
              <a:gd name="connsiteX15422" fmla="*/ 10069503 w 12191988"/>
              <a:gd name="connsiteY15422" fmla="*/ 3401492 h 5886446"/>
              <a:gd name="connsiteX15423" fmla="*/ 10072679 w 12191988"/>
              <a:gd name="connsiteY15423" fmla="*/ 3400699 h 5886446"/>
              <a:gd name="connsiteX15424" fmla="*/ 10074663 w 12191988"/>
              <a:gd name="connsiteY15424" fmla="*/ 3399905 h 5886446"/>
              <a:gd name="connsiteX15425" fmla="*/ 10076647 w 12191988"/>
              <a:gd name="connsiteY15425" fmla="*/ 3400699 h 5886446"/>
              <a:gd name="connsiteX15426" fmla="*/ 10078235 w 12191988"/>
              <a:gd name="connsiteY15426" fmla="*/ 3401095 h 5886446"/>
              <a:gd name="connsiteX15427" fmla="*/ 10079822 w 12191988"/>
              <a:gd name="connsiteY15427" fmla="*/ 3401889 h 5886446"/>
              <a:gd name="connsiteX15428" fmla="*/ 10080616 w 12191988"/>
              <a:gd name="connsiteY15428" fmla="*/ 3403476 h 5886446"/>
              <a:gd name="connsiteX15429" fmla="*/ 10082600 w 12191988"/>
              <a:gd name="connsiteY15429" fmla="*/ 3407048 h 5886446"/>
              <a:gd name="connsiteX15430" fmla="*/ 10084585 w 12191988"/>
              <a:gd name="connsiteY15430" fmla="*/ 3410619 h 5886446"/>
              <a:gd name="connsiteX15431" fmla="*/ 10086569 w 12191988"/>
              <a:gd name="connsiteY15431" fmla="*/ 3413793 h 5886446"/>
              <a:gd name="connsiteX15432" fmla="*/ 10087760 w 12191988"/>
              <a:gd name="connsiteY15432" fmla="*/ 3414984 h 5886446"/>
              <a:gd name="connsiteX15433" fmla="*/ 10089347 w 12191988"/>
              <a:gd name="connsiteY15433" fmla="*/ 3416174 h 5886446"/>
              <a:gd name="connsiteX15434" fmla="*/ 10090538 w 12191988"/>
              <a:gd name="connsiteY15434" fmla="*/ 3416571 h 5886446"/>
              <a:gd name="connsiteX15435" fmla="*/ 10092522 w 12191988"/>
              <a:gd name="connsiteY15435" fmla="*/ 3416571 h 5886446"/>
              <a:gd name="connsiteX15436" fmla="*/ 10101650 w 12191988"/>
              <a:gd name="connsiteY15436" fmla="*/ 3418158 h 5886446"/>
              <a:gd name="connsiteX15437" fmla="*/ 10111175 w 12191988"/>
              <a:gd name="connsiteY15437" fmla="*/ 3418952 h 5886446"/>
              <a:gd name="connsiteX15438" fmla="*/ 10120700 w 12191988"/>
              <a:gd name="connsiteY15438" fmla="*/ 3419745 h 5886446"/>
              <a:gd name="connsiteX15439" fmla="*/ 10130225 w 12191988"/>
              <a:gd name="connsiteY15439" fmla="*/ 3418952 h 5886446"/>
              <a:gd name="connsiteX15440" fmla="*/ 10140941 w 12191988"/>
              <a:gd name="connsiteY15440" fmla="*/ 3418952 h 5886446"/>
              <a:gd name="connsiteX15441" fmla="*/ 10150863 w 12191988"/>
              <a:gd name="connsiteY15441" fmla="*/ 3418158 h 5886446"/>
              <a:gd name="connsiteX15442" fmla="*/ 10171897 w 12191988"/>
              <a:gd name="connsiteY15442" fmla="*/ 3415777 h 5886446"/>
              <a:gd name="connsiteX15443" fmla="*/ 10193725 w 12191988"/>
              <a:gd name="connsiteY15443" fmla="*/ 3412206 h 5886446"/>
              <a:gd name="connsiteX15444" fmla="*/ 10215553 w 12191988"/>
              <a:gd name="connsiteY15444" fmla="*/ 3408635 h 5886446"/>
              <a:gd name="connsiteX15445" fmla="*/ 10260400 w 12191988"/>
              <a:gd name="connsiteY15445" fmla="*/ 3400699 h 5886446"/>
              <a:gd name="connsiteX15446" fmla="*/ 10282229 w 12191988"/>
              <a:gd name="connsiteY15446" fmla="*/ 3397127 h 5886446"/>
              <a:gd name="connsiteX15447" fmla="*/ 10304453 w 12191988"/>
              <a:gd name="connsiteY15447" fmla="*/ 3394350 h 5886446"/>
              <a:gd name="connsiteX15448" fmla="*/ 10315169 w 12191988"/>
              <a:gd name="connsiteY15448" fmla="*/ 3393953 h 5886446"/>
              <a:gd name="connsiteX15449" fmla="*/ 10325885 w 12191988"/>
              <a:gd name="connsiteY15449" fmla="*/ 3393556 h 5886446"/>
              <a:gd name="connsiteX15450" fmla="*/ 10336600 w 12191988"/>
              <a:gd name="connsiteY15450" fmla="*/ 3393159 h 5886446"/>
              <a:gd name="connsiteX15451" fmla="*/ 10346522 w 12191988"/>
              <a:gd name="connsiteY15451" fmla="*/ 3393556 h 5886446"/>
              <a:gd name="connsiteX15452" fmla="*/ 10357238 w 12191988"/>
              <a:gd name="connsiteY15452" fmla="*/ 3394350 h 5886446"/>
              <a:gd name="connsiteX15453" fmla="*/ 10367160 w 12191988"/>
              <a:gd name="connsiteY15453" fmla="*/ 3395540 h 5886446"/>
              <a:gd name="connsiteX15454" fmla="*/ 10376685 w 12191988"/>
              <a:gd name="connsiteY15454" fmla="*/ 3397524 h 5886446"/>
              <a:gd name="connsiteX15455" fmla="*/ 10386210 w 12191988"/>
              <a:gd name="connsiteY15455" fmla="*/ 3399905 h 5886446"/>
              <a:gd name="connsiteX15456" fmla="*/ 10395735 w 12191988"/>
              <a:gd name="connsiteY15456" fmla="*/ 3403079 h 5886446"/>
              <a:gd name="connsiteX15457" fmla="*/ 10404863 w 12191988"/>
              <a:gd name="connsiteY15457" fmla="*/ 3407048 h 5886446"/>
              <a:gd name="connsiteX15458" fmla="*/ 10413197 w 12191988"/>
              <a:gd name="connsiteY15458" fmla="*/ 3411412 h 5886446"/>
              <a:gd name="connsiteX15459" fmla="*/ 10421532 w 12191988"/>
              <a:gd name="connsiteY15459" fmla="*/ 3416571 h 5886446"/>
              <a:gd name="connsiteX15460" fmla="*/ 10425500 w 12191988"/>
              <a:gd name="connsiteY15460" fmla="*/ 3414587 h 5886446"/>
              <a:gd name="connsiteX15461" fmla="*/ 10429072 w 12191988"/>
              <a:gd name="connsiteY15461" fmla="*/ 3412603 h 5886446"/>
              <a:gd name="connsiteX15462" fmla="*/ 10432644 w 12191988"/>
              <a:gd name="connsiteY15462" fmla="*/ 3411016 h 5886446"/>
              <a:gd name="connsiteX15463" fmla="*/ 10435819 w 12191988"/>
              <a:gd name="connsiteY15463" fmla="*/ 3410619 h 5886446"/>
              <a:gd name="connsiteX15464" fmla="*/ 10439391 w 12191988"/>
              <a:gd name="connsiteY15464" fmla="*/ 3410619 h 5886446"/>
              <a:gd name="connsiteX15465" fmla="*/ 10442566 w 12191988"/>
              <a:gd name="connsiteY15465" fmla="*/ 3411016 h 5886446"/>
              <a:gd name="connsiteX15466" fmla="*/ 10445344 w 12191988"/>
              <a:gd name="connsiteY15466" fmla="*/ 3412603 h 5886446"/>
              <a:gd name="connsiteX15467" fmla="*/ 10448519 w 12191988"/>
              <a:gd name="connsiteY15467" fmla="*/ 3414190 h 5886446"/>
              <a:gd name="connsiteX15468" fmla="*/ 10450900 w 12191988"/>
              <a:gd name="connsiteY15468" fmla="*/ 3416571 h 5886446"/>
              <a:gd name="connsiteX15469" fmla="*/ 10453679 w 12191988"/>
              <a:gd name="connsiteY15469" fmla="*/ 3419745 h 5886446"/>
              <a:gd name="connsiteX15470" fmla="*/ 10455663 w 12191988"/>
              <a:gd name="connsiteY15470" fmla="*/ 3422523 h 5886446"/>
              <a:gd name="connsiteX15471" fmla="*/ 10457647 w 12191988"/>
              <a:gd name="connsiteY15471" fmla="*/ 3426491 h 5886446"/>
              <a:gd name="connsiteX15472" fmla="*/ 10459235 w 12191988"/>
              <a:gd name="connsiteY15472" fmla="*/ 3431253 h 5886446"/>
              <a:gd name="connsiteX15473" fmla="*/ 10460425 w 12191988"/>
              <a:gd name="connsiteY15473" fmla="*/ 3436015 h 5886446"/>
              <a:gd name="connsiteX15474" fmla="*/ 10461616 w 12191988"/>
              <a:gd name="connsiteY15474" fmla="*/ 3441570 h 5886446"/>
              <a:gd name="connsiteX15475" fmla="*/ 10461616 w 12191988"/>
              <a:gd name="connsiteY15475" fmla="*/ 3447919 h 5886446"/>
              <a:gd name="connsiteX15476" fmla="*/ 10457647 w 12191988"/>
              <a:gd name="connsiteY15476" fmla="*/ 3453077 h 5886446"/>
              <a:gd name="connsiteX15477" fmla="*/ 10452885 w 12191988"/>
              <a:gd name="connsiteY15477" fmla="*/ 3457442 h 5886446"/>
              <a:gd name="connsiteX15478" fmla="*/ 10448122 w 12191988"/>
              <a:gd name="connsiteY15478" fmla="*/ 3461410 h 5886446"/>
              <a:gd name="connsiteX15479" fmla="*/ 10442566 w 12191988"/>
              <a:gd name="connsiteY15479" fmla="*/ 3464188 h 5886446"/>
              <a:gd name="connsiteX15480" fmla="*/ 10436613 w 12191988"/>
              <a:gd name="connsiteY15480" fmla="*/ 3467363 h 5886446"/>
              <a:gd name="connsiteX15481" fmla="*/ 10430263 w 12191988"/>
              <a:gd name="connsiteY15481" fmla="*/ 3469743 h 5886446"/>
              <a:gd name="connsiteX15482" fmla="*/ 10417960 w 12191988"/>
              <a:gd name="connsiteY15482" fmla="*/ 3474902 h 5886446"/>
              <a:gd name="connsiteX15483" fmla="*/ 10406053 w 12191988"/>
              <a:gd name="connsiteY15483" fmla="*/ 3479664 h 5886446"/>
              <a:gd name="connsiteX15484" fmla="*/ 10400497 w 12191988"/>
              <a:gd name="connsiteY15484" fmla="*/ 3482838 h 5886446"/>
              <a:gd name="connsiteX15485" fmla="*/ 10394941 w 12191988"/>
              <a:gd name="connsiteY15485" fmla="*/ 3486409 h 5886446"/>
              <a:gd name="connsiteX15486" fmla="*/ 10389782 w 12191988"/>
              <a:gd name="connsiteY15486" fmla="*/ 3490378 h 5886446"/>
              <a:gd name="connsiteX15487" fmla="*/ 10385416 w 12191988"/>
              <a:gd name="connsiteY15487" fmla="*/ 3494742 h 5886446"/>
              <a:gd name="connsiteX15488" fmla="*/ 10380653 w 12191988"/>
              <a:gd name="connsiteY15488" fmla="*/ 3499901 h 5886446"/>
              <a:gd name="connsiteX15489" fmla="*/ 10377875 w 12191988"/>
              <a:gd name="connsiteY15489" fmla="*/ 3505853 h 5886446"/>
              <a:gd name="connsiteX15490" fmla="*/ 10379066 w 12191988"/>
              <a:gd name="connsiteY15490" fmla="*/ 3514980 h 5886446"/>
              <a:gd name="connsiteX15491" fmla="*/ 10380653 w 12191988"/>
              <a:gd name="connsiteY15491" fmla="*/ 3523313 h 5886446"/>
              <a:gd name="connsiteX15492" fmla="*/ 10383432 w 12191988"/>
              <a:gd name="connsiteY15492" fmla="*/ 3531646 h 5886446"/>
              <a:gd name="connsiteX15493" fmla="*/ 10386210 w 12191988"/>
              <a:gd name="connsiteY15493" fmla="*/ 3538392 h 5886446"/>
              <a:gd name="connsiteX15494" fmla="*/ 10387797 w 12191988"/>
              <a:gd name="connsiteY15494" fmla="*/ 3541566 h 5886446"/>
              <a:gd name="connsiteX15495" fmla="*/ 10389782 w 12191988"/>
              <a:gd name="connsiteY15495" fmla="*/ 3543947 h 5886446"/>
              <a:gd name="connsiteX15496" fmla="*/ 10391766 w 12191988"/>
              <a:gd name="connsiteY15496" fmla="*/ 3546725 h 5886446"/>
              <a:gd name="connsiteX15497" fmla="*/ 10394147 w 12191988"/>
              <a:gd name="connsiteY15497" fmla="*/ 3549105 h 5886446"/>
              <a:gd name="connsiteX15498" fmla="*/ 10396925 w 12191988"/>
              <a:gd name="connsiteY15498" fmla="*/ 3550693 h 5886446"/>
              <a:gd name="connsiteX15499" fmla="*/ 10399703 w 12191988"/>
              <a:gd name="connsiteY15499" fmla="*/ 3552280 h 5886446"/>
              <a:gd name="connsiteX15500" fmla="*/ 10402879 w 12191988"/>
              <a:gd name="connsiteY15500" fmla="*/ 3553074 h 5886446"/>
              <a:gd name="connsiteX15501" fmla="*/ 10406450 w 12191988"/>
              <a:gd name="connsiteY15501" fmla="*/ 3553470 h 5886446"/>
              <a:gd name="connsiteX15502" fmla="*/ 10409229 w 12191988"/>
              <a:gd name="connsiteY15502" fmla="*/ 3548709 h 5886446"/>
              <a:gd name="connsiteX15503" fmla="*/ 10410816 w 12191988"/>
              <a:gd name="connsiteY15503" fmla="*/ 3546725 h 5886446"/>
              <a:gd name="connsiteX15504" fmla="*/ 10412403 w 12191988"/>
              <a:gd name="connsiteY15504" fmla="*/ 3545137 h 5886446"/>
              <a:gd name="connsiteX15505" fmla="*/ 10415579 w 12191988"/>
              <a:gd name="connsiteY15505" fmla="*/ 3543153 h 5886446"/>
              <a:gd name="connsiteX15506" fmla="*/ 10418753 w 12191988"/>
              <a:gd name="connsiteY15506" fmla="*/ 3541566 h 5886446"/>
              <a:gd name="connsiteX15507" fmla="*/ 10423119 w 12191988"/>
              <a:gd name="connsiteY15507" fmla="*/ 3541169 h 5886446"/>
              <a:gd name="connsiteX15508" fmla="*/ 10426294 w 12191988"/>
              <a:gd name="connsiteY15508" fmla="*/ 3541566 h 5886446"/>
              <a:gd name="connsiteX15509" fmla="*/ 10433438 w 12191988"/>
              <a:gd name="connsiteY15509" fmla="*/ 3541963 h 5886446"/>
              <a:gd name="connsiteX15510" fmla="*/ 10437010 w 12191988"/>
              <a:gd name="connsiteY15510" fmla="*/ 3541963 h 5886446"/>
              <a:gd name="connsiteX15511" fmla="*/ 10439391 w 12191988"/>
              <a:gd name="connsiteY15511" fmla="*/ 3541566 h 5886446"/>
              <a:gd name="connsiteX15512" fmla="*/ 10442169 w 12191988"/>
              <a:gd name="connsiteY15512" fmla="*/ 3539979 h 5886446"/>
              <a:gd name="connsiteX15513" fmla="*/ 10443360 w 12191988"/>
              <a:gd name="connsiteY15513" fmla="*/ 3539185 h 5886446"/>
              <a:gd name="connsiteX15514" fmla="*/ 10444550 w 12191988"/>
              <a:gd name="connsiteY15514" fmla="*/ 3537598 h 5886446"/>
              <a:gd name="connsiteX15515" fmla="*/ 10445344 w 12191988"/>
              <a:gd name="connsiteY15515" fmla="*/ 3534027 h 5886446"/>
              <a:gd name="connsiteX15516" fmla="*/ 10446535 w 12191988"/>
              <a:gd name="connsiteY15516" fmla="*/ 3528471 h 5886446"/>
              <a:gd name="connsiteX15517" fmla="*/ 10446535 w 12191988"/>
              <a:gd name="connsiteY15517" fmla="*/ 3521329 h 5886446"/>
              <a:gd name="connsiteX15518" fmla="*/ 10445344 w 12191988"/>
              <a:gd name="connsiteY15518" fmla="*/ 3512599 h 5886446"/>
              <a:gd name="connsiteX15519" fmla="*/ 10446932 w 12191988"/>
              <a:gd name="connsiteY15519" fmla="*/ 3508631 h 5886446"/>
              <a:gd name="connsiteX15520" fmla="*/ 10448519 w 12191988"/>
              <a:gd name="connsiteY15520" fmla="*/ 3507044 h 5886446"/>
              <a:gd name="connsiteX15521" fmla="*/ 10448916 w 12191988"/>
              <a:gd name="connsiteY15521" fmla="*/ 3506250 h 5886446"/>
              <a:gd name="connsiteX15522" fmla="*/ 10449710 w 12191988"/>
              <a:gd name="connsiteY15522" fmla="*/ 3506250 h 5886446"/>
              <a:gd name="connsiteX15523" fmla="*/ 10450107 w 12191988"/>
              <a:gd name="connsiteY15523" fmla="*/ 3507440 h 5886446"/>
              <a:gd name="connsiteX15524" fmla="*/ 10450900 w 12191988"/>
              <a:gd name="connsiteY15524" fmla="*/ 3509821 h 5886446"/>
              <a:gd name="connsiteX15525" fmla="*/ 10451694 w 12191988"/>
              <a:gd name="connsiteY15525" fmla="*/ 3513393 h 5886446"/>
              <a:gd name="connsiteX15526" fmla="*/ 10452091 w 12191988"/>
              <a:gd name="connsiteY15526" fmla="*/ 3522519 h 5886446"/>
              <a:gd name="connsiteX15527" fmla="*/ 10451694 w 12191988"/>
              <a:gd name="connsiteY15527" fmla="*/ 3532439 h 5886446"/>
              <a:gd name="connsiteX15528" fmla="*/ 10450503 w 12191988"/>
              <a:gd name="connsiteY15528" fmla="*/ 3541963 h 5886446"/>
              <a:gd name="connsiteX15529" fmla="*/ 10450107 w 12191988"/>
              <a:gd name="connsiteY15529" fmla="*/ 3545931 h 5886446"/>
              <a:gd name="connsiteX15530" fmla="*/ 10448916 w 12191988"/>
              <a:gd name="connsiteY15530" fmla="*/ 3549502 h 5886446"/>
              <a:gd name="connsiteX15531" fmla="*/ 10447329 w 12191988"/>
              <a:gd name="connsiteY15531" fmla="*/ 3551486 h 5886446"/>
              <a:gd name="connsiteX15532" fmla="*/ 10446932 w 12191988"/>
              <a:gd name="connsiteY15532" fmla="*/ 3552280 h 5886446"/>
              <a:gd name="connsiteX15533" fmla="*/ 10446535 w 12191988"/>
              <a:gd name="connsiteY15533" fmla="*/ 3552677 h 5886446"/>
              <a:gd name="connsiteX15534" fmla="*/ 10451694 w 12191988"/>
              <a:gd name="connsiteY15534" fmla="*/ 3552280 h 5886446"/>
              <a:gd name="connsiteX15535" fmla="*/ 10456457 w 12191988"/>
              <a:gd name="connsiteY15535" fmla="*/ 3552280 h 5886446"/>
              <a:gd name="connsiteX15536" fmla="*/ 10461219 w 12191988"/>
              <a:gd name="connsiteY15536" fmla="*/ 3552677 h 5886446"/>
              <a:gd name="connsiteX15537" fmla="*/ 10465585 w 12191988"/>
              <a:gd name="connsiteY15537" fmla="*/ 3553470 h 5886446"/>
              <a:gd name="connsiteX15538" fmla="*/ 10474713 w 12191988"/>
              <a:gd name="connsiteY15538" fmla="*/ 3555454 h 5886446"/>
              <a:gd name="connsiteX15539" fmla="*/ 10483047 w 12191988"/>
              <a:gd name="connsiteY15539" fmla="*/ 3559026 h 5886446"/>
              <a:gd name="connsiteX15540" fmla="*/ 10490985 w 12191988"/>
              <a:gd name="connsiteY15540" fmla="*/ 3562994 h 5886446"/>
              <a:gd name="connsiteX15541" fmla="*/ 10499319 w 12191988"/>
              <a:gd name="connsiteY15541" fmla="*/ 3567755 h 5886446"/>
              <a:gd name="connsiteX15542" fmla="*/ 10506066 w 12191988"/>
              <a:gd name="connsiteY15542" fmla="*/ 3572517 h 5886446"/>
              <a:gd name="connsiteX15543" fmla="*/ 10513210 w 12191988"/>
              <a:gd name="connsiteY15543" fmla="*/ 3577676 h 5886446"/>
              <a:gd name="connsiteX15544" fmla="*/ 10526703 w 12191988"/>
              <a:gd name="connsiteY15544" fmla="*/ 3588390 h 5886446"/>
              <a:gd name="connsiteX15545" fmla="*/ 10533847 w 12191988"/>
              <a:gd name="connsiteY15545" fmla="*/ 3593151 h 5886446"/>
              <a:gd name="connsiteX15546" fmla="*/ 10539800 w 12191988"/>
              <a:gd name="connsiteY15546" fmla="*/ 3597119 h 5886446"/>
              <a:gd name="connsiteX15547" fmla="*/ 10546547 w 12191988"/>
              <a:gd name="connsiteY15547" fmla="*/ 3601087 h 5886446"/>
              <a:gd name="connsiteX15548" fmla="*/ 10552897 w 12191988"/>
              <a:gd name="connsiteY15548" fmla="*/ 3603865 h 5886446"/>
              <a:gd name="connsiteX15549" fmla="*/ 10559247 w 12191988"/>
              <a:gd name="connsiteY15549" fmla="*/ 3605452 h 5886446"/>
              <a:gd name="connsiteX15550" fmla="*/ 10562819 w 12191988"/>
              <a:gd name="connsiteY15550" fmla="*/ 3605849 h 5886446"/>
              <a:gd name="connsiteX15551" fmla="*/ 10565994 w 12191988"/>
              <a:gd name="connsiteY15551" fmla="*/ 3605849 h 5886446"/>
              <a:gd name="connsiteX15552" fmla="*/ 10562819 w 12191988"/>
              <a:gd name="connsiteY15552" fmla="*/ 3608627 h 5886446"/>
              <a:gd name="connsiteX15553" fmla="*/ 10560041 w 12191988"/>
              <a:gd name="connsiteY15553" fmla="*/ 3611405 h 5886446"/>
              <a:gd name="connsiteX15554" fmla="*/ 10556866 w 12191988"/>
              <a:gd name="connsiteY15554" fmla="*/ 3613389 h 5886446"/>
              <a:gd name="connsiteX15555" fmla="*/ 10553294 w 12191988"/>
              <a:gd name="connsiteY15555" fmla="*/ 3614976 h 5886446"/>
              <a:gd name="connsiteX15556" fmla="*/ 10549722 w 12191988"/>
              <a:gd name="connsiteY15556" fmla="*/ 3615769 h 5886446"/>
              <a:gd name="connsiteX15557" fmla="*/ 10546944 w 12191988"/>
              <a:gd name="connsiteY15557" fmla="*/ 3616960 h 5886446"/>
              <a:gd name="connsiteX15558" fmla="*/ 10543372 w 12191988"/>
              <a:gd name="connsiteY15558" fmla="*/ 3616960 h 5886446"/>
              <a:gd name="connsiteX15559" fmla="*/ 10539800 w 12191988"/>
              <a:gd name="connsiteY15559" fmla="*/ 3616960 h 5886446"/>
              <a:gd name="connsiteX15560" fmla="*/ 10532260 w 12191988"/>
              <a:gd name="connsiteY15560" fmla="*/ 3615769 h 5886446"/>
              <a:gd name="connsiteX15561" fmla="*/ 10524719 w 12191988"/>
              <a:gd name="connsiteY15561" fmla="*/ 3613389 h 5886446"/>
              <a:gd name="connsiteX15562" fmla="*/ 10516782 w 12191988"/>
              <a:gd name="connsiteY15562" fmla="*/ 3610214 h 5886446"/>
              <a:gd name="connsiteX15563" fmla="*/ 10508844 w 12191988"/>
              <a:gd name="connsiteY15563" fmla="*/ 3606643 h 5886446"/>
              <a:gd name="connsiteX15564" fmla="*/ 10490588 w 12191988"/>
              <a:gd name="connsiteY15564" fmla="*/ 3599103 h 5886446"/>
              <a:gd name="connsiteX15565" fmla="*/ 10481063 w 12191988"/>
              <a:gd name="connsiteY15565" fmla="*/ 3596326 h 5886446"/>
              <a:gd name="connsiteX15566" fmla="*/ 10470744 w 12191988"/>
              <a:gd name="connsiteY15566" fmla="*/ 3593151 h 5886446"/>
              <a:gd name="connsiteX15567" fmla="*/ 10460029 w 12191988"/>
              <a:gd name="connsiteY15567" fmla="*/ 3591167 h 5886446"/>
              <a:gd name="connsiteX15568" fmla="*/ 10454472 w 12191988"/>
              <a:gd name="connsiteY15568" fmla="*/ 3590770 h 5886446"/>
              <a:gd name="connsiteX15569" fmla="*/ 10448519 w 12191988"/>
              <a:gd name="connsiteY15569" fmla="*/ 3590374 h 5886446"/>
              <a:gd name="connsiteX15570" fmla="*/ 10442566 w 12191988"/>
              <a:gd name="connsiteY15570" fmla="*/ 3590374 h 5886446"/>
              <a:gd name="connsiteX15571" fmla="*/ 10436613 w 12191988"/>
              <a:gd name="connsiteY15571" fmla="*/ 3590770 h 5886446"/>
              <a:gd name="connsiteX15572" fmla="*/ 10430263 w 12191988"/>
              <a:gd name="connsiteY15572" fmla="*/ 3591564 h 5886446"/>
              <a:gd name="connsiteX15573" fmla="*/ 10423913 w 12191988"/>
              <a:gd name="connsiteY15573" fmla="*/ 3593151 h 5886446"/>
              <a:gd name="connsiteX15574" fmla="*/ 10421929 w 12191988"/>
              <a:gd name="connsiteY15574" fmla="*/ 3593548 h 5886446"/>
              <a:gd name="connsiteX15575" fmla="*/ 10420341 w 12191988"/>
              <a:gd name="connsiteY15575" fmla="*/ 3594739 h 5886446"/>
              <a:gd name="connsiteX15576" fmla="*/ 10419547 w 12191988"/>
              <a:gd name="connsiteY15576" fmla="*/ 3596723 h 5886446"/>
              <a:gd name="connsiteX15577" fmla="*/ 10418357 w 12191988"/>
              <a:gd name="connsiteY15577" fmla="*/ 3599103 h 5886446"/>
              <a:gd name="connsiteX15578" fmla="*/ 10417960 w 12191988"/>
              <a:gd name="connsiteY15578" fmla="*/ 3601881 h 5886446"/>
              <a:gd name="connsiteX15579" fmla="*/ 10417960 w 12191988"/>
              <a:gd name="connsiteY15579" fmla="*/ 3605452 h 5886446"/>
              <a:gd name="connsiteX15580" fmla="*/ 10417960 w 12191988"/>
              <a:gd name="connsiteY15580" fmla="*/ 3612198 h 5886446"/>
              <a:gd name="connsiteX15581" fmla="*/ 10419547 w 12191988"/>
              <a:gd name="connsiteY15581" fmla="*/ 3627674 h 5886446"/>
              <a:gd name="connsiteX15582" fmla="*/ 10419944 w 12191988"/>
              <a:gd name="connsiteY15582" fmla="*/ 3634816 h 5886446"/>
              <a:gd name="connsiteX15583" fmla="*/ 10419547 w 12191988"/>
              <a:gd name="connsiteY15583" fmla="*/ 3638388 h 5886446"/>
              <a:gd name="connsiteX15584" fmla="*/ 10418753 w 12191988"/>
              <a:gd name="connsiteY15584" fmla="*/ 3641562 h 5886446"/>
              <a:gd name="connsiteX15585" fmla="*/ 10420341 w 12191988"/>
              <a:gd name="connsiteY15585" fmla="*/ 3647117 h 5886446"/>
              <a:gd name="connsiteX15586" fmla="*/ 10421929 w 12191988"/>
              <a:gd name="connsiteY15586" fmla="*/ 3651482 h 5886446"/>
              <a:gd name="connsiteX15587" fmla="*/ 10424310 w 12191988"/>
              <a:gd name="connsiteY15587" fmla="*/ 3655054 h 5886446"/>
              <a:gd name="connsiteX15588" fmla="*/ 10427485 w 12191988"/>
              <a:gd name="connsiteY15588" fmla="*/ 3657434 h 5886446"/>
              <a:gd name="connsiteX15589" fmla="*/ 10431057 w 12191988"/>
              <a:gd name="connsiteY15589" fmla="*/ 3659418 h 5886446"/>
              <a:gd name="connsiteX15590" fmla="*/ 10435025 w 12191988"/>
              <a:gd name="connsiteY15590" fmla="*/ 3661006 h 5886446"/>
              <a:gd name="connsiteX15591" fmla="*/ 10439391 w 12191988"/>
              <a:gd name="connsiteY15591" fmla="*/ 3661799 h 5886446"/>
              <a:gd name="connsiteX15592" fmla="*/ 10444153 w 12191988"/>
              <a:gd name="connsiteY15592" fmla="*/ 3662593 h 5886446"/>
              <a:gd name="connsiteX15593" fmla="*/ 10452885 w 12191988"/>
              <a:gd name="connsiteY15593" fmla="*/ 3663387 h 5886446"/>
              <a:gd name="connsiteX15594" fmla="*/ 10462013 w 12191988"/>
              <a:gd name="connsiteY15594" fmla="*/ 3664577 h 5886446"/>
              <a:gd name="connsiteX15595" fmla="*/ 10465982 w 12191988"/>
              <a:gd name="connsiteY15595" fmla="*/ 3665371 h 5886446"/>
              <a:gd name="connsiteX15596" fmla="*/ 10469950 w 12191988"/>
              <a:gd name="connsiteY15596" fmla="*/ 3666958 h 5886446"/>
              <a:gd name="connsiteX15597" fmla="*/ 10473522 w 12191988"/>
              <a:gd name="connsiteY15597" fmla="*/ 3668942 h 5886446"/>
              <a:gd name="connsiteX15598" fmla="*/ 10476300 w 12191988"/>
              <a:gd name="connsiteY15598" fmla="*/ 3672116 h 5886446"/>
              <a:gd name="connsiteX15599" fmla="*/ 10475110 w 12191988"/>
              <a:gd name="connsiteY15599" fmla="*/ 3678069 h 5886446"/>
              <a:gd name="connsiteX15600" fmla="*/ 10473919 w 12191988"/>
              <a:gd name="connsiteY15600" fmla="*/ 3680053 h 5886446"/>
              <a:gd name="connsiteX15601" fmla="*/ 10473125 w 12191988"/>
              <a:gd name="connsiteY15601" fmla="*/ 3682037 h 5886446"/>
              <a:gd name="connsiteX15602" fmla="*/ 10471538 w 12191988"/>
              <a:gd name="connsiteY15602" fmla="*/ 3683624 h 5886446"/>
              <a:gd name="connsiteX15603" fmla="*/ 10470744 w 12191988"/>
              <a:gd name="connsiteY15603" fmla="*/ 3684417 h 5886446"/>
              <a:gd name="connsiteX15604" fmla="*/ 10469157 w 12191988"/>
              <a:gd name="connsiteY15604" fmla="*/ 3685608 h 5886446"/>
              <a:gd name="connsiteX15605" fmla="*/ 10467172 w 12191988"/>
              <a:gd name="connsiteY15605" fmla="*/ 3686005 h 5886446"/>
              <a:gd name="connsiteX15606" fmla="*/ 10463600 w 12191988"/>
              <a:gd name="connsiteY15606" fmla="*/ 3686402 h 5886446"/>
              <a:gd name="connsiteX15607" fmla="*/ 10460029 w 12191988"/>
              <a:gd name="connsiteY15607" fmla="*/ 3686402 h 5886446"/>
              <a:gd name="connsiteX15608" fmla="*/ 10451694 w 12191988"/>
              <a:gd name="connsiteY15608" fmla="*/ 3685608 h 5886446"/>
              <a:gd name="connsiteX15609" fmla="*/ 10446932 w 12191988"/>
              <a:gd name="connsiteY15609" fmla="*/ 3685211 h 5886446"/>
              <a:gd name="connsiteX15610" fmla="*/ 10442566 w 12191988"/>
              <a:gd name="connsiteY15610" fmla="*/ 3684417 h 5886446"/>
              <a:gd name="connsiteX15611" fmla="*/ 10437803 w 12191988"/>
              <a:gd name="connsiteY15611" fmla="*/ 3685211 h 5886446"/>
              <a:gd name="connsiteX15612" fmla="*/ 10433835 w 12191988"/>
              <a:gd name="connsiteY15612" fmla="*/ 3686402 h 5886446"/>
              <a:gd name="connsiteX15613" fmla="*/ 10431850 w 12191988"/>
              <a:gd name="connsiteY15613" fmla="*/ 3687592 h 5886446"/>
              <a:gd name="connsiteX15614" fmla="*/ 10429866 w 12191988"/>
              <a:gd name="connsiteY15614" fmla="*/ 3688782 h 5886446"/>
              <a:gd name="connsiteX15615" fmla="*/ 10427882 w 12191988"/>
              <a:gd name="connsiteY15615" fmla="*/ 3690766 h 5886446"/>
              <a:gd name="connsiteX15616" fmla="*/ 10426294 w 12191988"/>
              <a:gd name="connsiteY15616" fmla="*/ 3692750 h 5886446"/>
              <a:gd name="connsiteX15617" fmla="*/ 10424310 w 12191988"/>
              <a:gd name="connsiteY15617" fmla="*/ 3695131 h 5886446"/>
              <a:gd name="connsiteX15618" fmla="*/ 10423119 w 12191988"/>
              <a:gd name="connsiteY15618" fmla="*/ 3698306 h 5886446"/>
              <a:gd name="connsiteX15619" fmla="*/ 10421532 w 12191988"/>
              <a:gd name="connsiteY15619" fmla="*/ 3701480 h 5886446"/>
              <a:gd name="connsiteX15620" fmla="*/ 10419944 w 12191988"/>
              <a:gd name="connsiteY15620" fmla="*/ 3705052 h 5886446"/>
              <a:gd name="connsiteX15621" fmla="*/ 10413991 w 12191988"/>
              <a:gd name="connsiteY15621" fmla="*/ 3701480 h 5886446"/>
              <a:gd name="connsiteX15622" fmla="*/ 10406847 w 12191988"/>
              <a:gd name="connsiteY15622" fmla="*/ 3698306 h 5886446"/>
              <a:gd name="connsiteX15623" fmla="*/ 10398910 w 12191988"/>
              <a:gd name="connsiteY15623" fmla="*/ 3694735 h 5886446"/>
              <a:gd name="connsiteX15624" fmla="*/ 10389782 w 12191988"/>
              <a:gd name="connsiteY15624" fmla="*/ 3691560 h 5886446"/>
              <a:gd name="connsiteX15625" fmla="*/ 10380653 w 12191988"/>
              <a:gd name="connsiteY15625" fmla="*/ 3688782 h 5886446"/>
              <a:gd name="connsiteX15626" fmla="*/ 10370732 w 12191988"/>
              <a:gd name="connsiteY15626" fmla="*/ 3686402 h 5886446"/>
              <a:gd name="connsiteX15627" fmla="*/ 10361207 w 12191988"/>
              <a:gd name="connsiteY15627" fmla="*/ 3685211 h 5886446"/>
              <a:gd name="connsiteX15628" fmla="*/ 10351682 w 12191988"/>
              <a:gd name="connsiteY15628" fmla="*/ 3684417 h 5886446"/>
              <a:gd name="connsiteX15629" fmla="*/ 10347316 w 12191988"/>
              <a:gd name="connsiteY15629" fmla="*/ 3684417 h 5886446"/>
              <a:gd name="connsiteX15630" fmla="*/ 10342553 w 12191988"/>
              <a:gd name="connsiteY15630" fmla="*/ 3685211 h 5886446"/>
              <a:gd name="connsiteX15631" fmla="*/ 10338188 w 12191988"/>
              <a:gd name="connsiteY15631" fmla="*/ 3685608 h 5886446"/>
              <a:gd name="connsiteX15632" fmla="*/ 10333425 w 12191988"/>
              <a:gd name="connsiteY15632" fmla="*/ 3687195 h 5886446"/>
              <a:gd name="connsiteX15633" fmla="*/ 10329457 w 12191988"/>
              <a:gd name="connsiteY15633" fmla="*/ 3687989 h 5886446"/>
              <a:gd name="connsiteX15634" fmla="*/ 10325885 w 12191988"/>
              <a:gd name="connsiteY15634" fmla="*/ 3689973 h 5886446"/>
              <a:gd name="connsiteX15635" fmla="*/ 10322710 w 12191988"/>
              <a:gd name="connsiteY15635" fmla="*/ 3691957 h 5886446"/>
              <a:gd name="connsiteX15636" fmla="*/ 10319138 w 12191988"/>
              <a:gd name="connsiteY15636" fmla="*/ 3694735 h 5886446"/>
              <a:gd name="connsiteX15637" fmla="*/ 10316360 w 12191988"/>
              <a:gd name="connsiteY15637" fmla="*/ 3697512 h 5886446"/>
              <a:gd name="connsiteX15638" fmla="*/ 10313582 w 12191988"/>
              <a:gd name="connsiteY15638" fmla="*/ 3701083 h 5886446"/>
              <a:gd name="connsiteX15639" fmla="*/ 10311597 w 12191988"/>
              <a:gd name="connsiteY15639" fmla="*/ 3705052 h 5886446"/>
              <a:gd name="connsiteX15640" fmla="*/ 10309613 w 12191988"/>
              <a:gd name="connsiteY15640" fmla="*/ 3709813 h 5886446"/>
              <a:gd name="connsiteX15641" fmla="*/ 10308422 w 12191988"/>
              <a:gd name="connsiteY15641" fmla="*/ 3714178 h 5886446"/>
              <a:gd name="connsiteX15642" fmla="*/ 10307629 w 12191988"/>
              <a:gd name="connsiteY15642" fmla="*/ 3719734 h 5886446"/>
              <a:gd name="connsiteX15643" fmla="*/ 10306835 w 12191988"/>
              <a:gd name="connsiteY15643" fmla="*/ 3725686 h 5886446"/>
              <a:gd name="connsiteX15644" fmla="*/ 10306835 w 12191988"/>
              <a:gd name="connsiteY15644" fmla="*/ 3732431 h 5886446"/>
              <a:gd name="connsiteX15645" fmla="*/ 10277863 w 12191988"/>
              <a:gd name="connsiteY15645" fmla="*/ 3730051 h 5886446"/>
              <a:gd name="connsiteX15646" fmla="*/ 10248891 w 12191988"/>
              <a:gd name="connsiteY15646" fmla="*/ 3729654 h 5886446"/>
              <a:gd name="connsiteX15647" fmla="*/ 10220316 w 12191988"/>
              <a:gd name="connsiteY15647" fmla="*/ 3730051 h 5886446"/>
              <a:gd name="connsiteX15648" fmla="*/ 10190947 w 12191988"/>
              <a:gd name="connsiteY15648" fmla="*/ 3731638 h 5886446"/>
              <a:gd name="connsiteX15649" fmla="*/ 10161975 w 12191988"/>
              <a:gd name="connsiteY15649" fmla="*/ 3733622 h 5886446"/>
              <a:gd name="connsiteX15650" fmla="*/ 10133400 w 12191988"/>
              <a:gd name="connsiteY15650" fmla="*/ 3736796 h 5886446"/>
              <a:gd name="connsiteX15651" fmla="*/ 10104032 w 12191988"/>
              <a:gd name="connsiteY15651" fmla="*/ 3740368 h 5886446"/>
              <a:gd name="connsiteX15652" fmla="*/ 10075457 w 12191988"/>
              <a:gd name="connsiteY15652" fmla="*/ 3744336 h 5886446"/>
              <a:gd name="connsiteX15653" fmla="*/ 10046882 w 12191988"/>
              <a:gd name="connsiteY15653" fmla="*/ 3748701 h 5886446"/>
              <a:gd name="connsiteX15654" fmla="*/ 10018307 w 12191988"/>
              <a:gd name="connsiteY15654" fmla="*/ 3754256 h 5886446"/>
              <a:gd name="connsiteX15655" fmla="*/ 9989732 w 12191988"/>
              <a:gd name="connsiteY15655" fmla="*/ 3759811 h 5886446"/>
              <a:gd name="connsiteX15656" fmla="*/ 9961157 w 12191988"/>
              <a:gd name="connsiteY15656" fmla="*/ 3765763 h 5886446"/>
              <a:gd name="connsiteX15657" fmla="*/ 9904403 w 12191988"/>
              <a:gd name="connsiteY15657" fmla="*/ 3778461 h 5886446"/>
              <a:gd name="connsiteX15658" fmla="*/ 9847650 w 12191988"/>
              <a:gd name="connsiteY15658" fmla="*/ 3790762 h 5886446"/>
              <a:gd name="connsiteX15659" fmla="*/ 9791691 w 12191988"/>
              <a:gd name="connsiteY15659" fmla="*/ 3803460 h 5886446"/>
              <a:gd name="connsiteX15660" fmla="*/ 9735732 w 12191988"/>
              <a:gd name="connsiteY15660" fmla="*/ 3814968 h 5886446"/>
              <a:gd name="connsiteX15661" fmla="*/ 9708347 w 12191988"/>
              <a:gd name="connsiteY15661" fmla="*/ 3820523 h 5886446"/>
              <a:gd name="connsiteX15662" fmla="*/ 9680566 w 12191988"/>
              <a:gd name="connsiteY15662" fmla="*/ 3825682 h 5886446"/>
              <a:gd name="connsiteX15663" fmla="*/ 9653182 w 12191988"/>
              <a:gd name="connsiteY15663" fmla="*/ 3829650 h 5886446"/>
              <a:gd name="connsiteX15664" fmla="*/ 9625400 w 12191988"/>
              <a:gd name="connsiteY15664" fmla="*/ 3833618 h 5886446"/>
              <a:gd name="connsiteX15665" fmla="*/ 9598413 w 12191988"/>
              <a:gd name="connsiteY15665" fmla="*/ 3836792 h 5886446"/>
              <a:gd name="connsiteX15666" fmla="*/ 9571029 w 12191988"/>
              <a:gd name="connsiteY15666" fmla="*/ 3839173 h 5886446"/>
              <a:gd name="connsiteX15667" fmla="*/ 9544041 w 12191988"/>
              <a:gd name="connsiteY15667" fmla="*/ 3840760 h 5886446"/>
              <a:gd name="connsiteX15668" fmla="*/ 9517053 w 12191988"/>
              <a:gd name="connsiteY15668" fmla="*/ 3841157 h 5886446"/>
              <a:gd name="connsiteX15669" fmla="*/ 9490463 w 12191988"/>
              <a:gd name="connsiteY15669" fmla="*/ 3841157 h 5886446"/>
              <a:gd name="connsiteX15670" fmla="*/ 9463872 w 12191988"/>
              <a:gd name="connsiteY15670" fmla="*/ 3839570 h 5886446"/>
              <a:gd name="connsiteX15671" fmla="*/ 9437282 w 12191988"/>
              <a:gd name="connsiteY15671" fmla="*/ 3837189 h 5886446"/>
              <a:gd name="connsiteX15672" fmla="*/ 9424185 w 12191988"/>
              <a:gd name="connsiteY15672" fmla="*/ 3835602 h 5886446"/>
              <a:gd name="connsiteX15673" fmla="*/ 9411088 w 12191988"/>
              <a:gd name="connsiteY15673" fmla="*/ 3833618 h 5886446"/>
              <a:gd name="connsiteX15674" fmla="*/ 9409103 w 12191988"/>
              <a:gd name="connsiteY15674" fmla="*/ 3834412 h 5886446"/>
              <a:gd name="connsiteX15675" fmla="*/ 9407516 w 12191988"/>
              <a:gd name="connsiteY15675" fmla="*/ 3835602 h 5886446"/>
              <a:gd name="connsiteX15676" fmla="*/ 9406722 w 12191988"/>
              <a:gd name="connsiteY15676" fmla="*/ 3836792 h 5886446"/>
              <a:gd name="connsiteX15677" fmla="*/ 9406722 w 12191988"/>
              <a:gd name="connsiteY15677" fmla="*/ 3837586 h 5886446"/>
              <a:gd name="connsiteX15678" fmla="*/ 9406722 w 12191988"/>
              <a:gd name="connsiteY15678" fmla="*/ 3838776 h 5886446"/>
              <a:gd name="connsiteX15679" fmla="*/ 9407119 w 12191988"/>
              <a:gd name="connsiteY15679" fmla="*/ 3839967 h 5886446"/>
              <a:gd name="connsiteX15680" fmla="*/ 9407913 w 12191988"/>
              <a:gd name="connsiteY15680" fmla="*/ 3842745 h 5886446"/>
              <a:gd name="connsiteX15681" fmla="*/ 9409500 w 12191988"/>
              <a:gd name="connsiteY15681" fmla="*/ 3846316 h 5886446"/>
              <a:gd name="connsiteX15682" fmla="*/ 9409500 w 12191988"/>
              <a:gd name="connsiteY15682" fmla="*/ 3847506 h 5886446"/>
              <a:gd name="connsiteX15683" fmla="*/ 9410294 w 12191988"/>
              <a:gd name="connsiteY15683" fmla="*/ 3849490 h 5886446"/>
              <a:gd name="connsiteX15684" fmla="*/ 9409500 w 12191988"/>
              <a:gd name="connsiteY15684" fmla="*/ 3851078 h 5886446"/>
              <a:gd name="connsiteX15685" fmla="*/ 9409103 w 12191988"/>
              <a:gd name="connsiteY15685" fmla="*/ 3853062 h 5886446"/>
              <a:gd name="connsiteX15686" fmla="*/ 9407516 w 12191988"/>
              <a:gd name="connsiteY15686" fmla="*/ 3855839 h 5886446"/>
              <a:gd name="connsiteX15687" fmla="*/ 9405532 w 12191988"/>
              <a:gd name="connsiteY15687" fmla="*/ 3857823 h 5886446"/>
              <a:gd name="connsiteX15688" fmla="*/ 9401960 w 12191988"/>
              <a:gd name="connsiteY15688" fmla="*/ 3854252 h 5886446"/>
              <a:gd name="connsiteX15689" fmla="*/ 9398388 w 12191988"/>
              <a:gd name="connsiteY15689" fmla="*/ 3852268 h 5886446"/>
              <a:gd name="connsiteX15690" fmla="*/ 9395213 w 12191988"/>
              <a:gd name="connsiteY15690" fmla="*/ 3850681 h 5886446"/>
              <a:gd name="connsiteX15691" fmla="*/ 9391641 w 12191988"/>
              <a:gd name="connsiteY15691" fmla="*/ 3850284 h 5886446"/>
              <a:gd name="connsiteX15692" fmla="*/ 9387672 w 12191988"/>
              <a:gd name="connsiteY15692" fmla="*/ 3850284 h 5886446"/>
              <a:gd name="connsiteX15693" fmla="*/ 9384100 w 12191988"/>
              <a:gd name="connsiteY15693" fmla="*/ 3850681 h 5886446"/>
              <a:gd name="connsiteX15694" fmla="*/ 9376957 w 12191988"/>
              <a:gd name="connsiteY15694" fmla="*/ 3852665 h 5886446"/>
              <a:gd name="connsiteX15695" fmla="*/ 9369416 w 12191988"/>
              <a:gd name="connsiteY15695" fmla="*/ 3854649 h 5886446"/>
              <a:gd name="connsiteX15696" fmla="*/ 9365844 w 12191988"/>
              <a:gd name="connsiteY15696" fmla="*/ 3855839 h 5886446"/>
              <a:gd name="connsiteX15697" fmla="*/ 9362272 w 12191988"/>
              <a:gd name="connsiteY15697" fmla="*/ 3855839 h 5886446"/>
              <a:gd name="connsiteX15698" fmla="*/ 9359097 w 12191988"/>
              <a:gd name="connsiteY15698" fmla="*/ 3855839 h 5886446"/>
              <a:gd name="connsiteX15699" fmla="*/ 9355525 w 12191988"/>
              <a:gd name="connsiteY15699" fmla="*/ 3855046 h 5886446"/>
              <a:gd name="connsiteX15700" fmla="*/ 9351953 w 12191988"/>
              <a:gd name="connsiteY15700" fmla="*/ 3853062 h 5886446"/>
              <a:gd name="connsiteX15701" fmla="*/ 9348779 w 12191988"/>
              <a:gd name="connsiteY15701" fmla="*/ 3850681 h 5886446"/>
              <a:gd name="connsiteX15702" fmla="*/ 9351953 w 12191988"/>
              <a:gd name="connsiteY15702" fmla="*/ 3858220 h 5886446"/>
              <a:gd name="connsiteX15703" fmla="*/ 9355922 w 12191988"/>
              <a:gd name="connsiteY15703" fmla="*/ 3863775 h 5886446"/>
              <a:gd name="connsiteX15704" fmla="*/ 9360288 w 12191988"/>
              <a:gd name="connsiteY15704" fmla="*/ 3868140 h 5886446"/>
              <a:gd name="connsiteX15705" fmla="*/ 9365447 w 12191988"/>
              <a:gd name="connsiteY15705" fmla="*/ 3871712 h 5886446"/>
              <a:gd name="connsiteX15706" fmla="*/ 9370607 w 12191988"/>
              <a:gd name="connsiteY15706" fmla="*/ 3873696 h 5886446"/>
              <a:gd name="connsiteX15707" fmla="*/ 9376163 w 12191988"/>
              <a:gd name="connsiteY15707" fmla="*/ 3875283 h 5886446"/>
              <a:gd name="connsiteX15708" fmla="*/ 9381322 w 12191988"/>
              <a:gd name="connsiteY15708" fmla="*/ 3875680 h 5886446"/>
              <a:gd name="connsiteX15709" fmla="*/ 9387672 w 12191988"/>
              <a:gd name="connsiteY15709" fmla="*/ 3875680 h 5886446"/>
              <a:gd name="connsiteX15710" fmla="*/ 9393625 w 12191988"/>
              <a:gd name="connsiteY15710" fmla="*/ 3875283 h 5886446"/>
              <a:gd name="connsiteX15711" fmla="*/ 9399579 w 12191988"/>
              <a:gd name="connsiteY15711" fmla="*/ 3874092 h 5886446"/>
              <a:gd name="connsiteX15712" fmla="*/ 9411485 w 12191988"/>
              <a:gd name="connsiteY15712" fmla="*/ 3871315 h 5886446"/>
              <a:gd name="connsiteX15713" fmla="*/ 9422994 w 12191988"/>
              <a:gd name="connsiteY15713" fmla="*/ 3867744 h 5886446"/>
              <a:gd name="connsiteX15714" fmla="*/ 9434107 w 12191988"/>
              <a:gd name="connsiteY15714" fmla="*/ 3864569 h 5886446"/>
              <a:gd name="connsiteX15715" fmla="*/ 9439266 w 12191988"/>
              <a:gd name="connsiteY15715" fmla="*/ 3864172 h 5886446"/>
              <a:gd name="connsiteX15716" fmla="*/ 9444822 w 12191988"/>
              <a:gd name="connsiteY15716" fmla="*/ 3863775 h 5886446"/>
              <a:gd name="connsiteX15717" fmla="*/ 9450775 w 12191988"/>
              <a:gd name="connsiteY15717" fmla="*/ 3864172 h 5886446"/>
              <a:gd name="connsiteX15718" fmla="*/ 9457125 w 12191988"/>
              <a:gd name="connsiteY15718" fmla="*/ 3864569 h 5886446"/>
              <a:gd name="connsiteX15719" fmla="*/ 9470222 w 12191988"/>
              <a:gd name="connsiteY15719" fmla="*/ 3866553 h 5886446"/>
              <a:gd name="connsiteX15720" fmla="*/ 9483716 w 12191988"/>
              <a:gd name="connsiteY15720" fmla="*/ 3869331 h 5886446"/>
              <a:gd name="connsiteX15721" fmla="*/ 9497607 w 12191988"/>
              <a:gd name="connsiteY15721" fmla="*/ 3871315 h 5886446"/>
              <a:gd name="connsiteX15722" fmla="*/ 9504353 w 12191988"/>
              <a:gd name="connsiteY15722" fmla="*/ 3872108 h 5886446"/>
              <a:gd name="connsiteX15723" fmla="*/ 9511100 w 12191988"/>
              <a:gd name="connsiteY15723" fmla="*/ 3872902 h 5886446"/>
              <a:gd name="connsiteX15724" fmla="*/ 9517450 w 12191988"/>
              <a:gd name="connsiteY15724" fmla="*/ 3873299 h 5886446"/>
              <a:gd name="connsiteX15725" fmla="*/ 9524197 w 12191988"/>
              <a:gd name="connsiteY15725" fmla="*/ 3872902 h 5886446"/>
              <a:gd name="connsiteX15726" fmla="*/ 9530547 w 12191988"/>
              <a:gd name="connsiteY15726" fmla="*/ 3872108 h 5886446"/>
              <a:gd name="connsiteX15727" fmla="*/ 9536103 w 12191988"/>
              <a:gd name="connsiteY15727" fmla="*/ 3870918 h 5886446"/>
              <a:gd name="connsiteX15728" fmla="*/ 9545629 w 12191988"/>
              <a:gd name="connsiteY15728" fmla="*/ 3868140 h 5886446"/>
              <a:gd name="connsiteX15729" fmla="*/ 9556344 w 12191988"/>
              <a:gd name="connsiteY15729" fmla="*/ 3866553 h 5886446"/>
              <a:gd name="connsiteX15730" fmla="*/ 9567853 w 12191988"/>
              <a:gd name="connsiteY15730" fmla="*/ 3865363 h 5886446"/>
              <a:gd name="connsiteX15731" fmla="*/ 9579760 w 12191988"/>
              <a:gd name="connsiteY15731" fmla="*/ 3864569 h 5886446"/>
              <a:gd name="connsiteX15732" fmla="*/ 9592460 w 12191988"/>
              <a:gd name="connsiteY15732" fmla="*/ 3864172 h 5886446"/>
              <a:gd name="connsiteX15733" fmla="*/ 9605160 w 12191988"/>
              <a:gd name="connsiteY15733" fmla="*/ 3864172 h 5886446"/>
              <a:gd name="connsiteX15734" fmla="*/ 9633338 w 12191988"/>
              <a:gd name="connsiteY15734" fmla="*/ 3864569 h 5886446"/>
              <a:gd name="connsiteX15735" fmla="*/ 9662707 w 12191988"/>
              <a:gd name="connsiteY15735" fmla="*/ 3865759 h 5886446"/>
              <a:gd name="connsiteX15736" fmla="*/ 9692472 w 12191988"/>
              <a:gd name="connsiteY15736" fmla="*/ 3866553 h 5886446"/>
              <a:gd name="connsiteX15737" fmla="*/ 9722635 w 12191988"/>
              <a:gd name="connsiteY15737" fmla="*/ 3866553 h 5886446"/>
              <a:gd name="connsiteX15738" fmla="*/ 9737319 w 12191988"/>
              <a:gd name="connsiteY15738" fmla="*/ 3866553 h 5886446"/>
              <a:gd name="connsiteX15739" fmla="*/ 9752003 w 12191988"/>
              <a:gd name="connsiteY15739" fmla="*/ 3865759 h 5886446"/>
              <a:gd name="connsiteX15740" fmla="*/ 9753988 w 12191988"/>
              <a:gd name="connsiteY15740" fmla="*/ 3870124 h 5886446"/>
              <a:gd name="connsiteX15741" fmla="*/ 9755972 w 12191988"/>
              <a:gd name="connsiteY15741" fmla="*/ 3874092 h 5886446"/>
              <a:gd name="connsiteX15742" fmla="*/ 9758353 w 12191988"/>
              <a:gd name="connsiteY15742" fmla="*/ 3877664 h 5886446"/>
              <a:gd name="connsiteX15743" fmla="*/ 9760735 w 12191988"/>
              <a:gd name="connsiteY15743" fmla="*/ 3881235 h 5886446"/>
              <a:gd name="connsiteX15744" fmla="*/ 9763116 w 12191988"/>
              <a:gd name="connsiteY15744" fmla="*/ 3883616 h 5886446"/>
              <a:gd name="connsiteX15745" fmla="*/ 9765497 w 12191988"/>
              <a:gd name="connsiteY15745" fmla="*/ 3885600 h 5886446"/>
              <a:gd name="connsiteX15746" fmla="*/ 9767879 w 12191988"/>
              <a:gd name="connsiteY15746" fmla="*/ 3887981 h 5886446"/>
              <a:gd name="connsiteX15747" fmla="*/ 9771053 w 12191988"/>
              <a:gd name="connsiteY15747" fmla="*/ 3889171 h 5886446"/>
              <a:gd name="connsiteX15748" fmla="*/ 9773435 w 12191988"/>
              <a:gd name="connsiteY15748" fmla="*/ 3890362 h 5886446"/>
              <a:gd name="connsiteX15749" fmla="*/ 9776610 w 12191988"/>
              <a:gd name="connsiteY15749" fmla="*/ 3891155 h 5886446"/>
              <a:gd name="connsiteX15750" fmla="*/ 9782166 w 12191988"/>
              <a:gd name="connsiteY15750" fmla="*/ 3892346 h 5886446"/>
              <a:gd name="connsiteX15751" fmla="*/ 9788119 w 12191988"/>
              <a:gd name="connsiteY15751" fmla="*/ 3892346 h 5886446"/>
              <a:gd name="connsiteX15752" fmla="*/ 9794072 w 12191988"/>
              <a:gd name="connsiteY15752" fmla="*/ 3891949 h 5886446"/>
              <a:gd name="connsiteX15753" fmla="*/ 9800422 w 12191988"/>
              <a:gd name="connsiteY15753" fmla="*/ 3890758 h 5886446"/>
              <a:gd name="connsiteX15754" fmla="*/ 9806772 w 12191988"/>
              <a:gd name="connsiteY15754" fmla="*/ 3889171 h 5886446"/>
              <a:gd name="connsiteX15755" fmla="*/ 9819075 w 12191988"/>
              <a:gd name="connsiteY15755" fmla="*/ 3886790 h 5886446"/>
              <a:gd name="connsiteX15756" fmla="*/ 9825822 w 12191988"/>
              <a:gd name="connsiteY15756" fmla="*/ 3885600 h 5886446"/>
              <a:gd name="connsiteX15757" fmla="*/ 9831775 w 12191988"/>
              <a:gd name="connsiteY15757" fmla="*/ 3885600 h 5886446"/>
              <a:gd name="connsiteX15758" fmla="*/ 9837729 w 12191988"/>
              <a:gd name="connsiteY15758" fmla="*/ 3886394 h 5886446"/>
              <a:gd name="connsiteX15759" fmla="*/ 9843285 w 12191988"/>
              <a:gd name="connsiteY15759" fmla="*/ 3887981 h 5886446"/>
              <a:gd name="connsiteX15760" fmla="*/ 9842094 w 12191988"/>
              <a:gd name="connsiteY15760" fmla="*/ 3890362 h 5886446"/>
              <a:gd name="connsiteX15761" fmla="*/ 9840903 w 12191988"/>
              <a:gd name="connsiteY15761" fmla="*/ 3893139 h 5886446"/>
              <a:gd name="connsiteX15762" fmla="*/ 9839316 w 12191988"/>
              <a:gd name="connsiteY15762" fmla="*/ 3895123 h 5886446"/>
              <a:gd name="connsiteX15763" fmla="*/ 9837332 w 12191988"/>
              <a:gd name="connsiteY15763" fmla="*/ 3897504 h 5886446"/>
              <a:gd name="connsiteX15764" fmla="*/ 9835347 w 12191988"/>
              <a:gd name="connsiteY15764" fmla="*/ 3899488 h 5886446"/>
              <a:gd name="connsiteX15765" fmla="*/ 9832569 w 12191988"/>
              <a:gd name="connsiteY15765" fmla="*/ 3900679 h 5886446"/>
              <a:gd name="connsiteX15766" fmla="*/ 9827013 w 12191988"/>
              <a:gd name="connsiteY15766" fmla="*/ 3903853 h 5886446"/>
              <a:gd name="connsiteX15767" fmla="*/ 9820663 w 12191988"/>
              <a:gd name="connsiteY15767" fmla="*/ 3905440 h 5886446"/>
              <a:gd name="connsiteX15768" fmla="*/ 9813519 w 12191988"/>
              <a:gd name="connsiteY15768" fmla="*/ 3907028 h 5886446"/>
              <a:gd name="connsiteX15769" fmla="*/ 9805979 w 12191988"/>
              <a:gd name="connsiteY15769" fmla="*/ 3907424 h 5886446"/>
              <a:gd name="connsiteX15770" fmla="*/ 9798438 w 12191988"/>
              <a:gd name="connsiteY15770" fmla="*/ 3907424 h 5886446"/>
              <a:gd name="connsiteX15771" fmla="*/ 9790897 w 12191988"/>
              <a:gd name="connsiteY15771" fmla="*/ 3907028 h 5886446"/>
              <a:gd name="connsiteX15772" fmla="*/ 9782960 w 12191988"/>
              <a:gd name="connsiteY15772" fmla="*/ 3906234 h 5886446"/>
              <a:gd name="connsiteX15773" fmla="*/ 9768275 w 12191988"/>
              <a:gd name="connsiteY15773" fmla="*/ 3903853 h 5886446"/>
              <a:gd name="connsiteX15774" fmla="*/ 9755972 w 12191988"/>
              <a:gd name="connsiteY15774" fmla="*/ 3900679 h 5886446"/>
              <a:gd name="connsiteX15775" fmla="*/ 9746844 w 12191988"/>
              <a:gd name="connsiteY15775" fmla="*/ 3898298 h 5886446"/>
              <a:gd name="connsiteX15776" fmla="*/ 9740494 w 12191988"/>
              <a:gd name="connsiteY15776" fmla="*/ 3907424 h 5886446"/>
              <a:gd name="connsiteX15777" fmla="*/ 9733747 w 12191988"/>
              <a:gd name="connsiteY15777" fmla="*/ 3915757 h 5886446"/>
              <a:gd name="connsiteX15778" fmla="*/ 9726603 w 12191988"/>
              <a:gd name="connsiteY15778" fmla="*/ 3923297 h 5886446"/>
              <a:gd name="connsiteX15779" fmla="*/ 9719460 w 12191988"/>
              <a:gd name="connsiteY15779" fmla="*/ 3930439 h 5886446"/>
              <a:gd name="connsiteX15780" fmla="*/ 9711125 w 12191988"/>
              <a:gd name="connsiteY15780" fmla="*/ 3936788 h 5886446"/>
              <a:gd name="connsiteX15781" fmla="*/ 9701600 w 12191988"/>
              <a:gd name="connsiteY15781" fmla="*/ 3943534 h 5886446"/>
              <a:gd name="connsiteX15782" fmla="*/ 9691282 w 12191988"/>
              <a:gd name="connsiteY15782" fmla="*/ 3949487 h 5886446"/>
              <a:gd name="connsiteX15783" fmla="*/ 9678979 w 12191988"/>
              <a:gd name="connsiteY15783" fmla="*/ 3955439 h 5886446"/>
              <a:gd name="connsiteX15784" fmla="*/ 9678979 w 12191988"/>
              <a:gd name="connsiteY15784" fmla="*/ 3931630 h 5886446"/>
              <a:gd name="connsiteX15785" fmla="*/ 9676200 w 12191988"/>
              <a:gd name="connsiteY15785" fmla="*/ 3934804 h 5886446"/>
              <a:gd name="connsiteX15786" fmla="*/ 9672629 w 12191988"/>
              <a:gd name="connsiteY15786" fmla="*/ 3936788 h 5886446"/>
              <a:gd name="connsiteX15787" fmla="*/ 9669057 w 12191988"/>
              <a:gd name="connsiteY15787" fmla="*/ 3939169 h 5886446"/>
              <a:gd name="connsiteX15788" fmla="*/ 9664691 w 12191988"/>
              <a:gd name="connsiteY15788" fmla="*/ 3939963 h 5886446"/>
              <a:gd name="connsiteX15789" fmla="*/ 9659929 w 12191988"/>
              <a:gd name="connsiteY15789" fmla="*/ 3940360 h 5886446"/>
              <a:gd name="connsiteX15790" fmla="*/ 9655166 w 12191988"/>
              <a:gd name="connsiteY15790" fmla="*/ 3941153 h 5886446"/>
              <a:gd name="connsiteX15791" fmla="*/ 9644847 w 12191988"/>
              <a:gd name="connsiteY15791" fmla="*/ 3940360 h 5886446"/>
              <a:gd name="connsiteX15792" fmla="*/ 9644847 w 12191988"/>
              <a:gd name="connsiteY15792" fmla="*/ 3945518 h 5886446"/>
              <a:gd name="connsiteX15793" fmla="*/ 9646038 w 12191988"/>
              <a:gd name="connsiteY15793" fmla="*/ 3949487 h 5886446"/>
              <a:gd name="connsiteX15794" fmla="*/ 9646832 w 12191988"/>
              <a:gd name="connsiteY15794" fmla="*/ 3953058 h 5886446"/>
              <a:gd name="connsiteX15795" fmla="*/ 9648022 w 12191988"/>
              <a:gd name="connsiteY15795" fmla="*/ 3956232 h 5886446"/>
              <a:gd name="connsiteX15796" fmla="*/ 9649610 w 12191988"/>
              <a:gd name="connsiteY15796" fmla="*/ 3959407 h 5886446"/>
              <a:gd name="connsiteX15797" fmla="*/ 9650403 w 12191988"/>
              <a:gd name="connsiteY15797" fmla="*/ 3962978 h 5886446"/>
              <a:gd name="connsiteX15798" fmla="*/ 9651197 w 12191988"/>
              <a:gd name="connsiteY15798" fmla="*/ 3967740 h 5886446"/>
              <a:gd name="connsiteX15799" fmla="*/ 9651197 w 12191988"/>
              <a:gd name="connsiteY15799" fmla="*/ 3972502 h 5886446"/>
              <a:gd name="connsiteX15800" fmla="*/ 9649610 w 12191988"/>
              <a:gd name="connsiteY15800" fmla="*/ 3968930 h 5886446"/>
              <a:gd name="connsiteX15801" fmla="*/ 9647625 w 12191988"/>
              <a:gd name="connsiteY15801" fmla="*/ 3966153 h 5886446"/>
              <a:gd name="connsiteX15802" fmla="*/ 9646038 w 12191988"/>
              <a:gd name="connsiteY15802" fmla="*/ 3963375 h 5886446"/>
              <a:gd name="connsiteX15803" fmla="*/ 9644053 w 12191988"/>
              <a:gd name="connsiteY15803" fmla="*/ 3960994 h 5886446"/>
              <a:gd name="connsiteX15804" fmla="*/ 9642069 w 12191988"/>
              <a:gd name="connsiteY15804" fmla="*/ 3959010 h 5886446"/>
              <a:gd name="connsiteX15805" fmla="*/ 9639291 w 12191988"/>
              <a:gd name="connsiteY15805" fmla="*/ 3957423 h 5886446"/>
              <a:gd name="connsiteX15806" fmla="*/ 9637307 w 12191988"/>
              <a:gd name="connsiteY15806" fmla="*/ 3956629 h 5886446"/>
              <a:gd name="connsiteX15807" fmla="*/ 9634925 w 12191988"/>
              <a:gd name="connsiteY15807" fmla="*/ 3956232 h 5886446"/>
              <a:gd name="connsiteX15808" fmla="*/ 9632544 w 12191988"/>
              <a:gd name="connsiteY15808" fmla="*/ 3955042 h 5886446"/>
              <a:gd name="connsiteX15809" fmla="*/ 9629766 w 12191988"/>
              <a:gd name="connsiteY15809" fmla="*/ 3955042 h 5886446"/>
              <a:gd name="connsiteX15810" fmla="*/ 9624607 w 12191988"/>
              <a:gd name="connsiteY15810" fmla="*/ 3955439 h 5886446"/>
              <a:gd name="connsiteX15811" fmla="*/ 9619050 w 12191988"/>
              <a:gd name="connsiteY15811" fmla="*/ 3956629 h 5886446"/>
              <a:gd name="connsiteX15812" fmla="*/ 9613494 w 12191988"/>
              <a:gd name="connsiteY15812" fmla="*/ 3959010 h 5886446"/>
              <a:gd name="connsiteX15813" fmla="*/ 9607938 w 12191988"/>
              <a:gd name="connsiteY15813" fmla="*/ 3961391 h 5886446"/>
              <a:gd name="connsiteX15814" fmla="*/ 9602382 w 12191988"/>
              <a:gd name="connsiteY15814" fmla="*/ 3964962 h 5886446"/>
              <a:gd name="connsiteX15815" fmla="*/ 9596429 w 12191988"/>
              <a:gd name="connsiteY15815" fmla="*/ 3968930 h 5886446"/>
              <a:gd name="connsiteX15816" fmla="*/ 9591269 w 12191988"/>
              <a:gd name="connsiteY15816" fmla="*/ 3973295 h 5886446"/>
              <a:gd name="connsiteX15817" fmla="*/ 9580553 w 12191988"/>
              <a:gd name="connsiteY15817" fmla="*/ 3982025 h 5886446"/>
              <a:gd name="connsiteX15818" fmla="*/ 9571822 w 12191988"/>
              <a:gd name="connsiteY15818" fmla="*/ 3990358 h 5886446"/>
              <a:gd name="connsiteX15819" fmla="*/ 9568647 w 12191988"/>
              <a:gd name="connsiteY15819" fmla="*/ 3988771 h 5886446"/>
              <a:gd name="connsiteX15820" fmla="*/ 9567060 w 12191988"/>
              <a:gd name="connsiteY15820" fmla="*/ 3987183 h 5886446"/>
              <a:gd name="connsiteX15821" fmla="*/ 9565869 w 12191988"/>
              <a:gd name="connsiteY15821" fmla="*/ 3985596 h 5886446"/>
              <a:gd name="connsiteX15822" fmla="*/ 9565075 w 12191988"/>
              <a:gd name="connsiteY15822" fmla="*/ 3983612 h 5886446"/>
              <a:gd name="connsiteX15823" fmla="*/ 9565075 w 12191988"/>
              <a:gd name="connsiteY15823" fmla="*/ 3981628 h 5886446"/>
              <a:gd name="connsiteX15824" fmla="*/ 9566266 w 12191988"/>
              <a:gd name="connsiteY15824" fmla="*/ 3979644 h 5886446"/>
              <a:gd name="connsiteX15825" fmla="*/ 9568250 w 12191988"/>
              <a:gd name="connsiteY15825" fmla="*/ 3975676 h 5886446"/>
              <a:gd name="connsiteX15826" fmla="*/ 9574203 w 12191988"/>
              <a:gd name="connsiteY15826" fmla="*/ 3966549 h 5886446"/>
              <a:gd name="connsiteX15827" fmla="*/ 9576188 w 12191988"/>
              <a:gd name="connsiteY15827" fmla="*/ 3962184 h 5886446"/>
              <a:gd name="connsiteX15828" fmla="*/ 9576585 w 12191988"/>
              <a:gd name="connsiteY15828" fmla="*/ 3960200 h 5886446"/>
              <a:gd name="connsiteX15829" fmla="*/ 9577379 w 12191988"/>
              <a:gd name="connsiteY15829" fmla="*/ 3958216 h 5886446"/>
              <a:gd name="connsiteX15830" fmla="*/ 9570235 w 12191988"/>
              <a:gd name="connsiteY15830" fmla="*/ 3959010 h 5886446"/>
              <a:gd name="connsiteX15831" fmla="*/ 9564679 w 12191988"/>
              <a:gd name="connsiteY15831" fmla="*/ 3960597 h 5886446"/>
              <a:gd name="connsiteX15832" fmla="*/ 9556344 w 12191988"/>
              <a:gd name="connsiteY15832" fmla="*/ 3963375 h 5886446"/>
              <a:gd name="connsiteX15833" fmla="*/ 9551979 w 12191988"/>
              <a:gd name="connsiteY15833" fmla="*/ 3964169 h 5886446"/>
              <a:gd name="connsiteX15834" fmla="*/ 9548010 w 12191988"/>
              <a:gd name="connsiteY15834" fmla="*/ 3963375 h 5886446"/>
              <a:gd name="connsiteX15835" fmla="*/ 9543247 w 12191988"/>
              <a:gd name="connsiteY15835" fmla="*/ 3962184 h 5886446"/>
              <a:gd name="connsiteX15836" fmla="*/ 9536897 w 12191988"/>
              <a:gd name="connsiteY15836" fmla="*/ 3959010 h 5886446"/>
              <a:gd name="connsiteX15837" fmla="*/ 9534913 w 12191988"/>
              <a:gd name="connsiteY15837" fmla="*/ 3959407 h 5886446"/>
              <a:gd name="connsiteX15838" fmla="*/ 9532929 w 12191988"/>
              <a:gd name="connsiteY15838" fmla="*/ 3960597 h 5886446"/>
              <a:gd name="connsiteX15839" fmla="*/ 9532135 w 12191988"/>
              <a:gd name="connsiteY15839" fmla="*/ 3962184 h 5886446"/>
              <a:gd name="connsiteX15840" fmla="*/ 9531738 w 12191988"/>
              <a:gd name="connsiteY15840" fmla="*/ 3963375 h 5886446"/>
              <a:gd name="connsiteX15841" fmla="*/ 9530944 w 12191988"/>
              <a:gd name="connsiteY15841" fmla="*/ 3965756 h 5886446"/>
              <a:gd name="connsiteX15842" fmla="*/ 9530944 w 12191988"/>
              <a:gd name="connsiteY15842" fmla="*/ 3967740 h 5886446"/>
              <a:gd name="connsiteX15843" fmla="*/ 9532532 w 12191988"/>
              <a:gd name="connsiteY15843" fmla="*/ 3972105 h 5886446"/>
              <a:gd name="connsiteX15844" fmla="*/ 9534516 w 12191988"/>
              <a:gd name="connsiteY15844" fmla="*/ 3976470 h 5886446"/>
              <a:gd name="connsiteX15845" fmla="*/ 9537691 w 12191988"/>
              <a:gd name="connsiteY15845" fmla="*/ 3980438 h 5886446"/>
              <a:gd name="connsiteX15846" fmla="*/ 9539279 w 12191988"/>
              <a:gd name="connsiteY15846" fmla="*/ 3981628 h 5886446"/>
              <a:gd name="connsiteX15847" fmla="*/ 9540469 w 12191988"/>
              <a:gd name="connsiteY15847" fmla="*/ 3982819 h 5886446"/>
              <a:gd name="connsiteX15848" fmla="*/ 9542057 w 12191988"/>
              <a:gd name="connsiteY15848" fmla="*/ 3983215 h 5886446"/>
              <a:gd name="connsiteX15849" fmla="*/ 9540072 w 12191988"/>
              <a:gd name="connsiteY15849" fmla="*/ 3984009 h 5886446"/>
              <a:gd name="connsiteX15850" fmla="*/ 9536500 w 12191988"/>
              <a:gd name="connsiteY15850" fmla="*/ 3984803 h 5886446"/>
              <a:gd name="connsiteX15851" fmla="*/ 9533722 w 12191988"/>
              <a:gd name="connsiteY15851" fmla="*/ 3984803 h 5886446"/>
              <a:gd name="connsiteX15852" fmla="*/ 9530547 w 12191988"/>
              <a:gd name="connsiteY15852" fmla="*/ 3984009 h 5886446"/>
              <a:gd name="connsiteX15853" fmla="*/ 9524197 w 12191988"/>
              <a:gd name="connsiteY15853" fmla="*/ 3983215 h 5886446"/>
              <a:gd name="connsiteX15854" fmla="*/ 9517450 w 12191988"/>
              <a:gd name="connsiteY15854" fmla="*/ 3982025 h 5886446"/>
              <a:gd name="connsiteX15855" fmla="*/ 9511100 w 12191988"/>
              <a:gd name="connsiteY15855" fmla="*/ 3981628 h 5886446"/>
              <a:gd name="connsiteX15856" fmla="*/ 9507529 w 12191988"/>
              <a:gd name="connsiteY15856" fmla="*/ 3982025 h 5886446"/>
              <a:gd name="connsiteX15857" fmla="*/ 9503560 w 12191988"/>
              <a:gd name="connsiteY15857" fmla="*/ 3982819 h 5886446"/>
              <a:gd name="connsiteX15858" fmla="*/ 9499591 w 12191988"/>
              <a:gd name="connsiteY15858" fmla="*/ 3984009 h 5886446"/>
              <a:gd name="connsiteX15859" fmla="*/ 9495225 w 12191988"/>
              <a:gd name="connsiteY15859" fmla="*/ 3985993 h 5886446"/>
              <a:gd name="connsiteX15860" fmla="*/ 9490860 w 12191988"/>
              <a:gd name="connsiteY15860" fmla="*/ 3988771 h 5886446"/>
              <a:gd name="connsiteX15861" fmla="*/ 9486494 w 12191988"/>
              <a:gd name="connsiteY15861" fmla="*/ 3992342 h 5886446"/>
              <a:gd name="connsiteX15862" fmla="*/ 9485700 w 12191988"/>
              <a:gd name="connsiteY15862" fmla="*/ 3997104 h 5886446"/>
              <a:gd name="connsiteX15863" fmla="*/ 9486494 w 12191988"/>
              <a:gd name="connsiteY15863" fmla="*/ 4000675 h 5886446"/>
              <a:gd name="connsiteX15864" fmla="*/ 9487288 w 12191988"/>
              <a:gd name="connsiteY15864" fmla="*/ 4003849 h 5886446"/>
              <a:gd name="connsiteX15865" fmla="*/ 9488875 w 12191988"/>
              <a:gd name="connsiteY15865" fmla="*/ 4005834 h 5886446"/>
              <a:gd name="connsiteX15866" fmla="*/ 9490463 w 12191988"/>
              <a:gd name="connsiteY15866" fmla="*/ 4007024 h 5886446"/>
              <a:gd name="connsiteX15867" fmla="*/ 9492844 w 12191988"/>
              <a:gd name="connsiteY15867" fmla="*/ 4008214 h 5886446"/>
              <a:gd name="connsiteX15868" fmla="*/ 9497607 w 12191988"/>
              <a:gd name="connsiteY15868" fmla="*/ 4009405 h 5886446"/>
              <a:gd name="connsiteX15869" fmla="*/ 9500782 w 12191988"/>
              <a:gd name="connsiteY15869" fmla="*/ 4010198 h 5886446"/>
              <a:gd name="connsiteX15870" fmla="*/ 9502369 w 12191988"/>
              <a:gd name="connsiteY15870" fmla="*/ 4010595 h 5886446"/>
              <a:gd name="connsiteX15871" fmla="*/ 9503560 w 12191988"/>
              <a:gd name="connsiteY15871" fmla="*/ 4012182 h 5886446"/>
              <a:gd name="connsiteX15872" fmla="*/ 9503560 w 12191988"/>
              <a:gd name="connsiteY15872" fmla="*/ 4013770 h 5886446"/>
              <a:gd name="connsiteX15873" fmla="*/ 9502766 w 12191988"/>
              <a:gd name="connsiteY15873" fmla="*/ 4016151 h 5886446"/>
              <a:gd name="connsiteX15874" fmla="*/ 9500782 w 12191988"/>
              <a:gd name="connsiteY15874" fmla="*/ 4019722 h 5886446"/>
              <a:gd name="connsiteX15875" fmla="*/ 9498400 w 12191988"/>
              <a:gd name="connsiteY15875" fmla="*/ 4023690 h 5886446"/>
              <a:gd name="connsiteX15876" fmla="*/ 9505941 w 12191988"/>
              <a:gd name="connsiteY15876" fmla="*/ 4024880 h 5886446"/>
              <a:gd name="connsiteX15877" fmla="*/ 9513482 w 12191988"/>
              <a:gd name="connsiteY15877" fmla="*/ 4026468 h 5886446"/>
              <a:gd name="connsiteX15878" fmla="*/ 9527372 w 12191988"/>
              <a:gd name="connsiteY15878" fmla="*/ 4029642 h 5886446"/>
              <a:gd name="connsiteX15879" fmla="*/ 9541660 w 12191988"/>
              <a:gd name="connsiteY15879" fmla="*/ 4034404 h 5886446"/>
              <a:gd name="connsiteX15880" fmla="*/ 9554757 w 12191988"/>
              <a:gd name="connsiteY15880" fmla="*/ 4039166 h 5886446"/>
              <a:gd name="connsiteX15881" fmla="*/ 9567853 w 12191988"/>
              <a:gd name="connsiteY15881" fmla="*/ 4044721 h 5886446"/>
              <a:gd name="connsiteX15882" fmla="*/ 9580553 w 12191988"/>
              <a:gd name="connsiteY15882" fmla="*/ 4050276 h 5886446"/>
              <a:gd name="connsiteX15883" fmla="*/ 9593650 w 12191988"/>
              <a:gd name="connsiteY15883" fmla="*/ 4056228 h 5886446"/>
              <a:gd name="connsiteX15884" fmla="*/ 9606747 w 12191988"/>
              <a:gd name="connsiteY15884" fmla="*/ 4061387 h 5886446"/>
              <a:gd name="connsiteX15885" fmla="*/ 9605953 w 12191988"/>
              <a:gd name="connsiteY15885" fmla="*/ 4063371 h 5886446"/>
              <a:gd name="connsiteX15886" fmla="*/ 9604763 w 12191988"/>
              <a:gd name="connsiteY15886" fmla="*/ 4064958 h 5886446"/>
              <a:gd name="connsiteX15887" fmla="*/ 9603175 w 12191988"/>
              <a:gd name="connsiteY15887" fmla="*/ 4065752 h 5886446"/>
              <a:gd name="connsiteX15888" fmla="*/ 9601191 w 12191988"/>
              <a:gd name="connsiteY15888" fmla="*/ 4066942 h 5886446"/>
              <a:gd name="connsiteX15889" fmla="*/ 9596825 w 12191988"/>
              <a:gd name="connsiteY15889" fmla="*/ 4068133 h 5886446"/>
              <a:gd name="connsiteX15890" fmla="*/ 9591269 w 12191988"/>
              <a:gd name="connsiteY15890" fmla="*/ 4068133 h 5886446"/>
              <a:gd name="connsiteX15891" fmla="*/ 9584919 w 12191988"/>
              <a:gd name="connsiteY15891" fmla="*/ 4068133 h 5886446"/>
              <a:gd name="connsiteX15892" fmla="*/ 9578172 w 12191988"/>
              <a:gd name="connsiteY15892" fmla="*/ 4066942 h 5886446"/>
              <a:gd name="connsiteX15893" fmla="*/ 9562694 w 12191988"/>
              <a:gd name="connsiteY15893" fmla="*/ 4064958 h 5886446"/>
              <a:gd name="connsiteX15894" fmla="*/ 9555153 w 12191988"/>
              <a:gd name="connsiteY15894" fmla="*/ 4063768 h 5886446"/>
              <a:gd name="connsiteX15895" fmla="*/ 9547613 w 12191988"/>
              <a:gd name="connsiteY15895" fmla="*/ 4063371 h 5886446"/>
              <a:gd name="connsiteX15896" fmla="*/ 9540469 w 12191988"/>
              <a:gd name="connsiteY15896" fmla="*/ 4063768 h 5886446"/>
              <a:gd name="connsiteX15897" fmla="*/ 9533722 w 12191988"/>
              <a:gd name="connsiteY15897" fmla="*/ 4064561 h 5886446"/>
              <a:gd name="connsiteX15898" fmla="*/ 9530547 w 12191988"/>
              <a:gd name="connsiteY15898" fmla="*/ 4065355 h 5886446"/>
              <a:gd name="connsiteX15899" fmla="*/ 9527372 w 12191988"/>
              <a:gd name="connsiteY15899" fmla="*/ 4066545 h 5886446"/>
              <a:gd name="connsiteX15900" fmla="*/ 9524991 w 12191988"/>
              <a:gd name="connsiteY15900" fmla="*/ 4068133 h 5886446"/>
              <a:gd name="connsiteX15901" fmla="*/ 9522610 w 12191988"/>
              <a:gd name="connsiteY15901" fmla="*/ 4069323 h 5886446"/>
              <a:gd name="connsiteX15902" fmla="*/ 9520625 w 12191988"/>
              <a:gd name="connsiteY15902" fmla="*/ 4071307 h 5886446"/>
              <a:gd name="connsiteX15903" fmla="*/ 9518641 w 12191988"/>
              <a:gd name="connsiteY15903" fmla="*/ 4073291 h 5886446"/>
              <a:gd name="connsiteX15904" fmla="*/ 9517053 w 12191988"/>
              <a:gd name="connsiteY15904" fmla="*/ 4076466 h 5886446"/>
              <a:gd name="connsiteX15905" fmla="*/ 9515863 w 12191988"/>
              <a:gd name="connsiteY15905" fmla="*/ 4079640 h 5886446"/>
              <a:gd name="connsiteX15906" fmla="*/ 9523007 w 12191988"/>
              <a:gd name="connsiteY15906" fmla="*/ 4084402 h 5886446"/>
              <a:gd name="connsiteX15907" fmla="*/ 9530547 w 12191988"/>
              <a:gd name="connsiteY15907" fmla="*/ 4088370 h 5886446"/>
              <a:gd name="connsiteX15908" fmla="*/ 9538485 w 12191988"/>
              <a:gd name="connsiteY15908" fmla="*/ 4091941 h 5886446"/>
              <a:gd name="connsiteX15909" fmla="*/ 9546025 w 12191988"/>
              <a:gd name="connsiteY15909" fmla="*/ 4095116 h 5886446"/>
              <a:gd name="connsiteX15910" fmla="*/ 9554757 w 12191988"/>
              <a:gd name="connsiteY15910" fmla="*/ 4097100 h 5886446"/>
              <a:gd name="connsiteX15911" fmla="*/ 9562694 w 12191988"/>
              <a:gd name="connsiteY15911" fmla="*/ 4098687 h 5886446"/>
              <a:gd name="connsiteX15912" fmla="*/ 9571029 w 12191988"/>
              <a:gd name="connsiteY15912" fmla="*/ 4099481 h 5886446"/>
              <a:gd name="connsiteX15913" fmla="*/ 9580157 w 12191988"/>
              <a:gd name="connsiteY15913" fmla="*/ 4099877 h 5886446"/>
              <a:gd name="connsiteX15914" fmla="*/ 9588888 w 12191988"/>
              <a:gd name="connsiteY15914" fmla="*/ 4099877 h 5886446"/>
              <a:gd name="connsiteX15915" fmla="*/ 9597222 w 12191988"/>
              <a:gd name="connsiteY15915" fmla="*/ 4099481 h 5886446"/>
              <a:gd name="connsiteX15916" fmla="*/ 9614288 w 12191988"/>
              <a:gd name="connsiteY15916" fmla="*/ 4097893 h 5886446"/>
              <a:gd name="connsiteX15917" fmla="*/ 9630957 w 12191988"/>
              <a:gd name="connsiteY15917" fmla="*/ 4095512 h 5886446"/>
              <a:gd name="connsiteX15918" fmla="*/ 9646832 w 12191988"/>
              <a:gd name="connsiteY15918" fmla="*/ 4092338 h 5886446"/>
              <a:gd name="connsiteX15919" fmla="*/ 9645641 w 12191988"/>
              <a:gd name="connsiteY15919" fmla="*/ 4096703 h 5886446"/>
              <a:gd name="connsiteX15920" fmla="*/ 9643657 w 12191988"/>
              <a:gd name="connsiteY15920" fmla="*/ 4099877 h 5886446"/>
              <a:gd name="connsiteX15921" fmla="*/ 9641275 w 12191988"/>
              <a:gd name="connsiteY15921" fmla="*/ 4103449 h 5886446"/>
              <a:gd name="connsiteX15922" fmla="*/ 9639291 w 12191988"/>
              <a:gd name="connsiteY15922" fmla="*/ 4106623 h 5886446"/>
              <a:gd name="connsiteX15923" fmla="*/ 9636910 w 12191988"/>
              <a:gd name="connsiteY15923" fmla="*/ 4109004 h 5886446"/>
              <a:gd name="connsiteX15924" fmla="*/ 9634529 w 12191988"/>
              <a:gd name="connsiteY15924" fmla="*/ 4110988 h 5886446"/>
              <a:gd name="connsiteX15925" fmla="*/ 9631353 w 12191988"/>
              <a:gd name="connsiteY15925" fmla="*/ 4112972 h 5886446"/>
              <a:gd name="connsiteX15926" fmla="*/ 9628575 w 12191988"/>
              <a:gd name="connsiteY15926" fmla="*/ 4114956 h 5886446"/>
              <a:gd name="connsiteX15927" fmla="*/ 9625003 w 12191988"/>
              <a:gd name="connsiteY15927" fmla="*/ 4116543 h 5886446"/>
              <a:gd name="connsiteX15928" fmla="*/ 9621432 w 12191988"/>
              <a:gd name="connsiteY15928" fmla="*/ 4117734 h 5886446"/>
              <a:gd name="connsiteX15929" fmla="*/ 9617860 w 12191988"/>
              <a:gd name="connsiteY15929" fmla="*/ 4118131 h 5886446"/>
              <a:gd name="connsiteX15930" fmla="*/ 9613891 w 12191988"/>
              <a:gd name="connsiteY15930" fmla="*/ 4118924 h 5886446"/>
              <a:gd name="connsiteX15931" fmla="*/ 9605160 w 12191988"/>
              <a:gd name="connsiteY15931" fmla="*/ 4118924 h 5886446"/>
              <a:gd name="connsiteX15932" fmla="*/ 9595635 w 12191988"/>
              <a:gd name="connsiteY15932" fmla="*/ 4118131 h 5886446"/>
              <a:gd name="connsiteX15933" fmla="*/ 9596429 w 12191988"/>
              <a:gd name="connsiteY15933" fmla="*/ 4120511 h 5886446"/>
              <a:gd name="connsiteX15934" fmla="*/ 9597222 w 12191988"/>
              <a:gd name="connsiteY15934" fmla="*/ 4122099 h 5886446"/>
              <a:gd name="connsiteX15935" fmla="*/ 9598413 w 12191988"/>
              <a:gd name="connsiteY15935" fmla="*/ 4123686 h 5886446"/>
              <a:gd name="connsiteX15936" fmla="*/ 9600397 w 12191988"/>
              <a:gd name="connsiteY15936" fmla="*/ 4124083 h 5886446"/>
              <a:gd name="connsiteX15937" fmla="*/ 9603969 w 12191988"/>
              <a:gd name="connsiteY15937" fmla="*/ 4125273 h 5886446"/>
              <a:gd name="connsiteX15938" fmla="*/ 9607541 w 12191988"/>
              <a:gd name="connsiteY15938" fmla="*/ 4125670 h 5886446"/>
              <a:gd name="connsiteX15939" fmla="*/ 9606747 w 12191988"/>
              <a:gd name="connsiteY15939" fmla="*/ 4128844 h 5886446"/>
              <a:gd name="connsiteX15940" fmla="*/ 9605160 w 12191988"/>
              <a:gd name="connsiteY15940" fmla="*/ 4130829 h 5886446"/>
              <a:gd name="connsiteX15941" fmla="*/ 9603175 w 12191988"/>
              <a:gd name="connsiteY15941" fmla="*/ 4132019 h 5886446"/>
              <a:gd name="connsiteX15942" fmla="*/ 9601191 w 12191988"/>
              <a:gd name="connsiteY15942" fmla="*/ 4132813 h 5886446"/>
              <a:gd name="connsiteX15943" fmla="*/ 9595635 w 12191988"/>
              <a:gd name="connsiteY15943" fmla="*/ 4133606 h 5886446"/>
              <a:gd name="connsiteX15944" fmla="*/ 9590475 w 12191988"/>
              <a:gd name="connsiteY15944" fmla="*/ 4134003 h 5886446"/>
              <a:gd name="connsiteX15945" fmla="*/ 9600000 w 12191988"/>
              <a:gd name="connsiteY15945" fmla="*/ 4134003 h 5886446"/>
              <a:gd name="connsiteX15946" fmla="*/ 9608335 w 12191988"/>
              <a:gd name="connsiteY15946" fmla="*/ 4134797 h 5886446"/>
              <a:gd name="connsiteX15947" fmla="*/ 9616272 w 12191988"/>
              <a:gd name="connsiteY15947" fmla="*/ 4135590 h 5886446"/>
              <a:gd name="connsiteX15948" fmla="*/ 9623813 w 12191988"/>
              <a:gd name="connsiteY15948" fmla="*/ 4137178 h 5886446"/>
              <a:gd name="connsiteX15949" fmla="*/ 9631353 w 12191988"/>
              <a:gd name="connsiteY15949" fmla="*/ 4139162 h 5886446"/>
              <a:gd name="connsiteX15950" fmla="*/ 9638100 w 12191988"/>
              <a:gd name="connsiteY15950" fmla="*/ 4141146 h 5886446"/>
              <a:gd name="connsiteX15951" fmla="*/ 9651594 w 12191988"/>
              <a:gd name="connsiteY15951" fmla="*/ 4146304 h 5886446"/>
              <a:gd name="connsiteX15952" fmla="*/ 9665088 w 12191988"/>
              <a:gd name="connsiteY15952" fmla="*/ 4151859 h 5886446"/>
              <a:gd name="connsiteX15953" fmla="*/ 9679772 w 12191988"/>
              <a:gd name="connsiteY15953" fmla="*/ 4156621 h 5886446"/>
              <a:gd name="connsiteX15954" fmla="*/ 9687710 w 12191988"/>
              <a:gd name="connsiteY15954" fmla="*/ 4158605 h 5886446"/>
              <a:gd name="connsiteX15955" fmla="*/ 9696044 w 12191988"/>
              <a:gd name="connsiteY15955" fmla="*/ 4160589 h 5886446"/>
              <a:gd name="connsiteX15956" fmla="*/ 9705569 w 12191988"/>
              <a:gd name="connsiteY15956" fmla="*/ 4162177 h 5886446"/>
              <a:gd name="connsiteX15957" fmla="*/ 9715888 w 12191988"/>
              <a:gd name="connsiteY15957" fmla="*/ 4163367 h 5886446"/>
              <a:gd name="connsiteX15958" fmla="*/ 9715094 w 12191988"/>
              <a:gd name="connsiteY15958" fmla="*/ 4168129 h 5886446"/>
              <a:gd name="connsiteX15959" fmla="*/ 9714697 w 12191988"/>
              <a:gd name="connsiteY15959" fmla="*/ 4173287 h 5886446"/>
              <a:gd name="connsiteX15960" fmla="*/ 9715094 w 12191988"/>
              <a:gd name="connsiteY15960" fmla="*/ 4177255 h 5886446"/>
              <a:gd name="connsiteX15961" fmla="*/ 9715888 w 12191988"/>
              <a:gd name="connsiteY15961" fmla="*/ 4180827 h 5886446"/>
              <a:gd name="connsiteX15962" fmla="*/ 9716682 w 12191988"/>
              <a:gd name="connsiteY15962" fmla="*/ 4184001 h 5886446"/>
              <a:gd name="connsiteX15963" fmla="*/ 9717872 w 12191988"/>
              <a:gd name="connsiteY15963" fmla="*/ 4186382 h 5886446"/>
              <a:gd name="connsiteX15964" fmla="*/ 9719460 w 12191988"/>
              <a:gd name="connsiteY15964" fmla="*/ 4188366 h 5886446"/>
              <a:gd name="connsiteX15965" fmla="*/ 9721444 w 12191988"/>
              <a:gd name="connsiteY15965" fmla="*/ 4189953 h 5886446"/>
              <a:gd name="connsiteX15966" fmla="*/ 9723429 w 12191988"/>
              <a:gd name="connsiteY15966" fmla="*/ 4191540 h 5886446"/>
              <a:gd name="connsiteX15967" fmla="*/ 9725810 w 12191988"/>
              <a:gd name="connsiteY15967" fmla="*/ 4192334 h 5886446"/>
              <a:gd name="connsiteX15968" fmla="*/ 9730969 w 12191988"/>
              <a:gd name="connsiteY15968" fmla="*/ 4193524 h 5886446"/>
              <a:gd name="connsiteX15969" fmla="*/ 9736525 w 12191988"/>
              <a:gd name="connsiteY15969" fmla="*/ 4193921 h 5886446"/>
              <a:gd name="connsiteX15970" fmla="*/ 9742479 w 12191988"/>
              <a:gd name="connsiteY15970" fmla="*/ 4193524 h 5886446"/>
              <a:gd name="connsiteX15971" fmla="*/ 9754782 w 12191988"/>
              <a:gd name="connsiteY15971" fmla="*/ 4192731 h 5886446"/>
              <a:gd name="connsiteX15972" fmla="*/ 9760735 w 12191988"/>
              <a:gd name="connsiteY15972" fmla="*/ 4192731 h 5886446"/>
              <a:gd name="connsiteX15973" fmla="*/ 9766291 w 12191988"/>
              <a:gd name="connsiteY15973" fmla="*/ 4193524 h 5886446"/>
              <a:gd name="connsiteX15974" fmla="*/ 9769069 w 12191988"/>
              <a:gd name="connsiteY15974" fmla="*/ 4194318 h 5886446"/>
              <a:gd name="connsiteX15975" fmla="*/ 9771053 w 12191988"/>
              <a:gd name="connsiteY15975" fmla="*/ 4195509 h 5886446"/>
              <a:gd name="connsiteX15976" fmla="*/ 9773038 w 12191988"/>
              <a:gd name="connsiteY15976" fmla="*/ 4196699 h 5886446"/>
              <a:gd name="connsiteX15977" fmla="*/ 9775022 w 12191988"/>
              <a:gd name="connsiteY15977" fmla="*/ 4198286 h 5886446"/>
              <a:gd name="connsiteX15978" fmla="*/ 9776610 w 12191988"/>
              <a:gd name="connsiteY15978" fmla="*/ 4200270 h 5886446"/>
              <a:gd name="connsiteX15979" fmla="*/ 9777403 w 12191988"/>
              <a:gd name="connsiteY15979" fmla="*/ 4203048 h 5886446"/>
              <a:gd name="connsiteX15980" fmla="*/ 9778594 w 12191988"/>
              <a:gd name="connsiteY15980" fmla="*/ 4205826 h 5886446"/>
              <a:gd name="connsiteX15981" fmla="*/ 9778991 w 12191988"/>
              <a:gd name="connsiteY15981" fmla="*/ 4209794 h 5886446"/>
              <a:gd name="connsiteX15982" fmla="*/ 9769466 w 12191988"/>
              <a:gd name="connsiteY15982" fmla="*/ 4207810 h 5886446"/>
              <a:gd name="connsiteX15983" fmla="*/ 9759941 w 12191988"/>
              <a:gd name="connsiteY15983" fmla="*/ 4206619 h 5886446"/>
              <a:gd name="connsiteX15984" fmla="*/ 9751210 w 12191988"/>
              <a:gd name="connsiteY15984" fmla="*/ 4205826 h 5886446"/>
              <a:gd name="connsiteX15985" fmla="*/ 9742479 w 12191988"/>
              <a:gd name="connsiteY15985" fmla="*/ 4205429 h 5886446"/>
              <a:gd name="connsiteX15986" fmla="*/ 9734144 w 12191988"/>
              <a:gd name="connsiteY15986" fmla="*/ 4205429 h 5886446"/>
              <a:gd name="connsiteX15987" fmla="*/ 9725810 w 12191988"/>
              <a:gd name="connsiteY15987" fmla="*/ 4205826 h 5886446"/>
              <a:gd name="connsiteX15988" fmla="*/ 9718269 w 12191988"/>
              <a:gd name="connsiteY15988" fmla="*/ 4207016 h 5886446"/>
              <a:gd name="connsiteX15989" fmla="*/ 9710332 w 12191988"/>
              <a:gd name="connsiteY15989" fmla="*/ 4207810 h 5886446"/>
              <a:gd name="connsiteX15990" fmla="*/ 9695647 w 12191988"/>
              <a:gd name="connsiteY15990" fmla="*/ 4210984 h 5886446"/>
              <a:gd name="connsiteX15991" fmla="*/ 9681757 w 12191988"/>
              <a:gd name="connsiteY15991" fmla="*/ 4214952 h 5886446"/>
              <a:gd name="connsiteX15992" fmla="*/ 9667469 w 12191988"/>
              <a:gd name="connsiteY15992" fmla="*/ 4219317 h 5886446"/>
              <a:gd name="connsiteX15993" fmla="*/ 9654372 w 12191988"/>
              <a:gd name="connsiteY15993" fmla="*/ 4224079 h 5886446"/>
              <a:gd name="connsiteX15994" fmla="*/ 9641275 w 12191988"/>
              <a:gd name="connsiteY15994" fmla="*/ 4228444 h 5886446"/>
              <a:gd name="connsiteX15995" fmla="*/ 9627782 w 12191988"/>
              <a:gd name="connsiteY15995" fmla="*/ 4232412 h 5886446"/>
              <a:gd name="connsiteX15996" fmla="*/ 9614685 w 12191988"/>
              <a:gd name="connsiteY15996" fmla="*/ 4235983 h 5886446"/>
              <a:gd name="connsiteX15997" fmla="*/ 9607938 w 12191988"/>
              <a:gd name="connsiteY15997" fmla="*/ 4237174 h 5886446"/>
              <a:gd name="connsiteX15998" fmla="*/ 9601191 w 12191988"/>
              <a:gd name="connsiteY15998" fmla="*/ 4238364 h 5886446"/>
              <a:gd name="connsiteX15999" fmla="*/ 9594444 w 12191988"/>
              <a:gd name="connsiteY15999" fmla="*/ 4239158 h 5886446"/>
              <a:gd name="connsiteX16000" fmla="*/ 9587300 w 12191988"/>
              <a:gd name="connsiteY16000" fmla="*/ 4239554 h 5886446"/>
              <a:gd name="connsiteX16001" fmla="*/ 9579760 w 12191988"/>
              <a:gd name="connsiteY16001" fmla="*/ 4239158 h 5886446"/>
              <a:gd name="connsiteX16002" fmla="*/ 9572219 w 12191988"/>
              <a:gd name="connsiteY16002" fmla="*/ 4238364 h 5886446"/>
              <a:gd name="connsiteX16003" fmla="*/ 9564679 w 12191988"/>
              <a:gd name="connsiteY16003" fmla="*/ 4237570 h 5886446"/>
              <a:gd name="connsiteX16004" fmla="*/ 9557138 w 12191988"/>
              <a:gd name="connsiteY16004" fmla="*/ 4235983 h 5886446"/>
              <a:gd name="connsiteX16005" fmla="*/ 9548803 w 12191988"/>
              <a:gd name="connsiteY16005" fmla="*/ 4233999 h 5886446"/>
              <a:gd name="connsiteX16006" fmla="*/ 9540469 w 12191988"/>
              <a:gd name="connsiteY16006" fmla="*/ 4231618 h 5886446"/>
              <a:gd name="connsiteX16007" fmla="*/ 9538088 w 12191988"/>
              <a:gd name="connsiteY16007" fmla="*/ 4233205 h 5886446"/>
              <a:gd name="connsiteX16008" fmla="*/ 9535707 w 12191988"/>
              <a:gd name="connsiteY16008" fmla="*/ 4235189 h 5886446"/>
              <a:gd name="connsiteX16009" fmla="*/ 9533722 w 12191988"/>
              <a:gd name="connsiteY16009" fmla="*/ 4237174 h 5886446"/>
              <a:gd name="connsiteX16010" fmla="*/ 9532135 w 12191988"/>
              <a:gd name="connsiteY16010" fmla="*/ 4239951 h 5886446"/>
              <a:gd name="connsiteX16011" fmla="*/ 9530944 w 12191988"/>
              <a:gd name="connsiteY16011" fmla="*/ 4242729 h 5886446"/>
              <a:gd name="connsiteX16012" fmla="*/ 9530944 w 12191988"/>
              <a:gd name="connsiteY16012" fmla="*/ 4244713 h 5886446"/>
              <a:gd name="connsiteX16013" fmla="*/ 9531738 w 12191988"/>
              <a:gd name="connsiteY16013" fmla="*/ 4245507 h 5886446"/>
              <a:gd name="connsiteX16014" fmla="*/ 9532532 w 12191988"/>
              <a:gd name="connsiteY16014" fmla="*/ 4246697 h 5886446"/>
              <a:gd name="connsiteX16015" fmla="*/ 9533722 w 12191988"/>
              <a:gd name="connsiteY16015" fmla="*/ 4247094 h 5886446"/>
              <a:gd name="connsiteX16016" fmla="*/ 9534913 w 12191988"/>
              <a:gd name="connsiteY16016" fmla="*/ 4247491 h 5886446"/>
              <a:gd name="connsiteX16017" fmla="*/ 9532929 w 12191988"/>
              <a:gd name="connsiteY16017" fmla="*/ 4250268 h 5886446"/>
              <a:gd name="connsiteX16018" fmla="*/ 9530944 w 12191988"/>
              <a:gd name="connsiteY16018" fmla="*/ 4252252 h 5886446"/>
              <a:gd name="connsiteX16019" fmla="*/ 9528960 w 12191988"/>
              <a:gd name="connsiteY16019" fmla="*/ 4253443 h 5886446"/>
              <a:gd name="connsiteX16020" fmla="*/ 9526579 w 12191988"/>
              <a:gd name="connsiteY16020" fmla="*/ 4255030 h 5886446"/>
              <a:gd name="connsiteX16021" fmla="*/ 9521022 w 12191988"/>
              <a:gd name="connsiteY16021" fmla="*/ 4257014 h 5886446"/>
              <a:gd name="connsiteX16022" fmla="*/ 9515069 w 12191988"/>
              <a:gd name="connsiteY16022" fmla="*/ 4258204 h 5886446"/>
              <a:gd name="connsiteX16023" fmla="*/ 9509116 w 12191988"/>
              <a:gd name="connsiteY16023" fmla="*/ 4258601 h 5886446"/>
              <a:gd name="connsiteX16024" fmla="*/ 9501972 w 12191988"/>
              <a:gd name="connsiteY16024" fmla="*/ 4258998 h 5886446"/>
              <a:gd name="connsiteX16025" fmla="*/ 9488082 w 12191988"/>
              <a:gd name="connsiteY16025" fmla="*/ 4258601 h 5886446"/>
              <a:gd name="connsiteX16026" fmla="*/ 9480938 w 12191988"/>
              <a:gd name="connsiteY16026" fmla="*/ 4258204 h 5886446"/>
              <a:gd name="connsiteX16027" fmla="*/ 9473794 w 12191988"/>
              <a:gd name="connsiteY16027" fmla="*/ 4258204 h 5886446"/>
              <a:gd name="connsiteX16028" fmla="*/ 9466650 w 12191988"/>
              <a:gd name="connsiteY16028" fmla="*/ 4258601 h 5886446"/>
              <a:gd name="connsiteX16029" fmla="*/ 9460300 w 12191988"/>
              <a:gd name="connsiteY16029" fmla="*/ 4259792 h 5886446"/>
              <a:gd name="connsiteX16030" fmla="*/ 9454347 w 12191988"/>
              <a:gd name="connsiteY16030" fmla="*/ 4261776 h 5886446"/>
              <a:gd name="connsiteX16031" fmla="*/ 9451172 w 12191988"/>
              <a:gd name="connsiteY16031" fmla="*/ 4262569 h 5886446"/>
              <a:gd name="connsiteX16032" fmla="*/ 9448394 w 12191988"/>
              <a:gd name="connsiteY16032" fmla="*/ 4264157 h 5886446"/>
              <a:gd name="connsiteX16033" fmla="*/ 9445616 w 12191988"/>
              <a:gd name="connsiteY16033" fmla="*/ 4266141 h 5886446"/>
              <a:gd name="connsiteX16034" fmla="*/ 9443235 w 12191988"/>
              <a:gd name="connsiteY16034" fmla="*/ 4268125 h 5886446"/>
              <a:gd name="connsiteX16035" fmla="*/ 9440853 w 12191988"/>
              <a:gd name="connsiteY16035" fmla="*/ 4270506 h 5886446"/>
              <a:gd name="connsiteX16036" fmla="*/ 9438869 w 12191988"/>
              <a:gd name="connsiteY16036" fmla="*/ 4273680 h 5886446"/>
              <a:gd name="connsiteX16037" fmla="*/ 9435694 w 12191988"/>
              <a:gd name="connsiteY16037" fmla="*/ 4268521 h 5886446"/>
              <a:gd name="connsiteX16038" fmla="*/ 9432519 w 12191988"/>
              <a:gd name="connsiteY16038" fmla="*/ 4264157 h 5886446"/>
              <a:gd name="connsiteX16039" fmla="*/ 9429344 w 12191988"/>
              <a:gd name="connsiteY16039" fmla="*/ 4260188 h 5886446"/>
              <a:gd name="connsiteX16040" fmla="*/ 9426169 w 12191988"/>
              <a:gd name="connsiteY16040" fmla="*/ 4256617 h 5886446"/>
              <a:gd name="connsiteX16041" fmla="*/ 9422597 w 12191988"/>
              <a:gd name="connsiteY16041" fmla="*/ 4253443 h 5886446"/>
              <a:gd name="connsiteX16042" fmla="*/ 9418629 w 12191988"/>
              <a:gd name="connsiteY16042" fmla="*/ 4251459 h 5886446"/>
              <a:gd name="connsiteX16043" fmla="*/ 9415057 w 12191988"/>
              <a:gd name="connsiteY16043" fmla="*/ 4249475 h 5886446"/>
              <a:gd name="connsiteX16044" fmla="*/ 9411088 w 12191988"/>
              <a:gd name="connsiteY16044" fmla="*/ 4247887 h 5886446"/>
              <a:gd name="connsiteX16045" fmla="*/ 9407516 w 12191988"/>
              <a:gd name="connsiteY16045" fmla="*/ 4247094 h 5886446"/>
              <a:gd name="connsiteX16046" fmla="*/ 9403547 w 12191988"/>
              <a:gd name="connsiteY16046" fmla="*/ 4246697 h 5886446"/>
              <a:gd name="connsiteX16047" fmla="*/ 9399182 w 12191988"/>
              <a:gd name="connsiteY16047" fmla="*/ 4245903 h 5886446"/>
              <a:gd name="connsiteX16048" fmla="*/ 9395213 w 12191988"/>
              <a:gd name="connsiteY16048" fmla="*/ 4245903 h 5886446"/>
              <a:gd name="connsiteX16049" fmla="*/ 9386482 w 12191988"/>
              <a:gd name="connsiteY16049" fmla="*/ 4247094 h 5886446"/>
              <a:gd name="connsiteX16050" fmla="*/ 9378147 w 12191988"/>
              <a:gd name="connsiteY16050" fmla="*/ 4248681 h 5886446"/>
              <a:gd name="connsiteX16051" fmla="*/ 9369019 w 12191988"/>
              <a:gd name="connsiteY16051" fmla="*/ 4251062 h 5886446"/>
              <a:gd name="connsiteX16052" fmla="*/ 9360288 w 12191988"/>
              <a:gd name="connsiteY16052" fmla="*/ 4254236 h 5886446"/>
              <a:gd name="connsiteX16053" fmla="*/ 9342429 w 12191988"/>
              <a:gd name="connsiteY16053" fmla="*/ 4260188 h 5886446"/>
              <a:gd name="connsiteX16054" fmla="*/ 9333300 w 12191988"/>
              <a:gd name="connsiteY16054" fmla="*/ 4262966 h 5886446"/>
              <a:gd name="connsiteX16055" fmla="*/ 9324966 w 12191988"/>
              <a:gd name="connsiteY16055" fmla="*/ 4265744 h 5886446"/>
              <a:gd name="connsiteX16056" fmla="*/ 9316235 w 12191988"/>
              <a:gd name="connsiteY16056" fmla="*/ 4267728 h 5886446"/>
              <a:gd name="connsiteX16057" fmla="*/ 9308297 w 12191988"/>
              <a:gd name="connsiteY16057" fmla="*/ 4268125 h 5886446"/>
              <a:gd name="connsiteX16058" fmla="*/ 9300757 w 12191988"/>
              <a:gd name="connsiteY16058" fmla="*/ 4264157 h 5886446"/>
              <a:gd name="connsiteX16059" fmla="*/ 9292819 w 12191988"/>
              <a:gd name="connsiteY16059" fmla="*/ 4260585 h 5886446"/>
              <a:gd name="connsiteX16060" fmla="*/ 9284088 w 12191988"/>
              <a:gd name="connsiteY16060" fmla="*/ 4257808 h 5886446"/>
              <a:gd name="connsiteX16061" fmla="*/ 9274960 w 12191988"/>
              <a:gd name="connsiteY16061" fmla="*/ 4255030 h 5886446"/>
              <a:gd name="connsiteX16062" fmla="*/ 9265435 w 12191988"/>
              <a:gd name="connsiteY16062" fmla="*/ 4252649 h 5886446"/>
              <a:gd name="connsiteX16063" fmla="*/ 9255910 w 12191988"/>
              <a:gd name="connsiteY16063" fmla="*/ 4250665 h 5886446"/>
              <a:gd name="connsiteX16064" fmla="*/ 9245591 w 12191988"/>
              <a:gd name="connsiteY16064" fmla="*/ 4248681 h 5886446"/>
              <a:gd name="connsiteX16065" fmla="*/ 9234875 w 12191988"/>
              <a:gd name="connsiteY16065" fmla="*/ 4247094 h 5886446"/>
              <a:gd name="connsiteX16066" fmla="*/ 9212253 w 12191988"/>
              <a:gd name="connsiteY16066" fmla="*/ 4244713 h 5886446"/>
              <a:gd name="connsiteX16067" fmla="*/ 9189235 w 12191988"/>
              <a:gd name="connsiteY16067" fmla="*/ 4243126 h 5886446"/>
              <a:gd name="connsiteX16068" fmla="*/ 9165025 w 12191988"/>
              <a:gd name="connsiteY16068" fmla="*/ 4241935 h 5886446"/>
              <a:gd name="connsiteX16069" fmla="*/ 9140419 w 12191988"/>
              <a:gd name="connsiteY16069" fmla="*/ 4241142 h 5886446"/>
              <a:gd name="connsiteX16070" fmla="*/ 9091207 w 12191988"/>
              <a:gd name="connsiteY16070" fmla="*/ 4239554 h 5886446"/>
              <a:gd name="connsiteX16071" fmla="*/ 9067791 w 12191988"/>
              <a:gd name="connsiteY16071" fmla="*/ 4237967 h 5886446"/>
              <a:gd name="connsiteX16072" fmla="*/ 9044772 w 12191988"/>
              <a:gd name="connsiteY16072" fmla="*/ 4236380 h 5886446"/>
              <a:gd name="connsiteX16073" fmla="*/ 9022547 w 12191988"/>
              <a:gd name="connsiteY16073" fmla="*/ 4233999 h 5886446"/>
              <a:gd name="connsiteX16074" fmla="*/ 9012229 w 12191988"/>
              <a:gd name="connsiteY16074" fmla="*/ 4232412 h 5886446"/>
              <a:gd name="connsiteX16075" fmla="*/ 9001910 w 12191988"/>
              <a:gd name="connsiteY16075" fmla="*/ 4230428 h 5886446"/>
              <a:gd name="connsiteX16076" fmla="*/ 8992385 w 12191988"/>
              <a:gd name="connsiteY16076" fmla="*/ 4228444 h 5886446"/>
              <a:gd name="connsiteX16077" fmla="*/ 8983653 w 12191988"/>
              <a:gd name="connsiteY16077" fmla="*/ 4225666 h 5886446"/>
              <a:gd name="connsiteX16078" fmla="*/ 8974922 w 12191988"/>
              <a:gd name="connsiteY16078" fmla="*/ 4222888 h 5886446"/>
              <a:gd name="connsiteX16079" fmla="*/ 8966588 w 12191988"/>
              <a:gd name="connsiteY16079" fmla="*/ 4219317 h 5886446"/>
              <a:gd name="connsiteX16080" fmla="*/ 8965001 w 12191988"/>
              <a:gd name="connsiteY16080" fmla="*/ 4225666 h 5886446"/>
              <a:gd name="connsiteX16081" fmla="*/ 8962222 w 12191988"/>
              <a:gd name="connsiteY16081" fmla="*/ 4230031 h 5886446"/>
              <a:gd name="connsiteX16082" fmla="*/ 8959841 w 12191988"/>
              <a:gd name="connsiteY16082" fmla="*/ 4233205 h 5886446"/>
              <a:gd name="connsiteX16083" fmla="*/ 8957460 w 12191988"/>
              <a:gd name="connsiteY16083" fmla="*/ 4235189 h 5886446"/>
              <a:gd name="connsiteX16084" fmla="*/ 8953888 w 12191988"/>
              <a:gd name="connsiteY16084" fmla="*/ 4235983 h 5886446"/>
              <a:gd name="connsiteX16085" fmla="*/ 8950316 w 12191988"/>
              <a:gd name="connsiteY16085" fmla="*/ 4236380 h 5886446"/>
              <a:gd name="connsiteX16086" fmla="*/ 8942379 w 12191988"/>
              <a:gd name="connsiteY16086" fmla="*/ 4236380 h 5886446"/>
              <a:gd name="connsiteX16087" fmla="*/ 8938013 w 12191988"/>
              <a:gd name="connsiteY16087" fmla="*/ 4235983 h 5886446"/>
              <a:gd name="connsiteX16088" fmla="*/ 8932853 w 12191988"/>
              <a:gd name="connsiteY16088" fmla="*/ 4235983 h 5886446"/>
              <a:gd name="connsiteX16089" fmla="*/ 8927694 w 12191988"/>
              <a:gd name="connsiteY16089" fmla="*/ 4236380 h 5886446"/>
              <a:gd name="connsiteX16090" fmla="*/ 8922931 w 12191988"/>
              <a:gd name="connsiteY16090" fmla="*/ 4237570 h 5886446"/>
              <a:gd name="connsiteX16091" fmla="*/ 8916581 w 12191988"/>
              <a:gd name="connsiteY16091" fmla="*/ 4239554 h 5886446"/>
              <a:gd name="connsiteX16092" fmla="*/ 8911025 w 12191988"/>
              <a:gd name="connsiteY16092" fmla="*/ 4242729 h 5886446"/>
              <a:gd name="connsiteX16093" fmla="*/ 8905072 w 12191988"/>
              <a:gd name="connsiteY16093" fmla="*/ 4247094 h 5886446"/>
              <a:gd name="connsiteX16094" fmla="*/ 8898722 w 12191988"/>
              <a:gd name="connsiteY16094" fmla="*/ 4253046 h 5886446"/>
              <a:gd name="connsiteX16095" fmla="*/ 8899516 w 12191988"/>
              <a:gd name="connsiteY16095" fmla="*/ 4249475 h 5886446"/>
              <a:gd name="connsiteX16096" fmla="*/ 8901103 w 12191988"/>
              <a:gd name="connsiteY16096" fmla="*/ 4246697 h 5886446"/>
              <a:gd name="connsiteX16097" fmla="*/ 8904675 w 12191988"/>
              <a:gd name="connsiteY16097" fmla="*/ 4241142 h 5886446"/>
              <a:gd name="connsiteX16098" fmla="*/ 8906263 w 12191988"/>
              <a:gd name="connsiteY16098" fmla="*/ 4238364 h 5886446"/>
              <a:gd name="connsiteX16099" fmla="*/ 8907851 w 12191988"/>
              <a:gd name="connsiteY16099" fmla="*/ 4235983 h 5886446"/>
              <a:gd name="connsiteX16100" fmla="*/ 8909041 w 12191988"/>
              <a:gd name="connsiteY16100" fmla="*/ 4232412 h 5886446"/>
              <a:gd name="connsiteX16101" fmla="*/ 8909835 w 12191988"/>
              <a:gd name="connsiteY16101" fmla="*/ 4228841 h 5886446"/>
              <a:gd name="connsiteX16102" fmla="*/ 8898325 w 12191988"/>
              <a:gd name="connsiteY16102" fmla="*/ 4235586 h 5886446"/>
              <a:gd name="connsiteX16103" fmla="*/ 8886022 w 12191988"/>
              <a:gd name="connsiteY16103" fmla="*/ 4241538 h 5886446"/>
              <a:gd name="connsiteX16104" fmla="*/ 8874116 w 12191988"/>
              <a:gd name="connsiteY16104" fmla="*/ 4246697 h 5886446"/>
              <a:gd name="connsiteX16105" fmla="*/ 8862210 w 12191988"/>
              <a:gd name="connsiteY16105" fmla="*/ 4251062 h 5886446"/>
              <a:gd name="connsiteX16106" fmla="*/ 8849907 w 12191988"/>
              <a:gd name="connsiteY16106" fmla="*/ 4254633 h 5886446"/>
              <a:gd name="connsiteX16107" fmla="*/ 8838001 w 12191988"/>
              <a:gd name="connsiteY16107" fmla="*/ 4258204 h 5886446"/>
              <a:gd name="connsiteX16108" fmla="*/ 8813394 w 12191988"/>
              <a:gd name="connsiteY16108" fmla="*/ 4264553 h 5886446"/>
              <a:gd name="connsiteX16109" fmla="*/ 8789185 w 12191988"/>
              <a:gd name="connsiteY16109" fmla="*/ 4271696 h 5886446"/>
              <a:gd name="connsiteX16110" fmla="*/ 8777279 w 12191988"/>
              <a:gd name="connsiteY16110" fmla="*/ 4275267 h 5886446"/>
              <a:gd name="connsiteX16111" fmla="*/ 8764975 w 12191988"/>
              <a:gd name="connsiteY16111" fmla="*/ 4279632 h 5886446"/>
              <a:gd name="connsiteX16112" fmla="*/ 8753069 w 12191988"/>
              <a:gd name="connsiteY16112" fmla="*/ 4284791 h 5886446"/>
              <a:gd name="connsiteX16113" fmla="*/ 8741163 w 12191988"/>
              <a:gd name="connsiteY16113" fmla="*/ 4290743 h 5886446"/>
              <a:gd name="connsiteX16114" fmla="*/ 8729653 w 12191988"/>
              <a:gd name="connsiteY16114" fmla="*/ 4297092 h 5886446"/>
              <a:gd name="connsiteX16115" fmla="*/ 8717351 w 12191988"/>
              <a:gd name="connsiteY16115" fmla="*/ 4305425 h 5886446"/>
              <a:gd name="connsiteX16116" fmla="*/ 8718144 w 12191988"/>
              <a:gd name="connsiteY16116" fmla="*/ 4308599 h 5886446"/>
              <a:gd name="connsiteX16117" fmla="*/ 8718541 w 12191988"/>
              <a:gd name="connsiteY16117" fmla="*/ 4310186 h 5886446"/>
              <a:gd name="connsiteX16118" fmla="*/ 8719335 w 12191988"/>
              <a:gd name="connsiteY16118" fmla="*/ 4311377 h 5886446"/>
              <a:gd name="connsiteX16119" fmla="*/ 8721319 w 12191988"/>
              <a:gd name="connsiteY16119" fmla="*/ 4313361 h 5886446"/>
              <a:gd name="connsiteX16120" fmla="*/ 8724097 w 12191988"/>
              <a:gd name="connsiteY16120" fmla="*/ 4313758 h 5886446"/>
              <a:gd name="connsiteX16121" fmla="*/ 8726875 w 12191988"/>
              <a:gd name="connsiteY16121" fmla="*/ 4313758 h 5886446"/>
              <a:gd name="connsiteX16122" fmla="*/ 8730447 w 12191988"/>
              <a:gd name="connsiteY16122" fmla="*/ 4313758 h 5886446"/>
              <a:gd name="connsiteX16123" fmla="*/ 8737591 w 12191988"/>
              <a:gd name="connsiteY16123" fmla="*/ 4312171 h 5886446"/>
              <a:gd name="connsiteX16124" fmla="*/ 8741163 w 12191988"/>
              <a:gd name="connsiteY16124" fmla="*/ 4311774 h 5886446"/>
              <a:gd name="connsiteX16125" fmla="*/ 8744735 w 12191988"/>
              <a:gd name="connsiteY16125" fmla="*/ 4311774 h 5886446"/>
              <a:gd name="connsiteX16126" fmla="*/ 8747116 w 12191988"/>
              <a:gd name="connsiteY16126" fmla="*/ 4312171 h 5886446"/>
              <a:gd name="connsiteX16127" fmla="*/ 8749497 w 12191988"/>
              <a:gd name="connsiteY16127" fmla="*/ 4313361 h 5886446"/>
              <a:gd name="connsiteX16128" fmla="*/ 8750688 w 12191988"/>
              <a:gd name="connsiteY16128" fmla="*/ 4313758 h 5886446"/>
              <a:gd name="connsiteX16129" fmla="*/ 8751481 w 12191988"/>
              <a:gd name="connsiteY16129" fmla="*/ 4315345 h 5886446"/>
              <a:gd name="connsiteX16130" fmla="*/ 8752672 w 12191988"/>
              <a:gd name="connsiteY16130" fmla="*/ 4318519 h 5886446"/>
              <a:gd name="connsiteX16131" fmla="*/ 8752672 w 12191988"/>
              <a:gd name="connsiteY16131" fmla="*/ 4322488 h 5886446"/>
              <a:gd name="connsiteX16132" fmla="*/ 8751481 w 12191988"/>
              <a:gd name="connsiteY16132" fmla="*/ 4328440 h 5886446"/>
              <a:gd name="connsiteX16133" fmla="*/ 8739972 w 12191988"/>
              <a:gd name="connsiteY16133" fmla="*/ 4329233 h 5886446"/>
              <a:gd name="connsiteX16134" fmla="*/ 8728463 w 12191988"/>
              <a:gd name="connsiteY16134" fmla="*/ 4329233 h 5886446"/>
              <a:gd name="connsiteX16135" fmla="*/ 8707429 w 12191988"/>
              <a:gd name="connsiteY16135" fmla="*/ 4328837 h 5886446"/>
              <a:gd name="connsiteX16136" fmla="*/ 8688775 w 12191988"/>
              <a:gd name="connsiteY16136" fmla="*/ 4328043 h 5886446"/>
              <a:gd name="connsiteX16137" fmla="*/ 8679647 w 12191988"/>
              <a:gd name="connsiteY16137" fmla="*/ 4327249 h 5886446"/>
              <a:gd name="connsiteX16138" fmla="*/ 8671313 w 12191988"/>
              <a:gd name="connsiteY16138" fmla="*/ 4327249 h 5886446"/>
              <a:gd name="connsiteX16139" fmla="*/ 8662581 w 12191988"/>
              <a:gd name="connsiteY16139" fmla="*/ 4328043 h 5886446"/>
              <a:gd name="connsiteX16140" fmla="*/ 8654247 w 12191988"/>
              <a:gd name="connsiteY16140" fmla="*/ 4328837 h 5886446"/>
              <a:gd name="connsiteX16141" fmla="*/ 8646310 w 12191988"/>
              <a:gd name="connsiteY16141" fmla="*/ 4330821 h 5886446"/>
              <a:gd name="connsiteX16142" fmla="*/ 8638372 w 12191988"/>
              <a:gd name="connsiteY16142" fmla="*/ 4333201 h 5886446"/>
              <a:gd name="connsiteX16143" fmla="*/ 8629641 w 12191988"/>
              <a:gd name="connsiteY16143" fmla="*/ 4337566 h 5886446"/>
              <a:gd name="connsiteX16144" fmla="*/ 8621703 w 12191988"/>
              <a:gd name="connsiteY16144" fmla="*/ 4341931 h 5886446"/>
              <a:gd name="connsiteX16145" fmla="*/ 8612972 w 12191988"/>
              <a:gd name="connsiteY16145" fmla="*/ 4347883 h 5886446"/>
              <a:gd name="connsiteX16146" fmla="*/ 8604638 w 12191988"/>
              <a:gd name="connsiteY16146" fmla="*/ 4355423 h 5886446"/>
              <a:gd name="connsiteX16147" fmla="*/ 8603447 w 12191988"/>
              <a:gd name="connsiteY16147" fmla="*/ 4351851 h 5886446"/>
              <a:gd name="connsiteX16148" fmla="*/ 8602653 w 12191988"/>
              <a:gd name="connsiteY16148" fmla="*/ 4349074 h 5886446"/>
              <a:gd name="connsiteX16149" fmla="*/ 8601463 w 12191988"/>
              <a:gd name="connsiteY16149" fmla="*/ 4345899 h 5886446"/>
              <a:gd name="connsiteX16150" fmla="*/ 8599875 w 12191988"/>
              <a:gd name="connsiteY16150" fmla="*/ 4343518 h 5886446"/>
              <a:gd name="connsiteX16151" fmla="*/ 8597097 w 12191988"/>
              <a:gd name="connsiteY16151" fmla="*/ 4338757 h 5886446"/>
              <a:gd name="connsiteX16152" fmla="*/ 8593129 w 12191988"/>
              <a:gd name="connsiteY16152" fmla="*/ 4335979 h 5886446"/>
              <a:gd name="connsiteX16153" fmla="*/ 8588366 w 12191988"/>
              <a:gd name="connsiteY16153" fmla="*/ 4332805 h 5886446"/>
              <a:gd name="connsiteX16154" fmla="*/ 8584001 w 12191988"/>
              <a:gd name="connsiteY16154" fmla="*/ 4330027 h 5886446"/>
              <a:gd name="connsiteX16155" fmla="*/ 8580031 w 12191988"/>
              <a:gd name="connsiteY16155" fmla="*/ 4327249 h 5886446"/>
              <a:gd name="connsiteX16156" fmla="*/ 8575269 w 12191988"/>
              <a:gd name="connsiteY16156" fmla="*/ 4324472 h 5886446"/>
              <a:gd name="connsiteX16157" fmla="*/ 8574079 w 12191988"/>
              <a:gd name="connsiteY16157" fmla="*/ 4325265 h 5886446"/>
              <a:gd name="connsiteX16158" fmla="*/ 8572491 w 12191988"/>
              <a:gd name="connsiteY16158" fmla="*/ 4327249 h 5886446"/>
              <a:gd name="connsiteX16159" fmla="*/ 8570903 w 12191988"/>
              <a:gd name="connsiteY16159" fmla="*/ 4330027 h 5886446"/>
              <a:gd name="connsiteX16160" fmla="*/ 8570507 w 12191988"/>
              <a:gd name="connsiteY16160" fmla="*/ 4332408 h 5886446"/>
              <a:gd name="connsiteX16161" fmla="*/ 8568919 w 12191988"/>
              <a:gd name="connsiteY16161" fmla="*/ 4338757 h 5886446"/>
              <a:gd name="connsiteX16162" fmla="*/ 8567729 w 12191988"/>
              <a:gd name="connsiteY16162" fmla="*/ 4345503 h 5886446"/>
              <a:gd name="connsiteX16163" fmla="*/ 8566538 w 12191988"/>
              <a:gd name="connsiteY16163" fmla="*/ 4351455 h 5886446"/>
              <a:gd name="connsiteX16164" fmla="*/ 8565347 w 12191988"/>
              <a:gd name="connsiteY16164" fmla="*/ 4353836 h 5886446"/>
              <a:gd name="connsiteX16165" fmla="*/ 8563760 w 12191988"/>
              <a:gd name="connsiteY16165" fmla="*/ 4355820 h 5886446"/>
              <a:gd name="connsiteX16166" fmla="*/ 8562569 w 12191988"/>
              <a:gd name="connsiteY16166" fmla="*/ 4357010 h 5886446"/>
              <a:gd name="connsiteX16167" fmla="*/ 8559791 w 12191988"/>
              <a:gd name="connsiteY16167" fmla="*/ 4357804 h 5886446"/>
              <a:gd name="connsiteX16168" fmla="*/ 8557013 w 12191988"/>
              <a:gd name="connsiteY16168" fmla="*/ 4357804 h 5886446"/>
              <a:gd name="connsiteX16169" fmla="*/ 8553441 w 12191988"/>
              <a:gd name="connsiteY16169" fmla="*/ 4356613 h 5886446"/>
              <a:gd name="connsiteX16170" fmla="*/ 8553044 w 12191988"/>
              <a:gd name="connsiteY16170" fmla="*/ 4353042 h 5886446"/>
              <a:gd name="connsiteX16171" fmla="*/ 8552251 w 12191988"/>
              <a:gd name="connsiteY16171" fmla="*/ 4349867 h 5886446"/>
              <a:gd name="connsiteX16172" fmla="*/ 8553044 w 12191988"/>
              <a:gd name="connsiteY16172" fmla="*/ 4347090 h 5886446"/>
              <a:gd name="connsiteX16173" fmla="*/ 8553441 w 12191988"/>
              <a:gd name="connsiteY16173" fmla="*/ 4345106 h 5886446"/>
              <a:gd name="connsiteX16174" fmla="*/ 8553838 w 12191988"/>
              <a:gd name="connsiteY16174" fmla="*/ 4342725 h 5886446"/>
              <a:gd name="connsiteX16175" fmla="*/ 8555029 w 12191988"/>
              <a:gd name="connsiteY16175" fmla="*/ 4340741 h 5886446"/>
              <a:gd name="connsiteX16176" fmla="*/ 8557410 w 12191988"/>
              <a:gd name="connsiteY16176" fmla="*/ 4338360 h 5886446"/>
              <a:gd name="connsiteX16177" fmla="*/ 8559791 w 12191988"/>
              <a:gd name="connsiteY16177" fmla="*/ 4335979 h 5886446"/>
              <a:gd name="connsiteX16178" fmla="*/ 8561775 w 12191988"/>
              <a:gd name="connsiteY16178" fmla="*/ 4332805 h 5886446"/>
              <a:gd name="connsiteX16179" fmla="*/ 8562966 w 12191988"/>
              <a:gd name="connsiteY16179" fmla="*/ 4331217 h 5886446"/>
              <a:gd name="connsiteX16180" fmla="*/ 8563760 w 12191988"/>
              <a:gd name="connsiteY16180" fmla="*/ 4329233 h 5886446"/>
              <a:gd name="connsiteX16181" fmla="*/ 8563760 w 12191988"/>
              <a:gd name="connsiteY16181" fmla="*/ 4327249 h 5886446"/>
              <a:gd name="connsiteX16182" fmla="*/ 8564553 w 12191988"/>
              <a:gd name="connsiteY16182" fmla="*/ 4324472 h 5886446"/>
              <a:gd name="connsiteX16183" fmla="*/ 8555822 w 12191988"/>
              <a:gd name="connsiteY16183" fmla="*/ 4328440 h 5886446"/>
              <a:gd name="connsiteX16184" fmla="*/ 8547885 w 12191988"/>
              <a:gd name="connsiteY16184" fmla="*/ 4331217 h 5886446"/>
              <a:gd name="connsiteX16185" fmla="*/ 8539947 w 12191988"/>
              <a:gd name="connsiteY16185" fmla="*/ 4333201 h 5886446"/>
              <a:gd name="connsiteX16186" fmla="*/ 8531613 w 12191988"/>
              <a:gd name="connsiteY16186" fmla="*/ 4334789 h 5886446"/>
              <a:gd name="connsiteX16187" fmla="*/ 8522881 w 12191988"/>
              <a:gd name="connsiteY16187" fmla="*/ 4335582 h 5886446"/>
              <a:gd name="connsiteX16188" fmla="*/ 8513357 w 12191988"/>
              <a:gd name="connsiteY16188" fmla="*/ 4335979 h 5886446"/>
              <a:gd name="connsiteX16189" fmla="*/ 8502641 w 12191988"/>
              <a:gd name="connsiteY16189" fmla="*/ 4335582 h 5886446"/>
              <a:gd name="connsiteX16190" fmla="*/ 8490735 w 12191988"/>
              <a:gd name="connsiteY16190" fmla="*/ 4333995 h 5886446"/>
              <a:gd name="connsiteX16191" fmla="*/ 8493116 w 12191988"/>
              <a:gd name="connsiteY16191" fmla="*/ 4336773 h 5886446"/>
              <a:gd name="connsiteX16192" fmla="*/ 8495497 w 12191988"/>
              <a:gd name="connsiteY16192" fmla="*/ 4339550 h 5886446"/>
              <a:gd name="connsiteX16193" fmla="*/ 8497085 w 12191988"/>
              <a:gd name="connsiteY16193" fmla="*/ 4341931 h 5886446"/>
              <a:gd name="connsiteX16194" fmla="*/ 8498672 w 12191988"/>
              <a:gd name="connsiteY16194" fmla="*/ 4344312 h 5886446"/>
              <a:gd name="connsiteX16195" fmla="*/ 8499069 w 12191988"/>
              <a:gd name="connsiteY16195" fmla="*/ 4347090 h 5886446"/>
              <a:gd name="connsiteX16196" fmla="*/ 8499863 w 12191988"/>
              <a:gd name="connsiteY16196" fmla="*/ 4349074 h 5886446"/>
              <a:gd name="connsiteX16197" fmla="*/ 8500260 w 12191988"/>
              <a:gd name="connsiteY16197" fmla="*/ 4353836 h 5886446"/>
              <a:gd name="connsiteX16198" fmla="*/ 8499863 w 12191988"/>
              <a:gd name="connsiteY16198" fmla="*/ 4359391 h 5886446"/>
              <a:gd name="connsiteX16199" fmla="*/ 8499863 w 12191988"/>
              <a:gd name="connsiteY16199" fmla="*/ 4366137 h 5886446"/>
              <a:gd name="connsiteX16200" fmla="*/ 8500260 w 12191988"/>
              <a:gd name="connsiteY16200" fmla="*/ 4372882 h 5886446"/>
              <a:gd name="connsiteX16201" fmla="*/ 8501053 w 12191988"/>
              <a:gd name="connsiteY16201" fmla="*/ 4377644 h 5886446"/>
              <a:gd name="connsiteX16202" fmla="*/ 8502244 w 12191988"/>
              <a:gd name="connsiteY16202" fmla="*/ 4382009 h 5886446"/>
              <a:gd name="connsiteX16203" fmla="*/ 8506213 w 12191988"/>
              <a:gd name="connsiteY16203" fmla="*/ 4382406 h 5886446"/>
              <a:gd name="connsiteX16204" fmla="*/ 8509388 w 12191988"/>
              <a:gd name="connsiteY16204" fmla="*/ 4382406 h 5886446"/>
              <a:gd name="connsiteX16205" fmla="*/ 8512166 w 12191988"/>
              <a:gd name="connsiteY16205" fmla="*/ 4382009 h 5886446"/>
              <a:gd name="connsiteX16206" fmla="*/ 8514151 w 12191988"/>
              <a:gd name="connsiteY16206" fmla="*/ 4380422 h 5886446"/>
              <a:gd name="connsiteX16207" fmla="*/ 8516135 w 12191988"/>
              <a:gd name="connsiteY16207" fmla="*/ 4378438 h 5886446"/>
              <a:gd name="connsiteX16208" fmla="*/ 8517722 w 12191988"/>
              <a:gd name="connsiteY16208" fmla="*/ 4376454 h 5886446"/>
              <a:gd name="connsiteX16209" fmla="*/ 8520897 w 12191988"/>
              <a:gd name="connsiteY16209" fmla="*/ 4372089 h 5886446"/>
              <a:gd name="connsiteX16210" fmla="*/ 8524072 w 12191988"/>
              <a:gd name="connsiteY16210" fmla="*/ 4366930 h 5886446"/>
              <a:gd name="connsiteX16211" fmla="*/ 8525660 w 12191988"/>
              <a:gd name="connsiteY16211" fmla="*/ 4365343 h 5886446"/>
              <a:gd name="connsiteX16212" fmla="*/ 8528438 w 12191988"/>
              <a:gd name="connsiteY16212" fmla="*/ 4364153 h 5886446"/>
              <a:gd name="connsiteX16213" fmla="*/ 8530819 w 12191988"/>
              <a:gd name="connsiteY16213" fmla="*/ 4362962 h 5886446"/>
              <a:gd name="connsiteX16214" fmla="*/ 8533597 w 12191988"/>
              <a:gd name="connsiteY16214" fmla="*/ 4362962 h 5886446"/>
              <a:gd name="connsiteX16215" fmla="*/ 8537169 w 12191988"/>
              <a:gd name="connsiteY16215" fmla="*/ 4363359 h 5886446"/>
              <a:gd name="connsiteX16216" fmla="*/ 8541931 w 12191988"/>
              <a:gd name="connsiteY16216" fmla="*/ 4364946 h 5886446"/>
              <a:gd name="connsiteX16217" fmla="*/ 8539153 w 12191988"/>
              <a:gd name="connsiteY16217" fmla="*/ 4370105 h 5886446"/>
              <a:gd name="connsiteX16218" fmla="*/ 8536772 w 12191988"/>
              <a:gd name="connsiteY16218" fmla="*/ 4374470 h 5886446"/>
              <a:gd name="connsiteX16219" fmla="*/ 8533201 w 12191988"/>
              <a:gd name="connsiteY16219" fmla="*/ 4378041 h 5886446"/>
              <a:gd name="connsiteX16220" fmla="*/ 8529231 w 12191988"/>
              <a:gd name="connsiteY16220" fmla="*/ 4381612 h 5886446"/>
              <a:gd name="connsiteX16221" fmla="*/ 8525263 w 12191988"/>
              <a:gd name="connsiteY16221" fmla="*/ 4384390 h 5886446"/>
              <a:gd name="connsiteX16222" fmla="*/ 8521294 w 12191988"/>
              <a:gd name="connsiteY16222" fmla="*/ 4387168 h 5886446"/>
              <a:gd name="connsiteX16223" fmla="*/ 8512563 w 12191988"/>
              <a:gd name="connsiteY16223" fmla="*/ 4391532 h 5886446"/>
              <a:gd name="connsiteX16224" fmla="*/ 8503831 w 12191988"/>
              <a:gd name="connsiteY16224" fmla="*/ 4396691 h 5886446"/>
              <a:gd name="connsiteX16225" fmla="*/ 8499863 w 12191988"/>
              <a:gd name="connsiteY16225" fmla="*/ 4399469 h 5886446"/>
              <a:gd name="connsiteX16226" fmla="*/ 8496291 w 12191988"/>
              <a:gd name="connsiteY16226" fmla="*/ 4403040 h 5886446"/>
              <a:gd name="connsiteX16227" fmla="*/ 8492719 w 12191988"/>
              <a:gd name="connsiteY16227" fmla="*/ 4406611 h 5886446"/>
              <a:gd name="connsiteX16228" fmla="*/ 8489544 w 12191988"/>
              <a:gd name="connsiteY16228" fmla="*/ 4410976 h 5886446"/>
              <a:gd name="connsiteX16229" fmla="*/ 8487560 w 12191988"/>
              <a:gd name="connsiteY16229" fmla="*/ 4416135 h 5886446"/>
              <a:gd name="connsiteX16230" fmla="*/ 8485575 w 12191988"/>
              <a:gd name="connsiteY16230" fmla="*/ 4422087 h 5886446"/>
              <a:gd name="connsiteX16231" fmla="*/ 8484781 w 12191988"/>
              <a:gd name="connsiteY16231" fmla="*/ 4422880 h 5886446"/>
              <a:gd name="connsiteX16232" fmla="*/ 8483591 w 12191988"/>
              <a:gd name="connsiteY16232" fmla="*/ 4421690 h 5886446"/>
              <a:gd name="connsiteX16233" fmla="*/ 8482797 w 12191988"/>
              <a:gd name="connsiteY16233" fmla="*/ 4420103 h 5886446"/>
              <a:gd name="connsiteX16234" fmla="*/ 8482003 w 12191988"/>
              <a:gd name="connsiteY16234" fmla="*/ 4417722 h 5886446"/>
              <a:gd name="connsiteX16235" fmla="*/ 8482003 w 12191988"/>
              <a:gd name="connsiteY16235" fmla="*/ 4411770 h 5886446"/>
              <a:gd name="connsiteX16236" fmla="*/ 8483194 w 12191988"/>
              <a:gd name="connsiteY16236" fmla="*/ 4404627 h 5886446"/>
              <a:gd name="connsiteX16237" fmla="*/ 8485179 w 12191988"/>
              <a:gd name="connsiteY16237" fmla="*/ 4398278 h 5886446"/>
              <a:gd name="connsiteX16238" fmla="*/ 8486766 w 12191988"/>
              <a:gd name="connsiteY16238" fmla="*/ 4395104 h 5886446"/>
              <a:gd name="connsiteX16239" fmla="*/ 8487957 w 12191988"/>
              <a:gd name="connsiteY16239" fmla="*/ 4392723 h 5886446"/>
              <a:gd name="connsiteX16240" fmla="*/ 8489941 w 12191988"/>
              <a:gd name="connsiteY16240" fmla="*/ 4390739 h 5886446"/>
              <a:gd name="connsiteX16241" fmla="*/ 8492322 w 12191988"/>
              <a:gd name="connsiteY16241" fmla="*/ 4389548 h 5886446"/>
              <a:gd name="connsiteX16242" fmla="*/ 8494307 w 12191988"/>
              <a:gd name="connsiteY16242" fmla="*/ 4389152 h 5886446"/>
              <a:gd name="connsiteX16243" fmla="*/ 8496688 w 12191988"/>
              <a:gd name="connsiteY16243" fmla="*/ 4389945 h 5886446"/>
              <a:gd name="connsiteX16244" fmla="*/ 8496688 w 12191988"/>
              <a:gd name="connsiteY16244" fmla="*/ 4381612 h 5886446"/>
              <a:gd name="connsiteX16245" fmla="*/ 8495101 w 12191988"/>
              <a:gd name="connsiteY16245" fmla="*/ 4373676 h 5886446"/>
              <a:gd name="connsiteX16246" fmla="*/ 8493116 w 12191988"/>
              <a:gd name="connsiteY16246" fmla="*/ 4366533 h 5886446"/>
              <a:gd name="connsiteX16247" fmla="*/ 8490735 w 12191988"/>
              <a:gd name="connsiteY16247" fmla="*/ 4360581 h 5886446"/>
              <a:gd name="connsiteX16248" fmla="*/ 8487163 w 12191988"/>
              <a:gd name="connsiteY16248" fmla="*/ 4355423 h 5886446"/>
              <a:gd name="connsiteX16249" fmla="*/ 8483194 w 12191988"/>
              <a:gd name="connsiteY16249" fmla="*/ 4351058 h 5886446"/>
              <a:gd name="connsiteX16250" fmla="*/ 8478431 w 12191988"/>
              <a:gd name="connsiteY16250" fmla="*/ 4347487 h 5886446"/>
              <a:gd name="connsiteX16251" fmla="*/ 8473669 w 12191988"/>
              <a:gd name="connsiteY16251" fmla="*/ 4345106 h 5886446"/>
              <a:gd name="connsiteX16252" fmla="*/ 8468510 w 12191988"/>
              <a:gd name="connsiteY16252" fmla="*/ 4343518 h 5886446"/>
              <a:gd name="connsiteX16253" fmla="*/ 8462953 w 12191988"/>
              <a:gd name="connsiteY16253" fmla="*/ 4342725 h 5886446"/>
              <a:gd name="connsiteX16254" fmla="*/ 8458191 w 12191988"/>
              <a:gd name="connsiteY16254" fmla="*/ 4343518 h 5886446"/>
              <a:gd name="connsiteX16255" fmla="*/ 8452635 w 12191988"/>
              <a:gd name="connsiteY16255" fmla="*/ 4344312 h 5886446"/>
              <a:gd name="connsiteX16256" fmla="*/ 8447475 w 12191988"/>
              <a:gd name="connsiteY16256" fmla="*/ 4347090 h 5886446"/>
              <a:gd name="connsiteX16257" fmla="*/ 8442316 w 12191988"/>
              <a:gd name="connsiteY16257" fmla="*/ 4349867 h 5886446"/>
              <a:gd name="connsiteX16258" fmla="*/ 8437951 w 12191988"/>
              <a:gd name="connsiteY16258" fmla="*/ 4353836 h 5886446"/>
              <a:gd name="connsiteX16259" fmla="*/ 8433981 w 12191988"/>
              <a:gd name="connsiteY16259" fmla="*/ 4359391 h 5886446"/>
              <a:gd name="connsiteX16260" fmla="*/ 8434775 w 12191988"/>
              <a:gd name="connsiteY16260" fmla="*/ 4362169 h 5886446"/>
              <a:gd name="connsiteX16261" fmla="*/ 8435966 w 12191988"/>
              <a:gd name="connsiteY16261" fmla="*/ 4364153 h 5886446"/>
              <a:gd name="connsiteX16262" fmla="*/ 8437951 w 12191988"/>
              <a:gd name="connsiteY16262" fmla="*/ 4365343 h 5886446"/>
              <a:gd name="connsiteX16263" fmla="*/ 8440331 w 12191988"/>
              <a:gd name="connsiteY16263" fmla="*/ 4366137 h 5886446"/>
              <a:gd name="connsiteX16264" fmla="*/ 8445491 w 12191988"/>
              <a:gd name="connsiteY16264" fmla="*/ 4366533 h 5886446"/>
              <a:gd name="connsiteX16265" fmla="*/ 8451047 w 12191988"/>
              <a:gd name="connsiteY16265" fmla="*/ 4366930 h 5886446"/>
              <a:gd name="connsiteX16266" fmla="*/ 8449063 w 12191988"/>
              <a:gd name="connsiteY16266" fmla="*/ 4368914 h 5886446"/>
              <a:gd name="connsiteX16267" fmla="*/ 8447079 w 12191988"/>
              <a:gd name="connsiteY16267" fmla="*/ 4371692 h 5886446"/>
              <a:gd name="connsiteX16268" fmla="*/ 8443903 w 12191988"/>
              <a:gd name="connsiteY16268" fmla="*/ 4376851 h 5886446"/>
              <a:gd name="connsiteX16269" fmla="*/ 8438347 w 12191988"/>
              <a:gd name="connsiteY16269" fmla="*/ 4389152 h 5886446"/>
              <a:gd name="connsiteX16270" fmla="*/ 8435569 w 12191988"/>
              <a:gd name="connsiteY16270" fmla="*/ 4395104 h 5886446"/>
              <a:gd name="connsiteX16271" fmla="*/ 8432394 w 12191988"/>
              <a:gd name="connsiteY16271" fmla="*/ 4400659 h 5886446"/>
              <a:gd name="connsiteX16272" fmla="*/ 8430410 w 12191988"/>
              <a:gd name="connsiteY16272" fmla="*/ 4402643 h 5886446"/>
              <a:gd name="connsiteX16273" fmla="*/ 8428029 w 12191988"/>
              <a:gd name="connsiteY16273" fmla="*/ 4404627 h 5886446"/>
              <a:gd name="connsiteX16274" fmla="*/ 8426044 w 12191988"/>
              <a:gd name="connsiteY16274" fmla="*/ 4406214 h 5886446"/>
              <a:gd name="connsiteX16275" fmla="*/ 8422869 w 12191988"/>
              <a:gd name="connsiteY16275" fmla="*/ 4407802 h 5886446"/>
              <a:gd name="connsiteX16276" fmla="*/ 8422869 w 12191988"/>
              <a:gd name="connsiteY16276" fmla="*/ 4398278 h 5886446"/>
              <a:gd name="connsiteX16277" fmla="*/ 8421679 w 12191988"/>
              <a:gd name="connsiteY16277" fmla="*/ 4389548 h 5886446"/>
              <a:gd name="connsiteX16278" fmla="*/ 8419694 w 12191988"/>
              <a:gd name="connsiteY16278" fmla="*/ 4381612 h 5886446"/>
              <a:gd name="connsiteX16279" fmla="*/ 8417313 w 12191988"/>
              <a:gd name="connsiteY16279" fmla="*/ 4374073 h 5886446"/>
              <a:gd name="connsiteX16280" fmla="*/ 8413741 w 12191988"/>
              <a:gd name="connsiteY16280" fmla="*/ 4366930 h 5886446"/>
              <a:gd name="connsiteX16281" fmla="*/ 8409772 w 12191988"/>
              <a:gd name="connsiteY16281" fmla="*/ 4359391 h 5886446"/>
              <a:gd name="connsiteX16282" fmla="*/ 8399851 w 12191988"/>
              <a:gd name="connsiteY16282" fmla="*/ 4343915 h 5886446"/>
              <a:gd name="connsiteX16283" fmla="*/ 8396279 w 12191988"/>
              <a:gd name="connsiteY16283" fmla="*/ 4347090 h 5886446"/>
              <a:gd name="connsiteX16284" fmla="*/ 8391913 w 12191988"/>
              <a:gd name="connsiteY16284" fmla="*/ 4349074 h 5886446"/>
              <a:gd name="connsiteX16285" fmla="*/ 8387151 w 12191988"/>
              <a:gd name="connsiteY16285" fmla="*/ 4351058 h 5886446"/>
              <a:gd name="connsiteX16286" fmla="*/ 8382388 w 12191988"/>
              <a:gd name="connsiteY16286" fmla="*/ 4351455 h 5886446"/>
              <a:gd name="connsiteX16287" fmla="*/ 8376832 w 12191988"/>
              <a:gd name="connsiteY16287" fmla="*/ 4351851 h 5886446"/>
              <a:gd name="connsiteX16288" fmla="*/ 8371276 w 12191988"/>
              <a:gd name="connsiteY16288" fmla="*/ 4352645 h 5886446"/>
              <a:gd name="connsiteX16289" fmla="*/ 8359766 w 12191988"/>
              <a:gd name="connsiteY16289" fmla="*/ 4351851 h 5886446"/>
              <a:gd name="connsiteX16290" fmla="*/ 8348257 w 12191988"/>
              <a:gd name="connsiteY16290" fmla="*/ 4351851 h 5886446"/>
              <a:gd name="connsiteX16291" fmla="*/ 8342701 w 12191988"/>
              <a:gd name="connsiteY16291" fmla="*/ 4352645 h 5886446"/>
              <a:gd name="connsiteX16292" fmla="*/ 8337144 w 12191988"/>
              <a:gd name="connsiteY16292" fmla="*/ 4353042 h 5886446"/>
              <a:gd name="connsiteX16293" fmla="*/ 8331985 w 12191988"/>
              <a:gd name="connsiteY16293" fmla="*/ 4353836 h 5886446"/>
              <a:gd name="connsiteX16294" fmla="*/ 8327619 w 12191988"/>
              <a:gd name="connsiteY16294" fmla="*/ 4355423 h 5886446"/>
              <a:gd name="connsiteX16295" fmla="*/ 8323651 w 12191988"/>
              <a:gd name="connsiteY16295" fmla="*/ 4357804 h 5886446"/>
              <a:gd name="connsiteX16296" fmla="*/ 8320476 w 12191988"/>
              <a:gd name="connsiteY16296" fmla="*/ 4361375 h 5886446"/>
              <a:gd name="connsiteX16297" fmla="*/ 8320872 w 12191988"/>
              <a:gd name="connsiteY16297" fmla="*/ 4363359 h 5886446"/>
              <a:gd name="connsiteX16298" fmla="*/ 8322063 w 12191988"/>
              <a:gd name="connsiteY16298" fmla="*/ 4364946 h 5886446"/>
              <a:gd name="connsiteX16299" fmla="*/ 8323651 w 12191988"/>
              <a:gd name="connsiteY16299" fmla="*/ 4366533 h 5886446"/>
              <a:gd name="connsiteX16300" fmla="*/ 8324444 w 12191988"/>
              <a:gd name="connsiteY16300" fmla="*/ 4367327 h 5886446"/>
              <a:gd name="connsiteX16301" fmla="*/ 8328016 w 12191988"/>
              <a:gd name="connsiteY16301" fmla="*/ 4368914 h 5886446"/>
              <a:gd name="connsiteX16302" fmla="*/ 8331588 w 12191988"/>
              <a:gd name="connsiteY16302" fmla="*/ 4369708 h 5886446"/>
              <a:gd name="connsiteX16303" fmla="*/ 8335557 w 12191988"/>
              <a:gd name="connsiteY16303" fmla="*/ 4370105 h 5886446"/>
              <a:gd name="connsiteX16304" fmla="*/ 8339526 w 12191988"/>
              <a:gd name="connsiteY16304" fmla="*/ 4370105 h 5886446"/>
              <a:gd name="connsiteX16305" fmla="*/ 8348654 w 12191988"/>
              <a:gd name="connsiteY16305" fmla="*/ 4369708 h 5886446"/>
              <a:gd name="connsiteX16306" fmla="*/ 8352622 w 12191988"/>
              <a:gd name="connsiteY16306" fmla="*/ 4369708 h 5886446"/>
              <a:gd name="connsiteX16307" fmla="*/ 8356591 w 12191988"/>
              <a:gd name="connsiteY16307" fmla="*/ 4370105 h 5886446"/>
              <a:gd name="connsiteX16308" fmla="*/ 8360163 w 12191988"/>
              <a:gd name="connsiteY16308" fmla="*/ 4370898 h 5886446"/>
              <a:gd name="connsiteX16309" fmla="*/ 8362544 w 12191988"/>
              <a:gd name="connsiteY16309" fmla="*/ 4372882 h 5886446"/>
              <a:gd name="connsiteX16310" fmla="*/ 8364132 w 12191988"/>
              <a:gd name="connsiteY16310" fmla="*/ 4374470 h 5886446"/>
              <a:gd name="connsiteX16311" fmla="*/ 8365322 w 12191988"/>
              <a:gd name="connsiteY16311" fmla="*/ 4376057 h 5886446"/>
              <a:gd name="connsiteX16312" fmla="*/ 8365719 w 12191988"/>
              <a:gd name="connsiteY16312" fmla="*/ 4378041 h 5886446"/>
              <a:gd name="connsiteX16313" fmla="*/ 8366116 w 12191988"/>
              <a:gd name="connsiteY16313" fmla="*/ 4380025 h 5886446"/>
              <a:gd name="connsiteX16314" fmla="*/ 8366513 w 12191988"/>
              <a:gd name="connsiteY16314" fmla="*/ 4385580 h 5886446"/>
              <a:gd name="connsiteX16315" fmla="*/ 8366116 w 12191988"/>
              <a:gd name="connsiteY16315" fmla="*/ 4392723 h 5886446"/>
              <a:gd name="connsiteX16316" fmla="*/ 8360957 w 12191988"/>
              <a:gd name="connsiteY16316" fmla="*/ 4387961 h 5886446"/>
              <a:gd name="connsiteX16317" fmla="*/ 8356988 w 12191988"/>
              <a:gd name="connsiteY16317" fmla="*/ 4384390 h 5886446"/>
              <a:gd name="connsiteX16318" fmla="*/ 8352622 w 12191988"/>
              <a:gd name="connsiteY16318" fmla="*/ 4382009 h 5886446"/>
              <a:gd name="connsiteX16319" fmla="*/ 8349051 w 12191988"/>
              <a:gd name="connsiteY16319" fmla="*/ 4380422 h 5886446"/>
              <a:gd name="connsiteX16320" fmla="*/ 8345082 w 12191988"/>
              <a:gd name="connsiteY16320" fmla="*/ 4380025 h 5886446"/>
              <a:gd name="connsiteX16321" fmla="*/ 8341510 w 12191988"/>
              <a:gd name="connsiteY16321" fmla="*/ 4380025 h 5886446"/>
              <a:gd name="connsiteX16322" fmla="*/ 8338732 w 12191988"/>
              <a:gd name="connsiteY16322" fmla="*/ 4381215 h 5886446"/>
              <a:gd name="connsiteX16323" fmla="*/ 8335160 w 12191988"/>
              <a:gd name="connsiteY16323" fmla="*/ 4383199 h 5886446"/>
              <a:gd name="connsiteX16324" fmla="*/ 8331985 w 12191988"/>
              <a:gd name="connsiteY16324" fmla="*/ 4385184 h 5886446"/>
              <a:gd name="connsiteX16325" fmla="*/ 8329207 w 12191988"/>
              <a:gd name="connsiteY16325" fmla="*/ 4387961 h 5886446"/>
              <a:gd name="connsiteX16326" fmla="*/ 8322460 w 12191988"/>
              <a:gd name="connsiteY16326" fmla="*/ 4394707 h 5886446"/>
              <a:gd name="connsiteX16327" fmla="*/ 8316507 w 12191988"/>
              <a:gd name="connsiteY16327" fmla="*/ 4402246 h 5886446"/>
              <a:gd name="connsiteX16328" fmla="*/ 8309363 w 12191988"/>
              <a:gd name="connsiteY16328" fmla="*/ 4409786 h 5886446"/>
              <a:gd name="connsiteX16329" fmla="*/ 8309760 w 12191988"/>
              <a:gd name="connsiteY16329" fmla="*/ 4406214 h 5886446"/>
              <a:gd name="connsiteX16330" fmla="*/ 8309363 w 12191988"/>
              <a:gd name="connsiteY16330" fmla="*/ 4402246 h 5886446"/>
              <a:gd name="connsiteX16331" fmla="*/ 8308966 w 12191988"/>
              <a:gd name="connsiteY16331" fmla="*/ 4399072 h 5886446"/>
              <a:gd name="connsiteX16332" fmla="*/ 8307776 w 12191988"/>
              <a:gd name="connsiteY16332" fmla="*/ 4396294 h 5886446"/>
              <a:gd name="connsiteX16333" fmla="*/ 8305791 w 12191988"/>
              <a:gd name="connsiteY16333" fmla="*/ 4393517 h 5886446"/>
              <a:gd name="connsiteX16334" fmla="*/ 8303807 w 12191988"/>
              <a:gd name="connsiteY16334" fmla="*/ 4391136 h 5886446"/>
              <a:gd name="connsiteX16335" fmla="*/ 8301426 w 12191988"/>
              <a:gd name="connsiteY16335" fmla="*/ 4389152 h 5886446"/>
              <a:gd name="connsiteX16336" fmla="*/ 8298251 w 12191988"/>
              <a:gd name="connsiteY16336" fmla="*/ 4387168 h 5886446"/>
              <a:gd name="connsiteX16337" fmla="*/ 8295472 w 12191988"/>
              <a:gd name="connsiteY16337" fmla="*/ 4385580 h 5886446"/>
              <a:gd name="connsiteX16338" fmla="*/ 8291901 w 12191988"/>
              <a:gd name="connsiteY16338" fmla="*/ 4383993 h 5886446"/>
              <a:gd name="connsiteX16339" fmla="*/ 8287932 w 12191988"/>
              <a:gd name="connsiteY16339" fmla="*/ 4383199 h 5886446"/>
              <a:gd name="connsiteX16340" fmla="*/ 8284360 w 12191988"/>
              <a:gd name="connsiteY16340" fmla="*/ 4382406 h 5886446"/>
              <a:gd name="connsiteX16341" fmla="*/ 8275629 w 12191988"/>
              <a:gd name="connsiteY16341" fmla="*/ 4382009 h 5886446"/>
              <a:gd name="connsiteX16342" fmla="*/ 8266897 w 12191988"/>
              <a:gd name="connsiteY16342" fmla="*/ 4382406 h 5886446"/>
              <a:gd name="connsiteX16343" fmla="*/ 8257769 w 12191988"/>
              <a:gd name="connsiteY16343" fmla="*/ 4384390 h 5886446"/>
              <a:gd name="connsiteX16344" fmla="*/ 8248641 w 12191988"/>
              <a:gd name="connsiteY16344" fmla="*/ 4387168 h 5886446"/>
              <a:gd name="connsiteX16345" fmla="*/ 8244276 w 12191988"/>
              <a:gd name="connsiteY16345" fmla="*/ 4389152 h 5886446"/>
              <a:gd name="connsiteX16346" fmla="*/ 8240307 w 12191988"/>
              <a:gd name="connsiteY16346" fmla="*/ 4391136 h 5886446"/>
              <a:gd name="connsiteX16347" fmla="*/ 8236338 w 12191988"/>
              <a:gd name="connsiteY16347" fmla="*/ 4393517 h 5886446"/>
              <a:gd name="connsiteX16348" fmla="*/ 8231972 w 12191988"/>
              <a:gd name="connsiteY16348" fmla="*/ 4396294 h 5886446"/>
              <a:gd name="connsiteX16349" fmla="*/ 8228797 w 12191988"/>
              <a:gd name="connsiteY16349" fmla="*/ 4399072 h 5886446"/>
              <a:gd name="connsiteX16350" fmla="*/ 8225226 w 12191988"/>
              <a:gd name="connsiteY16350" fmla="*/ 4402643 h 5886446"/>
              <a:gd name="connsiteX16351" fmla="*/ 8222051 w 12191988"/>
              <a:gd name="connsiteY16351" fmla="*/ 4406214 h 5886446"/>
              <a:gd name="connsiteX16352" fmla="*/ 8219669 w 12191988"/>
              <a:gd name="connsiteY16352" fmla="*/ 4409786 h 5886446"/>
              <a:gd name="connsiteX16353" fmla="*/ 8217288 w 12191988"/>
              <a:gd name="connsiteY16353" fmla="*/ 4413754 h 5886446"/>
              <a:gd name="connsiteX16354" fmla="*/ 8215701 w 12191988"/>
              <a:gd name="connsiteY16354" fmla="*/ 4418119 h 5886446"/>
              <a:gd name="connsiteX16355" fmla="*/ 8214113 w 12191988"/>
              <a:gd name="connsiteY16355" fmla="*/ 4422880 h 5886446"/>
              <a:gd name="connsiteX16356" fmla="*/ 8212922 w 12191988"/>
              <a:gd name="connsiteY16356" fmla="*/ 4427642 h 5886446"/>
              <a:gd name="connsiteX16357" fmla="*/ 8209747 w 12191988"/>
              <a:gd name="connsiteY16357" fmla="*/ 4428039 h 5886446"/>
              <a:gd name="connsiteX16358" fmla="*/ 8206176 w 12191988"/>
              <a:gd name="connsiteY16358" fmla="*/ 4427245 h 5886446"/>
              <a:gd name="connsiteX16359" fmla="*/ 8202604 w 12191988"/>
              <a:gd name="connsiteY16359" fmla="*/ 4425658 h 5886446"/>
              <a:gd name="connsiteX16360" fmla="*/ 8199429 w 12191988"/>
              <a:gd name="connsiteY16360" fmla="*/ 4423674 h 5886446"/>
              <a:gd name="connsiteX16361" fmla="*/ 8196651 w 12191988"/>
              <a:gd name="connsiteY16361" fmla="*/ 4421293 h 5886446"/>
              <a:gd name="connsiteX16362" fmla="*/ 8193476 w 12191988"/>
              <a:gd name="connsiteY16362" fmla="*/ 4418119 h 5886446"/>
              <a:gd name="connsiteX16363" fmla="*/ 8188316 w 12191988"/>
              <a:gd name="connsiteY16363" fmla="*/ 4412563 h 5886446"/>
              <a:gd name="connsiteX16364" fmla="*/ 8186332 w 12191988"/>
              <a:gd name="connsiteY16364" fmla="*/ 4410183 h 5886446"/>
              <a:gd name="connsiteX16365" fmla="*/ 8183951 w 12191988"/>
              <a:gd name="connsiteY16365" fmla="*/ 4408198 h 5886446"/>
              <a:gd name="connsiteX16366" fmla="*/ 8181966 w 12191988"/>
              <a:gd name="connsiteY16366" fmla="*/ 4407008 h 5886446"/>
              <a:gd name="connsiteX16367" fmla="*/ 8179982 w 12191988"/>
              <a:gd name="connsiteY16367" fmla="*/ 4407008 h 5886446"/>
              <a:gd name="connsiteX16368" fmla="*/ 8178394 w 12191988"/>
              <a:gd name="connsiteY16368" fmla="*/ 4408198 h 5886446"/>
              <a:gd name="connsiteX16369" fmla="*/ 8176410 w 12191988"/>
              <a:gd name="connsiteY16369" fmla="*/ 4410579 h 5886446"/>
              <a:gd name="connsiteX16370" fmla="*/ 8174822 w 12191988"/>
              <a:gd name="connsiteY16370" fmla="*/ 4414547 h 5886446"/>
              <a:gd name="connsiteX16371" fmla="*/ 8173632 w 12191988"/>
              <a:gd name="connsiteY16371" fmla="*/ 4420103 h 5886446"/>
              <a:gd name="connsiteX16372" fmla="*/ 8171251 w 12191988"/>
              <a:gd name="connsiteY16372" fmla="*/ 4415738 h 5886446"/>
              <a:gd name="connsiteX16373" fmla="*/ 8168869 w 12191988"/>
              <a:gd name="connsiteY16373" fmla="*/ 4410976 h 5886446"/>
              <a:gd name="connsiteX16374" fmla="*/ 8166488 w 12191988"/>
              <a:gd name="connsiteY16374" fmla="*/ 4407802 h 5886446"/>
              <a:gd name="connsiteX16375" fmla="*/ 8163313 w 12191988"/>
              <a:gd name="connsiteY16375" fmla="*/ 4404627 h 5886446"/>
              <a:gd name="connsiteX16376" fmla="*/ 8159741 w 12191988"/>
              <a:gd name="connsiteY16376" fmla="*/ 4401453 h 5886446"/>
              <a:gd name="connsiteX16377" fmla="*/ 8156566 w 12191988"/>
              <a:gd name="connsiteY16377" fmla="*/ 4399072 h 5886446"/>
              <a:gd name="connsiteX16378" fmla="*/ 8152201 w 12191988"/>
              <a:gd name="connsiteY16378" fmla="*/ 4397485 h 5886446"/>
              <a:gd name="connsiteX16379" fmla="*/ 8148232 w 12191988"/>
              <a:gd name="connsiteY16379" fmla="*/ 4395501 h 5886446"/>
              <a:gd name="connsiteX16380" fmla="*/ 8139501 w 12191988"/>
              <a:gd name="connsiteY16380" fmla="*/ 4393517 h 5886446"/>
              <a:gd name="connsiteX16381" fmla="*/ 8129579 w 12191988"/>
              <a:gd name="connsiteY16381" fmla="*/ 4391929 h 5886446"/>
              <a:gd name="connsiteX16382" fmla="*/ 8110529 w 12191988"/>
              <a:gd name="connsiteY16382" fmla="*/ 4389548 h 5886446"/>
              <a:gd name="connsiteX16383" fmla="*/ 8110132 w 12191988"/>
              <a:gd name="connsiteY16383" fmla="*/ 4393913 h 5886446"/>
              <a:gd name="connsiteX16384" fmla="*/ 8110529 w 12191988"/>
              <a:gd name="connsiteY16384" fmla="*/ 4397485 h 5886446"/>
              <a:gd name="connsiteX16385" fmla="*/ 8111322 w 12191988"/>
              <a:gd name="connsiteY16385" fmla="*/ 4400659 h 5886446"/>
              <a:gd name="connsiteX16386" fmla="*/ 8112513 w 12191988"/>
              <a:gd name="connsiteY16386" fmla="*/ 4402246 h 5886446"/>
              <a:gd name="connsiteX16387" fmla="*/ 8114894 w 12191988"/>
              <a:gd name="connsiteY16387" fmla="*/ 4403437 h 5886446"/>
              <a:gd name="connsiteX16388" fmla="*/ 8117276 w 12191988"/>
              <a:gd name="connsiteY16388" fmla="*/ 4404627 h 5886446"/>
              <a:gd name="connsiteX16389" fmla="*/ 8121641 w 12191988"/>
              <a:gd name="connsiteY16389" fmla="*/ 4405818 h 5886446"/>
              <a:gd name="connsiteX16390" fmla="*/ 8120847 w 12191988"/>
              <a:gd name="connsiteY16390" fmla="*/ 4407802 h 5886446"/>
              <a:gd name="connsiteX16391" fmla="*/ 8119657 w 12191988"/>
              <a:gd name="connsiteY16391" fmla="*/ 4408992 h 5886446"/>
              <a:gd name="connsiteX16392" fmla="*/ 8118069 w 12191988"/>
              <a:gd name="connsiteY16392" fmla="*/ 4410579 h 5886446"/>
              <a:gd name="connsiteX16393" fmla="*/ 8116085 w 12191988"/>
              <a:gd name="connsiteY16393" fmla="*/ 4410976 h 5886446"/>
              <a:gd name="connsiteX16394" fmla="*/ 8114101 w 12191988"/>
              <a:gd name="connsiteY16394" fmla="*/ 4410976 h 5886446"/>
              <a:gd name="connsiteX16395" fmla="*/ 8112116 w 12191988"/>
              <a:gd name="connsiteY16395" fmla="*/ 4410579 h 5886446"/>
              <a:gd name="connsiteX16396" fmla="*/ 8107751 w 12191988"/>
              <a:gd name="connsiteY16396" fmla="*/ 4408992 h 5886446"/>
              <a:gd name="connsiteX16397" fmla="*/ 8102591 w 12191988"/>
              <a:gd name="connsiteY16397" fmla="*/ 4406214 h 5886446"/>
              <a:gd name="connsiteX16398" fmla="*/ 8097829 w 12191988"/>
              <a:gd name="connsiteY16398" fmla="*/ 4402643 h 5886446"/>
              <a:gd name="connsiteX16399" fmla="*/ 8085526 w 12191988"/>
              <a:gd name="connsiteY16399" fmla="*/ 4394707 h 5886446"/>
              <a:gd name="connsiteX16400" fmla="*/ 8079572 w 12191988"/>
              <a:gd name="connsiteY16400" fmla="*/ 4391136 h 5886446"/>
              <a:gd name="connsiteX16401" fmla="*/ 8073619 w 12191988"/>
              <a:gd name="connsiteY16401" fmla="*/ 4387961 h 5886446"/>
              <a:gd name="connsiteX16402" fmla="*/ 8070444 w 12191988"/>
              <a:gd name="connsiteY16402" fmla="*/ 4387168 h 5886446"/>
              <a:gd name="connsiteX16403" fmla="*/ 8067666 w 12191988"/>
              <a:gd name="connsiteY16403" fmla="*/ 4386771 h 5886446"/>
              <a:gd name="connsiteX16404" fmla="*/ 8064491 w 12191988"/>
              <a:gd name="connsiteY16404" fmla="*/ 4385977 h 5886446"/>
              <a:gd name="connsiteX16405" fmla="*/ 8062110 w 12191988"/>
              <a:gd name="connsiteY16405" fmla="*/ 4385977 h 5886446"/>
              <a:gd name="connsiteX16406" fmla="*/ 8058935 w 12191988"/>
              <a:gd name="connsiteY16406" fmla="*/ 4386771 h 5886446"/>
              <a:gd name="connsiteX16407" fmla="*/ 8056554 w 12191988"/>
              <a:gd name="connsiteY16407" fmla="*/ 4387564 h 5886446"/>
              <a:gd name="connsiteX16408" fmla="*/ 8054172 w 12191988"/>
              <a:gd name="connsiteY16408" fmla="*/ 4389152 h 5886446"/>
              <a:gd name="connsiteX16409" fmla="*/ 8051394 w 12191988"/>
              <a:gd name="connsiteY16409" fmla="*/ 4391532 h 5886446"/>
              <a:gd name="connsiteX16410" fmla="*/ 8049013 w 12191988"/>
              <a:gd name="connsiteY16410" fmla="*/ 4393913 h 5886446"/>
              <a:gd name="connsiteX16411" fmla="*/ 8046632 w 12191988"/>
              <a:gd name="connsiteY16411" fmla="*/ 4397485 h 5886446"/>
              <a:gd name="connsiteX16412" fmla="*/ 8044251 w 12191988"/>
              <a:gd name="connsiteY16412" fmla="*/ 4402246 h 5886446"/>
              <a:gd name="connsiteX16413" fmla="*/ 8042266 w 12191988"/>
              <a:gd name="connsiteY16413" fmla="*/ 4407008 h 5886446"/>
              <a:gd name="connsiteX16414" fmla="*/ 8042266 w 12191988"/>
              <a:gd name="connsiteY16414" fmla="*/ 4400659 h 5886446"/>
              <a:gd name="connsiteX16415" fmla="*/ 8042266 w 12191988"/>
              <a:gd name="connsiteY16415" fmla="*/ 4398278 h 5886446"/>
              <a:gd name="connsiteX16416" fmla="*/ 8041472 w 12191988"/>
              <a:gd name="connsiteY16416" fmla="*/ 4396294 h 5886446"/>
              <a:gd name="connsiteX16417" fmla="*/ 8041076 w 12191988"/>
              <a:gd name="connsiteY16417" fmla="*/ 4393913 h 5886446"/>
              <a:gd name="connsiteX16418" fmla="*/ 8039488 w 12191988"/>
              <a:gd name="connsiteY16418" fmla="*/ 4393120 h 5886446"/>
              <a:gd name="connsiteX16419" fmla="*/ 8038297 w 12191988"/>
              <a:gd name="connsiteY16419" fmla="*/ 4391532 h 5886446"/>
              <a:gd name="connsiteX16420" fmla="*/ 8036313 w 12191988"/>
              <a:gd name="connsiteY16420" fmla="*/ 4391136 h 5886446"/>
              <a:gd name="connsiteX16421" fmla="*/ 8034329 w 12191988"/>
              <a:gd name="connsiteY16421" fmla="*/ 4393913 h 5886446"/>
              <a:gd name="connsiteX16422" fmla="*/ 8033535 w 12191988"/>
              <a:gd name="connsiteY16422" fmla="*/ 4396691 h 5886446"/>
              <a:gd name="connsiteX16423" fmla="*/ 8033535 w 12191988"/>
              <a:gd name="connsiteY16423" fmla="*/ 4399072 h 5886446"/>
              <a:gd name="connsiteX16424" fmla="*/ 8033535 w 12191988"/>
              <a:gd name="connsiteY16424" fmla="*/ 4402246 h 5886446"/>
              <a:gd name="connsiteX16425" fmla="*/ 8032741 w 12191988"/>
              <a:gd name="connsiteY16425" fmla="*/ 4404627 h 5886446"/>
              <a:gd name="connsiteX16426" fmla="*/ 8031947 w 12191988"/>
              <a:gd name="connsiteY16426" fmla="*/ 4408198 h 5886446"/>
              <a:gd name="connsiteX16427" fmla="*/ 8029566 w 12191988"/>
              <a:gd name="connsiteY16427" fmla="*/ 4410976 h 5886446"/>
              <a:gd name="connsiteX16428" fmla="*/ 8025201 w 12191988"/>
              <a:gd name="connsiteY16428" fmla="*/ 4415341 h 5886446"/>
              <a:gd name="connsiteX16429" fmla="*/ 8020438 w 12191988"/>
              <a:gd name="connsiteY16429" fmla="*/ 4412563 h 5886446"/>
              <a:gd name="connsiteX16430" fmla="*/ 8018851 w 12191988"/>
              <a:gd name="connsiteY16430" fmla="*/ 4411770 h 5886446"/>
              <a:gd name="connsiteX16431" fmla="*/ 8017263 w 12191988"/>
              <a:gd name="connsiteY16431" fmla="*/ 4410183 h 5886446"/>
              <a:gd name="connsiteX16432" fmla="*/ 8016866 w 12191988"/>
              <a:gd name="connsiteY16432" fmla="*/ 4408992 h 5886446"/>
              <a:gd name="connsiteX16433" fmla="*/ 8016469 w 12191988"/>
              <a:gd name="connsiteY16433" fmla="*/ 4407802 h 5886446"/>
              <a:gd name="connsiteX16434" fmla="*/ 8016469 w 12191988"/>
              <a:gd name="connsiteY16434" fmla="*/ 4404230 h 5886446"/>
              <a:gd name="connsiteX16435" fmla="*/ 8016866 w 12191988"/>
              <a:gd name="connsiteY16435" fmla="*/ 4400659 h 5886446"/>
              <a:gd name="connsiteX16436" fmla="*/ 8017660 w 12191988"/>
              <a:gd name="connsiteY16436" fmla="*/ 4395501 h 5886446"/>
              <a:gd name="connsiteX16437" fmla="*/ 8018851 w 12191988"/>
              <a:gd name="connsiteY16437" fmla="*/ 4389945 h 5886446"/>
              <a:gd name="connsiteX16438" fmla="*/ 8019247 w 12191988"/>
              <a:gd name="connsiteY16438" fmla="*/ 4383596 h 5886446"/>
              <a:gd name="connsiteX16439" fmla="*/ 8014485 w 12191988"/>
              <a:gd name="connsiteY16439" fmla="*/ 4391929 h 5886446"/>
              <a:gd name="connsiteX16440" fmla="*/ 8008135 w 12191988"/>
              <a:gd name="connsiteY16440" fmla="*/ 4399469 h 5886446"/>
              <a:gd name="connsiteX16441" fmla="*/ 8002182 w 12191988"/>
              <a:gd name="connsiteY16441" fmla="*/ 4407008 h 5886446"/>
              <a:gd name="connsiteX16442" fmla="*/ 7995832 w 12191988"/>
              <a:gd name="connsiteY16442" fmla="*/ 4414151 h 5886446"/>
              <a:gd name="connsiteX16443" fmla="*/ 7982735 w 12191988"/>
              <a:gd name="connsiteY16443" fmla="*/ 4427245 h 5886446"/>
              <a:gd name="connsiteX16444" fmla="*/ 7969241 w 12191988"/>
              <a:gd name="connsiteY16444" fmla="*/ 4440340 h 5886446"/>
              <a:gd name="connsiteX16445" fmla="*/ 7968844 w 12191988"/>
              <a:gd name="connsiteY16445" fmla="*/ 4435182 h 5886446"/>
              <a:gd name="connsiteX16446" fmla="*/ 7967654 w 12191988"/>
              <a:gd name="connsiteY16446" fmla="*/ 4430420 h 5886446"/>
              <a:gd name="connsiteX16447" fmla="*/ 7965669 w 12191988"/>
              <a:gd name="connsiteY16447" fmla="*/ 4424864 h 5886446"/>
              <a:gd name="connsiteX16448" fmla="*/ 7963288 w 12191988"/>
              <a:gd name="connsiteY16448" fmla="*/ 4419706 h 5886446"/>
              <a:gd name="connsiteX16449" fmla="*/ 7961701 w 12191988"/>
              <a:gd name="connsiteY16449" fmla="*/ 4417325 h 5886446"/>
              <a:gd name="connsiteX16450" fmla="*/ 7959716 w 12191988"/>
              <a:gd name="connsiteY16450" fmla="*/ 4415341 h 5886446"/>
              <a:gd name="connsiteX16451" fmla="*/ 7956938 w 12191988"/>
              <a:gd name="connsiteY16451" fmla="*/ 4413357 h 5886446"/>
              <a:gd name="connsiteX16452" fmla="*/ 7954557 w 12191988"/>
              <a:gd name="connsiteY16452" fmla="*/ 4411770 h 5886446"/>
              <a:gd name="connsiteX16453" fmla="*/ 7951779 w 12191988"/>
              <a:gd name="connsiteY16453" fmla="*/ 4410183 h 5886446"/>
              <a:gd name="connsiteX16454" fmla="*/ 7948207 w 12191988"/>
              <a:gd name="connsiteY16454" fmla="*/ 4409786 h 5886446"/>
              <a:gd name="connsiteX16455" fmla="*/ 7944635 w 12191988"/>
              <a:gd name="connsiteY16455" fmla="*/ 4408992 h 5886446"/>
              <a:gd name="connsiteX16456" fmla="*/ 7939872 w 12191988"/>
              <a:gd name="connsiteY16456" fmla="*/ 4408595 h 5886446"/>
              <a:gd name="connsiteX16457" fmla="*/ 7942651 w 12191988"/>
              <a:gd name="connsiteY16457" fmla="*/ 4412167 h 5886446"/>
              <a:gd name="connsiteX16458" fmla="*/ 7945032 w 12191988"/>
              <a:gd name="connsiteY16458" fmla="*/ 4415341 h 5886446"/>
              <a:gd name="connsiteX16459" fmla="*/ 7946619 w 12191988"/>
              <a:gd name="connsiteY16459" fmla="*/ 4417722 h 5886446"/>
              <a:gd name="connsiteX16460" fmla="*/ 7947413 w 12191988"/>
              <a:gd name="connsiteY16460" fmla="*/ 4420500 h 5886446"/>
              <a:gd name="connsiteX16461" fmla="*/ 7948604 w 12191988"/>
              <a:gd name="connsiteY16461" fmla="*/ 4423277 h 5886446"/>
              <a:gd name="connsiteX16462" fmla="*/ 7948604 w 12191988"/>
              <a:gd name="connsiteY16462" fmla="*/ 4425658 h 5886446"/>
              <a:gd name="connsiteX16463" fmla="*/ 7948604 w 12191988"/>
              <a:gd name="connsiteY16463" fmla="*/ 4427642 h 5886446"/>
              <a:gd name="connsiteX16464" fmla="*/ 7948604 w 12191988"/>
              <a:gd name="connsiteY16464" fmla="*/ 4429626 h 5886446"/>
              <a:gd name="connsiteX16465" fmla="*/ 7947413 w 12191988"/>
              <a:gd name="connsiteY16465" fmla="*/ 4431610 h 5886446"/>
              <a:gd name="connsiteX16466" fmla="*/ 7947016 w 12191988"/>
              <a:gd name="connsiteY16466" fmla="*/ 4433197 h 5886446"/>
              <a:gd name="connsiteX16467" fmla="*/ 7944635 w 12191988"/>
              <a:gd name="connsiteY16467" fmla="*/ 4436372 h 5886446"/>
              <a:gd name="connsiteX16468" fmla="*/ 7941063 w 12191988"/>
              <a:gd name="connsiteY16468" fmla="*/ 4438356 h 5886446"/>
              <a:gd name="connsiteX16469" fmla="*/ 7937094 w 12191988"/>
              <a:gd name="connsiteY16469" fmla="*/ 4439943 h 5886446"/>
              <a:gd name="connsiteX16470" fmla="*/ 7933126 w 12191988"/>
              <a:gd name="connsiteY16470" fmla="*/ 4440340 h 5886446"/>
              <a:gd name="connsiteX16471" fmla="*/ 7928363 w 12191988"/>
              <a:gd name="connsiteY16471" fmla="*/ 4439943 h 5886446"/>
              <a:gd name="connsiteX16472" fmla="*/ 7924394 w 12191988"/>
              <a:gd name="connsiteY16472" fmla="*/ 4438753 h 5886446"/>
              <a:gd name="connsiteX16473" fmla="*/ 7920426 w 12191988"/>
              <a:gd name="connsiteY16473" fmla="*/ 4436372 h 5886446"/>
              <a:gd name="connsiteX16474" fmla="*/ 7916854 w 12191988"/>
              <a:gd name="connsiteY16474" fmla="*/ 4433197 h 5886446"/>
              <a:gd name="connsiteX16475" fmla="*/ 7915266 w 12191988"/>
              <a:gd name="connsiteY16475" fmla="*/ 4431213 h 5886446"/>
              <a:gd name="connsiteX16476" fmla="*/ 7914472 w 12191988"/>
              <a:gd name="connsiteY16476" fmla="*/ 4429229 h 5886446"/>
              <a:gd name="connsiteX16477" fmla="*/ 7913282 w 12191988"/>
              <a:gd name="connsiteY16477" fmla="*/ 4426849 h 5886446"/>
              <a:gd name="connsiteX16478" fmla="*/ 7912488 w 12191988"/>
              <a:gd name="connsiteY16478" fmla="*/ 4423674 h 5886446"/>
              <a:gd name="connsiteX16479" fmla="*/ 7912091 w 12191988"/>
              <a:gd name="connsiteY16479" fmla="*/ 4420500 h 5886446"/>
              <a:gd name="connsiteX16480" fmla="*/ 7912091 w 12191988"/>
              <a:gd name="connsiteY16480" fmla="*/ 4417722 h 5886446"/>
              <a:gd name="connsiteX16481" fmla="*/ 7908916 w 12191988"/>
              <a:gd name="connsiteY16481" fmla="*/ 4419309 h 5886446"/>
              <a:gd name="connsiteX16482" fmla="*/ 7905344 w 12191988"/>
              <a:gd name="connsiteY16482" fmla="*/ 4422880 h 5886446"/>
              <a:gd name="connsiteX16483" fmla="*/ 7901376 w 12191988"/>
              <a:gd name="connsiteY16483" fmla="*/ 4427245 h 5886446"/>
              <a:gd name="connsiteX16484" fmla="*/ 7898201 w 12191988"/>
              <a:gd name="connsiteY16484" fmla="*/ 4431610 h 5886446"/>
              <a:gd name="connsiteX16485" fmla="*/ 7897010 w 12191988"/>
              <a:gd name="connsiteY16485" fmla="*/ 4434785 h 5886446"/>
              <a:gd name="connsiteX16486" fmla="*/ 7895819 w 12191988"/>
              <a:gd name="connsiteY16486" fmla="*/ 4437166 h 5886446"/>
              <a:gd name="connsiteX16487" fmla="*/ 7895422 w 12191988"/>
              <a:gd name="connsiteY16487" fmla="*/ 4439943 h 5886446"/>
              <a:gd name="connsiteX16488" fmla="*/ 7895422 w 12191988"/>
              <a:gd name="connsiteY16488" fmla="*/ 4442324 h 5886446"/>
              <a:gd name="connsiteX16489" fmla="*/ 7895422 w 12191988"/>
              <a:gd name="connsiteY16489" fmla="*/ 4444308 h 5886446"/>
              <a:gd name="connsiteX16490" fmla="*/ 7897010 w 12191988"/>
              <a:gd name="connsiteY16490" fmla="*/ 4446292 h 5886446"/>
              <a:gd name="connsiteX16491" fmla="*/ 7898201 w 12191988"/>
              <a:gd name="connsiteY16491" fmla="*/ 4448276 h 5886446"/>
              <a:gd name="connsiteX16492" fmla="*/ 7900979 w 12191988"/>
              <a:gd name="connsiteY16492" fmla="*/ 4449863 h 5886446"/>
              <a:gd name="connsiteX16493" fmla="*/ 7899391 w 12191988"/>
              <a:gd name="connsiteY16493" fmla="*/ 4449467 h 5886446"/>
              <a:gd name="connsiteX16494" fmla="*/ 7897407 w 12191988"/>
              <a:gd name="connsiteY16494" fmla="*/ 4448276 h 5886446"/>
              <a:gd name="connsiteX16495" fmla="*/ 7891454 w 12191988"/>
              <a:gd name="connsiteY16495" fmla="*/ 4443911 h 5886446"/>
              <a:gd name="connsiteX16496" fmla="*/ 7884310 w 12191988"/>
              <a:gd name="connsiteY16496" fmla="*/ 4438356 h 5886446"/>
              <a:gd name="connsiteX16497" fmla="*/ 7880341 w 12191988"/>
              <a:gd name="connsiteY16497" fmla="*/ 4435578 h 5886446"/>
              <a:gd name="connsiteX16498" fmla="*/ 7876372 w 12191988"/>
              <a:gd name="connsiteY16498" fmla="*/ 4433197 h 5886446"/>
              <a:gd name="connsiteX16499" fmla="*/ 7871610 w 12191988"/>
              <a:gd name="connsiteY16499" fmla="*/ 4431213 h 5886446"/>
              <a:gd name="connsiteX16500" fmla="*/ 7867641 w 12191988"/>
              <a:gd name="connsiteY16500" fmla="*/ 4430420 h 5886446"/>
              <a:gd name="connsiteX16501" fmla="*/ 7863276 w 12191988"/>
              <a:gd name="connsiteY16501" fmla="*/ 4430420 h 5886446"/>
              <a:gd name="connsiteX16502" fmla="*/ 7861291 w 12191988"/>
              <a:gd name="connsiteY16502" fmla="*/ 4430817 h 5886446"/>
              <a:gd name="connsiteX16503" fmla="*/ 7858910 w 12191988"/>
              <a:gd name="connsiteY16503" fmla="*/ 4431213 h 5886446"/>
              <a:gd name="connsiteX16504" fmla="*/ 7856926 w 12191988"/>
              <a:gd name="connsiteY16504" fmla="*/ 4432404 h 5886446"/>
              <a:gd name="connsiteX16505" fmla="*/ 7854544 w 12191988"/>
              <a:gd name="connsiteY16505" fmla="*/ 4433594 h 5886446"/>
              <a:gd name="connsiteX16506" fmla="*/ 7852560 w 12191988"/>
              <a:gd name="connsiteY16506" fmla="*/ 4435182 h 5886446"/>
              <a:gd name="connsiteX16507" fmla="*/ 7851369 w 12191988"/>
              <a:gd name="connsiteY16507" fmla="*/ 4437562 h 5886446"/>
              <a:gd name="connsiteX16508" fmla="*/ 7849385 w 12191988"/>
              <a:gd name="connsiteY16508" fmla="*/ 4440340 h 5886446"/>
              <a:gd name="connsiteX16509" fmla="*/ 7847401 w 12191988"/>
              <a:gd name="connsiteY16509" fmla="*/ 4443118 h 5886446"/>
              <a:gd name="connsiteX16510" fmla="*/ 7844226 w 12191988"/>
              <a:gd name="connsiteY16510" fmla="*/ 4450657 h 5886446"/>
              <a:gd name="connsiteX16511" fmla="*/ 7840654 w 12191988"/>
              <a:gd name="connsiteY16511" fmla="*/ 4447483 h 5886446"/>
              <a:gd name="connsiteX16512" fmla="*/ 7837082 w 12191988"/>
              <a:gd name="connsiteY16512" fmla="*/ 4444308 h 5886446"/>
              <a:gd name="connsiteX16513" fmla="*/ 7833113 w 12191988"/>
              <a:gd name="connsiteY16513" fmla="*/ 4441927 h 5886446"/>
              <a:gd name="connsiteX16514" fmla="*/ 7829541 w 12191988"/>
              <a:gd name="connsiteY16514" fmla="*/ 4439150 h 5886446"/>
              <a:gd name="connsiteX16515" fmla="*/ 7825572 w 12191988"/>
              <a:gd name="connsiteY16515" fmla="*/ 4437166 h 5886446"/>
              <a:gd name="connsiteX16516" fmla="*/ 7821604 w 12191988"/>
              <a:gd name="connsiteY16516" fmla="*/ 4435578 h 5886446"/>
              <a:gd name="connsiteX16517" fmla="*/ 7817238 w 12191988"/>
              <a:gd name="connsiteY16517" fmla="*/ 4434785 h 5886446"/>
              <a:gd name="connsiteX16518" fmla="*/ 7813269 w 12191988"/>
              <a:gd name="connsiteY16518" fmla="*/ 4433594 h 5886446"/>
              <a:gd name="connsiteX16519" fmla="*/ 7808904 w 12191988"/>
              <a:gd name="connsiteY16519" fmla="*/ 4433197 h 5886446"/>
              <a:gd name="connsiteX16520" fmla="*/ 7804538 w 12191988"/>
              <a:gd name="connsiteY16520" fmla="*/ 4433197 h 5886446"/>
              <a:gd name="connsiteX16521" fmla="*/ 7796204 w 12191988"/>
              <a:gd name="connsiteY16521" fmla="*/ 4433197 h 5886446"/>
              <a:gd name="connsiteX16522" fmla="*/ 7787869 w 12191988"/>
              <a:gd name="connsiteY16522" fmla="*/ 4434785 h 5886446"/>
              <a:gd name="connsiteX16523" fmla="*/ 7779535 w 12191988"/>
              <a:gd name="connsiteY16523" fmla="*/ 4437562 h 5886446"/>
              <a:gd name="connsiteX16524" fmla="*/ 7771994 w 12191988"/>
              <a:gd name="connsiteY16524" fmla="*/ 4441134 h 5886446"/>
              <a:gd name="connsiteX16525" fmla="*/ 7764454 w 12191988"/>
              <a:gd name="connsiteY16525" fmla="*/ 4445102 h 5886446"/>
              <a:gd name="connsiteX16526" fmla="*/ 7757310 w 12191988"/>
              <a:gd name="connsiteY16526" fmla="*/ 4450260 h 5886446"/>
              <a:gd name="connsiteX16527" fmla="*/ 7751357 w 12191988"/>
              <a:gd name="connsiteY16527" fmla="*/ 4456212 h 5886446"/>
              <a:gd name="connsiteX16528" fmla="*/ 7746197 w 12191988"/>
              <a:gd name="connsiteY16528" fmla="*/ 4462958 h 5886446"/>
              <a:gd name="connsiteX16529" fmla="*/ 7741832 w 12191988"/>
              <a:gd name="connsiteY16529" fmla="*/ 4469704 h 5886446"/>
              <a:gd name="connsiteX16530" fmla="*/ 7739847 w 12191988"/>
              <a:gd name="connsiteY16530" fmla="*/ 4473275 h 5886446"/>
              <a:gd name="connsiteX16531" fmla="*/ 7738260 w 12191988"/>
              <a:gd name="connsiteY16531" fmla="*/ 4477243 h 5886446"/>
              <a:gd name="connsiteX16532" fmla="*/ 7737466 w 12191988"/>
              <a:gd name="connsiteY16532" fmla="*/ 4480815 h 5886446"/>
              <a:gd name="connsiteX16533" fmla="*/ 7736276 w 12191988"/>
              <a:gd name="connsiteY16533" fmla="*/ 4484783 h 5886446"/>
              <a:gd name="connsiteX16534" fmla="*/ 7735879 w 12191988"/>
              <a:gd name="connsiteY16534" fmla="*/ 4487561 h 5886446"/>
              <a:gd name="connsiteX16535" fmla="*/ 7734688 w 12191988"/>
              <a:gd name="connsiteY16535" fmla="*/ 4489545 h 5886446"/>
              <a:gd name="connsiteX16536" fmla="*/ 7733101 w 12191988"/>
              <a:gd name="connsiteY16536" fmla="*/ 4490338 h 5886446"/>
              <a:gd name="connsiteX16537" fmla="*/ 7731116 w 12191988"/>
              <a:gd name="connsiteY16537" fmla="*/ 4491132 h 5886446"/>
              <a:gd name="connsiteX16538" fmla="*/ 7728735 w 12191988"/>
              <a:gd name="connsiteY16538" fmla="*/ 4491529 h 5886446"/>
              <a:gd name="connsiteX16539" fmla="*/ 7726354 w 12191988"/>
              <a:gd name="connsiteY16539" fmla="*/ 4491132 h 5886446"/>
              <a:gd name="connsiteX16540" fmla="*/ 7720797 w 12191988"/>
              <a:gd name="connsiteY16540" fmla="*/ 4489545 h 5886446"/>
              <a:gd name="connsiteX16541" fmla="*/ 7714844 w 12191988"/>
              <a:gd name="connsiteY16541" fmla="*/ 4486767 h 5886446"/>
              <a:gd name="connsiteX16542" fmla="*/ 7709685 w 12191988"/>
              <a:gd name="connsiteY16542" fmla="*/ 4483989 h 5886446"/>
              <a:gd name="connsiteX16543" fmla="*/ 7705319 w 12191988"/>
              <a:gd name="connsiteY16543" fmla="*/ 4480418 h 5886446"/>
              <a:gd name="connsiteX16544" fmla="*/ 7702144 w 12191988"/>
              <a:gd name="connsiteY16544" fmla="*/ 4477243 h 5886446"/>
              <a:gd name="connsiteX16545" fmla="*/ 7699763 w 12191988"/>
              <a:gd name="connsiteY16545" fmla="*/ 4477243 h 5886446"/>
              <a:gd name="connsiteX16546" fmla="*/ 7697779 w 12191988"/>
              <a:gd name="connsiteY16546" fmla="*/ 4478434 h 5886446"/>
              <a:gd name="connsiteX16547" fmla="*/ 7696191 w 12191988"/>
              <a:gd name="connsiteY16547" fmla="*/ 4479228 h 5886446"/>
              <a:gd name="connsiteX16548" fmla="*/ 7695001 w 12191988"/>
              <a:gd name="connsiteY16548" fmla="*/ 4481608 h 5886446"/>
              <a:gd name="connsiteX16549" fmla="*/ 7694207 w 12191988"/>
              <a:gd name="connsiteY16549" fmla="*/ 4483592 h 5886446"/>
              <a:gd name="connsiteX16550" fmla="*/ 7693810 w 12191988"/>
              <a:gd name="connsiteY16550" fmla="*/ 4485973 h 5886446"/>
              <a:gd name="connsiteX16551" fmla="*/ 7692222 w 12191988"/>
              <a:gd name="connsiteY16551" fmla="*/ 4491529 h 5886446"/>
              <a:gd name="connsiteX16552" fmla="*/ 7691032 w 12191988"/>
              <a:gd name="connsiteY16552" fmla="*/ 4496290 h 5886446"/>
              <a:gd name="connsiteX16553" fmla="*/ 7690238 w 12191988"/>
              <a:gd name="connsiteY16553" fmla="*/ 4499068 h 5886446"/>
              <a:gd name="connsiteX16554" fmla="*/ 7689047 w 12191988"/>
              <a:gd name="connsiteY16554" fmla="*/ 4500655 h 5886446"/>
              <a:gd name="connsiteX16555" fmla="*/ 7687460 w 12191988"/>
              <a:gd name="connsiteY16555" fmla="*/ 4501846 h 5886446"/>
              <a:gd name="connsiteX16556" fmla="*/ 7685476 w 12191988"/>
              <a:gd name="connsiteY16556" fmla="*/ 4503036 h 5886446"/>
              <a:gd name="connsiteX16557" fmla="*/ 7683094 w 12191988"/>
              <a:gd name="connsiteY16557" fmla="*/ 4503036 h 5886446"/>
              <a:gd name="connsiteX16558" fmla="*/ 7679522 w 12191988"/>
              <a:gd name="connsiteY16558" fmla="*/ 4501846 h 5886446"/>
              <a:gd name="connsiteX16559" fmla="*/ 7686269 w 12191988"/>
              <a:gd name="connsiteY16559" fmla="*/ 4504623 h 5886446"/>
              <a:gd name="connsiteX16560" fmla="*/ 7692619 w 12191988"/>
              <a:gd name="connsiteY16560" fmla="*/ 4507004 h 5886446"/>
              <a:gd name="connsiteX16561" fmla="*/ 7698969 w 12191988"/>
              <a:gd name="connsiteY16561" fmla="*/ 4508988 h 5886446"/>
              <a:gd name="connsiteX16562" fmla="*/ 7705716 w 12191988"/>
              <a:gd name="connsiteY16562" fmla="*/ 4510575 h 5886446"/>
              <a:gd name="connsiteX16563" fmla="*/ 7712860 w 12191988"/>
              <a:gd name="connsiteY16563" fmla="*/ 4511369 h 5886446"/>
              <a:gd name="connsiteX16564" fmla="*/ 7720401 w 12191988"/>
              <a:gd name="connsiteY16564" fmla="*/ 4512163 h 5886446"/>
              <a:gd name="connsiteX16565" fmla="*/ 7734688 w 12191988"/>
              <a:gd name="connsiteY16565" fmla="*/ 4512560 h 5886446"/>
              <a:gd name="connsiteX16566" fmla="*/ 7750166 w 12191988"/>
              <a:gd name="connsiteY16566" fmla="*/ 4512560 h 5886446"/>
              <a:gd name="connsiteX16567" fmla="*/ 7766041 w 12191988"/>
              <a:gd name="connsiteY16567" fmla="*/ 4510972 h 5886446"/>
              <a:gd name="connsiteX16568" fmla="*/ 7798982 w 12191988"/>
              <a:gd name="connsiteY16568" fmla="*/ 4507401 h 5886446"/>
              <a:gd name="connsiteX16569" fmla="*/ 7798585 w 12191988"/>
              <a:gd name="connsiteY16569" fmla="*/ 4503036 h 5886446"/>
              <a:gd name="connsiteX16570" fmla="*/ 7797394 w 12191988"/>
              <a:gd name="connsiteY16570" fmla="*/ 4499068 h 5886446"/>
              <a:gd name="connsiteX16571" fmla="*/ 7795410 w 12191988"/>
              <a:gd name="connsiteY16571" fmla="*/ 4496290 h 5886446"/>
              <a:gd name="connsiteX16572" fmla="*/ 7793029 w 12191988"/>
              <a:gd name="connsiteY16572" fmla="*/ 4493909 h 5886446"/>
              <a:gd name="connsiteX16573" fmla="*/ 7790647 w 12191988"/>
              <a:gd name="connsiteY16573" fmla="*/ 4492322 h 5886446"/>
              <a:gd name="connsiteX16574" fmla="*/ 7787472 w 12191988"/>
              <a:gd name="connsiteY16574" fmla="*/ 4491132 h 5886446"/>
              <a:gd name="connsiteX16575" fmla="*/ 7781519 w 12191988"/>
              <a:gd name="connsiteY16575" fmla="*/ 4488751 h 5886446"/>
              <a:gd name="connsiteX16576" fmla="*/ 7774772 w 12191988"/>
              <a:gd name="connsiteY16576" fmla="*/ 4486767 h 5886446"/>
              <a:gd name="connsiteX16577" fmla="*/ 7772391 w 12191988"/>
              <a:gd name="connsiteY16577" fmla="*/ 4485576 h 5886446"/>
              <a:gd name="connsiteX16578" fmla="*/ 7770010 w 12191988"/>
              <a:gd name="connsiteY16578" fmla="*/ 4483592 h 5886446"/>
              <a:gd name="connsiteX16579" fmla="*/ 7767232 w 12191988"/>
              <a:gd name="connsiteY16579" fmla="*/ 4480815 h 5886446"/>
              <a:gd name="connsiteX16580" fmla="*/ 7766041 w 12191988"/>
              <a:gd name="connsiteY16580" fmla="*/ 4477243 h 5886446"/>
              <a:gd name="connsiteX16581" fmla="*/ 7764851 w 12191988"/>
              <a:gd name="connsiteY16581" fmla="*/ 4473275 h 5886446"/>
              <a:gd name="connsiteX16582" fmla="*/ 7764851 w 12191988"/>
              <a:gd name="connsiteY16582" fmla="*/ 4468514 h 5886446"/>
              <a:gd name="connsiteX16583" fmla="*/ 7770010 w 12191988"/>
              <a:gd name="connsiteY16583" fmla="*/ 4469704 h 5886446"/>
              <a:gd name="connsiteX16584" fmla="*/ 7774376 w 12191988"/>
              <a:gd name="connsiteY16584" fmla="*/ 4469704 h 5886446"/>
              <a:gd name="connsiteX16585" fmla="*/ 7777947 w 12191988"/>
              <a:gd name="connsiteY16585" fmla="*/ 4468910 h 5886446"/>
              <a:gd name="connsiteX16586" fmla="*/ 7781122 w 12191988"/>
              <a:gd name="connsiteY16586" fmla="*/ 4467323 h 5886446"/>
              <a:gd name="connsiteX16587" fmla="*/ 7783901 w 12191988"/>
              <a:gd name="connsiteY16587" fmla="*/ 4464942 h 5886446"/>
              <a:gd name="connsiteX16588" fmla="*/ 7785885 w 12191988"/>
              <a:gd name="connsiteY16588" fmla="*/ 4461768 h 5886446"/>
              <a:gd name="connsiteX16589" fmla="*/ 7789457 w 12191988"/>
              <a:gd name="connsiteY16589" fmla="*/ 4455419 h 5886446"/>
              <a:gd name="connsiteX16590" fmla="*/ 7793426 w 12191988"/>
              <a:gd name="connsiteY16590" fmla="*/ 4448673 h 5886446"/>
              <a:gd name="connsiteX16591" fmla="*/ 7796204 w 12191988"/>
              <a:gd name="connsiteY16591" fmla="*/ 4445895 h 5886446"/>
              <a:gd name="connsiteX16592" fmla="*/ 7798585 w 12191988"/>
              <a:gd name="connsiteY16592" fmla="*/ 4443118 h 5886446"/>
              <a:gd name="connsiteX16593" fmla="*/ 7801363 w 12191988"/>
              <a:gd name="connsiteY16593" fmla="*/ 4441927 h 5886446"/>
              <a:gd name="connsiteX16594" fmla="*/ 7805729 w 12191988"/>
              <a:gd name="connsiteY16594" fmla="*/ 4441134 h 5886446"/>
              <a:gd name="connsiteX16595" fmla="*/ 7810094 w 12191988"/>
              <a:gd name="connsiteY16595" fmla="*/ 4441927 h 5886446"/>
              <a:gd name="connsiteX16596" fmla="*/ 7815651 w 12191988"/>
              <a:gd name="connsiteY16596" fmla="*/ 4443118 h 5886446"/>
              <a:gd name="connsiteX16597" fmla="*/ 7815254 w 12191988"/>
              <a:gd name="connsiteY16597" fmla="*/ 4446292 h 5886446"/>
              <a:gd name="connsiteX16598" fmla="*/ 7813666 w 12191988"/>
              <a:gd name="connsiteY16598" fmla="*/ 4448276 h 5886446"/>
              <a:gd name="connsiteX16599" fmla="*/ 7811682 w 12191988"/>
              <a:gd name="connsiteY16599" fmla="*/ 4449863 h 5886446"/>
              <a:gd name="connsiteX16600" fmla="*/ 7809697 w 12191988"/>
              <a:gd name="connsiteY16600" fmla="*/ 4450260 h 5886446"/>
              <a:gd name="connsiteX16601" fmla="*/ 7804141 w 12191988"/>
              <a:gd name="connsiteY16601" fmla="*/ 4451451 h 5886446"/>
              <a:gd name="connsiteX16602" fmla="*/ 7798585 w 12191988"/>
              <a:gd name="connsiteY16602" fmla="*/ 4451848 h 5886446"/>
              <a:gd name="connsiteX16603" fmla="*/ 7802157 w 12191988"/>
              <a:gd name="connsiteY16603" fmla="*/ 4459784 h 5886446"/>
              <a:gd name="connsiteX16604" fmla="*/ 7805729 w 12191988"/>
              <a:gd name="connsiteY16604" fmla="*/ 4467323 h 5886446"/>
              <a:gd name="connsiteX16605" fmla="*/ 7809697 w 12191988"/>
              <a:gd name="connsiteY16605" fmla="*/ 4474466 h 5886446"/>
              <a:gd name="connsiteX16606" fmla="*/ 7813666 w 12191988"/>
              <a:gd name="connsiteY16606" fmla="*/ 4480418 h 5886446"/>
              <a:gd name="connsiteX16607" fmla="*/ 7818429 w 12191988"/>
              <a:gd name="connsiteY16607" fmla="*/ 4486370 h 5886446"/>
              <a:gd name="connsiteX16608" fmla="*/ 7823588 w 12191988"/>
              <a:gd name="connsiteY16608" fmla="*/ 4491529 h 5886446"/>
              <a:gd name="connsiteX16609" fmla="*/ 7829144 w 12191988"/>
              <a:gd name="connsiteY16609" fmla="*/ 4496290 h 5886446"/>
              <a:gd name="connsiteX16610" fmla="*/ 7834701 w 12191988"/>
              <a:gd name="connsiteY16610" fmla="*/ 4500655 h 5886446"/>
              <a:gd name="connsiteX16611" fmla="*/ 7840654 w 12191988"/>
              <a:gd name="connsiteY16611" fmla="*/ 4504623 h 5886446"/>
              <a:gd name="connsiteX16612" fmla="*/ 7847401 w 12191988"/>
              <a:gd name="connsiteY16612" fmla="*/ 4508195 h 5886446"/>
              <a:gd name="connsiteX16613" fmla="*/ 7853751 w 12191988"/>
              <a:gd name="connsiteY16613" fmla="*/ 4510972 h 5886446"/>
              <a:gd name="connsiteX16614" fmla="*/ 7860894 w 12191988"/>
              <a:gd name="connsiteY16614" fmla="*/ 4514147 h 5886446"/>
              <a:gd name="connsiteX16615" fmla="*/ 7867641 w 12191988"/>
              <a:gd name="connsiteY16615" fmla="*/ 4516528 h 5886446"/>
              <a:gd name="connsiteX16616" fmla="*/ 7875182 w 12191988"/>
              <a:gd name="connsiteY16616" fmla="*/ 4518512 h 5886446"/>
              <a:gd name="connsiteX16617" fmla="*/ 7890263 w 12191988"/>
              <a:gd name="connsiteY16617" fmla="*/ 4522083 h 5886446"/>
              <a:gd name="connsiteX16618" fmla="*/ 7885897 w 12191988"/>
              <a:gd name="connsiteY16618" fmla="*/ 4526051 h 5886446"/>
              <a:gd name="connsiteX16619" fmla="*/ 7880738 w 12191988"/>
              <a:gd name="connsiteY16619" fmla="*/ 4529226 h 5886446"/>
              <a:gd name="connsiteX16620" fmla="*/ 7876372 w 12191988"/>
              <a:gd name="connsiteY16620" fmla="*/ 4531210 h 5886446"/>
              <a:gd name="connsiteX16621" fmla="*/ 7870816 w 12191988"/>
              <a:gd name="connsiteY16621" fmla="*/ 4532003 h 5886446"/>
              <a:gd name="connsiteX16622" fmla="*/ 7865657 w 12191988"/>
              <a:gd name="connsiteY16622" fmla="*/ 4532400 h 5886446"/>
              <a:gd name="connsiteX16623" fmla="*/ 7860101 w 12191988"/>
              <a:gd name="connsiteY16623" fmla="*/ 4532003 h 5886446"/>
              <a:gd name="connsiteX16624" fmla="*/ 7855338 w 12191988"/>
              <a:gd name="connsiteY16624" fmla="*/ 4531210 h 5886446"/>
              <a:gd name="connsiteX16625" fmla="*/ 7849782 w 12191988"/>
              <a:gd name="connsiteY16625" fmla="*/ 4529622 h 5886446"/>
              <a:gd name="connsiteX16626" fmla="*/ 7844622 w 12191988"/>
              <a:gd name="connsiteY16626" fmla="*/ 4527638 h 5886446"/>
              <a:gd name="connsiteX16627" fmla="*/ 7839860 w 12191988"/>
              <a:gd name="connsiteY16627" fmla="*/ 4525257 h 5886446"/>
              <a:gd name="connsiteX16628" fmla="*/ 7834701 w 12191988"/>
              <a:gd name="connsiteY16628" fmla="*/ 4522480 h 5886446"/>
              <a:gd name="connsiteX16629" fmla="*/ 7830335 w 12191988"/>
              <a:gd name="connsiteY16629" fmla="*/ 4519702 h 5886446"/>
              <a:gd name="connsiteX16630" fmla="*/ 7822001 w 12191988"/>
              <a:gd name="connsiteY16630" fmla="*/ 4513353 h 5886446"/>
              <a:gd name="connsiteX16631" fmla="*/ 7816047 w 12191988"/>
              <a:gd name="connsiteY16631" fmla="*/ 4507401 h 5886446"/>
              <a:gd name="connsiteX16632" fmla="*/ 7813666 w 12191988"/>
              <a:gd name="connsiteY16632" fmla="*/ 4510575 h 5886446"/>
              <a:gd name="connsiteX16633" fmla="*/ 7810888 w 12191988"/>
              <a:gd name="connsiteY16633" fmla="*/ 4513353 h 5886446"/>
              <a:gd name="connsiteX16634" fmla="*/ 7808110 w 12191988"/>
              <a:gd name="connsiteY16634" fmla="*/ 4516131 h 5886446"/>
              <a:gd name="connsiteX16635" fmla="*/ 7804935 w 12191988"/>
              <a:gd name="connsiteY16635" fmla="*/ 4518512 h 5886446"/>
              <a:gd name="connsiteX16636" fmla="*/ 7801363 w 12191988"/>
              <a:gd name="connsiteY16636" fmla="*/ 4520496 h 5886446"/>
              <a:gd name="connsiteX16637" fmla="*/ 7798188 w 12191988"/>
              <a:gd name="connsiteY16637" fmla="*/ 4522083 h 5886446"/>
              <a:gd name="connsiteX16638" fmla="*/ 7789854 w 12191988"/>
              <a:gd name="connsiteY16638" fmla="*/ 4525257 h 5886446"/>
              <a:gd name="connsiteX16639" fmla="*/ 7781916 w 12191988"/>
              <a:gd name="connsiteY16639" fmla="*/ 4527241 h 5886446"/>
              <a:gd name="connsiteX16640" fmla="*/ 7773582 w 12191988"/>
              <a:gd name="connsiteY16640" fmla="*/ 4529226 h 5886446"/>
              <a:gd name="connsiteX16641" fmla="*/ 7765247 w 12191988"/>
              <a:gd name="connsiteY16641" fmla="*/ 4531210 h 5886446"/>
              <a:gd name="connsiteX16642" fmla="*/ 7756913 w 12191988"/>
              <a:gd name="connsiteY16642" fmla="*/ 4533194 h 5886446"/>
              <a:gd name="connsiteX16643" fmla="*/ 7749372 w 12191988"/>
              <a:gd name="connsiteY16643" fmla="*/ 4535574 h 5886446"/>
              <a:gd name="connsiteX16644" fmla="*/ 7741832 w 12191988"/>
              <a:gd name="connsiteY16644" fmla="*/ 4538749 h 5886446"/>
              <a:gd name="connsiteX16645" fmla="*/ 7738260 w 12191988"/>
              <a:gd name="connsiteY16645" fmla="*/ 4540733 h 5886446"/>
              <a:gd name="connsiteX16646" fmla="*/ 7735085 w 12191988"/>
              <a:gd name="connsiteY16646" fmla="*/ 4543114 h 5886446"/>
              <a:gd name="connsiteX16647" fmla="*/ 7732307 w 12191988"/>
              <a:gd name="connsiteY16647" fmla="*/ 4545495 h 5886446"/>
              <a:gd name="connsiteX16648" fmla="*/ 7729926 w 12191988"/>
              <a:gd name="connsiteY16648" fmla="*/ 4548669 h 5886446"/>
              <a:gd name="connsiteX16649" fmla="*/ 7727147 w 12191988"/>
              <a:gd name="connsiteY16649" fmla="*/ 4552240 h 5886446"/>
              <a:gd name="connsiteX16650" fmla="*/ 7725163 w 12191988"/>
              <a:gd name="connsiteY16650" fmla="*/ 4555812 h 5886446"/>
              <a:gd name="connsiteX16651" fmla="*/ 7723179 w 12191988"/>
              <a:gd name="connsiteY16651" fmla="*/ 4560177 h 5886446"/>
              <a:gd name="connsiteX16652" fmla="*/ 7721591 w 12191988"/>
              <a:gd name="connsiteY16652" fmla="*/ 4564542 h 5886446"/>
              <a:gd name="connsiteX16653" fmla="*/ 7720797 w 12191988"/>
              <a:gd name="connsiteY16653" fmla="*/ 4570097 h 5886446"/>
              <a:gd name="connsiteX16654" fmla="*/ 7720401 w 12191988"/>
              <a:gd name="connsiteY16654" fmla="*/ 4575652 h 5886446"/>
              <a:gd name="connsiteX16655" fmla="*/ 7720401 w 12191988"/>
              <a:gd name="connsiteY16655" fmla="*/ 4582398 h 5886446"/>
              <a:gd name="connsiteX16656" fmla="*/ 7720401 w 12191988"/>
              <a:gd name="connsiteY16656" fmla="*/ 4589144 h 5886446"/>
              <a:gd name="connsiteX16657" fmla="*/ 7717226 w 12191988"/>
              <a:gd name="connsiteY16657" fmla="*/ 4586763 h 5886446"/>
              <a:gd name="connsiteX16658" fmla="*/ 7714051 w 12191988"/>
              <a:gd name="connsiteY16658" fmla="*/ 4584382 h 5886446"/>
              <a:gd name="connsiteX16659" fmla="*/ 7711272 w 12191988"/>
              <a:gd name="connsiteY16659" fmla="*/ 4582795 h 5886446"/>
              <a:gd name="connsiteX16660" fmla="*/ 7708097 w 12191988"/>
              <a:gd name="connsiteY16660" fmla="*/ 4581208 h 5886446"/>
              <a:gd name="connsiteX16661" fmla="*/ 7705716 w 12191988"/>
              <a:gd name="connsiteY16661" fmla="*/ 4580414 h 5886446"/>
              <a:gd name="connsiteX16662" fmla="*/ 7702541 w 12191988"/>
              <a:gd name="connsiteY16662" fmla="*/ 4579620 h 5886446"/>
              <a:gd name="connsiteX16663" fmla="*/ 7700160 w 12191988"/>
              <a:gd name="connsiteY16663" fmla="*/ 4579224 h 5886446"/>
              <a:gd name="connsiteX16664" fmla="*/ 7697779 w 12191988"/>
              <a:gd name="connsiteY16664" fmla="*/ 4579620 h 5886446"/>
              <a:gd name="connsiteX16665" fmla="*/ 7694604 w 12191988"/>
              <a:gd name="connsiteY16665" fmla="*/ 4579620 h 5886446"/>
              <a:gd name="connsiteX16666" fmla="*/ 7692222 w 12191988"/>
              <a:gd name="connsiteY16666" fmla="*/ 4580811 h 5886446"/>
              <a:gd name="connsiteX16667" fmla="*/ 7687460 w 12191988"/>
              <a:gd name="connsiteY16667" fmla="*/ 4582795 h 5886446"/>
              <a:gd name="connsiteX16668" fmla="*/ 7682697 w 12191988"/>
              <a:gd name="connsiteY16668" fmla="*/ 4586366 h 5886446"/>
              <a:gd name="connsiteX16669" fmla="*/ 7677935 w 12191988"/>
              <a:gd name="connsiteY16669" fmla="*/ 4590334 h 5886446"/>
              <a:gd name="connsiteX16670" fmla="*/ 7673569 w 12191988"/>
              <a:gd name="connsiteY16670" fmla="*/ 4594699 h 5886446"/>
              <a:gd name="connsiteX16671" fmla="*/ 7669204 w 12191988"/>
              <a:gd name="connsiteY16671" fmla="*/ 4599858 h 5886446"/>
              <a:gd name="connsiteX16672" fmla="*/ 7660076 w 12191988"/>
              <a:gd name="connsiteY16672" fmla="*/ 4610968 h 5886446"/>
              <a:gd name="connsiteX16673" fmla="*/ 7650947 w 12191988"/>
              <a:gd name="connsiteY16673" fmla="*/ 4622079 h 5886446"/>
              <a:gd name="connsiteX16674" fmla="*/ 7645788 w 12191988"/>
              <a:gd name="connsiteY16674" fmla="*/ 4626444 h 5886446"/>
              <a:gd name="connsiteX16675" fmla="*/ 7641026 w 12191988"/>
              <a:gd name="connsiteY16675" fmla="*/ 4630809 h 5886446"/>
              <a:gd name="connsiteX16676" fmla="*/ 7637454 w 12191988"/>
              <a:gd name="connsiteY16676" fmla="*/ 4624857 h 5886446"/>
              <a:gd name="connsiteX16677" fmla="*/ 7635469 w 12191988"/>
              <a:gd name="connsiteY16677" fmla="*/ 4620095 h 5886446"/>
              <a:gd name="connsiteX16678" fmla="*/ 7635072 w 12191988"/>
              <a:gd name="connsiteY16678" fmla="*/ 4617317 h 5886446"/>
              <a:gd name="connsiteX16679" fmla="*/ 7634279 w 12191988"/>
              <a:gd name="connsiteY16679" fmla="*/ 4615333 h 5886446"/>
              <a:gd name="connsiteX16680" fmla="*/ 7635072 w 12191988"/>
              <a:gd name="connsiteY16680" fmla="*/ 4613349 h 5886446"/>
              <a:gd name="connsiteX16681" fmla="*/ 7635469 w 12191988"/>
              <a:gd name="connsiteY16681" fmla="*/ 4611762 h 5886446"/>
              <a:gd name="connsiteX16682" fmla="*/ 7637057 w 12191988"/>
              <a:gd name="connsiteY16682" fmla="*/ 4608191 h 5886446"/>
              <a:gd name="connsiteX16683" fmla="*/ 7639835 w 12191988"/>
              <a:gd name="connsiteY16683" fmla="*/ 4605810 h 5886446"/>
              <a:gd name="connsiteX16684" fmla="*/ 7643010 w 12191988"/>
              <a:gd name="connsiteY16684" fmla="*/ 4603429 h 5886446"/>
              <a:gd name="connsiteX16685" fmla="*/ 7646979 w 12191988"/>
              <a:gd name="connsiteY16685" fmla="*/ 4601445 h 5886446"/>
              <a:gd name="connsiteX16686" fmla="*/ 7655313 w 12191988"/>
              <a:gd name="connsiteY16686" fmla="*/ 4597477 h 5886446"/>
              <a:gd name="connsiteX16687" fmla="*/ 7664044 w 12191988"/>
              <a:gd name="connsiteY16687" fmla="*/ 4593905 h 5886446"/>
              <a:gd name="connsiteX16688" fmla="*/ 7668013 w 12191988"/>
              <a:gd name="connsiteY16688" fmla="*/ 4591128 h 5886446"/>
              <a:gd name="connsiteX16689" fmla="*/ 7671188 w 12191988"/>
              <a:gd name="connsiteY16689" fmla="*/ 4588747 h 5886446"/>
              <a:gd name="connsiteX16690" fmla="*/ 7673569 w 12191988"/>
              <a:gd name="connsiteY16690" fmla="*/ 4585969 h 5886446"/>
              <a:gd name="connsiteX16691" fmla="*/ 7673966 w 12191988"/>
              <a:gd name="connsiteY16691" fmla="*/ 4584382 h 5886446"/>
              <a:gd name="connsiteX16692" fmla="*/ 7674363 w 12191988"/>
              <a:gd name="connsiteY16692" fmla="*/ 4582398 h 5886446"/>
              <a:gd name="connsiteX16693" fmla="*/ 7673172 w 12191988"/>
              <a:gd name="connsiteY16693" fmla="*/ 4576446 h 5886446"/>
              <a:gd name="connsiteX16694" fmla="*/ 7671982 w 12191988"/>
              <a:gd name="connsiteY16694" fmla="*/ 4574065 h 5886446"/>
              <a:gd name="connsiteX16695" fmla="*/ 7671188 w 12191988"/>
              <a:gd name="connsiteY16695" fmla="*/ 4572081 h 5886446"/>
              <a:gd name="connsiteX16696" fmla="*/ 7669997 w 12191988"/>
              <a:gd name="connsiteY16696" fmla="*/ 4571287 h 5886446"/>
              <a:gd name="connsiteX16697" fmla="*/ 7669204 w 12191988"/>
              <a:gd name="connsiteY16697" fmla="*/ 4570891 h 5886446"/>
              <a:gd name="connsiteX16698" fmla="*/ 7667616 w 12191988"/>
              <a:gd name="connsiteY16698" fmla="*/ 4570097 h 5886446"/>
              <a:gd name="connsiteX16699" fmla="*/ 7666029 w 12191988"/>
              <a:gd name="connsiteY16699" fmla="*/ 4570097 h 5886446"/>
              <a:gd name="connsiteX16700" fmla="*/ 7662854 w 12191988"/>
              <a:gd name="connsiteY16700" fmla="*/ 4571287 h 5886446"/>
              <a:gd name="connsiteX16701" fmla="*/ 7660076 w 12191988"/>
              <a:gd name="connsiteY16701" fmla="*/ 4573271 h 5886446"/>
              <a:gd name="connsiteX16702" fmla="*/ 7652932 w 12191988"/>
              <a:gd name="connsiteY16702" fmla="*/ 4579224 h 5886446"/>
              <a:gd name="connsiteX16703" fmla="*/ 7645788 w 12191988"/>
              <a:gd name="connsiteY16703" fmla="*/ 4585176 h 5886446"/>
              <a:gd name="connsiteX16704" fmla="*/ 7641819 w 12191988"/>
              <a:gd name="connsiteY16704" fmla="*/ 4588350 h 5886446"/>
              <a:gd name="connsiteX16705" fmla="*/ 7637851 w 12191988"/>
              <a:gd name="connsiteY16705" fmla="*/ 4589937 h 5886446"/>
              <a:gd name="connsiteX16706" fmla="*/ 7636263 w 12191988"/>
              <a:gd name="connsiteY16706" fmla="*/ 4590334 h 5886446"/>
              <a:gd name="connsiteX16707" fmla="*/ 7634279 w 12191988"/>
              <a:gd name="connsiteY16707" fmla="*/ 4590731 h 5886446"/>
              <a:gd name="connsiteX16708" fmla="*/ 7632294 w 12191988"/>
              <a:gd name="connsiteY16708" fmla="*/ 4590334 h 5886446"/>
              <a:gd name="connsiteX16709" fmla="*/ 7630707 w 12191988"/>
              <a:gd name="connsiteY16709" fmla="*/ 4589937 h 5886446"/>
              <a:gd name="connsiteX16710" fmla="*/ 7628722 w 12191988"/>
              <a:gd name="connsiteY16710" fmla="*/ 4588747 h 5886446"/>
              <a:gd name="connsiteX16711" fmla="*/ 7626738 w 12191988"/>
              <a:gd name="connsiteY16711" fmla="*/ 4587160 h 5886446"/>
              <a:gd name="connsiteX16712" fmla="*/ 7625547 w 12191988"/>
              <a:gd name="connsiteY16712" fmla="*/ 4585969 h 5886446"/>
              <a:gd name="connsiteX16713" fmla="*/ 7623960 w 12191988"/>
              <a:gd name="connsiteY16713" fmla="*/ 4583192 h 5886446"/>
              <a:gd name="connsiteX16714" fmla="*/ 7620785 w 12191988"/>
              <a:gd name="connsiteY16714" fmla="*/ 4585969 h 5886446"/>
              <a:gd name="connsiteX16715" fmla="*/ 7618801 w 12191988"/>
              <a:gd name="connsiteY16715" fmla="*/ 4588350 h 5886446"/>
              <a:gd name="connsiteX16716" fmla="*/ 7618404 w 12191988"/>
              <a:gd name="connsiteY16716" fmla="*/ 4590334 h 5886446"/>
              <a:gd name="connsiteX16717" fmla="*/ 7618404 w 12191988"/>
              <a:gd name="connsiteY16717" fmla="*/ 4592715 h 5886446"/>
              <a:gd name="connsiteX16718" fmla="*/ 7618801 w 12191988"/>
              <a:gd name="connsiteY16718" fmla="*/ 4595493 h 5886446"/>
              <a:gd name="connsiteX16719" fmla="*/ 7619991 w 12191988"/>
              <a:gd name="connsiteY16719" fmla="*/ 4597874 h 5886446"/>
              <a:gd name="connsiteX16720" fmla="*/ 7623166 w 12191988"/>
              <a:gd name="connsiteY16720" fmla="*/ 4603032 h 5886446"/>
              <a:gd name="connsiteX16721" fmla="*/ 7626738 w 12191988"/>
              <a:gd name="connsiteY16721" fmla="*/ 4607397 h 5886446"/>
              <a:gd name="connsiteX16722" fmla="*/ 7627929 w 12191988"/>
              <a:gd name="connsiteY16722" fmla="*/ 4609778 h 5886446"/>
              <a:gd name="connsiteX16723" fmla="*/ 7628722 w 12191988"/>
              <a:gd name="connsiteY16723" fmla="*/ 4612556 h 5886446"/>
              <a:gd name="connsiteX16724" fmla="*/ 7628722 w 12191988"/>
              <a:gd name="connsiteY16724" fmla="*/ 4615333 h 5886446"/>
              <a:gd name="connsiteX16725" fmla="*/ 7628326 w 12191988"/>
              <a:gd name="connsiteY16725" fmla="*/ 4617714 h 5886446"/>
              <a:gd name="connsiteX16726" fmla="*/ 7626738 w 12191988"/>
              <a:gd name="connsiteY16726" fmla="*/ 4620492 h 5886446"/>
              <a:gd name="connsiteX16727" fmla="*/ 7623960 w 12191988"/>
              <a:gd name="connsiteY16727" fmla="*/ 4623269 h 5886446"/>
              <a:gd name="connsiteX16728" fmla="*/ 7614435 w 12191988"/>
              <a:gd name="connsiteY16728" fmla="*/ 4622476 h 5886446"/>
              <a:gd name="connsiteX16729" fmla="*/ 7603719 w 12191988"/>
              <a:gd name="connsiteY16729" fmla="*/ 4620889 h 5886446"/>
              <a:gd name="connsiteX16730" fmla="*/ 7582685 w 12191988"/>
              <a:gd name="connsiteY16730" fmla="*/ 4616524 h 5886446"/>
              <a:gd name="connsiteX16731" fmla="*/ 7560063 w 12191988"/>
              <a:gd name="connsiteY16731" fmla="*/ 4611365 h 5886446"/>
              <a:gd name="connsiteX16732" fmla="*/ 7548951 w 12191988"/>
              <a:gd name="connsiteY16732" fmla="*/ 4609381 h 5886446"/>
              <a:gd name="connsiteX16733" fmla="*/ 7537441 w 12191988"/>
              <a:gd name="connsiteY16733" fmla="*/ 4607000 h 5886446"/>
              <a:gd name="connsiteX16734" fmla="*/ 7526329 w 12191988"/>
              <a:gd name="connsiteY16734" fmla="*/ 4605413 h 5886446"/>
              <a:gd name="connsiteX16735" fmla="*/ 7515613 w 12191988"/>
              <a:gd name="connsiteY16735" fmla="*/ 4604223 h 5886446"/>
              <a:gd name="connsiteX16736" fmla="*/ 7504501 w 12191988"/>
              <a:gd name="connsiteY16736" fmla="*/ 4603826 h 5886446"/>
              <a:gd name="connsiteX16737" fmla="*/ 7493388 w 12191988"/>
              <a:gd name="connsiteY16737" fmla="*/ 4604223 h 5886446"/>
              <a:gd name="connsiteX16738" fmla="*/ 7482672 w 12191988"/>
              <a:gd name="connsiteY16738" fmla="*/ 4606207 h 5886446"/>
              <a:gd name="connsiteX16739" fmla="*/ 7477910 w 12191988"/>
              <a:gd name="connsiteY16739" fmla="*/ 4607397 h 5886446"/>
              <a:gd name="connsiteX16740" fmla="*/ 7472751 w 12191988"/>
              <a:gd name="connsiteY16740" fmla="*/ 4608984 h 5886446"/>
              <a:gd name="connsiteX16741" fmla="*/ 7467591 w 12191988"/>
              <a:gd name="connsiteY16741" fmla="*/ 4610968 h 5886446"/>
              <a:gd name="connsiteX16742" fmla="*/ 7462829 w 12191988"/>
              <a:gd name="connsiteY16742" fmla="*/ 4612952 h 5886446"/>
              <a:gd name="connsiteX16743" fmla="*/ 7458066 w 12191988"/>
              <a:gd name="connsiteY16743" fmla="*/ 4615333 h 5886446"/>
              <a:gd name="connsiteX16744" fmla="*/ 7453701 w 12191988"/>
              <a:gd name="connsiteY16744" fmla="*/ 4618508 h 5886446"/>
              <a:gd name="connsiteX16745" fmla="*/ 7453701 w 12191988"/>
              <a:gd name="connsiteY16745" fmla="*/ 4620492 h 5886446"/>
              <a:gd name="connsiteX16746" fmla="*/ 7454891 w 12191988"/>
              <a:gd name="connsiteY16746" fmla="*/ 4622079 h 5886446"/>
              <a:gd name="connsiteX16747" fmla="*/ 7455685 w 12191988"/>
              <a:gd name="connsiteY16747" fmla="*/ 4623269 h 5886446"/>
              <a:gd name="connsiteX16748" fmla="*/ 7456876 w 12191988"/>
              <a:gd name="connsiteY16748" fmla="*/ 4624063 h 5886446"/>
              <a:gd name="connsiteX16749" fmla="*/ 7459257 w 12191988"/>
              <a:gd name="connsiteY16749" fmla="*/ 4625253 h 5886446"/>
              <a:gd name="connsiteX16750" fmla="*/ 7462432 w 12191988"/>
              <a:gd name="connsiteY16750" fmla="*/ 4626047 h 5886446"/>
              <a:gd name="connsiteX16751" fmla="*/ 7469179 w 12191988"/>
              <a:gd name="connsiteY16751" fmla="*/ 4626047 h 5886446"/>
              <a:gd name="connsiteX16752" fmla="*/ 7472751 w 12191988"/>
              <a:gd name="connsiteY16752" fmla="*/ 4626047 h 5886446"/>
              <a:gd name="connsiteX16753" fmla="*/ 7476322 w 12191988"/>
              <a:gd name="connsiteY16753" fmla="*/ 4626047 h 5886446"/>
              <a:gd name="connsiteX16754" fmla="*/ 7467194 w 12191988"/>
              <a:gd name="connsiteY16754" fmla="*/ 4633983 h 5886446"/>
              <a:gd name="connsiteX16755" fmla="*/ 7464813 w 12191988"/>
              <a:gd name="connsiteY16755" fmla="*/ 4637158 h 5886446"/>
              <a:gd name="connsiteX16756" fmla="*/ 7463226 w 12191988"/>
              <a:gd name="connsiteY16756" fmla="*/ 4639539 h 5886446"/>
              <a:gd name="connsiteX16757" fmla="*/ 7462432 w 12191988"/>
              <a:gd name="connsiteY16757" fmla="*/ 4641919 h 5886446"/>
              <a:gd name="connsiteX16758" fmla="*/ 7461241 w 12191988"/>
              <a:gd name="connsiteY16758" fmla="*/ 4645888 h 5886446"/>
              <a:gd name="connsiteX16759" fmla="*/ 7459654 w 12191988"/>
              <a:gd name="connsiteY16759" fmla="*/ 4658585 h 5886446"/>
              <a:gd name="connsiteX16760" fmla="*/ 7458860 w 12191988"/>
              <a:gd name="connsiteY16760" fmla="*/ 4656998 h 5886446"/>
              <a:gd name="connsiteX16761" fmla="*/ 7457669 w 12191988"/>
              <a:gd name="connsiteY16761" fmla="*/ 4655411 h 5886446"/>
              <a:gd name="connsiteX16762" fmla="*/ 7456082 w 12191988"/>
              <a:gd name="connsiteY16762" fmla="*/ 4654617 h 5886446"/>
              <a:gd name="connsiteX16763" fmla="*/ 7454891 w 12191988"/>
              <a:gd name="connsiteY16763" fmla="*/ 4653427 h 5886446"/>
              <a:gd name="connsiteX16764" fmla="*/ 7450526 w 12191988"/>
              <a:gd name="connsiteY16764" fmla="*/ 4651840 h 5886446"/>
              <a:gd name="connsiteX16765" fmla="*/ 7446557 w 12191988"/>
              <a:gd name="connsiteY16765" fmla="*/ 4651840 h 5886446"/>
              <a:gd name="connsiteX16766" fmla="*/ 7444176 w 12191988"/>
              <a:gd name="connsiteY16766" fmla="*/ 4652633 h 5886446"/>
              <a:gd name="connsiteX16767" fmla="*/ 7442985 w 12191988"/>
              <a:gd name="connsiteY16767" fmla="*/ 4653030 h 5886446"/>
              <a:gd name="connsiteX16768" fmla="*/ 7442588 w 12191988"/>
              <a:gd name="connsiteY16768" fmla="*/ 4653427 h 5886446"/>
              <a:gd name="connsiteX16769" fmla="*/ 7442985 w 12191988"/>
              <a:gd name="connsiteY16769" fmla="*/ 4654617 h 5886446"/>
              <a:gd name="connsiteX16770" fmla="*/ 7443779 w 12191988"/>
              <a:gd name="connsiteY16770" fmla="*/ 4656205 h 5886446"/>
              <a:gd name="connsiteX16771" fmla="*/ 7445763 w 12191988"/>
              <a:gd name="connsiteY16771" fmla="*/ 4656998 h 5886446"/>
              <a:gd name="connsiteX16772" fmla="*/ 7448144 w 12191988"/>
              <a:gd name="connsiteY16772" fmla="*/ 4658585 h 5886446"/>
              <a:gd name="connsiteX16773" fmla="*/ 7446557 w 12191988"/>
              <a:gd name="connsiteY16773" fmla="*/ 4660173 h 5886446"/>
              <a:gd name="connsiteX16774" fmla="*/ 7445763 w 12191988"/>
              <a:gd name="connsiteY16774" fmla="*/ 4660569 h 5886446"/>
              <a:gd name="connsiteX16775" fmla="*/ 7444176 w 12191988"/>
              <a:gd name="connsiteY16775" fmla="*/ 4660966 h 5886446"/>
              <a:gd name="connsiteX16776" fmla="*/ 7442588 w 12191988"/>
              <a:gd name="connsiteY16776" fmla="*/ 4661363 h 5886446"/>
              <a:gd name="connsiteX16777" fmla="*/ 7439016 w 12191988"/>
              <a:gd name="connsiteY16777" fmla="*/ 4660966 h 5886446"/>
              <a:gd name="connsiteX16778" fmla="*/ 7435841 w 12191988"/>
              <a:gd name="connsiteY16778" fmla="*/ 4659379 h 5886446"/>
              <a:gd name="connsiteX16779" fmla="*/ 7431476 w 12191988"/>
              <a:gd name="connsiteY16779" fmla="*/ 4657395 h 5886446"/>
              <a:gd name="connsiteX16780" fmla="*/ 7427507 w 12191988"/>
              <a:gd name="connsiteY16780" fmla="*/ 4655014 h 5886446"/>
              <a:gd name="connsiteX16781" fmla="*/ 7419172 w 12191988"/>
              <a:gd name="connsiteY16781" fmla="*/ 4649062 h 5886446"/>
              <a:gd name="connsiteX16782" fmla="*/ 7410441 w 12191988"/>
              <a:gd name="connsiteY16782" fmla="*/ 4643507 h 5886446"/>
              <a:gd name="connsiteX16783" fmla="*/ 7406076 w 12191988"/>
              <a:gd name="connsiteY16783" fmla="*/ 4641126 h 5886446"/>
              <a:gd name="connsiteX16784" fmla="*/ 7401710 w 12191988"/>
              <a:gd name="connsiteY16784" fmla="*/ 4639539 h 5886446"/>
              <a:gd name="connsiteX16785" fmla="*/ 7397344 w 12191988"/>
              <a:gd name="connsiteY16785" fmla="*/ 4639142 h 5886446"/>
              <a:gd name="connsiteX16786" fmla="*/ 7393376 w 12191988"/>
              <a:gd name="connsiteY16786" fmla="*/ 4639539 h 5886446"/>
              <a:gd name="connsiteX16787" fmla="*/ 7391391 w 12191988"/>
              <a:gd name="connsiteY16787" fmla="*/ 4639935 h 5886446"/>
              <a:gd name="connsiteX16788" fmla="*/ 7389407 w 12191988"/>
              <a:gd name="connsiteY16788" fmla="*/ 4641126 h 5886446"/>
              <a:gd name="connsiteX16789" fmla="*/ 7387422 w 12191988"/>
              <a:gd name="connsiteY16789" fmla="*/ 4641919 h 5886446"/>
              <a:gd name="connsiteX16790" fmla="*/ 7385438 w 12191988"/>
              <a:gd name="connsiteY16790" fmla="*/ 4643903 h 5886446"/>
              <a:gd name="connsiteX16791" fmla="*/ 7387422 w 12191988"/>
              <a:gd name="connsiteY16791" fmla="*/ 4639142 h 5886446"/>
              <a:gd name="connsiteX16792" fmla="*/ 7389407 w 12191988"/>
              <a:gd name="connsiteY16792" fmla="*/ 4633586 h 5886446"/>
              <a:gd name="connsiteX16793" fmla="*/ 7390597 w 12191988"/>
              <a:gd name="connsiteY16793" fmla="*/ 4627237 h 5886446"/>
              <a:gd name="connsiteX16794" fmla="*/ 7390994 w 12191988"/>
              <a:gd name="connsiteY16794" fmla="*/ 4620095 h 5886446"/>
              <a:gd name="connsiteX16795" fmla="*/ 7368372 w 12191988"/>
              <a:gd name="connsiteY16795" fmla="*/ 4620492 h 5886446"/>
              <a:gd name="connsiteX16796" fmla="*/ 7370357 w 12191988"/>
              <a:gd name="connsiteY16796" fmla="*/ 4625253 h 5886446"/>
              <a:gd name="connsiteX16797" fmla="*/ 7372341 w 12191988"/>
              <a:gd name="connsiteY16797" fmla="*/ 4630015 h 5886446"/>
              <a:gd name="connsiteX16798" fmla="*/ 7373929 w 12191988"/>
              <a:gd name="connsiteY16798" fmla="*/ 4631999 h 5886446"/>
              <a:gd name="connsiteX16799" fmla="*/ 7375516 w 12191988"/>
              <a:gd name="connsiteY16799" fmla="*/ 4633983 h 5886446"/>
              <a:gd name="connsiteX16800" fmla="*/ 7377501 w 12191988"/>
              <a:gd name="connsiteY16800" fmla="*/ 4634777 h 5886446"/>
              <a:gd name="connsiteX16801" fmla="*/ 7379882 w 12191988"/>
              <a:gd name="connsiteY16801" fmla="*/ 4635967 h 5886446"/>
              <a:gd name="connsiteX16802" fmla="*/ 7362816 w 12191988"/>
              <a:gd name="connsiteY16802" fmla="*/ 4633586 h 5886446"/>
              <a:gd name="connsiteX16803" fmla="*/ 7345751 w 12191988"/>
              <a:gd name="connsiteY16803" fmla="*/ 4631602 h 5886446"/>
              <a:gd name="connsiteX16804" fmla="*/ 7327891 w 12191988"/>
              <a:gd name="connsiteY16804" fmla="*/ 4630412 h 5886446"/>
              <a:gd name="connsiteX16805" fmla="*/ 7309635 w 12191988"/>
              <a:gd name="connsiteY16805" fmla="*/ 4630015 h 5886446"/>
              <a:gd name="connsiteX16806" fmla="*/ 7273122 w 12191988"/>
              <a:gd name="connsiteY16806" fmla="*/ 4630015 h 5886446"/>
              <a:gd name="connsiteX16807" fmla="*/ 7235816 w 12191988"/>
              <a:gd name="connsiteY16807" fmla="*/ 4630015 h 5886446"/>
              <a:gd name="connsiteX16808" fmla="*/ 7217163 w 12191988"/>
              <a:gd name="connsiteY16808" fmla="*/ 4629618 h 5886446"/>
              <a:gd name="connsiteX16809" fmla="*/ 7198907 w 12191988"/>
              <a:gd name="connsiteY16809" fmla="*/ 4628825 h 5886446"/>
              <a:gd name="connsiteX16810" fmla="*/ 7180651 w 12191988"/>
              <a:gd name="connsiteY16810" fmla="*/ 4628031 h 5886446"/>
              <a:gd name="connsiteX16811" fmla="*/ 7163188 w 12191988"/>
              <a:gd name="connsiteY16811" fmla="*/ 4626047 h 5886446"/>
              <a:gd name="connsiteX16812" fmla="*/ 7145726 w 12191988"/>
              <a:gd name="connsiteY16812" fmla="*/ 4623269 h 5886446"/>
              <a:gd name="connsiteX16813" fmla="*/ 7127866 w 12191988"/>
              <a:gd name="connsiteY16813" fmla="*/ 4620095 h 5886446"/>
              <a:gd name="connsiteX16814" fmla="*/ 7119929 w 12191988"/>
              <a:gd name="connsiteY16814" fmla="*/ 4617317 h 5886446"/>
              <a:gd name="connsiteX16815" fmla="*/ 7111594 w 12191988"/>
              <a:gd name="connsiteY16815" fmla="*/ 4615333 h 5886446"/>
              <a:gd name="connsiteX16816" fmla="*/ 7103260 w 12191988"/>
              <a:gd name="connsiteY16816" fmla="*/ 4612556 h 5886446"/>
              <a:gd name="connsiteX16817" fmla="*/ 7095322 w 12191988"/>
              <a:gd name="connsiteY16817" fmla="*/ 4609381 h 5886446"/>
              <a:gd name="connsiteX16818" fmla="*/ 7093338 w 12191988"/>
              <a:gd name="connsiteY16818" fmla="*/ 4609381 h 5886446"/>
              <a:gd name="connsiteX16819" fmla="*/ 7091751 w 12191988"/>
              <a:gd name="connsiteY16819" fmla="*/ 4610175 h 5886446"/>
              <a:gd name="connsiteX16820" fmla="*/ 7090957 w 12191988"/>
              <a:gd name="connsiteY16820" fmla="*/ 4611365 h 5886446"/>
              <a:gd name="connsiteX16821" fmla="*/ 7090163 w 12191988"/>
              <a:gd name="connsiteY16821" fmla="*/ 4612952 h 5886446"/>
              <a:gd name="connsiteX16822" fmla="*/ 7090163 w 12191988"/>
              <a:gd name="connsiteY16822" fmla="*/ 4614540 h 5886446"/>
              <a:gd name="connsiteX16823" fmla="*/ 7090957 w 12191988"/>
              <a:gd name="connsiteY16823" fmla="*/ 4615730 h 5886446"/>
              <a:gd name="connsiteX16824" fmla="*/ 7092941 w 12191988"/>
              <a:gd name="connsiteY16824" fmla="*/ 4619301 h 5886446"/>
              <a:gd name="connsiteX16825" fmla="*/ 7095719 w 12191988"/>
              <a:gd name="connsiteY16825" fmla="*/ 4622873 h 5886446"/>
              <a:gd name="connsiteX16826" fmla="*/ 7097307 w 12191988"/>
              <a:gd name="connsiteY16826" fmla="*/ 4624063 h 5886446"/>
              <a:gd name="connsiteX16827" fmla="*/ 7099291 w 12191988"/>
              <a:gd name="connsiteY16827" fmla="*/ 4625253 h 5886446"/>
              <a:gd name="connsiteX16828" fmla="*/ 7101276 w 12191988"/>
              <a:gd name="connsiteY16828" fmla="*/ 4626047 h 5886446"/>
              <a:gd name="connsiteX16829" fmla="*/ 7103260 w 12191988"/>
              <a:gd name="connsiteY16829" fmla="*/ 4626047 h 5886446"/>
              <a:gd name="connsiteX16830" fmla="*/ 7105244 w 12191988"/>
              <a:gd name="connsiteY16830" fmla="*/ 4626047 h 5886446"/>
              <a:gd name="connsiteX16831" fmla="*/ 7106832 w 12191988"/>
              <a:gd name="connsiteY16831" fmla="*/ 4624857 h 5886446"/>
              <a:gd name="connsiteX16832" fmla="*/ 7105244 w 12191988"/>
              <a:gd name="connsiteY16832" fmla="*/ 4628428 h 5886446"/>
              <a:gd name="connsiteX16833" fmla="*/ 7103260 w 12191988"/>
              <a:gd name="connsiteY16833" fmla="*/ 4630412 h 5886446"/>
              <a:gd name="connsiteX16834" fmla="*/ 7101276 w 12191988"/>
              <a:gd name="connsiteY16834" fmla="*/ 4632396 h 5886446"/>
              <a:gd name="connsiteX16835" fmla="*/ 7098497 w 12191988"/>
              <a:gd name="connsiteY16835" fmla="*/ 4633983 h 5886446"/>
              <a:gd name="connsiteX16836" fmla="*/ 7095322 w 12191988"/>
              <a:gd name="connsiteY16836" fmla="*/ 4634380 h 5886446"/>
              <a:gd name="connsiteX16837" fmla="*/ 7092544 w 12191988"/>
              <a:gd name="connsiteY16837" fmla="*/ 4634380 h 5886446"/>
              <a:gd name="connsiteX16838" fmla="*/ 7088972 w 12191988"/>
              <a:gd name="connsiteY16838" fmla="*/ 4634380 h 5886446"/>
              <a:gd name="connsiteX16839" fmla="*/ 7085797 w 12191988"/>
              <a:gd name="connsiteY16839" fmla="*/ 4633586 h 5886446"/>
              <a:gd name="connsiteX16840" fmla="*/ 7082226 w 12191988"/>
              <a:gd name="connsiteY16840" fmla="*/ 4632396 h 5886446"/>
              <a:gd name="connsiteX16841" fmla="*/ 7079447 w 12191988"/>
              <a:gd name="connsiteY16841" fmla="*/ 4630809 h 5886446"/>
              <a:gd name="connsiteX16842" fmla="*/ 7076272 w 12191988"/>
              <a:gd name="connsiteY16842" fmla="*/ 4629618 h 5886446"/>
              <a:gd name="connsiteX16843" fmla="*/ 7073891 w 12191988"/>
              <a:gd name="connsiteY16843" fmla="*/ 4627237 h 5886446"/>
              <a:gd name="connsiteX16844" fmla="*/ 7071113 w 12191988"/>
              <a:gd name="connsiteY16844" fmla="*/ 4624857 h 5886446"/>
              <a:gd name="connsiteX16845" fmla="*/ 7069129 w 12191988"/>
              <a:gd name="connsiteY16845" fmla="*/ 4622873 h 5886446"/>
              <a:gd name="connsiteX16846" fmla="*/ 7067938 w 12191988"/>
              <a:gd name="connsiteY16846" fmla="*/ 4620492 h 5886446"/>
              <a:gd name="connsiteX16847" fmla="*/ 7067144 w 12191988"/>
              <a:gd name="connsiteY16847" fmla="*/ 4617714 h 5886446"/>
              <a:gd name="connsiteX16848" fmla="*/ 7059207 w 12191988"/>
              <a:gd name="connsiteY16848" fmla="*/ 4624063 h 5886446"/>
              <a:gd name="connsiteX16849" fmla="*/ 7051269 w 12191988"/>
              <a:gd name="connsiteY16849" fmla="*/ 4628428 h 5886446"/>
              <a:gd name="connsiteX16850" fmla="*/ 7044126 w 12191988"/>
              <a:gd name="connsiteY16850" fmla="*/ 4631602 h 5886446"/>
              <a:gd name="connsiteX16851" fmla="*/ 7036982 w 12191988"/>
              <a:gd name="connsiteY16851" fmla="*/ 4633586 h 5886446"/>
              <a:gd name="connsiteX16852" fmla="*/ 7030235 w 12191988"/>
              <a:gd name="connsiteY16852" fmla="*/ 4634380 h 5886446"/>
              <a:gd name="connsiteX16853" fmla="*/ 7023488 w 12191988"/>
              <a:gd name="connsiteY16853" fmla="*/ 4634777 h 5886446"/>
              <a:gd name="connsiteX16854" fmla="*/ 7017138 w 12191988"/>
              <a:gd name="connsiteY16854" fmla="*/ 4634777 h 5886446"/>
              <a:gd name="connsiteX16855" fmla="*/ 7010391 w 12191988"/>
              <a:gd name="connsiteY16855" fmla="*/ 4634380 h 5886446"/>
              <a:gd name="connsiteX16856" fmla="*/ 6996897 w 12191988"/>
              <a:gd name="connsiteY16856" fmla="*/ 4633586 h 5886446"/>
              <a:gd name="connsiteX16857" fmla="*/ 6990151 w 12191988"/>
              <a:gd name="connsiteY16857" fmla="*/ 4633586 h 5886446"/>
              <a:gd name="connsiteX16858" fmla="*/ 6982610 w 12191988"/>
              <a:gd name="connsiteY16858" fmla="*/ 4633586 h 5886446"/>
              <a:gd name="connsiteX16859" fmla="*/ 6975069 w 12191988"/>
              <a:gd name="connsiteY16859" fmla="*/ 4634380 h 5886446"/>
              <a:gd name="connsiteX16860" fmla="*/ 6966338 w 12191988"/>
              <a:gd name="connsiteY16860" fmla="*/ 4636364 h 5886446"/>
              <a:gd name="connsiteX16861" fmla="*/ 6958004 w 12191988"/>
              <a:gd name="connsiteY16861" fmla="*/ 4639539 h 5886446"/>
              <a:gd name="connsiteX16862" fmla="*/ 6948479 w 12191988"/>
              <a:gd name="connsiteY16862" fmla="*/ 4643903 h 5886446"/>
              <a:gd name="connsiteX16863" fmla="*/ 6947288 w 12191988"/>
              <a:gd name="connsiteY16863" fmla="*/ 4639142 h 5886446"/>
              <a:gd name="connsiteX16864" fmla="*/ 6946494 w 12191988"/>
              <a:gd name="connsiteY16864" fmla="*/ 4634777 h 5886446"/>
              <a:gd name="connsiteX16865" fmla="*/ 6945304 w 12191988"/>
              <a:gd name="connsiteY16865" fmla="*/ 4630809 h 5886446"/>
              <a:gd name="connsiteX16866" fmla="*/ 6943319 w 12191988"/>
              <a:gd name="connsiteY16866" fmla="*/ 4628031 h 5886446"/>
              <a:gd name="connsiteX16867" fmla="*/ 6941732 w 12191988"/>
              <a:gd name="connsiteY16867" fmla="*/ 4625253 h 5886446"/>
              <a:gd name="connsiteX16868" fmla="*/ 6939351 w 12191988"/>
              <a:gd name="connsiteY16868" fmla="*/ 4622873 h 5886446"/>
              <a:gd name="connsiteX16869" fmla="*/ 6937366 w 12191988"/>
              <a:gd name="connsiteY16869" fmla="*/ 4620889 h 5886446"/>
              <a:gd name="connsiteX16870" fmla="*/ 6934588 w 12191988"/>
              <a:gd name="connsiteY16870" fmla="*/ 4619301 h 5886446"/>
              <a:gd name="connsiteX16871" fmla="*/ 6931810 w 12191988"/>
              <a:gd name="connsiteY16871" fmla="*/ 4618508 h 5886446"/>
              <a:gd name="connsiteX16872" fmla="*/ 6929429 w 12191988"/>
              <a:gd name="connsiteY16872" fmla="*/ 4617714 h 5886446"/>
              <a:gd name="connsiteX16873" fmla="*/ 6923079 w 12191988"/>
              <a:gd name="connsiteY16873" fmla="*/ 4616920 h 5886446"/>
              <a:gd name="connsiteX16874" fmla="*/ 6916729 w 12191988"/>
              <a:gd name="connsiteY16874" fmla="*/ 4616920 h 5886446"/>
              <a:gd name="connsiteX16875" fmla="*/ 6910776 w 12191988"/>
              <a:gd name="connsiteY16875" fmla="*/ 4617317 h 5886446"/>
              <a:gd name="connsiteX16876" fmla="*/ 6898076 w 12191988"/>
              <a:gd name="connsiteY16876" fmla="*/ 4618904 h 5886446"/>
              <a:gd name="connsiteX16877" fmla="*/ 6892519 w 12191988"/>
              <a:gd name="connsiteY16877" fmla="*/ 4618904 h 5886446"/>
              <a:gd name="connsiteX16878" fmla="*/ 6888154 w 12191988"/>
              <a:gd name="connsiteY16878" fmla="*/ 4618904 h 5886446"/>
              <a:gd name="connsiteX16879" fmla="*/ 6886169 w 12191988"/>
              <a:gd name="connsiteY16879" fmla="*/ 4618508 h 5886446"/>
              <a:gd name="connsiteX16880" fmla="*/ 6884185 w 12191988"/>
              <a:gd name="connsiteY16880" fmla="*/ 4617317 h 5886446"/>
              <a:gd name="connsiteX16881" fmla="*/ 6882597 w 12191988"/>
              <a:gd name="connsiteY16881" fmla="*/ 4616524 h 5886446"/>
              <a:gd name="connsiteX16882" fmla="*/ 6881407 w 12191988"/>
              <a:gd name="connsiteY16882" fmla="*/ 4614936 h 5886446"/>
              <a:gd name="connsiteX16883" fmla="*/ 6880613 w 12191988"/>
              <a:gd name="connsiteY16883" fmla="*/ 4612952 h 5886446"/>
              <a:gd name="connsiteX16884" fmla="*/ 6880216 w 12191988"/>
              <a:gd name="connsiteY16884" fmla="*/ 4610968 h 5886446"/>
              <a:gd name="connsiteX16885" fmla="*/ 6879422 w 12191988"/>
              <a:gd name="connsiteY16885" fmla="*/ 4608191 h 5886446"/>
              <a:gd name="connsiteX16886" fmla="*/ 6879422 w 12191988"/>
              <a:gd name="connsiteY16886" fmla="*/ 4605016 h 5886446"/>
              <a:gd name="connsiteX16887" fmla="*/ 6875454 w 12191988"/>
              <a:gd name="connsiteY16887" fmla="*/ 4604223 h 5886446"/>
              <a:gd name="connsiteX16888" fmla="*/ 6871882 w 12191988"/>
              <a:gd name="connsiteY16888" fmla="*/ 4604223 h 5886446"/>
              <a:gd name="connsiteX16889" fmla="*/ 6871088 w 12191988"/>
              <a:gd name="connsiteY16889" fmla="*/ 4605016 h 5886446"/>
              <a:gd name="connsiteX16890" fmla="*/ 6869897 w 12191988"/>
              <a:gd name="connsiteY16890" fmla="*/ 4605810 h 5886446"/>
              <a:gd name="connsiteX16891" fmla="*/ 6868707 w 12191988"/>
              <a:gd name="connsiteY16891" fmla="*/ 4607397 h 5886446"/>
              <a:gd name="connsiteX16892" fmla="*/ 6867913 w 12191988"/>
              <a:gd name="connsiteY16892" fmla="*/ 4609778 h 5886446"/>
              <a:gd name="connsiteX16893" fmla="*/ 6867913 w 12191988"/>
              <a:gd name="connsiteY16893" fmla="*/ 4612952 h 5886446"/>
              <a:gd name="connsiteX16894" fmla="*/ 6869501 w 12191988"/>
              <a:gd name="connsiteY16894" fmla="*/ 4620095 h 5886446"/>
              <a:gd name="connsiteX16895" fmla="*/ 6871088 w 12191988"/>
              <a:gd name="connsiteY16895" fmla="*/ 4626841 h 5886446"/>
              <a:gd name="connsiteX16896" fmla="*/ 6872676 w 12191988"/>
              <a:gd name="connsiteY16896" fmla="*/ 4632793 h 5886446"/>
              <a:gd name="connsiteX16897" fmla="*/ 6872676 w 12191988"/>
              <a:gd name="connsiteY16897" fmla="*/ 4634777 h 5886446"/>
              <a:gd name="connsiteX16898" fmla="*/ 6871882 w 12191988"/>
              <a:gd name="connsiteY16898" fmla="*/ 4636364 h 5886446"/>
              <a:gd name="connsiteX16899" fmla="*/ 6871485 w 12191988"/>
              <a:gd name="connsiteY16899" fmla="*/ 4637158 h 5886446"/>
              <a:gd name="connsiteX16900" fmla="*/ 6871088 w 12191988"/>
              <a:gd name="connsiteY16900" fmla="*/ 4637555 h 5886446"/>
              <a:gd name="connsiteX16901" fmla="*/ 6868707 w 12191988"/>
              <a:gd name="connsiteY16901" fmla="*/ 4637555 h 5886446"/>
              <a:gd name="connsiteX16902" fmla="*/ 6821876 w 12191988"/>
              <a:gd name="connsiteY16902" fmla="*/ 4641126 h 5886446"/>
              <a:gd name="connsiteX16903" fmla="*/ 6793697 w 12191988"/>
              <a:gd name="connsiteY16903" fmla="*/ 4643903 h 5886446"/>
              <a:gd name="connsiteX16904" fmla="*/ 6781791 w 12191988"/>
              <a:gd name="connsiteY16904" fmla="*/ 4645491 h 5886446"/>
              <a:gd name="connsiteX16905" fmla="*/ 6772266 w 12191988"/>
              <a:gd name="connsiteY16905" fmla="*/ 4647078 h 5886446"/>
              <a:gd name="connsiteX16906" fmla="*/ 6772663 w 12191988"/>
              <a:gd name="connsiteY16906" fmla="*/ 4679220 h 5886446"/>
              <a:gd name="connsiteX16907" fmla="*/ 6768694 w 12191988"/>
              <a:gd name="connsiteY16907" fmla="*/ 4679220 h 5886446"/>
              <a:gd name="connsiteX16908" fmla="*/ 6766313 w 12191988"/>
              <a:gd name="connsiteY16908" fmla="*/ 4679220 h 5886446"/>
              <a:gd name="connsiteX16909" fmla="*/ 6763932 w 12191988"/>
              <a:gd name="connsiteY16909" fmla="*/ 4678426 h 5886446"/>
              <a:gd name="connsiteX16910" fmla="*/ 6763138 w 12191988"/>
              <a:gd name="connsiteY16910" fmla="*/ 4677632 h 5886446"/>
              <a:gd name="connsiteX16911" fmla="*/ 6762741 w 12191988"/>
              <a:gd name="connsiteY16911" fmla="*/ 4676442 h 5886446"/>
              <a:gd name="connsiteX16912" fmla="*/ 6762741 w 12191988"/>
              <a:gd name="connsiteY16912" fmla="*/ 4675251 h 5886446"/>
              <a:gd name="connsiteX16913" fmla="*/ 6763138 w 12191988"/>
              <a:gd name="connsiteY16913" fmla="*/ 4672077 h 5886446"/>
              <a:gd name="connsiteX16914" fmla="*/ 6764726 w 12191988"/>
              <a:gd name="connsiteY16914" fmla="*/ 4668109 h 5886446"/>
              <a:gd name="connsiteX16915" fmla="*/ 6765122 w 12191988"/>
              <a:gd name="connsiteY16915" fmla="*/ 4666125 h 5886446"/>
              <a:gd name="connsiteX16916" fmla="*/ 6765122 w 12191988"/>
              <a:gd name="connsiteY16916" fmla="*/ 4664141 h 5886446"/>
              <a:gd name="connsiteX16917" fmla="*/ 6765122 w 12191988"/>
              <a:gd name="connsiteY16917" fmla="*/ 4661363 h 5886446"/>
              <a:gd name="connsiteX16918" fmla="*/ 6763932 w 12191988"/>
              <a:gd name="connsiteY16918" fmla="*/ 4659379 h 5886446"/>
              <a:gd name="connsiteX16919" fmla="*/ 6763138 w 12191988"/>
              <a:gd name="connsiteY16919" fmla="*/ 4657395 h 5886446"/>
              <a:gd name="connsiteX16920" fmla="*/ 6761154 w 12191988"/>
              <a:gd name="connsiteY16920" fmla="*/ 4655014 h 5886446"/>
              <a:gd name="connsiteX16921" fmla="*/ 6759566 w 12191988"/>
              <a:gd name="connsiteY16921" fmla="*/ 4657395 h 5886446"/>
              <a:gd name="connsiteX16922" fmla="*/ 6757979 w 12191988"/>
              <a:gd name="connsiteY16922" fmla="*/ 4659379 h 5886446"/>
              <a:gd name="connsiteX16923" fmla="*/ 6756391 w 12191988"/>
              <a:gd name="connsiteY16923" fmla="*/ 4661363 h 5886446"/>
              <a:gd name="connsiteX16924" fmla="*/ 6755201 w 12191988"/>
              <a:gd name="connsiteY16924" fmla="*/ 4662554 h 5886446"/>
              <a:gd name="connsiteX16925" fmla="*/ 6753613 w 12191988"/>
              <a:gd name="connsiteY16925" fmla="*/ 4663744 h 5886446"/>
              <a:gd name="connsiteX16926" fmla="*/ 6751629 w 12191988"/>
              <a:gd name="connsiteY16926" fmla="*/ 4664141 h 5886446"/>
              <a:gd name="connsiteX16927" fmla="*/ 6748057 w 12191988"/>
              <a:gd name="connsiteY16927" fmla="*/ 4664538 h 5886446"/>
              <a:gd name="connsiteX16928" fmla="*/ 6744088 w 12191988"/>
              <a:gd name="connsiteY16928" fmla="*/ 4664141 h 5886446"/>
              <a:gd name="connsiteX16929" fmla="*/ 6740119 w 12191988"/>
              <a:gd name="connsiteY16929" fmla="*/ 4662950 h 5886446"/>
              <a:gd name="connsiteX16930" fmla="*/ 6732182 w 12191988"/>
              <a:gd name="connsiteY16930" fmla="*/ 4660173 h 5886446"/>
              <a:gd name="connsiteX16931" fmla="*/ 6727816 w 12191988"/>
              <a:gd name="connsiteY16931" fmla="*/ 4658982 h 5886446"/>
              <a:gd name="connsiteX16932" fmla="*/ 6723847 w 12191988"/>
              <a:gd name="connsiteY16932" fmla="*/ 4658585 h 5886446"/>
              <a:gd name="connsiteX16933" fmla="*/ 6719879 w 12191988"/>
              <a:gd name="connsiteY16933" fmla="*/ 4658585 h 5886446"/>
              <a:gd name="connsiteX16934" fmla="*/ 6718291 w 12191988"/>
              <a:gd name="connsiteY16934" fmla="*/ 4658982 h 5886446"/>
              <a:gd name="connsiteX16935" fmla="*/ 6716307 w 12191988"/>
              <a:gd name="connsiteY16935" fmla="*/ 4659379 h 5886446"/>
              <a:gd name="connsiteX16936" fmla="*/ 6715116 w 12191988"/>
              <a:gd name="connsiteY16936" fmla="*/ 4660569 h 5886446"/>
              <a:gd name="connsiteX16937" fmla="*/ 6712735 w 12191988"/>
              <a:gd name="connsiteY16937" fmla="*/ 4662157 h 5886446"/>
              <a:gd name="connsiteX16938" fmla="*/ 6711544 w 12191988"/>
              <a:gd name="connsiteY16938" fmla="*/ 4664141 h 5886446"/>
              <a:gd name="connsiteX16939" fmla="*/ 6709957 w 12191988"/>
              <a:gd name="connsiteY16939" fmla="*/ 4666125 h 5886446"/>
              <a:gd name="connsiteX16940" fmla="*/ 6708369 w 12191988"/>
              <a:gd name="connsiteY16940" fmla="*/ 4668506 h 5886446"/>
              <a:gd name="connsiteX16941" fmla="*/ 6706782 w 12191988"/>
              <a:gd name="connsiteY16941" fmla="*/ 4672077 h 5886446"/>
              <a:gd name="connsiteX16942" fmla="*/ 6704401 w 12191988"/>
              <a:gd name="connsiteY16942" fmla="*/ 4680013 h 5886446"/>
              <a:gd name="connsiteX16943" fmla="*/ 6700432 w 12191988"/>
              <a:gd name="connsiteY16943" fmla="*/ 4678029 h 5886446"/>
              <a:gd name="connsiteX16944" fmla="*/ 6697257 w 12191988"/>
              <a:gd name="connsiteY16944" fmla="*/ 4676045 h 5886446"/>
              <a:gd name="connsiteX16945" fmla="*/ 6695272 w 12191988"/>
              <a:gd name="connsiteY16945" fmla="*/ 4673664 h 5886446"/>
              <a:gd name="connsiteX16946" fmla="*/ 6694479 w 12191988"/>
              <a:gd name="connsiteY16946" fmla="*/ 4671283 h 5886446"/>
              <a:gd name="connsiteX16947" fmla="*/ 6694479 w 12191988"/>
              <a:gd name="connsiteY16947" fmla="*/ 4667712 h 5886446"/>
              <a:gd name="connsiteX16948" fmla="*/ 6694876 w 12191988"/>
              <a:gd name="connsiteY16948" fmla="*/ 4664141 h 5886446"/>
              <a:gd name="connsiteX16949" fmla="*/ 6696463 w 12191988"/>
              <a:gd name="connsiteY16949" fmla="*/ 4660569 h 5886446"/>
              <a:gd name="connsiteX16950" fmla="*/ 6698447 w 12191988"/>
              <a:gd name="connsiteY16950" fmla="*/ 4656205 h 5886446"/>
              <a:gd name="connsiteX16951" fmla="*/ 6693685 w 12191988"/>
              <a:gd name="connsiteY16951" fmla="*/ 4658982 h 5886446"/>
              <a:gd name="connsiteX16952" fmla="*/ 6688922 w 12191988"/>
              <a:gd name="connsiteY16952" fmla="*/ 4662950 h 5886446"/>
              <a:gd name="connsiteX16953" fmla="*/ 6682969 w 12191988"/>
              <a:gd name="connsiteY16953" fmla="*/ 4667712 h 5886446"/>
              <a:gd name="connsiteX16954" fmla="*/ 6677413 w 12191988"/>
              <a:gd name="connsiteY16954" fmla="*/ 4673267 h 5886446"/>
              <a:gd name="connsiteX16955" fmla="*/ 6675429 w 12191988"/>
              <a:gd name="connsiteY16955" fmla="*/ 4675648 h 5886446"/>
              <a:gd name="connsiteX16956" fmla="*/ 6673444 w 12191988"/>
              <a:gd name="connsiteY16956" fmla="*/ 4678426 h 5886446"/>
              <a:gd name="connsiteX16957" fmla="*/ 6671857 w 12191988"/>
              <a:gd name="connsiteY16957" fmla="*/ 4681600 h 5886446"/>
              <a:gd name="connsiteX16958" fmla="*/ 6671460 w 12191988"/>
              <a:gd name="connsiteY16958" fmla="*/ 4684775 h 5886446"/>
              <a:gd name="connsiteX16959" fmla="*/ 6671460 w 12191988"/>
              <a:gd name="connsiteY16959" fmla="*/ 4687553 h 5886446"/>
              <a:gd name="connsiteX16960" fmla="*/ 6671857 w 12191988"/>
              <a:gd name="connsiteY16960" fmla="*/ 4690727 h 5886446"/>
              <a:gd name="connsiteX16961" fmla="*/ 6673444 w 12191988"/>
              <a:gd name="connsiteY16961" fmla="*/ 4693505 h 5886446"/>
              <a:gd name="connsiteX16962" fmla="*/ 6675826 w 12191988"/>
              <a:gd name="connsiteY16962" fmla="*/ 4696679 h 5886446"/>
              <a:gd name="connsiteX16963" fmla="*/ 6676222 w 12191988"/>
              <a:gd name="connsiteY16963" fmla="*/ 4699854 h 5886446"/>
              <a:gd name="connsiteX16964" fmla="*/ 6675826 w 12191988"/>
              <a:gd name="connsiteY16964" fmla="*/ 4702235 h 5886446"/>
              <a:gd name="connsiteX16965" fmla="*/ 6674238 w 12191988"/>
              <a:gd name="connsiteY16965" fmla="*/ 4703822 h 5886446"/>
              <a:gd name="connsiteX16966" fmla="*/ 6673444 w 12191988"/>
              <a:gd name="connsiteY16966" fmla="*/ 4704615 h 5886446"/>
              <a:gd name="connsiteX16967" fmla="*/ 6671460 w 12191988"/>
              <a:gd name="connsiteY16967" fmla="*/ 4705012 h 5886446"/>
              <a:gd name="connsiteX16968" fmla="*/ 6669079 w 12191988"/>
              <a:gd name="connsiteY16968" fmla="*/ 4705012 h 5886446"/>
              <a:gd name="connsiteX16969" fmla="*/ 6665110 w 12191988"/>
              <a:gd name="connsiteY16969" fmla="*/ 4705012 h 5886446"/>
              <a:gd name="connsiteX16970" fmla="*/ 6662729 w 12191988"/>
              <a:gd name="connsiteY16970" fmla="*/ 4705806 h 5886446"/>
              <a:gd name="connsiteX16971" fmla="*/ 6661141 w 12191988"/>
              <a:gd name="connsiteY16971" fmla="*/ 4706203 h 5886446"/>
              <a:gd name="connsiteX16972" fmla="*/ 6659554 w 12191988"/>
              <a:gd name="connsiteY16972" fmla="*/ 4706599 h 5886446"/>
              <a:gd name="connsiteX16973" fmla="*/ 6658363 w 12191988"/>
              <a:gd name="connsiteY16973" fmla="*/ 4708187 h 5886446"/>
              <a:gd name="connsiteX16974" fmla="*/ 6657569 w 12191988"/>
              <a:gd name="connsiteY16974" fmla="*/ 4709774 h 5886446"/>
              <a:gd name="connsiteX16975" fmla="*/ 6657172 w 12191988"/>
              <a:gd name="connsiteY16975" fmla="*/ 4712552 h 5886446"/>
              <a:gd name="connsiteX16976" fmla="*/ 6657569 w 12191988"/>
              <a:gd name="connsiteY16976" fmla="*/ 4716123 h 5886446"/>
              <a:gd name="connsiteX16977" fmla="*/ 6659157 w 12191988"/>
              <a:gd name="connsiteY16977" fmla="*/ 4721281 h 5886446"/>
              <a:gd name="connsiteX16978" fmla="*/ 6657172 w 12191988"/>
              <a:gd name="connsiteY16978" fmla="*/ 4719694 h 5886446"/>
              <a:gd name="connsiteX16979" fmla="*/ 6656379 w 12191988"/>
              <a:gd name="connsiteY16979" fmla="*/ 4718901 h 5886446"/>
              <a:gd name="connsiteX16980" fmla="*/ 6655188 w 12191988"/>
              <a:gd name="connsiteY16980" fmla="*/ 4717710 h 5886446"/>
              <a:gd name="connsiteX16981" fmla="*/ 6654791 w 12191988"/>
              <a:gd name="connsiteY16981" fmla="*/ 4716123 h 5886446"/>
              <a:gd name="connsiteX16982" fmla="*/ 6654394 w 12191988"/>
              <a:gd name="connsiteY16982" fmla="*/ 4713345 h 5886446"/>
              <a:gd name="connsiteX16983" fmla="*/ 6654791 w 12191988"/>
              <a:gd name="connsiteY16983" fmla="*/ 4710171 h 5886446"/>
              <a:gd name="connsiteX16984" fmla="*/ 6657172 w 12191988"/>
              <a:gd name="connsiteY16984" fmla="*/ 4704219 h 5886446"/>
              <a:gd name="connsiteX16985" fmla="*/ 6658363 w 12191988"/>
              <a:gd name="connsiteY16985" fmla="*/ 4700647 h 5886446"/>
              <a:gd name="connsiteX16986" fmla="*/ 6658760 w 12191988"/>
              <a:gd name="connsiteY16986" fmla="*/ 4697076 h 5886446"/>
              <a:gd name="connsiteX16987" fmla="*/ 6651219 w 12191988"/>
              <a:gd name="connsiteY16987" fmla="*/ 4700250 h 5886446"/>
              <a:gd name="connsiteX16988" fmla="*/ 6642488 w 12191988"/>
              <a:gd name="connsiteY16988" fmla="*/ 4702631 h 5886446"/>
              <a:gd name="connsiteX16989" fmla="*/ 6634551 w 12191988"/>
              <a:gd name="connsiteY16989" fmla="*/ 4704219 h 5886446"/>
              <a:gd name="connsiteX16990" fmla="*/ 6626216 w 12191988"/>
              <a:gd name="connsiteY16990" fmla="*/ 4705012 h 5886446"/>
              <a:gd name="connsiteX16991" fmla="*/ 6617088 w 12191988"/>
              <a:gd name="connsiteY16991" fmla="*/ 4705806 h 5886446"/>
              <a:gd name="connsiteX16992" fmla="*/ 6608357 w 12191988"/>
              <a:gd name="connsiteY16992" fmla="*/ 4706203 h 5886446"/>
              <a:gd name="connsiteX16993" fmla="*/ 6590894 w 12191988"/>
              <a:gd name="connsiteY16993" fmla="*/ 4706203 h 5886446"/>
              <a:gd name="connsiteX16994" fmla="*/ 6573432 w 12191988"/>
              <a:gd name="connsiteY16994" fmla="*/ 4706203 h 5886446"/>
              <a:gd name="connsiteX16995" fmla="*/ 6564304 w 12191988"/>
              <a:gd name="connsiteY16995" fmla="*/ 4706203 h 5886446"/>
              <a:gd name="connsiteX16996" fmla="*/ 6555969 w 12191988"/>
              <a:gd name="connsiteY16996" fmla="*/ 4707393 h 5886446"/>
              <a:gd name="connsiteX16997" fmla="*/ 6547238 w 12191988"/>
              <a:gd name="connsiteY16997" fmla="*/ 4708187 h 5886446"/>
              <a:gd name="connsiteX16998" fmla="*/ 6538904 w 12191988"/>
              <a:gd name="connsiteY16998" fmla="*/ 4709774 h 5886446"/>
              <a:gd name="connsiteX16999" fmla="*/ 6530569 w 12191988"/>
              <a:gd name="connsiteY16999" fmla="*/ 4712155 h 5886446"/>
              <a:gd name="connsiteX17000" fmla="*/ 6522632 w 12191988"/>
              <a:gd name="connsiteY17000" fmla="*/ 4715329 h 5886446"/>
              <a:gd name="connsiteX17001" fmla="*/ 6524616 w 12191988"/>
              <a:gd name="connsiteY17001" fmla="*/ 4711361 h 5886446"/>
              <a:gd name="connsiteX17002" fmla="*/ 6526204 w 12191988"/>
              <a:gd name="connsiteY17002" fmla="*/ 4707393 h 5886446"/>
              <a:gd name="connsiteX17003" fmla="*/ 6526601 w 12191988"/>
              <a:gd name="connsiteY17003" fmla="*/ 4703822 h 5886446"/>
              <a:gd name="connsiteX17004" fmla="*/ 6526601 w 12191988"/>
              <a:gd name="connsiteY17004" fmla="*/ 4700647 h 5886446"/>
              <a:gd name="connsiteX17005" fmla="*/ 6525807 w 12191988"/>
              <a:gd name="connsiteY17005" fmla="*/ 4697870 h 5886446"/>
              <a:gd name="connsiteX17006" fmla="*/ 6523822 w 12191988"/>
              <a:gd name="connsiteY17006" fmla="*/ 4695092 h 5886446"/>
              <a:gd name="connsiteX17007" fmla="*/ 6520647 w 12191988"/>
              <a:gd name="connsiteY17007" fmla="*/ 4693108 h 5886446"/>
              <a:gd name="connsiteX17008" fmla="*/ 6516679 w 12191988"/>
              <a:gd name="connsiteY17008" fmla="*/ 4691521 h 5886446"/>
              <a:gd name="connsiteX17009" fmla="*/ 6516679 w 12191988"/>
              <a:gd name="connsiteY17009" fmla="*/ 4695092 h 5886446"/>
              <a:gd name="connsiteX17010" fmla="*/ 6515488 w 12191988"/>
              <a:gd name="connsiteY17010" fmla="*/ 4698266 h 5886446"/>
              <a:gd name="connsiteX17011" fmla="*/ 6514297 w 12191988"/>
              <a:gd name="connsiteY17011" fmla="*/ 4701838 h 5886446"/>
              <a:gd name="connsiteX17012" fmla="*/ 6512313 w 12191988"/>
              <a:gd name="connsiteY17012" fmla="*/ 4704615 h 5886446"/>
              <a:gd name="connsiteX17013" fmla="*/ 6507154 w 12191988"/>
              <a:gd name="connsiteY17013" fmla="*/ 4711361 h 5886446"/>
              <a:gd name="connsiteX17014" fmla="*/ 6502788 w 12191988"/>
              <a:gd name="connsiteY17014" fmla="*/ 4717313 h 5886446"/>
              <a:gd name="connsiteX17015" fmla="*/ 6498026 w 12191988"/>
              <a:gd name="connsiteY17015" fmla="*/ 4722869 h 5886446"/>
              <a:gd name="connsiteX17016" fmla="*/ 6496438 w 12191988"/>
              <a:gd name="connsiteY17016" fmla="*/ 4725646 h 5886446"/>
              <a:gd name="connsiteX17017" fmla="*/ 6496041 w 12191988"/>
              <a:gd name="connsiteY17017" fmla="*/ 4728424 h 5886446"/>
              <a:gd name="connsiteX17018" fmla="*/ 6495644 w 12191988"/>
              <a:gd name="connsiteY17018" fmla="*/ 4731202 h 5886446"/>
              <a:gd name="connsiteX17019" fmla="*/ 6496041 w 12191988"/>
              <a:gd name="connsiteY17019" fmla="*/ 4734376 h 5886446"/>
              <a:gd name="connsiteX17020" fmla="*/ 6497629 w 12191988"/>
              <a:gd name="connsiteY17020" fmla="*/ 4736757 h 5886446"/>
              <a:gd name="connsiteX17021" fmla="*/ 6500010 w 12191988"/>
              <a:gd name="connsiteY17021" fmla="*/ 4739931 h 5886446"/>
              <a:gd name="connsiteX17022" fmla="*/ 6496438 w 12191988"/>
              <a:gd name="connsiteY17022" fmla="*/ 4743900 h 5886446"/>
              <a:gd name="connsiteX17023" fmla="*/ 6492469 w 12191988"/>
              <a:gd name="connsiteY17023" fmla="*/ 4747471 h 5886446"/>
              <a:gd name="connsiteX17024" fmla="*/ 6487707 w 12191988"/>
              <a:gd name="connsiteY17024" fmla="*/ 4749852 h 5886446"/>
              <a:gd name="connsiteX17025" fmla="*/ 6482547 w 12191988"/>
              <a:gd name="connsiteY17025" fmla="*/ 4751836 h 5886446"/>
              <a:gd name="connsiteX17026" fmla="*/ 6477388 w 12191988"/>
              <a:gd name="connsiteY17026" fmla="*/ 4753026 h 5886446"/>
              <a:gd name="connsiteX17027" fmla="*/ 6473022 w 12191988"/>
              <a:gd name="connsiteY17027" fmla="*/ 4752233 h 5886446"/>
              <a:gd name="connsiteX17028" fmla="*/ 6471038 w 12191988"/>
              <a:gd name="connsiteY17028" fmla="*/ 4751836 h 5886446"/>
              <a:gd name="connsiteX17029" fmla="*/ 6469054 w 12191988"/>
              <a:gd name="connsiteY17029" fmla="*/ 4751439 h 5886446"/>
              <a:gd name="connsiteX17030" fmla="*/ 6467466 w 12191988"/>
              <a:gd name="connsiteY17030" fmla="*/ 4749852 h 5886446"/>
              <a:gd name="connsiteX17031" fmla="*/ 6465879 w 12191988"/>
              <a:gd name="connsiteY17031" fmla="*/ 4748264 h 5886446"/>
              <a:gd name="connsiteX17032" fmla="*/ 6464291 w 12191988"/>
              <a:gd name="connsiteY17032" fmla="*/ 4751439 h 5886446"/>
              <a:gd name="connsiteX17033" fmla="*/ 6463497 w 12191988"/>
              <a:gd name="connsiteY17033" fmla="*/ 4755010 h 5886446"/>
              <a:gd name="connsiteX17034" fmla="*/ 6462307 w 12191988"/>
              <a:gd name="connsiteY17034" fmla="*/ 4759375 h 5886446"/>
              <a:gd name="connsiteX17035" fmla="*/ 6461910 w 12191988"/>
              <a:gd name="connsiteY17035" fmla="*/ 4764534 h 5886446"/>
              <a:gd name="connsiteX17036" fmla="*/ 6461513 w 12191988"/>
              <a:gd name="connsiteY17036" fmla="*/ 4778025 h 5886446"/>
              <a:gd name="connsiteX17037" fmla="*/ 6461116 w 12191988"/>
              <a:gd name="connsiteY17037" fmla="*/ 4796675 h 5886446"/>
              <a:gd name="connsiteX17038" fmla="*/ 6471832 w 12191988"/>
              <a:gd name="connsiteY17038" fmla="*/ 4793898 h 5886446"/>
              <a:gd name="connsiteX17039" fmla="*/ 6484135 w 12191988"/>
              <a:gd name="connsiteY17039" fmla="*/ 4791120 h 5886446"/>
              <a:gd name="connsiteX17040" fmla="*/ 6495644 w 12191988"/>
              <a:gd name="connsiteY17040" fmla="*/ 4787549 h 5886446"/>
              <a:gd name="connsiteX17041" fmla="*/ 6501201 w 12191988"/>
              <a:gd name="connsiteY17041" fmla="*/ 4785565 h 5886446"/>
              <a:gd name="connsiteX17042" fmla="*/ 6505963 w 12191988"/>
              <a:gd name="connsiteY17042" fmla="*/ 4783184 h 5886446"/>
              <a:gd name="connsiteX17043" fmla="*/ 6510726 w 12191988"/>
              <a:gd name="connsiteY17043" fmla="*/ 4780009 h 5886446"/>
              <a:gd name="connsiteX17044" fmla="*/ 6515091 w 12191988"/>
              <a:gd name="connsiteY17044" fmla="*/ 4776438 h 5886446"/>
              <a:gd name="connsiteX17045" fmla="*/ 6518663 w 12191988"/>
              <a:gd name="connsiteY17045" fmla="*/ 4772867 h 5886446"/>
              <a:gd name="connsiteX17046" fmla="*/ 6521044 w 12191988"/>
              <a:gd name="connsiteY17046" fmla="*/ 4768899 h 5886446"/>
              <a:gd name="connsiteX17047" fmla="*/ 6523029 w 12191988"/>
              <a:gd name="connsiteY17047" fmla="*/ 4764534 h 5886446"/>
              <a:gd name="connsiteX17048" fmla="*/ 6524219 w 12191988"/>
              <a:gd name="connsiteY17048" fmla="*/ 4759375 h 5886446"/>
              <a:gd name="connsiteX17049" fmla="*/ 6524219 w 12191988"/>
              <a:gd name="connsiteY17049" fmla="*/ 4753820 h 5886446"/>
              <a:gd name="connsiteX17050" fmla="*/ 6522632 w 12191988"/>
              <a:gd name="connsiteY17050" fmla="*/ 4747471 h 5886446"/>
              <a:gd name="connsiteX17051" fmla="*/ 6524616 w 12191988"/>
              <a:gd name="connsiteY17051" fmla="*/ 4747868 h 5886446"/>
              <a:gd name="connsiteX17052" fmla="*/ 6526204 w 12191988"/>
              <a:gd name="connsiteY17052" fmla="*/ 4749058 h 5886446"/>
              <a:gd name="connsiteX17053" fmla="*/ 6527394 w 12191988"/>
              <a:gd name="connsiteY17053" fmla="*/ 4750248 h 5886446"/>
              <a:gd name="connsiteX17054" fmla="*/ 6528188 w 12191988"/>
              <a:gd name="connsiteY17054" fmla="*/ 4751836 h 5886446"/>
              <a:gd name="connsiteX17055" fmla="*/ 6529776 w 12191988"/>
              <a:gd name="connsiteY17055" fmla="*/ 4755804 h 5886446"/>
              <a:gd name="connsiteX17056" fmla="*/ 6530569 w 12191988"/>
              <a:gd name="connsiteY17056" fmla="*/ 4760566 h 5886446"/>
              <a:gd name="connsiteX17057" fmla="*/ 6531760 w 12191988"/>
              <a:gd name="connsiteY17057" fmla="*/ 4764930 h 5886446"/>
              <a:gd name="connsiteX17058" fmla="*/ 6532554 w 12191988"/>
              <a:gd name="connsiteY17058" fmla="*/ 4766914 h 5886446"/>
              <a:gd name="connsiteX17059" fmla="*/ 6533347 w 12191988"/>
              <a:gd name="connsiteY17059" fmla="*/ 4768899 h 5886446"/>
              <a:gd name="connsiteX17060" fmla="*/ 6534935 w 12191988"/>
              <a:gd name="connsiteY17060" fmla="*/ 4770089 h 5886446"/>
              <a:gd name="connsiteX17061" fmla="*/ 6536126 w 12191988"/>
              <a:gd name="connsiteY17061" fmla="*/ 4770883 h 5886446"/>
              <a:gd name="connsiteX17062" fmla="*/ 6537713 w 12191988"/>
              <a:gd name="connsiteY17062" fmla="*/ 4771279 h 5886446"/>
              <a:gd name="connsiteX17063" fmla="*/ 6540094 w 12191988"/>
              <a:gd name="connsiteY17063" fmla="*/ 4771279 h 5886446"/>
              <a:gd name="connsiteX17064" fmla="*/ 6549619 w 12191988"/>
              <a:gd name="connsiteY17064" fmla="*/ 4764930 h 5886446"/>
              <a:gd name="connsiteX17065" fmla="*/ 6558747 w 12191988"/>
              <a:gd name="connsiteY17065" fmla="*/ 4757788 h 5886446"/>
              <a:gd name="connsiteX17066" fmla="*/ 6569066 w 12191988"/>
              <a:gd name="connsiteY17066" fmla="*/ 4750248 h 5886446"/>
              <a:gd name="connsiteX17067" fmla="*/ 6579385 w 12191988"/>
              <a:gd name="connsiteY17067" fmla="*/ 4742709 h 5886446"/>
              <a:gd name="connsiteX17068" fmla="*/ 6585338 w 12191988"/>
              <a:gd name="connsiteY17068" fmla="*/ 4739138 h 5886446"/>
              <a:gd name="connsiteX17069" fmla="*/ 6591291 w 12191988"/>
              <a:gd name="connsiteY17069" fmla="*/ 4735963 h 5886446"/>
              <a:gd name="connsiteX17070" fmla="*/ 6598435 w 12191988"/>
              <a:gd name="connsiteY17070" fmla="*/ 4732392 h 5886446"/>
              <a:gd name="connsiteX17071" fmla="*/ 6605579 w 12191988"/>
              <a:gd name="connsiteY17071" fmla="*/ 4729614 h 5886446"/>
              <a:gd name="connsiteX17072" fmla="*/ 6613516 w 12191988"/>
              <a:gd name="connsiteY17072" fmla="*/ 4726837 h 5886446"/>
              <a:gd name="connsiteX17073" fmla="*/ 6622644 w 12191988"/>
              <a:gd name="connsiteY17073" fmla="*/ 4724853 h 5886446"/>
              <a:gd name="connsiteX17074" fmla="*/ 6631772 w 12191988"/>
              <a:gd name="connsiteY17074" fmla="*/ 4722869 h 5886446"/>
              <a:gd name="connsiteX17075" fmla="*/ 6642091 w 12191988"/>
              <a:gd name="connsiteY17075" fmla="*/ 4721281 h 5886446"/>
              <a:gd name="connsiteX17076" fmla="*/ 6641297 w 12191988"/>
              <a:gd name="connsiteY17076" fmla="*/ 4724456 h 5886446"/>
              <a:gd name="connsiteX17077" fmla="*/ 6640107 w 12191988"/>
              <a:gd name="connsiteY17077" fmla="*/ 4726440 h 5886446"/>
              <a:gd name="connsiteX17078" fmla="*/ 6638122 w 12191988"/>
              <a:gd name="connsiteY17078" fmla="*/ 4728424 h 5886446"/>
              <a:gd name="connsiteX17079" fmla="*/ 6636138 w 12191988"/>
              <a:gd name="connsiteY17079" fmla="*/ 4729218 h 5886446"/>
              <a:gd name="connsiteX17080" fmla="*/ 6634154 w 12191988"/>
              <a:gd name="connsiteY17080" fmla="*/ 4729614 h 5886446"/>
              <a:gd name="connsiteX17081" fmla="*/ 6630979 w 12191988"/>
              <a:gd name="connsiteY17081" fmla="*/ 4730408 h 5886446"/>
              <a:gd name="connsiteX17082" fmla="*/ 6626216 w 12191988"/>
              <a:gd name="connsiteY17082" fmla="*/ 4730805 h 5886446"/>
              <a:gd name="connsiteX17083" fmla="*/ 6621057 w 12191988"/>
              <a:gd name="connsiteY17083" fmla="*/ 4731995 h 5886446"/>
              <a:gd name="connsiteX17084" fmla="*/ 6618676 w 12191988"/>
              <a:gd name="connsiteY17084" fmla="*/ 4732789 h 5886446"/>
              <a:gd name="connsiteX17085" fmla="*/ 6616691 w 12191988"/>
              <a:gd name="connsiteY17085" fmla="*/ 4733979 h 5886446"/>
              <a:gd name="connsiteX17086" fmla="*/ 6615104 w 12191988"/>
              <a:gd name="connsiteY17086" fmla="*/ 4735963 h 5886446"/>
              <a:gd name="connsiteX17087" fmla="*/ 6613913 w 12191988"/>
              <a:gd name="connsiteY17087" fmla="*/ 4738344 h 5886446"/>
              <a:gd name="connsiteX17088" fmla="*/ 6613516 w 12191988"/>
              <a:gd name="connsiteY17088" fmla="*/ 4741915 h 5886446"/>
              <a:gd name="connsiteX17089" fmla="*/ 6613913 w 12191988"/>
              <a:gd name="connsiteY17089" fmla="*/ 4745884 h 5886446"/>
              <a:gd name="connsiteX17090" fmla="*/ 6616691 w 12191988"/>
              <a:gd name="connsiteY17090" fmla="*/ 4746280 h 5886446"/>
              <a:gd name="connsiteX17091" fmla="*/ 6620263 w 12191988"/>
              <a:gd name="connsiteY17091" fmla="*/ 4746280 h 5886446"/>
              <a:gd name="connsiteX17092" fmla="*/ 6628994 w 12191988"/>
              <a:gd name="connsiteY17092" fmla="*/ 4745487 h 5886446"/>
              <a:gd name="connsiteX17093" fmla="*/ 6639710 w 12191988"/>
              <a:gd name="connsiteY17093" fmla="*/ 4743503 h 5886446"/>
              <a:gd name="connsiteX17094" fmla="*/ 6645663 w 12191988"/>
              <a:gd name="connsiteY17094" fmla="*/ 4742312 h 5886446"/>
              <a:gd name="connsiteX17095" fmla="*/ 6651616 w 12191988"/>
              <a:gd name="connsiteY17095" fmla="*/ 4740328 h 5886446"/>
              <a:gd name="connsiteX17096" fmla="*/ 6657172 w 12191988"/>
              <a:gd name="connsiteY17096" fmla="*/ 4738344 h 5886446"/>
              <a:gd name="connsiteX17097" fmla="*/ 6663126 w 12191988"/>
              <a:gd name="connsiteY17097" fmla="*/ 4735963 h 5886446"/>
              <a:gd name="connsiteX17098" fmla="*/ 6668682 w 12191988"/>
              <a:gd name="connsiteY17098" fmla="*/ 4732789 h 5886446"/>
              <a:gd name="connsiteX17099" fmla="*/ 6673841 w 12191988"/>
              <a:gd name="connsiteY17099" fmla="*/ 4729218 h 5886446"/>
              <a:gd name="connsiteX17100" fmla="*/ 6678207 w 12191988"/>
              <a:gd name="connsiteY17100" fmla="*/ 4725646 h 5886446"/>
              <a:gd name="connsiteX17101" fmla="*/ 6681779 w 12191988"/>
              <a:gd name="connsiteY17101" fmla="*/ 4721678 h 5886446"/>
              <a:gd name="connsiteX17102" fmla="*/ 6685351 w 12191988"/>
              <a:gd name="connsiteY17102" fmla="*/ 4717313 h 5886446"/>
              <a:gd name="connsiteX17103" fmla="*/ 6687335 w 12191988"/>
              <a:gd name="connsiteY17103" fmla="*/ 4712552 h 5886446"/>
              <a:gd name="connsiteX17104" fmla="*/ 6689716 w 12191988"/>
              <a:gd name="connsiteY17104" fmla="*/ 4719694 h 5886446"/>
              <a:gd name="connsiteX17105" fmla="*/ 6690907 w 12191988"/>
              <a:gd name="connsiteY17105" fmla="*/ 4723662 h 5886446"/>
              <a:gd name="connsiteX17106" fmla="*/ 6691701 w 12191988"/>
              <a:gd name="connsiteY17106" fmla="*/ 4727630 h 5886446"/>
              <a:gd name="connsiteX17107" fmla="*/ 6693685 w 12191988"/>
              <a:gd name="connsiteY17107" fmla="*/ 4731995 h 5886446"/>
              <a:gd name="connsiteX17108" fmla="*/ 6696463 w 12191988"/>
              <a:gd name="connsiteY17108" fmla="*/ 4735963 h 5886446"/>
              <a:gd name="connsiteX17109" fmla="*/ 6700035 w 12191988"/>
              <a:gd name="connsiteY17109" fmla="*/ 4740328 h 5886446"/>
              <a:gd name="connsiteX17110" fmla="*/ 6704797 w 12191988"/>
              <a:gd name="connsiteY17110" fmla="*/ 4744296 h 5886446"/>
              <a:gd name="connsiteX17111" fmla="*/ 6707576 w 12191988"/>
              <a:gd name="connsiteY17111" fmla="*/ 4741915 h 5886446"/>
              <a:gd name="connsiteX17112" fmla="*/ 6709957 w 12191988"/>
              <a:gd name="connsiteY17112" fmla="*/ 4739931 h 5886446"/>
              <a:gd name="connsiteX17113" fmla="*/ 6712735 w 12191988"/>
              <a:gd name="connsiteY17113" fmla="*/ 4738344 h 5886446"/>
              <a:gd name="connsiteX17114" fmla="*/ 6715513 w 12191988"/>
              <a:gd name="connsiteY17114" fmla="*/ 4737154 h 5886446"/>
              <a:gd name="connsiteX17115" fmla="*/ 6721466 w 12191988"/>
              <a:gd name="connsiteY17115" fmla="*/ 4735963 h 5886446"/>
              <a:gd name="connsiteX17116" fmla="*/ 6727419 w 12191988"/>
              <a:gd name="connsiteY17116" fmla="*/ 4735170 h 5886446"/>
              <a:gd name="connsiteX17117" fmla="*/ 6733372 w 12191988"/>
              <a:gd name="connsiteY17117" fmla="*/ 4735170 h 5886446"/>
              <a:gd name="connsiteX17118" fmla="*/ 6739326 w 12191988"/>
              <a:gd name="connsiteY17118" fmla="*/ 4735963 h 5886446"/>
              <a:gd name="connsiteX17119" fmla="*/ 6752026 w 12191988"/>
              <a:gd name="connsiteY17119" fmla="*/ 4737947 h 5886446"/>
              <a:gd name="connsiteX17120" fmla="*/ 6758772 w 12191988"/>
              <a:gd name="connsiteY17120" fmla="*/ 4738344 h 5886446"/>
              <a:gd name="connsiteX17121" fmla="*/ 6764726 w 12191988"/>
              <a:gd name="connsiteY17121" fmla="*/ 4738344 h 5886446"/>
              <a:gd name="connsiteX17122" fmla="*/ 6770282 w 12191988"/>
              <a:gd name="connsiteY17122" fmla="*/ 4737154 h 5886446"/>
              <a:gd name="connsiteX17123" fmla="*/ 6773060 w 12191988"/>
              <a:gd name="connsiteY17123" fmla="*/ 4736360 h 5886446"/>
              <a:gd name="connsiteX17124" fmla="*/ 6776235 w 12191988"/>
              <a:gd name="connsiteY17124" fmla="*/ 4735170 h 5886446"/>
              <a:gd name="connsiteX17125" fmla="*/ 6778616 w 12191988"/>
              <a:gd name="connsiteY17125" fmla="*/ 4733979 h 5886446"/>
              <a:gd name="connsiteX17126" fmla="*/ 6780997 w 12191988"/>
              <a:gd name="connsiteY17126" fmla="*/ 4731995 h 5886446"/>
              <a:gd name="connsiteX17127" fmla="*/ 6783776 w 12191988"/>
              <a:gd name="connsiteY17127" fmla="*/ 4729614 h 5886446"/>
              <a:gd name="connsiteX17128" fmla="*/ 6786157 w 12191988"/>
              <a:gd name="connsiteY17128" fmla="*/ 4726837 h 5886446"/>
              <a:gd name="connsiteX17129" fmla="*/ 6788538 w 12191988"/>
              <a:gd name="connsiteY17129" fmla="*/ 4723662 h 5886446"/>
              <a:gd name="connsiteX17130" fmla="*/ 6791316 w 12191988"/>
              <a:gd name="connsiteY17130" fmla="*/ 4719694 h 5886446"/>
              <a:gd name="connsiteX17131" fmla="*/ 6793301 w 12191988"/>
              <a:gd name="connsiteY17131" fmla="*/ 4715726 h 5886446"/>
              <a:gd name="connsiteX17132" fmla="*/ 6795285 w 12191988"/>
              <a:gd name="connsiteY17132" fmla="*/ 4710568 h 5886446"/>
              <a:gd name="connsiteX17133" fmla="*/ 6799254 w 12191988"/>
              <a:gd name="connsiteY17133" fmla="*/ 4712155 h 5886446"/>
              <a:gd name="connsiteX17134" fmla="*/ 6802429 w 12191988"/>
              <a:gd name="connsiteY17134" fmla="*/ 4714932 h 5886446"/>
              <a:gd name="connsiteX17135" fmla="*/ 6808382 w 12191988"/>
              <a:gd name="connsiteY17135" fmla="*/ 4720091 h 5886446"/>
              <a:gd name="connsiteX17136" fmla="*/ 6811160 w 12191988"/>
              <a:gd name="connsiteY17136" fmla="*/ 4722869 h 5886446"/>
              <a:gd name="connsiteX17137" fmla="*/ 6814732 w 12191988"/>
              <a:gd name="connsiteY17137" fmla="*/ 4724853 h 5886446"/>
              <a:gd name="connsiteX17138" fmla="*/ 6818701 w 12191988"/>
              <a:gd name="connsiteY17138" fmla="*/ 4726440 h 5886446"/>
              <a:gd name="connsiteX17139" fmla="*/ 6821479 w 12191988"/>
              <a:gd name="connsiteY17139" fmla="*/ 4726440 h 5886446"/>
              <a:gd name="connsiteX17140" fmla="*/ 6823860 w 12191988"/>
              <a:gd name="connsiteY17140" fmla="*/ 4726440 h 5886446"/>
              <a:gd name="connsiteX17141" fmla="*/ 6825844 w 12191988"/>
              <a:gd name="connsiteY17141" fmla="*/ 4725249 h 5886446"/>
              <a:gd name="connsiteX17142" fmla="*/ 6827829 w 12191988"/>
              <a:gd name="connsiteY17142" fmla="*/ 4724456 h 5886446"/>
              <a:gd name="connsiteX17143" fmla="*/ 6828226 w 12191988"/>
              <a:gd name="connsiteY17143" fmla="*/ 4722869 h 5886446"/>
              <a:gd name="connsiteX17144" fmla="*/ 6829019 w 12191988"/>
              <a:gd name="connsiteY17144" fmla="*/ 4721281 h 5886446"/>
              <a:gd name="connsiteX17145" fmla="*/ 6828226 w 12191988"/>
              <a:gd name="connsiteY17145" fmla="*/ 4719297 h 5886446"/>
              <a:gd name="connsiteX17146" fmla="*/ 6827829 w 12191988"/>
              <a:gd name="connsiteY17146" fmla="*/ 4717710 h 5886446"/>
              <a:gd name="connsiteX17147" fmla="*/ 6826241 w 12191988"/>
              <a:gd name="connsiteY17147" fmla="*/ 4715726 h 5886446"/>
              <a:gd name="connsiteX17148" fmla="*/ 6824654 w 12191988"/>
              <a:gd name="connsiteY17148" fmla="*/ 4714139 h 5886446"/>
              <a:gd name="connsiteX17149" fmla="*/ 6820685 w 12191988"/>
              <a:gd name="connsiteY17149" fmla="*/ 4711361 h 5886446"/>
              <a:gd name="connsiteX17150" fmla="*/ 6818701 w 12191988"/>
              <a:gd name="connsiteY17150" fmla="*/ 4710171 h 5886446"/>
              <a:gd name="connsiteX17151" fmla="*/ 6816319 w 12191988"/>
              <a:gd name="connsiteY17151" fmla="*/ 4709377 h 5886446"/>
              <a:gd name="connsiteX17152" fmla="*/ 6813938 w 12191988"/>
              <a:gd name="connsiteY17152" fmla="*/ 4709377 h 5886446"/>
              <a:gd name="connsiteX17153" fmla="*/ 6811160 w 12191988"/>
              <a:gd name="connsiteY17153" fmla="*/ 4708583 h 5886446"/>
              <a:gd name="connsiteX17154" fmla="*/ 6808779 w 12191988"/>
              <a:gd name="connsiteY17154" fmla="*/ 4709377 h 5886446"/>
              <a:gd name="connsiteX17155" fmla="*/ 6806794 w 12191988"/>
              <a:gd name="connsiteY17155" fmla="*/ 4710568 h 5886446"/>
              <a:gd name="connsiteX17156" fmla="*/ 6810366 w 12191988"/>
              <a:gd name="connsiteY17156" fmla="*/ 4707393 h 5886446"/>
              <a:gd name="connsiteX17157" fmla="*/ 6813938 w 12191988"/>
              <a:gd name="connsiteY17157" fmla="*/ 4704615 h 5886446"/>
              <a:gd name="connsiteX17158" fmla="*/ 6817510 w 12191988"/>
              <a:gd name="connsiteY17158" fmla="*/ 4702631 h 5886446"/>
              <a:gd name="connsiteX17159" fmla="*/ 6820685 w 12191988"/>
              <a:gd name="connsiteY17159" fmla="*/ 4701044 h 5886446"/>
              <a:gd name="connsiteX17160" fmla="*/ 6824257 w 12191988"/>
              <a:gd name="connsiteY17160" fmla="*/ 4700647 h 5886446"/>
              <a:gd name="connsiteX17161" fmla="*/ 6827829 w 12191988"/>
              <a:gd name="connsiteY17161" fmla="*/ 4700250 h 5886446"/>
              <a:gd name="connsiteX17162" fmla="*/ 6831797 w 12191988"/>
              <a:gd name="connsiteY17162" fmla="*/ 4700250 h 5886446"/>
              <a:gd name="connsiteX17163" fmla="*/ 6835369 w 12191988"/>
              <a:gd name="connsiteY17163" fmla="*/ 4701044 h 5886446"/>
              <a:gd name="connsiteX17164" fmla="*/ 6838941 w 12191988"/>
              <a:gd name="connsiteY17164" fmla="*/ 4702235 h 5886446"/>
              <a:gd name="connsiteX17165" fmla="*/ 6842910 w 12191988"/>
              <a:gd name="connsiteY17165" fmla="*/ 4703028 h 5886446"/>
              <a:gd name="connsiteX17166" fmla="*/ 6850054 w 12191988"/>
              <a:gd name="connsiteY17166" fmla="*/ 4706599 h 5886446"/>
              <a:gd name="connsiteX17167" fmla="*/ 6857594 w 12191988"/>
              <a:gd name="connsiteY17167" fmla="*/ 4711361 h 5886446"/>
              <a:gd name="connsiteX17168" fmla="*/ 6864341 w 12191988"/>
              <a:gd name="connsiteY17168" fmla="*/ 4715726 h 5886446"/>
              <a:gd name="connsiteX17169" fmla="*/ 6878629 w 12191988"/>
              <a:gd name="connsiteY17169" fmla="*/ 4724853 h 5886446"/>
              <a:gd name="connsiteX17170" fmla="*/ 6884979 w 12191988"/>
              <a:gd name="connsiteY17170" fmla="*/ 4728821 h 5886446"/>
              <a:gd name="connsiteX17171" fmla="*/ 6891726 w 12191988"/>
              <a:gd name="connsiteY17171" fmla="*/ 4731202 h 5886446"/>
              <a:gd name="connsiteX17172" fmla="*/ 6895297 w 12191988"/>
              <a:gd name="connsiteY17172" fmla="*/ 4732392 h 5886446"/>
              <a:gd name="connsiteX17173" fmla="*/ 6898076 w 12191988"/>
              <a:gd name="connsiteY17173" fmla="*/ 4732789 h 5886446"/>
              <a:gd name="connsiteX17174" fmla="*/ 6901251 w 12191988"/>
              <a:gd name="connsiteY17174" fmla="*/ 4732789 h 5886446"/>
              <a:gd name="connsiteX17175" fmla="*/ 6904029 w 12191988"/>
              <a:gd name="connsiteY17175" fmla="*/ 4732392 h 5886446"/>
              <a:gd name="connsiteX17176" fmla="*/ 6906807 w 12191988"/>
              <a:gd name="connsiteY17176" fmla="*/ 4731202 h 5886446"/>
              <a:gd name="connsiteX17177" fmla="*/ 6909585 w 12191988"/>
              <a:gd name="connsiteY17177" fmla="*/ 4729614 h 5886446"/>
              <a:gd name="connsiteX17178" fmla="*/ 6912363 w 12191988"/>
              <a:gd name="connsiteY17178" fmla="*/ 4727234 h 5886446"/>
              <a:gd name="connsiteX17179" fmla="*/ 6914744 w 12191988"/>
              <a:gd name="connsiteY17179" fmla="*/ 4724853 h 5886446"/>
              <a:gd name="connsiteX17180" fmla="*/ 6917522 w 12191988"/>
              <a:gd name="connsiteY17180" fmla="*/ 4725646 h 5886446"/>
              <a:gd name="connsiteX17181" fmla="*/ 6919110 w 12191988"/>
              <a:gd name="connsiteY17181" fmla="*/ 4726837 h 5886446"/>
              <a:gd name="connsiteX17182" fmla="*/ 6920697 w 12191988"/>
              <a:gd name="connsiteY17182" fmla="*/ 4728424 h 5886446"/>
              <a:gd name="connsiteX17183" fmla="*/ 6921094 w 12191988"/>
              <a:gd name="connsiteY17183" fmla="*/ 4729614 h 5886446"/>
              <a:gd name="connsiteX17184" fmla="*/ 6921094 w 12191988"/>
              <a:gd name="connsiteY17184" fmla="*/ 4731202 h 5886446"/>
              <a:gd name="connsiteX17185" fmla="*/ 6920697 w 12191988"/>
              <a:gd name="connsiteY17185" fmla="*/ 4732789 h 5886446"/>
              <a:gd name="connsiteX17186" fmla="*/ 6919110 w 12191988"/>
              <a:gd name="connsiteY17186" fmla="*/ 4736757 h 5886446"/>
              <a:gd name="connsiteX17187" fmla="*/ 6916729 w 12191988"/>
              <a:gd name="connsiteY17187" fmla="*/ 4741519 h 5886446"/>
              <a:gd name="connsiteX17188" fmla="*/ 6915141 w 12191988"/>
              <a:gd name="connsiteY17188" fmla="*/ 4746280 h 5886446"/>
              <a:gd name="connsiteX17189" fmla="*/ 6914347 w 12191988"/>
              <a:gd name="connsiteY17189" fmla="*/ 4749058 h 5886446"/>
              <a:gd name="connsiteX17190" fmla="*/ 6914347 w 12191988"/>
              <a:gd name="connsiteY17190" fmla="*/ 4751439 h 5886446"/>
              <a:gd name="connsiteX17191" fmla="*/ 6914347 w 12191988"/>
              <a:gd name="connsiteY17191" fmla="*/ 4753820 h 5886446"/>
              <a:gd name="connsiteX17192" fmla="*/ 6914744 w 12191988"/>
              <a:gd name="connsiteY17192" fmla="*/ 4756994 h 5886446"/>
              <a:gd name="connsiteX17193" fmla="*/ 6923872 w 12191988"/>
              <a:gd name="connsiteY17193" fmla="*/ 4751439 h 5886446"/>
              <a:gd name="connsiteX17194" fmla="*/ 6931413 w 12191988"/>
              <a:gd name="connsiteY17194" fmla="*/ 4747868 h 5886446"/>
              <a:gd name="connsiteX17195" fmla="*/ 6938160 w 12191988"/>
              <a:gd name="connsiteY17195" fmla="*/ 4745884 h 5886446"/>
              <a:gd name="connsiteX17196" fmla="*/ 6944907 w 12191988"/>
              <a:gd name="connsiteY17196" fmla="*/ 4744296 h 5886446"/>
              <a:gd name="connsiteX17197" fmla="*/ 6958797 w 12191988"/>
              <a:gd name="connsiteY17197" fmla="*/ 4742312 h 5886446"/>
              <a:gd name="connsiteX17198" fmla="*/ 6967529 w 12191988"/>
              <a:gd name="connsiteY17198" fmla="*/ 4741519 h 5886446"/>
              <a:gd name="connsiteX17199" fmla="*/ 6977451 w 12191988"/>
              <a:gd name="connsiteY17199" fmla="*/ 4739138 h 5886446"/>
              <a:gd name="connsiteX17200" fmla="*/ 6973085 w 12191988"/>
              <a:gd name="connsiteY17200" fmla="*/ 4736360 h 5886446"/>
              <a:gd name="connsiteX17201" fmla="*/ 6968719 w 12191988"/>
              <a:gd name="connsiteY17201" fmla="*/ 4733979 h 5886446"/>
              <a:gd name="connsiteX17202" fmla="*/ 6961972 w 12191988"/>
              <a:gd name="connsiteY17202" fmla="*/ 4729614 h 5886446"/>
              <a:gd name="connsiteX17203" fmla="*/ 6954829 w 12191988"/>
              <a:gd name="connsiteY17203" fmla="*/ 4727234 h 5886446"/>
              <a:gd name="connsiteX17204" fmla="*/ 6948479 w 12191988"/>
              <a:gd name="connsiteY17204" fmla="*/ 4725646 h 5886446"/>
              <a:gd name="connsiteX17205" fmla="*/ 6933794 w 12191988"/>
              <a:gd name="connsiteY17205" fmla="*/ 4722869 h 5886446"/>
              <a:gd name="connsiteX17206" fmla="*/ 6924666 w 12191988"/>
              <a:gd name="connsiteY17206" fmla="*/ 4720091 h 5886446"/>
              <a:gd name="connsiteX17207" fmla="*/ 6914744 w 12191988"/>
              <a:gd name="connsiteY17207" fmla="*/ 4716916 h 5886446"/>
              <a:gd name="connsiteX17208" fmla="*/ 6917126 w 12191988"/>
              <a:gd name="connsiteY17208" fmla="*/ 4714139 h 5886446"/>
              <a:gd name="connsiteX17209" fmla="*/ 6919507 w 12191988"/>
              <a:gd name="connsiteY17209" fmla="*/ 4712155 h 5886446"/>
              <a:gd name="connsiteX17210" fmla="*/ 6922285 w 12191988"/>
              <a:gd name="connsiteY17210" fmla="*/ 4710568 h 5886446"/>
              <a:gd name="connsiteX17211" fmla="*/ 6924666 w 12191988"/>
              <a:gd name="connsiteY17211" fmla="*/ 4709774 h 5886446"/>
              <a:gd name="connsiteX17212" fmla="*/ 6930222 w 12191988"/>
              <a:gd name="connsiteY17212" fmla="*/ 4707790 h 5886446"/>
              <a:gd name="connsiteX17213" fmla="*/ 6935779 w 12191988"/>
              <a:gd name="connsiteY17213" fmla="*/ 4707393 h 5886446"/>
              <a:gd name="connsiteX17214" fmla="*/ 6941732 w 12191988"/>
              <a:gd name="connsiteY17214" fmla="*/ 4707790 h 5886446"/>
              <a:gd name="connsiteX17215" fmla="*/ 6947288 w 12191988"/>
              <a:gd name="connsiteY17215" fmla="*/ 4708583 h 5886446"/>
              <a:gd name="connsiteX17216" fmla="*/ 6959988 w 12191988"/>
              <a:gd name="connsiteY17216" fmla="*/ 4711361 h 5886446"/>
              <a:gd name="connsiteX17217" fmla="*/ 6971894 w 12191988"/>
              <a:gd name="connsiteY17217" fmla="*/ 4714139 h 5886446"/>
              <a:gd name="connsiteX17218" fmla="*/ 6977847 w 12191988"/>
              <a:gd name="connsiteY17218" fmla="*/ 4715329 h 5886446"/>
              <a:gd name="connsiteX17219" fmla="*/ 6983801 w 12191988"/>
              <a:gd name="connsiteY17219" fmla="*/ 4715726 h 5886446"/>
              <a:gd name="connsiteX17220" fmla="*/ 6989357 w 12191988"/>
              <a:gd name="connsiteY17220" fmla="*/ 4715329 h 5886446"/>
              <a:gd name="connsiteX17221" fmla="*/ 6994913 w 12191988"/>
              <a:gd name="connsiteY17221" fmla="*/ 4713742 h 5886446"/>
              <a:gd name="connsiteX17222" fmla="*/ 6998088 w 12191988"/>
              <a:gd name="connsiteY17222" fmla="*/ 4712552 h 5886446"/>
              <a:gd name="connsiteX17223" fmla="*/ 7000469 w 12191988"/>
              <a:gd name="connsiteY17223" fmla="*/ 4711361 h 5886446"/>
              <a:gd name="connsiteX17224" fmla="*/ 7002851 w 12191988"/>
              <a:gd name="connsiteY17224" fmla="*/ 4709377 h 5886446"/>
              <a:gd name="connsiteX17225" fmla="*/ 7005629 w 12191988"/>
              <a:gd name="connsiteY17225" fmla="*/ 4707393 h 5886446"/>
              <a:gd name="connsiteX17226" fmla="*/ 7004438 w 12191988"/>
              <a:gd name="connsiteY17226" fmla="*/ 4710568 h 5886446"/>
              <a:gd name="connsiteX17227" fmla="*/ 7002851 w 12191988"/>
              <a:gd name="connsiteY17227" fmla="*/ 4713742 h 5886446"/>
              <a:gd name="connsiteX17228" fmla="*/ 7001660 w 12191988"/>
              <a:gd name="connsiteY17228" fmla="*/ 4716916 h 5886446"/>
              <a:gd name="connsiteX17229" fmla="*/ 6999676 w 12191988"/>
              <a:gd name="connsiteY17229" fmla="*/ 4718901 h 5886446"/>
              <a:gd name="connsiteX17230" fmla="*/ 6997691 w 12191988"/>
              <a:gd name="connsiteY17230" fmla="*/ 4720885 h 5886446"/>
              <a:gd name="connsiteX17231" fmla="*/ 6994913 w 12191988"/>
              <a:gd name="connsiteY17231" fmla="*/ 4722075 h 5886446"/>
              <a:gd name="connsiteX17232" fmla="*/ 6992135 w 12191988"/>
              <a:gd name="connsiteY17232" fmla="*/ 4723265 h 5886446"/>
              <a:gd name="connsiteX17233" fmla="*/ 6988563 w 12191988"/>
              <a:gd name="connsiteY17233" fmla="*/ 4723265 h 5886446"/>
              <a:gd name="connsiteX17234" fmla="*/ 6994516 w 12191988"/>
              <a:gd name="connsiteY17234" fmla="*/ 4725249 h 5886446"/>
              <a:gd name="connsiteX17235" fmla="*/ 6999676 w 12191988"/>
              <a:gd name="connsiteY17235" fmla="*/ 4726440 h 5886446"/>
              <a:gd name="connsiteX17236" fmla="*/ 7004041 w 12191988"/>
              <a:gd name="connsiteY17236" fmla="*/ 4726837 h 5886446"/>
              <a:gd name="connsiteX17237" fmla="*/ 7007216 w 12191988"/>
              <a:gd name="connsiteY17237" fmla="*/ 4726837 h 5886446"/>
              <a:gd name="connsiteX17238" fmla="*/ 7009994 w 12191988"/>
              <a:gd name="connsiteY17238" fmla="*/ 4726440 h 5886446"/>
              <a:gd name="connsiteX17239" fmla="*/ 7011979 w 12191988"/>
              <a:gd name="connsiteY17239" fmla="*/ 4725646 h 5886446"/>
              <a:gd name="connsiteX17240" fmla="*/ 7015551 w 12191988"/>
              <a:gd name="connsiteY17240" fmla="*/ 4725249 h 5886446"/>
              <a:gd name="connsiteX17241" fmla="*/ 7017138 w 12191988"/>
              <a:gd name="connsiteY17241" fmla="*/ 4725249 h 5886446"/>
              <a:gd name="connsiteX17242" fmla="*/ 7018726 w 12191988"/>
              <a:gd name="connsiteY17242" fmla="*/ 4725646 h 5886446"/>
              <a:gd name="connsiteX17243" fmla="*/ 7019916 w 12191988"/>
              <a:gd name="connsiteY17243" fmla="*/ 4727630 h 5886446"/>
              <a:gd name="connsiteX17244" fmla="*/ 7021901 w 12191988"/>
              <a:gd name="connsiteY17244" fmla="*/ 4730408 h 5886446"/>
              <a:gd name="connsiteX17245" fmla="*/ 7027060 w 12191988"/>
              <a:gd name="connsiteY17245" fmla="*/ 4739138 h 5886446"/>
              <a:gd name="connsiteX17246" fmla="*/ 7034204 w 12191988"/>
              <a:gd name="connsiteY17246" fmla="*/ 4754217 h 5886446"/>
              <a:gd name="connsiteX17247" fmla="*/ 7036982 w 12191988"/>
              <a:gd name="connsiteY17247" fmla="*/ 4755407 h 5886446"/>
              <a:gd name="connsiteX17248" fmla="*/ 7040157 w 12191988"/>
              <a:gd name="connsiteY17248" fmla="*/ 4755804 h 5886446"/>
              <a:gd name="connsiteX17249" fmla="*/ 7042538 w 12191988"/>
              <a:gd name="connsiteY17249" fmla="*/ 4755804 h 5886446"/>
              <a:gd name="connsiteX17250" fmla="*/ 7044522 w 12191988"/>
              <a:gd name="connsiteY17250" fmla="*/ 4755407 h 5886446"/>
              <a:gd name="connsiteX17251" fmla="*/ 7046507 w 12191988"/>
              <a:gd name="connsiteY17251" fmla="*/ 4754217 h 5886446"/>
              <a:gd name="connsiteX17252" fmla="*/ 7048094 w 12191988"/>
              <a:gd name="connsiteY17252" fmla="*/ 4753423 h 5886446"/>
              <a:gd name="connsiteX17253" fmla="*/ 7051269 w 12191988"/>
              <a:gd name="connsiteY17253" fmla="*/ 4749852 h 5886446"/>
              <a:gd name="connsiteX17254" fmla="*/ 7056032 w 12191988"/>
              <a:gd name="connsiteY17254" fmla="*/ 4742709 h 5886446"/>
              <a:gd name="connsiteX17255" fmla="*/ 7058810 w 12191988"/>
              <a:gd name="connsiteY17255" fmla="*/ 4739931 h 5886446"/>
              <a:gd name="connsiteX17256" fmla="*/ 7060794 w 12191988"/>
              <a:gd name="connsiteY17256" fmla="*/ 4738741 h 5886446"/>
              <a:gd name="connsiteX17257" fmla="*/ 7062382 w 12191988"/>
              <a:gd name="connsiteY17257" fmla="*/ 4737947 h 5886446"/>
              <a:gd name="connsiteX17258" fmla="*/ 7061191 w 12191988"/>
              <a:gd name="connsiteY17258" fmla="*/ 4734376 h 5886446"/>
              <a:gd name="connsiteX17259" fmla="*/ 7059604 w 12191988"/>
              <a:gd name="connsiteY17259" fmla="*/ 4731995 h 5886446"/>
              <a:gd name="connsiteX17260" fmla="*/ 7057619 w 12191988"/>
              <a:gd name="connsiteY17260" fmla="*/ 4729614 h 5886446"/>
              <a:gd name="connsiteX17261" fmla="*/ 7056032 w 12191988"/>
              <a:gd name="connsiteY17261" fmla="*/ 4728821 h 5886446"/>
              <a:gd name="connsiteX17262" fmla="*/ 7053651 w 12191988"/>
              <a:gd name="connsiteY17262" fmla="*/ 4728821 h 5886446"/>
              <a:gd name="connsiteX17263" fmla="*/ 7051666 w 12191988"/>
              <a:gd name="connsiteY17263" fmla="*/ 4728821 h 5886446"/>
              <a:gd name="connsiteX17264" fmla="*/ 7049285 w 12191988"/>
              <a:gd name="connsiteY17264" fmla="*/ 4729614 h 5886446"/>
              <a:gd name="connsiteX17265" fmla="*/ 7046507 w 12191988"/>
              <a:gd name="connsiteY17265" fmla="*/ 4730805 h 5886446"/>
              <a:gd name="connsiteX17266" fmla="*/ 7042141 w 12191988"/>
              <a:gd name="connsiteY17266" fmla="*/ 4733186 h 5886446"/>
              <a:gd name="connsiteX17267" fmla="*/ 7036982 w 12191988"/>
              <a:gd name="connsiteY17267" fmla="*/ 4736360 h 5886446"/>
              <a:gd name="connsiteX17268" fmla="*/ 7032616 w 12191988"/>
              <a:gd name="connsiteY17268" fmla="*/ 4738344 h 5886446"/>
              <a:gd name="connsiteX17269" fmla="*/ 7030235 w 12191988"/>
              <a:gd name="connsiteY17269" fmla="*/ 4738741 h 5886446"/>
              <a:gd name="connsiteX17270" fmla="*/ 7028251 w 12191988"/>
              <a:gd name="connsiteY17270" fmla="*/ 4738741 h 5886446"/>
              <a:gd name="connsiteX17271" fmla="*/ 7034601 w 12191988"/>
              <a:gd name="connsiteY17271" fmla="*/ 4729218 h 5886446"/>
              <a:gd name="connsiteX17272" fmla="*/ 7040554 w 12191988"/>
              <a:gd name="connsiteY17272" fmla="*/ 4719694 h 5886446"/>
              <a:gd name="connsiteX17273" fmla="*/ 7046110 w 12191988"/>
              <a:gd name="connsiteY17273" fmla="*/ 4709774 h 5886446"/>
              <a:gd name="connsiteX17274" fmla="*/ 7048888 w 12191988"/>
              <a:gd name="connsiteY17274" fmla="*/ 4704219 h 5886446"/>
              <a:gd name="connsiteX17275" fmla="*/ 7050872 w 12191988"/>
              <a:gd name="connsiteY17275" fmla="*/ 4698266 h 5886446"/>
              <a:gd name="connsiteX17276" fmla="*/ 7055635 w 12191988"/>
              <a:gd name="connsiteY17276" fmla="*/ 4707790 h 5886446"/>
              <a:gd name="connsiteX17277" fmla="*/ 7060794 w 12191988"/>
              <a:gd name="connsiteY17277" fmla="*/ 4715726 h 5886446"/>
              <a:gd name="connsiteX17278" fmla="*/ 7067144 w 12191988"/>
              <a:gd name="connsiteY17278" fmla="*/ 4723265 h 5886446"/>
              <a:gd name="connsiteX17279" fmla="*/ 7070319 w 12191988"/>
              <a:gd name="connsiteY17279" fmla="*/ 4726837 h 5886446"/>
              <a:gd name="connsiteX17280" fmla="*/ 7073891 w 12191988"/>
              <a:gd name="connsiteY17280" fmla="*/ 4729614 h 5886446"/>
              <a:gd name="connsiteX17281" fmla="*/ 7081432 w 12191988"/>
              <a:gd name="connsiteY17281" fmla="*/ 4734773 h 5886446"/>
              <a:gd name="connsiteX17282" fmla="*/ 7089369 w 12191988"/>
              <a:gd name="connsiteY17282" fmla="*/ 4739138 h 5886446"/>
              <a:gd name="connsiteX17283" fmla="*/ 7098497 w 12191988"/>
              <a:gd name="connsiteY17283" fmla="*/ 4742709 h 5886446"/>
              <a:gd name="connsiteX17284" fmla="*/ 7108022 w 12191988"/>
              <a:gd name="connsiteY17284" fmla="*/ 4745487 h 5886446"/>
              <a:gd name="connsiteX17285" fmla="*/ 7109610 w 12191988"/>
              <a:gd name="connsiteY17285" fmla="*/ 4744296 h 5886446"/>
              <a:gd name="connsiteX17286" fmla="*/ 7110404 w 12191988"/>
              <a:gd name="connsiteY17286" fmla="*/ 4743900 h 5886446"/>
              <a:gd name="connsiteX17287" fmla="*/ 7111594 w 12191988"/>
              <a:gd name="connsiteY17287" fmla="*/ 4742312 h 5886446"/>
              <a:gd name="connsiteX17288" fmla="*/ 7111991 w 12191988"/>
              <a:gd name="connsiteY17288" fmla="*/ 4740725 h 5886446"/>
              <a:gd name="connsiteX17289" fmla="*/ 7112785 w 12191988"/>
              <a:gd name="connsiteY17289" fmla="*/ 4737154 h 5886446"/>
              <a:gd name="connsiteX17290" fmla="*/ 7112785 w 12191988"/>
              <a:gd name="connsiteY17290" fmla="*/ 4732789 h 5886446"/>
              <a:gd name="connsiteX17291" fmla="*/ 7113579 w 12191988"/>
              <a:gd name="connsiteY17291" fmla="*/ 4722869 h 5886446"/>
              <a:gd name="connsiteX17292" fmla="*/ 7113579 w 12191988"/>
              <a:gd name="connsiteY17292" fmla="*/ 4713345 h 5886446"/>
              <a:gd name="connsiteX17293" fmla="*/ 7115563 w 12191988"/>
              <a:gd name="connsiteY17293" fmla="*/ 4712552 h 5886446"/>
              <a:gd name="connsiteX17294" fmla="*/ 7117547 w 12191988"/>
              <a:gd name="connsiteY17294" fmla="*/ 4712155 h 5886446"/>
              <a:gd name="connsiteX17295" fmla="*/ 7119135 w 12191988"/>
              <a:gd name="connsiteY17295" fmla="*/ 4712552 h 5886446"/>
              <a:gd name="connsiteX17296" fmla="*/ 7119929 w 12191988"/>
              <a:gd name="connsiteY17296" fmla="*/ 4713345 h 5886446"/>
              <a:gd name="connsiteX17297" fmla="*/ 7121516 w 12191988"/>
              <a:gd name="connsiteY17297" fmla="*/ 4714139 h 5886446"/>
              <a:gd name="connsiteX17298" fmla="*/ 7121913 w 12191988"/>
              <a:gd name="connsiteY17298" fmla="*/ 4715726 h 5886446"/>
              <a:gd name="connsiteX17299" fmla="*/ 7123501 w 12191988"/>
              <a:gd name="connsiteY17299" fmla="*/ 4718901 h 5886446"/>
              <a:gd name="connsiteX17300" fmla="*/ 7123897 w 12191988"/>
              <a:gd name="connsiteY17300" fmla="*/ 4722869 h 5886446"/>
              <a:gd name="connsiteX17301" fmla="*/ 7124294 w 12191988"/>
              <a:gd name="connsiteY17301" fmla="*/ 4727234 h 5886446"/>
              <a:gd name="connsiteX17302" fmla="*/ 7125088 w 12191988"/>
              <a:gd name="connsiteY17302" fmla="*/ 4736757 h 5886446"/>
              <a:gd name="connsiteX17303" fmla="*/ 7131835 w 12191988"/>
              <a:gd name="connsiteY17303" fmla="*/ 4733186 h 5886446"/>
              <a:gd name="connsiteX17304" fmla="*/ 7139376 w 12191988"/>
              <a:gd name="connsiteY17304" fmla="*/ 4729614 h 5886446"/>
              <a:gd name="connsiteX17305" fmla="*/ 7146916 w 12191988"/>
              <a:gd name="connsiteY17305" fmla="*/ 4726837 h 5886446"/>
              <a:gd name="connsiteX17306" fmla="*/ 7154457 w 12191988"/>
              <a:gd name="connsiteY17306" fmla="*/ 4724456 h 5886446"/>
              <a:gd name="connsiteX17307" fmla="*/ 7161997 w 12191988"/>
              <a:gd name="connsiteY17307" fmla="*/ 4721678 h 5886446"/>
              <a:gd name="connsiteX17308" fmla="*/ 7169538 w 12191988"/>
              <a:gd name="connsiteY17308" fmla="*/ 4719694 h 5886446"/>
              <a:gd name="connsiteX17309" fmla="*/ 7185016 w 12191988"/>
              <a:gd name="connsiteY17309" fmla="*/ 4716916 h 5886446"/>
              <a:gd name="connsiteX17310" fmla="*/ 7200891 w 12191988"/>
              <a:gd name="connsiteY17310" fmla="*/ 4714139 h 5886446"/>
              <a:gd name="connsiteX17311" fmla="*/ 7217163 w 12191988"/>
              <a:gd name="connsiteY17311" fmla="*/ 4712552 h 5886446"/>
              <a:gd name="connsiteX17312" fmla="*/ 7233435 w 12191988"/>
              <a:gd name="connsiteY17312" fmla="*/ 4712155 h 5886446"/>
              <a:gd name="connsiteX17313" fmla="*/ 7250104 w 12191988"/>
              <a:gd name="connsiteY17313" fmla="*/ 4711758 h 5886446"/>
              <a:gd name="connsiteX17314" fmla="*/ 7283441 w 12191988"/>
              <a:gd name="connsiteY17314" fmla="*/ 4711758 h 5886446"/>
              <a:gd name="connsiteX17315" fmla="*/ 7317572 w 12191988"/>
              <a:gd name="connsiteY17315" fmla="*/ 4712155 h 5886446"/>
              <a:gd name="connsiteX17316" fmla="*/ 7334638 w 12191988"/>
              <a:gd name="connsiteY17316" fmla="*/ 4711758 h 5886446"/>
              <a:gd name="connsiteX17317" fmla="*/ 7351704 w 12191988"/>
              <a:gd name="connsiteY17317" fmla="*/ 4711361 h 5886446"/>
              <a:gd name="connsiteX17318" fmla="*/ 7368769 w 12191988"/>
              <a:gd name="connsiteY17318" fmla="*/ 4709774 h 5886446"/>
              <a:gd name="connsiteX17319" fmla="*/ 7385835 w 12191988"/>
              <a:gd name="connsiteY17319" fmla="*/ 4707790 h 5886446"/>
              <a:gd name="connsiteX17320" fmla="*/ 7408060 w 12191988"/>
              <a:gd name="connsiteY17320" fmla="*/ 4704219 h 5886446"/>
              <a:gd name="connsiteX17321" fmla="*/ 7430285 w 12191988"/>
              <a:gd name="connsiteY17321" fmla="*/ 4700250 h 5886446"/>
              <a:gd name="connsiteX17322" fmla="*/ 7452907 w 12191988"/>
              <a:gd name="connsiteY17322" fmla="*/ 4695489 h 5886446"/>
              <a:gd name="connsiteX17323" fmla="*/ 7474735 w 12191988"/>
              <a:gd name="connsiteY17323" fmla="*/ 4691521 h 5886446"/>
              <a:gd name="connsiteX17324" fmla="*/ 7495769 w 12191988"/>
              <a:gd name="connsiteY17324" fmla="*/ 4688743 h 5886446"/>
              <a:gd name="connsiteX17325" fmla="*/ 7506088 w 12191988"/>
              <a:gd name="connsiteY17325" fmla="*/ 4687553 h 5886446"/>
              <a:gd name="connsiteX17326" fmla="*/ 7516010 w 12191988"/>
              <a:gd name="connsiteY17326" fmla="*/ 4686759 h 5886446"/>
              <a:gd name="connsiteX17327" fmla="*/ 7525535 w 12191988"/>
              <a:gd name="connsiteY17327" fmla="*/ 4686759 h 5886446"/>
              <a:gd name="connsiteX17328" fmla="*/ 7533869 w 12191988"/>
              <a:gd name="connsiteY17328" fmla="*/ 4686759 h 5886446"/>
              <a:gd name="connsiteX17329" fmla="*/ 7542601 w 12191988"/>
              <a:gd name="connsiteY17329" fmla="*/ 4687553 h 5886446"/>
              <a:gd name="connsiteX17330" fmla="*/ 7550538 w 12191988"/>
              <a:gd name="connsiteY17330" fmla="*/ 4688743 h 5886446"/>
              <a:gd name="connsiteX17331" fmla="*/ 7553713 w 12191988"/>
              <a:gd name="connsiteY17331" fmla="*/ 4689140 h 5886446"/>
              <a:gd name="connsiteX17332" fmla="*/ 7556491 w 12191988"/>
              <a:gd name="connsiteY17332" fmla="*/ 4689537 h 5886446"/>
              <a:gd name="connsiteX17333" fmla="*/ 7563635 w 12191988"/>
              <a:gd name="connsiteY17333" fmla="*/ 4689140 h 5886446"/>
              <a:gd name="connsiteX17334" fmla="*/ 7571176 w 12191988"/>
              <a:gd name="connsiteY17334" fmla="*/ 4688346 h 5886446"/>
              <a:gd name="connsiteX17335" fmla="*/ 7579113 w 12191988"/>
              <a:gd name="connsiteY17335" fmla="*/ 4685965 h 5886446"/>
              <a:gd name="connsiteX17336" fmla="*/ 7596179 w 12191988"/>
              <a:gd name="connsiteY17336" fmla="*/ 4681600 h 5886446"/>
              <a:gd name="connsiteX17337" fmla="*/ 7613641 w 12191988"/>
              <a:gd name="connsiteY17337" fmla="*/ 4676442 h 5886446"/>
              <a:gd name="connsiteX17338" fmla="*/ 7621976 w 12191988"/>
              <a:gd name="connsiteY17338" fmla="*/ 4674458 h 5886446"/>
              <a:gd name="connsiteX17339" fmla="*/ 7629913 w 12191988"/>
              <a:gd name="connsiteY17339" fmla="*/ 4673267 h 5886446"/>
              <a:gd name="connsiteX17340" fmla="*/ 7637851 w 12191988"/>
              <a:gd name="connsiteY17340" fmla="*/ 4672077 h 5886446"/>
              <a:gd name="connsiteX17341" fmla="*/ 7644994 w 12191988"/>
              <a:gd name="connsiteY17341" fmla="*/ 4672474 h 5886446"/>
              <a:gd name="connsiteX17342" fmla="*/ 7647772 w 12191988"/>
              <a:gd name="connsiteY17342" fmla="*/ 4673267 h 5886446"/>
              <a:gd name="connsiteX17343" fmla="*/ 7650947 w 12191988"/>
              <a:gd name="connsiteY17343" fmla="*/ 4673664 h 5886446"/>
              <a:gd name="connsiteX17344" fmla="*/ 7654122 w 12191988"/>
              <a:gd name="connsiteY17344" fmla="*/ 4675251 h 5886446"/>
              <a:gd name="connsiteX17345" fmla="*/ 7656504 w 12191988"/>
              <a:gd name="connsiteY17345" fmla="*/ 4676442 h 5886446"/>
              <a:gd name="connsiteX17346" fmla="*/ 7658885 w 12191988"/>
              <a:gd name="connsiteY17346" fmla="*/ 4678029 h 5886446"/>
              <a:gd name="connsiteX17347" fmla="*/ 7660869 w 12191988"/>
              <a:gd name="connsiteY17347" fmla="*/ 4680807 h 5886446"/>
              <a:gd name="connsiteX17348" fmla="*/ 7662854 w 12191988"/>
              <a:gd name="connsiteY17348" fmla="*/ 4683584 h 5886446"/>
              <a:gd name="connsiteX17349" fmla="*/ 7664441 w 12191988"/>
              <a:gd name="connsiteY17349" fmla="*/ 4686759 h 5886446"/>
              <a:gd name="connsiteX17350" fmla="*/ 7684285 w 12191988"/>
              <a:gd name="connsiteY17350" fmla="*/ 4688346 h 5886446"/>
              <a:gd name="connsiteX17351" fmla="*/ 7703335 w 12191988"/>
              <a:gd name="connsiteY17351" fmla="*/ 4689140 h 5886446"/>
              <a:gd name="connsiteX17352" fmla="*/ 7721591 w 12191988"/>
              <a:gd name="connsiteY17352" fmla="*/ 4689140 h 5886446"/>
              <a:gd name="connsiteX17353" fmla="*/ 7740244 w 12191988"/>
              <a:gd name="connsiteY17353" fmla="*/ 4689140 h 5886446"/>
              <a:gd name="connsiteX17354" fmla="*/ 7758501 w 12191988"/>
              <a:gd name="connsiteY17354" fmla="*/ 4689140 h 5886446"/>
              <a:gd name="connsiteX17355" fmla="*/ 7775963 w 12191988"/>
              <a:gd name="connsiteY17355" fmla="*/ 4688346 h 5886446"/>
              <a:gd name="connsiteX17356" fmla="*/ 7810491 w 12191988"/>
              <a:gd name="connsiteY17356" fmla="*/ 4686759 h 5886446"/>
              <a:gd name="connsiteX17357" fmla="*/ 7844226 w 12191988"/>
              <a:gd name="connsiteY17357" fmla="*/ 4683981 h 5886446"/>
              <a:gd name="connsiteX17358" fmla="*/ 7877166 w 12191988"/>
              <a:gd name="connsiteY17358" fmla="*/ 4681997 h 5886446"/>
              <a:gd name="connsiteX17359" fmla="*/ 7910107 w 12191988"/>
              <a:gd name="connsiteY17359" fmla="*/ 4681204 h 5886446"/>
              <a:gd name="connsiteX17360" fmla="*/ 7926379 w 12191988"/>
              <a:gd name="connsiteY17360" fmla="*/ 4681204 h 5886446"/>
              <a:gd name="connsiteX17361" fmla="*/ 7942651 w 12191988"/>
              <a:gd name="connsiteY17361" fmla="*/ 4681204 h 5886446"/>
              <a:gd name="connsiteX17362" fmla="*/ 7941460 w 12191988"/>
              <a:gd name="connsiteY17362" fmla="*/ 4685172 h 5886446"/>
              <a:gd name="connsiteX17363" fmla="*/ 7939872 w 12191988"/>
              <a:gd name="connsiteY17363" fmla="*/ 4688346 h 5886446"/>
              <a:gd name="connsiteX17364" fmla="*/ 7937094 w 12191988"/>
              <a:gd name="connsiteY17364" fmla="*/ 4693108 h 5886446"/>
              <a:gd name="connsiteX17365" fmla="*/ 7935110 w 12191988"/>
              <a:gd name="connsiteY17365" fmla="*/ 4695489 h 5886446"/>
              <a:gd name="connsiteX17366" fmla="*/ 7933522 w 12191988"/>
              <a:gd name="connsiteY17366" fmla="*/ 4698266 h 5886446"/>
              <a:gd name="connsiteX17367" fmla="*/ 7931935 w 12191988"/>
              <a:gd name="connsiteY17367" fmla="*/ 4701838 h 5886446"/>
              <a:gd name="connsiteX17368" fmla="*/ 7931538 w 12191988"/>
              <a:gd name="connsiteY17368" fmla="*/ 4705806 h 5886446"/>
              <a:gd name="connsiteX17369" fmla="*/ 7931538 w 12191988"/>
              <a:gd name="connsiteY17369" fmla="*/ 4708187 h 5886446"/>
              <a:gd name="connsiteX17370" fmla="*/ 7931935 w 12191988"/>
              <a:gd name="connsiteY17370" fmla="*/ 4710568 h 5886446"/>
              <a:gd name="connsiteX17371" fmla="*/ 7933126 w 12191988"/>
              <a:gd name="connsiteY17371" fmla="*/ 4712155 h 5886446"/>
              <a:gd name="connsiteX17372" fmla="*/ 7934713 w 12191988"/>
              <a:gd name="connsiteY17372" fmla="*/ 4713345 h 5886446"/>
              <a:gd name="connsiteX17373" fmla="*/ 7935904 w 12191988"/>
              <a:gd name="connsiteY17373" fmla="*/ 4714139 h 5886446"/>
              <a:gd name="connsiteX17374" fmla="*/ 7937888 w 12191988"/>
              <a:gd name="connsiteY17374" fmla="*/ 4714139 h 5886446"/>
              <a:gd name="connsiteX17375" fmla="*/ 7942254 w 12191988"/>
              <a:gd name="connsiteY17375" fmla="*/ 4714139 h 5886446"/>
              <a:gd name="connsiteX17376" fmla="*/ 7952176 w 12191988"/>
              <a:gd name="connsiteY17376" fmla="*/ 4712552 h 5886446"/>
              <a:gd name="connsiteX17377" fmla="*/ 7956144 w 12191988"/>
              <a:gd name="connsiteY17377" fmla="*/ 4712155 h 5886446"/>
              <a:gd name="connsiteX17378" fmla="*/ 7958129 w 12191988"/>
              <a:gd name="connsiteY17378" fmla="*/ 4712155 h 5886446"/>
              <a:gd name="connsiteX17379" fmla="*/ 7960113 w 12191988"/>
              <a:gd name="connsiteY17379" fmla="*/ 4713345 h 5886446"/>
              <a:gd name="connsiteX17380" fmla="*/ 7960510 w 12191988"/>
              <a:gd name="connsiteY17380" fmla="*/ 4708583 h 5886446"/>
              <a:gd name="connsiteX17381" fmla="*/ 7961304 w 12191988"/>
              <a:gd name="connsiteY17381" fmla="*/ 4705012 h 5886446"/>
              <a:gd name="connsiteX17382" fmla="*/ 7960510 w 12191988"/>
              <a:gd name="connsiteY17382" fmla="*/ 4702631 h 5886446"/>
              <a:gd name="connsiteX17383" fmla="*/ 7960113 w 12191988"/>
              <a:gd name="connsiteY17383" fmla="*/ 4700647 h 5886446"/>
              <a:gd name="connsiteX17384" fmla="*/ 7959319 w 12191988"/>
              <a:gd name="connsiteY17384" fmla="*/ 4699060 h 5886446"/>
              <a:gd name="connsiteX17385" fmla="*/ 7957732 w 12191988"/>
              <a:gd name="connsiteY17385" fmla="*/ 4698266 h 5886446"/>
              <a:gd name="connsiteX17386" fmla="*/ 7954160 w 12191988"/>
              <a:gd name="connsiteY17386" fmla="*/ 4697076 h 5886446"/>
              <a:gd name="connsiteX17387" fmla="*/ 7950588 w 12191988"/>
              <a:gd name="connsiteY17387" fmla="*/ 4695489 h 5886446"/>
              <a:gd name="connsiteX17388" fmla="*/ 7949397 w 12191988"/>
              <a:gd name="connsiteY17388" fmla="*/ 4694695 h 5886446"/>
              <a:gd name="connsiteX17389" fmla="*/ 7948207 w 12191988"/>
              <a:gd name="connsiteY17389" fmla="*/ 4693505 h 5886446"/>
              <a:gd name="connsiteX17390" fmla="*/ 7947413 w 12191988"/>
              <a:gd name="connsiteY17390" fmla="*/ 4691521 h 5886446"/>
              <a:gd name="connsiteX17391" fmla="*/ 7947016 w 12191988"/>
              <a:gd name="connsiteY17391" fmla="*/ 4689140 h 5886446"/>
              <a:gd name="connsiteX17392" fmla="*/ 7947413 w 12191988"/>
              <a:gd name="connsiteY17392" fmla="*/ 4685569 h 5886446"/>
              <a:gd name="connsiteX17393" fmla="*/ 7948207 w 12191988"/>
              <a:gd name="connsiteY17393" fmla="*/ 4681204 h 5886446"/>
              <a:gd name="connsiteX17394" fmla="*/ 7956541 w 12191988"/>
              <a:gd name="connsiteY17394" fmla="*/ 4678426 h 5886446"/>
              <a:gd name="connsiteX17395" fmla="*/ 7966066 w 12191988"/>
              <a:gd name="connsiteY17395" fmla="*/ 4676442 h 5886446"/>
              <a:gd name="connsiteX17396" fmla="*/ 7976385 w 12191988"/>
              <a:gd name="connsiteY17396" fmla="*/ 4675251 h 5886446"/>
              <a:gd name="connsiteX17397" fmla="*/ 7986704 w 12191988"/>
              <a:gd name="connsiteY17397" fmla="*/ 4674061 h 5886446"/>
              <a:gd name="connsiteX17398" fmla="*/ 7998213 w 12191988"/>
              <a:gd name="connsiteY17398" fmla="*/ 4673664 h 5886446"/>
              <a:gd name="connsiteX17399" fmla="*/ 8009722 w 12191988"/>
              <a:gd name="connsiteY17399" fmla="*/ 4673664 h 5886446"/>
              <a:gd name="connsiteX17400" fmla="*/ 8034329 w 12191988"/>
              <a:gd name="connsiteY17400" fmla="*/ 4673664 h 5886446"/>
              <a:gd name="connsiteX17401" fmla="*/ 8058935 w 12191988"/>
              <a:gd name="connsiteY17401" fmla="*/ 4674061 h 5886446"/>
              <a:gd name="connsiteX17402" fmla="*/ 8082747 w 12191988"/>
              <a:gd name="connsiteY17402" fmla="*/ 4674061 h 5886446"/>
              <a:gd name="connsiteX17403" fmla="*/ 8094257 w 12191988"/>
              <a:gd name="connsiteY17403" fmla="*/ 4673664 h 5886446"/>
              <a:gd name="connsiteX17404" fmla="*/ 8104576 w 12191988"/>
              <a:gd name="connsiteY17404" fmla="*/ 4673267 h 5886446"/>
              <a:gd name="connsiteX17405" fmla="*/ 8114894 w 12191988"/>
              <a:gd name="connsiteY17405" fmla="*/ 4671680 h 5886446"/>
              <a:gd name="connsiteX17406" fmla="*/ 8124419 w 12191988"/>
              <a:gd name="connsiteY17406" fmla="*/ 4669696 h 5886446"/>
              <a:gd name="connsiteX17407" fmla="*/ 8124419 w 12191988"/>
              <a:gd name="connsiteY17407" fmla="*/ 4672077 h 5886446"/>
              <a:gd name="connsiteX17408" fmla="*/ 8123229 w 12191988"/>
              <a:gd name="connsiteY17408" fmla="*/ 4674458 h 5886446"/>
              <a:gd name="connsiteX17409" fmla="*/ 8122435 w 12191988"/>
              <a:gd name="connsiteY17409" fmla="*/ 4676045 h 5886446"/>
              <a:gd name="connsiteX17410" fmla="*/ 8121244 w 12191988"/>
              <a:gd name="connsiteY17410" fmla="*/ 4677235 h 5886446"/>
              <a:gd name="connsiteX17411" fmla="*/ 8118069 w 12191988"/>
              <a:gd name="connsiteY17411" fmla="*/ 4679220 h 5886446"/>
              <a:gd name="connsiteX17412" fmla="*/ 8115291 w 12191988"/>
              <a:gd name="connsiteY17412" fmla="*/ 4680807 h 5886446"/>
              <a:gd name="connsiteX17413" fmla="*/ 8111719 w 12191988"/>
              <a:gd name="connsiteY17413" fmla="*/ 4681997 h 5886446"/>
              <a:gd name="connsiteX17414" fmla="*/ 8110529 w 12191988"/>
              <a:gd name="connsiteY17414" fmla="*/ 4683188 h 5886446"/>
              <a:gd name="connsiteX17415" fmla="*/ 8109338 w 12191988"/>
              <a:gd name="connsiteY17415" fmla="*/ 4684775 h 5886446"/>
              <a:gd name="connsiteX17416" fmla="*/ 8108147 w 12191988"/>
              <a:gd name="connsiteY17416" fmla="*/ 4685965 h 5886446"/>
              <a:gd name="connsiteX17417" fmla="*/ 8107751 w 12191988"/>
              <a:gd name="connsiteY17417" fmla="*/ 4688346 h 5886446"/>
              <a:gd name="connsiteX17418" fmla="*/ 8107354 w 12191988"/>
              <a:gd name="connsiteY17418" fmla="*/ 4691124 h 5886446"/>
              <a:gd name="connsiteX17419" fmla="*/ 8107751 w 12191988"/>
              <a:gd name="connsiteY17419" fmla="*/ 4694298 h 5886446"/>
              <a:gd name="connsiteX17420" fmla="*/ 8109735 w 12191988"/>
              <a:gd name="connsiteY17420" fmla="*/ 4694695 h 5886446"/>
              <a:gd name="connsiteX17421" fmla="*/ 8112116 w 12191988"/>
              <a:gd name="connsiteY17421" fmla="*/ 4694695 h 5886446"/>
              <a:gd name="connsiteX17422" fmla="*/ 8114101 w 12191988"/>
              <a:gd name="connsiteY17422" fmla="*/ 4694695 h 5886446"/>
              <a:gd name="connsiteX17423" fmla="*/ 8116085 w 12191988"/>
              <a:gd name="connsiteY17423" fmla="*/ 4694298 h 5886446"/>
              <a:gd name="connsiteX17424" fmla="*/ 8119260 w 12191988"/>
              <a:gd name="connsiteY17424" fmla="*/ 4692314 h 5886446"/>
              <a:gd name="connsiteX17425" fmla="*/ 8122435 w 12191988"/>
              <a:gd name="connsiteY17425" fmla="*/ 4689140 h 5886446"/>
              <a:gd name="connsiteX17426" fmla="*/ 8124816 w 12191988"/>
              <a:gd name="connsiteY17426" fmla="*/ 4685569 h 5886446"/>
              <a:gd name="connsiteX17427" fmla="*/ 8127197 w 12191988"/>
              <a:gd name="connsiteY17427" fmla="*/ 4681997 h 5886446"/>
              <a:gd name="connsiteX17428" fmla="*/ 8131166 w 12191988"/>
              <a:gd name="connsiteY17428" fmla="*/ 4673664 h 5886446"/>
              <a:gd name="connsiteX17429" fmla="*/ 8132754 w 12191988"/>
              <a:gd name="connsiteY17429" fmla="*/ 4670093 h 5886446"/>
              <a:gd name="connsiteX17430" fmla="*/ 8134738 w 12191988"/>
              <a:gd name="connsiteY17430" fmla="*/ 4666522 h 5886446"/>
              <a:gd name="connsiteX17431" fmla="*/ 8137119 w 12191988"/>
              <a:gd name="connsiteY17431" fmla="*/ 4664141 h 5886446"/>
              <a:gd name="connsiteX17432" fmla="*/ 8139501 w 12191988"/>
              <a:gd name="connsiteY17432" fmla="*/ 4662157 h 5886446"/>
              <a:gd name="connsiteX17433" fmla="*/ 8140691 w 12191988"/>
              <a:gd name="connsiteY17433" fmla="*/ 4661363 h 5886446"/>
              <a:gd name="connsiteX17434" fmla="*/ 8141882 w 12191988"/>
              <a:gd name="connsiteY17434" fmla="*/ 4661363 h 5886446"/>
              <a:gd name="connsiteX17435" fmla="*/ 8143469 w 12191988"/>
              <a:gd name="connsiteY17435" fmla="*/ 4662157 h 5886446"/>
              <a:gd name="connsiteX17436" fmla="*/ 8145454 w 12191988"/>
              <a:gd name="connsiteY17436" fmla="*/ 4662554 h 5886446"/>
              <a:gd name="connsiteX17437" fmla="*/ 8149026 w 12191988"/>
              <a:gd name="connsiteY17437" fmla="*/ 4664934 h 5886446"/>
              <a:gd name="connsiteX17438" fmla="*/ 8152994 w 12191988"/>
              <a:gd name="connsiteY17438" fmla="*/ 4668902 h 5886446"/>
              <a:gd name="connsiteX17439" fmla="*/ 8151804 w 12191988"/>
              <a:gd name="connsiteY17439" fmla="*/ 4674061 h 5886446"/>
              <a:gd name="connsiteX17440" fmla="*/ 8150216 w 12191988"/>
              <a:gd name="connsiteY17440" fmla="*/ 4678029 h 5886446"/>
              <a:gd name="connsiteX17441" fmla="*/ 8148232 w 12191988"/>
              <a:gd name="connsiteY17441" fmla="*/ 4681204 h 5886446"/>
              <a:gd name="connsiteX17442" fmla="*/ 8145851 w 12191988"/>
              <a:gd name="connsiteY17442" fmla="*/ 4683584 h 5886446"/>
              <a:gd name="connsiteX17443" fmla="*/ 8142676 w 12191988"/>
              <a:gd name="connsiteY17443" fmla="*/ 4685172 h 5886446"/>
              <a:gd name="connsiteX17444" fmla="*/ 8138707 w 12191988"/>
              <a:gd name="connsiteY17444" fmla="*/ 4685965 h 5886446"/>
              <a:gd name="connsiteX17445" fmla="*/ 8134738 w 12191988"/>
              <a:gd name="connsiteY17445" fmla="*/ 4685965 h 5886446"/>
              <a:gd name="connsiteX17446" fmla="*/ 8130372 w 12191988"/>
              <a:gd name="connsiteY17446" fmla="*/ 4685569 h 5886446"/>
              <a:gd name="connsiteX17447" fmla="*/ 8132357 w 12191988"/>
              <a:gd name="connsiteY17447" fmla="*/ 4688346 h 5886446"/>
              <a:gd name="connsiteX17448" fmla="*/ 8134341 w 12191988"/>
              <a:gd name="connsiteY17448" fmla="*/ 4690330 h 5886446"/>
              <a:gd name="connsiteX17449" fmla="*/ 8136326 w 12191988"/>
              <a:gd name="connsiteY17449" fmla="*/ 4692314 h 5886446"/>
              <a:gd name="connsiteX17450" fmla="*/ 8138310 w 12191988"/>
              <a:gd name="connsiteY17450" fmla="*/ 4693108 h 5886446"/>
              <a:gd name="connsiteX17451" fmla="*/ 8140691 w 12191988"/>
              <a:gd name="connsiteY17451" fmla="*/ 4694298 h 5886446"/>
              <a:gd name="connsiteX17452" fmla="*/ 8142676 w 12191988"/>
              <a:gd name="connsiteY17452" fmla="*/ 4695092 h 5886446"/>
              <a:gd name="connsiteX17453" fmla="*/ 8147835 w 12191988"/>
              <a:gd name="connsiteY17453" fmla="*/ 4695489 h 5886446"/>
              <a:gd name="connsiteX17454" fmla="*/ 8152994 w 12191988"/>
              <a:gd name="connsiteY17454" fmla="*/ 4695092 h 5886446"/>
              <a:gd name="connsiteX17455" fmla="*/ 8157757 w 12191988"/>
              <a:gd name="connsiteY17455" fmla="*/ 4694298 h 5886446"/>
              <a:gd name="connsiteX17456" fmla="*/ 8162916 w 12191988"/>
              <a:gd name="connsiteY17456" fmla="*/ 4692314 h 5886446"/>
              <a:gd name="connsiteX17457" fmla="*/ 8168076 w 12191988"/>
              <a:gd name="connsiteY17457" fmla="*/ 4690330 h 5886446"/>
              <a:gd name="connsiteX17458" fmla="*/ 8177601 w 12191988"/>
              <a:gd name="connsiteY17458" fmla="*/ 4685569 h 5886446"/>
              <a:gd name="connsiteX17459" fmla="*/ 8181966 w 12191988"/>
              <a:gd name="connsiteY17459" fmla="*/ 4683584 h 5886446"/>
              <a:gd name="connsiteX17460" fmla="*/ 8185935 w 12191988"/>
              <a:gd name="connsiteY17460" fmla="*/ 4681997 h 5886446"/>
              <a:gd name="connsiteX17461" fmla="*/ 8189904 w 12191988"/>
              <a:gd name="connsiteY17461" fmla="*/ 4681600 h 5886446"/>
              <a:gd name="connsiteX17462" fmla="*/ 8193079 w 12191988"/>
              <a:gd name="connsiteY17462" fmla="*/ 4681204 h 5886446"/>
              <a:gd name="connsiteX17463" fmla="*/ 8194666 w 12191988"/>
              <a:gd name="connsiteY17463" fmla="*/ 4681600 h 5886446"/>
              <a:gd name="connsiteX17464" fmla="*/ 8195857 w 12191988"/>
              <a:gd name="connsiteY17464" fmla="*/ 4681997 h 5886446"/>
              <a:gd name="connsiteX17465" fmla="*/ 8197047 w 12191988"/>
              <a:gd name="connsiteY17465" fmla="*/ 4683188 h 5886446"/>
              <a:gd name="connsiteX17466" fmla="*/ 8198635 w 12191988"/>
              <a:gd name="connsiteY17466" fmla="*/ 4683981 h 5886446"/>
              <a:gd name="connsiteX17467" fmla="*/ 8198635 w 12191988"/>
              <a:gd name="connsiteY17467" fmla="*/ 4678029 h 5886446"/>
              <a:gd name="connsiteX17468" fmla="*/ 8197841 w 12191988"/>
              <a:gd name="connsiteY17468" fmla="*/ 4675648 h 5886446"/>
              <a:gd name="connsiteX17469" fmla="*/ 8197444 w 12191988"/>
              <a:gd name="connsiteY17469" fmla="*/ 4673664 h 5886446"/>
              <a:gd name="connsiteX17470" fmla="*/ 8196651 w 12191988"/>
              <a:gd name="connsiteY17470" fmla="*/ 4671680 h 5886446"/>
              <a:gd name="connsiteX17471" fmla="*/ 8195460 w 12191988"/>
              <a:gd name="connsiteY17471" fmla="*/ 4670490 h 5886446"/>
              <a:gd name="connsiteX17472" fmla="*/ 8193872 w 12191988"/>
              <a:gd name="connsiteY17472" fmla="*/ 4668902 h 5886446"/>
              <a:gd name="connsiteX17473" fmla="*/ 8192682 w 12191988"/>
              <a:gd name="connsiteY17473" fmla="*/ 4668506 h 5886446"/>
              <a:gd name="connsiteX17474" fmla="*/ 8206969 w 12191988"/>
              <a:gd name="connsiteY17474" fmla="*/ 4670490 h 5886446"/>
              <a:gd name="connsiteX17475" fmla="*/ 8226019 w 12191988"/>
              <a:gd name="connsiteY17475" fmla="*/ 4673267 h 5886446"/>
              <a:gd name="connsiteX17476" fmla="*/ 8247054 w 12191988"/>
              <a:gd name="connsiteY17476" fmla="*/ 4675648 h 5886446"/>
              <a:gd name="connsiteX17477" fmla="*/ 8258166 w 12191988"/>
              <a:gd name="connsiteY17477" fmla="*/ 4676442 h 5886446"/>
              <a:gd name="connsiteX17478" fmla="*/ 8268882 w 12191988"/>
              <a:gd name="connsiteY17478" fmla="*/ 4677235 h 5886446"/>
              <a:gd name="connsiteX17479" fmla="*/ 8279201 w 12191988"/>
              <a:gd name="connsiteY17479" fmla="*/ 4677235 h 5886446"/>
              <a:gd name="connsiteX17480" fmla="*/ 8289916 w 12191988"/>
              <a:gd name="connsiteY17480" fmla="*/ 4676045 h 5886446"/>
              <a:gd name="connsiteX17481" fmla="*/ 8299044 w 12191988"/>
              <a:gd name="connsiteY17481" fmla="*/ 4674458 h 5886446"/>
              <a:gd name="connsiteX17482" fmla="*/ 8303410 w 12191988"/>
              <a:gd name="connsiteY17482" fmla="*/ 4673664 h 5886446"/>
              <a:gd name="connsiteX17483" fmla="*/ 8307776 w 12191988"/>
              <a:gd name="connsiteY17483" fmla="*/ 4672077 h 5886446"/>
              <a:gd name="connsiteX17484" fmla="*/ 8311347 w 12191988"/>
              <a:gd name="connsiteY17484" fmla="*/ 4670490 h 5886446"/>
              <a:gd name="connsiteX17485" fmla="*/ 8314919 w 12191988"/>
              <a:gd name="connsiteY17485" fmla="*/ 4668506 h 5886446"/>
              <a:gd name="connsiteX17486" fmla="*/ 8318491 w 12191988"/>
              <a:gd name="connsiteY17486" fmla="*/ 4666125 h 5886446"/>
              <a:gd name="connsiteX17487" fmla="*/ 8321666 w 12191988"/>
              <a:gd name="connsiteY17487" fmla="*/ 4663744 h 5886446"/>
              <a:gd name="connsiteX17488" fmla="*/ 8324047 w 12191988"/>
              <a:gd name="connsiteY17488" fmla="*/ 4660569 h 5886446"/>
              <a:gd name="connsiteX17489" fmla="*/ 8326032 w 12191988"/>
              <a:gd name="connsiteY17489" fmla="*/ 4657395 h 5886446"/>
              <a:gd name="connsiteX17490" fmla="*/ 8327619 w 12191988"/>
              <a:gd name="connsiteY17490" fmla="*/ 4654221 h 5886446"/>
              <a:gd name="connsiteX17491" fmla="*/ 8328413 w 12191988"/>
              <a:gd name="connsiteY17491" fmla="*/ 4649856 h 5886446"/>
              <a:gd name="connsiteX17492" fmla="*/ 8330397 w 12191988"/>
              <a:gd name="connsiteY17492" fmla="*/ 4649856 h 5886446"/>
              <a:gd name="connsiteX17493" fmla="*/ 8332382 w 12191988"/>
              <a:gd name="connsiteY17493" fmla="*/ 4650649 h 5886446"/>
              <a:gd name="connsiteX17494" fmla="*/ 8333572 w 12191988"/>
              <a:gd name="connsiteY17494" fmla="*/ 4651443 h 5886446"/>
              <a:gd name="connsiteX17495" fmla="*/ 8335160 w 12191988"/>
              <a:gd name="connsiteY17495" fmla="*/ 4653030 h 5886446"/>
              <a:gd name="connsiteX17496" fmla="*/ 8337144 w 12191988"/>
              <a:gd name="connsiteY17496" fmla="*/ 4656601 h 5886446"/>
              <a:gd name="connsiteX17497" fmla="*/ 8338732 w 12191988"/>
              <a:gd name="connsiteY17497" fmla="*/ 4660173 h 5886446"/>
              <a:gd name="connsiteX17498" fmla="*/ 8340716 w 12191988"/>
              <a:gd name="connsiteY17498" fmla="*/ 4662950 h 5886446"/>
              <a:gd name="connsiteX17499" fmla="*/ 8341510 w 12191988"/>
              <a:gd name="connsiteY17499" fmla="*/ 4664538 h 5886446"/>
              <a:gd name="connsiteX17500" fmla="*/ 8343097 w 12191988"/>
              <a:gd name="connsiteY17500" fmla="*/ 4665728 h 5886446"/>
              <a:gd name="connsiteX17501" fmla="*/ 8344685 w 12191988"/>
              <a:gd name="connsiteY17501" fmla="*/ 4666125 h 5886446"/>
              <a:gd name="connsiteX17502" fmla="*/ 8346669 w 12191988"/>
              <a:gd name="connsiteY17502" fmla="*/ 4666522 h 5886446"/>
              <a:gd name="connsiteX17503" fmla="*/ 8349051 w 12191988"/>
              <a:gd name="connsiteY17503" fmla="*/ 4666125 h 5886446"/>
              <a:gd name="connsiteX17504" fmla="*/ 8351432 w 12191988"/>
              <a:gd name="connsiteY17504" fmla="*/ 4665728 h 5886446"/>
              <a:gd name="connsiteX17505" fmla="*/ 8353416 w 12191988"/>
              <a:gd name="connsiteY17505" fmla="*/ 4664934 h 5886446"/>
              <a:gd name="connsiteX17506" fmla="*/ 8355004 w 12191988"/>
              <a:gd name="connsiteY17506" fmla="*/ 4664538 h 5886446"/>
              <a:gd name="connsiteX17507" fmla="*/ 8356591 w 12191988"/>
              <a:gd name="connsiteY17507" fmla="*/ 4663744 h 5886446"/>
              <a:gd name="connsiteX17508" fmla="*/ 8357782 w 12191988"/>
              <a:gd name="connsiteY17508" fmla="*/ 4662554 h 5886446"/>
              <a:gd name="connsiteX17509" fmla="*/ 8359766 w 12191988"/>
              <a:gd name="connsiteY17509" fmla="*/ 4659379 h 5886446"/>
              <a:gd name="connsiteX17510" fmla="*/ 8360957 w 12191988"/>
              <a:gd name="connsiteY17510" fmla="*/ 4656205 h 5886446"/>
              <a:gd name="connsiteX17511" fmla="*/ 8362147 w 12191988"/>
              <a:gd name="connsiteY17511" fmla="*/ 4651443 h 5886446"/>
              <a:gd name="connsiteX17512" fmla="*/ 8362544 w 12191988"/>
              <a:gd name="connsiteY17512" fmla="*/ 4646681 h 5886446"/>
              <a:gd name="connsiteX17513" fmla="*/ 8362544 w 12191988"/>
              <a:gd name="connsiteY17513" fmla="*/ 4635570 h 5886446"/>
              <a:gd name="connsiteX17514" fmla="*/ 8364132 w 12191988"/>
              <a:gd name="connsiteY17514" fmla="*/ 4637951 h 5886446"/>
              <a:gd name="connsiteX17515" fmla="*/ 8366116 w 12191988"/>
              <a:gd name="connsiteY17515" fmla="*/ 4640332 h 5886446"/>
              <a:gd name="connsiteX17516" fmla="*/ 8368497 w 12191988"/>
              <a:gd name="connsiteY17516" fmla="*/ 4643110 h 5886446"/>
              <a:gd name="connsiteX17517" fmla="*/ 8371276 w 12191988"/>
              <a:gd name="connsiteY17517" fmla="*/ 4644300 h 5886446"/>
              <a:gd name="connsiteX17518" fmla="*/ 8374054 w 12191988"/>
              <a:gd name="connsiteY17518" fmla="*/ 4646681 h 5886446"/>
              <a:gd name="connsiteX17519" fmla="*/ 8377229 w 12191988"/>
              <a:gd name="connsiteY17519" fmla="*/ 4647872 h 5886446"/>
              <a:gd name="connsiteX17520" fmla="*/ 8384769 w 12191988"/>
              <a:gd name="connsiteY17520" fmla="*/ 4649856 h 5886446"/>
              <a:gd name="connsiteX17521" fmla="*/ 8392707 w 12191988"/>
              <a:gd name="connsiteY17521" fmla="*/ 4651443 h 5886446"/>
              <a:gd name="connsiteX17522" fmla="*/ 8401835 w 12191988"/>
              <a:gd name="connsiteY17522" fmla="*/ 4652633 h 5886446"/>
              <a:gd name="connsiteX17523" fmla="*/ 8411360 w 12191988"/>
              <a:gd name="connsiteY17523" fmla="*/ 4652633 h 5886446"/>
              <a:gd name="connsiteX17524" fmla="*/ 8421281 w 12191988"/>
              <a:gd name="connsiteY17524" fmla="*/ 4652633 h 5886446"/>
              <a:gd name="connsiteX17525" fmla="*/ 8441125 w 12191988"/>
              <a:gd name="connsiteY17525" fmla="*/ 4651046 h 5886446"/>
              <a:gd name="connsiteX17526" fmla="*/ 8460175 w 12191988"/>
              <a:gd name="connsiteY17526" fmla="*/ 4649062 h 5886446"/>
              <a:gd name="connsiteX17527" fmla="*/ 8476051 w 12191988"/>
              <a:gd name="connsiteY17527" fmla="*/ 4647475 h 5886446"/>
              <a:gd name="connsiteX17528" fmla="*/ 8487560 w 12191988"/>
              <a:gd name="connsiteY17528" fmla="*/ 4646681 h 5886446"/>
              <a:gd name="connsiteX17529" fmla="*/ 8487163 w 12191988"/>
              <a:gd name="connsiteY17529" fmla="*/ 4649856 h 5886446"/>
              <a:gd name="connsiteX17530" fmla="*/ 8485575 w 12191988"/>
              <a:gd name="connsiteY17530" fmla="*/ 4653030 h 5886446"/>
              <a:gd name="connsiteX17531" fmla="*/ 8483988 w 12191988"/>
              <a:gd name="connsiteY17531" fmla="*/ 4656205 h 5886446"/>
              <a:gd name="connsiteX17532" fmla="*/ 8482797 w 12191988"/>
              <a:gd name="connsiteY17532" fmla="*/ 4658189 h 5886446"/>
              <a:gd name="connsiteX17533" fmla="*/ 8480416 w 12191988"/>
              <a:gd name="connsiteY17533" fmla="*/ 4660569 h 5886446"/>
              <a:gd name="connsiteX17534" fmla="*/ 8478431 w 12191988"/>
              <a:gd name="connsiteY17534" fmla="*/ 4662157 h 5886446"/>
              <a:gd name="connsiteX17535" fmla="*/ 8474066 w 12191988"/>
              <a:gd name="connsiteY17535" fmla="*/ 4665728 h 5886446"/>
              <a:gd name="connsiteX17536" fmla="*/ 8468907 w 12191988"/>
              <a:gd name="connsiteY17536" fmla="*/ 4667712 h 5886446"/>
              <a:gd name="connsiteX17537" fmla="*/ 8463351 w 12191988"/>
              <a:gd name="connsiteY17537" fmla="*/ 4668902 h 5886446"/>
              <a:gd name="connsiteX17538" fmla="*/ 8451444 w 12191988"/>
              <a:gd name="connsiteY17538" fmla="*/ 4671680 h 5886446"/>
              <a:gd name="connsiteX17539" fmla="*/ 8439538 w 12191988"/>
              <a:gd name="connsiteY17539" fmla="*/ 4674061 h 5886446"/>
              <a:gd name="connsiteX17540" fmla="*/ 8433585 w 12191988"/>
              <a:gd name="connsiteY17540" fmla="*/ 4675648 h 5886446"/>
              <a:gd name="connsiteX17541" fmla="*/ 8428425 w 12191988"/>
              <a:gd name="connsiteY17541" fmla="*/ 4677632 h 5886446"/>
              <a:gd name="connsiteX17542" fmla="*/ 8424060 w 12191988"/>
              <a:gd name="connsiteY17542" fmla="*/ 4680807 h 5886446"/>
              <a:gd name="connsiteX17543" fmla="*/ 8421281 w 12191988"/>
              <a:gd name="connsiteY17543" fmla="*/ 4682791 h 5886446"/>
              <a:gd name="connsiteX17544" fmla="*/ 8419694 w 12191988"/>
              <a:gd name="connsiteY17544" fmla="*/ 4684775 h 5886446"/>
              <a:gd name="connsiteX17545" fmla="*/ 8417710 w 12191988"/>
              <a:gd name="connsiteY17545" fmla="*/ 4687156 h 5886446"/>
              <a:gd name="connsiteX17546" fmla="*/ 8416519 w 12191988"/>
              <a:gd name="connsiteY17546" fmla="*/ 4689537 h 5886446"/>
              <a:gd name="connsiteX17547" fmla="*/ 8415329 w 12191988"/>
              <a:gd name="connsiteY17547" fmla="*/ 4692711 h 5886446"/>
              <a:gd name="connsiteX17548" fmla="*/ 8414535 w 12191988"/>
              <a:gd name="connsiteY17548" fmla="*/ 4696282 h 5886446"/>
              <a:gd name="connsiteX17549" fmla="*/ 8434379 w 12191988"/>
              <a:gd name="connsiteY17549" fmla="*/ 4693505 h 5886446"/>
              <a:gd name="connsiteX17550" fmla="*/ 8455016 w 12191988"/>
              <a:gd name="connsiteY17550" fmla="*/ 4691124 h 5886446"/>
              <a:gd name="connsiteX17551" fmla="*/ 8475653 w 12191988"/>
              <a:gd name="connsiteY17551" fmla="*/ 4688743 h 5886446"/>
              <a:gd name="connsiteX17552" fmla="*/ 8485575 w 12191988"/>
              <a:gd name="connsiteY17552" fmla="*/ 4687156 h 5886446"/>
              <a:gd name="connsiteX17553" fmla="*/ 8495497 w 12191988"/>
              <a:gd name="connsiteY17553" fmla="*/ 4685569 h 5886446"/>
              <a:gd name="connsiteX17554" fmla="*/ 8505022 w 12191988"/>
              <a:gd name="connsiteY17554" fmla="*/ 4683188 h 5886446"/>
              <a:gd name="connsiteX17555" fmla="*/ 8514547 w 12191988"/>
              <a:gd name="connsiteY17555" fmla="*/ 4680807 h 5886446"/>
              <a:gd name="connsiteX17556" fmla="*/ 8523675 w 12191988"/>
              <a:gd name="connsiteY17556" fmla="*/ 4677632 h 5886446"/>
              <a:gd name="connsiteX17557" fmla="*/ 8532407 w 12191988"/>
              <a:gd name="connsiteY17557" fmla="*/ 4674061 h 5886446"/>
              <a:gd name="connsiteX17558" fmla="*/ 8540344 w 12191988"/>
              <a:gd name="connsiteY17558" fmla="*/ 4670093 h 5886446"/>
              <a:gd name="connsiteX17559" fmla="*/ 8548281 w 12191988"/>
              <a:gd name="connsiteY17559" fmla="*/ 4664934 h 5886446"/>
              <a:gd name="connsiteX17560" fmla="*/ 8555425 w 12191988"/>
              <a:gd name="connsiteY17560" fmla="*/ 4659379 h 5886446"/>
              <a:gd name="connsiteX17561" fmla="*/ 8561775 w 12191988"/>
              <a:gd name="connsiteY17561" fmla="*/ 4653030 h 5886446"/>
              <a:gd name="connsiteX17562" fmla="*/ 8571301 w 12191988"/>
              <a:gd name="connsiteY17562" fmla="*/ 4658585 h 5886446"/>
              <a:gd name="connsiteX17563" fmla="*/ 8581619 w 12191988"/>
              <a:gd name="connsiteY17563" fmla="*/ 4662950 h 5886446"/>
              <a:gd name="connsiteX17564" fmla="*/ 8591541 w 12191988"/>
              <a:gd name="connsiteY17564" fmla="*/ 4666522 h 5886446"/>
              <a:gd name="connsiteX17565" fmla="*/ 8601463 w 12191988"/>
              <a:gd name="connsiteY17565" fmla="*/ 4669696 h 5886446"/>
              <a:gd name="connsiteX17566" fmla="*/ 8612179 w 12191988"/>
              <a:gd name="connsiteY17566" fmla="*/ 4671680 h 5886446"/>
              <a:gd name="connsiteX17567" fmla="*/ 8622101 w 12191988"/>
              <a:gd name="connsiteY17567" fmla="*/ 4673267 h 5886446"/>
              <a:gd name="connsiteX17568" fmla="*/ 8632816 w 12191988"/>
              <a:gd name="connsiteY17568" fmla="*/ 4674061 h 5886446"/>
              <a:gd name="connsiteX17569" fmla="*/ 8643135 w 12191988"/>
              <a:gd name="connsiteY17569" fmla="*/ 4674458 h 5886446"/>
              <a:gd name="connsiteX17570" fmla="*/ 8654247 w 12191988"/>
              <a:gd name="connsiteY17570" fmla="*/ 4674458 h 5886446"/>
              <a:gd name="connsiteX17571" fmla="*/ 8664963 w 12191988"/>
              <a:gd name="connsiteY17571" fmla="*/ 4674458 h 5886446"/>
              <a:gd name="connsiteX17572" fmla="*/ 8675679 w 12191988"/>
              <a:gd name="connsiteY17572" fmla="*/ 4673664 h 5886446"/>
              <a:gd name="connsiteX17573" fmla="*/ 8686394 w 12191988"/>
              <a:gd name="connsiteY17573" fmla="*/ 4672474 h 5886446"/>
              <a:gd name="connsiteX17574" fmla="*/ 8708619 w 12191988"/>
              <a:gd name="connsiteY17574" fmla="*/ 4669696 h 5886446"/>
              <a:gd name="connsiteX17575" fmla="*/ 8730447 w 12191988"/>
              <a:gd name="connsiteY17575" fmla="*/ 4666125 h 5886446"/>
              <a:gd name="connsiteX17576" fmla="*/ 8752672 w 12191988"/>
              <a:gd name="connsiteY17576" fmla="*/ 4662554 h 5886446"/>
              <a:gd name="connsiteX17577" fmla="*/ 8774897 w 12191988"/>
              <a:gd name="connsiteY17577" fmla="*/ 4658982 h 5886446"/>
              <a:gd name="connsiteX17578" fmla="*/ 8796725 w 12191988"/>
              <a:gd name="connsiteY17578" fmla="*/ 4656601 h 5886446"/>
              <a:gd name="connsiteX17579" fmla="*/ 8807838 w 12191988"/>
              <a:gd name="connsiteY17579" fmla="*/ 4655411 h 5886446"/>
              <a:gd name="connsiteX17580" fmla="*/ 8818553 w 12191988"/>
              <a:gd name="connsiteY17580" fmla="*/ 4655014 h 5886446"/>
              <a:gd name="connsiteX17581" fmla="*/ 8829269 w 12191988"/>
              <a:gd name="connsiteY17581" fmla="*/ 4654617 h 5886446"/>
              <a:gd name="connsiteX17582" fmla="*/ 8840381 w 12191988"/>
              <a:gd name="connsiteY17582" fmla="*/ 4655014 h 5886446"/>
              <a:gd name="connsiteX17583" fmla="*/ 8851097 w 12191988"/>
              <a:gd name="connsiteY17583" fmla="*/ 4656205 h 5886446"/>
              <a:gd name="connsiteX17584" fmla="*/ 8861416 w 12191988"/>
              <a:gd name="connsiteY17584" fmla="*/ 4656998 h 5886446"/>
              <a:gd name="connsiteX17585" fmla="*/ 8872131 w 12191988"/>
              <a:gd name="connsiteY17585" fmla="*/ 4659379 h 5886446"/>
              <a:gd name="connsiteX17586" fmla="*/ 8882451 w 12191988"/>
              <a:gd name="connsiteY17586" fmla="*/ 4662157 h 5886446"/>
              <a:gd name="connsiteX17587" fmla="*/ 8893166 w 12191988"/>
              <a:gd name="connsiteY17587" fmla="*/ 4665728 h 5886446"/>
              <a:gd name="connsiteX17588" fmla="*/ 8903088 w 12191988"/>
              <a:gd name="connsiteY17588" fmla="*/ 4669696 h 5886446"/>
              <a:gd name="connsiteX17589" fmla="*/ 8919360 w 12191988"/>
              <a:gd name="connsiteY17589" fmla="*/ 4660173 h 5886446"/>
              <a:gd name="connsiteX17590" fmla="*/ 8927694 w 12191988"/>
              <a:gd name="connsiteY17590" fmla="*/ 4655411 h 5886446"/>
              <a:gd name="connsiteX17591" fmla="*/ 8936425 w 12191988"/>
              <a:gd name="connsiteY17591" fmla="*/ 4651443 h 5886446"/>
              <a:gd name="connsiteX17592" fmla="*/ 8940791 w 12191988"/>
              <a:gd name="connsiteY17592" fmla="*/ 4649856 h 5886446"/>
              <a:gd name="connsiteX17593" fmla="*/ 8945157 w 12191988"/>
              <a:gd name="connsiteY17593" fmla="*/ 4648665 h 5886446"/>
              <a:gd name="connsiteX17594" fmla="*/ 8949919 w 12191988"/>
              <a:gd name="connsiteY17594" fmla="*/ 4647872 h 5886446"/>
              <a:gd name="connsiteX17595" fmla="*/ 8953888 w 12191988"/>
              <a:gd name="connsiteY17595" fmla="*/ 4647475 h 5886446"/>
              <a:gd name="connsiteX17596" fmla="*/ 8958253 w 12191988"/>
              <a:gd name="connsiteY17596" fmla="*/ 4647475 h 5886446"/>
              <a:gd name="connsiteX17597" fmla="*/ 8963016 w 12191988"/>
              <a:gd name="connsiteY17597" fmla="*/ 4648665 h 5886446"/>
              <a:gd name="connsiteX17598" fmla="*/ 8966985 w 12191988"/>
              <a:gd name="connsiteY17598" fmla="*/ 4649856 h 5886446"/>
              <a:gd name="connsiteX17599" fmla="*/ 8970953 w 12191988"/>
              <a:gd name="connsiteY17599" fmla="*/ 4651840 h 5886446"/>
              <a:gd name="connsiteX17600" fmla="*/ 8968969 w 12191988"/>
              <a:gd name="connsiteY17600" fmla="*/ 4656998 h 5886446"/>
              <a:gd name="connsiteX17601" fmla="*/ 8967381 w 12191988"/>
              <a:gd name="connsiteY17601" fmla="*/ 4662554 h 5886446"/>
              <a:gd name="connsiteX17602" fmla="*/ 8965794 w 12191988"/>
              <a:gd name="connsiteY17602" fmla="*/ 4668902 h 5886446"/>
              <a:gd name="connsiteX17603" fmla="*/ 8965794 w 12191988"/>
              <a:gd name="connsiteY17603" fmla="*/ 4676045 h 5886446"/>
              <a:gd name="connsiteX17604" fmla="*/ 8972144 w 12191988"/>
              <a:gd name="connsiteY17604" fmla="*/ 4676442 h 5886446"/>
              <a:gd name="connsiteX17605" fmla="*/ 8977303 w 12191988"/>
              <a:gd name="connsiteY17605" fmla="*/ 4676442 h 5886446"/>
              <a:gd name="connsiteX17606" fmla="*/ 8983653 w 12191988"/>
              <a:gd name="connsiteY17606" fmla="*/ 4676045 h 5886446"/>
              <a:gd name="connsiteX17607" fmla="*/ 8988813 w 12191988"/>
              <a:gd name="connsiteY17607" fmla="*/ 4675648 h 5886446"/>
              <a:gd name="connsiteX17608" fmla="*/ 8999529 w 12191988"/>
              <a:gd name="connsiteY17608" fmla="*/ 4673664 h 5886446"/>
              <a:gd name="connsiteX17609" fmla="*/ 9009450 w 12191988"/>
              <a:gd name="connsiteY17609" fmla="*/ 4670490 h 5886446"/>
              <a:gd name="connsiteX17610" fmla="*/ 9018975 w 12191988"/>
              <a:gd name="connsiteY17610" fmla="*/ 4667712 h 5886446"/>
              <a:gd name="connsiteX17611" fmla="*/ 9028500 w 12191988"/>
              <a:gd name="connsiteY17611" fmla="*/ 4664141 h 5886446"/>
              <a:gd name="connsiteX17612" fmla="*/ 9046360 w 12191988"/>
              <a:gd name="connsiteY17612" fmla="*/ 4656998 h 5886446"/>
              <a:gd name="connsiteX17613" fmla="*/ 9054694 w 12191988"/>
              <a:gd name="connsiteY17613" fmla="*/ 4654617 h 5886446"/>
              <a:gd name="connsiteX17614" fmla="*/ 9063425 w 12191988"/>
              <a:gd name="connsiteY17614" fmla="*/ 4652633 h 5886446"/>
              <a:gd name="connsiteX17615" fmla="*/ 9067791 w 12191988"/>
              <a:gd name="connsiteY17615" fmla="*/ 4651840 h 5886446"/>
              <a:gd name="connsiteX17616" fmla="*/ 9071760 w 12191988"/>
              <a:gd name="connsiteY17616" fmla="*/ 4651443 h 5886446"/>
              <a:gd name="connsiteX17617" fmla="*/ 9076522 w 12191988"/>
              <a:gd name="connsiteY17617" fmla="*/ 4651443 h 5886446"/>
              <a:gd name="connsiteX17618" fmla="*/ 9080888 w 12191988"/>
              <a:gd name="connsiteY17618" fmla="*/ 4651840 h 5886446"/>
              <a:gd name="connsiteX17619" fmla="*/ 9085253 w 12191988"/>
              <a:gd name="connsiteY17619" fmla="*/ 4653030 h 5886446"/>
              <a:gd name="connsiteX17620" fmla="*/ 9090016 w 12191988"/>
              <a:gd name="connsiteY17620" fmla="*/ 4654617 h 5886446"/>
              <a:gd name="connsiteX17621" fmla="*/ 9094382 w 12191988"/>
              <a:gd name="connsiteY17621" fmla="*/ 4656205 h 5886446"/>
              <a:gd name="connsiteX17622" fmla="*/ 9099541 w 12191988"/>
              <a:gd name="connsiteY17622" fmla="*/ 4658585 h 5886446"/>
              <a:gd name="connsiteX17623" fmla="*/ 9103907 w 12191988"/>
              <a:gd name="connsiteY17623" fmla="*/ 4660966 h 5886446"/>
              <a:gd name="connsiteX17624" fmla="*/ 9109066 w 12191988"/>
              <a:gd name="connsiteY17624" fmla="*/ 4664538 h 5886446"/>
              <a:gd name="connsiteX17625" fmla="*/ 9113829 w 12191988"/>
              <a:gd name="connsiteY17625" fmla="*/ 4668506 h 5886446"/>
              <a:gd name="connsiteX17626" fmla="*/ 9118988 w 12191988"/>
              <a:gd name="connsiteY17626" fmla="*/ 4673267 h 5886446"/>
              <a:gd name="connsiteX17627" fmla="*/ 9117400 w 12191988"/>
              <a:gd name="connsiteY17627" fmla="*/ 4676442 h 5886446"/>
              <a:gd name="connsiteX17628" fmla="*/ 9115416 w 12191988"/>
              <a:gd name="connsiteY17628" fmla="*/ 4678426 h 5886446"/>
              <a:gd name="connsiteX17629" fmla="*/ 9113432 w 12191988"/>
              <a:gd name="connsiteY17629" fmla="*/ 4679220 h 5886446"/>
              <a:gd name="connsiteX17630" fmla="*/ 9111447 w 12191988"/>
              <a:gd name="connsiteY17630" fmla="*/ 4679220 h 5886446"/>
              <a:gd name="connsiteX17631" fmla="*/ 9109066 w 12191988"/>
              <a:gd name="connsiteY17631" fmla="*/ 4678029 h 5886446"/>
              <a:gd name="connsiteX17632" fmla="*/ 9107082 w 12191988"/>
              <a:gd name="connsiteY17632" fmla="*/ 4676045 h 5886446"/>
              <a:gd name="connsiteX17633" fmla="*/ 9101922 w 12191988"/>
              <a:gd name="connsiteY17633" fmla="*/ 4671680 h 5886446"/>
              <a:gd name="connsiteX17634" fmla="*/ 9096366 w 12191988"/>
              <a:gd name="connsiteY17634" fmla="*/ 4666918 h 5886446"/>
              <a:gd name="connsiteX17635" fmla="*/ 9092794 w 12191988"/>
              <a:gd name="connsiteY17635" fmla="*/ 4664934 h 5886446"/>
              <a:gd name="connsiteX17636" fmla="*/ 9090016 w 12191988"/>
              <a:gd name="connsiteY17636" fmla="*/ 4663744 h 5886446"/>
              <a:gd name="connsiteX17637" fmla="*/ 9086047 w 12191988"/>
              <a:gd name="connsiteY17637" fmla="*/ 4662554 h 5886446"/>
              <a:gd name="connsiteX17638" fmla="*/ 9082475 w 12191988"/>
              <a:gd name="connsiteY17638" fmla="*/ 4662554 h 5886446"/>
              <a:gd name="connsiteX17639" fmla="*/ 9077713 w 12191988"/>
              <a:gd name="connsiteY17639" fmla="*/ 4663744 h 5886446"/>
              <a:gd name="connsiteX17640" fmla="*/ 9073744 w 12191988"/>
              <a:gd name="connsiteY17640" fmla="*/ 4666125 h 5886446"/>
              <a:gd name="connsiteX17641" fmla="*/ 9076919 w 12191988"/>
              <a:gd name="connsiteY17641" fmla="*/ 4673664 h 5886446"/>
              <a:gd name="connsiteX17642" fmla="*/ 9080491 w 12191988"/>
              <a:gd name="connsiteY17642" fmla="*/ 4680807 h 5886446"/>
              <a:gd name="connsiteX17643" fmla="*/ 9084857 w 12191988"/>
              <a:gd name="connsiteY17643" fmla="*/ 4686759 h 5886446"/>
              <a:gd name="connsiteX17644" fmla="*/ 9089222 w 12191988"/>
              <a:gd name="connsiteY17644" fmla="*/ 4691521 h 5886446"/>
              <a:gd name="connsiteX17645" fmla="*/ 9094382 w 12191988"/>
              <a:gd name="connsiteY17645" fmla="*/ 4695489 h 5886446"/>
              <a:gd name="connsiteX17646" fmla="*/ 9099541 w 12191988"/>
              <a:gd name="connsiteY17646" fmla="*/ 4699060 h 5886446"/>
              <a:gd name="connsiteX17647" fmla="*/ 9105097 w 12191988"/>
              <a:gd name="connsiteY17647" fmla="*/ 4702235 h 5886446"/>
              <a:gd name="connsiteX17648" fmla="*/ 9111050 w 12191988"/>
              <a:gd name="connsiteY17648" fmla="*/ 4704615 h 5886446"/>
              <a:gd name="connsiteX17649" fmla="*/ 9116607 w 12191988"/>
              <a:gd name="connsiteY17649" fmla="*/ 4706599 h 5886446"/>
              <a:gd name="connsiteX17650" fmla="*/ 9122957 w 12191988"/>
              <a:gd name="connsiteY17650" fmla="*/ 4708187 h 5886446"/>
              <a:gd name="connsiteX17651" fmla="*/ 9128910 w 12191988"/>
              <a:gd name="connsiteY17651" fmla="*/ 4709774 h 5886446"/>
              <a:gd name="connsiteX17652" fmla="*/ 9135260 w 12191988"/>
              <a:gd name="connsiteY17652" fmla="*/ 4710171 h 5886446"/>
              <a:gd name="connsiteX17653" fmla="*/ 9147563 w 12191988"/>
              <a:gd name="connsiteY17653" fmla="*/ 4711758 h 5886446"/>
              <a:gd name="connsiteX17654" fmla="*/ 9159469 w 12191988"/>
              <a:gd name="connsiteY17654" fmla="*/ 4712155 h 5886446"/>
              <a:gd name="connsiteX17655" fmla="*/ 9158675 w 12191988"/>
              <a:gd name="connsiteY17655" fmla="*/ 4717313 h 5886446"/>
              <a:gd name="connsiteX17656" fmla="*/ 9156691 w 12191988"/>
              <a:gd name="connsiteY17656" fmla="*/ 4721678 h 5886446"/>
              <a:gd name="connsiteX17657" fmla="*/ 9154707 w 12191988"/>
              <a:gd name="connsiteY17657" fmla="*/ 4725249 h 5886446"/>
              <a:gd name="connsiteX17658" fmla="*/ 9151929 w 12191988"/>
              <a:gd name="connsiteY17658" fmla="*/ 4728424 h 5886446"/>
              <a:gd name="connsiteX17659" fmla="*/ 9149547 w 12191988"/>
              <a:gd name="connsiteY17659" fmla="*/ 4730805 h 5886446"/>
              <a:gd name="connsiteX17660" fmla="*/ 9146769 w 12191988"/>
              <a:gd name="connsiteY17660" fmla="*/ 4733186 h 5886446"/>
              <a:gd name="connsiteX17661" fmla="*/ 9140419 w 12191988"/>
              <a:gd name="connsiteY17661" fmla="*/ 4737154 h 5886446"/>
              <a:gd name="connsiteX17662" fmla="*/ 9137641 w 12191988"/>
              <a:gd name="connsiteY17662" fmla="*/ 4739931 h 5886446"/>
              <a:gd name="connsiteX17663" fmla="*/ 9134466 w 12191988"/>
              <a:gd name="connsiteY17663" fmla="*/ 4742312 h 5886446"/>
              <a:gd name="connsiteX17664" fmla="*/ 9132085 w 12191988"/>
              <a:gd name="connsiteY17664" fmla="*/ 4744693 h 5886446"/>
              <a:gd name="connsiteX17665" fmla="*/ 9129703 w 12191988"/>
              <a:gd name="connsiteY17665" fmla="*/ 4748264 h 5886446"/>
              <a:gd name="connsiteX17666" fmla="*/ 9128116 w 12191988"/>
              <a:gd name="connsiteY17666" fmla="*/ 4752233 h 5886446"/>
              <a:gd name="connsiteX17667" fmla="*/ 9126529 w 12191988"/>
              <a:gd name="connsiteY17667" fmla="*/ 4756994 h 5886446"/>
              <a:gd name="connsiteX17668" fmla="*/ 9126132 w 12191988"/>
              <a:gd name="connsiteY17668" fmla="*/ 4762550 h 5886446"/>
              <a:gd name="connsiteX17669" fmla="*/ 9126132 w 12191988"/>
              <a:gd name="connsiteY17669" fmla="*/ 4768899 h 5886446"/>
              <a:gd name="connsiteX17670" fmla="*/ 9118194 w 12191988"/>
              <a:gd name="connsiteY17670" fmla="*/ 4762550 h 5886446"/>
              <a:gd name="connsiteX17671" fmla="*/ 9110653 w 12191988"/>
              <a:gd name="connsiteY17671" fmla="*/ 4756994 h 5886446"/>
              <a:gd name="connsiteX17672" fmla="*/ 9103510 w 12191988"/>
              <a:gd name="connsiteY17672" fmla="*/ 4752233 h 5886446"/>
              <a:gd name="connsiteX17673" fmla="*/ 9095969 w 12191988"/>
              <a:gd name="connsiteY17673" fmla="*/ 4749455 h 5886446"/>
              <a:gd name="connsiteX17674" fmla="*/ 9088825 w 12191988"/>
              <a:gd name="connsiteY17674" fmla="*/ 4746677 h 5886446"/>
              <a:gd name="connsiteX17675" fmla="*/ 9081682 w 12191988"/>
              <a:gd name="connsiteY17675" fmla="*/ 4745884 h 5886446"/>
              <a:gd name="connsiteX17676" fmla="*/ 9074935 w 12191988"/>
              <a:gd name="connsiteY17676" fmla="*/ 4745487 h 5886446"/>
              <a:gd name="connsiteX17677" fmla="*/ 9067791 w 12191988"/>
              <a:gd name="connsiteY17677" fmla="*/ 4745487 h 5886446"/>
              <a:gd name="connsiteX17678" fmla="*/ 9060647 w 12191988"/>
              <a:gd name="connsiteY17678" fmla="*/ 4745884 h 5886446"/>
              <a:gd name="connsiteX17679" fmla="*/ 9053107 w 12191988"/>
              <a:gd name="connsiteY17679" fmla="*/ 4746677 h 5886446"/>
              <a:gd name="connsiteX17680" fmla="*/ 9037232 w 12191988"/>
              <a:gd name="connsiteY17680" fmla="*/ 4749852 h 5886446"/>
              <a:gd name="connsiteX17681" fmla="*/ 9020166 w 12191988"/>
              <a:gd name="connsiteY17681" fmla="*/ 4753026 h 5886446"/>
              <a:gd name="connsiteX17682" fmla="*/ 9010641 w 12191988"/>
              <a:gd name="connsiteY17682" fmla="*/ 4754217 h 5886446"/>
              <a:gd name="connsiteX17683" fmla="*/ 9000719 w 12191988"/>
              <a:gd name="connsiteY17683" fmla="*/ 4755804 h 5886446"/>
              <a:gd name="connsiteX17684" fmla="*/ 9001116 w 12191988"/>
              <a:gd name="connsiteY17684" fmla="*/ 4753423 h 5886446"/>
              <a:gd name="connsiteX17685" fmla="*/ 9001513 w 12191988"/>
              <a:gd name="connsiteY17685" fmla="*/ 4751042 h 5886446"/>
              <a:gd name="connsiteX17686" fmla="*/ 9002703 w 12191988"/>
              <a:gd name="connsiteY17686" fmla="*/ 4749455 h 5886446"/>
              <a:gd name="connsiteX17687" fmla="*/ 9003497 w 12191988"/>
              <a:gd name="connsiteY17687" fmla="*/ 4748264 h 5886446"/>
              <a:gd name="connsiteX17688" fmla="*/ 9006672 w 12191988"/>
              <a:gd name="connsiteY17688" fmla="*/ 4746280 h 5886446"/>
              <a:gd name="connsiteX17689" fmla="*/ 9010244 w 12191988"/>
              <a:gd name="connsiteY17689" fmla="*/ 4744693 h 5886446"/>
              <a:gd name="connsiteX17690" fmla="*/ 9013022 w 12191988"/>
              <a:gd name="connsiteY17690" fmla="*/ 4743503 h 5886446"/>
              <a:gd name="connsiteX17691" fmla="*/ 9014610 w 12191988"/>
              <a:gd name="connsiteY17691" fmla="*/ 4742312 h 5886446"/>
              <a:gd name="connsiteX17692" fmla="*/ 9015800 w 12191988"/>
              <a:gd name="connsiteY17692" fmla="*/ 4740725 h 5886446"/>
              <a:gd name="connsiteX17693" fmla="*/ 9016594 w 12191988"/>
              <a:gd name="connsiteY17693" fmla="*/ 4739138 h 5886446"/>
              <a:gd name="connsiteX17694" fmla="*/ 9016991 w 12191988"/>
              <a:gd name="connsiteY17694" fmla="*/ 4737154 h 5886446"/>
              <a:gd name="connsiteX17695" fmla="*/ 9017785 w 12191988"/>
              <a:gd name="connsiteY17695" fmla="*/ 4734376 h 5886446"/>
              <a:gd name="connsiteX17696" fmla="*/ 9017785 w 12191988"/>
              <a:gd name="connsiteY17696" fmla="*/ 4731202 h 5886446"/>
              <a:gd name="connsiteX17697" fmla="*/ 9009450 w 12191988"/>
              <a:gd name="connsiteY17697" fmla="*/ 4734773 h 5886446"/>
              <a:gd name="connsiteX17698" fmla="*/ 9001910 w 12191988"/>
              <a:gd name="connsiteY17698" fmla="*/ 4737154 h 5886446"/>
              <a:gd name="connsiteX17699" fmla="*/ 8988416 w 12191988"/>
              <a:gd name="connsiteY17699" fmla="*/ 4741915 h 5886446"/>
              <a:gd name="connsiteX17700" fmla="*/ 8976907 w 12191988"/>
              <a:gd name="connsiteY17700" fmla="*/ 4744693 h 5886446"/>
              <a:gd name="connsiteX17701" fmla="*/ 8965794 w 12191988"/>
              <a:gd name="connsiteY17701" fmla="*/ 4747471 h 5886446"/>
              <a:gd name="connsiteX17702" fmla="*/ 8955475 w 12191988"/>
              <a:gd name="connsiteY17702" fmla="*/ 4749852 h 5886446"/>
              <a:gd name="connsiteX17703" fmla="*/ 8944760 w 12191988"/>
              <a:gd name="connsiteY17703" fmla="*/ 4753423 h 5886446"/>
              <a:gd name="connsiteX17704" fmla="*/ 8939203 w 12191988"/>
              <a:gd name="connsiteY17704" fmla="*/ 4755407 h 5886446"/>
              <a:gd name="connsiteX17705" fmla="*/ 8933647 w 12191988"/>
              <a:gd name="connsiteY17705" fmla="*/ 4758581 h 5886446"/>
              <a:gd name="connsiteX17706" fmla="*/ 8927694 w 12191988"/>
              <a:gd name="connsiteY17706" fmla="*/ 4761359 h 5886446"/>
              <a:gd name="connsiteX17707" fmla="*/ 8921344 w 12191988"/>
              <a:gd name="connsiteY17707" fmla="*/ 4765327 h 5886446"/>
              <a:gd name="connsiteX17708" fmla="*/ 8917772 w 12191988"/>
              <a:gd name="connsiteY17708" fmla="*/ 4762550 h 5886446"/>
              <a:gd name="connsiteX17709" fmla="*/ 8914201 w 12191988"/>
              <a:gd name="connsiteY17709" fmla="*/ 4759772 h 5886446"/>
              <a:gd name="connsiteX17710" fmla="*/ 8910629 w 12191988"/>
              <a:gd name="connsiteY17710" fmla="*/ 4757391 h 5886446"/>
              <a:gd name="connsiteX17711" fmla="*/ 8907057 w 12191988"/>
              <a:gd name="connsiteY17711" fmla="*/ 4755407 h 5886446"/>
              <a:gd name="connsiteX17712" fmla="*/ 8899516 w 12191988"/>
              <a:gd name="connsiteY17712" fmla="*/ 4752233 h 5886446"/>
              <a:gd name="connsiteX17713" fmla="*/ 8891975 w 12191988"/>
              <a:gd name="connsiteY17713" fmla="*/ 4750248 h 5886446"/>
              <a:gd name="connsiteX17714" fmla="*/ 8884038 w 12191988"/>
              <a:gd name="connsiteY17714" fmla="*/ 4749058 h 5886446"/>
              <a:gd name="connsiteX17715" fmla="*/ 8875703 w 12191988"/>
              <a:gd name="connsiteY17715" fmla="*/ 4748264 h 5886446"/>
              <a:gd name="connsiteX17716" fmla="*/ 8866972 w 12191988"/>
              <a:gd name="connsiteY17716" fmla="*/ 4748264 h 5886446"/>
              <a:gd name="connsiteX17717" fmla="*/ 8857844 w 12191988"/>
              <a:gd name="connsiteY17717" fmla="*/ 4749058 h 5886446"/>
              <a:gd name="connsiteX17718" fmla="*/ 8838794 w 12191988"/>
              <a:gd name="connsiteY17718" fmla="*/ 4751042 h 5886446"/>
              <a:gd name="connsiteX17719" fmla="*/ 8818951 w 12191988"/>
              <a:gd name="connsiteY17719" fmla="*/ 4753026 h 5886446"/>
              <a:gd name="connsiteX17720" fmla="*/ 8807838 w 12191988"/>
              <a:gd name="connsiteY17720" fmla="*/ 4753423 h 5886446"/>
              <a:gd name="connsiteX17721" fmla="*/ 8796725 w 12191988"/>
              <a:gd name="connsiteY17721" fmla="*/ 4753820 h 5886446"/>
              <a:gd name="connsiteX17722" fmla="*/ 8785216 w 12191988"/>
              <a:gd name="connsiteY17722" fmla="*/ 4753423 h 5886446"/>
              <a:gd name="connsiteX17723" fmla="*/ 8773310 w 12191988"/>
              <a:gd name="connsiteY17723" fmla="*/ 4753026 h 5886446"/>
              <a:gd name="connsiteX17724" fmla="*/ 8769738 w 12191988"/>
              <a:gd name="connsiteY17724" fmla="*/ 4755010 h 5886446"/>
              <a:gd name="connsiteX17725" fmla="*/ 8767753 w 12191988"/>
              <a:gd name="connsiteY17725" fmla="*/ 4757788 h 5886446"/>
              <a:gd name="connsiteX17726" fmla="*/ 8766166 w 12191988"/>
              <a:gd name="connsiteY17726" fmla="*/ 4760962 h 5886446"/>
              <a:gd name="connsiteX17727" fmla="*/ 8764975 w 12191988"/>
              <a:gd name="connsiteY17727" fmla="*/ 4763740 h 5886446"/>
              <a:gd name="connsiteX17728" fmla="*/ 8764579 w 12191988"/>
              <a:gd name="connsiteY17728" fmla="*/ 4767311 h 5886446"/>
              <a:gd name="connsiteX17729" fmla="*/ 8764579 w 12191988"/>
              <a:gd name="connsiteY17729" fmla="*/ 4770883 h 5886446"/>
              <a:gd name="connsiteX17730" fmla="*/ 8764975 w 12191988"/>
              <a:gd name="connsiteY17730" fmla="*/ 4777628 h 5886446"/>
              <a:gd name="connsiteX17731" fmla="*/ 8764975 w 12191988"/>
              <a:gd name="connsiteY17731" fmla="*/ 4780406 h 5886446"/>
              <a:gd name="connsiteX17732" fmla="*/ 8764975 w 12191988"/>
              <a:gd name="connsiteY17732" fmla="*/ 4783580 h 5886446"/>
              <a:gd name="connsiteX17733" fmla="*/ 8764579 w 12191988"/>
              <a:gd name="connsiteY17733" fmla="*/ 4785961 h 5886446"/>
              <a:gd name="connsiteX17734" fmla="*/ 8763785 w 12191988"/>
              <a:gd name="connsiteY17734" fmla="*/ 4788342 h 5886446"/>
              <a:gd name="connsiteX17735" fmla="*/ 8761801 w 12191988"/>
              <a:gd name="connsiteY17735" fmla="*/ 4790326 h 5886446"/>
              <a:gd name="connsiteX17736" fmla="*/ 8759022 w 12191988"/>
              <a:gd name="connsiteY17736" fmla="*/ 4791517 h 5886446"/>
              <a:gd name="connsiteX17737" fmla="*/ 8755451 w 12191988"/>
              <a:gd name="connsiteY17737" fmla="*/ 4792707 h 5886446"/>
              <a:gd name="connsiteX17738" fmla="*/ 8750688 w 12191988"/>
              <a:gd name="connsiteY17738" fmla="*/ 4793104 h 5886446"/>
              <a:gd name="connsiteX17739" fmla="*/ 8750688 w 12191988"/>
              <a:gd name="connsiteY17739" fmla="*/ 4784374 h 5886446"/>
              <a:gd name="connsiteX17740" fmla="*/ 8749497 w 12191988"/>
              <a:gd name="connsiteY17740" fmla="*/ 4777628 h 5886446"/>
              <a:gd name="connsiteX17741" fmla="*/ 8747910 w 12191988"/>
              <a:gd name="connsiteY17741" fmla="*/ 4770883 h 5886446"/>
              <a:gd name="connsiteX17742" fmla="*/ 8745925 w 12191988"/>
              <a:gd name="connsiteY17742" fmla="*/ 4766121 h 5886446"/>
              <a:gd name="connsiteX17743" fmla="*/ 8743941 w 12191988"/>
              <a:gd name="connsiteY17743" fmla="*/ 4761359 h 5886446"/>
              <a:gd name="connsiteX17744" fmla="*/ 8741560 w 12191988"/>
              <a:gd name="connsiteY17744" fmla="*/ 4758581 h 5886446"/>
              <a:gd name="connsiteX17745" fmla="*/ 8738385 w 12191988"/>
              <a:gd name="connsiteY17745" fmla="*/ 4755407 h 5886446"/>
              <a:gd name="connsiteX17746" fmla="*/ 8735210 w 12191988"/>
              <a:gd name="connsiteY17746" fmla="*/ 4753820 h 5886446"/>
              <a:gd name="connsiteX17747" fmla="*/ 8731638 w 12191988"/>
              <a:gd name="connsiteY17747" fmla="*/ 4752233 h 5886446"/>
              <a:gd name="connsiteX17748" fmla="*/ 8727669 w 12191988"/>
              <a:gd name="connsiteY17748" fmla="*/ 4751836 h 5886446"/>
              <a:gd name="connsiteX17749" fmla="*/ 8722907 w 12191988"/>
              <a:gd name="connsiteY17749" fmla="*/ 4751836 h 5886446"/>
              <a:gd name="connsiteX17750" fmla="*/ 8718938 w 12191988"/>
              <a:gd name="connsiteY17750" fmla="*/ 4752233 h 5886446"/>
              <a:gd name="connsiteX17751" fmla="*/ 8709413 w 12191988"/>
              <a:gd name="connsiteY17751" fmla="*/ 4753820 h 5886446"/>
              <a:gd name="connsiteX17752" fmla="*/ 8699491 w 12191988"/>
              <a:gd name="connsiteY17752" fmla="*/ 4756994 h 5886446"/>
              <a:gd name="connsiteX17753" fmla="*/ 8688775 w 12191988"/>
              <a:gd name="connsiteY17753" fmla="*/ 4759772 h 5886446"/>
              <a:gd name="connsiteX17754" fmla="*/ 8677663 w 12191988"/>
              <a:gd name="connsiteY17754" fmla="*/ 4762946 h 5886446"/>
              <a:gd name="connsiteX17755" fmla="*/ 8666947 w 12191988"/>
              <a:gd name="connsiteY17755" fmla="*/ 4765327 h 5886446"/>
              <a:gd name="connsiteX17756" fmla="*/ 8661788 w 12191988"/>
              <a:gd name="connsiteY17756" fmla="*/ 4766518 h 5886446"/>
              <a:gd name="connsiteX17757" fmla="*/ 8656231 w 12191988"/>
              <a:gd name="connsiteY17757" fmla="*/ 4766914 h 5886446"/>
              <a:gd name="connsiteX17758" fmla="*/ 8651072 w 12191988"/>
              <a:gd name="connsiteY17758" fmla="*/ 4766518 h 5886446"/>
              <a:gd name="connsiteX17759" fmla="*/ 8646310 w 12191988"/>
              <a:gd name="connsiteY17759" fmla="*/ 4766121 h 5886446"/>
              <a:gd name="connsiteX17760" fmla="*/ 8641151 w 12191988"/>
              <a:gd name="connsiteY17760" fmla="*/ 4764930 h 5886446"/>
              <a:gd name="connsiteX17761" fmla="*/ 8636785 w 12191988"/>
              <a:gd name="connsiteY17761" fmla="*/ 4762946 h 5886446"/>
              <a:gd name="connsiteX17762" fmla="*/ 8631625 w 12191988"/>
              <a:gd name="connsiteY17762" fmla="*/ 4760566 h 5886446"/>
              <a:gd name="connsiteX17763" fmla="*/ 8627657 w 12191988"/>
              <a:gd name="connsiteY17763" fmla="*/ 4757391 h 5886446"/>
              <a:gd name="connsiteX17764" fmla="*/ 8623688 w 12191988"/>
              <a:gd name="connsiteY17764" fmla="*/ 4753026 h 5886446"/>
              <a:gd name="connsiteX17765" fmla="*/ 8619719 w 12191988"/>
              <a:gd name="connsiteY17765" fmla="*/ 4747868 h 5886446"/>
              <a:gd name="connsiteX17766" fmla="*/ 8616941 w 12191988"/>
              <a:gd name="connsiteY17766" fmla="*/ 4749455 h 5886446"/>
              <a:gd name="connsiteX17767" fmla="*/ 8614957 w 12191988"/>
              <a:gd name="connsiteY17767" fmla="*/ 4751439 h 5886446"/>
              <a:gd name="connsiteX17768" fmla="*/ 8612972 w 12191988"/>
              <a:gd name="connsiteY17768" fmla="*/ 4753423 h 5886446"/>
              <a:gd name="connsiteX17769" fmla="*/ 8610988 w 12191988"/>
              <a:gd name="connsiteY17769" fmla="*/ 4756201 h 5886446"/>
              <a:gd name="connsiteX17770" fmla="*/ 8610194 w 12191988"/>
              <a:gd name="connsiteY17770" fmla="*/ 4759375 h 5886446"/>
              <a:gd name="connsiteX17771" fmla="*/ 8609003 w 12191988"/>
              <a:gd name="connsiteY17771" fmla="*/ 4762946 h 5886446"/>
              <a:gd name="connsiteX17772" fmla="*/ 8608607 w 12191988"/>
              <a:gd name="connsiteY17772" fmla="*/ 4767311 h 5886446"/>
              <a:gd name="connsiteX17773" fmla="*/ 8608607 w 12191988"/>
              <a:gd name="connsiteY17773" fmla="*/ 4772073 h 5886446"/>
              <a:gd name="connsiteX17774" fmla="*/ 8596701 w 12191988"/>
              <a:gd name="connsiteY17774" fmla="*/ 4769295 h 5886446"/>
              <a:gd name="connsiteX17775" fmla="*/ 8584397 w 12191988"/>
              <a:gd name="connsiteY17775" fmla="*/ 4766914 h 5886446"/>
              <a:gd name="connsiteX17776" fmla="*/ 8572888 w 12191988"/>
              <a:gd name="connsiteY17776" fmla="*/ 4764534 h 5886446"/>
              <a:gd name="connsiteX17777" fmla="*/ 8561379 w 12191988"/>
              <a:gd name="connsiteY17777" fmla="*/ 4762946 h 5886446"/>
              <a:gd name="connsiteX17778" fmla="*/ 8550266 w 12191988"/>
              <a:gd name="connsiteY17778" fmla="*/ 4761756 h 5886446"/>
              <a:gd name="connsiteX17779" fmla="*/ 8539153 w 12191988"/>
              <a:gd name="connsiteY17779" fmla="*/ 4760962 h 5886446"/>
              <a:gd name="connsiteX17780" fmla="*/ 8528835 w 12191988"/>
              <a:gd name="connsiteY17780" fmla="*/ 4760566 h 5886446"/>
              <a:gd name="connsiteX17781" fmla="*/ 8518119 w 12191988"/>
              <a:gd name="connsiteY17781" fmla="*/ 4759772 h 5886446"/>
              <a:gd name="connsiteX17782" fmla="*/ 8497481 w 12191988"/>
              <a:gd name="connsiteY17782" fmla="*/ 4759772 h 5886446"/>
              <a:gd name="connsiteX17783" fmla="*/ 8478035 w 12191988"/>
              <a:gd name="connsiteY17783" fmla="*/ 4761359 h 5886446"/>
              <a:gd name="connsiteX17784" fmla="*/ 8458588 w 12191988"/>
              <a:gd name="connsiteY17784" fmla="*/ 4762946 h 5886446"/>
              <a:gd name="connsiteX17785" fmla="*/ 8439538 w 12191988"/>
              <a:gd name="connsiteY17785" fmla="*/ 4765327 h 5886446"/>
              <a:gd name="connsiteX17786" fmla="*/ 8402231 w 12191988"/>
              <a:gd name="connsiteY17786" fmla="*/ 4770883 h 5886446"/>
              <a:gd name="connsiteX17787" fmla="*/ 8384372 w 12191988"/>
              <a:gd name="connsiteY17787" fmla="*/ 4773263 h 5886446"/>
              <a:gd name="connsiteX17788" fmla="*/ 8365719 w 12191988"/>
              <a:gd name="connsiteY17788" fmla="*/ 4776041 h 5886446"/>
              <a:gd name="connsiteX17789" fmla="*/ 8347066 w 12191988"/>
              <a:gd name="connsiteY17789" fmla="*/ 4778025 h 5886446"/>
              <a:gd name="connsiteX17790" fmla="*/ 8328413 w 12191988"/>
              <a:gd name="connsiteY17790" fmla="*/ 4778819 h 5886446"/>
              <a:gd name="connsiteX17791" fmla="*/ 8309363 w 12191988"/>
              <a:gd name="connsiteY17791" fmla="*/ 4779612 h 5886446"/>
              <a:gd name="connsiteX17792" fmla="*/ 8290313 w 12191988"/>
              <a:gd name="connsiteY17792" fmla="*/ 4778819 h 5886446"/>
              <a:gd name="connsiteX17793" fmla="*/ 8292694 w 12191988"/>
              <a:gd name="connsiteY17793" fmla="*/ 4770486 h 5886446"/>
              <a:gd name="connsiteX17794" fmla="*/ 8295472 w 12191988"/>
              <a:gd name="connsiteY17794" fmla="*/ 4762550 h 5886446"/>
              <a:gd name="connsiteX17795" fmla="*/ 8298251 w 12191988"/>
              <a:gd name="connsiteY17795" fmla="*/ 4755010 h 5886446"/>
              <a:gd name="connsiteX17796" fmla="*/ 8301029 w 12191988"/>
              <a:gd name="connsiteY17796" fmla="*/ 4746280 h 5886446"/>
              <a:gd name="connsiteX17797" fmla="*/ 8291901 w 12191988"/>
              <a:gd name="connsiteY17797" fmla="*/ 4753026 h 5886446"/>
              <a:gd name="connsiteX17798" fmla="*/ 8282772 w 12191988"/>
              <a:gd name="connsiteY17798" fmla="*/ 4759375 h 5886446"/>
              <a:gd name="connsiteX17799" fmla="*/ 8274438 w 12191988"/>
              <a:gd name="connsiteY17799" fmla="*/ 4766121 h 5886446"/>
              <a:gd name="connsiteX17800" fmla="*/ 8265707 w 12191988"/>
              <a:gd name="connsiteY17800" fmla="*/ 4772867 h 5886446"/>
              <a:gd name="connsiteX17801" fmla="*/ 8257769 w 12191988"/>
              <a:gd name="connsiteY17801" fmla="*/ 4780406 h 5886446"/>
              <a:gd name="connsiteX17802" fmla="*/ 8249038 w 12191988"/>
              <a:gd name="connsiteY17802" fmla="*/ 4787945 h 5886446"/>
              <a:gd name="connsiteX17803" fmla="*/ 8233560 w 12191988"/>
              <a:gd name="connsiteY17803" fmla="*/ 4804215 h 5886446"/>
              <a:gd name="connsiteX17804" fmla="*/ 8233163 w 12191988"/>
              <a:gd name="connsiteY17804" fmla="*/ 4802231 h 5886446"/>
              <a:gd name="connsiteX17805" fmla="*/ 8232766 w 12191988"/>
              <a:gd name="connsiteY17805" fmla="*/ 4799850 h 5886446"/>
              <a:gd name="connsiteX17806" fmla="*/ 8231972 w 12191988"/>
              <a:gd name="connsiteY17806" fmla="*/ 4798659 h 5886446"/>
              <a:gd name="connsiteX17807" fmla="*/ 8230782 w 12191988"/>
              <a:gd name="connsiteY17807" fmla="*/ 4797072 h 5886446"/>
              <a:gd name="connsiteX17808" fmla="*/ 8227607 w 12191988"/>
              <a:gd name="connsiteY17808" fmla="*/ 4793898 h 5886446"/>
              <a:gd name="connsiteX17809" fmla="*/ 8223638 w 12191988"/>
              <a:gd name="connsiteY17809" fmla="*/ 4791517 h 5886446"/>
              <a:gd name="connsiteX17810" fmla="*/ 8218479 w 12191988"/>
              <a:gd name="connsiteY17810" fmla="*/ 4789533 h 5886446"/>
              <a:gd name="connsiteX17811" fmla="*/ 8212922 w 12191988"/>
              <a:gd name="connsiteY17811" fmla="*/ 4788342 h 5886446"/>
              <a:gd name="connsiteX17812" fmla="*/ 8206969 w 12191988"/>
              <a:gd name="connsiteY17812" fmla="*/ 4787945 h 5886446"/>
              <a:gd name="connsiteX17813" fmla="*/ 8201016 w 12191988"/>
              <a:gd name="connsiteY17813" fmla="*/ 4787945 h 5886446"/>
              <a:gd name="connsiteX17814" fmla="*/ 8194666 w 12191988"/>
              <a:gd name="connsiteY17814" fmla="*/ 4788342 h 5886446"/>
              <a:gd name="connsiteX17815" fmla="*/ 8188316 w 12191988"/>
              <a:gd name="connsiteY17815" fmla="*/ 4790326 h 5886446"/>
              <a:gd name="connsiteX17816" fmla="*/ 8183157 w 12191988"/>
              <a:gd name="connsiteY17816" fmla="*/ 4793104 h 5886446"/>
              <a:gd name="connsiteX17817" fmla="*/ 8177997 w 12191988"/>
              <a:gd name="connsiteY17817" fmla="*/ 4796675 h 5886446"/>
              <a:gd name="connsiteX17818" fmla="*/ 8175616 w 12191988"/>
              <a:gd name="connsiteY17818" fmla="*/ 4798659 h 5886446"/>
              <a:gd name="connsiteX17819" fmla="*/ 8173632 w 12191988"/>
              <a:gd name="connsiteY17819" fmla="*/ 4801040 h 5886446"/>
              <a:gd name="connsiteX17820" fmla="*/ 8171251 w 12191988"/>
              <a:gd name="connsiteY17820" fmla="*/ 4803421 h 5886446"/>
              <a:gd name="connsiteX17821" fmla="*/ 8169266 w 12191988"/>
              <a:gd name="connsiteY17821" fmla="*/ 4806595 h 5886446"/>
              <a:gd name="connsiteX17822" fmla="*/ 8168076 w 12191988"/>
              <a:gd name="connsiteY17822" fmla="*/ 4809770 h 5886446"/>
              <a:gd name="connsiteX17823" fmla="*/ 8166885 w 12191988"/>
              <a:gd name="connsiteY17823" fmla="*/ 4812944 h 5886446"/>
              <a:gd name="connsiteX17824" fmla="*/ 8166091 w 12191988"/>
              <a:gd name="connsiteY17824" fmla="*/ 4816912 h 5886446"/>
              <a:gd name="connsiteX17825" fmla="*/ 8165297 w 12191988"/>
              <a:gd name="connsiteY17825" fmla="*/ 4821277 h 5886446"/>
              <a:gd name="connsiteX17826" fmla="*/ 8163710 w 12191988"/>
              <a:gd name="connsiteY17826" fmla="*/ 4818103 h 5886446"/>
              <a:gd name="connsiteX17827" fmla="*/ 8161726 w 12191988"/>
              <a:gd name="connsiteY17827" fmla="*/ 4814928 h 5886446"/>
              <a:gd name="connsiteX17828" fmla="*/ 8159344 w 12191988"/>
              <a:gd name="connsiteY17828" fmla="*/ 4812548 h 5886446"/>
              <a:gd name="connsiteX17829" fmla="*/ 8156963 w 12191988"/>
              <a:gd name="connsiteY17829" fmla="*/ 4810167 h 5886446"/>
              <a:gd name="connsiteX17830" fmla="*/ 8151010 w 12191988"/>
              <a:gd name="connsiteY17830" fmla="*/ 4805008 h 5886446"/>
              <a:gd name="connsiteX17831" fmla="*/ 8143866 w 12191988"/>
              <a:gd name="connsiteY17831" fmla="*/ 4801040 h 5886446"/>
              <a:gd name="connsiteX17832" fmla="*/ 8136326 w 12191988"/>
              <a:gd name="connsiteY17832" fmla="*/ 4797469 h 5886446"/>
              <a:gd name="connsiteX17833" fmla="*/ 8127594 w 12191988"/>
              <a:gd name="connsiteY17833" fmla="*/ 4795088 h 5886446"/>
              <a:gd name="connsiteX17834" fmla="*/ 8119657 w 12191988"/>
              <a:gd name="connsiteY17834" fmla="*/ 4793104 h 5886446"/>
              <a:gd name="connsiteX17835" fmla="*/ 8111322 w 12191988"/>
              <a:gd name="connsiteY17835" fmla="*/ 4791913 h 5886446"/>
              <a:gd name="connsiteX17836" fmla="*/ 8102194 w 12191988"/>
              <a:gd name="connsiteY17836" fmla="*/ 4791517 h 5886446"/>
              <a:gd name="connsiteX17837" fmla="*/ 8094257 w 12191988"/>
              <a:gd name="connsiteY17837" fmla="*/ 4791913 h 5886446"/>
              <a:gd name="connsiteX17838" fmla="*/ 8085922 w 12191988"/>
              <a:gd name="connsiteY17838" fmla="*/ 4793501 h 5886446"/>
              <a:gd name="connsiteX17839" fmla="*/ 8078382 w 12191988"/>
              <a:gd name="connsiteY17839" fmla="*/ 4795485 h 5886446"/>
              <a:gd name="connsiteX17840" fmla="*/ 8075207 w 12191988"/>
              <a:gd name="connsiteY17840" fmla="*/ 4797072 h 5886446"/>
              <a:gd name="connsiteX17841" fmla="*/ 8071635 w 12191988"/>
              <a:gd name="connsiteY17841" fmla="*/ 4799056 h 5886446"/>
              <a:gd name="connsiteX17842" fmla="*/ 8068460 w 12191988"/>
              <a:gd name="connsiteY17842" fmla="*/ 4801040 h 5886446"/>
              <a:gd name="connsiteX17843" fmla="*/ 8066079 w 12191988"/>
              <a:gd name="connsiteY17843" fmla="*/ 4803421 h 5886446"/>
              <a:gd name="connsiteX17844" fmla="*/ 8062904 w 12191988"/>
              <a:gd name="connsiteY17844" fmla="*/ 4806199 h 5886446"/>
              <a:gd name="connsiteX17845" fmla="*/ 8060919 w 12191988"/>
              <a:gd name="connsiteY17845" fmla="*/ 4808579 h 5886446"/>
              <a:gd name="connsiteX17846" fmla="*/ 8058935 w 12191988"/>
              <a:gd name="connsiteY17846" fmla="*/ 4812151 h 5886446"/>
              <a:gd name="connsiteX17847" fmla="*/ 8057347 w 12191988"/>
              <a:gd name="connsiteY17847" fmla="*/ 4814928 h 5886446"/>
              <a:gd name="connsiteX17848" fmla="*/ 8056157 w 12191988"/>
              <a:gd name="connsiteY17848" fmla="*/ 4810564 h 5886446"/>
              <a:gd name="connsiteX17849" fmla="*/ 8054172 w 12191988"/>
              <a:gd name="connsiteY17849" fmla="*/ 4806199 h 5886446"/>
              <a:gd name="connsiteX17850" fmla="*/ 8051791 w 12191988"/>
              <a:gd name="connsiteY17850" fmla="*/ 4802627 h 5886446"/>
              <a:gd name="connsiteX17851" fmla="*/ 8050601 w 12191988"/>
              <a:gd name="connsiteY17851" fmla="*/ 4799056 h 5886446"/>
              <a:gd name="connsiteX17852" fmla="*/ 8047822 w 12191988"/>
              <a:gd name="connsiteY17852" fmla="*/ 4795882 h 5886446"/>
              <a:gd name="connsiteX17853" fmla="*/ 8045838 w 12191988"/>
              <a:gd name="connsiteY17853" fmla="*/ 4793898 h 5886446"/>
              <a:gd name="connsiteX17854" fmla="*/ 8043457 w 12191988"/>
              <a:gd name="connsiteY17854" fmla="*/ 4791913 h 5886446"/>
              <a:gd name="connsiteX17855" fmla="*/ 8041076 w 12191988"/>
              <a:gd name="connsiteY17855" fmla="*/ 4789929 h 5886446"/>
              <a:gd name="connsiteX17856" fmla="*/ 8038297 w 12191988"/>
              <a:gd name="connsiteY17856" fmla="*/ 4789136 h 5886446"/>
              <a:gd name="connsiteX17857" fmla="*/ 8035916 w 12191988"/>
              <a:gd name="connsiteY17857" fmla="*/ 4787945 h 5886446"/>
              <a:gd name="connsiteX17858" fmla="*/ 8030360 w 12191988"/>
              <a:gd name="connsiteY17858" fmla="*/ 4786358 h 5886446"/>
              <a:gd name="connsiteX17859" fmla="*/ 8024804 w 12191988"/>
              <a:gd name="connsiteY17859" fmla="*/ 4785961 h 5886446"/>
              <a:gd name="connsiteX17860" fmla="*/ 8018851 w 12191988"/>
              <a:gd name="connsiteY17860" fmla="*/ 4786358 h 5886446"/>
              <a:gd name="connsiteX17861" fmla="*/ 8006944 w 12191988"/>
              <a:gd name="connsiteY17861" fmla="*/ 4787945 h 5886446"/>
              <a:gd name="connsiteX17862" fmla="*/ 8000594 w 12191988"/>
              <a:gd name="connsiteY17862" fmla="*/ 4789136 h 5886446"/>
              <a:gd name="connsiteX17863" fmla="*/ 7994641 w 12191988"/>
              <a:gd name="connsiteY17863" fmla="*/ 4789533 h 5886446"/>
              <a:gd name="connsiteX17864" fmla="*/ 7988688 w 12191988"/>
              <a:gd name="connsiteY17864" fmla="*/ 4789929 h 5886446"/>
              <a:gd name="connsiteX17865" fmla="*/ 7983132 w 12191988"/>
              <a:gd name="connsiteY17865" fmla="*/ 4789136 h 5886446"/>
              <a:gd name="connsiteX17866" fmla="*/ 7977179 w 12191988"/>
              <a:gd name="connsiteY17866" fmla="*/ 4787549 h 5886446"/>
              <a:gd name="connsiteX17867" fmla="*/ 7974797 w 12191988"/>
              <a:gd name="connsiteY17867" fmla="*/ 4786358 h 5886446"/>
              <a:gd name="connsiteX17868" fmla="*/ 7972019 w 12191988"/>
              <a:gd name="connsiteY17868" fmla="*/ 4785168 h 5886446"/>
              <a:gd name="connsiteX17869" fmla="*/ 7969638 w 12191988"/>
              <a:gd name="connsiteY17869" fmla="*/ 4785961 h 5886446"/>
              <a:gd name="connsiteX17870" fmla="*/ 7968844 w 12191988"/>
              <a:gd name="connsiteY17870" fmla="*/ 4787152 h 5886446"/>
              <a:gd name="connsiteX17871" fmla="*/ 7967654 w 12191988"/>
              <a:gd name="connsiteY17871" fmla="*/ 4787945 h 5886446"/>
              <a:gd name="connsiteX17872" fmla="*/ 7967654 w 12191988"/>
              <a:gd name="connsiteY17872" fmla="*/ 4789136 h 5886446"/>
              <a:gd name="connsiteX17873" fmla="*/ 7967654 w 12191988"/>
              <a:gd name="connsiteY17873" fmla="*/ 4789929 h 5886446"/>
              <a:gd name="connsiteX17874" fmla="*/ 7967654 w 12191988"/>
              <a:gd name="connsiteY17874" fmla="*/ 4791517 h 5886446"/>
              <a:gd name="connsiteX17875" fmla="*/ 7969241 w 12191988"/>
              <a:gd name="connsiteY17875" fmla="*/ 4794691 h 5886446"/>
              <a:gd name="connsiteX17876" fmla="*/ 7970035 w 12191988"/>
              <a:gd name="connsiteY17876" fmla="*/ 4797469 h 5886446"/>
              <a:gd name="connsiteX17877" fmla="*/ 7970829 w 12191988"/>
              <a:gd name="connsiteY17877" fmla="*/ 4799056 h 5886446"/>
              <a:gd name="connsiteX17878" fmla="*/ 7970829 w 12191988"/>
              <a:gd name="connsiteY17878" fmla="*/ 4801040 h 5886446"/>
              <a:gd name="connsiteX17879" fmla="*/ 7970829 w 12191988"/>
              <a:gd name="connsiteY17879" fmla="*/ 4803024 h 5886446"/>
              <a:gd name="connsiteX17880" fmla="*/ 7969638 w 12191988"/>
              <a:gd name="connsiteY17880" fmla="*/ 4804611 h 5886446"/>
              <a:gd name="connsiteX17881" fmla="*/ 7968844 w 12191988"/>
              <a:gd name="connsiteY17881" fmla="*/ 4806992 h 5886446"/>
              <a:gd name="connsiteX17882" fmla="*/ 7966463 w 12191988"/>
              <a:gd name="connsiteY17882" fmla="*/ 4808976 h 5886446"/>
              <a:gd name="connsiteX17883" fmla="*/ 7959319 w 12191988"/>
              <a:gd name="connsiteY17883" fmla="*/ 4804611 h 5886446"/>
              <a:gd name="connsiteX17884" fmla="*/ 7952176 w 12191988"/>
              <a:gd name="connsiteY17884" fmla="*/ 4801040 h 5886446"/>
              <a:gd name="connsiteX17885" fmla="*/ 7948604 w 12191988"/>
              <a:gd name="connsiteY17885" fmla="*/ 4799850 h 5886446"/>
              <a:gd name="connsiteX17886" fmla="*/ 7945429 w 12191988"/>
              <a:gd name="connsiteY17886" fmla="*/ 4799056 h 5886446"/>
              <a:gd name="connsiteX17887" fmla="*/ 7942651 w 12191988"/>
              <a:gd name="connsiteY17887" fmla="*/ 4798659 h 5886446"/>
              <a:gd name="connsiteX17888" fmla="*/ 7939476 w 12191988"/>
              <a:gd name="connsiteY17888" fmla="*/ 4798659 h 5886446"/>
              <a:gd name="connsiteX17889" fmla="*/ 7936697 w 12191988"/>
              <a:gd name="connsiteY17889" fmla="*/ 4799056 h 5886446"/>
              <a:gd name="connsiteX17890" fmla="*/ 7933919 w 12191988"/>
              <a:gd name="connsiteY17890" fmla="*/ 4799453 h 5886446"/>
              <a:gd name="connsiteX17891" fmla="*/ 7931538 w 12191988"/>
              <a:gd name="connsiteY17891" fmla="*/ 4801040 h 5886446"/>
              <a:gd name="connsiteX17892" fmla="*/ 7929157 w 12191988"/>
              <a:gd name="connsiteY17892" fmla="*/ 4803024 h 5886446"/>
              <a:gd name="connsiteX17893" fmla="*/ 7927172 w 12191988"/>
              <a:gd name="connsiteY17893" fmla="*/ 4806199 h 5886446"/>
              <a:gd name="connsiteX17894" fmla="*/ 7925188 w 12191988"/>
              <a:gd name="connsiteY17894" fmla="*/ 4808976 h 5886446"/>
              <a:gd name="connsiteX17895" fmla="*/ 7922807 w 12191988"/>
              <a:gd name="connsiteY17895" fmla="*/ 4812944 h 5886446"/>
              <a:gd name="connsiteX17896" fmla="*/ 7920822 w 12191988"/>
              <a:gd name="connsiteY17896" fmla="*/ 4818103 h 5886446"/>
              <a:gd name="connsiteX17897" fmla="*/ 7918838 w 12191988"/>
              <a:gd name="connsiteY17897" fmla="*/ 4812944 h 5886446"/>
              <a:gd name="connsiteX17898" fmla="*/ 7916854 w 12191988"/>
              <a:gd name="connsiteY17898" fmla="*/ 4809770 h 5886446"/>
              <a:gd name="connsiteX17899" fmla="*/ 7914472 w 12191988"/>
              <a:gd name="connsiteY17899" fmla="*/ 4807389 h 5886446"/>
              <a:gd name="connsiteX17900" fmla="*/ 7911297 w 12191988"/>
              <a:gd name="connsiteY17900" fmla="*/ 4806199 h 5886446"/>
              <a:gd name="connsiteX17901" fmla="*/ 7908519 w 12191988"/>
              <a:gd name="connsiteY17901" fmla="*/ 4805008 h 5886446"/>
              <a:gd name="connsiteX17902" fmla="*/ 7905344 w 12191988"/>
              <a:gd name="connsiteY17902" fmla="*/ 4805008 h 5886446"/>
              <a:gd name="connsiteX17903" fmla="*/ 7898994 w 12191988"/>
              <a:gd name="connsiteY17903" fmla="*/ 4804611 h 5886446"/>
              <a:gd name="connsiteX17904" fmla="*/ 7895819 w 12191988"/>
              <a:gd name="connsiteY17904" fmla="*/ 4804611 h 5886446"/>
              <a:gd name="connsiteX17905" fmla="*/ 7892247 w 12191988"/>
              <a:gd name="connsiteY17905" fmla="*/ 4803421 h 5886446"/>
              <a:gd name="connsiteX17906" fmla="*/ 7889866 w 12191988"/>
              <a:gd name="connsiteY17906" fmla="*/ 4802231 h 5886446"/>
              <a:gd name="connsiteX17907" fmla="*/ 7887485 w 12191988"/>
              <a:gd name="connsiteY17907" fmla="*/ 4799850 h 5886446"/>
              <a:gd name="connsiteX17908" fmla="*/ 7884707 w 12191988"/>
              <a:gd name="connsiteY17908" fmla="*/ 4797072 h 5886446"/>
              <a:gd name="connsiteX17909" fmla="*/ 7883516 w 12191988"/>
              <a:gd name="connsiteY17909" fmla="*/ 4792707 h 5886446"/>
              <a:gd name="connsiteX17910" fmla="*/ 7881929 w 12191988"/>
              <a:gd name="connsiteY17910" fmla="*/ 4786358 h 5886446"/>
              <a:gd name="connsiteX17911" fmla="*/ 7880738 w 12191988"/>
              <a:gd name="connsiteY17911" fmla="*/ 4778422 h 5886446"/>
              <a:gd name="connsiteX17912" fmla="*/ 7878357 w 12191988"/>
              <a:gd name="connsiteY17912" fmla="*/ 4783977 h 5886446"/>
              <a:gd name="connsiteX17913" fmla="*/ 7875976 w 12191988"/>
              <a:gd name="connsiteY17913" fmla="*/ 4787945 h 5886446"/>
              <a:gd name="connsiteX17914" fmla="*/ 7872801 w 12191988"/>
              <a:gd name="connsiteY17914" fmla="*/ 4790326 h 5886446"/>
              <a:gd name="connsiteX17915" fmla="*/ 7871610 w 12191988"/>
              <a:gd name="connsiteY17915" fmla="*/ 4791517 h 5886446"/>
              <a:gd name="connsiteX17916" fmla="*/ 7870419 w 12191988"/>
              <a:gd name="connsiteY17916" fmla="*/ 4791517 h 5886446"/>
              <a:gd name="connsiteX17917" fmla="*/ 7869229 w 12191988"/>
              <a:gd name="connsiteY17917" fmla="*/ 4791120 h 5886446"/>
              <a:gd name="connsiteX17918" fmla="*/ 7867641 w 12191988"/>
              <a:gd name="connsiteY17918" fmla="*/ 4790326 h 5886446"/>
              <a:gd name="connsiteX17919" fmla="*/ 7866847 w 12191988"/>
              <a:gd name="connsiteY17919" fmla="*/ 4789136 h 5886446"/>
              <a:gd name="connsiteX17920" fmla="*/ 7865657 w 12191988"/>
              <a:gd name="connsiteY17920" fmla="*/ 4786358 h 5886446"/>
              <a:gd name="connsiteX17921" fmla="*/ 7865260 w 12191988"/>
              <a:gd name="connsiteY17921" fmla="*/ 4783977 h 5886446"/>
              <a:gd name="connsiteX17922" fmla="*/ 7864863 w 12191988"/>
              <a:gd name="connsiteY17922" fmla="*/ 4780406 h 5886446"/>
              <a:gd name="connsiteX17923" fmla="*/ 7863672 w 12191988"/>
              <a:gd name="connsiteY17923" fmla="*/ 4770883 h 5886446"/>
              <a:gd name="connsiteX17924" fmla="*/ 7861688 w 12191988"/>
              <a:gd name="connsiteY17924" fmla="*/ 4775644 h 5886446"/>
              <a:gd name="connsiteX17925" fmla="*/ 7858910 w 12191988"/>
              <a:gd name="connsiteY17925" fmla="*/ 4778422 h 5886446"/>
              <a:gd name="connsiteX17926" fmla="*/ 7856132 w 12191988"/>
              <a:gd name="connsiteY17926" fmla="*/ 4780803 h 5886446"/>
              <a:gd name="connsiteX17927" fmla="*/ 7853354 w 12191988"/>
              <a:gd name="connsiteY17927" fmla="*/ 4781993 h 5886446"/>
              <a:gd name="connsiteX17928" fmla="*/ 7850179 w 12191988"/>
              <a:gd name="connsiteY17928" fmla="*/ 4783184 h 5886446"/>
              <a:gd name="connsiteX17929" fmla="*/ 7847401 w 12191988"/>
              <a:gd name="connsiteY17929" fmla="*/ 4783184 h 5886446"/>
              <a:gd name="connsiteX17930" fmla="*/ 7840654 w 12191988"/>
              <a:gd name="connsiteY17930" fmla="*/ 4782390 h 5886446"/>
              <a:gd name="connsiteX17931" fmla="*/ 7835097 w 12191988"/>
              <a:gd name="connsiteY17931" fmla="*/ 4781993 h 5886446"/>
              <a:gd name="connsiteX17932" fmla="*/ 7832716 w 12191988"/>
              <a:gd name="connsiteY17932" fmla="*/ 4782390 h 5886446"/>
              <a:gd name="connsiteX17933" fmla="*/ 7830335 w 12191988"/>
              <a:gd name="connsiteY17933" fmla="*/ 4783184 h 5886446"/>
              <a:gd name="connsiteX17934" fmla="*/ 7827954 w 12191988"/>
              <a:gd name="connsiteY17934" fmla="*/ 4785168 h 5886446"/>
              <a:gd name="connsiteX17935" fmla="*/ 7825969 w 12191988"/>
              <a:gd name="connsiteY17935" fmla="*/ 4787549 h 5886446"/>
              <a:gd name="connsiteX17936" fmla="*/ 7825176 w 12191988"/>
              <a:gd name="connsiteY17936" fmla="*/ 4791120 h 5886446"/>
              <a:gd name="connsiteX17937" fmla="*/ 7823985 w 12191988"/>
              <a:gd name="connsiteY17937" fmla="*/ 4795485 h 5886446"/>
              <a:gd name="connsiteX17938" fmla="*/ 7822001 w 12191988"/>
              <a:gd name="connsiteY17938" fmla="*/ 4791120 h 5886446"/>
              <a:gd name="connsiteX17939" fmla="*/ 7819619 w 12191988"/>
              <a:gd name="connsiteY17939" fmla="*/ 4787549 h 5886446"/>
              <a:gd name="connsiteX17940" fmla="*/ 7816444 w 12191988"/>
              <a:gd name="connsiteY17940" fmla="*/ 4783977 h 5886446"/>
              <a:gd name="connsiteX17941" fmla="*/ 7814063 w 12191988"/>
              <a:gd name="connsiteY17941" fmla="*/ 4780803 h 5886446"/>
              <a:gd name="connsiteX17942" fmla="*/ 7810888 w 12191988"/>
              <a:gd name="connsiteY17942" fmla="*/ 4778819 h 5886446"/>
              <a:gd name="connsiteX17943" fmla="*/ 7808110 w 12191988"/>
              <a:gd name="connsiteY17943" fmla="*/ 4776835 h 5886446"/>
              <a:gd name="connsiteX17944" fmla="*/ 7804538 w 12191988"/>
              <a:gd name="connsiteY17944" fmla="*/ 4775644 h 5886446"/>
              <a:gd name="connsiteX17945" fmla="*/ 7800966 w 12191988"/>
              <a:gd name="connsiteY17945" fmla="*/ 4774454 h 5886446"/>
              <a:gd name="connsiteX17946" fmla="*/ 7798188 w 12191988"/>
              <a:gd name="connsiteY17946" fmla="*/ 4774057 h 5886446"/>
              <a:gd name="connsiteX17947" fmla="*/ 7793822 w 12191988"/>
              <a:gd name="connsiteY17947" fmla="*/ 4774057 h 5886446"/>
              <a:gd name="connsiteX17948" fmla="*/ 7787076 w 12191988"/>
              <a:gd name="connsiteY17948" fmla="*/ 4774057 h 5886446"/>
              <a:gd name="connsiteX17949" fmla="*/ 7779535 w 12191988"/>
              <a:gd name="connsiteY17949" fmla="*/ 4774851 h 5886446"/>
              <a:gd name="connsiteX17950" fmla="*/ 7771994 w 12191988"/>
              <a:gd name="connsiteY17950" fmla="*/ 4776835 h 5886446"/>
              <a:gd name="connsiteX17951" fmla="*/ 7756913 w 12191988"/>
              <a:gd name="connsiteY17951" fmla="*/ 4781596 h 5886446"/>
              <a:gd name="connsiteX17952" fmla="*/ 7749769 w 12191988"/>
              <a:gd name="connsiteY17952" fmla="*/ 4783580 h 5886446"/>
              <a:gd name="connsiteX17953" fmla="*/ 7743419 w 12191988"/>
              <a:gd name="connsiteY17953" fmla="*/ 4785168 h 5886446"/>
              <a:gd name="connsiteX17954" fmla="*/ 7736672 w 12191988"/>
              <a:gd name="connsiteY17954" fmla="*/ 4785961 h 5886446"/>
              <a:gd name="connsiteX17955" fmla="*/ 7731116 w 12191988"/>
              <a:gd name="connsiteY17955" fmla="*/ 4785961 h 5886446"/>
              <a:gd name="connsiteX17956" fmla="*/ 7728735 w 12191988"/>
              <a:gd name="connsiteY17956" fmla="*/ 4785565 h 5886446"/>
              <a:gd name="connsiteX17957" fmla="*/ 7726354 w 12191988"/>
              <a:gd name="connsiteY17957" fmla="*/ 4784374 h 5886446"/>
              <a:gd name="connsiteX17958" fmla="*/ 7723576 w 12191988"/>
              <a:gd name="connsiteY17958" fmla="*/ 4783580 h 5886446"/>
              <a:gd name="connsiteX17959" fmla="*/ 7721591 w 12191988"/>
              <a:gd name="connsiteY17959" fmla="*/ 4781596 h 5886446"/>
              <a:gd name="connsiteX17960" fmla="*/ 7719607 w 12191988"/>
              <a:gd name="connsiteY17960" fmla="*/ 4783977 h 5886446"/>
              <a:gd name="connsiteX17961" fmla="*/ 7717622 w 12191988"/>
              <a:gd name="connsiteY17961" fmla="*/ 4787152 h 5886446"/>
              <a:gd name="connsiteX17962" fmla="*/ 7714051 w 12191988"/>
              <a:gd name="connsiteY17962" fmla="*/ 4793104 h 5886446"/>
              <a:gd name="connsiteX17963" fmla="*/ 7708097 w 12191988"/>
              <a:gd name="connsiteY17963" fmla="*/ 4806595 h 5886446"/>
              <a:gd name="connsiteX17964" fmla="*/ 7704526 w 12191988"/>
              <a:gd name="connsiteY17964" fmla="*/ 4812548 h 5886446"/>
              <a:gd name="connsiteX17965" fmla="*/ 7702541 w 12191988"/>
              <a:gd name="connsiteY17965" fmla="*/ 4814928 h 5886446"/>
              <a:gd name="connsiteX17966" fmla="*/ 7700557 w 12191988"/>
              <a:gd name="connsiteY17966" fmla="*/ 4817706 h 5886446"/>
              <a:gd name="connsiteX17967" fmla="*/ 7698176 w 12191988"/>
              <a:gd name="connsiteY17967" fmla="*/ 4819690 h 5886446"/>
              <a:gd name="connsiteX17968" fmla="*/ 7695001 w 12191988"/>
              <a:gd name="connsiteY17968" fmla="*/ 4821277 h 5886446"/>
              <a:gd name="connsiteX17969" fmla="*/ 7691429 w 12191988"/>
              <a:gd name="connsiteY17969" fmla="*/ 4822071 h 5886446"/>
              <a:gd name="connsiteX17970" fmla="*/ 7688254 w 12191988"/>
              <a:gd name="connsiteY17970" fmla="*/ 4822468 h 5886446"/>
              <a:gd name="connsiteX17971" fmla="*/ 7680713 w 12191988"/>
              <a:gd name="connsiteY17971" fmla="*/ 4816119 h 5886446"/>
              <a:gd name="connsiteX17972" fmla="*/ 7673966 w 12191988"/>
              <a:gd name="connsiteY17972" fmla="*/ 4810960 h 5886446"/>
              <a:gd name="connsiteX17973" fmla="*/ 7667616 w 12191988"/>
              <a:gd name="connsiteY17973" fmla="*/ 4807389 h 5886446"/>
              <a:gd name="connsiteX17974" fmla="*/ 7661663 w 12191988"/>
              <a:gd name="connsiteY17974" fmla="*/ 4805008 h 5886446"/>
              <a:gd name="connsiteX17975" fmla="*/ 7656107 w 12191988"/>
              <a:gd name="connsiteY17975" fmla="*/ 4803421 h 5886446"/>
              <a:gd name="connsiteX17976" fmla="*/ 7650551 w 12191988"/>
              <a:gd name="connsiteY17976" fmla="*/ 4803024 h 5886446"/>
              <a:gd name="connsiteX17977" fmla="*/ 7644994 w 12191988"/>
              <a:gd name="connsiteY17977" fmla="*/ 4803421 h 5886446"/>
              <a:gd name="connsiteX17978" fmla="*/ 7639438 w 12191988"/>
              <a:gd name="connsiteY17978" fmla="*/ 4805008 h 5886446"/>
              <a:gd name="connsiteX17979" fmla="*/ 7633485 w 12191988"/>
              <a:gd name="connsiteY17979" fmla="*/ 4806992 h 5886446"/>
              <a:gd name="connsiteX17980" fmla="*/ 7627532 w 12191988"/>
              <a:gd name="connsiteY17980" fmla="*/ 4809770 h 5886446"/>
              <a:gd name="connsiteX17981" fmla="*/ 7614435 w 12191988"/>
              <a:gd name="connsiteY17981" fmla="*/ 4816119 h 5886446"/>
              <a:gd name="connsiteX17982" fmla="*/ 7598957 w 12191988"/>
              <a:gd name="connsiteY17982" fmla="*/ 4824055 h 5886446"/>
              <a:gd name="connsiteX17983" fmla="*/ 7590226 w 12191988"/>
              <a:gd name="connsiteY17983" fmla="*/ 4828023 h 5886446"/>
              <a:gd name="connsiteX17984" fmla="*/ 7580304 w 12191988"/>
              <a:gd name="connsiteY17984" fmla="*/ 4832785 h 5886446"/>
              <a:gd name="connsiteX17985" fmla="*/ 7577526 w 12191988"/>
              <a:gd name="connsiteY17985" fmla="*/ 4830801 h 5886446"/>
              <a:gd name="connsiteX17986" fmla="*/ 7576335 w 12191988"/>
              <a:gd name="connsiteY17986" fmla="*/ 4829214 h 5886446"/>
              <a:gd name="connsiteX17987" fmla="*/ 7575541 w 12191988"/>
              <a:gd name="connsiteY17987" fmla="*/ 4828023 h 5886446"/>
              <a:gd name="connsiteX17988" fmla="*/ 7576335 w 12191988"/>
              <a:gd name="connsiteY17988" fmla="*/ 4827230 h 5886446"/>
              <a:gd name="connsiteX17989" fmla="*/ 7577129 w 12191988"/>
              <a:gd name="connsiteY17989" fmla="*/ 4826039 h 5886446"/>
              <a:gd name="connsiteX17990" fmla="*/ 7579113 w 12191988"/>
              <a:gd name="connsiteY17990" fmla="*/ 4825245 h 5886446"/>
              <a:gd name="connsiteX17991" fmla="*/ 7584272 w 12191988"/>
              <a:gd name="connsiteY17991" fmla="*/ 4823658 h 5886446"/>
              <a:gd name="connsiteX17992" fmla="*/ 7589829 w 12191988"/>
              <a:gd name="connsiteY17992" fmla="*/ 4822071 h 5886446"/>
              <a:gd name="connsiteX17993" fmla="*/ 7592210 w 12191988"/>
              <a:gd name="connsiteY17993" fmla="*/ 4820484 h 5886446"/>
              <a:gd name="connsiteX17994" fmla="*/ 7594591 w 12191988"/>
              <a:gd name="connsiteY17994" fmla="*/ 4819293 h 5886446"/>
              <a:gd name="connsiteX17995" fmla="*/ 7596179 w 12191988"/>
              <a:gd name="connsiteY17995" fmla="*/ 4816912 h 5886446"/>
              <a:gd name="connsiteX17996" fmla="*/ 7597369 w 12191988"/>
              <a:gd name="connsiteY17996" fmla="*/ 4814532 h 5886446"/>
              <a:gd name="connsiteX17997" fmla="*/ 7597766 w 12191988"/>
              <a:gd name="connsiteY17997" fmla="*/ 4811754 h 5886446"/>
              <a:gd name="connsiteX17998" fmla="*/ 7597369 w 12191988"/>
              <a:gd name="connsiteY17998" fmla="*/ 4808183 h 5886446"/>
              <a:gd name="connsiteX17999" fmla="*/ 7572763 w 12191988"/>
              <a:gd name="connsiteY17999" fmla="*/ 4810960 h 5886446"/>
              <a:gd name="connsiteX18000" fmla="*/ 7548157 w 12191988"/>
              <a:gd name="connsiteY18000" fmla="*/ 4812944 h 5886446"/>
              <a:gd name="connsiteX18001" fmla="*/ 7523551 w 12191988"/>
              <a:gd name="connsiteY18001" fmla="*/ 4814532 h 5886446"/>
              <a:gd name="connsiteX18002" fmla="*/ 7497754 w 12191988"/>
              <a:gd name="connsiteY18002" fmla="*/ 4816119 h 5886446"/>
              <a:gd name="connsiteX18003" fmla="*/ 7472751 w 12191988"/>
              <a:gd name="connsiteY18003" fmla="*/ 4817706 h 5886446"/>
              <a:gd name="connsiteX18004" fmla="*/ 7447351 w 12191988"/>
              <a:gd name="connsiteY18004" fmla="*/ 4819293 h 5886446"/>
              <a:gd name="connsiteX18005" fmla="*/ 7421554 w 12191988"/>
              <a:gd name="connsiteY18005" fmla="*/ 4821277 h 5886446"/>
              <a:gd name="connsiteX18006" fmla="*/ 7396154 w 12191988"/>
              <a:gd name="connsiteY18006" fmla="*/ 4824055 h 5886446"/>
              <a:gd name="connsiteX18007" fmla="*/ 7370357 w 12191988"/>
              <a:gd name="connsiteY18007" fmla="*/ 4827626 h 5886446"/>
              <a:gd name="connsiteX18008" fmla="*/ 7358054 w 12191988"/>
              <a:gd name="connsiteY18008" fmla="*/ 4830007 h 5886446"/>
              <a:gd name="connsiteX18009" fmla="*/ 7345354 w 12191988"/>
              <a:gd name="connsiteY18009" fmla="*/ 4832785 h 5886446"/>
              <a:gd name="connsiteX18010" fmla="*/ 7332654 w 12191988"/>
              <a:gd name="connsiteY18010" fmla="*/ 4836356 h 5886446"/>
              <a:gd name="connsiteX18011" fmla="*/ 7320351 w 12191988"/>
              <a:gd name="connsiteY18011" fmla="*/ 4839531 h 5886446"/>
              <a:gd name="connsiteX18012" fmla="*/ 7307651 w 12191988"/>
              <a:gd name="connsiteY18012" fmla="*/ 4843102 h 5886446"/>
              <a:gd name="connsiteX18013" fmla="*/ 7294951 w 12191988"/>
              <a:gd name="connsiteY18013" fmla="*/ 4847864 h 5886446"/>
              <a:gd name="connsiteX18014" fmla="*/ 7283044 w 12191988"/>
              <a:gd name="connsiteY18014" fmla="*/ 4852625 h 5886446"/>
              <a:gd name="connsiteX18015" fmla="*/ 7271138 w 12191988"/>
              <a:gd name="connsiteY18015" fmla="*/ 4858181 h 5886446"/>
              <a:gd name="connsiteX18016" fmla="*/ 7258438 w 12191988"/>
              <a:gd name="connsiteY18016" fmla="*/ 4864133 h 5886446"/>
              <a:gd name="connsiteX18017" fmla="*/ 7246929 w 12191988"/>
              <a:gd name="connsiteY18017" fmla="*/ 4870879 h 5886446"/>
              <a:gd name="connsiteX18018" fmla="*/ 7235022 w 12191988"/>
              <a:gd name="connsiteY18018" fmla="*/ 4878021 h 5886446"/>
              <a:gd name="connsiteX18019" fmla="*/ 7222719 w 12191988"/>
              <a:gd name="connsiteY18019" fmla="*/ 4885957 h 5886446"/>
              <a:gd name="connsiteX18020" fmla="*/ 7211210 w 12191988"/>
              <a:gd name="connsiteY18020" fmla="*/ 4894290 h 5886446"/>
              <a:gd name="connsiteX18021" fmla="*/ 7199701 w 12191988"/>
              <a:gd name="connsiteY18021" fmla="*/ 4903814 h 5886446"/>
              <a:gd name="connsiteX18022" fmla="*/ 7200891 w 12191988"/>
              <a:gd name="connsiteY18022" fmla="*/ 4909369 h 5886446"/>
              <a:gd name="connsiteX18023" fmla="*/ 7202082 w 12191988"/>
              <a:gd name="connsiteY18023" fmla="*/ 4913337 h 5886446"/>
              <a:gd name="connsiteX18024" fmla="*/ 7203669 w 12191988"/>
              <a:gd name="connsiteY18024" fmla="*/ 4916512 h 5886446"/>
              <a:gd name="connsiteX18025" fmla="*/ 7205257 w 12191988"/>
              <a:gd name="connsiteY18025" fmla="*/ 4918893 h 5886446"/>
              <a:gd name="connsiteX18026" fmla="*/ 7207241 w 12191988"/>
              <a:gd name="connsiteY18026" fmla="*/ 4920083 h 5886446"/>
              <a:gd name="connsiteX18027" fmla="*/ 7209226 w 12191988"/>
              <a:gd name="connsiteY18027" fmla="*/ 4920877 h 5886446"/>
              <a:gd name="connsiteX18028" fmla="*/ 7213194 w 12191988"/>
              <a:gd name="connsiteY18028" fmla="*/ 4921670 h 5886446"/>
              <a:gd name="connsiteX18029" fmla="*/ 7216766 w 12191988"/>
              <a:gd name="connsiteY18029" fmla="*/ 4922067 h 5886446"/>
              <a:gd name="connsiteX18030" fmla="*/ 7218751 w 12191988"/>
              <a:gd name="connsiteY18030" fmla="*/ 4922464 h 5886446"/>
              <a:gd name="connsiteX18031" fmla="*/ 7220338 w 12191988"/>
              <a:gd name="connsiteY18031" fmla="*/ 4923654 h 5886446"/>
              <a:gd name="connsiteX18032" fmla="*/ 7221529 w 12191988"/>
              <a:gd name="connsiteY18032" fmla="*/ 4924845 h 5886446"/>
              <a:gd name="connsiteX18033" fmla="*/ 7222322 w 12191988"/>
              <a:gd name="connsiteY18033" fmla="*/ 4927622 h 5886446"/>
              <a:gd name="connsiteX18034" fmla="*/ 7222719 w 12191988"/>
              <a:gd name="connsiteY18034" fmla="*/ 4931194 h 5886446"/>
              <a:gd name="connsiteX18035" fmla="*/ 7222719 w 12191988"/>
              <a:gd name="connsiteY18035" fmla="*/ 4935559 h 5886446"/>
              <a:gd name="connsiteX18036" fmla="*/ 7214385 w 12191988"/>
              <a:gd name="connsiteY18036" fmla="*/ 4939923 h 5886446"/>
              <a:gd name="connsiteX18037" fmla="*/ 7207241 w 12191988"/>
              <a:gd name="connsiteY18037" fmla="*/ 4943098 h 5886446"/>
              <a:gd name="connsiteX18038" fmla="*/ 7195732 w 12191988"/>
              <a:gd name="connsiteY18038" fmla="*/ 4946669 h 5886446"/>
              <a:gd name="connsiteX18039" fmla="*/ 7190572 w 12191988"/>
              <a:gd name="connsiteY18039" fmla="*/ 4948653 h 5886446"/>
              <a:gd name="connsiteX18040" fmla="*/ 7185016 w 12191988"/>
              <a:gd name="connsiteY18040" fmla="*/ 4951034 h 5886446"/>
              <a:gd name="connsiteX18041" fmla="*/ 7179063 w 12191988"/>
              <a:gd name="connsiteY18041" fmla="*/ 4955002 h 5886446"/>
              <a:gd name="connsiteX18042" fmla="*/ 7172316 w 12191988"/>
              <a:gd name="connsiteY18042" fmla="*/ 4960558 h 5886446"/>
              <a:gd name="connsiteX18043" fmla="*/ 7171522 w 12191988"/>
              <a:gd name="connsiteY18043" fmla="*/ 4957780 h 5886446"/>
              <a:gd name="connsiteX18044" fmla="*/ 7171522 w 12191988"/>
              <a:gd name="connsiteY18044" fmla="*/ 4955002 h 5886446"/>
              <a:gd name="connsiteX18045" fmla="*/ 7171522 w 12191988"/>
              <a:gd name="connsiteY18045" fmla="*/ 4952621 h 5886446"/>
              <a:gd name="connsiteX18046" fmla="*/ 7172316 w 12191988"/>
              <a:gd name="connsiteY18046" fmla="*/ 4951034 h 5886446"/>
              <a:gd name="connsiteX18047" fmla="*/ 7173110 w 12191988"/>
              <a:gd name="connsiteY18047" fmla="*/ 4949447 h 5886446"/>
              <a:gd name="connsiteX18048" fmla="*/ 7174301 w 12191988"/>
              <a:gd name="connsiteY18048" fmla="*/ 4948653 h 5886446"/>
              <a:gd name="connsiteX18049" fmla="*/ 7176285 w 12191988"/>
              <a:gd name="connsiteY18049" fmla="*/ 4946669 h 5886446"/>
              <a:gd name="connsiteX18050" fmla="*/ 7178666 w 12191988"/>
              <a:gd name="connsiteY18050" fmla="*/ 4944685 h 5886446"/>
              <a:gd name="connsiteX18051" fmla="*/ 7180651 w 12191988"/>
              <a:gd name="connsiteY18051" fmla="*/ 4943098 h 5886446"/>
              <a:gd name="connsiteX18052" fmla="*/ 7181841 w 12191988"/>
              <a:gd name="connsiteY18052" fmla="*/ 4941511 h 5886446"/>
              <a:gd name="connsiteX18053" fmla="*/ 7182238 w 12191988"/>
              <a:gd name="connsiteY18053" fmla="*/ 4939923 h 5886446"/>
              <a:gd name="connsiteX18054" fmla="*/ 7182635 w 12191988"/>
              <a:gd name="connsiteY18054" fmla="*/ 4938733 h 5886446"/>
              <a:gd name="connsiteX18055" fmla="*/ 7183032 w 12191988"/>
              <a:gd name="connsiteY18055" fmla="*/ 4935955 h 5886446"/>
              <a:gd name="connsiteX18056" fmla="*/ 7181841 w 12191988"/>
              <a:gd name="connsiteY18056" fmla="*/ 4932384 h 5886446"/>
              <a:gd name="connsiteX18057" fmla="*/ 7179857 w 12191988"/>
              <a:gd name="connsiteY18057" fmla="*/ 4929606 h 5886446"/>
              <a:gd name="connsiteX18058" fmla="*/ 7177079 w 12191988"/>
              <a:gd name="connsiteY18058" fmla="*/ 4926829 h 5886446"/>
              <a:gd name="connsiteX18059" fmla="*/ 7174301 w 12191988"/>
              <a:gd name="connsiteY18059" fmla="*/ 4924845 h 5886446"/>
              <a:gd name="connsiteX18060" fmla="*/ 7171126 w 12191988"/>
              <a:gd name="connsiteY18060" fmla="*/ 4922861 h 5886446"/>
              <a:gd name="connsiteX18061" fmla="*/ 7167554 w 12191988"/>
              <a:gd name="connsiteY18061" fmla="*/ 4922067 h 5886446"/>
              <a:gd name="connsiteX18062" fmla="*/ 7163982 w 12191988"/>
              <a:gd name="connsiteY18062" fmla="*/ 4920877 h 5886446"/>
              <a:gd name="connsiteX18063" fmla="*/ 7160013 w 12191988"/>
              <a:gd name="connsiteY18063" fmla="*/ 4920480 h 5886446"/>
              <a:gd name="connsiteX18064" fmla="*/ 7158029 w 12191988"/>
              <a:gd name="connsiteY18064" fmla="*/ 4921670 h 5886446"/>
              <a:gd name="connsiteX18065" fmla="*/ 7157235 w 12191988"/>
              <a:gd name="connsiteY18065" fmla="*/ 4922464 h 5886446"/>
              <a:gd name="connsiteX18066" fmla="*/ 7156044 w 12191988"/>
              <a:gd name="connsiteY18066" fmla="*/ 4923654 h 5886446"/>
              <a:gd name="connsiteX18067" fmla="*/ 7155647 w 12191988"/>
              <a:gd name="connsiteY18067" fmla="*/ 4924448 h 5886446"/>
              <a:gd name="connsiteX18068" fmla="*/ 7156044 w 12191988"/>
              <a:gd name="connsiteY18068" fmla="*/ 4926035 h 5886446"/>
              <a:gd name="connsiteX18069" fmla="*/ 7156044 w 12191988"/>
              <a:gd name="connsiteY18069" fmla="*/ 4926829 h 5886446"/>
              <a:gd name="connsiteX18070" fmla="*/ 7157632 w 12191988"/>
              <a:gd name="connsiteY18070" fmla="*/ 4930003 h 5886446"/>
              <a:gd name="connsiteX18071" fmla="*/ 7158426 w 12191988"/>
              <a:gd name="connsiteY18071" fmla="*/ 4933178 h 5886446"/>
              <a:gd name="connsiteX18072" fmla="*/ 7159219 w 12191988"/>
              <a:gd name="connsiteY18072" fmla="*/ 4935162 h 5886446"/>
              <a:gd name="connsiteX18073" fmla="*/ 7159219 w 12191988"/>
              <a:gd name="connsiteY18073" fmla="*/ 4936352 h 5886446"/>
              <a:gd name="connsiteX18074" fmla="*/ 7159219 w 12191988"/>
              <a:gd name="connsiteY18074" fmla="*/ 4938733 h 5886446"/>
              <a:gd name="connsiteX18075" fmla="*/ 7158029 w 12191988"/>
              <a:gd name="connsiteY18075" fmla="*/ 4940717 h 5886446"/>
              <a:gd name="connsiteX18076" fmla="*/ 7156441 w 12191988"/>
              <a:gd name="connsiteY18076" fmla="*/ 4942701 h 5886446"/>
              <a:gd name="connsiteX18077" fmla="*/ 7154457 w 12191988"/>
              <a:gd name="connsiteY18077" fmla="*/ 4944685 h 5886446"/>
              <a:gd name="connsiteX18078" fmla="*/ 7152472 w 12191988"/>
              <a:gd name="connsiteY18078" fmla="*/ 4941908 h 5886446"/>
              <a:gd name="connsiteX18079" fmla="*/ 7150488 w 12191988"/>
              <a:gd name="connsiteY18079" fmla="*/ 4939923 h 5886446"/>
              <a:gd name="connsiteX18080" fmla="*/ 7148504 w 12191988"/>
              <a:gd name="connsiteY18080" fmla="*/ 4938733 h 5886446"/>
              <a:gd name="connsiteX18081" fmla="*/ 7146519 w 12191988"/>
              <a:gd name="connsiteY18081" fmla="*/ 4937543 h 5886446"/>
              <a:gd name="connsiteX18082" fmla="*/ 7144535 w 12191988"/>
              <a:gd name="connsiteY18082" fmla="*/ 4937146 h 5886446"/>
              <a:gd name="connsiteX18083" fmla="*/ 7142551 w 12191988"/>
              <a:gd name="connsiteY18083" fmla="*/ 4937146 h 5886446"/>
              <a:gd name="connsiteX18084" fmla="*/ 7140566 w 12191988"/>
              <a:gd name="connsiteY18084" fmla="*/ 4937543 h 5886446"/>
              <a:gd name="connsiteX18085" fmla="*/ 7138582 w 12191988"/>
              <a:gd name="connsiteY18085" fmla="*/ 4937939 h 5886446"/>
              <a:gd name="connsiteX18086" fmla="*/ 7136994 w 12191988"/>
              <a:gd name="connsiteY18086" fmla="*/ 4939130 h 5886446"/>
              <a:gd name="connsiteX18087" fmla="*/ 7135010 w 12191988"/>
              <a:gd name="connsiteY18087" fmla="*/ 4940717 h 5886446"/>
              <a:gd name="connsiteX18088" fmla="*/ 7131438 w 12191988"/>
              <a:gd name="connsiteY18088" fmla="*/ 4943892 h 5886446"/>
              <a:gd name="connsiteX18089" fmla="*/ 7129057 w 12191988"/>
              <a:gd name="connsiteY18089" fmla="*/ 4948653 h 5886446"/>
              <a:gd name="connsiteX18090" fmla="*/ 7126676 w 12191988"/>
              <a:gd name="connsiteY18090" fmla="*/ 4953018 h 5886446"/>
              <a:gd name="connsiteX18091" fmla="*/ 7119929 w 12191988"/>
              <a:gd name="connsiteY18091" fmla="*/ 4953415 h 5886446"/>
              <a:gd name="connsiteX18092" fmla="*/ 7117944 w 12191988"/>
              <a:gd name="connsiteY18092" fmla="*/ 4953018 h 5886446"/>
              <a:gd name="connsiteX18093" fmla="*/ 7116754 w 12191988"/>
              <a:gd name="connsiteY18093" fmla="*/ 4952621 h 5886446"/>
              <a:gd name="connsiteX18094" fmla="*/ 7116357 w 12191988"/>
              <a:gd name="connsiteY18094" fmla="*/ 4952225 h 5886446"/>
              <a:gd name="connsiteX18095" fmla="*/ 7115960 w 12191988"/>
              <a:gd name="connsiteY18095" fmla="*/ 4951034 h 5886446"/>
              <a:gd name="connsiteX18096" fmla="*/ 7116754 w 12191988"/>
              <a:gd name="connsiteY18096" fmla="*/ 4948653 h 5886446"/>
              <a:gd name="connsiteX18097" fmla="*/ 7118341 w 12191988"/>
              <a:gd name="connsiteY18097" fmla="*/ 4945082 h 5886446"/>
              <a:gd name="connsiteX18098" fmla="*/ 7119929 w 12191988"/>
              <a:gd name="connsiteY18098" fmla="*/ 4940717 h 5886446"/>
              <a:gd name="connsiteX18099" fmla="*/ 7120326 w 12191988"/>
              <a:gd name="connsiteY18099" fmla="*/ 4937939 h 5886446"/>
              <a:gd name="connsiteX18100" fmla="*/ 7121119 w 12191988"/>
              <a:gd name="connsiteY18100" fmla="*/ 4935559 h 5886446"/>
              <a:gd name="connsiteX18101" fmla="*/ 7121119 w 12191988"/>
              <a:gd name="connsiteY18101" fmla="*/ 4932384 h 5886446"/>
              <a:gd name="connsiteX18102" fmla="*/ 7120326 w 12191988"/>
              <a:gd name="connsiteY18102" fmla="*/ 4929606 h 5886446"/>
              <a:gd name="connsiteX18103" fmla="*/ 7117944 w 12191988"/>
              <a:gd name="connsiteY18103" fmla="*/ 4929606 h 5886446"/>
              <a:gd name="connsiteX18104" fmla="*/ 7115563 w 12191988"/>
              <a:gd name="connsiteY18104" fmla="*/ 4930003 h 5886446"/>
              <a:gd name="connsiteX18105" fmla="*/ 7113579 w 12191988"/>
              <a:gd name="connsiteY18105" fmla="*/ 4931194 h 5886446"/>
              <a:gd name="connsiteX18106" fmla="*/ 7111594 w 12191988"/>
              <a:gd name="connsiteY18106" fmla="*/ 4932384 h 5886446"/>
              <a:gd name="connsiteX18107" fmla="*/ 7110007 w 12191988"/>
              <a:gd name="connsiteY18107" fmla="*/ 4933971 h 5886446"/>
              <a:gd name="connsiteX18108" fmla="*/ 7108419 w 12191988"/>
              <a:gd name="connsiteY18108" fmla="*/ 4936352 h 5886446"/>
              <a:gd name="connsiteX18109" fmla="*/ 7107229 w 12191988"/>
              <a:gd name="connsiteY18109" fmla="*/ 4938733 h 5886446"/>
              <a:gd name="connsiteX18110" fmla="*/ 7106435 w 12191988"/>
              <a:gd name="connsiteY18110" fmla="*/ 4941511 h 5886446"/>
              <a:gd name="connsiteX18111" fmla="*/ 7105244 w 12191988"/>
              <a:gd name="connsiteY18111" fmla="*/ 4947463 h 5886446"/>
              <a:gd name="connsiteX18112" fmla="*/ 7104451 w 12191988"/>
              <a:gd name="connsiteY18112" fmla="*/ 4954605 h 5886446"/>
              <a:gd name="connsiteX18113" fmla="*/ 7104054 w 12191988"/>
              <a:gd name="connsiteY18113" fmla="*/ 4969684 h 5886446"/>
              <a:gd name="connsiteX18114" fmla="*/ 7102069 w 12191988"/>
              <a:gd name="connsiteY18114" fmla="*/ 4970081 h 5886446"/>
              <a:gd name="connsiteX18115" fmla="*/ 7099688 w 12191988"/>
              <a:gd name="connsiteY18115" fmla="*/ 4970081 h 5886446"/>
              <a:gd name="connsiteX18116" fmla="*/ 7098497 w 12191988"/>
              <a:gd name="connsiteY18116" fmla="*/ 4970081 h 5886446"/>
              <a:gd name="connsiteX18117" fmla="*/ 7096910 w 12191988"/>
              <a:gd name="connsiteY18117" fmla="*/ 4969684 h 5886446"/>
              <a:gd name="connsiteX18118" fmla="*/ 7095719 w 12191988"/>
              <a:gd name="connsiteY18118" fmla="*/ 4968494 h 5886446"/>
              <a:gd name="connsiteX18119" fmla="*/ 7094926 w 12191988"/>
              <a:gd name="connsiteY18119" fmla="*/ 4967303 h 5886446"/>
              <a:gd name="connsiteX18120" fmla="*/ 7093735 w 12191988"/>
              <a:gd name="connsiteY18120" fmla="*/ 4964129 h 5886446"/>
              <a:gd name="connsiteX18121" fmla="*/ 7092941 w 12191988"/>
              <a:gd name="connsiteY18121" fmla="*/ 4960161 h 5886446"/>
              <a:gd name="connsiteX18122" fmla="*/ 7092941 w 12191988"/>
              <a:gd name="connsiteY18122" fmla="*/ 4955796 h 5886446"/>
              <a:gd name="connsiteX18123" fmla="*/ 7092544 w 12191988"/>
              <a:gd name="connsiteY18123" fmla="*/ 4945876 h 5886446"/>
              <a:gd name="connsiteX18124" fmla="*/ 7085797 w 12191988"/>
              <a:gd name="connsiteY18124" fmla="*/ 4949447 h 5886446"/>
              <a:gd name="connsiteX18125" fmla="*/ 7078654 w 12191988"/>
              <a:gd name="connsiteY18125" fmla="*/ 4952621 h 5886446"/>
              <a:gd name="connsiteX18126" fmla="*/ 7064763 w 12191988"/>
              <a:gd name="connsiteY18126" fmla="*/ 4958574 h 5886446"/>
              <a:gd name="connsiteX18127" fmla="*/ 7050872 w 12191988"/>
              <a:gd name="connsiteY18127" fmla="*/ 4962938 h 5886446"/>
              <a:gd name="connsiteX18128" fmla="*/ 7036188 w 12191988"/>
              <a:gd name="connsiteY18128" fmla="*/ 4967303 h 5886446"/>
              <a:gd name="connsiteX18129" fmla="*/ 7021107 w 12191988"/>
              <a:gd name="connsiteY18129" fmla="*/ 4970081 h 5886446"/>
              <a:gd name="connsiteX18130" fmla="*/ 7005629 w 12191988"/>
              <a:gd name="connsiteY18130" fmla="*/ 4972859 h 5886446"/>
              <a:gd name="connsiteX18131" fmla="*/ 6990547 w 12191988"/>
              <a:gd name="connsiteY18131" fmla="*/ 4974843 h 5886446"/>
              <a:gd name="connsiteX18132" fmla="*/ 6975069 w 12191988"/>
              <a:gd name="connsiteY18132" fmla="*/ 4976033 h 5886446"/>
              <a:gd name="connsiteX18133" fmla="*/ 6959194 w 12191988"/>
              <a:gd name="connsiteY18133" fmla="*/ 4977224 h 5886446"/>
              <a:gd name="connsiteX18134" fmla="*/ 6943716 w 12191988"/>
              <a:gd name="connsiteY18134" fmla="*/ 4977620 h 5886446"/>
              <a:gd name="connsiteX18135" fmla="*/ 6913157 w 12191988"/>
              <a:gd name="connsiteY18135" fmla="*/ 4979208 h 5886446"/>
              <a:gd name="connsiteX18136" fmla="*/ 6882994 w 12191988"/>
              <a:gd name="connsiteY18136" fmla="*/ 4980001 h 5886446"/>
              <a:gd name="connsiteX18137" fmla="*/ 6868707 w 12191988"/>
              <a:gd name="connsiteY18137" fmla="*/ 4980795 h 5886446"/>
              <a:gd name="connsiteX18138" fmla="*/ 6854022 w 12191988"/>
              <a:gd name="connsiteY18138" fmla="*/ 4982382 h 5886446"/>
              <a:gd name="connsiteX18139" fmla="*/ 6848466 w 12191988"/>
              <a:gd name="connsiteY18139" fmla="*/ 4982382 h 5886446"/>
              <a:gd name="connsiteX18140" fmla="*/ 6843307 w 12191988"/>
              <a:gd name="connsiteY18140" fmla="*/ 4981588 h 5886446"/>
              <a:gd name="connsiteX18141" fmla="*/ 6838941 w 12191988"/>
              <a:gd name="connsiteY18141" fmla="*/ 4980795 h 5886446"/>
              <a:gd name="connsiteX18142" fmla="*/ 6835369 w 12191988"/>
              <a:gd name="connsiteY18142" fmla="*/ 4979604 h 5886446"/>
              <a:gd name="connsiteX18143" fmla="*/ 6832194 w 12191988"/>
              <a:gd name="connsiteY18143" fmla="*/ 4978017 h 5886446"/>
              <a:gd name="connsiteX18144" fmla="*/ 6830210 w 12191988"/>
              <a:gd name="connsiteY18144" fmla="*/ 4976827 h 5886446"/>
              <a:gd name="connsiteX18145" fmla="*/ 6829813 w 12191988"/>
              <a:gd name="connsiteY18145" fmla="*/ 4976033 h 5886446"/>
              <a:gd name="connsiteX18146" fmla="*/ 6829813 w 12191988"/>
              <a:gd name="connsiteY18146" fmla="*/ 4975636 h 5886446"/>
              <a:gd name="connsiteX18147" fmla="*/ 6830145 w 12191988"/>
              <a:gd name="connsiteY18147" fmla="*/ 4975305 h 5886446"/>
              <a:gd name="connsiteX18148" fmla="*/ 6831401 w 12191988"/>
              <a:gd name="connsiteY18148" fmla="*/ 4974843 h 5886446"/>
              <a:gd name="connsiteX18149" fmla="*/ 6830210 w 12191988"/>
              <a:gd name="connsiteY18149" fmla="*/ 4975240 h 5886446"/>
              <a:gd name="connsiteX18150" fmla="*/ 6830145 w 12191988"/>
              <a:gd name="connsiteY18150" fmla="*/ 4975305 h 5886446"/>
              <a:gd name="connsiteX18151" fmla="*/ 6823860 w 12191988"/>
              <a:gd name="connsiteY18151" fmla="*/ 4977620 h 5886446"/>
              <a:gd name="connsiteX18152" fmla="*/ 6816319 w 12191988"/>
              <a:gd name="connsiteY18152" fmla="*/ 4980001 h 5886446"/>
              <a:gd name="connsiteX18153" fmla="*/ 6808382 w 12191988"/>
              <a:gd name="connsiteY18153" fmla="*/ 4982779 h 5886446"/>
              <a:gd name="connsiteX18154" fmla="*/ 6799651 w 12191988"/>
              <a:gd name="connsiteY18154" fmla="*/ 4984366 h 5886446"/>
              <a:gd name="connsiteX18155" fmla="*/ 6791316 w 12191988"/>
              <a:gd name="connsiteY18155" fmla="*/ 4985160 h 5886446"/>
              <a:gd name="connsiteX18156" fmla="*/ 6782585 w 12191988"/>
              <a:gd name="connsiteY18156" fmla="*/ 4985557 h 5886446"/>
              <a:gd name="connsiteX18157" fmla="*/ 6774251 w 12191988"/>
              <a:gd name="connsiteY18157" fmla="*/ 4985557 h 5886446"/>
              <a:gd name="connsiteX18158" fmla="*/ 6765519 w 12191988"/>
              <a:gd name="connsiteY18158" fmla="*/ 4984763 h 5886446"/>
              <a:gd name="connsiteX18159" fmla="*/ 6757979 w 12191988"/>
              <a:gd name="connsiteY18159" fmla="*/ 4983176 h 5886446"/>
              <a:gd name="connsiteX18160" fmla="*/ 6750438 w 12191988"/>
              <a:gd name="connsiteY18160" fmla="*/ 4980795 h 5886446"/>
              <a:gd name="connsiteX18161" fmla="*/ 6743691 w 12191988"/>
              <a:gd name="connsiteY18161" fmla="*/ 4977224 h 5886446"/>
              <a:gd name="connsiteX18162" fmla="*/ 6740516 w 12191988"/>
              <a:gd name="connsiteY18162" fmla="*/ 4975240 h 5886446"/>
              <a:gd name="connsiteX18163" fmla="*/ 6737341 w 12191988"/>
              <a:gd name="connsiteY18163" fmla="*/ 4972859 h 5886446"/>
              <a:gd name="connsiteX18164" fmla="*/ 6734960 w 12191988"/>
              <a:gd name="connsiteY18164" fmla="*/ 4970081 h 5886446"/>
              <a:gd name="connsiteX18165" fmla="*/ 6732579 w 12191988"/>
              <a:gd name="connsiteY18165" fmla="*/ 4967303 h 5886446"/>
              <a:gd name="connsiteX18166" fmla="*/ 6729801 w 12191988"/>
              <a:gd name="connsiteY18166" fmla="*/ 4964129 h 5886446"/>
              <a:gd name="connsiteX18167" fmla="*/ 6727816 w 12191988"/>
              <a:gd name="connsiteY18167" fmla="*/ 4960558 h 5886446"/>
              <a:gd name="connsiteX18168" fmla="*/ 6726626 w 12191988"/>
              <a:gd name="connsiteY18168" fmla="*/ 4956986 h 5886446"/>
              <a:gd name="connsiteX18169" fmla="*/ 6725038 w 12191988"/>
              <a:gd name="connsiteY18169" fmla="*/ 4953018 h 5886446"/>
              <a:gd name="connsiteX18170" fmla="*/ 6723847 w 12191988"/>
              <a:gd name="connsiteY18170" fmla="*/ 4949050 h 5886446"/>
              <a:gd name="connsiteX18171" fmla="*/ 6723054 w 12191988"/>
              <a:gd name="connsiteY18171" fmla="*/ 4943892 h 5886446"/>
              <a:gd name="connsiteX18172" fmla="*/ 6721069 w 12191988"/>
              <a:gd name="connsiteY18172" fmla="*/ 4952225 h 5886446"/>
              <a:gd name="connsiteX18173" fmla="*/ 6719879 w 12191988"/>
              <a:gd name="connsiteY18173" fmla="*/ 4955796 h 5886446"/>
              <a:gd name="connsiteX18174" fmla="*/ 6718291 w 12191988"/>
              <a:gd name="connsiteY18174" fmla="*/ 4958177 h 5886446"/>
              <a:gd name="connsiteX18175" fmla="*/ 6717101 w 12191988"/>
              <a:gd name="connsiteY18175" fmla="*/ 4960161 h 5886446"/>
              <a:gd name="connsiteX18176" fmla="*/ 6715910 w 12191988"/>
              <a:gd name="connsiteY18176" fmla="*/ 4961748 h 5886446"/>
              <a:gd name="connsiteX18177" fmla="*/ 6713926 w 12191988"/>
              <a:gd name="connsiteY18177" fmla="*/ 4962542 h 5886446"/>
              <a:gd name="connsiteX18178" fmla="*/ 6712338 w 12191988"/>
              <a:gd name="connsiteY18178" fmla="*/ 4963732 h 5886446"/>
              <a:gd name="connsiteX18179" fmla="*/ 6710751 w 12191988"/>
              <a:gd name="connsiteY18179" fmla="*/ 4964129 h 5886446"/>
              <a:gd name="connsiteX18180" fmla="*/ 6708766 w 12191988"/>
              <a:gd name="connsiteY18180" fmla="*/ 4964129 h 5886446"/>
              <a:gd name="connsiteX18181" fmla="*/ 6705591 w 12191988"/>
              <a:gd name="connsiteY18181" fmla="*/ 4963732 h 5886446"/>
              <a:gd name="connsiteX18182" fmla="*/ 6701226 w 12191988"/>
              <a:gd name="connsiteY18182" fmla="*/ 4962145 h 5886446"/>
              <a:gd name="connsiteX18183" fmla="*/ 6696860 w 12191988"/>
              <a:gd name="connsiteY18183" fmla="*/ 4960558 h 5886446"/>
              <a:gd name="connsiteX18184" fmla="*/ 6687335 w 12191988"/>
              <a:gd name="connsiteY18184" fmla="*/ 4956193 h 5886446"/>
              <a:gd name="connsiteX18185" fmla="*/ 6682176 w 12191988"/>
              <a:gd name="connsiteY18185" fmla="*/ 4954605 h 5886446"/>
              <a:gd name="connsiteX18186" fmla="*/ 6677413 w 12191988"/>
              <a:gd name="connsiteY18186" fmla="*/ 4953415 h 5886446"/>
              <a:gd name="connsiteX18187" fmla="*/ 6671857 w 12191988"/>
              <a:gd name="connsiteY18187" fmla="*/ 4953018 h 5886446"/>
              <a:gd name="connsiteX18188" fmla="*/ 6669079 w 12191988"/>
              <a:gd name="connsiteY18188" fmla="*/ 4953415 h 5886446"/>
              <a:gd name="connsiteX18189" fmla="*/ 6666301 w 12191988"/>
              <a:gd name="connsiteY18189" fmla="*/ 4954605 h 5886446"/>
              <a:gd name="connsiteX18190" fmla="*/ 6663919 w 12191988"/>
              <a:gd name="connsiteY18190" fmla="*/ 4955796 h 5886446"/>
              <a:gd name="connsiteX18191" fmla="*/ 6660744 w 12191988"/>
              <a:gd name="connsiteY18191" fmla="*/ 4956986 h 5886446"/>
              <a:gd name="connsiteX18192" fmla="*/ 6657569 w 12191988"/>
              <a:gd name="connsiteY18192" fmla="*/ 4958970 h 5886446"/>
              <a:gd name="connsiteX18193" fmla="*/ 6655188 w 12191988"/>
              <a:gd name="connsiteY18193" fmla="*/ 4961748 h 5886446"/>
              <a:gd name="connsiteX18194" fmla="*/ 6655585 w 12191988"/>
              <a:gd name="connsiteY18194" fmla="*/ 4956589 h 5886446"/>
              <a:gd name="connsiteX18195" fmla="*/ 6655585 w 12191988"/>
              <a:gd name="connsiteY18195" fmla="*/ 4952225 h 5886446"/>
              <a:gd name="connsiteX18196" fmla="*/ 6655585 w 12191988"/>
              <a:gd name="connsiteY18196" fmla="*/ 4948256 h 5886446"/>
              <a:gd name="connsiteX18197" fmla="*/ 6654791 w 12191988"/>
              <a:gd name="connsiteY18197" fmla="*/ 4943892 h 5886446"/>
              <a:gd name="connsiteX18198" fmla="*/ 6653601 w 12191988"/>
              <a:gd name="connsiteY18198" fmla="*/ 4940717 h 5886446"/>
              <a:gd name="connsiteX18199" fmla="*/ 6652807 w 12191988"/>
              <a:gd name="connsiteY18199" fmla="*/ 4937543 h 5886446"/>
              <a:gd name="connsiteX18200" fmla="*/ 6650822 w 12191988"/>
              <a:gd name="connsiteY18200" fmla="*/ 4934368 h 5886446"/>
              <a:gd name="connsiteX18201" fmla="*/ 6649235 w 12191988"/>
              <a:gd name="connsiteY18201" fmla="*/ 4931987 h 5886446"/>
              <a:gd name="connsiteX18202" fmla="*/ 6646854 w 12191988"/>
              <a:gd name="connsiteY18202" fmla="*/ 4930003 h 5886446"/>
              <a:gd name="connsiteX18203" fmla="*/ 6644472 w 12191988"/>
              <a:gd name="connsiteY18203" fmla="*/ 4928019 h 5886446"/>
              <a:gd name="connsiteX18204" fmla="*/ 6641694 w 12191988"/>
              <a:gd name="connsiteY18204" fmla="*/ 4926432 h 5886446"/>
              <a:gd name="connsiteX18205" fmla="*/ 6639313 w 12191988"/>
              <a:gd name="connsiteY18205" fmla="*/ 4924845 h 5886446"/>
              <a:gd name="connsiteX18206" fmla="*/ 6636138 w 12191988"/>
              <a:gd name="connsiteY18206" fmla="*/ 4924051 h 5886446"/>
              <a:gd name="connsiteX18207" fmla="*/ 6632566 w 12191988"/>
              <a:gd name="connsiteY18207" fmla="*/ 4923654 h 5886446"/>
              <a:gd name="connsiteX18208" fmla="*/ 6626216 w 12191988"/>
              <a:gd name="connsiteY18208" fmla="*/ 4922861 h 5886446"/>
              <a:gd name="connsiteX18209" fmla="*/ 6619072 w 12191988"/>
              <a:gd name="connsiteY18209" fmla="*/ 4922861 h 5886446"/>
              <a:gd name="connsiteX18210" fmla="*/ 6611929 w 12191988"/>
              <a:gd name="connsiteY18210" fmla="*/ 4924051 h 5886446"/>
              <a:gd name="connsiteX18211" fmla="*/ 6605182 w 12191988"/>
              <a:gd name="connsiteY18211" fmla="*/ 4926432 h 5886446"/>
              <a:gd name="connsiteX18212" fmla="*/ 6598038 w 12191988"/>
              <a:gd name="connsiteY18212" fmla="*/ 4928813 h 5886446"/>
              <a:gd name="connsiteX18213" fmla="*/ 6591291 w 12191988"/>
              <a:gd name="connsiteY18213" fmla="*/ 4932384 h 5886446"/>
              <a:gd name="connsiteX18214" fmla="*/ 6585338 w 12191988"/>
              <a:gd name="connsiteY18214" fmla="*/ 4937146 h 5886446"/>
              <a:gd name="connsiteX18215" fmla="*/ 6579782 w 12191988"/>
              <a:gd name="connsiteY18215" fmla="*/ 4941511 h 5886446"/>
              <a:gd name="connsiteX18216" fmla="*/ 6575416 w 12191988"/>
              <a:gd name="connsiteY18216" fmla="*/ 4947066 h 5886446"/>
              <a:gd name="connsiteX18217" fmla="*/ 6578591 w 12191988"/>
              <a:gd name="connsiteY18217" fmla="*/ 4951431 h 5886446"/>
              <a:gd name="connsiteX18218" fmla="*/ 6581369 w 12191988"/>
              <a:gd name="connsiteY18218" fmla="*/ 4956193 h 5886446"/>
              <a:gd name="connsiteX18219" fmla="*/ 6584941 w 12191988"/>
              <a:gd name="connsiteY18219" fmla="*/ 4959764 h 5886446"/>
              <a:gd name="connsiteX18220" fmla="*/ 6588910 w 12191988"/>
              <a:gd name="connsiteY18220" fmla="*/ 4962145 h 5886446"/>
              <a:gd name="connsiteX18221" fmla="*/ 6593276 w 12191988"/>
              <a:gd name="connsiteY18221" fmla="*/ 4964526 h 5886446"/>
              <a:gd name="connsiteX18222" fmla="*/ 6598038 w 12191988"/>
              <a:gd name="connsiteY18222" fmla="*/ 4966510 h 5886446"/>
              <a:gd name="connsiteX18223" fmla="*/ 6602404 w 12191988"/>
              <a:gd name="connsiteY18223" fmla="*/ 4968097 h 5886446"/>
              <a:gd name="connsiteX18224" fmla="*/ 6607563 w 12191988"/>
              <a:gd name="connsiteY18224" fmla="*/ 4968494 h 5886446"/>
              <a:gd name="connsiteX18225" fmla="*/ 6613119 w 12191988"/>
              <a:gd name="connsiteY18225" fmla="*/ 4969287 h 5886446"/>
              <a:gd name="connsiteX18226" fmla="*/ 6617882 w 12191988"/>
              <a:gd name="connsiteY18226" fmla="*/ 4969287 h 5886446"/>
              <a:gd name="connsiteX18227" fmla="*/ 6623041 w 12191988"/>
              <a:gd name="connsiteY18227" fmla="*/ 4968494 h 5886446"/>
              <a:gd name="connsiteX18228" fmla="*/ 6628597 w 12191988"/>
              <a:gd name="connsiteY18228" fmla="*/ 4968097 h 5886446"/>
              <a:gd name="connsiteX18229" fmla="*/ 6634154 w 12191988"/>
              <a:gd name="connsiteY18229" fmla="*/ 4967303 h 5886446"/>
              <a:gd name="connsiteX18230" fmla="*/ 6639313 w 12191988"/>
              <a:gd name="connsiteY18230" fmla="*/ 4965716 h 5886446"/>
              <a:gd name="connsiteX18231" fmla="*/ 6644076 w 12191988"/>
              <a:gd name="connsiteY18231" fmla="*/ 4963732 h 5886446"/>
              <a:gd name="connsiteX18232" fmla="*/ 6649235 w 12191988"/>
              <a:gd name="connsiteY18232" fmla="*/ 4961748 h 5886446"/>
              <a:gd name="connsiteX18233" fmla="*/ 6646060 w 12191988"/>
              <a:gd name="connsiteY18233" fmla="*/ 4966510 h 5886446"/>
              <a:gd name="connsiteX18234" fmla="*/ 6642091 w 12191988"/>
              <a:gd name="connsiteY18234" fmla="*/ 4970478 h 5886446"/>
              <a:gd name="connsiteX18235" fmla="*/ 6638519 w 12191988"/>
              <a:gd name="connsiteY18235" fmla="*/ 4974049 h 5886446"/>
              <a:gd name="connsiteX18236" fmla="*/ 6634551 w 12191988"/>
              <a:gd name="connsiteY18236" fmla="*/ 4977224 h 5886446"/>
              <a:gd name="connsiteX18237" fmla="*/ 6630185 w 12191988"/>
              <a:gd name="connsiteY18237" fmla="*/ 4979604 h 5886446"/>
              <a:gd name="connsiteX18238" fmla="*/ 6626216 w 12191988"/>
              <a:gd name="connsiteY18238" fmla="*/ 4981588 h 5886446"/>
              <a:gd name="connsiteX18239" fmla="*/ 6621454 w 12191988"/>
              <a:gd name="connsiteY18239" fmla="*/ 4983176 h 5886446"/>
              <a:gd name="connsiteX18240" fmla="*/ 6617088 w 12191988"/>
              <a:gd name="connsiteY18240" fmla="*/ 4984366 h 5886446"/>
              <a:gd name="connsiteX18241" fmla="*/ 6611929 w 12191988"/>
              <a:gd name="connsiteY18241" fmla="*/ 4985160 h 5886446"/>
              <a:gd name="connsiteX18242" fmla="*/ 6607166 w 12191988"/>
              <a:gd name="connsiteY18242" fmla="*/ 4985557 h 5886446"/>
              <a:gd name="connsiteX18243" fmla="*/ 6597641 w 12191988"/>
              <a:gd name="connsiteY18243" fmla="*/ 4986350 h 5886446"/>
              <a:gd name="connsiteX18244" fmla="*/ 6586926 w 12191988"/>
              <a:gd name="connsiteY18244" fmla="*/ 4986350 h 5886446"/>
              <a:gd name="connsiteX18245" fmla="*/ 6577004 w 12191988"/>
              <a:gd name="connsiteY18245" fmla="*/ 4985557 h 5886446"/>
              <a:gd name="connsiteX18246" fmla="*/ 6567479 w 12191988"/>
              <a:gd name="connsiteY18246" fmla="*/ 4985557 h 5886446"/>
              <a:gd name="connsiteX18247" fmla="*/ 6557160 w 12191988"/>
              <a:gd name="connsiteY18247" fmla="*/ 4985557 h 5886446"/>
              <a:gd name="connsiteX18248" fmla="*/ 6552794 w 12191988"/>
              <a:gd name="connsiteY18248" fmla="*/ 4986350 h 5886446"/>
              <a:gd name="connsiteX18249" fmla="*/ 6548429 w 12191988"/>
              <a:gd name="connsiteY18249" fmla="*/ 4987144 h 5886446"/>
              <a:gd name="connsiteX18250" fmla="*/ 6543666 w 12191988"/>
              <a:gd name="connsiteY18250" fmla="*/ 4988334 h 5886446"/>
              <a:gd name="connsiteX18251" fmla="*/ 6539301 w 12191988"/>
              <a:gd name="connsiteY18251" fmla="*/ 4989525 h 5886446"/>
              <a:gd name="connsiteX18252" fmla="*/ 6535332 w 12191988"/>
              <a:gd name="connsiteY18252" fmla="*/ 4991906 h 5886446"/>
              <a:gd name="connsiteX18253" fmla="*/ 6531760 w 12191988"/>
              <a:gd name="connsiteY18253" fmla="*/ 4993890 h 5886446"/>
              <a:gd name="connsiteX18254" fmla="*/ 6527791 w 12191988"/>
              <a:gd name="connsiteY18254" fmla="*/ 4996667 h 5886446"/>
              <a:gd name="connsiteX18255" fmla="*/ 6524219 w 12191988"/>
              <a:gd name="connsiteY18255" fmla="*/ 5000239 h 5886446"/>
              <a:gd name="connsiteX18256" fmla="*/ 6521044 w 12191988"/>
              <a:gd name="connsiteY18256" fmla="*/ 5004207 h 5886446"/>
              <a:gd name="connsiteX18257" fmla="*/ 6518266 w 12191988"/>
              <a:gd name="connsiteY18257" fmla="*/ 5008968 h 5886446"/>
              <a:gd name="connsiteX18258" fmla="*/ 6515488 w 12191988"/>
              <a:gd name="connsiteY18258" fmla="*/ 5013730 h 5886446"/>
              <a:gd name="connsiteX18259" fmla="*/ 6513107 w 12191988"/>
              <a:gd name="connsiteY18259" fmla="*/ 5019682 h 5886446"/>
              <a:gd name="connsiteX18260" fmla="*/ 6508344 w 12191988"/>
              <a:gd name="connsiteY18260" fmla="*/ 5020873 h 5886446"/>
              <a:gd name="connsiteX18261" fmla="*/ 6503185 w 12191988"/>
              <a:gd name="connsiteY18261" fmla="*/ 5021269 h 5886446"/>
              <a:gd name="connsiteX18262" fmla="*/ 6493263 w 12191988"/>
              <a:gd name="connsiteY18262" fmla="*/ 5021269 h 5886446"/>
              <a:gd name="connsiteX18263" fmla="*/ 6484135 w 12191988"/>
              <a:gd name="connsiteY18263" fmla="*/ 5020476 h 5886446"/>
              <a:gd name="connsiteX18264" fmla="*/ 6474610 w 12191988"/>
              <a:gd name="connsiteY18264" fmla="*/ 5018889 h 5886446"/>
              <a:gd name="connsiteX18265" fmla="*/ 6465879 w 12191988"/>
              <a:gd name="connsiteY18265" fmla="*/ 5016508 h 5886446"/>
              <a:gd name="connsiteX18266" fmla="*/ 6457544 w 12191988"/>
              <a:gd name="connsiteY18266" fmla="*/ 5013730 h 5886446"/>
              <a:gd name="connsiteX18267" fmla="*/ 6440876 w 12191988"/>
              <a:gd name="connsiteY18267" fmla="*/ 5008968 h 5886446"/>
              <a:gd name="connsiteX18268" fmla="*/ 6432541 w 12191988"/>
              <a:gd name="connsiteY18268" fmla="*/ 5006191 h 5886446"/>
              <a:gd name="connsiteX18269" fmla="*/ 6424207 w 12191988"/>
              <a:gd name="connsiteY18269" fmla="*/ 5004603 h 5886446"/>
              <a:gd name="connsiteX18270" fmla="*/ 6415872 w 12191988"/>
              <a:gd name="connsiteY18270" fmla="*/ 5003413 h 5886446"/>
              <a:gd name="connsiteX18271" fmla="*/ 6407141 w 12191988"/>
              <a:gd name="connsiteY18271" fmla="*/ 5002619 h 5886446"/>
              <a:gd name="connsiteX18272" fmla="*/ 6398807 w 12191988"/>
              <a:gd name="connsiteY18272" fmla="*/ 5003810 h 5886446"/>
              <a:gd name="connsiteX18273" fmla="*/ 6394838 w 12191988"/>
              <a:gd name="connsiteY18273" fmla="*/ 5004603 h 5886446"/>
              <a:gd name="connsiteX18274" fmla="*/ 6390076 w 12191988"/>
              <a:gd name="connsiteY18274" fmla="*/ 5005794 h 5886446"/>
              <a:gd name="connsiteX18275" fmla="*/ 6385711 w 12191988"/>
              <a:gd name="connsiteY18275" fmla="*/ 5007381 h 5886446"/>
              <a:gd name="connsiteX18276" fmla="*/ 6380551 w 12191988"/>
              <a:gd name="connsiteY18276" fmla="*/ 5009365 h 5886446"/>
              <a:gd name="connsiteX18277" fmla="*/ 6376185 w 12191988"/>
              <a:gd name="connsiteY18277" fmla="*/ 5011746 h 5886446"/>
              <a:gd name="connsiteX18278" fmla="*/ 6371026 w 12191988"/>
              <a:gd name="connsiteY18278" fmla="*/ 5014127 h 5886446"/>
              <a:gd name="connsiteX18279" fmla="*/ 6374201 w 12191988"/>
              <a:gd name="connsiteY18279" fmla="*/ 4999842 h 5886446"/>
              <a:gd name="connsiteX18280" fmla="*/ 6374995 w 12191988"/>
              <a:gd name="connsiteY18280" fmla="*/ 4993096 h 5886446"/>
              <a:gd name="connsiteX18281" fmla="*/ 6374995 w 12191988"/>
              <a:gd name="connsiteY18281" fmla="*/ 4987144 h 5886446"/>
              <a:gd name="connsiteX18282" fmla="*/ 6374599 w 12191988"/>
              <a:gd name="connsiteY18282" fmla="*/ 4981192 h 5886446"/>
              <a:gd name="connsiteX18283" fmla="*/ 6373804 w 12191988"/>
              <a:gd name="connsiteY18283" fmla="*/ 4978017 h 5886446"/>
              <a:gd name="connsiteX18284" fmla="*/ 6372614 w 12191988"/>
              <a:gd name="connsiteY18284" fmla="*/ 4975636 h 5886446"/>
              <a:gd name="connsiteX18285" fmla="*/ 6371821 w 12191988"/>
              <a:gd name="connsiteY18285" fmla="*/ 4973255 h 5886446"/>
              <a:gd name="connsiteX18286" fmla="*/ 6369438 w 12191988"/>
              <a:gd name="connsiteY18286" fmla="*/ 4971271 h 5886446"/>
              <a:gd name="connsiteX18287" fmla="*/ 6367455 w 12191988"/>
              <a:gd name="connsiteY18287" fmla="*/ 4968494 h 5886446"/>
              <a:gd name="connsiteX18288" fmla="*/ 6365073 w 12191988"/>
              <a:gd name="connsiteY18288" fmla="*/ 4966510 h 5886446"/>
              <a:gd name="connsiteX18289" fmla="*/ 6360708 w 12191988"/>
              <a:gd name="connsiteY18289" fmla="*/ 4967303 h 5886446"/>
              <a:gd name="connsiteX18290" fmla="*/ 6357135 w 12191988"/>
              <a:gd name="connsiteY18290" fmla="*/ 4968097 h 5886446"/>
              <a:gd name="connsiteX18291" fmla="*/ 6354754 w 12191988"/>
              <a:gd name="connsiteY18291" fmla="*/ 4969684 h 5886446"/>
              <a:gd name="connsiteX18292" fmla="*/ 6352373 w 12191988"/>
              <a:gd name="connsiteY18292" fmla="*/ 4971668 h 5886446"/>
              <a:gd name="connsiteX18293" fmla="*/ 6351579 w 12191988"/>
              <a:gd name="connsiteY18293" fmla="*/ 4973652 h 5886446"/>
              <a:gd name="connsiteX18294" fmla="*/ 6351184 w 12191988"/>
              <a:gd name="connsiteY18294" fmla="*/ 4976827 h 5886446"/>
              <a:gd name="connsiteX18295" fmla="*/ 6350388 w 12191988"/>
              <a:gd name="connsiteY18295" fmla="*/ 4979208 h 5886446"/>
              <a:gd name="connsiteX18296" fmla="*/ 6351184 w 12191988"/>
              <a:gd name="connsiteY18296" fmla="*/ 4982382 h 5886446"/>
              <a:gd name="connsiteX18297" fmla="*/ 6351579 w 12191988"/>
              <a:gd name="connsiteY18297" fmla="*/ 4989525 h 5886446"/>
              <a:gd name="connsiteX18298" fmla="*/ 6351977 w 12191988"/>
              <a:gd name="connsiteY18298" fmla="*/ 4997064 h 5886446"/>
              <a:gd name="connsiteX18299" fmla="*/ 6351977 w 12191988"/>
              <a:gd name="connsiteY18299" fmla="*/ 5001826 h 5886446"/>
              <a:gd name="connsiteX18300" fmla="*/ 6351579 w 12191988"/>
              <a:gd name="connsiteY18300" fmla="*/ 5005794 h 5886446"/>
              <a:gd name="connsiteX18301" fmla="*/ 6350388 w 12191988"/>
              <a:gd name="connsiteY18301" fmla="*/ 5010159 h 5886446"/>
              <a:gd name="connsiteX18302" fmla="*/ 6348405 w 12191988"/>
              <a:gd name="connsiteY18302" fmla="*/ 5014920 h 5886446"/>
              <a:gd name="connsiteX18303" fmla="*/ 6342848 w 12191988"/>
              <a:gd name="connsiteY18303" fmla="*/ 5013730 h 5886446"/>
              <a:gd name="connsiteX18304" fmla="*/ 6337689 w 12191988"/>
              <a:gd name="connsiteY18304" fmla="*/ 5012936 h 5886446"/>
              <a:gd name="connsiteX18305" fmla="*/ 6332133 w 12191988"/>
              <a:gd name="connsiteY18305" fmla="*/ 5012143 h 5886446"/>
              <a:gd name="connsiteX18306" fmla="*/ 6326577 w 12191988"/>
              <a:gd name="connsiteY18306" fmla="*/ 5012143 h 5886446"/>
              <a:gd name="connsiteX18307" fmla="*/ 6321020 w 12191988"/>
              <a:gd name="connsiteY18307" fmla="*/ 5012936 h 5886446"/>
              <a:gd name="connsiteX18308" fmla="*/ 6315463 w 12191988"/>
              <a:gd name="connsiteY18308" fmla="*/ 5013333 h 5886446"/>
              <a:gd name="connsiteX18309" fmla="*/ 6303954 w 12191988"/>
              <a:gd name="connsiteY18309" fmla="*/ 5015714 h 5886446"/>
              <a:gd name="connsiteX18310" fmla="*/ 6291652 w 12191988"/>
              <a:gd name="connsiteY18310" fmla="*/ 5018889 h 5886446"/>
              <a:gd name="connsiteX18311" fmla="*/ 6279745 w 12191988"/>
              <a:gd name="connsiteY18311" fmla="*/ 5022857 h 5886446"/>
              <a:gd name="connsiteX18312" fmla="*/ 6255537 w 12191988"/>
              <a:gd name="connsiteY18312" fmla="*/ 5031190 h 5886446"/>
              <a:gd name="connsiteX18313" fmla="*/ 6243234 w 12191988"/>
              <a:gd name="connsiteY18313" fmla="*/ 5035951 h 5886446"/>
              <a:gd name="connsiteX18314" fmla="*/ 6230136 w 12191988"/>
              <a:gd name="connsiteY18314" fmla="*/ 5039523 h 5886446"/>
              <a:gd name="connsiteX18315" fmla="*/ 6217040 w 12191988"/>
              <a:gd name="connsiteY18315" fmla="*/ 5042300 h 5886446"/>
              <a:gd name="connsiteX18316" fmla="*/ 6210689 w 12191988"/>
              <a:gd name="connsiteY18316" fmla="*/ 5043491 h 5886446"/>
              <a:gd name="connsiteX18317" fmla="*/ 6203942 w 12191988"/>
              <a:gd name="connsiteY18317" fmla="*/ 5043888 h 5886446"/>
              <a:gd name="connsiteX18318" fmla="*/ 6197592 w 12191988"/>
              <a:gd name="connsiteY18318" fmla="*/ 5044284 h 5886446"/>
              <a:gd name="connsiteX18319" fmla="*/ 6190846 w 12191988"/>
              <a:gd name="connsiteY18319" fmla="*/ 5044284 h 5886446"/>
              <a:gd name="connsiteX18320" fmla="*/ 6184099 w 12191988"/>
              <a:gd name="connsiteY18320" fmla="*/ 5043888 h 5886446"/>
              <a:gd name="connsiteX18321" fmla="*/ 6177353 w 12191988"/>
              <a:gd name="connsiteY18321" fmla="*/ 5043094 h 5886446"/>
              <a:gd name="connsiteX18322" fmla="*/ 6170209 w 12191988"/>
              <a:gd name="connsiteY18322" fmla="*/ 5041904 h 5886446"/>
              <a:gd name="connsiteX18323" fmla="*/ 6163858 w 12191988"/>
              <a:gd name="connsiteY18323" fmla="*/ 5039919 h 5886446"/>
              <a:gd name="connsiteX18324" fmla="*/ 6156714 w 12191988"/>
              <a:gd name="connsiteY18324" fmla="*/ 5037539 h 5886446"/>
              <a:gd name="connsiteX18325" fmla="*/ 6149967 w 12191988"/>
              <a:gd name="connsiteY18325" fmla="*/ 5034364 h 5886446"/>
              <a:gd name="connsiteX18326" fmla="*/ 6146791 w 12191988"/>
              <a:gd name="connsiteY18326" fmla="*/ 5035951 h 5886446"/>
              <a:gd name="connsiteX18327" fmla="*/ 6144410 w 12191988"/>
              <a:gd name="connsiteY18327" fmla="*/ 5037539 h 5886446"/>
              <a:gd name="connsiteX18328" fmla="*/ 6142823 w 12191988"/>
              <a:gd name="connsiteY18328" fmla="*/ 5038729 h 5886446"/>
              <a:gd name="connsiteX18329" fmla="*/ 6141632 w 12191988"/>
              <a:gd name="connsiteY18329" fmla="*/ 5040316 h 5886446"/>
              <a:gd name="connsiteX18330" fmla="*/ 6140838 w 12191988"/>
              <a:gd name="connsiteY18330" fmla="*/ 5042300 h 5886446"/>
              <a:gd name="connsiteX18331" fmla="*/ 6140838 w 12191988"/>
              <a:gd name="connsiteY18331" fmla="*/ 5044284 h 5886446"/>
              <a:gd name="connsiteX18332" fmla="*/ 6141236 w 12191988"/>
              <a:gd name="connsiteY18332" fmla="*/ 5047856 h 5886446"/>
              <a:gd name="connsiteX18333" fmla="*/ 6141632 w 12191988"/>
              <a:gd name="connsiteY18333" fmla="*/ 5051824 h 5886446"/>
              <a:gd name="connsiteX18334" fmla="*/ 6142426 w 12191988"/>
              <a:gd name="connsiteY18334" fmla="*/ 5056585 h 5886446"/>
              <a:gd name="connsiteX18335" fmla="*/ 6141632 w 12191988"/>
              <a:gd name="connsiteY18335" fmla="*/ 5058966 h 5886446"/>
              <a:gd name="connsiteX18336" fmla="*/ 6141236 w 12191988"/>
              <a:gd name="connsiteY18336" fmla="*/ 5061347 h 5886446"/>
              <a:gd name="connsiteX18337" fmla="*/ 6140443 w 12191988"/>
              <a:gd name="connsiteY18337" fmla="*/ 5064125 h 5886446"/>
              <a:gd name="connsiteX18338" fmla="*/ 6138856 w 12191988"/>
              <a:gd name="connsiteY18338" fmla="*/ 5066506 h 5886446"/>
              <a:gd name="connsiteX18339" fmla="*/ 6127346 w 12191988"/>
              <a:gd name="connsiteY18339" fmla="*/ 5068490 h 5886446"/>
              <a:gd name="connsiteX18340" fmla="*/ 6117026 w 12191988"/>
              <a:gd name="connsiteY18340" fmla="*/ 5070077 h 5886446"/>
              <a:gd name="connsiteX18341" fmla="*/ 6107104 w 12191988"/>
              <a:gd name="connsiteY18341" fmla="*/ 5070871 h 5886446"/>
              <a:gd name="connsiteX18342" fmla="*/ 6098769 w 12191988"/>
              <a:gd name="connsiteY18342" fmla="*/ 5070871 h 5886446"/>
              <a:gd name="connsiteX18343" fmla="*/ 6090435 w 12191988"/>
              <a:gd name="connsiteY18343" fmla="*/ 5070871 h 5886446"/>
              <a:gd name="connsiteX18344" fmla="*/ 6082896 w 12191988"/>
              <a:gd name="connsiteY18344" fmla="*/ 5070474 h 5886446"/>
              <a:gd name="connsiteX18345" fmla="*/ 6069401 w 12191988"/>
              <a:gd name="connsiteY18345" fmla="*/ 5069680 h 5886446"/>
              <a:gd name="connsiteX18346" fmla="*/ 6057497 w 12191988"/>
              <a:gd name="connsiteY18346" fmla="*/ 5068490 h 5886446"/>
              <a:gd name="connsiteX18347" fmla="*/ 6051939 w 12191988"/>
              <a:gd name="connsiteY18347" fmla="*/ 5068490 h 5886446"/>
              <a:gd name="connsiteX18348" fmla="*/ 6046385 w 12191988"/>
              <a:gd name="connsiteY18348" fmla="*/ 5068887 h 5886446"/>
              <a:gd name="connsiteX18349" fmla="*/ 6041223 w 12191988"/>
              <a:gd name="connsiteY18349" fmla="*/ 5069680 h 5886446"/>
              <a:gd name="connsiteX18350" fmla="*/ 6036065 w 12191988"/>
              <a:gd name="connsiteY18350" fmla="*/ 5070871 h 5886446"/>
              <a:gd name="connsiteX18351" fmla="*/ 6030509 w 12191988"/>
              <a:gd name="connsiteY18351" fmla="*/ 5073648 h 5886446"/>
              <a:gd name="connsiteX18352" fmla="*/ 6025352 w 12191988"/>
              <a:gd name="connsiteY18352" fmla="*/ 5076426 h 5886446"/>
              <a:gd name="connsiteX18353" fmla="*/ 6022969 w 12191988"/>
              <a:gd name="connsiteY18353" fmla="*/ 5069680 h 5886446"/>
              <a:gd name="connsiteX18354" fmla="*/ 6020193 w 12191988"/>
              <a:gd name="connsiteY18354" fmla="*/ 5063331 h 5886446"/>
              <a:gd name="connsiteX18355" fmla="*/ 6018208 w 12191988"/>
              <a:gd name="connsiteY18355" fmla="*/ 5060950 h 5886446"/>
              <a:gd name="connsiteX18356" fmla="*/ 6016620 w 12191988"/>
              <a:gd name="connsiteY18356" fmla="*/ 5058570 h 5886446"/>
              <a:gd name="connsiteX18357" fmla="*/ 6014236 w 12191988"/>
              <a:gd name="connsiteY18357" fmla="*/ 5056585 h 5886446"/>
              <a:gd name="connsiteX18358" fmla="*/ 6012254 w 12191988"/>
              <a:gd name="connsiteY18358" fmla="*/ 5054998 h 5886446"/>
              <a:gd name="connsiteX18359" fmla="*/ 6009870 w 12191988"/>
              <a:gd name="connsiteY18359" fmla="*/ 5053411 h 5886446"/>
              <a:gd name="connsiteX18360" fmla="*/ 6006700 w 12191988"/>
              <a:gd name="connsiteY18360" fmla="*/ 5052617 h 5886446"/>
              <a:gd name="connsiteX18361" fmla="*/ 6003920 w 12191988"/>
              <a:gd name="connsiteY18361" fmla="*/ 5051427 h 5886446"/>
              <a:gd name="connsiteX18362" fmla="*/ 6000742 w 12191988"/>
              <a:gd name="connsiteY18362" fmla="*/ 5051427 h 5886446"/>
              <a:gd name="connsiteX18363" fmla="*/ 5997171 w 12191988"/>
              <a:gd name="connsiteY18363" fmla="*/ 5051427 h 5886446"/>
              <a:gd name="connsiteX18364" fmla="*/ 5993206 w 12191988"/>
              <a:gd name="connsiteY18364" fmla="*/ 5051427 h 5886446"/>
              <a:gd name="connsiteX18365" fmla="*/ 5989233 w 12191988"/>
              <a:gd name="connsiteY18365" fmla="*/ 5052617 h 5886446"/>
              <a:gd name="connsiteX18366" fmla="*/ 5985270 w 12191988"/>
              <a:gd name="connsiteY18366" fmla="*/ 5053411 h 5886446"/>
              <a:gd name="connsiteX18367" fmla="*/ 5985664 w 12191988"/>
              <a:gd name="connsiteY18367" fmla="*/ 5050633 h 5886446"/>
              <a:gd name="connsiteX18368" fmla="*/ 5987249 w 12191988"/>
              <a:gd name="connsiteY18368" fmla="*/ 5048252 h 5886446"/>
              <a:gd name="connsiteX18369" fmla="*/ 5989233 w 12191988"/>
              <a:gd name="connsiteY18369" fmla="*/ 5047062 h 5886446"/>
              <a:gd name="connsiteX18370" fmla="*/ 5991619 w 12191988"/>
              <a:gd name="connsiteY18370" fmla="*/ 5045872 h 5886446"/>
              <a:gd name="connsiteX18371" fmla="*/ 5996779 w 12191988"/>
              <a:gd name="connsiteY18371" fmla="*/ 5045475 h 5886446"/>
              <a:gd name="connsiteX18372" fmla="*/ 6002336 w 12191988"/>
              <a:gd name="connsiteY18372" fmla="*/ 5045078 h 5886446"/>
              <a:gd name="connsiteX18373" fmla="*/ 6002728 w 12191988"/>
              <a:gd name="connsiteY18373" fmla="*/ 5041507 h 5886446"/>
              <a:gd name="connsiteX18374" fmla="*/ 6002728 w 12191988"/>
              <a:gd name="connsiteY18374" fmla="*/ 5037935 h 5886446"/>
              <a:gd name="connsiteX18375" fmla="*/ 6002336 w 12191988"/>
              <a:gd name="connsiteY18375" fmla="*/ 5035555 h 5886446"/>
              <a:gd name="connsiteX18376" fmla="*/ 6001935 w 12191988"/>
              <a:gd name="connsiteY18376" fmla="*/ 5033571 h 5886446"/>
              <a:gd name="connsiteX18377" fmla="*/ 6000742 w 12191988"/>
              <a:gd name="connsiteY18377" fmla="*/ 5031190 h 5886446"/>
              <a:gd name="connsiteX18378" fmla="*/ 5999558 w 12191988"/>
              <a:gd name="connsiteY18378" fmla="*/ 5030396 h 5886446"/>
              <a:gd name="connsiteX18379" fmla="*/ 5997171 w 12191988"/>
              <a:gd name="connsiteY18379" fmla="*/ 5028412 h 5886446"/>
              <a:gd name="connsiteX18380" fmla="*/ 5993599 w 12191988"/>
              <a:gd name="connsiteY18380" fmla="*/ 5026825 h 5886446"/>
              <a:gd name="connsiteX18381" fmla="*/ 5990822 w 12191988"/>
              <a:gd name="connsiteY18381" fmla="*/ 5025238 h 5886446"/>
              <a:gd name="connsiteX18382" fmla="*/ 5987249 w 12191988"/>
              <a:gd name="connsiteY18382" fmla="*/ 5023650 h 5886446"/>
              <a:gd name="connsiteX18383" fmla="*/ 5986062 w 12191988"/>
              <a:gd name="connsiteY18383" fmla="*/ 5022857 h 5886446"/>
              <a:gd name="connsiteX18384" fmla="*/ 5985270 w 12191988"/>
              <a:gd name="connsiteY18384" fmla="*/ 5021269 h 5886446"/>
              <a:gd name="connsiteX18385" fmla="*/ 5984075 w 12191988"/>
              <a:gd name="connsiteY18385" fmla="*/ 5022857 h 5886446"/>
              <a:gd name="connsiteX18386" fmla="*/ 5983281 w 12191988"/>
              <a:gd name="connsiteY18386" fmla="*/ 5024444 h 5886446"/>
              <a:gd name="connsiteX18387" fmla="*/ 5982491 w 12191988"/>
              <a:gd name="connsiteY18387" fmla="*/ 5028015 h 5886446"/>
              <a:gd name="connsiteX18388" fmla="*/ 5982091 w 12191988"/>
              <a:gd name="connsiteY18388" fmla="*/ 5031190 h 5886446"/>
              <a:gd name="connsiteX18389" fmla="*/ 5981300 w 12191988"/>
              <a:gd name="connsiteY18389" fmla="*/ 5034364 h 5886446"/>
              <a:gd name="connsiteX18390" fmla="*/ 5980105 w 12191988"/>
              <a:gd name="connsiteY18390" fmla="*/ 5035951 h 5886446"/>
              <a:gd name="connsiteX18391" fmla="*/ 5979311 w 12191988"/>
              <a:gd name="connsiteY18391" fmla="*/ 5036745 h 5886446"/>
              <a:gd name="connsiteX18392" fmla="*/ 5978124 w 12191988"/>
              <a:gd name="connsiteY18392" fmla="*/ 5037935 h 5886446"/>
              <a:gd name="connsiteX18393" fmla="*/ 5976139 w 12191988"/>
              <a:gd name="connsiteY18393" fmla="*/ 5038332 h 5886446"/>
              <a:gd name="connsiteX18394" fmla="*/ 5973758 w 12191988"/>
              <a:gd name="connsiteY18394" fmla="*/ 5038729 h 5886446"/>
              <a:gd name="connsiteX18395" fmla="*/ 5970582 w 12191988"/>
              <a:gd name="connsiteY18395" fmla="*/ 5038729 h 5886446"/>
              <a:gd name="connsiteX18396" fmla="*/ 5967011 w 12191988"/>
              <a:gd name="connsiteY18396" fmla="*/ 5038332 h 5886446"/>
              <a:gd name="connsiteX18397" fmla="*/ 5962646 w 12191988"/>
              <a:gd name="connsiteY18397" fmla="*/ 5037935 h 5886446"/>
              <a:gd name="connsiteX18398" fmla="*/ 5963043 w 12191988"/>
              <a:gd name="connsiteY18398" fmla="*/ 5035555 h 5886446"/>
              <a:gd name="connsiteX18399" fmla="*/ 5963438 w 12191988"/>
              <a:gd name="connsiteY18399" fmla="*/ 5033967 h 5886446"/>
              <a:gd name="connsiteX18400" fmla="*/ 5966216 w 12191988"/>
              <a:gd name="connsiteY18400" fmla="*/ 5030793 h 5886446"/>
              <a:gd name="connsiteX18401" fmla="*/ 5970982 w 12191988"/>
              <a:gd name="connsiteY18401" fmla="*/ 5026428 h 5886446"/>
              <a:gd name="connsiteX18402" fmla="*/ 5973758 w 12191988"/>
              <a:gd name="connsiteY18402" fmla="*/ 5023253 h 5886446"/>
              <a:gd name="connsiteX18403" fmla="*/ 5974155 w 12191988"/>
              <a:gd name="connsiteY18403" fmla="*/ 5021269 h 5886446"/>
              <a:gd name="connsiteX18404" fmla="*/ 5974947 w 12191988"/>
              <a:gd name="connsiteY18404" fmla="*/ 5019285 h 5886446"/>
              <a:gd name="connsiteX18405" fmla="*/ 5974947 w 12191988"/>
              <a:gd name="connsiteY18405" fmla="*/ 5016905 h 5886446"/>
              <a:gd name="connsiteX18406" fmla="*/ 5974947 w 12191988"/>
              <a:gd name="connsiteY18406" fmla="*/ 5013730 h 5886446"/>
              <a:gd name="connsiteX18407" fmla="*/ 5974553 w 12191988"/>
              <a:gd name="connsiteY18407" fmla="*/ 5009762 h 5886446"/>
              <a:gd name="connsiteX18408" fmla="*/ 5973758 w 12191988"/>
              <a:gd name="connsiteY18408" fmla="*/ 5005397 h 5886446"/>
              <a:gd name="connsiteX18409" fmla="*/ 5978124 w 12191988"/>
              <a:gd name="connsiteY18409" fmla="*/ 5003413 h 5886446"/>
              <a:gd name="connsiteX18410" fmla="*/ 5982491 w 12191988"/>
              <a:gd name="connsiteY18410" fmla="*/ 5001826 h 5886446"/>
              <a:gd name="connsiteX18411" fmla="*/ 5987249 w 12191988"/>
              <a:gd name="connsiteY18411" fmla="*/ 5000635 h 5886446"/>
              <a:gd name="connsiteX18412" fmla="*/ 5991220 w 12191988"/>
              <a:gd name="connsiteY18412" fmla="*/ 5000635 h 5886446"/>
              <a:gd name="connsiteX18413" fmla="*/ 5998763 w 12191988"/>
              <a:gd name="connsiteY18413" fmla="*/ 5000635 h 5886446"/>
              <a:gd name="connsiteX18414" fmla="*/ 6005110 w 12191988"/>
              <a:gd name="connsiteY18414" fmla="*/ 5000635 h 5886446"/>
              <a:gd name="connsiteX18415" fmla="*/ 6008284 w 12191988"/>
              <a:gd name="connsiteY18415" fmla="*/ 5000239 h 5886446"/>
              <a:gd name="connsiteX18416" fmla="*/ 6010665 w 12191988"/>
              <a:gd name="connsiteY18416" fmla="*/ 4999445 h 5886446"/>
              <a:gd name="connsiteX18417" fmla="*/ 6012652 w 12191988"/>
              <a:gd name="connsiteY18417" fmla="*/ 4997064 h 5886446"/>
              <a:gd name="connsiteX18418" fmla="*/ 6014637 w 12191988"/>
              <a:gd name="connsiteY18418" fmla="*/ 4994683 h 5886446"/>
              <a:gd name="connsiteX18419" fmla="*/ 6016221 w 12191988"/>
              <a:gd name="connsiteY18419" fmla="*/ 4991112 h 5886446"/>
              <a:gd name="connsiteX18420" fmla="*/ 6017809 w 12191988"/>
              <a:gd name="connsiteY18420" fmla="*/ 4986350 h 5886446"/>
              <a:gd name="connsiteX18421" fmla="*/ 6018208 w 12191988"/>
              <a:gd name="connsiteY18421" fmla="*/ 4980001 h 5886446"/>
              <a:gd name="connsiteX18422" fmla="*/ 6018999 w 12191988"/>
              <a:gd name="connsiteY18422" fmla="*/ 4972859 h 5886446"/>
              <a:gd name="connsiteX18423" fmla="*/ 6021381 w 12191988"/>
              <a:gd name="connsiteY18423" fmla="*/ 4978017 h 5886446"/>
              <a:gd name="connsiteX18424" fmla="*/ 6023764 w 12191988"/>
              <a:gd name="connsiteY18424" fmla="*/ 4982779 h 5886446"/>
              <a:gd name="connsiteX18425" fmla="*/ 6026143 w 12191988"/>
              <a:gd name="connsiteY18425" fmla="*/ 4986350 h 5886446"/>
              <a:gd name="connsiteX18426" fmla="*/ 6029320 w 12191988"/>
              <a:gd name="connsiteY18426" fmla="*/ 4989128 h 5886446"/>
              <a:gd name="connsiteX18427" fmla="*/ 6031701 w 12191988"/>
              <a:gd name="connsiteY18427" fmla="*/ 4991112 h 5886446"/>
              <a:gd name="connsiteX18428" fmla="*/ 6034479 w 12191988"/>
              <a:gd name="connsiteY18428" fmla="*/ 4992699 h 5886446"/>
              <a:gd name="connsiteX18429" fmla="*/ 6037257 w 12191988"/>
              <a:gd name="connsiteY18429" fmla="*/ 4993096 h 5886446"/>
              <a:gd name="connsiteX18430" fmla="*/ 6040037 w 12191988"/>
              <a:gd name="connsiteY18430" fmla="*/ 4993890 h 5886446"/>
              <a:gd name="connsiteX18431" fmla="*/ 6042814 w 12191988"/>
              <a:gd name="connsiteY18431" fmla="*/ 4993096 h 5886446"/>
              <a:gd name="connsiteX18432" fmla="*/ 6045590 w 12191988"/>
              <a:gd name="connsiteY18432" fmla="*/ 4992302 h 5886446"/>
              <a:gd name="connsiteX18433" fmla="*/ 6048367 w 12191988"/>
              <a:gd name="connsiteY18433" fmla="*/ 4991112 h 5886446"/>
              <a:gd name="connsiteX18434" fmla="*/ 6050750 w 12191988"/>
              <a:gd name="connsiteY18434" fmla="*/ 4989128 h 5886446"/>
              <a:gd name="connsiteX18435" fmla="*/ 6057102 w 12191988"/>
              <a:gd name="connsiteY18435" fmla="*/ 4985160 h 5886446"/>
              <a:gd name="connsiteX18436" fmla="*/ 6063055 w 12191988"/>
              <a:gd name="connsiteY18436" fmla="*/ 4980001 h 5886446"/>
              <a:gd name="connsiteX18437" fmla="*/ 6069401 w 12191988"/>
              <a:gd name="connsiteY18437" fmla="*/ 4974843 h 5886446"/>
              <a:gd name="connsiteX18438" fmla="*/ 6076147 w 12191988"/>
              <a:gd name="connsiteY18438" fmla="*/ 4969684 h 5886446"/>
              <a:gd name="connsiteX18439" fmla="*/ 6082498 w 12191988"/>
              <a:gd name="connsiteY18439" fmla="*/ 4964526 h 5886446"/>
              <a:gd name="connsiteX18440" fmla="*/ 6086070 w 12191988"/>
              <a:gd name="connsiteY18440" fmla="*/ 4962542 h 5886446"/>
              <a:gd name="connsiteX18441" fmla="*/ 6089642 w 12191988"/>
              <a:gd name="connsiteY18441" fmla="*/ 4960558 h 5886446"/>
              <a:gd name="connsiteX18442" fmla="*/ 6093214 w 12191988"/>
              <a:gd name="connsiteY18442" fmla="*/ 4958970 h 5886446"/>
              <a:gd name="connsiteX18443" fmla="*/ 6097182 w 12191988"/>
              <a:gd name="connsiteY18443" fmla="*/ 4958177 h 5886446"/>
              <a:gd name="connsiteX18444" fmla="*/ 6100754 w 12191988"/>
              <a:gd name="connsiteY18444" fmla="*/ 4956986 h 5886446"/>
              <a:gd name="connsiteX18445" fmla="*/ 6104722 w 12191988"/>
              <a:gd name="connsiteY18445" fmla="*/ 4956986 h 5886446"/>
              <a:gd name="connsiteX18446" fmla="*/ 6108692 w 12191988"/>
              <a:gd name="connsiteY18446" fmla="*/ 4957780 h 5886446"/>
              <a:gd name="connsiteX18447" fmla="*/ 6112662 w 12191988"/>
              <a:gd name="connsiteY18447" fmla="*/ 4958574 h 5886446"/>
              <a:gd name="connsiteX18448" fmla="*/ 6116629 w 12191988"/>
              <a:gd name="connsiteY18448" fmla="*/ 4960161 h 5886446"/>
              <a:gd name="connsiteX18449" fmla="*/ 6120995 w 12191988"/>
              <a:gd name="connsiteY18449" fmla="*/ 4962542 h 5886446"/>
              <a:gd name="connsiteX18450" fmla="*/ 6120201 w 12191988"/>
              <a:gd name="connsiteY18450" fmla="*/ 4957780 h 5886446"/>
              <a:gd name="connsiteX18451" fmla="*/ 6119010 w 12191988"/>
              <a:gd name="connsiteY18451" fmla="*/ 4953018 h 5886446"/>
              <a:gd name="connsiteX18452" fmla="*/ 6118216 w 12191988"/>
              <a:gd name="connsiteY18452" fmla="*/ 4949447 h 5886446"/>
              <a:gd name="connsiteX18453" fmla="*/ 6116629 w 12191988"/>
              <a:gd name="connsiteY18453" fmla="*/ 4946669 h 5886446"/>
              <a:gd name="connsiteX18454" fmla="*/ 6115042 w 12191988"/>
              <a:gd name="connsiteY18454" fmla="*/ 4943892 h 5886446"/>
              <a:gd name="connsiteX18455" fmla="*/ 6113851 w 12191988"/>
              <a:gd name="connsiteY18455" fmla="*/ 4942701 h 5886446"/>
              <a:gd name="connsiteX18456" fmla="*/ 6111470 w 12191988"/>
              <a:gd name="connsiteY18456" fmla="*/ 4941511 h 5886446"/>
              <a:gd name="connsiteX18457" fmla="*/ 6109485 w 12191988"/>
              <a:gd name="connsiteY18457" fmla="*/ 4940717 h 5886446"/>
              <a:gd name="connsiteX18458" fmla="*/ 6107501 w 12191988"/>
              <a:gd name="connsiteY18458" fmla="*/ 4940717 h 5886446"/>
              <a:gd name="connsiteX18459" fmla="*/ 6105517 w 12191988"/>
              <a:gd name="connsiteY18459" fmla="*/ 4940717 h 5886446"/>
              <a:gd name="connsiteX18460" fmla="*/ 6100754 w 12191988"/>
              <a:gd name="connsiteY18460" fmla="*/ 4941908 h 5886446"/>
              <a:gd name="connsiteX18461" fmla="*/ 6095995 w 12191988"/>
              <a:gd name="connsiteY18461" fmla="*/ 4943892 h 5886446"/>
              <a:gd name="connsiteX18462" fmla="*/ 6090435 w 12191988"/>
              <a:gd name="connsiteY18462" fmla="*/ 4946669 h 5886446"/>
              <a:gd name="connsiteX18463" fmla="*/ 6080516 w 12191988"/>
              <a:gd name="connsiteY18463" fmla="*/ 4952225 h 5886446"/>
              <a:gd name="connsiteX18464" fmla="*/ 6075355 w 12191988"/>
              <a:gd name="connsiteY18464" fmla="*/ 4954209 h 5886446"/>
              <a:gd name="connsiteX18465" fmla="*/ 6073370 w 12191988"/>
              <a:gd name="connsiteY18465" fmla="*/ 4955002 h 5886446"/>
              <a:gd name="connsiteX18466" fmla="*/ 6070992 w 12191988"/>
              <a:gd name="connsiteY18466" fmla="*/ 4955002 h 5886446"/>
              <a:gd name="connsiteX18467" fmla="*/ 6069005 w 12191988"/>
              <a:gd name="connsiteY18467" fmla="*/ 4955002 h 5886446"/>
              <a:gd name="connsiteX18468" fmla="*/ 6067024 w 12191988"/>
              <a:gd name="connsiteY18468" fmla="*/ 4954605 h 5886446"/>
              <a:gd name="connsiteX18469" fmla="*/ 6065036 w 12191988"/>
              <a:gd name="connsiteY18469" fmla="*/ 4953415 h 5886446"/>
              <a:gd name="connsiteX18470" fmla="*/ 6063451 w 12191988"/>
              <a:gd name="connsiteY18470" fmla="*/ 4952225 h 5886446"/>
              <a:gd name="connsiteX18471" fmla="*/ 6061861 w 12191988"/>
              <a:gd name="connsiteY18471" fmla="*/ 4950241 h 5886446"/>
              <a:gd name="connsiteX18472" fmla="*/ 6060275 w 12191988"/>
              <a:gd name="connsiteY18472" fmla="*/ 4947066 h 5886446"/>
              <a:gd name="connsiteX18473" fmla="*/ 6059482 w 12191988"/>
              <a:gd name="connsiteY18473" fmla="*/ 4943892 h 5886446"/>
              <a:gd name="connsiteX18474" fmla="*/ 6058289 w 12191988"/>
              <a:gd name="connsiteY18474" fmla="*/ 4939923 h 5886446"/>
              <a:gd name="connsiteX18475" fmla="*/ 6055114 w 12191988"/>
              <a:gd name="connsiteY18475" fmla="*/ 4941114 h 5886446"/>
              <a:gd name="connsiteX18476" fmla="*/ 6051543 w 12191988"/>
              <a:gd name="connsiteY18476" fmla="*/ 4942701 h 5886446"/>
              <a:gd name="connsiteX18477" fmla="*/ 6048367 w 12191988"/>
              <a:gd name="connsiteY18477" fmla="*/ 4944685 h 5886446"/>
              <a:gd name="connsiteX18478" fmla="*/ 6045590 w 12191988"/>
              <a:gd name="connsiteY18478" fmla="*/ 4946669 h 5886446"/>
              <a:gd name="connsiteX18479" fmla="*/ 6040431 w 12191988"/>
              <a:gd name="connsiteY18479" fmla="*/ 4951034 h 5886446"/>
              <a:gd name="connsiteX18480" fmla="*/ 6035274 w 12191988"/>
              <a:gd name="connsiteY18480" fmla="*/ 4955796 h 5886446"/>
              <a:gd name="connsiteX18481" fmla="*/ 6032891 w 12191988"/>
              <a:gd name="connsiteY18481" fmla="*/ 4957780 h 5886446"/>
              <a:gd name="connsiteX18482" fmla="*/ 6030509 w 12191988"/>
              <a:gd name="connsiteY18482" fmla="*/ 4958970 h 5886446"/>
              <a:gd name="connsiteX18483" fmla="*/ 6027730 w 12191988"/>
              <a:gd name="connsiteY18483" fmla="*/ 4960161 h 5886446"/>
              <a:gd name="connsiteX18484" fmla="*/ 6025352 w 12191988"/>
              <a:gd name="connsiteY18484" fmla="*/ 4960558 h 5886446"/>
              <a:gd name="connsiteX18485" fmla="*/ 6022969 w 12191988"/>
              <a:gd name="connsiteY18485" fmla="*/ 4960558 h 5886446"/>
              <a:gd name="connsiteX18486" fmla="*/ 6019794 w 12191988"/>
              <a:gd name="connsiteY18486" fmla="*/ 4960161 h 5886446"/>
              <a:gd name="connsiteX18487" fmla="*/ 6016221 w 12191988"/>
              <a:gd name="connsiteY18487" fmla="*/ 4958574 h 5886446"/>
              <a:gd name="connsiteX18488" fmla="*/ 6012652 w 12191988"/>
              <a:gd name="connsiteY18488" fmla="*/ 4956589 h 5886446"/>
              <a:gd name="connsiteX18489" fmla="*/ 6013442 w 12191988"/>
              <a:gd name="connsiteY18489" fmla="*/ 4954209 h 5886446"/>
              <a:gd name="connsiteX18490" fmla="*/ 6014236 w 12191988"/>
              <a:gd name="connsiteY18490" fmla="*/ 4952225 h 5886446"/>
              <a:gd name="connsiteX18491" fmla="*/ 6015428 w 12191988"/>
              <a:gd name="connsiteY18491" fmla="*/ 4950637 h 5886446"/>
              <a:gd name="connsiteX18492" fmla="*/ 6016221 w 12191988"/>
              <a:gd name="connsiteY18492" fmla="*/ 4949447 h 5886446"/>
              <a:gd name="connsiteX18493" fmla="*/ 6017809 w 12191988"/>
              <a:gd name="connsiteY18493" fmla="*/ 4948653 h 5886446"/>
              <a:gd name="connsiteX18494" fmla="*/ 6019794 w 12191988"/>
              <a:gd name="connsiteY18494" fmla="*/ 4948256 h 5886446"/>
              <a:gd name="connsiteX18495" fmla="*/ 6023367 w 12191988"/>
              <a:gd name="connsiteY18495" fmla="*/ 4947066 h 5886446"/>
              <a:gd name="connsiteX18496" fmla="*/ 6027335 w 12191988"/>
              <a:gd name="connsiteY18496" fmla="*/ 4946669 h 5886446"/>
              <a:gd name="connsiteX18497" fmla="*/ 6030908 w 12191988"/>
              <a:gd name="connsiteY18497" fmla="*/ 4945479 h 5886446"/>
              <a:gd name="connsiteX18498" fmla="*/ 6032492 w 12191988"/>
              <a:gd name="connsiteY18498" fmla="*/ 4944685 h 5886446"/>
              <a:gd name="connsiteX18499" fmla="*/ 6033686 w 12191988"/>
              <a:gd name="connsiteY18499" fmla="*/ 4943495 h 5886446"/>
              <a:gd name="connsiteX18500" fmla="*/ 6034874 w 12191988"/>
              <a:gd name="connsiteY18500" fmla="*/ 4941908 h 5886446"/>
              <a:gd name="connsiteX18501" fmla="*/ 6036065 w 12191988"/>
              <a:gd name="connsiteY18501" fmla="*/ 4939923 h 5886446"/>
              <a:gd name="connsiteX18502" fmla="*/ 6033686 w 12191988"/>
              <a:gd name="connsiteY18502" fmla="*/ 4937146 h 5886446"/>
              <a:gd name="connsiteX18503" fmla="*/ 6031302 w 12191988"/>
              <a:gd name="connsiteY18503" fmla="*/ 4934368 h 5886446"/>
              <a:gd name="connsiteX18504" fmla="*/ 6028524 w 12191988"/>
              <a:gd name="connsiteY18504" fmla="*/ 4932384 h 5886446"/>
              <a:gd name="connsiteX18505" fmla="*/ 6025352 w 12191988"/>
              <a:gd name="connsiteY18505" fmla="*/ 4931590 h 5886446"/>
              <a:gd name="connsiteX18506" fmla="*/ 6021779 w 12191988"/>
              <a:gd name="connsiteY18506" fmla="*/ 4931194 h 5886446"/>
              <a:gd name="connsiteX18507" fmla="*/ 6018208 w 12191988"/>
              <a:gd name="connsiteY18507" fmla="*/ 4931194 h 5886446"/>
              <a:gd name="connsiteX18508" fmla="*/ 6014637 w 12191988"/>
              <a:gd name="connsiteY18508" fmla="*/ 4931590 h 5886446"/>
              <a:gd name="connsiteX18509" fmla="*/ 6010665 w 12191988"/>
              <a:gd name="connsiteY18509" fmla="*/ 4931987 h 5886446"/>
              <a:gd name="connsiteX18510" fmla="*/ 6003129 w 12191988"/>
              <a:gd name="connsiteY18510" fmla="*/ 4933971 h 5886446"/>
              <a:gd name="connsiteX18511" fmla="*/ 5996378 w 12191988"/>
              <a:gd name="connsiteY18511" fmla="*/ 4936352 h 5886446"/>
              <a:gd name="connsiteX18512" fmla="*/ 5984871 w 12191988"/>
              <a:gd name="connsiteY18512" fmla="*/ 4941114 h 5886446"/>
              <a:gd name="connsiteX18513" fmla="*/ 5985270 w 12191988"/>
              <a:gd name="connsiteY18513" fmla="*/ 4943495 h 5886446"/>
              <a:gd name="connsiteX18514" fmla="*/ 5985664 w 12191988"/>
              <a:gd name="connsiteY18514" fmla="*/ 4945479 h 5886446"/>
              <a:gd name="connsiteX18515" fmla="*/ 5987249 w 12191988"/>
              <a:gd name="connsiteY18515" fmla="*/ 4946669 h 5886446"/>
              <a:gd name="connsiteX18516" fmla="*/ 5988841 w 12191988"/>
              <a:gd name="connsiteY18516" fmla="*/ 4947463 h 5886446"/>
              <a:gd name="connsiteX18517" fmla="*/ 5992013 w 12191988"/>
              <a:gd name="connsiteY18517" fmla="*/ 4948256 h 5886446"/>
              <a:gd name="connsiteX18518" fmla="*/ 5995584 w 12191988"/>
              <a:gd name="connsiteY18518" fmla="*/ 4949050 h 5886446"/>
              <a:gd name="connsiteX18519" fmla="*/ 5994395 w 12191988"/>
              <a:gd name="connsiteY18519" fmla="*/ 4950241 h 5886446"/>
              <a:gd name="connsiteX18520" fmla="*/ 5991619 w 12191988"/>
              <a:gd name="connsiteY18520" fmla="*/ 4951431 h 5886446"/>
              <a:gd name="connsiteX18521" fmla="*/ 5985270 w 12191988"/>
              <a:gd name="connsiteY18521" fmla="*/ 4953415 h 5886446"/>
              <a:gd name="connsiteX18522" fmla="*/ 5977727 w 12191988"/>
              <a:gd name="connsiteY18522" fmla="*/ 4955002 h 5886446"/>
              <a:gd name="connsiteX18523" fmla="*/ 5970185 w 12191988"/>
              <a:gd name="connsiteY18523" fmla="*/ 4956193 h 5886446"/>
              <a:gd name="connsiteX18524" fmla="*/ 5967011 w 12191988"/>
              <a:gd name="connsiteY18524" fmla="*/ 4956193 h 5886446"/>
              <a:gd name="connsiteX18525" fmla="*/ 5964232 w 12191988"/>
              <a:gd name="connsiteY18525" fmla="*/ 4955002 h 5886446"/>
              <a:gd name="connsiteX18526" fmla="*/ 5961454 w 12191988"/>
              <a:gd name="connsiteY18526" fmla="*/ 4954605 h 5886446"/>
              <a:gd name="connsiteX18527" fmla="*/ 5959470 w 12191988"/>
              <a:gd name="connsiteY18527" fmla="*/ 4953018 h 5886446"/>
              <a:gd name="connsiteX18528" fmla="*/ 5958674 w 12191988"/>
              <a:gd name="connsiteY18528" fmla="*/ 4951034 h 5886446"/>
              <a:gd name="connsiteX18529" fmla="*/ 5958674 w 12191988"/>
              <a:gd name="connsiteY18529" fmla="*/ 4948653 h 5886446"/>
              <a:gd name="connsiteX18530" fmla="*/ 5959470 w 12191988"/>
              <a:gd name="connsiteY18530" fmla="*/ 4945479 h 5886446"/>
              <a:gd name="connsiteX18531" fmla="*/ 5961454 w 12191988"/>
              <a:gd name="connsiteY18531" fmla="*/ 4941511 h 5886446"/>
              <a:gd name="connsiteX18532" fmla="*/ 5953516 w 12191988"/>
              <a:gd name="connsiteY18532" fmla="*/ 4945876 h 5886446"/>
              <a:gd name="connsiteX18533" fmla="*/ 5945579 w 12191988"/>
              <a:gd name="connsiteY18533" fmla="*/ 4951034 h 5886446"/>
              <a:gd name="connsiteX18534" fmla="*/ 5942009 w 12191988"/>
              <a:gd name="connsiteY18534" fmla="*/ 4954209 h 5886446"/>
              <a:gd name="connsiteX18535" fmla="*/ 5938834 w 12191988"/>
              <a:gd name="connsiteY18535" fmla="*/ 4956986 h 5886446"/>
              <a:gd name="connsiteX18536" fmla="*/ 5936058 w 12191988"/>
              <a:gd name="connsiteY18536" fmla="*/ 4960954 h 5886446"/>
              <a:gd name="connsiteX18537" fmla="*/ 5933670 w 12191988"/>
              <a:gd name="connsiteY18537" fmla="*/ 4966113 h 5886446"/>
              <a:gd name="connsiteX18538" fmla="*/ 5930895 w 12191988"/>
              <a:gd name="connsiteY18538" fmla="*/ 4966113 h 5886446"/>
              <a:gd name="connsiteX18539" fmla="*/ 5928515 w 12191988"/>
              <a:gd name="connsiteY18539" fmla="*/ 4966113 h 5886446"/>
              <a:gd name="connsiteX18540" fmla="*/ 5926135 w 12191988"/>
              <a:gd name="connsiteY18540" fmla="*/ 4965716 h 5886446"/>
              <a:gd name="connsiteX18541" fmla="*/ 5924148 w 12191988"/>
              <a:gd name="connsiteY18541" fmla="*/ 4964526 h 5886446"/>
              <a:gd name="connsiteX18542" fmla="*/ 5922565 w 12191988"/>
              <a:gd name="connsiteY18542" fmla="*/ 4963732 h 5886446"/>
              <a:gd name="connsiteX18543" fmla="*/ 5920975 w 12191988"/>
              <a:gd name="connsiteY18543" fmla="*/ 4962145 h 5886446"/>
              <a:gd name="connsiteX18544" fmla="*/ 5919784 w 12191988"/>
              <a:gd name="connsiteY18544" fmla="*/ 4960558 h 5886446"/>
              <a:gd name="connsiteX18545" fmla="*/ 5918992 w 12191988"/>
              <a:gd name="connsiteY18545" fmla="*/ 4958970 h 5886446"/>
              <a:gd name="connsiteX18546" fmla="*/ 5918592 w 12191988"/>
              <a:gd name="connsiteY18546" fmla="*/ 4956986 h 5886446"/>
              <a:gd name="connsiteX18547" fmla="*/ 5917799 w 12191988"/>
              <a:gd name="connsiteY18547" fmla="*/ 4955796 h 5886446"/>
              <a:gd name="connsiteX18548" fmla="*/ 5918592 w 12191988"/>
              <a:gd name="connsiteY18548" fmla="*/ 4951034 h 5886446"/>
              <a:gd name="connsiteX18549" fmla="*/ 5919384 w 12191988"/>
              <a:gd name="connsiteY18549" fmla="*/ 4946669 h 5886446"/>
              <a:gd name="connsiteX18550" fmla="*/ 5921768 w 12191988"/>
              <a:gd name="connsiteY18550" fmla="*/ 4941908 h 5886446"/>
              <a:gd name="connsiteX18551" fmla="*/ 5919784 w 12191988"/>
              <a:gd name="connsiteY18551" fmla="*/ 4943098 h 5886446"/>
              <a:gd name="connsiteX18552" fmla="*/ 5917799 w 12191988"/>
              <a:gd name="connsiteY18552" fmla="*/ 4943892 h 5886446"/>
              <a:gd name="connsiteX18553" fmla="*/ 5915811 w 12191988"/>
              <a:gd name="connsiteY18553" fmla="*/ 4945082 h 5886446"/>
              <a:gd name="connsiteX18554" fmla="*/ 5914226 w 12191988"/>
              <a:gd name="connsiteY18554" fmla="*/ 4946669 h 5886446"/>
              <a:gd name="connsiteX18555" fmla="*/ 5913434 w 12191988"/>
              <a:gd name="connsiteY18555" fmla="*/ 4948653 h 5886446"/>
              <a:gd name="connsiteX18556" fmla="*/ 5913033 w 12191988"/>
              <a:gd name="connsiteY18556" fmla="*/ 4950637 h 5886446"/>
              <a:gd name="connsiteX18557" fmla="*/ 5912240 w 12191988"/>
              <a:gd name="connsiteY18557" fmla="*/ 4952621 h 5886446"/>
              <a:gd name="connsiteX18558" fmla="*/ 5912240 w 12191988"/>
              <a:gd name="connsiteY18558" fmla="*/ 4954605 h 5886446"/>
              <a:gd name="connsiteX18559" fmla="*/ 5912240 w 12191988"/>
              <a:gd name="connsiteY18559" fmla="*/ 4956589 h 5886446"/>
              <a:gd name="connsiteX18560" fmla="*/ 5913033 w 12191988"/>
              <a:gd name="connsiteY18560" fmla="*/ 4958177 h 5886446"/>
              <a:gd name="connsiteX18561" fmla="*/ 5913434 w 12191988"/>
              <a:gd name="connsiteY18561" fmla="*/ 4960161 h 5886446"/>
              <a:gd name="connsiteX18562" fmla="*/ 5915019 w 12191988"/>
              <a:gd name="connsiteY18562" fmla="*/ 4962145 h 5886446"/>
              <a:gd name="connsiteX18563" fmla="*/ 5915811 w 12191988"/>
              <a:gd name="connsiteY18563" fmla="*/ 4963732 h 5886446"/>
              <a:gd name="connsiteX18564" fmla="*/ 5917799 w 12191988"/>
              <a:gd name="connsiteY18564" fmla="*/ 4964526 h 5886446"/>
              <a:gd name="connsiteX18565" fmla="*/ 5919784 w 12191988"/>
              <a:gd name="connsiteY18565" fmla="*/ 4965716 h 5886446"/>
              <a:gd name="connsiteX18566" fmla="*/ 5922565 w 12191988"/>
              <a:gd name="connsiteY18566" fmla="*/ 4966113 h 5886446"/>
              <a:gd name="connsiteX18567" fmla="*/ 5919384 w 12191988"/>
              <a:gd name="connsiteY18567" fmla="*/ 4969287 h 5886446"/>
              <a:gd name="connsiteX18568" fmla="*/ 5916606 w 12191988"/>
              <a:gd name="connsiteY18568" fmla="*/ 4971271 h 5886446"/>
              <a:gd name="connsiteX18569" fmla="*/ 5913828 w 12191988"/>
              <a:gd name="connsiteY18569" fmla="*/ 4972065 h 5886446"/>
              <a:gd name="connsiteX18570" fmla="*/ 5911448 w 12191988"/>
              <a:gd name="connsiteY18570" fmla="*/ 4972065 h 5886446"/>
              <a:gd name="connsiteX18571" fmla="*/ 5908275 w 12191988"/>
              <a:gd name="connsiteY18571" fmla="*/ 4971668 h 5886446"/>
              <a:gd name="connsiteX18572" fmla="*/ 5905889 w 12191988"/>
              <a:gd name="connsiteY18572" fmla="*/ 4970478 h 5886446"/>
              <a:gd name="connsiteX18573" fmla="*/ 5900733 w 12191988"/>
              <a:gd name="connsiteY18573" fmla="*/ 4966510 h 5886446"/>
              <a:gd name="connsiteX18574" fmla="*/ 5894784 w 12191988"/>
              <a:gd name="connsiteY18574" fmla="*/ 4962145 h 5886446"/>
              <a:gd name="connsiteX18575" fmla="*/ 5888431 w 12191988"/>
              <a:gd name="connsiteY18575" fmla="*/ 4956986 h 5886446"/>
              <a:gd name="connsiteX18576" fmla="*/ 5884459 w 12191988"/>
              <a:gd name="connsiteY18576" fmla="*/ 4955002 h 5886446"/>
              <a:gd name="connsiteX18577" fmla="*/ 5880095 w 12191988"/>
              <a:gd name="connsiteY18577" fmla="*/ 4953018 h 5886446"/>
              <a:gd name="connsiteX18578" fmla="*/ 5875731 w 12191988"/>
              <a:gd name="connsiteY18578" fmla="*/ 4952225 h 5886446"/>
              <a:gd name="connsiteX18579" fmla="*/ 5871365 w 12191988"/>
              <a:gd name="connsiteY18579" fmla="*/ 4951034 h 5886446"/>
              <a:gd name="connsiteX18580" fmla="*/ 5876922 w 12191988"/>
              <a:gd name="connsiteY18580" fmla="*/ 4957780 h 5886446"/>
              <a:gd name="connsiteX18581" fmla="*/ 5879699 w 12191988"/>
              <a:gd name="connsiteY18581" fmla="*/ 4962542 h 5886446"/>
              <a:gd name="connsiteX18582" fmla="*/ 5881289 w 12191988"/>
              <a:gd name="connsiteY18582" fmla="*/ 4965319 h 5886446"/>
              <a:gd name="connsiteX18583" fmla="*/ 5881289 w 12191988"/>
              <a:gd name="connsiteY18583" fmla="*/ 4966113 h 5886446"/>
              <a:gd name="connsiteX18584" fmla="*/ 5880888 w 12191988"/>
              <a:gd name="connsiteY18584" fmla="*/ 4966510 h 5886446"/>
              <a:gd name="connsiteX18585" fmla="*/ 5879301 w 12191988"/>
              <a:gd name="connsiteY18585" fmla="*/ 4966113 h 5886446"/>
              <a:gd name="connsiteX18586" fmla="*/ 5875731 w 12191988"/>
              <a:gd name="connsiteY18586" fmla="*/ 4965319 h 5886446"/>
              <a:gd name="connsiteX18587" fmla="*/ 5866600 w 12191988"/>
              <a:gd name="connsiteY18587" fmla="*/ 4960558 h 5886446"/>
              <a:gd name="connsiteX18588" fmla="*/ 5855885 w 12191988"/>
              <a:gd name="connsiteY18588" fmla="*/ 4954605 h 5886446"/>
              <a:gd name="connsiteX18589" fmla="*/ 5849538 w 12191988"/>
              <a:gd name="connsiteY18589" fmla="*/ 4952225 h 5886446"/>
              <a:gd name="connsiteX18590" fmla="*/ 5843584 w 12191988"/>
              <a:gd name="connsiteY18590" fmla="*/ 4949447 h 5886446"/>
              <a:gd name="connsiteX18591" fmla="*/ 5838024 w 12191988"/>
              <a:gd name="connsiteY18591" fmla="*/ 4948653 h 5886446"/>
              <a:gd name="connsiteX18592" fmla="*/ 5833263 w 12191988"/>
              <a:gd name="connsiteY18592" fmla="*/ 4948256 h 5886446"/>
              <a:gd name="connsiteX18593" fmla="*/ 5830487 w 12191988"/>
              <a:gd name="connsiteY18593" fmla="*/ 4948653 h 5886446"/>
              <a:gd name="connsiteX18594" fmla="*/ 5828502 w 12191988"/>
              <a:gd name="connsiteY18594" fmla="*/ 4949050 h 5886446"/>
              <a:gd name="connsiteX18595" fmla="*/ 5826916 w 12191988"/>
              <a:gd name="connsiteY18595" fmla="*/ 4950241 h 5886446"/>
              <a:gd name="connsiteX18596" fmla="*/ 5825723 w 12191988"/>
              <a:gd name="connsiteY18596" fmla="*/ 4951431 h 5886446"/>
              <a:gd name="connsiteX18597" fmla="*/ 5827708 w 12191988"/>
              <a:gd name="connsiteY18597" fmla="*/ 4956589 h 5886446"/>
              <a:gd name="connsiteX18598" fmla="*/ 5829692 w 12191988"/>
              <a:gd name="connsiteY18598" fmla="*/ 4962145 h 5886446"/>
              <a:gd name="connsiteX18599" fmla="*/ 5831281 w 12191988"/>
              <a:gd name="connsiteY18599" fmla="*/ 4968097 h 5886446"/>
              <a:gd name="connsiteX18600" fmla="*/ 5831677 w 12191988"/>
              <a:gd name="connsiteY18600" fmla="*/ 4975636 h 5886446"/>
              <a:gd name="connsiteX18601" fmla="*/ 5829692 w 12191988"/>
              <a:gd name="connsiteY18601" fmla="*/ 4974843 h 5886446"/>
              <a:gd name="connsiteX18602" fmla="*/ 5828104 w 12191988"/>
              <a:gd name="connsiteY18602" fmla="*/ 4973652 h 5886446"/>
              <a:gd name="connsiteX18603" fmla="*/ 5826517 w 12191988"/>
              <a:gd name="connsiteY18603" fmla="*/ 4971668 h 5886446"/>
              <a:gd name="connsiteX18604" fmla="*/ 5825723 w 12191988"/>
              <a:gd name="connsiteY18604" fmla="*/ 4969684 h 5886446"/>
              <a:gd name="connsiteX18605" fmla="*/ 5824135 w 12191988"/>
              <a:gd name="connsiteY18605" fmla="*/ 4965319 h 5886446"/>
              <a:gd name="connsiteX18606" fmla="*/ 5822548 w 12191988"/>
              <a:gd name="connsiteY18606" fmla="*/ 4960161 h 5886446"/>
              <a:gd name="connsiteX18607" fmla="*/ 5820960 w 12191988"/>
              <a:gd name="connsiteY18607" fmla="*/ 4955796 h 5886446"/>
              <a:gd name="connsiteX18608" fmla="*/ 5819374 w 12191988"/>
              <a:gd name="connsiteY18608" fmla="*/ 4953415 h 5886446"/>
              <a:gd name="connsiteX18609" fmla="*/ 5818186 w 12191988"/>
              <a:gd name="connsiteY18609" fmla="*/ 4952225 h 5886446"/>
              <a:gd name="connsiteX18610" fmla="*/ 5816596 w 12191988"/>
              <a:gd name="connsiteY18610" fmla="*/ 4951034 h 5886446"/>
              <a:gd name="connsiteX18611" fmla="*/ 5814611 w 12191988"/>
              <a:gd name="connsiteY18611" fmla="*/ 4950637 h 5886446"/>
              <a:gd name="connsiteX18612" fmla="*/ 5811436 w 12191988"/>
              <a:gd name="connsiteY18612" fmla="*/ 4951034 h 5886446"/>
              <a:gd name="connsiteX18613" fmla="*/ 5808658 w 12191988"/>
              <a:gd name="connsiteY18613" fmla="*/ 4952225 h 5886446"/>
              <a:gd name="connsiteX18614" fmla="*/ 5806674 w 12191988"/>
              <a:gd name="connsiteY18614" fmla="*/ 4955002 h 5886446"/>
              <a:gd name="connsiteX18615" fmla="*/ 5803895 w 12191988"/>
              <a:gd name="connsiteY18615" fmla="*/ 4958177 h 5886446"/>
              <a:gd name="connsiteX18616" fmla="*/ 5801515 w 12191988"/>
              <a:gd name="connsiteY18616" fmla="*/ 4960558 h 5886446"/>
              <a:gd name="connsiteX18617" fmla="*/ 5798340 w 12191988"/>
              <a:gd name="connsiteY18617" fmla="*/ 4962542 h 5886446"/>
              <a:gd name="connsiteX18618" fmla="*/ 5795562 w 12191988"/>
              <a:gd name="connsiteY18618" fmla="*/ 4964129 h 5886446"/>
              <a:gd name="connsiteX18619" fmla="*/ 5792386 w 12191988"/>
              <a:gd name="connsiteY18619" fmla="*/ 4965716 h 5886446"/>
              <a:gd name="connsiteX18620" fmla="*/ 5785246 w 12191988"/>
              <a:gd name="connsiteY18620" fmla="*/ 4967700 h 5886446"/>
              <a:gd name="connsiteX18621" fmla="*/ 5777307 w 12191988"/>
              <a:gd name="connsiteY18621" fmla="*/ 4969287 h 5886446"/>
              <a:gd name="connsiteX18622" fmla="*/ 5768970 w 12191988"/>
              <a:gd name="connsiteY18622" fmla="*/ 4969684 h 5886446"/>
              <a:gd name="connsiteX18623" fmla="*/ 5750715 w 12191988"/>
              <a:gd name="connsiteY18623" fmla="*/ 4970081 h 5886446"/>
              <a:gd name="connsiteX18624" fmla="*/ 5740793 w 12191988"/>
              <a:gd name="connsiteY18624" fmla="*/ 4970081 h 5886446"/>
              <a:gd name="connsiteX18625" fmla="*/ 5731270 w 12191988"/>
              <a:gd name="connsiteY18625" fmla="*/ 4971271 h 5886446"/>
              <a:gd name="connsiteX18626" fmla="*/ 5721347 w 12191988"/>
              <a:gd name="connsiteY18626" fmla="*/ 4972065 h 5886446"/>
              <a:gd name="connsiteX18627" fmla="*/ 5711025 w 12191988"/>
              <a:gd name="connsiteY18627" fmla="*/ 4974049 h 5886446"/>
              <a:gd name="connsiteX18628" fmla="*/ 5701105 w 12191988"/>
              <a:gd name="connsiteY18628" fmla="*/ 4976827 h 5886446"/>
              <a:gd name="connsiteX18629" fmla="*/ 5695945 w 12191988"/>
              <a:gd name="connsiteY18629" fmla="*/ 4978811 h 5886446"/>
              <a:gd name="connsiteX18630" fmla="*/ 5691185 w 12191988"/>
              <a:gd name="connsiteY18630" fmla="*/ 4981192 h 5886446"/>
              <a:gd name="connsiteX18631" fmla="*/ 5686422 w 12191988"/>
              <a:gd name="connsiteY18631" fmla="*/ 4983573 h 5886446"/>
              <a:gd name="connsiteX18632" fmla="*/ 5681659 w 12191988"/>
              <a:gd name="connsiteY18632" fmla="*/ 4986747 h 5886446"/>
              <a:gd name="connsiteX18633" fmla="*/ 5676896 w 12191988"/>
              <a:gd name="connsiteY18633" fmla="*/ 4990318 h 5886446"/>
              <a:gd name="connsiteX18634" fmla="*/ 5672530 w 12191988"/>
              <a:gd name="connsiteY18634" fmla="*/ 4994286 h 5886446"/>
              <a:gd name="connsiteX18635" fmla="*/ 5672530 w 12191988"/>
              <a:gd name="connsiteY18635" fmla="*/ 4970081 h 5886446"/>
              <a:gd name="connsiteX18636" fmla="*/ 5669356 w 12191988"/>
              <a:gd name="connsiteY18636" fmla="*/ 4969287 h 5886446"/>
              <a:gd name="connsiteX18637" fmla="*/ 5666576 w 12191988"/>
              <a:gd name="connsiteY18637" fmla="*/ 4969287 h 5886446"/>
              <a:gd name="connsiteX18638" fmla="*/ 5663798 w 12191988"/>
              <a:gd name="connsiteY18638" fmla="*/ 4969287 h 5886446"/>
              <a:gd name="connsiteX18639" fmla="*/ 5661419 w 12191988"/>
              <a:gd name="connsiteY18639" fmla="*/ 4969287 h 5886446"/>
              <a:gd name="connsiteX18640" fmla="*/ 5657449 w 12191988"/>
              <a:gd name="connsiteY18640" fmla="*/ 4970478 h 5886446"/>
              <a:gd name="connsiteX18641" fmla="*/ 5653876 w 12191988"/>
              <a:gd name="connsiteY18641" fmla="*/ 4972859 h 5886446"/>
              <a:gd name="connsiteX18642" fmla="*/ 5650305 w 12191988"/>
              <a:gd name="connsiteY18642" fmla="*/ 4974843 h 5886446"/>
              <a:gd name="connsiteX18643" fmla="*/ 5646732 w 12191988"/>
              <a:gd name="connsiteY18643" fmla="*/ 4976827 h 5886446"/>
              <a:gd name="connsiteX18644" fmla="*/ 5642767 w 12191988"/>
              <a:gd name="connsiteY18644" fmla="*/ 4978017 h 5886446"/>
              <a:gd name="connsiteX18645" fmla="*/ 5640782 w 12191988"/>
              <a:gd name="connsiteY18645" fmla="*/ 4978811 h 5886446"/>
              <a:gd name="connsiteX18646" fmla="*/ 5638401 w 12191988"/>
              <a:gd name="connsiteY18646" fmla="*/ 4978811 h 5886446"/>
              <a:gd name="connsiteX18647" fmla="*/ 5639990 w 12191988"/>
              <a:gd name="connsiteY18647" fmla="*/ 4982779 h 5886446"/>
              <a:gd name="connsiteX18648" fmla="*/ 5641573 w 12191988"/>
              <a:gd name="connsiteY18648" fmla="*/ 4986747 h 5886446"/>
              <a:gd name="connsiteX18649" fmla="*/ 5642767 w 12191988"/>
              <a:gd name="connsiteY18649" fmla="*/ 4990318 h 5886446"/>
              <a:gd name="connsiteX18650" fmla="*/ 5644749 w 12191988"/>
              <a:gd name="connsiteY18650" fmla="*/ 4993096 h 5886446"/>
              <a:gd name="connsiteX18651" fmla="*/ 5647528 w 12191988"/>
              <a:gd name="connsiteY18651" fmla="*/ 4996270 h 5886446"/>
              <a:gd name="connsiteX18652" fmla="*/ 5649912 w 12191988"/>
              <a:gd name="connsiteY18652" fmla="*/ 4998651 h 5886446"/>
              <a:gd name="connsiteX18653" fmla="*/ 5652290 w 12191988"/>
              <a:gd name="connsiteY18653" fmla="*/ 5000635 h 5886446"/>
              <a:gd name="connsiteX18654" fmla="*/ 5655466 w 12191988"/>
              <a:gd name="connsiteY18654" fmla="*/ 5002619 h 5886446"/>
              <a:gd name="connsiteX18655" fmla="*/ 5655070 w 12191988"/>
              <a:gd name="connsiteY18655" fmla="*/ 5004207 h 5886446"/>
              <a:gd name="connsiteX18656" fmla="*/ 5653483 w 12191988"/>
              <a:gd name="connsiteY18656" fmla="*/ 5005397 h 5886446"/>
              <a:gd name="connsiteX18657" fmla="*/ 5652290 w 12191988"/>
              <a:gd name="connsiteY18657" fmla="*/ 5005794 h 5886446"/>
              <a:gd name="connsiteX18658" fmla="*/ 5650305 w 12191988"/>
              <a:gd name="connsiteY18658" fmla="*/ 5006191 h 5886446"/>
              <a:gd name="connsiteX18659" fmla="*/ 5646339 w 12191988"/>
              <a:gd name="connsiteY18659" fmla="*/ 5005794 h 5886446"/>
              <a:gd name="connsiteX18660" fmla="*/ 5641972 w 12191988"/>
              <a:gd name="connsiteY18660" fmla="*/ 5005397 h 5886446"/>
              <a:gd name="connsiteX18661" fmla="*/ 5636811 w 12191988"/>
              <a:gd name="connsiteY18661" fmla="*/ 5004603 h 5886446"/>
              <a:gd name="connsiteX18662" fmla="*/ 5631651 w 12191988"/>
              <a:gd name="connsiteY18662" fmla="*/ 5005397 h 5886446"/>
              <a:gd name="connsiteX18663" fmla="*/ 5628873 w 12191988"/>
              <a:gd name="connsiteY18663" fmla="*/ 5006191 h 5886446"/>
              <a:gd name="connsiteX18664" fmla="*/ 5626494 w 12191988"/>
              <a:gd name="connsiteY18664" fmla="*/ 5007381 h 5886446"/>
              <a:gd name="connsiteX18665" fmla="*/ 5623716 w 12191988"/>
              <a:gd name="connsiteY18665" fmla="*/ 5008968 h 5886446"/>
              <a:gd name="connsiteX18666" fmla="*/ 5621335 w 12191988"/>
              <a:gd name="connsiteY18666" fmla="*/ 5011349 h 5886446"/>
              <a:gd name="connsiteX18667" fmla="*/ 5621729 w 12191988"/>
              <a:gd name="connsiteY18667" fmla="*/ 5008175 h 5886446"/>
              <a:gd name="connsiteX18668" fmla="*/ 5622921 w 12191988"/>
              <a:gd name="connsiteY18668" fmla="*/ 5005794 h 5886446"/>
              <a:gd name="connsiteX18669" fmla="*/ 5624906 w 12191988"/>
              <a:gd name="connsiteY18669" fmla="*/ 5001826 h 5886446"/>
              <a:gd name="connsiteX18670" fmla="*/ 5629669 w 12191988"/>
              <a:gd name="connsiteY18670" fmla="*/ 4994683 h 5886446"/>
              <a:gd name="connsiteX18671" fmla="*/ 5631651 w 12191988"/>
              <a:gd name="connsiteY18671" fmla="*/ 4990715 h 5886446"/>
              <a:gd name="connsiteX18672" fmla="*/ 5632845 w 12191988"/>
              <a:gd name="connsiteY18672" fmla="*/ 4988334 h 5886446"/>
              <a:gd name="connsiteX18673" fmla="*/ 5633240 w 12191988"/>
              <a:gd name="connsiteY18673" fmla="*/ 4985557 h 5886446"/>
              <a:gd name="connsiteX18674" fmla="*/ 5634036 w 12191988"/>
              <a:gd name="connsiteY18674" fmla="*/ 4982779 h 5886446"/>
              <a:gd name="connsiteX18675" fmla="*/ 5634036 w 12191988"/>
              <a:gd name="connsiteY18675" fmla="*/ 4979208 h 5886446"/>
              <a:gd name="connsiteX18676" fmla="*/ 5633240 w 12191988"/>
              <a:gd name="connsiteY18676" fmla="*/ 4975240 h 5886446"/>
              <a:gd name="connsiteX18677" fmla="*/ 5632845 w 12191988"/>
              <a:gd name="connsiteY18677" fmla="*/ 4970478 h 5886446"/>
              <a:gd name="connsiteX18678" fmla="*/ 5624906 w 12191988"/>
              <a:gd name="connsiteY18678" fmla="*/ 4973652 h 5886446"/>
              <a:gd name="connsiteX18679" fmla="*/ 5617363 w 12191988"/>
              <a:gd name="connsiteY18679" fmla="*/ 4975240 h 5886446"/>
              <a:gd name="connsiteX18680" fmla="*/ 5610618 w 12191988"/>
              <a:gd name="connsiteY18680" fmla="*/ 4976827 h 5886446"/>
              <a:gd name="connsiteX18681" fmla="*/ 5604665 w 12191988"/>
              <a:gd name="connsiteY18681" fmla="*/ 4976827 h 5886446"/>
              <a:gd name="connsiteX18682" fmla="*/ 5601887 w 12191988"/>
              <a:gd name="connsiteY18682" fmla="*/ 4976033 h 5886446"/>
              <a:gd name="connsiteX18683" fmla="*/ 5598713 w 12191988"/>
              <a:gd name="connsiteY18683" fmla="*/ 4975636 h 5886446"/>
              <a:gd name="connsiteX18684" fmla="*/ 5595538 w 12191988"/>
              <a:gd name="connsiteY18684" fmla="*/ 4974843 h 5886446"/>
              <a:gd name="connsiteX18685" fmla="*/ 5593154 w 12191988"/>
              <a:gd name="connsiteY18685" fmla="*/ 4973255 h 5886446"/>
              <a:gd name="connsiteX18686" fmla="*/ 5590377 w 12191988"/>
              <a:gd name="connsiteY18686" fmla="*/ 4971668 h 5886446"/>
              <a:gd name="connsiteX18687" fmla="*/ 5587203 w 12191988"/>
              <a:gd name="connsiteY18687" fmla="*/ 4969287 h 5886446"/>
              <a:gd name="connsiteX18688" fmla="*/ 5581646 w 12191988"/>
              <a:gd name="connsiteY18688" fmla="*/ 4963732 h 5886446"/>
              <a:gd name="connsiteX18689" fmla="*/ 5579268 w 12191988"/>
              <a:gd name="connsiteY18689" fmla="*/ 4964129 h 5886446"/>
              <a:gd name="connsiteX18690" fmla="*/ 5577679 w 12191988"/>
              <a:gd name="connsiteY18690" fmla="*/ 4964526 h 5886446"/>
              <a:gd name="connsiteX18691" fmla="*/ 5576490 w 12191988"/>
              <a:gd name="connsiteY18691" fmla="*/ 4965716 h 5886446"/>
              <a:gd name="connsiteX18692" fmla="*/ 5576490 w 12191988"/>
              <a:gd name="connsiteY18692" fmla="*/ 4967303 h 5886446"/>
              <a:gd name="connsiteX18693" fmla="*/ 5576490 w 12191988"/>
              <a:gd name="connsiteY18693" fmla="*/ 4968097 h 5886446"/>
              <a:gd name="connsiteX18694" fmla="*/ 5577281 w 12191988"/>
              <a:gd name="connsiteY18694" fmla="*/ 4969684 h 5886446"/>
              <a:gd name="connsiteX18695" fmla="*/ 5579268 w 12191988"/>
              <a:gd name="connsiteY18695" fmla="*/ 4973652 h 5886446"/>
              <a:gd name="connsiteX18696" fmla="*/ 5581250 w 12191988"/>
              <a:gd name="connsiteY18696" fmla="*/ 4978017 h 5886446"/>
              <a:gd name="connsiteX18697" fmla="*/ 5582838 w 12191988"/>
              <a:gd name="connsiteY18697" fmla="*/ 4983176 h 5886446"/>
              <a:gd name="connsiteX18698" fmla="*/ 5583234 w 12191988"/>
              <a:gd name="connsiteY18698" fmla="*/ 4986350 h 5886446"/>
              <a:gd name="connsiteX18699" fmla="*/ 5583234 w 12191988"/>
              <a:gd name="connsiteY18699" fmla="*/ 4989128 h 5886446"/>
              <a:gd name="connsiteX18700" fmla="*/ 5582838 w 12191988"/>
              <a:gd name="connsiteY18700" fmla="*/ 4992302 h 5886446"/>
              <a:gd name="connsiteX18701" fmla="*/ 5581646 w 12191988"/>
              <a:gd name="connsiteY18701" fmla="*/ 4995874 h 5886446"/>
              <a:gd name="connsiteX18702" fmla="*/ 5573710 w 12191988"/>
              <a:gd name="connsiteY18702" fmla="*/ 4988334 h 5886446"/>
              <a:gd name="connsiteX18703" fmla="*/ 5564981 w 12191988"/>
              <a:gd name="connsiteY18703" fmla="*/ 4981588 h 5886446"/>
              <a:gd name="connsiteX18704" fmla="*/ 5561006 w 12191988"/>
              <a:gd name="connsiteY18704" fmla="*/ 4979208 h 5886446"/>
              <a:gd name="connsiteX18705" fmla="*/ 5557042 w 12191988"/>
              <a:gd name="connsiteY18705" fmla="*/ 4976827 h 5886446"/>
              <a:gd name="connsiteX18706" fmla="*/ 5553070 w 12191988"/>
              <a:gd name="connsiteY18706" fmla="*/ 4975240 h 5886446"/>
              <a:gd name="connsiteX18707" fmla="*/ 5549499 w 12191988"/>
              <a:gd name="connsiteY18707" fmla="*/ 4974843 h 5886446"/>
              <a:gd name="connsiteX18708" fmla="*/ 5545926 w 12191988"/>
              <a:gd name="connsiteY18708" fmla="*/ 4974843 h 5886446"/>
              <a:gd name="connsiteX18709" fmla="*/ 5542355 w 12191988"/>
              <a:gd name="connsiteY18709" fmla="*/ 4976033 h 5886446"/>
              <a:gd name="connsiteX18710" fmla="*/ 5539577 w 12191988"/>
              <a:gd name="connsiteY18710" fmla="*/ 4978811 h 5886446"/>
              <a:gd name="connsiteX18711" fmla="*/ 5536799 w 12191988"/>
              <a:gd name="connsiteY18711" fmla="*/ 4982382 h 5886446"/>
              <a:gd name="connsiteX18712" fmla="*/ 5534816 w 12191988"/>
              <a:gd name="connsiteY18712" fmla="*/ 4987144 h 5886446"/>
              <a:gd name="connsiteX18713" fmla="*/ 5532831 w 12191988"/>
              <a:gd name="connsiteY18713" fmla="*/ 4994286 h 5886446"/>
              <a:gd name="connsiteX18714" fmla="*/ 5531638 w 12191988"/>
              <a:gd name="connsiteY18714" fmla="*/ 5002223 h 5886446"/>
              <a:gd name="connsiteX18715" fmla="*/ 5530449 w 12191988"/>
              <a:gd name="connsiteY18715" fmla="*/ 5012143 h 5886446"/>
              <a:gd name="connsiteX18716" fmla="*/ 5528067 w 12191988"/>
              <a:gd name="connsiteY18716" fmla="*/ 5011349 h 5886446"/>
              <a:gd name="connsiteX18717" fmla="*/ 5524895 w 12191988"/>
              <a:gd name="connsiteY18717" fmla="*/ 5010159 h 5886446"/>
              <a:gd name="connsiteX18718" fmla="*/ 5522511 w 12191988"/>
              <a:gd name="connsiteY18718" fmla="*/ 5009762 h 5886446"/>
              <a:gd name="connsiteX18719" fmla="*/ 5519340 w 12191988"/>
              <a:gd name="connsiteY18719" fmla="*/ 5010159 h 5886446"/>
              <a:gd name="connsiteX18720" fmla="*/ 5516956 w 12191988"/>
              <a:gd name="connsiteY18720" fmla="*/ 5011349 h 5886446"/>
              <a:gd name="connsiteX18721" fmla="*/ 5514576 w 12191988"/>
              <a:gd name="connsiteY18721" fmla="*/ 5012143 h 5886446"/>
              <a:gd name="connsiteX18722" fmla="*/ 5511798 w 12191988"/>
              <a:gd name="connsiteY18722" fmla="*/ 5013730 h 5886446"/>
              <a:gd name="connsiteX18723" fmla="*/ 5509019 w 12191988"/>
              <a:gd name="connsiteY18723" fmla="*/ 5015714 h 5886446"/>
              <a:gd name="connsiteX18724" fmla="*/ 5503463 w 12191988"/>
              <a:gd name="connsiteY18724" fmla="*/ 5020873 h 5886446"/>
              <a:gd name="connsiteX18725" fmla="*/ 5497908 w 12191988"/>
              <a:gd name="connsiteY18725" fmla="*/ 5026825 h 5886446"/>
              <a:gd name="connsiteX18726" fmla="*/ 5486398 w 12191988"/>
              <a:gd name="connsiteY18726" fmla="*/ 5040316 h 5886446"/>
              <a:gd name="connsiteX18727" fmla="*/ 5479651 w 12191988"/>
              <a:gd name="connsiteY18727" fmla="*/ 5047062 h 5886446"/>
              <a:gd name="connsiteX18728" fmla="*/ 5472903 w 12191988"/>
              <a:gd name="connsiteY18728" fmla="*/ 5053808 h 5886446"/>
              <a:gd name="connsiteX18729" fmla="*/ 5465361 w 12191988"/>
              <a:gd name="connsiteY18729" fmla="*/ 5060157 h 5886446"/>
              <a:gd name="connsiteX18730" fmla="*/ 5461395 w 12191988"/>
              <a:gd name="connsiteY18730" fmla="*/ 5062538 h 5886446"/>
              <a:gd name="connsiteX18731" fmla="*/ 5457029 w 12191988"/>
              <a:gd name="connsiteY18731" fmla="*/ 5064918 h 5886446"/>
              <a:gd name="connsiteX18732" fmla="*/ 5452663 w 12191988"/>
              <a:gd name="connsiteY18732" fmla="*/ 5067696 h 5886446"/>
              <a:gd name="connsiteX18733" fmla="*/ 5448695 w 12191988"/>
              <a:gd name="connsiteY18733" fmla="*/ 5068887 h 5886446"/>
              <a:gd name="connsiteX18734" fmla="*/ 5443536 w 12191988"/>
              <a:gd name="connsiteY18734" fmla="*/ 5070474 h 5886446"/>
              <a:gd name="connsiteX18735" fmla="*/ 5439169 w 12191988"/>
              <a:gd name="connsiteY18735" fmla="*/ 5071664 h 5886446"/>
              <a:gd name="connsiteX18736" fmla="*/ 5434010 w 12191988"/>
              <a:gd name="connsiteY18736" fmla="*/ 5072061 h 5886446"/>
              <a:gd name="connsiteX18737" fmla="*/ 5428454 w 12191988"/>
              <a:gd name="connsiteY18737" fmla="*/ 5072061 h 5886446"/>
              <a:gd name="connsiteX18738" fmla="*/ 5422897 w 12191988"/>
              <a:gd name="connsiteY18738" fmla="*/ 5071664 h 5886446"/>
              <a:gd name="connsiteX18739" fmla="*/ 5417739 w 12191988"/>
              <a:gd name="connsiteY18739" fmla="*/ 5070474 h 5886446"/>
              <a:gd name="connsiteX18740" fmla="*/ 5422498 w 12191988"/>
              <a:gd name="connsiteY18740" fmla="*/ 5064522 h 5886446"/>
              <a:gd name="connsiteX18741" fmla="*/ 5424883 w 12191988"/>
              <a:gd name="connsiteY18741" fmla="*/ 5060950 h 5886446"/>
              <a:gd name="connsiteX18742" fmla="*/ 5425674 w 12191988"/>
              <a:gd name="connsiteY18742" fmla="*/ 5059363 h 5886446"/>
              <a:gd name="connsiteX18743" fmla="*/ 5425674 w 12191988"/>
              <a:gd name="connsiteY18743" fmla="*/ 5058966 h 5886446"/>
              <a:gd name="connsiteX18744" fmla="*/ 5425674 w 12191988"/>
              <a:gd name="connsiteY18744" fmla="*/ 5057776 h 5886446"/>
              <a:gd name="connsiteX18745" fmla="*/ 5424487 w 12191988"/>
              <a:gd name="connsiteY18745" fmla="*/ 5057379 h 5886446"/>
              <a:gd name="connsiteX18746" fmla="*/ 5418926 w 12191988"/>
              <a:gd name="connsiteY18746" fmla="*/ 5054601 h 5886446"/>
              <a:gd name="connsiteX18747" fmla="*/ 5415355 w 12191988"/>
              <a:gd name="connsiteY18747" fmla="*/ 5051427 h 5886446"/>
              <a:gd name="connsiteX18748" fmla="*/ 5413373 w 12191988"/>
              <a:gd name="connsiteY18748" fmla="*/ 5049046 h 5886446"/>
              <a:gd name="connsiteX18749" fmla="*/ 5411388 w 12191988"/>
              <a:gd name="connsiteY18749" fmla="*/ 5046268 h 5886446"/>
              <a:gd name="connsiteX18750" fmla="*/ 5408611 w 12191988"/>
              <a:gd name="connsiteY18750" fmla="*/ 5049840 h 5886446"/>
              <a:gd name="connsiteX18751" fmla="*/ 5405434 w 12191988"/>
              <a:gd name="connsiteY18751" fmla="*/ 5053808 h 5886446"/>
              <a:gd name="connsiteX18752" fmla="*/ 5400673 w 12191988"/>
              <a:gd name="connsiteY18752" fmla="*/ 5062538 h 5886446"/>
              <a:gd name="connsiteX18753" fmla="*/ 5395116 w 12191988"/>
              <a:gd name="connsiteY18753" fmla="*/ 5070871 h 5886446"/>
              <a:gd name="connsiteX18754" fmla="*/ 5391941 w 12191988"/>
              <a:gd name="connsiteY18754" fmla="*/ 5074839 h 5886446"/>
              <a:gd name="connsiteX18755" fmla="*/ 5388766 w 12191988"/>
              <a:gd name="connsiteY18755" fmla="*/ 5079204 h 5886446"/>
              <a:gd name="connsiteX18756" fmla="*/ 5378448 w 12191988"/>
              <a:gd name="connsiteY18756" fmla="*/ 5071664 h 5886446"/>
              <a:gd name="connsiteX18757" fmla="*/ 5374875 w 12191988"/>
              <a:gd name="connsiteY18757" fmla="*/ 5068887 h 5886446"/>
              <a:gd name="connsiteX18758" fmla="*/ 5371302 w 12191988"/>
              <a:gd name="connsiteY18758" fmla="*/ 5067696 h 5886446"/>
              <a:gd name="connsiteX18759" fmla="*/ 5367731 w 12191988"/>
              <a:gd name="connsiteY18759" fmla="*/ 5066903 h 5886446"/>
              <a:gd name="connsiteX18760" fmla="*/ 5363365 w 12191988"/>
              <a:gd name="connsiteY18760" fmla="*/ 5067696 h 5886446"/>
              <a:gd name="connsiteX18761" fmla="*/ 5357412 w 12191988"/>
              <a:gd name="connsiteY18761" fmla="*/ 5068887 h 5886446"/>
              <a:gd name="connsiteX18762" fmla="*/ 5349475 w 12191988"/>
              <a:gd name="connsiteY18762" fmla="*/ 5071664 h 5886446"/>
              <a:gd name="connsiteX18763" fmla="*/ 5349475 w 12191988"/>
              <a:gd name="connsiteY18763" fmla="*/ 5064522 h 5886446"/>
              <a:gd name="connsiteX18764" fmla="*/ 5350268 w 12191988"/>
              <a:gd name="connsiteY18764" fmla="*/ 5059363 h 5886446"/>
              <a:gd name="connsiteX18765" fmla="*/ 5351462 w 12191988"/>
              <a:gd name="connsiteY18765" fmla="*/ 5055792 h 5886446"/>
              <a:gd name="connsiteX18766" fmla="*/ 5352254 w 12191988"/>
              <a:gd name="connsiteY18766" fmla="*/ 5053411 h 5886446"/>
              <a:gd name="connsiteX18767" fmla="*/ 5353443 w 12191988"/>
              <a:gd name="connsiteY18767" fmla="*/ 5051030 h 5886446"/>
              <a:gd name="connsiteX18768" fmla="*/ 5352648 w 12191988"/>
              <a:gd name="connsiteY18768" fmla="*/ 5047856 h 5886446"/>
              <a:gd name="connsiteX18769" fmla="*/ 5351855 w 12191988"/>
              <a:gd name="connsiteY18769" fmla="*/ 5044284 h 5886446"/>
              <a:gd name="connsiteX18770" fmla="*/ 5349475 w 12191988"/>
              <a:gd name="connsiteY18770" fmla="*/ 5039523 h 5886446"/>
              <a:gd name="connsiteX18771" fmla="*/ 5343919 w 12191988"/>
              <a:gd name="connsiteY18771" fmla="*/ 5047856 h 5886446"/>
              <a:gd name="connsiteX18772" fmla="*/ 5338760 w 12191988"/>
              <a:gd name="connsiteY18772" fmla="*/ 5053411 h 5886446"/>
              <a:gd name="connsiteX18773" fmla="*/ 5333603 w 12191988"/>
              <a:gd name="connsiteY18773" fmla="*/ 5057776 h 5886446"/>
              <a:gd name="connsiteX18774" fmla="*/ 5328838 w 12191988"/>
              <a:gd name="connsiteY18774" fmla="*/ 5060950 h 5886446"/>
              <a:gd name="connsiteX18775" fmla="*/ 5323681 w 12191988"/>
              <a:gd name="connsiteY18775" fmla="*/ 5064522 h 5886446"/>
              <a:gd name="connsiteX18776" fmla="*/ 5317725 w 12191988"/>
              <a:gd name="connsiteY18776" fmla="*/ 5068093 h 5886446"/>
              <a:gd name="connsiteX18777" fmla="*/ 5310979 w 12191988"/>
              <a:gd name="connsiteY18777" fmla="*/ 5072855 h 5886446"/>
              <a:gd name="connsiteX18778" fmla="*/ 5303439 w 12191988"/>
              <a:gd name="connsiteY18778" fmla="*/ 5079997 h 5886446"/>
              <a:gd name="connsiteX18779" fmla="*/ 5304626 w 12191988"/>
              <a:gd name="connsiteY18779" fmla="*/ 5072458 h 5886446"/>
              <a:gd name="connsiteX18780" fmla="*/ 5304233 w 12191988"/>
              <a:gd name="connsiteY18780" fmla="*/ 5064918 h 5886446"/>
              <a:gd name="connsiteX18781" fmla="*/ 5303439 w 12191988"/>
              <a:gd name="connsiteY18781" fmla="*/ 5062141 h 5886446"/>
              <a:gd name="connsiteX18782" fmla="*/ 5303042 w 12191988"/>
              <a:gd name="connsiteY18782" fmla="*/ 5058966 h 5886446"/>
              <a:gd name="connsiteX18783" fmla="*/ 5301453 w 12191988"/>
              <a:gd name="connsiteY18783" fmla="*/ 5056585 h 5886446"/>
              <a:gd name="connsiteX18784" fmla="*/ 5300262 w 12191988"/>
              <a:gd name="connsiteY18784" fmla="*/ 5054601 h 5886446"/>
              <a:gd name="connsiteX18785" fmla="*/ 5298276 w 12191988"/>
              <a:gd name="connsiteY18785" fmla="*/ 5053014 h 5886446"/>
              <a:gd name="connsiteX18786" fmla="*/ 5295898 w 12191988"/>
              <a:gd name="connsiteY18786" fmla="*/ 5051824 h 5886446"/>
              <a:gd name="connsiteX18787" fmla="*/ 5293516 w 12191988"/>
              <a:gd name="connsiteY18787" fmla="*/ 5051824 h 5886446"/>
              <a:gd name="connsiteX18788" fmla="*/ 5290738 w 12191988"/>
              <a:gd name="connsiteY18788" fmla="*/ 5053014 h 5886446"/>
              <a:gd name="connsiteX18789" fmla="*/ 5287564 w 12191988"/>
              <a:gd name="connsiteY18789" fmla="*/ 5054601 h 5886446"/>
              <a:gd name="connsiteX18790" fmla="*/ 5283598 w 12191988"/>
              <a:gd name="connsiteY18790" fmla="*/ 5056585 h 5886446"/>
              <a:gd name="connsiteX18791" fmla="*/ 5279625 w 12191988"/>
              <a:gd name="connsiteY18791" fmla="*/ 5060157 h 5886446"/>
              <a:gd name="connsiteX18792" fmla="*/ 5275657 w 12191988"/>
              <a:gd name="connsiteY18792" fmla="*/ 5064522 h 5886446"/>
              <a:gd name="connsiteX18793" fmla="*/ 5274071 w 12191988"/>
              <a:gd name="connsiteY18793" fmla="*/ 5060950 h 5886446"/>
              <a:gd name="connsiteX18794" fmla="*/ 5272484 w 12191988"/>
              <a:gd name="connsiteY18794" fmla="*/ 5057379 h 5886446"/>
              <a:gd name="connsiteX18795" fmla="*/ 5270500 w 12191988"/>
              <a:gd name="connsiteY18795" fmla="*/ 5054998 h 5886446"/>
              <a:gd name="connsiteX18796" fmla="*/ 5268117 w 12191988"/>
              <a:gd name="connsiteY18796" fmla="*/ 5053014 h 5886446"/>
              <a:gd name="connsiteX18797" fmla="*/ 5265340 w 12191988"/>
              <a:gd name="connsiteY18797" fmla="*/ 5051427 h 5886446"/>
              <a:gd name="connsiteX18798" fmla="*/ 5262563 w 12191988"/>
              <a:gd name="connsiteY18798" fmla="*/ 5049840 h 5886446"/>
              <a:gd name="connsiteX18799" fmla="*/ 5256607 w 12191988"/>
              <a:gd name="connsiteY18799" fmla="*/ 5047459 h 5886446"/>
              <a:gd name="connsiteX18800" fmla="*/ 5250258 w 12191988"/>
              <a:gd name="connsiteY18800" fmla="*/ 5045078 h 5886446"/>
              <a:gd name="connsiteX18801" fmla="*/ 5247876 w 12191988"/>
              <a:gd name="connsiteY18801" fmla="*/ 5043094 h 5886446"/>
              <a:gd name="connsiteX18802" fmla="*/ 5245494 w 12191988"/>
              <a:gd name="connsiteY18802" fmla="*/ 5040713 h 5886446"/>
              <a:gd name="connsiteX18803" fmla="*/ 5243510 w 12191988"/>
              <a:gd name="connsiteY18803" fmla="*/ 5037935 h 5886446"/>
              <a:gd name="connsiteX18804" fmla="*/ 5242320 w 12191988"/>
              <a:gd name="connsiteY18804" fmla="*/ 5034761 h 5886446"/>
              <a:gd name="connsiteX18805" fmla="*/ 5241525 w 12191988"/>
              <a:gd name="connsiteY18805" fmla="*/ 5030396 h 5886446"/>
              <a:gd name="connsiteX18806" fmla="*/ 5240734 w 12191988"/>
              <a:gd name="connsiteY18806" fmla="*/ 5025238 h 5886446"/>
              <a:gd name="connsiteX18807" fmla="*/ 5238354 w 12191988"/>
              <a:gd name="connsiteY18807" fmla="*/ 5025238 h 5886446"/>
              <a:gd name="connsiteX18808" fmla="*/ 5236366 w 12191988"/>
              <a:gd name="connsiteY18808" fmla="*/ 5026031 h 5886446"/>
              <a:gd name="connsiteX18809" fmla="*/ 5234781 w 12191988"/>
              <a:gd name="connsiteY18809" fmla="*/ 5027222 h 5886446"/>
              <a:gd name="connsiteX18810" fmla="*/ 5233987 w 12191988"/>
              <a:gd name="connsiteY18810" fmla="*/ 5028809 h 5886446"/>
              <a:gd name="connsiteX18811" fmla="*/ 5232793 w 12191988"/>
              <a:gd name="connsiteY18811" fmla="*/ 5031190 h 5886446"/>
              <a:gd name="connsiteX18812" fmla="*/ 5232397 w 12191988"/>
              <a:gd name="connsiteY18812" fmla="*/ 5033967 h 5886446"/>
              <a:gd name="connsiteX18813" fmla="*/ 5230810 w 12191988"/>
              <a:gd name="connsiteY18813" fmla="*/ 5038729 h 5886446"/>
              <a:gd name="connsiteX18814" fmla="*/ 5230017 w 12191988"/>
              <a:gd name="connsiteY18814" fmla="*/ 5044284 h 5886446"/>
              <a:gd name="connsiteX18815" fmla="*/ 5228824 w 12191988"/>
              <a:gd name="connsiteY18815" fmla="*/ 5046268 h 5886446"/>
              <a:gd name="connsiteX18816" fmla="*/ 5227239 w 12191988"/>
              <a:gd name="connsiteY18816" fmla="*/ 5048252 h 5886446"/>
              <a:gd name="connsiteX18817" fmla="*/ 5225652 w 12191988"/>
              <a:gd name="connsiteY18817" fmla="*/ 5049443 h 5886446"/>
              <a:gd name="connsiteX18818" fmla="*/ 5223666 w 12191988"/>
              <a:gd name="connsiteY18818" fmla="*/ 5050633 h 5886446"/>
              <a:gd name="connsiteX18819" fmla="*/ 5221288 w 12191988"/>
              <a:gd name="connsiteY18819" fmla="*/ 5050633 h 5886446"/>
              <a:gd name="connsiteX18820" fmla="*/ 5218109 w 12191988"/>
              <a:gd name="connsiteY18820" fmla="*/ 5049443 h 5886446"/>
              <a:gd name="connsiteX18821" fmla="*/ 5216922 w 12191988"/>
              <a:gd name="connsiteY18821" fmla="*/ 5031983 h 5886446"/>
              <a:gd name="connsiteX18822" fmla="*/ 5215731 w 12191988"/>
              <a:gd name="connsiteY18822" fmla="*/ 5026031 h 5886446"/>
              <a:gd name="connsiteX18823" fmla="*/ 5215731 w 12191988"/>
              <a:gd name="connsiteY18823" fmla="*/ 5021269 h 5886446"/>
              <a:gd name="connsiteX18824" fmla="*/ 5216125 w 12191988"/>
              <a:gd name="connsiteY18824" fmla="*/ 5017301 h 5886446"/>
              <a:gd name="connsiteX18825" fmla="*/ 5217715 w 12191988"/>
              <a:gd name="connsiteY18825" fmla="*/ 5012936 h 5886446"/>
              <a:gd name="connsiteX18826" fmla="*/ 5220495 w 12191988"/>
              <a:gd name="connsiteY18826" fmla="*/ 5007778 h 5886446"/>
              <a:gd name="connsiteX18827" fmla="*/ 5223666 w 12191988"/>
              <a:gd name="connsiteY18827" fmla="*/ 5001429 h 5886446"/>
              <a:gd name="connsiteX18828" fmla="*/ 5213744 w 12191988"/>
              <a:gd name="connsiteY18828" fmla="*/ 5002223 h 5886446"/>
              <a:gd name="connsiteX18829" fmla="*/ 5208587 w 12191988"/>
              <a:gd name="connsiteY18829" fmla="*/ 5002223 h 5886446"/>
              <a:gd name="connsiteX18830" fmla="*/ 5204219 w 12191988"/>
              <a:gd name="connsiteY18830" fmla="*/ 5001826 h 5886446"/>
              <a:gd name="connsiteX18831" fmla="*/ 5199856 w 12191988"/>
              <a:gd name="connsiteY18831" fmla="*/ 5000635 h 5886446"/>
              <a:gd name="connsiteX18832" fmla="*/ 5196281 w 12191988"/>
              <a:gd name="connsiteY18832" fmla="*/ 4999445 h 5886446"/>
              <a:gd name="connsiteX18833" fmla="*/ 5192710 w 12191988"/>
              <a:gd name="connsiteY18833" fmla="*/ 4996667 h 5886446"/>
              <a:gd name="connsiteX18834" fmla="*/ 5189534 w 12191988"/>
              <a:gd name="connsiteY18834" fmla="*/ 4994286 h 5886446"/>
              <a:gd name="connsiteX18835" fmla="*/ 5189534 w 12191988"/>
              <a:gd name="connsiteY18835" fmla="*/ 4998254 h 5886446"/>
              <a:gd name="connsiteX18836" fmla="*/ 5189534 w 12191988"/>
              <a:gd name="connsiteY18836" fmla="*/ 5002223 h 5886446"/>
              <a:gd name="connsiteX18837" fmla="*/ 5190327 w 12191988"/>
              <a:gd name="connsiteY18837" fmla="*/ 5005397 h 5886446"/>
              <a:gd name="connsiteX18838" fmla="*/ 5191122 w 12191988"/>
              <a:gd name="connsiteY18838" fmla="*/ 5007778 h 5886446"/>
              <a:gd name="connsiteX18839" fmla="*/ 5192710 w 12191988"/>
              <a:gd name="connsiteY18839" fmla="*/ 5010159 h 5886446"/>
              <a:gd name="connsiteX18840" fmla="*/ 5193504 w 12191988"/>
              <a:gd name="connsiteY18840" fmla="*/ 5012143 h 5886446"/>
              <a:gd name="connsiteX18841" fmla="*/ 5196678 w 12191988"/>
              <a:gd name="connsiteY18841" fmla="*/ 5016508 h 5886446"/>
              <a:gd name="connsiteX18842" fmla="*/ 5199856 w 12191988"/>
              <a:gd name="connsiteY18842" fmla="*/ 5020476 h 5886446"/>
              <a:gd name="connsiteX18843" fmla="*/ 5200648 w 12191988"/>
              <a:gd name="connsiteY18843" fmla="*/ 5022460 h 5886446"/>
              <a:gd name="connsiteX18844" fmla="*/ 5201838 w 12191988"/>
              <a:gd name="connsiteY18844" fmla="*/ 5025238 h 5886446"/>
              <a:gd name="connsiteX18845" fmla="*/ 5202238 w 12191988"/>
              <a:gd name="connsiteY18845" fmla="*/ 5028412 h 5886446"/>
              <a:gd name="connsiteX18846" fmla="*/ 5202634 w 12191988"/>
              <a:gd name="connsiteY18846" fmla="*/ 5032380 h 5886446"/>
              <a:gd name="connsiteX18847" fmla="*/ 5202238 w 12191988"/>
              <a:gd name="connsiteY18847" fmla="*/ 5036745 h 5886446"/>
              <a:gd name="connsiteX18848" fmla="*/ 5201042 w 12191988"/>
              <a:gd name="connsiteY18848" fmla="*/ 5041904 h 5886446"/>
              <a:gd name="connsiteX18849" fmla="*/ 5187549 w 12191988"/>
              <a:gd name="connsiteY18849" fmla="*/ 5041507 h 5886446"/>
              <a:gd name="connsiteX18850" fmla="*/ 5171674 w 12191988"/>
              <a:gd name="connsiteY18850" fmla="*/ 5039523 h 5886446"/>
              <a:gd name="connsiteX18851" fmla="*/ 5162547 w 12191988"/>
              <a:gd name="connsiteY18851" fmla="*/ 5038332 h 5886446"/>
              <a:gd name="connsiteX18852" fmla="*/ 5154216 w 12191988"/>
              <a:gd name="connsiteY18852" fmla="*/ 5036745 h 5886446"/>
              <a:gd name="connsiteX18853" fmla="*/ 5145482 w 12191988"/>
              <a:gd name="connsiteY18853" fmla="*/ 5034761 h 5886446"/>
              <a:gd name="connsiteX18854" fmla="*/ 5137148 w 12191988"/>
              <a:gd name="connsiteY18854" fmla="*/ 5032380 h 5886446"/>
              <a:gd name="connsiteX18855" fmla="*/ 5128812 w 12191988"/>
              <a:gd name="connsiteY18855" fmla="*/ 5029206 h 5886446"/>
              <a:gd name="connsiteX18856" fmla="*/ 5121274 w 12191988"/>
              <a:gd name="connsiteY18856" fmla="*/ 5026031 h 5886446"/>
              <a:gd name="connsiteX18857" fmla="*/ 5114922 w 12191988"/>
              <a:gd name="connsiteY18857" fmla="*/ 5022460 h 5886446"/>
              <a:gd name="connsiteX18858" fmla="*/ 5108971 w 12191988"/>
              <a:gd name="connsiteY18858" fmla="*/ 5017698 h 5886446"/>
              <a:gd name="connsiteX18859" fmla="*/ 5106193 w 12191988"/>
              <a:gd name="connsiteY18859" fmla="*/ 5015714 h 5886446"/>
              <a:gd name="connsiteX18860" fmla="*/ 5104207 w 12191988"/>
              <a:gd name="connsiteY18860" fmla="*/ 5013333 h 5886446"/>
              <a:gd name="connsiteX18861" fmla="*/ 5102224 w 12191988"/>
              <a:gd name="connsiteY18861" fmla="*/ 5010952 h 5886446"/>
              <a:gd name="connsiteX18862" fmla="*/ 5101033 w 12191988"/>
              <a:gd name="connsiteY18862" fmla="*/ 5007778 h 5886446"/>
              <a:gd name="connsiteX18863" fmla="*/ 5099842 w 12191988"/>
              <a:gd name="connsiteY18863" fmla="*/ 5004603 h 5886446"/>
              <a:gd name="connsiteX18864" fmla="*/ 5099446 w 12191988"/>
              <a:gd name="connsiteY18864" fmla="*/ 5001826 h 5886446"/>
              <a:gd name="connsiteX18865" fmla="*/ 5098653 w 12191988"/>
              <a:gd name="connsiteY18865" fmla="*/ 4998651 h 5886446"/>
              <a:gd name="connsiteX18866" fmla="*/ 5098653 w 12191988"/>
              <a:gd name="connsiteY18866" fmla="*/ 4995080 h 5886446"/>
              <a:gd name="connsiteX18867" fmla="*/ 5097858 w 12191988"/>
              <a:gd name="connsiteY18867" fmla="*/ 4996270 h 5886446"/>
              <a:gd name="connsiteX18868" fmla="*/ 5096271 w 12191988"/>
              <a:gd name="connsiteY18868" fmla="*/ 4997064 h 5886446"/>
              <a:gd name="connsiteX18869" fmla="*/ 5095873 w 12191988"/>
              <a:gd name="connsiteY18869" fmla="*/ 4998254 h 5886446"/>
              <a:gd name="connsiteX18870" fmla="*/ 5094683 w 12191988"/>
              <a:gd name="connsiteY18870" fmla="*/ 4999842 h 5886446"/>
              <a:gd name="connsiteX18871" fmla="*/ 5093887 w 12191988"/>
              <a:gd name="connsiteY18871" fmla="*/ 5003810 h 5886446"/>
              <a:gd name="connsiteX18872" fmla="*/ 5093887 w 12191988"/>
              <a:gd name="connsiteY18872" fmla="*/ 5007778 h 5886446"/>
              <a:gd name="connsiteX18873" fmla="*/ 5093492 w 12191988"/>
              <a:gd name="connsiteY18873" fmla="*/ 5017698 h 5886446"/>
              <a:gd name="connsiteX18874" fmla="*/ 5093492 w 12191988"/>
              <a:gd name="connsiteY18874" fmla="*/ 5027222 h 5886446"/>
              <a:gd name="connsiteX18875" fmla="*/ 5089919 w 12191988"/>
              <a:gd name="connsiteY18875" fmla="*/ 5028015 h 5886446"/>
              <a:gd name="connsiteX18876" fmla="*/ 5086745 w 12191988"/>
              <a:gd name="connsiteY18876" fmla="*/ 5026825 h 5886446"/>
              <a:gd name="connsiteX18877" fmla="*/ 5083967 w 12191988"/>
              <a:gd name="connsiteY18877" fmla="*/ 5026031 h 5886446"/>
              <a:gd name="connsiteX18878" fmla="*/ 5081587 w 12191988"/>
              <a:gd name="connsiteY18878" fmla="*/ 5023650 h 5886446"/>
              <a:gd name="connsiteX18879" fmla="*/ 5079601 w 12191988"/>
              <a:gd name="connsiteY18879" fmla="*/ 5021666 h 5886446"/>
              <a:gd name="connsiteX18880" fmla="*/ 5078410 w 12191988"/>
              <a:gd name="connsiteY18880" fmla="*/ 5018889 h 5886446"/>
              <a:gd name="connsiteX18881" fmla="*/ 5077221 w 12191988"/>
              <a:gd name="connsiteY18881" fmla="*/ 5015317 h 5886446"/>
              <a:gd name="connsiteX18882" fmla="*/ 5076426 w 12191988"/>
              <a:gd name="connsiteY18882" fmla="*/ 5011746 h 5886446"/>
              <a:gd name="connsiteX18883" fmla="*/ 5074839 w 12191988"/>
              <a:gd name="connsiteY18883" fmla="*/ 5003810 h 5886446"/>
              <a:gd name="connsiteX18884" fmla="*/ 5073250 w 12191988"/>
              <a:gd name="connsiteY18884" fmla="*/ 4995874 h 5886446"/>
              <a:gd name="connsiteX18885" fmla="*/ 5072060 w 12191988"/>
              <a:gd name="connsiteY18885" fmla="*/ 4987144 h 5886446"/>
              <a:gd name="connsiteX18886" fmla="*/ 5070077 w 12191988"/>
              <a:gd name="connsiteY18886" fmla="*/ 4979604 h 5886446"/>
              <a:gd name="connsiteX18887" fmla="*/ 5074441 w 12191988"/>
              <a:gd name="connsiteY18887" fmla="*/ 4980795 h 5886446"/>
              <a:gd name="connsiteX18888" fmla="*/ 5077618 w 12191988"/>
              <a:gd name="connsiteY18888" fmla="*/ 4981192 h 5886446"/>
              <a:gd name="connsiteX18889" fmla="*/ 5080792 w 12191988"/>
              <a:gd name="connsiteY18889" fmla="*/ 4980795 h 5886446"/>
              <a:gd name="connsiteX18890" fmla="*/ 5082775 w 12191988"/>
              <a:gd name="connsiteY18890" fmla="*/ 4979208 h 5886446"/>
              <a:gd name="connsiteX18891" fmla="*/ 5085158 w 12191988"/>
              <a:gd name="connsiteY18891" fmla="*/ 4977620 h 5886446"/>
              <a:gd name="connsiteX18892" fmla="*/ 5086745 w 12191988"/>
              <a:gd name="connsiteY18892" fmla="*/ 4975636 h 5886446"/>
              <a:gd name="connsiteX18893" fmla="*/ 5090316 w 12191988"/>
              <a:gd name="connsiteY18893" fmla="*/ 4971668 h 5886446"/>
              <a:gd name="connsiteX18894" fmla="*/ 5093887 w 12191988"/>
              <a:gd name="connsiteY18894" fmla="*/ 4967303 h 5886446"/>
              <a:gd name="connsiteX18895" fmla="*/ 5095476 w 12191988"/>
              <a:gd name="connsiteY18895" fmla="*/ 4965319 h 5886446"/>
              <a:gd name="connsiteX18896" fmla="*/ 5097460 w 12191988"/>
              <a:gd name="connsiteY18896" fmla="*/ 4963732 h 5886446"/>
              <a:gd name="connsiteX18897" fmla="*/ 5099842 w 12191988"/>
              <a:gd name="connsiteY18897" fmla="*/ 4962542 h 5886446"/>
              <a:gd name="connsiteX18898" fmla="*/ 5103018 w 12191988"/>
              <a:gd name="connsiteY18898" fmla="*/ 4962145 h 5886446"/>
              <a:gd name="connsiteX18899" fmla="*/ 5106193 w 12191988"/>
              <a:gd name="connsiteY18899" fmla="*/ 4962145 h 5886446"/>
              <a:gd name="connsiteX18900" fmla="*/ 5109764 w 12191988"/>
              <a:gd name="connsiteY18900" fmla="*/ 4962938 h 5886446"/>
              <a:gd name="connsiteX18901" fmla="*/ 5103811 w 12191988"/>
              <a:gd name="connsiteY18901" fmla="*/ 4956589 h 5886446"/>
              <a:gd name="connsiteX18902" fmla="*/ 5097858 w 12191988"/>
              <a:gd name="connsiteY18902" fmla="*/ 4951431 h 5886446"/>
              <a:gd name="connsiteX18903" fmla="*/ 5092302 w 12191988"/>
              <a:gd name="connsiteY18903" fmla="*/ 4948256 h 5886446"/>
              <a:gd name="connsiteX18904" fmla="*/ 5086745 w 12191988"/>
              <a:gd name="connsiteY18904" fmla="*/ 4945479 h 5886446"/>
              <a:gd name="connsiteX18905" fmla="*/ 5081188 w 12191988"/>
              <a:gd name="connsiteY18905" fmla="*/ 4944685 h 5886446"/>
              <a:gd name="connsiteX18906" fmla="*/ 5076426 w 12191988"/>
              <a:gd name="connsiteY18906" fmla="*/ 4943892 h 5886446"/>
              <a:gd name="connsiteX18907" fmla="*/ 5070868 w 12191988"/>
              <a:gd name="connsiteY18907" fmla="*/ 4944685 h 5886446"/>
              <a:gd name="connsiteX18908" fmla="*/ 5065711 w 12191988"/>
              <a:gd name="connsiteY18908" fmla="*/ 4945082 h 5886446"/>
              <a:gd name="connsiteX18909" fmla="*/ 5055787 w 12191988"/>
              <a:gd name="connsiteY18909" fmla="*/ 4947463 h 5886446"/>
              <a:gd name="connsiteX18910" fmla="*/ 5050232 w 12191988"/>
              <a:gd name="connsiteY18910" fmla="*/ 4949050 h 5886446"/>
              <a:gd name="connsiteX18911" fmla="*/ 5044675 w 12191988"/>
              <a:gd name="connsiteY18911" fmla="*/ 4950241 h 5886446"/>
              <a:gd name="connsiteX18912" fmla="*/ 5038723 w 12191988"/>
              <a:gd name="connsiteY18912" fmla="*/ 4950637 h 5886446"/>
              <a:gd name="connsiteX18913" fmla="*/ 5032769 w 12191988"/>
              <a:gd name="connsiteY18913" fmla="*/ 4951034 h 5886446"/>
              <a:gd name="connsiteX18914" fmla="*/ 5026020 w 12191988"/>
              <a:gd name="connsiteY18914" fmla="*/ 4950241 h 5886446"/>
              <a:gd name="connsiteX18915" fmla="*/ 5018876 w 12191988"/>
              <a:gd name="connsiteY18915" fmla="*/ 4948653 h 5886446"/>
              <a:gd name="connsiteX18916" fmla="*/ 5020864 w 12191988"/>
              <a:gd name="connsiteY18916" fmla="*/ 4958177 h 5886446"/>
              <a:gd name="connsiteX18917" fmla="*/ 5023640 w 12191988"/>
              <a:gd name="connsiteY18917" fmla="*/ 4966510 h 5886446"/>
              <a:gd name="connsiteX18918" fmla="*/ 5025227 w 12191988"/>
              <a:gd name="connsiteY18918" fmla="*/ 4970081 h 5886446"/>
              <a:gd name="connsiteX18919" fmla="*/ 5027211 w 12191988"/>
              <a:gd name="connsiteY18919" fmla="*/ 4973652 h 5886446"/>
              <a:gd name="connsiteX18920" fmla="*/ 5029196 w 12191988"/>
              <a:gd name="connsiteY18920" fmla="*/ 4977224 h 5886446"/>
              <a:gd name="connsiteX18921" fmla="*/ 5031180 w 12191988"/>
              <a:gd name="connsiteY18921" fmla="*/ 4979604 h 5886446"/>
              <a:gd name="connsiteX18922" fmla="*/ 5033564 w 12191988"/>
              <a:gd name="connsiteY18922" fmla="*/ 4982382 h 5886446"/>
              <a:gd name="connsiteX18923" fmla="*/ 5036737 w 12191988"/>
              <a:gd name="connsiteY18923" fmla="*/ 4984366 h 5886446"/>
              <a:gd name="connsiteX18924" fmla="*/ 5039515 w 12191988"/>
              <a:gd name="connsiteY18924" fmla="*/ 4986350 h 5886446"/>
              <a:gd name="connsiteX18925" fmla="*/ 5042691 w 12191988"/>
              <a:gd name="connsiteY18925" fmla="*/ 4987144 h 5886446"/>
              <a:gd name="connsiteX18926" fmla="*/ 5046659 w 12191988"/>
              <a:gd name="connsiteY18926" fmla="*/ 4988334 h 5886446"/>
              <a:gd name="connsiteX18927" fmla="*/ 5050232 w 12191988"/>
              <a:gd name="connsiteY18927" fmla="*/ 4988731 h 5886446"/>
              <a:gd name="connsiteX18928" fmla="*/ 5054596 w 12191988"/>
              <a:gd name="connsiteY18928" fmla="*/ 4988731 h 5886446"/>
              <a:gd name="connsiteX18929" fmla="*/ 5059360 w 12191988"/>
              <a:gd name="connsiteY18929" fmla="*/ 4988334 h 5886446"/>
              <a:gd name="connsiteX18930" fmla="*/ 5055787 w 12191988"/>
              <a:gd name="connsiteY18930" fmla="*/ 4992302 h 5886446"/>
              <a:gd name="connsiteX18931" fmla="*/ 5051820 w 12191988"/>
              <a:gd name="connsiteY18931" fmla="*/ 4995080 h 5886446"/>
              <a:gd name="connsiteX18932" fmla="*/ 5046659 w 12191988"/>
              <a:gd name="connsiteY18932" fmla="*/ 4997858 h 5886446"/>
              <a:gd name="connsiteX18933" fmla="*/ 5041501 w 12191988"/>
              <a:gd name="connsiteY18933" fmla="*/ 4999842 h 5886446"/>
              <a:gd name="connsiteX18934" fmla="*/ 5035944 w 12191988"/>
              <a:gd name="connsiteY18934" fmla="*/ 5001429 h 5886446"/>
              <a:gd name="connsiteX18935" fmla="*/ 5030388 w 12191988"/>
              <a:gd name="connsiteY18935" fmla="*/ 5002223 h 5886446"/>
              <a:gd name="connsiteX18936" fmla="*/ 5019670 w 12191988"/>
              <a:gd name="connsiteY18936" fmla="*/ 5004603 h 5886446"/>
              <a:gd name="connsiteX18937" fmla="*/ 5019670 w 12191988"/>
              <a:gd name="connsiteY18937" fmla="*/ 4999842 h 5886446"/>
              <a:gd name="connsiteX18938" fmla="*/ 5018479 w 12191988"/>
              <a:gd name="connsiteY18938" fmla="*/ 4995874 h 5886446"/>
              <a:gd name="connsiteX18939" fmla="*/ 5017689 w 12191988"/>
              <a:gd name="connsiteY18939" fmla="*/ 4992302 h 5886446"/>
              <a:gd name="connsiteX18940" fmla="*/ 5016496 w 12191988"/>
              <a:gd name="connsiteY18940" fmla="*/ 4989128 h 5886446"/>
              <a:gd name="connsiteX18941" fmla="*/ 5014908 w 12191988"/>
              <a:gd name="connsiteY18941" fmla="*/ 4985557 h 5886446"/>
              <a:gd name="connsiteX18942" fmla="*/ 5014116 w 12191988"/>
              <a:gd name="connsiteY18942" fmla="*/ 4982382 h 5886446"/>
              <a:gd name="connsiteX18943" fmla="*/ 5013321 w 12191988"/>
              <a:gd name="connsiteY18943" fmla="*/ 4977620 h 5886446"/>
              <a:gd name="connsiteX18944" fmla="*/ 5013321 w 12191988"/>
              <a:gd name="connsiteY18944" fmla="*/ 4972859 h 5886446"/>
              <a:gd name="connsiteX18945" fmla="*/ 5009354 w 12191988"/>
              <a:gd name="connsiteY18945" fmla="*/ 4971668 h 5886446"/>
              <a:gd name="connsiteX18946" fmla="*/ 5006177 w 12191988"/>
              <a:gd name="connsiteY18946" fmla="*/ 4971271 h 5886446"/>
              <a:gd name="connsiteX18947" fmla="*/ 5002604 w 12191988"/>
              <a:gd name="connsiteY18947" fmla="*/ 4971271 h 5886446"/>
              <a:gd name="connsiteX18948" fmla="*/ 4999829 w 12191988"/>
              <a:gd name="connsiteY18948" fmla="*/ 4971668 h 5886446"/>
              <a:gd name="connsiteX18949" fmla="*/ 4997446 w 12191988"/>
              <a:gd name="connsiteY18949" fmla="*/ 4972859 h 5886446"/>
              <a:gd name="connsiteX18950" fmla="*/ 4995460 w 12191988"/>
              <a:gd name="connsiteY18950" fmla="*/ 4974049 h 5886446"/>
              <a:gd name="connsiteX18951" fmla="*/ 4991496 w 12191988"/>
              <a:gd name="connsiteY18951" fmla="*/ 4978017 h 5886446"/>
              <a:gd name="connsiteX18952" fmla="*/ 4987920 w 12191988"/>
              <a:gd name="connsiteY18952" fmla="*/ 4982382 h 5886446"/>
              <a:gd name="connsiteX18953" fmla="*/ 4984347 w 12191988"/>
              <a:gd name="connsiteY18953" fmla="*/ 4985557 h 5886446"/>
              <a:gd name="connsiteX18954" fmla="*/ 4981968 w 12191988"/>
              <a:gd name="connsiteY18954" fmla="*/ 4987144 h 5886446"/>
              <a:gd name="connsiteX18955" fmla="*/ 4979985 w 12191988"/>
              <a:gd name="connsiteY18955" fmla="*/ 4988334 h 5886446"/>
              <a:gd name="connsiteX18956" fmla="*/ 4976808 w 12191988"/>
              <a:gd name="connsiteY18956" fmla="*/ 4989128 h 5886446"/>
              <a:gd name="connsiteX18957" fmla="*/ 4974028 w 12191988"/>
              <a:gd name="connsiteY18957" fmla="*/ 4989128 h 5886446"/>
              <a:gd name="connsiteX18958" fmla="*/ 4974028 w 12191988"/>
              <a:gd name="connsiteY18958" fmla="*/ 4984763 h 5886446"/>
              <a:gd name="connsiteX18959" fmla="*/ 4974824 w 12191988"/>
              <a:gd name="connsiteY18959" fmla="*/ 4980001 h 5886446"/>
              <a:gd name="connsiteX18960" fmla="*/ 4976017 w 12191988"/>
              <a:gd name="connsiteY18960" fmla="*/ 4976827 h 5886446"/>
              <a:gd name="connsiteX18961" fmla="*/ 4976808 w 12191988"/>
              <a:gd name="connsiteY18961" fmla="*/ 4973652 h 5886446"/>
              <a:gd name="connsiteX18962" fmla="*/ 4978000 w 12191988"/>
              <a:gd name="connsiteY18962" fmla="*/ 4970081 h 5886446"/>
              <a:gd name="connsiteX18963" fmla="*/ 4978794 w 12191988"/>
              <a:gd name="connsiteY18963" fmla="*/ 4966510 h 5886446"/>
              <a:gd name="connsiteX18964" fmla="*/ 4979190 w 12191988"/>
              <a:gd name="connsiteY18964" fmla="*/ 4962542 h 5886446"/>
              <a:gd name="connsiteX18965" fmla="*/ 4979190 w 12191988"/>
              <a:gd name="connsiteY18965" fmla="*/ 4956986 h 5886446"/>
              <a:gd name="connsiteX18966" fmla="*/ 4973237 w 12191988"/>
              <a:gd name="connsiteY18966" fmla="*/ 4966113 h 5886446"/>
              <a:gd name="connsiteX18967" fmla="*/ 4967285 w 12191988"/>
              <a:gd name="connsiteY18967" fmla="*/ 4973652 h 5886446"/>
              <a:gd name="connsiteX18968" fmla="*/ 4961331 w 12191988"/>
              <a:gd name="connsiteY18968" fmla="*/ 4980001 h 5886446"/>
              <a:gd name="connsiteX18969" fmla="*/ 4954982 w 12191988"/>
              <a:gd name="connsiteY18969" fmla="*/ 4986350 h 5886446"/>
              <a:gd name="connsiteX18970" fmla="*/ 4948632 w 12191988"/>
              <a:gd name="connsiteY18970" fmla="*/ 4990715 h 5886446"/>
              <a:gd name="connsiteX18971" fmla="*/ 4942676 w 12191988"/>
              <a:gd name="connsiteY18971" fmla="*/ 4994286 h 5886446"/>
              <a:gd name="connsiteX18972" fmla="*/ 4936725 w 12191988"/>
              <a:gd name="connsiteY18972" fmla="*/ 4997064 h 5886446"/>
              <a:gd name="connsiteX18973" fmla="*/ 4930771 w 12191988"/>
              <a:gd name="connsiteY18973" fmla="*/ 4999445 h 5886446"/>
              <a:gd name="connsiteX18974" fmla="*/ 4925216 w 12191988"/>
              <a:gd name="connsiteY18974" fmla="*/ 5000635 h 5886446"/>
              <a:gd name="connsiteX18975" fmla="*/ 4919263 w 12191988"/>
              <a:gd name="connsiteY18975" fmla="*/ 5001826 h 5886446"/>
              <a:gd name="connsiteX18976" fmla="*/ 4913309 w 12191988"/>
              <a:gd name="connsiteY18976" fmla="*/ 5002223 h 5886446"/>
              <a:gd name="connsiteX18977" fmla="*/ 4906957 w 12191988"/>
              <a:gd name="connsiteY18977" fmla="*/ 5002223 h 5886446"/>
              <a:gd name="connsiteX18978" fmla="*/ 4901005 w 12191988"/>
              <a:gd name="connsiteY18978" fmla="*/ 5001826 h 5886446"/>
              <a:gd name="connsiteX18979" fmla="*/ 4895051 w 12191988"/>
              <a:gd name="connsiteY18979" fmla="*/ 5000635 h 5886446"/>
              <a:gd name="connsiteX18980" fmla="*/ 4883144 w 12191988"/>
              <a:gd name="connsiteY18980" fmla="*/ 4998651 h 5886446"/>
              <a:gd name="connsiteX18981" fmla="*/ 4870842 w 12191988"/>
              <a:gd name="connsiteY18981" fmla="*/ 4996270 h 5886446"/>
              <a:gd name="connsiteX18982" fmla="*/ 4858541 w 12191988"/>
              <a:gd name="connsiteY18982" fmla="*/ 4993890 h 5886446"/>
              <a:gd name="connsiteX18983" fmla="*/ 4845841 w 12191988"/>
              <a:gd name="connsiteY18983" fmla="*/ 4992302 h 5886446"/>
              <a:gd name="connsiteX18984" fmla="*/ 4839887 w 12191988"/>
              <a:gd name="connsiteY18984" fmla="*/ 4991906 h 5886446"/>
              <a:gd name="connsiteX18985" fmla="*/ 4833142 w 12191988"/>
              <a:gd name="connsiteY18985" fmla="*/ 4991906 h 5886446"/>
              <a:gd name="connsiteX18986" fmla="*/ 4827188 w 12191988"/>
              <a:gd name="connsiteY18986" fmla="*/ 4992699 h 5886446"/>
              <a:gd name="connsiteX18987" fmla="*/ 4820838 w 12191988"/>
              <a:gd name="connsiteY18987" fmla="*/ 4993890 h 5886446"/>
              <a:gd name="connsiteX18988" fmla="*/ 4814090 w 12191988"/>
              <a:gd name="connsiteY18988" fmla="*/ 4995080 h 5886446"/>
              <a:gd name="connsiteX18989" fmla="*/ 4807742 w 12191988"/>
              <a:gd name="connsiteY18989" fmla="*/ 4997858 h 5886446"/>
              <a:gd name="connsiteX18990" fmla="*/ 4801393 w 12191988"/>
              <a:gd name="connsiteY18990" fmla="*/ 5001429 h 5886446"/>
              <a:gd name="connsiteX18991" fmla="*/ 4794644 w 12191988"/>
              <a:gd name="connsiteY18991" fmla="*/ 5005397 h 5886446"/>
              <a:gd name="connsiteX18992" fmla="*/ 4787500 w 12191988"/>
              <a:gd name="connsiteY18992" fmla="*/ 5010159 h 5886446"/>
              <a:gd name="connsiteX18993" fmla="*/ 4784724 w 12191988"/>
              <a:gd name="connsiteY18993" fmla="*/ 5012936 h 5886446"/>
              <a:gd name="connsiteX18994" fmla="*/ 4787103 w 12191988"/>
              <a:gd name="connsiteY18994" fmla="*/ 5009365 h 5886446"/>
              <a:gd name="connsiteX18995" fmla="*/ 4789486 w 12191988"/>
              <a:gd name="connsiteY18995" fmla="*/ 5005794 h 5886446"/>
              <a:gd name="connsiteX18996" fmla="*/ 4791867 w 12191988"/>
              <a:gd name="connsiteY18996" fmla="*/ 5002223 h 5886446"/>
              <a:gd name="connsiteX18997" fmla="*/ 4794249 w 12191988"/>
              <a:gd name="connsiteY18997" fmla="*/ 4995874 h 5886446"/>
              <a:gd name="connsiteX18998" fmla="*/ 4796628 w 12191988"/>
              <a:gd name="connsiteY18998" fmla="*/ 4988731 h 5886446"/>
              <a:gd name="connsiteX18999" fmla="*/ 4799408 w 12191988"/>
              <a:gd name="connsiteY18999" fmla="*/ 4981588 h 5886446"/>
              <a:gd name="connsiteX19000" fmla="*/ 4802580 w 12191988"/>
              <a:gd name="connsiteY19000" fmla="*/ 4974843 h 5886446"/>
              <a:gd name="connsiteX19001" fmla="*/ 4804566 w 12191988"/>
              <a:gd name="connsiteY19001" fmla="*/ 4971271 h 5886446"/>
              <a:gd name="connsiteX19002" fmla="*/ 4807742 w 12191988"/>
              <a:gd name="connsiteY19002" fmla="*/ 4967303 h 5886446"/>
              <a:gd name="connsiteX19003" fmla="*/ 4810918 w 12191988"/>
              <a:gd name="connsiteY19003" fmla="*/ 4963732 h 5886446"/>
              <a:gd name="connsiteX19004" fmla="*/ 4814886 w 12191988"/>
              <a:gd name="connsiteY19004" fmla="*/ 4960161 h 5886446"/>
              <a:gd name="connsiteX19005" fmla="*/ 4813694 w 12191988"/>
              <a:gd name="connsiteY19005" fmla="*/ 4956589 h 5886446"/>
              <a:gd name="connsiteX19006" fmla="*/ 4812106 w 12191988"/>
              <a:gd name="connsiteY19006" fmla="*/ 4954605 h 5886446"/>
              <a:gd name="connsiteX19007" fmla="*/ 4810918 w 12191988"/>
              <a:gd name="connsiteY19007" fmla="*/ 4953415 h 5886446"/>
              <a:gd name="connsiteX19008" fmla="*/ 4808932 w 12191988"/>
              <a:gd name="connsiteY19008" fmla="*/ 4953018 h 5886446"/>
              <a:gd name="connsiteX19009" fmla="*/ 4806552 w 12191988"/>
              <a:gd name="connsiteY19009" fmla="*/ 4953415 h 5886446"/>
              <a:gd name="connsiteX19010" fmla="*/ 4805361 w 12191988"/>
              <a:gd name="connsiteY19010" fmla="*/ 4955002 h 5886446"/>
              <a:gd name="connsiteX19011" fmla="*/ 4803774 w 12191988"/>
              <a:gd name="connsiteY19011" fmla="*/ 4956986 h 5886446"/>
              <a:gd name="connsiteX19012" fmla="*/ 4803375 w 12191988"/>
              <a:gd name="connsiteY19012" fmla="*/ 4960161 h 5886446"/>
              <a:gd name="connsiteX19013" fmla="*/ 4803774 w 12191988"/>
              <a:gd name="connsiteY19013" fmla="*/ 4953415 h 5886446"/>
              <a:gd name="connsiteX19014" fmla="*/ 4803375 w 12191988"/>
              <a:gd name="connsiteY19014" fmla="*/ 4948256 h 5886446"/>
              <a:gd name="connsiteX19015" fmla="*/ 4802580 w 12191988"/>
              <a:gd name="connsiteY19015" fmla="*/ 4942701 h 5886446"/>
              <a:gd name="connsiteX19016" fmla="*/ 4801788 w 12191988"/>
              <a:gd name="connsiteY19016" fmla="*/ 4937939 h 5886446"/>
              <a:gd name="connsiteX19017" fmla="*/ 4800596 w 12191988"/>
              <a:gd name="connsiteY19017" fmla="*/ 4933971 h 5886446"/>
              <a:gd name="connsiteX19018" fmla="*/ 4799408 w 12191988"/>
              <a:gd name="connsiteY19018" fmla="*/ 4930003 h 5886446"/>
              <a:gd name="connsiteX19019" fmla="*/ 4797023 w 12191988"/>
              <a:gd name="connsiteY19019" fmla="*/ 4926829 h 5886446"/>
              <a:gd name="connsiteX19020" fmla="*/ 4795039 w 12191988"/>
              <a:gd name="connsiteY19020" fmla="*/ 4924448 h 5886446"/>
              <a:gd name="connsiteX19021" fmla="*/ 4792660 w 12191988"/>
              <a:gd name="connsiteY19021" fmla="*/ 4922067 h 5886446"/>
              <a:gd name="connsiteX19022" fmla="*/ 4790277 w 12191988"/>
              <a:gd name="connsiteY19022" fmla="*/ 4920480 h 5886446"/>
              <a:gd name="connsiteX19023" fmla="*/ 4787103 w 12191988"/>
              <a:gd name="connsiteY19023" fmla="*/ 4918893 h 5886446"/>
              <a:gd name="connsiteX19024" fmla="*/ 4784326 w 12191988"/>
              <a:gd name="connsiteY19024" fmla="*/ 4918099 h 5886446"/>
              <a:gd name="connsiteX19025" fmla="*/ 4780755 w 12191988"/>
              <a:gd name="connsiteY19025" fmla="*/ 4916909 h 5886446"/>
              <a:gd name="connsiteX19026" fmla="*/ 4777182 w 12191988"/>
              <a:gd name="connsiteY19026" fmla="*/ 4916909 h 5886446"/>
              <a:gd name="connsiteX19027" fmla="*/ 4770038 w 12191988"/>
              <a:gd name="connsiteY19027" fmla="*/ 4916909 h 5886446"/>
              <a:gd name="connsiteX19028" fmla="*/ 4762100 w 12191988"/>
              <a:gd name="connsiteY19028" fmla="*/ 4918099 h 5886446"/>
              <a:gd name="connsiteX19029" fmla="*/ 4754161 w 12191988"/>
              <a:gd name="connsiteY19029" fmla="*/ 4920083 h 5886446"/>
              <a:gd name="connsiteX19030" fmla="*/ 4745432 w 12191988"/>
              <a:gd name="connsiteY19030" fmla="*/ 4922464 h 5886446"/>
              <a:gd name="connsiteX19031" fmla="*/ 4737494 w 12191988"/>
              <a:gd name="connsiteY19031" fmla="*/ 4925638 h 5886446"/>
              <a:gd name="connsiteX19032" fmla="*/ 4721223 w 12191988"/>
              <a:gd name="connsiteY19032" fmla="*/ 4931590 h 5886446"/>
              <a:gd name="connsiteX19033" fmla="*/ 4706936 w 12191988"/>
              <a:gd name="connsiteY19033" fmla="*/ 4937543 h 5886446"/>
              <a:gd name="connsiteX19034" fmla="*/ 4708522 w 12191988"/>
              <a:gd name="connsiteY19034" fmla="*/ 4932384 h 5886446"/>
              <a:gd name="connsiteX19035" fmla="*/ 4710506 w 12191988"/>
              <a:gd name="connsiteY19035" fmla="*/ 4928416 h 5886446"/>
              <a:gd name="connsiteX19036" fmla="*/ 4712890 w 12191988"/>
              <a:gd name="connsiteY19036" fmla="*/ 4924845 h 5886446"/>
              <a:gd name="connsiteX19037" fmla="*/ 4715268 w 12191988"/>
              <a:gd name="connsiteY19037" fmla="*/ 4921670 h 5886446"/>
              <a:gd name="connsiteX19038" fmla="*/ 4718442 w 12191988"/>
              <a:gd name="connsiteY19038" fmla="*/ 4918496 h 5886446"/>
              <a:gd name="connsiteX19039" fmla="*/ 4721223 w 12191988"/>
              <a:gd name="connsiteY19039" fmla="*/ 4916115 h 5886446"/>
              <a:gd name="connsiteX19040" fmla="*/ 4728365 w 12191988"/>
              <a:gd name="connsiteY19040" fmla="*/ 4911353 h 5886446"/>
              <a:gd name="connsiteX19041" fmla="*/ 4735512 w 12191988"/>
              <a:gd name="connsiteY19041" fmla="*/ 4907782 h 5886446"/>
              <a:gd name="connsiteX19042" fmla="*/ 4743049 w 12191988"/>
              <a:gd name="connsiteY19042" fmla="*/ 4904607 h 5886446"/>
              <a:gd name="connsiteX19043" fmla="*/ 4750590 w 12191988"/>
              <a:gd name="connsiteY19043" fmla="*/ 4901036 h 5886446"/>
              <a:gd name="connsiteX19044" fmla="*/ 4757732 w 12191988"/>
              <a:gd name="connsiteY19044" fmla="*/ 4897068 h 5886446"/>
              <a:gd name="connsiteX19045" fmla="*/ 4755355 w 12191988"/>
              <a:gd name="connsiteY19045" fmla="*/ 4893497 h 5886446"/>
              <a:gd name="connsiteX19046" fmla="*/ 4752974 w 12191988"/>
              <a:gd name="connsiteY19046" fmla="*/ 4890719 h 5886446"/>
              <a:gd name="connsiteX19047" fmla="*/ 4750193 w 12191988"/>
              <a:gd name="connsiteY19047" fmla="*/ 4888338 h 5886446"/>
              <a:gd name="connsiteX19048" fmla="*/ 4746620 w 12191988"/>
              <a:gd name="connsiteY19048" fmla="*/ 4886354 h 5886446"/>
              <a:gd name="connsiteX19049" fmla="*/ 4743049 w 12191988"/>
              <a:gd name="connsiteY19049" fmla="*/ 4884370 h 5886446"/>
              <a:gd name="connsiteX19050" fmla="*/ 4739478 w 12191988"/>
              <a:gd name="connsiteY19050" fmla="*/ 4883180 h 5886446"/>
              <a:gd name="connsiteX19051" fmla="*/ 4735907 w 12191988"/>
              <a:gd name="connsiteY19051" fmla="*/ 4882783 h 5886446"/>
              <a:gd name="connsiteX19052" fmla="*/ 4732334 w 12191988"/>
              <a:gd name="connsiteY19052" fmla="*/ 4882783 h 5886446"/>
              <a:gd name="connsiteX19053" fmla="*/ 4728763 w 12191988"/>
              <a:gd name="connsiteY19053" fmla="*/ 4883973 h 5886446"/>
              <a:gd name="connsiteX19054" fmla="*/ 4725985 w 12191988"/>
              <a:gd name="connsiteY19054" fmla="*/ 4885164 h 5886446"/>
              <a:gd name="connsiteX19055" fmla="*/ 4723603 w 12191988"/>
              <a:gd name="connsiteY19055" fmla="*/ 4887941 h 5886446"/>
              <a:gd name="connsiteX19056" fmla="*/ 4720823 w 12191988"/>
              <a:gd name="connsiteY19056" fmla="*/ 4890719 h 5886446"/>
              <a:gd name="connsiteX19057" fmla="*/ 4719239 w 12191988"/>
              <a:gd name="connsiteY19057" fmla="*/ 4894687 h 5886446"/>
              <a:gd name="connsiteX19058" fmla="*/ 4718050 w 12191988"/>
              <a:gd name="connsiteY19058" fmla="*/ 4899846 h 5886446"/>
              <a:gd name="connsiteX19059" fmla="*/ 4718050 w 12191988"/>
              <a:gd name="connsiteY19059" fmla="*/ 4905798 h 5886446"/>
              <a:gd name="connsiteX19060" fmla="*/ 4718050 w 12191988"/>
              <a:gd name="connsiteY19060" fmla="*/ 4913337 h 5886446"/>
              <a:gd name="connsiteX19061" fmla="*/ 4711697 w 12191988"/>
              <a:gd name="connsiteY19061" fmla="*/ 4909766 h 5886446"/>
              <a:gd name="connsiteX19062" fmla="*/ 4708918 w 12191988"/>
              <a:gd name="connsiteY19062" fmla="*/ 4908576 h 5886446"/>
              <a:gd name="connsiteX19063" fmla="*/ 4706537 w 12191988"/>
              <a:gd name="connsiteY19063" fmla="*/ 4907782 h 5886446"/>
              <a:gd name="connsiteX19064" fmla="*/ 4703760 w 12191988"/>
              <a:gd name="connsiteY19064" fmla="*/ 4907385 h 5886446"/>
              <a:gd name="connsiteX19065" fmla="*/ 4701377 w 12191988"/>
              <a:gd name="connsiteY19065" fmla="*/ 4907385 h 5886446"/>
              <a:gd name="connsiteX19066" fmla="*/ 4696220 w 12191988"/>
              <a:gd name="connsiteY19066" fmla="*/ 4907782 h 5886446"/>
              <a:gd name="connsiteX19067" fmla="*/ 4691458 w 12191988"/>
              <a:gd name="connsiteY19067" fmla="*/ 4908972 h 5886446"/>
              <a:gd name="connsiteX19068" fmla="*/ 4685902 w 12191988"/>
              <a:gd name="connsiteY19068" fmla="*/ 4910956 h 5886446"/>
              <a:gd name="connsiteX19069" fmla="*/ 4679945 w 12191988"/>
              <a:gd name="connsiteY19069" fmla="*/ 4912544 h 5886446"/>
              <a:gd name="connsiteX19070" fmla="*/ 4672801 w 12191988"/>
              <a:gd name="connsiteY19070" fmla="*/ 4914131 h 5886446"/>
              <a:gd name="connsiteX19071" fmla="*/ 4670026 w 12191988"/>
              <a:gd name="connsiteY19071" fmla="*/ 4911750 h 5886446"/>
              <a:gd name="connsiteX19072" fmla="*/ 4669230 w 12191988"/>
              <a:gd name="connsiteY19072" fmla="*/ 4909766 h 5886446"/>
              <a:gd name="connsiteX19073" fmla="*/ 4669627 w 12191988"/>
              <a:gd name="connsiteY19073" fmla="*/ 4908972 h 5886446"/>
              <a:gd name="connsiteX19074" fmla="*/ 4670821 w 12191988"/>
              <a:gd name="connsiteY19074" fmla="*/ 4907385 h 5886446"/>
              <a:gd name="connsiteX19075" fmla="*/ 4672801 w 12191988"/>
              <a:gd name="connsiteY19075" fmla="*/ 4906988 h 5886446"/>
              <a:gd name="connsiteX19076" fmla="*/ 4675185 w 12191988"/>
              <a:gd name="connsiteY19076" fmla="*/ 4905798 h 5886446"/>
              <a:gd name="connsiteX19077" fmla="*/ 4681930 w 12191988"/>
              <a:gd name="connsiteY19077" fmla="*/ 4904607 h 5886446"/>
              <a:gd name="connsiteX19078" fmla="*/ 4688678 w 12191988"/>
              <a:gd name="connsiteY19078" fmla="*/ 4903020 h 5886446"/>
              <a:gd name="connsiteX19079" fmla="*/ 4692249 w 12191988"/>
              <a:gd name="connsiteY19079" fmla="*/ 4901433 h 5886446"/>
              <a:gd name="connsiteX19080" fmla="*/ 4695425 w 12191988"/>
              <a:gd name="connsiteY19080" fmla="*/ 4899846 h 5886446"/>
              <a:gd name="connsiteX19081" fmla="*/ 4697806 w 12191988"/>
              <a:gd name="connsiteY19081" fmla="*/ 4897862 h 5886446"/>
              <a:gd name="connsiteX19082" fmla="*/ 4699791 w 12191988"/>
              <a:gd name="connsiteY19082" fmla="*/ 4895878 h 5886446"/>
              <a:gd name="connsiteX19083" fmla="*/ 4700982 w 12191988"/>
              <a:gd name="connsiteY19083" fmla="*/ 4892703 h 5886446"/>
              <a:gd name="connsiteX19084" fmla="*/ 4700982 w 12191988"/>
              <a:gd name="connsiteY19084" fmla="*/ 4889529 h 5886446"/>
              <a:gd name="connsiteX19085" fmla="*/ 4699395 w 12191988"/>
              <a:gd name="connsiteY19085" fmla="*/ 4886354 h 5886446"/>
              <a:gd name="connsiteX19086" fmla="*/ 4697806 w 12191988"/>
              <a:gd name="connsiteY19086" fmla="*/ 4883973 h 5886446"/>
              <a:gd name="connsiteX19087" fmla="*/ 4695822 w 12191988"/>
              <a:gd name="connsiteY19087" fmla="*/ 4881196 h 5886446"/>
              <a:gd name="connsiteX19088" fmla="*/ 4693838 w 12191988"/>
              <a:gd name="connsiteY19088" fmla="*/ 4879212 h 5886446"/>
              <a:gd name="connsiteX19089" fmla="*/ 4688678 w 12191988"/>
              <a:gd name="connsiteY19089" fmla="*/ 4875640 h 5886446"/>
              <a:gd name="connsiteX19090" fmla="*/ 4683124 w 12191988"/>
              <a:gd name="connsiteY19090" fmla="*/ 4873259 h 5886446"/>
              <a:gd name="connsiteX19091" fmla="*/ 4677170 w 12191988"/>
              <a:gd name="connsiteY19091" fmla="*/ 4871275 h 5886446"/>
              <a:gd name="connsiteX19092" fmla="*/ 4670821 w 12191988"/>
              <a:gd name="connsiteY19092" fmla="*/ 4870482 h 5886446"/>
              <a:gd name="connsiteX19093" fmla="*/ 4664071 w 12191988"/>
              <a:gd name="connsiteY19093" fmla="*/ 4869688 h 5886446"/>
              <a:gd name="connsiteX19094" fmla="*/ 4657720 w 12191988"/>
              <a:gd name="connsiteY19094" fmla="*/ 4869688 h 5886446"/>
              <a:gd name="connsiteX19095" fmla="*/ 4650976 w 12191988"/>
              <a:gd name="connsiteY19095" fmla="*/ 4869688 h 5886446"/>
              <a:gd name="connsiteX19096" fmla="*/ 4645021 w 12191988"/>
              <a:gd name="connsiteY19096" fmla="*/ 4870482 h 5886446"/>
              <a:gd name="connsiteX19097" fmla="*/ 4633909 w 12191988"/>
              <a:gd name="connsiteY19097" fmla="*/ 4872466 h 5886446"/>
              <a:gd name="connsiteX19098" fmla="*/ 4621607 w 12191988"/>
              <a:gd name="connsiteY19098" fmla="*/ 4874847 h 5886446"/>
              <a:gd name="connsiteX19099" fmla="*/ 4602557 w 12191988"/>
              <a:gd name="connsiteY19099" fmla="*/ 4876434 h 5886446"/>
              <a:gd name="connsiteX19100" fmla="*/ 4597792 w 12191988"/>
              <a:gd name="connsiteY19100" fmla="*/ 4876434 h 5886446"/>
              <a:gd name="connsiteX19101" fmla="*/ 4597395 w 12191988"/>
              <a:gd name="connsiteY19101" fmla="*/ 4875640 h 5886446"/>
              <a:gd name="connsiteX19102" fmla="*/ 4598587 w 12191988"/>
              <a:gd name="connsiteY19102" fmla="*/ 4874847 h 5886446"/>
              <a:gd name="connsiteX19103" fmla="*/ 4593031 w 12191988"/>
              <a:gd name="connsiteY19103" fmla="*/ 4876831 h 5886446"/>
              <a:gd name="connsiteX19104" fmla="*/ 4587871 w 12191988"/>
              <a:gd name="connsiteY19104" fmla="*/ 4878021 h 5886446"/>
              <a:gd name="connsiteX19105" fmla="*/ 4582711 w 12191988"/>
              <a:gd name="connsiteY19105" fmla="*/ 4878418 h 5886446"/>
              <a:gd name="connsiteX19106" fmla="*/ 4578347 w 12191988"/>
              <a:gd name="connsiteY19106" fmla="*/ 4877228 h 5886446"/>
              <a:gd name="connsiteX19107" fmla="*/ 4574380 w 12191988"/>
              <a:gd name="connsiteY19107" fmla="*/ 4875640 h 5886446"/>
              <a:gd name="connsiteX19108" fmla="*/ 4570012 w 12191988"/>
              <a:gd name="connsiteY19108" fmla="*/ 4874450 h 5886446"/>
              <a:gd name="connsiteX19109" fmla="*/ 4566441 w 12191988"/>
              <a:gd name="connsiteY19109" fmla="*/ 4871672 h 5886446"/>
              <a:gd name="connsiteX19110" fmla="*/ 4562472 w 12191988"/>
              <a:gd name="connsiteY19110" fmla="*/ 4869291 h 5886446"/>
              <a:gd name="connsiteX19111" fmla="*/ 4555724 w 12191988"/>
              <a:gd name="connsiteY19111" fmla="*/ 4863339 h 5886446"/>
              <a:gd name="connsiteX19112" fmla="*/ 4549375 w 12191988"/>
              <a:gd name="connsiteY19112" fmla="*/ 4858181 h 5886446"/>
              <a:gd name="connsiteX19113" fmla="*/ 4545804 w 12191988"/>
              <a:gd name="connsiteY19113" fmla="*/ 4855800 h 5886446"/>
              <a:gd name="connsiteX19114" fmla="*/ 4542630 w 12191988"/>
              <a:gd name="connsiteY19114" fmla="*/ 4853816 h 5886446"/>
              <a:gd name="connsiteX19115" fmla="*/ 4539057 w 12191988"/>
              <a:gd name="connsiteY19115" fmla="*/ 4852229 h 5886446"/>
              <a:gd name="connsiteX19116" fmla="*/ 4536281 w 12191988"/>
              <a:gd name="connsiteY19116" fmla="*/ 4851832 h 5886446"/>
              <a:gd name="connsiteX19117" fmla="*/ 4534693 w 12191988"/>
              <a:gd name="connsiteY19117" fmla="*/ 4852229 h 5886446"/>
              <a:gd name="connsiteX19118" fmla="*/ 4533898 w 12191988"/>
              <a:gd name="connsiteY19118" fmla="*/ 4852625 h 5886446"/>
              <a:gd name="connsiteX19119" fmla="*/ 4531120 w 12191988"/>
              <a:gd name="connsiteY19119" fmla="*/ 4855800 h 5886446"/>
              <a:gd name="connsiteX19120" fmla="*/ 4525167 w 12191988"/>
              <a:gd name="connsiteY19120" fmla="*/ 4864926 h 5886446"/>
              <a:gd name="connsiteX19121" fmla="*/ 4521594 w 12191988"/>
              <a:gd name="connsiteY19121" fmla="*/ 4869291 h 5886446"/>
              <a:gd name="connsiteX19122" fmla="*/ 4519614 w 12191988"/>
              <a:gd name="connsiteY19122" fmla="*/ 4871672 h 5886446"/>
              <a:gd name="connsiteX19123" fmla="*/ 4517626 w 12191988"/>
              <a:gd name="connsiteY19123" fmla="*/ 4873259 h 5886446"/>
              <a:gd name="connsiteX19124" fmla="*/ 4515248 w 12191988"/>
              <a:gd name="connsiteY19124" fmla="*/ 4874847 h 5886446"/>
              <a:gd name="connsiteX19125" fmla="*/ 4513261 w 12191988"/>
              <a:gd name="connsiteY19125" fmla="*/ 4875640 h 5886446"/>
              <a:gd name="connsiteX19126" fmla="*/ 4510484 w 12191988"/>
              <a:gd name="connsiteY19126" fmla="*/ 4876434 h 5886446"/>
              <a:gd name="connsiteX19127" fmla="*/ 4507704 w 12191988"/>
              <a:gd name="connsiteY19127" fmla="*/ 4876434 h 5886446"/>
              <a:gd name="connsiteX19128" fmla="*/ 4491036 w 12191988"/>
              <a:gd name="connsiteY19128" fmla="*/ 4873656 h 5886446"/>
              <a:gd name="connsiteX19129" fmla="*/ 4470401 w 12191988"/>
              <a:gd name="connsiteY19129" fmla="*/ 4871275 h 5886446"/>
              <a:gd name="connsiteX19130" fmla="*/ 4458894 w 12191988"/>
              <a:gd name="connsiteY19130" fmla="*/ 4870482 h 5886446"/>
              <a:gd name="connsiteX19131" fmla="*/ 4447379 w 12191988"/>
              <a:gd name="connsiteY19131" fmla="*/ 4869688 h 5886446"/>
              <a:gd name="connsiteX19132" fmla="*/ 4434680 w 12191988"/>
              <a:gd name="connsiteY19132" fmla="*/ 4869291 h 5886446"/>
              <a:gd name="connsiteX19133" fmla="*/ 4422376 w 12191988"/>
              <a:gd name="connsiteY19133" fmla="*/ 4869688 h 5886446"/>
              <a:gd name="connsiteX19134" fmla="*/ 4409276 w 12191988"/>
              <a:gd name="connsiteY19134" fmla="*/ 4870879 h 5886446"/>
              <a:gd name="connsiteX19135" fmla="*/ 4396184 w 12191988"/>
              <a:gd name="connsiteY19135" fmla="*/ 4872466 h 5886446"/>
              <a:gd name="connsiteX19136" fmla="*/ 4383085 w 12191988"/>
              <a:gd name="connsiteY19136" fmla="*/ 4874847 h 5886446"/>
              <a:gd name="connsiteX19137" fmla="*/ 4369991 w 12191988"/>
              <a:gd name="connsiteY19137" fmla="*/ 4878418 h 5886446"/>
              <a:gd name="connsiteX19138" fmla="*/ 4357684 w 12191988"/>
              <a:gd name="connsiteY19138" fmla="*/ 4882783 h 5886446"/>
              <a:gd name="connsiteX19139" fmla="*/ 4350936 w 12191988"/>
              <a:gd name="connsiteY19139" fmla="*/ 4885164 h 5886446"/>
              <a:gd name="connsiteX19140" fmla="*/ 4344585 w 12191988"/>
              <a:gd name="connsiteY19140" fmla="*/ 4888338 h 5886446"/>
              <a:gd name="connsiteX19141" fmla="*/ 4338636 w 12191988"/>
              <a:gd name="connsiteY19141" fmla="*/ 4891513 h 5886446"/>
              <a:gd name="connsiteX19142" fmla="*/ 4332283 w 12191988"/>
              <a:gd name="connsiteY19142" fmla="*/ 4894687 h 5886446"/>
              <a:gd name="connsiteX19143" fmla="*/ 4326332 w 12191988"/>
              <a:gd name="connsiteY19143" fmla="*/ 4899052 h 5886446"/>
              <a:gd name="connsiteX19144" fmla="*/ 4320376 w 12191988"/>
              <a:gd name="connsiteY19144" fmla="*/ 4903020 h 5886446"/>
              <a:gd name="connsiteX19145" fmla="*/ 4318791 w 12191988"/>
              <a:gd name="connsiteY19145" fmla="*/ 4900242 h 5886446"/>
              <a:gd name="connsiteX19146" fmla="*/ 4318001 w 12191988"/>
              <a:gd name="connsiteY19146" fmla="*/ 4897068 h 5886446"/>
              <a:gd name="connsiteX19147" fmla="*/ 4316011 w 12191988"/>
              <a:gd name="connsiteY19147" fmla="*/ 4889529 h 5886446"/>
              <a:gd name="connsiteX19148" fmla="*/ 4314823 w 12191988"/>
              <a:gd name="connsiteY19148" fmla="*/ 4885957 h 5886446"/>
              <a:gd name="connsiteX19149" fmla="*/ 4314029 w 12191988"/>
              <a:gd name="connsiteY19149" fmla="*/ 4882783 h 5886446"/>
              <a:gd name="connsiteX19150" fmla="*/ 4312045 w 12191988"/>
              <a:gd name="connsiteY19150" fmla="*/ 4880799 h 5886446"/>
              <a:gd name="connsiteX19151" fmla="*/ 4310458 w 12191988"/>
              <a:gd name="connsiteY19151" fmla="*/ 4880005 h 5886446"/>
              <a:gd name="connsiteX19152" fmla="*/ 4309263 w 12191988"/>
              <a:gd name="connsiteY19152" fmla="*/ 4879212 h 5886446"/>
              <a:gd name="connsiteX19153" fmla="*/ 4310855 w 12191988"/>
              <a:gd name="connsiteY19153" fmla="*/ 4875243 h 5886446"/>
              <a:gd name="connsiteX19154" fmla="*/ 4312440 w 12191988"/>
              <a:gd name="connsiteY19154" fmla="*/ 4872466 h 5886446"/>
              <a:gd name="connsiteX19155" fmla="*/ 4314029 w 12191988"/>
              <a:gd name="connsiteY19155" fmla="*/ 4870879 h 5886446"/>
              <a:gd name="connsiteX19156" fmla="*/ 4314823 w 12191988"/>
              <a:gd name="connsiteY19156" fmla="*/ 4870482 h 5886446"/>
              <a:gd name="connsiteX19157" fmla="*/ 4316410 w 12191988"/>
              <a:gd name="connsiteY19157" fmla="*/ 4871275 h 5886446"/>
              <a:gd name="connsiteX19158" fmla="*/ 4318001 w 12191988"/>
              <a:gd name="connsiteY19158" fmla="*/ 4872466 h 5886446"/>
              <a:gd name="connsiteX19159" fmla="*/ 4320777 w 12191988"/>
              <a:gd name="connsiteY19159" fmla="*/ 4876434 h 5886446"/>
              <a:gd name="connsiteX19160" fmla="*/ 4324350 w 12191988"/>
              <a:gd name="connsiteY19160" fmla="*/ 4881196 h 5886446"/>
              <a:gd name="connsiteX19161" fmla="*/ 4326332 w 12191988"/>
              <a:gd name="connsiteY19161" fmla="*/ 4883973 h 5886446"/>
              <a:gd name="connsiteX19162" fmla="*/ 4328318 w 12191988"/>
              <a:gd name="connsiteY19162" fmla="*/ 4885957 h 5886446"/>
              <a:gd name="connsiteX19163" fmla="*/ 4330299 w 12191988"/>
              <a:gd name="connsiteY19163" fmla="*/ 4887545 h 5886446"/>
              <a:gd name="connsiteX19164" fmla="*/ 4332283 w 12191988"/>
              <a:gd name="connsiteY19164" fmla="*/ 4887941 h 5886446"/>
              <a:gd name="connsiteX19165" fmla="*/ 4335065 w 12191988"/>
              <a:gd name="connsiteY19165" fmla="*/ 4887941 h 5886446"/>
              <a:gd name="connsiteX19166" fmla="*/ 4337441 w 12191988"/>
              <a:gd name="connsiteY19166" fmla="*/ 4886751 h 5886446"/>
              <a:gd name="connsiteX19167" fmla="*/ 4336648 w 12191988"/>
              <a:gd name="connsiteY19167" fmla="*/ 4880005 h 5886446"/>
              <a:gd name="connsiteX19168" fmla="*/ 4333872 w 12191988"/>
              <a:gd name="connsiteY19168" fmla="*/ 4873259 h 5886446"/>
              <a:gd name="connsiteX19169" fmla="*/ 4331492 w 12191988"/>
              <a:gd name="connsiteY19169" fmla="*/ 4868101 h 5886446"/>
              <a:gd name="connsiteX19170" fmla="*/ 4327921 w 12191988"/>
              <a:gd name="connsiteY19170" fmla="*/ 4863736 h 5886446"/>
              <a:gd name="connsiteX19171" fmla="*/ 4323949 w 12191988"/>
              <a:gd name="connsiteY19171" fmla="*/ 4860165 h 5886446"/>
              <a:gd name="connsiteX19172" fmla="*/ 4319584 w 12191988"/>
              <a:gd name="connsiteY19172" fmla="*/ 4857784 h 5886446"/>
              <a:gd name="connsiteX19173" fmla="*/ 4314823 w 12191988"/>
              <a:gd name="connsiteY19173" fmla="*/ 4855800 h 5886446"/>
              <a:gd name="connsiteX19174" fmla="*/ 4310058 w 12191988"/>
              <a:gd name="connsiteY19174" fmla="*/ 4854213 h 5886446"/>
              <a:gd name="connsiteX19175" fmla="*/ 4304503 w 12191988"/>
              <a:gd name="connsiteY19175" fmla="*/ 4853419 h 5886446"/>
              <a:gd name="connsiteX19176" fmla="*/ 4299341 w 12191988"/>
              <a:gd name="connsiteY19176" fmla="*/ 4852625 h 5886446"/>
              <a:gd name="connsiteX19177" fmla="*/ 4293788 w 12191988"/>
              <a:gd name="connsiteY19177" fmla="*/ 4852625 h 5886446"/>
              <a:gd name="connsiteX19178" fmla="*/ 4288626 w 12191988"/>
              <a:gd name="connsiteY19178" fmla="*/ 4852625 h 5886446"/>
              <a:gd name="connsiteX19179" fmla="*/ 4278309 w 12191988"/>
              <a:gd name="connsiteY19179" fmla="*/ 4854213 h 5886446"/>
              <a:gd name="connsiteX19180" fmla="*/ 4269180 w 12191988"/>
              <a:gd name="connsiteY19180" fmla="*/ 4855800 h 5886446"/>
              <a:gd name="connsiteX19181" fmla="*/ 4270769 w 12191988"/>
              <a:gd name="connsiteY19181" fmla="*/ 4858577 h 5886446"/>
              <a:gd name="connsiteX19182" fmla="*/ 4272753 w 12191988"/>
              <a:gd name="connsiteY19182" fmla="*/ 4860958 h 5886446"/>
              <a:gd name="connsiteX19183" fmla="*/ 4277119 w 12191988"/>
              <a:gd name="connsiteY19183" fmla="*/ 4864926 h 5886446"/>
              <a:gd name="connsiteX19184" fmla="*/ 4278706 w 12191988"/>
              <a:gd name="connsiteY19184" fmla="*/ 4867307 h 5886446"/>
              <a:gd name="connsiteX19185" fmla="*/ 4280293 w 12191988"/>
              <a:gd name="connsiteY19185" fmla="*/ 4870482 h 5886446"/>
              <a:gd name="connsiteX19186" fmla="*/ 4280690 w 12191988"/>
              <a:gd name="connsiteY19186" fmla="*/ 4874450 h 5886446"/>
              <a:gd name="connsiteX19187" fmla="*/ 4280690 w 12191988"/>
              <a:gd name="connsiteY19187" fmla="*/ 4880005 h 5886446"/>
              <a:gd name="connsiteX19188" fmla="*/ 4275135 w 12191988"/>
              <a:gd name="connsiteY19188" fmla="*/ 4878021 h 5886446"/>
              <a:gd name="connsiteX19189" fmla="*/ 4269582 w 12191988"/>
              <a:gd name="connsiteY19189" fmla="*/ 4874847 h 5886446"/>
              <a:gd name="connsiteX19190" fmla="*/ 4257670 w 12191988"/>
              <a:gd name="connsiteY19190" fmla="*/ 4867704 h 5886446"/>
              <a:gd name="connsiteX19191" fmla="*/ 4244972 w 12191988"/>
              <a:gd name="connsiteY19191" fmla="*/ 4860165 h 5886446"/>
              <a:gd name="connsiteX19192" fmla="*/ 4238622 w 12191988"/>
              <a:gd name="connsiteY19192" fmla="*/ 4856593 h 5886446"/>
              <a:gd name="connsiteX19193" fmla="*/ 4231878 w 12191988"/>
              <a:gd name="connsiteY19193" fmla="*/ 4853816 h 5886446"/>
              <a:gd name="connsiteX19194" fmla="*/ 4225527 w 12191988"/>
              <a:gd name="connsiteY19194" fmla="*/ 4851832 h 5886446"/>
              <a:gd name="connsiteX19195" fmla="*/ 4219570 w 12191988"/>
              <a:gd name="connsiteY19195" fmla="*/ 4850244 h 5886446"/>
              <a:gd name="connsiteX19196" fmla="*/ 4216396 w 12191988"/>
              <a:gd name="connsiteY19196" fmla="*/ 4849848 h 5886446"/>
              <a:gd name="connsiteX19197" fmla="*/ 4213617 w 12191988"/>
              <a:gd name="connsiteY19197" fmla="*/ 4849848 h 5886446"/>
              <a:gd name="connsiteX19198" fmla="*/ 4210444 w 12191988"/>
              <a:gd name="connsiteY19198" fmla="*/ 4850244 h 5886446"/>
              <a:gd name="connsiteX19199" fmla="*/ 4208063 w 12191988"/>
              <a:gd name="connsiteY19199" fmla="*/ 4850641 h 5886446"/>
              <a:gd name="connsiteX19200" fmla="*/ 4205284 w 12191988"/>
              <a:gd name="connsiteY19200" fmla="*/ 4852229 h 5886446"/>
              <a:gd name="connsiteX19201" fmla="*/ 4202902 w 12191988"/>
              <a:gd name="connsiteY19201" fmla="*/ 4853816 h 5886446"/>
              <a:gd name="connsiteX19202" fmla="*/ 4200522 w 12191988"/>
              <a:gd name="connsiteY19202" fmla="*/ 4855800 h 5886446"/>
              <a:gd name="connsiteX19203" fmla="*/ 4197746 w 12191988"/>
              <a:gd name="connsiteY19203" fmla="*/ 4858181 h 5886446"/>
              <a:gd name="connsiteX19204" fmla="*/ 4195758 w 12191988"/>
              <a:gd name="connsiteY19204" fmla="*/ 4860958 h 5886446"/>
              <a:gd name="connsiteX19205" fmla="*/ 4193388 w 12191988"/>
              <a:gd name="connsiteY19205" fmla="*/ 4864133 h 5886446"/>
              <a:gd name="connsiteX19206" fmla="*/ 4191801 w 12191988"/>
              <a:gd name="connsiteY19206" fmla="*/ 4868101 h 5886446"/>
              <a:gd name="connsiteX19207" fmla="*/ 4189815 w 12191988"/>
              <a:gd name="connsiteY19207" fmla="*/ 4872863 h 5886446"/>
              <a:gd name="connsiteX19208" fmla="*/ 4187832 w 12191988"/>
              <a:gd name="connsiteY19208" fmla="*/ 4873259 h 5886446"/>
              <a:gd name="connsiteX19209" fmla="*/ 4185847 w 12191988"/>
              <a:gd name="connsiteY19209" fmla="*/ 4873656 h 5886446"/>
              <a:gd name="connsiteX19210" fmla="*/ 4184259 w 12191988"/>
              <a:gd name="connsiteY19210" fmla="*/ 4873259 h 5886446"/>
              <a:gd name="connsiteX19211" fmla="*/ 4183067 w 12191988"/>
              <a:gd name="connsiteY19211" fmla="*/ 4872863 h 5886446"/>
              <a:gd name="connsiteX19212" fmla="*/ 4181879 w 12191988"/>
              <a:gd name="connsiteY19212" fmla="*/ 4871672 h 5886446"/>
              <a:gd name="connsiteX19213" fmla="*/ 4181483 w 12191988"/>
              <a:gd name="connsiteY19213" fmla="*/ 4870482 h 5886446"/>
              <a:gd name="connsiteX19214" fmla="*/ 4179893 w 12191988"/>
              <a:gd name="connsiteY19214" fmla="*/ 4867307 h 5886446"/>
              <a:gd name="connsiteX19215" fmla="*/ 4179498 w 12191988"/>
              <a:gd name="connsiteY19215" fmla="*/ 4863339 h 5886446"/>
              <a:gd name="connsiteX19216" fmla="*/ 4178705 w 12191988"/>
              <a:gd name="connsiteY19216" fmla="*/ 4858577 h 5886446"/>
              <a:gd name="connsiteX19217" fmla="*/ 4178306 w 12191988"/>
              <a:gd name="connsiteY19217" fmla="*/ 4849054 h 5886446"/>
              <a:gd name="connsiteX19218" fmla="*/ 4164018 w 12191988"/>
              <a:gd name="connsiteY19218" fmla="*/ 4850641 h 5886446"/>
              <a:gd name="connsiteX19219" fmla="*/ 4154097 w 12191988"/>
              <a:gd name="connsiteY19219" fmla="*/ 4852229 h 5886446"/>
              <a:gd name="connsiteX19220" fmla="*/ 4150922 w 12191988"/>
              <a:gd name="connsiteY19220" fmla="*/ 4852625 h 5886446"/>
              <a:gd name="connsiteX19221" fmla="*/ 4147351 w 12191988"/>
              <a:gd name="connsiteY19221" fmla="*/ 4853816 h 5886446"/>
              <a:gd name="connsiteX19222" fmla="*/ 4143380 w 12191988"/>
              <a:gd name="connsiteY19222" fmla="*/ 4855800 h 5886446"/>
              <a:gd name="connsiteX19223" fmla="*/ 4138619 w 12191988"/>
              <a:gd name="connsiteY19223" fmla="*/ 4857784 h 5886446"/>
              <a:gd name="connsiteX19224" fmla="*/ 4138222 w 12191988"/>
              <a:gd name="connsiteY19224" fmla="*/ 4862149 h 5886446"/>
              <a:gd name="connsiteX19225" fmla="*/ 4138619 w 12191988"/>
              <a:gd name="connsiteY19225" fmla="*/ 4865720 h 5886446"/>
              <a:gd name="connsiteX19226" fmla="*/ 4139809 w 12191988"/>
              <a:gd name="connsiteY19226" fmla="*/ 4868101 h 5886446"/>
              <a:gd name="connsiteX19227" fmla="*/ 4141397 w 12191988"/>
              <a:gd name="connsiteY19227" fmla="*/ 4870482 h 5886446"/>
              <a:gd name="connsiteX19228" fmla="*/ 4143380 w 12191988"/>
              <a:gd name="connsiteY19228" fmla="*/ 4871672 h 5886446"/>
              <a:gd name="connsiteX19229" fmla="*/ 4145366 w 12191988"/>
              <a:gd name="connsiteY19229" fmla="*/ 4872863 h 5886446"/>
              <a:gd name="connsiteX19230" fmla="*/ 4150129 w 12191988"/>
              <a:gd name="connsiteY19230" fmla="*/ 4873656 h 5886446"/>
              <a:gd name="connsiteX19231" fmla="*/ 4145763 w 12191988"/>
              <a:gd name="connsiteY19231" fmla="*/ 4879212 h 5886446"/>
              <a:gd name="connsiteX19232" fmla="*/ 4141795 w 12191988"/>
              <a:gd name="connsiteY19232" fmla="*/ 4883180 h 5886446"/>
              <a:gd name="connsiteX19233" fmla="*/ 4137826 w 12191988"/>
              <a:gd name="connsiteY19233" fmla="*/ 4886354 h 5886446"/>
              <a:gd name="connsiteX19234" fmla="*/ 4133856 w 12191988"/>
              <a:gd name="connsiteY19234" fmla="*/ 4887545 h 5886446"/>
              <a:gd name="connsiteX19235" fmla="*/ 4129094 w 12191988"/>
              <a:gd name="connsiteY19235" fmla="*/ 4887941 h 5886446"/>
              <a:gd name="connsiteX19236" fmla="*/ 4125125 w 12191988"/>
              <a:gd name="connsiteY19236" fmla="*/ 4887545 h 5886446"/>
              <a:gd name="connsiteX19237" fmla="*/ 4121158 w 12191988"/>
              <a:gd name="connsiteY19237" fmla="*/ 4885957 h 5886446"/>
              <a:gd name="connsiteX19238" fmla="*/ 4116792 w 12191988"/>
              <a:gd name="connsiteY19238" fmla="*/ 4884767 h 5886446"/>
              <a:gd name="connsiteX19239" fmla="*/ 4108060 w 12191988"/>
              <a:gd name="connsiteY19239" fmla="*/ 4881989 h 5886446"/>
              <a:gd name="connsiteX19240" fmla="*/ 4102899 w 12191988"/>
              <a:gd name="connsiteY19240" fmla="*/ 4880799 h 5886446"/>
              <a:gd name="connsiteX19241" fmla="*/ 4098533 w 12191988"/>
              <a:gd name="connsiteY19241" fmla="*/ 4880402 h 5886446"/>
              <a:gd name="connsiteX19242" fmla="*/ 4093375 w 12191988"/>
              <a:gd name="connsiteY19242" fmla="*/ 4881196 h 5886446"/>
              <a:gd name="connsiteX19243" fmla="*/ 4088216 w 12191988"/>
              <a:gd name="connsiteY19243" fmla="*/ 4882783 h 5886446"/>
              <a:gd name="connsiteX19244" fmla="*/ 4082660 w 12191988"/>
              <a:gd name="connsiteY19244" fmla="*/ 4885957 h 5886446"/>
              <a:gd name="connsiteX19245" fmla="*/ 4076308 w 12191988"/>
              <a:gd name="connsiteY19245" fmla="*/ 4890719 h 5886446"/>
              <a:gd name="connsiteX19246" fmla="*/ 4076308 w 12191988"/>
              <a:gd name="connsiteY19246" fmla="*/ 4885164 h 5886446"/>
              <a:gd name="connsiteX19247" fmla="*/ 4076308 w 12191988"/>
              <a:gd name="connsiteY19247" fmla="*/ 4880799 h 5886446"/>
              <a:gd name="connsiteX19248" fmla="*/ 4075516 w 12191988"/>
              <a:gd name="connsiteY19248" fmla="*/ 4876831 h 5886446"/>
              <a:gd name="connsiteX19249" fmla="*/ 4073928 w 12191988"/>
              <a:gd name="connsiteY19249" fmla="*/ 4873656 h 5886446"/>
              <a:gd name="connsiteX19250" fmla="*/ 4072341 w 12191988"/>
              <a:gd name="connsiteY19250" fmla="*/ 4871275 h 5886446"/>
              <a:gd name="connsiteX19251" fmla="*/ 4069959 w 12191988"/>
              <a:gd name="connsiteY19251" fmla="*/ 4869291 h 5886446"/>
              <a:gd name="connsiteX19252" fmla="*/ 4067974 w 12191988"/>
              <a:gd name="connsiteY19252" fmla="*/ 4867704 h 5886446"/>
              <a:gd name="connsiteX19253" fmla="*/ 4065593 w 12191988"/>
              <a:gd name="connsiteY19253" fmla="*/ 4866117 h 5886446"/>
              <a:gd name="connsiteX19254" fmla="*/ 4060037 w 12191988"/>
              <a:gd name="connsiteY19254" fmla="*/ 4863736 h 5886446"/>
              <a:gd name="connsiteX19255" fmla="*/ 4054878 w 12191988"/>
              <a:gd name="connsiteY19255" fmla="*/ 4861355 h 5886446"/>
              <a:gd name="connsiteX19256" fmla="*/ 4052893 w 12191988"/>
              <a:gd name="connsiteY19256" fmla="*/ 4859371 h 5886446"/>
              <a:gd name="connsiteX19257" fmla="*/ 4050910 w 12191988"/>
              <a:gd name="connsiteY19257" fmla="*/ 4857387 h 5886446"/>
              <a:gd name="connsiteX19258" fmla="*/ 4048925 w 12191988"/>
              <a:gd name="connsiteY19258" fmla="*/ 4854213 h 5886446"/>
              <a:gd name="connsiteX19259" fmla="*/ 4047735 w 12191988"/>
              <a:gd name="connsiteY19259" fmla="*/ 4851038 h 5886446"/>
              <a:gd name="connsiteX19260" fmla="*/ 4033844 w 12191988"/>
              <a:gd name="connsiteY19260" fmla="*/ 4856593 h 5886446"/>
              <a:gd name="connsiteX19261" fmla="*/ 4018366 w 12191988"/>
              <a:gd name="connsiteY19261" fmla="*/ 4861752 h 5886446"/>
              <a:gd name="connsiteX19262" fmla="*/ 4001697 w 12191988"/>
              <a:gd name="connsiteY19262" fmla="*/ 4866910 h 5886446"/>
              <a:gd name="connsiteX19263" fmla="*/ 3984235 w 12191988"/>
              <a:gd name="connsiteY19263" fmla="*/ 4870879 h 5886446"/>
              <a:gd name="connsiteX19264" fmla="*/ 3965580 w 12191988"/>
              <a:gd name="connsiteY19264" fmla="*/ 4874450 h 5886446"/>
              <a:gd name="connsiteX19265" fmla="*/ 3946532 w 12191988"/>
              <a:gd name="connsiteY19265" fmla="*/ 4877228 h 5886446"/>
              <a:gd name="connsiteX19266" fmla="*/ 3927084 w 12191988"/>
              <a:gd name="connsiteY19266" fmla="*/ 4879212 h 5886446"/>
              <a:gd name="connsiteX19267" fmla="*/ 3906845 w 12191988"/>
              <a:gd name="connsiteY19267" fmla="*/ 4880799 h 5886446"/>
              <a:gd name="connsiteX19268" fmla="*/ 3886604 w 12191988"/>
              <a:gd name="connsiteY19268" fmla="*/ 4882386 h 5886446"/>
              <a:gd name="connsiteX19269" fmla="*/ 3866760 w 12191988"/>
              <a:gd name="connsiteY19269" fmla="*/ 4882386 h 5886446"/>
              <a:gd name="connsiteX19270" fmla="*/ 3846516 w 12191988"/>
              <a:gd name="connsiteY19270" fmla="*/ 4882386 h 5886446"/>
              <a:gd name="connsiteX19271" fmla="*/ 3827070 w 12191988"/>
              <a:gd name="connsiteY19271" fmla="*/ 4881196 h 5886446"/>
              <a:gd name="connsiteX19272" fmla="*/ 3807626 w 12191988"/>
              <a:gd name="connsiteY19272" fmla="*/ 4880005 h 5886446"/>
              <a:gd name="connsiteX19273" fmla="*/ 3788574 w 12191988"/>
              <a:gd name="connsiteY19273" fmla="*/ 4878021 h 5886446"/>
              <a:gd name="connsiteX19274" fmla="*/ 3770317 w 12191988"/>
              <a:gd name="connsiteY19274" fmla="*/ 4874847 h 5886446"/>
              <a:gd name="connsiteX19275" fmla="*/ 3752854 w 12191988"/>
              <a:gd name="connsiteY19275" fmla="*/ 4871275 h 5886446"/>
              <a:gd name="connsiteX19276" fmla="*/ 3748887 w 12191988"/>
              <a:gd name="connsiteY19276" fmla="*/ 4875640 h 5886446"/>
              <a:gd name="connsiteX19277" fmla="*/ 3744917 w 12191988"/>
              <a:gd name="connsiteY19277" fmla="*/ 4879212 h 5886446"/>
              <a:gd name="connsiteX19278" fmla="*/ 3741346 w 12191988"/>
              <a:gd name="connsiteY19278" fmla="*/ 4882783 h 5886446"/>
              <a:gd name="connsiteX19279" fmla="*/ 3737379 w 12191988"/>
              <a:gd name="connsiteY19279" fmla="*/ 4885164 h 5886446"/>
              <a:gd name="connsiteX19280" fmla="*/ 3733012 w 12191988"/>
              <a:gd name="connsiteY19280" fmla="*/ 4887941 h 5886446"/>
              <a:gd name="connsiteX19281" fmla="*/ 3729045 w 12191988"/>
              <a:gd name="connsiteY19281" fmla="*/ 4889529 h 5886446"/>
              <a:gd name="connsiteX19282" fmla="*/ 3725073 w 12191988"/>
              <a:gd name="connsiteY19282" fmla="*/ 4890719 h 5886446"/>
              <a:gd name="connsiteX19283" fmla="*/ 3721104 w 12191988"/>
              <a:gd name="connsiteY19283" fmla="*/ 4891909 h 5886446"/>
              <a:gd name="connsiteX19284" fmla="*/ 3717136 w 12191988"/>
              <a:gd name="connsiteY19284" fmla="*/ 4892703 h 5886446"/>
              <a:gd name="connsiteX19285" fmla="*/ 3713169 w 12191988"/>
              <a:gd name="connsiteY19285" fmla="*/ 4893497 h 5886446"/>
              <a:gd name="connsiteX19286" fmla="*/ 3705230 w 12191988"/>
              <a:gd name="connsiteY19286" fmla="*/ 4893497 h 5886446"/>
              <a:gd name="connsiteX19287" fmla="*/ 3696897 w 12191988"/>
              <a:gd name="connsiteY19287" fmla="*/ 4892306 h 5886446"/>
              <a:gd name="connsiteX19288" fmla="*/ 3688959 w 12191988"/>
              <a:gd name="connsiteY19288" fmla="*/ 4891513 h 5886446"/>
              <a:gd name="connsiteX19289" fmla="*/ 3672291 w 12191988"/>
              <a:gd name="connsiteY19289" fmla="*/ 4888735 h 5886446"/>
              <a:gd name="connsiteX19290" fmla="*/ 3664352 w 12191988"/>
              <a:gd name="connsiteY19290" fmla="*/ 4887941 h 5886446"/>
              <a:gd name="connsiteX19291" fmla="*/ 3656017 w 12191988"/>
              <a:gd name="connsiteY19291" fmla="*/ 4887545 h 5886446"/>
              <a:gd name="connsiteX19292" fmla="*/ 3647286 w 12191988"/>
              <a:gd name="connsiteY19292" fmla="*/ 4887941 h 5886446"/>
              <a:gd name="connsiteX19293" fmla="*/ 3643317 w 12191988"/>
              <a:gd name="connsiteY19293" fmla="*/ 4888338 h 5886446"/>
              <a:gd name="connsiteX19294" fmla="*/ 3639351 w 12191988"/>
              <a:gd name="connsiteY19294" fmla="*/ 4889529 h 5886446"/>
              <a:gd name="connsiteX19295" fmla="*/ 3634984 w 12191988"/>
              <a:gd name="connsiteY19295" fmla="*/ 4890719 h 5886446"/>
              <a:gd name="connsiteX19296" fmla="*/ 3630622 w 12191988"/>
              <a:gd name="connsiteY19296" fmla="*/ 4892306 h 5886446"/>
              <a:gd name="connsiteX19297" fmla="*/ 3626649 w 12191988"/>
              <a:gd name="connsiteY19297" fmla="*/ 4894687 h 5886446"/>
              <a:gd name="connsiteX19298" fmla="*/ 3622285 w 12191988"/>
              <a:gd name="connsiteY19298" fmla="*/ 4897465 h 5886446"/>
              <a:gd name="connsiteX19299" fmla="*/ 3617919 w 12191988"/>
              <a:gd name="connsiteY19299" fmla="*/ 4893894 h 5886446"/>
              <a:gd name="connsiteX19300" fmla="*/ 3612759 w 12191988"/>
              <a:gd name="connsiteY19300" fmla="*/ 4890719 h 5886446"/>
              <a:gd name="connsiteX19301" fmla="*/ 3608394 w 12191988"/>
              <a:gd name="connsiteY19301" fmla="*/ 4887545 h 5886446"/>
              <a:gd name="connsiteX19302" fmla="*/ 3603631 w 12191988"/>
              <a:gd name="connsiteY19302" fmla="*/ 4883973 h 5886446"/>
              <a:gd name="connsiteX19303" fmla="*/ 3601648 w 12191988"/>
              <a:gd name="connsiteY19303" fmla="*/ 4881989 h 5886446"/>
              <a:gd name="connsiteX19304" fmla="*/ 3599664 w 12191988"/>
              <a:gd name="connsiteY19304" fmla="*/ 4880005 h 5886446"/>
              <a:gd name="connsiteX19305" fmla="*/ 3598075 w 12191988"/>
              <a:gd name="connsiteY19305" fmla="*/ 4876831 h 5886446"/>
              <a:gd name="connsiteX19306" fmla="*/ 3596490 w 12191988"/>
              <a:gd name="connsiteY19306" fmla="*/ 4873656 h 5886446"/>
              <a:gd name="connsiteX19307" fmla="*/ 3595297 w 12191988"/>
              <a:gd name="connsiteY19307" fmla="*/ 4870879 h 5886446"/>
              <a:gd name="connsiteX19308" fmla="*/ 3594504 w 12191988"/>
              <a:gd name="connsiteY19308" fmla="*/ 4866910 h 5886446"/>
              <a:gd name="connsiteX19309" fmla="*/ 3594106 w 12191988"/>
              <a:gd name="connsiteY19309" fmla="*/ 4862149 h 5886446"/>
              <a:gd name="connsiteX19310" fmla="*/ 3593711 w 12191988"/>
              <a:gd name="connsiteY19310" fmla="*/ 4857784 h 5886446"/>
              <a:gd name="connsiteX19311" fmla="*/ 3589742 w 12191988"/>
              <a:gd name="connsiteY19311" fmla="*/ 4862942 h 5886446"/>
              <a:gd name="connsiteX19312" fmla="*/ 3586171 w 12191988"/>
              <a:gd name="connsiteY19312" fmla="*/ 4866117 h 5886446"/>
              <a:gd name="connsiteX19313" fmla="*/ 3582204 w 12191988"/>
              <a:gd name="connsiteY19313" fmla="*/ 4869291 h 5886446"/>
              <a:gd name="connsiteX19314" fmla="*/ 3578631 w 12191988"/>
              <a:gd name="connsiteY19314" fmla="*/ 4870879 h 5886446"/>
              <a:gd name="connsiteX19315" fmla="*/ 3577043 w 12191988"/>
              <a:gd name="connsiteY19315" fmla="*/ 4871275 h 5886446"/>
              <a:gd name="connsiteX19316" fmla="*/ 3575060 w 12191988"/>
              <a:gd name="connsiteY19316" fmla="*/ 4871672 h 5886446"/>
              <a:gd name="connsiteX19317" fmla="*/ 3570694 w 12191988"/>
              <a:gd name="connsiteY19317" fmla="*/ 4870879 h 5886446"/>
              <a:gd name="connsiteX19318" fmla="*/ 3565532 w 12191988"/>
              <a:gd name="connsiteY19318" fmla="*/ 4869291 h 5886446"/>
              <a:gd name="connsiteX19319" fmla="*/ 3559579 w 12191988"/>
              <a:gd name="connsiteY19319" fmla="*/ 4866117 h 5886446"/>
              <a:gd name="connsiteX19320" fmla="*/ 3557597 w 12191988"/>
              <a:gd name="connsiteY19320" fmla="*/ 4866910 h 5886446"/>
              <a:gd name="connsiteX19321" fmla="*/ 3556008 w 12191988"/>
              <a:gd name="connsiteY19321" fmla="*/ 4867307 h 5886446"/>
              <a:gd name="connsiteX19322" fmla="*/ 3555215 w 12191988"/>
              <a:gd name="connsiteY19322" fmla="*/ 4868101 h 5886446"/>
              <a:gd name="connsiteX19323" fmla="*/ 3554422 w 12191988"/>
              <a:gd name="connsiteY19323" fmla="*/ 4869291 h 5886446"/>
              <a:gd name="connsiteX19324" fmla="*/ 3555215 w 12191988"/>
              <a:gd name="connsiteY19324" fmla="*/ 4870879 h 5886446"/>
              <a:gd name="connsiteX19325" fmla="*/ 3555611 w 12191988"/>
              <a:gd name="connsiteY19325" fmla="*/ 4872466 h 5886446"/>
              <a:gd name="connsiteX19326" fmla="*/ 3557199 w 12191988"/>
              <a:gd name="connsiteY19326" fmla="*/ 4876434 h 5886446"/>
              <a:gd name="connsiteX19327" fmla="*/ 3559579 w 12191988"/>
              <a:gd name="connsiteY19327" fmla="*/ 4880402 h 5886446"/>
              <a:gd name="connsiteX19328" fmla="*/ 3561168 w 12191988"/>
              <a:gd name="connsiteY19328" fmla="*/ 4885957 h 5886446"/>
              <a:gd name="connsiteX19329" fmla="*/ 3561566 w 12191988"/>
              <a:gd name="connsiteY19329" fmla="*/ 4888338 h 5886446"/>
              <a:gd name="connsiteX19330" fmla="*/ 3561566 w 12191988"/>
              <a:gd name="connsiteY19330" fmla="*/ 4891909 h 5886446"/>
              <a:gd name="connsiteX19331" fmla="*/ 3561168 w 12191988"/>
              <a:gd name="connsiteY19331" fmla="*/ 4894687 h 5886446"/>
              <a:gd name="connsiteX19332" fmla="*/ 3559977 w 12191988"/>
              <a:gd name="connsiteY19332" fmla="*/ 4898258 h 5886446"/>
              <a:gd name="connsiteX19333" fmla="*/ 3555611 w 12191988"/>
              <a:gd name="connsiteY19333" fmla="*/ 4897068 h 5886446"/>
              <a:gd name="connsiteX19334" fmla="*/ 3551642 w 12191988"/>
              <a:gd name="connsiteY19334" fmla="*/ 4896274 h 5886446"/>
              <a:gd name="connsiteX19335" fmla="*/ 3548071 w 12191988"/>
              <a:gd name="connsiteY19335" fmla="*/ 4896274 h 5886446"/>
              <a:gd name="connsiteX19336" fmla="*/ 3544100 w 12191988"/>
              <a:gd name="connsiteY19336" fmla="*/ 4896274 h 5886446"/>
              <a:gd name="connsiteX19337" fmla="*/ 3540529 w 12191988"/>
              <a:gd name="connsiteY19337" fmla="*/ 4897068 h 5886446"/>
              <a:gd name="connsiteX19338" fmla="*/ 3536956 w 12191988"/>
              <a:gd name="connsiteY19338" fmla="*/ 4897862 h 5886446"/>
              <a:gd name="connsiteX19339" fmla="*/ 3533387 w 12191988"/>
              <a:gd name="connsiteY19339" fmla="*/ 4899052 h 5886446"/>
              <a:gd name="connsiteX19340" fmla="*/ 3530607 w 12191988"/>
              <a:gd name="connsiteY19340" fmla="*/ 4900242 h 5886446"/>
              <a:gd name="connsiteX19341" fmla="*/ 3523861 w 12191988"/>
              <a:gd name="connsiteY19341" fmla="*/ 4904607 h 5886446"/>
              <a:gd name="connsiteX19342" fmla="*/ 3517908 w 12191988"/>
              <a:gd name="connsiteY19342" fmla="*/ 4908972 h 5886446"/>
              <a:gd name="connsiteX19343" fmla="*/ 3512351 w 12191988"/>
              <a:gd name="connsiteY19343" fmla="*/ 4914131 h 5886446"/>
              <a:gd name="connsiteX19344" fmla="*/ 3506400 w 12191988"/>
              <a:gd name="connsiteY19344" fmla="*/ 4919289 h 5886446"/>
              <a:gd name="connsiteX19345" fmla="*/ 3495285 w 12191988"/>
              <a:gd name="connsiteY19345" fmla="*/ 4931590 h 5886446"/>
              <a:gd name="connsiteX19346" fmla="*/ 3489728 w 12191988"/>
              <a:gd name="connsiteY19346" fmla="*/ 4937146 h 5886446"/>
              <a:gd name="connsiteX19347" fmla="*/ 3483775 w 12191988"/>
              <a:gd name="connsiteY19347" fmla="*/ 4942701 h 5886446"/>
              <a:gd name="connsiteX19348" fmla="*/ 3477822 w 12191988"/>
              <a:gd name="connsiteY19348" fmla="*/ 4947066 h 5886446"/>
              <a:gd name="connsiteX19349" fmla="*/ 3471869 w 12191988"/>
              <a:gd name="connsiteY19349" fmla="*/ 4951034 h 5886446"/>
              <a:gd name="connsiteX19350" fmla="*/ 3468298 w 12191988"/>
              <a:gd name="connsiteY19350" fmla="*/ 4952621 h 5886446"/>
              <a:gd name="connsiteX19351" fmla="*/ 3465122 w 12191988"/>
              <a:gd name="connsiteY19351" fmla="*/ 4954209 h 5886446"/>
              <a:gd name="connsiteX19352" fmla="*/ 3461551 w 12191988"/>
              <a:gd name="connsiteY19352" fmla="*/ 4955002 h 5886446"/>
              <a:gd name="connsiteX19353" fmla="*/ 3457581 w 12191988"/>
              <a:gd name="connsiteY19353" fmla="*/ 4955796 h 5886446"/>
              <a:gd name="connsiteX19354" fmla="*/ 3459169 w 12191988"/>
              <a:gd name="connsiteY19354" fmla="*/ 4947066 h 5886446"/>
              <a:gd name="connsiteX19355" fmla="*/ 3461152 w 12191988"/>
              <a:gd name="connsiteY19355" fmla="*/ 4939527 h 5886446"/>
              <a:gd name="connsiteX19356" fmla="*/ 3463534 w 12191988"/>
              <a:gd name="connsiteY19356" fmla="*/ 4933971 h 5886446"/>
              <a:gd name="connsiteX19357" fmla="*/ 3466313 w 12191988"/>
              <a:gd name="connsiteY19357" fmla="*/ 4929606 h 5886446"/>
              <a:gd name="connsiteX19358" fmla="*/ 3469091 w 12191988"/>
              <a:gd name="connsiteY19358" fmla="*/ 4926035 h 5886446"/>
              <a:gd name="connsiteX19359" fmla="*/ 3472664 w 12191988"/>
              <a:gd name="connsiteY19359" fmla="*/ 4923654 h 5886446"/>
              <a:gd name="connsiteX19360" fmla="*/ 3476235 w 12191988"/>
              <a:gd name="connsiteY19360" fmla="*/ 4921670 h 5886446"/>
              <a:gd name="connsiteX19361" fmla="*/ 3479806 w 12191988"/>
              <a:gd name="connsiteY19361" fmla="*/ 4920083 h 5886446"/>
              <a:gd name="connsiteX19362" fmla="*/ 3487346 w 12191988"/>
              <a:gd name="connsiteY19362" fmla="*/ 4917305 h 5886446"/>
              <a:gd name="connsiteX19363" fmla="*/ 3491314 w 12191988"/>
              <a:gd name="connsiteY19363" fmla="*/ 4916115 h 5886446"/>
              <a:gd name="connsiteX19364" fmla="*/ 3495285 w 12191988"/>
              <a:gd name="connsiteY19364" fmla="*/ 4914131 h 5886446"/>
              <a:gd name="connsiteX19365" fmla="*/ 3498858 w 12191988"/>
              <a:gd name="connsiteY19365" fmla="*/ 4911353 h 5886446"/>
              <a:gd name="connsiteX19366" fmla="*/ 3502431 w 12191988"/>
              <a:gd name="connsiteY19366" fmla="*/ 4908576 h 5886446"/>
              <a:gd name="connsiteX19367" fmla="*/ 3506002 w 12191988"/>
              <a:gd name="connsiteY19367" fmla="*/ 4904607 h 5886446"/>
              <a:gd name="connsiteX19368" fmla="*/ 3508780 w 12191988"/>
              <a:gd name="connsiteY19368" fmla="*/ 4899052 h 5886446"/>
              <a:gd name="connsiteX19369" fmla="*/ 3500842 w 12191988"/>
              <a:gd name="connsiteY19369" fmla="*/ 4893894 h 5886446"/>
              <a:gd name="connsiteX19370" fmla="*/ 3491714 w 12191988"/>
              <a:gd name="connsiteY19370" fmla="*/ 4889529 h 5886446"/>
              <a:gd name="connsiteX19371" fmla="*/ 3482188 w 12191988"/>
              <a:gd name="connsiteY19371" fmla="*/ 4884767 h 5886446"/>
              <a:gd name="connsiteX19372" fmla="*/ 3472664 w 12191988"/>
              <a:gd name="connsiteY19372" fmla="*/ 4881196 h 5886446"/>
              <a:gd name="connsiteX19373" fmla="*/ 3467504 w 12191988"/>
              <a:gd name="connsiteY19373" fmla="*/ 4880005 h 5886446"/>
              <a:gd name="connsiteX19374" fmla="*/ 3463136 w 12191988"/>
              <a:gd name="connsiteY19374" fmla="*/ 4878815 h 5886446"/>
              <a:gd name="connsiteX19375" fmla="*/ 3457978 w 12191988"/>
              <a:gd name="connsiteY19375" fmla="*/ 4878418 h 5886446"/>
              <a:gd name="connsiteX19376" fmla="*/ 3453216 w 12191988"/>
              <a:gd name="connsiteY19376" fmla="*/ 4878418 h 5886446"/>
              <a:gd name="connsiteX19377" fmla="*/ 3448454 w 12191988"/>
              <a:gd name="connsiteY19377" fmla="*/ 4878815 h 5886446"/>
              <a:gd name="connsiteX19378" fmla="*/ 3444088 w 12191988"/>
              <a:gd name="connsiteY19378" fmla="*/ 4880005 h 5886446"/>
              <a:gd name="connsiteX19379" fmla="*/ 3439722 w 12191988"/>
              <a:gd name="connsiteY19379" fmla="*/ 4881196 h 5886446"/>
              <a:gd name="connsiteX19380" fmla="*/ 3434959 w 12191988"/>
              <a:gd name="connsiteY19380" fmla="*/ 4883973 h 5886446"/>
              <a:gd name="connsiteX19381" fmla="*/ 3436942 w 12191988"/>
              <a:gd name="connsiteY19381" fmla="*/ 4878815 h 5886446"/>
              <a:gd name="connsiteX19382" fmla="*/ 3438928 w 12191988"/>
              <a:gd name="connsiteY19382" fmla="*/ 4873656 h 5886446"/>
              <a:gd name="connsiteX19383" fmla="*/ 3440119 w 12191988"/>
              <a:gd name="connsiteY19383" fmla="*/ 4867307 h 5886446"/>
              <a:gd name="connsiteX19384" fmla="*/ 3440515 w 12191988"/>
              <a:gd name="connsiteY19384" fmla="*/ 4859768 h 5886446"/>
              <a:gd name="connsiteX19385" fmla="*/ 3436546 w 12191988"/>
              <a:gd name="connsiteY19385" fmla="*/ 4865323 h 5886446"/>
              <a:gd name="connsiteX19386" fmla="*/ 3432180 w 12191988"/>
              <a:gd name="connsiteY19386" fmla="*/ 4869688 h 5886446"/>
              <a:gd name="connsiteX19387" fmla="*/ 3428211 w 12191988"/>
              <a:gd name="connsiteY19387" fmla="*/ 4873656 h 5886446"/>
              <a:gd name="connsiteX19388" fmla="*/ 3423449 w 12191988"/>
              <a:gd name="connsiteY19388" fmla="*/ 4876831 h 5886446"/>
              <a:gd name="connsiteX19389" fmla="*/ 3419083 w 12191988"/>
              <a:gd name="connsiteY19389" fmla="*/ 4878815 h 5886446"/>
              <a:gd name="connsiteX19390" fmla="*/ 3414323 w 12191988"/>
              <a:gd name="connsiteY19390" fmla="*/ 4880402 h 5886446"/>
              <a:gd name="connsiteX19391" fmla="*/ 3409557 w 12191988"/>
              <a:gd name="connsiteY19391" fmla="*/ 4880799 h 5886446"/>
              <a:gd name="connsiteX19392" fmla="*/ 3404795 w 12191988"/>
              <a:gd name="connsiteY19392" fmla="*/ 4880799 h 5886446"/>
              <a:gd name="connsiteX19393" fmla="*/ 3400035 w 12191988"/>
              <a:gd name="connsiteY19393" fmla="*/ 4880799 h 5886446"/>
              <a:gd name="connsiteX19394" fmla="*/ 3394477 w 12191988"/>
              <a:gd name="connsiteY19394" fmla="*/ 4880005 h 5886446"/>
              <a:gd name="connsiteX19395" fmla="*/ 3389320 w 12191988"/>
              <a:gd name="connsiteY19395" fmla="*/ 4878815 h 5886446"/>
              <a:gd name="connsiteX19396" fmla="*/ 3383762 w 12191988"/>
              <a:gd name="connsiteY19396" fmla="*/ 4877228 h 5886446"/>
              <a:gd name="connsiteX19397" fmla="*/ 3372648 w 12191988"/>
              <a:gd name="connsiteY19397" fmla="*/ 4873259 h 5886446"/>
              <a:gd name="connsiteX19398" fmla="*/ 3361139 w 12191988"/>
              <a:gd name="connsiteY19398" fmla="*/ 4868895 h 5886446"/>
              <a:gd name="connsiteX19399" fmla="*/ 3358759 w 12191988"/>
              <a:gd name="connsiteY19399" fmla="*/ 4870482 h 5886446"/>
              <a:gd name="connsiteX19400" fmla="*/ 3358362 w 12191988"/>
              <a:gd name="connsiteY19400" fmla="*/ 4871275 h 5886446"/>
              <a:gd name="connsiteX19401" fmla="*/ 3357966 w 12191988"/>
              <a:gd name="connsiteY19401" fmla="*/ 4872466 h 5886446"/>
              <a:gd name="connsiteX19402" fmla="*/ 3357966 w 12191988"/>
              <a:gd name="connsiteY19402" fmla="*/ 4874450 h 5886446"/>
              <a:gd name="connsiteX19403" fmla="*/ 3358759 w 12191988"/>
              <a:gd name="connsiteY19403" fmla="*/ 4877228 h 5886446"/>
              <a:gd name="connsiteX19404" fmla="*/ 3359950 w 12191988"/>
              <a:gd name="connsiteY19404" fmla="*/ 4880402 h 5886446"/>
              <a:gd name="connsiteX19405" fmla="*/ 3360743 w 12191988"/>
              <a:gd name="connsiteY19405" fmla="*/ 4883973 h 5886446"/>
              <a:gd name="connsiteX19406" fmla="*/ 3361139 w 12191988"/>
              <a:gd name="connsiteY19406" fmla="*/ 4887941 h 5886446"/>
              <a:gd name="connsiteX19407" fmla="*/ 3361139 w 12191988"/>
              <a:gd name="connsiteY19407" fmla="*/ 4892703 h 5886446"/>
              <a:gd name="connsiteX19408" fmla="*/ 3353202 w 12191988"/>
              <a:gd name="connsiteY19408" fmla="*/ 4890719 h 5886446"/>
              <a:gd name="connsiteX19409" fmla="*/ 3345265 w 12191988"/>
              <a:gd name="connsiteY19409" fmla="*/ 4889529 h 5886446"/>
              <a:gd name="connsiteX19410" fmla="*/ 3329785 w 12191988"/>
              <a:gd name="connsiteY19410" fmla="*/ 4887545 h 5886446"/>
              <a:gd name="connsiteX19411" fmla="*/ 3314308 w 12191988"/>
              <a:gd name="connsiteY19411" fmla="*/ 4885957 h 5886446"/>
              <a:gd name="connsiteX19412" fmla="*/ 3298433 w 12191988"/>
              <a:gd name="connsiteY19412" fmla="*/ 4885957 h 5886446"/>
              <a:gd name="connsiteX19413" fmla="*/ 3282559 w 12191988"/>
              <a:gd name="connsiteY19413" fmla="*/ 4885957 h 5886446"/>
              <a:gd name="connsiteX19414" fmla="*/ 3267082 w 12191988"/>
              <a:gd name="connsiteY19414" fmla="*/ 4886751 h 5886446"/>
              <a:gd name="connsiteX19415" fmla="*/ 3234933 w 12191988"/>
              <a:gd name="connsiteY19415" fmla="*/ 4888735 h 5886446"/>
              <a:gd name="connsiteX19416" fmla="*/ 3218664 w 12191988"/>
              <a:gd name="connsiteY19416" fmla="*/ 4890322 h 5886446"/>
              <a:gd name="connsiteX19417" fmla="*/ 3202392 w 12191988"/>
              <a:gd name="connsiteY19417" fmla="*/ 4890719 h 5886446"/>
              <a:gd name="connsiteX19418" fmla="*/ 3185722 w 12191988"/>
              <a:gd name="connsiteY19418" fmla="*/ 4891513 h 5886446"/>
              <a:gd name="connsiteX19419" fmla="*/ 3169052 w 12191988"/>
              <a:gd name="connsiteY19419" fmla="*/ 4891513 h 5886446"/>
              <a:gd name="connsiteX19420" fmla="*/ 3151988 w 12191988"/>
              <a:gd name="connsiteY19420" fmla="*/ 4890322 h 5886446"/>
              <a:gd name="connsiteX19421" fmla="*/ 3134922 w 12191988"/>
              <a:gd name="connsiteY19421" fmla="*/ 4888338 h 5886446"/>
              <a:gd name="connsiteX19422" fmla="*/ 3126587 w 12191988"/>
              <a:gd name="connsiteY19422" fmla="*/ 4886751 h 5886446"/>
              <a:gd name="connsiteX19423" fmla="*/ 3117858 w 12191988"/>
              <a:gd name="connsiteY19423" fmla="*/ 4884767 h 5886446"/>
              <a:gd name="connsiteX19424" fmla="*/ 3108728 w 12191988"/>
              <a:gd name="connsiteY19424" fmla="*/ 4882783 h 5886446"/>
              <a:gd name="connsiteX19425" fmla="*/ 3099997 w 12191988"/>
              <a:gd name="connsiteY19425" fmla="*/ 4880402 h 5886446"/>
              <a:gd name="connsiteX19426" fmla="*/ 3098806 w 12191988"/>
              <a:gd name="connsiteY19426" fmla="*/ 4881196 h 5886446"/>
              <a:gd name="connsiteX19427" fmla="*/ 3097617 w 12191988"/>
              <a:gd name="connsiteY19427" fmla="*/ 4882386 h 5886446"/>
              <a:gd name="connsiteX19428" fmla="*/ 3096821 w 12191988"/>
              <a:gd name="connsiteY19428" fmla="*/ 4883180 h 5886446"/>
              <a:gd name="connsiteX19429" fmla="*/ 3095631 w 12191988"/>
              <a:gd name="connsiteY19429" fmla="*/ 4884767 h 5886446"/>
              <a:gd name="connsiteX19430" fmla="*/ 3095235 w 12191988"/>
              <a:gd name="connsiteY19430" fmla="*/ 4888735 h 5886446"/>
              <a:gd name="connsiteX19431" fmla="*/ 3094840 w 12191988"/>
              <a:gd name="connsiteY19431" fmla="*/ 4892703 h 5886446"/>
              <a:gd name="connsiteX19432" fmla="*/ 3094840 w 12191988"/>
              <a:gd name="connsiteY19432" fmla="*/ 4903020 h 5886446"/>
              <a:gd name="connsiteX19433" fmla="*/ 3094442 w 12191988"/>
              <a:gd name="connsiteY19433" fmla="*/ 4912544 h 5886446"/>
              <a:gd name="connsiteX19434" fmla="*/ 3073803 w 12191988"/>
              <a:gd name="connsiteY19434" fmla="*/ 4911750 h 5886446"/>
              <a:gd name="connsiteX19435" fmla="*/ 3059517 w 12191988"/>
              <a:gd name="connsiteY19435" fmla="*/ 4910956 h 5886446"/>
              <a:gd name="connsiteX19436" fmla="*/ 3053166 w 12191988"/>
              <a:gd name="connsiteY19436" fmla="*/ 4910560 h 5886446"/>
              <a:gd name="connsiteX19437" fmla="*/ 3047213 w 12191988"/>
              <a:gd name="connsiteY19437" fmla="*/ 4909369 h 5886446"/>
              <a:gd name="connsiteX19438" fmla="*/ 3040069 w 12191988"/>
              <a:gd name="connsiteY19438" fmla="*/ 4907782 h 5886446"/>
              <a:gd name="connsiteX19439" fmla="*/ 3032132 w 12191988"/>
              <a:gd name="connsiteY19439" fmla="*/ 4905401 h 5886446"/>
              <a:gd name="connsiteX19440" fmla="*/ 3036103 w 12191988"/>
              <a:gd name="connsiteY19440" fmla="*/ 4910956 h 5886446"/>
              <a:gd name="connsiteX19441" fmla="*/ 3038481 w 12191988"/>
              <a:gd name="connsiteY19441" fmla="*/ 4914528 h 5886446"/>
              <a:gd name="connsiteX19442" fmla="*/ 3039278 w 12191988"/>
              <a:gd name="connsiteY19442" fmla="*/ 4916909 h 5886446"/>
              <a:gd name="connsiteX19443" fmla="*/ 3039278 w 12191988"/>
              <a:gd name="connsiteY19443" fmla="*/ 4918099 h 5886446"/>
              <a:gd name="connsiteX19444" fmla="*/ 3038481 w 12191988"/>
              <a:gd name="connsiteY19444" fmla="*/ 4918496 h 5886446"/>
              <a:gd name="connsiteX19445" fmla="*/ 3036496 w 12191988"/>
              <a:gd name="connsiteY19445" fmla="*/ 4918893 h 5886446"/>
              <a:gd name="connsiteX19446" fmla="*/ 3033719 w 12191988"/>
              <a:gd name="connsiteY19446" fmla="*/ 4918496 h 5886446"/>
              <a:gd name="connsiteX19447" fmla="*/ 3029354 w 12191988"/>
              <a:gd name="connsiteY19447" fmla="*/ 4916909 h 5886446"/>
              <a:gd name="connsiteX19448" fmla="*/ 3025388 w 12191988"/>
              <a:gd name="connsiteY19448" fmla="*/ 4914924 h 5886446"/>
              <a:gd name="connsiteX19449" fmla="*/ 3015464 w 12191988"/>
              <a:gd name="connsiteY19449" fmla="*/ 4909369 h 5886446"/>
              <a:gd name="connsiteX19450" fmla="*/ 3005541 w 12191988"/>
              <a:gd name="connsiteY19450" fmla="*/ 4903020 h 5886446"/>
              <a:gd name="connsiteX19451" fmla="*/ 3000778 w 12191988"/>
              <a:gd name="connsiteY19451" fmla="*/ 4899449 h 5886446"/>
              <a:gd name="connsiteX19452" fmla="*/ 2997607 w 12191988"/>
              <a:gd name="connsiteY19452" fmla="*/ 4895878 h 5886446"/>
              <a:gd name="connsiteX19453" fmla="*/ 2994428 w 12191988"/>
              <a:gd name="connsiteY19453" fmla="*/ 4892703 h 5886446"/>
              <a:gd name="connsiteX19454" fmla="*/ 2992445 w 12191988"/>
              <a:gd name="connsiteY19454" fmla="*/ 4889925 h 5886446"/>
              <a:gd name="connsiteX19455" fmla="*/ 2990460 w 12191988"/>
              <a:gd name="connsiteY19455" fmla="*/ 4890322 h 5886446"/>
              <a:gd name="connsiteX19456" fmla="*/ 2988872 w 12191988"/>
              <a:gd name="connsiteY19456" fmla="*/ 4891513 h 5886446"/>
              <a:gd name="connsiteX19457" fmla="*/ 2988077 w 12191988"/>
              <a:gd name="connsiteY19457" fmla="*/ 4892703 h 5886446"/>
              <a:gd name="connsiteX19458" fmla="*/ 2986887 w 12191988"/>
              <a:gd name="connsiteY19458" fmla="*/ 4894687 h 5886446"/>
              <a:gd name="connsiteX19459" fmla="*/ 2985697 w 12191988"/>
              <a:gd name="connsiteY19459" fmla="*/ 4899449 h 5886446"/>
              <a:gd name="connsiteX19460" fmla="*/ 2985301 w 12191988"/>
              <a:gd name="connsiteY19460" fmla="*/ 4905004 h 5886446"/>
              <a:gd name="connsiteX19461" fmla="*/ 2985301 w 12191988"/>
              <a:gd name="connsiteY19461" fmla="*/ 4909766 h 5886446"/>
              <a:gd name="connsiteX19462" fmla="*/ 2984506 w 12191988"/>
              <a:gd name="connsiteY19462" fmla="*/ 4915321 h 5886446"/>
              <a:gd name="connsiteX19463" fmla="*/ 2983711 w 12191988"/>
              <a:gd name="connsiteY19463" fmla="*/ 4917305 h 5886446"/>
              <a:gd name="connsiteX19464" fmla="*/ 2983317 w 12191988"/>
              <a:gd name="connsiteY19464" fmla="*/ 4919289 h 5886446"/>
              <a:gd name="connsiteX19465" fmla="*/ 2982523 w 12191988"/>
              <a:gd name="connsiteY19465" fmla="*/ 4920877 h 5886446"/>
              <a:gd name="connsiteX19466" fmla="*/ 2980935 w 12191988"/>
              <a:gd name="connsiteY19466" fmla="*/ 4922067 h 5886446"/>
              <a:gd name="connsiteX19467" fmla="*/ 2977363 w 12191988"/>
              <a:gd name="connsiteY19467" fmla="*/ 4920877 h 5886446"/>
              <a:gd name="connsiteX19468" fmla="*/ 2974982 w 12191988"/>
              <a:gd name="connsiteY19468" fmla="*/ 4918893 h 5886446"/>
              <a:gd name="connsiteX19469" fmla="*/ 2973394 w 12191988"/>
              <a:gd name="connsiteY19469" fmla="*/ 4916909 h 5886446"/>
              <a:gd name="connsiteX19470" fmla="*/ 2972204 w 12191988"/>
              <a:gd name="connsiteY19470" fmla="*/ 4914131 h 5886446"/>
              <a:gd name="connsiteX19471" fmla="*/ 2972204 w 12191988"/>
              <a:gd name="connsiteY19471" fmla="*/ 4910956 h 5886446"/>
              <a:gd name="connsiteX19472" fmla="*/ 2972204 w 12191988"/>
              <a:gd name="connsiteY19472" fmla="*/ 4907385 h 5886446"/>
              <a:gd name="connsiteX19473" fmla="*/ 2972996 w 12191988"/>
              <a:gd name="connsiteY19473" fmla="*/ 4899846 h 5886446"/>
              <a:gd name="connsiteX19474" fmla="*/ 2973791 w 12191988"/>
              <a:gd name="connsiteY19474" fmla="*/ 4892306 h 5886446"/>
              <a:gd name="connsiteX19475" fmla="*/ 2973791 w 12191988"/>
              <a:gd name="connsiteY19475" fmla="*/ 4888735 h 5886446"/>
              <a:gd name="connsiteX19476" fmla="*/ 2973394 w 12191988"/>
              <a:gd name="connsiteY19476" fmla="*/ 4885164 h 5886446"/>
              <a:gd name="connsiteX19477" fmla="*/ 2971806 w 12191988"/>
              <a:gd name="connsiteY19477" fmla="*/ 4881989 h 5886446"/>
              <a:gd name="connsiteX19478" fmla="*/ 2970219 w 12191988"/>
              <a:gd name="connsiteY19478" fmla="*/ 4878815 h 5886446"/>
              <a:gd name="connsiteX19479" fmla="*/ 2967442 w 12191988"/>
              <a:gd name="connsiteY19479" fmla="*/ 4876434 h 5886446"/>
              <a:gd name="connsiteX19480" fmla="*/ 2963869 w 12191988"/>
              <a:gd name="connsiteY19480" fmla="*/ 4874450 h 5886446"/>
              <a:gd name="connsiteX19481" fmla="*/ 2961093 w 12191988"/>
              <a:gd name="connsiteY19481" fmla="*/ 4880402 h 5886446"/>
              <a:gd name="connsiteX19482" fmla="*/ 2958314 w 12191988"/>
              <a:gd name="connsiteY19482" fmla="*/ 4884767 h 5886446"/>
              <a:gd name="connsiteX19483" fmla="*/ 2955138 w 12191988"/>
              <a:gd name="connsiteY19483" fmla="*/ 4888735 h 5886446"/>
              <a:gd name="connsiteX19484" fmla="*/ 2951565 w 12191988"/>
              <a:gd name="connsiteY19484" fmla="*/ 4891909 h 5886446"/>
              <a:gd name="connsiteX19485" fmla="*/ 2948393 w 12191988"/>
              <a:gd name="connsiteY19485" fmla="*/ 4893894 h 5886446"/>
              <a:gd name="connsiteX19486" fmla="*/ 2944820 w 12191988"/>
              <a:gd name="connsiteY19486" fmla="*/ 4895878 h 5886446"/>
              <a:gd name="connsiteX19487" fmla="*/ 2940850 w 12191988"/>
              <a:gd name="connsiteY19487" fmla="*/ 4897068 h 5886446"/>
              <a:gd name="connsiteX19488" fmla="*/ 2936882 w 12191988"/>
              <a:gd name="connsiteY19488" fmla="*/ 4897862 h 5886446"/>
              <a:gd name="connsiteX19489" fmla="*/ 2927754 w 12191988"/>
              <a:gd name="connsiteY19489" fmla="*/ 4899052 h 5886446"/>
              <a:gd name="connsiteX19490" fmla="*/ 2918229 w 12191988"/>
              <a:gd name="connsiteY19490" fmla="*/ 4900242 h 5886446"/>
              <a:gd name="connsiteX19491" fmla="*/ 2912674 w 12191988"/>
              <a:gd name="connsiteY19491" fmla="*/ 4901433 h 5886446"/>
              <a:gd name="connsiteX19492" fmla="*/ 2907117 w 12191988"/>
              <a:gd name="connsiteY19492" fmla="*/ 4903020 h 5886446"/>
              <a:gd name="connsiteX19493" fmla="*/ 2901559 w 12191988"/>
              <a:gd name="connsiteY19493" fmla="*/ 4905004 h 5886446"/>
              <a:gd name="connsiteX19494" fmla="*/ 2895609 w 12191988"/>
              <a:gd name="connsiteY19494" fmla="*/ 4907385 h 5886446"/>
              <a:gd name="connsiteX19495" fmla="*/ 2893625 w 12191988"/>
              <a:gd name="connsiteY19495" fmla="*/ 4905798 h 5886446"/>
              <a:gd name="connsiteX19496" fmla="*/ 2892432 w 12191988"/>
              <a:gd name="connsiteY19496" fmla="*/ 4904607 h 5886446"/>
              <a:gd name="connsiteX19497" fmla="*/ 2892432 w 12191988"/>
              <a:gd name="connsiteY19497" fmla="*/ 4903020 h 5886446"/>
              <a:gd name="connsiteX19498" fmla="*/ 2892829 w 12191988"/>
              <a:gd name="connsiteY19498" fmla="*/ 4901830 h 5886446"/>
              <a:gd name="connsiteX19499" fmla="*/ 2894417 w 12191988"/>
              <a:gd name="connsiteY19499" fmla="*/ 4901036 h 5886446"/>
              <a:gd name="connsiteX19500" fmla="*/ 2896402 w 12191988"/>
              <a:gd name="connsiteY19500" fmla="*/ 4899846 h 5886446"/>
              <a:gd name="connsiteX19501" fmla="*/ 2901958 w 12191988"/>
              <a:gd name="connsiteY19501" fmla="*/ 4897862 h 5886446"/>
              <a:gd name="connsiteX19502" fmla="*/ 2915054 w 12191988"/>
              <a:gd name="connsiteY19502" fmla="*/ 4894687 h 5886446"/>
              <a:gd name="connsiteX19503" fmla="*/ 2920610 w 12191988"/>
              <a:gd name="connsiteY19503" fmla="*/ 4892703 h 5886446"/>
              <a:gd name="connsiteX19504" fmla="*/ 2922596 w 12191988"/>
              <a:gd name="connsiteY19504" fmla="*/ 4891909 h 5886446"/>
              <a:gd name="connsiteX19505" fmla="*/ 2924183 w 12191988"/>
              <a:gd name="connsiteY19505" fmla="*/ 4890719 h 5886446"/>
              <a:gd name="connsiteX19506" fmla="*/ 2924183 w 12191988"/>
              <a:gd name="connsiteY19506" fmla="*/ 4884370 h 5886446"/>
              <a:gd name="connsiteX19507" fmla="*/ 2923784 w 12191988"/>
              <a:gd name="connsiteY19507" fmla="*/ 4879212 h 5886446"/>
              <a:gd name="connsiteX19508" fmla="*/ 2922596 w 12191988"/>
              <a:gd name="connsiteY19508" fmla="*/ 4875243 h 5886446"/>
              <a:gd name="connsiteX19509" fmla="*/ 2920610 w 12191988"/>
              <a:gd name="connsiteY19509" fmla="*/ 4871672 h 5886446"/>
              <a:gd name="connsiteX19510" fmla="*/ 2917435 w 12191988"/>
              <a:gd name="connsiteY19510" fmla="*/ 4869688 h 5886446"/>
              <a:gd name="connsiteX19511" fmla="*/ 2914658 w 12191988"/>
              <a:gd name="connsiteY19511" fmla="*/ 4868101 h 5886446"/>
              <a:gd name="connsiteX19512" fmla="*/ 2911085 w 12191988"/>
              <a:gd name="connsiteY19512" fmla="*/ 4867307 h 5886446"/>
              <a:gd name="connsiteX19513" fmla="*/ 2907512 w 12191988"/>
              <a:gd name="connsiteY19513" fmla="*/ 4866910 h 5886446"/>
              <a:gd name="connsiteX19514" fmla="*/ 2903146 w 12191988"/>
              <a:gd name="connsiteY19514" fmla="*/ 4866117 h 5886446"/>
              <a:gd name="connsiteX19515" fmla="*/ 2899182 w 12191988"/>
              <a:gd name="connsiteY19515" fmla="*/ 4866910 h 5886446"/>
              <a:gd name="connsiteX19516" fmla="*/ 2890052 w 12191988"/>
              <a:gd name="connsiteY19516" fmla="*/ 4867307 h 5886446"/>
              <a:gd name="connsiteX19517" fmla="*/ 2880922 w 12191988"/>
              <a:gd name="connsiteY19517" fmla="*/ 4868101 h 5886446"/>
              <a:gd name="connsiteX19518" fmla="*/ 2876956 w 12191988"/>
              <a:gd name="connsiteY19518" fmla="*/ 4867704 h 5886446"/>
              <a:gd name="connsiteX19519" fmla="*/ 2872987 w 12191988"/>
              <a:gd name="connsiteY19519" fmla="*/ 4867704 h 5886446"/>
              <a:gd name="connsiteX19520" fmla="*/ 2871001 w 12191988"/>
              <a:gd name="connsiteY19520" fmla="*/ 4867704 h 5886446"/>
              <a:gd name="connsiteX19521" fmla="*/ 2869414 w 12191988"/>
              <a:gd name="connsiteY19521" fmla="*/ 4868101 h 5886446"/>
              <a:gd name="connsiteX19522" fmla="*/ 2867828 w 12191988"/>
              <a:gd name="connsiteY19522" fmla="*/ 4869688 h 5886446"/>
              <a:gd name="connsiteX19523" fmla="*/ 2867430 w 12191988"/>
              <a:gd name="connsiteY19523" fmla="*/ 4871672 h 5886446"/>
              <a:gd name="connsiteX19524" fmla="*/ 2867034 w 12191988"/>
              <a:gd name="connsiteY19524" fmla="*/ 4873656 h 5886446"/>
              <a:gd name="connsiteX19525" fmla="*/ 2866241 w 12191988"/>
              <a:gd name="connsiteY19525" fmla="*/ 4876831 h 5886446"/>
              <a:gd name="connsiteX19526" fmla="*/ 2867034 w 12191988"/>
              <a:gd name="connsiteY19526" fmla="*/ 4882783 h 5886446"/>
              <a:gd name="connsiteX19527" fmla="*/ 2867828 w 12191988"/>
              <a:gd name="connsiteY19527" fmla="*/ 4896274 h 5886446"/>
              <a:gd name="connsiteX19528" fmla="*/ 2867828 w 12191988"/>
              <a:gd name="connsiteY19528" fmla="*/ 4902227 h 5886446"/>
              <a:gd name="connsiteX19529" fmla="*/ 2867828 w 12191988"/>
              <a:gd name="connsiteY19529" fmla="*/ 4905401 h 5886446"/>
              <a:gd name="connsiteX19530" fmla="*/ 2867430 w 12191988"/>
              <a:gd name="connsiteY19530" fmla="*/ 4907385 h 5886446"/>
              <a:gd name="connsiteX19531" fmla="*/ 2863461 w 12191988"/>
              <a:gd name="connsiteY19531" fmla="*/ 4906591 h 5886446"/>
              <a:gd name="connsiteX19532" fmla="*/ 2860284 w 12191988"/>
              <a:gd name="connsiteY19532" fmla="*/ 4905004 h 5886446"/>
              <a:gd name="connsiteX19533" fmla="*/ 2857508 w 12191988"/>
              <a:gd name="connsiteY19533" fmla="*/ 4902227 h 5886446"/>
              <a:gd name="connsiteX19534" fmla="*/ 2854732 w 12191988"/>
              <a:gd name="connsiteY19534" fmla="*/ 4899449 h 5886446"/>
              <a:gd name="connsiteX19535" fmla="*/ 2850364 w 12191988"/>
              <a:gd name="connsiteY19535" fmla="*/ 4892703 h 5886446"/>
              <a:gd name="connsiteX19536" fmla="*/ 2845998 w 12191988"/>
              <a:gd name="connsiteY19536" fmla="*/ 4886354 h 5886446"/>
              <a:gd name="connsiteX19537" fmla="*/ 2843220 w 12191988"/>
              <a:gd name="connsiteY19537" fmla="*/ 4882783 h 5886446"/>
              <a:gd name="connsiteX19538" fmla="*/ 2840840 w 12191988"/>
              <a:gd name="connsiteY19538" fmla="*/ 4880402 h 5886446"/>
              <a:gd name="connsiteX19539" fmla="*/ 2838457 w 12191988"/>
              <a:gd name="connsiteY19539" fmla="*/ 4878021 h 5886446"/>
              <a:gd name="connsiteX19540" fmla="*/ 2834886 w 12191988"/>
              <a:gd name="connsiteY19540" fmla="*/ 4875640 h 5886446"/>
              <a:gd name="connsiteX19541" fmla="*/ 2831315 w 12191988"/>
              <a:gd name="connsiteY19541" fmla="*/ 4874847 h 5886446"/>
              <a:gd name="connsiteX19542" fmla="*/ 2826947 w 12191988"/>
              <a:gd name="connsiteY19542" fmla="*/ 4874450 h 5886446"/>
              <a:gd name="connsiteX19543" fmla="*/ 2821790 w 12191988"/>
              <a:gd name="connsiteY19543" fmla="*/ 4874847 h 5886446"/>
              <a:gd name="connsiteX19544" fmla="*/ 2816234 w 12191988"/>
              <a:gd name="connsiteY19544" fmla="*/ 4876434 h 5886446"/>
              <a:gd name="connsiteX19545" fmla="*/ 2813852 w 12191988"/>
              <a:gd name="connsiteY19545" fmla="*/ 4878021 h 5886446"/>
              <a:gd name="connsiteX19546" fmla="*/ 2811868 w 12191988"/>
              <a:gd name="connsiteY19546" fmla="*/ 4880005 h 5886446"/>
              <a:gd name="connsiteX19547" fmla="*/ 2811074 w 12191988"/>
              <a:gd name="connsiteY19547" fmla="*/ 4881196 h 5886446"/>
              <a:gd name="connsiteX19548" fmla="*/ 2810676 w 12191988"/>
              <a:gd name="connsiteY19548" fmla="*/ 4883180 h 5886446"/>
              <a:gd name="connsiteX19549" fmla="*/ 2810676 w 12191988"/>
              <a:gd name="connsiteY19549" fmla="*/ 4885164 h 5886446"/>
              <a:gd name="connsiteX19550" fmla="*/ 2811074 w 12191988"/>
              <a:gd name="connsiteY19550" fmla="*/ 4887545 h 5886446"/>
              <a:gd name="connsiteX19551" fmla="*/ 2812661 w 12191988"/>
              <a:gd name="connsiteY19551" fmla="*/ 4891513 h 5886446"/>
              <a:gd name="connsiteX19552" fmla="*/ 2814249 w 12191988"/>
              <a:gd name="connsiteY19552" fmla="*/ 4895878 h 5886446"/>
              <a:gd name="connsiteX19553" fmla="*/ 2814646 w 12191988"/>
              <a:gd name="connsiteY19553" fmla="*/ 4897862 h 5886446"/>
              <a:gd name="connsiteX19554" fmla="*/ 2815042 w 12191988"/>
              <a:gd name="connsiteY19554" fmla="*/ 4899846 h 5886446"/>
              <a:gd name="connsiteX19555" fmla="*/ 2814646 w 12191988"/>
              <a:gd name="connsiteY19555" fmla="*/ 4902227 h 5886446"/>
              <a:gd name="connsiteX19556" fmla="*/ 2814249 w 12191988"/>
              <a:gd name="connsiteY19556" fmla="*/ 4904607 h 5886446"/>
              <a:gd name="connsiteX19557" fmla="*/ 2812661 w 12191988"/>
              <a:gd name="connsiteY19557" fmla="*/ 4906591 h 5886446"/>
              <a:gd name="connsiteX19558" fmla="*/ 2810676 w 12191988"/>
              <a:gd name="connsiteY19558" fmla="*/ 4908576 h 5886446"/>
              <a:gd name="connsiteX19559" fmla="*/ 2808694 w 12191988"/>
              <a:gd name="connsiteY19559" fmla="*/ 4905004 h 5886446"/>
              <a:gd name="connsiteX19560" fmla="*/ 2806708 w 12191988"/>
              <a:gd name="connsiteY19560" fmla="*/ 4901830 h 5886446"/>
              <a:gd name="connsiteX19561" fmla="*/ 2804722 w 12191988"/>
              <a:gd name="connsiteY19561" fmla="*/ 4899449 h 5886446"/>
              <a:gd name="connsiteX19562" fmla="*/ 2802342 w 12191988"/>
              <a:gd name="connsiteY19562" fmla="*/ 4897068 h 5886446"/>
              <a:gd name="connsiteX19563" fmla="*/ 2796786 w 12191988"/>
              <a:gd name="connsiteY19563" fmla="*/ 4892703 h 5886446"/>
              <a:gd name="connsiteX19564" fmla="*/ 2791231 w 12191988"/>
              <a:gd name="connsiteY19564" fmla="*/ 4889925 h 5886446"/>
              <a:gd name="connsiteX19565" fmla="*/ 2785276 w 12191988"/>
              <a:gd name="connsiteY19565" fmla="*/ 4887545 h 5886446"/>
              <a:gd name="connsiteX19566" fmla="*/ 2778132 w 12191988"/>
              <a:gd name="connsiteY19566" fmla="*/ 4885164 h 5886446"/>
              <a:gd name="connsiteX19567" fmla="*/ 2771386 w 12191988"/>
              <a:gd name="connsiteY19567" fmla="*/ 4884370 h 5886446"/>
              <a:gd name="connsiteX19568" fmla="*/ 2763846 w 12191988"/>
              <a:gd name="connsiteY19568" fmla="*/ 4883180 h 5886446"/>
              <a:gd name="connsiteX19569" fmla="*/ 2749556 w 12191988"/>
              <a:gd name="connsiteY19569" fmla="*/ 4881989 h 5886446"/>
              <a:gd name="connsiteX19570" fmla="*/ 2742412 w 12191988"/>
              <a:gd name="connsiteY19570" fmla="*/ 4880799 h 5886446"/>
              <a:gd name="connsiteX19571" fmla="*/ 2734874 w 12191988"/>
              <a:gd name="connsiteY19571" fmla="*/ 4880005 h 5886446"/>
              <a:gd name="connsiteX19572" fmla="*/ 2727730 w 12191988"/>
              <a:gd name="connsiteY19572" fmla="*/ 4878418 h 5886446"/>
              <a:gd name="connsiteX19573" fmla="*/ 2720982 w 12191988"/>
              <a:gd name="connsiteY19573" fmla="*/ 4876434 h 5886446"/>
              <a:gd name="connsiteX19574" fmla="*/ 2714237 w 12191988"/>
              <a:gd name="connsiteY19574" fmla="*/ 4873259 h 5886446"/>
              <a:gd name="connsiteX19575" fmla="*/ 2708283 w 12191988"/>
              <a:gd name="connsiteY19575" fmla="*/ 4869688 h 5886446"/>
              <a:gd name="connsiteX19576" fmla="*/ 2708682 w 12191988"/>
              <a:gd name="connsiteY19576" fmla="*/ 4866910 h 5886446"/>
              <a:gd name="connsiteX19577" fmla="*/ 2710267 w 12191988"/>
              <a:gd name="connsiteY19577" fmla="*/ 4864926 h 5886446"/>
              <a:gd name="connsiteX19578" fmla="*/ 2712253 w 12191988"/>
              <a:gd name="connsiteY19578" fmla="*/ 4863339 h 5886446"/>
              <a:gd name="connsiteX19579" fmla="*/ 2715032 w 12191988"/>
              <a:gd name="connsiteY19579" fmla="*/ 4862942 h 5886446"/>
              <a:gd name="connsiteX19580" fmla="*/ 2719791 w 12191988"/>
              <a:gd name="connsiteY19580" fmla="*/ 4862149 h 5886446"/>
              <a:gd name="connsiteX19581" fmla="*/ 2725347 w 12191988"/>
              <a:gd name="connsiteY19581" fmla="*/ 4861752 h 5886446"/>
              <a:gd name="connsiteX19582" fmla="*/ 2724555 w 12191988"/>
              <a:gd name="connsiteY19582" fmla="*/ 4857784 h 5886446"/>
              <a:gd name="connsiteX19583" fmla="*/ 2723364 w 12191988"/>
              <a:gd name="connsiteY19583" fmla="*/ 4855403 h 5886446"/>
              <a:gd name="connsiteX19584" fmla="*/ 2721775 w 12191988"/>
              <a:gd name="connsiteY19584" fmla="*/ 4853419 h 5886446"/>
              <a:gd name="connsiteX19585" fmla="*/ 2720189 w 12191988"/>
              <a:gd name="connsiteY19585" fmla="*/ 4852229 h 5886446"/>
              <a:gd name="connsiteX19586" fmla="*/ 2718998 w 12191988"/>
              <a:gd name="connsiteY19586" fmla="*/ 4852229 h 5886446"/>
              <a:gd name="connsiteX19587" fmla="*/ 2717013 w 12191988"/>
              <a:gd name="connsiteY19587" fmla="*/ 4852625 h 5886446"/>
              <a:gd name="connsiteX19588" fmla="*/ 2713440 w 12191988"/>
              <a:gd name="connsiteY19588" fmla="*/ 4854609 h 5886446"/>
              <a:gd name="connsiteX19589" fmla="*/ 2709473 w 12191988"/>
              <a:gd name="connsiteY19589" fmla="*/ 4857784 h 5886446"/>
              <a:gd name="connsiteX19590" fmla="*/ 2704712 w 12191988"/>
              <a:gd name="connsiteY19590" fmla="*/ 4860958 h 5886446"/>
              <a:gd name="connsiteX19591" fmla="*/ 2702729 w 12191988"/>
              <a:gd name="connsiteY19591" fmla="*/ 4861752 h 5886446"/>
              <a:gd name="connsiteX19592" fmla="*/ 2700745 w 12191988"/>
              <a:gd name="connsiteY19592" fmla="*/ 4862149 h 5886446"/>
              <a:gd name="connsiteX19593" fmla="*/ 2698761 w 12191988"/>
              <a:gd name="connsiteY19593" fmla="*/ 4862149 h 5886446"/>
              <a:gd name="connsiteX19594" fmla="*/ 2696774 w 12191988"/>
              <a:gd name="connsiteY19594" fmla="*/ 4861752 h 5886446"/>
              <a:gd name="connsiteX19595" fmla="*/ 2698761 w 12191988"/>
              <a:gd name="connsiteY19595" fmla="*/ 4867307 h 5886446"/>
              <a:gd name="connsiteX19596" fmla="*/ 2701140 w 12191988"/>
              <a:gd name="connsiteY19596" fmla="*/ 4871672 h 5886446"/>
              <a:gd name="connsiteX19597" fmla="*/ 2702729 w 12191988"/>
              <a:gd name="connsiteY19597" fmla="*/ 4873656 h 5886446"/>
              <a:gd name="connsiteX19598" fmla="*/ 2704316 w 12191988"/>
              <a:gd name="connsiteY19598" fmla="*/ 4875640 h 5886446"/>
              <a:gd name="connsiteX19599" fmla="*/ 2706300 w 12191988"/>
              <a:gd name="connsiteY19599" fmla="*/ 4876831 h 5886446"/>
              <a:gd name="connsiteX19600" fmla="*/ 2708283 w 12191988"/>
              <a:gd name="connsiteY19600" fmla="*/ 4878021 h 5886446"/>
              <a:gd name="connsiteX19601" fmla="*/ 2703125 w 12191988"/>
              <a:gd name="connsiteY19601" fmla="*/ 4878418 h 5886446"/>
              <a:gd name="connsiteX19602" fmla="*/ 2696774 w 12191988"/>
              <a:gd name="connsiteY19602" fmla="*/ 4878021 h 5886446"/>
              <a:gd name="connsiteX19603" fmla="*/ 2689628 w 12191988"/>
              <a:gd name="connsiteY19603" fmla="*/ 4877228 h 5886446"/>
              <a:gd name="connsiteX19604" fmla="*/ 2681694 w 12191988"/>
              <a:gd name="connsiteY19604" fmla="*/ 4875640 h 5886446"/>
              <a:gd name="connsiteX19605" fmla="*/ 2673358 w 12191988"/>
              <a:gd name="connsiteY19605" fmla="*/ 4873259 h 5886446"/>
              <a:gd name="connsiteX19606" fmla="*/ 2664231 w 12191988"/>
              <a:gd name="connsiteY19606" fmla="*/ 4870879 h 5886446"/>
              <a:gd name="connsiteX19607" fmla="*/ 2655104 w 12191988"/>
              <a:gd name="connsiteY19607" fmla="*/ 4867307 h 5886446"/>
              <a:gd name="connsiteX19608" fmla="*/ 2645974 w 12191988"/>
              <a:gd name="connsiteY19608" fmla="*/ 4862942 h 5886446"/>
              <a:gd name="connsiteX19609" fmla="*/ 2643594 w 12191988"/>
              <a:gd name="connsiteY19609" fmla="*/ 4859768 h 5886446"/>
              <a:gd name="connsiteX19610" fmla="*/ 2642004 w 12191988"/>
              <a:gd name="connsiteY19610" fmla="*/ 4856197 h 5886446"/>
              <a:gd name="connsiteX19611" fmla="*/ 2642004 w 12191988"/>
              <a:gd name="connsiteY19611" fmla="*/ 4853816 h 5886446"/>
              <a:gd name="connsiteX19612" fmla="*/ 2642004 w 12191988"/>
              <a:gd name="connsiteY19612" fmla="*/ 4850641 h 5886446"/>
              <a:gd name="connsiteX19613" fmla="*/ 2642404 w 12191988"/>
              <a:gd name="connsiteY19613" fmla="*/ 4848260 h 5886446"/>
              <a:gd name="connsiteX19614" fmla="*/ 2643990 w 12191988"/>
              <a:gd name="connsiteY19614" fmla="*/ 4845086 h 5886446"/>
              <a:gd name="connsiteX19615" fmla="*/ 2647165 w 12191988"/>
              <a:gd name="connsiteY19615" fmla="*/ 4840324 h 5886446"/>
              <a:gd name="connsiteX19616" fmla="*/ 2649548 w 12191988"/>
              <a:gd name="connsiteY19616" fmla="*/ 4834769 h 5886446"/>
              <a:gd name="connsiteX19617" fmla="*/ 2650738 w 12191988"/>
              <a:gd name="connsiteY19617" fmla="*/ 4831594 h 5886446"/>
              <a:gd name="connsiteX19618" fmla="*/ 2651134 w 12191988"/>
              <a:gd name="connsiteY19618" fmla="*/ 4828817 h 5886446"/>
              <a:gd name="connsiteX19619" fmla="*/ 2651134 w 12191988"/>
              <a:gd name="connsiteY19619" fmla="*/ 4825642 h 5886446"/>
              <a:gd name="connsiteX19620" fmla="*/ 2649943 w 12191988"/>
              <a:gd name="connsiteY19620" fmla="*/ 4822071 h 5886446"/>
              <a:gd name="connsiteX19621" fmla="*/ 2648753 w 12191988"/>
              <a:gd name="connsiteY19621" fmla="*/ 4818500 h 5886446"/>
              <a:gd name="connsiteX19622" fmla="*/ 2645577 w 12191988"/>
              <a:gd name="connsiteY19622" fmla="*/ 4814532 h 5886446"/>
              <a:gd name="connsiteX19623" fmla="*/ 2643990 w 12191988"/>
              <a:gd name="connsiteY19623" fmla="*/ 4826833 h 5886446"/>
              <a:gd name="connsiteX19624" fmla="*/ 2643195 w 12191988"/>
              <a:gd name="connsiteY19624" fmla="*/ 4833182 h 5886446"/>
              <a:gd name="connsiteX19625" fmla="*/ 2642004 w 12191988"/>
              <a:gd name="connsiteY19625" fmla="*/ 4836753 h 5886446"/>
              <a:gd name="connsiteX19626" fmla="*/ 2640417 w 12191988"/>
              <a:gd name="connsiteY19626" fmla="*/ 4839134 h 5886446"/>
              <a:gd name="connsiteX19627" fmla="*/ 2639226 w 12191988"/>
              <a:gd name="connsiteY19627" fmla="*/ 4841515 h 5886446"/>
              <a:gd name="connsiteX19628" fmla="*/ 2637243 w 12191988"/>
              <a:gd name="connsiteY19628" fmla="*/ 4843896 h 5886446"/>
              <a:gd name="connsiteX19629" fmla="*/ 2634861 w 12191988"/>
              <a:gd name="connsiteY19629" fmla="*/ 4845086 h 5886446"/>
              <a:gd name="connsiteX19630" fmla="*/ 2632480 w 12191988"/>
              <a:gd name="connsiteY19630" fmla="*/ 4845880 h 5886446"/>
              <a:gd name="connsiteX19631" fmla="*/ 2629702 w 12191988"/>
              <a:gd name="connsiteY19631" fmla="*/ 4845880 h 5886446"/>
              <a:gd name="connsiteX19632" fmla="*/ 2626129 w 12191988"/>
              <a:gd name="connsiteY19632" fmla="*/ 4844689 h 5886446"/>
              <a:gd name="connsiteX19633" fmla="*/ 2622160 w 12191988"/>
              <a:gd name="connsiteY19633" fmla="*/ 4842308 h 5886446"/>
              <a:gd name="connsiteX19634" fmla="*/ 2617399 w 12191988"/>
              <a:gd name="connsiteY19634" fmla="*/ 4839134 h 5886446"/>
              <a:gd name="connsiteX19635" fmla="*/ 2618987 w 12191988"/>
              <a:gd name="connsiteY19635" fmla="*/ 4835563 h 5886446"/>
              <a:gd name="connsiteX19636" fmla="*/ 2620572 w 12191988"/>
              <a:gd name="connsiteY19636" fmla="*/ 4833182 h 5886446"/>
              <a:gd name="connsiteX19637" fmla="*/ 2624144 w 12191988"/>
              <a:gd name="connsiteY19637" fmla="*/ 4828023 h 5886446"/>
              <a:gd name="connsiteX19638" fmla="*/ 2627717 w 12191988"/>
              <a:gd name="connsiteY19638" fmla="*/ 4823261 h 5886446"/>
              <a:gd name="connsiteX19639" fmla="*/ 2630894 w 12191988"/>
              <a:gd name="connsiteY19639" fmla="*/ 4818103 h 5886446"/>
              <a:gd name="connsiteX19640" fmla="*/ 2632480 w 12191988"/>
              <a:gd name="connsiteY19640" fmla="*/ 4814928 h 5886446"/>
              <a:gd name="connsiteX19641" fmla="*/ 2634066 w 12191988"/>
              <a:gd name="connsiteY19641" fmla="*/ 4812151 h 5886446"/>
              <a:gd name="connsiteX19642" fmla="*/ 2634861 w 12191988"/>
              <a:gd name="connsiteY19642" fmla="*/ 4808579 h 5886446"/>
              <a:gd name="connsiteX19643" fmla="*/ 2635655 w 12191988"/>
              <a:gd name="connsiteY19643" fmla="*/ 4804611 h 5886446"/>
              <a:gd name="connsiteX19644" fmla="*/ 2636053 w 12191988"/>
              <a:gd name="connsiteY19644" fmla="*/ 4799850 h 5886446"/>
              <a:gd name="connsiteX19645" fmla="*/ 2636053 w 12191988"/>
              <a:gd name="connsiteY19645" fmla="*/ 4795088 h 5886446"/>
              <a:gd name="connsiteX19646" fmla="*/ 2635655 w 12191988"/>
              <a:gd name="connsiteY19646" fmla="*/ 4789136 h 5886446"/>
              <a:gd name="connsiteX19647" fmla="*/ 2634466 w 12191988"/>
              <a:gd name="connsiteY19647" fmla="*/ 4782390 h 5886446"/>
              <a:gd name="connsiteX19648" fmla="*/ 2632082 w 12191988"/>
              <a:gd name="connsiteY19648" fmla="*/ 4783184 h 5886446"/>
              <a:gd name="connsiteX19649" fmla="*/ 2630099 w 12191988"/>
              <a:gd name="connsiteY19649" fmla="*/ 4783184 h 5886446"/>
              <a:gd name="connsiteX19650" fmla="*/ 2628116 w 12191988"/>
              <a:gd name="connsiteY19650" fmla="*/ 4782390 h 5886446"/>
              <a:gd name="connsiteX19651" fmla="*/ 2626528 w 12191988"/>
              <a:gd name="connsiteY19651" fmla="*/ 4781596 h 5886446"/>
              <a:gd name="connsiteX19652" fmla="*/ 2625336 w 12191988"/>
              <a:gd name="connsiteY19652" fmla="*/ 4780406 h 5886446"/>
              <a:gd name="connsiteX19653" fmla="*/ 2624543 w 12191988"/>
              <a:gd name="connsiteY19653" fmla="*/ 4778819 h 5886446"/>
              <a:gd name="connsiteX19654" fmla="*/ 2623353 w 12191988"/>
              <a:gd name="connsiteY19654" fmla="*/ 4776835 h 5886446"/>
              <a:gd name="connsiteX19655" fmla="*/ 2622955 w 12191988"/>
              <a:gd name="connsiteY19655" fmla="*/ 4774851 h 5886446"/>
              <a:gd name="connsiteX19656" fmla="*/ 2618987 w 12191988"/>
              <a:gd name="connsiteY19656" fmla="*/ 4775644 h 5886446"/>
              <a:gd name="connsiteX19657" fmla="*/ 2615811 w 12191988"/>
              <a:gd name="connsiteY19657" fmla="*/ 4776835 h 5886446"/>
              <a:gd name="connsiteX19658" fmla="*/ 2614622 w 12191988"/>
              <a:gd name="connsiteY19658" fmla="*/ 4778819 h 5886446"/>
              <a:gd name="connsiteX19659" fmla="*/ 2613428 w 12191988"/>
              <a:gd name="connsiteY19659" fmla="*/ 4781596 h 5886446"/>
              <a:gd name="connsiteX19660" fmla="*/ 2613033 w 12191988"/>
              <a:gd name="connsiteY19660" fmla="*/ 4784374 h 5886446"/>
              <a:gd name="connsiteX19661" fmla="*/ 2613033 w 12191988"/>
              <a:gd name="connsiteY19661" fmla="*/ 4787549 h 5886446"/>
              <a:gd name="connsiteX19662" fmla="*/ 2613827 w 12191988"/>
              <a:gd name="connsiteY19662" fmla="*/ 4793898 h 5886446"/>
              <a:gd name="connsiteX19663" fmla="*/ 2615416 w 12191988"/>
              <a:gd name="connsiteY19663" fmla="*/ 4799850 h 5886446"/>
              <a:gd name="connsiteX19664" fmla="*/ 2615416 w 12191988"/>
              <a:gd name="connsiteY19664" fmla="*/ 4802627 h 5886446"/>
              <a:gd name="connsiteX19665" fmla="*/ 2615416 w 12191988"/>
              <a:gd name="connsiteY19665" fmla="*/ 4804611 h 5886446"/>
              <a:gd name="connsiteX19666" fmla="*/ 2614622 w 12191988"/>
              <a:gd name="connsiteY19666" fmla="*/ 4806595 h 5886446"/>
              <a:gd name="connsiteX19667" fmla="*/ 2612634 w 12191988"/>
              <a:gd name="connsiteY19667" fmla="*/ 4807389 h 5886446"/>
              <a:gd name="connsiteX19668" fmla="*/ 2609858 w 12191988"/>
              <a:gd name="connsiteY19668" fmla="*/ 4807389 h 5886446"/>
              <a:gd name="connsiteX19669" fmla="*/ 2605889 w 12191988"/>
              <a:gd name="connsiteY19669" fmla="*/ 4806992 h 5886446"/>
              <a:gd name="connsiteX19670" fmla="*/ 2607477 w 12191988"/>
              <a:gd name="connsiteY19670" fmla="*/ 4797866 h 5886446"/>
              <a:gd name="connsiteX19671" fmla="*/ 2607477 w 12191988"/>
              <a:gd name="connsiteY19671" fmla="*/ 4791120 h 5886446"/>
              <a:gd name="connsiteX19672" fmla="*/ 2607079 w 12191988"/>
              <a:gd name="connsiteY19672" fmla="*/ 4784374 h 5886446"/>
              <a:gd name="connsiteX19673" fmla="*/ 2605490 w 12191988"/>
              <a:gd name="connsiteY19673" fmla="*/ 4779612 h 5886446"/>
              <a:gd name="connsiteX19674" fmla="*/ 2603508 w 12191988"/>
              <a:gd name="connsiteY19674" fmla="*/ 4776041 h 5886446"/>
              <a:gd name="connsiteX19675" fmla="*/ 2600334 w 12191988"/>
              <a:gd name="connsiteY19675" fmla="*/ 4772470 h 5886446"/>
              <a:gd name="connsiteX19676" fmla="*/ 2597555 w 12191988"/>
              <a:gd name="connsiteY19676" fmla="*/ 4770486 h 5886446"/>
              <a:gd name="connsiteX19677" fmla="*/ 2593586 w 12191988"/>
              <a:gd name="connsiteY19677" fmla="*/ 4768502 h 5886446"/>
              <a:gd name="connsiteX19678" fmla="*/ 2589222 w 12191988"/>
              <a:gd name="connsiteY19678" fmla="*/ 4767311 h 5886446"/>
              <a:gd name="connsiteX19679" fmla="*/ 2585252 w 12191988"/>
              <a:gd name="connsiteY19679" fmla="*/ 4766518 h 5886446"/>
              <a:gd name="connsiteX19680" fmla="*/ 2576917 w 12191988"/>
              <a:gd name="connsiteY19680" fmla="*/ 4764930 h 5886446"/>
              <a:gd name="connsiteX19681" fmla="*/ 2567789 w 12191988"/>
              <a:gd name="connsiteY19681" fmla="*/ 4762946 h 5886446"/>
              <a:gd name="connsiteX19682" fmla="*/ 2564216 w 12191988"/>
              <a:gd name="connsiteY19682" fmla="*/ 4761359 h 5886446"/>
              <a:gd name="connsiteX19683" fmla="*/ 2560248 w 12191988"/>
              <a:gd name="connsiteY19683" fmla="*/ 4759375 h 5886446"/>
              <a:gd name="connsiteX19684" fmla="*/ 2560645 w 12191988"/>
              <a:gd name="connsiteY19684" fmla="*/ 4756994 h 5886446"/>
              <a:gd name="connsiteX19685" fmla="*/ 2561837 w 12191988"/>
              <a:gd name="connsiteY19685" fmla="*/ 4754217 h 5886446"/>
              <a:gd name="connsiteX19686" fmla="*/ 2562630 w 12191988"/>
              <a:gd name="connsiteY19686" fmla="*/ 4753026 h 5886446"/>
              <a:gd name="connsiteX19687" fmla="*/ 2564615 w 12191988"/>
              <a:gd name="connsiteY19687" fmla="*/ 4751439 h 5886446"/>
              <a:gd name="connsiteX19688" fmla="*/ 2566598 w 12191988"/>
              <a:gd name="connsiteY19688" fmla="*/ 4751042 h 5886446"/>
              <a:gd name="connsiteX19689" fmla="*/ 2568981 w 12191988"/>
              <a:gd name="connsiteY19689" fmla="*/ 4750248 h 5886446"/>
              <a:gd name="connsiteX19690" fmla="*/ 2573742 w 12191988"/>
              <a:gd name="connsiteY19690" fmla="*/ 4750248 h 5886446"/>
              <a:gd name="connsiteX19691" fmla="*/ 2584855 w 12191988"/>
              <a:gd name="connsiteY19691" fmla="*/ 4751836 h 5886446"/>
              <a:gd name="connsiteX19692" fmla="*/ 2590411 w 12191988"/>
              <a:gd name="connsiteY19692" fmla="*/ 4752233 h 5886446"/>
              <a:gd name="connsiteX19693" fmla="*/ 2592396 w 12191988"/>
              <a:gd name="connsiteY19693" fmla="*/ 4751836 h 5886446"/>
              <a:gd name="connsiteX19694" fmla="*/ 2594380 w 12191988"/>
              <a:gd name="connsiteY19694" fmla="*/ 4751439 h 5886446"/>
              <a:gd name="connsiteX19695" fmla="*/ 2594380 w 12191988"/>
              <a:gd name="connsiteY19695" fmla="*/ 4746677 h 5886446"/>
              <a:gd name="connsiteX19696" fmla="*/ 2593984 w 12191988"/>
              <a:gd name="connsiteY19696" fmla="*/ 4742709 h 5886446"/>
              <a:gd name="connsiteX19697" fmla="*/ 2592793 w 12191988"/>
              <a:gd name="connsiteY19697" fmla="*/ 4739931 h 5886446"/>
              <a:gd name="connsiteX19698" fmla="*/ 2591997 w 12191988"/>
              <a:gd name="connsiteY19698" fmla="*/ 4736757 h 5886446"/>
              <a:gd name="connsiteX19699" fmla="*/ 2590411 w 12191988"/>
              <a:gd name="connsiteY19699" fmla="*/ 4734773 h 5886446"/>
              <a:gd name="connsiteX19700" fmla="*/ 2588426 w 12191988"/>
              <a:gd name="connsiteY19700" fmla="*/ 4732789 h 5886446"/>
              <a:gd name="connsiteX19701" fmla="*/ 2586442 w 12191988"/>
              <a:gd name="connsiteY19701" fmla="*/ 4731202 h 5886446"/>
              <a:gd name="connsiteX19702" fmla="*/ 2583664 w 12191988"/>
              <a:gd name="connsiteY19702" fmla="*/ 4730408 h 5886446"/>
              <a:gd name="connsiteX19703" fmla="*/ 2581282 w 12191988"/>
              <a:gd name="connsiteY19703" fmla="*/ 4729218 h 5886446"/>
              <a:gd name="connsiteX19704" fmla="*/ 2578901 w 12191988"/>
              <a:gd name="connsiteY19704" fmla="*/ 4728424 h 5886446"/>
              <a:gd name="connsiteX19705" fmla="*/ 2572948 w 12191988"/>
              <a:gd name="connsiteY19705" fmla="*/ 4727630 h 5886446"/>
              <a:gd name="connsiteX19706" fmla="*/ 2566598 w 12191988"/>
              <a:gd name="connsiteY19706" fmla="*/ 4727630 h 5886446"/>
              <a:gd name="connsiteX19707" fmla="*/ 2560248 w 12191988"/>
              <a:gd name="connsiteY19707" fmla="*/ 4727630 h 5886446"/>
              <a:gd name="connsiteX19708" fmla="*/ 2557868 w 12191988"/>
              <a:gd name="connsiteY19708" fmla="*/ 4725249 h 5886446"/>
              <a:gd name="connsiteX19709" fmla="*/ 2556676 w 12191988"/>
              <a:gd name="connsiteY19709" fmla="*/ 4723265 h 5886446"/>
              <a:gd name="connsiteX19710" fmla="*/ 2556676 w 12191988"/>
              <a:gd name="connsiteY19710" fmla="*/ 4722075 h 5886446"/>
              <a:gd name="connsiteX19711" fmla="*/ 2556676 w 12191988"/>
              <a:gd name="connsiteY19711" fmla="*/ 4721678 h 5886446"/>
              <a:gd name="connsiteX19712" fmla="*/ 2558264 w 12191988"/>
              <a:gd name="connsiteY19712" fmla="*/ 4720885 h 5886446"/>
              <a:gd name="connsiteX19713" fmla="*/ 2560248 w 12191988"/>
              <a:gd name="connsiteY19713" fmla="*/ 4720091 h 5886446"/>
              <a:gd name="connsiteX19714" fmla="*/ 2563423 w 12191988"/>
              <a:gd name="connsiteY19714" fmla="*/ 4719694 h 5886446"/>
              <a:gd name="connsiteX19715" fmla="*/ 2570170 w 12191988"/>
              <a:gd name="connsiteY19715" fmla="*/ 4719297 h 5886446"/>
              <a:gd name="connsiteX19716" fmla="*/ 2578505 w 12191988"/>
              <a:gd name="connsiteY19716" fmla="*/ 4718901 h 5886446"/>
              <a:gd name="connsiteX19717" fmla="*/ 2582474 w 12191988"/>
              <a:gd name="connsiteY19717" fmla="*/ 4718901 h 5886446"/>
              <a:gd name="connsiteX19718" fmla="*/ 2586442 w 12191988"/>
              <a:gd name="connsiteY19718" fmla="*/ 4717710 h 5886446"/>
              <a:gd name="connsiteX19719" fmla="*/ 2589222 w 12191988"/>
              <a:gd name="connsiteY19719" fmla="*/ 4716916 h 5886446"/>
              <a:gd name="connsiteX19720" fmla="*/ 2591997 w 12191988"/>
              <a:gd name="connsiteY19720" fmla="*/ 4715329 h 5886446"/>
              <a:gd name="connsiteX19721" fmla="*/ 2593984 w 12191988"/>
              <a:gd name="connsiteY19721" fmla="*/ 4713742 h 5886446"/>
              <a:gd name="connsiteX19722" fmla="*/ 2594380 w 12191988"/>
              <a:gd name="connsiteY19722" fmla="*/ 4712155 h 5886446"/>
              <a:gd name="connsiteX19723" fmla="*/ 2594380 w 12191988"/>
              <a:gd name="connsiteY19723" fmla="*/ 4711361 h 5886446"/>
              <a:gd name="connsiteX19724" fmla="*/ 2588030 w 12191988"/>
              <a:gd name="connsiteY19724" fmla="*/ 4709377 h 5886446"/>
              <a:gd name="connsiteX19725" fmla="*/ 2579696 w 12191988"/>
              <a:gd name="connsiteY19725" fmla="*/ 4707393 h 5886446"/>
              <a:gd name="connsiteX19726" fmla="*/ 2571361 w 12191988"/>
              <a:gd name="connsiteY19726" fmla="*/ 4706203 h 5886446"/>
              <a:gd name="connsiteX19727" fmla="*/ 2562232 w 12191988"/>
              <a:gd name="connsiteY19727" fmla="*/ 4705012 h 5886446"/>
              <a:gd name="connsiteX19728" fmla="*/ 2552311 w 12191988"/>
              <a:gd name="connsiteY19728" fmla="*/ 4704615 h 5886446"/>
              <a:gd name="connsiteX19729" fmla="*/ 2542389 w 12191988"/>
              <a:gd name="connsiteY19729" fmla="*/ 4705012 h 5886446"/>
              <a:gd name="connsiteX19730" fmla="*/ 2531672 w 12191988"/>
              <a:gd name="connsiteY19730" fmla="*/ 4705806 h 5886446"/>
              <a:gd name="connsiteX19731" fmla="*/ 2520957 w 12191988"/>
              <a:gd name="connsiteY19731" fmla="*/ 4707393 h 5886446"/>
              <a:gd name="connsiteX19732" fmla="*/ 2511035 w 12191988"/>
              <a:gd name="connsiteY19732" fmla="*/ 4709774 h 5886446"/>
              <a:gd name="connsiteX19733" fmla="*/ 2501113 w 12191988"/>
              <a:gd name="connsiteY19733" fmla="*/ 4712552 h 5886446"/>
              <a:gd name="connsiteX19734" fmla="*/ 2491589 w 12191988"/>
              <a:gd name="connsiteY19734" fmla="*/ 4716916 h 5886446"/>
              <a:gd name="connsiteX19735" fmla="*/ 2486825 w 12191988"/>
              <a:gd name="connsiteY19735" fmla="*/ 4719297 h 5886446"/>
              <a:gd name="connsiteX19736" fmla="*/ 2482856 w 12191988"/>
              <a:gd name="connsiteY19736" fmla="*/ 4721678 h 5886446"/>
              <a:gd name="connsiteX19737" fmla="*/ 2478889 w 12191988"/>
              <a:gd name="connsiteY19737" fmla="*/ 4724853 h 5886446"/>
              <a:gd name="connsiteX19738" fmla="*/ 2474918 w 12191988"/>
              <a:gd name="connsiteY19738" fmla="*/ 4727630 h 5886446"/>
              <a:gd name="connsiteX19739" fmla="*/ 2471345 w 12191988"/>
              <a:gd name="connsiteY19739" fmla="*/ 4731202 h 5886446"/>
              <a:gd name="connsiteX19740" fmla="*/ 2467774 w 12191988"/>
              <a:gd name="connsiteY19740" fmla="*/ 4734773 h 5886446"/>
              <a:gd name="connsiteX19741" fmla="*/ 2465394 w 12191988"/>
              <a:gd name="connsiteY19741" fmla="*/ 4738741 h 5886446"/>
              <a:gd name="connsiteX19742" fmla="*/ 2462220 w 12191988"/>
              <a:gd name="connsiteY19742" fmla="*/ 4743503 h 5886446"/>
              <a:gd name="connsiteX19743" fmla="*/ 2460235 w 12191988"/>
              <a:gd name="connsiteY19743" fmla="*/ 4747868 h 5886446"/>
              <a:gd name="connsiteX19744" fmla="*/ 2458250 w 12191988"/>
              <a:gd name="connsiteY19744" fmla="*/ 4753026 h 5886446"/>
              <a:gd name="connsiteX19745" fmla="*/ 2453486 w 12191988"/>
              <a:gd name="connsiteY19745" fmla="*/ 4751439 h 5886446"/>
              <a:gd name="connsiteX19746" fmla="*/ 2448328 w 12191988"/>
              <a:gd name="connsiteY19746" fmla="*/ 4749455 h 5886446"/>
              <a:gd name="connsiteX19747" fmla="*/ 2442770 w 12191988"/>
              <a:gd name="connsiteY19747" fmla="*/ 4747471 h 5886446"/>
              <a:gd name="connsiteX19748" fmla="*/ 2437613 w 12191988"/>
              <a:gd name="connsiteY19748" fmla="*/ 4745884 h 5886446"/>
              <a:gd name="connsiteX19749" fmla="*/ 2435232 w 12191988"/>
              <a:gd name="connsiteY19749" fmla="*/ 4745884 h 5886446"/>
              <a:gd name="connsiteX19750" fmla="*/ 2433250 w 12191988"/>
              <a:gd name="connsiteY19750" fmla="*/ 4746280 h 5886446"/>
              <a:gd name="connsiteX19751" fmla="*/ 2431264 w 12191988"/>
              <a:gd name="connsiteY19751" fmla="*/ 4746677 h 5886446"/>
              <a:gd name="connsiteX19752" fmla="*/ 2429277 w 12191988"/>
              <a:gd name="connsiteY19752" fmla="*/ 4748264 h 5886446"/>
              <a:gd name="connsiteX19753" fmla="*/ 2427691 w 12191988"/>
              <a:gd name="connsiteY19753" fmla="*/ 4750248 h 5886446"/>
              <a:gd name="connsiteX19754" fmla="*/ 2426106 w 12191988"/>
              <a:gd name="connsiteY19754" fmla="*/ 4753423 h 5886446"/>
              <a:gd name="connsiteX19755" fmla="*/ 2425312 w 12191988"/>
              <a:gd name="connsiteY19755" fmla="*/ 4756994 h 5886446"/>
              <a:gd name="connsiteX19756" fmla="*/ 2424120 w 12191988"/>
              <a:gd name="connsiteY19756" fmla="*/ 4761359 h 5886446"/>
              <a:gd name="connsiteX19757" fmla="*/ 2420547 w 12191988"/>
              <a:gd name="connsiteY19757" fmla="*/ 4757391 h 5886446"/>
              <a:gd name="connsiteX19758" fmla="*/ 2417373 w 12191988"/>
              <a:gd name="connsiteY19758" fmla="*/ 4753423 h 5886446"/>
              <a:gd name="connsiteX19759" fmla="*/ 2413405 w 12191988"/>
              <a:gd name="connsiteY19759" fmla="*/ 4750248 h 5886446"/>
              <a:gd name="connsiteX19760" fmla="*/ 2409832 w 12191988"/>
              <a:gd name="connsiteY19760" fmla="*/ 4747868 h 5886446"/>
              <a:gd name="connsiteX19761" fmla="*/ 2405863 w 12191988"/>
              <a:gd name="connsiteY19761" fmla="*/ 4745487 h 5886446"/>
              <a:gd name="connsiteX19762" fmla="*/ 2401496 w 12191988"/>
              <a:gd name="connsiteY19762" fmla="*/ 4743900 h 5886446"/>
              <a:gd name="connsiteX19763" fmla="*/ 2397131 w 12191988"/>
              <a:gd name="connsiteY19763" fmla="*/ 4742312 h 5886446"/>
              <a:gd name="connsiteX19764" fmla="*/ 2393163 w 12191988"/>
              <a:gd name="connsiteY19764" fmla="*/ 4741519 h 5886446"/>
              <a:gd name="connsiteX19765" fmla="*/ 2389195 w 12191988"/>
              <a:gd name="connsiteY19765" fmla="*/ 4740725 h 5886446"/>
              <a:gd name="connsiteX19766" fmla="*/ 2384431 w 12191988"/>
              <a:gd name="connsiteY19766" fmla="*/ 4740328 h 5886446"/>
              <a:gd name="connsiteX19767" fmla="*/ 2376099 w 12191988"/>
              <a:gd name="connsiteY19767" fmla="*/ 4740328 h 5886446"/>
              <a:gd name="connsiteX19768" fmla="*/ 2367366 w 12191988"/>
              <a:gd name="connsiteY19768" fmla="*/ 4740725 h 5886446"/>
              <a:gd name="connsiteX19769" fmla="*/ 2359033 w 12191988"/>
              <a:gd name="connsiteY19769" fmla="*/ 4742312 h 5886446"/>
              <a:gd name="connsiteX19770" fmla="*/ 2342760 w 12191988"/>
              <a:gd name="connsiteY19770" fmla="*/ 4746280 h 5886446"/>
              <a:gd name="connsiteX19771" fmla="*/ 2334823 w 12191988"/>
              <a:gd name="connsiteY19771" fmla="*/ 4747868 h 5886446"/>
              <a:gd name="connsiteX19772" fmla="*/ 2328076 w 12191988"/>
              <a:gd name="connsiteY19772" fmla="*/ 4749455 h 5886446"/>
              <a:gd name="connsiteX19773" fmla="*/ 2320932 w 12191988"/>
              <a:gd name="connsiteY19773" fmla="*/ 4750248 h 5886446"/>
              <a:gd name="connsiteX19774" fmla="*/ 2314979 w 12191988"/>
              <a:gd name="connsiteY19774" fmla="*/ 4750248 h 5886446"/>
              <a:gd name="connsiteX19775" fmla="*/ 2312199 w 12191988"/>
              <a:gd name="connsiteY19775" fmla="*/ 4749852 h 5886446"/>
              <a:gd name="connsiteX19776" fmla="*/ 2309822 w 12191988"/>
              <a:gd name="connsiteY19776" fmla="*/ 4749455 h 5886446"/>
              <a:gd name="connsiteX19777" fmla="*/ 2307439 w 12191988"/>
              <a:gd name="connsiteY19777" fmla="*/ 4748264 h 5886446"/>
              <a:gd name="connsiteX19778" fmla="*/ 2305456 w 12191988"/>
              <a:gd name="connsiteY19778" fmla="*/ 4746677 h 5886446"/>
              <a:gd name="connsiteX19779" fmla="*/ 2307835 w 12191988"/>
              <a:gd name="connsiteY19779" fmla="*/ 4742709 h 5886446"/>
              <a:gd name="connsiteX19780" fmla="*/ 2311408 w 12191988"/>
              <a:gd name="connsiteY19780" fmla="*/ 4739931 h 5886446"/>
              <a:gd name="connsiteX19781" fmla="*/ 2315376 w 12191988"/>
              <a:gd name="connsiteY19781" fmla="*/ 4737154 h 5886446"/>
              <a:gd name="connsiteX19782" fmla="*/ 2319344 w 12191988"/>
              <a:gd name="connsiteY19782" fmla="*/ 4734773 h 5886446"/>
              <a:gd name="connsiteX19783" fmla="*/ 2323313 w 12191988"/>
              <a:gd name="connsiteY19783" fmla="*/ 4732392 h 5886446"/>
              <a:gd name="connsiteX19784" fmla="*/ 2326886 w 12191988"/>
              <a:gd name="connsiteY19784" fmla="*/ 4729614 h 5886446"/>
              <a:gd name="connsiteX19785" fmla="*/ 2330457 w 12191988"/>
              <a:gd name="connsiteY19785" fmla="*/ 4726440 h 5886446"/>
              <a:gd name="connsiteX19786" fmla="*/ 2333235 w 12191988"/>
              <a:gd name="connsiteY19786" fmla="*/ 4722075 h 5886446"/>
              <a:gd name="connsiteX19787" fmla="*/ 2332045 w 12191988"/>
              <a:gd name="connsiteY19787" fmla="*/ 4717313 h 5886446"/>
              <a:gd name="connsiteX19788" fmla="*/ 2330457 w 12191988"/>
              <a:gd name="connsiteY19788" fmla="*/ 4712552 h 5886446"/>
              <a:gd name="connsiteX19789" fmla="*/ 2326487 w 12191988"/>
              <a:gd name="connsiteY19789" fmla="*/ 4704219 h 5886446"/>
              <a:gd name="connsiteX19790" fmla="*/ 2324505 w 12191988"/>
              <a:gd name="connsiteY19790" fmla="*/ 4700250 h 5886446"/>
              <a:gd name="connsiteX19791" fmla="*/ 2322916 w 12191988"/>
              <a:gd name="connsiteY19791" fmla="*/ 4695092 h 5886446"/>
              <a:gd name="connsiteX19792" fmla="*/ 2321726 w 12191988"/>
              <a:gd name="connsiteY19792" fmla="*/ 4689140 h 5886446"/>
              <a:gd name="connsiteX19793" fmla="*/ 2321726 w 12191988"/>
              <a:gd name="connsiteY19793" fmla="*/ 4682791 h 5886446"/>
              <a:gd name="connsiteX19794" fmla="*/ 2314979 w 12191988"/>
              <a:gd name="connsiteY19794" fmla="*/ 4683188 h 5886446"/>
              <a:gd name="connsiteX19795" fmla="*/ 2307835 w 12191988"/>
              <a:gd name="connsiteY19795" fmla="*/ 4683584 h 5886446"/>
              <a:gd name="connsiteX19796" fmla="*/ 2293946 w 12191988"/>
              <a:gd name="connsiteY19796" fmla="*/ 4683188 h 5886446"/>
              <a:gd name="connsiteX19797" fmla="*/ 2279261 w 12191988"/>
              <a:gd name="connsiteY19797" fmla="*/ 4681997 h 5886446"/>
              <a:gd name="connsiteX19798" fmla="*/ 2264575 w 12191988"/>
              <a:gd name="connsiteY19798" fmla="*/ 4680807 h 5886446"/>
              <a:gd name="connsiteX19799" fmla="*/ 2250289 w 12191988"/>
              <a:gd name="connsiteY19799" fmla="*/ 4678029 h 5886446"/>
              <a:gd name="connsiteX19800" fmla="*/ 2235604 w 12191988"/>
              <a:gd name="connsiteY19800" fmla="*/ 4675648 h 5886446"/>
              <a:gd name="connsiteX19801" fmla="*/ 2205839 w 12191988"/>
              <a:gd name="connsiteY19801" fmla="*/ 4670490 h 5886446"/>
              <a:gd name="connsiteX19802" fmla="*/ 2191551 w 12191988"/>
              <a:gd name="connsiteY19802" fmla="*/ 4668506 h 5886446"/>
              <a:gd name="connsiteX19803" fmla="*/ 2176868 w 12191988"/>
              <a:gd name="connsiteY19803" fmla="*/ 4666522 h 5886446"/>
              <a:gd name="connsiteX19804" fmla="*/ 2162579 w 12191988"/>
              <a:gd name="connsiteY19804" fmla="*/ 4665728 h 5886446"/>
              <a:gd name="connsiteX19805" fmla="*/ 2148690 w 12191988"/>
              <a:gd name="connsiteY19805" fmla="*/ 4665728 h 5886446"/>
              <a:gd name="connsiteX19806" fmla="*/ 2141544 w 12191988"/>
              <a:gd name="connsiteY19806" fmla="*/ 4665728 h 5886446"/>
              <a:gd name="connsiteX19807" fmla="*/ 2134798 w 12191988"/>
              <a:gd name="connsiteY19807" fmla="*/ 4666125 h 5886446"/>
              <a:gd name="connsiteX19808" fmla="*/ 2127654 w 12191988"/>
              <a:gd name="connsiteY19808" fmla="*/ 4666918 h 5886446"/>
              <a:gd name="connsiteX19809" fmla="*/ 2121305 w 12191988"/>
              <a:gd name="connsiteY19809" fmla="*/ 4668506 h 5886446"/>
              <a:gd name="connsiteX19810" fmla="*/ 2114556 w 12191988"/>
              <a:gd name="connsiteY19810" fmla="*/ 4670093 h 5886446"/>
              <a:gd name="connsiteX19811" fmla="*/ 2108208 w 12191988"/>
              <a:gd name="connsiteY19811" fmla="*/ 4672077 h 5886446"/>
              <a:gd name="connsiteX19812" fmla="*/ 2101462 w 12191988"/>
              <a:gd name="connsiteY19812" fmla="*/ 4674458 h 5886446"/>
              <a:gd name="connsiteX19813" fmla="*/ 2095108 w 12191988"/>
              <a:gd name="connsiteY19813" fmla="*/ 4677632 h 5886446"/>
              <a:gd name="connsiteX19814" fmla="*/ 2086376 w 12191988"/>
              <a:gd name="connsiteY19814" fmla="*/ 4671283 h 5886446"/>
              <a:gd name="connsiteX19815" fmla="*/ 2078439 w 12191988"/>
              <a:gd name="connsiteY19815" fmla="*/ 4666125 h 5886446"/>
              <a:gd name="connsiteX19816" fmla="*/ 2070502 w 12191988"/>
              <a:gd name="connsiteY19816" fmla="*/ 4662554 h 5886446"/>
              <a:gd name="connsiteX19817" fmla="*/ 2063358 w 12191988"/>
              <a:gd name="connsiteY19817" fmla="*/ 4658982 h 5886446"/>
              <a:gd name="connsiteX19818" fmla="*/ 2056214 w 12191988"/>
              <a:gd name="connsiteY19818" fmla="*/ 4656998 h 5886446"/>
              <a:gd name="connsiteX19819" fmla="*/ 2049863 w 12191988"/>
              <a:gd name="connsiteY19819" fmla="*/ 4655014 h 5886446"/>
              <a:gd name="connsiteX19820" fmla="*/ 2042719 w 12191988"/>
              <a:gd name="connsiteY19820" fmla="*/ 4654221 h 5886446"/>
              <a:gd name="connsiteX19821" fmla="*/ 2036370 w 12191988"/>
              <a:gd name="connsiteY19821" fmla="*/ 4653030 h 5886446"/>
              <a:gd name="connsiteX19822" fmla="*/ 2022082 w 12191988"/>
              <a:gd name="connsiteY19822" fmla="*/ 4651443 h 5886446"/>
              <a:gd name="connsiteX19823" fmla="*/ 2007002 w 12191988"/>
              <a:gd name="connsiteY19823" fmla="*/ 4649062 h 5886446"/>
              <a:gd name="connsiteX19824" fmla="*/ 1999064 w 12191988"/>
              <a:gd name="connsiteY19824" fmla="*/ 4647475 h 5886446"/>
              <a:gd name="connsiteX19825" fmla="*/ 1989935 w 12191988"/>
              <a:gd name="connsiteY19825" fmla="*/ 4645491 h 5886446"/>
              <a:gd name="connsiteX19826" fmla="*/ 1980411 w 12191988"/>
              <a:gd name="connsiteY19826" fmla="*/ 4642316 h 5886446"/>
              <a:gd name="connsiteX19827" fmla="*/ 1970091 w 12191988"/>
              <a:gd name="connsiteY19827" fmla="*/ 4639142 h 5886446"/>
              <a:gd name="connsiteX19828" fmla="*/ 1984777 w 12191988"/>
              <a:gd name="connsiteY19828" fmla="*/ 4638348 h 5886446"/>
              <a:gd name="connsiteX19829" fmla="*/ 1999460 w 12191988"/>
              <a:gd name="connsiteY19829" fmla="*/ 4638348 h 5886446"/>
              <a:gd name="connsiteX19830" fmla="*/ 2016129 w 12191988"/>
              <a:gd name="connsiteY19830" fmla="*/ 4639142 h 5886446"/>
              <a:gd name="connsiteX19831" fmla="*/ 2033195 w 12191988"/>
              <a:gd name="connsiteY19831" fmla="*/ 4640332 h 5886446"/>
              <a:gd name="connsiteX19832" fmla="*/ 2051451 w 12191988"/>
              <a:gd name="connsiteY19832" fmla="*/ 4641919 h 5886446"/>
              <a:gd name="connsiteX19833" fmla="*/ 2069310 w 12191988"/>
              <a:gd name="connsiteY19833" fmla="*/ 4643903 h 5886446"/>
              <a:gd name="connsiteX19834" fmla="*/ 2107412 w 12191988"/>
              <a:gd name="connsiteY19834" fmla="*/ 4648665 h 5886446"/>
              <a:gd name="connsiteX19835" fmla="*/ 2185200 w 12191988"/>
              <a:gd name="connsiteY19835" fmla="*/ 4658982 h 5886446"/>
              <a:gd name="connsiteX19836" fmla="*/ 2223696 w 12191988"/>
              <a:gd name="connsiteY19836" fmla="*/ 4664141 h 5886446"/>
              <a:gd name="connsiteX19837" fmla="*/ 2241556 w 12191988"/>
              <a:gd name="connsiteY19837" fmla="*/ 4665728 h 5886446"/>
              <a:gd name="connsiteX19838" fmla="*/ 2259816 w 12191988"/>
              <a:gd name="connsiteY19838" fmla="*/ 4666918 h 5886446"/>
              <a:gd name="connsiteX19839" fmla="*/ 2264178 w 12191988"/>
              <a:gd name="connsiteY19839" fmla="*/ 4666918 h 5886446"/>
              <a:gd name="connsiteX19840" fmla="*/ 2268546 w 12191988"/>
              <a:gd name="connsiteY19840" fmla="*/ 4666522 h 5886446"/>
              <a:gd name="connsiteX19841" fmla="*/ 2273701 w 12191988"/>
              <a:gd name="connsiteY19841" fmla="*/ 4664934 h 5886446"/>
              <a:gd name="connsiteX19842" fmla="*/ 2279261 w 12191988"/>
              <a:gd name="connsiteY19842" fmla="*/ 4662950 h 5886446"/>
              <a:gd name="connsiteX19843" fmla="*/ 2289578 w 12191988"/>
              <a:gd name="connsiteY19843" fmla="*/ 4659379 h 5886446"/>
              <a:gd name="connsiteX19844" fmla="*/ 2295135 w 12191988"/>
              <a:gd name="connsiteY19844" fmla="*/ 4658189 h 5886446"/>
              <a:gd name="connsiteX19845" fmla="*/ 2300296 w 12191988"/>
              <a:gd name="connsiteY19845" fmla="*/ 4656998 h 5886446"/>
              <a:gd name="connsiteX19846" fmla="*/ 2305456 w 12191988"/>
              <a:gd name="connsiteY19846" fmla="*/ 4656601 h 5886446"/>
              <a:gd name="connsiteX19847" fmla="*/ 2310217 w 12191988"/>
              <a:gd name="connsiteY19847" fmla="*/ 4656998 h 5886446"/>
              <a:gd name="connsiteX19848" fmla="*/ 2312199 w 12191988"/>
              <a:gd name="connsiteY19848" fmla="*/ 4658189 h 5886446"/>
              <a:gd name="connsiteX19849" fmla="*/ 2314186 w 12191988"/>
              <a:gd name="connsiteY19849" fmla="*/ 4658982 h 5886446"/>
              <a:gd name="connsiteX19850" fmla="*/ 2316169 w 12191988"/>
              <a:gd name="connsiteY19850" fmla="*/ 4660173 h 5886446"/>
              <a:gd name="connsiteX19851" fmla="*/ 2318550 w 12191988"/>
              <a:gd name="connsiteY19851" fmla="*/ 4661363 h 5886446"/>
              <a:gd name="connsiteX19852" fmla="*/ 2319742 w 12191988"/>
              <a:gd name="connsiteY19852" fmla="*/ 4663744 h 5886446"/>
              <a:gd name="connsiteX19853" fmla="*/ 2321726 w 12191988"/>
              <a:gd name="connsiteY19853" fmla="*/ 4666125 h 5886446"/>
              <a:gd name="connsiteX19854" fmla="*/ 2323313 w 12191988"/>
              <a:gd name="connsiteY19854" fmla="*/ 4668902 h 5886446"/>
              <a:gd name="connsiteX19855" fmla="*/ 2324505 w 12191988"/>
              <a:gd name="connsiteY19855" fmla="*/ 4672077 h 5886446"/>
              <a:gd name="connsiteX19856" fmla="*/ 2325297 w 12191988"/>
              <a:gd name="connsiteY19856" fmla="*/ 4676045 h 5886446"/>
              <a:gd name="connsiteX19857" fmla="*/ 2326487 w 12191988"/>
              <a:gd name="connsiteY19857" fmla="*/ 4680013 h 5886446"/>
              <a:gd name="connsiteX19858" fmla="*/ 2328076 w 12191988"/>
              <a:gd name="connsiteY19858" fmla="*/ 4690727 h 5886446"/>
              <a:gd name="connsiteX19859" fmla="*/ 2336013 w 12191988"/>
              <a:gd name="connsiteY19859" fmla="*/ 4690330 h 5886446"/>
              <a:gd name="connsiteX19860" fmla="*/ 2345140 w 12191988"/>
              <a:gd name="connsiteY19860" fmla="*/ 4690727 h 5886446"/>
              <a:gd name="connsiteX19861" fmla="*/ 2353477 w 12191988"/>
              <a:gd name="connsiteY19861" fmla="*/ 4690727 h 5886446"/>
              <a:gd name="connsiteX19862" fmla="*/ 2361413 w 12191988"/>
              <a:gd name="connsiteY19862" fmla="*/ 4690330 h 5886446"/>
              <a:gd name="connsiteX19863" fmla="*/ 2365384 w 12191988"/>
              <a:gd name="connsiteY19863" fmla="*/ 4689140 h 5886446"/>
              <a:gd name="connsiteX19864" fmla="*/ 2368957 w 12191988"/>
              <a:gd name="connsiteY19864" fmla="*/ 4688743 h 5886446"/>
              <a:gd name="connsiteX19865" fmla="*/ 2372528 w 12191988"/>
              <a:gd name="connsiteY19865" fmla="*/ 4687156 h 5886446"/>
              <a:gd name="connsiteX19866" fmla="*/ 2375701 w 12191988"/>
              <a:gd name="connsiteY19866" fmla="*/ 4685569 h 5886446"/>
              <a:gd name="connsiteX19867" fmla="*/ 2378480 w 12191988"/>
              <a:gd name="connsiteY19867" fmla="*/ 4683584 h 5886446"/>
              <a:gd name="connsiteX19868" fmla="*/ 2381258 w 12191988"/>
              <a:gd name="connsiteY19868" fmla="*/ 4680807 h 5886446"/>
              <a:gd name="connsiteX19869" fmla="*/ 2383243 w 12191988"/>
              <a:gd name="connsiteY19869" fmla="*/ 4677632 h 5886446"/>
              <a:gd name="connsiteX19870" fmla="*/ 2384431 w 12191988"/>
              <a:gd name="connsiteY19870" fmla="*/ 4673664 h 5886446"/>
              <a:gd name="connsiteX19871" fmla="*/ 2386814 w 12191988"/>
              <a:gd name="connsiteY19871" fmla="*/ 4674458 h 5886446"/>
              <a:gd name="connsiteX19872" fmla="*/ 2389195 w 12191988"/>
              <a:gd name="connsiteY19872" fmla="*/ 4676045 h 5886446"/>
              <a:gd name="connsiteX19873" fmla="*/ 2390780 w 12191988"/>
              <a:gd name="connsiteY19873" fmla="*/ 4678029 h 5886446"/>
              <a:gd name="connsiteX19874" fmla="*/ 2392766 w 12191988"/>
              <a:gd name="connsiteY19874" fmla="*/ 4680013 h 5886446"/>
              <a:gd name="connsiteX19875" fmla="*/ 2395546 w 12191988"/>
              <a:gd name="connsiteY19875" fmla="*/ 4685172 h 5886446"/>
              <a:gd name="connsiteX19876" fmla="*/ 2398323 w 12191988"/>
              <a:gd name="connsiteY19876" fmla="*/ 4689537 h 5886446"/>
              <a:gd name="connsiteX19877" fmla="*/ 2401496 w 12191988"/>
              <a:gd name="connsiteY19877" fmla="*/ 4694298 h 5886446"/>
              <a:gd name="connsiteX19878" fmla="*/ 2403880 w 12191988"/>
              <a:gd name="connsiteY19878" fmla="*/ 4696282 h 5886446"/>
              <a:gd name="connsiteX19879" fmla="*/ 2405863 w 12191988"/>
              <a:gd name="connsiteY19879" fmla="*/ 4697076 h 5886446"/>
              <a:gd name="connsiteX19880" fmla="*/ 2408245 w 12191988"/>
              <a:gd name="connsiteY19880" fmla="*/ 4698266 h 5886446"/>
              <a:gd name="connsiteX19881" fmla="*/ 2411024 w 12191988"/>
              <a:gd name="connsiteY19881" fmla="*/ 4698663 h 5886446"/>
              <a:gd name="connsiteX19882" fmla="*/ 2414595 w 12191988"/>
              <a:gd name="connsiteY19882" fmla="*/ 4698266 h 5886446"/>
              <a:gd name="connsiteX19883" fmla="*/ 2418168 w 12191988"/>
              <a:gd name="connsiteY19883" fmla="*/ 4697076 h 5886446"/>
              <a:gd name="connsiteX19884" fmla="*/ 2420149 w 12191988"/>
              <a:gd name="connsiteY19884" fmla="*/ 4696679 h 5886446"/>
              <a:gd name="connsiteX19885" fmla="*/ 2421341 w 12191988"/>
              <a:gd name="connsiteY19885" fmla="*/ 4695092 h 5886446"/>
              <a:gd name="connsiteX19886" fmla="*/ 2423722 w 12191988"/>
              <a:gd name="connsiteY19886" fmla="*/ 4692711 h 5886446"/>
              <a:gd name="connsiteX19887" fmla="*/ 2424912 w 12191988"/>
              <a:gd name="connsiteY19887" fmla="*/ 4691124 h 5886446"/>
              <a:gd name="connsiteX19888" fmla="*/ 2426106 w 12191988"/>
              <a:gd name="connsiteY19888" fmla="*/ 4690330 h 5886446"/>
              <a:gd name="connsiteX19889" fmla="*/ 2427691 w 12191988"/>
              <a:gd name="connsiteY19889" fmla="*/ 4689537 h 5886446"/>
              <a:gd name="connsiteX19890" fmla="*/ 2429675 w 12191988"/>
              <a:gd name="connsiteY19890" fmla="*/ 4689140 h 5886446"/>
              <a:gd name="connsiteX19891" fmla="*/ 2431661 w 12191988"/>
              <a:gd name="connsiteY19891" fmla="*/ 4688743 h 5886446"/>
              <a:gd name="connsiteX19892" fmla="*/ 2432848 w 12191988"/>
              <a:gd name="connsiteY19892" fmla="*/ 4687553 h 5886446"/>
              <a:gd name="connsiteX19893" fmla="*/ 2433250 w 12191988"/>
              <a:gd name="connsiteY19893" fmla="*/ 4685965 h 5886446"/>
              <a:gd name="connsiteX19894" fmla="*/ 2433250 w 12191988"/>
              <a:gd name="connsiteY19894" fmla="*/ 4683981 h 5886446"/>
              <a:gd name="connsiteX19895" fmla="*/ 2432848 w 12191988"/>
              <a:gd name="connsiteY19895" fmla="*/ 4678426 h 5886446"/>
              <a:gd name="connsiteX19896" fmla="*/ 2431264 w 12191988"/>
              <a:gd name="connsiteY19896" fmla="*/ 4672474 h 5886446"/>
              <a:gd name="connsiteX19897" fmla="*/ 2430470 w 12191988"/>
              <a:gd name="connsiteY19897" fmla="*/ 4666125 h 5886446"/>
              <a:gd name="connsiteX19898" fmla="*/ 2429675 w 12191988"/>
              <a:gd name="connsiteY19898" fmla="*/ 4662554 h 5886446"/>
              <a:gd name="connsiteX19899" fmla="*/ 2429675 w 12191988"/>
              <a:gd name="connsiteY19899" fmla="*/ 4659379 h 5886446"/>
              <a:gd name="connsiteX19900" fmla="*/ 2430470 w 12191988"/>
              <a:gd name="connsiteY19900" fmla="*/ 4656601 h 5886446"/>
              <a:gd name="connsiteX19901" fmla="*/ 2431264 w 12191988"/>
              <a:gd name="connsiteY19901" fmla="*/ 4653427 h 5886446"/>
              <a:gd name="connsiteX19902" fmla="*/ 2433250 w 12191988"/>
              <a:gd name="connsiteY19902" fmla="*/ 4651046 h 5886446"/>
              <a:gd name="connsiteX19903" fmla="*/ 2435232 w 12191988"/>
              <a:gd name="connsiteY19903" fmla="*/ 4649062 h 5886446"/>
              <a:gd name="connsiteX19904" fmla="*/ 2436421 w 12191988"/>
              <a:gd name="connsiteY19904" fmla="*/ 4649062 h 5886446"/>
              <a:gd name="connsiteX19905" fmla="*/ 2437215 w 12191988"/>
              <a:gd name="connsiteY19905" fmla="*/ 4649062 h 5886446"/>
              <a:gd name="connsiteX19906" fmla="*/ 2439200 w 12191988"/>
              <a:gd name="connsiteY19906" fmla="*/ 4650649 h 5886446"/>
              <a:gd name="connsiteX19907" fmla="*/ 2441186 w 12191988"/>
              <a:gd name="connsiteY19907" fmla="*/ 4653030 h 5886446"/>
              <a:gd name="connsiteX19908" fmla="*/ 2443170 w 12191988"/>
              <a:gd name="connsiteY19908" fmla="*/ 4656205 h 5886446"/>
              <a:gd name="connsiteX19909" fmla="*/ 2446741 w 12191988"/>
              <a:gd name="connsiteY19909" fmla="*/ 4663744 h 5886446"/>
              <a:gd name="connsiteX19910" fmla="*/ 2449915 w 12191988"/>
              <a:gd name="connsiteY19910" fmla="*/ 4671680 h 5886446"/>
              <a:gd name="connsiteX19911" fmla="*/ 2452298 w 12191988"/>
              <a:gd name="connsiteY19911" fmla="*/ 4677235 h 5886446"/>
              <a:gd name="connsiteX19912" fmla="*/ 2453887 w 12191988"/>
              <a:gd name="connsiteY19912" fmla="*/ 4679220 h 5886446"/>
              <a:gd name="connsiteX19913" fmla="*/ 2454679 w 12191988"/>
              <a:gd name="connsiteY19913" fmla="*/ 4679616 h 5886446"/>
              <a:gd name="connsiteX19914" fmla="*/ 2455472 w 12191988"/>
              <a:gd name="connsiteY19914" fmla="*/ 4679220 h 5886446"/>
              <a:gd name="connsiteX19915" fmla="*/ 2455871 w 12191988"/>
              <a:gd name="connsiteY19915" fmla="*/ 4678426 h 5886446"/>
              <a:gd name="connsiteX19916" fmla="*/ 2457058 w 12191988"/>
              <a:gd name="connsiteY19916" fmla="*/ 4676045 h 5886446"/>
              <a:gd name="connsiteX19917" fmla="*/ 2457458 w 12191988"/>
              <a:gd name="connsiteY19917" fmla="*/ 4671680 h 5886446"/>
              <a:gd name="connsiteX19918" fmla="*/ 2458250 w 12191988"/>
              <a:gd name="connsiteY19918" fmla="*/ 4664538 h 5886446"/>
              <a:gd name="connsiteX19919" fmla="*/ 2464602 w 12191988"/>
              <a:gd name="connsiteY19919" fmla="*/ 4668506 h 5886446"/>
              <a:gd name="connsiteX19920" fmla="*/ 2470951 w 12191988"/>
              <a:gd name="connsiteY19920" fmla="*/ 4672474 h 5886446"/>
              <a:gd name="connsiteX19921" fmla="*/ 2484046 w 12191988"/>
              <a:gd name="connsiteY19921" fmla="*/ 4678426 h 5886446"/>
              <a:gd name="connsiteX19922" fmla="*/ 2497540 w 12191988"/>
              <a:gd name="connsiteY19922" fmla="*/ 4683981 h 5886446"/>
              <a:gd name="connsiteX19923" fmla="*/ 2511035 w 12191988"/>
              <a:gd name="connsiteY19923" fmla="*/ 4688346 h 5886446"/>
              <a:gd name="connsiteX19924" fmla="*/ 2525322 w 12191988"/>
              <a:gd name="connsiteY19924" fmla="*/ 4691521 h 5886446"/>
              <a:gd name="connsiteX19925" fmla="*/ 2539610 w 12191988"/>
              <a:gd name="connsiteY19925" fmla="*/ 4694298 h 5886446"/>
              <a:gd name="connsiteX19926" fmla="*/ 2554295 w 12191988"/>
              <a:gd name="connsiteY19926" fmla="*/ 4695489 h 5886446"/>
              <a:gd name="connsiteX19927" fmla="*/ 2569774 w 12191988"/>
              <a:gd name="connsiteY19927" fmla="*/ 4696679 h 5886446"/>
              <a:gd name="connsiteX19928" fmla="*/ 2585252 w 12191988"/>
              <a:gd name="connsiteY19928" fmla="*/ 4697076 h 5886446"/>
              <a:gd name="connsiteX19929" fmla="*/ 2601524 w 12191988"/>
              <a:gd name="connsiteY19929" fmla="*/ 4697076 h 5886446"/>
              <a:gd name="connsiteX19930" fmla="*/ 2634466 w 12191988"/>
              <a:gd name="connsiteY19930" fmla="*/ 4696679 h 5886446"/>
              <a:gd name="connsiteX19931" fmla="*/ 2670185 w 12191988"/>
              <a:gd name="connsiteY19931" fmla="*/ 4695092 h 5886446"/>
              <a:gd name="connsiteX19932" fmla="*/ 2707887 w 12191988"/>
              <a:gd name="connsiteY19932" fmla="*/ 4693505 h 5886446"/>
              <a:gd name="connsiteX19933" fmla="*/ 2709869 w 12191988"/>
              <a:gd name="connsiteY19933" fmla="*/ 4697870 h 5886446"/>
              <a:gd name="connsiteX19934" fmla="*/ 2711853 w 12191988"/>
              <a:gd name="connsiteY19934" fmla="*/ 4701044 h 5886446"/>
              <a:gd name="connsiteX19935" fmla="*/ 2714237 w 12191988"/>
              <a:gd name="connsiteY19935" fmla="*/ 4704219 h 5886446"/>
              <a:gd name="connsiteX19936" fmla="*/ 2717013 w 12191988"/>
              <a:gd name="connsiteY19936" fmla="*/ 4707393 h 5886446"/>
              <a:gd name="connsiteX19937" fmla="*/ 2719396 w 12191988"/>
              <a:gd name="connsiteY19937" fmla="*/ 4709774 h 5886446"/>
              <a:gd name="connsiteX19938" fmla="*/ 2722571 w 12191988"/>
              <a:gd name="connsiteY19938" fmla="*/ 4711758 h 5886446"/>
              <a:gd name="connsiteX19939" fmla="*/ 2728524 w 12191988"/>
              <a:gd name="connsiteY19939" fmla="*/ 4715726 h 5886446"/>
              <a:gd name="connsiteX19940" fmla="*/ 2734874 w 12191988"/>
              <a:gd name="connsiteY19940" fmla="*/ 4718901 h 5886446"/>
              <a:gd name="connsiteX19941" fmla="*/ 2742018 w 12191988"/>
              <a:gd name="connsiteY19941" fmla="*/ 4720885 h 5886446"/>
              <a:gd name="connsiteX19942" fmla="*/ 2749556 w 12191988"/>
              <a:gd name="connsiteY19942" fmla="*/ 4721678 h 5886446"/>
              <a:gd name="connsiteX19943" fmla="*/ 2756702 w 12191988"/>
              <a:gd name="connsiteY19943" fmla="*/ 4722075 h 5886446"/>
              <a:gd name="connsiteX19944" fmla="*/ 2763846 w 12191988"/>
              <a:gd name="connsiteY19944" fmla="*/ 4722075 h 5886446"/>
              <a:gd name="connsiteX19945" fmla="*/ 2771386 w 12191988"/>
              <a:gd name="connsiteY19945" fmla="*/ 4722075 h 5886446"/>
              <a:gd name="connsiteX19946" fmla="*/ 2786070 w 12191988"/>
              <a:gd name="connsiteY19946" fmla="*/ 4720091 h 5886446"/>
              <a:gd name="connsiteX19947" fmla="*/ 2810281 w 12191988"/>
              <a:gd name="connsiteY19947" fmla="*/ 4716123 h 5886446"/>
              <a:gd name="connsiteX19948" fmla="*/ 2809883 w 12191988"/>
              <a:gd name="connsiteY19948" fmla="*/ 4712552 h 5886446"/>
              <a:gd name="connsiteX19949" fmla="*/ 2808694 w 12191988"/>
              <a:gd name="connsiteY19949" fmla="*/ 4710171 h 5886446"/>
              <a:gd name="connsiteX19950" fmla="*/ 2807105 w 12191988"/>
              <a:gd name="connsiteY19950" fmla="*/ 4708187 h 5886446"/>
              <a:gd name="connsiteX19951" fmla="*/ 2804722 w 12191988"/>
              <a:gd name="connsiteY19951" fmla="*/ 4707790 h 5886446"/>
              <a:gd name="connsiteX19952" fmla="*/ 2802342 w 12191988"/>
              <a:gd name="connsiteY19952" fmla="*/ 4707393 h 5886446"/>
              <a:gd name="connsiteX19953" fmla="*/ 2799167 w 12191988"/>
              <a:gd name="connsiteY19953" fmla="*/ 4707790 h 5886446"/>
              <a:gd name="connsiteX19954" fmla="*/ 2793214 w 12191988"/>
              <a:gd name="connsiteY19954" fmla="*/ 4708583 h 5886446"/>
              <a:gd name="connsiteX19955" fmla="*/ 2790041 w 12191988"/>
              <a:gd name="connsiteY19955" fmla="*/ 4708583 h 5886446"/>
              <a:gd name="connsiteX19956" fmla="*/ 2787261 w 12191988"/>
              <a:gd name="connsiteY19956" fmla="*/ 4708583 h 5886446"/>
              <a:gd name="connsiteX19957" fmla="*/ 2784483 w 12191988"/>
              <a:gd name="connsiteY19957" fmla="*/ 4708187 h 5886446"/>
              <a:gd name="connsiteX19958" fmla="*/ 2782498 w 12191988"/>
              <a:gd name="connsiteY19958" fmla="*/ 4707393 h 5886446"/>
              <a:gd name="connsiteX19959" fmla="*/ 2780910 w 12191988"/>
              <a:gd name="connsiteY19959" fmla="*/ 4705012 h 5886446"/>
              <a:gd name="connsiteX19960" fmla="*/ 2780514 w 12191988"/>
              <a:gd name="connsiteY19960" fmla="*/ 4702235 h 5886446"/>
              <a:gd name="connsiteX19961" fmla="*/ 2780514 w 12191988"/>
              <a:gd name="connsiteY19961" fmla="*/ 4698266 h 5886446"/>
              <a:gd name="connsiteX19962" fmla="*/ 2781705 w 12191988"/>
              <a:gd name="connsiteY19962" fmla="*/ 4692711 h 5886446"/>
              <a:gd name="connsiteX19963" fmla="*/ 2788454 w 12191988"/>
              <a:gd name="connsiteY19963" fmla="*/ 4693108 h 5886446"/>
              <a:gd name="connsiteX19964" fmla="*/ 2795198 w 12191988"/>
              <a:gd name="connsiteY19964" fmla="*/ 4693108 h 5886446"/>
              <a:gd name="connsiteX19965" fmla="*/ 2801151 w 12191988"/>
              <a:gd name="connsiteY19965" fmla="*/ 4692711 h 5886446"/>
              <a:gd name="connsiteX19966" fmla="*/ 2806708 w 12191988"/>
              <a:gd name="connsiteY19966" fmla="*/ 4691124 h 5886446"/>
              <a:gd name="connsiteX19967" fmla="*/ 2811868 w 12191988"/>
              <a:gd name="connsiteY19967" fmla="*/ 4689537 h 5886446"/>
              <a:gd name="connsiteX19968" fmla="*/ 2817424 w 12191988"/>
              <a:gd name="connsiteY19968" fmla="*/ 4687553 h 5886446"/>
              <a:gd name="connsiteX19969" fmla="*/ 2827347 w 12191988"/>
              <a:gd name="connsiteY19969" fmla="*/ 4683981 h 5886446"/>
              <a:gd name="connsiteX19970" fmla="*/ 2825759 w 12191988"/>
              <a:gd name="connsiteY19970" fmla="*/ 4689140 h 5886446"/>
              <a:gd name="connsiteX19971" fmla="*/ 2824965 w 12191988"/>
              <a:gd name="connsiteY19971" fmla="*/ 4693505 h 5886446"/>
              <a:gd name="connsiteX19972" fmla="*/ 2824172 w 12191988"/>
              <a:gd name="connsiteY19972" fmla="*/ 4698266 h 5886446"/>
              <a:gd name="connsiteX19973" fmla="*/ 2824965 w 12191988"/>
              <a:gd name="connsiteY19973" fmla="*/ 4701838 h 5886446"/>
              <a:gd name="connsiteX19974" fmla="*/ 2825361 w 12191988"/>
              <a:gd name="connsiteY19974" fmla="*/ 4705012 h 5886446"/>
              <a:gd name="connsiteX19975" fmla="*/ 2826156 w 12191988"/>
              <a:gd name="connsiteY19975" fmla="*/ 4708187 h 5886446"/>
              <a:gd name="connsiteX19976" fmla="*/ 2827744 w 12191988"/>
              <a:gd name="connsiteY19976" fmla="*/ 4710568 h 5886446"/>
              <a:gd name="connsiteX19977" fmla="*/ 2829331 w 12191988"/>
              <a:gd name="connsiteY19977" fmla="*/ 4712552 h 5886446"/>
              <a:gd name="connsiteX19978" fmla="*/ 2831711 w 12191988"/>
              <a:gd name="connsiteY19978" fmla="*/ 4714932 h 5886446"/>
              <a:gd name="connsiteX19979" fmla="*/ 2833696 w 12191988"/>
              <a:gd name="connsiteY19979" fmla="*/ 4716123 h 5886446"/>
              <a:gd name="connsiteX19980" fmla="*/ 2836869 w 12191988"/>
              <a:gd name="connsiteY19980" fmla="*/ 4717710 h 5886446"/>
              <a:gd name="connsiteX19981" fmla="*/ 2839647 w 12191988"/>
              <a:gd name="connsiteY19981" fmla="*/ 4718901 h 5886446"/>
              <a:gd name="connsiteX19982" fmla="*/ 2846396 w 12191988"/>
              <a:gd name="connsiteY19982" fmla="*/ 4719694 h 5886446"/>
              <a:gd name="connsiteX19983" fmla="*/ 2853540 w 12191988"/>
              <a:gd name="connsiteY19983" fmla="*/ 4720091 h 5886446"/>
              <a:gd name="connsiteX19984" fmla="*/ 2861079 w 12191988"/>
              <a:gd name="connsiteY19984" fmla="*/ 4720091 h 5886446"/>
              <a:gd name="connsiteX19985" fmla="*/ 2869018 w 12191988"/>
              <a:gd name="connsiteY19985" fmla="*/ 4719297 h 5886446"/>
              <a:gd name="connsiteX19986" fmla="*/ 2884098 w 12191988"/>
              <a:gd name="connsiteY19986" fmla="*/ 4717313 h 5886446"/>
              <a:gd name="connsiteX19987" fmla="*/ 2897592 w 12191988"/>
              <a:gd name="connsiteY19987" fmla="*/ 4715329 h 5886446"/>
              <a:gd name="connsiteX19988" fmla="*/ 2902753 w 12191988"/>
              <a:gd name="connsiteY19988" fmla="*/ 4714932 h 5886446"/>
              <a:gd name="connsiteX19989" fmla="*/ 2906719 w 12191988"/>
              <a:gd name="connsiteY19989" fmla="*/ 4714932 h 5886446"/>
              <a:gd name="connsiteX19990" fmla="*/ 2905925 w 12191988"/>
              <a:gd name="connsiteY19990" fmla="*/ 4710568 h 5886446"/>
              <a:gd name="connsiteX19991" fmla="*/ 2905132 w 12191988"/>
              <a:gd name="connsiteY19991" fmla="*/ 4707790 h 5886446"/>
              <a:gd name="connsiteX19992" fmla="*/ 2903941 w 12191988"/>
              <a:gd name="connsiteY19992" fmla="*/ 4705012 h 5886446"/>
              <a:gd name="connsiteX19993" fmla="*/ 2901958 w 12191988"/>
              <a:gd name="connsiteY19993" fmla="*/ 4702631 h 5886446"/>
              <a:gd name="connsiteX19994" fmla="*/ 2899973 w 12191988"/>
              <a:gd name="connsiteY19994" fmla="*/ 4701044 h 5886446"/>
              <a:gd name="connsiteX19995" fmla="*/ 2897988 w 12191988"/>
              <a:gd name="connsiteY19995" fmla="*/ 4700250 h 5886446"/>
              <a:gd name="connsiteX19996" fmla="*/ 2895209 w 12191988"/>
              <a:gd name="connsiteY19996" fmla="*/ 4699060 h 5886446"/>
              <a:gd name="connsiteX19997" fmla="*/ 2892432 w 12191988"/>
              <a:gd name="connsiteY19997" fmla="*/ 4699060 h 5886446"/>
              <a:gd name="connsiteX19998" fmla="*/ 2886481 w 12191988"/>
              <a:gd name="connsiteY19998" fmla="*/ 4698663 h 5886446"/>
              <a:gd name="connsiteX19999" fmla="*/ 2879336 w 12191988"/>
              <a:gd name="connsiteY19999" fmla="*/ 4699060 h 5886446"/>
              <a:gd name="connsiteX20000" fmla="*/ 2872987 w 12191988"/>
              <a:gd name="connsiteY20000" fmla="*/ 4699854 h 5886446"/>
              <a:gd name="connsiteX20001" fmla="*/ 2867034 w 12191988"/>
              <a:gd name="connsiteY20001" fmla="*/ 4699854 h 5886446"/>
              <a:gd name="connsiteX20002" fmla="*/ 2872589 w 12191988"/>
              <a:gd name="connsiteY20002" fmla="*/ 4694298 h 5886446"/>
              <a:gd name="connsiteX20003" fmla="*/ 2878143 w 12191988"/>
              <a:gd name="connsiteY20003" fmla="*/ 4689537 h 5886446"/>
              <a:gd name="connsiteX20004" fmla="*/ 2883304 w 12191988"/>
              <a:gd name="connsiteY20004" fmla="*/ 4685965 h 5886446"/>
              <a:gd name="connsiteX20005" fmla="*/ 2889655 w 12191988"/>
              <a:gd name="connsiteY20005" fmla="*/ 4682791 h 5886446"/>
              <a:gd name="connsiteX20006" fmla="*/ 2895209 w 12191988"/>
              <a:gd name="connsiteY20006" fmla="*/ 4680807 h 5886446"/>
              <a:gd name="connsiteX20007" fmla="*/ 2901165 w 12191988"/>
              <a:gd name="connsiteY20007" fmla="*/ 4678426 h 5886446"/>
              <a:gd name="connsiteX20008" fmla="*/ 2907117 w 12191988"/>
              <a:gd name="connsiteY20008" fmla="*/ 4677632 h 5886446"/>
              <a:gd name="connsiteX20009" fmla="*/ 2913068 w 12191988"/>
              <a:gd name="connsiteY20009" fmla="*/ 4676442 h 5886446"/>
              <a:gd name="connsiteX20010" fmla="*/ 2919817 w 12191988"/>
              <a:gd name="connsiteY20010" fmla="*/ 4676442 h 5886446"/>
              <a:gd name="connsiteX20011" fmla="*/ 2925769 w 12191988"/>
              <a:gd name="connsiteY20011" fmla="*/ 4676442 h 5886446"/>
              <a:gd name="connsiteX20012" fmla="*/ 2932119 w 12191988"/>
              <a:gd name="connsiteY20012" fmla="*/ 4677235 h 5886446"/>
              <a:gd name="connsiteX20013" fmla="*/ 2938072 w 12191988"/>
              <a:gd name="connsiteY20013" fmla="*/ 4678029 h 5886446"/>
              <a:gd name="connsiteX20014" fmla="*/ 2951170 w 12191988"/>
              <a:gd name="connsiteY20014" fmla="*/ 4681204 h 5886446"/>
              <a:gd name="connsiteX20015" fmla="*/ 2964269 w 12191988"/>
              <a:gd name="connsiteY20015" fmla="*/ 4683981 h 5886446"/>
              <a:gd name="connsiteX20016" fmla="*/ 2990856 w 12191988"/>
              <a:gd name="connsiteY20016" fmla="*/ 4692314 h 5886446"/>
              <a:gd name="connsiteX20017" fmla="*/ 3003956 w 12191988"/>
              <a:gd name="connsiteY20017" fmla="*/ 4695489 h 5886446"/>
              <a:gd name="connsiteX20018" fmla="*/ 3017448 w 12191988"/>
              <a:gd name="connsiteY20018" fmla="*/ 4698663 h 5886446"/>
              <a:gd name="connsiteX20019" fmla="*/ 3024590 w 12191988"/>
              <a:gd name="connsiteY20019" fmla="*/ 4699854 h 5886446"/>
              <a:gd name="connsiteX20020" fmla="*/ 3030943 w 12191988"/>
              <a:gd name="connsiteY20020" fmla="*/ 4700647 h 5886446"/>
              <a:gd name="connsiteX20021" fmla="*/ 3037690 w 12191988"/>
              <a:gd name="connsiteY20021" fmla="*/ 4701044 h 5886446"/>
              <a:gd name="connsiteX20022" fmla="*/ 3044435 w 12191988"/>
              <a:gd name="connsiteY20022" fmla="*/ 4701044 h 5886446"/>
              <a:gd name="connsiteX20023" fmla="*/ 3051183 w 12191988"/>
              <a:gd name="connsiteY20023" fmla="*/ 4700647 h 5886446"/>
              <a:gd name="connsiteX20024" fmla="*/ 3057533 w 12191988"/>
              <a:gd name="connsiteY20024" fmla="*/ 4700250 h 5886446"/>
              <a:gd name="connsiteX20025" fmla="*/ 3064677 w 12191988"/>
              <a:gd name="connsiteY20025" fmla="*/ 4698663 h 5886446"/>
              <a:gd name="connsiteX20026" fmla="*/ 3071024 w 12191988"/>
              <a:gd name="connsiteY20026" fmla="*/ 4696679 h 5886446"/>
              <a:gd name="connsiteX20027" fmla="*/ 3071024 w 12191988"/>
              <a:gd name="connsiteY20027" fmla="*/ 4699854 h 5886446"/>
              <a:gd name="connsiteX20028" fmla="*/ 3071024 w 12191988"/>
              <a:gd name="connsiteY20028" fmla="*/ 4702235 h 5886446"/>
              <a:gd name="connsiteX20029" fmla="*/ 3072217 w 12191988"/>
              <a:gd name="connsiteY20029" fmla="*/ 4704219 h 5886446"/>
              <a:gd name="connsiteX20030" fmla="*/ 3073008 w 12191988"/>
              <a:gd name="connsiteY20030" fmla="*/ 4706203 h 5886446"/>
              <a:gd name="connsiteX20031" fmla="*/ 3074201 w 12191988"/>
              <a:gd name="connsiteY20031" fmla="*/ 4707393 h 5886446"/>
              <a:gd name="connsiteX20032" fmla="*/ 3075788 w 12191988"/>
              <a:gd name="connsiteY20032" fmla="*/ 4708187 h 5886446"/>
              <a:gd name="connsiteX20033" fmla="*/ 3078567 w 12191988"/>
              <a:gd name="connsiteY20033" fmla="*/ 4709774 h 5886446"/>
              <a:gd name="connsiteX20034" fmla="*/ 3082140 w 12191988"/>
              <a:gd name="connsiteY20034" fmla="*/ 4711361 h 5886446"/>
              <a:gd name="connsiteX20035" fmla="*/ 3085314 w 12191988"/>
              <a:gd name="connsiteY20035" fmla="*/ 4712552 h 5886446"/>
              <a:gd name="connsiteX20036" fmla="*/ 3086109 w 12191988"/>
              <a:gd name="connsiteY20036" fmla="*/ 4714139 h 5886446"/>
              <a:gd name="connsiteX20037" fmla="*/ 3087298 w 12191988"/>
              <a:gd name="connsiteY20037" fmla="*/ 4715726 h 5886446"/>
              <a:gd name="connsiteX20038" fmla="*/ 3087696 w 12191988"/>
              <a:gd name="connsiteY20038" fmla="*/ 4717710 h 5886446"/>
              <a:gd name="connsiteX20039" fmla="*/ 3088091 w 12191988"/>
              <a:gd name="connsiteY20039" fmla="*/ 4720091 h 5886446"/>
              <a:gd name="connsiteX20040" fmla="*/ 3093251 w 12191988"/>
              <a:gd name="connsiteY20040" fmla="*/ 4716916 h 5886446"/>
              <a:gd name="connsiteX20041" fmla="*/ 3098409 w 12191988"/>
              <a:gd name="connsiteY20041" fmla="*/ 4713345 h 5886446"/>
              <a:gd name="connsiteX20042" fmla="*/ 3103173 w 12191988"/>
              <a:gd name="connsiteY20042" fmla="*/ 4710171 h 5886446"/>
              <a:gd name="connsiteX20043" fmla="*/ 3108333 w 12191988"/>
              <a:gd name="connsiteY20043" fmla="*/ 4708187 h 5886446"/>
              <a:gd name="connsiteX20044" fmla="*/ 3113490 w 12191988"/>
              <a:gd name="connsiteY20044" fmla="*/ 4706203 h 5886446"/>
              <a:gd name="connsiteX20045" fmla="*/ 3118255 w 12191988"/>
              <a:gd name="connsiteY20045" fmla="*/ 4704615 h 5886446"/>
              <a:gd name="connsiteX20046" fmla="*/ 3123414 w 12191988"/>
              <a:gd name="connsiteY20046" fmla="*/ 4703028 h 5886446"/>
              <a:gd name="connsiteX20047" fmla="*/ 3128572 w 12191988"/>
              <a:gd name="connsiteY20047" fmla="*/ 4702631 h 5886446"/>
              <a:gd name="connsiteX20048" fmla="*/ 3138495 w 12191988"/>
              <a:gd name="connsiteY20048" fmla="*/ 4701838 h 5886446"/>
              <a:gd name="connsiteX20049" fmla="*/ 3148415 w 12191988"/>
              <a:gd name="connsiteY20049" fmla="*/ 4701838 h 5886446"/>
              <a:gd name="connsiteX20050" fmla="*/ 3158339 w 12191988"/>
              <a:gd name="connsiteY20050" fmla="*/ 4702631 h 5886446"/>
              <a:gd name="connsiteX20051" fmla="*/ 3168656 w 12191988"/>
              <a:gd name="connsiteY20051" fmla="*/ 4704219 h 5886446"/>
              <a:gd name="connsiteX20052" fmla="*/ 3188499 w 12191988"/>
              <a:gd name="connsiteY20052" fmla="*/ 4707393 h 5886446"/>
              <a:gd name="connsiteX20053" fmla="*/ 3198819 w 12191988"/>
              <a:gd name="connsiteY20053" fmla="*/ 4708583 h 5886446"/>
              <a:gd name="connsiteX20054" fmla="*/ 3208343 w 12191988"/>
              <a:gd name="connsiteY20054" fmla="*/ 4709377 h 5886446"/>
              <a:gd name="connsiteX20055" fmla="*/ 3218267 w 12191988"/>
              <a:gd name="connsiteY20055" fmla="*/ 4709377 h 5886446"/>
              <a:gd name="connsiteX20056" fmla="*/ 3227789 w 12191988"/>
              <a:gd name="connsiteY20056" fmla="*/ 4708187 h 5886446"/>
              <a:gd name="connsiteX20057" fmla="*/ 3232950 w 12191988"/>
              <a:gd name="connsiteY20057" fmla="*/ 4707393 h 5886446"/>
              <a:gd name="connsiteX20058" fmla="*/ 3237317 w 12191988"/>
              <a:gd name="connsiteY20058" fmla="*/ 4706203 h 5886446"/>
              <a:gd name="connsiteX20059" fmla="*/ 3242474 w 12191988"/>
              <a:gd name="connsiteY20059" fmla="*/ 4704219 h 5886446"/>
              <a:gd name="connsiteX20060" fmla="*/ 3246839 w 12191988"/>
              <a:gd name="connsiteY20060" fmla="*/ 4702235 h 5886446"/>
              <a:gd name="connsiteX20061" fmla="*/ 3262320 w 12191988"/>
              <a:gd name="connsiteY20061" fmla="*/ 4707393 h 5886446"/>
              <a:gd name="connsiteX20062" fmla="*/ 3277002 w 12191988"/>
              <a:gd name="connsiteY20062" fmla="*/ 4711758 h 5886446"/>
              <a:gd name="connsiteX20063" fmla="*/ 3290496 w 12191988"/>
              <a:gd name="connsiteY20063" fmla="*/ 4714932 h 5886446"/>
              <a:gd name="connsiteX20064" fmla="*/ 3303196 w 12191988"/>
              <a:gd name="connsiteY20064" fmla="*/ 4717313 h 5886446"/>
              <a:gd name="connsiteX20065" fmla="*/ 3315102 w 12191988"/>
              <a:gd name="connsiteY20065" fmla="*/ 4718901 h 5886446"/>
              <a:gd name="connsiteX20066" fmla="*/ 3327008 w 12191988"/>
              <a:gd name="connsiteY20066" fmla="*/ 4719694 h 5886446"/>
              <a:gd name="connsiteX20067" fmla="*/ 3338121 w 12191988"/>
              <a:gd name="connsiteY20067" fmla="*/ 4719694 h 5886446"/>
              <a:gd name="connsiteX20068" fmla="*/ 3349629 w 12191988"/>
              <a:gd name="connsiteY20068" fmla="*/ 4719694 h 5886446"/>
              <a:gd name="connsiteX20069" fmla="*/ 3361139 w 12191988"/>
              <a:gd name="connsiteY20069" fmla="*/ 4718901 h 5886446"/>
              <a:gd name="connsiteX20070" fmla="*/ 3372648 w 12191988"/>
              <a:gd name="connsiteY20070" fmla="*/ 4716916 h 5886446"/>
              <a:gd name="connsiteX20071" fmla="*/ 3384953 w 12191988"/>
              <a:gd name="connsiteY20071" fmla="*/ 4714932 h 5886446"/>
              <a:gd name="connsiteX20072" fmla="*/ 3398048 w 12191988"/>
              <a:gd name="connsiteY20072" fmla="*/ 4712155 h 5886446"/>
              <a:gd name="connsiteX20073" fmla="*/ 3425434 w 12191988"/>
              <a:gd name="connsiteY20073" fmla="*/ 4706203 h 5886446"/>
              <a:gd name="connsiteX20074" fmla="*/ 3457185 w 12191988"/>
              <a:gd name="connsiteY20074" fmla="*/ 4699060 h 5886446"/>
              <a:gd name="connsiteX20075" fmla="*/ 3455598 w 12191988"/>
              <a:gd name="connsiteY20075" fmla="*/ 4696679 h 5886446"/>
              <a:gd name="connsiteX20076" fmla="*/ 3454008 w 12191988"/>
              <a:gd name="connsiteY20076" fmla="*/ 4693108 h 5886446"/>
              <a:gd name="connsiteX20077" fmla="*/ 3453216 w 12191988"/>
              <a:gd name="connsiteY20077" fmla="*/ 4689537 h 5886446"/>
              <a:gd name="connsiteX20078" fmla="*/ 3452819 w 12191988"/>
              <a:gd name="connsiteY20078" fmla="*/ 4685965 h 5886446"/>
              <a:gd name="connsiteX20079" fmla="*/ 3451628 w 12191988"/>
              <a:gd name="connsiteY20079" fmla="*/ 4677235 h 5886446"/>
              <a:gd name="connsiteX20080" fmla="*/ 3451232 w 12191988"/>
              <a:gd name="connsiteY20080" fmla="*/ 4666918 h 5886446"/>
              <a:gd name="connsiteX20081" fmla="*/ 3449246 w 12191988"/>
              <a:gd name="connsiteY20081" fmla="*/ 4673267 h 5886446"/>
              <a:gd name="connsiteX20082" fmla="*/ 3447263 w 12191988"/>
              <a:gd name="connsiteY20082" fmla="*/ 4677235 h 5886446"/>
              <a:gd name="connsiteX20083" fmla="*/ 3444485 w 12191988"/>
              <a:gd name="connsiteY20083" fmla="*/ 4679616 h 5886446"/>
              <a:gd name="connsiteX20084" fmla="*/ 3442501 w 12191988"/>
              <a:gd name="connsiteY20084" fmla="*/ 4680807 h 5886446"/>
              <a:gd name="connsiteX20085" fmla="*/ 3440515 w 12191988"/>
              <a:gd name="connsiteY20085" fmla="*/ 4680807 h 5886446"/>
              <a:gd name="connsiteX20086" fmla="*/ 3438532 w 12191988"/>
              <a:gd name="connsiteY20086" fmla="*/ 4680013 h 5886446"/>
              <a:gd name="connsiteX20087" fmla="*/ 3436546 w 12191988"/>
              <a:gd name="connsiteY20087" fmla="*/ 4678029 h 5886446"/>
              <a:gd name="connsiteX20088" fmla="*/ 3434562 w 12191988"/>
              <a:gd name="connsiteY20088" fmla="*/ 4676045 h 5886446"/>
              <a:gd name="connsiteX20089" fmla="*/ 3430593 w 12191988"/>
              <a:gd name="connsiteY20089" fmla="*/ 4670093 h 5886446"/>
              <a:gd name="connsiteX20090" fmla="*/ 3426624 w 12191988"/>
              <a:gd name="connsiteY20090" fmla="*/ 4662950 h 5886446"/>
              <a:gd name="connsiteX20091" fmla="*/ 3421861 w 12191988"/>
              <a:gd name="connsiteY20091" fmla="*/ 4656601 h 5886446"/>
              <a:gd name="connsiteX20092" fmla="*/ 3419480 w 12191988"/>
              <a:gd name="connsiteY20092" fmla="*/ 4654221 h 5886446"/>
              <a:gd name="connsiteX20093" fmla="*/ 3417100 w 12191988"/>
              <a:gd name="connsiteY20093" fmla="*/ 4651840 h 5886446"/>
              <a:gd name="connsiteX20094" fmla="*/ 3413527 w 12191988"/>
              <a:gd name="connsiteY20094" fmla="*/ 4655014 h 5886446"/>
              <a:gd name="connsiteX20095" fmla="*/ 3409956 w 12191988"/>
              <a:gd name="connsiteY20095" fmla="*/ 4657395 h 5886446"/>
              <a:gd name="connsiteX20096" fmla="*/ 3407972 w 12191988"/>
              <a:gd name="connsiteY20096" fmla="*/ 4658585 h 5886446"/>
              <a:gd name="connsiteX20097" fmla="*/ 3405590 w 12191988"/>
              <a:gd name="connsiteY20097" fmla="*/ 4659379 h 5886446"/>
              <a:gd name="connsiteX20098" fmla="*/ 3402812 w 12191988"/>
              <a:gd name="connsiteY20098" fmla="*/ 4660173 h 5886446"/>
              <a:gd name="connsiteX20099" fmla="*/ 3400430 w 12191988"/>
              <a:gd name="connsiteY20099" fmla="*/ 4660173 h 5886446"/>
              <a:gd name="connsiteX20100" fmla="*/ 3402019 w 12191988"/>
              <a:gd name="connsiteY20100" fmla="*/ 4662950 h 5886446"/>
              <a:gd name="connsiteX20101" fmla="*/ 3404003 w 12191988"/>
              <a:gd name="connsiteY20101" fmla="*/ 4665728 h 5886446"/>
              <a:gd name="connsiteX20102" fmla="*/ 3406383 w 12191988"/>
              <a:gd name="connsiteY20102" fmla="*/ 4668109 h 5886446"/>
              <a:gd name="connsiteX20103" fmla="*/ 3409161 w 12191988"/>
              <a:gd name="connsiteY20103" fmla="*/ 4670093 h 5886446"/>
              <a:gd name="connsiteX20104" fmla="*/ 3413925 w 12191988"/>
              <a:gd name="connsiteY20104" fmla="*/ 4673267 h 5886446"/>
              <a:gd name="connsiteX20105" fmla="*/ 3419480 w 12191988"/>
              <a:gd name="connsiteY20105" fmla="*/ 4676442 h 5886446"/>
              <a:gd name="connsiteX20106" fmla="*/ 3424640 w 12191988"/>
              <a:gd name="connsiteY20106" fmla="*/ 4680013 h 5886446"/>
              <a:gd name="connsiteX20107" fmla="*/ 3427022 w 12191988"/>
              <a:gd name="connsiteY20107" fmla="*/ 4682791 h 5886446"/>
              <a:gd name="connsiteX20108" fmla="*/ 3429005 w 12191988"/>
              <a:gd name="connsiteY20108" fmla="*/ 4685172 h 5886446"/>
              <a:gd name="connsiteX20109" fmla="*/ 3430991 w 12191988"/>
              <a:gd name="connsiteY20109" fmla="*/ 4688346 h 5886446"/>
              <a:gd name="connsiteX20110" fmla="*/ 3432578 w 12191988"/>
              <a:gd name="connsiteY20110" fmla="*/ 4691124 h 5886446"/>
              <a:gd name="connsiteX20111" fmla="*/ 3433371 w 12191988"/>
              <a:gd name="connsiteY20111" fmla="*/ 4695092 h 5886446"/>
              <a:gd name="connsiteX20112" fmla="*/ 3434562 w 12191988"/>
              <a:gd name="connsiteY20112" fmla="*/ 4699854 h 5886446"/>
              <a:gd name="connsiteX20113" fmla="*/ 3431386 w 12191988"/>
              <a:gd name="connsiteY20113" fmla="*/ 4699060 h 5886446"/>
              <a:gd name="connsiteX20114" fmla="*/ 3428609 w 12191988"/>
              <a:gd name="connsiteY20114" fmla="*/ 4698266 h 5886446"/>
              <a:gd name="connsiteX20115" fmla="*/ 3426227 w 12191988"/>
              <a:gd name="connsiteY20115" fmla="*/ 4696679 h 5886446"/>
              <a:gd name="connsiteX20116" fmla="*/ 3423449 w 12191988"/>
              <a:gd name="connsiteY20116" fmla="*/ 4695092 h 5886446"/>
              <a:gd name="connsiteX20117" fmla="*/ 3419083 w 12191988"/>
              <a:gd name="connsiteY20117" fmla="*/ 4691124 h 5886446"/>
              <a:gd name="connsiteX20118" fmla="*/ 3414323 w 12191988"/>
              <a:gd name="connsiteY20118" fmla="*/ 4687553 h 5886446"/>
              <a:gd name="connsiteX20119" fmla="*/ 3409956 w 12191988"/>
              <a:gd name="connsiteY20119" fmla="*/ 4684775 h 5886446"/>
              <a:gd name="connsiteX20120" fmla="*/ 3406783 w 12191988"/>
              <a:gd name="connsiteY20120" fmla="*/ 4683188 h 5886446"/>
              <a:gd name="connsiteX20121" fmla="*/ 3404399 w 12191988"/>
              <a:gd name="connsiteY20121" fmla="*/ 4682791 h 5886446"/>
              <a:gd name="connsiteX20122" fmla="*/ 3400828 w 12191988"/>
              <a:gd name="connsiteY20122" fmla="*/ 4681997 h 5886446"/>
              <a:gd name="connsiteX20123" fmla="*/ 3397257 w 12191988"/>
              <a:gd name="connsiteY20123" fmla="*/ 4681997 h 5886446"/>
              <a:gd name="connsiteX20124" fmla="*/ 3393286 w 12191988"/>
              <a:gd name="connsiteY20124" fmla="*/ 4682791 h 5886446"/>
              <a:gd name="connsiteX20125" fmla="*/ 3388920 w 12191988"/>
              <a:gd name="connsiteY20125" fmla="*/ 4683981 h 5886446"/>
              <a:gd name="connsiteX20126" fmla="*/ 3387731 w 12191988"/>
              <a:gd name="connsiteY20126" fmla="*/ 4678426 h 5886446"/>
              <a:gd name="connsiteX20127" fmla="*/ 3387333 w 12191988"/>
              <a:gd name="connsiteY20127" fmla="*/ 4673267 h 5886446"/>
              <a:gd name="connsiteX20128" fmla="*/ 3386936 w 12191988"/>
              <a:gd name="connsiteY20128" fmla="*/ 4664141 h 5886446"/>
              <a:gd name="connsiteX20129" fmla="*/ 3387333 w 12191988"/>
              <a:gd name="connsiteY20129" fmla="*/ 4656601 h 5886446"/>
              <a:gd name="connsiteX20130" fmla="*/ 3386936 w 12191988"/>
              <a:gd name="connsiteY20130" fmla="*/ 4651046 h 5886446"/>
              <a:gd name="connsiteX20131" fmla="*/ 3386540 w 12191988"/>
              <a:gd name="connsiteY20131" fmla="*/ 4649062 h 5886446"/>
              <a:gd name="connsiteX20132" fmla="*/ 3385347 w 12191988"/>
              <a:gd name="connsiteY20132" fmla="*/ 4647078 h 5886446"/>
              <a:gd name="connsiteX20133" fmla="*/ 3383762 w 12191988"/>
              <a:gd name="connsiteY20133" fmla="*/ 4645491 h 5886446"/>
              <a:gd name="connsiteX20134" fmla="*/ 3381776 w 12191988"/>
              <a:gd name="connsiteY20134" fmla="*/ 4644300 h 5886446"/>
              <a:gd name="connsiteX20135" fmla="*/ 3379396 w 12191988"/>
              <a:gd name="connsiteY20135" fmla="*/ 4643903 h 5886446"/>
              <a:gd name="connsiteX20136" fmla="*/ 3375825 w 12191988"/>
              <a:gd name="connsiteY20136" fmla="*/ 4643903 h 5886446"/>
              <a:gd name="connsiteX20137" fmla="*/ 3371459 w 12191988"/>
              <a:gd name="connsiteY20137" fmla="*/ 4643903 h 5886446"/>
              <a:gd name="connsiteX20138" fmla="*/ 3366299 w 12191988"/>
              <a:gd name="connsiteY20138" fmla="*/ 4644300 h 5886446"/>
              <a:gd name="connsiteX20139" fmla="*/ 3368283 w 12191988"/>
              <a:gd name="connsiteY20139" fmla="*/ 4643110 h 5886446"/>
              <a:gd name="connsiteX20140" fmla="*/ 3370266 w 12191988"/>
              <a:gd name="connsiteY20140" fmla="*/ 4641523 h 5886446"/>
              <a:gd name="connsiteX20141" fmla="*/ 3373839 w 12191988"/>
              <a:gd name="connsiteY20141" fmla="*/ 4637555 h 5886446"/>
              <a:gd name="connsiteX20142" fmla="*/ 3380981 w 12191988"/>
              <a:gd name="connsiteY20142" fmla="*/ 4628825 h 5886446"/>
              <a:gd name="connsiteX20143" fmla="*/ 3384554 w 12191988"/>
              <a:gd name="connsiteY20143" fmla="*/ 4624857 h 5886446"/>
              <a:gd name="connsiteX20144" fmla="*/ 3386540 w 12191988"/>
              <a:gd name="connsiteY20144" fmla="*/ 4623269 h 5886446"/>
              <a:gd name="connsiteX20145" fmla="*/ 3388524 w 12191988"/>
              <a:gd name="connsiteY20145" fmla="*/ 4622079 h 5886446"/>
              <a:gd name="connsiteX20146" fmla="*/ 3390906 w 12191988"/>
              <a:gd name="connsiteY20146" fmla="*/ 4620889 h 5886446"/>
              <a:gd name="connsiteX20147" fmla="*/ 3394080 w 12191988"/>
              <a:gd name="connsiteY20147" fmla="*/ 4620095 h 5886446"/>
              <a:gd name="connsiteX20148" fmla="*/ 3396859 w 12191988"/>
              <a:gd name="connsiteY20148" fmla="*/ 4620095 h 5886446"/>
              <a:gd name="connsiteX20149" fmla="*/ 3400035 w 12191988"/>
              <a:gd name="connsiteY20149" fmla="*/ 4620095 h 5886446"/>
              <a:gd name="connsiteX20150" fmla="*/ 3400035 w 12191988"/>
              <a:gd name="connsiteY20150" fmla="*/ 4615333 h 5886446"/>
              <a:gd name="connsiteX20151" fmla="*/ 3398842 w 12191988"/>
              <a:gd name="connsiteY20151" fmla="*/ 4610968 h 5886446"/>
              <a:gd name="connsiteX20152" fmla="*/ 3396859 w 12191988"/>
              <a:gd name="connsiteY20152" fmla="*/ 4607397 h 5886446"/>
              <a:gd name="connsiteX20153" fmla="*/ 3394875 w 12191988"/>
              <a:gd name="connsiteY20153" fmla="*/ 4603826 h 5886446"/>
              <a:gd name="connsiteX20154" fmla="*/ 3392097 w 12191988"/>
              <a:gd name="connsiteY20154" fmla="*/ 4600651 h 5886446"/>
              <a:gd name="connsiteX20155" fmla="*/ 3388524 w 12191988"/>
              <a:gd name="connsiteY20155" fmla="*/ 4598270 h 5886446"/>
              <a:gd name="connsiteX20156" fmla="*/ 3384953 w 12191988"/>
              <a:gd name="connsiteY20156" fmla="*/ 4596286 h 5886446"/>
              <a:gd name="connsiteX20157" fmla="*/ 3380981 w 12191988"/>
              <a:gd name="connsiteY20157" fmla="*/ 4594302 h 5886446"/>
              <a:gd name="connsiteX20158" fmla="*/ 3376219 w 12191988"/>
              <a:gd name="connsiteY20158" fmla="*/ 4593112 h 5886446"/>
              <a:gd name="connsiteX20159" fmla="*/ 3371856 w 12191988"/>
              <a:gd name="connsiteY20159" fmla="*/ 4591921 h 5886446"/>
              <a:gd name="connsiteX20160" fmla="*/ 3367488 w 12191988"/>
              <a:gd name="connsiteY20160" fmla="*/ 4591128 h 5886446"/>
              <a:gd name="connsiteX20161" fmla="*/ 3362332 w 12191988"/>
              <a:gd name="connsiteY20161" fmla="*/ 4590731 h 5886446"/>
              <a:gd name="connsiteX20162" fmla="*/ 3352804 w 12191988"/>
              <a:gd name="connsiteY20162" fmla="*/ 4590334 h 5886446"/>
              <a:gd name="connsiteX20163" fmla="*/ 3343280 w 12191988"/>
              <a:gd name="connsiteY20163" fmla="*/ 4590731 h 5886446"/>
              <a:gd name="connsiteX20164" fmla="*/ 3334152 w 12191988"/>
              <a:gd name="connsiteY20164" fmla="*/ 4592318 h 5886446"/>
              <a:gd name="connsiteX20165" fmla="*/ 3326614 w 12191988"/>
              <a:gd name="connsiteY20165" fmla="*/ 4593905 h 5886446"/>
              <a:gd name="connsiteX20166" fmla="*/ 3320659 w 12191988"/>
              <a:gd name="connsiteY20166" fmla="*/ 4596286 h 5886446"/>
              <a:gd name="connsiteX20167" fmla="*/ 3318675 w 12191988"/>
              <a:gd name="connsiteY20167" fmla="*/ 4597477 h 5886446"/>
              <a:gd name="connsiteX20168" fmla="*/ 3316691 w 12191988"/>
              <a:gd name="connsiteY20168" fmla="*/ 4598270 h 5886446"/>
              <a:gd name="connsiteX20169" fmla="*/ 3315499 w 12191988"/>
              <a:gd name="connsiteY20169" fmla="*/ 4599461 h 5886446"/>
              <a:gd name="connsiteX20170" fmla="*/ 3315499 w 12191988"/>
              <a:gd name="connsiteY20170" fmla="*/ 4600254 h 5886446"/>
              <a:gd name="connsiteX20171" fmla="*/ 3316292 w 12191988"/>
              <a:gd name="connsiteY20171" fmla="*/ 4601445 h 5886446"/>
              <a:gd name="connsiteX20172" fmla="*/ 3317086 w 12191988"/>
              <a:gd name="connsiteY20172" fmla="*/ 4602238 h 5886446"/>
              <a:gd name="connsiteX20173" fmla="*/ 3319470 w 12191988"/>
              <a:gd name="connsiteY20173" fmla="*/ 4603429 h 5886446"/>
              <a:gd name="connsiteX20174" fmla="*/ 3322643 w 12191988"/>
              <a:gd name="connsiteY20174" fmla="*/ 4603826 h 5886446"/>
              <a:gd name="connsiteX20175" fmla="*/ 3332167 w 12191988"/>
              <a:gd name="connsiteY20175" fmla="*/ 4605016 h 5886446"/>
              <a:gd name="connsiteX20176" fmla="*/ 3330581 w 12191988"/>
              <a:gd name="connsiteY20176" fmla="*/ 4607000 h 5886446"/>
              <a:gd name="connsiteX20177" fmla="*/ 3328594 w 12191988"/>
              <a:gd name="connsiteY20177" fmla="*/ 4608191 h 5886446"/>
              <a:gd name="connsiteX20178" fmla="*/ 3326614 w 12191988"/>
              <a:gd name="connsiteY20178" fmla="*/ 4609778 h 5886446"/>
              <a:gd name="connsiteX20179" fmla="*/ 3324628 w 12191988"/>
              <a:gd name="connsiteY20179" fmla="*/ 4610968 h 5886446"/>
              <a:gd name="connsiteX20180" fmla="*/ 3320262 w 12191988"/>
              <a:gd name="connsiteY20180" fmla="*/ 4612556 h 5886446"/>
              <a:gd name="connsiteX20181" fmla="*/ 3315102 w 12191988"/>
              <a:gd name="connsiteY20181" fmla="*/ 4612952 h 5886446"/>
              <a:gd name="connsiteX20182" fmla="*/ 3309547 w 12191988"/>
              <a:gd name="connsiteY20182" fmla="*/ 4612952 h 5886446"/>
              <a:gd name="connsiteX20183" fmla="*/ 3303991 w 12191988"/>
              <a:gd name="connsiteY20183" fmla="*/ 4612556 h 5886446"/>
              <a:gd name="connsiteX20184" fmla="*/ 3293671 w 12191988"/>
              <a:gd name="connsiteY20184" fmla="*/ 4611365 h 5886446"/>
              <a:gd name="connsiteX20185" fmla="*/ 3288512 w 12191988"/>
              <a:gd name="connsiteY20185" fmla="*/ 4611365 h 5886446"/>
              <a:gd name="connsiteX20186" fmla="*/ 3284145 w 12191988"/>
              <a:gd name="connsiteY20186" fmla="*/ 4611365 h 5886446"/>
              <a:gd name="connsiteX20187" fmla="*/ 3280177 w 12191988"/>
              <a:gd name="connsiteY20187" fmla="*/ 4611762 h 5886446"/>
              <a:gd name="connsiteX20188" fmla="*/ 3277002 w 12191988"/>
              <a:gd name="connsiteY20188" fmla="*/ 4612952 h 5886446"/>
              <a:gd name="connsiteX20189" fmla="*/ 3275812 w 12191988"/>
              <a:gd name="connsiteY20189" fmla="*/ 4614540 h 5886446"/>
              <a:gd name="connsiteX20190" fmla="*/ 3275019 w 12191988"/>
              <a:gd name="connsiteY20190" fmla="*/ 4615333 h 5886446"/>
              <a:gd name="connsiteX20191" fmla="*/ 3273828 w 12191988"/>
              <a:gd name="connsiteY20191" fmla="*/ 4616920 h 5886446"/>
              <a:gd name="connsiteX20192" fmla="*/ 3273429 w 12191988"/>
              <a:gd name="connsiteY20192" fmla="*/ 4618904 h 5886446"/>
              <a:gd name="connsiteX20193" fmla="*/ 3273429 w 12191988"/>
              <a:gd name="connsiteY20193" fmla="*/ 4620889 h 5886446"/>
              <a:gd name="connsiteX20194" fmla="*/ 3273828 w 12191988"/>
              <a:gd name="connsiteY20194" fmla="*/ 4623269 h 5886446"/>
              <a:gd name="connsiteX20195" fmla="*/ 3275415 w 12191988"/>
              <a:gd name="connsiteY20195" fmla="*/ 4630015 h 5886446"/>
              <a:gd name="connsiteX20196" fmla="*/ 3267875 w 12191988"/>
              <a:gd name="connsiteY20196" fmla="*/ 4631999 h 5886446"/>
              <a:gd name="connsiteX20197" fmla="*/ 3261524 w 12191988"/>
              <a:gd name="connsiteY20197" fmla="*/ 4632396 h 5886446"/>
              <a:gd name="connsiteX20198" fmla="*/ 3255969 w 12191988"/>
              <a:gd name="connsiteY20198" fmla="*/ 4632396 h 5886446"/>
              <a:gd name="connsiteX20199" fmla="*/ 3250412 w 12191988"/>
              <a:gd name="connsiteY20199" fmla="*/ 4631602 h 5886446"/>
              <a:gd name="connsiteX20200" fmla="*/ 3245254 w 12191988"/>
              <a:gd name="connsiteY20200" fmla="*/ 4629618 h 5886446"/>
              <a:gd name="connsiteX20201" fmla="*/ 3240888 w 12191988"/>
              <a:gd name="connsiteY20201" fmla="*/ 4626841 h 5886446"/>
              <a:gd name="connsiteX20202" fmla="*/ 3236124 w 12191988"/>
              <a:gd name="connsiteY20202" fmla="*/ 4624460 h 5886446"/>
              <a:gd name="connsiteX20203" fmla="*/ 3231761 w 12191988"/>
              <a:gd name="connsiteY20203" fmla="*/ 4621285 h 5886446"/>
              <a:gd name="connsiteX20204" fmla="*/ 3223822 w 12191988"/>
              <a:gd name="connsiteY20204" fmla="*/ 4615333 h 5886446"/>
              <a:gd name="connsiteX20205" fmla="*/ 3219855 w 12191988"/>
              <a:gd name="connsiteY20205" fmla="*/ 4612556 h 5886446"/>
              <a:gd name="connsiteX20206" fmla="*/ 3215884 w 12191988"/>
              <a:gd name="connsiteY20206" fmla="*/ 4609778 h 5886446"/>
              <a:gd name="connsiteX20207" fmla="*/ 3211123 w 12191988"/>
              <a:gd name="connsiteY20207" fmla="*/ 4608191 h 5886446"/>
              <a:gd name="connsiteX20208" fmla="*/ 3206359 w 12191988"/>
              <a:gd name="connsiteY20208" fmla="*/ 4607000 h 5886446"/>
              <a:gd name="connsiteX20209" fmla="*/ 3201199 w 12191988"/>
              <a:gd name="connsiteY20209" fmla="*/ 4606207 h 5886446"/>
              <a:gd name="connsiteX20210" fmla="*/ 3195643 w 12191988"/>
              <a:gd name="connsiteY20210" fmla="*/ 4607000 h 5886446"/>
              <a:gd name="connsiteX20211" fmla="*/ 3191277 w 12191988"/>
              <a:gd name="connsiteY20211" fmla="*/ 4607794 h 5886446"/>
              <a:gd name="connsiteX20212" fmla="*/ 3187310 w 12191988"/>
              <a:gd name="connsiteY20212" fmla="*/ 4609778 h 5886446"/>
              <a:gd name="connsiteX20213" fmla="*/ 3183739 w 12191988"/>
              <a:gd name="connsiteY20213" fmla="*/ 4611762 h 5886446"/>
              <a:gd name="connsiteX20214" fmla="*/ 3180168 w 12191988"/>
              <a:gd name="connsiteY20214" fmla="*/ 4614936 h 5886446"/>
              <a:gd name="connsiteX20215" fmla="*/ 3176595 w 12191988"/>
              <a:gd name="connsiteY20215" fmla="*/ 4617714 h 5886446"/>
              <a:gd name="connsiteX20216" fmla="*/ 3173024 w 12191988"/>
              <a:gd name="connsiteY20216" fmla="*/ 4621285 h 5886446"/>
              <a:gd name="connsiteX20217" fmla="*/ 3167069 w 12191988"/>
              <a:gd name="connsiteY20217" fmla="*/ 4629618 h 5886446"/>
              <a:gd name="connsiteX20218" fmla="*/ 3160718 w 12191988"/>
              <a:gd name="connsiteY20218" fmla="*/ 4637555 h 5886446"/>
              <a:gd name="connsiteX20219" fmla="*/ 3153974 w 12191988"/>
              <a:gd name="connsiteY20219" fmla="*/ 4644300 h 5886446"/>
              <a:gd name="connsiteX20220" fmla="*/ 3150400 w 12191988"/>
              <a:gd name="connsiteY20220" fmla="*/ 4647872 h 5886446"/>
              <a:gd name="connsiteX20221" fmla="*/ 3146829 w 12191988"/>
              <a:gd name="connsiteY20221" fmla="*/ 4651046 h 5886446"/>
              <a:gd name="connsiteX20222" fmla="*/ 3142859 w 12191988"/>
              <a:gd name="connsiteY20222" fmla="*/ 4653427 h 5886446"/>
              <a:gd name="connsiteX20223" fmla="*/ 3138893 w 12191988"/>
              <a:gd name="connsiteY20223" fmla="*/ 4655411 h 5886446"/>
              <a:gd name="connsiteX20224" fmla="*/ 3139288 w 12191988"/>
              <a:gd name="connsiteY20224" fmla="*/ 4655014 h 5886446"/>
              <a:gd name="connsiteX20225" fmla="*/ 3139288 w 12191988"/>
              <a:gd name="connsiteY20225" fmla="*/ 4653030 h 5886446"/>
              <a:gd name="connsiteX20226" fmla="*/ 3138893 w 12191988"/>
              <a:gd name="connsiteY20226" fmla="*/ 4647475 h 5886446"/>
              <a:gd name="connsiteX20227" fmla="*/ 3138893 w 12191988"/>
              <a:gd name="connsiteY20227" fmla="*/ 4641919 h 5886446"/>
              <a:gd name="connsiteX20228" fmla="*/ 3138893 w 12191988"/>
              <a:gd name="connsiteY20228" fmla="*/ 4640332 h 5886446"/>
              <a:gd name="connsiteX20229" fmla="*/ 3138893 w 12191988"/>
              <a:gd name="connsiteY20229" fmla="*/ 4639539 h 5886446"/>
              <a:gd name="connsiteX20230" fmla="*/ 3136113 w 12191988"/>
              <a:gd name="connsiteY20230" fmla="*/ 4641126 h 5886446"/>
              <a:gd name="connsiteX20231" fmla="*/ 3132938 w 12191988"/>
              <a:gd name="connsiteY20231" fmla="*/ 4643110 h 5886446"/>
              <a:gd name="connsiteX20232" fmla="*/ 3125398 w 12191988"/>
              <a:gd name="connsiteY20232" fmla="*/ 4648665 h 5886446"/>
              <a:gd name="connsiteX20233" fmla="*/ 3117459 w 12191988"/>
              <a:gd name="connsiteY20233" fmla="*/ 4654221 h 5886446"/>
              <a:gd name="connsiteX20234" fmla="*/ 3113490 w 12191988"/>
              <a:gd name="connsiteY20234" fmla="*/ 4656601 h 5886446"/>
              <a:gd name="connsiteX20235" fmla="*/ 3109523 w 12191988"/>
              <a:gd name="connsiteY20235" fmla="*/ 4658585 h 5886446"/>
              <a:gd name="connsiteX20236" fmla="*/ 3105950 w 12191988"/>
              <a:gd name="connsiteY20236" fmla="*/ 4660173 h 5886446"/>
              <a:gd name="connsiteX20237" fmla="*/ 3101982 w 12191988"/>
              <a:gd name="connsiteY20237" fmla="*/ 4660173 h 5886446"/>
              <a:gd name="connsiteX20238" fmla="*/ 3100394 w 12191988"/>
              <a:gd name="connsiteY20238" fmla="*/ 4660173 h 5886446"/>
              <a:gd name="connsiteX20239" fmla="*/ 3098806 w 12191988"/>
              <a:gd name="connsiteY20239" fmla="*/ 4659379 h 5886446"/>
              <a:gd name="connsiteX20240" fmla="*/ 3097218 w 12191988"/>
              <a:gd name="connsiteY20240" fmla="*/ 4658585 h 5886446"/>
              <a:gd name="connsiteX20241" fmla="*/ 3095631 w 12191988"/>
              <a:gd name="connsiteY20241" fmla="*/ 4657395 h 5886446"/>
              <a:gd name="connsiteX20242" fmla="*/ 3094442 w 12191988"/>
              <a:gd name="connsiteY20242" fmla="*/ 4656205 h 5886446"/>
              <a:gd name="connsiteX20243" fmla="*/ 3092853 w 12191988"/>
              <a:gd name="connsiteY20243" fmla="*/ 4654221 h 5886446"/>
              <a:gd name="connsiteX20244" fmla="*/ 3090869 w 12191988"/>
              <a:gd name="connsiteY20244" fmla="*/ 4648665 h 5886446"/>
              <a:gd name="connsiteX20245" fmla="*/ 3089282 w 12191988"/>
              <a:gd name="connsiteY20245" fmla="*/ 4641523 h 5886446"/>
              <a:gd name="connsiteX20246" fmla="*/ 3087696 w 12191988"/>
              <a:gd name="connsiteY20246" fmla="*/ 4632396 h 5886446"/>
              <a:gd name="connsiteX20247" fmla="*/ 3090869 w 12191988"/>
              <a:gd name="connsiteY20247" fmla="*/ 4634777 h 5886446"/>
              <a:gd name="connsiteX20248" fmla="*/ 3093647 w 12191988"/>
              <a:gd name="connsiteY20248" fmla="*/ 4637555 h 5886446"/>
              <a:gd name="connsiteX20249" fmla="*/ 3096821 w 12191988"/>
              <a:gd name="connsiteY20249" fmla="*/ 4639142 h 5886446"/>
              <a:gd name="connsiteX20250" fmla="*/ 3100394 w 12191988"/>
              <a:gd name="connsiteY20250" fmla="*/ 4639935 h 5886446"/>
              <a:gd name="connsiteX20251" fmla="*/ 3103967 w 12191988"/>
              <a:gd name="connsiteY20251" fmla="*/ 4639935 h 5886446"/>
              <a:gd name="connsiteX20252" fmla="*/ 3107141 w 12191988"/>
              <a:gd name="connsiteY20252" fmla="*/ 4639935 h 5886446"/>
              <a:gd name="connsiteX20253" fmla="*/ 3110712 w 12191988"/>
              <a:gd name="connsiteY20253" fmla="*/ 4639142 h 5886446"/>
              <a:gd name="connsiteX20254" fmla="*/ 3113890 w 12191988"/>
              <a:gd name="connsiteY20254" fmla="*/ 4637555 h 5886446"/>
              <a:gd name="connsiteX20255" fmla="*/ 3117063 w 12191988"/>
              <a:gd name="connsiteY20255" fmla="*/ 4635570 h 5886446"/>
              <a:gd name="connsiteX20256" fmla="*/ 3119843 w 12191988"/>
              <a:gd name="connsiteY20256" fmla="*/ 4632793 h 5886446"/>
              <a:gd name="connsiteX20257" fmla="*/ 3122221 w 12191988"/>
              <a:gd name="connsiteY20257" fmla="*/ 4630015 h 5886446"/>
              <a:gd name="connsiteX20258" fmla="*/ 3124205 w 12191988"/>
              <a:gd name="connsiteY20258" fmla="*/ 4626444 h 5886446"/>
              <a:gd name="connsiteX20259" fmla="*/ 3125794 w 12191988"/>
              <a:gd name="connsiteY20259" fmla="*/ 4622476 h 5886446"/>
              <a:gd name="connsiteX20260" fmla="*/ 3127382 w 12191988"/>
              <a:gd name="connsiteY20260" fmla="*/ 4617714 h 5886446"/>
              <a:gd name="connsiteX20261" fmla="*/ 3127778 w 12191988"/>
              <a:gd name="connsiteY20261" fmla="*/ 4612952 h 5886446"/>
              <a:gd name="connsiteX20262" fmla="*/ 3127382 w 12191988"/>
              <a:gd name="connsiteY20262" fmla="*/ 4607794 h 5886446"/>
              <a:gd name="connsiteX20263" fmla="*/ 3125000 w 12191988"/>
              <a:gd name="connsiteY20263" fmla="*/ 4610175 h 5886446"/>
              <a:gd name="connsiteX20264" fmla="*/ 3121428 w 12191988"/>
              <a:gd name="connsiteY20264" fmla="*/ 4612952 h 5886446"/>
              <a:gd name="connsiteX20265" fmla="*/ 3117858 w 12191988"/>
              <a:gd name="connsiteY20265" fmla="*/ 4614936 h 5886446"/>
              <a:gd name="connsiteX20266" fmla="*/ 3113890 w 12191988"/>
              <a:gd name="connsiteY20266" fmla="*/ 4616524 h 5886446"/>
              <a:gd name="connsiteX20267" fmla="*/ 3109919 w 12191988"/>
              <a:gd name="connsiteY20267" fmla="*/ 4617317 h 5886446"/>
              <a:gd name="connsiteX20268" fmla="*/ 3105157 w 12191988"/>
              <a:gd name="connsiteY20268" fmla="*/ 4618508 h 5886446"/>
              <a:gd name="connsiteX20269" fmla="*/ 3100791 w 12191988"/>
              <a:gd name="connsiteY20269" fmla="*/ 4618904 h 5886446"/>
              <a:gd name="connsiteX20270" fmla="*/ 3096426 w 12191988"/>
              <a:gd name="connsiteY20270" fmla="*/ 4618904 h 5886446"/>
              <a:gd name="connsiteX20271" fmla="*/ 3085711 w 12191988"/>
              <a:gd name="connsiteY20271" fmla="*/ 4618508 h 5886446"/>
              <a:gd name="connsiteX20272" fmla="*/ 3074599 w 12191988"/>
              <a:gd name="connsiteY20272" fmla="*/ 4617317 h 5886446"/>
              <a:gd name="connsiteX20273" fmla="*/ 3051183 w 12191988"/>
              <a:gd name="connsiteY20273" fmla="*/ 4613746 h 5886446"/>
              <a:gd name="connsiteX20274" fmla="*/ 3038481 w 12191988"/>
              <a:gd name="connsiteY20274" fmla="*/ 4611762 h 5886446"/>
              <a:gd name="connsiteX20275" fmla="*/ 3025388 w 12191988"/>
              <a:gd name="connsiteY20275" fmla="*/ 4609778 h 5886446"/>
              <a:gd name="connsiteX20276" fmla="*/ 3013084 w 12191988"/>
              <a:gd name="connsiteY20276" fmla="*/ 4608984 h 5886446"/>
              <a:gd name="connsiteX20277" fmla="*/ 2999985 w 12191988"/>
              <a:gd name="connsiteY20277" fmla="*/ 4608191 h 5886446"/>
              <a:gd name="connsiteX20278" fmla="*/ 2987285 w 12191988"/>
              <a:gd name="connsiteY20278" fmla="*/ 4608191 h 5886446"/>
              <a:gd name="connsiteX20279" fmla="*/ 2981333 w 12191988"/>
              <a:gd name="connsiteY20279" fmla="*/ 4609381 h 5886446"/>
              <a:gd name="connsiteX20280" fmla="*/ 2975379 w 12191988"/>
              <a:gd name="connsiteY20280" fmla="*/ 4610175 h 5886446"/>
              <a:gd name="connsiteX20281" fmla="*/ 2969425 w 12191988"/>
              <a:gd name="connsiteY20281" fmla="*/ 4611365 h 5886446"/>
              <a:gd name="connsiteX20282" fmla="*/ 2963472 w 12191988"/>
              <a:gd name="connsiteY20282" fmla="*/ 4613349 h 5886446"/>
              <a:gd name="connsiteX20283" fmla="*/ 2957124 w 12191988"/>
              <a:gd name="connsiteY20283" fmla="*/ 4615333 h 5886446"/>
              <a:gd name="connsiteX20284" fmla="*/ 2951565 w 12191988"/>
              <a:gd name="connsiteY20284" fmla="*/ 4617714 h 5886446"/>
              <a:gd name="connsiteX20285" fmla="*/ 2950772 w 12191988"/>
              <a:gd name="connsiteY20285" fmla="*/ 4617714 h 5886446"/>
              <a:gd name="connsiteX20286" fmla="*/ 2949579 w 12191988"/>
              <a:gd name="connsiteY20286" fmla="*/ 4616920 h 5886446"/>
              <a:gd name="connsiteX20287" fmla="*/ 2948393 w 12191988"/>
              <a:gd name="connsiteY20287" fmla="*/ 4615333 h 5886446"/>
              <a:gd name="connsiteX20288" fmla="*/ 2947201 w 12191988"/>
              <a:gd name="connsiteY20288" fmla="*/ 4612556 h 5886446"/>
              <a:gd name="connsiteX20289" fmla="*/ 2946805 w 12191988"/>
              <a:gd name="connsiteY20289" fmla="*/ 4609381 h 5886446"/>
              <a:gd name="connsiteX20290" fmla="*/ 2946408 w 12191988"/>
              <a:gd name="connsiteY20290" fmla="*/ 4601842 h 5886446"/>
              <a:gd name="connsiteX20291" fmla="*/ 2946408 w 12191988"/>
              <a:gd name="connsiteY20291" fmla="*/ 4594302 h 5886446"/>
              <a:gd name="connsiteX20292" fmla="*/ 2939661 w 12191988"/>
              <a:gd name="connsiteY20292" fmla="*/ 4596286 h 5886446"/>
              <a:gd name="connsiteX20293" fmla="*/ 2933311 w 12191988"/>
              <a:gd name="connsiteY20293" fmla="*/ 4598270 h 5886446"/>
              <a:gd name="connsiteX20294" fmla="*/ 2926564 w 12191988"/>
              <a:gd name="connsiteY20294" fmla="*/ 4599858 h 5886446"/>
              <a:gd name="connsiteX20295" fmla="*/ 2920212 w 12191988"/>
              <a:gd name="connsiteY20295" fmla="*/ 4600651 h 5886446"/>
              <a:gd name="connsiteX20296" fmla="*/ 2913068 w 12191988"/>
              <a:gd name="connsiteY20296" fmla="*/ 4601842 h 5886446"/>
              <a:gd name="connsiteX20297" fmla="*/ 2906719 w 12191988"/>
              <a:gd name="connsiteY20297" fmla="*/ 4602238 h 5886446"/>
              <a:gd name="connsiteX20298" fmla="*/ 2892829 w 12191988"/>
              <a:gd name="connsiteY20298" fmla="*/ 4602238 h 5886446"/>
              <a:gd name="connsiteX20299" fmla="*/ 2878940 w 12191988"/>
              <a:gd name="connsiteY20299" fmla="*/ 4601445 h 5886446"/>
              <a:gd name="connsiteX20300" fmla="*/ 2865445 w 12191988"/>
              <a:gd name="connsiteY20300" fmla="*/ 4599858 h 5886446"/>
              <a:gd name="connsiteX20301" fmla="*/ 2851953 w 12191988"/>
              <a:gd name="connsiteY20301" fmla="*/ 4597874 h 5886446"/>
              <a:gd name="connsiteX20302" fmla="*/ 2838457 w 12191988"/>
              <a:gd name="connsiteY20302" fmla="*/ 4595493 h 5886446"/>
              <a:gd name="connsiteX20303" fmla="*/ 2811868 w 12191988"/>
              <a:gd name="connsiteY20303" fmla="*/ 4591128 h 5886446"/>
              <a:gd name="connsiteX20304" fmla="*/ 2799167 w 12191988"/>
              <a:gd name="connsiteY20304" fmla="*/ 4589937 h 5886446"/>
              <a:gd name="connsiteX20305" fmla="*/ 2786468 w 12191988"/>
              <a:gd name="connsiteY20305" fmla="*/ 4588747 h 5886446"/>
              <a:gd name="connsiteX20306" fmla="*/ 2774559 w 12191988"/>
              <a:gd name="connsiteY20306" fmla="*/ 4588747 h 5886446"/>
              <a:gd name="connsiteX20307" fmla="*/ 2768607 w 12191988"/>
              <a:gd name="connsiteY20307" fmla="*/ 4589144 h 5886446"/>
              <a:gd name="connsiteX20308" fmla="*/ 2763051 w 12191988"/>
              <a:gd name="connsiteY20308" fmla="*/ 4590334 h 5886446"/>
              <a:gd name="connsiteX20309" fmla="*/ 2757495 w 12191988"/>
              <a:gd name="connsiteY20309" fmla="*/ 4591128 h 5886446"/>
              <a:gd name="connsiteX20310" fmla="*/ 2751938 w 12191988"/>
              <a:gd name="connsiteY20310" fmla="*/ 4592715 h 5886446"/>
              <a:gd name="connsiteX20311" fmla="*/ 2746782 w 12191988"/>
              <a:gd name="connsiteY20311" fmla="*/ 4594699 h 5886446"/>
              <a:gd name="connsiteX20312" fmla="*/ 2742018 w 12191988"/>
              <a:gd name="connsiteY20312" fmla="*/ 4596683 h 5886446"/>
              <a:gd name="connsiteX20313" fmla="*/ 2741620 w 12191988"/>
              <a:gd name="connsiteY20313" fmla="*/ 4572875 h 5886446"/>
              <a:gd name="connsiteX20314" fmla="*/ 2738445 w 12191988"/>
              <a:gd name="connsiteY20314" fmla="*/ 4578430 h 5886446"/>
              <a:gd name="connsiteX20315" fmla="*/ 2734874 w 12191988"/>
              <a:gd name="connsiteY20315" fmla="*/ 4582398 h 5886446"/>
              <a:gd name="connsiteX20316" fmla="*/ 2732097 w 12191988"/>
              <a:gd name="connsiteY20316" fmla="*/ 4585969 h 5886446"/>
              <a:gd name="connsiteX20317" fmla="*/ 2728921 w 12191988"/>
              <a:gd name="connsiteY20317" fmla="*/ 4588350 h 5886446"/>
              <a:gd name="connsiteX20318" fmla="*/ 2725347 w 12191988"/>
              <a:gd name="connsiteY20318" fmla="*/ 4590334 h 5886446"/>
              <a:gd name="connsiteX20319" fmla="*/ 2722571 w 12191988"/>
              <a:gd name="connsiteY20319" fmla="*/ 4591128 h 5886446"/>
              <a:gd name="connsiteX20320" fmla="*/ 2719396 w 12191988"/>
              <a:gd name="connsiteY20320" fmla="*/ 4592318 h 5886446"/>
              <a:gd name="connsiteX20321" fmla="*/ 2715824 w 12191988"/>
              <a:gd name="connsiteY20321" fmla="*/ 4592318 h 5886446"/>
              <a:gd name="connsiteX20322" fmla="*/ 2713045 w 12191988"/>
              <a:gd name="connsiteY20322" fmla="*/ 4591921 h 5886446"/>
              <a:gd name="connsiteX20323" fmla="*/ 2709473 w 12191988"/>
              <a:gd name="connsiteY20323" fmla="*/ 4591128 h 5886446"/>
              <a:gd name="connsiteX20324" fmla="*/ 2701933 w 12191988"/>
              <a:gd name="connsiteY20324" fmla="*/ 4588747 h 5886446"/>
              <a:gd name="connsiteX20325" fmla="*/ 2684868 w 12191988"/>
              <a:gd name="connsiteY20325" fmla="*/ 4581604 h 5886446"/>
              <a:gd name="connsiteX20326" fmla="*/ 2689236 w 12191988"/>
              <a:gd name="connsiteY20326" fmla="*/ 4579620 h 5886446"/>
              <a:gd name="connsiteX20327" fmla="*/ 2692807 w 12191988"/>
              <a:gd name="connsiteY20327" fmla="*/ 4577636 h 5886446"/>
              <a:gd name="connsiteX20328" fmla="*/ 2695979 w 12191988"/>
              <a:gd name="connsiteY20328" fmla="*/ 4575652 h 5886446"/>
              <a:gd name="connsiteX20329" fmla="*/ 2698360 w 12191988"/>
              <a:gd name="connsiteY20329" fmla="*/ 4573271 h 5886446"/>
              <a:gd name="connsiteX20330" fmla="*/ 2701140 w 12191988"/>
              <a:gd name="connsiteY20330" fmla="*/ 4568906 h 5886446"/>
              <a:gd name="connsiteX20331" fmla="*/ 2704316 w 12191988"/>
              <a:gd name="connsiteY20331" fmla="*/ 4564542 h 5886446"/>
              <a:gd name="connsiteX20332" fmla="*/ 2705504 w 12191988"/>
              <a:gd name="connsiteY20332" fmla="*/ 4562558 h 5886446"/>
              <a:gd name="connsiteX20333" fmla="*/ 2707487 w 12191988"/>
              <a:gd name="connsiteY20333" fmla="*/ 4560573 h 5886446"/>
              <a:gd name="connsiteX20334" fmla="*/ 2709473 w 12191988"/>
              <a:gd name="connsiteY20334" fmla="*/ 4559383 h 5886446"/>
              <a:gd name="connsiteX20335" fmla="*/ 2711853 w 12191988"/>
              <a:gd name="connsiteY20335" fmla="*/ 4558193 h 5886446"/>
              <a:gd name="connsiteX20336" fmla="*/ 2715425 w 12191988"/>
              <a:gd name="connsiteY20336" fmla="*/ 4557002 h 5886446"/>
              <a:gd name="connsiteX20337" fmla="*/ 2719396 w 12191988"/>
              <a:gd name="connsiteY20337" fmla="*/ 4556605 h 5886446"/>
              <a:gd name="connsiteX20338" fmla="*/ 2724555 w 12191988"/>
              <a:gd name="connsiteY20338" fmla="*/ 4556605 h 5886446"/>
              <a:gd name="connsiteX20339" fmla="*/ 2730508 w 12191988"/>
              <a:gd name="connsiteY20339" fmla="*/ 4557002 h 5886446"/>
              <a:gd name="connsiteX20340" fmla="*/ 2724555 w 12191988"/>
              <a:gd name="connsiteY20340" fmla="*/ 4555018 h 5886446"/>
              <a:gd name="connsiteX20341" fmla="*/ 2717809 w 12191988"/>
              <a:gd name="connsiteY20341" fmla="*/ 4554225 h 5886446"/>
              <a:gd name="connsiteX20342" fmla="*/ 2705901 w 12191988"/>
              <a:gd name="connsiteY20342" fmla="*/ 4552637 h 5886446"/>
              <a:gd name="connsiteX20343" fmla="*/ 2693598 w 12191988"/>
              <a:gd name="connsiteY20343" fmla="*/ 4552240 h 5886446"/>
              <a:gd name="connsiteX20344" fmla="*/ 2681694 w 12191988"/>
              <a:gd name="connsiteY20344" fmla="*/ 4551050 h 5886446"/>
              <a:gd name="connsiteX20345" fmla="*/ 2675740 w 12191988"/>
              <a:gd name="connsiteY20345" fmla="*/ 4550256 h 5886446"/>
              <a:gd name="connsiteX20346" fmla="*/ 2670185 w 12191988"/>
              <a:gd name="connsiteY20346" fmla="*/ 4548669 h 5886446"/>
              <a:gd name="connsiteX20347" fmla="*/ 2664627 w 12191988"/>
              <a:gd name="connsiteY20347" fmla="*/ 4547082 h 5886446"/>
              <a:gd name="connsiteX20348" fmla="*/ 2659070 w 12191988"/>
              <a:gd name="connsiteY20348" fmla="*/ 4544701 h 5886446"/>
              <a:gd name="connsiteX20349" fmla="*/ 2654309 w 12191988"/>
              <a:gd name="connsiteY20349" fmla="*/ 4541130 h 5886446"/>
              <a:gd name="connsiteX20350" fmla="*/ 2649148 w 12191988"/>
              <a:gd name="connsiteY20350" fmla="*/ 4537162 h 5886446"/>
              <a:gd name="connsiteX20351" fmla="*/ 2643990 w 12191988"/>
              <a:gd name="connsiteY20351" fmla="*/ 4532003 h 5886446"/>
              <a:gd name="connsiteX20352" fmla="*/ 2639624 w 12191988"/>
              <a:gd name="connsiteY20352" fmla="*/ 4526051 h 5886446"/>
              <a:gd name="connsiteX20353" fmla="*/ 2639226 w 12191988"/>
              <a:gd name="connsiteY20353" fmla="*/ 4534781 h 5886446"/>
              <a:gd name="connsiteX20354" fmla="*/ 2639226 w 12191988"/>
              <a:gd name="connsiteY20354" fmla="*/ 4538749 h 5886446"/>
              <a:gd name="connsiteX20355" fmla="*/ 2639624 w 12191988"/>
              <a:gd name="connsiteY20355" fmla="*/ 4542320 h 5886446"/>
              <a:gd name="connsiteX20356" fmla="*/ 2640021 w 12191988"/>
              <a:gd name="connsiteY20356" fmla="*/ 4545098 h 5886446"/>
              <a:gd name="connsiteX20357" fmla="*/ 2641610 w 12191988"/>
              <a:gd name="connsiteY20357" fmla="*/ 4547479 h 5886446"/>
              <a:gd name="connsiteX20358" fmla="*/ 2643195 w 12191988"/>
              <a:gd name="connsiteY20358" fmla="*/ 4549066 h 5886446"/>
              <a:gd name="connsiteX20359" fmla="*/ 2645182 w 12191988"/>
              <a:gd name="connsiteY20359" fmla="*/ 4550256 h 5886446"/>
              <a:gd name="connsiteX20360" fmla="*/ 2643594 w 12191988"/>
              <a:gd name="connsiteY20360" fmla="*/ 4551844 h 5886446"/>
              <a:gd name="connsiteX20361" fmla="*/ 2641211 w 12191988"/>
              <a:gd name="connsiteY20361" fmla="*/ 4552637 h 5886446"/>
              <a:gd name="connsiteX20362" fmla="*/ 2638432 w 12191988"/>
              <a:gd name="connsiteY20362" fmla="*/ 4553034 h 5886446"/>
              <a:gd name="connsiteX20363" fmla="*/ 2635655 w 12191988"/>
              <a:gd name="connsiteY20363" fmla="*/ 4552637 h 5886446"/>
              <a:gd name="connsiteX20364" fmla="*/ 2632082 w 12191988"/>
              <a:gd name="connsiteY20364" fmla="*/ 4552240 h 5886446"/>
              <a:gd name="connsiteX20365" fmla="*/ 2628511 w 12191988"/>
              <a:gd name="connsiteY20365" fmla="*/ 4550653 h 5886446"/>
              <a:gd name="connsiteX20366" fmla="*/ 2620572 w 12191988"/>
              <a:gd name="connsiteY20366" fmla="*/ 4547082 h 5886446"/>
              <a:gd name="connsiteX20367" fmla="*/ 2613033 w 12191988"/>
              <a:gd name="connsiteY20367" fmla="*/ 4542320 h 5886446"/>
              <a:gd name="connsiteX20368" fmla="*/ 2605490 w 12191988"/>
              <a:gd name="connsiteY20368" fmla="*/ 4537162 h 5886446"/>
              <a:gd name="connsiteX20369" fmla="*/ 2598747 w 12191988"/>
              <a:gd name="connsiteY20369" fmla="*/ 4531606 h 5886446"/>
              <a:gd name="connsiteX20370" fmla="*/ 2593984 w 12191988"/>
              <a:gd name="connsiteY20370" fmla="*/ 4527241 h 5886446"/>
              <a:gd name="connsiteX20371" fmla="*/ 2592396 w 12191988"/>
              <a:gd name="connsiteY20371" fmla="*/ 4528432 h 5886446"/>
              <a:gd name="connsiteX20372" fmla="*/ 2590411 w 12191988"/>
              <a:gd name="connsiteY20372" fmla="*/ 4530019 h 5886446"/>
              <a:gd name="connsiteX20373" fmla="*/ 2585252 w 12191988"/>
              <a:gd name="connsiteY20373" fmla="*/ 4533194 h 5886446"/>
              <a:gd name="connsiteX20374" fmla="*/ 2579298 w 12191988"/>
              <a:gd name="connsiteY20374" fmla="*/ 4536765 h 5886446"/>
              <a:gd name="connsiteX20375" fmla="*/ 2573742 w 12191988"/>
              <a:gd name="connsiteY20375" fmla="*/ 4540733 h 5886446"/>
              <a:gd name="connsiteX20376" fmla="*/ 2571361 w 12191988"/>
              <a:gd name="connsiteY20376" fmla="*/ 4542320 h 5886446"/>
              <a:gd name="connsiteX20377" fmla="*/ 2569376 w 12191988"/>
              <a:gd name="connsiteY20377" fmla="*/ 4544701 h 5886446"/>
              <a:gd name="connsiteX20378" fmla="*/ 2567392 w 12191988"/>
              <a:gd name="connsiteY20378" fmla="*/ 4546685 h 5886446"/>
              <a:gd name="connsiteX20379" fmla="*/ 2566598 w 12191988"/>
              <a:gd name="connsiteY20379" fmla="*/ 4548669 h 5886446"/>
              <a:gd name="connsiteX20380" fmla="*/ 2566201 w 12191988"/>
              <a:gd name="connsiteY20380" fmla="*/ 4551050 h 5886446"/>
              <a:gd name="connsiteX20381" fmla="*/ 2566598 w 12191988"/>
              <a:gd name="connsiteY20381" fmla="*/ 4553828 h 5886446"/>
              <a:gd name="connsiteX20382" fmla="*/ 2568981 w 12191988"/>
              <a:gd name="connsiteY20382" fmla="*/ 4556209 h 5886446"/>
              <a:gd name="connsiteX20383" fmla="*/ 2571361 w 12191988"/>
              <a:gd name="connsiteY20383" fmla="*/ 4559383 h 5886446"/>
              <a:gd name="connsiteX20384" fmla="*/ 2555882 w 12191988"/>
              <a:gd name="connsiteY20384" fmla="*/ 4558589 h 5886446"/>
              <a:gd name="connsiteX20385" fmla="*/ 2540007 w 12191988"/>
              <a:gd name="connsiteY20385" fmla="*/ 4558193 h 5886446"/>
              <a:gd name="connsiteX20386" fmla="*/ 2507463 w 12191988"/>
              <a:gd name="connsiteY20386" fmla="*/ 4558589 h 5886446"/>
              <a:gd name="connsiteX20387" fmla="*/ 2474522 w 12191988"/>
              <a:gd name="connsiteY20387" fmla="*/ 4559780 h 5886446"/>
              <a:gd name="connsiteX20388" fmla="*/ 2440786 w 12191988"/>
              <a:gd name="connsiteY20388" fmla="*/ 4560573 h 5886446"/>
              <a:gd name="connsiteX20389" fmla="*/ 2441186 w 12191988"/>
              <a:gd name="connsiteY20389" fmla="*/ 4555018 h 5886446"/>
              <a:gd name="connsiteX20390" fmla="*/ 2442376 w 12191988"/>
              <a:gd name="connsiteY20390" fmla="*/ 4550653 h 5886446"/>
              <a:gd name="connsiteX20391" fmla="*/ 2443170 w 12191988"/>
              <a:gd name="connsiteY20391" fmla="*/ 4546685 h 5886446"/>
              <a:gd name="connsiteX20392" fmla="*/ 2444757 w 12191988"/>
              <a:gd name="connsiteY20392" fmla="*/ 4543114 h 5886446"/>
              <a:gd name="connsiteX20393" fmla="*/ 2446343 w 12191988"/>
              <a:gd name="connsiteY20393" fmla="*/ 4539939 h 5886446"/>
              <a:gd name="connsiteX20394" fmla="*/ 2448328 w 12191988"/>
              <a:gd name="connsiteY20394" fmla="*/ 4537559 h 5886446"/>
              <a:gd name="connsiteX20395" fmla="*/ 2451901 w 12191988"/>
              <a:gd name="connsiteY20395" fmla="*/ 4532400 h 5886446"/>
              <a:gd name="connsiteX20396" fmla="*/ 2453486 w 12191988"/>
              <a:gd name="connsiteY20396" fmla="*/ 4530416 h 5886446"/>
              <a:gd name="connsiteX20397" fmla="*/ 2454281 w 12191988"/>
              <a:gd name="connsiteY20397" fmla="*/ 4528035 h 5886446"/>
              <a:gd name="connsiteX20398" fmla="*/ 2455472 w 12191988"/>
              <a:gd name="connsiteY20398" fmla="*/ 4525257 h 5886446"/>
              <a:gd name="connsiteX20399" fmla="*/ 2455871 w 12191988"/>
              <a:gd name="connsiteY20399" fmla="*/ 4522083 h 5886446"/>
              <a:gd name="connsiteX20400" fmla="*/ 2455871 w 12191988"/>
              <a:gd name="connsiteY20400" fmla="*/ 4518908 h 5886446"/>
              <a:gd name="connsiteX20401" fmla="*/ 2455472 w 12191988"/>
              <a:gd name="connsiteY20401" fmla="*/ 4514940 h 5886446"/>
              <a:gd name="connsiteX20402" fmla="*/ 2454281 w 12191988"/>
              <a:gd name="connsiteY20402" fmla="*/ 4510179 h 5886446"/>
              <a:gd name="connsiteX20403" fmla="*/ 2452298 w 12191988"/>
              <a:gd name="connsiteY20403" fmla="*/ 4504623 h 5886446"/>
              <a:gd name="connsiteX20404" fmla="*/ 2460235 w 12191988"/>
              <a:gd name="connsiteY20404" fmla="*/ 4505814 h 5886446"/>
              <a:gd name="connsiteX20405" fmla="*/ 2468569 w 12191988"/>
              <a:gd name="connsiteY20405" fmla="*/ 4507401 h 5886446"/>
              <a:gd name="connsiteX20406" fmla="*/ 2484445 w 12191988"/>
              <a:gd name="connsiteY20406" fmla="*/ 4510972 h 5886446"/>
              <a:gd name="connsiteX20407" fmla="*/ 2499128 w 12191988"/>
              <a:gd name="connsiteY20407" fmla="*/ 4514544 h 5886446"/>
              <a:gd name="connsiteX20408" fmla="*/ 2506670 w 12191988"/>
              <a:gd name="connsiteY20408" fmla="*/ 4515337 h 5886446"/>
              <a:gd name="connsiteX20409" fmla="*/ 2513416 w 12191988"/>
              <a:gd name="connsiteY20409" fmla="*/ 4516528 h 5886446"/>
              <a:gd name="connsiteX20410" fmla="*/ 2520163 w 12191988"/>
              <a:gd name="connsiteY20410" fmla="*/ 4516528 h 5886446"/>
              <a:gd name="connsiteX20411" fmla="*/ 2527307 w 12191988"/>
              <a:gd name="connsiteY20411" fmla="*/ 4516131 h 5886446"/>
              <a:gd name="connsiteX20412" fmla="*/ 2533658 w 12191988"/>
              <a:gd name="connsiteY20412" fmla="*/ 4514544 h 5886446"/>
              <a:gd name="connsiteX20413" fmla="*/ 2540007 w 12191988"/>
              <a:gd name="connsiteY20413" fmla="*/ 4511369 h 5886446"/>
              <a:gd name="connsiteX20414" fmla="*/ 2546754 w 12191988"/>
              <a:gd name="connsiteY20414" fmla="*/ 4507401 h 5886446"/>
              <a:gd name="connsiteX20415" fmla="*/ 2553104 w 12191988"/>
              <a:gd name="connsiteY20415" fmla="*/ 4502639 h 5886446"/>
              <a:gd name="connsiteX20416" fmla="*/ 2559454 w 12191988"/>
              <a:gd name="connsiteY20416" fmla="*/ 4495497 h 5886446"/>
              <a:gd name="connsiteX20417" fmla="*/ 2565408 w 12191988"/>
              <a:gd name="connsiteY20417" fmla="*/ 4486767 h 5886446"/>
              <a:gd name="connsiteX20418" fmla="*/ 2566598 w 12191988"/>
              <a:gd name="connsiteY20418" fmla="*/ 4487561 h 5886446"/>
              <a:gd name="connsiteX20419" fmla="*/ 2567789 w 12191988"/>
              <a:gd name="connsiteY20419" fmla="*/ 4487957 h 5886446"/>
              <a:gd name="connsiteX20420" fmla="*/ 2569376 w 12191988"/>
              <a:gd name="connsiteY20420" fmla="*/ 4489941 h 5886446"/>
              <a:gd name="connsiteX20421" fmla="*/ 2570170 w 12191988"/>
              <a:gd name="connsiteY20421" fmla="*/ 4493116 h 5886446"/>
              <a:gd name="connsiteX20422" fmla="*/ 2570964 w 12191988"/>
              <a:gd name="connsiteY20422" fmla="*/ 4495894 h 5886446"/>
              <a:gd name="connsiteX20423" fmla="*/ 2570964 w 12191988"/>
              <a:gd name="connsiteY20423" fmla="*/ 4503433 h 5886446"/>
              <a:gd name="connsiteX20424" fmla="*/ 2571361 w 12191988"/>
              <a:gd name="connsiteY20424" fmla="*/ 4510972 h 5886446"/>
              <a:gd name="connsiteX20425" fmla="*/ 2572156 w 12191988"/>
              <a:gd name="connsiteY20425" fmla="*/ 4510575 h 5886446"/>
              <a:gd name="connsiteX20426" fmla="*/ 2573347 w 12191988"/>
              <a:gd name="connsiteY20426" fmla="*/ 4510179 h 5886446"/>
              <a:gd name="connsiteX20427" fmla="*/ 2574934 w 12191988"/>
              <a:gd name="connsiteY20427" fmla="*/ 4507401 h 5886446"/>
              <a:gd name="connsiteX20428" fmla="*/ 2575725 w 12191988"/>
              <a:gd name="connsiteY20428" fmla="*/ 4505020 h 5886446"/>
              <a:gd name="connsiteX20429" fmla="*/ 2576520 w 12191988"/>
              <a:gd name="connsiteY20429" fmla="*/ 4502639 h 5886446"/>
              <a:gd name="connsiteX20430" fmla="*/ 2577314 w 12191988"/>
              <a:gd name="connsiteY20430" fmla="*/ 4499465 h 5886446"/>
              <a:gd name="connsiteX20431" fmla="*/ 2578505 w 12191988"/>
              <a:gd name="connsiteY20431" fmla="*/ 4497481 h 5886446"/>
              <a:gd name="connsiteX20432" fmla="*/ 2580489 w 12191988"/>
              <a:gd name="connsiteY20432" fmla="*/ 4495497 h 5886446"/>
              <a:gd name="connsiteX20433" fmla="*/ 2581282 w 12191988"/>
              <a:gd name="connsiteY20433" fmla="*/ 4495100 h 5886446"/>
              <a:gd name="connsiteX20434" fmla="*/ 2582474 w 12191988"/>
              <a:gd name="connsiteY20434" fmla="*/ 4495100 h 5886446"/>
              <a:gd name="connsiteX20435" fmla="*/ 2579298 w 12191988"/>
              <a:gd name="connsiteY20435" fmla="*/ 4491529 h 5886446"/>
              <a:gd name="connsiteX20436" fmla="*/ 2575330 w 12191988"/>
              <a:gd name="connsiteY20436" fmla="*/ 4487957 h 5886446"/>
              <a:gd name="connsiteX20437" fmla="*/ 2570964 w 12191988"/>
              <a:gd name="connsiteY20437" fmla="*/ 4484386 h 5886446"/>
              <a:gd name="connsiteX20438" fmla="*/ 2565408 w 12191988"/>
              <a:gd name="connsiteY20438" fmla="*/ 4481608 h 5886446"/>
              <a:gd name="connsiteX20439" fmla="*/ 2558660 w 12191988"/>
              <a:gd name="connsiteY20439" fmla="*/ 4478037 h 5886446"/>
              <a:gd name="connsiteX20440" fmla="*/ 2552707 w 12191988"/>
              <a:gd name="connsiteY20440" fmla="*/ 4475259 h 5886446"/>
              <a:gd name="connsiteX20441" fmla="*/ 2545563 w 12191988"/>
              <a:gd name="connsiteY20441" fmla="*/ 4473275 h 5886446"/>
              <a:gd name="connsiteX20442" fmla="*/ 2539214 w 12191988"/>
              <a:gd name="connsiteY20442" fmla="*/ 4471688 h 5886446"/>
              <a:gd name="connsiteX20443" fmla="*/ 2532069 w 12191988"/>
              <a:gd name="connsiteY20443" fmla="*/ 4470895 h 5886446"/>
              <a:gd name="connsiteX20444" fmla="*/ 2525721 w 12191988"/>
              <a:gd name="connsiteY20444" fmla="*/ 4470895 h 5886446"/>
              <a:gd name="connsiteX20445" fmla="*/ 2518973 w 12191988"/>
              <a:gd name="connsiteY20445" fmla="*/ 4471688 h 5886446"/>
              <a:gd name="connsiteX20446" fmla="*/ 2516195 w 12191988"/>
              <a:gd name="connsiteY20446" fmla="*/ 4472879 h 5886446"/>
              <a:gd name="connsiteX20447" fmla="*/ 2513416 w 12191988"/>
              <a:gd name="connsiteY20447" fmla="*/ 4474069 h 5886446"/>
              <a:gd name="connsiteX20448" fmla="*/ 2510637 w 12191988"/>
              <a:gd name="connsiteY20448" fmla="*/ 4475259 h 5886446"/>
              <a:gd name="connsiteX20449" fmla="*/ 2508257 w 12191988"/>
              <a:gd name="connsiteY20449" fmla="*/ 4477243 h 5886446"/>
              <a:gd name="connsiteX20450" fmla="*/ 2505478 w 12191988"/>
              <a:gd name="connsiteY20450" fmla="*/ 4479228 h 5886446"/>
              <a:gd name="connsiteX20451" fmla="*/ 2503494 w 12191988"/>
              <a:gd name="connsiteY20451" fmla="*/ 4482005 h 5886446"/>
              <a:gd name="connsiteX20452" fmla="*/ 2501511 w 12191988"/>
              <a:gd name="connsiteY20452" fmla="*/ 4484783 h 5886446"/>
              <a:gd name="connsiteX20453" fmla="*/ 2499922 w 12191988"/>
              <a:gd name="connsiteY20453" fmla="*/ 4488354 h 5886446"/>
              <a:gd name="connsiteX20454" fmla="*/ 2498732 w 12191988"/>
              <a:gd name="connsiteY20454" fmla="*/ 4491925 h 5886446"/>
              <a:gd name="connsiteX20455" fmla="*/ 2497540 w 12191988"/>
              <a:gd name="connsiteY20455" fmla="*/ 4495894 h 5886446"/>
              <a:gd name="connsiteX20456" fmla="*/ 2491589 w 12191988"/>
              <a:gd name="connsiteY20456" fmla="*/ 4492322 h 5886446"/>
              <a:gd name="connsiteX20457" fmla="*/ 2484841 w 12191988"/>
              <a:gd name="connsiteY20457" fmla="*/ 4489545 h 5886446"/>
              <a:gd name="connsiteX20458" fmla="*/ 2478491 w 12191988"/>
              <a:gd name="connsiteY20458" fmla="*/ 4486767 h 5886446"/>
              <a:gd name="connsiteX20459" fmla="*/ 2471345 w 12191988"/>
              <a:gd name="connsiteY20459" fmla="*/ 4484783 h 5886446"/>
              <a:gd name="connsiteX20460" fmla="*/ 2464602 w 12191988"/>
              <a:gd name="connsiteY20460" fmla="*/ 4482799 h 5886446"/>
              <a:gd name="connsiteX20461" fmla="*/ 2457854 w 12191988"/>
              <a:gd name="connsiteY20461" fmla="*/ 4480021 h 5886446"/>
              <a:gd name="connsiteX20462" fmla="*/ 2451901 w 12191988"/>
              <a:gd name="connsiteY20462" fmla="*/ 4476847 h 5886446"/>
              <a:gd name="connsiteX20463" fmla="*/ 2448726 w 12191988"/>
              <a:gd name="connsiteY20463" fmla="*/ 4474863 h 5886446"/>
              <a:gd name="connsiteX20464" fmla="*/ 2446343 w 12191988"/>
              <a:gd name="connsiteY20464" fmla="*/ 4472482 h 5886446"/>
              <a:gd name="connsiteX20465" fmla="*/ 2447535 w 12191988"/>
              <a:gd name="connsiteY20465" fmla="*/ 4458990 h 5886446"/>
              <a:gd name="connsiteX20466" fmla="*/ 2448328 w 12191988"/>
              <a:gd name="connsiteY20466" fmla="*/ 4446689 h 5886446"/>
              <a:gd name="connsiteX20467" fmla="*/ 2449520 w 12191988"/>
              <a:gd name="connsiteY20467" fmla="*/ 4441134 h 5886446"/>
              <a:gd name="connsiteX20468" fmla="*/ 2450314 w 12191988"/>
              <a:gd name="connsiteY20468" fmla="*/ 4436372 h 5886446"/>
              <a:gd name="connsiteX20469" fmla="*/ 2451503 w 12191988"/>
              <a:gd name="connsiteY20469" fmla="*/ 4431610 h 5886446"/>
              <a:gd name="connsiteX20470" fmla="*/ 2452692 w 12191988"/>
              <a:gd name="connsiteY20470" fmla="*/ 4427245 h 5886446"/>
              <a:gd name="connsiteX20471" fmla="*/ 2455472 w 12191988"/>
              <a:gd name="connsiteY20471" fmla="*/ 4423277 h 5886446"/>
              <a:gd name="connsiteX20472" fmla="*/ 2457854 w 12191988"/>
              <a:gd name="connsiteY20472" fmla="*/ 4419706 h 5886446"/>
              <a:gd name="connsiteX20473" fmla="*/ 2461029 w 12191988"/>
              <a:gd name="connsiteY20473" fmla="*/ 4416531 h 5886446"/>
              <a:gd name="connsiteX20474" fmla="*/ 2464602 w 12191988"/>
              <a:gd name="connsiteY20474" fmla="*/ 4414151 h 5886446"/>
              <a:gd name="connsiteX20475" fmla="*/ 2468569 w 12191988"/>
              <a:gd name="connsiteY20475" fmla="*/ 4411770 h 5886446"/>
              <a:gd name="connsiteX20476" fmla="*/ 2473331 w 12191988"/>
              <a:gd name="connsiteY20476" fmla="*/ 4410183 h 5886446"/>
              <a:gd name="connsiteX20477" fmla="*/ 2479284 w 12191988"/>
              <a:gd name="connsiteY20477" fmla="*/ 4408595 h 5886446"/>
              <a:gd name="connsiteX20478" fmla="*/ 2486033 w 12191988"/>
              <a:gd name="connsiteY20478" fmla="*/ 4408198 h 5886446"/>
              <a:gd name="connsiteX20479" fmla="*/ 2485633 w 12191988"/>
              <a:gd name="connsiteY20479" fmla="*/ 4410579 h 5886446"/>
              <a:gd name="connsiteX20480" fmla="*/ 2484841 w 12191988"/>
              <a:gd name="connsiteY20480" fmla="*/ 4412563 h 5886446"/>
              <a:gd name="connsiteX20481" fmla="*/ 2484046 w 12191988"/>
              <a:gd name="connsiteY20481" fmla="*/ 4414151 h 5886446"/>
              <a:gd name="connsiteX20482" fmla="*/ 2482856 w 12191988"/>
              <a:gd name="connsiteY20482" fmla="*/ 4415738 h 5886446"/>
              <a:gd name="connsiteX20483" fmla="*/ 2480079 w 12191988"/>
              <a:gd name="connsiteY20483" fmla="*/ 4417722 h 5886446"/>
              <a:gd name="connsiteX20484" fmla="*/ 2476506 w 12191988"/>
              <a:gd name="connsiteY20484" fmla="*/ 4418516 h 5886446"/>
              <a:gd name="connsiteX20485" fmla="*/ 2473331 w 12191988"/>
              <a:gd name="connsiteY20485" fmla="*/ 4420500 h 5886446"/>
              <a:gd name="connsiteX20486" fmla="*/ 2471746 w 12191988"/>
              <a:gd name="connsiteY20486" fmla="*/ 4421690 h 5886446"/>
              <a:gd name="connsiteX20487" fmla="*/ 2470951 w 12191988"/>
              <a:gd name="connsiteY20487" fmla="*/ 4422880 h 5886446"/>
              <a:gd name="connsiteX20488" fmla="*/ 2469758 w 12191988"/>
              <a:gd name="connsiteY20488" fmla="*/ 4424864 h 5886446"/>
              <a:gd name="connsiteX20489" fmla="*/ 2468967 w 12191988"/>
              <a:gd name="connsiteY20489" fmla="*/ 4426849 h 5886446"/>
              <a:gd name="connsiteX20490" fmla="*/ 2468967 w 12191988"/>
              <a:gd name="connsiteY20490" fmla="*/ 4429229 h 5886446"/>
              <a:gd name="connsiteX20491" fmla="*/ 2468967 w 12191988"/>
              <a:gd name="connsiteY20491" fmla="*/ 4432404 h 5886446"/>
              <a:gd name="connsiteX20492" fmla="*/ 2468569 w 12191988"/>
              <a:gd name="connsiteY20492" fmla="*/ 4436372 h 5886446"/>
              <a:gd name="connsiteX20493" fmla="*/ 2468569 w 12191988"/>
              <a:gd name="connsiteY20493" fmla="*/ 4439150 h 5886446"/>
              <a:gd name="connsiteX20494" fmla="*/ 2468569 w 12191988"/>
              <a:gd name="connsiteY20494" fmla="*/ 4442324 h 5886446"/>
              <a:gd name="connsiteX20495" fmla="*/ 2468967 w 12191988"/>
              <a:gd name="connsiteY20495" fmla="*/ 4444308 h 5886446"/>
              <a:gd name="connsiteX20496" fmla="*/ 2469758 w 12191988"/>
              <a:gd name="connsiteY20496" fmla="*/ 4446292 h 5886446"/>
              <a:gd name="connsiteX20497" fmla="*/ 2470951 w 12191988"/>
              <a:gd name="connsiteY20497" fmla="*/ 4447879 h 5886446"/>
              <a:gd name="connsiteX20498" fmla="*/ 2472935 w 12191988"/>
              <a:gd name="connsiteY20498" fmla="*/ 4450260 h 5886446"/>
              <a:gd name="connsiteX20499" fmla="*/ 2475316 w 12191988"/>
              <a:gd name="connsiteY20499" fmla="*/ 4452641 h 5886446"/>
              <a:gd name="connsiteX20500" fmla="*/ 2478095 w 12191988"/>
              <a:gd name="connsiteY20500" fmla="*/ 4455816 h 5886446"/>
              <a:gd name="connsiteX20501" fmla="*/ 2478889 w 12191988"/>
              <a:gd name="connsiteY20501" fmla="*/ 4457403 h 5886446"/>
              <a:gd name="connsiteX20502" fmla="*/ 2479284 w 12191988"/>
              <a:gd name="connsiteY20502" fmla="*/ 4459387 h 5886446"/>
              <a:gd name="connsiteX20503" fmla="*/ 2480079 w 12191988"/>
              <a:gd name="connsiteY20503" fmla="*/ 4461371 h 5886446"/>
              <a:gd name="connsiteX20504" fmla="*/ 2480475 w 12191988"/>
              <a:gd name="connsiteY20504" fmla="*/ 4464546 h 5886446"/>
              <a:gd name="connsiteX20505" fmla="*/ 2486033 w 12191988"/>
              <a:gd name="connsiteY20505" fmla="*/ 4462165 h 5886446"/>
              <a:gd name="connsiteX20506" fmla="*/ 2493572 w 12191988"/>
              <a:gd name="connsiteY20506" fmla="*/ 4459784 h 5886446"/>
              <a:gd name="connsiteX20507" fmla="*/ 2501511 w 12191988"/>
              <a:gd name="connsiteY20507" fmla="*/ 4457403 h 5886446"/>
              <a:gd name="connsiteX20508" fmla="*/ 2509051 w 12191988"/>
              <a:gd name="connsiteY20508" fmla="*/ 4454228 h 5886446"/>
              <a:gd name="connsiteX20509" fmla="*/ 2512622 w 12191988"/>
              <a:gd name="connsiteY20509" fmla="*/ 4452244 h 5886446"/>
              <a:gd name="connsiteX20510" fmla="*/ 2515004 w 12191988"/>
              <a:gd name="connsiteY20510" fmla="*/ 4450260 h 5886446"/>
              <a:gd name="connsiteX20511" fmla="*/ 2517782 w 12191988"/>
              <a:gd name="connsiteY20511" fmla="*/ 4448276 h 5886446"/>
              <a:gd name="connsiteX20512" fmla="*/ 2518973 w 12191988"/>
              <a:gd name="connsiteY20512" fmla="*/ 4445102 h 5886446"/>
              <a:gd name="connsiteX20513" fmla="*/ 2519766 w 12191988"/>
              <a:gd name="connsiteY20513" fmla="*/ 4442721 h 5886446"/>
              <a:gd name="connsiteX20514" fmla="*/ 2518973 w 12191988"/>
              <a:gd name="connsiteY20514" fmla="*/ 4439150 h 5886446"/>
              <a:gd name="connsiteX20515" fmla="*/ 2516987 w 12191988"/>
              <a:gd name="connsiteY20515" fmla="*/ 4435578 h 5886446"/>
              <a:gd name="connsiteX20516" fmla="*/ 2514607 w 12191988"/>
              <a:gd name="connsiteY20516" fmla="*/ 4431610 h 5886446"/>
              <a:gd name="connsiteX20517" fmla="*/ 2516987 w 12191988"/>
              <a:gd name="connsiteY20517" fmla="*/ 4429229 h 5886446"/>
              <a:gd name="connsiteX20518" fmla="*/ 2519766 w 12191988"/>
              <a:gd name="connsiteY20518" fmla="*/ 4428039 h 5886446"/>
              <a:gd name="connsiteX20519" fmla="*/ 2521751 w 12191988"/>
              <a:gd name="connsiteY20519" fmla="*/ 4427642 h 5886446"/>
              <a:gd name="connsiteX20520" fmla="*/ 2522943 w 12191988"/>
              <a:gd name="connsiteY20520" fmla="*/ 4428039 h 5886446"/>
              <a:gd name="connsiteX20521" fmla="*/ 2524529 w 12191988"/>
              <a:gd name="connsiteY20521" fmla="*/ 4429229 h 5886446"/>
              <a:gd name="connsiteX20522" fmla="*/ 2525721 w 12191988"/>
              <a:gd name="connsiteY20522" fmla="*/ 4431213 h 5886446"/>
              <a:gd name="connsiteX20523" fmla="*/ 2527704 w 12191988"/>
              <a:gd name="connsiteY20523" fmla="*/ 4436372 h 5886446"/>
              <a:gd name="connsiteX20524" fmla="*/ 2531276 w 12191988"/>
              <a:gd name="connsiteY20524" fmla="*/ 4450260 h 5886446"/>
              <a:gd name="connsiteX20525" fmla="*/ 2533658 w 12191988"/>
              <a:gd name="connsiteY20525" fmla="*/ 4457403 h 5886446"/>
              <a:gd name="connsiteX20526" fmla="*/ 2535244 w 12191988"/>
              <a:gd name="connsiteY20526" fmla="*/ 4460181 h 5886446"/>
              <a:gd name="connsiteX20527" fmla="*/ 2537229 w 12191988"/>
              <a:gd name="connsiteY20527" fmla="*/ 4463355 h 5886446"/>
              <a:gd name="connsiteX20528" fmla="*/ 2540802 w 12191988"/>
              <a:gd name="connsiteY20528" fmla="*/ 4456212 h 5886446"/>
              <a:gd name="connsiteX20529" fmla="*/ 2544373 w 12191988"/>
              <a:gd name="connsiteY20529" fmla="*/ 4450657 h 5886446"/>
              <a:gd name="connsiteX20530" fmla="*/ 2546754 w 12191988"/>
              <a:gd name="connsiteY20530" fmla="*/ 4446689 h 5886446"/>
              <a:gd name="connsiteX20531" fmla="*/ 2548342 w 12191988"/>
              <a:gd name="connsiteY20531" fmla="*/ 4445102 h 5886446"/>
              <a:gd name="connsiteX20532" fmla="*/ 2549929 w 12191988"/>
              <a:gd name="connsiteY20532" fmla="*/ 4444308 h 5886446"/>
              <a:gd name="connsiteX20533" fmla="*/ 2551120 w 12191988"/>
              <a:gd name="connsiteY20533" fmla="*/ 4443118 h 5886446"/>
              <a:gd name="connsiteX20534" fmla="*/ 2553104 w 12191988"/>
              <a:gd name="connsiteY20534" fmla="*/ 4443118 h 5886446"/>
              <a:gd name="connsiteX20535" fmla="*/ 2554693 w 12191988"/>
              <a:gd name="connsiteY20535" fmla="*/ 4443911 h 5886446"/>
              <a:gd name="connsiteX20536" fmla="*/ 2556279 w 12191988"/>
              <a:gd name="connsiteY20536" fmla="*/ 4444705 h 5886446"/>
              <a:gd name="connsiteX20537" fmla="*/ 2558264 w 12191988"/>
              <a:gd name="connsiteY20537" fmla="*/ 4446292 h 5886446"/>
              <a:gd name="connsiteX20538" fmla="*/ 2560645 w 12191988"/>
              <a:gd name="connsiteY20538" fmla="*/ 4448673 h 5886446"/>
              <a:gd name="connsiteX20539" fmla="*/ 2565408 w 12191988"/>
              <a:gd name="connsiteY20539" fmla="*/ 4454625 h 5886446"/>
              <a:gd name="connsiteX20540" fmla="*/ 2568186 w 12191988"/>
              <a:gd name="connsiteY20540" fmla="*/ 4451848 h 5886446"/>
              <a:gd name="connsiteX20541" fmla="*/ 2570964 w 12191988"/>
              <a:gd name="connsiteY20541" fmla="*/ 4448276 h 5886446"/>
              <a:gd name="connsiteX20542" fmla="*/ 2574934 w 12191988"/>
              <a:gd name="connsiteY20542" fmla="*/ 4439943 h 5886446"/>
              <a:gd name="connsiteX20543" fmla="*/ 2578505 w 12191988"/>
              <a:gd name="connsiteY20543" fmla="*/ 4431213 h 5886446"/>
              <a:gd name="connsiteX20544" fmla="*/ 2582474 w 12191988"/>
              <a:gd name="connsiteY20544" fmla="*/ 4422880 h 5886446"/>
              <a:gd name="connsiteX20545" fmla="*/ 2590013 w 12191988"/>
              <a:gd name="connsiteY20545" fmla="*/ 4424864 h 5886446"/>
              <a:gd name="connsiteX20546" fmla="*/ 2597951 w 12191988"/>
              <a:gd name="connsiteY20546" fmla="*/ 4425658 h 5886446"/>
              <a:gd name="connsiteX20547" fmla="*/ 2606285 w 12191988"/>
              <a:gd name="connsiteY20547" fmla="*/ 4426849 h 5886446"/>
              <a:gd name="connsiteX20548" fmla="*/ 2615017 w 12191988"/>
              <a:gd name="connsiteY20548" fmla="*/ 4427245 h 5886446"/>
              <a:gd name="connsiteX20549" fmla="*/ 2633672 w 12191988"/>
              <a:gd name="connsiteY20549" fmla="*/ 4427642 h 5886446"/>
              <a:gd name="connsiteX20550" fmla="*/ 2653120 w 12191988"/>
              <a:gd name="connsiteY20550" fmla="*/ 4427245 h 5886446"/>
              <a:gd name="connsiteX20551" fmla="*/ 2673757 w 12191988"/>
              <a:gd name="connsiteY20551" fmla="*/ 4426055 h 5886446"/>
              <a:gd name="connsiteX20552" fmla="*/ 2695188 w 12191988"/>
              <a:gd name="connsiteY20552" fmla="*/ 4424864 h 5886446"/>
              <a:gd name="connsiteX20553" fmla="*/ 2741620 w 12191988"/>
              <a:gd name="connsiteY20553" fmla="*/ 4420500 h 5886446"/>
              <a:gd name="connsiteX20554" fmla="*/ 2740828 w 12191988"/>
              <a:gd name="connsiteY20554" fmla="*/ 4422880 h 5886446"/>
              <a:gd name="connsiteX20555" fmla="*/ 2740032 w 12191988"/>
              <a:gd name="connsiteY20555" fmla="*/ 4424864 h 5886446"/>
              <a:gd name="connsiteX20556" fmla="*/ 2738047 w 12191988"/>
              <a:gd name="connsiteY20556" fmla="*/ 4428039 h 5886446"/>
              <a:gd name="connsiteX20557" fmla="*/ 2736461 w 12191988"/>
              <a:gd name="connsiteY20557" fmla="*/ 4431610 h 5886446"/>
              <a:gd name="connsiteX20558" fmla="*/ 2736065 w 12191988"/>
              <a:gd name="connsiteY20558" fmla="*/ 4434388 h 5886446"/>
              <a:gd name="connsiteX20559" fmla="*/ 2736065 w 12191988"/>
              <a:gd name="connsiteY20559" fmla="*/ 4436769 h 5886446"/>
              <a:gd name="connsiteX20560" fmla="*/ 2744000 w 12191988"/>
              <a:gd name="connsiteY20560" fmla="*/ 4431213 h 5886446"/>
              <a:gd name="connsiteX20561" fmla="*/ 2751938 w 12191988"/>
              <a:gd name="connsiteY20561" fmla="*/ 4427245 h 5886446"/>
              <a:gd name="connsiteX20562" fmla="*/ 2759480 w 12191988"/>
              <a:gd name="connsiteY20562" fmla="*/ 4424071 h 5886446"/>
              <a:gd name="connsiteX20563" fmla="*/ 2768211 w 12191988"/>
              <a:gd name="connsiteY20563" fmla="*/ 4422087 h 5886446"/>
              <a:gd name="connsiteX20564" fmla="*/ 2776943 w 12191988"/>
              <a:gd name="connsiteY20564" fmla="*/ 4420500 h 5886446"/>
              <a:gd name="connsiteX20565" fmla="*/ 2788054 w 12191988"/>
              <a:gd name="connsiteY20565" fmla="*/ 4420103 h 5886446"/>
              <a:gd name="connsiteX20566" fmla="*/ 2800358 w 12191988"/>
              <a:gd name="connsiteY20566" fmla="*/ 4419706 h 5886446"/>
              <a:gd name="connsiteX20567" fmla="*/ 2815042 w 12191988"/>
              <a:gd name="connsiteY20567" fmla="*/ 4419706 h 5886446"/>
              <a:gd name="connsiteX20568" fmla="*/ 2815042 w 12191988"/>
              <a:gd name="connsiteY20568" fmla="*/ 4410976 h 5886446"/>
              <a:gd name="connsiteX20569" fmla="*/ 2814646 w 12191988"/>
              <a:gd name="connsiteY20569" fmla="*/ 4404230 h 5886446"/>
              <a:gd name="connsiteX20570" fmla="*/ 2814249 w 12191988"/>
              <a:gd name="connsiteY20570" fmla="*/ 4401056 h 5886446"/>
              <a:gd name="connsiteX20571" fmla="*/ 2813057 w 12191988"/>
              <a:gd name="connsiteY20571" fmla="*/ 4398675 h 5886446"/>
              <a:gd name="connsiteX20572" fmla="*/ 2811868 w 12191988"/>
              <a:gd name="connsiteY20572" fmla="*/ 4396691 h 5886446"/>
              <a:gd name="connsiteX20573" fmla="*/ 2809088 w 12191988"/>
              <a:gd name="connsiteY20573" fmla="*/ 4395501 h 5886446"/>
              <a:gd name="connsiteX20574" fmla="*/ 2816234 w 12191988"/>
              <a:gd name="connsiteY20574" fmla="*/ 4395501 h 5886446"/>
              <a:gd name="connsiteX20575" fmla="*/ 2824172 w 12191988"/>
              <a:gd name="connsiteY20575" fmla="*/ 4395104 h 5886446"/>
              <a:gd name="connsiteX20576" fmla="*/ 2832110 w 12191988"/>
              <a:gd name="connsiteY20576" fmla="*/ 4394707 h 5886446"/>
              <a:gd name="connsiteX20577" fmla="*/ 2840840 w 12191988"/>
              <a:gd name="connsiteY20577" fmla="*/ 4393120 h 5886446"/>
              <a:gd name="connsiteX20578" fmla="*/ 2859492 w 12191988"/>
              <a:gd name="connsiteY20578" fmla="*/ 4389548 h 5886446"/>
              <a:gd name="connsiteX20579" fmla="*/ 2878940 w 12191988"/>
              <a:gd name="connsiteY20579" fmla="*/ 4385184 h 5886446"/>
              <a:gd name="connsiteX20580" fmla="*/ 2898386 w 12191988"/>
              <a:gd name="connsiteY20580" fmla="*/ 4379628 h 5886446"/>
              <a:gd name="connsiteX20581" fmla="*/ 2917435 w 12191988"/>
              <a:gd name="connsiteY20581" fmla="*/ 4373676 h 5886446"/>
              <a:gd name="connsiteX20582" fmla="*/ 2935295 w 12191988"/>
              <a:gd name="connsiteY20582" fmla="*/ 4367327 h 5886446"/>
              <a:gd name="connsiteX20583" fmla="*/ 2951170 w 12191988"/>
              <a:gd name="connsiteY20583" fmla="*/ 4362169 h 5886446"/>
              <a:gd name="connsiteX20584" fmla="*/ 2950376 w 12191988"/>
              <a:gd name="connsiteY20584" fmla="*/ 4368914 h 5886446"/>
              <a:gd name="connsiteX20585" fmla="*/ 2950376 w 12191988"/>
              <a:gd name="connsiteY20585" fmla="*/ 4372089 h 5886446"/>
              <a:gd name="connsiteX20586" fmla="*/ 2950772 w 12191988"/>
              <a:gd name="connsiteY20586" fmla="*/ 4374470 h 5886446"/>
              <a:gd name="connsiteX20587" fmla="*/ 2951170 w 12191988"/>
              <a:gd name="connsiteY20587" fmla="*/ 4376454 h 5886446"/>
              <a:gd name="connsiteX20588" fmla="*/ 2952359 w 12191988"/>
              <a:gd name="connsiteY20588" fmla="*/ 4378041 h 5886446"/>
              <a:gd name="connsiteX20589" fmla="*/ 2953154 w 12191988"/>
              <a:gd name="connsiteY20589" fmla="*/ 4379231 h 5886446"/>
              <a:gd name="connsiteX20590" fmla="*/ 2954743 w 12191988"/>
              <a:gd name="connsiteY20590" fmla="*/ 4380025 h 5886446"/>
              <a:gd name="connsiteX20591" fmla="*/ 2957916 w 12191988"/>
              <a:gd name="connsiteY20591" fmla="*/ 4381612 h 5886446"/>
              <a:gd name="connsiteX20592" fmla="*/ 2961887 w 12191988"/>
              <a:gd name="connsiteY20592" fmla="*/ 4382009 h 5886446"/>
              <a:gd name="connsiteX20593" fmla="*/ 2966251 w 12191988"/>
              <a:gd name="connsiteY20593" fmla="*/ 4381612 h 5886446"/>
              <a:gd name="connsiteX20594" fmla="*/ 2971013 w 12191988"/>
              <a:gd name="connsiteY20594" fmla="*/ 4381612 h 5886446"/>
              <a:gd name="connsiteX20595" fmla="*/ 2975775 w 12191988"/>
              <a:gd name="connsiteY20595" fmla="*/ 4381215 h 5886446"/>
              <a:gd name="connsiteX20596" fmla="*/ 2980935 w 12191988"/>
              <a:gd name="connsiteY20596" fmla="*/ 4380422 h 5886446"/>
              <a:gd name="connsiteX20597" fmla="*/ 2986490 w 12191988"/>
              <a:gd name="connsiteY20597" fmla="*/ 4381215 h 5886446"/>
              <a:gd name="connsiteX20598" fmla="*/ 2991256 w 12191988"/>
              <a:gd name="connsiteY20598" fmla="*/ 4382406 h 5886446"/>
              <a:gd name="connsiteX20599" fmla="*/ 2994034 w 12191988"/>
              <a:gd name="connsiteY20599" fmla="*/ 4383596 h 5886446"/>
              <a:gd name="connsiteX20600" fmla="*/ 2996016 w 12191988"/>
              <a:gd name="connsiteY20600" fmla="*/ 4384390 h 5886446"/>
              <a:gd name="connsiteX20601" fmla="*/ 2998399 w 12191988"/>
              <a:gd name="connsiteY20601" fmla="*/ 4386771 h 5886446"/>
              <a:gd name="connsiteX20602" fmla="*/ 3000384 w 12191988"/>
              <a:gd name="connsiteY20602" fmla="*/ 4388755 h 5886446"/>
              <a:gd name="connsiteX20603" fmla="*/ 3002367 w 12191988"/>
              <a:gd name="connsiteY20603" fmla="*/ 4391136 h 5886446"/>
              <a:gd name="connsiteX20604" fmla="*/ 3004351 w 12191988"/>
              <a:gd name="connsiteY20604" fmla="*/ 4393517 h 5886446"/>
              <a:gd name="connsiteX20605" fmla="*/ 3006336 w 12191988"/>
              <a:gd name="connsiteY20605" fmla="*/ 4397088 h 5886446"/>
              <a:gd name="connsiteX20606" fmla="*/ 3007924 w 12191988"/>
              <a:gd name="connsiteY20606" fmla="*/ 4401056 h 5886446"/>
              <a:gd name="connsiteX20607" fmla="*/ 3009511 w 12191988"/>
              <a:gd name="connsiteY20607" fmla="*/ 4398278 h 5886446"/>
              <a:gd name="connsiteX20608" fmla="*/ 3011893 w 12191988"/>
              <a:gd name="connsiteY20608" fmla="*/ 4395501 h 5886446"/>
              <a:gd name="connsiteX20609" fmla="*/ 3013877 w 12191988"/>
              <a:gd name="connsiteY20609" fmla="*/ 4393120 h 5886446"/>
              <a:gd name="connsiteX20610" fmla="*/ 3016655 w 12191988"/>
              <a:gd name="connsiteY20610" fmla="*/ 4391136 h 5886446"/>
              <a:gd name="connsiteX20611" fmla="*/ 3022212 w 12191988"/>
              <a:gd name="connsiteY20611" fmla="*/ 4387564 h 5886446"/>
              <a:gd name="connsiteX20612" fmla="*/ 3027370 w 12191988"/>
              <a:gd name="connsiteY20612" fmla="*/ 4384390 h 5886446"/>
              <a:gd name="connsiteX20613" fmla="*/ 3032532 w 12191988"/>
              <a:gd name="connsiteY20613" fmla="*/ 4380422 h 5886446"/>
              <a:gd name="connsiteX20614" fmla="*/ 3034910 w 12191988"/>
              <a:gd name="connsiteY20614" fmla="*/ 4378438 h 5886446"/>
              <a:gd name="connsiteX20615" fmla="*/ 3036894 w 12191988"/>
              <a:gd name="connsiteY20615" fmla="*/ 4376057 h 5886446"/>
              <a:gd name="connsiteX20616" fmla="*/ 3039278 w 12191988"/>
              <a:gd name="connsiteY20616" fmla="*/ 4372882 h 5886446"/>
              <a:gd name="connsiteX20617" fmla="*/ 3040467 w 12191988"/>
              <a:gd name="connsiteY20617" fmla="*/ 4369708 h 5886446"/>
              <a:gd name="connsiteX20618" fmla="*/ 3041656 w 12191988"/>
              <a:gd name="connsiteY20618" fmla="*/ 4365343 h 5886446"/>
              <a:gd name="connsiteX20619" fmla="*/ 3042054 w 12191988"/>
              <a:gd name="connsiteY20619" fmla="*/ 4360581 h 5886446"/>
              <a:gd name="connsiteX20620" fmla="*/ 3045625 w 12191988"/>
              <a:gd name="connsiteY20620" fmla="*/ 4361375 h 5886446"/>
              <a:gd name="connsiteX20621" fmla="*/ 3048800 w 12191988"/>
              <a:gd name="connsiteY20621" fmla="*/ 4362169 h 5886446"/>
              <a:gd name="connsiteX20622" fmla="*/ 3049993 w 12191988"/>
              <a:gd name="connsiteY20622" fmla="*/ 4363359 h 5886446"/>
              <a:gd name="connsiteX20623" fmla="*/ 3051183 w 12191988"/>
              <a:gd name="connsiteY20623" fmla="*/ 4364946 h 5886446"/>
              <a:gd name="connsiteX20624" fmla="*/ 3051183 w 12191988"/>
              <a:gd name="connsiteY20624" fmla="*/ 4366533 h 5886446"/>
              <a:gd name="connsiteX20625" fmla="*/ 3049993 w 12191988"/>
              <a:gd name="connsiteY20625" fmla="*/ 4368518 h 5886446"/>
              <a:gd name="connsiteX20626" fmla="*/ 3048007 w 12191988"/>
              <a:gd name="connsiteY20626" fmla="*/ 4372882 h 5886446"/>
              <a:gd name="connsiteX20627" fmla="*/ 3045227 w 12191988"/>
              <a:gd name="connsiteY20627" fmla="*/ 4378438 h 5886446"/>
              <a:gd name="connsiteX20628" fmla="*/ 3044038 w 12191988"/>
              <a:gd name="connsiteY20628" fmla="*/ 4381612 h 5886446"/>
              <a:gd name="connsiteX20629" fmla="*/ 3043247 w 12191988"/>
              <a:gd name="connsiteY20629" fmla="*/ 4385184 h 5886446"/>
              <a:gd name="connsiteX20630" fmla="*/ 3043247 w 12191988"/>
              <a:gd name="connsiteY20630" fmla="*/ 4388755 h 5886446"/>
              <a:gd name="connsiteX20631" fmla="*/ 3043640 w 12191988"/>
              <a:gd name="connsiteY20631" fmla="*/ 4391929 h 5886446"/>
              <a:gd name="connsiteX20632" fmla="*/ 3045227 w 12191988"/>
              <a:gd name="connsiteY20632" fmla="*/ 4396294 h 5886446"/>
              <a:gd name="connsiteX20633" fmla="*/ 3047610 w 12191988"/>
              <a:gd name="connsiteY20633" fmla="*/ 4400659 h 5886446"/>
              <a:gd name="connsiteX20634" fmla="*/ 3051978 w 12191988"/>
              <a:gd name="connsiteY20634" fmla="*/ 4399072 h 5886446"/>
              <a:gd name="connsiteX20635" fmla="*/ 3055944 w 12191988"/>
              <a:gd name="connsiteY20635" fmla="*/ 4397485 h 5886446"/>
              <a:gd name="connsiteX20636" fmla="*/ 3060708 w 12191988"/>
              <a:gd name="connsiteY20636" fmla="*/ 4395104 h 5886446"/>
              <a:gd name="connsiteX20637" fmla="*/ 3064677 w 12191988"/>
              <a:gd name="connsiteY20637" fmla="*/ 4391929 h 5886446"/>
              <a:gd name="connsiteX20638" fmla="*/ 3073803 w 12191988"/>
              <a:gd name="connsiteY20638" fmla="*/ 4385184 h 5886446"/>
              <a:gd name="connsiteX20639" fmla="*/ 3082140 w 12191988"/>
              <a:gd name="connsiteY20639" fmla="*/ 4377644 h 5886446"/>
              <a:gd name="connsiteX20640" fmla="*/ 3090869 w 12191988"/>
              <a:gd name="connsiteY20640" fmla="*/ 4370898 h 5886446"/>
              <a:gd name="connsiteX20641" fmla="*/ 3095235 w 12191988"/>
              <a:gd name="connsiteY20641" fmla="*/ 4368518 h 5886446"/>
              <a:gd name="connsiteX20642" fmla="*/ 3099204 w 12191988"/>
              <a:gd name="connsiteY20642" fmla="*/ 4366533 h 5886446"/>
              <a:gd name="connsiteX20643" fmla="*/ 3103967 w 12191988"/>
              <a:gd name="connsiteY20643" fmla="*/ 4365343 h 5886446"/>
              <a:gd name="connsiteX20644" fmla="*/ 3107935 w 12191988"/>
              <a:gd name="connsiteY20644" fmla="*/ 4364946 h 5886446"/>
              <a:gd name="connsiteX20645" fmla="*/ 3111906 w 12191988"/>
              <a:gd name="connsiteY20645" fmla="*/ 4365343 h 5886446"/>
              <a:gd name="connsiteX20646" fmla="*/ 3115872 w 12191988"/>
              <a:gd name="connsiteY20646" fmla="*/ 4367327 h 5886446"/>
              <a:gd name="connsiteX20647" fmla="*/ 3116270 w 12191988"/>
              <a:gd name="connsiteY20647" fmla="*/ 4368914 h 5886446"/>
              <a:gd name="connsiteX20648" fmla="*/ 3117063 w 12191988"/>
              <a:gd name="connsiteY20648" fmla="*/ 4371692 h 5886446"/>
              <a:gd name="connsiteX20649" fmla="*/ 3117858 w 12191988"/>
              <a:gd name="connsiteY20649" fmla="*/ 4380025 h 5886446"/>
              <a:gd name="connsiteX20650" fmla="*/ 3119443 w 12191988"/>
              <a:gd name="connsiteY20650" fmla="*/ 4387961 h 5886446"/>
              <a:gd name="connsiteX20651" fmla="*/ 3120240 w 12191988"/>
              <a:gd name="connsiteY20651" fmla="*/ 4390739 h 5886446"/>
              <a:gd name="connsiteX20652" fmla="*/ 3121032 w 12191988"/>
              <a:gd name="connsiteY20652" fmla="*/ 4391136 h 5886446"/>
              <a:gd name="connsiteX20653" fmla="*/ 3121428 w 12191988"/>
              <a:gd name="connsiteY20653" fmla="*/ 4391532 h 5886446"/>
              <a:gd name="connsiteX20654" fmla="*/ 3123809 w 12191988"/>
              <a:gd name="connsiteY20654" fmla="*/ 4391136 h 5886446"/>
              <a:gd name="connsiteX20655" fmla="*/ 3126587 w 12191988"/>
              <a:gd name="connsiteY20655" fmla="*/ 4389945 h 5886446"/>
              <a:gd name="connsiteX20656" fmla="*/ 3128969 w 12191988"/>
              <a:gd name="connsiteY20656" fmla="*/ 4388755 h 5886446"/>
              <a:gd name="connsiteX20657" fmla="*/ 3131349 w 12191988"/>
              <a:gd name="connsiteY20657" fmla="*/ 4387168 h 5886446"/>
              <a:gd name="connsiteX20658" fmla="*/ 3136113 w 12191988"/>
              <a:gd name="connsiteY20658" fmla="*/ 4383199 h 5886446"/>
              <a:gd name="connsiteX20659" fmla="*/ 3140482 w 12191988"/>
              <a:gd name="connsiteY20659" fmla="*/ 4378438 h 5886446"/>
              <a:gd name="connsiteX20660" fmla="*/ 3144844 w 12191988"/>
              <a:gd name="connsiteY20660" fmla="*/ 4374470 h 5886446"/>
              <a:gd name="connsiteX20661" fmla="*/ 3149610 w 12191988"/>
              <a:gd name="connsiteY20661" fmla="*/ 4370502 h 5886446"/>
              <a:gd name="connsiteX20662" fmla="*/ 3152386 w 12191988"/>
              <a:gd name="connsiteY20662" fmla="*/ 4368914 h 5886446"/>
              <a:gd name="connsiteX20663" fmla="*/ 3155165 w 12191988"/>
              <a:gd name="connsiteY20663" fmla="*/ 4368121 h 5886446"/>
              <a:gd name="connsiteX20664" fmla="*/ 3157941 w 12191988"/>
              <a:gd name="connsiteY20664" fmla="*/ 4366930 h 5886446"/>
              <a:gd name="connsiteX20665" fmla="*/ 3161118 w 12191988"/>
              <a:gd name="connsiteY20665" fmla="*/ 4366930 h 5886446"/>
              <a:gd name="connsiteX20666" fmla="*/ 3160718 w 12191988"/>
              <a:gd name="connsiteY20666" fmla="*/ 4367327 h 5886446"/>
              <a:gd name="connsiteX20667" fmla="*/ 3159530 w 12191988"/>
              <a:gd name="connsiteY20667" fmla="*/ 4369708 h 5886446"/>
              <a:gd name="connsiteX20668" fmla="*/ 3157941 w 12191988"/>
              <a:gd name="connsiteY20668" fmla="*/ 4374866 h 5886446"/>
              <a:gd name="connsiteX20669" fmla="*/ 3156354 w 12191988"/>
              <a:gd name="connsiteY20669" fmla="*/ 4380422 h 5886446"/>
              <a:gd name="connsiteX20670" fmla="*/ 3155559 w 12191988"/>
              <a:gd name="connsiteY20670" fmla="*/ 4383199 h 5886446"/>
              <a:gd name="connsiteX20671" fmla="*/ 3159132 w 12191988"/>
              <a:gd name="connsiteY20671" fmla="*/ 4381612 h 5886446"/>
              <a:gd name="connsiteX20672" fmla="*/ 3162703 w 12191988"/>
              <a:gd name="connsiteY20672" fmla="*/ 4379628 h 5886446"/>
              <a:gd name="connsiteX20673" fmla="*/ 3172227 w 12191988"/>
              <a:gd name="connsiteY20673" fmla="*/ 4374073 h 5886446"/>
              <a:gd name="connsiteX20674" fmla="*/ 3176595 w 12191988"/>
              <a:gd name="connsiteY20674" fmla="*/ 4371692 h 5886446"/>
              <a:gd name="connsiteX20675" fmla="*/ 3180960 w 12191988"/>
              <a:gd name="connsiteY20675" fmla="*/ 4368914 h 5886446"/>
              <a:gd name="connsiteX20676" fmla="*/ 3185722 w 12191988"/>
              <a:gd name="connsiteY20676" fmla="*/ 4366930 h 5886446"/>
              <a:gd name="connsiteX20677" fmla="*/ 3189293 w 12191988"/>
              <a:gd name="connsiteY20677" fmla="*/ 4366533 h 5886446"/>
              <a:gd name="connsiteX20678" fmla="*/ 3192071 w 12191988"/>
              <a:gd name="connsiteY20678" fmla="*/ 4366930 h 5886446"/>
              <a:gd name="connsiteX20679" fmla="*/ 3195248 w 12191988"/>
              <a:gd name="connsiteY20679" fmla="*/ 4368121 h 5886446"/>
              <a:gd name="connsiteX20680" fmla="*/ 3198027 w 12191988"/>
              <a:gd name="connsiteY20680" fmla="*/ 4369708 h 5886446"/>
              <a:gd name="connsiteX20681" fmla="*/ 3201598 w 12191988"/>
              <a:gd name="connsiteY20681" fmla="*/ 4371692 h 5886446"/>
              <a:gd name="connsiteX20682" fmla="*/ 3207550 w 12191988"/>
              <a:gd name="connsiteY20682" fmla="*/ 4376454 h 5886446"/>
              <a:gd name="connsiteX20683" fmla="*/ 3214296 w 12191988"/>
              <a:gd name="connsiteY20683" fmla="*/ 4382406 h 5886446"/>
              <a:gd name="connsiteX20684" fmla="*/ 3220251 w 12191988"/>
              <a:gd name="connsiteY20684" fmla="*/ 4388755 h 5886446"/>
              <a:gd name="connsiteX20685" fmla="*/ 3226600 w 12191988"/>
              <a:gd name="connsiteY20685" fmla="*/ 4393517 h 5886446"/>
              <a:gd name="connsiteX20686" fmla="*/ 3230173 w 12191988"/>
              <a:gd name="connsiteY20686" fmla="*/ 4395501 h 5886446"/>
              <a:gd name="connsiteX20687" fmla="*/ 3233744 w 12191988"/>
              <a:gd name="connsiteY20687" fmla="*/ 4397088 h 5886446"/>
              <a:gd name="connsiteX20688" fmla="*/ 3237317 w 12191988"/>
              <a:gd name="connsiteY20688" fmla="*/ 4397485 h 5886446"/>
              <a:gd name="connsiteX20689" fmla="*/ 3240492 w 12191988"/>
              <a:gd name="connsiteY20689" fmla="*/ 4398278 h 5886446"/>
              <a:gd name="connsiteX20690" fmla="*/ 3243665 w 12191988"/>
              <a:gd name="connsiteY20690" fmla="*/ 4397088 h 5886446"/>
              <a:gd name="connsiteX20691" fmla="*/ 3246443 w 12191988"/>
              <a:gd name="connsiteY20691" fmla="*/ 4396294 h 5886446"/>
              <a:gd name="connsiteX20692" fmla="*/ 3249221 w 12191988"/>
              <a:gd name="connsiteY20692" fmla="*/ 4393913 h 5886446"/>
              <a:gd name="connsiteX20693" fmla="*/ 3252398 w 12191988"/>
              <a:gd name="connsiteY20693" fmla="*/ 4391532 h 5886446"/>
              <a:gd name="connsiteX20694" fmla="*/ 3257953 w 12191988"/>
              <a:gd name="connsiteY20694" fmla="*/ 4385580 h 5886446"/>
              <a:gd name="connsiteX20695" fmla="*/ 3263113 w 12191988"/>
              <a:gd name="connsiteY20695" fmla="*/ 4378438 h 5886446"/>
              <a:gd name="connsiteX20696" fmla="*/ 3268271 w 12191988"/>
              <a:gd name="connsiteY20696" fmla="*/ 4371692 h 5886446"/>
              <a:gd name="connsiteX20697" fmla="*/ 3273828 w 12191988"/>
              <a:gd name="connsiteY20697" fmla="*/ 4364946 h 5886446"/>
              <a:gd name="connsiteX20698" fmla="*/ 3277002 w 12191988"/>
              <a:gd name="connsiteY20698" fmla="*/ 4362565 h 5886446"/>
              <a:gd name="connsiteX20699" fmla="*/ 3280177 w 12191988"/>
              <a:gd name="connsiteY20699" fmla="*/ 4359788 h 5886446"/>
              <a:gd name="connsiteX20700" fmla="*/ 3282559 w 12191988"/>
              <a:gd name="connsiteY20700" fmla="*/ 4358597 h 5886446"/>
              <a:gd name="connsiteX20701" fmla="*/ 3286132 w 12191988"/>
              <a:gd name="connsiteY20701" fmla="*/ 4357010 h 5886446"/>
              <a:gd name="connsiteX20702" fmla="*/ 3290894 w 12191988"/>
              <a:gd name="connsiteY20702" fmla="*/ 4356613 h 5886446"/>
              <a:gd name="connsiteX20703" fmla="*/ 3296449 w 12191988"/>
              <a:gd name="connsiteY20703" fmla="*/ 4356613 h 5886446"/>
              <a:gd name="connsiteX20704" fmla="*/ 3302004 w 12191988"/>
              <a:gd name="connsiteY20704" fmla="*/ 4357407 h 5886446"/>
              <a:gd name="connsiteX20705" fmla="*/ 3307166 w 12191988"/>
              <a:gd name="connsiteY20705" fmla="*/ 4359391 h 5886446"/>
              <a:gd name="connsiteX20706" fmla="*/ 3312719 w 12191988"/>
              <a:gd name="connsiteY20706" fmla="*/ 4361375 h 5886446"/>
              <a:gd name="connsiteX20707" fmla="*/ 3317484 w 12191988"/>
              <a:gd name="connsiteY20707" fmla="*/ 4364549 h 5886446"/>
              <a:gd name="connsiteX20708" fmla="*/ 3327803 w 12191988"/>
              <a:gd name="connsiteY20708" fmla="*/ 4369708 h 5886446"/>
              <a:gd name="connsiteX20709" fmla="*/ 3332565 w 12191988"/>
              <a:gd name="connsiteY20709" fmla="*/ 4372089 h 5886446"/>
              <a:gd name="connsiteX20710" fmla="*/ 3337329 w 12191988"/>
              <a:gd name="connsiteY20710" fmla="*/ 4374073 h 5886446"/>
              <a:gd name="connsiteX20711" fmla="*/ 3342089 w 12191988"/>
              <a:gd name="connsiteY20711" fmla="*/ 4374866 h 5886446"/>
              <a:gd name="connsiteX20712" fmla="*/ 3346851 w 12191988"/>
              <a:gd name="connsiteY20712" fmla="*/ 4375660 h 5886446"/>
              <a:gd name="connsiteX20713" fmla="*/ 3351615 w 12191988"/>
              <a:gd name="connsiteY20713" fmla="*/ 4374470 h 5886446"/>
              <a:gd name="connsiteX20714" fmla="*/ 3353599 w 12191988"/>
              <a:gd name="connsiteY20714" fmla="*/ 4374073 h 5886446"/>
              <a:gd name="connsiteX20715" fmla="*/ 3356377 w 12191988"/>
              <a:gd name="connsiteY20715" fmla="*/ 4372486 h 5886446"/>
              <a:gd name="connsiteX20716" fmla="*/ 3358362 w 12191988"/>
              <a:gd name="connsiteY20716" fmla="*/ 4370898 h 5886446"/>
              <a:gd name="connsiteX20717" fmla="*/ 3360743 w 12191988"/>
              <a:gd name="connsiteY20717" fmla="*/ 4368914 h 5886446"/>
              <a:gd name="connsiteX20718" fmla="*/ 3362728 w 12191988"/>
              <a:gd name="connsiteY20718" fmla="*/ 4366930 h 5886446"/>
              <a:gd name="connsiteX20719" fmla="*/ 3365506 w 12191988"/>
              <a:gd name="connsiteY20719" fmla="*/ 4364153 h 5886446"/>
              <a:gd name="connsiteX20720" fmla="*/ 3368283 w 12191988"/>
              <a:gd name="connsiteY20720" fmla="*/ 4364549 h 5886446"/>
              <a:gd name="connsiteX20721" fmla="*/ 3370665 w 12191988"/>
              <a:gd name="connsiteY20721" fmla="*/ 4364946 h 5886446"/>
              <a:gd name="connsiteX20722" fmla="*/ 3373443 w 12191988"/>
              <a:gd name="connsiteY20722" fmla="*/ 4366137 h 5886446"/>
              <a:gd name="connsiteX20723" fmla="*/ 3375825 w 12191988"/>
              <a:gd name="connsiteY20723" fmla="*/ 4367327 h 5886446"/>
              <a:gd name="connsiteX20724" fmla="*/ 3379792 w 12191988"/>
              <a:gd name="connsiteY20724" fmla="*/ 4370502 h 5886446"/>
              <a:gd name="connsiteX20725" fmla="*/ 3383363 w 12191988"/>
              <a:gd name="connsiteY20725" fmla="*/ 4374470 h 5886446"/>
              <a:gd name="connsiteX20726" fmla="*/ 3386540 w 12191988"/>
              <a:gd name="connsiteY20726" fmla="*/ 4379231 h 5886446"/>
              <a:gd name="connsiteX20727" fmla="*/ 3390509 w 12191988"/>
              <a:gd name="connsiteY20727" fmla="*/ 4382406 h 5886446"/>
              <a:gd name="connsiteX20728" fmla="*/ 3392491 w 12191988"/>
              <a:gd name="connsiteY20728" fmla="*/ 4384390 h 5886446"/>
              <a:gd name="connsiteX20729" fmla="*/ 3394477 w 12191988"/>
              <a:gd name="connsiteY20729" fmla="*/ 4385580 h 5886446"/>
              <a:gd name="connsiteX20730" fmla="*/ 3396859 w 12191988"/>
              <a:gd name="connsiteY20730" fmla="*/ 4387168 h 5886446"/>
              <a:gd name="connsiteX20731" fmla="*/ 3399241 w 12191988"/>
              <a:gd name="connsiteY20731" fmla="*/ 4387564 h 5886446"/>
              <a:gd name="connsiteX20732" fmla="*/ 3409557 w 12191988"/>
              <a:gd name="connsiteY20732" fmla="*/ 4383596 h 5886446"/>
              <a:gd name="connsiteX20733" fmla="*/ 3419878 w 12191988"/>
              <a:gd name="connsiteY20733" fmla="*/ 4380025 h 5886446"/>
              <a:gd name="connsiteX20734" fmla="*/ 3430197 w 12191988"/>
              <a:gd name="connsiteY20734" fmla="*/ 4376851 h 5886446"/>
              <a:gd name="connsiteX20735" fmla="*/ 3440119 w 12191988"/>
              <a:gd name="connsiteY20735" fmla="*/ 4374470 h 5886446"/>
              <a:gd name="connsiteX20736" fmla="*/ 3460756 w 12191988"/>
              <a:gd name="connsiteY20736" fmla="*/ 4370105 h 5886446"/>
              <a:gd name="connsiteX20737" fmla="*/ 3481395 w 12191988"/>
              <a:gd name="connsiteY20737" fmla="*/ 4366137 h 5886446"/>
              <a:gd name="connsiteX20738" fmla="*/ 3502431 w 12191988"/>
              <a:gd name="connsiteY20738" fmla="*/ 4362169 h 5886446"/>
              <a:gd name="connsiteX20739" fmla="*/ 3523861 w 12191988"/>
              <a:gd name="connsiteY20739" fmla="*/ 4357804 h 5886446"/>
              <a:gd name="connsiteX20740" fmla="*/ 3546086 w 12191988"/>
              <a:gd name="connsiteY20740" fmla="*/ 4352645 h 5886446"/>
              <a:gd name="connsiteX20741" fmla="*/ 3557597 w 12191988"/>
              <a:gd name="connsiteY20741" fmla="*/ 4349074 h 5886446"/>
              <a:gd name="connsiteX20742" fmla="*/ 3569501 w 12191988"/>
              <a:gd name="connsiteY20742" fmla="*/ 4345503 h 5886446"/>
              <a:gd name="connsiteX20743" fmla="*/ 3572676 w 12191988"/>
              <a:gd name="connsiteY20743" fmla="*/ 4336376 h 5886446"/>
              <a:gd name="connsiteX20744" fmla="*/ 3577043 w 12191988"/>
              <a:gd name="connsiteY20744" fmla="*/ 4325265 h 5886446"/>
              <a:gd name="connsiteX20745" fmla="*/ 3581805 w 12191988"/>
              <a:gd name="connsiteY20745" fmla="*/ 4312964 h 5886446"/>
              <a:gd name="connsiteX20746" fmla="*/ 3584980 w 12191988"/>
              <a:gd name="connsiteY20746" fmla="*/ 4300663 h 5886446"/>
              <a:gd name="connsiteX20747" fmla="*/ 3586565 w 12191988"/>
              <a:gd name="connsiteY20747" fmla="*/ 4294711 h 5886446"/>
              <a:gd name="connsiteX20748" fmla="*/ 3587758 w 12191988"/>
              <a:gd name="connsiteY20748" fmla="*/ 4289156 h 5886446"/>
              <a:gd name="connsiteX20749" fmla="*/ 3587758 w 12191988"/>
              <a:gd name="connsiteY20749" fmla="*/ 4284394 h 5886446"/>
              <a:gd name="connsiteX20750" fmla="*/ 3586962 w 12191988"/>
              <a:gd name="connsiteY20750" fmla="*/ 4280029 h 5886446"/>
              <a:gd name="connsiteX20751" fmla="*/ 3586565 w 12191988"/>
              <a:gd name="connsiteY20751" fmla="*/ 4278045 h 5886446"/>
              <a:gd name="connsiteX20752" fmla="*/ 3585775 w 12191988"/>
              <a:gd name="connsiteY20752" fmla="*/ 4276854 h 5886446"/>
              <a:gd name="connsiteX20753" fmla="*/ 3584582 w 12191988"/>
              <a:gd name="connsiteY20753" fmla="*/ 4275267 h 5886446"/>
              <a:gd name="connsiteX20754" fmla="*/ 3582994 w 12191988"/>
              <a:gd name="connsiteY20754" fmla="*/ 4274077 h 5886446"/>
              <a:gd name="connsiteX20755" fmla="*/ 3581805 w 12191988"/>
              <a:gd name="connsiteY20755" fmla="*/ 4273680 h 5886446"/>
              <a:gd name="connsiteX20756" fmla="*/ 3579423 w 12191988"/>
              <a:gd name="connsiteY20756" fmla="*/ 4273283 h 5886446"/>
              <a:gd name="connsiteX20757" fmla="*/ 3581805 w 12191988"/>
              <a:gd name="connsiteY20757" fmla="*/ 4273283 h 5886446"/>
              <a:gd name="connsiteX20758" fmla="*/ 3588553 w 12191988"/>
              <a:gd name="connsiteY20758" fmla="*/ 4272490 h 5886446"/>
              <a:gd name="connsiteX20759" fmla="*/ 3596490 w 12191988"/>
              <a:gd name="connsiteY20759" fmla="*/ 4271696 h 5886446"/>
              <a:gd name="connsiteX20760" fmla="*/ 3604028 w 12191988"/>
              <a:gd name="connsiteY20760" fmla="*/ 4270109 h 5886446"/>
              <a:gd name="connsiteX20761" fmla="*/ 3612363 w 12191988"/>
              <a:gd name="connsiteY20761" fmla="*/ 4268125 h 5886446"/>
              <a:gd name="connsiteX20762" fmla="*/ 3619905 w 12191988"/>
              <a:gd name="connsiteY20762" fmla="*/ 4265744 h 5886446"/>
              <a:gd name="connsiteX20763" fmla="*/ 3627445 w 12191988"/>
              <a:gd name="connsiteY20763" fmla="*/ 4262966 h 5886446"/>
              <a:gd name="connsiteX20764" fmla="*/ 3633793 w 12191988"/>
              <a:gd name="connsiteY20764" fmla="*/ 4259792 h 5886446"/>
              <a:gd name="connsiteX20765" fmla="*/ 3639351 w 12191988"/>
              <a:gd name="connsiteY20765" fmla="*/ 4255427 h 5886446"/>
              <a:gd name="connsiteX20766" fmla="*/ 3643715 w 12191988"/>
              <a:gd name="connsiteY20766" fmla="*/ 4251459 h 5886446"/>
              <a:gd name="connsiteX20767" fmla="*/ 3645701 w 12191988"/>
              <a:gd name="connsiteY20767" fmla="*/ 4249078 h 5886446"/>
              <a:gd name="connsiteX20768" fmla="*/ 3647286 w 12191988"/>
              <a:gd name="connsiteY20768" fmla="*/ 4246697 h 5886446"/>
              <a:gd name="connsiteX20769" fmla="*/ 3648479 w 12191988"/>
              <a:gd name="connsiteY20769" fmla="*/ 4243919 h 5886446"/>
              <a:gd name="connsiteX20770" fmla="*/ 3648875 w 12191988"/>
              <a:gd name="connsiteY20770" fmla="*/ 4241538 h 5886446"/>
              <a:gd name="connsiteX20771" fmla="*/ 3649272 w 12191988"/>
              <a:gd name="connsiteY20771" fmla="*/ 4238364 h 5886446"/>
              <a:gd name="connsiteX20772" fmla="*/ 3649272 w 12191988"/>
              <a:gd name="connsiteY20772" fmla="*/ 4235983 h 5886446"/>
              <a:gd name="connsiteX20773" fmla="*/ 3648479 w 12191988"/>
              <a:gd name="connsiteY20773" fmla="*/ 4233205 h 5886446"/>
              <a:gd name="connsiteX20774" fmla="*/ 3647286 w 12191988"/>
              <a:gd name="connsiteY20774" fmla="*/ 4229634 h 5886446"/>
              <a:gd name="connsiteX20775" fmla="*/ 3645701 w 12191988"/>
              <a:gd name="connsiteY20775" fmla="*/ 4226460 h 5886446"/>
              <a:gd name="connsiteX20776" fmla="*/ 3643317 w 12191988"/>
              <a:gd name="connsiteY20776" fmla="*/ 4222888 h 5886446"/>
              <a:gd name="connsiteX20777" fmla="*/ 3640540 w 12191988"/>
              <a:gd name="connsiteY20777" fmla="*/ 4219317 h 5886446"/>
              <a:gd name="connsiteX20778" fmla="*/ 3637364 w 12191988"/>
              <a:gd name="connsiteY20778" fmla="*/ 4216143 h 5886446"/>
              <a:gd name="connsiteX20779" fmla="*/ 3634984 w 12191988"/>
              <a:gd name="connsiteY20779" fmla="*/ 4214555 h 5886446"/>
              <a:gd name="connsiteX20780" fmla="*/ 3633000 w 12191988"/>
              <a:gd name="connsiteY20780" fmla="*/ 4213365 h 5886446"/>
              <a:gd name="connsiteX20781" fmla="*/ 3630622 w 12191988"/>
              <a:gd name="connsiteY20781" fmla="*/ 4212968 h 5886446"/>
              <a:gd name="connsiteX20782" fmla="*/ 3628238 w 12191988"/>
              <a:gd name="connsiteY20782" fmla="*/ 4212968 h 5886446"/>
              <a:gd name="connsiteX20783" fmla="*/ 3625856 w 12191988"/>
              <a:gd name="connsiteY20783" fmla="*/ 4212968 h 5886446"/>
              <a:gd name="connsiteX20784" fmla="*/ 3623873 w 12191988"/>
              <a:gd name="connsiteY20784" fmla="*/ 4213365 h 5886446"/>
              <a:gd name="connsiteX20785" fmla="*/ 3619905 w 12191988"/>
              <a:gd name="connsiteY20785" fmla="*/ 4215349 h 5886446"/>
              <a:gd name="connsiteX20786" fmla="*/ 3616332 w 12191988"/>
              <a:gd name="connsiteY20786" fmla="*/ 4218127 h 5886446"/>
              <a:gd name="connsiteX20787" fmla="*/ 3614346 w 12191988"/>
              <a:gd name="connsiteY20787" fmla="*/ 4220904 h 5886446"/>
              <a:gd name="connsiteX20788" fmla="*/ 3613556 w 12191988"/>
              <a:gd name="connsiteY20788" fmla="*/ 4222095 h 5886446"/>
              <a:gd name="connsiteX20789" fmla="*/ 3613156 w 12191988"/>
              <a:gd name="connsiteY20789" fmla="*/ 4222888 h 5886446"/>
              <a:gd name="connsiteX20790" fmla="*/ 3613556 w 12191988"/>
              <a:gd name="connsiteY20790" fmla="*/ 4224079 h 5886446"/>
              <a:gd name="connsiteX20791" fmla="*/ 3614346 w 12191988"/>
              <a:gd name="connsiteY20791" fmla="*/ 4224476 h 5886446"/>
              <a:gd name="connsiteX20792" fmla="*/ 3606808 w 12191988"/>
              <a:gd name="connsiteY20792" fmla="*/ 4222095 h 5886446"/>
              <a:gd name="connsiteX20793" fmla="*/ 3599268 w 12191988"/>
              <a:gd name="connsiteY20793" fmla="*/ 4219317 h 5886446"/>
              <a:gd name="connsiteX20794" fmla="*/ 3591329 w 12191988"/>
              <a:gd name="connsiteY20794" fmla="*/ 4216936 h 5886446"/>
              <a:gd name="connsiteX20795" fmla="*/ 3582598 w 12191988"/>
              <a:gd name="connsiteY20795" fmla="*/ 4215349 h 5886446"/>
              <a:gd name="connsiteX20796" fmla="*/ 3574265 w 12191988"/>
              <a:gd name="connsiteY20796" fmla="*/ 4213762 h 5886446"/>
              <a:gd name="connsiteX20797" fmla="*/ 3565532 w 12191988"/>
              <a:gd name="connsiteY20797" fmla="*/ 4212968 h 5886446"/>
              <a:gd name="connsiteX20798" fmla="*/ 3556406 w 12191988"/>
              <a:gd name="connsiteY20798" fmla="*/ 4212571 h 5886446"/>
              <a:gd name="connsiteX20799" fmla="*/ 3548071 w 12191988"/>
              <a:gd name="connsiteY20799" fmla="*/ 4212968 h 5886446"/>
              <a:gd name="connsiteX20800" fmla="*/ 3538942 w 12191988"/>
              <a:gd name="connsiteY20800" fmla="*/ 4213365 h 5886446"/>
              <a:gd name="connsiteX20801" fmla="*/ 3529814 w 12191988"/>
              <a:gd name="connsiteY20801" fmla="*/ 4214952 h 5886446"/>
              <a:gd name="connsiteX20802" fmla="*/ 3521082 w 12191988"/>
              <a:gd name="connsiteY20802" fmla="*/ 4217333 h 5886446"/>
              <a:gd name="connsiteX20803" fmla="*/ 3512351 w 12191988"/>
              <a:gd name="connsiteY20803" fmla="*/ 4220508 h 5886446"/>
              <a:gd name="connsiteX20804" fmla="*/ 3503224 w 12191988"/>
              <a:gd name="connsiteY20804" fmla="*/ 4224476 h 5886446"/>
              <a:gd name="connsiteX20805" fmla="*/ 3494887 w 12191988"/>
              <a:gd name="connsiteY20805" fmla="*/ 4229634 h 5886446"/>
              <a:gd name="connsiteX20806" fmla="*/ 3486952 w 12191988"/>
              <a:gd name="connsiteY20806" fmla="*/ 4235586 h 5886446"/>
              <a:gd name="connsiteX20807" fmla="*/ 3478221 w 12191988"/>
              <a:gd name="connsiteY20807" fmla="*/ 4242729 h 5886446"/>
              <a:gd name="connsiteX20808" fmla="*/ 3466313 w 12191988"/>
              <a:gd name="connsiteY20808" fmla="*/ 4240745 h 5886446"/>
              <a:gd name="connsiteX20809" fmla="*/ 3454008 w 12191988"/>
              <a:gd name="connsiteY20809" fmla="*/ 4239158 h 5886446"/>
              <a:gd name="connsiteX20810" fmla="*/ 3430593 w 12191988"/>
              <a:gd name="connsiteY20810" fmla="*/ 4236380 h 5886446"/>
              <a:gd name="connsiteX20811" fmla="*/ 3406383 w 12191988"/>
              <a:gd name="connsiteY20811" fmla="*/ 4235586 h 5886446"/>
              <a:gd name="connsiteX20812" fmla="*/ 3382969 w 12191988"/>
              <a:gd name="connsiteY20812" fmla="*/ 4234396 h 5886446"/>
              <a:gd name="connsiteX20813" fmla="*/ 3359155 w 12191988"/>
              <a:gd name="connsiteY20813" fmla="*/ 4234396 h 5886446"/>
              <a:gd name="connsiteX20814" fmla="*/ 3336136 w 12191988"/>
              <a:gd name="connsiteY20814" fmla="*/ 4235189 h 5886446"/>
              <a:gd name="connsiteX20815" fmla="*/ 3290100 w 12191988"/>
              <a:gd name="connsiteY20815" fmla="*/ 4235983 h 5886446"/>
              <a:gd name="connsiteX20816" fmla="*/ 3267082 w 12191988"/>
              <a:gd name="connsiteY20816" fmla="*/ 4236380 h 5886446"/>
              <a:gd name="connsiteX20817" fmla="*/ 3244459 w 12191988"/>
              <a:gd name="connsiteY20817" fmla="*/ 4236380 h 5886446"/>
              <a:gd name="connsiteX20818" fmla="*/ 3221838 w 12191988"/>
              <a:gd name="connsiteY20818" fmla="*/ 4235586 h 5886446"/>
              <a:gd name="connsiteX20819" fmla="*/ 3199215 w 12191988"/>
              <a:gd name="connsiteY20819" fmla="*/ 4233999 h 5886446"/>
              <a:gd name="connsiteX20820" fmla="*/ 3176595 w 12191988"/>
              <a:gd name="connsiteY20820" fmla="*/ 4231618 h 5886446"/>
              <a:gd name="connsiteX20821" fmla="*/ 3165483 w 12191988"/>
              <a:gd name="connsiteY20821" fmla="*/ 4229634 h 5886446"/>
              <a:gd name="connsiteX20822" fmla="*/ 3153974 w 12191988"/>
              <a:gd name="connsiteY20822" fmla="*/ 4227650 h 5886446"/>
              <a:gd name="connsiteX20823" fmla="*/ 3142859 w 12191988"/>
              <a:gd name="connsiteY20823" fmla="*/ 4224872 h 5886446"/>
              <a:gd name="connsiteX20824" fmla="*/ 3131747 w 12191988"/>
              <a:gd name="connsiteY20824" fmla="*/ 4222492 h 5886446"/>
              <a:gd name="connsiteX20825" fmla="*/ 3121032 w 12191988"/>
              <a:gd name="connsiteY20825" fmla="*/ 4218920 h 5886446"/>
              <a:gd name="connsiteX20826" fmla="*/ 3109523 w 12191988"/>
              <a:gd name="connsiteY20826" fmla="*/ 4215349 h 5886446"/>
              <a:gd name="connsiteX20827" fmla="*/ 3109919 w 12191988"/>
              <a:gd name="connsiteY20827" fmla="*/ 4207810 h 5886446"/>
              <a:gd name="connsiteX20828" fmla="*/ 3109523 w 12191988"/>
              <a:gd name="connsiteY20828" fmla="*/ 4201461 h 5886446"/>
              <a:gd name="connsiteX20829" fmla="*/ 3108333 w 12191988"/>
              <a:gd name="connsiteY20829" fmla="*/ 4194715 h 5886446"/>
              <a:gd name="connsiteX20830" fmla="*/ 3106746 w 12191988"/>
              <a:gd name="connsiteY20830" fmla="*/ 4189556 h 5886446"/>
              <a:gd name="connsiteX20831" fmla="*/ 3104762 w 12191988"/>
              <a:gd name="connsiteY20831" fmla="*/ 4184398 h 5886446"/>
              <a:gd name="connsiteX20832" fmla="*/ 3102777 w 12191988"/>
              <a:gd name="connsiteY20832" fmla="*/ 4180033 h 5886446"/>
              <a:gd name="connsiteX20833" fmla="*/ 3099997 w 12191988"/>
              <a:gd name="connsiteY20833" fmla="*/ 4175668 h 5886446"/>
              <a:gd name="connsiteX20834" fmla="*/ 3096821 w 12191988"/>
              <a:gd name="connsiteY20834" fmla="*/ 4172494 h 5886446"/>
              <a:gd name="connsiteX20835" fmla="*/ 3093251 w 12191988"/>
              <a:gd name="connsiteY20835" fmla="*/ 4169319 h 5886446"/>
              <a:gd name="connsiteX20836" fmla="*/ 3089282 w 12191988"/>
              <a:gd name="connsiteY20836" fmla="*/ 4166938 h 5886446"/>
              <a:gd name="connsiteX20837" fmla="*/ 3085314 w 12191988"/>
              <a:gd name="connsiteY20837" fmla="*/ 4164161 h 5886446"/>
              <a:gd name="connsiteX20838" fmla="*/ 3080552 w 12191988"/>
              <a:gd name="connsiteY20838" fmla="*/ 4162970 h 5886446"/>
              <a:gd name="connsiteX20839" fmla="*/ 3076186 w 12191988"/>
              <a:gd name="connsiteY20839" fmla="*/ 4161383 h 5886446"/>
              <a:gd name="connsiteX20840" fmla="*/ 3071024 w 12191988"/>
              <a:gd name="connsiteY20840" fmla="*/ 4160192 h 5886446"/>
              <a:gd name="connsiteX20841" fmla="*/ 3066659 w 12191988"/>
              <a:gd name="connsiteY20841" fmla="*/ 4159796 h 5886446"/>
              <a:gd name="connsiteX20842" fmla="*/ 3061104 w 12191988"/>
              <a:gd name="connsiteY20842" fmla="*/ 4159399 h 5886446"/>
              <a:gd name="connsiteX20843" fmla="*/ 3055944 w 12191988"/>
              <a:gd name="connsiteY20843" fmla="*/ 4159399 h 5886446"/>
              <a:gd name="connsiteX20844" fmla="*/ 3050783 w 12191988"/>
              <a:gd name="connsiteY20844" fmla="*/ 4159796 h 5886446"/>
              <a:gd name="connsiteX20845" fmla="*/ 3040069 w 12191988"/>
              <a:gd name="connsiteY20845" fmla="*/ 4161383 h 5886446"/>
              <a:gd name="connsiteX20846" fmla="*/ 3028959 w 12191988"/>
              <a:gd name="connsiteY20846" fmla="*/ 4163764 h 5886446"/>
              <a:gd name="connsiteX20847" fmla="*/ 3019037 w 12191988"/>
              <a:gd name="connsiteY20847" fmla="*/ 4166938 h 5886446"/>
              <a:gd name="connsiteX20848" fmla="*/ 3009114 w 12191988"/>
              <a:gd name="connsiteY20848" fmla="*/ 4170906 h 5886446"/>
              <a:gd name="connsiteX20849" fmla="*/ 2999985 w 12191988"/>
              <a:gd name="connsiteY20849" fmla="*/ 4175271 h 5886446"/>
              <a:gd name="connsiteX20850" fmla="*/ 2991256 w 12191988"/>
              <a:gd name="connsiteY20850" fmla="*/ 4180033 h 5886446"/>
              <a:gd name="connsiteX20851" fmla="*/ 2984906 w 12191988"/>
              <a:gd name="connsiteY20851" fmla="*/ 4184795 h 5886446"/>
              <a:gd name="connsiteX20852" fmla="*/ 2966251 w 12191988"/>
              <a:gd name="connsiteY20852" fmla="*/ 4182017 h 5886446"/>
              <a:gd name="connsiteX20853" fmla="*/ 2947597 w 12191988"/>
              <a:gd name="connsiteY20853" fmla="*/ 4180430 h 5886446"/>
              <a:gd name="connsiteX20854" fmla="*/ 2929342 w 12191988"/>
              <a:gd name="connsiteY20854" fmla="*/ 4178843 h 5886446"/>
              <a:gd name="connsiteX20855" fmla="*/ 2910689 w 12191988"/>
              <a:gd name="connsiteY20855" fmla="*/ 4178843 h 5886446"/>
              <a:gd name="connsiteX20856" fmla="*/ 2892036 w 12191988"/>
              <a:gd name="connsiteY20856" fmla="*/ 4179239 h 5886446"/>
              <a:gd name="connsiteX20857" fmla="*/ 2872987 w 12191988"/>
              <a:gd name="connsiteY20857" fmla="*/ 4180033 h 5886446"/>
              <a:gd name="connsiteX20858" fmla="*/ 2854334 w 12191988"/>
              <a:gd name="connsiteY20858" fmla="*/ 4181223 h 5886446"/>
              <a:gd name="connsiteX20859" fmla="*/ 2835283 w 12191988"/>
              <a:gd name="connsiteY20859" fmla="*/ 4183207 h 5886446"/>
              <a:gd name="connsiteX20860" fmla="*/ 2797185 w 12191988"/>
              <a:gd name="connsiteY20860" fmla="*/ 4187176 h 5886446"/>
              <a:gd name="connsiteX20861" fmla="*/ 2757894 w 12191988"/>
              <a:gd name="connsiteY20861" fmla="*/ 4191540 h 5886446"/>
              <a:gd name="connsiteX20862" fmla="*/ 2738445 w 12191988"/>
              <a:gd name="connsiteY20862" fmla="*/ 4193524 h 5886446"/>
              <a:gd name="connsiteX20863" fmla="*/ 2718998 w 12191988"/>
              <a:gd name="connsiteY20863" fmla="*/ 4195509 h 5886446"/>
              <a:gd name="connsiteX20864" fmla="*/ 2698761 w 12191988"/>
              <a:gd name="connsiteY20864" fmla="*/ 4196302 h 5886446"/>
              <a:gd name="connsiteX20865" fmla="*/ 2678121 w 12191988"/>
              <a:gd name="connsiteY20865" fmla="*/ 4197493 h 5886446"/>
              <a:gd name="connsiteX20866" fmla="*/ 2676136 w 12191988"/>
              <a:gd name="connsiteY20866" fmla="*/ 4193921 h 5886446"/>
              <a:gd name="connsiteX20867" fmla="*/ 2675344 w 12191988"/>
              <a:gd name="connsiteY20867" fmla="*/ 4190747 h 5886446"/>
              <a:gd name="connsiteX20868" fmla="*/ 2674550 w 12191988"/>
              <a:gd name="connsiteY20868" fmla="*/ 4187969 h 5886446"/>
              <a:gd name="connsiteX20869" fmla="*/ 2675344 w 12191988"/>
              <a:gd name="connsiteY20869" fmla="*/ 4185985 h 5886446"/>
              <a:gd name="connsiteX20870" fmla="*/ 2676136 w 12191988"/>
              <a:gd name="connsiteY20870" fmla="*/ 4180430 h 5886446"/>
              <a:gd name="connsiteX20871" fmla="*/ 2677328 w 12191988"/>
              <a:gd name="connsiteY20871" fmla="*/ 4177255 h 5886446"/>
              <a:gd name="connsiteX20872" fmla="*/ 2678121 w 12191988"/>
              <a:gd name="connsiteY20872" fmla="*/ 4173287 h 5886446"/>
              <a:gd name="connsiteX20873" fmla="*/ 2674151 w 12191988"/>
              <a:gd name="connsiteY20873" fmla="*/ 4173287 h 5886446"/>
              <a:gd name="connsiteX20874" fmla="*/ 2670185 w 12191988"/>
              <a:gd name="connsiteY20874" fmla="*/ 4173684 h 5886446"/>
              <a:gd name="connsiteX20875" fmla="*/ 2667009 w 12191988"/>
              <a:gd name="connsiteY20875" fmla="*/ 4175668 h 5886446"/>
              <a:gd name="connsiteX20876" fmla="*/ 2664627 w 12191988"/>
              <a:gd name="connsiteY20876" fmla="*/ 4178446 h 5886446"/>
              <a:gd name="connsiteX20877" fmla="*/ 2663042 w 12191988"/>
              <a:gd name="connsiteY20877" fmla="*/ 4182017 h 5886446"/>
              <a:gd name="connsiteX20878" fmla="*/ 2661847 w 12191988"/>
              <a:gd name="connsiteY20878" fmla="*/ 4186382 h 5886446"/>
              <a:gd name="connsiteX20879" fmla="*/ 2661056 w 12191988"/>
              <a:gd name="connsiteY20879" fmla="*/ 4191540 h 5886446"/>
              <a:gd name="connsiteX20880" fmla="*/ 2661056 w 12191988"/>
              <a:gd name="connsiteY20880" fmla="*/ 4197493 h 5886446"/>
              <a:gd name="connsiteX20881" fmla="*/ 2659070 w 12191988"/>
              <a:gd name="connsiteY20881" fmla="*/ 4194715 h 5886446"/>
              <a:gd name="connsiteX20882" fmla="*/ 2657087 w 12191988"/>
              <a:gd name="connsiteY20882" fmla="*/ 4192731 h 5886446"/>
              <a:gd name="connsiteX20883" fmla="*/ 2654705 w 12191988"/>
              <a:gd name="connsiteY20883" fmla="*/ 4191540 h 5886446"/>
              <a:gd name="connsiteX20884" fmla="*/ 2651531 w 12191988"/>
              <a:gd name="connsiteY20884" fmla="*/ 4189953 h 5886446"/>
              <a:gd name="connsiteX20885" fmla="*/ 2645577 w 12191988"/>
              <a:gd name="connsiteY20885" fmla="*/ 4187176 h 5886446"/>
              <a:gd name="connsiteX20886" fmla="*/ 2638432 w 12191988"/>
              <a:gd name="connsiteY20886" fmla="*/ 4186382 h 5886446"/>
              <a:gd name="connsiteX20887" fmla="*/ 2630894 w 12191988"/>
              <a:gd name="connsiteY20887" fmla="*/ 4185191 h 5886446"/>
              <a:gd name="connsiteX20888" fmla="*/ 2623353 w 12191988"/>
              <a:gd name="connsiteY20888" fmla="*/ 4184795 h 5886446"/>
              <a:gd name="connsiteX20889" fmla="*/ 2608270 w 12191988"/>
              <a:gd name="connsiteY20889" fmla="*/ 4184001 h 5886446"/>
              <a:gd name="connsiteX20890" fmla="*/ 2600729 w 12191988"/>
              <a:gd name="connsiteY20890" fmla="*/ 4182811 h 5886446"/>
              <a:gd name="connsiteX20891" fmla="*/ 2594380 w 12191988"/>
              <a:gd name="connsiteY20891" fmla="*/ 4182017 h 5886446"/>
              <a:gd name="connsiteX20892" fmla="*/ 2588426 w 12191988"/>
              <a:gd name="connsiteY20892" fmla="*/ 4179239 h 5886446"/>
              <a:gd name="connsiteX20893" fmla="*/ 2586046 w 12191988"/>
              <a:gd name="connsiteY20893" fmla="*/ 4178446 h 5886446"/>
              <a:gd name="connsiteX20894" fmla="*/ 2583267 w 12191988"/>
              <a:gd name="connsiteY20894" fmla="*/ 4176462 h 5886446"/>
              <a:gd name="connsiteX20895" fmla="*/ 2581282 w 12191988"/>
              <a:gd name="connsiteY20895" fmla="*/ 4174874 h 5886446"/>
              <a:gd name="connsiteX20896" fmla="*/ 2579298 w 12191988"/>
              <a:gd name="connsiteY20896" fmla="*/ 4172494 h 5886446"/>
              <a:gd name="connsiteX20897" fmla="*/ 2577711 w 12191988"/>
              <a:gd name="connsiteY20897" fmla="*/ 4169716 h 5886446"/>
              <a:gd name="connsiteX20898" fmla="*/ 2576917 w 12191988"/>
              <a:gd name="connsiteY20898" fmla="*/ 4166938 h 5886446"/>
              <a:gd name="connsiteX20899" fmla="*/ 2575725 w 12191988"/>
              <a:gd name="connsiteY20899" fmla="*/ 4163367 h 5886446"/>
              <a:gd name="connsiteX20900" fmla="*/ 2575330 w 12191988"/>
              <a:gd name="connsiteY20900" fmla="*/ 4159796 h 5886446"/>
              <a:gd name="connsiteX20901" fmla="*/ 2575725 w 12191988"/>
              <a:gd name="connsiteY20901" fmla="*/ 4155431 h 5886446"/>
              <a:gd name="connsiteX20902" fmla="*/ 2576520 w 12191988"/>
              <a:gd name="connsiteY20902" fmla="*/ 4150669 h 5886446"/>
              <a:gd name="connsiteX20903" fmla="*/ 2573742 w 12191988"/>
              <a:gd name="connsiteY20903" fmla="*/ 4152256 h 5886446"/>
              <a:gd name="connsiteX20904" fmla="*/ 2571759 w 12191988"/>
              <a:gd name="connsiteY20904" fmla="*/ 4154637 h 5886446"/>
              <a:gd name="connsiteX20905" fmla="*/ 2568186 w 12191988"/>
              <a:gd name="connsiteY20905" fmla="*/ 4159796 h 5886446"/>
              <a:gd name="connsiteX20906" fmla="*/ 2565408 w 12191988"/>
              <a:gd name="connsiteY20906" fmla="*/ 4165351 h 5886446"/>
              <a:gd name="connsiteX20907" fmla="*/ 2561837 w 12191988"/>
              <a:gd name="connsiteY20907" fmla="*/ 4170113 h 5886446"/>
              <a:gd name="connsiteX20908" fmla="*/ 2559851 w 12191988"/>
              <a:gd name="connsiteY20908" fmla="*/ 4172494 h 5886446"/>
              <a:gd name="connsiteX20909" fmla="*/ 2557073 w 12191988"/>
              <a:gd name="connsiteY20909" fmla="*/ 4174478 h 5886446"/>
              <a:gd name="connsiteX20910" fmla="*/ 2554693 w 12191988"/>
              <a:gd name="connsiteY20910" fmla="*/ 4175668 h 5886446"/>
              <a:gd name="connsiteX20911" fmla="*/ 2552311 w 12191988"/>
              <a:gd name="connsiteY20911" fmla="*/ 4176858 h 5886446"/>
              <a:gd name="connsiteX20912" fmla="*/ 2548739 w 12191988"/>
              <a:gd name="connsiteY20912" fmla="*/ 4177255 h 5886446"/>
              <a:gd name="connsiteX20913" fmla="*/ 2545167 w 12191988"/>
              <a:gd name="connsiteY20913" fmla="*/ 4177255 h 5886446"/>
              <a:gd name="connsiteX20914" fmla="*/ 2541198 w 12191988"/>
              <a:gd name="connsiteY20914" fmla="*/ 4176462 h 5886446"/>
              <a:gd name="connsiteX20915" fmla="*/ 2536832 w 12191988"/>
              <a:gd name="connsiteY20915" fmla="*/ 4175271 h 5886446"/>
              <a:gd name="connsiteX20916" fmla="*/ 2538023 w 12191988"/>
              <a:gd name="connsiteY20916" fmla="*/ 4166938 h 5886446"/>
              <a:gd name="connsiteX20917" fmla="*/ 2539214 w 12191988"/>
              <a:gd name="connsiteY20917" fmla="*/ 4161383 h 5886446"/>
              <a:gd name="connsiteX20918" fmla="*/ 2539214 w 12191988"/>
              <a:gd name="connsiteY20918" fmla="*/ 4156621 h 5886446"/>
              <a:gd name="connsiteX20919" fmla="*/ 2539214 w 12191988"/>
              <a:gd name="connsiteY20919" fmla="*/ 4152653 h 5886446"/>
              <a:gd name="connsiteX20920" fmla="*/ 2537627 w 12191988"/>
              <a:gd name="connsiteY20920" fmla="*/ 4143526 h 5886446"/>
              <a:gd name="connsiteX20921" fmla="*/ 2536832 w 12191988"/>
              <a:gd name="connsiteY20921" fmla="*/ 4136781 h 5886446"/>
              <a:gd name="connsiteX20922" fmla="*/ 2536038 w 12191988"/>
              <a:gd name="connsiteY20922" fmla="*/ 4127257 h 5886446"/>
              <a:gd name="connsiteX20923" fmla="*/ 2544769 w 12191988"/>
              <a:gd name="connsiteY20923" fmla="*/ 4130035 h 5886446"/>
              <a:gd name="connsiteX20924" fmla="*/ 2550724 w 12191988"/>
              <a:gd name="connsiteY20924" fmla="*/ 4133209 h 5886446"/>
              <a:gd name="connsiteX20925" fmla="*/ 2555088 w 12191988"/>
              <a:gd name="connsiteY20925" fmla="*/ 4135193 h 5886446"/>
              <a:gd name="connsiteX20926" fmla="*/ 2557073 w 12191988"/>
              <a:gd name="connsiteY20926" fmla="*/ 4135590 h 5886446"/>
              <a:gd name="connsiteX20927" fmla="*/ 2558660 w 12191988"/>
              <a:gd name="connsiteY20927" fmla="*/ 4135590 h 5886446"/>
              <a:gd name="connsiteX20928" fmla="*/ 2560248 w 12191988"/>
              <a:gd name="connsiteY20928" fmla="*/ 4135193 h 5886446"/>
              <a:gd name="connsiteX20929" fmla="*/ 2561837 w 12191988"/>
              <a:gd name="connsiteY20929" fmla="*/ 4134003 h 5886446"/>
              <a:gd name="connsiteX20930" fmla="*/ 2562630 w 12191988"/>
              <a:gd name="connsiteY20930" fmla="*/ 4132813 h 5886446"/>
              <a:gd name="connsiteX20931" fmla="*/ 2564216 w 12191988"/>
              <a:gd name="connsiteY20931" fmla="*/ 4130035 h 5886446"/>
              <a:gd name="connsiteX20932" fmla="*/ 2566598 w 12191988"/>
              <a:gd name="connsiteY20932" fmla="*/ 4122099 h 5886446"/>
              <a:gd name="connsiteX20933" fmla="*/ 2570170 w 12191988"/>
              <a:gd name="connsiteY20933" fmla="*/ 4110591 h 5886446"/>
              <a:gd name="connsiteX20934" fmla="*/ 2564615 w 12191988"/>
              <a:gd name="connsiteY20934" fmla="*/ 4109004 h 5886446"/>
              <a:gd name="connsiteX20935" fmla="*/ 2559851 w 12191988"/>
              <a:gd name="connsiteY20935" fmla="*/ 4107020 h 5886446"/>
              <a:gd name="connsiteX20936" fmla="*/ 2548739 w 12191988"/>
              <a:gd name="connsiteY20936" fmla="*/ 4102655 h 5886446"/>
              <a:gd name="connsiteX20937" fmla="*/ 2526514 w 12191988"/>
              <a:gd name="connsiteY20937" fmla="*/ 4091941 h 5886446"/>
              <a:gd name="connsiteX20938" fmla="*/ 2515004 w 12191988"/>
              <a:gd name="connsiteY20938" fmla="*/ 4087179 h 5886446"/>
              <a:gd name="connsiteX20939" fmla="*/ 2509448 w 12191988"/>
              <a:gd name="connsiteY20939" fmla="*/ 4085195 h 5886446"/>
              <a:gd name="connsiteX20940" fmla="*/ 2503494 w 12191988"/>
              <a:gd name="connsiteY20940" fmla="*/ 4082815 h 5886446"/>
              <a:gd name="connsiteX20941" fmla="*/ 2497540 w 12191988"/>
              <a:gd name="connsiteY20941" fmla="*/ 4081624 h 5886446"/>
              <a:gd name="connsiteX20942" fmla="*/ 2491589 w 12191988"/>
              <a:gd name="connsiteY20942" fmla="*/ 4080434 h 5886446"/>
              <a:gd name="connsiteX20943" fmla="*/ 2485633 w 12191988"/>
              <a:gd name="connsiteY20943" fmla="*/ 4079640 h 5886446"/>
              <a:gd name="connsiteX20944" fmla="*/ 2479284 w 12191988"/>
              <a:gd name="connsiteY20944" fmla="*/ 4079640 h 5886446"/>
              <a:gd name="connsiteX20945" fmla="*/ 2478889 w 12191988"/>
              <a:gd name="connsiteY20945" fmla="*/ 4082021 h 5886446"/>
              <a:gd name="connsiteX20946" fmla="*/ 2478095 w 12191988"/>
              <a:gd name="connsiteY20946" fmla="*/ 4085195 h 5886446"/>
              <a:gd name="connsiteX20947" fmla="*/ 2474918 w 12191988"/>
              <a:gd name="connsiteY20947" fmla="*/ 4091544 h 5886446"/>
              <a:gd name="connsiteX20948" fmla="*/ 2471345 w 12191988"/>
              <a:gd name="connsiteY20948" fmla="*/ 4098687 h 5886446"/>
              <a:gd name="connsiteX20949" fmla="*/ 2467774 w 12191988"/>
              <a:gd name="connsiteY20949" fmla="*/ 4105433 h 5886446"/>
              <a:gd name="connsiteX20950" fmla="*/ 2466586 w 12191988"/>
              <a:gd name="connsiteY20950" fmla="*/ 4109004 h 5886446"/>
              <a:gd name="connsiteX20951" fmla="*/ 2465394 w 12191988"/>
              <a:gd name="connsiteY20951" fmla="*/ 4112178 h 5886446"/>
              <a:gd name="connsiteX20952" fmla="*/ 2464996 w 12191988"/>
              <a:gd name="connsiteY20952" fmla="*/ 4114559 h 5886446"/>
              <a:gd name="connsiteX20953" fmla="*/ 2464996 w 12191988"/>
              <a:gd name="connsiteY20953" fmla="*/ 4116940 h 5886446"/>
              <a:gd name="connsiteX20954" fmla="*/ 2465791 w 12191988"/>
              <a:gd name="connsiteY20954" fmla="*/ 4118527 h 5886446"/>
              <a:gd name="connsiteX20955" fmla="*/ 2467379 w 12191988"/>
              <a:gd name="connsiteY20955" fmla="*/ 4119718 h 5886446"/>
              <a:gd name="connsiteX20956" fmla="*/ 2470553 w 12191988"/>
              <a:gd name="connsiteY20956" fmla="*/ 4120115 h 5886446"/>
              <a:gd name="connsiteX20957" fmla="*/ 2474124 w 12191988"/>
              <a:gd name="connsiteY20957" fmla="*/ 4119718 h 5886446"/>
              <a:gd name="connsiteX20958" fmla="*/ 2471345 w 12191988"/>
              <a:gd name="connsiteY20958" fmla="*/ 4123686 h 5886446"/>
              <a:gd name="connsiteX20959" fmla="*/ 2468967 w 12191988"/>
              <a:gd name="connsiteY20959" fmla="*/ 4125670 h 5886446"/>
              <a:gd name="connsiteX20960" fmla="*/ 2467774 w 12191988"/>
              <a:gd name="connsiteY20960" fmla="*/ 4126067 h 5886446"/>
              <a:gd name="connsiteX20961" fmla="*/ 2466586 w 12191988"/>
              <a:gd name="connsiteY20961" fmla="*/ 4126464 h 5886446"/>
              <a:gd name="connsiteX20962" fmla="*/ 2464602 w 12191988"/>
              <a:gd name="connsiteY20962" fmla="*/ 4126067 h 5886446"/>
              <a:gd name="connsiteX20963" fmla="*/ 2461823 w 12191988"/>
              <a:gd name="connsiteY20963" fmla="*/ 4124480 h 5886446"/>
              <a:gd name="connsiteX20964" fmla="*/ 2459838 w 12191988"/>
              <a:gd name="connsiteY20964" fmla="*/ 4122099 h 5886446"/>
              <a:gd name="connsiteX20965" fmla="*/ 2457854 w 12191988"/>
              <a:gd name="connsiteY20965" fmla="*/ 4118924 h 5886446"/>
              <a:gd name="connsiteX20966" fmla="*/ 2456265 w 12191988"/>
              <a:gd name="connsiteY20966" fmla="*/ 4114956 h 5886446"/>
              <a:gd name="connsiteX20967" fmla="*/ 2452692 w 12191988"/>
              <a:gd name="connsiteY20967" fmla="*/ 4106226 h 5886446"/>
              <a:gd name="connsiteX20968" fmla="*/ 2449915 w 12191988"/>
              <a:gd name="connsiteY20968" fmla="*/ 4096703 h 5886446"/>
              <a:gd name="connsiteX20969" fmla="*/ 2445154 w 12191988"/>
              <a:gd name="connsiteY20969" fmla="*/ 4080037 h 5886446"/>
              <a:gd name="connsiteX20970" fmla="*/ 2437215 w 12191988"/>
              <a:gd name="connsiteY20970" fmla="*/ 4079640 h 5886446"/>
              <a:gd name="connsiteX20971" fmla="*/ 2429277 w 12191988"/>
              <a:gd name="connsiteY20971" fmla="*/ 4078053 h 5886446"/>
              <a:gd name="connsiteX20972" fmla="*/ 2421739 w 12191988"/>
              <a:gd name="connsiteY20972" fmla="*/ 4076069 h 5886446"/>
              <a:gd name="connsiteX20973" fmla="*/ 2414197 w 12191988"/>
              <a:gd name="connsiteY20973" fmla="*/ 4073291 h 5886446"/>
              <a:gd name="connsiteX20974" fmla="*/ 2400309 w 12191988"/>
              <a:gd name="connsiteY20974" fmla="*/ 4068529 h 5886446"/>
              <a:gd name="connsiteX20975" fmla="*/ 2393560 w 12191988"/>
              <a:gd name="connsiteY20975" fmla="*/ 4065355 h 5886446"/>
              <a:gd name="connsiteX20976" fmla="*/ 2387208 w 12191988"/>
              <a:gd name="connsiteY20976" fmla="*/ 4063371 h 5886446"/>
              <a:gd name="connsiteX20977" fmla="*/ 2380464 w 12191988"/>
              <a:gd name="connsiteY20977" fmla="*/ 4061784 h 5886446"/>
              <a:gd name="connsiteX20978" fmla="*/ 2374116 w 12191988"/>
              <a:gd name="connsiteY20978" fmla="*/ 4060990 h 5886446"/>
              <a:gd name="connsiteX20979" fmla="*/ 2368162 w 12191988"/>
              <a:gd name="connsiteY20979" fmla="*/ 4060990 h 5886446"/>
              <a:gd name="connsiteX20980" fmla="*/ 2364589 w 12191988"/>
              <a:gd name="connsiteY20980" fmla="*/ 4061387 h 5886446"/>
              <a:gd name="connsiteX20981" fmla="*/ 2361413 w 12191988"/>
              <a:gd name="connsiteY20981" fmla="*/ 4061784 h 5886446"/>
              <a:gd name="connsiteX20982" fmla="*/ 2358635 w 12191988"/>
              <a:gd name="connsiteY20982" fmla="*/ 4062974 h 5886446"/>
              <a:gd name="connsiteX20983" fmla="*/ 2355462 w 12191988"/>
              <a:gd name="connsiteY20983" fmla="*/ 4064561 h 5886446"/>
              <a:gd name="connsiteX20984" fmla="*/ 2352682 w 12191988"/>
              <a:gd name="connsiteY20984" fmla="*/ 4066545 h 5886446"/>
              <a:gd name="connsiteX20985" fmla="*/ 2349506 w 12191988"/>
              <a:gd name="connsiteY20985" fmla="*/ 4068529 h 5886446"/>
              <a:gd name="connsiteX20986" fmla="*/ 2346331 w 12191988"/>
              <a:gd name="connsiteY20986" fmla="*/ 4070910 h 5886446"/>
              <a:gd name="connsiteX20987" fmla="*/ 2343952 w 12191988"/>
              <a:gd name="connsiteY20987" fmla="*/ 4074085 h 5886446"/>
              <a:gd name="connsiteX20988" fmla="*/ 2340774 w 12191988"/>
              <a:gd name="connsiteY20988" fmla="*/ 4077656 h 5886446"/>
              <a:gd name="connsiteX20989" fmla="*/ 2337998 w 12191988"/>
              <a:gd name="connsiteY20989" fmla="*/ 4081624 h 5886446"/>
              <a:gd name="connsiteX20990" fmla="*/ 2334424 w 12191988"/>
              <a:gd name="connsiteY20990" fmla="*/ 4074482 h 5886446"/>
              <a:gd name="connsiteX20991" fmla="*/ 2330060 w 12191988"/>
              <a:gd name="connsiteY20991" fmla="*/ 4068529 h 5886446"/>
              <a:gd name="connsiteX20992" fmla="*/ 2325297 w 12191988"/>
              <a:gd name="connsiteY20992" fmla="*/ 4062974 h 5886446"/>
              <a:gd name="connsiteX20993" fmla="*/ 2320535 w 12191988"/>
              <a:gd name="connsiteY20993" fmla="*/ 4058212 h 5886446"/>
              <a:gd name="connsiteX20994" fmla="*/ 2315376 w 12191988"/>
              <a:gd name="connsiteY20994" fmla="*/ 4054244 h 5886446"/>
              <a:gd name="connsiteX20995" fmla="*/ 2310217 w 12191988"/>
              <a:gd name="connsiteY20995" fmla="*/ 4051070 h 5886446"/>
              <a:gd name="connsiteX20996" fmla="*/ 2299900 w 12191988"/>
              <a:gd name="connsiteY20996" fmla="*/ 4044324 h 5886446"/>
              <a:gd name="connsiteX20997" fmla="*/ 2294738 w 12191988"/>
              <a:gd name="connsiteY20997" fmla="*/ 4041150 h 5886446"/>
              <a:gd name="connsiteX20998" fmla="*/ 2289578 w 12191988"/>
              <a:gd name="connsiteY20998" fmla="*/ 4037975 h 5886446"/>
              <a:gd name="connsiteX20999" fmla="*/ 2285612 w 12191988"/>
              <a:gd name="connsiteY20999" fmla="*/ 4034007 h 5886446"/>
              <a:gd name="connsiteX21000" fmla="*/ 2282039 w 12191988"/>
              <a:gd name="connsiteY21000" fmla="*/ 4029245 h 5886446"/>
              <a:gd name="connsiteX21001" fmla="*/ 2279261 w 12191988"/>
              <a:gd name="connsiteY21001" fmla="*/ 4023690 h 5886446"/>
              <a:gd name="connsiteX21002" fmla="*/ 2276880 w 12191988"/>
              <a:gd name="connsiteY21002" fmla="*/ 4017738 h 5886446"/>
              <a:gd name="connsiteX21003" fmla="*/ 2275688 w 12191988"/>
              <a:gd name="connsiteY21003" fmla="*/ 4010595 h 5886446"/>
              <a:gd name="connsiteX21004" fmla="*/ 2275292 w 12191988"/>
              <a:gd name="connsiteY21004" fmla="*/ 4002262 h 5886446"/>
              <a:gd name="connsiteX21005" fmla="*/ 2272513 w 12191988"/>
              <a:gd name="connsiteY21005" fmla="*/ 4002659 h 5886446"/>
              <a:gd name="connsiteX21006" fmla="*/ 2271322 w 12191988"/>
              <a:gd name="connsiteY21006" fmla="*/ 4003056 h 5886446"/>
              <a:gd name="connsiteX21007" fmla="*/ 2270531 w 12191988"/>
              <a:gd name="connsiteY21007" fmla="*/ 4004246 h 5886446"/>
              <a:gd name="connsiteX21008" fmla="*/ 2270129 w 12191988"/>
              <a:gd name="connsiteY21008" fmla="*/ 4005040 h 5886446"/>
              <a:gd name="connsiteX21009" fmla="*/ 2270129 w 12191988"/>
              <a:gd name="connsiteY21009" fmla="*/ 4006627 h 5886446"/>
              <a:gd name="connsiteX21010" fmla="*/ 2270531 w 12191988"/>
              <a:gd name="connsiteY21010" fmla="*/ 4008214 h 5886446"/>
              <a:gd name="connsiteX21011" fmla="*/ 2272513 w 12191988"/>
              <a:gd name="connsiteY21011" fmla="*/ 4012182 h 5886446"/>
              <a:gd name="connsiteX21012" fmla="*/ 2274497 w 12191988"/>
              <a:gd name="connsiteY21012" fmla="*/ 4016944 h 5886446"/>
              <a:gd name="connsiteX21013" fmla="*/ 2276880 w 12191988"/>
              <a:gd name="connsiteY21013" fmla="*/ 4021706 h 5886446"/>
              <a:gd name="connsiteX21014" fmla="*/ 2276880 w 12191988"/>
              <a:gd name="connsiteY21014" fmla="*/ 4024880 h 5886446"/>
              <a:gd name="connsiteX21015" fmla="*/ 2276880 w 12191988"/>
              <a:gd name="connsiteY21015" fmla="*/ 4027658 h 5886446"/>
              <a:gd name="connsiteX21016" fmla="*/ 2276086 w 12191988"/>
              <a:gd name="connsiteY21016" fmla="*/ 4030833 h 5886446"/>
              <a:gd name="connsiteX21017" fmla="*/ 2275292 w 12191988"/>
              <a:gd name="connsiteY21017" fmla="*/ 4034404 h 5886446"/>
              <a:gd name="connsiteX21018" fmla="*/ 2268148 w 12191988"/>
              <a:gd name="connsiteY21018" fmla="*/ 4034404 h 5886446"/>
              <a:gd name="connsiteX21019" fmla="*/ 2262594 w 12191988"/>
              <a:gd name="connsiteY21019" fmla="*/ 4034007 h 5886446"/>
              <a:gd name="connsiteX21020" fmla="*/ 2260607 w 12191988"/>
              <a:gd name="connsiteY21020" fmla="*/ 4033213 h 5886446"/>
              <a:gd name="connsiteX21021" fmla="*/ 2259021 w 12191988"/>
              <a:gd name="connsiteY21021" fmla="*/ 4032420 h 5886446"/>
              <a:gd name="connsiteX21022" fmla="*/ 2257431 w 12191988"/>
              <a:gd name="connsiteY21022" fmla="*/ 4031626 h 5886446"/>
              <a:gd name="connsiteX21023" fmla="*/ 2256637 w 12191988"/>
              <a:gd name="connsiteY21023" fmla="*/ 4030436 h 5886446"/>
              <a:gd name="connsiteX21024" fmla="*/ 2255448 w 12191988"/>
              <a:gd name="connsiteY21024" fmla="*/ 4027658 h 5886446"/>
              <a:gd name="connsiteX21025" fmla="*/ 2255050 w 12191988"/>
              <a:gd name="connsiteY21025" fmla="*/ 4024880 h 5886446"/>
              <a:gd name="connsiteX21026" fmla="*/ 2255448 w 12191988"/>
              <a:gd name="connsiteY21026" fmla="*/ 4021309 h 5886446"/>
              <a:gd name="connsiteX21027" fmla="*/ 2256637 w 12191988"/>
              <a:gd name="connsiteY21027" fmla="*/ 4017738 h 5886446"/>
              <a:gd name="connsiteX21028" fmla="*/ 2259021 w 12191988"/>
              <a:gd name="connsiteY21028" fmla="*/ 4010595 h 5886446"/>
              <a:gd name="connsiteX21029" fmla="*/ 2259816 w 12191988"/>
              <a:gd name="connsiteY21029" fmla="*/ 4006627 h 5886446"/>
              <a:gd name="connsiteX21030" fmla="*/ 2260209 w 12191988"/>
              <a:gd name="connsiteY21030" fmla="*/ 4003849 h 5886446"/>
              <a:gd name="connsiteX21031" fmla="*/ 2260209 w 12191988"/>
              <a:gd name="connsiteY21031" fmla="*/ 4000675 h 5886446"/>
              <a:gd name="connsiteX21032" fmla="*/ 2258624 w 12191988"/>
              <a:gd name="connsiteY21032" fmla="*/ 3997501 h 5886446"/>
              <a:gd name="connsiteX21033" fmla="*/ 2257431 w 12191988"/>
              <a:gd name="connsiteY21033" fmla="*/ 3996707 h 5886446"/>
              <a:gd name="connsiteX21034" fmla="*/ 2256243 w 12191988"/>
              <a:gd name="connsiteY21034" fmla="*/ 3995516 h 5886446"/>
              <a:gd name="connsiteX21035" fmla="*/ 2254653 w 12191988"/>
              <a:gd name="connsiteY21035" fmla="*/ 3995120 h 5886446"/>
              <a:gd name="connsiteX21036" fmla="*/ 2252668 w 12191988"/>
              <a:gd name="connsiteY21036" fmla="*/ 3994723 h 5886446"/>
              <a:gd name="connsiteX21037" fmla="*/ 2257431 w 12191988"/>
              <a:gd name="connsiteY21037" fmla="*/ 3992342 h 5886446"/>
              <a:gd name="connsiteX21038" fmla="*/ 2262194 w 12191988"/>
              <a:gd name="connsiteY21038" fmla="*/ 3990755 h 5886446"/>
              <a:gd name="connsiteX21039" fmla="*/ 2266561 w 12191988"/>
              <a:gd name="connsiteY21039" fmla="*/ 3989564 h 5886446"/>
              <a:gd name="connsiteX21040" fmla="*/ 2271322 w 12191988"/>
              <a:gd name="connsiteY21040" fmla="*/ 3989564 h 5886446"/>
              <a:gd name="connsiteX21041" fmla="*/ 2275688 w 12191988"/>
              <a:gd name="connsiteY21041" fmla="*/ 3989564 h 5886446"/>
              <a:gd name="connsiteX21042" fmla="*/ 2279658 w 12191988"/>
              <a:gd name="connsiteY21042" fmla="*/ 3990755 h 5886446"/>
              <a:gd name="connsiteX21043" fmla="*/ 2284420 w 12191988"/>
              <a:gd name="connsiteY21043" fmla="*/ 3991548 h 5886446"/>
              <a:gd name="connsiteX21044" fmla="*/ 2288388 w 12191988"/>
              <a:gd name="connsiteY21044" fmla="*/ 3993136 h 5886446"/>
              <a:gd name="connsiteX21045" fmla="*/ 2292358 w 12191988"/>
              <a:gd name="connsiteY21045" fmla="*/ 3995120 h 5886446"/>
              <a:gd name="connsiteX21046" fmla="*/ 2296327 w 12191988"/>
              <a:gd name="connsiteY21046" fmla="*/ 3997501 h 5886446"/>
              <a:gd name="connsiteX21047" fmla="*/ 2303866 w 12191988"/>
              <a:gd name="connsiteY21047" fmla="*/ 4002659 h 5886446"/>
              <a:gd name="connsiteX21048" fmla="*/ 2311408 w 12191988"/>
              <a:gd name="connsiteY21048" fmla="*/ 4008214 h 5886446"/>
              <a:gd name="connsiteX21049" fmla="*/ 2318550 w 12191988"/>
              <a:gd name="connsiteY21049" fmla="*/ 4014167 h 5886446"/>
              <a:gd name="connsiteX21050" fmla="*/ 2325297 w 12191988"/>
              <a:gd name="connsiteY21050" fmla="*/ 4019722 h 5886446"/>
              <a:gd name="connsiteX21051" fmla="*/ 2332837 w 12191988"/>
              <a:gd name="connsiteY21051" fmla="*/ 4024880 h 5886446"/>
              <a:gd name="connsiteX21052" fmla="*/ 2336409 w 12191988"/>
              <a:gd name="connsiteY21052" fmla="*/ 4026864 h 5886446"/>
              <a:gd name="connsiteX21053" fmla="*/ 2339982 w 12191988"/>
              <a:gd name="connsiteY21053" fmla="*/ 4028848 h 5886446"/>
              <a:gd name="connsiteX21054" fmla="*/ 2343554 w 12191988"/>
              <a:gd name="connsiteY21054" fmla="*/ 4029642 h 5886446"/>
              <a:gd name="connsiteX21055" fmla="*/ 2347125 w 12191988"/>
              <a:gd name="connsiteY21055" fmla="*/ 4030833 h 5886446"/>
              <a:gd name="connsiteX21056" fmla="*/ 2350301 w 12191988"/>
              <a:gd name="connsiteY21056" fmla="*/ 4031229 h 5886446"/>
              <a:gd name="connsiteX21057" fmla="*/ 2354667 w 12191988"/>
              <a:gd name="connsiteY21057" fmla="*/ 4031229 h 5886446"/>
              <a:gd name="connsiteX21058" fmla="*/ 2357841 w 12191988"/>
              <a:gd name="connsiteY21058" fmla="*/ 4030833 h 5886446"/>
              <a:gd name="connsiteX21059" fmla="*/ 2361413 w 12191988"/>
              <a:gd name="connsiteY21059" fmla="*/ 4029245 h 5886446"/>
              <a:gd name="connsiteX21060" fmla="*/ 2365384 w 12191988"/>
              <a:gd name="connsiteY21060" fmla="*/ 4027261 h 5886446"/>
              <a:gd name="connsiteX21061" fmla="*/ 2369748 w 12191988"/>
              <a:gd name="connsiteY21061" fmla="*/ 4024880 h 5886446"/>
              <a:gd name="connsiteX21062" fmla="*/ 2373716 w 12191988"/>
              <a:gd name="connsiteY21062" fmla="*/ 4021309 h 5886446"/>
              <a:gd name="connsiteX21063" fmla="*/ 2377687 w 12191988"/>
              <a:gd name="connsiteY21063" fmla="*/ 4016944 h 5886446"/>
              <a:gd name="connsiteX21064" fmla="*/ 2375701 w 12191988"/>
              <a:gd name="connsiteY21064" fmla="*/ 4020119 h 5886446"/>
              <a:gd name="connsiteX21065" fmla="*/ 2374116 w 12191988"/>
              <a:gd name="connsiteY21065" fmla="*/ 4023293 h 5886446"/>
              <a:gd name="connsiteX21066" fmla="*/ 2374116 w 12191988"/>
              <a:gd name="connsiteY21066" fmla="*/ 4026468 h 5886446"/>
              <a:gd name="connsiteX21067" fmla="*/ 2374116 w 12191988"/>
              <a:gd name="connsiteY21067" fmla="*/ 4028848 h 5886446"/>
              <a:gd name="connsiteX21068" fmla="*/ 2375701 w 12191988"/>
              <a:gd name="connsiteY21068" fmla="*/ 4034007 h 5886446"/>
              <a:gd name="connsiteX21069" fmla="*/ 2376494 w 12191988"/>
              <a:gd name="connsiteY21069" fmla="*/ 4036785 h 5886446"/>
              <a:gd name="connsiteX21070" fmla="*/ 2377687 w 12191988"/>
              <a:gd name="connsiteY21070" fmla="*/ 4040753 h 5886446"/>
              <a:gd name="connsiteX21071" fmla="*/ 2379272 w 12191988"/>
              <a:gd name="connsiteY21071" fmla="*/ 4038769 h 5886446"/>
              <a:gd name="connsiteX21072" fmla="*/ 2381655 w 12191988"/>
              <a:gd name="connsiteY21072" fmla="*/ 4037181 h 5886446"/>
              <a:gd name="connsiteX21073" fmla="*/ 2383638 w 12191988"/>
              <a:gd name="connsiteY21073" fmla="*/ 4035991 h 5886446"/>
              <a:gd name="connsiteX21074" fmla="*/ 2386021 w 12191988"/>
              <a:gd name="connsiteY21074" fmla="*/ 4035197 h 5886446"/>
              <a:gd name="connsiteX21075" fmla="*/ 2388002 w 12191988"/>
              <a:gd name="connsiteY21075" fmla="*/ 4034801 h 5886446"/>
              <a:gd name="connsiteX21076" fmla="*/ 2390780 w 12191988"/>
              <a:gd name="connsiteY21076" fmla="*/ 4035197 h 5886446"/>
              <a:gd name="connsiteX21077" fmla="*/ 2395546 w 12191988"/>
              <a:gd name="connsiteY21077" fmla="*/ 4036388 h 5886446"/>
              <a:gd name="connsiteX21078" fmla="*/ 2401102 w 12191988"/>
              <a:gd name="connsiteY21078" fmla="*/ 4038372 h 5886446"/>
              <a:gd name="connsiteX21079" fmla="*/ 2406259 w 12191988"/>
              <a:gd name="connsiteY21079" fmla="*/ 4041150 h 5886446"/>
              <a:gd name="connsiteX21080" fmla="*/ 2417373 w 12191988"/>
              <a:gd name="connsiteY21080" fmla="*/ 4047499 h 5886446"/>
              <a:gd name="connsiteX21081" fmla="*/ 2422134 w 12191988"/>
              <a:gd name="connsiteY21081" fmla="*/ 4049879 h 5886446"/>
              <a:gd name="connsiteX21082" fmla="*/ 2426899 w 12191988"/>
              <a:gd name="connsiteY21082" fmla="*/ 4052260 h 5886446"/>
              <a:gd name="connsiteX21083" fmla="*/ 2431264 w 12191988"/>
              <a:gd name="connsiteY21083" fmla="*/ 4053451 h 5886446"/>
              <a:gd name="connsiteX21084" fmla="*/ 2433250 w 12191988"/>
              <a:gd name="connsiteY21084" fmla="*/ 4053451 h 5886446"/>
              <a:gd name="connsiteX21085" fmla="*/ 2435232 w 12191988"/>
              <a:gd name="connsiteY21085" fmla="*/ 4053054 h 5886446"/>
              <a:gd name="connsiteX21086" fmla="*/ 2437215 w 12191988"/>
              <a:gd name="connsiteY21086" fmla="*/ 4052260 h 5886446"/>
              <a:gd name="connsiteX21087" fmla="*/ 2438805 w 12191988"/>
              <a:gd name="connsiteY21087" fmla="*/ 4051070 h 5886446"/>
              <a:gd name="connsiteX21088" fmla="*/ 2440392 w 12191988"/>
              <a:gd name="connsiteY21088" fmla="*/ 4049483 h 5886446"/>
              <a:gd name="connsiteX21089" fmla="*/ 2441977 w 12191988"/>
              <a:gd name="connsiteY21089" fmla="*/ 4047499 h 5886446"/>
              <a:gd name="connsiteX21090" fmla="*/ 2442770 w 12191988"/>
              <a:gd name="connsiteY21090" fmla="*/ 4044324 h 5886446"/>
              <a:gd name="connsiteX21091" fmla="*/ 2443963 w 12191988"/>
              <a:gd name="connsiteY21091" fmla="*/ 4040753 h 5886446"/>
              <a:gd name="connsiteX21092" fmla="*/ 2444757 w 12191988"/>
              <a:gd name="connsiteY21092" fmla="*/ 4036785 h 5886446"/>
              <a:gd name="connsiteX21093" fmla="*/ 2445154 w 12191988"/>
              <a:gd name="connsiteY21093" fmla="*/ 4031626 h 5886446"/>
              <a:gd name="connsiteX21094" fmla="*/ 2459043 w 12191988"/>
              <a:gd name="connsiteY21094" fmla="*/ 4041943 h 5886446"/>
              <a:gd name="connsiteX21095" fmla="*/ 2465791 w 12191988"/>
              <a:gd name="connsiteY21095" fmla="*/ 4046308 h 5886446"/>
              <a:gd name="connsiteX21096" fmla="*/ 2472935 w 12191988"/>
              <a:gd name="connsiteY21096" fmla="*/ 4051070 h 5886446"/>
              <a:gd name="connsiteX21097" fmla="*/ 2480475 w 12191988"/>
              <a:gd name="connsiteY21097" fmla="*/ 4055038 h 5886446"/>
              <a:gd name="connsiteX21098" fmla="*/ 2488414 w 12191988"/>
              <a:gd name="connsiteY21098" fmla="*/ 4058212 h 5886446"/>
              <a:gd name="connsiteX21099" fmla="*/ 2496351 w 12191988"/>
              <a:gd name="connsiteY21099" fmla="*/ 4061784 h 5886446"/>
              <a:gd name="connsiteX21100" fmla="*/ 2504685 w 12191988"/>
              <a:gd name="connsiteY21100" fmla="*/ 4064561 h 5886446"/>
              <a:gd name="connsiteX21101" fmla="*/ 2513021 w 12191988"/>
              <a:gd name="connsiteY21101" fmla="*/ 4066942 h 5886446"/>
              <a:gd name="connsiteX21102" fmla="*/ 2521751 w 12191988"/>
              <a:gd name="connsiteY21102" fmla="*/ 4068529 h 5886446"/>
              <a:gd name="connsiteX21103" fmla="*/ 2530085 w 12191988"/>
              <a:gd name="connsiteY21103" fmla="*/ 4069323 h 5886446"/>
              <a:gd name="connsiteX21104" fmla="*/ 2539214 w 12191988"/>
              <a:gd name="connsiteY21104" fmla="*/ 4070117 h 5886446"/>
              <a:gd name="connsiteX21105" fmla="*/ 2548342 w 12191988"/>
              <a:gd name="connsiteY21105" fmla="*/ 4069323 h 5886446"/>
              <a:gd name="connsiteX21106" fmla="*/ 2557073 w 12191988"/>
              <a:gd name="connsiteY21106" fmla="*/ 4068133 h 5886446"/>
              <a:gd name="connsiteX21107" fmla="*/ 2566598 w 12191988"/>
              <a:gd name="connsiteY21107" fmla="*/ 4065355 h 5886446"/>
              <a:gd name="connsiteX21108" fmla="*/ 2575725 w 12191988"/>
              <a:gd name="connsiteY21108" fmla="*/ 4062577 h 5886446"/>
              <a:gd name="connsiteX21109" fmla="*/ 2574934 w 12191988"/>
              <a:gd name="connsiteY21109" fmla="*/ 4070117 h 5886446"/>
              <a:gd name="connsiteX21110" fmla="*/ 2575330 w 12191988"/>
              <a:gd name="connsiteY21110" fmla="*/ 4075275 h 5886446"/>
              <a:gd name="connsiteX21111" fmla="*/ 2576520 w 12191988"/>
              <a:gd name="connsiteY21111" fmla="*/ 4080037 h 5886446"/>
              <a:gd name="connsiteX21112" fmla="*/ 2577711 w 12191988"/>
              <a:gd name="connsiteY21112" fmla="*/ 4083608 h 5886446"/>
              <a:gd name="connsiteX21113" fmla="*/ 2579696 w 12191988"/>
              <a:gd name="connsiteY21113" fmla="*/ 4087179 h 5886446"/>
              <a:gd name="connsiteX21114" fmla="*/ 2581282 w 12191988"/>
              <a:gd name="connsiteY21114" fmla="*/ 4091148 h 5886446"/>
              <a:gd name="connsiteX21115" fmla="*/ 2581681 w 12191988"/>
              <a:gd name="connsiteY21115" fmla="*/ 4095909 h 5886446"/>
              <a:gd name="connsiteX21116" fmla="*/ 2581681 w 12191988"/>
              <a:gd name="connsiteY21116" fmla="*/ 4099084 h 5886446"/>
              <a:gd name="connsiteX21117" fmla="*/ 2581681 w 12191988"/>
              <a:gd name="connsiteY21117" fmla="*/ 4102655 h 5886446"/>
              <a:gd name="connsiteX21118" fmla="*/ 2593586 w 12191988"/>
              <a:gd name="connsiteY21118" fmla="*/ 4100671 h 5886446"/>
              <a:gd name="connsiteX21119" fmla="*/ 2604302 w 12191988"/>
              <a:gd name="connsiteY21119" fmla="*/ 4099877 h 5886446"/>
              <a:gd name="connsiteX21120" fmla="*/ 2615017 w 12191988"/>
              <a:gd name="connsiteY21120" fmla="*/ 4100671 h 5886446"/>
              <a:gd name="connsiteX21121" fmla="*/ 2624940 w 12191988"/>
              <a:gd name="connsiteY21121" fmla="*/ 4101465 h 5886446"/>
              <a:gd name="connsiteX21122" fmla="*/ 2634861 w 12191988"/>
              <a:gd name="connsiteY21122" fmla="*/ 4104242 h 5886446"/>
              <a:gd name="connsiteX21123" fmla="*/ 2644783 w 12191988"/>
              <a:gd name="connsiteY21123" fmla="*/ 4106623 h 5886446"/>
              <a:gd name="connsiteX21124" fmla="*/ 2654309 w 12191988"/>
              <a:gd name="connsiteY21124" fmla="*/ 4110194 h 5886446"/>
              <a:gd name="connsiteX21125" fmla="*/ 2663042 w 12191988"/>
              <a:gd name="connsiteY21125" fmla="*/ 4113766 h 5886446"/>
              <a:gd name="connsiteX21126" fmla="*/ 2680901 w 12191988"/>
              <a:gd name="connsiteY21126" fmla="*/ 4121702 h 5886446"/>
              <a:gd name="connsiteX21127" fmla="*/ 2697173 w 12191988"/>
              <a:gd name="connsiteY21127" fmla="*/ 4129638 h 5886446"/>
              <a:gd name="connsiteX21128" fmla="*/ 2705504 w 12191988"/>
              <a:gd name="connsiteY21128" fmla="*/ 4133209 h 5886446"/>
              <a:gd name="connsiteX21129" fmla="*/ 2713440 w 12191988"/>
              <a:gd name="connsiteY21129" fmla="*/ 4135987 h 5886446"/>
              <a:gd name="connsiteX21130" fmla="*/ 2721379 w 12191988"/>
              <a:gd name="connsiteY21130" fmla="*/ 4138765 h 5886446"/>
              <a:gd name="connsiteX21131" fmla="*/ 2729319 w 12191988"/>
              <a:gd name="connsiteY21131" fmla="*/ 4140749 h 5886446"/>
              <a:gd name="connsiteX21132" fmla="*/ 2740032 w 12191988"/>
              <a:gd name="connsiteY21132" fmla="*/ 4135987 h 5886446"/>
              <a:gd name="connsiteX21133" fmla="*/ 2751144 w 12191988"/>
              <a:gd name="connsiteY21133" fmla="*/ 4133209 h 5886446"/>
              <a:gd name="connsiteX21134" fmla="*/ 2761463 w 12191988"/>
              <a:gd name="connsiteY21134" fmla="*/ 4130829 h 5886446"/>
              <a:gd name="connsiteX21135" fmla="*/ 2772180 w 12191988"/>
              <a:gd name="connsiteY21135" fmla="*/ 4128844 h 5886446"/>
              <a:gd name="connsiteX21136" fmla="*/ 2782498 w 12191988"/>
              <a:gd name="connsiteY21136" fmla="*/ 4127257 h 5886446"/>
              <a:gd name="connsiteX21137" fmla="*/ 2792819 w 12191988"/>
              <a:gd name="connsiteY21137" fmla="*/ 4126464 h 5886446"/>
              <a:gd name="connsiteX21138" fmla="*/ 2803137 w 12191988"/>
              <a:gd name="connsiteY21138" fmla="*/ 4126464 h 5886446"/>
              <a:gd name="connsiteX21139" fmla="*/ 2813057 w 12191988"/>
              <a:gd name="connsiteY21139" fmla="*/ 4126464 h 5886446"/>
              <a:gd name="connsiteX21140" fmla="*/ 2823378 w 12191988"/>
              <a:gd name="connsiteY21140" fmla="*/ 4127654 h 5886446"/>
              <a:gd name="connsiteX21141" fmla="*/ 2833696 w 12191988"/>
              <a:gd name="connsiteY21141" fmla="*/ 4128844 h 5886446"/>
              <a:gd name="connsiteX21142" fmla="*/ 2853937 w 12191988"/>
              <a:gd name="connsiteY21142" fmla="*/ 4131622 h 5886446"/>
              <a:gd name="connsiteX21143" fmla="*/ 2873780 w 12191988"/>
              <a:gd name="connsiteY21143" fmla="*/ 4135590 h 5886446"/>
              <a:gd name="connsiteX21144" fmla="*/ 2893625 w 12191988"/>
              <a:gd name="connsiteY21144" fmla="*/ 4140352 h 5886446"/>
              <a:gd name="connsiteX21145" fmla="*/ 2913468 w 12191988"/>
              <a:gd name="connsiteY21145" fmla="*/ 4144717 h 5886446"/>
              <a:gd name="connsiteX21146" fmla="*/ 2933706 w 12191988"/>
              <a:gd name="connsiteY21146" fmla="*/ 4149082 h 5886446"/>
              <a:gd name="connsiteX21147" fmla="*/ 2953949 w 12191988"/>
              <a:gd name="connsiteY21147" fmla="*/ 4152653 h 5886446"/>
              <a:gd name="connsiteX21148" fmla="*/ 2963869 w 12191988"/>
              <a:gd name="connsiteY21148" fmla="*/ 4153844 h 5886446"/>
              <a:gd name="connsiteX21149" fmla="*/ 2973791 w 12191988"/>
              <a:gd name="connsiteY21149" fmla="*/ 4154637 h 5886446"/>
              <a:gd name="connsiteX21150" fmla="*/ 2984506 w 12191988"/>
              <a:gd name="connsiteY21150" fmla="*/ 4155431 h 5886446"/>
              <a:gd name="connsiteX21151" fmla="*/ 2994428 w 12191988"/>
              <a:gd name="connsiteY21151" fmla="*/ 4155828 h 5886446"/>
              <a:gd name="connsiteX21152" fmla="*/ 3005145 w 12191988"/>
              <a:gd name="connsiteY21152" fmla="*/ 4155431 h 5886446"/>
              <a:gd name="connsiteX21153" fmla="*/ 3015464 w 12191988"/>
              <a:gd name="connsiteY21153" fmla="*/ 4154240 h 5886446"/>
              <a:gd name="connsiteX21154" fmla="*/ 3026179 w 12191988"/>
              <a:gd name="connsiteY21154" fmla="*/ 4152653 h 5886446"/>
              <a:gd name="connsiteX21155" fmla="*/ 3036496 w 12191988"/>
              <a:gd name="connsiteY21155" fmla="*/ 4150272 h 5886446"/>
              <a:gd name="connsiteX21156" fmla="*/ 3047610 w 12191988"/>
              <a:gd name="connsiteY21156" fmla="*/ 4147891 h 5886446"/>
              <a:gd name="connsiteX21157" fmla="*/ 3058326 w 12191988"/>
              <a:gd name="connsiteY21157" fmla="*/ 4144320 h 5886446"/>
              <a:gd name="connsiteX21158" fmla="*/ 3054755 w 12191988"/>
              <a:gd name="connsiteY21158" fmla="*/ 4120511 h 5886446"/>
              <a:gd name="connsiteX21159" fmla="*/ 3051183 w 12191988"/>
              <a:gd name="connsiteY21159" fmla="*/ 4099481 h 5886446"/>
              <a:gd name="connsiteX21160" fmla="*/ 3048800 w 12191988"/>
              <a:gd name="connsiteY21160" fmla="*/ 4080831 h 5886446"/>
              <a:gd name="connsiteX21161" fmla="*/ 3047610 w 12191988"/>
              <a:gd name="connsiteY21161" fmla="*/ 4072101 h 5886446"/>
              <a:gd name="connsiteX21162" fmla="*/ 3047213 w 12191988"/>
              <a:gd name="connsiteY21162" fmla="*/ 4063371 h 5886446"/>
              <a:gd name="connsiteX21163" fmla="*/ 3047213 w 12191988"/>
              <a:gd name="connsiteY21163" fmla="*/ 4055038 h 5886446"/>
              <a:gd name="connsiteX21164" fmla="*/ 3047610 w 12191988"/>
              <a:gd name="connsiteY21164" fmla="*/ 4046705 h 5886446"/>
              <a:gd name="connsiteX21165" fmla="*/ 3048800 w 12191988"/>
              <a:gd name="connsiteY21165" fmla="*/ 4039166 h 5886446"/>
              <a:gd name="connsiteX21166" fmla="*/ 3049993 w 12191988"/>
              <a:gd name="connsiteY21166" fmla="*/ 4031229 h 5886446"/>
              <a:gd name="connsiteX21167" fmla="*/ 3051978 w 12191988"/>
              <a:gd name="connsiteY21167" fmla="*/ 4023293 h 5886446"/>
              <a:gd name="connsiteX21168" fmla="*/ 3055150 w 12191988"/>
              <a:gd name="connsiteY21168" fmla="*/ 4015754 h 5886446"/>
              <a:gd name="connsiteX21169" fmla="*/ 3059118 w 12191988"/>
              <a:gd name="connsiteY21169" fmla="*/ 4007818 h 5886446"/>
              <a:gd name="connsiteX21170" fmla="*/ 3063486 w 12191988"/>
              <a:gd name="connsiteY21170" fmla="*/ 3999881 h 5886446"/>
              <a:gd name="connsiteX21171" fmla="*/ 3063088 w 12191988"/>
              <a:gd name="connsiteY21171" fmla="*/ 3997501 h 5886446"/>
              <a:gd name="connsiteX21172" fmla="*/ 3062293 w 12191988"/>
              <a:gd name="connsiteY21172" fmla="*/ 3995516 h 5886446"/>
              <a:gd name="connsiteX21173" fmla="*/ 3060312 w 12191988"/>
              <a:gd name="connsiteY21173" fmla="*/ 3992342 h 5886446"/>
              <a:gd name="connsiteX21174" fmla="*/ 3058723 w 12191988"/>
              <a:gd name="connsiteY21174" fmla="*/ 3988771 h 5886446"/>
              <a:gd name="connsiteX21175" fmla="*/ 3058326 w 12191988"/>
              <a:gd name="connsiteY21175" fmla="*/ 3985993 h 5886446"/>
              <a:gd name="connsiteX21176" fmla="*/ 3057533 w 12191988"/>
              <a:gd name="connsiteY21176" fmla="*/ 3983612 h 5886446"/>
              <a:gd name="connsiteX21177" fmla="*/ 3043247 w 12191988"/>
              <a:gd name="connsiteY21177" fmla="*/ 3991152 h 5886446"/>
              <a:gd name="connsiteX21178" fmla="*/ 3034910 w 12191988"/>
              <a:gd name="connsiteY21178" fmla="*/ 3994326 h 5886446"/>
              <a:gd name="connsiteX21179" fmla="*/ 3030943 w 12191988"/>
              <a:gd name="connsiteY21179" fmla="*/ 3995516 h 5886446"/>
              <a:gd name="connsiteX21180" fmla="*/ 3026973 w 12191988"/>
              <a:gd name="connsiteY21180" fmla="*/ 3996310 h 5886446"/>
              <a:gd name="connsiteX21181" fmla="*/ 3023402 w 12191988"/>
              <a:gd name="connsiteY21181" fmla="*/ 3996707 h 5886446"/>
              <a:gd name="connsiteX21182" fmla="*/ 3019430 w 12191988"/>
              <a:gd name="connsiteY21182" fmla="*/ 3996310 h 5886446"/>
              <a:gd name="connsiteX21183" fmla="*/ 3015860 w 12191988"/>
              <a:gd name="connsiteY21183" fmla="*/ 3995120 h 5886446"/>
              <a:gd name="connsiteX21184" fmla="*/ 3012288 w 12191988"/>
              <a:gd name="connsiteY21184" fmla="*/ 3993532 h 5886446"/>
              <a:gd name="connsiteX21185" fmla="*/ 3009511 w 12191988"/>
              <a:gd name="connsiteY21185" fmla="*/ 3990755 h 5886446"/>
              <a:gd name="connsiteX21186" fmla="*/ 3006336 w 12191988"/>
              <a:gd name="connsiteY21186" fmla="*/ 3987183 h 5886446"/>
              <a:gd name="connsiteX21187" fmla="*/ 3003558 w 12191988"/>
              <a:gd name="connsiteY21187" fmla="*/ 3982025 h 5886446"/>
              <a:gd name="connsiteX21188" fmla="*/ 3000778 w 12191988"/>
              <a:gd name="connsiteY21188" fmla="*/ 3976470 h 5886446"/>
              <a:gd name="connsiteX21189" fmla="*/ 3007527 w 12191988"/>
              <a:gd name="connsiteY21189" fmla="*/ 3979644 h 5886446"/>
              <a:gd name="connsiteX21190" fmla="*/ 3013084 w 12191988"/>
              <a:gd name="connsiteY21190" fmla="*/ 3981231 h 5886446"/>
              <a:gd name="connsiteX21191" fmla="*/ 3019037 w 12191988"/>
              <a:gd name="connsiteY21191" fmla="*/ 3982025 h 5886446"/>
              <a:gd name="connsiteX21192" fmla="*/ 3024195 w 12191988"/>
              <a:gd name="connsiteY21192" fmla="*/ 3982819 h 5886446"/>
              <a:gd name="connsiteX21193" fmla="*/ 3029354 w 12191988"/>
              <a:gd name="connsiteY21193" fmla="*/ 3982025 h 5886446"/>
              <a:gd name="connsiteX21194" fmla="*/ 3034514 w 12191988"/>
              <a:gd name="connsiteY21194" fmla="*/ 3981231 h 5886446"/>
              <a:gd name="connsiteX21195" fmla="*/ 3039676 w 12191988"/>
              <a:gd name="connsiteY21195" fmla="*/ 3979247 h 5886446"/>
              <a:gd name="connsiteX21196" fmla="*/ 3044435 w 12191988"/>
              <a:gd name="connsiteY21196" fmla="*/ 3977263 h 5886446"/>
              <a:gd name="connsiteX21197" fmla="*/ 3053960 w 12191988"/>
              <a:gd name="connsiteY21197" fmla="*/ 3972502 h 5886446"/>
              <a:gd name="connsiteX21198" fmla="*/ 3064277 w 12191988"/>
              <a:gd name="connsiteY21198" fmla="*/ 3967740 h 5886446"/>
              <a:gd name="connsiteX21199" fmla="*/ 3069835 w 12191988"/>
              <a:gd name="connsiteY21199" fmla="*/ 3964962 h 5886446"/>
              <a:gd name="connsiteX21200" fmla="*/ 3074599 w 12191988"/>
              <a:gd name="connsiteY21200" fmla="*/ 3962581 h 5886446"/>
              <a:gd name="connsiteX21201" fmla="*/ 3080154 w 12191988"/>
              <a:gd name="connsiteY21201" fmla="*/ 3960994 h 5886446"/>
              <a:gd name="connsiteX21202" fmla="*/ 3086109 w 12191988"/>
              <a:gd name="connsiteY21202" fmla="*/ 3959407 h 5886446"/>
              <a:gd name="connsiteX21203" fmla="*/ 3086109 w 12191988"/>
              <a:gd name="connsiteY21203" fmla="*/ 3954645 h 5886446"/>
              <a:gd name="connsiteX21204" fmla="*/ 3086901 w 12191988"/>
              <a:gd name="connsiteY21204" fmla="*/ 3950677 h 5886446"/>
              <a:gd name="connsiteX21205" fmla="*/ 3087298 w 12191988"/>
              <a:gd name="connsiteY21205" fmla="*/ 3945915 h 5886446"/>
              <a:gd name="connsiteX21206" fmla="*/ 3088091 w 12191988"/>
              <a:gd name="connsiteY21206" fmla="*/ 3941947 h 5886446"/>
              <a:gd name="connsiteX21207" fmla="*/ 3089678 w 12191988"/>
              <a:gd name="connsiteY21207" fmla="*/ 3938376 h 5886446"/>
              <a:gd name="connsiteX21208" fmla="*/ 3091267 w 12191988"/>
              <a:gd name="connsiteY21208" fmla="*/ 3934804 h 5886446"/>
              <a:gd name="connsiteX21209" fmla="*/ 3095631 w 12191988"/>
              <a:gd name="connsiteY21209" fmla="*/ 3928059 h 5886446"/>
              <a:gd name="connsiteX21210" fmla="*/ 3100791 w 12191988"/>
              <a:gd name="connsiteY21210" fmla="*/ 3921313 h 5886446"/>
              <a:gd name="connsiteX21211" fmla="*/ 3106746 w 12191988"/>
              <a:gd name="connsiteY21211" fmla="*/ 3914964 h 5886446"/>
              <a:gd name="connsiteX21212" fmla="*/ 3112697 w 12191988"/>
              <a:gd name="connsiteY21212" fmla="*/ 3909012 h 5886446"/>
              <a:gd name="connsiteX21213" fmla="*/ 3119843 w 12191988"/>
              <a:gd name="connsiteY21213" fmla="*/ 3902663 h 5886446"/>
              <a:gd name="connsiteX21214" fmla="*/ 3119048 w 12191988"/>
              <a:gd name="connsiteY21214" fmla="*/ 3898695 h 5886446"/>
              <a:gd name="connsiteX21215" fmla="*/ 3117858 w 12191988"/>
              <a:gd name="connsiteY21215" fmla="*/ 3894727 h 5886446"/>
              <a:gd name="connsiteX21216" fmla="*/ 3116270 w 12191988"/>
              <a:gd name="connsiteY21216" fmla="*/ 3891949 h 5886446"/>
              <a:gd name="connsiteX21217" fmla="*/ 3114284 w 12191988"/>
              <a:gd name="connsiteY21217" fmla="*/ 3888774 h 5886446"/>
              <a:gd name="connsiteX21218" fmla="*/ 3110317 w 12191988"/>
              <a:gd name="connsiteY21218" fmla="*/ 3883616 h 5886446"/>
              <a:gd name="connsiteX21219" fmla="*/ 3105157 w 12191988"/>
              <a:gd name="connsiteY21219" fmla="*/ 3879251 h 5886446"/>
              <a:gd name="connsiteX21220" fmla="*/ 3095235 w 12191988"/>
              <a:gd name="connsiteY21220" fmla="*/ 3871712 h 5886446"/>
              <a:gd name="connsiteX21221" fmla="*/ 3090075 w 12191988"/>
              <a:gd name="connsiteY21221" fmla="*/ 3867744 h 5886446"/>
              <a:gd name="connsiteX21222" fmla="*/ 3085711 w 12191988"/>
              <a:gd name="connsiteY21222" fmla="*/ 3863379 h 5886446"/>
              <a:gd name="connsiteX21223" fmla="*/ 3090075 w 12191988"/>
              <a:gd name="connsiteY21223" fmla="*/ 3861395 h 5886446"/>
              <a:gd name="connsiteX21224" fmla="*/ 3094442 w 12191988"/>
              <a:gd name="connsiteY21224" fmla="*/ 3859014 h 5886446"/>
              <a:gd name="connsiteX21225" fmla="*/ 3102379 w 12191988"/>
              <a:gd name="connsiteY21225" fmla="*/ 3857030 h 5886446"/>
              <a:gd name="connsiteX21226" fmla="*/ 3109523 w 12191988"/>
              <a:gd name="connsiteY21226" fmla="*/ 3856236 h 5886446"/>
              <a:gd name="connsiteX21227" fmla="*/ 3115872 w 12191988"/>
              <a:gd name="connsiteY21227" fmla="*/ 3854649 h 5886446"/>
              <a:gd name="connsiteX21228" fmla="*/ 3121826 w 12191988"/>
              <a:gd name="connsiteY21228" fmla="*/ 3853062 h 5886446"/>
              <a:gd name="connsiteX21229" fmla="*/ 3125398 w 12191988"/>
              <a:gd name="connsiteY21229" fmla="*/ 3852268 h 5886446"/>
              <a:gd name="connsiteX21230" fmla="*/ 3128572 w 12191988"/>
              <a:gd name="connsiteY21230" fmla="*/ 3850681 h 5886446"/>
              <a:gd name="connsiteX21231" fmla="*/ 3131747 w 12191988"/>
              <a:gd name="connsiteY21231" fmla="*/ 3848697 h 5886446"/>
              <a:gd name="connsiteX21232" fmla="*/ 3135320 w 12191988"/>
              <a:gd name="connsiteY21232" fmla="*/ 3845522 h 5886446"/>
              <a:gd name="connsiteX21233" fmla="*/ 3138893 w 12191988"/>
              <a:gd name="connsiteY21233" fmla="*/ 3842745 h 5886446"/>
              <a:gd name="connsiteX21234" fmla="*/ 3142464 w 12191988"/>
              <a:gd name="connsiteY21234" fmla="*/ 3838776 h 5886446"/>
              <a:gd name="connsiteX21235" fmla="*/ 3115872 w 12191988"/>
              <a:gd name="connsiteY21235" fmla="*/ 3835602 h 5886446"/>
              <a:gd name="connsiteX21236" fmla="*/ 3090869 w 12191988"/>
              <a:gd name="connsiteY21236" fmla="*/ 3833221 h 5886446"/>
              <a:gd name="connsiteX21237" fmla="*/ 3067055 w 12191988"/>
              <a:gd name="connsiteY21237" fmla="*/ 3831237 h 5886446"/>
              <a:gd name="connsiteX21238" fmla="*/ 3043640 w 12191988"/>
              <a:gd name="connsiteY21238" fmla="*/ 3828459 h 5886446"/>
              <a:gd name="connsiteX21239" fmla="*/ 3031734 w 12191988"/>
              <a:gd name="connsiteY21239" fmla="*/ 3827269 h 5886446"/>
              <a:gd name="connsiteX21240" fmla="*/ 3019430 w 12191988"/>
              <a:gd name="connsiteY21240" fmla="*/ 3824888 h 5886446"/>
              <a:gd name="connsiteX21241" fmla="*/ 3007527 w 12191988"/>
              <a:gd name="connsiteY21241" fmla="*/ 3822507 h 5886446"/>
              <a:gd name="connsiteX21242" fmla="*/ 2994428 w 12191988"/>
              <a:gd name="connsiteY21242" fmla="*/ 3819730 h 5886446"/>
              <a:gd name="connsiteX21243" fmla="*/ 2981333 w 12191988"/>
              <a:gd name="connsiteY21243" fmla="*/ 3816158 h 5886446"/>
              <a:gd name="connsiteX21244" fmla="*/ 2967838 w 12191988"/>
              <a:gd name="connsiteY21244" fmla="*/ 3812190 h 5886446"/>
              <a:gd name="connsiteX21245" fmla="*/ 2953154 w 12191988"/>
              <a:gd name="connsiteY21245" fmla="*/ 3807032 h 5886446"/>
              <a:gd name="connsiteX21246" fmla="*/ 2938072 w 12191988"/>
              <a:gd name="connsiteY21246" fmla="*/ 3801080 h 5886446"/>
              <a:gd name="connsiteX21247" fmla="*/ 2937676 w 12191988"/>
              <a:gd name="connsiteY21247" fmla="*/ 3807032 h 5886446"/>
              <a:gd name="connsiteX21248" fmla="*/ 2937676 w 12191988"/>
              <a:gd name="connsiteY21248" fmla="*/ 3812190 h 5886446"/>
              <a:gd name="connsiteX21249" fmla="*/ 2938072 w 12191988"/>
              <a:gd name="connsiteY21249" fmla="*/ 3816158 h 5886446"/>
              <a:gd name="connsiteX21250" fmla="*/ 2939661 w 12191988"/>
              <a:gd name="connsiteY21250" fmla="*/ 3819730 h 5886446"/>
              <a:gd name="connsiteX21251" fmla="*/ 2941247 w 12191988"/>
              <a:gd name="connsiteY21251" fmla="*/ 3822110 h 5886446"/>
              <a:gd name="connsiteX21252" fmla="*/ 2943234 w 12191988"/>
              <a:gd name="connsiteY21252" fmla="*/ 3824094 h 5886446"/>
              <a:gd name="connsiteX21253" fmla="*/ 2946408 w 12191988"/>
              <a:gd name="connsiteY21253" fmla="*/ 3824888 h 5886446"/>
              <a:gd name="connsiteX21254" fmla="*/ 2949579 w 12191988"/>
              <a:gd name="connsiteY21254" fmla="*/ 3824888 h 5886446"/>
              <a:gd name="connsiteX21255" fmla="*/ 2947201 w 12191988"/>
              <a:gd name="connsiteY21255" fmla="*/ 3827666 h 5886446"/>
              <a:gd name="connsiteX21256" fmla="*/ 2944820 w 12191988"/>
              <a:gd name="connsiteY21256" fmla="*/ 3830047 h 5886446"/>
              <a:gd name="connsiteX21257" fmla="*/ 2941644 w 12191988"/>
              <a:gd name="connsiteY21257" fmla="*/ 3831634 h 5886446"/>
              <a:gd name="connsiteX21258" fmla="*/ 2938072 w 12191988"/>
              <a:gd name="connsiteY21258" fmla="*/ 3832031 h 5886446"/>
              <a:gd name="connsiteX21259" fmla="*/ 2934105 w 12191988"/>
              <a:gd name="connsiteY21259" fmla="*/ 3832427 h 5886446"/>
              <a:gd name="connsiteX21260" fmla="*/ 2930135 w 12191988"/>
              <a:gd name="connsiteY21260" fmla="*/ 3832031 h 5886446"/>
              <a:gd name="connsiteX21261" fmla="*/ 2926169 w 12191988"/>
              <a:gd name="connsiteY21261" fmla="*/ 3831634 h 5886446"/>
              <a:gd name="connsiteX21262" fmla="*/ 2922198 w 12191988"/>
              <a:gd name="connsiteY21262" fmla="*/ 3830047 h 5886446"/>
              <a:gd name="connsiteX21263" fmla="*/ 2918229 w 12191988"/>
              <a:gd name="connsiteY21263" fmla="*/ 3828459 h 5886446"/>
              <a:gd name="connsiteX21264" fmla="*/ 2914261 w 12191988"/>
              <a:gd name="connsiteY21264" fmla="*/ 3826475 h 5886446"/>
              <a:gd name="connsiteX21265" fmla="*/ 2910689 w 12191988"/>
              <a:gd name="connsiteY21265" fmla="*/ 3824491 h 5886446"/>
              <a:gd name="connsiteX21266" fmla="*/ 2907117 w 12191988"/>
              <a:gd name="connsiteY21266" fmla="*/ 3822110 h 5886446"/>
              <a:gd name="connsiteX21267" fmla="*/ 2903941 w 12191988"/>
              <a:gd name="connsiteY21267" fmla="*/ 3818936 h 5886446"/>
              <a:gd name="connsiteX21268" fmla="*/ 2901958 w 12191988"/>
              <a:gd name="connsiteY21268" fmla="*/ 3816158 h 5886446"/>
              <a:gd name="connsiteX21269" fmla="*/ 2899973 w 12191988"/>
              <a:gd name="connsiteY21269" fmla="*/ 3812984 h 5886446"/>
              <a:gd name="connsiteX21270" fmla="*/ 2898386 w 12191988"/>
              <a:gd name="connsiteY21270" fmla="*/ 3809413 h 5886446"/>
              <a:gd name="connsiteX21271" fmla="*/ 2895609 w 12191988"/>
              <a:gd name="connsiteY21271" fmla="*/ 3814174 h 5886446"/>
              <a:gd name="connsiteX21272" fmla="*/ 2892432 w 12191988"/>
              <a:gd name="connsiteY21272" fmla="*/ 3818539 h 5886446"/>
              <a:gd name="connsiteX21273" fmla="*/ 2889655 w 12191988"/>
              <a:gd name="connsiteY21273" fmla="*/ 3822110 h 5886446"/>
              <a:gd name="connsiteX21274" fmla="*/ 2886481 w 12191988"/>
              <a:gd name="connsiteY21274" fmla="*/ 3824888 h 5886446"/>
              <a:gd name="connsiteX21275" fmla="*/ 2883304 w 12191988"/>
              <a:gd name="connsiteY21275" fmla="*/ 3827666 h 5886446"/>
              <a:gd name="connsiteX21276" fmla="*/ 2880129 w 12191988"/>
              <a:gd name="connsiteY21276" fmla="*/ 3830047 h 5886446"/>
              <a:gd name="connsiteX21277" fmla="*/ 2876956 w 12191988"/>
              <a:gd name="connsiteY21277" fmla="*/ 3832031 h 5886446"/>
              <a:gd name="connsiteX21278" fmla="*/ 2873780 w 12191988"/>
              <a:gd name="connsiteY21278" fmla="*/ 3833618 h 5886446"/>
              <a:gd name="connsiteX21279" fmla="*/ 2867430 w 12191988"/>
              <a:gd name="connsiteY21279" fmla="*/ 3835602 h 5886446"/>
              <a:gd name="connsiteX21280" fmla="*/ 2861478 w 12191988"/>
              <a:gd name="connsiteY21280" fmla="*/ 3837189 h 5886446"/>
              <a:gd name="connsiteX21281" fmla="*/ 2854732 w 12191988"/>
              <a:gd name="connsiteY21281" fmla="*/ 3837586 h 5886446"/>
              <a:gd name="connsiteX21282" fmla="*/ 2848381 w 12191988"/>
              <a:gd name="connsiteY21282" fmla="*/ 3837983 h 5886446"/>
              <a:gd name="connsiteX21283" fmla="*/ 2834886 w 12191988"/>
              <a:gd name="connsiteY21283" fmla="*/ 3838776 h 5886446"/>
              <a:gd name="connsiteX21284" fmla="*/ 2827744 w 12191988"/>
              <a:gd name="connsiteY21284" fmla="*/ 3839173 h 5886446"/>
              <a:gd name="connsiteX21285" fmla="*/ 2820599 w 12191988"/>
              <a:gd name="connsiteY21285" fmla="*/ 3840760 h 5886446"/>
              <a:gd name="connsiteX21286" fmla="*/ 2813852 w 12191988"/>
              <a:gd name="connsiteY21286" fmla="*/ 3843141 h 5886446"/>
              <a:gd name="connsiteX21287" fmla="*/ 2806311 w 12191988"/>
              <a:gd name="connsiteY21287" fmla="*/ 3847109 h 5886446"/>
              <a:gd name="connsiteX21288" fmla="*/ 2802342 w 12191988"/>
              <a:gd name="connsiteY21288" fmla="*/ 3849093 h 5886446"/>
              <a:gd name="connsiteX21289" fmla="*/ 2798771 w 12191988"/>
              <a:gd name="connsiteY21289" fmla="*/ 3852268 h 5886446"/>
              <a:gd name="connsiteX21290" fmla="*/ 2794802 w 12191988"/>
              <a:gd name="connsiteY21290" fmla="*/ 3855046 h 5886446"/>
              <a:gd name="connsiteX21291" fmla="*/ 2791231 w 12191988"/>
              <a:gd name="connsiteY21291" fmla="*/ 3859014 h 5886446"/>
              <a:gd name="connsiteX21292" fmla="*/ 2792023 w 12191988"/>
              <a:gd name="connsiteY21292" fmla="*/ 3864569 h 5886446"/>
              <a:gd name="connsiteX21293" fmla="*/ 2793612 w 12191988"/>
              <a:gd name="connsiteY21293" fmla="*/ 3869728 h 5886446"/>
              <a:gd name="connsiteX21294" fmla="*/ 2795198 w 12191988"/>
              <a:gd name="connsiteY21294" fmla="*/ 3874092 h 5886446"/>
              <a:gd name="connsiteX21295" fmla="*/ 2797185 w 12191988"/>
              <a:gd name="connsiteY21295" fmla="*/ 3878457 h 5886446"/>
              <a:gd name="connsiteX21296" fmla="*/ 2799564 w 12191988"/>
              <a:gd name="connsiteY21296" fmla="*/ 3882425 h 5886446"/>
              <a:gd name="connsiteX21297" fmla="*/ 2802342 w 12191988"/>
              <a:gd name="connsiteY21297" fmla="*/ 3885203 h 5886446"/>
              <a:gd name="connsiteX21298" fmla="*/ 2804722 w 12191988"/>
              <a:gd name="connsiteY21298" fmla="*/ 3888378 h 5886446"/>
              <a:gd name="connsiteX21299" fmla="*/ 2808295 w 12191988"/>
              <a:gd name="connsiteY21299" fmla="*/ 3890758 h 5886446"/>
              <a:gd name="connsiteX21300" fmla="*/ 2811074 w 12191988"/>
              <a:gd name="connsiteY21300" fmla="*/ 3893139 h 5886446"/>
              <a:gd name="connsiteX21301" fmla="*/ 2815042 w 12191988"/>
              <a:gd name="connsiteY21301" fmla="*/ 3895123 h 5886446"/>
              <a:gd name="connsiteX21302" fmla="*/ 2818614 w 12191988"/>
              <a:gd name="connsiteY21302" fmla="*/ 3896314 h 5886446"/>
              <a:gd name="connsiteX21303" fmla="*/ 2823378 w 12191988"/>
              <a:gd name="connsiteY21303" fmla="*/ 3897901 h 5886446"/>
              <a:gd name="connsiteX21304" fmla="*/ 2827347 w 12191988"/>
              <a:gd name="connsiteY21304" fmla="*/ 3898298 h 5886446"/>
              <a:gd name="connsiteX21305" fmla="*/ 2832110 w 12191988"/>
              <a:gd name="connsiteY21305" fmla="*/ 3898695 h 5886446"/>
              <a:gd name="connsiteX21306" fmla="*/ 2836869 w 12191988"/>
              <a:gd name="connsiteY21306" fmla="*/ 3898695 h 5886446"/>
              <a:gd name="connsiteX21307" fmla="*/ 2842427 w 12191988"/>
              <a:gd name="connsiteY21307" fmla="*/ 3898298 h 5886446"/>
              <a:gd name="connsiteX21308" fmla="*/ 2844013 w 12191988"/>
              <a:gd name="connsiteY21308" fmla="*/ 3909805 h 5886446"/>
              <a:gd name="connsiteX21309" fmla="*/ 2845998 w 12191988"/>
              <a:gd name="connsiteY21309" fmla="*/ 3921313 h 5886446"/>
              <a:gd name="connsiteX21310" fmla="*/ 2846792 w 12191988"/>
              <a:gd name="connsiteY21310" fmla="*/ 3926471 h 5886446"/>
              <a:gd name="connsiteX21311" fmla="*/ 2848777 w 12191988"/>
              <a:gd name="connsiteY21311" fmla="*/ 3931630 h 5886446"/>
              <a:gd name="connsiteX21312" fmla="*/ 2850762 w 12191988"/>
              <a:gd name="connsiteY21312" fmla="*/ 3935598 h 5886446"/>
              <a:gd name="connsiteX21313" fmla="*/ 2851953 w 12191988"/>
              <a:gd name="connsiteY21313" fmla="*/ 3936788 h 5886446"/>
              <a:gd name="connsiteX21314" fmla="*/ 2853540 w 12191988"/>
              <a:gd name="connsiteY21314" fmla="*/ 3938376 h 5886446"/>
              <a:gd name="connsiteX21315" fmla="*/ 2853540 w 12191988"/>
              <a:gd name="connsiteY21315" fmla="*/ 3943137 h 5886446"/>
              <a:gd name="connsiteX21316" fmla="*/ 2852348 w 12191988"/>
              <a:gd name="connsiteY21316" fmla="*/ 3945915 h 5886446"/>
              <a:gd name="connsiteX21317" fmla="*/ 2851953 w 12191988"/>
              <a:gd name="connsiteY21317" fmla="*/ 3947502 h 5886446"/>
              <a:gd name="connsiteX21318" fmla="*/ 2850364 w 12191988"/>
              <a:gd name="connsiteY21318" fmla="*/ 3947899 h 5886446"/>
              <a:gd name="connsiteX21319" fmla="*/ 2848777 w 12191988"/>
              <a:gd name="connsiteY21319" fmla="*/ 3947899 h 5886446"/>
              <a:gd name="connsiteX21320" fmla="*/ 2847190 w 12191988"/>
              <a:gd name="connsiteY21320" fmla="*/ 3947105 h 5886446"/>
              <a:gd name="connsiteX21321" fmla="*/ 2844411 w 12191988"/>
              <a:gd name="connsiteY21321" fmla="*/ 3943931 h 5886446"/>
              <a:gd name="connsiteX21322" fmla="*/ 2840840 w 12191988"/>
              <a:gd name="connsiteY21322" fmla="*/ 3940360 h 5886446"/>
              <a:gd name="connsiteX21323" fmla="*/ 2839647 w 12191988"/>
              <a:gd name="connsiteY21323" fmla="*/ 3939566 h 5886446"/>
              <a:gd name="connsiteX21324" fmla="*/ 2838457 w 12191988"/>
              <a:gd name="connsiteY21324" fmla="*/ 3939169 h 5886446"/>
              <a:gd name="connsiteX21325" fmla="*/ 2837267 w 12191988"/>
              <a:gd name="connsiteY21325" fmla="*/ 3939169 h 5886446"/>
              <a:gd name="connsiteX21326" fmla="*/ 2836869 w 12191988"/>
              <a:gd name="connsiteY21326" fmla="*/ 3940360 h 5886446"/>
              <a:gd name="connsiteX21327" fmla="*/ 2836869 w 12191988"/>
              <a:gd name="connsiteY21327" fmla="*/ 3937979 h 5886446"/>
              <a:gd name="connsiteX21328" fmla="*/ 2835683 w 12191988"/>
              <a:gd name="connsiteY21328" fmla="*/ 3934011 h 5886446"/>
              <a:gd name="connsiteX21329" fmla="*/ 2834489 w 12191988"/>
              <a:gd name="connsiteY21329" fmla="*/ 3929249 h 5886446"/>
              <a:gd name="connsiteX21330" fmla="*/ 2832110 w 12191988"/>
              <a:gd name="connsiteY21330" fmla="*/ 3925281 h 5886446"/>
              <a:gd name="connsiteX21331" fmla="*/ 2829725 w 12191988"/>
              <a:gd name="connsiteY21331" fmla="*/ 3921313 h 5886446"/>
              <a:gd name="connsiteX21332" fmla="*/ 2826947 w 12191988"/>
              <a:gd name="connsiteY21332" fmla="*/ 3917345 h 5886446"/>
              <a:gd name="connsiteX21333" fmla="*/ 2823774 w 12191988"/>
              <a:gd name="connsiteY21333" fmla="*/ 3913773 h 5886446"/>
              <a:gd name="connsiteX21334" fmla="*/ 2820201 w 12191988"/>
              <a:gd name="connsiteY21334" fmla="*/ 3910202 h 5886446"/>
              <a:gd name="connsiteX21335" fmla="*/ 2816234 w 12191988"/>
              <a:gd name="connsiteY21335" fmla="*/ 3907028 h 5886446"/>
              <a:gd name="connsiteX21336" fmla="*/ 2808295 w 12191988"/>
              <a:gd name="connsiteY21336" fmla="*/ 3900282 h 5886446"/>
              <a:gd name="connsiteX21337" fmla="*/ 2799564 w 12191988"/>
              <a:gd name="connsiteY21337" fmla="*/ 3895123 h 5886446"/>
              <a:gd name="connsiteX21338" fmla="*/ 2791231 w 12191988"/>
              <a:gd name="connsiteY21338" fmla="*/ 3891155 h 5886446"/>
              <a:gd name="connsiteX21339" fmla="*/ 2790041 w 12191988"/>
              <a:gd name="connsiteY21339" fmla="*/ 3891949 h 5886446"/>
              <a:gd name="connsiteX21340" fmla="*/ 2789246 w 12191988"/>
              <a:gd name="connsiteY21340" fmla="*/ 3892346 h 5886446"/>
              <a:gd name="connsiteX21341" fmla="*/ 2787658 w 12191988"/>
              <a:gd name="connsiteY21341" fmla="*/ 3894727 h 5886446"/>
              <a:gd name="connsiteX21342" fmla="*/ 2786468 w 12191988"/>
              <a:gd name="connsiteY21342" fmla="*/ 3897504 h 5886446"/>
              <a:gd name="connsiteX21343" fmla="*/ 2786070 w 12191988"/>
              <a:gd name="connsiteY21343" fmla="*/ 3899885 h 5886446"/>
              <a:gd name="connsiteX21344" fmla="*/ 2785276 w 12191988"/>
              <a:gd name="connsiteY21344" fmla="*/ 3902663 h 5886446"/>
              <a:gd name="connsiteX21345" fmla="*/ 2783689 w 12191988"/>
              <a:gd name="connsiteY21345" fmla="*/ 3905044 h 5886446"/>
              <a:gd name="connsiteX21346" fmla="*/ 2782102 w 12191988"/>
              <a:gd name="connsiteY21346" fmla="*/ 3907028 h 5886446"/>
              <a:gd name="connsiteX21347" fmla="*/ 2780910 w 12191988"/>
              <a:gd name="connsiteY21347" fmla="*/ 3907424 h 5886446"/>
              <a:gd name="connsiteX21348" fmla="*/ 2779721 w 12191988"/>
              <a:gd name="connsiteY21348" fmla="*/ 3907424 h 5886446"/>
              <a:gd name="connsiteX21349" fmla="*/ 2781705 w 12191988"/>
              <a:gd name="connsiteY21349" fmla="*/ 3912980 h 5886446"/>
              <a:gd name="connsiteX21350" fmla="*/ 2783689 w 12191988"/>
              <a:gd name="connsiteY21350" fmla="*/ 3916948 h 5886446"/>
              <a:gd name="connsiteX21351" fmla="*/ 2785674 w 12191988"/>
              <a:gd name="connsiteY21351" fmla="*/ 3920519 h 5886446"/>
              <a:gd name="connsiteX21352" fmla="*/ 2787658 w 12191988"/>
              <a:gd name="connsiteY21352" fmla="*/ 3922900 h 5886446"/>
              <a:gd name="connsiteX21353" fmla="*/ 2789642 w 12191988"/>
              <a:gd name="connsiteY21353" fmla="*/ 3924884 h 5886446"/>
              <a:gd name="connsiteX21354" fmla="*/ 2792023 w 12191988"/>
              <a:gd name="connsiteY21354" fmla="*/ 3926075 h 5886446"/>
              <a:gd name="connsiteX21355" fmla="*/ 2794009 w 12191988"/>
              <a:gd name="connsiteY21355" fmla="*/ 3926868 h 5886446"/>
              <a:gd name="connsiteX21356" fmla="*/ 2796786 w 12191988"/>
              <a:gd name="connsiteY21356" fmla="*/ 3927265 h 5886446"/>
              <a:gd name="connsiteX21357" fmla="*/ 2802738 w 12191988"/>
              <a:gd name="connsiteY21357" fmla="*/ 3927265 h 5886446"/>
              <a:gd name="connsiteX21358" fmla="*/ 2809088 w 12191988"/>
              <a:gd name="connsiteY21358" fmla="*/ 3927265 h 5886446"/>
              <a:gd name="connsiteX21359" fmla="*/ 2812661 w 12191988"/>
              <a:gd name="connsiteY21359" fmla="*/ 3927265 h 5886446"/>
              <a:gd name="connsiteX21360" fmla="*/ 2816628 w 12191988"/>
              <a:gd name="connsiteY21360" fmla="*/ 3928059 h 5886446"/>
              <a:gd name="connsiteX21361" fmla="*/ 2820599 w 12191988"/>
              <a:gd name="connsiteY21361" fmla="*/ 3929249 h 5886446"/>
              <a:gd name="connsiteX21362" fmla="*/ 2825361 w 12191988"/>
              <a:gd name="connsiteY21362" fmla="*/ 3930836 h 5886446"/>
              <a:gd name="connsiteX21363" fmla="*/ 2823774 w 12191988"/>
              <a:gd name="connsiteY21363" fmla="*/ 3936392 h 5886446"/>
              <a:gd name="connsiteX21364" fmla="*/ 2822187 w 12191988"/>
              <a:gd name="connsiteY21364" fmla="*/ 3940360 h 5886446"/>
              <a:gd name="connsiteX21365" fmla="*/ 2821393 w 12191988"/>
              <a:gd name="connsiteY21365" fmla="*/ 3941550 h 5886446"/>
              <a:gd name="connsiteX21366" fmla="*/ 2820201 w 12191988"/>
              <a:gd name="connsiteY21366" fmla="*/ 3942344 h 5886446"/>
              <a:gd name="connsiteX21367" fmla="*/ 2819409 w 12191988"/>
              <a:gd name="connsiteY21367" fmla="*/ 3943137 h 5886446"/>
              <a:gd name="connsiteX21368" fmla="*/ 2818218 w 12191988"/>
              <a:gd name="connsiteY21368" fmla="*/ 3943137 h 5886446"/>
              <a:gd name="connsiteX21369" fmla="*/ 2815836 w 12191988"/>
              <a:gd name="connsiteY21369" fmla="*/ 3942344 h 5886446"/>
              <a:gd name="connsiteX21370" fmla="*/ 2813057 w 12191988"/>
              <a:gd name="connsiteY21370" fmla="*/ 3941550 h 5886446"/>
              <a:gd name="connsiteX21371" fmla="*/ 2807900 w 12191988"/>
              <a:gd name="connsiteY21371" fmla="*/ 3937582 h 5886446"/>
              <a:gd name="connsiteX21372" fmla="*/ 2804722 w 12191988"/>
              <a:gd name="connsiteY21372" fmla="*/ 3935995 h 5886446"/>
              <a:gd name="connsiteX21373" fmla="*/ 2801550 w 12191988"/>
              <a:gd name="connsiteY21373" fmla="*/ 3934011 h 5886446"/>
              <a:gd name="connsiteX21374" fmla="*/ 2798771 w 12191988"/>
              <a:gd name="connsiteY21374" fmla="*/ 3932820 h 5886446"/>
              <a:gd name="connsiteX21375" fmla="*/ 2795993 w 12191988"/>
              <a:gd name="connsiteY21375" fmla="*/ 3932820 h 5886446"/>
              <a:gd name="connsiteX21376" fmla="*/ 2794802 w 12191988"/>
              <a:gd name="connsiteY21376" fmla="*/ 3933614 h 5886446"/>
              <a:gd name="connsiteX21377" fmla="*/ 2793214 w 12191988"/>
              <a:gd name="connsiteY21377" fmla="*/ 3934011 h 5886446"/>
              <a:gd name="connsiteX21378" fmla="*/ 2791627 w 12191988"/>
              <a:gd name="connsiteY21378" fmla="*/ 3935598 h 5886446"/>
              <a:gd name="connsiteX21379" fmla="*/ 2790833 w 12191988"/>
              <a:gd name="connsiteY21379" fmla="*/ 3936788 h 5886446"/>
              <a:gd name="connsiteX21380" fmla="*/ 2788054 w 12191988"/>
              <a:gd name="connsiteY21380" fmla="*/ 3941153 h 5886446"/>
              <a:gd name="connsiteX21381" fmla="*/ 2785674 w 12191988"/>
              <a:gd name="connsiteY21381" fmla="*/ 3947502 h 5886446"/>
              <a:gd name="connsiteX21382" fmla="*/ 2787261 w 12191988"/>
              <a:gd name="connsiteY21382" fmla="*/ 3955042 h 5886446"/>
              <a:gd name="connsiteX21383" fmla="*/ 2789246 w 12191988"/>
              <a:gd name="connsiteY21383" fmla="*/ 3961391 h 5886446"/>
              <a:gd name="connsiteX21384" fmla="*/ 2792023 w 12191988"/>
              <a:gd name="connsiteY21384" fmla="*/ 3966549 h 5886446"/>
              <a:gd name="connsiteX21385" fmla="*/ 2795198 w 12191988"/>
              <a:gd name="connsiteY21385" fmla="*/ 3970914 h 5886446"/>
              <a:gd name="connsiteX21386" fmla="*/ 2799167 w 12191988"/>
              <a:gd name="connsiteY21386" fmla="*/ 3974089 h 5886446"/>
              <a:gd name="connsiteX21387" fmla="*/ 2803137 w 12191988"/>
              <a:gd name="connsiteY21387" fmla="*/ 3977263 h 5886446"/>
              <a:gd name="connsiteX21388" fmla="*/ 2807900 w 12191988"/>
              <a:gd name="connsiteY21388" fmla="*/ 3978454 h 5886446"/>
              <a:gd name="connsiteX21389" fmla="*/ 2812265 w 12191988"/>
              <a:gd name="connsiteY21389" fmla="*/ 3980041 h 5886446"/>
              <a:gd name="connsiteX21390" fmla="*/ 2817424 w 12191988"/>
              <a:gd name="connsiteY21390" fmla="*/ 3981231 h 5886446"/>
              <a:gd name="connsiteX21391" fmla="*/ 2822187 w 12191988"/>
              <a:gd name="connsiteY21391" fmla="*/ 3981628 h 5886446"/>
              <a:gd name="connsiteX21392" fmla="*/ 2831711 w 12191988"/>
              <a:gd name="connsiteY21392" fmla="*/ 3982819 h 5886446"/>
              <a:gd name="connsiteX21393" fmla="*/ 2840442 w 12191988"/>
              <a:gd name="connsiteY21393" fmla="*/ 3984009 h 5886446"/>
              <a:gd name="connsiteX21394" fmla="*/ 2844411 w 12191988"/>
              <a:gd name="connsiteY21394" fmla="*/ 3985199 h 5886446"/>
              <a:gd name="connsiteX21395" fmla="*/ 2847982 w 12191988"/>
              <a:gd name="connsiteY21395" fmla="*/ 3986787 h 5886446"/>
              <a:gd name="connsiteX21396" fmla="*/ 2844411 w 12191988"/>
              <a:gd name="connsiteY21396" fmla="*/ 3989168 h 5886446"/>
              <a:gd name="connsiteX21397" fmla="*/ 2840840 w 12191988"/>
              <a:gd name="connsiteY21397" fmla="*/ 3991152 h 5886446"/>
              <a:gd name="connsiteX21398" fmla="*/ 2836869 w 12191988"/>
              <a:gd name="connsiteY21398" fmla="*/ 3992739 h 5886446"/>
              <a:gd name="connsiteX21399" fmla="*/ 2832110 w 12191988"/>
              <a:gd name="connsiteY21399" fmla="*/ 3993532 h 5886446"/>
              <a:gd name="connsiteX21400" fmla="*/ 2828139 w 12191988"/>
              <a:gd name="connsiteY21400" fmla="*/ 3994723 h 5886446"/>
              <a:gd name="connsiteX21401" fmla="*/ 2823774 w 12191988"/>
              <a:gd name="connsiteY21401" fmla="*/ 3995120 h 5886446"/>
              <a:gd name="connsiteX21402" fmla="*/ 2814249 w 12191988"/>
              <a:gd name="connsiteY21402" fmla="*/ 3995516 h 5886446"/>
              <a:gd name="connsiteX21403" fmla="*/ 2804329 w 12191988"/>
              <a:gd name="connsiteY21403" fmla="*/ 3995120 h 5886446"/>
              <a:gd name="connsiteX21404" fmla="*/ 2794009 w 12191988"/>
              <a:gd name="connsiteY21404" fmla="*/ 3993532 h 5886446"/>
              <a:gd name="connsiteX21405" fmla="*/ 2783689 w 12191988"/>
              <a:gd name="connsiteY21405" fmla="*/ 3992342 h 5886446"/>
              <a:gd name="connsiteX21406" fmla="*/ 2772577 w 12191988"/>
              <a:gd name="connsiteY21406" fmla="*/ 3989564 h 5886446"/>
              <a:gd name="connsiteX21407" fmla="*/ 2751144 w 12191988"/>
              <a:gd name="connsiteY21407" fmla="*/ 3984803 h 5886446"/>
              <a:gd name="connsiteX21408" fmla="*/ 2740032 w 12191988"/>
              <a:gd name="connsiteY21408" fmla="*/ 3982819 h 5886446"/>
              <a:gd name="connsiteX21409" fmla="*/ 2729319 w 12191988"/>
              <a:gd name="connsiteY21409" fmla="*/ 3980438 h 5886446"/>
              <a:gd name="connsiteX21410" fmla="*/ 2718998 w 12191988"/>
              <a:gd name="connsiteY21410" fmla="*/ 3979247 h 5886446"/>
              <a:gd name="connsiteX21411" fmla="*/ 2708283 w 12191988"/>
              <a:gd name="connsiteY21411" fmla="*/ 3978454 h 5886446"/>
              <a:gd name="connsiteX21412" fmla="*/ 2698761 w 12191988"/>
              <a:gd name="connsiteY21412" fmla="*/ 3979247 h 5886446"/>
              <a:gd name="connsiteX21413" fmla="*/ 2693598 w 12191988"/>
              <a:gd name="connsiteY21413" fmla="*/ 3979644 h 5886446"/>
              <a:gd name="connsiteX21414" fmla="*/ 2689236 w 12191988"/>
              <a:gd name="connsiteY21414" fmla="*/ 3980438 h 5886446"/>
              <a:gd name="connsiteX21415" fmla="*/ 2685663 w 12191988"/>
              <a:gd name="connsiteY21415" fmla="*/ 3977263 h 5886446"/>
              <a:gd name="connsiteX21416" fmla="*/ 2681694 w 12191988"/>
              <a:gd name="connsiteY21416" fmla="*/ 3974089 h 5886446"/>
              <a:gd name="connsiteX21417" fmla="*/ 2677724 w 12191988"/>
              <a:gd name="connsiteY21417" fmla="*/ 3971708 h 5886446"/>
              <a:gd name="connsiteX21418" fmla="*/ 2673757 w 12191988"/>
              <a:gd name="connsiteY21418" fmla="*/ 3968930 h 5886446"/>
              <a:gd name="connsiteX21419" fmla="*/ 2665026 w 12191988"/>
              <a:gd name="connsiteY21419" fmla="*/ 3964962 h 5886446"/>
              <a:gd name="connsiteX21420" fmla="*/ 2656294 w 12191988"/>
              <a:gd name="connsiteY21420" fmla="*/ 3962184 h 5886446"/>
              <a:gd name="connsiteX21421" fmla="*/ 2638432 w 12191988"/>
              <a:gd name="connsiteY21421" fmla="*/ 3956232 h 5886446"/>
              <a:gd name="connsiteX21422" fmla="*/ 2630099 w 12191988"/>
              <a:gd name="connsiteY21422" fmla="*/ 3953058 h 5886446"/>
              <a:gd name="connsiteX21423" fmla="*/ 2626528 w 12191988"/>
              <a:gd name="connsiteY21423" fmla="*/ 3951074 h 5886446"/>
              <a:gd name="connsiteX21424" fmla="*/ 2622558 w 12191988"/>
              <a:gd name="connsiteY21424" fmla="*/ 3949090 h 5886446"/>
              <a:gd name="connsiteX21425" fmla="*/ 2624940 w 12191988"/>
              <a:gd name="connsiteY21425" fmla="*/ 3947899 h 5886446"/>
              <a:gd name="connsiteX21426" fmla="*/ 2626922 w 12191988"/>
              <a:gd name="connsiteY21426" fmla="*/ 3947502 h 5886446"/>
              <a:gd name="connsiteX21427" fmla="*/ 2628909 w 12191988"/>
              <a:gd name="connsiteY21427" fmla="*/ 3947899 h 5886446"/>
              <a:gd name="connsiteX21428" fmla="*/ 2630494 w 12191988"/>
              <a:gd name="connsiteY21428" fmla="*/ 3948693 h 5886446"/>
              <a:gd name="connsiteX21429" fmla="*/ 2634066 w 12191988"/>
              <a:gd name="connsiteY21429" fmla="*/ 3951074 h 5886446"/>
              <a:gd name="connsiteX21430" fmla="*/ 2637243 w 12191988"/>
              <a:gd name="connsiteY21430" fmla="*/ 3953455 h 5886446"/>
              <a:gd name="connsiteX21431" fmla="*/ 2639624 w 12191988"/>
              <a:gd name="connsiteY21431" fmla="*/ 3956232 h 5886446"/>
              <a:gd name="connsiteX21432" fmla="*/ 2640417 w 12191988"/>
              <a:gd name="connsiteY21432" fmla="*/ 3956629 h 5886446"/>
              <a:gd name="connsiteX21433" fmla="*/ 2641610 w 12191988"/>
              <a:gd name="connsiteY21433" fmla="*/ 3956629 h 5886446"/>
              <a:gd name="connsiteX21434" fmla="*/ 2642404 w 12191988"/>
              <a:gd name="connsiteY21434" fmla="*/ 3956232 h 5886446"/>
              <a:gd name="connsiteX21435" fmla="*/ 2643195 w 12191988"/>
              <a:gd name="connsiteY21435" fmla="*/ 3954645 h 5886446"/>
              <a:gd name="connsiteX21436" fmla="*/ 2643594 w 12191988"/>
              <a:gd name="connsiteY21436" fmla="*/ 3952661 h 5886446"/>
              <a:gd name="connsiteX21437" fmla="*/ 2643594 w 12191988"/>
              <a:gd name="connsiteY21437" fmla="*/ 3949487 h 5886446"/>
              <a:gd name="connsiteX21438" fmla="*/ 2641610 w 12191988"/>
              <a:gd name="connsiteY21438" fmla="*/ 3948693 h 5886446"/>
              <a:gd name="connsiteX21439" fmla="*/ 2640417 w 12191988"/>
              <a:gd name="connsiteY21439" fmla="*/ 3947105 h 5886446"/>
              <a:gd name="connsiteX21440" fmla="*/ 2640021 w 12191988"/>
              <a:gd name="connsiteY21440" fmla="*/ 3945518 h 5886446"/>
              <a:gd name="connsiteX21441" fmla="*/ 2640021 w 12191988"/>
              <a:gd name="connsiteY21441" fmla="*/ 3943534 h 5886446"/>
              <a:gd name="connsiteX21442" fmla="*/ 2640417 w 12191988"/>
              <a:gd name="connsiteY21442" fmla="*/ 3941153 h 5886446"/>
              <a:gd name="connsiteX21443" fmla="*/ 2641610 w 12191988"/>
              <a:gd name="connsiteY21443" fmla="*/ 3938376 h 5886446"/>
              <a:gd name="connsiteX21444" fmla="*/ 2643594 w 12191988"/>
              <a:gd name="connsiteY21444" fmla="*/ 3933614 h 5886446"/>
              <a:gd name="connsiteX21445" fmla="*/ 2641211 w 12191988"/>
              <a:gd name="connsiteY21445" fmla="*/ 3932027 h 5886446"/>
              <a:gd name="connsiteX21446" fmla="*/ 2638432 w 12191988"/>
              <a:gd name="connsiteY21446" fmla="*/ 3930439 h 5886446"/>
              <a:gd name="connsiteX21447" fmla="*/ 2634066 w 12191988"/>
              <a:gd name="connsiteY21447" fmla="*/ 3927265 h 5886446"/>
              <a:gd name="connsiteX21448" fmla="*/ 2631687 w 12191988"/>
              <a:gd name="connsiteY21448" fmla="*/ 3926075 h 5886446"/>
              <a:gd name="connsiteX21449" fmla="*/ 2628511 w 12191988"/>
              <a:gd name="connsiteY21449" fmla="*/ 3924884 h 5886446"/>
              <a:gd name="connsiteX21450" fmla="*/ 2624940 w 12191988"/>
              <a:gd name="connsiteY21450" fmla="*/ 3924884 h 5886446"/>
              <a:gd name="connsiteX21451" fmla="*/ 2620971 w 12191988"/>
              <a:gd name="connsiteY21451" fmla="*/ 3925281 h 5886446"/>
              <a:gd name="connsiteX21452" fmla="*/ 2620971 w 12191988"/>
              <a:gd name="connsiteY21452" fmla="*/ 3947899 h 5886446"/>
              <a:gd name="connsiteX21453" fmla="*/ 2617794 w 12191988"/>
              <a:gd name="connsiteY21453" fmla="*/ 3945915 h 5886446"/>
              <a:gd name="connsiteX21454" fmla="*/ 2615416 w 12191988"/>
              <a:gd name="connsiteY21454" fmla="*/ 3943534 h 5886446"/>
              <a:gd name="connsiteX21455" fmla="*/ 2613033 w 12191988"/>
              <a:gd name="connsiteY21455" fmla="*/ 3941153 h 5886446"/>
              <a:gd name="connsiteX21456" fmla="*/ 2610652 w 12191988"/>
              <a:gd name="connsiteY21456" fmla="*/ 3937979 h 5886446"/>
              <a:gd name="connsiteX21457" fmla="*/ 2608270 w 12191988"/>
              <a:gd name="connsiteY21457" fmla="*/ 3934804 h 5886446"/>
              <a:gd name="connsiteX21458" fmla="*/ 2606285 w 12191988"/>
              <a:gd name="connsiteY21458" fmla="*/ 3930836 h 5886446"/>
              <a:gd name="connsiteX21459" fmla="*/ 2605095 w 12191988"/>
              <a:gd name="connsiteY21459" fmla="*/ 3926868 h 5886446"/>
              <a:gd name="connsiteX21460" fmla="*/ 2603508 w 12191988"/>
              <a:gd name="connsiteY21460" fmla="*/ 3922900 h 5886446"/>
              <a:gd name="connsiteX21461" fmla="*/ 2602318 w 12191988"/>
              <a:gd name="connsiteY21461" fmla="*/ 3917742 h 5886446"/>
              <a:gd name="connsiteX21462" fmla="*/ 2601524 w 12191988"/>
              <a:gd name="connsiteY21462" fmla="*/ 3912980 h 5886446"/>
              <a:gd name="connsiteX21463" fmla="*/ 2600729 w 12191988"/>
              <a:gd name="connsiteY21463" fmla="*/ 3907028 h 5886446"/>
              <a:gd name="connsiteX21464" fmla="*/ 2600729 w 12191988"/>
              <a:gd name="connsiteY21464" fmla="*/ 3900679 h 5886446"/>
              <a:gd name="connsiteX21465" fmla="*/ 2600729 w 12191988"/>
              <a:gd name="connsiteY21465" fmla="*/ 3893933 h 5886446"/>
              <a:gd name="connsiteX21466" fmla="*/ 2601919 w 12191988"/>
              <a:gd name="connsiteY21466" fmla="*/ 3886394 h 5886446"/>
              <a:gd name="connsiteX21467" fmla="*/ 2602318 w 12191988"/>
              <a:gd name="connsiteY21467" fmla="*/ 3878457 h 5886446"/>
              <a:gd name="connsiteX21468" fmla="*/ 2603906 w 12191988"/>
              <a:gd name="connsiteY21468" fmla="*/ 3869728 h 5886446"/>
              <a:gd name="connsiteX21469" fmla="*/ 2609462 w 12191988"/>
              <a:gd name="connsiteY21469" fmla="*/ 3866156 h 5886446"/>
              <a:gd name="connsiteX21470" fmla="*/ 2614622 w 12191988"/>
              <a:gd name="connsiteY21470" fmla="*/ 3862188 h 5886446"/>
              <a:gd name="connsiteX21471" fmla="*/ 2618987 w 12191988"/>
              <a:gd name="connsiteY21471" fmla="*/ 3858220 h 5886446"/>
              <a:gd name="connsiteX21472" fmla="*/ 2623353 w 12191988"/>
              <a:gd name="connsiteY21472" fmla="*/ 3853062 h 5886446"/>
              <a:gd name="connsiteX21473" fmla="*/ 2632480 w 12191988"/>
              <a:gd name="connsiteY21473" fmla="*/ 3843538 h 5886446"/>
              <a:gd name="connsiteX21474" fmla="*/ 2637243 w 12191988"/>
              <a:gd name="connsiteY21474" fmla="*/ 3839173 h 5886446"/>
              <a:gd name="connsiteX21475" fmla="*/ 2641610 w 12191988"/>
              <a:gd name="connsiteY21475" fmla="*/ 3834015 h 5886446"/>
              <a:gd name="connsiteX21476" fmla="*/ 2645974 w 12191988"/>
              <a:gd name="connsiteY21476" fmla="*/ 3830047 h 5886446"/>
              <a:gd name="connsiteX21477" fmla="*/ 2651531 w 12191988"/>
              <a:gd name="connsiteY21477" fmla="*/ 3826079 h 5886446"/>
              <a:gd name="connsiteX21478" fmla="*/ 2657087 w 12191988"/>
              <a:gd name="connsiteY21478" fmla="*/ 3822904 h 5886446"/>
              <a:gd name="connsiteX21479" fmla="*/ 2663042 w 12191988"/>
              <a:gd name="connsiteY21479" fmla="*/ 3820523 h 5886446"/>
              <a:gd name="connsiteX21480" fmla="*/ 2669785 w 12191988"/>
              <a:gd name="connsiteY21480" fmla="*/ 3818936 h 5886446"/>
              <a:gd name="connsiteX21481" fmla="*/ 2677328 w 12191988"/>
              <a:gd name="connsiteY21481" fmla="*/ 3818539 h 5886446"/>
              <a:gd name="connsiteX21482" fmla="*/ 2685267 w 12191988"/>
              <a:gd name="connsiteY21482" fmla="*/ 3818936 h 5886446"/>
              <a:gd name="connsiteX21483" fmla="*/ 2694392 w 12191988"/>
              <a:gd name="connsiteY21483" fmla="*/ 3820523 h 5886446"/>
              <a:gd name="connsiteX21484" fmla="*/ 2691615 w 12191988"/>
              <a:gd name="connsiteY21484" fmla="*/ 3814571 h 5886446"/>
              <a:gd name="connsiteX21485" fmla="*/ 2688837 w 12191988"/>
              <a:gd name="connsiteY21485" fmla="*/ 3809016 h 5886446"/>
              <a:gd name="connsiteX21486" fmla="*/ 2685663 w 12191988"/>
              <a:gd name="connsiteY21486" fmla="*/ 3805048 h 5886446"/>
              <a:gd name="connsiteX21487" fmla="*/ 2682090 w 12191988"/>
              <a:gd name="connsiteY21487" fmla="*/ 3801476 h 5886446"/>
              <a:gd name="connsiteX21488" fmla="*/ 2678915 w 12191988"/>
              <a:gd name="connsiteY21488" fmla="*/ 3798302 h 5886446"/>
              <a:gd name="connsiteX21489" fmla="*/ 2675344 w 12191988"/>
              <a:gd name="connsiteY21489" fmla="*/ 3797111 h 5886446"/>
              <a:gd name="connsiteX21490" fmla="*/ 2671771 w 12191988"/>
              <a:gd name="connsiteY21490" fmla="*/ 3795524 h 5886446"/>
              <a:gd name="connsiteX21491" fmla="*/ 2667804 w 12191988"/>
              <a:gd name="connsiteY21491" fmla="*/ 3795127 h 5886446"/>
              <a:gd name="connsiteX21492" fmla="*/ 2664231 w 12191988"/>
              <a:gd name="connsiteY21492" fmla="*/ 3795127 h 5886446"/>
              <a:gd name="connsiteX21493" fmla="*/ 2660262 w 12191988"/>
              <a:gd name="connsiteY21493" fmla="*/ 3795524 h 5886446"/>
              <a:gd name="connsiteX21494" fmla="*/ 2656294 w 12191988"/>
              <a:gd name="connsiteY21494" fmla="*/ 3796318 h 5886446"/>
              <a:gd name="connsiteX21495" fmla="*/ 2651927 w 12191988"/>
              <a:gd name="connsiteY21495" fmla="*/ 3797905 h 5886446"/>
              <a:gd name="connsiteX21496" fmla="*/ 2643594 w 12191988"/>
              <a:gd name="connsiteY21496" fmla="*/ 3801873 h 5886446"/>
              <a:gd name="connsiteX21497" fmla="*/ 2635655 w 12191988"/>
              <a:gd name="connsiteY21497" fmla="*/ 3807032 h 5886446"/>
              <a:gd name="connsiteX21498" fmla="*/ 2627717 w 12191988"/>
              <a:gd name="connsiteY21498" fmla="*/ 3812984 h 5886446"/>
              <a:gd name="connsiteX21499" fmla="*/ 2619384 w 12191988"/>
              <a:gd name="connsiteY21499" fmla="*/ 3818936 h 5886446"/>
              <a:gd name="connsiteX21500" fmla="*/ 2604302 w 12191988"/>
              <a:gd name="connsiteY21500" fmla="*/ 3830047 h 5886446"/>
              <a:gd name="connsiteX21501" fmla="*/ 2597555 w 12191988"/>
              <a:gd name="connsiteY21501" fmla="*/ 3834412 h 5886446"/>
              <a:gd name="connsiteX21502" fmla="*/ 2591204 w 12191988"/>
              <a:gd name="connsiteY21502" fmla="*/ 3837586 h 5886446"/>
              <a:gd name="connsiteX21503" fmla="*/ 2588426 w 12191988"/>
              <a:gd name="connsiteY21503" fmla="*/ 3838776 h 5886446"/>
              <a:gd name="connsiteX21504" fmla="*/ 2586046 w 12191988"/>
              <a:gd name="connsiteY21504" fmla="*/ 3839173 h 5886446"/>
              <a:gd name="connsiteX21505" fmla="*/ 2583267 w 12191988"/>
              <a:gd name="connsiteY21505" fmla="*/ 3838776 h 5886446"/>
              <a:gd name="connsiteX21506" fmla="*/ 2581282 w 12191988"/>
              <a:gd name="connsiteY21506" fmla="*/ 3837983 h 5886446"/>
              <a:gd name="connsiteX21507" fmla="*/ 2580489 w 12191988"/>
              <a:gd name="connsiteY21507" fmla="*/ 3833221 h 5886446"/>
              <a:gd name="connsiteX21508" fmla="*/ 2580885 w 12191988"/>
              <a:gd name="connsiteY21508" fmla="*/ 3829650 h 5886446"/>
              <a:gd name="connsiteX21509" fmla="*/ 2581282 w 12191988"/>
              <a:gd name="connsiteY21509" fmla="*/ 3826475 h 5886446"/>
              <a:gd name="connsiteX21510" fmla="*/ 2582869 w 12191988"/>
              <a:gd name="connsiteY21510" fmla="*/ 3824491 h 5886446"/>
              <a:gd name="connsiteX21511" fmla="*/ 2584855 w 12191988"/>
              <a:gd name="connsiteY21511" fmla="*/ 3822904 h 5886446"/>
              <a:gd name="connsiteX21512" fmla="*/ 2586840 w 12191988"/>
              <a:gd name="connsiteY21512" fmla="*/ 3822110 h 5886446"/>
              <a:gd name="connsiteX21513" fmla="*/ 2591204 w 12191988"/>
              <a:gd name="connsiteY21513" fmla="*/ 3820523 h 5886446"/>
              <a:gd name="connsiteX21514" fmla="*/ 2593984 w 12191988"/>
              <a:gd name="connsiteY21514" fmla="*/ 3819730 h 5886446"/>
              <a:gd name="connsiteX21515" fmla="*/ 2595967 w 12191988"/>
              <a:gd name="connsiteY21515" fmla="*/ 3818539 h 5886446"/>
              <a:gd name="connsiteX21516" fmla="*/ 2597951 w 12191988"/>
              <a:gd name="connsiteY21516" fmla="*/ 3816952 h 5886446"/>
              <a:gd name="connsiteX21517" fmla="*/ 2598747 w 12191988"/>
              <a:gd name="connsiteY21517" fmla="*/ 3814968 h 5886446"/>
              <a:gd name="connsiteX21518" fmla="*/ 2599935 w 12191988"/>
              <a:gd name="connsiteY21518" fmla="*/ 3812587 h 5886446"/>
              <a:gd name="connsiteX21519" fmla="*/ 2600334 w 12191988"/>
              <a:gd name="connsiteY21519" fmla="*/ 3808619 h 5886446"/>
              <a:gd name="connsiteX21520" fmla="*/ 2599540 w 12191988"/>
              <a:gd name="connsiteY21520" fmla="*/ 3803857 h 5886446"/>
              <a:gd name="connsiteX21521" fmla="*/ 2597951 w 12191988"/>
              <a:gd name="connsiteY21521" fmla="*/ 3797508 h 5886446"/>
              <a:gd name="connsiteX21522" fmla="*/ 2604302 w 12191988"/>
              <a:gd name="connsiteY21522" fmla="*/ 3801080 h 5886446"/>
              <a:gd name="connsiteX21523" fmla="*/ 2607477 w 12191988"/>
              <a:gd name="connsiteY21523" fmla="*/ 3801873 h 5886446"/>
              <a:gd name="connsiteX21524" fmla="*/ 2610652 w 12191988"/>
              <a:gd name="connsiteY21524" fmla="*/ 3802667 h 5886446"/>
              <a:gd name="connsiteX21525" fmla="*/ 2613033 w 12191988"/>
              <a:gd name="connsiteY21525" fmla="*/ 3803064 h 5886446"/>
              <a:gd name="connsiteX21526" fmla="*/ 2615811 w 12191988"/>
              <a:gd name="connsiteY21526" fmla="*/ 3803064 h 5886446"/>
              <a:gd name="connsiteX21527" fmla="*/ 2618987 w 12191988"/>
              <a:gd name="connsiteY21527" fmla="*/ 3802667 h 5886446"/>
              <a:gd name="connsiteX21528" fmla="*/ 2621367 w 12191988"/>
              <a:gd name="connsiteY21528" fmla="*/ 3801873 h 5886446"/>
              <a:gd name="connsiteX21529" fmla="*/ 2624144 w 12191988"/>
              <a:gd name="connsiteY21529" fmla="*/ 3800286 h 5886446"/>
              <a:gd name="connsiteX21530" fmla="*/ 2626528 w 12191988"/>
              <a:gd name="connsiteY21530" fmla="*/ 3799095 h 5886446"/>
              <a:gd name="connsiteX21531" fmla="*/ 2628511 w 12191988"/>
              <a:gd name="connsiteY21531" fmla="*/ 3797111 h 5886446"/>
              <a:gd name="connsiteX21532" fmla="*/ 2630894 w 12191988"/>
              <a:gd name="connsiteY21532" fmla="*/ 3795127 h 5886446"/>
              <a:gd name="connsiteX21533" fmla="*/ 2632878 w 12191988"/>
              <a:gd name="connsiteY21533" fmla="*/ 3791953 h 5886446"/>
              <a:gd name="connsiteX21534" fmla="*/ 2634466 w 12191988"/>
              <a:gd name="connsiteY21534" fmla="*/ 3788778 h 5886446"/>
              <a:gd name="connsiteX21535" fmla="*/ 2636450 w 12191988"/>
              <a:gd name="connsiteY21535" fmla="*/ 3785604 h 5886446"/>
              <a:gd name="connsiteX21536" fmla="*/ 2637638 w 12191988"/>
              <a:gd name="connsiteY21536" fmla="*/ 3780842 h 5886446"/>
              <a:gd name="connsiteX21537" fmla="*/ 2632878 w 12191988"/>
              <a:gd name="connsiteY21537" fmla="*/ 3779255 h 5886446"/>
              <a:gd name="connsiteX21538" fmla="*/ 2626528 w 12191988"/>
              <a:gd name="connsiteY21538" fmla="*/ 3777271 h 5886446"/>
              <a:gd name="connsiteX21539" fmla="*/ 2618987 w 12191988"/>
              <a:gd name="connsiteY21539" fmla="*/ 3776477 h 5886446"/>
              <a:gd name="connsiteX21540" fmla="*/ 2615017 w 12191988"/>
              <a:gd name="connsiteY21540" fmla="*/ 3776081 h 5886446"/>
              <a:gd name="connsiteX21541" fmla="*/ 2611446 w 12191988"/>
              <a:gd name="connsiteY21541" fmla="*/ 3776477 h 5886446"/>
              <a:gd name="connsiteX21542" fmla="*/ 2607477 w 12191988"/>
              <a:gd name="connsiteY21542" fmla="*/ 3776874 h 5886446"/>
              <a:gd name="connsiteX21543" fmla="*/ 2603906 w 12191988"/>
              <a:gd name="connsiteY21543" fmla="*/ 3778461 h 5886446"/>
              <a:gd name="connsiteX21544" fmla="*/ 2600729 w 12191988"/>
              <a:gd name="connsiteY21544" fmla="*/ 3780445 h 5886446"/>
              <a:gd name="connsiteX21545" fmla="*/ 2597951 w 12191988"/>
              <a:gd name="connsiteY21545" fmla="*/ 3783620 h 5886446"/>
              <a:gd name="connsiteX21546" fmla="*/ 2595570 w 12191988"/>
              <a:gd name="connsiteY21546" fmla="*/ 3787588 h 5886446"/>
              <a:gd name="connsiteX21547" fmla="*/ 2593984 w 12191988"/>
              <a:gd name="connsiteY21547" fmla="*/ 3792350 h 5886446"/>
              <a:gd name="connsiteX21548" fmla="*/ 2592793 w 12191988"/>
              <a:gd name="connsiteY21548" fmla="*/ 3798302 h 5886446"/>
              <a:gd name="connsiteX21549" fmla="*/ 2592396 w 12191988"/>
              <a:gd name="connsiteY21549" fmla="*/ 3805841 h 5886446"/>
              <a:gd name="connsiteX21550" fmla="*/ 2582474 w 12191988"/>
              <a:gd name="connsiteY21550" fmla="*/ 3799492 h 5886446"/>
              <a:gd name="connsiteX21551" fmla="*/ 2572948 w 12191988"/>
              <a:gd name="connsiteY21551" fmla="*/ 3793937 h 5886446"/>
              <a:gd name="connsiteX21552" fmla="*/ 2563423 w 12191988"/>
              <a:gd name="connsiteY21552" fmla="*/ 3789969 h 5886446"/>
              <a:gd name="connsiteX21553" fmla="*/ 2558264 w 12191988"/>
              <a:gd name="connsiteY21553" fmla="*/ 3788382 h 5886446"/>
              <a:gd name="connsiteX21554" fmla="*/ 2553898 w 12191988"/>
              <a:gd name="connsiteY21554" fmla="*/ 3787588 h 5886446"/>
              <a:gd name="connsiteX21555" fmla="*/ 2548739 w 12191988"/>
              <a:gd name="connsiteY21555" fmla="*/ 3786398 h 5886446"/>
              <a:gd name="connsiteX21556" fmla="*/ 2544373 w 12191988"/>
              <a:gd name="connsiteY21556" fmla="*/ 3786001 h 5886446"/>
              <a:gd name="connsiteX21557" fmla="*/ 2539610 w 12191988"/>
              <a:gd name="connsiteY21557" fmla="*/ 3786001 h 5886446"/>
              <a:gd name="connsiteX21558" fmla="*/ 2535244 w 12191988"/>
              <a:gd name="connsiteY21558" fmla="*/ 3786398 h 5886446"/>
              <a:gd name="connsiteX21559" fmla="*/ 2531276 w 12191988"/>
              <a:gd name="connsiteY21559" fmla="*/ 3786794 h 5886446"/>
              <a:gd name="connsiteX21560" fmla="*/ 2526514 w 12191988"/>
              <a:gd name="connsiteY21560" fmla="*/ 3787985 h 5886446"/>
              <a:gd name="connsiteX21561" fmla="*/ 2522545 w 12191988"/>
              <a:gd name="connsiteY21561" fmla="*/ 3788778 h 5886446"/>
              <a:gd name="connsiteX21562" fmla="*/ 2518575 w 12191988"/>
              <a:gd name="connsiteY21562" fmla="*/ 3790762 h 5886446"/>
              <a:gd name="connsiteX21563" fmla="*/ 2518973 w 12191988"/>
              <a:gd name="connsiteY21563" fmla="*/ 3786794 h 5886446"/>
              <a:gd name="connsiteX21564" fmla="*/ 2519766 w 12191988"/>
              <a:gd name="connsiteY21564" fmla="*/ 3783620 h 5886446"/>
              <a:gd name="connsiteX21565" fmla="*/ 2520560 w 12191988"/>
              <a:gd name="connsiteY21565" fmla="*/ 3780445 h 5886446"/>
              <a:gd name="connsiteX21566" fmla="*/ 2522148 w 12191988"/>
              <a:gd name="connsiteY21566" fmla="*/ 3777271 h 5886446"/>
              <a:gd name="connsiteX21567" fmla="*/ 2525322 w 12191988"/>
              <a:gd name="connsiteY21567" fmla="*/ 3772906 h 5886446"/>
              <a:gd name="connsiteX21568" fmla="*/ 2528497 w 12191988"/>
              <a:gd name="connsiteY21568" fmla="*/ 3768938 h 5886446"/>
              <a:gd name="connsiteX21569" fmla="*/ 2532863 w 12191988"/>
              <a:gd name="connsiteY21569" fmla="*/ 3765367 h 5886446"/>
              <a:gd name="connsiteX21570" fmla="*/ 2536038 w 12191988"/>
              <a:gd name="connsiteY21570" fmla="*/ 3761399 h 5886446"/>
              <a:gd name="connsiteX21571" fmla="*/ 2537627 w 12191988"/>
              <a:gd name="connsiteY21571" fmla="*/ 3759018 h 5886446"/>
              <a:gd name="connsiteX21572" fmla="*/ 2539214 w 12191988"/>
              <a:gd name="connsiteY21572" fmla="*/ 3756240 h 5886446"/>
              <a:gd name="connsiteX21573" fmla="*/ 2540007 w 12191988"/>
              <a:gd name="connsiteY21573" fmla="*/ 3753859 h 5886446"/>
              <a:gd name="connsiteX21574" fmla="*/ 2541198 w 12191988"/>
              <a:gd name="connsiteY21574" fmla="*/ 3750288 h 5886446"/>
              <a:gd name="connsiteX21575" fmla="*/ 2539610 w 12191988"/>
              <a:gd name="connsiteY21575" fmla="*/ 3746717 h 5886446"/>
              <a:gd name="connsiteX21576" fmla="*/ 2537627 w 12191988"/>
              <a:gd name="connsiteY21576" fmla="*/ 3743939 h 5886446"/>
              <a:gd name="connsiteX21577" fmla="*/ 2535244 w 12191988"/>
              <a:gd name="connsiteY21577" fmla="*/ 3740764 h 5886446"/>
              <a:gd name="connsiteX21578" fmla="*/ 2532863 w 12191988"/>
              <a:gd name="connsiteY21578" fmla="*/ 3738780 h 5886446"/>
              <a:gd name="connsiteX21579" fmla="*/ 2529292 w 12191988"/>
              <a:gd name="connsiteY21579" fmla="*/ 3737193 h 5886446"/>
              <a:gd name="connsiteX21580" fmla="*/ 2526117 w 12191988"/>
              <a:gd name="connsiteY21580" fmla="*/ 3735606 h 5886446"/>
              <a:gd name="connsiteX21581" fmla="*/ 2522148 w 12191988"/>
              <a:gd name="connsiteY21581" fmla="*/ 3735209 h 5886446"/>
              <a:gd name="connsiteX21582" fmla="*/ 2518575 w 12191988"/>
              <a:gd name="connsiteY21582" fmla="*/ 3734812 h 5886446"/>
              <a:gd name="connsiteX21583" fmla="*/ 2522545 w 12191988"/>
              <a:gd name="connsiteY21583" fmla="*/ 3732828 h 5886446"/>
              <a:gd name="connsiteX21584" fmla="*/ 2526117 w 12191988"/>
              <a:gd name="connsiteY21584" fmla="*/ 3730051 h 5886446"/>
              <a:gd name="connsiteX21585" fmla="*/ 2529688 w 12191988"/>
              <a:gd name="connsiteY21585" fmla="*/ 3727273 h 5886446"/>
              <a:gd name="connsiteX21586" fmla="*/ 2532069 w 12191988"/>
              <a:gd name="connsiteY21586" fmla="*/ 3723702 h 5886446"/>
              <a:gd name="connsiteX21587" fmla="*/ 2534847 w 12191988"/>
              <a:gd name="connsiteY21587" fmla="*/ 3719734 h 5886446"/>
              <a:gd name="connsiteX21588" fmla="*/ 2536832 w 12191988"/>
              <a:gd name="connsiteY21588" fmla="*/ 3715369 h 5886446"/>
              <a:gd name="connsiteX21589" fmla="*/ 2540802 w 12191988"/>
              <a:gd name="connsiteY21589" fmla="*/ 3705448 h 5886446"/>
              <a:gd name="connsiteX21590" fmla="*/ 2544373 w 12191988"/>
              <a:gd name="connsiteY21590" fmla="*/ 3695528 h 5886446"/>
              <a:gd name="connsiteX21591" fmla="*/ 2547549 w 12191988"/>
              <a:gd name="connsiteY21591" fmla="*/ 3686005 h 5886446"/>
              <a:gd name="connsiteX21592" fmla="*/ 2550327 w 12191988"/>
              <a:gd name="connsiteY21592" fmla="*/ 3681640 h 5886446"/>
              <a:gd name="connsiteX21593" fmla="*/ 2552311 w 12191988"/>
              <a:gd name="connsiteY21593" fmla="*/ 3676878 h 5886446"/>
              <a:gd name="connsiteX21594" fmla="*/ 2555088 w 12191988"/>
              <a:gd name="connsiteY21594" fmla="*/ 3673704 h 5886446"/>
              <a:gd name="connsiteX21595" fmla="*/ 2558264 w 12191988"/>
              <a:gd name="connsiteY21595" fmla="*/ 3670132 h 5886446"/>
              <a:gd name="connsiteX21596" fmla="*/ 2552311 w 12191988"/>
              <a:gd name="connsiteY21596" fmla="*/ 3666164 h 5886446"/>
              <a:gd name="connsiteX21597" fmla="*/ 2546754 w 12191988"/>
              <a:gd name="connsiteY21597" fmla="*/ 3661006 h 5886446"/>
              <a:gd name="connsiteX21598" fmla="*/ 2544769 w 12191988"/>
              <a:gd name="connsiteY21598" fmla="*/ 3658625 h 5886446"/>
              <a:gd name="connsiteX21599" fmla="*/ 2542785 w 12191988"/>
              <a:gd name="connsiteY21599" fmla="*/ 3655450 h 5886446"/>
              <a:gd name="connsiteX21600" fmla="*/ 2540802 w 12191988"/>
              <a:gd name="connsiteY21600" fmla="*/ 3652276 h 5886446"/>
              <a:gd name="connsiteX21601" fmla="*/ 2539214 w 12191988"/>
              <a:gd name="connsiteY21601" fmla="*/ 3649101 h 5886446"/>
              <a:gd name="connsiteX21602" fmla="*/ 2537627 w 12191988"/>
              <a:gd name="connsiteY21602" fmla="*/ 3645530 h 5886446"/>
              <a:gd name="connsiteX21603" fmla="*/ 2537229 w 12191988"/>
              <a:gd name="connsiteY21603" fmla="*/ 3641959 h 5886446"/>
              <a:gd name="connsiteX21604" fmla="*/ 2536832 w 12191988"/>
              <a:gd name="connsiteY21604" fmla="*/ 3637991 h 5886446"/>
              <a:gd name="connsiteX21605" fmla="*/ 2536832 w 12191988"/>
              <a:gd name="connsiteY21605" fmla="*/ 3634023 h 5886446"/>
              <a:gd name="connsiteX21606" fmla="*/ 2536832 w 12191988"/>
              <a:gd name="connsiteY21606" fmla="*/ 3629261 h 5886446"/>
              <a:gd name="connsiteX21607" fmla="*/ 2537627 w 12191988"/>
              <a:gd name="connsiteY21607" fmla="*/ 3624499 h 5886446"/>
              <a:gd name="connsiteX21608" fmla="*/ 2539214 w 12191988"/>
              <a:gd name="connsiteY21608" fmla="*/ 3619341 h 5886446"/>
              <a:gd name="connsiteX21609" fmla="*/ 2541198 w 12191988"/>
              <a:gd name="connsiteY21609" fmla="*/ 3614182 h 5886446"/>
              <a:gd name="connsiteX21610" fmla="*/ 2544373 w 12191988"/>
              <a:gd name="connsiteY21610" fmla="*/ 3615373 h 5886446"/>
              <a:gd name="connsiteX21611" fmla="*/ 2546357 w 12191988"/>
              <a:gd name="connsiteY21611" fmla="*/ 3616166 h 5886446"/>
              <a:gd name="connsiteX21612" fmla="*/ 2548342 w 12191988"/>
              <a:gd name="connsiteY21612" fmla="*/ 3617753 h 5886446"/>
              <a:gd name="connsiteX21613" fmla="*/ 2549135 w 12191988"/>
              <a:gd name="connsiteY21613" fmla="*/ 3619738 h 5886446"/>
              <a:gd name="connsiteX21614" fmla="*/ 2550724 w 12191988"/>
              <a:gd name="connsiteY21614" fmla="*/ 3622912 h 5886446"/>
              <a:gd name="connsiteX21615" fmla="*/ 2551915 w 12191988"/>
              <a:gd name="connsiteY21615" fmla="*/ 3625690 h 5886446"/>
              <a:gd name="connsiteX21616" fmla="*/ 2552311 w 12191988"/>
              <a:gd name="connsiteY21616" fmla="*/ 3626880 h 5886446"/>
              <a:gd name="connsiteX21617" fmla="*/ 2552707 w 12191988"/>
              <a:gd name="connsiteY21617" fmla="*/ 3627674 h 5886446"/>
              <a:gd name="connsiteX21618" fmla="*/ 2554295 w 12191988"/>
              <a:gd name="connsiteY21618" fmla="*/ 3627674 h 5886446"/>
              <a:gd name="connsiteX21619" fmla="*/ 2555882 w 12191988"/>
              <a:gd name="connsiteY21619" fmla="*/ 3627674 h 5886446"/>
              <a:gd name="connsiteX21620" fmla="*/ 2557868 w 12191988"/>
              <a:gd name="connsiteY21620" fmla="*/ 3627277 h 5886446"/>
              <a:gd name="connsiteX21621" fmla="*/ 2560645 w 12191988"/>
              <a:gd name="connsiteY21621" fmla="*/ 3626483 h 5886446"/>
              <a:gd name="connsiteX21622" fmla="*/ 2569376 w 12191988"/>
              <a:gd name="connsiteY21622" fmla="*/ 3621722 h 5886446"/>
              <a:gd name="connsiteX21623" fmla="*/ 2569376 w 12191988"/>
              <a:gd name="connsiteY21623" fmla="*/ 3615373 h 5886446"/>
              <a:gd name="connsiteX21624" fmla="*/ 2568186 w 12191988"/>
              <a:gd name="connsiteY21624" fmla="*/ 3609817 h 5886446"/>
              <a:gd name="connsiteX21625" fmla="*/ 2566598 w 12191988"/>
              <a:gd name="connsiteY21625" fmla="*/ 3605452 h 5886446"/>
              <a:gd name="connsiteX21626" fmla="*/ 2564216 w 12191988"/>
              <a:gd name="connsiteY21626" fmla="*/ 3601881 h 5886446"/>
              <a:gd name="connsiteX21627" fmla="*/ 2561837 w 12191988"/>
              <a:gd name="connsiteY21627" fmla="*/ 3599897 h 5886446"/>
              <a:gd name="connsiteX21628" fmla="*/ 2558264 w 12191988"/>
              <a:gd name="connsiteY21628" fmla="*/ 3598310 h 5886446"/>
              <a:gd name="connsiteX21629" fmla="*/ 2554295 w 12191988"/>
              <a:gd name="connsiteY21629" fmla="*/ 3597119 h 5886446"/>
              <a:gd name="connsiteX21630" fmla="*/ 2550327 w 12191988"/>
              <a:gd name="connsiteY21630" fmla="*/ 3597119 h 5886446"/>
              <a:gd name="connsiteX21631" fmla="*/ 2545563 w 12191988"/>
              <a:gd name="connsiteY21631" fmla="*/ 3597913 h 5886446"/>
              <a:gd name="connsiteX21632" fmla="*/ 2541198 w 12191988"/>
              <a:gd name="connsiteY21632" fmla="*/ 3598310 h 5886446"/>
              <a:gd name="connsiteX21633" fmla="*/ 2532069 w 12191988"/>
              <a:gd name="connsiteY21633" fmla="*/ 3600691 h 5886446"/>
              <a:gd name="connsiteX21634" fmla="*/ 2524529 w 12191988"/>
              <a:gd name="connsiteY21634" fmla="*/ 3603865 h 5886446"/>
              <a:gd name="connsiteX21635" fmla="*/ 2518179 w 12191988"/>
              <a:gd name="connsiteY21635" fmla="*/ 3606246 h 5886446"/>
              <a:gd name="connsiteX21636" fmla="*/ 2520163 w 12191988"/>
              <a:gd name="connsiteY21636" fmla="*/ 3602675 h 5886446"/>
              <a:gd name="connsiteX21637" fmla="*/ 2521751 w 12191988"/>
              <a:gd name="connsiteY21637" fmla="*/ 3599897 h 5886446"/>
              <a:gd name="connsiteX21638" fmla="*/ 2521751 w 12191988"/>
              <a:gd name="connsiteY21638" fmla="*/ 3597119 h 5886446"/>
              <a:gd name="connsiteX21639" fmla="*/ 2521751 w 12191988"/>
              <a:gd name="connsiteY21639" fmla="*/ 3594739 h 5886446"/>
              <a:gd name="connsiteX21640" fmla="*/ 2520163 w 12191988"/>
              <a:gd name="connsiteY21640" fmla="*/ 3589183 h 5886446"/>
              <a:gd name="connsiteX21641" fmla="*/ 2518973 w 12191988"/>
              <a:gd name="connsiteY21641" fmla="*/ 3586406 h 5886446"/>
              <a:gd name="connsiteX21642" fmla="*/ 2518179 w 12191988"/>
              <a:gd name="connsiteY21642" fmla="*/ 3582041 h 5886446"/>
              <a:gd name="connsiteX21643" fmla="*/ 2508655 w 12191988"/>
              <a:gd name="connsiteY21643" fmla="*/ 3583231 h 5886446"/>
              <a:gd name="connsiteX21644" fmla="*/ 2499128 w 12191988"/>
              <a:gd name="connsiteY21644" fmla="*/ 3583231 h 5886446"/>
              <a:gd name="connsiteX21645" fmla="*/ 2490000 w 12191988"/>
              <a:gd name="connsiteY21645" fmla="*/ 3582834 h 5886446"/>
              <a:gd name="connsiteX21646" fmla="*/ 2481667 w 12191988"/>
              <a:gd name="connsiteY21646" fmla="*/ 3581247 h 5886446"/>
              <a:gd name="connsiteX21647" fmla="*/ 2464996 w 12191988"/>
              <a:gd name="connsiteY21647" fmla="*/ 3578866 h 5886446"/>
              <a:gd name="connsiteX21648" fmla="*/ 2457058 w 12191988"/>
              <a:gd name="connsiteY21648" fmla="*/ 3577676 h 5886446"/>
              <a:gd name="connsiteX21649" fmla="*/ 2449520 w 12191988"/>
              <a:gd name="connsiteY21649" fmla="*/ 3576882 h 5886446"/>
              <a:gd name="connsiteX21650" fmla="*/ 2441977 w 12191988"/>
              <a:gd name="connsiteY21650" fmla="*/ 3576882 h 5886446"/>
              <a:gd name="connsiteX21651" fmla="*/ 2434437 w 12191988"/>
              <a:gd name="connsiteY21651" fmla="*/ 3577279 h 5886446"/>
              <a:gd name="connsiteX21652" fmla="*/ 2427293 w 12191988"/>
              <a:gd name="connsiteY21652" fmla="*/ 3578866 h 5886446"/>
              <a:gd name="connsiteX21653" fmla="*/ 2423722 w 12191988"/>
              <a:gd name="connsiteY21653" fmla="*/ 3579660 h 5886446"/>
              <a:gd name="connsiteX21654" fmla="*/ 2420149 w 12191988"/>
              <a:gd name="connsiteY21654" fmla="*/ 3581247 h 5886446"/>
              <a:gd name="connsiteX21655" fmla="*/ 2416578 w 12191988"/>
              <a:gd name="connsiteY21655" fmla="*/ 3583231 h 5886446"/>
              <a:gd name="connsiteX21656" fmla="*/ 2413405 w 12191988"/>
              <a:gd name="connsiteY21656" fmla="*/ 3585215 h 5886446"/>
              <a:gd name="connsiteX21657" fmla="*/ 2410230 w 12191988"/>
              <a:gd name="connsiteY21657" fmla="*/ 3588390 h 5886446"/>
              <a:gd name="connsiteX21658" fmla="*/ 2406658 w 12191988"/>
              <a:gd name="connsiteY21658" fmla="*/ 3591167 h 5886446"/>
              <a:gd name="connsiteX21659" fmla="*/ 2403085 w 12191988"/>
              <a:gd name="connsiteY21659" fmla="*/ 3594739 h 5886446"/>
              <a:gd name="connsiteX21660" fmla="*/ 2400309 w 12191988"/>
              <a:gd name="connsiteY21660" fmla="*/ 3598707 h 5886446"/>
              <a:gd name="connsiteX21661" fmla="*/ 2396736 w 12191988"/>
              <a:gd name="connsiteY21661" fmla="*/ 3602675 h 5886446"/>
              <a:gd name="connsiteX21662" fmla="*/ 2393560 w 12191988"/>
              <a:gd name="connsiteY21662" fmla="*/ 3607833 h 5886446"/>
              <a:gd name="connsiteX21663" fmla="*/ 2393958 w 12191988"/>
              <a:gd name="connsiteY21663" fmla="*/ 3612198 h 5886446"/>
              <a:gd name="connsiteX21664" fmla="*/ 2394752 w 12191988"/>
              <a:gd name="connsiteY21664" fmla="*/ 3616166 h 5886446"/>
              <a:gd name="connsiteX21665" fmla="*/ 2395546 w 12191988"/>
              <a:gd name="connsiteY21665" fmla="*/ 3619738 h 5886446"/>
              <a:gd name="connsiteX21666" fmla="*/ 2397131 w 12191988"/>
              <a:gd name="connsiteY21666" fmla="*/ 3622912 h 5886446"/>
              <a:gd name="connsiteX21667" fmla="*/ 2398719 w 12191988"/>
              <a:gd name="connsiteY21667" fmla="*/ 3625293 h 5886446"/>
              <a:gd name="connsiteX21668" fmla="*/ 2400702 w 12191988"/>
              <a:gd name="connsiteY21668" fmla="*/ 3627674 h 5886446"/>
              <a:gd name="connsiteX21669" fmla="*/ 2404675 w 12191988"/>
              <a:gd name="connsiteY21669" fmla="*/ 3632435 h 5886446"/>
              <a:gd name="connsiteX21670" fmla="*/ 2408640 w 12191988"/>
              <a:gd name="connsiteY21670" fmla="*/ 3636800 h 5886446"/>
              <a:gd name="connsiteX21671" fmla="*/ 2412211 w 12191988"/>
              <a:gd name="connsiteY21671" fmla="*/ 3641959 h 5886446"/>
              <a:gd name="connsiteX21672" fmla="*/ 2413802 w 12191988"/>
              <a:gd name="connsiteY21672" fmla="*/ 3644340 h 5886446"/>
              <a:gd name="connsiteX21673" fmla="*/ 2414595 w 12191988"/>
              <a:gd name="connsiteY21673" fmla="*/ 3647911 h 5886446"/>
              <a:gd name="connsiteX21674" fmla="*/ 2415783 w 12191988"/>
              <a:gd name="connsiteY21674" fmla="*/ 3651482 h 5886446"/>
              <a:gd name="connsiteX21675" fmla="*/ 2416184 w 12191988"/>
              <a:gd name="connsiteY21675" fmla="*/ 3655847 h 5886446"/>
              <a:gd name="connsiteX21676" fmla="*/ 2416578 w 12191988"/>
              <a:gd name="connsiteY21676" fmla="*/ 3659815 h 5886446"/>
              <a:gd name="connsiteX21677" fmla="*/ 2416578 w 12191988"/>
              <a:gd name="connsiteY21677" fmla="*/ 3663387 h 5886446"/>
              <a:gd name="connsiteX21678" fmla="*/ 2416184 w 12191988"/>
              <a:gd name="connsiteY21678" fmla="*/ 3666561 h 5886446"/>
              <a:gd name="connsiteX21679" fmla="*/ 2415783 w 12191988"/>
              <a:gd name="connsiteY21679" fmla="*/ 3668545 h 5886446"/>
              <a:gd name="connsiteX21680" fmla="*/ 2414197 w 12191988"/>
              <a:gd name="connsiteY21680" fmla="*/ 3670529 h 5886446"/>
              <a:gd name="connsiteX21681" fmla="*/ 2412611 w 12191988"/>
              <a:gd name="connsiteY21681" fmla="*/ 3671720 h 5886446"/>
              <a:gd name="connsiteX21682" fmla="*/ 2409038 w 12191988"/>
              <a:gd name="connsiteY21682" fmla="*/ 3673704 h 5886446"/>
              <a:gd name="connsiteX21683" fmla="*/ 2405068 w 12191988"/>
              <a:gd name="connsiteY21683" fmla="*/ 3675688 h 5886446"/>
              <a:gd name="connsiteX21684" fmla="*/ 2403880 w 12191988"/>
              <a:gd name="connsiteY21684" fmla="*/ 3676481 h 5886446"/>
              <a:gd name="connsiteX21685" fmla="*/ 2402290 w 12191988"/>
              <a:gd name="connsiteY21685" fmla="*/ 3677672 h 5886446"/>
              <a:gd name="connsiteX21686" fmla="*/ 2400702 w 12191988"/>
              <a:gd name="connsiteY21686" fmla="*/ 3679656 h 5886446"/>
              <a:gd name="connsiteX21687" fmla="*/ 2399513 w 12191988"/>
              <a:gd name="connsiteY21687" fmla="*/ 3681640 h 5886446"/>
              <a:gd name="connsiteX21688" fmla="*/ 2399119 w 12191988"/>
              <a:gd name="connsiteY21688" fmla="*/ 3684417 h 5886446"/>
              <a:gd name="connsiteX21689" fmla="*/ 2399119 w 12191988"/>
              <a:gd name="connsiteY21689" fmla="*/ 3687989 h 5886446"/>
              <a:gd name="connsiteX21690" fmla="*/ 2395546 w 12191988"/>
              <a:gd name="connsiteY21690" fmla="*/ 3688782 h 5886446"/>
              <a:gd name="connsiteX21691" fmla="*/ 2391975 w 12191988"/>
              <a:gd name="connsiteY21691" fmla="*/ 3689179 h 5886446"/>
              <a:gd name="connsiteX21692" fmla="*/ 2388798 w 12191988"/>
              <a:gd name="connsiteY21692" fmla="*/ 3688782 h 5886446"/>
              <a:gd name="connsiteX21693" fmla="*/ 2385225 w 12191988"/>
              <a:gd name="connsiteY21693" fmla="*/ 3687989 h 5886446"/>
              <a:gd name="connsiteX21694" fmla="*/ 2377687 w 12191988"/>
              <a:gd name="connsiteY21694" fmla="*/ 3686005 h 5886446"/>
              <a:gd name="connsiteX21695" fmla="*/ 2370543 w 12191988"/>
              <a:gd name="connsiteY21695" fmla="*/ 3683624 h 5886446"/>
              <a:gd name="connsiteX21696" fmla="*/ 2363001 w 12191988"/>
              <a:gd name="connsiteY21696" fmla="*/ 3680053 h 5886446"/>
              <a:gd name="connsiteX21697" fmla="*/ 2355855 w 12191988"/>
              <a:gd name="connsiteY21697" fmla="*/ 3676084 h 5886446"/>
              <a:gd name="connsiteX21698" fmla="*/ 2349111 w 12191988"/>
              <a:gd name="connsiteY21698" fmla="*/ 3672513 h 5886446"/>
              <a:gd name="connsiteX21699" fmla="*/ 2342362 w 12191988"/>
              <a:gd name="connsiteY21699" fmla="*/ 3669339 h 5886446"/>
              <a:gd name="connsiteX21700" fmla="*/ 2336013 w 12191988"/>
              <a:gd name="connsiteY21700" fmla="*/ 3666958 h 5886446"/>
              <a:gd name="connsiteX21701" fmla="*/ 2330060 w 12191988"/>
              <a:gd name="connsiteY21701" fmla="*/ 3665371 h 5886446"/>
              <a:gd name="connsiteX21702" fmla="*/ 2326886 w 12191988"/>
              <a:gd name="connsiteY21702" fmla="*/ 3664974 h 5886446"/>
              <a:gd name="connsiteX21703" fmla="*/ 2323710 w 12191988"/>
              <a:gd name="connsiteY21703" fmla="*/ 3665371 h 5886446"/>
              <a:gd name="connsiteX21704" fmla="*/ 2321326 w 12191988"/>
              <a:gd name="connsiteY21704" fmla="*/ 3666164 h 5886446"/>
              <a:gd name="connsiteX21705" fmla="*/ 2318947 w 12191988"/>
              <a:gd name="connsiteY21705" fmla="*/ 3666958 h 5886446"/>
              <a:gd name="connsiteX21706" fmla="*/ 2316169 w 12191988"/>
              <a:gd name="connsiteY21706" fmla="*/ 3668545 h 5886446"/>
              <a:gd name="connsiteX21707" fmla="*/ 2313788 w 12191988"/>
              <a:gd name="connsiteY21707" fmla="*/ 3670529 h 5886446"/>
              <a:gd name="connsiteX21708" fmla="*/ 2311805 w 12191988"/>
              <a:gd name="connsiteY21708" fmla="*/ 3673704 h 5886446"/>
              <a:gd name="connsiteX21709" fmla="*/ 2309822 w 12191988"/>
              <a:gd name="connsiteY21709" fmla="*/ 3676481 h 5886446"/>
              <a:gd name="connsiteX21710" fmla="*/ 2307835 w 12191988"/>
              <a:gd name="connsiteY21710" fmla="*/ 3680449 h 5886446"/>
              <a:gd name="connsiteX21711" fmla="*/ 2305850 w 12191988"/>
              <a:gd name="connsiteY21711" fmla="*/ 3685608 h 5886446"/>
              <a:gd name="connsiteX21712" fmla="*/ 2304262 w 12191988"/>
              <a:gd name="connsiteY21712" fmla="*/ 3691163 h 5886446"/>
              <a:gd name="connsiteX21713" fmla="*/ 2302676 w 12191988"/>
              <a:gd name="connsiteY21713" fmla="*/ 3697115 h 5886446"/>
              <a:gd name="connsiteX21714" fmla="*/ 2299105 w 12191988"/>
              <a:gd name="connsiteY21714" fmla="*/ 3698306 h 5886446"/>
              <a:gd name="connsiteX21715" fmla="*/ 2295135 w 12191988"/>
              <a:gd name="connsiteY21715" fmla="*/ 3697512 h 5886446"/>
              <a:gd name="connsiteX21716" fmla="*/ 2290769 w 12191988"/>
              <a:gd name="connsiteY21716" fmla="*/ 3697115 h 5886446"/>
              <a:gd name="connsiteX21717" fmla="*/ 2286800 w 12191988"/>
              <a:gd name="connsiteY21717" fmla="*/ 3695528 h 5886446"/>
              <a:gd name="connsiteX21718" fmla="*/ 2283230 w 12191988"/>
              <a:gd name="connsiteY21718" fmla="*/ 3693941 h 5886446"/>
              <a:gd name="connsiteX21719" fmla="*/ 2279261 w 12191988"/>
              <a:gd name="connsiteY21719" fmla="*/ 3691957 h 5886446"/>
              <a:gd name="connsiteX21720" fmla="*/ 2271719 w 12191988"/>
              <a:gd name="connsiteY21720" fmla="*/ 3687592 h 5886446"/>
              <a:gd name="connsiteX21721" fmla="*/ 2264973 w 12191988"/>
              <a:gd name="connsiteY21721" fmla="*/ 3683624 h 5886446"/>
              <a:gd name="connsiteX21722" fmla="*/ 2259816 w 12191988"/>
              <a:gd name="connsiteY21722" fmla="*/ 3680449 h 5886446"/>
              <a:gd name="connsiteX21723" fmla="*/ 2257036 w 12191988"/>
              <a:gd name="connsiteY21723" fmla="*/ 3680053 h 5886446"/>
              <a:gd name="connsiteX21724" fmla="*/ 2255050 w 12191988"/>
              <a:gd name="connsiteY21724" fmla="*/ 3680053 h 5886446"/>
              <a:gd name="connsiteX21725" fmla="*/ 2253067 w 12191988"/>
              <a:gd name="connsiteY21725" fmla="*/ 3680449 h 5886446"/>
              <a:gd name="connsiteX21726" fmla="*/ 2252273 w 12191988"/>
              <a:gd name="connsiteY21726" fmla="*/ 3682037 h 5886446"/>
              <a:gd name="connsiteX21727" fmla="*/ 2252668 w 12191988"/>
              <a:gd name="connsiteY21727" fmla="*/ 3676481 h 5886446"/>
              <a:gd name="connsiteX21728" fmla="*/ 2253067 w 12191988"/>
              <a:gd name="connsiteY21728" fmla="*/ 3672513 h 5886446"/>
              <a:gd name="connsiteX21729" fmla="*/ 2253067 w 12191988"/>
              <a:gd name="connsiteY21729" fmla="*/ 3668942 h 5886446"/>
              <a:gd name="connsiteX21730" fmla="*/ 2252273 w 12191988"/>
              <a:gd name="connsiteY21730" fmla="*/ 3666561 h 5886446"/>
              <a:gd name="connsiteX21731" fmla="*/ 2251083 w 12191988"/>
              <a:gd name="connsiteY21731" fmla="*/ 3664974 h 5886446"/>
              <a:gd name="connsiteX21732" fmla="*/ 2249494 w 12191988"/>
              <a:gd name="connsiteY21732" fmla="*/ 3664180 h 5886446"/>
              <a:gd name="connsiteX21733" fmla="*/ 2247510 w 12191988"/>
              <a:gd name="connsiteY21733" fmla="*/ 3664180 h 5886446"/>
              <a:gd name="connsiteX21734" fmla="*/ 2245130 w 12191988"/>
              <a:gd name="connsiteY21734" fmla="*/ 3664577 h 5886446"/>
              <a:gd name="connsiteX21735" fmla="*/ 2242748 w 12191988"/>
              <a:gd name="connsiteY21735" fmla="*/ 3665371 h 5886446"/>
              <a:gd name="connsiteX21736" fmla="*/ 2239572 w 12191988"/>
              <a:gd name="connsiteY21736" fmla="*/ 3667355 h 5886446"/>
              <a:gd name="connsiteX21737" fmla="*/ 2232034 w 12191988"/>
              <a:gd name="connsiteY21737" fmla="*/ 3672116 h 5886446"/>
              <a:gd name="connsiteX21738" fmla="*/ 2213775 w 12191988"/>
              <a:gd name="connsiteY21738" fmla="*/ 3685608 h 5886446"/>
              <a:gd name="connsiteX21739" fmla="*/ 2203853 w 12191988"/>
              <a:gd name="connsiteY21739" fmla="*/ 3693147 h 5886446"/>
              <a:gd name="connsiteX21740" fmla="*/ 2192744 w 12191988"/>
              <a:gd name="connsiteY21740" fmla="*/ 3701083 h 5886446"/>
              <a:gd name="connsiteX21741" fmla="*/ 2181234 w 12191988"/>
              <a:gd name="connsiteY21741" fmla="*/ 3708623 h 5886446"/>
              <a:gd name="connsiteX21742" fmla="*/ 2169328 w 12191988"/>
              <a:gd name="connsiteY21742" fmla="*/ 3715369 h 5886446"/>
              <a:gd name="connsiteX21743" fmla="*/ 2163373 w 12191988"/>
              <a:gd name="connsiteY21743" fmla="*/ 3718146 h 5886446"/>
              <a:gd name="connsiteX21744" fmla="*/ 2157418 w 12191988"/>
              <a:gd name="connsiteY21744" fmla="*/ 3720130 h 5886446"/>
              <a:gd name="connsiteX21745" fmla="*/ 2151068 w 12191988"/>
              <a:gd name="connsiteY21745" fmla="*/ 3722114 h 5886446"/>
              <a:gd name="connsiteX21746" fmla="*/ 2145117 w 12191988"/>
              <a:gd name="connsiteY21746" fmla="*/ 3723702 h 5886446"/>
              <a:gd name="connsiteX21747" fmla="*/ 2139165 w 12191988"/>
              <a:gd name="connsiteY21747" fmla="*/ 3724892 h 5886446"/>
              <a:gd name="connsiteX21748" fmla="*/ 2133211 w 12191988"/>
              <a:gd name="connsiteY21748" fmla="*/ 3725289 h 5886446"/>
              <a:gd name="connsiteX21749" fmla="*/ 2127654 w 12191988"/>
              <a:gd name="connsiteY21749" fmla="*/ 3724892 h 5886446"/>
              <a:gd name="connsiteX21750" fmla="*/ 2121701 w 12191988"/>
              <a:gd name="connsiteY21750" fmla="*/ 3723702 h 5886446"/>
              <a:gd name="connsiteX21751" fmla="*/ 2122494 w 12191988"/>
              <a:gd name="connsiteY21751" fmla="*/ 3727273 h 5886446"/>
              <a:gd name="connsiteX21752" fmla="*/ 2124082 w 12191988"/>
              <a:gd name="connsiteY21752" fmla="*/ 3730051 h 5886446"/>
              <a:gd name="connsiteX21753" fmla="*/ 2127654 w 12191988"/>
              <a:gd name="connsiteY21753" fmla="*/ 3735209 h 5886446"/>
              <a:gd name="connsiteX21754" fmla="*/ 2129243 w 12191988"/>
              <a:gd name="connsiteY21754" fmla="*/ 3737590 h 5886446"/>
              <a:gd name="connsiteX21755" fmla="*/ 2131226 w 12191988"/>
              <a:gd name="connsiteY21755" fmla="*/ 3740368 h 5886446"/>
              <a:gd name="connsiteX21756" fmla="*/ 2132021 w 12191988"/>
              <a:gd name="connsiteY21756" fmla="*/ 3743939 h 5886446"/>
              <a:gd name="connsiteX21757" fmla="*/ 2133211 w 12191988"/>
              <a:gd name="connsiteY21757" fmla="*/ 3747113 h 5886446"/>
              <a:gd name="connsiteX21758" fmla="*/ 2150675 w 12191988"/>
              <a:gd name="connsiteY21758" fmla="*/ 3747113 h 5886446"/>
              <a:gd name="connsiteX21759" fmla="*/ 2168929 w 12191988"/>
              <a:gd name="connsiteY21759" fmla="*/ 3747907 h 5886446"/>
              <a:gd name="connsiteX21760" fmla="*/ 2186393 w 12191988"/>
              <a:gd name="connsiteY21760" fmla="*/ 3748304 h 5886446"/>
              <a:gd name="connsiteX21761" fmla="*/ 2203458 w 12191988"/>
              <a:gd name="connsiteY21761" fmla="*/ 3749494 h 5886446"/>
              <a:gd name="connsiteX21762" fmla="*/ 2237986 w 12191988"/>
              <a:gd name="connsiteY21762" fmla="*/ 3752272 h 5886446"/>
              <a:gd name="connsiteX21763" fmla="*/ 2272115 w 12191988"/>
              <a:gd name="connsiteY21763" fmla="*/ 3755446 h 5886446"/>
              <a:gd name="connsiteX21764" fmla="*/ 2340379 w 12191988"/>
              <a:gd name="connsiteY21764" fmla="*/ 3762192 h 5886446"/>
              <a:gd name="connsiteX21765" fmla="*/ 2374909 w 12191988"/>
              <a:gd name="connsiteY21765" fmla="*/ 3765763 h 5886446"/>
              <a:gd name="connsiteX21766" fmla="*/ 2410624 w 12191988"/>
              <a:gd name="connsiteY21766" fmla="*/ 3767748 h 5886446"/>
              <a:gd name="connsiteX21767" fmla="*/ 2408245 w 12191988"/>
              <a:gd name="connsiteY21767" fmla="*/ 3770525 h 5886446"/>
              <a:gd name="connsiteX21768" fmla="*/ 2405068 w 12191988"/>
              <a:gd name="connsiteY21768" fmla="*/ 3771716 h 5886446"/>
              <a:gd name="connsiteX21769" fmla="*/ 2398323 w 12191988"/>
              <a:gd name="connsiteY21769" fmla="*/ 3775287 h 5886446"/>
              <a:gd name="connsiteX21770" fmla="*/ 2391180 w 12191988"/>
              <a:gd name="connsiteY21770" fmla="*/ 3777271 h 5886446"/>
              <a:gd name="connsiteX21771" fmla="*/ 2383243 w 12191988"/>
              <a:gd name="connsiteY21771" fmla="*/ 3778858 h 5886446"/>
              <a:gd name="connsiteX21772" fmla="*/ 2374909 w 12191988"/>
              <a:gd name="connsiteY21772" fmla="*/ 3780049 h 5886446"/>
              <a:gd name="connsiteX21773" fmla="*/ 2366572 w 12191988"/>
              <a:gd name="connsiteY21773" fmla="*/ 3780842 h 5886446"/>
              <a:gd name="connsiteX21774" fmla="*/ 2348318 w 12191988"/>
              <a:gd name="connsiteY21774" fmla="*/ 3782429 h 5886446"/>
              <a:gd name="connsiteX21775" fmla="*/ 2339585 w 12191988"/>
              <a:gd name="connsiteY21775" fmla="*/ 3783620 h 5886446"/>
              <a:gd name="connsiteX21776" fmla="*/ 2330853 w 12191988"/>
              <a:gd name="connsiteY21776" fmla="*/ 3784414 h 5886446"/>
              <a:gd name="connsiteX21777" fmla="*/ 2322520 w 12191988"/>
              <a:gd name="connsiteY21777" fmla="*/ 3786398 h 5886446"/>
              <a:gd name="connsiteX21778" fmla="*/ 2313788 w 12191988"/>
              <a:gd name="connsiteY21778" fmla="*/ 3788778 h 5886446"/>
              <a:gd name="connsiteX21779" fmla="*/ 2305850 w 12191988"/>
              <a:gd name="connsiteY21779" fmla="*/ 3792350 h 5886446"/>
              <a:gd name="connsiteX21780" fmla="*/ 2302279 w 12191988"/>
              <a:gd name="connsiteY21780" fmla="*/ 3794334 h 5886446"/>
              <a:gd name="connsiteX21781" fmla="*/ 2298707 w 12191988"/>
              <a:gd name="connsiteY21781" fmla="*/ 3797111 h 5886446"/>
              <a:gd name="connsiteX21782" fmla="*/ 2295135 w 12191988"/>
              <a:gd name="connsiteY21782" fmla="*/ 3799492 h 5886446"/>
              <a:gd name="connsiteX21783" fmla="*/ 2292358 w 12191988"/>
              <a:gd name="connsiteY21783" fmla="*/ 3802667 h 5886446"/>
              <a:gd name="connsiteX21784" fmla="*/ 2289183 w 12191988"/>
              <a:gd name="connsiteY21784" fmla="*/ 3805841 h 5886446"/>
              <a:gd name="connsiteX21785" fmla="*/ 2286403 w 12191988"/>
              <a:gd name="connsiteY21785" fmla="*/ 3809413 h 5886446"/>
              <a:gd name="connsiteX21786" fmla="*/ 2282039 w 12191988"/>
              <a:gd name="connsiteY21786" fmla="*/ 3810206 h 5886446"/>
              <a:gd name="connsiteX21787" fmla="*/ 2279658 w 12191988"/>
              <a:gd name="connsiteY21787" fmla="*/ 3810206 h 5886446"/>
              <a:gd name="connsiteX21788" fmla="*/ 2277673 w 12191988"/>
              <a:gd name="connsiteY21788" fmla="*/ 3809413 h 5886446"/>
              <a:gd name="connsiteX21789" fmla="*/ 2276880 w 12191988"/>
              <a:gd name="connsiteY21789" fmla="*/ 3809016 h 5886446"/>
              <a:gd name="connsiteX21790" fmla="*/ 2276086 w 12191988"/>
              <a:gd name="connsiteY21790" fmla="*/ 3807428 h 5886446"/>
              <a:gd name="connsiteX21791" fmla="*/ 2276086 w 12191988"/>
              <a:gd name="connsiteY21791" fmla="*/ 3806635 h 5886446"/>
              <a:gd name="connsiteX21792" fmla="*/ 2277275 w 12191988"/>
              <a:gd name="connsiteY21792" fmla="*/ 3802667 h 5886446"/>
              <a:gd name="connsiteX21793" fmla="*/ 2279261 w 12191988"/>
              <a:gd name="connsiteY21793" fmla="*/ 3797905 h 5886446"/>
              <a:gd name="connsiteX21794" fmla="*/ 2280848 w 12191988"/>
              <a:gd name="connsiteY21794" fmla="*/ 3791953 h 5886446"/>
              <a:gd name="connsiteX21795" fmla="*/ 2281641 w 12191988"/>
              <a:gd name="connsiteY21795" fmla="*/ 3788778 h 5886446"/>
              <a:gd name="connsiteX21796" fmla="*/ 2281641 w 12191988"/>
              <a:gd name="connsiteY21796" fmla="*/ 3785604 h 5886446"/>
              <a:gd name="connsiteX21797" fmla="*/ 2281244 w 12191988"/>
              <a:gd name="connsiteY21797" fmla="*/ 3781239 h 5886446"/>
              <a:gd name="connsiteX21798" fmla="*/ 2280848 w 12191988"/>
              <a:gd name="connsiteY21798" fmla="*/ 3778065 h 5886446"/>
              <a:gd name="connsiteX21799" fmla="*/ 2261799 w 12191988"/>
              <a:gd name="connsiteY21799" fmla="*/ 3778858 h 5886446"/>
              <a:gd name="connsiteX21800" fmla="*/ 2243145 w 12191988"/>
              <a:gd name="connsiteY21800" fmla="*/ 3780445 h 5886446"/>
              <a:gd name="connsiteX21801" fmla="*/ 2224891 w 12191988"/>
              <a:gd name="connsiteY21801" fmla="*/ 3782429 h 5886446"/>
              <a:gd name="connsiteX21802" fmla="*/ 2207030 w 12191988"/>
              <a:gd name="connsiteY21802" fmla="*/ 3784414 h 5886446"/>
              <a:gd name="connsiteX21803" fmla="*/ 2172900 w 12191988"/>
              <a:gd name="connsiteY21803" fmla="*/ 3789572 h 5886446"/>
              <a:gd name="connsiteX21804" fmla="*/ 2139165 w 12191988"/>
              <a:gd name="connsiteY21804" fmla="*/ 3794334 h 5886446"/>
              <a:gd name="connsiteX21805" fmla="*/ 2106618 w 12191988"/>
              <a:gd name="connsiteY21805" fmla="*/ 3799095 h 5886446"/>
              <a:gd name="connsiteX21806" fmla="*/ 2091139 w 12191988"/>
              <a:gd name="connsiteY21806" fmla="*/ 3801080 h 5886446"/>
              <a:gd name="connsiteX21807" fmla="*/ 2075264 w 12191988"/>
              <a:gd name="connsiteY21807" fmla="*/ 3803064 h 5886446"/>
              <a:gd name="connsiteX21808" fmla="*/ 2059786 w 12191988"/>
              <a:gd name="connsiteY21808" fmla="*/ 3804651 h 5886446"/>
              <a:gd name="connsiteX21809" fmla="*/ 2044307 w 12191988"/>
              <a:gd name="connsiteY21809" fmla="*/ 3805048 h 5886446"/>
              <a:gd name="connsiteX21810" fmla="*/ 2029226 w 12191988"/>
              <a:gd name="connsiteY21810" fmla="*/ 3805444 h 5886446"/>
              <a:gd name="connsiteX21811" fmla="*/ 2014145 w 12191988"/>
              <a:gd name="connsiteY21811" fmla="*/ 3805048 h 5886446"/>
              <a:gd name="connsiteX21812" fmla="*/ 2012556 w 12191988"/>
              <a:gd name="connsiteY21812" fmla="*/ 3810206 h 5886446"/>
              <a:gd name="connsiteX21813" fmla="*/ 2010573 w 12191988"/>
              <a:gd name="connsiteY21813" fmla="*/ 3814571 h 5886446"/>
              <a:gd name="connsiteX21814" fmla="*/ 2008589 w 12191988"/>
              <a:gd name="connsiteY21814" fmla="*/ 3818539 h 5886446"/>
              <a:gd name="connsiteX21815" fmla="*/ 2006604 w 12191988"/>
              <a:gd name="connsiteY21815" fmla="*/ 3822507 h 5886446"/>
              <a:gd name="connsiteX21816" fmla="*/ 2004223 w 12191988"/>
              <a:gd name="connsiteY21816" fmla="*/ 3826475 h 5886446"/>
              <a:gd name="connsiteX21817" fmla="*/ 2001842 w 12191988"/>
              <a:gd name="connsiteY21817" fmla="*/ 3829650 h 5886446"/>
              <a:gd name="connsiteX21818" fmla="*/ 1995492 w 12191988"/>
              <a:gd name="connsiteY21818" fmla="*/ 3835999 h 5886446"/>
              <a:gd name="connsiteX21819" fmla="*/ 1989142 w 12191988"/>
              <a:gd name="connsiteY21819" fmla="*/ 3841157 h 5886446"/>
              <a:gd name="connsiteX21820" fmla="*/ 1981998 w 12191988"/>
              <a:gd name="connsiteY21820" fmla="*/ 3845522 h 5886446"/>
              <a:gd name="connsiteX21821" fmla="*/ 1975250 w 12191988"/>
              <a:gd name="connsiteY21821" fmla="*/ 3849093 h 5886446"/>
              <a:gd name="connsiteX21822" fmla="*/ 1967711 w 12191988"/>
              <a:gd name="connsiteY21822" fmla="*/ 3852268 h 5886446"/>
              <a:gd name="connsiteX21823" fmla="*/ 1959376 w 12191988"/>
              <a:gd name="connsiteY21823" fmla="*/ 3854252 h 5886446"/>
              <a:gd name="connsiteX21824" fmla="*/ 1951835 w 12191988"/>
              <a:gd name="connsiteY21824" fmla="*/ 3855839 h 5886446"/>
              <a:gd name="connsiteX21825" fmla="*/ 1944295 w 12191988"/>
              <a:gd name="connsiteY21825" fmla="*/ 3856633 h 5886446"/>
              <a:gd name="connsiteX21826" fmla="*/ 1936754 w 12191988"/>
              <a:gd name="connsiteY21826" fmla="*/ 3857030 h 5886446"/>
              <a:gd name="connsiteX21827" fmla="*/ 1930007 w 12191988"/>
              <a:gd name="connsiteY21827" fmla="*/ 3857030 h 5886446"/>
              <a:gd name="connsiteX21828" fmla="*/ 1923261 w 12191988"/>
              <a:gd name="connsiteY21828" fmla="*/ 3856633 h 5886446"/>
              <a:gd name="connsiteX21829" fmla="*/ 1917307 w 12191988"/>
              <a:gd name="connsiteY21829" fmla="*/ 3855839 h 5886446"/>
              <a:gd name="connsiteX21830" fmla="*/ 1911751 w 12191988"/>
              <a:gd name="connsiteY21830" fmla="*/ 3854649 h 5886446"/>
              <a:gd name="connsiteX21831" fmla="*/ 1905798 w 12191988"/>
              <a:gd name="connsiteY21831" fmla="*/ 3853062 h 5886446"/>
              <a:gd name="connsiteX21832" fmla="*/ 1899448 w 12191988"/>
              <a:gd name="connsiteY21832" fmla="*/ 3852268 h 5886446"/>
              <a:gd name="connsiteX21833" fmla="*/ 1892702 w 12191988"/>
              <a:gd name="connsiteY21833" fmla="*/ 3852268 h 5886446"/>
              <a:gd name="connsiteX21834" fmla="*/ 1886351 w 12191988"/>
              <a:gd name="connsiteY21834" fmla="*/ 3852268 h 5886446"/>
              <a:gd name="connsiteX21835" fmla="*/ 1879604 w 12191988"/>
              <a:gd name="connsiteY21835" fmla="*/ 3852665 h 5886446"/>
              <a:gd name="connsiteX21836" fmla="*/ 1873253 w 12191988"/>
              <a:gd name="connsiteY21836" fmla="*/ 3853062 h 5886446"/>
              <a:gd name="connsiteX21837" fmla="*/ 1859760 w 12191988"/>
              <a:gd name="connsiteY21837" fmla="*/ 3855839 h 5886446"/>
              <a:gd name="connsiteX21838" fmla="*/ 1846267 w 12191988"/>
              <a:gd name="connsiteY21838" fmla="*/ 3859014 h 5886446"/>
              <a:gd name="connsiteX21839" fmla="*/ 1831979 w 12191988"/>
              <a:gd name="connsiteY21839" fmla="*/ 3863379 h 5886446"/>
              <a:gd name="connsiteX21840" fmla="*/ 1805389 w 12191988"/>
              <a:gd name="connsiteY21840" fmla="*/ 3871712 h 5886446"/>
              <a:gd name="connsiteX21841" fmla="*/ 1792292 w 12191988"/>
              <a:gd name="connsiteY21841" fmla="*/ 3875680 h 5886446"/>
              <a:gd name="connsiteX21842" fmla="*/ 1779988 w 12191988"/>
              <a:gd name="connsiteY21842" fmla="*/ 3878854 h 5886446"/>
              <a:gd name="connsiteX21843" fmla="*/ 1767686 w 12191988"/>
              <a:gd name="connsiteY21843" fmla="*/ 3880838 h 5886446"/>
              <a:gd name="connsiteX21844" fmla="*/ 1761733 w 12191988"/>
              <a:gd name="connsiteY21844" fmla="*/ 3881632 h 5886446"/>
              <a:gd name="connsiteX21845" fmla="*/ 1756176 w 12191988"/>
              <a:gd name="connsiteY21845" fmla="*/ 3881632 h 5886446"/>
              <a:gd name="connsiteX21846" fmla="*/ 1750620 w 12191988"/>
              <a:gd name="connsiteY21846" fmla="*/ 3881632 h 5886446"/>
              <a:gd name="connsiteX21847" fmla="*/ 1745858 w 12191988"/>
              <a:gd name="connsiteY21847" fmla="*/ 3880838 h 5886446"/>
              <a:gd name="connsiteX21848" fmla="*/ 1740697 w 12191988"/>
              <a:gd name="connsiteY21848" fmla="*/ 3879648 h 5886446"/>
              <a:gd name="connsiteX21849" fmla="*/ 1735539 w 12191988"/>
              <a:gd name="connsiteY21849" fmla="*/ 3877664 h 5886446"/>
              <a:gd name="connsiteX21850" fmla="*/ 1731173 w 12191988"/>
              <a:gd name="connsiteY21850" fmla="*/ 3875680 h 5886446"/>
              <a:gd name="connsiteX21851" fmla="*/ 1727204 w 12191988"/>
              <a:gd name="connsiteY21851" fmla="*/ 3872902 h 5886446"/>
              <a:gd name="connsiteX21852" fmla="*/ 1723236 w 12191988"/>
              <a:gd name="connsiteY21852" fmla="*/ 3869331 h 5886446"/>
              <a:gd name="connsiteX21853" fmla="*/ 1719267 w 12191988"/>
              <a:gd name="connsiteY21853" fmla="*/ 3865363 h 5886446"/>
              <a:gd name="connsiteX21854" fmla="*/ 1712916 w 12191988"/>
              <a:gd name="connsiteY21854" fmla="*/ 3869331 h 5886446"/>
              <a:gd name="connsiteX21855" fmla="*/ 1706567 w 12191988"/>
              <a:gd name="connsiteY21855" fmla="*/ 3873299 h 5886446"/>
              <a:gd name="connsiteX21856" fmla="*/ 1700614 w 12191988"/>
              <a:gd name="connsiteY21856" fmla="*/ 3876077 h 5886446"/>
              <a:gd name="connsiteX21857" fmla="*/ 1693867 w 12191988"/>
              <a:gd name="connsiteY21857" fmla="*/ 3878854 h 5886446"/>
              <a:gd name="connsiteX21858" fmla="*/ 1687517 w 12191988"/>
              <a:gd name="connsiteY21858" fmla="*/ 3880838 h 5886446"/>
              <a:gd name="connsiteX21859" fmla="*/ 1680770 w 12191988"/>
              <a:gd name="connsiteY21859" fmla="*/ 3882425 h 5886446"/>
              <a:gd name="connsiteX21860" fmla="*/ 1674420 w 12191988"/>
              <a:gd name="connsiteY21860" fmla="*/ 3883219 h 5886446"/>
              <a:gd name="connsiteX21861" fmla="*/ 1668070 w 12191988"/>
              <a:gd name="connsiteY21861" fmla="*/ 3884410 h 5886446"/>
              <a:gd name="connsiteX21862" fmla="*/ 1661323 w 12191988"/>
              <a:gd name="connsiteY21862" fmla="*/ 3884410 h 5886446"/>
              <a:gd name="connsiteX21863" fmla="*/ 1654973 w 12191988"/>
              <a:gd name="connsiteY21863" fmla="*/ 3884410 h 5886446"/>
              <a:gd name="connsiteX21864" fmla="*/ 1648226 w 12191988"/>
              <a:gd name="connsiteY21864" fmla="*/ 3883616 h 5886446"/>
              <a:gd name="connsiteX21865" fmla="*/ 1641876 w 12191988"/>
              <a:gd name="connsiteY21865" fmla="*/ 3883219 h 5886446"/>
              <a:gd name="connsiteX21866" fmla="*/ 1628779 w 12191988"/>
              <a:gd name="connsiteY21866" fmla="*/ 3881235 h 5886446"/>
              <a:gd name="connsiteX21867" fmla="*/ 1615286 w 12191988"/>
              <a:gd name="connsiteY21867" fmla="*/ 3878457 h 5886446"/>
              <a:gd name="connsiteX21868" fmla="*/ 1602189 w 12191988"/>
              <a:gd name="connsiteY21868" fmla="*/ 3874886 h 5886446"/>
              <a:gd name="connsiteX21869" fmla="*/ 1589092 w 12191988"/>
              <a:gd name="connsiteY21869" fmla="*/ 3871315 h 5886446"/>
              <a:gd name="connsiteX21870" fmla="*/ 1575995 w 12191988"/>
              <a:gd name="connsiteY21870" fmla="*/ 3867744 h 5886446"/>
              <a:gd name="connsiteX21871" fmla="*/ 1563692 w 12191988"/>
              <a:gd name="connsiteY21871" fmla="*/ 3864172 h 5886446"/>
              <a:gd name="connsiteX21872" fmla="*/ 1550992 w 12191988"/>
              <a:gd name="connsiteY21872" fmla="*/ 3861791 h 5886446"/>
              <a:gd name="connsiteX21873" fmla="*/ 1539086 w 12191988"/>
              <a:gd name="connsiteY21873" fmla="*/ 3859807 h 5886446"/>
              <a:gd name="connsiteX21874" fmla="*/ 1532736 w 12191988"/>
              <a:gd name="connsiteY21874" fmla="*/ 3859014 h 5886446"/>
              <a:gd name="connsiteX21875" fmla="*/ 1526783 w 12191988"/>
              <a:gd name="connsiteY21875" fmla="*/ 3858617 h 5886446"/>
              <a:gd name="connsiteX21876" fmla="*/ 1520829 w 12191988"/>
              <a:gd name="connsiteY21876" fmla="*/ 3859014 h 5886446"/>
              <a:gd name="connsiteX21877" fmla="*/ 1514876 w 12191988"/>
              <a:gd name="connsiteY21877" fmla="*/ 3859807 h 5886446"/>
              <a:gd name="connsiteX21878" fmla="*/ 1514876 w 12191988"/>
              <a:gd name="connsiteY21878" fmla="*/ 3852268 h 5886446"/>
              <a:gd name="connsiteX21879" fmla="*/ 1514876 w 12191988"/>
              <a:gd name="connsiteY21879" fmla="*/ 3845522 h 5886446"/>
              <a:gd name="connsiteX21880" fmla="*/ 1515273 w 12191988"/>
              <a:gd name="connsiteY21880" fmla="*/ 3839173 h 5886446"/>
              <a:gd name="connsiteX21881" fmla="*/ 1516464 w 12191988"/>
              <a:gd name="connsiteY21881" fmla="*/ 3833221 h 5886446"/>
              <a:gd name="connsiteX21882" fmla="*/ 1517258 w 12191988"/>
              <a:gd name="connsiteY21882" fmla="*/ 3827666 h 5886446"/>
              <a:gd name="connsiteX21883" fmla="*/ 1518845 w 12191988"/>
              <a:gd name="connsiteY21883" fmla="*/ 3822507 h 5886446"/>
              <a:gd name="connsiteX21884" fmla="*/ 1522020 w 12191988"/>
              <a:gd name="connsiteY21884" fmla="*/ 3812984 h 5886446"/>
              <a:gd name="connsiteX21885" fmla="*/ 1525989 w 12191988"/>
              <a:gd name="connsiteY21885" fmla="*/ 3804651 h 5886446"/>
              <a:gd name="connsiteX21886" fmla="*/ 1529958 w 12191988"/>
              <a:gd name="connsiteY21886" fmla="*/ 3796318 h 5886446"/>
              <a:gd name="connsiteX21887" fmla="*/ 1533926 w 12191988"/>
              <a:gd name="connsiteY21887" fmla="*/ 3787985 h 5886446"/>
              <a:gd name="connsiteX21888" fmla="*/ 1537895 w 12191988"/>
              <a:gd name="connsiteY21888" fmla="*/ 3778858 h 5886446"/>
              <a:gd name="connsiteX21889" fmla="*/ 1547817 w 12191988"/>
              <a:gd name="connsiteY21889" fmla="*/ 3776874 h 5886446"/>
              <a:gd name="connsiteX21890" fmla="*/ 1558532 w 12191988"/>
              <a:gd name="connsiteY21890" fmla="*/ 3774890 h 5886446"/>
              <a:gd name="connsiteX21891" fmla="*/ 1568455 w 12191988"/>
              <a:gd name="connsiteY21891" fmla="*/ 3773700 h 5886446"/>
              <a:gd name="connsiteX21892" fmla="*/ 1578376 w 12191988"/>
              <a:gd name="connsiteY21892" fmla="*/ 3773303 h 5886446"/>
              <a:gd name="connsiteX21893" fmla="*/ 1597823 w 12191988"/>
              <a:gd name="connsiteY21893" fmla="*/ 3773303 h 5886446"/>
              <a:gd name="connsiteX21894" fmla="*/ 1615286 w 12191988"/>
              <a:gd name="connsiteY21894" fmla="*/ 3772906 h 5886446"/>
              <a:gd name="connsiteX21895" fmla="*/ 1623620 w 12191988"/>
              <a:gd name="connsiteY21895" fmla="*/ 3772509 h 5886446"/>
              <a:gd name="connsiteX21896" fmla="*/ 1631955 w 12191988"/>
              <a:gd name="connsiteY21896" fmla="*/ 3771319 h 5886446"/>
              <a:gd name="connsiteX21897" fmla="*/ 1639098 w 12191988"/>
              <a:gd name="connsiteY21897" fmla="*/ 3769732 h 5886446"/>
              <a:gd name="connsiteX21898" fmla="*/ 1645845 w 12191988"/>
              <a:gd name="connsiteY21898" fmla="*/ 3767351 h 5886446"/>
              <a:gd name="connsiteX21899" fmla="*/ 1649417 w 12191988"/>
              <a:gd name="connsiteY21899" fmla="*/ 3765367 h 5886446"/>
              <a:gd name="connsiteX21900" fmla="*/ 1652195 w 12191988"/>
              <a:gd name="connsiteY21900" fmla="*/ 3763779 h 5886446"/>
              <a:gd name="connsiteX21901" fmla="*/ 1655370 w 12191988"/>
              <a:gd name="connsiteY21901" fmla="*/ 3761399 h 5886446"/>
              <a:gd name="connsiteX21902" fmla="*/ 1658545 w 12191988"/>
              <a:gd name="connsiteY21902" fmla="*/ 3759018 h 5886446"/>
              <a:gd name="connsiteX21903" fmla="*/ 1660927 w 12191988"/>
              <a:gd name="connsiteY21903" fmla="*/ 3756240 h 5886446"/>
              <a:gd name="connsiteX21904" fmla="*/ 1663307 w 12191988"/>
              <a:gd name="connsiteY21904" fmla="*/ 3752669 h 5886446"/>
              <a:gd name="connsiteX21905" fmla="*/ 1666086 w 12191988"/>
              <a:gd name="connsiteY21905" fmla="*/ 3749494 h 5886446"/>
              <a:gd name="connsiteX21906" fmla="*/ 1668070 w 12191988"/>
              <a:gd name="connsiteY21906" fmla="*/ 3745129 h 5886446"/>
              <a:gd name="connsiteX21907" fmla="*/ 1660530 w 12191988"/>
              <a:gd name="connsiteY21907" fmla="*/ 3743939 h 5886446"/>
              <a:gd name="connsiteX21908" fmla="*/ 1652195 w 12191988"/>
              <a:gd name="connsiteY21908" fmla="*/ 3742352 h 5886446"/>
              <a:gd name="connsiteX21909" fmla="*/ 1645448 w 12191988"/>
              <a:gd name="connsiteY21909" fmla="*/ 3739574 h 5886446"/>
              <a:gd name="connsiteX21910" fmla="*/ 1638305 w 12191988"/>
              <a:gd name="connsiteY21910" fmla="*/ 3737193 h 5886446"/>
              <a:gd name="connsiteX21911" fmla="*/ 1631955 w 12191988"/>
              <a:gd name="connsiteY21911" fmla="*/ 3734812 h 5886446"/>
              <a:gd name="connsiteX21912" fmla="*/ 1625208 w 12191988"/>
              <a:gd name="connsiteY21912" fmla="*/ 3731638 h 5886446"/>
              <a:gd name="connsiteX21913" fmla="*/ 1618858 w 12191988"/>
              <a:gd name="connsiteY21913" fmla="*/ 3728067 h 5886446"/>
              <a:gd name="connsiteX21914" fmla="*/ 1612508 w 12191988"/>
              <a:gd name="connsiteY21914" fmla="*/ 3724892 h 5886446"/>
              <a:gd name="connsiteX21915" fmla="*/ 1600998 w 12191988"/>
              <a:gd name="connsiteY21915" fmla="*/ 3716559 h 5886446"/>
              <a:gd name="connsiteX21916" fmla="*/ 1590283 w 12191988"/>
              <a:gd name="connsiteY21916" fmla="*/ 3708623 h 5886446"/>
              <a:gd name="connsiteX21917" fmla="*/ 1579567 w 12191988"/>
              <a:gd name="connsiteY21917" fmla="*/ 3700290 h 5886446"/>
              <a:gd name="connsiteX21918" fmla="*/ 1568851 w 12191988"/>
              <a:gd name="connsiteY21918" fmla="*/ 3691163 h 5886446"/>
              <a:gd name="connsiteX21919" fmla="*/ 1549008 w 12191988"/>
              <a:gd name="connsiteY21919" fmla="*/ 3673704 h 5886446"/>
              <a:gd name="connsiteX21920" fmla="*/ 1539086 w 12191988"/>
              <a:gd name="connsiteY21920" fmla="*/ 3664974 h 5886446"/>
              <a:gd name="connsiteX21921" fmla="*/ 1528370 w 12191988"/>
              <a:gd name="connsiteY21921" fmla="*/ 3657038 h 5886446"/>
              <a:gd name="connsiteX21922" fmla="*/ 1517258 w 12191988"/>
              <a:gd name="connsiteY21922" fmla="*/ 3649895 h 5886446"/>
              <a:gd name="connsiteX21923" fmla="*/ 1511701 w 12191988"/>
              <a:gd name="connsiteY21923" fmla="*/ 3647117 h 5886446"/>
              <a:gd name="connsiteX21924" fmla="*/ 1505748 w 12191988"/>
              <a:gd name="connsiteY21924" fmla="*/ 3643943 h 5886446"/>
              <a:gd name="connsiteX21925" fmla="*/ 1500192 w 12191988"/>
              <a:gd name="connsiteY21925" fmla="*/ 3641562 h 5886446"/>
              <a:gd name="connsiteX21926" fmla="*/ 1493842 w 12191988"/>
              <a:gd name="connsiteY21926" fmla="*/ 3638784 h 5886446"/>
              <a:gd name="connsiteX21927" fmla="*/ 1487095 w 12191988"/>
              <a:gd name="connsiteY21927" fmla="*/ 3637594 h 5886446"/>
              <a:gd name="connsiteX21928" fmla="*/ 1480745 w 12191988"/>
              <a:gd name="connsiteY21928" fmla="*/ 3635213 h 5886446"/>
              <a:gd name="connsiteX21929" fmla="*/ 1479555 w 12191988"/>
              <a:gd name="connsiteY21929" fmla="*/ 3634023 h 5886446"/>
              <a:gd name="connsiteX21930" fmla="*/ 1479158 w 12191988"/>
              <a:gd name="connsiteY21930" fmla="*/ 3632435 h 5886446"/>
              <a:gd name="connsiteX21931" fmla="*/ 1477570 w 12191988"/>
              <a:gd name="connsiteY21931" fmla="*/ 3627674 h 5886446"/>
              <a:gd name="connsiteX21932" fmla="*/ 1475586 w 12191988"/>
              <a:gd name="connsiteY21932" fmla="*/ 3618944 h 5886446"/>
              <a:gd name="connsiteX21933" fmla="*/ 1473998 w 12191988"/>
              <a:gd name="connsiteY21933" fmla="*/ 3614976 h 5886446"/>
              <a:gd name="connsiteX21934" fmla="*/ 1473204 w 12191988"/>
              <a:gd name="connsiteY21934" fmla="*/ 3613389 h 5886446"/>
              <a:gd name="connsiteX21935" fmla="*/ 1472014 w 12191988"/>
              <a:gd name="connsiteY21935" fmla="*/ 3611801 h 5886446"/>
              <a:gd name="connsiteX21936" fmla="*/ 1470823 w 12191988"/>
              <a:gd name="connsiteY21936" fmla="*/ 3611405 h 5886446"/>
              <a:gd name="connsiteX21937" fmla="*/ 1468839 w 12191988"/>
              <a:gd name="connsiteY21937" fmla="*/ 3610611 h 5886446"/>
              <a:gd name="connsiteX21938" fmla="*/ 1466061 w 12191988"/>
              <a:gd name="connsiteY21938" fmla="*/ 3610611 h 5886446"/>
              <a:gd name="connsiteX21939" fmla="*/ 1463680 w 12191988"/>
              <a:gd name="connsiteY21939" fmla="*/ 3611801 h 5886446"/>
              <a:gd name="connsiteX21940" fmla="*/ 1464076 w 12191988"/>
              <a:gd name="connsiteY21940" fmla="*/ 3605452 h 5886446"/>
              <a:gd name="connsiteX21941" fmla="*/ 1464473 w 12191988"/>
              <a:gd name="connsiteY21941" fmla="*/ 3599103 h 5886446"/>
              <a:gd name="connsiteX21942" fmla="*/ 1465664 w 12191988"/>
              <a:gd name="connsiteY21942" fmla="*/ 3593548 h 5886446"/>
              <a:gd name="connsiteX21943" fmla="*/ 1467251 w 12191988"/>
              <a:gd name="connsiteY21943" fmla="*/ 3588390 h 5886446"/>
              <a:gd name="connsiteX21944" fmla="*/ 1468839 w 12191988"/>
              <a:gd name="connsiteY21944" fmla="*/ 3583231 h 5886446"/>
              <a:gd name="connsiteX21945" fmla="*/ 1470029 w 12191988"/>
              <a:gd name="connsiteY21945" fmla="*/ 3578866 h 5886446"/>
              <a:gd name="connsiteX21946" fmla="*/ 1472014 w 12191988"/>
              <a:gd name="connsiteY21946" fmla="*/ 3574104 h 5886446"/>
              <a:gd name="connsiteX21947" fmla="*/ 1473998 w 12191988"/>
              <a:gd name="connsiteY21947" fmla="*/ 3570136 h 5886446"/>
              <a:gd name="connsiteX21948" fmla="*/ 1476776 w 12191988"/>
              <a:gd name="connsiteY21948" fmla="*/ 3566565 h 5886446"/>
              <a:gd name="connsiteX21949" fmla="*/ 1479158 w 12191988"/>
              <a:gd name="connsiteY21949" fmla="*/ 3562994 h 5886446"/>
              <a:gd name="connsiteX21950" fmla="*/ 1484714 w 12191988"/>
              <a:gd name="connsiteY21950" fmla="*/ 3557042 h 5886446"/>
              <a:gd name="connsiteX21951" fmla="*/ 1490667 w 12191988"/>
              <a:gd name="connsiteY21951" fmla="*/ 3551486 h 5886446"/>
              <a:gd name="connsiteX21952" fmla="*/ 1497811 w 12191988"/>
              <a:gd name="connsiteY21952" fmla="*/ 3547121 h 5886446"/>
              <a:gd name="connsiteX21953" fmla="*/ 1492651 w 12191988"/>
              <a:gd name="connsiteY21953" fmla="*/ 3547518 h 5886446"/>
              <a:gd name="connsiteX21954" fmla="*/ 1487889 w 12191988"/>
              <a:gd name="connsiteY21954" fmla="*/ 3547121 h 5886446"/>
              <a:gd name="connsiteX21955" fmla="*/ 1483126 w 12191988"/>
              <a:gd name="connsiteY21955" fmla="*/ 3546725 h 5886446"/>
              <a:gd name="connsiteX21956" fmla="*/ 1478761 w 12191988"/>
              <a:gd name="connsiteY21956" fmla="*/ 3545534 h 5886446"/>
              <a:gd name="connsiteX21957" fmla="*/ 1473998 w 12191988"/>
              <a:gd name="connsiteY21957" fmla="*/ 3543947 h 5886446"/>
              <a:gd name="connsiteX21958" fmla="*/ 1469633 w 12191988"/>
              <a:gd name="connsiteY21958" fmla="*/ 3541963 h 5886446"/>
              <a:gd name="connsiteX21959" fmla="*/ 1460108 w 12191988"/>
              <a:gd name="connsiteY21959" fmla="*/ 3537598 h 5886446"/>
              <a:gd name="connsiteX21960" fmla="*/ 1449392 w 12191988"/>
              <a:gd name="connsiteY21960" fmla="*/ 3532043 h 5886446"/>
              <a:gd name="connsiteX21961" fmla="*/ 1437486 w 12191988"/>
              <a:gd name="connsiteY21961" fmla="*/ 3526487 h 5886446"/>
              <a:gd name="connsiteX21962" fmla="*/ 1431136 w 12191988"/>
              <a:gd name="connsiteY21962" fmla="*/ 3524106 h 5886446"/>
              <a:gd name="connsiteX21963" fmla="*/ 1423595 w 12191988"/>
              <a:gd name="connsiteY21963" fmla="*/ 3521329 h 5886446"/>
              <a:gd name="connsiteX21964" fmla="*/ 1415261 w 12191988"/>
              <a:gd name="connsiteY21964" fmla="*/ 3518948 h 5886446"/>
              <a:gd name="connsiteX21965" fmla="*/ 1406926 w 12191988"/>
              <a:gd name="connsiteY21965" fmla="*/ 3516567 h 5886446"/>
              <a:gd name="connsiteX21966" fmla="*/ 1410895 w 12191988"/>
              <a:gd name="connsiteY21966" fmla="*/ 3513789 h 5886446"/>
              <a:gd name="connsiteX21967" fmla="*/ 1414070 w 12191988"/>
              <a:gd name="connsiteY21967" fmla="*/ 3511805 h 5886446"/>
              <a:gd name="connsiteX21968" fmla="*/ 1415261 w 12191988"/>
              <a:gd name="connsiteY21968" fmla="*/ 3509424 h 5886446"/>
              <a:gd name="connsiteX21969" fmla="*/ 1415261 w 12191988"/>
              <a:gd name="connsiteY21969" fmla="*/ 3506250 h 5886446"/>
              <a:gd name="connsiteX21970" fmla="*/ 1415261 w 12191988"/>
              <a:gd name="connsiteY21970" fmla="*/ 3503472 h 5886446"/>
              <a:gd name="connsiteX21971" fmla="*/ 1414467 w 12191988"/>
              <a:gd name="connsiteY21971" fmla="*/ 3501091 h 5886446"/>
              <a:gd name="connsiteX21972" fmla="*/ 1412086 w 12191988"/>
              <a:gd name="connsiteY21972" fmla="*/ 3495536 h 5886446"/>
              <a:gd name="connsiteX21973" fmla="*/ 1410101 w 12191988"/>
              <a:gd name="connsiteY21973" fmla="*/ 3490378 h 5886446"/>
              <a:gd name="connsiteX21974" fmla="*/ 1409308 w 12191988"/>
              <a:gd name="connsiteY21974" fmla="*/ 3488394 h 5886446"/>
              <a:gd name="connsiteX21975" fmla="*/ 1410101 w 12191988"/>
              <a:gd name="connsiteY21975" fmla="*/ 3486409 h 5886446"/>
              <a:gd name="connsiteX21976" fmla="*/ 1411292 w 12191988"/>
              <a:gd name="connsiteY21976" fmla="*/ 3485219 h 5886446"/>
              <a:gd name="connsiteX21977" fmla="*/ 1414070 w 12191988"/>
              <a:gd name="connsiteY21977" fmla="*/ 3484425 h 5886446"/>
              <a:gd name="connsiteX21978" fmla="*/ 1418039 w 12191988"/>
              <a:gd name="connsiteY21978" fmla="*/ 3484029 h 5886446"/>
              <a:gd name="connsiteX21979" fmla="*/ 1423992 w 12191988"/>
              <a:gd name="connsiteY21979" fmla="*/ 3484029 h 5886446"/>
              <a:gd name="connsiteX21980" fmla="*/ 1422405 w 12191988"/>
              <a:gd name="connsiteY21980" fmla="*/ 3480854 h 5886446"/>
              <a:gd name="connsiteX21981" fmla="*/ 1420420 w 12191988"/>
              <a:gd name="connsiteY21981" fmla="*/ 3478473 h 5886446"/>
              <a:gd name="connsiteX21982" fmla="*/ 1418039 w 12191988"/>
              <a:gd name="connsiteY21982" fmla="*/ 3476886 h 5886446"/>
              <a:gd name="connsiteX21983" fmla="*/ 1415261 w 12191988"/>
              <a:gd name="connsiteY21983" fmla="*/ 3475299 h 5886446"/>
              <a:gd name="connsiteX21984" fmla="*/ 1412483 w 12191988"/>
              <a:gd name="connsiteY21984" fmla="*/ 3474902 h 5886446"/>
              <a:gd name="connsiteX21985" fmla="*/ 1408911 w 12191988"/>
              <a:gd name="connsiteY21985" fmla="*/ 3474902 h 5886446"/>
              <a:gd name="connsiteX21986" fmla="*/ 1405736 w 12191988"/>
              <a:gd name="connsiteY21986" fmla="*/ 3475299 h 5886446"/>
              <a:gd name="connsiteX21987" fmla="*/ 1402561 w 12191988"/>
              <a:gd name="connsiteY21987" fmla="*/ 3476489 h 5886446"/>
              <a:gd name="connsiteX21988" fmla="*/ 1399386 w 12191988"/>
              <a:gd name="connsiteY21988" fmla="*/ 3477283 h 5886446"/>
              <a:gd name="connsiteX21989" fmla="*/ 1395814 w 12191988"/>
              <a:gd name="connsiteY21989" fmla="*/ 3478870 h 5886446"/>
              <a:gd name="connsiteX21990" fmla="*/ 1393433 w 12191988"/>
              <a:gd name="connsiteY21990" fmla="*/ 3480854 h 5886446"/>
              <a:gd name="connsiteX21991" fmla="*/ 1390258 w 12191988"/>
              <a:gd name="connsiteY21991" fmla="*/ 3482838 h 5886446"/>
              <a:gd name="connsiteX21992" fmla="*/ 1388273 w 12191988"/>
              <a:gd name="connsiteY21992" fmla="*/ 3484822 h 5886446"/>
              <a:gd name="connsiteX21993" fmla="*/ 1386289 w 12191988"/>
              <a:gd name="connsiteY21993" fmla="*/ 3487203 h 5886446"/>
              <a:gd name="connsiteX21994" fmla="*/ 1384701 w 12191988"/>
              <a:gd name="connsiteY21994" fmla="*/ 3489981 h 5886446"/>
              <a:gd name="connsiteX21995" fmla="*/ 1384305 w 12191988"/>
              <a:gd name="connsiteY21995" fmla="*/ 3492362 h 5886446"/>
              <a:gd name="connsiteX21996" fmla="*/ 1379939 w 12191988"/>
              <a:gd name="connsiteY21996" fmla="*/ 3490378 h 5886446"/>
              <a:gd name="connsiteX21997" fmla="*/ 1376367 w 12191988"/>
              <a:gd name="connsiteY21997" fmla="*/ 3488394 h 5886446"/>
              <a:gd name="connsiteX21998" fmla="*/ 1370414 w 12191988"/>
              <a:gd name="connsiteY21998" fmla="*/ 3484425 h 5886446"/>
              <a:gd name="connsiteX21999" fmla="*/ 1365651 w 12191988"/>
              <a:gd name="connsiteY21999" fmla="*/ 3479664 h 5886446"/>
              <a:gd name="connsiteX22000" fmla="*/ 1361683 w 12191988"/>
              <a:gd name="connsiteY22000" fmla="*/ 3476489 h 5886446"/>
              <a:gd name="connsiteX22001" fmla="*/ 1357714 w 12191988"/>
              <a:gd name="connsiteY22001" fmla="*/ 3472918 h 5886446"/>
              <a:gd name="connsiteX22002" fmla="*/ 1355333 w 12191988"/>
              <a:gd name="connsiteY22002" fmla="*/ 3471728 h 5886446"/>
              <a:gd name="connsiteX22003" fmla="*/ 1352555 w 12191988"/>
              <a:gd name="connsiteY22003" fmla="*/ 3470934 h 5886446"/>
              <a:gd name="connsiteX22004" fmla="*/ 1350173 w 12191988"/>
              <a:gd name="connsiteY22004" fmla="*/ 3469743 h 5886446"/>
              <a:gd name="connsiteX22005" fmla="*/ 1346601 w 12191988"/>
              <a:gd name="connsiteY22005" fmla="*/ 3469347 h 5886446"/>
              <a:gd name="connsiteX22006" fmla="*/ 1343030 w 12191988"/>
              <a:gd name="connsiteY22006" fmla="*/ 3468950 h 5886446"/>
              <a:gd name="connsiteX22007" fmla="*/ 1338664 w 12191988"/>
              <a:gd name="connsiteY22007" fmla="*/ 3468950 h 5886446"/>
              <a:gd name="connsiteX22008" fmla="*/ 1338664 w 12191988"/>
              <a:gd name="connsiteY22008" fmla="*/ 3464982 h 5886446"/>
              <a:gd name="connsiteX22009" fmla="*/ 1338267 w 12191988"/>
              <a:gd name="connsiteY22009" fmla="*/ 3460617 h 5886446"/>
              <a:gd name="connsiteX22010" fmla="*/ 1336680 w 12191988"/>
              <a:gd name="connsiteY22010" fmla="*/ 3457442 h 5886446"/>
              <a:gd name="connsiteX22011" fmla="*/ 1335489 w 12191988"/>
              <a:gd name="connsiteY22011" fmla="*/ 3453871 h 5886446"/>
              <a:gd name="connsiteX22012" fmla="*/ 1332314 w 12191988"/>
              <a:gd name="connsiteY22012" fmla="*/ 3447919 h 5886446"/>
              <a:gd name="connsiteX22013" fmla="*/ 1329139 w 12191988"/>
              <a:gd name="connsiteY22013" fmla="*/ 3442364 h 5886446"/>
              <a:gd name="connsiteX22014" fmla="*/ 1325964 w 12191988"/>
              <a:gd name="connsiteY22014" fmla="*/ 3437205 h 5886446"/>
              <a:gd name="connsiteX22015" fmla="*/ 1325170 w 12191988"/>
              <a:gd name="connsiteY22015" fmla="*/ 3434824 h 5886446"/>
              <a:gd name="connsiteX22016" fmla="*/ 1324773 w 12191988"/>
              <a:gd name="connsiteY22016" fmla="*/ 3431650 h 5886446"/>
              <a:gd name="connsiteX22017" fmla="*/ 1324773 w 12191988"/>
              <a:gd name="connsiteY22017" fmla="*/ 3429269 h 5886446"/>
              <a:gd name="connsiteX22018" fmla="*/ 1324773 w 12191988"/>
              <a:gd name="connsiteY22018" fmla="*/ 3426491 h 5886446"/>
              <a:gd name="connsiteX22019" fmla="*/ 1325567 w 12191988"/>
              <a:gd name="connsiteY22019" fmla="*/ 3424110 h 5886446"/>
              <a:gd name="connsiteX22020" fmla="*/ 1327551 w 12191988"/>
              <a:gd name="connsiteY22020" fmla="*/ 3420936 h 5886446"/>
              <a:gd name="connsiteX22021" fmla="*/ 1323980 w 12191988"/>
              <a:gd name="connsiteY22021" fmla="*/ 3420936 h 5886446"/>
              <a:gd name="connsiteX22022" fmla="*/ 1321201 w 12191988"/>
              <a:gd name="connsiteY22022" fmla="*/ 3422126 h 5886446"/>
              <a:gd name="connsiteX22023" fmla="*/ 1318423 w 12191988"/>
              <a:gd name="connsiteY22023" fmla="*/ 3423714 h 5886446"/>
              <a:gd name="connsiteX22024" fmla="*/ 1316439 w 12191988"/>
              <a:gd name="connsiteY22024" fmla="*/ 3425698 h 5886446"/>
              <a:gd name="connsiteX22025" fmla="*/ 1314058 w 12191988"/>
              <a:gd name="connsiteY22025" fmla="*/ 3427285 h 5886446"/>
              <a:gd name="connsiteX22026" fmla="*/ 1311676 w 12191988"/>
              <a:gd name="connsiteY22026" fmla="*/ 3428475 h 5886446"/>
              <a:gd name="connsiteX22027" fmla="*/ 1308501 w 12191988"/>
              <a:gd name="connsiteY22027" fmla="*/ 3429666 h 5886446"/>
              <a:gd name="connsiteX22028" fmla="*/ 1304930 w 12191988"/>
              <a:gd name="connsiteY22028" fmla="*/ 3429269 h 5886446"/>
              <a:gd name="connsiteX22029" fmla="*/ 1304533 w 12191988"/>
              <a:gd name="connsiteY22029" fmla="*/ 3426094 h 5886446"/>
              <a:gd name="connsiteX22030" fmla="*/ 1304533 w 12191988"/>
              <a:gd name="connsiteY22030" fmla="*/ 3423317 h 5886446"/>
              <a:gd name="connsiteX22031" fmla="*/ 1305723 w 12191988"/>
              <a:gd name="connsiteY22031" fmla="*/ 3418158 h 5886446"/>
              <a:gd name="connsiteX22032" fmla="*/ 1306914 w 12191988"/>
              <a:gd name="connsiteY22032" fmla="*/ 3414190 h 5886446"/>
              <a:gd name="connsiteX22033" fmla="*/ 1308501 w 12191988"/>
              <a:gd name="connsiteY22033" fmla="*/ 3410619 h 5886446"/>
              <a:gd name="connsiteX22034" fmla="*/ 1310089 w 12191988"/>
              <a:gd name="connsiteY22034" fmla="*/ 3406651 h 5886446"/>
              <a:gd name="connsiteX22035" fmla="*/ 1310883 w 12191988"/>
              <a:gd name="connsiteY22035" fmla="*/ 3402683 h 5886446"/>
              <a:gd name="connsiteX22036" fmla="*/ 1311676 w 12191988"/>
              <a:gd name="connsiteY22036" fmla="*/ 3396731 h 5886446"/>
              <a:gd name="connsiteX22037" fmla="*/ 1310486 w 12191988"/>
              <a:gd name="connsiteY22037" fmla="*/ 3389191 h 5886446"/>
              <a:gd name="connsiteX22038" fmla="*/ 1313661 w 12191988"/>
              <a:gd name="connsiteY22038" fmla="*/ 3391175 h 5886446"/>
              <a:gd name="connsiteX22039" fmla="*/ 1317233 w 12191988"/>
              <a:gd name="connsiteY22039" fmla="*/ 3392366 h 5886446"/>
              <a:gd name="connsiteX22040" fmla="*/ 1322789 w 12191988"/>
              <a:gd name="connsiteY22040" fmla="*/ 3397127 h 5886446"/>
              <a:gd name="connsiteX22041" fmla="*/ 1327551 w 12191988"/>
              <a:gd name="connsiteY22041" fmla="*/ 3401889 h 5886446"/>
              <a:gd name="connsiteX22042" fmla="*/ 1332711 w 12191988"/>
              <a:gd name="connsiteY22042" fmla="*/ 3407444 h 5886446"/>
              <a:gd name="connsiteX22043" fmla="*/ 1337076 w 12191988"/>
              <a:gd name="connsiteY22043" fmla="*/ 3414190 h 5886446"/>
              <a:gd name="connsiteX22044" fmla="*/ 1341045 w 12191988"/>
              <a:gd name="connsiteY22044" fmla="*/ 3420539 h 5886446"/>
              <a:gd name="connsiteX22045" fmla="*/ 1349380 w 12191988"/>
              <a:gd name="connsiteY22045" fmla="*/ 3434824 h 5886446"/>
              <a:gd name="connsiteX22046" fmla="*/ 1357317 w 12191988"/>
              <a:gd name="connsiteY22046" fmla="*/ 3448316 h 5886446"/>
              <a:gd name="connsiteX22047" fmla="*/ 1361286 w 12191988"/>
              <a:gd name="connsiteY22047" fmla="*/ 3454268 h 5886446"/>
              <a:gd name="connsiteX22048" fmla="*/ 1366445 w 12191988"/>
              <a:gd name="connsiteY22048" fmla="*/ 3460220 h 5886446"/>
              <a:gd name="connsiteX22049" fmla="*/ 1371208 w 12191988"/>
              <a:gd name="connsiteY22049" fmla="*/ 3465379 h 5886446"/>
              <a:gd name="connsiteX22050" fmla="*/ 1376764 w 12191988"/>
              <a:gd name="connsiteY22050" fmla="*/ 3470140 h 5886446"/>
              <a:gd name="connsiteX22051" fmla="*/ 1382717 w 12191988"/>
              <a:gd name="connsiteY22051" fmla="*/ 3473712 h 5886446"/>
              <a:gd name="connsiteX22052" fmla="*/ 1386289 w 12191988"/>
              <a:gd name="connsiteY22052" fmla="*/ 3475299 h 5886446"/>
              <a:gd name="connsiteX22053" fmla="*/ 1389861 w 12191988"/>
              <a:gd name="connsiteY22053" fmla="*/ 3476489 h 5886446"/>
              <a:gd name="connsiteX22054" fmla="*/ 1389464 w 12191988"/>
              <a:gd name="connsiteY22054" fmla="*/ 3471331 h 5886446"/>
              <a:gd name="connsiteX22055" fmla="*/ 1388273 w 12191988"/>
              <a:gd name="connsiteY22055" fmla="*/ 3467363 h 5886446"/>
              <a:gd name="connsiteX22056" fmla="*/ 1386686 w 12191988"/>
              <a:gd name="connsiteY22056" fmla="*/ 3464188 h 5886446"/>
              <a:gd name="connsiteX22057" fmla="*/ 1384701 w 12191988"/>
              <a:gd name="connsiteY22057" fmla="*/ 3461807 h 5886446"/>
              <a:gd name="connsiteX22058" fmla="*/ 1382320 w 12191988"/>
              <a:gd name="connsiteY22058" fmla="*/ 3459823 h 5886446"/>
              <a:gd name="connsiteX22059" fmla="*/ 1379939 w 12191988"/>
              <a:gd name="connsiteY22059" fmla="*/ 3457839 h 5886446"/>
              <a:gd name="connsiteX22060" fmla="*/ 1373986 w 12191988"/>
              <a:gd name="connsiteY22060" fmla="*/ 3455062 h 5886446"/>
              <a:gd name="connsiteX22061" fmla="*/ 1370811 w 12191988"/>
              <a:gd name="connsiteY22061" fmla="*/ 3453871 h 5886446"/>
              <a:gd name="connsiteX22062" fmla="*/ 1368430 w 12191988"/>
              <a:gd name="connsiteY22062" fmla="*/ 3452284 h 5886446"/>
              <a:gd name="connsiteX22063" fmla="*/ 1365651 w 12191988"/>
              <a:gd name="connsiteY22063" fmla="*/ 3449903 h 5886446"/>
              <a:gd name="connsiteX22064" fmla="*/ 1363667 w 12191988"/>
              <a:gd name="connsiteY22064" fmla="*/ 3447125 h 5886446"/>
              <a:gd name="connsiteX22065" fmla="*/ 1362079 w 12191988"/>
              <a:gd name="connsiteY22065" fmla="*/ 3444348 h 5886446"/>
              <a:gd name="connsiteX22066" fmla="*/ 1361286 w 12191988"/>
              <a:gd name="connsiteY22066" fmla="*/ 3440380 h 5886446"/>
              <a:gd name="connsiteX22067" fmla="*/ 1361286 w 12191988"/>
              <a:gd name="connsiteY22067" fmla="*/ 3434824 h 5886446"/>
              <a:gd name="connsiteX22068" fmla="*/ 1361286 w 12191988"/>
              <a:gd name="connsiteY22068" fmla="*/ 3428475 h 5886446"/>
              <a:gd name="connsiteX22069" fmla="*/ 1363667 w 12191988"/>
              <a:gd name="connsiteY22069" fmla="*/ 3429269 h 5886446"/>
              <a:gd name="connsiteX22070" fmla="*/ 1365255 w 12191988"/>
              <a:gd name="connsiteY22070" fmla="*/ 3429269 h 5886446"/>
              <a:gd name="connsiteX22071" fmla="*/ 1366842 w 12191988"/>
              <a:gd name="connsiteY22071" fmla="*/ 3428475 h 5886446"/>
              <a:gd name="connsiteX22072" fmla="*/ 1368430 w 12191988"/>
              <a:gd name="connsiteY22072" fmla="*/ 3428078 h 5886446"/>
              <a:gd name="connsiteX22073" fmla="*/ 1369223 w 12191988"/>
              <a:gd name="connsiteY22073" fmla="*/ 3427285 h 5886446"/>
              <a:gd name="connsiteX22074" fmla="*/ 1370414 w 12191988"/>
              <a:gd name="connsiteY22074" fmla="*/ 3425698 h 5886446"/>
              <a:gd name="connsiteX22075" fmla="*/ 1371208 w 12191988"/>
              <a:gd name="connsiteY22075" fmla="*/ 3422523 h 5886446"/>
              <a:gd name="connsiteX22076" fmla="*/ 1372398 w 12191988"/>
              <a:gd name="connsiteY22076" fmla="*/ 3418952 h 5886446"/>
              <a:gd name="connsiteX22077" fmla="*/ 1373986 w 12191988"/>
              <a:gd name="connsiteY22077" fmla="*/ 3416174 h 5886446"/>
              <a:gd name="connsiteX22078" fmla="*/ 1374780 w 12191988"/>
              <a:gd name="connsiteY22078" fmla="*/ 3414587 h 5886446"/>
              <a:gd name="connsiteX22079" fmla="*/ 1375970 w 12191988"/>
              <a:gd name="connsiteY22079" fmla="*/ 3413793 h 5886446"/>
              <a:gd name="connsiteX22080" fmla="*/ 1376764 w 12191988"/>
              <a:gd name="connsiteY22080" fmla="*/ 3412603 h 5886446"/>
              <a:gd name="connsiteX22081" fmla="*/ 1378351 w 12191988"/>
              <a:gd name="connsiteY22081" fmla="*/ 3412603 h 5886446"/>
              <a:gd name="connsiteX22082" fmla="*/ 1373986 w 12191988"/>
              <a:gd name="connsiteY22082" fmla="*/ 3399905 h 5886446"/>
              <a:gd name="connsiteX22083" fmla="*/ 1368430 w 12191988"/>
              <a:gd name="connsiteY22083" fmla="*/ 3388398 h 5886446"/>
              <a:gd name="connsiteX22084" fmla="*/ 1362079 w 12191988"/>
              <a:gd name="connsiteY22084" fmla="*/ 3377287 h 5886446"/>
              <a:gd name="connsiteX22085" fmla="*/ 1355730 w 12191988"/>
              <a:gd name="connsiteY22085" fmla="*/ 3367763 h 5886446"/>
              <a:gd name="connsiteX22086" fmla="*/ 1348586 w 12191988"/>
              <a:gd name="connsiteY22086" fmla="*/ 3359034 h 5886446"/>
              <a:gd name="connsiteX22087" fmla="*/ 1341839 w 12191988"/>
              <a:gd name="connsiteY22087" fmla="*/ 3350701 h 5886446"/>
              <a:gd name="connsiteX22088" fmla="*/ 1333505 w 12191988"/>
              <a:gd name="connsiteY22088" fmla="*/ 3343955 h 5886446"/>
              <a:gd name="connsiteX22089" fmla="*/ 1325170 w 12191988"/>
              <a:gd name="connsiteY22089" fmla="*/ 3338400 h 5886446"/>
              <a:gd name="connsiteX22090" fmla="*/ 1316439 w 12191988"/>
              <a:gd name="connsiteY22090" fmla="*/ 3333241 h 5886446"/>
              <a:gd name="connsiteX22091" fmla="*/ 1307708 w 12191988"/>
              <a:gd name="connsiteY22091" fmla="*/ 3329670 h 5886446"/>
              <a:gd name="connsiteX22092" fmla="*/ 1302945 w 12191988"/>
              <a:gd name="connsiteY22092" fmla="*/ 3328479 h 5886446"/>
              <a:gd name="connsiteX22093" fmla="*/ 1298183 w 12191988"/>
              <a:gd name="connsiteY22093" fmla="*/ 3327289 h 5886446"/>
              <a:gd name="connsiteX22094" fmla="*/ 1293420 w 12191988"/>
              <a:gd name="connsiteY22094" fmla="*/ 3326892 h 5886446"/>
              <a:gd name="connsiteX22095" fmla="*/ 1288658 w 12191988"/>
              <a:gd name="connsiteY22095" fmla="*/ 3326098 h 5886446"/>
              <a:gd name="connsiteX22096" fmla="*/ 1283895 w 12191988"/>
              <a:gd name="connsiteY22096" fmla="*/ 3325702 h 5886446"/>
              <a:gd name="connsiteX22097" fmla="*/ 1279133 w 12191988"/>
              <a:gd name="connsiteY22097" fmla="*/ 3326098 h 5886446"/>
              <a:gd name="connsiteX22098" fmla="*/ 1273973 w 12191988"/>
              <a:gd name="connsiteY22098" fmla="*/ 3326892 h 5886446"/>
              <a:gd name="connsiteX22099" fmla="*/ 1268814 w 12191988"/>
              <a:gd name="connsiteY22099" fmla="*/ 3327289 h 5886446"/>
              <a:gd name="connsiteX22100" fmla="*/ 1263258 w 12191988"/>
              <a:gd name="connsiteY22100" fmla="*/ 3328479 h 5886446"/>
              <a:gd name="connsiteX22101" fmla="*/ 1258495 w 12191988"/>
              <a:gd name="connsiteY22101" fmla="*/ 3329670 h 5886446"/>
              <a:gd name="connsiteX22102" fmla="*/ 1253336 w 12191988"/>
              <a:gd name="connsiteY22102" fmla="*/ 3331654 h 5886446"/>
              <a:gd name="connsiteX22103" fmla="*/ 1247780 w 12191988"/>
              <a:gd name="connsiteY22103" fmla="*/ 3333638 h 5886446"/>
              <a:gd name="connsiteX22104" fmla="*/ 1243811 w 12191988"/>
              <a:gd name="connsiteY22104" fmla="*/ 3328876 h 5886446"/>
              <a:gd name="connsiteX22105" fmla="*/ 1240636 w 12191988"/>
              <a:gd name="connsiteY22105" fmla="*/ 3324908 h 5886446"/>
              <a:gd name="connsiteX22106" fmla="*/ 1238255 w 12191988"/>
              <a:gd name="connsiteY22106" fmla="*/ 3320940 h 5886446"/>
              <a:gd name="connsiteX22107" fmla="*/ 1236667 w 12191988"/>
              <a:gd name="connsiteY22107" fmla="*/ 3316575 h 5886446"/>
              <a:gd name="connsiteX22108" fmla="*/ 1236270 w 12191988"/>
              <a:gd name="connsiteY22108" fmla="*/ 3313401 h 5886446"/>
              <a:gd name="connsiteX22109" fmla="*/ 1235873 w 12191988"/>
              <a:gd name="connsiteY22109" fmla="*/ 3309829 h 5886446"/>
              <a:gd name="connsiteX22110" fmla="*/ 1235873 w 12191988"/>
              <a:gd name="connsiteY22110" fmla="*/ 3306258 h 5886446"/>
              <a:gd name="connsiteX22111" fmla="*/ 1236270 w 12191988"/>
              <a:gd name="connsiteY22111" fmla="*/ 3302290 h 5886446"/>
              <a:gd name="connsiteX22112" fmla="*/ 1238255 w 12191988"/>
              <a:gd name="connsiteY22112" fmla="*/ 3294354 h 5886446"/>
              <a:gd name="connsiteX22113" fmla="*/ 1240239 w 12191988"/>
              <a:gd name="connsiteY22113" fmla="*/ 3283640 h 5886446"/>
              <a:gd name="connsiteX22114" fmla="*/ 1241430 w 12191988"/>
              <a:gd name="connsiteY22114" fmla="*/ 3277688 h 5886446"/>
              <a:gd name="connsiteX22115" fmla="*/ 1241827 w 12191988"/>
              <a:gd name="connsiteY22115" fmla="*/ 3270545 h 5886446"/>
              <a:gd name="connsiteX22116" fmla="*/ 1242223 w 12191988"/>
              <a:gd name="connsiteY22116" fmla="*/ 3262609 h 5886446"/>
              <a:gd name="connsiteX22117" fmla="*/ 1242223 w 12191988"/>
              <a:gd name="connsiteY22117" fmla="*/ 3253879 h 5886446"/>
              <a:gd name="connsiteX22118" fmla="*/ 1264845 w 12191988"/>
              <a:gd name="connsiteY22118" fmla="*/ 3253482 h 5886446"/>
              <a:gd name="connsiteX22119" fmla="*/ 1261273 w 12191988"/>
              <a:gd name="connsiteY22119" fmla="*/ 3249911 h 5886446"/>
              <a:gd name="connsiteX22120" fmla="*/ 1258495 w 12191988"/>
              <a:gd name="connsiteY22120" fmla="*/ 3245943 h 5886446"/>
              <a:gd name="connsiteX22121" fmla="*/ 1256511 w 12191988"/>
              <a:gd name="connsiteY22121" fmla="*/ 3241975 h 5886446"/>
              <a:gd name="connsiteX22122" fmla="*/ 1255717 w 12191988"/>
              <a:gd name="connsiteY22122" fmla="*/ 3240388 h 5886446"/>
              <a:gd name="connsiteX22123" fmla="*/ 1255717 w 12191988"/>
              <a:gd name="connsiteY22123" fmla="*/ 3238403 h 5886446"/>
              <a:gd name="connsiteX22124" fmla="*/ 1256511 w 12191988"/>
              <a:gd name="connsiteY22124" fmla="*/ 3236816 h 5886446"/>
              <a:gd name="connsiteX22125" fmla="*/ 1256908 w 12191988"/>
              <a:gd name="connsiteY22125" fmla="*/ 3234832 h 5886446"/>
              <a:gd name="connsiteX22126" fmla="*/ 1257701 w 12191988"/>
              <a:gd name="connsiteY22126" fmla="*/ 3234039 h 5886446"/>
              <a:gd name="connsiteX22127" fmla="*/ 1259289 w 12191988"/>
              <a:gd name="connsiteY22127" fmla="*/ 3232451 h 5886446"/>
              <a:gd name="connsiteX22128" fmla="*/ 1261273 w 12191988"/>
              <a:gd name="connsiteY22128" fmla="*/ 3231261 h 5886446"/>
              <a:gd name="connsiteX22129" fmla="*/ 1264052 w 12191988"/>
              <a:gd name="connsiteY22129" fmla="*/ 3230467 h 5886446"/>
              <a:gd name="connsiteX22130" fmla="*/ 1266830 w 12191988"/>
              <a:gd name="connsiteY22130" fmla="*/ 3230070 h 5886446"/>
              <a:gd name="connsiteX22131" fmla="*/ 1270401 w 12191988"/>
              <a:gd name="connsiteY22131" fmla="*/ 3229277 h 5886446"/>
              <a:gd name="connsiteX22132" fmla="*/ 1268814 w 12191988"/>
              <a:gd name="connsiteY22132" fmla="*/ 3221341 h 5886446"/>
              <a:gd name="connsiteX22133" fmla="*/ 1266830 w 12191988"/>
              <a:gd name="connsiteY22133" fmla="*/ 3213801 h 5886446"/>
              <a:gd name="connsiteX22134" fmla="*/ 1264448 w 12191988"/>
              <a:gd name="connsiteY22134" fmla="*/ 3207056 h 5886446"/>
              <a:gd name="connsiteX22135" fmla="*/ 1261273 w 12191988"/>
              <a:gd name="connsiteY22135" fmla="*/ 3200310 h 5886446"/>
              <a:gd name="connsiteX22136" fmla="*/ 1258892 w 12191988"/>
              <a:gd name="connsiteY22136" fmla="*/ 3193961 h 5886446"/>
              <a:gd name="connsiteX22137" fmla="*/ 1255320 w 12191988"/>
              <a:gd name="connsiteY22137" fmla="*/ 3187612 h 5886446"/>
              <a:gd name="connsiteX22138" fmla="*/ 1248970 w 12191988"/>
              <a:gd name="connsiteY22138" fmla="*/ 3176898 h 5886446"/>
              <a:gd name="connsiteX22139" fmla="*/ 1241430 w 12191988"/>
              <a:gd name="connsiteY22139" fmla="*/ 3165787 h 5886446"/>
              <a:gd name="connsiteX22140" fmla="*/ 1233889 w 12191988"/>
              <a:gd name="connsiteY22140" fmla="*/ 3155867 h 5886446"/>
              <a:gd name="connsiteX22141" fmla="*/ 1226745 w 12191988"/>
              <a:gd name="connsiteY22141" fmla="*/ 3145153 h 5886446"/>
              <a:gd name="connsiteX22142" fmla="*/ 1219601 w 12191988"/>
              <a:gd name="connsiteY22142" fmla="*/ 3134043 h 5886446"/>
              <a:gd name="connsiteX22143" fmla="*/ 1220792 w 12191988"/>
              <a:gd name="connsiteY22143" fmla="*/ 3129281 h 5886446"/>
              <a:gd name="connsiteX22144" fmla="*/ 1221189 w 12191988"/>
              <a:gd name="connsiteY22144" fmla="*/ 3123726 h 5886446"/>
              <a:gd name="connsiteX22145" fmla="*/ 1221189 w 12191988"/>
              <a:gd name="connsiteY22145" fmla="*/ 3117377 h 5886446"/>
              <a:gd name="connsiteX22146" fmla="*/ 1220792 w 12191988"/>
              <a:gd name="connsiteY22146" fmla="*/ 3111028 h 5886446"/>
              <a:gd name="connsiteX22147" fmla="*/ 1220395 w 12191988"/>
              <a:gd name="connsiteY22147" fmla="*/ 3104679 h 5886446"/>
              <a:gd name="connsiteX22148" fmla="*/ 1218808 w 12191988"/>
              <a:gd name="connsiteY22148" fmla="*/ 3097536 h 5886446"/>
              <a:gd name="connsiteX22149" fmla="*/ 1215633 w 12191988"/>
              <a:gd name="connsiteY22149" fmla="*/ 3082061 h 5886446"/>
              <a:gd name="connsiteX22150" fmla="*/ 1211267 w 12191988"/>
              <a:gd name="connsiteY22150" fmla="*/ 3065791 h 5886446"/>
              <a:gd name="connsiteX22151" fmla="*/ 1206505 w 12191988"/>
              <a:gd name="connsiteY22151" fmla="*/ 3049125 h 5886446"/>
              <a:gd name="connsiteX22152" fmla="*/ 1202536 w 12191988"/>
              <a:gd name="connsiteY22152" fmla="*/ 3032062 h 5886446"/>
              <a:gd name="connsiteX22153" fmla="*/ 1198567 w 12191988"/>
              <a:gd name="connsiteY22153" fmla="*/ 3015793 h 5886446"/>
              <a:gd name="connsiteX22154" fmla="*/ 1195789 w 12191988"/>
              <a:gd name="connsiteY22154" fmla="*/ 2999524 h 5886446"/>
              <a:gd name="connsiteX22155" fmla="*/ 1194202 w 12191988"/>
              <a:gd name="connsiteY22155" fmla="*/ 2991985 h 5886446"/>
              <a:gd name="connsiteX22156" fmla="*/ 1193805 w 12191988"/>
              <a:gd name="connsiteY22156" fmla="*/ 2984445 h 5886446"/>
              <a:gd name="connsiteX22157" fmla="*/ 1193805 w 12191988"/>
              <a:gd name="connsiteY22157" fmla="*/ 2977700 h 5886446"/>
              <a:gd name="connsiteX22158" fmla="*/ 1193805 w 12191988"/>
              <a:gd name="connsiteY22158" fmla="*/ 2970557 h 5886446"/>
              <a:gd name="connsiteX22159" fmla="*/ 1194598 w 12191988"/>
              <a:gd name="connsiteY22159" fmla="*/ 2964605 h 5886446"/>
              <a:gd name="connsiteX22160" fmla="*/ 1196186 w 12191988"/>
              <a:gd name="connsiteY22160" fmla="*/ 2958653 h 5886446"/>
              <a:gd name="connsiteX22161" fmla="*/ 1198170 w 12191988"/>
              <a:gd name="connsiteY22161" fmla="*/ 2953097 h 5886446"/>
              <a:gd name="connsiteX22162" fmla="*/ 1200948 w 12191988"/>
              <a:gd name="connsiteY22162" fmla="*/ 2948336 h 5886446"/>
              <a:gd name="connsiteX22163" fmla="*/ 1204520 w 12191988"/>
              <a:gd name="connsiteY22163" fmla="*/ 2943971 h 5886446"/>
              <a:gd name="connsiteX22164" fmla="*/ 1209283 w 12191988"/>
              <a:gd name="connsiteY22164" fmla="*/ 2940399 h 5886446"/>
              <a:gd name="connsiteX22165" fmla="*/ 1214839 w 12191988"/>
              <a:gd name="connsiteY22165" fmla="*/ 2937225 h 5886446"/>
              <a:gd name="connsiteX22166" fmla="*/ 1220792 w 12191988"/>
              <a:gd name="connsiteY22166" fmla="*/ 2935241 h 5886446"/>
              <a:gd name="connsiteX22167" fmla="*/ 1227936 w 12191988"/>
              <a:gd name="connsiteY22167" fmla="*/ 2934051 h 5886446"/>
              <a:gd name="connsiteX22168" fmla="*/ 1236270 w 12191988"/>
              <a:gd name="connsiteY22168" fmla="*/ 2933257 h 5886446"/>
              <a:gd name="connsiteX22169" fmla="*/ 1237461 w 12191988"/>
              <a:gd name="connsiteY22169" fmla="*/ 2928892 h 5886446"/>
              <a:gd name="connsiteX22170" fmla="*/ 1239445 w 12191988"/>
              <a:gd name="connsiteY22170" fmla="*/ 2924924 h 5886446"/>
              <a:gd name="connsiteX22171" fmla="*/ 1241827 w 12191988"/>
              <a:gd name="connsiteY22171" fmla="*/ 2920956 h 5886446"/>
              <a:gd name="connsiteX22172" fmla="*/ 1245002 w 12191988"/>
              <a:gd name="connsiteY22172" fmla="*/ 2917385 h 5886446"/>
              <a:gd name="connsiteX22173" fmla="*/ 1248177 w 12191988"/>
              <a:gd name="connsiteY22173" fmla="*/ 2913813 h 5886446"/>
              <a:gd name="connsiteX22174" fmla="*/ 1251748 w 12191988"/>
              <a:gd name="connsiteY22174" fmla="*/ 2910242 h 5886446"/>
              <a:gd name="connsiteX22175" fmla="*/ 1259289 w 12191988"/>
              <a:gd name="connsiteY22175" fmla="*/ 2903893 h 5886446"/>
              <a:gd name="connsiteX22176" fmla="*/ 1266830 w 12191988"/>
              <a:gd name="connsiteY22176" fmla="*/ 2898338 h 5886446"/>
              <a:gd name="connsiteX22177" fmla="*/ 1272386 w 12191988"/>
              <a:gd name="connsiteY22177" fmla="*/ 2893179 h 5886446"/>
              <a:gd name="connsiteX22178" fmla="*/ 1274370 w 12191988"/>
              <a:gd name="connsiteY22178" fmla="*/ 2891195 h 5886446"/>
              <a:gd name="connsiteX22179" fmla="*/ 1275958 w 12191988"/>
              <a:gd name="connsiteY22179" fmla="*/ 2888814 h 5886446"/>
              <a:gd name="connsiteX22180" fmla="*/ 1276355 w 12191988"/>
              <a:gd name="connsiteY22180" fmla="*/ 2886830 h 5886446"/>
              <a:gd name="connsiteX22181" fmla="*/ 1275958 w 12191988"/>
              <a:gd name="connsiteY22181" fmla="*/ 2884846 h 5886446"/>
              <a:gd name="connsiteX22182" fmla="*/ 1285483 w 12191988"/>
              <a:gd name="connsiteY22182" fmla="*/ 2881275 h 5886446"/>
              <a:gd name="connsiteX22183" fmla="*/ 1294611 w 12191988"/>
              <a:gd name="connsiteY22183" fmla="*/ 2876513 h 5886446"/>
              <a:gd name="connsiteX22184" fmla="*/ 1302945 w 12191988"/>
              <a:gd name="connsiteY22184" fmla="*/ 2872148 h 5886446"/>
              <a:gd name="connsiteX22185" fmla="*/ 1311676 w 12191988"/>
              <a:gd name="connsiteY22185" fmla="*/ 2866593 h 5886446"/>
              <a:gd name="connsiteX22186" fmla="*/ 1320011 w 12191988"/>
              <a:gd name="connsiteY22186" fmla="*/ 2861831 h 5886446"/>
              <a:gd name="connsiteX22187" fmla="*/ 1327948 w 12191988"/>
              <a:gd name="connsiteY22187" fmla="*/ 2855482 h 5886446"/>
              <a:gd name="connsiteX22188" fmla="*/ 1335489 w 12191988"/>
              <a:gd name="connsiteY22188" fmla="*/ 2849530 h 5886446"/>
              <a:gd name="connsiteX22189" fmla="*/ 1343030 w 12191988"/>
              <a:gd name="connsiteY22189" fmla="*/ 2843181 h 5886446"/>
              <a:gd name="connsiteX22190" fmla="*/ 1350570 w 12191988"/>
              <a:gd name="connsiteY22190" fmla="*/ 2836435 h 5886446"/>
              <a:gd name="connsiteX22191" fmla="*/ 1357714 w 12191988"/>
              <a:gd name="connsiteY22191" fmla="*/ 2828896 h 5886446"/>
              <a:gd name="connsiteX22192" fmla="*/ 1364064 w 12191988"/>
              <a:gd name="connsiteY22192" fmla="*/ 2821357 h 5886446"/>
              <a:gd name="connsiteX22193" fmla="*/ 1370811 w 12191988"/>
              <a:gd name="connsiteY22193" fmla="*/ 2813817 h 5886446"/>
              <a:gd name="connsiteX22194" fmla="*/ 1377161 w 12191988"/>
              <a:gd name="connsiteY22194" fmla="*/ 2805881 h 5886446"/>
              <a:gd name="connsiteX22195" fmla="*/ 1383511 w 12191988"/>
              <a:gd name="connsiteY22195" fmla="*/ 2797548 h 5886446"/>
              <a:gd name="connsiteX22196" fmla="*/ 1389464 w 12191988"/>
              <a:gd name="connsiteY22196" fmla="*/ 2788421 h 5886446"/>
              <a:gd name="connsiteX22197" fmla="*/ 1395020 w 12191988"/>
              <a:gd name="connsiteY22197" fmla="*/ 2779295 h 5886446"/>
              <a:gd name="connsiteX22198" fmla="*/ 1399783 w 12191988"/>
              <a:gd name="connsiteY22198" fmla="*/ 2780485 h 5886446"/>
              <a:gd name="connsiteX22199" fmla="*/ 1404942 w 12191988"/>
              <a:gd name="connsiteY22199" fmla="*/ 2780485 h 5886446"/>
              <a:gd name="connsiteX22200" fmla="*/ 1409308 w 12191988"/>
              <a:gd name="connsiteY22200" fmla="*/ 2779692 h 5886446"/>
              <a:gd name="connsiteX22201" fmla="*/ 1414070 w 12191988"/>
              <a:gd name="connsiteY22201" fmla="*/ 2778898 h 5886446"/>
              <a:gd name="connsiteX22202" fmla="*/ 1418039 w 12191988"/>
              <a:gd name="connsiteY22202" fmla="*/ 2776914 h 5886446"/>
              <a:gd name="connsiteX22203" fmla="*/ 1421611 w 12191988"/>
              <a:gd name="connsiteY22203" fmla="*/ 2774136 h 5886446"/>
              <a:gd name="connsiteX22204" fmla="*/ 1425580 w 12191988"/>
              <a:gd name="connsiteY22204" fmla="*/ 2771359 h 5886446"/>
              <a:gd name="connsiteX22205" fmla="*/ 1429151 w 12191988"/>
              <a:gd name="connsiteY22205" fmla="*/ 2767787 h 5886446"/>
              <a:gd name="connsiteX22206" fmla="*/ 1431929 w 12191988"/>
              <a:gd name="connsiteY22206" fmla="*/ 2763819 h 5886446"/>
              <a:gd name="connsiteX22207" fmla="*/ 1435501 w 12191988"/>
              <a:gd name="connsiteY22207" fmla="*/ 2759851 h 5886446"/>
              <a:gd name="connsiteX22208" fmla="*/ 1441455 w 12191988"/>
              <a:gd name="connsiteY22208" fmla="*/ 2750328 h 5886446"/>
              <a:gd name="connsiteX22209" fmla="*/ 1447011 w 12191988"/>
              <a:gd name="connsiteY22209" fmla="*/ 2740011 h 5886446"/>
              <a:gd name="connsiteX22210" fmla="*/ 1452964 w 12191988"/>
              <a:gd name="connsiteY22210" fmla="*/ 2729694 h 5886446"/>
              <a:gd name="connsiteX22211" fmla="*/ 1458520 w 12191988"/>
              <a:gd name="connsiteY22211" fmla="*/ 2719773 h 5886446"/>
              <a:gd name="connsiteX22212" fmla="*/ 1465267 w 12191988"/>
              <a:gd name="connsiteY22212" fmla="*/ 2710250 h 5886446"/>
              <a:gd name="connsiteX22213" fmla="*/ 1468045 w 12191988"/>
              <a:gd name="connsiteY22213" fmla="*/ 2705488 h 5886446"/>
              <a:gd name="connsiteX22214" fmla="*/ 1471617 w 12191988"/>
              <a:gd name="connsiteY22214" fmla="*/ 2701123 h 5886446"/>
              <a:gd name="connsiteX22215" fmla="*/ 1475189 w 12191988"/>
              <a:gd name="connsiteY22215" fmla="*/ 2697552 h 5886446"/>
              <a:gd name="connsiteX22216" fmla="*/ 1479158 w 12191988"/>
              <a:gd name="connsiteY22216" fmla="*/ 2693981 h 5886446"/>
              <a:gd name="connsiteX22217" fmla="*/ 1483126 w 12191988"/>
              <a:gd name="connsiteY22217" fmla="*/ 2691203 h 5886446"/>
              <a:gd name="connsiteX22218" fmla="*/ 1487095 w 12191988"/>
              <a:gd name="connsiteY22218" fmla="*/ 2689219 h 5886446"/>
              <a:gd name="connsiteX22219" fmla="*/ 1491858 w 12191988"/>
              <a:gd name="connsiteY22219" fmla="*/ 2686838 h 5886446"/>
              <a:gd name="connsiteX22220" fmla="*/ 1496620 w 12191988"/>
              <a:gd name="connsiteY22220" fmla="*/ 2686045 h 5886446"/>
              <a:gd name="connsiteX22221" fmla="*/ 1501779 w 12191988"/>
              <a:gd name="connsiteY22221" fmla="*/ 2686045 h 5886446"/>
              <a:gd name="connsiteX22222" fmla="*/ 1507336 w 12191988"/>
              <a:gd name="connsiteY22222" fmla="*/ 2686441 h 5886446"/>
              <a:gd name="connsiteX22223" fmla="*/ 1513289 w 12191988"/>
              <a:gd name="connsiteY22223" fmla="*/ 2687632 h 5886446"/>
              <a:gd name="connsiteX22224" fmla="*/ 1519242 w 12191988"/>
              <a:gd name="connsiteY22224" fmla="*/ 2689616 h 5886446"/>
              <a:gd name="connsiteX22225" fmla="*/ 1519242 w 12191988"/>
              <a:gd name="connsiteY22225" fmla="*/ 2721757 h 5886446"/>
              <a:gd name="connsiteX22226" fmla="*/ 1525989 w 12191988"/>
              <a:gd name="connsiteY22226" fmla="*/ 2719773 h 5886446"/>
              <a:gd name="connsiteX22227" fmla="*/ 1532736 w 12191988"/>
              <a:gd name="connsiteY22227" fmla="*/ 2718583 h 5886446"/>
              <a:gd name="connsiteX22228" fmla="*/ 1539086 w 12191988"/>
              <a:gd name="connsiteY22228" fmla="*/ 2718583 h 5886446"/>
              <a:gd name="connsiteX22229" fmla="*/ 1545436 w 12191988"/>
              <a:gd name="connsiteY22229" fmla="*/ 2718583 h 5886446"/>
              <a:gd name="connsiteX22230" fmla="*/ 1551390 w 12191988"/>
              <a:gd name="connsiteY22230" fmla="*/ 2719773 h 5886446"/>
              <a:gd name="connsiteX22231" fmla="*/ 1557342 w 12191988"/>
              <a:gd name="connsiteY22231" fmla="*/ 2720964 h 5886446"/>
              <a:gd name="connsiteX22232" fmla="*/ 1563692 w 12191988"/>
              <a:gd name="connsiteY22232" fmla="*/ 2722948 h 5886446"/>
              <a:gd name="connsiteX22233" fmla="*/ 1569645 w 12191988"/>
              <a:gd name="connsiteY22233" fmla="*/ 2725329 h 5886446"/>
              <a:gd name="connsiteX22234" fmla="*/ 1575598 w 12191988"/>
              <a:gd name="connsiteY22234" fmla="*/ 2728106 h 5886446"/>
              <a:gd name="connsiteX22235" fmla="*/ 1581155 w 12191988"/>
              <a:gd name="connsiteY22235" fmla="*/ 2731281 h 5886446"/>
              <a:gd name="connsiteX22236" fmla="*/ 1592664 w 12191988"/>
              <a:gd name="connsiteY22236" fmla="*/ 2737630 h 5886446"/>
              <a:gd name="connsiteX22237" fmla="*/ 1615286 w 12191988"/>
              <a:gd name="connsiteY22237" fmla="*/ 2753105 h 5886446"/>
              <a:gd name="connsiteX22238" fmla="*/ 1627192 w 12191988"/>
              <a:gd name="connsiteY22238" fmla="*/ 2760248 h 5886446"/>
              <a:gd name="connsiteX22239" fmla="*/ 1638701 w 12191988"/>
              <a:gd name="connsiteY22239" fmla="*/ 2767390 h 5886446"/>
              <a:gd name="connsiteX22240" fmla="*/ 1645448 w 12191988"/>
              <a:gd name="connsiteY22240" fmla="*/ 2769771 h 5886446"/>
              <a:gd name="connsiteX22241" fmla="*/ 1651401 w 12191988"/>
              <a:gd name="connsiteY22241" fmla="*/ 2772946 h 5886446"/>
              <a:gd name="connsiteX22242" fmla="*/ 1657751 w 12191988"/>
              <a:gd name="connsiteY22242" fmla="*/ 2774930 h 5886446"/>
              <a:gd name="connsiteX22243" fmla="*/ 1664498 w 12191988"/>
              <a:gd name="connsiteY22243" fmla="*/ 2776517 h 5886446"/>
              <a:gd name="connsiteX22244" fmla="*/ 1670848 w 12191988"/>
              <a:gd name="connsiteY22244" fmla="*/ 2777708 h 5886446"/>
              <a:gd name="connsiteX22245" fmla="*/ 1677991 w 12191988"/>
              <a:gd name="connsiteY22245" fmla="*/ 2778501 h 5886446"/>
              <a:gd name="connsiteX22246" fmla="*/ 1685135 w 12191988"/>
              <a:gd name="connsiteY22246" fmla="*/ 2778501 h 5886446"/>
              <a:gd name="connsiteX22247" fmla="*/ 1691883 w 12191988"/>
              <a:gd name="connsiteY22247" fmla="*/ 2777708 h 5886446"/>
              <a:gd name="connsiteX22248" fmla="*/ 1699423 w 12191988"/>
              <a:gd name="connsiteY22248" fmla="*/ 2776517 h 5886446"/>
              <a:gd name="connsiteX22249" fmla="*/ 1706964 w 12191988"/>
              <a:gd name="connsiteY22249" fmla="*/ 2774136 h 5886446"/>
              <a:gd name="connsiteX22250" fmla="*/ 1714901 w 12191988"/>
              <a:gd name="connsiteY22250" fmla="*/ 2771359 h 5886446"/>
              <a:gd name="connsiteX22251" fmla="*/ 1723236 w 12191988"/>
              <a:gd name="connsiteY22251" fmla="*/ 2767390 h 5886446"/>
              <a:gd name="connsiteX22252" fmla="*/ 1721252 w 12191988"/>
              <a:gd name="connsiteY22252" fmla="*/ 2762232 h 5886446"/>
              <a:gd name="connsiteX22253" fmla="*/ 1718473 w 12191988"/>
              <a:gd name="connsiteY22253" fmla="*/ 2757073 h 5886446"/>
              <a:gd name="connsiteX22254" fmla="*/ 1716092 w 12191988"/>
              <a:gd name="connsiteY22254" fmla="*/ 2752709 h 5886446"/>
              <a:gd name="connsiteX22255" fmla="*/ 1712916 w 12191988"/>
              <a:gd name="connsiteY22255" fmla="*/ 2748740 h 5886446"/>
              <a:gd name="connsiteX22256" fmla="*/ 1706964 w 12191988"/>
              <a:gd name="connsiteY22256" fmla="*/ 2741201 h 5886446"/>
              <a:gd name="connsiteX22257" fmla="*/ 1700217 w 12191988"/>
              <a:gd name="connsiteY22257" fmla="*/ 2734058 h 5886446"/>
              <a:gd name="connsiteX22258" fmla="*/ 1693073 w 12191988"/>
              <a:gd name="connsiteY22258" fmla="*/ 2727710 h 5886446"/>
              <a:gd name="connsiteX22259" fmla="*/ 1685930 w 12191988"/>
              <a:gd name="connsiteY22259" fmla="*/ 2721757 h 5886446"/>
              <a:gd name="connsiteX22260" fmla="*/ 1670848 w 12191988"/>
              <a:gd name="connsiteY22260" fmla="*/ 2710250 h 5886446"/>
              <a:gd name="connsiteX22261" fmla="*/ 1663704 w 12191988"/>
              <a:gd name="connsiteY22261" fmla="*/ 2703504 h 5886446"/>
              <a:gd name="connsiteX22262" fmla="*/ 1656958 w 12191988"/>
              <a:gd name="connsiteY22262" fmla="*/ 2697155 h 5886446"/>
              <a:gd name="connsiteX22263" fmla="*/ 1650211 w 12191988"/>
              <a:gd name="connsiteY22263" fmla="*/ 2689616 h 5886446"/>
              <a:gd name="connsiteX22264" fmla="*/ 1647829 w 12191988"/>
              <a:gd name="connsiteY22264" fmla="*/ 2684854 h 5886446"/>
              <a:gd name="connsiteX22265" fmla="*/ 1644655 w 12191988"/>
              <a:gd name="connsiteY22265" fmla="*/ 2680886 h 5886446"/>
              <a:gd name="connsiteX22266" fmla="*/ 1642273 w 12191988"/>
              <a:gd name="connsiteY22266" fmla="*/ 2676124 h 5886446"/>
              <a:gd name="connsiteX22267" fmla="*/ 1640289 w 12191988"/>
              <a:gd name="connsiteY22267" fmla="*/ 2670966 h 5886446"/>
              <a:gd name="connsiteX22268" fmla="*/ 1638305 w 12191988"/>
              <a:gd name="connsiteY22268" fmla="*/ 2665410 h 5886446"/>
              <a:gd name="connsiteX22269" fmla="*/ 1636320 w 12191988"/>
              <a:gd name="connsiteY22269" fmla="*/ 2659855 h 5886446"/>
              <a:gd name="connsiteX22270" fmla="*/ 1634733 w 12191988"/>
              <a:gd name="connsiteY22270" fmla="*/ 2653903 h 5886446"/>
              <a:gd name="connsiteX22271" fmla="*/ 1633939 w 12191988"/>
              <a:gd name="connsiteY22271" fmla="*/ 2646760 h 5886446"/>
              <a:gd name="connsiteX22272" fmla="*/ 1633145 w 12191988"/>
              <a:gd name="connsiteY22272" fmla="*/ 2640015 h 5886446"/>
              <a:gd name="connsiteX22273" fmla="*/ 1632748 w 12191988"/>
              <a:gd name="connsiteY22273" fmla="*/ 2632475 h 5886446"/>
              <a:gd name="connsiteX22274" fmla="*/ 1636320 w 12191988"/>
              <a:gd name="connsiteY22274" fmla="*/ 2632475 h 5886446"/>
              <a:gd name="connsiteX22275" fmla="*/ 1639892 w 12191988"/>
              <a:gd name="connsiteY22275" fmla="*/ 2632475 h 5886446"/>
              <a:gd name="connsiteX22276" fmla="*/ 1643464 w 12191988"/>
              <a:gd name="connsiteY22276" fmla="*/ 2632475 h 5886446"/>
              <a:gd name="connsiteX22277" fmla="*/ 1646639 w 12191988"/>
              <a:gd name="connsiteY22277" fmla="*/ 2632475 h 5886446"/>
              <a:gd name="connsiteX22278" fmla="*/ 1649814 w 12191988"/>
              <a:gd name="connsiteY22278" fmla="*/ 2631682 h 5886446"/>
              <a:gd name="connsiteX22279" fmla="*/ 1652195 w 12191988"/>
              <a:gd name="connsiteY22279" fmla="*/ 2630491 h 5886446"/>
              <a:gd name="connsiteX22280" fmla="*/ 1653386 w 12191988"/>
              <a:gd name="connsiteY22280" fmla="*/ 2629301 h 5886446"/>
              <a:gd name="connsiteX22281" fmla="*/ 1654179 w 12191988"/>
              <a:gd name="connsiteY22281" fmla="*/ 2627714 h 5886446"/>
              <a:gd name="connsiteX22282" fmla="*/ 1654973 w 12191988"/>
              <a:gd name="connsiteY22282" fmla="*/ 2625729 h 5886446"/>
              <a:gd name="connsiteX22283" fmla="*/ 1655370 w 12191988"/>
              <a:gd name="connsiteY22283" fmla="*/ 2623745 h 5886446"/>
              <a:gd name="connsiteX22284" fmla="*/ 1655767 w 12191988"/>
              <a:gd name="connsiteY22284" fmla="*/ 2619777 h 5886446"/>
              <a:gd name="connsiteX22285" fmla="*/ 1655767 w 12191988"/>
              <a:gd name="connsiteY22285" fmla="*/ 2616206 h 5886446"/>
              <a:gd name="connsiteX22286" fmla="*/ 1655370 w 12191988"/>
              <a:gd name="connsiteY22286" fmla="*/ 2613428 h 5886446"/>
              <a:gd name="connsiteX22287" fmla="*/ 1654179 w 12191988"/>
              <a:gd name="connsiteY22287" fmla="*/ 2611048 h 5886446"/>
              <a:gd name="connsiteX22288" fmla="*/ 1652989 w 12191988"/>
              <a:gd name="connsiteY22288" fmla="*/ 2609857 h 5886446"/>
              <a:gd name="connsiteX22289" fmla="*/ 1651401 w 12191988"/>
              <a:gd name="connsiteY22289" fmla="*/ 2608270 h 5886446"/>
              <a:gd name="connsiteX22290" fmla="*/ 1649417 w 12191988"/>
              <a:gd name="connsiteY22290" fmla="*/ 2607873 h 5886446"/>
              <a:gd name="connsiteX22291" fmla="*/ 1647432 w 12191988"/>
              <a:gd name="connsiteY22291" fmla="*/ 2607079 h 5886446"/>
              <a:gd name="connsiteX22292" fmla="*/ 1642670 w 12191988"/>
              <a:gd name="connsiteY22292" fmla="*/ 2606286 h 5886446"/>
              <a:gd name="connsiteX22293" fmla="*/ 1638305 w 12191988"/>
              <a:gd name="connsiteY22293" fmla="*/ 2605889 h 5886446"/>
              <a:gd name="connsiteX22294" fmla="*/ 1636717 w 12191988"/>
              <a:gd name="connsiteY22294" fmla="*/ 2604699 h 5886446"/>
              <a:gd name="connsiteX22295" fmla="*/ 1634733 w 12191988"/>
              <a:gd name="connsiteY22295" fmla="*/ 2603905 h 5886446"/>
              <a:gd name="connsiteX22296" fmla="*/ 1633145 w 12191988"/>
              <a:gd name="connsiteY22296" fmla="*/ 2602318 h 5886446"/>
              <a:gd name="connsiteX22297" fmla="*/ 1632351 w 12191988"/>
              <a:gd name="connsiteY22297" fmla="*/ 2600334 h 5886446"/>
              <a:gd name="connsiteX22298" fmla="*/ 1632748 w 12191988"/>
              <a:gd name="connsiteY22298" fmla="*/ 2596762 h 5886446"/>
              <a:gd name="connsiteX22299" fmla="*/ 1633939 w 12191988"/>
              <a:gd name="connsiteY22299" fmla="*/ 2593985 h 5886446"/>
              <a:gd name="connsiteX22300" fmla="*/ 1634336 w 12191988"/>
              <a:gd name="connsiteY22300" fmla="*/ 2591604 h 5886446"/>
              <a:gd name="connsiteX22301" fmla="*/ 1635923 w 12191988"/>
              <a:gd name="connsiteY22301" fmla="*/ 2589620 h 5886446"/>
              <a:gd name="connsiteX22302" fmla="*/ 1636717 w 12191988"/>
              <a:gd name="connsiteY22302" fmla="*/ 2588033 h 5886446"/>
              <a:gd name="connsiteX22303" fmla="*/ 1638305 w 12191988"/>
              <a:gd name="connsiteY22303" fmla="*/ 2586842 h 5886446"/>
              <a:gd name="connsiteX22304" fmla="*/ 1639892 w 12191988"/>
              <a:gd name="connsiteY22304" fmla="*/ 2585652 h 5886446"/>
              <a:gd name="connsiteX22305" fmla="*/ 1641876 w 12191988"/>
              <a:gd name="connsiteY22305" fmla="*/ 2585255 h 5886446"/>
              <a:gd name="connsiteX22306" fmla="*/ 1643464 w 12191988"/>
              <a:gd name="connsiteY22306" fmla="*/ 2585255 h 5886446"/>
              <a:gd name="connsiteX22307" fmla="*/ 1644655 w 12191988"/>
              <a:gd name="connsiteY22307" fmla="*/ 2585255 h 5886446"/>
              <a:gd name="connsiteX22308" fmla="*/ 1649020 w 12191988"/>
              <a:gd name="connsiteY22308" fmla="*/ 2586049 h 5886446"/>
              <a:gd name="connsiteX22309" fmla="*/ 1651798 w 12191988"/>
              <a:gd name="connsiteY22309" fmla="*/ 2588826 h 5886446"/>
              <a:gd name="connsiteX22310" fmla="*/ 1654973 w 12191988"/>
              <a:gd name="connsiteY22310" fmla="*/ 2591604 h 5886446"/>
              <a:gd name="connsiteX22311" fmla="*/ 1653386 w 12191988"/>
              <a:gd name="connsiteY22311" fmla="*/ 2586049 h 5886446"/>
              <a:gd name="connsiteX22312" fmla="*/ 1652195 w 12191988"/>
              <a:gd name="connsiteY22312" fmla="*/ 2581287 h 5886446"/>
              <a:gd name="connsiteX22313" fmla="*/ 1651401 w 12191988"/>
              <a:gd name="connsiteY22313" fmla="*/ 2576128 h 5886446"/>
              <a:gd name="connsiteX22314" fmla="*/ 1651005 w 12191988"/>
              <a:gd name="connsiteY22314" fmla="*/ 2571763 h 5886446"/>
              <a:gd name="connsiteX22315" fmla="*/ 1651005 w 12191988"/>
              <a:gd name="connsiteY22315" fmla="*/ 2567002 h 5886446"/>
              <a:gd name="connsiteX22316" fmla="*/ 1651005 w 12191988"/>
              <a:gd name="connsiteY22316" fmla="*/ 2562637 h 5886446"/>
              <a:gd name="connsiteX22317" fmla="*/ 1651798 w 12191988"/>
              <a:gd name="connsiteY22317" fmla="*/ 2558669 h 5886446"/>
              <a:gd name="connsiteX22318" fmla="*/ 1652195 w 12191988"/>
              <a:gd name="connsiteY22318" fmla="*/ 2554701 h 5886446"/>
              <a:gd name="connsiteX22319" fmla="*/ 1654973 w 12191988"/>
              <a:gd name="connsiteY22319" fmla="*/ 2546368 h 5886446"/>
              <a:gd name="connsiteX22320" fmla="*/ 1658545 w 12191988"/>
              <a:gd name="connsiteY22320" fmla="*/ 2539622 h 5886446"/>
              <a:gd name="connsiteX22321" fmla="*/ 1661720 w 12191988"/>
              <a:gd name="connsiteY22321" fmla="*/ 2532082 h 5886446"/>
              <a:gd name="connsiteX22322" fmla="*/ 1666086 w 12191988"/>
              <a:gd name="connsiteY22322" fmla="*/ 2524940 h 5886446"/>
              <a:gd name="connsiteX22323" fmla="*/ 1670451 w 12191988"/>
              <a:gd name="connsiteY22323" fmla="*/ 2517797 h 5886446"/>
              <a:gd name="connsiteX22324" fmla="*/ 1674420 w 12191988"/>
              <a:gd name="connsiteY22324" fmla="*/ 2509861 h 5886446"/>
              <a:gd name="connsiteX22325" fmla="*/ 1677991 w 12191988"/>
              <a:gd name="connsiteY22325" fmla="*/ 2501925 h 5886446"/>
              <a:gd name="connsiteX22326" fmla="*/ 1681564 w 12191988"/>
              <a:gd name="connsiteY22326" fmla="*/ 2492798 h 5886446"/>
              <a:gd name="connsiteX22327" fmla="*/ 1683548 w 12191988"/>
              <a:gd name="connsiteY22327" fmla="*/ 2483275 h 5886446"/>
              <a:gd name="connsiteX22328" fmla="*/ 1684342 w 12191988"/>
              <a:gd name="connsiteY22328" fmla="*/ 2478116 h 5886446"/>
              <a:gd name="connsiteX22329" fmla="*/ 1685135 w 12191988"/>
              <a:gd name="connsiteY22329" fmla="*/ 2472561 h 5886446"/>
              <a:gd name="connsiteX22330" fmla="*/ 1685135 w 12191988"/>
              <a:gd name="connsiteY22330" fmla="*/ 2466609 h 5886446"/>
              <a:gd name="connsiteX22331" fmla="*/ 1685135 w 12191988"/>
              <a:gd name="connsiteY22331" fmla="*/ 2460657 h 5886446"/>
              <a:gd name="connsiteX22332" fmla="*/ 1684342 w 12191988"/>
              <a:gd name="connsiteY22332" fmla="*/ 2454308 h 5886446"/>
              <a:gd name="connsiteX22333" fmla="*/ 1683548 w 12191988"/>
              <a:gd name="connsiteY22333" fmla="*/ 2447165 h 5886446"/>
              <a:gd name="connsiteX22334" fmla="*/ 1691089 w 12191988"/>
              <a:gd name="connsiteY22334" fmla="*/ 2449546 h 5886446"/>
              <a:gd name="connsiteX22335" fmla="*/ 1698630 w 12191988"/>
              <a:gd name="connsiteY22335" fmla="*/ 2451530 h 5886446"/>
              <a:gd name="connsiteX22336" fmla="*/ 1704979 w 12191988"/>
              <a:gd name="connsiteY22336" fmla="*/ 2452720 h 5886446"/>
              <a:gd name="connsiteX22337" fmla="*/ 1708154 w 12191988"/>
              <a:gd name="connsiteY22337" fmla="*/ 2452720 h 5886446"/>
              <a:gd name="connsiteX22338" fmla="*/ 1710933 w 12191988"/>
              <a:gd name="connsiteY22338" fmla="*/ 2452324 h 5886446"/>
              <a:gd name="connsiteX22339" fmla="*/ 1713711 w 12191988"/>
              <a:gd name="connsiteY22339" fmla="*/ 2451133 h 5886446"/>
              <a:gd name="connsiteX22340" fmla="*/ 1716092 w 12191988"/>
              <a:gd name="connsiteY22340" fmla="*/ 2449546 h 5886446"/>
              <a:gd name="connsiteX22341" fmla="*/ 1718076 w 12191988"/>
              <a:gd name="connsiteY22341" fmla="*/ 2447562 h 5886446"/>
              <a:gd name="connsiteX22342" fmla="*/ 1719664 w 12191988"/>
              <a:gd name="connsiteY22342" fmla="*/ 2443991 h 5886446"/>
              <a:gd name="connsiteX22343" fmla="*/ 1721252 w 12191988"/>
              <a:gd name="connsiteY22343" fmla="*/ 2440816 h 5886446"/>
              <a:gd name="connsiteX22344" fmla="*/ 1722045 w 12191988"/>
              <a:gd name="connsiteY22344" fmla="*/ 2435658 h 5886446"/>
              <a:gd name="connsiteX22345" fmla="*/ 1722442 w 12191988"/>
              <a:gd name="connsiteY22345" fmla="*/ 2429706 h 5886446"/>
              <a:gd name="connsiteX22346" fmla="*/ 1722442 w 12191988"/>
              <a:gd name="connsiteY22346" fmla="*/ 2422960 h 5886446"/>
              <a:gd name="connsiteX22347" fmla="*/ 1727602 w 12191988"/>
              <a:gd name="connsiteY22347" fmla="*/ 2424944 h 5886446"/>
              <a:gd name="connsiteX22348" fmla="*/ 1733158 w 12191988"/>
              <a:gd name="connsiteY22348" fmla="*/ 2426531 h 5886446"/>
              <a:gd name="connsiteX22349" fmla="*/ 1737523 w 12191988"/>
              <a:gd name="connsiteY22349" fmla="*/ 2428118 h 5886446"/>
              <a:gd name="connsiteX22350" fmla="*/ 1742683 w 12191988"/>
              <a:gd name="connsiteY22350" fmla="*/ 2428912 h 5886446"/>
              <a:gd name="connsiteX22351" fmla="*/ 1747841 w 12191988"/>
              <a:gd name="connsiteY22351" fmla="*/ 2429706 h 5886446"/>
              <a:gd name="connsiteX22352" fmla="*/ 1752207 w 12191988"/>
              <a:gd name="connsiteY22352" fmla="*/ 2429706 h 5886446"/>
              <a:gd name="connsiteX22353" fmla="*/ 1756573 w 12191988"/>
              <a:gd name="connsiteY22353" fmla="*/ 2428515 h 5886446"/>
              <a:gd name="connsiteX22354" fmla="*/ 1760939 w 12191988"/>
              <a:gd name="connsiteY22354" fmla="*/ 2427721 h 5886446"/>
              <a:gd name="connsiteX22355" fmla="*/ 1764114 w 12191988"/>
              <a:gd name="connsiteY22355" fmla="*/ 2425737 h 5886446"/>
              <a:gd name="connsiteX22356" fmla="*/ 1767686 w 12191988"/>
              <a:gd name="connsiteY22356" fmla="*/ 2422563 h 5886446"/>
              <a:gd name="connsiteX22357" fmla="*/ 1771257 w 12191988"/>
              <a:gd name="connsiteY22357" fmla="*/ 2419388 h 5886446"/>
              <a:gd name="connsiteX22358" fmla="*/ 1773639 w 12191988"/>
              <a:gd name="connsiteY22358" fmla="*/ 2415024 h 5886446"/>
              <a:gd name="connsiteX22359" fmla="*/ 1775622 w 12191988"/>
              <a:gd name="connsiteY22359" fmla="*/ 2409865 h 5886446"/>
              <a:gd name="connsiteX22360" fmla="*/ 1778004 w 12191988"/>
              <a:gd name="connsiteY22360" fmla="*/ 2404310 h 5886446"/>
              <a:gd name="connsiteX22361" fmla="*/ 1778798 w 12191988"/>
              <a:gd name="connsiteY22361" fmla="*/ 2397961 h 5886446"/>
              <a:gd name="connsiteX22362" fmla="*/ 1779195 w 12191988"/>
              <a:gd name="connsiteY22362" fmla="*/ 2390025 h 5886446"/>
              <a:gd name="connsiteX22363" fmla="*/ 1785148 w 12191988"/>
              <a:gd name="connsiteY22363" fmla="*/ 2391612 h 5886446"/>
              <a:gd name="connsiteX22364" fmla="*/ 1791498 w 12191988"/>
              <a:gd name="connsiteY22364" fmla="*/ 2392802 h 5886446"/>
              <a:gd name="connsiteX22365" fmla="*/ 1797054 w 12191988"/>
              <a:gd name="connsiteY22365" fmla="*/ 2395580 h 5886446"/>
              <a:gd name="connsiteX22366" fmla="*/ 1801817 w 12191988"/>
              <a:gd name="connsiteY22366" fmla="*/ 2398358 h 5886446"/>
              <a:gd name="connsiteX22367" fmla="*/ 1806976 w 12191988"/>
              <a:gd name="connsiteY22367" fmla="*/ 2401929 h 5886446"/>
              <a:gd name="connsiteX22368" fmla="*/ 1811342 w 12191988"/>
              <a:gd name="connsiteY22368" fmla="*/ 2405897 h 5886446"/>
              <a:gd name="connsiteX22369" fmla="*/ 1816104 w 12191988"/>
              <a:gd name="connsiteY22369" fmla="*/ 2409865 h 5886446"/>
              <a:gd name="connsiteX22370" fmla="*/ 1820073 w 12191988"/>
              <a:gd name="connsiteY22370" fmla="*/ 2415024 h 5886446"/>
              <a:gd name="connsiteX22371" fmla="*/ 1824042 w 12191988"/>
              <a:gd name="connsiteY22371" fmla="*/ 2420182 h 5886446"/>
              <a:gd name="connsiteX22372" fmla="*/ 1828011 w 12191988"/>
              <a:gd name="connsiteY22372" fmla="*/ 2425737 h 5886446"/>
              <a:gd name="connsiteX22373" fmla="*/ 1835550 w 12191988"/>
              <a:gd name="connsiteY22373" fmla="*/ 2436451 h 5886446"/>
              <a:gd name="connsiteX22374" fmla="*/ 1842694 w 12191988"/>
              <a:gd name="connsiteY22374" fmla="*/ 2448752 h 5886446"/>
              <a:gd name="connsiteX22375" fmla="*/ 1849045 w 12191988"/>
              <a:gd name="connsiteY22375" fmla="*/ 2460657 h 5886446"/>
              <a:gd name="connsiteX22376" fmla="*/ 1856189 w 12191988"/>
              <a:gd name="connsiteY22376" fmla="*/ 2472164 h 5886446"/>
              <a:gd name="connsiteX22377" fmla="*/ 1863331 w 12191988"/>
              <a:gd name="connsiteY22377" fmla="*/ 2483672 h 5886446"/>
              <a:gd name="connsiteX22378" fmla="*/ 1870079 w 12191988"/>
              <a:gd name="connsiteY22378" fmla="*/ 2493989 h 5886446"/>
              <a:gd name="connsiteX22379" fmla="*/ 1873651 w 12191988"/>
              <a:gd name="connsiteY22379" fmla="*/ 2498354 h 5886446"/>
              <a:gd name="connsiteX22380" fmla="*/ 1877619 w 12191988"/>
              <a:gd name="connsiteY22380" fmla="*/ 2502718 h 5886446"/>
              <a:gd name="connsiteX22381" fmla="*/ 1881589 w 12191988"/>
              <a:gd name="connsiteY22381" fmla="*/ 2506290 h 5886446"/>
              <a:gd name="connsiteX22382" fmla="*/ 1885556 w 12191988"/>
              <a:gd name="connsiteY22382" fmla="*/ 2509861 h 5886446"/>
              <a:gd name="connsiteX22383" fmla="*/ 1890319 w 12191988"/>
              <a:gd name="connsiteY22383" fmla="*/ 2512242 h 5886446"/>
              <a:gd name="connsiteX22384" fmla="*/ 1894685 w 12191988"/>
              <a:gd name="connsiteY22384" fmla="*/ 2515020 h 5886446"/>
              <a:gd name="connsiteX22385" fmla="*/ 1899844 w 12191988"/>
              <a:gd name="connsiteY22385" fmla="*/ 2516210 h 5886446"/>
              <a:gd name="connsiteX22386" fmla="*/ 1904607 w 12191988"/>
              <a:gd name="connsiteY22386" fmla="*/ 2517004 h 5886446"/>
              <a:gd name="connsiteX22387" fmla="*/ 1909766 w 12191988"/>
              <a:gd name="connsiteY22387" fmla="*/ 2517400 h 5886446"/>
              <a:gd name="connsiteX22388" fmla="*/ 1915322 w 12191988"/>
              <a:gd name="connsiteY22388" fmla="*/ 2516210 h 5886446"/>
              <a:gd name="connsiteX22389" fmla="*/ 1918498 w 12191988"/>
              <a:gd name="connsiteY22389" fmla="*/ 2521369 h 5886446"/>
              <a:gd name="connsiteX22390" fmla="*/ 1920878 w 12191988"/>
              <a:gd name="connsiteY22390" fmla="*/ 2526924 h 5886446"/>
              <a:gd name="connsiteX22391" fmla="*/ 1925244 w 12191988"/>
              <a:gd name="connsiteY22391" fmla="*/ 2538431 h 5886446"/>
              <a:gd name="connsiteX22392" fmla="*/ 1928022 w 12191988"/>
              <a:gd name="connsiteY22392" fmla="*/ 2543987 h 5886446"/>
              <a:gd name="connsiteX22393" fmla="*/ 1930403 w 12191988"/>
              <a:gd name="connsiteY22393" fmla="*/ 2549145 h 5886446"/>
              <a:gd name="connsiteX22394" fmla="*/ 1932388 w 12191988"/>
              <a:gd name="connsiteY22394" fmla="*/ 2551526 h 5886446"/>
              <a:gd name="connsiteX22395" fmla="*/ 1933976 w 12191988"/>
              <a:gd name="connsiteY22395" fmla="*/ 2553510 h 5886446"/>
              <a:gd name="connsiteX22396" fmla="*/ 1935961 w 12191988"/>
              <a:gd name="connsiteY22396" fmla="*/ 2555097 h 5886446"/>
              <a:gd name="connsiteX22397" fmla="*/ 1938342 w 12191988"/>
              <a:gd name="connsiteY22397" fmla="*/ 2556685 h 5886446"/>
              <a:gd name="connsiteX22398" fmla="*/ 1934769 w 12191988"/>
              <a:gd name="connsiteY22398" fmla="*/ 2561446 h 5886446"/>
              <a:gd name="connsiteX22399" fmla="*/ 1930802 w 12191988"/>
              <a:gd name="connsiteY22399" fmla="*/ 2565414 h 5886446"/>
              <a:gd name="connsiteX22400" fmla="*/ 1926436 w 12191988"/>
              <a:gd name="connsiteY22400" fmla="*/ 2569779 h 5886446"/>
              <a:gd name="connsiteX22401" fmla="*/ 1921276 w 12191988"/>
              <a:gd name="connsiteY22401" fmla="*/ 2572557 h 5886446"/>
              <a:gd name="connsiteX22402" fmla="*/ 1922864 w 12191988"/>
              <a:gd name="connsiteY22402" fmla="*/ 2577715 h 5886446"/>
              <a:gd name="connsiteX22403" fmla="*/ 1924847 w 12191988"/>
              <a:gd name="connsiteY22403" fmla="*/ 2581684 h 5886446"/>
              <a:gd name="connsiteX22404" fmla="*/ 1926832 w 12191988"/>
              <a:gd name="connsiteY22404" fmla="*/ 2585652 h 5886446"/>
              <a:gd name="connsiteX22405" fmla="*/ 1928817 w 12191988"/>
              <a:gd name="connsiteY22405" fmla="*/ 2589620 h 5886446"/>
              <a:gd name="connsiteX22406" fmla="*/ 1931991 w 12191988"/>
              <a:gd name="connsiteY22406" fmla="*/ 2592794 h 5886446"/>
              <a:gd name="connsiteX22407" fmla="*/ 1934373 w 12191988"/>
              <a:gd name="connsiteY22407" fmla="*/ 2596366 h 5886446"/>
              <a:gd name="connsiteX22408" fmla="*/ 1937549 w 12191988"/>
              <a:gd name="connsiteY22408" fmla="*/ 2598746 h 5886446"/>
              <a:gd name="connsiteX22409" fmla="*/ 1940325 w 12191988"/>
              <a:gd name="connsiteY22409" fmla="*/ 2601127 h 5886446"/>
              <a:gd name="connsiteX22410" fmla="*/ 1947469 w 12191988"/>
              <a:gd name="connsiteY22410" fmla="*/ 2605889 h 5886446"/>
              <a:gd name="connsiteX22411" fmla="*/ 1954613 w 12191988"/>
              <a:gd name="connsiteY22411" fmla="*/ 2609063 h 5886446"/>
              <a:gd name="connsiteX22412" fmla="*/ 1962155 w 12191988"/>
              <a:gd name="connsiteY22412" fmla="*/ 2612635 h 5886446"/>
              <a:gd name="connsiteX22413" fmla="*/ 1969694 w 12191988"/>
              <a:gd name="connsiteY22413" fmla="*/ 2615809 h 5886446"/>
              <a:gd name="connsiteX22414" fmla="*/ 1977235 w 12191988"/>
              <a:gd name="connsiteY22414" fmla="*/ 2619381 h 5886446"/>
              <a:gd name="connsiteX22415" fmla="*/ 1984777 w 12191988"/>
              <a:gd name="connsiteY22415" fmla="*/ 2622158 h 5886446"/>
              <a:gd name="connsiteX22416" fmla="*/ 1991523 w 12191988"/>
              <a:gd name="connsiteY22416" fmla="*/ 2626126 h 5886446"/>
              <a:gd name="connsiteX22417" fmla="*/ 1998667 w 12191988"/>
              <a:gd name="connsiteY22417" fmla="*/ 2630888 h 5886446"/>
              <a:gd name="connsiteX22418" fmla="*/ 2001842 w 12191988"/>
              <a:gd name="connsiteY22418" fmla="*/ 2633269 h 5886446"/>
              <a:gd name="connsiteX22419" fmla="*/ 2004619 w 12191988"/>
              <a:gd name="connsiteY22419" fmla="*/ 2635650 h 5886446"/>
              <a:gd name="connsiteX22420" fmla="*/ 2007794 w 12191988"/>
              <a:gd name="connsiteY22420" fmla="*/ 2638824 h 5886446"/>
              <a:gd name="connsiteX22421" fmla="*/ 2010177 w 12191988"/>
              <a:gd name="connsiteY22421" fmla="*/ 2642395 h 5886446"/>
              <a:gd name="connsiteX22422" fmla="*/ 2012160 w 12191988"/>
              <a:gd name="connsiteY22422" fmla="*/ 2645967 h 5886446"/>
              <a:gd name="connsiteX22423" fmla="*/ 2014145 w 12191988"/>
              <a:gd name="connsiteY22423" fmla="*/ 2650332 h 5886446"/>
              <a:gd name="connsiteX22424" fmla="*/ 2016129 w 12191988"/>
              <a:gd name="connsiteY22424" fmla="*/ 2654300 h 5886446"/>
              <a:gd name="connsiteX22425" fmla="*/ 2017716 w 12191988"/>
              <a:gd name="connsiteY22425" fmla="*/ 2659458 h 5886446"/>
              <a:gd name="connsiteX22426" fmla="*/ 2031607 w 12191988"/>
              <a:gd name="connsiteY22426" fmla="*/ 2653506 h 5886446"/>
              <a:gd name="connsiteX22427" fmla="*/ 2045498 w 12191988"/>
              <a:gd name="connsiteY22427" fmla="*/ 2648348 h 5886446"/>
              <a:gd name="connsiteX22428" fmla="*/ 2058991 w 12191988"/>
              <a:gd name="connsiteY22428" fmla="*/ 2643983 h 5886446"/>
              <a:gd name="connsiteX22429" fmla="*/ 2065342 w 12191988"/>
              <a:gd name="connsiteY22429" fmla="*/ 2642395 h 5886446"/>
              <a:gd name="connsiteX22430" fmla="*/ 2072088 w 12191988"/>
              <a:gd name="connsiteY22430" fmla="*/ 2640808 h 5886446"/>
              <a:gd name="connsiteX22431" fmla="*/ 2078439 w 12191988"/>
              <a:gd name="connsiteY22431" fmla="*/ 2640015 h 5886446"/>
              <a:gd name="connsiteX22432" fmla="*/ 2084788 w 12191988"/>
              <a:gd name="connsiteY22432" fmla="*/ 2640015 h 5886446"/>
              <a:gd name="connsiteX22433" fmla="*/ 2091536 w 12191988"/>
              <a:gd name="connsiteY22433" fmla="*/ 2640015 h 5886446"/>
              <a:gd name="connsiteX22434" fmla="*/ 2097891 w 12191988"/>
              <a:gd name="connsiteY22434" fmla="*/ 2640411 h 5886446"/>
              <a:gd name="connsiteX22435" fmla="*/ 2104635 w 12191988"/>
              <a:gd name="connsiteY22435" fmla="*/ 2641999 h 5886446"/>
              <a:gd name="connsiteX22436" fmla="*/ 2111383 w 12191988"/>
              <a:gd name="connsiteY22436" fmla="*/ 2643983 h 5886446"/>
              <a:gd name="connsiteX22437" fmla="*/ 2118128 w 12191988"/>
              <a:gd name="connsiteY22437" fmla="*/ 2646364 h 5886446"/>
              <a:gd name="connsiteX22438" fmla="*/ 2125272 w 12191988"/>
              <a:gd name="connsiteY22438" fmla="*/ 2649935 h 5886446"/>
              <a:gd name="connsiteX22439" fmla="*/ 2127258 w 12191988"/>
              <a:gd name="connsiteY22439" fmla="*/ 2643189 h 5886446"/>
              <a:gd name="connsiteX22440" fmla="*/ 2127258 w 12191988"/>
              <a:gd name="connsiteY22440" fmla="*/ 2638031 h 5886446"/>
              <a:gd name="connsiteX22441" fmla="*/ 2126466 w 12191988"/>
              <a:gd name="connsiteY22441" fmla="*/ 2633666 h 5886446"/>
              <a:gd name="connsiteX22442" fmla="*/ 2125272 w 12191988"/>
              <a:gd name="connsiteY22442" fmla="*/ 2630888 h 5886446"/>
              <a:gd name="connsiteX22443" fmla="*/ 2122494 w 12191988"/>
              <a:gd name="connsiteY22443" fmla="*/ 2628110 h 5886446"/>
              <a:gd name="connsiteX22444" fmla="*/ 2120116 w 12191988"/>
              <a:gd name="connsiteY22444" fmla="*/ 2627317 h 5886446"/>
              <a:gd name="connsiteX22445" fmla="*/ 2116543 w 12191988"/>
              <a:gd name="connsiteY22445" fmla="*/ 2626126 h 5886446"/>
              <a:gd name="connsiteX22446" fmla="*/ 2113764 w 12191988"/>
              <a:gd name="connsiteY22446" fmla="*/ 2625729 h 5886446"/>
              <a:gd name="connsiteX22447" fmla="*/ 2108208 w 12191988"/>
              <a:gd name="connsiteY22447" fmla="*/ 2624936 h 5886446"/>
              <a:gd name="connsiteX22448" fmla="*/ 2105430 w 12191988"/>
              <a:gd name="connsiteY22448" fmla="*/ 2624142 h 5886446"/>
              <a:gd name="connsiteX22449" fmla="*/ 2104238 w 12191988"/>
              <a:gd name="connsiteY22449" fmla="*/ 2622952 h 5886446"/>
              <a:gd name="connsiteX22450" fmla="*/ 2103445 w 12191988"/>
              <a:gd name="connsiteY22450" fmla="*/ 2622158 h 5886446"/>
              <a:gd name="connsiteX22451" fmla="*/ 2103047 w 12191988"/>
              <a:gd name="connsiteY22451" fmla="*/ 2621365 h 5886446"/>
              <a:gd name="connsiteX22452" fmla="*/ 2103445 w 12191988"/>
              <a:gd name="connsiteY22452" fmla="*/ 2618587 h 5886446"/>
              <a:gd name="connsiteX22453" fmla="*/ 2105034 w 12191988"/>
              <a:gd name="connsiteY22453" fmla="*/ 2615412 h 5886446"/>
              <a:gd name="connsiteX22454" fmla="*/ 2108208 w 12191988"/>
              <a:gd name="connsiteY22454" fmla="*/ 2610254 h 5886446"/>
              <a:gd name="connsiteX22455" fmla="*/ 2106222 w 12191988"/>
              <a:gd name="connsiteY22455" fmla="*/ 2612238 h 5886446"/>
              <a:gd name="connsiteX22456" fmla="*/ 2104238 w 12191988"/>
              <a:gd name="connsiteY22456" fmla="*/ 2614222 h 5886446"/>
              <a:gd name="connsiteX22457" fmla="*/ 2101462 w 12191988"/>
              <a:gd name="connsiteY22457" fmla="*/ 2615809 h 5886446"/>
              <a:gd name="connsiteX22458" fmla="*/ 2098683 w 12191988"/>
              <a:gd name="connsiteY22458" fmla="*/ 2616603 h 5886446"/>
              <a:gd name="connsiteX22459" fmla="*/ 2095901 w 12191988"/>
              <a:gd name="connsiteY22459" fmla="*/ 2617793 h 5886446"/>
              <a:gd name="connsiteX22460" fmla="*/ 2092330 w 12191988"/>
              <a:gd name="connsiteY22460" fmla="*/ 2618190 h 5886446"/>
              <a:gd name="connsiteX22461" fmla="*/ 2085583 w 12191988"/>
              <a:gd name="connsiteY22461" fmla="*/ 2618587 h 5886446"/>
              <a:gd name="connsiteX22462" fmla="*/ 2084392 w 12191988"/>
              <a:gd name="connsiteY22462" fmla="*/ 2616206 h 5886446"/>
              <a:gd name="connsiteX22463" fmla="*/ 2083598 w 12191988"/>
              <a:gd name="connsiteY22463" fmla="*/ 2613825 h 5886446"/>
              <a:gd name="connsiteX22464" fmla="*/ 2081614 w 12191988"/>
              <a:gd name="connsiteY22464" fmla="*/ 2608270 h 5886446"/>
              <a:gd name="connsiteX22465" fmla="*/ 2079630 w 12191988"/>
              <a:gd name="connsiteY22465" fmla="*/ 2595175 h 5886446"/>
              <a:gd name="connsiteX22466" fmla="*/ 2078439 w 12191988"/>
              <a:gd name="connsiteY22466" fmla="*/ 2589223 h 5886446"/>
              <a:gd name="connsiteX22467" fmla="*/ 2077644 w 12191988"/>
              <a:gd name="connsiteY22467" fmla="*/ 2586049 h 5886446"/>
              <a:gd name="connsiteX22468" fmla="*/ 2076454 w 12191988"/>
              <a:gd name="connsiteY22468" fmla="*/ 2583668 h 5886446"/>
              <a:gd name="connsiteX22469" fmla="*/ 2074866 w 12191988"/>
              <a:gd name="connsiteY22469" fmla="*/ 2581684 h 5886446"/>
              <a:gd name="connsiteX22470" fmla="*/ 2072883 w 12191988"/>
              <a:gd name="connsiteY22470" fmla="*/ 2580096 h 5886446"/>
              <a:gd name="connsiteX22471" fmla="*/ 2070898 w 12191988"/>
              <a:gd name="connsiteY22471" fmla="*/ 2579303 h 5886446"/>
              <a:gd name="connsiteX22472" fmla="*/ 2068517 w 12191988"/>
              <a:gd name="connsiteY22472" fmla="*/ 2578509 h 5886446"/>
              <a:gd name="connsiteX22473" fmla="*/ 2068914 w 12191988"/>
              <a:gd name="connsiteY22473" fmla="*/ 2575731 h 5886446"/>
              <a:gd name="connsiteX22474" fmla="*/ 2069310 w 12191988"/>
              <a:gd name="connsiteY22474" fmla="*/ 2572954 h 5886446"/>
              <a:gd name="connsiteX22475" fmla="*/ 2070898 w 12191988"/>
              <a:gd name="connsiteY22475" fmla="*/ 2570970 h 5886446"/>
              <a:gd name="connsiteX22476" fmla="*/ 2072088 w 12191988"/>
              <a:gd name="connsiteY22476" fmla="*/ 2570176 h 5886446"/>
              <a:gd name="connsiteX22477" fmla="*/ 2073279 w 12191988"/>
              <a:gd name="connsiteY22477" fmla="*/ 2568986 h 5886446"/>
              <a:gd name="connsiteX22478" fmla="*/ 2075264 w 12191988"/>
              <a:gd name="connsiteY22478" fmla="*/ 2568986 h 5886446"/>
              <a:gd name="connsiteX22479" fmla="*/ 2076850 w 12191988"/>
              <a:gd name="connsiteY22479" fmla="*/ 2569779 h 5886446"/>
              <a:gd name="connsiteX22480" fmla="*/ 2078835 w 12191988"/>
              <a:gd name="connsiteY22480" fmla="*/ 2570176 h 5886446"/>
              <a:gd name="connsiteX22481" fmla="*/ 2082803 w 12191988"/>
              <a:gd name="connsiteY22481" fmla="*/ 2572160 h 5886446"/>
              <a:gd name="connsiteX22482" fmla="*/ 2086376 w 12191988"/>
              <a:gd name="connsiteY22482" fmla="*/ 2574541 h 5886446"/>
              <a:gd name="connsiteX22483" fmla="*/ 2091139 w 12191988"/>
              <a:gd name="connsiteY22483" fmla="*/ 2578509 h 5886446"/>
              <a:gd name="connsiteX22484" fmla="*/ 2091536 w 12191988"/>
              <a:gd name="connsiteY22484" fmla="*/ 2574144 h 5886446"/>
              <a:gd name="connsiteX22485" fmla="*/ 2091139 w 12191988"/>
              <a:gd name="connsiteY22485" fmla="*/ 2569779 h 5886446"/>
              <a:gd name="connsiteX22486" fmla="*/ 2089949 w 12191988"/>
              <a:gd name="connsiteY22486" fmla="*/ 2561446 h 5886446"/>
              <a:gd name="connsiteX22487" fmla="*/ 2088361 w 12191988"/>
              <a:gd name="connsiteY22487" fmla="*/ 2554701 h 5886446"/>
              <a:gd name="connsiteX22488" fmla="*/ 2087169 w 12191988"/>
              <a:gd name="connsiteY22488" fmla="*/ 2547558 h 5886446"/>
              <a:gd name="connsiteX22489" fmla="*/ 2085979 w 12191988"/>
              <a:gd name="connsiteY22489" fmla="*/ 2541606 h 5886446"/>
              <a:gd name="connsiteX22490" fmla="*/ 2085979 w 12191988"/>
              <a:gd name="connsiteY22490" fmla="*/ 2538431 h 5886446"/>
              <a:gd name="connsiteX22491" fmla="*/ 2085979 w 12191988"/>
              <a:gd name="connsiteY22491" fmla="*/ 2534860 h 5886446"/>
              <a:gd name="connsiteX22492" fmla="*/ 2086376 w 12191988"/>
              <a:gd name="connsiteY22492" fmla="*/ 2532082 h 5886446"/>
              <a:gd name="connsiteX22493" fmla="*/ 2087567 w 12191988"/>
              <a:gd name="connsiteY22493" fmla="*/ 2528908 h 5886446"/>
              <a:gd name="connsiteX22494" fmla="*/ 2089154 w 12191988"/>
              <a:gd name="connsiteY22494" fmla="*/ 2525337 h 5886446"/>
              <a:gd name="connsiteX22495" fmla="*/ 2091139 w 12191988"/>
              <a:gd name="connsiteY22495" fmla="*/ 2522559 h 5886446"/>
              <a:gd name="connsiteX22496" fmla="*/ 2085583 w 12191988"/>
              <a:gd name="connsiteY22496" fmla="*/ 2520972 h 5886446"/>
              <a:gd name="connsiteX22497" fmla="*/ 2080820 w 12191988"/>
              <a:gd name="connsiteY22497" fmla="*/ 2521369 h 5886446"/>
              <a:gd name="connsiteX22498" fmla="*/ 2076850 w 12191988"/>
              <a:gd name="connsiteY22498" fmla="*/ 2522559 h 5886446"/>
              <a:gd name="connsiteX22499" fmla="*/ 2074073 w 12191988"/>
              <a:gd name="connsiteY22499" fmla="*/ 2523749 h 5886446"/>
              <a:gd name="connsiteX22500" fmla="*/ 2070898 w 12191988"/>
              <a:gd name="connsiteY22500" fmla="*/ 2526924 h 5886446"/>
              <a:gd name="connsiteX22501" fmla="*/ 2068914 w 12191988"/>
              <a:gd name="connsiteY22501" fmla="*/ 2530098 h 5886446"/>
              <a:gd name="connsiteX22502" fmla="*/ 2066929 w 12191988"/>
              <a:gd name="connsiteY22502" fmla="*/ 2533273 h 5886446"/>
              <a:gd name="connsiteX22503" fmla="*/ 2064945 w 12191988"/>
              <a:gd name="connsiteY22503" fmla="*/ 2537638 h 5886446"/>
              <a:gd name="connsiteX22504" fmla="*/ 2061373 w 12191988"/>
              <a:gd name="connsiteY22504" fmla="*/ 2545574 h 5886446"/>
              <a:gd name="connsiteX22505" fmla="*/ 2059786 w 12191988"/>
              <a:gd name="connsiteY22505" fmla="*/ 2549542 h 5886446"/>
              <a:gd name="connsiteX22506" fmla="*/ 2057802 w 12191988"/>
              <a:gd name="connsiteY22506" fmla="*/ 2553510 h 5886446"/>
              <a:gd name="connsiteX22507" fmla="*/ 2055420 w 12191988"/>
              <a:gd name="connsiteY22507" fmla="*/ 2556685 h 5886446"/>
              <a:gd name="connsiteX22508" fmla="*/ 2053039 w 12191988"/>
              <a:gd name="connsiteY22508" fmla="*/ 2559462 h 5886446"/>
              <a:gd name="connsiteX22509" fmla="*/ 2049863 w 12191988"/>
              <a:gd name="connsiteY22509" fmla="*/ 2561446 h 5886446"/>
              <a:gd name="connsiteX22510" fmla="*/ 2045895 w 12191988"/>
              <a:gd name="connsiteY22510" fmla="*/ 2563034 h 5886446"/>
              <a:gd name="connsiteX22511" fmla="*/ 2043910 w 12191988"/>
              <a:gd name="connsiteY22511" fmla="*/ 2559065 h 5886446"/>
              <a:gd name="connsiteX22512" fmla="*/ 2042322 w 12191988"/>
              <a:gd name="connsiteY22512" fmla="*/ 2554701 h 5886446"/>
              <a:gd name="connsiteX22513" fmla="*/ 2041132 w 12191988"/>
              <a:gd name="connsiteY22513" fmla="*/ 2549939 h 5886446"/>
              <a:gd name="connsiteX22514" fmla="*/ 2041132 w 12191988"/>
              <a:gd name="connsiteY22514" fmla="*/ 2545177 h 5886446"/>
              <a:gd name="connsiteX22515" fmla="*/ 2042322 w 12191988"/>
              <a:gd name="connsiteY22515" fmla="*/ 2534463 h 5886446"/>
              <a:gd name="connsiteX22516" fmla="*/ 2043512 w 12191988"/>
              <a:gd name="connsiteY22516" fmla="*/ 2524940 h 5886446"/>
              <a:gd name="connsiteX22517" fmla="*/ 2043512 w 12191988"/>
              <a:gd name="connsiteY22517" fmla="*/ 2520575 h 5886446"/>
              <a:gd name="connsiteX22518" fmla="*/ 2043512 w 12191988"/>
              <a:gd name="connsiteY22518" fmla="*/ 2516210 h 5886446"/>
              <a:gd name="connsiteX22519" fmla="*/ 2042322 w 12191988"/>
              <a:gd name="connsiteY22519" fmla="*/ 2513036 h 5886446"/>
              <a:gd name="connsiteX22520" fmla="*/ 2040736 w 12191988"/>
              <a:gd name="connsiteY22520" fmla="*/ 2509861 h 5886446"/>
              <a:gd name="connsiteX22521" fmla="*/ 2039942 w 12191988"/>
              <a:gd name="connsiteY22521" fmla="*/ 2509067 h 5886446"/>
              <a:gd name="connsiteX22522" fmla="*/ 2038354 w 12191988"/>
              <a:gd name="connsiteY22522" fmla="*/ 2507877 h 5886446"/>
              <a:gd name="connsiteX22523" fmla="*/ 2036370 w 12191988"/>
              <a:gd name="connsiteY22523" fmla="*/ 2507480 h 5886446"/>
              <a:gd name="connsiteX22524" fmla="*/ 2034385 w 12191988"/>
              <a:gd name="connsiteY22524" fmla="*/ 2506687 h 5886446"/>
              <a:gd name="connsiteX22525" fmla="*/ 2029622 w 12191988"/>
              <a:gd name="connsiteY22525" fmla="*/ 2506290 h 5886446"/>
              <a:gd name="connsiteX22526" fmla="*/ 2023273 w 12191988"/>
              <a:gd name="connsiteY22526" fmla="*/ 2507480 h 5886446"/>
              <a:gd name="connsiteX22527" fmla="*/ 2022877 w 12191988"/>
              <a:gd name="connsiteY22527" fmla="*/ 2501925 h 5886446"/>
              <a:gd name="connsiteX22528" fmla="*/ 2022877 w 12191988"/>
              <a:gd name="connsiteY22528" fmla="*/ 2499147 h 5886446"/>
              <a:gd name="connsiteX22529" fmla="*/ 2023273 w 12191988"/>
              <a:gd name="connsiteY22529" fmla="*/ 2497163 h 5886446"/>
              <a:gd name="connsiteX22530" fmla="*/ 2024067 w 12191988"/>
              <a:gd name="connsiteY22530" fmla="*/ 2495973 h 5886446"/>
              <a:gd name="connsiteX22531" fmla="*/ 2024860 w 12191988"/>
              <a:gd name="connsiteY22531" fmla="*/ 2494782 h 5886446"/>
              <a:gd name="connsiteX22532" fmla="*/ 2027241 w 12191988"/>
              <a:gd name="connsiteY22532" fmla="*/ 2492798 h 5886446"/>
              <a:gd name="connsiteX22533" fmla="*/ 2030417 w 12191988"/>
              <a:gd name="connsiteY22533" fmla="*/ 2492005 h 5886446"/>
              <a:gd name="connsiteX22534" fmla="*/ 2033195 w 12191988"/>
              <a:gd name="connsiteY22534" fmla="*/ 2491211 h 5886446"/>
              <a:gd name="connsiteX22535" fmla="*/ 2040339 w 12191988"/>
              <a:gd name="connsiteY22535" fmla="*/ 2490814 h 5886446"/>
              <a:gd name="connsiteX22536" fmla="*/ 2037958 w 12191988"/>
              <a:gd name="connsiteY22536" fmla="*/ 2485656 h 5886446"/>
              <a:gd name="connsiteX22537" fmla="*/ 2035974 w 12191988"/>
              <a:gd name="connsiteY22537" fmla="*/ 2480894 h 5886446"/>
              <a:gd name="connsiteX22538" fmla="*/ 2034783 w 12191988"/>
              <a:gd name="connsiteY22538" fmla="*/ 2474148 h 5886446"/>
              <a:gd name="connsiteX22539" fmla="*/ 2034385 w 12191988"/>
              <a:gd name="connsiteY22539" fmla="*/ 2466609 h 5886446"/>
              <a:gd name="connsiteX22540" fmla="*/ 2031210 w 12191988"/>
              <a:gd name="connsiteY22540" fmla="*/ 2471767 h 5886446"/>
              <a:gd name="connsiteX22541" fmla="*/ 2028829 w 12191988"/>
              <a:gd name="connsiteY22541" fmla="*/ 2475339 h 5886446"/>
              <a:gd name="connsiteX22542" fmla="*/ 2027241 w 12191988"/>
              <a:gd name="connsiteY22542" fmla="*/ 2477719 h 5886446"/>
              <a:gd name="connsiteX22543" fmla="*/ 2025653 w 12191988"/>
              <a:gd name="connsiteY22543" fmla="*/ 2479307 h 5886446"/>
              <a:gd name="connsiteX22544" fmla="*/ 2024067 w 12191988"/>
              <a:gd name="connsiteY22544" fmla="*/ 2479307 h 5886446"/>
              <a:gd name="connsiteX22545" fmla="*/ 2021289 w 12191988"/>
              <a:gd name="connsiteY22545" fmla="*/ 2478910 h 5886446"/>
              <a:gd name="connsiteX22546" fmla="*/ 2011763 w 12191988"/>
              <a:gd name="connsiteY22546" fmla="*/ 2475339 h 5886446"/>
              <a:gd name="connsiteX22547" fmla="*/ 2012160 w 12191988"/>
              <a:gd name="connsiteY22547" fmla="*/ 2469783 h 5886446"/>
              <a:gd name="connsiteX22548" fmla="*/ 2012160 w 12191988"/>
              <a:gd name="connsiteY22548" fmla="*/ 2464625 h 5886446"/>
              <a:gd name="connsiteX22549" fmla="*/ 2011763 w 12191988"/>
              <a:gd name="connsiteY22549" fmla="*/ 2460657 h 5886446"/>
              <a:gd name="connsiteX22550" fmla="*/ 2010573 w 12191988"/>
              <a:gd name="connsiteY22550" fmla="*/ 2457085 h 5886446"/>
              <a:gd name="connsiteX22551" fmla="*/ 2008192 w 12191988"/>
              <a:gd name="connsiteY22551" fmla="*/ 2450736 h 5886446"/>
              <a:gd name="connsiteX22552" fmla="*/ 2007002 w 12191988"/>
              <a:gd name="connsiteY22552" fmla="*/ 2447165 h 5886446"/>
              <a:gd name="connsiteX22553" fmla="*/ 2006207 w 12191988"/>
              <a:gd name="connsiteY22553" fmla="*/ 2443197 h 5886446"/>
              <a:gd name="connsiteX22554" fmla="*/ 2008192 w 12191988"/>
              <a:gd name="connsiteY22554" fmla="*/ 2438039 h 5886446"/>
              <a:gd name="connsiteX22555" fmla="*/ 2009780 w 12191988"/>
              <a:gd name="connsiteY22555" fmla="*/ 2432483 h 5886446"/>
              <a:gd name="connsiteX22556" fmla="*/ 2010573 w 12191988"/>
              <a:gd name="connsiteY22556" fmla="*/ 2426531 h 5886446"/>
              <a:gd name="connsiteX22557" fmla="*/ 2010573 w 12191988"/>
              <a:gd name="connsiteY22557" fmla="*/ 2420579 h 5886446"/>
              <a:gd name="connsiteX22558" fmla="*/ 2010177 w 12191988"/>
              <a:gd name="connsiteY22558" fmla="*/ 2414627 h 5886446"/>
              <a:gd name="connsiteX22559" fmla="*/ 2009382 w 12191988"/>
              <a:gd name="connsiteY22559" fmla="*/ 2408675 h 5886446"/>
              <a:gd name="connsiteX22560" fmla="*/ 2007002 w 12191988"/>
              <a:gd name="connsiteY22560" fmla="*/ 2403119 h 5886446"/>
              <a:gd name="connsiteX22561" fmla="*/ 2005016 w 12191988"/>
              <a:gd name="connsiteY22561" fmla="*/ 2397564 h 5886446"/>
              <a:gd name="connsiteX22562" fmla="*/ 2002636 w 12191988"/>
              <a:gd name="connsiteY22562" fmla="*/ 2392802 h 5886446"/>
              <a:gd name="connsiteX22563" fmla="*/ 1999064 w 12191988"/>
              <a:gd name="connsiteY22563" fmla="*/ 2388437 h 5886446"/>
              <a:gd name="connsiteX22564" fmla="*/ 1995492 w 12191988"/>
              <a:gd name="connsiteY22564" fmla="*/ 2384469 h 5886446"/>
              <a:gd name="connsiteX22565" fmla="*/ 1991523 w 12191988"/>
              <a:gd name="connsiteY22565" fmla="*/ 2381295 h 5886446"/>
              <a:gd name="connsiteX22566" fmla="*/ 1987157 w 12191988"/>
              <a:gd name="connsiteY22566" fmla="*/ 2379311 h 5886446"/>
              <a:gd name="connsiteX22567" fmla="*/ 1981998 w 12191988"/>
              <a:gd name="connsiteY22567" fmla="*/ 2378517 h 5886446"/>
              <a:gd name="connsiteX22568" fmla="*/ 1977235 w 12191988"/>
              <a:gd name="connsiteY22568" fmla="*/ 2378517 h 5886446"/>
              <a:gd name="connsiteX22569" fmla="*/ 1974457 w 12191988"/>
              <a:gd name="connsiteY22569" fmla="*/ 2378914 h 5886446"/>
              <a:gd name="connsiteX22570" fmla="*/ 1972077 w 12191988"/>
              <a:gd name="connsiteY22570" fmla="*/ 2379311 h 5886446"/>
              <a:gd name="connsiteX22571" fmla="*/ 1974457 w 12191988"/>
              <a:gd name="connsiteY22571" fmla="*/ 2373359 h 5886446"/>
              <a:gd name="connsiteX22572" fmla="*/ 1976045 w 12191988"/>
              <a:gd name="connsiteY22572" fmla="*/ 2367406 h 5886446"/>
              <a:gd name="connsiteX22573" fmla="*/ 1977235 w 12191988"/>
              <a:gd name="connsiteY22573" fmla="*/ 2361454 h 5886446"/>
              <a:gd name="connsiteX22574" fmla="*/ 1977235 w 12191988"/>
              <a:gd name="connsiteY22574" fmla="*/ 2355899 h 5886446"/>
              <a:gd name="connsiteX22575" fmla="*/ 1976045 w 12191988"/>
              <a:gd name="connsiteY22575" fmla="*/ 2350344 h 5886446"/>
              <a:gd name="connsiteX22576" fmla="*/ 1974457 w 12191988"/>
              <a:gd name="connsiteY22576" fmla="*/ 2345185 h 5886446"/>
              <a:gd name="connsiteX22577" fmla="*/ 1972474 w 12191988"/>
              <a:gd name="connsiteY22577" fmla="*/ 2340423 h 5886446"/>
              <a:gd name="connsiteX22578" fmla="*/ 1970091 w 12191988"/>
              <a:gd name="connsiteY22578" fmla="*/ 2335265 h 5886446"/>
              <a:gd name="connsiteX22579" fmla="*/ 1967711 w 12191988"/>
              <a:gd name="connsiteY22579" fmla="*/ 2331297 h 5886446"/>
              <a:gd name="connsiteX22580" fmla="*/ 1964139 w 12191988"/>
              <a:gd name="connsiteY22580" fmla="*/ 2326535 h 5886446"/>
              <a:gd name="connsiteX22581" fmla="*/ 1960964 w 12191988"/>
              <a:gd name="connsiteY22581" fmla="*/ 2323360 h 5886446"/>
              <a:gd name="connsiteX22582" fmla="*/ 1957392 w 12191988"/>
              <a:gd name="connsiteY22582" fmla="*/ 2319392 h 5886446"/>
              <a:gd name="connsiteX22583" fmla="*/ 1949850 w 12191988"/>
              <a:gd name="connsiteY22583" fmla="*/ 2313043 h 5886446"/>
              <a:gd name="connsiteX22584" fmla="*/ 1943501 w 12191988"/>
              <a:gd name="connsiteY22584" fmla="*/ 2308282 h 5886446"/>
              <a:gd name="connsiteX22585" fmla="*/ 1945088 w 12191988"/>
              <a:gd name="connsiteY22585" fmla="*/ 2302726 h 5886446"/>
              <a:gd name="connsiteX22586" fmla="*/ 1946279 w 12191988"/>
              <a:gd name="connsiteY22586" fmla="*/ 2297965 h 5886446"/>
              <a:gd name="connsiteX22587" fmla="*/ 1947867 w 12191988"/>
              <a:gd name="connsiteY22587" fmla="*/ 2295584 h 5886446"/>
              <a:gd name="connsiteX22588" fmla="*/ 1949850 w 12191988"/>
              <a:gd name="connsiteY22588" fmla="*/ 2293997 h 5886446"/>
              <a:gd name="connsiteX22589" fmla="*/ 1952630 w 12191988"/>
              <a:gd name="connsiteY22589" fmla="*/ 2293997 h 5886446"/>
              <a:gd name="connsiteX22590" fmla="*/ 1955011 w 12191988"/>
              <a:gd name="connsiteY22590" fmla="*/ 2294790 h 5886446"/>
              <a:gd name="connsiteX22591" fmla="*/ 1957392 w 12191988"/>
              <a:gd name="connsiteY22591" fmla="*/ 2296774 h 5886446"/>
              <a:gd name="connsiteX22592" fmla="*/ 1960567 w 12191988"/>
              <a:gd name="connsiteY22592" fmla="*/ 2299552 h 5886446"/>
              <a:gd name="connsiteX22593" fmla="*/ 1958583 w 12191988"/>
              <a:gd name="connsiteY22593" fmla="*/ 2289235 h 5886446"/>
              <a:gd name="connsiteX22594" fmla="*/ 1955805 w 12191988"/>
              <a:gd name="connsiteY22594" fmla="*/ 2279711 h 5886446"/>
              <a:gd name="connsiteX22595" fmla="*/ 1953027 w 12191988"/>
              <a:gd name="connsiteY22595" fmla="*/ 2270585 h 5886446"/>
              <a:gd name="connsiteX22596" fmla="*/ 1949455 w 12191988"/>
              <a:gd name="connsiteY22596" fmla="*/ 2262649 h 5886446"/>
              <a:gd name="connsiteX22597" fmla="*/ 1945486 w 12191988"/>
              <a:gd name="connsiteY22597" fmla="*/ 2255506 h 5886446"/>
              <a:gd name="connsiteX22598" fmla="*/ 1941120 w 12191988"/>
              <a:gd name="connsiteY22598" fmla="*/ 2248760 h 5886446"/>
              <a:gd name="connsiteX22599" fmla="*/ 1935961 w 12191988"/>
              <a:gd name="connsiteY22599" fmla="*/ 2243602 h 5886446"/>
              <a:gd name="connsiteX22600" fmla="*/ 1930802 w 12191988"/>
              <a:gd name="connsiteY22600" fmla="*/ 2238046 h 5886446"/>
              <a:gd name="connsiteX22601" fmla="*/ 1925244 w 12191988"/>
              <a:gd name="connsiteY22601" fmla="*/ 2234078 h 5886446"/>
              <a:gd name="connsiteX22602" fmla="*/ 1918895 w 12191988"/>
              <a:gd name="connsiteY22602" fmla="*/ 2229713 h 5886446"/>
              <a:gd name="connsiteX22603" fmla="*/ 1912942 w 12191988"/>
              <a:gd name="connsiteY22603" fmla="*/ 2226936 h 5886446"/>
              <a:gd name="connsiteX22604" fmla="*/ 1905798 w 12191988"/>
              <a:gd name="connsiteY22604" fmla="*/ 2223761 h 5886446"/>
              <a:gd name="connsiteX22605" fmla="*/ 1898654 w 12191988"/>
              <a:gd name="connsiteY22605" fmla="*/ 2221380 h 5886446"/>
              <a:gd name="connsiteX22606" fmla="*/ 1891907 w 12191988"/>
              <a:gd name="connsiteY22606" fmla="*/ 2219793 h 5886446"/>
              <a:gd name="connsiteX22607" fmla="*/ 1884367 w 12191988"/>
              <a:gd name="connsiteY22607" fmla="*/ 2218206 h 5886446"/>
              <a:gd name="connsiteX22608" fmla="*/ 1876031 w 12191988"/>
              <a:gd name="connsiteY22608" fmla="*/ 2217412 h 5886446"/>
              <a:gd name="connsiteX22609" fmla="*/ 1860158 w 12191988"/>
              <a:gd name="connsiteY22609" fmla="*/ 2215825 h 5886446"/>
              <a:gd name="connsiteX22610" fmla="*/ 1843092 w 12191988"/>
              <a:gd name="connsiteY22610" fmla="*/ 2215428 h 5886446"/>
              <a:gd name="connsiteX22611" fmla="*/ 1826026 w 12191988"/>
              <a:gd name="connsiteY22611" fmla="*/ 2215825 h 5886446"/>
              <a:gd name="connsiteX22612" fmla="*/ 1808564 w 12191988"/>
              <a:gd name="connsiteY22612" fmla="*/ 2215825 h 5886446"/>
              <a:gd name="connsiteX22613" fmla="*/ 1790703 w 12191988"/>
              <a:gd name="connsiteY22613" fmla="*/ 2216222 h 5886446"/>
              <a:gd name="connsiteX22614" fmla="*/ 1773242 w 12191988"/>
              <a:gd name="connsiteY22614" fmla="*/ 2217016 h 5886446"/>
              <a:gd name="connsiteX22615" fmla="*/ 1756176 w 12191988"/>
              <a:gd name="connsiteY22615" fmla="*/ 2215825 h 5886446"/>
              <a:gd name="connsiteX22616" fmla="*/ 1747841 w 12191988"/>
              <a:gd name="connsiteY22616" fmla="*/ 2215428 h 5886446"/>
              <a:gd name="connsiteX22617" fmla="*/ 1739508 w 12191988"/>
              <a:gd name="connsiteY22617" fmla="*/ 2214238 h 5886446"/>
              <a:gd name="connsiteX22618" fmla="*/ 1739508 w 12191988"/>
              <a:gd name="connsiteY22618" fmla="*/ 2220190 h 5886446"/>
              <a:gd name="connsiteX22619" fmla="*/ 1739508 w 12191988"/>
              <a:gd name="connsiteY22619" fmla="*/ 2222968 h 5886446"/>
              <a:gd name="connsiteX22620" fmla="*/ 1740301 w 12191988"/>
              <a:gd name="connsiteY22620" fmla="*/ 2225349 h 5886446"/>
              <a:gd name="connsiteX22621" fmla="*/ 1741095 w 12191988"/>
              <a:gd name="connsiteY22621" fmla="*/ 2226936 h 5886446"/>
              <a:gd name="connsiteX22622" fmla="*/ 1742286 w 12191988"/>
              <a:gd name="connsiteY22622" fmla="*/ 2228523 h 5886446"/>
              <a:gd name="connsiteX22623" fmla="*/ 1743873 w 12191988"/>
              <a:gd name="connsiteY22623" fmla="*/ 2229317 h 5886446"/>
              <a:gd name="connsiteX22624" fmla="*/ 1745063 w 12191988"/>
              <a:gd name="connsiteY22624" fmla="*/ 2230507 h 5886446"/>
              <a:gd name="connsiteX22625" fmla="*/ 1731570 w 12191988"/>
              <a:gd name="connsiteY22625" fmla="*/ 2228920 h 5886446"/>
              <a:gd name="connsiteX22626" fmla="*/ 1723633 w 12191988"/>
              <a:gd name="connsiteY22626" fmla="*/ 2228523 h 5886446"/>
              <a:gd name="connsiteX22627" fmla="*/ 1714504 w 12191988"/>
              <a:gd name="connsiteY22627" fmla="*/ 2227333 h 5886446"/>
              <a:gd name="connsiteX22628" fmla="*/ 1704979 w 12191988"/>
              <a:gd name="connsiteY22628" fmla="*/ 2225745 h 5886446"/>
              <a:gd name="connsiteX22629" fmla="*/ 1695455 w 12191988"/>
              <a:gd name="connsiteY22629" fmla="*/ 2223364 h 5886446"/>
              <a:gd name="connsiteX22630" fmla="*/ 1686327 w 12191988"/>
              <a:gd name="connsiteY22630" fmla="*/ 2219793 h 5886446"/>
              <a:gd name="connsiteX22631" fmla="*/ 1681961 w 12191988"/>
              <a:gd name="connsiteY22631" fmla="*/ 2217809 h 5886446"/>
              <a:gd name="connsiteX22632" fmla="*/ 1677595 w 12191988"/>
              <a:gd name="connsiteY22632" fmla="*/ 2215428 h 5886446"/>
              <a:gd name="connsiteX22633" fmla="*/ 1676008 w 12191988"/>
              <a:gd name="connsiteY22633" fmla="*/ 2215428 h 5886446"/>
              <a:gd name="connsiteX22634" fmla="*/ 1674817 w 12191988"/>
              <a:gd name="connsiteY22634" fmla="*/ 2216222 h 5886446"/>
              <a:gd name="connsiteX22635" fmla="*/ 1674023 w 12191988"/>
              <a:gd name="connsiteY22635" fmla="*/ 2218206 h 5886446"/>
              <a:gd name="connsiteX22636" fmla="*/ 1672833 w 12191988"/>
              <a:gd name="connsiteY22636" fmla="*/ 2220984 h 5886446"/>
              <a:gd name="connsiteX22637" fmla="*/ 1672436 w 12191988"/>
              <a:gd name="connsiteY22637" fmla="*/ 2224555 h 5886446"/>
              <a:gd name="connsiteX22638" fmla="*/ 1672039 w 12191988"/>
              <a:gd name="connsiteY22638" fmla="*/ 2231301 h 5886446"/>
              <a:gd name="connsiteX22639" fmla="*/ 1672039 w 12191988"/>
              <a:gd name="connsiteY22639" fmla="*/ 2239237 h 5886446"/>
              <a:gd name="connsiteX22640" fmla="*/ 1651401 w 12191988"/>
              <a:gd name="connsiteY22640" fmla="*/ 2242808 h 5886446"/>
              <a:gd name="connsiteX22641" fmla="*/ 1631161 w 12191988"/>
              <a:gd name="connsiteY22641" fmla="*/ 2246776 h 5886446"/>
              <a:gd name="connsiteX22642" fmla="*/ 1612111 w 12191988"/>
              <a:gd name="connsiteY22642" fmla="*/ 2251141 h 5886446"/>
              <a:gd name="connsiteX22643" fmla="*/ 1593061 w 12191988"/>
              <a:gd name="connsiteY22643" fmla="*/ 2255506 h 5886446"/>
              <a:gd name="connsiteX22644" fmla="*/ 1556152 w 12191988"/>
              <a:gd name="connsiteY22644" fmla="*/ 2265029 h 5886446"/>
              <a:gd name="connsiteX22645" fmla="*/ 1519242 w 12191988"/>
              <a:gd name="connsiteY22645" fmla="*/ 2274156 h 5886446"/>
              <a:gd name="connsiteX22646" fmla="*/ 1501383 w 12191988"/>
              <a:gd name="connsiteY22646" fmla="*/ 2278124 h 5886446"/>
              <a:gd name="connsiteX22647" fmla="*/ 1482729 w 12191988"/>
              <a:gd name="connsiteY22647" fmla="*/ 2282092 h 5886446"/>
              <a:gd name="connsiteX22648" fmla="*/ 1463680 w 12191988"/>
              <a:gd name="connsiteY22648" fmla="*/ 2285664 h 5886446"/>
              <a:gd name="connsiteX22649" fmla="*/ 1444233 w 12191988"/>
              <a:gd name="connsiteY22649" fmla="*/ 2288044 h 5886446"/>
              <a:gd name="connsiteX22650" fmla="*/ 1423992 w 12191988"/>
              <a:gd name="connsiteY22650" fmla="*/ 2290028 h 5886446"/>
              <a:gd name="connsiteX22651" fmla="*/ 1403751 w 12191988"/>
              <a:gd name="connsiteY22651" fmla="*/ 2291616 h 5886446"/>
              <a:gd name="connsiteX22652" fmla="*/ 1382320 w 12191988"/>
              <a:gd name="connsiteY22652" fmla="*/ 2291616 h 5886446"/>
              <a:gd name="connsiteX22653" fmla="*/ 1360095 w 12191988"/>
              <a:gd name="connsiteY22653" fmla="*/ 2291219 h 5886446"/>
              <a:gd name="connsiteX22654" fmla="*/ 1359301 w 12191988"/>
              <a:gd name="connsiteY22654" fmla="*/ 2291616 h 5886446"/>
              <a:gd name="connsiteX22655" fmla="*/ 1358111 w 12191988"/>
              <a:gd name="connsiteY22655" fmla="*/ 2292013 h 5886446"/>
              <a:gd name="connsiteX22656" fmla="*/ 1356920 w 12191988"/>
              <a:gd name="connsiteY22656" fmla="*/ 2293997 h 5886446"/>
              <a:gd name="connsiteX22657" fmla="*/ 1355730 w 12191988"/>
              <a:gd name="connsiteY22657" fmla="*/ 2296774 h 5886446"/>
              <a:gd name="connsiteX22658" fmla="*/ 1355333 w 12191988"/>
              <a:gd name="connsiteY22658" fmla="*/ 2299949 h 5886446"/>
              <a:gd name="connsiteX22659" fmla="*/ 1354539 w 12191988"/>
              <a:gd name="connsiteY22659" fmla="*/ 2307488 h 5886446"/>
              <a:gd name="connsiteX22660" fmla="*/ 1354539 w 12191988"/>
              <a:gd name="connsiteY22660" fmla="*/ 2315027 h 5886446"/>
              <a:gd name="connsiteX22661" fmla="*/ 1338267 w 12191988"/>
              <a:gd name="connsiteY22661" fmla="*/ 2317805 h 5886446"/>
              <a:gd name="connsiteX22662" fmla="*/ 1323186 w 12191988"/>
              <a:gd name="connsiteY22662" fmla="*/ 2321376 h 5886446"/>
              <a:gd name="connsiteX22663" fmla="*/ 1308105 w 12191988"/>
              <a:gd name="connsiteY22663" fmla="*/ 2325741 h 5886446"/>
              <a:gd name="connsiteX22664" fmla="*/ 1293817 w 12191988"/>
              <a:gd name="connsiteY22664" fmla="*/ 2330106 h 5886446"/>
              <a:gd name="connsiteX22665" fmla="*/ 1280323 w 12191988"/>
              <a:gd name="connsiteY22665" fmla="*/ 2334868 h 5886446"/>
              <a:gd name="connsiteX22666" fmla="*/ 1267227 w 12191988"/>
              <a:gd name="connsiteY22666" fmla="*/ 2340423 h 5886446"/>
              <a:gd name="connsiteX22667" fmla="*/ 1241430 w 12191988"/>
              <a:gd name="connsiteY22667" fmla="*/ 2350344 h 5886446"/>
              <a:gd name="connsiteX22668" fmla="*/ 1228333 w 12191988"/>
              <a:gd name="connsiteY22668" fmla="*/ 2355502 h 5886446"/>
              <a:gd name="connsiteX22669" fmla="*/ 1215236 w 12191988"/>
              <a:gd name="connsiteY22669" fmla="*/ 2359867 h 5886446"/>
              <a:gd name="connsiteX22670" fmla="*/ 1202139 w 12191988"/>
              <a:gd name="connsiteY22670" fmla="*/ 2364232 h 5886446"/>
              <a:gd name="connsiteX22671" fmla="*/ 1188645 w 12191988"/>
              <a:gd name="connsiteY22671" fmla="*/ 2367803 h 5886446"/>
              <a:gd name="connsiteX22672" fmla="*/ 1174358 w 12191988"/>
              <a:gd name="connsiteY22672" fmla="*/ 2370978 h 5886446"/>
              <a:gd name="connsiteX22673" fmla="*/ 1159673 w 12191988"/>
              <a:gd name="connsiteY22673" fmla="*/ 2372962 h 5886446"/>
              <a:gd name="connsiteX22674" fmla="*/ 1144592 w 12191988"/>
              <a:gd name="connsiteY22674" fmla="*/ 2373755 h 5886446"/>
              <a:gd name="connsiteX22675" fmla="*/ 1128320 w 12191988"/>
              <a:gd name="connsiteY22675" fmla="*/ 2373755 h 5886446"/>
              <a:gd name="connsiteX22676" fmla="*/ 1128320 w 12191988"/>
              <a:gd name="connsiteY22676" fmla="*/ 2380898 h 5886446"/>
              <a:gd name="connsiteX22677" fmla="*/ 1129511 w 12191988"/>
              <a:gd name="connsiteY22677" fmla="*/ 2386453 h 5886446"/>
              <a:gd name="connsiteX22678" fmla="*/ 1130701 w 12191988"/>
              <a:gd name="connsiteY22678" fmla="*/ 2390818 h 5886446"/>
              <a:gd name="connsiteX22679" fmla="*/ 1133480 w 12191988"/>
              <a:gd name="connsiteY22679" fmla="*/ 2394786 h 5886446"/>
              <a:gd name="connsiteX22680" fmla="*/ 1135861 w 12191988"/>
              <a:gd name="connsiteY22680" fmla="*/ 2397961 h 5886446"/>
              <a:gd name="connsiteX22681" fmla="*/ 1139036 w 12191988"/>
              <a:gd name="connsiteY22681" fmla="*/ 2400342 h 5886446"/>
              <a:gd name="connsiteX22682" fmla="*/ 1145386 w 12191988"/>
              <a:gd name="connsiteY22682" fmla="*/ 2405500 h 5886446"/>
              <a:gd name="connsiteX22683" fmla="*/ 1143798 w 12191988"/>
              <a:gd name="connsiteY22683" fmla="*/ 2409071 h 5886446"/>
              <a:gd name="connsiteX22684" fmla="*/ 1141814 w 12191988"/>
              <a:gd name="connsiteY22684" fmla="*/ 2411055 h 5886446"/>
              <a:gd name="connsiteX22685" fmla="*/ 1139433 w 12191988"/>
              <a:gd name="connsiteY22685" fmla="*/ 2413040 h 5886446"/>
              <a:gd name="connsiteX22686" fmla="*/ 1137052 w 12191988"/>
              <a:gd name="connsiteY22686" fmla="*/ 2414230 h 5886446"/>
              <a:gd name="connsiteX22687" fmla="*/ 1133877 w 12191988"/>
              <a:gd name="connsiteY22687" fmla="*/ 2415024 h 5886446"/>
              <a:gd name="connsiteX22688" fmla="*/ 1130701 w 12191988"/>
              <a:gd name="connsiteY22688" fmla="*/ 2415420 h 5886446"/>
              <a:gd name="connsiteX22689" fmla="*/ 1124352 w 12191988"/>
              <a:gd name="connsiteY22689" fmla="*/ 2417008 h 5886446"/>
              <a:gd name="connsiteX22690" fmla="*/ 1121177 w 12191988"/>
              <a:gd name="connsiteY22690" fmla="*/ 2417404 h 5886446"/>
              <a:gd name="connsiteX22691" fmla="*/ 1118795 w 12191988"/>
              <a:gd name="connsiteY22691" fmla="*/ 2418595 h 5886446"/>
              <a:gd name="connsiteX22692" fmla="*/ 1116414 w 12191988"/>
              <a:gd name="connsiteY22692" fmla="*/ 2420182 h 5886446"/>
              <a:gd name="connsiteX22693" fmla="*/ 1114430 w 12191988"/>
              <a:gd name="connsiteY22693" fmla="*/ 2422166 h 5886446"/>
              <a:gd name="connsiteX22694" fmla="*/ 1112445 w 12191988"/>
              <a:gd name="connsiteY22694" fmla="*/ 2424944 h 5886446"/>
              <a:gd name="connsiteX22695" fmla="*/ 1111255 w 12191988"/>
              <a:gd name="connsiteY22695" fmla="*/ 2428515 h 5886446"/>
              <a:gd name="connsiteX22696" fmla="*/ 1110858 w 12191988"/>
              <a:gd name="connsiteY22696" fmla="*/ 2432483 h 5886446"/>
              <a:gd name="connsiteX22697" fmla="*/ 1111255 w 12191988"/>
              <a:gd name="connsiteY22697" fmla="*/ 2438039 h 5886446"/>
              <a:gd name="connsiteX22698" fmla="*/ 1105302 w 12191988"/>
              <a:gd name="connsiteY22698" fmla="*/ 2435261 h 5886446"/>
              <a:gd name="connsiteX22699" fmla="*/ 1099349 w 12191988"/>
              <a:gd name="connsiteY22699" fmla="*/ 2431293 h 5886446"/>
              <a:gd name="connsiteX22700" fmla="*/ 1093395 w 12191988"/>
              <a:gd name="connsiteY22700" fmla="*/ 2428118 h 5886446"/>
              <a:gd name="connsiteX22701" fmla="*/ 1087045 w 12191988"/>
              <a:gd name="connsiteY22701" fmla="*/ 2424547 h 5886446"/>
              <a:gd name="connsiteX22702" fmla="*/ 1080298 w 12191988"/>
              <a:gd name="connsiteY22702" fmla="*/ 2422563 h 5886446"/>
              <a:gd name="connsiteX22703" fmla="*/ 1076727 w 12191988"/>
              <a:gd name="connsiteY22703" fmla="*/ 2421373 h 5886446"/>
              <a:gd name="connsiteX22704" fmla="*/ 1072758 w 12191988"/>
              <a:gd name="connsiteY22704" fmla="*/ 2420976 h 5886446"/>
              <a:gd name="connsiteX22705" fmla="*/ 1068789 w 12191988"/>
              <a:gd name="connsiteY22705" fmla="*/ 2420976 h 5886446"/>
              <a:gd name="connsiteX22706" fmla="*/ 1064027 w 12191988"/>
              <a:gd name="connsiteY22706" fmla="*/ 2420976 h 5886446"/>
              <a:gd name="connsiteX22707" fmla="*/ 1059661 w 12191988"/>
              <a:gd name="connsiteY22707" fmla="*/ 2422166 h 5886446"/>
              <a:gd name="connsiteX22708" fmla="*/ 1054502 w 12191988"/>
              <a:gd name="connsiteY22708" fmla="*/ 2422960 h 5886446"/>
              <a:gd name="connsiteX22709" fmla="*/ 1054502 w 12191988"/>
              <a:gd name="connsiteY22709" fmla="*/ 2427721 h 5886446"/>
              <a:gd name="connsiteX22710" fmla="*/ 1054898 w 12191988"/>
              <a:gd name="connsiteY22710" fmla="*/ 2432086 h 5886446"/>
              <a:gd name="connsiteX22711" fmla="*/ 1056089 w 12191988"/>
              <a:gd name="connsiteY22711" fmla="*/ 2435658 h 5886446"/>
              <a:gd name="connsiteX22712" fmla="*/ 1057677 w 12191988"/>
              <a:gd name="connsiteY22712" fmla="*/ 2438435 h 5886446"/>
              <a:gd name="connsiteX22713" fmla="*/ 1059264 w 12191988"/>
              <a:gd name="connsiteY22713" fmla="*/ 2441610 h 5886446"/>
              <a:gd name="connsiteX22714" fmla="*/ 1061248 w 12191988"/>
              <a:gd name="connsiteY22714" fmla="*/ 2443594 h 5886446"/>
              <a:gd name="connsiteX22715" fmla="*/ 1063630 w 12191988"/>
              <a:gd name="connsiteY22715" fmla="*/ 2445578 h 5886446"/>
              <a:gd name="connsiteX22716" fmla="*/ 1066011 w 12191988"/>
              <a:gd name="connsiteY22716" fmla="*/ 2446768 h 5886446"/>
              <a:gd name="connsiteX22717" fmla="*/ 1060455 w 12191988"/>
              <a:gd name="connsiteY22717" fmla="*/ 2444784 h 5886446"/>
              <a:gd name="connsiteX22718" fmla="*/ 1054898 w 12191988"/>
              <a:gd name="connsiteY22718" fmla="*/ 2442800 h 5886446"/>
              <a:gd name="connsiteX22719" fmla="*/ 1041405 w 12191988"/>
              <a:gd name="connsiteY22719" fmla="*/ 2439229 h 5886446"/>
              <a:gd name="connsiteX22720" fmla="*/ 1026324 w 12191988"/>
              <a:gd name="connsiteY22720" fmla="*/ 2436054 h 5886446"/>
              <a:gd name="connsiteX22721" fmla="*/ 1009258 w 12191988"/>
              <a:gd name="connsiteY22721" fmla="*/ 2433674 h 5886446"/>
              <a:gd name="connsiteX22722" fmla="*/ 991399 w 12191988"/>
              <a:gd name="connsiteY22722" fmla="*/ 2430499 h 5886446"/>
              <a:gd name="connsiteX22723" fmla="*/ 972349 w 12191988"/>
              <a:gd name="connsiteY22723" fmla="*/ 2427721 h 5886446"/>
              <a:gd name="connsiteX22724" fmla="*/ 952902 w 12191988"/>
              <a:gd name="connsiteY22724" fmla="*/ 2423753 h 5886446"/>
              <a:gd name="connsiteX22725" fmla="*/ 933058 w 12191988"/>
              <a:gd name="connsiteY22725" fmla="*/ 2418595 h 5886446"/>
              <a:gd name="connsiteX22726" fmla="*/ 923136 w 12191988"/>
              <a:gd name="connsiteY22726" fmla="*/ 2416214 h 5886446"/>
              <a:gd name="connsiteX22727" fmla="*/ 913214 w 12191988"/>
              <a:gd name="connsiteY22727" fmla="*/ 2412643 h 5886446"/>
              <a:gd name="connsiteX22728" fmla="*/ 903689 w 12191988"/>
              <a:gd name="connsiteY22728" fmla="*/ 2409071 h 5886446"/>
              <a:gd name="connsiteX22729" fmla="*/ 894164 w 12191988"/>
              <a:gd name="connsiteY22729" fmla="*/ 2405500 h 5886446"/>
              <a:gd name="connsiteX22730" fmla="*/ 885036 w 12191988"/>
              <a:gd name="connsiteY22730" fmla="*/ 2401135 h 5886446"/>
              <a:gd name="connsiteX22731" fmla="*/ 875908 w 12191988"/>
              <a:gd name="connsiteY22731" fmla="*/ 2395977 h 5886446"/>
              <a:gd name="connsiteX22732" fmla="*/ 867574 w 12191988"/>
              <a:gd name="connsiteY22732" fmla="*/ 2390421 h 5886446"/>
              <a:gd name="connsiteX22733" fmla="*/ 858842 w 12191988"/>
              <a:gd name="connsiteY22733" fmla="*/ 2384866 h 5886446"/>
              <a:gd name="connsiteX22734" fmla="*/ 851302 w 12191988"/>
              <a:gd name="connsiteY22734" fmla="*/ 2378517 h 5886446"/>
              <a:gd name="connsiteX22735" fmla="*/ 843761 w 12191988"/>
              <a:gd name="connsiteY22735" fmla="*/ 2370978 h 5886446"/>
              <a:gd name="connsiteX22736" fmla="*/ 836617 w 12191988"/>
              <a:gd name="connsiteY22736" fmla="*/ 2363438 h 5886446"/>
              <a:gd name="connsiteX22737" fmla="*/ 830267 w 12191988"/>
              <a:gd name="connsiteY22737" fmla="*/ 2354708 h 5886446"/>
              <a:gd name="connsiteX22738" fmla="*/ 824711 w 12191988"/>
              <a:gd name="connsiteY22738" fmla="*/ 2345979 h 5886446"/>
              <a:gd name="connsiteX22739" fmla="*/ 819155 w 12191988"/>
              <a:gd name="connsiteY22739" fmla="*/ 2335662 h 5886446"/>
              <a:gd name="connsiteX22740" fmla="*/ 814789 w 12191988"/>
              <a:gd name="connsiteY22740" fmla="*/ 2325345 h 5886446"/>
              <a:gd name="connsiteX22741" fmla="*/ 811217 w 12191988"/>
              <a:gd name="connsiteY22741" fmla="*/ 2313837 h 5886446"/>
              <a:gd name="connsiteX22742" fmla="*/ 805264 w 12191988"/>
              <a:gd name="connsiteY22742" fmla="*/ 2317012 h 5886446"/>
              <a:gd name="connsiteX22743" fmla="*/ 799708 w 12191988"/>
              <a:gd name="connsiteY22743" fmla="*/ 2321376 h 5886446"/>
              <a:gd name="connsiteX22744" fmla="*/ 794549 w 12191988"/>
              <a:gd name="connsiteY22744" fmla="*/ 2325345 h 5886446"/>
              <a:gd name="connsiteX22745" fmla="*/ 789786 w 12191988"/>
              <a:gd name="connsiteY22745" fmla="*/ 2329709 h 5886446"/>
              <a:gd name="connsiteX22746" fmla="*/ 785024 w 12191988"/>
              <a:gd name="connsiteY22746" fmla="*/ 2334868 h 5886446"/>
              <a:gd name="connsiteX22747" fmla="*/ 780658 w 12191988"/>
              <a:gd name="connsiteY22747" fmla="*/ 2339630 h 5886446"/>
              <a:gd name="connsiteX22748" fmla="*/ 776689 w 12191988"/>
              <a:gd name="connsiteY22748" fmla="*/ 2344788 h 5886446"/>
              <a:gd name="connsiteX22749" fmla="*/ 773117 w 12191988"/>
              <a:gd name="connsiteY22749" fmla="*/ 2350344 h 5886446"/>
              <a:gd name="connsiteX22750" fmla="*/ 765974 w 12191988"/>
              <a:gd name="connsiteY22750" fmla="*/ 2361454 h 5886446"/>
              <a:gd name="connsiteX22751" fmla="*/ 759624 w 12191988"/>
              <a:gd name="connsiteY22751" fmla="*/ 2372962 h 5886446"/>
              <a:gd name="connsiteX22752" fmla="*/ 753274 w 12191988"/>
              <a:gd name="connsiteY22752" fmla="*/ 2384866 h 5886446"/>
              <a:gd name="connsiteX22753" fmla="*/ 748114 w 12191988"/>
              <a:gd name="connsiteY22753" fmla="*/ 2397167 h 5886446"/>
              <a:gd name="connsiteX22754" fmla="*/ 737399 w 12191988"/>
              <a:gd name="connsiteY22754" fmla="*/ 2421373 h 5886446"/>
              <a:gd name="connsiteX22755" fmla="*/ 731446 w 12191988"/>
              <a:gd name="connsiteY22755" fmla="*/ 2433277 h 5886446"/>
              <a:gd name="connsiteX22756" fmla="*/ 725493 w 12191988"/>
              <a:gd name="connsiteY22756" fmla="*/ 2444784 h 5886446"/>
              <a:gd name="connsiteX22757" fmla="*/ 718349 w 12191988"/>
              <a:gd name="connsiteY22757" fmla="*/ 2455498 h 5886446"/>
              <a:gd name="connsiteX22758" fmla="*/ 714777 w 12191988"/>
              <a:gd name="connsiteY22758" fmla="*/ 2460657 h 5886446"/>
              <a:gd name="connsiteX22759" fmla="*/ 710808 w 12191988"/>
              <a:gd name="connsiteY22759" fmla="*/ 2465815 h 5886446"/>
              <a:gd name="connsiteX22760" fmla="*/ 706839 w 12191988"/>
              <a:gd name="connsiteY22760" fmla="*/ 2470180 h 5886446"/>
              <a:gd name="connsiteX22761" fmla="*/ 702077 w 12191988"/>
              <a:gd name="connsiteY22761" fmla="*/ 2474942 h 5886446"/>
              <a:gd name="connsiteX22762" fmla="*/ 697314 w 12191988"/>
              <a:gd name="connsiteY22762" fmla="*/ 2479307 h 5886446"/>
              <a:gd name="connsiteX22763" fmla="*/ 692155 w 12191988"/>
              <a:gd name="connsiteY22763" fmla="*/ 2483275 h 5886446"/>
              <a:gd name="connsiteX22764" fmla="*/ 686202 w 12191988"/>
              <a:gd name="connsiteY22764" fmla="*/ 2478116 h 5886446"/>
              <a:gd name="connsiteX22765" fmla="*/ 681042 w 12191988"/>
              <a:gd name="connsiteY22765" fmla="*/ 2473355 h 5886446"/>
              <a:gd name="connsiteX22766" fmla="*/ 676280 w 12191988"/>
              <a:gd name="connsiteY22766" fmla="*/ 2466609 h 5886446"/>
              <a:gd name="connsiteX22767" fmla="*/ 672311 w 12191988"/>
              <a:gd name="connsiteY22767" fmla="*/ 2459863 h 5886446"/>
              <a:gd name="connsiteX22768" fmla="*/ 667946 w 12191988"/>
              <a:gd name="connsiteY22768" fmla="*/ 2452720 h 5886446"/>
              <a:gd name="connsiteX22769" fmla="*/ 663977 w 12191988"/>
              <a:gd name="connsiteY22769" fmla="*/ 2444784 h 5886446"/>
              <a:gd name="connsiteX22770" fmla="*/ 657627 w 12191988"/>
              <a:gd name="connsiteY22770" fmla="*/ 2428515 h 5886446"/>
              <a:gd name="connsiteX22771" fmla="*/ 650483 w 12191988"/>
              <a:gd name="connsiteY22771" fmla="*/ 2411849 h 5886446"/>
              <a:gd name="connsiteX22772" fmla="*/ 646911 w 12191988"/>
              <a:gd name="connsiteY22772" fmla="*/ 2404310 h 5886446"/>
              <a:gd name="connsiteX22773" fmla="*/ 643339 w 12191988"/>
              <a:gd name="connsiteY22773" fmla="*/ 2396374 h 5886446"/>
              <a:gd name="connsiteX22774" fmla="*/ 638974 w 12191988"/>
              <a:gd name="connsiteY22774" fmla="*/ 2389628 h 5886446"/>
              <a:gd name="connsiteX22775" fmla="*/ 634608 w 12191988"/>
              <a:gd name="connsiteY22775" fmla="*/ 2382882 h 5886446"/>
              <a:gd name="connsiteX22776" fmla="*/ 629846 w 12191988"/>
              <a:gd name="connsiteY22776" fmla="*/ 2376930 h 5886446"/>
              <a:gd name="connsiteX22777" fmla="*/ 624289 w 12191988"/>
              <a:gd name="connsiteY22777" fmla="*/ 2371771 h 5886446"/>
              <a:gd name="connsiteX22778" fmla="*/ 627464 w 12191988"/>
              <a:gd name="connsiteY22778" fmla="*/ 2367803 h 5886446"/>
              <a:gd name="connsiteX22779" fmla="*/ 630639 w 12191988"/>
              <a:gd name="connsiteY22779" fmla="*/ 2363042 h 5886446"/>
              <a:gd name="connsiteX22780" fmla="*/ 632624 w 12191988"/>
              <a:gd name="connsiteY22780" fmla="*/ 2357486 h 5886446"/>
              <a:gd name="connsiteX22781" fmla="*/ 633814 w 12191988"/>
              <a:gd name="connsiteY22781" fmla="*/ 2351931 h 5886446"/>
              <a:gd name="connsiteX22782" fmla="*/ 634608 w 12191988"/>
              <a:gd name="connsiteY22782" fmla="*/ 2345979 h 5886446"/>
              <a:gd name="connsiteX22783" fmla="*/ 635005 w 12191988"/>
              <a:gd name="connsiteY22783" fmla="*/ 2339233 h 5886446"/>
              <a:gd name="connsiteX22784" fmla="*/ 635005 w 12191988"/>
              <a:gd name="connsiteY22784" fmla="*/ 2333281 h 5886446"/>
              <a:gd name="connsiteX22785" fmla="*/ 633814 w 12191988"/>
              <a:gd name="connsiteY22785" fmla="*/ 2326535 h 5886446"/>
              <a:gd name="connsiteX22786" fmla="*/ 633021 w 12191988"/>
              <a:gd name="connsiteY22786" fmla="*/ 2320583 h 5886446"/>
              <a:gd name="connsiteX22787" fmla="*/ 631036 w 12191988"/>
              <a:gd name="connsiteY22787" fmla="*/ 2314631 h 5886446"/>
              <a:gd name="connsiteX22788" fmla="*/ 629052 w 12191988"/>
              <a:gd name="connsiteY22788" fmla="*/ 2309075 h 5886446"/>
              <a:gd name="connsiteX22789" fmla="*/ 626671 w 12191988"/>
              <a:gd name="connsiteY22789" fmla="*/ 2304314 h 5886446"/>
              <a:gd name="connsiteX22790" fmla="*/ 623893 w 12191988"/>
              <a:gd name="connsiteY22790" fmla="*/ 2299552 h 5886446"/>
              <a:gd name="connsiteX22791" fmla="*/ 620321 w 12191988"/>
              <a:gd name="connsiteY22791" fmla="*/ 2295981 h 5886446"/>
              <a:gd name="connsiteX22792" fmla="*/ 616749 w 12191988"/>
              <a:gd name="connsiteY22792" fmla="*/ 2293600 h 5886446"/>
              <a:gd name="connsiteX22793" fmla="*/ 612780 w 12191988"/>
              <a:gd name="connsiteY22793" fmla="*/ 2291616 h 5886446"/>
              <a:gd name="connsiteX22794" fmla="*/ 616352 w 12191988"/>
              <a:gd name="connsiteY22794" fmla="*/ 2288044 h 5886446"/>
              <a:gd name="connsiteX22795" fmla="*/ 619924 w 12191988"/>
              <a:gd name="connsiteY22795" fmla="*/ 2285267 h 5886446"/>
              <a:gd name="connsiteX22796" fmla="*/ 623893 w 12191988"/>
              <a:gd name="connsiteY22796" fmla="*/ 2282092 h 5886446"/>
              <a:gd name="connsiteX22797" fmla="*/ 627861 w 12191988"/>
              <a:gd name="connsiteY22797" fmla="*/ 2278918 h 5886446"/>
              <a:gd name="connsiteX22798" fmla="*/ 636593 w 12191988"/>
              <a:gd name="connsiteY22798" fmla="*/ 2274156 h 5886446"/>
              <a:gd name="connsiteX22799" fmla="*/ 646117 w 12191988"/>
              <a:gd name="connsiteY22799" fmla="*/ 2270188 h 5886446"/>
              <a:gd name="connsiteX22800" fmla="*/ 655643 w 12191988"/>
              <a:gd name="connsiteY22800" fmla="*/ 2267014 h 5886446"/>
              <a:gd name="connsiteX22801" fmla="*/ 665961 w 12191988"/>
              <a:gd name="connsiteY22801" fmla="*/ 2263839 h 5886446"/>
              <a:gd name="connsiteX22802" fmla="*/ 676677 w 12191988"/>
              <a:gd name="connsiteY22802" fmla="*/ 2261855 h 5886446"/>
              <a:gd name="connsiteX22803" fmla="*/ 687393 w 12191988"/>
              <a:gd name="connsiteY22803" fmla="*/ 2259871 h 5886446"/>
              <a:gd name="connsiteX22804" fmla="*/ 709221 w 12191988"/>
              <a:gd name="connsiteY22804" fmla="*/ 2256300 h 5886446"/>
              <a:gd name="connsiteX22805" fmla="*/ 731049 w 12191988"/>
              <a:gd name="connsiteY22805" fmla="*/ 2253125 h 5886446"/>
              <a:gd name="connsiteX22806" fmla="*/ 741368 w 12191988"/>
              <a:gd name="connsiteY22806" fmla="*/ 2251141 h 5886446"/>
              <a:gd name="connsiteX22807" fmla="*/ 752083 w 12191988"/>
              <a:gd name="connsiteY22807" fmla="*/ 2248363 h 5886446"/>
              <a:gd name="connsiteX22808" fmla="*/ 762005 w 12191988"/>
              <a:gd name="connsiteY22808" fmla="*/ 2245586 h 5886446"/>
              <a:gd name="connsiteX22809" fmla="*/ 771530 w 12191988"/>
              <a:gd name="connsiteY22809" fmla="*/ 2242015 h 5886446"/>
              <a:gd name="connsiteX22810" fmla="*/ 771133 w 12191988"/>
              <a:gd name="connsiteY22810" fmla="*/ 2234872 h 5886446"/>
              <a:gd name="connsiteX22811" fmla="*/ 770339 w 12191988"/>
              <a:gd name="connsiteY22811" fmla="*/ 2228523 h 5886446"/>
              <a:gd name="connsiteX22812" fmla="*/ 769546 w 12191988"/>
              <a:gd name="connsiteY22812" fmla="*/ 2222174 h 5886446"/>
              <a:gd name="connsiteX22813" fmla="*/ 767958 w 12191988"/>
              <a:gd name="connsiteY22813" fmla="*/ 2217016 h 5886446"/>
              <a:gd name="connsiteX22814" fmla="*/ 766371 w 12191988"/>
              <a:gd name="connsiteY22814" fmla="*/ 2211857 h 5886446"/>
              <a:gd name="connsiteX22815" fmla="*/ 764386 w 12191988"/>
              <a:gd name="connsiteY22815" fmla="*/ 2206698 h 5886446"/>
              <a:gd name="connsiteX22816" fmla="*/ 762005 w 12191988"/>
              <a:gd name="connsiteY22816" fmla="*/ 2202334 h 5886446"/>
              <a:gd name="connsiteX22817" fmla="*/ 759624 w 12191988"/>
              <a:gd name="connsiteY22817" fmla="*/ 2198365 h 5886446"/>
              <a:gd name="connsiteX22818" fmla="*/ 754464 w 12191988"/>
              <a:gd name="connsiteY22818" fmla="*/ 2191223 h 5886446"/>
              <a:gd name="connsiteX22819" fmla="*/ 748511 w 12191988"/>
              <a:gd name="connsiteY22819" fmla="*/ 2184874 h 5886446"/>
              <a:gd name="connsiteX22820" fmla="*/ 735811 w 12191988"/>
              <a:gd name="connsiteY22820" fmla="*/ 2172176 h 5886446"/>
              <a:gd name="connsiteX22821" fmla="*/ 729858 w 12191988"/>
              <a:gd name="connsiteY22821" fmla="*/ 2165827 h 5886446"/>
              <a:gd name="connsiteX22822" fmla="*/ 724302 w 12191988"/>
              <a:gd name="connsiteY22822" fmla="*/ 2158684 h 5886446"/>
              <a:gd name="connsiteX22823" fmla="*/ 721921 w 12191988"/>
              <a:gd name="connsiteY22823" fmla="*/ 2154716 h 5886446"/>
              <a:gd name="connsiteX22824" fmla="*/ 719936 w 12191988"/>
              <a:gd name="connsiteY22824" fmla="*/ 2150748 h 5886446"/>
              <a:gd name="connsiteX22825" fmla="*/ 717952 w 12191988"/>
              <a:gd name="connsiteY22825" fmla="*/ 2145987 h 5886446"/>
              <a:gd name="connsiteX22826" fmla="*/ 715967 w 12191988"/>
              <a:gd name="connsiteY22826" fmla="*/ 2141225 h 5886446"/>
              <a:gd name="connsiteX22827" fmla="*/ 714380 w 12191988"/>
              <a:gd name="connsiteY22827" fmla="*/ 2135670 h 5886446"/>
              <a:gd name="connsiteX22828" fmla="*/ 713189 w 12191988"/>
              <a:gd name="connsiteY22828" fmla="*/ 2129717 h 5886446"/>
              <a:gd name="connsiteX22829" fmla="*/ 712396 w 12191988"/>
              <a:gd name="connsiteY22829" fmla="*/ 2123368 h 5886446"/>
              <a:gd name="connsiteX22830" fmla="*/ 711602 w 12191988"/>
              <a:gd name="connsiteY22830" fmla="*/ 2116623 h 5886446"/>
              <a:gd name="connsiteX22831" fmla="*/ 711602 w 12191988"/>
              <a:gd name="connsiteY22831" fmla="*/ 2109083 h 5886446"/>
              <a:gd name="connsiteX22832" fmla="*/ 712396 w 12191988"/>
              <a:gd name="connsiteY22832" fmla="*/ 2100750 h 5886446"/>
              <a:gd name="connsiteX22833" fmla="*/ 713189 w 12191988"/>
              <a:gd name="connsiteY22833" fmla="*/ 2092020 h 5886446"/>
              <a:gd name="connsiteX22834" fmla="*/ 714777 w 12191988"/>
              <a:gd name="connsiteY22834" fmla="*/ 2082497 h 5886446"/>
              <a:gd name="connsiteX22835" fmla="*/ 723508 w 12191988"/>
              <a:gd name="connsiteY22835" fmla="*/ 2074164 h 5886446"/>
              <a:gd name="connsiteX22836" fmla="*/ 727874 w 12191988"/>
              <a:gd name="connsiteY22836" fmla="*/ 2070196 h 5886446"/>
              <a:gd name="connsiteX22837" fmla="*/ 731842 w 12191988"/>
              <a:gd name="connsiteY22837" fmla="*/ 2066228 h 5886446"/>
              <a:gd name="connsiteX22838" fmla="*/ 735414 w 12191988"/>
              <a:gd name="connsiteY22838" fmla="*/ 2061466 h 5886446"/>
              <a:gd name="connsiteX22839" fmla="*/ 738589 w 12191988"/>
              <a:gd name="connsiteY22839" fmla="*/ 2055911 h 5886446"/>
              <a:gd name="connsiteX22840" fmla="*/ 741368 w 12191988"/>
              <a:gd name="connsiteY22840" fmla="*/ 2049165 h 5886446"/>
              <a:gd name="connsiteX22841" fmla="*/ 742955 w 12191988"/>
              <a:gd name="connsiteY22841" fmla="*/ 2041626 h 5886446"/>
              <a:gd name="connsiteX22842" fmla="*/ 740971 w 12191988"/>
              <a:gd name="connsiteY22842" fmla="*/ 2038054 h 5886446"/>
              <a:gd name="connsiteX22843" fmla="*/ 738589 w 12191988"/>
              <a:gd name="connsiteY22843" fmla="*/ 2034880 h 5886446"/>
              <a:gd name="connsiteX22844" fmla="*/ 733033 w 12191988"/>
              <a:gd name="connsiteY22844" fmla="*/ 2028134 h 5886446"/>
              <a:gd name="connsiteX22845" fmla="*/ 731049 w 12191988"/>
              <a:gd name="connsiteY22845" fmla="*/ 2024563 h 5886446"/>
              <a:gd name="connsiteX22846" fmla="*/ 728667 w 12191988"/>
              <a:gd name="connsiteY22846" fmla="*/ 2020595 h 5886446"/>
              <a:gd name="connsiteX22847" fmla="*/ 726683 w 12191988"/>
              <a:gd name="connsiteY22847" fmla="*/ 2015436 h 5886446"/>
              <a:gd name="connsiteX22848" fmla="*/ 725889 w 12191988"/>
              <a:gd name="connsiteY22848" fmla="*/ 2010278 h 5886446"/>
              <a:gd name="connsiteX22849" fmla="*/ 727477 w 12191988"/>
              <a:gd name="connsiteY22849" fmla="*/ 2004722 h 5886446"/>
              <a:gd name="connsiteX22850" fmla="*/ 728667 w 12191988"/>
              <a:gd name="connsiteY22850" fmla="*/ 1999961 h 5886446"/>
              <a:gd name="connsiteX22851" fmla="*/ 731049 w 12191988"/>
              <a:gd name="connsiteY22851" fmla="*/ 1995596 h 5886446"/>
              <a:gd name="connsiteX22852" fmla="*/ 733033 w 12191988"/>
              <a:gd name="connsiteY22852" fmla="*/ 1991628 h 5886446"/>
              <a:gd name="connsiteX22853" fmla="*/ 737399 w 12191988"/>
              <a:gd name="connsiteY22853" fmla="*/ 1983691 h 5886446"/>
              <a:gd name="connsiteX22854" fmla="*/ 741764 w 12191988"/>
              <a:gd name="connsiteY22854" fmla="*/ 1976549 h 5886446"/>
              <a:gd name="connsiteX22855" fmla="*/ 746527 w 12191988"/>
              <a:gd name="connsiteY22855" fmla="*/ 1968613 h 5886446"/>
              <a:gd name="connsiteX22856" fmla="*/ 748511 w 12191988"/>
              <a:gd name="connsiteY22856" fmla="*/ 1964248 h 5886446"/>
              <a:gd name="connsiteX22857" fmla="*/ 750496 w 12191988"/>
              <a:gd name="connsiteY22857" fmla="*/ 1959883 h 5886446"/>
              <a:gd name="connsiteX22858" fmla="*/ 752083 w 12191988"/>
              <a:gd name="connsiteY22858" fmla="*/ 1954724 h 5886446"/>
              <a:gd name="connsiteX22859" fmla="*/ 752877 w 12191988"/>
              <a:gd name="connsiteY22859" fmla="*/ 1949963 h 5886446"/>
              <a:gd name="connsiteX22860" fmla="*/ 754067 w 12191988"/>
              <a:gd name="connsiteY22860" fmla="*/ 1944010 h 5886446"/>
              <a:gd name="connsiteX22861" fmla="*/ 754464 w 12191988"/>
              <a:gd name="connsiteY22861" fmla="*/ 1937662 h 5886446"/>
              <a:gd name="connsiteX22862" fmla="*/ 760814 w 12191988"/>
              <a:gd name="connsiteY22862" fmla="*/ 1937662 h 5886446"/>
              <a:gd name="connsiteX22863" fmla="*/ 767164 w 12191988"/>
              <a:gd name="connsiteY22863" fmla="*/ 1937662 h 5886446"/>
              <a:gd name="connsiteX22864" fmla="*/ 772721 w 12191988"/>
              <a:gd name="connsiteY22864" fmla="*/ 1937265 h 5886446"/>
              <a:gd name="connsiteX22865" fmla="*/ 777880 w 12191988"/>
              <a:gd name="connsiteY22865" fmla="*/ 1936471 h 5886446"/>
              <a:gd name="connsiteX22866" fmla="*/ 783039 w 12191988"/>
              <a:gd name="connsiteY22866" fmla="*/ 1934487 h 5886446"/>
              <a:gd name="connsiteX22867" fmla="*/ 788199 w 12191988"/>
              <a:gd name="connsiteY22867" fmla="*/ 1932503 h 5886446"/>
              <a:gd name="connsiteX22868" fmla="*/ 792564 w 12191988"/>
              <a:gd name="connsiteY22868" fmla="*/ 1930122 h 5886446"/>
              <a:gd name="connsiteX22869" fmla="*/ 796930 w 12191988"/>
              <a:gd name="connsiteY22869" fmla="*/ 1927344 h 5886446"/>
              <a:gd name="connsiteX22870" fmla="*/ 801296 w 12191988"/>
              <a:gd name="connsiteY22870" fmla="*/ 1924170 h 5886446"/>
              <a:gd name="connsiteX22871" fmla="*/ 804471 w 12191988"/>
              <a:gd name="connsiteY22871" fmla="*/ 1920599 h 5886446"/>
              <a:gd name="connsiteX22872" fmla="*/ 812011 w 12191988"/>
              <a:gd name="connsiteY22872" fmla="*/ 1913853 h 5886446"/>
              <a:gd name="connsiteX22873" fmla="*/ 819155 w 12191988"/>
              <a:gd name="connsiteY22873" fmla="*/ 1905917 h 5886446"/>
              <a:gd name="connsiteX22874" fmla="*/ 825902 w 12191988"/>
              <a:gd name="connsiteY22874" fmla="*/ 1897584 h 5886446"/>
              <a:gd name="connsiteX22875" fmla="*/ 832252 w 12191988"/>
              <a:gd name="connsiteY22875" fmla="*/ 1889648 h 5886446"/>
              <a:gd name="connsiteX22876" fmla="*/ 839395 w 12191988"/>
              <a:gd name="connsiteY22876" fmla="*/ 1881711 h 5886446"/>
              <a:gd name="connsiteX22877" fmla="*/ 846142 w 12191988"/>
              <a:gd name="connsiteY22877" fmla="*/ 1874172 h 5886446"/>
              <a:gd name="connsiteX22878" fmla="*/ 850508 w 12191988"/>
              <a:gd name="connsiteY22878" fmla="*/ 1870601 h 5886446"/>
              <a:gd name="connsiteX22879" fmla="*/ 854477 w 12191988"/>
              <a:gd name="connsiteY22879" fmla="*/ 1867426 h 5886446"/>
              <a:gd name="connsiteX22880" fmla="*/ 858445 w 12191988"/>
              <a:gd name="connsiteY22880" fmla="*/ 1864649 h 5886446"/>
              <a:gd name="connsiteX22881" fmla="*/ 862811 w 12191988"/>
              <a:gd name="connsiteY22881" fmla="*/ 1862268 h 5886446"/>
              <a:gd name="connsiteX22882" fmla="*/ 867574 w 12191988"/>
              <a:gd name="connsiteY22882" fmla="*/ 1859887 h 5886446"/>
              <a:gd name="connsiteX22883" fmla="*/ 872336 w 12191988"/>
              <a:gd name="connsiteY22883" fmla="*/ 1857903 h 5886446"/>
              <a:gd name="connsiteX22884" fmla="*/ 877892 w 12191988"/>
              <a:gd name="connsiteY22884" fmla="*/ 1857109 h 5886446"/>
              <a:gd name="connsiteX22885" fmla="*/ 883449 w 12191988"/>
              <a:gd name="connsiteY22885" fmla="*/ 1855919 h 5886446"/>
              <a:gd name="connsiteX22886" fmla="*/ 889402 w 12191988"/>
              <a:gd name="connsiteY22886" fmla="*/ 1855522 h 5886446"/>
              <a:gd name="connsiteX22887" fmla="*/ 895355 w 12191988"/>
              <a:gd name="connsiteY22887" fmla="*/ 1855919 h 5886446"/>
              <a:gd name="connsiteX22888" fmla="*/ 896942 w 12191988"/>
              <a:gd name="connsiteY22888" fmla="*/ 1847189 h 5886446"/>
              <a:gd name="connsiteX22889" fmla="*/ 897339 w 12191988"/>
              <a:gd name="connsiteY22889" fmla="*/ 1838062 h 5886446"/>
              <a:gd name="connsiteX22890" fmla="*/ 898133 w 12191988"/>
              <a:gd name="connsiteY22890" fmla="*/ 1829333 h 5886446"/>
              <a:gd name="connsiteX22891" fmla="*/ 898133 w 12191988"/>
              <a:gd name="connsiteY22891" fmla="*/ 1821000 h 5886446"/>
              <a:gd name="connsiteX22892" fmla="*/ 897339 w 12191988"/>
              <a:gd name="connsiteY22892" fmla="*/ 1812270 h 5886446"/>
              <a:gd name="connsiteX22893" fmla="*/ 896942 w 12191988"/>
              <a:gd name="connsiteY22893" fmla="*/ 1804334 h 5886446"/>
              <a:gd name="connsiteX22894" fmla="*/ 894958 w 12191988"/>
              <a:gd name="connsiteY22894" fmla="*/ 1788858 h 5886446"/>
              <a:gd name="connsiteX22895" fmla="*/ 891783 w 12191988"/>
              <a:gd name="connsiteY22895" fmla="*/ 1773382 h 5886446"/>
              <a:gd name="connsiteX22896" fmla="*/ 887814 w 12191988"/>
              <a:gd name="connsiteY22896" fmla="*/ 1758304 h 5886446"/>
              <a:gd name="connsiteX22897" fmla="*/ 883449 w 12191988"/>
              <a:gd name="connsiteY22897" fmla="*/ 1743622 h 5886446"/>
              <a:gd name="connsiteX22898" fmla="*/ 878289 w 12191988"/>
              <a:gd name="connsiteY22898" fmla="*/ 1729733 h 5886446"/>
              <a:gd name="connsiteX22899" fmla="*/ 867971 w 12191988"/>
              <a:gd name="connsiteY22899" fmla="*/ 1701560 h 5886446"/>
              <a:gd name="connsiteX22900" fmla="*/ 856858 w 12191988"/>
              <a:gd name="connsiteY22900" fmla="*/ 1673783 h 5886446"/>
              <a:gd name="connsiteX22901" fmla="*/ 851699 w 12191988"/>
              <a:gd name="connsiteY22901" fmla="*/ 1659895 h 5886446"/>
              <a:gd name="connsiteX22902" fmla="*/ 846936 w 12191988"/>
              <a:gd name="connsiteY22902" fmla="*/ 1645610 h 5886446"/>
              <a:gd name="connsiteX22903" fmla="*/ 842967 w 12191988"/>
              <a:gd name="connsiteY22903" fmla="*/ 1631325 h 5886446"/>
              <a:gd name="connsiteX22904" fmla="*/ 839395 w 12191988"/>
              <a:gd name="connsiteY22904" fmla="*/ 1616246 h 5886446"/>
              <a:gd name="connsiteX22905" fmla="*/ 835824 w 12191988"/>
              <a:gd name="connsiteY22905" fmla="*/ 1614659 h 5886446"/>
              <a:gd name="connsiteX22906" fmla="*/ 833839 w 12191988"/>
              <a:gd name="connsiteY22906" fmla="*/ 1614659 h 5886446"/>
              <a:gd name="connsiteX22907" fmla="*/ 831855 w 12191988"/>
              <a:gd name="connsiteY22907" fmla="*/ 1614659 h 5886446"/>
              <a:gd name="connsiteX22908" fmla="*/ 830267 w 12191988"/>
              <a:gd name="connsiteY22908" fmla="*/ 1616246 h 5886446"/>
              <a:gd name="connsiteX22909" fmla="*/ 829077 w 12191988"/>
              <a:gd name="connsiteY22909" fmla="*/ 1617833 h 5886446"/>
              <a:gd name="connsiteX22910" fmla="*/ 828680 w 12191988"/>
              <a:gd name="connsiteY22910" fmla="*/ 1619817 h 5886446"/>
              <a:gd name="connsiteX22911" fmla="*/ 827886 w 12191988"/>
              <a:gd name="connsiteY22911" fmla="*/ 1624182 h 5886446"/>
              <a:gd name="connsiteX22912" fmla="*/ 826695 w 12191988"/>
              <a:gd name="connsiteY22912" fmla="*/ 1629340 h 5886446"/>
              <a:gd name="connsiteX22913" fmla="*/ 826299 w 12191988"/>
              <a:gd name="connsiteY22913" fmla="*/ 1631325 h 5886446"/>
              <a:gd name="connsiteX22914" fmla="*/ 825108 w 12191988"/>
              <a:gd name="connsiteY22914" fmla="*/ 1632912 h 5886446"/>
              <a:gd name="connsiteX22915" fmla="*/ 823520 w 12191988"/>
              <a:gd name="connsiteY22915" fmla="*/ 1633705 h 5886446"/>
              <a:gd name="connsiteX22916" fmla="*/ 821536 w 12191988"/>
              <a:gd name="connsiteY22916" fmla="*/ 1634102 h 5886446"/>
              <a:gd name="connsiteX22917" fmla="*/ 819552 w 12191988"/>
              <a:gd name="connsiteY22917" fmla="*/ 1633705 h 5886446"/>
              <a:gd name="connsiteX22918" fmla="*/ 816377 w 12191988"/>
              <a:gd name="connsiteY22918" fmla="*/ 1632118 h 5886446"/>
              <a:gd name="connsiteX22919" fmla="*/ 804471 w 12191988"/>
              <a:gd name="connsiteY22919" fmla="*/ 1614659 h 5886446"/>
              <a:gd name="connsiteX22920" fmla="*/ 794549 w 12191988"/>
              <a:gd name="connsiteY22920" fmla="*/ 1598796 h 5886446"/>
              <a:gd name="connsiteX22921" fmla="*/ 789786 w 12191988"/>
              <a:gd name="connsiteY22921" fmla="*/ 1591257 h 5886446"/>
              <a:gd name="connsiteX22922" fmla="*/ 785421 w 12191988"/>
              <a:gd name="connsiteY22922" fmla="*/ 1583717 h 5886446"/>
              <a:gd name="connsiteX22923" fmla="*/ 781452 w 12191988"/>
              <a:gd name="connsiteY22923" fmla="*/ 1576178 h 5886446"/>
              <a:gd name="connsiteX22924" fmla="*/ 778674 w 12191988"/>
              <a:gd name="connsiteY22924" fmla="*/ 1568638 h 5886446"/>
              <a:gd name="connsiteX22925" fmla="*/ 775499 w 12191988"/>
              <a:gd name="connsiteY22925" fmla="*/ 1560702 h 5886446"/>
              <a:gd name="connsiteX22926" fmla="*/ 773117 w 12191988"/>
              <a:gd name="connsiteY22926" fmla="*/ 1552368 h 5886446"/>
              <a:gd name="connsiteX22927" fmla="*/ 771530 w 12191988"/>
              <a:gd name="connsiteY22927" fmla="*/ 1543638 h 5886446"/>
              <a:gd name="connsiteX22928" fmla="*/ 769942 w 12191988"/>
              <a:gd name="connsiteY22928" fmla="*/ 1534511 h 5886446"/>
              <a:gd name="connsiteX22929" fmla="*/ 769546 w 12191988"/>
              <a:gd name="connsiteY22929" fmla="*/ 1524195 h 5886446"/>
              <a:gd name="connsiteX22930" fmla="*/ 769546 w 12191988"/>
              <a:gd name="connsiteY22930" fmla="*/ 1513482 h 5886446"/>
              <a:gd name="connsiteX22931" fmla="*/ 769942 w 12191988"/>
              <a:gd name="connsiteY22931" fmla="*/ 1501973 h 5886446"/>
              <a:gd name="connsiteX22932" fmla="*/ 771133 w 12191988"/>
              <a:gd name="connsiteY22932" fmla="*/ 1488878 h 5886446"/>
              <a:gd name="connsiteX22933" fmla="*/ 763592 w 12191988"/>
              <a:gd name="connsiteY22933" fmla="*/ 1483323 h 5886446"/>
              <a:gd name="connsiteX22934" fmla="*/ 756052 w 12191988"/>
              <a:gd name="connsiteY22934" fmla="*/ 1477768 h 5886446"/>
              <a:gd name="connsiteX22935" fmla="*/ 748114 w 12191988"/>
              <a:gd name="connsiteY22935" fmla="*/ 1472610 h 5886446"/>
              <a:gd name="connsiteX22936" fmla="*/ 739383 w 12191988"/>
              <a:gd name="connsiteY22936" fmla="*/ 1467847 h 5886446"/>
              <a:gd name="connsiteX22937" fmla="*/ 722714 w 12191988"/>
              <a:gd name="connsiteY22937" fmla="*/ 1458722 h 5886446"/>
              <a:gd name="connsiteX22938" fmla="*/ 706443 w 12191988"/>
              <a:gd name="connsiteY22938" fmla="*/ 1449197 h 5886446"/>
              <a:gd name="connsiteX22939" fmla="*/ 698108 w 12191988"/>
              <a:gd name="connsiteY22939" fmla="*/ 1444436 h 5886446"/>
              <a:gd name="connsiteX22940" fmla="*/ 690171 w 12191988"/>
              <a:gd name="connsiteY22940" fmla="*/ 1438880 h 5886446"/>
              <a:gd name="connsiteX22941" fmla="*/ 682630 w 12191988"/>
              <a:gd name="connsiteY22941" fmla="*/ 1432927 h 5886446"/>
              <a:gd name="connsiteX22942" fmla="*/ 675486 w 12191988"/>
              <a:gd name="connsiteY22942" fmla="*/ 1426976 h 5886446"/>
              <a:gd name="connsiteX22943" fmla="*/ 669136 w 12191988"/>
              <a:gd name="connsiteY22943" fmla="*/ 1419834 h 5886446"/>
              <a:gd name="connsiteX22944" fmla="*/ 662786 w 12191988"/>
              <a:gd name="connsiteY22944" fmla="*/ 1411898 h 5886446"/>
              <a:gd name="connsiteX22945" fmla="*/ 657230 w 12191988"/>
              <a:gd name="connsiteY22945" fmla="*/ 1403564 h 5886446"/>
              <a:gd name="connsiteX22946" fmla="*/ 652071 w 12191988"/>
              <a:gd name="connsiteY22946" fmla="*/ 1394041 h 5886446"/>
              <a:gd name="connsiteX22947" fmla="*/ 664771 w 12191988"/>
              <a:gd name="connsiteY22947" fmla="*/ 1394438 h 5886446"/>
              <a:gd name="connsiteX22948" fmla="*/ 676677 w 12191988"/>
              <a:gd name="connsiteY22948" fmla="*/ 1395231 h 5886446"/>
              <a:gd name="connsiteX22949" fmla="*/ 688583 w 12191988"/>
              <a:gd name="connsiteY22949" fmla="*/ 1396818 h 5886446"/>
              <a:gd name="connsiteX22950" fmla="*/ 700886 w 12191988"/>
              <a:gd name="connsiteY22950" fmla="*/ 1398803 h 5886446"/>
              <a:gd name="connsiteX22951" fmla="*/ 712396 w 12191988"/>
              <a:gd name="connsiteY22951" fmla="*/ 1401579 h 5886446"/>
              <a:gd name="connsiteX22952" fmla="*/ 723905 w 12191988"/>
              <a:gd name="connsiteY22952" fmla="*/ 1404358 h 5886446"/>
              <a:gd name="connsiteX22953" fmla="*/ 735017 w 12191988"/>
              <a:gd name="connsiteY22953" fmla="*/ 1407531 h 5886446"/>
              <a:gd name="connsiteX22954" fmla="*/ 745733 w 12191988"/>
              <a:gd name="connsiteY22954" fmla="*/ 1410310 h 5886446"/>
              <a:gd name="connsiteX22955" fmla="*/ 767561 w 12191988"/>
              <a:gd name="connsiteY22955" fmla="*/ 1417453 h 5886446"/>
              <a:gd name="connsiteX22956" fmla="*/ 788199 w 12191988"/>
              <a:gd name="connsiteY22956" fmla="*/ 1424991 h 5886446"/>
              <a:gd name="connsiteX22957" fmla="*/ 827886 w 12191988"/>
              <a:gd name="connsiteY22957" fmla="*/ 1440071 h 5886446"/>
              <a:gd name="connsiteX22958" fmla="*/ 830267 w 12191988"/>
              <a:gd name="connsiteY22958" fmla="*/ 1441260 h 5886446"/>
              <a:gd name="connsiteX22959" fmla="*/ 832649 w 12191988"/>
              <a:gd name="connsiteY22959" fmla="*/ 1441260 h 5886446"/>
              <a:gd name="connsiteX22960" fmla="*/ 834633 w 12191988"/>
              <a:gd name="connsiteY22960" fmla="*/ 1440467 h 5886446"/>
              <a:gd name="connsiteX22961" fmla="*/ 836221 w 12191988"/>
              <a:gd name="connsiteY22961" fmla="*/ 1440071 h 5886446"/>
              <a:gd name="connsiteX22962" fmla="*/ 837411 w 12191988"/>
              <a:gd name="connsiteY22962" fmla="*/ 1438880 h 5886446"/>
              <a:gd name="connsiteX22963" fmla="*/ 838602 w 12191988"/>
              <a:gd name="connsiteY22963" fmla="*/ 1437690 h 5886446"/>
              <a:gd name="connsiteX22964" fmla="*/ 840189 w 12191988"/>
              <a:gd name="connsiteY22964" fmla="*/ 1434119 h 5886446"/>
              <a:gd name="connsiteX22965" fmla="*/ 842174 w 12191988"/>
              <a:gd name="connsiteY22965" fmla="*/ 1430547 h 5886446"/>
              <a:gd name="connsiteX22966" fmla="*/ 844158 w 12191988"/>
              <a:gd name="connsiteY22966" fmla="*/ 1426976 h 5886446"/>
              <a:gd name="connsiteX22967" fmla="*/ 845349 w 12191988"/>
              <a:gd name="connsiteY22967" fmla="*/ 1426184 h 5886446"/>
              <a:gd name="connsiteX22968" fmla="*/ 846936 w 12191988"/>
              <a:gd name="connsiteY22968" fmla="*/ 1424595 h 5886446"/>
              <a:gd name="connsiteX22969" fmla="*/ 848127 w 12191988"/>
              <a:gd name="connsiteY22969" fmla="*/ 1424197 h 5886446"/>
              <a:gd name="connsiteX22970" fmla="*/ 850508 w 12191988"/>
              <a:gd name="connsiteY22970" fmla="*/ 1424197 h 5886446"/>
              <a:gd name="connsiteX22971" fmla="*/ 847333 w 12191988"/>
              <a:gd name="connsiteY22971" fmla="*/ 1403962 h 5886446"/>
              <a:gd name="connsiteX22972" fmla="*/ 846936 w 12191988"/>
              <a:gd name="connsiteY22972" fmla="*/ 1397612 h 5886446"/>
              <a:gd name="connsiteX22973" fmla="*/ 847333 w 12191988"/>
              <a:gd name="connsiteY22973" fmla="*/ 1392056 h 5886446"/>
              <a:gd name="connsiteX22974" fmla="*/ 847730 w 12191988"/>
              <a:gd name="connsiteY22974" fmla="*/ 1389279 h 5886446"/>
              <a:gd name="connsiteX22975" fmla="*/ 848921 w 12191988"/>
              <a:gd name="connsiteY22975" fmla="*/ 1387295 h 5886446"/>
              <a:gd name="connsiteX22976" fmla="*/ 849714 w 12191988"/>
              <a:gd name="connsiteY22976" fmla="*/ 1385311 h 5886446"/>
              <a:gd name="connsiteX22977" fmla="*/ 851302 w 12191988"/>
              <a:gd name="connsiteY22977" fmla="*/ 1383725 h 5886446"/>
              <a:gd name="connsiteX22978" fmla="*/ 855667 w 12191988"/>
              <a:gd name="connsiteY22978" fmla="*/ 1379755 h 5886446"/>
              <a:gd name="connsiteX22979" fmla="*/ 861224 w 12191988"/>
              <a:gd name="connsiteY22979" fmla="*/ 1375787 h 5886446"/>
              <a:gd name="connsiteX22980" fmla="*/ 861224 w 12191988"/>
              <a:gd name="connsiteY22980" fmla="*/ 1370232 h 5886446"/>
              <a:gd name="connsiteX22981" fmla="*/ 860033 w 12191988"/>
              <a:gd name="connsiteY22981" fmla="*/ 1365867 h 5886446"/>
              <a:gd name="connsiteX22982" fmla="*/ 858445 w 12191988"/>
              <a:gd name="connsiteY22982" fmla="*/ 1361899 h 5886446"/>
              <a:gd name="connsiteX22983" fmla="*/ 855667 w 12191988"/>
              <a:gd name="connsiteY22983" fmla="*/ 1358326 h 5886446"/>
              <a:gd name="connsiteX22984" fmla="*/ 853286 w 12191988"/>
              <a:gd name="connsiteY22984" fmla="*/ 1355153 h 5886446"/>
              <a:gd name="connsiteX22985" fmla="*/ 850508 w 12191988"/>
              <a:gd name="connsiteY22985" fmla="*/ 1352376 h 5886446"/>
              <a:gd name="connsiteX22986" fmla="*/ 844158 w 12191988"/>
              <a:gd name="connsiteY22986" fmla="*/ 1346819 h 5886446"/>
              <a:gd name="connsiteX22987" fmla="*/ 841777 w 12191988"/>
              <a:gd name="connsiteY22987" fmla="*/ 1343646 h 5886446"/>
              <a:gd name="connsiteX22988" fmla="*/ 839792 w 12191988"/>
              <a:gd name="connsiteY22988" fmla="*/ 1340075 h 5886446"/>
              <a:gd name="connsiteX22989" fmla="*/ 838205 w 12191988"/>
              <a:gd name="connsiteY22989" fmla="*/ 1337297 h 5886446"/>
              <a:gd name="connsiteX22990" fmla="*/ 837808 w 12191988"/>
              <a:gd name="connsiteY22990" fmla="*/ 1333327 h 5886446"/>
              <a:gd name="connsiteX22991" fmla="*/ 837808 w 12191988"/>
              <a:gd name="connsiteY22991" fmla="*/ 1328566 h 5886446"/>
              <a:gd name="connsiteX22992" fmla="*/ 838602 w 12191988"/>
              <a:gd name="connsiteY22992" fmla="*/ 1323805 h 5886446"/>
              <a:gd name="connsiteX22993" fmla="*/ 840586 w 12191988"/>
              <a:gd name="connsiteY22993" fmla="*/ 1318250 h 5886446"/>
              <a:gd name="connsiteX22994" fmla="*/ 844952 w 12191988"/>
              <a:gd name="connsiteY22994" fmla="*/ 1311503 h 5886446"/>
              <a:gd name="connsiteX22995" fmla="*/ 840189 w 12191988"/>
              <a:gd name="connsiteY22995" fmla="*/ 1312695 h 5886446"/>
              <a:gd name="connsiteX22996" fmla="*/ 836221 w 12191988"/>
              <a:gd name="connsiteY22996" fmla="*/ 1313489 h 5886446"/>
              <a:gd name="connsiteX22997" fmla="*/ 832649 w 12191988"/>
              <a:gd name="connsiteY22997" fmla="*/ 1313489 h 5886446"/>
              <a:gd name="connsiteX22998" fmla="*/ 829077 w 12191988"/>
              <a:gd name="connsiteY22998" fmla="*/ 1313091 h 5886446"/>
              <a:gd name="connsiteX22999" fmla="*/ 826299 w 12191988"/>
              <a:gd name="connsiteY22999" fmla="*/ 1312695 h 5886446"/>
              <a:gd name="connsiteX23000" fmla="*/ 823520 w 12191988"/>
              <a:gd name="connsiteY23000" fmla="*/ 1311503 h 5886446"/>
              <a:gd name="connsiteX23001" fmla="*/ 821139 w 12191988"/>
              <a:gd name="connsiteY23001" fmla="*/ 1309917 h 5886446"/>
              <a:gd name="connsiteX23002" fmla="*/ 818758 w 12191988"/>
              <a:gd name="connsiteY23002" fmla="*/ 1308727 h 5886446"/>
              <a:gd name="connsiteX23003" fmla="*/ 814789 w 12191988"/>
              <a:gd name="connsiteY23003" fmla="*/ 1304759 h 5886446"/>
              <a:gd name="connsiteX23004" fmla="*/ 811217 w 12191988"/>
              <a:gd name="connsiteY23004" fmla="*/ 1299600 h 5886446"/>
              <a:gd name="connsiteX23005" fmla="*/ 807645 w 12191988"/>
              <a:gd name="connsiteY23005" fmla="*/ 1294044 h 5886446"/>
              <a:gd name="connsiteX23006" fmla="*/ 805264 w 12191988"/>
              <a:gd name="connsiteY23006" fmla="*/ 1288092 h 5886446"/>
              <a:gd name="connsiteX23007" fmla="*/ 801296 w 12191988"/>
              <a:gd name="connsiteY23007" fmla="*/ 1288885 h 5886446"/>
              <a:gd name="connsiteX23008" fmla="*/ 797724 w 12191988"/>
              <a:gd name="connsiteY23008" fmla="*/ 1290075 h 5886446"/>
              <a:gd name="connsiteX23009" fmla="*/ 790977 w 12191988"/>
              <a:gd name="connsiteY23009" fmla="*/ 1292457 h 5886446"/>
              <a:gd name="connsiteX23010" fmla="*/ 785024 w 12191988"/>
              <a:gd name="connsiteY23010" fmla="*/ 1296028 h 5886446"/>
              <a:gd name="connsiteX23011" fmla="*/ 779071 w 12191988"/>
              <a:gd name="connsiteY23011" fmla="*/ 1299600 h 5886446"/>
              <a:gd name="connsiteX23012" fmla="*/ 773514 w 12191988"/>
              <a:gd name="connsiteY23012" fmla="*/ 1303566 h 5886446"/>
              <a:gd name="connsiteX23013" fmla="*/ 767561 w 12191988"/>
              <a:gd name="connsiteY23013" fmla="*/ 1307536 h 5886446"/>
              <a:gd name="connsiteX23014" fmla="*/ 760814 w 12191988"/>
              <a:gd name="connsiteY23014" fmla="*/ 1310710 h 5886446"/>
              <a:gd name="connsiteX23015" fmla="*/ 757639 w 12191988"/>
              <a:gd name="connsiteY23015" fmla="*/ 1311503 h 5886446"/>
              <a:gd name="connsiteX23016" fmla="*/ 754067 w 12191988"/>
              <a:gd name="connsiteY23016" fmla="*/ 1312695 h 5886446"/>
              <a:gd name="connsiteX23017" fmla="*/ 753274 w 12191988"/>
              <a:gd name="connsiteY23017" fmla="*/ 1307140 h 5886446"/>
              <a:gd name="connsiteX23018" fmla="*/ 753274 w 12191988"/>
              <a:gd name="connsiteY23018" fmla="*/ 1301981 h 5886446"/>
              <a:gd name="connsiteX23019" fmla="*/ 754464 w 12191988"/>
              <a:gd name="connsiteY23019" fmla="*/ 1298011 h 5886446"/>
              <a:gd name="connsiteX23020" fmla="*/ 755655 w 12191988"/>
              <a:gd name="connsiteY23020" fmla="*/ 1294441 h 5886446"/>
              <a:gd name="connsiteX23021" fmla="*/ 758036 w 12191988"/>
              <a:gd name="connsiteY23021" fmla="*/ 1288092 h 5886446"/>
              <a:gd name="connsiteX23022" fmla="*/ 758830 w 12191988"/>
              <a:gd name="connsiteY23022" fmla="*/ 1284521 h 5886446"/>
              <a:gd name="connsiteX23023" fmla="*/ 759624 w 12191988"/>
              <a:gd name="connsiteY23023" fmla="*/ 1280553 h 5886446"/>
              <a:gd name="connsiteX23024" fmla="*/ 740971 w 12191988"/>
              <a:gd name="connsiteY23024" fmla="*/ 1261902 h 5886446"/>
              <a:gd name="connsiteX23025" fmla="*/ 722714 w 12191988"/>
              <a:gd name="connsiteY23025" fmla="*/ 1243254 h 5886446"/>
              <a:gd name="connsiteX23026" fmla="*/ 704855 w 12191988"/>
              <a:gd name="connsiteY23026" fmla="*/ 1224205 h 5886446"/>
              <a:gd name="connsiteX23027" fmla="*/ 687393 w 12191988"/>
              <a:gd name="connsiteY23027" fmla="*/ 1204366 h 5886446"/>
              <a:gd name="connsiteX23028" fmla="*/ 670327 w 12191988"/>
              <a:gd name="connsiteY23028" fmla="*/ 1183732 h 5886446"/>
              <a:gd name="connsiteX23029" fmla="*/ 661596 w 12191988"/>
              <a:gd name="connsiteY23029" fmla="*/ 1172620 h 5886446"/>
              <a:gd name="connsiteX23030" fmla="*/ 653658 w 12191988"/>
              <a:gd name="connsiteY23030" fmla="*/ 1161510 h 5886446"/>
              <a:gd name="connsiteX23031" fmla="*/ 646117 w 12191988"/>
              <a:gd name="connsiteY23031" fmla="*/ 1150001 h 5886446"/>
              <a:gd name="connsiteX23032" fmla="*/ 638577 w 12191988"/>
              <a:gd name="connsiteY23032" fmla="*/ 1138495 h 5886446"/>
              <a:gd name="connsiteX23033" fmla="*/ 631036 w 12191988"/>
              <a:gd name="connsiteY23033" fmla="*/ 1126591 h 5886446"/>
              <a:gd name="connsiteX23034" fmla="*/ 623893 w 12191988"/>
              <a:gd name="connsiteY23034" fmla="*/ 1113892 h 5886446"/>
              <a:gd name="connsiteX23035" fmla="*/ 612383 w 12191988"/>
              <a:gd name="connsiteY23035" fmla="*/ 1114290 h 5886446"/>
              <a:gd name="connsiteX23036" fmla="*/ 606827 w 12191988"/>
              <a:gd name="connsiteY23036" fmla="*/ 1114290 h 5886446"/>
              <a:gd name="connsiteX23037" fmla="*/ 601271 w 12191988"/>
              <a:gd name="connsiteY23037" fmla="*/ 1114290 h 5886446"/>
              <a:gd name="connsiteX23038" fmla="*/ 596508 w 12191988"/>
              <a:gd name="connsiteY23038" fmla="*/ 1113495 h 5886446"/>
              <a:gd name="connsiteX23039" fmla="*/ 591349 w 12191988"/>
              <a:gd name="connsiteY23039" fmla="*/ 1112305 h 5886446"/>
              <a:gd name="connsiteX23040" fmla="*/ 589364 w 12191988"/>
              <a:gd name="connsiteY23040" fmla="*/ 1110719 h 5886446"/>
              <a:gd name="connsiteX23041" fmla="*/ 587380 w 12191988"/>
              <a:gd name="connsiteY23041" fmla="*/ 1109923 h 5886446"/>
              <a:gd name="connsiteX23042" fmla="*/ 585793 w 12191988"/>
              <a:gd name="connsiteY23042" fmla="*/ 1108337 h 5886446"/>
              <a:gd name="connsiteX23043" fmla="*/ 584205 w 12191988"/>
              <a:gd name="connsiteY23043" fmla="*/ 1106354 h 5886446"/>
              <a:gd name="connsiteX23044" fmla="*/ 588968 w 12191988"/>
              <a:gd name="connsiteY23044" fmla="*/ 1100003 h 5886446"/>
              <a:gd name="connsiteX23045" fmla="*/ 593333 w 12191988"/>
              <a:gd name="connsiteY23045" fmla="*/ 1094448 h 5886446"/>
              <a:gd name="connsiteX23046" fmla="*/ 598493 w 12191988"/>
              <a:gd name="connsiteY23046" fmla="*/ 1090479 h 5886446"/>
              <a:gd name="connsiteX23047" fmla="*/ 602858 w 12191988"/>
              <a:gd name="connsiteY23047" fmla="*/ 1087703 h 5886446"/>
              <a:gd name="connsiteX23048" fmla="*/ 607224 w 12191988"/>
              <a:gd name="connsiteY23048" fmla="*/ 1085720 h 5886446"/>
              <a:gd name="connsiteX23049" fmla="*/ 611986 w 12191988"/>
              <a:gd name="connsiteY23049" fmla="*/ 1084925 h 5886446"/>
              <a:gd name="connsiteX23050" fmla="*/ 616749 w 12191988"/>
              <a:gd name="connsiteY23050" fmla="*/ 1084925 h 5886446"/>
              <a:gd name="connsiteX23051" fmla="*/ 621511 w 12191988"/>
              <a:gd name="connsiteY23051" fmla="*/ 1085720 h 5886446"/>
              <a:gd name="connsiteX23052" fmla="*/ 626671 w 12191988"/>
              <a:gd name="connsiteY23052" fmla="*/ 1087306 h 5886446"/>
              <a:gd name="connsiteX23053" fmla="*/ 631036 w 12191988"/>
              <a:gd name="connsiteY23053" fmla="*/ 1089686 h 5886446"/>
              <a:gd name="connsiteX23054" fmla="*/ 636196 w 12191988"/>
              <a:gd name="connsiteY23054" fmla="*/ 1092860 h 5886446"/>
              <a:gd name="connsiteX23055" fmla="*/ 640958 w 12191988"/>
              <a:gd name="connsiteY23055" fmla="*/ 1096432 h 5886446"/>
              <a:gd name="connsiteX23056" fmla="*/ 645721 w 12191988"/>
              <a:gd name="connsiteY23056" fmla="*/ 1100401 h 5886446"/>
              <a:gd name="connsiteX23057" fmla="*/ 650483 w 12191988"/>
              <a:gd name="connsiteY23057" fmla="*/ 1104766 h 5886446"/>
              <a:gd name="connsiteX23058" fmla="*/ 661199 w 12191988"/>
              <a:gd name="connsiteY23058" fmla="*/ 1115083 h 5886446"/>
              <a:gd name="connsiteX23059" fmla="*/ 682233 w 12191988"/>
              <a:gd name="connsiteY23059" fmla="*/ 1136908 h 5886446"/>
              <a:gd name="connsiteX23060" fmla="*/ 693346 w 12191988"/>
              <a:gd name="connsiteY23060" fmla="*/ 1147620 h 5886446"/>
              <a:gd name="connsiteX23061" fmla="*/ 704458 w 12191988"/>
              <a:gd name="connsiteY23061" fmla="*/ 1157542 h 5886446"/>
              <a:gd name="connsiteX23062" fmla="*/ 710411 w 12191988"/>
              <a:gd name="connsiteY23062" fmla="*/ 1161907 h 5886446"/>
              <a:gd name="connsiteX23063" fmla="*/ 716364 w 12191988"/>
              <a:gd name="connsiteY23063" fmla="*/ 1166271 h 5886446"/>
              <a:gd name="connsiteX23064" fmla="*/ 722318 w 12191988"/>
              <a:gd name="connsiteY23064" fmla="*/ 1169445 h 5886446"/>
              <a:gd name="connsiteX23065" fmla="*/ 728271 w 12191988"/>
              <a:gd name="connsiteY23065" fmla="*/ 1172224 h 5886446"/>
              <a:gd name="connsiteX23066" fmla="*/ 735017 w 12191988"/>
              <a:gd name="connsiteY23066" fmla="*/ 1174605 h 5886446"/>
              <a:gd name="connsiteX23067" fmla="*/ 740971 w 12191988"/>
              <a:gd name="connsiteY23067" fmla="*/ 1176191 h 5886446"/>
              <a:gd name="connsiteX23068" fmla="*/ 747321 w 12191988"/>
              <a:gd name="connsiteY23068" fmla="*/ 1176589 h 5886446"/>
              <a:gd name="connsiteX23069" fmla="*/ 754067 w 12191988"/>
              <a:gd name="connsiteY23069" fmla="*/ 1176589 h 5886446"/>
              <a:gd name="connsiteX23070" fmla="*/ 756449 w 12191988"/>
              <a:gd name="connsiteY23070" fmla="*/ 1172224 h 5886446"/>
              <a:gd name="connsiteX23071" fmla="*/ 758036 w 12191988"/>
              <a:gd name="connsiteY23071" fmla="*/ 1167463 h 5886446"/>
              <a:gd name="connsiteX23072" fmla="*/ 758830 w 12191988"/>
              <a:gd name="connsiteY23072" fmla="*/ 1163097 h 5886446"/>
              <a:gd name="connsiteX23073" fmla="*/ 759624 w 12191988"/>
              <a:gd name="connsiteY23073" fmla="*/ 1158733 h 5886446"/>
              <a:gd name="connsiteX23074" fmla="*/ 759624 w 12191988"/>
              <a:gd name="connsiteY23074" fmla="*/ 1154368 h 5886446"/>
              <a:gd name="connsiteX23075" fmla="*/ 759624 w 12191988"/>
              <a:gd name="connsiteY23075" fmla="*/ 1150001 h 5886446"/>
              <a:gd name="connsiteX23076" fmla="*/ 758830 w 12191988"/>
              <a:gd name="connsiteY23076" fmla="*/ 1142065 h 5886446"/>
              <a:gd name="connsiteX23077" fmla="*/ 758433 w 12191988"/>
              <a:gd name="connsiteY23077" fmla="*/ 1134129 h 5886446"/>
              <a:gd name="connsiteX23078" fmla="*/ 758433 w 12191988"/>
              <a:gd name="connsiteY23078" fmla="*/ 1130557 h 5886446"/>
              <a:gd name="connsiteX23079" fmla="*/ 758433 w 12191988"/>
              <a:gd name="connsiteY23079" fmla="*/ 1126591 h 5886446"/>
              <a:gd name="connsiteX23080" fmla="*/ 759624 w 12191988"/>
              <a:gd name="connsiteY23080" fmla="*/ 1123019 h 5886446"/>
              <a:gd name="connsiteX23081" fmla="*/ 760418 w 12191988"/>
              <a:gd name="connsiteY23081" fmla="*/ 1119448 h 5886446"/>
              <a:gd name="connsiteX23082" fmla="*/ 762402 w 12191988"/>
              <a:gd name="connsiteY23082" fmla="*/ 1115876 h 5886446"/>
              <a:gd name="connsiteX23083" fmla="*/ 765577 w 12191988"/>
              <a:gd name="connsiteY23083" fmla="*/ 1112305 h 5886446"/>
              <a:gd name="connsiteX23084" fmla="*/ 767561 w 12191988"/>
              <a:gd name="connsiteY23084" fmla="*/ 1113495 h 5886446"/>
              <a:gd name="connsiteX23085" fmla="*/ 769942 w 12191988"/>
              <a:gd name="connsiteY23085" fmla="*/ 1115083 h 5886446"/>
              <a:gd name="connsiteX23086" fmla="*/ 775499 w 12191988"/>
              <a:gd name="connsiteY23086" fmla="*/ 1120241 h 5886446"/>
              <a:gd name="connsiteX23087" fmla="*/ 781055 w 12191988"/>
              <a:gd name="connsiteY23087" fmla="*/ 1127383 h 5886446"/>
              <a:gd name="connsiteX23088" fmla="*/ 786611 w 12191988"/>
              <a:gd name="connsiteY23088" fmla="*/ 1132938 h 5886446"/>
              <a:gd name="connsiteX23089" fmla="*/ 788992 w 12191988"/>
              <a:gd name="connsiteY23089" fmla="*/ 1134922 h 5886446"/>
              <a:gd name="connsiteX23090" fmla="*/ 791771 w 12191988"/>
              <a:gd name="connsiteY23090" fmla="*/ 1136115 h 5886446"/>
              <a:gd name="connsiteX23091" fmla="*/ 792564 w 12191988"/>
              <a:gd name="connsiteY23091" fmla="*/ 1136511 h 5886446"/>
              <a:gd name="connsiteX23092" fmla="*/ 793755 w 12191988"/>
              <a:gd name="connsiteY23092" fmla="*/ 1136115 h 5886446"/>
              <a:gd name="connsiteX23093" fmla="*/ 794549 w 12191988"/>
              <a:gd name="connsiteY23093" fmla="*/ 1136115 h 5886446"/>
              <a:gd name="connsiteX23094" fmla="*/ 795739 w 12191988"/>
              <a:gd name="connsiteY23094" fmla="*/ 1134922 h 5886446"/>
              <a:gd name="connsiteX23095" fmla="*/ 796930 w 12191988"/>
              <a:gd name="connsiteY23095" fmla="*/ 1132146 h 5886446"/>
              <a:gd name="connsiteX23096" fmla="*/ 798121 w 12191988"/>
              <a:gd name="connsiteY23096" fmla="*/ 1127383 h 5886446"/>
              <a:gd name="connsiteX23097" fmla="*/ 799311 w 12191988"/>
              <a:gd name="connsiteY23097" fmla="*/ 1121036 h 5886446"/>
              <a:gd name="connsiteX23098" fmla="*/ 799311 w 12191988"/>
              <a:gd name="connsiteY23098" fmla="*/ 1111909 h 5886446"/>
              <a:gd name="connsiteX23099" fmla="*/ 802089 w 12191988"/>
              <a:gd name="connsiteY23099" fmla="*/ 1112305 h 5886446"/>
              <a:gd name="connsiteX23100" fmla="*/ 804471 w 12191988"/>
              <a:gd name="connsiteY23100" fmla="*/ 1113892 h 5886446"/>
              <a:gd name="connsiteX23101" fmla="*/ 807249 w 12191988"/>
              <a:gd name="connsiteY23101" fmla="*/ 1115479 h 5886446"/>
              <a:gd name="connsiteX23102" fmla="*/ 809233 w 12191988"/>
              <a:gd name="connsiteY23102" fmla="*/ 1117859 h 5886446"/>
              <a:gd name="connsiteX23103" fmla="*/ 812805 w 12191988"/>
              <a:gd name="connsiteY23103" fmla="*/ 1122621 h 5886446"/>
              <a:gd name="connsiteX23104" fmla="*/ 815583 w 12191988"/>
              <a:gd name="connsiteY23104" fmla="*/ 1128575 h 5886446"/>
              <a:gd name="connsiteX23105" fmla="*/ 819155 w 12191988"/>
              <a:gd name="connsiteY23105" fmla="*/ 1134129 h 5886446"/>
              <a:gd name="connsiteX23106" fmla="*/ 820742 w 12191988"/>
              <a:gd name="connsiteY23106" fmla="*/ 1136511 h 5886446"/>
              <a:gd name="connsiteX23107" fmla="*/ 822727 w 12191988"/>
              <a:gd name="connsiteY23107" fmla="*/ 1138495 h 5886446"/>
              <a:gd name="connsiteX23108" fmla="*/ 824711 w 12191988"/>
              <a:gd name="connsiteY23108" fmla="*/ 1140480 h 5886446"/>
              <a:gd name="connsiteX23109" fmla="*/ 827092 w 12191988"/>
              <a:gd name="connsiteY23109" fmla="*/ 1142065 h 5886446"/>
              <a:gd name="connsiteX23110" fmla="*/ 830267 w 12191988"/>
              <a:gd name="connsiteY23110" fmla="*/ 1142858 h 5886446"/>
              <a:gd name="connsiteX23111" fmla="*/ 833442 w 12191988"/>
              <a:gd name="connsiteY23111" fmla="*/ 1143654 h 5886446"/>
              <a:gd name="connsiteX23112" fmla="*/ 832252 w 12191988"/>
              <a:gd name="connsiteY23112" fmla="*/ 1147620 h 5886446"/>
              <a:gd name="connsiteX23113" fmla="*/ 831061 w 12191988"/>
              <a:gd name="connsiteY23113" fmla="*/ 1150001 h 5886446"/>
              <a:gd name="connsiteX23114" fmla="*/ 829871 w 12191988"/>
              <a:gd name="connsiteY23114" fmla="*/ 1151988 h 5886446"/>
              <a:gd name="connsiteX23115" fmla="*/ 828283 w 12191988"/>
              <a:gd name="connsiteY23115" fmla="*/ 1153175 h 5886446"/>
              <a:gd name="connsiteX23116" fmla="*/ 826695 w 12191988"/>
              <a:gd name="connsiteY23116" fmla="*/ 1153175 h 5886446"/>
              <a:gd name="connsiteX23117" fmla="*/ 824711 w 12191988"/>
              <a:gd name="connsiteY23117" fmla="*/ 1152382 h 5886446"/>
              <a:gd name="connsiteX23118" fmla="*/ 821139 w 12191988"/>
              <a:gd name="connsiteY23118" fmla="*/ 1150400 h 5886446"/>
              <a:gd name="connsiteX23119" fmla="*/ 817171 w 12191988"/>
              <a:gd name="connsiteY23119" fmla="*/ 1148018 h 5886446"/>
              <a:gd name="connsiteX23120" fmla="*/ 812805 w 12191988"/>
              <a:gd name="connsiteY23120" fmla="*/ 1144844 h 5886446"/>
              <a:gd name="connsiteX23121" fmla="*/ 810821 w 12191988"/>
              <a:gd name="connsiteY23121" fmla="*/ 1144051 h 5886446"/>
              <a:gd name="connsiteX23122" fmla="*/ 808836 w 12191988"/>
              <a:gd name="connsiteY23122" fmla="*/ 1143654 h 5886446"/>
              <a:gd name="connsiteX23123" fmla="*/ 806455 w 12191988"/>
              <a:gd name="connsiteY23123" fmla="*/ 1143654 h 5886446"/>
              <a:gd name="connsiteX23124" fmla="*/ 805264 w 12191988"/>
              <a:gd name="connsiteY23124" fmla="*/ 1144051 h 5886446"/>
              <a:gd name="connsiteX23125" fmla="*/ 805661 w 12191988"/>
              <a:gd name="connsiteY23125" fmla="*/ 1150400 h 5886446"/>
              <a:gd name="connsiteX23126" fmla="*/ 807249 w 12191988"/>
              <a:gd name="connsiteY23126" fmla="*/ 1155557 h 5886446"/>
              <a:gd name="connsiteX23127" fmla="*/ 809233 w 12191988"/>
              <a:gd name="connsiteY23127" fmla="*/ 1159923 h 5886446"/>
              <a:gd name="connsiteX23128" fmla="*/ 811614 w 12191988"/>
              <a:gd name="connsiteY23128" fmla="*/ 1163492 h 5886446"/>
              <a:gd name="connsiteX23129" fmla="*/ 814789 w 12191988"/>
              <a:gd name="connsiteY23129" fmla="*/ 1166669 h 5886446"/>
              <a:gd name="connsiteX23130" fmla="*/ 817567 w 12191988"/>
              <a:gd name="connsiteY23130" fmla="*/ 1168652 h 5886446"/>
              <a:gd name="connsiteX23131" fmla="*/ 821139 w 12191988"/>
              <a:gd name="connsiteY23131" fmla="*/ 1169445 h 5886446"/>
              <a:gd name="connsiteX23132" fmla="*/ 824711 w 12191988"/>
              <a:gd name="connsiteY23132" fmla="*/ 1170637 h 5886446"/>
              <a:gd name="connsiteX23133" fmla="*/ 828283 w 12191988"/>
              <a:gd name="connsiteY23133" fmla="*/ 1171034 h 5886446"/>
              <a:gd name="connsiteX23134" fmla="*/ 832252 w 12191988"/>
              <a:gd name="connsiteY23134" fmla="*/ 1171034 h 5886446"/>
              <a:gd name="connsiteX23135" fmla="*/ 840189 w 12191988"/>
              <a:gd name="connsiteY23135" fmla="*/ 1170238 h 5886446"/>
              <a:gd name="connsiteX23136" fmla="*/ 855667 w 12191988"/>
              <a:gd name="connsiteY23136" fmla="*/ 1167064 h 5886446"/>
              <a:gd name="connsiteX23137" fmla="*/ 858842 w 12191988"/>
              <a:gd name="connsiteY23137" fmla="*/ 1176191 h 5886446"/>
              <a:gd name="connsiteX23138" fmla="*/ 861224 w 12191988"/>
              <a:gd name="connsiteY23138" fmla="*/ 1185317 h 5886446"/>
              <a:gd name="connsiteX23139" fmla="*/ 865192 w 12191988"/>
              <a:gd name="connsiteY23139" fmla="*/ 1202380 h 5886446"/>
              <a:gd name="connsiteX23140" fmla="*/ 868367 w 12191988"/>
              <a:gd name="connsiteY23140" fmla="*/ 1218650 h 5886446"/>
              <a:gd name="connsiteX23141" fmla="*/ 870749 w 12191988"/>
              <a:gd name="connsiteY23141" fmla="*/ 1235315 h 5886446"/>
              <a:gd name="connsiteX23142" fmla="*/ 873924 w 12191988"/>
              <a:gd name="connsiteY23142" fmla="*/ 1251982 h 5886446"/>
              <a:gd name="connsiteX23143" fmla="*/ 877495 w 12191988"/>
              <a:gd name="connsiteY23143" fmla="*/ 1268648 h 5886446"/>
              <a:gd name="connsiteX23144" fmla="*/ 879877 w 12191988"/>
              <a:gd name="connsiteY23144" fmla="*/ 1276981 h 5886446"/>
              <a:gd name="connsiteX23145" fmla="*/ 883052 w 12191988"/>
              <a:gd name="connsiteY23145" fmla="*/ 1285711 h 5886446"/>
              <a:gd name="connsiteX23146" fmla="*/ 885830 w 12191988"/>
              <a:gd name="connsiteY23146" fmla="*/ 1294441 h 5886446"/>
              <a:gd name="connsiteX23147" fmla="*/ 889799 w 12191988"/>
              <a:gd name="connsiteY23147" fmla="*/ 1303171 h 5886446"/>
              <a:gd name="connsiteX23148" fmla="*/ 887417 w 12191988"/>
              <a:gd name="connsiteY23148" fmla="*/ 1307536 h 5886446"/>
              <a:gd name="connsiteX23149" fmla="*/ 884639 w 12191988"/>
              <a:gd name="connsiteY23149" fmla="*/ 1311503 h 5886446"/>
              <a:gd name="connsiteX23150" fmla="*/ 881464 w 12191988"/>
              <a:gd name="connsiteY23150" fmla="*/ 1315075 h 5886446"/>
              <a:gd name="connsiteX23151" fmla="*/ 877892 w 12191988"/>
              <a:gd name="connsiteY23151" fmla="*/ 1318647 h 5886446"/>
              <a:gd name="connsiteX23152" fmla="*/ 874320 w 12191988"/>
              <a:gd name="connsiteY23152" fmla="*/ 1321822 h 5886446"/>
              <a:gd name="connsiteX23153" fmla="*/ 871542 w 12191988"/>
              <a:gd name="connsiteY23153" fmla="*/ 1325790 h 5886446"/>
              <a:gd name="connsiteX23154" fmla="*/ 868764 w 12191988"/>
              <a:gd name="connsiteY23154" fmla="*/ 1330154 h 5886446"/>
              <a:gd name="connsiteX23155" fmla="*/ 867574 w 12191988"/>
              <a:gd name="connsiteY23155" fmla="*/ 1335710 h 5886446"/>
              <a:gd name="connsiteX23156" fmla="*/ 871542 w 12191988"/>
              <a:gd name="connsiteY23156" fmla="*/ 1339280 h 5886446"/>
              <a:gd name="connsiteX23157" fmla="*/ 875511 w 12191988"/>
              <a:gd name="connsiteY23157" fmla="*/ 1341661 h 5886446"/>
              <a:gd name="connsiteX23158" fmla="*/ 879877 w 12191988"/>
              <a:gd name="connsiteY23158" fmla="*/ 1343646 h 5886446"/>
              <a:gd name="connsiteX23159" fmla="*/ 884639 w 12191988"/>
              <a:gd name="connsiteY23159" fmla="*/ 1344043 h 5886446"/>
              <a:gd name="connsiteX23160" fmla="*/ 889005 w 12191988"/>
              <a:gd name="connsiteY23160" fmla="*/ 1344043 h 5886446"/>
              <a:gd name="connsiteX23161" fmla="*/ 893370 w 12191988"/>
              <a:gd name="connsiteY23161" fmla="*/ 1343249 h 5886446"/>
              <a:gd name="connsiteX23162" fmla="*/ 898133 w 12191988"/>
              <a:gd name="connsiteY23162" fmla="*/ 1341264 h 5886446"/>
              <a:gd name="connsiteX23163" fmla="*/ 902499 w 12191988"/>
              <a:gd name="connsiteY23163" fmla="*/ 1339280 h 5886446"/>
              <a:gd name="connsiteX23164" fmla="*/ 906467 w 12191988"/>
              <a:gd name="connsiteY23164" fmla="*/ 1335710 h 5886446"/>
              <a:gd name="connsiteX23165" fmla="*/ 910436 w 12191988"/>
              <a:gd name="connsiteY23165" fmla="*/ 1332139 h 5886446"/>
              <a:gd name="connsiteX23166" fmla="*/ 914008 w 12191988"/>
              <a:gd name="connsiteY23166" fmla="*/ 1328170 h 5886446"/>
              <a:gd name="connsiteX23167" fmla="*/ 917183 w 12191988"/>
              <a:gd name="connsiteY23167" fmla="*/ 1323805 h 5886446"/>
              <a:gd name="connsiteX23168" fmla="*/ 919564 w 12191988"/>
              <a:gd name="connsiteY23168" fmla="*/ 1319044 h 5886446"/>
              <a:gd name="connsiteX23169" fmla="*/ 921549 w 12191988"/>
              <a:gd name="connsiteY23169" fmla="*/ 1313489 h 5886446"/>
              <a:gd name="connsiteX23170" fmla="*/ 923136 w 12191988"/>
              <a:gd name="connsiteY23170" fmla="*/ 1308727 h 5886446"/>
              <a:gd name="connsiteX23171" fmla="*/ 923533 w 12191988"/>
              <a:gd name="connsiteY23171" fmla="*/ 1303171 h 5886446"/>
              <a:gd name="connsiteX23172" fmla="*/ 928295 w 12191988"/>
              <a:gd name="connsiteY23172" fmla="*/ 1307933 h 5886446"/>
              <a:gd name="connsiteX23173" fmla="*/ 933455 w 12191988"/>
              <a:gd name="connsiteY23173" fmla="*/ 1313091 h 5886446"/>
              <a:gd name="connsiteX23174" fmla="*/ 938614 w 12191988"/>
              <a:gd name="connsiteY23174" fmla="*/ 1317057 h 5886446"/>
              <a:gd name="connsiteX23175" fmla="*/ 944567 w 12191988"/>
              <a:gd name="connsiteY23175" fmla="*/ 1321027 h 5886446"/>
              <a:gd name="connsiteX23176" fmla="*/ 950520 w 12191988"/>
              <a:gd name="connsiteY23176" fmla="*/ 1324600 h 5886446"/>
              <a:gd name="connsiteX23177" fmla="*/ 956871 w 12191988"/>
              <a:gd name="connsiteY23177" fmla="*/ 1327774 h 5886446"/>
              <a:gd name="connsiteX23178" fmla="*/ 969174 w 12191988"/>
              <a:gd name="connsiteY23178" fmla="*/ 1333725 h 5886446"/>
              <a:gd name="connsiteX23179" fmla="*/ 975127 w 12191988"/>
              <a:gd name="connsiteY23179" fmla="*/ 1337297 h 5886446"/>
              <a:gd name="connsiteX23180" fmla="*/ 981477 w 12191988"/>
              <a:gd name="connsiteY23180" fmla="*/ 1340868 h 5886446"/>
              <a:gd name="connsiteX23181" fmla="*/ 986636 w 12191988"/>
              <a:gd name="connsiteY23181" fmla="*/ 1344836 h 5886446"/>
              <a:gd name="connsiteX23182" fmla="*/ 992192 w 12191988"/>
              <a:gd name="connsiteY23182" fmla="*/ 1348803 h 5886446"/>
              <a:gd name="connsiteX23183" fmla="*/ 997352 w 12191988"/>
              <a:gd name="connsiteY23183" fmla="*/ 1353963 h 5886446"/>
              <a:gd name="connsiteX23184" fmla="*/ 1001717 w 12191988"/>
              <a:gd name="connsiteY23184" fmla="*/ 1359915 h 5886446"/>
              <a:gd name="connsiteX23185" fmla="*/ 1005289 w 12191988"/>
              <a:gd name="connsiteY23185" fmla="*/ 1366262 h 5886446"/>
              <a:gd name="connsiteX23186" fmla="*/ 1008464 w 12191988"/>
              <a:gd name="connsiteY23186" fmla="*/ 1373804 h 5886446"/>
              <a:gd name="connsiteX23187" fmla="*/ 1009258 w 12191988"/>
              <a:gd name="connsiteY23187" fmla="*/ 1384518 h 5886446"/>
              <a:gd name="connsiteX23188" fmla="*/ 1009258 w 12191988"/>
              <a:gd name="connsiteY23188" fmla="*/ 1394438 h 5886446"/>
              <a:gd name="connsiteX23189" fmla="*/ 1009258 w 12191988"/>
              <a:gd name="connsiteY23189" fmla="*/ 1403564 h 5886446"/>
              <a:gd name="connsiteX23190" fmla="*/ 1008464 w 12191988"/>
              <a:gd name="connsiteY23190" fmla="*/ 1411898 h 5886446"/>
              <a:gd name="connsiteX23191" fmla="*/ 1007274 w 12191988"/>
              <a:gd name="connsiteY23191" fmla="*/ 1419834 h 5886446"/>
              <a:gd name="connsiteX23192" fmla="*/ 1006083 w 12191988"/>
              <a:gd name="connsiteY23192" fmla="*/ 1426976 h 5886446"/>
              <a:gd name="connsiteX23193" fmla="*/ 1004495 w 12191988"/>
              <a:gd name="connsiteY23193" fmla="*/ 1434516 h 5886446"/>
              <a:gd name="connsiteX23194" fmla="*/ 1002511 w 12191988"/>
              <a:gd name="connsiteY23194" fmla="*/ 1441260 h 5886446"/>
              <a:gd name="connsiteX23195" fmla="*/ 997749 w 12191988"/>
              <a:gd name="connsiteY23195" fmla="*/ 1453960 h 5886446"/>
              <a:gd name="connsiteX23196" fmla="*/ 993780 w 12191988"/>
              <a:gd name="connsiteY23196" fmla="*/ 1467054 h 5886446"/>
              <a:gd name="connsiteX23197" fmla="*/ 989414 w 12191988"/>
              <a:gd name="connsiteY23197" fmla="*/ 1480149 h 5886446"/>
              <a:gd name="connsiteX23198" fmla="*/ 987827 w 12191988"/>
              <a:gd name="connsiteY23198" fmla="*/ 1487291 h 5886446"/>
              <a:gd name="connsiteX23199" fmla="*/ 986239 w 12191988"/>
              <a:gd name="connsiteY23199" fmla="*/ 1494434 h 5886446"/>
              <a:gd name="connsiteX23200" fmla="*/ 988224 w 12191988"/>
              <a:gd name="connsiteY23200" fmla="*/ 1500386 h 5886446"/>
              <a:gd name="connsiteX23201" fmla="*/ 991399 w 12191988"/>
              <a:gd name="connsiteY23201" fmla="*/ 1505148 h 5886446"/>
              <a:gd name="connsiteX23202" fmla="*/ 994177 w 12191988"/>
              <a:gd name="connsiteY23202" fmla="*/ 1509911 h 5886446"/>
              <a:gd name="connsiteX23203" fmla="*/ 997352 w 12191988"/>
              <a:gd name="connsiteY23203" fmla="*/ 1513877 h 5886446"/>
              <a:gd name="connsiteX23204" fmla="*/ 1001320 w 12191988"/>
              <a:gd name="connsiteY23204" fmla="*/ 1517847 h 5886446"/>
              <a:gd name="connsiteX23205" fmla="*/ 1005289 w 12191988"/>
              <a:gd name="connsiteY23205" fmla="*/ 1521021 h 5886446"/>
              <a:gd name="connsiteX23206" fmla="*/ 1009258 w 12191988"/>
              <a:gd name="connsiteY23206" fmla="*/ 1523799 h 5886446"/>
              <a:gd name="connsiteX23207" fmla="*/ 1014020 w 12191988"/>
              <a:gd name="connsiteY23207" fmla="*/ 1526575 h 5886446"/>
              <a:gd name="connsiteX23208" fmla="*/ 1023545 w 12191988"/>
              <a:gd name="connsiteY23208" fmla="*/ 1530940 h 5886446"/>
              <a:gd name="connsiteX23209" fmla="*/ 1033467 w 12191988"/>
              <a:gd name="connsiteY23209" fmla="*/ 1534908 h 5886446"/>
              <a:gd name="connsiteX23210" fmla="*/ 1054105 w 12191988"/>
              <a:gd name="connsiteY23210" fmla="*/ 1541258 h 5886446"/>
              <a:gd name="connsiteX23211" fmla="*/ 1054502 w 12191988"/>
              <a:gd name="connsiteY23211" fmla="*/ 1549988 h 5886446"/>
              <a:gd name="connsiteX23212" fmla="*/ 1056089 w 12191988"/>
              <a:gd name="connsiteY23212" fmla="*/ 1557924 h 5886446"/>
              <a:gd name="connsiteX23213" fmla="*/ 1058073 w 12191988"/>
              <a:gd name="connsiteY23213" fmla="*/ 1565066 h 5886446"/>
              <a:gd name="connsiteX23214" fmla="*/ 1060455 w 12191988"/>
              <a:gd name="connsiteY23214" fmla="*/ 1572209 h 5886446"/>
              <a:gd name="connsiteX23215" fmla="*/ 1063630 w 12191988"/>
              <a:gd name="connsiteY23215" fmla="*/ 1578161 h 5886446"/>
              <a:gd name="connsiteX23216" fmla="*/ 1067599 w 12191988"/>
              <a:gd name="connsiteY23216" fmla="*/ 1584114 h 5886446"/>
              <a:gd name="connsiteX23217" fmla="*/ 1071567 w 12191988"/>
              <a:gd name="connsiteY23217" fmla="*/ 1589272 h 5886446"/>
              <a:gd name="connsiteX23218" fmla="*/ 1076330 w 12191988"/>
              <a:gd name="connsiteY23218" fmla="*/ 1594033 h 5886446"/>
              <a:gd name="connsiteX23219" fmla="*/ 1081092 w 12191988"/>
              <a:gd name="connsiteY23219" fmla="*/ 1599193 h 5886446"/>
              <a:gd name="connsiteX23220" fmla="*/ 1086252 w 12191988"/>
              <a:gd name="connsiteY23220" fmla="*/ 1603160 h 5886446"/>
              <a:gd name="connsiteX23221" fmla="*/ 1092205 w 12191988"/>
              <a:gd name="connsiteY23221" fmla="*/ 1607128 h 5886446"/>
              <a:gd name="connsiteX23222" fmla="*/ 1097761 w 12191988"/>
              <a:gd name="connsiteY23222" fmla="*/ 1611096 h 5886446"/>
              <a:gd name="connsiteX23223" fmla="*/ 1110461 w 12191988"/>
              <a:gd name="connsiteY23223" fmla="*/ 1618230 h 5886446"/>
              <a:gd name="connsiteX23224" fmla="*/ 1123161 w 12191988"/>
              <a:gd name="connsiteY23224" fmla="*/ 1625372 h 5886446"/>
              <a:gd name="connsiteX23225" fmla="*/ 1136258 w 12191988"/>
              <a:gd name="connsiteY23225" fmla="*/ 1632118 h 5886446"/>
              <a:gd name="connsiteX23226" fmla="*/ 1149355 w 12191988"/>
              <a:gd name="connsiteY23226" fmla="*/ 1639261 h 5886446"/>
              <a:gd name="connsiteX23227" fmla="*/ 1162055 w 12191988"/>
              <a:gd name="connsiteY23227" fmla="*/ 1647197 h 5886446"/>
              <a:gd name="connsiteX23228" fmla="*/ 1168008 w 12191988"/>
              <a:gd name="connsiteY23228" fmla="*/ 1651165 h 5886446"/>
              <a:gd name="connsiteX23229" fmla="*/ 1173961 w 12191988"/>
              <a:gd name="connsiteY23229" fmla="*/ 1655927 h 5886446"/>
              <a:gd name="connsiteX23230" fmla="*/ 1179517 w 12191988"/>
              <a:gd name="connsiteY23230" fmla="*/ 1660688 h 5886446"/>
              <a:gd name="connsiteX23231" fmla="*/ 1184676 w 12191988"/>
              <a:gd name="connsiteY23231" fmla="*/ 1666244 h 5886446"/>
              <a:gd name="connsiteX23232" fmla="*/ 1189439 w 12191988"/>
              <a:gd name="connsiteY23232" fmla="*/ 1671799 h 5886446"/>
              <a:gd name="connsiteX23233" fmla="*/ 1194202 w 12191988"/>
              <a:gd name="connsiteY23233" fmla="*/ 1677751 h 5886446"/>
              <a:gd name="connsiteX23234" fmla="*/ 1198170 w 12191988"/>
              <a:gd name="connsiteY23234" fmla="*/ 1684894 h 5886446"/>
              <a:gd name="connsiteX23235" fmla="*/ 1201742 w 12191988"/>
              <a:gd name="connsiteY23235" fmla="*/ 1692036 h 5886446"/>
              <a:gd name="connsiteX23236" fmla="*/ 1204520 w 12191988"/>
              <a:gd name="connsiteY23236" fmla="*/ 1699576 h 5886446"/>
              <a:gd name="connsiteX23237" fmla="*/ 1206505 w 12191988"/>
              <a:gd name="connsiteY23237" fmla="*/ 1707909 h 5886446"/>
              <a:gd name="connsiteX23238" fmla="*/ 1218808 w 12191988"/>
              <a:gd name="connsiteY23238" fmla="*/ 1713067 h 5886446"/>
              <a:gd name="connsiteX23239" fmla="*/ 1230714 w 12191988"/>
              <a:gd name="connsiteY23239" fmla="*/ 1717432 h 5886446"/>
              <a:gd name="connsiteX23240" fmla="*/ 1242620 w 12191988"/>
              <a:gd name="connsiteY23240" fmla="*/ 1721400 h 5886446"/>
              <a:gd name="connsiteX23241" fmla="*/ 1255320 w 12191988"/>
              <a:gd name="connsiteY23241" fmla="*/ 1725765 h 5886446"/>
              <a:gd name="connsiteX23242" fmla="*/ 1268020 w 12191988"/>
              <a:gd name="connsiteY23242" fmla="*/ 1728940 h 5886446"/>
              <a:gd name="connsiteX23243" fmla="*/ 1280323 w 12191988"/>
              <a:gd name="connsiteY23243" fmla="*/ 1732511 h 5886446"/>
              <a:gd name="connsiteX23244" fmla="*/ 1293420 w 12191988"/>
              <a:gd name="connsiteY23244" fmla="*/ 1735289 h 5886446"/>
              <a:gd name="connsiteX23245" fmla="*/ 1306517 w 12191988"/>
              <a:gd name="connsiteY23245" fmla="*/ 1737669 h 5886446"/>
              <a:gd name="connsiteX23246" fmla="*/ 1319217 w 12191988"/>
              <a:gd name="connsiteY23246" fmla="*/ 1739257 h 5886446"/>
              <a:gd name="connsiteX23247" fmla="*/ 1332314 w 12191988"/>
              <a:gd name="connsiteY23247" fmla="*/ 1740447 h 5886446"/>
              <a:gd name="connsiteX23248" fmla="*/ 1344617 w 12191988"/>
              <a:gd name="connsiteY23248" fmla="*/ 1741638 h 5886446"/>
              <a:gd name="connsiteX23249" fmla="*/ 1357317 w 12191988"/>
              <a:gd name="connsiteY23249" fmla="*/ 1742034 h 5886446"/>
              <a:gd name="connsiteX23250" fmla="*/ 1369223 w 12191988"/>
              <a:gd name="connsiteY23250" fmla="*/ 1741638 h 5886446"/>
              <a:gd name="connsiteX23251" fmla="*/ 1381923 w 12191988"/>
              <a:gd name="connsiteY23251" fmla="*/ 1741241 h 5886446"/>
              <a:gd name="connsiteX23252" fmla="*/ 1393433 w 12191988"/>
              <a:gd name="connsiteY23252" fmla="*/ 1739654 h 5886446"/>
              <a:gd name="connsiteX23253" fmla="*/ 1404942 w 12191988"/>
              <a:gd name="connsiteY23253" fmla="*/ 1737669 h 5886446"/>
              <a:gd name="connsiteX23254" fmla="*/ 1405339 w 12191988"/>
              <a:gd name="connsiteY23254" fmla="*/ 1741638 h 5886446"/>
              <a:gd name="connsiteX23255" fmla="*/ 1405736 w 12191988"/>
              <a:gd name="connsiteY23255" fmla="*/ 1744812 h 5886446"/>
              <a:gd name="connsiteX23256" fmla="*/ 1405339 w 12191988"/>
              <a:gd name="connsiteY23256" fmla="*/ 1747193 h 5886446"/>
              <a:gd name="connsiteX23257" fmla="*/ 1404942 w 12191988"/>
              <a:gd name="connsiteY23257" fmla="*/ 1749574 h 5886446"/>
              <a:gd name="connsiteX23258" fmla="*/ 1404545 w 12191988"/>
              <a:gd name="connsiteY23258" fmla="*/ 1751558 h 5886446"/>
              <a:gd name="connsiteX23259" fmla="*/ 1403355 w 12191988"/>
              <a:gd name="connsiteY23259" fmla="*/ 1753145 h 5886446"/>
              <a:gd name="connsiteX23260" fmla="*/ 1400973 w 12191988"/>
              <a:gd name="connsiteY23260" fmla="*/ 1756320 h 5886446"/>
              <a:gd name="connsiteX23261" fmla="*/ 1398195 w 12191988"/>
              <a:gd name="connsiteY23261" fmla="*/ 1758700 h 5886446"/>
              <a:gd name="connsiteX23262" fmla="*/ 1395814 w 12191988"/>
              <a:gd name="connsiteY23262" fmla="*/ 1761081 h 5886446"/>
              <a:gd name="connsiteX23263" fmla="*/ 1395417 w 12191988"/>
              <a:gd name="connsiteY23263" fmla="*/ 1762669 h 5886446"/>
              <a:gd name="connsiteX23264" fmla="*/ 1394226 w 12191988"/>
              <a:gd name="connsiteY23264" fmla="*/ 1764653 h 5886446"/>
              <a:gd name="connsiteX23265" fmla="*/ 1393830 w 12191988"/>
              <a:gd name="connsiteY23265" fmla="*/ 1767430 h 5886446"/>
              <a:gd name="connsiteX23266" fmla="*/ 1393830 w 12191988"/>
              <a:gd name="connsiteY23266" fmla="*/ 1769811 h 5886446"/>
              <a:gd name="connsiteX23267" fmla="*/ 1401767 w 12191988"/>
              <a:gd name="connsiteY23267" fmla="*/ 1773779 h 5886446"/>
              <a:gd name="connsiteX23268" fmla="*/ 1410895 w 12191988"/>
              <a:gd name="connsiteY23268" fmla="*/ 1776160 h 5886446"/>
              <a:gd name="connsiteX23269" fmla="*/ 1420420 w 12191988"/>
              <a:gd name="connsiteY23269" fmla="*/ 1778144 h 5886446"/>
              <a:gd name="connsiteX23270" fmla="*/ 1429945 w 12191988"/>
              <a:gd name="connsiteY23270" fmla="*/ 1780128 h 5886446"/>
              <a:gd name="connsiteX23271" fmla="*/ 1449392 w 12191988"/>
              <a:gd name="connsiteY23271" fmla="*/ 1783303 h 5886446"/>
              <a:gd name="connsiteX23272" fmla="*/ 1459711 w 12191988"/>
              <a:gd name="connsiteY23272" fmla="*/ 1784890 h 5886446"/>
              <a:gd name="connsiteX23273" fmla="*/ 1469236 w 12191988"/>
              <a:gd name="connsiteY23273" fmla="*/ 1786874 h 5886446"/>
              <a:gd name="connsiteX23274" fmla="*/ 1478364 w 12191988"/>
              <a:gd name="connsiteY23274" fmla="*/ 1789255 h 5886446"/>
              <a:gd name="connsiteX23275" fmla="*/ 1486698 w 12191988"/>
              <a:gd name="connsiteY23275" fmla="*/ 1792826 h 5886446"/>
              <a:gd name="connsiteX23276" fmla="*/ 1490667 w 12191988"/>
              <a:gd name="connsiteY23276" fmla="*/ 1794810 h 5886446"/>
              <a:gd name="connsiteX23277" fmla="*/ 1494239 w 12191988"/>
              <a:gd name="connsiteY23277" fmla="*/ 1796794 h 5886446"/>
              <a:gd name="connsiteX23278" fmla="*/ 1497811 w 12191988"/>
              <a:gd name="connsiteY23278" fmla="*/ 1799175 h 5886446"/>
              <a:gd name="connsiteX23279" fmla="*/ 1501383 w 12191988"/>
              <a:gd name="connsiteY23279" fmla="*/ 1802349 h 5886446"/>
              <a:gd name="connsiteX23280" fmla="*/ 1504954 w 12191988"/>
              <a:gd name="connsiteY23280" fmla="*/ 1805921 h 5886446"/>
              <a:gd name="connsiteX23281" fmla="*/ 1507336 w 12191988"/>
              <a:gd name="connsiteY23281" fmla="*/ 1809492 h 5886446"/>
              <a:gd name="connsiteX23282" fmla="*/ 1509717 w 12191988"/>
              <a:gd name="connsiteY23282" fmla="*/ 1813460 h 5886446"/>
              <a:gd name="connsiteX23283" fmla="*/ 1512495 w 12191988"/>
              <a:gd name="connsiteY23283" fmla="*/ 1817825 h 5886446"/>
              <a:gd name="connsiteX23284" fmla="*/ 1514480 w 12191988"/>
              <a:gd name="connsiteY23284" fmla="*/ 1822984 h 5886446"/>
              <a:gd name="connsiteX23285" fmla="*/ 1515670 w 12191988"/>
              <a:gd name="connsiteY23285" fmla="*/ 1828539 h 5886446"/>
              <a:gd name="connsiteX23286" fmla="*/ 1517258 w 12191988"/>
              <a:gd name="connsiteY23286" fmla="*/ 1834094 h 5886446"/>
              <a:gd name="connsiteX23287" fmla="*/ 1518448 w 12191988"/>
              <a:gd name="connsiteY23287" fmla="*/ 1840443 h 5886446"/>
              <a:gd name="connsiteX23288" fmla="*/ 1528767 w 12191988"/>
              <a:gd name="connsiteY23288" fmla="*/ 1842030 h 5886446"/>
              <a:gd name="connsiteX23289" fmla="*/ 1538292 w 12191988"/>
              <a:gd name="connsiteY23289" fmla="*/ 1843618 h 5886446"/>
              <a:gd name="connsiteX23290" fmla="*/ 1548611 w 12191988"/>
              <a:gd name="connsiteY23290" fmla="*/ 1845602 h 5886446"/>
              <a:gd name="connsiteX23291" fmla="*/ 1557342 w 12191988"/>
              <a:gd name="connsiteY23291" fmla="*/ 1848379 h 5886446"/>
              <a:gd name="connsiteX23292" fmla="*/ 1566867 w 12191988"/>
              <a:gd name="connsiteY23292" fmla="*/ 1851554 h 5886446"/>
              <a:gd name="connsiteX23293" fmla="*/ 1575598 w 12191988"/>
              <a:gd name="connsiteY23293" fmla="*/ 1854728 h 5886446"/>
              <a:gd name="connsiteX23294" fmla="*/ 1583933 w 12191988"/>
              <a:gd name="connsiteY23294" fmla="*/ 1858696 h 5886446"/>
              <a:gd name="connsiteX23295" fmla="*/ 1592664 w 12191988"/>
              <a:gd name="connsiteY23295" fmla="*/ 1862665 h 5886446"/>
              <a:gd name="connsiteX23296" fmla="*/ 1600998 w 12191988"/>
              <a:gd name="connsiteY23296" fmla="*/ 1866633 h 5886446"/>
              <a:gd name="connsiteX23297" fmla="*/ 1608539 w 12191988"/>
              <a:gd name="connsiteY23297" fmla="*/ 1871791 h 5886446"/>
              <a:gd name="connsiteX23298" fmla="*/ 1624414 w 12191988"/>
              <a:gd name="connsiteY23298" fmla="*/ 1881315 h 5886446"/>
              <a:gd name="connsiteX23299" fmla="*/ 1639098 w 12191988"/>
              <a:gd name="connsiteY23299" fmla="*/ 1891632 h 5886446"/>
              <a:gd name="connsiteX23300" fmla="*/ 1654179 w 12191988"/>
              <a:gd name="connsiteY23300" fmla="*/ 1902742 h 5886446"/>
              <a:gd name="connsiteX23301" fmla="*/ 1653783 w 12191988"/>
              <a:gd name="connsiteY23301" fmla="*/ 1907901 h 5886446"/>
              <a:gd name="connsiteX23302" fmla="*/ 1653386 w 12191988"/>
              <a:gd name="connsiteY23302" fmla="*/ 1911869 h 5886446"/>
              <a:gd name="connsiteX23303" fmla="*/ 1652195 w 12191988"/>
              <a:gd name="connsiteY23303" fmla="*/ 1915837 h 5886446"/>
              <a:gd name="connsiteX23304" fmla="*/ 1651401 w 12191988"/>
              <a:gd name="connsiteY23304" fmla="*/ 1918615 h 5886446"/>
              <a:gd name="connsiteX23305" fmla="*/ 1649814 w 12191988"/>
              <a:gd name="connsiteY23305" fmla="*/ 1921789 h 5886446"/>
              <a:gd name="connsiteX23306" fmla="*/ 1648226 w 12191988"/>
              <a:gd name="connsiteY23306" fmla="*/ 1924170 h 5886446"/>
              <a:gd name="connsiteX23307" fmla="*/ 1646242 w 12191988"/>
              <a:gd name="connsiteY23307" fmla="*/ 1926948 h 5886446"/>
              <a:gd name="connsiteX23308" fmla="*/ 1643861 w 12191988"/>
              <a:gd name="connsiteY23308" fmla="*/ 1928138 h 5886446"/>
              <a:gd name="connsiteX23309" fmla="*/ 1641480 w 12191988"/>
              <a:gd name="connsiteY23309" fmla="*/ 1929725 h 5886446"/>
              <a:gd name="connsiteX23310" fmla="*/ 1638701 w 12191988"/>
              <a:gd name="connsiteY23310" fmla="*/ 1931313 h 5886446"/>
              <a:gd name="connsiteX23311" fmla="*/ 1633145 w 12191988"/>
              <a:gd name="connsiteY23311" fmla="*/ 1933297 h 5886446"/>
              <a:gd name="connsiteX23312" fmla="*/ 1626795 w 12191988"/>
              <a:gd name="connsiteY23312" fmla="*/ 1934487 h 5886446"/>
              <a:gd name="connsiteX23313" fmla="*/ 1620048 w 12191988"/>
              <a:gd name="connsiteY23313" fmla="*/ 1935281 h 5886446"/>
              <a:gd name="connsiteX23314" fmla="*/ 1621239 w 12191988"/>
              <a:gd name="connsiteY23314" fmla="*/ 1943217 h 5886446"/>
              <a:gd name="connsiteX23315" fmla="*/ 1623223 w 12191988"/>
              <a:gd name="connsiteY23315" fmla="*/ 1950359 h 5886446"/>
              <a:gd name="connsiteX23316" fmla="*/ 1625208 w 12191988"/>
              <a:gd name="connsiteY23316" fmla="*/ 1957105 h 5886446"/>
              <a:gd name="connsiteX23317" fmla="*/ 1628382 w 12191988"/>
              <a:gd name="connsiteY23317" fmla="*/ 1962264 h 5886446"/>
              <a:gd name="connsiteX23318" fmla="*/ 1631161 w 12191988"/>
              <a:gd name="connsiteY23318" fmla="*/ 1967422 h 5886446"/>
              <a:gd name="connsiteX23319" fmla="*/ 1634733 w 12191988"/>
              <a:gd name="connsiteY23319" fmla="*/ 1971787 h 5886446"/>
              <a:gd name="connsiteX23320" fmla="*/ 1638305 w 12191988"/>
              <a:gd name="connsiteY23320" fmla="*/ 1976152 h 5886446"/>
              <a:gd name="connsiteX23321" fmla="*/ 1642670 w 12191988"/>
              <a:gd name="connsiteY23321" fmla="*/ 1979327 h 5886446"/>
              <a:gd name="connsiteX23322" fmla="*/ 1651401 w 12191988"/>
              <a:gd name="connsiteY23322" fmla="*/ 1986469 h 5886446"/>
              <a:gd name="connsiteX23323" fmla="*/ 1660530 w 12191988"/>
              <a:gd name="connsiteY23323" fmla="*/ 1992421 h 5886446"/>
              <a:gd name="connsiteX23324" fmla="*/ 1668864 w 12191988"/>
              <a:gd name="connsiteY23324" fmla="*/ 1999167 h 5886446"/>
              <a:gd name="connsiteX23325" fmla="*/ 1672833 w 12191988"/>
              <a:gd name="connsiteY23325" fmla="*/ 2003135 h 5886446"/>
              <a:gd name="connsiteX23326" fmla="*/ 1676801 w 12191988"/>
              <a:gd name="connsiteY23326" fmla="*/ 2006706 h 5886446"/>
              <a:gd name="connsiteX23327" fmla="*/ 1681961 w 12191988"/>
              <a:gd name="connsiteY23327" fmla="*/ 2003135 h 5886446"/>
              <a:gd name="connsiteX23328" fmla="*/ 1686327 w 12191988"/>
              <a:gd name="connsiteY23328" fmla="*/ 1999961 h 5886446"/>
              <a:gd name="connsiteX23329" fmla="*/ 1691486 w 12191988"/>
              <a:gd name="connsiteY23329" fmla="*/ 1997977 h 5886446"/>
              <a:gd name="connsiteX23330" fmla="*/ 1696645 w 12191988"/>
              <a:gd name="connsiteY23330" fmla="*/ 1997183 h 5886446"/>
              <a:gd name="connsiteX23331" fmla="*/ 1701408 w 12191988"/>
              <a:gd name="connsiteY23331" fmla="*/ 1995993 h 5886446"/>
              <a:gd name="connsiteX23332" fmla="*/ 1706170 w 12191988"/>
              <a:gd name="connsiteY23332" fmla="*/ 1995993 h 5886446"/>
              <a:gd name="connsiteX23333" fmla="*/ 1710933 w 12191988"/>
              <a:gd name="connsiteY23333" fmla="*/ 1996389 h 5886446"/>
              <a:gd name="connsiteX23334" fmla="*/ 1716489 w 12191988"/>
              <a:gd name="connsiteY23334" fmla="*/ 1997580 h 5886446"/>
              <a:gd name="connsiteX23335" fmla="*/ 1721648 w 12191988"/>
              <a:gd name="connsiteY23335" fmla="*/ 1998373 h 5886446"/>
              <a:gd name="connsiteX23336" fmla="*/ 1726808 w 12191988"/>
              <a:gd name="connsiteY23336" fmla="*/ 2000754 h 5886446"/>
              <a:gd name="connsiteX23337" fmla="*/ 1737126 w 12191988"/>
              <a:gd name="connsiteY23337" fmla="*/ 2005119 h 5886446"/>
              <a:gd name="connsiteX23338" fmla="*/ 1747841 w 12191988"/>
              <a:gd name="connsiteY23338" fmla="*/ 2010675 h 5886446"/>
              <a:gd name="connsiteX23339" fmla="*/ 1758161 w 12191988"/>
              <a:gd name="connsiteY23339" fmla="*/ 2016627 h 5886446"/>
              <a:gd name="connsiteX23340" fmla="*/ 1768876 w 12191988"/>
              <a:gd name="connsiteY23340" fmla="*/ 2022976 h 5886446"/>
              <a:gd name="connsiteX23341" fmla="*/ 1779988 w 12191988"/>
              <a:gd name="connsiteY23341" fmla="*/ 2029325 h 5886446"/>
              <a:gd name="connsiteX23342" fmla="*/ 1790703 w 12191988"/>
              <a:gd name="connsiteY23342" fmla="*/ 2034086 h 5886446"/>
              <a:gd name="connsiteX23343" fmla="*/ 1796261 w 12191988"/>
              <a:gd name="connsiteY23343" fmla="*/ 2036864 h 5886446"/>
              <a:gd name="connsiteX23344" fmla="*/ 1801817 w 12191988"/>
              <a:gd name="connsiteY23344" fmla="*/ 2038848 h 5886446"/>
              <a:gd name="connsiteX23345" fmla="*/ 1807373 w 12191988"/>
              <a:gd name="connsiteY23345" fmla="*/ 2040038 h 5886446"/>
              <a:gd name="connsiteX23346" fmla="*/ 1812929 w 12191988"/>
              <a:gd name="connsiteY23346" fmla="*/ 2041229 h 5886446"/>
              <a:gd name="connsiteX23347" fmla="*/ 1818486 w 12191988"/>
              <a:gd name="connsiteY23347" fmla="*/ 2042022 h 5886446"/>
              <a:gd name="connsiteX23348" fmla="*/ 1824042 w 12191988"/>
              <a:gd name="connsiteY23348" fmla="*/ 2042022 h 5886446"/>
              <a:gd name="connsiteX23349" fmla="*/ 1829994 w 12191988"/>
              <a:gd name="connsiteY23349" fmla="*/ 2041626 h 5886446"/>
              <a:gd name="connsiteX23350" fmla="*/ 1835550 w 12191988"/>
              <a:gd name="connsiteY23350" fmla="*/ 2040832 h 5886446"/>
              <a:gd name="connsiteX23351" fmla="*/ 1841108 w 12191988"/>
              <a:gd name="connsiteY23351" fmla="*/ 2039245 h 5886446"/>
              <a:gd name="connsiteX23352" fmla="*/ 1847060 w 12191988"/>
              <a:gd name="connsiteY23352" fmla="*/ 2036864 h 5886446"/>
              <a:gd name="connsiteX23353" fmla="*/ 1844679 w 12191988"/>
              <a:gd name="connsiteY23353" fmla="*/ 2023769 h 5886446"/>
              <a:gd name="connsiteX23354" fmla="*/ 1841108 w 12191988"/>
              <a:gd name="connsiteY23354" fmla="*/ 2010675 h 5886446"/>
              <a:gd name="connsiteX23355" fmla="*/ 1837138 w 12191988"/>
              <a:gd name="connsiteY23355" fmla="*/ 1998373 h 5886446"/>
              <a:gd name="connsiteX23356" fmla="*/ 1833170 w 12191988"/>
              <a:gd name="connsiteY23356" fmla="*/ 1986469 h 5886446"/>
              <a:gd name="connsiteX23357" fmla="*/ 1828011 w 12191988"/>
              <a:gd name="connsiteY23357" fmla="*/ 1974962 h 5886446"/>
              <a:gd name="connsiteX23358" fmla="*/ 1822850 w 12191988"/>
              <a:gd name="connsiteY23358" fmla="*/ 1963454 h 5886446"/>
              <a:gd name="connsiteX23359" fmla="*/ 1811342 w 12191988"/>
              <a:gd name="connsiteY23359" fmla="*/ 1941233 h 5886446"/>
              <a:gd name="connsiteX23360" fmla="*/ 1800230 w 12191988"/>
              <a:gd name="connsiteY23360" fmla="*/ 1919805 h 5886446"/>
              <a:gd name="connsiteX23361" fmla="*/ 1789910 w 12191988"/>
              <a:gd name="connsiteY23361" fmla="*/ 1898377 h 5886446"/>
              <a:gd name="connsiteX23362" fmla="*/ 1784751 w 12191988"/>
              <a:gd name="connsiteY23362" fmla="*/ 1887267 h 5886446"/>
              <a:gd name="connsiteX23363" fmla="*/ 1780386 w 12191988"/>
              <a:gd name="connsiteY23363" fmla="*/ 1876156 h 5886446"/>
              <a:gd name="connsiteX23364" fmla="*/ 1776417 w 12191988"/>
              <a:gd name="connsiteY23364" fmla="*/ 1865045 h 5886446"/>
              <a:gd name="connsiteX23365" fmla="*/ 1772844 w 12191988"/>
              <a:gd name="connsiteY23365" fmla="*/ 1853538 h 5886446"/>
              <a:gd name="connsiteX23366" fmla="*/ 1773242 w 12191988"/>
              <a:gd name="connsiteY23366" fmla="*/ 1850363 h 5886446"/>
              <a:gd name="connsiteX23367" fmla="*/ 1774829 w 12191988"/>
              <a:gd name="connsiteY23367" fmla="*/ 1845205 h 5886446"/>
              <a:gd name="connsiteX23368" fmla="*/ 1776417 w 12191988"/>
              <a:gd name="connsiteY23368" fmla="*/ 1837666 h 5886446"/>
              <a:gd name="connsiteX23369" fmla="*/ 1777210 w 12191988"/>
              <a:gd name="connsiteY23369" fmla="*/ 1829333 h 5886446"/>
              <a:gd name="connsiteX23370" fmla="*/ 1777210 w 12191988"/>
              <a:gd name="connsiteY23370" fmla="*/ 1825761 h 5886446"/>
              <a:gd name="connsiteX23371" fmla="*/ 1777210 w 12191988"/>
              <a:gd name="connsiteY23371" fmla="*/ 1821793 h 5886446"/>
              <a:gd name="connsiteX23372" fmla="*/ 1776417 w 12191988"/>
              <a:gd name="connsiteY23372" fmla="*/ 1819015 h 5886446"/>
              <a:gd name="connsiteX23373" fmla="*/ 1774829 w 12191988"/>
              <a:gd name="connsiteY23373" fmla="*/ 1816238 h 5886446"/>
              <a:gd name="connsiteX23374" fmla="*/ 1772844 w 12191988"/>
              <a:gd name="connsiteY23374" fmla="*/ 1814254 h 5886446"/>
              <a:gd name="connsiteX23375" fmla="*/ 1769670 w 12191988"/>
              <a:gd name="connsiteY23375" fmla="*/ 1813063 h 5886446"/>
              <a:gd name="connsiteX23376" fmla="*/ 1766098 w 12191988"/>
              <a:gd name="connsiteY23376" fmla="*/ 1813063 h 5886446"/>
              <a:gd name="connsiteX23377" fmla="*/ 1761733 w 12191988"/>
              <a:gd name="connsiteY23377" fmla="*/ 1813460 h 5886446"/>
              <a:gd name="connsiteX23378" fmla="*/ 1762129 w 12191988"/>
              <a:gd name="connsiteY23378" fmla="*/ 1808698 h 5886446"/>
              <a:gd name="connsiteX23379" fmla="*/ 1763717 w 12191988"/>
              <a:gd name="connsiteY23379" fmla="*/ 1804730 h 5886446"/>
              <a:gd name="connsiteX23380" fmla="*/ 1765700 w 12191988"/>
              <a:gd name="connsiteY23380" fmla="*/ 1801159 h 5886446"/>
              <a:gd name="connsiteX23381" fmla="*/ 1768876 w 12191988"/>
              <a:gd name="connsiteY23381" fmla="*/ 1799175 h 5886446"/>
              <a:gd name="connsiteX23382" fmla="*/ 1771654 w 12191988"/>
              <a:gd name="connsiteY23382" fmla="*/ 1797985 h 5886446"/>
              <a:gd name="connsiteX23383" fmla="*/ 1775226 w 12191988"/>
              <a:gd name="connsiteY23383" fmla="*/ 1796794 h 5886446"/>
              <a:gd name="connsiteX23384" fmla="*/ 1779988 w 12191988"/>
              <a:gd name="connsiteY23384" fmla="*/ 1796794 h 5886446"/>
              <a:gd name="connsiteX23385" fmla="*/ 1784354 w 12191988"/>
              <a:gd name="connsiteY23385" fmla="*/ 1797191 h 5886446"/>
              <a:gd name="connsiteX23386" fmla="*/ 1783164 w 12191988"/>
              <a:gd name="connsiteY23386" fmla="*/ 1792429 h 5886446"/>
              <a:gd name="connsiteX23387" fmla="*/ 1781973 w 12191988"/>
              <a:gd name="connsiteY23387" fmla="*/ 1788461 h 5886446"/>
              <a:gd name="connsiteX23388" fmla="*/ 1779988 w 12191988"/>
              <a:gd name="connsiteY23388" fmla="*/ 1785287 h 5886446"/>
              <a:gd name="connsiteX23389" fmla="*/ 1777210 w 12191988"/>
              <a:gd name="connsiteY23389" fmla="*/ 1783303 h 5886446"/>
              <a:gd name="connsiteX23390" fmla="*/ 1774433 w 12191988"/>
              <a:gd name="connsiteY23390" fmla="*/ 1781715 h 5886446"/>
              <a:gd name="connsiteX23391" fmla="*/ 1770464 w 12191988"/>
              <a:gd name="connsiteY23391" fmla="*/ 1780922 h 5886446"/>
              <a:gd name="connsiteX23392" fmla="*/ 1766098 w 12191988"/>
              <a:gd name="connsiteY23392" fmla="*/ 1780922 h 5886446"/>
              <a:gd name="connsiteX23393" fmla="*/ 1761733 w 12191988"/>
              <a:gd name="connsiteY23393" fmla="*/ 1781319 h 5886446"/>
              <a:gd name="connsiteX23394" fmla="*/ 1762922 w 12191988"/>
              <a:gd name="connsiteY23394" fmla="*/ 1778144 h 5886446"/>
              <a:gd name="connsiteX23395" fmla="*/ 1763717 w 12191988"/>
              <a:gd name="connsiteY23395" fmla="*/ 1774573 h 5886446"/>
              <a:gd name="connsiteX23396" fmla="*/ 1765305 w 12191988"/>
              <a:gd name="connsiteY23396" fmla="*/ 1767827 h 5886446"/>
              <a:gd name="connsiteX23397" fmla="*/ 1765305 w 12191988"/>
              <a:gd name="connsiteY23397" fmla="*/ 1761081 h 5886446"/>
              <a:gd name="connsiteX23398" fmla="*/ 1764114 w 12191988"/>
              <a:gd name="connsiteY23398" fmla="*/ 1754732 h 5886446"/>
              <a:gd name="connsiteX23399" fmla="*/ 1763320 w 12191988"/>
              <a:gd name="connsiteY23399" fmla="*/ 1747590 h 5886446"/>
              <a:gd name="connsiteX23400" fmla="*/ 1761336 w 12191988"/>
              <a:gd name="connsiteY23400" fmla="*/ 1741241 h 5886446"/>
              <a:gd name="connsiteX23401" fmla="*/ 1756176 w 12191988"/>
              <a:gd name="connsiteY23401" fmla="*/ 1728146 h 5886446"/>
              <a:gd name="connsiteX23402" fmla="*/ 1751811 w 12191988"/>
              <a:gd name="connsiteY23402" fmla="*/ 1715051 h 5886446"/>
              <a:gd name="connsiteX23403" fmla="*/ 1749826 w 12191988"/>
              <a:gd name="connsiteY23403" fmla="*/ 1708702 h 5886446"/>
              <a:gd name="connsiteX23404" fmla="*/ 1748239 w 12191988"/>
              <a:gd name="connsiteY23404" fmla="*/ 1701957 h 5886446"/>
              <a:gd name="connsiteX23405" fmla="*/ 1747048 w 12191988"/>
              <a:gd name="connsiteY23405" fmla="*/ 1696004 h 5886446"/>
              <a:gd name="connsiteX23406" fmla="*/ 1747048 w 12191988"/>
              <a:gd name="connsiteY23406" fmla="*/ 1689656 h 5886446"/>
              <a:gd name="connsiteX23407" fmla="*/ 1748239 w 12191988"/>
              <a:gd name="connsiteY23407" fmla="*/ 1683307 h 5886446"/>
              <a:gd name="connsiteX23408" fmla="*/ 1750223 w 12191988"/>
              <a:gd name="connsiteY23408" fmla="*/ 1677354 h 5886446"/>
              <a:gd name="connsiteX23409" fmla="*/ 1742286 w 12191988"/>
              <a:gd name="connsiteY23409" fmla="*/ 1669815 h 5886446"/>
              <a:gd name="connsiteX23410" fmla="*/ 1734745 w 12191988"/>
              <a:gd name="connsiteY23410" fmla="*/ 1661482 h 5886446"/>
              <a:gd name="connsiteX23411" fmla="*/ 1727602 w 12191988"/>
              <a:gd name="connsiteY23411" fmla="*/ 1652355 h 5886446"/>
              <a:gd name="connsiteX23412" fmla="*/ 1721252 w 12191988"/>
              <a:gd name="connsiteY23412" fmla="*/ 1642435 h 5886446"/>
              <a:gd name="connsiteX23413" fmla="*/ 1714901 w 12191988"/>
              <a:gd name="connsiteY23413" fmla="*/ 1632912 h 5886446"/>
              <a:gd name="connsiteX23414" fmla="*/ 1708552 w 12191988"/>
              <a:gd name="connsiteY23414" fmla="*/ 1622198 h 5886446"/>
              <a:gd name="connsiteX23415" fmla="*/ 1696645 w 12191988"/>
              <a:gd name="connsiteY23415" fmla="*/ 1601175 h 5886446"/>
              <a:gd name="connsiteX23416" fmla="*/ 1684342 w 12191988"/>
              <a:gd name="connsiteY23416" fmla="*/ 1580541 h 5886446"/>
              <a:gd name="connsiteX23417" fmla="*/ 1678389 w 12191988"/>
              <a:gd name="connsiteY23417" fmla="*/ 1570623 h 5886446"/>
              <a:gd name="connsiteX23418" fmla="*/ 1672039 w 12191988"/>
              <a:gd name="connsiteY23418" fmla="*/ 1560702 h 5886446"/>
              <a:gd name="connsiteX23419" fmla="*/ 1665292 w 12191988"/>
              <a:gd name="connsiteY23419" fmla="*/ 1550782 h 5886446"/>
              <a:gd name="connsiteX23420" fmla="*/ 1657751 w 12191988"/>
              <a:gd name="connsiteY23420" fmla="*/ 1542448 h 5886446"/>
              <a:gd name="connsiteX23421" fmla="*/ 1650211 w 12191988"/>
              <a:gd name="connsiteY23421" fmla="*/ 1533719 h 5886446"/>
              <a:gd name="connsiteX23422" fmla="*/ 1642273 w 12191988"/>
              <a:gd name="connsiteY23422" fmla="*/ 1526575 h 5886446"/>
              <a:gd name="connsiteX23423" fmla="*/ 1624811 w 12191988"/>
              <a:gd name="connsiteY23423" fmla="*/ 1459514 h 5886446"/>
              <a:gd name="connsiteX23424" fmla="*/ 1607746 w 12191988"/>
              <a:gd name="connsiteY23424" fmla="*/ 1400390 h 5886446"/>
              <a:gd name="connsiteX23425" fmla="*/ 1592664 w 12191988"/>
              <a:gd name="connsiteY23425" fmla="*/ 1345630 h 5886446"/>
              <a:gd name="connsiteX23426" fmla="*/ 1578376 w 12191988"/>
              <a:gd name="connsiteY23426" fmla="*/ 1294044 h 5886446"/>
              <a:gd name="connsiteX23427" fmla="*/ 1572026 w 12191988"/>
              <a:gd name="connsiteY23427" fmla="*/ 1269045 h 5886446"/>
              <a:gd name="connsiteX23428" fmla="*/ 1566073 w 12191988"/>
              <a:gd name="connsiteY23428" fmla="*/ 1243254 h 5886446"/>
              <a:gd name="connsiteX23429" fmla="*/ 1560120 w 12191988"/>
              <a:gd name="connsiteY23429" fmla="*/ 1217460 h 5886446"/>
              <a:gd name="connsiteX23430" fmla="*/ 1554564 w 12191988"/>
              <a:gd name="connsiteY23430" fmla="*/ 1190080 h 5886446"/>
              <a:gd name="connsiteX23431" fmla="*/ 1549008 w 12191988"/>
              <a:gd name="connsiteY23431" fmla="*/ 1162701 h 5886446"/>
              <a:gd name="connsiteX23432" fmla="*/ 1543848 w 12191988"/>
              <a:gd name="connsiteY23432" fmla="*/ 1134129 h 5886446"/>
              <a:gd name="connsiteX23433" fmla="*/ 1539086 w 12191988"/>
              <a:gd name="connsiteY23433" fmla="*/ 1103178 h 5886446"/>
              <a:gd name="connsiteX23434" fmla="*/ 1534323 w 12191988"/>
              <a:gd name="connsiteY23434" fmla="*/ 1071433 h 5886446"/>
              <a:gd name="connsiteX23435" fmla="*/ 1533926 w 12191988"/>
              <a:gd name="connsiteY23435" fmla="*/ 1068657 h 5886446"/>
              <a:gd name="connsiteX23436" fmla="*/ 1533529 w 12191988"/>
              <a:gd name="connsiteY23436" fmla="*/ 1066671 h 5886446"/>
              <a:gd name="connsiteX23437" fmla="*/ 1532339 w 12191988"/>
              <a:gd name="connsiteY23437" fmla="*/ 1065086 h 5886446"/>
              <a:gd name="connsiteX23438" fmla="*/ 1530751 w 12191988"/>
              <a:gd name="connsiteY23438" fmla="*/ 1063895 h 5886446"/>
              <a:gd name="connsiteX23439" fmla="*/ 1529561 w 12191988"/>
              <a:gd name="connsiteY23439" fmla="*/ 1063102 h 5886446"/>
              <a:gd name="connsiteX23440" fmla="*/ 1527973 w 12191988"/>
              <a:gd name="connsiteY23440" fmla="*/ 1062704 h 5886446"/>
              <a:gd name="connsiteX23441" fmla="*/ 1524005 w 12191988"/>
              <a:gd name="connsiteY23441" fmla="*/ 1061910 h 5886446"/>
              <a:gd name="connsiteX23442" fmla="*/ 1520433 w 12191988"/>
              <a:gd name="connsiteY23442" fmla="*/ 1061117 h 5886446"/>
              <a:gd name="connsiteX23443" fmla="*/ 1516861 w 12191988"/>
              <a:gd name="connsiteY23443" fmla="*/ 1060323 h 5886446"/>
              <a:gd name="connsiteX23444" fmla="*/ 1514876 w 12191988"/>
              <a:gd name="connsiteY23444" fmla="*/ 1059530 h 5886446"/>
              <a:gd name="connsiteX23445" fmla="*/ 1513686 w 12191988"/>
              <a:gd name="connsiteY23445" fmla="*/ 1058737 h 5886446"/>
              <a:gd name="connsiteX23446" fmla="*/ 1512495 w 12191988"/>
              <a:gd name="connsiteY23446" fmla="*/ 1057150 h 5886446"/>
              <a:gd name="connsiteX23447" fmla="*/ 1511701 w 12191988"/>
              <a:gd name="connsiteY23447" fmla="*/ 1055166 h 5886446"/>
              <a:gd name="connsiteX23448" fmla="*/ 1512892 w 12191988"/>
              <a:gd name="connsiteY23448" fmla="*/ 1052387 h 5886446"/>
              <a:gd name="connsiteX23449" fmla="*/ 1513686 w 12191988"/>
              <a:gd name="connsiteY23449" fmla="*/ 1048816 h 5886446"/>
              <a:gd name="connsiteX23450" fmla="*/ 1515670 w 12191988"/>
              <a:gd name="connsiteY23450" fmla="*/ 1041277 h 5886446"/>
              <a:gd name="connsiteX23451" fmla="*/ 1516861 w 12191988"/>
              <a:gd name="connsiteY23451" fmla="*/ 1032943 h 5886446"/>
              <a:gd name="connsiteX23452" fmla="*/ 1518845 w 12191988"/>
              <a:gd name="connsiteY23452" fmla="*/ 1025008 h 5886446"/>
              <a:gd name="connsiteX23453" fmla="*/ 1520829 w 12191988"/>
              <a:gd name="connsiteY23453" fmla="*/ 1018261 h 5886446"/>
              <a:gd name="connsiteX23454" fmla="*/ 1522020 w 12191988"/>
              <a:gd name="connsiteY23454" fmla="*/ 1015087 h 5886446"/>
              <a:gd name="connsiteX23455" fmla="*/ 1524005 w 12191988"/>
              <a:gd name="connsiteY23455" fmla="*/ 1011911 h 5886446"/>
              <a:gd name="connsiteX23456" fmla="*/ 1525989 w 12191988"/>
              <a:gd name="connsiteY23456" fmla="*/ 1009928 h 5886446"/>
              <a:gd name="connsiteX23457" fmla="*/ 1528370 w 12191988"/>
              <a:gd name="connsiteY23457" fmla="*/ 1008342 h 5886446"/>
              <a:gd name="connsiteX23458" fmla="*/ 1530751 w 12191988"/>
              <a:gd name="connsiteY23458" fmla="*/ 1007546 h 5886446"/>
              <a:gd name="connsiteX23459" fmla="*/ 1534323 w 12191988"/>
              <a:gd name="connsiteY23459" fmla="*/ 1007151 h 5886446"/>
              <a:gd name="connsiteX23460" fmla="*/ 1533926 w 12191988"/>
              <a:gd name="connsiteY23460" fmla="*/ 1005165 h 5886446"/>
              <a:gd name="connsiteX23461" fmla="*/ 1533529 w 12191988"/>
              <a:gd name="connsiteY23461" fmla="*/ 1003580 h 5886446"/>
              <a:gd name="connsiteX23462" fmla="*/ 1532339 w 12191988"/>
              <a:gd name="connsiteY23462" fmla="*/ 1002389 h 5886446"/>
              <a:gd name="connsiteX23463" fmla="*/ 1530751 w 12191988"/>
              <a:gd name="connsiteY23463" fmla="*/ 1001596 h 5886446"/>
              <a:gd name="connsiteX23464" fmla="*/ 1528370 w 12191988"/>
              <a:gd name="connsiteY23464" fmla="*/ 1000404 h 5886446"/>
              <a:gd name="connsiteX23465" fmla="*/ 1525195 w 12191988"/>
              <a:gd name="connsiteY23465" fmla="*/ 1000008 h 5886446"/>
              <a:gd name="connsiteX23466" fmla="*/ 1522417 w 12191988"/>
              <a:gd name="connsiteY23466" fmla="*/ 998817 h 5886446"/>
              <a:gd name="connsiteX23467" fmla="*/ 1520036 w 12191988"/>
              <a:gd name="connsiteY23467" fmla="*/ 997628 h 5886446"/>
              <a:gd name="connsiteX23468" fmla="*/ 1518845 w 12191988"/>
              <a:gd name="connsiteY23468" fmla="*/ 996436 h 5886446"/>
              <a:gd name="connsiteX23469" fmla="*/ 1517655 w 12191988"/>
              <a:gd name="connsiteY23469" fmla="*/ 994851 h 5886446"/>
              <a:gd name="connsiteX23470" fmla="*/ 1517258 w 12191988"/>
              <a:gd name="connsiteY23470" fmla="*/ 993660 h 5886446"/>
              <a:gd name="connsiteX23471" fmla="*/ 1517258 w 12191988"/>
              <a:gd name="connsiteY23471" fmla="*/ 990882 h 5886446"/>
              <a:gd name="connsiteX23472" fmla="*/ 1522020 w 12191988"/>
              <a:gd name="connsiteY23472" fmla="*/ 982945 h 5886446"/>
              <a:gd name="connsiteX23473" fmla="*/ 1525989 w 12191988"/>
              <a:gd name="connsiteY23473" fmla="*/ 975009 h 5886446"/>
              <a:gd name="connsiteX23474" fmla="*/ 1528767 w 12191988"/>
              <a:gd name="connsiteY23474" fmla="*/ 966280 h 5886446"/>
              <a:gd name="connsiteX23475" fmla="*/ 1531545 w 12191988"/>
              <a:gd name="connsiteY23475" fmla="*/ 957946 h 5886446"/>
              <a:gd name="connsiteX23476" fmla="*/ 1532736 w 12191988"/>
              <a:gd name="connsiteY23476" fmla="*/ 949215 h 5886446"/>
              <a:gd name="connsiteX23477" fmla="*/ 1534323 w 12191988"/>
              <a:gd name="connsiteY23477" fmla="*/ 940883 h 5886446"/>
              <a:gd name="connsiteX23478" fmla="*/ 1534720 w 12191988"/>
              <a:gd name="connsiteY23478" fmla="*/ 931757 h 5886446"/>
              <a:gd name="connsiteX23479" fmla="*/ 1535514 w 12191988"/>
              <a:gd name="connsiteY23479" fmla="*/ 922627 h 5886446"/>
              <a:gd name="connsiteX23480" fmla="*/ 1535514 w 12191988"/>
              <a:gd name="connsiteY23480" fmla="*/ 913105 h 5886446"/>
              <a:gd name="connsiteX23481" fmla="*/ 1534720 w 12191988"/>
              <a:gd name="connsiteY23481" fmla="*/ 903584 h 5886446"/>
              <a:gd name="connsiteX23482" fmla="*/ 1532736 w 12191988"/>
              <a:gd name="connsiteY23482" fmla="*/ 883743 h 5886446"/>
              <a:gd name="connsiteX23483" fmla="*/ 1528370 w 12191988"/>
              <a:gd name="connsiteY23483" fmla="*/ 838902 h 5886446"/>
              <a:gd name="connsiteX23484" fmla="*/ 1530355 w 12191988"/>
              <a:gd name="connsiteY23484" fmla="*/ 836919 h 5886446"/>
              <a:gd name="connsiteX23485" fmla="*/ 1532736 w 12191988"/>
              <a:gd name="connsiteY23485" fmla="*/ 834936 h 5886446"/>
              <a:gd name="connsiteX23486" fmla="*/ 1535514 w 12191988"/>
              <a:gd name="connsiteY23486" fmla="*/ 833347 h 5886446"/>
              <a:gd name="connsiteX23487" fmla="*/ 1537895 w 12191988"/>
              <a:gd name="connsiteY23487" fmla="*/ 832555 h 5886446"/>
              <a:gd name="connsiteX23488" fmla="*/ 1541070 w 12191988"/>
              <a:gd name="connsiteY23488" fmla="*/ 831363 h 5886446"/>
              <a:gd name="connsiteX23489" fmla="*/ 1543848 w 12191988"/>
              <a:gd name="connsiteY23489" fmla="*/ 830966 h 5886446"/>
              <a:gd name="connsiteX23490" fmla="*/ 1550992 w 12191988"/>
              <a:gd name="connsiteY23490" fmla="*/ 830571 h 5886446"/>
              <a:gd name="connsiteX23491" fmla="*/ 1548611 w 12191988"/>
              <a:gd name="connsiteY23491" fmla="*/ 824221 h 5886446"/>
              <a:gd name="connsiteX23492" fmla="*/ 1546626 w 12191988"/>
              <a:gd name="connsiteY23492" fmla="*/ 818267 h 5886446"/>
              <a:gd name="connsiteX23493" fmla="*/ 1545039 w 12191988"/>
              <a:gd name="connsiteY23493" fmla="*/ 812317 h 5886446"/>
              <a:gd name="connsiteX23494" fmla="*/ 1543848 w 12191988"/>
              <a:gd name="connsiteY23494" fmla="*/ 806364 h 5886446"/>
              <a:gd name="connsiteX23495" fmla="*/ 1543054 w 12191988"/>
              <a:gd name="connsiteY23495" fmla="*/ 800809 h 5886446"/>
              <a:gd name="connsiteX23496" fmla="*/ 1542261 w 12191988"/>
              <a:gd name="connsiteY23496" fmla="*/ 795253 h 5886446"/>
              <a:gd name="connsiteX23497" fmla="*/ 1542261 w 12191988"/>
              <a:gd name="connsiteY23497" fmla="*/ 784936 h 5886446"/>
              <a:gd name="connsiteX23498" fmla="*/ 1543451 w 12191988"/>
              <a:gd name="connsiteY23498" fmla="*/ 774618 h 5886446"/>
              <a:gd name="connsiteX23499" fmla="*/ 1545039 w 12191988"/>
              <a:gd name="connsiteY23499" fmla="*/ 764699 h 5886446"/>
              <a:gd name="connsiteX23500" fmla="*/ 1547420 w 12191988"/>
              <a:gd name="connsiteY23500" fmla="*/ 754779 h 5886446"/>
              <a:gd name="connsiteX23501" fmla="*/ 1549801 w 12191988"/>
              <a:gd name="connsiteY23501" fmla="*/ 745257 h 5886446"/>
              <a:gd name="connsiteX23502" fmla="*/ 1555358 w 12191988"/>
              <a:gd name="connsiteY23502" fmla="*/ 725017 h 5886446"/>
              <a:gd name="connsiteX23503" fmla="*/ 1557342 w 12191988"/>
              <a:gd name="connsiteY23503" fmla="*/ 714302 h 5886446"/>
              <a:gd name="connsiteX23504" fmla="*/ 1559326 w 12191988"/>
              <a:gd name="connsiteY23504" fmla="*/ 703985 h 5886446"/>
              <a:gd name="connsiteX23505" fmla="*/ 1560517 w 12191988"/>
              <a:gd name="connsiteY23505" fmla="*/ 692480 h 5886446"/>
              <a:gd name="connsiteX23506" fmla="*/ 1560517 w 12191988"/>
              <a:gd name="connsiteY23506" fmla="*/ 680179 h 5886446"/>
              <a:gd name="connsiteX23507" fmla="*/ 1560120 w 12191988"/>
              <a:gd name="connsiteY23507" fmla="*/ 674226 h 5886446"/>
              <a:gd name="connsiteX23508" fmla="*/ 1558929 w 12191988"/>
              <a:gd name="connsiteY23508" fmla="*/ 667877 h 5886446"/>
              <a:gd name="connsiteX23509" fmla="*/ 1558136 w 12191988"/>
              <a:gd name="connsiteY23509" fmla="*/ 661130 h 5886446"/>
              <a:gd name="connsiteX23510" fmla="*/ 1556549 w 12191988"/>
              <a:gd name="connsiteY23510" fmla="*/ 654386 h 5886446"/>
              <a:gd name="connsiteX23511" fmla="*/ 1568058 w 12191988"/>
              <a:gd name="connsiteY23511" fmla="*/ 654386 h 5886446"/>
              <a:gd name="connsiteX23512" fmla="*/ 1579567 w 12191988"/>
              <a:gd name="connsiteY23512" fmla="*/ 652799 h 5886446"/>
              <a:gd name="connsiteX23513" fmla="*/ 1590679 w 12191988"/>
              <a:gd name="connsiteY23513" fmla="*/ 650815 h 5886446"/>
              <a:gd name="connsiteX23514" fmla="*/ 1600998 w 12191988"/>
              <a:gd name="connsiteY23514" fmla="*/ 647241 h 5886446"/>
              <a:gd name="connsiteX23515" fmla="*/ 1611317 w 12191988"/>
              <a:gd name="connsiteY23515" fmla="*/ 643276 h 5886446"/>
              <a:gd name="connsiteX23516" fmla="*/ 1620842 w 12191988"/>
              <a:gd name="connsiteY23516" fmla="*/ 638910 h 5886446"/>
              <a:gd name="connsiteX23517" fmla="*/ 1630367 w 12191988"/>
              <a:gd name="connsiteY23517" fmla="*/ 632561 h 5886446"/>
              <a:gd name="connsiteX23518" fmla="*/ 1639892 w 12191988"/>
              <a:gd name="connsiteY23518" fmla="*/ 626608 h 5886446"/>
              <a:gd name="connsiteX23519" fmla="*/ 1649020 w 12191988"/>
              <a:gd name="connsiteY23519" fmla="*/ 619465 h 5886446"/>
              <a:gd name="connsiteX23520" fmla="*/ 1657354 w 12191988"/>
              <a:gd name="connsiteY23520" fmla="*/ 612721 h 5886446"/>
              <a:gd name="connsiteX23521" fmla="*/ 1666086 w 12191988"/>
              <a:gd name="connsiteY23521" fmla="*/ 604785 h 5886446"/>
              <a:gd name="connsiteX23522" fmla="*/ 1674420 w 12191988"/>
              <a:gd name="connsiteY23522" fmla="*/ 596449 h 5886446"/>
              <a:gd name="connsiteX23523" fmla="*/ 1691089 w 12191988"/>
              <a:gd name="connsiteY23523" fmla="*/ 579389 h 5886446"/>
              <a:gd name="connsiteX23524" fmla="*/ 1706964 w 12191988"/>
              <a:gd name="connsiteY23524" fmla="*/ 561928 h 5886446"/>
              <a:gd name="connsiteX23525" fmla="*/ 1723236 w 12191988"/>
              <a:gd name="connsiteY23525" fmla="*/ 544070 h 5886446"/>
              <a:gd name="connsiteX23526" fmla="*/ 1739508 w 12191988"/>
              <a:gd name="connsiteY23526" fmla="*/ 527007 h 5886446"/>
              <a:gd name="connsiteX23527" fmla="*/ 1748239 w 12191988"/>
              <a:gd name="connsiteY23527" fmla="*/ 518278 h 5886446"/>
              <a:gd name="connsiteX23528" fmla="*/ 1756573 w 12191988"/>
              <a:gd name="connsiteY23528" fmla="*/ 510341 h 5886446"/>
              <a:gd name="connsiteX23529" fmla="*/ 1765305 w 12191988"/>
              <a:gd name="connsiteY23529" fmla="*/ 503200 h 5886446"/>
              <a:gd name="connsiteX23530" fmla="*/ 1774433 w 12191988"/>
              <a:gd name="connsiteY23530" fmla="*/ 496057 h 5886446"/>
              <a:gd name="connsiteX23531" fmla="*/ 1783164 w 12191988"/>
              <a:gd name="connsiteY23531" fmla="*/ 489709 h 5886446"/>
              <a:gd name="connsiteX23532" fmla="*/ 1792292 w 12191988"/>
              <a:gd name="connsiteY23532" fmla="*/ 483757 h 5886446"/>
              <a:gd name="connsiteX23533" fmla="*/ 1802214 w 12191988"/>
              <a:gd name="connsiteY23533" fmla="*/ 478597 h 5886446"/>
              <a:gd name="connsiteX23534" fmla="*/ 1812135 w 12191988"/>
              <a:gd name="connsiteY23534" fmla="*/ 474232 h 5886446"/>
              <a:gd name="connsiteX23535" fmla="*/ 1822455 w 12191988"/>
              <a:gd name="connsiteY23535" fmla="*/ 471058 h 5886446"/>
              <a:gd name="connsiteX23536" fmla="*/ 1833170 w 12191988"/>
              <a:gd name="connsiteY23536" fmla="*/ 468282 h 5886446"/>
              <a:gd name="connsiteX23537" fmla="*/ 1843885 w 12191988"/>
              <a:gd name="connsiteY23537" fmla="*/ 466694 h 5886446"/>
              <a:gd name="connsiteX23538" fmla="*/ 1855792 w 12191988"/>
              <a:gd name="connsiteY23538" fmla="*/ 466296 h 5886446"/>
              <a:gd name="connsiteX23539" fmla="*/ 1856189 w 12191988"/>
              <a:gd name="connsiteY23539" fmla="*/ 473439 h 5886446"/>
              <a:gd name="connsiteX23540" fmla="*/ 1856982 w 12191988"/>
              <a:gd name="connsiteY23540" fmla="*/ 480583 h 5886446"/>
              <a:gd name="connsiteX23541" fmla="*/ 1858570 w 12191988"/>
              <a:gd name="connsiteY23541" fmla="*/ 486533 h 5886446"/>
              <a:gd name="connsiteX23542" fmla="*/ 1860158 w 12191988"/>
              <a:gd name="connsiteY23542" fmla="*/ 492088 h 5886446"/>
              <a:gd name="connsiteX23543" fmla="*/ 1862142 w 12191988"/>
              <a:gd name="connsiteY23543" fmla="*/ 497248 h 5886446"/>
              <a:gd name="connsiteX23544" fmla="*/ 1864523 w 12191988"/>
              <a:gd name="connsiteY23544" fmla="*/ 501613 h 5886446"/>
              <a:gd name="connsiteX23545" fmla="*/ 1867301 w 12191988"/>
              <a:gd name="connsiteY23545" fmla="*/ 505582 h 5886446"/>
              <a:gd name="connsiteX23546" fmla="*/ 1870079 w 12191988"/>
              <a:gd name="connsiteY23546" fmla="*/ 509946 h 5886446"/>
              <a:gd name="connsiteX23547" fmla="*/ 1876031 w 12191988"/>
              <a:gd name="connsiteY23547" fmla="*/ 517087 h 5886446"/>
              <a:gd name="connsiteX23548" fmla="*/ 1882778 w 12191988"/>
              <a:gd name="connsiteY23548" fmla="*/ 523833 h 5886446"/>
              <a:gd name="connsiteX23549" fmla="*/ 1889129 w 12191988"/>
              <a:gd name="connsiteY23549" fmla="*/ 530976 h 5886446"/>
              <a:gd name="connsiteX23550" fmla="*/ 1895083 w 12191988"/>
              <a:gd name="connsiteY23550" fmla="*/ 537722 h 5886446"/>
              <a:gd name="connsiteX23551" fmla="*/ 1884367 w 12191988"/>
              <a:gd name="connsiteY23551" fmla="*/ 550024 h 5886446"/>
              <a:gd name="connsiteX23552" fmla="*/ 1872857 w 12191988"/>
              <a:gd name="connsiteY23552" fmla="*/ 561928 h 5886446"/>
              <a:gd name="connsiteX23553" fmla="*/ 1860553 w 12191988"/>
              <a:gd name="connsiteY23553" fmla="*/ 573040 h 5886446"/>
              <a:gd name="connsiteX23554" fmla="*/ 1848648 w 12191988"/>
              <a:gd name="connsiteY23554" fmla="*/ 584150 h 5886446"/>
              <a:gd name="connsiteX23555" fmla="*/ 1823645 w 12191988"/>
              <a:gd name="connsiteY23555" fmla="*/ 604785 h 5886446"/>
              <a:gd name="connsiteX23556" fmla="*/ 1797847 w 12191988"/>
              <a:gd name="connsiteY23556" fmla="*/ 625021 h 5886446"/>
              <a:gd name="connsiteX23557" fmla="*/ 1772844 w 12191988"/>
              <a:gd name="connsiteY23557" fmla="*/ 645656 h 5886446"/>
              <a:gd name="connsiteX23558" fmla="*/ 1760939 w 12191988"/>
              <a:gd name="connsiteY23558" fmla="*/ 656766 h 5886446"/>
              <a:gd name="connsiteX23559" fmla="*/ 1748239 w 12191988"/>
              <a:gd name="connsiteY23559" fmla="*/ 667481 h 5886446"/>
              <a:gd name="connsiteX23560" fmla="*/ 1736730 w 12191988"/>
              <a:gd name="connsiteY23560" fmla="*/ 678987 h 5886446"/>
              <a:gd name="connsiteX23561" fmla="*/ 1725220 w 12191988"/>
              <a:gd name="connsiteY23561" fmla="*/ 690891 h 5886446"/>
              <a:gd name="connsiteX23562" fmla="*/ 1714107 w 12191988"/>
              <a:gd name="connsiteY23562" fmla="*/ 703590 h 5886446"/>
              <a:gd name="connsiteX23563" fmla="*/ 1703392 w 12191988"/>
              <a:gd name="connsiteY23563" fmla="*/ 716684 h 5886446"/>
              <a:gd name="connsiteX23564" fmla="*/ 1702994 w 12191988"/>
              <a:gd name="connsiteY23564" fmla="*/ 725017 h 5886446"/>
              <a:gd name="connsiteX23565" fmla="*/ 1703392 w 12191988"/>
              <a:gd name="connsiteY23565" fmla="*/ 732556 h 5886446"/>
              <a:gd name="connsiteX23566" fmla="*/ 1704979 w 12191988"/>
              <a:gd name="connsiteY23566" fmla="*/ 738111 h 5886446"/>
              <a:gd name="connsiteX23567" fmla="*/ 1707361 w 12191988"/>
              <a:gd name="connsiteY23567" fmla="*/ 743270 h 5886446"/>
              <a:gd name="connsiteX23568" fmla="*/ 1710138 w 12191988"/>
              <a:gd name="connsiteY23568" fmla="*/ 747239 h 5886446"/>
              <a:gd name="connsiteX23569" fmla="*/ 1713711 w 12191988"/>
              <a:gd name="connsiteY23569" fmla="*/ 750812 h 5886446"/>
              <a:gd name="connsiteX23570" fmla="*/ 1717282 w 12191988"/>
              <a:gd name="connsiteY23570" fmla="*/ 753588 h 5886446"/>
              <a:gd name="connsiteX23571" fmla="*/ 1720458 w 12191988"/>
              <a:gd name="connsiteY23571" fmla="*/ 756763 h 5886446"/>
              <a:gd name="connsiteX23572" fmla="*/ 1722442 w 12191988"/>
              <a:gd name="connsiteY23572" fmla="*/ 756763 h 5886446"/>
              <a:gd name="connsiteX23573" fmla="*/ 1724030 w 12191988"/>
              <a:gd name="connsiteY23573" fmla="*/ 755572 h 5886446"/>
              <a:gd name="connsiteX23574" fmla="*/ 1725617 w 12191988"/>
              <a:gd name="connsiteY23574" fmla="*/ 753983 h 5886446"/>
              <a:gd name="connsiteX23575" fmla="*/ 1726014 w 12191988"/>
              <a:gd name="connsiteY23575" fmla="*/ 752001 h 5886446"/>
              <a:gd name="connsiteX23576" fmla="*/ 1726808 w 12191988"/>
              <a:gd name="connsiteY23576" fmla="*/ 747239 h 5886446"/>
              <a:gd name="connsiteX23577" fmla="*/ 1726808 w 12191988"/>
              <a:gd name="connsiteY23577" fmla="*/ 740891 h 5886446"/>
              <a:gd name="connsiteX23578" fmla="*/ 1726808 w 12191988"/>
              <a:gd name="connsiteY23578" fmla="*/ 734938 h 5886446"/>
              <a:gd name="connsiteX23579" fmla="*/ 1727602 w 12191988"/>
              <a:gd name="connsiteY23579" fmla="*/ 732955 h 5886446"/>
              <a:gd name="connsiteX23580" fmla="*/ 1727998 w 12191988"/>
              <a:gd name="connsiteY23580" fmla="*/ 730971 h 5886446"/>
              <a:gd name="connsiteX23581" fmla="*/ 1729586 w 12191988"/>
              <a:gd name="connsiteY23581" fmla="*/ 730176 h 5886446"/>
              <a:gd name="connsiteX23582" fmla="*/ 1731570 w 12191988"/>
              <a:gd name="connsiteY23582" fmla="*/ 730176 h 5886446"/>
              <a:gd name="connsiteX23583" fmla="*/ 1734348 w 12191988"/>
              <a:gd name="connsiteY23583" fmla="*/ 730573 h 5886446"/>
              <a:gd name="connsiteX23584" fmla="*/ 1737523 w 12191988"/>
              <a:gd name="connsiteY23584" fmla="*/ 732160 h 5886446"/>
              <a:gd name="connsiteX23585" fmla="*/ 1737523 w 12191988"/>
              <a:gd name="connsiteY23585" fmla="*/ 740492 h 5886446"/>
              <a:gd name="connsiteX23586" fmla="*/ 1738317 w 12191988"/>
              <a:gd name="connsiteY23586" fmla="*/ 747636 h 5886446"/>
              <a:gd name="connsiteX23587" fmla="*/ 1739111 w 12191988"/>
              <a:gd name="connsiteY23587" fmla="*/ 753983 h 5886446"/>
              <a:gd name="connsiteX23588" fmla="*/ 1740697 w 12191988"/>
              <a:gd name="connsiteY23588" fmla="*/ 759540 h 5886446"/>
              <a:gd name="connsiteX23589" fmla="*/ 1742683 w 12191988"/>
              <a:gd name="connsiteY23589" fmla="*/ 764699 h 5886446"/>
              <a:gd name="connsiteX23590" fmla="*/ 1744667 w 12191988"/>
              <a:gd name="connsiteY23590" fmla="*/ 768666 h 5886446"/>
              <a:gd name="connsiteX23591" fmla="*/ 1747841 w 12191988"/>
              <a:gd name="connsiteY23591" fmla="*/ 771841 h 5886446"/>
              <a:gd name="connsiteX23592" fmla="*/ 1751414 w 12191988"/>
              <a:gd name="connsiteY23592" fmla="*/ 774618 h 5886446"/>
              <a:gd name="connsiteX23593" fmla="*/ 1754589 w 12191988"/>
              <a:gd name="connsiteY23593" fmla="*/ 776206 h 5886446"/>
              <a:gd name="connsiteX23594" fmla="*/ 1758556 w 12191988"/>
              <a:gd name="connsiteY23594" fmla="*/ 777794 h 5886446"/>
              <a:gd name="connsiteX23595" fmla="*/ 1762922 w 12191988"/>
              <a:gd name="connsiteY23595" fmla="*/ 778588 h 5886446"/>
              <a:gd name="connsiteX23596" fmla="*/ 1767289 w 12191988"/>
              <a:gd name="connsiteY23596" fmla="*/ 778588 h 5886446"/>
              <a:gd name="connsiteX23597" fmla="*/ 1772448 w 12191988"/>
              <a:gd name="connsiteY23597" fmla="*/ 778588 h 5886446"/>
              <a:gd name="connsiteX23598" fmla="*/ 1777210 w 12191988"/>
              <a:gd name="connsiteY23598" fmla="*/ 778192 h 5886446"/>
              <a:gd name="connsiteX23599" fmla="*/ 1787925 w 12191988"/>
              <a:gd name="connsiteY23599" fmla="*/ 775810 h 5886446"/>
              <a:gd name="connsiteX23600" fmla="*/ 1799039 w 12191988"/>
              <a:gd name="connsiteY23600" fmla="*/ 772238 h 5886446"/>
              <a:gd name="connsiteX23601" fmla="*/ 1810547 w 12191988"/>
              <a:gd name="connsiteY23601" fmla="*/ 768269 h 5886446"/>
              <a:gd name="connsiteX23602" fmla="*/ 1833567 w 12191988"/>
              <a:gd name="connsiteY23602" fmla="*/ 758748 h 5886446"/>
              <a:gd name="connsiteX23603" fmla="*/ 1844679 w 12191988"/>
              <a:gd name="connsiteY23603" fmla="*/ 754779 h 5886446"/>
              <a:gd name="connsiteX23604" fmla="*/ 1854998 w 12191988"/>
              <a:gd name="connsiteY23604" fmla="*/ 750812 h 5886446"/>
              <a:gd name="connsiteX23605" fmla="*/ 1864523 w 12191988"/>
              <a:gd name="connsiteY23605" fmla="*/ 748034 h 5886446"/>
              <a:gd name="connsiteX23606" fmla="*/ 1869286 w 12191988"/>
              <a:gd name="connsiteY23606" fmla="*/ 747239 h 5886446"/>
              <a:gd name="connsiteX23607" fmla="*/ 1873253 w 12191988"/>
              <a:gd name="connsiteY23607" fmla="*/ 746445 h 5886446"/>
              <a:gd name="connsiteX23608" fmla="*/ 1875634 w 12191988"/>
              <a:gd name="connsiteY23608" fmla="*/ 747636 h 5886446"/>
              <a:gd name="connsiteX23609" fmla="*/ 1877619 w 12191988"/>
              <a:gd name="connsiteY23609" fmla="*/ 749224 h 5886446"/>
              <a:gd name="connsiteX23610" fmla="*/ 1881192 w 12191988"/>
              <a:gd name="connsiteY23610" fmla="*/ 753190 h 5886446"/>
              <a:gd name="connsiteX23611" fmla="*/ 1884763 w 12191988"/>
              <a:gd name="connsiteY23611" fmla="*/ 757555 h 5886446"/>
              <a:gd name="connsiteX23612" fmla="*/ 1887145 w 12191988"/>
              <a:gd name="connsiteY23612" fmla="*/ 762317 h 5886446"/>
              <a:gd name="connsiteX23613" fmla="*/ 1890319 w 12191988"/>
              <a:gd name="connsiteY23613" fmla="*/ 767081 h 5886446"/>
              <a:gd name="connsiteX23614" fmla="*/ 1893097 w 12191988"/>
              <a:gd name="connsiteY23614" fmla="*/ 771841 h 5886446"/>
              <a:gd name="connsiteX23615" fmla="*/ 1897463 w 12191988"/>
              <a:gd name="connsiteY23615" fmla="*/ 775810 h 5886446"/>
              <a:gd name="connsiteX23616" fmla="*/ 1899448 w 12191988"/>
              <a:gd name="connsiteY23616" fmla="*/ 777397 h 5886446"/>
              <a:gd name="connsiteX23617" fmla="*/ 1901432 w 12191988"/>
              <a:gd name="connsiteY23617" fmla="*/ 778192 h 5886446"/>
              <a:gd name="connsiteX23618" fmla="*/ 1907385 w 12191988"/>
              <a:gd name="connsiteY23618" fmla="*/ 773826 h 5886446"/>
              <a:gd name="connsiteX23619" fmla="*/ 1913736 w 12191988"/>
              <a:gd name="connsiteY23619" fmla="*/ 769064 h 5886446"/>
              <a:gd name="connsiteX23620" fmla="*/ 1920878 w 12191988"/>
              <a:gd name="connsiteY23620" fmla="*/ 765095 h 5886446"/>
              <a:gd name="connsiteX23621" fmla="*/ 1928022 w 12191988"/>
              <a:gd name="connsiteY23621" fmla="*/ 761526 h 5886446"/>
              <a:gd name="connsiteX23622" fmla="*/ 1934769 w 12191988"/>
              <a:gd name="connsiteY23622" fmla="*/ 758748 h 5886446"/>
              <a:gd name="connsiteX23623" fmla="*/ 1942310 w 12191988"/>
              <a:gd name="connsiteY23623" fmla="*/ 755970 h 5886446"/>
              <a:gd name="connsiteX23624" fmla="*/ 1949850 w 12191988"/>
              <a:gd name="connsiteY23624" fmla="*/ 753983 h 5886446"/>
              <a:gd name="connsiteX23625" fmla="*/ 1957392 w 12191988"/>
              <a:gd name="connsiteY23625" fmla="*/ 752794 h 5886446"/>
              <a:gd name="connsiteX23626" fmla="*/ 1964933 w 12191988"/>
              <a:gd name="connsiteY23626" fmla="*/ 751603 h 5886446"/>
              <a:gd name="connsiteX23627" fmla="*/ 1972474 w 12191988"/>
              <a:gd name="connsiteY23627" fmla="*/ 751207 h 5886446"/>
              <a:gd name="connsiteX23628" fmla="*/ 1979616 w 12191988"/>
              <a:gd name="connsiteY23628" fmla="*/ 751603 h 5886446"/>
              <a:gd name="connsiteX23629" fmla="*/ 1986760 w 12191988"/>
              <a:gd name="connsiteY23629" fmla="*/ 752001 h 5886446"/>
              <a:gd name="connsiteX23630" fmla="*/ 1992714 w 12191988"/>
              <a:gd name="connsiteY23630" fmla="*/ 753190 h 5886446"/>
              <a:gd name="connsiteX23631" fmla="*/ 1998667 w 12191988"/>
              <a:gd name="connsiteY23631" fmla="*/ 755174 h 5886446"/>
              <a:gd name="connsiteX23632" fmla="*/ 2004223 w 12191988"/>
              <a:gd name="connsiteY23632" fmla="*/ 757555 h 5886446"/>
              <a:gd name="connsiteX23633" fmla="*/ 2008589 w 12191988"/>
              <a:gd name="connsiteY23633" fmla="*/ 760730 h 5886446"/>
              <a:gd name="connsiteX23634" fmla="*/ 2030814 w 12191988"/>
              <a:gd name="connsiteY23634" fmla="*/ 748034 h 5886446"/>
              <a:gd name="connsiteX23635" fmla="*/ 2042322 w 12191988"/>
              <a:gd name="connsiteY23635" fmla="*/ 742080 h 5886446"/>
              <a:gd name="connsiteX23636" fmla="*/ 2054229 w 12191988"/>
              <a:gd name="connsiteY23636" fmla="*/ 736129 h 5886446"/>
              <a:gd name="connsiteX23637" fmla="*/ 2066532 w 12191988"/>
              <a:gd name="connsiteY23637" fmla="*/ 730971 h 5886446"/>
              <a:gd name="connsiteX23638" fmla="*/ 2078439 w 12191988"/>
              <a:gd name="connsiteY23638" fmla="*/ 726208 h 5886446"/>
              <a:gd name="connsiteX23639" fmla="*/ 2090345 w 12191988"/>
              <a:gd name="connsiteY23639" fmla="*/ 721843 h 5886446"/>
              <a:gd name="connsiteX23640" fmla="*/ 2101857 w 12191988"/>
              <a:gd name="connsiteY23640" fmla="*/ 718668 h 5886446"/>
              <a:gd name="connsiteX23641" fmla="*/ 2114161 w 12191988"/>
              <a:gd name="connsiteY23641" fmla="*/ 715892 h 5886446"/>
              <a:gd name="connsiteX23642" fmla="*/ 2125672 w 12191988"/>
              <a:gd name="connsiteY23642" fmla="*/ 714302 h 5886446"/>
              <a:gd name="connsiteX23643" fmla="*/ 2131226 w 12191988"/>
              <a:gd name="connsiteY23643" fmla="*/ 714302 h 5886446"/>
              <a:gd name="connsiteX23644" fmla="*/ 2136782 w 12191988"/>
              <a:gd name="connsiteY23644" fmla="*/ 714302 h 5886446"/>
              <a:gd name="connsiteX23645" fmla="*/ 2142340 w 12191988"/>
              <a:gd name="connsiteY23645" fmla="*/ 714302 h 5886446"/>
              <a:gd name="connsiteX23646" fmla="*/ 2147104 w 12191988"/>
              <a:gd name="connsiteY23646" fmla="*/ 715493 h 5886446"/>
              <a:gd name="connsiteX23647" fmla="*/ 2152261 w 12191988"/>
              <a:gd name="connsiteY23647" fmla="*/ 716684 h 5886446"/>
              <a:gd name="connsiteX23648" fmla="*/ 2157418 w 12191988"/>
              <a:gd name="connsiteY23648" fmla="*/ 717479 h 5886446"/>
              <a:gd name="connsiteX23649" fmla="*/ 2162185 w 12191988"/>
              <a:gd name="connsiteY23649" fmla="*/ 719462 h 5886446"/>
              <a:gd name="connsiteX23650" fmla="*/ 2167341 w 12191988"/>
              <a:gd name="connsiteY23650" fmla="*/ 721446 h 5886446"/>
              <a:gd name="connsiteX23651" fmla="*/ 2171707 w 12191988"/>
              <a:gd name="connsiteY23651" fmla="*/ 723828 h 5886446"/>
              <a:gd name="connsiteX23652" fmla="*/ 2175678 w 12191988"/>
              <a:gd name="connsiteY23652" fmla="*/ 727002 h 5886446"/>
              <a:gd name="connsiteX23653" fmla="*/ 2180440 w 12191988"/>
              <a:gd name="connsiteY23653" fmla="*/ 730573 h 5886446"/>
              <a:gd name="connsiteX23654" fmla="*/ 2184407 w 12191988"/>
              <a:gd name="connsiteY23654" fmla="*/ 734542 h 5886446"/>
              <a:gd name="connsiteX23655" fmla="*/ 2171707 w 12191988"/>
              <a:gd name="connsiteY23655" fmla="*/ 731367 h 5886446"/>
              <a:gd name="connsiteX23656" fmla="*/ 2159405 w 12191988"/>
              <a:gd name="connsiteY23656" fmla="*/ 730176 h 5886446"/>
              <a:gd name="connsiteX23657" fmla="*/ 2146704 w 12191988"/>
              <a:gd name="connsiteY23657" fmla="*/ 729382 h 5886446"/>
              <a:gd name="connsiteX23658" fmla="*/ 2133609 w 12191988"/>
              <a:gd name="connsiteY23658" fmla="*/ 730176 h 5886446"/>
              <a:gd name="connsiteX23659" fmla="*/ 2121305 w 12191988"/>
              <a:gd name="connsiteY23659" fmla="*/ 731367 h 5886446"/>
              <a:gd name="connsiteX23660" fmla="*/ 2108605 w 12191988"/>
              <a:gd name="connsiteY23660" fmla="*/ 734147 h 5886446"/>
              <a:gd name="connsiteX23661" fmla="*/ 2095901 w 12191988"/>
              <a:gd name="connsiteY23661" fmla="*/ 736923 h 5886446"/>
              <a:gd name="connsiteX23662" fmla="*/ 2083995 w 12191988"/>
              <a:gd name="connsiteY23662" fmla="*/ 740891 h 5886446"/>
              <a:gd name="connsiteX23663" fmla="*/ 2071295 w 12191988"/>
              <a:gd name="connsiteY23663" fmla="*/ 746047 h 5886446"/>
              <a:gd name="connsiteX23664" fmla="*/ 2059786 w 12191988"/>
              <a:gd name="connsiteY23664" fmla="*/ 752001 h 5886446"/>
              <a:gd name="connsiteX23665" fmla="*/ 2048276 w 12191988"/>
              <a:gd name="connsiteY23665" fmla="*/ 758748 h 5886446"/>
              <a:gd name="connsiteX23666" fmla="*/ 2037163 w 12191988"/>
              <a:gd name="connsiteY23666" fmla="*/ 765491 h 5886446"/>
              <a:gd name="connsiteX23667" fmla="*/ 2026844 w 12191988"/>
              <a:gd name="connsiteY23667" fmla="*/ 773826 h 5886446"/>
              <a:gd name="connsiteX23668" fmla="*/ 2016129 w 12191988"/>
              <a:gd name="connsiteY23668" fmla="*/ 782159 h 5886446"/>
              <a:gd name="connsiteX23669" fmla="*/ 2006604 w 12191988"/>
              <a:gd name="connsiteY23669" fmla="*/ 791286 h 5886446"/>
              <a:gd name="connsiteX23670" fmla="*/ 1997477 w 12191988"/>
              <a:gd name="connsiteY23670" fmla="*/ 801205 h 5886446"/>
              <a:gd name="connsiteX23671" fmla="*/ 2000650 w 12191988"/>
              <a:gd name="connsiteY23671" fmla="*/ 807953 h 5886446"/>
              <a:gd name="connsiteX23672" fmla="*/ 2002636 w 12191988"/>
              <a:gd name="connsiteY23672" fmla="*/ 810332 h 5886446"/>
              <a:gd name="connsiteX23673" fmla="*/ 2004223 w 12191988"/>
              <a:gd name="connsiteY23673" fmla="*/ 812713 h 5886446"/>
              <a:gd name="connsiteX23674" fmla="*/ 2006207 w 12191988"/>
              <a:gd name="connsiteY23674" fmla="*/ 814300 h 5886446"/>
              <a:gd name="connsiteX23675" fmla="*/ 2008192 w 12191988"/>
              <a:gd name="connsiteY23675" fmla="*/ 815888 h 5886446"/>
              <a:gd name="connsiteX23676" fmla="*/ 2010177 w 12191988"/>
              <a:gd name="connsiteY23676" fmla="*/ 816682 h 5886446"/>
              <a:gd name="connsiteX23677" fmla="*/ 2012160 w 12191988"/>
              <a:gd name="connsiteY23677" fmla="*/ 817474 h 5886446"/>
              <a:gd name="connsiteX23678" fmla="*/ 2014145 w 12191988"/>
              <a:gd name="connsiteY23678" fmla="*/ 817474 h 5886446"/>
              <a:gd name="connsiteX23679" fmla="*/ 2016129 w 12191988"/>
              <a:gd name="connsiteY23679" fmla="*/ 817474 h 5886446"/>
              <a:gd name="connsiteX23680" fmla="*/ 2020098 w 12191988"/>
              <a:gd name="connsiteY23680" fmla="*/ 816285 h 5886446"/>
              <a:gd name="connsiteX23681" fmla="*/ 2024860 w 12191988"/>
              <a:gd name="connsiteY23681" fmla="*/ 814696 h 5886446"/>
              <a:gd name="connsiteX23682" fmla="*/ 2029226 w 12191988"/>
              <a:gd name="connsiteY23682" fmla="*/ 812317 h 5886446"/>
              <a:gd name="connsiteX23683" fmla="*/ 2038354 w 12191988"/>
              <a:gd name="connsiteY23683" fmla="*/ 805967 h 5886446"/>
              <a:gd name="connsiteX23684" fmla="*/ 2047879 w 12191988"/>
              <a:gd name="connsiteY23684" fmla="*/ 799222 h 5886446"/>
              <a:gd name="connsiteX23685" fmla="*/ 2052244 w 12191988"/>
              <a:gd name="connsiteY23685" fmla="*/ 796443 h 5886446"/>
              <a:gd name="connsiteX23686" fmla="*/ 2057007 w 12191988"/>
              <a:gd name="connsiteY23686" fmla="*/ 794460 h 5886446"/>
              <a:gd name="connsiteX23687" fmla="*/ 2061373 w 12191988"/>
              <a:gd name="connsiteY23687" fmla="*/ 792873 h 5886446"/>
              <a:gd name="connsiteX23688" fmla="*/ 2065342 w 12191988"/>
              <a:gd name="connsiteY23688" fmla="*/ 792078 h 5886446"/>
              <a:gd name="connsiteX23689" fmla="*/ 2062564 w 12191988"/>
              <a:gd name="connsiteY23689" fmla="*/ 800809 h 5886446"/>
              <a:gd name="connsiteX23690" fmla="*/ 2057802 w 12191988"/>
              <a:gd name="connsiteY23690" fmla="*/ 808348 h 5886446"/>
              <a:gd name="connsiteX23691" fmla="*/ 2053436 w 12191988"/>
              <a:gd name="connsiteY23691" fmla="*/ 814696 h 5886446"/>
              <a:gd name="connsiteX23692" fmla="*/ 2048673 w 12191988"/>
              <a:gd name="connsiteY23692" fmla="*/ 820253 h 5886446"/>
              <a:gd name="connsiteX23693" fmla="*/ 2043910 w 12191988"/>
              <a:gd name="connsiteY23693" fmla="*/ 825013 h 5886446"/>
              <a:gd name="connsiteX23694" fmla="*/ 2039148 w 12191988"/>
              <a:gd name="connsiteY23694" fmla="*/ 828586 h 5886446"/>
              <a:gd name="connsiteX23695" fmla="*/ 2034783 w 12191988"/>
              <a:gd name="connsiteY23695" fmla="*/ 831363 h 5886446"/>
              <a:gd name="connsiteX23696" fmla="*/ 2031607 w 12191988"/>
              <a:gd name="connsiteY23696" fmla="*/ 832555 h 5886446"/>
              <a:gd name="connsiteX23697" fmla="*/ 2033592 w 12191988"/>
              <a:gd name="connsiteY23697" fmla="*/ 837316 h 5886446"/>
              <a:gd name="connsiteX23698" fmla="*/ 2035180 w 12191988"/>
              <a:gd name="connsiteY23698" fmla="*/ 841284 h 5886446"/>
              <a:gd name="connsiteX23699" fmla="*/ 2037163 w 12191988"/>
              <a:gd name="connsiteY23699" fmla="*/ 844854 h 5886446"/>
              <a:gd name="connsiteX23700" fmla="*/ 2039148 w 12191988"/>
              <a:gd name="connsiteY23700" fmla="*/ 848028 h 5886446"/>
              <a:gd name="connsiteX23701" fmla="*/ 2041132 w 12191988"/>
              <a:gd name="connsiteY23701" fmla="*/ 850409 h 5886446"/>
              <a:gd name="connsiteX23702" fmla="*/ 2043512 w 12191988"/>
              <a:gd name="connsiteY23702" fmla="*/ 851999 h 5886446"/>
              <a:gd name="connsiteX23703" fmla="*/ 2045498 w 12191988"/>
              <a:gd name="connsiteY23703" fmla="*/ 852790 h 5886446"/>
              <a:gd name="connsiteX23704" fmla="*/ 2047879 w 12191988"/>
              <a:gd name="connsiteY23704" fmla="*/ 853982 h 5886446"/>
              <a:gd name="connsiteX23705" fmla="*/ 2049863 w 12191988"/>
              <a:gd name="connsiteY23705" fmla="*/ 853982 h 5886446"/>
              <a:gd name="connsiteX23706" fmla="*/ 2051848 w 12191988"/>
              <a:gd name="connsiteY23706" fmla="*/ 853982 h 5886446"/>
              <a:gd name="connsiteX23707" fmla="*/ 2053832 w 12191988"/>
              <a:gd name="connsiteY23707" fmla="*/ 852790 h 5886446"/>
              <a:gd name="connsiteX23708" fmla="*/ 2055817 w 12191988"/>
              <a:gd name="connsiteY23708" fmla="*/ 851999 h 5886446"/>
              <a:gd name="connsiteX23709" fmla="*/ 2060578 w 12191988"/>
              <a:gd name="connsiteY23709" fmla="*/ 849617 h 5886446"/>
              <a:gd name="connsiteX23710" fmla="*/ 2064945 w 12191988"/>
              <a:gd name="connsiteY23710" fmla="*/ 845648 h 5886446"/>
              <a:gd name="connsiteX23711" fmla="*/ 2068914 w 12191988"/>
              <a:gd name="connsiteY23711" fmla="*/ 840490 h 5886446"/>
              <a:gd name="connsiteX23712" fmla="*/ 2073279 w 12191988"/>
              <a:gd name="connsiteY23712" fmla="*/ 834936 h 5886446"/>
              <a:gd name="connsiteX23713" fmla="*/ 2082010 w 12191988"/>
              <a:gd name="connsiteY23713" fmla="*/ 823824 h 5886446"/>
              <a:gd name="connsiteX23714" fmla="*/ 2086376 w 12191988"/>
              <a:gd name="connsiteY23714" fmla="*/ 818665 h 5886446"/>
              <a:gd name="connsiteX23715" fmla="*/ 2091139 w 12191988"/>
              <a:gd name="connsiteY23715" fmla="*/ 814300 h 5886446"/>
              <a:gd name="connsiteX23716" fmla="*/ 2095108 w 12191988"/>
              <a:gd name="connsiteY23716" fmla="*/ 810332 h 5886446"/>
              <a:gd name="connsiteX23717" fmla="*/ 2099474 w 12191988"/>
              <a:gd name="connsiteY23717" fmla="*/ 807953 h 5886446"/>
              <a:gd name="connsiteX23718" fmla="*/ 2102650 w 12191988"/>
              <a:gd name="connsiteY23718" fmla="*/ 812713 h 5886446"/>
              <a:gd name="connsiteX23719" fmla="*/ 2105430 w 12191988"/>
              <a:gd name="connsiteY23719" fmla="*/ 816682 h 5886446"/>
              <a:gd name="connsiteX23720" fmla="*/ 2108605 w 12191988"/>
              <a:gd name="connsiteY23720" fmla="*/ 821444 h 5886446"/>
              <a:gd name="connsiteX23721" fmla="*/ 2112178 w 12191988"/>
              <a:gd name="connsiteY23721" fmla="*/ 825013 h 5886446"/>
              <a:gd name="connsiteX23722" fmla="*/ 2115751 w 12191988"/>
              <a:gd name="connsiteY23722" fmla="*/ 827792 h 5886446"/>
              <a:gd name="connsiteX23723" fmla="*/ 2118923 w 12191988"/>
              <a:gd name="connsiteY23723" fmla="*/ 830966 h 5886446"/>
              <a:gd name="connsiteX23724" fmla="*/ 2122494 w 12191988"/>
              <a:gd name="connsiteY23724" fmla="*/ 833347 h 5886446"/>
              <a:gd name="connsiteX23725" fmla="*/ 2126466 w 12191988"/>
              <a:gd name="connsiteY23725" fmla="*/ 835333 h 5886446"/>
              <a:gd name="connsiteX23726" fmla="*/ 2130832 w 12191988"/>
              <a:gd name="connsiteY23726" fmla="*/ 837316 h 5886446"/>
              <a:gd name="connsiteX23727" fmla="*/ 2134798 w 12191988"/>
              <a:gd name="connsiteY23727" fmla="*/ 838507 h 5886446"/>
              <a:gd name="connsiteX23728" fmla="*/ 2139165 w 12191988"/>
              <a:gd name="connsiteY23728" fmla="*/ 840092 h 5886446"/>
              <a:gd name="connsiteX23729" fmla="*/ 2143133 w 12191988"/>
              <a:gd name="connsiteY23729" fmla="*/ 840490 h 5886446"/>
              <a:gd name="connsiteX23730" fmla="*/ 2151863 w 12191988"/>
              <a:gd name="connsiteY23730" fmla="*/ 841284 h 5886446"/>
              <a:gd name="connsiteX23731" fmla="*/ 2160199 w 12191988"/>
              <a:gd name="connsiteY23731" fmla="*/ 840887 h 5886446"/>
              <a:gd name="connsiteX23732" fmla="*/ 2168929 w 12191988"/>
              <a:gd name="connsiteY23732" fmla="*/ 840092 h 5886446"/>
              <a:gd name="connsiteX23733" fmla="*/ 2177266 w 12191988"/>
              <a:gd name="connsiteY23733" fmla="*/ 837316 h 5886446"/>
              <a:gd name="connsiteX23734" fmla="*/ 2185200 w 12191988"/>
              <a:gd name="connsiteY23734" fmla="*/ 834936 h 5886446"/>
              <a:gd name="connsiteX23735" fmla="*/ 2192744 w 12191988"/>
              <a:gd name="connsiteY23735" fmla="*/ 831363 h 5886446"/>
              <a:gd name="connsiteX23736" fmla="*/ 2200281 w 12191988"/>
              <a:gd name="connsiteY23736" fmla="*/ 827395 h 5886446"/>
              <a:gd name="connsiteX23737" fmla="*/ 2207030 w 12191988"/>
              <a:gd name="connsiteY23737" fmla="*/ 823427 h 5886446"/>
              <a:gd name="connsiteX23738" fmla="*/ 2212982 w 12191988"/>
              <a:gd name="connsiteY23738" fmla="*/ 818665 h 5886446"/>
              <a:gd name="connsiteX23739" fmla="*/ 2218142 w 12191988"/>
              <a:gd name="connsiteY23739" fmla="*/ 814300 h 5886446"/>
              <a:gd name="connsiteX23740" fmla="*/ 2215364 w 12191988"/>
              <a:gd name="connsiteY23740" fmla="*/ 809141 h 5886446"/>
              <a:gd name="connsiteX23741" fmla="*/ 2212586 w 12191988"/>
              <a:gd name="connsiteY23741" fmla="*/ 804382 h 5886446"/>
              <a:gd name="connsiteX23742" fmla="*/ 2205839 w 12191988"/>
              <a:gd name="connsiteY23742" fmla="*/ 795253 h 5886446"/>
              <a:gd name="connsiteX23743" fmla="*/ 2203061 w 12191988"/>
              <a:gd name="connsiteY23743" fmla="*/ 790889 h 5886446"/>
              <a:gd name="connsiteX23744" fmla="*/ 2200281 w 12191988"/>
              <a:gd name="connsiteY23744" fmla="*/ 785729 h 5886446"/>
              <a:gd name="connsiteX23745" fmla="*/ 2197901 w 12191988"/>
              <a:gd name="connsiteY23745" fmla="*/ 780173 h 5886446"/>
              <a:gd name="connsiteX23746" fmla="*/ 2195522 w 12191988"/>
              <a:gd name="connsiteY23746" fmla="*/ 774223 h 5886446"/>
              <a:gd name="connsiteX23747" fmla="*/ 2201870 w 12191988"/>
              <a:gd name="connsiteY23747" fmla="*/ 767081 h 5886446"/>
              <a:gd name="connsiteX23748" fmla="*/ 2207426 w 12191988"/>
              <a:gd name="connsiteY23748" fmla="*/ 759143 h 5886446"/>
              <a:gd name="connsiteX23749" fmla="*/ 2212982 w 12191988"/>
              <a:gd name="connsiteY23749" fmla="*/ 750812 h 5886446"/>
              <a:gd name="connsiteX23750" fmla="*/ 2218142 w 12191988"/>
              <a:gd name="connsiteY23750" fmla="*/ 742080 h 5886446"/>
              <a:gd name="connsiteX23751" fmla="*/ 2216157 w 12191988"/>
              <a:gd name="connsiteY23751" fmla="*/ 736129 h 5886446"/>
              <a:gd name="connsiteX23752" fmla="*/ 2213381 w 12191988"/>
              <a:gd name="connsiteY23752" fmla="*/ 730573 h 5886446"/>
              <a:gd name="connsiteX23753" fmla="*/ 2210602 w 12191988"/>
              <a:gd name="connsiteY23753" fmla="*/ 726208 h 5886446"/>
              <a:gd name="connsiteX23754" fmla="*/ 2207030 w 12191988"/>
              <a:gd name="connsiteY23754" fmla="*/ 721843 h 5886446"/>
              <a:gd name="connsiteX23755" fmla="*/ 2205047 w 12191988"/>
              <a:gd name="connsiteY23755" fmla="*/ 720653 h 5886446"/>
              <a:gd name="connsiteX23756" fmla="*/ 2202266 w 12191988"/>
              <a:gd name="connsiteY23756" fmla="*/ 719462 h 5886446"/>
              <a:gd name="connsiteX23757" fmla="*/ 2199886 w 12191988"/>
              <a:gd name="connsiteY23757" fmla="*/ 718668 h 5886446"/>
              <a:gd name="connsiteX23758" fmla="*/ 2197505 w 12191988"/>
              <a:gd name="connsiteY23758" fmla="*/ 717876 h 5886446"/>
              <a:gd name="connsiteX23759" fmla="*/ 2194332 w 12191988"/>
              <a:gd name="connsiteY23759" fmla="*/ 717479 h 5886446"/>
              <a:gd name="connsiteX23760" fmla="*/ 2191551 w 12191988"/>
              <a:gd name="connsiteY23760" fmla="*/ 717479 h 5886446"/>
              <a:gd name="connsiteX23761" fmla="*/ 2187978 w 12191988"/>
              <a:gd name="connsiteY23761" fmla="*/ 717479 h 5886446"/>
              <a:gd name="connsiteX23762" fmla="*/ 2184407 w 12191988"/>
              <a:gd name="connsiteY23762" fmla="*/ 718668 h 5886446"/>
              <a:gd name="connsiteX23763" fmla="*/ 2186393 w 12191988"/>
              <a:gd name="connsiteY23763" fmla="*/ 710335 h 5886446"/>
              <a:gd name="connsiteX23764" fmla="*/ 2187978 w 12191988"/>
              <a:gd name="connsiteY23764" fmla="*/ 703590 h 5886446"/>
              <a:gd name="connsiteX23765" fmla="*/ 2188378 w 12191988"/>
              <a:gd name="connsiteY23765" fmla="*/ 696844 h 5886446"/>
              <a:gd name="connsiteX23766" fmla="*/ 2187188 w 12191988"/>
              <a:gd name="connsiteY23766" fmla="*/ 691289 h 5886446"/>
              <a:gd name="connsiteX23767" fmla="*/ 2185992 w 12191988"/>
              <a:gd name="connsiteY23767" fmla="*/ 685734 h 5886446"/>
              <a:gd name="connsiteX23768" fmla="*/ 2184012 w 12191988"/>
              <a:gd name="connsiteY23768" fmla="*/ 680973 h 5886446"/>
              <a:gd name="connsiteX23769" fmla="*/ 2181234 w 12191988"/>
              <a:gd name="connsiteY23769" fmla="*/ 676211 h 5886446"/>
              <a:gd name="connsiteX23770" fmla="*/ 2177661 w 12191988"/>
              <a:gd name="connsiteY23770" fmla="*/ 672240 h 5886446"/>
              <a:gd name="connsiteX23771" fmla="*/ 2174485 w 12191988"/>
              <a:gd name="connsiteY23771" fmla="*/ 668275 h 5886446"/>
              <a:gd name="connsiteX23772" fmla="*/ 2170122 w 12191988"/>
              <a:gd name="connsiteY23772" fmla="*/ 664703 h 5886446"/>
              <a:gd name="connsiteX23773" fmla="*/ 2161392 w 12191988"/>
              <a:gd name="connsiteY23773" fmla="*/ 658354 h 5886446"/>
              <a:gd name="connsiteX23774" fmla="*/ 2152658 w 12191988"/>
              <a:gd name="connsiteY23774" fmla="*/ 652799 h 5886446"/>
              <a:gd name="connsiteX23775" fmla="*/ 2144325 w 12191988"/>
              <a:gd name="connsiteY23775" fmla="*/ 646846 h 5886446"/>
              <a:gd name="connsiteX23776" fmla="*/ 2145515 w 12191988"/>
              <a:gd name="connsiteY23776" fmla="*/ 640895 h 5886446"/>
              <a:gd name="connsiteX23777" fmla="*/ 2146704 w 12191988"/>
              <a:gd name="connsiteY23777" fmla="*/ 638910 h 5886446"/>
              <a:gd name="connsiteX23778" fmla="*/ 2148292 w 12191988"/>
              <a:gd name="connsiteY23778" fmla="*/ 636529 h 5886446"/>
              <a:gd name="connsiteX23779" fmla="*/ 2149085 w 12191988"/>
              <a:gd name="connsiteY23779" fmla="*/ 635340 h 5886446"/>
              <a:gd name="connsiteX23780" fmla="*/ 2150675 w 12191988"/>
              <a:gd name="connsiteY23780" fmla="*/ 634149 h 5886446"/>
              <a:gd name="connsiteX23781" fmla="*/ 2152261 w 12191988"/>
              <a:gd name="connsiteY23781" fmla="*/ 633752 h 5886446"/>
              <a:gd name="connsiteX23782" fmla="*/ 2153848 w 12191988"/>
              <a:gd name="connsiteY23782" fmla="*/ 633355 h 5886446"/>
              <a:gd name="connsiteX23783" fmla="*/ 2157418 w 12191988"/>
              <a:gd name="connsiteY23783" fmla="*/ 633752 h 5886446"/>
              <a:gd name="connsiteX23784" fmla="*/ 2160597 w 12191988"/>
              <a:gd name="connsiteY23784" fmla="*/ 634547 h 5886446"/>
              <a:gd name="connsiteX23785" fmla="*/ 2164168 w 12191988"/>
              <a:gd name="connsiteY23785" fmla="*/ 637323 h 5886446"/>
              <a:gd name="connsiteX23786" fmla="*/ 2168134 w 12191988"/>
              <a:gd name="connsiteY23786" fmla="*/ 640101 h 5886446"/>
              <a:gd name="connsiteX23787" fmla="*/ 2171311 w 12191988"/>
              <a:gd name="connsiteY23787" fmla="*/ 643673 h 5886446"/>
              <a:gd name="connsiteX23788" fmla="*/ 2174485 w 12191988"/>
              <a:gd name="connsiteY23788" fmla="*/ 647641 h 5886446"/>
              <a:gd name="connsiteX23789" fmla="*/ 2176868 w 12191988"/>
              <a:gd name="connsiteY23789" fmla="*/ 651608 h 5886446"/>
              <a:gd name="connsiteX23790" fmla="*/ 2178851 w 12191988"/>
              <a:gd name="connsiteY23790" fmla="*/ 656370 h 5886446"/>
              <a:gd name="connsiteX23791" fmla="*/ 2180440 w 12191988"/>
              <a:gd name="connsiteY23791" fmla="*/ 660339 h 5886446"/>
              <a:gd name="connsiteX23792" fmla="*/ 2180834 w 12191988"/>
              <a:gd name="connsiteY23792" fmla="*/ 664307 h 5886446"/>
              <a:gd name="connsiteX23793" fmla="*/ 2179646 w 12191988"/>
              <a:gd name="connsiteY23793" fmla="*/ 667877 h 5886446"/>
              <a:gd name="connsiteX23794" fmla="*/ 2179249 w 12191988"/>
              <a:gd name="connsiteY23794" fmla="*/ 669464 h 5886446"/>
              <a:gd name="connsiteX23795" fmla="*/ 2178456 w 12191988"/>
              <a:gd name="connsiteY23795" fmla="*/ 670257 h 5886446"/>
              <a:gd name="connsiteX23796" fmla="*/ 2182422 w 12191988"/>
              <a:gd name="connsiteY23796" fmla="*/ 671447 h 5886446"/>
              <a:gd name="connsiteX23797" fmla="*/ 2185992 w 12191988"/>
              <a:gd name="connsiteY23797" fmla="*/ 670655 h 5886446"/>
              <a:gd name="connsiteX23798" fmla="*/ 2189565 w 12191988"/>
              <a:gd name="connsiteY23798" fmla="*/ 669860 h 5886446"/>
              <a:gd name="connsiteX23799" fmla="*/ 2191551 w 12191988"/>
              <a:gd name="connsiteY23799" fmla="*/ 668275 h 5886446"/>
              <a:gd name="connsiteX23800" fmla="*/ 2192744 w 12191988"/>
              <a:gd name="connsiteY23800" fmla="*/ 666685 h 5886446"/>
              <a:gd name="connsiteX23801" fmla="*/ 2193537 w 12191988"/>
              <a:gd name="connsiteY23801" fmla="*/ 665892 h 5886446"/>
              <a:gd name="connsiteX23802" fmla="*/ 2193537 w 12191988"/>
              <a:gd name="connsiteY23802" fmla="*/ 665497 h 5886446"/>
              <a:gd name="connsiteX23803" fmla="*/ 2192744 w 12191988"/>
              <a:gd name="connsiteY23803" fmla="*/ 664307 h 5886446"/>
              <a:gd name="connsiteX23804" fmla="*/ 2192343 w 12191988"/>
              <a:gd name="connsiteY23804" fmla="*/ 663116 h 5886446"/>
              <a:gd name="connsiteX23805" fmla="*/ 2189966 w 12191988"/>
              <a:gd name="connsiteY23805" fmla="*/ 662321 h 5886446"/>
              <a:gd name="connsiteX23806" fmla="*/ 2189966 w 12191988"/>
              <a:gd name="connsiteY23806" fmla="*/ 660339 h 5886446"/>
              <a:gd name="connsiteX23807" fmla="*/ 2190760 w 12191988"/>
              <a:gd name="connsiteY23807" fmla="*/ 658750 h 5886446"/>
              <a:gd name="connsiteX23808" fmla="*/ 2191949 w 12191988"/>
              <a:gd name="connsiteY23808" fmla="*/ 657956 h 5886446"/>
              <a:gd name="connsiteX23809" fmla="*/ 2192744 w 12191988"/>
              <a:gd name="connsiteY23809" fmla="*/ 656370 h 5886446"/>
              <a:gd name="connsiteX23810" fmla="*/ 2195522 w 12191988"/>
              <a:gd name="connsiteY23810" fmla="*/ 654783 h 5886446"/>
              <a:gd name="connsiteX23811" fmla="*/ 2198299 w 12191988"/>
              <a:gd name="connsiteY23811" fmla="*/ 654386 h 5886446"/>
              <a:gd name="connsiteX23812" fmla="*/ 2201474 w 12191988"/>
              <a:gd name="connsiteY23812" fmla="*/ 654783 h 5886446"/>
              <a:gd name="connsiteX23813" fmla="*/ 2203853 w 12191988"/>
              <a:gd name="connsiteY23813" fmla="*/ 656370 h 5886446"/>
              <a:gd name="connsiteX23814" fmla="*/ 2205047 w 12191988"/>
              <a:gd name="connsiteY23814" fmla="*/ 657162 h 5886446"/>
              <a:gd name="connsiteX23815" fmla="*/ 2205839 w 12191988"/>
              <a:gd name="connsiteY23815" fmla="*/ 658750 h 5886446"/>
              <a:gd name="connsiteX23816" fmla="*/ 2206634 w 12191988"/>
              <a:gd name="connsiteY23816" fmla="*/ 660339 h 5886446"/>
              <a:gd name="connsiteX23817" fmla="*/ 2206634 w 12191988"/>
              <a:gd name="connsiteY23817" fmla="*/ 662321 h 5886446"/>
              <a:gd name="connsiteX23818" fmla="*/ 2211396 w 12191988"/>
              <a:gd name="connsiteY23818" fmla="*/ 646846 h 5886446"/>
              <a:gd name="connsiteX23819" fmla="*/ 2213775 w 12191988"/>
              <a:gd name="connsiteY23819" fmla="*/ 637720 h 5886446"/>
              <a:gd name="connsiteX23820" fmla="*/ 2215364 w 12191988"/>
              <a:gd name="connsiteY23820" fmla="*/ 627798 h 5886446"/>
              <a:gd name="connsiteX23821" fmla="*/ 2216952 w 12191988"/>
              <a:gd name="connsiteY23821" fmla="*/ 616292 h 5886446"/>
              <a:gd name="connsiteX23822" fmla="*/ 2216952 w 12191988"/>
              <a:gd name="connsiteY23822" fmla="*/ 609942 h 5886446"/>
              <a:gd name="connsiteX23823" fmla="*/ 2216952 w 12191988"/>
              <a:gd name="connsiteY23823" fmla="*/ 603594 h 5886446"/>
              <a:gd name="connsiteX23824" fmla="*/ 2216556 w 12191988"/>
              <a:gd name="connsiteY23824" fmla="*/ 596449 h 5886446"/>
              <a:gd name="connsiteX23825" fmla="*/ 2215364 w 12191988"/>
              <a:gd name="connsiteY23825" fmla="*/ 589705 h 5886446"/>
              <a:gd name="connsiteX23826" fmla="*/ 2213775 w 12191988"/>
              <a:gd name="connsiteY23826" fmla="*/ 582165 h 5886446"/>
              <a:gd name="connsiteX23827" fmla="*/ 2211792 w 12191988"/>
              <a:gd name="connsiteY23827" fmla="*/ 573832 h 5886446"/>
              <a:gd name="connsiteX23828" fmla="*/ 2215364 w 12191988"/>
              <a:gd name="connsiteY23828" fmla="*/ 575023 h 5886446"/>
              <a:gd name="connsiteX23829" fmla="*/ 2218937 w 12191988"/>
              <a:gd name="connsiteY23829" fmla="*/ 575818 h 5886446"/>
              <a:gd name="connsiteX23830" fmla="*/ 2222109 w 12191988"/>
              <a:gd name="connsiteY23830" fmla="*/ 576610 h 5886446"/>
              <a:gd name="connsiteX23831" fmla="*/ 2224891 w 12191988"/>
              <a:gd name="connsiteY23831" fmla="*/ 575818 h 5886446"/>
              <a:gd name="connsiteX23832" fmla="*/ 2227665 w 12191988"/>
              <a:gd name="connsiteY23832" fmla="*/ 575421 h 5886446"/>
              <a:gd name="connsiteX23833" fmla="*/ 2230446 w 12191988"/>
              <a:gd name="connsiteY23833" fmla="*/ 574627 h 5886446"/>
              <a:gd name="connsiteX23834" fmla="*/ 2233223 w 12191988"/>
              <a:gd name="connsiteY23834" fmla="*/ 573435 h 5886446"/>
              <a:gd name="connsiteX23835" fmla="*/ 2235604 w 12191988"/>
              <a:gd name="connsiteY23835" fmla="*/ 571453 h 5886446"/>
              <a:gd name="connsiteX23836" fmla="*/ 2240765 w 12191988"/>
              <a:gd name="connsiteY23836" fmla="*/ 567485 h 5886446"/>
              <a:gd name="connsiteX23837" fmla="*/ 2245130 w 12191988"/>
              <a:gd name="connsiteY23837" fmla="*/ 562325 h 5886446"/>
              <a:gd name="connsiteX23838" fmla="*/ 2249494 w 12191988"/>
              <a:gd name="connsiteY23838" fmla="*/ 556372 h 5886446"/>
              <a:gd name="connsiteX23839" fmla="*/ 2253465 w 12191988"/>
              <a:gd name="connsiteY23839" fmla="*/ 550024 h 5886446"/>
              <a:gd name="connsiteX23840" fmla="*/ 2262594 w 12191988"/>
              <a:gd name="connsiteY23840" fmla="*/ 536531 h 5886446"/>
              <a:gd name="connsiteX23841" fmla="*/ 2267751 w 12191988"/>
              <a:gd name="connsiteY23841" fmla="*/ 529787 h 5886446"/>
              <a:gd name="connsiteX23842" fmla="*/ 2272513 w 12191988"/>
              <a:gd name="connsiteY23842" fmla="*/ 523833 h 5886446"/>
              <a:gd name="connsiteX23843" fmla="*/ 2277673 w 12191988"/>
              <a:gd name="connsiteY23843" fmla="*/ 518278 h 5886446"/>
              <a:gd name="connsiteX23844" fmla="*/ 2283625 w 12191988"/>
              <a:gd name="connsiteY23844" fmla="*/ 513913 h 5886446"/>
              <a:gd name="connsiteX23845" fmla="*/ 2286800 w 12191988"/>
              <a:gd name="connsiteY23845" fmla="*/ 512325 h 5886446"/>
              <a:gd name="connsiteX23846" fmla="*/ 2289578 w 12191988"/>
              <a:gd name="connsiteY23846" fmla="*/ 510739 h 5886446"/>
              <a:gd name="connsiteX23847" fmla="*/ 2293151 w 12191988"/>
              <a:gd name="connsiteY23847" fmla="*/ 509151 h 5886446"/>
              <a:gd name="connsiteX23848" fmla="*/ 2296723 w 12191988"/>
              <a:gd name="connsiteY23848" fmla="*/ 508755 h 5886446"/>
              <a:gd name="connsiteX23849" fmla="*/ 2298310 w 12191988"/>
              <a:gd name="connsiteY23849" fmla="*/ 504391 h 5886446"/>
              <a:gd name="connsiteX23850" fmla="*/ 2298707 w 12191988"/>
              <a:gd name="connsiteY23850" fmla="*/ 500024 h 5886446"/>
              <a:gd name="connsiteX23851" fmla="*/ 2298310 w 12191988"/>
              <a:gd name="connsiteY23851" fmla="*/ 496057 h 5886446"/>
              <a:gd name="connsiteX23852" fmla="*/ 2297913 w 12191988"/>
              <a:gd name="connsiteY23852" fmla="*/ 492883 h 5886446"/>
              <a:gd name="connsiteX23853" fmla="*/ 2296723 w 12191988"/>
              <a:gd name="connsiteY23853" fmla="*/ 489709 h 5886446"/>
              <a:gd name="connsiteX23854" fmla="*/ 2295135 w 12191988"/>
              <a:gd name="connsiteY23854" fmla="*/ 486533 h 5886446"/>
              <a:gd name="connsiteX23855" fmla="*/ 2291562 w 12191988"/>
              <a:gd name="connsiteY23855" fmla="*/ 482168 h 5886446"/>
              <a:gd name="connsiteX23856" fmla="*/ 2288785 w 12191988"/>
              <a:gd name="connsiteY23856" fmla="*/ 478202 h 5886446"/>
              <a:gd name="connsiteX23857" fmla="*/ 2287593 w 12191988"/>
              <a:gd name="connsiteY23857" fmla="*/ 476218 h 5886446"/>
              <a:gd name="connsiteX23858" fmla="*/ 2286800 w 12191988"/>
              <a:gd name="connsiteY23858" fmla="*/ 474630 h 5886446"/>
              <a:gd name="connsiteX23859" fmla="*/ 2286800 w 12191988"/>
              <a:gd name="connsiteY23859" fmla="*/ 473042 h 5886446"/>
              <a:gd name="connsiteX23860" fmla="*/ 2287198 w 12191988"/>
              <a:gd name="connsiteY23860" fmla="*/ 471455 h 5886446"/>
              <a:gd name="connsiteX23861" fmla="*/ 2288785 w 12191988"/>
              <a:gd name="connsiteY23861" fmla="*/ 470265 h 5886446"/>
              <a:gd name="connsiteX23862" fmla="*/ 2291166 w 12191988"/>
              <a:gd name="connsiteY23862" fmla="*/ 468677 h 5886446"/>
              <a:gd name="connsiteX23863" fmla="*/ 2294340 w 12191988"/>
              <a:gd name="connsiteY23863" fmla="*/ 468282 h 5886446"/>
              <a:gd name="connsiteX23864" fmla="*/ 2296723 w 12191988"/>
              <a:gd name="connsiteY23864" fmla="*/ 468677 h 5886446"/>
              <a:gd name="connsiteX23865" fmla="*/ 2298707 w 12191988"/>
              <a:gd name="connsiteY23865" fmla="*/ 469470 h 5886446"/>
              <a:gd name="connsiteX23866" fmla="*/ 2300296 w 12191988"/>
              <a:gd name="connsiteY23866" fmla="*/ 471455 h 5886446"/>
              <a:gd name="connsiteX23867" fmla="*/ 2301486 w 12191988"/>
              <a:gd name="connsiteY23867" fmla="*/ 474630 h 5886446"/>
              <a:gd name="connsiteX23868" fmla="*/ 2301883 w 12191988"/>
              <a:gd name="connsiteY23868" fmla="*/ 477804 h 5886446"/>
              <a:gd name="connsiteX23869" fmla="*/ 2302279 w 12191988"/>
              <a:gd name="connsiteY23869" fmla="*/ 484550 h 5886446"/>
              <a:gd name="connsiteX23870" fmla="*/ 2315376 w 12191988"/>
              <a:gd name="connsiteY23870" fmla="*/ 481773 h 5886446"/>
              <a:gd name="connsiteX23871" fmla="*/ 2326487 w 12191988"/>
              <a:gd name="connsiteY23871" fmla="*/ 479787 h 5886446"/>
              <a:gd name="connsiteX23872" fmla="*/ 2336409 w 12191988"/>
              <a:gd name="connsiteY23872" fmla="*/ 478597 h 5886446"/>
              <a:gd name="connsiteX23873" fmla="*/ 2345935 w 12191988"/>
              <a:gd name="connsiteY23873" fmla="*/ 477804 h 5886446"/>
              <a:gd name="connsiteX23874" fmla="*/ 2355462 w 12191988"/>
              <a:gd name="connsiteY23874" fmla="*/ 476613 h 5886446"/>
              <a:gd name="connsiteX23875" fmla="*/ 2364985 w 12191988"/>
              <a:gd name="connsiteY23875" fmla="*/ 475028 h 5886446"/>
              <a:gd name="connsiteX23876" fmla="*/ 2375701 w 12191988"/>
              <a:gd name="connsiteY23876" fmla="*/ 472249 h 5886446"/>
              <a:gd name="connsiteX23877" fmla="*/ 2381258 w 12191988"/>
              <a:gd name="connsiteY23877" fmla="*/ 470265 h 5886446"/>
              <a:gd name="connsiteX23878" fmla="*/ 2387208 w 12191988"/>
              <a:gd name="connsiteY23878" fmla="*/ 467487 h 5886446"/>
              <a:gd name="connsiteX23879" fmla="*/ 2393958 w 12191988"/>
              <a:gd name="connsiteY23879" fmla="*/ 455979 h 5886446"/>
              <a:gd name="connsiteX23880" fmla="*/ 2400309 w 12191988"/>
              <a:gd name="connsiteY23880" fmla="*/ 444075 h 5886446"/>
              <a:gd name="connsiteX23881" fmla="*/ 2407054 w 12191988"/>
              <a:gd name="connsiteY23881" fmla="*/ 432568 h 5886446"/>
              <a:gd name="connsiteX23882" fmla="*/ 2410624 w 12191988"/>
              <a:gd name="connsiteY23882" fmla="*/ 426615 h 5886446"/>
              <a:gd name="connsiteX23883" fmla="*/ 2414197 w 12191988"/>
              <a:gd name="connsiteY23883" fmla="*/ 421458 h 5886446"/>
              <a:gd name="connsiteX23884" fmla="*/ 2418168 w 12191988"/>
              <a:gd name="connsiteY23884" fmla="*/ 417092 h 5886446"/>
              <a:gd name="connsiteX23885" fmla="*/ 2422927 w 12191988"/>
              <a:gd name="connsiteY23885" fmla="*/ 412332 h 5886446"/>
              <a:gd name="connsiteX23886" fmla="*/ 2427691 w 12191988"/>
              <a:gd name="connsiteY23886" fmla="*/ 408759 h 5886446"/>
              <a:gd name="connsiteX23887" fmla="*/ 2432848 w 12191988"/>
              <a:gd name="connsiteY23887" fmla="*/ 405982 h 5886446"/>
              <a:gd name="connsiteX23888" fmla="*/ 2438805 w 12191988"/>
              <a:gd name="connsiteY23888" fmla="*/ 403204 h 5886446"/>
              <a:gd name="connsiteX23889" fmla="*/ 2445154 w 12191988"/>
              <a:gd name="connsiteY23889" fmla="*/ 402412 h 5886446"/>
              <a:gd name="connsiteX23890" fmla="*/ 2452298 w 12191988"/>
              <a:gd name="connsiteY23890" fmla="*/ 402014 h 5886446"/>
              <a:gd name="connsiteX23891" fmla="*/ 2460235 w 12191988"/>
              <a:gd name="connsiteY23891" fmla="*/ 402412 h 5886446"/>
              <a:gd name="connsiteX23892" fmla="*/ 2459838 w 12191988"/>
              <a:gd name="connsiteY23892" fmla="*/ 386934 h 5886446"/>
              <a:gd name="connsiteX23893" fmla="*/ 2457854 w 12191988"/>
              <a:gd name="connsiteY23893" fmla="*/ 373841 h 5886446"/>
              <a:gd name="connsiteX23894" fmla="*/ 2456265 w 12191988"/>
              <a:gd name="connsiteY23894" fmla="*/ 363126 h 5886446"/>
              <a:gd name="connsiteX23895" fmla="*/ 2454281 w 12191988"/>
              <a:gd name="connsiteY23895" fmla="*/ 353603 h 5886446"/>
              <a:gd name="connsiteX23896" fmla="*/ 2452692 w 12191988"/>
              <a:gd name="connsiteY23896" fmla="*/ 344079 h 5886446"/>
              <a:gd name="connsiteX23897" fmla="*/ 2452298 w 12191988"/>
              <a:gd name="connsiteY23897" fmla="*/ 333763 h 5886446"/>
              <a:gd name="connsiteX23898" fmla="*/ 2452298 w 12191988"/>
              <a:gd name="connsiteY23898" fmla="*/ 327414 h 5886446"/>
              <a:gd name="connsiteX23899" fmla="*/ 2452692 w 12191988"/>
              <a:gd name="connsiteY23899" fmla="*/ 321063 h 5886446"/>
              <a:gd name="connsiteX23900" fmla="*/ 2453486 w 12191988"/>
              <a:gd name="connsiteY23900" fmla="*/ 313923 h 5886446"/>
              <a:gd name="connsiteX23901" fmla="*/ 2454679 w 12191988"/>
              <a:gd name="connsiteY23901" fmla="*/ 306383 h 5886446"/>
              <a:gd name="connsiteX23902" fmla="*/ 2461425 w 12191988"/>
              <a:gd name="connsiteY23902" fmla="*/ 300828 h 5886446"/>
              <a:gd name="connsiteX23903" fmla="*/ 2468569 w 12191988"/>
              <a:gd name="connsiteY23903" fmla="*/ 296859 h 5886446"/>
              <a:gd name="connsiteX23904" fmla="*/ 2476109 w 12191988"/>
              <a:gd name="connsiteY23904" fmla="*/ 294081 h 5886446"/>
              <a:gd name="connsiteX23905" fmla="*/ 2483650 w 12191988"/>
              <a:gd name="connsiteY23905" fmla="*/ 292495 h 5886446"/>
              <a:gd name="connsiteX23906" fmla="*/ 2491192 w 12191988"/>
              <a:gd name="connsiteY23906" fmla="*/ 291304 h 5886446"/>
              <a:gd name="connsiteX23907" fmla="*/ 2498732 w 12191988"/>
              <a:gd name="connsiteY23907" fmla="*/ 291304 h 5886446"/>
              <a:gd name="connsiteX23908" fmla="*/ 2505876 w 12191988"/>
              <a:gd name="connsiteY23908" fmla="*/ 292495 h 5886446"/>
              <a:gd name="connsiteX23909" fmla="*/ 2514210 w 12191988"/>
              <a:gd name="connsiteY23909" fmla="*/ 294081 h 5886446"/>
              <a:gd name="connsiteX23910" fmla="*/ 2522148 w 12191988"/>
              <a:gd name="connsiteY23910" fmla="*/ 296064 h 5886446"/>
              <a:gd name="connsiteX23911" fmla="*/ 2529688 w 12191988"/>
              <a:gd name="connsiteY23911" fmla="*/ 298445 h 5886446"/>
              <a:gd name="connsiteX23912" fmla="*/ 2545563 w 12191988"/>
              <a:gd name="connsiteY23912" fmla="*/ 304398 h 5886446"/>
              <a:gd name="connsiteX23913" fmla="*/ 2561439 w 12191988"/>
              <a:gd name="connsiteY23913" fmla="*/ 311541 h 5886446"/>
              <a:gd name="connsiteX23914" fmla="*/ 2576917 w 12191988"/>
              <a:gd name="connsiteY23914" fmla="*/ 317493 h 5886446"/>
              <a:gd name="connsiteX23915" fmla="*/ 2583664 w 12191988"/>
              <a:gd name="connsiteY23915" fmla="*/ 320667 h 5886446"/>
              <a:gd name="connsiteX23916" fmla="*/ 2591204 w 12191988"/>
              <a:gd name="connsiteY23916" fmla="*/ 323049 h 5886446"/>
              <a:gd name="connsiteX23917" fmla="*/ 2598747 w 12191988"/>
              <a:gd name="connsiteY23917" fmla="*/ 325430 h 5886446"/>
              <a:gd name="connsiteX23918" fmla="*/ 2605889 w 12191988"/>
              <a:gd name="connsiteY23918" fmla="*/ 327016 h 5886446"/>
              <a:gd name="connsiteX23919" fmla="*/ 2612634 w 12191988"/>
              <a:gd name="connsiteY23919" fmla="*/ 327414 h 5886446"/>
              <a:gd name="connsiteX23920" fmla="*/ 2619384 w 12191988"/>
              <a:gd name="connsiteY23920" fmla="*/ 327414 h 5886446"/>
              <a:gd name="connsiteX23921" fmla="*/ 2625336 w 12191988"/>
              <a:gd name="connsiteY23921" fmla="*/ 327016 h 5886446"/>
              <a:gd name="connsiteX23922" fmla="*/ 2632082 w 12191988"/>
              <a:gd name="connsiteY23922" fmla="*/ 325033 h 5886446"/>
              <a:gd name="connsiteX23923" fmla="*/ 2637638 w 12191988"/>
              <a:gd name="connsiteY23923" fmla="*/ 322653 h 5886446"/>
              <a:gd name="connsiteX23924" fmla="*/ 2643195 w 12191988"/>
              <a:gd name="connsiteY23924" fmla="*/ 318682 h 5886446"/>
              <a:gd name="connsiteX23925" fmla="*/ 2648753 w 12191988"/>
              <a:gd name="connsiteY23925" fmla="*/ 313127 h 5886446"/>
              <a:gd name="connsiteX23926" fmla="*/ 2653514 w 12191988"/>
              <a:gd name="connsiteY23926" fmla="*/ 306383 h 5886446"/>
              <a:gd name="connsiteX23927" fmla="*/ 2658276 w 12191988"/>
              <a:gd name="connsiteY23927" fmla="*/ 298050 h 5886446"/>
              <a:gd name="connsiteX23928" fmla="*/ 2662248 w 12191988"/>
              <a:gd name="connsiteY23928" fmla="*/ 288526 h 5886446"/>
              <a:gd name="connsiteX23929" fmla="*/ 2666214 w 12191988"/>
              <a:gd name="connsiteY23929" fmla="*/ 277019 h 5886446"/>
              <a:gd name="connsiteX23930" fmla="*/ 1189037 w 12191988"/>
              <a:gd name="connsiteY23930" fmla="*/ 257175 h 5886446"/>
              <a:gd name="connsiteX23931" fmla="*/ 1198095 w 12191988"/>
              <a:gd name="connsiteY23931" fmla="*/ 261596 h 5886446"/>
              <a:gd name="connsiteX23932" fmla="*/ 1205577 w 12191988"/>
              <a:gd name="connsiteY23932" fmla="*/ 264007 h 5886446"/>
              <a:gd name="connsiteX23933" fmla="*/ 1211877 w 12191988"/>
              <a:gd name="connsiteY23933" fmla="*/ 266821 h 5886446"/>
              <a:gd name="connsiteX23934" fmla="*/ 1217391 w 12191988"/>
              <a:gd name="connsiteY23934" fmla="*/ 269233 h 5886446"/>
              <a:gd name="connsiteX23935" fmla="*/ 1222510 w 12191988"/>
              <a:gd name="connsiteY23935" fmla="*/ 271644 h 5886446"/>
              <a:gd name="connsiteX23936" fmla="*/ 1227236 w 12191988"/>
              <a:gd name="connsiteY23936" fmla="*/ 276066 h 5886446"/>
              <a:gd name="connsiteX23937" fmla="*/ 1233143 w 12191988"/>
              <a:gd name="connsiteY23937" fmla="*/ 281289 h 5886446"/>
              <a:gd name="connsiteX23938" fmla="*/ 1239837 w 12191988"/>
              <a:gd name="connsiteY23938" fmla="*/ 288925 h 5886446"/>
              <a:gd name="connsiteX23939" fmla="*/ 1235112 w 12191988"/>
              <a:gd name="connsiteY23939" fmla="*/ 288523 h 5886446"/>
              <a:gd name="connsiteX23940" fmla="*/ 1229205 w 12191988"/>
              <a:gd name="connsiteY23940" fmla="*/ 287720 h 5886446"/>
              <a:gd name="connsiteX23941" fmla="*/ 1222510 w 12191988"/>
              <a:gd name="connsiteY23941" fmla="*/ 286515 h 5886446"/>
              <a:gd name="connsiteX23942" fmla="*/ 1214240 w 12191988"/>
              <a:gd name="connsiteY23942" fmla="*/ 284906 h 5886446"/>
              <a:gd name="connsiteX23943" fmla="*/ 1211090 w 12191988"/>
              <a:gd name="connsiteY23943" fmla="*/ 283299 h 5886446"/>
              <a:gd name="connsiteX23944" fmla="*/ 1206758 w 12191988"/>
              <a:gd name="connsiteY23944" fmla="*/ 281289 h 5886446"/>
              <a:gd name="connsiteX23945" fmla="*/ 1203608 w 12191988"/>
              <a:gd name="connsiteY23945" fmla="*/ 278878 h 5886446"/>
              <a:gd name="connsiteX23946" fmla="*/ 1200064 w 12191988"/>
              <a:gd name="connsiteY23946" fmla="*/ 276066 h 5886446"/>
              <a:gd name="connsiteX23947" fmla="*/ 1196519 w 12191988"/>
              <a:gd name="connsiteY23947" fmla="*/ 272447 h 5886446"/>
              <a:gd name="connsiteX23948" fmla="*/ 1194157 w 12191988"/>
              <a:gd name="connsiteY23948" fmla="*/ 268429 h 5886446"/>
              <a:gd name="connsiteX23949" fmla="*/ 1191006 w 12191988"/>
              <a:gd name="connsiteY23949" fmla="*/ 263205 h 5886446"/>
              <a:gd name="connsiteX23950" fmla="*/ 1222374 w 12191988"/>
              <a:gd name="connsiteY23950" fmla="*/ 201613 h 5886446"/>
              <a:gd name="connsiteX23951" fmla="*/ 1226769 w 12191988"/>
              <a:gd name="connsiteY23951" fmla="*/ 204752 h 5886446"/>
              <a:gd name="connsiteX23952" fmla="*/ 1232762 w 12191988"/>
              <a:gd name="connsiteY23952" fmla="*/ 207107 h 5886446"/>
              <a:gd name="connsiteX23953" fmla="*/ 1239954 w 12191988"/>
              <a:gd name="connsiteY23953" fmla="*/ 209461 h 5886446"/>
              <a:gd name="connsiteX23954" fmla="*/ 1247945 w 12191988"/>
              <a:gd name="connsiteY23954" fmla="*/ 212208 h 5886446"/>
              <a:gd name="connsiteX23955" fmla="*/ 1266323 w 12191988"/>
              <a:gd name="connsiteY23955" fmla="*/ 216524 h 5886446"/>
              <a:gd name="connsiteX23956" fmla="*/ 1275513 w 12191988"/>
              <a:gd name="connsiteY23956" fmla="*/ 218879 h 5886446"/>
              <a:gd name="connsiteX23957" fmla="*/ 1285102 w 12191988"/>
              <a:gd name="connsiteY23957" fmla="*/ 222019 h 5886446"/>
              <a:gd name="connsiteX23958" fmla="*/ 1294691 w 12191988"/>
              <a:gd name="connsiteY23958" fmla="*/ 225550 h 5886446"/>
              <a:gd name="connsiteX23959" fmla="*/ 1303481 w 12191988"/>
              <a:gd name="connsiteY23959" fmla="*/ 229475 h 5886446"/>
              <a:gd name="connsiteX23960" fmla="*/ 1312271 w 12191988"/>
              <a:gd name="connsiteY23960" fmla="*/ 234577 h 5886446"/>
              <a:gd name="connsiteX23961" fmla="*/ 1320261 w 12191988"/>
              <a:gd name="connsiteY23961" fmla="*/ 239677 h 5886446"/>
              <a:gd name="connsiteX23962" fmla="*/ 1323857 w 12191988"/>
              <a:gd name="connsiteY23962" fmla="*/ 242817 h 5886446"/>
              <a:gd name="connsiteX23963" fmla="*/ 1327453 w 12191988"/>
              <a:gd name="connsiteY23963" fmla="*/ 245956 h 5886446"/>
              <a:gd name="connsiteX23964" fmla="*/ 1331049 w 12191988"/>
              <a:gd name="connsiteY23964" fmla="*/ 249880 h 5886446"/>
              <a:gd name="connsiteX23965" fmla="*/ 1333446 w 12191988"/>
              <a:gd name="connsiteY23965" fmla="*/ 253411 h 5886446"/>
              <a:gd name="connsiteX23966" fmla="*/ 1335843 w 12191988"/>
              <a:gd name="connsiteY23966" fmla="*/ 257728 h 5886446"/>
              <a:gd name="connsiteX23967" fmla="*/ 1338640 w 12191988"/>
              <a:gd name="connsiteY23967" fmla="*/ 261653 h 5886446"/>
              <a:gd name="connsiteX23968" fmla="*/ 1340238 w 12191988"/>
              <a:gd name="connsiteY23968" fmla="*/ 266754 h 5886446"/>
              <a:gd name="connsiteX23969" fmla="*/ 1341437 w 12191988"/>
              <a:gd name="connsiteY23969" fmla="*/ 271463 h 5886446"/>
              <a:gd name="connsiteX23970" fmla="*/ 1337841 w 12191988"/>
              <a:gd name="connsiteY23970" fmla="*/ 268325 h 5886446"/>
              <a:gd name="connsiteX23971" fmla="*/ 1334645 w 12191988"/>
              <a:gd name="connsiteY23971" fmla="*/ 265184 h 5886446"/>
              <a:gd name="connsiteX23972" fmla="*/ 1331049 w 12191988"/>
              <a:gd name="connsiteY23972" fmla="*/ 262830 h 5886446"/>
              <a:gd name="connsiteX23973" fmla="*/ 1327453 w 12191988"/>
              <a:gd name="connsiteY23973" fmla="*/ 260083 h 5886446"/>
              <a:gd name="connsiteX23974" fmla="*/ 1319462 w 12191988"/>
              <a:gd name="connsiteY23974" fmla="*/ 256159 h 5886446"/>
              <a:gd name="connsiteX23975" fmla="*/ 1311072 w 12191988"/>
              <a:gd name="connsiteY23975" fmla="*/ 253411 h 5886446"/>
              <a:gd name="connsiteX23976" fmla="*/ 1303081 w 12191988"/>
              <a:gd name="connsiteY23976" fmla="*/ 250665 h 5886446"/>
              <a:gd name="connsiteX23977" fmla="*/ 1295090 w 12191988"/>
              <a:gd name="connsiteY23977" fmla="*/ 248704 h 5886446"/>
              <a:gd name="connsiteX23978" fmla="*/ 1278310 w 12191988"/>
              <a:gd name="connsiteY23978" fmla="*/ 244779 h 5886446"/>
              <a:gd name="connsiteX23979" fmla="*/ 1269919 w 12191988"/>
              <a:gd name="connsiteY23979" fmla="*/ 242817 h 5886446"/>
              <a:gd name="connsiteX23980" fmla="*/ 1262328 w 12191988"/>
              <a:gd name="connsiteY23980" fmla="*/ 239677 h 5886446"/>
              <a:gd name="connsiteX23981" fmla="*/ 1254337 w 12191988"/>
              <a:gd name="connsiteY23981" fmla="*/ 236931 h 5886446"/>
              <a:gd name="connsiteX23982" fmla="*/ 1247145 w 12191988"/>
              <a:gd name="connsiteY23982" fmla="*/ 232223 h 5886446"/>
              <a:gd name="connsiteX23983" fmla="*/ 1243550 w 12191988"/>
              <a:gd name="connsiteY23983" fmla="*/ 229867 h 5886446"/>
              <a:gd name="connsiteX23984" fmla="*/ 1239954 w 12191988"/>
              <a:gd name="connsiteY23984" fmla="*/ 227120 h 5886446"/>
              <a:gd name="connsiteX23985" fmla="*/ 1236358 w 12191988"/>
              <a:gd name="connsiteY23985" fmla="*/ 223981 h 5886446"/>
              <a:gd name="connsiteX23986" fmla="*/ 1233561 w 12191988"/>
              <a:gd name="connsiteY23986" fmla="*/ 220057 h 5886446"/>
              <a:gd name="connsiteX23987" fmla="*/ 1230365 w 12191988"/>
              <a:gd name="connsiteY23987" fmla="*/ 216132 h 5886446"/>
              <a:gd name="connsiteX23988" fmla="*/ 1227568 w 12191988"/>
              <a:gd name="connsiteY23988" fmla="*/ 211424 h 5886446"/>
              <a:gd name="connsiteX23989" fmla="*/ 1224771 w 12191988"/>
              <a:gd name="connsiteY23989" fmla="*/ 207107 h 5886446"/>
              <a:gd name="connsiteX23990" fmla="*/ 1177528 w 12191988"/>
              <a:gd name="connsiteY23990" fmla="*/ 187325 h 5886446"/>
              <a:gd name="connsiteX23991" fmla="*/ 1180306 w 12191988"/>
              <a:gd name="connsiteY23991" fmla="*/ 187732 h 5886446"/>
              <a:gd name="connsiteX23992" fmla="*/ 1188640 w 12191988"/>
              <a:gd name="connsiteY23992" fmla="*/ 189768 h 5886446"/>
              <a:gd name="connsiteX23993" fmla="*/ 1198563 w 12191988"/>
              <a:gd name="connsiteY23993" fmla="*/ 193025 h 5886446"/>
              <a:gd name="connsiteX23994" fmla="*/ 1204119 w 12191988"/>
              <a:gd name="connsiteY23994" fmla="*/ 195466 h 5886446"/>
              <a:gd name="connsiteX23995" fmla="*/ 1209278 w 12191988"/>
              <a:gd name="connsiteY23995" fmla="*/ 197503 h 5886446"/>
              <a:gd name="connsiteX23996" fmla="*/ 1213644 w 12191988"/>
              <a:gd name="connsiteY23996" fmla="*/ 200759 h 5886446"/>
              <a:gd name="connsiteX23997" fmla="*/ 1217613 w 12191988"/>
              <a:gd name="connsiteY23997" fmla="*/ 203201 h 5886446"/>
              <a:gd name="connsiteX23998" fmla="*/ 1220391 w 12191988"/>
              <a:gd name="connsiteY23998" fmla="*/ 206864 h 5886446"/>
              <a:gd name="connsiteX23999" fmla="*/ 1221185 w 12191988"/>
              <a:gd name="connsiteY23999" fmla="*/ 208493 h 5886446"/>
              <a:gd name="connsiteX24000" fmla="*/ 1222375 w 12191988"/>
              <a:gd name="connsiteY24000" fmla="*/ 209714 h 5886446"/>
              <a:gd name="connsiteX24001" fmla="*/ 1219994 w 12191988"/>
              <a:gd name="connsiteY24001" fmla="*/ 213784 h 5886446"/>
              <a:gd name="connsiteX24002" fmla="*/ 1217613 w 12191988"/>
              <a:gd name="connsiteY24002" fmla="*/ 217041 h 5886446"/>
              <a:gd name="connsiteX24003" fmla="*/ 1215628 w 12191988"/>
              <a:gd name="connsiteY24003" fmla="*/ 218669 h 5886446"/>
              <a:gd name="connsiteX24004" fmla="*/ 1213247 w 12191988"/>
              <a:gd name="connsiteY24004" fmla="*/ 219074 h 5886446"/>
              <a:gd name="connsiteX24005" fmla="*/ 1211263 w 12191988"/>
              <a:gd name="connsiteY24005" fmla="*/ 218669 h 5886446"/>
              <a:gd name="connsiteX24006" fmla="*/ 1208881 w 12191988"/>
              <a:gd name="connsiteY24006" fmla="*/ 217448 h 5886446"/>
              <a:gd name="connsiteX24007" fmla="*/ 1206897 w 12191988"/>
              <a:gd name="connsiteY24007" fmla="*/ 215412 h 5886446"/>
              <a:gd name="connsiteX24008" fmla="*/ 1204913 w 12191988"/>
              <a:gd name="connsiteY24008" fmla="*/ 212970 h 5886446"/>
              <a:gd name="connsiteX24009" fmla="*/ 1200150 w 12191988"/>
              <a:gd name="connsiteY24009" fmla="*/ 207271 h 5886446"/>
              <a:gd name="connsiteX24010" fmla="*/ 1196181 w 12191988"/>
              <a:gd name="connsiteY24010" fmla="*/ 201166 h 5886446"/>
              <a:gd name="connsiteX24011" fmla="*/ 1192212 w 12191988"/>
              <a:gd name="connsiteY24011" fmla="*/ 196281 h 5886446"/>
              <a:gd name="connsiteX24012" fmla="*/ 1190228 w 12191988"/>
              <a:gd name="connsiteY24012" fmla="*/ 194245 h 5886446"/>
              <a:gd name="connsiteX24013" fmla="*/ 1188244 w 12191988"/>
              <a:gd name="connsiteY24013" fmla="*/ 193838 h 5886446"/>
              <a:gd name="connsiteX24014" fmla="*/ 1182291 w 12191988"/>
              <a:gd name="connsiteY24014" fmla="*/ 191396 h 5886446"/>
              <a:gd name="connsiteX24015" fmla="*/ 1178322 w 12191988"/>
              <a:gd name="connsiteY24015" fmla="*/ 189362 h 5886446"/>
              <a:gd name="connsiteX24016" fmla="*/ 1176337 w 12191988"/>
              <a:gd name="connsiteY24016" fmla="*/ 188140 h 5886446"/>
              <a:gd name="connsiteX24017" fmla="*/ 1176337 w 12191988"/>
              <a:gd name="connsiteY24017" fmla="*/ 187732 h 5886446"/>
              <a:gd name="connsiteX24018" fmla="*/ 2782452 w 12191988"/>
              <a:gd name="connsiteY24018" fmla="*/ 0 h 5886446"/>
              <a:gd name="connsiteX24019" fmla="*/ 2784030 w 12191988"/>
              <a:gd name="connsiteY24019" fmla="*/ 0 h 5886446"/>
              <a:gd name="connsiteX24020" fmla="*/ 2786002 w 12191988"/>
              <a:gd name="connsiteY24020" fmla="*/ 394 h 5886446"/>
              <a:gd name="connsiteX24021" fmla="*/ 2787580 w 12191988"/>
              <a:gd name="connsiteY24021" fmla="*/ 1182 h 5886446"/>
              <a:gd name="connsiteX24022" fmla="*/ 2791917 w 12191988"/>
              <a:gd name="connsiteY24022" fmla="*/ 3155 h 5886446"/>
              <a:gd name="connsiteX24023" fmla="*/ 2797438 w 12191988"/>
              <a:gd name="connsiteY24023" fmla="*/ 5125 h 5886446"/>
              <a:gd name="connsiteX24024" fmla="*/ 2799804 w 12191988"/>
              <a:gd name="connsiteY24024" fmla="*/ 5914 h 5886446"/>
              <a:gd name="connsiteX24025" fmla="*/ 2803352 w 12191988"/>
              <a:gd name="connsiteY24025" fmla="*/ 5914 h 5886446"/>
              <a:gd name="connsiteX24026" fmla="*/ 2806508 w 12191988"/>
              <a:gd name="connsiteY24026" fmla="*/ 5914 h 5886446"/>
              <a:gd name="connsiteX24027" fmla="*/ 2810451 w 12191988"/>
              <a:gd name="connsiteY24027" fmla="*/ 5125 h 5886446"/>
              <a:gd name="connsiteX24028" fmla="*/ 2810057 w 12191988"/>
              <a:gd name="connsiteY24028" fmla="*/ 9068 h 5886446"/>
              <a:gd name="connsiteX24029" fmla="*/ 2810057 w 12191988"/>
              <a:gd name="connsiteY24029" fmla="*/ 13011 h 5886446"/>
              <a:gd name="connsiteX24030" fmla="*/ 2810451 w 12191988"/>
              <a:gd name="connsiteY24030" fmla="*/ 16559 h 5886446"/>
              <a:gd name="connsiteX24031" fmla="*/ 2811240 w 12191988"/>
              <a:gd name="connsiteY24031" fmla="*/ 19319 h 5886446"/>
              <a:gd name="connsiteX24032" fmla="*/ 2812424 w 12191988"/>
              <a:gd name="connsiteY24032" fmla="*/ 21291 h 5886446"/>
              <a:gd name="connsiteX24033" fmla="*/ 2814000 w 12191988"/>
              <a:gd name="connsiteY24033" fmla="*/ 23262 h 5886446"/>
              <a:gd name="connsiteX24034" fmla="*/ 2815183 w 12191988"/>
              <a:gd name="connsiteY24034" fmla="*/ 25234 h 5886446"/>
              <a:gd name="connsiteX24035" fmla="*/ 2817550 w 12191988"/>
              <a:gd name="connsiteY24035" fmla="*/ 26417 h 5886446"/>
              <a:gd name="connsiteX24036" fmla="*/ 2819521 w 12191988"/>
              <a:gd name="connsiteY24036" fmla="*/ 27599 h 5886446"/>
              <a:gd name="connsiteX24037" fmla="*/ 2821887 w 12191988"/>
              <a:gd name="connsiteY24037" fmla="*/ 28389 h 5886446"/>
              <a:gd name="connsiteX24038" fmla="*/ 2827015 w 12191988"/>
              <a:gd name="connsiteY24038" fmla="*/ 28782 h 5886446"/>
              <a:gd name="connsiteX24039" fmla="*/ 2832140 w 12191988"/>
              <a:gd name="connsiteY24039" fmla="*/ 28782 h 5886446"/>
              <a:gd name="connsiteX24040" fmla="*/ 2838450 w 12191988"/>
              <a:gd name="connsiteY24040" fmla="*/ 28389 h 5886446"/>
              <a:gd name="connsiteX24041" fmla="*/ 2836871 w 12191988"/>
              <a:gd name="connsiteY24041" fmla="*/ 30755 h 5886446"/>
              <a:gd name="connsiteX24042" fmla="*/ 2835296 w 12191988"/>
              <a:gd name="connsiteY24042" fmla="*/ 34302 h 5886446"/>
              <a:gd name="connsiteX24043" fmla="*/ 2834508 w 12191988"/>
              <a:gd name="connsiteY24043" fmla="*/ 37851 h 5886446"/>
              <a:gd name="connsiteX24044" fmla="*/ 2833718 w 12191988"/>
              <a:gd name="connsiteY24044" fmla="*/ 41793 h 5886446"/>
              <a:gd name="connsiteX24045" fmla="*/ 2832929 w 12191988"/>
              <a:gd name="connsiteY24045" fmla="*/ 50468 h 5886446"/>
              <a:gd name="connsiteX24046" fmla="*/ 2832929 w 12191988"/>
              <a:gd name="connsiteY24046" fmla="*/ 60325 h 5886446"/>
              <a:gd name="connsiteX24047" fmla="*/ 2831351 w 12191988"/>
              <a:gd name="connsiteY24047" fmla="*/ 55199 h 5886446"/>
              <a:gd name="connsiteX24048" fmla="*/ 2829774 w 12191988"/>
              <a:gd name="connsiteY24048" fmla="*/ 51257 h 5886446"/>
              <a:gd name="connsiteX24049" fmla="*/ 2827803 w 12191988"/>
              <a:gd name="connsiteY24049" fmla="*/ 46920 h 5886446"/>
              <a:gd name="connsiteX24050" fmla="*/ 2825831 w 12191988"/>
              <a:gd name="connsiteY24050" fmla="*/ 43373 h 5886446"/>
              <a:gd name="connsiteX24051" fmla="*/ 2823858 w 12191988"/>
              <a:gd name="connsiteY24051" fmla="*/ 39822 h 5886446"/>
              <a:gd name="connsiteX24052" fmla="*/ 2821493 w 12191988"/>
              <a:gd name="connsiteY24052" fmla="*/ 37062 h 5886446"/>
              <a:gd name="connsiteX24053" fmla="*/ 2818733 w 12191988"/>
              <a:gd name="connsiteY24053" fmla="*/ 34302 h 5886446"/>
              <a:gd name="connsiteX24054" fmla="*/ 2815972 w 12191988"/>
              <a:gd name="connsiteY24054" fmla="*/ 32331 h 5886446"/>
              <a:gd name="connsiteX24055" fmla="*/ 2812817 w 12191988"/>
              <a:gd name="connsiteY24055" fmla="*/ 30755 h 5886446"/>
              <a:gd name="connsiteX24056" fmla="*/ 2809269 w 12191988"/>
              <a:gd name="connsiteY24056" fmla="*/ 29965 h 5886446"/>
              <a:gd name="connsiteX24057" fmla="*/ 2806508 w 12191988"/>
              <a:gd name="connsiteY24057" fmla="*/ 29965 h 5886446"/>
              <a:gd name="connsiteX24058" fmla="*/ 2802958 w 12191988"/>
              <a:gd name="connsiteY24058" fmla="*/ 29965 h 5886446"/>
              <a:gd name="connsiteX24059" fmla="*/ 2799408 w 12191988"/>
              <a:gd name="connsiteY24059" fmla="*/ 30359 h 5886446"/>
              <a:gd name="connsiteX24060" fmla="*/ 2795466 w 12191988"/>
              <a:gd name="connsiteY24060" fmla="*/ 31936 h 5886446"/>
              <a:gd name="connsiteX24061" fmla="*/ 2791522 w 12191988"/>
              <a:gd name="connsiteY24061" fmla="*/ 33908 h 5886446"/>
              <a:gd name="connsiteX24062" fmla="*/ 2787973 w 12191988"/>
              <a:gd name="connsiteY24062" fmla="*/ 37062 h 5886446"/>
              <a:gd name="connsiteX24063" fmla="*/ 2786395 w 12191988"/>
              <a:gd name="connsiteY24063" fmla="*/ 33908 h 5886446"/>
              <a:gd name="connsiteX24064" fmla="*/ 2784818 w 12191988"/>
              <a:gd name="connsiteY24064" fmla="*/ 30755 h 5886446"/>
              <a:gd name="connsiteX24065" fmla="*/ 2783635 w 12191988"/>
              <a:gd name="connsiteY24065" fmla="*/ 23262 h 5886446"/>
              <a:gd name="connsiteX24066" fmla="*/ 2782452 w 12191988"/>
              <a:gd name="connsiteY24066" fmla="*/ 20108 h 5886446"/>
              <a:gd name="connsiteX24067" fmla="*/ 2780875 w 12191988"/>
              <a:gd name="connsiteY24067" fmla="*/ 16954 h 5886446"/>
              <a:gd name="connsiteX24068" fmla="*/ 2778904 w 12191988"/>
              <a:gd name="connsiteY24068" fmla="*/ 14588 h 5886446"/>
              <a:gd name="connsiteX24069" fmla="*/ 2778115 w 12191988"/>
              <a:gd name="connsiteY24069" fmla="*/ 13800 h 5886446"/>
              <a:gd name="connsiteX24070" fmla="*/ 2776536 w 12191988"/>
              <a:gd name="connsiteY24070" fmla="*/ 13406 h 5886446"/>
              <a:gd name="connsiteX24071" fmla="*/ 2777325 w 12191988"/>
              <a:gd name="connsiteY24071" fmla="*/ 8280 h 5886446"/>
              <a:gd name="connsiteX24072" fmla="*/ 2778509 w 12191988"/>
              <a:gd name="connsiteY24072" fmla="*/ 5125 h 5886446"/>
              <a:gd name="connsiteX24073" fmla="*/ 2779298 w 12191988"/>
              <a:gd name="connsiteY24073" fmla="*/ 2365 h 5886446"/>
              <a:gd name="connsiteX24074" fmla="*/ 2780875 w 12191988"/>
              <a:gd name="connsiteY24074" fmla="*/ 1182 h 588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Lst>
            <a:rect l="l" t="t" r="r" b="b"/>
            <a:pathLst>
              <a:path w="12191988" h="5886446">
                <a:moveTo>
                  <a:pt x="5570753" y="5829296"/>
                </a:moveTo>
                <a:lnTo>
                  <a:pt x="5575153" y="5829296"/>
                </a:lnTo>
                <a:lnTo>
                  <a:pt x="5584752" y="5830479"/>
                </a:lnTo>
                <a:lnTo>
                  <a:pt x="5589152" y="5830479"/>
                </a:lnTo>
                <a:lnTo>
                  <a:pt x="5591552" y="5830479"/>
                </a:lnTo>
                <a:lnTo>
                  <a:pt x="5592753" y="5829690"/>
                </a:lnTo>
                <a:lnTo>
                  <a:pt x="5592352" y="5836785"/>
                </a:lnTo>
                <a:lnTo>
                  <a:pt x="5591552" y="5843091"/>
                </a:lnTo>
                <a:lnTo>
                  <a:pt x="5589152" y="5848609"/>
                </a:lnTo>
                <a:lnTo>
                  <a:pt x="5587952" y="5854127"/>
                </a:lnTo>
                <a:lnTo>
                  <a:pt x="5585153" y="5858462"/>
                </a:lnTo>
                <a:lnTo>
                  <a:pt x="5582353" y="5862404"/>
                </a:lnTo>
                <a:lnTo>
                  <a:pt x="5579153" y="5866345"/>
                </a:lnTo>
                <a:lnTo>
                  <a:pt x="5576353" y="5869498"/>
                </a:lnTo>
                <a:lnTo>
                  <a:pt x="5571952" y="5872651"/>
                </a:lnTo>
                <a:lnTo>
                  <a:pt x="5568753" y="5875016"/>
                </a:lnTo>
                <a:lnTo>
                  <a:pt x="5564753" y="5877381"/>
                </a:lnTo>
                <a:lnTo>
                  <a:pt x="5559952" y="5879352"/>
                </a:lnTo>
                <a:lnTo>
                  <a:pt x="5550752" y="5882899"/>
                </a:lnTo>
                <a:lnTo>
                  <a:pt x="5541953" y="5886446"/>
                </a:lnTo>
                <a:lnTo>
                  <a:pt x="5564753" y="5837967"/>
                </a:lnTo>
                <a:lnTo>
                  <a:pt x="5564753" y="5835208"/>
                </a:lnTo>
                <a:lnTo>
                  <a:pt x="5565152" y="5833238"/>
                </a:lnTo>
                <a:lnTo>
                  <a:pt x="5565952" y="5831267"/>
                </a:lnTo>
                <a:lnTo>
                  <a:pt x="5567153" y="5830085"/>
                </a:lnTo>
                <a:lnTo>
                  <a:pt x="5568753" y="5829690"/>
                </a:lnTo>
                <a:close/>
                <a:moveTo>
                  <a:pt x="3706984" y="5394322"/>
                </a:moveTo>
                <a:lnTo>
                  <a:pt x="3709005" y="5394322"/>
                </a:lnTo>
                <a:lnTo>
                  <a:pt x="3711428" y="5394729"/>
                </a:lnTo>
                <a:lnTo>
                  <a:pt x="3713853" y="5395136"/>
                </a:lnTo>
                <a:lnTo>
                  <a:pt x="3719108" y="5397172"/>
                </a:lnTo>
                <a:lnTo>
                  <a:pt x="3723553" y="5400835"/>
                </a:lnTo>
                <a:lnTo>
                  <a:pt x="3728808" y="5404906"/>
                </a:lnTo>
                <a:lnTo>
                  <a:pt x="3732848" y="5409790"/>
                </a:lnTo>
                <a:lnTo>
                  <a:pt x="3736482" y="5414675"/>
                </a:lnTo>
                <a:lnTo>
                  <a:pt x="3739716" y="5419966"/>
                </a:lnTo>
                <a:lnTo>
                  <a:pt x="3740928" y="5425258"/>
                </a:lnTo>
                <a:lnTo>
                  <a:pt x="3741735" y="5427700"/>
                </a:lnTo>
                <a:lnTo>
                  <a:pt x="3741735" y="5429736"/>
                </a:lnTo>
                <a:lnTo>
                  <a:pt x="3740928" y="5432178"/>
                </a:lnTo>
                <a:lnTo>
                  <a:pt x="3740523" y="5434213"/>
                </a:lnTo>
                <a:lnTo>
                  <a:pt x="3739716" y="5435841"/>
                </a:lnTo>
                <a:lnTo>
                  <a:pt x="3737694" y="5437877"/>
                </a:lnTo>
                <a:lnTo>
                  <a:pt x="3735675" y="5439098"/>
                </a:lnTo>
                <a:lnTo>
                  <a:pt x="3732848" y="5440726"/>
                </a:lnTo>
                <a:lnTo>
                  <a:pt x="3730016" y="5441540"/>
                </a:lnTo>
                <a:lnTo>
                  <a:pt x="3726383" y="5441947"/>
                </a:lnTo>
                <a:lnTo>
                  <a:pt x="3727999" y="5435027"/>
                </a:lnTo>
                <a:lnTo>
                  <a:pt x="3728400" y="5428515"/>
                </a:lnTo>
                <a:lnTo>
                  <a:pt x="3728400" y="5423630"/>
                </a:lnTo>
                <a:lnTo>
                  <a:pt x="3727192" y="5419966"/>
                </a:lnTo>
                <a:lnTo>
                  <a:pt x="3726383" y="5416303"/>
                </a:lnTo>
                <a:lnTo>
                  <a:pt x="3724360" y="5413861"/>
                </a:lnTo>
                <a:lnTo>
                  <a:pt x="3722342" y="5412233"/>
                </a:lnTo>
                <a:lnTo>
                  <a:pt x="3719512" y="5410604"/>
                </a:lnTo>
                <a:lnTo>
                  <a:pt x="3716682" y="5409790"/>
                </a:lnTo>
                <a:lnTo>
                  <a:pt x="3713853" y="5408569"/>
                </a:lnTo>
                <a:lnTo>
                  <a:pt x="3707793" y="5406941"/>
                </a:lnTo>
                <a:lnTo>
                  <a:pt x="3704965" y="5406127"/>
                </a:lnTo>
                <a:lnTo>
                  <a:pt x="3702134" y="5404906"/>
                </a:lnTo>
                <a:lnTo>
                  <a:pt x="3699711" y="5403277"/>
                </a:lnTo>
                <a:lnTo>
                  <a:pt x="3697286" y="5401242"/>
                </a:lnTo>
                <a:lnTo>
                  <a:pt x="3698501" y="5398800"/>
                </a:lnTo>
                <a:lnTo>
                  <a:pt x="3700925" y="5397172"/>
                </a:lnTo>
                <a:lnTo>
                  <a:pt x="3702134" y="5395950"/>
                </a:lnTo>
                <a:lnTo>
                  <a:pt x="3704156" y="5394729"/>
                </a:lnTo>
                <a:close/>
                <a:moveTo>
                  <a:pt x="2454041" y="5297485"/>
                </a:moveTo>
                <a:lnTo>
                  <a:pt x="2456010" y="5298287"/>
                </a:lnTo>
                <a:lnTo>
                  <a:pt x="2457588" y="5299489"/>
                </a:lnTo>
                <a:lnTo>
                  <a:pt x="2458376" y="5301493"/>
                </a:lnTo>
                <a:lnTo>
                  <a:pt x="2459164" y="5303898"/>
                </a:lnTo>
                <a:lnTo>
                  <a:pt x="2459164" y="5307104"/>
                </a:lnTo>
                <a:lnTo>
                  <a:pt x="2458376" y="5310310"/>
                </a:lnTo>
                <a:lnTo>
                  <a:pt x="2457588" y="5316723"/>
                </a:lnTo>
                <a:lnTo>
                  <a:pt x="2455618" y="5323135"/>
                </a:lnTo>
                <a:lnTo>
                  <a:pt x="2452859" y="5329948"/>
                </a:lnTo>
                <a:lnTo>
                  <a:pt x="2450492" y="5335159"/>
                </a:lnTo>
                <a:lnTo>
                  <a:pt x="2448523" y="5337964"/>
                </a:lnTo>
                <a:lnTo>
                  <a:pt x="2451675" y="5341571"/>
                </a:lnTo>
                <a:lnTo>
                  <a:pt x="2454435" y="5345579"/>
                </a:lnTo>
                <a:lnTo>
                  <a:pt x="2457588" y="5349186"/>
                </a:lnTo>
                <a:lnTo>
                  <a:pt x="2460347" y="5353194"/>
                </a:lnTo>
                <a:lnTo>
                  <a:pt x="2463499" y="5356400"/>
                </a:lnTo>
                <a:lnTo>
                  <a:pt x="2467440" y="5359205"/>
                </a:lnTo>
                <a:lnTo>
                  <a:pt x="2471382" y="5360809"/>
                </a:lnTo>
                <a:lnTo>
                  <a:pt x="2474140" y="5361209"/>
                </a:lnTo>
                <a:lnTo>
                  <a:pt x="2476504" y="5362011"/>
                </a:lnTo>
                <a:lnTo>
                  <a:pt x="2474927" y="5364416"/>
                </a:lnTo>
                <a:lnTo>
                  <a:pt x="2472957" y="5366820"/>
                </a:lnTo>
                <a:lnTo>
                  <a:pt x="2469017" y="5370828"/>
                </a:lnTo>
                <a:lnTo>
                  <a:pt x="2467440" y="5373634"/>
                </a:lnTo>
                <a:lnTo>
                  <a:pt x="2465864" y="5376840"/>
                </a:lnTo>
                <a:lnTo>
                  <a:pt x="2465468" y="5381248"/>
                </a:lnTo>
                <a:lnTo>
                  <a:pt x="2465468" y="5386058"/>
                </a:lnTo>
                <a:lnTo>
                  <a:pt x="2452859" y="5389264"/>
                </a:lnTo>
                <a:lnTo>
                  <a:pt x="2442217" y="5391268"/>
                </a:lnTo>
                <a:lnTo>
                  <a:pt x="2431971" y="5392871"/>
                </a:lnTo>
                <a:lnTo>
                  <a:pt x="2424087" y="5394073"/>
                </a:lnTo>
                <a:lnTo>
                  <a:pt x="2420147" y="5395676"/>
                </a:lnTo>
                <a:lnTo>
                  <a:pt x="2416600" y="5397280"/>
                </a:lnTo>
                <a:lnTo>
                  <a:pt x="2413054" y="5399283"/>
                </a:lnTo>
                <a:lnTo>
                  <a:pt x="2409508" y="5401688"/>
                </a:lnTo>
                <a:lnTo>
                  <a:pt x="2406749" y="5405295"/>
                </a:lnTo>
                <a:lnTo>
                  <a:pt x="2403595" y="5408902"/>
                </a:lnTo>
                <a:lnTo>
                  <a:pt x="2400838" y="5414112"/>
                </a:lnTo>
                <a:lnTo>
                  <a:pt x="2397684" y="5419723"/>
                </a:lnTo>
                <a:lnTo>
                  <a:pt x="2394533" y="5419723"/>
                </a:lnTo>
                <a:lnTo>
                  <a:pt x="2392166" y="5419723"/>
                </a:lnTo>
                <a:lnTo>
                  <a:pt x="2390197" y="5418521"/>
                </a:lnTo>
                <a:lnTo>
                  <a:pt x="2387834" y="5417719"/>
                </a:lnTo>
                <a:lnTo>
                  <a:pt x="2384286" y="5414914"/>
                </a:lnTo>
                <a:lnTo>
                  <a:pt x="2380737" y="5411307"/>
                </a:lnTo>
                <a:lnTo>
                  <a:pt x="2377586" y="5408501"/>
                </a:lnTo>
                <a:lnTo>
                  <a:pt x="2373644" y="5405295"/>
                </a:lnTo>
                <a:lnTo>
                  <a:pt x="2371675" y="5404494"/>
                </a:lnTo>
                <a:lnTo>
                  <a:pt x="2369310" y="5403692"/>
                </a:lnTo>
                <a:lnTo>
                  <a:pt x="2366944" y="5403291"/>
                </a:lnTo>
                <a:lnTo>
                  <a:pt x="2363792" y="5403692"/>
                </a:lnTo>
                <a:lnTo>
                  <a:pt x="2366159" y="5401688"/>
                </a:lnTo>
                <a:lnTo>
                  <a:pt x="2368915" y="5399684"/>
                </a:lnTo>
                <a:lnTo>
                  <a:pt x="2373644" y="5394875"/>
                </a:lnTo>
                <a:lnTo>
                  <a:pt x="2378769" y="5389264"/>
                </a:lnTo>
                <a:lnTo>
                  <a:pt x="2384286" y="5384054"/>
                </a:lnTo>
                <a:lnTo>
                  <a:pt x="2386648" y="5381649"/>
                </a:lnTo>
                <a:lnTo>
                  <a:pt x="2389804" y="5379645"/>
                </a:lnTo>
                <a:lnTo>
                  <a:pt x="2392561" y="5378042"/>
                </a:lnTo>
                <a:lnTo>
                  <a:pt x="2395714" y="5376840"/>
                </a:lnTo>
                <a:lnTo>
                  <a:pt x="2398866" y="5376439"/>
                </a:lnTo>
                <a:lnTo>
                  <a:pt x="2402020" y="5376439"/>
                </a:lnTo>
                <a:lnTo>
                  <a:pt x="2405567" y="5376840"/>
                </a:lnTo>
                <a:lnTo>
                  <a:pt x="2409112" y="5379244"/>
                </a:lnTo>
                <a:lnTo>
                  <a:pt x="2409112" y="5374034"/>
                </a:lnTo>
                <a:lnTo>
                  <a:pt x="2408325" y="5370026"/>
                </a:lnTo>
                <a:lnTo>
                  <a:pt x="2407142" y="5366419"/>
                </a:lnTo>
                <a:lnTo>
                  <a:pt x="2406355" y="5362812"/>
                </a:lnTo>
                <a:lnTo>
                  <a:pt x="2404779" y="5359606"/>
                </a:lnTo>
                <a:lnTo>
                  <a:pt x="2403595" y="5356400"/>
                </a:lnTo>
                <a:lnTo>
                  <a:pt x="2403201" y="5351591"/>
                </a:lnTo>
                <a:lnTo>
                  <a:pt x="2403201" y="5346781"/>
                </a:lnTo>
                <a:lnTo>
                  <a:pt x="2410298" y="5347583"/>
                </a:lnTo>
                <a:lnTo>
                  <a:pt x="2415814" y="5348785"/>
                </a:lnTo>
                <a:lnTo>
                  <a:pt x="2424087" y="5351190"/>
                </a:lnTo>
                <a:lnTo>
                  <a:pt x="2428030" y="5351591"/>
                </a:lnTo>
                <a:lnTo>
                  <a:pt x="2431971" y="5351190"/>
                </a:lnTo>
                <a:lnTo>
                  <a:pt x="2437092" y="5349587"/>
                </a:lnTo>
                <a:lnTo>
                  <a:pt x="2443004" y="5345980"/>
                </a:lnTo>
                <a:lnTo>
                  <a:pt x="2441431" y="5342373"/>
                </a:lnTo>
                <a:lnTo>
                  <a:pt x="2440643" y="5339567"/>
                </a:lnTo>
                <a:lnTo>
                  <a:pt x="2439065" y="5336361"/>
                </a:lnTo>
                <a:lnTo>
                  <a:pt x="2437092" y="5333956"/>
                </a:lnTo>
                <a:lnTo>
                  <a:pt x="2434730" y="5332353"/>
                </a:lnTo>
                <a:lnTo>
                  <a:pt x="2431971" y="5330750"/>
                </a:lnTo>
                <a:lnTo>
                  <a:pt x="2429213" y="5330349"/>
                </a:lnTo>
                <a:lnTo>
                  <a:pt x="2425665" y="5329948"/>
                </a:lnTo>
                <a:lnTo>
                  <a:pt x="2427637" y="5326341"/>
                </a:lnTo>
                <a:lnTo>
                  <a:pt x="2429213" y="5323135"/>
                </a:lnTo>
                <a:lnTo>
                  <a:pt x="2430787" y="5320731"/>
                </a:lnTo>
                <a:lnTo>
                  <a:pt x="2431971" y="5319127"/>
                </a:lnTo>
                <a:lnTo>
                  <a:pt x="2433942" y="5317925"/>
                </a:lnTo>
                <a:lnTo>
                  <a:pt x="2435516" y="5316723"/>
                </a:lnTo>
                <a:lnTo>
                  <a:pt x="2439065" y="5315120"/>
                </a:lnTo>
                <a:lnTo>
                  <a:pt x="2442614" y="5313516"/>
                </a:lnTo>
                <a:lnTo>
                  <a:pt x="2444581" y="5312715"/>
                </a:lnTo>
                <a:lnTo>
                  <a:pt x="2446552" y="5311112"/>
                </a:lnTo>
                <a:lnTo>
                  <a:pt x="2448523" y="5308707"/>
                </a:lnTo>
                <a:lnTo>
                  <a:pt x="2450101" y="5305902"/>
                </a:lnTo>
                <a:lnTo>
                  <a:pt x="2452070" y="5301894"/>
                </a:lnTo>
                <a:close/>
                <a:moveTo>
                  <a:pt x="9600592" y="5135560"/>
                </a:moveTo>
                <a:lnTo>
                  <a:pt x="9606880" y="5135560"/>
                </a:lnTo>
                <a:lnTo>
                  <a:pt x="9613167" y="5135560"/>
                </a:lnTo>
                <a:lnTo>
                  <a:pt x="9619847" y="5135560"/>
                </a:lnTo>
                <a:lnTo>
                  <a:pt x="9620240" y="5140720"/>
                </a:lnTo>
                <a:lnTo>
                  <a:pt x="9619847" y="5144689"/>
                </a:lnTo>
                <a:lnTo>
                  <a:pt x="9619454" y="5147864"/>
                </a:lnTo>
                <a:lnTo>
                  <a:pt x="9617489" y="5150245"/>
                </a:lnTo>
                <a:lnTo>
                  <a:pt x="9615132" y="5151833"/>
                </a:lnTo>
                <a:lnTo>
                  <a:pt x="9612774" y="5152626"/>
                </a:lnTo>
                <a:lnTo>
                  <a:pt x="9610023" y="5153023"/>
                </a:lnTo>
                <a:lnTo>
                  <a:pt x="9606880" y="5153023"/>
                </a:lnTo>
                <a:lnTo>
                  <a:pt x="9599807" y="5152229"/>
                </a:lnTo>
                <a:lnTo>
                  <a:pt x="9593126" y="5151833"/>
                </a:lnTo>
                <a:lnTo>
                  <a:pt x="9586053" y="5151039"/>
                </a:lnTo>
                <a:lnTo>
                  <a:pt x="9582910" y="5151833"/>
                </a:lnTo>
                <a:lnTo>
                  <a:pt x="9580552" y="5152229"/>
                </a:lnTo>
                <a:lnTo>
                  <a:pt x="9580945" y="5148657"/>
                </a:lnTo>
                <a:lnTo>
                  <a:pt x="9581338" y="5145086"/>
                </a:lnTo>
                <a:lnTo>
                  <a:pt x="9582910" y="5142704"/>
                </a:lnTo>
                <a:lnTo>
                  <a:pt x="9584482" y="5140323"/>
                </a:lnTo>
                <a:lnTo>
                  <a:pt x="9586446" y="5138735"/>
                </a:lnTo>
                <a:lnTo>
                  <a:pt x="9588804" y="5137545"/>
                </a:lnTo>
                <a:lnTo>
                  <a:pt x="9591555" y="5136751"/>
                </a:lnTo>
                <a:lnTo>
                  <a:pt x="9594305" y="5135957"/>
                </a:lnTo>
                <a:close/>
                <a:moveTo>
                  <a:pt x="9300358" y="5126035"/>
                </a:moveTo>
                <a:lnTo>
                  <a:pt x="9304327" y="5130798"/>
                </a:lnTo>
                <a:lnTo>
                  <a:pt x="9308295" y="5136354"/>
                </a:lnTo>
                <a:lnTo>
                  <a:pt x="9315836" y="5147864"/>
                </a:lnTo>
                <a:lnTo>
                  <a:pt x="9319805" y="5153420"/>
                </a:lnTo>
                <a:lnTo>
                  <a:pt x="9324567" y="5158182"/>
                </a:lnTo>
                <a:lnTo>
                  <a:pt x="9329330" y="5162548"/>
                </a:lnTo>
                <a:lnTo>
                  <a:pt x="9331711" y="5163739"/>
                </a:lnTo>
                <a:lnTo>
                  <a:pt x="9334886" y="5165326"/>
                </a:lnTo>
                <a:lnTo>
                  <a:pt x="9337267" y="5163342"/>
                </a:lnTo>
                <a:lnTo>
                  <a:pt x="9340045" y="5160960"/>
                </a:lnTo>
                <a:lnTo>
                  <a:pt x="9344808" y="5155404"/>
                </a:lnTo>
                <a:lnTo>
                  <a:pt x="9348777" y="5149451"/>
                </a:lnTo>
                <a:lnTo>
                  <a:pt x="9353539" y="5143895"/>
                </a:lnTo>
                <a:lnTo>
                  <a:pt x="9358698" y="5138735"/>
                </a:lnTo>
                <a:lnTo>
                  <a:pt x="9361477" y="5136354"/>
                </a:lnTo>
                <a:lnTo>
                  <a:pt x="9364651" y="5134767"/>
                </a:lnTo>
                <a:lnTo>
                  <a:pt x="9367430" y="5133179"/>
                </a:lnTo>
                <a:lnTo>
                  <a:pt x="9371398" y="5132385"/>
                </a:lnTo>
                <a:lnTo>
                  <a:pt x="9375764" y="5132385"/>
                </a:lnTo>
                <a:lnTo>
                  <a:pt x="9380130" y="5132385"/>
                </a:lnTo>
                <a:lnTo>
                  <a:pt x="9379733" y="5137942"/>
                </a:lnTo>
                <a:lnTo>
                  <a:pt x="9379733" y="5142704"/>
                </a:lnTo>
                <a:lnTo>
                  <a:pt x="9380130" y="5147467"/>
                </a:lnTo>
                <a:lnTo>
                  <a:pt x="9380923" y="5150642"/>
                </a:lnTo>
                <a:lnTo>
                  <a:pt x="9382908" y="5153420"/>
                </a:lnTo>
                <a:lnTo>
                  <a:pt x="9385289" y="5155404"/>
                </a:lnTo>
                <a:lnTo>
                  <a:pt x="9388067" y="5155801"/>
                </a:lnTo>
                <a:lnTo>
                  <a:pt x="9391639" y="5155801"/>
                </a:lnTo>
                <a:lnTo>
                  <a:pt x="9389655" y="5160960"/>
                </a:lnTo>
                <a:lnTo>
                  <a:pt x="9387670" y="5166517"/>
                </a:lnTo>
                <a:lnTo>
                  <a:pt x="9386480" y="5172867"/>
                </a:lnTo>
                <a:lnTo>
                  <a:pt x="9386083" y="5180408"/>
                </a:lnTo>
                <a:lnTo>
                  <a:pt x="9383701" y="5176836"/>
                </a:lnTo>
                <a:lnTo>
                  <a:pt x="9380923" y="5173264"/>
                </a:lnTo>
                <a:lnTo>
                  <a:pt x="9376558" y="5165326"/>
                </a:lnTo>
                <a:lnTo>
                  <a:pt x="9372986" y="5156992"/>
                </a:lnTo>
                <a:lnTo>
                  <a:pt x="9368620" y="5148260"/>
                </a:lnTo>
                <a:lnTo>
                  <a:pt x="9365842" y="5152229"/>
                </a:lnTo>
                <a:lnTo>
                  <a:pt x="9363461" y="5156198"/>
                </a:lnTo>
                <a:lnTo>
                  <a:pt x="9360683" y="5159373"/>
                </a:lnTo>
                <a:lnTo>
                  <a:pt x="9357111" y="5162548"/>
                </a:lnTo>
                <a:lnTo>
                  <a:pt x="9350364" y="5167707"/>
                </a:lnTo>
                <a:lnTo>
                  <a:pt x="9343617" y="5172867"/>
                </a:lnTo>
                <a:lnTo>
                  <a:pt x="9336077" y="5178026"/>
                </a:lnTo>
                <a:lnTo>
                  <a:pt x="9329330" y="5183583"/>
                </a:lnTo>
                <a:lnTo>
                  <a:pt x="9326551" y="5186361"/>
                </a:lnTo>
                <a:lnTo>
                  <a:pt x="9323377" y="5189933"/>
                </a:lnTo>
                <a:lnTo>
                  <a:pt x="9320201" y="5193504"/>
                </a:lnTo>
                <a:lnTo>
                  <a:pt x="9317820" y="5197473"/>
                </a:lnTo>
                <a:lnTo>
                  <a:pt x="9315836" y="5197473"/>
                </a:lnTo>
                <a:lnTo>
                  <a:pt x="9313851" y="5196283"/>
                </a:lnTo>
                <a:lnTo>
                  <a:pt x="9312264" y="5195489"/>
                </a:lnTo>
                <a:lnTo>
                  <a:pt x="9310677" y="5193901"/>
                </a:lnTo>
                <a:lnTo>
                  <a:pt x="9309883" y="5191917"/>
                </a:lnTo>
                <a:lnTo>
                  <a:pt x="9308692" y="5189933"/>
                </a:lnTo>
                <a:lnTo>
                  <a:pt x="9307501" y="5184773"/>
                </a:lnTo>
                <a:lnTo>
                  <a:pt x="9306311" y="5178820"/>
                </a:lnTo>
                <a:lnTo>
                  <a:pt x="9306311" y="5172470"/>
                </a:lnTo>
                <a:lnTo>
                  <a:pt x="9306311" y="5157785"/>
                </a:lnTo>
                <a:lnTo>
                  <a:pt x="9303930" y="5160960"/>
                </a:lnTo>
                <a:lnTo>
                  <a:pt x="9301151" y="5162945"/>
                </a:lnTo>
                <a:lnTo>
                  <a:pt x="9299167" y="5163342"/>
                </a:lnTo>
                <a:lnTo>
                  <a:pt x="9297977" y="5162945"/>
                </a:lnTo>
                <a:lnTo>
                  <a:pt x="9296389" y="5161357"/>
                </a:lnTo>
                <a:lnTo>
                  <a:pt x="9295198" y="5158976"/>
                </a:lnTo>
                <a:lnTo>
                  <a:pt x="9294801" y="5155404"/>
                </a:lnTo>
                <a:lnTo>
                  <a:pt x="9294801" y="5150245"/>
                </a:lnTo>
                <a:lnTo>
                  <a:pt x="9291627" y="5153817"/>
                </a:lnTo>
                <a:lnTo>
                  <a:pt x="9288848" y="5156992"/>
                </a:lnTo>
                <a:lnTo>
                  <a:pt x="9285673" y="5159373"/>
                </a:lnTo>
                <a:lnTo>
                  <a:pt x="9282895" y="5160960"/>
                </a:lnTo>
                <a:lnTo>
                  <a:pt x="9279720" y="5161754"/>
                </a:lnTo>
                <a:lnTo>
                  <a:pt x="9276545" y="5162945"/>
                </a:lnTo>
                <a:lnTo>
                  <a:pt x="9270592" y="5163342"/>
                </a:lnTo>
                <a:lnTo>
                  <a:pt x="9264639" y="5164532"/>
                </a:lnTo>
                <a:lnTo>
                  <a:pt x="9261067" y="5164929"/>
                </a:lnTo>
                <a:lnTo>
                  <a:pt x="9258289" y="5165723"/>
                </a:lnTo>
                <a:lnTo>
                  <a:pt x="9254717" y="5167311"/>
                </a:lnTo>
                <a:lnTo>
                  <a:pt x="9251145" y="5169295"/>
                </a:lnTo>
                <a:lnTo>
                  <a:pt x="9247573" y="5172073"/>
                </a:lnTo>
                <a:lnTo>
                  <a:pt x="9244001" y="5175248"/>
                </a:lnTo>
                <a:lnTo>
                  <a:pt x="9239636" y="5168501"/>
                </a:lnTo>
                <a:lnTo>
                  <a:pt x="9235667" y="5160960"/>
                </a:lnTo>
                <a:lnTo>
                  <a:pt x="9230905" y="5153817"/>
                </a:lnTo>
                <a:lnTo>
                  <a:pt x="9226539" y="5147467"/>
                </a:lnTo>
                <a:lnTo>
                  <a:pt x="9224158" y="5144292"/>
                </a:lnTo>
                <a:lnTo>
                  <a:pt x="9221380" y="5141910"/>
                </a:lnTo>
                <a:lnTo>
                  <a:pt x="9218601" y="5139926"/>
                </a:lnTo>
                <a:lnTo>
                  <a:pt x="9215030" y="5137942"/>
                </a:lnTo>
                <a:lnTo>
                  <a:pt x="9211458" y="5136354"/>
                </a:lnTo>
                <a:lnTo>
                  <a:pt x="9207489" y="5135560"/>
                </a:lnTo>
                <a:lnTo>
                  <a:pt x="9202727" y="5135560"/>
                </a:lnTo>
                <a:lnTo>
                  <a:pt x="9197964" y="5136354"/>
                </a:lnTo>
                <a:lnTo>
                  <a:pt x="9205505" y="5133179"/>
                </a:lnTo>
                <a:lnTo>
                  <a:pt x="9213045" y="5131592"/>
                </a:lnTo>
                <a:lnTo>
                  <a:pt x="9220586" y="5130401"/>
                </a:lnTo>
                <a:lnTo>
                  <a:pt x="9227333" y="5130401"/>
                </a:lnTo>
                <a:lnTo>
                  <a:pt x="9234873" y="5130401"/>
                </a:lnTo>
                <a:lnTo>
                  <a:pt x="9242017" y="5130798"/>
                </a:lnTo>
                <a:lnTo>
                  <a:pt x="9255511" y="5132385"/>
                </a:lnTo>
                <a:lnTo>
                  <a:pt x="9268608" y="5133576"/>
                </a:lnTo>
                <a:lnTo>
                  <a:pt x="9274561" y="5133576"/>
                </a:lnTo>
                <a:lnTo>
                  <a:pt x="9280911" y="5133576"/>
                </a:lnTo>
                <a:lnTo>
                  <a:pt x="9285673" y="5132782"/>
                </a:lnTo>
                <a:lnTo>
                  <a:pt x="9291230" y="5131592"/>
                </a:lnTo>
                <a:lnTo>
                  <a:pt x="9295595" y="5129210"/>
                </a:lnTo>
                <a:close/>
                <a:moveTo>
                  <a:pt x="9522253" y="5115330"/>
                </a:moveTo>
                <a:lnTo>
                  <a:pt x="9521467" y="5119320"/>
                </a:lnTo>
                <a:lnTo>
                  <a:pt x="9521467" y="5124905"/>
                </a:lnTo>
                <a:lnTo>
                  <a:pt x="9522253" y="5129692"/>
                </a:lnTo>
                <a:lnTo>
                  <a:pt x="9523432" y="5134879"/>
                </a:lnTo>
                <a:lnTo>
                  <a:pt x="9525398" y="5139267"/>
                </a:lnTo>
                <a:lnTo>
                  <a:pt x="9528542" y="5142858"/>
                </a:lnTo>
                <a:lnTo>
                  <a:pt x="9531687" y="5146448"/>
                </a:lnTo>
                <a:lnTo>
                  <a:pt x="9534832" y="5148842"/>
                </a:lnTo>
                <a:lnTo>
                  <a:pt x="9539156" y="5150837"/>
                </a:lnTo>
                <a:lnTo>
                  <a:pt x="9543087" y="5152433"/>
                </a:lnTo>
                <a:lnTo>
                  <a:pt x="9547018" y="5152832"/>
                </a:lnTo>
                <a:lnTo>
                  <a:pt x="9551342" y="5152832"/>
                </a:lnTo>
                <a:lnTo>
                  <a:pt x="9556059" y="5152034"/>
                </a:lnTo>
                <a:lnTo>
                  <a:pt x="9559990" y="5150438"/>
                </a:lnTo>
                <a:lnTo>
                  <a:pt x="9564314" y="5148044"/>
                </a:lnTo>
                <a:lnTo>
                  <a:pt x="9567852" y="5144454"/>
                </a:lnTo>
                <a:lnTo>
                  <a:pt x="9565887" y="5149640"/>
                </a:lnTo>
                <a:lnTo>
                  <a:pt x="9563135" y="5154028"/>
                </a:lnTo>
                <a:lnTo>
                  <a:pt x="9559990" y="5158018"/>
                </a:lnTo>
                <a:lnTo>
                  <a:pt x="9555273" y="5161210"/>
                </a:lnTo>
                <a:lnTo>
                  <a:pt x="9550949" y="5164002"/>
                </a:lnTo>
                <a:lnTo>
                  <a:pt x="9545446" y="5165997"/>
                </a:lnTo>
                <a:lnTo>
                  <a:pt x="9539942" y="5168790"/>
                </a:lnTo>
                <a:lnTo>
                  <a:pt x="9534046" y="5169987"/>
                </a:lnTo>
                <a:lnTo>
                  <a:pt x="9521467" y="5174375"/>
                </a:lnTo>
                <a:lnTo>
                  <a:pt x="9508495" y="5177567"/>
                </a:lnTo>
                <a:lnTo>
                  <a:pt x="9502205" y="5180359"/>
                </a:lnTo>
                <a:lnTo>
                  <a:pt x="9496309" y="5182753"/>
                </a:lnTo>
                <a:lnTo>
                  <a:pt x="9490412" y="5185945"/>
                </a:lnTo>
                <a:lnTo>
                  <a:pt x="9485302" y="5189535"/>
                </a:lnTo>
                <a:lnTo>
                  <a:pt x="9487661" y="5186344"/>
                </a:lnTo>
                <a:lnTo>
                  <a:pt x="9489626" y="5183152"/>
                </a:lnTo>
                <a:lnTo>
                  <a:pt x="9493557" y="5177168"/>
                </a:lnTo>
                <a:lnTo>
                  <a:pt x="9499847" y="5165199"/>
                </a:lnTo>
                <a:lnTo>
                  <a:pt x="9502598" y="5161210"/>
                </a:lnTo>
                <a:lnTo>
                  <a:pt x="9504171" y="5159614"/>
                </a:lnTo>
                <a:lnTo>
                  <a:pt x="9505350" y="5158417"/>
                </a:lnTo>
                <a:lnTo>
                  <a:pt x="9506529" y="5158417"/>
                </a:lnTo>
                <a:lnTo>
                  <a:pt x="9508102" y="5158417"/>
                </a:lnTo>
                <a:lnTo>
                  <a:pt x="9510067" y="5160013"/>
                </a:lnTo>
                <a:lnTo>
                  <a:pt x="9511639" y="5161609"/>
                </a:lnTo>
                <a:lnTo>
                  <a:pt x="9513998" y="5161210"/>
                </a:lnTo>
                <a:lnTo>
                  <a:pt x="9515570" y="5159614"/>
                </a:lnTo>
                <a:lnTo>
                  <a:pt x="9517143" y="5157619"/>
                </a:lnTo>
                <a:lnTo>
                  <a:pt x="9517536" y="5155225"/>
                </a:lnTo>
                <a:lnTo>
                  <a:pt x="9517929" y="5152433"/>
                </a:lnTo>
                <a:lnTo>
                  <a:pt x="9517929" y="5149640"/>
                </a:lnTo>
                <a:lnTo>
                  <a:pt x="9517143" y="5143257"/>
                </a:lnTo>
                <a:lnTo>
                  <a:pt x="9515177" y="5137272"/>
                </a:lnTo>
                <a:lnTo>
                  <a:pt x="9513605" y="5134879"/>
                </a:lnTo>
                <a:lnTo>
                  <a:pt x="9512032" y="5132884"/>
                </a:lnTo>
                <a:lnTo>
                  <a:pt x="9510460" y="5130889"/>
                </a:lnTo>
                <a:lnTo>
                  <a:pt x="9509281" y="5129692"/>
                </a:lnTo>
                <a:lnTo>
                  <a:pt x="9507315" y="5129293"/>
                </a:lnTo>
                <a:lnTo>
                  <a:pt x="9505743" y="5129692"/>
                </a:lnTo>
                <a:lnTo>
                  <a:pt x="9506136" y="5127698"/>
                </a:lnTo>
                <a:lnTo>
                  <a:pt x="9506529" y="5126102"/>
                </a:lnTo>
                <a:lnTo>
                  <a:pt x="9507708" y="5124905"/>
                </a:lnTo>
                <a:lnTo>
                  <a:pt x="9508495" y="5124107"/>
                </a:lnTo>
                <a:lnTo>
                  <a:pt x="9511639" y="5122910"/>
                </a:lnTo>
                <a:lnTo>
                  <a:pt x="9514784" y="5122112"/>
                </a:lnTo>
                <a:lnTo>
                  <a:pt x="9517536" y="5121314"/>
                </a:lnTo>
                <a:lnTo>
                  <a:pt x="9519894" y="5119718"/>
                </a:lnTo>
                <a:lnTo>
                  <a:pt x="9521074" y="5118522"/>
                </a:lnTo>
                <a:lnTo>
                  <a:pt x="9521467" y="5117325"/>
                </a:lnTo>
                <a:close/>
                <a:moveTo>
                  <a:pt x="10354393" y="5110160"/>
                </a:moveTo>
                <a:lnTo>
                  <a:pt x="10352463" y="5115133"/>
                </a:lnTo>
                <a:lnTo>
                  <a:pt x="10350918" y="5118958"/>
                </a:lnTo>
                <a:lnTo>
                  <a:pt x="10350532" y="5122019"/>
                </a:lnTo>
                <a:lnTo>
                  <a:pt x="10350918" y="5123549"/>
                </a:lnTo>
                <a:lnTo>
                  <a:pt x="10351690" y="5124314"/>
                </a:lnTo>
                <a:lnTo>
                  <a:pt x="10352077" y="5124696"/>
                </a:lnTo>
                <a:lnTo>
                  <a:pt x="10353621" y="5125844"/>
                </a:lnTo>
                <a:lnTo>
                  <a:pt x="10356324" y="5126227"/>
                </a:lnTo>
                <a:lnTo>
                  <a:pt x="10360186" y="5126227"/>
                </a:lnTo>
                <a:lnTo>
                  <a:pt x="10366364" y="5125844"/>
                </a:lnTo>
                <a:lnTo>
                  <a:pt x="10364433" y="5129287"/>
                </a:lnTo>
                <a:lnTo>
                  <a:pt x="10362889" y="5132730"/>
                </a:lnTo>
                <a:lnTo>
                  <a:pt x="10360186" y="5135025"/>
                </a:lnTo>
                <a:lnTo>
                  <a:pt x="10357483" y="5136937"/>
                </a:lnTo>
                <a:lnTo>
                  <a:pt x="10354393" y="5138850"/>
                </a:lnTo>
                <a:lnTo>
                  <a:pt x="10351690" y="5140380"/>
                </a:lnTo>
                <a:lnTo>
                  <a:pt x="10347829" y="5140763"/>
                </a:lnTo>
                <a:lnTo>
                  <a:pt x="10344354" y="5141910"/>
                </a:lnTo>
                <a:lnTo>
                  <a:pt x="10343581" y="5136937"/>
                </a:lnTo>
                <a:lnTo>
                  <a:pt x="10343195" y="5133112"/>
                </a:lnTo>
                <a:lnTo>
                  <a:pt x="10342423" y="5129669"/>
                </a:lnTo>
                <a:lnTo>
                  <a:pt x="10340878" y="5126609"/>
                </a:lnTo>
                <a:lnTo>
                  <a:pt x="10339720" y="5123549"/>
                </a:lnTo>
                <a:lnTo>
                  <a:pt x="10338947" y="5120106"/>
                </a:lnTo>
                <a:lnTo>
                  <a:pt x="10337789" y="5116281"/>
                </a:lnTo>
                <a:lnTo>
                  <a:pt x="10337789" y="5110925"/>
                </a:lnTo>
                <a:close/>
                <a:moveTo>
                  <a:pt x="4874624" y="5106984"/>
                </a:moveTo>
                <a:lnTo>
                  <a:pt x="4875825" y="5106984"/>
                </a:lnTo>
                <a:lnTo>
                  <a:pt x="4876224" y="5106984"/>
                </a:lnTo>
                <a:lnTo>
                  <a:pt x="4878226" y="5108161"/>
                </a:lnTo>
                <a:lnTo>
                  <a:pt x="4880228" y="5109338"/>
                </a:lnTo>
                <a:lnTo>
                  <a:pt x="4883431" y="5110906"/>
                </a:lnTo>
                <a:lnTo>
                  <a:pt x="4886232" y="5112083"/>
                </a:lnTo>
                <a:lnTo>
                  <a:pt x="4887834" y="5111691"/>
                </a:lnTo>
                <a:lnTo>
                  <a:pt x="4889836" y="5111691"/>
                </a:lnTo>
                <a:lnTo>
                  <a:pt x="4883830" y="5118751"/>
                </a:lnTo>
                <a:lnTo>
                  <a:pt x="4881829" y="5121888"/>
                </a:lnTo>
                <a:lnTo>
                  <a:pt x="4880628" y="5124242"/>
                </a:lnTo>
                <a:lnTo>
                  <a:pt x="4880628" y="5125026"/>
                </a:lnTo>
                <a:lnTo>
                  <a:pt x="4880628" y="5125810"/>
                </a:lnTo>
                <a:lnTo>
                  <a:pt x="4881829" y="5126203"/>
                </a:lnTo>
                <a:lnTo>
                  <a:pt x="4883431" y="5126987"/>
                </a:lnTo>
                <a:lnTo>
                  <a:pt x="4887834" y="5127379"/>
                </a:lnTo>
                <a:lnTo>
                  <a:pt x="4895440" y="5126987"/>
                </a:lnTo>
                <a:lnTo>
                  <a:pt x="4895842" y="5129340"/>
                </a:lnTo>
                <a:lnTo>
                  <a:pt x="4895440" y="5131301"/>
                </a:lnTo>
                <a:lnTo>
                  <a:pt x="4893839" y="5133262"/>
                </a:lnTo>
                <a:lnTo>
                  <a:pt x="4891838" y="5135223"/>
                </a:lnTo>
                <a:lnTo>
                  <a:pt x="4889435" y="5136792"/>
                </a:lnTo>
                <a:lnTo>
                  <a:pt x="4886232" y="5137969"/>
                </a:lnTo>
                <a:lnTo>
                  <a:pt x="4882630" y="5138753"/>
                </a:lnTo>
                <a:lnTo>
                  <a:pt x="4879427" y="5139930"/>
                </a:lnTo>
                <a:lnTo>
                  <a:pt x="4871020" y="5140322"/>
                </a:lnTo>
                <a:lnTo>
                  <a:pt x="4863014" y="5140322"/>
                </a:lnTo>
                <a:lnTo>
                  <a:pt x="4859011" y="5139146"/>
                </a:lnTo>
                <a:lnTo>
                  <a:pt x="4855407" y="5138361"/>
                </a:lnTo>
                <a:lnTo>
                  <a:pt x="4852605" y="5137185"/>
                </a:lnTo>
                <a:lnTo>
                  <a:pt x="4849803" y="5135616"/>
                </a:lnTo>
                <a:lnTo>
                  <a:pt x="4850203" y="5133262"/>
                </a:lnTo>
                <a:lnTo>
                  <a:pt x="4851804" y="5131694"/>
                </a:lnTo>
                <a:lnTo>
                  <a:pt x="4853806" y="5129733"/>
                </a:lnTo>
                <a:lnTo>
                  <a:pt x="4856610" y="5128948"/>
                </a:lnTo>
                <a:lnTo>
                  <a:pt x="4862614" y="5126203"/>
                </a:lnTo>
                <a:lnTo>
                  <a:pt x="4868618" y="5124242"/>
                </a:lnTo>
                <a:lnTo>
                  <a:pt x="4874223" y="5122281"/>
                </a:lnTo>
                <a:lnTo>
                  <a:pt x="4876224" y="5121496"/>
                </a:lnTo>
                <a:lnTo>
                  <a:pt x="4877426" y="5119927"/>
                </a:lnTo>
                <a:lnTo>
                  <a:pt x="4877826" y="5118358"/>
                </a:lnTo>
                <a:lnTo>
                  <a:pt x="4877426" y="5116397"/>
                </a:lnTo>
                <a:lnTo>
                  <a:pt x="4875825" y="5114044"/>
                </a:lnTo>
                <a:lnTo>
                  <a:pt x="4872622" y="5111691"/>
                </a:lnTo>
                <a:lnTo>
                  <a:pt x="4873822" y="5108553"/>
                </a:lnTo>
                <a:lnTo>
                  <a:pt x="4874223" y="5107376"/>
                </a:lnTo>
                <a:close/>
                <a:moveTo>
                  <a:pt x="10514400" y="5105397"/>
                </a:moveTo>
                <a:lnTo>
                  <a:pt x="10517575" y="5108175"/>
                </a:lnTo>
                <a:lnTo>
                  <a:pt x="10519957" y="5111747"/>
                </a:lnTo>
                <a:lnTo>
                  <a:pt x="10523925" y="5119685"/>
                </a:lnTo>
                <a:lnTo>
                  <a:pt x="10528291" y="5128416"/>
                </a:lnTo>
                <a:lnTo>
                  <a:pt x="10532260" y="5136750"/>
                </a:lnTo>
                <a:lnTo>
                  <a:pt x="10533450" y="5136353"/>
                </a:lnTo>
                <a:lnTo>
                  <a:pt x="10534244" y="5135957"/>
                </a:lnTo>
                <a:lnTo>
                  <a:pt x="10535832" y="5133972"/>
                </a:lnTo>
                <a:lnTo>
                  <a:pt x="10536625" y="5130797"/>
                </a:lnTo>
                <a:lnTo>
                  <a:pt x="10537022" y="5128019"/>
                </a:lnTo>
                <a:lnTo>
                  <a:pt x="10537022" y="5120478"/>
                </a:lnTo>
                <a:lnTo>
                  <a:pt x="10537816" y="5112144"/>
                </a:lnTo>
                <a:lnTo>
                  <a:pt x="10540991" y="5112144"/>
                </a:lnTo>
                <a:lnTo>
                  <a:pt x="10544166" y="5112144"/>
                </a:lnTo>
                <a:lnTo>
                  <a:pt x="10550516" y="5113335"/>
                </a:lnTo>
                <a:lnTo>
                  <a:pt x="10557263" y="5115319"/>
                </a:lnTo>
                <a:lnTo>
                  <a:pt x="10563216" y="5118097"/>
                </a:lnTo>
                <a:lnTo>
                  <a:pt x="10569169" y="5121272"/>
                </a:lnTo>
                <a:lnTo>
                  <a:pt x="10575122" y="5125241"/>
                </a:lnTo>
                <a:lnTo>
                  <a:pt x="10587029" y="5132782"/>
                </a:lnTo>
                <a:lnTo>
                  <a:pt x="10592982" y="5135957"/>
                </a:lnTo>
                <a:lnTo>
                  <a:pt x="10598538" y="5138735"/>
                </a:lnTo>
                <a:lnTo>
                  <a:pt x="10604491" y="5141513"/>
                </a:lnTo>
                <a:lnTo>
                  <a:pt x="10610047" y="5142307"/>
                </a:lnTo>
                <a:lnTo>
                  <a:pt x="10612825" y="5142703"/>
                </a:lnTo>
                <a:lnTo>
                  <a:pt x="10616000" y="5142703"/>
                </a:lnTo>
                <a:lnTo>
                  <a:pt x="10618779" y="5142307"/>
                </a:lnTo>
                <a:lnTo>
                  <a:pt x="10621953" y="5141513"/>
                </a:lnTo>
                <a:lnTo>
                  <a:pt x="10625129" y="5140322"/>
                </a:lnTo>
                <a:lnTo>
                  <a:pt x="10628303" y="5138735"/>
                </a:lnTo>
                <a:lnTo>
                  <a:pt x="10631479" y="5136750"/>
                </a:lnTo>
                <a:lnTo>
                  <a:pt x="10635050" y="5134369"/>
                </a:lnTo>
                <a:lnTo>
                  <a:pt x="10633860" y="5131194"/>
                </a:lnTo>
                <a:lnTo>
                  <a:pt x="10633066" y="5129210"/>
                </a:lnTo>
                <a:lnTo>
                  <a:pt x="10631082" y="5127225"/>
                </a:lnTo>
                <a:lnTo>
                  <a:pt x="10629097" y="5126432"/>
                </a:lnTo>
                <a:lnTo>
                  <a:pt x="10626319" y="5125638"/>
                </a:lnTo>
                <a:lnTo>
                  <a:pt x="10623938" y="5125638"/>
                </a:lnTo>
                <a:lnTo>
                  <a:pt x="10618382" y="5125638"/>
                </a:lnTo>
                <a:lnTo>
                  <a:pt x="10612429" y="5125638"/>
                </a:lnTo>
                <a:lnTo>
                  <a:pt x="10610047" y="5125638"/>
                </a:lnTo>
                <a:lnTo>
                  <a:pt x="10607269" y="5125241"/>
                </a:lnTo>
                <a:lnTo>
                  <a:pt x="10604888" y="5124844"/>
                </a:lnTo>
                <a:lnTo>
                  <a:pt x="10602903" y="5123257"/>
                </a:lnTo>
                <a:lnTo>
                  <a:pt x="10601316" y="5121669"/>
                </a:lnTo>
                <a:lnTo>
                  <a:pt x="10600522" y="5118891"/>
                </a:lnTo>
                <a:lnTo>
                  <a:pt x="10602903" y="5116113"/>
                </a:lnTo>
                <a:lnTo>
                  <a:pt x="10605285" y="5114922"/>
                </a:lnTo>
                <a:lnTo>
                  <a:pt x="10608063" y="5113732"/>
                </a:lnTo>
                <a:lnTo>
                  <a:pt x="10610444" y="5113335"/>
                </a:lnTo>
                <a:lnTo>
                  <a:pt x="10612825" y="5113335"/>
                </a:lnTo>
                <a:lnTo>
                  <a:pt x="10615603" y="5113335"/>
                </a:lnTo>
                <a:lnTo>
                  <a:pt x="10619969" y="5114922"/>
                </a:lnTo>
                <a:lnTo>
                  <a:pt x="10625525" y="5115716"/>
                </a:lnTo>
                <a:lnTo>
                  <a:pt x="10628303" y="5116113"/>
                </a:lnTo>
                <a:lnTo>
                  <a:pt x="10631479" y="5115716"/>
                </a:lnTo>
                <a:lnTo>
                  <a:pt x="10634653" y="5115319"/>
                </a:lnTo>
                <a:lnTo>
                  <a:pt x="10637829" y="5114128"/>
                </a:lnTo>
                <a:lnTo>
                  <a:pt x="10642194" y="5112938"/>
                </a:lnTo>
                <a:lnTo>
                  <a:pt x="10646163" y="5109763"/>
                </a:lnTo>
                <a:lnTo>
                  <a:pt x="10648544" y="5125241"/>
                </a:lnTo>
                <a:lnTo>
                  <a:pt x="10648941" y="5133972"/>
                </a:lnTo>
                <a:lnTo>
                  <a:pt x="10649735" y="5142307"/>
                </a:lnTo>
                <a:lnTo>
                  <a:pt x="10652116" y="5157785"/>
                </a:lnTo>
                <a:lnTo>
                  <a:pt x="10644179" y="5159372"/>
                </a:lnTo>
                <a:lnTo>
                  <a:pt x="10636638" y="5160563"/>
                </a:lnTo>
                <a:lnTo>
                  <a:pt x="10630685" y="5161357"/>
                </a:lnTo>
                <a:lnTo>
                  <a:pt x="10625129" y="5161357"/>
                </a:lnTo>
                <a:lnTo>
                  <a:pt x="10614810" y="5161357"/>
                </a:lnTo>
                <a:lnTo>
                  <a:pt x="10606079" y="5160563"/>
                </a:lnTo>
                <a:lnTo>
                  <a:pt x="10596553" y="5159372"/>
                </a:lnTo>
                <a:lnTo>
                  <a:pt x="10584647" y="5158578"/>
                </a:lnTo>
                <a:lnTo>
                  <a:pt x="10577900" y="5158578"/>
                </a:lnTo>
                <a:lnTo>
                  <a:pt x="10569963" y="5158975"/>
                </a:lnTo>
                <a:lnTo>
                  <a:pt x="10560041" y="5159372"/>
                </a:lnTo>
                <a:lnTo>
                  <a:pt x="10549722" y="5160563"/>
                </a:lnTo>
                <a:lnTo>
                  <a:pt x="10552103" y="5155403"/>
                </a:lnTo>
                <a:lnTo>
                  <a:pt x="10553294" y="5151832"/>
                </a:lnTo>
                <a:lnTo>
                  <a:pt x="10552897" y="5149053"/>
                </a:lnTo>
                <a:lnTo>
                  <a:pt x="10551707" y="5146275"/>
                </a:lnTo>
                <a:lnTo>
                  <a:pt x="10549722" y="5145085"/>
                </a:lnTo>
                <a:lnTo>
                  <a:pt x="10547341" y="5143894"/>
                </a:lnTo>
                <a:lnTo>
                  <a:pt x="10543769" y="5142703"/>
                </a:lnTo>
                <a:lnTo>
                  <a:pt x="10540197" y="5142307"/>
                </a:lnTo>
                <a:lnTo>
                  <a:pt x="10533053" y="5142307"/>
                </a:lnTo>
                <a:lnTo>
                  <a:pt x="10526703" y="5141910"/>
                </a:lnTo>
                <a:lnTo>
                  <a:pt x="10523925" y="5141513"/>
                </a:lnTo>
                <a:lnTo>
                  <a:pt x="10521941" y="5140322"/>
                </a:lnTo>
                <a:lnTo>
                  <a:pt x="10521147" y="5138735"/>
                </a:lnTo>
                <a:lnTo>
                  <a:pt x="10521147" y="5142307"/>
                </a:lnTo>
                <a:lnTo>
                  <a:pt x="10520750" y="5147466"/>
                </a:lnTo>
                <a:lnTo>
                  <a:pt x="10519560" y="5151038"/>
                </a:lnTo>
                <a:lnTo>
                  <a:pt x="10518766" y="5154610"/>
                </a:lnTo>
                <a:lnTo>
                  <a:pt x="10516385" y="5156594"/>
                </a:lnTo>
                <a:lnTo>
                  <a:pt x="10514400" y="5157785"/>
                </a:lnTo>
                <a:lnTo>
                  <a:pt x="10512416" y="5158975"/>
                </a:lnTo>
                <a:lnTo>
                  <a:pt x="10509638" y="5158975"/>
                </a:lnTo>
                <a:lnTo>
                  <a:pt x="10506860" y="5158578"/>
                </a:lnTo>
                <a:lnTo>
                  <a:pt x="10504082" y="5157388"/>
                </a:lnTo>
                <a:lnTo>
                  <a:pt x="10500907" y="5155403"/>
                </a:lnTo>
                <a:lnTo>
                  <a:pt x="10498129" y="5153419"/>
                </a:lnTo>
                <a:lnTo>
                  <a:pt x="10494953" y="5150244"/>
                </a:lnTo>
                <a:lnTo>
                  <a:pt x="10491779" y="5146275"/>
                </a:lnTo>
                <a:lnTo>
                  <a:pt x="10489397" y="5142307"/>
                </a:lnTo>
                <a:lnTo>
                  <a:pt x="10486619" y="5137941"/>
                </a:lnTo>
                <a:lnTo>
                  <a:pt x="10483841" y="5139528"/>
                </a:lnTo>
                <a:lnTo>
                  <a:pt x="10482253" y="5141513"/>
                </a:lnTo>
                <a:lnTo>
                  <a:pt x="10481460" y="5142703"/>
                </a:lnTo>
                <a:lnTo>
                  <a:pt x="10481063" y="5145085"/>
                </a:lnTo>
                <a:lnTo>
                  <a:pt x="10481460" y="5147069"/>
                </a:lnTo>
                <a:lnTo>
                  <a:pt x="10481857" y="5149053"/>
                </a:lnTo>
                <a:lnTo>
                  <a:pt x="10483444" y="5153022"/>
                </a:lnTo>
                <a:lnTo>
                  <a:pt x="10485032" y="5156991"/>
                </a:lnTo>
                <a:lnTo>
                  <a:pt x="10485429" y="5159372"/>
                </a:lnTo>
                <a:lnTo>
                  <a:pt x="10485825" y="5161357"/>
                </a:lnTo>
                <a:lnTo>
                  <a:pt x="10485825" y="5163341"/>
                </a:lnTo>
                <a:lnTo>
                  <a:pt x="10485032" y="5166119"/>
                </a:lnTo>
                <a:lnTo>
                  <a:pt x="10483444" y="5168103"/>
                </a:lnTo>
                <a:lnTo>
                  <a:pt x="10481460" y="5170088"/>
                </a:lnTo>
                <a:lnTo>
                  <a:pt x="10479475" y="5168500"/>
                </a:lnTo>
                <a:lnTo>
                  <a:pt x="10477491" y="5167310"/>
                </a:lnTo>
                <a:lnTo>
                  <a:pt x="10472729" y="5165325"/>
                </a:lnTo>
                <a:lnTo>
                  <a:pt x="10468363" y="5164532"/>
                </a:lnTo>
                <a:lnTo>
                  <a:pt x="10462807" y="5164135"/>
                </a:lnTo>
                <a:lnTo>
                  <a:pt x="10457647" y="5164532"/>
                </a:lnTo>
                <a:lnTo>
                  <a:pt x="10452885" y="5164532"/>
                </a:lnTo>
                <a:lnTo>
                  <a:pt x="10442169" y="5165325"/>
                </a:lnTo>
                <a:lnTo>
                  <a:pt x="10437803" y="5166119"/>
                </a:lnTo>
                <a:lnTo>
                  <a:pt x="10433835" y="5166119"/>
                </a:lnTo>
                <a:lnTo>
                  <a:pt x="10430263" y="5164928"/>
                </a:lnTo>
                <a:lnTo>
                  <a:pt x="10427088" y="5164135"/>
                </a:lnTo>
                <a:lnTo>
                  <a:pt x="10425897" y="5162944"/>
                </a:lnTo>
                <a:lnTo>
                  <a:pt x="10424707" y="5161357"/>
                </a:lnTo>
                <a:lnTo>
                  <a:pt x="10424310" y="5159769"/>
                </a:lnTo>
                <a:lnTo>
                  <a:pt x="10423913" y="5157785"/>
                </a:lnTo>
                <a:lnTo>
                  <a:pt x="10423119" y="5153419"/>
                </a:lnTo>
                <a:lnTo>
                  <a:pt x="10424310" y="5147466"/>
                </a:lnTo>
                <a:lnTo>
                  <a:pt x="10421532" y="5147863"/>
                </a:lnTo>
                <a:lnTo>
                  <a:pt x="10419547" y="5147466"/>
                </a:lnTo>
                <a:lnTo>
                  <a:pt x="10417563" y="5147466"/>
                </a:lnTo>
                <a:lnTo>
                  <a:pt x="10416372" y="5146275"/>
                </a:lnTo>
                <a:lnTo>
                  <a:pt x="10415182" y="5145482"/>
                </a:lnTo>
                <a:lnTo>
                  <a:pt x="10413991" y="5143894"/>
                </a:lnTo>
                <a:lnTo>
                  <a:pt x="10413197" y="5141910"/>
                </a:lnTo>
                <a:lnTo>
                  <a:pt x="10412800" y="5139528"/>
                </a:lnTo>
                <a:lnTo>
                  <a:pt x="10410816" y="5141513"/>
                </a:lnTo>
                <a:lnTo>
                  <a:pt x="10409229" y="5143497"/>
                </a:lnTo>
                <a:lnTo>
                  <a:pt x="10408832" y="5145878"/>
                </a:lnTo>
                <a:lnTo>
                  <a:pt x="10408038" y="5148260"/>
                </a:lnTo>
                <a:lnTo>
                  <a:pt x="10408832" y="5154610"/>
                </a:lnTo>
                <a:lnTo>
                  <a:pt x="10409625" y="5159769"/>
                </a:lnTo>
                <a:lnTo>
                  <a:pt x="10410022" y="5162547"/>
                </a:lnTo>
                <a:lnTo>
                  <a:pt x="10410022" y="5164928"/>
                </a:lnTo>
                <a:lnTo>
                  <a:pt x="10409625" y="5167310"/>
                </a:lnTo>
                <a:lnTo>
                  <a:pt x="10408832" y="5169294"/>
                </a:lnTo>
                <a:lnTo>
                  <a:pt x="10406847" y="5170882"/>
                </a:lnTo>
                <a:lnTo>
                  <a:pt x="10404069" y="5172072"/>
                </a:lnTo>
                <a:lnTo>
                  <a:pt x="10400497" y="5172072"/>
                </a:lnTo>
                <a:lnTo>
                  <a:pt x="10396132" y="5172072"/>
                </a:lnTo>
                <a:lnTo>
                  <a:pt x="10398513" y="5167310"/>
                </a:lnTo>
                <a:lnTo>
                  <a:pt x="10400497" y="5163341"/>
                </a:lnTo>
                <a:lnTo>
                  <a:pt x="10401688" y="5159769"/>
                </a:lnTo>
                <a:lnTo>
                  <a:pt x="10401688" y="5156991"/>
                </a:lnTo>
                <a:lnTo>
                  <a:pt x="10400497" y="5154610"/>
                </a:lnTo>
                <a:lnTo>
                  <a:pt x="10399307" y="5153022"/>
                </a:lnTo>
                <a:lnTo>
                  <a:pt x="10396925" y="5151038"/>
                </a:lnTo>
                <a:lnTo>
                  <a:pt x="10394941" y="5149847"/>
                </a:lnTo>
                <a:lnTo>
                  <a:pt x="10388988" y="5147863"/>
                </a:lnTo>
                <a:lnTo>
                  <a:pt x="10383035" y="5145878"/>
                </a:lnTo>
                <a:lnTo>
                  <a:pt x="10377082" y="5143894"/>
                </a:lnTo>
                <a:lnTo>
                  <a:pt x="10374700" y="5142307"/>
                </a:lnTo>
                <a:lnTo>
                  <a:pt x="10372716" y="5140322"/>
                </a:lnTo>
                <a:lnTo>
                  <a:pt x="10375494" y="5136353"/>
                </a:lnTo>
                <a:lnTo>
                  <a:pt x="10378669" y="5132385"/>
                </a:lnTo>
                <a:lnTo>
                  <a:pt x="10382241" y="5129210"/>
                </a:lnTo>
                <a:lnTo>
                  <a:pt x="10385416" y="5126432"/>
                </a:lnTo>
                <a:lnTo>
                  <a:pt x="10389782" y="5123257"/>
                </a:lnTo>
                <a:lnTo>
                  <a:pt x="10393750" y="5121272"/>
                </a:lnTo>
                <a:lnTo>
                  <a:pt x="10397719" y="5119288"/>
                </a:lnTo>
                <a:lnTo>
                  <a:pt x="10402085" y="5117700"/>
                </a:lnTo>
                <a:lnTo>
                  <a:pt x="10411213" y="5115319"/>
                </a:lnTo>
                <a:lnTo>
                  <a:pt x="10420738" y="5113732"/>
                </a:lnTo>
                <a:lnTo>
                  <a:pt x="10430660" y="5113335"/>
                </a:lnTo>
                <a:lnTo>
                  <a:pt x="10440582" y="5112938"/>
                </a:lnTo>
                <a:lnTo>
                  <a:pt x="10460822" y="5113335"/>
                </a:lnTo>
                <a:lnTo>
                  <a:pt x="10470744" y="5113335"/>
                </a:lnTo>
                <a:lnTo>
                  <a:pt x="10481063" y="5112938"/>
                </a:lnTo>
                <a:lnTo>
                  <a:pt x="10489794" y="5112144"/>
                </a:lnTo>
                <a:lnTo>
                  <a:pt x="10498922" y="5110953"/>
                </a:lnTo>
                <a:lnTo>
                  <a:pt x="10506860" y="5108572"/>
                </a:lnTo>
                <a:lnTo>
                  <a:pt x="10511225" y="5106588"/>
                </a:lnTo>
                <a:close/>
                <a:moveTo>
                  <a:pt x="3306886" y="5102222"/>
                </a:moveTo>
                <a:lnTo>
                  <a:pt x="3315899" y="5102222"/>
                </a:lnTo>
                <a:lnTo>
                  <a:pt x="3316290" y="5104659"/>
                </a:lnTo>
                <a:lnTo>
                  <a:pt x="3315899" y="5105877"/>
                </a:lnTo>
                <a:lnTo>
                  <a:pt x="3313940" y="5107908"/>
                </a:lnTo>
                <a:lnTo>
                  <a:pt x="3311195" y="5109126"/>
                </a:lnTo>
                <a:lnTo>
                  <a:pt x="3307669" y="5110751"/>
                </a:lnTo>
                <a:lnTo>
                  <a:pt x="3303751" y="5111563"/>
                </a:lnTo>
                <a:lnTo>
                  <a:pt x="3293956" y="5114406"/>
                </a:lnTo>
                <a:lnTo>
                  <a:pt x="3283374" y="5115624"/>
                </a:lnTo>
                <a:lnTo>
                  <a:pt x="3272795" y="5117249"/>
                </a:lnTo>
                <a:lnTo>
                  <a:pt x="3254378" y="5119685"/>
                </a:lnTo>
                <a:lnTo>
                  <a:pt x="3257121" y="5117249"/>
                </a:lnTo>
                <a:lnTo>
                  <a:pt x="3259864" y="5114812"/>
                </a:lnTo>
                <a:lnTo>
                  <a:pt x="3263390" y="5112375"/>
                </a:lnTo>
                <a:lnTo>
                  <a:pt x="3266134" y="5110751"/>
                </a:lnTo>
                <a:lnTo>
                  <a:pt x="3273187" y="5107502"/>
                </a:lnTo>
                <a:lnTo>
                  <a:pt x="3281023" y="5105065"/>
                </a:lnTo>
                <a:lnTo>
                  <a:pt x="3288861" y="5103441"/>
                </a:lnTo>
                <a:lnTo>
                  <a:pt x="3297872" y="5103034"/>
                </a:lnTo>
                <a:close/>
                <a:moveTo>
                  <a:pt x="3492504" y="5100635"/>
                </a:moveTo>
                <a:lnTo>
                  <a:pt x="3491312" y="5105638"/>
                </a:lnTo>
                <a:lnTo>
                  <a:pt x="3489726" y="5109487"/>
                </a:lnTo>
                <a:lnTo>
                  <a:pt x="3487741" y="5112566"/>
                </a:lnTo>
                <a:lnTo>
                  <a:pt x="3484962" y="5114875"/>
                </a:lnTo>
                <a:lnTo>
                  <a:pt x="3482981" y="5116414"/>
                </a:lnTo>
                <a:lnTo>
                  <a:pt x="3480597" y="5116799"/>
                </a:lnTo>
                <a:lnTo>
                  <a:pt x="3477820" y="5117184"/>
                </a:lnTo>
                <a:lnTo>
                  <a:pt x="3475042" y="5117184"/>
                </a:lnTo>
                <a:lnTo>
                  <a:pt x="3469485" y="5116414"/>
                </a:lnTo>
                <a:lnTo>
                  <a:pt x="3463929" y="5116029"/>
                </a:lnTo>
                <a:lnTo>
                  <a:pt x="3461150" y="5115259"/>
                </a:lnTo>
                <a:lnTo>
                  <a:pt x="3458372" y="5115259"/>
                </a:lnTo>
                <a:lnTo>
                  <a:pt x="3455594" y="5116029"/>
                </a:lnTo>
                <a:lnTo>
                  <a:pt x="3453214" y="5116799"/>
                </a:lnTo>
                <a:lnTo>
                  <a:pt x="3449641" y="5118723"/>
                </a:lnTo>
                <a:lnTo>
                  <a:pt x="3446862" y="5121802"/>
                </a:lnTo>
                <a:lnTo>
                  <a:pt x="3445673" y="5124111"/>
                </a:lnTo>
                <a:lnTo>
                  <a:pt x="3444482" y="5127190"/>
                </a:lnTo>
                <a:lnTo>
                  <a:pt x="3444084" y="5129884"/>
                </a:lnTo>
                <a:lnTo>
                  <a:pt x="3444084" y="5132963"/>
                </a:lnTo>
                <a:lnTo>
                  <a:pt x="3444482" y="5137196"/>
                </a:lnTo>
                <a:lnTo>
                  <a:pt x="3444482" y="5138735"/>
                </a:lnTo>
                <a:lnTo>
                  <a:pt x="3442893" y="5136811"/>
                </a:lnTo>
                <a:lnTo>
                  <a:pt x="3430591" y="5116799"/>
                </a:lnTo>
                <a:lnTo>
                  <a:pt x="3434560" y="5114105"/>
                </a:lnTo>
                <a:lnTo>
                  <a:pt x="3438926" y="5111026"/>
                </a:lnTo>
                <a:lnTo>
                  <a:pt x="3442497" y="5109102"/>
                </a:lnTo>
                <a:lnTo>
                  <a:pt x="3446466" y="5107563"/>
                </a:lnTo>
                <a:lnTo>
                  <a:pt x="3450037" y="5106793"/>
                </a:lnTo>
                <a:lnTo>
                  <a:pt x="3453610" y="5106023"/>
                </a:lnTo>
                <a:lnTo>
                  <a:pt x="3460754" y="5105638"/>
                </a:lnTo>
                <a:lnTo>
                  <a:pt x="3467502" y="5105253"/>
                </a:lnTo>
                <a:lnTo>
                  <a:pt x="3475042" y="5104869"/>
                </a:lnTo>
                <a:lnTo>
                  <a:pt x="3479011" y="5104099"/>
                </a:lnTo>
                <a:lnTo>
                  <a:pt x="3483773" y="5103714"/>
                </a:lnTo>
                <a:lnTo>
                  <a:pt x="3488139" y="5102175"/>
                </a:lnTo>
                <a:close/>
                <a:moveTo>
                  <a:pt x="2801940" y="5078410"/>
                </a:moveTo>
                <a:lnTo>
                  <a:pt x="2807893" y="5078410"/>
                </a:lnTo>
                <a:lnTo>
                  <a:pt x="2813845" y="5079203"/>
                </a:lnTo>
                <a:lnTo>
                  <a:pt x="2819802" y="5079995"/>
                </a:lnTo>
                <a:lnTo>
                  <a:pt x="2825754" y="5081184"/>
                </a:lnTo>
                <a:lnTo>
                  <a:pt x="2831309" y="5082769"/>
                </a:lnTo>
                <a:lnTo>
                  <a:pt x="2837263" y="5084750"/>
                </a:lnTo>
                <a:lnTo>
                  <a:pt x="2843613" y="5087524"/>
                </a:lnTo>
                <a:lnTo>
                  <a:pt x="2848771" y="5089902"/>
                </a:lnTo>
                <a:lnTo>
                  <a:pt x="2859885" y="5095846"/>
                </a:lnTo>
                <a:lnTo>
                  <a:pt x="2870600" y="5102979"/>
                </a:lnTo>
                <a:lnTo>
                  <a:pt x="2880523" y="5110904"/>
                </a:lnTo>
                <a:lnTo>
                  <a:pt x="2890047" y="5119225"/>
                </a:lnTo>
                <a:lnTo>
                  <a:pt x="2898777" y="5128339"/>
                </a:lnTo>
                <a:lnTo>
                  <a:pt x="2906320" y="5138642"/>
                </a:lnTo>
                <a:lnTo>
                  <a:pt x="2913064" y="5148153"/>
                </a:lnTo>
                <a:lnTo>
                  <a:pt x="2916242" y="5166381"/>
                </a:lnTo>
                <a:lnTo>
                  <a:pt x="2918223" y="5184213"/>
                </a:lnTo>
                <a:lnTo>
                  <a:pt x="2919416" y="5200459"/>
                </a:lnTo>
                <a:lnTo>
                  <a:pt x="2919416" y="5216706"/>
                </a:lnTo>
                <a:lnTo>
                  <a:pt x="2918621" y="5231764"/>
                </a:lnTo>
                <a:lnTo>
                  <a:pt x="2917035" y="5246030"/>
                </a:lnTo>
                <a:lnTo>
                  <a:pt x="2914652" y="5259899"/>
                </a:lnTo>
                <a:lnTo>
                  <a:pt x="2911877" y="5272183"/>
                </a:lnTo>
                <a:lnTo>
                  <a:pt x="2907508" y="5283675"/>
                </a:lnTo>
                <a:lnTo>
                  <a:pt x="2903144" y="5293978"/>
                </a:lnTo>
                <a:lnTo>
                  <a:pt x="2897984" y="5303488"/>
                </a:lnTo>
                <a:lnTo>
                  <a:pt x="2892031" y="5311809"/>
                </a:lnTo>
                <a:lnTo>
                  <a:pt x="2889252" y="5315376"/>
                </a:lnTo>
                <a:lnTo>
                  <a:pt x="2885681" y="5318942"/>
                </a:lnTo>
                <a:lnTo>
                  <a:pt x="2882110" y="5321716"/>
                </a:lnTo>
                <a:lnTo>
                  <a:pt x="2878538" y="5324886"/>
                </a:lnTo>
                <a:lnTo>
                  <a:pt x="2874567" y="5327264"/>
                </a:lnTo>
                <a:lnTo>
                  <a:pt x="2870600" y="5329245"/>
                </a:lnTo>
                <a:lnTo>
                  <a:pt x="2866629" y="5331226"/>
                </a:lnTo>
                <a:lnTo>
                  <a:pt x="2862664" y="5332811"/>
                </a:lnTo>
                <a:lnTo>
                  <a:pt x="2855914" y="5334396"/>
                </a:lnTo>
                <a:lnTo>
                  <a:pt x="2849564" y="5335585"/>
                </a:lnTo>
                <a:lnTo>
                  <a:pt x="2842819" y="5335585"/>
                </a:lnTo>
                <a:lnTo>
                  <a:pt x="2836865" y="5335585"/>
                </a:lnTo>
                <a:lnTo>
                  <a:pt x="2830515" y="5334396"/>
                </a:lnTo>
                <a:lnTo>
                  <a:pt x="2823770" y="5332811"/>
                </a:lnTo>
                <a:lnTo>
                  <a:pt x="2817418" y="5330830"/>
                </a:lnTo>
                <a:lnTo>
                  <a:pt x="2810672" y="5328849"/>
                </a:lnTo>
                <a:lnTo>
                  <a:pt x="2797574" y="5322905"/>
                </a:lnTo>
                <a:lnTo>
                  <a:pt x="2784875" y="5316168"/>
                </a:lnTo>
                <a:lnTo>
                  <a:pt x="2772176" y="5309432"/>
                </a:lnTo>
                <a:lnTo>
                  <a:pt x="2759474" y="5301903"/>
                </a:lnTo>
                <a:lnTo>
                  <a:pt x="2747172" y="5294770"/>
                </a:lnTo>
                <a:lnTo>
                  <a:pt x="2734870" y="5288430"/>
                </a:lnTo>
                <a:lnTo>
                  <a:pt x="2722964" y="5282882"/>
                </a:lnTo>
                <a:lnTo>
                  <a:pt x="2717407" y="5280901"/>
                </a:lnTo>
                <a:lnTo>
                  <a:pt x="2711454" y="5278920"/>
                </a:lnTo>
                <a:lnTo>
                  <a:pt x="2705898" y="5277731"/>
                </a:lnTo>
                <a:lnTo>
                  <a:pt x="2700341" y="5277335"/>
                </a:lnTo>
                <a:lnTo>
                  <a:pt x="2694786" y="5277335"/>
                </a:lnTo>
                <a:lnTo>
                  <a:pt x="2689230" y="5277731"/>
                </a:lnTo>
                <a:lnTo>
                  <a:pt x="2684466" y="5278920"/>
                </a:lnTo>
                <a:lnTo>
                  <a:pt x="2679307" y="5280901"/>
                </a:lnTo>
                <a:lnTo>
                  <a:pt x="2674147" y="5283675"/>
                </a:lnTo>
                <a:lnTo>
                  <a:pt x="2669385" y="5287241"/>
                </a:lnTo>
                <a:lnTo>
                  <a:pt x="2665415" y="5285260"/>
                </a:lnTo>
                <a:lnTo>
                  <a:pt x="2660258" y="5283278"/>
                </a:lnTo>
                <a:lnTo>
                  <a:pt x="2649144" y="5279712"/>
                </a:lnTo>
                <a:lnTo>
                  <a:pt x="2620967" y="5273372"/>
                </a:lnTo>
                <a:lnTo>
                  <a:pt x="2605885" y="5268617"/>
                </a:lnTo>
                <a:lnTo>
                  <a:pt x="2598342" y="5266239"/>
                </a:lnTo>
                <a:lnTo>
                  <a:pt x="2591597" y="5263862"/>
                </a:lnTo>
                <a:lnTo>
                  <a:pt x="2584453" y="5260691"/>
                </a:lnTo>
                <a:lnTo>
                  <a:pt x="2578104" y="5257125"/>
                </a:lnTo>
                <a:lnTo>
                  <a:pt x="2572548" y="5253162"/>
                </a:lnTo>
                <a:lnTo>
                  <a:pt x="2566990" y="5248804"/>
                </a:lnTo>
                <a:lnTo>
                  <a:pt x="2568975" y="5240878"/>
                </a:lnTo>
                <a:lnTo>
                  <a:pt x="2569372" y="5234538"/>
                </a:lnTo>
                <a:lnTo>
                  <a:pt x="2569769" y="5230179"/>
                </a:lnTo>
                <a:lnTo>
                  <a:pt x="2569372" y="5226613"/>
                </a:lnTo>
                <a:lnTo>
                  <a:pt x="2567784" y="5217102"/>
                </a:lnTo>
                <a:lnTo>
                  <a:pt x="2567387" y="5210762"/>
                </a:lnTo>
                <a:lnTo>
                  <a:pt x="2566990" y="5200459"/>
                </a:lnTo>
                <a:lnTo>
                  <a:pt x="2570960" y="5199667"/>
                </a:lnTo>
                <a:lnTo>
                  <a:pt x="2575326" y="5199271"/>
                </a:lnTo>
                <a:lnTo>
                  <a:pt x="2584849" y="5198082"/>
                </a:lnTo>
                <a:lnTo>
                  <a:pt x="2594375" y="5197686"/>
                </a:lnTo>
                <a:lnTo>
                  <a:pt x="2599535" y="5196893"/>
                </a:lnTo>
                <a:lnTo>
                  <a:pt x="2603900" y="5196497"/>
                </a:lnTo>
                <a:lnTo>
                  <a:pt x="2607868" y="5195704"/>
                </a:lnTo>
                <a:lnTo>
                  <a:pt x="2612236" y="5194119"/>
                </a:lnTo>
                <a:lnTo>
                  <a:pt x="2615408" y="5191742"/>
                </a:lnTo>
                <a:lnTo>
                  <a:pt x="2618584" y="5188968"/>
                </a:lnTo>
                <a:lnTo>
                  <a:pt x="2620568" y="5185005"/>
                </a:lnTo>
                <a:lnTo>
                  <a:pt x="2622554" y="5180646"/>
                </a:lnTo>
                <a:lnTo>
                  <a:pt x="2622951" y="5175099"/>
                </a:lnTo>
                <a:lnTo>
                  <a:pt x="2623745" y="5167966"/>
                </a:lnTo>
                <a:lnTo>
                  <a:pt x="2626522" y="5169947"/>
                </a:lnTo>
                <a:lnTo>
                  <a:pt x="2629300" y="5171928"/>
                </a:lnTo>
                <a:lnTo>
                  <a:pt x="2631681" y="5174702"/>
                </a:lnTo>
                <a:lnTo>
                  <a:pt x="2633666" y="5177476"/>
                </a:lnTo>
                <a:lnTo>
                  <a:pt x="2635649" y="5180646"/>
                </a:lnTo>
                <a:lnTo>
                  <a:pt x="2637634" y="5184213"/>
                </a:lnTo>
                <a:lnTo>
                  <a:pt x="2639222" y="5187383"/>
                </a:lnTo>
                <a:lnTo>
                  <a:pt x="2640810" y="5192138"/>
                </a:lnTo>
                <a:lnTo>
                  <a:pt x="2640017" y="5188968"/>
                </a:lnTo>
                <a:lnTo>
                  <a:pt x="2640810" y="5186590"/>
                </a:lnTo>
                <a:lnTo>
                  <a:pt x="2641205" y="5184609"/>
                </a:lnTo>
                <a:lnTo>
                  <a:pt x="2642000" y="5183024"/>
                </a:lnTo>
                <a:lnTo>
                  <a:pt x="2643588" y="5181439"/>
                </a:lnTo>
                <a:lnTo>
                  <a:pt x="2645176" y="5180646"/>
                </a:lnTo>
                <a:lnTo>
                  <a:pt x="2648749" y="5177872"/>
                </a:lnTo>
                <a:lnTo>
                  <a:pt x="2650335" y="5176684"/>
                </a:lnTo>
                <a:lnTo>
                  <a:pt x="2652320" y="5175099"/>
                </a:lnTo>
                <a:lnTo>
                  <a:pt x="2653906" y="5172721"/>
                </a:lnTo>
                <a:lnTo>
                  <a:pt x="2655098" y="5169947"/>
                </a:lnTo>
                <a:lnTo>
                  <a:pt x="2656288" y="5166381"/>
                </a:lnTo>
                <a:lnTo>
                  <a:pt x="2657083" y="5162418"/>
                </a:lnTo>
                <a:lnTo>
                  <a:pt x="2657874" y="5157663"/>
                </a:lnTo>
                <a:lnTo>
                  <a:pt x="2657083" y="5151323"/>
                </a:lnTo>
                <a:lnTo>
                  <a:pt x="2659064" y="5156474"/>
                </a:lnTo>
                <a:lnTo>
                  <a:pt x="2661449" y="5160041"/>
                </a:lnTo>
                <a:lnTo>
                  <a:pt x="2663828" y="5163607"/>
                </a:lnTo>
                <a:lnTo>
                  <a:pt x="2666608" y="5165984"/>
                </a:lnTo>
                <a:lnTo>
                  <a:pt x="2670180" y="5168362"/>
                </a:lnTo>
                <a:lnTo>
                  <a:pt x="2673751" y="5170343"/>
                </a:lnTo>
                <a:lnTo>
                  <a:pt x="2680895" y="5174702"/>
                </a:lnTo>
                <a:lnTo>
                  <a:pt x="2684466" y="5176684"/>
                </a:lnTo>
                <a:lnTo>
                  <a:pt x="2687245" y="5179061"/>
                </a:lnTo>
                <a:lnTo>
                  <a:pt x="2690418" y="5182231"/>
                </a:lnTo>
                <a:lnTo>
                  <a:pt x="2692802" y="5185401"/>
                </a:lnTo>
                <a:lnTo>
                  <a:pt x="2694786" y="5189760"/>
                </a:lnTo>
                <a:lnTo>
                  <a:pt x="2696374" y="5194515"/>
                </a:lnTo>
                <a:lnTo>
                  <a:pt x="2697562" y="5200063"/>
                </a:lnTo>
                <a:lnTo>
                  <a:pt x="2697562" y="5207196"/>
                </a:lnTo>
                <a:lnTo>
                  <a:pt x="2702725" y="5204026"/>
                </a:lnTo>
                <a:lnTo>
                  <a:pt x="2708278" y="5201252"/>
                </a:lnTo>
                <a:lnTo>
                  <a:pt x="2713438" y="5197686"/>
                </a:lnTo>
                <a:lnTo>
                  <a:pt x="2717805" y="5194119"/>
                </a:lnTo>
                <a:lnTo>
                  <a:pt x="2722566" y="5189760"/>
                </a:lnTo>
                <a:lnTo>
                  <a:pt x="2726536" y="5185005"/>
                </a:lnTo>
                <a:lnTo>
                  <a:pt x="2730106" y="5179457"/>
                </a:lnTo>
                <a:lnTo>
                  <a:pt x="2733677" y="5173513"/>
                </a:lnTo>
                <a:lnTo>
                  <a:pt x="2736456" y="5167173"/>
                </a:lnTo>
                <a:lnTo>
                  <a:pt x="2739235" y="5160041"/>
                </a:lnTo>
                <a:lnTo>
                  <a:pt x="2740425" y="5152512"/>
                </a:lnTo>
                <a:lnTo>
                  <a:pt x="2742013" y="5143794"/>
                </a:lnTo>
                <a:lnTo>
                  <a:pt x="2743202" y="5135076"/>
                </a:lnTo>
                <a:lnTo>
                  <a:pt x="2743602" y="5124773"/>
                </a:lnTo>
                <a:lnTo>
                  <a:pt x="2743602" y="5114074"/>
                </a:lnTo>
                <a:lnTo>
                  <a:pt x="2742408" y="5102186"/>
                </a:lnTo>
                <a:lnTo>
                  <a:pt x="2747966" y="5097827"/>
                </a:lnTo>
                <a:lnTo>
                  <a:pt x="2753918" y="5093468"/>
                </a:lnTo>
                <a:lnTo>
                  <a:pt x="2759474" y="5089902"/>
                </a:lnTo>
                <a:lnTo>
                  <a:pt x="2765826" y="5086732"/>
                </a:lnTo>
                <a:lnTo>
                  <a:pt x="2771778" y="5084354"/>
                </a:lnTo>
                <a:lnTo>
                  <a:pt x="2777333" y="5081977"/>
                </a:lnTo>
                <a:lnTo>
                  <a:pt x="2783288" y="5080392"/>
                </a:lnTo>
                <a:lnTo>
                  <a:pt x="2789242" y="5079203"/>
                </a:lnTo>
                <a:lnTo>
                  <a:pt x="2795590" y="5078807"/>
                </a:lnTo>
                <a:close/>
                <a:moveTo>
                  <a:pt x="3622675" y="5073647"/>
                </a:moveTo>
                <a:lnTo>
                  <a:pt x="3621106" y="5076389"/>
                </a:lnTo>
                <a:lnTo>
                  <a:pt x="3619147" y="5079131"/>
                </a:lnTo>
                <a:lnTo>
                  <a:pt x="3615227" y="5083049"/>
                </a:lnTo>
                <a:lnTo>
                  <a:pt x="3613661" y="5085007"/>
                </a:lnTo>
                <a:lnTo>
                  <a:pt x="3613268" y="5086574"/>
                </a:lnTo>
                <a:lnTo>
                  <a:pt x="3613661" y="5087358"/>
                </a:lnTo>
                <a:lnTo>
                  <a:pt x="3614443" y="5087749"/>
                </a:lnTo>
                <a:lnTo>
                  <a:pt x="3617186" y="5089316"/>
                </a:lnTo>
                <a:lnTo>
                  <a:pt x="3612484" y="5093234"/>
                </a:lnTo>
                <a:lnTo>
                  <a:pt x="3607387" y="5096367"/>
                </a:lnTo>
                <a:lnTo>
                  <a:pt x="3602291" y="5099110"/>
                </a:lnTo>
                <a:lnTo>
                  <a:pt x="3596804" y="5101068"/>
                </a:lnTo>
                <a:lnTo>
                  <a:pt x="3590925" y="5102243"/>
                </a:lnTo>
                <a:lnTo>
                  <a:pt x="3585438" y="5103419"/>
                </a:lnTo>
                <a:lnTo>
                  <a:pt x="3579559" y="5103810"/>
                </a:lnTo>
                <a:lnTo>
                  <a:pt x="3573680" y="5103419"/>
                </a:lnTo>
                <a:lnTo>
                  <a:pt x="3567801" y="5102635"/>
                </a:lnTo>
                <a:lnTo>
                  <a:pt x="3561920" y="5102243"/>
                </a:lnTo>
                <a:lnTo>
                  <a:pt x="3556041" y="5100676"/>
                </a:lnTo>
                <a:lnTo>
                  <a:pt x="3549769" y="5099110"/>
                </a:lnTo>
                <a:lnTo>
                  <a:pt x="3538401" y="5095192"/>
                </a:lnTo>
                <a:lnTo>
                  <a:pt x="3527426" y="5090883"/>
                </a:lnTo>
                <a:lnTo>
                  <a:pt x="3539576" y="5087749"/>
                </a:lnTo>
                <a:lnTo>
                  <a:pt x="3550944" y="5085399"/>
                </a:lnTo>
                <a:lnTo>
                  <a:pt x="3572109" y="5081874"/>
                </a:lnTo>
                <a:lnTo>
                  <a:pt x="3594845" y="5078348"/>
                </a:lnTo>
                <a:lnTo>
                  <a:pt x="3608564" y="5076389"/>
                </a:lnTo>
                <a:close/>
                <a:moveTo>
                  <a:pt x="4191764" y="5053010"/>
                </a:moveTo>
                <a:lnTo>
                  <a:pt x="4194169" y="5053010"/>
                </a:lnTo>
                <a:lnTo>
                  <a:pt x="4196565" y="5054201"/>
                </a:lnTo>
                <a:lnTo>
                  <a:pt x="4199370" y="5055788"/>
                </a:lnTo>
                <a:lnTo>
                  <a:pt x="4205376" y="5059757"/>
                </a:lnTo>
                <a:lnTo>
                  <a:pt x="4211779" y="5064520"/>
                </a:lnTo>
                <a:lnTo>
                  <a:pt x="4215385" y="5066504"/>
                </a:lnTo>
                <a:lnTo>
                  <a:pt x="4219387" y="5068092"/>
                </a:lnTo>
                <a:lnTo>
                  <a:pt x="4223392" y="5068489"/>
                </a:lnTo>
                <a:lnTo>
                  <a:pt x="4227794" y="5068489"/>
                </a:lnTo>
                <a:lnTo>
                  <a:pt x="4232199" y="5067298"/>
                </a:lnTo>
                <a:lnTo>
                  <a:pt x="4237408" y="5064917"/>
                </a:lnTo>
                <a:lnTo>
                  <a:pt x="4239407" y="5064917"/>
                </a:lnTo>
                <a:lnTo>
                  <a:pt x="4239805" y="5064917"/>
                </a:lnTo>
                <a:lnTo>
                  <a:pt x="4240207" y="5065313"/>
                </a:lnTo>
                <a:lnTo>
                  <a:pt x="4239805" y="5066504"/>
                </a:lnTo>
                <a:lnTo>
                  <a:pt x="4237805" y="5068092"/>
                </a:lnTo>
                <a:lnTo>
                  <a:pt x="4231798" y="5072060"/>
                </a:lnTo>
                <a:lnTo>
                  <a:pt x="4222993" y="5078014"/>
                </a:lnTo>
                <a:lnTo>
                  <a:pt x="4212982" y="5084364"/>
                </a:lnTo>
                <a:lnTo>
                  <a:pt x="4203772" y="5091507"/>
                </a:lnTo>
                <a:lnTo>
                  <a:pt x="4199767" y="5095079"/>
                </a:lnTo>
                <a:lnTo>
                  <a:pt x="4196164" y="5098651"/>
                </a:lnTo>
                <a:lnTo>
                  <a:pt x="4193366" y="5101826"/>
                </a:lnTo>
                <a:lnTo>
                  <a:pt x="4191764" y="5105398"/>
                </a:lnTo>
                <a:lnTo>
                  <a:pt x="4188563" y="5099842"/>
                </a:lnTo>
                <a:lnTo>
                  <a:pt x="4184558" y="5093492"/>
                </a:lnTo>
                <a:lnTo>
                  <a:pt x="4178953" y="5087142"/>
                </a:lnTo>
                <a:lnTo>
                  <a:pt x="4172947" y="5081586"/>
                </a:lnTo>
                <a:lnTo>
                  <a:pt x="4169743" y="5079601"/>
                </a:lnTo>
                <a:lnTo>
                  <a:pt x="4166941" y="5078014"/>
                </a:lnTo>
                <a:lnTo>
                  <a:pt x="4163739" y="5076426"/>
                </a:lnTo>
                <a:lnTo>
                  <a:pt x="4161336" y="5076029"/>
                </a:lnTo>
                <a:lnTo>
                  <a:pt x="4158132" y="5076426"/>
                </a:lnTo>
                <a:lnTo>
                  <a:pt x="4155730" y="5077617"/>
                </a:lnTo>
                <a:lnTo>
                  <a:pt x="4153329" y="5079601"/>
                </a:lnTo>
                <a:lnTo>
                  <a:pt x="4151325" y="5082379"/>
                </a:lnTo>
                <a:lnTo>
                  <a:pt x="4150125" y="5075235"/>
                </a:lnTo>
                <a:lnTo>
                  <a:pt x="4149724" y="5070076"/>
                </a:lnTo>
                <a:lnTo>
                  <a:pt x="4150125" y="5068489"/>
                </a:lnTo>
                <a:lnTo>
                  <a:pt x="4150524" y="5066504"/>
                </a:lnTo>
                <a:lnTo>
                  <a:pt x="4151325" y="5065313"/>
                </a:lnTo>
                <a:lnTo>
                  <a:pt x="4152126" y="5064520"/>
                </a:lnTo>
                <a:lnTo>
                  <a:pt x="4153329" y="5063726"/>
                </a:lnTo>
                <a:lnTo>
                  <a:pt x="4154529" y="5063726"/>
                </a:lnTo>
                <a:lnTo>
                  <a:pt x="4157733" y="5064520"/>
                </a:lnTo>
                <a:lnTo>
                  <a:pt x="4161736" y="5065313"/>
                </a:lnTo>
                <a:lnTo>
                  <a:pt x="4165740" y="5067298"/>
                </a:lnTo>
                <a:lnTo>
                  <a:pt x="4176149" y="5072060"/>
                </a:lnTo>
                <a:lnTo>
                  <a:pt x="4186561" y="5076823"/>
                </a:lnTo>
                <a:lnTo>
                  <a:pt x="4192166" y="5078807"/>
                </a:lnTo>
                <a:lnTo>
                  <a:pt x="4197770" y="5080792"/>
                </a:lnTo>
                <a:lnTo>
                  <a:pt x="4203370" y="5081586"/>
                </a:lnTo>
                <a:lnTo>
                  <a:pt x="4208976" y="5081586"/>
                </a:lnTo>
                <a:lnTo>
                  <a:pt x="4208578" y="5078410"/>
                </a:lnTo>
                <a:lnTo>
                  <a:pt x="4207375" y="5076029"/>
                </a:lnTo>
                <a:lnTo>
                  <a:pt x="4206177" y="5074045"/>
                </a:lnTo>
                <a:lnTo>
                  <a:pt x="4205376" y="5072060"/>
                </a:lnTo>
                <a:lnTo>
                  <a:pt x="4202970" y="5068885"/>
                </a:lnTo>
                <a:lnTo>
                  <a:pt x="4199370" y="5066504"/>
                </a:lnTo>
                <a:lnTo>
                  <a:pt x="4192166" y="5062535"/>
                </a:lnTo>
                <a:lnTo>
                  <a:pt x="4188563" y="5060551"/>
                </a:lnTo>
                <a:lnTo>
                  <a:pt x="4185758" y="5057773"/>
                </a:lnTo>
                <a:lnTo>
                  <a:pt x="4187762" y="5054995"/>
                </a:lnTo>
                <a:lnTo>
                  <a:pt x="4189763" y="5053407"/>
                </a:lnTo>
                <a:close/>
                <a:moveTo>
                  <a:pt x="3188698" y="5024435"/>
                </a:moveTo>
                <a:lnTo>
                  <a:pt x="3191916" y="5024826"/>
                </a:lnTo>
                <a:lnTo>
                  <a:pt x="3195133" y="5025997"/>
                </a:lnTo>
                <a:lnTo>
                  <a:pt x="3197546" y="5027949"/>
                </a:lnTo>
                <a:lnTo>
                  <a:pt x="3199959" y="5030291"/>
                </a:lnTo>
                <a:lnTo>
                  <a:pt x="3201969" y="5033414"/>
                </a:lnTo>
                <a:lnTo>
                  <a:pt x="3203177" y="5037708"/>
                </a:lnTo>
                <a:lnTo>
                  <a:pt x="3203577" y="5042393"/>
                </a:lnTo>
                <a:lnTo>
                  <a:pt x="3203177" y="5048248"/>
                </a:lnTo>
                <a:lnTo>
                  <a:pt x="3201164" y="5045906"/>
                </a:lnTo>
                <a:lnTo>
                  <a:pt x="3199556" y="5043954"/>
                </a:lnTo>
                <a:lnTo>
                  <a:pt x="3197546" y="5042783"/>
                </a:lnTo>
                <a:lnTo>
                  <a:pt x="3195938" y="5041612"/>
                </a:lnTo>
                <a:lnTo>
                  <a:pt x="3194328" y="5041221"/>
                </a:lnTo>
                <a:lnTo>
                  <a:pt x="3192720" y="5041221"/>
                </a:lnTo>
                <a:lnTo>
                  <a:pt x="3189905" y="5042393"/>
                </a:lnTo>
                <a:lnTo>
                  <a:pt x="3183065" y="5045906"/>
                </a:lnTo>
                <a:lnTo>
                  <a:pt x="3179045" y="5047858"/>
                </a:lnTo>
                <a:lnTo>
                  <a:pt x="3176632" y="5048248"/>
                </a:lnTo>
                <a:lnTo>
                  <a:pt x="3174219" y="5048248"/>
                </a:lnTo>
                <a:lnTo>
                  <a:pt x="3173416" y="5042783"/>
                </a:lnTo>
                <a:lnTo>
                  <a:pt x="3174219" y="5037708"/>
                </a:lnTo>
                <a:lnTo>
                  <a:pt x="3175022" y="5033804"/>
                </a:lnTo>
                <a:lnTo>
                  <a:pt x="3177034" y="5030291"/>
                </a:lnTo>
                <a:lnTo>
                  <a:pt x="3179850" y="5027949"/>
                </a:lnTo>
                <a:lnTo>
                  <a:pt x="3182262" y="5025997"/>
                </a:lnTo>
                <a:lnTo>
                  <a:pt x="3185480" y="5024826"/>
                </a:lnTo>
                <a:close/>
                <a:moveTo>
                  <a:pt x="3951750" y="5021260"/>
                </a:moveTo>
                <a:lnTo>
                  <a:pt x="3954516" y="5022831"/>
                </a:lnTo>
                <a:lnTo>
                  <a:pt x="3957284" y="5024795"/>
                </a:lnTo>
                <a:lnTo>
                  <a:pt x="3959259" y="5026758"/>
                </a:lnTo>
                <a:lnTo>
                  <a:pt x="3960052" y="5029507"/>
                </a:lnTo>
                <a:lnTo>
                  <a:pt x="3961238" y="5032649"/>
                </a:lnTo>
                <a:lnTo>
                  <a:pt x="3961633" y="5035790"/>
                </a:lnTo>
                <a:lnTo>
                  <a:pt x="3961633" y="5043251"/>
                </a:lnTo>
                <a:lnTo>
                  <a:pt x="3961633" y="5051105"/>
                </a:lnTo>
                <a:lnTo>
                  <a:pt x="3961633" y="5055425"/>
                </a:lnTo>
                <a:lnTo>
                  <a:pt x="3962027" y="5059352"/>
                </a:lnTo>
                <a:lnTo>
                  <a:pt x="3963214" y="5064065"/>
                </a:lnTo>
                <a:lnTo>
                  <a:pt x="3964005" y="5068384"/>
                </a:lnTo>
                <a:lnTo>
                  <a:pt x="3966377" y="5072311"/>
                </a:lnTo>
                <a:lnTo>
                  <a:pt x="3968751" y="5076238"/>
                </a:lnTo>
                <a:lnTo>
                  <a:pt x="3965586" y="5075846"/>
                </a:lnTo>
                <a:lnTo>
                  <a:pt x="3963214" y="5076238"/>
                </a:lnTo>
                <a:lnTo>
                  <a:pt x="3961238" y="5077809"/>
                </a:lnTo>
                <a:lnTo>
                  <a:pt x="3959656" y="5079773"/>
                </a:lnTo>
                <a:lnTo>
                  <a:pt x="3958865" y="5082129"/>
                </a:lnTo>
                <a:lnTo>
                  <a:pt x="3958076" y="5085270"/>
                </a:lnTo>
                <a:lnTo>
                  <a:pt x="3957680" y="5092339"/>
                </a:lnTo>
                <a:lnTo>
                  <a:pt x="3951354" y="5089590"/>
                </a:lnTo>
                <a:lnTo>
                  <a:pt x="3945820" y="5087627"/>
                </a:lnTo>
                <a:lnTo>
                  <a:pt x="3940284" y="5086841"/>
                </a:lnTo>
                <a:lnTo>
                  <a:pt x="3934750" y="5086841"/>
                </a:lnTo>
                <a:lnTo>
                  <a:pt x="3929609" y="5086841"/>
                </a:lnTo>
                <a:lnTo>
                  <a:pt x="3925262" y="5087627"/>
                </a:lnTo>
                <a:lnTo>
                  <a:pt x="3915379" y="5090375"/>
                </a:lnTo>
                <a:lnTo>
                  <a:pt x="3905101" y="5093124"/>
                </a:lnTo>
                <a:lnTo>
                  <a:pt x="3900356" y="5094302"/>
                </a:lnTo>
                <a:lnTo>
                  <a:pt x="3894820" y="5095088"/>
                </a:lnTo>
                <a:lnTo>
                  <a:pt x="3888103" y="5095873"/>
                </a:lnTo>
                <a:lnTo>
                  <a:pt x="3881774" y="5095873"/>
                </a:lnTo>
                <a:lnTo>
                  <a:pt x="3874659" y="5095088"/>
                </a:lnTo>
                <a:lnTo>
                  <a:pt x="3867147" y="5093910"/>
                </a:lnTo>
                <a:lnTo>
                  <a:pt x="3869125" y="5088805"/>
                </a:lnTo>
                <a:lnTo>
                  <a:pt x="3872683" y="5084878"/>
                </a:lnTo>
                <a:lnTo>
                  <a:pt x="3876240" y="5081736"/>
                </a:lnTo>
                <a:lnTo>
                  <a:pt x="3880195" y="5079773"/>
                </a:lnTo>
                <a:lnTo>
                  <a:pt x="3882170" y="5079380"/>
                </a:lnTo>
                <a:lnTo>
                  <a:pt x="3884147" y="5078987"/>
                </a:lnTo>
                <a:lnTo>
                  <a:pt x="3886126" y="5078987"/>
                </a:lnTo>
                <a:lnTo>
                  <a:pt x="3888103" y="5079380"/>
                </a:lnTo>
                <a:lnTo>
                  <a:pt x="3890076" y="5080165"/>
                </a:lnTo>
                <a:lnTo>
                  <a:pt x="3891660" y="5081736"/>
                </a:lnTo>
                <a:lnTo>
                  <a:pt x="3893637" y="5083307"/>
                </a:lnTo>
                <a:lnTo>
                  <a:pt x="3895217" y="5085270"/>
                </a:lnTo>
                <a:lnTo>
                  <a:pt x="3893637" y="5079773"/>
                </a:lnTo>
                <a:lnTo>
                  <a:pt x="3892844" y="5075453"/>
                </a:lnTo>
                <a:lnTo>
                  <a:pt x="3892844" y="5071526"/>
                </a:lnTo>
                <a:lnTo>
                  <a:pt x="3893637" y="5068384"/>
                </a:lnTo>
                <a:lnTo>
                  <a:pt x="3895217" y="5065243"/>
                </a:lnTo>
                <a:lnTo>
                  <a:pt x="3897588" y="5062886"/>
                </a:lnTo>
                <a:lnTo>
                  <a:pt x="3900356" y="5060923"/>
                </a:lnTo>
                <a:lnTo>
                  <a:pt x="3903122" y="5058959"/>
                </a:lnTo>
                <a:lnTo>
                  <a:pt x="3910635" y="5055032"/>
                </a:lnTo>
                <a:lnTo>
                  <a:pt x="3919334" y="5051105"/>
                </a:lnTo>
                <a:lnTo>
                  <a:pt x="3923285" y="5047964"/>
                </a:lnTo>
                <a:lnTo>
                  <a:pt x="3927240" y="5045215"/>
                </a:lnTo>
                <a:lnTo>
                  <a:pt x="3931193" y="5041681"/>
                </a:lnTo>
                <a:lnTo>
                  <a:pt x="3934750" y="5036968"/>
                </a:lnTo>
                <a:lnTo>
                  <a:pt x="3934750" y="5077024"/>
                </a:lnTo>
                <a:lnTo>
                  <a:pt x="3957680" y="5077024"/>
                </a:lnTo>
                <a:lnTo>
                  <a:pt x="3958076" y="5072311"/>
                </a:lnTo>
                <a:lnTo>
                  <a:pt x="3958076" y="5067992"/>
                </a:lnTo>
                <a:lnTo>
                  <a:pt x="3957680" y="5063279"/>
                </a:lnTo>
                <a:lnTo>
                  <a:pt x="3957284" y="5058959"/>
                </a:lnTo>
                <a:lnTo>
                  <a:pt x="3954516" y="5050713"/>
                </a:lnTo>
                <a:lnTo>
                  <a:pt x="3952146" y="5042466"/>
                </a:lnTo>
                <a:lnTo>
                  <a:pt x="3949774" y="5035790"/>
                </a:lnTo>
                <a:lnTo>
                  <a:pt x="3948586" y="5032649"/>
                </a:lnTo>
                <a:lnTo>
                  <a:pt x="3948191" y="5029507"/>
                </a:lnTo>
                <a:lnTo>
                  <a:pt x="3948191" y="5027151"/>
                </a:lnTo>
                <a:lnTo>
                  <a:pt x="3948586" y="5024795"/>
                </a:lnTo>
                <a:lnTo>
                  <a:pt x="3949774" y="5022831"/>
                </a:lnTo>
                <a:close/>
                <a:moveTo>
                  <a:pt x="5853743" y="5010147"/>
                </a:moveTo>
                <a:lnTo>
                  <a:pt x="5855366" y="5010537"/>
                </a:lnTo>
                <a:lnTo>
                  <a:pt x="5856989" y="5011708"/>
                </a:lnTo>
                <a:lnTo>
                  <a:pt x="5859018" y="5013268"/>
                </a:lnTo>
                <a:lnTo>
                  <a:pt x="5861044" y="5015609"/>
                </a:lnTo>
                <a:lnTo>
                  <a:pt x="5860642" y="5018731"/>
                </a:lnTo>
                <a:lnTo>
                  <a:pt x="5859423" y="5020681"/>
                </a:lnTo>
                <a:lnTo>
                  <a:pt x="5857800" y="5021852"/>
                </a:lnTo>
                <a:lnTo>
                  <a:pt x="5856583" y="5023022"/>
                </a:lnTo>
                <a:lnTo>
                  <a:pt x="5854148" y="5023803"/>
                </a:lnTo>
                <a:lnTo>
                  <a:pt x="5851712" y="5024583"/>
                </a:lnTo>
                <a:lnTo>
                  <a:pt x="5847250" y="5024583"/>
                </a:lnTo>
                <a:lnTo>
                  <a:pt x="5841978" y="5024973"/>
                </a:lnTo>
                <a:lnTo>
                  <a:pt x="5837516" y="5026144"/>
                </a:lnTo>
                <a:lnTo>
                  <a:pt x="5835893" y="5026534"/>
                </a:lnTo>
                <a:lnTo>
                  <a:pt x="5833864" y="5028094"/>
                </a:lnTo>
                <a:lnTo>
                  <a:pt x="5832646" y="5029265"/>
                </a:lnTo>
                <a:lnTo>
                  <a:pt x="5831836" y="5031996"/>
                </a:lnTo>
                <a:lnTo>
                  <a:pt x="5835486" y="5036678"/>
                </a:lnTo>
                <a:lnTo>
                  <a:pt x="5839544" y="5040579"/>
                </a:lnTo>
                <a:lnTo>
                  <a:pt x="5844412" y="5044091"/>
                </a:lnTo>
                <a:lnTo>
                  <a:pt x="5849281" y="5047212"/>
                </a:lnTo>
                <a:lnTo>
                  <a:pt x="5847250" y="5051113"/>
                </a:lnTo>
                <a:lnTo>
                  <a:pt x="5845224" y="5054234"/>
                </a:lnTo>
                <a:lnTo>
                  <a:pt x="5843194" y="5055405"/>
                </a:lnTo>
                <a:lnTo>
                  <a:pt x="5840355" y="5056185"/>
                </a:lnTo>
                <a:lnTo>
                  <a:pt x="5837919" y="5056185"/>
                </a:lnTo>
                <a:lnTo>
                  <a:pt x="5835486" y="5055015"/>
                </a:lnTo>
                <a:lnTo>
                  <a:pt x="5833459" y="5053064"/>
                </a:lnTo>
                <a:lnTo>
                  <a:pt x="5831428" y="5050723"/>
                </a:lnTo>
                <a:lnTo>
                  <a:pt x="5828995" y="5047602"/>
                </a:lnTo>
                <a:lnTo>
                  <a:pt x="5826966" y="5044091"/>
                </a:lnTo>
                <a:lnTo>
                  <a:pt x="5826155" y="5040189"/>
                </a:lnTo>
                <a:lnTo>
                  <a:pt x="5824938" y="5035897"/>
                </a:lnTo>
                <a:lnTo>
                  <a:pt x="5824533" y="5030825"/>
                </a:lnTo>
                <a:lnTo>
                  <a:pt x="5824533" y="5026534"/>
                </a:lnTo>
                <a:lnTo>
                  <a:pt x="5824938" y="5021072"/>
                </a:lnTo>
                <a:lnTo>
                  <a:pt x="5826155" y="5016000"/>
                </a:lnTo>
                <a:lnTo>
                  <a:pt x="5829806" y="5017170"/>
                </a:lnTo>
                <a:lnTo>
                  <a:pt x="5832646" y="5017170"/>
                </a:lnTo>
                <a:lnTo>
                  <a:pt x="5835893" y="5017170"/>
                </a:lnTo>
                <a:lnTo>
                  <a:pt x="5838326" y="5016780"/>
                </a:lnTo>
                <a:lnTo>
                  <a:pt x="5843194" y="5014439"/>
                </a:lnTo>
                <a:lnTo>
                  <a:pt x="5847250" y="5012488"/>
                </a:lnTo>
                <a:lnTo>
                  <a:pt x="5850902" y="5011318"/>
                </a:lnTo>
                <a:lnTo>
                  <a:pt x="5852121" y="5010537"/>
                </a:lnTo>
                <a:close/>
                <a:moveTo>
                  <a:pt x="5936411" y="5005385"/>
                </a:moveTo>
                <a:lnTo>
                  <a:pt x="5939530" y="5005786"/>
                </a:lnTo>
                <a:lnTo>
                  <a:pt x="5941866" y="5006988"/>
                </a:lnTo>
                <a:lnTo>
                  <a:pt x="5944208" y="5008590"/>
                </a:lnTo>
                <a:lnTo>
                  <a:pt x="5947327" y="5010993"/>
                </a:lnTo>
                <a:lnTo>
                  <a:pt x="5949276" y="5013397"/>
                </a:lnTo>
                <a:lnTo>
                  <a:pt x="5951226" y="5016602"/>
                </a:lnTo>
                <a:lnTo>
                  <a:pt x="5953175" y="5019406"/>
                </a:lnTo>
                <a:lnTo>
                  <a:pt x="5954737" y="5023011"/>
                </a:lnTo>
                <a:lnTo>
                  <a:pt x="5955515" y="5026616"/>
                </a:lnTo>
                <a:lnTo>
                  <a:pt x="5956293" y="5030222"/>
                </a:lnTo>
                <a:lnTo>
                  <a:pt x="5956293" y="5033827"/>
                </a:lnTo>
                <a:lnTo>
                  <a:pt x="5956293" y="5037432"/>
                </a:lnTo>
                <a:lnTo>
                  <a:pt x="5954737" y="5040236"/>
                </a:lnTo>
                <a:lnTo>
                  <a:pt x="5953175" y="5043441"/>
                </a:lnTo>
                <a:lnTo>
                  <a:pt x="5950834" y="5045845"/>
                </a:lnTo>
                <a:lnTo>
                  <a:pt x="5950834" y="5048248"/>
                </a:lnTo>
                <a:lnTo>
                  <a:pt x="5950448" y="5047848"/>
                </a:lnTo>
                <a:lnTo>
                  <a:pt x="5949667" y="5047046"/>
                </a:lnTo>
                <a:lnTo>
                  <a:pt x="5946156" y="5035830"/>
                </a:lnTo>
                <a:lnTo>
                  <a:pt x="5943814" y="5027818"/>
                </a:lnTo>
                <a:lnTo>
                  <a:pt x="5940696" y="5019406"/>
                </a:lnTo>
                <a:lnTo>
                  <a:pt x="5937577" y="5011795"/>
                </a:lnTo>
                <a:lnTo>
                  <a:pt x="5936019" y="5008590"/>
                </a:lnTo>
                <a:lnTo>
                  <a:pt x="5934070" y="5005786"/>
                </a:lnTo>
                <a:close/>
                <a:moveTo>
                  <a:pt x="5574416" y="5005384"/>
                </a:moveTo>
                <a:lnTo>
                  <a:pt x="5577574" y="5005384"/>
                </a:lnTo>
                <a:lnTo>
                  <a:pt x="5580338" y="5005778"/>
                </a:lnTo>
                <a:lnTo>
                  <a:pt x="5587049" y="5007750"/>
                </a:lnTo>
                <a:lnTo>
                  <a:pt x="5594549" y="5009721"/>
                </a:lnTo>
                <a:lnTo>
                  <a:pt x="5602050" y="5011297"/>
                </a:lnTo>
                <a:lnTo>
                  <a:pt x="5605998" y="5011297"/>
                </a:lnTo>
                <a:lnTo>
                  <a:pt x="5610342" y="5011297"/>
                </a:lnTo>
                <a:lnTo>
                  <a:pt x="5605998" y="5014845"/>
                </a:lnTo>
                <a:lnTo>
                  <a:pt x="5603235" y="5018788"/>
                </a:lnTo>
                <a:lnTo>
                  <a:pt x="5601261" y="5022335"/>
                </a:lnTo>
                <a:lnTo>
                  <a:pt x="5600866" y="5025883"/>
                </a:lnTo>
                <a:lnTo>
                  <a:pt x="5601261" y="5028643"/>
                </a:lnTo>
                <a:lnTo>
                  <a:pt x="5602446" y="5032191"/>
                </a:lnTo>
                <a:lnTo>
                  <a:pt x="5604419" y="5035345"/>
                </a:lnTo>
                <a:lnTo>
                  <a:pt x="5606789" y="5038104"/>
                </a:lnTo>
                <a:lnTo>
                  <a:pt x="5609946" y="5041258"/>
                </a:lnTo>
                <a:lnTo>
                  <a:pt x="5613499" y="5044017"/>
                </a:lnTo>
                <a:lnTo>
                  <a:pt x="5620210" y="5049536"/>
                </a:lnTo>
                <a:lnTo>
                  <a:pt x="5627317" y="5054267"/>
                </a:lnTo>
                <a:lnTo>
                  <a:pt x="5632843" y="5058603"/>
                </a:lnTo>
                <a:lnTo>
                  <a:pt x="5634028" y="5061757"/>
                </a:lnTo>
                <a:lnTo>
                  <a:pt x="5634028" y="5062545"/>
                </a:lnTo>
                <a:lnTo>
                  <a:pt x="5634028" y="5062940"/>
                </a:lnTo>
                <a:lnTo>
                  <a:pt x="5633238" y="5063728"/>
                </a:lnTo>
                <a:lnTo>
                  <a:pt x="5632448" y="5064122"/>
                </a:lnTo>
                <a:lnTo>
                  <a:pt x="5630474" y="5064122"/>
                </a:lnTo>
                <a:lnTo>
                  <a:pt x="5627317" y="5062940"/>
                </a:lnTo>
                <a:lnTo>
                  <a:pt x="5623764" y="5062151"/>
                </a:lnTo>
                <a:lnTo>
                  <a:pt x="5615868" y="5058603"/>
                </a:lnTo>
                <a:lnTo>
                  <a:pt x="5606394" y="5055055"/>
                </a:lnTo>
                <a:lnTo>
                  <a:pt x="5601261" y="5054267"/>
                </a:lnTo>
                <a:lnTo>
                  <a:pt x="5596919" y="5053084"/>
                </a:lnTo>
                <a:lnTo>
                  <a:pt x="5592576" y="5053084"/>
                </a:lnTo>
                <a:lnTo>
                  <a:pt x="5588234" y="5054267"/>
                </a:lnTo>
                <a:lnTo>
                  <a:pt x="5587049" y="5055055"/>
                </a:lnTo>
                <a:lnTo>
                  <a:pt x="5585075" y="5056238"/>
                </a:lnTo>
                <a:lnTo>
                  <a:pt x="5583497" y="5057421"/>
                </a:lnTo>
                <a:lnTo>
                  <a:pt x="5584285" y="5055450"/>
                </a:lnTo>
                <a:lnTo>
                  <a:pt x="5585864" y="5051507"/>
                </a:lnTo>
                <a:lnTo>
                  <a:pt x="5587049" y="5047959"/>
                </a:lnTo>
                <a:lnTo>
                  <a:pt x="5586259" y="5045200"/>
                </a:lnTo>
                <a:lnTo>
                  <a:pt x="5585864" y="5042046"/>
                </a:lnTo>
                <a:lnTo>
                  <a:pt x="5584285" y="5039287"/>
                </a:lnTo>
                <a:lnTo>
                  <a:pt x="5583102" y="5036527"/>
                </a:lnTo>
                <a:lnTo>
                  <a:pt x="5580338" y="5034556"/>
                </a:lnTo>
                <a:lnTo>
                  <a:pt x="5575601" y="5030614"/>
                </a:lnTo>
                <a:lnTo>
                  <a:pt x="5570075" y="5026672"/>
                </a:lnTo>
                <a:lnTo>
                  <a:pt x="5564547" y="5023124"/>
                </a:lnTo>
                <a:lnTo>
                  <a:pt x="5559414" y="5020364"/>
                </a:lnTo>
                <a:lnTo>
                  <a:pt x="5561389" y="5015240"/>
                </a:lnTo>
                <a:lnTo>
                  <a:pt x="5564153" y="5011692"/>
                </a:lnTo>
                <a:lnTo>
                  <a:pt x="5566520" y="5008932"/>
                </a:lnTo>
                <a:lnTo>
                  <a:pt x="5568889" y="5007355"/>
                </a:lnTo>
                <a:lnTo>
                  <a:pt x="5571258" y="5005778"/>
                </a:lnTo>
                <a:close/>
                <a:moveTo>
                  <a:pt x="8647896" y="4995860"/>
                </a:moveTo>
                <a:lnTo>
                  <a:pt x="8650674" y="4995860"/>
                </a:lnTo>
                <a:lnTo>
                  <a:pt x="8649880" y="5003326"/>
                </a:lnTo>
                <a:lnTo>
                  <a:pt x="8649880" y="5008828"/>
                </a:lnTo>
                <a:lnTo>
                  <a:pt x="8650674" y="5013150"/>
                </a:lnTo>
                <a:lnTo>
                  <a:pt x="8652658" y="5016687"/>
                </a:lnTo>
                <a:lnTo>
                  <a:pt x="8654246" y="5020223"/>
                </a:lnTo>
                <a:lnTo>
                  <a:pt x="8655833" y="5024153"/>
                </a:lnTo>
                <a:lnTo>
                  <a:pt x="8656627" y="5028868"/>
                </a:lnTo>
                <a:lnTo>
                  <a:pt x="8656627" y="5032012"/>
                </a:lnTo>
                <a:lnTo>
                  <a:pt x="8656627" y="5035155"/>
                </a:lnTo>
                <a:lnTo>
                  <a:pt x="8639561" y="5035548"/>
                </a:lnTo>
                <a:lnTo>
                  <a:pt x="8638370" y="5033976"/>
                </a:lnTo>
                <a:lnTo>
                  <a:pt x="8637577" y="5031619"/>
                </a:lnTo>
                <a:lnTo>
                  <a:pt x="8635989" y="5026117"/>
                </a:lnTo>
                <a:lnTo>
                  <a:pt x="8635989" y="5019437"/>
                </a:lnTo>
                <a:lnTo>
                  <a:pt x="8636783" y="5012757"/>
                </a:lnTo>
                <a:lnTo>
                  <a:pt x="8637180" y="5009221"/>
                </a:lnTo>
                <a:lnTo>
                  <a:pt x="8638370" y="5006077"/>
                </a:lnTo>
                <a:lnTo>
                  <a:pt x="8639164" y="5003326"/>
                </a:lnTo>
                <a:lnTo>
                  <a:pt x="8640752" y="5000576"/>
                </a:lnTo>
                <a:lnTo>
                  <a:pt x="8642736" y="4998218"/>
                </a:lnTo>
                <a:lnTo>
                  <a:pt x="8645117" y="4996646"/>
                </a:lnTo>
                <a:close/>
                <a:moveTo>
                  <a:pt x="4138930" y="4994272"/>
                </a:moveTo>
                <a:lnTo>
                  <a:pt x="4144643" y="4994272"/>
                </a:lnTo>
                <a:lnTo>
                  <a:pt x="4149978" y="4995016"/>
                </a:lnTo>
                <a:lnTo>
                  <a:pt x="4156073" y="4995016"/>
                </a:lnTo>
                <a:lnTo>
                  <a:pt x="4154549" y="5000225"/>
                </a:lnTo>
                <a:lnTo>
                  <a:pt x="4151882" y="5004318"/>
                </a:lnTo>
                <a:lnTo>
                  <a:pt x="4149217" y="5008039"/>
                </a:lnTo>
                <a:lnTo>
                  <a:pt x="4145787" y="5011016"/>
                </a:lnTo>
                <a:lnTo>
                  <a:pt x="4141976" y="5013248"/>
                </a:lnTo>
                <a:lnTo>
                  <a:pt x="4138167" y="5015109"/>
                </a:lnTo>
                <a:lnTo>
                  <a:pt x="4133214" y="5016597"/>
                </a:lnTo>
                <a:lnTo>
                  <a:pt x="4129024" y="5018085"/>
                </a:lnTo>
                <a:lnTo>
                  <a:pt x="4127880" y="5012876"/>
                </a:lnTo>
                <a:lnTo>
                  <a:pt x="4127499" y="5008411"/>
                </a:lnTo>
                <a:lnTo>
                  <a:pt x="4127499" y="5004690"/>
                </a:lnTo>
                <a:lnTo>
                  <a:pt x="4127880" y="5002086"/>
                </a:lnTo>
                <a:lnTo>
                  <a:pt x="4129024" y="4999481"/>
                </a:lnTo>
                <a:lnTo>
                  <a:pt x="4130549" y="4997621"/>
                </a:lnTo>
                <a:lnTo>
                  <a:pt x="4132452" y="4996133"/>
                </a:lnTo>
                <a:lnTo>
                  <a:pt x="4134356" y="4995388"/>
                </a:lnTo>
                <a:lnTo>
                  <a:pt x="4136643" y="4995016"/>
                </a:lnTo>
                <a:close/>
                <a:moveTo>
                  <a:pt x="4075343" y="4986335"/>
                </a:moveTo>
                <a:lnTo>
                  <a:pt x="4078171" y="4986335"/>
                </a:lnTo>
                <a:lnTo>
                  <a:pt x="4080192" y="4986731"/>
                </a:lnTo>
                <a:lnTo>
                  <a:pt x="4081808" y="4987521"/>
                </a:lnTo>
                <a:lnTo>
                  <a:pt x="4083021" y="4989102"/>
                </a:lnTo>
                <a:lnTo>
                  <a:pt x="4084233" y="4991869"/>
                </a:lnTo>
                <a:lnTo>
                  <a:pt x="4084637" y="4994636"/>
                </a:lnTo>
                <a:lnTo>
                  <a:pt x="4084637" y="4998193"/>
                </a:lnTo>
                <a:lnTo>
                  <a:pt x="4083830" y="5002541"/>
                </a:lnTo>
                <a:lnTo>
                  <a:pt x="4077364" y="5001750"/>
                </a:lnTo>
                <a:lnTo>
                  <a:pt x="4072514" y="5001750"/>
                </a:lnTo>
                <a:lnTo>
                  <a:pt x="4067261" y="5003331"/>
                </a:lnTo>
                <a:lnTo>
                  <a:pt x="4063219" y="5005308"/>
                </a:lnTo>
                <a:lnTo>
                  <a:pt x="4059987" y="5008074"/>
                </a:lnTo>
                <a:lnTo>
                  <a:pt x="4057158" y="5011632"/>
                </a:lnTo>
                <a:lnTo>
                  <a:pt x="4055137" y="5015584"/>
                </a:lnTo>
                <a:lnTo>
                  <a:pt x="4053117" y="5020327"/>
                </a:lnTo>
                <a:lnTo>
                  <a:pt x="4051905" y="5025070"/>
                </a:lnTo>
                <a:lnTo>
                  <a:pt x="4051501" y="5030209"/>
                </a:lnTo>
                <a:lnTo>
                  <a:pt x="4051905" y="5035742"/>
                </a:lnTo>
                <a:lnTo>
                  <a:pt x="4052310" y="5040485"/>
                </a:lnTo>
                <a:lnTo>
                  <a:pt x="4053521" y="5045624"/>
                </a:lnTo>
                <a:lnTo>
                  <a:pt x="4055542" y="5050762"/>
                </a:lnTo>
                <a:lnTo>
                  <a:pt x="4057967" y="5055110"/>
                </a:lnTo>
                <a:lnTo>
                  <a:pt x="4060796" y="5058667"/>
                </a:lnTo>
                <a:lnTo>
                  <a:pt x="4059178" y="5061829"/>
                </a:lnTo>
                <a:lnTo>
                  <a:pt x="4057158" y="5064201"/>
                </a:lnTo>
                <a:lnTo>
                  <a:pt x="4053117" y="5068153"/>
                </a:lnTo>
                <a:lnTo>
                  <a:pt x="4051098" y="5070525"/>
                </a:lnTo>
                <a:lnTo>
                  <a:pt x="4049885" y="5073687"/>
                </a:lnTo>
                <a:lnTo>
                  <a:pt x="4049076" y="5077640"/>
                </a:lnTo>
                <a:lnTo>
                  <a:pt x="4049480" y="5083173"/>
                </a:lnTo>
                <a:lnTo>
                  <a:pt x="4045844" y="5078035"/>
                </a:lnTo>
                <a:lnTo>
                  <a:pt x="4043420" y="5072501"/>
                </a:lnTo>
                <a:lnTo>
                  <a:pt x="4041803" y="5067758"/>
                </a:lnTo>
                <a:lnTo>
                  <a:pt x="4040591" y="5062225"/>
                </a:lnTo>
                <a:lnTo>
                  <a:pt x="4040187" y="5056691"/>
                </a:lnTo>
                <a:lnTo>
                  <a:pt x="4040591" y="5050762"/>
                </a:lnTo>
                <a:lnTo>
                  <a:pt x="4041803" y="5045229"/>
                </a:lnTo>
                <a:lnTo>
                  <a:pt x="4042612" y="5039300"/>
                </a:lnTo>
                <a:lnTo>
                  <a:pt x="4046248" y="5026651"/>
                </a:lnTo>
                <a:lnTo>
                  <a:pt x="4049885" y="5014003"/>
                </a:lnTo>
                <a:lnTo>
                  <a:pt x="4053117" y="5000565"/>
                </a:lnTo>
                <a:lnTo>
                  <a:pt x="4053926" y="4994240"/>
                </a:lnTo>
                <a:lnTo>
                  <a:pt x="4054733" y="4987126"/>
                </a:lnTo>
                <a:lnTo>
                  <a:pt x="4057158" y="4987521"/>
                </a:lnTo>
                <a:lnTo>
                  <a:pt x="4059178" y="4987521"/>
                </a:lnTo>
                <a:lnTo>
                  <a:pt x="4064838" y="4987126"/>
                </a:lnTo>
                <a:lnTo>
                  <a:pt x="4070495" y="4986731"/>
                </a:lnTo>
                <a:close/>
                <a:moveTo>
                  <a:pt x="3549322" y="4986335"/>
                </a:moveTo>
                <a:lnTo>
                  <a:pt x="3552480" y="4988716"/>
                </a:lnTo>
                <a:lnTo>
                  <a:pt x="3554844" y="4992288"/>
                </a:lnTo>
                <a:lnTo>
                  <a:pt x="3556817" y="4996257"/>
                </a:lnTo>
                <a:lnTo>
                  <a:pt x="3558396" y="5001416"/>
                </a:lnTo>
                <a:lnTo>
                  <a:pt x="3559579" y="5006179"/>
                </a:lnTo>
                <a:lnTo>
                  <a:pt x="3560369" y="5012529"/>
                </a:lnTo>
                <a:lnTo>
                  <a:pt x="3560763" y="5018879"/>
                </a:lnTo>
                <a:lnTo>
                  <a:pt x="3560369" y="5026023"/>
                </a:lnTo>
                <a:lnTo>
                  <a:pt x="3557607" y="5030388"/>
                </a:lnTo>
                <a:lnTo>
                  <a:pt x="3554844" y="5033166"/>
                </a:lnTo>
                <a:lnTo>
                  <a:pt x="3552084" y="5034357"/>
                </a:lnTo>
                <a:lnTo>
                  <a:pt x="3548927" y="5034357"/>
                </a:lnTo>
                <a:lnTo>
                  <a:pt x="3546560" y="5033960"/>
                </a:lnTo>
                <a:lnTo>
                  <a:pt x="3543798" y="5033166"/>
                </a:lnTo>
                <a:lnTo>
                  <a:pt x="3541432" y="5030785"/>
                </a:lnTo>
                <a:lnTo>
                  <a:pt x="3539063" y="5028801"/>
                </a:lnTo>
                <a:lnTo>
                  <a:pt x="3534330" y="5024832"/>
                </a:lnTo>
                <a:lnTo>
                  <a:pt x="3531964" y="5022848"/>
                </a:lnTo>
                <a:lnTo>
                  <a:pt x="3529990" y="5022054"/>
                </a:lnTo>
                <a:lnTo>
                  <a:pt x="3527621" y="5021260"/>
                </a:lnTo>
                <a:lnTo>
                  <a:pt x="3525651" y="5022054"/>
                </a:lnTo>
                <a:lnTo>
                  <a:pt x="3523678" y="5023245"/>
                </a:lnTo>
                <a:lnTo>
                  <a:pt x="3520916" y="5026420"/>
                </a:lnTo>
                <a:lnTo>
                  <a:pt x="3522101" y="5029595"/>
                </a:lnTo>
                <a:lnTo>
                  <a:pt x="3523678" y="5031579"/>
                </a:lnTo>
                <a:lnTo>
                  <a:pt x="3524861" y="5033166"/>
                </a:lnTo>
                <a:lnTo>
                  <a:pt x="3527621" y="5033563"/>
                </a:lnTo>
                <a:lnTo>
                  <a:pt x="3533145" y="5033960"/>
                </a:lnTo>
                <a:lnTo>
                  <a:pt x="3537882" y="5034357"/>
                </a:lnTo>
                <a:lnTo>
                  <a:pt x="3536303" y="5038326"/>
                </a:lnTo>
                <a:lnTo>
                  <a:pt x="3535120" y="5041501"/>
                </a:lnTo>
                <a:lnTo>
                  <a:pt x="3532358" y="5044676"/>
                </a:lnTo>
                <a:lnTo>
                  <a:pt x="3530383" y="5047057"/>
                </a:lnTo>
                <a:lnTo>
                  <a:pt x="3527621" y="5049438"/>
                </a:lnTo>
                <a:lnTo>
                  <a:pt x="3524467" y="5051423"/>
                </a:lnTo>
                <a:lnTo>
                  <a:pt x="3518548" y="5054995"/>
                </a:lnTo>
                <a:lnTo>
                  <a:pt x="3512629" y="5058566"/>
                </a:lnTo>
                <a:lnTo>
                  <a:pt x="3509474" y="5060154"/>
                </a:lnTo>
                <a:lnTo>
                  <a:pt x="3507109" y="5062535"/>
                </a:lnTo>
                <a:lnTo>
                  <a:pt x="3504741" y="5064916"/>
                </a:lnTo>
                <a:lnTo>
                  <a:pt x="3501979" y="5067695"/>
                </a:lnTo>
                <a:lnTo>
                  <a:pt x="3500006" y="5071266"/>
                </a:lnTo>
                <a:lnTo>
                  <a:pt x="3498429" y="5075235"/>
                </a:lnTo>
                <a:lnTo>
                  <a:pt x="3497244" y="5074045"/>
                </a:lnTo>
                <a:lnTo>
                  <a:pt x="3496061" y="5072457"/>
                </a:lnTo>
                <a:lnTo>
                  <a:pt x="3495270" y="5071663"/>
                </a:lnTo>
                <a:lnTo>
                  <a:pt x="3494088" y="5070076"/>
                </a:lnTo>
                <a:lnTo>
                  <a:pt x="3494088" y="5067298"/>
                </a:lnTo>
                <a:lnTo>
                  <a:pt x="3494482" y="5064123"/>
                </a:lnTo>
                <a:lnTo>
                  <a:pt x="3496061" y="5061741"/>
                </a:lnTo>
                <a:lnTo>
                  <a:pt x="3498032" y="5059757"/>
                </a:lnTo>
                <a:lnTo>
                  <a:pt x="3501191" y="5058566"/>
                </a:lnTo>
                <a:lnTo>
                  <a:pt x="3502372" y="5058566"/>
                </a:lnTo>
                <a:lnTo>
                  <a:pt x="3504741" y="5058963"/>
                </a:lnTo>
                <a:lnTo>
                  <a:pt x="3501979" y="5043485"/>
                </a:lnTo>
                <a:lnTo>
                  <a:pt x="3501585" y="5035151"/>
                </a:lnTo>
                <a:lnTo>
                  <a:pt x="3501191" y="5026420"/>
                </a:lnTo>
                <a:lnTo>
                  <a:pt x="3498429" y="5010941"/>
                </a:lnTo>
                <a:lnTo>
                  <a:pt x="3505924" y="5009354"/>
                </a:lnTo>
                <a:lnTo>
                  <a:pt x="3513025" y="5006973"/>
                </a:lnTo>
                <a:lnTo>
                  <a:pt x="3519339" y="5004195"/>
                </a:lnTo>
                <a:lnTo>
                  <a:pt x="3526046" y="5001020"/>
                </a:lnTo>
                <a:lnTo>
                  <a:pt x="3531964" y="4997448"/>
                </a:lnTo>
                <a:lnTo>
                  <a:pt x="3537488" y="4993876"/>
                </a:lnTo>
                <a:close/>
                <a:moveTo>
                  <a:pt x="3454006" y="4986335"/>
                </a:moveTo>
                <a:lnTo>
                  <a:pt x="3459563" y="4986335"/>
                </a:lnTo>
                <a:lnTo>
                  <a:pt x="3464325" y="4986732"/>
                </a:lnTo>
                <a:lnTo>
                  <a:pt x="3469884" y="4987526"/>
                </a:lnTo>
                <a:lnTo>
                  <a:pt x="3467898" y="4991098"/>
                </a:lnTo>
                <a:lnTo>
                  <a:pt x="3466311" y="4994273"/>
                </a:lnTo>
                <a:lnTo>
                  <a:pt x="3465912" y="4997845"/>
                </a:lnTo>
                <a:lnTo>
                  <a:pt x="3465516" y="5000623"/>
                </a:lnTo>
                <a:lnTo>
                  <a:pt x="3465912" y="5003798"/>
                </a:lnTo>
                <a:lnTo>
                  <a:pt x="3466311" y="5006576"/>
                </a:lnTo>
                <a:lnTo>
                  <a:pt x="3469087" y="5012132"/>
                </a:lnTo>
                <a:lnTo>
                  <a:pt x="3472660" y="5017689"/>
                </a:lnTo>
                <a:lnTo>
                  <a:pt x="3475835" y="5023245"/>
                </a:lnTo>
                <a:lnTo>
                  <a:pt x="3479408" y="5029198"/>
                </a:lnTo>
                <a:lnTo>
                  <a:pt x="3480597" y="5032373"/>
                </a:lnTo>
                <a:lnTo>
                  <a:pt x="3481391" y="5035548"/>
                </a:lnTo>
                <a:lnTo>
                  <a:pt x="3479011" y="5036342"/>
                </a:lnTo>
                <a:lnTo>
                  <a:pt x="3475438" y="5037533"/>
                </a:lnTo>
                <a:lnTo>
                  <a:pt x="3472660" y="5037533"/>
                </a:lnTo>
                <a:lnTo>
                  <a:pt x="3469087" y="5037929"/>
                </a:lnTo>
                <a:lnTo>
                  <a:pt x="3465516" y="5037533"/>
                </a:lnTo>
                <a:lnTo>
                  <a:pt x="3462341" y="5036739"/>
                </a:lnTo>
                <a:lnTo>
                  <a:pt x="3458768" y="5035945"/>
                </a:lnTo>
                <a:lnTo>
                  <a:pt x="3455594" y="5034754"/>
                </a:lnTo>
                <a:lnTo>
                  <a:pt x="3452021" y="5033564"/>
                </a:lnTo>
                <a:lnTo>
                  <a:pt x="3448848" y="5031183"/>
                </a:lnTo>
                <a:lnTo>
                  <a:pt x="3446068" y="5029198"/>
                </a:lnTo>
                <a:lnTo>
                  <a:pt x="3443291" y="5026420"/>
                </a:lnTo>
                <a:lnTo>
                  <a:pt x="3440909" y="5023245"/>
                </a:lnTo>
                <a:lnTo>
                  <a:pt x="3438926" y="5020467"/>
                </a:lnTo>
                <a:lnTo>
                  <a:pt x="3437338" y="5016498"/>
                </a:lnTo>
                <a:lnTo>
                  <a:pt x="3436544" y="5012132"/>
                </a:lnTo>
                <a:lnTo>
                  <a:pt x="3433765" y="5014910"/>
                </a:lnTo>
                <a:lnTo>
                  <a:pt x="3432971" y="5017292"/>
                </a:lnTo>
                <a:lnTo>
                  <a:pt x="3432178" y="5019673"/>
                </a:lnTo>
                <a:lnTo>
                  <a:pt x="3432971" y="5023245"/>
                </a:lnTo>
                <a:lnTo>
                  <a:pt x="3433369" y="5026817"/>
                </a:lnTo>
                <a:lnTo>
                  <a:pt x="3433369" y="5031976"/>
                </a:lnTo>
                <a:lnTo>
                  <a:pt x="3432178" y="5037533"/>
                </a:lnTo>
                <a:lnTo>
                  <a:pt x="3430192" y="5043883"/>
                </a:lnTo>
                <a:lnTo>
                  <a:pt x="3429003" y="5042295"/>
                </a:lnTo>
                <a:lnTo>
                  <a:pt x="3427416" y="5040311"/>
                </a:lnTo>
                <a:lnTo>
                  <a:pt x="3425430" y="5039517"/>
                </a:lnTo>
                <a:lnTo>
                  <a:pt x="3423447" y="5037929"/>
                </a:lnTo>
                <a:lnTo>
                  <a:pt x="3418286" y="5036739"/>
                </a:lnTo>
                <a:lnTo>
                  <a:pt x="3413128" y="5036342"/>
                </a:lnTo>
                <a:lnTo>
                  <a:pt x="3408763" y="5036739"/>
                </a:lnTo>
                <a:lnTo>
                  <a:pt x="3403604" y="5038326"/>
                </a:lnTo>
                <a:lnTo>
                  <a:pt x="3401619" y="5039517"/>
                </a:lnTo>
                <a:lnTo>
                  <a:pt x="3399633" y="5040708"/>
                </a:lnTo>
                <a:lnTo>
                  <a:pt x="3398046" y="5043089"/>
                </a:lnTo>
                <a:lnTo>
                  <a:pt x="3396857" y="5045073"/>
                </a:lnTo>
                <a:lnTo>
                  <a:pt x="3395267" y="5043089"/>
                </a:lnTo>
                <a:lnTo>
                  <a:pt x="3394076" y="5041501"/>
                </a:lnTo>
                <a:lnTo>
                  <a:pt x="3394873" y="5039517"/>
                </a:lnTo>
                <a:lnTo>
                  <a:pt x="3395267" y="5037929"/>
                </a:lnTo>
                <a:lnTo>
                  <a:pt x="3398046" y="5034754"/>
                </a:lnTo>
                <a:lnTo>
                  <a:pt x="3401619" y="5030786"/>
                </a:lnTo>
                <a:lnTo>
                  <a:pt x="3403206" y="5028801"/>
                </a:lnTo>
                <a:lnTo>
                  <a:pt x="3405190" y="5026420"/>
                </a:lnTo>
                <a:lnTo>
                  <a:pt x="3406381" y="5023642"/>
                </a:lnTo>
                <a:lnTo>
                  <a:pt x="3406779" y="5020864"/>
                </a:lnTo>
                <a:lnTo>
                  <a:pt x="3406779" y="5017292"/>
                </a:lnTo>
                <a:lnTo>
                  <a:pt x="3406381" y="5013720"/>
                </a:lnTo>
                <a:lnTo>
                  <a:pt x="3404793" y="5009354"/>
                </a:lnTo>
                <a:lnTo>
                  <a:pt x="3402411" y="5004592"/>
                </a:lnTo>
                <a:lnTo>
                  <a:pt x="3416699" y="4996654"/>
                </a:lnTo>
                <a:lnTo>
                  <a:pt x="3424240" y="4993082"/>
                </a:lnTo>
                <a:lnTo>
                  <a:pt x="3431782" y="4990304"/>
                </a:lnTo>
                <a:lnTo>
                  <a:pt x="3440513" y="4988320"/>
                </a:lnTo>
                <a:lnTo>
                  <a:pt x="3444879" y="4987129"/>
                </a:lnTo>
                <a:lnTo>
                  <a:pt x="3449244" y="4986732"/>
                </a:lnTo>
                <a:close/>
                <a:moveTo>
                  <a:pt x="4741853" y="4986334"/>
                </a:moveTo>
                <a:lnTo>
                  <a:pt x="4741448" y="4989791"/>
                </a:lnTo>
                <a:lnTo>
                  <a:pt x="4740235" y="4992864"/>
                </a:lnTo>
                <a:lnTo>
                  <a:pt x="4738619" y="4995168"/>
                </a:lnTo>
                <a:lnTo>
                  <a:pt x="4736595" y="4997473"/>
                </a:lnTo>
                <a:lnTo>
                  <a:pt x="4734168" y="4999393"/>
                </a:lnTo>
                <a:lnTo>
                  <a:pt x="4730932" y="5000929"/>
                </a:lnTo>
                <a:lnTo>
                  <a:pt x="4728101" y="5002082"/>
                </a:lnTo>
                <a:lnTo>
                  <a:pt x="4724865" y="5003234"/>
                </a:lnTo>
                <a:lnTo>
                  <a:pt x="4717180" y="5004770"/>
                </a:lnTo>
                <a:lnTo>
                  <a:pt x="4708687" y="5006306"/>
                </a:lnTo>
                <a:lnTo>
                  <a:pt x="4699385" y="5008227"/>
                </a:lnTo>
                <a:lnTo>
                  <a:pt x="4690082" y="5010147"/>
                </a:lnTo>
                <a:lnTo>
                  <a:pt x="4690082" y="5005922"/>
                </a:lnTo>
                <a:lnTo>
                  <a:pt x="4690082" y="5002466"/>
                </a:lnTo>
                <a:lnTo>
                  <a:pt x="4689273" y="5000161"/>
                </a:lnTo>
                <a:lnTo>
                  <a:pt x="4687655" y="4997857"/>
                </a:lnTo>
                <a:lnTo>
                  <a:pt x="4685633" y="4996704"/>
                </a:lnTo>
                <a:lnTo>
                  <a:pt x="4683610" y="4995552"/>
                </a:lnTo>
                <a:lnTo>
                  <a:pt x="4678353" y="4994784"/>
                </a:lnTo>
                <a:lnTo>
                  <a:pt x="4680780" y="4992864"/>
                </a:lnTo>
                <a:lnTo>
                  <a:pt x="4684015" y="4991327"/>
                </a:lnTo>
                <a:lnTo>
                  <a:pt x="4687655" y="4990175"/>
                </a:lnTo>
                <a:lnTo>
                  <a:pt x="4691295" y="4990175"/>
                </a:lnTo>
                <a:lnTo>
                  <a:pt x="4694531" y="4990175"/>
                </a:lnTo>
                <a:lnTo>
                  <a:pt x="4698982" y="4990175"/>
                </a:lnTo>
                <a:lnTo>
                  <a:pt x="4707069" y="4991711"/>
                </a:lnTo>
                <a:lnTo>
                  <a:pt x="4715562" y="4992864"/>
                </a:lnTo>
                <a:lnTo>
                  <a:pt x="4720417" y="4992864"/>
                </a:lnTo>
                <a:lnTo>
                  <a:pt x="4724865" y="4992864"/>
                </a:lnTo>
                <a:lnTo>
                  <a:pt x="4728910" y="4991711"/>
                </a:lnTo>
                <a:lnTo>
                  <a:pt x="4733765" y="4990559"/>
                </a:lnTo>
                <a:lnTo>
                  <a:pt x="4737810" y="4988639"/>
                </a:lnTo>
                <a:close/>
                <a:moveTo>
                  <a:pt x="8148305" y="4973635"/>
                </a:moveTo>
                <a:lnTo>
                  <a:pt x="8150315" y="4973635"/>
                </a:lnTo>
                <a:lnTo>
                  <a:pt x="8152324" y="4974434"/>
                </a:lnTo>
                <a:lnTo>
                  <a:pt x="8153932" y="4975632"/>
                </a:lnTo>
                <a:lnTo>
                  <a:pt x="8155138" y="4977628"/>
                </a:lnTo>
                <a:lnTo>
                  <a:pt x="8156343" y="4979625"/>
                </a:lnTo>
                <a:lnTo>
                  <a:pt x="8157951" y="4984017"/>
                </a:lnTo>
                <a:lnTo>
                  <a:pt x="8159960" y="4988809"/>
                </a:lnTo>
                <a:lnTo>
                  <a:pt x="8160764" y="4990007"/>
                </a:lnTo>
                <a:lnTo>
                  <a:pt x="8162774" y="4991604"/>
                </a:lnTo>
                <a:lnTo>
                  <a:pt x="8164381" y="4992403"/>
                </a:lnTo>
                <a:lnTo>
                  <a:pt x="8167194" y="4992403"/>
                </a:lnTo>
                <a:lnTo>
                  <a:pt x="8170008" y="4991604"/>
                </a:lnTo>
                <a:lnTo>
                  <a:pt x="8174027" y="4989608"/>
                </a:lnTo>
                <a:lnTo>
                  <a:pt x="8172419" y="4993601"/>
                </a:lnTo>
                <a:lnTo>
                  <a:pt x="8171213" y="4997195"/>
                </a:lnTo>
                <a:lnTo>
                  <a:pt x="8169606" y="5000389"/>
                </a:lnTo>
                <a:lnTo>
                  <a:pt x="8167596" y="5002785"/>
                </a:lnTo>
                <a:lnTo>
                  <a:pt x="8162774" y="5007976"/>
                </a:lnTo>
                <a:lnTo>
                  <a:pt x="8158353" y="5011969"/>
                </a:lnTo>
                <a:lnTo>
                  <a:pt x="8153932" y="5017160"/>
                </a:lnTo>
                <a:lnTo>
                  <a:pt x="8151119" y="5019556"/>
                </a:lnTo>
                <a:lnTo>
                  <a:pt x="8149913" y="5022351"/>
                </a:lnTo>
                <a:lnTo>
                  <a:pt x="8148305" y="5025546"/>
                </a:lnTo>
                <a:lnTo>
                  <a:pt x="8146698" y="5029539"/>
                </a:lnTo>
                <a:lnTo>
                  <a:pt x="8146296" y="5033532"/>
                </a:lnTo>
                <a:lnTo>
                  <a:pt x="8145492" y="5038723"/>
                </a:lnTo>
                <a:lnTo>
                  <a:pt x="8143081" y="5034331"/>
                </a:lnTo>
                <a:lnTo>
                  <a:pt x="8142277" y="5029539"/>
                </a:lnTo>
                <a:lnTo>
                  <a:pt x="8142277" y="5025546"/>
                </a:lnTo>
                <a:lnTo>
                  <a:pt x="8142679" y="5021553"/>
                </a:lnTo>
                <a:lnTo>
                  <a:pt x="8143482" y="5017959"/>
                </a:lnTo>
                <a:lnTo>
                  <a:pt x="8145492" y="5014365"/>
                </a:lnTo>
                <a:lnTo>
                  <a:pt x="8149913" y="5007178"/>
                </a:lnTo>
                <a:lnTo>
                  <a:pt x="8151922" y="5003983"/>
                </a:lnTo>
                <a:lnTo>
                  <a:pt x="8153128" y="5000389"/>
                </a:lnTo>
                <a:lnTo>
                  <a:pt x="8154334" y="4996795"/>
                </a:lnTo>
                <a:lnTo>
                  <a:pt x="8154736" y="4992802"/>
                </a:lnTo>
                <a:lnTo>
                  <a:pt x="8154334" y="4988809"/>
                </a:lnTo>
                <a:lnTo>
                  <a:pt x="8152324" y="4984017"/>
                </a:lnTo>
                <a:lnTo>
                  <a:pt x="8149109" y="4979625"/>
                </a:lnTo>
                <a:lnTo>
                  <a:pt x="8145090" y="4974035"/>
                </a:lnTo>
                <a:close/>
                <a:moveTo>
                  <a:pt x="3611562" y="4970460"/>
                </a:moveTo>
                <a:lnTo>
                  <a:pt x="3609223" y="4974332"/>
                </a:lnTo>
                <a:lnTo>
                  <a:pt x="3607274" y="4977817"/>
                </a:lnTo>
                <a:lnTo>
                  <a:pt x="3601814" y="4984012"/>
                </a:lnTo>
                <a:lnTo>
                  <a:pt x="3595966" y="4989433"/>
                </a:lnTo>
                <a:lnTo>
                  <a:pt x="3590118" y="4994854"/>
                </a:lnTo>
                <a:lnTo>
                  <a:pt x="3583489" y="4999887"/>
                </a:lnTo>
                <a:lnTo>
                  <a:pt x="3577641" y="5005308"/>
                </a:lnTo>
                <a:lnTo>
                  <a:pt x="3572183" y="5011116"/>
                </a:lnTo>
                <a:lnTo>
                  <a:pt x="3569842" y="5014600"/>
                </a:lnTo>
                <a:lnTo>
                  <a:pt x="3567115" y="5018085"/>
                </a:lnTo>
                <a:lnTo>
                  <a:pt x="3568283" y="5009954"/>
                </a:lnTo>
                <a:lnTo>
                  <a:pt x="3569064" y="5003372"/>
                </a:lnTo>
                <a:lnTo>
                  <a:pt x="3570622" y="4997177"/>
                </a:lnTo>
                <a:lnTo>
                  <a:pt x="3572571" y="4992530"/>
                </a:lnTo>
                <a:lnTo>
                  <a:pt x="3574520" y="4987884"/>
                </a:lnTo>
                <a:lnTo>
                  <a:pt x="3576472" y="4984012"/>
                </a:lnTo>
                <a:lnTo>
                  <a:pt x="3579201" y="4981302"/>
                </a:lnTo>
                <a:lnTo>
                  <a:pt x="3581540" y="4978591"/>
                </a:lnTo>
                <a:lnTo>
                  <a:pt x="3584658" y="4976655"/>
                </a:lnTo>
                <a:lnTo>
                  <a:pt x="3587391" y="4975494"/>
                </a:lnTo>
                <a:lnTo>
                  <a:pt x="3590898" y="4974332"/>
                </a:lnTo>
                <a:lnTo>
                  <a:pt x="3594407" y="4973558"/>
                </a:lnTo>
                <a:lnTo>
                  <a:pt x="3602204" y="4972009"/>
                </a:lnTo>
                <a:close/>
                <a:moveTo>
                  <a:pt x="3477290" y="4970460"/>
                </a:moveTo>
                <a:lnTo>
                  <a:pt x="3487034" y="4970460"/>
                </a:lnTo>
                <a:lnTo>
                  <a:pt x="3497554" y="4971292"/>
                </a:lnTo>
                <a:lnTo>
                  <a:pt x="3502230" y="4972123"/>
                </a:lnTo>
                <a:lnTo>
                  <a:pt x="3506904" y="4972955"/>
                </a:lnTo>
                <a:lnTo>
                  <a:pt x="3510413" y="4973787"/>
                </a:lnTo>
                <a:lnTo>
                  <a:pt x="3512361" y="4975450"/>
                </a:lnTo>
                <a:lnTo>
                  <a:pt x="3513140" y="4975865"/>
                </a:lnTo>
                <a:lnTo>
                  <a:pt x="3513140" y="4977113"/>
                </a:lnTo>
                <a:lnTo>
                  <a:pt x="3513140" y="4977944"/>
                </a:lnTo>
                <a:lnTo>
                  <a:pt x="3512361" y="4978360"/>
                </a:lnTo>
                <a:lnTo>
                  <a:pt x="3509632" y="4980439"/>
                </a:lnTo>
                <a:lnTo>
                  <a:pt x="3504957" y="4982934"/>
                </a:lnTo>
                <a:lnTo>
                  <a:pt x="3497554" y="4985429"/>
                </a:lnTo>
                <a:lnTo>
                  <a:pt x="3487034" y="4987923"/>
                </a:lnTo>
                <a:lnTo>
                  <a:pt x="3483527" y="4982934"/>
                </a:lnTo>
                <a:lnTo>
                  <a:pt x="3479629" y="4978360"/>
                </a:lnTo>
                <a:lnTo>
                  <a:pt x="3475344" y="4975034"/>
                </a:lnTo>
                <a:lnTo>
                  <a:pt x="3470278" y="4971708"/>
                </a:lnTo>
                <a:lnTo>
                  <a:pt x="3473393" y="4971292"/>
                </a:lnTo>
                <a:close/>
                <a:moveTo>
                  <a:pt x="3402015" y="4948235"/>
                </a:moveTo>
                <a:lnTo>
                  <a:pt x="3395670" y="4954585"/>
                </a:lnTo>
                <a:lnTo>
                  <a:pt x="3388926" y="4961729"/>
                </a:lnTo>
                <a:lnTo>
                  <a:pt x="3380201" y="4968873"/>
                </a:lnTo>
                <a:lnTo>
                  <a:pt x="3371078" y="4975223"/>
                </a:lnTo>
                <a:lnTo>
                  <a:pt x="3361165" y="4981970"/>
                </a:lnTo>
                <a:lnTo>
                  <a:pt x="3350059" y="4987923"/>
                </a:lnTo>
                <a:lnTo>
                  <a:pt x="3338555" y="4993876"/>
                </a:lnTo>
                <a:lnTo>
                  <a:pt x="3326659" y="4999432"/>
                </a:lnTo>
                <a:lnTo>
                  <a:pt x="3314759" y="5004988"/>
                </a:lnTo>
                <a:lnTo>
                  <a:pt x="3302464" y="5009354"/>
                </a:lnTo>
                <a:lnTo>
                  <a:pt x="3290169" y="5013323"/>
                </a:lnTo>
                <a:lnTo>
                  <a:pt x="3277479" y="5016895"/>
                </a:lnTo>
                <a:lnTo>
                  <a:pt x="3265581" y="5020070"/>
                </a:lnTo>
                <a:lnTo>
                  <a:pt x="3253287" y="5022054"/>
                </a:lnTo>
                <a:lnTo>
                  <a:pt x="3242180" y="5023641"/>
                </a:lnTo>
                <a:lnTo>
                  <a:pt x="3231469" y="5024038"/>
                </a:lnTo>
                <a:lnTo>
                  <a:pt x="3230282" y="5024435"/>
                </a:lnTo>
                <a:lnTo>
                  <a:pt x="3229488" y="5024832"/>
                </a:lnTo>
                <a:lnTo>
                  <a:pt x="3227900" y="5027213"/>
                </a:lnTo>
                <a:lnTo>
                  <a:pt x="3226713" y="5029991"/>
                </a:lnTo>
                <a:lnTo>
                  <a:pt x="3226315" y="5033166"/>
                </a:lnTo>
                <a:lnTo>
                  <a:pt x="3226315" y="5040707"/>
                </a:lnTo>
                <a:lnTo>
                  <a:pt x="3225919" y="5048248"/>
                </a:lnTo>
                <a:lnTo>
                  <a:pt x="3220762" y="5044676"/>
                </a:lnTo>
                <a:lnTo>
                  <a:pt x="3216797" y="5041104"/>
                </a:lnTo>
                <a:lnTo>
                  <a:pt x="3214417" y="5037532"/>
                </a:lnTo>
                <a:lnTo>
                  <a:pt x="3212434" y="5033166"/>
                </a:lnTo>
                <a:lnTo>
                  <a:pt x="3211245" y="5028404"/>
                </a:lnTo>
                <a:lnTo>
                  <a:pt x="3211245" y="5022848"/>
                </a:lnTo>
                <a:lnTo>
                  <a:pt x="3212830" y="5016498"/>
                </a:lnTo>
                <a:lnTo>
                  <a:pt x="3214417" y="5008560"/>
                </a:lnTo>
                <a:lnTo>
                  <a:pt x="3206089" y="5008957"/>
                </a:lnTo>
                <a:lnTo>
                  <a:pt x="3199743" y="5010148"/>
                </a:lnTo>
                <a:lnTo>
                  <a:pt x="3194585" y="5010941"/>
                </a:lnTo>
                <a:lnTo>
                  <a:pt x="3190622" y="5012132"/>
                </a:lnTo>
                <a:lnTo>
                  <a:pt x="3188636" y="5012132"/>
                </a:lnTo>
                <a:lnTo>
                  <a:pt x="3186653" y="5012132"/>
                </a:lnTo>
                <a:lnTo>
                  <a:pt x="3185067" y="5011338"/>
                </a:lnTo>
                <a:lnTo>
                  <a:pt x="3183084" y="5010545"/>
                </a:lnTo>
                <a:lnTo>
                  <a:pt x="3181100" y="5008957"/>
                </a:lnTo>
                <a:lnTo>
                  <a:pt x="3179118" y="5006973"/>
                </a:lnTo>
                <a:lnTo>
                  <a:pt x="3174755" y="5001020"/>
                </a:lnTo>
                <a:lnTo>
                  <a:pt x="3171981" y="5002607"/>
                </a:lnTo>
                <a:lnTo>
                  <a:pt x="3169996" y="5003798"/>
                </a:lnTo>
                <a:lnTo>
                  <a:pt x="3168013" y="5006576"/>
                </a:lnTo>
                <a:lnTo>
                  <a:pt x="3166030" y="5008957"/>
                </a:lnTo>
                <a:lnTo>
                  <a:pt x="3165237" y="5012529"/>
                </a:lnTo>
                <a:lnTo>
                  <a:pt x="3164046" y="5016101"/>
                </a:lnTo>
                <a:lnTo>
                  <a:pt x="3163652" y="5020070"/>
                </a:lnTo>
                <a:lnTo>
                  <a:pt x="3163652" y="5024832"/>
                </a:lnTo>
                <a:lnTo>
                  <a:pt x="3141043" y="5022451"/>
                </a:lnTo>
                <a:lnTo>
                  <a:pt x="3118835" y="5020863"/>
                </a:lnTo>
                <a:lnTo>
                  <a:pt x="3097418" y="5020466"/>
                </a:lnTo>
                <a:lnTo>
                  <a:pt x="3076793" y="5020466"/>
                </a:lnTo>
                <a:lnTo>
                  <a:pt x="3056168" y="5020863"/>
                </a:lnTo>
                <a:lnTo>
                  <a:pt x="3036339" y="5022451"/>
                </a:lnTo>
                <a:lnTo>
                  <a:pt x="3017300" y="5024435"/>
                </a:lnTo>
                <a:lnTo>
                  <a:pt x="2998264" y="5026420"/>
                </a:lnTo>
                <a:lnTo>
                  <a:pt x="2980017" y="5029595"/>
                </a:lnTo>
                <a:lnTo>
                  <a:pt x="2961774" y="5032373"/>
                </a:lnTo>
                <a:lnTo>
                  <a:pt x="2927268" y="5039120"/>
                </a:lnTo>
                <a:lnTo>
                  <a:pt x="2894350" y="5046263"/>
                </a:lnTo>
                <a:lnTo>
                  <a:pt x="2862621" y="5053010"/>
                </a:lnTo>
                <a:lnTo>
                  <a:pt x="2865792" y="5049041"/>
                </a:lnTo>
                <a:lnTo>
                  <a:pt x="2866985" y="5045073"/>
                </a:lnTo>
                <a:lnTo>
                  <a:pt x="2867775" y="5042691"/>
                </a:lnTo>
                <a:lnTo>
                  <a:pt x="2866985" y="5039913"/>
                </a:lnTo>
                <a:lnTo>
                  <a:pt x="2866190" y="5037929"/>
                </a:lnTo>
                <a:lnTo>
                  <a:pt x="2864606" y="5035945"/>
                </a:lnTo>
                <a:lnTo>
                  <a:pt x="2860637" y="5033166"/>
                </a:lnTo>
                <a:lnTo>
                  <a:pt x="2856274" y="5029198"/>
                </a:lnTo>
                <a:lnTo>
                  <a:pt x="2854291" y="5026420"/>
                </a:lnTo>
                <a:lnTo>
                  <a:pt x="2852309" y="5024038"/>
                </a:lnTo>
                <a:lnTo>
                  <a:pt x="2851119" y="5020466"/>
                </a:lnTo>
                <a:lnTo>
                  <a:pt x="2849929" y="5016101"/>
                </a:lnTo>
                <a:lnTo>
                  <a:pt x="2850721" y="5010941"/>
                </a:lnTo>
                <a:lnTo>
                  <a:pt x="2851119" y="5005385"/>
                </a:lnTo>
                <a:lnTo>
                  <a:pt x="2847945" y="5008560"/>
                </a:lnTo>
                <a:lnTo>
                  <a:pt x="2843981" y="5010941"/>
                </a:lnTo>
                <a:lnTo>
                  <a:pt x="2841998" y="5012132"/>
                </a:lnTo>
                <a:lnTo>
                  <a:pt x="2839618" y="5012926"/>
                </a:lnTo>
                <a:lnTo>
                  <a:pt x="2837236" y="5013323"/>
                </a:lnTo>
                <a:lnTo>
                  <a:pt x="2834460" y="5013323"/>
                </a:lnTo>
                <a:lnTo>
                  <a:pt x="2835253" y="5016101"/>
                </a:lnTo>
                <a:lnTo>
                  <a:pt x="2836047" y="5018482"/>
                </a:lnTo>
                <a:lnTo>
                  <a:pt x="2837236" y="5020070"/>
                </a:lnTo>
                <a:lnTo>
                  <a:pt x="2838428" y="5021657"/>
                </a:lnTo>
                <a:lnTo>
                  <a:pt x="2841998" y="5023641"/>
                </a:lnTo>
                <a:lnTo>
                  <a:pt x="2845565" y="5025626"/>
                </a:lnTo>
                <a:lnTo>
                  <a:pt x="2848740" y="5028007"/>
                </a:lnTo>
                <a:lnTo>
                  <a:pt x="2849929" y="5029595"/>
                </a:lnTo>
                <a:lnTo>
                  <a:pt x="2851119" y="5031579"/>
                </a:lnTo>
                <a:lnTo>
                  <a:pt x="2852309" y="5033960"/>
                </a:lnTo>
                <a:lnTo>
                  <a:pt x="2852309" y="5037135"/>
                </a:lnTo>
                <a:lnTo>
                  <a:pt x="2852309" y="5041104"/>
                </a:lnTo>
                <a:lnTo>
                  <a:pt x="2851516" y="5045470"/>
                </a:lnTo>
                <a:lnTo>
                  <a:pt x="2841600" y="5041104"/>
                </a:lnTo>
                <a:lnTo>
                  <a:pt x="2833668" y="5037929"/>
                </a:lnTo>
                <a:lnTo>
                  <a:pt x="2826131" y="5035151"/>
                </a:lnTo>
                <a:lnTo>
                  <a:pt x="2822961" y="5033563"/>
                </a:lnTo>
                <a:lnTo>
                  <a:pt x="2819390" y="5031976"/>
                </a:lnTo>
                <a:lnTo>
                  <a:pt x="2817009" y="5029991"/>
                </a:lnTo>
                <a:lnTo>
                  <a:pt x="2813837" y="5027610"/>
                </a:lnTo>
                <a:lnTo>
                  <a:pt x="2811456" y="5024435"/>
                </a:lnTo>
                <a:lnTo>
                  <a:pt x="2809078" y="5020863"/>
                </a:lnTo>
                <a:lnTo>
                  <a:pt x="2807095" y="5016498"/>
                </a:lnTo>
                <a:lnTo>
                  <a:pt x="2804319" y="5011338"/>
                </a:lnTo>
                <a:lnTo>
                  <a:pt x="2802334" y="5005385"/>
                </a:lnTo>
                <a:lnTo>
                  <a:pt x="2800352" y="4997845"/>
                </a:lnTo>
                <a:lnTo>
                  <a:pt x="2801939" y="4994273"/>
                </a:lnTo>
                <a:lnTo>
                  <a:pt x="2803128" y="4993479"/>
                </a:lnTo>
                <a:lnTo>
                  <a:pt x="2803921" y="4993082"/>
                </a:lnTo>
                <a:lnTo>
                  <a:pt x="2805508" y="4992288"/>
                </a:lnTo>
                <a:lnTo>
                  <a:pt x="2806301" y="4992288"/>
                </a:lnTo>
                <a:lnTo>
                  <a:pt x="2809078" y="4993082"/>
                </a:lnTo>
                <a:lnTo>
                  <a:pt x="2811456" y="4994273"/>
                </a:lnTo>
                <a:lnTo>
                  <a:pt x="2813837" y="4996257"/>
                </a:lnTo>
                <a:lnTo>
                  <a:pt x="2818597" y="5001020"/>
                </a:lnTo>
                <a:lnTo>
                  <a:pt x="2820975" y="5003004"/>
                </a:lnTo>
                <a:lnTo>
                  <a:pt x="2822961" y="5003798"/>
                </a:lnTo>
                <a:lnTo>
                  <a:pt x="2824943" y="5004591"/>
                </a:lnTo>
                <a:lnTo>
                  <a:pt x="2825735" y="5003798"/>
                </a:lnTo>
                <a:lnTo>
                  <a:pt x="2826530" y="5003401"/>
                </a:lnTo>
                <a:lnTo>
                  <a:pt x="2827719" y="5001020"/>
                </a:lnTo>
                <a:lnTo>
                  <a:pt x="2828513" y="4996257"/>
                </a:lnTo>
                <a:lnTo>
                  <a:pt x="2828513" y="4990304"/>
                </a:lnTo>
                <a:lnTo>
                  <a:pt x="2828513" y="4981176"/>
                </a:lnTo>
                <a:lnTo>
                  <a:pt x="2890382" y="4981970"/>
                </a:lnTo>
                <a:lnTo>
                  <a:pt x="2946307" y="4982763"/>
                </a:lnTo>
                <a:lnTo>
                  <a:pt x="3000246" y="4983954"/>
                </a:lnTo>
                <a:lnTo>
                  <a:pt x="3052202" y="4985541"/>
                </a:lnTo>
                <a:lnTo>
                  <a:pt x="3162459" y="4988320"/>
                </a:lnTo>
                <a:lnTo>
                  <a:pt x="3224331" y="4989907"/>
                </a:lnTo>
                <a:lnTo>
                  <a:pt x="3294135" y="4990701"/>
                </a:lnTo>
                <a:lnTo>
                  <a:pt x="3296516" y="4991891"/>
                </a:lnTo>
                <a:lnTo>
                  <a:pt x="3298498" y="4991891"/>
                </a:lnTo>
                <a:lnTo>
                  <a:pt x="3300484" y="4991495"/>
                </a:lnTo>
                <a:lnTo>
                  <a:pt x="3302069" y="4990304"/>
                </a:lnTo>
                <a:lnTo>
                  <a:pt x="3303654" y="4989510"/>
                </a:lnTo>
                <a:lnTo>
                  <a:pt x="3304447" y="4987923"/>
                </a:lnTo>
                <a:lnTo>
                  <a:pt x="3305638" y="4983954"/>
                </a:lnTo>
                <a:lnTo>
                  <a:pt x="3307620" y="4974826"/>
                </a:lnTo>
                <a:lnTo>
                  <a:pt x="3309207" y="4970460"/>
                </a:lnTo>
                <a:lnTo>
                  <a:pt x="3309603" y="4968476"/>
                </a:lnTo>
                <a:lnTo>
                  <a:pt x="3310398" y="4966888"/>
                </a:lnTo>
                <a:lnTo>
                  <a:pt x="3311587" y="4969270"/>
                </a:lnTo>
                <a:lnTo>
                  <a:pt x="3313174" y="4970857"/>
                </a:lnTo>
                <a:lnTo>
                  <a:pt x="3314759" y="4971651"/>
                </a:lnTo>
                <a:lnTo>
                  <a:pt x="3316743" y="4972841"/>
                </a:lnTo>
                <a:lnTo>
                  <a:pt x="3321105" y="4973238"/>
                </a:lnTo>
                <a:lnTo>
                  <a:pt x="3325470" y="4974032"/>
                </a:lnTo>
                <a:lnTo>
                  <a:pt x="3330624" y="4974032"/>
                </a:lnTo>
                <a:lnTo>
                  <a:pt x="3332608" y="4974429"/>
                </a:lnTo>
                <a:lnTo>
                  <a:pt x="3334592" y="4974826"/>
                </a:lnTo>
                <a:lnTo>
                  <a:pt x="3336179" y="4976016"/>
                </a:lnTo>
                <a:lnTo>
                  <a:pt x="3337764" y="4978001"/>
                </a:lnTo>
                <a:lnTo>
                  <a:pt x="3338555" y="4979985"/>
                </a:lnTo>
                <a:lnTo>
                  <a:pt x="3338955" y="4982366"/>
                </a:lnTo>
                <a:lnTo>
                  <a:pt x="3345695" y="4977207"/>
                </a:lnTo>
                <a:lnTo>
                  <a:pt x="3348869" y="4974429"/>
                </a:lnTo>
                <a:lnTo>
                  <a:pt x="3351247" y="4971254"/>
                </a:lnTo>
                <a:lnTo>
                  <a:pt x="3353233" y="4967285"/>
                </a:lnTo>
                <a:lnTo>
                  <a:pt x="3355213" y="4962920"/>
                </a:lnTo>
                <a:lnTo>
                  <a:pt x="3356009" y="4957363"/>
                </a:lnTo>
                <a:lnTo>
                  <a:pt x="3356009" y="4950220"/>
                </a:lnTo>
                <a:lnTo>
                  <a:pt x="3358784" y="4949823"/>
                </a:lnTo>
                <a:lnTo>
                  <a:pt x="3361165" y="4949426"/>
                </a:lnTo>
                <a:lnTo>
                  <a:pt x="3367112" y="4949426"/>
                </a:lnTo>
                <a:lnTo>
                  <a:pt x="3373063" y="4949823"/>
                </a:lnTo>
                <a:lnTo>
                  <a:pt x="3379805" y="4950220"/>
                </a:lnTo>
                <a:lnTo>
                  <a:pt x="3386152" y="4950616"/>
                </a:lnTo>
                <a:lnTo>
                  <a:pt x="3391702" y="4950616"/>
                </a:lnTo>
                <a:lnTo>
                  <a:pt x="3397257" y="4949823"/>
                </a:lnTo>
                <a:lnTo>
                  <a:pt x="3399635" y="4949426"/>
                </a:lnTo>
                <a:close/>
                <a:moveTo>
                  <a:pt x="8127206" y="4933947"/>
                </a:moveTo>
                <a:lnTo>
                  <a:pt x="8127990" y="4938710"/>
                </a:lnTo>
                <a:lnTo>
                  <a:pt x="8127990" y="4941885"/>
                </a:lnTo>
                <a:lnTo>
                  <a:pt x="8127206" y="4945457"/>
                </a:lnTo>
                <a:lnTo>
                  <a:pt x="8125248" y="4948235"/>
                </a:lnTo>
                <a:lnTo>
                  <a:pt x="8122897" y="4950219"/>
                </a:lnTo>
                <a:lnTo>
                  <a:pt x="8119763" y="4951410"/>
                </a:lnTo>
                <a:lnTo>
                  <a:pt x="8116630" y="4952600"/>
                </a:lnTo>
                <a:lnTo>
                  <a:pt x="8113104" y="4952997"/>
                </a:lnTo>
                <a:lnTo>
                  <a:pt x="8109970" y="4952600"/>
                </a:lnTo>
                <a:lnTo>
                  <a:pt x="8106836" y="4951410"/>
                </a:lnTo>
                <a:lnTo>
                  <a:pt x="8103703" y="4950616"/>
                </a:lnTo>
                <a:lnTo>
                  <a:pt x="8101352" y="4948632"/>
                </a:lnTo>
                <a:lnTo>
                  <a:pt x="8099394" y="4945853"/>
                </a:lnTo>
                <a:lnTo>
                  <a:pt x="8098610" y="4942678"/>
                </a:lnTo>
                <a:lnTo>
                  <a:pt x="8097827" y="4939107"/>
                </a:lnTo>
                <a:lnTo>
                  <a:pt x="8099002" y="4934344"/>
                </a:lnTo>
                <a:close/>
                <a:moveTo>
                  <a:pt x="3122615" y="4902197"/>
                </a:moveTo>
                <a:lnTo>
                  <a:pt x="3125790" y="4902197"/>
                </a:lnTo>
                <a:lnTo>
                  <a:pt x="3129363" y="4903026"/>
                </a:lnTo>
                <a:lnTo>
                  <a:pt x="3132141" y="4903854"/>
                </a:lnTo>
                <a:lnTo>
                  <a:pt x="3138889" y="4906753"/>
                </a:lnTo>
                <a:lnTo>
                  <a:pt x="3143253" y="4909237"/>
                </a:lnTo>
                <a:lnTo>
                  <a:pt x="3145240" y="4910894"/>
                </a:lnTo>
                <a:lnTo>
                  <a:pt x="3146427" y="4912136"/>
                </a:lnTo>
                <a:lnTo>
                  <a:pt x="3144840" y="4914621"/>
                </a:lnTo>
                <a:lnTo>
                  <a:pt x="3142855" y="4916692"/>
                </a:lnTo>
                <a:lnTo>
                  <a:pt x="3141269" y="4917520"/>
                </a:lnTo>
                <a:lnTo>
                  <a:pt x="3139681" y="4917934"/>
                </a:lnTo>
                <a:lnTo>
                  <a:pt x="3137696" y="4918762"/>
                </a:lnTo>
                <a:lnTo>
                  <a:pt x="3136109" y="4918762"/>
                </a:lnTo>
                <a:lnTo>
                  <a:pt x="3132537" y="4917934"/>
                </a:lnTo>
                <a:lnTo>
                  <a:pt x="3128568" y="4917520"/>
                </a:lnTo>
                <a:lnTo>
                  <a:pt x="3124203" y="4917520"/>
                </a:lnTo>
                <a:lnTo>
                  <a:pt x="3121821" y="4917520"/>
                </a:lnTo>
                <a:lnTo>
                  <a:pt x="3118648" y="4918762"/>
                </a:lnTo>
                <a:lnTo>
                  <a:pt x="3115473" y="4919591"/>
                </a:lnTo>
                <a:lnTo>
                  <a:pt x="3112297" y="4921247"/>
                </a:lnTo>
                <a:lnTo>
                  <a:pt x="3111504" y="4915864"/>
                </a:lnTo>
                <a:lnTo>
                  <a:pt x="3112297" y="4911722"/>
                </a:lnTo>
                <a:lnTo>
                  <a:pt x="3113092" y="4907995"/>
                </a:lnTo>
                <a:lnTo>
                  <a:pt x="3114678" y="4905924"/>
                </a:lnTo>
                <a:lnTo>
                  <a:pt x="3117059" y="4903854"/>
                </a:lnTo>
                <a:lnTo>
                  <a:pt x="3119837" y="4903026"/>
                </a:lnTo>
                <a:close/>
                <a:moveTo>
                  <a:pt x="7972414" y="4865685"/>
                </a:moveTo>
                <a:lnTo>
                  <a:pt x="7974415" y="4865685"/>
                </a:lnTo>
                <a:lnTo>
                  <a:pt x="7980020" y="4866459"/>
                </a:lnTo>
                <a:lnTo>
                  <a:pt x="7987626" y="4868005"/>
                </a:lnTo>
                <a:lnTo>
                  <a:pt x="7995633" y="4871099"/>
                </a:lnTo>
                <a:lnTo>
                  <a:pt x="7999636" y="4872259"/>
                </a:lnTo>
                <a:lnTo>
                  <a:pt x="8003640" y="4874966"/>
                </a:lnTo>
                <a:lnTo>
                  <a:pt x="8007643" y="4877286"/>
                </a:lnTo>
                <a:lnTo>
                  <a:pt x="8011246" y="4880380"/>
                </a:lnTo>
                <a:lnTo>
                  <a:pt x="8014448" y="4883474"/>
                </a:lnTo>
                <a:lnTo>
                  <a:pt x="8016450" y="4886954"/>
                </a:lnTo>
                <a:lnTo>
                  <a:pt x="8017651" y="4891594"/>
                </a:lnTo>
                <a:lnTo>
                  <a:pt x="8018452" y="4895848"/>
                </a:lnTo>
                <a:lnTo>
                  <a:pt x="8009244" y="4889661"/>
                </a:lnTo>
                <a:lnTo>
                  <a:pt x="8005241" y="4886954"/>
                </a:lnTo>
                <a:lnTo>
                  <a:pt x="8002038" y="4885021"/>
                </a:lnTo>
                <a:lnTo>
                  <a:pt x="7998435" y="4884634"/>
                </a:lnTo>
                <a:lnTo>
                  <a:pt x="7994432" y="4884634"/>
                </a:lnTo>
                <a:lnTo>
                  <a:pt x="7989628" y="4886181"/>
                </a:lnTo>
                <a:lnTo>
                  <a:pt x="7984023" y="4888888"/>
                </a:lnTo>
                <a:lnTo>
                  <a:pt x="7984023" y="4884247"/>
                </a:lnTo>
                <a:lnTo>
                  <a:pt x="7982822" y="4880380"/>
                </a:lnTo>
                <a:lnTo>
                  <a:pt x="7982422" y="4876126"/>
                </a:lnTo>
                <a:lnTo>
                  <a:pt x="7980821" y="4873419"/>
                </a:lnTo>
                <a:lnTo>
                  <a:pt x="7979219" y="4871099"/>
                </a:lnTo>
                <a:lnTo>
                  <a:pt x="7977218" y="4868779"/>
                </a:lnTo>
                <a:lnTo>
                  <a:pt x="7974816" y="4866845"/>
                </a:lnTo>
                <a:close/>
                <a:moveTo>
                  <a:pt x="8064489" y="4848222"/>
                </a:moveTo>
                <a:lnTo>
                  <a:pt x="8077317" y="4853710"/>
                </a:lnTo>
                <a:lnTo>
                  <a:pt x="8086538" y="4857630"/>
                </a:lnTo>
                <a:lnTo>
                  <a:pt x="8095357" y="4860373"/>
                </a:lnTo>
                <a:lnTo>
                  <a:pt x="8104177" y="4863117"/>
                </a:lnTo>
                <a:lnTo>
                  <a:pt x="8103375" y="4870565"/>
                </a:lnTo>
                <a:lnTo>
                  <a:pt x="8101771" y="4875661"/>
                </a:lnTo>
                <a:lnTo>
                  <a:pt x="8100970" y="4877228"/>
                </a:lnTo>
                <a:lnTo>
                  <a:pt x="8099767" y="4878012"/>
                </a:lnTo>
                <a:lnTo>
                  <a:pt x="8098965" y="4878796"/>
                </a:lnTo>
                <a:lnTo>
                  <a:pt x="8097362" y="4879188"/>
                </a:lnTo>
                <a:lnTo>
                  <a:pt x="8096159" y="4879188"/>
                </a:lnTo>
                <a:lnTo>
                  <a:pt x="8094555" y="4878796"/>
                </a:lnTo>
                <a:lnTo>
                  <a:pt x="8091749" y="4877228"/>
                </a:lnTo>
                <a:lnTo>
                  <a:pt x="8089344" y="4874485"/>
                </a:lnTo>
                <a:lnTo>
                  <a:pt x="8086137" y="4872133"/>
                </a:lnTo>
                <a:lnTo>
                  <a:pt x="8080123" y="4867037"/>
                </a:lnTo>
                <a:lnTo>
                  <a:pt x="8077317" y="4865861"/>
                </a:lnTo>
                <a:lnTo>
                  <a:pt x="8075313" y="4865077"/>
                </a:lnTo>
                <a:lnTo>
                  <a:pt x="8074511" y="4865077"/>
                </a:lnTo>
                <a:lnTo>
                  <a:pt x="8073308" y="4865861"/>
                </a:lnTo>
                <a:lnTo>
                  <a:pt x="8072507" y="4866645"/>
                </a:lnTo>
                <a:lnTo>
                  <a:pt x="8072106" y="4868213"/>
                </a:lnTo>
                <a:lnTo>
                  <a:pt x="8070903" y="4873309"/>
                </a:lnTo>
                <a:lnTo>
                  <a:pt x="8070502" y="4879972"/>
                </a:lnTo>
                <a:lnTo>
                  <a:pt x="8068899" y="4879580"/>
                </a:lnTo>
                <a:lnTo>
                  <a:pt x="8067696" y="4878796"/>
                </a:lnTo>
                <a:lnTo>
                  <a:pt x="8066894" y="4877228"/>
                </a:lnTo>
                <a:lnTo>
                  <a:pt x="8066493" y="4875661"/>
                </a:lnTo>
                <a:lnTo>
                  <a:pt x="8065291" y="4872133"/>
                </a:lnTo>
                <a:lnTo>
                  <a:pt x="8064890" y="4867821"/>
                </a:lnTo>
                <a:lnTo>
                  <a:pt x="8064489" y="4857630"/>
                </a:lnTo>
                <a:close/>
                <a:moveTo>
                  <a:pt x="8023611" y="4840285"/>
                </a:moveTo>
                <a:lnTo>
                  <a:pt x="8027183" y="4844620"/>
                </a:lnTo>
                <a:lnTo>
                  <a:pt x="8029961" y="4848561"/>
                </a:lnTo>
                <a:lnTo>
                  <a:pt x="8032739" y="4852501"/>
                </a:lnTo>
                <a:lnTo>
                  <a:pt x="8035120" y="4856442"/>
                </a:lnTo>
                <a:lnTo>
                  <a:pt x="8038692" y="4859988"/>
                </a:lnTo>
                <a:lnTo>
                  <a:pt x="8040280" y="4861565"/>
                </a:lnTo>
                <a:lnTo>
                  <a:pt x="8042264" y="4862353"/>
                </a:lnTo>
                <a:lnTo>
                  <a:pt x="8044249" y="4863535"/>
                </a:lnTo>
                <a:lnTo>
                  <a:pt x="8047027" y="4863929"/>
                </a:lnTo>
                <a:lnTo>
                  <a:pt x="8049805" y="4864323"/>
                </a:lnTo>
                <a:lnTo>
                  <a:pt x="8052980" y="4863929"/>
                </a:lnTo>
                <a:lnTo>
                  <a:pt x="8053377" y="4869840"/>
                </a:lnTo>
                <a:lnTo>
                  <a:pt x="8052980" y="4874175"/>
                </a:lnTo>
                <a:lnTo>
                  <a:pt x="8052186" y="4878904"/>
                </a:lnTo>
                <a:lnTo>
                  <a:pt x="8051392" y="4882450"/>
                </a:lnTo>
                <a:lnTo>
                  <a:pt x="8049011" y="4888755"/>
                </a:lnTo>
                <a:lnTo>
                  <a:pt x="8047820" y="4892302"/>
                </a:lnTo>
                <a:lnTo>
                  <a:pt x="8047424" y="4895848"/>
                </a:lnTo>
                <a:lnTo>
                  <a:pt x="8044645" y="4894666"/>
                </a:lnTo>
                <a:lnTo>
                  <a:pt x="8042661" y="4892302"/>
                </a:lnTo>
                <a:lnTo>
                  <a:pt x="8041470" y="4889149"/>
                </a:lnTo>
                <a:lnTo>
                  <a:pt x="8039883" y="4885603"/>
                </a:lnTo>
                <a:lnTo>
                  <a:pt x="8036708" y="4877721"/>
                </a:lnTo>
                <a:lnTo>
                  <a:pt x="8033930" y="4869840"/>
                </a:lnTo>
                <a:lnTo>
                  <a:pt x="8032342" y="4866293"/>
                </a:lnTo>
                <a:lnTo>
                  <a:pt x="8030755" y="4862747"/>
                </a:lnTo>
                <a:lnTo>
                  <a:pt x="8028770" y="4860383"/>
                </a:lnTo>
                <a:lnTo>
                  <a:pt x="8026389" y="4858806"/>
                </a:lnTo>
                <a:lnTo>
                  <a:pt x="8025198" y="4858412"/>
                </a:lnTo>
                <a:lnTo>
                  <a:pt x="8023611" y="4858412"/>
                </a:lnTo>
                <a:lnTo>
                  <a:pt x="8022420" y="4858412"/>
                </a:lnTo>
                <a:lnTo>
                  <a:pt x="8020833" y="4858806"/>
                </a:lnTo>
                <a:lnTo>
                  <a:pt x="8016864" y="4861565"/>
                </a:lnTo>
                <a:lnTo>
                  <a:pt x="8012895" y="4864717"/>
                </a:lnTo>
                <a:lnTo>
                  <a:pt x="8010117" y="4863535"/>
                </a:lnTo>
                <a:lnTo>
                  <a:pt x="8008133" y="4861959"/>
                </a:lnTo>
                <a:lnTo>
                  <a:pt x="8007339" y="4860777"/>
                </a:lnTo>
                <a:lnTo>
                  <a:pt x="8007339" y="4859200"/>
                </a:lnTo>
                <a:lnTo>
                  <a:pt x="8007736" y="4858018"/>
                </a:lnTo>
                <a:lnTo>
                  <a:pt x="8008529" y="4856836"/>
                </a:lnTo>
                <a:lnTo>
                  <a:pt x="8012101" y="4854077"/>
                </a:lnTo>
                <a:lnTo>
                  <a:pt x="8016070" y="4850925"/>
                </a:lnTo>
                <a:lnTo>
                  <a:pt x="8020436" y="4847772"/>
                </a:lnTo>
                <a:lnTo>
                  <a:pt x="8021626" y="4846590"/>
                </a:lnTo>
                <a:lnTo>
                  <a:pt x="8023214" y="4844620"/>
                </a:lnTo>
                <a:lnTo>
                  <a:pt x="8023611" y="4842256"/>
                </a:lnTo>
                <a:close/>
                <a:moveTo>
                  <a:pt x="8222069" y="4821235"/>
                </a:moveTo>
                <a:lnTo>
                  <a:pt x="8223651" y="4821625"/>
                </a:lnTo>
                <a:lnTo>
                  <a:pt x="8224442" y="4822404"/>
                </a:lnTo>
                <a:lnTo>
                  <a:pt x="8226024" y="4824353"/>
                </a:lnTo>
                <a:lnTo>
                  <a:pt x="8226815" y="4826692"/>
                </a:lnTo>
                <a:lnTo>
                  <a:pt x="8227606" y="4830199"/>
                </a:lnTo>
                <a:lnTo>
                  <a:pt x="8227606" y="4837605"/>
                </a:lnTo>
                <a:lnTo>
                  <a:pt x="8228002" y="4845010"/>
                </a:lnTo>
                <a:lnTo>
                  <a:pt x="8224442" y="4843841"/>
                </a:lnTo>
                <a:lnTo>
                  <a:pt x="8221674" y="4844620"/>
                </a:lnTo>
                <a:lnTo>
                  <a:pt x="8218115" y="4845010"/>
                </a:lnTo>
                <a:lnTo>
                  <a:pt x="8214951" y="4846569"/>
                </a:lnTo>
                <a:lnTo>
                  <a:pt x="8211787" y="4848518"/>
                </a:lnTo>
                <a:lnTo>
                  <a:pt x="8209019" y="4850856"/>
                </a:lnTo>
                <a:lnTo>
                  <a:pt x="8206250" y="4853974"/>
                </a:lnTo>
                <a:lnTo>
                  <a:pt x="8204273" y="4856702"/>
                </a:lnTo>
                <a:lnTo>
                  <a:pt x="8201504" y="4859820"/>
                </a:lnTo>
                <a:lnTo>
                  <a:pt x="8200318" y="4862549"/>
                </a:lnTo>
                <a:lnTo>
                  <a:pt x="8199131" y="4865667"/>
                </a:lnTo>
                <a:lnTo>
                  <a:pt x="8197945" y="4868395"/>
                </a:lnTo>
                <a:lnTo>
                  <a:pt x="8197549" y="4871123"/>
                </a:lnTo>
                <a:lnTo>
                  <a:pt x="8197945" y="4873462"/>
                </a:lnTo>
                <a:lnTo>
                  <a:pt x="8198736" y="4875410"/>
                </a:lnTo>
                <a:lnTo>
                  <a:pt x="8200318" y="4876969"/>
                </a:lnTo>
                <a:lnTo>
                  <a:pt x="8195177" y="4880087"/>
                </a:lnTo>
                <a:lnTo>
                  <a:pt x="8190035" y="4882036"/>
                </a:lnTo>
                <a:lnTo>
                  <a:pt x="8185289" y="4883205"/>
                </a:lnTo>
                <a:lnTo>
                  <a:pt x="8180148" y="4884375"/>
                </a:lnTo>
                <a:lnTo>
                  <a:pt x="8175007" y="4884375"/>
                </a:lnTo>
                <a:lnTo>
                  <a:pt x="8169470" y="4884375"/>
                </a:lnTo>
                <a:lnTo>
                  <a:pt x="8159583" y="4883205"/>
                </a:lnTo>
                <a:lnTo>
                  <a:pt x="8149300" y="4882036"/>
                </a:lnTo>
                <a:lnTo>
                  <a:pt x="8143764" y="4881257"/>
                </a:lnTo>
                <a:lnTo>
                  <a:pt x="8138227" y="4881257"/>
                </a:lnTo>
                <a:lnTo>
                  <a:pt x="8132690" y="4881257"/>
                </a:lnTo>
                <a:lnTo>
                  <a:pt x="8127153" y="4882426"/>
                </a:lnTo>
                <a:lnTo>
                  <a:pt x="8121221" y="4883985"/>
                </a:lnTo>
                <a:lnTo>
                  <a:pt x="8115289" y="4886323"/>
                </a:lnTo>
                <a:lnTo>
                  <a:pt x="8116475" y="4883205"/>
                </a:lnTo>
                <a:lnTo>
                  <a:pt x="8118057" y="4880477"/>
                </a:lnTo>
                <a:lnTo>
                  <a:pt x="8119244" y="4876969"/>
                </a:lnTo>
                <a:lnTo>
                  <a:pt x="8119639" y="4873072"/>
                </a:lnTo>
                <a:lnTo>
                  <a:pt x="8120430" y="4864108"/>
                </a:lnTo>
                <a:lnTo>
                  <a:pt x="8120430" y="4854754"/>
                </a:lnTo>
                <a:lnTo>
                  <a:pt x="8125176" y="4857092"/>
                </a:lnTo>
                <a:lnTo>
                  <a:pt x="8129131" y="4859820"/>
                </a:lnTo>
                <a:lnTo>
                  <a:pt x="8133086" y="4861379"/>
                </a:lnTo>
                <a:lnTo>
                  <a:pt x="8136645" y="4862549"/>
                </a:lnTo>
                <a:lnTo>
                  <a:pt x="8140204" y="4863718"/>
                </a:lnTo>
                <a:lnTo>
                  <a:pt x="8143764" y="4864108"/>
                </a:lnTo>
                <a:lnTo>
                  <a:pt x="8146927" y="4864108"/>
                </a:lnTo>
                <a:lnTo>
                  <a:pt x="8150487" y="4864108"/>
                </a:lnTo>
                <a:lnTo>
                  <a:pt x="8153651" y="4863718"/>
                </a:lnTo>
                <a:lnTo>
                  <a:pt x="8156815" y="4863328"/>
                </a:lnTo>
                <a:lnTo>
                  <a:pt x="8162747" y="4860600"/>
                </a:lnTo>
                <a:lnTo>
                  <a:pt x="8168679" y="4857872"/>
                </a:lnTo>
                <a:lnTo>
                  <a:pt x="8174216" y="4853974"/>
                </a:lnTo>
                <a:lnTo>
                  <a:pt x="8179753" y="4849297"/>
                </a:lnTo>
                <a:lnTo>
                  <a:pt x="8185289" y="4845010"/>
                </a:lnTo>
                <a:lnTo>
                  <a:pt x="8195968" y="4835656"/>
                </a:lnTo>
                <a:lnTo>
                  <a:pt x="8202295" y="4830979"/>
                </a:lnTo>
                <a:lnTo>
                  <a:pt x="8208623" y="4827081"/>
                </a:lnTo>
                <a:lnTo>
                  <a:pt x="8214951" y="4823574"/>
                </a:lnTo>
                <a:close/>
                <a:moveTo>
                  <a:pt x="8415685" y="4813297"/>
                </a:moveTo>
                <a:lnTo>
                  <a:pt x="8422104" y="4813711"/>
                </a:lnTo>
                <a:lnTo>
                  <a:pt x="8428923" y="4815368"/>
                </a:lnTo>
                <a:lnTo>
                  <a:pt x="8435341" y="4816610"/>
                </a:lnTo>
                <a:lnTo>
                  <a:pt x="8440957" y="4819509"/>
                </a:lnTo>
                <a:lnTo>
                  <a:pt x="8446573" y="4821994"/>
                </a:lnTo>
                <a:lnTo>
                  <a:pt x="8450986" y="4825307"/>
                </a:lnTo>
                <a:lnTo>
                  <a:pt x="8454195" y="4828206"/>
                </a:lnTo>
                <a:lnTo>
                  <a:pt x="8456602" y="4831933"/>
                </a:lnTo>
                <a:lnTo>
                  <a:pt x="8450585" y="4835660"/>
                </a:lnTo>
                <a:lnTo>
                  <a:pt x="8445370" y="4837731"/>
                </a:lnTo>
                <a:lnTo>
                  <a:pt x="8440556" y="4838973"/>
                </a:lnTo>
                <a:lnTo>
                  <a:pt x="8435742" y="4839387"/>
                </a:lnTo>
                <a:lnTo>
                  <a:pt x="8431731" y="4838973"/>
                </a:lnTo>
                <a:lnTo>
                  <a:pt x="8427720" y="4838145"/>
                </a:lnTo>
                <a:lnTo>
                  <a:pt x="8419697" y="4835246"/>
                </a:lnTo>
                <a:lnTo>
                  <a:pt x="8415685" y="4834004"/>
                </a:lnTo>
                <a:lnTo>
                  <a:pt x="8411674" y="4833176"/>
                </a:lnTo>
                <a:lnTo>
                  <a:pt x="8407662" y="4831933"/>
                </a:lnTo>
                <a:lnTo>
                  <a:pt x="8402849" y="4831933"/>
                </a:lnTo>
                <a:lnTo>
                  <a:pt x="8398436" y="4833176"/>
                </a:lnTo>
                <a:lnTo>
                  <a:pt x="8393221" y="4834418"/>
                </a:lnTo>
                <a:lnTo>
                  <a:pt x="8388006" y="4837731"/>
                </a:lnTo>
                <a:lnTo>
                  <a:pt x="8381989" y="4841872"/>
                </a:lnTo>
                <a:lnTo>
                  <a:pt x="8381989" y="4837731"/>
                </a:lnTo>
                <a:lnTo>
                  <a:pt x="8382792" y="4834004"/>
                </a:lnTo>
                <a:lnTo>
                  <a:pt x="8383193" y="4831105"/>
                </a:lnTo>
                <a:lnTo>
                  <a:pt x="8384797" y="4827792"/>
                </a:lnTo>
                <a:lnTo>
                  <a:pt x="8385600" y="4825307"/>
                </a:lnTo>
                <a:lnTo>
                  <a:pt x="8387605" y="4823236"/>
                </a:lnTo>
                <a:lnTo>
                  <a:pt x="8389611" y="4821166"/>
                </a:lnTo>
                <a:lnTo>
                  <a:pt x="8391616" y="4819095"/>
                </a:lnTo>
                <a:lnTo>
                  <a:pt x="8394425" y="4817439"/>
                </a:lnTo>
                <a:lnTo>
                  <a:pt x="8396831" y="4816196"/>
                </a:lnTo>
                <a:lnTo>
                  <a:pt x="8402849" y="4814126"/>
                </a:lnTo>
                <a:lnTo>
                  <a:pt x="8408866" y="4813711"/>
                </a:lnTo>
                <a:close/>
                <a:moveTo>
                  <a:pt x="2547619" y="4806947"/>
                </a:moveTo>
                <a:lnTo>
                  <a:pt x="2549233" y="4807350"/>
                </a:lnTo>
                <a:lnTo>
                  <a:pt x="2550445" y="4808155"/>
                </a:lnTo>
                <a:lnTo>
                  <a:pt x="2552060" y="4808960"/>
                </a:lnTo>
                <a:lnTo>
                  <a:pt x="2552464" y="4810569"/>
                </a:lnTo>
                <a:lnTo>
                  <a:pt x="2554079" y="4813789"/>
                </a:lnTo>
                <a:lnTo>
                  <a:pt x="2554483" y="4817814"/>
                </a:lnTo>
                <a:lnTo>
                  <a:pt x="2554886" y="4822241"/>
                </a:lnTo>
                <a:lnTo>
                  <a:pt x="2554886" y="4831900"/>
                </a:lnTo>
                <a:lnTo>
                  <a:pt x="2564173" y="4833912"/>
                </a:lnTo>
                <a:lnTo>
                  <a:pt x="2572652" y="4835522"/>
                </a:lnTo>
                <a:lnTo>
                  <a:pt x="2580323" y="4835925"/>
                </a:lnTo>
                <a:lnTo>
                  <a:pt x="2587996" y="4836730"/>
                </a:lnTo>
                <a:lnTo>
                  <a:pt x="2601319" y="4837535"/>
                </a:lnTo>
                <a:lnTo>
                  <a:pt x="2607376" y="4837937"/>
                </a:lnTo>
                <a:lnTo>
                  <a:pt x="2613029" y="4839547"/>
                </a:lnTo>
                <a:lnTo>
                  <a:pt x="2613029" y="4841559"/>
                </a:lnTo>
                <a:lnTo>
                  <a:pt x="2613029" y="4843572"/>
                </a:lnTo>
                <a:lnTo>
                  <a:pt x="2612624" y="4845181"/>
                </a:lnTo>
                <a:lnTo>
                  <a:pt x="2611815" y="4846389"/>
                </a:lnTo>
                <a:lnTo>
                  <a:pt x="2610606" y="4846791"/>
                </a:lnTo>
                <a:lnTo>
                  <a:pt x="2609393" y="4847194"/>
                </a:lnTo>
                <a:lnTo>
                  <a:pt x="2606970" y="4847596"/>
                </a:lnTo>
                <a:lnTo>
                  <a:pt x="2606970" y="4864097"/>
                </a:lnTo>
                <a:lnTo>
                  <a:pt x="2606569" y="4860475"/>
                </a:lnTo>
                <a:lnTo>
                  <a:pt x="2604953" y="4858060"/>
                </a:lnTo>
                <a:lnTo>
                  <a:pt x="2603338" y="4855243"/>
                </a:lnTo>
                <a:lnTo>
                  <a:pt x="2601723" y="4853231"/>
                </a:lnTo>
                <a:lnTo>
                  <a:pt x="2599703" y="4851218"/>
                </a:lnTo>
                <a:lnTo>
                  <a:pt x="2597686" y="4849609"/>
                </a:lnTo>
                <a:lnTo>
                  <a:pt x="2593243" y="4847596"/>
                </a:lnTo>
                <a:lnTo>
                  <a:pt x="2587590" y="4845584"/>
                </a:lnTo>
                <a:lnTo>
                  <a:pt x="2581938" y="4844779"/>
                </a:lnTo>
                <a:lnTo>
                  <a:pt x="2570229" y="4843169"/>
                </a:lnTo>
                <a:lnTo>
                  <a:pt x="2564577" y="4841962"/>
                </a:lnTo>
                <a:lnTo>
                  <a:pt x="2558924" y="4840754"/>
                </a:lnTo>
                <a:lnTo>
                  <a:pt x="2554483" y="4838742"/>
                </a:lnTo>
                <a:lnTo>
                  <a:pt x="2552060" y="4837132"/>
                </a:lnTo>
                <a:lnTo>
                  <a:pt x="2550042" y="4835522"/>
                </a:lnTo>
                <a:lnTo>
                  <a:pt x="2548426" y="4833510"/>
                </a:lnTo>
                <a:lnTo>
                  <a:pt x="2546812" y="4831095"/>
                </a:lnTo>
                <a:lnTo>
                  <a:pt x="2545196" y="4828278"/>
                </a:lnTo>
                <a:lnTo>
                  <a:pt x="2544389" y="4824656"/>
                </a:lnTo>
                <a:lnTo>
                  <a:pt x="2543582" y="4821436"/>
                </a:lnTo>
                <a:lnTo>
                  <a:pt x="2543179" y="4817009"/>
                </a:lnTo>
                <a:lnTo>
                  <a:pt x="2543179" y="4812984"/>
                </a:lnTo>
                <a:lnTo>
                  <a:pt x="2543582" y="4808155"/>
                </a:lnTo>
                <a:lnTo>
                  <a:pt x="2545600" y="4807350"/>
                </a:lnTo>
                <a:close/>
                <a:moveTo>
                  <a:pt x="1683297" y="4756147"/>
                </a:moveTo>
                <a:lnTo>
                  <a:pt x="1688096" y="4756147"/>
                </a:lnTo>
                <a:lnTo>
                  <a:pt x="1693696" y="4756949"/>
                </a:lnTo>
                <a:lnTo>
                  <a:pt x="1698895" y="4757350"/>
                </a:lnTo>
                <a:lnTo>
                  <a:pt x="1703694" y="4758953"/>
                </a:lnTo>
                <a:lnTo>
                  <a:pt x="1707694" y="4760557"/>
                </a:lnTo>
                <a:lnTo>
                  <a:pt x="1712093" y="4762962"/>
                </a:lnTo>
                <a:lnTo>
                  <a:pt x="1714493" y="4764967"/>
                </a:lnTo>
                <a:lnTo>
                  <a:pt x="1716493" y="4768174"/>
                </a:lnTo>
                <a:lnTo>
                  <a:pt x="1717693" y="4769376"/>
                </a:lnTo>
                <a:lnTo>
                  <a:pt x="1717693" y="4770980"/>
                </a:lnTo>
                <a:lnTo>
                  <a:pt x="1717693" y="4772984"/>
                </a:lnTo>
                <a:lnTo>
                  <a:pt x="1716893" y="4774588"/>
                </a:lnTo>
                <a:lnTo>
                  <a:pt x="1716493" y="4776592"/>
                </a:lnTo>
                <a:lnTo>
                  <a:pt x="1715293" y="4778597"/>
                </a:lnTo>
                <a:lnTo>
                  <a:pt x="1722092" y="4777795"/>
                </a:lnTo>
                <a:lnTo>
                  <a:pt x="1728491" y="4776191"/>
                </a:lnTo>
                <a:lnTo>
                  <a:pt x="1735290" y="4774989"/>
                </a:lnTo>
                <a:lnTo>
                  <a:pt x="1741290" y="4774187"/>
                </a:lnTo>
                <a:lnTo>
                  <a:pt x="1747689" y="4773385"/>
                </a:lnTo>
                <a:lnTo>
                  <a:pt x="1754088" y="4773385"/>
                </a:lnTo>
                <a:lnTo>
                  <a:pt x="1756888" y="4774588"/>
                </a:lnTo>
                <a:lnTo>
                  <a:pt x="1760488" y="4774989"/>
                </a:lnTo>
                <a:lnTo>
                  <a:pt x="1763687" y="4776592"/>
                </a:lnTo>
                <a:lnTo>
                  <a:pt x="1766487" y="4778196"/>
                </a:lnTo>
                <a:lnTo>
                  <a:pt x="1766887" y="4780601"/>
                </a:lnTo>
                <a:lnTo>
                  <a:pt x="1766487" y="4782606"/>
                </a:lnTo>
                <a:lnTo>
                  <a:pt x="1766087" y="4785412"/>
                </a:lnTo>
                <a:lnTo>
                  <a:pt x="1765686" y="4787416"/>
                </a:lnTo>
                <a:lnTo>
                  <a:pt x="1764487" y="4788619"/>
                </a:lnTo>
                <a:lnTo>
                  <a:pt x="1762887" y="4790222"/>
                </a:lnTo>
                <a:lnTo>
                  <a:pt x="1760088" y="4793029"/>
                </a:lnTo>
                <a:lnTo>
                  <a:pt x="1756088" y="4795033"/>
                </a:lnTo>
                <a:lnTo>
                  <a:pt x="1751289" y="4796236"/>
                </a:lnTo>
                <a:lnTo>
                  <a:pt x="1746889" y="4797037"/>
                </a:lnTo>
                <a:lnTo>
                  <a:pt x="1741290" y="4797037"/>
                </a:lnTo>
                <a:lnTo>
                  <a:pt x="1736089" y="4797037"/>
                </a:lnTo>
                <a:lnTo>
                  <a:pt x="1731291" y="4796236"/>
                </a:lnTo>
                <a:lnTo>
                  <a:pt x="1726092" y="4795434"/>
                </a:lnTo>
                <a:lnTo>
                  <a:pt x="1721692" y="4793830"/>
                </a:lnTo>
                <a:lnTo>
                  <a:pt x="1717693" y="4792227"/>
                </a:lnTo>
                <a:lnTo>
                  <a:pt x="1714093" y="4790222"/>
                </a:lnTo>
                <a:lnTo>
                  <a:pt x="1711292" y="4788619"/>
                </a:lnTo>
                <a:lnTo>
                  <a:pt x="1709294" y="4786614"/>
                </a:lnTo>
                <a:lnTo>
                  <a:pt x="1706894" y="4787817"/>
                </a:lnTo>
                <a:lnTo>
                  <a:pt x="1704894" y="4789421"/>
                </a:lnTo>
                <a:lnTo>
                  <a:pt x="1703294" y="4791425"/>
                </a:lnTo>
                <a:lnTo>
                  <a:pt x="1701695" y="4793830"/>
                </a:lnTo>
                <a:lnTo>
                  <a:pt x="1700495" y="4796236"/>
                </a:lnTo>
                <a:lnTo>
                  <a:pt x="1699295" y="4799443"/>
                </a:lnTo>
                <a:lnTo>
                  <a:pt x="1697295" y="4805857"/>
                </a:lnTo>
                <a:lnTo>
                  <a:pt x="1696095" y="4813474"/>
                </a:lnTo>
                <a:lnTo>
                  <a:pt x="1695295" y="4821090"/>
                </a:lnTo>
                <a:lnTo>
                  <a:pt x="1693696" y="4828306"/>
                </a:lnTo>
                <a:lnTo>
                  <a:pt x="1692895" y="4835522"/>
                </a:lnTo>
                <a:lnTo>
                  <a:pt x="1689696" y="4832315"/>
                </a:lnTo>
                <a:lnTo>
                  <a:pt x="1687296" y="4828707"/>
                </a:lnTo>
                <a:lnTo>
                  <a:pt x="1683297" y="4820690"/>
                </a:lnTo>
                <a:lnTo>
                  <a:pt x="1678897" y="4811469"/>
                </a:lnTo>
                <a:lnTo>
                  <a:pt x="1676097" y="4802650"/>
                </a:lnTo>
                <a:lnTo>
                  <a:pt x="1670098" y="4782205"/>
                </a:lnTo>
                <a:lnTo>
                  <a:pt x="1666899" y="4772583"/>
                </a:lnTo>
                <a:lnTo>
                  <a:pt x="1663699" y="4762962"/>
                </a:lnTo>
                <a:lnTo>
                  <a:pt x="1666499" y="4760958"/>
                </a:lnTo>
                <a:lnTo>
                  <a:pt x="1669298" y="4758953"/>
                </a:lnTo>
                <a:lnTo>
                  <a:pt x="1673298" y="4757350"/>
                </a:lnTo>
                <a:lnTo>
                  <a:pt x="1678097" y="4756949"/>
                </a:lnTo>
                <a:close/>
                <a:moveTo>
                  <a:pt x="9199552" y="4703760"/>
                </a:moveTo>
                <a:lnTo>
                  <a:pt x="9198777" y="4706490"/>
                </a:lnTo>
                <a:lnTo>
                  <a:pt x="9197226" y="4709609"/>
                </a:lnTo>
                <a:lnTo>
                  <a:pt x="9193737" y="4715068"/>
                </a:lnTo>
                <a:lnTo>
                  <a:pt x="9189861" y="4719747"/>
                </a:lnTo>
                <a:lnTo>
                  <a:pt x="9187922" y="4721696"/>
                </a:lnTo>
                <a:lnTo>
                  <a:pt x="9185597" y="4723256"/>
                </a:lnTo>
                <a:lnTo>
                  <a:pt x="9182883" y="4724816"/>
                </a:lnTo>
                <a:lnTo>
                  <a:pt x="9180557" y="4725205"/>
                </a:lnTo>
                <a:lnTo>
                  <a:pt x="9178231" y="4725985"/>
                </a:lnTo>
                <a:lnTo>
                  <a:pt x="9175518" y="4725985"/>
                </a:lnTo>
                <a:lnTo>
                  <a:pt x="9173192" y="4725205"/>
                </a:lnTo>
                <a:lnTo>
                  <a:pt x="9170866" y="4724036"/>
                </a:lnTo>
                <a:lnTo>
                  <a:pt x="9168152" y="4722476"/>
                </a:lnTo>
                <a:lnTo>
                  <a:pt x="9166214" y="4719747"/>
                </a:lnTo>
                <a:lnTo>
                  <a:pt x="9169315" y="4715848"/>
                </a:lnTo>
                <a:lnTo>
                  <a:pt x="9172416" y="4712338"/>
                </a:lnTo>
                <a:lnTo>
                  <a:pt x="9176293" y="4709999"/>
                </a:lnTo>
                <a:lnTo>
                  <a:pt x="9180169" y="4707659"/>
                </a:lnTo>
                <a:lnTo>
                  <a:pt x="9184434" y="4706100"/>
                </a:lnTo>
                <a:lnTo>
                  <a:pt x="9189473" y="4704540"/>
                </a:lnTo>
                <a:lnTo>
                  <a:pt x="9194125" y="4704150"/>
                </a:lnTo>
                <a:close/>
                <a:moveTo>
                  <a:pt x="6715755" y="4679946"/>
                </a:moveTo>
                <a:lnTo>
                  <a:pt x="6718563" y="4685220"/>
                </a:lnTo>
                <a:lnTo>
                  <a:pt x="6721371" y="4689277"/>
                </a:lnTo>
                <a:lnTo>
                  <a:pt x="6723777" y="4692523"/>
                </a:lnTo>
                <a:lnTo>
                  <a:pt x="6726184" y="4694957"/>
                </a:lnTo>
                <a:lnTo>
                  <a:pt x="6728992" y="4696986"/>
                </a:lnTo>
                <a:lnTo>
                  <a:pt x="6731399" y="4698203"/>
                </a:lnTo>
                <a:lnTo>
                  <a:pt x="6734608" y="4699014"/>
                </a:lnTo>
                <a:lnTo>
                  <a:pt x="6737015" y="4699420"/>
                </a:lnTo>
                <a:lnTo>
                  <a:pt x="6743032" y="4700231"/>
                </a:lnTo>
                <a:lnTo>
                  <a:pt x="6750253" y="4700637"/>
                </a:lnTo>
                <a:lnTo>
                  <a:pt x="6758276" y="4701043"/>
                </a:lnTo>
                <a:lnTo>
                  <a:pt x="6762689" y="4702260"/>
                </a:lnTo>
                <a:lnTo>
                  <a:pt x="6767502" y="4703477"/>
                </a:lnTo>
                <a:lnTo>
                  <a:pt x="6767101" y="4706317"/>
                </a:lnTo>
                <a:lnTo>
                  <a:pt x="6765898" y="4708751"/>
                </a:lnTo>
                <a:lnTo>
                  <a:pt x="6764694" y="4710374"/>
                </a:lnTo>
                <a:lnTo>
                  <a:pt x="6763491" y="4711997"/>
                </a:lnTo>
                <a:lnTo>
                  <a:pt x="6761886" y="4713214"/>
                </a:lnTo>
                <a:lnTo>
                  <a:pt x="6760282" y="4714431"/>
                </a:lnTo>
                <a:lnTo>
                  <a:pt x="6756270" y="4716054"/>
                </a:lnTo>
                <a:lnTo>
                  <a:pt x="6752259" y="4716459"/>
                </a:lnTo>
                <a:lnTo>
                  <a:pt x="6747445" y="4716054"/>
                </a:lnTo>
                <a:lnTo>
                  <a:pt x="6742631" y="4714836"/>
                </a:lnTo>
                <a:lnTo>
                  <a:pt x="6737015" y="4714025"/>
                </a:lnTo>
                <a:lnTo>
                  <a:pt x="6725783" y="4710374"/>
                </a:lnTo>
                <a:lnTo>
                  <a:pt x="6714551" y="4706722"/>
                </a:lnTo>
                <a:lnTo>
                  <a:pt x="6708534" y="4705505"/>
                </a:lnTo>
                <a:lnTo>
                  <a:pt x="6703319" y="4704694"/>
                </a:lnTo>
                <a:lnTo>
                  <a:pt x="6698104" y="4704694"/>
                </a:lnTo>
                <a:lnTo>
                  <a:pt x="6692889" y="4704694"/>
                </a:lnTo>
                <a:lnTo>
                  <a:pt x="6692889" y="4701448"/>
                </a:lnTo>
                <a:lnTo>
                  <a:pt x="6693692" y="4699014"/>
                </a:lnTo>
                <a:lnTo>
                  <a:pt x="6695296" y="4697391"/>
                </a:lnTo>
                <a:lnTo>
                  <a:pt x="6696901" y="4696580"/>
                </a:lnTo>
                <a:lnTo>
                  <a:pt x="6699308" y="4695769"/>
                </a:lnTo>
                <a:lnTo>
                  <a:pt x="6702116" y="4695769"/>
                </a:lnTo>
                <a:lnTo>
                  <a:pt x="6706929" y="4696580"/>
                </a:lnTo>
                <a:lnTo>
                  <a:pt x="6709737" y="4696580"/>
                </a:lnTo>
                <a:lnTo>
                  <a:pt x="6712144" y="4696580"/>
                </a:lnTo>
                <a:lnTo>
                  <a:pt x="6714150" y="4695363"/>
                </a:lnTo>
                <a:lnTo>
                  <a:pt x="6716156" y="4694551"/>
                </a:lnTo>
                <a:lnTo>
                  <a:pt x="6717359" y="4692523"/>
                </a:lnTo>
                <a:lnTo>
                  <a:pt x="6717760" y="4689277"/>
                </a:lnTo>
                <a:lnTo>
                  <a:pt x="6717359" y="4685220"/>
                </a:lnTo>
                <a:close/>
                <a:moveTo>
                  <a:pt x="7113578" y="4673596"/>
                </a:moveTo>
                <a:lnTo>
                  <a:pt x="7111594" y="4679549"/>
                </a:lnTo>
                <a:lnTo>
                  <a:pt x="7109213" y="4685106"/>
                </a:lnTo>
                <a:lnTo>
                  <a:pt x="7106038" y="4689868"/>
                </a:lnTo>
                <a:lnTo>
                  <a:pt x="7102862" y="4693440"/>
                </a:lnTo>
                <a:lnTo>
                  <a:pt x="7100481" y="4695424"/>
                </a:lnTo>
                <a:lnTo>
                  <a:pt x="7098100" y="4696615"/>
                </a:lnTo>
                <a:lnTo>
                  <a:pt x="7095719" y="4697409"/>
                </a:lnTo>
                <a:lnTo>
                  <a:pt x="7093337" y="4698599"/>
                </a:lnTo>
                <a:lnTo>
                  <a:pt x="7090162" y="4698996"/>
                </a:lnTo>
                <a:lnTo>
                  <a:pt x="7086987" y="4698996"/>
                </a:lnTo>
                <a:lnTo>
                  <a:pt x="7083415" y="4698599"/>
                </a:lnTo>
                <a:lnTo>
                  <a:pt x="7080240" y="4698202"/>
                </a:lnTo>
                <a:lnTo>
                  <a:pt x="7080637" y="4694631"/>
                </a:lnTo>
                <a:lnTo>
                  <a:pt x="7081431" y="4691456"/>
                </a:lnTo>
                <a:lnTo>
                  <a:pt x="7083018" y="4689074"/>
                </a:lnTo>
                <a:lnTo>
                  <a:pt x="7084606" y="4687090"/>
                </a:lnTo>
                <a:lnTo>
                  <a:pt x="7086590" y="4685106"/>
                </a:lnTo>
                <a:lnTo>
                  <a:pt x="7088575" y="4683518"/>
                </a:lnTo>
                <a:lnTo>
                  <a:pt x="7093337" y="4681137"/>
                </a:lnTo>
                <a:lnTo>
                  <a:pt x="7098497" y="4678756"/>
                </a:lnTo>
                <a:lnTo>
                  <a:pt x="7103656" y="4677565"/>
                </a:lnTo>
                <a:lnTo>
                  <a:pt x="7108816" y="4675581"/>
                </a:lnTo>
                <a:close/>
                <a:moveTo>
                  <a:pt x="10048468" y="4667247"/>
                </a:moveTo>
                <a:lnTo>
                  <a:pt x="10050849" y="4667247"/>
                </a:lnTo>
                <a:lnTo>
                  <a:pt x="10053627" y="4667619"/>
                </a:lnTo>
                <a:lnTo>
                  <a:pt x="10056008" y="4668733"/>
                </a:lnTo>
                <a:lnTo>
                  <a:pt x="10058390" y="4669477"/>
                </a:lnTo>
                <a:lnTo>
                  <a:pt x="10063946" y="4672449"/>
                </a:lnTo>
                <a:lnTo>
                  <a:pt x="10069502" y="4675421"/>
                </a:lnTo>
                <a:lnTo>
                  <a:pt x="10072281" y="4675793"/>
                </a:lnTo>
                <a:lnTo>
                  <a:pt x="10075059" y="4676165"/>
                </a:lnTo>
                <a:lnTo>
                  <a:pt x="10078234" y="4676165"/>
                </a:lnTo>
                <a:lnTo>
                  <a:pt x="10080615" y="4675421"/>
                </a:lnTo>
                <a:lnTo>
                  <a:pt x="10079821" y="4678022"/>
                </a:lnTo>
                <a:lnTo>
                  <a:pt x="10078234" y="4680623"/>
                </a:lnTo>
                <a:lnTo>
                  <a:pt x="10076249" y="4681738"/>
                </a:lnTo>
                <a:lnTo>
                  <a:pt x="10073471" y="4683224"/>
                </a:lnTo>
                <a:lnTo>
                  <a:pt x="10071090" y="4684339"/>
                </a:lnTo>
                <a:lnTo>
                  <a:pt x="10067915" y="4684710"/>
                </a:lnTo>
                <a:lnTo>
                  <a:pt x="10064740" y="4684710"/>
                </a:lnTo>
                <a:lnTo>
                  <a:pt x="10061565" y="4684710"/>
                </a:lnTo>
                <a:lnTo>
                  <a:pt x="10054421" y="4683224"/>
                </a:lnTo>
                <a:lnTo>
                  <a:pt x="10048468" y="4681366"/>
                </a:lnTo>
                <a:lnTo>
                  <a:pt x="10044102" y="4679137"/>
                </a:lnTo>
                <a:lnTo>
                  <a:pt x="10042118" y="4677651"/>
                </a:lnTo>
                <a:lnTo>
                  <a:pt x="10040927" y="4676165"/>
                </a:lnTo>
                <a:lnTo>
                  <a:pt x="10042515" y="4672449"/>
                </a:lnTo>
                <a:lnTo>
                  <a:pt x="10044499" y="4670220"/>
                </a:lnTo>
                <a:lnTo>
                  <a:pt x="10046483" y="4668362"/>
                </a:lnTo>
                <a:close/>
                <a:moveTo>
                  <a:pt x="9633027" y="4656135"/>
                </a:moveTo>
                <a:lnTo>
                  <a:pt x="9636566" y="4656929"/>
                </a:lnTo>
                <a:lnTo>
                  <a:pt x="9640106" y="4658516"/>
                </a:lnTo>
                <a:lnTo>
                  <a:pt x="9640892" y="4659707"/>
                </a:lnTo>
                <a:lnTo>
                  <a:pt x="9642465" y="4660898"/>
                </a:lnTo>
                <a:lnTo>
                  <a:pt x="9640106" y="4664073"/>
                </a:lnTo>
                <a:lnTo>
                  <a:pt x="9638139" y="4666057"/>
                </a:lnTo>
                <a:lnTo>
                  <a:pt x="9634993" y="4667645"/>
                </a:lnTo>
                <a:lnTo>
                  <a:pt x="9631848" y="4669232"/>
                </a:lnTo>
                <a:lnTo>
                  <a:pt x="9625556" y="4671216"/>
                </a:lnTo>
                <a:lnTo>
                  <a:pt x="9619264" y="4672804"/>
                </a:lnTo>
                <a:lnTo>
                  <a:pt x="9616118" y="4673995"/>
                </a:lnTo>
                <a:lnTo>
                  <a:pt x="9612972" y="4675185"/>
                </a:lnTo>
                <a:lnTo>
                  <a:pt x="9610219" y="4677170"/>
                </a:lnTo>
                <a:lnTo>
                  <a:pt x="9607860" y="4679154"/>
                </a:lnTo>
                <a:lnTo>
                  <a:pt x="9605501" y="4681535"/>
                </a:lnTo>
                <a:lnTo>
                  <a:pt x="9604321" y="4685107"/>
                </a:lnTo>
                <a:lnTo>
                  <a:pt x="9603534" y="4689076"/>
                </a:lnTo>
                <a:lnTo>
                  <a:pt x="9603141" y="4694235"/>
                </a:lnTo>
                <a:lnTo>
                  <a:pt x="9601568" y="4692648"/>
                </a:lnTo>
                <a:lnTo>
                  <a:pt x="9600782" y="4690663"/>
                </a:lnTo>
                <a:lnTo>
                  <a:pt x="9600388" y="4688679"/>
                </a:lnTo>
                <a:lnTo>
                  <a:pt x="9599602" y="4687091"/>
                </a:lnTo>
                <a:lnTo>
                  <a:pt x="9599602" y="4683123"/>
                </a:lnTo>
                <a:lnTo>
                  <a:pt x="9600782" y="4679154"/>
                </a:lnTo>
                <a:lnTo>
                  <a:pt x="9602748" y="4675185"/>
                </a:lnTo>
                <a:lnTo>
                  <a:pt x="9605501" y="4671216"/>
                </a:lnTo>
                <a:lnTo>
                  <a:pt x="9608646" y="4667645"/>
                </a:lnTo>
                <a:lnTo>
                  <a:pt x="9612579" y="4664073"/>
                </a:lnTo>
                <a:lnTo>
                  <a:pt x="9616511" y="4661691"/>
                </a:lnTo>
                <a:lnTo>
                  <a:pt x="9620444" y="4658913"/>
                </a:lnTo>
                <a:lnTo>
                  <a:pt x="9625163" y="4657723"/>
                </a:lnTo>
                <a:lnTo>
                  <a:pt x="9629095" y="4656532"/>
                </a:lnTo>
                <a:close/>
                <a:moveTo>
                  <a:pt x="8716158" y="4632322"/>
                </a:moveTo>
                <a:lnTo>
                  <a:pt x="8724095" y="4632322"/>
                </a:lnTo>
                <a:lnTo>
                  <a:pt x="8741161" y="4634054"/>
                </a:lnTo>
                <a:lnTo>
                  <a:pt x="8749098" y="4634054"/>
                </a:lnTo>
                <a:lnTo>
                  <a:pt x="8752670" y="4633621"/>
                </a:lnTo>
                <a:lnTo>
                  <a:pt x="8756242" y="4632755"/>
                </a:lnTo>
                <a:lnTo>
                  <a:pt x="8756639" y="4633621"/>
                </a:lnTo>
                <a:lnTo>
                  <a:pt x="8756639" y="4634487"/>
                </a:lnTo>
                <a:lnTo>
                  <a:pt x="8756639" y="4634920"/>
                </a:lnTo>
                <a:lnTo>
                  <a:pt x="8756242" y="4636219"/>
                </a:lnTo>
                <a:lnTo>
                  <a:pt x="8754655" y="4637951"/>
                </a:lnTo>
                <a:lnTo>
                  <a:pt x="8751877" y="4639683"/>
                </a:lnTo>
                <a:lnTo>
                  <a:pt x="8747908" y="4640982"/>
                </a:lnTo>
                <a:lnTo>
                  <a:pt x="8743145" y="4642714"/>
                </a:lnTo>
                <a:lnTo>
                  <a:pt x="8732827" y="4644878"/>
                </a:lnTo>
                <a:lnTo>
                  <a:pt x="8721714" y="4646610"/>
                </a:lnTo>
                <a:lnTo>
                  <a:pt x="8711792" y="4646610"/>
                </a:lnTo>
                <a:lnTo>
                  <a:pt x="8707030" y="4646610"/>
                </a:lnTo>
                <a:lnTo>
                  <a:pt x="8703458" y="4645311"/>
                </a:lnTo>
                <a:lnTo>
                  <a:pt x="8701077" y="4644445"/>
                </a:lnTo>
                <a:lnTo>
                  <a:pt x="8699489" y="4642714"/>
                </a:lnTo>
                <a:lnTo>
                  <a:pt x="8701077" y="4639683"/>
                </a:lnTo>
                <a:lnTo>
                  <a:pt x="8703061" y="4636652"/>
                </a:lnTo>
                <a:lnTo>
                  <a:pt x="8706236" y="4634920"/>
                </a:lnTo>
                <a:lnTo>
                  <a:pt x="8709014" y="4633621"/>
                </a:lnTo>
                <a:lnTo>
                  <a:pt x="8712586" y="4632755"/>
                </a:lnTo>
                <a:close/>
                <a:moveTo>
                  <a:pt x="8160136" y="4632322"/>
                </a:moveTo>
                <a:lnTo>
                  <a:pt x="8164105" y="4632322"/>
                </a:lnTo>
                <a:lnTo>
                  <a:pt x="8168868" y="4632322"/>
                </a:lnTo>
                <a:lnTo>
                  <a:pt x="8173233" y="4632708"/>
                </a:lnTo>
                <a:lnTo>
                  <a:pt x="8177599" y="4633867"/>
                </a:lnTo>
                <a:lnTo>
                  <a:pt x="8186727" y="4636184"/>
                </a:lnTo>
                <a:lnTo>
                  <a:pt x="8195855" y="4639659"/>
                </a:lnTo>
                <a:lnTo>
                  <a:pt x="8204190" y="4643521"/>
                </a:lnTo>
                <a:lnTo>
                  <a:pt x="8201015" y="4645452"/>
                </a:lnTo>
                <a:lnTo>
                  <a:pt x="8197443" y="4646610"/>
                </a:lnTo>
                <a:lnTo>
                  <a:pt x="8193871" y="4646610"/>
                </a:lnTo>
                <a:lnTo>
                  <a:pt x="8190299" y="4646610"/>
                </a:lnTo>
                <a:lnTo>
                  <a:pt x="8182758" y="4645452"/>
                </a:lnTo>
                <a:lnTo>
                  <a:pt x="8174821" y="4643521"/>
                </a:lnTo>
                <a:lnTo>
                  <a:pt x="8166089" y="4641976"/>
                </a:lnTo>
                <a:lnTo>
                  <a:pt x="8161724" y="4641590"/>
                </a:lnTo>
                <a:lnTo>
                  <a:pt x="8157358" y="4641204"/>
                </a:lnTo>
                <a:lnTo>
                  <a:pt x="8152199" y="4641204"/>
                </a:lnTo>
                <a:lnTo>
                  <a:pt x="8147039" y="4641976"/>
                </a:lnTo>
                <a:lnTo>
                  <a:pt x="8141483" y="4643135"/>
                </a:lnTo>
                <a:lnTo>
                  <a:pt x="8135927" y="4645066"/>
                </a:lnTo>
                <a:lnTo>
                  <a:pt x="8139499" y="4641590"/>
                </a:lnTo>
                <a:lnTo>
                  <a:pt x="8143467" y="4638115"/>
                </a:lnTo>
                <a:lnTo>
                  <a:pt x="8147436" y="4636184"/>
                </a:lnTo>
                <a:lnTo>
                  <a:pt x="8151802" y="4634253"/>
                </a:lnTo>
                <a:lnTo>
                  <a:pt x="8155771" y="4633481"/>
                </a:lnTo>
                <a:close/>
                <a:moveTo>
                  <a:pt x="8040540" y="4630735"/>
                </a:moveTo>
                <a:lnTo>
                  <a:pt x="8045439" y="4631552"/>
                </a:lnTo>
                <a:lnTo>
                  <a:pt x="8042989" y="4638491"/>
                </a:lnTo>
                <a:lnTo>
                  <a:pt x="8039316" y="4645839"/>
                </a:lnTo>
                <a:lnTo>
                  <a:pt x="8035233" y="4651962"/>
                </a:lnTo>
                <a:lnTo>
                  <a:pt x="8033192" y="4654820"/>
                </a:lnTo>
                <a:lnTo>
                  <a:pt x="8031151" y="4656861"/>
                </a:lnTo>
                <a:lnTo>
                  <a:pt x="8029110" y="4658086"/>
                </a:lnTo>
                <a:lnTo>
                  <a:pt x="8027069" y="4658902"/>
                </a:lnTo>
                <a:lnTo>
                  <a:pt x="8025028" y="4659310"/>
                </a:lnTo>
                <a:lnTo>
                  <a:pt x="8022987" y="4658902"/>
                </a:lnTo>
                <a:lnTo>
                  <a:pt x="8020946" y="4657269"/>
                </a:lnTo>
                <a:lnTo>
                  <a:pt x="8019313" y="4655228"/>
                </a:lnTo>
                <a:lnTo>
                  <a:pt x="8017680" y="4651962"/>
                </a:lnTo>
                <a:lnTo>
                  <a:pt x="8016864" y="4648288"/>
                </a:lnTo>
                <a:lnTo>
                  <a:pt x="8018905" y="4643798"/>
                </a:lnTo>
                <a:lnTo>
                  <a:pt x="8021354" y="4640124"/>
                </a:lnTo>
                <a:lnTo>
                  <a:pt x="8023803" y="4637267"/>
                </a:lnTo>
                <a:lnTo>
                  <a:pt x="8027477" y="4634409"/>
                </a:lnTo>
                <a:lnTo>
                  <a:pt x="8031151" y="4632776"/>
                </a:lnTo>
                <a:lnTo>
                  <a:pt x="8035642" y="4631960"/>
                </a:lnTo>
                <a:close/>
                <a:moveTo>
                  <a:pt x="7502119" y="4625971"/>
                </a:moveTo>
                <a:lnTo>
                  <a:pt x="7504500" y="4626408"/>
                </a:lnTo>
                <a:lnTo>
                  <a:pt x="7510453" y="4627718"/>
                </a:lnTo>
                <a:lnTo>
                  <a:pt x="7516803" y="4630337"/>
                </a:lnTo>
                <a:lnTo>
                  <a:pt x="7523153" y="4633830"/>
                </a:lnTo>
                <a:lnTo>
                  <a:pt x="7522359" y="4636886"/>
                </a:lnTo>
                <a:lnTo>
                  <a:pt x="7521169" y="4639068"/>
                </a:lnTo>
                <a:lnTo>
                  <a:pt x="7519581" y="4641251"/>
                </a:lnTo>
                <a:lnTo>
                  <a:pt x="7517597" y="4642561"/>
                </a:lnTo>
                <a:lnTo>
                  <a:pt x="7515216" y="4643434"/>
                </a:lnTo>
                <a:lnTo>
                  <a:pt x="7512437" y="4643434"/>
                </a:lnTo>
                <a:lnTo>
                  <a:pt x="7506484" y="4643434"/>
                </a:lnTo>
                <a:lnTo>
                  <a:pt x="7494181" y="4642125"/>
                </a:lnTo>
                <a:lnTo>
                  <a:pt x="7488625" y="4642125"/>
                </a:lnTo>
                <a:lnTo>
                  <a:pt x="7485450" y="4642561"/>
                </a:lnTo>
                <a:lnTo>
                  <a:pt x="7483465" y="4642998"/>
                </a:lnTo>
                <a:lnTo>
                  <a:pt x="7484656" y="4639068"/>
                </a:lnTo>
                <a:lnTo>
                  <a:pt x="7485847" y="4636012"/>
                </a:lnTo>
                <a:lnTo>
                  <a:pt x="7487434" y="4632956"/>
                </a:lnTo>
                <a:lnTo>
                  <a:pt x="7489418" y="4630774"/>
                </a:lnTo>
                <a:lnTo>
                  <a:pt x="7492197" y="4629464"/>
                </a:lnTo>
                <a:lnTo>
                  <a:pt x="7494181" y="4627718"/>
                </a:lnTo>
                <a:lnTo>
                  <a:pt x="7496562" y="4626844"/>
                </a:lnTo>
                <a:lnTo>
                  <a:pt x="7498944" y="4626408"/>
                </a:lnTo>
                <a:close/>
                <a:moveTo>
                  <a:pt x="2668081" y="4622797"/>
                </a:moveTo>
                <a:lnTo>
                  <a:pt x="2673602" y="4625548"/>
                </a:lnTo>
                <a:lnTo>
                  <a:pt x="2678731" y="4627513"/>
                </a:lnTo>
                <a:lnTo>
                  <a:pt x="2683067" y="4627906"/>
                </a:lnTo>
                <a:lnTo>
                  <a:pt x="2687406" y="4627906"/>
                </a:lnTo>
                <a:lnTo>
                  <a:pt x="2697659" y="4627906"/>
                </a:lnTo>
                <a:lnTo>
                  <a:pt x="2704363" y="4628692"/>
                </a:lnTo>
                <a:lnTo>
                  <a:pt x="2713037" y="4630263"/>
                </a:lnTo>
                <a:lnTo>
                  <a:pt x="2706335" y="4634979"/>
                </a:lnTo>
                <a:lnTo>
                  <a:pt x="2700813" y="4639694"/>
                </a:lnTo>
                <a:lnTo>
                  <a:pt x="2695688" y="4642445"/>
                </a:lnTo>
                <a:lnTo>
                  <a:pt x="2690166" y="4645588"/>
                </a:lnTo>
                <a:lnTo>
                  <a:pt x="2677942" y="4652269"/>
                </a:lnTo>
                <a:lnTo>
                  <a:pt x="2670450" y="4656591"/>
                </a:lnTo>
                <a:lnTo>
                  <a:pt x="2662561" y="4662485"/>
                </a:lnTo>
                <a:lnTo>
                  <a:pt x="2660590" y="4657377"/>
                </a:lnTo>
                <a:lnTo>
                  <a:pt x="2658225" y="4652269"/>
                </a:lnTo>
                <a:lnTo>
                  <a:pt x="2656645" y="4650304"/>
                </a:lnTo>
                <a:lnTo>
                  <a:pt x="2655068" y="4649125"/>
                </a:lnTo>
                <a:lnTo>
                  <a:pt x="2653097" y="4647553"/>
                </a:lnTo>
                <a:lnTo>
                  <a:pt x="2651124" y="4647160"/>
                </a:lnTo>
                <a:lnTo>
                  <a:pt x="2651124" y="4643624"/>
                </a:lnTo>
                <a:lnTo>
                  <a:pt x="2651520" y="4641659"/>
                </a:lnTo>
                <a:lnTo>
                  <a:pt x="2652703" y="4640087"/>
                </a:lnTo>
                <a:lnTo>
                  <a:pt x="2654281" y="4638908"/>
                </a:lnTo>
                <a:lnTo>
                  <a:pt x="2655463" y="4638515"/>
                </a:lnTo>
                <a:lnTo>
                  <a:pt x="2657434" y="4638122"/>
                </a:lnTo>
                <a:lnTo>
                  <a:pt x="2662167" y="4638122"/>
                </a:lnTo>
                <a:lnTo>
                  <a:pt x="2664138" y="4638122"/>
                </a:lnTo>
                <a:lnTo>
                  <a:pt x="2666110" y="4637729"/>
                </a:lnTo>
                <a:lnTo>
                  <a:pt x="2667689" y="4636943"/>
                </a:lnTo>
                <a:lnTo>
                  <a:pt x="2668477" y="4635372"/>
                </a:lnTo>
                <a:lnTo>
                  <a:pt x="2669660" y="4633407"/>
                </a:lnTo>
                <a:lnTo>
                  <a:pt x="2669660" y="4631049"/>
                </a:lnTo>
                <a:lnTo>
                  <a:pt x="2668870" y="4627513"/>
                </a:lnTo>
                <a:close/>
                <a:moveTo>
                  <a:pt x="2622955" y="4622797"/>
                </a:moveTo>
                <a:lnTo>
                  <a:pt x="2624971" y="4624843"/>
                </a:lnTo>
                <a:lnTo>
                  <a:pt x="2627392" y="4626480"/>
                </a:lnTo>
                <a:lnTo>
                  <a:pt x="2630218" y="4628116"/>
                </a:lnTo>
                <a:lnTo>
                  <a:pt x="2632641" y="4628935"/>
                </a:lnTo>
                <a:lnTo>
                  <a:pt x="2635464" y="4630162"/>
                </a:lnTo>
                <a:lnTo>
                  <a:pt x="2639099" y="4630571"/>
                </a:lnTo>
                <a:lnTo>
                  <a:pt x="2646364" y="4630571"/>
                </a:lnTo>
                <a:lnTo>
                  <a:pt x="2646364" y="4632617"/>
                </a:lnTo>
                <a:lnTo>
                  <a:pt x="2645959" y="4634663"/>
                </a:lnTo>
                <a:lnTo>
                  <a:pt x="2645557" y="4636709"/>
                </a:lnTo>
                <a:lnTo>
                  <a:pt x="2644345" y="4638754"/>
                </a:lnTo>
                <a:lnTo>
                  <a:pt x="2641115" y="4642437"/>
                </a:lnTo>
                <a:lnTo>
                  <a:pt x="2638292" y="4645710"/>
                </a:lnTo>
                <a:lnTo>
                  <a:pt x="2635464" y="4648574"/>
                </a:lnTo>
                <a:lnTo>
                  <a:pt x="2635062" y="4650211"/>
                </a:lnTo>
                <a:lnTo>
                  <a:pt x="2634657" y="4651438"/>
                </a:lnTo>
                <a:lnTo>
                  <a:pt x="2635062" y="4652256"/>
                </a:lnTo>
                <a:lnTo>
                  <a:pt x="2636271" y="4653484"/>
                </a:lnTo>
                <a:lnTo>
                  <a:pt x="2637887" y="4654302"/>
                </a:lnTo>
                <a:lnTo>
                  <a:pt x="2640308" y="4655530"/>
                </a:lnTo>
                <a:lnTo>
                  <a:pt x="2641922" y="4658394"/>
                </a:lnTo>
                <a:lnTo>
                  <a:pt x="2642327" y="4661258"/>
                </a:lnTo>
                <a:lnTo>
                  <a:pt x="2642327" y="4662076"/>
                </a:lnTo>
                <a:lnTo>
                  <a:pt x="2641115" y="4662485"/>
                </a:lnTo>
                <a:lnTo>
                  <a:pt x="2639906" y="4662076"/>
                </a:lnTo>
                <a:lnTo>
                  <a:pt x="2638292" y="4660439"/>
                </a:lnTo>
                <a:lnTo>
                  <a:pt x="2635464" y="4658394"/>
                </a:lnTo>
                <a:lnTo>
                  <a:pt x="2633448" y="4655939"/>
                </a:lnTo>
                <a:lnTo>
                  <a:pt x="2631027" y="4652666"/>
                </a:lnTo>
                <a:lnTo>
                  <a:pt x="2628606" y="4649392"/>
                </a:lnTo>
                <a:lnTo>
                  <a:pt x="2626585" y="4644892"/>
                </a:lnTo>
                <a:lnTo>
                  <a:pt x="2624569" y="4640800"/>
                </a:lnTo>
                <a:lnTo>
                  <a:pt x="2623357" y="4636299"/>
                </a:lnTo>
                <a:lnTo>
                  <a:pt x="2622550" y="4631799"/>
                </a:lnTo>
                <a:lnTo>
                  <a:pt x="2622550" y="4626889"/>
                </a:lnTo>
                <a:close/>
                <a:moveTo>
                  <a:pt x="2805114" y="4621210"/>
                </a:moveTo>
                <a:lnTo>
                  <a:pt x="2803917" y="4624782"/>
                </a:lnTo>
                <a:lnTo>
                  <a:pt x="2802324" y="4627560"/>
                </a:lnTo>
                <a:lnTo>
                  <a:pt x="2801128" y="4630735"/>
                </a:lnTo>
                <a:lnTo>
                  <a:pt x="2799535" y="4632720"/>
                </a:lnTo>
                <a:lnTo>
                  <a:pt x="2796745" y="4634704"/>
                </a:lnTo>
                <a:lnTo>
                  <a:pt x="2794354" y="4636292"/>
                </a:lnTo>
                <a:lnTo>
                  <a:pt x="2791565" y="4637085"/>
                </a:lnTo>
                <a:lnTo>
                  <a:pt x="2787978" y="4637085"/>
                </a:lnTo>
                <a:lnTo>
                  <a:pt x="2790369" y="4642245"/>
                </a:lnTo>
                <a:lnTo>
                  <a:pt x="2791964" y="4647404"/>
                </a:lnTo>
                <a:lnTo>
                  <a:pt x="2793557" y="4653754"/>
                </a:lnTo>
                <a:lnTo>
                  <a:pt x="2793957" y="4661295"/>
                </a:lnTo>
                <a:lnTo>
                  <a:pt x="2787978" y="4656929"/>
                </a:lnTo>
                <a:lnTo>
                  <a:pt x="2781600" y="4653754"/>
                </a:lnTo>
                <a:lnTo>
                  <a:pt x="2776422" y="4651373"/>
                </a:lnTo>
                <a:lnTo>
                  <a:pt x="2770842" y="4649389"/>
                </a:lnTo>
                <a:lnTo>
                  <a:pt x="2765263" y="4648198"/>
                </a:lnTo>
                <a:lnTo>
                  <a:pt x="2760083" y="4648198"/>
                </a:lnTo>
                <a:lnTo>
                  <a:pt x="2754505" y="4648595"/>
                </a:lnTo>
                <a:lnTo>
                  <a:pt x="2749722" y="4649389"/>
                </a:lnTo>
                <a:lnTo>
                  <a:pt x="2744541" y="4650579"/>
                </a:lnTo>
                <a:lnTo>
                  <a:pt x="2738960" y="4652564"/>
                </a:lnTo>
                <a:lnTo>
                  <a:pt x="2733781" y="4654945"/>
                </a:lnTo>
                <a:lnTo>
                  <a:pt x="2728999" y="4657326"/>
                </a:lnTo>
                <a:lnTo>
                  <a:pt x="2718637" y="4663279"/>
                </a:lnTo>
                <a:lnTo>
                  <a:pt x="2708276" y="4670423"/>
                </a:lnTo>
                <a:lnTo>
                  <a:pt x="2718238" y="4661692"/>
                </a:lnTo>
                <a:lnTo>
                  <a:pt x="2725015" y="4656136"/>
                </a:lnTo>
                <a:lnTo>
                  <a:pt x="2730990" y="4650579"/>
                </a:lnTo>
                <a:lnTo>
                  <a:pt x="2732983" y="4648198"/>
                </a:lnTo>
                <a:lnTo>
                  <a:pt x="2734578" y="4645817"/>
                </a:lnTo>
                <a:lnTo>
                  <a:pt x="2734978" y="4643039"/>
                </a:lnTo>
                <a:lnTo>
                  <a:pt x="2734578" y="4641054"/>
                </a:lnTo>
                <a:lnTo>
                  <a:pt x="2733781" y="4640657"/>
                </a:lnTo>
                <a:lnTo>
                  <a:pt x="2732983" y="4639864"/>
                </a:lnTo>
                <a:lnTo>
                  <a:pt x="2729797" y="4638673"/>
                </a:lnTo>
                <a:lnTo>
                  <a:pt x="2725810" y="4638276"/>
                </a:lnTo>
                <a:lnTo>
                  <a:pt x="2719436" y="4638276"/>
                </a:lnTo>
                <a:lnTo>
                  <a:pt x="2731391" y="4634307"/>
                </a:lnTo>
                <a:lnTo>
                  <a:pt x="2742149" y="4631529"/>
                </a:lnTo>
                <a:lnTo>
                  <a:pt x="2752112" y="4629545"/>
                </a:lnTo>
                <a:lnTo>
                  <a:pt x="2761675" y="4628751"/>
                </a:lnTo>
                <a:lnTo>
                  <a:pt x="2771639" y="4627560"/>
                </a:lnTo>
                <a:lnTo>
                  <a:pt x="2781600" y="4626767"/>
                </a:lnTo>
                <a:lnTo>
                  <a:pt x="2792759" y="4623988"/>
                </a:lnTo>
                <a:close/>
                <a:moveTo>
                  <a:pt x="8362940" y="4616447"/>
                </a:moveTo>
                <a:lnTo>
                  <a:pt x="8362940" y="4635497"/>
                </a:lnTo>
                <a:lnTo>
                  <a:pt x="8362146" y="4631444"/>
                </a:lnTo>
                <a:lnTo>
                  <a:pt x="8361352" y="4626986"/>
                </a:lnTo>
                <a:lnTo>
                  <a:pt x="8361352" y="4622122"/>
                </a:lnTo>
                <a:close/>
                <a:moveTo>
                  <a:pt x="8840777" y="4614860"/>
                </a:moveTo>
                <a:lnTo>
                  <a:pt x="8843491" y="4617686"/>
                </a:lnTo>
                <a:lnTo>
                  <a:pt x="8846979" y="4620107"/>
                </a:lnTo>
                <a:lnTo>
                  <a:pt x="8850468" y="4621318"/>
                </a:lnTo>
                <a:lnTo>
                  <a:pt x="8855120" y="4622529"/>
                </a:lnTo>
                <a:lnTo>
                  <a:pt x="8859384" y="4622932"/>
                </a:lnTo>
                <a:lnTo>
                  <a:pt x="8864424" y="4622932"/>
                </a:lnTo>
                <a:lnTo>
                  <a:pt x="8874115" y="4622529"/>
                </a:lnTo>
                <a:lnTo>
                  <a:pt x="8872952" y="4625354"/>
                </a:lnTo>
                <a:lnTo>
                  <a:pt x="8871014" y="4628583"/>
                </a:lnTo>
                <a:lnTo>
                  <a:pt x="8869076" y="4631812"/>
                </a:lnTo>
                <a:lnTo>
                  <a:pt x="8866750" y="4633830"/>
                </a:lnTo>
                <a:lnTo>
                  <a:pt x="8863648" y="4635848"/>
                </a:lnTo>
                <a:lnTo>
                  <a:pt x="8860935" y="4637462"/>
                </a:lnTo>
                <a:lnTo>
                  <a:pt x="8857834" y="4638270"/>
                </a:lnTo>
                <a:lnTo>
                  <a:pt x="8854345" y="4638673"/>
                </a:lnTo>
                <a:lnTo>
                  <a:pt x="8851631" y="4638270"/>
                </a:lnTo>
                <a:lnTo>
                  <a:pt x="8848530" y="4637462"/>
                </a:lnTo>
                <a:lnTo>
                  <a:pt x="8846204" y="4635848"/>
                </a:lnTo>
                <a:lnTo>
                  <a:pt x="8843491" y="4633023"/>
                </a:lnTo>
                <a:lnTo>
                  <a:pt x="8842328" y="4630197"/>
                </a:lnTo>
                <a:lnTo>
                  <a:pt x="8841165" y="4626161"/>
                </a:lnTo>
                <a:lnTo>
                  <a:pt x="8840777" y="4620914"/>
                </a:lnTo>
                <a:close/>
                <a:moveTo>
                  <a:pt x="8071007" y="4605335"/>
                </a:moveTo>
                <a:lnTo>
                  <a:pt x="8075023" y="4605732"/>
                </a:lnTo>
                <a:lnTo>
                  <a:pt x="8083857" y="4606525"/>
                </a:lnTo>
                <a:lnTo>
                  <a:pt x="8092289" y="4607716"/>
                </a:lnTo>
                <a:lnTo>
                  <a:pt x="8097108" y="4607716"/>
                </a:lnTo>
                <a:lnTo>
                  <a:pt x="8101123" y="4607716"/>
                </a:lnTo>
                <a:lnTo>
                  <a:pt x="8104737" y="4607319"/>
                </a:lnTo>
                <a:lnTo>
                  <a:pt x="8107548" y="4606129"/>
                </a:lnTo>
                <a:lnTo>
                  <a:pt x="8108753" y="4607716"/>
                </a:lnTo>
                <a:lnTo>
                  <a:pt x="8109556" y="4609700"/>
                </a:lnTo>
                <a:lnTo>
                  <a:pt x="8110761" y="4613669"/>
                </a:lnTo>
                <a:lnTo>
                  <a:pt x="8112768" y="4623195"/>
                </a:lnTo>
                <a:lnTo>
                  <a:pt x="8114776" y="4626767"/>
                </a:lnTo>
                <a:lnTo>
                  <a:pt x="8115981" y="4628751"/>
                </a:lnTo>
                <a:lnTo>
                  <a:pt x="8116784" y="4629942"/>
                </a:lnTo>
                <a:lnTo>
                  <a:pt x="8118390" y="4630736"/>
                </a:lnTo>
                <a:lnTo>
                  <a:pt x="8120398" y="4630736"/>
                </a:lnTo>
                <a:lnTo>
                  <a:pt x="8122405" y="4630736"/>
                </a:lnTo>
                <a:lnTo>
                  <a:pt x="8124815" y="4629942"/>
                </a:lnTo>
                <a:lnTo>
                  <a:pt x="8123610" y="4631132"/>
                </a:lnTo>
                <a:lnTo>
                  <a:pt x="8122405" y="4632720"/>
                </a:lnTo>
                <a:lnTo>
                  <a:pt x="8119996" y="4636689"/>
                </a:lnTo>
                <a:lnTo>
                  <a:pt x="8115981" y="4644626"/>
                </a:lnTo>
                <a:lnTo>
                  <a:pt x="8113571" y="4648992"/>
                </a:lnTo>
                <a:lnTo>
                  <a:pt x="8112367" y="4650183"/>
                </a:lnTo>
                <a:lnTo>
                  <a:pt x="8110761" y="4651770"/>
                </a:lnTo>
                <a:lnTo>
                  <a:pt x="8109154" y="4653358"/>
                </a:lnTo>
                <a:lnTo>
                  <a:pt x="8107147" y="4653754"/>
                </a:lnTo>
                <a:lnTo>
                  <a:pt x="8105139" y="4654548"/>
                </a:lnTo>
                <a:lnTo>
                  <a:pt x="8102730" y="4654548"/>
                </a:lnTo>
                <a:lnTo>
                  <a:pt x="8102730" y="4648198"/>
                </a:lnTo>
                <a:lnTo>
                  <a:pt x="8101927" y="4642642"/>
                </a:lnTo>
                <a:lnTo>
                  <a:pt x="8101123" y="4638276"/>
                </a:lnTo>
                <a:lnTo>
                  <a:pt x="8099517" y="4634307"/>
                </a:lnTo>
                <a:lnTo>
                  <a:pt x="8097108" y="4631132"/>
                </a:lnTo>
                <a:lnTo>
                  <a:pt x="8094297" y="4629148"/>
                </a:lnTo>
                <a:lnTo>
                  <a:pt x="8091888" y="4627164"/>
                </a:lnTo>
                <a:lnTo>
                  <a:pt x="8088274" y="4625576"/>
                </a:lnTo>
                <a:lnTo>
                  <a:pt x="8084660" y="4624782"/>
                </a:lnTo>
                <a:lnTo>
                  <a:pt x="8080645" y="4624385"/>
                </a:lnTo>
                <a:lnTo>
                  <a:pt x="8072614" y="4623592"/>
                </a:lnTo>
                <a:lnTo>
                  <a:pt x="8064583" y="4623592"/>
                </a:lnTo>
                <a:lnTo>
                  <a:pt x="8056552" y="4623195"/>
                </a:lnTo>
                <a:lnTo>
                  <a:pt x="8056552" y="4617638"/>
                </a:lnTo>
                <a:lnTo>
                  <a:pt x="8056953" y="4613669"/>
                </a:lnTo>
                <a:lnTo>
                  <a:pt x="8058559" y="4610097"/>
                </a:lnTo>
                <a:lnTo>
                  <a:pt x="8060969" y="4608113"/>
                </a:lnTo>
                <a:lnTo>
                  <a:pt x="8064181" y="4606525"/>
                </a:lnTo>
                <a:lnTo>
                  <a:pt x="8066992" y="4605732"/>
                </a:lnTo>
                <a:close/>
                <a:moveTo>
                  <a:pt x="1909893" y="4591047"/>
                </a:moveTo>
                <a:lnTo>
                  <a:pt x="1912784" y="4591047"/>
                </a:lnTo>
                <a:lnTo>
                  <a:pt x="1915264" y="4591449"/>
                </a:lnTo>
                <a:lnTo>
                  <a:pt x="1916916" y="4592656"/>
                </a:lnTo>
                <a:lnTo>
                  <a:pt x="1918570" y="4594265"/>
                </a:lnTo>
                <a:lnTo>
                  <a:pt x="1919396" y="4595873"/>
                </a:lnTo>
                <a:lnTo>
                  <a:pt x="1921875" y="4599895"/>
                </a:lnTo>
                <a:lnTo>
                  <a:pt x="1924354" y="4603917"/>
                </a:lnTo>
                <a:lnTo>
                  <a:pt x="1925593" y="4605928"/>
                </a:lnTo>
                <a:lnTo>
                  <a:pt x="1926832" y="4607536"/>
                </a:lnTo>
                <a:lnTo>
                  <a:pt x="1928898" y="4608341"/>
                </a:lnTo>
                <a:lnTo>
                  <a:pt x="1930964" y="4608743"/>
                </a:lnTo>
                <a:lnTo>
                  <a:pt x="1933445" y="4608341"/>
                </a:lnTo>
                <a:lnTo>
                  <a:pt x="1936750" y="4607939"/>
                </a:lnTo>
                <a:lnTo>
                  <a:pt x="1934684" y="4610754"/>
                </a:lnTo>
                <a:lnTo>
                  <a:pt x="1931791" y="4613569"/>
                </a:lnTo>
                <a:lnTo>
                  <a:pt x="1929313" y="4615982"/>
                </a:lnTo>
                <a:lnTo>
                  <a:pt x="1926832" y="4617993"/>
                </a:lnTo>
                <a:lnTo>
                  <a:pt x="1924354" y="4619602"/>
                </a:lnTo>
                <a:lnTo>
                  <a:pt x="1921462" y="4620808"/>
                </a:lnTo>
                <a:lnTo>
                  <a:pt x="1918570" y="4621210"/>
                </a:lnTo>
                <a:lnTo>
                  <a:pt x="1915677" y="4621210"/>
                </a:lnTo>
                <a:lnTo>
                  <a:pt x="1913611" y="4620808"/>
                </a:lnTo>
                <a:lnTo>
                  <a:pt x="1911132" y="4619199"/>
                </a:lnTo>
                <a:lnTo>
                  <a:pt x="1909480" y="4616384"/>
                </a:lnTo>
                <a:lnTo>
                  <a:pt x="1907827" y="4613569"/>
                </a:lnTo>
                <a:lnTo>
                  <a:pt x="1907000" y="4609949"/>
                </a:lnTo>
                <a:lnTo>
                  <a:pt x="1906586" y="4604721"/>
                </a:lnTo>
                <a:lnTo>
                  <a:pt x="1906586" y="4598689"/>
                </a:lnTo>
                <a:lnTo>
                  <a:pt x="1907000" y="4592254"/>
                </a:lnTo>
                <a:close/>
                <a:moveTo>
                  <a:pt x="7931141" y="4560884"/>
                </a:moveTo>
                <a:lnTo>
                  <a:pt x="7933125" y="4564177"/>
                </a:lnTo>
                <a:lnTo>
                  <a:pt x="7935903" y="4567058"/>
                </a:lnTo>
                <a:lnTo>
                  <a:pt x="7938285" y="4569527"/>
                </a:lnTo>
                <a:lnTo>
                  <a:pt x="7941063" y="4571585"/>
                </a:lnTo>
                <a:lnTo>
                  <a:pt x="7944238" y="4573231"/>
                </a:lnTo>
                <a:lnTo>
                  <a:pt x="7947413" y="4574878"/>
                </a:lnTo>
                <a:lnTo>
                  <a:pt x="7950588" y="4575701"/>
                </a:lnTo>
                <a:lnTo>
                  <a:pt x="7954954" y="4576524"/>
                </a:lnTo>
                <a:lnTo>
                  <a:pt x="7962494" y="4577347"/>
                </a:lnTo>
                <a:lnTo>
                  <a:pt x="7970829" y="4577347"/>
                </a:lnTo>
                <a:lnTo>
                  <a:pt x="7988291" y="4576524"/>
                </a:lnTo>
                <a:lnTo>
                  <a:pt x="7981544" y="4583521"/>
                </a:lnTo>
                <a:lnTo>
                  <a:pt x="7972813" y="4590929"/>
                </a:lnTo>
                <a:lnTo>
                  <a:pt x="7968447" y="4593810"/>
                </a:lnTo>
                <a:lnTo>
                  <a:pt x="7963288" y="4597103"/>
                </a:lnTo>
                <a:lnTo>
                  <a:pt x="7958129" y="4599572"/>
                </a:lnTo>
                <a:lnTo>
                  <a:pt x="7953366" y="4602453"/>
                </a:lnTo>
                <a:lnTo>
                  <a:pt x="7948603" y="4604100"/>
                </a:lnTo>
                <a:lnTo>
                  <a:pt x="7943841" y="4604923"/>
                </a:lnTo>
                <a:lnTo>
                  <a:pt x="7938682" y="4605334"/>
                </a:lnTo>
                <a:lnTo>
                  <a:pt x="7934713" y="4604923"/>
                </a:lnTo>
                <a:lnTo>
                  <a:pt x="7930347" y="4604100"/>
                </a:lnTo>
                <a:lnTo>
                  <a:pt x="7926775" y="4601630"/>
                </a:lnTo>
                <a:lnTo>
                  <a:pt x="7923203" y="4598749"/>
                </a:lnTo>
                <a:lnTo>
                  <a:pt x="7920028" y="4594633"/>
                </a:lnTo>
                <a:lnTo>
                  <a:pt x="7922013" y="4591341"/>
                </a:lnTo>
                <a:lnTo>
                  <a:pt x="7923997" y="4589283"/>
                </a:lnTo>
                <a:lnTo>
                  <a:pt x="7927569" y="4586402"/>
                </a:lnTo>
                <a:lnTo>
                  <a:pt x="7930744" y="4583932"/>
                </a:lnTo>
                <a:lnTo>
                  <a:pt x="7933125" y="4582698"/>
                </a:lnTo>
                <a:lnTo>
                  <a:pt x="7934316" y="4581463"/>
                </a:lnTo>
                <a:lnTo>
                  <a:pt x="7934713" y="4580640"/>
                </a:lnTo>
                <a:lnTo>
                  <a:pt x="7935110" y="4578994"/>
                </a:lnTo>
                <a:lnTo>
                  <a:pt x="7935110" y="4576936"/>
                </a:lnTo>
                <a:lnTo>
                  <a:pt x="7934316" y="4570762"/>
                </a:lnTo>
                <a:close/>
                <a:moveTo>
                  <a:pt x="8107588" y="4552947"/>
                </a:moveTo>
                <a:lnTo>
                  <a:pt x="8113499" y="4554154"/>
                </a:lnTo>
                <a:lnTo>
                  <a:pt x="8119804" y="4555764"/>
                </a:lnTo>
                <a:lnTo>
                  <a:pt x="8125321" y="4557776"/>
                </a:lnTo>
                <a:lnTo>
                  <a:pt x="8130838" y="4560594"/>
                </a:lnTo>
                <a:lnTo>
                  <a:pt x="8133203" y="4562606"/>
                </a:lnTo>
                <a:lnTo>
                  <a:pt x="8135173" y="4564618"/>
                </a:lnTo>
                <a:lnTo>
                  <a:pt x="8137143" y="4566631"/>
                </a:lnTo>
                <a:lnTo>
                  <a:pt x="8138325" y="4569448"/>
                </a:lnTo>
                <a:lnTo>
                  <a:pt x="8139902" y="4572265"/>
                </a:lnTo>
                <a:lnTo>
                  <a:pt x="8140296" y="4575082"/>
                </a:lnTo>
                <a:lnTo>
                  <a:pt x="8140690" y="4578704"/>
                </a:lnTo>
                <a:lnTo>
                  <a:pt x="8140690" y="4581522"/>
                </a:lnTo>
                <a:lnTo>
                  <a:pt x="8138325" y="4579107"/>
                </a:lnTo>
                <a:lnTo>
                  <a:pt x="8135961" y="4576692"/>
                </a:lnTo>
                <a:lnTo>
                  <a:pt x="8132808" y="4574277"/>
                </a:lnTo>
                <a:lnTo>
                  <a:pt x="8129656" y="4572265"/>
                </a:lnTo>
                <a:lnTo>
                  <a:pt x="8123351" y="4569850"/>
                </a:lnTo>
                <a:lnTo>
                  <a:pt x="8117046" y="4567838"/>
                </a:lnTo>
                <a:lnTo>
                  <a:pt x="8102466" y="4563813"/>
                </a:lnTo>
                <a:lnTo>
                  <a:pt x="8095766" y="4561399"/>
                </a:lnTo>
                <a:lnTo>
                  <a:pt x="8092614" y="4560191"/>
                </a:lnTo>
                <a:lnTo>
                  <a:pt x="8089461" y="4558179"/>
                </a:lnTo>
                <a:lnTo>
                  <a:pt x="8089856" y="4574277"/>
                </a:lnTo>
                <a:lnTo>
                  <a:pt x="8087491" y="4571863"/>
                </a:lnTo>
                <a:lnTo>
                  <a:pt x="8086309" y="4569448"/>
                </a:lnTo>
                <a:lnTo>
                  <a:pt x="8085521" y="4567435"/>
                </a:lnTo>
                <a:lnTo>
                  <a:pt x="8085127" y="4564618"/>
                </a:lnTo>
                <a:lnTo>
                  <a:pt x="8085127" y="4563411"/>
                </a:lnTo>
                <a:lnTo>
                  <a:pt x="8085521" y="4561399"/>
                </a:lnTo>
                <a:lnTo>
                  <a:pt x="8086309" y="4559789"/>
                </a:lnTo>
                <a:lnTo>
                  <a:pt x="8087491" y="4558179"/>
                </a:lnTo>
                <a:lnTo>
                  <a:pt x="8089461" y="4556971"/>
                </a:lnTo>
                <a:lnTo>
                  <a:pt x="8091432" y="4556166"/>
                </a:lnTo>
                <a:lnTo>
                  <a:pt x="8095766" y="4554154"/>
                </a:lnTo>
                <a:lnTo>
                  <a:pt x="8101283" y="4553752"/>
                </a:lnTo>
                <a:close/>
                <a:moveTo>
                  <a:pt x="7742643" y="4549771"/>
                </a:moveTo>
                <a:lnTo>
                  <a:pt x="7743844" y="4549771"/>
                </a:lnTo>
                <a:lnTo>
                  <a:pt x="7745045" y="4550164"/>
                </a:lnTo>
                <a:lnTo>
                  <a:pt x="7746247" y="4552524"/>
                </a:lnTo>
                <a:lnTo>
                  <a:pt x="7747448" y="4555277"/>
                </a:lnTo>
                <a:lnTo>
                  <a:pt x="7747848" y="4558422"/>
                </a:lnTo>
                <a:lnTo>
                  <a:pt x="7748249" y="4565894"/>
                </a:lnTo>
                <a:lnTo>
                  <a:pt x="7748249" y="4573366"/>
                </a:lnTo>
                <a:lnTo>
                  <a:pt x="7753054" y="4570613"/>
                </a:lnTo>
                <a:lnTo>
                  <a:pt x="7757459" y="4569433"/>
                </a:lnTo>
                <a:lnTo>
                  <a:pt x="7762665" y="4568253"/>
                </a:lnTo>
                <a:lnTo>
                  <a:pt x="7767070" y="4568253"/>
                </a:lnTo>
                <a:lnTo>
                  <a:pt x="7772676" y="4568647"/>
                </a:lnTo>
                <a:lnTo>
                  <a:pt x="7777882" y="4569433"/>
                </a:lnTo>
                <a:lnTo>
                  <a:pt x="7788294" y="4571399"/>
                </a:lnTo>
                <a:lnTo>
                  <a:pt x="7799106" y="4573366"/>
                </a:lnTo>
                <a:lnTo>
                  <a:pt x="7803911" y="4573366"/>
                </a:lnTo>
                <a:lnTo>
                  <a:pt x="7809518" y="4573366"/>
                </a:lnTo>
                <a:lnTo>
                  <a:pt x="7814724" y="4572186"/>
                </a:lnTo>
                <a:lnTo>
                  <a:pt x="7819129" y="4570220"/>
                </a:lnTo>
                <a:lnTo>
                  <a:pt x="7824334" y="4567860"/>
                </a:lnTo>
                <a:lnTo>
                  <a:pt x="7828739" y="4563928"/>
                </a:lnTo>
                <a:lnTo>
                  <a:pt x="7829540" y="4567860"/>
                </a:lnTo>
                <a:lnTo>
                  <a:pt x="7829540" y="4571399"/>
                </a:lnTo>
                <a:lnTo>
                  <a:pt x="7828339" y="4574545"/>
                </a:lnTo>
                <a:lnTo>
                  <a:pt x="7827538" y="4577691"/>
                </a:lnTo>
                <a:lnTo>
                  <a:pt x="7825536" y="4580051"/>
                </a:lnTo>
                <a:lnTo>
                  <a:pt x="7822733" y="4582803"/>
                </a:lnTo>
                <a:lnTo>
                  <a:pt x="7820330" y="4585163"/>
                </a:lnTo>
                <a:lnTo>
                  <a:pt x="7816726" y="4586736"/>
                </a:lnTo>
                <a:lnTo>
                  <a:pt x="7813122" y="4588702"/>
                </a:lnTo>
                <a:lnTo>
                  <a:pt x="7809518" y="4589488"/>
                </a:lnTo>
                <a:lnTo>
                  <a:pt x="7805113" y="4591061"/>
                </a:lnTo>
                <a:lnTo>
                  <a:pt x="7801108" y="4591455"/>
                </a:lnTo>
                <a:lnTo>
                  <a:pt x="7791898" y="4592634"/>
                </a:lnTo>
                <a:lnTo>
                  <a:pt x="7782287" y="4592241"/>
                </a:lnTo>
                <a:lnTo>
                  <a:pt x="7773077" y="4591061"/>
                </a:lnTo>
                <a:lnTo>
                  <a:pt x="7768672" y="4589488"/>
                </a:lnTo>
                <a:lnTo>
                  <a:pt x="7764267" y="4588702"/>
                </a:lnTo>
                <a:lnTo>
                  <a:pt x="7759862" y="4586736"/>
                </a:lnTo>
                <a:lnTo>
                  <a:pt x="7756658" y="4584769"/>
                </a:lnTo>
                <a:lnTo>
                  <a:pt x="7753054" y="4582803"/>
                </a:lnTo>
                <a:lnTo>
                  <a:pt x="7749450" y="4580051"/>
                </a:lnTo>
                <a:lnTo>
                  <a:pt x="7747047" y="4577298"/>
                </a:lnTo>
                <a:lnTo>
                  <a:pt x="7744244" y="4574152"/>
                </a:lnTo>
                <a:lnTo>
                  <a:pt x="7742643" y="4570613"/>
                </a:lnTo>
                <a:lnTo>
                  <a:pt x="7741441" y="4567074"/>
                </a:lnTo>
                <a:lnTo>
                  <a:pt x="7740640" y="4563141"/>
                </a:lnTo>
                <a:lnTo>
                  <a:pt x="7740640" y="4558816"/>
                </a:lnTo>
                <a:lnTo>
                  <a:pt x="7741441" y="4554490"/>
                </a:lnTo>
                <a:close/>
                <a:moveTo>
                  <a:pt x="8050202" y="4543422"/>
                </a:moveTo>
                <a:lnTo>
                  <a:pt x="8052583" y="4544636"/>
                </a:lnTo>
                <a:lnTo>
                  <a:pt x="8054964" y="4545850"/>
                </a:lnTo>
                <a:lnTo>
                  <a:pt x="8058139" y="4549492"/>
                </a:lnTo>
                <a:lnTo>
                  <a:pt x="8061711" y="4554347"/>
                </a:lnTo>
                <a:lnTo>
                  <a:pt x="8064489" y="4559203"/>
                </a:lnTo>
                <a:lnTo>
                  <a:pt x="8067267" y="4564464"/>
                </a:lnTo>
                <a:lnTo>
                  <a:pt x="8070839" y="4568915"/>
                </a:lnTo>
                <a:lnTo>
                  <a:pt x="8074411" y="4572557"/>
                </a:lnTo>
                <a:lnTo>
                  <a:pt x="8076396" y="4574176"/>
                </a:lnTo>
                <a:lnTo>
                  <a:pt x="8078777" y="4574985"/>
                </a:lnTo>
                <a:lnTo>
                  <a:pt x="8078777" y="4578222"/>
                </a:lnTo>
                <a:lnTo>
                  <a:pt x="8078380" y="4580650"/>
                </a:lnTo>
                <a:lnTo>
                  <a:pt x="8077189" y="4582269"/>
                </a:lnTo>
                <a:lnTo>
                  <a:pt x="8075999" y="4583483"/>
                </a:lnTo>
                <a:lnTo>
                  <a:pt x="8074411" y="4584292"/>
                </a:lnTo>
                <a:lnTo>
                  <a:pt x="8072427" y="4584697"/>
                </a:lnTo>
                <a:lnTo>
                  <a:pt x="8068458" y="4584697"/>
                </a:lnTo>
                <a:lnTo>
                  <a:pt x="8058933" y="4583483"/>
                </a:lnTo>
                <a:lnTo>
                  <a:pt x="8054171" y="4583483"/>
                </a:lnTo>
                <a:lnTo>
                  <a:pt x="8052186" y="4583483"/>
                </a:lnTo>
                <a:lnTo>
                  <a:pt x="8050599" y="4584292"/>
                </a:lnTo>
                <a:lnTo>
                  <a:pt x="8052583" y="4570534"/>
                </a:lnTo>
                <a:lnTo>
                  <a:pt x="8053377" y="4566892"/>
                </a:lnTo>
                <a:lnTo>
                  <a:pt x="8053377" y="4564059"/>
                </a:lnTo>
                <a:lnTo>
                  <a:pt x="8053377" y="4560822"/>
                </a:lnTo>
                <a:lnTo>
                  <a:pt x="8052583" y="4556775"/>
                </a:lnTo>
                <a:close/>
                <a:moveTo>
                  <a:pt x="11892262" y="4505322"/>
                </a:moveTo>
                <a:lnTo>
                  <a:pt x="11899876" y="4505322"/>
                </a:lnTo>
                <a:lnTo>
                  <a:pt x="11907891" y="4505719"/>
                </a:lnTo>
                <a:lnTo>
                  <a:pt x="11915504" y="4506116"/>
                </a:lnTo>
                <a:lnTo>
                  <a:pt x="11923118" y="4507307"/>
                </a:lnTo>
                <a:lnTo>
                  <a:pt x="11929530" y="4508894"/>
                </a:lnTo>
                <a:lnTo>
                  <a:pt x="11935140" y="4510482"/>
                </a:lnTo>
                <a:lnTo>
                  <a:pt x="11939949" y="4511672"/>
                </a:lnTo>
                <a:lnTo>
                  <a:pt x="11942754" y="4513657"/>
                </a:lnTo>
                <a:lnTo>
                  <a:pt x="11942353" y="4514847"/>
                </a:lnTo>
                <a:lnTo>
                  <a:pt x="11941151" y="4515244"/>
                </a:lnTo>
                <a:lnTo>
                  <a:pt x="11938346" y="4516435"/>
                </a:lnTo>
                <a:lnTo>
                  <a:pt x="11934739" y="4516832"/>
                </a:lnTo>
                <a:lnTo>
                  <a:pt x="11930331" y="4516832"/>
                </a:lnTo>
                <a:lnTo>
                  <a:pt x="11918710" y="4515641"/>
                </a:lnTo>
                <a:lnTo>
                  <a:pt x="11905887" y="4514450"/>
                </a:lnTo>
                <a:lnTo>
                  <a:pt x="11892663" y="4513657"/>
                </a:lnTo>
                <a:lnTo>
                  <a:pt x="11886251" y="4513657"/>
                </a:lnTo>
                <a:lnTo>
                  <a:pt x="11879840" y="4514847"/>
                </a:lnTo>
                <a:lnTo>
                  <a:pt x="11874229" y="4515641"/>
                </a:lnTo>
                <a:lnTo>
                  <a:pt x="11869821" y="4518022"/>
                </a:lnTo>
                <a:lnTo>
                  <a:pt x="11867417" y="4518816"/>
                </a:lnTo>
                <a:lnTo>
                  <a:pt x="11865814" y="4520403"/>
                </a:lnTo>
                <a:lnTo>
                  <a:pt x="11863811" y="4522388"/>
                </a:lnTo>
                <a:lnTo>
                  <a:pt x="11862208" y="4524372"/>
                </a:lnTo>
                <a:lnTo>
                  <a:pt x="11861406" y="4521991"/>
                </a:lnTo>
                <a:lnTo>
                  <a:pt x="11860605" y="4519213"/>
                </a:lnTo>
                <a:lnTo>
                  <a:pt x="11860204" y="4517228"/>
                </a:lnTo>
                <a:lnTo>
                  <a:pt x="11860605" y="4515641"/>
                </a:lnTo>
                <a:lnTo>
                  <a:pt x="11861807" y="4513657"/>
                </a:lnTo>
                <a:lnTo>
                  <a:pt x="11862608" y="4512466"/>
                </a:lnTo>
                <a:lnTo>
                  <a:pt x="11864211" y="4510878"/>
                </a:lnTo>
                <a:lnTo>
                  <a:pt x="11866215" y="4509688"/>
                </a:lnTo>
                <a:lnTo>
                  <a:pt x="11871424" y="4507703"/>
                </a:lnTo>
                <a:lnTo>
                  <a:pt x="11877435" y="4506116"/>
                </a:lnTo>
                <a:lnTo>
                  <a:pt x="11884648" y="4505719"/>
                </a:lnTo>
                <a:close/>
                <a:moveTo>
                  <a:pt x="8354528" y="4505322"/>
                </a:moveTo>
                <a:lnTo>
                  <a:pt x="8359764" y="4506128"/>
                </a:lnTo>
                <a:lnTo>
                  <a:pt x="8364196" y="4507338"/>
                </a:lnTo>
                <a:lnTo>
                  <a:pt x="8368627" y="4509353"/>
                </a:lnTo>
                <a:lnTo>
                  <a:pt x="8373460" y="4511369"/>
                </a:lnTo>
                <a:lnTo>
                  <a:pt x="8382725" y="4515401"/>
                </a:lnTo>
                <a:lnTo>
                  <a:pt x="8387155" y="4517014"/>
                </a:lnTo>
                <a:lnTo>
                  <a:pt x="8391586" y="4518223"/>
                </a:lnTo>
                <a:lnTo>
                  <a:pt x="8396822" y="4518223"/>
                </a:lnTo>
                <a:lnTo>
                  <a:pt x="8402059" y="4517417"/>
                </a:lnTo>
                <a:lnTo>
                  <a:pt x="8407698" y="4515401"/>
                </a:lnTo>
                <a:lnTo>
                  <a:pt x="8413740" y="4512579"/>
                </a:lnTo>
                <a:lnTo>
                  <a:pt x="8412129" y="4515804"/>
                </a:lnTo>
                <a:lnTo>
                  <a:pt x="8410518" y="4519030"/>
                </a:lnTo>
                <a:lnTo>
                  <a:pt x="8408906" y="4521449"/>
                </a:lnTo>
                <a:lnTo>
                  <a:pt x="8407698" y="4524271"/>
                </a:lnTo>
                <a:lnTo>
                  <a:pt x="8405281" y="4526287"/>
                </a:lnTo>
                <a:lnTo>
                  <a:pt x="8403267" y="4527900"/>
                </a:lnTo>
                <a:lnTo>
                  <a:pt x="8400850" y="4528706"/>
                </a:lnTo>
                <a:lnTo>
                  <a:pt x="8398836" y="4529915"/>
                </a:lnTo>
                <a:lnTo>
                  <a:pt x="8393197" y="4530722"/>
                </a:lnTo>
                <a:lnTo>
                  <a:pt x="8387961" y="4530722"/>
                </a:lnTo>
                <a:lnTo>
                  <a:pt x="8381919" y="4530319"/>
                </a:lnTo>
                <a:lnTo>
                  <a:pt x="8375877" y="4528706"/>
                </a:lnTo>
                <a:lnTo>
                  <a:pt x="8369835" y="4527093"/>
                </a:lnTo>
                <a:lnTo>
                  <a:pt x="8363793" y="4524674"/>
                </a:lnTo>
                <a:lnTo>
                  <a:pt x="8352111" y="4520239"/>
                </a:lnTo>
                <a:lnTo>
                  <a:pt x="8341236" y="4515804"/>
                </a:lnTo>
                <a:lnTo>
                  <a:pt x="8336805" y="4514595"/>
                </a:lnTo>
                <a:lnTo>
                  <a:pt x="8332777" y="4513788"/>
                </a:lnTo>
                <a:lnTo>
                  <a:pt x="8338819" y="4509757"/>
                </a:lnTo>
                <a:lnTo>
                  <a:pt x="8344458" y="4507338"/>
                </a:lnTo>
                <a:lnTo>
                  <a:pt x="8350097" y="4505725"/>
                </a:lnTo>
                <a:close/>
                <a:moveTo>
                  <a:pt x="8076839" y="4495797"/>
                </a:moveTo>
                <a:lnTo>
                  <a:pt x="8081295" y="4496207"/>
                </a:lnTo>
                <a:lnTo>
                  <a:pt x="8085345" y="4497028"/>
                </a:lnTo>
                <a:lnTo>
                  <a:pt x="8093852" y="4499081"/>
                </a:lnTo>
                <a:lnTo>
                  <a:pt x="8103169" y="4500724"/>
                </a:lnTo>
                <a:lnTo>
                  <a:pt x="8107625" y="4501545"/>
                </a:lnTo>
                <a:lnTo>
                  <a:pt x="8112892" y="4501545"/>
                </a:lnTo>
                <a:lnTo>
                  <a:pt x="8113702" y="4504008"/>
                </a:lnTo>
                <a:lnTo>
                  <a:pt x="8113702" y="4505240"/>
                </a:lnTo>
                <a:lnTo>
                  <a:pt x="8113297" y="4506061"/>
                </a:lnTo>
                <a:lnTo>
                  <a:pt x="8111676" y="4507703"/>
                </a:lnTo>
                <a:lnTo>
                  <a:pt x="8109246" y="4508935"/>
                </a:lnTo>
                <a:lnTo>
                  <a:pt x="8105600" y="4509756"/>
                </a:lnTo>
                <a:lnTo>
                  <a:pt x="8101549" y="4510577"/>
                </a:lnTo>
                <a:lnTo>
                  <a:pt x="8091827" y="4511809"/>
                </a:lnTo>
                <a:lnTo>
                  <a:pt x="8081295" y="4513041"/>
                </a:lnTo>
                <a:lnTo>
                  <a:pt x="8070357" y="4513862"/>
                </a:lnTo>
                <a:lnTo>
                  <a:pt x="8065901" y="4515093"/>
                </a:lnTo>
                <a:lnTo>
                  <a:pt x="8061040" y="4515915"/>
                </a:lnTo>
                <a:lnTo>
                  <a:pt x="8057394" y="4517557"/>
                </a:lnTo>
                <a:lnTo>
                  <a:pt x="8054964" y="4519610"/>
                </a:lnTo>
                <a:lnTo>
                  <a:pt x="8056584" y="4513041"/>
                </a:lnTo>
                <a:lnTo>
                  <a:pt x="8058204" y="4507703"/>
                </a:lnTo>
                <a:lnTo>
                  <a:pt x="8060635" y="4503598"/>
                </a:lnTo>
                <a:lnTo>
                  <a:pt x="8063066" y="4500724"/>
                </a:lnTo>
                <a:lnTo>
                  <a:pt x="8066306" y="4498260"/>
                </a:lnTo>
                <a:lnTo>
                  <a:pt x="8069952" y="4497028"/>
                </a:lnTo>
                <a:lnTo>
                  <a:pt x="8073598" y="4496207"/>
                </a:lnTo>
                <a:close/>
                <a:moveTo>
                  <a:pt x="7890530" y="4492621"/>
                </a:moveTo>
                <a:lnTo>
                  <a:pt x="7892155" y="4492621"/>
                </a:lnTo>
                <a:lnTo>
                  <a:pt x="7893779" y="4493408"/>
                </a:lnTo>
                <a:lnTo>
                  <a:pt x="7895404" y="4493802"/>
                </a:lnTo>
                <a:lnTo>
                  <a:pt x="7898653" y="4496163"/>
                </a:lnTo>
                <a:lnTo>
                  <a:pt x="7901901" y="4499704"/>
                </a:lnTo>
                <a:lnTo>
                  <a:pt x="7909211" y="4508361"/>
                </a:lnTo>
                <a:lnTo>
                  <a:pt x="7916115" y="4517017"/>
                </a:lnTo>
                <a:lnTo>
                  <a:pt x="7919770" y="4521739"/>
                </a:lnTo>
                <a:lnTo>
                  <a:pt x="7923425" y="4525281"/>
                </a:lnTo>
                <a:lnTo>
                  <a:pt x="7927080" y="4527642"/>
                </a:lnTo>
                <a:lnTo>
                  <a:pt x="7929111" y="4528429"/>
                </a:lnTo>
                <a:lnTo>
                  <a:pt x="7931141" y="4529216"/>
                </a:lnTo>
                <a:lnTo>
                  <a:pt x="7928298" y="4533937"/>
                </a:lnTo>
                <a:lnTo>
                  <a:pt x="7925050" y="4537085"/>
                </a:lnTo>
                <a:lnTo>
                  <a:pt x="7921801" y="4538659"/>
                </a:lnTo>
                <a:lnTo>
                  <a:pt x="7918958" y="4538659"/>
                </a:lnTo>
                <a:lnTo>
                  <a:pt x="7916115" y="4537872"/>
                </a:lnTo>
                <a:lnTo>
                  <a:pt x="7913679" y="4535905"/>
                </a:lnTo>
                <a:lnTo>
                  <a:pt x="7911242" y="4533544"/>
                </a:lnTo>
                <a:lnTo>
                  <a:pt x="7908805" y="4530396"/>
                </a:lnTo>
                <a:lnTo>
                  <a:pt x="7906369" y="4526461"/>
                </a:lnTo>
                <a:lnTo>
                  <a:pt x="7904338" y="4522526"/>
                </a:lnTo>
                <a:lnTo>
                  <a:pt x="7901089" y="4513476"/>
                </a:lnTo>
                <a:lnTo>
                  <a:pt x="7897840" y="4505213"/>
                </a:lnTo>
                <a:lnTo>
                  <a:pt x="7895810" y="4498130"/>
                </a:lnTo>
                <a:lnTo>
                  <a:pt x="7894185" y="4500098"/>
                </a:lnTo>
                <a:lnTo>
                  <a:pt x="7892561" y="4503245"/>
                </a:lnTo>
                <a:lnTo>
                  <a:pt x="7889718" y="4509148"/>
                </a:lnTo>
                <a:lnTo>
                  <a:pt x="7887688" y="4511509"/>
                </a:lnTo>
                <a:lnTo>
                  <a:pt x="7885657" y="4513476"/>
                </a:lnTo>
                <a:lnTo>
                  <a:pt x="7884033" y="4514263"/>
                </a:lnTo>
                <a:lnTo>
                  <a:pt x="7882408" y="4514657"/>
                </a:lnTo>
                <a:lnTo>
                  <a:pt x="7880784" y="4514657"/>
                </a:lnTo>
                <a:lnTo>
                  <a:pt x="7878753" y="4514263"/>
                </a:lnTo>
                <a:lnTo>
                  <a:pt x="7881190" y="4505606"/>
                </a:lnTo>
                <a:lnTo>
                  <a:pt x="7884033" y="4499311"/>
                </a:lnTo>
                <a:lnTo>
                  <a:pt x="7884845" y="4496556"/>
                </a:lnTo>
                <a:lnTo>
                  <a:pt x="7886469" y="4495376"/>
                </a:lnTo>
                <a:lnTo>
                  <a:pt x="7888094" y="4493802"/>
                </a:lnTo>
                <a:lnTo>
                  <a:pt x="7889718" y="4493408"/>
                </a:lnTo>
                <a:close/>
                <a:moveTo>
                  <a:pt x="8532802" y="4486272"/>
                </a:moveTo>
                <a:lnTo>
                  <a:pt x="8530339" y="4490975"/>
                </a:lnTo>
                <a:lnTo>
                  <a:pt x="8528696" y="4494503"/>
                </a:lnTo>
                <a:lnTo>
                  <a:pt x="8528696" y="4497639"/>
                </a:lnTo>
                <a:lnTo>
                  <a:pt x="8529928" y="4499991"/>
                </a:lnTo>
                <a:lnTo>
                  <a:pt x="8530749" y="4502343"/>
                </a:lnTo>
                <a:lnTo>
                  <a:pt x="8531981" y="4505871"/>
                </a:lnTo>
                <a:lnTo>
                  <a:pt x="8532802" y="4510966"/>
                </a:lnTo>
                <a:lnTo>
                  <a:pt x="8532802" y="4518022"/>
                </a:lnTo>
                <a:lnTo>
                  <a:pt x="8529517" y="4514886"/>
                </a:lnTo>
                <a:lnTo>
                  <a:pt x="8525001" y="4512534"/>
                </a:lnTo>
                <a:lnTo>
                  <a:pt x="8520895" y="4510574"/>
                </a:lnTo>
                <a:lnTo>
                  <a:pt x="8516790" y="4507830"/>
                </a:lnTo>
                <a:lnTo>
                  <a:pt x="8515148" y="4506262"/>
                </a:lnTo>
                <a:lnTo>
                  <a:pt x="8513916" y="4505087"/>
                </a:lnTo>
                <a:lnTo>
                  <a:pt x="8512274" y="4503127"/>
                </a:lnTo>
                <a:lnTo>
                  <a:pt x="8510631" y="4500383"/>
                </a:lnTo>
                <a:lnTo>
                  <a:pt x="8510221" y="4498031"/>
                </a:lnTo>
                <a:lnTo>
                  <a:pt x="8509810" y="4494503"/>
                </a:lnTo>
                <a:lnTo>
                  <a:pt x="8508989" y="4490975"/>
                </a:lnTo>
                <a:lnTo>
                  <a:pt x="8509810" y="4486664"/>
                </a:lnTo>
                <a:close/>
                <a:moveTo>
                  <a:pt x="8912369" y="4470397"/>
                </a:moveTo>
                <a:lnTo>
                  <a:pt x="8915966" y="4473476"/>
                </a:lnTo>
                <a:lnTo>
                  <a:pt x="8919563" y="4476169"/>
                </a:lnTo>
                <a:lnTo>
                  <a:pt x="8923160" y="4479633"/>
                </a:lnTo>
                <a:lnTo>
                  <a:pt x="8925958" y="4482712"/>
                </a:lnTo>
                <a:lnTo>
                  <a:pt x="8929954" y="4485021"/>
                </a:lnTo>
                <a:lnTo>
                  <a:pt x="8932752" y="4486176"/>
                </a:lnTo>
                <a:lnTo>
                  <a:pt x="8934750" y="4486560"/>
                </a:lnTo>
                <a:lnTo>
                  <a:pt x="8937547" y="4486945"/>
                </a:lnTo>
                <a:lnTo>
                  <a:pt x="8940345" y="4486560"/>
                </a:lnTo>
                <a:lnTo>
                  <a:pt x="8943542" y="4486176"/>
                </a:lnTo>
                <a:lnTo>
                  <a:pt x="8947139" y="4485021"/>
                </a:lnTo>
                <a:lnTo>
                  <a:pt x="8947139" y="4508497"/>
                </a:lnTo>
                <a:lnTo>
                  <a:pt x="8942343" y="4503879"/>
                </a:lnTo>
                <a:lnTo>
                  <a:pt x="8936748" y="4500030"/>
                </a:lnTo>
                <a:lnTo>
                  <a:pt x="8929954" y="4496566"/>
                </a:lnTo>
                <a:lnTo>
                  <a:pt x="8923560" y="4494257"/>
                </a:lnTo>
                <a:lnTo>
                  <a:pt x="8915966" y="4492718"/>
                </a:lnTo>
                <a:lnTo>
                  <a:pt x="8907973" y="4492333"/>
                </a:lnTo>
                <a:lnTo>
                  <a:pt x="8899181" y="4492718"/>
                </a:lnTo>
                <a:lnTo>
                  <a:pt x="8889989" y="4493873"/>
                </a:lnTo>
                <a:lnTo>
                  <a:pt x="8889989" y="4490794"/>
                </a:lnTo>
                <a:lnTo>
                  <a:pt x="8890788" y="4488485"/>
                </a:lnTo>
                <a:lnTo>
                  <a:pt x="8891987" y="4486945"/>
                </a:lnTo>
                <a:lnTo>
                  <a:pt x="8893986" y="4486176"/>
                </a:lnTo>
                <a:lnTo>
                  <a:pt x="8896383" y="4485406"/>
                </a:lnTo>
                <a:lnTo>
                  <a:pt x="8898781" y="4485406"/>
                </a:lnTo>
                <a:lnTo>
                  <a:pt x="8903977" y="4486176"/>
                </a:lnTo>
                <a:lnTo>
                  <a:pt x="8906774" y="4486176"/>
                </a:lnTo>
                <a:lnTo>
                  <a:pt x="8908773" y="4485406"/>
                </a:lnTo>
                <a:lnTo>
                  <a:pt x="8910771" y="4485021"/>
                </a:lnTo>
                <a:lnTo>
                  <a:pt x="8912769" y="4484251"/>
                </a:lnTo>
                <a:lnTo>
                  <a:pt x="8913968" y="4482327"/>
                </a:lnTo>
                <a:lnTo>
                  <a:pt x="8914368" y="4479248"/>
                </a:lnTo>
                <a:lnTo>
                  <a:pt x="8913968" y="4475400"/>
                </a:lnTo>
                <a:close/>
                <a:moveTo>
                  <a:pt x="8537564" y="4470397"/>
                </a:moveTo>
                <a:lnTo>
                  <a:pt x="8542387" y="4472381"/>
                </a:lnTo>
                <a:lnTo>
                  <a:pt x="8546808" y="4473572"/>
                </a:lnTo>
                <a:lnTo>
                  <a:pt x="8551229" y="4474366"/>
                </a:lnTo>
                <a:lnTo>
                  <a:pt x="8556051" y="4474366"/>
                </a:lnTo>
                <a:lnTo>
                  <a:pt x="8565295" y="4473572"/>
                </a:lnTo>
                <a:lnTo>
                  <a:pt x="8573735" y="4472778"/>
                </a:lnTo>
                <a:lnTo>
                  <a:pt x="8577754" y="4472381"/>
                </a:lnTo>
                <a:lnTo>
                  <a:pt x="8581773" y="4472778"/>
                </a:lnTo>
                <a:lnTo>
                  <a:pt x="8585390" y="4473969"/>
                </a:lnTo>
                <a:lnTo>
                  <a:pt x="8589007" y="4475556"/>
                </a:lnTo>
                <a:lnTo>
                  <a:pt x="8592624" y="4478334"/>
                </a:lnTo>
                <a:lnTo>
                  <a:pt x="8595839" y="4481906"/>
                </a:lnTo>
                <a:lnTo>
                  <a:pt x="8598653" y="4486669"/>
                </a:lnTo>
                <a:lnTo>
                  <a:pt x="8601064" y="4493019"/>
                </a:lnTo>
                <a:lnTo>
                  <a:pt x="8596643" y="4493416"/>
                </a:lnTo>
                <a:lnTo>
                  <a:pt x="8592222" y="4493416"/>
                </a:lnTo>
                <a:lnTo>
                  <a:pt x="8588605" y="4493019"/>
                </a:lnTo>
                <a:lnTo>
                  <a:pt x="8585390" y="4491431"/>
                </a:lnTo>
                <a:lnTo>
                  <a:pt x="8582577" y="4489050"/>
                </a:lnTo>
                <a:lnTo>
                  <a:pt x="8580567" y="4485875"/>
                </a:lnTo>
                <a:lnTo>
                  <a:pt x="8578960" y="4482700"/>
                </a:lnTo>
                <a:lnTo>
                  <a:pt x="8577754" y="4477541"/>
                </a:lnTo>
                <a:lnTo>
                  <a:pt x="8572931" y="4479922"/>
                </a:lnTo>
                <a:lnTo>
                  <a:pt x="8571323" y="4481509"/>
                </a:lnTo>
                <a:lnTo>
                  <a:pt x="8570118" y="4483097"/>
                </a:lnTo>
                <a:lnTo>
                  <a:pt x="8569314" y="4483891"/>
                </a:lnTo>
                <a:lnTo>
                  <a:pt x="8568510" y="4485478"/>
                </a:lnTo>
                <a:lnTo>
                  <a:pt x="8568510" y="4489050"/>
                </a:lnTo>
                <a:lnTo>
                  <a:pt x="8569716" y="4492622"/>
                </a:lnTo>
                <a:lnTo>
                  <a:pt x="8570922" y="4496988"/>
                </a:lnTo>
                <a:lnTo>
                  <a:pt x="8571725" y="4502544"/>
                </a:lnTo>
                <a:lnTo>
                  <a:pt x="8572931" y="4509688"/>
                </a:lnTo>
                <a:lnTo>
                  <a:pt x="8549219" y="4510085"/>
                </a:lnTo>
                <a:lnTo>
                  <a:pt x="8554444" y="4505719"/>
                </a:lnTo>
                <a:lnTo>
                  <a:pt x="8557659" y="4502147"/>
                </a:lnTo>
                <a:lnTo>
                  <a:pt x="8559668" y="4498972"/>
                </a:lnTo>
                <a:lnTo>
                  <a:pt x="8560070" y="4496591"/>
                </a:lnTo>
                <a:lnTo>
                  <a:pt x="8560070" y="4495003"/>
                </a:lnTo>
                <a:lnTo>
                  <a:pt x="8558865" y="4493019"/>
                </a:lnTo>
                <a:lnTo>
                  <a:pt x="8556855" y="4492225"/>
                </a:lnTo>
                <a:lnTo>
                  <a:pt x="8554846" y="4490638"/>
                </a:lnTo>
                <a:lnTo>
                  <a:pt x="8550023" y="4487859"/>
                </a:lnTo>
                <a:lnTo>
                  <a:pt x="8546808" y="4485875"/>
                </a:lnTo>
                <a:lnTo>
                  <a:pt x="8544396" y="4483891"/>
                </a:lnTo>
                <a:lnTo>
                  <a:pt x="8541583" y="4481509"/>
                </a:lnTo>
                <a:lnTo>
                  <a:pt x="8539573" y="4478334"/>
                </a:lnTo>
                <a:lnTo>
                  <a:pt x="8538368" y="4475159"/>
                </a:lnTo>
                <a:close/>
                <a:moveTo>
                  <a:pt x="8457491" y="4470397"/>
                </a:moveTo>
                <a:lnTo>
                  <a:pt x="8460336" y="4471998"/>
                </a:lnTo>
                <a:lnTo>
                  <a:pt x="8460742" y="4472798"/>
                </a:lnTo>
                <a:lnTo>
                  <a:pt x="8461149" y="4473999"/>
                </a:lnTo>
                <a:lnTo>
                  <a:pt x="8461149" y="4476000"/>
                </a:lnTo>
                <a:lnTo>
                  <a:pt x="8460336" y="4478401"/>
                </a:lnTo>
                <a:lnTo>
                  <a:pt x="8459117" y="4482003"/>
                </a:lnTo>
                <a:lnTo>
                  <a:pt x="8458304" y="4485605"/>
                </a:lnTo>
                <a:lnTo>
                  <a:pt x="8457491" y="4489607"/>
                </a:lnTo>
                <a:lnTo>
                  <a:pt x="8458304" y="4494810"/>
                </a:lnTo>
                <a:lnTo>
                  <a:pt x="8462368" y="4495610"/>
                </a:lnTo>
                <a:lnTo>
                  <a:pt x="8466025" y="4496010"/>
                </a:lnTo>
                <a:lnTo>
                  <a:pt x="8470089" y="4496010"/>
                </a:lnTo>
                <a:lnTo>
                  <a:pt x="8473341" y="4495610"/>
                </a:lnTo>
                <a:lnTo>
                  <a:pt x="8480249" y="4494009"/>
                </a:lnTo>
                <a:lnTo>
                  <a:pt x="8485939" y="4491608"/>
                </a:lnTo>
                <a:lnTo>
                  <a:pt x="8491629" y="4490007"/>
                </a:lnTo>
                <a:lnTo>
                  <a:pt x="8494067" y="4489607"/>
                </a:lnTo>
                <a:lnTo>
                  <a:pt x="8496505" y="4489207"/>
                </a:lnTo>
                <a:lnTo>
                  <a:pt x="8498537" y="4489607"/>
                </a:lnTo>
                <a:lnTo>
                  <a:pt x="8500976" y="4490007"/>
                </a:lnTo>
                <a:lnTo>
                  <a:pt x="8503008" y="4491608"/>
                </a:lnTo>
                <a:lnTo>
                  <a:pt x="8504227" y="4493609"/>
                </a:lnTo>
                <a:lnTo>
                  <a:pt x="8503821" y="4497211"/>
                </a:lnTo>
                <a:lnTo>
                  <a:pt x="8502195" y="4500413"/>
                </a:lnTo>
                <a:lnTo>
                  <a:pt x="8498537" y="4505615"/>
                </a:lnTo>
                <a:lnTo>
                  <a:pt x="8496505" y="4508417"/>
                </a:lnTo>
                <a:lnTo>
                  <a:pt x="8495286" y="4510818"/>
                </a:lnTo>
                <a:lnTo>
                  <a:pt x="8494067" y="4514420"/>
                </a:lnTo>
                <a:lnTo>
                  <a:pt x="8493254" y="4518022"/>
                </a:lnTo>
                <a:lnTo>
                  <a:pt x="8486752" y="4514420"/>
                </a:lnTo>
                <a:lnTo>
                  <a:pt x="8479030" y="4510818"/>
                </a:lnTo>
                <a:lnTo>
                  <a:pt x="8470902" y="4506816"/>
                </a:lnTo>
                <a:lnTo>
                  <a:pt x="8466838" y="4504415"/>
                </a:lnTo>
                <a:lnTo>
                  <a:pt x="8463181" y="4502414"/>
                </a:lnTo>
                <a:lnTo>
                  <a:pt x="8460336" y="4499212"/>
                </a:lnTo>
                <a:lnTo>
                  <a:pt x="8457491" y="4496811"/>
                </a:lnTo>
                <a:lnTo>
                  <a:pt x="8455053" y="4493209"/>
                </a:lnTo>
                <a:lnTo>
                  <a:pt x="8453833" y="4489607"/>
                </a:lnTo>
                <a:lnTo>
                  <a:pt x="8453427" y="4485605"/>
                </a:lnTo>
                <a:lnTo>
                  <a:pt x="8453427" y="4481202"/>
                </a:lnTo>
                <a:lnTo>
                  <a:pt x="8455053" y="4476000"/>
                </a:lnTo>
                <a:close/>
                <a:moveTo>
                  <a:pt x="8134646" y="4470397"/>
                </a:moveTo>
                <a:lnTo>
                  <a:pt x="8135815" y="4475556"/>
                </a:lnTo>
                <a:lnTo>
                  <a:pt x="8137765" y="4479128"/>
                </a:lnTo>
                <a:lnTo>
                  <a:pt x="8140104" y="4481112"/>
                </a:lnTo>
                <a:lnTo>
                  <a:pt x="8142054" y="4482700"/>
                </a:lnTo>
                <a:lnTo>
                  <a:pt x="8144393" y="4483097"/>
                </a:lnTo>
                <a:lnTo>
                  <a:pt x="8146343" y="4483097"/>
                </a:lnTo>
                <a:lnTo>
                  <a:pt x="8149462" y="4482700"/>
                </a:lnTo>
                <a:lnTo>
                  <a:pt x="8151802" y="4481509"/>
                </a:lnTo>
                <a:lnTo>
                  <a:pt x="8157261" y="4479922"/>
                </a:lnTo>
                <a:lnTo>
                  <a:pt x="8159990" y="4479128"/>
                </a:lnTo>
                <a:lnTo>
                  <a:pt x="8162719" y="4479128"/>
                </a:lnTo>
                <a:lnTo>
                  <a:pt x="8165449" y="4479525"/>
                </a:lnTo>
                <a:lnTo>
                  <a:pt x="8168568" y="4480319"/>
                </a:lnTo>
                <a:lnTo>
                  <a:pt x="8170907" y="4482700"/>
                </a:lnTo>
                <a:lnTo>
                  <a:pt x="8174027" y="4485478"/>
                </a:lnTo>
                <a:lnTo>
                  <a:pt x="8170907" y="4488653"/>
                </a:lnTo>
                <a:lnTo>
                  <a:pt x="8167398" y="4491431"/>
                </a:lnTo>
                <a:lnTo>
                  <a:pt x="8163499" y="4493416"/>
                </a:lnTo>
                <a:lnTo>
                  <a:pt x="8159210" y="4495400"/>
                </a:lnTo>
                <a:lnTo>
                  <a:pt x="8154531" y="4497384"/>
                </a:lnTo>
                <a:lnTo>
                  <a:pt x="8150242" y="4498575"/>
                </a:lnTo>
                <a:lnTo>
                  <a:pt x="8145953" y="4498972"/>
                </a:lnTo>
                <a:lnTo>
                  <a:pt x="8142054" y="4498972"/>
                </a:lnTo>
                <a:lnTo>
                  <a:pt x="8137765" y="4498575"/>
                </a:lnTo>
                <a:lnTo>
                  <a:pt x="8134646" y="4496987"/>
                </a:lnTo>
                <a:lnTo>
                  <a:pt x="8131916" y="4495003"/>
                </a:lnTo>
                <a:lnTo>
                  <a:pt x="8131136" y="4493416"/>
                </a:lnTo>
                <a:lnTo>
                  <a:pt x="8130357" y="4492225"/>
                </a:lnTo>
                <a:lnTo>
                  <a:pt x="8129967" y="4489844"/>
                </a:lnTo>
                <a:lnTo>
                  <a:pt x="8129577" y="4487859"/>
                </a:lnTo>
                <a:lnTo>
                  <a:pt x="8129967" y="4483097"/>
                </a:lnTo>
                <a:lnTo>
                  <a:pt x="8131526" y="4477541"/>
                </a:lnTo>
                <a:close/>
                <a:moveTo>
                  <a:pt x="8820808" y="4462460"/>
                </a:moveTo>
                <a:lnTo>
                  <a:pt x="8828077" y="4462460"/>
                </a:lnTo>
                <a:lnTo>
                  <a:pt x="8823635" y="4468925"/>
                </a:lnTo>
                <a:lnTo>
                  <a:pt x="8818789" y="4474582"/>
                </a:lnTo>
                <a:lnTo>
                  <a:pt x="8813135" y="4479027"/>
                </a:lnTo>
                <a:lnTo>
                  <a:pt x="8810712" y="4480644"/>
                </a:lnTo>
                <a:lnTo>
                  <a:pt x="8807481" y="4482260"/>
                </a:lnTo>
                <a:lnTo>
                  <a:pt x="8804654" y="4483877"/>
                </a:lnTo>
                <a:lnTo>
                  <a:pt x="8802231" y="4484281"/>
                </a:lnTo>
                <a:lnTo>
                  <a:pt x="8799000" y="4484685"/>
                </a:lnTo>
                <a:lnTo>
                  <a:pt x="8795366" y="4484685"/>
                </a:lnTo>
                <a:lnTo>
                  <a:pt x="8792539" y="4484281"/>
                </a:lnTo>
                <a:lnTo>
                  <a:pt x="8789308" y="4483472"/>
                </a:lnTo>
                <a:lnTo>
                  <a:pt x="8785674" y="4481856"/>
                </a:lnTo>
                <a:lnTo>
                  <a:pt x="8782039" y="4479836"/>
                </a:lnTo>
                <a:lnTo>
                  <a:pt x="8785674" y="4474582"/>
                </a:lnTo>
                <a:lnTo>
                  <a:pt x="8790116" y="4470946"/>
                </a:lnTo>
                <a:lnTo>
                  <a:pt x="8795366" y="4468117"/>
                </a:lnTo>
                <a:lnTo>
                  <a:pt x="8801020" y="4465288"/>
                </a:lnTo>
                <a:lnTo>
                  <a:pt x="8807077" y="4464076"/>
                </a:lnTo>
                <a:lnTo>
                  <a:pt x="8813943" y="4462864"/>
                </a:lnTo>
                <a:close/>
                <a:moveTo>
                  <a:pt x="9612699" y="4460872"/>
                </a:moveTo>
                <a:lnTo>
                  <a:pt x="9615477" y="4461656"/>
                </a:lnTo>
                <a:lnTo>
                  <a:pt x="9618652" y="4462048"/>
                </a:lnTo>
                <a:lnTo>
                  <a:pt x="9621827" y="4462833"/>
                </a:lnTo>
                <a:lnTo>
                  <a:pt x="9624605" y="4464402"/>
                </a:lnTo>
                <a:lnTo>
                  <a:pt x="9627780" y="4466363"/>
                </a:lnTo>
                <a:lnTo>
                  <a:pt x="9633336" y="4470285"/>
                </a:lnTo>
                <a:lnTo>
                  <a:pt x="9637702" y="4474599"/>
                </a:lnTo>
                <a:lnTo>
                  <a:pt x="9640877" y="4477737"/>
                </a:lnTo>
                <a:lnTo>
                  <a:pt x="9639686" y="4480875"/>
                </a:lnTo>
                <a:lnTo>
                  <a:pt x="9638893" y="4482836"/>
                </a:lnTo>
                <a:lnTo>
                  <a:pt x="9636908" y="4484404"/>
                </a:lnTo>
                <a:lnTo>
                  <a:pt x="9634924" y="4485189"/>
                </a:lnTo>
                <a:lnTo>
                  <a:pt x="9632543" y="4486758"/>
                </a:lnTo>
                <a:lnTo>
                  <a:pt x="9631352" y="4488327"/>
                </a:lnTo>
                <a:lnTo>
                  <a:pt x="9630161" y="4490680"/>
                </a:lnTo>
                <a:lnTo>
                  <a:pt x="9629764" y="4494210"/>
                </a:lnTo>
                <a:lnTo>
                  <a:pt x="9625796" y="4486758"/>
                </a:lnTo>
                <a:lnTo>
                  <a:pt x="9622621" y="4482051"/>
                </a:lnTo>
                <a:lnTo>
                  <a:pt x="9619842" y="4478521"/>
                </a:lnTo>
                <a:lnTo>
                  <a:pt x="9616667" y="4476560"/>
                </a:lnTo>
                <a:lnTo>
                  <a:pt x="9613492" y="4474991"/>
                </a:lnTo>
                <a:lnTo>
                  <a:pt x="9610317" y="4473815"/>
                </a:lnTo>
                <a:lnTo>
                  <a:pt x="9605555" y="4473030"/>
                </a:lnTo>
                <a:lnTo>
                  <a:pt x="9601189" y="4471069"/>
                </a:lnTo>
                <a:lnTo>
                  <a:pt x="9602777" y="4467539"/>
                </a:lnTo>
                <a:lnTo>
                  <a:pt x="9604761" y="4464402"/>
                </a:lnTo>
                <a:lnTo>
                  <a:pt x="9607142" y="4462441"/>
                </a:lnTo>
                <a:lnTo>
                  <a:pt x="9610317" y="4461656"/>
                </a:lnTo>
                <a:close/>
                <a:moveTo>
                  <a:pt x="9316233" y="4460872"/>
                </a:moveTo>
                <a:lnTo>
                  <a:pt x="9321789" y="4460872"/>
                </a:lnTo>
                <a:lnTo>
                  <a:pt x="9326949" y="4462028"/>
                </a:lnTo>
                <a:lnTo>
                  <a:pt x="9329330" y="4462413"/>
                </a:lnTo>
                <a:lnTo>
                  <a:pt x="9331314" y="4463184"/>
                </a:lnTo>
                <a:lnTo>
                  <a:pt x="9333299" y="4464340"/>
                </a:lnTo>
                <a:lnTo>
                  <a:pt x="9335283" y="4466266"/>
                </a:lnTo>
                <a:lnTo>
                  <a:pt x="9336474" y="4468193"/>
                </a:lnTo>
                <a:lnTo>
                  <a:pt x="9337664" y="4470119"/>
                </a:lnTo>
                <a:lnTo>
                  <a:pt x="9338458" y="4473202"/>
                </a:lnTo>
                <a:lnTo>
                  <a:pt x="9338855" y="4476670"/>
                </a:lnTo>
                <a:lnTo>
                  <a:pt x="9339252" y="4480523"/>
                </a:lnTo>
                <a:lnTo>
                  <a:pt x="9338855" y="4484376"/>
                </a:lnTo>
                <a:lnTo>
                  <a:pt x="9337268" y="4484762"/>
                </a:lnTo>
                <a:lnTo>
                  <a:pt x="9335680" y="4484762"/>
                </a:lnTo>
                <a:lnTo>
                  <a:pt x="9334886" y="4483991"/>
                </a:lnTo>
                <a:lnTo>
                  <a:pt x="9334489" y="4482835"/>
                </a:lnTo>
                <a:lnTo>
                  <a:pt x="9333299" y="4480523"/>
                </a:lnTo>
                <a:lnTo>
                  <a:pt x="9333299" y="4476670"/>
                </a:lnTo>
                <a:lnTo>
                  <a:pt x="9329330" y="4481294"/>
                </a:lnTo>
                <a:lnTo>
                  <a:pt x="9326949" y="4487074"/>
                </a:lnTo>
                <a:lnTo>
                  <a:pt x="9324171" y="4493624"/>
                </a:lnTo>
                <a:lnTo>
                  <a:pt x="9321789" y="4500560"/>
                </a:lnTo>
                <a:lnTo>
                  <a:pt x="9319805" y="4499404"/>
                </a:lnTo>
                <a:lnTo>
                  <a:pt x="9318614" y="4498248"/>
                </a:lnTo>
                <a:lnTo>
                  <a:pt x="9318217" y="4497477"/>
                </a:lnTo>
                <a:lnTo>
                  <a:pt x="9318217" y="4495936"/>
                </a:lnTo>
                <a:lnTo>
                  <a:pt x="9318614" y="4494395"/>
                </a:lnTo>
                <a:lnTo>
                  <a:pt x="9319805" y="4493624"/>
                </a:lnTo>
                <a:lnTo>
                  <a:pt x="9320599" y="4493239"/>
                </a:lnTo>
                <a:lnTo>
                  <a:pt x="9321789" y="4492468"/>
                </a:lnTo>
                <a:lnTo>
                  <a:pt x="9320202" y="4485918"/>
                </a:lnTo>
                <a:lnTo>
                  <a:pt x="9318217" y="4482064"/>
                </a:lnTo>
                <a:lnTo>
                  <a:pt x="9317424" y="4480908"/>
                </a:lnTo>
                <a:lnTo>
                  <a:pt x="9316233" y="4479752"/>
                </a:lnTo>
                <a:lnTo>
                  <a:pt x="9315042" y="4479752"/>
                </a:lnTo>
                <a:lnTo>
                  <a:pt x="9313852" y="4479752"/>
                </a:lnTo>
                <a:lnTo>
                  <a:pt x="9311074" y="4480908"/>
                </a:lnTo>
                <a:lnTo>
                  <a:pt x="9307899" y="4482835"/>
                </a:lnTo>
                <a:lnTo>
                  <a:pt x="9303533" y="4484376"/>
                </a:lnTo>
                <a:lnTo>
                  <a:pt x="9299167" y="4485147"/>
                </a:lnTo>
                <a:lnTo>
                  <a:pt x="9295595" y="4483220"/>
                </a:lnTo>
                <a:lnTo>
                  <a:pt x="9294008" y="4482064"/>
                </a:lnTo>
                <a:lnTo>
                  <a:pt x="9293214" y="4480908"/>
                </a:lnTo>
                <a:lnTo>
                  <a:pt x="9293611" y="4479752"/>
                </a:lnTo>
                <a:lnTo>
                  <a:pt x="9294802" y="4479367"/>
                </a:lnTo>
                <a:lnTo>
                  <a:pt x="9296786" y="4478982"/>
                </a:lnTo>
                <a:lnTo>
                  <a:pt x="9301152" y="4478596"/>
                </a:lnTo>
                <a:lnTo>
                  <a:pt x="9303533" y="4477826"/>
                </a:lnTo>
                <a:lnTo>
                  <a:pt x="9306311" y="4477055"/>
                </a:lnTo>
                <a:lnTo>
                  <a:pt x="9308692" y="4475514"/>
                </a:lnTo>
                <a:lnTo>
                  <a:pt x="9310677" y="4473973"/>
                </a:lnTo>
                <a:lnTo>
                  <a:pt x="9311867" y="4472046"/>
                </a:lnTo>
                <a:lnTo>
                  <a:pt x="9312264" y="4469349"/>
                </a:lnTo>
                <a:lnTo>
                  <a:pt x="9311867" y="4465881"/>
                </a:lnTo>
                <a:lnTo>
                  <a:pt x="9310280" y="4462028"/>
                </a:lnTo>
                <a:close/>
                <a:moveTo>
                  <a:pt x="7998048" y="4456109"/>
                </a:moveTo>
                <a:lnTo>
                  <a:pt x="8033055" y="4479446"/>
                </a:lnTo>
                <a:lnTo>
                  <a:pt x="8028227" y="4481819"/>
                </a:lnTo>
                <a:lnTo>
                  <a:pt x="8025410" y="4483797"/>
                </a:lnTo>
                <a:lnTo>
                  <a:pt x="8022191" y="4486170"/>
                </a:lnTo>
                <a:lnTo>
                  <a:pt x="8020984" y="4488543"/>
                </a:lnTo>
                <a:lnTo>
                  <a:pt x="8019374" y="4491708"/>
                </a:lnTo>
                <a:lnTo>
                  <a:pt x="8018569" y="4494477"/>
                </a:lnTo>
                <a:lnTo>
                  <a:pt x="8018167" y="4497641"/>
                </a:lnTo>
                <a:lnTo>
                  <a:pt x="8018569" y="4500805"/>
                </a:lnTo>
                <a:lnTo>
                  <a:pt x="8020179" y="4508320"/>
                </a:lnTo>
                <a:lnTo>
                  <a:pt x="8022996" y="4516231"/>
                </a:lnTo>
                <a:lnTo>
                  <a:pt x="8025410" y="4525329"/>
                </a:lnTo>
                <a:lnTo>
                  <a:pt x="8027422" y="4535613"/>
                </a:lnTo>
                <a:lnTo>
                  <a:pt x="8025812" y="4533239"/>
                </a:lnTo>
                <a:lnTo>
                  <a:pt x="8023800" y="4531262"/>
                </a:lnTo>
                <a:lnTo>
                  <a:pt x="8022191" y="4530075"/>
                </a:lnTo>
                <a:lnTo>
                  <a:pt x="8020179" y="4529284"/>
                </a:lnTo>
                <a:lnTo>
                  <a:pt x="8018569" y="4528493"/>
                </a:lnTo>
                <a:lnTo>
                  <a:pt x="8017362" y="4528493"/>
                </a:lnTo>
                <a:lnTo>
                  <a:pt x="8014143" y="4529679"/>
                </a:lnTo>
                <a:lnTo>
                  <a:pt x="8007705" y="4533239"/>
                </a:lnTo>
                <a:lnTo>
                  <a:pt x="8003681" y="4535217"/>
                </a:lnTo>
                <a:lnTo>
                  <a:pt x="8001267" y="4535613"/>
                </a:lnTo>
                <a:lnTo>
                  <a:pt x="7998852" y="4536008"/>
                </a:lnTo>
                <a:lnTo>
                  <a:pt x="7998450" y="4541546"/>
                </a:lnTo>
                <a:lnTo>
                  <a:pt x="7998852" y="4546292"/>
                </a:lnTo>
                <a:lnTo>
                  <a:pt x="8000060" y="4550247"/>
                </a:lnTo>
                <a:lnTo>
                  <a:pt x="8000864" y="4553016"/>
                </a:lnTo>
                <a:lnTo>
                  <a:pt x="8002876" y="4555785"/>
                </a:lnTo>
                <a:lnTo>
                  <a:pt x="8004888" y="4556972"/>
                </a:lnTo>
                <a:lnTo>
                  <a:pt x="8008107" y="4558554"/>
                </a:lnTo>
                <a:lnTo>
                  <a:pt x="8010522" y="4559345"/>
                </a:lnTo>
                <a:lnTo>
                  <a:pt x="8014143" y="4559740"/>
                </a:lnTo>
                <a:lnTo>
                  <a:pt x="8017765" y="4560136"/>
                </a:lnTo>
                <a:lnTo>
                  <a:pt x="8025008" y="4559740"/>
                </a:lnTo>
                <a:lnTo>
                  <a:pt x="8031848" y="4559345"/>
                </a:lnTo>
                <a:lnTo>
                  <a:pt x="8039091" y="4559345"/>
                </a:lnTo>
                <a:lnTo>
                  <a:pt x="8037482" y="4564487"/>
                </a:lnTo>
                <a:lnTo>
                  <a:pt x="8035470" y="4568838"/>
                </a:lnTo>
                <a:lnTo>
                  <a:pt x="8033055" y="4571607"/>
                </a:lnTo>
                <a:lnTo>
                  <a:pt x="8029836" y="4573189"/>
                </a:lnTo>
                <a:lnTo>
                  <a:pt x="8027020" y="4573584"/>
                </a:lnTo>
                <a:lnTo>
                  <a:pt x="8023398" y="4573189"/>
                </a:lnTo>
                <a:lnTo>
                  <a:pt x="8019777" y="4572002"/>
                </a:lnTo>
                <a:lnTo>
                  <a:pt x="8016155" y="4570024"/>
                </a:lnTo>
                <a:lnTo>
                  <a:pt x="8008107" y="4565673"/>
                </a:lnTo>
                <a:lnTo>
                  <a:pt x="8000462" y="4560531"/>
                </a:lnTo>
                <a:lnTo>
                  <a:pt x="7993219" y="4555785"/>
                </a:lnTo>
                <a:lnTo>
                  <a:pt x="7990402" y="4553807"/>
                </a:lnTo>
                <a:lnTo>
                  <a:pt x="7987585" y="4552225"/>
                </a:lnTo>
                <a:lnTo>
                  <a:pt x="7989597" y="4547083"/>
                </a:lnTo>
                <a:lnTo>
                  <a:pt x="7991207" y="4541546"/>
                </a:lnTo>
                <a:lnTo>
                  <a:pt x="7992817" y="4535613"/>
                </a:lnTo>
                <a:lnTo>
                  <a:pt x="7992817" y="4528097"/>
                </a:lnTo>
                <a:lnTo>
                  <a:pt x="7989195" y="4531262"/>
                </a:lnTo>
                <a:lnTo>
                  <a:pt x="7985574" y="4533239"/>
                </a:lnTo>
                <a:lnTo>
                  <a:pt x="7983159" y="4533635"/>
                </a:lnTo>
                <a:lnTo>
                  <a:pt x="7980745" y="4533635"/>
                </a:lnTo>
                <a:lnTo>
                  <a:pt x="7978733" y="4532448"/>
                </a:lnTo>
                <a:lnTo>
                  <a:pt x="7977123" y="4530471"/>
                </a:lnTo>
                <a:lnTo>
                  <a:pt x="7975514" y="4528493"/>
                </a:lnTo>
                <a:lnTo>
                  <a:pt x="7973904" y="4526120"/>
                </a:lnTo>
                <a:lnTo>
                  <a:pt x="7971490" y="4519791"/>
                </a:lnTo>
                <a:lnTo>
                  <a:pt x="7968271" y="4513462"/>
                </a:lnTo>
                <a:lnTo>
                  <a:pt x="7966259" y="4510694"/>
                </a:lnTo>
                <a:lnTo>
                  <a:pt x="7964247" y="4508320"/>
                </a:lnTo>
                <a:lnTo>
                  <a:pt x="7961430" y="4505947"/>
                </a:lnTo>
                <a:lnTo>
                  <a:pt x="7958211" y="4504761"/>
                </a:lnTo>
                <a:lnTo>
                  <a:pt x="7957004" y="4505156"/>
                </a:lnTo>
                <a:lnTo>
                  <a:pt x="7956199" y="4505947"/>
                </a:lnTo>
                <a:lnTo>
                  <a:pt x="7954590" y="4508320"/>
                </a:lnTo>
                <a:lnTo>
                  <a:pt x="7954187" y="4510694"/>
                </a:lnTo>
                <a:lnTo>
                  <a:pt x="7952980" y="4513462"/>
                </a:lnTo>
                <a:lnTo>
                  <a:pt x="7952175" y="4516231"/>
                </a:lnTo>
                <a:lnTo>
                  <a:pt x="7950968" y="4518604"/>
                </a:lnTo>
                <a:lnTo>
                  <a:pt x="7948956" y="4520187"/>
                </a:lnTo>
                <a:lnTo>
                  <a:pt x="7948151" y="4520582"/>
                </a:lnTo>
                <a:lnTo>
                  <a:pt x="7946944" y="4520978"/>
                </a:lnTo>
                <a:lnTo>
                  <a:pt x="7943323" y="4521769"/>
                </a:lnTo>
                <a:lnTo>
                  <a:pt x="7940506" y="4521769"/>
                </a:lnTo>
                <a:lnTo>
                  <a:pt x="7937689" y="4521769"/>
                </a:lnTo>
                <a:lnTo>
                  <a:pt x="7935275" y="4520978"/>
                </a:lnTo>
                <a:lnTo>
                  <a:pt x="7932861" y="4520582"/>
                </a:lnTo>
                <a:lnTo>
                  <a:pt x="7930849" y="4519791"/>
                </a:lnTo>
                <a:lnTo>
                  <a:pt x="7929239" y="4518209"/>
                </a:lnTo>
                <a:lnTo>
                  <a:pt x="7927630" y="4516231"/>
                </a:lnTo>
                <a:lnTo>
                  <a:pt x="7926020" y="4514253"/>
                </a:lnTo>
                <a:lnTo>
                  <a:pt x="7925215" y="4511485"/>
                </a:lnTo>
                <a:lnTo>
                  <a:pt x="7924008" y="4508716"/>
                </a:lnTo>
                <a:lnTo>
                  <a:pt x="7923606" y="4505552"/>
                </a:lnTo>
                <a:lnTo>
                  <a:pt x="7923203" y="4498036"/>
                </a:lnTo>
                <a:lnTo>
                  <a:pt x="7923606" y="4489730"/>
                </a:lnTo>
                <a:lnTo>
                  <a:pt x="7933263" y="4493685"/>
                </a:lnTo>
                <a:lnTo>
                  <a:pt x="7940506" y="4496059"/>
                </a:lnTo>
                <a:lnTo>
                  <a:pt x="7946542" y="4497641"/>
                </a:lnTo>
                <a:lnTo>
                  <a:pt x="7951773" y="4498036"/>
                </a:lnTo>
                <a:lnTo>
                  <a:pt x="7956602" y="4497245"/>
                </a:lnTo>
                <a:lnTo>
                  <a:pt x="7962637" y="4495268"/>
                </a:lnTo>
                <a:lnTo>
                  <a:pt x="7981147" y="4488543"/>
                </a:lnTo>
                <a:lnTo>
                  <a:pt x="7981147" y="4512276"/>
                </a:lnTo>
                <a:lnTo>
                  <a:pt x="7986378" y="4511485"/>
                </a:lnTo>
                <a:lnTo>
                  <a:pt x="7990805" y="4511485"/>
                </a:lnTo>
                <a:lnTo>
                  <a:pt x="7994426" y="4511485"/>
                </a:lnTo>
                <a:lnTo>
                  <a:pt x="7998450" y="4512671"/>
                </a:lnTo>
                <a:lnTo>
                  <a:pt x="8001267" y="4513462"/>
                </a:lnTo>
                <a:lnTo>
                  <a:pt x="8004486" y="4515440"/>
                </a:lnTo>
                <a:lnTo>
                  <a:pt x="8007705" y="4517813"/>
                </a:lnTo>
                <a:lnTo>
                  <a:pt x="8010119" y="4519791"/>
                </a:lnTo>
                <a:lnTo>
                  <a:pt x="8007705" y="4506738"/>
                </a:lnTo>
                <a:lnTo>
                  <a:pt x="8006900" y="4501596"/>
                </a:lnTo>
                <a:lnTo>
                  <a:pt x="8006498" y="4496454"/>
                </a:lnTo>
                <a:lnTo>
                  <a:pt x="8006900" y="4492499"/>
                </a:lnTo>
                <a:lnTo>
                  <a:pt x="8008510" y="4488148"/>
                </a:lnTo>
                <a:lnTo>
                  <a:pt x="8011729" y="4484192"/>
                </a:lnTo>
                <a:lnTo>
                  <a:pt x="8015753" y="4479446"/>
                </a:lnTo>
                <a:lnTo>
                  <a:pt x="8015753" y="4476677"/>
                </a:lnTo>
                <a:lnTo>
                  <a:pt x="8015350" y="4474700"/>
                </a:lnTo>
                <a:lnTo>
                  <a:pt x="8014143" y="4473117"/>
                </a:lnTo>
                <a:lnTo>
                  <a:pt x="8012534" y="4471931"/>
                </a:lnTo>
                <a:lnTo>
                  <a:pt x="8010522" y="4471535"/>
                </a:lnTo>
                <a:lnTo>
                  <a:pt x="8008510" y="4471535"/>
                </a:lnTo>
                <a:lnTo>
                  <a:pt x="8004486" y="4471535"/>
                </a:lnTo>
                <a:lnTo>
                  <a:pt x="8002474" y="4471535"/>
                </a:lnTo>
                <a:lnTo>
                  <a:pt x="8000462" y="4471140"/>
                </a:lnTo>
                <a:lnTo>
                  <a:pt x="7998852" y="4470744"/>
                </a:lnTo>
                <a:lnTo>
                  <a:pt x="7997243" y="4469162"/>
                </a:lnTo>
                <a:lnTo>
                  <a:pt x="7996840" y="4467184"/>
                </a:lnTo>
                <a:lnTo>
                  <a:pt x="7996438" y="4464811"/>
                </a:lnTo>
                <a:lnTo>
                  <a:pt x="7996840" y="4461251"/>
                </a:lnTo>
                <a:close/>
                <a:moveTo>
                  <a:pt x="8885593" y="4454522"/>
                </a:moveTo>
                <a:lnTo>
                  <a:pt x="8889989" y="4454522"/>
                </a:lnTo>
                <a:lnTo>
                  <a:pt x="8887191" y="4460350"/>
                </a:lnTo>
                <a:lnTo>
                  <a:pt x="8884394" y="4465013"/>
                </a:lnTo>
                <a:lnTo>
                  <a:pt x="8882795" y="4468898"/>
                </a:lnTo>
                <a:lnTo>
                  <a:pt x="8881996" y="4471618"/>
                </a:lnTo>
                <a:lnTo>
                  <a:pt x="8881596" y="4475115"/>
                </a:lnTo>
                <a:lnTo>
                  <a:pt x="8881596" y="4479389"/>
                </a:lnTo>
                <a:lnTo>
                  <a:pt x="8882396" y="4485606"/>
                </a:lnTo>
                <a:lnTo>
                  <a:pt x="8884394" y="4493766"/>
                </a:lnTo>
                <a:lnTo>
                  <a:pt x="8882396" y="4491046"/>
                </a:lnTo>
                <a:lnTo>
                  <a:pt x="8879998" y="4488714"/>
                </a:lnTo>
                <a:lnTo>
                  <a:pt x="8877999" y="4487549"/>
                </a:lnTo>
                <a:lnTo>
                  <a:pt x="8875202" y="4486383"/>
                </a:lnTo>
                <a:lnTo>
                  <a:pt x="8872804" y="4485994"/>
                </a:lnTo>
                <a:lnTo>
                  <a:pt x="8870806" y="4486383"/>
                </a:lnTo>
                <a:lnTo>
                  <a:pt x="8868408" y="4486772"/>
                </a:lnTo>
                <a:lnTo>
                  <a:pt x="8866410" y="4488326"/>
                </a:lnTo>
                <a:lnTo>
                  <a:pt x="8864411" y="4489880"/>
                </a:lnTo>
                <a:lnTo>
                  <a:pt x="8862813" y="4491823"/>
                </a:lnTo>
                <a:lnTo>
                  <a:pt x="8860815" y="4493766"/>
                </a:lnTo>
                <a:lnTo>
                  <a:pt x="8859216" y="4496874"/>
                </a:lnTo>
                <a:lnTo>
                  <a:pt x="8858017" y="4499594"/>
                </a:lnTo>
                <a:lnTo>
                  <a:pt x="8857218" y="4502702"/>
                </a:lnTo>
                <a:lnTo>
                  <a:pt x="8856818" y="4506199"/>
                </a:lnTo>
                <a:lnTo>
                  <a:pt x="8856019" y="4510085"/>
                </a:lnTo>
                <a:lnTo>
                  <a:pt x="8853221" y="4510085"/>
                </a:lnTo>
                <a:lnTo>
                  <a:pt x="8850424" y="4509696"/>
                </a:lnTo>
                <a:lnTo>
                  <a:pt x="8849225" y="4508142"/>
                </a:lnTo>
                <a:lnTo>
                  <a:pt x="8848026" y="4505422"/>
                </a:lnTo>
                <a:lnTo>
                  <a:pt x="8847226" y="4503091"/>
                </a:lnTo>
                <a:lnTo>
                  <a:pt x="8846427" y="4500371"/>
                </a:lnTo>
                <a:lnTo>
                  <a:pt x="8845628" y="4493377"/>
                </a:lnTo>
                <a:lnTo>
                  <a:pt x="8844429" y="4486383"/>
                </a:lnTo>
                <a:lnTo>
                  <a:pt x="8844029" y="4483663"/>
                </a:lnTo>
                <a:lnTo>
                  <a:pt x="8842431" y="4480943"/>
                </a:lnTo>
                <a:lnTo>
                  <a:pt x="8840832" y="4479001"/>
                </a:lnTo>
                <a:lnTo>
                  <a:pt x="8838834" y="4478223"/>
                </a:lnTo>
                <a:lnTo>
                  <a:pt x="8836436" y="4478223"/>
                </a:lnTo>
                <a:lnTo>
                  <a:pt x="8832839" y="4479001"/>
                </a:lnTo>
                <a:lnTo>
                  <a:pt x="8840033" y="4475504"/>
                </a:lnTo>
                <a:lnTo>
                  <a:pt x="8846427" y="4472007"/>
                </a:lnTo>
                <a:lnTo>
                  <a:pt x="8859216" y="4464236"/>
                </a:lnTo>
                <a:lnTo>
                  <a:pt x="8866410" y="4460350"/>
                </a:lnTo>
                <a:lnTo>
                  <a:pt x="8873204" y="4457630"/>
                </a:lnTo>
                <a:lnTo>
                  <a:pt x="8876801" y="4456076"/>
                </a:lnTo>
                <a:lnTo>
                  <a:pt x="8880797" y="4455299"/>
                </a:lnTo>
                <a:close/>
                <a:moveTo>
                  <a:pt x="9118867" y="4448172"/>
                </a:moveTo>
                <a:lnTo>
                  <a:pt x="9127626" y="4448172"/>
                </a:lnTo>
                <a:lnTo>
                  <a:pt x="9135987" y="4448955"/>
                </a:lnTo>
                <a:lnTo>
                  <a:pt x="9143551" y="4450521"/>
                </a:lnTo>
                <a:lnTo>
                  <a:pt x="9150718" y="4452871"/>
                </a:lnTo>
                <a:lnTo>
                  <a:pt x="9153505" y="4454829"/>
                </a:lnTo>
                <a:lnTo>
                  <a:pt x="9156690" y="4456395"/>
                </a:lnTo>
                <a:lnTo>
                  <a:pt x="9148727" y="4459528"/>
                </a:lnTo>
                <a:lnTo>
                  <a:pt x="9141163" y="4462660"/>
                </a:lnTo>
                <a:lnTo>
                  <a:pt x="9133598" y="4467359"/>
                </a:lnTo>
                <a:lnTo>
                  <a:pt x="9125237" y="4472059"/>
                </a:lnTo>
                <a:lnTo>
                  <a:pt x="9110506" y="4482631"/>
                </a:lnTo>
                <a:lnTo>
                  <a:pt x="9095775" y="4493204"/>
                </a:lnTo>
                <a:lnTo>
                  <a:pt x="9088211" y="4497903"/>
                </a:lnTo>
                <a:lnTo>
                  <a:pt x="9080646" y="4501428"/>
                </a:lnTo>
                <a:lnTo>
                  <a:pt x="9073479" y="4504560"/>
                </a:lnTo>
                <a:lnTo>
                  <a:pt x="9069896" y="4505343"/>
                </a:lnTo>
                <a:lnTo>
                  <a:pt x="9065915" y="4506518"/>
                </a:lnTo>
                <a:lnTo>
                  <a:pt x="9062332" y="4506910"/>
                </a:lnTo>
                <a:lnTo>
                  <a:pt x="9059147" y="4506910"/>
                </a:lnTo>
                <a:lnTo>
                  <a:pt x="9055563" y="4506518"/>
                </a:lnTo>
                <a:lnTo>
                  <a:pt x="9051980" y="4505735"/>
                </a:lnTo>
                <a:lnTo>
                  <a:pt x="9047999" y="4504952"/>
                </a:lnTo>
                <a:lnTo>
                  <a:pt x="9044416" y="4503385"/>
                </a:lnTo>
                <a:lnTo>
                  <a:pt x="9040832" y="4501036"/>
                </a:lnTo>
                <a:lnTo>
                  <a:pt x="9037249" y="4498295"/>
                </a:lnTo>
                <a:lnTo>
                  <a:pt x="9037647" y="4495554"/>
                </a:lnTo>
                <a:lnTo>
                  <a:pt x="9038443" y="4493596"/>
                </a:lnTo>
                <a:lnTo>
                  <a:pt x="9039638" y="4491638"/>
                </a:lnTo>
                <a:lnTo>
                  <a:pt x="9041230" y="4490463"/>
                </a:lnTo>
                <a:lnTo>
                  <a:pt x="9043221" y="4489680"/>
                </a:lnTo>
                <a:lnTo>
                  <a:pt x="9046008" y="4489680"/>
                </a:lnTo>
                <a:lnTo>
                  <a:pt x="9050786" y="4489680"/>
                </a:lnTo>
                <a:lnTo>
                  <a:pt x="9061934" y="4491246"/>
                </a:lnTo>
                <a:lnTo>
                  <a:pt x="9067109" y="4491246"/>
                </a:lnTo>
                <a:lnTo>
                  <a:pt x="9069498" y="4490463"/>
                </a:lnTo>
                <a:lnTo>
                  <a:pt x="9071489" y="4490072"/>
                </a:lnTo>
                <a:lnTo>
                  <a:pt x="9071091" y="4486156"/>
                </a:lnTo>
                <a:lnTo>
                  <a:pt x="9069896" y="4482631"/>
                </a:lnTo>
                <a:lnTo>
                  <a:pt x="9068702" y="4480282"/>
                </a:lnTo>
                <a:lnTo>
                  <a:pt x="9067109" y="4478324"/>
                </a:lnTo>
                <a:lnTo>
                  <a:pt x="9065119" y="4476758"/>
                </a:lnTo>
                <a:lnTo>
                  <a:pt x="9062332" y="4475583"/>
                </a:lnTo>
                <a:lnTo>
                  <a:pt x="9059943" y="4474800"/>
                </a:lnTo>
                <a:lnTo>
                  <a:pt x="9056758" y="4474408"/>
                </a:lnTo>
                <a:lnTo>
                  <a:pt x="9050786" y="4474408"/>
                </a:lnTo>
                <a:lnTo>
                  <a:pt x="9044416" y="4474800"/>
                </a:lnTo>
                <a:lnTo>
                  <a:pt x="9037647" y="4474800"/>
                </a:lnTo>
                <a:lnTo>
                  <a:pt x="9031277" y="4474800"/>
                </a:lnTo>
                <a:lnTo>
                  <a:pt x="9036453" y="4471275"/>
                </a:lnTo>
                <a:lnTo>
                  <a:pt x="9042425" y="4467751"/>
                </a:lnTo>
                <a:lnTo>
                  <a:pt x="9049591" y="4464227"/>
                </a:lnTo>
                <a:lnTo>
                  <a:pt x="9056360" y="4460703"/>
                </a:lnTo>
                <a:lnTo>
                  <a:pt x="9065119" y="4457961"/>
                </a:lnTo>
                <a:lnTo>
                  <a:pt x="9073479" y="4455220"/>
                </a:lnTo>
                <a:lnTo>
                  <a:pt x="9082238" y="4452871"/>
                </a:lnTo>
                <a:lnTo>
                  <a:pt x="9091794" y="4450913"/>
                </a:lnTo>
                <a:lnTo>
                  <a:pt x="9100951" y="4449347"/>
                </a:lnTo>
                <a:lnTo>
                  <a:pt x="9109710" y="4448563"/>
                </a:lnTo>
                <a:close/>
                <a:moveTo>
                  <a:pt x="8952197" y="4444997"/>
                </a:moveTo>
                <a:lnTo>
                  <a:pt x="8951810" y="4450496"/>
                </a:lnTo>
                <a:lnTo>
                  <a:pt x="8951810" y="4455209"/>
                </a:lnTo>
                <a:lnTo>
                  <a:pt x="8952585" y="4459923"/>
                </a:lnTo>
                <a:lnTo>
                  <a:pt x="8953748" y="4463458"/>
                </a:lnTo>
                <a:lnTo>
                  <a:pt x="8955298" y="4465814"/>
                </a:lnTo>
                <a:lnTo>
                  <a:pt x="8957624" y="4467778"/>
                </a:lnTo>
                <a:lnTo>
                  <a:pt x="8959950" y="4468171"/>
                </a:lnTo>
                <a:lnTo>
                  <a:pt x="8963439" y="4468171"/>
                </a:lnTo>
                <a:lnTo>
                  <a:pt x="8963827" y="4472884"/>
                </a:lnTo>
                <a:lnTo>
                  <a:pt x="8964602" y="4476419"/>
                </a:lnTo>
                <a:lnTo>
                  <a:pt x="8963827" y="4479169"/>
                </a:lnTo>
                <a:lnTo>
                  <a:pt x="8963439" y="4481133"/>
                </a:lnTo>
                <a:lnTo>
                  <a:pt x="8963051" y="4482704"/>
                </a:lnTo>
                <a:lnTo>
                  <a:pt x="8961888" y="4483097"/>
                </a:lnTo>
                <a:lnTo>
                  <a:pt x="8961113" y="4483097"/>
                </a:lnTo>
                <a:lnTo>
                  <a:pt x="8959563" y="4483097"/>
                </a:lnTo>
                <a:lnTo>
                  <a:pt x="8958400" y="4482311"/>
                </a:lnTo>
                <a:lnTo>
                  <a:pt x="8957237" y="4480740"/>
                </a:lnTo>
                <a:lnTo>
                  <a:pt x="8955298" y="4477598"/>
                </a:lnTo>
                <a:lnTo>
                  <a:pt x="8952972" y="4473277"/>
                </a:lnTo>
                <a:lnTo>
                  <a:pt x="8952585" y="4471313"/>
                </a:lnTo>
                <a:lnTo>
                  <a:pt x="8952585" y="4468957"/>
                </a:lnTo>
                <a:lnTo>
                  <a:pt x="8946770" y="4468171"/>
                </a:lnTo>
                <a:lnTo>
                  <a:pt x="8943669" y="4468957"/>
                </a:lnTo>
                <a:lnTo>
                  <a:pt x="8941343" y="4469349"/>
                </a:lnTo>
                <a:lnTo>
                  <a:pt x="8939405" y="4470135"/>
                </a:lnTo>
                <a:lnTo>
                  <a:pt x="8937854" y="4471706"/>
                </a:lnTo>
                <a:lnTo>
                  <a:pt x="8936303" y="4473670"/>
                </a:lnTo>
                <a:lnTo>
                  <a:pt x="8935916" y="4477205"/>
                </a:lnTo>
                <a:lnTo>
                  <a:pt x="8933590" y="4475241"/>
                </a:lnTo>
                <a:lnTo>
                  <a:pt x="8932039" y="4473670"/>
                </a:lnTo>
                <a:lnTo>
                  <a:pt x="8931652" y="4471313"/>
                </a:lnTo>
                <a:lnTo>
                  <a:pt x="8931264" y="4469349"/>
                </a:lnTo>
                <a:lnTo>
                  <a:pt x="8931652" y="4466207"/>
                </a:lnTo>
                <a:lnTo>
                  <a:pt x="8932427" y="4463850"/>
                </a:lnTo>
                <a:lnTo>
                  <a:pt x="8933590" y="4461494"/>
                </a:lnTo>
                <a:lnTo>
                  <a:pt x="8935528" y="4458351"/>
                </a:lnTo>
                <a:lnTo>
                  <a:pt x="8939405" y="4453245"/>
                </a:lnTo>
                <a:lnTo>
                  <a:pt x="8943669" y="4449317"/>
                </a:lnTo>
                <a:lnTo>
                  <a:pt x="8948321" y="4446568"/>
                </a:lnTo>
                <a:lnTo>
                  <a:pt x="8950259" y="4445390"/>
                </a:lnTo>
                <a:close/>
                <a:moveTo>
                  <a:pt x="8969364" y="4443410"/>
                </a:moveTo>
                <a:lnTo>
                  <a:pt x="8971745" y="4444608"/>
                </a:lnTo>
                <a:lnTo>
                  <a:pt x="8974523" y="4447004"/>
                </a:lnTo>
                <a:lnTo>
                  <a:pt x="8976508" y="4449001"/>
                </a:lnTo>
                <a:lnTo>
                  <a:pt x="8977698" y="4451397"/>
                </a:lnTo>
                <a:lnTo>
                  <a:pt x="8979286" y="4454193"/>
                </a:lnTo>
                <a:lnTo>
                  <a:pt x="8980477" y="4458586"/>
                </a:lnTo>
                <a:lnTo>
                  <a:pt x="8980873" y="4462580"/>
                </a:lnTo>
                <a:lnTo>
                  <a:pt x="8980873" y="4467372"/>
                </a:lnTo>
                <a:lnTo>
                  <a:pt x="8982858" y="4466973"/>
                </a:lnTo>
                <a:lnTo>
                  <a:pt x="8984445" y="4466573"/>
                </a:lnTo>
                <a:lnTo>
                  <a:pt x="8986033" y="4465375"/>
                </a:lnTo>
                <a:lnTo>
                  <a:pt x="8986827" y="4464177"/>
                </a:lnTo>
                <a:lnTo>
                  <a:pt x="8988811" y="4460583"/>
                </a:lnTo>
                <a:lnTo>
                  <a:pt x="8990398" y="4456988"/>
                </a:lnTo>
                <a:lnTo>
                  <a:pt x="8992383" y="4453394"/>
                </a:lnTo>
                <a:lnTo>
                  <a:pt x="8993970" y="4451797"/>
                </a:lnTo>
                <a:lnTo>
                  <a:pt x="8994764" y="4450998"/>
                </a:lnTo>
                <a:lnTo>
                  <a:pt x="8996351" y="4450199"/>
                </a:lnTo>
                <a:lnTo>
                  <a:pt x="8998336" y="4449800"/>
                </a:lnTo>
                <a:lnTo>
                  <a:pt x="9001114" y="4449800"/>
                </a:lnTo>
                <a:lnTo>
                  <a:pt x="9003495" y="4450998"/>
                </a:lnTo>
                <a:lnTo>
                  <a:pt x="9007861" y="4462979"/>
                </a:lnTo>
                <a:lnTo>
                  <a:pt x="9009845" y="4468969"/>
                </a:lnTo>
                <a:lnTo>
                  <a:pt x="9012623" y="4474561"/>
                </a:lnTo>
                <a:lnTo>
                  <a:pt x="9015005" y="4479753"/>
                </a:lnTo>
                <a:lnTo>
                  <a:pt x="9018577" y="4484146"/>
                </a:lnTo>
                <a:lnTo>
                  <a:pt x="9022148" y="4487740"/>
                </a:lnTo>
                <a:lnTo>
                  <a:pt x="9024530" y="4489337"/>
                </a:lnTo>
                <a:lnTo>
                  <a:pt x="9026514" y="4490935"/>
                </a:lnTo>
                <a:lnTo>
                  <a:pt x="9026117" y="4493331"/>
                </a:lnTo>
                <a:lnTo>
                  <a:pt x="9024530" y="4495328"/>
                </a:lnTo>
                <a:lnTo>
                  <a:pt x="9022545" y="4496925"/>
                </a:lnTo>
                <a:lnTo>
                  <a:pt x="9020561" y="4498124"/>
                </a:lnTo>
                <a:lnTo>
                  <a:pt x="9018577" y="4499322"/>
                </a:lnTo>
                <a:lnTo>
                  <a:pt x="9016989" y="4501319"/>
                </a:lnTo>
                <a:lnTo>
                  <a:pt x="9016195" y="4503315"/>
                </a:lnTo>
                <a:lnTo>
                  <a:pt x="9015401" y="4506910"/>
                </a:lnTo>
                <a:lnTo>
                  <a:pt x="9013417" y="4499721"/>
                </a:lnTo>
                <a:lnTo>
                  <a:pt x="9011036" y="4494929"/>
                </a:lnTo>
                <a:lnTo>
                  <a:pt x="9007861" y="4490136"/>
                </a:lnTo>
                <a:lnTo>
                  <a:pt x="9005083" y="4487341"/>
                </a:lnTo>
                <a:lnTo>
                  <a:pt x="9001908" y="4484545"/>
                </a:lnTo>
                <a:lnTo>
                  <a:pt x="8998336" y="4482548"/>
                </a:lnTo>
                <a:lnTo>
                  <a:pt x="8990795" y="4479753"/>
                </a:lnTo>
                <a:lnTo>
                  <a:pt x="8987223" y="4478155"/>
                </a:lnTo>
                <a:lnTo>
                  <a:pt x="8984048" y="4476158"/>
                </a:lnTo>
                <a:lnTo>
                  <a:pt x="8980873" y="4473762"/>
                </a:lnTo>
                <a:lnTo>
                  <a:pt x="8977698" y="4470168"/>
                </a:lnTo>
                <a:lnTo>
                  <a:pt x="8974920" y="4465375"/>
                </a:lnTo>
                <a:lnTo>
                  <a:pt x="8972936" y="4459784"/>
                </a:lnTo>
                <a:lnTo>
                  <a:pt x="8970951" y="4452196"/>
                </a:lnTo>
                <a:close/>
                <a:moveTo>
                  <a:pt x="9810739" y="4441822"/>
                </a:moveTo>
                <a:lnTo>
                  <a:pt x="9809939" y="4445394"/>
                </a:lnTo>
                <a:lnTo>
                  <a:pt x="9807939" y="4448569"/>
                </a:lnTo>
                <a:lnTo>
                  <a:pt x="9805939" y="4450950"/>
                </a:lnTo>
                <a:lnTo>
                  <a:pt x="9802739" y="4452934"/>
                </a:lnTo>
                <a:lnTo>
                  <a:pt x="9799939" y="4454919"/>
                </a:lnTo>
                <a:lnTo>
                  <a:pt x="9796339" y="4456506"/>
                </a:lnTo>
                <a:lnTo>
                  <a:pt x="9792739" y="4458094"/>
                </a:lnTo>
                <a:lnTo>
                  <a:pt x="9788739" y="4458887"/>
                </a:lnTo>
                <a:lnTo>
                  <a:pt x="9781139" y="4460475"/>
                </a:lnTo>
                <a:lnTo>
                  <a:pt x="9773139" y="4460872"/>
                </a:lnTo>
                <a:lnTo>
                  <a:pt x="9765939" y="4460475"/>
                </a:lnTo>
                <a:lnTo>
                  <a:pt x="9759939" y="4459681"/>
                </a:lnTo>
                <a:lnTo>
                  <a:pt x="9761939" y="4456903"/>
                </a:lnTo>
                <a:lnTo>
                  <a:pt x="9764339" y="4454919"/>
                </a:lnTo>
                <a:lnTo>
                  <a:pt x="9767539" y="4453331"/>
                </a:lnTo>
                <a:lnTo>
                  <a:pt x="9770339" y="4452141"/>
                </a:lnTo>
                <a:lnTo>
                  <a:pt x="9776339" y="4450156"/>
                </a:lnTo>
                <a:lnTo>
                  <a:pt x="9783539" y="4448569"/>
                </a:lnTo>
                <a:lnTo>
                  <a:pt x="9797939" y="4445791"/>
                </a:lnTo>
                <a:lnTo>
                  <a:pt x="9804739" y="4444600"/>
                </a:lnTo>
                <a:close/>
                <a:moveTo>
                  <a:pt x="8674252" y="4441822"/>
                </a:moveTo>
                <a:lnTo>
                  <a:pt x="8676243" y="4443818"/>
                </a:lnTo>
                <a:lnTo>
                  <a:pt x="8678632" y="4445814"/>
                </a:lnTo>
                <a:lnTo>
                  <a:pt x="8681419" y="4447411"/>
                </a:lnTo>
                <a:lnTo>
                  <a:pt x="8683808" y="4448210"/>
                </a:lnTo>
                <a:lnTo>
                  <a:pt x="8686993" y="4449008"/>
                </a:lnTo>
                <a:lnTo>
                  <a:pt x="8690577" y="4449408"/>
                </a:lnTo>
                <a:lnTo>
                  <a:pt x="8697345" y="4449408"/>
                </a:lnTo>
                <a:lnTo>
                  <a:pt x="8696549" y="4452202"/>
                </a:lnTo>
                <a:lnTo>
                  <a:pt x="8695354" y="4454199"/>
                </a:lnTo>
                <a:lnTo>
                  <a:pt x="8693364" y="4455796"/>
                </a:lnTo>
                <a:lnTo>
                  <a:pt x="8690975" y="4456594"/>
                </a:lnTo>
                <a:lnTo>
                  <a:pt x="8685401" y="4457393"/>
                </a:lnTo>
                <a:lnTo>
                  <a:pt x="8680225" y="4457792"/>
                </a:lnTo>
                <a:lnTo>
                  <a:pt x="8682215" y="4458590"/>
                </a:lnTo>
                <a:lnTo>
                  <a:pt x="8685401" y="4459788"/>
                </a:lnTo>
                <a:lnTo>
                  <a:pt x="8692567" y="4464579"/>
                </a:lnTo>
                <a:lnTo>
                  <a:pt x="8700928" y="4470568"/>
                </a:lnTo>
                <a:lnTo>
                  <a:pt x="8710484" y="4476157"/>
                </a:lnTo>
                <a:lnTo>
                  <a:pt x="8714864" y="4478553"/>
                </a:lnTo>
                <a:lnTo>
                  <a:pt x="8719243" y="4480150"/>
                </a:lnTo>
                <a:lnTo>
                  <a:pt x="8723623" y="4481747"/>
                </a:lnTo>
                <a:lnTo>
                  <a:pt x="8727206" y="4482146"/>
                </a:lnTo>
                <a:lnTo>
                  <a:pt x="8730790" y="4481747"/>
                </a:lnTo>
                <a:lnTo>
                  <a:pt x="8731984" y="4480549"/>
                </a:lnTo>
                <a:lnTo>
                  <a:pt x="8733577" y="4479751"/>
                </a:lnTo>
                <a:lnTo>
                  <a:pt x="8734771" y="4478553"/>
                </a:lnTo>
                <a:lnTo>
                  <a:pt x="8735568" y="4476956"/>
                </a:lnTo>
                <a:lnTo>
                  <a:pt x="8736762" y="4474960"/>
                </a:lnTo>
                <a:lnTo>
                  <a:pt x="8737160" y="4472564"/>
                </a:lnTo>
                <a:lnTo>
                  <a:pt x="8743929" y="4476557"/>
                </a:lnTo>
                <a:lnTo>
                  <a:pt x="8745920" y="4478154"/>
                </a:lnTo>
                <a:lnTo>
                  <a:pt x="8746716" y="4479751"/>
                </a:lnTo>
                <a:lnTo>
                  <a:pt x="8747114" y="4480549"/>
                </a:lnTo>
                <a:lnTo>
                  <a:pt x="8747114" y="4482146"/>
                </a:lnTo>
                <a:lnTo>
                  <a:pt x="8746318" y="4483344"/>
                </a:lnTo>
                <a:lnTo>
                  <a:pt x="8745920" y="4484542"/>
                </a:lnTo>
                <a:lnTo>
                  <a:pt x="8742734" y="4487736"/>
                </a:lnTo>
                <a:lnTo>
                  <a:pt x="8740345" y="4491728"/>
                </a:lnTo>
                <a:lnTo>
                  <a:pt x="8739151" y="4494124"/>
                </a:lnTo>
                <a:lnTo>
                  <a:pt x="8738355" y="4497318"/>
                </a:lnTo>
                <a:lnTo>
                  <a:pt x="8737558" y="4500911"/>
                </a:lnTo>
                <a:lnTo>
                  <a:pt x="8737558" y="4504903"/>
                </a:lnTo>
                <a:lnTo>
                  <a:pt x="8708891" y="4505303"/>
                </a:lnTo>
                <a:lnTo>
                  <a:pt x="8712475" y="4499713"/>
                </a:lnTo>
                <a:lnTo>
                  <a:pt x="8712873" y="4497717"/>
                </a:lnTo>
                <a:lnTo>
                  <a:pt x="8713669" y="4495721"/>
                </a:lnTo>
                <a:lnTo>
                  <a:pt x="8713669" y="4493724"/>
                </a:lnTo>
                <a:lnTo>
                  <a:pt x="8712873" y="4492127"/>
                </a:lnTo>
                <a:lnTo>
                  <a:pt x="8711679" y="4489333"/>
                </a:lnTo>
                <a:lnTo>
                  <a:pt x="8706901" y="4483344"/>
                </a:lnTo>
                <a:lnTo>
                  <a:pt x="8704910" y="4478553"/>
                </a:lnTo>
                <a:lnTo>
                  <a:pt x="8704114" y="4476157"/>
                </a:lnTo>
                <a:lnTo>
                  <a:pt x="8702919" y="4473762"/>
                </a:lnTo>
                <a:lnTo>
                  <a:pt x="8700530" y="4473762"/>
                </a:lnTo>
                <a:lnTo>
                  <a:pt x="8697743" y="4474960"/>
                </a:lnTo>
                <a:lnTo>
                  <a:pt x="8696549" y="4476956"/>
                </a:lnTo>
                <a:lnTo>
                  <a:pt x="8694956" y="4480150"/>
                </a:lnTo>
                <a:lnTo>
                  <a:pt x="8693762" y="4483344"/>
                </a:lnTo>
                <a:lnTo>
                  <a:pt x="8693364" y="4486538"/>
                </a:lnTo>
                <a:lnTo>
                  <a:pt x="8692567" y="4494124"/>
                </a:lnTo>
                <a:lnTo>
                  <a:pt x="8691373" y="4497717"/>
                </a:lnTo>
                <a:lnTo>
                  <a:pt x="8690975" y="4500911"/>
                </a:lnTo>
                <a:lnTo>
                  <a:pt x="8689382" y="4503706"/>
                </a:lnTo>
                <a:lnTo>
                  <a:pt x="8687789" y="4505702"/>
                </a:lnTo>
                <a:lnTo>
                  <a:pt x="8685799" y="4508098"/>
                </a:lnTo>
                <a:lnTo>
                  <a:pt x="8683012" y="4508497"/>
                </a:lnTo>
                <a:lnTo>
                  <a:pt x="8679428" y="4508098"/>
                </a:lnTo>
                <a:lnTo>
                  <a:pt x="8674650" y="4506500"/>
                </a:lnTo>
                <a:lnTo>
                  <a:pt x="8674650" y="4503306"/>
                </a:lnTo>
                <a:lnTo>
                  <a:pt x="8674252" y="4500911"/>
                </a:lnTo>
                <a:lnTo>
                  <a:pt x="8674650" y="4498116"/>
                </a:lnTo>
                <a:lnTo>
                  <a:pt x="8675447" y="4496918"/>
                </a:lnTo>
                <a:lnTo>
                  <a:pt x="8675845" y="4495321"/>
                </a:lnTo>
                <a:lnTo>
                  <a:pt x="8676641" y="4494124"/>
                </a:lnTo>
                <a:lnTo>
                  <a:pt x="8679428" y="4492127"/>
                </a:lnTo>
                <a:lnTo>
                  <a:pt x="8681419" y="4490131"/>
                </a:lnTo>
                <a:lnTo>
                  <a:pt x="8683808" y="4488534"/>
                </a:lnTo>
                <a:lnTo>
                  <a:pt x="8685002" y="4487336"/>
                </a:lnTo>
                <a:lnTo>
                  <a:pt x="8685401" y="4485739"/>
                </a:lnTo>
                <a:lnTo>
                  <a:pt x="8685799" y="4484142"/>
                </a:lnTo>
                <a:lnTo>
                  <a:pt x="8686197" y="4481747"/>
                </a:lnTo>
                <a:lnTo>
                  <a:pt x="8682215" y="4485340"/>
                </a:lnTo>
                <a:lnTo>
                  <a:pt x="8678632" y="4488135"/>
                </a:lnTo>
                <a:lnTo>
                  <a:pt x="8674650" y="4490930"/>
                </a:lnTo>
                <a:lnTo>
                  <a:pt x="8670669" y="4492926"/>
                </a:lnTo>
                <a:lnTo>
                  <a:pt x="8667086" y="4494922"/>
                </a:lnTo>
                <a:lnTo>
                  <a:pt x="8663104" y="4495721"/>
                </a:lnTo>
                <a:lnTo>
                  <a:pt x="8659123" y="4496120"/>
                </a:lnTo>
                <a:lnTo>
                  <a:pt x="8655141" y="4496918"/>
                </a:lnTo>
                <a:lnTo>
                  <a:pt x="8651160" y="4496918"/>
                </a:lnTo>
                <a:lnTo>
                  <a:pt x="8647178" y="4496120"/>
                </a:lnTo>
                <a:lnTo>
                  <a:pt x="8643197" y="4495321"/>
                </a:lnTo>
                <a:lnTo>
                  <a:pt x="8639215" y="4493724"/>
                </a:lnTo>
                <a:lnTo>
                  <a:pt x="8634835" y="4491728"/>
                </a:lnTo>
                <a:lnTo>
                  <a:pt x="8630854" y="4489333"/>
                </a:lnTo>
                <a:lnTo>
                  <a:pt x="8627271" y="4486538"/>
                </a:lnTo>
                <a:lnTo>
                  <a:pt x="8623289" y="4483344"/>
                </a:lnTo>
                <a:lnTo>
                  <a:pt x="8624882" y="4478952"/>
                </a:lnTo>
                <a:lnTo>
                  <a:pt x="8626872" y="4476157"/>
                </a:lnTo>
                <a:lnTo>
                  <a:pt x="8628863" y="4473762"/>
                </a:lnTo>
                <a:lnTo>
                  <a:pt x="8630456" y="4472165"/>
                </a:lnTo>
                <a:lnTo>
                  <a:pt x="8632446" y="4470568"/>
                </a:lnTo>
                <a:lnTo>
                  <a:pt x="8634835" y="4470169"/>
                </a:lnTo>
                <a:lnTo>
                  <a:pt x="8636826" y="4470169"/>
                </a:lnTo>
                <a:lnTo>
                  <a:pt x="8639215" y="4470568"/>
                </a:lnTo>
                <a:lnTo>
                  <a:pt x="8643595" y="4472165"/>
                </a:lnTo>
                <a:lnTo>
                  <a:pt x="8647974" y="4474960"/>
                </a:lnTo>
                <a:lnTo>
                  <a:pt x="8657530" y="4482146"/>
                </a:lnTo>
                <a:lnTo>
                  <a:pt x="8659521" y="4476956"/>
                </a:lnTo>
                <a:lnTo>
                  <a:pt x="8662308" y="4472564"/>
                </a:lnTo>
                <a:lnTo>
                  <a:pt x="8666687" y="4463381"/>
                </a:lnTo>
                <a:lnTo>
                  <a:pt x="8669076" y="4458990"/>
                </a:lnTo>
                <a:lnTo>
                  <a:pt x="8671067" y="4453799"/>
                </a:lnTo>
                <a:lnTo>
                  <a:pt x="8673456" y="4448210"/>
                </a:lnTo>
                <a:close/>
                <a:moveTo>
                  <a:pt x="9887415" y="4438647"/>
                </a:moveTo>
                <a:lnTo>
                  <a:pt x="9891350" y="4438647"/>
                </a:lnTo>
                <a:lnTo>
                  <a:pt x="9895678" y="4439068"/>
                </a:lnTo>
                <a:lnTo>
                  <a:pt x="9896465" y="4441174"/>
                </a:lnTo>
                <a:lnTo>
                  <a:pt x="9895678" y="4442859"/>
                </a:lnTo>
                <a:lnTo>
                  <a:pt x="9894891" y="4446649"/>
                </a:lnTo>
                <a:lnTo>
                  <a:pt x="9892530" y="4450019"/>
                </a:lnTo>
                <a:lnTo>
                  <a:pt x="9889776" y="4452967"/>
                </a:lnTo>
                <a:lnTo>
                  <a:pt x="9885841" y="4455073"/>
                </a:lnTo>
                <a:lnTo>
                  <a:pt x="9881906" y="4457179"/>
                </a:lnTo>
                <a:lnTo>
                  <a:pt x="9877578" y="4458442"/>
                </a:lnTo>
                <a:lnTo>
                  <a:pt x="9872856" y="4459285"/>
                </a:lnTo>
                <a:lnTo>
                  <a:pt x="9868527" y="4459285"/>
                </a:lnTo>
                <a:lnTo>
                  <a:pt x="9864593" y="4459285"/>
                </a:lnTo>
                <a:lnTo>
                  <a:pt x="9860658" y="4458442"/>
                </a:lnTo>
                <a:lnTo>
                  <a:pt x="9857116" y="4456336"/>
                </a:lnTo>
                <a:lnTo>
                  <a:pt x="9853968" y="4453388"/>
                </a:lnTo>
                <a:lnTo>
                  <a:pt x="9853181" y="4452125"/>
                </a:lnTo>
                <a:lnTo>
                  <a:pt x="9852001" y="4450440"/>
                </a:lnTo>
                <a:lnTo>
                  <a:pt x="9851214" y="4448334"/>
                </a:lnTo>
                <a:lnTo>
                  <a:pt x="9851214" y="4445386"/>
                </a:lnTo>
                <a:lnTo>
                  <a:pt x="9850427" y="4443280"/>
                </a:lnTo>
                <a:lnTo>
                  <a:pt x="9851214" y="4440331"/>
                </a:lnTo>
                <a:lnTo>
                  <a:pt x="9853968" y="4442437"/>
                </a:lnTo>
                <a:lnTo>
                  <a:pt x="9856329" y="4443280"/>
                </a:lnTo>
                <a:lnTo>
                  <a:pt x="9859477" y="4444122"/>
                </a:lnTo>
                <a:lnTo>
                  <a:pt x="9861445" y="4444543"/>
                </a:lnTo>
                <a:lnTo>
                  <a:pt x="9863806" y="4444543"/>
                </a:lnTo>
                <a:lnTo>
                  <a:pt x="9866166" y="4444122"/>
                </a:lnTo>
                <a:lnTo>
                  <a:pt x="9870495" y="4442859"/>
                </a:lnTo>
                <a:lnTo>
                  <a:pt x="9875610" y="4441174"/>
                </a:lnTo>
                <a:lnTo>
                  <a:pt x="9880726" y="4439910"/>
                </a:lnTo>
                <a:close/>
                <a:moveTo>
                  <a:pt x="9912075" y="4437060"/>
                </a:moveTo>
                <a:lnTo>
                  <a:pt x="9914509" y="4437060"/>
                </a:lnTo>
                <a:lnTo>
                  <a:pt x="9916943" y="4437869"/>
                </a:lnTo>
                <a:lnTo>
                  <a:pt x="9919377" y="4439083"/>
                </a:lnTo>
                <a:lnTo>
                  <a:pt x="9921406" y="4440702"/>
                </a:lnTo>
                <a:lnTo>
                  <a:pt x="9925057" y="4443534"/>
                </a:lnTo>
                <a:lnTo>
                  <a:pt x="9928708" y="4446772"/>
                </a:lnTo>
                <a:lnTo>
                  <a:pt x="9929925" y="4447176"/>
                </a:lnTo>
                <a:lnTo>
                  <a:pt x="9931548" y="4447176"/>
                </a:lnTo>
                <a:lnTo>
                  <a:pt x="9932765" y="4446772"/>
                </a:lnTo>
                <a:lnTo>
                  <a:pt x="9934388" y="4445153"/>
                </a:lnTo>
                <a:lnTo>
                  <a:pt x="9935199" y="4442725"/>
                </a:lnTo>
                <a:lnTo>
                  <a:pt x="9936417" y="4438678"/>
                </a:lnTo>
                <a:lnTo>
                  <a:pt x="9938445" y="4440297"/>
                </a:lnTo>
                <a:lnTo>
                  <a:pt x="9939662" y="4441511"/>
                </a:lnTo>
                <a:lnTo>
                  <a:pt x="9941285" y="4443130"/>
                </a:lnTo>
                <a:lnTo>
                  <a:pt x="9941691" y="4444344"/>
                </a:lnTo>
                <a:lnTo>
                  <a:pt x="9942502" y="4445558"/>
                </a:lnTo>
                <a:lnTo>
                  <a:pt x="9942502" y="4447176"/>
                </a:lnTo>
                <a:lnTo>
                  <a:pt x="9942502" y="4448390"/>
                </a:lnTo>
                <a:lnTo>
                  <a:pt x="9941285" y="4450009"/>
                </a:lnTo>
                <a:lnTo>
                  <a:pt x="9939256" y="4452032"/>
                </a:lnTo>
                <a:lnTo>
                  <a:pt x="9936417" y="4454056"/>
                </a:lnTo>
                <a:lnTo>
                  <a:pt x="9931954" y="4456079"/>
                </a:lnTo>
                <a:lnTo>
                  <a:pt x="9927897" y="4456888"/>
                </a:lnTo>
                <a:lnTo>
                  <a:pt x="9923434" y="4457698"/>
                </a:lnTo>
                <a:lnTo>
                  <a:pt x="9919377" y="4457698"/>
                </a:lnTo>
                <a:lnTo>
                  <a:pt x="9914509" y="4456888"/>
                </a:lnTo>
                <a:lnTo>
                  <a:pt x="9911263" y="4454865"/>
                </a:lnTo>
                <a:lnTo>
                  <a:pt x="9909640" y="4454056"/>
                </a:lnTo>
                <a:lnTo>
                  <a:pt x="9908423" y="4452842"/>
                </a:lnTo>
                <a:lnTo>
                  <a:pt x="9907612" y="4451223"/>
                </a:lnTo>
                <a:lnTo>
                  <a:pt x="9906395" y="4449200"/>
                </a:lnTo>
                <a:lnTo>
                  <a:pt x="9905989" y="4447176"/>
                </a:lnTo>
                <a:lnTo>
                  <a:pt x="9905989" y="4444748"/>
                </a:lnTo>
                <a:lnTo>
                  <a:pt x="9906395" y="4442320"/>
                </a:lnTo>
                <a:lnTo>
                  <a:pt x="9906800" y="4439488"/>
                </a:lnTo>
                <a:lnTo>
                  <a:pt x="9909640" y="4437869"/>
                </a:lnTo>
                <a:close/>
                <a:moveTo>
                  <a:pt x="9198570" y="4433885"/>
                </a:moveTo>
                <a:lnTo>
                  <a:pt x="9206884" y="4435069"/>
                </a:lnTo>
                <a:lnTo>
                  <a:pt x="9215593" y="4437042"/>
                </a:lnTo>
                <a:lnTo>
                  <a:pt x="9223907" y="4439410"/>
                </a:lnTo>
                <a:lnTo>
                  <a:pt x="9232616" y="4442961"/>
                </a:lnTo>
                <a:lnTo>
                  <a:pt x="9241326" y="4446513"/>
                </a:lnTo>
                <a:lnTo>
                  <a:pt x="9250035" y="4450854"/>
                </a:lnTo>
                <a:lnTo>
                  <a:pt x="9266662" y="4459931"/>
                </a:lnTo>
                <a:lnTo>
                  <a:pt x="9282102" y="4469402"/>
                </a:lnTo>
                <a:lnTo>
                  <a:pt x="9281706" y="4474927"/>
                </a:lnTo>
                <a:lnTo>
                  <a:pt x="9280123" y="4480057"/>
                </a:lnTo>
                <a:lnTo>
                  <a:pt x="9278143" y="4484003"/>
                </a:lnTo>
                <a:lnTo>
                  <a:pt x="9275372" y="4487555"/>
                </a:lnTo>
                <a:lnTo>
                  <a:pt x="9270621" y="4494264"/>
                </a:lnTo>
                <a:lnTo>
                  <a:pt x="9267850" y="4497815"/>
                </a:lnTo>
                <a:lnTo>
                  <a:pt x="9265475" y="4501367"/>
                </a:lnTo>
                <a:lnTo>
                  <a:pt x="9264683" y="4497026"/>
                </a:lnTo>
                <a:lnTo>
                  <a:pt x="9263495" y="4493080"/>
                </a:lnTo>
                <a:lnTo>
                  <a:pt x="9261516" y="4489528"/>
                </a:lnTo>
                <a:lnTo>
                  <a:pt x="9259537" y="4486371"/>
                </a:lnTo>
                <a:lnTo>
                  <a:pt x="9257161" y="4484003"/>
                </a:lnTo>
                <a:lnTo>
                  <a:pt x="9253994" y="4482030"/>
                </a:lnTo>
                <a:lnTo>
                  <a:pt x="9250827" y="4480057"/>
                </a:lnTo>
                <a:lnTo>
                  <a:pt x="9247660" y="4478478"/>
                </a:lnTo>
                <a:lnTo>
                  <a:pt x="9243305" y="4477294"/>
                </a:lnTo>
                <a:lnTo>
                  <a:pt x="9239346" y="4476505"/>
                </a:lnTo>
                <a:lnTo>
                  <a:pt x="9234992" y="4476110"/>
                </a:lnTo>
                <a:lnTo>
                  <a:pt x="9231033" y="4476110"/>
                </a:lnTo>
                <a:lnTo>
                  <a:pt x="9221532" y="4476110"/>
                </a:lnTo>
                <a:lnTo>
                  <a:pt x="9212030" y="4477294"/>
                </a:lnTo>
                <a:lnTo>
                  <a:pt x="9201737" y="4479268"/>
                </a:lnTo>
                <a:lnTo>
                  <a:pt x="9191840" y="4482425"/>
                </a:lnTo>
                <a:lnTo>
                  <a:pt x="9182339" y="4485582"/>
                </a:lnTo>
                <a:lnTo>
                  <a:pt x="9173234" y="4489528"/>
                </a:lnTo>
                <a:lnTo>
                  <a:pt x="9164920" y="4493080"/>
                </a:lnTo>
                <a:lnTo>
                  <a:pt x="9157794" y="4497026"/>
                </a:lnTo>
                <a:lnTo>
                  <a:pt x="9151460" y="4500578"/>
                </a:lnTo>
                <a:lnTo>
                  <a:pt x="9146313" y="4503735"/>
                </a:lnTo>
                <a:lnTo>
                  <a:pt x="9138396" y="4501762"/>
                </a:lnTo>
                <a:lnTo>
                  <a:pt x="9134437" y="4500972"/>
                </a:lnTo>
                <a:lnTo>
                  <a:pt x="9130478" y="4499394"/>
                </a:lnTo>
                <a:lnTo>
                  <a:pt x="9128894" y="4497815"/>
                </a:lnTo>
                <a:lnTo>
                  <a:pt x="9127311" y="4496237"/>
                </a:lnTo>
                <a:lnTo>
                  <a:pt x="9126123" y="4495053"/>
                </a:lnTo>
                <a:lnTo>
                  <a:pt x="9124936" y="4493080"/>
                </a:lnTo>
                <a:lnTo>
                  <a:pt x="9124144" y="4490317"/>
                </a:lnTo>
                <a:lnTo>
                  <a:pt x="9123748" y="4487555"/>
                </a:lnTo>
                <a:lnTo>
                  <a:pt x="9123352" y="4484398"/>
                </a:lnTo>
                <a:lnTo>
                  <a:pt x="9123748" y="4480846"/>
                </a:lnTo>
                <a:lnTo>
                  <a:pt x="9128499" y="4482030"/>
                </a:lnTo>
                <a:lnTo>
                  <a:pt x="9132457" y="4482425"/>
                </a:lnTo>
                <a:lnTo>
                  <a:pt x="9136020" y="4482425"/>
                </a:lnTo>
                <a:lnTo>
                  <a:pt x="9138792" y="4482030"/>
                </a:lnTo>
                <a:lnTo>
                  <a:pt x="9141959" y="4480846"/>
                </a:lnTo>
                <a:lnTo>
                  <a:pt x="9144334" y="4480057"/>
                </a:lnTo>
                <a:lnTo>
                  <a:pt x="9149480" y="4476505"/>
                </a:lnTo>
                <a:lnTo>
                  <a:pt x="9153835" y="4472559"/>
                </a:lnTo>
                <a:lnTo>
                  <a:pt x="9157794" y="4469007"/>
                </a:lnTo>
                <a:lnTo>
                  <a:pt x="9160169" y="4467034"/>
                </a:lnTo>
                <a:lnTo>
                  <a:pt x="9162941" y="4465850"/>
                </a:lnTo>
                <a:lnTo>
                  <a:pt x="9165712" y="4464666"/>
                </a:lnTo>
                <a:lnTo>
                  <a:pt x="9168879" y="4463877"/>
                </a:lnTo>
                <a:lnTo>
                  <a:pt x="9168483" y="4461509"/>
                </a:lnTo>
                <a:lnTo>
                  <a:pt x="9167295" y="4459536"/>
                </a:lnTo>
                <a:lnTo>
                  <a:pt x="9166503" y="4458352"/>
                </a:lnTo>
                <a:lnTo>
                  <a:pt x="9164920" y="4457563"/>
                </a:lnTo>
                <a:lnTo>
                  <a:pt x="9160961" y="4457168"/>
                </a:lnTo>
                <a:lnTo>
                  <a:pt x="9157398" y="4455984"/>
                </a:lnTo>
                <a:lnTo>
                  <a:pt x="9159773" y="4452038"/>
                </a:lnTo>
                <a:lnTo>
                  <a:pt x="9162941" y="4448486"/>
                </a:lnTo>
                <a:lnTo>
                  <a:pt x="9165712" y="4445329"/>
                </a:lnTo>
                <a:lnTo>
                  <a:pt x="9168879" y="4442567"/>
                </a:lnTo>
                <a:lnTo>
                  <a:pt x="9172442" y="4440594"/>
                </a:lnTo>
                <a:lnTo>
                  <a:pt x="9176005" y="4438620"/>
                </a:lnTo>
                <a:lnTo>
                  <a:pt x="9179568" y="4437042"/>
                </a:lnTo>
                <a:lnTo>
                  <a:pt x="9182735" y="4435463"/>
                </a:lnTo>
                <a:lnTo>
                  <a:pt x="9186694" y="4435069"/>
                </a:lnTo>
                <a:lnTo>
                  <a:pt x="9191048" y="4434674"/>
                </a:lnTo>
                <a:close/>
                <a:moveTo>
                  <a:pt x="8790180" y="4430710"/>
                </a:moveTo>
                <a:lnTo>
                  <a:pt x="8795219" y="4430710"/>
                </a:lnTo>
                <a:lnTo>
                  <a:pt x="8806073" y="4432297"/>
                </a:lnTo>
                <a:lnTo>
                  <a:pt x="8811113" y="4432297"/>
                </a:lnTo>
                <a:lnTo>
                  <a:pt x="8813439" y="4431504"/>
                </a:lnTo>
                <a:lnTo>
                  <a:pt x="8815377" y="4431107"/>
                </a:lnTo>
                <a:lnTo>
                  <a:pt x="8813826" y="4436266"/>
                </a:lnTo>
                <a:lnTo>
                  <a:pt x="8813051" y="4440235"/>
                </a:lnTo>
                <a:lnTo>
                  <a:pt x="8811500" y="4443807"/>
                </a:lnTo>
                <a:lnTo>
                  <a:pt x="8809562" y="4446188"/>
                </a:lnTo>
                <a:lnTo>
                  <a:pt x="8808012" y="4448173"/>
                </a:lnTo>
                <a:lnTo>
                  <a:pt x="8806073" y="4449760"/>
                </a:lnTo>
                <a:lnTo>
                  <a:pt x="8804135" y="4450554"/>
                </a:lnTo>
                <a:lnTo>
                  <a:pt x="8801809" y="4451348"/>
                </a:lnTo>
                <a:lnTo>
                  <a:pt x="8799483" y="4451348"/>
                </a:lnTo>
                <a:lnTo>
                  <a:pt x="8797157" y="4450554"/>
                </a:lnTo>
                <a:lnTo>
                  <a:pt x="8794831" y="4449760"/>
                </a:lnTo>
                <a:lnTo>
                  <a:pt x="8792506" y="4448173"/>
                </a:lnTo>
                <a:lnTo>
                  <a:pt x="8787466" y="4444601"/>
                </a:lnTo>
                <a:lnTo>
                  <a:pt x="8782039" y="4439838"/>
                </a:lnTo>
                <a:lnTo>
                  <a:pt x="8782427" y="4436663"/>
                </a:lnTo>
                <a:lnTo>
                  <a:pt x="8783590" y="4434679"/>
                </a:lnTo>
                <a:lnTo>
                  <a:pt x="8784365" y="4432694"/>
                </a:lnTo>
                <a:lnTo>
                  <a:pt x="8786303" y="4431504"/>
                </a:lnTo>
                <a:lnTo>
                  <a:pt x="8787854" y="4431107"/>
                </a:lnTo>
                <a:close/>
                <a:moveTo>
                  <a:pt x="8012537" y="4427535"/>
                </a:moveTo>
                <a:lnTo>
                  <a:pt x="8015326" y="4427535"/>
                </a:lnTo>
                <a:lnTo>
                  <a:pt x="8018115" y="4427932"/>
                </a:lnTo>
                <a:lnTo>
                  <a:pt x="8023692" y="4429519"/>
                </a:lnTo>
                <a:lnTo>
                  <a:pt x="8029669" y="4432297"/>
                </a:lnTo>
                <a:lnTo>
                  <a:pt x="8035645" y="4435472"/>
                </a:lnTo>
                <a:lnTo>
                  <a:pt x="8042019" y="4439838"/>
                </a:lnTo>
                <a:lnTo>
                  <a:pt x="8048792" y="4444204"/>
                </a:lnTo>
                <a:lnTo>
                  <a:pt x="8061940" y="4454125"/>
                </a:lnTo>
                <a:lnTo>
                  <a:pt x="8068713" y="4459682"/>
                </a:lnTo>
                <a:lnTo>
                  <a:pt x="8075884" y="4464444"/>
                </a:lnTo>
                <a:lnTo>
                  <a:pt x="8083454" y="4468810"/>
                </a:lnTo>
                <a:lnTo>
                  <a:pt x="8090625" y="4472779"/>
                </a:lnTo>
                <a:lnTo>
                  <a:pt x="8098195" y="4475954"/>
                </a:lnTo>
                <a:lnTo>
                  <a:pt x="8105765" y="4477938"/>
                </a:lnTo>
                <a:lnTo>
                  <a:pt x="8098992" y="4479922"/>
                </a:lnTo>
                <a:lnTo>
                  <a:pt x="8092617" y="4481510"/>
                </a:lnTo>
                <a:lnTo>
                  <a:pt x="8085844" y="4481510"/>
                </a:lnTo>
                <a:lnTo>
                  <a:pt x="8079071" y="4480319"/>
                </a:lnTo>
                <a:lnTo>
                  <a:pt x="8071900" y="4478732"/>
                </a:lnTo>
                <a:lnTo>
                  <a:pt x="8064330" y="4476747"/>
                </a:lnTo>
                <a:lnTo>
                  <a:pt x="8057159" y="4473969"/>
                </a:lnTo>
                <a:lnTo>
                  <a:pt x="8050386" y="4470397"/>
                </a:lnTo>
                <a:lnTo>
                  <a:pt x="8043214" y="4466429"/>
                </a:lnTo>
                <a:lnTo>
                  <a:pt x="8036840" y="4461666"/>
                </a:lnTo>
                <a:lnTo>
                  <a:pt x="8030067" y="4457300"/>
                </a:lnTo>
                <a:lnTo>
                  <a:pt x="8023692" y="4452141"/>
                </a:lnTo>
                <a:lnTo>
                  <a:pt x="8017318" y="4447379"/>
                </a:lnTo>
                <a:lnTo>
                  <a:pt x="8012139" y="4441822"/>
                </a:lnTo>
                <a:lnTo>
                  <a:pt x="8006959" y="4436663"/>
                </a:lnTo>
                <a:lnTo>
                  <a:pt x="8002577" y="4431504"/>
                </a:lnTo>
                <a:lnTo>
                  <a:pt x="8004967" y="4430313"/>
                </a:lnTo>
                <a:lnTo>
                  <a:pt x="8007358" y="4428725"/>
                </a:lnTo>
                <a:lnTo>
                  <a:pt x="8010147" y="4427932"/>
                </a:lnTo>
                <a:close/>
                <a:moveTo>
                  <a:pt x="8293008" y="4410072"/>
                </a:moveTo>
                <a:lnTo>
                  <a:pt x="8295002" y="4414041"/>
                </a:lnTo>
                <a:lnTo>
                  <a:pt x="8297793" y="4417612"/>
                </a:lnTo>
                <a:lnTo>
                  <a:pt x="8303773" y="4423169"/>
                </a:lnTo>
                <a:lnTo>
                  <a:pt x="8306565" y="4425947"/>
                </a:lnTo>
                <a:lnTo>
                  <a:pt x="8308558" y="4430312"/>
                </a:lnTo>
                <a:lnTo>
                  <a:pt x="8309754" y="4432694"/>
                </a:lnTo>
                <a:lnTo>
                  <a:pt x="8310153" y="4435075"/>
                </a:lnTo>
                <a:lnTo>
                  <a:pt x="8310552" y="4438250"/>
                </a:lnTo>
                <a:lnTo>
                  <a:pt x="8310552" y="4441822"/>
                </a:lnTo>
                <a:lnTo>
                  <a:pt x="8296597" y="4442616"/>
                </a:lnTo>
                <a:lnTo>
                  <a:pt x="8284635" y="4443012"/>
                </a:lnTo>
                <a:lnTo>
                  <a:pt x="8263901" y="4443806"/>
                </a:lnTo>
                <a:lnTo>
                  <a:pt x="8254731" y="4444203"/>
                </a:lnTo>
                <a:lnTo>
                  <a:pt x="8245560" y="4445791"/>
                </a:lnTo>
                <a:lnTo>
                  <a:pt x="8235592" y="4447775"/>
                </a:lnTo>
                <a:lnTo>
                  <a:pt x="8224827" y="4451347"/>
                </a:lnTo>
                <a:lnTo>
                  <a:pt x="8229213" y="4444997"/>
                </a:lnTo>
                <a:lnTo>
                  <a:pt x="8231206" y="4439837"/>
                </a:lnTo>
                <a:lnTo>
                  <a:pt x="8232402" y="4435075"/>
                </a:lnTo>
                <a:lnTo>
                  <a:pt x="8233200" y="4431106"/>
                </a:lnTo>
                <a:lnTo>
                  <a:pt x="8233599" y="4422772"/>
                </a:lnTo>
                <a:lnTo>
                  <a:pt x="8234795" y="4417612"/>
                </a:lnTo>
                <a:lnTo>
                  <a:pt x="8235991" y="4410866"/>
                </a:lnTo>
                <a:lnTo>
                  <a:pt x="8253136" y="4410469"/>
                </a:lnTo>
                <a:lnTo>
                  <a:pt x="8252338" y="4413644"/>
                </a:lnTo>
                <a:lnTo>
                  <a:pt x="8251142" y="4416025"/>
                </a:lnTo>
                <a:lnTo>
                  <a:pt x="8249149" y="4417216"/>
                </a:lnTo>
                <a:lnTo>
                  <a:pt x="8246756" y="4418009"/>
                </a:lnTo>
                <a:lnTo>
                  <a:pt x="8241573" y="4418406"/>
                </a:lnTo>
                <a:lnTo>
                  <a:pt x="8235991" y="4419200"/>
                </a:lnTo>
                <a:lnTo>
                  <a:pt x="8236788" y="4421581"/>
                </a:lnTo>
                <a:lnTo>
                  <a:pt x="8237586" y="4423962"/>
                </a:lnTo>
                <a:lnTo>
                  <a:pt x="8238782" y="4425947"/>
                </a:lnTo>
                <a:lnTo>
                  <a:pt x="8239978" y="4427534"/>
                </a:lnTo>
                <a:lnTo>
                  <a:pt x="8243168" y="4430709"/>
                </a:lnTo>
                <a:lnTo>
                  <a:pt x="8247155" y="4433091"/>
                </a:lnTo>
                <a:lnTo>
                  <a:pt x="8251142" y="4434678"/>
                </a:lnTo>
                <a:lnTo>
                  <a:pt x="8255927" y="4435075"/>
                </a:lnTo>
                <a:lnTo>
                  <a:pt x="8260712" y="4435075"/>
                </a:lnTo>
                <a:lnTo>
                  <a:pt x="8265895" y="4434678"/>
                </a:lnTo>
                <a:lnTo>
                  <a:pt x="8271078" y="4433091"/>
                </a:lnTo>
                <a:lnTo>
                  <a:pt x="8275464" y="4431106"/>
                </a:lnTo>
                <a:lnTo>
                  <a:pt x="8279850" y="4428725"/>
                </a:lnTo>
                <a:lnTo>
                  <a:pt x="8283837" y="4425947"/>
                </a:lnTo>
                <a:lnTo>
                  <a:pt x="8287426" y="4422772"/>
                </a:lnTo>
                <a:lnTo>
                  <a:pt x="8290217" y="4418406"/>
                </a:lnTo>
                <a:lnTo>
                  <a:pt x="8292211" y="4414437"/>
                </a:lnTo>
                <a:close/>
                <a:moveTo>
                  <a:pt x="8386218" y="4400547"/>
                </a:moveTo>
                <a:lnTo>
                  <a:pt x="8387396" y="4400547"/>
                </a:lnTo>
                <a:lnTo>
                  <a:pt x="8388182" y="4401324"/>
                </a:lnTo>
                <a:lnTo>
                  <a:pt x="8390540" y="4402490"/>
                </a:lnTo>
                <a:lnTo>
                  <a:pt x="8391719" y="4405209"/>
                </a:lnTo>
                <a:lnTo>
                  <a:pt x="8394469" y="4411426"/>
                </a:lnTo>
                <a:lnTo>
                  <a:pt x="8397220" y="4418420"/>
                </a:lnTo>
                <a:lnTo>
                  <a:pt x="8398792" y="4420751"/>
                </a:lnTo>
                <a:lnTo>
                  <a:pt x="8400756" y="4422694"/>
                </a:lnTo>
                <a:lnTo>
                  <a:pt x="8401935" y="4423471"/>
                </a:lnTo>
                <a:lnTo>
                  <a:pt x="8402721" y="4423471"/>
                </a:lnTo>
                <a:lnTo>
                  <a:pt x="8403900" y="4423471"/>
                </a:lnTo>
                <a:lnTo>
                  <a:pt x="8405079" y="4422694"/>
                </a:lnTo>
                <a:lnTo>
                  <a:pt x="8408222" y="4420751"/>
                </a:lnTo>
                <a:lnTo>
                  <a:pt x="8412152" y="4416477"/>
                </a:lnTo>
                <a:lnTo>
                  <a:pt x="8411366" y="4420751"/>
                </a:lnTo>
                <a:lnTo>
                  <a:pt x="8410187" y="4424248"/>
                </a:lnTo>
                <a:lnTo>
                  <a:pt x="8408615" y="4427745"/>
                </a:lnTo>
                <a:lnTo>
                  <a:pt x="8407437" y="4430854"/>
                </a:lnTo>
                <a:lnTo>
                  <a:pt x="8405079" y="4433574"/>
                </a:lnTo>
                <a:lnTo>
                  <a:pt x="8403114" y="4435905"/>
                </a:lnTo>
                <a:lnTo>
                  <a:pt x="8398792" y="4440956"/>
                </a:lnTo>
                <a:lnTo>
                  <a:pt x="8393683" y="4444842"/>
                </a:lnTo>
                <a:lnTo>
                  <a:pt x="8388968" y="4448339"/>
                </a:lnTo>
                <a:lnTo>
                  <a:pt x="8383467" y="4452224"/>
                </a:lnTo>
                <a:lnTo>
                  <a:pt x="8378751" y="4456110"/>
                </a:lnTo>
                <a:lnTo>
                  <a:pt x="8381895" y="4448727"/>
                </a:lnTo>
                <a:lnTo>
                  <a:pt x="8383467" y="4444453"/>
                </a:lnTo>
                <a:lnTo>
                  <a:pt x="8383860" y="4440179"/>
                </a:lnTo>
                <a:lnTo>
                  <a:pt x="8384253" y="4437459"/>
                </a:lnTo>
                <a:lnTo>
                  <a:pt x="8383860" y="4435905"/>
                </a:lnTo>
                <a:lnTo>
                  <a:pt x="8383467" y="4434739"/>
                </a:lnTo>
                <a:lnTo>
                  <a:pt x="8382288" y="4433185"/>
                </a:lnTo>
                <a:lnTo>
                  <a:pt x="8381109" y="4432019"/>
                </a:lnTo>
                <a:lnTo>
                  <a:pt x="8378359" y="4432019"/>
                </a:lnTo>
                <a:lnTo>
                  <a:pt x="8376001" y="4432019"/>
                </a:lnTo>
                <a:lnTo>
                  <a:pt x="8372857" y="4433185"/>
                </a:lnTo>
                <a:lnTo>
                  <a:pt x="8372464" y="4431242"/>
                </a:lnTo>
                <a:lnTo>
                  <a:pt x="8372857" y="4428523"/>
                </a:lnTo>
                <a:lnTo>
                  <a:pt x="8373643" y="4427357"/>
                </a:lnTo>
                <a:lnTo>
                  <a:pt x="8374822" y="4425414"/>
                </a:lnTo>
                <a:lnTo>
                  <a:pt x="8377573" y="4421917"/>
                </a:lnTo>
                <a:lnTo>
                  <a:pt x="8380323" y="4418420"/>
                </a:lnTo>
                <a:lnTo>
                  <a:pt x="8383074" y="4415312"/>
                </a:lnTo>
                <a:lnTo>
                  <a:pt x="8383860" y="4414535"/>
                </a:lnTo>
                <a:lnTo>
                  <a:pt x="8383860" y="4412980"/>
                </a:lnTo>
                <a:lnTo>
                  <a:pt x="8383467" y="4411815"/>
                </a:lnTo>
                <a:lnTo>
                  <a:pt x="8382288" y="4411038"/>
                </a:lnTo>
                <a:lnTo>
                  <a:pt x="8381109" y="4409872"/>
                </a:lnTo>
                <a:lnTo>
                  <a:pt x="8378359" y="4409483"/>
                </a:lnTo>
                <a:lnTo>
                  <a:pt x="8381502" y="4404432"/>
                </a:lnTo>
                <a:lnTo>
                  <a:pt x="8384253" y="4401712"/>
                </a:lnTo>
                <a:lnTo>
                  <a:pt x="8385432" y="4401324"/>
                </a:lnTo>
                <a:close/>
                <a:moveTo>
                  <a:pt x="8459248" y="4392610"/>
                </a:moveTo>
                <a:lnTo>
                  <a:pt x="8460462" y="4392610"/>
                </a:lnTo>
                <a:lnTo>
                  <a:pt x="8461271" y="4392610"/>
                </a:lnTo>
                <a:lnTo>
                  <a:pt x="8462485" y="4393812"/>
                </a:lnTo>
                <a:lnTo>
                  <a:pt x="8463699" y="4395817"/>
                </a:lnTo>
                <a:lnTo>
                  <a:pt x="8465318" y="4399024"/>
                </a:lnTo>
                <a:lnTo>
                  <a:pt x="8466127" y="4403033"/>
                </a:lnTo>
                <a:lnTo>
                  <a:pt x="8466127" y="4407443"/>
                </a:lnTo>
                <a:lnTo>
                  <a:pt x="8465318" y="4411852"/>
                </a:lnTo>
                <a:lnTo>
                  <a:pt x="8464508" y="4417064"/>
                </a:lnTo>
                <a:lnTo>
                  <a:pt x="8462890" y="4421474"/>
                </a:lnTo>
                <a:lnTo>
                  <a:pt x="8460866" y="4425884"/>
                </a:lnTo>
                <a:lnTo>
                  <a:pt x="8457629" y="4428690"/>
                </a:lnTo>
                <a:lnTo>
                  <a:pt x="8456010" y="4430293"/>
                </a:lnTo>
                <a:lnTo>
                  <a:pt x="8454796" y="4431496"/>
                </a:lnTo>
                <a:lnTo>
                  <a:pt x="8452773" y="4432298"/>
                </a:lnTo>
                <a:lnTo>
                  <a:pt x="8450750" y="4432298"/>
                </a:lnTo>
                <a:lnTo>
                  <a:pt x="8448726" y="4432298"/>
                </a:lnTo>
                <a:lnTo>
                  <a:pt x="8445894" y="4432298"/>
                </a:lnTo>
                <a:lnTo>
                  <a:pt x="8445489" y="4427888"/>
                </a:lnTo>
                <a:lnTo>
                  <a:pt x="8445894" y="4424280"/>
                </a:lnTo>
                <a:lnTo>
                  <a:pt x="8446298" y="4421073"/>
                </a:lnTo>
                <a:lnTo>
                  <a:pt x="8447917" y="4419068"/>
                </a:lnTo>
                <a:lnTo>
                  <a:pt x="8449940" y="4417465"/>
                </a:lnTo>
                <a:lnTo>
                  <a:pt x="8451964" y="4416663"/>
                </a:lnTo>
                <a:lnTo>
                  <a:pt x="8457224" y="4415460"/>
                </a:lnTo>
                <a:lnTo>
                  <a:pt x="8457629" y="4409447"/>
                </a:lnTo>
                <a:lnTo>
                  <a:pt x="8457224" y="4407042"/>
                </a:lnTo>
                <a:lnTo>
                  <a:pt x="8456010" y="4405037"/>
                </a:lnTo>
                <a:lnTo>
                  <a:pt x="8455606" y="4403033"/>
                </a:lnTo>
                <a:lnTo>
                  <a:pt x="8454796" y="4401429"/>
                </a:lnTo>
                <a:lnTo>
                  <a:pt x="8453178" y="4400227"/>
                </a:lnTo>
                <a:lnTo>
                  <a:pt x="8451559" y="4399826"/>
                </a:lnTo>
                <a:lnTo>
                  <a:pt x="8454796" y="4395416"/>
                </a:lnTo>
                <a:lnTo>
                  <a:pt x="8456010" y="4393812"/>
                </a:lnTo>
                <a:lnTo>
                  <a:pt x="8457629" y="4393412"/>
                </a:lnTo>
                <a:close/>
                <a:moveTo>
                  <a:pt x="8712988" y="4384672"/>
                </a:moveTo>
                <a:lnTo>
                  <a:pt x="8713382" y="4387083"/>
                </a:lnTo>
                <a:lnTo>
                  <a:pt x="8713777" y="4389495"/>
                </a:lnTo>
                <a:lnTo>
                  <a:pt x="8713382" y="4392308"/>
                </a:lnTo>
                <a:lnTo>
                  <a:pt x="8712199" y="4394317"/>
                </a:lnTo>
                <a:lnTo>
                  <a:pt x="8711409" y="4396729"/>
                </a:lnTo>
                <a:lnTo>
                  <a:pt x="8709831" y="4398738"/>
                </a:lnTo>
                <a:lnTo>
                  <a:pt x="8706280" y="4402355"/>
                </a:lnTo>
                <a:lnTo>
                  <a:pt x="8701545" y="4405972"/>
                </a:lnTo>
                <a:lnTo>
                  <a:pt x="8696021" y="4408786"/>
                </a:lnTo>
                <a:lnTo>
                  <a:pt x="8690102" y="4411599"/>
                </a:lnTo>
                <a:lnTo>
                  <a:pt x="8683394" y="4413608"/>
                </a:lnTo>
                <a:lnTo>
                  <a:pt x="8677081" y="4415216"/>
                </a:lnTo>
                <a:lnTo>
                  <a:pt x="8670373" y="4416020"/>
                </a:lnTo>
                <a:lnTo>
                  <a:pt x="8664454" y="4416422"/>
                </a:lnTo>
                <a:lnTo>
                  <a:pt x="8658535" y="4416422"/>
                </a:lnTo>
                <a:lnTo>
                  <a:pt x="8653406" y="4416020"/>
                </a:lnTo>
                <a:lnTo>
                  <a:pt x="8649460" y="4415216"/>
                </a:lnTo>
                <a:lnTo>
                  <a:pt x="8647882" y="4414010"/>
                </a:lnTo>
                <a:lnTo>
                  <a:pt x="8647092" y="4413207"/>
                </a:lnTo>
                <a:lnTo>
                  <a:pt x="8645909" y="4412001"/>
                </a:lnTo>
                <a:lnTo>
                  <a:pt x="8645514" y="4410393"/>
                </a:lnTo>
                <a:lnTo>
                  <a:pt x="8645514" y="4409991"/>
                </a:lnTo>
                <a:lnTo>
                  <a:pt x="8645909" y="4409589"/>
                </a:lnTo>
                <a:lnTo>
                  <a:pt x="8647487" y="4408384"/>
                </a:lnTo>
                <a:lnTo>
                  <a:pt x="8654589" y="4405570"/>
                </a:lnTo>
                <a:lnTo>
                  <a:pt x="8664059" y="4402355"/>
                </a:lnTo>
                <a:lnTo>
                  <a:pt x="8675502" y="4399140"/>
                </a:lnTo>
                <a:lnTo>
                  <a:pt x="8687340" y="4395925"/>
                </a:lnTo>
                <a:lnTo>
                  <a:pt x="8698783" y="4392308"/>
                </a:lnTo>
                <a:lnTo>
                  <a:pt x="8703518" y="4390700"/>
                </a:lnTo>
                <a:lnTo>
                  <a:pt x="8707858" y="4388691"/>
                </a:lnTo>
                <a:lnTo>
                  <a:pt x="8711015" y="4386681"/>
                </a:lnTo>
                <a:close/>
                <a:moveTo>
                  <a:pt x="2762440" y="4379910"/>
                </a:moveTo>
                <a:lnTo>
                  <a:pt x="2775408" y="4379910"/>
                </a:lnTo>
                <a:lnTo>
                  <a:pt x="2775408" y="4386875"/>
                </a:lnTo>
                <a:lnTo>
                  <a:pt x="2776194" y="4389333"/>
                </a:lnTo>
                <a:lnTo>
                  <a:pt x="2776586" y="4391381"/>
                </a:lnTo>
                <a:lnTo>
                  <a:pt x="2777373" y="4393020"/>
                </a:lnTo>
                <a:lnTo>
                  <a:pt x="2778551" y="4394249"/>
                </a:lnTo>
                <a:lnTo>
                  <a:pt x="2780123" y="4395478"/>
                </a:lnTo>
                <a:lnTo>
                  <a:pt x="2781302" y="4396707"/>
                </a:lnTo>
                <a:lnTo>
                  <a:pt x="2779337" y="4398755"/>
                </a:lnTo>
                <a:lnTo>
                  <a:pt x="2777373" y="4399984"/>
                </a:lnTo>
                <a:lnTo>
                  <a:pt x="2776194" y="4401213"/>
                </a:lnTo>
                <a:lnTo>
                  <a:pt x="2774228" y="4401623"/>
                </a:lnTo>
                <a:lnTo>
                  <a:pt x="2769513" y="4402033"/>
                </a:lnTo>
                <a:lnTo>
                  <a:pt x="2765191" y="4401623"/>
                </a:lnTo>
                <a:lnTo>
                  <a:pt x="2760083" y="4401213"/>
                </a:lnTo>
                <a:lnTo>
                  <a:pt x="2754581" y="4401213"/>
                </a:lnTo>
                <a:lnTo>
                  <a:pt x="2751831" y="4401213"/>
                </a:lnTo>
                <a:lnTo>
                  <a:pt x="2748687" y="4402033"/>
                </a:lnTo>
                <a:lnTo>
                  <a:pt x="2745545" y="4403672"/>
                </a:lnTo>
                <a:lnTo>
                  <a:pt x="2742401" y="4405310"/>
                </a:lnTo>
                <a:lnTo>
                  <a:pt x="2741613" y="4399984"/>
                </a:lnTo>
                <a:lnTo>
                  <a:pt x="2741613" y="4395888"/>
                </a:lnTo>
                <a:lnTo>
                  <a:pt x="2742401" y="4391791"/>
                </a:lnTo>
                <a:lnTo>
                  <a:pt x="2743579" y="4388923"/>
                </a:lnTo>
                <a:lnTo>
                  <a:pt x="2744758" y="4386055"/>
                </a:lnTo>
                <a:lnTo>
                  <a:pt x="2746722" y="4384417"/>
                </a:lnTo>
                <a:lnTo>
                  <a:pt x="2748687" y="4383188"/>
                </a:lnTo>
                <a:lnTo>
                  <a:pt x="2751047" y="4381549"/>
                </a:lnTo>
                <a:lnTo>
                  <a:pt x="2753795" y="4381139"/>
                </a:lnTo>
                <a:lnTo>
                  <a:pt x="2756548" y="4380320"/>
                </a:lnTo>
                <a:close/>
                <a:moveTo>
                  <a:pt x="2779044" y="4346572"/>
                </a:moveTo>
                <a:lnTo>
                  <a:pt x="2781459" y="4347390"/>
                </a:lnTo>
                <a:lnTo>
                  <a:pt x="2784275" y="4347799"/>
                </a:lnTo>
                <a:lnTo>
                  <a:pt x="2788701" y="4349435"/>
                </a:lnTo>
                <a:lnTo>
                  <a:pt x="2793128" y="4351888"/>
                </a:lnTo>
                <a:lnTo>
                  <a:pt x="2796752" y="4354342"/>
                </a:lnTo>
                <a:lnTo>
                  <a:pt x="2798765" y="4356386"/>
                </a:lnTo>
                <a:lnTo>
                  <a:pt x="2798362" y="4361293"/>
                </a:lnTo>
                <a:lnTo>
                  <a:pt x="2796752" y="4365382"/>
                </a:lnTo>
                <a:lnTo>
                  <a:pt x="2794738" y="4369062"/>
                </a:lnTo>
                <a:lnTo>
                  <a:pt x="2792323" y="4371107"/>
                </a:lnTo>
                <a:lnTo>
                  <a:pt x="2788701" y="4372742"/>
                </a:lnTo>
                <a:lnTo>
                  <a:pt x="2785079" y="4373560"/>
                </a:lnTo>
                <a:lnTo>
                  <a:pt x="2781057" y="4373560"/>
                </a:lnTo>
                <a:lnTo>
                  <a:pt x="2775824" y="4373151"/>
                </a:lnTo>
                <a:lnTo>
                  <a:pt x="2776629" y="4367018"/>
                </a:lnTo>
                <a:lnTo>
                  <a:pt x="2775824" y="4364155"/>
                </a:lnTo>
                <a:lnTo>
                  <a:pt x="2775421" y="4362111"/>
                </a:lnTo>
                <a:lnTo>
                  <a:pt x="2774616" y="4360066"/>
                </a:lnTo>
                <a:lnTo>
                  <a:pt x="2773409" y="4358431"/>
                </a:lnTo>
                <a:lnTo>
                  <a:pt x="2771799" y="4357613"/>
                </a:lnTo>
                <a:lnTo>
                  <a:pt x="2770189" y="4357204"/>
                </a:lnTo>
                <a:lnTo>
                  <a:pt x="2770994" y="4353524"/>
                </a:lnTo>
                <a:lnTo>
                  <a:pt x="2771799" y="4350661"/>
                </a:lnTo>
                <a:lnTo>
                  <a:pt x="2773409" y="4349435"/>
                </a:lnTo>
                <a:lnTo>
                  <a:pt x="2775019" y="4347799"/>
                </a:lnTo>
                <a:lnTo>
                  <a:pt x="2777031" y="4347390"/>
                </a:lnTo>
                <a:close/>
                <a:moveTo>
                  <a:pt x="9977824" y="4340222"/>
                </a:moveTo>
                <a:lnTo>
                  <a:pt x="9981396" y="4340222"/>
                </a:lnTo>
                <a:lnTo>
                  <a:pt x="9988540" y="4340619"/>
                </a:lnTo>
                <a:lnTo>
                  <a:pt x="9995287" y="4341809"/>
                </a:lnTo>
                <a:lnTo>
                  <a:pt x="10002034" y="4342206"/>
                </a:lnTo>
                <a:lnTo>
                  <a:pt x="10004812" y="4341809"/>
                </a:lnTo>
                <a:lnTo>
                  <a:pt x="10007590" y="4340619"/>
                </a:lnTo>
                <a:lnTo>
                  <a:pt x="10004415" y="4345381"/>
                </a:lnTo>
                <a:lnTo>
                  <a:pt x="10000446" y="4348556"/>
                </a:lnTo>
                <a:lnTo>
                  <a:pt x="9996477" y="4351731"/>
                </a:lnTo>
                <a:lnTo>
                  <a:pt x="9991318" y="4354113"/>
                </a:lnTo>
                <a:lnTo>
                  <a:pt x="9986555" y="4355700"/>
                </a:lnTo>
                <a:lnTo>
                  <a:pt x="9980205" y="4356891"/>
                </a:lnTo>
                <a:lnTo>
                  <a:pt x="9974252" y="4357685"/>
                </a:lnTo>
                <a:lnTo>
                  <a:pt x="9968299" y="4357685"/>
                </a:lnTo>
                <a:lnTo>
                  <a:pt x="9967902" y="4352922"/>
                </a:lnTo>
                <a:lnTo>
                  <a:pt x="9967902" y="4348556"/>
                </a:lnTo>
                <a:lnTo>
                  <a:pt x="9968696" y="4345381"/>
                </a:lnTo>
                <a:lnTo>
                  <a:pt x="9970283" y="4343000"/>
                </a:lnTo>
                <a:lnTo>
                  <a:pt x="9972268" y="4341809"/>
                </a:lnTo>
                <a:lnTo>
                  <a:pt x="9974649" y="4340619"/>
                </a:lnTo>
                <a:close/>
                <a:moveTo>
                  <a:pt x="10117127" y="4330697"/>
                </a:moveTo>
                <a:lnTo>
                  <a:pt x="10116730" y="4335136"/>
                </a:lnTo>
                <a:lnTo>
                  <a:pt x="10115936" y="4339576"/>
                </a:lnTo>
                <a:lnTo>
                  <a:pt x="10114349" y="4343612"/>
                </a:lnTo>
                <a:lnTo>
                  <a:pt x="10112365" y="4346841"/>
                </a:lnTo>
                <a:lnTo>
                  <a:pt x="10110380" y="4350070"/>
                </a:lnTo>
                <a:lnTo>
                  <a:pt x="10107999" y="4352088"/>
                </a:lnTo>
                <a:lnTo>
                  <a:pt x="10104824" y="4353703"/>
                </a:lnTo>
                <a:lnTo>
                  <a:pt x="10102443" y="4354510"/>
                </a:lnTo>
                <a:lnTo>
                  <a:pt x="10099665" y="4354510"/>
                </a:lnTo>
                <a:lnTo>
                  <a:pt x="10096886" y="4354106"/>
                </a:lnTo>
                <a:lnTo>
                  <a:pt x="10094505" y="4352492"/>
                </a:lnTo>
                <a:lnTo>
                  <a:pt x="10092124" y="4350474"/>
                </a:lnTo>
                <a:lnTo>
                  <a:pt x="10090536" y="4346841"/>
                </a:lnTo>
                <a:lnTo>
                  <a:pt x="10088949" y="4342805"/>
                </a:lnTo>
                <a:lnTo>
                  <a:pt x="10088552" y="4337558"/>
                </a:lnTo>
                <a:lnTo>
                  <a:pt x="10088552" y="4331100"/>
                </a:lnTo>
                <a:close/>
                <a:moveTo>
                  <a:pt x="9161765" y="4327522"/>
                </a:moveTo>
                <a:lnTo>
                  <a:pt x="9163375" y="4329926"/>
                </a:lnTo>
                <a:lnTo>
                  <a:pt x="9164582" y="4332731"/>
                </a:lnTo>
                <a:lnTo>
                  <a:pt x="9165387" y="4336338"/>
                </a:lnTo>
                <a:lnTo>
                  <a:pt x="9166595" y="4340345"/>
                </a:lnTo>
                <a:lnTo>
                  <a:pt x="9167400" y="4349161"/>
                </a:lnTo>
                <a:lnTo>
                  <a:pt x="9167802" y="4359179"/>
                </a:lnTo>
                <a:lnTo>
                  <a:pt x="9164582" y="4353569"/>
                </a:lnTo>
                <a:lnTo>
                  <a:pt x="9160960" y="4349562"/>
                </a:lnTo>
                <a:lnTo>
                  <a:pt x="9157338" y="4346757"/>
                </a:lnTo>
                <a:lnTo>
                  <a:pt x="9153313" y="4345154"/>
                </a:lnTo>
                <a:lnTo>
                  <a:pt x="9149691" y="4343952"/>
                </a:lnTo>
                <a:lnTo>
                  <a:pt x="9145666" y="4343952"/>
                </a:lnTo>
                <a:lnTo>
                  <a:pt x="9142044" y="4345154"/>
                </a:lnTo>
                <a:lnTo>
                  <a:pt x="9138422" y="4346757"/>
                </a:lnTo>
                <a:lnTo>
                  <a:pt x="9134397" y="4348760"/>
                </a:lnTo>
                <a:lnTo>
                  <a:pt x="9130775" y="4350764"/>
                </a:lnTo>
                <a:lnTo>
                  <a:pt x="9123531" y="4356775"/>
                </a:lnTo>
                <a:lnTo>
                  <a:pt x="9110652" y="4368797"/>
                </a:lnTo>
                <a:lnTo>
                  <a:pt x="9111859" y="4365992"/>
                </a:lnTo>
                <a:lnTo>
                  <a:pt x="9113067" y="4362385"/>
                </a:lnTo>
                <a:lnTo>
                  <a:pt x="9113872" y="4358779"/>
                </a:lnTo>
                <a:lnTo>
                  <a:pt x="9115079" y="4355172"/>
                </a:lnTo>
                <a:lnTo>
                  <a:pt x="9115482" y="4345955"/>
                </a:lnTo>
                <a:lnTo>
                  <a:pt x="9115482" y="4335937"/>
                </a:lnTo>
                <a:lnTo>
                  <a:pt x="9122726" y="4337139"/>
                </a:lnTo>
                <a:lnTo>
                  <a:pt x="9129165" y="4337139"/>
                </a:lnTo>
                <a:lnTo>
                  <a:pt x="9135605" y="4335937"/>
                </a:lnTo>
                <a:lnTo>
                  <a:pt x="9140837" y="4335136"/>
                </a:lnTo>
                <a:lnTo>
                  <a:pt x="9146069" y="4332731"/>
                </a:lnTo>
                <a:lnTo>
                  <a:pt x="9151703" y="4331529"/>
                </a:lnTo>
                <a:close/>
                <a:moveTo>
                  <a:pt x="9326552" y="4324347"/>
                </a:moveTo>
                <a:lnTo>
                  <a:pt x="9332380" y="4327076"/>
                </a:lnTo>
                <a:lnTo>
                  <a:pt x="9338986" y="4329806"/>
                </a:lnTo>
                <a:lnTo>
                  <a:pt x="9345591" y="4332145"/>
                </a:lnTo>
                <a:lnTo>
                  <a:pt x="9352585" y="4334095"/>
                </a:lnTo>
                <a:lnTo>
                  <a:pt x="9359579" y="4335654"/>
                </a:lnTo>
                <a:lnTo>
                  <a:pt x="9366961" y="4337214"/>
                </a:lnTo>
                <a:lnTo>
                  <a:pt x="9374344" y="4337994"/>
                </a:lnTo>
                <a:lnTo>
                  <a:pt x="9382115" y="4338384"/>
                </a:lnTo>
                <a:lnTo>
                  <a:pt x="9380172" y="4341113"/>
                </a:lnTo>
                <a:lnTo>
                  <a:pt x="9377064" y="4343063"/>
                </a:lnTo>
                <a:lnTo>
                  <a:pt x="9373567" y="4344622"/>
                </a:lnTo>
                <a:lnTo>
                  <a:pt x="9369681" y="4345402"/>
                </a:lnTo>
                <a:lnTo>
                  <a:pt x="9365407" y="4346572"/>
                </a:lnTo>
                <a:lnTo>
                  <a:pt x="9361133" y="4346572"/>
                </a:lnTo>
                <a:lnTo>
                  <a:pt x="9356082" y="4345792"/>
                </a:lnTo>
                <a:lnTo>
                  <a:pt x="9351808" y="4345012"/>
                </a:lnTo>
                <a:lnTo>
                  <a:pt x="9347145" y="4343842"/>
                </a:lnTo>
                <a:lnTo>
                  <a:pt x="9342871" y="4342283"/>
                </a:lnTo>
                <a:lnTo>
                  <a:pt x="9338986" y="4340333"/>
                </a:lnTo>
                <a:lnTo>
                  <a:pt x="9335100" y="4337994"/>
                </a:lnTo>
                <a:lnTo>
                  <a:pt x="9331992" y="4335264"/>
                </a:lnTo>
                <a:lnTo>
                  <a:pt x="9329660" y="4331755"/>
                </a:lnTo>
                <a:lnTo>
                  <a:pt x="9327718" y="4328246"/>
                </a:lnTo>
                <a:close/>
                <a:moveTo>
                  <a:pt x="2243652" y="4222747"/>
                </a:moveTo>
                <a:lnTo>
                  <a:pt x="2245635" y="4222747"/>
                </a:lnTo>
                <a:lnTo>
                  <a:pt x="2247617" y="4223143"/>
                </a:lnTo>
                <a:lnTo>
                  <a:pt x="2251981" y="4224725"/>
                </a:lnTo>
                <a:lnTo>
                  <a:pt x="2257135" y="4226703"/>
                </a:lnTo>
                <a:lnTo>
                  <a:pt x="2262687" y="4228285"/>
                </a:lnTo>
                <a:lnTo>
                  <a:pt x="2265463" y="4228681"/>
                </a:lnTo>
                <a:lnTo>
                  <a:pt x="2268635" y="4228681"/>
                </a:lnTo>
                <a:lnTo>
                  <a:pt x="2272203" y="4228285"/>
                </a:lnTo>
                <a:lnTo>
                  <a:pt x="2276170" y="4227098"/>
                </a:lnTo>
                <a:lnTo>
                  <a:pt x="2274187" y="4232241"/>
                </a:lnTo>
                <a:lnTo>
                  <a:pt x="2272601" y="4236592"/>
                </a:lnTo>
                <a:lnTo>
                  <a:pt x="2271808" y="4240547"/>
                </a:lnTo>
                <a:lnTo>
                  <a:pt x="2271015" y="4244503"/>
                </a:lnTo>
                <a:lnTo>
                  <a:pt x="2271808" y="4248063"/>
                </a:lnTo>
                <a:lnTo>
                  <a:pt x="2272203" y="4251227"/>
                </a:lnTo>
                <a:lnTo>
                  <a:pt x="2272998" y="4253996"/>
                </a:lnTo>
                <a:lnTo>
                  <a:pt x="2274584" y="4256765"/>
                </a:lnTo>
                <a:lnTo>
                  <a:pt x="2276170" y="4259138"/>
                </a:lnTo>
                <a:lnTo>
                  <a:pt x="2278549" y="4261116"/>
                </a:lnTo>
                <a:lnTo>
                  <a:pt x="2281325" y="4263094"/>
                </a:lnTo>
                <a:lnTo>
                  <a:pt x="2283705" y="4264676"/>
                </a:lnTo>
                <a:lnTo>
                  <a:pt x="2289653" y="4267050"/>
                </a:lnTo>
                <a:lnTo>
                  <a:pt x="2296793" y="4269027"/>
                </a:lnTo>
                <a:lnTo>
                  <a:pt x="2304327" y="4270214"/>
                </a:lnTo>
                <a:lnTo>
                  <a:pt x="2311862" y="4271005"/>
                </a:lnTo>
                <a:lnTo>
                  <a:pt x="2319792" y="4271005"/>
                </a:lnTo>
                <a:lnTo>
                  <a:pt x="2327328" y="4270610"/>
                </a:lnTo>
                <a:lnTo>
                  <a:pt x="2334466" y="4269819"/>
                </a:lnTo>
                <a:lnTo>
                  <a:pt x="2340413" y="4268632"/>
                </a:lnTo>
                <a:lnTo>
                  <a:pt x="2345966" y="4267050"/>
                </a:lnTo>
                <a:lnTo>
                  <a:pt x="2349932" y="4266259"/>
                </a:lnTo>
                <a:lnTo>
                  <a:pt x="2349932" y="4268632"/>
                </a:lnTo>
                <a:lnTo>
                  <a:pt x="2349535" y="4271005"/>
                </a:lnTo>
                <a:lnTo>
                  <a:pt x="2348345" y="4272983"/>
                </a:lnTo>
                <a:lnTo>
                  <a:pt x="2347551" y="4274565"/>
                </a:lnTo>
                <a:lnTo>
                  <a:pt x="2345570" y="4277730"/>
                </a:lnTo>
                <a:lnTo>
                  <a:pt x="2342794" y="4280103"/>
                </a:lnTo>
                <a:lnTo>
                  <a:pt x="2340413" y="4282476"/>
                </a:lnTo>
                <a:lnTo>
                  <a:pt x="2339225" y="4284059"/>
                </a:lnTo>
                <a:lnTo>
                  <a:pt x="2338828" y="4286036"/>
                </a:lnTo>
                <a:lnTo>
                  <a:pt x="2338431" y="4288805"/>
                </a:lnTo>
                <a:lnTo>
                  <a:pt x="2338035" y="4291179"/>
                </a:lnTo>
                <a:lnTo>
                  <a:pt x="2338035" y="4294739"/>
                </a:lnTo>
                <a:lnTo>
                  <a:pt x="2338828" y="4298299"/>
                </a:lnTo>
                <a:lnTo>
                  <a:pt x="2334862" y="4298694"/>
                </a:lnTo>
                <a:lnTo>
                  <a:pt x="2330897" y="4298694"/>
                </a:lnTo>
                <a:lnTo>
                  <a:pt x="2327328" y="4298299"/>
                </a:lnTo>
                <a:lnTo>
                  <a:pt x="2323759" y="4297508"/>
                </a:lnTo>
                <a:lnTo>
                  <a:pt x="2317414" y="4295134"/>
                </a:lnTo>
                <a:lnTo>
                  <a:pt x="2310671" y="4292761"/>
                </a:lnTo>
                <a:lnTo>
                  <a:pt x="2307896" y="4291574"/>
                </a:lnTo>
                <a:lnTo>
                  <a:pt x="2304724" y="4290783"/>
                </a:lnTo>
                <a:lnTo>
                  <a:pt x="2301948" y="4290783"/>
                </a:lnTo>
                <a:lnTo>
                  <a:pt x="2299171" y="4290783"/>
                </a:lnTo>
                <a:lnTo>
                  <a:pt x="2296395" y="4291574"/>
                </a:lnTo>
                <a:lnTo>
                  <a:pt x="2293224" y="4293156"/>
                </a:lnTo>
                <a:lnTo>
                  <a:pt x="2290050" y="4295530"/>
                </a:lnTo>
                <a:lnTo>
                  <a:pt x="2287672" y="4298694"/>
                </a:lnTo>
                <a:lnTo>
                  <a:pt x="2290050" y="4303836"/>
                </a:lnTo>
                <a:lnTo>
                  <a:pt x="2292032" y="4308188"/>
                </a:lnTo>
                <a:lnTo>
                  <a:pt x="2294808" y="4311748"/>
                </a:lnTo>
                <a:lnTo>
                  <a:pt x="2297586" y="4315308"/>
                </a:lnTo>
                <a:lnTo>
                  <a:pt x="2300362" y="4318076"/>
                </a:lnTo>
                <a:lnTo>
                  <a:pt x="2303138" y="4320845"/>
                </a:lnTo>
                <a:lnTo>
                  <a:pt x="2305912" y="4323219"/>
                </a:lnTo>
                <a:lnTo>
                  <a:pt x="2308688" y="4325197"/>
                </a:lnTo>
                <a:lnTo>
                  <a:pt x="2311862" y="4326779"/>
                </a:lnTo>
                <a:lnTo>
                  <a:pt x="2314638" y="4327570"/>
                </a:lnTo>
                <a:lnTo>
                  <a:pt x="2321379" y="4329548"/>
                </a:lnTo>
                <a:lnTo>
                  <a:pt x="2327724" y="4330339"/>
                </a:lnTo>
                <a:lnTo>
                  <a:pt x="2334862" y="4330734"/>
                </a:lnTo>
                <a:lnTo>
                  <a:pt x="2342001" y="4330339"/>
                </a:lnTo>
                <a:lnTo>
                  <a:pt x="2348742" y="4329152"/>
                </a:lnTo>
                <a:lnTo>
                  <a:pt x="2363812" y="4327570"/>
                </a:lnTo>
                <a:lnTo>
                  <a:pt x="2371348" y="4327174"/>
                </a:lnTo>
                <a:lnTo>
                  <a:pt x="2379676" y="4327174"/>
                </a:lnTo>
                <a:lnTo>
                  <a:pt x="2387607" y="4328361"/>
                </a:lnTo>
                <a:lnTo>
                  <a:pt x="2395538" y="4329152"/>
                </a:lnTo>
                <a:lnTo>
                  <a:pt x="2391571" y="4330339"/>
                </a:lnTo>
                <a:lnTo>
                  <a:pt x="2387607" y="4331525"/>
                </a:lnTo>
                <a:lnTo>
                  <a:pt x="2383640" y="4333108"/>
                </a:lnTo>
                <a:lnTo>
                  <a:pt x="2379676" y="4335877"/>
                </a:lnTo>
                <a:lnTo>
                  <a:pt x="2372139" y="4340623"/>
                </a:lnTo>
                <a:lnTo>
                  <a:pt x="2363812" y="4346557"/>
                </a:lnTo>
                <a:lnTo>
                  <a:pt x="2356277" y="4353677"/>
                </a:lnTo>
                <a:lnTo>
                  <a:pt x="2348345" y="4361588"/>
                </a:lnTo>
                <a:lnTo>
                  <a:pt x="2332482" y="4379388"/>
                </a:lnTo>
                <a:lnTo>
                  <a:pt x="2316223" y="4397583"/>
                </a:lnTo>
                <a:lnTo>
                  <a:pt x="2308293" y="4406681"/>
                </a:lnTo>
                <a:lnTo>
                  <a:pt x="2299567" y="4415384"/>
                </a:lnTo>
                <a:lnTo>
                  <a:pt x="2291638" y="4423295"/>
                </a:lnTo>
                <a:lnTo>
                  <a:pt x="2282515" y="4430810"/>
                </a:lnTo>
                <a:lnTo>
                  <a:pt x="2274187" y="4437139"/>
                </a:lnTo>
                <a:lnTo>
                  <a:pt x="2265065" y="4442677"/>
                </a:lnTo>
                <a:lnTo>
                  <a:pt x="2256737" y="4440699"/>
                </a:lnTo>
                <a:lnTo>
                  <a:pt x="2251582" y="4439908"/>
                </a:lnTo>
                <a:lnTo>
                  <a:pt x="2247221" y="4439117"/>
                </a:lnTo>
                <a:lnTo>
                  <a:pt x="2242461" y="4439117"/>
                </a:lnTo>
                <a:lnTo>
                  <a:pt x="2238099" y="4439117"/>
                </a:lnTo>
                <a:lnTo>
                  <a:pt x="2233736" y="4440304"/>
                </a:lnTo>
                <a:lnTo>
                  <a:pt x="2229376" y="4441095"/>
                </a:lnTo>
                <a:lnTo>
                  <a:pt x="2225408" y="4443073"/>
                </a:lnTo>
                <a:lnTo>
                  <a:pt x="2221839" y="4445841"/>
                </a:lnTo>
                <a:lnTo>
                  <a:pt x="2218669" y="4448610"/>
                </a:lnTo>
                <a:lnTo>
                  <a:pt x="2215494" y="4452170"/>
                </a:lnTo>
                <a:lnTo>
                  <a:pt x="2213118" y="4456917"/>
                </a:lnTo>
                <a:lnTo>
                  <a:pt x="2211133" y="4462059"/>
                </a:lnTo>
                <a:lnTo>
                  <a:pt x="2209549" y="4468388"/>
                </a:lnTo>
                <a:lnTo>
                  <a:pt x="2208356" y="4475904"/>
                </a:lnTo>
                <a:lnTo>
                  <a:pt x="2206374" y="4474717"/>
                </a:lnTo>
                <a:lnTo>
                  <a:pt x="2204391" y="4473926"/>
                </a:lnTo>
                <a:lnTo>
                  <a:pt x="2202410" y="4472344"/>
                </a:lnTo>
                <a:lnTo>
                  <a:pt x="2200822" y="4470366"/>
                </a:lnTo>
                <a:lnTo>
                  <a:pt x="2198442" y="4466410"/>
                </a:lnTo>
                <a:lnTo>
                  <a:pt x="2196065" y="4461268"/>
                </a:lnTo>
                <a:lnTo>
                  <a:pt x="2193287" y="4457313"/>
                </a:lnTo>
                <a:lnTo>
                  <a:pt x="2192097" y="4455335"/>
                </a:lnTo>
                <a:lnTo>
                  <a:pt x="2190510" y="4453753"/>
                </a:lnTo>
                <a:lnTo>
                  <a:pt x="2188527" y="4452170"/>
                </a:lnTo>
                <a:lnTo>
                  <a:pt x="2185751" y="4451775"/>
                </a:lnTo>
                <a:lnTo>
                  <a:pt x="2183373" y="4451775"/>
                </a:lnTo>
                <a:lnTo>
                  <a:pt x="2180200" y="4452170"/>
                </a:lnTo>
                <a:lnTo>
                  <a:pt x="2177425" y="4455335"/>
                </a:lnTo>
                <a:lnTo>
                  <a:pt x="2175044" y="4458104"/>
                </a:lnTo>
                <a:lnTo>
                  <a:pt x="2173458" y="4461664"/>
                </a:lnTo>
                <a:lnTo>
                  <a:pt x="2172268" y="4465224"/>
                </a:lnTo>
                <a:lnTo>
                  <a:pt x="2170682" y="4472344"/>
                </a:lnTo>
                <a:lnTo>
                  <a:pt x="2169493" y="4478277"/>
                </a:lnTo>
                <a:lnTo>
                  <a:pt x="2168304" y="4480650"/>
                </a:lnTo>
                <a:lnTo>
                  <a:pt x="2166321" y="4483419"/>
                </a:lnTo>
                <a:lnTo>
                  <a:pt x="2164337" y="4484606"/>
                </a:lnTo>
                <a:lnTo>
                  <a:pt x="2161959" y="4486188"/>
                </a:lnTo>
                <a:lnTo>
                  <a:pt x="2158390" y="4486584"/>
                </a:lnTo>
                <a:lnTo>
                  <a:pt x="2153234" y="4486584"/>
                </a:lnTo>
                <a:lnTo>
                  <a:pt x="2147683" y="4485793"/>
                </a:lnTo>
                <a:lnTo>
                  <a:pt x="2140940" y="4484210"/>
                </a:lnTo>
                <a:lnTo>
                  <a:pt x="2137767" y="4486584"/>
                </a:lnTo>
                <a:lnTo>
                  <a:pt x="2135786" y="4489748"/>
                </a:lnTo>
                <a:lnTo>
                  <a:pt x="2133802" y="4493308"/>
                </a:lnTo>
                <a:lnTo>
                  <a:pt x="2132217" y="4496868"/>
                </a:lnTo>
                <a:lnTo>
                  <a:pt x="2131424" y="4501219"/>
                </a:lnTo>
                <a:lnTo>
                  <a:pt x="2130232" y="4505571"/>
                </a:lnTo>
                <a:lnTo>
                  <a:pt x="2129043" y="4516251"/>
                </a:lnTo>
                <a:lnTo>
                  <a:pt x="2130629" y="4519415"/>
                </a:lnTo>
                <a:lnTo>
                  <a:pt x="2132612" y="4522184"/>
                </a:lnTo>
                <a:lnTo>
                  <a:pt x="2134594" y="4524162"/>
                </a:lnTo>
                <a:lnTo>
                  <a:pt x="2136577" y="4525744"/>
                </a:lnTo>
                <a:lnTo>
                  <a:pt x="2139353" y="4527326"/>
                </a:lnTo>
                <a:lnTo>
                  <a:pt x="2141731" y="4528117"/>
                </a:lnTo>
                <a:lnTo>
                  <a:pt x="2147285" y="4529699"/>
                </a:lnTo>
                <a:lnTo>
                  <a:pt x="2152838" y="4530095"/>
                </a:lnTo>
                <a:lnTo>
                  <a:pt x="2158785" y="4530095"/>
                </a:lnTo>
                <a:lnTo>
                  <a:pt x="2170682" y="4528908"/>
                </a:lnTo>
                <a:lnTo>
                  <a:pt x="2175839" y="4528117"/>
                </a:lnTo>
                <a:lnTo>
                  <a:pt x="2180993" y="4527722"/>
                </a:lnTo>
                <a:lnTo>
                  <a:pt x="2185358" y="4528117"/>
                </a:lnTo>
                <a:lnTo>
                  <a:pt x="2187339" y="4528908"/>
                </a:lnTo>
                <a:lnTo>
                  <a:pt x="2188927" y="4529304"/>
                </a:lnTo>
                <a:lnTo>
                  <a:pt x="2190510" y="4530095"/>
                </a:lnTo>
                <a:lnTo>
                  <a:pt x="2191303" y="4531677"/>
                </a:lnTo>
                <a:lnTo>
                  <a:pt x="2192496" y="4533260"/>
                </a:lnTo>
                <a:lnTo>
                  <a:pt x="2192890" y="4535237"/>
                </a:lnTo>
                <a:lnTo>
                  <a:pt x="2193287" y="4537611"/>
                </a:lnTo>
                <a:lnTo>
                  <a:pt x="2192890" y="4540380"/>
                </a:lnTo>
                <a:lnTo>
                  <a:pt x="2192097" y="4547895"/>
                </a:lnTo>
                <a:lnTo>
                  <a:pt x="2194079" y="4548291"/>
                </a:lnTo>
                <a:lnTo>
                  <a:pt x="2196065" y="4548291"/>
                </a:lnTo>
                <a:lnTo>
                  <a:pt x="2197253" y="4547895"/>
                </a:lnTo>
                <a:lnTo>
                  <a:pt x="2198442" y="4546708"/>
                </a:lnTo>
                <a:lnTo>
                  <a:pt x="2199634" y="4545917"/>
                </a:lnTo>
                <a:lnTo>
                  <a:pt x="2200427" y="4544731"/>
                </a:lnTo>
                <a:lnTo>
                  <a:pt x="2201616" y="4541171"/>
                </a:lnTo>
                <a:lnTo>
                  <a:pt x="2202805" y="4538402"/>
                </a:lnTo>
                <a:lnTo>
                  <a:pt x="2203993" y="4534842"/>
                </a:lnTo>
                <a:lnTo>
                  <a:pt x="2204788" y="4533655"/>
                </a:lnTo>
                <a:lnTo>
                  <a:pt x="2205979" y="4532864"/>
                </a:lnTo>
                <a:lnTo>
                  <a:pt x="2207167" y="4531677"/>
                </a:lnTo>
                <a:lnTo>
                  <a:pt x="2209150" y="4531282"/>
                </a:lnTo>
                <a:lnTo>
                  <a:pt x="2209150" y="4528117"/>
                </a:lnTo>
                <a:lnTo>
                  <a:pt x="2208356" y="4526139"/>
                </a:lnTo>
                <a:lnTo>
                  <a:pt x="2207564" y="4524953"/>
                </a:lnTo>
                <a:lnTo>
                  <a:pt x="2205979" y="4523766"/>
                </a:lnTo>
                <a:lnTo>
                  <a:pt x="2203993" y="4523371"/>
                </a:lnTo>
                <a:lnTo>
                  <a:pt x="2202011" y="4523371"/>
                </a:lnTo>
                <a:lnTo>
                  <a:pt x="2198047" y="4523371"/>
                </a:lnTo>
                <a:lnTo>
                  <a:pt x="2195272" y="4523371"/>
                </a:lnTo>
                <a:lnTo>
                  <a:pt x="2194079" y="4522579"/>
                </a:lnTo>
                <a:lnTo>
                  <a:pt x="2192097" y="4521788"/>
                </a:lnTo>
                <a:lnTo>
                  <a:pt x="2190908" y="4520602"/>
                </a:lnTo>
                <a:lnTo>
                  <a:pt x="2190114" y="4518624"/>
                </a:lnTo>
                <a:lnTo>
                  <a:pt x="2190114" y="4516251"/>
                </a:lnTo>
                <a:lnTo>
                  <a:pt x="2190510" y="4512295"/>
                </a:lnTo>
                <a:lnTo>
                  <a:pt x="2191303" y="4507944"/>
                </a:lnTo>
                <a:lnTo>
                  <a:pt x="2194079" y="4505175"/>
                </a:lnTo>
                <a:lnTo>
                  <a:pt x="2196065" y="4503197"/>
                </a:lnTo>
                <a:lnTo>
                  <a:pt x="2198047" y="4501615"/>
                </a:lnTo>
                <a:lnTo>
                  <a:pt x="2200427" y="4500824"/>
                </a:lnTo>
                <a:lnTo>
                  <a:pt x="2202410" y="4500428"/>
                </a:lnTo>
                <a:lnTo>
                  <a:pt x="2204788" y="4500824"/>
                </a:lnTo>
                <a:lnTo>
                  <a:pt x="2207167" y="4501615"/>
                </a:lnTo>
                <a:lnTo>
                  <a:pt x="2208356" y="4502802"/>
                </a:lnTo>
                <a:lnTo>
                  <a:pt x="2210339" y="4504779"/>
                </a:lnTo>
                <a:lnTo>
                  <a:pt x="2211925" y="4507153"/>
                </a:lnTo>
                <a:lnTo>
                  <a:pt x="2213512" y="4509922"/>
                </a:lnTo>
                <a:lnTo>
                  <a:pt x="2214305" y="4513086"/>
                </a:lnTo>
                <a:lnTo>
                  <a:pt x="2215100" y="4517437"/>
                </a:lnTo>
                <a:lnTo>
                  <a:pt x="2215100" y="4521393"/>
                </a:lnTo>
                <a:lnTo>
                  <a:pt x="2215100" y="4526139"/>
                </a:lnTo>
                <a:lnTo>
                  <a:pt x="2214305" y="4531282"/>
                </a:lnTo>
                <a:lnTo>
                  <a:pt x="2219462" y="4530095"/>
                </a:lnTo>
                <a:lnTo>
                  <a:pt x="2224221" y="4528117"/>
                </a:lnTo>
                <a:lnTo>
                  <a:pt x="2228583" y="4525744"/>
                </a:lnTo>
                <a:lnTo>
                  <a:pt x="2232547" y="4522184"/>
                </a:lnTo>
                <a:lnTo>
                  <a:pt x="2236116" y="4519415"/>
                </a:lnTo>
                <a:lnTo>
                  <a:pt x="2239685" y="4515064"/>
                </a:lnTo>
                <a:lnTo>
                  <a:pt x="2246030" y="4507944"/>
                </a:lnTo>
                <a:lnTo>
                  <a:pt x="2253168" y="4500824"/>
                </a:lnTo>
                <a:lnTo>
                  <a:pt x="2257135" y="4497659"/>
                </a:lnTo>
                <a:lnTo>
                  <a:pt x="2261101" y="4494890"/>
                </a:lnTo>
                <a:lnTo>
                  <a:pt x="2265463" y="4492913"/>
                </a:lnTo>
                <a:lnTo>
                  <a:pt x="2270618" y="4491330"/>
                </a:lnTo>
                <a:lnTo>
                  <a:pt x="2276170" y="4490144"/>
                </a:lnTo>
                <a:lnTo>
                  <a:pt x="2282118" y="4490935"/>
                </a:lnTo>
                <a:lnTo>
                  <a:pt x="2280136" y="4495286"/>
                </a:lnTo>
                <a:lnTo>
                  <a:pt x="2277360" y="4499242"/>
                </a:lnTo>
                <a:lnTo>
                  <a:pt x="2273791" y="4502406"/>
                </a:lnTo>
                <a:lnTo>
                  <a:pt x="2269825" y="4504779"/>
                </a:lnTo>
                <a:lnTo>
                  <a:pt x="2265065" y="4506362"/>
                </a:lnTo>
                <a:lnTo>
                  <a:pt x="2259513" y="4507153"/>
                </a:lnTo>
                <a:lnTo>
                  <a:pt x="2253963" y="4507153"/>
                </a:lnTo>
                <a:lnTo>
                  <a:pt x="2248411" y="4507153"/>
                </a:lnTo>
                <a:lnTo>
                  <a:pt x="2247617" y="4514273"/>
                </a:lnTo>
                <a:lnTo>
                  <a:pt x="2247617" y="4520206"/>
                </a:lnTo>
                <a:lnTo>
                  <a:pt x="2248411" y="4524162"/>
                </a:lnTo>
                <a:lnTo>
                  <a:pt x="2250790" y="4528117"/>
                </a:lnTo>
                <a:lnTo>
                  <a:pt x="2251981" y="4531677"/>
                </a:lnTo>
                <a:lnTo>
                  <a:pt x="2253567" y="4535633"/>
                </a:lnTo>
                <a:lnTo>
                  <a:pt x="2253963" y="4540380"/>
                </a:lnTo>
                <a:lnTo>
                  <a:pt x="2254756" y="4543148"/>
                </a:lnTo>
                <a:lnTo>
                  <a:pt x="2253963" y="4546708"/>
                </a:lnTo>
                <a:lnTo>
                  <a:pt x="2248411" y="4546708"/>
                </a:lnTo>
                <a:lnTo>
                  <a:pt x="2243254" y="4547104"/>
                </a:lnTo>
                <a:lnTo>
                  <a:pt x="2238099" y="4548291"/>
                </a:lnTo>
                <a:lnTo>
                  <a:pt x="2232945" y="4549873"/>
                </a:lnTo>
                <a:lnTo>
                  <a:pt x="2228583" y="4551455"/>
                </a:lnTo>
                <a:lnTo>
                  <a:pt x="2224616" y="4553433"/>
                </a:lnTo>
                <a:lnTo>
                  <a:pt x="2215893" y="4557784"/>
                </a:lnTo>
                <a:lnTo>
                  <a:pt x="2208356" y="4563322"/>
                </a:lnTo>
                <a:lnTo>
                  <a:pt x="2200822" y="4568860"/>
                </a:lnTo>
                <a:lnTo>
                  <a:pt x="2194079" y="4574397"/>
                </a:lnTo>
                <a:lnTo>
                  <a:pt x="2185751" y="4579935"/>
                </a:lnTo>
                <a:lnTo>
                  <a:pt x="2186941" y="4575189"/>
                </a:lnTo>
                <a:lnTo>
                  <a:pt x="2187339" y="4571233"/>
                </a:lnTo>
                <a:lnTo>
                  <a:pt x="2186545" y="4567673"/>
                </a:lnTo>
                <a:lnTo>
                  <a:pt x="2185358" y="4564904"/>
                </a:lnTo>
                <a:lnTo>
                  <a:pt x="2183373" y="4561740"/>
                </a:lnTo>
                <a:lnTo>
                  <a:pt x="2180993" y="4558971"/>
                </a:lnTo>
                <a:lnTo>
                  <a:pt x="2177425" y="4556202"/>
                </a:lnTo>
                <a:lnTo>
                  <a:pt x="2173856" y="4553828"/>
                </a:lnTo>
                <a:lnTo>
                  <a:pt x="2169890" y="4551851"/>
                </a:lnTo>
                <a:lnTo>
                  <a:pt x="2165529" y="4549873"/>
                </a:lnTo>
                <a:lnTo>
                  <a:pt x="2155216" y="4546313"/>
                </a:lnTo>
                <a:lnTo>
                  <a:pt x="2144114" y="4542753"/>
                </a:lnTo>
                <a:lnTo>
                  <a:pt x="2132217" y="4539193"/>
                </a:lnTo>
                <a:lnTo>
                  <a:pt x="2120317" y="4535633"/>
                </a:lnTo>
                <a:lnTo>
                  <a:pt x="2108026" y="4531282"/>
                </a:lnTo>
                <a:lnTo>
                  <a:pt x="2097318" y="4526931"/>
                </a:lnTo>
                <a:lnTo>
                  <a:pt x="2091764" y="4524162"/>
                </a:lnTo>
                <a:lnTo>
                  <a:pt x="2086608" y="4521393"/>
                </a:lnTo>
                <a:lnTo>
                  <a:pt x="2081453" y="4517833"/>
                </a:lnTo>
                <a:lnTo>
                  <a:pt x="2077091" y="4514273"/>
                </a:lnTo>
                <a:lnTo>
                  <a:pt x="2073125" y="4510713"/>
                </a:lnTo>
                <a:lnTo>
                  <a:pt x="2069556" y="4506362"/>
                </a:lnTo>
                <a:lnTo>
                  <a:pt x="2066383" y="4501615"/>
                </a:lnTo>
                <a:lnTo>
                  <a:pt x="2064004" y="4496868"/>
                </a:lnTo>
                <a:lnTo>
                  <a:pt x="2062416" y="4491330"/>
                </a:lnTo>
                <a:lnTo>
                  <a:pt x="2061228" y="4485397"/>
                </a:lnTo>
                <a:lnTo>
                  <a:pt x="2058847" y="4487770"/>
                </a:lnTo>
                <a:lnTo>
                  <a:pt x="2056866" y="4489353"/>
                </a:lnTo>
                <a:lnTo>
                  <a:pt x="2054485" y="4490935"/>
                </a:lnTo>
                <a:lnTo>
                  <a:pt x="2051314" y="4492122"/>
                </a:lnTo>
                <a:lnTo>
                  <a:pt x="2048538" y="4492913"/>
                </a:lnTo>
                <a:lnTo>
                  <a:pt x="2045364" y="4493308"/>
                </a:lnTo>
                <a:lnTo>
                  <a:pt x="2041795" y="4493704"/>
                </a:lnTo>
                <a:lnTo>
                  <a:pt x="2038623" y="4493704"/>
                </a:lnTo>
                <a:lnTo>
                  <a:pt x="2034261" y="4485397"/>
                </a:lnTo>
                <a:lnTo>
                  <a:pt x="2029898" y="4478277"/>
                </a:lnTo>
                <a:lnTo>
                  <a:pt x="2024346" y="4471553"/>
                </a:lnTo>
                <a:lnTo>
                  <a:pt x="2018398" y="4466410"/>
                </a:lnTo>
                <a:lnTo>
                  <a:pt x="2015225" y="4463641"/>
                </a:lnTo>
                <a:lnTo>
                  <a:pt x="2012053" y="4461664"/>
                </a:lnTo>
                <a:lnTo>
                  <a:pt x="2008484" y="4459686"/>
                </a:lnTo>
                <a:lnTo>
                  <a:pt x="2004518" y="4458104"/>
                </a:lnTo>
                <a:lnTo>
                  <a:pt x="1996190" y="4455730"/>
                </a:lnTo>
                <a:lnTo>
                  <a:pt x="1987466" y="4454148"/>
                </a:lnTo>
                <a:lnTo>
                  <a:pt x="1981914" y="4444259"/>
                </a:lnTo>
                <a:lnTo>
                  <a:pt x="1975965" y="4435161"/>
                </a:lnTo>
                <a:lnTo>
                  <a:pt x="1968826" y="4426855"/>
                </a:lnTo>
                <a:lnTo>
                  <a:pt x="1961688" y="4418548"/>
                </a:lnTo>
                <a:lnTo>
                  <a:pt x="1953757" y="4411824"/>
                </a:lnTo>
                <a:lnTo>
                  <a:pt x="1945825" y="4404703"/>
                </a:lnTo>
                <a:lnTo>
                  <a:pt x="1929566" y="4392046"/>
                </a:lnTo>
                <a:lnTo>
                  <a:pt x="1914100" y="4379783"/>
                </a:lnTo>
                <a:lnTo>
                  <a:pt x="1906564" y="4373850"/>
                </a:lnTo>
                <a:lnTo>
                  <a:pt x="1900219" y="4367126"/>
                </a:lnTo>
                <a:lnTo>
                  <a:pt x="1893479" y="4360006"/>
                </a:lnTo>
                <a:lnTo>
                  <a:pt x="1887927" y="4352886"/>
                </a:lnTo>
                <a:lnTo>
                  <a:pt x="1883564" y="4344579"/>
                </a:lnTo>
                <a:lnTo>
                  <a:pt x="1881581" y="4340623"/>
                </a:lnTo>
                <a:lnTo>
                  <a:pt x="1879598" y="4336272"/>
                </a:lnTo>
                <a:lnTo>
                  <a:pt x="1883167" y="4338250"/>
                </a:lnTo>
                <a:lnTo>
                  <a:pt x="1886340" y="4339832"/>
                </a:lnTo>
                <a:lnTo>
                  <a:pt x="1889910" y="4340228"/>
                </a:lnTo>
                <a:lnTo>
                  <a:pt x="1893874" y="4340623"/>
                </a:lnTo>
                <a:lnTo>
                  <a:pt x="1898236" y="4340228"/>
                </a:lnTo>
                <a:lnTo>
                  <a:pt x="1902202" y="4339832"/>
                </a:lnTo>
                <a:lnTo>
                  <a:pt x="1905376" y="4338250"/>
                </a:lnTo>
                <a:lnTo>
                  <a:pt x="1908945" y="4337063"/>
                </a:lnTo>
                <a:lnTo>
                  <a:pt x="1915687" y="4334294"/>
                </a:lnTo>
                <a:lnTo>
                  <a:pt x="1919652" y="4331130"/>
                </a:lnTo>
                <a:lnTo>
                  <a:pt x="1920445" y="4329548"/>
                </a:lnTo>
                <a:lnTo>
                  <a:pt x="1921238" y="4328757"/>
                </a:lnTo>
                <a:lnTo>
                  <a:pt x="1920445" y="4327570"/>
                </a:lnTo>
                <a:lnTo>
                  <a:pt x="1919256" y="4327570"/>
                </a:lnTo>
                <a:lnTo>
                  <a:pt x="1928773" y="4325592"/>
                </a:lnTo>
                <a:lnTo>
                  <a:pt x="1938687" y="4324801"/>
                </a:lnTo>
                <a:lnTo>
                  <a:pt x="1948601" y="4324010"/>
                </a:lnTo>
                <a:lnTo>
                  <a:pt x="1959308" y="4324010"/>
                </a:lnTo>
                <a:lnTo>
                  <a:pt x="1970413" y="4324801"/>
                </a:lnTo>
                <a:lnTo>
                  <a:pt x="1981121" y="4325592"/>
                </a:lnTo>
                <a:lnTo>
                  <a:pt x="1992225" y="4327174"/>
                </a:lnTo>
                <a:lnTo>
                  <a:pt x="2004518" y="4329152"/>
                </a:lnTo>
                <a:lnTo>
                  <a:pt x="2027915" y="4333108"/>
                </a:lnTo>
                <a:lnTo>
                  <a:pt x="2052107" y="4338250"/>
                </a:lnTo>
                <a:lnTo>
                  <a:pt x="2075901" y="4342997"/>
                </a:lnTo>
                <a:lnTo>
                  <a:pt x="2100094" y="4347743"/>
                </a:lnTo>
                <a:lnTo>
                  <a:pt x="2111990" y="4349721"/>
                </a:lnTo>
                <a:lnTo>
                  <a:pt x="2124284" y="4351303"/>
                </a:lnTo>
                <a:lnTo>
                  <a:pt x="2136181" y="4352886"/>
                </a:lnTo>
                <a:lnTo>
                  <a:pt x="2147683" y="4353281"/>
                </a:lnTo>
                <a:lnTo>
                  <a:pt x="2159184" y="4353677"/>
                </a:lnTo>
                <a:lnTo>
                  <a:pt x="2170682" y="4353677"/>
                </a:lnTo>
                <a:lnTo>
                  <a:pt x="2181787" y="4352886"/>
                </a:lnTo>
                <a:lnTo>
                  <a:pt x="2192496" y="4351303"/>
                </a:lnTo>
                <a:lnTo>
                  <a:pt x="2202805" y="4348534"/>
                </a:lnTo>
                <a:lnTo>
                  <a:pt x="2213118" y="4345765"/>
                </a:lnTo>
                <a:lnTo>
                  <a:pt x="2223031" y="4342205"/>
                </a:lnTo>
                <a:lnTo>
                  <a:pt x="2232152" y="4337063"/>
                </a:lnTo>
                <a:lnTo>
                  <a:pt x="2241273" y="4331130"/>
                </a:lnTo>
                <a:lnTo>
                  <a:pt x="2249599" y="4324010"/>
                </a:lnTo>
                <a:lnTo>
                  <a:pt x="2257532" y="4316099"/>
                </a:lnTo>
                <a:lnTo>
                  <a:pt x="2265065" y="4307001"/>
                </a:lnTo>
                <a:lnTo>
                  <a:pt x="2263082" y="4306210"/>
                </a:lnTo>
                <a:lnTo>
                  <a:pt x="2261496" y="4305814"/>
                </a:lnTo>
                <a:lnTo>
                  <a:pt x="2259513" y="4305023"/>
                </a:lnTo>
                <a:lnTo>
                  <a:pt x="2257927" y="4305814"/>
                </a:lnTo>
                <a:lnTo>
                  <a:pt x="2254756" y="4306210"/>
                </a:lnTo>
                <a:lnTo>
                  <a:pt x="2251187" y="4308188"/>
                </a:lnTo>
                <a:lnTo>
                  <a:pt x="2247617" y="4310561"/>
                </a:lnTo>
                <a:lnTo>
                  <a:pt x="2243652" y="4313725"/>
                </a:lnTo>
                <a:lnTo>
                  <a:pt x="2236116" y="4320845"/>
                </a:lnTo>
                <a:lnTo>
                  <a:pt x="2231357" y="4324010"/>
                </a:lnTo>
                <a:lnTo>
                  <a:pt x="2226996" y="4327174"/>
                </a:lnTo>
                <a:lnTo>
                  <a:pt x="2221839" y="4330339"/>
                </a:lnTo>
                <a:lnTo>
                  <a:pt x="2216686" y="4332712"/>
                </a:lnTo>
                <a:lnTo>
                  <a:pt x="2211133" y="4334294"/>
                </a:lnTo>
                <a:lnTo>
                  <a:pt x="2204788" y="4334690"/>
                </a:lnTo>
                <a:lnTo>
                  <a:pt x="2202011" y="4334294"/>
                </a:lnTo>
                <a:lnTo>
                  <a:pt x="2198442" y="4334294"/>
                </a:lnTo>
                <a:lnTo>
                  <a:pt x="2194874" y="4333108"/>
                </a:lnTo>
                <a:lnTo>
                  <a:pt x="2191303" y="4332317"/>
                </a:lnTo>
                <a:lnTo>
                  <a:pt x="2196460" y="4327174"/>
                </a:lnTo>
                <a:lnTo>
                  <a:pt x="2201616" y="4322823"/>
                </a:lnTo>
                <a:lnTo>
                  <a:pt x="2205581" y="4317681"/>
                </a:lnTo>
                <a:lnTo>
                  <a:pt x="2209549" y="4312539"/>
                </a:lnTo>
                <a:lnTo>
                  <a:pt x="2217081" y="4301859"/>
                </a:lnTo>
                <a:lnTo>
                  <a:pt x="2224221" y="4290783"/>
                </a:lnTo>
                <a:lnTo>
                  <a:pt x="2232152" y="4280103"/>
                </a:lnTo>
                <a:lnTo>
                  <a:pt x="2236116" y="4274565"/>
                </a:lnTo>
                <a:lnTo>
                  <a:pt x="2240479" y="4269819"/>
                </a:lnTo>
                <a:lnTo>
                  <a:pt x="2246030" y="4264676"/>
                </a:lnTo>
                <a:lnTo>
                  <a:pt x="2251582" y="4260325"/>
                </a:lnTo>
                <a:lnTo>
                  <a:pt x="2257532" y="4255578"/>
                </a:lnTo>
                <a:lnTo>
                  <a:pt x="2264670" y="4251227"/>
                </a:lnTo>
                <a:lnTo>
                  <a:pt x="2264670" y="4247667"/>
                </a:lnTo>
                <a:lnTo>
                  <a:pt x="2263480" y="4245294"/>
                </a:lnTo>
                <a:lnTo>
                  <a:pt x="2261496" y="4243712"/>
                </a:lnTo>
                <a:lnTo>
                  <a:pt x="2259513" y="4242525"/>
                </a:lnTo>
                <a:lnTo>
                  <a:pt x="2257135" y="4242525"/>
                </a:lnTo>
                <a:lnTo>
                  <a:pt x="2253963" y="4242525"/>
                </a:lnTo>
                <a:lnTo>
                  <a:pt x="2247617" y="4243712"/>
                </a:lnTo>
                <a:lnTo>
                  <a:pt x="2244444" y="4243712"/>
                </a:lnTo>
                <a:lnTo>
                  <a:pt x="2242066" y="4243712"/>
                </a:lnTo>
                <a:lnTo>
                  <a:pt x="2239685" y="4243712"/>
                </a:lnTo>
                <a:lnTo>
                  <a:pt x="2237704" y="4242130"/>
                </a:lnTo>
                <a:lnTo>
                  <a:pt x="2236116" y="4240152"/>
                </a:lnTo>
                <a:lnTo>
                  <a:pt x="2234928" y="4236987"/>
                </a:lnTo>
                <a:lnTo>
                  <a:pt x="2235721" y="4233032"/>
                </a:lnTo>
                <a:lnTo>
                  <a:pt x="2236513" y="4227494"/>
                </a:lnTo>
                <a:lnTo>
                  <a:pt x="2238099" y="4225121"/>
                </a:lnTo>
                <a:lnTo>
                  <a:pt x="2240084" y="4223538"/>
                </a:lnTo>
                <a:lnTo>
                  <a:pt x="2242066" y="4223143"/>
                </a:lnTo>
                <a:close/>
                <a:moveTo>
                  <a:pt x="10583221" y="4213222"/>
                </a:moveTo>
                <a:lnTo>
                  <a:pt x="10587140" y="4213612"/>
                </a:lnTo>
                <a:lnTo>
                  <a:pt x="10591058" y="4215172"/>
                </a:lnTo>
                <a:lnTo>
                  <a:pt x="10594977" y="4216731"/>
                </a:lnTo>
                <a:lnTo>
                  <a:pt x="10603206" y="4220241"/>
                </a:lnTo>
                <a:lnTo>
                  <a:pt x="10611827" y="4224140"/>
                </a:lnTo>
                <a:lnTo>
                  <a:pt x="10619272" y="4227649"/>
                </a:lnTo>
                <a:lnTo>
                  <a:pt x="10623190" y="4228429"/>
                </a:lnTo>
                <a:lnTo>
                  <a:pt x="10626717" y="4228819"/>
                </a:lnTo>
                <a:lnTo>
                  <a:pt x="10626717" y="4231938"/>
                </a:lnTo>
                <a:lnTo>
                  <a:pt x="10626717" y="4233498"/>
                </a:lnTo>
                <a:lnTo>
                  <a:pt x="10626325" y="4233888"/>
                </a:lnTo>
                <a:lnTo>
                  <a:pt x="10625541" y="4235057"/>
                </a:lnTo>
                <a:lnTo>
                  <a:pt x="10624758" y="4235447"/>
                </a:lnTo>
                <a:lnTo>
                  <a:pt x="10622407" y="4235447"/>
                </a:lnTo>
                <a:lnTo>
                  <a:pt x="10618880" y="4235057"/>
                </a:lnTo>
                <a:lnTo>
                  <a:pt x="10614961" y="4234278"/>
                </a:lnTo>
                <a:lnTo>
                  <a:pt x="10605557" y="4231548"/>
                </a:lnTo>
                <a:lnTo>
                  <a:pt x="10594585" y="4227649"/>
                </a:lnTo>
                <a:lnTo>
                  <a:pt x="10583613" y="4224530"/>
                </a:lnTo>
                <a:lnTo>
                  <a:pt x="10578519" y="4222970"/>
                </a:lnTo>
                <a:lnTo>
                  <a:pt x="10573033" y="4222580"/>
                </a:lnTo>
                <a:lnTo>
                  <a:pt x="10568723" y="4222580"/>
                </a:lnTo>
                <a:lnTo>
                  <a:pt x="10564804" y="4222970"/>
                </a:lnTo>
                <a:lnTo>
                  <a:pt x="10567547" y="4219071"/>
                </a:lnTo>
                <a:lnTo>
                  <a:pt x="10571074" y="4216342"/>
                </a:lnTo>
                <a:lnTo>
                  <a:pt x="10574992" y="4214002"/>
                </a:lnTo>
                <a:lnTo>
                  <a:pt x="10579303" y="4213612"/>
                </a:lnTo>
                <a:close/>
                <a:moveTo>
                  <a:pt x="2559184" y="4190997"/>
                </a:moveTo>
                <a:lnTo>
                  <a:pt x="2557991" y="4194578"/>
                </a:lnTo>
                <a:lnTo>
                  <a:pt x="2556401" y="4197762"/>
                </a:lnTo>
                <a:lnTo>
                  <a:pt x="2552823" y="4202537"/>
                </a:lnTo>
                <a:lnTo>
                  <a:pt x="2551632" y="4205322"/>
                </a:lnTo>
                <a:lnTo>
                  <a:pt x="2550040" y="4208107"/>
                </a:lnTo>
                <a:lnTo>
                  <a:pt x="2548450" y="4211291"/>
                </a:lnTo>
                <a:lnTo>
                  <a:pt x="2548053" y="4215270"/>
                </a:lnTo>
                <a:lnTo>
                  <a:pt x="2550837" y="4219249"/>
                </a:lnTo>
                <a:lnTo>
                  <a:pt x="2554812" y="4223228"/>
                </a:lnTo>
                <a:lnTo>
                  <a:pt x="2559184" y="4226809"/>
                </a:lnTo>
                <a:lnTo>
                  <a:pt x="2563558" y="4229993"/>
                </a:lnTo>
                <a:lnTo>
                  <a:pt x="2567930" y="4232380"/>
                </a:lnTo>
                <a:lnTo>
                  <a:pt x="2572701" y="4234370"/>
                </a:lnTo>
                <a:lnTo>
                  <a:pt x="2577471" y="4236359"/>
                </a:lnTo>
                <a:lnTo>
                  <a:pt x="2582639" y="4237951"/>
                </a:lnTo>
                <a:lnTo>
                  <a:pt x="2587807" y="4239542"/>
                </a:lnTo>
                <a:lnTo>
                  <a:pt x="2592578" y="4239940"/>
                </a:lnTo>
                <a:lnTo>
                  <a:pt x="2597746" y="4240338"/>
                </a:lnTo>
                <a:lnTo>
                  <a:pt x="2602913" y="4241134"/>
                </a:lnTo>
                <a:lnTo>
                  <a:pt x="2607685" y="4241134"/>
                </a:lnTo>
                <a:lnTo>
                  <a:pt x="2612456" y="4240338"/>
                </a:lnTo>
                <a:lnTo>
                  <a:pt x="2616829" y="4239542"/>
                </a:lnTo>
                <a:lnTo>
                  <a:pt x="2621202" y="4238349"/>
                </a:lnTo>
                <a:lnTo>
                  <a:pt x="2623984" y="4243124"/>
                </a:lnTo>
                <a:lnTo>
                  <a:pt x="2625971" y="4247501"/>
                </a:lnTo>
                <a:lnTo>
                  <a:pt x="2626767" y="4253071"/>
                </a:lnTo>
                <a:lnTo>
                  <a:pt x="2626767" y="4258642"/>
                </a:lnTo>
                <a:lnTo>
                  <a:pt x="2626767" y="4264213"/>
                </a:lnTo>
                <a:lnTo>
                  <a:pt x="2625971" y="4268988"/>
                </a:lnTo>
                <a:lnTo>
                  <a:pt x="2623984" y="4274161"/>
                </a:lnTo>
                <a:lnTo>
                  <a:pt x="2621997" y="4278538"/>
                </a:lnTo>
                <a:lnTo>
                  <a:pt x="2623189" y="4276150"/>
                </a:lnTo>
                <a:lnTo>
                  <a:pt x="2625176" y="4274559"/>
                </a:lnTo>
                <a:lnTo>
                  <a:pt x="2627563" y="4272569"/>
                </a:lnTo>
                <a:lnTo>
                  <a:pt x="2629948" y="4271773"/>
                </a:lnTo>
                <a:lnTo>
                  <a:pt x="2634320" y="4269784"/>
                </a:lnTo>
                <a:lnTo>
                  <a:pt x="2639887" y="4268192"/>
                </a:lnTo>
                <a:lnTo>
                  <a:pt x="2645450" y="4267794"/>
                </a:lnTo>
                <a:lnTo>
                  <a:pt x="2651416" y="4266998"/>
                </a:lnTo>
                <a:lnTo>
                  <a:pt x="2664135" y="4266998"/>
                </a:lnTo>
                <a:lnTo>
                  <a:pt x="2670100" y="4266600"/>
                </a:lnTo>
                <a:lnTo>
                  <a:pt x="2675664" y="4265407"/>
                </a:lnTo>
                <a:lnTo>
                  <a:pt x="2681229" y="4263417"/>
                </a:lnTo>
                <a:lnTo>
                  <a:pt x="2686797" y="4261030"/>
                </a:lnTo>
                <a:lnTo>
                  <a:pt x="2689180" y="4259438"/>
                </a:lnTo>
                <a:lnTo>
                  <a:pt x="2691171" y="4257448"/>
                </a:lnTo>
                <a:lnTo>
                  <a:pt x="2693156" y="4255061"/>
                </a:lnTo>
                <a:lnTo>
                  <a:pt x="2695145" y="4252673"/>
                </a:lnTo>
                <a:lnTo>
                  <a:pt x="2697131" y="4249490"/>
                </a:lnTo>
                <a:lnTo>
                  <a:pt x="2698722" y="4245909"/>
                </a:lnTo>
                <a:lnTo>
                  <a:pt x="2699916" y="4241930"/>
                </a:lnTo>
                <a:lnTo>
                  <a:pt x="2701109" y="4237553"/>
                </a:lnTo>
                <a:lnTo>
                  <a:pt x="2705879" y="4239940"/>
                </a:lnTo>
                <a:lnTo>
                  <a:pt x="2710250" y="4242328"/>
                </a:lnTo>
                <a:lnTo>
                  <a:pt x="2719396" y="4247899"/>
                </a:lnTo>
                <a:lnTo>
                  <a:pt x="2723768" y="4249888"/>
                </a:lnTo>
                <a:lnTo>
                  <a:pt x="2728937" y="4251480"/>
                </a:lnTo>
                <a:lnTo>
                  <a:pt x="2734899" y="4252673"/>
                </a:lnTo>
                <a:lnTo>
                  <a:pt x="2740862" y="4253071"/>
                </a:lnTo>
                <a:lnTo>
                  <a:pt x="2740067" y="4258244"/>
                </a:lnTo>
                <a:lnTo>
                  <a:pt x="2738476" y="4262223"/>
                </a:lnTo>
                <a:lnTo>
                  <a:pt x="2736886" y="4264611"/>
                </a:lnTo>
                <a:lnTo>
                  <a:pt x="2735296" y="4266202"/>
                </a:lnTo>
                <a:lnTo>
                  <a:pt x="2734103" y="4266600"/>
                </a:lnTo>
                <a:lnTo>
                  <a:pt x="2732118" y="4266600"/>
                </a:lnTo>
                <a:lnTo>
                  <a:pt x="2729730" y="4265407"/>
                </a:lnTo>
                <a:lnTo>
                  <a:pt x="2727744" y="4264213"/>
                </a:lnTo>
                <a:lnTo>
                  <a:pt x="2723369" y="4260632"/>
                </a:lnTo>
                <a:lnTo>
                  <a:pt x="2718201" y="4257051"/>
                </a:lnTo>
                <a:lnTo>
                  <a:pt x="2715817" y="4255061"/>
                </a:lnTo>
                <a:lnTo>
                  <a:pt x="2713033" y="4253867"/>
                </a:lnTo>
                <a:lnTo>
                  <a:pt x="2709855" y="4253469"/>
                </a:lnTo>
                <a:lnTo>
                  <a:pt x="2706672" y="4253469"/>
                </a:lnTo>
                <a:lnTo>
                  <a:pt x="2703094" y="4258642"/>
                </a:lnTo>
                <a:lnTo>
                  <a:pt x="2700312" y="4264213"/>
                </a:lnTo>
                <a:lnTo>
                  <a:pt x="2697926" y="4270579"/>
                </a:lnTo>
                <a:lnTo>
                  <a:pt x="2695939" y="4277742"/>
                </a:lnTo>
                <a:lnTo>
                  <a:pt x="2722975" y="4277742"/>
                </a:lnTo>
                <a:lnTo>
                  <a:pt x="2752390" y="4278140"/>
                </a:lnTo>
                <a:lnTo>
                  <a:pt x="2818383" y="4279731"/>
                </a:lnTo>
                <a:lnTo>
                  <a:pt x="2852571" y="4279731"/>
                </a:lnTo>
                <a:lnTo>
                  <a:pt x="2886760" y="4279334"/>
                </a:lnTo>
                <a:lnTo>
                  <a:pt x="2903458" y="4278538"/>
                </a:lnTo>
                <a:lnTo>
                  <a:pt x="2920156" y="4277742"/>
                </a:lnTo>
                <a:lnTo>
                  <a:pt x="2935658" y="4276150"/>
                </a:lnTo>
                <a:lnTo>
                  <a:pt x="2951163" y="4274161"/>
                </a:lnTo>
                <a:lnTo>
                  <a:pt x="2951163" y="4278140"/>
                </a:lnTo>
                <a:lnTo>
                  <a:pt x="2949971" y="4281721"/>
                </a:lnTo>
                <a:lnTo>
                  <a:pt x="2948778" y="4284108"/>
                </a:lnTo>
                <a:lnTo>
                  <a:pt x="2947187" y="4286098"/>
                </a:lnTo>
                <a:lnTo>
                  <a:pt x="2944404" y="4287690"/>
                </a:lnTo>
                <a:lnTo>
                  <a:pt x="2942418" y="4288883"/>
                </a:lnTo>
                <a:lnTo>
                  <a:pt x="2937248" y="4290077"/>
                </a:lnTo>
                <a:lnTo>
                  <a:pt x="2930890" y="4291271"/>
                </a:lnTo>
                <a:lnTo>
                  <a:pt x="2925323" y="4292067"/>
                </a:lnTo>
                <a:lnTo>
                  <a:pt x="2922939" y="4293260"/>
                </a:lnTo>
                <a:lnTo>
                  <a:pt x="2920951" y="4294852"/>
                </a:lnTo>
                <a:lnTo>
                  <a:pt x="2918962" y="4296444"/>
                </a:lnTo>
                <a:lnTo>
                  <a:pt x="2917373" y="4298831"/>
                </a:lnTo>
                <a:lnTo>
                  <a:pt x="2920951" y="4304004"/>
                </a:lnTo>
                <a:lnTo>
                  <a:pt x="2924925" y="4307983"/>
                </a:lnTo>
                <a:lnTo>
                  <a:pt x="2929696" y="4311564"/>
                </a:lnTo>
                <a:lnTo>
                  <a:pt x="2934468" y="4314350"/>
                </a:lnTo>
                <a:lnTo>
                  <a:pt x="2930890" y="4319523"/>
                </a:lnTo>
                <a:lnTo>
                  <a:pt x="2927311" y="4323502"/>
                </a:lnTo>
                <a:lnTo>
                  <a:pt x="2924129" y="4327481"/>
                </a:lnTo>
                <a:lnTo>
                  <a:pt x="2920156" y="4330664"/>
                </a:lnTo>
                <a:lnTo>
                  <a:pt x="2916577" y="4333449"/>
                </a:lnTo>
                <a:lnTo>
                  <a:pt x="2912600" y="4336235"/>
                </a:lnTo>
                <a:lnTo>
                  <a:pt x="2908227" y="4338224"/>
                </a:lnTo>
                <a:lnTo>
                  <a:pt x="2903857" y="4339418"/>
                </a:lnTo>
                <a:lnTo>
                  <a:pt x="2899881" y="4341010"/>
                </a:lnTo>
                <a:lnTo>
                  <a:pt x="2895507" y="4342204"/>
                </a:lnTo>
                <a:lnTo>
                  <a:pt x="2886364" y="4342999"/>
                </a:lnTo>
                <a:lnTo>
                  <a:pt x="2877220" y="4343397"/>
                </a:lnTo>
                <a:lnTo>
                  <a:pt x="2867679" y="4342999"/>
                </a:lnTo>
                <a:lnTo>
                  <a:pt x="2857740" y="4342204"/>
                </a:lnTo>
                <a:lnTo>
                  <a:pt x="2847405" y="4341010"/>
                </a:lnTo>
                <a:lnTo>
                  <a:pt x="2827526" y="4338622"/>
                </a:lnTo>
                <a:lnTo>
                  <a:pt x="2816793" y="4338224"/>
                </a:lnTo>
                <a:lnTo>
                  <a:pt x="2806854" y="4338224"/>
                </a:lnTo>
                <a:lnTo>
                  <a:pt x="2796915" y="4339020"/>
                </a:lnTo>
                <a:lnTo>
                  <a:pt x="2786581" y="4340612"/>
                </a:lnTo>
                <a:lnTo>
                  <a:pt x="2787771" y="4336633"/>
                </a:lnTo>
                <a:lnTo>
                  <a:pt x="2788169" y="4332654"/>
                </a:lnTo>
                <a:lnTo>
                  <a:pt x="2787771" y="4328675"/>
                </a:lnTo>
                <a:lnTo>
                  <a:pt x="2786581" y="4325093"/>
                </a:lnTo>
                <a:lnTo>
                  <a:pt x="2784592" y="4321512"/>
                </a:lnTo>
                <a:lnTo>
                  <a:pt x="2782207" y="4317931"/>
                </a:lnTo>
                <a:lnTo>
                  <a:pt x="2779025" y="4314748"/>
                </a:lnTo>
                <a:lnTo>
                  <a:pt x="2775847" y="4311962"/>
                </a:lnTo>
                <a:lnTo>
                  <a:pt x="2771473" y="4309177"/>
                </a:lnTo>
                <a:lnTo>
                  <a:pt x="2767100" y="4307187"/>
                </a:lnTo>
                <a:lnTo>
                  <a:pt x="2762727" y="4304800"/>
                </a:lnTo>
                <a:lnTo>
                  <a:pt x="2757560" y="4303208"/>
                </a:lnTo>
                <a:lnTo>
                  <a:pt x="2751993" y="4301219"/>
                </a:lnTo>
                <a:lnTo>
                  <a:pt x="2746428" y="4300423"/>
                </a:lnTo>
                <a:lnTo>
                  <a:pt x="2734502" y="4298433"/>
                </a:lnTo>
                <a:lnTo>
                  <a:pt x="2722975" y="4297240"/>
                </a:lnTo>
                <a:lnTo>
                  <a:pt x="2710650" y="4297637"/>
                </a:lnTo>
                <a:lnTo>
                  <a:pt x="2704686" y="4298433"/>
                </a:lnTo>
                <a:lnTo>
                  <a:pt x="2699122" y="4299229"/>
                </a:lnTo>
                <a:lnTo>
                  <a:pt x="2693554" y="4300423"/>
                </a:lnTo>
                <a:lnTo>
                  <a:pt x="2688386" y="4302014"/>
                </a:lnTo>
                <a:lnTo>
                  <a:pt x="2683614" y="4304004"/>
                </a:lnTo>
                <a:lnTo>
                  <a:pt x="2678846" y="4305994"/>
                </a:lnTo>
                <a:lnTo>
                  <a:pt x="2674473" y="4308381"/>
                </a:lnTo>
                <a:lnTo>
                  <a:pt x="2671291" y="4311564"/>
                </a:lnTo>
                <a:lnTo>
                  <a:pt x="2667713" y="4314350"/>
                </a:lnTo>
                <a:lnTo>
                  <a:pt x="2664931" y="4317931"/>
                </a:lnTo>
                <a:lnTo>
                  <a:pt x="2662944" y="4321910"/>
                </a:lnTo>
                <a:lnTo>
                  <a:pt x="2661750" y="4326287"/>
                </a:lnTo>
                <a:lnTo>
                  <a:pt x="2658572" y="4327083"/>
                </a:lnTo>
                <a:lnTo>
                  <a:pt x="2656184" y="4327481"/>
                </a:lnTo>
                <a:lnTo>
                  <a:pt x="2653401" y="4327083"/>
                </a:lnTo>
                <a:lnTo>
                  <a:pt x="2651811" y="4325889"/>
                </a:lnTo>
                <a:lnTo>
                  <a:pt x="2650621" y="4324298"/>
                </a:lnTo>
                <a:lnTo>
                  <a:pt x="2649029" y="4323104"/>
                </a:lnTo>
                <a:lnTo>
                  <a:pt x="2647438" y="4318329"/>
                </a:lnTo>
                <a:lnTo>
                  <a:pt x="2645848" y="4313554"/>
                </a:lnTo>
                <a:lnTo>
                  <a:pt x="2644655" y="4308381"/>
                </a:lnTo>
                <a:lnTo>
                  <a:pt x="2643465" y="4306392"/>
                </a:lnTo>
                <a:lnTo>
                  <a:pt x="2641873" y="4304800"/>
                </a:lnTo>
                <a:lnTo>
                  <a:pt x="2640282" y="4303208"/>
                </a:lnTo>
                <a:lnTo>
                  <a:pt x="2639091" y="4302412"/>
                </a:lnTo>
                <a:lnTo>
                  <a:pt x="2633526" y="4307187"/>
                </a:lnTo>
                <a:lnTo>
                  <a:pt x="2628754" y="4312758"/>
                </a:lnTo>
                <a:lnTo>
                  <a:pt x="2620407" y="4325093"/>
                </a:lnTo>
                <a:lnTo>
                  <a:pt x="2615634" y="4330664"/>
                </a:lnTo>
                <a:lnTo>
                  <a:pt x="2611262" y="4336235"/>
                </a:lnTo>
                <a:lnTo>
                  <a:pt x="2608082" y="4338224"/>
                </a:lnTo>
                <a:lnTo>
                  <a:pt x="2605697" y="4340214"/>
                </a:lnTo>
                <a:lnTo>
                  <a:pt x="2602118" y="4341408"/>
                </a:lnTo>
                <a:lnTo>
                  <a:pt x="2599336" y="4342999"/>
                </a:lnTo>
                <a:lnTo>
                  <a:pt x="2600527" y="4340214"/>
                </a:lnTo>
                <a:lnTo>
                  <a:pt x="2601722" y="4337031"/>
                </a:lnTo>
                <a:lnTo>
                  <a:pt x="2602913" y="4333449"/>
                </a:lnTo>
                <a:lnTo>
                  <a:pt x="2603709" y="4329470"/>
                </a:lnTo>
                <a:lnTo>
                  <a:pt x="2604901" y="4321114"/>
                </a:lnTo>
                <a:lnTo>
                  <a:pt x="2604901" y="4310769"/>
                </a:lnTo>
                <a:lnTo>
                  <a:pt x="2602118" y="4311962"/>
                </a:lnTo>
                <a:lnTo>
                  <a:pt x="2600131" y="4312758"/>
                </a:lnTo>
                <a:lnTo>
                  <a:pt x="2598144" y="4312758"/>
                </a:lnTo>
                <a:lnTo>
                  <a:pt x="2596155" y="4312758"/>
                </a:lnTo>
                <a:lnTo>
                  <a:pt x="2594167" y="4312758"/>
                </a:lnTo>
                <a:lnTo>
                  <a:pt x="2592180" y="4311962"/>
                </a:lnTo>
                <a:lnTo>
                  <a:pt x="2588205" y="4310371"/>
                </a:lnTo>
                <a:lnTo>
                  <a:pt x="2584627" y="4307187"/>
                </a:lnTo>
                <a:lnTo>
                  <a:pt x="2581048" y="4303208"/>
                </a:lnTo>
                <a:lnTo>
                  <a:pt x="2578267" y="4299229"/>
                </a:lnTo>
                <a:lnTo>
                  <a:pt x="2574688" y="4294454"/>
                </a:lnTo>
                <a:lnTo>
                  <a:pt x="2568725" y="4283711"/>
                </a:lnTo>
                <a:lnTo>
                  <a:pt x="2561968" y="4272569"/>
                </a:lnTo>
                <a:lnTo>
                  <a:pt x="2558389" y="4267794"/>
                </a:lnTo>
                <a:lnTo>
                  <a:pt x="2554812" y="4263019"/>
                </a:lnTo>
                <a:lnTo>
                  <a:pt x="2551632" y="4259040"/>
                </a:lnTo>
                <a:lnTo>
                  <a:pt x="2548053" y="4255459"/>
                </a:lnTo>
                <a:lnTo>
                  <a:pt x="2546463" y="4259438"/>
                </a:lnTo>
                <a:lnTo>
                  <a:pt x="2544872" y="4262621"/>
                </a:lnTo>
                <a:lnTo>
                  <a:pt x="2542884" y="4265009"/>
                </a:lnTo>
                <a:lnTo>
                  <a:pt x="2540897" y="4267794"/>
                </a:lnTo>
                <a:lnTo>
                  <a:pt x="2538910" y="4268988"/>
                </a:lnTo>
                <a:lnTo>
                  <a:pt x="2536524" y="4270182"/>
                </a:lnTo>
                <a:lnTo>
                  <a:pt x="2533741" y="4270579"/>
                </a:lnTo>
                <a:lnTo>
                  <a:pt x="2530958" y="4270977"/>
                </a:lnTo>
                <a:lnTo>
                  <a:pt x="2528177" y="4270977"/>
                </a:lnTo>
                <a:lnTo>
                  <a:pt x="2525392" y="4270579"/>
                </a:lnTo>
                <a:lnTo>
                  <a:pt x="2519828" y="4268988"/>
                </a:lnTo>
                <a:lnTo>
                  <a:pt x="2513864" y="4266600"/>
                </a:lnTo>
                <a:lnTo>
                  <a:pt x="2507901" y="4264213"/>
                </a:lnTo>
                <a:lnTo>
                  <a:pt x="2511877" y="4260632"/>
                </a:lnTo>
                <a:lnTo>
                  <a:pt x="2514659" y="4257448"/>
                </a:lnTo>
                <a:lnTo>
                  <a:pt x="2516249" y="4254663"/>
                </a:lnTo>
                <a:lnTo>
                  <a:pt x="2517442" y="4251878"/>
                </a:lnTo>
                <a:lnTo>
                  <a:pt x="2516646" y="4249490"/>
                </a:lnTo>
                <a:lnTo>
                  <a:pt x="2515852" y="4247103"/>
                </a:lnTo>
                <a:lnTo>
                  <a:pt x="2514262" y="4245113"/>
                </a:lnTo>
                <a:lnTo>
                  <a:pt x="2511877" y="4243522"/>
                </a:lnTo>
                <a:lnTo>
                  <a:pt x="2508696" y="4241930"/>
                </a:lnTo>
                <a:lnTo>
                  <a:pt x="2505118" y="4240338"/>
                </a:lnTo>
                <a:lnTo>
                  <a:pt x="2501539" y="4239940"/>
                </a:lnTo>
                <a:lnTo>
                  <a:pt x="2497565" y="4238747"/>
                </a:lnTo>
                <a:lnTo>
                  <a:pt x="2493193" y="4238747"/>
                </a:lnTo>
                <a:lnTo>
                  <a:pt x="2488420" y="4238747"/>
                </a:lnTo>
                <a:lnTo>
                  <a:pt x="2484048" y="4239542"/>
                </a:lnTo>
                <a:lnTo>
                  <a:pt x="2479675" y="4240338"/>
                </a:lnTo>
                <a:lnTo>
                  <a:pt x="2485637" y="4236359"/>
                </a:lnTo>
                <a:lnTo>
                  <a:pt x="2490807" y="4231982"/>
                </a:lnTo>
                <a:lnTo>
                  <a:pt x="2500745" y="4224024"/>
                </a:lnTo>
                <a:lnTo>
                  <a:pt x="2509093" y="4215270"/>
                </a:lnTo>
                <a:lnTo>
                  <a:pt x="2517839" y="4207710"/>
                </a:lnTo>
                <a:lnTo>
                  <a:pt x="2522212" y="4204128"/>
                </a:lnTo>
                <a:lnTo>
                  <a:pt x="2526188" y="4201343"/>
                </a:lnTo>
                <a:lnTo>
                  <a:pt x="2530958" y="4198160"/>
                </a:lnTo>
                <a:lnTo>
                  <a:pt x="2535728" y="4195772"/>
                </a:lnTo>
                <a:lnTo>
                  <a:pt x="2540897" y="4193783"/>
                </a:lnTo>
                <a:lnTo>
                  <a:pt x="2546463" y="4192191"/>
                </a:lnTo>
                <a:lnTo>
                  <a:pt x="2552426" y="4191793"/>
                </a:lnTo>
                <a:close/>
                <a:moveTo>
                  <a:pt x="2014345" y="4176710"/>
                </a:moveTo>
                <a:lnTo>
                  <a:pt x="2017089" y="4176710"/>
                </a:lnTo>
                <a:lnTo>
                  <a:pt x="2020224" y="4176710"/>
                </a:lnTo>
                <a:lnTo>
                  <a:pt x="2022968" y="4177104"/>
                </a:lnTo>
                <a:lnTo>
                  <a:pt x="2026496" y="4177890"/>
                </a:lnTo>
                <a:lnTo>
                  <a:pt x="2030023" y="4179464"/>
                </a:lnTo>
                <a:lnTo>
                  <a:pt x="2037078" y="4183004"/>
                </a:lnTo>
                <a:lnTo>
                  <a:pt x="2044527" y="4187331"/>
                </a:lnTo>
                <a:lnTo>
                  <a:pt x="2052365" y="4192445"/>
                </a:lnTo>
                <a:lnTo>
                  <a:pt x="2067260" y="4203459"/>
                </a:lnTo>
                <a:lnTo>
                  <a:pt x="2081764" y="4213686"/>
                </a:lnTo>
                <a:lnTo>
                  <a:pt x="2088035" y="4218013"/>
                </a:lnTo>
                <a:lnTo>
                  <a:pt x="2093915" y="4220767"/>
                </a:lnTo>
                <a:lnTo>
                  <a:pt x="2067260" y="4221160"/>
                </a:lnTo>
                <a:lnTo>
                  <a:pt x="2054326" y="4221160"/>
                </a:lnTo>
                <a:lnTo>
                  <a:pt x="2041391" y="4220374"/>
                </a:lnTo>
                <a:lnTo>
                  <a:pt x="2035119" y="4219980"/>
                </a:lnTo>
                <a:lnTo>
                  <a:pt x="2029240" y="4218800"/>
                </a:lnTo>
                <a:lnTo>
                  <a:pt x="2023751" y="4218013"/>
                </a:lnTo>
                <a:lnTo>
                  <a:pt x="2018264" y="4216440"/>
                </a:lnTo>
                <a:lnTo>
                  <a:pt x="2012776" y="4214473"/>
                </a:lnTo>
                <a:lnTo>
                  <a:pt x="2007681" y="4211720"/>
                </a:lnTo>
                <a:lnTo>
                  <a:pt x="2003368" y="4209359"/>
                </a:lnTo>
                <a:lnTo>
                  <a:pt x="1998665" y="4205819"/>
                </a:lnTo>
                <a:lnTo>
                  <a:pt x="1999450" y="4199919"/>
                </a:lnTo>
                <a:lnTo>
                  <a:pt x="2000233" y="4194412"/>
                </a:lnTo>
                <a:lnTo>
                  <a:pt x="2001409" y="4190085"/>
                </a:lnTo>
                <a:lnTo>
                  <a:pt x="2002977" y="4186544"/>
                </a:lnTo>
                <a:lnTo>
                  <a:pt x="2004936" y="4183004"/>
                </a:lnTo>
                <a:lnTo>
                  <a:pt x="2006897" y="4180644"/>
                </a:lnTo>
                <a:lnTo>
                  <a:pt x="2008856" y="4179070"/>
                </a:lnTo>
                <a:lnTo>
                  <a:pt x="2011208" y="4177497"/>
                </a:lnTo>
                <a:close/>
                <a:moveTo>
                  <a:pt x="1979727" y="4149722"/>
                </a:moveTo>
                <a:lnTo>
                  <a:pt x="1981676" y="4149722"/>
                </a:lnTo>
                <a:lnTo>
                  <a:pt x="1985965" y="4151288"/>
                </a:lnTo>
                <a:lnTo>
                  <a:pt x="1981676" y="4158334"/>
                </a:lnTo>
                <a:lnTo>
                  <a:pt x="1980116" y="4161074"/>
                </a:lnTo>
                <a:lnTo>
                  <a:pt x="1979337" y="4163814"/>
                </a:lnTo>
                <a:lnTo>
                  <a:pt x="1978168" y="4166163"/>
                </a:lnTo>
                <a:lnTo>
                  <a:pt x="1978168" y="4168120"/>
                </a:lnTo>
                <a:lnTo>
                  <a:pt x="1978168" y="4170468"/>
                </a:lnTo>
                <a:lnTo>
                  <a:pt x="1978557" y="4172426"/>
                </a:lnTo>
                <a:lnTo>
                  <a:pt x="1980116" y="4177123"/>
                </a:lnTo>
                <a:lnTo>
                  <a:pt x="1982065" y="4182603"/>
                </a:lnTo>
                <a:lnTo>
                  <a:pt x="1984795" y="4189258"/>
                </a:lnTo>
                <a:lnTo>
                  <a:pt x="1985965" y="4198261"/>
                </a:lnTo>
                <a:lnTo>
                  <a:pt x="1983237" y="4198652"/>
                </a:lnTo>
                <a:lnTo>
                  <a:pt x="1980116" y="4199826"/>
                </a:lnTo>
                <a:lnTo>
                  <a:pt x="1977776" y="4201392"/>
                </a:lnTo>
                <a:lnTo>
                  <a:pt x="1975438" y="4202566"/>
                </a:lnTo>
                <a:lnTo>
                  <a:pt x="1973099" y="4204524"/>
                </a:lnTo>
                <a:lnTo>
                  <a:pt x="1970368" y="4206089"/>
                </a:lnTo>
                <a:lnTo>
                  <a:pt x="1967249" y="4206872"/>
                </a:lnTo>
                <a:lnTo>
                  <a:pt x="1963740" y="4206872"/>
                </a:lnTo>
                <a:lnTo>
                  <a:pt x="1965300" y="4203349"/>
                </a:lnTo>
                <a:lnTo>
                  <a:pt x="1966859" y="4199435"/>
                </a:lnTo>
                <a:lnTo>
                  <a:pt x="1967249" y="4194738"/>
                </a:lnTo>
                <a:lnTo>
                  <a:pt x="1968029" y="4190432"/>
                </a:lnTo>
                <a:lnTo>
                  <a:pt x="1968029" y="4179863"/>
                </a:lnTo>
                <a:lnTo>
                  <a:pt x="1968419" y="4169686"/>
                </a:lnTo>
                <a:lnTo>
                  <a:pt x="1968810" y="4164597"/>
                </a:lnTo>
                <a:lnTo>
                  <a:pt x="1969978" y="4160683"/>
                </a:lnTo>
                <a:lnTo>
                  <a:pt x="1970759" y="4156768"/>
                </a:lnTo>
                <a:lnTo>
                  <a:pt x="1972708" y="4153637"/>
                </a:lnTo>
                <a:lnTo>
                  <a:pt x="1974657" y="4151288"/>
                </a:lnTo>
                <a:lnTo>
                  <a:pt x="1976218" y="4150897"/>
                </a:lnTo>
                <a:lnTo>
                  <a:pt x="1977776" y="4150114"/>
                </a:lnTo>
                <a:close/>
                <a:moveTo>
                  <a:pt x="3014554" y="4063997"/>
                </a:moveTo>
                <a:lnTo>
                  <a:pt x="3019427" y="4063997"/>
                </a:lnTo>
                <a:lnTo>
                  <a:pt x="3019427" y="4088391"/>
                </a:lnTo>
                <a:lnTo>
                  <a:pt x="3016585" y="4091643"/>
                </a:lnTo>
                <a:lnTo>
                  <a:pt x="3013743" y="4094083"/>
                </a:lnTo>
                <a:lnTo>
                  <a:pt x="3010494" y="4095709"/>
                </a:lnTo>
                <a:lnTo>
                  <a:pt x="3007651" y="4096929"/>
                </a:lnTo>
                <a:lnTo>
                  <a:pt x="3004402" y="4097335"/>
                </a:lnTo>
                <a:lnTo>
                  <a:pt x="3001153" y="4097335"/>
                </a:lnTo>
                <a:lnTo>
                  <a:pt x="2997905" y="4096929"/>
                </a:lnTo>
                <a:lnTo>
                  <a:pt x="2994655" y="4096116"/>
                </a:lnTo>
                <a:lnTo>
                  <a:pt x="2987346" y="4094083"/>
                </a:lnTo>
                <a:lnTo>
                  <a:pt x="2980849" y="4091643"/>
                </a:lnTo>
                <a:lnTo>
                  <a:pt x="2973943" y="4090017"/>
                </a:lnTo>
                <a:lnTo>
                  <a:pt x="2970694" y="4089611"/>
                </a:lnTo>
                <a:lnTo>
                  <a:pt x="2967041" y="4089204"/>
                </a:lnTo>
                <a:lnTo>
                  <a:pt x="2970694" y="4087984"/>
                </a:lnTo>
                <a:lnTo>
                  <a:pt x="2973537" y="4085952"/>
                </a:lnTo>
                <a:lnTo>
                  <a:pt x="2979631" y="4082292"/>
                </a:lnTo>
                <a:lnTo>
                  <a:pt x="2990999" y="4074161"/>
                </a:lnTo>
                <a:lnTo>
                  <a:pt x="2997092" y="4070096"/>
                </a:lnTo>
                <a:lnTo>
                  <a:pt x="3003996" y="4066843"/>
                </a:lnTo>
                <a:lnTo>
                  <a:pt x="3007651" y="4065217"/>
                </a:lnTo>
                <a:lnTo>
                  <a:pt x="3010898" y="4064404"/>
                </a:lnTo>
                <a:close/>
                <a:moveTo>
                  <a:pt x="9627598" y="4030660"/>
                </a:moveTo>
                <a:lnTo>
                  <a:pt x="9630736" y="4030660"/>
                </a:lnTo>
                <a:lnTo>
                  <a:pt x="9633874" y="4030660"/>
                </a:lnTo>
                <a:lnTo>
                  <a:pt x="9636227" y="4031401"/>
                </a:lnTo>
                <a:lnTo>
                  <a:pt x="9638972" y="4032141"/>
                </a:lnTo>
                <a:lnTo>
                  <a:pt x="9641718" y="4033623"/>
                </a:lnTo>
                <a:lnTo>
                  <a:pt x="9643679" y="4035105"/>
                </a:lnTo>
                <a:lnTo>
                  <a:pt x="9645640" y="4037327"/>
                </a:lnTo>
                <a:lnTo>
                  <a:pt x="9643287" y="4041031"/>
                </a:lnTo>
                <a:lnTo>
                  <a:pt x="9639757" y="4044365"/>
                </a:lnTo>
                <a:lnTo>
                  <a:pt x="9636227" y="4046588"/>
                </a:lnTo>
                <a:lnTo>
                  <a:pt x="9631520" y="4048440"/>
                </a:lnTo>
                <a:lnTo>
                  <a:pt x="9627206" y="4050662"/>
                </a:lnTo>
                <a:lnTo>
                  <a:pt x="9622892" y="4051403"/>
                </a:lnTo>
                <a:lnTo>
                  <a:pt x="9617401" y="4052514"/>
                </a:lnTo>
                <a:lnTo>
                  <a:pt x="9612302" y="4052885"/>
                </a:lnTo>
                <a:lnTo>
                  <a:pt x="9612302" y="4048440"/>
                </a:lnTo>
                <a:lnTo>
                  <a:pt x="9612694" y="4044736"/>
                </a:lnTo>
                <a:lnTo>
                  <a:pt x="9613871" y="4041402"/>
                </a:lnTo>
                <a:lnTo>
                  <a:pt x="9615440" y="4038809"/>
                </a:lnTo>
                <a:lnTo>
                  <a:pt x="9617401" y="4036586"/>
                </a:lnTo>
                <a:lnTo>
                  <a:pt x="9619754" y="4033994"/>
                </a:lnTo>
                <a:lnTo>
                  <a:pt x="9622107" y="4032512"/>
                </a:lnTo>
                <a:lnTo>
                  <a:pt x="9624853" y="4031771"/>
                </a:lnTo>
                <a:close/>
                <a:moveTo>
                  <a:pt x="10662832" y="4011610"/>
                </a:moveTo>
                <a:lnTo>
                  <a:pt x="10664419" y="4011610"/>
                </a:lnTo>
                <a:lnTo>
                  <a:pt x="10666007" y="4012007"/>
                </a:lnTo>
                <a:lnTo>
                  <a:pt x="10669579" y="4015182"/>
                </a:lnTo>
                <a:lnTo>
                  <a:pt x="10673150" y="4017960"/>
                </a:lnTo>
                <a:lnTo>
                  <a:pt x="10675135" y="4019548"/>
                </a:lnTo>
                <a:lnTo>
                  <a:pt x="10677516" y="4020738"/>
                </a:lnTo>
                <a:lnTo>
                  <a:pt x="10679500" y="4021532"/>
                </a:lnTo>
                <a:lnTo>
                  <a:pt x="10682279" y="4021532"/>
                </a:lnTo>
                <a:lnTo>
                  <a:pt x="10684660" y="4021135"/>
                </a:lnTo>
                <a:lnTo>
                  <a:pt x="10687041" y="4019151"/>
                </a:lnTo>
                <a:lnTo>
                  <a:pt x="10687041" y="4025104"/>
                </a:lnTo>
                <a:lnTo>
                  <a:pt x="10686644" y="4029073"/>
                </a:lnTo>
                <a:lnTo>
                  <a:pt x="10685453" y="4032645"/>
                </a:lnTo>
                <a:lnTo>
                  <a:pt x="10684263" y="4035026"/>
                </a:lnTo>
                <a:lnTo>
                  <a:pt x="10682279" y="4036216"/>
                </a:lnTo>
                <a:lnTo>
                  <a:pt x="10679500" y="4037010"/>
                </a:lnTo>
                <a:lnTo>
                  <a:pt x="10677119" y="4037010"/>
                </a:lnTo>
                <a:lnTo>
                  <a:pt x="10674738" y="4036216"/>
                </a:lnTo>
                <a:lnTo>
                  <a:pt x="10671563" y="4035026"/>
                </a:lnTo>
                <a:lnTo>
                  <a:pt x="10669182" y="4033835"/>
                </a:lnTo>
                <a:lnTo>
                  <a:pt x="10666007" y="4031454"/>
                </a:lnTo>
                <a:lnTo>
                  <a:pt x="10664022" y="4029073"/>
                </a:lnTo>
                <a:lnTo>
                  <a:pt x="10662038" y="4027088"/>
                </a:lnTo>
                <a:lnTo>
                  <a:pt x="10660053" y="4024707"/>
                </a:lnTo>
                <a:lnTo>
                  <a:pt x="10658863" y="4021929"/>
                </a:lnTo>
                <a:lnTo>
                  <a:pt x="10658466" y="4019945"/>
                </a:lnTo>
                <a:lnTo>
                  <a:pt x="10659657" y="4015976"/>
                </a:lnTo>
                <a:lnTo>
                  <a:pt x="10660450" y="4013595"/>
                </a:lnTo>
                <a:lnTo>
                  <a:pt x="10661641" y="4012007"/>
                </a:lnTo>
                <a:close/>
                <a:moveTo>
                  <a:pt x="2894179" y="3978272"/>
                </a:moveTo>
                <a:lnTo>
                  <a:pt x="2896142" y="3981880"/>
                </a:lnTo>
                <a:lnTo>
                  <a:pt x="2898890" y="3985087"/>
                </a:lnTo>
                <a:lnTo>
                  <a:pt x="2902031" y="3987894"/>
                </a:lnTo>
                <a:lnTo>
                  <a:pt x="2905563" y="3989898"/>
                </a:lnTo>
                <a:lnTo>
                  <a:pt x="2909096" y="3991902"/>
                </a:lnTo>
                <a:lnTo>
                  <a:pt x="2912627" y="3993506"/>
                </a:lnTo>
                <a:lnTo>
                  <a:pt x="2920480" y="3996713"/>
                </a:lnTo>
                <a:lnTo>
                  <a:pt x="2927935" y="3999519"/>
                </a:lnTo>
                <a:lnTo>
                  <a:pt x="2931470" y="4001524"/>
                </a:lnTo>
                <a:lnTo>
                  <a:pt x="2934607" y="4003528"/>
                </a:lnTo>
                <a:lnTo>
                  <a:pt x="2937749" y="4006334"/>
                </a:lnTo>
                <a:lnTo>
                  <a:pt x="2940890" y="4009942"/>
                </a:lnTo>
                <a:lnTo>
                  <a:pt x="2942852" y="4013150"/>
                </a:lnTo>
                <a:lnTo>
                  <a:pt x="2944815" y="4017960"/>
                </a:lnTo>
                <a:lnTo>
                  <a:pt x="2940104" y="4017559"/>
                </a:lnTo>
                <a:lnTo>
                  <a:pt x="2935396" y="4016357"/>
                </a:lnTo>
                <a:lnTo>
                  <a:pt x="2925973" y="4013951"/>
                </a:lnTo>
                <a:lnTo>
                  <a:pt x="2916553" y="4010343"/>
                </a:lnTo>
                <a:lnTo>
                  <a:pt x="2907135" y="4006334"/>
                </a:lnTo>
                <a:lnTo>
                  <a:pt x="2898103" y="4003127"/>
                </a:lnTo>
                <a:lnTo>
                  <a:pt x="2894179" y="4002326"/>
                </a:lnTo>
                <a:lnTo>
                  <a:pt x="2890254" y="4001123"/>
                </a:lnTo>
                <a:lnTo>
                  <a:pt x="2886329" y="4000722"/>
                </a:lnTo>
                <a:lnTo>
                  <a:pt x="2882798" y="4000722"/>
                </a:lnTo>
                <a:lnTo>
                  <a:pt x="2879657" y="4001123"/>
                </a:lnTo>
                <a:lnTo>
                  <a:pt x="2877303" y="4002726"/>
                </a:lnTo>
                <a:lnTo>
                  <a:pt x="2875340" y="4001524"/>
                </a:lnTo>
                <a:lnTo>
                  <a:pt x="2873769" y="4000722"/>
                </a:lnTo>
                <a:lnTo>
                  <a:pt x="2873376" y="3999519"/>
                </a:lnTo>
                <a:lnTo>
                  <a:pt x="2873769" y="3997916"/>
                </a:lnTo>
                <a:lnTo>
                  <a:pt x="2874163" y="3996713"/>
                </a:lnTo>
                <a:lnTo>
                  <a:pt x="2875732" y="3995110"/>
                </a:lnTo>
                <a:lnTo>
                  <a:pt x="2879266" y="3991502"/>
                </a:lnTo>
                <a:lnTo>
                  <a:pt x="2888291" y="3984286"/>
                </a:lnTo>
                <a:lnTo>
                  <a:pt x="2891433" y="3981479"/>
                </a:lnTo>
                <a:lnTo>
                  <a:pt x="2893002" y="3979876"/>
                </a:lnTo>
                <a:close/>
                <a:moveTo>
                  <a:pt x="2620973" y="3948110"/>
                </a:moveTo>
                <a:lnTo>
                  <a:pt x="2622560" y="3949301"/>
                </a:lnTo>
                <a:lnTo>
                  <a:pt x="2620973" y="3949698"/>
                </a:lnTo>
                <a:close/>
                <a:moveTo>
                  <a:pt x="1642925" y="3900485"/>
                </a:moveTo>
                <a:lnTo>
                  <a:pt x="1645264" y="3900888"/>
                </a:lnTo>
                <a:lnTo>
                  <a:pt x="1648384" y="3902099"/>
                </a:lnTo>
                <a:lnTo>
                  <a:pt x="1654622" y="3904521"/>
                </a:lnTo>
                <a:lnTo>
                  <a:pt x="1661251" y="3908153"/>
                </a:lnTo>
                <a:lnTo>
                  <a:pt x="1667490" y="3910979"/>
                </a:lnTo>
                <a:lnTo>
                  <a:pt x="1670609" y="3912593"/>
                </a:lnTo>
                <a:lnTo>
                  <a:pt x="1674118" y="3913804"/>
                </a:lnTo>
                <a:lnTo>
                  <a:pt x="1676847" y="3914207"/>
                </a:lnTo>
                <a:lnTo>
                  <a:pt x="1679577" y="3914207"/>
                </a:lnTo>
                <a:lnTo>
                  <a:pt x="1677627" y="3917840"/>
                </a:lnTo>
                <a:lnTo>
                  <a:pt x="1674898" y="3920665"/>
                </a:lnTo>
                <a:lnTo>
                  <a:pt x="1672559" y="3922280"/>
                </a:lnTo>
                <a:lnTo>
                  <a:pt x="1669439" y="3923894"/>
                </a:lnTo>
                <a:lnTo>
                  <a:pt x="1666320" y="3924298"/>
                </a:lnTo>
                <a:lnTo>
                  <a:pt x="1662811" y="3924298"/>
                </a:lnTo>
                <a:lnTo>
                  <a:pt x="1659301" y="3923894"/>
                </a:lnTo>
                <a:lnTo>
                  <a:pt x="1655792" y="3923087"/>
                </a:lnTo>
                <a:lnTo>
                  <a:pt x="1652282" y="3921472"/>
                </a:lnTo>
                <a:lnTo>
                  <a:pt x="1648773" y="3919858"/>
                </a:lnTo>
                <a:lnTo>
                  <a:pt x="1642925" y="3915822"/>
                </a:lnTo>
                <a:lnTo>
                  <a:pt x="1637856" y="3910979"/>
                </a:lnTo>
                <a:lnTo>
                  <a:pt x="1636686" y="3908961"/>
                </a:lnTo>
                <a:lnTo>
                  <a:pt x="1635127" y="3906943"/>
                </a:lnTo>
                <a:lnTo>
                  <a:pt x="1636686" y="3904117"/>
                </a:lnTo>
                <a:lnTo>
                  <a:pt x="1638636" y="3902099"/>
                </a:lnTo>
                <a:lnTo>
                  <a:pt x="1640585" y="3900888"/>
                </a:lnTo>
                <a:close/>
                <a:moveTo>
                  <a:pt x="2008597" y="3867147"/>
                </a:moveTo>
                <a:lnTo>
                  <a:pt x="2011779" y="3867147"/>
                </a:lnTo>
                <a:lnTo>
                  <a:pt x="2015358" y="3867944"/>
                </a:lnTo>
                <a:lnTo>
                  <a:pt x="2018937" y="3869936"/>
                </a:lnTo>
                <a:lnTo>
                  <a:pt x="2022117" y="3872725"/>
                </a:lnTo>
                <a:lnTo>
                  <a:pt x="2025696" y="3875514"/>
                </a:lnTo>
                <a:lnTo>
                  <a:pt x="2028879" y="3879499"/>
                </a:lnTo>
                <a:lnTo>
                  <a:pt x="2031661" y="3884280"/>
                </a:lnTo>
                <a:lnTo>
                  <a:pt x="2034446" y="3889061"/>
                </a:lnTo>
                <a:lnTo>
                  <a:pt x="2036037" y="3894639"/>
                </a:lnTo>
                <a:lnTo>
                  <a:pt x="2036832" y="3900615"/>
                </a:lnTo>
                <a:lnTo>
                  <a:pt x="2045978" y="3899819"/>
                </a:lnTo>
                <a:lnTo>
                  <a:pt x="2053931" y="3899420"/>
                </a:lnTo>
                <a:lnTo>
                  <a:pt x="2061487" y="3900217"/>
                </a:lnTo>
                <a:lnTo>
                  <a:pt x="2069042" y="3901811"/>
                </a:lnTo>
                <a:lnTo>
                  <a:pt x="2076599" y="3904201"/>
                </a:lnTo>
                <a:lnTo>
                  <a:pt x="2083757" y="3907787"/>
                </a:lnTo>
                <a:lnTo>
                  <a:pt x="2091311" y="3911772"/>
                </a:lnTo>
                <a:lnTo>
                  <a:pt x="2099268" y="3916553"/>
                </a:lnTo>
                <a:lnTo>
                  <a:pt x="2102848" y="3914959"/>
                </a:lnTo>
                <a:lnTo>
                  <a:pt x="2105630" y="3912967"/>
                </a:lnTo>
                <a:lnTo>
                  <a:pt x="2107617" y="3909779"/>
                </a:lnTo>
                <a:lnTo>
                  <a:pt x="2109208" y="3906194"/>
                </a:lnTo>
                <a:lnTo>
                  <a:pt x="2110401" y="3901811"/>
                </a:lnTo>
                <a:lnTo>
                  <a:pt x="2111196" y="3896233"/>
                </a:lnTo>
                <a:lnTo>
                  <a:pt x="2111196" y="3890655"/>
                </a:lnTo>
                <a:lnTo>
                  <a:pt x="2110801" y="3884280"/>
                </a:lnTo>
                <a:lnTo>
                  <a:pt x="2116765" y="3885077"/>
                </a:lnTo>
                <a:lnTo>
                  <a:pt x="2121932" y="3886272"/>
                </a:lnTo>
                <a:lnTo>
                  <a:pt x="2130286" y="3889061"/>
                </a:lnTo>
                <a:lnTo>
                  <a:pt x="2137443" y="3891850"/>
                </a:lnTo>
                <a:lnTo>
                  <a:pt x="2143805" y="3893842"/>
                </a:lnTo>
                <a:lnTo>
                  <a:pt x="2146989" y="3894241"/>
                </a:lnTo>
                <a:lnTo>
                  <a:pt x="2150168" y="3894639"/>
                </a:lnTo>
                <a:lnTo>
                  <a:pt x="2152953" y="3894241"/>
                </a:lnTo>
                <a:lnTo>
                  <a:pt x="2156533" y="3893045"/>
                </a:lnTo>
                <a:lnTo>
                  <a:pt x="2160112" y="3891850"/>
                </a:lnTo>
                <a:lnTo>
                  <a:pt x="2164087" y="3889858"/>
                </a:lnTo>
                <a:lnTo>
                  <a:pt x="2168461" y="3886670"/>
                </a:lnTo>
                <a:lnTo>
                  <a:pt x="2173233" y="3883085"/>
                </a:lnTo>
                <a:lnTo>
                  <a:pt x="2172835" y="3890655"/>
                </a:lnTo>
                <a:lnTo>
                  <a:pt x="2172040" y="3897428"/>
                </a:lnTo>
                <a:lnTo>
                  <a:pt x="2172835" y="3902608"/>
                </a:lnTo>
                <a:lnTo>
                  <a:pt x="2173631" y="3907787"/>
                </a:lnTo>
                <a:lnTo>
                  <a:pt x="2174822" y="3911772"/>
                </a:lnTo>
                <a:lnTo>
                  <a:pt x="2176812" y="3915357"/>
                </a:lnTo>
                <a:lnTo>
                  <a:pt x="2178801" y="3917748"/>
                </a:lnTo>
                <a:lnTo>
                  <a:pt x="2181186" y="3920537"/>
                </a:lnTo>
                <a:lnTo>
                  <a:pt x="2184367" y="3922131"/>
                </a:lnTo>
                <a:lnTo>
                  <a:pt x="2187151" y="3922928"/>
                </a:lnTo>
                <a:lnTo>
                  <a:pt x="2190729" y="3924123"/>
                </a:lnTo>
                <a:lnTo>
                  <a:pt x="2194707" y="3924123"/>
                </a:lnTo>
                <a:lnTo>
                  <a:pt x="2202660" y="3924123"/>
                </a:lnTo>
                <a:lnTo>
                  <a:pt x="2211806" y="3922928"/>
                </a:lnTo>
                <a:lnTo>
                  <a:pt x="2221351" y="3922131"/>
                </a:lnTo>
                <a:lnTo>
                  <a:pt x="2230895" y="3921334"/>
                </a:lnTo>
                <a:lnTo>
                  <a:pt x="2241233" y="3920935"/>
                </a:lnTo>
                <a:lnTo>
                  <a:pt x="2245609" y="3921334"/>
                </a:lnTo>
                <a:lnTo>
                  <a:pt x="2250777" y="3922131"/>
                </a:lnTo>
                <a:lnTo>
                  <a:pt x="2255151" y="3922928"/>
                </a:lnTo>
                <a:lnTo>
                  <a:pt x="2259526" y="3924521"/>
                </a:lnTo>
                <a:lnTo>
                  <a:pt x="2263504" y="3926514"/>
                </a:lnTo>
                <a:lnTo>
                  <a:pt x="2267878" y="3928904"/>
                </a:lnTo>
                <a:lnTo>
                  <a:pt x="2271853" y="3932092"/>
                </a:lnTo>
                <a:lnTo>
                  <a:pt x="2275036" y="3936076"/>
                </a:lnTo>
                <a:lnTo>
                  <a:pt x="2278218" y="3940459"/>
                </a:lnTo>
                <a:lnTo>
                  <a:pt x="2281399" y="3946037"/>
                </a:lnTo>
                <a:lnTo>
                  <a:pt x="2286966" y="3940459"/>
                </a:lnTo>
                <a:lnTo>
                  <a:pt x="2292931" y="3936474"/>
                </a:lnTo>
                <a:lnTo>
                  <a:pt x="2299292" y="3932888"/>
                </a:lnTo>
                <a:lnTo>
                  <a:pt x="2305258" y="3930498"/>
                </a:lnTo>
                <a:lnTo>
                  <a:pt x="2312416" y="3928107"/>
                </a:lnTo>
                <a:lnTo>
                  <a:pt x="2319574" y="3926514"/>
                </a:lnTo>
                <a:lnTo>
                  <a:pt x="2327130" y="3925318"/>
                </a:lnTo>
                <a:lnTo>
                  <a:pt x="2334686" y="3924521"/>
                </a:lnTo>
                <a:lnTo>
                  <a:pt x="2350194" y="3922928"/>
                </a:lnTo>
                <a:lnTo>
                  <a:pt x="2366100" y="3920935"/>
                </a:lnTo>
                <a:lnTo>
                  <a:pt x="2374849" y="3919342"/>
                </a:lnTo>
                <a:lnTo>
                  <a:pt x="2383201" y="3917748"/>
                </a:lnTo>
                <a:lnTo>
                  <a:pt x="2391948" y="3915357"/>
                </a:lnTo>
                <a:lnTo>
                  <a:pt x="2400301" y="3912170"/>
                </a:lnTo>
                <a:lnTo>
                  <a:pt x="2394733" y="3924521"/>
                </a:lnTo>
                <a:lnTo>
                  <a:pt x="2391948" y="3930099"/>
                </a:lnTo>
                <a:lnTo>
                  <a:pt x="2388369" y="3935677"/>
                </a:lnTo>
                <a:lnTo>
                  <a:pt x="2386780" y="3938068"/>
                </a:lnTo>
                <a:lnTo>
                  <a:pt x="2384395" y="3940060"/>
                </a:lnTo>
                <a:lnTo>
                  <a:pt x="2382406" y="3942052"/>
                </a:lnTo>
                <a:lnTo>
                  <a:pt x="2380021" y="3943646"/>
                </a:lnTo>
                <a:lnTo>
                  <a:pt x="2376837" y="3944443"/>
                </a:lnTo>
                <a:lnTo>
                  <a:pt x="2373657" y="3945240"/>
                </a:lnTo>
                <a:lnTo>
                  <a:pt x="2370475" y="3945240"/>
                </a:lnTo>
                <a:lnTo>
                  <a:pt x="2366897" y="3945240"/>
                </a:lnTo>
                <a:lnTo>
                  <a:pt x="2369679" y="3938466"/>
                </a:lnTo>
                <a:lnTo>
                  <a:pt x="2371271" y="3934084"/>
                </a:lnTo>
                <a:lnTo>
                  <a:pt x="2371668" y="3932092"/>
                </a:lnTo>
                <a:lnTo>
                  <a:pt x="2371271" y="3930896"/>
                </a:lnTo>
                <a:lnTo>
                  <a:pt x="2371271" y="3930099"/>
                </a:lnTo>
                <a:lnTo>
                  <a:pt x="2370475" y="3929303"/>
                </a:lnTo>
                <a:lnTo>
                  <a:pt x="2369284" y="3929303"/>
                </a:lnTo>
                <a:lnTo>
                  <a:pt x="2368089" y="3929303"/>
                </a:lnTo>
                <a:lnTo>
                  <a:pt x="2364908" y="3930099"/>
                </a:lnTo>
                <a:lnTo>
                  <a:pt x="2356160" y="3933685"/>
                </a:lnTo>
                <a:lnTo>
                  <a:pt x="2345023" y="3938068"/>
                </a:lnTo>
                <a:lnTo>
                  <a:pt x="2339459" y="3940060"/>
                </a:lnTo>
                <a:lnTo>
                  <a:pt x="2333891" y="3941654"/>
                </a:lnTo>
                <a:lnTo>
                  <a:pt x="2329119" y="3942451"/>
                </a:lnTo>
                <a:lnTo>
                  <a:pt x="2323948" y="3942052"/>
                </a:lnTo>
                <a:lnTo>
                  <a:pt x="2321564" y="3941654"/>
                </a:lnTo>
                <a:lnTo>
                  <a:pt x="2319574" y="3940459"/>
                </a:lnTo>
                <a:lnTo>
                  <a:pt x="2317585" y="3939263"/>
                </a:lnTo>
                <a:lnTo>
                  <a:pt x="2315598" y="3937670"/>
                </a:lnTo>
                <a:lnTo>
                  <a:pt x="2314404" y="3938068"/>
                </a:lnTo>
                <a:lnTo>
                  <a:pt x="2314007" y="3939263"/>
                </a:lnTo>
                <a:lnTo>
                  <a:pt x="2312019" y="3942451"/>
                </a:lnTo>
                <a:lnTo>
                  <a:pt x="2310030" y="3947232"/>
                </a:lnTo>
                <a:lnTo>
                  <a:pt x="2308440" y="3951615"/>
                </a:lnTo>
                <a:lnTo>
                  <a:pt x="2306850" y="3957193"/>
                </a:lnTo>
                <a:lnTo>
                  <a:pt x="2306451" y="3961575"/>
                </a:lnTo>
                <a:lnTo>
                  <a:pt x="2306054" y="3965958"/>
                </a:lnTo>
                <a:lnTo>
                  <a:pt x="2306451" y="3967950"/>
                </a:lnTo>
                <a:lnTo>
                  <a:pt x="2306850" y="3968747"/>
                </a:lnTo>
                <a:lnTo>
                  <a:pt x="2300884" y="3966755"/>
                </a:lnTo>
                <a:lnTo>
                  <a:pt x="2294522" y="3964763"/>
                </a:lnTo>
                <a:lnTo>
                  <a:pt x="2277423" y="3961575"/>
                </a:lnTo>
                <a:lnTo>
                  <a:pt x="2257936" y="3958786"/>
                </a:lnTo>
                <a:lnTo>
                  <a:pt x="2236859" y="3955201"/>
                </a:lnTo>
                <a:lnTo>
                  <a:pt x="2226521" y="3952810"/>
                </a:lnTo>
                <a:lnTo>
                  <a:pt x="2215784" y="3950021"/>
                </a:lnTo>
                <a:lnTo>
                  <a:pt x="2205444" y="3947232"/>
                </a:lnTo>
                <a:lnTo>
                  <a:pt x="2195104" y="3944045"/>
                </a:lnTo>
                <a:lnTo>
                  <a:pt x="2185562" y="3939662"/>
                </a:lnTo>
                <a:lnTo>
                  <a:pt x="2177210" y="3934881"/>
                </a:lnTo>
                <a:lnTo>
                  <a:pt x="2169256" y="3929303"/>
                </a:lnTo>
                <a:lnTo>
                  <a:pt x="2165676" y="3926514"/>
                </a:lnTo>
                <a:lnTo>
                  <a:pt x="2162098" y="3923326"/>
                </a:lnTo>
                <a:lnTo>
                  <a:pt x="2159711" y="3932092"/>
                </a:lnTo>
                <a:lnTo>
                  <a:pt x="2158121" y="3934881"/>
                </a:lnTo>
                <a:lnTo>
                  <a:pt x="2156533" y="3937670"/>
                </a:lnTo>
                <a:lnTo>
                  <a:pt x="2154942" y="3940060"/>
                </a:lnTo>
                <a:lnTo>
                  <a:pt x="2153350" y="3941654"/>
                </a:lnTo>
                <a:lnTo>
                  <a:pt x="2152159" y="3942451"/>
                </a:lnTo>
                <a:lnTo>
                  <a:pt x="2150566" y="3943646"/>
                </a:lnTo>
                <a:lnTo>
                  <a:pt x="2148577" y="3944045"/>
                </a:lnTo>
                <a:lnTo>
                  <a:pt x="2146989" y="3944045"/>
                </a:lnTo>
                <a:lnTo>
                  <a:pt x="2143009" y="3943646"/>
                </a:lnTo>
                <a:lnTo>
                  <a:pt x="2139429" y="3942052"/>
                </a:lnTo>
                <a:lnTo>
                  <a:pt x="2135852" y="3940459"/>
                </a:lnTo>
                <a:lnTo>
                  <a:pt x="2131877" y="3939263"/>
                </a:lnTo>
                <a:lnTo>
                  <a:pt x="2128295" y="3937670"/>
                </a:lnTo>
                <a:lnTo>
                  <a:pt x="2124718" y="3936873"/>
                </a:lnTo>
                <a:lnTo>
                  <a:pt x="2123523" y="3936873"/>
                </a:lnTo>
                <a:lnTo>
                  <a:pt x="2121536" y="3937670"/>
                </a:lnTo>
                <a:lnTo>
                  <a:pt x="2119945" y="3938068"/>
                </a:lnTo>
                <a:lnTo>
                  <a:pt x="2118354" y="3939263"/>
                </a:lnTo>
                <a:lnTo>
                  <a:pt x="2116765" y="3940459"/>
                </a:lnTo>
                <a:lnTo>
                  <a:pt x="2115174" y="3942451"/>
                </a:lnTo>
                <a:lnTo>
                  <a:pt x="2114379" y="3945240"/>
                </a:lnTo>
                <a:lnTo>
                  <a:pt x="2112786" y="3948029"/>
                </a:lnTo>
                <a:lnTo>
                  <a:pt x="2110801" y="3956396"/>
                </a:lnTo>
                <a:lnTo>
                  <a:pt x="2109208" y="3955599"/>
                </a:lnTo>
                <a:lnTo>
                  <a:pt x="2107617" y="3954802"/>
                </a:lnTo>
                <a:lnTo>
                  <a:pt x="2106822" y="3953208"/>
                </a:lnTo>
                <a:lnTo>
                  <a:pt x="2105630" y="3951615"/>
                </a:lnTo>
                <a:lnTo>
                  <a:pt x="2104833" y="3947232"/>
                </a:lnTo>
                <a:lnTo>
                  <a:pt x="2104436" y="3941654"/>
                </a:lnTo>
                <a:lnTo>
                  <a:pt x="2103643" y="3936076"/>
                </a:lnTo>
                <a:lnTo>
                  <a:pt x="2103243" y="3930896"/>
                </a:lnTo>
                <a:lnTo>
                  <a:pt x="2102848" y="3928904"/>
                </a:lnTo>
                <a:lnTo>
                  <a:pt x="2101652" y="3926912"/>
                </a:lnTo>
                <a:lnTo>
                  <a:pt x="2100856" y="3925318"/>
                </a:lnTo>
                <a:lnTo>
                  <a:pt x="2099268" y="3924521"/>
                </a:lnTo>
                <a:lnTo>
                  <a:pt x="2096879" y="3926514"/>
                </a:lnTo>
                <a:lnTo>
                  <a:pt x="2094095" y="3928506"/>
                </a:lnTo>
                <a:lnTo>
                  <a:pt x="2091710" y="3930498"/>
                </a:lnTo>
                <a:lnTo>
                  <a:pt x="2089324" y="3931693"/>
                </a:lnTo>
                <a:lnTo>
                  <a:pt x="2083757" y="3933685"/>
                </a:lnTo>
                <a:lnTo>
                  <a:pt x="2078587" y="3934084"/>
                </a:lnTo>
                <a:lnTo>
                  <a:pt x="2073416" y="3933685"/>
                </a:lnTo>
                <a:lnTo>
                  <a:pt x="2067849" y="3932490"/>
                </a:lnTo>
                <a:lnTo>
                  <a:pt x="2063078" y="3930498"/>
                </a:lnTo>
                <a:lnTo>
                  <a:pt x="2057908" y="3928506"/>
                </a:lnTo>
                <a:lnTo>
                  <a:pt x="2047967" y="3923326"/>
                </a:lnTo>
                <a:lnTo>
                  <a:pt x="2038025" y="3918943"/>
                </a:lnTo>
                <a:lnTo>
                  <a:pt x="2033253" y="3917350"/>
                </a:lnTo>
                <a:lnTo>
                  <a:pt x="2028879" y="3916553"/>
                </a:lnTo>
                <a:lnTo>
                  <a:pt x="2024106" y="3916553"/>
                </a:lnTo>
                <a:lnTo>
                  <a:pt x="2019732" y="3917350"/>
                </a:lnTo>
                <a:lnTo>
                  <a:pt x="2019334" y="3916951"/>
                </a:lnTo>
                <a:lnTo>
                  <a:pt x="2018937" y="3915756"/>
                </a:lnTo>
                <a:lnTo>
                  <a:pt x="2017743" y="3913764"/>
                </a:lnTo>
                <a:lnTo>
                  <a:pt x="2017345" y="3910178"/>
                </a:lnTo>
                <a:lnTo>
                  <a:pt x="2017345" y="3906194"/>
                </a:lnTo>
                <a:lnTo>
                  <a:pt x="2017345" y="3888264"/>
                </a:lnTo>
                <a:lnTo>
                  <a:pt x="2017345" y="3883483"/>
                </a:lnTo>
                <a:lnTo>
                  <a:pt x="2016550" y="3880295"/>
                </a:lnTo>
                <a:lnTo>
                  <a:pt x="2015755" y="3877506"/>
                </a:lnTo>
                <a:lnTo>
                  <a:pt x="2014563" y="3875913"/>
                </a:lnTo>
                <a:lnTo>
                  <a:pt x="2013766" y="3875514"/>
                </a:lnTo>
                <a:lnTo>
                  <a:pt x="2012574" y="3875913"/>
                </a:lnTo>
                <a:lnTo>
                  <a:pt x="2010187" y="3877108"/>
                </a:lnTo>
                <a:lnTo>
                  <a:pt x="2006608" y="3880295"/>
                </a:lnTo>
                <a:lnTo>
                  <a:pt x="2002632" y="3885077"/>
                </a:lnTo>
                <a:lnTo>
                  <a:pt x="2001837" y="3879499"/>
                </a:lnTo>
                <a:lnTo>
                  <a:pt x="2001837" y="3875116"/>
                </a:lnTo>
                <a:lnTo>
                  <a:pt x="2002234" y="3871530"/>
                </a:lnTo>
                <a:lnTo>
                  <a:pt x="2003824" y="3869139"/>
                </a:lnTo>
                <a:lnTo>
                  <a:pt x="2005813" y="3867546"/>
                </a:lnTo>
                <a:close/>
                <a:moveTo>
                  <a:pt x="2058188" y="3849685"/>
                </a:moveTo>
                <a:lnTo>
                  <a:pt x="2064470" y="3850495"/>
                </a:lnTo>
                <a:lnTo>
                  <a:pt x="2070752" y="3850901"/>
                </a:lnTo>
                <a:lnTo>
                  <a:pt x="2076640" y="3851711"/>
                </a:lnTo>
                <a:lnTo>
                  <a:pt x="2081351" y="3854143"/>
                </a:lnTo>
                <a:lnTo>
                  <a:pt x="2086063" y="3856575"/>
                </a:lnTo>
                <a:lnTo>
                  <a:pt x="2088027" y="3858196"/>
                </a:lnTo>
                <a:lnTo>
                  <a:pt x="2089990" y="3859412"/>
                </a:lnTo>
                <a:lnTo>
                  <a:pt x="2091559" y="3861844"/>
                </a:lnTo>
                <a:lnTo>
                  <a:pt x="2092345" y="3863871"/>
                </a:lnTo>
                <a:lnTo>
                  <a:pt x="2093522" y="3866303"/>
                </a:lnTo>
                <a:lnTo>
                  <a:pt x="2093914" y="3868735"/>
                </a:lnTo>
                <a:lnTo>
                  <a:pt x="2085278" y="3867924"/>
                </a:lnTo>
                <a:lnTo>
                  <a:pt x="2077033" y="3867113"/>
                </a:lnTo>
                <a:lnTo>
                  <a:pt x="2068003" y="3866303"/>
                </a:lnTo>
                <a:lnTo>
                  <a:pt x="2058972" y="3865087"/>
                </a:lnTo>
                <a:lnTo>
                  <a:pt x="2049550" y="3863871"/>
                </a:lnTo>
                <a:lnTo>
                  <a:pt x="2040128" y="3861844"/>
                </a:lnTo>
                <a:lnTo>
                  <a:pt x="2030705" y="3858196"/>
                </a:lnTo>
                <a:lnTo>
                  <a:pt x="2025994" y="3856170"/>
                </a:lnTo>
                <a:lnTo>
                  <a:pt x="2020890" y="3853333"/>
                </a:lnTo>
                <a:lnTo>
                  <a:pt x="2025209" y="3852927"/>
                </a:lnTo>
                <a:lnTo>
                  <a:pt x="2034238" y="3851711"/>
                </a:lnTo>
                <a:lnTo>
                  <a:pt x="2045231" y="3850495"/>
                </a:lnTo>
                <a:close/>
                <a:moveTo>
                  <a:pt x="2308625" y="3809997"/>
                </a:moveTo>
                <a:lnTo>
                  <a:pt x="2309818" y="3813199"/>
                </a:lnTo>
                <a:lnTo>
                  <a:pt x="2310215" y="3816002"/>
                </a:lnTo>
                <a:lnTo>
                  <a:pt x="2311404" y="3822807"/>
                </a:lnTo>
                <a:lnTo>
                  <a:pt x="2311801" y="3829213"/>
                </a:lnTo>
                <a:lnTo>
                  <a:pt x="2312991" y="3835218"/>
                </a:lnTo>
                <a:lnTo>
                  <a:pt x="2313786" y="3838020"/>
                </a:lnTo>
                <a:lnTo>
                  <a:pt x="2314977" y="3840422"/>
                </a:lnTo>
                <a:lnTo>
                  <a:pt x="2316169" y="3842824"/>
                </a:lnTo>
                <a:lnTo>
                  <a:pt x="2318548" y="3845226"/>
                </a:lnTo>
                <a:lnTo>
                  <a:pt x="2320928" y="3847227"/>
                </a:lnTo>
                <a:lnTo>
                  <a:pt x="2323707" y="3848428"/>
                </a:lnTo>
                <a:lnTo>
                  <a:pt x="2327279" y="3849629"/>
                </a:lnTo>
                <a:lnTo>
                  <a:pt x="2332043" y="3850030"/>
                </a:lnTo>
                <a:lnTo>
                  <a:pt x="2331248" y="3853232"/>
                </a:lnTo>
                <a:lnTo>
                  <a:pt x="2330851" y="3855234"/>
                </a:lnTo>
                <a:lnTo>
                  <a:pt x="2330058" y="3856035"/>
                </a:lnTo>
                <a:lnTo>
                  <a:pt x="2328866" y="3856035"/>
                </a:lnTo>
                <a:lnTo>
                  <a:pt x="2327279" y="3856035"/>
                </a:lnTo>
                <a:lnTo>
                  <a:pt x="2325692" y="3855234"/>
                </a:lnTo>
                <a:lnTo>
                  <a:pt x="2322516" y="3853232"/>
                </a:lnTo>
                <a:lnTo>
                  <a:pt x="2318548" y="3850430"/>
                </a:lnTo>
                <a:lnTo>
                  <a:pt x="2315770" y="3849629"/>
                </a:lnTo>
                <a:lnTo>
                  <a:pt x="2313389" y="3848428"/>
                </a:lnTo>
                <a:lnTo>
                  <a:pt x="2311404" y="3848028"/>
                </a:lnTo>
                <a:lnTo>
                  <a:pt x="2308230" y="3848028"/>
                </a:lnTo>
                <a:lnTo>
                  <a:pt x="2305848" y="3849229"/>
                </a:lnTo>
                <a:lnTo>
                  <a:pt x="2303467" y="3850430"/>
                </a:lnTo>
                <a:lnTo>
                  <a:pt x="2301483" y="3842424"/>
                </a:lnTo>
                <a:lnTo>
                  <a:pt x="2300293" y="3836419"/>
                </a:lnTo>
                <a:lnTo>
                  <a:pt x="2300293" y="3832015"/>
                </a:lnTo>
                <a:lnTo>
                  <a:pt x="2300687" y="3828012"/>
                </a:lnTo>
                <a:lnTo>
                  <a:pt x="2301879" y="3824809"/>
                </a:lnTo>
                <a:lnTo>
                  <a:pt x="2303865" y="3820806"/>
                </a:lnTo>
                <a:lnTo>
                  <a:pt x="2305848" y="3816002"/>
                </a:lnTo>
                <a:close/>
                <a:moveTo>
                  <a:pt x="2422734" y="3760785"/>
                </a:moveTo>
                <a:lnTo>
                  <a:pt x="2433771" y="3765921"/>
                </a:lnTo>
                <a:lnTo>
                  <a:pt x="2444416" y="3769872"/>
                </a:lnTo>
                <a:lnTo>
                  <a:pt x="2454667" y="3772242"/>
                </a:lnTo>
                <a:lnTo>
                  <a:pt x="2460185" y="3773427"/>
                </a:lnTo>
                <a:lnTo>
                  <a:pt x="2465313" y="3773822"/>
                </a:lnTo>
                <a:lnTo>
                  <a:pt x="2476351" y="3773822"/>
                </a:lnTo>
                <a:lnTo>
                  <a:pt x="2487785" y="3772637"/>
                </a:lnTo>
                <a:lnTo>
                  <a:pt x="2499612" y="3770662"/>
                </a:lnTo>
                <a:lnTo>
                  <a:pt x="2513017" y="3767896"/>
                </a:lnTo>
                <a:lnTo>
                  <a:pt x="2512622" y="3774613"/>
                </a:lnTo>
                <a:lnTo>
                  <a:pt x="2512228" y="3780144"/>
                </a:lnTo>
                <a:lnTo>
                  <a:pt x="2511044" y="3782119"/>
                </a:lnTo>
                <a:lnTo>
                  <a:pt x="2510257" y="3784490"/>
                </a:lnTo>
                <a:lnTo>
                  <a:pt x="2509073" y="3785280"/>
                </a:lnTo>
                <a:lnTo>
                  <a:pt x="2507498" y="3786465"/>
                </a:lnTo>
                <a:lnTo>
                  <a:pt x="2505920" y="3787255"/>
                </a:lnTo>
                <a:lnTo>
                  <a:pt x="2504737" y="3787650"/>
                </a:lnTo>
                <a:lnTo>
                  <a:pt x="2501189" y="3788440"/>
                </a:lnTo>
                <a:lnTo>
                  <a:pt x="2497246" y="3787650"/>
                </a:lnTo>
                <a:lnTo>
                  <a:pt x="2492517" y="3786860"/>
                </a:lnTo>
                <a:lnTo>
                  <a:pt x="2483054" y="3785280"/>
                </a:lnTo>
                <a:lnTo>
                  <a:pt x="2478323" y="3784490"/>
                </a:lnTo>
                <a:lnTo>
                  <a:pt x="2473592" y="3784490"/>
                </a:lnTo>
                <a:lnTo>
                  <a:pt x="2469255" y="3784490"/>
                </a:lnTo>
                <a:lnTo>
                  <a:pt x="2464918" y="3785675"/>
                </a:lnTo>
                <a:lnTo>
                  <a:pt x="2462158" y="3786860"/>
                </a:lnTo>
                <a:lnTo>
                  <a:pt x="2460185" y="3788440"/>
                </a:lnTo>
                <a:lnTo>
                  <a:pt x="2458214" y="3790416"/>
                </a:lnTo>
                <a:lnTo>
                  <a:pt x="2456638" y="3792391"/>
                </a:lnTo>
                <a:lnTo>
                  <a:pt x="2456638" y="3798713"/>
                </a:lnTo>
                <a:lnTo>
                  <a:pt x="2457427" y="3803849"/>
                </a:lnTo>
                <a:lnTo>
                  <a:pt x="2458214" y="3807799"/>
                </a:lnTo>
                <a:lnTo>
                  <a:pt x="2459793" y="3810960"/>
                </a:lnTo>
                <a:lnTo>
                  <a:pt x="2462158" y="3813331"/>
                </a:lnTo>
                <a:lnTo>
                  <a:pt x="2464918" y="3814911"/>
                </a:lnTo>
                <a:lnTo>
                  <a:pt x="2467284" y="3815701"/>
                </a:lnTo>
                <a:lnTo>
                  <a:pt x="2470832" y="3815701"/>
                </a:lnTo>
                <a:lnTo>
                  <a:pt x="2473592" y="3815701"/>
                </a:lnTo>
                <a:lnTo>
                  <a:pt x="2477139" y="3815306"/>
                </a:lnTo>
                <a:lnTo>
                  <a:pt x="2484235" y="3812936"/>
                </a:lnTo>
                <a:lnTo>
                  <a:pt x="2490544" y="3810170"/>
                </a:lnTo>
                <a:lnTo>
                  <a:pt x="2496064" y="3807799"/>
                </a:lnTo>
                <a:lnTo>
                  <a:pt x="2495276" y="3813331"/>
                </a:lnTo>
                <a:lnTo>
                  <a:pt x="2494092" y="3817676"/>
                </a:lnTo>
                <a:lnTo>
                  <a:pt x="2493305" y="3821232"/>
                </a:lnTo>
                <a:lnTo>
                  <a:pt x="2491728" y="3824393"/>
                </a:lnTo>
                <a:lnTo>
                  <a:pt x="2490149" y="3826763"/>
                </a:lnTo>
                <a:lnTo>
                  <a:pt x="2488177" y="3828344"/>
                </a:lnTo>
                <a:lnTo>
                  <a:pt x="2486206" y="3829134"/>
                </a:lnTo>
                <a:lnTo>
                  <a:pt x="2484235" y="3830319"/>
                </a:lnTo>
                <a:lnTo>
                  <a:pt x="2482266" y="3830319"/>
                </a:lnTo>
                <a:lnTo>
                  <a:pt x="2479506" y="3830319"/>
                </a:lnTo>
                <a:lnTo>
                  <a:pt x="2474775" y="3829134"/>
                </a:lnTo>
                <a:lnTo>
                  <a:pt x="2469649" y="3827158"/>
                </a:lnTo>
                <a:lnTo>
                  <a:pt x="2464918" y="3824788"/>
                </a:lnTo>
                <a:lnTo>
                  <a:pt x="2459793" y="3822813"/>
                </a:lnTo>
                <a:lnTo>
                  <a:pt x="2454667" y="3821232"/>
                </a:lnTo>
                <a:lnTo>
                  <a:pt x="2452694" y="3820837"/>
                </a:lnTo>
                <a:lnTo>
                  <a:pt x="2450723" y="3820837"/>
                </a:lnTo>
                <a:lnTo>
                  <a:pt x="2448753" y="3820837"/>
                </a:lnTo>
                <a:lnTo>
                  <a:pt x="2446780" y="3821232"/>
                </a:lnTo>
                <a:lnTo>
                  <a:pt x="2445205" y="3822417"/>
                </a:lnTo>
                <a:lnTo>
                  <a:pt x="2443630" y="3824393"/>
                </a:lnTo>
                <a:lnTo>
                  <a:pt x="2442445" y="3826368"/>
                </a:lnTo>
                <a:lnTo>
                  <a:pt x="2441262" y="3829134"/>
                </a:lnTo>
                <a:lnTo>
                  <a:pt x="2440869" y="3832690"/>
                </a:lnTo>
                <a:lnTo>
                  <a:pt x="2440472" y="3837431"/>
                </a:lnTo>
                <a:lnTo>
                  <a:pt x="2439687" y="3842172"/>
                </a:lnTo>
                <a:lnTo>
                  <a:pt x="2439687" y="3848098"/>
                </a:lnTo>
                <a:lnTo>
                  <a:pt x="2429829" y="3844937"/>
                </a:lnTo>
                <a:lnTo>
                  <a:pt x="2424705" y="3843357"/>
                </a:lnTo>
                <a:lnTo>
                  <a:pt x="2419186" y="3841776"/>
                </a:lnTo>
                <a:lnTo>
                  <a:pt x="2414059" y="3840196"/>
                </a:lnTo>
                <a:lnTo>
                  <a:pt x="2407752" y="3839801"/>
                </a:lnTo>
                <a:lnTo>
                  <a:pt x="2401838" y="3840196"/>
                </a:lnTo>
                <a:lnTo>
                  <a:pt x="2394744" y="3840591"/>
                </a:lnTo>
                <a:lnTo>
                  <a:pt x="2393954" y="3836245"/>
                </a:lnTo>
                <a:lnTo>
                  <a:pt x="2394347" y="3832294"/>
                </a:lnTo>
                <a:lnTo>
                  <a:pt x="2394744" y="3829134"/>
                </a:lnTo>
                <a:lnTo>
                  <a:pt x="2396320" y="3826763"/>
                </a:lnTo>
                <a:lnTo>
                  <a:pt x="2397896" y="3825183"/>
                </a:lnTo>
                <a:lnTo>
                  <a:pt x="2399865" y="3824393"/>
                </a:lnTo>
                <a:lnTo>
                  <a:pt x="2402234" y="3823603"/>
                </a:lnTo>
                <a:lnTo>
                  <a:pt x="2405389" y="3823603"/>
                </a:lnTo>
                <a:lnTo>
                  <a:pt x="2411299" y="3824393"/>
                </a:lnTo>
                <a:lnTo>
                  <a:pt x="2418003" y="3825183"/>
                </a:lnTo>
                <a:lnTo>
                  <a:pt x="2423520" y="3825578"/>
                </a:lnTo>
                <a:lnTo>
                  <a:pt x="2426280" y="3825183"/>
                </a:lnTo>
                <a:lnTo>
                  <a:pt x="2428251" y="3824788"/>
                </a:lnTo>
                <a:lnTo>
                  <a:pt x="2425494" y="3819257"/>
                </a:lnTo>
                <a:lnTo>
                  <a:pt x="2423520" y="3814121"/>
                </a:lnTo>
                <a:lnTo>
                  <a:pt x="2422338" y="3810170"/>
                </a:lnTo>
                <a:lnTo>
                  <a:pt x="2422338" y="3806614"/>
                </a:lnTo>
                <a:lnTo>
                  <a:pt x="2422734" y="3803454"/>
                </a:lnTo>
                <a:lnTo>
                  <a:pt x="2423917" y="3800293"/>
                </a:lnTo>
                <a:lnTo>
                  <a:pt x="2426677" y="3794762"/>
                </a:lnTo>
                <a:lnTo>
                  <a:pt x="2428648" y="3791601"/>
                </a:lnTo>
                <a:lnTo>
                  <a:pt x="2429829" y="3788836"/>
                </a:lnTo>
                <a:lnTo>
                  <a:pt x="2431011" y="3785280"/>
                </a:lnTo>
                <a:lnTo>
                  <a:pt x="2431408" y="3781724"/>
                </a:lnTo>
                <a:lnTo>
                  <a:pt x="2431011" y="3777378"/>
                </a:lnTo>
                <a:lnTo>
                  <a:pt x="2429437" y="3772637"/>
                </a:lnTo>
                <a:lnTo>
                  <a:pt x="2426677" y="3767501"/>
                </a:lnTo>
                <a:close/>
                <a:moveTo>
                  <a:pt x="12135673" y="3752847"/>
                </a:moveTo>
                <a:lnTo>
                  <a:pt x="12139280" y="3752847"/>
                </a:lnTo>
                <a:lnTo>
                  <a:pt x="12142486" y="3753641"/>
                </a:lnTo>
                <a:lnTo>
                  <a:pt x="12144890" y="3754037"/>
                </a:lnTo>
                <a:lnTo>
                  <a:pt x="12147294" y="3754831"/>
                </a:lnTo>
                <a:lnTo>
                  <a:pt x="12149699" y="3756419"/>
                </a:lnTo>
                <a:lnTo>
                  <a:pt x="12153706" y="3759991"/>
                </a:lnTo>
                <a:lnTo>
                  <a:pt x="12157713" y="3763166"/>
                </a:lnTo>
                <a:lnTo>
                  <a:pt x="12161721" y="3766738"/>
                </a:lnTo>
                <a:lnTo>
                  <a:pt x="12164125" y="3767531"/>
                </a:lnTo>
                <a:lnTo>
                  <a:pt x="12166930" y="3768722"/>
                </a:lnTo>
                <a:lnTo>
                  <a:pt x="12169735" y="3768722"/>
                </a:lnTo>
                <a:lnTo>
                  <a:pt x="12172941" y="3768722"/>
                </a:lnTo>
                <a:lnTo>
                  <a:pt x="12172941" y="3773485"/>
                </a:lnTo>
                <a:lnTo>
                  <a:pt x="12172941" y="3775469"/>
                </a:lnTo>
                <a:lnTo>
                  <a:pt x="12171739" y="3777057"/>
                </a:lnTo>
                <a:lnTo>
                  <a:pt x="12171338" y="3778644"/>
                </a:lnTo>
                <a:lnTo>
                  <a:pt x="12170136" y="3780232"/>
                </a:lnTo>
                <a:lnTo>
                  <a:pt x="12167331" y="3782216"/>
                </a:lnTo>
                <a:lnTo>
                  <a:pt x="12164125" y="3783010"/>
                </a:lnTo>
                <a:lnTo>
                  <a:pt x="12160518" y="3783010"/>
                </a:lnTo>
                <a:lnTo>
                  <a:pt x="12156511" y="3782613"/>
                </a:lnTo>
                <a:lnTo>
                  <a:pt x="12152103" y="3781422"/>
                </a:lnTo>
                <a:lnTo>
                  <a:pt x="12148096" y="3779438"/>
                </a:lnTo>
                <a:lnTo>
                  <a:pt x="12144089" y="3777453"/>
                </a:lnTo>
                <a:lnTo>
                  <a:pt x="12140482" y="3774675"/>
                </a:lnTo>
                <a:lnTo>
                  <a:pt x="12137276" y="3771103"/>
                </a:lnTo>
                <a:lnTo>
                  <a:pt x="12134872" y="3767531"/>
                </a:lnTo>
                <a:lnTo>
                  <a:pt x="12132868" y="3763166"/>
                </a:lnTo>
                <a:lnTo>
                  <a:pt x="12131666" y="3758403"/>
                </a:lnTo>
                <a:lnTo>
                  <a:pt x="12132467" y="3754037"/>
                </a:lnTo>
                <a:close/>
                <a:moveTo>
                  <a:pt x="10419944" y="3744909"/>
                </a:moveTo>
                <a:lnTo>
                  <a:pt x="10425500" y="3744909"/>
                </a:lnTo>
                <a:lnTo>
                  <a:pt x="10437803" y="3746497"/>
                </a:lnTo>
                <a:lnTo>
                  <a:pt x="10444153" y="3746497"/>
                </a:lnTo>
                <a:lnTo>
                  <a:pt x="10446535" y="3745703"/>
                </a:lnTo>
                <a:lnTo>
                  <a:pt x="10448916" y="3745306"/>
                </a:lnTo>
                <a:lnTo>
                  <a:pt x="10445344" y="3750069"/>
                </a:lnTo>
                <a:lnTo>
                  <a:pt x="10440978" y="3754037"/>
                </a:lnTo>
                <a:lnTo>
                  <a:pt x="10435819" y="3757212"/>
                </a:lnTo>
                <a:lnTo>
                  <a:pt x="10430263" y="3759990"/>
                </a:lnTo>
                <a:lnTo>
                  <a:pt x="10427484" y="3760784"/>
                </a:lnTo>
                <a:lnTo>
                  <a:pt x="10424309" y="3760784"/>
                </a:lnTo>
                <a:lnTo>
                  <a:pt x="10421928" y="3760784"/>
                </a:lnTo>
                <a:lnTo>
                  <a:pt x="10418753" y="3760784"/>
                </a:lnTo>
                <a:lnTo>
                  <a:pt x="10416372" y="3759990"/>
                </a:lnTo>
                <a:lnTo>
                  <a:pt x="10413991" y="3758403"/>
                </a:lnTo>
                <a:lnTo>
                  <a:pt x="10411212" y="3756815"/>
                </a:lnTo>
                <a:lnTo>
                  <a:pt x="10409228" y="3754434"/>
                </a:lnTo>
                <a:lnTo>
                  <a:pt x="10410022" y="3751259"/>
                </a:lnTo>
                <a:lnTo>
                  <a:pt x="10411212" y="3748878"/>
                </a:lnTo>
                <a:lnTo>
                  <a:pt x="10412800" y="3747290"/>
                </a:lnTo>
                <a:lnTo>
                  <a:pt x="10414784" y="3745703"/>
                </a:lnTo>
                <a:lnTo>
                  <a:pt x="10417562" y="3745306"/>
                </a:lnTo>
                <a:close/>
                <a:moveTo>
                  <a:pt x="10576313" y="3725860"/>
                </a:moveTo>
                <a:lnTo>
                  <a:pt x="10579885" y="3726251"/>
                </a:lnTo>
                <a:lnTo>
                  <a:pt x="10583854" y="3727427"/>
                </a:lnTo>
                <a:lnTo>
                  <a:pt x="10587426" y="3729385"/>
                </a:lnTo>
                <a:lnTo>
                  <a:pt x="10595760" y="3734478"/>
                </a:lnTo>
                <a:lnTo>
                  <a:pt x="10604095" y="3738787"/>
                </a:lnTo>
                <a:lnTo>
                  <a:pt x="10608063" y="3740745"/>
                </a:lnTo>
                <a:lnTo>
                  <a:pt x="10611635" y="3741921"/>
                </a:lnTo>
                <a:lnTo>
                  <a:pt x="10613620" y="3741921"/>
                </a:lnTo>
                <a:lnTo>
                  <a:pt x="10615604" y="3741137"/>
                </a:lnTo>
                <a:lnTo>
                  <a:pt x="10617191" y="3740745"/>
                </a:lnTo>
                <a:lnTo>
                  <a:pt x="10618779" y="3740354"/>
                </a:lnTo>
                <a:lnTo>
                  <a:pt x="10620763" y="3738787"/>
                </a:lnTo>
                <a:lnTo>
                  <a:pt x="10622351" y="3737220"/>
                </a:lnTo>
                <a:lnTo>
                  <a:pt x="10623541" y="3735261"/>
                </a:lnTo>
                <a:lnTo>
                  <a:pt x="10624732" y="3732519"/>
                </a:lnTo>
                <a:lnTo>
                  <a:pt x="10627113" y="3733694"/>
                </a:lnTo>
                <a:lnTo>
                  <a:pt x="10627510" y="3734869"/>
                </a:lnTo>
                <a:lnTo>
                  <a:pt x="10628304" y="3735653"/>
                </a:lnTo>
                <a:lnTo>
                  <a:pt x="10628304" y="3737612"/>
                </a:lnTo>
                <a:lnTo>
                  <a:pt x="10627113" y="3740745"/>
                </a:lnTo>
                <a:lnTo>
                  <a:pt x="10626320" y="3743879"/>
                </a:lnTo>
                <a:lnTo>
                  <a:pt x="10625129" y="3747013"/>
                </a:lnTo>
                <a:lnTo>
                  <a:pt x="10624732" y="3751714"/>
                </a:lnTo>
                <a:lnTo>
                  <a:pt x="10625129" y="3756023"/>
                </a:lnTo>
                <a:lnTo>
                  <a:pt x="10610445" y="3750539"/>
                </a:lnTo>
                <a:lnTo>
                  <a:pt x="10596157" y="3745838"/>
                </a:lnTo>
                <a:lnTo>
                  <a:pt x="10581870" y="3740354"/>
                </a:lnTo>
                <a:lnTo>
                  <a:pt x="10575123" y="3737220"/>
                </a:lnTo>
                <a:lnTo>
                  <a:pt x="10567979" y="3733694"/>
                </a:lnTo>
                <a:lnTo>
                  <a:pt x="10569567" y="3731344"/>
                </a:lnTo>
                <a:lnTo>
                  <a:pt x="10570360" y="3729777"/>
                </a:lnTo>
                <a:lnTo>
                  <a:pt x="10571948" y="3728210"/>
                </a:lnTo>
                <a:lnTo>
                  <a:pt x="10573535" y="3727427"/>
                </a:lnTo>
                <a:lnTo>
                  <a:pt x="10575123" y="3726251"/>
                </a:lnTo>
                <a:close/>
                <a:moveTo>
                  <a:pt x="2420139" y="3713160"/>
                </a:moveTo>
                <a:lnTo>
                  <a:pt x="2420926" y="3713160"/>
                </a:lnTo>
                <a:lnTo>
                  <a:pt x="2422893" y="3713549"/>
                </a:lnTo>
                <a:lnTo>
                  <a:pt x="2425644" y="3714715"/>
                </a:lnTo>
                <a:lnTo>
                  <a:pt x="2431935" y="3718214"/>
                </a:lnTo>
                <a:lnTo>
                  <a:pt x="2439014" y="3722102"/>
                </a:lnTo>
                <a:lnTo>
                  <a:pt x="2442552" y="3723657"/>
                </a:lnTo>
                <a:lnTo>
                  <a:pt x="2445304" y="3724434"/>
                </a:lnTo>
                <a:lnTo>
                  <a:pt x="2448057" y="3724434"/>
                </a:lnTo>
                <a:lnTo>
                  <a:pt x="2450022" y="3724045"/>
                </a:lnTo>
                <a:lnTo>
                  <a:pt x="2450418" y="3723657"/>
                </a:lnTo>
                <a:lnTo>
                  <a:pt x="2450811" y="3722490"/>
                </a:lnTo>
                <a:lnTo>
                  <a:pt x="2450811" y="3720158"/>
                </a:lnTo>
                <a:lnTo>
                  <a:pt x="2452776" y="3720546"/>
                </a:lnTo>
                <a:lnTo>
                  <a:pt x="2454351" y="3721713"/>
                </a:lnTo>
                <a:lnTo>
                  <a:pt x="2454743" y="3722879"/>
                </a:lnTo>
                <a:lnTo>
                  <a:pt x="2454351" y="3724434"/>
                </a:lnTo>
                <a:lnTo>
                  <a:pt x="2453955" y="3725601"/>
                </a:lnTo>
                <a:lnTo>
                  <a:pt x="2453170" y="3726378"/>
                </a:lnTo>
                <a:lnTo>
                  <a:pt x="2452384" y="3727544"/>
                </a:lnTo>
                <a:lnTo>
                  <a:pt x="2450811" y="3727933"/>
                </a:lnTo>
                <a:lnTo>
                  <a:pt x="2452776" y="3730266"/>
                </a:lnTo>
                <a:lnTo>
                  <a:pt x="2454351" y="3732599"/>
                </a:lnTo>
                <a:lnTo>
                  <a:pt x="2458674" y="3736875"/>
                </a:lnTo>
                <a:lnTo>
                  <a:pt x="2460249" y="3738819"/>
                </a:lnTo>
                <a:lnTo>
                  <a:pt x="2461821" y="3742318"/>
                </a:lnTo>
                <a:lnTo>
                  <a:pt x="2462214" y="3746206"/>
                </a:lnTo>
                <a:lnTo>
                  <a:pt x="2462214" y="3751260"/>
                </a:lnTo>
                <a:lnTo>
                  <a:pt x="2459460" y="3750093"/>
                </a:lnTo>
                <a:lnTo>
                  <a:pt x="2456317" y="3749316"/>
                </a:lnTo>
                <a:lnTo>
                  <a:pt x="2453170" y="3747761"/>
                </a:lnTo>
                <a:lnTo>
                  <a:pt x="2450811" y="3745817"/>
                </a:lnTo>
                <a:lnTo>
                  <a:pt x="2445700" y="3741929"/>
                </a:lnTo>
                <a:lnTo>
                  <a:pt x="2441371" y="3736875"/>
                </a:lnTo>
                <a:lnTo>
                  <a:pt x="2433114" y="3727933"/>
                </a:lnTo>
                <a:lnTo>
                  <a:pt x="2428001" y="3723657"/>
                </a:lnTo>
                <a:lnTo>
                  <a:pt x="2422893" y="3720158"/>
                </a:lnTo>
                <a:lnTo>
                  <a:pt x="2420530" y="3716659"/>
                </a:lnTo>
                <a:lnTo>
                  <a:pt x="2419350" y="3714326"/>
                </a:lnTo>
                <a:lnTo>
                  <a:pt x="2419350" y="3713549"/>
                </a:lnTo>
                <a:close/>
                <a:moveTo>
                  <a:pt x="1489668" y="3703635"/>
                </a:moveTo>
                <a:lnTo>
                  <a:pt x="1493606" y="3703635"/>
                </a:lnTo>
                <a:lnTo>
                  <a:pt x="1497937" y="3703635"/>
                </a:lnTo>
                <a:lnTo>
                  <a:pt x="1506601" y="3704455"/>
                </a:lnTo>
                <a:lnTo>
                  <a:pt x="1514477" y="3706507"/>
                </a:lnTo>
                <a:lnTo>
                  <a:pt x="1507782" y="3710609"/>
                </a:lnTo>
                <a:lnTo>
                  <a:pt x="1501482" y="3715122"/>
                </a:lnTo>
                <a:lnTo>
                  <a:pt x="1490061" y="3724968"/>
                </a:lnTo>
                <a:lnTo>
                  <a:pt x="1484154" y="3729481"/>
                </a:lnTo>
                <a:lnTo>
                  <a:pt x="1477460" y="3733584"/>
                </a:lnTo>
                <a:lnTo>
                  <a:pt x="1471159" y="3737276"/>
                </a:lnTo>
                <a:lnTo>
                  <a:pt x="1463677" y="3740148"/>
                </a:lnTo>
                <a:lnTo>
                  <a:pt x="1464071" y="3733173"/>
                </a:lnTo>
                <a:lnTo>
                  <a:pt x="1465646" y="3726199"/>
                </a:lnTo>
                <a:lnTo>
                  <a:pt x="1467221" y="3720455"/>
                </a:lnTo>
                <a:lnTo>
                  <a:pt x="1469190" y="3715943"/>
                </a:lnTo>
                <a:lnTo>
                  <a:pt x="1471947" y="3712250"/>
                </a:lnTo>
                <a:lnTo>
                  <a:pt x="1474703" y="3709378"/>
                </a:lnTo>
                <a:lnTo>
                  <a:pt x="1478247" y="3707327"/>
                </a:lnTo>
                <a:lnTo>
                  <a:pt x="1481398" y="3704866"/>
                </a:lnTo>
                <a:lnTo>
                  <a:pt x="1485730" y="3704045"/>
                </a:lnTo>
                <a:close/>
                <a:moveTo>
                  <a:pt x="10516169" y="3646484"/>
                </a:moveTo>
                <a:lnTo>
                  <a:pt x="10518925" y="3649383"/>
                </a:lnTo>
                <a:lnTo>
                  <a:pt x="10521288" y="3653110"/>
                </a:lnTo>
                <a:lnTo>
                  <a:pt x="10526408" y="3660979"/>
                </a:lnTo>
                <a:lnTo>
                  <a:pt x="10528770" y="3664292"/>
                </a:lnTo>
                <a:lnTo>
                  <a:pt x="10531921" y="3667191"/>
                </a:lnTo>
                <a:lnTo>
                  <a:pt x="10535465" y="3669261"/>
                </a:lnTo>
                <a:lnTo>
                  <a:pt x="10539403" y="3670918"/>
                </a:lnTo>
                <a:lnTo>
                  <a:pt x="10537828" y="3672988"/>
                </a:lnTo>
                <a:lnTo>
                  <a:pt x="10535859" y="3674645"/>
                </a:lnTo>
                <a:lnTo>
                  <a:pt x="10533890" y="3675059"/>
                </a:lnTo>
                <a:lnTo>
                  <a:pt x="10531133" y="3675059"/>
                </a:lnTo>
                <a:lnTo>
                  <a:pt x="10528377" y="3674645"/>
                </a:lnTo>
                <a:lnTo>
                  <a:pt x="10525226" y="3673403"/>
                </a:lnTo>
                <a:lnTo>
                  <a:pt x="10518925" y="3670504"/>
                </a:lnTo>
                <a:lnTo>
                  <a:pt x="10511443" y="3666777"/>
                </a:lnTo>
                <a:lnTo>
                  <a:pt x="10507899" y="3665120"/>
                </a:lnTo>
                <a:lnTo>
                  <a:pt x="10503961" y="3663463"/>
                </a:lnTo>
                <a:lnTo>
                  <a:pt x="10500023" y="3663049"/>
                </a:lnTo>
                <a:lnTo>
                  <a:pt x="10496085" y="3662635"/>
                </a:lnTo>
                <a:lnTo>
                  <a:pt x="10492541" y="3662635"/>
                </a:lnTo>
                <a:lnTo>
                  <a:pt x="10488603" y="3663463"/>
                </a:lnTo>
                <a:lnTo>
                  <a:pt x="10488603" y="3659736"/>
                </a:lnTo>
                <a:lnTo>
                  <a:pt x="10488997" y="3657252"/>
                </a:lnTo>
                <a:lnTo>
                  <a:pt x="10489784" y="3655595"/>
                </a:lnTo>
                <a:lnTo>
                  <a:pt x="10491753" y="3654767"/>
                </a:lnTo>
                <a:lnTo>
                  <a:pt x="10494510" y="3654353"/>
                </a:lnTo>
                <a:lnTo>
                  <a:pt x="10496873" y="3654353"/>
                </a:lnTo>
                <a:lnTo>
                  <a:pt x="10502386" y="3655181"/>
                </a:lnTo>
                <a:lnTo>
                  <a:pt x="10507899" y="3655595"/>
                </a:lnTo>
                <a:lnTo>
                  <a:pt x="10510262" y="3655595"/>
                </a:lnTo>
                <a:lnTo>
                  <a:pt x="10513019" y="3655595"/>
                </a:lnTo>
                <a:lnTo>
                  <a:pt x="10514200" y="3654767"/>
                </a:lnTo>
                <a:lnTo>
                  <a:pt x="10515775" y="3652696"/>
                </a:lnTo>
                <a:lnTo>
                  <a:pt x="10516169" y="3649797"/>
                </a:lnTo>
                <a:close/>
                <a:moveTo>
                  <a:pt x="10650529" y="3498847"/>
                </a:moveTo>
                <a:lnTo>
                  <a:pt x="10650529" y="3502893"/>
                </a:lnTo>
                <a:lnTo>
                  <a:pt x="10650132" y="3506940"/>
                </a:lnTo>
                <a:lnTo>
                  <a:pt x="10648545" y="3513415"/>
                </a:lnTo>
                <a:lnTo>
                  <a:pt x="10646163" y="3519889"/>
                </a:lnTo>
                <a:lnTo>
                  <a:pt x="10642988" y="3524340"/>
                </a:lnTo>
                <a:lnTo>
                  <a:pt x="10639417" y="3528791"/>
                </a:lnTo>
                <a:lnTo>
                  <a:pt x="10635845" y="3532433"/>
                </a:lnTo>
                <a:lnTo>
                  <a:pt x="10628304" y="3540122"/>
                </a:lnTo>
                <a:lnTo>
                  <a:pt x="10604888" y="3534052"/>
                </a:lnTo>
                <a:lnTo>
                  <a:pt x="10594173" y="3530815"/>
                </a:lnTo>
                <a:lnTo>
                  <a:pt x="10593379" y="3530815"/>
                </a:lnTo>
                <a:lnTo>
                  <a:pt x="10593379" y="3530410"/>
                </a:lnTo>
                <a:lnTo>
                  <a:pt x="10594173" y="3530005"/>
                </a:lnTo>
                <a:lnTo>
                  <a:pt x="10602507" y="3528791"/>
                </a:lnTo>
                <a:lnTo>
                  <a:pt x="10608063" y="3527982"/>
                </a:lnTo>
                <a:lnTo>
                  <a:pt x="10614413" y="3526364"/>
                </a:lnTo>
                <a:lnTo>
                  <a:pt x="10621557" y="3524340"/>
                </a:lnTo>
                <a:lnTo>
                  <a:pt x="10628304" y="3521912"/>
                </a:lnTo>
                <a:lnTo>
                  <a:pt x="10635448" y="3517866"/>
                </a:lnTo>
                <a:lnTo>
                  <a:pt x="10638623" y="3515438"/>
                </a:lnTo>
                <a:lnTo>
                  <a:pt x="10641401" y="3513010"/>
                </a:lnTo>
                <a:lnTo>
                  <a:pt x="10644576" y="3510177"/>
                </a:lnTo>
                <a:lnTo>
                  <a:pt x="10646957" y="3506535"/>
                </a:lnTo>
                <a:lnTo>
                  <a:pt x="10648941" y="3502893"/>
                </a:lnTo>
                <a:close/>
                <a:moveTo>
                  <a:pt x="10529106" y="3365497"/>
                </a:moveTo>
                <a:lnTo>
                  <a:pt x="10531959" y="3368232"/>
                </a:lnTo>
                <a:lnTo>
                  <a:pt x="10534813" y="3370186"/>
                </a:lnTo>
                <a:lnTo>
                  <a:pt x="10538074" y="3371749"/>
                </a:lnTo>
                <a:lnTo>
                  <a:pt x="10540927" y="3372921"/>
                </a:lnTo>
                <a:lnTo>
                  <a:pt x="10545411" y="3373703"/>
                </a:lnTo>
                <a:lnTo>
                  <a:pt x="10549487" y="3374094"/>
                </a:lnTo>
                <a:lnTo>
                  <a:pt x="10553563" y="3373703"/>
                </a:lnTo>
                <a:lnTo>
                  <a:pt x="10558046" y="3372921"/>
                </a:lnTo>
                <a:lnTo>
                  <a:pt x="10558454" y="3378001"/>
                </a:lnTo>
                <a:lnTo>
                  <a:pt x="10558046" y="3382300"/>
                </a:lnTo>
                <a:lnTo>
                  <a:pt x="10556416" y="3385426"/>
                </a:lnTo>
                <a:lnTo>
                  <a:pt x="10554378" y="3387771"/>
                </a:lnTo>
                <a:lnTo>
                  <a:pt x="10551932" y="3389725"/>
                </a:lnTo>
                <a:lnTo>
                  <a:pt x="10548671" y="3390506"/>
                </a:lnTo>
                <a:lnTo>
                  <a:pt x="10545818" y="3390897"/>
                </a:lnTo>
                <a:lnTo>
                  <a:pt x="10542557" y="3390506"/>
                </a:lnTo>
                <a:lnTo>
                  <a:pt x="10538889" y="3388943"/>
                </a:lnTo>
                <a:lnTo>
                  <a:pt x="10536036" y="3386989"/>
                </a:lnTo>
                <a:lnTo>
                  <a:pt x="10533182" y="3385035"/>
                </a:lnTo>
                <a:lnTo>
                  <a:pt x="10530737" y="3381909"/>
                </a:lnTo>
                <a:lnTo>
                  <a:pt x="10529106" y="3378392"/>
                </a:lnTo>
                <a:lnTo>
                  <a:pt x="10528291" y="3374485"/>
                </a:lnTo>
                <a:lnTo>
                  <a:pt x="10528291" y="3370577"/>
                </a:lnTo>
                <a:close/>
                <a:moveTo>
                  <a:pt x="12162727" y="3352797"/>
                </a:moveTo>
                <a:lnTo>
                  <a:pt x="12164732" y="3352797"/>
                </a:lnTo>
                <a:lnTo>
                  <a:pt x="12167538" y="3353204"/>
                </a:lnTo>
                <a:lnTo>
                  <a:pt x="12173150" y="3354832"/>
                </a:lnTo>
                <a:lnTo>
                  <a:pt x="12179164" y="3357274"/>
                </a:lnTo>
                <a:lnTo>
                  <a:pt x="12182371" y="3358089"/>
                </a:lnTo>
                <a:lnTo>
                  <a:pt x="12185979" y="3358903"/>
                </a:lnTo>
                <a:lnTo>
                  <a:pt x="12188785" y="3359310"/>
                </a:lnTo>
                <a:lnTo>
                  <a:pt x="12191988" y="3358904"/>
                </a:lnTo>
                <a:lnTo>
                  <a:pt x="12191988" y="3358932"/>
                </a:lnTo>
                <a:lnTo>
                  <a:pt x="12191591" y="3361752"/>
                </a:lnTo>
                <a:lnTo>
                  <a:pt x="12190388" y="3364601"/>
                </a:lnTo>
                <a:lnTo>
                  <a:pt x="12188785" y="3365823"/>
                </a:lnTo>
                <a:lnTo>
                  <a:pt x="12186780" y="3367451"/>
                </a:lnTo>
                <a:lnTo>
                  <a:pt x="12184375" y="3367858"/>
                </a:lnTo>
                <a:lnTo>
                  <a:pt x="12181970" y="3368672"/>
                </a:lnTo>
                <a:lnTo>
                  <a:pt x="12175956" y="3368672"/>
                </a:lnTo>
                <a:lnTo>
                  <a:pt x="12163128" y="3367451"/>
                </a:lnTo>
                <a:lnTo>
                  <a:pt x="12157115" y="3367451"/>
                </a:lnTo>
                <a:lnTo>
                  <a:pt x="12154308" y="3367451"/>
                </a:lnTo>
                <a:lnTo>
                  <a:pt x="12152304" y="3368672"/>
                </a:lnTo>
                <a:lnTo>
                  <a:pt x="12153507" y="3363380"/>
                </a:lnTo>
                <a:lnTo>
                  <a:pt x="12154308" y="3359310"/>
                </a:lnTo>
                <a:lnTo>
                  <a:pt x="12155912" y="3356053"/>
                </a:lnTo>
                <a:lnTo>
                  <a:pt x="12157916" y="3354018"/>
                </a:lnTo>
                <a:lnTo>
                  <a:pt x="12159921" y="3353204"/>
                </a:lnTo>
                <a:close/>
                <a:moveTo>
                  <a:pt x="11549961" y="3341685"/>
                </a:moveTo>
                <a:lnTo>
                  <a:pt x="11552758" y="3342082"/>
                </a:lnTo>
                <a:lnTo>
                  <a:pt x="11556355" y="3342082"/>
                </a:lnTo>
                <a:lnTo>
                  <a:pt x="11562748" y="3343669"/>
                </a:lnTo>
                <a:lnTo>
                  <a:pt x="11571139" y="3345257"/>
                </a:lnTo>
                <a:lnTo>
                  <a:pt x="11575135" y="3345654"/>
                </a:lnTo>
                <a:lnTo>
                  <a:pt x="11579530" y="3345654"/>
                </a:lnTo>
                <a:lnTo>
                  <a:pt x="11584725" y="3345654"/>
                </a:lnTo>
                <a:lnTo>
                  <a:pt x="11589520" y="3344860"/>
                </a:lnTo>
                <a:lnTo>
                  <a:pt x="11591917" y="3347241"/>
                </a:lnTo>
                <a:lnTo>
                  <a:pt x="11591917" y="3348035"/>
                </a:lnTo>
                <a:lnTo>
                  <a:pt x="11591917" y="3349225"/>
                </a:lnTo>
                <a:lnTo>
                  <a:pt x="11591118" y="3350019"/>
                </a:lnTo>
                <a:lnTo>
                  <a:pt x="11590718" y="3350813"/>
                </a:lnTo>
                <a:lnTo>
                  <a:pt x="11588720" y="3352400"/>
                </a:lnTo>
                <a:lnTo>
                  <a:pt x="11585524" y="3352797"/>
                </a:lnTo>
                <a:lnTo>
                  <a:pt x="11581528" y="3353194"/>
                </a:lnTo>
                <a:lnTo>
                  <a:pt x="11571938" y="3353591"/>
                </a:lnTo>
                <a:lnTo>
                  <a:pt x="11550361" y="3353591"/>
                </a:lnTo>
                <a:lnTo>
                  <a:pt x="11540371" y="3353591"/>
                </a:lnTo>
                <a:lnTo>
                  <a:pt x="11535976" y="3353591"/>
                </a:lnTo>
                <a:lnTo>
                  <a:pt x="11533179" y="3354385"/>
                </a:lnTo>
                <a:lnTo>
                  <a:pt x="11535576" y="3350019"/>
                </a:lnTo>
                <a:lnTo>
                  <a:pt x="11538773" y="3347241"/>
                </a:lnTo>
                <a:lnTo>
                  <a:pt x="11541171" y="3344860"/>
                </a:lnTo>
                <a:lnTo>
                  <a:pt x="11544367" y="3343272"/>
                </a:lnTo>
                <a:lnTo>
                  <a:pt x="11546765" y="3342082"/>
                </a:lnTo>
                <a:close/>
                <a:moveTo>
                  <a:pt x="11890603" y="3336922"/>
                </a:moveTo>
                <a:lnTo>
                  <a:pt x="11893864" y="3339339"/>
                </a:lnTo>
                <a:lnTo>
                  <a:pt x="11895902" y="3341353"/>
                </a:lnTo>
                <a:lnTo>
                  <a:pt x="11896717" y="3344172"/>
                </a:lnTo>
                <a:lnTo>
                  <a:pt x="11896717" y="3346589"/>
                </a:lnTo>
                <a:lnTo>
                  <a:pt x="11896717" y="3349812"/>
                </a:lnTo>
                <a:lnTo>
                  <a:pt x="11895902" y="3352229"/>
                </a:lnTo>
                <a:lnTo>
                  <a:pt x="11894271" y="3354243"/>
                </a:lnTo>
                <a:lnTo>
                  <a:pt x="11892233" y="3356659"/>
                </a:lnTo>
                <a:lnTo>
                  <a:pt x="11889380" y="3358673"/>
                </a:lnTo>
                <a:lnTo>
                  <a:pt x="11886934" y="3360285"/>
                </a:lnTo>
                <a:lnTo>
                  <a:pt x="11884489" y="3361896"/>
                </a:lnTo>
                <a:lnTo>
                  <a:pt x="11880820" y="3363104"/>
                </a:lnTo>
                <a:lnTo>
                  <a:pt x="11877559" y="3363910"/>
                </a:lnTo>
                <a:lnTo>
                  <a:pt x="11874706" y="3363910"/>
                </a:lnTo>
                <a:lnTo>
                  <a:pt x="11871038" y="3363507"/>
                </a:lnTo>
                <a:lnTo>
                  <a:pt x="11867777" y="3361896"/>
                </a:lnTo>
                <a:lnTo>
                  <a:pt x="11866962" y="3356659"/>
                </a:lnTo>
                <a:lnTo>
                  <a:pt x="11866554" y="3352631"/>
                </a:lnTo>
                <a:lnTo>
                  <a:pt x="11866962" y="3349812"/>
                </a:lnTo>
                <a:lnTo>
                  <a:pt x="11867777" y="3347798"/>
                </a:lnTo>
                <a:lnTo>
                  <a:pt x="11869407" y="3346589"/>
                </a:lnTo>
                <a:lnTo>
                  <a:pt x="11871445" y="3346186"/>
                </a:lnTo>
                <a:lnTo>
                  <a:pt x="11873891" y="3345784"/>
                </a:lnTo>
                <a:lnTo>
                  <a:pt x="11876744" y="3345784"/>
                </a:lnTo>
                <a:lnTo>
                  <a:pt x="11881635" y="3346186"/>
                </a:lnTo>
                <a:lnTo>
                  <a:pt x="11884489" y="3346186"/>
                </a:lnTo>
                <a:lnTo>
                  <a:pt x="11886934" y="3345784"/>
                </a:lnTo>
                <a:lnTo>
                  <a:pt x="11888565" y="3344575"/>
                </a:lnTo>
                <a:lnTo>
                  <a:pt x="11890195" y="3342964"/>
                </a:lnTo>
                <a:lnTo>
                  <a:pt x="11891010" y="3340547"/>
                </a:lnTo>
                <a:close/>
                <a:moveTo>
                  <a:pt x="10024872" y="3332160"/>
                </a:moveTo>
                <a:lnTo>
                  <a:pt x="10033548" y="3332160"/>
                </a:lnTo>
                <a:lnTo>
                  <a:pt x="10037886" y="3332160"/>
                </a:lnTo>
                <a:lnTo>
                  <a:pt x="10041829" y="3332530"/>
                </a:lnTo>
                <a:lnTo>
                  <a:pt x="10046561" y="3333642"/>
                </a:lnTo>
                <a:lnTo>
                  <a:pt x="10050505" y="3334382"/>
                </a:lnTo>
                <a:lnTo>
                  <a:pt x="10054448" y="3335864"/>
                </a:lnTo>
                <a:lnTo>
                  <a:pt x="10058392" y="3337716"/>
                </a:lnTo>
                <a:lnTo>
                  <a:pt x="10052477" y="3340309"/>
                </a:lnTo>
                <a:lnTo>
                  <a:pt x="10045773" y="3342162"/>
                </a:lnTo>
                <a:lnTo>
                  <a:pt x="10039069" y="3342902"/>
                </a:lnTo>
                <a:lnTo>
                  <a:pt x="10030787" y="3343273"/>
                </a:lnTo>
                <a:lnTo>
                  <a:pt x="10022900" y="3342902"/>
                </a:lnTo>
                <a:lnTo>
                  <a:pt x="10013830" y="3342532"/>
                </a:lnTo>
                <a:lnTo>
                  <a:pt x="10005549" y="3341050"/>
                </a:lnTo>
                <a:lnTo>
                  <a:pt x="9996479" y="3339569"/>
                </a:lnTo>
                <a:lnTo>
                  <a:pt x="10002394" y="3337346"/>
                </a:lnTo>
                <a:lnTo>
                  <a:pt x="10009098" y="3335123"/>
                </a:lnTo>
                <a:lnTo>
                  <a:pt x="10016985" y="3333642"/>
                </a:lnTo>
                <a:close/>
                <a:moveTo>
                  <a:pt x="9742339" y="3289297"/>
                </a:moveTo>
                <a:lnTo>
                  <a:pt x="9745069" y="3289681"/>
                </a:lnTo>
                <a:lnTo>
                  <a:pt x="9747408" y="3290065"/>
                </a:lnTo>
                <a:lnTo>
                  <a:pt x="9749748" y="3291601"/>
                </a:lnTo>
                <a:lnTo>
                  <a:pt x="9755206" y="3294674"/>
                </a:lnTo>
                <a:lnTo>
                  <a:pt x="9760275" y="3297747"/>
                </a:lnTo>
                <a:lnTo>
                  <a:pt x="9764564" y="3300819"/>
                </a:lnTo>
                <a:lnTo>
                  <a:pt x="9766514" y="3301203"/>
                </a:lnTo>
                <a:lnTo>
                  <a:pt x="9768463" y="3301972"/>
                </a:lnTo>
                <a:lnTo>
                  <a:pt x="9770023" y="3301972"/>
                </a:lnTo>
                <a:lnTo>
                  <a:pt x="9771583" y="3300819"/>
                </a:lnTo>
                <a:lnTo>
                  <a:pt x="9772752" y="3299283"/>
                </a:lnTo>
                <a:lnTo>
                  <a:pt x="9773532" y="3296594"/>
                </a:lnTo>
                <a:lnTo>
                  <a:pt x="9776652" y="3300435"/>
                </a:lnTo>
                <a:lnTo>
                  <a:pt x="9778601" y="3303124"/>
                </a:lnTo>
                <a:lnTo>
                  <a:pt x="9778991" y="3306196"/>
                </a:lnTo>
                <a:lnTo>
                  <a:pt x="9778601" y="3306965"/>
                </a:lnTo>
                <a:lnTo>
                  <a:pt x="9777821" y="3308117"/>
                </a:lnTo>
                <a:lnTo>
                  <a:pt x="9776652" y="3309653"/>
                </a:lnTo>
                <a:lnTo>
                  <a:pt x="9773922" y="3311189"/>
                </a:lnTo>
                <a:lnTo>
                  <a:pt x="9770803" y="3311958"/>
                </a:lnTo>
                <a:lnTo>
                  <a:pt x="9766514" y="3312342"/>
                </a:lnTo>
                <a:lnTo>
                  <a:pt x="9758326" y="3313110"/>
                </a:lnTo>
                <a:lnTo>
                  <a:pt x="9749358" y="3313110"/>
                </a:lnTo>
                <a:lnTo>
                  <a:pt x="9741170" y="3313110"/>
                </a:lnTo>
                <a:lnTo>
                  <a:pt x="9734541" y="3313110"/>
                </a:lnTo>
                <a:lnTo>
                  <a:pt x="9734541" y="3311189"/>
                </a:lnTo>
                <a:lnTo>
                  <a:pt x="9734541" y="3308885"/>
                </a:lnTo>
                <a:lnTo>
                  <a:pt x="9734931" y="3307733"/>
                </a:lnTo>
                <a:lnTo>
                  <a:pt x="9735711" y="3306581"/>
                </a:lnTo>
                <a:lnTo>
                  <a:pt x="9736491" y="3306196"/>
                </a:lnTo>
                <a:lnTo>
                  <a:pt x="9737660" y="3305812"/>
                </a:lnTo>
                <a:lnTo>
                  <a:pt x="9740000" y="3305044"/>
                </a:lnTo>
                <a:lnTo>
                  <a:pt x="9740000" y="3289681"/>
                </a:lnTo>
                <a:close/>
                <a:moveTo>
                  <a:pt x="9671042" y="3259135"/>
                </a:moveTo>
                <a:lnTo>
                  <a:pt x="9664692" y="3272315"/>
                </a:lnTo>
                <a:lnTo>
                  <a:pt x="9661517" y="3278517"/>
                </a:lnTo>
                <a:lnTo>
                  <a:pt x="9657548" y="3283557"/>
                </a:lnTo>
                <a:lnTo>
                  <a:pt x="9655167" y="3285883"/>
                </a:lnTo>
                <a:lnTo>
                  <a:pt x="9652389" y="3287821"/>
                </a:lnTo>
                <a:lnTo>
                  <a:pt x="9650007" y="3289759"/>
                </a:lnTo>
                <a:lnTo>
                  <a:pt x="9646832" y="3290922"/>
                </a:lnTo>
                <a:lnTo>
                  <a:pt x="9643657" y="3292085"/>
                </a:lnTo>
                <a:lnTo>
                  <a:pt x="9640085" y="3292473"/>
                </a:lnTo>
                <a:lnTo>
                  <a:pt x="9636117" y="3292473"/>
                </a:lnTo>
                <a:lnTo>
                  <a:pt x="9631354" y="3291310"/>
                </a:lnTo>
                <a:lnTo>
                  <a:pt x="9634529" y="3289759"/>
                </a:lnTo>
                <a:lnTo>
                  <a:pt x="9636910" y="3287821"/>
                </a:lnTo>
                <a:lnTo>
                  <a:pt x="9641276" y="3283945"/>
                </a:lnTo>
                <a:lnTo>
                  <a:pt x="9646039" y="3279293"/>
                </a:lnTo>
                <a:lnTo>
                  <a:pt x="9650404" y="3274253"/>
                </a:lnTo>
                <a:lnTo>
                  <a:pt x="9654373" y="3269214"/>
                </a:lnTo>
                <a:lnTo>
                  <a:pt x="9659532" y="3265337"/>
                </a:lnTo>
                <a:lnTo>
                  <a:pt x="9661914" y="3263399"/>
                </a:lnTo>
                <a:lnTo>
                  <a:pt x="9664692" y="3261461"/>
                </a:lnTo>
                <a:lnTo>
                  <a:pt x="9667470" y="3260685"/>
                </a:lnTo>
                <a:close/>
                <a:moveTo>
                  <a:pt x="1214440" y="3205160"/>
                </a:moveTo>
                <a:lnTo>
                  <a:pt x="1220393" y="3206413"/>
                </a:lnTo>
                <a:lnTo>
                  <a:pt x="1225553" y="3208502"/>
                </a:lnTo>
                <a:lnTo>
                  <a:pt x="1229919" y="3211009"/>
                </a:lnTo>
                <a:lnTo>
                  <a:pt x="1234681" y="3213515"/>
                </a:lnTo>
                <a:lnTo>
                  <a:pt x="1239047" y="3216440"/>
                </a:lnTo>
                <a:lnTo>
                  <a:pt x="1243413" y="3218946"/>
                </a:lnTo>
                <a:lnTo>
                  <a:pt x="1248572" y="3221035"/>
                </a:lnTo>
                <a:lnTo>
                  <a:pt x="1254128" y="3221453"/>
                </a:lnTo>
                <a:lnTo>
                  <a:pt x="1248969" y="3224795"/>
                </a:lnTo>
                <a:lnTo>
                  <a:pt x="1243016" y="3226884"/>
                </a:lnTo>
                <a:lnTo>
                  <a:pt x="1236666" y="3228555"/>
                </a:lnTo>
                <a:lnTo>
                  <a:pt x="1233094" y="3228973"/>
                </a:lnTo>
                <a:lnTo>
                  <a:pt x="1229522" y="3228973"/>
                </a:lnTo>
                <a:lnTo>
                  <a:pt x="1226347" y="3228555"/>
                </a:lnTo>
                <a:lnTo>
                  <a:pt x="1223965" y="3227302"/>
                </a:lnTo>
                <a:lnTo>
                  <a:pt x="1221187" y="3225631"/>
                </a:lnTo>
                <a:lnTo>
                  <a:pt x="1218806" y="3223124"/>
                </a:lnTo>
                <a:lnTo>
                  <a:pt x="1216822" y="3219782"/>
                </a:lnTo>
                <a:lnTo>
                  <a:pt x="1215631" y="3216440"/>
                </a:lnTo>
                <a:lnTo>
                  <a:pt x="1214837" y="3211009"/>
                </a:lnTo>
                <a:close/>
                <a:moveTo>
                  <a:pt x="8434648" y="3167060"/>
                </a:moveTo>
                <a:lnTo>
                  <a:pt x="8438280" y="3167060"/>
                </a:lnTo>
                <a:lnTo>
                  <a:pt x="8440702" y="3167854"/>
                </a:lnTo>
                <a:lnTo>
                  <a:pt x="8441912" y="3168250"/>
                </a:lnTo>
                <a:lnTo>
                  <a:pt x="8442316" y="3168647"/>
                </a:lnTo>
                <a:lnTo>
                  <a:pt x="8442316" y="3169044"/>
                </a:lnTo>
                <a:lnTo>
                  <a:pt x="8441912" y="3170235"/>
                </a:lnTo>
                <a:lnTo>
                  <a:pt x="8439087" y="3171822"/>
                </a:lnTo>
                <a:lnTo>
                  <a:pt x="8434648" y="3173807"/>
                </a:lnTo>
                <a:lnTo>
                  <a:pt x="8431419" y="3174204"/>
                </a:lnTo>
                <a:lnTo>
                  <a:pt x="8428997" y="3174600"/>
                </a:lnTo>
                <a:lnTo>
                  <a:pt x="8426576" y="3175791"/>
                </a:lnTo>
                <a:lnTo>
                  <a:pt x="8424558" y="3177775"/>
                </a:lnTo>
                <a:lnTo>
                  <a:pt x="8420118" y="3181347"/>
                </a:lnTo>
                <a:lnTo>
                  <a:pt x="8416889" y="3185316"/>
                </a:lnTo>
                <a:lnTo>
                  <a:pt x="8413257" y="3189285"/>
                </a:lnTo>
                <a:lnTo>
                  <a:pt x="8411239" y="3190872"/>
                </a:lnTo>
                <a:lnTo>
                  <a:pt x="8408413" y="3191666"/>
                </a:lnTo>
                <a:lnTo>
                  <a:pt x="8405588" y="3192460"/>
                </a:lnTo>
                <a:lnTo>
                  <a:pt x="8402359" y="3192460"/>
                </a:lnTo>
                <a:lnTo>
                  <a:pt x="8398727" y="3191666"/>
                </a:lnTo>
                <a:lnTo>
                  <a:pt x="8394691" y="3190872"/>
                </a:lnTo>
                <a:lnTo>
                  <a:pt x="8394691" y="3188094"/>
                </a:lnTo>
                <a:lnTo>
                  <a:pt x="8394691" y="3186110"/>
                </a:lnTo>
                <a:lnTo>
                  <a:pt x="8395902" y="3184125"/>
                </a:lnTo>
                <a:lnTo>
                  <a:pt x="8396709" y="3182141"/>
                </a:lnTo>
                <a:lnTo>
                  <a:pt x="8399938" y="3179363"/>
                </a:lnTo>
                <a:lnTo>
                  <a:pt x="8403974" y="3176188"/>
                </a:lnTo>
                <a:lnTo>
                  <a:pt x="8408413" y="3173807"/>
                </a:lnTo>
                <a:lnTo>
                  <a:pt x="8414064" y="3171029"/>
                </a:lnTo>
                <a:lnTo>
                  <a:pt x="8419714" y="3169838"/>
                </a:lnTo>
                <a:lnTo>
                  <a:pt x="8424961" y="3168647"/>
                </a:lnTo>
                <a:lnTo>
                  <a:pt x="8429804" y="3167854"/>
                </a:lnTo>
                <a:close/>
                <a:moveTo>
                  <a:pt x="8344735" y="3152772"/>
                </a:moveTo>
                <a:lnTo>
                  <a:pt x="8347533" y="3152772"/>
                </a:lnTo>
                <a:lnTo>
                  <a:pt x="8350730" y="3152772"/>
                </a:lnTo>
                <a:lnTo>
                  <a:pt x="8354327" y="3153179"/>
                </a:lnTo>
                <a:lnTo>
                  <a:pt x="8361121" y="3156028"/>
                </a:lnTo>
                <a:lnTo>
                  <a:pt x="8368714" y="3158471"/>
                </a:lnTo>
                <a:lnTo>
                  <a:pt x="8373510" y="3160099"/>
                </a:lnTo>
                <a:lnTo>
                  <a:pt x="8377506" y="3160506"/>
                </a:lnTo>
                <a:lnTo>
                  <a:pt x="8381503" y="3160913"/>
                </a:lnTo>
                <a:lnTo>
                  <a:pt x="8385899" y="3160913"/>
                </a:lnTo>
                <a:lnTo>
                  <a:pt x="8390295" y="3160099"/>
                </a:lnTo>
                <a:lnTo>
                  <a:pt x="8394691" y="3158471"/>
                </a:lnTo>
                <a:lnTo>
                  <a:pt x="8392293" y="3162134"/>
                </a:lnTo>
                <a:lnTo>
                  <a:pt x="8389096" y="3164983"/>
                </a:lnTo>
                <a:lnTo>
                  <a:pt x="8385899" y="3167019"/>
                </a:lnTo>
                <a:lnTo>
                  <a:pt x="8383101" y="3168240"/>
                </a:lnTo>
                <a:lnTo>
                  <a:pt x="8379505" y="3168647"/>
                </a:lnTo>
                <a:lnTo>
                  <a:pt x="8375508" y="3168647"/>
                </a:lnTo>
                <a:lnTo>
                  <a:pt x="8371512" y="3168240"/>
                </a:lnTo>
                <a:lnTo>
                  <a:pt x="8367915" y="3167019"/>
                </a:lnTo>
                <a:lnTo>
                  <a:pt x="8359922" y="3164576"/>
                </a:lnTo>
                <a:lnTo>
                  <a:pt x="8351529" y="3162134"/>
                </a:lnTo>
                <a:lnTo>
                  <a:pt x="8343936" y="3160099"/>
                </a:lnTo>
                <a:lnTo>
                  <a:pt x="8340738" y="3159285"/>
                </a:lnTo>
                <a:lnTo>
                  <a:pt x="8337541" y="3159285"/>
                </a:lnTo>
                <a:lnTo>
                  <a:pt x="8339540" y="3156435"/>
                </a:lnTo>
                <a:lnTo>
                  <a:pt x="8341937" y="3154400"/>
                </a:lnTo>
                <a:close/>
                <a:moveTo>
                  <a:pt x="8897515" y="3114672"/>
                </a:moveTo>
                <a:lnTo>
                  <a:pt x="8904859" y="3115069"/>
                </a:lnTo>
                <a:lnTo>
                  <a:pt x="8908337" y="3115069"/>
                </a:lnTo>
                <a:lnTo>
                  <a:pt x="8911816" y="3115863"/>
                </a:lnTo>
                <a:lnTo>
                  <a:pt x="8914522" y="3116656"/>
                </a:lnTo>
                <a:lnTo>
                  <a:pt x="8917614" y="3118244"/>
                </a:lnTo>
                <a:lnTo>
                  <a:pt x="8919933" y="3119831"/>
                </a:lnTo>
                <a:lnTo>
                  <a:pt x="8922639" y="3122213"/>
                </a:lnTo>
                <a:lnTo>
                  <a:pt x="8923798" y="3125388"/>
                </a:lnTo>
                <a:lnTo>
                  <a:pt x="8925344" y="3128960"/>
                </a:lnTo>
                <a:lnTo>
                  <a:pt x="8926504" y="3133325"/>
                </a:lnTo>
                <a:lnTo>
                  <a:pt x="8926504" y="3138485"/>
                </a:lnTo>
                <a:lnTo>
                  <a:pt x="8911816" y="3137691"/>
                </a:lnTo>
                <a:lnTo>
                  <a:pt x="8904472" y="3137691"/>
                </a:lnTo>
                <a:lnTo>
                  <a:pt x="8897901" y="3136104"/>
                </a:lnTo>
                <a:lnTo>
                  <a:pt x="8894423" y="3135310"/>
                </a:lnTo>
                <a:lnTo>
                  <a:pt x="8892104" y="3134119"/>
                </a:lnTo>
                <a:lnTo>
                  <a:pt x="8889398" y="3132135"/>
                </a:lnTo>
                <a:lnTo>
                  <a:pt x="8887465" y="3130150"/>
                </a:lnTo>
                <a:lnTo>
                  <a:pt x="8885146" y="3127372"/>
                </a:lnTo>
                <a:lnTo>
                  <a:pt x="8883987" y="3124197"/>
                </a:lnTo>
                <a:lnTo>
                  <a:pt x="8882827" y="3120228"/>
                </a:lnTo>
                <a:lnTo>
                  <a:pt x="8882054" y="3115069"/>
                </a:lnTo>
                <a:lnTo>
                  <a:pt x="8889784" y="3115069"/>
                </a:lnTo>
                <a:close/>
                <a:moveTo>
                  <a:pt x="11365389" y="3005135"/>
                </a:moveTo>
                <a:lnTo>
                  <a:pt x="11370647" y="3005135"/>
                </a:lnTo>
                <a:lnTo>
                  <a:pt x="11380759" y="3006343"/>
                </a:lnTo>
                <a:lnTo>
                  <a:pt x="11390061" y="3008357"/>
                </a:lnTo>
                <a:lnTo>
                  <a:pt x="11394106" y="3009163"/>
                </a:lnTo>
                <a:lnTo>
                  <a:pt x="11397746" y="3010774"/>
                </a:lnTo>
                <a:lnTo>
                  <a:pt x="11400173" y="3012385"/>
                </a:lnTo>
                <a:lnTo>
                  <a:pt x="11403004" y="3014399"/>
                </a:lnTo>
                <a:lnTo>
                  <a:pt x="11400982" y="3021650"/>
                </a:lnTo>
                <a:lnTo>
                  <a:pt x="11399364" y="3024470"/>
                </a:lnTo>
                <a:lnTo>
                  <a:pt x="11398150" y="3026484"/>
                </a:lnTo>
                <a:lnTo>
                  <a:pt x="11396937" y="3028498"/>
                </a:lnTo>
                <a:lnTo>
                  <a:pt x="11395319" y="3030109"/>
                </a:lnTo>
                <a:lnTo>
                  <a:pt x="11393701" y="3031317"/>
                </a:lnTo>
                <a:lnTo>
                  <a:pt x="11392084" y="3032123"/>
                </a:lnTo>
                <a:lnTo>
                  <a:pt x="11390061" y="3032123"/>
                </a:lnTo>
                <a:lnTo>
                  <a:pt x="11388443" y="3032123"/>
                </a:lnTo>
                <a:lnTo>
                  <a:pt x="11384399" y="3031720"/>
                </a:lnTo>
                <a:lnTo>
                  <a:pt x="11380354" y="3030109"/>
                </a:lnTo>
                <a:lnTo>
                  <a:pt x="11376310" y="3027692"/>
                </a:lnTo>
                <a:lnTo>
                  <a:pt x="11367816" y="3022456"/>
                </a:lnTo>
                <a:lnTo>
                  <a:pt x="11362558" y="3019636"/>
                </a:lnTo>
                <a:lnTo>
                  <a:pt x="11357705" y="3017622"/>
                </a:lnTo>
                <a:lnTo>
                  <a:pt x="11353256" y="3015205"/>
                </a:lnTo>
                <a:lnTo>
                  <a:pt x="11348807" y="3014399"/>
                </a:lnTo>
                <a:lnTo>
                  <a:pt x="11345975" y="3014399"/>
                </a:lnTo>
                <a:lnTo>
                  <a:pt x="11343953" y="3014399"/>
                </a:lnTo>
                <a:lnTo>
                  <a:pt x="11341526" y="3014802"/>
                </a:lnTo>
                <a:lnTo>
                  <a:pt x="11339504" y="3016011"/>
                </a:lnTo>
                <a:lnTo>
                  <a:pt x="11341526" y="3013191"/>
                </a:lnTo>
                <a:lnTo>
                  <a:pt x="11344762" y="3010774"/>
                </a:lnTo>
                <a:lnTo>
                  <a:pt x="11347593" y="3009163"/>
                </a:lnTo>
                <a:lnTo>
                  <a:pt x="11351638" y="3007552"/>
                </a:lnTo>
                <a:lnTo>
                  <a:pt x="11356491" y="3006746"/>
                </a:lnTo>
                <a:lnTo>
                  <a:pt x="11360940" y="3005538"/>
                </a:lnTo>
                <a:close/>
                <a:moveTo>
                  <a:pt x="11259335" y="3001960"/>
                </a:moveTo>
                <a:lnTo>
                  <a:pt x="11262113" y="3002754"/>
                </a:lnTo>
                <a:lnTo>
                  <a:pt x="11264891" y="3003151"/>
                </a:lnTo>
                <a:lnTo>
                  <a:pt x="11266875" y="3004738"/>
                </a:lnTo>
                <a:lnTo>
                  <a:pt x="11268860" y="3006722"/>
                </a:lnTo>
                <a:lnTo>
                  <a:pt x="11270447" y="3009104"/>
                </a:lnTo>
                <a:lnTo>
                  <a:pt x="11272829" y="3014263"/>
                </a:lnTo>
                <a:lnTo>
                  <a:pt x="11276003" y="3019026"/>
                </a:lnTo>
                <a:lnTo>
                  <a:pt x="11277194" y="3021804"/>
                </a:lnTo>
                <a:lnTo>
                  <a:pt x="11279179" y="3023788"/>
                </a:lnTo>
                <a:lnTo>
                  <a:pt x="11281163" y="3024979"/>
                </a:lnTo>
                <a:lnTo>
                  <a:pt x="11283941" y="3025773"/>
                </a:lnTo>
                <a:lnTo>
                  <a:pt x="11286719" y="3026170"/>
                </a:lnTo>
                <a:lnTo>
                  <a:pt x="11290291" y="3025773"/>
                </a:lnTo>
                <a:lnTo>
                  <a:pt x="11288703" y="3028551"/>
                </a:lnTo>
                <a:lnTo>
                  <a:pt x="11287513" y="3031329"/>
                </a:lnTo>
                <a:lnTo>
                  <a:pt x="11285529" y="3033313"/>
                </a:lnTo>
                <a:lnTo>
                  <a:pt x="11282750" y="3034901"/>
                </a:lnTo>
                <a:lnTo>
                  <a:pt x="11280369" y="3035298"/>
                </a:lnTo>
                <a:lnTo>
                  <a:pt x="11277988" y="3035298"/>
                </a:lnTo>
                <a:lnTo>
                  <a:pt x="11274813" y="3034901"/>
                </a:lnTo>
                <a:lnTo>
                  <a:pt x="11271638" y="3034107"/>
                </a:lnTo>
                <a:lnTo>
                  <a:pt x="11269257" y="3032520"/>
                </a:lnTo>
                <a:lnTo>
                  <a:pt x="11266875" y="3030535"/>
                </a:lnTo>
                <a:lnTo>
                  <a:pt x="11264891" y="3028154"/>
                </a:lnTo>
                <a:lnTo>
                  <a:pt x="11262907" y="3025773"/>
                </a:lnTo>
                <a:lnTo>
                  <a:pt x="11261319" y="3022201"/>
                </a:lnTo>
                <a:lnTo>
                  <a:pt x="11260922" y="3018629"/>
                </a:lnTo>
                <a:lnTo>
                  <a:pt x="11260922" y="3014660"/>
                </a:lnTo>
                <a:lnTo>
                  <a:pt x="11261716" y="3010691"/>
                </a:lnTo>
                <a:lnTo>
                  <a:pt x="11259335" y="3012279"/>
                </a:lnTo>
                <a:lnTo>
                  <a:pt x="11256557" y="3014263"/>
                </a:lnTo>
                <a:lnTo>
                  <a:pt x="11254572" y="3016248"/>
                </a:lnTo>
                <a:lnTo>
                  <a:pt x="11253382" y="3018629"/>
                </a:lnTo>
                <a:lnTo>
                  <a:pt x="11252191" y="3022201"/>
                </a:lnTo>
                <a:lnTo>
                  <a:pt x="11251397" y="3025773"/>
                </a:lnTo>
                <a:lnTo>
                  <a:pt x="11250603" y="3030138"/>
                </a:lnTo>
                <a:lnTo>
                  <a:pt x="11250603" y="3034901"/>
                </a:lnTo>
                <a:lnTo>
                  <a:pt x="11246635" y="3033313"/>
                </a:lnTo>
                <a:lnTo>
                  <a:pt x="11244253" y="3031329"/>
                </a:lnTo>
                <a:lnTo>
                  <a:pt x="11241872" y="3029345"/>
                </a:lnTo>
                <a:lnTo>
                  <a:pt x="11240682" y="3026566"/>
                </a:lnTo>
                <a:lnTo>
                  <a:pt x="11239491" y="3024582"/>
                </a:lnTo>
                <a:lnTo>
                  <a:pt x="11239491" y="3022598"/>
                </a:lnTo>
                <a:lnTo>
                  <a:pt x="11240285" y="3020216"/>
                </a:lnTo>
                <a:lnTo>
                  <a:pt x="11241079" y="3018232"/>
                </a:lnTo>
                <a:lnTo>
                  <a:pt x="11243857" y="3013469"/>
                </a:lnTo>
                <a:lnTo>
                  <a:pt x="11247825" y="3009501"/>
                </a:lnTo>
                <a:lnTo>
                  <a:pt x="11251794" y="3005532"/>
                </a:lnTo>
                <a:lnTo>
                  <a:pt x="11255763" y="3002754"/>
                </a:lnTo>
                <a:close/>
                <a:moveTo>
                  <a:pt x="11503414" y="2971797"/>
                </a:moveTo>
                <a:lnTo>
                  <a:pt x="11506192" y="2972200"/>
                </a:lnTo>
                <a:lnTo>
                  <a:pt x="11508573" y="2973411"/>
                </a:lnTo>
                <a:lnTo>
                  <a:pt x="11510558" y="2974622"/>
                </a:lnTo>
                <a:lnTo>
                  <a:pt x="11512542" y="2977447"/>
                </a:lnTo>
                <a:lnTo>
                  <a:pt x="11514129" y="2980273"/>
                </a:lnTo>
                <a:lnTo>
                  <a:pt x="11514923" y="2984309"/>
                </a:lnTo>
                <a:lnTo>
                  <a:pt x="11515717" y="2989556"/>
                </a:lnTo>
                <a:lnTo>
                  <a:pt x="11514923" y="2995206"/>
                </a:lnTo>
                <a:lnTo>
                  <a:pt x="11492301" y="2995610"/>
                </a:lnTo>
                <a:lnTo>
                  <a:pt x="11491904" y="2989959"/>
                </a:lnTo>
                <a:lnTo>
                  <a:pt x="11492301" y="2985520"/>
                </a:lnTo>
                <a:lnTo>
                  <a:pt x="11493095" y="2981484"/>
                </a:lnTo>
                <a:lnTo>
                  <a:pt x="11494285" y="2977851"/>
                </a:lnTo>
                <a:lnTo>
                  <a:pt x="11496667" y="2975429"/>
                </a:lnTo>
                <a:lnTo>
                  <a:pt x="11498651" y="2973411"/>
                </a:lnTo>
                <a:lnTo>
                  <a:pt x="11501032" y="2972200"/>
                </a:lnTo>
                <a:close/>
                <a:moveTo>
                  <a:pt x="9853604" y="2933697"/>
                </a:moveTo>
                <a:lnTo>
                  <a:pt x="9853604" y="2939307"/>
                </a:lnTo>
                <a:lnTo>
                  <a:pt x="9852820" y="2944116"/>
                </a:lnTo>
                <a:lnTo>
                  <a:pt x="9851251" y="2947722"/>
                </a:lnTo>
                <a:lnTo>
                  <a:pt x="9848898" y="2950127"/>
                </a:lnTo>
                <a:lnTo>
                  <a:pt x="9845760" y="2952130"/>
                </a:lnTo>
                <a:lnTo>
                  <a:pt x="9843014" y="2953333"/>
                </a:lnTo>
                <a:lnTo>
                  <a:pt x="9835563" y="2955336"/>
                </a:lnTo>
                <a:lnTo>
                  <a:pt x="9828111" y="2956939"/>
                </a:lnTo>
                <a:lnTo>
                  <a:pt x="9824581" y="2958542"/>
                </a:lnTo>
                <a:lnTo>
                  <a:pt x="9821443" y="2959744"/>
                </a:lnTo>
                <a:lnTo>
                  <a:pt x="9819090" y="2962549"/>
                </a:lnTo>
                <a:lnTo>
                  <a:pt x="9817129" y="2965354"/>
                </a:lnTo>
                <a:lnTo>
                  <a:pt x="9815560" y="2969362"/>
                </a:lnTo>
                <a:lnTo>
                  <a:pt x="9815168" y="2974972"/>
                </a:lnTo>
                <a:lnTo>
                  <a:pt x="9810069" y="2972968"/>
                </a:lnTo>
                <a:lnTo>
                  <a:pt x="9805755" y="2970965"/>
                </a:lnTo>
                <a:lnTo>
                  <a:pt x="9801048" y="2968560"/>
                </a:lnTo>
                <a:lnTo>
                  <a:pt x="9796734" y="2965354"/>
                </a:lnTo>
                <a:lnTo>
                  <a:pt x="9793204" y="2961347"/>
                </a:lnTo>
                <a:lnTo>
                  <a:pt x="9790459" y="2956538"/>
                </a:lnTo>
                <a:lnTo>
                  <a:pt x="9789282" y="2953733"/>
                </a:lnTo>
                <a:lnTo>
                  <a:pt x="9788106" y="2950928"/>
                </a:lnTo>
                <a:lnTo>
                  <a:pt x="9787321" y="2947322"/>
                </a:lnTo>
                <a:lnTo>
                  <a:pt x="9786929" y="2943314"/>
                </a:lnTo>
                <a:lnTo>
                  <a:pt x="9790851" y="2939708"/>
                </a:lnTo>
                <a:lnTo>
                  <a:pt x="9794773" y="2936903"/>
                </a:lnTo>
                <a:lnTo>
                  <a:pt x="9798695" y="2934899"/>
                </a:lnTo>
                <a:lnTo>
                  <a:pt x="9803009" y="2934098"/>
                </a:lnTo>
                <a:lnTo>
                  <a:pt x="9807716" y="2934098"/>
                </a:lnTo>
                <a:lnTo>
                  <a:pt x="9812422" y="2934098"/>
                </a:lnTo>
                <a:lnTo>
                  <a:pt x="9821835" y="2934899"/>
                </a:lnTo>
                <a:lnTo>
                  <a:pt x="9831640" y="2936502"/>
                </a:lnTo>
                <a:lnTo>
                  <a:pt x="9839877" y="2937704"/>
                </a:lnTo>
                <a:lnTo>
                  <a:pt x="9843799" y="2936903"/>
                </a:lnTo>
                <a:lnTo>
                  <a:pt x="9847721" y="2936502"/>
                </a:lnTo>
                <a:lnTo>
                  <a:pt x="9850859" y="2935701"/>
                </a:lnTo>
                <a:close/>
                <a:moveTo>
                  <a:pt x="9927372" y="2925760"/>
                </a:moveTo>
                <a:lnTo>
                  <a:pt x="9934952" y="2926150"/>
                </a:lnTo>
                <a:lnTo>
                  <a:pt x="9942132" y="2927320"/>
                </a:lnTo>
                <a:lnTo>
                  <a:pt x="9949712" y="2928099"/>
                </a:lnTo>
                <a:lnTo>
                  <a:pt x="9957292" y="2930049"/>
                </a:lnTo>
                <a:lnTo>
                  <a:pt x="9964871" y="2932388"/>
                </a:lnTo>
                <a:lnTo>
                  <a:pt x="9980030" y="2937067"/>
                </a:lnTo>
                <a:lnTo>
                  <a:pt x="9995189" y="2942526"/>
                </a:lnTo>
                <a:lnTo>
                  <a:pt x="10009950" y="2948375"/>
                </a:lnTo>
                <a:lnTo>
                  <a:pt x="10024710" y="2953834"/>
                </a:lnTo>
                <a:lnTo>
                  <a:pt x="10039869" y="2958513"/>
                </a:lnTo>
                <a:lnTo>
                  <a:pt x="10047448" y="2960462"/>
                </a:lnTo>
                <a:lnTo>
                  <a:pt x="10054629" y="2961632"/>
                </a:lnTo>
                <a:lnTo>
                  <a:pt x="10062209" y="2962802"/>
                </a:lnTo>
                <a:lnTo>
                  <a:pt x="10069788" y="2963581"/>
                </a:lnTo>
                <a:lnTo>
                  <a:pt x="10077368" y="2963581"/>
                </a:lnTo>
                <a:lnTo>
                  <a:pt x="10084149" y="2962802"/>
                </a:lnTo>
                <a:lnTo>
                  <a:pt x="10091729" y="2961632"/>
                </a:lnTo>
                <a:lnTo>
                  <a:pt x="10084947" y="2963581"/>
                </a:lnTo>
                <a:lnTo>
                  <a:pt x="10070187" y="2966701"/>
                </a:lnTo>
                <a:lnTo>
                  <a:pt x="10056225" y="2968650"/>
                </a:lnTo>
                <a:lnTo>
                  <a:pt x="10041465" y="2969820"/>
                </a:lnTo>
                <a:lnTo>
                  <a:pt x="10026704" y="2970210"/>
                </a:lnTo>
                <a:lnTo>
                  <a:pt x="10012343" y="2970210"/>
                </a:lnTo>
                <a:lnTo>
                  <a:pt x="9997583" y="2969040"/>
                </a:lnTo>
                <a:lnTo>
                  <a:pt x="9982823" y="2968260"/>
                </a:lnTo>
                <a:lnTo>
                  <a:pt x="9953302" y="2965141"/>
                </a:lnTo>
                <a:lnTo>
                  <a:pt x="9922186" y="2961632"/>
                </a:lnTo>
                <a:lnTo>
                  <a:pt x="9907027" y="2960462"/>
                </a:lnTo>
                <a:lnTo>
                  <a:pt x="9891469" y="2958902"/>
                </a:lnTo>
                <a:lnTo>
                  <a:pt x="9875911" y="2957733"/>
                </a:lnTo>
                <a:lnTo>
                  <a:pt x="9859954" y="2957343"/>
                </a:lnTo>
                <a:lnTo>
                  <a:pt x="9867534" y="2950324"/>
                </a:lnTo>
                <a:lnTo>
                  <a:pt x="9875113" y="2944086"/>
                </a:lnTo>
                <a:lnTo>
                  <a:pt x="9882693" y="2939017"/>
                </a:lnTo>
                <a:lnTo>
                  <a:pt x="9889474" y="2934728"/>
                </a:lnTo>
                <a:lnTo>
                  <a:pt x="9897054" y="2931609"/>
                </a:lnTo>
                <a:lnTo>
                  <a:pt x="9904634" y="2929269"/>
                </a:lnTo>
                <a:lnTo>
                  <a:pt x="9912213" y="2927320"/>
                </a:lnTo>
                <a:lnTo>
                  <a:pt x="9919793" y="2926150"/>
                </a:lnTo>
                <a:close/>
                <a:moveTo>
                  <a:pt x="10382241" y="2846385"/>
                </a:moveTo>
                <a:lnTo>
                  <a:pt x="10385416" y="2847973"/>
                </a:lnTo>
                <a:lnTo>
                  <a:pt x="10383432" y="2847338"/>
                </a:lnTo>
                <a:close/>
                <a:moveTo>
                  <a:pt x="998537" y="2832097"/>
                </a:moveTo>
                <a:lnTo>
                  <a:pt x="1002534" y="2832884"/>
                </a:lnTo>
                <a:lnTo>
                  <a:pt x="1006532" y="2834458"/>
                </a:lnTo>
                <a:lnTo>
                  <a:pt x="1014927" y="2837999"/>
                </a:lnTo>
                <a:lnTo>
                  <a:pt x="1024121" y="2843115"/>
                </a:lnTo>
                <a:lnTo>
                  <a:pt x="1032916" y="2848623"/>
                </a:lnTo>
                <a:lnTo>
                  <a:pt x="1041711" y="2854919"/>
                </a:lnTo>
                <a:lnTo>
                  <a:pt x="1051305" y="2861608"/>
                </a:lnTo>
                <a:lnTo>
                  <a:pt x="1070493" y="2875380"/>
                </a:lnTo>
                <a:lnTo>
                  <a:pt x="1080887" y="2882463"/>
                </a:lnTo>
                <a:lnTo>
                  <a:pt x="1091281" y="2888759"/>
                </a:lnTo>
                <a:lnTo>
                  <a:pt x="1102474" y="2894661"/>
                </a:lnTo>
                <a:lnTo>
                  <a:pt x="1113667" y="2900170"/>
                </a:lnTo>
                <a:lnTo>
                  <a:pt x="1125660" y="2904891"/>
                </a:lnTo>
                <a:lnTo>
                  <a:pt x="1131657" y="2906072"/>
                </a:lnTo>
                <a:lnTo>
                  <a:pt x="1138053" y="2907646"/>
                </a:lnTo>
                <a:lnTo>
                  <a:pt x="1144049" y="2908826"/>
                </a:lnTo>
                <a:lnTo>
                  <a:pt x="1150445" y="2909613"/>
                </a:lnTo>
                <a:lnTo>
                  <a:pt x="1157241" y="2909613"/>
                </a:lnTo>
                <a:lnTo>
                  <a:pt x="1163637" y="2909613"/>
                </a:lnTo>
                <a:lnTo>
                  <a:pt x="1158440" y="2913155"/>
                </a:lnTo>
                <a:lnTo>
                  <a:pt x="1153643" y="2916302"/>
                </a:lnTo>
                <a:lnTo>
                  <a:pt x="1148046" y="2918663"/>
                </a:lnTo>
                <a:lnTo>
                  <a:pt x="1142450" y="2920631"/>
                </a:lnTo>
                <a:lnTo>
                  <a:pt x="1136853" y="2922205"/>
                </a:lnTo>
                <a:lnTo>
                  <a:pt x="1130857" y="2923779"/>
                </a:lnTo>
                <a:lnTo>
                  <a:pt x="1125260" y="2924172"/>
                </a:lnTo>
                <a:lnTo>
                  <a:pt x="1119264" y="2924172"/>
                </a:lnTo>
                <a:lnTo>
                  <a:pt x="1113268" y="2924172"/>
                </a:lnTo>
                <a:lnTo>
                  <a:pt x="1106871" y="2923779"/>
                </a:lnTo>
                <a:lnTo>
                  <a:pt x="1100875" y="2922598"/>
                </a:lnTo>
                <a:lnTo>
                  <a:pt x="1094879" y="2921024"/>
                </a:lnTo>
                <a:lnTo>
                  <a:pt x="1088882" y="2919057"/>
                </a:lnTo>
                <a:lnTo>
                  <a:pt x="1082886" y="2917089"/>
                </a:lnTo>
                <a:lnTo>
                  <a:pt x="1076889" y="2914729"/>
                </a:lnTo>
                <a:lnTo>
                  <a:pt x="1070493" y="2911581"/>
                </a:lnTo>
                <a:lnTo>
                  <a:pt x="1064497" y="2908826"/>
                </a:lnTo>
                <a:lnTo>
                  <a:pt x="1058901" y="2905285"/>
                </a:lnTo>
                <a:lnTo>
                  <a:pt x="1053304" y="2901744"/>
                </a:lnTo>
                <a:lnTo>
                  <a:pt x="1048107" y="2897809"/>
                </a:lnTo>
                <a:lnTo>
                  <a:pt x="1042510" y="2893087"/>
                </a:lnTo>
                <a:lnTo>
                  <a:pt x="1037313" y="2888759"/>
                </a:lnTo>
                <a:lnTo>
                  <a:pt x="1032117" y="2884430"/>
                </a:lnTo>
                <a:lnTo>
                  <a:pt x="1027319" y="2878922"/>
                </a:lnTo>
                <a:lnTo>
                  <a:pt x="1022522" y="2873806"/>
                </a:lnTo>
                <a:lnTo>
                  <a:pt x="1018525" y="2868298"/>
                </a:lnTo>
                <a:lnTo>
                  <a:pt x="1014527" y="2862789"/>
                </a:lnTo>
                <a:lnTo>
                  <a:pt x="1010530" y="2856887"/>
                </a:lnTo>
                <a:lnTo>
                  <a:pt x="1006932" y="2850984"/>
                </a:lnTo>
                <a:lnTo>
                  <a:pt x="1003734" y="2845082"/>
                </a:lnTo>
                <a:lnTo>
                  <a:pt x="1000935" y="2838393"/>
                </a:lnTo>
                <a:close/>
                <a:moveTo>
                  <a:pt x="11102966" y="2709860"/>
                </a:moveTo>
                <a:lnTo>
                  <a:pt x="11101379" y="2713987"/>
                </a:lnTo>
                <a:lnTo>
                  <a:pt x="11098997" y="2717702"/>
                </a:lnTo>
                <a:lnTo>
                  <a:pt x="11096219" y="2720592"/>
                </a:lnTo>
                <a:lnTo>
                  <a:pt x="11093838" y="2723068"/>
                </a:lnTo>
                <a:lnTo>
                  <a:pt x="11090266" y="2725958"/>
                </a:lnTo>
                <a:lnTo>
                  <a:pt x="11086694" y="2727609"/>
                </a:lnTo>
                <a:lnTo>
                  <a:pt x="11083122" y="2728847"/>
                </a:lnTo>
                <a:lnTo>
                  <a:pt x="11079947" y="2729672"/>
                </a:lnTo>
                <a:lnTo>
                  <a:pt x="11075582" y="2730498"/>
                </a:lnTo>
                <a:lnTo>
                  <a:pt x="11071613" y="2730498"/>
                </a:lnTo>
                <a:lnTo>
                  <a:pt x="11064866" y="2730498"/>
                </a:lnTo>
                <a:lnTo>
                  <a:pt x="11057722" y="2729672"/>
                </a:lnTo>
                <a:lnTo>
                  <a:pt x="11052166" y="2727609"/>
                </a:lnTo>
                <a:lnTo>
                  <a:pt x="11054150" y="2725545"/>
                </a:lnTo>
                <a:lnTo>
                  <a:pt x="11056532" y="2723068"/>
                </a:lnTo>
                <a:lnTo>
                  <a:pt x="11059707" y="2721004"/>
                </a:lnTo>
                <a:lnTo>
                  <a:pt x="11062882" y="2720179"/>
                </a:lnTo>
                <a:lnTo>
                  <a:pt x="11068835" y="2717702"/>
                </a:lnTo>
                <a:lnTo>
                  <a:pt x="11075582" y="2716051"/>
                </a:lnTo>
                <a:lnTo>
                  <a:pt x="11089869" y="2713987"/>
                </a:lnTo>
                <a:lnTo>
                  <a:pt x="11097013" y="2711924"/>
                </a:lnTo>
                <a:close/>
                <a:moveTo>
                  <a:pt x="10993420" y="2709860"/>
                </a:moveTo>
                <a:lnTo>
                  <a:pt x="11003906" y="2710281"/>
                </a:lnTo>
                <a:lnTo>
                  <a:pt x="11012779" y="2710702"/>
                </a:lnTo>
                <a:lnTo>
                  <a:pt x="11018829" y="2711545"/>
                </a:lnTo>
                <a:lnTo>
                  <a:pt x="11018426" y="2714072"/>
                </a:lnTo>
                <a:lnTo>
                  <a:pt x="11017216" y="2716178"/>
                </a:lnTo>
                <a:lnTo>
                  <a:pt x="11016409" y="2718284"/>
                </a:lnTo>
                <a:lnTo>
                  <a:pt x="11015199" y="2719968"/>
                </a:lnTo>
                <a:lnTo>
                  <a:pt x="11012376" y="2722074"/>
                </a:lnTo>
                <a:lnTo>
                  <a:pt x="11008746" y="2723759"/>
                </a:lnTo>
                <a:lnTo>
                  <a:pt x="11003906" y="2724601"/>
                </a:lnTo>
                <a:lnTo>
                  <a:pt x="10999470" y="2724601"/>
                </a:lnTo>
                <a:lnTo>
                  <a:pt x="10988580" y="2724180"/>
                </a:lnTo>
                <a:lnTo>
                  <a:pt x="10976884" y="2723759"/>
                </a:lnTo>
                <a:lnTo>
                  <a:pt x="10970835" y="2722917"/>
                </a:lnTo>
                <a:lnTo>
                  <a:pt x="10965188" y="2723759"/>
                </a:lnTo>
                <a:lnTo>
                  <a:pt x="10959542" y="2724180"/>
                </a:lnTo>
                <a:lnTo>
                  <a:pt x="10953896" y="2725865"/>
                </a:lnTo>
                <a:lnTo>
                  <a:pt x="10949056" y="2727971"/>
                </a:lnTo>
                <a:lnTo>
                  <a:pt x="10944216" y="2730498"/>
                </a:lnTo>
                <a:lnTo>
                  <a:pt x="10946233" y="2726286"/>
                </a:lnTo>
                <a:lnTo>
                  <a:pt x="10949862" y="2722495"/>
                </a:lnTo>
                <a:lnTo>
                  <a:pt x="10953896" y="2719547"/>
                </a:lnTo>
                <a:lnTo>
                  <a:pt x="10958735" y="2716599"/>
                </a:lnTo>
                <a:lnTo>
                  <a:pt x="10963575" y="2714493"/>
                </a:lnTo>
                <a:lnTo>
                  <a:pt x="10969221" y="2712808"/>
                </a:lnTo>
                <a:lnTo>
                  <a:pt x="10974868" y="2711966"/>
                </a:lnTo>
                <a:lnTo>
                  <a:pt x="10980918" y="2710702"/>
                </a:lnTo>
                <a:close/>
                <a:moveTo>
                  <a:pt x="10778856" y="2654297"/>
                </a:moveTo>
                <a:lnTo>
                  <a:pt x="10780831" y="2655111"/>
                </a:lnTo>
                <a:lnTo>
                  <a:pt x="10783201" y="2656332"/>
                </a:lnTo>
                <a:lnTo>
                  <a:pt x="10787941" y="2657146"/>
                </a:lnTo>
                <a:lnTo>
                  <a:pt x="10793076" y="2658367"/>
                </a:lnTo>
                <a:lnTo>
                  <a:pt x="10797817" y="2659181"/>
                </a:lnTo>
                <a:lnTo>
                  <a:pt x="10799792" y="2660403"/>
                </a:lnTo>
                <a:lnTo>
                  <a:pt x="10801767" y="2661217"/>
                </a:lnTo>
                <a:lnTo>
                  <a:pt x="10803742" y="2662845"/>
                </a:lnTo>
                <a:lnTo>
                  <a:pt x="10805322" y="2664880"/>
                </a:lnTo>
                <a:lnTo>
                  <a:pt x="10806507" y="2666915"/>
                </a:lnTo>
                <a:lnTo>
                  <a:pt x="10807297" y="2670172"/>
                </a:lnTo>
                <a:lnTo>
                  <a:pt x="10807692" y="2673835"/>
                </a:lnTo>
                <a:lnTo>
                  <a:pt x="10807692" y="2677906"/>
                </a:lnTo>
                <a:lnTo>
                  <a:pt x="10803742" y="2674649"/>
                </a:lnTo>
                <a:lnTo>
                  <a:pt x="10800187" y="2672207"/>
                </a:lnTo>
                <a:lnTo>
                  <a:pt x="10798212" y="2670986"/>
                </a:lnTo>
                <a:lnTo>
                  <a:pt x="10795842" y="2670579"/>
                </a:lnTo>
                <a:lnTo>
                  <a:pt x="10793471" y="2670172"/>
                </a:lnTo>
                <a:lnTo>
                  <a:pt x="10790311" y="2670172"/>
                </a:lnTo>
                <a:lnTo>
                  <a:pt x="10788731" y="2672614"/>
                </a:lnTo>
                <a:lnTo>
                  <a:pt x="10787546" y="2675056"/>
                </a:lnTo>
                <a:lnTo>
                  <a:pt x="10784386" y="2680755"/>
                </a:lnTo>
                <a:lnTo>
                  <a:pt x="10782806" y="2683605"/>
                </a:lnTo>
                <a:lnTo>
                  <a:pt x="10780831" y="2685640"/>
                </a:lnTo>
                <a:lnTo>
                  <a:pt x="10778066" y="2686454"/>
                </a:lnTo>
                <a:lnTo>
                  <a:pt x="10776486" y="2686861"/>
                </a:lnTo>
                <a:lnTo>
                  <a:pt x="10774906" y="2686861"/>
                </a:lnTo>
                <a:lnTo>
                  <a:pt x="10777276" y="2690524"/>
                </a:lnTo>
                <a:lnTo>
                  <a:pt x="10780041" y="2695409"/>
                </a:lnTo>
                <a:lnTo>
                  <a:pt x="10776881" y="2699073"/>
                </a:lnTo>
                <a:lnTo>
                  <a:pt x="10775301" y="2699887"/>
                </a:lnTo>
                <a:lnTo>
                  <a:pt x="10773721" y="2701108"/>
                </a:lnTo>
                <a:lnTo>
                  <a:pt x="10770561" y="2701922"/>
                </a:lnTo>
                <a:lnTo>
                  <a:pt x="10767401" y="2701515"/>
                </a:lnTo>
                <a:lnTo>
                  <a:pt x="10763845" y="2700294"/>
                </a:lnTo>
                <a:lnTo>
                  <a:pt x="10760290" y="2699073"/>
                </a:lnTo>
                <a:lnTo>
                  <a:pt x="10753575" y="2694595"/>
                </a:lnTo>
                <a:lnTo>
                  <a:pt x="10750020" y="2692153"/>
                </a:lnTo>
                <a:lnTo>
                  <a:pt x="10746465" y="2690117"/>
                </a:lnTo>
                <a:lnTo>
                  <a:pt x="10742515" y="2689303"/>
                </a:lnTo>
                <a:lnTo>
                  <a:pt x="10738960" y="2688082"/>
                </a:lnTo>
                <a:lnTo>
                  <a:pt x="10735009" y="2688082"/>
                </a:lnTo>
                <a:lnTo>
                  <a:pt x="10731059" y="2689710"/>
                </a:lnTo>
                <a:lnTo>
                  <a:pt x="10729479" y="2690524"/>
                </a:lnTo>
                <a:lnTo>
                  <a:pt x="10727504" y="2692153"/>
                </a:lnTo>
                <a:lnTo>
                  <a:pt x="10723554" y="2696223"/>
                </a:lnTo>
                <a:lnTo>
                  <a:pt x="10724344" y="2690524"/>
                </a:lnTo>
                <a:lnTo>
                  <a:pt x="10726319" y="2686047"/>
                </a:lnTo>
                <a:lnTo>
                  <a:pt x="10728294" y="2681976"/>
                </a:lnTo>
                <a:lnTo>
                  <a:pt x="10731454" y="2678313"/>
                </a:lnTo>
                <a:lnTo>
                  <a:pt x="10734614" y="2675871"/>
                </a:lnTo>
                <a:lnTo>
                  <a:pt x="10737379" y="2674242"/>
                </a:lnTo>
                <a:lnTo>
                  <a:pt x="10740935" y="2672614"/>
                </a:lnTo>
                <a:lnTo>
                  <a:pt x="10744490" y="2672207"/>
                </a:lnTo>
                <a:lnTo>
                  <a:pt x="10748440" y="2672207"/>
                </a:lnTo>
                <a:lnTo>
                  <a:pt x="10751995" y="2672614"/>
                </a:lnTo>
                <a:lnTo>
                  <a:pt x="10755945" y="2673835"/>
                </a:lnTo>
                <a:lnTo>
                  <a:pt x="10759500" y="2675056"/>
                </a:lnTo>
                <a:lnTo>
                  <a:pt x="10763450" y="2677092"/>
                </a:lnTo>
                <a:lnTo>
                  <a:pt x="10767006" y="2679941"/>
                </a:lnTo>
                <a:lnTo>
                  <a:pt x="10769771" y="2682383"/>
                </a:lnTo>
                <a:lnTo>
                  <a:pt x="10772931" y="2684826"/>
                </a:lnTo>
                <a:lnTo>
                  <a:pt x="10770561" y="2680348"/>
                </a:lnTo>
                <a:lnTo>
                  <a:pt x="10769771" y="2678313"/>
                </a:lnTo>
                <a:lnTo>
                  <a:pt x="10769376" y="2676278"/>
                </a:lnTo>
                <a:lnTo>
                  <a:pt x="10769771" y="2674649"/>
                </a:lnTo>
                <a:lnTo>
                  <a:pt x="10769771" y="2673021"/>
                </a:lnTo>
                <a:lnTo>
                  <a:pt x="10771351" y="2670172"/>
                </a:lnTo>
                <a:lnTo>
                  <a:pt x="10776091" y="2664066"/>
                </a:lnTo>
                <a:lnTo>
                  <a:pt x="10778066" y="2659181"/>
                </a:lnTo>
                <a:close/>
                <a:moveTo>
                  <a:pt x="10843183" y="2638422"/>
                </a:moveTo>
                <a:lnTo>
                  <a:pt x="10845581" y="2638819"/>
                </a:lnTo>
                <a:lnTo>
                  <a:pt x="10847978" y="2639216"/>
                </a:lnTo>
                <a:lnTo>
                  <a:pt x="10853174" y="2642788"/>
                </a:lnTo>
                <a:lnTo>
                  <a:pt x="10858769" y="2646359"/>
                </a:lnTo>
                <a:lnTo>
                  <a:pt x="10864764" y="2649931"/>
                </a:lnTo>
                <a:lnTo>
                  <a:pt x="10867162" y="2651519"/>
                </a:lnTo>
                <a:lnTo>
                  <a:pt x="10870359" y="2652313"/>
                </a:lnTo>
                <a:lnTo>
                  <a:pt x="10873556" y="2652313"/>
                </a:lnTo>
                <a:lnTo>
                  <a:pt x="10875954" y="2652313"/>
                </a:lnTo>
                <a:lnTo>
                  <a:pt x="10874755" y="2657075"/>
                </a:lnTo>
                <a:lnTo>
                  <a:pt x="10873556" y="2661441"/>
                </a:lnTo>
                <a:lnTo>
                  <a:pt x="10870759" y="2665013"/>
                </a:lnTo>
                <a:lnTo>
                  <a:pt x="10868361" y="2667394"/>
                </a:lnTo>
                <a:lnTo>
                  <a:pt x="10865163" y="2669775"/>
                </a:lnTo>
                <a:lnTo>
                  <a:pt x="10862366" y="2672157"/>
                </a:lnTo>
                <a:lnTo>
                  <a:pt x="10858769" y="2673347"/>
                </a:lnTo>
                <a:lnTo>
                  <a:pt x="10854773" y="2674538"/>
                </a:lnTo>
                <a:lnTo>
                  <a:pt x="10845980" y="2676125"/>
                </a:lnTo>
                <a:lnTo>
                  <a:pt x="10837188" y="2676522"/>
                </a:lnTo>
                <a:lnTo>
                  <a:pt x="10828396" y="2676919"/>
                </a:lnTo>
                <a:lnTo>
                  <a:pt x="10819204" y="2678110"/>
                </a:lnTo>
                <a:lnTo>
                  <a:pt x="10818804" y="2674538"/>
                </a:lnTo>
                <a:lnTo>
                  <a:pt x="10820003" y="2671363"/>
                </a:lnTo>
                <a:lnTo>
                  <a:pt x="10820802" y="2668982"/>
                </a:lnTo>
                <a:lnTo>
                  <a:pt x="10822801" y="2666997"/>
                </a:lnTo>
                <a:lnTo>
                  <a:pt x="10825198" y="2665013"/>
                </a:lnTo>
                <a:lnTo>
                  <a:pt x="10828396" y="2663425"/>
                </a:lnTo>
                <a:lnTo>
                  <a:pt x="10833991" y="2661044"/>
                </a:lnTo>
                <a:lnTo>
                  <a:pt x="10839186" y="2657869"/>
                </a:lnTo>
                <a:lnTo>
                  <a:pt x="10841184" y="2657075"/>
                </a:lnTo>
                <a:lnTo>
                  <a:pt x="10841984" y="2655091"/>
                </a:lnTo>
                <a:lnTo>
                  <a:pt x="10841984" y="2653503"/>
                </a:lnTo>
                <a:lnTo>
                  <a:pt x="10841584" y="2650725"/>
                </a:lnTo>
                <a:lnTo>
                  <a:pt x="10839586" y="2648344"/>
                </a:lnTo>
                <a:lnTo>
                  <a:pt x="10835989" y="2645169"/>
                </a:lnTo>
                <a:lnTo>
                  <a:pt x="10837588" y="2641994"/>
                </a:lnTo>
                <a:lnTo>
                  <a:pt x="10839186" y="2640009"/>
                </a:lnTo>
                <a:lnTo>
                  <a:pt x="10841184" y="2638819"/>
                </a:lnTo>
                <a:close/>
                <a:moveTo>
                  <a:pt x="1457236" y="2593972"/>
                </a:moveTo>
                <a:lnTo>
                  <a:pt x="1459194" y="2593972"/>
                </a:lnTo>
                <a:lnTo>
                  <a:pt x="1464282" y="2593972"/>
                </a:lnTo>
                <a:lnTo>
                  <a:pt x="1469763" y="2594363"/>
                </a:lnTo>
                <a:lnTo>
                  <a:pt x="1475243" y="2595144"/>
                </a:lnTo>
                <a:lnTo>
                  <a:pt x="1477200" y="2595144"/>
                </a:lnTo>
                <a:lnTo>
                  <a:pt x="1479549" y="2594363"/>
                </a:lnTo>
                <a:lnTo>
                  <a:pt x="1479549" y="2618200"/>
                </a:lnTo>
                <a:lnTo>
                  <a:pt x="1477591" y="2617418"/>
                </a:lnTo>
                <a:lnTo>
                  <a:pt x="1476026" y="2617418"/>
                </a:lnTo>
                <a:lnTo>
                  <a:pt x="1471720" y="2617809"/>
                </a:lnTo>
                <a:lnTo>
                  <a:pt x="1462325" y="2619372"/>
                </a:lnTo>
                <a:lnTo>
                  <a:pt x="1458019" y="2619372"/>
                </a:lnTo>
                <a:lnTo>
                  <a:pt x="1456062" y="2619372"/>
                </a:lnTo>
                <a:lnTo>
                  <a:pt x="1454496" y="2618200"/>
                </a:lnTo>
                <a:lnTo>
                  <a:pt x="1452931" y="2617418"/>
                </a:lnTo>
                <a:lnTo>
                  <a:pt x="1452539" y="2615855"/>
                </a:lnTo>
                <a:lnTo>
                  <a:pt x="1452148" y="2613511"/>
                </a:lnTo>
                <a:lnTo>
                  <a:pt x="1451365" y="2610384"/>
                </a:lnTo>
                <a:lnTo>
                  <a:pt x="1450974" y="2606086"/>
                </a:lnTo>
                <a:lnTo>
                  <a:pt x="1450974" y="2602569"/>
                </a:lnTo>
                <a:lnTo>
                  <a:pt x="1450974" y="2599443"/>
                </a:lnTo>
                <a:lnTo>
                  <a:pt x="1452148" y="2597489"/>
                </a:lnTo>
                <a:lnTo>
                  <a:pt x="1453322" y="2595926"/>
                </a:lnTo>
                <a:lnTo>
                  <a:pt x="1454888" y="2594363"/>
                </a:lnTo>
                <a:close/>
                <a:moveTo>
                  <a:pt x="885286" y="2568572"/>
                </a:moveTo>
                <a:lnTo>
                  <a:pt x="889602" y="2569370"/>
                </a:lnTo>
                <a:lnTo>
                  <a:pt x="894309" y="2570566"/>
                </a:lnTo>
                <a:lnTo>
                  <a:pt x="898233" y="2572162"/>
                </a:lnTo>
                <a:lnTo>
                  <a:pt x="902156" y="2574156"/>
                </a:lnTo>
                <a:lnTo>
                  <a:pt x="906079" y="2576151"/>
                </a:lnTo>
                <a:lnTo>
                  <a:pt x="908825" y="2578943"/>
                </a:lnTo>
                <a:lnTo>
                  <a:pt x="915887" y="2584926"/>
                </a:lnTo>
                <a:lnTo>
                  <a:pt x="928049" y="2596892"/>
                </a:lnTo>
                <a:lnTo>
                  <a:pt x="934326" y="2602875"/>
                </a:lnTo>
                <a:lnTo>
                  <a:pt x="941387" y="2608459"/>
                </a:lnTo>
                <a:lnTo>
                  <a:pt x="939818" y="2613644"/>
                </a:lnTo>
                <a:lnTo>
                  <a:pt x="938249" y="2617633"/>
                </a:lnTo>
                <a:lnTo>
                  <a:pt x="936680" y="2620026"/>
                </a:lnTo>
                <a:lnTo>
                  <a:pt x="934718" y="2622021"/>
                </a:lnTo>
                <a:lnTo>
                  <a:pt x="932364" y="2622818"/>
                </a:lnTo>
                <a:lnTo>
                  <a:pt x="930402" y="2622818"/>
                </a:lnTo>
                <a:lnTo>
                  <a:pt x="927264" y="2622021"/>
                </a:lnTo>
                <a:lnTo>
                  <a:pt x="924910" y="2621223"/>
                </a:lnTo>
                <a:lnTo>
                  <a:pt x="918633" y="2618431"/>
                </a:lnTo>
                <a:lnTo>
                  <a:pt x="911964" y="2616038"/>
                </a:lnTo>
                <a:lnTo>
                  <a:pt x="908040" y="2615639"/>
                </a:lnTo>
                <a:lnTo>
                  <a:pt x="904117" y="2615240"/>
                </a:lnTo>
                <a:lnTo>
                  <a:pt x="900586" y="2615639"/>
                </a:lnTo>
                <a:lnTo>
                  <a:pt x="896271" y="2616436"/>
                </a:lnTo>
                <a:lnTo>
                  <a:pt x="896271" y="2623217"/>
                </a:lnTo>
                <a:lnTo>
                  <a:pt x="896663" y="2628004"/>
                </a:lnTo>
                <a:lnTo>
                  <a:pt x="898233" y="2632790"/>
                </a:lnTo>
                <a:lnTo>
                  <a:pt x="899410" y="2636380"/>
                </a:lnTo>
                <a:lnTo>
                  <a:pt x="902156" y="2638773"/>
                </a:lnTo>
                <a:lnTo>
                  <a:pt x="904902" y="2640369"/>
                </a:lnTo>
                <a:lnTo>
                  <a:pt x="908825" y="2640767"/>
                </a:lnTo>
                <a:lnTo>
                  <a:pt x="913141" y="2640767"/>
                </a:lnTo>
                <a:lnTo>
                  <a:pt x="910394" y="2644357"/>
                </a:lnTo>
                <a:lnTo>
                  <a:pt x="907648" y="2646751"/>
                </a:lnTo>
                <a:lnTo>
                  <a:pt x="904510" y="2647947"/>
                </a:lnTo>
                <a:lnTo>
                  <a:pt x="901763" y="2647947"/>
                </a:lnTo>
                <a:lnTo>
                  <a:pt x="899017" y="2646751"/>
                </a:lnTo>
                <a:lnTo>
                  <a:pt x="896271" y="2644756"/>
                </a:lnTo>
                <a:lnTo>
                  <a:pt x="893133" y="2642363"/>
                </a:lnTo>
                <a:lnTo>
                  <a:pt x="890779" y="2639172"/>
                </a:lnTo>
                <a:lnTo>
                  <a:pt x="885679" y="2631195"/>
                </a:lnTo>
                <a:lnTo>
                  <a:pt x="881363" y="2623217"/>
                </a:lnTo>
                <a:lnTo>
                  <a:pt x="873909" y="2608858"/>
                </a:lnTo>
                <a:lnTo>
                  <a:pt x="873125" y="2604869"/>
                </a:lnTo>
                <a:lnTo>
                  <a:pt x="873125" y="2600881"/>
                </a:lnTo>
                <a:lnTo>
                  <a:pt x="873909" y="2598487"/>
                </a:lnTo>
                <a:lnTo>
                  <a:pt x="874301" y="2596094"/>
                </a:lnTo>
                <a:lnTo>
                  <a:pt x="875086" y="2593701"/>
                </a:lnTo>
                <a:lnTo>
                  <a:pt x="876655" y="2591707"/>
                </a:lnTo>
                <a:lnTo>
                  <a:pt x="879402" y="2588914"/>
                </a:lnTo>
                <a:lnTo>
                  <a:pt x="882148" y="2585724"/>
                </a:lnTo>
                <a:lnTo>
                  <a:pt x="883717" y="2583729"/>
                </a:lnTo>
                <a:lnTo>
                  <a:pt x="884894" y="2581735"/>
                </a:lnTo>
                <a:lnTo>
                  <a:pt x="885286" y="2579342"/>
                </a:lnTo>
                <a:lnTo>
                  <a:pt x="885679" y="2576151"/>
                </a:lnTo>
                <a:lnTo>
                  <a:pt x="885679" y="2572561"/>
                </a:lnTo>
                <a:close/>
                <a:moveTo>
                  <a:pt x="11631435" y="2527297"/>
                </a:moveTo>
                <a:lnTo>
                  <a:pt x="11633461" y="2527687"/>
                </a:lnTo>
                <a:lnTo>
                  <a:pt x="11634677" y="2529249"/>
                </a:lnTo>
                <a:lnTo>
                  <a:pt x="11636704" y="2532372"/>
                </a:lnTo>
                <a:lnTo>
                  <a:pt x="11640352" y="2539789"/>
                </a:lnTo>
                <a:lnTo>
                  <a:pt x="11642378" y="2542522"/>
                </a:lnTo>
                <a:lnTo>
                  <a:pt x="11644000" y="2543693"/>
                </a:lnTo>
                <a:lnTo>
                  <a:pt x="11645621" y="2544083"/>
                </a:lnTo>
                <a:lnTo>
                  <a:pt x="11646837" y="2544473"/>
                </a:lnTo>
                <a:lnTo>
                  <a:pt x="11649674" y="2544473"/>
                </a:lnTo>
                <a:lnTo>
                  <a:pt x="11652106" y="2543693"/>
                </a:lnTo>
                <a:lnTo>
                  <a:pt x="11655348" y="2542131"/>
                </a:lnTo>
                <a:lnTo>
                  <a:pt x="11657780" y="2544083"/>
                </a:lnTo>
                <a:lnTo>
                  <a:pt x="11658591" y="2546035"/>
                </a:lnTo>
                <a:lnTo>
                  <a:pt x="11658591" y="2547596"/>
                </a:lnTo>
                <a:lnTo>
                  <a:pt x="11657780" y="2548377"/>
                </a:lnTo>
                <a:lnTo>
                  <a:pt x="11655754" y="2549548"/>
                </a:lnTo>
                <a:lnTo>
                  <a:pt x="11652511" y="2550329"/>
                </a:lnTo>
                <a:lnTo>
                  <a:pt x="11648863" y="2551110"/>
                </a:lnTo>
                <a:lnTo>
                  <a:pt x="11645621" y="2551110"/>
                </a:lnTo>
                <a:lnTo>
                  <a:pt x="11636704" y="2551110"/>
                </a:lnTo>
                <a:lnTo>
                  <a:pt x="11633056" y="2550329"/>
                </a:lnTo>
                <a:lnTo>
                  <a:pt x="11629003" y="2549548"/>
                </a:lnTo>
                <a:lnTo>
                  <a:pt x="11626165" y="2548377"/>
                </a:lnTo>
                <a:lnTo>
                  <a:pt x="11623328" y="2547206"/>
                </a:lnTo>
                <a:lnTo>
                  <a:pt x="11621302" y="2545254"/>
                </a:lnTo>
                <a:lnTo>
                  <a:pt x="11620896" y="2543302"/>
                </a:lnTo>
                <a:lnTo>
                  <a:pt x="11620491" y="2540960"/>
                </a:lnTo>
                <a:lnTo>
                  <a:pt x="11620491" y="2539008"/>
                </a:lnTo>
                <a:lnTo>
                  <a:pt x="11620896" y="2537837"/>
                </a:lnTo>
                <a:lnTo>
                  <a:pt x="11621707" y="2536666"/>
                </a:lnTo>
                <a:lnTo>
                  <a:pt x="11622518" y="2536276"/>
                </a:lnTo>
                <a:lnTo>
                  <a:pt x="11623734" y="2535885"/>
                </a:lnTo>
                <a:lnTo>
                  <a:pt x="11626571" y="2535104"/>
                </a:lnTo>
                <a:lnTo>
                  <a:pt x="11628192" y="2535104"/>
                </a:lnTo>
                <a:lnTo>
                  <a:pt x="11629003" y="2535104"/>
                </a:lnTo>
                <a:lnTo>
                  <a:pt x="11630219" y="2534324"/>
                </a:lnTo>
                <a:lnTo>
                  <a:pt x="11630624" y="2533153"/>
                </a:lnTo>
                <a:lnTo>
                  <a:pt x="11631435" y="2530810"/>
                </a:lnTo>
                <a:close/>
                <a:moveTo>
                  <a:pt x="11472854" y="2514597"/>
                </a:moveTo>
                <a:lnTo>
                  <a:pt x="11478761" y="2520550"/>
                </a:lnTo>
                <a:lnTo>
                  <a:pt x="11484274" y="2526106"/>
                </a:lnTo>
                <a:lnTo>
                  <a:pt x="11489787" y="2530075"/>
                </a:lnTo>
                <a:lnTo>
                  <a:pt x="11492544" y="2531663"/>
                </a:lnTo>
                <a:lnTo>
                  <a:pt x="11495301" y="2532456"/>
                </a:lnTo>
                <a:lnTo>
                  <a:pt x="11498057" y="2533647"/>
                </a:lnTo>
                <a:lnTo>
                  <a:pt x="11501207" y="2534044"/>
                </a:lnTo>
                <a:lnTo>
                  <a:pt x="11504752" y="2534838"/>
                </a:lnTo>
                <a:lnTo>
                  <a:pt x="11507508" y="2534044"/>
                </a:lnTo>
                <a:lnTo>
                  <a:pt x="11511446" y="2533647"/>
                </a:lnTo>
                <a:lnTo>
                  <a:pt x="11514990" y="2532456"/>
                </a:lnTo>
                <a:lnTo>
                  <a:pt x="11519716" y="2531266"/>
                </a:lnTo>
                <a:lnTo>
                  <a:pt x="11523654" y="2529281"/>
                </a:lnTo>
                <a:lnTo>
                  <a:pt x="11520504" y="2533250"/>
                </a:lnTo>
                <a:lnTo>
                  <a:pt x="11516959" y="2537616"/>
                </a:lnTo>
                <a:lnTo>
                  <a:pt x="11514203" y="2542378"/>
                </a:lnTo>
                <a:lnTo>
                  <a:pt x="11510659" y="2546347"/>
                </a:lnTo>
                <a:lnTo>
                  <a:pt x="11507114" y="2549522"/>
                </a:lnTo>
                <a:lnTo>
                  <a:pt x="11504752" y="2551110"/>
                </a:lnTo>
                <a:lnTo>
                  <a:pt x="11502783" y="2552697"/>
                </a:lnTo>
                <a:lnTo>
                  <a:pt x="11499632" y="2553094"/>
                </a:lnTo>
                <a:lnTo>
                  <a:pt x="11497270" y="2553888"/>
                </a:lnTo>
                <a:lnTo>
                  <a:pt x="11494119" y="2554285"/>
                </a:lnTo>
                <a:lnTo>
                  <a:pt x="11490575" y="2553888"/>
                </a:lnTo>
                <a:lnTo>
                  <a:pt x="11490181" y="2550316"/>
                </a:lnTo>
                <a:lnTo>
                  <a:pt x="11489787" y="2547141"/>
                </a:lnTo>
                <a:lnTo>
                  <a:pt x="11488606" y="2544363"/>
                </a:lnTo>
                <a:lnTo>
                  <a:pt x="11487818" y="2541585"/>
                </a:lnTo>
                <a:lnTo>
                  <a:pt x="11484668" y="2538013"/>
                </a:lnTo>
                <a:lnTo>
                  <a:pt x="11481124" y="2534838"/>
                </a:lnTo>
                <a:lnTo>
                  <a:pt x="11478367" y="2531266"/>
                </a:lnTo>
                <a:lnTo>
                  <a:pt x="11476792" y="2529281"/>
                </a:lnTo>
                <a:lnTo>
                  <a:pt x="11475217" y="2527297"/>
                </a:lnTo>
                <a:lnTo>
                  <a:pt x="11474429" y="2524519"/>
                </a:lnTo>
                <a:lnTo>
                  <a:pt x="11473642" y="2521741"/>
                </a:lnTo>
                <a:lnTo>
                  <a:pt x="11473248" y="2518169"/>
                </a:lnTo>
                <a:close/>
                <a:moveTo>
                  <a:pt x="1414623" y="2514597"/>
                </a:moveTo>
                <a:lnTo>
                  <a:pt x="1417863" y="2515378"/>
                </a:lnTo>
                <a:lnTo>
                  <a:pt x="1419888" y="2515768"/>
                </a:lnTo>
                <a:lnTo>
                  <a:pt x="1421913" y="2517330"/>
                </a:lnTo>
                <a:lnTo>
                  <a:pt x="1423127" y="2518891"/>
                </a:lnTo>
                <a:lnTo>
                  <a:pt x="1424747" y="2520843"/>
                </a:lnTo>
                <a:lnTo>
                  <a:pt x="1427987" y="2524747"/>
                </a:lnTo>
                <a:lnTo>
                  <a:pt x="1430417" y="2528650"/>
                </a:lnTo>
                <a:lnTo>
                  <a:pt x="1432442" y="2530212"/>
                </a:lnTo>
                <a:lnTo>
                  <a:pt x="1434467" y="2530993"/>
                </a:lnTo>
                <a:lnTo>
                  <a:pt x="1436492" y="2532164"/>
                </a:lnTo>
                <a:lnTo>
                  <a:pt x="1439327" y="2532164"/>
                </a:lnTo>
                <a:lnTo>
                  <a:pt x="1442972" y="2531383"/>
                </a:lnTo>
                <a:lnTo>
                  <a:pt x="1446212" y="2530602"/>
                </a:lnTo>
                <a:lnTo>
                  <a:pt x="1445806" y="2534116"/>
                </a:lnTo>
                <a:lnTo>
                  <a:pt x="1444996" y="2537629"/>
                </a:lnTo>
                <a:lnTo>
                  <a:pt x="1444186" y="2540752"/>
                </a:lnTo>
                <a:lnTo>
                  <a:pt x="1442972" y="2543484"/>
                </a:lnTo>
                <a:lnTo>
                  <a:pt x="1439732" y="2548169"/>
                </a:lnTo>
                <a:lnTo>
                  <a:pt x="1436087" y="2552463"/>
                </a:lnTo>
                <a:lnTo>
                  <a:pt x="1432037" y="2555586"/>
                </a:lnTo>
                <a:lnTo>
                  <a:pt x="1427582" y="2558318"/>
                </a:lnTo>
                <a:lnTo>
                  <a:pt x="1422318" y="2560270"/>
                </a:lnTo>
                <a:lnTo>
                  <a:pt x="1417053" y="2562222"/>
                </a:lnTo>
                <a:lnTo>
                  <a:pt x="1417053" y="2558318"/>
                </a:lnTo>
                <a:lnTo>
                  <a:pt x="1416648" y="2554415"/>
                </a:lnTo>
                <a:lnTo>
                  <a:pt x="1416243" y="2550901"/>
                </a:lnTo>
                <a:lnTo>
                  <a:pt x="1414623" y="2547778"/>
                </a:lnTo>
                <a:lnTo>
                  <a:pt x="1412193" y="2542313"/>
                </a:lnTo>
                <a:lnTo>
                  <a:pt x="1408953" y="2537629"/>
                </a:lnTo>
                <a:lnTo>
                  <a:pt x="1406929" y="2532944"/>
                </a:lnTo>
                <a:lnTo>
                  <a:pt x="1406523" y="2530602"/>
                </a:lnTo>
                <a:lnTo>
                  <a:pt x="1406523" y="2528260"/>
                </a:lnTo>
                <a:lnTo>
                  <a:pt x="1406523" y="2525137"/>
                </a:lnTo>
                <a:lnTo>
                  <a:pt x="1407333" y="2522014"/>
                </a:lnTo>
                <a:lnTo>
                  <a:pt x="1408953" y="2518891"/>
                </a:lnTo>
                <a:lnTo>
                  <a:pt x="1411383" y="2515378"/>
                </a:lnTo>
                <a:close/>
                <a:moveTo>
                  <a:pt x="11766541" y="2443160"/>
                </a:moveTo>
                <a:lnTo>
                  <a:pt x="11766136" y="2449590"/>
                </a:lnTo>
                <a:lnTo>
                  <a:pt x="11764514" y="2455217"/>
                </a:lnTo>
                <a:lnTo>
                  <a:pt x="11762488" y="2460442"/>
                </a:lnTo>
                <a:lnTo>
                  <a:pt x="11760056" y="2464461"/>
                </a:lnTo>
                <a:lnTo>
                  <a:pt x="11756813" y="2467274"/>
                </a:lnTo>
                <a:lnTo>
                  <a:pt x="11753165" y="2470489"/>
                </a:lnTo>
                <a:lnTo>
                  <a:pt x="11749112" y="2472498"/>
                </a:lnTo>
                <a:lnTo>
                  <a:pt x="11744654" y="2474106"/>
                </a:lnTo>
                <a:lnTo>
                  <a:pt x="11740601" y="2474910"/>
                </a:lnTo>
                <a:lnTo>
                  <a:pt x="11735331" y="2474910"/>
                </a:lnTo>
                <a:lnTo>
                  <a:pt x="11730873" y="2474910"/>
                </a:lnTo>
                <a:lnTo>
                  <a:pt x="11726009" y="2474508"/>
                </a:lnTo>
                <a:lnTo>
                  <a:pt x="11721551" y="2474106"/>
                </a:lnTo>
                <a:lnTo>
                  <a:pt x="11717497" y="2472498"/>
                </a:lnTo>
                <a:lnTo>
                  <a:pt x="11713444" y="2470891"/>
                </a:lnTo>
                <a:lnTo>
                  <a:pt x="11709391" y="2468881"/>
                </a:lnTo>
                <a:lnTo>
                  <a:pt x="11711823" y="2463657"/>
                </a:lnTo>
                <a:lnTo>
                  <a:pt x="11714255" y="2459638"/>
                </a:lnTo>
                <a:lnTo>
                  <a:pt x="11717497" y="2457226"/>
                </a:lnTo>
                <a:lnTo>
                  <a:pt x="11720740" y="2455619"/>
                </a:lnTo>
                <a:lnTo>
                  <a:pt x="11723982" y="2454815"/>
                </a:lnTo>
                <a:lnTo>
                  <a:pt x="11727630" y="2454815"/>
                </a:lnTo>
                <a:lnTo>
                  <a:pt x="11735737" y="2455217"/>
                </a:lnTo>
                <a:lnTo>
                  <a:pt x="11743438" y="2455619"/>
                </a:lnTo>
                <a:lnTo>
                  <a:pt x="11747896" y="2455619"/>
                </a:lnTo>
                <a:lnTo>
                  <a:pt x="11751950" y="2455217"/>
                </a:lnTo>
                <a:lnTo>
                  <a:pt x="11756003" y="2453609"/>
                </a:lnTo>
                <a:lnTo>
                  <a:pt x="11759651" y="2451198"/>
                </a:lnTo>
                <a:lnTo>
                  <a:pt x="11762893" y="2447983"/>
                </a:lnTo>
                <a:close/>
                <a:moveTo>
                  <a:pt x="1864875" y="2281235"/>
                </a:moveTo>
                <a:lnTo>
                  <a:pt x="1866793" y="2282014"/>
                </a:lnTo>
                <a:lnTo>
                  <a:pt x="1869097" y="2282404"/>
                </a:lnTo>
                <a:lnTo>
                  <a:pt x="1872551" y="2283963"/>
                </a:lnTo>
                <a:lnTo>
                  <a:pt x="1876005" y="2285911"/>
                </a:lnTo>
                <a:lnTo>
                  <a:pt x="1879842" y="2288249"/>
                </a:lnTo>
                <a:lnTo>
                  <a:pt x="1883680" y="2291366"/>
                </a:lnTo>
                <a:lnTo>
                  <a:pt x="1887517" y="2294873"/>
                </a:lnTo>
                <a:lnTo>
                  <a:pt x="1891356" y="2298770"/>
                </a:lnTo>
                <a:lnTo>
                  <a:pt x="1894427" y="2302667"/>
                </a:lnTo>
                <a:lnTo>
                  <a:pt x="1896729" y="2307343"/>
                </a:lnTo>
                <a:lnTo>
                  <a:pt x="1898264" y="2312798"/>
                </a:lnTo>
                <a:lnTo>
                  <a:pt x="1898648" y="2318253"/>
                </a:lnTo>
                <a:lnTo>
                  <a:pt x="1898648" y="2320981"/>
                </a:lnTo>
                <a:lnTo>
                  <a:pt x="1898264" y="2323708"/>
                </a:lnTo>
                <a:lnTo>
                  <a:pt x="1894427" y="2324098"/>
                </a:lnTo>
                <a:lnTo>
                  <a:pt x="1890973" y="2323708"/>
                </a:lnTo>
                <a:lnTo>
                  <a:pt x="1888669" y="2322150"/>
                </a:lnTo>
                <a:lnTo>
                  <a:pt x="1885983" y="2320201"/>
                </a:lnTo>
                <a:lnTo>
                  <a:pt x="1884063" y="2317864"/>
                </a:lnTo>
                <a:lnTo>
                  <a:pt x="1882144" y="2314746"/>
                </a:lnTo>
                <a:lnTo>
                  <a:pt x="1879459" y="2308122"/>
                </a:lnTo>
                <a:lnTo>
                  <a:pt x="1876772" y="2300718"/>
                </a:lnTo>
                <a:lnTo>
                  <a:pt x="1874086" y="2294094"/>
                </a:lnTo>
                <a:lnTo>
                  <a:pt x="1872551" y="2291366"/>
                </a:lnTo>
                <a:lnTo>
                  <a:pt x="1870632" y="2288639"/>
                </a:lnTo>
                <a:lnTo>
                  <a:pt x="1868329" y="2286690"/>
                </a:lnTo>
                <a:lnTo>
                  <a:pt x="1865258" y="2285521"/>
                </a:lnTo>
                <a:lnTo>
                  <a:pt x="1863723" y="2283183"/>
                </a:lnTo>
                <a:lnTo>
                  <a:pt x="1863723" y="2282014"/>
                </a:lnTo>
                <a:close/>
                <a:moveTo>
                  <a:pt x="11733204" y="2227260"/>
                </a:moveTo>
                <a:lnTo>
                  <a:pt x="11739951" y="2227260"/>
                </a:lnTo>
                <a:lnTo>
                  <a:pt x="11739951" y="2233273"/>
                </a:lnTo>
                <a:lnTo>
                  <a:pt x="11739951" y="2236079"/>
                </a:lnTo>
                <a:lnTo>
                  <a:pt x="11741141" y="2238084"/>
                </a:lnTo>
                <a:lnTo>
                  <a:pt x="11741935" y="2240088"/>
                </a:lnTo>
                <a:lnTo>
                  <a:pt x="11743126" y="2241692"/>
                </a:lnTo>
                <a:lnTo>
                  <a:pt x="11743920" y="2242494"/>
                </a:lnTo>
                <a:lnTo>
                  <a:pt x="11745904" y="2242895"/>
                </a:lnTo>
                <a:lnTo>
                  <a:pt x="11744713" y="2246102"/>
                </a:lnTo>
                <a:lnTo>
                  <a:pt x="11741935" y="2248507"/>
                </a:lnTo>
                <a:lnTo>
                  <a:pt x="11737967" y="2252516"/>
                </a:lnTo>
                <a:lnTo>
                  <a:pt x="11737173" y="2254520"/>
                </a:lnTo>
                <a:lnTo>
                  <a:pt x="11736379" y="2256124"/>
                </a:lnTo>
                <a:lnTo>
                  <a:pt x="11737173" y="2257327"/>
                </a:lnTo>
                <a:lnTo>
                  <a:pt x="11737570" y="2258128"/>
                </a:lnTo>
                <a:lnTo>
                  <a:pt x="11740745" y="2259331"/>
                </a:lnTo>
                <a:lnTo>
                  <a:pt x="11739554" y="2262939"/>
                </a:lnTo>
                <a:lnTo>
                  <a:pt x="11737967" y="2265344"/>
                </a:lnTo>
                <a:lnTo>
                  <a:pt x="11735982" y="2266146"/>
                </a:lnTo>
                <a:lnTo>
                  <a:pt x="11734395" y="2266948"/>
                </a:lnTo>
                <a:lnTo>
                  <a:pt x="11732410" y="2266948"/>
                </a:lnTo>
                <a:lnTo>
                  <a:pt x="11730426" y="2265745"/>
                </a:lnTo>
                <a:lnTo>
                  <a:pt x="11728441" y="2264142"/>
                </a:lnTo>
                <a:lnTo>
                  <a:pt x="11726060" y="2262137"/>
                </a:lnTo>
                <a:lnTo>
                  <a:pt x="11724473" y="2259732"/>
                </a:lnTo>
                <a:lnTo>
                  <a:pt x="11722488" y="2256525"/>
                </a:lnTo>
                <a:lnTo>
                  <a:pt x="11720901" y="2253318"/>
                </a:lnTo>
                <a:lnTo>
                  <a:pt x="11719313" y="2250111"/>
                </a:lnTo>
                <a:lnTo>
                  <a:pt x="11718520" y="2246503"/>
                </a:lnTo>
                <a:lnTo>
                  <a:pt x="11717329" y="2242895"/>
                </a:lnTo>
                <a:lnTo>
                  <a:pt x="11717329" y="2239287"/>
                </a:lnTo>
                <a:lnTo>
                  <a:pt x="11717329" y="2236079"/>
                </a:lnTo>
                <a:lnTo>
                  <a:pt x="11719313" y="2233273"/>
                </a:lnTo>
                <a:lnTo>
                  <a:pt x="11721695" y="2231670"/>
                </a:lnTo>
                <a:lnTo>
                  <a:pt x="11724076" y="2230467"/>
                </a:lnTo>
                <a:lnTo>
                  <a:pt x="11726854" y="2228863"/>
                </a:lnTo>
                <a:lnTo>
                  <a:pt x="11729632" y="2227661"/>
                </a:lnTo>
                <a:close/>
                <a:moveTo>
                  <a:pt x="11985616" y="2124072"/>
                </a:moveTo>
                <a:lnTo>
                  <a:pt x="11981216" y="2127416"/>
                </a:lnTo>
                <a:lnTo>
                  <a:pt x="11974416" y="2131874"/>
                </a:lnTo>
                <a:lnTo>
                  <a:pt x="11966416" y="2136333"/>
                </a:lnTo>
                <a:lnTo>
                  <a:pt x="11962016" y="2138191"/>
                </a:lnTo>
                <a:lnTo>
                  <a:pt x="11958016" y="2139677"/>
                </a:lnTo>
                <a:lnTo>
                  <a:pt x="11953216" y="2141163"/>
                </a:lnTo>
                <a:lnTo>
                  <a:pt x="11949216" y="2141535"/>
                </a:lnTo>
                <a:lnTo>
                  <a:pt x="11945616" y="2141163"/>
                </a:lnTo>
                <a:lnTo>
                  <a:pt x="11942016" y="2140049"/>
                </a:lnTo>
                <a:lnTo>
                  <a:pt x="11939216" y="2138191"/>
                </a:lnTo>
                <a:lnTo>
                  <a:pt x="11938016" y="2136705"/>
                </a:lnTo>
                <a:lnTo>
                  <a:pt x="11937216" y="2135590"/>
                </a:lnTo>
                <a:lnTo>
                  <a:pt x="11935216" y="2131131"/>
                </a:lnTo>
                <a:lnTo>
                  <a:pt x="11934816" y="2125558"/>
                </a:lnTo>
                <a:lnTo>
                  <a:pt x="11942016" y="2127787"/>
                </a:lnTo>
                <a:lnTo>
                  <a:pt x="11948816" y="2128902"/>
                </a:lnTo>
                <a:lnTo>
                  <a:pt x="11954416" y="2129274"/>
                </a:lnTo>
                <a:lnTo>
                  <a:pt x="11958816" y="2128902"/>
                </a:lnTo>
                <a:lnTo>
                  <a:pt x="11970016" y="2126673"/>
                </a:lnTo>
                <a:lnTo>
                  <a:pt x="11976416" y="2125187"/>
                </a:lnTo>
                <a:close/>
                <a:moveTo>
                  <a:pt x="11882032" y="2119310"/>
                </a:moveTo>
                <a:lnTo>
                  <a:pt x="11888382" y="2119310"/>
                </a:lnTo>
                <a:lnTo>
                  <a:pt x="11891954" y="2119703"/>
                </a:lnTo>
                <a:lnTo>
                  <a:pt x="11895526" y="2120881"/>
                </a:lnTo>
                <a:lnTo>
                  <a:pt x="11898304" y="2121667"/>
                </a:lnTo>
                <a:lnTo>
                  <a:pt x="11901479" y="2122845"/>
                </a:lnTo>
                <a:lnTo>
                  <a:pt x="11904654" y="2124809"/>
                </a:lnTo>
                <a:lnTo>
                  <a:pt x="11907432" y="2126773"/>
                </a:lnTo>
                <a:lnTo>
                  <a:pt x="11910607" y="2129129"/>
                </a:lnTo>
                <a:lnTo>
                  <a:pt x="11912988" y="2131879"/>
                </a:lnTo>
                <a:lnTo>
                  <a:pt x="11914973" y="2135021"/>
                </a:lnTo>
                <a:lnTo>
                  <a:pt x="11917751" y="2138556"/>
                </a:lnTo>
                <a:lnTo>
                  <a:pt x="11919735" y="2142484"/>
                </a:lnTo>
                <a:lnTo>
                  <a:pt x="11920926" y="2147198"/>
                </a:lnTo>
                <a:lnTo>
                  <a:pt x="11922513" y="2151911"/>
                </a:lnTo>
                <a:lnTo>
                  <a:pt x="11923704" y="2157410"/>
                </a:lnTo>
                <a:lnTo>
                  <a:pt x="11919735" y="2151911"/>
                </a:lnTo>
                <a:lnTo>
                  <a:pt x="11914973" y="2147590"/>
                </a:lnTo>
                <a:lnTo>
                  <a:pt x="11910607" y="2144055"/>
                </a:lnTo>
                <a:lnTo>
                  <a:pt x="11905448" y="2141699"/>
                </a:lnTo>
                <a:lnTo>
                  <a:pt x="11900685" y="2139735"/>
                </a:lnTo>
                <a:lnTo>
                  <a:pt x="11895129" y="2138556"/>
                </a:lnTo>
                <a:lnTo>
                  <a:pt x="11889573" y="2138163"/>
                </a:lnTo>
                <a:lnTo>
                  <a:pt x="11884016" y="2138556"/>
                </a:lnTo>
                <a:lnTo>
                  <a:pt x="11878063" y="2138556"/>
                </a:lnTo>
                <a:lnTo>
                  <a:pt x="11871713" y="2139735"/>
                </a:lnTo>
                <a:lnTo>
                  <a:pt x="11859410" y="2141699"/>
                </a:lnTo>
                <a:lnTo>
                  <a:pt x="11846313" y="2143662"/>
                </a:lnTo>
                <a:lnTo>
                  <a:pt x="11839963" y="2144055"/>
                </a:lnTo>
                <a:lnTo>
                  <a:pt x="11833216" y="2144448"/>
                </a:lnTo>
                <a:lnTo>
                  <a:pt x="11837185" y="2140127"/>
                </a:lnTo>
                <a:lnTo>
                  <a:pt x="11842344" y="2135807"/>
                </a:lnTo>
                <a:lnTo>
                  <a:pt x="11847900" y="2131879"/>
                </a:lnTo>
                <a:lnTo>
                  <a:pt x="11854250" y="2127558"/>
                </a:lnTo>
                <a:lnTo>
                  <a:pt x="11860997" y="2124809"/>
                </a:lnTo>
                <a:lnTo>
                  <a:pt x="11867744" y="2122452"/>
                </a:lnTo>
                <a:lnTo>
                  <a:pt x="11874888" y="2120095"/>
                </a:lnTo>
                <a:close/>
                <a:moveTo>
                  <a:pt x="12082572" y="2111372"/>
                </a:moveTo>
                <a:lnTo>
                  <a:pt x="12098329" y="2111372"/>
                </a:lnTo>
                <a:lnTo>
                  <a:pt x="12083359" y="2121541"/>
                </a:lnTo>
                <a:lnTo>
                  <a:pt x="12077056" y="2125453"/>
                </a:lnTo>
                <a:lnTo>
                  <a:pt x="12071541" y="2128190"/>
                </a:lnTo>
                <a:lnTo>
                  <a:pt x="12066814" y="2130146"/>
                </a:lnTo>
                <a:lnTo>
                  <a:pt x="12061693" y="2132102"/>
                </a:lnTo>
                <a:lnTo>
                  <a:pt x="12057360" y="2133275"/>
                </a:lnTo>
                <a:lnTo>
                  <a:pt x="12052238" y="2134057"/>
                </a:lnTo>
                <a:lnTo>
                  <a:pt x="12042390" y="2134840"/>
                </a:lnTo>
                <a:lnTo>
                  <a:pt x="12029390" y="2135231"/>
                </a:lnTo>
                <a:lnTo>
                  <a:pt x="12013633" y="2136013"/>
                </a:lnTo>
                <a:lnTo>
                  <a:pt x="12003390" y="2137186"/>
                </a:lnTo>
                <a:lnTo>
                  <a:pt x="11991966" y="2138360"/>
                </a:lnTo>
                <a:lnTo>
                  <a:pt x="11995905" y="2132884"/>
                </a:lnTo>
                <a:lnTo>
                  <a:pt x="12000633" y="2128190"/>
                </a:lnTo>
                <a:lnTo>
                  <a:pt x="12004966" y="2124279"/>
                </a:lnTo>
                <a:lnTo>
                  <a:pt x="12010481" y="2120759"/>
                </a:lnTo>
                <a:lnTo>
                  <a:pt x="12016390" y="2118412"/>
                </a:lnTo>
                <a:lnTo>
                  <a:pt x="12023087" y="2116065"/>
                </a:lnTo>
                <a:lnTo>
                  <a:pt x="12029390" y="2114501"/>
                </a:lnTo>
                <a:lnTo>
                  <a:pt x="12036875" y="2113328"/>
                </a:lnTo>
                <a:lnTo>
                  <a:pt x="12043966" y="2112545"/>
                </a:lnTo>
                <a:lnTo>
                  <a:pt x="12051450" y="2112154"/>
                </a:lnTo>
                <a:lnTo>
                  <a:pt x="12066814" y="2112154"/>
                </a:lnTo>
                <a:close/>
                <a:moveTo>
                  <a:pt x="12160242" y="2101847"/>
                </a:moveTo>
                <a:lnTo>
                  <a:pt x="12159845" y="2104625"/>
                </a:lnTo>
                <a:lnTo>
                  <a:pt x="12158258" y="2107403"/>
                </a:lnTo>
                <a:lnTo>
                  <a:pt x="12156273" y="2109784"/>
                </a:lnTo>
                <a:lnTo>
                  <a:pt x="12153098" y="2112166"/>
                </a:lnTo>
                <a:lnTo>
                  <a:pt x="12150320" y="2114944"/>
                </a:lnTo>
                <a:lnTo>
                  <a:pt x="12146748" y="2116928"/>
                </a:lnTo>
                <a:lnTo>
                  <a:pt x="12143176" y="2118119"/>
                </a:lnTo>
                <a:lnTo>
                  <a:pt x="12139604" y="2119706"/>
                </a:lnTo>
                <a:lnTo>
                  <a:pt x="12135635" y="2120103"/>
                </a:lnTo>
                <a:lnTo>
                  <a:pt x="12132064" y="2120897"/>
                </a:lnTo>
                <a:lnTo>
                  <a:pt x="12129285" y="2119706"/>
                </a:lnTo>
                <a:lnTo>
                  <a:pt x="12126110" y="2118912"/>
                </a:lnTo>
                <a:lnTo>
                  <a:pt x="12123729" y="2116134"/>
                </a:lnTo>
                <a:lnTo>
                  <a:pt x="12122142" y="2113356"/>
                </a:lnTo>
                <a:lnTo>
                  <a:pt x="12120951" y="2108594"/>
                </a:lnTo>
                <a:lnTo>
                  <a:pt x="12120554" y="2103037"/>
                </a:lnTo>
                <a:lnTo>
                  <a:pt x="12126507" y="2106212"/>
                </a:lnTo>
                <a:lnTo>
                  <a:pt x="12131667" y="2107800"/>
                </a:lnTo>
                <a:lnTo>
                  <a:pt x="12135635" y="2108197"/>
                </a:lnTo>
                <a:lnTo>
                  <a:pt x="12139604" y="2107403"/>
                </a:lnTo>
                <a:lnTo>
                  <a:pt x="12147542" y="2104625"/>
                </a:lnTo>
                <a:lnTo>
                  <a:pt x="12153098" y="2103037"/>
                </a:lnTo>
                <a:close/>
                <a:moveTo>
                  <a:pt x="11952648" y="1939922"/>
                </a:moveTo>
                <a:lnTo>
                  <a:pt x="11956709" y="1940682"/>
                </a:lnTo>
                <a:lnTo>
                  <a:pt x="11960771" y="1941442"/>
                </a:lnTo>
                <a:lnTo>
                  <a:pt x="11964425" y="1942963"/>
                </a:lnTo>
                <a:lnTo>
                  <a:pt x="11968487" y="1944483"/>
                </a:lnTo>
                <a:lnTo>
                  <a:pt x="11972142" y="1946764"/>
                </a:lnTo>
                <a:lnTo>
                  <a:pt x="11975797" y="1949045"/>
                </a:lnTo>
                <a:lnTo>
                  <a:pt x="11979452" y="1951705"/>
                </a:lnTo>
                <a:lnTo>
                  <a:pt x="11981888" y="1954366"/>
                </a:lnTo>
                <a:lnTo>
                  <a:pt x="11984325" y="1957407"/>
                </a:lnTo>
                <a:lnTo>
                  <a:pt x="11986761" y="1960068"/>
                </a:lnTo>
                <a:lnTo>
                  <a:pt x="11988792" y="1963109"/>
                </a:lnTo>
                <a:lnTo>
                  <a:pt x="11985949" y="1965389"/>
                </a:lnTo>
                <a:lnTo>
                  <a:pt x="11983919" y="1966530"/>
                </a:lnTo>
                <a:lnTo>
                  <a:pt x="11981888" y="1966910"/>
                </a:lnTo>
                <a:lnTo>
                  <a:pt x="11979452" y="1966150"/>
                </a:lnTo>
                <a:lnTo>
                  <a:pt x="11976609" y="1964629"/>
                </a:lnTo>
                <a:lnTo>
                  <a:pt x="11974172" y="1962729"/>
                </a:lnTo>
                <a:lnTo>
                  <a:pt x="11968080" y="1957407"/>
                </a:lnTo>
                <a:lnTo>
                  <a:pt x="11961583" y="1952085"/>
                </a:lnTo>
                <a:lnTo>
                  <a:pt x="11957928" y="1949805"/>
                </a:lnTo>
                <a:lnTo>
                  <a:pt x="11954273" y="1948284"/>
                </a:lnTo>
                <a:lnTo>
                  <a:pt x="11950212" y="1946764"/>
                </a:lnTo>
                <a:lnTo>
                  <a:pt x="11945338" y="1946764"/>
                </a:lnTo>
                <a:lnTo>
                  <a:pt x="11940871" y="1947144"/>
                </a:lnTo>
                <a:lnTo>
                  <a:pt x="11936404" y="1949045"/>
                </a:lnTo>
                <a:lnTo>
                  <a:pt x="11938841" y="1945624"/>
                </a:lnTo>
                <a:lnTo>
                  <a:pt x="11941683" y="1943343"/>
                </a:lnTo>
                <a:lnTo>
                  <a:pt x="11945338" y="1941442"/>
                </a:lnTo>
                <a:lnTo>
                  <a:pt x="11948993" y="1940682"/>
                </a:lnTo>
                <a:close/>
                <a:moveTo>
                  <a:pt x="11896716" y="1933572"/>
                </a:moveTo>
                <a:lnTo>
                  <a:pt x="11899165" y="1935581"/>
                </a:lnTo>
                <a:lnTo>
                  <a:pt x="11902431" y="1937591"/>
                </a:lnTo>
                <a:lnTo>
                  <a:pt x="11905289" y="1939198"/>
                </a:lnTo>
                <a:lnTo>
                  <a:pt x="11908554" y="1940404"/>
                </a:lnTo>
                <a:lnTo>
                  <a:pt x="11912228" y="1941208"/>
                </a:lnTo>
                <a:lnTo>
                  <a:pt x="11916310" y="1941610"/>
                </a:lnTo>
                <a:lnTo>
                  <a:pt x="11920801" y="1941208"/>
                </a:lnTo>
                <a:lnTo>
                  <a:pt x="11925291" y="1940404"/>
                </a:lnTo>
                <a:lnTo>
                  <a:pt x="11924883" y="1943217"/>
                </a:lnTo>
                <a:lnTo>
                  <a:pt x="11924475" y="1945629"/>
                </a:lnTo>
                <a:lnTo>
                  <a:pt x="11922842" y="1947638"/>
                </a:lnTo>
                <a:lnTo>
                  <a:pt x="11922025" y="1949246"/>
                </a:lnTo>
                <a:lnTo>
                  <a:pt x="11919984" y="1950050"/>
                </a:lnTo>
                <a:lnTo>
                  <a:pt x="11918351" y="1951255"/>
                </a:lnTo>
                <a:lnTo>
                  <a:pt x="11914269" y="1952863"/>
                </a:lnTo>
                <a:lnTo>
                  <a:pt x="11910595" y="1954873"/>
                </a:lnTo>
                <a:lnTo>
                  <a:pt x="11906921" y="1956882"/>
                </a:lnTo>
                <a:lnTo>
                  <a:pt x="11905289" y="1958490"/>
                </a:lnTo>
                <a:lnTo>
                  <a:pt x="11904472" y="1960499"/>
                </a:lnTo>
                <a:lnTo>
                  <a:pt x="11903247" y="1962509"/>
                </a:lnTo>
                <a:lnTo>
                  <a:pt x="11902839" y="1965322"/>
                </a:lnTo>
                <a:lnTo>
                  <a:pt x="11901615" y="1964920"/>
                </a:lnTo>
                <a:lnTo>
                  <a:pt x="11900390" y="1963714"/>
                </a:lnTo>
                <a:lnTo>
                  <a:pt x="11899573" y="1962910"/>
                </a:lnTo>
                <a:lnTo>
                  <a:pt x="11898757" y="1961303"/>
                </a:lnTo>
                <a:lnTo>
                  <a:pt x="11897532" y="1957284"/>
                </a:lnTo>
                <a:lnTo>
                  <a:pt x="11897124" y="1953265"/>
                </a:lnTo>
                <a:lnTo>
                  <a:pt x="11897124" y="1943217"/>
                </a:lnTo>
                <a:close/>
                <a:moveTo>
                  <a:pt x="11249146" y="1650997"/>
                </a:moveTo>
                <a:lnTo>
                  <a:pt x="11252635" y="1651394"/>
                </a:lnTo>
                <a:lnTo>
                  <a:pt x="11255348" y="1652584"/>
                </a:lnTo>
                <a:lnTo>
                  <a:pt x="11258837" y="1654172"/>
                </a:lnTo>
                <a:lnTo>
                  <a:pt x="11261938" y="1656156"/>
                </a:lnTo>
                <a:lnTo>
                  <a:pt x="11264264" y="1658934"/>
                </a:lnTo>
                <a:lnTo>
                  <a:pt x="11266978" y="1662109"/>
                </a:lnTo>
                <a:lnTo>
                  <a:pt x="11269304" y="1666078"/>
                </a:lnTo>
                <a:lnTo>
                  <a:pt x="11270854" y="1670047"/>
                </a:lnTo>
                <a:lnTo>
                  <a:pt x="11271242" y="1674809"/>
                </a:lnTo>
                <a:lnTo>
                  <a:pt x="11271242" y="1679572"/>
                </a:lnTo>
                <a:lnTo>
                  <a:pt x="11268141" y="1679572"/>
                </a:lnTo>
                <a:lnTo>
                  <a:pt x="11265815" y="1679572"/>
                </a:lnTo>
                <a:lnTo>
                  <a:pt x="11263877" y="1678778"/>
                </a:lnTo>
                <a:lnTo>
                  <a:pt x="11261551" y="1677587"/>
                </a:lnTo>
                <a:lnTo>
                  <a:pt x="11258062" y="1675206"/>
                </a:lnTo>
                <a:lnTo>
                  <a:pt x="11254573" y="1672031"/>
                </a:lnTo>
                <a:lnTo>
                  <a:pt x="11251472" y="1668459"/>
                </a:lnTo>
                <a:lnTo>
                  <a:pt x="11247595" y="1666078"/>
                </a:lnTo>
                <a:lnTo>
                  <a:pt x="11245657" y="1665284"/>
                </a:lnTo>
                <a:lnTo>
                  <a:pt x="11243331" y="1664491"/>
                </a:lnTo>
                <a:lnTo>
                  <a:pt x="11241005" y="1664094"/>
                </a:lnTo>
                <a:lnTo>
                  <a:pt x="11237904" y="1664491"/>
                </a:lnTo>
                <a:lnTo>
                  <a:pt x="11238292" y="1660125"/>
                </a:lnTo>
                <a:lnTo>
                  <a:pt x="11239842" y="1656950"/>
                </a:lnTo>
                <a:lnTo>
                  <a:pt x="11241393" y="1654172"/>
                </a:lnTo>
                <a:lnTo>
                  <a:pt x="11243719" y="1652584"/>
                </a:lnTo>
                <a:lnTo>
                  <a:pt x="11246045" y="1651394"/>
                </a:lnTo>
                <a:close/>
                <a:moveTo>
                  <a:pt x="10848173" y="1587505"/>
                </a:moveTo>
                <a:lnTo>
                  <a:pt x="10851348" y="1587505"/>
                </a:lnTo>
                <a:lnTo>
                  <a:pt x="10854523" y="1587902"/>
                </a:lnTo>
                <a:lnTo>
                  <a:pt x="10856507" y="1589490"/>
                </a:lnTo>
                <a:lnTo>
                  <a:pt x="10858491" y="1591475"/>
                </a:lnTo>
                <a:lnTo>
                  <a:pt x="10859682" y="1593459"/>
                </a:lnTo>
                <a:lnTo>
                  <a:pt x="10860873" y="1596237"/>
                </a:lnTo>
                <a:lnTo>
                  <a:pt x="10863254" y="1601793"/>
                </a:lnTo>
                <a:lnTo>
                  <a:pt x="10866032" y="1607351"/>
                </a:lnTo>
                <a:lnTo>
                  <a:pt x="10867223" y="1609731"/>
                </a:lnTo>
                <a:lnTo>
                  <a:pt x="10869207" y="1611319"/>
                </a:lnTo>
                <a:lnTo>
                  <a:pt x="10871985" y="1612500"/>
                </a:lnTo>
                <a:lnTo>
                  <a:pt x="10874763" y="1612897"/>
                </a:lnTo>
                <a:lnTo>
                  <a:pt x="10878335" y="1611706"/>
                </a:lnTo>
                <a:lnTo>
                  <a:pt x="10882304" y="1610526"/>
                </a:lnTo>
                <a:lnTo>
                  <a:pt x="10881113" y="1613294"/>
                </a:lnTo>
                <a:lnTo>
                  <a:pt x="10878335" y="1616072"/>
                </a:lnTo>
                <a:lnTo>
                  <a:pt x="10875954" y="1618056"/>
                </a:lnTo>
                <a:lnTo>
                  <a:pt x="10872779" y="1618850"/>
                </a:lnTo>
                <a:lnTo>
                  <a:pt x="10870001" y="1619247"/>
                </a:lnTo>
                <a:lnTo>
                  <a:pt x="10866429" y="1619247"/>
                </a:lnTo>
                <a:lnTo>
                  <a:pt x="10863254" y="1618453"/>
                </a:lnTo>
                <a:lnTo>
                  <a:pt x="10859682" y="1617262"/>
                </a:lnTo>
                <a:lnTo>
                  <a:pt x="10856904" y="1615278"/>
                </a:lnTo>
                <a:lnTo>
                  <a:pt x="10853729" y="1612897"/>
                </a:lnTo>
                <a:lnTo>
                  <a:pt x="10851348" y="1609731"/>
                </a:lnTo>
                <a:lnTo>
                  <a:pt x="10849363" y="1606557"/>
                </a:lnTo>
                <a:lnTo>
                  <a:pt x="10848173" y="1602192"/>
                </a:lnTo>
                <a:lnTo>
                  <a:pt x="10847379" y="1597825"/>
                </a:lnTo>
                <a:lnTo>
                  <a:pt x="10847379" y="1592665"/>
                </a:lnTo>
                <a:close/>
                <a:moveTo>
                  <a:pt x="9236066" y="1416051"/>
                </a:moveTo>
                <a:lnTo>
                  <a:pt x="9234497" y="1420814"/>
                </a:lnTo>
                <a:lnTo>
                  <a:pt x="9232144" y="1424709"/>
                </a:lnTo>
                <a:lnTo>
                  <a:pt x="9229006" y="1428174"/>
                </a:lnTo>
                <a:lnTo>
                  <a:pt x="9225476" y="1430338"/>
                </a:lnTo>
                <a:lnTo>
                  <a:pt x="9222339" y="1432501"/>
                </a:lnTo>
                <a:lnTo>
                  <a:pt x="9217632" y="1433368"/>
                </a:lnTo>
                <a:lnTo>
                  <a:pt x="9213318" y="1434667"/>
                </a:lnTo>
                <a:lnTo>
                  <a:pt x="9208612" y="1435099"/>
                </a:lnTo>
                <a:lnTo>
                  <a:pt x="9198806" y="1435099"/>
                </a:lnTo>
                <a:lnTo>
                  <a:pt x="9189001" y="1434667"/>
                </a:lnTo>
                <a:lnTo>
                  <a:pt x="9179196" y="1434667"/>
                </a:lnTo>
                <a:lnTo>
                  <a:pt x="9169391" y="1435099"/>
                </a:lnTo>
                <a:lnTo>
                  <a:pt x="9172136" y="1431202"/>
                </a:lnTo>
                <a:lnTo>
                  <a:pt x="9174882" y="1428174"/>
                </a:lnTo>
                <a:lnTo>
                  <a:pt x="9178020" y="1426007"/>
                </a:lnTo>
                <a:lnTo>
                  <a:pt x="9181157" y="1423843"/>
                </a:lnTo>
                <a:lnTo>
                  <a:pt x="9184295" y="1422111"/>
                </a:lnTo>
                <a:lnTo>
                  <a:pt x="9187825" y="1420814"/>
                </a:lnTo>
                <a:lnTo>
                  <a:pt x="9195277" y="1419081"/>
                </a:lnTo>
                <a:lnTo>
                  <a:pt x="9203905" y="1418647"/>
                </a:lnTo>
                <a:lnTo>
                  <a:pt x="9213318" y="1418214"/>
                </a:lnTo>
                <a:lnTo>
                  <a:pt x="9224300" y="1417782"/>
                </a:lnTo>
                <a:close/>
                <a:moveTo>
                  <a:pt x="1325566" y="1377954"/>
                </a:moveTo>
                <a:lnTo>
                  <a:pt x="1323185" y="1383060"/>
                </a:lnTo>
                <a:lnTo>
                  <a:pt x="1320406" y="1387774"/>
                </a:lnTo>
                <a:lnTo>
                  <a:pt x="1318025" y="1392094"/>
                </a:lnTo>
                <a:lnTo>
                  <a:pt x="1316438" y="1396415"/>
                </a:lnTo>
                <a:lnTo>
                  <a:pt x="1316041" y="1398379"/>
                </a:lnTo>
                <a:lnTo>
                  <a:pt x="1316041" y="1399950"/>
                </a:lnTo>
                <a:lnTo>
                  <a:pt x="1316041" y="1401914"/>
                </a:lnTo>
                <a:lnTo>
                  <a:pt x="1316438" y="1403485"/>
                </a:lnTo>
                <a:lnTo>
                  <a:pt x="1318025" y="1405449"/>
                </a:lnTo>
                <a:lnTo>
                  <a:pt x="1319613" y="1407021"/>
                </a:lnTo>
                <a:lnTo>
                  <a:pt x="1321994" y="1408592"/>
                </a:lnTo>
                <a:lnTo>
                  <a:pt x="1325566" y="1409378"/>
                </a:lnTo>
                <a:lnTo>
                  <a:pt x="1324772" y="1412912"/>
                </a:lnTo>
                <a:lnTo>
                  <a:pt x="1323581" y="1414876"/>
                </a:lnTo>
                <a:lnTo>
                  <a:pt x="1322788" y="1416053"/>
                </a:lnTo>
                <a:lnTo>
                  <a:pt x="1321200" y="1416053"/>
                </a:lnTo>
                <a:lnTo>
                  <a:pt x="1319613" y="1415269"/>
                </a:lnTo>
                <a:lnTo>
                  <a:pt x="1318025" y="1414090"/>
                </a:lnTo>
                <a:lnTo>
                  <a:pt x="1314453" y="1410947"/>
                </a:lnTo>
                <a:lnTo>
                  <a:pt x="1310882" y="1406628"/>
                </a:lnTo>
                <a:lnTo>
                  <a:pt x="1306516" y="1403093"/>
                </a:lnTo>
                <a:lnTo>
                  <a:pt x="1304531" y="1401914"/>
                </a:lnTo>
                <a:lnTo>
                  <a:pt x="1302150" y="1401129"/>
                </a:lnTo>
                <a:lnTo>
                  <a:pt x="1299372" y="1401129"/>
                </a:lnTo>
                <a:lnTo>
                  <a:pt x="1296991" y="1401914"/>
                </a:lnTo>
                <a:lnTo>
                  <a:pt x="1298975" y="1396415"/>
                </a:lnTo>
                <a:lnTo>
                  <a:pt x="1301357" y="1392094"/>
                </a:lnTo>
                <a:lnTo>
                  <a:pt x="1304531" y="1388168"/>
                </a:lnTo>
                <a:lnTo>
                  <a:pt x="1308103" y="1385024"/>
                </a:lnTo>
                <a:lnTo>
                  <a:pt x="1311675" y="1382668"/>
                </a:lnTo>
                <a:lnTo>
                  <a:pt x="1316041" y="1380705"/>
                </a:lnTo>
                <a:lnTo>
                  <a:pt x="1320406" y="1379133"/>
                </a:lnTo>
                <a:close/>
                <a:moveTo>
                  <a:pt x="8542329" y="1336675"/>
                </a:moveTo>
                <a:lnTo>
                  <a:pt x="8541913" y="1340516"/>
                </a:lnTo>
                <a:lnTo>
                  <a:pt x="8541497" y="1343973"/>
                </a:lnTo>
                <a:lnTo>
                  <a:pt x="8540250" y="1347428"/>
                </a:lnTo>
                <a:lnTo>
                  <a:pt x="8539003" y="1349734"/>
                </a:lnTo>
                <a:lnTo>
                  <a:pt x="8537340" y="1351654"/>
                </a:lnTo>
                <a:lnTo>
                  <a:pt x="8535261" y="1353190"/>
                </a:lnTo>
                <a:lnTo>
                  <a:pt x="8533182" y="1354727"/>
                </a:lnTo>
                <a:lnTo>
                  <a:pt x="8530272" y="1355879"/>
                </a:lnTo>
                <a:lnTo>
                  <a:pt x="8524451" y="1357799"/>
                </a:lnTo>
                <a:lnTo>
                  <a:pt x="8519046" y="1358568"/>
                </a:lnTo>
                <a:lnTo>
                  <a:pt x="8512393" y="1359719"/>
                </a:lnTo>
                <a:lnTo>
                  <a:pt x="8507404" y="1360487"/>
                </a:lnTo>
                <a:lnTo>
                  <a:pt x="8507404" y="1356647"/>
                </a:lnTo>
                <a:lnTo>
                  <a:pt x="8507820" y="1352805"/>
                </a:lnTo>
                <a:lnTo>
                  <a:pt x="8509067" y="1349734"/>
                </a:lnTo>
                <a:lnTo>
                  <a:pt x="8510314" y="1347428"/>
                </a:lnTo>
                <a:lnTo>
                  <a:pt x="8511978" y="1345507"/>
                </a:lnTo>
                <a:lnTo>
                  <a:pt x="8514056" y="1343973"/>
                </a:lnTo>
                <a:lnTo>
                  <a:pt x="8516135" y="1342436"/>
                </a:lnTo>
                <a:lnTo>
                  <a:pt x="8519046" y="1341667"/>
                </a:lnTo>
                <a:lnTo>
                  <a:pt x="8524451" y="1339749"/>
                </a:lnTo>
                <a:lnTo>
                  <a:pt x="8530272" y="1338595"/>
                </a:lnTo>
                <a:lnTo>
                  <a:pt x="8536924" y="1337827"/>
                </a:lnTo>
                <a:close/>
                <a:moveTo>
                  <a:pt x="8609115" y="1333499"/>
                </a:moveTo>
                <a:lnTo>
                  <a:pt x="8611845" y="1333499"/>
                </a:lnTo>
                <a:lnTo>
                  <a:pt x="8615354" y="1334283"/>
                </a:lnTo>
                <a:lnTo>
                  <a:pt x="8613404" y="1339383"/>
                </a:lnTo>
                <a:lnTo>
                  <a:pt x="8611455" y="1344874"/>
                </a:lnTo>
                <a:lnTo>
                  <a:pt x="8609895" y="1350757"/>
                </a:lnTo>
                <a:lnTo>
                  <a:pt x="8608336" y="1356248"/>
                </a:lnTo>
                <a:lnTo>
                  <a:pt x="8606386" y="1360563"/>
                </a:lnTo>
                <a:lnTo>
                  <a:pt x="8605216" y="1362916"/>
                </a:lnTo>
                <a:lnTo>
                  <a:pt x="8602877" y="1364878"/>
                </a:lnTo>
                <a:lnTo>
                  <a:pt x="8601707" y="1365661"/>
                </a:lnTo>
                <a:lnTo>
                  <a:pt x="8598978" y="1366837"/>
                </a:lnTo>
                <a:lnTo>
                  <a:pt x="8596638" y="1366837"/>
                </a:lnTo>
                <a:lnTo>
                  <a:pt x="8593129" y="1366054"/>
                </a:lnTo>
                <a:lnTo>
                  <a:pt x="8595079" y="1352718"/>
                </a:lnTo>
                <a:lnTo>
                  <a:pt x="8596248" y="1346834"/>
                </a:lnTo>
                <a:lnTo>
                  <a:pt x="8598198" y="1341344"/>
                </a:lnTo>
                <a:lnTo>
                  <a:pt x="8598978" y="1339383"/>
                </a:lnTo>
                <a:lnTo>
                  <a:pt x="8600537" y="1337421"/>
                </a:lnTo>
                <a:lnTo>
                  <a:pt x="8602097" y="1335853"/>
                </a:lnTo>
                <a:lnTo>
                  <a:pt x="8604047" y="1334283"/>
                </a:lnTo>
                <a:lnTo>
                  <a:pt x="8606386" y="1333891"/>
                </a:lnTo>
                <a:close/>
                <a:moveTo>
                  <a:pt x="9094779" y="1292225"/>
                </a:moveTo>
                <a:lnTo>
                  <a:pt x="9091579" y="1296546"/>
                </a:lnTo>
                <a:lnTo>
                  <a:pt x="9087979" y="1300474"/>
                </a:lnTo>
                <a:lnTo>
                  <a:pt x="9083979" y="1305187"/>
                </a:lnTo>
                <a:lnTo>
                  <a:pt x="9081179" y="1309115"/>
                </a:lnTo>
                <a:lnTo>
                  <a:pt x="9079979" y="1311078"/>
                </a:lnTo>
                <a:lnTo>
                  <a:pt x="9079579" y="1313044"/>
                </a:lnTo>
                <a:lnTo>
                  <a:pt x="9079579" y="1315007"/>
                </a:lnTo>
                <a:lnTo>
                  <a:pt x="9079979" y="1316970"/>
                </a:lnTo>
                <a:lnTo>
                  <a:pt x="9081179" y="1318933"/>
                </a:lnTo>
                <a:lnTo>
                  <a:pt x="9083179" y="1320505"/>
                </a:lnTo>
                <a:lnTo>
                  <a:pt x="9085579" y="1322469"/>
                </a:lnTo>
                <a:lnTo>
                  <a:pt x="9089579" y="1324041"/>
                </a:lnTo>
                <a:lnTo>
                  <a:pt x="9090779" y="1326790"/>
                </a:lnTo>
                <a:lnTo>
                  <a:pt x="9091179" y="1329147"/>
                </a:lnTo>
                <a:lnTo>
                  <a:pt x="9090779" y="1329931"/>
                </a:lnTo>
                <a:lnTo>
                  <a:pt x="9089979" y="1329931"/>
                </a:lnTo>
                <a:lnTo>
                  <a:pt x="9088779" y="1330325"/>
                </a:lnTo>
                <a:lnTo>
                  <a:pt x="9086779" y="1329538"/>
                </a:lnTo>
                <a:lnTo>
                  <a:pt x="9083979" y="1328360"/>
                </a:lnTo>
                <a:lnTo>
                  <a:pt x="9077179" y="1324825"/>
                </a:lnTo>
                <a:lnTo>
                  <a:pt x="9068779" y="1320898"/>
                </a:lnTo>
                <a:lnTo>
                  <a:pt x="9064379" y="1318933"/>
                </a:lnTo>
                <a:lnTo>
                  <a:pt x="9060379" y="1317363"/>
                </a:lnTo>
                <a:lnTo>
                  <a:pt x="9055579" y="1316578"/>
                </a:lnTo>
                <a:lnTo>
                  <a:pt x="9051579" y="1316183"/>
                </a:lnTo>
                <a:lnTo>
                  <a:pt x="9047579" y="1316183"/>
                </a:lnTo>
                <a:lnTo>
                  <a:pt x="9043979" y="1316970"/>
                </a:lnTo>
                <a:lnTo>
                  <a:pt x="9045579" y="1313044"/>
                </a:lnTo>
                <a:lnTo>
                  <a:pt x="9047179" y="1309899"/>
                </a:lnTo>
                <a:lnTo>
                  <a:pt x="9049579" y="1307151"/>
                </a:lnTo>
                <a:lnTo>
                  <a:pt x="9051579" y="1304793"/>
                </a:lnTo>
                <a:lnTo>
                  <a:pt x="9054779" y="1302829"/>
                </a:lnTo>
                <a:lnTo>
                  <a:pt x="9057579" y="1300474"/>
                </a:lnTo>
                <a:lnTo>
                  <a:pt x="9060779" y="1299294"/>
                </a:lnTo>
                <a:lnTo>
                  <a:pt x="9064379" y="1297724"/>
                </a:lnTo>
                <a:lnTo>
                  <a:pt x="9071579" y="1296152"/>
                </a:lnTo>
                <a:lnTo>
                  <a:pt x="9079579" y="1294581"/>
                </a:lnTo>
                <a:close/>
                <a:moveTo>
                  <a:pt x="9365905" y="1285874"/>
                </a:moveTo>
                <a:lnTo>
                  <a:pt x="9371004" y="1285874"/>
                </a:lnTo>
                <a:lnTo>
                  <a:pt x="9368259" y="1293160"/>
                </a:lnTo>
                <a:lnTo>
                  <a:pt x="9364729" y="1299633"/>
                </a:lnTo>
                <a:lnTo>
                  <a:pt x="9361591" y="1305703"/>
                </a:lnTo>
                <a:lnTo>
                  <a:pt x="9357277" y="1311367"/>
                </a:lnTo>
                <a:lnTo>
                  <a:pt x="9353354" y="1315820"/>
                </a:lnTo>
                <a:lnTo>
                  <a:pt x="9348648" y="1320674"/>
                </a:lnTo>
                <a:lnTo>
                  <a:pt x="9343549" y="1324315"/>
                </a:lnTo>
                <a:lnTo>
                  <a:pt x="9338058" y="1327149"/>
                </a:lnTo>
                <a:lnTo>
                  <a:pt x="9337666" y="1325126"/>
                </a:lnTo>
                <a:lnTo>
                  <a:pt x="9338058" y="1323103"/>
                </a:lnTo>
                <a:lnTo>
                  <a:pt x="9338450" y="1321078"/>
                </a:lnTo>
                <a:lnTo>
                  <a:pt x="9340019" y="1319056"/>
                </a:lnTo>
                <a:lnTo>
                  <a:pt x="9342765" y="1315415"/>
                </a:lnTo>
                <a:lnTo>
                  <a:pt x="9345510" y="1312581"/>
                </a:lnTo>
                <a:lnTo>
                  <a:pt x="9347864" y="1309344"/>
                </a:lnTo>
                <a:lnTo>
                  <a:pt x="9348648" y="1308131"/>
                </a:lnTo>
                <a:lnTo>
                  <a:pt x="9349040" y="1306917"/>
                </a:lnTo>
                <a:lnTo>
                  <a:pt x="9348648" y="1305703"/>
                </a:lnTo>
                <a:lnTo>
                  <a:pt x="9347471" y="1304893"/>
                </a:lnTo>
                <a:lnTo>
                  <a:pt x="9345902" y="1303680"/>
                </a:lnTo>
                <a:lnTo>
                  <a:pt x="9343549" y="1302870"/>
                </a:lnTo>
                <a:lnTo>
                  <a:pt x="9345510" y="1298418"/>
                </a:lnTo>
                <a:lnTo>
                  <a:pt x="9347471" y="1295181"/>
                </a:lnTo>
                <a:lnTo>
                  <a:pt x="9350609" y="1291944"/>
                </a:lnTo>
                <a:lnTo>
                  <a:pt x="9354139" y="1289517"/>
                </a:lnTo>
                <a:lnTo>
                  <a:pt x="9357277" y="1287898"/>
                </a:lnTo>
                <a:lnTo>
                  <a:pt x="9361591" y="1286280"/>
                </a:lnTo>
                <a:close/>
                <a:moveTo>
                  <a:pt x="9256892" y="1281111"/>
                </a:moveTo>
                <a:lnTo>
                  <a:pt x="9262073" y="1281111"/>
                </a:lnTo>
                <a:lnTo>
                  <a:pt x="9268448" y="1281111"/>
                </a:lnTo>
                <a:lnTo>
                  <a:pt x="9279207" y="1282663"/>
                </a:lnTo>
                <a:lnTo>
                  <a:pt x="9290364" y="1284601"/>
                </a:lnTo>
                <a:lnTo>
                  <a:pt x="9300724" y="1286538"/>
                </a:lnTo>
                <a:lnTo>
                  <a:pt x="9305107" y="1286926"/>
                </a:lnTo>
                <a:lnTo>
                  <a:pt x="9309092" y="1287700"/>
                </a:lnTo>
                <a:lnTo>
                  <a:pt x="9304709" y="1290413"/>
                </a:lnTo>
                <a:lnTo>
                  <a:pt x="9299529" y="1293125"/>
                </a:lnTo>
                <a:lnTo>
                  <a:pt x="9295146" y="1295449"/>
                </a:lnTo>
                <a:lnTo>
                  <a:pt x="9289965" y="1297001"/>
                </a:lnTo>
                <a:lnTo>
                  <a:pt x="9284387" y="1298163"/>
                </a:lnTo>
                <a:lnTo>
                  <a:pt x="9279207" y="1299325"/>
                </a:lnTo>
                <a:lnTo>
                  <a:pt x="9268448" y="1300875"/>
                </a:lnTo>
                <a:lnTo>
                  <a:pt x="9256892" y="1301263"/>
                </a:lnTo>
                <a:lnTo>
                  <a:pt x="9244938" y="1301263"/>
                </a:lnTo>
                <a:lnTo>
                  <a:pt x="9221827" y="1300101"/>
                </a:lnTo>
                <a:lnTo>
                  <a:pt x="9210271" y="1300101"/>
                </a:lnTo>
                <a:lnTo>
                  <a:pt x="9198716" y="1300875"/>
                </a:lnTo>
                <a:lnTo>
                  <a:pt x="9187160" y="1301649"/>
                </a:lnTo>
                <a:lnTo>
                  <a:pt x="9181980" y="1302813"/>
                </a:lnTo>
                <a:lnTo>
                  <a:pt x="9176402" y="1304362"/>
                </a:lnTo>
                <a:lnTo>
                  <a:pt x="9171620" y="1305525"/>
                </a:lnTo>
                <a:lnTo>
                  <a:pt x="9166041" y="1308238"/>
                </a:lnTo>
                <a:lnTo>
                  <a:pt x="9161658" y="1310562"/>
                </a:lnTo>
                <a:lnTo>
                  <a:pt x="9156478" y="1313663"/>
                </a:lnTo>
                <a:lnTo>
                  <a:pt x="9151696" y="1316763"/>
                </a:lnTo>
                <a:lnTo>
                  <a:pt x="9147313" y="1321026"/>
                </a:lnTo>
                <a:lnTo>
                  <a:pt x="9143329" y="1325289"/>
                </a:lnTo>
                <a:lnTo>
                  <a:pt x="9139344" y="1330326"/>
                </a:lnTo>
                <a:lnTo>
                  <a:pt x="9138148" y="1326838"/>
                </a:lnTo>
                <a:lnTo>
                  <a:pt x="9136953" y="1323738"/>
                </a:lnTo>
                <a:lnTo>
                  <a:pt x="9135359" y="1321413"/>
                </a:lnTo>
                <a:lnTo>
                  <a:pt x="9132570" y="1319475"/>
                </a:lnTo>
                <a:lnTo>
                  <a:pt x="9128187" y="1315987"/>
                </a:lnTo>
                <a:lnTo>
                  <a:pt x="9123007" y="1312887"/>
                </a:lnTo>
                <a:lnTo>
                  <a:pt x="9118623" y="1310176"/>
                </a:lnTo>
                <a:lnTo>
                  <a:pt x="9116631" y="1308238"/>
                </a:lnTo>
                <a:lnTo>
                  <a:pt x="9114639" y="1305525"/>
                </a:lnTo>
                <a:lnTo>
                  <a:pt x="9113045" y="1303201"/>
                </a:lnTo>
                <a:lnTo>
                  <a:pt x="9111451" y="1299711"/>
                </a:lnTo>
                <a:lnTo>
                  <a:pt x="9111052" y="1295838"/>
                </a:lnTo>
                <a:lnTo>
                  <a:pt x="9110654" y="1291576"/>
                </a:lnTo>
                <a:lnTo>
                  <a:pt x="9120616" y="1294288"/>
                </a:lnTo>
                <a:lnTo>
                  <a:pt x="9130179" y="1296226"/>
                </a:lnTo>
                <a:lnTo>
                  <a:pt x="9138945" y="1297001"/>
                </a:lnTo>
                <a:lnTo>
                  <a:pt x="9146915" y="1296226"/>
                </a:lnTo>
                <a:lnTo>
                  <a:pt x="9154884" y="1295449"/>
                </a:lnTo>
                <a:lnTo>
                  <a:pt x="9162057" y="1293512"/>
                </a:lnTo>
                <a:lnTo>
                  <a:pt x="9175605" y="1290026"/>
                </a:lnTo>
                <a:lnTo>
                  <a:pt x="9181980" y="1288088"/>
                </a:lnTo>
                <a:lnTo>
                  <a:pt x="9188754" y="1286538"/>
                </a:lnTo>
                <a:lnTo>
                  <a:pt x="9194731" y="1286151"/>
                </a:lnTo>
                <a:lnTo>
                  <a:pt x="9201107" y="1285762"/>
                </a:lnTo>
                <a:lnTo>
                  <a:pt x="9207881" y="1286538"/>
                </a:lnTo>
                <a:lnTo>
                  <a:pt x="9215053" y="1288475"/>
                </a:lnTo>
                <a:lnTo>
                  <a:pt x="9218241" y="1290026"/>
                </a:lnTo>
                <a:lnTo>
                  <a:pt x="9221827" y="1291962"/>
                </a:lnTo>
                <a:lnTo>
                  <a:pt x="9229398" y="1297001"/>
                </a:lnTo>
                <a:lnTo>
                  <a:pt x="9232984" y="1291962"/>
                </a:lnTo>
                <a:lnTo>
                  <a:pt x="9236969" y="1288475"/>
                </a:lnTo>
                <a:lnTo>
                  <a:pt x="9241751" y="1285762"/>
                </a:lnTo>
                <a:lnTo>
                  <a:pt x="9246532" y="1283049"/>
                </a:lnTo>
                <a:lnTo>
                  <a:pt x="9251712" y="1282275"/>
                </a:lnTo>
                <a:close/>
                <a:moveTo>
                  <a:pt x="7589829" y="1274763"/>
                </a:moveTo>
                <a:lnTo>
                  <a:pt x="7593004" y="1276351"/>
                </a:lnTo>
                <a:lnTo>
                  <a:pt x="7591417" y="1276351"/>
                </a:lnTo>
                <a:close/>
                <a:moveTo>
                  <a:pt x="8316111" y="1268413"/>
                </a:moveTo>
                <a:lnTo>
                  <a:pt x="8320079" y="1269193"/>
                </a:lnTo>
                <a:lnTo>
                  <a:pt x="8324445" y="1269582"/>
                </a:lnTo>
                <a:lnTo>
                  <a:pt x="8329208" y="1271141"/>
                </a:lnTo>
                <a:lnTo>
                  <a:pt x="8337542" y="1273871"/>
                </a:lnTo>
                <a:lnTo>
                  <a:pt x="8346273" y="1277770"/>
                </a:lnTo>
                <a:lnTo>
                  <a:pt x="8353417" y="1281280"/>
                </a:lnTo>
                <a:lnTo>
                  <a:pt x="8359767" y="1284399"/>
                </a:lnTo>
                <a:lnTo>
                  <a:pt x="8356989" y="1287127"/>
                </a:lnTo>
                <a:lnTo>
                  <a:pt x="8354211" y="1289858"/>
                </a:lnTo>
                <a:lnTo>
                  <a:pt x="8350639" y="1290638"/>
                </a:lnTo>
                <a:lnTo>
                  <a:pt x="8347067" y="1290638"/>
                </a:lnTo>
                <a:lnTo>
                  <a:pt x="8343495" y="1290247"/>
                </a:lnTo>
                <a:lnTo>
                  <a:pt x="8339923" y="1289078"/>
                </a:lnTo>
                <a:lnTo>
                  <a:pt x="8332383" y="1285959"/>
                </a:lnTo>
                <a:lnTo>
                  <a:pt x="8324048" y="1281280"/>
                </a:lnTo>
                <a:lnTo>
                  <a:pt x="8320079" y="1279331"/>
                </a:lnTo>
                <a:lnTo>
                  <a:pt x="8315317" y="1277770"/>
                </a:lnTo>
                <a:lnTo>
                  <a:pt x="8311348" y="1276991"/>
                </a:lnTo>
                <a:lnTo>
                  <a:pt x="8306982" y="1276600"/>
                </a:lnTo>
                <a:lnTo>
                  <a:pt x="8302617" y="1276600"/>
                </a:lnTo>
                <a:lnTo>
                  <a:pt x="8297854" y="1277380"/>
                </a:lnTo>
                <a:lnTo>
                  <a:pt x="8301029" y="1273871"/>
                </a:lnTo>
                <a:lnTo>
                  <a:pt x="8303807" y="1271532"/>
                </a:lnTo>
                <a:lnTo>
                  <a:pt x="8307776" y="1269582"/>
                </a:lnTo>
                <a:lnTo>
                  <a:pt x="8311348" y="1269193"/>
                </a:lnTo>
                <a:close/>
                <a:moveTo>
                  <a:pt x="8568008" y="1255712"/>
                </a:moveTo>
                <a:lnTo>
                  <a:pt x="8571642" y="1256109"/>
                </a:lnTo>
                <a:lnTo>
                  <a:pt x="8578911" y="1257697"/>
                </a:lnTo>
                <a:lnTo>
                  <a:pt x="8586181" y="1259681"/>
                </a:lnTo>
                <a:lnTo>
                  <a:pt x="8592238" y="1261664"/>
                </a:lnTo>
                <a:lnTo>
                  <a:pt x="8595469" y="1262062"/>
                </a:lnTo>
                <a:lnTo>
                  <a:pt x="8597892" y="1262857"/>
                </a:lnTo>
                <a:lnTo>
                  <a:pt x="8595469" y="1266032"/>
                </a:lnTo>
                <a:lnTo>
                  <a:pt x="8592238" y="1268810"/>
                </a:lnTo>
                <a:lnTo>
                  <a:pt x="8589815" y="1270794"/>
                </a:lnTo>
                <a:lnTo>
                  <a:pt x="8586584" y="1271191"/>
                </a:lnTo>
                <a:lnTo>
                  <a:pt x="8584161" y="1271587"/>
                </a:lnTo>
                <a:lnTo>
                  <a:pt x="8580931" y="1271191"/>
                </a:lnTo>
                <a:lnTo>
                  <a:pt x="8574873" y="1269604"/>
                </a:lnTo>
                <a:lnTo>
                  <a:pt x="8568815" y="1267617"/>
                </a:lnTo>
                <a:lnTo>
                  <a:pt x="8565585" y="1266825"/>
                </a:lnTo>
                <a:lnTo>
                  <a:pt x="8562758" y="1266825"/>
                </a:lnTo>
                <a:lnTo>
                  <a:pt x="8559931" y="1266825"/>
                </a:lnTo>
                <a:lnTo>
                  <a:pt x="8557104" y="1267617"/>
                </a:lnTo>
                <a:lnTo>
                  <a:pt x="8554277" y="1269207"/>
                </a:lnTo>
                <a:lnTo>
                  <a:pt x="8551854" y="1271587"/>
                </a:lnTo>
                <a:lnTo>
                  <a:pt x="8553066" y="1266825"/>
                </a:lnTo>
                <a:lnTo>
                  <a:pt x="8554277" y="1262857"/>
                </a:lnTo>
                <a:lnTo>
                  <a:pt x="8556296" y="1260079"/>
                </a:lnTo>
                <a:lnTo>
                  <a:pt x="8559123" y="1258094"/>
                </a:lnTo>
                <a:lnTo>
                  <a:pt x="8561950" y="1256507"/>
                </a:lnTo>
                <a:lnTo>
                  <a:pt x="8565181" y="1256109"/>
                </a:lnTo>
                <a:close/>
                <a:moveTo>
                  <a:pt x="7047635" y="1201739"/>
                </a:moveTo>
                <a:lnTo>
                  <a:pt x="7049989" y="1201739"/>
                </a:lnTo>
                <a:lnTo>
                  <a:pt x="7051951" y="1202549"/>
                </a:lnTo>
                <a:lnTo>
                  <a:pt x="7053913" y="1203767"/>
                </a:lnTo>
                <a:lnTo>
                  <a:pt x="7056660" y="1205392"/>
                </a:lnTo>
                <a:lnTo>
                  <a:pt x="7060192" y="1208236"/>
                </a:lnTo>
                <a:lnTo>
                  <a:pt x="7063331" y="1211483"/>
                </a:lnTo>
                <a:lnTo>
                  <a:pt x="7064901" y="1211890"/>
                </a:lnTo>
                <a:lnTo>
                  <a:pt x="7066471" y="1211890"/>
                </a:lnTo>
                <a:lnTo>
                  <a:pt x="7067648" y="1211483"/>
                </a:lnTo>
                <a:lnTo>
                  <a:pt x="7068433" y="1209859"/>
                </a:lnTo>
                <a:lnTo>
                  <a:pt x="7069610" y="1207423"/>
                </a:lnTo>
                <a:lnTo>
                  <a:pt x="7070395" y="1203362"/>
                </a:lnTo>
                <a:lnTo>
                  <a:pt x="7073926" y="1206206"/>
                </a:lnTo>
                <a:lnTo>
                  <a:pt x="7075889" y="1209454"/>
                </a:lnTo>
                <a:lnTo>
                  <a:pt x="7077066" y="1211483"/>
                </a:lnTo>
                <a:lnTo>
                  <a:pt x="7076281" y="1213514"/>
                </a:lnTo>
                <a:lnTo>
                  <a:pt x="7075496" y="1215139"/>
                </a:lnTo>
                <a:lnTo>
                  <a:pt x="7073926" y="1216763"/>
                </a:lnTo>
                <a:lnTo>
                  <a:pt x="7068825" y="1219200"/>
                </a:lnTo>
                <a:lnTo>
                  <a:pt x="7062939" y="1221637"/>
                </a:lnTo>
                <a:lnTo>
                  <a:pt x="7060584" y="1223261"/>
                </a:lnTo>
                <a:lnTo>
                  <a:pt x="7058230" y="1225291"/>
                </a:lnTo>
                <a:lnTo>
                  <a:pt x="7055483" y="1227323"/>
                </a:lnTo>
                <a:lnTo>
                  <a:pt x="7054698" y="1229757"/>
                </a:lnTo>
                <a:lnTo>
                  <a:pt x="7053521" y="1233006"/>
                </a:lnTo>
                <a:lnTo>
                  <a:pt x="7053913" y="1236662"/>
                </a:lnTo>
                <a:lnTo>
                  <a:pt x="7050774" y="1235038"/>
                </a:lnTo>
                <a:lnTo>
                  <a:pt x="7048027" y="1233006"/>
                </a:lnTo>
                <a:lnTo>
                  <a:pt x="7045672" y="1230571"/>
                </a:lnTo>
                <a:lnTo>
                  <a:pt x="7044103" y="1226508"/>
                </a:lnTo>
                <a:lnTo>
                  <a:pt x="7043318" y="1221637"/>
                </a:lnTo>
                <a:lnTo>
                  <a:pt x="7042533" y="1216763"/>
                </a:lnTo>
                <a:lnTo>
                  <a:pt x="7042141" y="1210265"/>
                </a:lnTo>
                <a:lnTo>
                  <a:pt x="7042533" y="1203767"/>
                </a:lnTo>
                <a:lnTo>
                  <a:pt x="7045280" y="1202142"/>
                </a:lnTo>
                <a:close/>
                <a:moveTo>
                  <a:pt x="6574106" y="1200150"/>
                </a:moveTo>
                <a:lnTo>
                  <a:pt x="6575269" y="1200886"/>
                </a:lnTo>
                <a:lnTo>
                  <a:pt x="6577595" y="1201624"/>
                </a:lnTo>
                <a:lnTo>
                  <a:pt x="6582246" y="1204571"/>
                </a:lnTo>
                <a:lnTo>
                  <a:pt x="6587286" y="1207887"/>
                </a:lnTo>
                <a:lnTo>
                  <a:pt x="6591938" y="1210467"/>
                </a:lnTo>
                <a:lnTo>
                  <a:pt x="6595039" y="1211574"/>
                </a:lnTo>
                <a:lnTo>
                  <a:pt x="6597365" y="1212311"/>
                </a:lnTo>
                <a:lnTo>
                  <a:pt x="6600078" y="1212311"/>
                </a:lnTo>
                <a:lnTo>
                  <a:pt x="6602404" y="1212311"/>
                </a:lnTo>
                <a:lnTo>
                  <a:pt x="6602017" y="1215259"/>
                </a:lnTo>
                <a:lnTo>
                  <a:pt x="6600854" y="1217102"/>
                </a:lnTo>
                <a:lnTo>
                  <a:pt x="6600078" y="1218946"/>
                </a:lnTo>
                <a:lnTo>
                  <a:pt x="6598140" y="1219681"/>
                </a:lnTo>
                <a:lnTo>
                  <a:pt x="6596202" y="1220420"/>
                </a:lnTo>
                <a:lnTo>
                  <a:pt x="6593876" y="1220787"/>
                </a:lnTo>
                <a:lnTo>
                  <a:pt x="6589224" y="1220787"/>
                </a:lnTo>
                <a:lnTo>
                  <a:pt x="6578370" y="1219313"/>
                </a:lnTo>
                <a:lnTo>
                  <a:pt x="6573330" y="1219313"/>
                </a:lnTo>
                <a:lnTo>
                  <a:pt x="6571005" y="1219681"/>
                </a:lnTo>
                <a:lnTo>
                  <a:pt x="6569066" y="1220420"/>
                </a:lnTo>
                <a:lnTo>
                  <a:pt x="6571392" y="1215259"/>
                </a:lnTo>
                <a:lnTo>
                  <a:pt x="6572555" y="1212680"/>
                </a:lnTo>
                <a:lnTo>
                  <a:pt x="6572943" y="1210838"/>
                </a:lnTo>
                <a:lnTo>
                  <a:pt x="6572943" y="1208993"/>
                </a:lnTo>
                <a:lnTo>
                  <a:pt x="6572555" y="1207151"/>
                </a:lnTo>
                <a:lnTo>
                  <a:pt x="6571005" y="1206414"/>
                </a:lnTo>
                <a:lnTo>
                  <a:pt x="6569066" y="1205309"/>
                </a:lnTo>
                <a:lnTo>
                  <a:pt x="6569454" y="1203098"/>
                </a:lnTo>
                <a:lnTo>
                  <a:pt x="6571005" y="1201256"/>
                </a:lnTo>
                <a:lnTo>
                  <a:pt x="6572167" y="1200886"/>
                </a:lnTo>
                <a:close/>
                <a:moveTo>
                  <a:pt x="8905273" y="1189038"/>
                </a:moveTo>
                <a:lnTo>
                  <a:pt x="8908881" y="1189038"/>
                </a:lnTo>
                <a:lnTo>
                  <a:pt x="8911286" y="1189038"/>
                </a:lnTo>
                <a:lnTo>
                  <a:pt x="8914493" y="1189439"/>
                </a:lnTo>
                <a:lnTo>
                  <a:pt x="8916898" y="1190643"/>
                </a:lnTo>
                <a:lnTo>
                  <a:pt x="8918903" y="1191846"/>
                </a:lnTo>
                <a:lnTo>
                  <a:pt x="8920907" y="1193853"/>
                </a:lnTo>
                <a:lnTo>
                  <a:pt x="8922511" y="1196662"/>
                </a:lnTo>
                <a:lnTo>
                  <a:pt x="8923312" y="1199469"/>
                </a:lnTo>
                <a:lnTo>
                  <a:pt x="8924515" y="1203079"/>
                </a:lnTo>
                <a:lnTo>
                  <a:pt x="8924916" y="1207896"/>
                </a:lnTo>
                <a:lnTo>
                  <a:pt x="8922511" y="1207896"/>
                </a:lnTo>
                <a:lnTo>
                  <a:pt x="8920506" y="1207896"/>
                </a:lnTo>
                <a:lnTo>
                  <a:pt x="8918903" y="1207094"/>
                </a:lnTo>
                <a:lnTo>
                  <a:pt x="8917299" y="1206692"/>
                </a:lnTo>
                <a:lnTo>
                  <a:pt x="8915696" y="1205087"/>
                </a:lnTo>
                <a:lnTo>
                  <a:pt x="8914894" y="1203483"/>
                </a:lnTo>
                <a:lnTo>
                  <a:pt x="8914493" y="1202279"/>
                </a:lnTo>
                <a:lnTo>
                  <a:pt x="8913290" y="1199469"/>
                </a:lnTo>
                <a:lnTo>
                  <a:pt x="8911286" y="1200674"/>
                </a:lnTo>
                <a:lnTo>
                  <a:pt x="8910083" y="1201476"/>
                </a:lnTo>
                <a:lnTo>
                  <a:pt x="8909682" y="1203079"/>
                </a:lnTo>
                <a:lnTo>
                  <a:pt x="8909682" y="1204686"/>
                </a:lnTo>
                <a:lnTo>
                  <a:pt x="8910083" y="1205488"/>
                </a:lnTo>
                <a:lnTo>
                  <a:pt x="8911286" y="1206692"/>
                </a:lnTo>
                <a:lnTo>
                  <a:pt x="8912088" y="1207896"/>
                </a:lnTo>
                <a:lnTo>
                  <a:pt x="8913691" y="1207896"/>
                </a:lnTo>
                <a:lnTo>
                  <a:pt x="8910885" y="1211106"/>
                </a:lnTo>
                <a:lnTo>
                  <a:pt x="8907678" y="1213111"/>
                </a:lnTo>
                <a:lnTo>
                  <a:pt x="8903669" y="1215119"/>
                </a:lnTo>
                <a:lnTo>
                  <a:pt x="8899660" y="1216320"/>
                </a:lnTo>
                <a:lnTo>
                  <a:pt x="8894850" y="1216724"/>
                </a:lnTo>
                <a:lnTo>
                  <a:pt x="8890039" y="1217526"/>
                </a:lnTo>
                <a:lnTo>
                  <a:pt x="8880017" y="1217526"/>
                </a:lnTo>
                <a:lnTo>
                  <a:pt x="8869594" y="1217526"/>
                </a:lnTo>
                <a:lnTo>
                  <a:pt x="8865184" y="1217927"/>
                </a:lnTo>
                <a:lnTo>
                  <a:pt x="8859973" y="1218328"/>
                </a:lnTo>
                <a:lnTo>
                  <a:pt x="8855964" y="1219531"/>
                </a:lnTo>
                <a:lnTo>
                  <a:pt x="8851955" y="1220335"/>
                </a:lnTo>
                <a:lnTo>
                  <a:pt x="8848347" y="1222740"/>
                </a:lnTo>
                <a:lnTo>
                  <a:pt x="8845541" y="1225550"/>
                </a:lnTo>
                <a:lnTo>
                  <a:pt x="8845942" y="1223947"/>
                </a:lnTo>
                <a:lnTo>
                  <a:pt x="8848347" y="1221539"/>
                </a:lnTo>
                <a:lnTo>
                  <a:pt x="8857167" y="1213915"/>
                </a:lnTo>
                <a:lnTo>
                  <a:pt x="8863180" y="1209903"/>
                </a:lnTo>
                <a:lnTo>
                  <a:pt x="8869594" y="1205087"/>
                </a:lnTo>
                <a:lnTo>
                  <a:pt x="8876810" y="1200674"/>
                </a:lnTo>
                <a:lnTo>
                  <a:pt x="8884026" y="1196662"/>
                </a:lnTo>
                <a:lnTo>
                  <a:pt x="8891643" y="1193050"/>
                </a:lnTo>
                <a:lnTo>
                  <a:pt x="8898458" y="1190643"/>
                </a:lnTo>
                <a:close/>
                <a:moveTo>
                  <a:pt x="7369790" y="1181100"/>
                </a:moveTo>
                <a:lnTo>
                  <a:pt x="7373447" y="1181503"/>
                </a:lnTo>
                <a:lnTo>
                  <a:pt x="7377104" y="1181905"/>
                </a:lnTo>
                <a:lnTo>
                  <a:pt x="7377104" y="1206500"/>
                </a:lnTo>
                <a:lnTo>
                  <a:pt x="7375478" y="1205289"/>
                </a:lnTo>
                <a:lnTo>
                  <a:pt x="7373447" y="1204885"/>
                </a:lnTo>
                <a:lnTo>
                  <a:pt x="7368571" y="1204080"/>
                </a:lnTo>
                <a:lnTo>
                  <a:pt x="7361663" y="1203275"/>
                </a:lnTo>
                <a:lnTo>
                  <a:pt x="7353943" y="1203275"/>
                </a:lnTo>
                <a:lnTo>
                  <a:pt x="7337690" y="1203275"/>
                </a:lnTo>
                <a:lnTo>
                  <a:pt x="7322656" y="1204484"/>
                </a:lnTo>
                <a:lnTo>
                  <a:pt x="7311685" y="1204885"/>
                </a:lnTo>
                <a:lnTo>
                  <a:pt x="7309247" y="1204885"/>
                </a:lnTo>
                <a:lnTo>
                  <a:pt x="7308841" y="1204885"/>
                </a:lnTo>
                <a:lnTo>
                  <a:pt x="7316155" y="1202870"/>
                </a:lnTo>
                <a:lnTo>
                  <a:pt x="7336471" y="1199242"/>
                </a:lnTo>
                <a:lnTo>
                  <a:pt x="7341347" y="1196421"/>
                </a:lnTo>
                <a:lnTo>
                  <a:pt x="7345410" y="1192792"/>
                </a:lnTo>
                <a:lnTo>
                  <a:pt x="7349473" y="1189567"/>
                </a:lnTo>
                <a:lnTo>
                  <a:pt x="7353943" y="1185939"/>
                </a:lnTo>
                <a:lnTo>
                  <a:pt x="7358819" y="1183518"/>
                </a:lnTo>
                <a:lnTo>
                  <a:pt x="7361257" y="1182713"/>
                </a:lnTo>
                <a:lnTo>
                  <a:pt x="7363695" y="1181905"/>
                </a:lnTo>
                <a:lnTo>
                  <a:pt x="7366946" y="1181503"/>
                </a:lnTo>
                <a:close/>
                <a:moveTo>
                  <a:pt x="7506088" y="1179512"/>
                </a:moveTo>
                <a:lnTo>
                  <a:pt x="7505294" y="1185501"/>
                </a:lnTo>
                <a:lnTo>
                  <a:pt x="7504898" y="1190293"/>
                </a:lnTo>
                <a:lnTo>
                  <a:pt x="7505294" y="1192688"/>
                </a:lnTo>
                <a:lnTo>
                  <a:pt x="7506485" y="1194284"/>
                </a:lnTo>
                <a:lnTo>
                  <a:pt x="7507279" y="1194682"/>
                </a:lnTo>
                <a:lnTo>
                  <a:pt x="7508469" y="1194284"/>
                </a:lnTo>
                <a:lnTo>
                  <a:pt x="7511248" y="1191090"/>
                </a:lnTo>
                <a:lnTo>
                  <a:pt x="7514819" y="1187897"/>
                </a:lnTo>
                <a:lnTo>
                  <a:pt x="7516804" y="1187099"/>
                </a:lnTo>
                <a:lnTo>
                  <a:pt x="7518391" y="1186699"/>
                </a:lnTo>
                <a:lnTo>
                  <a:pt x="7519979" y="1187099"/>
                </a:lnTo>
                <a:lnTo>
                  <a:pt x="7521566" y="1188696"/>
                </a:lnTo>
                <a:lnTo>
                  <a:pt x="7522360" y="1191090"/>
                </a:lnTo>
                <a:lnTo>
                  <a:pt x="7523154" y="1195083"/>
                </a:lnTo>
                <a:lnTo>
                  <a:pt x="7521566" y="1198278"/>
                </a:lnTo>
                <a:lnTo>
                  <a:pt x="7519979" y="1200273"/>
                </a:lnTo>
                <a:lnTo>
                  <a:pt x="7517994" y="1202269"/>
                </a:lnTo>
                <a:lnTo>
                  <a:pt x="7515613" y="1204267"/>
                </a:lnTo>
                <a:lnTo>
                  <a:pt x="7512835" y="1205065"/>
                </a:lnTo>
                <a:lnTo>
                  <a:pt x="7510057" y="1206660"/>
                </a:lnTo>
                <a:lnTo>
                  <a:pt x="7503310" y="1208258"/>
                </a:lnTo>
                <a:lnTo>
                  <a:pt x="7496563" y="1208658"/>
                </a:lnTo>
                <a:lnTo>
                  <a:pt x="7489023" y="1209457"/>
                </a:lnTo>
                <a:lnTo>
                  <a:pt x="7472354" y="1208658"/>
                </a:lnTo>
                <a:lnTo>
                  <a:pt x="7463623" y="1208658"/>
                </a:lnTo>
                <a:lnTo>
                  <a:pt x="7455288" y="1208658"/>
                </a:lnTo>
                <a:lnTo>
                  <a:pt x="7447351" y="1209855"/>
                </a:lnTo>
                <a:lnTo>
                  <a:pt x="7439016" y="1211453"/>
                </a:lnTo>
                <a:lnTo>
                  <a:pt x="7435841" y="1212251"/>
                </a:lnTo>
                <a:lnTo>
                  <a:pt x="7432269" y="1213849"/>
                </a:lnTo>
                <a:lnTo>
                  <a:pt x="7428698" y="1215844"/>
                </a:lnTo>
                <a:lnTo>
                  <a:pt x="7425523" y="1217839"/>
                </a:lnTo>
                <a:lnTo>
                  <a:pt x="7422744" y="1219837"/>
                </a:lnTo>
                <a:lnTo>
                  <a:pt x="7419966" y="1223031"/>
                </a:lnTo>
                <a:lnTo>
                  <a:pt x="7417982" y="1225825"/>
                </a:lnTo>
                <a:lnTo>
                  <a:pt x="7415601" y="1229419"/>
                </a:lnTo>
                <a:lnTo>
                  <a:pt x="7415998" y="1231415"/>
                </a:lnTo>
                <a:lnTo>
                  <a:pt x="7417188" y="1233012"/>
                </a:lnTo>
                <a:lnTo>
                  <a:pt x="7417982" y="1234210"/>
                </a:lnTo>
                <a:lnTo>
                  <a:pt x="7419173" y="1235008"/>
                </a:lnTo>
                <a:lnTo>
                  <a:pt x="7421554" y="1236605"/>
                </a:lnTo>
                <a:lnTo>
                  <a:pt x="7424729" y="1237003"/>
                </a:lnTo>
                <a:lnTo>
                  <a:pt x="7431476" y="1237003"/>
                </a:lnTo>
                <a:lnTo>
                  <a:pt x="7435048" y="1237003"/>
                </a:lnTo>
                <a:lnTo>
                  <a:pt x="7438619" y="1237003"/>
                </a:lnTo>
                <a:lnTo>
                  <a:pt x="7439016" y="1239001"/>
                </a:lnTo>
                <a:lnTo>
                  <a:pt x="7439016" y="1240598"/>
                </a:lnTo>
                <a:lnTo>
                  <a:pt x="7438619" y="1241795"/>
                </a:lnTo>
                <a:lnTo>
                  <a:pt x="7438223" y="1242993"/>
                </a:lnTo>
                <a:lnTo>
                  <a:pt x="7437826" y="1243792"/>
                </a:lnTo>
                <a:lnTo>
                  <a:pt x="7436635" y="1244591"/>
                </a:lnTo>
                <a:lnTo>
                  <a:pt x="7434254" y="1245789"/>
                </a:lnTo>
                <a:lnTo>
                  <a:pt x="7430682" y="1246187"/>
                </a:lnTo>
                <a:lnTo>
                  <a:pt x="7426713" y="1245789"/>
                </a:lnTo>
                <a:lnTo>
                  <a:pt x="7421951" y="1244591"/>
                </a:lnTo>
                <a:lnTo>
                  <a:pt x="7417585" y="1242993"/>
                </a:lnTo>
                <a:lnTo>
                  <a:pt x="7412426" y="1240997"/>
                </a:lnTo>
                <a:lnTo>
                  <a:pt x="7408060" y="1238602"/>
                </a:lnTo>
                <a:lnTo>
                  <a:pt x="7404091" y="1235408"/>
                </a:lnTo>
                <a:lnTo>
                  <a:pt x="7400123" y="1231815"/>
                </a:lnTo>
                <a:lnTo>
                  <a:pt x="7396948" y="1227822"/>
                </a:lnTo>
                <a:lnTo>
                  <a:pt x="7394566" y="1223431"/>
                </a:lnTo>
                <a:lnTo>
                  <a:pt x="7393376" y="1219040"/>
                </a:lnTo>
                <a:lnTo>
                  <a:pt x="7392979" y="1216243"/>
                </a:lnTo>
                <a:lnTo>
                  <a:pt x="7392979" y="1213849"/>
                </a:lnTo>
                <a:lnTo>
                  <a:pt x="7407663" y="1214247"/>
                </a:lnTo>
                <a:lnTo>
                  <a:pt x="7412426" y="1213849"/>
                </a:lnTo>
                <a:lnTo>
                  <a:pt x="7414410" y="1213448"/>
                </a:lnTo>
                <a:lnTo>
                  <a:pt x="7416394" y="1212251"/>
                </a:lnTo>
                <a:lnTo>
                  <a:pt x="7417982" y="1211453"/>
                </a:lnTo>
                <a:lnTo>
                  <a:pt x="7418776" y="1209855"/>
                </a:lnTo>
                <a:lnTo>
                  <a:pt x="7419569" y="1207860"/>
                </a:lnTo>
                <a:lnTo>
                  <a:pt x="7419569" y="1205065"/>
                </a:lnTo>
                <a:lnTo>
                  <a:pt x="7419173" y="1202269"/>
                </a:lnTo>
                <a:lnTo>
                  <a:pt x="7418776" y="1198676"/>
                </a:lnTo>
                <a:lnTo>
                  <a:pt x="7415601" y="1189094"/>
                </a:lnTo>
                <a:lnTo>
                  <a:pt x="7420760" y="1192289"/>
                </a:lnTo>
                <a:lnTo>
                  <a:pt x="7425523" y="1194682"/>
                </a:lnTo>
                <a:lnTo>
                  <a:pt x="7431079" y="1195481"/>
                </a:lnTo>
                <a:lnTo>
                  <a:pt x="7436635" y="1196681"/>
                </a:lnTo>
                <a:lnTo>
                  <a:pt x="7442191" y="1196681"/>
                </a:lnTo>
                <a:lnTo>
                  <a:pt x="7447748" y="1196681"/>
                </a:lnTo>
                <a:lnTo>
                  <a:pt x="7453304" y="1195481"/>
                </a:lnTo>
                <a:lnTo>
                  <a:pt x="7459257" y="1194682"/>
                </a:lnTo>
                <a:lnTo>
                  <a:pt x="7470766" y="1191491"/>
                </a:lnTo>
                <a:lnTo>
                  <a:pt x="7482276" y="1187498"/>
                </a:lnTo>
                <a:lnTo>
                  <a:pt x="7494182" y="1183503"/>
                </a:lnTo>
                <a:close/>
                <a:moveTo>
                  <a:pt x="7581670" y="1173162"/>
                </a:moveTo>
                <a:lnTo>
                  <a:pt x="7584919" y="1173934"/>
                </a:lnTo>
                <a:lnTo>
                  <a:pt x="7587356" y="1174319"/>
                </a:lnTo>
                <a:lnTo>
                  <a:pt x="7590605" y="1175866"/>
                </a:lnTo>
                <a:lnTo>
                  <a:pt x="7593447" y="1177023"/>
                </a:lnTo>
                <a:lnTo>
                  <a:pt x="7596696" y="1179726"/>
                </a:lnTo>
                <a:lnTo>
                  <a:pt x="7599945" y="1182044"/>
                </a:lnTo>
                <a:lnTo>
                  <a:pt x="7602382" y="1184360"/>
                </a:lnTo>
                <a:lnTo>
                  <a:pt x="7604412" y="1187837"/>
                </a:lnTo>
                <a:lnTo>
                  <a:pt x="7606443" y="1190926"/>
                </a:lnTo>
                <a:lnTo>
                  <a:pt x="7608067" y="1194401"/>
                </a:lnTo>
                <a:lnTo>
                  <a:pt x="7608473" y="1198263"/>
                </a:lnTo>
                <a:lnTo>
                  <a:pt x="7608879" y="1201739"/>
                </a:lnTo>
                <a:lnTo>
                  <a:pt x="7606037" y="1201739"/>
                </a:lnTo>
                <a:lnTo>
                  <a:pt x="7602788" y="1200579"/>
                </a:lnTo>
                <a:lnTo>
                  <a:pt x="7600757" y="1199806"/>
                </a:lnTo>
                <a:lnTo>
                  <a:pt x="7598321" y="1198649"/>
                </a:lnTo>
                <a:lnTo>
                  <a:pt x="7594259" y="1195173"/>
                </a:lnTo>
                <a:lnTo>
                  <a:pt x="7590605" y="1191312"/>
                </a:lnTo>
                <a:lnTo>
                  <a:pt x="7586950" y="1187448"/>
                </a:lnTo>
                <a:lnTo>
                  <a:pt x="7583294" y="1183587"/>
                </a:lnTo>
                <a:lnTo>
                  <a:pt x="7581264" y="1182044"/>
                </a:lnTo>
                <a:lnTo>
                  <a:pt x="7579233" y="1180498"/>
                </a:lnTo>
                <a:lnTo>
                  <a:pt x="7576796" y="1179726"/>
                </a:lnTo>
                <a:lnTo>
                  <a:pt x="7573954" y="1178569"/>
                </a:lnTo>
                <a:lnTo>
                  <a:pt x="7575172" y="1176637"/>
                </a:lnTo>
                <a:lnTo>
                  <a:pt x="7577203" y="1174708"/>
                </a:lnTo>
                <a:lnTo>
                  <a:pt x="7579233" y="1173934"/>
                </a:lnTo>
                <a:close/>
                <a:moveTo>
                  <a:pt x="8664170" y="1165225"/>
                </a:moveTo>
                <a:lnTo>
                  <a:pt x="8661788" y="1169617"/>
                </a:lnTo>
                <a:lnTo>
                  <a:pt x="8660201" y="1174409"/>
                </a:lnTo>
                <a:lnTo>
                  <a:pt x="8660201" y="1178802"/>
                </a:lnTo>
                <a:lnTo>
                  <a:pt x="8660201" y="1180398"/>
                </a:lnTo>
                <a:lnTo>
                  <a:pt x="8660995" y="1182395"/>
                </a:lnTo>
                <a:lnTo>
                  <a:pt x="8661788" y="1183992"/>
                </a:lnTo>
                <a:lnTo>
                  <a:pt x="8662979" y="1185589"/>
                </a:lnTo>
                <a:lnTo>
                  <a:pt x="8664170" y="1186789"/>
                </a:lnTo>
                <a:lnTo>
                  <a:pt x="8666154" y="1187985"/>
                </a:lnTo>
                <a:lnTo>
                  <a:pt x="8668138" y="1188784"/>
                </a:lnTo>
                <a:lnTo>
                  <a:pt x="8670123" y="1189582"/>
                </a:lnTo>
                <a:lnTo>
                  <a:pt x="8672901" y="1189582"/>
                </a:lnTo>
                <a:lnTo>
                  <a:pt x="8675679" y="1189582"/>
                </a:lnTo>
                <a:lnTo>
                  <a:pt x="8673298" y="1191580"/>
                </a:lnTo>
                <a:lnTo>
                  <a:pt x="8671313" y="1193975"/>
                </a:lnTo>
                <a:lnTo>
                  <a:pt x="8669329" y="1197169"/>
                </a:lnTo>
                <a:lnTo>
                  <a:pt x="8667741" y="1199964"/>
                </a:lnTo>
                <a:lnTo>
                  <a:pt x="8664567" y="1206752"/>
                </a:lnTo>
                <a:lnTo>
                  <a:pt x="8661788" y="1213542"/>
                </a:lnTo>
                <a:lnTo>
                  <a:pt x="8658217" y="1220329"/>
                </a:lnTo>
                <a:lnTo>
                  <a:pt x="8656629" y="1222725"/>
                </a:lnTo>
                <a:lnTo>
                  <a:pt x="8654248" y="1225520"/>
                </a:lnTo>
                <a:lnTo>
                  <a:pt x="8651470" y="1227518"/>
                </a:lnTo>
                <a:lnTo>
                  <a:pt x="8649088" y="1228714"/>
                </a:lnTo>
                <a:lnTo>
                  <a:pt x="8645517" y="1229914"/>
                </a:lnTo>
                <a:lnTo>
                  <a:pt x="8641945" y="1230313"/>
                </a:lnTo>
                <a:lnTo>
                  <a:pt x="8641151" y="1224723"/>
                </a:lnTo>
                <a:lnTo>
                  <a:pt x="8640754" y="1220329"/>
                </a:lnTo>
                <a:lnTo>
                  <a:pt x="8640754" y="1216736"/>
                </a:lnTo>
                <a:lnTo>
                  <a:pt x="8641548" y="1213542"/>
                </a:lnTo>
                <a:lnTo>
                  <a:pt x="8642738" y="1211145"/>
                </a:lnTo>
                <a:lnTo>
                  <a:pt x="8643929" y="1209149"/>
                </a:lnTo>
                <a:lnTo>
                  <a:pt x="8645517" y="1207552"/>
                </a:lnTo>
                <a:lnTo>
                  <a:pt x="8647501" y="1205955"/>
                </a:lnTo>
                <a:lnTo>
                  <a:pt x="8652263" y="1204755"/>
                </a:lnTo>
                <a:lnTo>
                  <a:pt x="8656629" y="1203160"/>
                </a:lnTo>
                <a:lnTo>
                  <a:pt x="8659010" y="1201962"/>
                </a:lnTo>
                <a:lnTo>
                  <a:pt x="8660995" y="1201162"/>
                </a:lnTo>
                <a:lnTo>
                  <a:pt x="8662582" y="1199565"/>
                </a:lnTo>
                <a:lnTo>
                  <a:pt x="8664170" y="1197569"/>
                </a:lnTo>
                <a:lnTo>
                  <a:pt x="8662185" y="1193975"/>
                </a:lnTo>
                <a:lnTo>
                  <a:pt x="8659804" y="1190382"/>
                </a:lnTo>
                <a:lnTo>
                  <a:pt x="8656629" y="1187584"/>
                </a:lnTo>
                <a:lnTo>
                  <a:pt x="8653454" y="1184791"/>
                </a:lnTo>
                <a:lnTo>
                  <a:pt x="8647501" y="1179201"/>
                </a:lnTo>
                <a:lnTo>
                  <a:pt x="8641548" y="1174008"/>
                </a:lnTo>
                <a:lnTo>
                  <a:pt x="8641945" y="1171613"/>
                </a:lnTo>
                <a:lnTo>
                  <a:pt x="8642738" y="1170416"/>
                </a:lnTo>
                <a:lnTo>
                  <a:pt x="8643532" y="1169216"/>
                </a:lnTo>
                <a:lnTo>
                  <a:pt x="8644723" y="1168417"/>
                </a:lnTo>
                <a:lnTo>
                  <a:pt x="8647104" y="1166820"/>
                </a:lnTo>
                <a:lnTo>
                  <a:pt x="8650279" y="1166423"/>
                </a:lnTo>
                <a:lnTo>
                  <a:pt x="8657026" y="1165623"/>
                </a:lnTo>
                <a:lnTo>
                  <a:pt x="8660598" y="1165623"/>
                </a:lnTo>
                <a:close/>
                <a:moveTo>
                  <a:pt x="8687006" y="1163637"/>
                </a:moveTo>
                <a:lnTo>
                  <a:pt x="8688550" y="1165250"/>
                </a:lnTo>
                <a:lnTo>
                  <a:pt x="8690095" y="1167267"/>
                </a:lnTo>
                <a:lnTo>
                  <a:pt x="8692798" y="1171302"/>
                </a:lnTo>
                <a:lnTo>
                  <a:pt x="8694729" y="1176142"/>
                </a:lnTo>
                <a:lnTo>
                  <a:pt x="8696659" y="1181387"/>
                </a:lnTo>
                <a:lnTo>
                  <a:pt x="8699362" y="1186631"/>
                </a:lnTo>
                <a:lnTo>
                  <a:pt x="8701679" y="1190665"/>
                </a:lnTo>
                <a:lnTo>
                  <a:pt x="8703224" y="1192682"/>
                </a:lnTo>
                <a:lnTo>
                  <a:pt x="8705155" y="1194293"/>
                </a:lnTo>
                <a:lnTo>
                  <a:pt x="8707085" y="1195102"/>
                </a:lnTo>
                <a:lnTo>
                  <a:pt x="8709016" y="1195505"/>
                </a:lnTo>
                <a:lnTo>
                  <a:pt x="8709016" y="1198730"/>
                </a:lnTo>
                <a:lnTo>
                  <a:pt x="8708630" y="1201958"/>
                </a:lnTo>
                <a:lnTo>
                  <a:pt x="8707471" y="1203975"/>
                </a:lnTo>
                <a:lnTo>
                  <a:pt x="8706699" y="1205991"/>
                </a:lnTo>
                <a:lnTo>
                  <a:pt x="8705155" y="1208010"/>
                </a:lnTo>
                <a:lnTo>
                  <a:pt x="8703610" y="1208815"/>
                </a:lnTo>
                <a:lnTo>
                  <a:pt x="8702065" y="1210431"/>
                </a:lnTo>
                <a:lnTo>
                  <a:pt x="8700135" y="1210834"/>
                </a:lnTo>
                <a:lnTo>
                  <a:pt x="8696273" y="1212447"/>
                </a:lnTo>
                <a:lnTo>
                  <a:pt x="8692025" y="1212851"/>
                </a:lnTo>
                <a:lnTo>
                  <a:pt x="8687006" y="1212851"/>
                </a:lnTo>
                <a:lnTo>
                  <a:pt x="8681986" y="1212447"/>
                </a:lnTo>
                <a:lnTo>
                  <a:pt x="8680441" y="1204380"/>
                </a:lnTo>
                <a:lnTo>
                  <a:pt x="8681213" y="1197119"/>
                </a:lnTo>
                <a:lnTo>
                  <a:pt x="8681599" y="1191068"/>
                </a:lnTo>
                <a:lnTo>
                  <a:pt x="8683144" y="1185824"/>
                </a:lnTo>
                <a:lnTo>
                  <a:pt x="8685461" y="1175739"/>
                </a:lnTo>
                <a:lnTo>
                  <a:pt x="8686619" y="1170090"/>
                </a:lnTo>
                <a:close/>
                <a:moveTo>
                  <a:pt x="8770929" y="1128712"/>
                </a:moveTo>
                <a:lnTo>
                  <a:pt x="8782041" y="1129918"/>
                </a:lnTo>
                <a:lnTo>
                  <a:pt x="8787597" y="1130319"/>
                </a:lnTo>
                <a:lnTo>
                  <a:pt x="8792757" y="1131522"/>
                </a:lnTo>
                <a:lnTo>
                  <a:pt x="8797519" y="1132727"/>
                </a:lnTo>
                <a:lnTo>
                  <a:pt x="8802679" y="1134335"/>
                </a:lnTo>
                <a:lnTo>
                  <a:pt x="8807044" y="1136341"/>
                </a:lnTo>
                <a:lnTo>
                  <a:pt x="8811410" y="1139154"/>
                </a:lnTo>
                <a:lnTo>
                  <a:pt x="8815379" y="1141562"/>
                </a:lnTo>
                <a:lnTo>
                  <a:pt x="8818157" y="1145176"/>
                </a:lnTo>
                <a:lnTo>
                  <a:pt x="8821332" y="1148790"/>
                </a:lnTo>
                <a:lnTo>
                  <a:pt x="8824110" y="1152003"/>
                </a:lnTo>
                <a:lnTo>
                  <a:pt x="8826094" y="1156819"/>
                </a:lnTo>
                <a:lnTo>
                  <a:pt x="8827682" y="1161238"/>
                </a:lnTo>
                <a:lnTo>
                  <a:pt x="8838397" y="1162844"/>
                </a:lnTo>
                <a:lnTo>
                  <a:pt x="8846335" y="1164048"/>
                </a:lnTo>
                <a:lnTo>
                  <a:pt x="8859829" y="1164451"/>
                </a:lnTo>
                <a:lnTo>
                  <a:pt x="8865782" y="1164852"/>
                </a:lnTo>
                <a:lnTo>
                  <a:pt x="8872529" y="1165254"/>
                </a:lnTo>
                <a:lnTo>
                  <a:pt x="8880466" y="1166458"/>
                </a:lnTo>
                <a:lnTo>
                  <a:pt x="8889991" y="1168065"/>
                </a:lnTo>
                <a:lnTo>
                  <a:pt x="8886022" y="1170875"/>
                </a:lnTo>
                <a:lnTo>
                  <a:pt x="8882053" y="1173686"/>
                </a:lnTo>
                <a:lnTo>
                  <a:pt x="8873322" y="1178505"/>
                </a:lnTo>
                <a:lnTo>
                  <a:pt x="8863797" y="1182520"/>
                </a:lnTo>
                <a:lnTo>
                  <a:pt x="8853479" y="1186135"/>
                </a:lnTo>
                <a:lnTo>
                  <a:pt x="8842366" y="1188542"/>
                </a:lnTo>
                <a:lnTo>
                  <a:pt x="8831253" y="1191354"/>
                </a:lnTo>
                <a:lnTo>
                  <a:pt x="8819744" y="1193362"/>
                </a:lnTo>
                <a:lnTo>
                  <a:pt x="8808235" y="1194165"/>
                </a:lnTo>
                <a:lnTo>
                  <a:pt x="8796329" y="1195771"/>
                </a:lnTo>
                <a:lnTo>
                  <a:pt x="8784819" y="1196172"/>
                </a:lnTo>
                <a:lnTo>
                  <a:pt x="8762594" y="1196976"/>
                </a:lnTo>
                <a:lnTo>
                  <a:pt x="8743147" y="1196976"/>
                </a:lnTo>
                <a:lnTo>
                  <a:pt x="8726479" y="1195771"/>
                </a:lnTo>
                <a:lnTo>
                  <a:pt x="8727272" y="1193764"/>
                </a:lnTo>
                <a:lnTo>
                  <a:pt x="8728860" y="1191755"/>
                </a:lnTo>
                <a:lnTo>
                  <a:pt x="8730447" y="1190149"/>
                </a:lnTo>
                <a:lnTo>
                  <a:pt x="8732432" y="1188542"/>
                </a:lnTo>
                <a:lnTo>
                  <a:pt x="8737591" y="1186135"/>
                </a:lnTo>
                <a:lnTo>
                  <a:pt x="8743147" y="1184126"/>
                </a:lnTo>
                <a:lnTo>
                  <a:pt x="8749894" y="1183323"/>
                </a:lnTo>
                <a:lnTo>
                  <a:pt x="8757038" y="1182520"/>
                </a:lnTo>
                <a:lnTo>
                  <a:pt x="8764579" y="1182520"/>
                </a:lnTo>
                <a:lnTo>
                  <a:pt x="8772913" y="1183323"/>
                </a:lnTo>
                <a:lnTo>
                  <a:pt x="8789582" y="1184126"/>
                </a:lnTo>
                <a:lnTo>
                  <a:pt x="8806250" y="1185733"/>
                </a:lnTo>
                <a:lnTo>
                  <a:pt x="8821332" y="1186135"/>
                </a:lnTo>
                <a:lnTo>
                  <a:pt x="8827682" y="1186135"/>
                </a:lnTo>
                <a:lnTo>
                  <a:pt x="8833635" y="1185733"/>
                </a:lnTo>
                <a:lnTo>
                  <a:pt x="8834429" y="1181716"/>
                </a:lnTo>
                <a:lnTo>
                  <a:pt x="8834429" y="1178103"/>
                </a:lnTo>
                <a:lnTo>
                  <a:pt x="8833238" y="1174489"/>
                </a:lnTo>
                <a:lnTo>
                  <a:pt x="8831650" y="1171277"/>
                </a:lnTo>
                <a:lnTo>
                  <a:pt x="8829269" y="1168466"/>
                </a:lnTo>
                <a:lnTo>
                  <a:pt x="8826094" y="1165254"/>
                </a:lnTo>
                <a:lnTo>
                  <a:pt x="8822919" y="1162443"/>
                </a:lnTo>
                <a:lnTo>
                  <a:pt x="8818950" y="1159230"/>
                </a:lnTo>
                <a:lnTo>
                  <a:pt x="8810616" y="1154010"/>
                </a:lnTo>
                <a:lnTo>
                  <a:pt x="8802282" y="1148790"/>
                </a:lnTo>
                <a:lnTo>
                  <a:pt x="8794344" y="1143570"/>
                </a:lnTo>
                <a:lnTo>
                  <a:pt x="8791169" y="1140357"/>
                </a:lnTo>
                <a:lnTo>
                  <a:pt x="8787994" y="1137949"/>
                </a:lnTo>
                <a:lnTo>
                  <a:pt x="8787994" y="1139956"/>
                </a:lnTo>
                <a:lnTo>
                  <a:pt x="8787597" y="1141964"/>
                </a:lnTo>
                <a:lnTo>
                  <a:pt x="8786803" y="1143970"/>
                </a:lnTo>
                <a:lnTo>
                  <a:pt x="8785613" y="1145578"/>
                </a:lnTo>
                <a:lnTo>
                  <a:pt x="8784819" y="1147184"/>
                </a:lnTo>
                <a:lnTo>
                  <a:pt x="8783232" y="1147986"/>
                </a:lnTo>
                <a:lnTo>
                  <a:pt x="8778469" y="1149995"/>
                </a:lnTo>
                <a:lnTo>
                  <a:pt x="8773707" y="1152003"/>
                </a:lnTo>
                <a:lnTo>
                  <a:pt x="8768150" y="1153206"/>
                </a:lnTo>
                <a:lnTo>
                  <a:pt x="8761007" y="1154010"/>
                </a:lnTo>
                <a:lnTo>
                  <a:pt x="8753863" y="1154812"/>
                </a:lnTo>
                <a:lnTo>
                  <a:pt x="8737988" y="1155215"/>
                </a:lnTo>
                <a:lnTo>
                  <a:pt x="8720525" y="1155215"/>
                </a:lnTo>
                <a:lnTo>
                  <a:pt x="8703460" y="1155215"/>
                </a:lnTo>
                <a:lnTo>
                  <a:pt x="8694729" y="1155616"/>
                </a:lnTo>
                <a:lnTo>
                  <a:pt x="8686791" y="1156419"/>
                </a:lnTo>
                <a:lnTo>
                  <a:pt x="8688775" y="1153609"/>
                </a:lnTo>
                <a:lnTo>
                  <a:pt x="8691157" y="1151601"/>
                </a:lnTo>
                <a:lnTo>
                  <a:pt x="8697903" y="1147184"/>
                </a:lnTo>
                <a:lnTo>
                  <a:pt x="8705841" y="1143169"/>
                </a:lnTo>
                <a:lnTo>
                  <a:pt x="8715366" y="1139154"/>
                </a:lnTo>
                <a:lnTo>
                  <a:pt x="8725288" y="1135540"/>
                </a:lnTo>
                <a:lnTo>
                  <a:pt x="8736400" y="1132727"/>
                </a:lnTo>
                <a:lnTo>
                  <a:pt x="8747910" y="1130721"/>
                </a:lnTo>
                <a:lnTo>
                  <a:pt x="8759419" y="1129514"/>
                </a:lnTo>
                <a:close/>
                <a:moveTo>
                  <a:pt x="9045951" y="1123950"/>
                </a:moveTo>
                <a:lnTo>
                  <a:pt x="9052108" y="1123950"/>
                </a:lnTo>
                <a:lnTo>
                  <a:pt x="9058266" y="1123950"/>
                </a:lnTo>
                <a:lnTo>
                  <a:pt x="9058266" y="1128010"/>
                </a:lnTo>
                <a:lnTo>
                  <a:pt x="9057111" y="1131666"/>
                </a:lnTo>
                <a:lnTo>
                  <a:pt x="9055957" y="1134102"/>
                </a:lnTo>
                <a:lnTo>
                  <a:pt x="9054418" y="1136133"/>
                </a:lnTo>
                <a:lnTo>
                  <a:pt x="9052493" y="1138162"/>
                </a:lnTo>
                <a:lnTo>
                  <a:pt x="9050184" y="1139383"/>
                </a:lnTo>
                <a:lnTo>
                  <a:pt x="9047490" y="1140193"/>
                </a:lnTo>
                <a:lnTo>
                  <a:pt x="9045181" y="1140601"/>
                </a:lnTo>
                <a:lnTo>
                  <a:pt x="9038639" y="1141411"/>
                </a:lnTo>
                <a:lnTo>
                  <a:pt x="9032481" y="1141411"/>
                </a:lnTo>
                <a:lnTo>
                  <a:pt x="9026324" y="1140601"/>
                </a:lnTo>
                <a:lnTo>
                  <a:pt x="9020166" y="1141411"/>
                </a:lnTo>
                <a:lnTo>
                  <a:pt x="9021321" y="1138162"/>
                </a:lnTo>
                <a:lnTo>
                  <a:pt x="9022860" y="1135726"/>
                </a:lnTo>
                <a:lnTo>
                  <a:pt x="9024014" y="1132884"/>
                </a:lnTo>
                <a:lnTo>
                  <a:pt x="9026324" y="1131666"/>
                </a:lnTo>
                <a:lnTo>
                  <a:pt x="9028248" y="1129636"/>
                </a:lnTo>
                <a:lnTo>
                  <a:pt x="9030172" y="1128010"/>
                </a:lnTo>
                <a:lnTo>
                  <a:pt x="9034790" y="1125979"/>
                </a:lnTo>
                <a:lnTo>
                  <a:pt x="9040178" y="1124762"/>
                </a:lnTo>
                <a:close/>
                <a:moveTo>
                  <a:pt x="8998877" y="1116012"/>
                </a:moveTo>
                <a:lnTo>
                  <a:pt x="9002008" y="1116012"/>
                </a:lnTo>
                <a:lnTo>
                  <a:pt x="9004748" y="1116831"/>
                </a:lnTo>
                <a:lnTo>
                  <a:pt x="9008271" y="1117648"/>
                </a:lnTo>
                <a:lnTo>
                  <a:pt x="9009054" y="1121738"/>
                </a:lnTo>
                <a:lnTo>
                  <a:pt x="9008271" y="1125825"/>
                </a:lnTo>
                <a:lnTo>
                  <a:pt x="9008271" y="1129505"/>
                </a:lnTo>
                <a:lnTo>
                  <a:pt x="9007488" y="1132778"/>
                </a:lnTo>
                <a:lnTo>
                  <a:pt x="9006314" y="1135232"/>
                </a:lnTo>
                <a:lnTo>
                  <a:pt x="9004748" y="1137276"/>
                </a:lnTo>
                <a:lnTo>
                  <a:pt x="9003574" y="1138912"/>
                </a:lnTo>
                <a:lnTo>
                  <a:pt x="9001617" y="1140547"/>
                </a:lnTo>
                <a:lnTo>
                  <a:pt x="8999659" y="1141364"/>
                </a:lnTo>
                <a:lnTo>
                  <a:pt x="8996919" y="1142183"/>
                </a:lnTo>
                <a:lnTo>
                  <a:pt x="8992222" y="1142999"/>
                </a:lnTo>
                <a:lnTo>
                  <a:pt x="8986742" y="1142999"/>
                </a:lnTo>
                <a:lnTo>
                  <a:pt x="8980479" y="1142999"/>
                </a:lnTo>
                <a:lnTo>
                  <a:pt x="8982045" y="1136867"/>
                </a:lnTo>
                <a:lnTo>
                  <a:pt x="8983611" y="1130732"/>
                </a:lnTo>
                <a:lnTo>
                  <a:pt x="8985568" y="1125418"/>
                </a:lnTo>
                <a:lnTo>
                  <a:pt x="8988699" y="1121328"/>
                </a:lnTo>
                <a:lnTo>
                  <a:pt x="8989874" y="1119691"/>
                </a:lnTo>
                <a:lnTo>
                  <a:pt x="8992222" y="1118055"/>
                </a:lnTo>
                <a:lnTo>
                  <a:pt x="8994179" y="1117238"/>
                </a:lnTo>
                <a:lnTo>
                  <a:pt x="8996528" y="1116831"/>
                </a:lnTo>
                <a:close/>
                <a:moveTo>
                  <a:pt x="9148886" y="1112837"/>
                </a:moveTo>
                <a:lnTo>
                  <a:pt x="9151256" y="1113242"/>
                </a:lnTo>
                <a:lnTo>
                  <a:pt x="9153231" y="1113645"/>
                </a:lnTo>
                <a:lnTo>
                  <a:pt x="9155206" y="1114453"/>
                </a:lnTo>
                <a:lnTo>
                  <a:pt x="9156787" y="1115264"/>
                </a:lnTo>
                <a:lnTo>
                  <a:pt x="9160342" y="1117690"/>
                </a:lnTo>
                <a:lnTo>
                  <a:pt x="9163107" y="1120520"/>
                </a:lnTo>
                <a:lnTo>
                  <a:pt x="9164688" y="1121328"/>
                </a:lnTo>
                <a:lnTo>
                  <a:pt x="9166663" y="1122136"/>
                </a:lnTo>
                <a:lnTo>
                  <a:pt x="9168638" y="1122543"/>
                </a:lnTo>
                <a:lnTo>
                  <a:pt x="9171403" y="1122947"/>
                </a:lnTo>
                <a:lnTo>
                  <a:pt x="9173774" y="1122543"/>
                </a:lnTo>
                <a:lnTo>
                  <a:pt x="9176539" y="1121328"/>
                </a:lnTo>
                <a:lnTo>
                  <a:pt x="9177329" y="1129012"/>
                </a:lnTo>
                <a:lnTo>
                  <a:pt x="9176144" y="1135078"/>
                </a:lnTo>
                <a:lnTo>
                  <a:pt x="9175749" y="1137098"/>
                </a:lnTo>
                <a:lnTo>
                  <a:pt x="9174564" y="1138716"/>
                </a:lnTo>
                <a:lnTo>
                  <a:pt x="9173774" y="1139931"/>
                </a:lnTo>
                <a:lnTo>
                  <a:pt x="9172588" y="1140739"/>
                </a:lnTo>
                <a:lnTo>
                  <a:pt x="9171798" y="1141548"/>
                </a:lnTo>
                <a:lnTo>
                  <a:pt x="9170218" y="1141951"/>
                </a:lnTo>
                <a:lnTo>
                  <a:pt x="9167058" y="1141548"/>
                </a:lnTo>
                <a:lnTo>
                  <a:pt x="9164292" y="1140335"/>
                </a:lnTo>
                <a:lnTo>
                  <a:pt x="9160737" y="1138716"/>
                </a:lnTo>
                <a:lnTo>
                  <a:pt x="9154811" y="1135887"/>
                </a:lnTo>
                <a:lnTo>
                  <a:pt x="9152046" y="1135078"/>
                </a:lnTo>
                <a:lnTo>
                  <a:pt x="9150071" y="1134675"/>
                </a:lnTo>
                <a:lnTo>
                  <a:pt x="9149281" y="1134675"/>
                </a:lnTo>
                <a:lnTo>
                  <a:pt x="9148886" y="1135078"/>
                </a:lnTo>
                <a:lnTo>
                  <a:pt x="9148096" y="1136290"/>
                </a:lnTo>
                <a:lnTo>
                  <a:pt x="9147701" y="1137098"/>
                </a:lnTo>
                <a:lnTo>
                  <a:pt x="9147701" y="1140739"/>
                </a:lnTo>
                <a:lnTo>
                  <a:pt x="9149281" y="1146399"/>
                </a:lnTo>
                <a:lnTo>
                  <a:pt x="9148886" y="1150040"/>
                </a:lnTo>
                <a:lnTo>
                  <a:pt x="9148096" y="1152464"/>
                </a:lnTo>
                <a:lnTo>
                  <a:pt x="9147305" y="1154082"/>
                </a:lnTo>
                <a:lnTo>
                  <a:pt x="9146120" y="1155297"/>
                </a:lnTo>
                <a:lnTo>
                  <a:pt x="9144935" y="1155701"/>
                </a:lnTo>
                <a:lnTo>
                  <a:pt x="9143355" y="1155701"/>
                </a:lnTo>
                <a:lnTo>
                  <a:pt x="9141380" y="1155297"/>
                </a:lnTo>
                <a:lnTo>
                  <a:pt x="9139800" y="1154082"/>
                </a:lnTo>
                <a:lnTo>
                  <a:pt x="9136639" y="1151252"/>
                </a:lnTo>
                <a:lnTo>
                  <a:pt x="9134269" y="1147207"/>
                </a:lnTo>
                <a:lnTo>
                  <a:pt x="9132294" y="1142761"/>
                </a:lnTo>
                <a:lnTo>
                  <a:pt x="9132294" y="1140739"/>
                </a:lnTo>
                <a:lnTo>
                  <a:pt x="9132294" y="1138716"/>
                </a:lnTo>
                <a:lnTo>
                  <a:pt x="9119257" y="1139931"/>
                </a:lnTo>
                <a:lnTo>
                  <a:pt x="9108591" y="1140335"/>
                </a:lnTo>
                <a:lnTo>
                  <a:pt x="9101480" y="1140335"/>
                </a:lnTo>
                <a:lnTo>
                  <a:pt x="9095950" y="1139931"/>
                </a:lnTo>
                <a:lnTo>
                  <a:pt x="9092789" y="1138716"/>
                </a:lnTo>
                <a:lnTo>
                  <a:pt x="9091604" y="1137909"/>
                </a:lnTo>
                <a:lnTo>
                  <a:pt x="9091604" y="1137098"/>
                </a:lnTo>
                <a:lnTo>
                  <a:pt x="9091604" y="1136290"/>
                </a:lnTo>
                <a:lnTo>
                  <a:pt x="9092394" y="1135887"/>
                </a:lnTo>
                <a:lnTo>
                  <a:pt x="9094369" y="1134268"/>
                </a:lnTo>
                <a:lnTo>
                  <a:pt x="9097135" y="1132248"/>
                </a:lnTo>
                <a:lnTo>
                  <a:pt x="9101875" y="1130630"/>
                </a:lnTo>
                <a:lnTo>
                  <a:pt x="9107406" y="1129819"/>
                </a:lnTo>
                <a:lnTo>
                  <a:pt x="9112936" y="1128607"/>
                </a:lnTo>
                <a:lnTo>
                  <a:pt x="9119257" y="1128203"/>
                </a:lnTo>
                <a:lnTo>
                  <a:pt x="9125183" y="1128203"/>
                </a:lnTo>
                <a:lnTo>
                  <a:pt x="9131899" y="1129012"/>
                </a:lnTo>
                <a:lnTo>
                  <a:pt x="9137824" y="1130630"/>
                </a:lnTo>
                <a:lnTo>
                  <a:pt x="9139405" y="1130226"/>
                </a:lnTo>
                <a:lnTo>
                  <a:pt x="9140590" y="1128607"/>
                </a:lnTo>
                <a:lnTo>
                  <a:pt x="9141380" y="1126992"/>
                </a:lnTo>
                <a:lnTo>
                  <a:pt x="9141775" y="1124565"/>
                </a:lnTo>
                <a:lnTo>
                  <a:pt x="9142565" y="1119308"/>
                </a:lnTo>
                <a:lnTo>
                  <a:pt x="9143355" y="1114453"/>
                </a:lnTo>
                <a:lnTo>
                  <a:pt x="9146120" y="1113242"/>
                </a:lnTo>
                <a:close/>
                <a:moveTo>
                  <a:pt x="8900310" y="1111250"/>
                </a:moveTo>
                <a:lnTo>
                  <a:pt x="8911025" y="1114908"/>
                </a:lnTo>
                <a:lnTo>
                  <a:pt x="8920154" y="1117756"/>
                </a:lnTo>
                <a:lnTo>
                  <a:pt x="8933648" y="1123450"/>
                </a:lnTo>
                <a:lnTo>
                  <a:pt x="8940394" y="1126298"/>
                </a:lnTo>
                <a:lnTo>
                  <a:pt x="8947935" y="1129144"/>
                </a:lnTo>
                <a:lnTo>
                  <a:pt x="8957063" y="1131992"/>
                </a:lnTo>
                <a:lnTo>
                  <a:pt x="8967779" y="1134433"/>
                </a:lnTo>
                <a:lnTo>
                  <a:pt x="8967779" y="1138093"/>
                </a:lnTo>
                <a:lnTo>
                  <a:pt x="8967382" y="1140534"/>
                </a:lnTo>
                <a:lnTo>
                  <a:pt x="8966588" y="1142565"/>
                </a:lnTo>
                <a:lnTo>
                  <a:pt x="8965001" y="1144194"/>
                </a:lnTo>
                <a:lnTo>
                  <a:pt x="8963413" y="1145008"/>
                </a:lnTo>
                <a:lnTo>
                  <a:pt x="8961429" y="1146228"/>
                </a:lnTo>
                <a:lnTo>
                  <a:pt x="8959445" y="1146228"/>
                </a:lnTo>
                <a:lnTo>
                  <a:pt x="8957063" y="1146228"/>
                </a:lnTo>
                <a:lnTo>
                  <a:pt x="8951507" y="1144601"/>
                </a:lnTo>
                <a:lnTo>
                  <a:pt x="8945157" y="1142565"/>
                </a:lnTo>
                <a:lnTo>
                  <a:pt x="8932457" y="1137280"/>
                </a:lnTo>
                <a:lnTo>
                  <a:pt x="8925710" y="1135244"/>
                </a:lnTo>
                <a:lnTo>
                  <a:pt x="8919757" y="1134027"/>
                </a:lnTo>
                <a:lnTo>
                  <a:pt x="8917376" y="1133213"/>
                </a:lnTo>
                <a:lnTo>
                  <a:pt x="8914597" y="1133213"/>
                </a:lnTo>
                <a:lnTo>
                  <a:pt x="8912216" y="1133213"/>
                </a:lnTo>
                <a:lnTo>
                  <a:pt x="8910232" y="1134433"/>
                </a:lnTo>
                <a:lnTo>
                  <a:pt x="8908247" y="1135244"/>
                </a:lnTo>
                <a:lnTo>
                  <a:pt x="8906660" y="1136873"/>
                </a:lnTo>
                <a:lnTo>
                  <a:pt x="8905866" y="1138906"/>
                </a:lnTo>
                <a:lnTo>
                  <a:pt x="8905072" y="1142162"/>
                </a:lnTo>
                <a:lnTo>
                  <a:pt x="8904675" y="1145821"/>
                </a:lnTo>
                <a:lnTo>
                  <a:pt x="8904675" y="1149887"/>
                </a:lnTo>
                <a:lnTo>
                  <a:pt x="8905072" y="1154769"/>
                </a:lnTo>
                <a:lnTo>
                  <a:pt x="8906263" y="1160463"/>
                </a:lnTo>
                <a:lnTo>
                  <a:pt x="8903088" y="1155988"/>
                </a:lnTo>
                <a:lnTo>
                  <a:pt x="8900707" y="1150294"/>
                </a:lnTo>
                <a:lnTo>
                  <a:pt x="8898325" y="1143787"/>
                </a:lnTo>
                <a:lnTo>
                  <a:pt x="8896738" y="1136873"/>
                </a:lnTo>
                <a:lnTo>
                  <a:pt x="8896341" y="1129958"/>
                </a:lnTo>
                <a:lnTo>
                  <a:pt x="8896341" y="1123043"/>
                </a:lnTo>
                <a:lnTo>
                  <a:pt x="8896738" y="1119791"/>
                </a:lnTo>
                <a:lnTo>
                  <a:pt x="8897532" y="1116944"/>
                </a:lnTo>
                <a:lnTo>
                  <a:pt x="8898722" y="1113690"/>
                </a:lnTo>
                <a:close/>
                <a:moveTo>
                  <a:pt x="9224921" y="1109663"/>
                </a:moveTo>
                <a:lnTo>
                  <a:pt x="9230534" y="1109663"/>
                </a:lnTo>
                <a:lnTo>
                  <a:pt x="9235745" y="1109663"/>
                </a:lnTo>
                <a:lnTo>
                  <a:pt x="9241358" y="1110438"/>
                </a:lnTo>
                <a:lnTo>
                  <a:pt x="9247772" y="1111602"/>
                </a:lnTo>
                <a:lnTo>
                  <a:pt x="9252582" y="1113152"/>
                </a:lnTo>
                <a:lnTo>
                  <a:pt x="9258195" y="1115089"/>
                </a:lnTo>
                <a:lnTo>
                  <a:pt x="9263406" y="1117028"/>
                </a:lnTo>
                <a:lnTo>
                  <a:pt x="9267816" y="1119354"/>
                </a:lnTo>
                <a:lnTo>
                  <a:pt x="9265812" y="1124393"/>
                </a:lnTo>
                <a:lnTo>
                  <a:pt x="9263807" y="1129819"/>
                </a:lnTo>
                <a:lnTo>
                  <a:pt x="9262605" y="1135636"/>
                </a:lnTo>
                <a:lnTo>
                  <a:pt x="9262605" y="1142999"/>
                </a:lnTo>
                <a:lnTo>
                  <a:pt x="9257393" y="1139124"/>
                </a:lnTo>
                <a:lnTo>
                  <a:pt x="9252582" y="1135636"/>
                </a:lnTo>
                <a:lnTo>
                  <a:pt x="9248574" y="1132535"/>
                </a:lnTo>
                <a:lnTo>
                  <a:pt x="9244565" y="1130596"/>
                </a:lnTo>
                <a:lnTo>
                  <a:pt x="9240957" y="1129819"/>
                </a:lnTo>
                <a:lnTo>
                  <a:pt x="9237349" y="1128658"/>
                </a:lnTo>
                <a:lnTo>
                  <a:pt x="9233741" y="1128270"/>
                </a:lnTo>
                <a:lnTo>
                  <a:pt x="9230534" y="1128658"/>
                </a:lnTo>
                <a:lnTo>
                  <a:pt x="9222917" y="1129819"/>
                </a:lnTo>
                <a:lnTo>
                  <a:pt x="9213697" y="1132146"/>
                </a:lnTo>
                <a:lnTo>
                  <a:pt x="9202472" y="1134473"/>
                </a:lnTo>
                <a:lnTo>
                  <a:pt x="9188441" y="1137185"/>
                </a:lnTo>
                <a:lnTo>
                  <a:pt x="9191247" y="1130596"/>
                </a:lnTo>
                <a:lnTo>
                  <a:pt x="9194855" y="1125169"/>
                </a:lnTo>
                <a:lnTo>
                  <a:pt x="9198864" y="1120903"/>
                </a:lnTo>
                <a:lnTo>
                  <a:pt x="9203274" y="1117028"/>
                </a:lnTo>
                <a:lnTo>
                  <a:pt x="9208485" y="1113926"/>
                </a:lnTo>
                <a:lnTo>
                  <a:pt x="9213697" y="1111987"/>
                </a:lnTo>
                <a:lnTo>
                  <a:pt x="9219309" y="1110438"/>
                </a:lnTo>
                <a:close/>
                <a:moveTo>
                  <a:pt x="6234103" y="1066800"/>
                </a:moveTo>
                <a:lnTo>
                  <a:pt x="6226603" y="1072271"/>
                </a:lnTo>
                <a:lnTo>
                  <a:pt x="6218709" y="1078130"/>
                </a:lnTo>
                <a:lnTo>
                  <a:pt x="6209630" y="1083602"/>
                </a:lnTo>
                <a:lnTo>
                  <a:pt x="6204893" y="1086338"/>
                </a:lnTo>
                <a:lnTo>
                  <a:pt x="6200156" y="1088682"/>
                </a:lnTo>
                <a:lnTo>
                  <a:pt x="6195025" y="1090245"/>
                </a:lnTo>
                <a:lnTo>
                  <a:pt x="6189894" y="1091416"/>
                </a:lnTo>
                <a:lnTo>
                  <a:pt x="6185157" y="1092199"/>
                </a:lnTo>
                <a:lnTo>
                  <a:pt x="6180025" y="1092199"/>
                </a:lnTo>
                <a:lnTo>
                  <a:pt x="6175289" y="1091416"/>
                </a:lnTo>
                <a:lnTo>
                  <a:pt x="6170157" y="1090245"/>
                </a:lnTo>
                <a:lnTo>
                  <a:pt x="6165815" y="1087510"/>
                </a:lnTo>
                <a:lnTo>
                  <a:pt x="6161078" y="1083994"/>
                </a:lnTo>
                <a:lnTo>
                  <a:pt x="6164631" y="1081649"/>
                </a:lnTo>
                <a:lnTo>
                  <a:pt x="6168183" y="1079694"/>
                </a:lnTo>
                <a:lnTo>
                  <a:pt x="6172525" y="1077741"/>
                </a:lnTo>
                <a:lnTo>
                  <a:pt x="6176473" y="1076569"/>
                </a:lnTo>
                <a:lnTo>
                  <a:pt x="6185946" y="1074614"/>
                </a:lnTo>
                <a:lnTo>
                  <a:pt x="6196209" y="1073443"/>
                </a:lnTo>
                <a:lnTo>
                  <a:pt x="6206077" y="1072271"/>
                </a:lnTo>
                <a:lnTo>
                  <a:pt x="6215551" y="1071487"/>
                </a:lnTo>
                <a:lnTo>
                  <a:pt x="6225024" y="1069926"/>
                </a:lnTo>
                <a:lnTo>
                  <a:pt x="6229366" y="1068361"/>
                </a:lnTo>
                <a:close/>
                <a:moveTo>
                  <a:pt x="5889591" y="1055687"/>
                </a:moveTo>
                <a:lnTo>
                  <a:pt x="5893104" y="1055687"/>
                </a:lnTo>
                <a:lnTo>
                  <a:pt x="5895446" y="1056501"/>
                </a:lnTo>
                <a:lnTo>
                  <a:pt x="5897790" y="1058126"/>
                </a:lnTo>
                <a:lnTo>
                  <a:pt x="5900521" y="1059754"/>
                </a:lnTo>
                <a:lnTo>
                  <a:pt x="5902865" y="1061786"/>
                </a:lnTo>
                <a:lnTo>
                  <a:pt x="5905205" y="1063005"/>
                </a:lnTo>
                <a:lnTo>
                  <a:pt x="5908327" y="1063819"/>
                </a:lnTo>
                <a:lnTo>
                  <a:pt x="5911844" y="1063412"/>
                </a:lnTo>
                <a:lnTo>
                  <a:pt x="5909500" y="1068696"/>
                </a:lnTo>
                <a:lnTo>
                  <a:pt x="5907548" y="1072762"/>
                </a:lnTo>
                <a:lnTo>
                  <a:pt x="5904817" y="1076014"/>
                </a:lnTo>
                <a:lnTo>
                  <a:pt x="5902865" y="1078860"/>
                </a:lnTo>
                <a:lnTo>
                  <a:pt x="5900521" y="1080895"/>
                </a:lnTo>
                <a:lnTo>
                  <a:pt x="5898569" y="1082520"/>
                </a:lnTo>
                <a:lnTo>
                  <a:pt x="5895839" y="1083739"/>
                </a:lnTo>
                <a:lnTo>
                  <a:pt x="5893495" y="1084554"/>
                </a:lnTo>
                <a:lnTo>
                  <a:pt x="5888421" y="1085367"/>
                </a:lnTo>
                <a:lnTo>
                  <a:pt x="5882173" y="1086178"/>
                </a:lnTo>
                <a:lnTo>
                  <a:pt x="5875147" y="1086993"/>
                </a:lnTo>
                <a:lnTo>
                  <a:pt x="5871244" y="1087398"/>
                </a:lnTo>
                <a:lnTo>
                  <a:pt x="5867340" y="1089026"/>
                </a:lnTo>
                <a:lnTo>
                  <a:pt x="5865389" y="1086993"/>
                </a:lnTo>
                <a:lnTo>
                  <a:pt x="5864217" y="1085367"/>
                </a:lnTo>
                <a:lnTo>
                  <a:pt x="5864998" y="1084554"/>
                </a:lnTo>
                <a:lnTo>
                  <a:pt x="5865779" y="1083332"/>
                </a:lnTo>
                <a:lnTo>
                  <a:pt x="5870465" y="1080895"/>
                </a:lnTo>
                <a:lnTo>
                  <a:pt x="5875927" y="1078860"/>
                </a:lnTo>
                <a:lnTo>
                  <a:pt x="5878662" y="1077235"/>
                </a:lnTo>
                <a:lnTo>
                  <a:pt x="5881784" y="1075610"/>
                </a:lnTo>
                <a:lnTo>
                  <a:pt x="5884517" y="1073576"/>
                </a:lnTo>
                <a:lnTo>
                  <a:pt x="5887248" y="1071137"/>
                </a:lnTo>
                <a:lnTo>
                  <a:pt x="5889199" y="1067885"/>
                </a:lnTo>
                <a:lnTo>
                  <a:pt x="5889981" y="1064226"/>
                </a:lnTo>
                <a:lnTo>
                  <a:pt x="5889981" y="1060160"/>
                </a:lnTo>
                <a:close/>
                <a:moveTo>
                  <a:pt x="5753490" y="1042987"/>
                </a:moveTo>
                <a:lnTo>
                  <a:pt x="5759047" y="1042987"/>
                </a:lnTo>
                <a:lnTo>
                  <a:pt x="5770557" y="1042987"/>
                </a:lnTo>
                <a:lnTo>
                  <a:pt x="5768173" y="1048544"/>
                </a:lnTo>
                <a:lnTo>
                  <a:pt x="5766985" y="1051323"/>
                </a:lnTo>
                <a:lnTo>
                  <a:pt x="5766586" y="1053307"/>
                </a:lnTo>
                <a:lnTo>
                  <a:pt x="5766586" y="1055292"/>
                </a:lnTo>
                <a:lnTo>
                  <a:pt x="5766985" y="1057276"/>
                </a:lnTo>
                <a:lnTo>
                  <a:pt x="5768572" y="1058068"/>
                </a:lnTo>
                <a:lnTo>
                  <a:pt x="5770557" y="1059259"/>
                </a:lnTo>
                <a:lnTo>
                  <a:pt x="5768572" y="1061641"/>
                </a:lnTo>
                <a:lnTo>
                  <a:pt x="5766586" y="1063228"/>
                </a:lnTo>
                <a:lnTo>
                  <a:pt x="5764999" y="1063626"/>
                </a:lnTo>
                <a:lnTo>
                  <a:pt x="5763807" y="1063626"/>
                </a:lnTo>
                <a:lnTo>
                  <a:pt x="5762222" y="1063228"/>
                </a:lnTo>
                <a:lnTo>
                  <a:pt x="5760635" y="1062436"/>
                </a:lnTo>
                <a:lnTo>
                  <a:pt x="5757458" y="1059259"/>
                </a:lnTo>
                <a:lnTo>
                  <a:pt x="5754680" y="1056085"/>
                </a:lnTo>
                <a:lnTo>
                  <a:pt x="5752698" y="1055292"/>
                </a:lnTo>
                <a:lnTo>
                  <a:pt x="5749917" y="1054895"/>
                </a:lnTo>
                <a:lnTo>
                  <a:pt x="5747536" y="1054895"/>
                </a:lnTo>
                <a:lnTo>
                  <a:pt x="5744758" y="1055292"/>
                </a:lnTo>
                <a:lnTo>
                  <a:pt x="5741186" y="1057276"/>
                </a:lnTo>
                <a:lnTo>
                  <a:pt x="5737218" y="1059657"/>
                </a:lnTo>
                <a:lnTo>
                  <a:pt x="5737218" y="1056085"/>
                </a:lnTo>
                <a:lnTo>
                  <a:pt x="5738011" y="1053307"/>
                </a:lnTo>
                <a:lnTo>
                  <a:pt x="5739202" y="1050527"/>
                </a:lnTo>
                <a:lnTo>
                  <a:pt x="5739995" y="1048544"/>
                </a:lnTo>
                <a:lnTo>
                  <a:pt x="5741982" y="1046558"/>
                </a:lnTo>
                <a:lnTo>
                  <a:pt x="5743567" y="1045765"/>
                </a:lnTo>
                <a:lnTo>
                  <a:pt x="5745947" y="1044574"/>
                </a:lnTo>
                <a:lnTo>
                  <a:pt x="5747935" y="1043782"/>
                </a:lnTo>
                <a:close/>
                <a:moveTo>
                  <a:pt x="5725311" y="1042987"/>
                </a:moveTo>
                <a:lnTo>
                  <a:pt x="5725311" y="1049591"/>
                </a:lnTo>
                <a:lnTo>
                  <a:pt x="5725311" y="1052481"/>
                </a:lnTo>
                <a:lnTo>
                  <a:pt x="5726502" y="1054545"/>
                </a:lnTo>
                <a:lnTo>
                  <a:pt x="5726898" y="1056607"/>
                </a:lnTo>
                <a:lnTo>
                  <a:pt x="5728487" y="1057432"/>
                </a:lnTo>
                <a:lnTo>
                  <a:pt x="5729677" y="1059085"/>
                </a:lnTo>
                <a:lnTo>
                  <a:pt x="5730867" y="1059497"/>
                </a:lnTo>
                <a:lnTo>
                  <a:pt x="5728089" y="1061149"/>
                </a:lnTo>
                <a:lnTo>
                  <a:pt x="5724516" y="1062385"/>
                </a:lnTo>
                <a:lnTo>
                  <a:pt x="5721343" y="1063213"/>
                </a:lnTo>
                <a:lnTo>
                  <a:pt x="5717772" y="1063626"/>
                </a:lnTo>
                <a:lnTo>
                  <a:pt x="5711023" y="1063626"/>
                </a:lnTo>
                <a:lnTo>
                  <a:pt x="5703485" y="1063213"/>
                </a:lnTo>
                <a:lnTo>
                  <a:pt x="5687211" y="1061561"/>
                </a:lnTo>
                <a:lnTo>
                  <a:pt x="5678483" y="1061149"/>
                </a:lnTo>
                <a:lnTo>
                  <a:pt x="5668954" y="1060736"/>
                </a:lnTo>
                <a:lnTo>
                  <a:pt x="5671339" y="1057432"/>
                </a:lnTo>
                <a:lnTo>
                  <a:pt x="5673716" y="1055369"/>
                </a:lnTo>
                <a:lnTo>
                  <a:pt x="5676892" y="1053306"/>
                </a:lnTo>
                <a:lnTo>
                  <a:pt x="5680466" y="1052481"/>
                </a:lnTo>
                <a:lnTo>
                  <a:pt x="5684433" y="1051654"/>
                </a:lnTo>
                <a:lnTo>
                  <a:pt x="5688004" y="1051241"/>
                </a:lnTo>
                <a:lnTo>
                  <a:pt x="5696341" y="1050828"/>
                </a:lnTo>
                <a:lnTo>
                  <a:pt x="5705072" y="1050828"/>
                </a:lnTo>
                <a:lnTo>
                  <a:pt x="5713007" y="1049591"/>
                </a:lnTo>
                <a:lnTo>
                  <a:pt x="5716580" y="1049178"/>
                </a:lnTo>
                <a:lnTo>
                  <a:pt x="5720151" y="1047528"/>
                </a:lnTo>
                <a:lnTo>
                  <a:pt x="5722931" y="1045463"/>
                </a:lnTo>
                <a:close/>
                <a:moveTo>
                  <a:pt x="6193380" y="1019174"/>
                </a:moveTo>
                <a:lnTo>
                  <a:pt x="6194540" y="1019967"/>
                </a:lnTo>
                <a:lnTo>
                  <a:pt x="6195700" y="1020760"/>
                </a:lnTo>
                <a:lnTo>
                  <a:pt x="6196473" y="1021952"/>
                </a:lnTo>
                <a:lnTo>
                  <a:pt x="6197246" y="1023144"/>
                </a:lnTo>
                <a:lnTo>
                  <a:pt x="6198019" y="1027508"/>
                </a:lnTo>
                <a:lnTo>
                  <a:pt x="6198792" y="1031478"/>
                </a:lnTo>
                <a:lnTo>
                  <a:pt x="6198792" y="1041399"/>
                </a:lnTo>
                <a:lnTo>
                  <a:pt x="6199178" y="1050925"/>
                </a:lnTo>
                <a:lnTo>
                  <a:pt x="6196086" y="1050925"/>
                </a:lnTo>
                <a:lnTo>
                  <a:pt x="6192607" y="1051321"/>
                </a:lnTo>
                <a:lnTo>
                  <a:pt x="6189129" y="1052908"/>
                </a:lnTo>
                <a:lnTo>
                  <a:pt x="6185263" y="1054497"/>
                </a:lnTo>
                <a:lnTo>
                  <a:pt x="6177533" y="1057274"/>
                </a:lnTo>
                <a:lnTo>
                  <a:pt x="6173668" y="1058861"/>
                </a:lnTo>
                <a:lnTo>
                  <a:pt x="6169803" y="1060052"/>
                </a:lnTo>
                <a:lnTo>
                  <a:pt x="6166324" y="1060449"/>
                </a:lnTo>
                <a:lnTo>
                  <a:pt x="6162845" y="1060449"/>
                </a:lnTo>
                <a:lnTo>
                  <a:pt x="6160526" y="1059259"/>
                </a:lnTo>
                <a:lnTo>
                  <a:pt x="6158980" y="1058861"/>
                </a:lnTo>
                <a:lnTo>
                  <a:pt x="6158207" y="1057274"/>
                </a:lnTo>
                <a:lnTo>
                  <a:pt x="6157047" y="1056481"/>
                </a:lnTo>
                <a:lnTo>
                  <a:pt x="6155888" y="1054497"/>
                </a:lnTo>
                <a:lnTo>
                  <a:pt x="6155115" y="1049733"/>
                </a:lnTo>
                <a:lnTo>
                  <a:pt x="6154728" y="1043779"/>
                </a:lnTo>
                <a:lnTo>
                  <a:pt x="6155115" y="1035842"/>
                </a:lnTo>
                <a:lnTo>
                  <a:pt x="6158593" y="1037431"/>
                </a:lnTo>
                <a:lnTo>
                  <a:pt x="6161299" y="1039019"/>
                </a:lnTo>
                <a:lnTo>
                  <a:pt x="6168257" y="1042194"/>
                </a:lnTo>
                <a:lnTo>
                  <a:pt x="6175214" y="1045367"/>
                </a:lnTo>
                <a:lnTo>
                  <a:pt x="6177920" y="1046955"/>
                </a:lnTo>
                <a:lnTo>
                  <a:pt x="6181012" y="1047353"/>
                </a:lnTo>
                <a:lnTo>
                  <a:pt x="6183331" y="1047353"/>
                </a:lnTo>
                <a:lnTo>
                  <a:pt x="6186037" y="1046955"/>
                </a:lnTo>
                <a:lnTo>
                  <a:pt x="6188356" y="1045367"/>
                </a:lnTo>
                <a:lnTo>
                  <a:pt x="6189902" y="1042987"/>
                </a:lnTo>
                <a:lnTo>
                  <a:pt x="6191448" y="1039019"/>
                </a:lnTo>
                <a:lnTo>
                  <a:pt x="6192607" y="1033859"/>
                </a:lnTo>
                <a:lnTo>
                  <a:pt x="6193380" y="1027508"/>
                </a:lnTo>
                <a:close/>
                <a:moveTo>
                  <a:pt x="5735631" y="1019172"/>
                </a:moveTo>
                <a:lnTo>
                  <a:pt x="5731282" y="1023488"/>
                </a:lnTo>
                <a:lnTo>
                  <a:pt x="5726144" y="1026625"/>
                </a:lnTo>
                <a:lnTo>
                  <a:pt x="5720611" y="1028979"/>
                </a:lnTo>
                <a:lnTo>
                  <a:pt x="5715077" y="1030547"/>
                </a:lnTo>
                <a:lnTo>
                  <a:pt x="5709151" y="1031725"/>
                </a:lnTo>
                <a:lnTo>
                  <a:pt x="5702826" y="1032117"/>
                </a:lnTo>
                <a:lnTo>
                  <a:pt x="5689785" y="1032901"/>
                </a:lnTo>
                <a:lnTo>
                  <a:pt x="5682669" y="1033684"/>
                </a:lnTo>
                <a:lnTo>
                  <a:pt x="5676344" y="1034076"/>
                </a:lnTo>
                <a:lnTo>
                  <a:pt x="5669628" y="1035255"/>
                </a:lnTo>
                <a:lnTo>
                  <a:pt x="5663302" y="1037214"/>
                </a:lnTo>
                <a:lnTo>
                  <a:pt x="5657376" y="1039568"/>
                </a:lnTo>
                <a:lnTo>
                  <a:pt x="5651446" y="1042314"/>
                </a:lnTo>
                <a:lnTo>
                  <a:pt x="5645121" y="1047019"/>
                </a:lnTo>
                <a:lnTo>
                  <a:pt x="5642753" y="1049373"/>
                </a:lnTo>
                <a:lnTo>
                  <a:pt x="5640379" y="1052510"/>
                </a:lnTo>
                <a:lnTo>
                  <a:pt x="5641962" y="1048590"/>
                </a:lnTo>
                <a:lnTo>
                  <a:pt x="5643937" y="1045060"/>
                </a:lnTo>
                <a:lnTo>
                  <a:pt x="5645912" y="1041530"/>
                </a:lnTo>
                <a:lnTo>
                  <a:pt x="5647888" y="1038392"/>
                </a:lnTo>
                <a:lnTo>
                  <a:pt x="5650262" y="1036038"/>
                </a:lnTo>
                <a:lnTo>
                  <a:pt x="5652236" y="1033684"/>
                </a:lnTo>
                <a:lnTo>
                  <a:pt x="5657770" y="1029763"/>
                </a:lnTo>
                <a:lnTo>
                  <a:pt x="5663302" y="1026625"/>
                </a:lnTo>
                <a:lnTo>
                  <a:pt x="5669231" y="1024271"/>
                </a:lnTo>
                <a:lnTo>
                  <a:pt x="5675953" y="1022704"/>
                </a:lnTo>
                <a:lnTo>
                  <a:pt x="5682274" y="1021526"/>
                </a:lnTo>
                <a:lnTo>
                  <a:pt x="5688599" y="1021134"/>
                </a:lnTo>
                <a:lnTo>
                  <a:pt x="5695710" y="1021134"/>
                </a:lnTo>
                <a:lnTo>
                  <a:pt x="5709942" y="1021134"/>
                </a:lnTo>
                <a:lnTo>
                  <a:pt x="5723378" y="1020742"/>
                </a:lnTo>
                <a:lnTo>
                  <a:pt x="5729701" y="1020350"/>
                </a:lnTo>
                <a:close/>
                <a:moveTo>
                  <a:pt x="6883392" y="1006473"/>
                </a:moveTo>
                <a:lnTo>
                  <a:pt x="6883392" y="1038225"/>
                </a:lnTo>
                <a:lnTo>
                  <a:pt x="6881805" y="1036638"/>
                </a:lnTo>
                <a:lnTo>
                  <a:pt x="6880614" y="1035051"/>
                </a:lnTo>
                <a:lnTo>
                  <a:pt x="6878630" y="1033461"/>
                </a:lnTo>
                <a:lnTo>
                  <a:pt x="6876248" y="1032669"/>
                </a:lnTo>
                <a:lnTo>
                  <a:pt x="6871883" y="1031080"/>
                </a:lnTo>
                <a:lnTo>
                  <a:pt x="6866723" y="1030685"/>
                </a:lnTo>
                <a:lnTo>
                  <a:pt x="6861564" y="1030685"/>
                </a:lnTo>
                <a:lnTo>
                  <a:pt x="6855214" y="1030685"/>
                </a:lnTo>
                <a:lnTo>
                  <a:pt x="6843704" y="1031080"/>
                </a:lnTo>
                <a:lnTo>
                  <a:pt x="6844498" y="1026716"/>
                </a:lnTo>
                <a:lnTo>
                  <a:pt x="6845292" y="1023144"/>
                </a:lnTo>
                <a:lnTo>
                  <a:pt x="6846482" y="1019572"/>
                </a:lnTo>
                <a:lnTo>
                  <a:pt x="6848467" y="1017191"/>
                </a:lnTo>
                <a:lnTo>
                  <a:pt x="6850451" y="1014810"/>
                </a:lnTo>
                <a:lnTo>
                  <a:pt x="6852832" y="1013617"/>
                </a:lnTo>
                <a:lnTo>
                  <a:pt x="6856008" y="1012427"/>
                </a:lnTo>
                <a:lnTo>
                  <a:pt x="6858389" y="1011633"/>
                </a:lnTo>
                <a:lnTo>
                  <a:pt x="6864739" y="1010443"/>
                </a:lnTo>
                <a:lnTo>
                  <a:pt x="6871486" y="1009651"/>
                </a:lnTo>
                <a:lnTo>
                  <a:pt x="6877836" y="1008459"/>
                </a:lnTo>
                <a:lnTo>
                  <a:pt x="6880614" y="1007268"/>
                </a:lnTo>
                <a:close/>
                <a:moveTo>
                  <a:pt x="3496" y="1000127"/>
                </a:moveTo>
                <a:lnTo>
                  <a:pt x="6215" y="1000127"/>
                </a:lnTo>
                <a:lnTo>
                  <a:pt x="9322" y="1000916"/>
                </a:lnTo>
                <a:lnTo>
                  <a:pt x="11653" y="1001702"/>
                </a:lnTo>
                <a:lnTo>
                  <a:pt x="13595" y="1002887"/>
                </a:lnTo>
                <a:lnTo>
                  <a:pt x="18256" y="1005644"/>
                </a:lnTo>
                <a:lnTo>
                  <a:pt x="21752" y="1009192"/>
                </a:lnTo>
                <a:lnTo>
                  <a:pt x="28355" y="1017071"/>
                </a:lnTo>
                <a:lnTo>
                  <a:pt x="32240" y="1020619"/>
                </a:lnTo>
                <a:lnTo>
                  <a:pt x="36513" y="1023771"/>
                </a:lnTo>
                <a:lnTo>
                  <a:pt x="33794" y="1032046"/>
                </a:lnTo>
                <a:lnTo>
                  <a:pt x="31075" y="1039533"/>
                </a:lnTo>
                <a:lnTo>
                  <a:pt x="27967" y="1047414"/>
                </a:lnTo>
                <a:lnTo>
                  <a:pt x="25636" y="1055690"/>
                </a:lnTo>
                <a:lnTo>
                  <a:pt x="20198" y="1050174"/>
                </a:lnTo>
                <a:lnTo>
                  <a:pt x="14760" y="1044657"/>
                </a:lnTo>
                <a:lnTo>
                  <a:pt x="9711" y="1039141"/>
                </a:lnTo>
                <a:lnTo>
                  <a:pt x="5438" y="1033229"/>
                </a:lnTo>
                <a:lnTo>
                  <a:pt x="3496" y="1029682"/>
                </a:lnTo>
                <a:lnTo>
                  <a:pt x="1942" y="1026529"/>
                </a:lnTo>
                <a:lnTo>
                  <a:pt x="1165" y="1022984"/>
                </a:lnTo>
                <a:lnTo>
                  <a:pt x="388" y="1019042"/>
                </a:lnTo>
                <a:lnTo>
                  <a:pt x="0" y="1014708"/>
                </a:lnTo>
                <a:lnTo>
                  <a:pt x="388" y="1010374"/>
                </a:lnTo>
                <a:lnTo>
                  <a:pt x="1553" y="1005644"/>
                </a:lnTo>
                <a:close/>
                <a:moveTo>
                  <a:pt x="7010951" y="993776"/>
                </a:moveTo>
                <a:lnTo>
                  <a:pt x="7015668" y="993776"/>
                </a:lnTo>
                <a:lnTo>
                  <a:pt x="7020385" y="994953"/>
                </a:lnTo>
                <a:lnTo>
                  <a:pt x="7025103" y="996129"/>
                </a:lnTo>
                <a:lnTo>
                  <a:pt x="7027461" y="998875"/>
                </a:lnTo>
                <a:lnTo>
                  <a:pt x="7027854" y="1000837"/>
                </a:lnTo>
                <a:lnTo>
                  <a:pt x="7027854" y="1001229"/>
                </a:lnTo>
                <a:lnTo>
                  <a:pt x="7027461" y="1002407"/>
                </a:lnTo>
                <a:lnTo>
                  <a:pt x="7025889" y="1002799"/>
                </a:lnTo>
                <a:lnTo>
                  <a:pt x="7023530" y="1003586"/>
                </a:lnTo>
                <a:lnTo>
                  <a:pt x="7020385" y="1003586"/>
                </a:lnTo>
                <a:lnTo>
                  <a:pt x="7012917" y="1004762"/>
                </a:lnTo>
                <a:lnTo>
                  <a:pt x="7008986" y="1005548"/>
                </a:lnTo>
                <a:lnTo>
                  <a:pt x="7005055" y="1006724"/>
                </a:lnTo>
                <a:lnTo>
                  <a:pt x="7001517" y="1008294"/>
                </a:lnTo>
                <a:lnTo>
                  <a:pt x="6998765" y="1010256"/>
                </a:lnTo>
                <a:lnTo>
                  <a:pt x="6997586" y="1011826"/>
                </a:lnTo>
                <a:lnTo>
                  <a:pt x="6996407" y="1013002"/>
                </a:lnTo>
                <a:lnTo>
                  <a:pt x="6996014" y="1014964"/>
                </a:lnTo>
                <a:lnTo>
                  <a:pt x="6995620" y="1017319"/>
                </a:lnTo>
                <a:lnTo>
                  <a:pt x="6995620" y="1019675"/>
                </a:lnTo>
                <a:lnTo>
                  <a:pt x="6995620" y="1022029"/>
                </a:lnTo>
                <a:lnTo>
                  <a:pt x="6996014" y="1025167"/>
                </a:lnTo>
                <a:lnTo>
                  <a:pt x="6997193" y="1028700"/>
                </a:lnTo>
                <a:lnTo>
                  <a:pt x="6992476" y="1025561"/>
                </a:lnTo>
                <a:lnTo>
                  <a:pt x="6989724" y="1022029"/>
                </a:lnTo>
                <a:lnTo>
                  <a:pt x="6987759" y="1019281"/>
                </a:lnTo>
                <a:lnTo>
                  <a:pt x="6986579" y="1015750"/>
                </a:lnTo>
                <a:lnTo>
                  <a:pt x="6986579" y="1012218"/>
                </a:lnTo>
                <a:lnTo>
                  <a:pt x="6986972" y="1008685"/>
                </a:lnTo>
                <a:lnTo>
                  <a:pt x="6988938" y="1005548"/>
                </a:lnTo>
                <a:lnTo>
                  <a:pt x="6991689" y="1002799"/>
                </a:lnTo>
                <a:lnTo>
                  <a:pt x="6994441" y="999661"/>
                </a:lnTo>
                <a:lnTo>
                  <a:pt x="6997979" y="997699"/>
                </a:lnTo>
                <a:lnTo>
                  <a:pt x="7001910" y="995737"/>
                </a:lnTo>
                <a:lnTo>
                  <a:pt x="7005841" y="994953"/>
                </a:lnTo>
                <a:close/>
                <a:moveTo>
                  <a:pt x="812237" y="955677"/>
                </a:moveTo>
                <a:lnTo>
                  <a:pt x="816555" y="956074"/>
                </a:lnTo>
                <a:lnTo>
                  <a:pt x="823230" y="957268"/>
                </a:lnTo>
                <a:lnTo>
                  <a:pt x="825978" y="957667"/>
                </a:lnTo>
                <a:lnTo>
                  <a:pt x="827156" y="958862"/>
                </a:lnTo>
                <a:lnTo>
                  <a:pt x="823230" y="962842"/>
                </a:lnTo>
                <a:lnTo>
                  <a:pt x="820482" y="966425"/>
                </a:lnTo>
                <a:lnTo>
                  <a:pt x="818519" y="969608"/>
                </a:lnTo>
                <a:lnTo>
                  <a:pt x="817341" y="973987"/>
                </a:lnTo>
                <a:lnTo>
                  <a:pt x="816948" y="977174"/>
                </a:lnTo>
                <a:lnTo>
                  <a:pt x="817341" y="980757"/>
                </a:lnTo>
                <a:lnTo>
                  <a:pt x="818519" y="984736"/>
                </a:lnTo>
                <a:lnTo>
                  <a:pt x="819696" y="988319"/>
                </a:lnTo>
                <a:lnTo>
                  <a:pt x="823622" y="996280"/>
                </a:lnTo>
                <a:lnTo>
                  <a:pt x="827941" y="1004642"/>
                </a:lnTo>
                <a:lnTo>
                  <a:pt x="829904" y="1009020"/>
                </a:lnTo>
                <a:lnTo>
                  <a:pt x="831082" y="1013398"/>
                </a:lnTo>
                <a:lnTo>
                  <a:pt x="832260" y="1018175"/>
                </a:lnTo>
                <a:lnTo>
                  <a:pt x="833438" y="1022951"/>
                </a:lnTo>
                <a:lnTo>
                  <a:pt x="827941" y="1031312"/>
                </a:lnTo>
                <a:lnTo>
                  <a:pt x="822445" y="1039272"/>
                </a:lnTo>
                <a:lnTo>
                  <a:pt x="817341" y="1047233"/>
                </a:lnTo>
                <a:lnTo>
                  <a:pt x="813415" y="1054798"/>
                </a:lnTo>
                <a:lnTo>
                  <a:pt x="811844" y="1058777"/>
                </a:lnTo>
                <a:lnTo>
                  <a:pt x="811059" y="1062761"/>
                </a:lnTo>
                <a:lnTo>
                  <a:pt x="809881" y="1066342"/>
                </a:lnTo>
                <a:lnTo>
                  <a:pt x="809881" y="1070324"/>
                </a:lnTo>
                <a:lnTo>
                  <a:pt x="810274" y="1074305"/>
                </a:lnTo>
                <a:lnTo>
                  <a:pt x="811844" y="1079081"/>
                </a:lnTo>
                <a:lnTo>
                  <a:pt x="813415" y="1083062"/>
                </a:lnTo>
                <a:lnTo>
                  <a:pt x="816555" y="1087441"/>
                </a:lnTo>
                <a:lnTo>
                  <a:pt x="808311" y="1083062"/>
                </a:lnTo>
                <a:lnTo>
                  <a:pt x="800459" y="1078683"/>
                </a:lnTo>
                <a:lnTo>
                  <a:pt x="792607" y="1073904"/>
                </a:lnTo>
                <a:lnTo>
                  <a:pt x="784754" y="1069130"/>
                </a:lnTo>
                <a:lnTo>
                  <a:pt x="777687" y="1063557"/>
                </a:lnTo>
                <a:lnTo>
                  <a:pt x="774154" y="1060372"/>
                </a:lnTo>
                <a:lnTo>
                  <a:pt x="770620" y="1056790"/>
                </a:lnTo>
                <a:lnTo>
                  <a:pt x="767872" y="1053207"/>
                </a:lnTo>
                <a:lnTo>
                  <a:pt x="765124" y="1049225"/>
                </a:lnTo>
                <a:lnTo>
                  <a:pt x="762768" y="1044847"/>
                </a:lnTo>
                <a:lnTo>
                  <a:pt x="760413" y="1039670"/>
                </a:lnTo>
                <a:lnTo>
                  <a:pt x="769835" y="1041660"/>
                </a:lnTo>
                <a:lnTo>
                  <a:pt x="774154" y="1042060"/>
                </a:lnTo>
                <a:lnTo>
                  <a:pt x="779258" y="1042857"/>
                </a:lnTo>
                <a:lnTo>
                  <a:pt x="783184" y="1042060"/>
                </a:lnTo>
                <a:lnTo>
                  <a:pt x="787503" y="1041660"/>
                </a:lnTo>
                <a:lnTo>
                  <a:pt x="791036" y="1040068"/>
                </a:lnTo>
                <a:lnTo>
                  <a:pt x="794570" y="1037681"/>
                </a:lnTo>
                <a:lnTo>
                  <a:pt x="797318" y="1034098"/>
                </a:lnTo>
                <a:lnTo>
                  <a:pt x="800066" y="1030116"/>
                </a:lnTo>
                <a:lnTo>
                  <a:pt x="802029" y="1024543"/>
                </a:lnTo>
                <a:lnTo>
                  <a:pt x="802814" y="1017776"/>
                </a:lnTo>
                <a:lnTo>
                  <a:pt x="803600" y="1009418"/>
                </a:lnTo>
                <a:lnTo>
                  <a:pt x="802814" y="999465"/>
                </a:lnTo>
                <a:lnTo>
                  <a:pt x="802029" y="988319"/>
                </a:lnTo>
                <a:lnTo>
                  <a:pt x="799674" y="975184"/>
                </a:lnTo>
                <a:lnTo>
                  <a:pt x="796140" y="975184"/>
                </a:lnTo>
                <a:lnTo>
                  <a:pt x="793392" y="976377"/>
                </a:lnTo>
                <a:lnTo>
                  <a:pt x="791036" y="977969"/>
                </a:lnTo>
                <a:lnTo>
                  <a:pt x="788680" y="979163"/>
                </a:lnTo>
                <a:lnTo>
                  <a:pt x="785932" y="981154"/>
                </a:lnTo>
                <a:lnTo>
                  <a:pt x="783576" y="982747"/>
                </a:lnTo>
                <a:lnTo>
                  <a:pt x="780436" y="983542"/>
                </a:lnTo>
                <a:lnTo>
                  <a:pt x="777295" y="983542"/>
                </a:lnTo>
                <a:lnTo>
                  <a:pt x="777687" y="977969"/>
                </a:lnTo>
                <a:lnTo>
                  <a:pt x="779258" y="973191"/>
                </a:lnTo>
                <a:lnTo>
                  <a:pt x="781221" y="969213"/>
                </a:lnTo>
                <a:lnTo>
                  <a:pt x="783969" y="965629"/>
                </a:lnTo>
                <a:lnTo>
                  <a:pt x="787503" y="963242"/>
                </a:lnTo>
                <a:lnTo>
                  <a:pt x="791036" y="960852"/>
                </a:lnTo>
                <a:lnTo>
                  <a:pt x="794962" y="958862"/>
                </a:lnTo>
                <a:lnTo>
                  <a:pt x="799674" y="957667"/>
                </a:lnTo>
                <a:lnTo>
                  <a:pt x="803992" y="956870"/>
                </a:lnTo>
                <a:lnTo>
                  <a:pt x="808311" y="956074"/>
                </a:lnTo>
                <a:close/>
                <a:moveTo>
                  <a:pt x="5715261" y="946149"/>
                </a:moveTo>
                <a:lnTo>
                  <a:pt x="5719688" y="946149"/>
                </a:lnTo>
                <a:lnTo>
                  <a:pt x="5724117" y="946149"/>
                </a:lnTo>
                <a:lnTo>
                  <a:pt x="5733370" y="947340"/>
                </a:lnTo>
                <a:lnTo>
                  <a:pt x="5741824" y="949324"/>
                </a:lnTo>
                <a:lnTo>
                  <a:pt x="5745447" y="950513"/>
                </a:lnTo>
                <a:lnTo>
                  <a:pt x="5748667" y="951704"/>
                </a:lnTo>
                <a:lnTo>
                  <a:pt x="5751082" y="953292"/>
                </a:lnTo>
                <a:lnTo>
                  <a:pt x="5753091" y="955276"/>
                </a:lnTo>
                <a:lnTo>
                  <a:pt x="5751481" y="958055"/>
                </a:lnTo>
                <a:lnTo>
                  <a:pt x="5749066" y="960436"/>
                </a:lnTo>
                <a:lnTo>
                  <a:pt x="5745847" y="962024"/>
                </a:lnTo>
                <a:lnTo>
                  <a:pt x="5742225" y="963215"/>
                </a:lnTo>
                <a:lnTo>
                  <a:pt x="5738200" y="964405"/>
                </a:lnTo>
                <a:lnTo>
                  <a:pt x="5733773" y="964803"/>
                </a:lnTo>
                <a:lnTo>
                  <a:pt x="5729750" y="965198"/>
                </a:lnTo>
                <a:lnTo>
                  <a:pt x="5724922" y="965198"/>
                </a:lnTo>
                <a:lnTo>
                  <a:pt x="5716065" y="964405"/>
                </a:lnTo>
                <a:lnTo>
                  <a:pt x="5707212" y="962422"/>
                </a:lnTo>
                <a:lnTo>
                  <a:pt x="5703589" y="960834"/>
                </a:lnTo>
                <a:lnTo>
                  <a:pt x="5700770" y="959245"/>
                </a:lnTo>
                <a:lnTo>
                  <a:pt x="5697957" y="958055"/>
                </a:lnTo>
                <a:lnTo>
                  <a:pt x="5695941" y="956467"/>
                </a:lnTo>
                <a:lnTo>
                  <a:pt x="5697551" y="953292"/>
                </a:lnTo>
                <a:lnTo>
                  <a:pt x="5699965" y="951309"/>
                </a:lnTo>
                <a:lnTo>
                  <a:pt x="5703187" y="949324"/>
                </a:lnTo>
                <a:lnTo>
                  <a:pt x="5706808" y="947735"/>
                </a:lnTo>
                <a:lnTo>
                  <a:pt x="5710834" y="946942"/>
                </a:lnTo>
                <a:close/>
                <a:moveTo>
                  <a:pt x="5673131" y="939798"/>
                </a:moveTo>
                <a:lnTo>
                  <a:pt x="5675081" y="940199"/>
                </a:lnTo>
                <a:lnTo>
                  <a:pt x="5678594" y="941399"/>
                </a:lnTo>
                <a:lnTo>
                  <a:pt x="5682100" y="943403"/>
                </a:lnTo>
                <a:lnTo>
                  <a:pt x="5684832" y="946607"/>
                </a:lnTo>
                <a:lnTo>
                  <a:pt x="5684832" y="950210"/>
                </a:lnTo>
                <a:lnTo>
                  <a:pt x="5684441" y="954215"/>
                </a:lnTo>
                <a:lnTo>
                  <a:pt x="5683269" y="958619"/>
                </a:lnTo>
                <a:lnTo>
                  <a:pt x="5682100" y="962625"/>
                </a:lnTo>
                <a:lnTo>
                  <a:pt x="5678594" y="971033"/>
                </a:lnTo>
                <a:lnTo>
                  <a:pt x="5676252" y="975039"/>
                </a:lnTo>
                <a:lnTo>
                  <a:pt x="5673912" y="978243"/>
                </a:lnTo>
                <a:lnTo>
                  <a:pt x="5671575" y="981046"/>
                </a:lnTo>
                <a:lnTo>
                  <a:pt x="5669624" y="983448"/>
                </a:lnTo>
                <a:lnTo>
                  <a:pt x="5667674" y="984250"/>
                </a:lnTo>
                <a:lnTo>
                  <a:pt x="5666114" y="984250"/>
                </a:lnTo>
                <a:lnTo>
                  <a:pt x="5665335" y="983849"/>
                </a:lnTo>
                <a:lnTo>
                  <a:pt x="5664556" y="983448"/>
                </a:lnTo>
                <a:lnTo>
                  <a:pt x="5663388" y="980645"/>
                </a:lnTo>
                <a:lnTo>
                  <a:pt x="5662604" y="976640"/>
                </a:lnTo>
                <a:lnTo>
                  <a:pt x="5662604" y="971434"/>
                </a:lnTo>
                <a:lnTo>
                  <a:pt x="5673912" y="971434"/>
                </a:lnTo>
                <a:lnTo>
                  <a:pt x="5673912" y="966630"/>
                </a:lnTo>
                <a:lnTo>
                  <a:pt x="5673912" y="963025"/>
                </a:lnTo>
                <a:lnTo>
                  <a:pt x="5673131" y="960623"/>
                </a:lnTo>
                <a:lnTo>
                  <a:pt x="5671575" y="958619"/>
                </a:lnTo>
                <a:lnTo>
                  <a:pt x="5669624" y="957019"/>
                </a:lnTo>
                <a:lnTo>
                  <a:pt x="5667674" y="956617"/>
                </a:lnTo>
                <a:lnTo>
                  <a:pt x="5662604" y="955415"/>
                </a:lnTo>
                <a:lnTo>
                  <a:pt x="5663388" y="951812"/>
                </a:lnTo>
                <a:lnTo>
                  <a:pt x="5663774" y="949409"/>
                </a:lnTo>
                <a:lnTo>
                  <a:pt x="5664556" y="946607"/>
                </a:lnTo>
                <a:lnTo>
                  <a:pt x="5665724" y="944603"/>
                </a:lnTo>
                <a:lnTo>
                  <a:pt x="5667284" y="942601"/>
                </a:lnTo>
                <a:lnTo>
                  <a:pt x="5668843" y="941801"/>
                </a:lnTo>
                <a:lnTo>
                  <a:pt x="5670012" y="940600"/>
                </a:lnTo>
                <a:lnTo>
                  <a:pt x="5671575" y="940199"/>
                </a:lnTo>
                <a:close/>
                <a:moveTo>
                  <a:pt x="7211171" y="923924"/>
                </a:moveTo>
                <a:lnTo>
                  <a:pt x="7213929" y="923924"/>
                </a:lnTo>
                <a:lnTo>
                  <a:pt x="7217082" y="923924"/>
                </a:lnTo>
                <a:lnTo>
                  <a:pt x="7220628" y="924701"/>
                </a:lnTo>
                <a:lnTo>
                  <a:pt x="7228115" y="926640"/>
                </a:lnTo>
                <a:lnTo>
                  <a:pt x="7235997" y="928580"/>
                </a:lnTo>
                <a:lnTo>
                  <a:pt x="7244272" y="929744"/>
                </a:lnTo>
                <a:lnTo>
                  <a:pt x="7249001" y="929744"/>
                </a:lnTo>
                <a:lnTo>
                  <a:pt x="7252941" y="929744"/>
                </a:lnTo>
                <a:lnTo>
                  <a:pt x="7257276" y="928969"/>
                </a:lnTo>
                <a:lnTo>
                  <a:pt x="7261217" y="927416"/>
                </a:lnTo>
                <a:lnTo>
                  <a:pt x="7258458" y="932074"/>
                </a:lnTo>
                <a:lnTo>
                  <a:pt x="7255306" y="935178"/>
                </a:lnTo>
                <a:lnTo>
                  <a:pt x="7252547" y="937893"/>
                </a:lnTo>
                <a:lnTo>
                  <a:pt x="7249001" y="939834"/>
                </a:lnTo>
                <a:lnTo>
                  <a:pt x="7245848" y="940612"/>
                </a:lnTo>
                <a:lnTo>
                  <a:pt x="7242302" y="941388"/>
                </a:lnTo>
                <a:lnTo>
                  <a:pt x="7239149" y="940612"/>
                </a:lnTo>
                <a:lnTo>
                  <a:pt x="7235603" y="940223"/>
                </a:lnTo>
                <a:lnTo>
                  <a:pt x="7228509" y="937893"/>
                </a:lnTo>
                <a:lnTo>
                  <a:pt x="7221022" y="934790"/>
                </a:lnTo>
                <a:lnTo>
                  <a:pt x="7213141" y="931296"/>
                </a:lnTo>
                <a:lnTo>
                  <a:pt x="7205654" y="928969"/>
                </a:lnTo>
                <a:lnTo>
                  <a:pt x="7207230" y="926640"/>
                </a:lnTo>
                <a:lnTo>
                  <a:pt x="7208412" y="925087"/>
                </a:lnTo>
                <a:close/>
                <a:moveTo>
                  <a:pt x="7513517" y="900113"/>
                </a:moveTo>
                <a:lnTo>
                  <a:pt x="7518253" y="900519"/>
                </a:lnTo>
                <a:lnTo>
                  <a:pt x="7523780" y="900923"/>
                </a:lnTo>
                <a:lnTo>
                  <a:pt x="7528516" y="902548"/>
                </a:lnTo>
                <a:lnTo>
                  <a:pt x="7539174" y="904986"/>
                </a:lnTo>
                <a:lnTo>
                  <a:pt x="7549042" y="908640"/>
                </a:lnTo>
                <a:lnTo>
                  <a:pt x="7558121" y="911889"/>
                </a:lnTo>
                <a:lnTo>
                  <a:pt x="7566016" y="914326"/>
                </a:lnTo>
                <a:lnTo>
                  <a:pt x="7564042" y="915951"/>
                </a:lnTo>
                <a:lnTo>
                  <a:pt x="7560884" y="916762"/>
                </a:lnTo>
                <a:lnTo>
                  <a:pt x="7557726" y="916762"/>
                </a:lnTo>
                <a:lnTo>
                  <a:pt x="7553384" y="917575"/>
                </a:lnTo>
                <a:lnTo>
                  <a:pt x="7544700" y="916358"/>
                </a:lnTo>
                <a:lnTo>
                  <a:pt x="7534043" y="914326"/>
                </a:lnTo>
                <a:lnTo>
                  <a:pt x="7512727" y="910265"/>
                </a:lnTo>
                <a:lnTo>
                  <a:pt x="7502070" y="908235"/>
                </a:lnTo>
                <a:lnTo>
                  <a:pt x="7492991" y="907828"/>
                </a:lnTo>
                <a:lnTo>
                  <a:pt x="7496543" y="904579"/>
                </a:lnTo>
                <a:lnTo>
                  <a:pt x="7500096" y="902548"/>
                </a:lnTo>
                <a:lnTo>
                  <a:pt x="7504043" y="900923"/>
                </a:lnTo>
                <a:lnTo>
                  <a:pt x="7508780" y="900519"/>
                </a:lnTo>
                <a:close/>
                <a:moveTo>
                  <a:pt x="7023820" y="900113"/>
                </a:moveTo>
                <a:lnTo>
                  <a:pt x="7026566" y="900113"/>
                </a:lnTo>
                <a:lnTo>
                  <a:pt x="7028527" y="900492"/>
                </a:lnTo>
                <a:lnTo>
                  <a:pt x="7030488" y="901625"/>
                </a:lnTo>
                <a:lnTo>
                  <a:pt x="7032057" y="902381"/>
                </a:lnTo>
                <a:lnTo>
                  <a:pt x="7034802" y="905026"/>
                </a:lnTo>
                <a:lnTo>
                  <a:pt x="7038332" y="907294"/>
                </a:lnTo>
                <a:lnTo>
                  <a:pt x="7039901" y="908428"/>
                </a:lnTo>
                <a:lnTo>
                  <a:pt x="7041862" y="908805"/>
                </a:lnTo>
                <a:lnTo>
                  <a:pt x="7043823" y="909185"/>
                </a:lnTo>
                <a:lnTo>
                  <a:pt x="7046176" y="909562"/>
                </a:lnTo>
                <a:lnTo>
                  <a:pt x="7048922" y="909185"/>
                </a:lnTo>
                <a:lnTo>
                  <a:pt x="7051667" y="908428"/>
                </a:lnTo>
                <a:lnTo>
                  <a:pt x="7051275" y="913341"/>
                </a:lnTo>
                <a:lnTo>
                  <a:pt x="7050883" y="917500"/>
                </a:lnTo>
                <a:lnTo>
                  <a:pt x="7049706" y="920146"/>
                </a:lnTo>
                <a:lnTo>
                  <a:pt x="7048137" y="921657"/>
                </a:lnTo>
                <a:lnTo>
                  <a:pt x="7046176" y="922036"/>
                </a:lnTo>
                <a:lnTo>
                  <a:pt x="7044215" y="922036"/>
                </a:lnTo>
                <a:lnTo>
                  <a:pt x="7042254" y="922036"/>
                </a:lnTo>
                <a:lnTo>
                  <a:pt x="7039901" y="921280"/>
                </a:lnTo>
                <a:lnTo>
                  <a:pt x="7034802" y="919390"/>
                </a:lnTo>
                <a:lnTo>
                  <a:pt x="7032057" y="918257"/>
                </a:lnTo>
                <a:lnTo>
                  <a:pt x="7029311" y="918257"/>
                </a:lnTo>
                <a:lnTo>
                  <a:pt x="7026566" y="918257"/>
                </a:lnTo>
                <a:lnTo>
                  <a:pt x="7023820" y="919390"/>
                </a:lnTo>
                <a:lnTo>
                  <a:pt x="7021075" y="921280"/>
                </a:lnTo>
                <a:lnTo>
                  <a:pt x="7018329" y="923926"/>
                </a:lnTo>
                <a:lnTo>
                  <a:pt x="7018329" y="901248"/>
                </a:lnTo>
                <a:lnTo>
                  <a:pt x="7021467" y="900492"/>
                </a:lnTo>
                <a:close/>
                <a:moveTo>
                  <a:pt x="7319731" y="893761"/>
                </a:moveTo>
                <a:lnTo>
                  <a:pt x="7325970" y="893761"/>
                </a:lnTo>
                <a:lnTo>
                  <a:pt x="7339227" y="895310"/>
                </a:lnTo>
                <a:lnTo>
                  <a:pt x="7345855" y="895310"/>
                </a:lnTo>
                <a:lnTo>
                  <a:pt x="7348584" y="895310"/>
                </a:lnTo>
                <a:lnTo>
                  <a:pt x="7351704" y="894149"/>
                </a:lnTo>
                <a:lnTo>
                  <a:pt x="7350144" y="898409"/>
                </a:lnTo>
                <a:lnTo>
                  <a:pt x="7348195" y="901118"/>
                </a:lnTo>
                <a:lnTo>
                  <a:pt x="7346245" y="904216"/>
                </a:lnTo>
                <a:lnTo>
                  <a:pt x="7343906" y="906152"/>
                </a:lnTo>
                <a:lnTo>
                  <a:pt x="7340786" y="907701"/>
                </a:lnTo>
                <a:lnTo>
                  <a:pt x="7338447" y="908476"/>
                </a:lnTo>
                <a:lnTo>
                  <a:pt x="7335327" y="909637"/>
                </a:lnTo>
                <a:lnTo>
                  <a:pt x="7331818" y="909637"/>
                </a:lnTo>
                <a:lnTo>
                  <a:pt x="7329089" y="909637"/>
                </a:lnTo>
                <a:lnTo>
                  <a:pt x="7325580" y="909637"/>
                </a:lnTo>
                <a:lnTo>
                  <a:pt x="7319341" y="908088"/>
                </a:lnTo>
                <a:lnTo>
                  <a:pt x="7312713" y="905765"/>
                </a:lnTo>
                <a:lnTo>
                  <a:pt x="7307254" y="903054"/>
                </a:lnTo>
                <a:lnTo>
                  <a:pt x="7308423" y="900344"/>
                </a:lnTo>
                <a:lnTo>
                  <a:pt x="7309983" y="897634"/>
                </a:lnTo>
                <a:lnTo>
                  <a:pt x="7311933" y="896471"/>
                </a:lnTo>
                <a:lnTo>
                  <a:pt x="7313882" y="894924"/>
                </a:lnTo>
                <a:lnTo>
                  <a:pt x="7316612" y="894149"/>
                </a:lnTo>
                <a:close/>
                <a:moveTo>
                  <a:pt x="7200522" y="877886"/>
                </a:moveTo>
                <a:lnTo>
                  <a:pt x="7202552" y="877886"/>
                </a:lnTo>
                <a:lnTo>
                  <a:pt x="7204989" y="877886"/>
                </a:lnTo>
                <a:lnTo>
                  <a:pt x="7207019" y="878669"/>
                </a:lnTo>
                <a:lnTo>
                  <a:pt x="7209456" y="880238"/>
                </a:lnTo>
                <a:lnTo>
                  <a:pt x="7211486" y="882196"/>
                </a:lnTo>
                <a:lnTo>
                  <a:pt x="7213923" y="885331"/>
                </a:lnTo>
                <a:lnTo>
                  <a:pt x="7216766" y="888854"/>
                </a:lnTo>
                <a:lnTo>
                  <a:pt x="7213517" y="890030"/>
                </a:lnTo>
                <a:lnTo>
                  <a:pt x="7210268" y="891990"/>
                </a:lnTo>
                <a:lnTo>
                  <a:pt x="7205395" y="896299"/>
                </a:lnTo>
                <a:lnTo>
                  <a:pt x="7200115" y="900998"/>
                </a:lnTo>
                <a:lnTo>
                  <a:pt x="7195648" y="904916"/>
                </a:lnTo>
                <a:lnTo>
                  <a:pt x="7193618" y="906484"/>
                </a:lnTo>
                <a:lnTo>
                  <a:pt x="7191993" y="907659"/>
                </a:lnTo>
                <a:lnTo>
                  <a:pt x="7189963" y="908051"/>
                </a:lnTo>
                <a:lnTo>
                  <a:pt x="7187932" y="907659"/>
                </a:lnTo>
                <a:lnTo>
                  <a:pt x="7186308" y="906484"/>
                </a:lnTo>
                <a:lnTo>
                  <a:pt x="7184683" y="904524"/>
                </a:lnTo>
                <a:lnTo>
                  <a:pt x="7183059" y="901390"/>
                </a:lnTo>
                <a:lnTo>
                  <a:pt x="7181841" y="897472"/>
                </a:lnTo>
                <a:lnTo>
                  <a:pt x="7186308" y="891206"/>
                </a:lnTo>
                <a:lnTo>
                  <a:pt x="7190369" y="885720"/>
                </a:lnTo>
                <a:lnTo>
                  <a:pt x="7194430" y="881412"/>
                </a:lnTo>
                <a:lnTo>
                  <a:pt x="7196461" y="879845"/>
                </a:lnTo>
                <a:lnTo>
                  <a:pt x="7198491" y="878669"/>
                </a:lnTo>
                <a:close/>
                <a:moveTo>
                  <a:pt x="6634252" y="874712"/>
                </a:moveTo>
                <a:lnTo>
                  <a:pt x="6645156" y="874712"/>
                </a:lnTo>
                <a:lnTo>
                  <a:pt x="6645156" y="876716"/>
                </a:lnTo>
                <a:lnTo>
                  <a:pt x="6645156" y="879120"/>
                </a:lnTo>
                <a:lnTo>
                  <a:pt x="6645963" y="879922"/>
                </a:lnTo>
                <a:lnTo>
                  <a:pt x="6646771" y="881123"/>
                </a:lnTo>
                <a:lnTo>
                  <a:pt x="6647983" y="881926"/>
                </a:lnTo>
                <a:lnTo>
                  <a:pt x="6648790" y="881926"/>
                </a:lnTo>
                <a:lnTo>
                  <a:pt x="6651617" y="882326"/>
                </a:lnTo>
                <a:lnTo>
                  <a:pt x="6645963" y="887136"/>
                </a:lnTo>
                <a:lnTo>
                  <a:pt x="6640310" y="891543"/>
                </a:lnTo>
                <a:lnTo>
                  <a:pt x="6630214" y="901562"/>
                </a:lnTo>
                <a:lnTo>
                  <a:pt x="6624560" y="906369"/>
                </a:lnTo>
                <a:lnTo>
                  <a:pt x="6618906" y="910378"/>
                </a:lnTo>
                <a:lnTo>
                  <a:pt x="6612848" y="913182"/>
                </a:lnTo>
                <a:lnTo>
                  <a:pt x="6609214" y="914784"/>
                </a:lnTo>
                <a:lnTo>
                  <a:pt x="6605579" y="915988"/>
                </a:lnTo>
                <a:lnTo>
                  <a:pt x="6605579" y="911179"/>
                </a:lnTo>
                <a:lnTo>
                  <a:pt x="6605983" y="907972"/>
                </a:lnTo>
                <a:lnTo>
                  <a:pt x="6607195" y="905167"/>
                </a:lnTo>
                <a:lnTo>
                  <a:pt x="6608406" y="903165"/>
                </a:lnTo>
                <a:lnTo>
                  <a:pt x="6610425" y="901562"/>
                </a:lnTo>
                <a:lnTo>
                  <a:pt x="6612848" y="900359"/>
                </a:lnTo>
                <a:lnTo>
                  <a:pt x="6617695" y="898355"/>
                </a:lnTo>
                <a:lnTo>
                  <a:pt x="6622944" y="896351"/>
                </a:lnTo>
                <a:lnTo>
                  <a:pt x="6625368" y="893948"/>
                </a:lnTo>
                <a:lnTo>
                  <a:pt x="6627387" y="891944"/>
                </a:lnTo>
                <a:lnTo>
                  <a:pt x="6629406" y="889137"/>
                </a:lnTo>
                <a:lnTo>
                  <a:pt x="6631425" y="885533"/>
                </a:lnTo>
                <a:lnTo>
                  <a:pt x="6633041" y="881123"/>
                </a:lnTo>
                <a:close/>
                <a:moveTo>
                  <a:pt x="5128414" y="874712"/>
                </a:moveTo>
                <a:lnTo>
                  <a:pt x="5130797" y="875114"/>
                </a:lnTo>
                <a:lnTo>
                  <a:pt x="5133176" y="875915"/>
                </a:lnTo>
                <a:lnTo>
                  <a:pt x="5137938" y="877121"/>
                </a:lnTo>
                <a:lnTo>
                  <a:pt x="5142306" y="879931"/>
                </a:lnTo>
                <a:lnTo>
                  <a:pt x="5145877" y="881937"/>
                </a:lnTo>
                <a:lnTo>
                  <a:pt x="5147860" y="884347"/>
                </a:lnTo>
                <a:lnTo>
                  <a:pt x="5148258" y="908835"/>
                </a:lnTo>
                <a:lnTo>
                  <a:pt x="5144290" y="909637"/>
                </a:lnTo>
                <a:lnTo>
                  <a:pt x="5141907" y="909637"/>
                </a:lnTo>
                <a:lnTo>
                  <a:pt x="5139131" y="909235"/>
                </a:lnTo>
                <a:lnTo>
                  <a:pt x="5137146" y="907630"/>
                </a:lnTo>
                <a:lnTo>
                  <a:pt x="5136353" y="905623"/>
                </a:lnTo>
                <a:lnTo>
                  <a:pt x="5134763" y="903213"/>
                </a:lnTo>
                <a:lnTo>
                  <a:pt x="5133176" y="897594"/>
                </a:lnTo>
                <a:lnTo>
                  <a:pt x="5131589" y="891573"/>
                </a:lnTo>
                <a:lnTo>
                  <a:pt x="5130797" y="889165"/>
                </a:lnTo>
                <a:lnTo>
                  <a:pt x="5129208" y="886755"/>
                </a:lnTo>
                <a:lnTo>
                  <a:pt x="5127621" y="885551"/>
                </a:lnTo>
                <a:lnTo>
                  <a:pt x="5125637" y="884347"/>
                </a:lnTo>
                <a:lnTo>
                  <a:pt x="5123253" y="883944"/>
                </a:lnTo>
                <a:lnTo>
                  <a:pt x="5119680" y="884347"/>
                </a:lnTo>
                <a:lnTo>
                  <a:pt x="5120080" y="881536"/>
                </a:lnTo>
                <a:lnTo>
                  <a:pt x="5121272" y="878728"/>
                </a:lnTo>
                <a:lnTo>
                  <a:pt x="5122860" y="877121"/>
                </a:lnTo>
                <a:lnTo>
                  <a:pt x="5124048" y="875915"/>
                </a:lnTo>
                <a:lnTo>
                  <a:pt x="5126433" y="875114"/>
                </a:lnTo>
                <a:close/>
                <a:moveTo>
                  <a:pt x="6948774" y="869950"/>
                </a:moveTo>
                <a:lnTo>
                  <a:pt x="6961179" y="870327"/>
                </a:lnTo>
                <a:lnTo>
                  <a:pt x="6960792" y="872973"/>
                </a:lnTo>
                <a:lnTo>
                  <a:pt x="6960016" y="874486"/>
                </a:lnTo>
                <a:lnTo>
                  <a:pt x="6958853" y="875620"/>
                </a:lnTo>
                <a:lnTo>
                  <a:pt x="6957303" y="876376"/>
                </a:lnTo>
                <a:lnTo>
                  <a:pt x="6953426" y="877131"/>
                </a:lnTo>
                <a:lnTo>
                  <a:pt x="6949937" y="878266"/>
                </a:lnTo>
                <a:lnTo>
                  <a:pt x="6947999" y="879021"/>
                </a:lnTo>
                <a:lnTo>
                  <a:pt x="6947224" y="880155"/>
                </a:lnTo>
                <a:lnTo>
                  <a:pt x="6946836" y="880912"/>
                </a:lnTo>
                <a:lnTo>
                  <a:pt x="6946836" y="882422"/>
                </a:lnTo>
                <a:lnTo>
                  <a:pt x="6947224" y="883935"/>
                </a:lnTo>
                <a:lnTo>
                  <a:pt x="6947999" y="884692"/>
                </a:lnTo>
                <a:lnTo>
                  <a:pt x="6949162" y="885447"/>
                </a:lnTo>
                <a:lnTo>
                  <a:pt x="6949937" y="885826"/>
                </a:lnTo>
                <a:lnTo>
                  <a:pt x="6949550" y="887716"/>
                </a:lnTo>
                <a:lnTo>
                  <a:pt x="6949162" y="889228"/>
                </a:lnTo>
                <a:lnTo>
                  <a:pt x="6947999" y="889982"/>
                </a:lnTo>
                <a:lnTo>
                  <a:pt x="6947224" y="891118"/>
                </a:lnTo>
                <a:lnTo>
                  <a:pt x="6944510" y="892629"/>
                </a:lnTo>
                <a:lnTo>
                  <a:pt x="6941797" y="893008"/>
                </a:lnTo>
                <a:lnTo>
                  <a:pt x="6934819" y="893384"/>
                </a:lnTo>
                <a:lnTo>
                  <a:pt x="6931330" y="893384"/>
                </a:lnTo>
                <a:lnTo>
                  <a:pt x="6928617" y="893764"/>
                </a:lnTo>
                <a:lnTo>
                  <a:pt x="6927841" y="889228"/>
                </a:lnTo>
                <a:lnTo>
                  <a:pt x="6927841" y="884692"/>
                </a:lnTo>
                <a:lnTo>
                  <a:pt x="6928617" y="881667"/>
                </a:lnTo>
                <a:lnTo>
                  <a:pt x="6929392" y="878642"/>
                </a:lnTo>
                <a:lnTo>
                  <a:pt x="6930942" y="876376"/>
                </a:lnTo>
                <a:lnTo>
                  <a:pt x="6932881" y="874486"/>
                </a:lnTo>
                <a:lnTo>
                  <a:pt x="6934819" y="872973"/>
                </a:lnTo>
                <a:lnTo>
                  <a:pt x="6937145" y="871840"/>
                </a:lnTo>
                <a:lnTo>
                  <a:pt x="6939858" y="871084"/>
                </a:lnTo>
                <a:lnTo>
                  <a:pt x="6942184" y="870327"/>
                </a:lnTo>
                <a:close/>
                <a:moveTo>
                  <a:pt x="230898" y="858840"/>
                </a:moveTo>
                <a:lnTo>
                  <a:pt x="236054" y="858840"/>
                </a:lnTo>
                <a:lnTo>
                  <a:pt x="240416" y="858840"/>
                </a:lnTo>
                <a:lnTo>
                  <a:pt x="245572" y="859236"/>
                </a:lnTo>
                <a:lnTo>
                  <a:pt x="250331" y="860030"/>
                </a:lnTo>
                <a:lnTo>
                  <a:pt x="255487" y="861616"/>
                </a:lnTo>
                <a:lnTo>
                  <a:pt x="266195" y="865184"/>
                </a:lnTo>
                <a:lnTo>
                  <a:pt x="276110" y="870340"/>
                </a:lnTo>
                <a:lnTo>
                  <a:pt x="286422" y="875098"/>
                </a:lnTo>
                <a:lnTo>
                  <a:pt x="297130" y="880647"/>
                </a:lnTo>
                <a:lnTo>
                  <a:pt x="317357" y="891751"/>
                </a:lnTo>
                <a:lnTo>
                  <a:pt x="326875" y="896905"/>
                </a:lnTo>
                <a:lnTo>
                  <a:pt x="335601" y="900473"/>
                </a:lnTo>
                <a:lnTo>
                  <a:pt x="333221" y="902457"/>
                </a:lnTo>
                <a:lnTo>
                  <a:pt x="332031" y="904838"/>
                </a:lnTo>
                <a:lnTo>
                  <a:pt x="331238" y="906818"/>
                </a:lnTo>
                <a:lnTo>
                  <a:pt x="331238" y="909196"/>
                </a:lnTo>
                <a:lnTo>
                  <a:pt x="331635" y="911972"/>
                </a:lnTo>
                <a:lnTo>
                  <a:pt x="332031" y="914748"/>
                </a:lnTo>
                <a:lnTo>
                  <a:pt x="334014" y="920300"/>
                </a:lnTo>
                <a:lnTo>
                  <a:pt x="335601" y="925852"/>
                </a:lnTo>
                <a:lnTo>
                  <a:pt x="336394" y="929024"/>
                </a:lnTo>
                <a:lnTo>
                  <a:pt x="336394" y="931402"/>
                </a:lnTo>
                <a:lnTo>
                  <a:pt x="335601" y="933782"/>
                </a:lnTo>
                <a:lnTo>
                  <a:pt x="334807" y="936558"/>
                </a:lnTo>
                <a:lnTo>
                  <a:pt x="332824" y="938541"/>
                </a:lnTo>
                <a:lnTo>
                  <a:pt x="329652" y="940522"/>
                </a:lnTo>
                <a:lnTo>
                  <a:pt x="335601" y="949642"/>
                </a:lnTo>
                <a:lnTo>
                  <a:pt x="342343" y="957970"/>
                </a:lnTo>
                <a:lnTo>
                  <a:pt x="348689" y="965900"/>
                </a:lnTo>
                <a:lnTo>
                  <a:pt x="355827" y="973433"/>
                </a:lnTo>
                <a:lnTo>
                  <a:pt x="370502" y="988106"/>
                </a:lnTo>
                <a:lnTo>
                  <a:pt x="384779" y="1001985"/>
                </a:lnTo>
                <a:lnTo>
                  <a:pt x="391918" y="1009517"/>
                </a:lnTo>
                <a:lnTo>
                  <a:pt x="399057" y="1017053"/>
                </a:lnTo>
                <a:lnTo>
                  <a:pt x="405403" y="1024983"/>
                </a:lnTo>
                <a:lnTo>
                  <a:pt x="411352" y="1033705"/>
                </a:lnTo>
                <a:lnTo>
                  <a:pt x="417301" y="1043221"/>
                </a:lnTo>
                <a:lnTo>
                  <a:pt x="422853" y="1053135"/>
                </a:lnTo>
                <a:lnTo>
                  <a:pt x="427612" y="1063840"/>
                </a:lnTo>
                <a:lnTo>
                  <a:pt x="431578" y="1075342"/>
                </a:lnTo>
                <a:lnTo>
                  <a:pt x="433958" y="1075737"/>
                </a:lnTo>
                <a:lnTo>
                  <a:pt x="435941" y="1075737"/>
                </a:lnTo>
                <a:lnTo>
                  <a:pt x="437924" y="1075342"/>
                </a:lnTo>
                <a:lnTo>
                  <a:pt x="439510" y="1074944"/>
                </a:lnTo>
                <a:lnTo>
                  <a:pt x="441890" y="1072961"/>
                </a:lnTo>
                <a:lnTo>
                  <a:pt x="444666" y="1070185"/>
                </a:lnTo>
                <a:lnTo>
                  <a:pt x="447442" y="1067807"/>
                </a:lnTo>
                <a:lnTo>
                  <a:pt x="449029" y="1066616"/>
                </a:lnTo>
                <a:lnTo>
                  <a:pt x="450615" y="1066221"/>
                </a:lnTo>
                <a:lnTo>
                  <a:pt x="452598" y="1065825"/>
                </a:lnTo>
                <a:lnTo>
                  <a:pt x="454581" y="1065825"/>
                </a:lnTo>
                <a:lnTo>
                  <a:pt x="456961" y="1066221"/>
                </a:lnTo>
                <a:lnTo>
                  <a:pt x="459737" y="1067409"/>
                </a:lnTo>
                <a:lnTo>
                  <a:pt x="458944" y="1073754"/>
                </a:lnTo>
                <a:lnTo>
                  <a:pt x="458944" y="1079703"/>
                </a:lnTo>
                <a:lnTo>
                  <a:pt x="459737" y="1086048"/>
                </a:lnTo>
                <a:lnTo>
                  <a:pt x="460134" y="1090804"/>
                </a:lnTo>
                <a:lnTo>
                  <a:pt x="460927" y="1095564"/>
                </a:lnTo>
                <a:lnTo>
                  <a:pt x="462117" y="1099926"/>
                </a:lnTo>
                <a:lnTo>
                  <a:pt x="463703" y="1103494"/>
                </a:lnTo>
                <a:lnTo>
                  <a:pt x="465686" y="1107458"/>
                </a:lnTo>
                <a:lnTo>
                  <a:pt x="473222" y="1101908"/>
                </a:lnTo>
                <a:lnTo>
                  <a:pt x="477188" y="1099527"/>
                </a:lnTo>
                <a:lnTo>
                  <a:pt x="480757" y="1097547"/>
                </a:lnTo>
                <a:lnTo>
                  <a:pt x="484723" y="1095959"/>
                </a:lnTo>
                <a:lnTo>
                  <a:pt x="488292" y="1094771"/>
                </a:lnTo>
                <a:lnTo>
                  <a:pt x="491069" y="1094771"/>
                </a:lnTo>
                <a:lnTo>
                  <a:pt x="494242" y="1094771"/>
                </a:lnTo>
                <a:lnTo>
                  <a:pt x="496621" y="1095959"/>
                </a:lnTo>
                <a:lnTo>
                  <a:pt x="499397" y="1097943"/>
                </a:lnTo>
                <a:lnTo>
                  <a:pt x="500587" y="1100719"/>
                </a:lnTo>
                <a:lnTo>
                  <a:pt x="501777" y="1104286"/>
                </a:lnTo>
                <a:lnTo>
                  <a:pt x="502174" y="1109441"/>
                </a:lnTo>
                <a:lnTo>
                  <a:pt x="502174" y="1115390"/>
                </a:lnTo>
                <a:lnTo>
                  <a:pt x="501380" y="1122526"/>
                </a:lnTo>
                <a:lnTo>
                  <a:pt x="499397" y="1130853"/>
                </a:lnTo>
                <a:lnTo>
                  <a:pt x="503363" y="1130457"/>
                </a:lnTo>
                <a:lnTo>
                  <a:pt x="507726" y="1130853"/>
                </a:lnTo>
                <a:lnTo>
                  <a:pt x="512089" y="1130853"/>
                </a:lnTo>
                <a:lnTo>
                  <a:pt x="516451" y="1130853"/>
                </a:lnTo>
                <a:lnTo>
                  <a:pt x="518434" y="1130457"/>
                </a:lnTo>
                <a:lnTo>
                  <a:pt x="519624" y="1130060"/>
                </a:lnTo>
                <a:lnTo>
                  <a:pt x="521211" y="1128475"/>
                </a:lnTo>
                <a:lnTo>
                  <a:pt x="522400" y="1126889"/>
                </a:lnTo>
                <a:lnTo>
                  <a:pt x="522797" y="1124907"/>
                </a:lnTo>
                <a:lnTo>
                  <a:pt x="522797" y="1122131"/>
                </a:lnTo>
                <a:lnTo>
                  <a:pt x="522797" y="1118959"/>
                </a:lnTo>
                <a:lnTo>
                  <a:pt x="521607" y="1114598"/>
                </a:lnTo>
                <a:lnTo>
                  <a:pt x="525177" y="1118959"/>
                </a:lnTo>
                <a:lnTo>
                  <a:pt x="527953" y="1124114"/>
                </a:lnTo>
                <a:lnTo>
                  <a:pt x="532712" y="1135612"/>
                </a:lnTo>
                <a:lnTo>
                  <a:pt x="534695" y="1141164"/>
                </a:lnTo>
                <a:lnTo>
                  <a:pt x="537471" y="1145920"/>
                </a:lnTo>
                <a:lnTo>
                  <a:pt x="541041" y="1151077"/>
                </a:lnTo>
                <a:lnTo>
                  <a:pt x="542231" y="1152663"/>
                </a:lnTo>
                <a:lnTo>
                  <a:pt x="544213" y="1154646"/>
                </a:lnTo>
                <a:lnTo>
                  <a:pt x="547386" y="1155439"/>
                </a:lnTo>
                <a:lnTo>
                  <a:pt x="549766" y="1156232"/>
                </a:lnTo>
                <a:lnTo>
                  <a:pt x="551749" y="1155439"/>
                </a:lnTo>
                <a:lnTo>
                  <a:pt x="553335" y="1154646"/>
                </a:lnTo>
                <a:lnTo>
                  <a:pt x="554525" y="1153059"/>
                </a:lnTo>
                <a:lnTo>
                  <a:pt x="554922" y="1151077"/>
                </a:lnTo>
                <a:lnTo>
                  <a:pt x="555715" y="1145920"/>
                </a:lnTo>
                <a:lnTo>
                  <a:pt x="556905" y="1141559"/>
                </a:lnTo>
                <a:lnTo>
                  <a:pt x="557301" y="1139578"/>
                </a:lnTo>
                <a:lnTo>
                  <a:pt x="558491" y="1137990"/>
                </a:lnTo>
                <a:lnTo>
                  <a:pt x="560078" y="1136803"/>
                </a:lnTo>
                <a:lnTo>
                  <a:pt x="561267" y="1136405"/>
                </a:lnTo>
                <a:lnTo>
                  <a:pt x="564044" y="1136803"/>
                </a:lnTo>
                <a:lnTo>
                  <a:pt x="566820" y="1137990"/>
                </a:lnTo>
                <a:lnTo>
                  <a:pt x="568406" y="1145127"/>
                </a:lnTo>
                <a:lnTo>
                  <a:pt x="570389" y="1150679"/>
                </a:lnTo>
                <a:lnTo>
                  <a:pt x="572769" y="1155439"/>
                </a:lnTo>
                <a:lnTo>
                  <a:pt x="575942" y="1159402"/>
                </a:lnTo>
                <a:lnTo>
                  <a:pt x="579511" y="1162972"/>
                </a:lnTo>
                <a:lnTo>
                  <a:pt x="583081" y="1166540"/>
                </a:lnTo>
                <a:lnTo>
                  <a:pt x="590616" y="1172489"/>
                </a:lnTo>
                <a:lnTo>
                  <a:pt x="598151" y="1178436"/>
                </a:lnTo>
                <a:lnTo>
                  <a:pt x="602117" y="1182005"/>
                </a:lnTo>
                <a:lnTo>
                  <a:pt x="604894" y="1185971"/>
                </a:lnTo>
                <a:lnTo>
                  <a:pt x="607670" y="1190729"/>
                </a:lnTo>
                <a:lnTo>
                  <a:pt x="610050" y="1196280"/>
                </a:lnTo>
                <a:lnTo>
                  <a:pt x="611636" y="1202226"/>
                </a:lnTo>
                <a:lnTo>
                  <a:pt x="612429" y="1209762"/>
                </a:lnTo>
                <a:lnTo>
                  <a:pt x="614412" y="1207383"/>
                </a:lnTo>
                <a:lnTo>
                  <a:pt x="617188" y="1205002"/>
                </a:lnTo>
                <a:lnTo>
                  <a:pt x="619568" y="1204210"/>
                </a:lnTo>
                <a:lnTo>
                  <a:pt x="622741" y="1203019"/>
                </a:lnTo>
                <a:lnTo>
                  <a:pt x="625120" y="1202625"/>
                </a:lnTo>
                <a:lnTo>
                  <a:pt x="627500" y="1202226"/>
                </a:lnTo>
                <a:lnTo>
                  <a:pt x="630276" y="1202625"/>
                </a:lnTo>
                <a:lnTo>
                  <a:pt x="632656" y="1203019"/>
                </a:lnTo>
                <a:lnTo>
                  <a:pt x="635829" y="1204210"/>
                </a:lnTo>
                <a:lnTo>
                  <a:pt x="638208" y="1205795"/>
                </a:lnTo>
                <a:lnTo>
                  <a:pt x="643761" y="1209366"/>
                </a:lnTo>
                <a:lnTo>
                  <a:pt x="648520" y="1214123"/>
                </a:lnTo>
                <a:lnTo>
                  <a:pt x="653676" y="1219675"/>
                </a:lnTo>
                <a:lnTo>
                  <a:pt x="658832" y="1226416"/>
                </a:lnTo>
                <a:lnTo>
                  <a:pt x="663591" y="1233950"/>
                </a:lnTo>
                <a:lnTo>
                  <a:pt x="668350" y="1241482"/>
                </a:lnTo>
                <a:lnTo>
                  <a:pt x="672316" y="1249415"/>
                </a:lnTo>
                <a:lnTo>
                  <a:pt x="676282" y="1257345"/>
                </a:lnTo>
                <a:lnTo>
                  <a:pt x="679852" y="1265275"/>
                </a:lnTo>
                <a:lnTo>
                  <a:pt x="683421" y="1273205"/>
                </a:lnTo>
                <a:lnTo>
                  <a:pt x="685801" y="1280739"/>
                </a:lnTo>
                <a:lnTo>
                  <a:pt x="678662" y="1287082"/>
                </a:lnTo>
                <a:lnTo>
                  <a:pt x="672316" y="1291841"/>
                </a:lnTo>
                <a:lnTo>
                  <a:pt x="665574" y="1295807"/>
                </a:lnTo>
                <a:lnTo>
                  <a:pt x="659228" y="1299376"/>
                </a:lnTo>
                <a:lnTo>
                  <a:pt x="652883" y="1301359"/>
                </a:lnTo>
                <a:lnTo>
                  <a:pt x="646537" y="1302942"/>
                </a:lnTo>
                <a:lnTo>
                  <a:pt x="640191" y="1303340"/>
                </a:lnTo>
                <a:lnTo>
                  <a:pt x="634242" y="1303340"/>
                </a:lnTo>
                <a:lnTo>
                  <a:pt x="628293" y="1302942"/>
                </a:lnTo>
                <a:lnTo>
                  <a:pt x="621947" y="1301359"/>
                </a:lnTo>
                <a:lnTo>
                  <a:pt x="615998" y="1299376"/>
                </a:lnTo>
                <a:lnTo>
                  <a:pt x="609653" y="1297393"/>
                </a:lnTo>
                <a:lnTo>
                  <a:pt x="603704" y="1294617"/>
                </a:lnTo>
                <a:lnTo>
                  <a:pt x="597358" y="1291445"/>
                </a:lnTo>
                <a:lnTo>
                  <a:pt x="585064" y="1284307"/>
                </a:lnTo>
                <a:lnTo>
                  <a:pt x="559284" y="1268051"/>
                </a:lnTo>
                <a:lnTo>
                  <a:pt x="545800" y="1259724"/>
                </a:lnTo>
                <a:lnTo>
                  <a:pt x="531126" y="1251793"/>
                </a:lnTo>
                <a:lnTo>
                  <a:pt x="524383" y="1248225"/>
                </a:lnTo>
                <a:lnTo>
                  <a:pt x="516451" y="1245449"/>
                </a:lnTo>
                <a:lnTo>
                  <a:pt x="508916" y="1242277"/>
                </a:lnTo>
                <a:lnTo>
                  <a:pt x="500191" y="1239897"/>
                </a:lnTo>
                <a:lnTo>
                  <a:pt x="492259" y="1237913"/>
                </a:lnTo>
                <a:lnTo>
                  <a:pt x="483533" y="1236328"/>
                </a:lnTo>
                <a:lnTo>
                  <a:pt x="474808" y="1235934"/>
                </a:lnTo>
                <a:lnTo>
                  <a:pt x="465686" y="1235140"/>
                </a:lnTo>
                <a:lnTo>
                  <a:pt x="465290" y="1226416"/>
                </a:lnTo>
                <a:lnTo>
                  <a:pt x="464100" y="1217692"/>
                </a:lnTo>
                <a:lnTo>
                  <a:pt x="462513" y="1210554"/>
                </a:lnTo>
                <a:lnTo>
                  <a:pt x="460530" y="1204210"/>
                </a:lnTo>
                <a:lnTo>
                  <a:pt x="458151" y="1198660"/>
                </a:lnTo>
                <a:lnTo>
                  <a:pt x="454581" y="1193505"/>
                </a:lnTo>
                <a:lnTo>
                  <a:pt x="451012" y="1189540"/>
                </a:lnTo>
                <a:lnTo>
                  <a:pt x="446649" y="1186764"/>
                </a:lnTo>
                <a:lnTo>
                  <a:pt x="441890" y="1184781"/>
                </a:lnTo>
                <a:lnTo>
                  <a:pt x="437527" y="1182798"/>
                </a:lnTo>
                <a:lnTo>
                  <a:pt x="431975" y="1182005"/>
                </a:lnTo>
                <a:lnTo>
                  <a:pt x="426423" y="1181608"/>
                </a:lnTo>
                <a:lnTo>
                  <a:pt x="420870" y="1182005"/>
                </a:lnTo>
                <a:lnTo>
                  <a:pt x="415318" y="1183591"/>
                </a:lnTo>
                <a:lnTo>
                  <a:pt x="409369" y="1185574"/>
                </a:lnTo>
                <a:lnTo>
                  <a:pt x="403420" y="1187557"/>
                </a:lnTo>
                <a:lnTo>
                  <a:pt x="399850" y="1184781"/>
                </a:lnTo>
                <a:lnTo>
                  <a:pt x="397471" y="1180815"/>
                </a:lnTo>
                <a:lnTo>
                  <a:pt x="395091" y="1175660"/>
                </a:lnTo>
                <a:lnTo>
                  <a:pt x="393505" y="1170108"/>
                </a:lnTo>
                <a:lnTo>
                  <a:pt x="392315" y="1163766"/>
                </a:lnTo>
                <a:lnTo>
                  <a:pt x="391918" y="1156232"/>
                </a:lnTo>
                <a:lnTo>
                  <a:pt x="391918" y="1148696"/>
                </a:lnTo>
                <a:lnTo>
                  <a:pt x="391918" y="1139973"/>
                </a:lnTo>
                <a:lnTo>
                  <a:pt x="384383" y="1141164"/>
                </a:lnTo>
                <a:lnTo>
                  <a:pt x="377244" y="1141164"/>
                </a:lnTo>
                <a:lnTo>
                  <a:pt x="370898" y="1140371"/>
                </a:lnTo>
                <a:lnTo>
                  <a:pt x="364156" y="1139973"/>
                </a:lnTo>
                <a:lnTo>
                  <a:pt x="358207" y="1138388"/>
                </a:lnTo>
                <a:lnTo>
                  <a:pt x="352258" y="1136803"/>
                </a:lnTo>
                <a:lnTo>
                  <a:pt x="346706" y="1134819"/>
                </a:lnTo>
                <a:lnTo>
                  <a:pt x="341153" y="1132438"/>
                </a:lnTo>
                <a:lnTo>
                  <a:pt x="331238" y="1141559"/>
                </a:lnTo>
                <a:lnTo>
                  <a:pt x="321323" y="1151077"/>
                </a:lnTo>
                <a:lnTo>
                  <a:pt x="302286" y="1170506"/>
                </a:lnTo>
                <a:lnTo>
                  <a:pt x="282456" y="1191126"/>
                </a:lnTo>
                <a:lnTo>
                  <a:pt x="272541" y="1200641"/>
                </a:lnTo>
                <a:lnTo>
                  <a:pt x="261833" y="1210554"/>
                </a:lnTo>
                <a:lnTo>
                  <a:pt x="251521" y="1219675"/>
                </a:lnTo>
                <a:lnTo>
                  <a:pt x="240020" y="1228795"/>
                </a:lnTo>
                <a:lnTo>
                  <a:pt x="227725" y="1236726"/>
                </a:lnTo>
                <a:lnTo>
                  <a:pt x="215430" y="1244258"/>
                </a:lnTo>
                <a:lnTo>
                  <a:pt x="208291" y="1247432"/>
                </a:lnTo>
                <a:lnTo>
                  <a:pt x="201946" y="1250207"/>
                </a:lnTo>
                <a:lnTo>
                  <a:pt x="194410" y="1253379"/>
                </a:lnTo>
                <a:lnTo>
                  <a:pt x="187272" y="1255759"/>
                </a:lnTo>
                <a:lnTo>
                  <a:pt x="179340" y="1257741"/>
                </a:lnTo>
                <a:lnTo>
                  <a:pt x="171804" y="1259724"/>
                </a:lnTo>
                <a:lnTo>
                  <a:pt x="163079" y="1261309"/>
                </a:lnTo>
                <a:lnTo>
                  <a:pt x="154750" y="1262894"/>
                </a:lnTo>
                <a:lnTo>
                  <a:pt x="151974" y="1253776"/>
                </a:lnTo>
                <a:lnTo>
                  <a:pt x="149594" y="1248620"/>
                </a:lnTo>
                <a:lnTo>
                  <a:pt x="148008" y="1246639"/>
                </a:lnTo>
                <a:lnTo>
                  <a:pt x="147215" y="1245846"/>
                </a:lnTo>
                <a:lnTo>
                  <a:pt x="145628" y="1244656"/>
                </a:lnTo>
                <a:lnTo>
                  <a:pt x="144042" y="1244258"/>
                </a:lnTo>
                <a:lnTo>
                  <a:pt x="141266" y="1243863"/>
                </a:lnTo>
                <a:lnTo>
                  <a:pt x="137300" y="1243465"/>
                </a:lnTo>
                <a:lnTo>
                  <a:pt x="132540" y="1242277"/>
                </a:lnTo>
                <a:lnTo>
                  <a:pt x="129764" y="1240689"/>
                </a:lnTo>
                <a:lnTo>
                  <a:pt x="126591" y="1238706"/>
                </a:lnTo>
                <a:lnTo>
                  <a:pt x="131747" y="1234742"/>
                </a:lnTo>
                <a:lnTo>
                  <a:pt x="136110" y="1230382"/>
                </a:lnTo>
                <a:lnTo>
                  <a:pt x="140076" y="1225227"/>
                </a:lnTo>
                <a:lnTo>
                  <a:pt x="144438" y="1220072"/>
                </a:lnTo>
                <a:lnTo>
                  <a:pt x="151974" y="1209366"/>
                </a:lnTo>
                <a:lnTo>
                  <a:pt x="159509" y="1197471"/>
                </a:lnTo>
                <a:lnTo>
                  <a:pt x="173787" y="1173677"/>
                </a:lnTo>
                <a:lnTo>
                  <a:pt x="181322" y="1161385"/>
                </a:lnTo>
                <a:lnTo>
                  <a:pt x="188858" y="1149887"/>
                </a:lnTo>
                <a:lnTo>
                  <a:pt x="187272" y="1147903"/>
                </a:lnTo>
                <a:lnTo>
                  <a:pt x="186082" y="1145920"/>
                </a:lnTo>
                <a:lnTo>
                  <a:pt x="184892" y="1139973"/>
                </a:lnTo>
                <a:lnTo>
                  <a:pt x="183702" y="1133629"/>
                </a:lnTo>
                <a:lnTo>
                  <a:pt x="183305" y="1126492"/>
                </a:lnTo>
                <a:lnTo>
                  <a:pt x="182909" y="1110234"/>
                </a:lnTo>
                <a:lnTo>
                  <a:pt x="183305" y="1094374"/>
                </a:lnTo>
                <a:lnTo>
                  <a:pt x="187272" y="1096754"/>
                </a:lnTo>
                <a:lnTo>
                  <a:pt x="190444" y="1098735"/>
                </a:lnTo>
                <a:lnTo>
                  <a:pt x="193221" y="1099926"/>
                </a:lnTo>
                <a:lnTo>
                  <a:pt x="195204" y="1099926"/>
                </a:lnTo>
                <a:lnTo>
                  <a:pt x="196790" y="1099527"/>
                </a:lnTo>
                <a:lnTo>
                  <a:pt x="197980" y="1098340"/>
                </a:lnTo>
                <a:lnTo>
                  <a:pt x="198376" y="1096754"/>
                </a:lnTo>
                <a:lnTo>
                  <a:pt x="198376" y="1094771"/>
                </a:lnTo>
                <a:lnTo>
                  <a:pt x="197187" y="1090013"/>
                </a:lnTo>
                <a:lnTo>
                  <a:pt x="194807" y="1083272"/>
                </a:lnTo>
                <a:lnTo>
                  <a:pt x="192427" y="1076928"/>
                </a:lnTo>
                <a:lnTo>
                  <a:pt x="188858" y="1070185"/>
                </a:lnTo>
                <a:lnTo>
                  <a:pt x="188858" y="1076135"/>
                </a:lnTo>
                <a:lnTo>
                  <a:pt x="187668" y="1081289"/>
                </a:lnTo>
                <a:lnTo>
                  <a:pt x="185685" y="1084858"/>
                </a:lnTo>
                <a:lnTo>
                  <a:pt x="183305" y="1088028"/>
                </a:lnTo>
                <a:lnTo>
                  <a:pt x="179736" y="1089219"/>
                </a:lnTo>
                <a:lnTo>
                  <a:pt x="175770" y="1090804"/>
                </a:lnTo>
                <a:lnTo>
                  <a:pt x="171011" y="1091202"/>
                </a:lnTo>
                <a:lnTo>
                  <a:pt x="166648" y="1091202"/>
                </a:lnTo>
                <a:lnTo>
                  <a:pt x="155543" y="1091202"/>
                </a:lnTo>
                <a:lnTo>
                  <a:pt x="144042" y="1090804"/>
                </a:lnTo>
                <a:lnTo>
                  <a:pt x="138490" y="1091202"/>
                </a:lnTo>
                <a:lnTo>
                  <a:pt x="132540" y="1091995"/>
                </a:lnTo>
                <a:lnTo>
                  <a:pt x="126591" y="1092789"/>
                </a:lnTo>
                <a:lnTo>
                  <a:pt x="121039" y="1094771"/>
                </a:lnTo>
                <a:lnTo>
                  <a:pt x="119453" y="1089219"/>
                </a:lnTo>
                <a:lnTo>
                  <a:pt x="117470" y="1083667"/>
                </a:lnTo>
                <a:lnTo>
                  <a:pt x="113107" y="1074152"/>
                </a:lnTo>
                <a:lnTo>
                  <a:pt x="111521" y="1068997"/>
                </a:lnTo>
                <a:lnTo>
                  <a:pt x="109934" y="1062653"/>
                </a:lnTo>
                <a:lnTo>
                  <a:pt x="109537" y="1055911"/>
                </a:lnTo>
                <a:lnTo>
                  <a:pt x="109934" y="1047187"/>
                </a:lnTo>
                <a:lnTo>
                  <a:pt x="113504" y="1047187"/>
                </a:lnTo>
                <a:lnTo>
                  <a:pt x="117470" y="1047585"/>
                </a:lnTo>
                <a:lnTo>
                  <a:pt x="126988" y="1049566"/>
                </a:lnTo>
                <a:lnTo>
                  <a:pt x="137300" y="1051154"/>
                </a:lnTo>
                <a:lnTo>
                  <a:pt x="142059" y="1051947"/>
                </a:lnTo>
                <a:lnTo>
                  <a:pt x="146818" y="1051947"/>
                </a:lnTo>
                <a:lnTo>
                  <a:pt x="151181" y="1051154"/>
                </a:lnTo>
                <a:lnTo>
                  <a:pt x="155543" y="1049566"/>
                </a:lnTo>
                <a:lnTo>
                  <a:pt x="157526" y="1048773"/>
                </a:lnTo>
                <a:lnTo>
                  <a:pt x="159113" y="1047187"/>
                </a:lnTo>
                <a:lnTo>
                  <a:pt x="160699" y="1045602"/>
                </a:lnTo>
                <a:lnTo>
                  <a:pt x="162286" y="1043619"/>
                </a:lnTo>
                <a:lnTo>
                  <a:pt x="163872" y="1041636"/>
                </a:lnTo>
                <a:lnTo>
                  <a:pt x="164665" y="1038860"/>
                </a:lnTo>
                <a:lnTo>
                  <a:pt x="165855" y="1035690"/>
                </a:lnTo>
                <a:lnTo>
                  <a:pt x="166252" y="1032120"/>
                </a:lnTo>
                <a:lnTo>
                  <a:pt x="166648" y="1024190"/>
                </a:lnTo>
                <a:lnTo>
                  <a:pt x="166252" y="1014672"/>
                </a:lnTo>
                <a:lnTo>
                  <a:pt x="174580" y="1009517"/>
                </a:lnTo>
                <a:lnTo>
                  <a:pt x="183305" y="1005554"/>
                </a:lnTo>
                <a:lnTo>
                  <a:pt x="192824" y="1001985"/>
                </a:lnTo>
                <a:lnTo>
                  <a:pt x="202342" y="999209"/>
                </a:lnTo>
                <a:lnTo>
                  <a:pt x="212258" y="996434"/>
                </a:lnTo>
                <a:lnTo>
                  <a:pt x="222172" y="994052"/>
                </a:lnTo>
                <a:lnTo>
                  <a:pt x="242796" y="990088"/>
                </a:lnTo>
                <a:lnTo>
                  <a:pt x="253108" y="988106"/>
                </a:lnTo>
                <a:lnTo>
                  <a:pt x="263023" y="985727"/>
                </a:lnTo>
                <a:lnTo>
                  <a:pt x="272541" y="982553"/>
                </a:lnTo>
                <a:lnTo>
                  <a:pt x="281663" y="978985"/>
                </a:lnTo>
                <a:lnTo>
                  <a:pt x="290388" y="974623"/>
                </a:lnTo>
                <a:lnTo>
                  <a:pt x="298717" y="969470"/>
                </a:lnTo>
                <a:lnTo>
                  <a:pt x="302683" y="967091"/>
                </a:lnTo>
                <a:lnTo>
                  <a:pt x="306252" y="963918"/>
                </a:lnTo>
                <a:lnTo>
                  <a:pt x="309822" y="960348"/>
                </a:lnTo>
                <a:lnTo>
                  <a:pt x="312994" y="957176"/>
                </a:lnTo>
                <a:lnTo>
                  <a:pt x="309028" y="942904"/>
                </a:lnTo>
                <a:lnTo>
                  <a:pt x="307045" y="936953"/>
                </a:lnTo>
                <a:lnTo>
                  <a:pt x="305062" y="931402"/>
                </a:lnTo>
                <a:lnTo>
                  <a:pt x="303079" y="927043"/>
                </a:lnTo>
                <a:lnTo>
                  <a:pt x="300700" y="923076"/>
                </a:lnTo>
                <a:lnTo>
                  <a:pt x="297923" y="918715"/>
                </a:lnTo>
                <a:lnTo>
                  <a:pt x="295544" y="915939"/>
                </a:lnTo>
                <a:lnTo>
                  <a:pt x="293164" y="913163"/>
                </a:lnTo>
                <a:lnTo>
                  <a:pt x="289992" y="911179"/>
                </a:lnTo>
                <a:lnTo>
                  <a:pt x="287215" y="909992"/>
                </a:lnTo>
                <a:lnTo>
                  <a:pt x="284439" y="908403"/>
                </a:lnTo>
                <a:lnTo>
                  <a:pt x="281663" y="908008"/>
                </a:lnTo>
                <a:lnTo>
                  <a:pt x="278093" y="907217"/>
                </a:lnTo>
                <a:lnTo>
                  <a:pt x="274921" y="907217"/>
                </a:lnTo>
                <a:lnTo>
                  <a:pt x="272144" y="907217"/>
                </a:lnTo>
                <a:lnTo>
                  <a:pt x="265006" y="909196"/>
                </a:lnTo>
                <a:lnTo>
                  <a:pt x="257867" y="911972"/>
                </a:lnTo>
                <a:lnTo>
                  <a:pt x="251125" y="915541"/>
                </a:lnTo>
                <a:lnTo>
                  <a:pt x="243589" y="919902"/>
                </a:lnTo>
                <a:lnTo>
                  <a:pt x="227328" y="930213"/>
                </a:lnTo>
                <a:lnTo>
                  <a:pt x="211464" y="942110"/>
                </a:lnTo>
                <a:lnTo>
                  <a:pt x="211861" y="936558"/>
                </a:lnTo>
                <a:lnTo>
                  <a:pt x="211861" y="931800"/>
                </a:lnTo>
                <a:lnTo>
                  <a:pt x="211861" y="927833"/>
                </a:lnTo>
                <a:lnTo>
                  <a:pt x="210671" y="925059"/>
                </a:lnTo>
                <a:lnTo>
                  <a:pt x="209878" y="921887"/>
                </a:lnTo>
                <a:lnTo>
                  <a:pt x="208291" y="919507"/>
                </a:lnTo>
                <a:lnTo>
                  <a:pt x="206308" y="917524"/>
                </a:lnTo>
                <a:lnTo>
                  <a:pt x="204722" y="915541"/>
                </a:lnTo>
                <a:lnTo>
                  <a:pt x="200359" y="912370"/>
                </a:lnTo>
                <a:lnTo>
                  <a:pt x="196393" y="909196"/>
                </a:lnTo>
                <a:lnTo>
                  <a:pt x="192427" y="906420"/>
                </a:lnTo>
                <a:lnTo>
                  <a:pt x="190444" y="904441"/>
                </a:lnTo>
                <a:lnTo>
                  <a:pt x="188858" y="901665"/>
                </a:lnTo>
                <a:lnTo>
                  <a:pt x="191634" y="894129"/>
                </a:lnTo>
                <a:lnTo>
                  <a:pt x="194807" y="887389"/>
                </a:lnTo>
                <a:lnTo>
                  <a:pt x="198376" y="881442"/>
                </a:lnTo>
                <a:lnTo>
                  <a:pt x="201946" y="876286"/>
                </a:lnTo>
                <a:lnTo>
                  <a:pt x="205119" y="871925"/>
                </a:lnTo>
                <a:lnTo>
                  <a:pt x="209481" y="868355"/>
                </a:lnTo>
                <a:lnTo>
                  <a:pt x="213447" y="864788"/>
                </a:lnTo>
                <a:lnTo>
                  <a:pt x="217413" y="862804"/>
                </a:lnTo>
                <a:lnTo>
                  <a:pt x="221776" y="860822"/>
                </a:lnTo>
                <a:lnTo>
                  <a:pt x="226535" y="859236"/>
                </a:lnTo>
                <a:close/>
                <a:moveTo>
                  <a:pt x="5858944" y="852486"/>
                </a:moveTo>
                <a:lnTo>
                  <a:pt x="5861748" y="852876"/>
                </a:lnTo>
                <a:lnTo>
                  <a:pt x="5864153" y="853655"/>
                </a:lnTo>
                <a:lnTo>
                  <a:pt x="5867362" y="855211"/>
                </a:lnTo>
                <a:lnTo>
                  <a:pt x="5870568" y="856381"/>
                </a:lnTo>
                <a:lnTo>
                  <a:pt x="5869364" y="859497"/>
                </a:lnTo>
                <a:lnTo>
                  <a:pt x="5868164" y="861833"/>
                </a:lnTo>
                <a:lnTo>
                  <a:pt x="5866156" y="864557"/>
                </a:lnTo>
                <a:lnTo>
                  <a:pt x="5864554" y="866505"/>
                </a:lnTo>
                <a:lnTo>
                  <a:pt x="5862549" y="867672"/>
                </a:lnTo>
                <a:lnTo>
                  <a:pt x="5860144" y="869230"/>
                </a:lnTo>
                <a:lnTo>
                  <a:pt x="5855735" y="871177"/>
                </a:lnTo>
                <a:lnTo>
                  <a:pt x="5850121" y="872735"/>
                </a:lnTo>
                <a:lnTo>
                  <a:pt x="5843708" y="873124"/>
                </a:lnTo>
                <a:lnTo>
                  <a:pt x="5837295" y="873124"/>
                </a:lnTo>
                <a:lnTo>
                  <a:pt x="5830878" y="873124"/>
                </a:lnTo>
                <a:lnTo>
                  <a:pt x="5836090" y="868840"/>
                </a:lnTo>
                <a:lnTo>
                  <a:pt x="5840901" y="864557"/>
                </a:lnTo>
                <a:lnTo>
                  <a:pt x="5845312" y="859886"/>
                </a:lnTo>
                <a:lnTo>
                  <a:pt x="5849320" y="856381"/>
                </a:lnTo>
                <a:lnTo>
                  <a:pt x="5852127" y="855211"/>
                </a:lnTo>
                <a:lnTo>
                  <a:pt x="5854131" y="854044"/>
                </a:lnTo>
                <a:lnTo>
                  <a:pt x="5856538" y="852876"/>
                </a:lnTo>
                <a:close/>
                <a:moveTo>
                  <a:pt x="7147723" y="850899"/>
                </a:moveTo>
                <a:lnTo>
                  <a:pt x="7150952" y="850899"/>
                </a:lnTo>
                <a:lnTo>
                  <a:pt x="7153777" y="852031"/>
                </a:lnTo>
                <a:lnTo>
                  <a:pt x="7156199" y="853162"/>
                </a:lnTo>
                <a:lnTo>
                  <a:pt x="7158620" y="854668"/>
                </a:lnTo>
                <a:lnTo>
                  <a:pt x="7161446" y="856553"/>
                </a:lnTo>
                <a:lnTo>
                  <a:pt x="7163867" y="857685"/>
                </a:lnTo>
                <a:lnTo>
                  <a:pt x="7167096" y="858439"/>
                </a:lnTo>
                <a:lnTo>
                  <a:pt x="7170729" y="858062"/>
                </a:lnTo>
                <a:lnTo>
                  <a:pt x="7170729" y="881063"/>
                </a:lnTo>
                <a:lnTo>
                  <a:pt x="7167096" y="878046"/>
                </a:lnTo>
                <a:lnTo>
                  <a:pt x="7163060" y="876160"/>
                </a:lnTo>
                <a:lnTo>
                  <a:pt x="7158620" y="873898"/>
                </a:lnTo>
                <a:lnTo>
                  <a:pt x="7154584" y="871635"/>
                </a:lnTo>
                <a:lnTo>
                  <a:pt x="7153374" y="870504"/>
                </a:lnTo>
                <a:lnTo>
                  <a:pt x="7151759" y="868620"/>
                </a:lnTo>
                <a:lnTo>
                  <a:pt x="7150145" y="866735"/>
                </a:lnTo>
                <a:lnTo>
                  <a:pt x="7148934" y="864472"/>
                </a:lnTo>
                <a:lnTo>
                  <a:pt x="7148127" y="861833"/>
                </a:lnTo>
                <a:lnTo>
                  <a:pt x="7147723" y="858439"/>
                </a:lnTo>
                <a:lnTo>
                  <a:pt x="7146916" y="855422"/>
                </a:lnTo>
                <a:close/>
                <a:moveTo>
                  <a:pt x="6169212" y="850899"/>
                </a:moveTo>
                <a:lnTo>
                  <a:pt x="6176953" y="850899"/>
                </a:lnTo>
                <a:lnTo>
                  <a:pt x="6176953" y="879418"/>
                </a:lnTo>
                <a:lnTo>
                  <a:pt x="6176138" y="875802"/>
                </a:lnTo>
                <a:lnTo>
                  <a:pt x="6174509" y="872186"/>
                </a:lnTo>
                <a:lnTo>
                  <a:pt x="6172879" y="868973"/>
                </a:lnTo>
                <a:lnTo>
                  <a:pt x="6170435" y="866565"/>
                </a:lnTo>
                <a:lnTo>
                  <a:pt x="6167990" y="864554"/>
                </a:lnTo>
                <a:lnTo>
                  <a:pt x="6165138" y="862547"/>
                </a:lnTo>
                <a:lnTo>
                  <a:pt x="6162694" y="861341"/>
                </a:lnTo>
                <a:lnTo>
                  <a:pt x="6160249" y="860540"/>
                </a:lnTo>
                <a:lnTo>
                  <a:pt x="6158212" y="860540"/>
                </a:lnTo>
                <a:lnTo>
                  <a:pt x="6156582" y="860941"/>
                </a:lnTo>
                <a:lnTo>
                  <a:pt x="6155360" y="862547"/>
                </a:lnTo>
                <a:lnTo>
                  <a:pt x="6154953" y="864554"/>
                </a:lnTo>
                <a:lnTo>
                  <a:pt x="6155360" y="866966"/>
                </a:lnTo>
                <a:lnTo>
                  <a:pt x="6156990" y="870981"/>
                </a:lnTo>
                <a:lnTo>
                  <a:pt x="6159434" y="875802"/>
                </a:lnTo>
                <a:lnTo>
                  <a:pt x="6158212" y="879819"/>
                </a:lnTo>
                <a:lnTo>
                  <a:pt x="6156582" y="882229"/>
                </a:lnTo>
                <a:lnTo>
                  <a:pt x="6154953" y="883836"/>
                </a:lnTo>
                <a:lnTo>
                  <a:pt x="6153323" y="884236"/>
                </a:lnTo>
                <a:lnTo>
                  <a:pt x="6151693" y="883836"/>
                </a:lnTo>
                <a:lnTo>
                  <a:pt x="6150879" y="882631"/>
                </a:lnTo>
                <a:lnTo>
                  <a:pt x="6147212" y="878211"/>
                </a:lnTo>
                <a:lnTo>
                  <a:pt x="6143953" y="873793"/>
                </a:lnTo>
                <a:lnTo>
                  <a:pt x="6141915" y="870981"/>
                </a:lnTo>
                <a:lnTo>
                  <a:pt x="6139878" y="868973"/>
                </a:lnTo>
                <a:lnTo>
                  <a:pt x="6137841" y="867367"/>
                </a:lnTo>
                <a:lnTo>
                  <a:pt x="6135804" y="866565"/>
                </a:lnTo>
                <a:lnTo>
                  <a:pt x="6133360" y="866565"/>
                </a:lnTo>
                <a:lnTo>
                  <a:pt x="6130915" y="868169"/>
                </a:lnTo>
                <a:lnTo>
                  <a:pt x="6134175" y="862949"/>
                </a:lnTo>
                <a:lnTo>
                  <a:pt x="6139064" y="858931"/>
                </a:lnTo>
                <a:lnTo>
                  <a:pt x="6143953" y="855718"/>
                </a:lnTo>
                <a:lnTo>
                  <a:pt x="6149656" y="853710"/>
                </a:lnTo>
                <a:lnTo>
                  <a:pt x="6155768" y="851702"/>
                </a:lnTo>
                <a:lnTo>
                  <a:pt x="6162286" y="851301"/>
                </a:lnTo>
                <a:close/>
                <a:moveTo>
                  <a:pt x="5977364" y="838199"/>
                </a:moveTo>
                <a:lnTo>
                  <a:pt x="5977364" y="844152"/>
                </a:lnTo>
                <a:lnTo>
                  <a:pt x="5977760" y="846929"/>
                </a:lnTo>
                <a:lnTo>
                  <a:pt x="5978152" y="849311"/>
                </a:lnTo>
                <a:lnTo>
                  <a:pt x="5979337" y="850899"/>
                </a:lnTo>
                <a:lnTo>
                  <a:pt x="5980124" y="852089"/>
                </a:lnTo>
                <a:lnTo>
                  <a:pt x="5981703" y="853279"/>
                </a:lnTo>
                <a:lnTo>
                  <a:pt x="5983279" y="854470"/>
                </a:lnTo>
                <a:lnTo>
                  <a:pt x="5979337" y="858439"/>
                </a:lnTo>
                <a:lnTo>
                  <a:pt x="5975786" y="861219"/>
                </a:lnTo>
                <a:lnTo>
                  <a:pt x="5971844" y="863997"/>
                </a:lnTo>
                <a:lnTo>
                  <a:pt x="5967900" y="865186"/>
                </a:lnTo>
                <a:lnTo>
                  <a:pt x="5963957" y="866378"/>
                </a:lnTo>
                <a:lnTo>
                  <a:pt x="5960014" y="866773"/>
                </a:lnTo>
                <a:lnTo>
                  <a:pt x="5955676" y="866378"/>
                </a:lnTo>
                <a:lnTo>
                  <a:pt x="5952521" y="865981"/>
                </a:lnTo>
                <a:lnTo>
                  <a:pt x="5948183" y="864392"/>
                </a:lnTo>
                <a:lnTo>
                  <a:pt x="5944241" y="862804"/>
                </a:lnTo>
                <a:lnTo>
                  <a:pt x="5936352" y="858439"/>
                </a:lnTo>
                <a:lnTo>
                  <a:pt x="5928859" y="852884"/>
                </a:lnTo>
                <a:lnTo>
                  <a:pt x="5921367" y="847326"/>
                </a:lnTo>
                <a:lnTo>
                  <a:pt x="5924126" y="844152"/>
                </a:lnTo>
                <a:lnTo>
                  <a:pt x="5926886" y="842565"/>
                </a:lnTo>
                <a:lnTo>
                  <a:pt x="5930041" y="841374"/>
                </a:lnTo>
                <a:lnTo>
                  <a:pt x="5932803" y="840580"/>
                </a:lnTo>
                <a:lnTo>
                  <a:pt x="5935959" y="840580"/>
                </a:lnTo>
                <a:lnTo>
                  <a:pt x="5939508" y="840580"/>
                </a:lnTo>
                <a:lnTo>
                  <a:pt x="5946212" y="841772"/>
                </a:lnTo>
                <a:lnTo>
                  <a:pt x="5953704" y="842565"/>
                </a:lnTo>
                <a:lnTo>
                  <a:pt x="5957645" y="843357"/>
                </a:lnTo>
                <a:lnTo>
                  <a:pt x="5961197" y="843357"/>
                </a:lnTo>
                <a:lnTo>
                  <a:pt x="5965138" y="843357"/>
                </a:lnTo>
                <a:lnTo>
                  <a:pt x="5969479" y="842169"/>
                </a:lnTo>
                <a:lnTo>
                  <a:pt x="5973419" y="840580"/>
                </a:lnTo>
                <a:close/>
                <a:moveTo>
                  <a:pt x="6730735" y="833438"/>
                </a:moveTo>
                <a:lnTo>
                  <a:pt x="6740517" y="833835"/>
                </a:lnTo>
                <a:lnTo>
                  <a:pt x="6727213" y="842567"/>
                </a:lnTo>
                <a:lnTo>
                  <a:pt x="6713127" y="850901"/>
                </a:lnTo>
                <a:lnTo>
                  <a:pt x="6699432" y="859236"/>
                </a:lnTo>
                <a:lnTo>
                  <a:pt x="6692389" y="863202"/>
                </a:lnTo>
                <a:lnTo>
                  <a:pt x="6684954" y="866776"/>
                </a:lnTo>
                <a:lnTo>
                  <a:pt x="6686519" y="862014"/>
                </a:lnTo>
                <a:lnTo>
                  <a:pt x="6688476" y="857646"/>
                </a:lnTo>
                <a:lnTo>
                  <a:pt x="6690432" y="853677"/>
                </a:lnTo>
                <a:lnTo>
                  <a:pt x="6693171" y="850105"/>
                </a:lnTo>
                <a:lnTo>
                  <a:pt x="6695519" y="846932"/>
                </a:lnTo>
                <a:lnTo>
                  <a:pt x="6698649" y="844152"/>
                </a:lnTo>
                <a:lnTo>
                  <a:pt x="6701780" y="841375"/>
                </a:lnTo>
                <a:lnTo>
                  <a:pt x="6705301" y="839390"/>
                </a:lnTo>
                <a:lnTo>
                  <a:pt x="6708823" y="838199"/>
                </a:lnTo>
                <a:lnTo>
                  <a:pt x="6712736" y="836612"/>
                </a:lnTo>
                <a:lnTo>
                  <a:pt x="6716649" y="835025"/>
                </a:lnTo>
                <a:lnTo>
                  <a:pt x="6721344" y="834628"/>
                </a:lnTo>
                <a:close/>
                <a:moveTo>
                  <a:pt x="730600" y="827089"/>
                </a:moveTo>
                <a:lnTo>
                  <a:pt x="732970" y="827089"/>
                </a:lnTo>
                <a:lnTo>
                  <a:pt x="734945" y="827089"/>
                </a:lnTo>
                <a:lnTo>
                  <a:pt x="740080" y="827481"/>
                </a:lnTo>
                <a:lnTo>
                  <a:pt x="745215" y="829051"/>
                </a:lnTo>
                <a:lnTo>
                  <a:pt x="749956" y="831407"/>
                </a:lnTo>
                <a:lnTo>
                  <a:pt x="755091" y="834546"/>
                </a:lnTo>
                <a:lnTo>
                  <a:pt x="760226" y="838076"/>
                </a:lnTo>
                <a:lnTo>
                  <a:pt x="770496" y="844356"/>
                </a:lnTo>
                <a:lnTo>
                  <a:pt x="775631" y="847888"/>
                </a:lnTo>
                <a:lnTo>
                  <a:pt x="781162" y="851027"/>
                </a:lnTo>
                <a:lnTo>
                  <a:pt x="787087" y="852989"/>
                </a:lnTo>
                <a:lnTo>
                  <a:pt x="793012" y="854952"/>
                </a:lnTo>
                <a:lnTo>
                  <a:pt x="798937" y="855343"/>
                </a:lnTo>
                <a:lnTo>
                  <a:pt x="802097" y="855343"/>
                </a:lnTo>
                <a:lnTo>
                  <a:pt x="804863" y="854952"/>
                </a:lnTo>
                <a:lnTo>
                  <a:pt x="800122" y="858483"/>
                </a:lnTo>
                <a:lnTo>
                  <a:pt x="794592" y="860445"/>
                </a:lnTo>
                <a:lnTo>
                  <a:pt x="789457" y="862014"/>
                </a:lnTo>
                <a:lnTo>
                  <a:pt x="783927" y="862014"/>
                </a:lnTo>
                <a:lnTo>
                  <a:pt x="778002" y="861230"/>
                </a:lnTo>
                <a:lnTo>
                  <a:pt x="772471" y="859660"/>
                </a:lnTo>
                <a:lnTo>
                  <a:pt x="766941" y="858483"/>
                </a:lnTo>
                <a:lnTo>
                  <a:pt x="761016" y="855736"/>
                </a:lnTo>
                <a:lnTo>
                  <a:pt x="755486" y="852989"/>
                </a:lnTo>
                <a:lnTo>
                  <a:pt x="749956" y="849849"/>
                </a:lnTo>
                <a:lnTo>
                  <a:pt x="739685" y="843570"/>
                </a:lnTo>
                <a:lnTo>
                  <a:pt x="729415" y="836900"/>
                </a:lnTo>
                <a:lnTo>
                  <a:pt x="720724" y="832191"/>
                </a:lnTo>
                <a:lnTo>
                  <a:pt x="723095" y="830228"/>
                </a:lnTo>
                <a:lnTo>
                  <a:pt x="725465" y="829051"/>
                </a:lnTo>
                <a:lnTo>
                  <a:pt x="728230" y="828268"/>
                </a:lnTo>
                <a:close/>
                <a:moveTo>
                  <a:pt x="5430914" y="825498"/>
                </a:moveTo>
                <a:lnTo>
                  <a:pt x="5432123" y="826300"/>
                </a:lnTo>
                <a:lnTo>
                  <a:pt x="5433731" y="826700"/>
                </a:lnTo>
                <a:lnTo>
                  <a:pt x="5437349" y="828305"/>
                </a:lnTo>
                <a:lnTo>
                  <a:pt x="5441775" y="830311"/>
                </a:lnTo>
                <a:lnTo>
                  <a:pt x="5444185" y="830713"/>
                </a:lnTo>
                <a:lnTo>
                  <a:pt x="5447002" y="831114"/>
                </a:lnTo>
                <a:lnTo>
                  <a:pt x="5449816" y="831114"/>
                </a:lnTo>
                <a:lnTo>
                  <a:pt x="5453033" y="830713"/>
                </a:lnTo>
                <a:lnTo>
                  <a:pt x="5453837" y="835125"/>
                </a:lnTo>
                <a:lnTo>
                  <a:pt x="5454642" y="838332"/>
                </a:lnTo>
                <a:lnTo>
                  <a:pt x="5453837" y="841540"/>
                </a:lnTo>
                <a:lnTo>
                  <a:pt x="5453438" y="843547"/>
                </a:lnTo>
                <a:lnTo>
                  <a:pt x="5451828" y="844348"/>
                </a:lnTo>
                <a:lnTo>
                  <a:pt x="5450220" y="845551"/>
                </a:lnTo>
                <a:lnTo>
                  <a:pt x="5447403" y="847154"/>
                </a:lnTo>
                <a:lnTo>
                  <a:pt x="5443785" y="848357"/>
                </a:lnTo>
                <a:lnTo>
                  <a:pt x="5442579" y="849561"/>
                </a:lnTo>
                <a:lnTo>
                  <a:pt x="5441372" y="851166"/>
                </a:lnTo>
                <a:lnTo>
                  <a:pt x="5440567" y="853170"/>
                </a:lnTo>
                <a:lnTo>
                  <a:pt x="5440167" y="855577"/>
                </a:lnTo>
                <a:lnTo>
                  <a:pt x="5440567" y="859186"/>
                </a:lnTo>
                <a:lnTo>
                  <a:pt x="5441775" y="863196"/>
                </a:lnTo>
                <a:lnTo>
                  <a:pt x="5439362" y="863599"/>
                </a:lnTo>
                <a:lnTo>
                  <a:pt x="5437752" y="863196"/>
                </a:lnTo>
                <a:lnTo>
                  <a:pt x="5436144" y="862395"/>
                </a:lnTo>
                <a:lnTo>
                  <a:pt x="5435339" y="860791"/>
                </a:lnTo>
                <a:lnTo>
                  <a:pt x="5434131" y="859186"/>
                </a:lnTo>
                <a:lnTo>
                  <a:pt x="5432926" y="857181"/>
                </a:lnTo>
                <a:lnTo>
                  <a:pt x="5432123" y="852368"/>
                </a:lnTo>
                <a:lnTo>
                  <a:pt x="5430914" y="847957"/>
                </a:lnTo>
                <a:lnTo>
                  <a:pt x="5429709" y="843948"/>
                </a:lnTo>
                <a:lnTo>
                  <a:pt x="5428904" y="841940"/>
                </a:lnTo>
                <a:lnTo>
                  <a:pt x="5427696" y="840737"/>
                </a:lnTo>
                <a:lnTo>
                  <a:pt x="5426088" y="839935"/>
                </a:lnTo>
                <a:lnTo>
                  <a:pt x="5424481" y="839534"/>
                </a:lnTo>
                <a:lnTo>
                  <a:pt x="5426491" y="831114"/>
                </a:lnTo>
                <a:lnTo>
                  <a:pt x="5427696" y="828707"/>
                </a:lnTo>
                <a:lnTo>
                  <a:pt x="5428500" y="827103"/>
                </a:lnTo>
                <a:lnTo>
                  <a:pt x="5429709" y="826300"/>
                </a:lnTo>
                <a:close/>
                <a:moveTo>
                  <a:pt x="5380885" y="825498"/>
                </a:moveTo>
                <a:lnTo>
                  <a:pt x="5383288" y="826291"/>
                </a:lnTo>
                <a:lnTo>
                  <a:pt x="5385690" y="826688"/>
                </a:lnTo>
                <a:lnTo>
                  <a:pt x="5391294" y="828672"/>
                </a:lnTo>
                <a:lnTo>
                  <a:pt x="5398101" y="831849"/>
                </a:lnTo>
                <a:lnTo>
                  <a:pt x="5401703" y="832641"/>
                </a:lnTo>
                <a:lnTo>
                  <a:pt x="5404907" y="833039"/>
                </a:lnTo>
                <a:lnTo>
                  <a:pt x="5408509" y="833832"/>
                </a:lnTo>
                <a:lnTo>
                  <a:pt x="5412112" y="833832"/>
                </a:lnTo>
                <a:lnTo>
                  <a:pt x="5415715" y="832641"/>
                </a:lnTo>
                <a:lnTo>
                  <a:pt x="5419718" y="831056"/>
                </a:lnTo>
                <a:lnTo>
                  <a:pt x="5418115" y="836612"/>
                </a:lnTo>
                <a:lnTo>
                  <a:pt x="5416115" y="840580"/>
                </a:lnTo>
                <a:lnTo>
                  <a:pt x="5414115" y="843754"/>
                </a:lnTo>
                <a:lnTo>
                  <a:pt x="5412112" y="845343"/>
                </a:lnTo>
                <a:lnTo>
                  <a:pt x="5409708" y="846135"/>
                </a:lnTo>
                <a:lnTo>
                  <a:pt x="5406507" y="845739"/>
                </a:lnTo>
                <a:lnTo>
                  <a:pt x="5404106" y="845343"/>
                </a:lnTo>
                <a:lnTo>
                  <a:pt x="5400503" y="843754"/>
                </a:lnTo>
                <a:lnTo>
                  <a:pt x="5394495" y="840182"/>
                </a:lnTo>
                <a:lnTo>
                  <a:pt x="5387292" y="836214"/>
                </a:lnTo>
                <a:lnTo>
                  <a:pt x="5383688" y="834230"/>
                </a:lnTo>
                <a:lnTo>
                  <a:pt x="5380885" y="833039"/>
                </a:lnTo>
                <a:lnTo>
                  <a:pt x="5377283" y="832244"/>
                </a:lnTo>
                <a:lnTo>
                  <a:pt x="5373680" y="832244"/>
                </a:lnTo>
                <a:lnTo>
                  <a:pt x="5375283" y="829070"/>
                </a:lnTo>
                <a:lnTo>
                  <a:pt x="5376881" y="827086"/>
                </a:lnTo>
                <a:lnTo>
                  <a:pt x="5378885" y="826291"/>
                </a:lnTo>
                <a:close/>
                <a:moveTo>
                  <a:pt x="5328622" y="809623"/>
                </a:moveTo>
                <a:lnTo>
                  <a:pt x="5331027" y="809623"/>
                </a:lnTo>
                <a:lnTo>
                  <a:pt x="5333428" y="810403"/>
                </a:lnTo>
                <a:lnTo>
                  <a:pt x="5334632" y="811962"/>
                </a:lnTo>
                <a:lnTo>
                  <a:pt x="5336234" y="813133"/>
                </a:lnTo>
                <a:lnTo>
                  <a:pt x="5336635" y="815863"/>
                </a:lnTo>
                <a:lnTo>
                  <a:pt x="5337836" y="818201"/>
                </a:lnTo>
                <a:lnTo>
                  <a:pt x="5338637" y="823270"/>
                </a:lnTo>
                <a:lnTo>
                  <a:pt x="5340239" y="828729"/>
                </a:lnTo>
                <a:lnTo>
                  <a:pt x="5341443" y="830679"/>
                </a:lnTo>
                <a:lnTo>
                  <a:pt x="5342244" y="831849"/>
                </a:lnTo>
                <a:lnTo>
                  <a:pt x="5343845" y="833408"/>
                </a:lnTo>
                <a:lnTo>
                  <a:pt x="5345847" y="833799"/>
                </a:lnTo>
                <a:lnTo>
                  <a:pt x="5348252" y="833799"/>
                </a:lnTo>
                <a:lnTo>
                  <a:pt x="5351457" y="833018"/>
                </a:lnTo>
                <a:lnTo>
                  <a:pt x="5347851" y="836916"/>
                </a:lnTo>
                <a:lnTo>
                  <a:pt x="5343845" y="840428"/>
                </a:lnTo>
                <a:lnTo>
                  <a:pt x="5338637" y="843155"/>
                </a:lnTo>
                <a:lnTo>
                  <a:pt x="5333428" y="846274"/>
                </a:lnTo>
                <a:lnTo>
                  <a:pt x="5327022" y="848616"/>
                </a:lnTo>
                <a:lnTo>
                  <a:pt x="5320611" y="850563"/>
                </a:lnTo>
                <a:lnTo>
                  <a:pt x="5313801" y="852124"/>
                </a:lnTo>
                <a:lnTo>
                  <a:pt x="5307390" y="853294"/>
                </a:lnTo>
                <a:lnTo>
                  <a:pt x="5300981" y="853684"/>
                </a:lnTo>
                <a:lnTo>
                  <a:pt x="5294171" y="854072"/>
                </a:lnTo>
                <a:lnTo>
                  <a:pt x="5288163" y="853684"/>
                </a:lnTo>
                <a:lnTo>
                  <a:pt x="5282153" y="852514"/>
                </a:lnTo>
                <a:lnTo>
                  <a:pt x="5276948" y="850563"/>
                </a:lnTo>
                <a:lnTo>
                  <a:pt x="5272542" y="848616"/>
                </a:lnTo>
                <a:lnTo>
                  <a:pt x="5268934" y="845886"/>
                </a:lnTo>
                <a:lnTo>
                  <a:pt x="5267333" y="844327"/>
                </a:lnTo>
                <a:lnTo>
                  <a:pt x="5265731" y="842377"/>
                </a:lnTo>
                <a:lnTo>
                  <a:pt x="5267734" y="836916"/>
                </a:lnTo>
                <a:lnTo>
                  <a:pt x="5270536" y="832627"/>
                </a:lnTo>
                <a:lnTo>
                  <a:pt x="5273341" y="828729"/>
                </a:lnTo>
                <a:lnTo>
                  <a:pt x="5276948" y="825609"/>
                </a:lnTo>
                <a:lnTo>
                  <a:pt x="5280552" y="823270"/>
                </a:lnTo>
                <a:lnTo>
                  <a:pt x="5284958" y="821320"/>
                </a:lnTo>
                <a:lnTo>
                  <a:pt x="5289765" y="819761"/>
                </a:lnTo>
                <a:lnTo>
                  <a:pt x="5294572" y="818201"/>
                </a:lnTo>
                <a:lnTo>
                  <a:pt x="5292570" y="820152"/>
                </a:lnTo>
                <a:lnTo>
                  <a:pt x="5291367" y="822101"/>
                </a:lnTo>
                <a:lnTo>
                  <a:pt x="5290167" y="824050"/>
                </a:lnTo>
                <a:lnTo>
                  <a:pt x="5289765" y="825609"/>
                </a:lnTo>
                <a:lnTo>
                  <a:pt x="5289765" y="827168"/>
                </a:lnTo>
                <a:lnTo>
                  <a:pt x="5290167" y="828729"/>
                </a:lnTo>
                <a:lnTo>
                  <a:pt x="5291367" y="829898"/>
                </a:lnTo>
                <a:lnTo>
                  <a:pt x="5292170" y="831459"/>
                </a:lnTo>
                <a:lnTo>
                  <a:pt x="5295374" y="833408"/>
                </a:lnTo>
                <a:lnTo>
                  <a:pt x="5298979" y="834968"/>
                </a:lnTo>
                <a:lnTo>
                  <a:pt x="5303385" y="835749"/>
                </a:lnTo>
                <a:lnTo>
                  <a:pt x="5308593" y="836527"/>
                </a:lnTo>
                <a:lnTo>
                  <a:pt x="5313400" y="835749"/>
                </a:lnTo>
                <a:lnTo>
                  <a:pt x="5318207" y="834968"/>
                </a:lnTo>
                <a:lnTo>
                  <a:pt x="5322613" y="833018"/>
                </a:lnTo>
                <a:lnTo>
                  <a:pt x="5324618" y="831849"/>
                </a:lnTo>
                <a:lnTo>
                  <a:pt x="5326219" y="830679"/>
                </a:lnTo>
                <a:lnTo>
                  <a:pt x="5327823" y="828729"/>
                </a:lnTo>
                <a:lnTo>
                  <a:pt x="5329023" y="826390"/>
                </a:lnTo>
                <a:lnTo>
                  <a:pt x="5330224" y="824441"/>
                </a:lnTo>
                <a:lnTo>
                  <a:pt x="5330625" y="822101"/>
                </a:lnTo>
                <a:lnTo>
                  <a:pt x="5330625" y="819761"/>
                </a:lnTo>
                <a:lnTo>
                  <a:pt x="5330625" y="816642"/>
                </a:lnTo>
                <a:lnTo>
                  <a:pt x="5329824" y="813133"/>
                </a:lnTo>
                <a:close/>
                <a:moveTo>
                  <a:pt x="5045070" y="804861"/>
                </a:moveTo>
                <a:lnTo>
                  <a:pt x="5044277" y="811715"/>
                </a:lnTo>
                <a:lnTo>
                  <a:pt x="5042687" y="817361"/>
                </a:lnTo>
                <a:lnTo>
                  <a:pt x="5040306" y="821393"/>
                </a:lnTo>
                <a:lnTo>
                  <a:pt x="5037926" y="824214"/>
                </a:lnTo>
                <a:lnTo>
                  <a:pt x="5035148" y="825423"/>
                </a:lnTo>
                <a:lnTo>
                  <a:pt x="5031973" y="826632"/>
                </a:lnTo>
                <a:lnTo>
                  <a:pt x="5028399" y="826632"/>
                </a:lnTo>
                <a:lnTo>
                  <a:pt x="5025227" y="826230"/>
                </a:lnTo>
                <a:lnTo>
                  <a:pt x="5017685" y="824619"/>
                </a:lnTo>
                <a:lnTo>
                  <a:pt x="5013319" y="824214"/>
                </a:lnTo>
                <a:lnTo>
                  <a:pt x="5009350" y="823407"/>
                </a:lnTo>
                <a:lnTo>
                  <a:pt x="5005382" y="824214"/>
                </a:lnTo>
                <a:lnTo>
                  <a:pt x="5001811" y="825022"/>
                </a:lnTo>
                <a:lnTo>
                  <a:pt x="4997842" y="826632"/>
                </a:lnTo>
                <a:lnTo>
                  <a:pt x="4994271" y="830261"/>
                </a:lnTo>
                <a:lnTo>
                  <a:pt x="4995458" y="825423"/>
                </a:lnTo>
                <a:lnTo>
                  <a:pt x="4997047" y="821393"/>
                </a:lnTo>
                <a:lnTo>
                  <a:pt x="4999031" y="818569"/>
                </a:lnTo>
                <a:lnTo>
                  <a:pt x="5001811" y="816553"/>
                </a:lnTo>
                <a:lnTo>
                  <a:pt x="5004986" y="814942"/>
                </a:lnTo>
                <a:lnTo>
                  <a:pt x="5008559" y="813731"/>
                </a:lnTo>
                <a:lnTo>
                  <a:pt x="5012130" y="812926"/>
                </a:lnTo>
                <a:lnTo>
                  <a:pt x="5016097" y="812523"/>
                </a:lnTo>
                <a:lnTo>
                  <a:pt x="5024433" y="811715"/>
                </a:lnTo>
                <a:lnTo>
                  <a:pt x="5031973" y="810910"/>
                </a:lnTo>
                <a:lnTo>
                  <a:pt x="5035942" y="810507"/>
                </a:lnTo>
                <a:lnTo>
                  <a:pt x="5039515" y="808894"/>
                </a:lnTo>
                <a:lnTo>
                  <a:pt x="5042687" y="807281"/>
                </a:lnTo>
                <a:close/>
                <a:moveTo>
                  <a:pt x="5412178" y="736598"/>
                </a:moveTo>
                <a:lnTo>
                  <a:pt x="5415749" y="737016"/>
                </a:lnTo>
                <a:lnTo>
                  <a:pt x="5419320" y="737851"/>
                </a:lnTo>
                <a:lnTo>
                  <a:pt x="5423289" y="739523"/>
                </a:lnTo>
                <a:lnTo>
                  <a:pt x="5427259" y="741611"/>
                </a:lnTo>
                <a:lnTo>
                  <a:pt x="5435592" y="745789"/>
                </a:lnTo>
                <a:lnTo>
                  <a:pt x="5439560" y="747877"/>
                </a:lnTo>
                <a:lnTo>
                  <a:pt x="5443925" y="749550"/>
                </a:lnTo>
                <a:lnTo>
                  <a:pt x="5447896" y="750803"/>
                </a:lnTo>
                <a:lnTo>
                  <a:pt x="5451467" y="750803"/>
                </a:lnTo>
                <a:lnTo>
                  <a:pt x="5448691" y="754562"/>
                </a:lnTo>
                <a:lnTo>
                  <a:pt x="5446308" y="757070"/>
                </a:lnTo>
                <a:lnTo>
                  <a:pt x="5443131" y="758740"/>
                </a:lnTo>
                <a:lnTo>
                  <a:pt x="5440353" y="759158"/>
                </a:lnTo>
                <a:lnTo>
                  <a:pt x="5437181" y="759158"/>
                </a:lnTo>
                <a:lnTo>
                  <a:pt x="5433608" y="757905"/>
                </a:lnTo>
                <a:lnTo>
                  <a:pt x="5427259" y="755815"/>
                </a:lnTo>
                <a:lnTo>
                  <a:pt x="5420115" y="753726"/>
                </a:lnTo>
                <a:lnTo>
                  <a:pt x="5417337" y="752891"/>
                </a:lnTo>
                <a:lnTo>
                  <a:pt x="5413764" y="752891"/>
                </a:lnTo>
                <a:lnTo>
                  <a:pt x="5410193" y="753309"/>
                </a:lnTo>
                <a:lnTo>
                  <a:pt x="5407017" y="754562"/>
                </a:lnTo>
                <a:lnTo>
                  <a:pt x="5403445" y="756650"/>
                </a:lnTo>
                <a:lnTo>
                  <a:pt x="5400668" y="760411"/>
                </a:lnTo>
                <a:lnTo>
                  <a:pt x="5401064" y="752474"/>
                </a:lnTo>
                <a:lnTo>
                  <a:pt x="5402256" y="745789"/>
                </a:lnTo>
                <a:lnTo>
                  <a:pt x="5403445" y="741611"/>
                </a:lnTo>
                <a:lnTo>
                  <a:pt x="5404634" y="739941"/>
                </a:lnTo>
                <a:lnTo>
                  <a:pt x="5406223" y="738686"/>
                </a:lnTo>
                <a:lnTo>
                  <a:pt x="5407017" y="737851"/>
                </a:lnTo>
                <a:lnTo>
                  <a:pt x="5408605" y="737016"/>
                </a:lnTo>
                <a:close/>
                <a:moveTo>
                  <a:pt x="5416913" y="674686"/>
                </a:moveTo>
                <a:lnTo>
                  <a:pt x="5419349" y="674686"/>
                </a:lnTo>
                <a:lnTo>
                  <a:pt x="5422597" y="675088"/>
                </a:lnTo>
                <a:lnTo>
                  <a:pt x="5425033" y="676297"/>
                </a:lnTo>
                <a:lnTo>
                  <a:pt x="5427065" y="678308"/>
                </a:lnTo>
                <a:lnTo>
                  <a:pt x="5429908" y="680321"/>
                </a:lnTo>
                <a:lnTo>
                  <a:pt x="5431125" y="683942"/>
                </a:lnTo>
                <a:lnTo>
                  <a:pt x="5432748" y="687164"/>
                </a:lnTo>
                <a:lnTo>
                  <a:pt x="5434373" y="691994"/>
                </a:lnTo>
                <a:lnTo>
                  <a:pt x="5434781" y="696821"/>
                </a:lnTo>
                <a:lnTo>
                  <a:pt x="5435593" y="703261"/>
                </a:lnTo>
                <a:lnTo>
                  <a:pt x="5433968" y="701249"/>
                </a:lnTo>
                <a:lnTo>
                  <a:pt x="5431937" y="699640"/>
                </a:lnTo>
                <a:lnTo>
                  <a:pt x="5430312" y="698433"/>
                </a:lnTo>
                <a:lnTo>
                  <a:pt x="5427877" y="697626"/>
                </a:lnTo>
                <a:lnTo>
                  <a:pt x="5423004" y="696419"/>
                </a:lnTo>
                <a:lnTo>
                  <a:pt x="5418129" y="695614"/>
                </a:lnTo>
                <a:lnTo>
                  <a:pt x="5412852" y="694406"/>
                </a:lnTo>
                <a:lnTo>
                  <a:pt x="5407976" y="692797"/>
                </a:lnTo>
                <a:lnTo>
                  <a:pt x="5405948" y="691994"/>
                </a:lnTo>
                <a:lnTo>
                  <a:pt x="5403917" y="690784"/>
                </a:lnTo>
                <a:lnTo>
                  <a:pt x="5401887" y="689577"/>
                </a:lnTo>
                <a:lnTo>
                  <a:pt x="5400668" y="687164"/>
                </a:lnTo>
                <a:lnTo>
                  <a:pt x="5403104" y="683942"/>
                </a:lnTo>
                <a:lnTo>
                  <a:pt x="5405541" y="681126"/>
                </a:lnTo>
                <a:lnTo>
                  <a:pt x="5407976" y="678711"/>
                </a:lnTo>
                <a:lnTo>
                  <a:pt x="5411226" y="676699"/>
                </a:lnTo>
                <a:lnTo>
                  <a:pt x="5413665" y="675088"/>
                </a:lnTo>
                <a:close/>
                <a:moveTo>
                  <a:pt x="5027607" y="628648"/>
                </a:moveTo>
                <a:lnTo>
                  <a:pt x="5027607" y="654049"/>
                </a:lnTo>
                <a:lnTo>
                  <a:pt x="5026404" y="651509"/>
                </a:lnTo>
                <a:lnTo>
                  <a:pt x="5024396" y="649393"/>
                </a:lnTo>
                <a:lnTo>
                  <a:pt x="5022391" y="647699"/>
                </a:lnTo>
                <a:lnTo>
                  <a:pt x="5019580" y="647277"/>
                </a:lnTo>
                <a:lnTo>
                  <a:pt x="5016369" y="646852"/>
                </a:lnTo>
                <a:lnTo>
                  <a:pt x="5013157" y="646852"/>
                </a:lnTo>
                <a:lnTo>
                  <a:pt x="5006731" y="647277"/>
                </a:lnTo>
                <a:lnTo>
                  <a:pt x="5003522" y="647277"/>
                </a:lnTo>
                <a:lnTo>
                  <a:pt x="5000711" y="647277"/>
                </a:lnTo>
                <a:lnTo>
                  <a:pt x="4998304" y="646007"/>
                </a:lnTo>
                <a:lnTo>
                  <a:pt x="4995494" y="644737"/>
                </a:lnTo>
                <a:lnTo>
                  <a:pt x="4993888" y="642620"/>
                </a:lnTo>
                <a:lnTo>
                  <a:pt x="4993083" y="639233"/>
                </a:lnTo>
                <a:lnTo>
                  <a:pt x="4992683" y="634999"/>
                </a:lnTo>
                <a:lnTo>
                  <a:pt x="4993083" y="629496"/>
                </a:lnTo>
                <a:close/>
                <a:moveTo>
                  <a:pt x="2144325" y="542926"/>
                </a:moveTo>
                <a:lnTo>
                  <a:pt x="2143531" y="549206"/>
                </a:lnTo>
                <a:lnTo>
                  <a:pt x="2143131" y="554702"/>
                </a:lnTo>
                <a:lnTo>
                  <a:pt x="2143531" y="560197"/>
                </a:lnTo>
                <a:lnTo>
                  <a:pt x="2144325" y="564907"/>
                </a:lnTo>
                <a:lnTo>
                  <a:pt x="2145117" y="568835"/>
                </a:lnTo>
                <a:lnTo>
                  <a:pt x="2146309" y="572758"/>
                </a:lnTo>
                <a:lnTo>
                  <a:pt x="2149084" y="579823"/>
                </a:lnTo>
                <a:lnTo>
                  <a:pt x="2151863" y="586496"/>
                </a:lnTo>
                <a:lnTo>
                  <a:pt x="2154246" y="593955"/>
                </a:lnTo>
                <a:lnTo>
                  <a:pt x="2155435" y="597879"/>
                </a:lnTo>
                <a:lnTo>
                  <a:pt x="2155834" y="602982"/>
                </a:lnTo>
                <a:lnTo>
                  <a:pt x="2155834" y="608085"/>
                </a:lnTo>
                <a:lnTo>
                  <a:pt x="2155834" y="613973"/>
                </a:lnTo>
                <a:lnTo>
                  <a:pt x="2152261" y="614367"/>
                </a:lnTo>
                <a:lnTo>
                  <a:pt x="2149084" y="614367"/>
                </a:lnTo>
                <a:lnTo>
                  <a:pt x="2146309" y="614367"/>
                </a:lnTo>
                <a:lnTo>
                  <a:pt x="2144325" y="613581"/>
                </a:lnTo>
                <a:lnTo>
                  <a:pt x="2142338" y="612796"/>
                </a:lnTo>
                <a:lnTo>
                  <a:pt x="2140355" y="612010"/>
                </a:lnTo>
                <a:lnTo>
                  <a:pt x="2138765" y="610439"/>
                </a:lnTo>
                <a:lnTo>
                  <a:pt x="2137575" y="608869"/>
                </a:lnTo>
                <a:lnTo>
                  <a:pt x="2135987" y="605338"/>
                </a:lnTo>
                <a:lnTo>
                  <a:pt x="2135194" y="601020"/>
                </a:lnTo>
                <a:lnTo>
                  <a:pt x="2134798" y="596701"/>
                </a:lnTo>
                <a:lnTo>
                  <a:pt x="2134798" y="591992"/>
                </a:lnTo>
                <a:lnTo>
                  <a:pt x="2134004" y="582573"/>
                </a:lnTo>
                <a:lnTo>
                  <a:pt x="2133609" y="578254"/>
                </a:lnTo>
                <a:lnTo>
                  <a:pt x="2132021" y="574330"/>
                </a:lnTo>
                <a:lnTo>
                  <a:pt x="2131226" y="572758"/>
                </a:lnTo>
                <a:lnTo>
                  <a:pt x="2130037" y="570796"/>
                </a:lnTo>
                <a:lnTo>
                  <a:pt x="2128446" y="569618"/>
                </a:lnTo>
                <a:lnTo>
                  <a:pt x="2126464" y="568835"/>
                </a:lnTo>
                <a:lnTo>
                  <a:pt x="2124476" y="567656"/>
                </a:lnTo>
                <a:lnTo>
                  <a:pt x="2122099" y="567261"/>
                </a:lnTo>
                <a:lnTo>
                  <a:pt x="2118923" y="566870"/>
                </a:lnTo>
                <a:lnTo>
                  <a:pt x="2116143" y="566870"/>
                </a:lnTo>
                <a:lnTo>
                  <a:pt x="2119716" y="564123"/>
                </a:lnTo>
                <a:lnTo>
                  <a:pt x="2123287" y="560982"/>
                </a:lnTo>
                <a:lnTo>
                  <a:pt x="2129243" y="553917"/>
                </a:lnTo>
                <a:lnTo>
                  <a:pt x="2132814" y="550384"/>
                </a:lnTo>
                <a:lnTo>
                  <a:pt x="2135987" y="546852"/>
                </a:lnTo>
                <a:lnTo>
                  <a:pt x="2139560" y="544495"/>
                </a:lnTo>
                <a:close/>
                <a:moveTo>
                  <a:pt x="4161633" y="490536"/>
                </a:moveTo>
                <a:lnTo>
                  <a:pt x="4162424" y="493939"/>
                </a:lnTo>
                <a:lnTo>
                  <a:pt x="4161235" y="496585"/>
                </a:lnTo>
                <a:lnTo>
                  <a:pt x="4159646" y="497341"/>
                </a:lnTo>
                <a:lnTo>
                  <a:pt x="4157662" y="498475"/>
                </a:lnTo>
                <a:lnTo>
                  <a:pt x="4160441" y="495072"/>
                </a:lnTo>
                <a:close/>
                <a:moveTo>
                  <a:pt x="4650116" y="461962"/>
                </a:moveTo>
                <a:lnTo>
                  <a:pt x="4653750" y="461962"/>
                </a:lnTo>
                <a:lnTo>
                  <a:pt x="4657385" y="461962"/>
                </a:lnTo>
                <a:lnTo>
                  <a:pt x="4664252" y="462351"/>
                </a:lnTo>
                <a:lnTo>
                  <a:pt x="4671118" y="464298"/>
                </a:lnTo>
                <a:lnTo>
                  <a:pt x="4676771" y="466245"/>
                </a:lnTo>
                <a:lnTo>
                  <a:pt x="4675155" y="468581"/>
                </a:lnTo>
                <a:lnTo>
                  <a:pt x="4673137" y="471308"/>
                </a:lnTo>
                <a:lnTo>
                  <a:pt x="4670309" y="472475"/>
                </a:lnTo>
                <a:lnTo>
                  <a:pt x="4667484" y="473644"/>
                </a:lnTo>
                <a:lnTo>
                  <a:pt x="4665061" y="474811"/>
                </a:lnTo>
                <a:lnTo>
                  <a:pt x="4661426" y="475201"/>
                </a:lnTo>
                <a:lnTo>
                  <a:pt x="4654557" y="475980"/>
                </a:lnTo>
                <a:lnTo>
                  <a:pt x="4648099" y="476758"/>
                </a:lnTo>
                <a:lnTo>
                  <a:pt x="4641231" y="477537"/>
                </a:lnTo>
                <a:lnTo>
                  <a:pt x="4638407" y="477927"/>
                </a:lnTo>
                <a:lnTo>
                  <a:pt x="4635176" y="479484"/>
                </a:lnTo>
                <a:lnTo>
                  <a:pt x="4632750" y="480652"/>
                </a:lnTo>
                <a:lnTo>
                  <a:pt x="4630731" y="482599"/>
                </a:lnTo>
                <a:lnTo>
                  <a:pt x="4631540" y="477927"/>
                </a:lnTo>
                <a:lnTo>
                  <a:pt x="4633156" y="474033"/>
                </a:lnTo>
                <a:lnTo>
                  <a:pt x="4635176" y="470528"/>
                </a:lnTo>
                <a:lnTo>
                  <a:pt x="4638001" y="467802"/>
                </a:lnTo>
                <a:lnTo>
                  <a:pt x="4640424" y="465855"/>
                </a:lnTo>
                <a:lnTo>
                  <a:pt x="4643253" y="463908"/>
                </a:lnTo>
                <a:lnTo>
                  <a:pt x="4646483" y="462740"/>
                </a:lnTo>
                <a:close/>
                <a:moveTo>
                  <a:pt x="3406442" y="442913"/>
                </a:moveTo>
                <a:lnTo>
                  <a:pt x="3410309" y="442913"/>
                </a:lnTo>
                <a:lnTo>
                  <a:pt x="3417652" y="443732"/>
                </a:lnTo>
                <a:lnTo>
                  <a:pt x="3425383" y="444965"/>
                </a:lnTo>
                <a:lnTo>
                  <a:pt x="3428862" y="445375"/>
                </a:lnTo>
                <a:lnTo>
                  <a:pt x="3432728" y="445375"/>
                </a:lnTo>
                <a:lnTo>
                  <a:pt x="3435819" y="444965"/>
                </a:lnTo>
                <a:lnTo>
                  <a:pt x="3438525" y="443732"/>
                </a:lnTo>
                <a:lnTo>
                  <a:pt x="3437751" y="452766"/>
                </a:lnTo>
                <a:lnTo>
                  <a:pt x="3436205" y="459336"/>
                </a:lnTo>
                <a:lnTo>
                  <a:pt x="3434273" y="463439"/>
                </a:lnTo>
                <a:lnTo>
                  <a:pt x="3433113" y="464671"/>
                </a:lnTo>
                <a:lnTo>
                  <a:pt x="3432340" y="465904"/>
                </a:lnTo>
                <a:lnTo>
                  <a:pt x="3431180" y="466314"/>
                </a:lnTo>
                <a:lnTo>
                  <a:pt x="3430408" y="466724"/>
                </a:lnTo>
                <a:lnTo>
                  <a:pt x="3427702" y="466314"/>
                </a:lnTo>
                <a:lnTo>
                  <a:pt x="3424997" y="465084"/>
                </a:lnTo>
                <a:lnTo>
                  <a:pt x="3421905" y="463029"/>
                </a:lnTo>
                <a:lnTo>
                  <a:pt x="3415720" y="458514"/>
                </a:lnTo>
                <a:lnTo>
                  <a:pt x="3412241" y="456461"/>
                </a:lnTo>
                <a:lnTo>
                  <a:pt x="3408763" y="454818"/>
                </a:lnTo>
                <a:lnTo>
                  <a:pt x="3405284" y="454408"/>
                </a:lnTo>
                <a:lnTo>
                  <a:pt x="3403352" y="454818"/>
                </a:lnTo>
                <a:lnTo>
                  <a:pt x="3401805" y="455228"/>
                </a:lnTo>
                <a:lnTo>
                  <a:pt x="3399871" y="455640"/>
                </a:lnTo>
                <a:lnTo>
                  <a:pt x="3397941" y="457281"/>
                </a:lnTo>
                <a:lnTo>
                  <a:pt x="3396395" y="458923"/>
                </a:lnTo>
                <a:lnTo>
                  <a:pt x="3394460" y="461388"/>
                </a:lnTo>
                <a:lnTo>
                  <a:pt x="3394074" y="455640"/>
                </a:lnTo>
                <a:lnTo>
                  <a:pt x="3395234" y="451533"/>
                </a:lnTo>
                <a:lnTo>
                  <a:pt x="3396007" y="448249"/>
                </a:lnTo>
                <a:lnTo>
                  <a:pt x="3397941" y="445785"/>
                </a:lnTo>
                <a:lnTo>
                  <a:pt x="3400261" y="444555"/>
                </a:lnTo>
                <a:lnTo>
                  <a:pt x="3403352" y="443323"/>
                </a:lnTo>
                <a:close/>
                <a:moveTo>
                  <a:pt x="2239268" y="423864"/>
                </a:moveTo>
                <a:lnTo>
                  <a:pt x="2241705" y="423864"/>
                </a:lnTo>
                <a:lnTo>
                  <a:pt x="2243735" y="423864"/>
                </a:lnTo>
                <a:lnTo>
                  <a:pt x="2246170" y="424671"/>
                </a:lnTo>
                <a:lnTo>
                  <a:pt x="2249014" y="426281"/>
                </a:lnTo>
                <a:lnTo>
                  <a:pt x="2252668" y="428698"/>
                </a:lnTo>
                <a:lnTo>
                  <a:pt x="2248202" y="431920"/>
                </a:lnTo>
                <a:lnTo>
                  <a:pt x="2244953" y="435546"/>
                </a:lnTo>
                <a:lnTo>
                  <a:pt x="2242921" y="438364"/>
                </a:lnTo>
                <a:lnTo>
                  <a:pt x="2242108" y="441990"/>
                </a:lnTo>
                <a:lnTo>
                  <a:pt x="2242108" y="445616"/>
                </a:lnTo>
                <a:lnTo>
                  <a:pt x="2242518" y="449242"/>
                </a:lnTo>
                <a:lnTo>
                  <a:pt x="2243735" y="455686"/>
                </a:lnTo>
                <a:lnTo>
                  <a:pt x="2244142" y="459309"/>
                </a:lnTo>
                <a:lnTo>
                  <a:pt x="2244142" y="462534"/>
                </a:lnTo>
                <a:lnTo>
                  <a:pt x="2242921" y="465353"/>
                </a:lnTo>
                <a:lnTo>
                  <a:pt x="2240893" y="468171"/>
                </a:lnTo>
                <a:lnTo>
                  <a:pt x="2238051" y="470992"/>
                </a:lnTo>
                <a:lnTo>
                  <a:pt x="2233177" y="473409"/>
                </a:lnTo>
                <a:lnTo>
                  <a:pt x="2226677" y="475824"/>
                </a:lnTo>
                <a:lnTo>
                  <a:pt x="2217743" y="477839"/>
                </a:lnTo>
                <a:lnTo>
                  <a:pt x="2217743" y="436754"/>
                </a:lnTo>
                <a:lnTo>
                  <a:pt x="2221398" y="436351"/>
                </a:lnTo>
                <a:lnTo>
                  <a:pt x="2224647" y="435546"/>
                </a:lnTo>
                <a:lnTo>
                  <a:pt x="2227084" y="433934"/>
                </a:lnTo>
                <a:lnTo>
                  <a:pt x="2229113" y="432323"/>
                </a:lnTo>
                <a:lnTo>
                  <a:pt x="2232769" y="429101"/>
                </a:lnTo>
                <a:lnTo>
                  <a:pt x="2235205" y="426281"/>
                </a:lnTo>
                <a:lnTo>
                  <a:pt x="2238051" y="424267"/>
                </a:lnTo>
                <a:close/>
                <a:moveTo>
                  <a:pt x="1150540" y="411163"/>
                </a:moveTo>
                <a:lnTo>
                  <a:pt x="1152525" y="413121"/>
                </a:lnTo>
                <a:lnTo>
                  <a:pt x="1154509" y="415466"/>
                </a:lnTo>
                <a:lnTo>
                  <a:pt x="1157287" y="416249"/>
                </a:lnTo>
                <a:lnTo>
                  <a:pt x="1160065" y="417814"/>
                </a:lnTo>
                <a:lnTo>
                  <a:pt x="1162844" y="418206"/>
                </a:lnTo>
                <a:lnTo>
                  <a:pt x="1166019" y="418598"/>
                </a:lnTo>
                <a:lnTo>
                  <a:pt x="1173162" y="418598"/>
                </a:lnTo>
                <a:lnTo>
                  <a:pt x="1171575" y="427597"/>
                </a:lnTo>
                <a:lnTo>
                  <a:pt x="1169590" y="436206"/>
                </a:lnTo>
                <a:lnTo>
                  <a:pt x="1167606" y="444031"/>
                </a:lnTo>
                <a:lnTo>
                  <a:pt x="1164828" y="451075"/>
                </a:lnTo>
                <a:lnTo>
                  <a:pt x="1163240" y="453815"/>
                </a:lnTo>
                <a:lnTo>
                  <a:pt x="1161256" y="456943"/>
                </a:lnTo>
                <a:lnTo>
                  <a:pt x="1159272" y="459291"/>
                </a:lnTo>
                <a:lnTo>
                  <a:pt x="1157287" y="461639"/>
                </a:lnTo>
                <a:lnTo>
                  <a:pt x="1154112" y="463205"/>
                </a:lnTo>
                <a:lnTo>
                  <a:pt x="1151731" y="464771"/>
                </a:lnTo>
                <a:lnTo>
                  <a:pt x="1148159" y="465943"/>
                </a:lnTo>
                <a:lnTo>
                  <a:pt x="1144587" y="466726"/>
                </a:lnTo>
                <a:lnTo>
                  <a:pt x="1144587" y="450291"/>
                </a:lnTo>
                <a:lnTo>
                  <a:pt x="1144587" y="435032"/>
                </a:lnTo>
                <a:lnTo>
                  <a:pt x="1144984" y="427597"/>
                </a:lnTo>
                <a:lnTo>
                  <a:pt x="1146175" y="421337"/>
                </a:lnTo>
                <a:lnTo>
                  <a:pt x="1148159" y="415859"/>
                </a:lnTo>
                <a:lnTo>
                  <a:pt x="1148953" y="413121"/>
                </a:lnTo>
                <a:close/>
                <a:moveTo>
                  <a:pt x="3038475" y="369887"/>
                </a:moveTo>
                <a:lnTo>
                  <a:pt x="3039666" y="369887"/>
                </a:lnTo>
                <a:lnTo>
                  <a:pt x="3040460" y="371475"/>
                </a:lnTo>
                <a:lnTo>
                  <a:pt x="3041650" y="373062"/>
                </a:lnTo>
                <a:lnTo>
                  <a:pt x="3039270" y="371871"/>
                </a:lnTo>
                <a:lnTo>
                  <a:pt x="3036887" y="370284"/>
                </a:lnTo>
                <a:close/>
                <a:moveTo>
                  <a:pt x="2150039" y="341314"/>
                </a:moveTo>
                <a:lnTo>
                  <a:pt x="2153259" y="341314"/>
                </a:lnTo>
                <a:lnTo>
                  <a:pt x="2156884" y="341314"/>
                </a:lnTo>
                <a:lnTo>
                  <a:pt x="2160104" y="341713"/>
                </a:lnTo>
                <a:lnTo>
                  <a:pt x="2162920" y="342513"/>
                </a:lnTo>
                <a:lnTo>
                  <a:pt x="2166140" y="343311"/>
                </a:lnTo>
                <a:lnTo>
                  <a:pt x="2168554" y="344908"/>
                </a:lnTo>
                <a:lnTo>
                  <a:pt x="2170567" y="346906"/>
                </a:lnTo>
                <a:lnTo>
                  <a:pt x="2172980" y="348903"/>
                </a:lnTo>
                <a:lnTo>
                  <a:pt x="2176202" y="354096"/>
                </a:lnTo>
                <a:lnTo>
                  <a:pt x="2179420" y="359686"/>
                </a:lnTo>
                <a:lnTo>
                  <a:pt x="2181835" y="366078"/>
                </a:lnTo>
                <a:lnTo>
                  <a:pt x="2183849" y="373267"/>
                </a:lnTo>
                <a:lnTo>
                  <a:pt x="2188677" y="367276"/>
                </a:lnTo>
                <a:lnTo>
                  <a:pt x="2190690" y="365279"/>
                </a:lnTo>
                <a:lnTo>
                  <a:pt x="2192701" y="363682"/>
                </a:lnTo>
                <a:lnTo>
                  <a:pt x="2194715" y="362483"/>
                </a:lnTo>
                <a:lnTo>
                  <a:pt x="2196325" y="362084"/>
                </a:lnTo>
                <a:lnTo>
                  <a:pt x="2198335" y="361684"/>
                </a:lnTo>
                <a:lnTo>
                  <a:pt x="2199946" y="361684"/>
                </a:lnTo>
                <a:lnTo>
                  <a:pt x="2204375" y="362483"/>
                </a:lnTo>
                <a:lnTo>
                  <a:pt x="2209606" y="363682"/>
                </a:lnTo>
                <a:lnTo>
                  <a:pt x="2216046" y="364480"/>
                </a:lnTo>
                <a:lnTo>
                  <a:pt x="2224093" y="364480"/>
                </a:lnTo>
                <a:lnTo>
                  <a:pt x="2218055" y="368076"/>
                </a:lnTo>
                <a:lnTo>
                  <a:pt x="2212826" y="372068"/>
                </a:lnTo>
                <a:lnTo>
                  <a:pt x="2207996" y="376862"/>
                </a:lnTo>
                <a:lnTo>
                  <a:pt x="2203166" y="381655"/>
                </a:lnTo>
                <a:lnTo>
                  <a:pt x="2198740" y="387248"/>
                </a:lnTo>
                <a:lnTo>
                  <a:pt x="2194715" y="392840"/>
                </a:lnTo>
                <a:lnTo>
                  <a:pt x="2186665" y="404422"/>
                </a:lnTo>
                <a:lnTo>
                  <a:pt x="2177809" y="416005"/>
                </a:lnTo>
                <a:lnTo>
                  <a:pt x="2173385" y="421198"/>
                </a:lnTo>
                <a:lnTo>
                  <a:pt x="2168554" y="426389"/>
                </a:lnTo>
                <a:lnTo>
                  <a:pt x="2162920" y="430384"/>
                </a:lnTo>
                <a:lnTo>
                  <a:pt x="2157690" y="433978"/>
                </a:lnTo>
                <a:lnTo>
                  <a:pt x="2150844" y="436375"/>
                </a:lnTo>
                <a:lnTo>
                  <a:pt x="2144404" y="438373"/>
                </a:lnTo>
                <a:lnTo>
                  <a:pt x="2143599" y="442765"/>
                </a:lnTo>
                <a:lnTo>
                  <a:pt x="2144404" y="446360"/>
                </a:lnTo>
                <a:lnTo>
                  <a:pt x="2145209" y="449155"/>
                </a:lnTo>
                <a:lnTo>
                  <a:pt x="2146418" y="451553"/>
                </a:lnTo>
                <a:lnTo>
                  <a:pt x="2148833" y="455946"/>
                </a:lnTo>
                <a:lnTo>
                  <a:pt x="2149233" y="459141"/>
                </a:lnTo>
                <a:lnTo>
                  <a:pt x="2150039" y="462736"/>
                </a:lnTo>
                <a:lnTo>
                  <a:pt x="2154869" y="458743"/>
                </a:lnTo>
                <a:lnTo>
                  <a:pt x="2160505" y="455548"/>
                </a:lnTo>
                <a:lnTo>
                  <a:pt x="2172980" y="449955"/>
                </a:lnTo>
                <a:lnTo>
                  <a:pt x="2184655" y="444362"/>
                </a:lnTo>
                <a:lnTo>
                  <a:pt x="2190690" y="441568"/>
                </a:lnTo>
                <a:lnTo>
                  <a:pt x="2195520" y="437973"/>
                </a:lnTo>
                <a:lnTo>
                  <a:pt x="2196325" y="442367"/>
                </a:lnTo>
                <a:lnTo>
                  <a:pt x="2196325" y="447557"/>
                </a:lnTo>
                <a:lnTo>
                  <a:pt x="2195116" y="459141"/>
                </a:lnTo>
                <a:lnTo>
                  <a:pt x="2194310" y="471523"/>
                </a:lnTo>
                <a:lnTo>
                  <a:pt x="2194310" y="478313"/>
                </a:lnTo>
                <a:lnTo>
                  <a:pt x="2194310" y="484703"/>
                </a:lnTo>
                <a:lnTo>
                  <a:pt x="2194310" y="490695"/>
                </a:lnTo>
                <a:lnTo>
                  <a:pt x="2195116" y="496287"/>
                </a:lnTo>
                <a:lnTo>
                  <a:pt x="2196726" y="501878"/>
                </a:lnTo>
                <a:lnTo>
                  <a:pt x="2199141" y="506673"/>
                </a:lnTo>
                <a:lnTo>
                  <a:pt x="2202361" y="510666"/>
                </a:lnTo>
                <a:lnTo>
                  <a:pt x="2204375" y="512662"/>
                </a:lnTo>
                <a:lnTo>
                  <a:pt x="2206790" y="514260"/>
                </a:lnTo>
                <a:lnTo>
                  <a:pt x="2209606" y="515459"/>
                </a:lnTo>
                <a:lnTo>
                  <a:pt x="2212021" y="516656"/>
                </a:lnTo>
                <a:lnTo>
                  <a:pt x="2215643" y="517455"/>
                </a:lnTo>
                <a:lnTo>
                  <a:pt x="2218459" y="518254"/>
                </a:lnTo>
                <a:lnTo>
                  <a:pt x="2216046" y="521849"/>
                </a:lnTo>
                <a:lnTo>
                  <a:pt x="2213631" y="524644"/>
                </a:lnTo>
                <a:lnTo>
                  <a:pt x="2210816" y="526642"/>
                </a:lnTo>
                <a:lnTo>
                  <a:pt x="2208400" y="528239"/>
                </a:lnTo>
                <a:lnTo>
                  <a:pt x="2206387" y="528639"/>
                </a:lnTo>
                <a:lnTo>
                  <a:pt x="2203971" y="528639"/>
                </a:lnTo>
                <a:lnTo>
                  <a:pt x="2201155" y="528639"/>
                </a:lnTo>
                <a:lnTo>
                  <a:pt x="2199141" y="527839"/>
                </a:lnTo>
                <a:lnTo>
                  <a:pt x="2196726" y="526243"/>
                </a:lnTo>
                <a:lnTo>
                  <a:pt x="2194715" y="524246"/>
                </a:lnTo>
                <a:lnTo>
                  <a:pt x="2190287" y="519851"/>
                </a:lnTo>
                <a:lnTo>
                  <a:pt x="2185459" y="513461"/>
                </a:lnTo>
                <a:lnTo>
                  <a:pt x="2181030" y="507071"/>
                </a:lnTo>
                <a:lnTo>
                  <a:pt x="2170567" y="493091"/>
                </a:lnTo>
                <a:lnTo>
                  <a:pt x="2165737" y="486301"/>
                </a:lnTo>
                <a:lnTo>
                  <a:pt x="2160104" y="480309"/>
                </a:lnTo>
                <a:lnTo>
                  <a:pt x="2156884" y="477915"/>
                </a:lnTo>
                <a:lnTo>
                  <a:pt x="2154064" y="475118"/>
                </a:lnTo>
                <a:lnTo>
                  <a:pt x="2150445" y="473120"/>
                </a:lnTo>
                <a:lnTo>
                  <a:pt x="2147224" y="471523"/>
                </a:lnTo>
                <a:lnTo>
                  <a:pt x="2143599" y="470724"/>
                </a:lnTo>
                <a:lnTo>
                  <a:pt x="2140382" y="470325"/>
                </a:lnTo>
                <a:lnTo>
                  <a:pt x="2136760" y="470325"/>
                </a:lnTo>
                <a:lnTo>
                  <a:pt x="2132735" y="470724"/>
                </a:lnTo>
                <a:lnTo>
                  <a:pt x="2131930" y="458743"/>
                </a:lnTo>
                <a:lnTo>
                  <a:pt x="2131125" y="446759"/>
                </a:lnTo>
                <a:lnTo>
                  <a:pt x="2129115" y="436774"/>
                </a:lnTo>
                <a:lnTo>
                  <a:pt x="2125894" y="427588"/>
                </a:lnTo>
                <a:lnTo>
                  <a:pt x="2123075" y="419599"/>
                </a:lnTo>
                <a:lnTo>
                  <a:pt x="2118647" y="412011"/>
                </a:lnTo>
                <a:lnTo>
                  <a:pt x="2114221" y="404821"/>
                </a:lnTo>
                <a:lnTo>
                  <a:pt x="2109794" y="398430"/>
                </a:lnTo>
                <a:lnTo>
                  <a:pt x="2118647" y="383253"/>
                </a:lnTo>
                <a:lnTo>
                  <a:pt x="2127905" y="368076"/>
                </a:lnTo>
                <a:lnTo>
                  <a:pt x="2133139" y="360486"/>
                </a:lnTo>
                <a:lnTo>
                  <a:pt x="2138370" y="354096"/>
                </a:lnTo>
                <a:lnTo>
                  <a:pt x="2143599" y="347306"/>
                </a:lnTo>
                <a:close/>
                <a:moveTo>
                  <a:pt x="1382748" y="319088"/>
                </a:moveTo>
                <a:lnTo>
                  <a:pt x="1384373" y="319088"/>
                </a:lnTo>
                <a:lnTo>
                  <a:pt x="1386403" y="319475"/>
                </a:lnTo>
                <a:lnTo>
                  <a:pt x="1388840" y="321024"/>
                </a:lnTo>
                <a:lnTo>
                  <a:pt x="1391683" y="322573"/>
                </a:lnTo>
                <a:lnTo>
                  <a:pt x="1394119" y="324896"/>
                </a:lnTo>
                <a:lnTo>
                  <a:pt x="1400211" y="331477"/>
                </a:lnTo>
                <a:lnTo>
                  <a:pt x="1405896" y="339222"/>
                </a:lnTo>
                <a:lnTo>
                  <a:pt x="1408333" y="343094"/>
                </a:lnTo>
                <a:lnTo>
                  <a:pt x="1411176" y="347353"/>
                </a:lnTo>
                <a:lnTo>
                  <a:pt x="1413206" y="352386"/>
                </a:lnTo>
                <a:lnTo>
                  <a:pt x="1414424" y="356646"/>
                </a:lnTo>
                <a:lnTo>
                  <a:pt x="1415643" y="361679"/>
                </a:lnTo>
                <a:lnTo>
                  <a:pt x="1416049" y="366713"/>
                </a:lnTo>
                <a:lnTo>
                  <a:pt x="1411988" y="365938"/>
                </a:lnTo>
                <a:lnTo>
                  <a:pt x="1408333" y="365163"/>
                </a:lnTo>
                <a:lnTo>
                  <a:pt x="1405490" y="363228"/>
                </a:lnTo>
                <a:lnTo>
                  <a:pt x="1402647" y="360518"/>
                </a:lnTo>
                <a:lnTo>
                  <a:pt x="1400617" y="357807"/>
                </a:lnTo>
                <a:lnTo>
                  <a:pt x="1398993" y="354324"/>
                </a:lnTo>
                <a:lnTo>
                  <a:pt x="1395743" y="346966"/>
                </a:lnTo>
                <a:lnTo>
                  <a:pt x="1392901" y="339222"/>
                </a:lnTo>
                <a:lnTo>
                  <a:pt x="1390058" y="331477"/>
                </a:lnTo>
                <a:lnTo>
                  <a:pt x="1388433" y="327994"/>
                </a:lnTo>
                <a:lnTo>
                  <a:pt x="1386403" y="324896"/>
                </a:lnTo>
                <a:lnTo>
                  <a:pt x="1383966" y="322185"/>
                </a:lnTo>
                <a:lnTo>
                  <a:pt x="1381124" y="320249"/>
                </a:lnTo>
                <a:close/>
                <a:moveTo>
                  <a:pt x="3006346" y="282575"/>
                </a:moveTo>
                <a:lnTo>
                  <a:pt x="3010012" y="283378"/>
                </a:lnTo>
                <a:lnTo>
                  <a:pt x="3012049" y="283780"/>
                </a:lnTo>
                <a:lnTo>
                  <a:pt x="3013272" y="284984"/>
                </a:lnTo>
                <a:lnTo>
                  <a:pt x="3014901" y="286591"/>
                </a:lnTo>
                <a:lnTo>
                  <a:pt x="3016532" y="288197"/>
                </a:lnTo>
                <a:lnTo>
                  <a:pt x="3017753" y="290609"/>
                </a:lnTo>
                <a:lnTo>
                  <a:pt x="3018568" y="293018"/>
                </a:lnTo>
                <a:lnTo>
                  <a:pt x="3020199" y="299042"/>
                </a:lnTo>
                <a:lnTo>
                  <a:pt x="3021012" y="307478"/>
                </a:lnTo>
                <a:lnTo>
                  <a:pt x="3016940" y="304666"/>
                </a:lnTo>
                <a:lnTo>
                  <a:pt x="3014088" y="302658"/>
                </a:lnTo>
                <a:lnTo>
                  <a:pt x="3010829" y="301854"/>
                </a:lnTo>
                <a:lnTo>
                  <a:pt x="3007977" y="301053"/>
                </a:lnTo>
                <a:lnTo>
                  <a:pt x="3005123" y="301053"/>
                </a:lnTo>
                <a:lnTo>
                  <a:pt x="3002679" y="301854"/>
                </a:lnTo>
                <a:lnTo>
                  <a:pt x="3000235" y="302658"/>
                </a:lnTo>
                <a:lnTo>
                  <a:pt x="2998197" y="303863"/>
                </a:lnTo>
                <a:lnTo>
                  <a:pt x="2992901" y="306675"/>
                </a:lnTo>
                <a:lnTo>
                  <a:pt x="2987605" y="310291"/>
                </a:lnTo>
                <a:lnTo>
                  <a:pt x="2981494" y="313503"/>
                </a:lnTo>
                <a:lnTo>
                  <a:pt x="2978233" y="315109"/>
                </a:lnTo>
                <a:lnTo>
                  <a:pt x="2974974" y="315912"/>
                </a:lnTo>
                <a:lnTo>
                  <a:pt x="2975381" y="311494"/>
                </a:lnTo>
                <a:lnTo>
                  <a:pt x="2977011" y="306675"/>
                </a:lnTo>
                <a:lnTo>
                  <a:pt x="2979457" y="302255"/>
                </a:lnTo>
                <a:lnTo>
                  <a:pt x="2982717" y="297839"/>
                </a:lnTo>
                <a:lnTo>
                  <a:pt x="2985976" y="293822"/>
                </a:lnTo>
                <a:lnTo>
                  <a:pt x="2989642" y="290206"/>
                </a:lnTo>
                <a:lnTo>
                  <a:pt x="2993716" y="286993"/>
                </a:lnTo>
                <a:lnTo>
                  <a:pt x="2998197" y="284583"/>
                </a:lnTo>
                <a:lnTo>
                  <a:pt x="3002271" y="282976"/>
                </a:lnTo>
                <a:close/>
                <a:moveTo>
                  <a:pt x="1330402" y="279400"/>
                </a:moveTo>
                <a:lnTo>
                  <a:pt x="1335453" y="280208"/>
                </a:lnTo>
                <a:lnTo>
                  <a:pt x="1340116" y="281824"/>
                </a:lnTo>
                <a:lnTo>
                  <a:pt x="1343225" y="284249"/>
                </a:lnTo>
                <a:lnTo>
                  <a:pt x="1346333" y="287886"/>
                </a:lnTo>
                <a:lnTo>
                  <a:pt x="1349441" y="292735"/>
                </a:lnTo>
                <a:lnTo>
                  <a:pt x="1350607" y="297987"/>
                </a:lnTo>
                <a:lnTo>
                  <a:pt x="1352161" y="304454"/>
                </a:lnTo>
                <a:lnTo>
                  <a:pt x="1352550" y="312131"/>
                </a:lnTo>
                <a:lnTo>
                  <a:pt x="1347887" y="312939"/>
                </a:lnTo>
                <a:lnTo>
                  <a:pt x="1343225" y="314152"/>
                </a:lnTo>
                <a:lnTo>
                  <a:pt x="1335842" y="316979"/>
                </a:lnTo>
                <a:lnTo>
                  <a:pt x="1329625" y="320213"/>
                </a:lnTo>
                <a:lnTo>
                  <a:pt x="1323409" y="322638"/>
                </a:lnTo>
                <a:lnTo>
                  <a:pt x="1320300" y="323042"/>
                </a:lnTo>
                <a:lnTo>
                  <a:pt x="1317969" y="323850"/>
                </a:lnTo>
                <a:lnTo>
                  <a:pt x="1314860" y="323042"/>
                </a:lnTo>
                <a:lnTo>
                  <a:pt x="1311363" y="322638"/>
                </a:lnTo>
                <a:lnTo>
                  <a:pt x="1308643" y="321022"/>
                </a:lnTo>
                <a:lnTo>
                  <a:pt x="1305146" y="319001"/>
                </a:lnTo>
                <a:lnTo>
                  <a:pt x="1301261" y="316171"/>
                </a:lnTo>
                <a:lnTo>
                  <a:pt x="1296987" y="312535"/>
                </a:lnTo>
                <a:lnTo>
                  <a:pt x="1297764" y="310515"/>
                </a:lnTo>
                <a:lnTo>
                  <a:pt x="1298152" y="308898"/>
                </a:lnTo>
                <a:lnTo>
                  <a:pt x="1299318" y="307284"/>
                </a:lnTo>
                <a:lnTo>
                  <a:pt x="1300484" y="306474"/>
                </a:lnTo>
                <a:lnTo>
                  <a:pt x="1303204" y="304858"/>
                </a:lnTo>
                <a:lnTo>
                  <a:pt x="1305923" y="304454"/>
                </a:lnTo>
                <a:lnTo>
                  <a:pt x="1309032" y="304858"/>
                </a:lnTo>
                <a:lnTo>
                  <a:pt x="1311363" y="306474"/>
                </a:lnTo>
                <a:lnTo>
                  <a:pt x="1312529" y="307284"/>
                </a:lnTo>
                <a:lnTo>
                  <a:pt x="1313306" y="308898"/>
                </a:lnTo>
                <a:lnTo>
                  <a:pt x="1313694" y="310515"/>
                </a:lnTo>
                <a:lnTo>
                  <a:pt x="1313694" y="312131"/>
                </a:lnTo>
                <a:lnTo>
                  <a:pt x="1320300" y="306878"/>
                </a:lnTo>
                <a:lnTo>
                  <a:pt x="1322631" y="303645"/>
                </a:lnTo>
                <a:lnTo>
                  <a:pt x="1325740" y="300817"/>
                </a:lnTo>
                <a:lnTo>
                  <a:pt x="1327682" y="296776"/>
                </a:lnTo>
                <a:lnTo>
                  <a:pt x="1329625" y="291927"/>
                </a:lnTo>
                <a:lnTo>
                  <a:pt x="1330014" y="286268"/>
                </a:lnTo>
                <a:close/>
                <a:moveTo>
                  <a:pt x="2384431" y="266701"/>
                </a:moveTo>
                <a:lnTo>
                  <a:pt x="2386019" y="266701"/>
                </a:lnTo>
                <a:lnTo>
                  <a:pt x="2386814" y="266701"/>
                </a:lnTo>
                <a:lnTo>
                  <a:pt x="2388400" y="267103"/>
                </a:lnTo>
                <a:lnTo>
                  <a:pt x="2390385" y="268708"/>
                </a:lnTo>
                <a:lnTo>
                  <a:pt x="2392764" y="271518"/>
                </a:lnTo>
                <a:lnTo>
                  <a:pt x="2394750" y="275127"/>
                </a:lnTo>
                <a:lnTo>
                  <a:pt x="2397129" y="279140"/>
                </a:lnTo>
                <a:lnTo>
                  <a:pt x="2401100" y="288368"/>
                </a:lnTo>
                <a:lnTo>
                  <a:pt x="2405067" y="297595"/>
                </a:lnTo>
                <a:lnTo>
                  <a:pt x="2407451" y="301208"/>
                </a:lnTo>
                <a:lnTo>
                  <a:pt x="2409832" y="304017"/>
                </a:lnTo>
                <a:lnTo>
                  <a:pt x="2413005" y="305621"/>
                </a:lnTo>
                <a:lnTo>
                  <a:pt x="2414595" y="306022"/>
                </a:lnTo>
                <a:lnTo>
                  <a:pt x="2416184" y="306825"/>
                </a:lnTo>
                <a:lnTo>
                  <a:pt x="2416184" y="314447"/>
                </a:lnTo>
                <a:lnTo>
                  <a:pt x="2415389" y="320067"/>
                </a:lnTo>
                <a:lnTo>
                  <a:pt x="2414595" y="323277"/>
                </a:lnTo>
                <a:lnTo>
                  <a:pt x="2413403" y="324881"/>
                </a:lnTo>
                <a:lnTo>
                  <a:pt x="2412611" y="326084"/>
                </a:lnTo>
                <a:lnTo>
                  <a:pt x="2410624" y="326887"/>
                </a:lnTo>
                <a:lnTo>
                  <a:pt x="2407845" y="326887"/>
                </a:lnTo>
                <a:lnTo>
                  <a:pt x="2405067" y="326887"/>
                </a:lnTo>
                <a:lnTo>
                  <a:pt x="2401894" y="326084"/>
                </a:lnTo>
                <a:lnTo>
                  <a:pt x="2395940" y="324478"/>
                </a:lnTo>
                <a:lnTo>
                  <a:pt x="2392369" y="324078"/>
                </a:lnTo>
                <a:lnTo>
                  <a:pt x="2389987" y="324478"/>
                </a:lnTo>
                <a:lnTo>
                  <a:pt x="2387606" y="326084"/>
                </a:lnTo>
                <a:lnTo>
                  <a:pt x="2386019" y="327288"/>
                </a:lnTo>
                <a:lnTo>
                  <a:pt x="2384831" y="328894"/>
                </a:lnTo>
                <a:lnTo>
                  <a:pt x="2383241" y="332905"/>
                </a:lnTo>
                <a:lnTo>
                  <a:pt x="2382051" y="339726"/>
                </a:lnTo>
                <a:lnTo>
                  <a:pt x="2380462" y="336516"/>
                </a:lnTo>
                <a:lnTo>
                  <a:pt x="2379270" y="332905"/>
                </a:lnTo>
                <a:lnTo>
                  <a:pt x="2379270" y="330097"/>
                </a:lnTo>
                <a:lnTo>
                  <a:pt x="2380065" y="326084"/>
                </a:lnTo>
                <a:lnTo>
                  <a:pt x="2381258" y="317657"/>
                </a:lnTo>
                <a:lnTo>
                  <a:pt x="2384034" y="309232"/>
                </a:lnTo>
                <a:lnTo>
                  <a:pt x="2384831" y="304819"/>
                </a:lnTo>
                <a:lnTo>
                  <a:pt x="2385225" y="300004"/>
                </a:lnTo>
                <a:lnTo>
                  <a:pt x="2386019" y="295590"/>
                </a:lnTo>
                <a:lnTo>
                  <a:pt x="2385225" y="290777"/>
                </a:lnTo>
                <a:lnTo>
                  <a:pt x="2384831" y="286763"/>
                </a:lnTo>
                <a:lnTo>
                  <a:pt x="2382843" y="282350"/>
                </a:lnTo>
                <a:lnTo>
                  <a:pt x="2380462" y="278337"/>
                </a:lnTo>
                <a:lnTo>
                  <a:pt x="2376492" y="274727"/>
                </a:lnTo>
                <a:lnTo>
                  <a:pt x="2380065" y="270312"/>
                </a:lnTo>
                <a:lnTo>
                  <a:pt x="2382843" y="267103"/>
                </a:lnTo>
                <a:close/>
                <a:moveTo>
                  <a:pt x="2668991" y="263527"/>
                </a:moveTo>
                <a:lnTo>
                  <a:pt x="2672170" y="267893"/>
                </a:lnTo>
                <a:lnTo>
                  <a:pt x="2674550" y="271860"/>
                </a:lnTo>
                <a:lnTo>
                  <a:pt x="2677328" y="276622"/>
                </a:lnTo>
                <a:lnTo>
                  <a:pt x="2678915" y="280590"/>
                </a:lnTo>
                <a:lnTo>
                  <a:pt x="2680106" y="284955"/>
                </a:lnTo>
                <a:lnTo>
                  <a:pt x="2681297" y="289320"/>
                </a:lnTo>
                <a:lnTo>
                  <a:pt x="2682090" y="294081"/>
                </a:lnTo>
                <a:lnTo>
                  <a:pt x="2682884" y="298445"/>
                </a:lnTo>
                <a:lnTo>
                  <a:pt x="2682884" y="303208"/>
                </a:lnTo>
                <a:lnTo>
                  <a:pt x="2682884" y="307572"/>
                </a:lnTo>
                <a:lnTo>
                  <a:pt x="2681297" y="316699"/>
                </a:lnTo>
                <a:lnTo>
                  <a:pt x="2678915" y="326223"/>
                </a:lnTo>
                <a:lnTo>
                  <a:pt x="2675344" y="335747"/>
                </a:lnTo>
                <a:lnTo>
                  <a:pt x="2689236" y="346858"/>
                </a:lnTo>
                <a:lnTo>
                  <a:pt x="2703916" y="356778"/>
                </a:lnTo>
                <a:lnTo>
                  <a:pt x="2719396" y="366301"/>
                </a:lnTo>
                <a:lnTo>
                  <a:pt x="2735270" y="374633"/>
                </a:lnTo>
                <a:lnTo>
                  <a:pt x="2751938" y="382968"/>
                </a:lnTo>
                <a:lnTo>
                  <a:pt x="2769005" y="390507"/>
                </a:lnTo>
                <a:lnTo>
                  <a:pt x="2786070" y="396855"/>
                </a:lnTo>
                <a:lnTo>
                  <a:pt x="2803532" y="402412"/>
                </a:lnTo>
                <a:lnTo>
                  <a:pt x="2821393" y="407569"/>
                </a:lnTo>
                <a:lnTo>
                  <a:pt x="2839252" y="411537"/>
                </a:lnTo>
                <a:lnTo>
                  <a:pt x="2856713" y="415108"/>
                </a:lnTo>
                <a:lnTo>
                  <a:pt x="2874572" y="417489"/>
                </a:lnTo>
                <a:lnTo>
                  <a:pt x="2891638" y="419474"/>
                </a:lnTo>
                <a:lnTo>
                  <a:pt x="2908705" y="420267"/>
                </a:lnTo>
                <a:lnTo>
                  <a:pt x="2924977" y="420267"/>
                </a:lnTo>
                <a:lnTo>
                  <a:pt x="2941247" y="419869"/>
                </a:lnTo>
                <a:lnTo>
                  <a:pt x="2938868" y="412332"/>
                </a:lnTo>
                <a:lnTo>
                  <a:pt x="2937277" y="403997"/>
                </a:lnTo>
                <a:lnTo>
                  <a:pt x="2935691" y="394870"/>
                </a:lnTo>
                <a:lnTo>
                  <a:pt x="2933706" y="386142"/>
                </a:lnTo>
                <a:lnTo>
                  <a:pt x="2931722" y="378205"/>
                </a:lnTo>
                <a:lnTo>
                  <a:pt x="2930135" y="374633"/>
                </a:lnTo>
                <a:lnTo>
                  <a:pt x="2928151" y="371856"/>
                </a:lnTo>
                <a:lnTo>
                  <a:pt x="2926564" y="369078"/>
                </a:lnTo>
                <a:lnTo>
                  <a:pt x="2924183" y="366698"/>
                </a:lnTo>
                <a:lnTo>
                  <a:pt x="2921800" y="365111"/>
                </a:lnTo>
                <a:lnTo>
                  <a:pt x="2918229" y="364316"/>
                </a:lnTo>
                <a:lnTo>
                  <a:pt x="2920610" y="358762"/>
                </a:lnTo>
                <a:lnTo>
                  <a:pt x="2922198" y="353603"/>
                </a:lnTo>
                <a:lnTo>
                  <a:pt x="2923784" y="348842"/>
                </a:lnTo>
                <a:lnTo>
                  <a:pt x="2924183" y="343683"/>
                </a:lnTo>
                <a:lnTo>
                  <a:pt x="2924578" y="338524"/>
                </a:lnTo>
                <a:lnTo>
                  <a:pt x="2924578" y="334159"/>
                </a:lnTo>
                <a:lnTo>
                  <a:pt x="2923784" y="324239"/>
                </a:lnTo>
                <a:lnTo>
                  <a:pt x="2920212" y="302414"/>
                </a:lnTo>
                <a:lnTo>
                  <a:pt x="2918625" y="290114"/>
                </a:lnTo>
                <a:lnTo>
                  <a:pt x="2918229" y="283368"/>
                </a:lnTo>
                <a:lnTo>
                  <a:pt x="2918229" y="276622"/>
                </a:lnTo>
                <a:lnTo>
                  <a:pt x="2922198" y="281780"/>
                </a:lnTo>
                <a:lnTo>
                  <a:pt x="2926961" y="286940"/>
                </a:lnTo>
                <a:lnTo>
                  <a:pt x="2932517" y="291304"/>
                </a:lnTo>
                <a:lnTo>
                  <a:pt x="2938072" y="295669"/>
                </a:lnTo>
                <a:lnTo>
                  <a:pt x="2944026" y="298843"/>
                </a:lnTo>
                <a:lnTo>
                  <a:pt x="2950376" y="302017"/>
                </a:lnTo>
                <a:lnTo>
                  <a:pt x="2963472" y="307572"/>
                </a:lnTo>
                <a:lnTo>
                  <a:pt x="2960298" y="315508"/>
                </a:lnTo>
                <a:lnTo>
                  <a:pt x="2958711" y="320272"/>
                </a:lnTo>
                <a:lnTo>
                  <a:pt x="2957916" y="324635"/>
                </a:lnTo>
                <a:lnTo>
                  <a:pt x="2957916" y="326620"/>
                </a:lnTo>
                <a:lnTo>
                  <a:pt x="2958314" y="328604"/>
                </a:lnTo>
                <a:lnTo>
                  <a:pt x="2958711" y="330190"/>
                </a:lnTo>
                <a:lnTo>
                  <a:pt x="2959901" y="330985"/>
                </a:lnTo>
                <a:lnTo>
                  <a:pt x="2961093" y="332175"/>
                </a:lnTo>
                <a:lnTo>
                  <a:pt x="2963472" y="332571"/>
                </a:lnTo>
                <a:lnTo>
                  <a:pt x="2965852" y="332175"/>
                </a:lnTo>
                <a:lnTo>
                  <a:pt x="2968631" y="331779"/>
                </a:lnTo>
                <a:lnTo>
                  <a:pt x="2967838" y="335747"/>
                </a:lnTo>
                <a:lnTo>
                  <a:pt x="2966251" y="339715"/>
                </a:lnTo>
                <a:lnTo>
                  <a:pt x="2964269" y="343286"/>
                </a:lnTo>
                <a:lnTo>
                  <a:pt x="2962284" y="346063"/>
                </a:lnTo>
                <a:lnTo>
                  <a:pt x="2960298" y="349238"/>
                </a:lnTo>
                <a:lnTo>
                  <a:pt x="2957916" y="351619"/>
                </a:lnTo>
                <a:lnTo>
                  <a:pt x="2955138" y="353603"/>
                </a:lnTo>
                <a:lnTo>
                  <a:pt x="2952359" y="355588"/>
                </a:lnTo>
                <a:lnTo>
                  <a:pt x="2956330" y="358365"/>
                </a:lnTo>
                <a:lnTo>
                  <a:pt x="2960298" y="360349"/>
                </a:lnTo>
                <a:lnTo>
                  <a:pt x="2963472" y="361143"/>
                </a:lnTo>
                <a:lnTo>
                  <a:pt x="2966647" y="362333"/>
                </a:lnTo>
                <a:lnTo>
                  <a:pt x="2971013" y="363126"/>
                </a:lnTo>
                <a:lnTo>
                  <a:pt x="2975379" y="364714"/>
                </a:lnTo>
                <a:lnTo>
                  <a:pt x="2980537" y="367094"/>
                </a:lnTo>
                <a:lnTo>
                  <a:pt x="2985697" y="371459"/>
                </a:lnTo>
                <a:lnTo>
                  <a:pt x="2988077" y="370666"/>
                </a:lnTo>
                <a:lnTo>
                  <a:pt x="2989270" y="369871"/>
                </a:lnTo>
                <a:lnTo>
                  <a:pt x="2990460" y="368285"/>
                </a:lnTo>
                <a:lnTo>
                  <a:pt x="2991256" y="366301"/>
                </a:lnTo>
                <a:lnTo>
                  <a:pt x="2992445" y="361539"/>
                </a:lnTo>
                <a:lnTo>
                  <a:pt x="2992841" y="356778"/>
                </a:lnTo>
                <a:lnTo>
                  <a:pt x="2992841" y="351222"/>
                </a:lnTo>
                <a:lnTo>
                  <a:pt x="2994034" y="346063"/>
                </a:lnTo>
                <a:lnTo>
                  <a:pt x="2994428" y="343683"/>
                </a:lnTo>
                <a:lnTo>
                  <a:pt x="2994826" y="342097"/>
                </a:lnTo>
                <a:lnTo>
                  <a:pt x="2996016" y="340112"/>
                </a:lnTo>
                <a:lnTo>
                  <a:pt x="2997607" y="339318"/>
                </a:lnTo>
                <a:lnTo>
                  <a:pt x="2999985" y="339715"/>
                </a:lnTo>
                <a:lnTo>
                  <a:pt x="3002367" y="340509"/>
                </a:lnTo>
                <a:lnTo>
                  <a:pt x="3005145" y="342097"/>
                </a:lnTo>
                <a:lnTo>
                  <a:pt x="3007129" y="343683"/>
                </a:lnTo>
                <a:lnTo>
                  <a:pt x="3008322" y="345667"/>
                </a:lnTo>
                <a:lnTo>
                  <a:pt x="3009909" y="347652"/>
                </a:lnTo>
                <a:lnTo>
                  <a:pt x="3011495" y="350033"/>
                </a:lnTo>
                <a:lnTo>
                  <a:pt x="3012288" y="353207"/>
                </a:lnTo>
                <a:lnTo>
                  <a:pt x="3014669" y="359555"/>
                </a:lnTo>
                <a:lnTo>
                  <a:pt x="3015464" y="367888"/>
                </a:lnTo>
                <a:lnTo>
                  <a:pt x="3015464" y="376618"/>
                </a:lnTo>
                <a:lnTo>
                  <a:pt x="3014669" y="386934"/>
                </a:lnTo>
                <a:lnTo>
                  <a:pt x="3021021" y="383364"/>
                </a:lnTo>
                <a:lnTo>
                  <a:pt x="3023402" y="382173"/>
                </a:lnTo>
                <a:lnTo>
                  <a:pt x="3024988" y="381776"/>
                </a:lnTo>
                <a:lnTo>
                  <a:pt x="3026574" y="381776"/>
                </a:lnTo>
                <a:lnTo>
                  <a:pt x="3027370" y="382173"/>
                </a:lnTo>
                <a:lnTo>
                  <a:pt x="3028559" y="382968"/>
                </a:lnTo>
                <a:lnTo>
                  <a:pt x="3028959" y="384157"/>
                </a:lnTo>
                <a:lnTo>
                  <a:pt x="3030546" y="387728"/>
                </a:lnTo>
                <a:lnTo>
                  <a:pt x="3031734" y="392489"/>
                </a:lnTo>
                <a:lnTo>
                  <a:pt x="3033719" y="397251"/>
                </a:lnTo>
                <a:lnTo>
                  <a:pt x="3034910" y="400029"/>
                </a:lnTo>
                <a:lnTo>
                  <a:pt x="3036894" y="402806"/>
                </a:lnTo>
                <a:lnTo>
                  <a:pt x="3038087" y="403204"/>
                </a:lnTo>
                <a:lnTo>
                  <a:pt x="3039676" y="402806"/>
                </a:lnTo>
                <a:lnTo>
                  <a:pt x="3040467" y="402412"/>
                </a:lnTo>
                <a:lnTo>
                  <a:pt x="3041261" y="401220"/>
                </a:lnTo>
                <a:lnTo>
                  <a:pt x="3042449" y="398044"/>
                </a:lnTo>
                <a:lnTo>
                  <a:pt x="3043640" y="392888"/>
                </a:lnTo>
                <a:lnTo>
                  <a:pt x="3043640" y="387332"/>
                </a:lnTo>
                <a:lnTo>
                  <a:pt x="3043640" y="382173"/>
                </a:lnTo>
                <a:lnTo>
                  <a:pt x="3043247" y="377413"/>
                </a:lnTo>
                <a:lnTo>
                  <a:pt x="3041656" y="373443"/>
                </a:lnTo>
                <a:lnTo>
                  <a:pt x="3045227" y="374633"/>
                </a:lnTo>
                <a:lnTo>
                  <a:pt x="3049196" y="375426"/>
                </a:lnTo>
                <a:lnTo>
                  <a:pt x="3053564" y="375824"/>
                </a:lnTo>
                <a:lnTo>
                  <a:pt x="3058723" y="375824"/>
                </a:lnTo>
                <a:lnTo>
                  <a:pt x="3063486" y="375824"/>
                </a:lnTo>
                <a:lnTo>
                  <a:pt x="3068644" y="374633"/>
                </a:lnTo>
                <a:lnTo>
                  <a:pt x="3079757" y="372253"/>
                </a:lnTo>
                <a:lnTo>
                  <a:pt x="3091267" y="368682"/>
                </a:lnTo>
                <a:lnTo>
                  <a:pt x="3102379" y="364714"/>
                </a:lnTo>
                <a:lnTo>
                  <a:pt x="3112299" y="359158"/>
                </a:lnTo>
                <a:lnTo>
                  <a:pt x="3121826" y="353207"/>
                </a:lnTo>
                <a:lnTo>
                  <a:pt x="3119843" y="355189"/>
                </a:lnTo>
                <a:lnTo>
                  <a:pt x="3118255" y="357174"/>
                </a:lnTo>
                <a:lnTo>
                  <a:pt x="3117459" y="358762"/>
                </a:lnTo>
                <a:lnTo>
                  <a:pt x="3117063" y="360349"/>
                </a:lnTo>
                <a:lnTo>
                  <a:pt x="3117063" y="361539"/>
                </a:lnTo>
                <a:lnTo>
                  <a:pt x="3117063" y="363126"/>
                </a:lnTo>
                <a:lnTo>
                  <a:pt x="3117459" y="364316"/>
                </a:lnTo>
                <a:lnTo>
                  <a:pt x="3118255" y="365905"/>
                </a:lnTo>
                <a:lnTo>
                  <a:pt x="3121032" y="367888"/>
                </a:lnTo>
                <a:lnTo>
                  <a:pt x="3124205" y="369078"/>
                </a:lnTo>
                <a:lnTo>
                  <a:pt x="3132542" y="372253"/>
                </a:lnTo>
                <a:lnTo>
                  <a:pt x="3139288" y="375426"/>
                </a:lnTo>
                <a:lnTo>
                  <a:pt x="3142066" y="376221"/>
                </a:lnTo>
                <a:lnTo>
                  <a:pt x="3143653" y="377808"/>
                </a:lnTo>
                <a:lnTo>
                  <a:pt x="3144051" y="378205"/>
                </a:lnTo>
                <a:lnTo>
                  <a:pt x="3143653" y="379396"/>
                </a:lnTo>
                <a:lnTo>
                  <a:pt x="3142859" y="380189"/>
                </a:lnTo>
                <a:lnTo>
                  <a:pt x="3142066" y="380983"/>
                </a:lnTo>
                <a:lnTo>
                  <a:pt x="3138893" y="382968"/>
                </a:lnTo>
                <a:lnTo>
                  <a:pt x="3132938" y="385347"/>
                </a:lnTo>
                <a:lnTo>
                  <a:pt x="3159925" y="391696"/>
                </a:lnTo>
                <a:lnTo>
                  <a:pt x="3183739" y="396458"/>
                </a:lnTo>
                <a:lnTo>
                  <a:pt x="3205169" y="400823"/>
                </a:lnTo>
                <a:lnTo>
                  <a:pt x="3224617" y="404792"/>
                </a:lnTo>
                <a:lnTo>
                  <a:pt x="3234141" y="407569"/>
                </a:lnTo>
                <a:lnTo>
                  <a:pt x="3243665" y="410348"/>
                </a:lnTo>
                <a:lnTo>
                  <a:pt x="3253191" y="413522"/>
                </a:lnTo>
                <a:lnTo>
                  <a:pt x="3262320" y="417489"/>
                </a:lnTo>
                <a:lnTo>
                  <a:pt x="3271844" y="421458"/>
                </a:lnTo>
                <a:lnTo>
                  <a:pt x="3282161" y="426615"/>
                </a:lnTo>
                <a:lnTo>
                  <a:pt x="3292083" y="432568"/>
                </a:lnTo>
                <a:lnTo>
                  <a:pt x="3302403" y="438916"/>
                </a:lnTo>
                <a:lnTo>
                  <a:pt x="3304387" y="438123"/>
                </a:lnTo>
                <a:lnTo>
                  <a:pt x="3305975" y="436933"/>
                </a:lnTo>
                <a:lnTo>
                  <a:pt x="3307166" y="436139"/>
                </a:lnTo>
                <a:lnTo>
                  <a:pt x="3307166" y="434949"/>
                </a:lnTo>
                <a:lnTo>
                  <a:pt x="3307166" y="434155"/>
                </a:lnTo>
                <a:lnTo>
                  <a:pt x="3307166" y="432568"/>
                </a:lnTo>
                <a:lnTo>
                  <a:pt x="3305577" y="429393"/>
                </a:lnTo>
                <a:lnTo>
                  <a:pt x="3304387" y="426615"/>
                </a:lnTo>
                <a:lnTo>
                  <a:pt x="3303991" y="425028"/>
                </a:lnTo>
                <a:lnTo>
                  <a:pt x="3303991" y="423045"/>
                </a:lnTo>
                <a:lnTo>
                  <a:pt x="3303991" y="421061"/>
                </a:lnTo>
                <a:lnTo>
                  <a:pt x="3305182" y="419077"/>
                </a:lnTo>
                <a:lnTo>
                  <a:pt x="3306769" y="417092"/>
                </a:lnTo>
                <a:lnTo>
                  <a:pt x="3308753" y="415108"/>
                </a:lnTo>
                <a:lnTo>
                  <a:pt x="3313118" y="419869"/>
                </a:lnTo>
                <a:lnTo>
                  <a:pt x="3318277" y="423839"/>
                </a:lnTo>
                <a:lnTo>
                  <a:pt x="3323833" y="427806"/>
                </a:lnTo>
                <a:lnTo>
                  <a:pt x="3328992" y="431378"/>
                </a:lnTo>
                <a:lnTo>
                  <a:pt x="3341296" y="437331"/>
                </a:lnTo>
                <a:lnTo>
                  <a:pt x="3352804" y="444075"/>
                </a:lnTo>
                <a:lnTo>
                  <a:pt x="3358362" y="447647"/>
                </a:lnTo>
                <a:lnTo>
                  <a:pt x="3363124" y="451614"/>
                </a:lnTo>
                <a:lnTo>
                  <a:pt x="3367887" y="456377"/>
                </a:lnTo>
                <a:lnTo>
                  <a:pt x="3372252" y="461932"/>
                </a:lnTo>
                <a:lnTo>
                  <a:pt x="3375825" y="468282"/>
                </a:lnTo>
                <a:lnTo>
                  <a:pt x="3379000" y="475820"/>
                </a:lnTo>
                <a:lnTo>
                  <a:pt x="3380981" y="484152"/>
                </a:lnTo>
                <a:lnTo>
                  <a:pt x="3381776" y="494074"/>
                </a:lnTo>
                <a:lnTo>
                  <a:pt x="3407574" y="493281"/>
                </a:lnTo>
                <a:lnTo>
                  <a:pt x="3417894" y="492883"/>
                </a:lnTo>
                <a:lnTo>
                  <a:pt x="3427022" y="492088"/>
                </a:lnTo>
                <a:lnTo>
                  <a:pt x="3436149" y="491295"/>
                </a:lnTo>
                <a:lnTo>
                  <a:pt x="3444088" y="489709"/>
                </a:lnTo>
                <a:lnTo>
                  <a:pt x="3452819" y="487723"/>
                </a:lnTo>
                <a:lnTo>
                  <a:pt x="3461152" y="485344"/>
                </a:lnTo>
                <a:lnTo>
                  <a:pt x="3461551" y="480583"/>
                </a:lnTo>
                <a:lnTo>
                  <a:pt x="3461152" y="476613"/>
                </a:lnTo>
                <a:lnTo>
                  <a:pt x="3460360" y="474232"/>
                </a:lnTo>
                <a:lnTo>
                  <a:pt x="3458772" y="472249"/>
                </a:lnTo>
                <a:lnTo>
                  <a:pt x="3457185" y="471058"/>
                </a:lnTo>
                <a:lnTo>
                  <a:pt x="3454803" y="470265"/>
                </a:lnTo>
                <a:lnTo>
                  <a:pt x="3449643" y="469074"/>
                </a:lnTo>
                <a:lnTo>
                  <a:pt x="3452819" y="464711"/>
                </a:lnTo>
                <a:lnTo>
                  <a:pt x="3455202" y="461932"/>
                </a:lnTo>
                <a:lnTo>
                  <a:pt x="3457185" y="460741"/>
                </a:lnTo>
                <a:lnTo>
                  <a:pt x="3458772" y="460741"/>
                </a:lnTo>
                <a:lnTo>
                  <a:pt x="3459565" y="460741"/>
                </a:lnTo>
                <a:lnTo>
                  <a:pt x="3461551" y="461534"/>
                </a:lnTo>
                <a:lnTo>
                  <a:pt x="3463534" y="463519"/>
                </a:lnTo>
                <a:lnTo>
                  <a:pt x="3465518" y="466694"/>
                </a:lnTo>
                <a:lnTo>
                  <a:pt x="3467504" y="470265"/>
                </a:lnTo>
                <a:lnTo>
                  <a:pt x="3470678" y="478202"/>
                </a:lnTo>
                <a:lnTo>
                  <a:pt x="3473853" y="486533"/>
                </a:lnTo>
                <a:lnTo>
                  <a:pt x="3476235" y="494867"/>
                </a:lnTo>
                <a:lnTo>
                  <a:pt x="3478221" y="500819"/>
                </a:lnTo>
                <a:lnTo>
                  <a:pt x="3485761" y="498834"/>
                </a:lnTo>
                <a:lnTo>
                  <a:pt x="3493301" y="497645"/>
                </a:lnTo>
                <a:lnTo>
                  <a:pt x="3500842" y="497248"/>
                </a:lnTo>
                <a:lnTo>
                  <a:pt x="3507986" y="496850"/>
                </a:lnTo>
                <a:lnTo>
                  <a:pt x="3521877" y="497248"/>
                </a:lnTo>
                <a:lnTo>
                  <a:pt x="3535369" y="498041"/>
                </a:lnTo>
                <a:lnTo>
                  <a:pt x="3542118" y="498041"/>
                </a:lnTo>
                <a:lnTo>
                  <a:pt x="3548468" y="498041"/>
                </a:lnTo>
                <a:lnTo>
                  <a:pt x="3555215" y="497645"/>
                </a:lnTo>
                <a:lnTo>
                  <a:pt x="3561168" y="496850"/>
                </a:lnTo>
                <a:lnTo>
                  <a:pt x="3567519" y="494867"/>
                </a:lnTo>
                <a:lnTo>
                  <a:pt x="3573470" y="491693"/>
                </a:lnTo>
                <a:lnTo>
                  <a:pt x="3579423" y="488121"/>
                </a:lnTo>
                <a:lnTo>
                  <a:pt x="3585775" y="483359"/>
                </a:lnTo>
                <a:lnTo>
                  <a:pt x="3584980" y="488519"/>
                </a:lnTo>
                <a:lnTo>
                  <a:pt x="3584582" y="493676"/>
                </a:lnTo>
                <a:lnTo>
                  <a:pt x="3584980" y="497645"/>
                </a:lnTo>
                <a:lnTo>
                  <a:pt x="3585775" y="501215"/>
                </a:lnTo>
                <a:lnTo>
                  <a:pt x="3586565" y="504391"/>
                </a:lnTo>
                <a:lnTo>
                  <a:pt x="3588155" y="506770"/>
                </a:lnTo>
                <a:lnTo>
                  <a:pt x="3591329" y="511930"/>
                </a:lnTo>
                <a:lnTo>
                  <a:pt x="3594504" y="515897"/>
                </a:lnTo>
                <a:lnTo>
                  <a:pt x="3598075" y="519866"/>
                </a:lnTo>
                <a:lnTo>
                  <a:pt x="3599664" y="522247"/>
                </a:lnTo>
                <a:lnTo>
                  <a:pt x="3600855" y="524628"/>
                </a:lnTo>
                <a:lnTo>
                  <a:pt x="3601648" y="527802"/>
                </a:lnTo>
                <a:lnTo>
                  <a:pt x="3602841" y="531374"/>
                </a:lnTo>
                <a:lnTo>
                  <a:pt x="3604821" y="528993"/>
                </a:lnTo>
                <a:lnTo>
                  <a:pt x="3607204" y="527404"/>
                </a:lnTo>
                <a:lnTo>
                  <a:pt x="3612363" y="524628"/>
                </a:lnTo>
                <a:lnTo>
                  <a:pt x="3614745" y="523437"/>
                </a:lnTo>
                <a:lnTo>
                  <a:pt x="3616728" y="521452"/>
                </a:lnTo>
                <a:lnTo>
                  <a:pt x="3618712" y="518278"/>
                </a:lnTo>
                <a:lnTo>
                  <a:pt x="3619905" y="514708"/>
                </a:lnTo>
                <a:lnTo>
                  <a:pt x="3618316" y="511137"/>
                </a:lnTo>
                <a:lnTo>
                  <a:pt x="3617127" y="508755"/>
                </a:lnTo>
                <a:lnTo>
                  <a:pt x="3616332" y="507168"/>
                </a:lnTo>
                <a:lnTo>
                  <a:pt x="3614745" y="506770"/>
                </a:lnTo>
                <a:lnTo>
                  <a:pt x="3613156" y="507168"/>
                </a:lnTo>
                <a:lnTo>
                  <a:pt x="3611570" y="507565"/>
                </a:lnTo>
                <a:lnTo>
                  <a:pt x="3609188" y="509946"/>
                </a:lnTo>
                <a:lnTo>
                  <a:pt x="3605617" y="512325"/>
                </a:lnTo>
                <a:lnTo>
                  <a:pt x="3604028" y="513120"/>
                </a:lnTo>
                <a:lnTo>
                  <a:pt x="3602841" y="513120"/>
                </a:lnTo>
                <a:lnTo>
                  <a:pt x="3601250" y="513120"/>
                </a:lnTo>
                <a:lnTo>
                  <a:pt x="3599664" y="512325"/>
                </a:lnTo>
                <a:lnTo>
                  <a:pt x="3598075" y="510341"/>
                </a:lnTo>
                <a:lnTo>
                  <a:pt x="3597282" y="507168"/>
                </a:lnTo>
                <a:lnTo>
                  <a:pt x="3605617" y="505582"/>
                </a:lnTo>
                <a:lnTo>
                  <a:pt x="3614745" y="505184"/>
                </a:lnTo>
                <a:lnTo>
                  <a:pt x="3634193" y="504391"/>
                </a:lnTo>
                <a:lnTo>
                  <a:pt x="3655225" y="503596"/>
                </a:lnTo>
                <a:lnTo>
                  <a:pt x="3665940" y="502803"/>
                </a:lnTo>
                <a:lnTo>
                  <a:pt x="3676654" y="501613"/>
                </a:lnTo>
                <a:lnTo>
                  <a:pt x="3686975" y="500024"/>
                </a:lnTo>
                <a:lnTo>
                  <a:pt x="3696897" y="498041"/>
                </a:lnTo>
                <a:lnTo>
                  <a:pt x="3707214" y="495264"/>
                </a:lnTo>
                <a:lnTo>
                  <a:pt x="3716740" y="491693"/>
                </a:lnTo>
                <a:lnTo>
                  <a:pt x="3721502" y="489312"/>
                </a:lnTo>
                <a:lnTo>
                  <a:pt x="3726266" y="486533"/>
                </a:lnTo>
                <a:lnTo>
                  <a:pt x="3730233" y="483757"/>
                </a:lnTo>
                <a:lnTo>
                  <a:pt x="3734599" y="480583"/>
                </a:lnTo>
                <a:lnTo>
                  <a:pt x="3738568" y="477011"/>
                </a:lnTo>
                <a:lnTo>
                  <a:pt x="3742139" y="473439"/>
                </a:lnTo>
                <a:lnTo>
                  <a:pt x="3745710" y="469470"/>
                </a:lnTo>
                <a:lnTo>
                  <a:pt x="3749283" y="465105"/>
                </a:lnTo>
                <a:lnTo>
                  <a:pt x="3754443" y="467487"/>
                </a:lnTo>
                <a:lnTo>
                  <a:pt x="3756427" y="468677"/>
                </a:lnTo>
                <a:lnTo>
                  <a:pt x="3757220" y="470265"/>
                </a:lnTo>
                <a:lnTo>
                  <a:pt x="3758413" y="471058"/>
                </a:lnTo>
                <a:lnTo>
                  <a:pt x="3758807" y="472647"/>
                </a:lnTo>
                <a:lnTo>
                  <a:pt x="3758807" y="476218"/>
                </a:lnTo>
                <a:lnTo>
                  <a:pt x="3757621" y="479787"/>
                </a:lnTo>
                <a:lnTo>
                  <a:pt x="3756823" y="484152"/>
                </a:lnTo>
                <a:lnTo>
                  <a:pt x="3755634" y="490105"/>
                </a:lnTo>
                <a:lnTo>
                  <a:pt x="3755236" y="496850"/>
                </a:lnTo>
                <a:lnTo>
                  <a:pt x="3759602" y="496057"/>
                </a:lnTo>
                <a:lnTo>
                  <a:pt x="3764364" y="494867"/>
                </a:lnTo>
                <a:lnTo>
                  <a:pt x="3768335" y="492883"/>
                </a:lnTo>
                <a:lnTo>
                  <a:pt x="3771906" y="490105"/>
                </a:lnTo>
                <a:lnTo>
                  <a:pt x="3775479" y="487723"/>
                </a:lnTo>
                <a:lnTo>
                  <a:pt x="3778257" y="484550"/>
                </a:lnTo>
                <a:lnTo>
                  <a:pt x="3784208" y="478202"/>
                </a:lnTo>
                <a:lnTo>
                  <a:pt x="3790954" y="472249"/>
                </a:lnTo>
                <a:lnTo>
                  <a:pt x="3794527" y="469074"/>
                </a:lnTo>
                <a:lnTo>
                  <a:pt x="3798100" y="467089"/>
                </a:lnTo>
                <a:lnTo>
                  <a:pt x="3802067" y="465105"/>
                </a:lnTo>
                <a:lnTo>
                  <a:pt x="3806433" y="463915"/>
                </a:lnTo>
                <a:lnTo>
                  <a:pt x="3811593" y="463519"/>
                </a:lnTo>
                <a:lnTo>
                  <a:pt x="3817150" y="463915"/>
                </a:lnTo>
                <a:lnTo>
                  <a:pt x="3815164" y="467487"/>
                </a:lnTo>
                <a:lnTo>
                  <a:pt x="3813181" y="470663"/>
                </a:lnTo>
                <a:lnTo>
                  <a:pt x="3810403" y="473439"/>
                </a:lnTo>
                <a:lnTo>
                  <a:pt x="3807626" y="476613"/>
                </a:lnTo>
                <a:lnTo>
                  <a:pt x="3802067" y="481773"/>
                </a:lnTo>
                <a:lnTo>
                  <a:pt x="3796115" y="486138"/>
                </a:lnTo>
                <a:lnTo>
                  <a:pt x="3790560" y="491295"/>
                </a:lnTo>
                <a:lnTo>
                  <a:pt x="3787781" y="494074"/>
                </a:lnTo>
                <a:lnTo>
                  <a:pt x="3785402" y="497248"/>
                </a:lnTo>
                <a:lnTo>
                  <a:pt x="3783019" y="500024"/>
                </a:lnTo>
                <a:lnTo>
                  <a:pt x="3781034" y="504391"/>
                </a:lnTo>
                <a:lnTo>
                  <a:pt x="3779446" y="508358"/>
                </a:lnTo>
                <a:lnTo>
                  <a:pt x="3777857" y="512724"/>
                </a:lnTo>
                <a:lnTo>
                  <a:pt x="3782225" y="513120"/>
                </a:lnTo>
                <a:lnTo>
                  <a:pt x="3785796" y="514708"/>
                </a:lnTo>
                <a:lnTo>
                  <a:pt x="3789367" y="516691"/>
                </a:lnTo>
                <a:lnTo>
                  <a:pt x="3792940" y="519468"/>
                </a:lnTo>
                <a:lnTo>
                  <a:pt x="3796115" y="521849"/>
                </a:lnTo>
                <a:lnTo>
                  <a:pt x="3798893" y="524628"/>
                </a:lnTo>
                <a:lnTo>
                  <a:pt x="3804449" y="530976"/>
                </a:lnTo>
                <a:lnTo>
                  <a:pt x="3810403" y="536531"/>
                </a:lnTo>
                <a:lnTo>
                  <a:pt x="3813579" y="538912"/>
                </a:lnTo>
                <a:lnTo>
                  <a:pt x="3817150" y="540896"/>
                </a:lnTo>
                <a:lnTo>
                  <a:pt x="3820721" y="542484"/>
                </a:lnTo>
                <a:lnTo>
                  <a:pt x="3824693" y="544070"/>
                </a:lnTo>
                <a:lnTo>
                  <a:pt x="3829058" y="544070"/>
                </a:lnTo>
                <a:lnTo>
                  <a:pt x="3834613" y="544070"/>
                </a:lnTo>
                <a:lnTo>
                  <a:pt x="3836202" y="542881"/>
                </a:lnTo>
                <a:lnTo>
                  <a:pt x="3836994" y="541690"/>
                </a:lnTo>
                <a:lnTo>
                  <a:pt x="3838184" y="540500"/>
                </a:lnTo>
                <a:lnTo>
                  <a:pt x="3838184" y="538912"/>
                </a:lnTo>
                <a:lnTo>
                  <a:pt x="3837787" y="535341"/>
                </a:lnTo>
                <a:lnTo>
                  <a:pt x="3836994" y="531769"/>
                </a:lnTo>
                <a:lnTo>
                  <a:pt x="3836994" y="530183"/>
                </a:lnTo>
                <a:lnTo>
                  <a:pt x="3837787" y="528993"/>
                </a:lnTo>
                <a:lnTo>
                  <a:pt x="3838184" y="527802"/>
                </a:lnTo>
                <a:lnTo>
                  <a:pt x="3838979" y="527007"/>
                </a:lnTo>
                <a:lnTo>
                  <a:pt x="3840960" y="526214"/>
                </a:lnTo>
                <a:lnTo>
                  <a:pt x="3843740" y="526214"/>
                </a:lnTo>
                <a:lnTo>
                  <a:pt x="3847313" y="527007"/>
                </a:lnTo>
                <a:lnTo>
                  <a:pt x="3851282" y="527404"/>
                </a:lnTo>
                <a:lnTo>
                  <a:pt x="3851282" y="522644"/>
                </a:lnTo>
                <a:lnTo>
                  <a:pt x="3851282" y="518676"/>
                </a:lnTo>
                <a:lnTo>
                  <a:pt x="3850091" y="515104"/>
                </a:lnTo>
                <a:lnTo>
                  <a:pt x="3849694" y="512325"/>
                </a:lnTo>
                <a:lnTo>
                  <a:pt x="3847313" y="506374"/>
                </a:lnTo>
                <a:lnTo>
                  <a:pt x="3844533" y="501215"/>
                </a:lnTo>
                <a:lnTo>
                  <a:pt x="3842153" y="495661"/>
                </a:lnTo>
                <a:lnTo>
                  <a:pt x="3840169" y="489312"/>
                </a:lnTo>
                <a:lnTo>
                  <a:pt x="3839773" y="485740"/>
                </a:lnTo>
                <a:lnTo>
                  <a:pt x="3838979" y="480978"/>
                </a:lnTo>
                <a:lnTo>
                  <a:pt x="3839773" y="476613"/>
                </a:lnTo>
                <a:lnTo>
                  <a:pt x="3839773" y="471455"/>
                </a:lnTo>
                <a:lnTo>
                  <a:pt x="3844138" y="476613"/>
                </a:lnTo>
                <a:lnTo>
                  <a:pt x="3848502" y="482566"/>
                </a:lnTo>
                <a:lnTo>
                  <a:pt x="3853267" y="489312"/>
                </a:lnTo>
                <a:lnTo>
                  <a:pt x="3857233" y="496057"/>
                </a:lnTo>
                <a:lnTo>
                  <a:pt x="3858821" y="500024"/>
                </a:lnTo>
                <a:lnTo>
                  <a:pt x="3859616" y="503596"/>
                </a:lnTo>
                <a:lnTo>
                  <a:pt x="3860806" y="507565"/>
                </a:lnTo>
                <a:lnTo>
                  <a:pt x="3861205" y="511930"/>
                </a:lnTo>
                <a:lnTo>
                  <a:pt x="3861205" y="515897"/>
                </a:lnTo>
                <a:lnTo>
                  <a:pt x="3860010" y="519866"/>
                </a:lnTo>
                <a:lnTo>
                  <a:pt x="3859219" y="523833"/>
                </a:lnTo>
                <a:lnTo>
                  <a:pt x="3857233" y="527404"/>
                </a:lnTo>
                <a:lnTo>
                  <a:pt x="3861205" y="527007"/>
                </a:lnTo>
                <a:lnTo>
                  <a:pt x="3864776" y="527007"/>
                </a:lnTo>
                <a:lnTo>
                  <a:pt x="3867555" y="527404"/>
                </a:lnTo>
                <a:lnTo>
                  <a:pt x="3870331" y="528993"/>
                </a:lnTo>
                <a:lnTo>
                  <a:pt x="3871521" y="530976"/>
                </a:lnTo>
                <a:lnTo>
                  <a:pt x="3873109" y="534150"/>
                </a:lnTo>
                <a:lnTo>
                  <a:pt x="3873904" y="538515"/>
                </a:lnTo>
                <a:lnTo>
                  <a:pt x="3874300" y="542881"/>
                </a:lnTo>
                <a:lnTo>
                  <a:pt x="3878665" y="537722"/>
                </a:lnTo>
                <a:lnTo>
                  <a:pt x="3883826" y="532960"/>
                </a:lnTo>
                <a:lnTo>
                  <a:pt x="3889380" y="528199"/>
                </a:lnTo>
                <a:lnTo>
                  <a:pt x="3894937" y="524231"/>
                </a:lnTo>
                <a:lnTo>
                  <a:pt x="3900495" y="520263"/>
                </a:lnTo>
                <a:lnTo>
                  <a:pt x="3906444" y="516691"/>
                </a:lnTo>
                <a:lnTo>
                  <a:pt x="3912798" y="513120"/>
                </a:lnTo>
                <a:lnTo>
                  <a:pt x="3918751" y="510341"/>
                </a:lnTo>
                <a:lnTo>
                  <a:pt x="3917958" y="506770"/>
                </a:lnTo>
                <a:lnTo>
                  <a:pt x="3916767" y="503596"/>
                </a:lnTo>
                <a:lnTo>
                  <a:pt x="3915574" y="502405"/>
                </a:lnTo>
                <a:lnTo>
                  <a:pt x="3913987" y="501215"/>
                </a:lnTo>
                <a:lnTo>
                  <a:pt x="3912400" y="501215"/>
                </a:lnTo>
                <a:lnTo>
                  <a:pt x="3910812" y="501613"/>
                </a:lnTo>
                <a:lnTo>
                  <a:pt x="3906845" y="503596"/>
                </a:lnTo>
                <a:lnTo>
                  <a:pt x="3902873" y="506770"/>
                </a:lnTo>
                <a:lnTo>
                  <a:pt x="3898907" y="509151"/>
                </a:lnTo>
                <a:lnTo>
                  <a:pt x="3896922" y="510739"/>
                </a:lnTo>
                <a:lnTo>
                  <a:pt x="3894937" y="511137"/>
                </a:lnTo>
                <a:lnTo>
                  <a:pt x="3892953" y="511137"/>
                </a:lnTo>
                <a:lnTo>
                  <a:pt x="3890970" y="510739"/>
                </a:lnTo>
                <a:lnTo>
                  <a:pt x="3892953" y="504786"/>
                </a:lnTo>
                <a:lnTo>
                  <a:pt x="3895334" y="499231"/>
                </a:lnTo>
                <a:lnTo>
                  <a:pt x="3898907" y="495264"/>
                </a:lnTo>
                <a:lnTo>
                  <a:pt x="3902478" y="491295"/>
                </a:lnTo>
                <a:lnTo>
                  <a:pt x="3906845" y="488121"/>
                </a:lnTo>
                <a:lnTo>
                  <a:pt x="3911210" y="485740"/>
                </a:lnTo>
                <a:lnTo>
                  <a:pt x="3916367" y="483757"/>
                </a:lnTo>
                <a:lnTo>
                  <a:pt x="3921529" y="481773"/>
                </a:lnTo>
                <a:lnTo>
                  <a:pt x="3932640" y="478995"/>
                </a:lnTo>
                <a:lnTo>
                  <a:pt x="3943355" y="476613"/>
                </a:lnTo>
                <a:lnTo>
                  <a:pt x="3954070" y="473439"/>
                </a:lnTo>
                <a:lnTo>
                  <a:pt x="3959628" y="472249"/>
                </a:lnTo>
                <a:lnTo>
                  <a:pt x="3963994" y="469470"/>
                </a:lnTo>
                <a:lnTo>
                  <a:pt x="3955658" y="481773"/>
                </a:lnTo>
                <a:lnTo>
                  <a:pt x="3950898" y="487723"/>
                </a:lnTo>
                <a:lnTo>
                  <a:pt x="3946532" y="493281"/>
                </a:lnTo>
                <a:lnTo>
                  <a:pt x="3941370" y="498041"/>
                </a:lnTo>
                <a:lnTo>
                  <a:pt x="3936610" y="502803"/>
                </a:lnTo>
                <a:lnTo>
                  <a:pt x="3931053" y="506770"/>
                </a:lnTo>
                <a:lnTo>
                  <a:pt x="3925100" y="510341"/>
                </a:lnTo>
                <a:lnTo>
                  <a:pt x="3929067" y="515897"/>
                </a:lnTo>
                <a:lnTo>
                  <a:pt x="3931053" y="517882"/>
                </a:lnTo>
                <a:lnTo>
                  <a:pt x="3933435" y="519468"/>
                </a:lnTo>
                <a:lnTo>
                  <a:pt x="3935817" y="520659"/>
                </a:lnTo>
                <a:lnTo>
                  <a:pt x="3937799" y="521849"/>
                </a:lnTo>
                <a:lnTo>
                  <a:pt x="3940579" y="522644"/>
                </a:lnTo>
                <a:lnTo>
                  <a:pt x="3942961" y="523437"/>
                </a:lnTo>
                <a:lnTo>
                  <a:pt x="3948119" y="523437"/>
                </a:lnTo>
                <a:lnTo>
                  <a:pt x="3953674" y="522247"/>
                </a:lnTo>
                <a:lnTo>
                  <a:pt x="3958438" y="520659"/>
                </a:lnTo>
                <a:lnTo>
                  <a:pt x="3963994" y="517882"/>
                </a:lnTo>
                <a:lnTo>
                  <a:pt x="3962009" y="522644"/>
                </a:lnTo>
                <a:lnTo>
                  <a:pt x="3960421" y="528199"/>
                </a:lnTo>
                <a:lnTo>
                  <a:pt x="3959231" y="534150"/>
                </a:lnTo>
                <a:lnTo>
                  <a:pt x="3959231" y="541690"/>
                </a:lnTo>
                <a:lnTo>
                  <a:pt x="3970740" y="539309"/>
                </a:lnTo>
                <a:lnTo>
                  <a:pt x="3981455" y="537722"/>
                </a:lnTo>
                <a:lnTo>
                  <a:pt x="4000904" y="535341"/>
                </a:lnTo>
                <a:lnTo>
                  <a:pt x="4010429" y="533754"/>
                </a:lnTo>
                <a:lnTo>
                  <a:pt x="4020351" y="531769"/>
                </a:lnTo>
                <a:lnTo>
                  <a:pt x="4031463" y="528993"/>
                </a:lnTo>
                <a:lnTo>
                  <a:pt x="4043369" y="524628"/>
                </a:lnTo>
                <a:lnTo>
                  <a:pt x="4060433" y="548436"/>
                </a:lnTo>
                <a:lnTo>
                  <a:pt x="4065992" y="544467"/>
                </a:lnTo>
                <a:lnTo>
                  <a:pt x="4071150" y="540896"/>
                </a:lnTo>
                <a:lnTo>
                  <a:pt x="4074325" y="537722"/>
                </a:lnTo>
                <a:lnTo>
                  <a:pt x="4077896" y="535738"/>
                </a:lnTo>
                <a:lnTo>
                  <a:pt x="4079881" y="535341"/>
                </a:lnTo>
                <a:lnTo>
                  <a:pt x="4081467" y="535738"/>
                </a:lnTo>
                <a:lnTo>
                  <a:pt x="4083452" y="536531"/>
                </a:lnTo>
                <a:lnTo>
                  <a:pt x="4085040" y="537324"/>
                </a:lnTo>
                <a:lnTo>
                  <a:pt x="4087025" y="538912"/>
                </a:lnTo>
                <a:lnTo>
                  <a:pt x="4089408" y="541294"/>
                </a:lnTo>
                <a:lnTo>
                  <a:pt x="4094565" y="548039"/>
                </a:lnTo>
                <a:lnTo>
                  <a:pt x="4098136" y="544865"/>
                </a:lnTo>
                <a:lnTo>
                  <a:pt x="4101709" y="541690"/>
                </a:lnTo>
                <a:lnTo>
                  <a:pt x="4102899" y="539705"/>
                </a:lnTo>
                <a:lnTo>
                  <a:pt x="4104090" y="537324"/>
                </a:lnTo>
                <a:lnTo>
                  <a:pt x="4105280" y="534945"/>
                </a:lnTo>
                <a:lnTo>
                  <a:pt x="4105679" y="531769"/>
                </a:lnTo>
                <a:lnTo>
                  <a:pt x="4105280" y="528993"/>
                </a:lnTo>
                <a:lnTo>
                  <a:pt x="4104090" y="527007"/>
                </a:lnTo>
                <a:lnTo>
                  <a:pt x="4102504" y="525421"/>
                </a:lnTo>
                <a:lnTo>
                  <a:pt x="4100917" y="524231"/>
                </a:lnTo>
                <a:lnTo>
                  <a:pt x="4098931" y="523437"/>
                </a:lnTo>
                <a:lnTo>
                  <a:pt x="4096948" y="523437"/>
                </a:lnTo>
                <a:lnTo>
                  <a:pt x="4092184" y="522644"/>
                </a:lnTo>
                <a:lnTo>
                  <a:pt x="4087421" y="522644"/>
                </a:lnTo>
                <a:lnTo>
                  <a:pt x="4083058" y="522247"/>
                </a:lnTo>
                <a:lnTo>
                  <a:pt x="4081072" y="521452"/>
                </a:lnTo>
                <a:lnTo>
                  <a:pt x="4079485" y="520263"/>
                </a:lnTo>
                <a:lnTo>
                  <a:pt x="4078691" y="518278"/>
                </a:lnTo>
                <a:lnTo>
                  <a:pt x="4077499" y="516294"/>
                </a:lnTo>
                <a:lnTo>
                  <a:pt x="4077896" y="513913"/>
                </a:lnTo>
                <a:lnTo>
                  <a:pt x="4079485" y="512325"/>
                </a:lnTo>
                <a:lnTo>
                  <a:pt x="4081467" y="511137"/>
                </a:lnTo>
                <a:lnTo>
                  <a:pt x="4083452" y="510739"/>
                </a:lnTo>
                <a:lnTo>
                  <a:pt x="4085835" y="510739"/>
                </a:lnTo>
                <a:lnTo>
                  <a:pt x="4089011" y="510739"/>
                </a:lnTo>
                <a:lnTo>
                  <a:pt x="4095757" y="512325"/>
                </a:lnTo>
                <a:lnTo>
                  <a:pt x="4102106" y="514311"/>
                </a:lnTo>
                <a:lnTo>
                  <a:pt x="4108455" y="517087"/>
                </a:lnTo>
                <a:lnTo>
                  <a:pt x="4113616" y="520263"/>
                </a:lnTo>
                <a:lnTo>
                  <a:pt x="4117187" y="523437"/>
                </a:lnTo>
                <a:lnTo>
                  <a:pt x="4117187" y="519866"/>
                </a:lnTo>
                <a:lnTo>
                  <a:pt x="4117585" y="517087"/>
                </a:lnTo>
                <a:lnTo>
                  <a:pt x="4118775" y="515104"/>
                </a:lnTo>
                <a:lnTo>
                  <a:pt x="4120758" y="513913"/>
                </a:lnTo>
                <a:lnTo>
                  <a:pt x="4122743" y="512724"/>
                </a:lnTo>
                <a:lnTo>
                  <a:pt x="4125125" y="511930"/>
                </a:lnTo>
                <a:lnTo>
                  <a:pt x="4131078" y="511137"/>
                </a:lnTo>
                <a:lnTo>
                  <a:pt x="4138222" y="510739"/>
                </a:lnTo>
                <a:lnTo>
                  <a:pt x="4141795" y="510341"/>
                </a:lnTo>
                <a:lnTo>
                  <a:pt x="4145366" y="509151"/>
                </a:lnTo>
                <a:lnTo>
                  <a:pt x="4148144" y="507565"/>
                </a:lnTo>
                <a:lnTo>
                  <a:pt x="4151717" y="505582"/>
                </a:lnTo>
                <a:lnTo>
                  <a:pt x="4154890" y="502803"/>
                </a:lnTo>
                <a:lnTo>
                  <a:pt x="4157668" y="499231"/>
                </a:lnTo>
                <a:lnTo>
                  <a:pt x="4164417" y="501215"/>
                </a:lnTo>
                <a:lnTo>
                  <a:pt x="4170766" y="502405"/>
                </a:lnTo>
                <a:lnTo>
                  <a:pt x="4177910" y="503200"/>
                </a:lnTo>
                <a:lnTo>
                  <a:pt x="4185054" y="503200"/>
                </a:lnTo>
                <a:lnTo>
                  <a:pt x="4191801" y="503200"/>
                </a:lnTo>
                <a:lnTo>
                  <a:pt x="4199331" y="502405"/>
                </a:lnTo>
                <a:lnTo>
                  <a:pt x="4206875" y="501215"/>
                </a:lnTo>
                <a:lnTo>
                  <a:pt x="4214412" y="499629"/>
                </a:lnTo>
                <a:lnTo>
                  <a:pt x="4229891" y="496057"/>
                </a:lnTo>
                <a:lnTo>
                  <a:pt x="4245768" y="491693"/>
                </a:lnTo>
                <a:lnTo>
                  <a:pt x="4277119" y="482168"/>
                </a:lnTo>
                <a:lnTo>
                  <a:pt x="4293390" y="477011"/>
                </a:lnTo>
                <a:lnTo>
                  <a:pt x="4309263" y="472647"/>
                </a:lnTo>
                <a:lnTo>
                  <a:pt x="4325538" y="469470"/>
                </a:lnTo>
                <a:lnTo>
                  <a:pt x="4333077" y="468677"/>
                </a:lnTo>
                <a:lnTo>
                  <a:pt x="4341014" y="467487"/>
                </a:lnTo>
                <a:lnTo>
                  <a:pt x="4348557" y="467089"/>
                </a:lnTo>
                <a:lnTo>
                  <a:pt x="4356097" y="467089"/>
                </a:lnTo>
                <a:lnTo>
                  <a:pt x="4363637" y="467487"/>
                </a:lnTo>
                <a:lnTo>
                  <a:pt x="4371179" y="468677"/>
                </a:lnTo>
                <a:lnTo>
                  <a:pt x="4378721" y="470663"/>
                </a:lnTo>
                <a:lnTo>
                  <a:pt x="4385469" y="472647"/>
                </a:lnTo>
                <a:lnTo>
                  <a:pt x="4392611" y="475820"/>
                </a:lnTo>
                <a:lnTo>
                  <a:pt x="4399358" y="478995"/>
                </a:lnTo>
                <a:lnTo>
                  <a:pt x="4403723" y="476613"/>
                </a:lnTo>
                <a:lnTo>
                  <a:pt x="4408088" y="474232"/>
                </a:lnTo>
                <a:lnTo>
                  <a:pt x="4417216" y="468677"/>
                </a:lnTo>
                <a:lnTo>
                  <a:pt x="4421980" y="466296"/>
                </a:lnTo>
                <a:lnTo>
                  <a:pt x="4427136" y="463915"/>
                </a:lnTo>
                <a:lnTo>
                  <a:pt x="4432693" y="463122"/>
                </a:lnTo>
                <a:lnTo>
                  <a:pt x="4439048" y="462724"/>
                </a:lnTo>
                <a:lnTo>
                  <a:pt x="4440235" y="465503"/>
                </a:lnTo>
                <a:lnTo>
                  <a:pt x="4441828" y="468677"/>
                </a:lnTo>
                <a:lnTo>
                  <a:pt x="4443012" y="472249"/>
                </a:lnTo>
                <a:lnTo>
                  <a:pt x="4443414" y="476218"/>
                </a:lnTo>
                <a:lnTo>
                  <a:pt x="4444201" y="484550"/>
                </a:lnTo>
                <a:lnTo>
                  <a:pt x="4444995" y="494867"/>
                </a:lnTo>
                <a:lnTo>
                  <a:pt x="4447774" y="494867"/>
                </a:lnTo>
                <a:lnTo>
                  <a:pt x="4451748" y="494074"/>
                </a:lnTo>
                <a:lnTo>
                  <a:pt x="4455321" y="494074"/>
                </a:lnTo>
                <a:lnTo>
                  <a:pt x="4458894" y="494074"/>
                </a:lnTo>
                <a:lnTo>
                  <a:pt x="4462062" y="494867"/>
                </a:lnTo>
                <a:lnTo>
                  <a:pt x="4464446" y="496057"/>
                </a:lnTo>
                <a:lnTo>
                  <a:pt x="4465637" y="497248"/>
                </a:lnTo>
                <a:lnTo>
                  <a:pt x="4466430" y="498834"/>
                </a:lnTo>
                <a:lnTo>
                  <a:pt x="4466830" y="500024"/>
                </a:lnTo>
                <a:lnTo>
                  <a:pt x="4467624" y="502405"/>
                </a:lnTo>
                <a:lnTo>
                  <a:pt x="4470401" y="500024"/>
                </a:lnTo>
                <a:lnTo>
                  <a:pt x="4473974" y="497248"/>
                </a:lnTo>
                <a:lnTo>
                  <a:pt x="4477939" y="492883"/>
                </a:lnTo>
                <a:lnTo>
                  <a:pt x="4481116" y="487723"/>
                </a:lnTo>
                <a:lnTo>
                  <a:pt x="4482699" y="485344"/>
                </a:lnTo>
                <a:lnTo>
                  <a:pt x="4483494" y="482566"/>
                </a:lnTo>
                <a:lnTo>
                  <a:pt x="4483894" y="480185"/>
                </a:lnTo>
                <a:lnTo>
                  <a:pt x="4483894" y="477804"/>
                </a:lnTo>
                <a:lnTo>
                  <a:pt x="4483494" y="475820"/>
                </a:lnTo>
                <a:lnTo>
                  <a:pt x="4482699" y="473439"/>
                </a:lnTo>
                <a:lnTo>
                  <a:pt x="4481116" y="471455"/>
                </a:lnTo>
                <a:lnTo>
                  <a:pt x="4478335" y="470265"/>
                </a:lnTo>
                <a:lnTo>
                  <a:pt x="4479527" y="467089"/>
                </a:lnTo>
                <a:lnTo>
                  <a:pt x="4480321" y="465503"/>
                </a:lnTo>
                <a:lnTo>
                  <a:pt x="4481910" y="464711"/>
                </a:lnTo>
                <a:lnTo>
                  <a:pt x="4483494" y="464711"/>
                </a:lnTo>
                <a:lnTo>
                  <a:pt x="4485477" y="465105"/>
                </a:lnTo>
                <a:lnTo>
                  <a:pt x="4487465" y="466296"/>
                </a:lnTo>
                <a:lnTo>
                  <a:pt x="4489451" y="468282"/>
                </a:lnTo>
                <a:lnTo>
                  <a:pt x="4491433" y="470663"/>
                </a:lnTo>
                <a:lnTo>
                  <a:pt x="4493022" y="473042"/>
                </a:lnTo>
                <a:lnTo>
                  <a:pt x="4494211" y="476218"/>
                </a:lnTo>
                <a:lnTo>
                  <a:pt x="4495005" y="478995"/>
                </a:lnTo>
                <a:lnTo>
                  <a:pt x="4495400" y="482168"/>
                </a:lnTo>
                <a:lnTo>
                  <a:pt x="4495005" y="485344"/>
                </a:lnTo>
                <a:lnTo>
                  <a:pt x="4494211" y="488519"/>
                </a:lnTo>
                <a:lnTo>
                  <a:pt x="4492623" y="491295"/>
                </a:lnTo>
                <a:lnTo>
                  <a:pt x="4490241" y="494074"/>
                </a:lnTo>
                <a:lnTo>
                  <a:pt x="4490640" y="498041"/>
                </a:lnTo>
                <a:lnTo>
                  <a:pt x="4491433" y="501613"/>
                </a:lnTo>
                <a:lnTo>
                  <a:pt x="4493022" y="504391"/>
                </a:lnTo>
                <a:lnTo>
                  <a:pt x="4495005" y="506770"/>
                </a:lnTo>
                <a:lnTo>
                  <a:pt x="4497385" y="508358"/>
                </a:lnTo>
                <a:lnTo>
                  <a:pt x="4500166" y="509151"/>
                </a:lnTo>
                <a:lnTo>
                  <a:pt x="4502944" y="509946"/>
                </a:lnTo>
                <a:lnTo>
                  <a:pt x="4506515" y="510341"/>
                </a:lnTo>
                <a:lnTo>
                  <a:pt x="4513661" y="510341"/>
                </a:lnTo>
                <a:lnTo>
                  <a:pt x="4521199" y="509151"/>
                </a:lnTo>
                <a:lnTo>
                  <a:pt x="4528342" y="509151"/>
                </a:lnTo>
                <a:lnTo>
                  <a:pt x="4535089" y="509151"/>
                </a:lnTo>
                <a:lnTo>
                  <a:pt x="4535884" y="504786"/>
                </a:lnTo>
                <a:lnTo>
                  <a:pt x="4535884" y="501215"/>
                </a:lnTo>
                <a:lnTo>
                  <a:pt x="4535089" y="498834"/>
                </a:lnTo>
                <a:lnTo>
                  <a:pt x="4534296" y="496057"/>
                </a:lnTo>
                <a:lnTo>
                  <a:pt x="4532710" y="494867"/>
                </a:lnTo>
                <a:lnTo>
                  <a:pt x="4531120" y="493676"/>
                </a:lnTo>
                <a:lnTo>
                  <a:pt x="4529139" y="493281"/>
                </a:lnTo>
                <a:lnTo>
                  <a:pt x="4527152" y="492883"/>
                </a:lnTo>
                <a:lnTo>
                  <a:pt x="4522788" y="491693"/>
                </a:lnTo>
                <a:lnTo>
                  <a:pt x="4518819" y="491295"/>
                </a:lnTo>
                <a:lnTo>
                  <a:pt x="4516834" y="490105"/>
                </a:lnTo>
                <a:lnTo>
                  <a:pt x="4514452" y="489312"/>
                </a:lnTo>
                <a:lnTo>
                  <a:pt x="4513661" y="487723"/>
                </a:lnTo>
                <a:lnTo>
                  <a:pt x="4512470" y="485740"/>
                </a:lnTo>
                <a:lnTo>
                  <a:pt x="4538262" y="484152"/>
                </a:lnTo>
                <a:lnTo>
                  <a:pt x="4549375" y="483359"/>
                </a:lnTo>
                <a:lnTo>
                  <a:pt x="4559694" y="481773"/>
                </a:lnTo>
                <a:lnTo>
                  <a:pt x="4565248" y="480583"/>
                </a:lnTo>
                <a:lnTo>
                  <a:pt x="4570409" y="478995"/>
                </a:lnTo>
                <a:lnTo>
                  <a:pt x="4575965" y="477011"/>
                </a:lnTo>
                <a:lnTo>
                  <a:pt x="4581918" y="475028"/>
                </a:lnTo>
                <a:lnTo>
                  <a:pt x="4587871" y="472249"/>
                </a:lnTo>
                <a:lnTo>
                  <a:pt x="4593824" y="468677"/>
                </a:lnTo>
                <a:lnTo>
                  <a:pt x="4608509" y="459948"/>
                </a:lnTo>
                <a:lnTo>
                  <a:pt x="4610890" y="461932"/>
                </a:lnTo>
                <a:lnTo>
                  <a:pt x="4612477" y="463519"/>
                </a:lnTo>
                <a:lnTo>
                  <a:pt x="4612875" y="464711"/>
                </a:lnTo>
                <a:lnTo>
                  <a:pt x="4612477" y="465503"/>
                </a:lnTo>
                <a:lnTo>
                  <a:pt x="4611685" y="466694"/>
                </a:lnTo>
                <a:lnTo>
                  <a:pt x="4609302" y="467089"/>
                </a:lnTo>
                <a:lnTo>
                  <a:pt x="4604143" y="468282"/>
                </a:lnTo>
                <a:lnTo>
                  <a:pt x="4597792" y="469074"/>
                </a:lnTo>
                <a:lnTo>
                  <a:pt x="4591840" y="470663"/>
                </a:lnTo>
                <a:lnTo>
                  <a:pt x="4589458" y="471455"/>
                </a:lnTo>
                <a:lnTo>
                  <a:pt x="4587871" y="473042"/>
                </a:lnTo>
                <a:lnTo>
                  <a:pt x="4586284" y="474630"/>
                </a:lnTo>
                <a:lnTo>
                  <a:pt x="4585887" y="476613"/>
                </a:lnTo>
                <a:lnTo>
                  <a:pt x="4588270" y="483757"/>
                </a:lnTo>
                <a:lnTo>
                  <a:pt x="4591045" y="490105"/>
                </a:lnTo>
                <a:lnTo>
                  <a:pt x="4593824" y="496850"/>
                </a:lnTo>
                <a:lnTo>
                  <a:pt x="4597395" y="502405"/>
                </a:lnTo>
                <a:lnTo>
                  <a:pt x="4600968" y="507565"/>
                </a:lnTo>
                <a:lnTo>
                  <a:pt x="4604936" y="512724"/>
                </a:lnTo>
                <a:lnTo>
                  <a:pt x="4608905" y="517087"/>
                </a:lnTo>
                <a:lnTo>
                  <a:pt x="4613669" y="521849"/>
                </a:lnTo>
                <a:lnTo>
                  <a:pt x="4618036" y="525818"/>
                </a:lnTo>
                <a:lnTo>
                  <a:pt x="4622400" y="529388"/>
                </a:lnTo>
                <a:lnTo>
                  <a:pt x="4632717" y="536531"/>
                </a:lnTo>
                <a:lnTo>
                  <a:pt x="4643035" y="542484"/>
                </a:lnTo>
                <a:lnTo>
                  <a:pt x="4654149" y="547246"/>
                </a:lnTo>
                <a:lnTo>
                  <a:pt x="4651768" y="548832"/>
                </a:lnTo>
                <a:lnTo>
                  <a:pt x="4649785" y="550420"/>
                </a:lnTo>
                <a:lnTo>
                  <a:pt x="4647005" y="550817"/>
                </a:lnTo>
                <a:lnTo>
                  <a:pt x="4645021" y="551213"/>
                </a:lnTo>
                <a:lnTo>
                  <a:pt x="4642643" y="551213"/>
                </a:lnTo>
                <a:lnTo>
                  <a:pt x="4640654" y="551213"/>
                </a:lnTo>
                <a:lnTo>
                  <a:pt x="4636290" y="550024"/>
                </a:lnTo>
                <a:lnTo>
                  <a:pt x="4631528" y="547246"/>
                </a:lnTo>
                <a:lnTo>
                  <a:pt x="4627560" y="544467"/>
                </a:lnTo>
                <a:lnTo>
                  <a:pt x="4623194" y="540500"/>
                </a:lnTo>
                <a:lnTo>
                  <a:pt x="4618431" y="536531"/>
                </a:lnTo>
                <a:lnTo>
                  <a:pt x="4609302" y="527404"/>
                </a:lnTo>
                <a:lnTo>
                  <a:pt x="4604936" y="522644"/>
                </a:lnTo>
                <a:lnTo>
                  <a:pt x="4599777" y="518676"/>
                </a:lnTo>
                <a:lnTo>
                  <a:pt x="4595411" y="515104"/>
                </a:lnTo>
                <a:lnTo>
                  <a:pt x="4590253" y="512325"/>
                </a:lnTo>
                <a:lnTo>
                  <a:pt x="4585491" y="509946"/>
                </a:lnTo>
                <a:lnTo>
                  <a:pt x="4580331" y="508755"/>
                </a:lnTo>
                <a:lnTo>
                  <a:pt x="4579933" y="512325"/>
                </a:lnTo>
                <a:lnTo>
                  <a:pt x="4578743" y="515897"/>
                </a:lnTo>
                <a:lnTo>
                  <a:pt x="4577951" y="518676"/>
                </a:lnTo>
                <a:lnTo>
                  <a:pt x="4576362" y="521452"/>
                </a:lnTo>
                <a:lnTo>
                  <a:pt x="4574776" y="523833"/>
                </a:lnTo>
                <a:lnTo>
                  <a:pt x="4572791" y="525818"/>
                </a:lnTo>
                <a:lnTo>
                  <a:pt x="4570409" y="527404"/>
                </a:lnTo>
                <a:lnTo>
                  <a:pt x="4568028" y="528993"/>
                </a:lnTo>
                <a:lnTo>
                  <a:pt x="4565248" y="529787"/>
                </a:lnTo>
                <a:lnTo>
                  <a:pt x="4562472" y="530976"/>
                </a:lnTo>
                <a:lnTo>
                  <a:pt x="4555724" y="531769"/>
                </a:lnTo>
                <a:lnTo>
                  <a:pt x="4548582" y="531769"/>
                </a:lnTo>
                <a:lnTo>
                  <a:pt x="4541042" y="531374"/>
                </a:lnTo>
                <a:lnTo>
                  <a:pt x="4533898" y="529787"/>
                </a:lnTo>
                <a:lnTo>
                  <a:pt x="4525167" y="528199"/>
                </a:lnTo>
                <a:lnTo>
                  <a:pt x="4509293" y="524628"/>
                </a:lnTo>
                <a:lnTo>
                  <a:pt x="4493022" y="520659"/>
                </a:lnTo>
                <a:lnTo>
                  <a:pt x="4485477" y="519468"/>
                </a:lnTo>
                <a:lnTo>
                  <a:pt x="4478335" y="518278"/>
                </a:lnTo>
                <a:lnTo>
                  <a:pt x="4477144" y="518676"/>
                </a:lnTo>
                <a:lnTo>
                  <a:pt x="4475956" y="520263"/>
                </a:lnTo>
                <a:lnTo>
                  <a:pt x="4473574" y="522644"/>
                </a:lnTo>
                <a:lnTo>
                  <a:pt x="4472387" y="524231"/>
                </a:lnTo>
                <a:lnTo>
                  <a:pt x="4470799" y="525421"/>
                </a:lnTo>
                <a:lnTo>
                  <a:pt x="4469607" y="525818"/>
                </a:lnTo>
                <a:lnTo>
                  <a:pt x="4467624" y="526214"/>
                </a:lnTo>
                <a:lnTo>
                  <a:pt x="4466830" y="530976"/>
                </a:lnTo>
                <a:lnTo>
                  <a:pt x="4467624" y="534150"/>
                </a:lnTo>
                <a:lnTo>
                  <a:pt x="4468413" y="537324"/>
                </a:lnTo>
                <a:lnTo>
                  <a:pt x="4470003" y="539309"/>
                </a:lnTo>
                <a:lnTo>
                  <a:pt x="4471590" y="540500"/>
                </a:lnTo>
                <a:lnTo>
                  <a:pt x="4473974" y="541294"/>
                </a:lnTo>
                <a:lnTo>
                  <a:pt x="4479128" y="542484"/>
                </a:lnTo>
                <a:lnTo>
                  <a:pt x="4476352" y="544070"/>
                </a:lnTo>
                <a:lnTo>
                  <a:pt x="4473974" y="544865"/>
                </a:lnTo>
                <a:lnTo>
                  <a:pt x="4471590" y="546056"/>
                </a:lnTo>
                <a:lnTo>
                  <a:pt x="4468816" y="546451"/>
                </a:lnTo>
                <a:lnTo>
                  <a:pt x="4466034" y="546451"/>
                </a:lnTo>
                <a:lnTo>
                  <a:pt x="4463255" y="546056"/>
                </a:lnTo>
                <a:lnTo>
                  <a:pt x="4457304" y="544467"/>
                </a:lnTo>
                <a:lnTo>
                  <a:pt x="4451347" y="542484"/>
                </a:lnTo>
                <a:lnTo>
                  <a:pt x="4444995" y="539705"/>
                </a:lnTo>
                <a:lnTo>
                  <a:pt x="4432693" y="534150"/>
                </a:lnTo>
                <a:lnTo>
                  <a:pt x="4426740" y="532167"/>
                </a:lnTo>
                <a:lnTo>
                  <a:pt x="4420789" y="530976"/>
                </a:lnTo>
                <a:lnTo>
                  <a:pt x="4417616" y="530976"/>
                </a:lnTo>
                <a:lnTo>
                  <a:pt x="4415230" y="530976"/>
                </a:lnTo>
                <a:lnTo>
                  <a:pt x="4412058" y="531374"/>
                </a:lnTo>
                <a:lnTo>
                  <a:pt x="4409676" y="532167"/>
                </a:lnTo>
                <a:lnTo>
                  <a:pt x="4407294" y="533754"/>
                </a:lnTo>
                <a:lnTo>
                  <a:pt x="4405308" y="535341"/>
                </a:lnTo>
                <a:lnTo>
                  <a:pt x="4402534" y="537722"/>
                </a:lnTo>
                <a:lnTo>
                  <a:pt x="4400552" y="540896"/>
                </a:lnTo>
                <a:lnTo>
                  <a:pt x="4398565" y="544467"/>
                </a:lnTo>
                <a:lnTo>
                  <a:pt x="4397371" y="548832"/>
                </a:lnTo>
                <a:lnTo>
                  <a:pt x="4395787" y="553991"/>
                </a:lnTo>
                <a:lnTo>
                  <a:pt x="4394201" y="559547"/>
                </a:lnTo>
                <a:lnTo>
                  <a:pt x="4396579" y="562325"/>
                </a:lnTo>
                <a:lnTo>
                  <a:pt x="4399755" y="563915"/>
                </a:lnTo>
                <a:lnTo>
                  <a:pt x="4402136" y="564311"/>
                </a:lnTo>
                <a:lnTo>
                  <a:pt x="4404914" y="563915"/>
                </a:lnTo>
                <a:lnTo>
                  <a:pt x="4407692" y="563118"/>
                </a:lnTo>
                <a:lnTo>
                  <a:pt x="4410072" y="561530"/>
                </a:lnTo>
                <a:lnTo>
                  <a:pt x="4414834" y="558753"/>
                </a:lnTo>
                <a:lnTo>
                  <a:pt x="4417216" y="557959"/>
                </a:lnTo>
                <a:lnTo>
                  <a:pt x="4419200" y="557563"/>
                </a:lnTo>
                <a:lnTo>
                  <a:pt x="4421187" y="557959"/>
                </a:lnTo>
                <a:lnTo>
                  <a:pt x="4423169" y="559944"/>
                </a:lnTo>
                <a:lnTo>
                  <a:pt x="4424758" y="563118"/>
                </a:lnTo>
                <a:lnTo>
                  <a:pt x="4425947" y="567485"/>
                </a:lnTo>
                <a:lnTo>
                  <a:pt x="4427136" y="574627"/>
                </a:lnTo>
                <a:lnTo>
                  <a:pt x="4427931" y="582959"/>
                </a:lnTo>
                <a:lnTo>
                  <a:pt x="4429913" y="582563"/>
                </a:lnTo>
                <a:lnTo>
                  <a:pt x="4431904" y="581372"/>
                </a:lnTo>
                <a:lnTo>
                  <a:pt x="4436268" y="578595"/>
                </a:lnTo>
                <a:lnTo>
                  <a:pt x="4441426" y="575023"/>
                </a:lnTo>
                <a:lnTo>
                  <a:pt x="4446190" y="571056"/>
                </a:lnTo>
                <a:lnTo>
                  <a:pt x="4451347" y="568279"/>
                </a:lnTo>
                <a:lnTo>
                  <a:pt x="4453731" y="567882"/>
                </a:lnTo>
                <a:lnTo>
                  <a:pt x="4456114" y="567882"/>
                </a:lnTo>
                <a:lnTo>
                  <a:pt x="4458100" y="567882"/>
                </a:lnTo>
                <a:lnTo>
                  <a:pt x="4459288" y="569468"/>
                </a:lnTo>
                <a:lnTo>
                  <a:pt x="4460877" y="571453"/>
                </a:lnTo>
                <a:lnTo>
                  <a:pt x="4462062" y="574627"/>
                </a:lnTo>
                <a:lnTo>
                  <a:pt x="4454922" y="580181"/>
                </a:lnTo>
                <a:lnTo>
                  <a:pt x="4447774" y="584546"/>
                </a:lnTo>
                <a:lnTo>
                  <a:pt x="4440235" y="588513"/>
                </a:lnTo>
                <a:lnTo>
                  <a:pt x="4432693" y="592086"/>
                </a:lnTo>
                <a:lnTo>
                  <a:pt x="4425151" y="595260"/>
                </a:lnTo>
                <a:lnTo>
                  <a:pt x="4417616" y="597641"/>
                </a:lnTo>
                <a:lnTo>
                  <a:pt x="4409676" y="599626"/>
                </a:lnTo>
                <a:lnTo>
                  <a:pt x="4401739" y="601214"/>
                </a:lnTo>
                <a:lnTo>
                  <a:pt x="4394201" y="602006"/>
                </a:lnTo>
                <a:lnTo>
                  <a:pt x="4386262" y="602402"/>
                </a:lnTo>
                <a:lnTo>
                  <a:pt x="4369991" y="603196"/>
                </a:lnTo>
                <a:lnTo>
                  <a:pt x="4354111" y="603196"/>
                </a:lnTo>
                <a:lnTo>
                  <a:pt x="4337842" y="602006"/>
                </a:lnTo>
                <a:lnTo>
                  <a:pt x="4307282" y="599230"/>
                </a:lnTo>
                <a:lnTo>
                  <a:pt x="4292996" y="598039"/>
                </a:lnTo>
                <a:lnTo>
                  <a:pt x="4278309" y="598039"/>
                </a:lnTo>
                <a:lnTo>
                  <a:pt x="4271564" y="598039"/>
                </a:lnTo>
                <a:lnTo>
                  <a:pt x="4265215" y="598434"/>
                </a:lnTo>
                <a:lnTo>
                  <a:pt x="4258864" y="599626"/>
                </a:lnTo>
                <a:lnTo>
                  <a:pt x="4252517" y="600420"/>
                </a:lnTo>
                <a:lnTo>
                  <a:pt x="4246559" y="602006"/>
                </a:lnTo>
                <a:lnTo>
                  <a:pt x="4241003" y="604785"/>
                </a:lnTo>
                <a:lnTo>
                  <a:pt x="4235451" y="607166"/>
                </a:lnTo>
                <a:lnTo>
                  <a:pt x="4230684" y="609942"/>
                </a:lnTo>
                <a:lnTo>
                  <a:pt x="4241003" y="613117"/>
                </a:lnTo>
                <a:lnTo>
                  <a:pt x="4252116" y="617085"/>
                </a:lnTo>
                <a:lnTo>
                  <a:pt x="4262038" y="621054"/>
                </a:lnTo>
                <a:lnTo>
                  <a:pt x="4272753" y="625815"/>
                </a:lnTo>
                <a:lnTo>
                  <a:pt x="4282277" y="630576"/>
                </a:lnTo>
                <a:lnTo>
                  <a:pt x="4291802" y="636131"/>
                </a:lnTo>
                <a:lnTo>
                  <a:pt x="4300932" y="642084"/>
                </a:lnTo>
                <a:lnTo>
                  <a:pt x="4309263" y="648830"/>
                </a:lnTo>
                <a:lnTo>
                  <a:pt x="4310058" y="651608"/>
                </a:lnTo>
                <a:lnTo>
                  <a:pt x="4309263" y="654386"/>
                </a:lnTo>
                <a:lnTo>
                  <a:pt x="4308476" y="655974"/>
                </a:lnTo>
                <a:lnTo>
                  <a:pt x="4306885" y="656766"/>
                </a:lnTo>
                <a:lnTo>
                  <a:pt x="4304903" y="657162"/>
                </a:lnTo>
                <a:lnTo>
                  <a:pt x="4302916" y="657162"/>
                </a:lnTo>
                <a:lnTo>
                  <a:pt x="4298946" y="657956"/>
                </a:lnTo>
                <a:lnTo>
                  <a:pt x="4296961" y="657956"/>
                </a:lnTo>
                <a:lnTo>
                  <a:pt x="4294979" y="658354"/>
                </a:lnTo>
                <a:lnTo>
                  <a:pt x="4293390" y="658750"/>
                </a:lnTo>
                <a:lnTo>
                  <a:pt x="4291802" y="660339"/>
                </a:lnTo>
                <a:lnTo>
                  <a:pt x="4291404" y="662321"/>
                </a:lnTo>
                <a:lnTo>
                  <a:pt x="4290614" y="664703"/>
                </a:lnTo>
                <a:lnTo>
                  <a:pt x="4291404" y="668275"/>
                </a:lnTo>
                <a:lnTo>
                  <a:pt x="4292996" y="673435"/>
                </a:lnTo>
                <a:lnTo>
                  <a:pt x="4294185" y="675813"/>
                </a:lnTo>
                <a:lnTo>
                  <a:pt x="4296170" y="677400"/>
                </a:lnTo>
                <a:lnTo>
                  <a:pt x="4298946" y="678194"/>
                </a:lnTo>
                <a:lnTo>
                  <a:pt x="4302520" y="678987"/>
                </a:lnTo>
                <a:lnTo>
                  <a:pt x="4309263" y="678987"/>
                </a:lnTo>
                <a:lnTo>
                  <a:pt x="4317206" y="678987"/>
                </a:lnTo>
                <a:lnTo>
                  <a:pt x="4321969" y="678987"/>
                </a:lnTo>
                <a:lnTo>
                  <a:pt x="4325933" y="679385"/>
                </a:lnTo>
                <a:lnTo>
                  <a:pt x="4329506" y="680179"/>
                </a:lnTo>
                <a:lnTo>
                  <a:pt x="4333474" y="681766"/>
                </a:lnTo>
                <a:lnTo>
                  <a:pt x="4336648" y="683749"/>
                </a:lnTo>
                <a:lnTo>
                  <a:pt x="4339427" y="686922"/>
                </a:lnTo>
                <a:lnTo>
                  <a:pt x="4341809" y="691289"/>
                </a:lnTo>
                <a:lnTo>
                  <a:pt x="4343396" y="696448"/>
                </a:lnTo>
                <a:lnTo>
                  <a:pt x="4346571" y="694862"/>
                </a:lnTo>
                <a:lnTo>
                  <a:pt x="4348158" y="694065"/>
                </a:lnTo>
                <a:lnTo>
                  <a:pt x="4348557" y="692480"/>
                </a:lnTo>
                <a:lnTo>
                  <a:pt x="4348955" y="691289"/>
                </a:lnTo>
                <a:lnTo>
                  <a:pt x="4348158" y="690100"/>
                </a:lnTo>
                <a:lnTo>
                  <a:pt x="4346967" y="688510"/>
                </a:lnTo>
                <a:lnTo>
                  <a:pt x="4344585" y="685336"/>
                </a:lnTo>
                <a:lnTo>
                  <a:pt x="4341014" y="681367"/>
                </a:lnTo>
                <a:lnTo>
                  <a:pt x="4339427" y="679385"/>
                </a:lnTo>
                <a:lnTo>
                  <a:pt x="4337842" y="677002"/>
                </a:lnTo>
                <a:lnTo>
                  <a:pt x="4337045" y="674226"/>
                </a:lnTo>
                <a:lnTo>
                  <a:pt x="4337045" y="671447"/>
                </a:lnTo>
                <a:lnTo>
                  <a:pt x="4337045" y="668275"/>
                </a:lnTo>
                <a:lnTo>
                  <a:pt x="4337842" y="664307"/>
                </a:lnTo>
                <a:lnTo>
                  <a:pt x="4339427" y="667481"/>
                </a:lnTo>
                <a:lnTo>
                  <a:pt x="4341014" y="669464"/>
                </a:lnTo>
                <a:lnTo>
                  <a:pt x="4343396" y="670655"/>
                </a:lnTo>
                <a:lnTo>
                  <a:pt x="4346174" y="671845"/>
                </a:lnTo>
                <a:lnTo>
                  <a:pt x="4348955" y="672240"/>
                </a:lnTo>
                <a:lnTo>
                  <a:pt x="4351335" y="671845"/>
                </a:lnTo>
                <a:lnTo>
                  <a:pt x="4354509" y="671447"/>
                </a:lnTo>
                <a:lnTo>
                  <a:pt x="4357684" y="670257"/>
                </a:lnTo>
                <a:lnTo>
                  <a:pt x="4360068" y="669464"/>
                </a:lnTo>
                <a:lnTo>
                  <a:pt x="4362052" y="667481"/>
                </a:lnTo>
                <a:lnTo>
                  <a:pt x="4363637" y="665892"/>
                </a:lnTo>
                <a:lnTo>
                  <a:pt x="4364431" y="663909"/>
                </a:lnTo>
                <a:lnTo>
                  <a:pt x="4365222" y="661924"/>
                </a:lnTo>
                <a:lnTo>
                  <a:pt x="4364431" y="659941"/>
                </a:lnTo>
                <a:lnTo>
                  <a:pt x="4363241" y="657956"/>
                </a:lnTo>
                <a:lnTo>
                  <a:pt x="4360462" y="656370"/>
                </a:lnTo>
                <a:lnTo>
                  <a:pt x="4367608" y="657956"/>
                </a:lnTo>
                <a:lnTo>
                  <a:pt x="4375547" y="660735"/>
                </a:lnTo>
                <a:lnTo>
                  <a:pt x="4394992" y="668275"/>
                </a:lnTo>
                <a:lnTo>
                  <a:pt x="4417616" y="677002"/>
                </a:lnTo>
                <a:lnTo>
                  <a:pt x="4429913" y="681367"/>
                </a:lnTo>
                <a:lnTo>
                  <a:pt x="4441828" y="685336"/>
                </a:lnTo>
                <a:lnTo>
                  <a:pt x="4453731" y="688510"/>
                </a:lnTo>
                <a:lnTo>
                  <a:pt x="4466034" y="691289"/>
                </a:lnTo>
                <a:lnTo>
                  <a:pt x="4477545" y="692877"/>
                </a:lnTo>
                <a:lnTo>
                  <a:pt x="4483100" y="692877"/>
                </a:lnTo>
                <a:lnTo>
                  <a:pt x="4488654" y="692877"/>
                </a:lnTo>
                <a:lnTo>
                  <a:pt x="4494211" y="692877"/>
                </a:lnTo>
                <a:lnTo>
                  <a:pt x="4498971" y="692082"/>
                </a:lnTo>
                <a:lnTo>
                  <a:pt x="4504133" y="690891"/>
                </a:lnTo>
                <a:lnTo>
                  <a:pt x="4508502" y="688909"/>
                </a:lnTo>
                <a:lnTo>
                  <a:pt x="4513261" y="686922"/>
                </a:lnTo>
                <a:lnTo>
                  <a:pt x="4517230" y="684542"/>
                </a:lnTo>
                <a:lnTo>
                  <a:pt x="4521199" y="681367"/>
                </a:lnTo>
                <a:lnTo>
                  <a:pt x="4524770" y="677799"/>
                </a:lnTo>
                <a:lnTo>
                  <a:pt x="4527152" y="679781"/>
                </a:lnTo>
                <a:lnTo>
                  <a:pt x="4529139" y="682558"/>
                </a:lnTo>
                <a:lnTo>
                  <a:pt x="4530327" y="684940"/>
                </a:lnTo>
                <a:lnTo>
                  <a:pt x="4530327" y="687320"/>
                </a:lnTo>
                <a:lnTo>
                  <a:pt x="4529534" y="690100"/>
                </a:lnTo>
                <a:lnTo>
                  <a:pt x="4528738" y="692480"/>
                </a:lnTo>
                <a:lnTo>
                  <a:pt x="4525566" y="696844"/>
                </a:lnTo>
                <a:lnTo>
                  <a:pt x="4521594" y="702001"/>
                </a:lnTo>
                <a:lnTo>
                  <a:pt x="4517626" y="707557"/>
                </a:lnTo>
                <a:lnTo>
                  <a:pt x="4515644" y="709939"/>
                </a:lnTo>
                <a:lnTo>
                  <a:pt x="4514452" y="712319"/>
                </a:lnTo>
                <a:lnTo>
                  <a:pt x="4513661" y="715493"/>
                </a:lnTo>
                <a:lnTo>
                  <a:pt x="4513261" y="717876"/>
                </a:lnTo>
                <a:lnTo>
                  <a:pt x="4517626" y="714302"/>
                </a:lnTo>
                <a:lnTo>
                  <a:pt x="4521995" y="711526"/>
                </a:lnTo>
                <a:lnTo>
                  <a:pt x="4527152" y="709145"/>
                </a:lnTo>
                <a:lnTo>
                  <a:pt x="4532311" y="705972"/>
                </a:lnTo>
                <a:lnTo>
                  <a:pt x="4542233" y="702001"/>
                </a:lnTo>
                <a:lnTo>
                  <a:pt x="4553344" y="698036"/>
                </a:lnTo>
                <a:lnTo>
                  <a:pt x="4564457" y="694463"/>
                </a:lnTo>
                <a:lnTo>
                  <a:pt x="4575965" y="691289"/>
                </a:lnTo>
                <a:lnTo>
                  <a:pt x="4587075" y="687718"/>
                </a:lnTo>
                <a:lnTo>
                  <a:pt x="4597792" y="684542"/>
                </a:lnTo>
                <a:lnTo>
                  <a:pt x="4599777" y="685336"/>
                </a:lnTo>
                <a:lnTo>
                  <a:pt x="4601365" y="686527"/>
                </a:lnTo>
                <a:lnTo>
                  <a:pt x="4602557" y="687320"/>
                </a:lnTo>
                <a:lnTo>
                  <a:pt x="4602557" y="688510"/>
                </a:lnTo>
                <a:lnTo>
                  <a:pt x="4602158" y="690891"/>
                </a:lnTo>
                <a:lnTo>
                  <a:pt x="4600968" y="694065"/>
                </a:lnTo>
                <a:lnTo>
                  <a:pt x="4599777" y="696844"/>
                </a:lnTo>
                <a:lnTo>
                  <a:pt x="4599382" y="698829"/>
                </a:lnTo>
                <a:lnTo>
                  <a:pt x="4599382" y="700416"/>
                </a:lnTo>
                <a:lnTo>
                  <a:pt x="4599382" y="702399"/>
                </a:lnTo>
                <a:lnTo>
                  <a:pt x="4600570" y="704383"/>
                </a:lnTo>
                <a:lnTo>
                  <a:pt x="4602158" y="706366"/>
                </a:lnTo>
                <a:lnTo>
                  <a:pt x="4604143" y="708352"/>
                </a:lnTo>
                <a:lnTo>
                  <a:pt x="4608112" y="708352"/>
                </a:lnTo>
                <a:lnTo>
                  <a:pt x="4612080" y="707954"/>
                </a:lnTo>
                <a:lnTo>
                  <a:pt x="4614858" y="705972"/>
                </a:lnTo>
                <a:lnTo>
                  <a:pt x="4616845" y="703590"/>
                </a:lnTo>
                <a:lnTo>
                  <a:pt x="4619224" y="700019"/>
                </a:lnTo>
                <a:lnTo>
                  <a:pt x="4620021" y="695256"/>
                </a:lnTo>
                <a:lnTo>
                  <a:pt x="4620416" y="690497"/>
                </a:lnTo>
                <a:lnTo>
                  <a:pt x="4620416" y="684542"/>
                </a:lnTo>
                <a:lnTo>
                  <a:pt x="4621607" y="688510"/>
                </a:lnTo>
                <a:lnTo>
                  <a:pt x="4623194" y="692082"/>
                </a:lnTo>
                <a:lnTo>
                  <a:pt x="4625178" y="694862"/>
                </a:lnTo>
                <a:lnTo>
                  <a:pt x="4627560" y="698036"/>
                </a:lnTo>
                <a:lnTo>
                  <a:pt x="4632717" y="703985"/>
                </a:lnTo>
                <a:lnTo>
                  <a:pt x="4638273" y="709145"/>
                </a:lnTo>
                <a:lnTo>
                  <a:pt x="4642643" y="713908"/>
                </a:lnTo>
                <a:lnTo>
                  <a:pt x="4644227" y="716684"/>
                </a:lnTo>
                <a:lnTo>
                  <a:pt x="4645816" y="719462"/>
                </a:lnTo>
                <a:lnTo>
                  <a:pt x="4646214" y="721843"/>
                </a:lnTo>
                <a:lnTo>
                  <a:pt x="4646214" y="725415"/>
                </a:lnTo>
                <a:lnTo>
                  <a:pt x="4645021" y="728590"/>
                </a:lnTo>
                <a:lnTo>
                  <a:pt x="4643432" y="732160"/>
                </a:lnTo>
                <a:lnTo>
                  <a:pt x="4658120" y="722637"/>
                </a:lnTo>
                <a:lnTo>
                  <a:pt x="4672801" y="713510"/>
                </a:lnTo>
                <a:lnTo>
                  <a:pt x="4680741" y="709145"/>
                </a:lnTo>
                <a:lnTo>
                  <a:pt x="4688678" y="705575"/>
                </a:lnTo>
                <a:lnTo>
                  <a:pt x="4697013" y="702001"/>
                </a:lnTo>
                <a:lnTo>
                  <a:pt x="4705345" y="698829"/>
                </a:lnTo>
                <a:lnTo>
                  <a:pt x="4704157" y="702399"/>
                </a:lnTo>
                <a:lnTo>
                  <a:pt x="4703364" y="705575"/>
                </a:lnTo>
                <a:lnTo>
                  <a:pt x="4699791" y="711128"/>
                </a:lnTo>
                <a:lnTo>
                  <a:pt x="4697806" y="713510"/>
                </a:lnTo>
                <a:lnTo>
                  <a:pt x="4696220" y="715892"/>
                </a:lnTo>
                <a:lnTo>
                  <a:pt x="4695425" y="719462"/>
                </a:lnTo>
                <a:lnTo>
                  <a:pt x="4694233" y="723429"/>
                </a:lnTo>
                <a:lnTo>
                  <a:pt x="4701772" y="717081"/>
                </a:lnTo>
                <a:lnTo>
                  <a:pt x="4709715" y="712319"/>
                </a:lnTo>
                <a:lnTo>
                  <a:pt x="4717254" y="709145"/>
                </a:lnTo>
                <a:lnTo>
                  <a:pt x="4724794" y="706366"/>
                </a:lnTo>
                <a:lnTo>
                  <a:pt x="4732334" y="704780"/>
                </a:lnTo>
                <a:lnTo>
                  <a:pt x="4740670" y="703985"/>
                </a:lnTo>
                <a:lnTo>
                  <a:pt x="4748209" y="703590"/>
                </a:lnTo>
                <a:lnTo>
                  <a:pt x="4755355" y="703590"/>
                </a:lnTo>
                <a:lnTo>
                  <a:pt x="4770038" y="703985"/>
                </a:lnTo>
                <a:lnTo>
                  <a:pt x="4777578" y="704383"/>
                </a:lnTo>
                <a:lnTo>
                  <a:pt x="4784724" y="703985"/>
                </a:lnTo>
                <a:lnTo>
                  <a:pt x="4791867" y="703590"/>
                </a:lnTo>
                <a:lnTo>
                  <a:pt x="4798611" y="702399"/>
                </a:lnTo>
                <a:lnTo>
                  <a:pt x="4805759" y="700416"/>
                </a:lnTo>
                <a:lnTo>
                  <a:pt x="4812901" y="697239"/>
                </a:lnTo>
                <a:lnTo>
                  <a:pt x="4812106" y="700019"/>
                </a:lnTo>
                <a:lnTo>
                  <a:pt x="4811710" y="701605"/>
                </a:lnTo>
                <a:lnTo>
                  <a:pt x="4809726" y="704780"/>
                </a:lnTo>
                <a:lnTo>
                  <a:pt x="4808137" y="708352"/>
                </a:lnTo>
                <a:lnTo>
                  <a:pt x="4807742" y="711128"/>
                </a:lnTo>
                <a:lnTo>
                  <a:pt x="4807347" y="713510"/>
                </a:lnTo>
                <a:lnTo>
                  <a:pt x="4826789" y="712319"/>
                </a:lnTo>
                <a:lnTo>
                  <a:pt x="4845443" y="711921"/>
                </a:lnTo>
                <a:lnTo>
                  <a:pt x="4862904" y="711921"/>
                </a:lnTo>
                <a:lnTo>
                  <a:pt x="4879971" y="712319"/>
                </a:lnTo>
                <a:lnTo>
                  <a:pt x="4911720" y="713908"/>
                </a:lnTo>
                <a:lnTo>
                  <a:pt x="4942280" y="715892"/>
                </a:lnTo>
                <a:lnTo>
                  <a:pt x="4972046" y="717081"/>
                </a:lnTo>
                <a:lnTo>
                  <a:pt x="4986730" y="717479"/>
                </a:lnTo>
                <a:lnTo>
                  <a:pt x="5001811" y="717081"/>
                </a:lnTo>
                <a:lnTo>
                  <a:pt x="5017689" y="716684"/>
                </a:lnTo>
                <a:lnTo>
                  <a:pt x="5033564" y="715099"/>
                </a:lnTo>
                <a:lnTo>
                  <a:pt x="5050232" y="712319"/>
                </a:lnTo>
                <a:lnTo>
                  <a:pt x="5067295" y="709543"/>
                </a:lnTo>
                <a:lnTo>
                  <a:pt x="5065313" y="715493"/>
                </a:lnTo>
                <a:lnTo>
                  <a:pt x="5062535" y="721048"/>
                </a:lnTo>
                <a:lnTo>
                  <a:pt x="5059757" y="726208"/>
                </a:lnTo>
                <a:lnTo>
                  <a:pt x="5056186" y="729382"/>
                </a:lnTo>
                <a:lnTo>
                  <a:pt x="5054201" y="730971"/>
                </a:lnTo>
                <a:lnTo>
                  <a:pt x="5051820" y="732556"/>
                </a:lnTo>
                <a:lnTo>
                  <a:pt x="5049039" y="733747"/>
                </a:lnTo>
                <a:lnTo>
                  <a:pt x="5046659" y="734147"/>
                </a:lnTo>
                <a:lnTo>
                  <a:pt x="5043484" y="734542"/>
                </a:lnTo>
                <a:lnTo>
                  <a:pt x="5040708" y="734542"/>
                </a:lnTo>
                <a:lnTo>
                  <a:pt x="5037135" y="734542"/>
                </a:lnTo>
                <a:lnTo>
                  <a:pt x="5033564" y="734147"/>
                </a:lnTo>
                <a:lnTo>
                  <a:pt x="5035549" y="738111"/>
                </a:lnTo>
                <a:lnTo>
                  <a:pt x="5037532" y="742080"/>
                </a:lnTo>
                <a:lnTo>
                  <a:pt x="5040310" y="745257"/>
                </a:lnTo>
                <a:lnTo>
                  <a:pt x="5042691" y="748034"/>
                </a:lnTo>
                <a:lnTo>
                  <a:pt x="5045072" y="750812"/>
                </a:lnTo>
                <a:lnTo>
                  <a:pt x="5048247" y="752794"/>
                </a:lnTo>
                <a:lnTo>
                  <a:pt x="5051025" y="753983"/>
                </a:lnTo>
                <a:lnTo>
                  <a:pt x="5054201" y="755572"/>
                </a:lnTo>
                <a:lnTo>
                  <a:pt x="5057772" y="756763"/>
                </a:lnTo>
                <a:lnTo>
                  <a:pt x="5061343" y="757159"/>
                </a:lnTo>
                <a:lnTo>
                  <a:pt x="5068093" y="757555"/>
                </a:lnTo>
                <a:lnTo>
                  <a:pt x="5075631" y="757555"/>
                </a:lnTo>
                <a:lnTo>
                  <a:pt x="5083172" y="756763"/>
                </a:lnTo>
                <a:lnTo>
                  <a:pt x="5091507" y="755174"/>
                </a:lnTo>
                <a:lnTo>
                  <a:pt x="5099446" y="753190"/>
                </a:lnTo>
                <a:lnTo>
                  <a:pt x="5115717" y="749619"/>
                </a:lnTo>
                <a:lnTo>
                  <a:pt x="5124052" y="748428"/>
                </a:lnTo>
                <a:lnTo>
                  <a:pt x="5131590" y="747636"/>
                </a:lnTo>
                <a:lnTo>
                  <a:pt x="5139525" y="747636"/>
                </a:lnTo>
                <a:lnTo>
                  <a:pt x="5146671" y="748034"/>
                </a:lnTo>
                <a:lnTo>
                  <a:pt x="5147867" y="748428"/>
                </a:lnTo>
                <a:lnTo>
                  <a:pt x="5149450" y="749619"/>
                </a:lnTo>
                <a:lnTo>
                  <a:pt x="5152626" y="752001"/>
                </a:lnTo>
                <a:lnTo>
                  <a:pt x="5155010" y="755970"/>
                </a:lnTo>
                <a:lnTo>
                  <a:pt x="5158183" y="760334"/>
                </a:lnTo>
                <a:lnTo>
                  <a:pt x="5160563" y="764302"/>
                </a:lnTo>
                <a:lnTo>
                  <a:pt x="5163738" y="767873"/>
                </a:lnTo>
                <a:lnTo>
                  <a:pt x="5166520" y="770650"/>
                </a:lnTo>
                <a:lnTo>
                  <a:pt x="5167707" y="771046"/>
                </a:lnTo>
                <a:lnTo>
                  <a:pt x="5169296" y="771841"/>
                </a:lnTo>
                <a:lnTo>
                  <a:pt x="5170485" y="771841"/>
                </a:lnTo>
                <a:lnTo>
                  <a:pt x="5172074" y="771046"/>
                </a:lnTo>
                <a:lnTo>
                  <a:pt x="5173263" y="770256"/>
                </a:lnTo>
                <a:lnTo>
                  <a:pt x="5174455" y="768666"/>
                </a:lnTo>
                <a:lnTo>
                  <a:pt x="5176042" y="765095"/>
                </a:lnTo>
                <a:lnTo>
                  <a:pt x="5177631" y="760730"/>
                </a:lnTo>
                <a:lnTo>
                  <a:pt x="5179608" y="751603"/>
                </a:lnTo>
                <a:lnTo>
                  <a:pt x="5180806" y="747636"/>
                </a:lnTo>
                <a:lnTo>
                  <a:pt x="5187549" y="747636"/>
                </a:lnTo>
                <a:lnTo>
                  <a:pt x="5197075" y="748034"/>
                </a:lnTo>
                <a:lnTo>
                  <a:pt x="5208587" y="748428"/>
                </a:lnTo>
                <a:lnTo>
                  <a:pt x="5220495" y="750016"/>
                </a:lnTo>
                <a:lnTo>
                  <a:pt x="5225652" y="751603"/>
                </a:lnTo>
                <a:lnTo>
                  <a:pt x="5231208" y="753190"/>
                </a:lnTo>
                <a:lnTo>
                  <a:pt x="5236765" y="754779"/>
                </a:lnTo>
                <a:lnTo>
                  <a:pt x="5241525" y="757159"/>
                </a:lnTo>
                <a:lnTo>
                  <a:pt x="5245890" y="759540"/>
                </a:lnTo>
                <a:lnTo>
                  <a:pt x="5249464" y="762714"/>
                </a:lnTo>
                <a:lnTo>
                  <a:pt x="5252242" y="766683"/>
                </a:lnTo>
                <a:lnTo>
                  <a:pt x="5253829" y="770650"/>
                </a:lnTo>
                <a:lnTo>
                  <a:pt x="5245890" y="771046"/>
                </a:lnTo>
                <a:lnTo>
                  <a:pt x="5237558" y="771046"/>
                </a:lnTo>
                <a:lnTo>
                  <a:pt x="5219697" y="770650"/>
                </a:lnTo>
                <a:lnTo>
                  <a:pt x="5211363" y="770650"/>
                </a:lnTo>
                <a:lnTo>
                  <a:pt x="5207397" y="771046"/>
                </a:lnTo>
                <a:lnTo>
                  <a:pt x="5203824" y="772238"/>
                </a:lnTo>
                <a:lnTo>
                  <a:pt x="5200251" y="773031"/>
                </a:lnTo>
                <a:lnTo>
                  <a:pt x="5197075" y="775018"/>
                </a:lnTo>
                <a:lnTo>
                  <a:pt x="5194297" y="777397"/>
                </a:lnTo>
                <a:lnTo>
                  <a:pt x="5191517" y="779777"/>
                </a:lnTo>
                <a:lnTo>
                  <a:pt x="5195090" y="785333"/>
                </a:lnTo>
                <a:lnTo>
                  <a:pt x="5199061" y="790094"/>
                </a:lnTo>
                <a:lnTo>
                  <a:pt x="5203425" y="794857"/>
                </a:lnTo>
                <a:lnTo>
                  <a:pt x="5208186" y="798825"/>
                </a:lnTo>
                <a:lnTo>
                  <a:pt x="5212949" y="802396"/>
                </a:lnTo>
                <a:lnTo>
                  <a:pt x="5218109" y="805174"/>
                </a:lnTo>
                <a:lnTo>
                  <a:pt x="5228824" y="811523"/>
                </a:lnTo>
                <a:lnTo>
                  <a:pt x="5233987" y="814300"/>
                </a:lnTo>
                <a:lnTo>
                  <a:pt x="5238749" y="817873"/>
                </a:lnTo>
                <a:lnTo>
                  <a:pt x="5243908" y="821444"/>
                </a:lnTo>
                <a:lnTo>
                  <a:pt x="5247876" y="825808"/>
                </a:lnTo>
                <a:lnTo>
                  <a:pt x="5251846" y="830571"/>
                </a:lnTo>
                <a:lnTo>
                  <a:pt x="5255417" y="836522"/>
                </a:lnTo>
                <a:lnTo>
                  <a:pt x="5257796" y="842872"/>
                </a:lnTo>
                <a:lnTo>
                  <a:pt x="5259783" y="850409"/>
                </a:lnTo>
                <a:lnTo>
                  <a:pt x="5236366" y="842076"/>
                </a:lnTo>
                <a:lnTo>
                  <a:pt x="5228425" y="838902"/>
                </a:lnTo>
                <a:lnTo>
                  <a:pt x="5221682" y="836522"/>
                </a:lnTo>
                <a:lnTo>
                  <a:pt x="5215731" y="835333"/>
                </a:lnTo>
                <a:lnTo>
                  <a:pt x="5209376" y="834936"/>
                </a:lnTo>
                <a:lnTo>
                  <a:pt x="5201838" y="834936"/>
                </a:lnTo>
                <a:lnTo>
                  <a:pt x="5192317" y="835333"/>
                </a:lnTo>
                <a:lnTo>
                  <a:pt x="5191122" y="828586"/>
                </a:lnTo>
                <a:lnTo>
                  <a:pt x="5191122" y="822237"/>
                </a:lnTo>
                <a:lnTo>
                  <a:pt x="5192317" y="817474"/>
                </a:lnTo>
                <a:lnTo>
                  <a:pt x="5192710" y="815888"/>
                </a:lnTo>
                <a:lnTo>
                  <a:pt x="5193504" y="813903"/>
                </a:lnTo>
                <a:lnTo>
                  <a:pt x="5194696" y="812713"/>
                </a:lnTo>
                <a:lnTo>
                  <a:pt x="5196281" y="811523"/>
                </a:lnTo>
                <a:lnTo>
                  <a:pt x="5197870" y="810729"/>
                </a:lnTo>
                <a:lnTo>
                  <a:pt x="5199856" y="810332"/>
                </a:lnTo>
                <a:lnTo>
                  <a:pt x="5203824" y="810332"/>
                </a:lnTo>
                <a:lnTo>
                  <a:pt x="5209376" y="811523"/>
                </a:lnTo>
                <a:lnTo>
                  <a:pt x="5208186" y="808348"/>
                </a:lnTo>
                <a:lnTo>
                  <a:pt x="5206604" y="806761"/>
                </a:lnTo>
                <a:lnTo>
                  <a:pt x="5204615" y="805174"/>
                </a:lnTo>
                <a:lnTo>
                  <a:pt x="5202634" y="804382"/>
                </a:lnTo>
                <a:lnTo>
                  <a:pt x="5200648" y="802793"/>
                </a:lnTo>
                <a:lnTo>
                  <a:pt x="5199061" y="801205"/>
                </a:lnTo>
                <a:lnTo>
                  <a:pt x="5198266" y="798825"/>
                </a:lnTo>
                <a:lnTo>
                  <a:pt x="5197870" y="795253"/>
                </a:lnTo>
                <a:lnTo>
                  <a:pt x="5192317" y="803191"/>
                </a:lnTo>
                <a:lnTo>
                  <a:pt x="5185568" y="809141"/>
                </a:lnTo>
                <a:lnTo>
                  <a:pt x="5179608" y="814300"/>
                </a:lnTo>
                <a:lnTo>
                  <a:pt x="5173263" y="818267"/>
                </a:lnTo>
                <a:lnTo>
                  <a:pt x="5166120" y="821047"/>
                </a:lnTo>
                <a:lnTo>
                  <a:pt x="5158975" y="822237"/>
                </a:lnTo>
                <a:lnTo>
                  <a:pt x="5151439" y="823029"/>
                </a:lnTo>
                <a:lnTo>
                  <a:pt x="5143897" y="823029"/>
                </a:lnTo>
                <a:lnTo>
                  <a:pt x="5136355" y="821839"/>
                </a:lnTo>
                <a:lnTo>
                  <a:pt x="5128418" y="821047"/>
                </a:lnTo>
                <a:lnTo>
                  <a:pt x="5120479" y="818665"/>
                </a:lnTo>
                <a:lnTo>
                  <a:pt x="5112542" y="816285"/>
                </a:lnTo>
                <a:lnTo>
                  <a:pt x="5095873" y="810729"/>
                </a:lnTo>
                <a:lnTo>
                  <a:pt x="5078808" y="804776"/>
                </a:lnTo>
                <a:lnTo>
                  <a:pt x="5061740" y="799222"/>
                </a:lnTo>
                <a:lnTo>
                  <a:pt x="5052614" y="796840"/>
                </a:lnTo>
                <a:lnTo>
                  <a:pt x="5044279" y="794857"/>
                </a:lnTo>
                <a:lnTo>
                  <a:pt x="5035549" y="793269"/>
                </a:lnTo>
                <a:lnTo>
                  <a:pt x="5027211" y="792078"/>
                </a:lnTo>
                <a:lnTo>
                  <a:pt x="5018876" y="792078"/>
                </a:lnTo>
                <a:lnTo>
                  <a:pt x="5010545" y="792873"/>
                </a:lnTo>
                <a:lnTo>
                  <a:pt x="5002604" y="794460"/>
                </a:lnTo>
                <a:lnTo>
                  <a:pt x="4993876" y="796840"/>
                </a:lnTo>
                <a:lnTo>
                  <a:pt x="4986332" y="800809"/>
                </a:lnTo>
                <a:lnTo>
                  <a:pt x="4978395" y="805967"/>
                </a:lnTo>
                <a:lnTo>
                  <a:pt x="4970856" y="811919"/>
                </a:lnTo>
                <a:lnTo>
                  <a:pt x="4963315" y="819459"/>
                </a:lnTo>
                <a:lnTo>
                  <a:pt x="4956171" y="828983"/>
                </a:lnTo>
                <a:lnTo>
                  <a:pt x="4949422" y="839299"/>
                </a:lnTo>
                <a:lnTo>
                  <a:pt x="4946249" y="835728"/>
                </a:lnTo>
                <a:lnTo>
                  <a:pt x="4943073" y="832555"/>
                </a:lnTo>
                <a:lnTo>
                  <a:pt x="4940296" y="829379"/>
                </a:lnTo>
                <a:lnTo>
                  <a:pt x="4936725" y="826998"/>
                </a:lnTo>
                <a:lnTo>
                  <a:pt x="4932752" y="825013"/>
                </a:lnTo>
                <a:lnTo>
                  <a:pt x="4928787" y="823029"/>
                </a:lnTo>
                <a:lnTo>
                  <a:pt x="4924818" y="821444"/>
                </a:lnTo>
                <a:lnTo>
                  <a:pt x="4920056" y="819855"/>
                </a:lnTo>
                <a:lnTo>
                  <a:pt x="4910530" y="818267"/>
                </a:lnTo>
                <a:lnTo>
                  <a:pt x="4900608" y="817474"/>
                </a:lnTo>
                <a:lnTo>
                  <a:pt x="4889893" y="817474"/>
                </a:lnTo>
                <a:lnTo>
                  <a:pt x="4879176" y="817873"/>
                </a:lnTo>
                <a:lnTo>
                  <a:pt x="4868064" y="818665"/>
                </a:lnTo>
                <a:lnTo>
                  <a:pt x="4856955" y="820253"/>
                </a:lnTo>
                <a:lnTo>
                  <a:pt x="4835523" y="823427"/>
                </a:lnTo>
                <a:lnTo>
                  <a:pt x="4824805" y="824221"/>
                </a:lnTo>
                <a:lnTo>
                  <a:pt x="4814886" y="825410"/>
                </a:lnTo>
                <a:lnTo>
                  <a:pt x="4805361" y="825808"/>
                </a:lnTo>
                <a:lnTo>
                  <a:pt x="4796628" y="825808"/>
                </a:lnTo>
                <a:lnTo>
                  <a:pt x="4796628" y="823029"/>
                </a:lnTo>
                <a:lnTo>
                  <a:pt x="4797822" y="820253"/>
                </a:lnTo>
                <a:lnTo>
                  <a:pt x="4799804" y="816285"/>
                </a:lnTo>
                <a:lnTo>
                  <a:pt x="4802186" y="812713"/>
                </a:lnTo>
                <a:lnTo>
                  <a:pt x="4804566" y="809936"/>
                </a:lnTo>
                <a:lnTo>
                  <a:pt x="4807742" y="806761"/>
                </a:lnTo>
                <a:lnTo>
                  <a:pt x="4810123" y="803191"/>
                </a:lnTo>
                <a:lnTo>
                  <a:pt x="4812106" y="799222"/>
                </a:lnTo>
                <a:lnTo>
                  <a:pt x="4812901" y="796840"/>
                </a:lnTo>
                <a:lnTo>
                  <a:pt x="4813297" y="793665"/>
                </a:lnTo>
                <a:lnTo>
                  <a:pt x="4807742" y="793269"/>
                </a:lnTo>
                <a:lnTo>
                  <a:pt x="4803375" y="792873"/>
                </a:lnTo>
                <a:lnTo>
                  <a:pt x="4799804" y="793269"/>
                </a:lnTo>
                <a:lnTo>
                  <a:pt x="4796231" y="794460"/>
                </a:lnTo>
                <a:lnTo>
                  <a:pt x="4794249" y="795253"/>
                </a:lnTo>
                <a:lnTo>
                  <a:pt x="4792264" y="797238"/>
                </a:lnTo>
                <a:lnTo>
                  <a:pt x="4790674" y="799222"/>
                </a:lnTo>
                <a:lnTo>
                  <a:pt x="4789087" y="801205"/>
                </a:lnTo>
                <a:lnTo>
                  <a:pt x="4788691" y="803984"/>
                </a:lnTo>
                <a:lnTo>
                  <a:pt x="4788295" y="806761"/>
                </a:lnTo>
                <a:lnTo>
                  <a:pt x="4787103" y="812713"/>
                </a:lnTo>
                <a:lnTo>
                  <a:pt x="4786706" y="819459"/>
                </a:lnTo>
                <a:lnTo>
                  <a:pt x="4785119" y="825808"/>
                </a:lnTo>
                <a:lnTo>
                  <a:pt x="4779562" y="821444"/>
                </a:lnTo>
                <a:lnTo>
                  <a:pt x="4775198" y="817873"/>
                </a:lnTo>
                <a:lnTo>
                  <a:pt x="4771228" y="816285"/>
                </a:lnTo>
                <a:lnTo>
                  <a:pt x="4767258" y="815888"/>
                </a:lnTo>
                <a:lnTo>
                  <a:pt x="4762498" y="816285"/>
                </a:lnTo>
                <a:lnTo>
                  <a:pt x="4756944" y="817474"/>
                </a:lnTo>
                <a:lnTo>
                  <a:pt x="4749403" y="817873"/>
                </a:lnTo>
                <a:lnTo>
                  <a:pt x="4739872" y="818665"/>
                </a:lnTo>
                <a:lnTo>
                  <a:pt x="4738289" y="811523"/>
                </a:lnTo>
                <a:lnTo>
                  <a:pt x="4737097" y="808348"/>
                </a:lnTo>
                <a:lnTo>
                  <a:pt x="4735907" y="805967"/>
                </a:lnTo>
                <a:lnTo>
                  <a:pt x="4734318" y="803984"/>
                </a:lnTo>
                <a:lnTo>
                  <a:pt x="4733129" y="801602"/>
                </a:lnTo>
                <a:lnTo>
                  <a:pt x="4731540" y="800412"/>
                </a:lnTo>
                <a:lnTo>
                  <a:pt x="4729558" y="799222"/>
                </a:lnTo>
                <a:lnTo>
                  <a:pt x="4725985" y="797238"/>
                </a:lnTo>
                <a:lnTo>
                  <a:pt x="4722017" y="796443"/>
                </a:lnTo>
                <a:lnTo>
                  <a:pt x="4717254" y="796443"/>
                </a:lnTo>
                <a:lnTo>
                  <a:pt x="4712890" y="795649"/>
                </a:lnTo>
                <a:lnTo>
                  <a:pt x="4703364" y="796443"/>
                </a:lnTo>
                <a:lnTo>
                  <a:pt x="4698205" y="795649"/>
                </a:lnTo>
                <a:lnTo>
                  <a:pt x="4693838" y="794857"/>
                </a:lnTo>
                <a:lnTo>
                  <a:pt x="4689473" y="792873"/>
                </a:lnTo>
                <a:lnTo>
                  <a:pt x="4684710" y="789699"/>
                </a:lnTo>
                <a:lnTo>
                  <a:pt x="4682723" y="787713"/>
                </a:lnTo>
                <a:lnTo>
                  <a:pt x="4681137" y="785333"/>
                </a:lnTo>
                <a:lnTo>
                  <a:pt x="4679152" y="782554"/>
                </a:lnTo>
                <a:lnTo>
                  <a:pt x="4677566" y="779777"/>
                </a:lnTo>
                <a:lnTo>
                  <a:pt x="4676372" y="780173"/>
                </a:lnTo>
                <a:lnTo>
                  <a:pt x="4674790" y="781762"/>
                </a:lnTo>
                <a:lnTo>
                  <a:pt x="4672409" y="784142"/>
                </a:lnTo>
                <a:lnTo>
                  <a:pt x="4669627" y="786920"/>
                </a:lnTo>
                <a:lnTo>
                  <a:pt x="4668040" y="787713"/>
                </a:lnTo>
                <a:lnTo>
                  <a:pt x="4666056" y="787713"/>
                </a:lnTo>
                <a:lnTo>
                  <a:pt x="4666056" y="792078"/>
                </a:lnTo>
                <a:lnTo>
                  <a:pt x="4666056" y="796443"/>
                </a:lnTo>
                <a:lnTo>
                  <a:pt x="4666849" y="799222"/>
                </a:lnTo>
                <a:lnTo>
                  <a:pt x="4667646" y="802396"/>
                </a:lnTo>
                <a:lnTo>
                  <a:pt x="4668836" y="804382"/>
                </a:lnTo>
                <a:lnTo>
                  <a:pt x="4670026" y="806364"/>
                </a:lnTo>
                <a:lnTo>
                  <a:pt x="4671611" y="808348"/>
                </a:lnTo>
                <a:lnTo>
                  <a:pt x="4673597" y="809936"/>
                </a:lnTo>
                <a:lnTo>
                  <a:pt x="4677170" y="811919"/>
                </a:lnTo>
                <a:lnTo>
                  <a:pt x="4681930" y="814300"/>
                </a:lnTo>
                <a:lnTo>
                  <a:pt x="4685902" y="816285"/>
                </a:lnTo>
                <a:lnTo>
                  <a:pt x="4689473" y="819459"/>
                </a:lnTo>
                <a:lnTo>
                  <a:pt x="4680342" y="817873"/>
                </a:lnTo>
                <a:lnTo>
                  <a:pt x="4670026" y="816285"/>
                </a:lnTo>
                <a:lnTo>
                  <a:pt x="4648592" y="813903"/>
                </a:lnTo>
                <a:lnTo>
                  <a:pt x="4625178" y="811523"/>
                </a:lnTo>
                <a:lnTo>
                  <a:pt x="4612875" y="809141"/>
                </a:lnTo>
                <a:lnTo>
                  <a:pt x="4600968" y="807953"/>
                </a:lnTo>
                <a:lnTo>
                  <a:pt x="4588270" y="805174"/>
                </a:lnTo>
                <a:lnTo>
                  <a:pt x="4576362" y="802396"/>
                </a:lnTo>
                <a:lnTo>
                  <a:pt x="4564852" y="798825"/>
                </a:lnTo>
                <a:lnTo>
                  <a:pt x="4553344" y="794460"/>
                </a:lnTo>
                <a:lnTo>
                  <a:pt x="4542233" y="788904"/>
                </a:lnTo>
                <a:lnTo>
                  <a:pt x="4537073" y="785729"/>
                </a:lnTo>
                <a:lnTo>
                  <a:pt x="4531518" y="782159"/>
                </a:lnTo>
                <a:lnTo>
                  <a:pt x="4527152" y="778588"/>
                </a:lnTo>
                <a:lnTo>
                  <a:pt x="4521995" y="774618"/>
                </a:lnTo>
                <a:lnTo>
                  <a:pt x="4517626" y="770650"/>
                </a:lnTo>
                <a:lnTo>
                  <a:pt x="4513661" y="766284"/>
                </a:lnTo>
                <a:lnTo>
                  <a:pt x="4511675" y="767081"/>
                </a:lnTo>
                <a:lnTo>
                  <a:pt x="4509690" y="768666"/>
                </a:lnTo>
                <a:lnTo>
                  <a:pt x="4506515" y="772238"/>
                </a:lnTo>
                <a:lnTo>
                  <a:pt x="4504133" y="776603"/>
                </a:lnTo>
                <a:lnTo>
                  <a:pt x="4501753" y="781365"/>
                </a:lnTo>
                <a:lnTo>
                  <a:pt x="4499765" y="786128"/>
                </a:lnTo>
                <a:lnTo>
                  <a:pt x="4496985" y="790889"/>
                </a:lnTo>
                <a:lnTo>
                  <a:pt x="4494607" y="795253"/>
                </a:lnTo>
                <a:lnTo>
                  <a:pt x="4491036" y="798428"/>
                </a:lnTo>
                <a:lnTo>
                  <a:pt x="4489050" y="791286"/>
                </a:lnTo>
                <a:lnTo>
                  <a:pt x="4487859" y="788109"/>
                </a:lnTo>
                <a:lnTo>
                  <a:pt x="4486670" y="785729"/>
                </a:lnTo>
                <a:lnTo>
                  <a:pt x="4485477" y="783747"/>
                </a:lnTo>
                <a:lnTo>
                  <a:pt x="4483894" y="782159"/>
                </a:lnTo>
                <a:lnTo>
                  <a:pt x="4482699" y="781365"/>
                </a:lnTo>
                <a:lnTo>
                  <a:pt x="4480321" y="780173"/>
                </a:lnTo>
                <a:lnTo>
                  <a:pt x="4477144" y="779380"/>
                </a:lnTo>
                <a:lnTo>
                  <a:pt x="4473574" y="779777"/>
                </a:lnTo>
                <a:lnTo>
                  <a:pt x="4470003" y="780570"/>
                </a:lnTo>
                <a:lnTo>
                  <a:pt x="4466430" y="781762"/>
                </a:lnTo>
                <a:lnTo>
                  <a:pt x="4460478" y="784936"/>
                </a:lnTo>
                <a:lnTo>
                  <a:pt x="4458495" y="785729"/>
                </a:lnTo>
                <a:lnTo>
                  <a:pt x="4456511" y="785729"/>
                </a:lnTo>
                <a:lnTo>
                  <a:pt x="4456114" y="785729"/>
                </a:lnTo>
                <a:lnTo>
                  <a:pt x="4455321" y="785333"/>
                </a:lnTo>
                <a:lnTo>
                  <a:pt x="4454922" y="783349"/>
                </a:lnTo>
                <a:lnTo>
                  <a:pt x="4455321" y="780173"/>
                </a:lnTo>
                <a:lnTo>
                  <a:pt x="4456909" y="774618"/>
                </a:lnTo>
                <a:lnTo>
                  <a:pt x="4449763" y="779777"/>
                </a:lnTo>
                <a:lnTo>
                  <a:pt x="4442217" y="783747"/>
                </a:lnTo>
                <a:lnTo>
                  <a:pt x="4434680" y="787713"/>
                </a:lnTo>
                <a:lnTo>
                  <a:pt x="4427931" y="792078"/>
                </a:lnTo>
                <a:lnTo>
                  <a:pt x="4420789" y="797633"/>
                </a:lnTo>
                <a:lnTo>
                  <a:pt x="4417216" y="800809"/>
                </a:lnTo>
                <a:lnTo>
                  <a:pt x="4413645" y="804382"/>
                </a:lnTo>
                <a:lnTo>
                  <a:pt x="4410072" y="808348"/>
                </a:lnTo>
                <a:lnTo>
                  <a:pt x="4407294" y="812713"/>
                </a:lnTo>
                <a:lnTo>
                  <a:pt x="4403723" y="817873"/>
                </a:lnTo>
                <a:lnTo>
                  <a:pt x="4400552" y="823824"/>
                </a:lnTo>
                <a:lnTo>
                  <a:pt x="4395787" y="824221"/>
                </a:lnTo>
                <a:lnTo>
                  <a:pt x="4392611" y="823824"/>
                </a:lnTo>
                <a:lnTo>
                  <a:pt x="4391817" y="823427"/>
                </a:lnTo>
                <a:lnTo>
                  <a:pt x="4390626" y="823029"/>
                </a:lnTo>
                <a:lnTo>
                  <a:pt x="4390227" y="822237"/>
                </a:lnTo>
                <a:lnTo>
                  <a:pt x="4390227" y="821444"/>
                </a:lnTo>
                <a:lnTo>
                  <a:pt x="4390626" y="819459"/>
                </a:lnTo>
                <a:lnTo>
                  <a:pt x="4391817" y="816682"/>
                </a:lnTo>
                <a:lnTo>
                  <a:pt x="4394992" y="811919"/>
                </a:lnTo>
                <a:lnTo>
                  <a:pt x="4398168" y="806761"/>
                </a:lnTo>
                <a:lnTo>
                  <a:pt x="4399755" y="804382"/>
                </a:lnTo>
                <a:lnTo>
                  <a:pt x="4399755" y="802396"/>
                </a:lnTo>
                <a:lnTo>
                  <a:pt x="4399755" y="801205"/>
                </a:lnTo>
                <a:lnTo>
                  <a:pt x="4399358" y="800809"/>
                </a:lnTo>
                <a:lnTo>
                  <a:pt x="4398565" y="800412"/>
                </a:lnTo>
                <a:lnTo>
                  <a:pt x="4397772" y="799619"/>
                </a:lnTo>
                <a:lnTo>
                  <a:pt x="4394201" y="799222"/>
                </a:lnTo>
                <a:lnTo>
                  <a:pt x="4389040" y="799619"/>
                </a:lnTo>
                <a:lnTo>
                  <a:pt x="4389040" y="796840"/>
                </a:lnTo>
                <a:lnTo>
                  <a:pt x="4390227" y="794857"/>
                </a:lnTo>
                <a:lnTo>
                  <a:pt x="4390626" y="793269"/>
                </a:lnTo>
                <a:lnTo>
                  <a:pt x="4392214" y="791683"/>
                </a:lnTo>
                <a:lnTo>
                  <a:pt x="4393800" y="791286"/>
                </a:lnTo>
                <a:lnTo>
                  <a:pt x="4395787" y="790889"/>
                </a:lnTo>
                <a:lnTo>
                  <a:pt x="4400150" y="790889"/>
                </a:lnTo>
                <a:lnTo>
                  <a:pt x="4409676" y="792078"/>
                </a:lnTo>
                <a:lnTo>
                  <a:pt x="4413645" y="792078"/>
                </a:lnTo>
                <a:lnTo>
                  <a:pt x="4415627" y="792078"/>
                </a:lnTo>
                <a:lnTo>
                  <a:pt x="4417616" y="791683"/>
                </a:lnTo>
                <a:lnTo>
                  <a:pt x="4412849" y="785729"/>
                </a:lnTo>
                <a:lnTo>
                  <a:pt x="4408088" y="780173"/>
                </a:lnTo>
                <a:lnTo>
                  <a:pt x="4403328" y="775810"/>
                </a:lnTo>
                <a:lnTo>
                  <a:pt x="4398168" y="771841"/>
                </a:lnTo>
                <a:lnTo>
                  <a:pt x="4392611" y="768666"/>
                </a:lnTo>
                <a:lnTo>
                  <a:pt x="4387847" y="766284"/>
                </a:lnTo>
                <a:lnTo>
                  <a:pt x="4382292" y="764302"/>
                </a:lnTo>
                <a:lnTo>
                  <a:pt x="4376734" y="762714"/>
                </a:lnTo>
                <a:lnTo>
                  <a:pt x="4370783" y="762317"/>
                </a:lnTo>
                <a:lnTo>
                  <a:pt x="4364431" y="762317"/>
                </a:lnTo>
                <a:lnTo>
                  <a:pt x="4358080" y="763110"/>
                </a:lnTo>
                <a:lnTo>
                  <a:pt x="4351335" y="764302"/>
                </a:lnTo>
                <a:lnTo>
                  <a:pt x="4344585" y="766683"/>
                </a:lnTo>
                <a:lnTo>
                  <a:pt x="4337045" y="769064"/>
                </a:lnTo>
                <a:lnTo>
                  <a:pt x="4329506" y="772636"/>
                </a:lnTo>
                <a:lnTo>
                  <a:pt x="4321572" y="776603"/>
                </a:lnTo>
                <a:lnTo>
                  <a:pt x="4322759" y="780570"/>
                </a:lnTo>
                <a:lnTo>
                  <a:pt x="4324745" y="783747"/>
                </a:lnTo>
                <a:lnTo>
                  <a:pt x="4327521" y="786920"/>
                </a:lnTo>
                <a:lnTo>
                  <a:pt x="4329901" y="788904"/>
                </a:lnTo>
                <a:lnTo>
                  <a:pt x="4332283" y="790889"/>
                </a:lnTo>
                <a:lnTo>
                  <a:pt x="4335462" y="792873"/>
                </a:lnTo>
                <a:lnTo>
                  <a:pt x="4341809" y="795649"/>
                </a:lnTo>
                <a:lnTo>
                  <a:pt x="4354908" y="800809"/>
                </a:lnTo>
                <a:lnTo>
                  <a:pt x="4360859" y="804382"/>
                </a:lnTo>
                <a:lnTo>
                  <a:pt x="4364035" y="805967"/>
                </a:lnTo>
                <a:lnTo>
                  <a:pt x="4366418" y="808348"/>
                </a:lnTo>
                <a:lnTo>
                  <a:pt x="4366418" y="812317"/>
                </a:lnTo>
                <a:lnTo>
                  <a:pt x="4365625" y="815888"/>
                </a:lnTo>
                <a:lnTo>
                  <a:pt x="4364431" y="818665"/>
                </a:lnTo>
                <a:lnTo>
                  <a:pt x="4363637" y="821444"/>
                </a:lnTo>
                <a:lnTo>
                  <a:pt x="4360068" y="825808"/>
                </a:lnTo>
                <a:lnTo>
                  <a:pt x="4356495" y="829775"/>
                </a:lnTo>
                <a:lnTo>
                  <a:pt x="4352922" y="833744"/>
                </a:lnTo>
                <a:lnTo>
                  <a:pt x="4351335" y="836522"/>
                </a:lnTo>
                <a:lnTo>
                  <a:pt x="4350540" y="839299"/>
                </a:lnTo>
                <a:lnTo>
                  <a:pt x="4349351" y="842872"/>
                </a:lnTo>
                <a:lnTo>
                  <a:pt x="4349351" y="846838"/>
                </a:lnTo>
                <a:lnTo>
                  <a:pt x="4349351" y="851600"/>
                </a:lnTo>
                <a:lnTo>
                  <a:pt x="4350144" y="856362"/>
                </a:lnTo>
                <a:lnTo>
                  <a:pt x="4341809" y="854379"/>
                </a:lnTo>
                <a:lnTo>
                  <a:pt x="4335462" y="853982"/>
                </a:lnTo>
                <a:lnTo>
                  <a:pt x="4330299" y="854379"/>
                </a:lnTo>
                <a:lnTo>
                  <a:pt x="4326332" y="855965"/>
                </a:lnTo>
                <a:lnTo>
                  <a:pt x="4322759" y="857950"/>
                </a:lnTo>
                <a:lnTo>
                  <a:pt x="4320376" y="860332"/>
                </a:lnTo>
                <a:lnTo>
                  <a:pt x="4318396" y="863506"/>
                </a:lnTo>
                <a:lnTo>
                  <a:pt x="4316806" y="866679"/>
                </a:lnTo>
                <a:lnTo>
                  <a:pt x="4314428" y="872632"/>
                </a:lnTo>
                <a:lnTo>
                  <a:pt x="4312836" y="874616"/>
                </a:lnTo>
                <a:lnTo>
                  <a:pt x="4311250" y="876599"/>
                </a:lnTo>
                <a:lnTo>
                  <a:pt x="4309263" y="877391"/>
                </a:lnTo>
                <a:lnTo>
                  <a:pt x="4306885" y="877391"/>
                </a:lnTo>
                <a:lnTo>
                  <a:pt x="4303312" y="876204"/>
                </a:lnTo>
                <a:lnTo>
                  <a:pt x="4299341" y="873425"/>
                </a:lnTo>
                <a:lnTo>
                  <a:pt x="4300932" y="876997"/>
                </a:lnTo>
                <a:lnTo>
                  <a:pt x="4302916" y="880170"/>
                </a:lnTo>
                <a:lnTo>
                  <a:pt x="4305296" y="882552"/>
                </a:lnTo>
                <a:lnTo>
                  <a:pt x="4307680" y="884933"/>
                </a:lnTo>
                <a:lnTo>
                  <a:pt x="4310855" y="886520"/>
                </a:lnTo>
                <a:lnTo>
                  <a:pt x="4314428" y="887712"/>
                </a:lnTo>
                <a:lnTo>
                  <a:pt x="4318001" y="888504"/>
                </a:lnTo>
                <a:lnTo>
                  <a:pt x="4321969" y="889297"/>
                </a:lnTo>
                <a:lnTo>
                  <a:pt x="4319584" y="893267"/>
                </a:lnTo>
                <a:lnTo>
                  <a:pt x="4316410" y="896044"/>
                </a:lnTo>
                <a:lnTo>
                  <a:pt x="4312836" y="898822"/>
                </a:lnTo>
                <a:lnTo>
                  <a:pt x="4308869" y="900806"/>
                </a:lnTo>
                <a:lnTo>
                  <a:pt x="4304903" y="902788"/>
                </a:lnTo>
                <a:lnTo>
                  <a:pt x="4300140" y="903584"/>
                </a:lnTo>
                <a:lnTo>
                  <a:pt x="4295774" y="904773"/>
                </a:lnTo>
                <a:lnTo>
                  <a:pt x="4290614" y="905169"/>
                </a:lnTo>
                <a:lnTo>
                  <a:pt x="4280293" y="906360"/>
                </a:lnTo>
                <a:lnTo>
                  <a:pt x="4269582" y="906360"/>
                </a:lnTo>
                <a:lnTo>
                  <a:pt x="4259260" y="906360"/>
                </a:lnTo>
                <a:lnTo>
                  <a:pt x="4248543" y="906360"/>
                </a:lnTo>
                <a:lnTo>
                  <a:pt x="4248944" y="914297"/>
                </a:lnTo>
                <a:lnTo>
                  <a:pt x="4250130" y="919851"/>
                </a:lnTo>
                <a:lnTo>
                  <a:pt x="4251720" y="923821"/>
                </a:lnTo>
                <a:lnTo>
                  <a:pt x="4252517" y="924613"/>
                </a:lnTo>
                <a:lnTo>
                  <a:pt x="4253703" y="925804"/>
                </a:lnTo>
                <a:lnTo>
                  <a:pt x="4254496" y="926202"/>
                </a:lnTo>
                <a:lnTo>
                  <a:pt x="4255689" y="926202"/>
                </a:lnTo>
                <a:lnTo>
                  <a:pt x="4258069" y="925804"/>
                </a:lnTo>
                <a:lnTo>
                  <a:pt x="4260847" y="924216"/>
                </a:lnTo>
                <a:lnTo>
                  <a:pt x="4263625" y="922233"/>
                </a:lnTo>
                <a:lnTo>
                  <a:pt x="4271165" y="916677"/>
                </a:lnTo>
                <a:lnTo>
                  <a:pt x="4274736" y="914297"/>
                </a:lnTo>
                <a:lnTo>
                  <a:pt x="4279100" y="912313"/>
                </a:lnTo>
                <a:lnTo>
                  <a:pt x="4283866" y="910724"/>
                </a:lnTo>
                <a:lnTo>
                  <a:pt x="4288626" y="910724"/>
                </a:lnTo>
                <a:lnTo>
                  <a:pt x="4291404" y="910724"/>
                </a:lnTo>
                <a:lnTo>
                  <a:pt x="4293788" y="911122"/>
                </a:lnTo>
                <a:lnTo>
                  <a:pt x="4296170" y="912313"/>
                </a:lnTo>
                <a:lnTo>
                  <a:pt x="4299341" y="913105"/>
                </a:lnTo>
                <a:lnTo>
                  <a:pt x="4298152" y="917075"/>
                </a:lnTo>
                <a:lnTo>
                  <a:pt x="4296961" y="920249"/>
                </a:lnTo>
                <a:lnTo>
                  <a:pt x="4293390" y="925407"/>
                </a:lnTo>
                <a:lnTo>
                  <a:pt x="4291802" y="927787"/>
                </a:lnTo>
                <a:lnTo>
                  <a:pt x="4290217" y="930169"/>
                </a:lnTo>
                <a:lnTo>
                  <a:pt x="4288626" y="933740"/>
                </a:lnTo>
                <a:lnTo>
                  <a:pt x="4288232" y="937710"/>
                </a:lnTo>
                <a:lnTo>
                  <a:pt x="4309263" y="947630"/>
                </a:lnTo>
                <a:lnTo>
                  <a:pt x="4329111" y="958342"/>
                </a:lnTo>
                <a:lnTo>
                  <a:pt x="4365625" y="979770"/>
                </a:lnTo>
                <a:lnTo>
                  <a:pt x="4383486" y="990086"/>
                </a:lnTo>
                <a:lnTo>
                  <a:pt x="4401739" y="999610"/>
                </a:lnTo>
                <a:lnTo>
                  <a:pt x="4411261" y="1003580"/>
                </a:lnTo>
                <a:lnTo>
                  <a:pt x="4420789" y="1007945"/>
                </a:lnTo>
                <a:lnTo>
                  <a:pt x="4430707" y="1011911"/>
                </a:lnTo>
                <a:lnTo>
                  <a:pt x="4441028" y="1015482"/>
                </a:lnTo>
                <a:lnTo>
                  <a:pt x="4443808" y="1005961"/>
                </a:lnTo>
                <a:lnTo>
                  <a:pt x="4445397" y="1002389"/>
                </a:lnTo>
                <a:lnTo>
                  <a:pt x="4446981" y="1000008"/>
                </a:lnTo>
                <a:lnTo>
                  <a:pt x="4448569" y="998025"/>
                </a:lnTo>
                <a:lnTo>
                  <a:pt x="4450554" y="996436"/>
                </a:lnTo>
                <a:lnTo>
                  <a:pt x="4451748" y="995643"/>
                </a:lnTo>
                <a:lnTo>
                  <a:pt x="4453336" y="995643"/>
                </a:lnTo>
                <a:lnTo>
                  <a:pt x="4455321" y="995643"/>
                </a:lnTo>
                <a:lnTo>
                  <a:pt x="4457304" y="996436"/>
                </a:lnTo>
                <a:lnTo>
                  <a:pt x="4460877" y="998817"/>
                </a:lnTo>
                <a:lnTo>
                  <a:pt x="4465637" y="1003182"/>
                </a:lnTo>
                <a:lnTo>
                  <a:pt x="4469607" y="1007945"/>
                </a:lnTo>
                <a:lnTo>
                  <a:pt x="4479128" y="1020244"/>
                </a:lnTo>
                <a:lnTo>
                  <a:pt x="4484685" y="1026197"/>
                </a:lnTo>
                <a:lnTo>
                  <a:pt x="4490241" y="1032150"/>
                </a:lnTo>
                <a:lnTo>
                  <a:pt x="4495400" y="1037705"/>
                </a:lnTo>
                <a:lnTo>
                  <a:pt x="4501753" y="1042071"/>
                </a:lnTo>
                <a:lnTo>
                  <a:pt x="4504531" y="1043658"/>
                </a:lnTo>
                <a:lnTo>
                  <a:pt x="4508102" y="1045243"/>
                </a:lnTo>
                <a:lnTo>
                  <a:pt x="4511275" y="1046039"/>
                </a:lnTo>
                <a:lnTo>
                  <a:pt x="4514452" y="1046832"/>
                </a:lnTo>
                <a:lnTo>
                  <a:pt x="4507704" y="1047625"/>
                </a:lnTo>
                <a:lnTo>
                  <a:pt x="4500560" y="1048816"/>
                </a:lnTo>
                <a:lnTo>
                  <a:pt x="4493022" y="1050798"/>
                </a:lnTo>
                <a:lnTo>
                  <a:pt x="4489451" y="1052387"/>
                </a:lnTo>
                <a:lnTo>
                  <a:pt x="4485876" y="1053577"/>
                </a:lnTo>
                <a:lnTo>
                  <a:pt x="4483100" y="1055561"/>
                </a:lnTo>
                <a:lnTo>
                  <a:pt x="4480321" y="1058340"/>
                </a:lnTo>
                <a:lnTo>
                  <a:pt x="4477939" y="1061117"/>
                </a:lnTo>
                <a:lnTo>
                  <a:pt x="4476352" y="1065086"/>
                </a:lnTo>
                <a:lnTo>
                  <a:pt x="4475163" y="1069450"/>
                </a:lnTo>
                <a:lnTo>
                  <a:pt x="4474370" y="1074212"/>
                </a:lnTo>
                <a:lnTo>
                  <a:pt x="4474370" y="1079767"/>
                </a:lnTo>
                <a:lnTo>
                  <a:pt x="4475163" y="1085720"/>
                </a:lnTo>
                <a:lnTo>
                  <a:pt x="4474370" y="1087306"/>
                </a:lnTo>
                <a:lnTo>
                  <a:pt x="4471590" y="1087703"/>
                </a:lnTo>
                <a:lnTo>
                  <a:pt x="4468816" y="1087703"/>
                </a:lnTo>
                <a:lnTo>
                  <a:pt x="4466830" y="1087306"/>
                </a:lnTo>
                <a:lnTo>
                  <a:pt x="4465637" y="1086513"/>
                </a:lnTo>
                <a:lnTo>
                  <a:pt x="4464051" y="1084925"/>
                </a:lnTo>
                <a:lnTo>
                  <a:pt x="4462857" y="1082942"/>
                </a:lnTo>
                <a:lnTo>
                  <a:pt x="4460877" y="1078973"/>
                </a:lnTo>
                <a:lnTo>
                  <a:pt x="4460084" y="1073815"/>
                </a:lnTo>
                <a:lnTo>
                  <a:pt x="4458100" y="1069450"/>
                </a:lnTo>
                <a:lnTo>
                  <a:pt x="4456909" y="1067068"/>
                </a:lnTo>
                <a:lnTo>
                  <a:pt x="4456114" y="1065879"/>
                </a:lnTo>
                <a:lnTo>
                  <a:pt x="4454527" y="1064292"/>
                </a:lnTo>
                <a:lnTo>
                  <a:pt x="4452543" y="1063102"/>
                </a:lnTo>
                <a:lnTo>
                  <a:pt x="4451748" y="1067862"/>
                </a:lnTo>
                <a:lnTo>
                  <a:pt x="4451347" y="1071831"/>
                </a:lnTo>
                <a:lnTo>
                  <a:pt x="4451748" y="1075402"/>
                </a:lnTo>
                <a:lnTo>
                  <a:pt x="4451748" y="1078178"/>
                </a:lnTo>
                <a:lnTo>
                  <a:pt x="4452938" y="1080957"/>
                </a:lnTo>
                <a:lnTo>
                  <a:pt x="4453731" y="1082942"/>
                </a:lnTo>
                <a:lnTo>
                  <a:pt x="4454922" y="1084925"/>
                </a:lnTo>
                <a:lnTo>
                  <a:pt x="4456511" y="1086513"/>
                </a:lnTo>
                <a:lnTo>
                  <a:pt x="4459288" y="1088893"/>
                </a:lnTo>
                <a:lnTo>
                  <a:pt x="4462857" y="1090878"/>
                </a:lnTo>
                <a:lnTo>
                  <a:pt x="4466430" y="1092860"/>
                </a:lnTo>
                <a:lnTo>
                  <a:pt x="4469607" y="1095242"/>
                </a:lnTo>
                <a:lnTo>
                  <a:pt x="4474370" y="1087306"/>
                </a:lnTo>
                <a:lnTo>
                  <a:pt x="4475559" y="1086910"/>
                </a:lnTo>
                <a:lnTo>
                  <a:pt x="4475163" y="1085720"/>
                </a:lnTo>
                <a:lnTo>
                  <a:pt x="4478335" y="1081750"/>
                </a:lnTo>
                <a:lnTo>
                  <a:pt x="4481910" y="1077783"/>
                </a:lnTo>
                <a:lnTo>
                  <a:pt x="4485083" y="1075402"/>
                </a:lnTo>
                <a:lnTo>
                  <a:pt x="4488654" y="1073418"/>
                </a:lnTo>
                <a:lnTo>
                  <a:pt x="4491433" y="1071831"/>
                </a:lnTo>
                <a:lnTo>
                  <a:pt x="4495005" y="1070640"/>
                </a:lnTo>
                <a:lnTo>
                  <a:pt x="4498182" y="1070640"/>
                </a:lnTo>
                <a:lnTo>
                  <a:pt x="4501753" y="1070640"/>
                </a:lnTo>
                <a:lnTo>
                  <a:pt x="4504531" y="1071433"/>
                </a:lnTo>
                <a:lnTo>
                  <a:pt x="4508102" y="1072226"/>
                </a:lnTo>
                <a:lnTo>
                  <a:pt x="4514452" y="1074212"/>
                </a:lnTo>
                <a:lnTo>
                  <a:pt x="4521594" y="1076593"/>
                </a:lnTo>
                <a:lnTo>
                  <a:pt x="4526992" y="1078814"/>
                </a:lnTo>
                <a:lnTo>
                  <a:pt x="4527152" y="1078973"/>
                </a:lnTo>
                <a:lnTo>
                  <a:pt x="4528342" y="1079369"/>
                </a:lnTo>
                <a:lnTo>
                  <a:pt x="4526992" y="1078814"/>
                </a:lnTo>
                <a:lnTo>
                  <a:pt x="4526357" y="1078178"/>
                </a:lnTo>
                <a:lnTo>
                  <a:pt x="4527547" y="1075402"/>
                </a:lnTo>
                <a:lnTo>
                  <a:pt x="4529139" y="1072226"/>
                </a:lnTo>
                <a:lnTo>
                  <a:pt x="4530327" y="1068657"/>
                </a:lnTo>
                <a:lnTo>
                  <a:pt x="4530725" y="1064687"/>
                </a:lnTo>
                <a:lnTo>
                  <a:pt x="4531518" y="1056355"/>
                </a:lnTo>
                <a:lnTo>
                  <a:pt x="4531518" y="1046039"/>
                </a:lnTo>
                <a:lnTo>
                  <a:pt x="4537867" y="1046039"/>
                </a:lnTo>
                <a:lnTo>
                  <a:pt x="4542630" y="1046832"/>
                </a:lnTo>
                <a:lnTo>
                  <a:pt x="4546601" y="1047625"/>
                </a:lnTo>
                <a:lnTo>
                  <a:pt x="4550962" y="1049213"/>
                </a:lnTo>
                <a:lnTo>
                  <a:pt x="4553743" y="1051196"/>
                </a:lnTo>
                <a:lnTo>
                  <a:pt x="4555724" y="1053577"/>
                </a:lnTo>
                <a:lnTo>
                  <a:pt x="4557710" y="1056752"/>
                </a:lnTo>
                <a:lnTo>
                  <a:pt x="4559297" y="1059530"/>
                </a:lnTo>
                <a:lnTo>
                  <a:pt x="4560887" y="1063102"/>
                </a:lnTo>
                <a:lnTo>
                  <a:pt x="4561677" y="1066671"/>
                </a:lnTo>
                <a:lnTo>
                  <a:pt x="4563267" y="1075402"/>
                </a:lnTo>
                <a:lnTo>
                  <a:pt x="4564457" y="1084131"/>
                </a:lnTo>
                <a:lnTo>
                  <a:pt x="4565647" y="1093656"/>
                </a:lnTo>
                <a:lnTo>
                  <a:pt x="4572394" y="1089686"/>
                </a:lnTo>
                <a:lnTo>
                  <a:pt x="4578347" y="1086513"/>
                </a:lnTo>
                <a:lnTo>
                  <a:pt x="4584300" y="1083339"/>
                </a:lnTo>
                <a:lnTo>
                  <a:pt x="4589857" y="1081355"/>
                </a:lnTo>
                <a:lnTo>
                  <a:pt x="4595811" y="1079369"/>
                </a:lnTo>
                <a:lnTo>
                  <a:pt x="4601365" y="1078178"/>
                </a:lnTo>
                <a:lnTo>
                  <a:pt x="4606526" y="1077386"/>
                </a:lnTo>
                <a:lnTo>
                  <a:pt x="4612477" y="1077386"/>
                </a:lnTo>
                <a:lnTo>
                  <a:pt x="4618036" y="1077386"/>
                </a:lnTo>
                <a:lnTo>
                  <a:pt x="4623987" y="1077386"/>
                </a:lnTo>
                <a:lnTo>
                  <a:pt x="4636690" y="1078973"/>
                </a:lnTo>
                <a:lnTo>
                  <a:pt x="4667646" y="1084131"/>
                </a:lnTo>
                <a:lnTo>
                  <a:pt x="4670026" y="1083339"/>
                </a:lnTo>
                <a:lnTo>
                  <a:pt x="4672409" y="1081750"/>
                </a:lnTo>
                <a:lnTo>
                  <a:pt x="4673200" y="1080165"/>
                </a:lnTo>
                <a:lnTo>
                  <a:pt x="4673597" y="1078973"/>
                </a:lnTo>
                <a:lnTo>
                  <a:pt x="4673597" y="1077386"/>
                </a:lnTo>
                <a:lnTo>
                  <a:pt x="4673597" y="1075797"/>
                </a:lnTo>
                <a:lnTo>
                  <a:pt x="4671611" y="1071831"/>
                </a:lnTo>
                <a:lnTo>
                  <a:pt x="4669627" y="1067068"/>
                </a:lnTo>
                <a:lnTo>
                  <a:pt x="4667646" y="1062704"/>
                </a:lnTo>
                <a:lnTo>
                  <a:pt x="4666849" y="1060323"/>
                </a:lnTo>
                <a:lnTo>
                  <a:pt x="4666849" y="1057544"/>
                </a:lnTo>
                <a:lnTo>
                  <a:pt x="4666849" y="1055166"/>
                </a:lnTo>
                <a:lnTo>
                  <a:pt x="4667248" y="1052387"/>
                </a:lnTo>
                <a:lnTo>
                  <a:pt x="4669627" y="1054373"/>
                </a:lnTo>
                <a:lnTo>
                  <a:pt x="4672801" y="1055561"/>
                </a:lnTo>
                <a:lnTo>
                  <a:pt x="4678359" y="1058737"/>
                </a:lnTo>
                <a:lnTo>
                  <a:pt x="4684314" y="1061117"/>
                </a:lnTo>
                <a:lnTo>
                  <a:pt x="4689867" y="1064292"/>
                </a:lnTo>
                <a:lnTo>
                  <a:pt x="4692249" y="1066276"/>
                </a:lnTo>
                <a:lnTo>
                  <a:pt x="4694632" y="1068259"/>
                </a:lnTo>
                <a:lnTo>
                  <a:pt x="4697013" y="1070640"/>
                </a:lnTo>
                <a:lnTo>
                  <a:pt x="4698205" y="1073815"/>
                </a:lnTo>
                <a:lnTo>
                  <a:pt x="4699791" y="1077386"/>
                </a:lnTo>
                <a:lnTo>
                  <a:pt x="4700982" y="1081355"/>
                </a:lnTo>
                <a:lnTo>
                  <a:pt x="4701377" y="1086513"/>
                </a:lnTo>
                <a:lnTo>
                  <a:pt x="4701377" y="1091672"/>
                </a:lnTo>
                <a:lnTo>
                  <a:pt x="4704157" y="1092466"/>
                </a:lnTo>
                <a:lnTo>
                  <a:pt x="4707331" y="1092860"/>
                </a:lnTo>
                <a:lnTo>
                  <a:pt x="4709317" y="1092466"/>
                </a:lnTo>
                <a:lnTo>
                  <a:pt x="4711697" y="1091672"/>
                </a:lnTo>
                <a:lnTo>
                  <a:pt x="4715268" y="1089686"/>
                </a:lnTo>
                <a:lnTo>
                  <a:pt x="4718442" y="1087306"/>
                </a:lnTo>
                <a:lnTo>
                  <a:pt x="4721223" y="1084925"/>
                </a:lnTo>
                <a:lnTo>
                  <a:pt x="4725586" y="1082942"/>
                </a:lnTo>
                <a:lnTo>
                  <a:pt x="4727572" y="1082148"/>
                </a:lnTo>
                <a:lnTo>
                  <a:pt x="4729954" y="1082148"/>
                </a:lnTo>
                <a:lnTo>
                  <a:pt x="4732334" y="1082148"/>
                </a:lnTo>
                <a:lnTo>
                  <a:pt x="4735512" y="1083339"/>
                </a:lnTo>
                <a:lnTo>
                  <a:pt x="4733921" y="1079369"/>
                </a:lnTo>
                <a:lnTo>
                  <a:pt x="4732334" y="1075402"/>
                </a:lnTo>
                <a:lnTo>
                  <a:pt x="4731143" y="1071831"/>
                </a:lnTo>
                <a:lnTo>
                  <a:pt x="4728763" y="1068657"/>
                </a:lnTo>
                <a:lnTo>
                  <a:pt x="4726381" y="1065879"/>
                </a:lnTo>
                <a:lnTo>
                  <a:pt x="4723999" y="1063102"/>
                </a:lnTo>
                <a:lnTo>
                  <a:pt x="4721223" y="1061117"/>
                </a:lnTo>
                <a:lnTo>
                  <a:pt x="4718442" y="1059133"/>
                </a:lnTo>
                <a:lnTo>
                  <a:pt x="4720430" y="1058340"/>
                </a:lnTo>
                <a:lnTo>
                  <a:pt x="4722017" y="1057150"/>
                </a:lnTo>
                <a:lnTo>
                  <a:pt x="4724396" y="1056752"/>
                </a:lnTo>
                <a:lnTo>
                  <a:pt x="4726381" y="1056752"/>
                </a:lnTo>
                <a:lnTo>
                  <a:pt x="4728763" y="1056752"/>
                </a:lnTo>
                <a:lnTo>
                  <a:pt x="4731540" y="1057150"/>
                </a:lnTo>
                <a:lnTo>
                  <a:pt x="4736303" y="1059530"/>
                </a:lnTo>
                <a:lnTo>
                  <a:pt x="4741859" y="1062704"/>
                </a:lnTo>
                <a:lnTo>
                  <a:pt x="4747417" y="1066276"/>
                </a:lnTo>
                <a:lnTo>
                  <a:pt x="4759720" y="1073815"/>
                </a:lnTo>
                <a:lnTo>
                  <a:pt x="4765278" y="1077386"/>
                </a:lnTo>
                <a:lnTo>
                  <a:pt x="4771228" y="1079767"/>
                </a:lnTo>
                <a:lnTo>
                  <a:pt x="4773611" y="1080165"/>
                </a:lnTo>
                <a:lnTo>
                  <a:pt x="4775989" y="1080957"/>
                </a:lnTo>
                <a:lnTo>
                  <a:pt x="4779166" y="1080957"/>
                </a:lnTo>
                <a:lnTo>
                  <a:pt x="4781548" y="1080957"/>
                </a:lnTo>
                <a:lnTo>
                  <a:pt x="4784326" y="1079767"/>
                </a:lnTo>
                <a:lnTo>
                  <a:pt x="4786310" y="1078973"/>
                </a:lnTo>
                <a:lnTo>
                  <a:pt x="4788691" y="1076593"/>
                </a:lnTo>
                <a:lnTo>
                  <a:pt x="4790674" y="1074212"/>
                </a:lnTo>
                <a:lnTo>
                  <a:pt x="4792660" y="1071433"/>
                </a:lnTo>
                <a:lnTo>
                  <a:pt x="4794249" y="1067862"/>
                </a:lnTo>
                <a:lnTo>
                  <a:pt x="4796231" y="1063102"/>
                </a:lnTo>
                <a:lnTo>
                  <a:pt x="4797822" y="1058340"/>
                </a:lnTo>
                <a:lnTo>
                  <a:pt x="4804566" y="1063895"/>
                </a:lnTo>
                <a:lnTo>
                  <a:pt x="4812106" y="1068657"/>
                </a:lnTo>
                <a:lnTo>
                  <a:pt x="4820838" y="1073418"/>
                </a:lnTo>
                <a:lnTo>
                  <a:pt x="4829172" y="1077386"/>
                </a:lnTo>
                <a:lnTo>
                  <a:pt x="4838298" y="1080957"/>
                </a:lnTo>
                <a:lnTo>
                  <a:pt x="4847826" y="1083339"/>
                </a:lnTo>
                <a:lnTo>
                  <a:pt x="4857746" y="1085322"/>
                </a:lnTo>
                <a:lnTo>
                  <a:pt x="4868064" y="1086513"/>
                </a:lnTo>
                <a:lnTo>
                  <a:pt x="4877986" y="1086513"/>
                </a:lnTo>
                <a:lnTo>
                  <a:pt x="4888701" y="1086513"/>
                </a:lnTo>
                <a:lnTo>
                  <a:pt x="4899021" y="1084925"/>
                </a:lnTo>
                <a:lnTo>
                  <a:pt x="4909736" y="1082148"/>
                </a:lnTo>
                <a:lnTo>
                  <a:pt x="4919656" y="1079369"/>
                </a:lnTo>
                <a:lnTo>
                  <a:pt x="4930373" y="1075402"/>
                </a:lnTo>
                <a:lnTo>
                  <a:pt x="4940296" y="1070243"/>
                </a:lnTo>
                <a:lnTo>
                  <a:pt x="4950217" y="1063895"/>
                </a:lnTo>
                <a:lnTo>
                  <a:pt x="4946648" y="1070243"/>
                </a:lnTo>
                <a:lnTo>
                  <a:pt x="4943867" y="1075402"/>
                </a:lnTo>
                <a:lnTo>
                  <a:pt x="4942280" y="1079767"/>
                </a:lnTo>
                <a:lnTo>
                  <a:pt x="4941883" y="1083733"/>
                </a:lnTo>
                <a:lnTo>
                  <a:pt x="4942280" y="1087703"/>
                </a:lnTo>
                <a:lnTo>
                  <a:pt x="4944265" y="1092466"/>
                </a:lnTo>
                <a:lnTo>
                  <a:pt x="4946648" y="1098020"/>
                </a:lnTo>
                <a:lnTo>
                  <a:pt x="4950217" y="1103973"/>
                </a:lnTo>
                <a:lnTo>
                  <a:pt x="4955374" y="1100401"/>
                </a:lnTo>
                <a:lnTo>
                  <a:pt x="4960933" y="1098020"/>
                </a:lnTo>
                <a:lnTo>
                  <a:pt x="4966491" y="1095242"/>
                </a:lnTo>
                <a:lnTo>
                  <a:pt x="4972445" y="1093259"/>
                </a:lnTo>
                <a:lnTo>
                  <a:pt x="4978395" y="1091672"/>
                </a:lnTo>
                <a:lnTo>
                  <a:pt x="4983952" y="1091275"/>
                </a:lnTo>
                <a:lnTo>
                  <a:pt x="4989905" y="1091275"/>
                </a:lnTo>
                <a:lnTo>
                  <a:pt x="4995859" y="1091672"/>
                </a:lnTo>
                <a:lnTo>
                  <a:pt x="5001415" y="1092860"/>
                </a:lnTo>
                <a:lnTo>
                  <a:pt x="5006576" y="1094846"/>
                </a:lnTo>
                <a:lnTo>
                  <a:pt x="5011337" y="1098020"/>
                </a:lnTo>
                <a:lnTo>
                  <a:pt x="5016496" y="1101988"/>
                </a:lnTo>
                <a:lnTo>
                  <a:pt x="5020467" y="1106354"/>
                </a:lnTo>
                <a:lnTo>
                  <a:pt x="5024038" y="1112305"/>
                </a:lnTo>
                <a:lnTo>
                  <a:pt x="5027211" y="1119052"/>
                </a:lnTo>
                <a:lnTo>
                  <a:pt x="5029591" y="1126591"/>
                </a:lnTo>
                <a:lnTo>
                  <a:pt x="5037135" y="1121434"/>
                </a:lnTo>
                <a:lnTo>
                  <a:pt x="5045072" y="1116274"/>
                </a:lnTo>
                <a:lnTo>
                  <a:pt x="5053803" y="1112305"/>
                </a:lnTo>
                <a:lnTo>
                  <a:pt x="5062535" y="1108735"/>
                </a:lnTo>
                <a:lnTo>
                  <a:pt x="5080396" y="1101194"/>
                </a:lnTo>
                <a:lnTo>
                  <a:pt x="5088729" y="1098020"/>
                </a:lnTo>
                <a:lnTo>
                  <a:pt x="5097460" y="1093259"/>
                </a:lnTo>
                <a:lnTo>
                  <a:pt x="5096271" y="1090878"/>
                </a:lnTo>
                <a:lnTo>
                  <a:pt x="5094287" y="1088496"/>
                </a:lnTo>
                <a:lnTo>
                  <a:pt x="5092302" y="1086910"/>
                </a:lnTo>
                <a:lnTo>
                  <a:pt x="5089919" y="1085720"/>
                </a:lnTo>
                <a:lnTo>
                  <a:pt x="5084761" y="1084925"/>
                </a:lnTo>
                <a:lnTo>
                  <a:pt x="5078808" y="1083733"/>
                </a:lnTo>
                <a:lnTo>
                  <a:pt x="5076426" y="1082942"/>
                </a:lnTo>
                <a:lnTo>
                  <a:pt x="5073648" y="1082148"/>
                </a:lnTo>
                <a:lnTo>
                  <a:pt x="5071664" y="1080957"/>
                </a:lnTo>
                <a:lnTo>
                  <a:pt x="5069679" y="1078973"/>
                </a:lnTo>
                <a:lnTo>
                  <a:pt x="5068884" y="1075797"/>
                </a:lnTo>
                <a:lnTo>
                  <a:pt x="5068093" y="1072226"/>
                </a:lnTo>
                <a:lnTo>
                  <a:pt x="5068093" y="1067862"/>
                </a:lnTo>
                <a:lnTo>
                  <a:pt x="5068884" y="1061910"/>
                </a:lnTo>
                <a:lnTo>
                  <a:pt x="5070868" y="1065086"/>
                </a:lnTo>
                <a:lnTo>
                  <a:pt x="5073250" y="1067862"/>
                </a:lnTo>
                <a:lnTo>
                  <a:pt x="5075631" y="1070243"/>
                </a:lnTo>
                <a:lnTo>
                  <a:pt x="5078808" y="1072623"/>
                </a:lnTo>
                <a:lnTo>
                  <a:pt x="5081587" y="1074212"/>
                </a:lnTo>
                <a:lnTo>
                  <a:pt x="5084761" y="1075797"/>
                </a:lnTo>
                <a:lnTo>
                  <a:pt x="5088334" y="1076593"/>
                </a:lnTo>
                <a:lnTo>
                  <a:pt x="5091907" y="1077386"/>
                </a:lnTo>
                <a:lnTo>
                  <a:pt x="5095476" y="1076593"/>
                </a:lnTo>
                <a:lnTo>
                  <a:pt x="5098653" y="1076196"/>
                </a:lnTo>
                <a:lnTo>
                  <a:pt x="5101825" y="1075402"/>
                </a:lnTo>
                <a:lnTo>
                  <a:pt x="5105002" y="1073815"/>
                </a:lnTo>
                <a:lnTo>
                  <a:pt x="5107780" y="1071831"/>
                </a:lnTo>
                <a:lnTo>
                  <a:pt x="5110557" y="1068657"/>
                </a:lnTo>
                <a:lnTo>
                  <a:pt x="5112542" y="1065086"/>
                </a:lnTo>
                <a:lnTo>
                  <a:pt x="5113733" y="1061117"/>
                </a:lnTo>
                <a:lnTo>
                  <a:pt x="5121274" y="1072226"/>
                </a:lnTo>
                <a:lnTo>
                  <a:pt x="5124450" y="1077386"/>
                </a:lnTo>
                <a:lnTo>
                  <a:pt x="5126828" y="1082148"/>
                </a:lnTo>
                <a:lnTo>
                  <a:pt x="5128418" y="1087306"/>
                </a:lnTo>
                <a:lnTo>
                  <a:pt x="5128418" y="1090479"/>
                </a:lnTo>
                <a:lnTo>
                  <a:pt x="5128812" y="1093259"/>
                </a:lnTo>
                <a:lnTo>
                  <a:pt x="5128018" y="1100401"/>
                </a:lnTo>
                <a:lnTo>
                  <a:pt x="5125639" y="1108735"/>
                </a:lnTo>
                <a:lnTo>
                  <a:pt x="5153023" y="1100003"/>
                </a:lnTo>
                <a:lnTo>
                  <a:pt x="5166914" y="1095242"/>
                </a:lnTo>
                <a:lnTo>
                  <a:pt x="5174455" y="1093656"/>
                </a:lnTo>
                <a:lnTo>
                  <a:pt x="5181997" y="1092466"/>
                </a:lnTo>
                <a:lnTo>
                  <a:pt x="5180009" y="1087306"/>
                </a:lnTo>
                <a:lnTo>
                  <a:pt x="5178026" y="1083339"/>
                </a:lnTo>
                <a:lnTo>
                  <a:pt x="5175645" y="1080165"/>
                </a:lnTo>
                <a:lnTo>
                  <a:pt x="5173263" y="1078973"/>
                </a:lnTo>
                <a:lnTo>
                  <a:pt x="5170485" y="1077386"/>
                </a:lnTo>
                <a:lnTo>
                  <a:pt x="5168103" y="1076196"/>
                </a:lnTo>
                <a:lnTo>
                  <a:pt x="5162947" y="1075402"/>
                </a:lnTo>
                <a:lnTo>
                  <a:pt x="5160961" y="1074607"/>
                </a:lnTo>
                <a:lnTo>
                  <a:pt x="5158579" y="1074212"/>
                </a:lnTo>
                <a:lnTo>
                  <a:pt x="5156990" y="1072623"/>
                </a:lnTo>
                <a:lnTo>
                  <a:pt x="5155402" y="1070640"/>
                </a:lnTo>
                <a:lnTo>
                  <a:pt x="5154610" y="1067862"/>
                </a:lnTo>
                <a:lnTo>
                  <a:pt x="5153419" y="1064292"/>
                </a:lnTo>
                <a:lnTo>
                  <a:pt x="5153419" y="1059133"/>
                </a:lnTo>
                <a:lnTo>
                  <a:pt x="5153419" y="1052783"/>
                </a:lnTo>
                <a:lnTo>
                  <a:pt x="5147867" y="1053179"/>
                </a:lnTo>
                <a:lnTo>
                  <a:pt x="5142307" y="1053577"/>
                </a:lnTo>
                <a:lnTo>
                  <a:pt x="5136355" y="1053577"/>
                </a:lnTo>
                <a:lnTo>
                  <a:pt x="5130801" y="1053179"/>
                </a:lnTo>
                <a:lnTo>
                  <a:pt x="5120086" y="1051594"/>
                </a:lnTo>
                <a:lnTo>
                  <a:pt x="5109368" y="1049213"/>
                </a:lnTo>
                <a:lnTo>
                  <a:pt x="5098653" y="1045641"/>
                </a:lnTo>
                <a:lnTo>
                  <a:pt x="5088729" y="1042071"/>
                </a:lnTo>
                <a:lnTo>
                  <a:pt x="5068884" y="1034531"/>
                </a:lnTo>
                <a:lnTo>
                  <a:pt x="5059360" y="1031753"/>
                </a:lnTo>
                <a:lnTo>
                  <a:pt x="5050232" y="1028976"/>
                </a:lnTo>
                <a:lnTo>
                  <a:pt x="5041103" y="1027786"/>
                </a:lnTo>
                <a:lnTo>
                  <a:pt x="5036737" y="1027786"/>
                </a:lnTo>
                <a:lnTo>
                  <a:pt x="5032769" y="1027786"/>
                </a:lnTo>
                <a:lnTo>
                  <a:pt x="5028006" y="1028578"/>
                </a:lnTo>
                <a:lnTo>
                  <a:pt x="5024038" y="1029769"/>
                </a:lnTo>
                <a:lnTo>
                  <a:pt x="5020067" y="1030960"/>
                </a:lnTo>
                <a:lnTo>
                  <a:pt x="5016099" y="1032943"/>
                </a:lnTo>
                <a:lnTo>
                  <a:pt x="5012132" y="1035722"/>
                </a:lnTo>
                <a:lnTo>
                  <a:pt x="5008559" y="1038498"/>
                </a:lnTo>
                <a:lnTo>
                  <a:pt x="5004592" y="1042467"/>
                </a:lnTo>
                <a:lnTo>
                  <a:pt x="5001019" y="1047227"/>
                </a:lnTo>
                <a:lnTo>
                  <a:pt x="4998637" y="1043658"/>
                </a:lnTo>
                <a:lnTo>
                  <a:pt x="4995460" y="1040484"/>
                </a:lnTo>
                <a:lnTo>
                  <a:pt x="4991887" y="1037705"/>
                </a:lnTo>
                <a:lnTo>
                  <a:pt x="4987920" y="1035722"/>
                </a:lnTo>
                <a:lnTo>
                  <a:pt x="4982759" y="1034133"/>
                </a:lnTo>
                <a:lnTo>
                  <a:pt x="4978395" y="1032545"/>
                </a:lnTo>
                <a:lnTo>
                  <a:pt x="4973237" y="1032150"/>
                </a:lnTo>
                <a:lnTo>
                  <a:pt x="4968473" y="1032150"/>
                </a:lnTo>
                <a:lnTo>
                  <a:pt x="4963315" y="1032150"/>
                </a:lnTo>
                <a:lnTo>
                  <a:pt x="4958157" y="1032943"/>
                </a:lnTo>
                <a:lnTo>
                  <a:pt x="4953790" y="1034133"/>
                </a:lnTo>
                <a:lnTo>
                  <a:pt x="4949820" y="1036118"/>
                </a:lnTo>
                <a:lnTo>
                  <a:pt x="4945849" y="1038100"/>
                </a:lnTo>
                <a:lnTo>
                  <a:pt x="4942676" y="1041277"/>
                </a:lnTo>
                <a:lnTo>
                  <a:pt x="4940296" y="1044054"/>
                </a:lnTo>
                <a:lnTo>
                  <a:pt x="4938709" y="1048022"/>
                </a:lnTo>
                <a:lnTo>
                  <a:pt x="4936725" y="1039291"/>
                </a:lnTo>
                <a:lnTo>
                  <a:pt x="4934342" y="1031753"/>
                </a:lnTo>
                <a:lnTo>
                  <a:pt x="4931567" y="1025405"/>
                </a:lnTo>
                <a:lnTo>
                  <a:pt x="4929183" y="1020642"/>
                </a:lnTo>
                <a:lnTo>
                  <a:pt x="4925612" y="1016674"/>
                </a:lnTo>
                <a:lnTo>
                  <a:pt x="4922834" y="1013896"/>
                </a:lnTo>
                <a:lnTo>
                  <a:pt x="4919263" y="1011911"/>
                </a:lnTo>
                <a:lnTo>
                  <a:pt x="4915293" y="1011118"/>
                </a:lnTo>
                <a:lnTo>
                  <a:pt x="4911323" y="1010723"/>
                </a:lnTo>
                <a:lnTo>
                  <a:pt x="4906563" y="1011118"/>
                </a:lnTo>
                <a:lnTo>
                  <a:pt x="4902195" y="1012706"/>
                </a:lnTo>
                <a:lnTo>
                  <a:pt x="4897432" y="1013896"/>
                </a:lnTo>
                <a:lnTo>
                  <a:pt x="4892671" y="1015880"/>
                </a:lnTo>
                <a:lnTo>
                  <a:pt x="4887512" y="1019055"/>
                </a:lnTo>
                <a:lnTo>
                  <a:pt x="4876398" y="1025008"/>
                </a:lnTo>
                <a:lnTo>
                  <a:pt x="4876002" y="1005165"/>
                </a:lnTo>
                <a:lnTo>
                  <a:pt x="4876398" y="988501"/>
                </a:lnTo>
                <a:lnTo>
                  <a:pt x="4877986" y="973818"/>
                </a:lnTo>
                <a:lnTo>
                  <a:pt x="4879573" y="959929"/>
                </a:lnTo>
                <a:lnTo>
                  <a:pt x="4881160" y="944850"/>
                </a:lnTo>
                <a:lnTo>
                  <a:pt x="4881954" y="927392"/>
                </a:lnTo>
                <a:lnTo>
                  <a:pt x="4882353" y="906758"/>
                </a:lnTo>
                <a:lnTo>
                  <a:pt x="4881557" y="880568"/>
                </a:lnTo>
                <a:lnTo>
                  <a:pt x="4887115" y="876997"/>
                </a:lnTo>
                <a:lnTo>
                  <a:pt x="4891480" y="872632"/>
                </a:lnTo>
                <a:lnTo>
                  <a:pt x="4896242" y="867871"/>
                </a:lnTo>
                <a:lnTo>
                  <a:pt x="4900212" y="862711"/>
                </a:lnTo>
                <a:lnTo>
                  <a:pt x="4907752" y="851600"/>
                </a:lnTo>
                <a:lnTo>
                  <a:pt x="4915293" y="840092"/>
                </a:lnTo>
                <a:lnTo>
                  <a:pt x="4919656" y="847631"/>
                </a:lnTo>
                <a:lnTo>
                  <a:pt x="4924024" y="852790"/>
                </a:lnTo>
                <a:lnTo>
                  <a:pt x="4928787" y="857553"/>
                </a:lnTo>
                <a:lnTo>
                  <a:pt x="4933154" y="860332"/>
                </a:lnTo>
                <a:lnTo>
                  <a:pt x="4937915" y="863109"/>
                </a:lnTo>
                <a:lnTo>
                  <a:pt x="4941883" y="864694"/>
                </a:lnTo>
                <a:lnTo>
                  <a:pt x="4946249" y="865489"/>
                </a:lnTo>
                <a:lnTo>
                  <a:pt x="4950617" y="865489"/>
                </a:lnTo>
                <a:lnTo>
                  <a:pt x="4955776" y="865091"/>
                </a:lnTo>
                <a:lnTo>
                  <a:pt x="4960141" y="864694"/>
                </a:lnTo>
                <a:lnTo>
                  <a:pt x="4970856" y="863109"/>
                </a:lnTo>
                <a:lnTo>
                  <a:pt x="4976414" y="862711"/>
                </a:lnTo>
                <a:lnTo>
                  <a:pt x="4981968" y="861918"/>
                </a:lnTo>
                <a:lnTo>
                  <a:pt x="4987920" y="861918"/>
                </a:lnTo>
                <a:lnTo>
                  <a:pt x="4994271" y="863109"/>
                </a:lnTo>
                <a:lnTo>
                  <a:pt x="4992286" y="867871"/>
                </a:lnTo>
                <a:lnTo>
                  <a:pt x="4991096" y="872632"/>
                </a:lnTo>
                <a:lnTo>
                  <a:pt x="4990299" y="876599"/>
                </a:lnTo>
                <a:lnTo>
                  <a:pt x="4989905" y="880568"/>
                </a:lnTo>
                <a:lnTo>
                  <a:pt x="4990299" y="884140"/>
                </a:lnTo>
                <a:lnTo>
                  <a:pt x="4991496" y="886917"/>
                </a:lnTo>
                <a:lnTo>
                  <a:pt x="4992286" y="889695"/>
                </a:lnTo>
                <a:lnTo>
                  <a:pt x="4994271" y="892074"/>
                </a:lnTo>
                <a:lnTo>
                  <a:pt x="4996258" y="893662"/>
                </a:lnTo>
                <a:lnTo>
                  <a:pt x="4998637" y="895646"/>
                </a:lnTo>
                <a:lnTo>
                  <a:pt x="5001415" y="896835"/>
                </a:lnTo>
                <a:lnTo>
                  <a:pt x="5003796" y="897631"/>
                </a:lnTo>
                <a:lnTo>
                  <a:pt x="5006972" y="898822"/>
                </a:lnTo>
                <a:lnTo>
                  <a:pt x="5010545" y="899217"/>
                </a:lnTo>
                <a:lnTo>
                  <a:pt x="5016894" y="899217"/>
                </a:lnTo>
                <a:lnTo>
                  <a:pt x="5024038" y="898029"/>
                </a:lnTo>
                <a:lnTo>
                  <a:pt x="5030388" y="896044"/>
                </a:lnTo>
                <a:lnTo>
                  <a:pt x="5036737" y="893267"/>
                </a:lnTo>
                <a:lnTo>
                  <a:pt x="5039119" y="891678"/>
                </a:lnTo>
                <a:lnTo>
                  <a:pt x="5041501" y="889695"/>
                </a:lnTo>
                <a:lnTo>
                  <a:pt x="5043484" y="887712"/>
                </a:lnTo>
                <a:lnTo>
                  <a:pt x="5045072" y="885725"/>
                </a:lnTo>
                <a:lnTo>
                  <a:pt x="5046659" y="882949"/>
                </a:lnTo>
                <a:lnTo>
                  <a:pt x="5047057" y="880964"/>
                </a:lnTo>
                <a:lnTo>
                  <a:pt x="5047452" y="878187"/>
                </a:lnTo>
                <a:lnTo>
                  <a:pt x="5047452" y="875408"/>
                </a:lnTo>
                <a:lnTo>
                  <a:pt x="5046659" y="873028"/>
                </a:lnTo>
                <a:lnTo>
                  <a:pt x="5045468" y="869854"/>
                </a:lnTo>
                <a:lnTo>
                  <a:pt x="5049039" y="873028"/>
                </a:lnTo>
                <a:lnTo>
                  <a:pt x="5052216" y="876204"/>
                </a:lnTo>
                <a:lnTo>
                  <a:pt x="5055787" y="879774"/>
                </a:lnTo>
                <a:lnTo>
                  <a:pt x="5058569" y="883743"/>
                </a:lnTo>
                <a:lnTo>
                  <a:pt x="5064123" y="891678"/>
                </a:lnTo>
                <a:lnTo>
                  <a:pt x="5069284" y="900012"/>
                </a:lnTo>
                <a:lnTo>
                  <a:pt x="5074441" y="909139"/>
                </a:lnTo>
                <a:lnTo>
                  <a:pt x="5079204" y="918266"/>
                </a:lnTo>
                <a:lnTo>
                  <a:pt x="5084761" y="926202"/>
                </a:lnTo>
                <a:lnTo>
                  <a:pt x="5087936" y="929772"/>
                </a:lnTo>
                <a:lnTo>
                  <a:pt x="5090714" y="933343"/>
                </a:lnTo>
                <a:lnTo>
                  <a:pt x="5093887" y="933343"/>
                </a:lnTo>
                <a:lnTo>
                  <a:pt x="5096271" y="932947"/>
                </a:lnTo>
                <a:lnTo>
                  <a:pt x="5098252" y="931757"/>
                </a:lnTo>
                <a:lnTo>
                  <a:pt x="5099842" y="929772"/>
                </a:lnTo>
                <a:lnTo>
                  <a:pt x="5101429" y="927787"/>
                </a:lnTo>
                <a:lnTo>
                  <a:pt x="5102224" y="925407"/>
                </a:lnTo>
                <a:lnTo>
                  <a:pt x="5103811" y="919058"/>
                </a:lnTo>
                <a:lnTo>
                  <a:pt x="5105002" y="913105"/>
                </a:lnTo>
                <a:lnTo>
                  <a:pt x="5106986" y="907551"/>
                </a:lnTo>
                <a:lnTo>
                  <a:pt x="5107780" y="905169"/>
                </a:lnTo>
                <a:lnTo>
                  <a:pt x="5109368" y="903186"/>
                </a:lnTo>
                <a:lnTo>
                  <a:pt x="5111351" y="901598"/>
                </a:lnTo>
                <a:lnTo>
                  <a:pt x="5113335" y="901203"/>
                </a:lnTo>
                <a:lnTo>
                  <a:pt x="5114526" y="906360"/>
                </a:lnTo>
                <a:lnTo>
                  <a:pt x="5115321" y="911122"/>
                </a:lnTo>
                <a:lnTo>
                  <a:pt x="5117306" y="914694"/>
                </a:lnTo>
                <a:lnTo>
                  <a:pt x="5120086" y="917869"/>
                </a:lnTo>
                <a:lnTo>
                  <a:pt x="5122463" y="920249"/>
                </a:lnTo>
                <a:lnTo>
                  <a:pt x="5126036" y="922233"/>
                </a:lnTo>
                <a:lnTo>
                  <a:pt x="5129609" y="923821"/>
                </a:lnTo>
                <a:lnTo>
                  <a:pt x="5133577" y="924613"/>
                </a:lnTo>
                <a:lnTo>
                  <a:pt x="5137543" y="925407"/>
                </a:lnTo>
                <a:lnTo>
                  <a:pt x="5141909" y="925407"/>
                </a:lnTo>
                <a:lnTo>
                  <a:pt x="5151037" y="925407"/>
                </a:lnTo>
                <a:lnTo>
                  <a:pt x="5170087" y="924216"/>
                </a:lnTo>
                <a:lnTo>
                  <a:pt x="5170485" y="919851"/>
                </a:lnTo>
                <a:lnTo>
                  <a:pt x="5170087" y="916279"/>
                </a:lnTo>
                <a:lnTo>
                  <a:pt x="5169296" y="913105"/>
                </a:lnTo>
                <a:lnTo>
                  <a:pt x="5167707" y="911122"/>
                </a:lnTo>
                <a:lnTo>
                  <a:pt x="5165723" y="910330"/>
                </a:lnTo>
                <a:lnTo>
                  <a:pt x="5163738" y="909139"/>
                </a:lnTo>
                <a:lnTo>
                  <a:pt x="5158579" y="908344"/>
                </a:lnTo>
                <a:lnTo>
                  <a:pt x="5174058" y="906758"/>
                </a:lnTo>
                <a:lnTo>
                  <a:pt x="5191122" y="903980"/>
                </a:lnTo>
                <a:lnTo>
                  <a:pt x="5210171" y="902788"/>
                </a:lnTo>
                <a:lnTo>
                  <a:pt x="5219697" y="901598"/>
                </a:lnTo>
                <a:lnTo>
                  <a:pt x="5230017" y="901598"/>
                </a:lnTo>
                <a:lnTo>
                  <a:pt x="5239541" y="901598"/>
                </a:lnTo>
                <a:lnTo>
                  <a:pt x="5249464" y="901997"/>
                </a:lnTo>
                <a:lnTo>
                  <a:pt x="5258593" y="903584"/>
                </a:lnTo>
                <a:lnTo>
                  <a:pt x="5268117" y="905568"/>
                </a:lnTo>
                <a:lnTo>
                  <a:pt x="5276452" y="908344"/>
                </a:lnTo>
                <a:lnTo>
                  <a:pt x="5285181" y="911517"/>
                </a:lnTo>
                <a:lnTo>
                  <a:pt x="5293120" y="916279"/>
                </a:lnTo>
                <a:lnTo>
                  <a:pt x="5296693" y="919058"/>
                </a:lnTo>
                <a:lnTo>
                  <a:pt x="5300262" y="921834"/>
                </a:lnTo>
                <a:lnTo>
                  <a:pt x="5301059" y="921834"/>
                </a:lnTo>
                <a:lnTo>
                  <a:pt x="5302248" y="920647"/>
                </a:lnTo>
                <a:lnTo>
                  <a:pt x="5303439" y="918661"/>
                </a:lnTo>
                <a:lnTo>
                  <a:pt x="5304626" y="916279"/>
                </a:lnTo>
                <a:lnTo>
                  <a:pt x="5305026" y="913105"/>
                </a:lnTo>
                <a:lnTo>
                  <a:pt x="5305026" y="905568"/>
                </a:lnTo>
                <a:lnTo>
                  <a:pt x="5305423" y="897631"/>
                </a:lnTo>
                <a:lnTo>
                  <a:pt x="5317328" y="906758"/>
                </a:lnTo>
                <a:lnTo>
                  <a:pt x="5328045" y="914297"/>
                </a:lnTo>
                <a:lnTo>
                  <a:pt x="5339551" y="920647"/>
                </a:lnTo>
                <a:lnTo>
                  <a:pt x="5350667" y="925804"/>
                </a:lnTo>
                <a:lnTo>
                  <a:pt x="5362176" y="930169"/>
                </a:lnTo>
                <a:lnTo>
                  <a:pt x="5373686" y="933740"/>
                </a:lnTo>
                <a:lnTo>
                  <a:pt x="5385592" y="936121"/>
                </a:lnTo>
                <a:lnTo>
                  <a:pt x="5397100" y="938104"/>
                </a:lnTo>
                <a:lnTo>
                  <a:pt x="5409005" y="939690"/>
                </a:lnTo>
                <a:lnTo>
                  <a:pt x="5420912" y="940883"/>
                </a:lnTo>
                <a:lnTo>
                  <a:pt x="5446707" y="941676"/>
                </a:lnTo>
                <a:lnTo>
                  <a:pt x="5474095" y="942470"/>
                </a:lnTo>
                <a:lnTo>
                  <a:pt x="5503859" y="942867"/>
                </a:lnTo>
                <a:lnTo>
                  <a:pt x="5501479" y="947630"/>
                </a:lnTo>
                <a:lnTo>
                  <a:pt x="5499890" y="953184"/>
                </a:lnTo>
                <a:lnTo>
                  <a:pt x="5498305" y="959533"/>
                </a:lnTo>
                <a:lnTo>
                  <a:pt x="5498305" y="967073"/>
                </a:lnTo>
                <a:lnTo>
                  <a:pt x="5502670" y="967469"/>
                </a:lnTo>
                <a:lnTo>
                  <a:pt x="5507432" y="967469"/>
                </a:lnTo>
                <a:lnTo>
                  <a:pt x="5515765" y="967073"/>
                </a:lnTo>
                <a:lnTo>
                  <a:pt x="5524098" y="965882"/>
                </a:lnTo>
                <a:lnTo>
                  <a:pt x="5532038" y="965484"/>
                </a:lnTo>
                <a:lnTo>
                  <a:pt x="5535609" y="965484"/>
                </a:lnTo>
                <a:lnTo>
                  <a:pt x="5539577" y="965882"/>
                </a:lnTo>
                <a:lnTo>
                  <a:pt x="5543547" y="967073"/>
                </a:lnTo>
                <a:lnTo>
                  <a:pt x="5547514" y="968263"/>
                </a:lnTo>
                <a:lnTo>
                  <a:pt x="5551879" y="970247"/>
                </a:lnTo>
                <a:lnTo>
                  <a:pt x="5556643" y="973422"/>
                </a:lnTo>
                <a:lnTo>
                  <a:pt x="5561006" y="977391"/>
                </a:lnTo>
                <a:lnTo>
                  <a:pt x="5566167" y="981752"/>
                </a:lnTo>
                <a:lnTo>
                  <a:pt x="5557436" y="982945"/>
                </a:lnTo>
                <a:lnTo>
                  <a:pt x="5549499" y="984532"/>
                </a:lnTo>
                <a:lnTo>
                  <a:pt x="5541958" y="986517"/>
                </a:lnTo>
                <a:lnTo>
                  <a:pt x="5534816" y="988898"/>
                </a:lnTo>
                <a:lnTo>
                  <a:pt x="5528067" y="992072"/>
                </a:lnTo>
                <a:lnTo>
                  <a:pt x="5520927" y="995643"/>
                </a:lnTo>
                <a:lnTo>
                  <a:pt x="5507034" y="1001992"/>
                </a:lnTo>
                <a:lnTo>
                  <a:pt x="5499890" y="1005165"/>
                </a:lnTo>
                <a:lnTo>
                  <a:pt x="5492351" y="1007945"/>
                </a:lnTo>
                <a:lnTo>
                  <a:pt x="5484415" y="1011118"/>
                </a:lnTo>
                <a:lnTo>
                  <a:pt x="5475681" y="1013499"/>
                </a:lnTo>
                <a:lnTo>
                  <a:pt x="5467346" y="1015087"/>
                </a:lnTo>
                <a:lnTo>
                  <a:pt x="5457824" y="1015880"/>
                </a:lnTo>
                <a:lnTo>
                  <a:pt x="5447107" y="1016674"/>
                </a:lnTo>
                <a:lnTo>
                  <a:pt x="5435994" y="1015880"/>
                </a:lnTo>
                <a:lnTo>
                  <a:pt x="5437980" y="1019452"/>
                </a:lnTo>
                <a:lnTo>
                  <a:pt x="5439962" y="1022228"/>
                </a:lnTo>
                <a:lnTo>
                  <a:pt x="5442742" y="1024609"/>
                </a:lnTo>
                <a:lnTo>
                  <a:pt x="5444725" y="1026991"/>
                </a:lnTo>
                <a:lnTo>
                  <a:pt x="5447107" y="1028976"/>
                </a:lnTo>
                <a:lnTo>
                  <a:pt x="5449487" y="1030562"/>
                </a:lnTo>
                <a:lnTo>
                  <a:pt x="5455044" y="1032545"/>
                </a:lnTo>
                <a:lnTo>
                  <a:pt x="5460602" y="1034531"/>
                </a:lnTo>
                <a:lnTo>
                  <a:pt x="5466556" y="1035324"/>
                </a:lnTo>
                <a:lnTo>
                  <a:pt x="5478855" y="1036118"/>
                </a:lnTo>
                <a:lnTo>
                  <a:pt x="5485207" y="1036515"/>
                </a:lnTo>
                <a:lnTo>
                  <a:pt x="5491161" y="1037705"/>
                </a:lnTo>
                <a:lnTo>
                  <a:pt x="5496715" y="1039291"/>
                </a:lnTo>
                <a:lnTo>
                  <a:pt x="5502276" y="1041277"/>
                </a:lnTo>
                <a:lnTo>
                  <a:pt x="5507828" y="1044847"/>
                </a:lnTo>
                <a:lnTo>
                  <a:pt x="5510210" y="1046832"/>
                </a:lnTo>
                <a:lnTo>
                  <a:pt x="5512987" y="1049213"/>
                </a:lnTo>
                <a:lnTo>
                  <a:pt x="5514972" y="1051594"/>
                </a:lnTo>
                <a:lnTo>
                  <a:pt x="5517354" y="1054768"/>
                </a:lnTo>
                <a:lnTo>
                  <a:pt x="5514972" y="1047625"/>
                </a:lnTo>
                <a:lnTo>
                  <a:pt x="5513384" y="1042467"/>
                </a:lnTo>
                <a:lnTo>
                  <a:pt x="5513384" y="1040484"/>
                </a:lnTo>
                <a:lnTo>
                  <a:pt x="5513783" y="1039291"/>
                </a:lnTo>
                <a:lnTo>
                  <a:pt x="5514576" y="1037705"/>
                </a:lnTo>
                <a:lnTo>
                  <a:pt x="5514972" y="1036118"/>
                </a:lnTo>
                <a:lnTo>
                  <a:pt x="5515765" y="1035722"/>
                </a:lnTo>
                <a:lnTo>
                  <a:pt x="5517354" y="1035324"/>
                </a:lnTo>
                <a:lnTo>
                  <a:pt x="5519734" y="1034531"/>
                </a:lnTo>
                <a:lnTo>
                  <a:pt x="5524098" y="1035324"/>
                </a:lnTo>
                <a:lnTo>
                  <a:pt x="5528067" y="1036515"/>
                </a:lnTo>
                <a:lnTo>
                  <a:pt x="5532038" y="1039291"/>
                </a:lnTo>
                <a:lnTo>
                  <a:pt x="5536402" y="1041672"/>
                </a:lnTo>
                <a:lnTo>
                  <a:pt x="5541164" y="1045243"/>
                </a:lnTo>
                <a:lnTo>
                  <a:pt x="5545137" y="1049213"/>
                </a:lnTo>
                <a:lnTo>
                  <a:pt x="5549102" y="1053179"/>
                </a:lnTo>
                <a:lnTo>
                  <a:pt x="5552673" y="1057544"/>
                </a:lnTo>
                <a:lnTo>
                  <a:pt x="5555061" y="1062306"/>
                </a:lnTo>
                <a:lnTo>
                  <a:pt x="5559023" y="1057544"/>
                </a:lnTo>
                <a:lnTo>
                  <a:pt x="5562993" y="1054373"/>
                </a:lnTo>
                <a:lnTo>
                  <a:pt x="5566962" y="1052387"/>
                </a:lnTo>
                <a:lnTo>
                  <a:pt x="5571723" y="1050007"/>
                </a:lnTo>
                <a:lnTo>
                  <a:pt x="5575695" y="1049213"/>
                </a:lnTo>
                <a:lnTo>
                  <a:pt x="5579661" y="1048816"/>
                </a:lnTo>
                <a:lnTo>
                  <a:pt x="5587996" y="1048022"/>
                </a:lnTo>
                <a:lnTo>
                  <a:pt x="5596725" y="1048022"/>
                </a:lnTo>
                <a:lnTo>
                  <a:pt x="5600697" y="1047625"/>
                </a:lnTo>
                <a:lnTo>
                  <a:pt x="5605064" y="1046832"/>
                </a:lnTo>
                <a:lnTo>
                  <a:pt x="5609428" y="1045641"/>
                </a:lnTo>
                <a:lnTo>
                  <a:pt x="5613792" y="1043658"/>
                </a:lnTo>
                <a:lnTo>
                  <a:pt x="5618158" y="1040484"/>
                </a:lnTo>
                <a:lnTo>
                  <a:pt x="5622921" y="1037307"/>
                </a:lnTo>
                <a:lnTo>
                  <a:pt x="5623716" y="1040087"/>
                </a:lnTo>
                <a:lnTo>
                  <a:pt x="5624509" y="1043658"/>
                </a:lnTo>
                <a:lnTo>
                  <a:pt x="5624509" y="1046832"/>
                </a:lnTo>
                <a:lnTo>
                  <a:pt x="5624509" y="1049608"/>
                </a:lnTo>
                <a:lnTo>
                  <a:pt x="5622129" y="1054768"/>
                </a:lnTo>
                <a:lnTo>
                  <a:pt x="5620145" y="1059133"/>
                </a:lnTo>
                <a:lnTo>
                  <a:pt x="5618952" y="1062704"/>
                </a:lnTo>
                <a:lnTo>
                  <a:pt x="5618158" y="1064687"/>
                </a:lnTo>
                <a:lnTo>
                  <a:pt x="5617762" y="1065879"/>
                </a:lnTo>
                <a:lnTo>
                  <a:pt x="5618158" y="1067068"/>
                </a:lnTo>
                <a:lnTo>
                  <a:pt x="5619350" y="1067862"/>
                </a:lnTo>
                <a:lnTo>
                  <a:pt x="5620934" y="1068657"/>
                </a:lnTo>
                <a:lnTo>
                  <a:pt x="5622921" y="1069450"/>
                </a:lnTo>
                <a:lnTo>
                  <a:pt x="5621335" y="1070640"/>
                </a:lnTo>
                <a:lnTo>
                  <a:pt x="5619350" y="1072226"/>
                </a:lnTo>
                <a:lnTo>
                  <a:pt x="5617363" y="1073815"/>
                </a:lnTo>
                <a:lnTo>
                  <a:pt x="5614585" y="1074212"/>
                </a:lnTo>
                <a:lnTo>
                  <a:pt x="5609428" y="1075797"/>
                </a:lnTo>
                <a:lnTo>
                  <a:pt x="5602682" y="1076196"/>
                </a:lnTo>
                <a:lnTo>
                  <a:pt x="5595140" y="1076196"/>
                </a:lnTo>
                <a:lnTo>
                  <a:pt x="5587599" y="1075797"/>
                </a:lnTo>
                <a:lnTo>
                  <a:pt x="5572124" y="1075797"/>
                </a:lnTo>
                <a:lnTo>
                  <a:pt x="5564186" y="1076196"/>
                </a:lnTo>
                <a:lnTo>
                  <a:pt x="5556643" y="1077386"/>
                </a:lnTo>
                <a:lnTo>
                  <a:pt x="5549499" y="1079369"/>
                </a:lnTo>
                <a:lnTo>
                  <a:pt x="5545926" y="1080165"/>
                </a:lnTo>
                <a:lnTo>
                  <a:pt x="5543150" y="1082148"/>
                </a:lnTo>
                <a:lnTo>
                  <a:pt x="5539975" y="1084131"/>
                </a:lnTo>
                <a:lnTo>
                  <a:pt x="5537593" y="1086910"/>
                </a:lnTo>
                <a:lnTo>
                  <a:pt x="5534816" y="1089291"/>
                </a:lnTo>
                <a:lnTo>
                  <a:pt x="5532433" y="1092860"/>
                </a:lnTo>
                <a:lnTo>
                  <a:pt x="5530849" y="1096432"/>
                </a:lnTo>
                <a:lnTo>
                  <a:pt x="5528860" y="1100796"/>
                </a:lnTo>
                <a:lnTo>
                  <a:pt x="5528067" y="1105558"/>
                </a:lnTo>
                <a:lnTo>
                  <a:pt x="5526876" y="1110322"/>
                </a:lnTo>
                <a:lnTo>
                  <a:pt x="5523305" y="1110719"/>
                </a:lnTo>
                <a:lnTo>
                  <a:pt x="5520527" y="1110719"/>
                </a:lnTo>
                <a:lnTo>
                  <a:pt x="5518545" y="1110322"/>
                </a:lnTo>
                <a:lnTo>
                  <a:pt x="5517354" y="1109923"/>
                </a:lnTo>
                <a:lnTo>
                  <a:pt x="5516956" y="1108735"/>
                </a:lnTo>
                <a:lnTo>
                  <a:pt x="5516956" y="1107545"/>
                </a:lnTo>
                <a:lnTo>
                  <a:pt x="5517749" y="1103178"/>
                </a:lnTo>
                <a:lnTo>
                  <a:pt x="5519734" y="1098813"/>
                </a:lnTo>
                <a:lnTo>
                  <a:pt x="5522118" y="1092860"/>
                </a:lnTo>
                <a:lnTo>
                  <a:pt x="5522511" y="1089686"/>
                </a:lnTo>
                <a:lnTo>
                  <a:pt x="5522511" y="1086513"/>
                </a:lnTo>
                <a:lnTo>
                  <a:pt x="5522511" y="1082148"/>
                </a:lnTo>
                <a:lnTo>
                  <a:pt x="5521320" y="1078973"/>
                </a:lnTo>
                <a:lnTo>
                  <a:pt x="5517749" y="1079369"/>
                </a:lnTo>
                <a:lnTo>
                  <a:pt x="5514972" y="1080957"/>
                </a:lnTo>
                <a:lnTo>
                  <a:pt x="5512592" y="1082942"/>
                </a:lnTo>
                <a:lnTo>
                  <a:pt x="5510210" y="1085322"/>
                </a:lnTo>
                <a:lnTo>
                  <a:pt x="5509019" y="1088496"/>
                </a:lnTo>
                <a:lnTo>
                  <a:pt x="5507432" y="1091672"/>
                </a:lnTo>
                <a:lnTo>
                  <a:pt x="5505050" y="1099211"/>
                </a:lnTo>
                <a:lnTo>
                  <a:pt x="5502276" y="1107545"/>
                </a:lnTo>
                <a:lnTo>
                  <a:pt x="5499890" y="1115083"/>
                </a:lnTo>
                <a:lnTo>
                  <a:pt x="5498703" y="1118257"/>
                </a:lnTo>
                <a:lnTo>
                  <a:pt x="5497508" y="1121828"/>
                </a:lnTo>
                <a:lnTo>
                  <a:pt x="5495524" y="1125002"/>
                </a:lnTo>
                <a:lnTo>
                  <a:pt x="5493144" y="1127383"/>
                </a:lnTo>
                <a:lnTo>
                  <a:pt x="5495922" y="1125401"/>
                </a:lnTo>
                <a:lnTo>
                  <a:pt x="5498703" y="1123812"/>
                </a:lnTo>
                <a:lnTo>
                  <a:pt x="5505050" y="1121434"/>
                </a:lnTo>
                <a:lnTo>
                  <a:pt x="5510210" y="1120241"/>
                </a:lnTo>
                <a:lnTo>
                  <a:pt x="5516564" y="1120241"/>
                </a:lnTo>
                <a:lnTo>
                  <a:pt x="5522511" y="1120241"/>
                </a:lnTo>
                <a:lnTo>
                  <a:pt x="5528466" y="1121434"/>
                </a:lnTo>
                <a:lnTo>
                  <a:pt x="5540370" y="1123417"/>
                </a:lnTo>
                <a:lnTo>
                  <a:pt x="5545926" y="1124607"/>
                </a:lnTo>
                <a:lnTo>
                  <a:pt x="5551490" y="1125002"/>
                </a:lnTo>
                <a:lnTo>
                  <a:pt x="5557042" y="1125002"/>
                </a:lnTo>
                <a:lnTo>
                  <a:pt x="5562202" y="1124607"/>
                </a:lnTo>
                <a:lnTo>
                  <a:pt x="5566566" y="1123019"/>
                </a:lnTo>
                <a:lnTo>
                  <a:pt x="5568552" y="1121434"/>
                </a:lnTo>
                <a:lnTo>
                  <a:pt x="5570533" y="1119845"/>
                </a:lnTo>
                <a:lnTo>
                  <a:pt x="5572517" y="1117859"/>
                </a:lnTo>
                <a:lnTo>
                  <a:pt x="5574502" y="1115479"/>
                </a:lnTo>
                <a:lnTo>
                  <a:pt x="5576090" y="1113100"/>
                </a:lnTo>
                <a:lnTo>
                  <a:pt x="5578075" y="1109923"/>
                </a:lnTo>
                <a:lnTo>
                  <a:pt x="5590774" y="1114290"/>
                </a:lnTo>
                <a:lnTo>
                  <a:pt x="5604270" y="1118257"/>
                </a:lnTo>
                <a:lnTo>
                  <a:pt x="5617363" y="1122621"/>
                </a:lnTo>
                <a:lnTo>
                  <a:pt x="5631257" y="1125401"/>
                </a:lnTo>
                <a:lnTo>
                  <a:pt x="5644749" y="1127781"/>
                </a:lnTo>
                <a:lnTo>
                  <a:pt x="5658641" y="1130162"/>
                </a:lnTo>
                <a:lnTo>
                  <a:pt x="5672136" y="1130955"/>
                </a:lnTo>
                <a:lnTo>
                  <a:pt x="5685628" y="1131353"/>
                </a:lnTo>
                <a:lnTo>
                  <a:pt x="5699122" y="1130955"/>
                </a:lnTo>
                <a:lnTo>
                  <a:pt x="5711822" y="1129368"/>
                </a:lnTo>
                <a:lnTo>
                  <a:pt x="5724126" y="1127383"/>
                </a:lnTo>
                <a:lnTo>
                  <a:pt x="5735633" y="1123812"/>
                </a:lnTo>
                <a:lnTo>
                  <a:pt x="5741586" y="1121828"/>
                </a:lnTo>
                <a:lnTo>
                  <a:pt x="5747142" y="1119448"/>
                </a:lnTo>
                <a:lnTo>
                  <a:pt x="5752302" y="1116274"/>
                </a:lnTo>
                <a:lnTo>
                  <a:pt x="5757462" y="1113495"/>
                </a:lnTo>
                <a:lnTo>
                  <a:pt x="5762225" y="1110322"/>
                </a:lnTo>
                <a:lnTo>
                  <a:pt x="5766989" y="1106749"/>
                </a:lnTo>
                <a:lnTo>
                  <a:pt x="5771354" y="1102782"/>
                </a:lnTo>
                <a:lnTo>
                  <a:pt x="5775718" y="1098813"/>
                </a:lnTo>
                <a:lnTo>
                  <a:pt x="5774925" y="1102782"/>
                </a:lnTo>
                <a:lnTo>
                  <a:pt x="5774527" y="1106749"/>
                </a:lnTo>
                <a:lnTo>
                  <a:pt x="5774527" y="1109923"/>
                </a:lnTo>
                <a:lnTo>
                  <a:pt x="5774527" y="1112305"/>
                </a:lnTo>
                <a:lnTo>
                  <a:pt x="5775323" y="1115083"/>
                </a:lnTo>
                <a:lnTo>
                  <a:pt x="5775718" y="1116274"/>
                </a:lnTo>
                <a:lnTo>
                  <a:pt x="5778494" y="1119448"/>
                </a:lnTo>
                <a:lnTo>
                  <a:pt x="5783260" y="1123812"/>
                </a:lnTo>
                <a:lnTo>
                  <a:pt x="5786035" y="1126591"/>
                </a:lnTo>
                <a:lnTo>
                  <a:pt x="5786831" y="1128575"/>
                </a:lnTo>
                <a:lnTo>
                  <a:pt x="5787625" y="1130557"/>
                </a:lnTo>
                <a:lnTo>
                  <a:pt x="5791989" y="1127781"/>
                </a:lnTo>
                <a:lnTo>
                  <a:pt x="5796353" y="1125795"/>
                </a:lnTo>
                <a:lnTo>
                  <a:pt x="5801120" y="1124607"/>
                </a:lnTo>
                <a:lnTo>
                  <a:pt x="5805879" y="1123417"/>
                </a:lnTo>
                <a:lnTo>
                  <a:pt x="5815404" y="1121434"/>
                </a:lnTo>
                <a:lnTo>
                  <a:pt x="5825723" y="1120241"/>
                </a:lnTo>
                <a:lnTo>
                  <a:pt x="5836040" y="1119845"/>
                </a:lnTo>
                <a:lnTo>
                  <a:pt x="5845967" y="1119845"/>
                </a:lnTo>
                <a:lnTo>
                  <a:pt x="5856283" y="1119448"/>
                </a:lnTo>
                <a:lnTo>
                  <a:pt x="5865809" y="1119448"/>
                </a:lnTo>
                <a:lnTo>
                  <a:pt x="5875332" y="1118257"/>
                </a:lnTo>
                <a:lnTo>
                  <a:pt x="5884459" y="1116274"/>
                </a:lnTo>
                <a:lnTo>
                  <a:pt x="5888827" y="1115083"/>
                </a:lnTo>
                <a:lnTo>
                  <a:pt x="5892795" y="1113495"/>
                </a:lnTo>
                <a:lnTo>
                  <a:pt x="5896764" y="1111512"/>
                </a:lnTo>
                <a:lnTo>
                  <a:pt x="5900335" y="1108735"/>
                </a:lnTo>
                <a:lnTo>
                  <a:pt x="5904304" y="1106354"/>
                </a:lnTo>
                <a:lnTo>
                  <a:pt x="5907480" y="1102782"/>
                </a:lnTo>
                <a:lnTo>
                  <a:pt x="5911053" y="1099211"/>
                </a:lnTo>
                <a:lnTo>
                  <a:pt x="5913434" y="1095242"/>
                </a:lnTo>
                <a:lnTo>
                  <a:pt x="5916606" y="1090479"/>
                </a:lnTo>
                <a:lnTo>
                  <a:pt x="5918992" y="1084925"/>
                </a:lnTo>
                <a:lnTo>
                  <a:pt x="5920975" y="1078973"/>
                </a:lnTo>
                <a:lnTo>
                  <a:pt x="5922565" y="1072226"/>
                </a:lnTo>
                <a:lnTo>
                  <a:pt x="5924546" y="1072226"/>
                </a:lnTo>
                <a:lnTo>
                  <a:pt x="5926528" y="1073418"/>
                </a:lnTo>
                <a:lnTo>
                  <a:pt x="5927321" y="1074212"/>
                </a:lnTo>
                <a:lnTo>
                  <a:pt x="5928515" y="1076196"/>
                </a:lnTo>
                <a:lnTo>
                  <a:pt x="5928912" y="1078178"/>
                </a:lnTo>
                <a:lnTo>
                  <a:pt x="5928912" y="1081355"/>
                </a:lnTo>
                <a:lnTo>
                  <a:pt x="5928912" y="1087306"/>
                </a:lnTo>
                <a:lnTo>
                  <a:pt x="5928117" y="1100796"/>
                </a:lnTo>
                <a:lnTo>
                  <a:pt x="5928117" y="1107545"/>
                </a:lnTo>
                <a:lnTo>
                  <a:pt x="5928117" y="1109923"/>
                </a:lnTo>
                <a:lnTo>
                  <a:pt x="5928515" y="1112305"/>
                </a:lnTo>
                <a:lnTo>
                  <a:pt x="5922565" y="1115876"/>
                </a:lnTo>
                <a:lnTo>
                  <a:pt x="5916606" y="1119448"/>
                </a:lnTo>
                <a:lnTo>
                  <a:pt x="5910255" y="1122621"/>
                </a:lnTo>
                <a:lnTo>
                  <a:pt x="5904304" y="1125002"/>
                </a:lnTo>
                <a:lnTo>
                  <a:pt x="5898353" y="1126989"/>
                </a:lnTo>
                <a:lnTo>
                  <a:pt x="5892398" y="1128575"/>
                </a:lnTo>
                <a:lnTo>
                  <a:pt x="5880888" y="1130955"/>
                </a:lnTo>
                <a:lnTo>
                  <a:pt x="5869778" y="1132544"/>
                </a:lnTo>
                <a:lnTo>
                  <a:pt x="5858663" y="1133337"/>
                </a:lnTo>
                <a:lnTo>
                  <a:pt x="5837631" y="1134129"/>
                </a:lnTo>
                <a:lnTo>
                  <a:pt x="5826916" y="1134129"/>
                </a:lnTo>
                <a:lnTo>
                  <a:pt x="5816993" y="1134527"/>
                </a:lnTo>
                <a:lnTo>
                  <a:pt x="5807070" y="1136115"/>
                </a:lnTo>
                <a:lnTo>
                  <a:pt x="5797150" y="1138495"/>
                </a:lnTo>
                <a:lnTo>
                  <a:pt x="5792386" y="1140082"/>
                </a:lnTo>
                <a:lnTo>
                  <a:pt x="5787625" y="1142065"/>
                </a:lnTo>
                <a:lnTo>
                  <a:pt x="5782860" y="1144051"/>
                </a:lnTo>
                <a:lnTo>
                  <a:pt x="5777705" y="1147225"/>
                </a:lnTo>
                <a:lnTo>
                  <a:pt x="5773339" y="1150001"/>
                </a:lnTo>
                <a:lnTo>
                  <a:pt x="5768176" y="1153971"/>
                </a:lnTo>
                <a:lnTo>
                  <a:pt x="5763812" y="1157938"/>
                </a:lnTo>
                <a:lnTo>
                  <a:pt x="5759446" y="1163097"/>
                </a:lnTo>
                <a:lnTo>
                  <a:pt x="5759845" y="1166669"/>
                </a:lnTo>
                <a:lnTo>
                  <a:pt x="5761430" y="1169445"/>
                </a:lnTo>
                <a:lnTo>
                  <a:pt x="5763416" y="1171431"/>
                </a:lnTo>
                <a:lnTo>
                  <a:pt x="5765797" y="1173017"/>
                </a:lnTo>
                <a:lnTo>
                  <a:pt x="5768970" y="1174605"/>
                </a:lnTo>
                <a:lnTo>
                  <a:pt x="5771749" y="1175796"/>
                </a:lnTo>
                <a:lnTo>
                  <a:pt x="5777705" y="1177779"/>
                </a:lnTo>
                <a:lnTo>
                  <a:pt x="5780481" y="1178174"/>
                </a:lnTo>
                <a:lnTo>
                  <a:pt x="5782860" y="1178970"/>
                </a:lnTo>
                <a:lnTo>
                  <a:pt x="5784449" y="1180555"/>
                </a:lnTo>
                <a:lnTo>
                  <a:pt x="5786035" y="1182144"/>
                </a:lnTo>
                <a:lnTo>
                  <a:pt x="5786433" y="1184526"/>
                </a:lnTo>
                <a:lnTo>
                  <a:pt x="5786035" y="1187303"/>
                </a:lnTo>
                <a:lnTo>
                  <a:pt x="5784449" y="1190873"/>
                </a:lnTo>
                <a:lnTo>
                  <a:pt x="5782065" y="1194842"/>
                </a:lnTo>
                <a:lnTo>
                  <a:pt x="5788815" y="1192858"/>
                </a:lnTo>
                <a:lnTo>
                  <a:pt x="5796353" y="1191270"/>
                </a:lnTo>
                <a:lnTo>
                  <a:pt x="5811040" y="1188097"/>
                </a:lnTo>
                <a:lnTo>
                  <a:pt x="5826517" y="1186110"/>
                </a:lnTo>
                <a:lnTo>
                  <a:pt x="5842789" y="1185317"/>
                </a:lnTo>
                <a:lnTo>
                  <a:pt x="5859063" y="1184526"/>
                </a:lnTo>
                <a:lnTo>
                  <a:pt x="5875731" y="1184526"/>
                </a:lnTo>
                <a:lnTo>
                  <a:pt x="5909462" y="1184526"/>
                </a:lnTo>
                <a:lnTo>
                  <a:pt x="5942009" y="1185317"/>
                </a:lnTo>
                <a:lnTo>
                  <a:pt x="5957488" y="1185317"/>
                </a:lnTo>
                <a:lnTo>
                  <a:pt x="5972568" y="1184129"/>
                </a:lnTo>
                <a:lnTo>
                  <a:pt x="5987249" y="1183334"/>
                </a:lnTo>
                <a:lnTo>
                  <a:pt x="6000742" y="1181351"/>
                </a:lnTo>
                <a:lnTo>
                  <a:pt x="6013442" y="1178573"/>
                </a:lnTo>
                <a:lnTo>
                  <a:pt x="6019398" y="1176589"/>
                </a:lnTo>
                <a:lnTo>
                  <a:pt x="6024951" y="1174605"/>
                </a:lnTo>
                <a:lnTo>
                  <a:pt x="6026143" y="1179762"/>
                </a:lnTo>
                <a:lnTo>
                  <a:pt x="6026938" y="1183732"/>
                </a:lnTo>
                <a:lnTo>
                  <a:pt x="6026143" y="1186508"/>
                </a:lnTo>
                <a:lnTo>
                  <a:pt x="6025352" y="1188494"/>
                </a:lnTo>
                <a:lnTo>
                  <a:pt x="6023367" y="1190080"/>
                </a:lnTo>
                <a:lnTo>
                  <a:pt x="6021381" y="1190873"/>
                </a:lnTo>
                <a:lnTo>
                  <a:pt x="6019398" y="1190873"/>
                </a:lnTo>
                <a:lnTo>
                  <a:pt x="6016221" y="1190873"/>
                </a:lnTo>
                <a:lnTo>
                  <a:pt x="6011459" y="1190080"/>
                </a:lnTo>
                <a:lnTo>
                  <a:pt x="6008683" y="1190080"/>
                </a:lnTo>
                <a:lnTo>
                  <a:pt x="6006700" y="1190873"/>
                </a:lnTo>
                <a:lnTo>
                  <a:pt x="6004711" y="1191668"/>
                </a:lnTo>
                <a:lnTo>
                  <a:pt x="6003129" y="1193253"/>
                </a:lnTo>
                <a:lnTo>
                  <a:pt x="6002728" y="1195636"/>
                </a:lnTo>
                <a:lnTo>
                  <a:pt x="6002728" y="1199206"/>
                </a:lnTo>
                <a:lnTo>
                  <a:pt x="6010273" y="1197223"/>
                </a:lnTo>
                <a:lnTo>
                  <a:pt x="6017809" y="1195636"/>
                </a:lnTo>
                <a:lnTo>
                  <a:pt x="6025747" y="1194050"/>
                </a:lnTo>
                <a:lnTo>
                  <a:pt x="6033686" y="1193253"/>
                </a:lnTo>
                <a:lnTo>
                  <a:pt x="6049562" y="1192858"/>
                </a:lnTo>
                <a:lnTo>
                  <a:pt x="6065829" y="1192858"/>
                </a:lnTo>
                <a:lnTo>
                  <a:pt x="6082108" y="1193253"/>
                </a:lnTo>
                <a:lnTo>
                  <a:pt x="6097976" y="1194842"/>
                </a:lnTo>
                <a:lnTo>
                  <a:pt x="6129726" y="1196826"/>
                </a:lnTo>
                <a:lnTo>
                  <a:pt x="6145204" y="1197618"/>
                </a:lnTo>
                <a:lnTo>
                  <a:pt x="6160682" y="1197223"/>
                </a:lnTo>
                <a:lnTo>
                  <a:pt x="6168224" y="1196826"/>
                </a:lnTo>
                <a:lnTo>
                  <a:pt x="6175368" y="1195636"/>
                </a:lnTo>
                <a:lnTo>
                  <a:pt x="6182512" y="1194842"/>
                </a:lnTo>
                <a:lnTo>
                  <a:pt x="6190052" y="1193253"/>
                </a:lnTo>
                <a:lnTo>
                  <a:pt x="6196403" y="1191270"/>
                </a:lnTo>
                <a:lnTo>
                  <a:pt x="6203547" y="1188494"/>
                </a:lnTo>
                <a:lnTo>
                  <a:pt x="6209895" y="1186110"/>
                </a:lnTo>
                <a:lnTo>
                  <a:pt x="6216246" y="1182541"/>
                </a:lnTo>
                <a:lnTo>
                  <a:pt x="6222597" y="1178573"/>
                </a:lnTo>
                <a:lnTo>
                  <a:pt x="6228549" y="1174207"/>
                </a:lnTo>
                <a:lnTo>
                  <a:pt x="6234106" y="1168652"/>
                </a:lnTo>
                <a:lnTo>
                  <a:pt x="6239662" y="1163097"/>
                </a:lnTo>
                <a:lnTo>
                  <a:pt x="6240059" y="1167064"/>
                </a:lnTo>
                <a:lnTo>
                  <a:pt x="6240059" y="1170637"/>
                </a:lnTo>
                <a:lnTo>
                  <a:pt x="6240059" y="1173812"/>
                </a:lnTo>
                <a:lnTo>
                  <a:pt x="6239266" y="1175796"/>
                </a:lnTo>
                <a:lnTo>
                  <a:pt x="6237677" y="1177779"/>
                </a:lnTo>
                <a:lnTo>
                  <a:pt x="6236089" y="1178573"/>
                </a:lnTo>
                <a:lnTo>
                  <a:pt x="6232517" y="1180555"/>
                </a:lnTo>
                <a:lnTo>
                  <a:pt x="6228549" y="1182541"/>
                </a:lnTo>
                <a:lnTo>
                  <a:pt x="6226962" y="1183732"/>
                </a:lnTo>
                <a:lnTo>
                  <a:pt x="6225771" y="1184526"/>
                </a:lnTo>
                <a:lnTo>
                  <a:pt x="6224184" y="1186508"/>
                </a:lnTo>
                <a:lnTo>
                  <a:pt x="6223390" y="1188494"/>
                </a:lnTo>
                <a:lnTo>
                  <a:pt x="6222992" y="1191668"/>
                </a:lnTo>
                <a:lnTo>
                  <a:pt x="6222992" y="1195240"/>
                </a:lnTo>
                <a:lnTo>
                  <a:pt x="6226962" y="1193253"/>
                </a:lnTo>
                <a:lnTo>
                  <a:pt x="6230534" y="1191668"/>
                </a:lnTo>
                <a:lnTo>
                  <a:pt x="6234502" y="1191270"/>
                </a:lnTo>
                <a:lnTo>
                  <a:pt x="6238074" y="1190873"/>
                </a:lnTo>
                <a:lnTo>
                  <a:pt x="6242044" y="1191270"/>
                </a:lnTo>
                <a:lnTo>
                  <a:pt x="6245617" y="1191668"/>
                </a:lnTo>
                <a:lnTo>
                  <a:pt x="6249189" y="1192858"/>
                </a:lnTo>
                <a:lnTo>
                  <a:pt x="6252758" y="1194050"/>
                </a:lnTo>
                <a:lnTo>
                  <a:pt x="6259902" y="1197223"/>
                </a:lnTo>
                <a:lnTo>
                  <a:pt x="6266649" y="1201587"/>
                </a:lnTo>
                <a:lnTo>
                  <a:pt x="6279745" y="1210714"/>
                </a:lnTo>
                <a:lnTo>
                  <a:pt x="6286494" y="1214683"/>
                </a:lnTo>
                <a:lnTo>
                  <a:pt x="6293241" y="1217856"/>
                </a:lnTo>
                <a:lnTo>
                  <a:pt x="6296415" y="1219443"/>
                </a:lnTo>
                <a:lnTo>
                  <a:pt x="6299987" y="1220238"/>
                </a:lnTo>
                <a:lnTo>
                  <a:pt x="6303558" y="1220634"/>
                </a:lnTo>
                <a:lnTo>
                  <a:pt x="6306733" y="1220634"/>
                </a:lnTo>
                <a:lnTo>
                  <a:pt x="6310305" y="1220634"/>
                </a:lnTo>
                <a:lnTo>
                  <a:pt x="6313877" y="1219841"/>
                </a:lnTo>
                <a:lnTo>
                  <a:pt x="6317448" y="1218252"/>
                </a:lnTo>
                <a:lnTo>
                  <a:pt x="6321020" y="1216269"/>
                </a:lnTo>
                <a:lnTo>
                  <a:pt x="6324592" y="1213889"/>
                </a:lnTo>
                <a:lnTo>
                  <a:pt x="6328562" y="1210316"/>
                </a:lnTo>
                <a:lnTo>
                  <a:pt x="6332133" y="1206350"/>
                </a:lnTo>
                <a:lnTo>
                  <a:pt x="6336101" y="1201192"/>
                </a:lnTo>
                <a:lnTo>
                  <a:pt x="6338879" y="1204366"/>
                </a:lnTo>
                <a:lnTo>
                  <a:pt x="6340863" y="1208333"/>
                </a:lnTo>
                <a:lnTo>
                  <a:pt x="6345626" y="1216269"/>
                </a:lnTo>
                <a:lnTo>
                  <a:pt x="6349197" y="1224999"/>
                </a:lnTo>
                <a:lnTo>
                  <a:pt x="6353167" y="1232935"/>
                </a:lnTo>
                <a:lnTo>
                  <a:pt x="6357532" y="1231746"/>
                </a:lnTo>
                <a:lnTo>
                  <a:pt x="6362692" y="1230159"/>
                </a:lnTo>
                <a:lnTo>
                  <a:pt x="6372218" y="1226984"/>
                </a:lnTo>
                <a:lnTo>
                  <a:pt x="6392060" y="1217856"/>
                </a:lnTo>
                <a:lnTo>
                  <a:pt x="6401585" y="1214683"/>
                </a:lnTo>
                <a:lnTo>
                  <a:pt x="6406744" y="1213096"/>
                </a:lnTo>
                <a:lnTo>
                  <a:pt x="6410713" y="1212697"/>
                </a:lnTo>
                <a:lnTo>
                  <a:pt x="6415476" y="1212302"/>
                </a:lnTo>
                <a:lnTo>
                  <a:pt x="6419444" y="1212697"/>
                </a:lnTo>
                <a:lnTo>
                  <a:pt x="6423413" y="1213889"/>
                </a:lnTo>
                <a:lnTo>
                  <a:pt x="6426191" y="1215872"/>
                </a:lnTo>
                <a:lnTo>
                  <a:pt x="6425794" y="1218650"/>
                </a:lnTo>
                <a:lnTo>
                  <a:pt x="6424207" y="1220634"/>
                </a:lnTo>
                <a:lnTo>
                  <a:pt x="6423016" y="1222223"/>
                </a:lnTo>
                <a:lnTo>
                  <a:pt x="6420238" y="1222619"/>
                </a:lnTo>
                <a:lnTo>
                  <a:pt x="6414682" y="1223413"/>
                </a:lnTo>
                <a:lnTo>
                  <a:pt x="6409919" y="1224205"/>
                </a:lnTo>
                <a:lnTo>
                  <a:pt x="6410316" y="1226188"/>
                </a:lnTo>
                <a:lnTo>
                  <a:pt x="6410713" y="1228175"/>
                </a:lnTo>
                <a:lnTo>
                  <a:pt x="6412301" y="1229364"/>
                </a:lnTo>
                <a:lnTo>
                  <a:pt x="6413888" y="1230159"/>
                </a:lnTo>
                <a:lnTo>
                  <a:pt x="6417460" y="1230952"/>
                </a:lnTo>
                <a:lnTo>
                  <a:pt x="6420635" y="1231746"/>
                </a:lnTo>
                <a:lnTo>
                  <a:pt x="6418254" y="1240475"/>
                </a:lnTo>
                <a:lnTo>
                  <a:pt x="6416666" y="1248015"/>
                </a:lnTo>
                <a:lnTo>
                  <a:pt x="6416666" y="1254364"/>
                </a:lnTo>
                <a:lnTo>
                  <a:pt x="6416666" y="1257538"/>
                </a:lnTo>
                <a:lnTo>
                  <a:pt x="6417857" y="1259918"/>
                </a:lnTo>
                <a:lnTo>
                  <a:pt x="6418254" y="1262300"/>
                </a:lnTo>
                <a:lnTo>
                  <a:pt x="6419841" y="1264285"/>
                </a:lnTo>
                <a:lnTo>
                  <a:pt x="6420635" y="1266268"/>
                </a:lnTo>
                <a:lnTo>
                  <a:pt x="6423016" y="1267855"/>
                </a:lnTo>
                <a:lnTo>
                  <a:pt x="6426191" y="1271029"/>
                </a:lnTo>
                <a:lnTo>
                  <a:pt x="6431351" y="1273411"/>
                </a:lnTo>
                <a:lnTo>
                  <a:pt x="6436907" y="1274998"/>
                </a:lnTo>
                <a:lnTo>
                  <a:pt x="6443257" y="1275394"/>
                </a:lnTo>
                <a:lnTo>
                  <a:pt x="6450004" y="1275394"/>
                </a:lnTo>
                <a:lnTo>
                  <a:pt x="6457544" y="1275394"/>
                </a:lnTo>
                <a:lnTo>
                  <a:pt x="6465482" y="1274601"/>
                </a:lnTo>
                <a:lnTo>
                  <a:pt x="6474213" y="1273012"/>
                </a:lnTo>
                <a:lnTo>
                  <a:pt x="6492072" y="1269441"/>
                </a:lnTo>
                <a:lnTo>
                  <a:pt x="6510726" y="1264285"/>
                </a:lnTo>
                <a:lnTo>
                  <a:pt x="6529776" y="1258331"/>
                </a:lnTo>
                <a:lnTo>
                  <a:pt x="6548826" y="1251982"/>
                </a:lnTo>
                <a:lnTo>
                  <a:pt x="6566685" y="1246030"/>
                </a:lnTo>
                <a:lnTo>
                  <a:pt x="6598038" y="1234919"/>
                </a:lnTo>
                <a:lnTo>
                  <a:pt x="6609944" y="1230952"/>
                </a:lnTo>
                <a:lnTo>
                  <a:pt x="6619072" y="1228175"/>
                </a:lnTo>
                <a:lnTo>
                  <a:pt x="6621057" y="1229760"/>
                </a:lnTo>
                <a:lnTo>
                  <a:pt x="6622247" y="1230952"/>
                </a:lnTo>
                <a:lnTo>
                  <a:pt x="6622644" y="1232142"/>
                </a:lnTo>
                <a:lnTo>
                  <a:pt x="6621454" y="1234522"/>
                </a:lnTo>
                <a:lnTo>
                  <a:pt x="6620263" y="1238489"/>
                </a:lnTo>
                <a:lnTo>
                  <a:pt x="6619072" y="1241268"/>
                </a:lnTo>
                <a:lnTo>
                  <a:pt x="6619072" y="1244444"/>
                </a:lnTo>
                <a:lnTo>
                  <a:pt x="6634551" y="1244444"/>
                </a:lnTo>
                <a:lnTo>
                  <a:pt x="6650822" y="1244047"/>
                </a:lnTo>
                <a:lnTo>
                  <a:pt x="6681779" y="1242063"/>
                </a:lnTo>
                <a:lnTo>
                  <a:pt x="6743691" y="1236904"/>
                </a:lnTo>
                <a:lnTo>
                  <a:pt x="6775044" y="1235315"/>
                </a:lnTo>
                <a:lnTo>
                  <a:pt x="6790522" y="1234919"/>
                </a:lnTo>
                <a:lnTo>
                  <a:pt x="6806794" y="1234919"/>
                </a:lnTo>
                <a:lnTo>
                  <a:pt x="6823463" y="1235315"/>
                </a:lnTo>
                <a:lnTo>
                  <a:pt x="6839338" y="1236506"/>
                </a:lnTo>
                <a:lnTo>
                  <a:pt x="6856404" y="1237696"/>
                </a:lnTo>
                <a:lnTo>
                  <a:pt x="6873469" y="1239682"/>
                </a:lnTo>
                <a:lnTo>
                  <a:pt x="6874660" y="1239285"/>
                </a:lnTo>
                <a:lnTo>
                  <a:pt x="6875454" y="1238489"/>
                </a:lnTo>
                <a:lnTo>
                  <a:pt x="6875851" y="1237301"/>
                </a:lnTo>
                <a:lnTo>
                  <a:pt x="6876644" y="1236506"/>
                </a:lnTo>
                <a:lnTo>
                  <a:pt x="6876644" y="1233730"/>
                </a:lnTo>
                <a:lnTo>
                  <a:pt x="6875454" y="1231349"/>
                </a:lnTo>
                <a:lnTo>
                  <a:pt x="6873866" y="1228967"/>
                </a:lnTo>
                <a:lnTo>
                  <a:pt x="6871882" y="1226984"/>
                </a:lnTo>
                <a:lnTo>
                  <a:pt x="6869897" y="1225396"/>
                </a:lnTo>
                <a:lnTo>
                  <a:pt x="6867516" y="1223810"/>
                </a:lnTo>
                <a:lnTo>
                  <a:pt x="6871485" y="1224999"/>
                </a:lnTo>
                <a:lnTo>
                  <a:pt x="6876644" y="1226984"/>
                </a:lnTo>
                <a:lnTo>
                  <a:pt x="6888947" y="1233730"/>
                </a:lnTo>
                <a:lnTo>
                  <a:pt x="6903632" y="1242063"/>
                </a:lnTo>
                <a:lnTo>
                  <a:pt x="6912363" y="1246030"/>
                </a:lnTo>
                <a:lnTo>
                  <a:pt x="6920301" y="1249205"/>
                </a:lnTo>
                <a:lnTo>
                  <a:pt x="6928635" y="1252378"/>
                </a:lnTo>
                <a:lnTo>
                  <a:pt x="6937366" y="1254364"/>
                </a:lnTo>
                <a:lnTo>
                  <a:pt x="6941732" y="1254759"/>
                </a:lnTo>
                <a:lnTo>
                  <a:pt x="6945701" y="1254759"/>
                </a:lnTo>
                <a:lnTo>
                  <a:pt x="6949669" y="1254364"/>
                </a:lnTo>
                <a:lnTo>
                  <a:pt x="6953638" y="1253966"/>
                </a:lnTo>
                <a:lnTo>
                  <a:pt x="6958004" y="1252776"/>
                </a:lnTo>
                <a:lnTo>
                  <a:pt x="6961179" y="1251585"/>
                </a:lnTo>
                <a:lnTo>
                  <a:pt x="6964751" y="1249205"/>
                </a:lnTo>
                <a:lnTo>
                  <a:pt x="6968322" y="1246823"/>
                </a:lnTo>
                <a:lnTo>
                  <a:pt x="6971894" y="1243254"/>
                </a:lnTo>
                <a:lnTo>
                  <a:pt x="6975069" y="1239682"/>
                </a:lnTo>
                <a:lnTo>
                  <a:pt x="6977847" y="1235315"/>
                </a:lnTo>
                <a:lnTo>
                  <a:pt x="6981022" y="1229760"/>
                </a:lnTo>
                <a:lnTo>
                  <a:pt x="6979832" y="1233730"/>
                </a:lnTo>
                <a:lnTo>
                  <a:pt x="6978244" y="1236904"/>
                </a:lnTo>
                <a:lnTo>
                  <a:pt x="6975069" y="1242063"/>
                </a:lnTo>
                <a:lnTo>
                  <a:pt x="6973085" y="1244444"/>
                </a:lnTo>
                <a:lnTo>
                  <a:pt x="6971497" y="1246823"/>
                </a:lnTo>
                <a:lnTo>
                  <a:pt x="6970307" y="1250395"/>
                </a:lnTo>
                <a:lnTo>
                  <a:pt x="6969513" y="1254364"/>
                </a:lnTo>
                <a:lnTo>
                  <a:pt x="6973085" y="1252776"/>
                </a:lnTo>
                <a:lnTo>
                  <a:pt x="6975863" y="1251585"/>
                </a:lnTo>
                <a:lnTo>
                  <a:pt x="6978244" y="1248809"/>
                </a:lnTo>
                <a:lnTo>
                  <a:pt x="6981022" y="1246427"/>
                </a:lnTo>
                <a:lnTo>
                  <a:pt x="6983007" y="1243254"/>
                </a:lnTo>
                <a:lnTo>
                  <a:pt x="6984991" y="1239682"/>
                </a:lnTo>
                <a:lnTo>
                  <a:pt x="6988960" y="1233332"/>
                </a:lnTo>
                <a:lnTo>
                  <a:pt x="6992532" y="1226188"/>
                </a:lnTo>
                <a:lnTo>
                  <a:pt x="6994516" y="1223413"/>
                </a:lnTo>
                <a:lnTo>
                  <a:pt x="6996501" y="1220238"/>
                </a:lnTo>
                <a:lnTo>
                  <a:pt x="6998882" y="1217856"/>
                </a:lnTo>
                <a:lnTo>
                  <a:pt x="7002057" y="1215872"/>
                </a:lnTo>
                <a:lnTo>
                  <a:pt x="7004835" y="1214286"/>
                </a:lnTo>
                <a:lnTo>
                  <a:pt x="7009201" y="1213096"/>
                </a:lnTo>
                <a:lnTo>
                  <a:pt x="7009597" y="1219443"/>
                </a:lnTo>
                <a:lnTo>
                  <a:pt x="7009201" y="1223810"/>
                </a:lnTo>
                <a:lnTo>
                  <a:pt x="7008407" y="1228175"/>
                </a:lnTo>
                <a:lnTo>
                  <a:pt x="7007613" y="1231746"/>
                </a:lnTo>
                <a:lnTo>
                  <a:pt x="7005629" y="1238489"/>
                </a:lnTo>
                <a:lnTo>
                  <a:pt x="7004041" y="1242063"/>
                </a:lnTo>
                <a:lnTo>
                  <a:pt x="7003644" y="1245237"/>
                </a:lnTo>
                <a:lnTo>
                  <a:pt x="7007216" y="1248015"/>
                </a:lnTo>
                <a:lnTo>
                  <a:pt x="7011185" y="1250395"/>
                </a:lnTo>
                <a:lnTo>
                  <a:pt x="7014757" y="1251982"/>
                </a:lnTo>
                <a:lnTo>
                  <a:pt x="7017932" y="1253569"/>
                </a:lnTo>
                <a:lnTo>
                  <a:pt x="7021504" y="1253966"/>
                </a:lnTo>
                <a:lnTo>
                  <a:pt x="7025076" y="1254759"/>
                </a:lnTo>
                <a:lnTo>
                  <a:pt x="7032219" y="1254759"/>
                </a:lnTo>
                <a:lnTo>
                  <a:pt x="7038966" y="1254364"/>
                </a:lnTo>
                <a:lnTo>
                  <a:pt x="7045713" y="1252776"/>
                </a:lnTo>
                <a:lnTo>
                  <a:pt x="7052063" y="1250793"/>
                </a:lnTo>
                <a:lnTo>
                  <a:pt x="7058413" y="1248809"/>
                </a:lnTo>
                <a:lnTo>
                  <a:pt x="7069922" y="1244840"/>
                </a:lnTo>
                <a:lnTo>
                  <a:pt x="7075479" y="1243254"/>
                </a:lnTo>
                <a:lnTo>
                  <a:pt x="7080638" y="1242856"/>
                </a:lnTo>
                <a:lnTo>
                  <a:pt x="7085797" y="1242856"/>
                </a:lnTo>
                <a:lnTo>
                  <a:pt x="7088179" y="1243254"/>
                </a:lnTo>
                <a:lnTo>
                  <a:pt x="7090957" y="1244444"/>
                </a:lnTo>
                <a:lnTo>
                  <a:pt x="7092941" y="1246030"/>
                </a:lnTo>
                <a:lnTo>
                  <a:pt x="7095322" y="1247222"/>
                </a:lnTo>
                <a:lnTo>
                  <a:pt x="7097307" y="1249205"/>
                </a:lnTo>
                <a:lnTo>
                  <a:pt x="7099291" y="1251982"/>
                </a:lnTo>
                <a:lnTo>
                  <a:pt x="7103260" y="1250395"/>
                </a:lnTo>
                <a:lnTo>
                  <a:pt x="7106435" y="1248015"/>
                </a:lnTo>
                <a:lnTo>
                  <a:pt x="7112388" y="1242063"/>
                </a:lnTo>
                <a:lnTo>
                  <a:pt x="7115563" y="1239285"/>
                </a:lnTo>
                <a:lnTo>
                  <a:pt x="7119135" y="1237301"/>
                </a:lnTo>
                <a:lnTo>
                  <a:pt x="7123104" y="1235713"/>
                </a:lnTo>
                <a:lnTo>
                  <a:pt x="7125088" y="1235315"/>
                </a:lnTo>
                <a:lnTo>
                  <a:pt x="7127469" y="1235315"/>
                </a:lnTo>
                <a:lnTo>
                  <a:pt x="7129057" y="1230159"/>
                </a:lnTo>
                <a:lnTo>
                  <a:pt x="7129454" y="1225793"/>
                </a:lnTo>
                <a:lnTo>
                  <a:pt x="7129057" y="1222619"/>
                </a:lnTo>
                <a:lnTo>
                  <a:pt x="7128660" y="1219841"/>
                </a:lnTo>
                <a:lnTo>
                  <a:pt x="7127469" y="1217856"/>
                </a:lnTo>
                <a:lnTo>
                  <a:pt x="7126676" y="1215872"/>
                </a:lnTo>
                <a:lnTo>
                  <a:pt x="7123501" y="1213096"/>
                </a:lnTo>
                <a:lnTo>
                  <a:pt x="7119929" y="1211113"/>
                </a:lnTo>
                <a:lnTo>
                  <a:pt x="7118341" y="1209921"/>
                </a:lnTo>
                <a:lnTo>
                  <a:pt x="7117547" y="1207936"/>
                </a:lnTo>
                <a:lnTo>
                  <a:pt x="7116357" y="1205554"/>
                </a:lnTo>
                <a:lnTo>
                  <a:pt x="7115960" y="1203176"/>
                </a:lnTo>
                <a:lnTo>
                  <a:pt x="7115563" y="1199604"/>
                </a:lnTo>
                <a:lnTo>
                  <a:pt x="7115960" y="1195636"/>
                </a:lnTo>
                <a:lnTo>
                  <a:pt x="7118341" y="1197618"/>
                </a:lnTo>
                <a:lnTo>
                  <a:pt x="7121516" y="1199604"/>
                </a:lnTo>
                <a:lnTo>
                  <a:pt x="7124294" y="1201587"/>
                </a:lnTo>
                <a:lnTo>
                  <a:pt x="7127866" y="1202778"/>
                </a:lnTo>
                <a:lnTo>
                  <a:pt x="7131438" y="1203571"/>
                </a:lnTo>
                <a:lnTo>
                  <a:pt x="7135407" y="1204366"/>
                </a:lnTo>
                <a:lnTo>
                  <a:pt x="7139376" y="1203571"/>
                </a:lnTo>
                <a:lnTo>
                  <a:pt x="7144535" y="1203176"/>
                </a:lnTo>
                <a:lnTo>
                  <a:pt x="7142947" y="1205554"/>
                </a:lnTo>
                <a:lnTo>
                  <a:pt x="7141360" y="1209126"/>
                </a:lnTo>
                <a:lnTo>
                  <a:pt x="7140169" y="1216667"/>
                </a:lnTo>
                <a:lnTo>
                  <a:pt x="7138979" y="1220238"/>
                </a:lnTo>
                <a:lnTo>
                  <a:pt x="7137391" y="1223413"/>
                </a:lnTo>
                <a:lnTo>
                  <a:pt x="7136201" y="1225793"/>
                </a:lnTo>
                <a:lnTo>
                  <a:pt x="7134613" y="1226984"/>
                </a:lnTo>
                <a:lnTo>
                  <a:pt x="7133026" y="1227379"/>
                </a:lnTo>
                <a:lnTo>
                  <a:pt x="7133422" y="1229760"/>
                </a:lnTo>
                <a:lnTo>
                  <a:pt x="7134613" y="1231746"/>
                </a:lnTo>
                <a:lnTo>
                  <a:pt x="7135407" y="1232935"/>
                </a:lnTo>
                <a:lnTo>
                  <a:pt x="7136597" y="1232935"/>
                </a:lnTo>
                <a:lnTo>
                  <a:pt x="7137391" y="1232935"/>
                </a:lnTo>
                <a:lnTo>
                  <a:pt x="7138979" y="1232142"/>
                </a:lnTo>
                <a:lnTo>
                  <a:pt x="7141360" y="1230952"/>
                </a:lnTo>
                <a:lnTo>
                  <a:pt x="7142947" y="1230159"/>
                </a:lnTo>
                <a:lnTo>
                  <a:pt x="7144535" y="1230159"/>
                </a:lnTo>
                <a:lnTo>
                  <a:pt x="7146122" y="1230159"/>
                </a:lnTo>
                <a:lnTo>
                  <a:pt x="7146916" y="1231349"/>
                </a:lnTo>
                <a:lnTo>
                  <a:pt x="7148107" y="1232935"/>
                </a:lnTo>
                <a:lnTo>
                  <a:pt x="7148901" y="1234919"/>
                </a:lnTo>
                <a:lnTo>
                  <a:pt x="7150091" y="1238489"/>
                </a:lnTo>
                <a:lnTo>
                  <a:pt x="7150488" y="1242856"/>
                </a:lnTo>
                <a:lnTo>
                  <a:pt x="7153663" y="1238888"/>
                </a:lnTo>
                <a:lnTo>
                  <a:pt x="7157632" y="1235315"/>
                </a:lnTo>
                <a:lnTo>
                  <a:pt x="7165569" y="1228967"/>
                </a:lnTo>
                <a:lnTo>
                  <a:pt x="7169538" y="1225396"/>
                </a:lnTo>
                <a:lnTo>
                  <a:pt x="7173110" y="1221429"/>
                </a:lnTo>
                <a:lnTo>
                  <a:pt x="7176285" y="1216667"/>
                </a:lnTo>
                <a:lnTo>
                  <a:pt x="7177079" y="1213889"/>
                </a:lnTo>
                <a:lnTo>
                  <a:pt x="7178269" y="1210714"/>
                </a:lnTo>
                <a:lnTo>
                  <a:pt x="7179857" y="1211113"/>
                </a:lnTo>
                <a:lnTo>
                  <a:pt x="7180651" y="1212302"/>
                </a:lnTo>
                <a:lnTo>
                  <a:pt x="7181841" y="1213096"/>
                </a:lnTo>
                <a:lnTo>
                  <a:pt x="7182238" y="1214683"/>
                </a:lnTo>
                <a:lnTo>
                  <a:pt x="7183032" y="1218252"/>
                </a:lnTo>
                <a:lnTo>
                  <a:pt x="7183826" y="1222619"/>
                </a:lnTo>
                <a:lnTo>
                  <a:pt x="7184222" y="1232935"/>
                </a:lnTo>
                <a:lnTo>
                  <a:pt x="7184222" y="1242459"/>
                </a:lnTo>
                <a:lnTo>
                  <a:pt x="7197319" y="1244840"/>
                </a:lnTo>
                <a:lnTo>
                  <a:pt x="7209622" y="1246823"/>
                </a:lnTo>
                <a:lnTo>
                  <a:pt x="7221926" y="1248015"/>
                </a:lnTo>
                <a:lnTo>
                  <a:pt x="7233832" y="1248015"/>
                </a:lnTo>
                <a:lnTo>
                  <a:pt x="7245738" y="1247222"/>
                </a:lnTo>
                <a:lnTo>
                  <a:pt x="7257644" y="1246030"/>
                </a:lnTo>
                <a:lnTo>
                  <a:pt x="7269154" y="1244444"/>
                </a:lnTo>
                <a:lnTo>
                  <a:pt x="7280663" y="1242459"/>
                </a:lnTo>
                <a:lnTo>
                  <a:pt x="7292172" y="1239285"/>
                </a:lnTo>
                <a:lnTo>
                  <a:pt x="7303682" y="1236506"/>
                </a:lnTo>
                <a:lnTo>
                  <a:pt x="7327097" y="1229760"/>
                </a:lnTo>
                <a:lnTo>
                  <a:pt x="7350910" y="1222223"/>
                </a:lnTo>
                <a:lnTo>
                  <a:pt x="7375913" y="1214683"/>
                </a:lnTo>
                <a:lnTo>
                  <a:pt x="7377897" y="1218650"/>
                </a:lnTo>
                <a:lnTo>
                  <a:pt x="7379882" y="1222619"/>
                </a:lnTo>
                <a:lnTo>
                  <a:pt x="7381866" y="1226984"/>
                </a:lnTo>
                <a:lnTo>
                  <a:pt x="7384644" y="1230159"/>
                </a:lnTo>
                <a:lnTo>
                  <a:pt x="7389804" y="1236506"/>
                </a:lnTo>
                <a:lnTo>
                  <a:pt x="7396154" y="1242063"/>
                </a:lnTo>
                <a:lnTo>
                  <a:pt x="7402901" y="1246823"/>
                </a:lnTo>
                <a:lnTo>
                  <a:pt x="7410441" y="1250395"/>
                </a:lnTo>
                <a:lnTo>
                  <a:pt x="7417982" y="1253966"/>
                </a:lnTo>
                <a:lnTo>
                  <a:pt x="7426713" y="1255951"/>
                </a:lnTo>
                <a:lnTo>
                  <a:pt x="7435047" y="1257935"/>
                </a:lnTo>
                <a:lnTo>
                  <a:pt x="7443779" y="1259126"/>
                </a:lnTo>
                <a:lnTo>
                  <a:pt x="7452907" y="1259126"/>
                </a:lnTo>
                <a:lnTo>
                  <a:pt x="7461638" y="1259126"/>
                </a:lnTo>
                <a:lnTo>
                  <a:pt x="7470369" y="1257935"/>
                </a:lnTo>
                <a:lnTo>
                  <a:pt x="7478704" y="1256745"/>
                </a:lnTo>
                <a:lnTo>
                  <a:pt x="7487435" y="1254759"/>
                </a:lnTo>
                <a:lnTo>
                  <a:pt x="7495372" y="1252378"/>
                </a:lnTo>
                <a:lnTo>
                  <a:pt x="7492991" y="1257935"/>
                </a:lnTo>
                <a:lnTo>
                  <a:pt x="7492197" y="1260315"/>
                </a:lnTo>
                <a:lnTo>
                  <a:pt x="7491801" y="1262300"/>
                </a:lnTo>
                <a:lnTo>
                  <a:pt x="7492197" y="1264285"/>
                </a:lnTo>
                <a:lnTo>
                  <a:pt x="7492197" y="1265869"/>
                </a:lnTo>
                <a:lnTo>
                  <a:pt x="7493388" y="1267457"/>
                </a:lnTo>
                <a:lnTo>
                  <a:pt x="7494182" y="1269045"/>
                </a:lnTo>
                <a:lnTo>
                  <a:pt x="7496960" y="1271029"/>
                </a:lnTo>
                <a:lnTo>
                  <a:pt x="7500532" y="1273012"/>
                </a:lnTo>
                <a:lnTo>
                  <a:pt x="7504501" y="1274601"/>
                </a:lnTo>
                <a:lnTo>
                  <a:pt x="7508866" y="1275394"/>
                </a:lnTo>
                <a:lnTo>
                  <a:pt x="7518391" y="1278174"/>
                </a:lnTo>
                <a:lnTo>
                  <a:pt x="7523551" y="1278965"/>
                </a:lnTo>
                <a:lnTo>
                  <a:pt x="7527916" y="1280553"/>
                </a:lnTo>
                <a:lnTo>
                  <a:pt x="7531885" y="1282537"/>
                </a:lnTo>
                <a:lnTo>
                  <a:pt x="7535457" y="1284918"/>
                </a:lnTo>
                <a:lnTo>
                  <a:pt x="7538632" y="1288092"/>
                </a:lnTo>
                <a:lnTo>
                  <a:pt x="7539426" y="1289680"/>
                </a:lnTo>
                <a:lnTo>
                  <a:pt x="7540616" y="1291664"/>
                </a:lnTo>
                <a:lnTo>
                  <a:pt x="7542204" y="1290870"/>
                </a:lnTo>
                <a:lnTo>
                  <a:pt x="7543394" y="1289680"/>
                </a:lnTo>
                <a:lnTo>
                  <a:pt x="7545379" y="1286901"/>
                </a:lnTo>
                <a:lnTo>
                  <a:pt x="7546966" y="1285711"/>
                </a:lnTo>
                <a:lnTo>
                  <a:pt x="7548554" y="1284521"/>
                </a:lnTo>
                <a:lnTo>
                  <a:pt x="7550141" y="1283331"/>
                </a:lnTo>
                <a:lnTo>
                  <a:pt x="7552126" y="1283331"/>
                </a:lnTo>
                <a:lnTo>
                  <a:pt x="7552919" y="1278174"/>
                </a:lnTo>
                <a:lnTo>
                  <a:pt x="7553713" y="1273808"/>
                </a:lnTo>
                <a:lnTo>
                  <a:pt x="7553713" y="1270631"/>
                </a:lnTo>
                <a:lnTo>
                  <a:pt x="7552522" y="1267855"/>
                </a:lnTo>
                <a:lnTo>
                  <a:pt x="7552126" y="1265475"/>
                </a:lnTo>
                <a:lnTo>
                  <a:pt x="7550538" y="1263886"/>
                </a:lnTo>
                <a:lnTo>
                  <a:pt x="7547760" y="1261507"/>
                </a:lnTo>
                <a:lnTo>
                  <a:pt x="7544188" y="1259126"/>
                </a:lnTo>
                <a:lnTo>
                  <a:pt x="7542601" y="1257935"/>
                </a:lnTo>
                <a:lnTo>
                  <a:pt x="7541410" y="1255951"/>
                </a:lnTo>
                <a:lnTo>
                  <a:pt x="7540616" y="1253966"/>
                </a:lnTo>
                <a:lnTo>
                  <a:pt x="7540219" y="1251585"/>
                </a:lnTo>
                <a:lnTo>
                  <a:pt x="7540219" y="1248015"/>
                </a:lnTo>
                <a:lnTo>
                  <a:pt x="7540219" y="1243254"/>
                </a:lnTo>
                <a:lnTo>
                  <a:pt x="7547760" y="1248015"/>
                </a:lnTo>
                <a:lnTo>
                  <a:pt x="7554507" y="1252776"/>
                </a:lnTo>
                <a:lnTo>
                  <a:pt x="7561254" y="1259126"/>
                </a:lnTo>
                <a:lnTo>
                  <a:pt x="7566810" y="1265475"/>
                </a:lnTo>
                <a:lnTo>
                  <a:pt x="7571969" y="1273012"/>
                </a:lnTo>
                <a:lnTo>
                  <a:pt x="7577129" y="1280949"/>
                </a:lnTo>
                <a:lnTo>
                  <a:pt x="7581891" y="1289680"/>
                </a:lnTo>
                <a:lnTo>
                  <a:pt x="7585860" y="1298410"/>
                </a:lnTo>
                <a:lnTo>
                  <a:pt x="7582685" y="1294044"/>
                </a:lnTo>
                <a:lnTo>
                  <a:pt x="7580304" y="1290870"/>
                </a:lnTo>
                <a:lnTo>
                  <a:pt x="7578319" y="1288885"/>
                </a:lnTo>
                <a:lnTo>
                  <a:pt x="7576335" y="1288092"/>
                </a:lnTo>
                <a:lnTo>
                  <a:pt x="7574747" y="1287694"/>
                </a:lnTo>
                <a:lnTo>
                  <a:pt x="7573160" y="1288092"/>
                </a:lnTo>
                <a:lnTo>
                  <a:pt x="7571572" y="1288885"/>
                </a:lnTo>
                <a:lnTo>
                  <a:pt x="7569985" y="1290474"/>
                </a:lnTo>
                <a:lnTo>
                  <a:pt x="7566810" y="1294044"/>
                </a:lnTo>
                <a:lnTo>
                  <a:pt x="7564826" y="1296028"/>
                </a:lnTo>
                <a:lnTo>
                  <a:pt x="7562047" y="1297616"/>
                </a:lnTo>
                <a:lnTo>
                  <a:pt x="7559269" y="1299202"/>
                </a:lnTo>
                <a:lnTo>
                  <a:pt x="7555697" y="1299997"/>
                </a:lnTo>
                <a:lnTo>
                  <a:pt x="7550935" y="1299997"/>
                </a:lnTo>
                <a:lnTo>
                  <a:pt x="7546569" y="1299600"/>
                </a:lnTo>
                <a:lnTo>
                  <a:pt x="7548951" y="1303171"/>
                </a:lnTo>
                <a:lnTo>
                  <a:pt x="7552126" y="1305554"/>
                </a:lnTo>
                <a:lnTo>
                  <a:pt x="7555697" y="1307536"/>
                </a:lnTo>
                <a:lnTo>
                  <a:pt x="7559666" y="1308727"/>
                </a:lnTo>
                <a:lnTo>
                  <a:pt x="7563635" y="1308727"/>
                </a:lnTo>
                <a:lnTo>
                  <a:pt x="7567604" y="1308727"/>
                </a:lnTo>
                <a:lnTo>
                  <a:pt x="7571572" y="1307933"/>
                </a:lnTo>
                <a:lnTo>
                  <a:pt x="7576335" y="1307140"/>
                </a:lnTo>
                <a:lnTo>
                  <a:pt x="7585066" y="1304759"/>
                </a:lnTo>
                <a:lnTo>
                  <a:pt x="7593797" y="1301584"/>
                </a:lnTo>
                <a:lnTo>
                  <a:pt x="7601338" y="1299600"/>
                </a:lnTo>
                <a:lnTo>
                  <a:pt x="7605307" y="1298410"/>
                </a:lnTo>
                <a:lnTo>
                  <a:pt x="7608482" y="1298410"/>
                </a:lnTo>
                <a:lnTo>
                  <a:pt x="7608879" y="1294441"/>
                </a:lnTo>
                <a:lnTo>
                  <a:pt x="7608482" y="1291664"/>
                </a:lnTo>
                <a:lnTo>
                  <a:pt x="7607688" y="1288490"/>
                </a:lnTo>
                <a:lnTo>
                  <a:pt x="7607291" y="1286109"/>
                </a:lnTo>
                <a:lnTo>
                  <a:pt x="7606101" y="1284123"/>
                </a:lnTo>
                <a:lnTo>
                  <a:pt x="7604910" y="1282537"/>
                </a:lnTo>
                <a:lnTo>
                  <a:pt x="7603322" y="1280949"/>
                </a:lnTo>
                <a:lnTo>
                  <a:pt x="7601735" y="1280156"/>
                </a:lnTo>
                <a:lnTo>
                  <a:pt x="7598163" y="1278174"/>
                </a:lnTo>
                <a:lnTo>
                  <a:pt x="7594194" y="1276981"/>
                </a:lnTo>
                <a:lnTo>
                  <a:pt x="7592607" y="1276585"/>
                </a:lnTo>
                <a:lnTo>
                  <a:pt x="7597369" y="1276981"/>
                </a:lnTo>
                <a:lnTo>
                  <a:pt x="7605307" y="1276981"/>
                </a:lnTo>
                <a:lnTo>
                  <a:pt x="7613641" y="1276585"/>
                </a:lnTo>
                <a:lnTo>
                  <a:pt x="7633088" y="1274601"/>
                </a:lnTo>
                <a:lnTo>
                  <a:pt x="7653329" y="1273012"/>
                </a:lnTo>
                <a:lnTo>
                  <a:pt x="7663647" y="1272617"/>
                </a:lnTo>
                <a:lnTo>
                  <a:pt x="7673569" y="1273012"/>
                </a:lnTo>
                <a:lnTo>
                  <a:pt x="7683094" y="1273808"/>
                </a:lnTo>
                <a:lnTo>
                  <a:pt x="7692222" y="1275394"/>
                </a:lnTo>
                <a:lnTo>
                  <a:pt x="7696191" y="1276981"/>
                </a:lnTo>
                <a:lnTo>
                  <a:pt x="7699763" y="1278567"/>
                </a:lnTo>
                <a:lnTo>
                  <a:pt x="7703335" y="1280553"/>
                </a:lnTo>
                <a:lnTo>
                  <a:pt x="7706510" y="1282934"/>
                </a:lnTo>
                <a:lnTo>
                  <a:pt x="7709288" y="1285711"/>
                </a:lnTo>
                <a:lnTo>
                  <a:pt x="7711669" y="1288885"/>
                </a:lnTo>
                <a:lnTo>
                  <a:pt x="7714051" y="1292457"/>
                </a:lnTo>
                <a:lnTo>
                  <a:pt x="7715638" y="1296028"/>
                </a:lnTo>
                <a:lnTo>
                  <a:pt x="7719210" y="1292457"/>
                </a:lnTo>
                <a:lnTo>
                  <a:pt x="7722385" y="1288885"/>
                </a:lnTo>
                <a:lnTo>
                  <a:pt x="7723576" y="1286109"/>
                </a:lnTo>
                <a:lnTo>
                  <a:pt x="7724369" y="1282934"/>
                </a:lnTo>
                <a:lnTo>
                  <a:pt x="7724369" y="1280553"/>
                </a:lnTo>
                <a:lnTo>
                  <a:pt x="7724369" y="1277378"/>
                </a:lnTo>
                <a:lnTo>
                  <a:pt x="7722385" y="1271824"/>
                </a:lnTo>
                <a:lnTo>
                  <a:pt x="7720797" y="1265869"/>
                </a:lnTo>
                <a:lnTo>
                  <a:pt x="7720401" y="1262300"/>
                </a:lnTo>
                <a:lnTo>
                  <a:pt x="7719607" y="1259126"/>
                </a:lnTo>
                <a:lnTo>
                  <a:pt x="7720401" y="1254759"/>
                </a:lnTo>
                <a:lnTo>
                  <a:pt x="7721591" y="1250395"/>
                </a:lnTo>
                <a:lnTo>
                  <a:pt x="7723576" y="1245237"/>
                </a:lnTo>
                <a:lnTo>
                  <a:pt x="7726751" y="1239682"/>
                </a:lnTo>
                <a:lnTo>
                  <a:pt x="7712066" y="1244047"/>
                </a:lnTo>
                <a:lnTo>
                  <a:pt x="7696588" y="1246823"/>
                </a:lnTo>
                <a:lnTo>
                  <a:pt x="7689047" y="1248412"/>
                </a:lnTo>
                <a:lnTo>
                  <a:pt x="7680713" y="1249205"/>
                </a:lnTo>
                <a:lnTo>
                  <a:pt x="7672379" y="1249205"/>
                </a:lnTo>
                <a:lnTo>
                  <a:pt x="7664441" y="1249205"/>
                </a:lnTo>
                <a:lnTo>
                  <a:pt x="7656504" y="1248412"/>
                </a:lnTo>
                <a:lnTo>
                  <a:pt x="7648566" y="1246427"/>
                </a:lnTo>
                <a:lnTo>
                  <a:pt x="7641026" y="1243254"/>
                </a:lnTo>
                <a:lnTo>
                  <a:pt x="7633485" y="1239285"/>
                </a:lnTo>
                <a:lnTo>
                  <a:pt x="7629913" y="1236904"/>
                </a:lnTo>
                <a:lnTo>
                  <a:pt x="7626341" y="1234522"/>
                </a:lnTo>
                <a:lnTo>
                  <a:pt x="7622769" y="1231349"/>
                </a:lnTo>
                <a:lnTo>
                  <a:pt x="7619991" y="1227777"/>
                </a:lnTo>
                <a:lnTo>
                  <a:pt x="7616816" y="1223810"/>
                </a:lnTo>
                <a:lnTo>
                  <a:pt x="7613244" y="1219841"/>
                </a:lnTo>
                <a:lnTo>
                  <a:pt x="7610863" y="1215079"/>
                </a:lnTo>
                <a:lnTo>
                  <a:pt x="7607688" y="1210316"/>
                </a:lnTo>
                <a:lnTo>
                  <a:pt x="7612451" y="1211113"/>
                </a:lnTo>
                <a:lnTo>
                  <a:pt x="7616816" y="1211905"/>
                </a:lnTo>
                <a:lnTo>
                  <a:pt x="7620388" y="1211905"/>
                </a:lnTo>
                <a:lnTo>
                  <a:pt x="7624357" y="1211113"/>
                </a:lnTo>
                <a:lnTo>
                  <a:pt x="7627532" y="1210316"/>
                </a:lnTo>
                <a:lnTo>
                  <a:pt x="7630310" y="1208731"/>
                </a:lnTo>
                <a:lnTo>
                  <a:pt x="7633088" y="1207142"/>
                </a:lnTo>
                <a:lnTo>
                  <a:pt x="7635469" y="1204762"/>
                </a:lnTo>
                <a:lnTo>
                  <a:pt x="7637454" y="1202778"/>
                </a:lnTo>
                <a:lnTo>
                  <a:pt x="7639438" y="1199604"/>
                </a:lnTo>
                <a:lnTo>
                  <a:pt x="7641422" y="1196826"/>
                </a:lnTo>
                <a:lnTo>
                  <a:pt x="7643010" y="1193253"/>
                </a:lnTo>
                <a:lnTo>
                  <a:pt x="7645391" y="1185715"/>
                </a:lnTo>
                <a:lnTo>
                  <a:pt x="7646979" y="1177779"/>
                </a:lnTo>
                <a:lnTo>
                  <a:pt x="7656901" y="1176986"/>
                </a:lnTo>
                <a:lnTo>
                  <a:pt x="7667219" y="1176589"/>
                </a:lnTo>
                <a:lnTo>
                  <a:pt x="7677141" y="1176191"/>
                </a:lnTo>
                <a:lnTo>
                  <a:pt x="7686666" y="1176589"/>
                </a:lnTo>
                <a:lnTo>
                  <a:pt x="7691032" y="1176986"/>
                </a:lnTo>
                <a:lnTo>
                  <a:pt x="7695794" y="1177779"/>
                </a:lnTo>
                <a:lnTo>
                  <a:pt x="7699763" y="1178970"/>
                </a:lnTo>
                <a:lnTo>
                  <a:pt x="7703732" y="1180555"/>
                </a:lnTo>
                <a:lnTo>
                  <a:pt x="7707304" y="1182541"/>
                </a:lnTo>
                <a:lnTo>
                  <a:pt x="7710082" y="1185317"/>
                </a:lnTo>
                <a:lnTo>
                  <a:pt x="7712860" y="1188097"/>
                </a:lnTo>
                <a:lnTo>
                  <a:pt x="7715241" y="1192063"/>
                </a:lnTo>
                <a:lnTo>
                  <a:pt x="7724369" y="1186508"/>
                </a:lnTo>
                <a:lnTo>
                  <a:pt x="7732704" y="1181748"/>
                </a:lnTo>
                <a:lnTo>
                  <a:pt x="7737466" y="1178573"/>
                </a:lnTo>
                <a:lnTo>
                  <a:pt x="7741435" y="1175001"/>
                </a:lnTo>
                <a:lnTo>
                  <a:pt x="7745404" y="1171431"/>
                </a:lnTo>
                <a:lnTo>
                  <a:pt x="7748976" y="1167463"/>
                </a:lnTo>
                <a:lnTo>
                  <a:pt x="7754532" y="1169051"/>
                </a:lnTo>
                <a:lnTo>
                  <a:pt x="7759691" y="1170238"/>
                </a:lnTo>
                <a:lnTo>
                  <a:pt x="7770804" y="1171431"/>
                </a:lnTo>
                <a:lnTo>
                  <a:pt x="7781916" y="1172224"/>
                </a:lnTo>
                <a:lnTo>
                  <a:pt x="7793029" y="1171431"/>
                </a:lnTo>
                <a:lnTo>
                  <a:pt x="7804538" y="1170637"/>
                </a:lnTo>
                <a:lnTo>
                  <a:pt x="7815651" y="1169445"/>
                </a:lnTo>
                <a:lnTo>
                  <a:pt x="7837082" y="1167463"/>
                </a:lnTo>
                <a:lnTo>
                  <a:pt x="7847797" y="1167064"/>
                </a:lnTo>
                <a:lnTo>
                  <a:pt x="7858116" y="1167064"/>
                </a:lnTo>
                <a:lnTo>
                  <a:pt x="7868435" y="1168255"/>
                </a:lnTo>
                <a:lnTo>
                  <a:pt x="7873197" y="1169051"/>
                </a:lnTo>
                <a:lnTo>
                  <a:pt x="7877960" y="1170637"/>
                </a:lnTo>
                <a:lnTo>
                  <a:pt x="7882722" y="1172224"/>
                </a:lnTo>
                <a:lnTo>
                  <a:pt x="7887485" y="1174207"/>
                </a:lnTo>
                <a:lnTo>
                  <a:pt x="7891851" y="1176589"/>
                </a:lnTo>
                <a:lnTo>
                  <a:pt x="7896216" y="1179762"/>
                </a:lnTo>
                <a:lnTo>
                  <a:pt x="7900582" y="1183334"/>
                </a:lnTo>
                <a:lnTo>
                  <a:pt x="7904947" y="1186508"/>
                </a:lnTo>
                <a:lnTo>
                  <a:pt x="7908916" y="1191270"/>
                </a:lnTo>
                <a:lnTo>
                  <a:pt x="7912885" y="1196032"/>
                </a:lnTo>
                <a:lnTo>
                  <a:pt x="7909313" y="1196826"/>
                </a:lnTo>
                <a:lnTo>
                  <a:pt x="7906932" y="1196032"/>
                </a:lnTo>
                <a:lnTo>
                  <a:pt x="7904947" y="1195636"/>
                </a:lnTo>
                <a:lnTo>
                  <a:pt x="7902963" y="1194050"/>
                </a:lnTo>
                <a:lnTo>
                  <a:pt x="7900979" y="1192858"/>
                </a:lnTo>
                <a:lnTo>
                  <a:pt x="7899391" y="1190873"/>
                </a:lnTo>
                <a:lnTo>
                  <a:pt x="7897010" y="1186508"/>
                </a:lnTo>
                <a:lnTo>
                  <a:pt x="7894232" y="1183732"/>
                </a:lnTo>
                <a:lnTo>
                  <a:pt x="7893438" y="1182541"/>
                </a:lnTo>
                <a:lnTo>
                  <a:pt x="7891851" y="1182144"/>
                </a:lnTo>
                <a:lnTo>
                  <a:pt x="7890263" y="1182541"/>
                </a:lnTo>
                <a:lnTo>
                  <a:pt x="7888676" y="1183732"/>
                </a:lnTo>
                <a:lnTo>
                  <a:pt x="7886691" y="1185715"/>
                </a:lnTo>
                <a:lnTo>
                  <a:pt x="7884310" y="1188494"/>
                </a:lnTo>
                <a:lnTo>
                  <a:pt x="7886691" y="1192063"/>
                </a:lnTo>
                <a:lnTo>
                  <a:pt x="7889469" y="1195240"/>
                </a:lnTo>
                <a:lnTo>
                  <a:pt x="7891851" y="1197223"/>
                </a:lnTo>
                <a:lnTo>
                  <a:pt x="7894232" y="1199206"/>
                </a:lnTo>
                <a:lnTo>
                  <a:pt x="7897010" y="1200397"/>
                </a:lnTo>
                <a:lnTo>
                  <a:pt x="7899391" y="1200795"/>
                </a:lnTo>
                <a:lnTo>
                  <a:pt x="7901772" y="1201192"/>
                </a:lnTo>
                <a:lnTo>
                  <a:pt x="7904551" y="1201192"/>
                </a:lnTo>
                <a:lnTo>
                  <a:pt x="7910107" y="1200795"/>
                </a:lnTo>
                <a:lnTo>
                  <a:pt x="7916060" y="1199206"/>
                </a:lnTo>
                <a:lnTo>
                  <a:pt x="7922410" y="1197618"/>
                </a:lnTo>
                <a:lnTo>
                  <a:pt x="7929554" y="1196032"/>
                </a:lnTo>
                <a:lnTo>
                  <a:pt x="7929554" y="1189684"/>
                </a:lnTo>
                <a:lnTo>
                  <a:pt x="7929554" y="1187303"/>
                </a:lnTo>
                <a:lnTo>
                  <a:pt x="7928363" y="1185317"/>
                </a:lnTo>
                <a:lnTo>
                  <a:pt x="7927966" y="1183334"/>
                </a:lnTo>
                <a:lnTo>
                  <a:pt x="7927172" y="1182144"/>
                </a:lnTo>
                <a:lnTo>
                  <a:pt x="7925585" y="1180555"/>
                </a:lnTo>
                <a:lnTo>
                  <a:pt x="7923997" y="1180161"/>
                </a:lnTo>
                <a:lnTo>
                  <a:pt x="7927569" y="1180555"/>
                </a:lnTo>
                <a:lnTo>
                  <a:pt x="7931538" y="1180555"/>
                </a:lnTo>
                <a:lnTo>
                  <a:pt x="7939872" y="1179762"/>
                </a:lnTo>
                <a:lnTo>
                  <a:pt x="7949397" y="1178174"/>
                </a:lnTo>
                <a:lnTo>
                  <a:pt x="7959319" y="1175796"/>
                </a:lnTo>
                <a:lnTo>
                  <a:pt x="7980354" y="1169051"/>
                </a:lnTo>
                <a:lnTo>
                  <a:pt x="7990672" y="1166271"/>
                </a:lnTo>
                <a:lnTo>
                  <a:pt x="8001785" y="1163097"/>
                </a:lnTo>
                <a:lnTo>
                  <a:pt x="8012501" y="1160716"/>
                </a:lnTo>
                <a:lnTo>
                  <a:pt x="8022819" y="1158733"/>
                </a:lnTo>
                <a:lnTo>
                  <a:pt x="8033535" y="1157542"/>
                </a:lnTo>
                <a:lnTo>
                  <a:pt x="8038297" y="1157938"/>
                </a:lnTo>
                <a:lnTo>
                  <a:pt x="8043457" y="1157938"/>
                </a:lnTo>
                <a:lnTo>
                  <a:pt x="8047822" y="1159128"/>
                </a:lnTo>
                <a:lnTo>
                  <a:pt x="8052585" y="1159923"/>
                </a:lnTo>
                <a:lnTo>
                  <a:pt x="8056951" y="1161510"/>
                </a:lnTo>
                <a:lnTo>
                  <a:pt x="8061316" y="1163492"/>
                </a:lnTo>
                <a:lnTo>
                  <a:pt x="8065682" y="1166271"/>
                </a:lnTo>
                <a:lnTo>
                  <a:pt x="8069651" y="1169051"/>
                </a:lnTo>
                <a:lnTo>
                  <a:pt x="8073222" y="1173017"/>
                </a:lnTo>
                <a:lnTo>
                  <a:pt x="8076397" y="1176986"/>
                </a:lnTo>
                <a:lnTo>
                  <a:pt x="8079572" y="1173812"/>
                </a:lnTo>
                <a:lnTo>
                  <a:pt x="8082747" y="1171034"/>
                </a:lnTo>
                <a:lnTo>
                  <a:pt x="8085922" y="1168652"/>
                </a:lnTo>
                <a:lnTo>
                  <a:pt x="8090288" y="1167064"/>
                </a:lnTo>
                <a:lnTo>
                  <a:pt x="8093463" y="1165479"/>
                </a:lnTo>
                <a:lnTo>
                  <a:pt x="8097829" y="1164683"/>
                </a:lnTo>
                <a:lnTo>
                  <a:pt x="8101797" y="1163492"/>
                </a:lnTo>
                <a:lnTo>
                  <a:pt x="8106163" y="1163097"/>
                </a:lnTo>
                <a:lnTo>
                  <a:pt x="8114894" y="1163097"/>
                </a:lnTo>
                <a:lnTo>
                  <a:pt x="8123626" y="1163492"/>
                </a:lnTo>
                <a:lnTo>
                  <a:pt x="8141882" y="1166271"/>
                </a:lnTo>
                <a:lnTo>
                  <a:pt x="8151010" y="1167064"/>
                </a:lnTo>
                <a:lnTo>
                  <a:pt x="8159344" y="1167463"/>
                </a:lnTo>
                <a:lnTo>
                  <a:pt x="8168076" y="1167064"/>
                </a:lnTo>
                <a:lnTo>
                  <a:pt x="8172044" y="1166669"/>
                </a:lnTo>
                <a:lnTo>
                  <a:pt x="8176013" y="1165479"/>
                </a:lnTo>
                <a:lnTo>
                  <a:pt x="8179585" y="1164683"/>
                </a:lnTo>
                <a:lnTo>
                  <a:pt x="8183157" y="1162701"/>
                </a:lnTo>
                <a:lnTo>
                  <a:pt x="8186332" y="1160716"/>
                </a:lnTo>
                <a:lnTo>
                  <a:pt x="8189904" y="1157938"/>
                </a:lnTo>
                <a:lnTo>
                  <a:pt x="8193079" y="1155162"/>
                </a:lnTo>
                <a:lnTo>
                  <a:pt x="8195460" y="1151590"/>
                </a:lnTo>
                <a:lnTo>
                  <a:pt x="8197841" y="1147620"/>
                </a:lnTo>
                <a:lnTo>
                  <a:pt x="8200619" y="1142463"/>
                </a:lnTo>
                <a:lnTo>
                  <a:pt x="8207366" y="1155954"/>
                </a:lnTo>
                <a:lnTo>
                  <a:pt x="8210938" y="1162701"/>
                </a:lnTo>
                <a:lnTo>
                  <a:pt x="8214510" y="1169051"/>
                </a:lnTo>
                <a:lnTo>
                  <a:pt x="8219272" y="1174605"/>
                </a:lnTo>
                <a:lnTo>
                  <a:pt x="8224432" y="1180161"/>
                </a:lnTo>
                <a:lnTo>
                  <a:pt x="8228004" y="1182541"/>
                </a:lnTo>
                <a:lnTo>
                  <a:pt x="8231576" y="1185317"/>
                </a:lnTo>
                <a:lnTo>
                  <a:pt x="8235544" y="1187700"/>
                </a:lnTo>
                <a:lnTo>
                  <a:pt x="8240307" y="1190080"/>
                </a:lnTo>
                <a:lnTo>
                  <a:pt x="8240307" y="1186110"/>
                </a:lnTo>
                <a:lnTo>
                  <a:pt x="8240704" y="1182541"/>
                </a:lnTo>
                <a:lnTo>
                  <a:pt x="8241101" y="1178970"/>
                </a:lnTo>
                <a:lnTo>
                  <a:pt x="8242291" y="1175796"/>
                </a:lnTo>
                <a:lnTo>
                  <a:pt x="8243879" y="1173017"/>
                </a:lnTo>
                <a:lnTo>
                  <a:pt x="8245069" y="1170637"/>
                </a:lnTo>
                <a:lnTo>
                  <a:pt x="8246657" y="1168652"/>
                </a:lnTo>
                <a:lnTo>
                  <a:pt x="8248641" y="1167064"/>
                </a:lnTo>
                <a:lnTo>
                  <a:pt x="8250626" y="1166271"/>
                </a:lnTo>
                <a:lnTo>
                  <a:pt x="8252610" y="1166669"/>
                </a:lnTo>
                <a:lnTo>
                  <a:pt x="8254594" y="1167463"/>
                </a:lnTo>
                <a:lnTo>
                  <a:pt x="8256579" y="1169445"/>
                </a:lnTo>
                <a:lnTo>
                  <a:pt x="8258563" y="1172620"/>
                </a:lnTo>
                <a:lnTo>
                  <a:pt x="8260151" y="1176986"/>
                </a:lnTo>
                <a:lnTo>
                  <a:pt x="8261738" y="1182541"/>
                </a:lnTo>
                <a:lnTo>
                  <a:pt x="8262929" y="1189684"/>
                </a:lnTo>
                <a:lnTo>
                  <a:pt x="8271660" y="1185715"/>
                </a:lnTo>
                <a:lnTo>
                  <a:pt x="8280391" y="1182541"/>
                </a:lnTo>
                <a:lnTo>
                  <a:pt x="8289916" y="1180161"/>
                </a:lnTo>
                <a:lnTo>
                  <a:pt x="8299044" y="1178174"/>
                </a:lnTo>
                <a:lnTo>
                  <a:pt x="8307776" y="1176589"/>
                </a:lnTo>
                <a:lnTo>
                  <a:pt x="8317301" y="1175001"/>
                </a:lnTo>
                <a:lnTo>
                  <a:pt x="8326826" y="1174605"/>
                </a:lnTo>
                <a:lnTo>
                  <a:pt x="8336747" y="1174207"/>
                </a:lnTo>
                <a:lnTo>
                  <a:pt x="8356194" y="1174207"/>
                </a:lnTo>
                <a:lnTo>
                  <a:pt x="8375641" y="1175001"/>
                </a:lnTo>
                <a:lnTo>
                  <a:pt x="8414931" y="1176986"/>
                </a:lnTo>
                <a:lnTo>
                  <a:pt x="8434379" y="1177779"/>
                </a:lnTo>
                <a:lnTo>
                  <a:pt x="8453429" y="1177779"/>
                </a:lnTo>
                <a:lnTo>
                  <a:pt x="8462953" y="1176986"/>
                </a:lnTo>
                <a:lnTo>
                  <a:pt x="8472081" y="1176191"/>
                </a:lnTo>
                <a:lnTo>
                  <a:pt x="8481607" y="1174605"/>
                </a:lnTo>
                <a:lnTo>
                  <a:pt x="8490735" y="1172620"/>
                </a:lnTo>
                <a:lnTo>
                  <a:pt x="8499069" y="1170637"/>
                </a:lnTo>
                <a:lnTo>
                  <a:pt x="8508197" y="1167463"/>
                </a:lnTo>
                <a:lnTo>
                  <a:pt x="8516531" y="1164288"/>
                </a:lnTo>
                <a:lnTo>
                  <a:pt x="8524866" y="1159923"/>
                </a:lnTo>
                <a:lnTo>
                  <a:pt x="8533201" y="1155162"/>
                </a:lnTo>
                <a:lnTo>
                  <a:pt x="8540741" y="1149209"/>
                </a:lnTo>
                <a:lnTo>
                  <a:pt x="8548679" y="1142858"/>
                </a:lnTo>
                <a:lnTo>
                  <a:pt x="8555822" y="1135320"/>
                </a:lnTo>
                <a:lnTo>
                  <a:pt x="8558203" y="1136115"/>
                </a:lnTo>
                <a:lnTo>
                  <a:pt x="8559791" y="1136908"/>
                </a:lnTo>
                <a:lnTo>
                  <a:pt x="8561379" y="1138099"/>
                </a:lnTo>
                <a:lnTo>
                  <a:pt x="8562966" y="1139684"/>
                </a:lnTo>
                <a:lnTo>
                  <a:pt x="8565347" y="1143654"/>
                </a:lnTo>
                <a:lnTo>
                  <a:pt x="8567331" y="1147225"/>
                </a:lnTo>
                <a:lnTo>
                  <a:pt x="8570110" y="1151192"/>
                </a:lnTo>
                <a:lnTo>
                  <a:pt x="8572094" y="1154368"/>
                </a:lnTo>
                <a:lnTo>
                  <a:pt x="8573285" y="1155954"/>
                </a:lnTo>
                <a:lnTo>
                  <a:pt x="8574872" y="1157542"/>
                </a:lnTo>
                <a:lnTo>
                  <a:pt x="8576857" y="1158733"/>
                </a:lnTo>
                <a:lnTo>
                  <a:pt x="8578841" y="1159128"/>
                </a:lnTo>
                <a:lnTo>
                  <a:pt x="8578841" y="1153971"/>
                </a:lnTo>
                <a:lnTo>
                  <a:pt x="8578047" y="1150001"/>
                </a:lnTo>
                <a:lnTo>
                  <a:pt x="8576857" y="1146433"/>
                </a:lnTo>
                <a:lnTo>
                  <a:pt x="8576063" y="1143654"/>
                </a:lnTo>
                <a:lnTo>
                  <a:pt x="8574475" y="1140082"/>
                </a:lnTo>
                <a:lnTo>
                  <a:pt x="8573285" y="1136511"/>
                </a:lnTo>
                <a:lnTo>
                  <a:pt x="8572888" y="1132544"/>
                </a:lnTo>
                <a:lnTo>
                  <a:pt x="8572888" y="1126989"/>
                </a:lnTo>
                <a:lnTo>
                  <a:pt x="8576460" y="1132544"/>
                </a:lnTo>
                <a:lnTo>
                  <a:pt x="8579635" y="1136511"/>
                </a:lnTo>
                <a:lnTo>
                  <a:pt x="8582413" y="1140082"/>
                </a:lnTo>
                <a:lnTo>
                  <a:pt x="8585985" y="1142065"/>
                </a:lnTo>
                <a:lnTo>
                  <a:pt x="8589160" y="1144051"/>
                </a:lnTo>
                <a:lnTo>
                  <a:pt x="8591938" y="1144844"/>
                </a:lnTo>
                <a:lnTo>
                  <a:pt x="8595113" y="1145638"/>
                </a:lnTo>
                <a:lnTo>
                  <a:pt x="8597891" y="1145638"/>
                </a:lnTo>
                <a:lnTo>
                  <a:pt x="8603447" y="1145638"/>
                </a:lnTo>
                <a:lnTo>
                  <a:pt x="8609003" y="1145638"/>
                </a:lnTo>
                <a:lnTo>
                  <a:pt x="8611781" y="1145638"/>
                </a:lnTo>
                <a:lnTo>
                  <a:pt x="8614163" y="1146433"/>
                </a:lnTo>
                <a:lnTo>
                  <a:pt x="8616147" y="1148018"/>
                </a:lnTo>
                <a:lnTo>
                  <a:pt x="8618529" y="1150001"/>
                </a:lnTo>
                <a:lnTo>
                  <a:pt x="8618131" y="1150400"/>
                </a:lnTo>
                <a:lnTo>
                  <a:pt x="8617735" y="1151988"/>
                </a:lnTo>
                <a:lnTo>
                  <a:pt x="8614560" y="1155557"/>
                </a:lnTo>
                <a:lnTo>
                  <a:pt x="8610591" y="1159923"/>
                </a:lnTo>
                <a:lnTo>
                  <a:pt x="8607019" y="1165479"/>
                </a:lnTo>
                <a:lnTo>
                  <a:pt x="8605431" y="1168652"/>
                </a:lnTo>
                <a:lnTo>
                  <a:pt x="8604638" y="1171034"/>
                </a:lnTo>
                <a:lnTo>
                  <a:pt x="8604638" y="1173812"/>
                </a:lnTo>
                <a:lnTo>
                  <a:pt x="8605035" y="1176191"/>
                </a:lnTo>
                <a:lnTo>
                  <a:pt x="8606622" y="1178174"/>
                </a:lnTo>
                <a:lnTo>
                  <a:pt x="8609401" y="1180161"/>
                </a:lnTo>
                <a:lnTo>
                  <a:pt x="8612972" y="1181351"/>
                </a:lnTo>
                <a:lnTo>
                  <a:pt x="8618529" y="1182144"/>
                </a:lnTo>
                <a:lnTo>
                  <a:pt x="8616544" y="1184129"/>
                </a:lnTo>
                <a:lnTo>
                  <a:pt x="8614163" y="1184526"/>
                </a:lnTo>
                <a:lnTo>
                  <a:pt x="8611781" y="1184526"/>
                </a:lnTo>
                <a:lnTo>
                  <a:pt x="8608607" y="1183732"/>
                </a:lnTo>
                <a:lnTo>
                  <a:pt x="8605431" y="1181748"/>
                </a:lnTo>
                <a:lnTo>
                  <a:pt x="8601860" y="1179762"/>
                </a:lnTo>
                <a:lnTo>
                  <a:pt x="8594716" y="1174605"/>
                </a:lnTo>
                <a:lnTo>
                  <a:pt x="8590351" y="1171431"/>
                </a:lnTo>
                <a:lnTo>
                  <a:pt x="8586381" y="1169051"/>
                </a:lnTo>
                <a:lnTo>
                  <a:pt x="8582016" y="1167064"/>
                </a:lnTo>
                <a:lnTo>
                  <a:pt x="8577651" y="1165479"/>
                </a:lnTo>
                <a:lnTo>
                  <a:pt x="8572491" y="1164683"/>
                </a:lnTo>
                <a:lnTo>
                  <a:pt x="8567331" y="1164683"/>
                </a:lnTo>
                <a:lnTo>
                  <a:pt x="8561775" y="1165479"/>
                </a:lnTo>
                <a:lnTo>
                  <a:pt x="8556219" y="1167463"/>
                </a:lnTo>
                <a:lnTo>
                  <a:pt x="8557807" y="1169445"/>
                </a:lnTo>
                <a:lnTo>
                  <a:pt x="8559394" y="1171431"/>
                </a:lnTo>
                <a:lnTo>
                  <a:pt x="8560981" y="1173017"/>
                </a:lnTo>
                <a:lnTo>
                  <a:pt x="8562966" y="1174605"/>
                </a:lnTo>
                <a:lnTo>
                  <a:pt x="8566935" y="1176191"/>
                </a:lnTo>
                <a:lnTo>
                  <a:pt x="8572094" y="1177779"/>
                </a:lnTo>
                <a:lnTo>
                  <a:pt x="8582016" y="1178970"/>
                </a:lnTo>
                <a:lnTo>
                  <a:pt x="8586381" y="1180555"/>
                </a:lnTo>
                <a:lnTo>
                  <a:pt x="8588366" y="1181748"/>
                </a:lnTo>
                <a:lnTo>
                  <a:pt x="8590351" y="1182541"/>
                </a:lnTo>
                <a:lnTo>
                  <a:pt x="8589557" y="1186508"/>
                </a:lnTo>
                <a:lnTo>
                  <a:pt x="8587969" y="1189287"/>
                </a:lnTo>
                <a:lnTo>
                  <a:pt x="8585985" y="1191270"/>
                </a:lnTo>
                <a:lnTo>
                  <a:pt x="8584397" y="1192063"/>
                </a:lnTo>
                <a:lnTo>
                  <a:pt x="8582016" y="1192858"/>
                </a:lnTo>
                <a:lnTo>
                  <a:pt x="8580031" y="1192063"/>
                </a:lnTo>
                <a:lnTo>
                  <a:pt x="8577651" y="1191668"/>
                </a:lnTo>
                <a:lnTo>
                  <a:pt x="8574872" y="1190873"/>
                </a:lnTo>
                <a:lnTo>
                  <a:pt x="8570507" y="1188097"/>
                </a:lnTo>
                <a:lnTo>
                  <a:pt x="8565347" y="1185715"/>
                </a:lnTo>
                <a:lnTo>
                  <a:pt x="8560981" y="1183732"/>
                </a:lnTo>
                <a:lnTo>
                  <a:pt x="8558203" y="1183334"/>
                </a:lnTo>
                <a:lnTo>
                  <a:pt x="8556219" y="1183732"/>
                </a:lnTo>
                <a:lnTo>
                  <a:pt x="8559791" y="1188097"/>
                </a:lnTo>
                <a:lnTo>
                  <a:pt x="8562966" y="1192063"/>
                </a:lnTo>
                <a:lnTo>
                  <a:pt x="8566935" y="1195636"/>
                </a:lnTo>
                <a:lnTo>
                  <a:pt x="8571301" y="1198811"/>
                </a:lnTo>
                <a:lnTo>
                  <a:pt x="8576063" y="1201192"/>
                </a:lnTo>
                <a:lnTo>
                  <a:pt x="8580825" y="1203176"/>
                </a:lnTo>
                <a:lnTo>
                  <a:pt x="8585985" y="1204762"/>
                </a:lnTo>
                <a:lnTo>
                  <a:pt x="8591144" y="1206350"/>
                </a:lnTo>
                <a:lnTo>
                  <a:pt x="8601860" y="1208333"/>
                </a:lnTo>
                <a:lnTo>
                  <a:pt x="8613766" y="1209921"/>
                </a:lnTo>
                <a:lnTo>
                  <a:pt x="8625275" y="1211905"/>
                </a:lnTo>
                <a:lnTo>
                  <a:pt x="8635991" y="1213889"/>
                </a:lnTo>
                <a:lnTo>
                  <a:pt x="8624085" y="1215872"/>
                </a:lnTo>
                <a:lnTo>
                  <a:pt x="8612179" y="1216667"/>
                </a:lnTo>
                <a:lnTo>
                  <a:pt x="8599479" y="1217856"/>
                </a:lnTo>
                <a:lnTo>
                  <a:pt x="8587572" y="1218252"/>
                </a:lnTo>
                <a:lnTo>
                  <a:pt x="8575269" y="1218252"/>
                </a:lnTo>
                <a:lnTo>
                  <a:pt x="8562966" y="1217856"/>
                </a:lnTo>
                <a:lnTo>
                  <a:pt x="8537963" y="1216667"/>
                </a:lnTo>
                <a:lnTo>
                  <a:pt x="8512563" y="1214286"/>
                </a:lnTo>
                <a:lnTo>
                  <a:pt x="8487163" y="1211905"/>
                </a:lnTo>
                <a:lnTo>
                  <a:pt x="8435966" y="1206350"/>
                </a:lnTo>
                <a:lnTo>
                  <a:pt x="8410169" y="1204366"/>
                </a:lnTo>
                <a:lnTo>
                  <a:pt x="8384769" y="1202778"/>
                </a:lnTo>
                <a:lnTo>
                  <a:pt x="8372069" y="1202778"/>
                </a:lnTo>
                <a:lnTo>
                  <a:pt x="8358972" y="1202778"/>
                </a:lnTo>
                <a:lnTo>
                  <a:pt x="8346669" y="1203176"/>
                </a:lnTo>
                <a:lnTo>
                  <a:pt x="8333969" y="1203571"/>
                </a:lnTo>
                <a:lnTo>
                  <a:pt x="8321666" y="1205160"/>
                </a:lnTo>
                <a:lnTo>
                  <a:pt x="8308966" y="1206747"/>
                </a:lnTo>
                <a:lnTo>
                  <a:pt x="8296266" y="1209126"/>
                </a:lnTo>
                <a:lnTo>
                  <a:pt x="8283963" y="1212302"/>
                </a:lnTo>
                <a:lnTo>
                  <a:pt x="8271263" y="1215872"/>
                </a:lnTo>
                <a:lnTo>
                  <a:pt x="8259357" y="1219841"/>
                </a:lnTo>
                <a:lnTo>
                  <a:pt x="8247054" y="1224999"/>
                </a:lnTo>
                <a:lnTo>
                  <a:pt x="8235147" y="1230159"/>
                </a:lnTo>
                <a:lnTo>
                  <a:pt x="8231576" y="1229364"/>
                </a:lnTo>
                <a:lnTo>
                  <a:pt x="8229194" y="1227777"/>
                </a:lnTo>
                <a:lnTo>
                  <a:pt x="8226019" y="1226188"/>
                </a:lnTo>
                <a:lnTo>
                  <a:pt x="8223638" y="1224999"/>
                </a:lnTo>
                <a:lnTo>
                  <a:pt x="8218479" y="1220238"/>
                </a:lnTo>
                <a:lnTo>
                  <a:pt x="8214113" y="1215872"/>
                </a:lnTo>
                <a:lnTo>
                  <a:pt x="8210144" y="1210714"/>
                </a:lnTo>
                <a:lnTo>
                  <a:pt x="8205382" y="1206350"/>
                </a:lnTo>
                <a:lnTo>
                  <a:pt x="8200619" y="1202380"/>
                </a:lnTo>
                <a:lnTo>
                  <a:pt x="8197841" y="1200397"/>
                </a:lnTo>
                <a:lnTo>
                  <a:pt x="8195460" y="1198811"/>
                </a:lnTo>
                <a:lnTo>
                  <a:pt x="8193476" y="1199604"/>
                </a:lnTo>
                <a:lnTo>
                  <a:pt x="8191888" y="1201192"/>
                </a:lnTo>
                <a:lnTo>
                  <a:pt x="8190301" y="1203176"/>
                </a:lnTo>
                <a:lnTo>
                  <a:pt x="8189904" y="1205160"/>
                </a:lnTo>
                <a:lnTo>
                  <a:pt x="8187919" y="1209921"/>
                </a:lnTo>
                <a:lnTo>
                  <a:pt x="8187126" y="1214683"/>
                </a:lnTo>
                <a:lnTo>
                  <a:pt x="8185141" y="1219443"/>
                </a:lnTo>
                <a:lnTo>
                  <a:pt x="8183951" y="1221429"/>
                </a:lnTo>
                <a:lnTo>
                  <a:pt x="8182363" y="1222619"/>
                </a:lnTo>
                <a:lnTo>
                  <a:pt x="8180776" y="1223810"/>
                </a:lnTo>
                <a:lnTo>
                  <a:pt x="8178394" y="1224205"/>
                </a:lnTo>
                <a:lnTo>
                  <a:pt x="8176013" y="1224205"/>
                </a:lnTo>
                <a:lnTo>
                  <a:pt x="8172838" y="1223413"/>
                </a:lnTo>
                <a:lnTo>
                  <a:pt x="8172441" y="1218650"/>
                </a:lnTo>
                <a:lnTo>
                  <a:pt x="8171251" y="1215079"/>
                </a:lnTo>
                <a:lnTo>
                  <a:pt x="8170457" y="1212302"/>
                </a:lnTo>
                <a:lnTo>
                  <a:pt x="8169266" y="1210316"/>
                </a:lnTo>
                <a:lnTo>
                  <a:pt x="8168076" y="1208333"/>
                </a:lnTo>
                <a:lnTo>
                  <a:pt x="8166885" y="1207142"/>
                </a:lnTo>
                <a:lnTo>
                  <a:pt x="8165297" y="1206747"/>
                </a:lnTo>
                <a:lnTo>
                  <a:pt x="8163710" y="1206350"/>
                </a:lnTo>
                <a:lnTo>
                  <a:pt x="8161726" y="1206350"/>
                </a:lnTo>
                <a:lnTo>
                  <a:pt x="8160535" y="1206747"/>
                </a:lnTo>
                <a:lnTo>
                  <a:pt x="8156963" y="1208731"/>
                </a:lnTo>
                <a:lnTo>
                  <a:pt x="8153391" y="1211113"/>
                </a:lnTo>
                <a:lnTo>
                  <a:pt x="8149819" y="1214286"/>
                </a:lnTo>
                <a:lnTo>
                  <a:pt x="8146247" y="1216667"/>
                </a:lnTo>
                <a:lnTo>
                  <a:pt x="8142676" y="1219443"/>
                </a:lnTo>
                <a:lnTo>
                  <a:pt x="8140294" y="1220634"/>
                </a:lnTo>
                <a:lnTo>
                  <a:pt x="8138707" y="1220634"/>
                </a:lnTo>
                <a:lnTo>
                  <a:pt x="8137119" y="1220634"/>
                </a:lnTo>
                <a:lnTo>
                  <a:pt x="8136326" y="1220238"/>
                </a:lnTo>
                <a:lnTo>
                  <a:pt x="8135135" y="1219443"/>
                </a:lnTo>
                <a:lnTo>
                  <a:pt x="8134738" y="1217856"/>
                </a:lnTo>
                <a:lnTo>
                  <a:pt x="8133944" y="1215079"/>
                </a:lnTo>
                <a:lnTo>
                  <a:pt x="8133151" y="1209126"/>
                </a:lnTo>
                <a:lnTo>
                  <a:pt x="8133151" y="1200397"/>
                </a:lnTo>
                <a:lnTo>
                  <a:pt x="8127594" y="1208731"/>
                </a:lnTo>
                <a:lnTo>
                  <a:pt x="8122435" y="1216269"/>
                </a:lnTo>
                <a:lnTo>
                  <a:pt x="8116879" y="1222619"/>
                </a:lnTo>
                <a:lnTo>
                  <a:pt x="8111719" y="1228967"/>
                </a:lnTo>
                <a:lnTo>
                  <a:pt x="8101797" y="1239285"/>
                </a:lnTo>
                <a:lnTo>
                  <a:pt x="8097829" y="1244047"/>
                </a:lnTo>
                <a:lnTo>
                  <a:pt x="8094257" y="1248809"/>
                </a:lnTo>
                <a:lnTo>
                  <a:pt x="8091479" y="1248809"/>
                </a:lnTo>
                <a:lnTo>
                  <a:pt x="8089097" y="1248809"/>
                </a:lnTo>
                <a:lnTo>
                  <a:pt x="8087113" y="1248412"/>
                </a:lnTo>
                <a:lnTo>
                  <a:pt x="8085129" y="1247222"/>
                </a:lnTo>
                <a:lnTo>
                  <a:pt x="8081954" y="1245237"/>
                </a:lnTo>
                <a:lnTo>
                  <a:pt x="8079176" y="1242063"/>
                </a:lnTo>
                <a:lnTo>
                  <a:pt x="8077191" y="1238489"/>
                </a:lnTo>
                <a:lnTo>
                  <a:pt x="8075207" y="1234522"/>
                </a:lnTo>
                <a:lnTo>
                  <a:pt x="8071238" y="1225396"/>
                </a:lnTo>
                <a:lnTo>
                  <a:pt x="8071635" y="1229364"/>
                </a:lnTo>
                <a:lnTo>
                  <a:pt x="8071635" y="1233332"/>
                </a:lnTo>
                <a:lnTo>
                  <a:pt x="8071238" y="1236506"/>
                </a:lnTo>
                <a:lnTo>
                  <a:pt x="8069651" y="1239285"/>
                </a:lnTo>
                <a:lnTo>
                  <a:pt x="8067666" y="1241268"/>
                </a:lnTo>
                <a:lnTo>
                  <a:pt x="8065682" y="1243254"/>
                </a:lnTo>
                <a:lnTo>
                  <a:pt x="8062507" y="1245237"/>
                </a:lnTo>
                <a:lnTo>
                  <a:pt x="8059332" y="1246823"/>
                </a:lnTo>
                <a:lnTo>
                  <a:pt x="8055363" y="1248015"/>
                </a:lnTo>
                <a:lnTo>
                  <a:pt x="8051791" y="1248412"/>
                </a:lnTo>
                <a:lnTo>
                  <a:pt x="8043060" y="1249999"/>
                </a:lnTo>
                <a:lnTo>
                  <a:pt x="8033535" y="1249999"/>
                </a:lnTo>
                <a:lnTo>
                  <a:pt x="8023216" y="1249999"/>
                </a:lnTo>
                <a:lnTo>
                  <a:pt x="8003372" y="1249205"/>
                </a:lnTo>
                <a:lnTo>
                  <a:pt x="7993451" y="1248809"/>
                </a:lnTo>
                <a:lnTo>
                  <a:pt x="7984719" y="1249205"/>
                </a:lnTo>
                <a:lnTo>
                  <a:pt x="7977179" y="1250395"/>
                </a:lnTo>
                <a:lnTo>
                  <a:pt x="7973607" y="1250793"/>
                </a:lnTo>
                <a:lnTo>
                  <a:pt x="7970829" y="1251982"/>
                </a:lnTo>
                <a:lnTo>
                  <a:pt x="7968051" y="1253569"/>
                </a:lnTo>
                <a:lnTo>
                  <a:pt x="7966463" y="1254759"/>
                </a:lnTo>
                <a:lnTo>
                  <a:pt x="7965272" y="1256745"/>
                </a:lnTo>
                <a:lnTo>
                  <a:pt x="7964082" y="1259522"/>
                </a:lnTo>
                <a:lnTo>
                  <a:pt x="7959716" y="1256745"/>
                </a:lnTo>
                <a:lnTo>
                  <a:pt x="7954954" y="1254364"/>
                </a:lnTo>
                <a:lnTo>
                  <a:pt x="7950588" y="1252776"/>
                </a:lnTo>
                <a:lnTo>
                  <a:pt x="7945429" y="1251982"/>
                </a:lnTo>
                <a:lnTo>
                  <a:pt x="7939872" y="1251585"/>
                </a:lnTo>
                <a:lnTo>
                  <a:pt x="7934713" y="1250793"/>
                </a:lnTo>
                <a:lnTo>
                  <a:pt x="7928363" y="1250793"/>
                </a:lnTo>
                <a:lnTo>
                  <a:pt x="7922410" y="1251585"/>
                </a:lnTo>
                <a:lnTo>
                  <a:pt x="7910107" y="1252776"/>
                </a:lnTo>
                <a:lnTo>
                  <a:pt x="7897010" y="1255554"/>
                </a:lnTo>
                <a:lnTo>
                  <a:pt x="7868435" y="1261507"/>
                </a:lnTo>
                <a:lnTo>
                  <a:pt x="7869229" y="1265869"/>
                </a:lnTo>
                <a:lnTo>
                  <a:pt x="7870419" y="1269839"/>
                </a:lnTo>
                <a:lnTo>
                  <a:pt x="7871610" y="1273808"/>
                </a:lnTo>
                <a:lnTo>
                  <a:pt x="7873991" y="1276981"/>
                </a:lnTo>
                <a:lnTo>
                  <a:pt x="7875976" y="1280156"/>
                </a:lnTo>
                <a:lnTo>
                  <a:pt x="7878357" y="1282934"/>
                </a:lnTo>
                <a:lnTo>
                  <a:pt x="7880738" y="1285711"/>
                </a:lnTo>
                <a:lnTo>
                  <a:pt x="7883913" y="1287694"/>
                </a:lnTo>
                <a:lnTo>
                  <a:pt x="7886691" y="1288885"/>
                </a:lnTo>
                <a:lnTo>
                  <a:pt x="7889866" y="1290474"/>
                </a:lnTo>
                <a:lnTo>
                  <a:pt x="7897010" y="1292457"/>
                </a:lnTo>
                <a:lnTo>
                  <a:pt x="7903757" y="1293648"/>
                </a:lnTo>
                <a:lnTo>
                  <a:pt x="7911297" y="1293648"/>
                </a:lnTo>
                <a:lnTo>
                  <a:pt x="7918441" y="1293252"/>
                </a:lnTo>
                <a:lnTo>
                  <a:pt x="7925982" y="1292061"/>
                </a:lnTo>
                <a:lnTo>
                  <a:pt x="7933126" y="1290075"/>
                </a:lnTo>
                <a:lnTo>
                  <a:pt x="7939476" y="1287694"/>
                </a:lnTo>
                <a:lnTo>
                  <a:pt x="7945429" y="1284918"/>
                </a:lnTo>
                <a:lnTo>
                  <a:pt x="7950985" y="1282139"/>
                </a:lnTo>
                <a:lnTo>
                  <a:pt x="7955747" y="1278965"/>
                </a:lnTo>
                <a:lnTo>
                  <a:pt x="7958526" y="1275394"/>
                </a:lnTo>
                <a:lnTo>
                  <a:pt x="7965272" y="1281347"/>
                </a:lnTo>
                <a:lnTo>
                  <a:pt x="7971622" y="1286504"/>
                </a:lnTo>
                <a:lnTo>
                  <a:pt x="7979163" y="1290075"/>
                </a:lnTo>
                <a:lnTo>
                  <a:pt x="7986307" y="1293252"/>
                </a:lnTo>
                <a:lnTo>
                  <a:pt x="7993847" y="1295630"/>
                </a:lnTo>
                <a:lnTo>
                  <a:pt x="8001388" y="1297219"/>
                </a:lnTo>
                <a:lnTo>
                  <a:pt x="8008929" y="1298011"/>
                </a:lnTo>
                <a:lnTo>
                  <a:pt x="8016469" y="1298410"/>
                </a:lnTo>
                <a:lnTo>
                  <a:pt x="8024010" y="1299202"/>
                </a:lnTo>
                <a:lnTo>
                  <a:pt x="8030757" y="1298410"/>
                </a:lnTo>
                <a:lnTo>
                  <a:pt x="8044251" y="1298011"/>
                </a:lnTo>
                <a:lnTo>
                  <a:pt x="8056554" y="1297616"/>
                </a:lnTo>
                <a:lnTo>
                  <a:pt x="8061316" y="1297616"/>
                </a:lnTo>
                <a:lnTo>
                  <a:pt x="8066079" y="1297616"/>
                </a:lnTo>
                <a:lnTo>
                  <a:pt x="8066872" y="1301981"/>
                </a:lnTo>
                <a:lnTo>
                  <a:pt x="8066872" y="1305554"/>
                </a:lnTo>
                <a:lnTo>
                  <a:pt x="8066476" y="1307933"/>
                </a:lnTo>
                <a:lnTo>
                  <a:pt x="8065682" y="1310710"/>
                </a:lnTo>
                <a:lnTo>
                  <a:pt x="8064094" y="1312298"/>
                </a:lnTo>
                <a:lnTo>
                  <a:pt x="8062507" y="1313489"/>
                </a:lnTo>
                <a:lnTo>
                  <a:pt x="8058935" y="1315473"/>
                </a:lnTo>
                <a:lnTo>
                  <a:pt x="8055363" y="1317057"/>
                </a:lnTo>
                <a:lnTo>
                  <a:pt x="8053379" y="1318250"/>
                </a:lnTo>
                <a:lnTo>
                  <a:pt x="8051791" y="1319837"/>
                </a:lnTo>
                <a:lnTo>
                  <a:pt x="8050997" y="1321027"/>
                </a:lnTo>
                <a:lnTo>
                  <a:pt x="8049807" y="1323805"/>
                </a:lnTo>
                <a:lnTo>
                  <a:pt x="8049410" y="1326186"/>
                </a:lnTo>
                <a:lnTo>
                  <a:pt x="8049410" y="1329758"/>
                </a:lnTo>
                <a:lnTo>
                  <a:pt x="8051394" y="1334519"/>
                </a:lnTo>
                <a:lnTo>
                  <a:pt x="8053379" y="1340075"/>
                </a:lnTo>
                <a:lnTo>
                  <a:pt x="8054966" y="1346424"/>
                </a:lnTo>
                <a:lnTo>
                  <a:pt x="8055363" y="1353963"/>
                </a:lnTo>
                <a:lnTo>
                  <a:pt x="8065682" y="1352772"/>
                </a:lnTo>
                <a:lnTo>
                  <a:pt x="8076001" y="1352376"/>
                </a:lnTo>
                <a:lnTo>
                  <a:pt x="8085922" y="1351582"/>
                </a:lnTo>
                <a:lnTo>
                  <a:pt x="8096241" y="1350790"/>
                </a:lnTo>
                <a:lnTo>
                  <a:pt x="8100607" y="1349599"/>
                </a:lnTo>
                <a:lnTo>
                  <a:pt x="8105369" y="1348407"/>
                </a:lnTo>
                <a:lnTo>
                  <a:pt x="8109338" y="1346819"/>
                </a:lnTo>
                <a:lnTo>
                  <a:pt x="8112513" y="1344043"/>
                </a:lnTo>
                <a:lnTo>
                  <a:pt x="8116085" y="1341264"/>
                </a:lnTo>
                <a:lnTo>
                  <a:pt x="8118863" y="1337694"/>
                </a:lnTo>
                <a:lnTo>
                  <a:pt x="8121244" y="1333725"/>
                </a:lnTo>
                <a:lnTo>
                  <a:pt x="8122832" y="1328566"/>
                </a:lnTo>
                <a:lnTo>
                  <a:pt x="8133944" y="1331344"/>
                </a:lnTo>
                <a:lnTo>
                  <a:pt x="8144660" y="1333327"/>
                </a:lnTo>
                <a:lnTo>
                  <a:pt x="8154979" y="1334519"/>
                </a:lnTo>
                <a:lnTo>
                  <a:pt x="8164901" y="1335710"/>
                </a:lnTo>
                <a:lnTo>
                  <a:pt x="8184347" y="1337694"/>
                </a:lnTo>
                <a:lnTo>
                  <a:pt x="8193872" y="1338885"/>
                </a:lnTo>
                <a:lnTo>
                  <a:pt x="8203397" y="1339678"/>
                </a:lnTo>
                <a:lnTo>
                  <a:pt x="8212526" y="1341661"/>
                </a:lnTo>
                <a:lnTo>
                  <a:pt x="8222051" y="1344043"/>
                </a:lnTo>
                <a:lnTo>
                  <a:pt x="8231576" y="1347216"/>
                </a:lnTo>
                <a:lnTo>
                  <a:pt x="8241101" y="1351185"/>
                </a:lnTo>
                <a:lnTo>
                  <a:pt x="8250626" y="1356741"/>
                </a:lnTo>
                <a:lnTo>
                  <a:pt x="8260944" y="1363486"/>
                </a:lnTo>
                <a:lnTo>
                  <a:pt x="8271263" y="1371820"/>
                </a:lnTo>
                <a:lnTo>
                  <a:pt x="8281979" y="1381344"/>
                </a:lnTo>
                <a:lnTo>
                  <a:pt x="8284757" y="1380549"/>
                </a:lnTo>
                <a:lnTo>
                  <a:pt x="8287535" y="1378962"/>
                </a:lnTo>
                <a:lnTo>
                  <a:pt x="8292694" y="1375390"/>
                </a:lnTo>
                <a:lnTo>
                  <a:pt x="8297854" y="1371423"/>
                </a:lnTo>
                <a:lnTo>
                  <a:pt x="8303410" y="1367851"/>
                </a:lnTo>
                <a:lnTo>
                  <a:pt x="8308966" y="1365469"/>
                </a:lnTo>
                <a:lnTo>
                  <a:pt x="8312538" y="1363882"/>
                </a:lnTo>
                <a:lnTo>
                  <a:pt x="8315316" y="1363486"/>
                </a:lnTo>
                <a:lnTo>
                  <a:pt x="8319682" y="1362693"/>
                </a:lnTo>
                <a:lnTo>
                  <a:pt x="8323651" y="1362693"/>
                </a:lnTo>
                <a:lnTo>
                  <a:pt x="8327619" y="1363486"/>
                </a:lnTo>
                <a:lnTo>
                  <a:pt x="8332382" y="1364280"/>
                </a:lnTo>
                <a:lnTo>
                  <a:pt x="8335160" y="1365867"/>
                </a:lnTo>
                <a:lnTo>
                  <a:pt x="8337144" y="1367455"/>
                </a:lnTo>
                <a:lnTo>
                  <a:pt x="8337541" y="1368645"/>
                </a:lnTo>
                <a:lnTo>
                  <a:pt x="8337541" y="1369836"/>
                </a:lnTo>
                <a:lnTo>
                  <a:pt x="8336747" y="1370232"/>
                </a:lnTo>
                <a:lnTo>
                  <a:pt x="8335160" y="1371423"/>
                </a:lnTo>
                <a:lnTo>
                  <a:pt x="8331191" y="1372215"/>
                </a:lnTo>
                <a:lnTo>
                  <a:pt x="8324841" y="1373010"/>
                </a:lnTo>
                <a:lnTo>
                  <a:pt x="8318888" y="1373408"/>
                </a:lnTo>
                <a:lnTo>
                  <a:pt x="8309760" y="1373010"/>
                </a:lnTo>
                <a:lnTo>
                  <a:pt x="8319682" y="1379755"/>
                </a:lnTo>
                <a:lnTo>
                  <a:pt x="8324841" y="1382930"/>
                </a:lnTo>
                <a:lnTo>
                  <a:pt x="8330001" y="1385311"/>
                </a:lnTo>
                <a:lnTo>
                  <a:pt x="8335557" y="1388088"/>
                </a:lnTo>
                <a:lnTo>
                  <a:pt x="8341113" y="1390073"/>
                </a:lnTo>
                <a:lnTo>
                  <a:pt x="8346669" y="1391261"/>
                </a:lnTo>
                <a:lnTo>
                  <a:pt x="8352226" y="1392850"/>
                </a:lnTo>
                <a:lnTo>
                  <a:pt x="8358179" y="1393247"/>
                </a:lnTo>
                <a:lnTo>
                  <a:pt x="8364529" y="1394041"/>
                </a:lnTo>
                <a:lnTo>
                  <a:pt x="8370482" y="1394041"/>
                </a:lnTo>
                <a:lnTo>
                  <a:pt x="8377626" y="1394041"/>
                </a:lnTo>
                <a:lnTo>
                  <a:pt x="8384372" y="1392850"/>
                </a:lnTo>
                <a:lnTo>
                  <a:pt x="8391119" y="1391261"/>
                </a:lnTo>
                <a:lnTo>
                  <a:pt x="8398660" y="1389279"/>
                </a:lnTo>
                <a:lnTo>
                  <a:pt x="8405803" y="1386899"/>
                </a:lnTo>
                <a:lnTo>
                  <a:pt x="8405407" y="1383725"/>
                </a:lnTo>
                <a:lnTo>
                  <a:pt x="8404216" y="1381738"/>
                </a:lnTo>
                <a:lnTo>
                  <a:pt x="8402231" y="1380549"/>
                </a:lnTo>
                <a:lnTo>
                  <a:pt x="8400247" y="1378962"/>
                </a:lnTo>
                <a:lnTo>
                  <a:pt x="8398263" y="1378169"/>
                </a:lnTo>
                <a:lnTo>
                  <a:pt x="8395088" y="1378169"/>
                </a:lnTo>
                <a:lnTo>
                  <a:pt x="8389929" y="1378169"/>
                </a:lnTo>
                <a:lnTo>
                  <a:pt x="8377229" y="1380549"/>
                </a:lnTo>
                <a:lnTo>
                  <a:pt x="8371276" y="1380945"/>
                </a:lnTo>
                <a:lnTo>
                  <a:pt x="8368497" y="1380549"/>
                </a:lnTo>
                <a:lnTo>
                  <a:pt x="8366513" y="1379755"/>
                </a:lnTo>
                <a:lnTo>
                  <a:pt x="8367704" y="1371820"/>
                </a:lnTo>
                <a:lnTo>
                  <a:pt x="8368497" y="1368645"/>
                </a:lnTo>
                <a:lnTo>
                  <a:pt x="8370085" y="1365867"/>
                </a:lnTo>
                <a:lnTo>
                  <a:pt x="8371276" y="1363882"/>
                </a:lnTo>
                <a:lnTo>
                  <a:pt x="8372863" y="1361899"/>
                </a:lnTo>
                <a:lnTo>
                  <a:pt x="8374054" y="1360312"/>
                </a:lnTo>
                <a:lnTo>
                  <a:pt x="8376038" y="1358724"/>
                </a:lnTo>
                <a:lnTo>
                  <a:pt x="8377626" y="1357931"/>
                </a:lnTo>
                <a:lnTo>
                  <a:pt x="8379610" y="1357138"/>
                </a:lnTo>
                <a:lnTo>
                  <a:pt x="8384372" y="1356741"/>
                </a:lnTo>
                <a:lnTo>
                  <a:pt x="8388738" y="1357138"/>
                </a:lnTo>
                <a:lnTo>
                  <a:pt x="8393897" y="1357931"/>
                </a:lnTo>
                <a:lnTo>
                  <a:pt x="8404216" y="1360709"/>
                </a:lnTo>
                <a:lnTo>
                  <a:pt x="8409772" y="1362296"/>
                </a:lnTo>
                <a:lnTo>
                  <a:pt x="8415725" y="1363882"/>
                </a:lnTo>
                <a:lnTo>
                  <a:pt x="8421679" y="1364280"/>
                </a:lnTo>
                <a:lnTo>
                  <a:pt x="8428029" y="1364677"/>
                </a:lnTo>
                <a:lnTo>
                  <a:pt x="8433981" y="1364280"/>
                </a:lnTo>
                <a:lnTo>
                  <a:pt x="8439935" y="1362296"/>
                </a:lnTo>
                <a:lnTo>
                  <a:pt x="8437951" y="1366262"/>
                </a:lnTo>
                <a:lnTo>
                  <a:pt x="8435966" y="1369439"/>
                </a:lnTo>
                <a:lnTo>
                  <a:pt x="8433981" y="1371820"/>
                </a:lnTo>
                <a:lnTo>
                  <a:pt x="8430807" y="1374199"/>
                </a:lnTo>
                <a:lnTo>
                  <a:pt x="8428029" y="1375787"/>
                </a:lnTo>
                <a:lnTo>
                  <a:pt x="8424853" y="1377375"/>
                </a:lnTo>
                <a:lnTo>
                  <a:pt x="8420885" y="1378169"/>
                </a:lnTo>
                <a:lnTo>
                  <a:pt x="8417313" y="1378962"/>
                </a:lnTo>
                <a:lnTo>
                  <a:pt x="8424457" y="1383326"/>
                </a:lnTo>
                <a:lnTo>
                  <a:pt x="8431601" y="1387295"/>
                </a:lnTo>
                <a:lnTo>
                  <a:pt x="8438744" y="1391261"/>
                </a:lnTo>
                <a:lnTo>
                  <a:pt x="8446285" y="1394438"/>
                </a:lnTo>
                <a:lnTo>
                  <a:pt x="8453825" y="1397612"/>
                </a:lnTo>
                <a:lnTo>
                  <a:pt x="8461366" y="1399993"/>
                </a:lnTo>
                <a:lnTo>
                  <a:pt x="8468907" y="1402374"/>
                </a:lnTo>
                <a:lnTo>
                  <a:pt x="8476447" y="1403962"/>
                </a:lnTo>
                <a:lnTo>
                  <a:pt x="8484781" y="1405549"/>
                </a:lnTo>
                <a:lnTo>
                  <a:pt x="8492322" y="1406343"/>
                </a:lnTo>
                <a:lnTo>
                  <a:pt x="8499863" y="1406343"/>
                </a:lnTo>
                <a:lnTo>
                  <a:pt x="8507007" y="1406343"/>
                </a:lnTo>
                <a:lnTo>
                  <a:pt x="8514547" y="1405945"/>
                </a:lnTo>
                <a:lnTo>
                  <a:pt x="8521691" y="1404358"/>
                </a:lnTo>
                <a:lnTo>
                  <a:pt x="8529231" y="1402771"/>
                </a:lnTo>
                <a:lnTo>
                  <a:pt x="8536375" y="1400390"/>
                </a:lnTo>
                <a:lnTo>
                  <a:pt x="8536772" y="1396025"/>
                </a:lnTo>
                <a:lnTo>
                  <a:pt x="8537169" y="1392454"/>
                </a:lnTo>
                <a:lnTo>
                  <a:pt x="8536772" y="1390073"/>
                </a:lnTo>
                <a:lnTo>
                  <a:pt x="8536375" y="1388088"/>
                </a:lnTo>
                <a:lnTo>
                  <a:pt x="8534788" y="1386899"/>
                </a:lnTo>
                <a:lnTo>
                  <a:pt x="8533597" y="1385706"/>
                </a:lnTo>
                <a:lnTo>
                  <a:pt x="8530422" y="1384518"/>
                </a:lnTo>
                <a:lnTo>
                  <a:pt x="8526851" y="1383326"/>
                </a:lnTo>
                <a:lnTo>
                  <a:pt x="8525660" y="1382533"/>
                </a:lnTo>
                <a:lnTo>
                  <a:pt x="8524072" y="1380945"/>
                </a:lnTo>
                <a:lnTo>
                  <a:pt x="8523675" y="1378962"/>
                </a:lnTo>
                <a:lnTo>
                  <a:pt x="8523279" y="1376184"/>
                </a:lnTo>
                <a:lnTo>
                  <a:pt x="8523675" y="1373010"/>
                </a:lnTo>
                <a:lnTo>
                  <a:pt x="8524866" y="1368248"/>
                </a:lnTo>
                <a:lnTo>
                  <a:pt x="8531216" y="1375390"/>
                </a:lnTo>
                <a:lnTo>
                  <a:pt x="8536375" y="1379755"/>
                </a:lnTo>
                <a:lnTo>
                  <a:pt x="8541138" y="1383326"/>
                </a:lnTo>
                <a:lnTo>
                  <a:pt x="8543519" y="1384518"/>
                </a:lnTo>
                <a:lnTo>
                  <a:pt x="8545901" y="1384915"/>
                </a:lnTo>
                <a:lnTo>
                  <a:pt x="8547885" y="1384915"/>
                </a:lnTo>
                <a:lnTo>
                  <a:pt x="8549472" y="1383725"/>
                </a:lnTo>
                <a:lnTo>
                  <a:pt x="8550663" y="1381344"/>
                </a:lnTo>
                <a:lnTo>
                  <a:pt x="8551853" y="1378169"/>
                </a:lnTo>
                <a:lnTo>
                  <a:pt x="8553044" y="1373804"/>
                </a:lnTo>
                <a:lnTo>
                  <a:pt x="8553044" y="1367851"/>
                </a:lnTo>
                <a:lnTo>
                  <a:pt x="8557013" y="1371820"/>
                </a:lnTo>
                <a:lnTo>
                  <a:pt x="8561379" y="1375390"/>
                </a:lnTo>
                <a:lnTo>
                  <a:pt x="8565744" y="1378169"/>
                </a:lnTo>
                <a:lnTo>
                  <a:pt x="8570507" y="1380945"/>
                </a:lnTo>
                <a:lnTo>
                  <a:pt x="8574872" y="1382930"/>
                </a:lnTo>
                <a:lnTo>
                  <a:pt x="8579635" y="1383725"/>
                </a:lnTo>
                <a:lnTo>
                  <a:pt x="8584001" y="1384915"/>
                </a:lnTo>
                <a:lnTo>
                  <a:pt x="8589160" y="1385311"/>
                </a:lnTo>
                <a:lnTo>
                  <a:pt x="8593525" y="1385311"/>
                </a:lnTo>
                <a:lnTo>
                  <a:pt x="8597891" y="1384518"/>
                </a:lnTo>
                <a:lnTo>
                  <a:pt x="8602653" y="1382930"/>
                </a:lnTo>
                <a:lnTo>
                  <a:pt x="8607416" y="1380945"/>
                </a:lnTo>
                <a:lnTo>
                  <a:pt x="8612179" y="1378169"/>
                </a:lnTo>
                <a:lnTo>
                  <a:pt x="8616544" y="1374994"/>
                </a:lnTo>
                <a:lnTo>
                  <a:pt x="8621703" y="1371025"/>
                </a:lnTo>
                <a:lnTo>
                  <a:pt x="8626069" y="1366262"/>
                </a:lnTo>
                <a:lnTo>
                  <a:pt x="8627260" y="1369439"/>
                </a:lnTo>
                <a:lnTo>
                  <a:pt x="8628847" y="1371820"/>
                </a:lnTo>
                <a:lnTo>
                  <a:pt x="8630038" y="1374199"/>
                </a:lnTo>
                <a:lnTo>
                  <a:pt x="8631625" y="1376184"/>
                </a:lnTo>
                <a:lnTo>
                  <a:pt x="8633610" y="1377772"/>
                </a:lnTo>
                <a:lnTo>
                  <a:pt x="8635594" y="1379359"/>
                </a:lnTo>
                <a:lnTo>
                  <a:pt x="8638372" y="1380549"/>
                </a:lnTo>
                <a:lnTo>
                  <a:pt x="8640753" y="1381344"/>
                </a:lnTo>
                <a:lnTo>
                  <a:pt x="8646310" y="1382533"/>
                </a:lnTo>
                <a:lnTo>
                  <a:pt x="8652263" y="1382930"/>
                </a:lnTo>
                <a:lnTo>
                  <a:pt x="8658613" y="1382533"/>
                </a:lnTo>
                <a:lnTo>
                  <a:pt x="8665757" y="1381344"/>
                </a:lnTo>
                <a:lnTo>
                  <a:pt x="8660201" y="1384915"/>
                </a:lnTo>
                <a:lnTo>
                  <a:pt x="8654247" y="1387295"/>
                </a:lnTo>
                <a:lnTo>
                  <a:pt x="8648294" y="1389279"/>
                </a:lnTo>
                <a:lnTo>
                  <a:pt x="8642341" y="1390865"/>
                </a:lnTo>
                <a:lnTo>
                  <a:pt x="8635991" y="1392056"/>
                </a:lnTo>
                <a:lnTo>
                  <a:pt x="8629641" y="1392850"/>
                </a:lnTo>
                <a:lnTo>
                  <a:pt x="8616544" y="1394041"/>
                </a:lnTo>
                <a:lnTo>
                  <a:pt x="8601860" y="1395231"/>
                </a:lnTo>
                <a:lnTo>
                  <a:pt x="8594716" y="1396025"/>
                </a:lnTo>
                <a:lnTo>
                  <a:pt x="8587175" y="1397612"/>
                </a:lnTo>
                <a:lnTo>
                  <a:pt x="8578841" y="1398803"/>
                </a:lnTo>
                <a:lnTo>
                  <a:pt x="8570507" y="1401579"/>
                </a:lnTo>
                <a:lnTo>
                  <a:pt x="8561775" y="1404358"/>
                </a:lnTo>
                <a:lnTo>
                  <a:pt x="8553044" y="1407928"/>
                </a:lnTo>
                <a:lnTo>
                  <a:pt x="8557013" y="1413484"/>
                </a:lnTo>
                <a:lnTo>
                  <a:pt x="8561379" y="1418642"/>
                </a:lnTo>
                <a:lnTo>
                  <a:pt x="8565744" y="1422611"/>
                </a:lnTo>
                <a:lnTo>
                  <a:pt x="8570507" y="1426580"/>
                </a:lnTo>
                <a:lnTo>
                  <a:pt x="8575269" y="1429358"/>
                </a:lnTo>
                <a:lnTo>
                  <a:pt x="8580031" y="1431738"/>
                </a:lnTo>
                <a:lnTo>
                  <a:pt x="8584794" y="1433723"/>
                </a:lnTo>
                <a:lnTo>
                  <a:pt x="8589953" y="1434516"/>
                </a:lnTo>
                <a:lnTo>
                  <a:pt x="8595113" y="1434911"/>
                </a:lnTo>
                <a:lnTo>
                  <a:pt x="8599875" y="1434911"/>
                </a:lnTo>
                <a:lnTo>
                  <a:pt x="8604638" y="1434516"/>
                </a:lnTo>
                <a:lnTo>
                  <a:pt x="8609401" y="1432927"/>
                </a:lnTo>
                <a:lnTo>
                  <a:pt x="8614163" y="1430945"/>
                </a:lnTo>
                <a:lnTo>
                  <a:pt x="8618529" y="1428961"/>
                </a:lnTo>
                <a:lnTo>
                  <a:pt x="8622497" y="1426184"/>
                </a:lnTo>
                <a:lnTo>
                  <a:pt x="8626466" y="1422611"/>
                </a:lnTo>
                <a:lnTo>
                  <a:pt x="8626466" y="1426184"/>
                </a:lnTo>
                <a:lnTo>
                  <a:pt x="8626466" y="1428961"/>
                </a:lnTo>
                <a:lnTo>
                  <a:pt x="8627657" y="1431738"/>
                </a:lnTo>
                <a:lnTo>
                  <a:pt x="8629244" y="1433723"/>
                </a:lnTo>
                <a:lnTo>
                  <a:pt x="8631229" y="1434911"/>
                </a:lnTo>
                <a:lnTo>
                  <a:pt x="8633610" y="1436500"/>
                </a:lnTo>
                <a:lnTo>
                  <a:pt x="8635991" y="1436897"/>
                </a:lnTo>
                <a:lnTo>
                  <a:pt x="8639563" y="1437690"/>
                </a:lnTo>
                <a:lnTo>
                  <a:pt x="8647103" y="1438087"/>
                </a:lnTo>
                <a:lnTo>
                  <a:pt x="8655835" y="1437690"/>
                </a:lnTo>
                <a:lnTo>
                  <a:pt x="8675281" y="1436104"/>
                </a:lnTo>
                <a:lnTo>
                  <a:pt x="8685997" y="1436104"/>
                </a:lnTo>
                <a:lnTo>
                  <a:pt x="8695919" y="1436500"/>
                </a:lnTo>
                <a:lnTo>
                  <a:pt x="8701079" y="1436897"/>
                </a:lnTo>
                <a:lnTo>
                  <a:pt x="8705841" y="1438087"/>
                </a:lnTo>
                <a:lnTo>
                  <a:pt x="8711001" y="1438880"/>
                </a:lnTo>
                <a:lnTo>
                  <a:pt x="8715366" y="1441260"/>
                </a:lnTo>
                <a:lnTo>
                  <a:pt x="8719335" y="1443245"/>
                </a:lnTo>
                <a:lnTo>
                  <a:pt x="8723701" y="1446024"/>
                </a:lnTo>
                <a:lnTo>
                  <a:pt x="8727669" y="1449594"/>
                </a:lnTo>
                <a:lnTo>
                  <a:pt x="8730844" y="1453167"/>
                </a:lnTo>
                <a:lnTo>
                  <a:pt x="8734019" y="1458323"/>
                </a:lnTo>
                <a:lnTo>
                  <a:pt x="8736401" y="1463086"/>
                </a:lnTo>
                <a:lnTo>
                  <a:pt x="8738385" y="1469039"/>
                </a:lnTo>
                <a:lnTo>
                  <a:pt x="8739972" y="1476181"/>
                </a:lnTo>
                <a:lnTo>
                  <a:pt x="8747116" y="1474197"/>
                </a:lnTo>
                <a:lnTo>
                  <a:pt x="8754260" y="1472610"/>
                </a:lnTo>
                <a:lnTo>
                  <a:pt x="8760610" y="1471023"/>
                </a:lnTo>
                <a:lnTo>
                  <a:pt x="8767357" y="1470625"/>
                </a:lnTo>
                <a:lnTo>
                  <a:pt x="8773310" y="1470228"/>
                </a:lnTo>
                <a:lnTo>
                  <a:pt x="8779263" y="1470228"/>
                </a:lnTo>
                <a:lnTo>
                  <a:pt x="8790772" y="1470625"/>
                </a:lnTo>
                <a:lnTo>
                  <a:pt x="8801488" y="1472610"/>
                </a:lnTo>
                <a:lnTo>
                  <a:pt x="8811807" y="1474594"/>
                </a:lnTo>
                <a:lnTo>
                  <a:pt x="8832444" y="1480545"/>
                </a:lnTo>
                <a:lnTo>
                  <a:pt x="8842763" y="1483323"/>
                </a:lnTo>
                <a:lnTo>
                  <a:pt x="8853479" y="1485704"/>
                </a:lnTo>
                <a:lnTo>
                  <a:pt x="8864591" y="1487688"/>
                </a:lnTo>
                <a:lnTo>
                  <a:pt x="8876101" y="1488878"/>
                </a:lnTo>
                <a:lnTo>
                  <a:pt x="8882451" y="1489276"/>
                </a:lnTo>
                <a:lnTo>
                  <a:pt x="8888801" y="1488878"/>
                </a:lnTo>
                <a:lnTo>
                  <a:pt x="8895151" y="1488085"/>
                </a:lnTo>
                <a:lnTo>
                  <a:pt x="8902294" y="1487688"/>
                </a:lnTo>
                <a:lnTo>
                  <a:pt x="8909041" y="1486102"/>
                </a:lnTo>
                <a:lnTo>
                  <a:pt x="8916581" y="1484910"/>
                </a:lnTo>
                <a:lnTo>
                  <a:pt x="8924122" y="1482926"/>
                </a:lnTo>
                <a:lnTo>
                  <a:pt x="8932457" y="1479752"/>
                </a:lnTo>
                <a:lnTo>
                  <a:pt x="8925313" y="1485704"/>
                </a:lnTo>
                <a:lnTo>
                  <a:pt x="8922931" y="1488085"/>
                </a:lnTo>
                <a:lnTo>
                  <a:pt x="8921344" y="1490069"/>
                </a:lnTo>
                <a:lnTo>
                  <a:pt x="8920153" y="1492449"/>
                </a:lnTo>
                <a:lnTo>
                  <a:pt x="8919757" y="1494434"/>
                </a:lnTo>
                <a:lnTo>
                  <a:pt x="8919757" y="1495624"/>
                </a:lnTo>
                <a:lnTo>
                  <a:pt x="8920947" y="1497212"/>
                </a:lnTo>
                <a:lnTo>
                  <a:pt x="8921741" y="1498798"/>
                </a:lnTo>
                <a:lnTo>
                  <a:pt x="8923725" y="1499593"/>
                </a:lnTo>
                <a:lnTo>
                  <a:pt x="8928091" y="1501973"/>
                </a:lnTo>
                <a:lnTo>
                  <a:pt x="8934441" y="1502767"/>
                </a:lnTo>
                <a:lnTo>
                  <a:pt x="8941188" y="1503958"/>
                </a:lnTo>
                <a:lnTo>
                  <a:pt x="8949522" y="1503958"/>
                </a:lnTo>
                <a:lnTo>
                  <a:pt x="8957857" y="1503958"/>
                </a:lnTo>
                <a:lnTo>
                  <a:pt x="8976113" y="1503958"/>
                </a:lnTo>
                <a:lnTo>
                  <a:pt x="8992385" y="1502767"/>
                </a:lnTo>
                <a:lnTo>
                  <a:pt x="9005879" y="1502370"/>
                </a:lnTo>
                <a:lnTo>
                  <a:pt x="9007069" y="1496814"/>
                </a:lnTo>
                <a:lnTo>
                  <a:pt x="9007069" y="1492449"/>
                </a:lnTo>
                <a:lnTo>
                  <a:pt x="9007069" y="1488878"/>
                </a:lnTo>
                <a:lnTo>
                  <a:pt x="9005879" y="1485704"/>
                </a:lnTo>
                <a:lnTo>
                  <a:pt x="9005085" y="1483323"/>
                </a:lnTo>
                <a:lnTo>
                  <a:pt x="9003497" y="1481340"/>
                </a:lnTo>
                <a:lnTo>
                  <a:pt x="9001910" y="1479752"/>
                </a:lnTo>
                <a:lnTo>
                  <a:pt x="8999529" y="1478563"/>
                </a:lnTo>
                <a:lnTo>
                  <a:pt x="8995163" y="1477371"/>
                </a:lnTo>
                <a:lnTo>
                  <a:pt x="8990400" y="1475785"/>
                </a:lnTo>
                <a:lnTo>
                  <a:pt x="8988416" y="1475386"/>
                </a:lnTo>
                <a:lnTo>
                  <a:pt x="8986432" y="1474197"/>
                </a:lnTo>
                <a:lnTo>
                  <a:pt x="8984447" y="1472610"/>
                </a:lnTo>
                <a:lnTo>
                  <a:pt x="8982860" y="1470625"/>
                </a:lnTo>
                <a:lnTo>
                  <a:pt x="8980875" y="1475785"/>
                </a:lnTo>
                <a:lnTo>
                  <a:pt x="8978097" y="1479752"/>
                </a:lnTo>
                <a:lnTo>
                  <a:pt x="8974922" y="1483323"/>
                </a:lnTo>
                <a:lnTo>
                  <a:pt x="8970953" y="1485704"/>
                </a:lnTo>
                <a:lnTo>
                  <a:pt x="8966588" y="1487688"/>
                </a:lnTo>
                <a:lnTo>
                  <a:pt x="8961429" y="1488878"/>
                </a:lnTo>
                <a:lnTo>
                  <a:pt x="8955872" y="1488878"/>
                </a:lnTo>
                <a:lnTo>
                  <a:pt x="8949522" y="1487688"/>
                </a:lnTo>
                <a:lnTo>
                  <a:pt x="8949522" y="1484117"/>
                </a:lnTo>
                <a:lnTo>
                  <a:pt x="8949919" y="1480545"/>
                </a:lnTo>
                <a:lnTo>
                  <a:pt x="8950713" y="1477768"/>
                </a:lnTo>
                <a:lnTo>
                  <a:pt x="8951903" y="1474594"/>
                </a:lnTo>
                <a:lnTo>
                  <a:pt x="8953491" y="1472213"/>
                </a:lnTo>
                <a:lnTo>
                  <a:pt x="8955079" y="1469832"/>
                </a:lnTo>
                <a:lnTo>
                  <a:pt x="8957063" y="1467054"/>
                </a:lnTo>
                <a:lnTo>
                  <a:pt x="8959047" y="1465863"/>
                </a:lnTo>
                <a:lnTo>
                  <a:pt x="8963413" y="1462293"/>
                </a:lnTo>
                <a:lnTo>
                  <a:pt x="8968969" y="1459514"/>
                </a:lnTo>
                <a:lnTo>
                  <a:pt x="8974525" y="1458722"/>
                </a:lnTo>
                <a:lnTo>
                  <a:pt x="8980479" y="1457530"/>
                </a:lnTo>
                <a:lnTo>
                  <a:pt x="8986432" y="1458323"/>
                </a:lnTo>
                <a:lnTo>
                  <a:pt x="8992385" y="1459514"/>
                </a:lnTo>
                <a:lnTo>
                  <a:pt x="8998735" y="1461499"/>
                </a:lnTo>
                <a:lnTo>
                  <a:pt x="9003497" y="1464673"/>
                </a:lnTo>
                <a:lnTo>
                  <a:pt x="9008260" y="1468640"/>
                </a:lnTo>
                <a:lnTo>
                  <a:pt x="9010641" y="1471023"/>
                </a:lnTo>
                <a:lnTo>
                  <a:pt x="9012229" y="1473800"/>
                </a:lnTo>
                <a:lnTo>
                  <a:pt x="9013419" y="1476181"/>
                </a:lnTo>
                <a:lnTo>
                  <a:pt x="9015007" y="1479356"/>
                </a:lnTo>
                <a:lnTo>
                  <a:pt x="9016197" y="1482926"/>
                </a:lnTo>
                <a:lnTo>
                  <a:pt x="9016991" y="1486102"/>
                </a:lnTo>
                <a:lnTo>
                  <a:pt x="9047153" y="1484910"/>
                </a:lnTo>
                <a:lnTo>
                  <a:pt x="9075332" y="1483721"/>
                </a:lnTo>
                <a:lnTo>
                  <a:pt x="9088429" y="1484117"/>
                </a:lnTo>
                <a:lnTo>
                  <a:pt x="9101129" y="1484910"/>
                </a:lnTo>
                <a:lnTo>
                  <a:pt x="9113432" y="1485704"/>
                </a:lnTo>
                <a:lnTo>
                  <a:pt x="9124941" y="1487291"/>
                </a:lnTo>
                <a:lnTo>
                  <a:pt x="9136450" y="1489673"/>
                </a:lnTo>
                <a:lnTo>
                  <a:pt x="9147960" y="1492846"/>
                </a:lnTo>
                <a:lnTo>
                  <a:pt x="9159072" y="1496419"/>
                </a:lnTo>
                <a:lnTo>
                  <a:pt x="9170582" y="1500784"/>
                </a:lnTo>
                <a:lnTo>
                  <a:pt x="9181694" y="1506736"/>
                </a:lnTo>
                <a:lnTo>
                  <a:pt x="9192807" y="1513482"/>
                </a:lnTo>
                <a:lnTo>
                  <a:pt x="9203919" y="1521021"/>
                </a:lnTo>
                <a:lnTo>
                  <a:pt x="9215429" y="1529750"/>
                </a:lnTo>
                <a:lnTo>
                  <a:pt x="9217413" y="1528559"/>
                </a:lnTo>
                <a:lnTo>
                  <a:pt x="9219000" y="1526974"/>
                </a:lnTo>
                <a:lnTo>
                  <a:pt x="9219794" y="1525385"/>
                </a:lnTo>
                <a:lnTo>
                  <a:pt x="9219794" y="1523799"/>
                </a:lnTo>
                <a:lnTo>
                  <a:pt x="9219000" y="1521812"/>
                </a:lnTo>
                <a:lnTo>
                  <a:pt x="9217810" y="1520226"/>
                </a:lnTo>
                <a:lnTo>
                  <a:pt x="9214238" y="1516656"/>
                </a:lnTo>
                <a:lnTo>
                  <a:pt x="9209872" y="1513877"/>
                </a:lnTo>
                <a:lnTo>
                  <a:pt x="9204713" y="1510703"/>
                </a:lnTo>
                <a:lnTo>
                  <a:pt x="9200744" y="1508322"/>
                </a:lnTo>
                <a:lnTo>
                  <a:pt x="9198363" y="1506339"/>
                </a:lnTo>
                <a:lnTo>
                  <a:pt x="9204316" y="1506736"/>
                </a:lnTo>
                <a:lnTo>
                  <a:pt x="9213047" y="1506736"/>
                </a:lnTo>
                <a:lnTo>
                  <a:pt x="9232891" y="1506339"/>
                </a:lnTo>
                <a:lnTo>
                  <a:pt x="9284088" y="1504751"/>
                </a:lnTo>
                <a:lnTo>
                  <a:pt x="9312266" y="1504354"/>
                </a:lnTo>
                <a:lnTo>
                  <a:pt x="9340444" y="1504751"/>
                </a:lnTo>
                <a:lnTo>
                  <a:pt x="9353938" y="1505148"/>
                </a:lnTo>
                <a:lnTo>
                  <a:pt x="9367035" y="1506339"/>
                </a:lnTo>
                <a:lnTo>
                  <a:pt x="9378941" y="1507925"/>
                </a:lnTo>
                <a:lnTo>
                  <a:pt x="9390053" y="1510306"/>
                </a:lnTo>
                <a:lnTo>
                  <a:pt x="9401563" y="1506736"/>
                </a:lnTo>
                <a:lnTo>
                  <a:pt x="9412675" y="1504751"/>
                </a:lnTo>
                <a:lnTo>
                  <a:pt x="9422597" y="1503958"/>
                </a:lnTo>
                <a:lnTo>
                  <a:pt x="9432519" y="1502767"/>
                </a:lnTo>
                <a:lnTo>
                  <a:pt x="9442044" y="1502767"/>
                </a:lnTo>
                <a:lnTo>
                  <a:pt x="9451569" y="1503163"/>
                </a:lnTo>
                <a:lnTo>
                  <a:pt x="9461491" y="1504354"/>
                </a:lnTo>
                <a:lnTo>
                  <a:pt x="9470222" y="1505941"/>
                </a:lnTo>
                <a:lnTo>
                  <a:pt x="9490066" y="1509911"/>
                </a:lnTo>
                <a:lnTo>
                  <a:pt x="9510307" y="1514275"/>
                </a:lnTo>
                <a:lnTo>
                  <a:pt x="9533722" y="1518242"/>
                </a:lnTo>
                <a:lnTo>
                  <a:pt x="9546025" y="1521021"/>
                </a:lnTo>
                <a:lnTo>
                  <a:pt x="9559519" y="1522211"/>
                </a:lnTo>
                <a:lnTo>
                  <a:pt x="9559122" y="1519830"/>
                </a:lnTo>
                <a:lnTo>
                  <a:pt x="9558725" y="1518242"/>
                </a:lnTo>
                <a:lnTo>
                  <a:pt x="9557138" y="1516656"/>
                </a:lnTo>
                <a:lnTo>
                  <a:pt x="9555550" y="1516259"/>
                </a:lnTo>
                <a:lnTo>
                  <a:pt x="9551979" y="1515466"/>
                </a:lnTo>
                <a:lnTo>
                  <a:pt x="9548803" y="1514672"/>
                </a:lnTo>
                <a:lnTo>
                  <a:pt x="9578172" y="1513482"/>
                </a:lnTo>
                <a:lnTo>
                  <a:pt x="9607938" y="1512687"/>
                </a:lnTo>
                <a:lnTo>
                  <a:pt x="9636910" y="1512292"/>
                </a:lnTo>
                <a:lnTo>
                  <a:pt x="9665882" y="1512292"/>
                </a:lnTo>
                <a:lnTo>
                  <a:pt x="9723429" y="1512292"/>
                </a:lnTo>
                <a:lnTo>
                  <a:pt x="9780182" y="1512687"/>
                </a:lnTo>
                <a:lnTo>
                  <a:pt x="9835347" y="1512687"/>
                </a:lnTo>
                <a:lnTo>
                  <a:pt x="9862335" y="1512687"/>
                </a:lnTo>
                <a:lnTo>
                  <a:pt x="9889322" y="1511894"/>
                </a:lnTo>
                <a:lnTo>
                  <a:pt x="9915913" y="1510703"/>
                </a:lnTo>
                <a:lnTo>
                  <a:pt x="9942503" y="1509512"/>
                </a:lnTo>
                <a:lnTo>
                  <a:pt x="9968300" y="1506736"/>
                </a:lnTo>
                <a:lnTo>
                  <a:pt x="9994494" y="1503958"/>
                </a:lnTo>
                <a:lnTo>
                  <a:pt x="9993700" y="1506736"/>
                </a:lnTo>
                <a:lnTo>
                  <a:pt x="9993700" y="1509512"/>
                </a:lnTo>
                <a:lnTo>
                  <a:pt x="9992907" y="1510703"/>
                </a:lnTo>
                <a:lnTo>
                  <a:pt x="9991716" y="1512687"/>
                </a:lnTo>
                <a:lnTo>
                  <a:pt x="9989732" y="1515466"/>
                </a:lnTo>
                <a:lnTo>
                  <a:pt x="9987350" y="1517847"/>
                </a:lnTo>
                <a:lnTo>
                  <a:pt x="9984572" y="1521021"/>
                </a:lnTo>
                <a:lnTo>
                  <a:pt x="9983779" y="1522211"/>
                </a:lnTo>
                <a:lnTo>
                  <a:pt x="9983382" y="1524195"/>
                </a:lnTo>
                <a:lnTo>
                  <a:pt x="9982588" y="1526974"/>
                </a:lnTo>
                <a:lnTo>
                  <a:pt x="9982191" y="1529354"/>
                </a:lnTo>
                <a:lnTo>
                  <a:pt x="9982588" y="1532529"/>
                </a:lnTo>
                <a:lnTo>
                  <a:pt x="9983382" y="1536495"/>
                </a:lnTo>
                <a:lnTo>
                  <a:pt x="9987350" y="1540465"/>
                </a:lnTo>
                <a:lnTo>
                  <a:pt x="9991319" y="1543638"/>
                </a:lnTo>
                <a:lnTo>
                  <a:pt x="9995685" y="1545622"/>
                </a:lnTo>
                <a:lnTo>
                  <a:pt x="10000447" y="1546417"/>
                </a:lnTo>
                <a:lnTo>
                  <a:pt x="10004813" y="1546020"/>
                </a:lnTo>
                <a:lnTo>
                  <a:pt x="10008782" y="1544829"/>
                </a:lnTo>
                <a:lnTo>
                  <a:pt x="10013544" y="1542846"/>
                </a:lnTo>
                <a:lnTo>
                  <a:pt x="10016719" y="1540465"/>
                </a:lnTo>
                <a:lnTo>
                  <a:pt x="10020291" y="1538084"/>
                </a:lnTo>
                <a:lnTo>
                  <a:pt x="10023466" y="1534511"/>
                </a:lnTo>
                <a:lnTo>
                  <a:pt x="10026244" y="1530543"/>
                </a:lnTo>
                <a:lnTo>
                  <a:pt x="10027832" y="1526974"/>
                </a:lnTo>
                <a:lnTo>
                  <a:pt x="10029419" y="1523004"/>
                </a:lnTo>
                <a:lnTo>
                  <a:pt x="10029816" y="1519036"/>
                </a:lnTo>
                <a:lnTo>
                  <a:pt x="10029419" y="1514672"/>
                </a:lnTo>
                <a:lnTo>
                  <a:pt x="10027832" y="1511497"/>
                </a:lnTo>
                <a:lnTo>
                  <a:pt x="10032594" y="1515466"/>
                </a:lnTo>
                <a:lnTo>
                  <a:pt x="10036960" y="1518242"/>
                </a:lnTo>
                <a:lnTo>
                  <a:pt x="10042516" y="1521021"/>
                </a:lnTo>
                <a:lnTo>
                  <a:pt x="10048866" y="1523004"/>
                </a:lnTo>
                <a:lnTo>
                  <a:pt x="10056010" y="1524195"/>
                </a:lnTo>
                <a:lnTo>
                  <a:pt x="10063153" y="1525385"/>
                </a:lnTo>
                <a:lnTo>
                  <a:pt x="10071091" y="1525783"/>
                </a:lnTo>
                <a:lnTo>
                  <a:pt x="10079822" y="1525783"/>
                </a:lnTo>
                <a:lnTo>
                  <a:pt x="10088553" y="1525385"/>
                </a:lnTo>
                <a:lnTo>
                  <a:pt x="10097682" y="1524195"/>
                </a:lnTo>
                <a:lnTo>
                  <a:pt x="10117922" y="1522211"/>
                </a:lnTo>
                <a:lnTo>
                  <a:pt x="10138163" y="1519036"/>
                </a:lnTo>
                <a:lnTo>
                  <a:pt x="10160388" y="1515466"/>
                </a:lnTo>
                <a:lnTo>
                  <a:pt x="10182613" y="1511497"/>
                </a:lnTo>
                <a:lnTo>
                  <a:pt x="10205235" y="1507925"/>
                </a:lnTo>
                <a:lnTo>
                  <a:pt x="10227857" y="1505148"/>
                </a:lnTo>
                <a:lnTo>
                  <a:pt x="10249685" y="1503163"/>
                </a:lnTo>
                <a:lnTo>
                  <a:pt x="10260400" y="1502767"/>
                </a:lnTo>
                <a:lnTo>
                  <a:pt x="10270719" y="1502370"/>
                </a:lnTo>
                <a:lnTo>
                  <a:pt x="10281435" y="1502767"/>
                </a:lnTo>
                <a:lnTo>
                  <a:pt x="10291357" y="1503163"/>
                </a:lnTo>
                <a:lnTo>
                  <a:pt x="10300882" y="1504751"/>
                </a:lnTo>
                <a:lnTo>
                  <a:pt x="10310010" y="1506339"/>
                </a:lnTo>
                <a:lnTo>
                  <a:pt x="10319138" y="1508719"/>
                </a:lnTo>
                <a:lnTo>
                  <a:pt x="10327075" y="1511894"/>
                </a:lnTo>
                <a:lnTo>
                  <a:pt x="10327472" y="1512687"/>
                </a:lnTo>
                <a:lnTo>
                  <a:pt x="10327472" y="1514275"/>
                </a:lnTo>
                <a:lnTo>
                  <a:pt x="10327472" y="1519830"/>
                </a:lnTo>
                <a:lnTo>
                  <a:pt x="10327075" y="1525385"/>
                </a:lnTo>
                <a:lnTo>
                  <a:pt x="10327075" y="1527369"/>
                </a:lnTo>
                <a:lnTo>
                  <a:pt x="10327472" y="1527766"/>
                </a:lnTo>
                <a:lnTo>
                  <a:pt x="10329457" y="1527369"/>
                </a:lnTo>
                <a:lnTo>
                  <a:pt x="10333425" y="1524989"/>
                </a:lnTo>
                <a:lnTo>
                  <a:pt x="10338188" y="1522211"/>
                </a:lnTo>
                <a:lnTo>
                  <a:pt x="10342950" y="1521021"/>
                </a:lnTo>
                <a:lnTo>
                  <a:pt x="10344935" y="1519830"/>
                </a:lnTo>
                <a:lnTo>
                  <a:pt x="10347316" y="1519830"/>
                </a:lnTo>
                <a:lnTo>
                  <a:pt x="10348110" y="1520226"/>
                </a:lnTo>
                <a:lnTo>
                  <a:pt x="10349300" y="1521812"/>
                </a:lnTo>
                <a:lnTo>
                  <a:pt x="10349300" y="1523799"/>
                </a:lnTo>
                <a:lnTo>
                  <a:pt x="10348507" y="1526575"/>
                </a:lnTo>
                <a:lnTo>
                  <a:pt x="10347316" y="1530543"/>
                </a:lnTo>
                <a:lnTo>
                  <a:pt x="10344538" y="1535305"/>
                </a:lnTo>
                <a:lnTo>
                  <a:pt x="10353269" y="1529750"/>
                </a:lnTo>
                <a:lnTo>
                  <a:pt x="10361603" y="1525385"/>
                </a:lnTo>
                <a:lnTo>
                  <a:pt x="10370732" y="1521812"/>
                </a:lnTo>
                <a:lnTo>
                  <a:pt x="10380257" y="1519432"/>
                </a:lnTo>
                <a:lnTo>
                  <a:pt x="10389782" y="1517449"/>
                </a:lnTo>
                <a:lnTo>
                  <a:pt x="10399307" y="1516259"/>
                </a:lnTo>
                <a:lnTo>
                  <a:pt x="10409229" y="1515466"/>
                </a:lnTo>
                <a:lnTo>
                  <a:pt x="10418753" y="1514672"/>
                </a:lnTo>
                <a:lnTo>
                  <a:pt x="10438994" y="1514275"/>
                </a:lnTo>
                <a:lnTo>
                  <a:pt x="10458441" y="1513877"/>
                </a:lnTo>
                <a:lnTo>
                  <a:pt x="10468760" y="1512687"/>
                </a:lnTo>
                <a:lnTo>
                  <a:pt x="10478285" y="1511894"/>
                </a:lnTo>
                <a:lnTo>
                  <a:pt x="10487016" y="1510306"/>
                </a:lnTo>
                <a:lnTo>
                  <a:pt x="10496541" y="1507925"/>
                </a:lnTo>
                <a:lnTo>
                  <a:pt x="10498525" y="1508322"/>
                </a:lnTo>
                <a:lnTo>
                  <a:pt x="10500907" y="1509512"/>
                </a:lnTo>
                <a:lnTo>
                  <a:pt x="10502891" y="1510306"/>
                </a:lnTo>
                <a:lnTo>
                  <a:pt x="10503685" y="1511894"/>
                </a:lnTo>
                <a:lnTo>
                  <a:pt x="10505272" y="1513877"/>
                </a:lnTo>
                <a:lnTo>
                  <a:pt x="10506066" y="1515863"/>
                </a:lnTo>
                <a:lnTo>
                  <a:pt x="10507257" y="1520226"/>
                </a:lnTo>
                <a:lnTo>
                  <a:pt x="10507257" y="1525385"/>
                </a:lnTo>
                <a:lnTo>
                  <a:pt x="10506860" y="1530543"/>
                </a:lnTo>
                <a:lnTo>
                  <a:pt x="10504875" y="1535305"/>
                </a:lnTo>
                <a:lnTo>
                  <a:pt x="10502891" y="1539274"/>
                </a:lnTo>
                <a:lnTo>
                  <a:pt x="10536229" y="1538878"/>
                </a:lnTo>
                <a:lnTo>
                  <a:pt x="10539007" y="1538481"/>
                </a:lnTo>
                <a:lnTo>
                  <a:pt x="10540197" y="1537289"/>
                </a:lnTo>
                <a:lnTo>
                  <a:pt x="10541388" y="1536495"/>
                </a:lnTo>
                <a:lnTo>
                  <a:pt x="10541388" y="1535305"/>
                </a:lnTo>
                <a:lnTo>
                  <a:pt x="10541388" y="1533719"/>
                </a:lnTo>
                <a:lnTo>
                  <a:pt x="10540991" y="1532529"/>
                </a:lnTo>
                <a:lnTo>
                  <a:pt x="10539007" y="1528957"/>
                </a:lnTo>
                <a:lnTo>
                  <a:pt x="10537022" y="1524195"/>
                </a:lnTo>
                <a:lnTo>
                  <a:pt x="10535038" y="1519432"/>
                </a:lnTo>
                <a:lnTo>
                  <a:pt x="10534244" y="1516259"/>
                </a:lnTo>
                <a:lnTo>
                  <a:pt x="10534244" y="1513482"/>
                </a:lnTo>
                <a:lnTo>
                  <a:pt x="10535038" y="1510306"/>
                </a:lnTo>
                <a:lnTo>
                  <a:pt x="10535832" y="1506736"/>
                </a:lnTo>
                <a:lnTo>
                  <a:pt x="10544563" y="1509911"/>
                </a:lnTo>
                <a:lnTo>
                  <a:pt x="10552897" y="1512687"/>
                </a:lnTo>
                <a:lnTo>
                  <a:pt x="10569566" y="1520226"/>
                </a:lnTo>
                <a:lnTo>
                  <a:pt x="10585044" y="1527766"/>
                </a:lnTo>
                <a:lnTo>
                  <a:pt x="10600125" y="1534511"/>
                </a:lnTo>
                <a:lnTo>
                  <a:pt x="10607666" y="1536893"/>
                </a:lnTo>
                <a:lnTo>
                  <a:pt x="10615207" y="1539274"/>
                </a:lnTo>
                <a:lnTo>
                  <a:pt x="10622747" y="1540862"/>
                </a:lnTo>
                <a:lnTo>
                  <a:pt x="10630288" y="1542052"/>
                </a:lnTo>
                <a:lnTo>
                  <a:pt x="10637829" y="1542052"/>
                </a:lnTo>
                <a:lnTo>
                  <a:pt x="10645369" y="1540862"/>
                </a:lnTo>
                <a:lnTo>
                  <a:pt x="10652910" y="1538878"/>
                </a:lnTo>
                <a:lnTo>
                  <a:pt x="10660450" y="1536099"/>
                </a:lnTo>
                <a:lnTo>
                  <a:pt x="10660450" y="1541258"/>
                </a:lnTo>
                <a:lnTo>
                  <a:pt x="10660450" y="1546417"/>
                </a:lnTo>
                <a:lnTo>
                  <a:pt x="10660847" y="1550384"/>
                </a:lnTo>
                <a:lnTo>
                  <a:pt x="10662435" y="1553956"/>
                </a:lnTo>
                <a:lnTo>
                  <a:pt x="10664816" y="1560702"/>
                </a:lnTo>
                <a:lnTo>
                  <a:pt x="10666007" y="1563874"/>
                </a:lnTo>
                <a:lnTo>
                  <a:pt x="10666800" y="1567447"/>
                </a:lnTo>
                <a:lnTo>
                  <a:pt x="10671166" y="1565464"/>
                </a:lnTo>
                <a:lnTo>
                  <a:pt x="10675929" y="1563874"/>
                </a:lnTo>
                <a:lnTo>
                  <a:pt x="10681088" y="1563084"/>
                </a:lnTo>
                <a:lnTo>
                  <a:pt x="10686247" y="1561892"/>
                </a:lnTo>
                <a:lnTo>
                  <a:pt x="10691803" y="1561892"/>
                </a:lnTo>
                <a:lnTo>
                  <a:pt x="10697360" y="1561892"/>
                </a:lnTo>
                <a:lnTo>
                  <a:pt x="10708472" y="1562685"/>
                </a:lnTo>
                <a:lnTo>
                  <a:pt x="10729110" y="1565066"/>
                </a:lnTo>
                <a:lnTo>
                  <a:pt x="10738238" y="1565861"/>
                </a:lnTo>
                <a:lnTo>
                  <a:pt x="10742207" y="1565861"/>
                </a:lnTo>
                <a:lnTo>
                  <a:pt x="10745779" y="1565861"/>
                </a:lnTo>
                <a:lnTo>
                  <a:pt x="10745779" y="1570224"/>
                </a:lnTo>
                <a:lnTo>
                  <a:pt x="10745779" y="1573400"/>
                </a:lnTo>
                <a:lnTo>
                  <a:pt x="10744588" y="1576178"/>
                </a:lnTo>
                <a:lnTo>
                  <a:pt x="10743794" y="1578557"/>
                </a:lnTo>
                <a:lnTo>
                  <a:pt x="10742207" y="1580541"/>
                </a:lnTo>
                <a:lnTo>
                  <a:pt x="10740222" y="1582129"/>
                </a:lnTo>
                <a:lnTo>
                  <a:pt x="10736253" y="1584114"/>
                </a:lnTo>
                <a:lnTo>
                  <a:pt x="10732285" y="1586494"/>
                </a:lnTo>
                <a:lnTo>
                  <a:pt x="10727919" y="1589272"/>
                </a:lnTo>
                <a:lnTo>
                  <a:pt x="10726729" y="1590464"/>
                </a:lnTo>
                <a:lnTo>
                  <a:pt x="10725141" y="1592446"/>
                </a:lnTo>
                <a:lnTo>
                  <a:pt x="10723950" y="1595224"/>
                </a:lnTo>
                <a:lnTo>
                  <a:pt x="10723553" y="1598796"/>
                </a:lnTo>
                <a:lnTo>
                  <a:pt x="10729507" y="1598003"/>
                </a:lnTo>
                <a:lnTo>
                  <a:pt x="10735460" y="1598796"/>
                </a:lnTo>
                <a:lnTo>
                  <a:pt x="10741016" y="1599193"/>
                </a:lnTo>
                <a:lnTo>
                  <a:pt x="10746969" y="1599986"/>
                </a:lnTo>
                <a:lnTo>
                  <a:pt x="10759272" y="1602763"/>
                </a:lnTo>
                <a:lnTo>
                  <a:pt x="10771575" y="1606335"/>
                </a:lnTo>
                <a:lnTo>
                  <a:pt x="10783879" y="1610303"/>
                </a:lnTo>
                <a:lnTo>
                  <a:pt x="10796182" y="1614262"/>
                </a:lnTo>
                <a:lnTo>
                  <a:pt x="10821979" y="1623388"/>
                </a:lnTo>
                <a:lnTo>
                  <a:pt x="10835075" y="1627356"/>
                </a:lnTo>
                <a:lnTo>
                  <a:pt x="10848172" y="1630134"/>
                </a:lnTo>
                <a:lnTo>
                  <a:pt x="10861666" y="1632912"/>
                </a:lnTo>
                <a:lnTo>
                  <a:pt x="10868016" y="1633705"/>
                </a:lnTo>
                <a:lnTo>
                  <a:pt x="10875160" y="1634102"/>
                </a:lnTo>
                <a:lnTo>
                  <a:pt x="10882303" y="1634896"/>
                </a:lnTo>
                <a:lnTo>
                  <a:pt x="10889050" y="1634896"/>
                </a:lnTo>
                <a:lnTo>
                  <a:pt x="10896194" y="1634102"/>
                </a:lnTo>
                <a:lnTo>
                  <a:pt x="10903338" y="1633309"/>
                </a:lnTo>
                <a:lnTo>
                  <a:pt x="10910879" y="1631721"/>
                </a:lnTo>
                <a:lnTo>
                  <a:pt x="10917625" y="1629737"/>
                </a:lnTo>
                <a:lnTo>
                  <a:pt x="10925166" y="1627753"/>
                </a:lnTo>
                <a:lnTo>
                  <a:pt x="10932707" y="1624579"/>
                </a:lnTo>
                <a:lnTo>
                  <a:pt x="10935485" y="1631325"/>
                </a:lnTo>
                <a:lnTo>
                  <a:pt x="10936279" y="1636086"/>
                </a:lnTo>
                <a:lnTo>
                  <a:pt x="10936279" y="1638467"/>
                </a:lnTo>
                <a:lnTo>
                  <a:pt x="10935882" y="1639658"/>
                </a:lnTo>
                <a:lnTo>
                  <a:pt x="10935485" y="1640848"/>
                </a:lnTo>
                <a:lnTo>
                  <a:pt x="10934294" y="1641642"/>
                </a:lnTo>
                <a:lnTo>
                  <a:pt x="10933500" y="1642832"/>
                </a:lnTo>
                <a:lnTo>
                  <a:pt x="10931913" y="1643229"/>
                </a:lnTo>
                <a:lnTo>
                  <a:pt x="10928738" y="1644419"/>
                </a:lnTo>
                <a:lnTo>
                  <a:pt x="10925166" y="1644419"/>
                </a:lnTo>
                <a:lnTo>
                  <a:pt x="10920800" y="1644419"/>
                </a:lnTo>
                <a:lnTo>
                  <a:pt x="10911672" y="1643626"/>
                </a:lnTo>
                <a:lnTo>
                  <a:pt x="10907703" y="1643626"/>
                </a:lnTo>
                <a:lnTo>
                  <a:pt x="10903735" y="1644816"/>
                </a:lnTo>
                <a:lnTo>
                  <a:pt x="10899766" y="1646403"/>
                </a:lnTo>
                <a:lnTo>
                  <a:pt x="10898179" y="1647197"/>
                </a:lnTo>
                <a:lnTo>
                  <a:pt x="10896591" y="1648784"/>
                </a:lnTo>
                <a:lnTo>
                  <a:pt x="10895797" y="1650768"/>
                </a:lnTo>
                <a:lnTo>
                  <a:pt x="10894607" y="1652752"/>
                </a:lnTo>
                <a:lnTo>
                  <a:pt x="10894210" y="1655530"/>
                </a:lnTo>
                <a:lnTo>
                  <a:pt x="10893813" y="1657911"/>
                </a:lnTo>
                <a:lnTo>
                  <a:pt x="10898575" y="1659498"/>
                </a:lnTo>
                <a:lnTo>
                  <a:pt x="10904132" y="1660688"/>
                </a:lnTo>
                <a:lnTo>
                  <a:pt x="10909291" y="1661482"/>
                </a:lnTo>
                <a:lnTo>
                  <a:pt x="10914847" y="1661482"/>
                </a:lnTo>
                <a:lnTo>
                  <a:pt x="10920403" y="1661482"/>
                </a:lnTo>
                <a:lnTo>
                  <a:pt x="10925960" y="1660688"/>
                </a:lnTo>
                <a:lnTo>
                  <a:pt x="10936675" y="1658704"/>
                </a:lnTo>
                <a:lnTo>
                  <a:pt x="10947788" y="1656324"/>
                </a:lnTo>
                <a:lnTo>
                  <a:pt x="10959297" y="1652752"/>
                </a:lnTo>
                <a:lnTo>
                  <a:pt x="10981522" y="1645213"/>
                </a:lnTo>
                <a:lnTo>
                  <a:pt x="10992635" y="1641642"/>
                </a:lnTo>
                <a:lnTo>
                  <a:pt x="11003747" y="1639261"/>
                </a:lnTo>
                <a:lnTo>
                  <a:pt x="11014066" y="1637277"/>
                </a:lnTo>
                <a:lnTo>
                  <a:pt x="11019622" y="1636880"/>
                </a:lnTo>
                <a:lnTo>
                  <a:pt x="11024782" y="1636880"/>
                </a:lnTo>
                <a:lnTo>
                  <a:pt x="11029544" y="1637277"/>
                </a:lnTo>
                <a:lnTo>
                  <a:pt x="11034703" y="1637673"/>
                </a:lnTo>
                <a:lnTo>
                  <a:pt x="11039863" y="1638864"/>
                </a:lnTo>
                <a:lnTo>
                  <a:pt x="11044625" y="1640848"/>
                </a:lnTo>
                <a:lnTo>
                  <a:pt x="11049388" y="1642832"/>
                </a:lnTo>
                <a:lnTo>
                  <a:pt x="11053753" y="1645610"/>
                </a:lnTo>
                <a:lnTo>
                  <a:pt x="11058516" y="1649181"/>
                </a:lnTo>
                <a:lnTo>
                  <a:pt x="11062882" y="1653149"/>
                </a:lnTo>
                <a:lnTo>
                  <a:pt x="11064866" y="1653149"/>
                </a:lnTo>
                <a:lnTo>
                  <a:pt x="11066850" y="1652752"/>
                </a:lnTo>
                <a:lnTo>
                  <a:pt x="11068438" y="1651959"/>
                </a:lnTo>
                <a:lnTo>
                  <a:pt x="11069232" y="1650371"/>
                </a:lnTo>
                <a:lnTo>
                  <a:pt x="11070422" y="1648784"/>
                </a:lnTo>
                <a:lnTo>
                  <a:pt x="11070819" y="1646800"/>
                </a:lnTo>
                <a:lnTo>
                  <a:pt x="11072010" y="1642435"/>
                </a:lnTo>
                <a:lnTo>
                  <a:pt x="11072803" y="1637277"/>
                </a:lnTo>
                <a:lnTo>
                  <a:pt x="11073994" y="1633309"/>
                </a:lnTo>
                <a:lnTo>
                  <a:pt x="11074788" y="1631721"/>
                </a:lnTo>
                <a:lnTo>
                  <a:pt x="11075979" y="1630134"/>
                </a:lnTo>
                <a:lnTo>
                  <a:pt x="11077566" y="1629340"/>
                </a:lnTo>
                <a:lnTo>
                  <a:pt x="11079550" y="1628547"/>
                </a:lnTo>
                <a:lnTo>
                  <a:pt x="11087488" y="1634896"/>
                </a:lnTo>
                <a:lnTo>
                  <a:pt x="11095822" y="1640451"/>
                </a:lnTo>
                <a:lnTo>
                  <a:pt x="11104157" y="1644816"/>
                </a:lnTo>
                <a:lnTo>
                  <a:pt x="11112491" y="1648387"/>
                </a:lnTo>
                <a:lnTo>
                  <a:pt x="11121222" y="1651165"/>
                </a:lnTo>
                <a:lnTo>
                  <a:pt x="11129557" y="1653149"/>
                </a:lnTo>
                <a:lnTo>
                  <a:pt x="11138288" y="1654736"/>
                </a:lnTo>
                <a:lnTo>
                  <a:pt x="11146622" y="1655530"/>
                </a:lnTo>
                <a:lnTo>
                  <a:pt x="11155353" y="1655927"/>
                </a:lnTo>
                <a:lnTo>
                  <a:pt x="11163688" y="1654736"/>
                </a:lnTo>
                <a:lnTo>
                  <a:pt x="11172419" y="1653943"/>
                </a:lnTo>
                <a:lnTo>
                  <a:pt x="11180753" y="1652355"/>
                </a:lnTo>
                <a:lnTo>
                  <a:pt x="11189485" y="1649975"/>
                </a:lnTo>
                <a:lnTo>
                  <a:pt x="11197819" y="1647197"/>
                </a:lnTo>
                <a:lnTo>
                  <a:pt x="11206550" y="1644419"/>
                </a:lnTo>
                <a:lnTo>
                  <a:pt x="11214885" y="1640848"/>
                </a:lnTo>
                <a:lnTo>
                  <a:pt x="11216075" y="1650371"/>
                </a:lnTo>
                <a:lnTo>
                  <a:pt x="11218060" y="1658704"/>
                </a:lnTo>
                <a:lnTo>
                  <a:pt x="11220441" y="1665847"/>
                </a:lnTo>
                <a:lnTo>
                  <a:pt x="11222822" y="1672593"/>
                </a:lnTo>
                <a:lnTo>
                  <a:pt x="11226394" y="1677751"/>
                </a:lnTo>
                <a:lnTo>
                  <a:pt x="11229966" y="1682513"/>
                </a:lnTo>
                <a:lnTo>
                  <a:pt x="11233935" y="1686481"/>
                </a:lnTo>
                <a:lnTo>
                  <a:pt x="11238300" y="1690052"/>
                </a:lnTo>
                <a:lnTo>
                  <a:pt x="11243460" y="1692433"/>
                </a:lnTo>
                <a:lnTo>
                  <a:pt x="11248619" y="1694417"/>
                </a:lnTo>
                <a:lnTo>
                  <a:pt x="11254175" y="1696004"/>
                </a:lnTo>
                <a:lnTo>
                  <a:pt x="11259732" y="1696798"/>
                </a:lnTo>
                <a:lnTo>
                  <a:pt x="11265685" y="1697592"/>
                </a:lnTo>
                <a:lnTo>
                  <a:pt x="11271638" y="1697989"/>
                </a:lnTo>
                <a:lnTo>
                  <a:pt x="11284735" y="1697989"/>
                </a:lnTo>
                <a:lnTo>
                  <a:pt x="11311325" y="1697592"/>
                </a:lnTo>
                <a:lnTo>
                  <a:pt x="11324819" y="1697592"/>
                </a:lnTo>
                <a:lnTo>
                  <a:pt x="11331169" y="1697989"/>
                </a:lnTo>
                <a:lnTo>
                  <a:pt x="11338313" y="1698385"/>
                </a:lnTo>
                <a:lnTo>
                  <a:pt x="11345060" y="1699973"/>
                </a:lnTo>
                <a:lnTo>
                  <a:pt x="11351013" y="1701560"/>
                </a:lnTo>
                <a:lnTo>
                  <a:pt x="11357363" y="1703544"/>
                </a:lnTo>
                <a:lnTo>
                  <a:pt x="11363316" y="1706322"/>
                </a:lnTo>
                <a:lnTo>
                  <a:pt x="11369666" y="1709496"/>
                </a:lnTo>
                <a:lnTo>
                  <a:pt x="11374825" y="1713464"/>
                </a:lnTo>
                <a:lnTo>
                  <a:pt x="11379985" y="1718623"/>
                </a:lnTo>
                <a:lnTo>
                  <a:pt x="11385144" y="1724178"/>
                </a:lnTo>
                <a:lnTo>
                  <a:pt x="11391891" y="1720607"/>
                </a:lnTo>
                <a:lnTo>
                  <a:pt x="11399432" y="1717432"/>
                </a:lnTo>
                <a:lnTo>
                  <a:pt x="11407766" y="1715051"/>
                </a:lnTo>
                <a:lnTo>
                  <a:pt x="11415703" y="1713464"/>
                </a:lnTo>
                <a:lnTo>
                  <a:pt x="11423641" y="1712670"/>
                </a:lnTo>
                <a:lnTo>
                  <a:pt x="11432372" y="1712670"/>
                </a:lnTo>
                <a:lnTo>
                  <a:pt x="11441103" y="1712670"/>
                </a:lnTo>
                <a:lnTo>
                  <a:pt x="11449835" y="1713464"/>
                </a:lnTo>
                <a:lnTo>
                  <a:pt x="11458169" y="1715051"/>
                </a:lnTo>
                <a:lnTo>
                  <a:pt x="11467297" y="1716639"/>
                </a:lnTo>
                <a:lnTo>
                  <a:pt x="11476029" y="1719019"/>
                </a:lnTo>
                <a:lnTo>
                  <a:pt x="11484363" y="1722194"/>
                </a:lnTo>
                <a:lnTo>
                  <a:pt x="11492300" y="1724972"/>
                </a:lnTo>
                <a:lnTo>
                  <a:pt x="11500635" y="1728543"/>
                </a:lnTo>
                <a:lnTo>
                  <a:pt x="11508175" y="1732511"/>
                </a:lnTo>
                <a:lnTo>
                  <a:pt x="11514922" y="1736479"/>
                </a:lnTo>
                <a:lnTo>
                  <a:pt x="11518891" y="1735289"/>
                </a:lnTo>
                <a:lnTo>
                  <a:pt x="11522463" y="1732511"/>
                </a:lnTo>
                <a:lnTo>
                  <a:pt x="11525241" y="1729733"/>
                </a:lnTo>
                <a:lnTo>
                  <a:pt x="11527622" y="1726162"/>
                </a:lnTo>
                <a:lnTo>
                  <a:pt x="11532782" y="1719019"/>
                </a:lnTo>
                <a:lnTo>
                  <a:pt x="11534766" y="1715051"/>
                </a:lnTo>
                <a:lnTo>
                  <a:pt x="11537147" y="1711877"/>
                </a:lnTo>
                <a:lnTo>
                  <a:pt x="11543497" y="1711480"/>
                </a:lnTo>
                <a:lnTo>
                  <a:pt x="11545482" y="1711877"/>
                </a:lnTo>
                <a:lnTo>
                  <a:pt x="11546672" y="1712670"/>
                </a:lnTo>
                <a:lnTo>
                  <a:pt x="11547863" y="1713067"/>
                </a:lnTo>
                <a:lnTo>
                  <a:pt x="11547863" y="1713861"/>
                </a:lnTo>
                <a:lnTo>
                  <a:pt x="11547069" y="1716639"/>
                </a:lnTo>
                <a:lnTo>
                  <a:pt x="11545482" y="1720210"/>
                </a:lnTo>
                <a:lnTo>
                  <a:pt x="11543497" y="1724575"/>
                </a:lnTo>
                <a:lnTo>
                  <a:pt x="11543100" y="1726956"/>
                </a:lnTo>
                <a:lnTo>
                  <a:pt x="11542703" y="1729733"/>
                </a:lnTo>
                <a:lnTo>
                  <a:pt x="11542703" y="1732511"/>
                </a:lnTo>
                <a:lnTo>
                  <a:pt x="11543100" y="1735685"/>
                </a:lnTo>
                <a:lnTo>
                  <a:pt x="11546275" y="1735685"/>
                </a:lnTo>
                <a:lnTo>
                  <a:pt x="11548657" y="1735685"/>
                </a:lnTo>
                <a:lnTo>
                  <a:pt x="11551038" y="1734495"/>
                </a:lnTo>
                <a:lnTo>
                  <a:pt x="11553022" y="1733701"/>
                </a:lnTo>
                <a:lnTo>
                  <a:pt x="11556594" y="1730527"/>
                </a:lnTo>
                <a:lnTo>
                  <a:pt x="11560166" y="1726956"/>
                </a:lnTo>
                <a:lnTo>
                  <a:pt x="11563341" y="1724178"/>
                </a:lnTo>
                <a:lnTo>
                  <a:pt x="11567310" y="1721003"/>
                </a:lnTo>
                <a:lnTo>
                  <a:pt x="11569294" y="1720210"/>
                </a:lnTo>
                <a:lnTo>
                  <a:pt x="11571279" y="1719019"/>
                </a:lnTo>
                <a:lnTo>
                  <a:pt x="11573660" y="1718623"/>
                </a:lnTo>
                <a:lnTo>
                  <a:pt x="11576835" y="1719019"/>
                </a:lnTo>
                <a:lnTo>
                  <a:pt x="11576438" y="1716242"/>
                </a:lnTo>
                <a:lnTo>
                  <a:pt x="11574850" y="1713861"/>
                </a:lnTo>
                <a:lnTo>
                  <a:pt x="11572866" y="1712670"/>
                </a:lnTo>
                <a:lnTo>
                  <a:pt x="11570088" y="1711877"/>
                </a:lnTo>
                <a:lnTo>
                  <a:pt x="11565325" y="1711480"/>
                </a:lnTo>
                <a:lnTo>
                  <a:pt x="11559769" y="1711083"/>
                </a:lnTo>
                <a:lnTo>
                  <a:pt x="11566913" y="1707909"/>
                </a:lnTo>
                <a:lnTo>
                  <a:pt x="11574453" y="1705131"/>
                </a:lnTo>
                <a:lnTo>
                  <a:pt x="11581597" y="1703147"/>
                </a:lnTo>
                <a:lnTo>
                  <a:pt x="11589932" y="1701957"/>
                </a:lnTo>
                <a:lnTo>
                  <a:pt x="11597869" y="1701560"/>
                </a:lnTo>
                <a:lnTo>
                  <a:pt x="11605807" y="1701163"/>
                </a:lnTo>
                <a:lnTo>
                  <a:pt x="11614538" y="1701163"/>
                </a:lnTo>
                <a:lnTo>
                  <a:pt x="11622872" y="1701560"/>
                </a:lnTo>
                <a:lnTo>
                  <a:pt x="11639938" y="1703544"/>
                </a:lnTo>
                <a:lnTo>
                  <a:pt x="11657003" y="1705528"/>
                </a:lnTo>
                <a:lnTo>
                  <a:pt x="11673672" y="1707115"/>
                </a:lnTo>
                <a:lnTo>
                  <a:pt x="11681610" y="1707512"/>
                </a:lnTo>
                <a:lnTo>
                  <a:pt x="11689547" y="1707512"/>
                </a:lnTo>
                <a:lnTo>
                  <a:pt x="11684785" y="1711083"/>
                </a:lnTo>
                <a:lnTo>
                  <a:pt x="11679625" y="1713861"/>
                </a:lnTo>
                <a:lnTo>
                  <a:pt x="11673672" y="1717035"/>
                </a:lnTo>
                <a:lnTo>
                  <a:pt x="11666925" y="1719416"/>
                </a:lnTo>
                <a:lnTo>
                  <a:pt x="11660179" y="1722194"/>
                </a:lnTo>
                <a:lnTo>
                  <a:pt x="11653035" y="1723384"/>
                </a:lnTo>
                <a:lnTo>
                  <a:pt x="11645891" y="1724972"/>
                </a:lnTo>
                <a:lnTo>
                  <a:pt x="11638350" y="1725765"/>
                </a:lnTo>
                <a:lnTo>
                  <a:pt x="11630810" y="1726162"/>
                </a:lnTo>
                <a:lnTo>
                  <a:pt x="11624063" y="1725765"/>
                </a:lnTo>
                <a:lnTo>
                  <a:pt x="11616919" y="1724972"/>
                </a:lnTo>
                <a:lnTo>
                  <a:pt x="11609775" y="1723384"/>
                </a:lnTo>
                <a:lnTo>
                  <a:pt x="11603425" y="1721003"/>
                </a:lnTo>
                <a:lnTo>
                  <a:pt x="11597869" y="1718623"/>
                </a:lnTo>
                <a:lnTo>
                  <a:pt x="11592313" y="1715051"/>
                </a:lnTo>
                <a:lnTo>
                  <a:pt x="11588344" y="1710686"/>
                </a:lnTo>
                <a:lnTo>
                  <a:pt x="11586757" y="1711083"/>
                </a:lnTo>
                <a:lnTo>
                  <a:pt x="11586360" y="1711877"/>
                </a:lnTo>
                <a:lnTo>
                  <a:pt x="11584772" y="1713861"/>
                </a:lnTo>
                <a:lnTo>
                  <a:pt x="11583979" y="1716639"/>
                </a:lnTo>
                <a:lnTo>
                  <a:pt x="11583185" y="1719019"/>
                </a:lnTo>
                <a:lnTo>
                  <a:pt x="11582391" y="1722194"/>
                </a:lnTo>
                <a:lnTo>
                  <a:pt x="11581200" y="1724575"/>
                </a:lnTo>
                <a:lnTo>
                  <a:pt x="11579216" y="1726162"/>
                </a:lnTo>
                <a:lnTo>
                  <a:pt x="11578422" y="1726559"/>
                </a:lnTo>
                <a:lnTo>
                  <a:pt x="11576835" y="1726559"/>
                </a:lnTo>
                <a:lnTo>
                  <a:pt x="11578819" y="1732114"/>
                </a:lnTo>
                <a:lnTo>
                  <a:pt x="11580803" y="1737273"/>
                </a:lnTo>
                <a:lnTo>
                  <a:pt x="11583979" y="1741241"/>
                </a:lnTo>
                <a:lnTo>
                  <a:pt x="11586757" y="1745209"/>
                </a:lnTo>
                <a:lnTo>
                  <a:pt x="11590329" y="1748780"/>
                </a:lnTo>
                <a:lnTo>
                  <a:pt x="11594297" y="1751161"/>
                </a:lnTo>
                <a:lnTo>
                  <a:pt x="11598266" y="1753542"/>
                </a:lnTo>
                <a:lnTo>
                  <a:pt x="11602235" y="1755129"/>
                </a:lnTo>
                <a:lnTo>
                  <a:pt x="11606203" y="1755526"/>
                </a:lnTo>
                <a:lnTo>
                  <a:pt x="11610966" y="1756320"/>
                </a:lnTo>
                <a:lnTo>
                  <a:pt x="11615332" y="1755526"/>
                </a:lnTo>
                <a:lnTo>
                  <a:pt x="11619300" y="1754336"/>
                </a:lnTo>
                <a:lnTo>
                  <a:pt x="11623269" y="1752351"/>
                </a:lnTo>
                <a:lnTo>
                  <a:pt x="11626841" y="1749574"/>
                </a:lnTo>
                <a:lnTo>
                  <a:pt x="11630413" y="1745606"/>
                </a:lnTo>
                <a:lnTo>
                  <a:pt x="11633588" y="1741241"/>
                </a:lnTo>
                <a:lnTo>
                  <a:pt x="11641129" y="1745209"/>
                </a:lnTo>
                <a:lnTo>
                  <a:pt x="11647479" y="1749574"/>
                </a:lnTo>
                <a:lnTo>
                  <a:pt x="11654225" y="1754732"/>
                </a:lnTo>
                <a:lnTo>
                  <a:pt x="11660179" y="1759891"/>
                </a:lnTo>
                <a:lnTo>
                  <a:pt x="11672085" y="1770208"/>
                </a:lnTo>
                <a:lnTo>
                  <a:pt x="11678832" y="1775366"/>
                </a:lnTo>
                <a:lnTo>
                  <a:pt x="11685182" y="1779731"/>
                </a:lnTo>
                <a:lnTo>
                  <a:pt x="11689547" y="1780128"/>
                </a:lnTo>
                <a:lnTo>
                  <a:pt x="11692722" y="1779731"/>
                </a:lnTo>
                <a:lnTo>
                  <a:pt x="11695897" y="1777747"/>
                </a:lnTo>
                <a:lnTo>
                  <a:pt x="11697882" y="1775366"/>
                </a:lnTo>
                <a:lnTo>
                  <a:pt x="11699072" y="1772192"/>
                </a:lnTo>
                <a:lnTo>
                  <a:pt x="11700660" y="1768621"/>
                </a:lnTo>
                <a:lnTo>
                  <a:pt x="11702644" y="1760684"/>
                </a:lnTo>
                <a:lnTo>
                  <a:pt x="11704232" y="1752351"/>
                </a:lnTo>
                <a:lnTo>
                  <a:pt x="11705819" y="1748780"/>
                </a:lnTo>
                <a:lnTo>
                  <a:pt x="11707407" y="1745209"/>
                </a:lnTo>
                <a:lnTo>
                  <a:pt x="11708597" y="1742034"/>
                </a:lnTo>
                <a:lnTo>
                  <a:pt x="11711375" y="1740050"/>
                </a:lnTo>
                <a:lnTo>
                  <a:pt x="11714153" y="1739257"/>
                </a:lnTo>
                <a:lnTo>
                  <a:pt x="11718122" y="1738463"/>
                </a:lnTo>
                <a:lnTo>
                  <a:pt x="11719313" y="1746796"/>
                </a:lnTo>
                <a:lnTo>
                  <a:pt x="11721297" y="1753542"/>
                </a:lnTo>
                <a:lnTo>
                  <a:pt x="11723282" y="1759097"/>
                </a:lnTo>
                <a:lnTo>
                  <a:pt x="11725663" y="1764653"/>
                </a:lnTo>
                <a:lnTo>
                  <a:pt x="11728838" y="1769414"/>
                </a:lnTo>
                <a:lnTo>
                  <a:pt x="11732013" y="1772589"/>
                </a:lnTo>
                <a:lnTo>
                  <a:pt x="11735982" y="1775763"/>
                </a:lnTo>
                <a:lnTo>
                  <a:pt x="11739553" y="1778144"/>
                </a:lnTo>
                <a:lnTo>
                  <a:pt x="11743522" y="1780128"/>
                </a:lnTo>
                <a:lnTo>
                  <a:pt x="11747888" y="1781715"/>
                </a:lnTo>
                <a:lnTo>
                  <a:pt x="11752253" y="1782906"/>
                </a:lnTo>
                <a:lnTo>
                  <a:pt x="11757413" y="1783699"/>
                </a:lnTo>
                <a:lnTo>
                  <a:pt x="11766938" y="1784493"/>
                </a:lnTo>
                <a:lnTo>
                  <a:pt x="11776860" y="1783699"/>
                </a:lnTo>
                <a:lnTo>
                  <a:pt x="11797497" y="1782906"/>
                </a:lnTo>
                <a:lnTo>
                  <a:pt x="11807816" y="1782906"/>
                </a:lnTo>
                <a:lnTo>
                  <a:pt x="11812182" y="1783303"/>
                </a:lnTo>
                <a:lnTo>
                  <a:pt x="11816547" y="1784493"/>
                </a:lnTo>
                <a:lnTo>
                  <a:pt x="11821310" y="1785287"/>
                </a:lnTo>
                <a:lnTo>
                  <a:pt x="11825279" y="1786874"/>
                </a:lnTo>
                <a:lnTo>
                  <a:pt x="11829247" y="1788858"/>
                </a:lnTo>
                <a:lnTo>
                  <a:pt x="11832819" y="1791239"/>
                </a:lnTo>
                <a:lnTo>
                  <a:pt x="11836391" y="1794413"/>
                </a:lnTo>
                <a:lnTo>
                  <a:pt x="11838772" y="1797985"/>
                </a:lnTo>
                <a:lnTo>
                  <a:pt x="11841947" y="1802349"/>
                </a:lnTo>
                <a:lnTo>
                  <a:pt x="11843932" y="1807508"/>
                </a:lnTo>
                <a:lnTo>
                  <a:pt x="11850679" y="1805524"/>
                </a:lnTo>
                <a:lnTo>
                  <a:pt x="11858219" y="1803937"/>
                </a:lnTo>
                <a:lnTo>
                  <a:pt x="11866950" y="1802349"/>
                </a:lnTo>
                <a:lnTo>
                  <a:pt x="11875285" y="1801953"/>
                </a:lnTo>
                <a:lnTo>
                  <a:pt x="11884810" y="1801953"/>
                </a:lnTo>
                <a:lnTo>
                  <a:pt x="11894335" y="1801953"/>
                </a:lnTo>
                <a:lnTo>
                  <a:pt x="11904653" y="1802349"/>
                </a:lnTo>
                <a:lnTo>
                  <a:pt x="11914575" y="1803540"/>
                </a:lnTo>
                <a:lnTo>
                  <a:pt x="11935213" y="1805921"/>
                </a:lnTo>
                <a:lnTo>
                  <a:pt x="11956247" y="1809492"/>
                </a:lnTo>
                <a:lnTo>
                  <a:pt x="11976091" y="1813857"/>
                </a:lnTo>
                <a:lnTo>
                  <a:pt x="11995935" y="1818222"/>
                </a:lnTo>
                <a:lnTo>
                  <a:pt x="11992760" y="1822587"/>
                </a:lnTo>
                <a:lnTo>
                  <a:pt x="11990775" y="1825761"/>
                </a:lnTo>
                <a:lnTo>
                  <a:pt x="11989188" y="1829333"/>
                </a:lnTo>
                <a:lnTo>
                  <a:pt x="11987997" y="1832904"/>
                </a:lnTo>
                <a:lnTo>
                  <a:pt x="11987203" y="1836078"/>
                </a:lnTo>
                <a:lnTo>
                  <a:pt x="11987203" y="1838856"/>
                </a:lnTo>
                <a:lnTo>
                  <a:pt x="11987203" y="1842030"/>
                </a:lnTo>
                <a:lnTo>
                  <a:pt x="11988394" y="1844411"/>
                </a:lnTo>
                <a:lnTo>
                  <a:pt x="11989188" y="1847189"/>
                </a:lnTo>
                <a:lnTo>
                  <a:pt x="11990775" y="1849173"/>
                </a:lnTo>
                <a:lnTo>
                  <a:pt x="11992760" y="1851157"/>
                </a:lnTo>
                <a:lnTo>
                  <a:pt x="11995538" y="1853141"/>
                </a:lnTo>
                <a:lnTo>
                  <a:pt x="11997919" y="1854728"/>
                </a:lnTo>
                <a:lnTo>
                  <a:pt x="12000697" y="1855919"/>
                </a:lnTo>
                <a:lnTo>
                  <a:pt x="12007841" y="1857903"/>
                </a:lnTo>
                <a:lnTo>
                  <a:pt x="12001888" y="1859490"/>
                </a:lnTo>
                <a:lnTo>
                  <a:pt x="11996332" y="1859490"/>
                </a:lnTo>
                <a:lnTo>
                  <a:pt x="11991966" y="1859093"/>
                </a:lnTo>
                <a:lnTo>
                  <a:pt x="11987997" y="1857506"/>
                </a:lnTo>
                <a:lnTo>
                  <a:pt x="11984425" y="1855522"/>
                </a:lnTo>
                <a:lnTo>
                  <a:pt x="11981250" y="1853141"/>
                </a:lnTo>
                <a:lnTo>
                  <a:pt x="11975694" y="1848379"/>
                </a:lnTo>
                <a:lnTo>
                  <a:pt x="11972916" y="1846395"/>
                </a:lnTo>
                <a:lnTo>
                  <a:pt x="11969741" y="1845205"/>
                </a:lnTo>
                <a:lnTo>
                  <a:pt x="11966566" y="1844411"/>
                </a:lnTo>
                <a:lnTo>
                  <a:pt x="11962597" y="1845205"/>
                </a:lnTo>
                <a:lnTo>
                  <a:pt x="11958629" y="1846395"/>
                </a:lnTo>
                <a:lnTo>
                  <a:pt x="11953072" y="1849570"/>
                </a:lnTo>
                <a:lnTo>
                  <a:pt x="11947119" y="1853935"/>
                </a:lnTo>
                <a:lnTo>
                  <a:pt x="11940769" y="1860680"/>
                </a:lnTo>
                <a:lnTo>
                  <a:pt x="11946325" y="1872188"/>
                </a:lnTo>
                <a:lnTo>
                  <a:pt x="11949500" y="1878140"/>
                </a:lnTo>
                <a:lnTo>
                  <a:pt x="11952675" y="1883299"/>
                </a:lnTo>
                <a:lnTo>
                  <a:pt x="11954660" y="1885283"/>
                </a:lnTo>
                <a:lnTo>
                  <a:pt x="11956644" y="1887267"/>
                </a:lnTo>
                <a:lnTo>
                  <a:pt x="11959025" y="1889251"/>
                </a:lnTo>
                <a:lnTo>
                  <a:pt x="11961803" y="1890838"/>
                </a:lnTo>
                <a:lnTo>
                  <a:pt x="11964582" y="1891235"/>
                </a:lnTo>
                <a:lnTo>
                  <a:pt x="11967757" y="1892028"/>
                </a:lnTo>
                <a:lnTo>
                  <a:pt x="11971329" y="1892028"/>
                </a:lnTo>
                <a:lnTo>
                  <a:pt x="11974900" y="1891632"/>
                </a:lnTo>
                <a:lnTo>
                  <a:pt x="11969741" y="1888854"/>
                </a:lnTo>
                <a:lnTo>
                  <a:pt x="11966169" y="1886076"/>
                </a:lnTo>
                <a:lnTo>
                  <a:pt x="11963788" y="1883695"/>
                </a:lnTo>
                <a:lnTo>
                  <a:pt x="11962200" y="1882108"/>
                </a:lnTo>
                <a:lnTo>
                  <a:pt x="11961407" y="1880124"/>
                </a:lnTo>
                <a:lnTo>
                  <a:pt x="11961803" y="1879331"/>
                </a:lnTo>
                <a:lnTo>
                  <a:pt x="11963391" y="1877743"/>
                </a:lnTo>
                <a:lnTo>
                  <a:pt x="11964582" y="1876950"/>
                </a:lnTo>
                <a:lnTo>
                  <a:pt x="11967757" y="1876156"/>
                </a:lnTo>
                <a:lnTo>
                  <a:pt x="11970932" y="1875759"/>
                </a:lnTo>
                <a:lnTo>
                  <a:pt x="11978472" y="1874966"/>
                </a:lnTo>
                <a:lnTo>
                  <a:pt x="11996729" y="1874569"/>
                </a:lnTo>
                <a:lnTo>
                  <a:pt x="11993950" y="1878140"/>
                </a:lnTo>
                <a:lnTo>
                  <a:pt x="11991172" y="1882108"/>
                </a:lnTo>
                <a:lnTo>
                  <a:pt x="11988791" y="1887267"/>
                </a:lnTo>
                <a:lnTo>
                  <a:pt x="11986807" y="1892028"/>
                </a:lnTo>
                <a:lnTo>
                  <a:pt x="11983632" y="1903536"/>
                </a:lnTo>
                <a:lnTo>
                  <a:pt x="11980853" y="1915440"/>
                </a:lnTo>
                <a:lnTo>
                  <a:pt x="11961407" y="1913853"/>
                </a:lnTo>
                <a:lnTo>
                  <a:pt x="11950294" y="1913853"/>
                </a:lnTo>
                <a:lnTo>
                  <a:pt x="11938785" y="1913853"/>
                </a:lnTo>
                <a:lnTo>
                  <a:pt x="11926482" y="1913853"/>
                </a:lnTo>
                <a:lnTo>
                  <a:pt x="11914179" y="1914647"/>
                </a:lnTo>
                <a:lnTo>
                  <a:pt x="11901082" y="1915837"/>
                </a:lnTo>
                <a:lnTo>
                  <a:pt x="11888382" y="1917821"/>
                </a:lnTo>
                <a:lnTo>
                  <a:pt x="11875285" y="1920202"/>
                </a:lnTo>
                <a:lnTo>
                  <a:pt x="11863379" y="1923376"/>
                </a:lnTo>
                <a:lnTo>
                  <a:pt x="11850679" y="1927344"/>
                </a:lnTo>
                <a:lnTo>
                  <a:pt x="11839169" y="1932503"/>
                </a:lnTo>
                <a:lnTo>
                  <a:pt x="11828850" y="1937662"/>
                </a:lnTo>
                <a:lnTo>
                  <a:pt x="11823294" y="1941233"/>
                </a:lnTo>
                <a:lnTo>
                  <a:pt x="11818532" y="1944407"/>
                </a:lnTo>
                <a:lnTo>
                  <a:pt x="11813769" y="1948375"/>
                </a:lnTo>
                <a:lnTo>
                  <a:pt x="11809800" y="1952343"/>
                </a:lnTo>
                <a:lnTo>
                  <a:pt x="11805038" y="1956312"/>
                </a:lnTo>
                <a:lnTo>
                  <a:pt x="11801466" y="1961073"/>
                </a:lnTo>
                <a:lnTo>
                  <a:pt x="11838375" y="1965438"/>
                </a:lnTo>
                <a:lnTo>
                  <a:pt x="11855838" y="1967025"/>
                </a:lnTo>
                <a:lnTo>
                  <a:pt x="11863379" y="1967025"/>
                </a:lnTo>
                <a:lnTo>
                  <a:pt x="11869332" y="1967025"/>
                </a:lnTo>
                <a:lnTo>
                  <a:pt x="11869332" y="1961073"/>
                </a:lnTo>
                <a:lnTo>
                  <a:pt x="11868538" y="1955915"/>
                </a:lnTo>
                <a:lnTo>
                  <a:pt x="11867347" y="1951550"/>
                </a:lnTo>
                <a:lnTo>
                  <a:pt x="11865363" y="1947979"/>
                </a:lnTo>
                <a:lnTo>
                  <a:pt x="11862982" y="1945201"/>
                </a:lnTo>
                <a:lnTo>
                  <a:pt x="11859807" y="1944010"/>
                </a:lnTo>
                <a:lnTo>
                  <a:pt x="11856235" y="1943217"/>
                </a:lnTo>
                <a:lnTo>
                  <a:pt x="11851869" y="1943217"/>
                </a:lnTo>
                <a:lnTo>
                  <a:pt x="11851869" y="1940439"/>
                </a:lnTo>
                <a:lnTo>
                  <a:pt x="11852266" y="1938455"/>
                </a:lnTo>
                <a:lnTo>
                  <a:pt x="11853457" y="1936868"/>
                </a:lnTo>
                <a:lnTo>
                  <a:pt x="11854647" y="1935281"/>
                </a:lnTo>
                <a:lnTo>
                  <a:pt x="11856235" y="1934884"/>
                </a:lnTo>
                <a:lnTo>
                  <a:pt x="11857822" y="1934487"/>
                </a:lnTo>
                <a:lnTo>
                  <a:pt x="11862188" y="1934487"/>
                </a:lnTo>
                <a:lnTo>
                  <a:pt x="11871713" y="1935281"/>
                </a:lnTo>
                <a:lnTo>
                  <a:pt x="11876475" y="1935677"/>
                </a:lnTo>
                <a:lnTo>
                  <a:pt x="11878460" y="1935281"/>
                </a:lnTo>
                <a:lnTo>
                  <a:pt x="11880047" y="1934884"/>
                </a:lnTo>
                <a:lnTo>
                  <a:pt x="11877269" y="1939249"/>
                </a:lnTo>
                <a:lnTo>
                  <a:pt x="11875285" y="1943217"/>
                </a:lnTo>
                <a:lnTo>
                  <a:pt x="11874491" y="1946788"/>
                </a:lnTo>
                <a:lnTo>
                  <a:pt x="11874491" y="1949963"/>
                </a:lnTo>
                <a:lnTo>
                  <a:pt x="11874888" y="1952343"/>
                </a:lnTo>
                <a:lnTo>
                  <a:pt x="11876079" y="1954724"/>
                </a:lnTo>
                <a:lnTo>
                  <a:pt x="11878063" y="1957105"/>
                </a:lnTo>
                <a:lnTo>
                  <a:pt x="11879253" y="1959486"/>
                </a:lnTo>
                <a:lnTo>
                  <a:pt x="11884016" y="1963454"/>
                </a:lnTo>
                <a:lnTo>
                  <a:pt x="11887985" y="1968613"/>
                </a:lnTo>
                <a:lnTo>
                  <a:pt x="11889572" y="1970994"/>
                </a:lnTo>
                <a:lnTo>
                  <a:pt x="11890763" y="1974565"/>
                </a:lnTo>
                <a:lnTo>
                  <a:pt x="11891953" y="1978136"/>
                </a:lnTo>
                <a:lnTo>
                  <a:pt x="11891953" y="1982501"/>
                </a:lnTo>
                <a:lnTo>
                  <a:pt x="11858219" y="1983691"/>
                </a:lnTo>
                <a:lnTo>
                  <a:pt x="11859013" y="1986866"/>
                </a:lnTo>
                <a:lnTo>
                  <a:pt x="11859410" y="1990437"/>
                </a:lnTo>
                <a:lnTo>
                  <a:pt x="11860203" y="1993612"/>
                </a:lnTo>
                <a:lnTo>
                  <a:pt x="11861394" y="1995993"/>
                </a:lnTo>
                <a:lnTo>
                  <a:pt x="11862982" y="1998373"/>
                </a:lnTo>
                <a:lnTo>
                  <a:pt x="11864966" y="1999961"/>
                </a:lnTo>
                <a:lnTo>
                  <a:pt x="11866553" y="2001548"/>
                </a:lnTo>
                <a:lnTo>
                  <a:pt x="11868538" y="2003135"/>
                </a:lnTo>
                <a:lnTo>
                  <a:pt x="11873300" y="2005119"/>
                </a:lnTo>
                <a:lnTo>
                  <a:pt x="11878460" y="2005913"/>
                </a:lnTo>
                <a:lnTo>
                  <a:pt x="11884016" y="2005913"/>
                </a:lnTo>
                <a:lnTo>
                  <a:pt x="11889969" y="2005913"/>
                </a:lnTo>
                <a:lnTo>
                  <a:pt x="11901875" y="2005516"/>
                </a:lnTo>
                <a:lnTo>
                  <a:pt x="11907829" y="2005119"/>
                </a:lnTo>
                <a:lnTo>
                  <a:pt x="11914179" y="2005119"/>
                </a:lnTo>
                <a:lnTo>
                  <a:pt x="11919735" y="2005913"/>
                </a:lnTo>
                <a:lnTo>
                  <a:pt x="11924497" y="2007103"/>
                </a:lnTo>
                <a:lnTo>
                  <a:pt x="11926482" y="2008690"/>
                </a:lnTo>
                <a:lnTo>
                  <a:pt x="11928466" y="2009484"/>
                </a:lnTo>
                <a:lnTo>
                  <a:pt x="11930450" y="2011071"/>
                </a:lnTo>
                <a:lnTo>
                  <a:pt x="11932038" y="2013055"/>
                </a:lnTo>
                <a:lnTo>
                  <a:pt x="11931641" y="2018214"/>
                </a:lnTo>
                <a:lnTo>
                  <a:pt x="11930450" y="2020992"/>
                </a:lnTo>
                <a:lnTo>
                  <a:pt x="11929657" y="2022976"/>
                </a:lnTo>
                <a:lnTo>
                  <a:pt x="11928069" y="2024166"/>
                </a:lnTo>
                <a:lnTo>
                  <a:pt x="11926482" y="2024166"/>
                </a:lnTo>
                <a:lnTo>
                  <a:pt x="11924497" y="2022976"/>
                </a:lnTo>
                <a:lnTo>
                  <a:pt x="11919735" y="2020595"/>
                </a:lnTo>
                <a:lnTo>
                  <a:pt x="11914179" y="2017817"/>
                </a:lnTo>
                <a:lnTo>
                  <a:pt x="11911003" y="2016230"/>
                </a:lnTo>
                <a:lnTo>
                  <a:pt x="11907432" y="2015436"/>
                </a:lnTo>
                <a:lnTo>
                  <a:pt x="11903860" y="2015436"/>
                </a:lnTo>
                <a:lnTo>
                  <a:pt x="11900685" y="2016627"/>
                </a:lnTo>
                <a:lnTo>
                  <a:pt x="11897113" y="2018611"/>
                </a:lnTo>
                <a:lnTo>
                  <a:pt x="11893144" y="2022182"/>
                </a:lnTo>
                <a:lnTo>
                  <a:pt x="11894335" y="2029721"/>
                </a:lnTo>
                <a:lnTo>
                  <a:pt x="11897113" y="2035674"/>
                </a:lnTo>
                <a:lnTo>
                  <a:pt x="11899494" y="2040038"/>
                </a:lnTo>
                <a:lnTo>
                  <a:pt x="11902669" y="2043213"/>
                </a:lnTo>
                <a:lnTo>
                  <a:pt x="11905447" y="2045594"/>
                </a:lnTo>
                <a:lnTo>
                  <a:pt x="11909019" y="2046784"/>
                </a:lnTo>
                <a:lnTo>
                  <a:pt x="11912591" y="2047181"/>
                </a:lnTo>
                <a:lnTo>
                  <a:pt x="11916560" y="2047578"/>
                </a:lnTo>
                <a:lnTo>
                  <a:pt x="11924497" y="2047181"/>
                </a:lnTo>
                <a:lnTo>
                  <a:pt x="11933229" y="2046784"/>
                </a:lnTo>
                <a:lnTo>
                  <a:pt x="11937594" y="2047181"/>
                </a:lnTo>
                <a:lnTo>
                  <a:pt x="11941563" y="2048371"/>
                </a:lnTo>
                <a:lnTo>
                  <a:pt x="11945532" y="2049562"/>
                </a:lnTo>
                <a:lnTo>
                  <a:pt x="11949500" y="2052736"/>
                </a:lnTo>
                <a:lnTo>
                  <a:pt x="11948707" y="2056704"/>
                </a:lnTo>
                <a:lnTo>
                  <a:pt x="11947119" y="2060276"/>
                </a:lnTo>
                <a:lnTo>
                  <a:pt x="11945135" y="2063847"/>
                </a:lnTo>
                <a:lnTo>
                  <a:pt x="11943547" y="2066228"/>
                </a:lnTo>
                <a:lnTo>
                  <a:pt x="11941166" y="2069402"/>
                </a:lnTo>
                <a:lnTo>
                  <a:pt x="11939182" y="2071386"/>
                </a:lnTo>
                <a:lnTo>
                  <a:pt x="11937197" y="2073370"/>
                </a:lnTo>
                <a:lnTo>
                  <a:pt x="11934816" y="2074958"/>
                </a:lnTo>
                <a:lnTo>
                  <a:pt x="11929260" y="2077339"/>
                </a:lnTo>
                <a:lnTo>
                  <a:pt x="11923703" y="2078926"/>
                </a:lnTo>
                <a:lnTo>
                  <a:pt x="11917750" y="2079719"/>
                </a:lnTo>
                <a:lnTo>
                  <a:pt x="11911003" y="2079719"/>
                </a:lnTo>
                <a:lnTo>
                  <a:pt x="11905050" y="2079719"/>
                </a:lnTo>
                <a:lnTo>
                  <a:pt x="11897907" y="2079323"/>
                </a:lnTo>
                <a:lnTo>
                  <a:pt x="11884810" y="2077735"/>
                </a:lnTo>
                <a:lnTo>
                  <a:pt x="11878460" y="2077735"/>
                </a:lnTo>
                <a:lnTo>
                  <a:pt x="11871713" y="2077735"/>
                </a:lnTo>
                <a:lnTo>
                  <a:pt x="11865760" y="2078529"/>
                </a:lnTo>
                <a:lnTo>
                  <a:pt x="11860203" y="2079323"/>
                </a:lnTo>
                <a:lnTo>
                  <a:pt x="11857029" y="2080910"/>
                </a:lnTo>
                <a:lnTo>
                  <a:pt x="11854250" y="2082497"/>
                </a:lnTo>
                <a:lnTo>
                  <a:pt x="11851869" y="2083687"/>
                </a:lnTo>
                <a:lnTo>
                  <a:pt x="11849885" y="2086068"/>
                </a:lnTo>
                <a:lnTo>
                  <a:pt x="11846313" y="2090036"/>
                </a:lnTo>
                <a:lnTo>
                  <a:pt x="11843138" y="2093211"/>
                </a:lnTo>
                <a:lnTo>
                  <a:pt x="11841947" y="2094798"/>
                </a:lnTo>
                <a:lnTo>
                  <a:pt x="11839963" y="2095989"/>
                </a:lnTo>
                <a:lnTo>
                  <a:pt x="11837582" y="2096385"/>
                </a:lnTo>
                <a:lnTo>
                  <a:pt x="11835200" y="2095989"/>
                </a:lnTo>
                <a:lnTo>
                  <a:pt x="11832819" y="2095592"/>
                </a:lnTo>
                <a:lnTo>
                  <a:pt x="11829247" y="2094005"/>
                </a:lnTo>
                <a:lnTo>
                  <a:pt x="11825279" y="2092020"/>
                </a:lnTo>
                <a:lnTo>
                  <a:pt x="11820516" y="2088449"/>
                </a:lnTo>
                <a:lnTo>
                  <a:pt x="11819722" y="2091227"/>
                </a:lnTo>
                <a:lnTo>
                  <a:pt x="11817738" y="2094401"/>
                </a:lnTo>
                <a:lnTo>
                  <a:pt x="11815357" y="2097576"/>
                </a:lnTo>
                <a:lnTo>
                  <a:pt x="11812579" y="2100353"/>
                </a:lnTo>
                <a:lnTo>
                  <a:pt x="11805038" y="2107099"/>
                </a:lnTo>
                <a:lnTo>
                  <a:pt x="11796703" y="2113051"/>
                </a:lnTo>
                <a:lnTo>
                  <a:pt x="11786385" y="2119004"/>
                </a:lnTo>
                <a:lnTo>
                  <a:pt x="11776066" y="2124162"/>
                </a:lnTo>
                <a:lnTo>
                  <a:pt x="11764953" y="2128130"/>
                </a:lnTo>
                <a:lnTo>
                  <a:pt x="11759397" y="2129717"/>
                </a:lnTo>
                <a:lnTo>
                  <a:pt x="11753841" y="2130511"/>
                </a:lnTo>
                <a:lnTo>
                  <a:pt x="11755032" y="2126940"/>
                </a:lnTo>
                <a:lnTo>
                  <a:pt x="11755825" y="2124162"/>
                </a:lnTo>
                <a:lnTo>
                  <a:pt x="11759397" y="2118607"/>
                </a:lnTo>
                <a:lnTo>
                  <a:pt x="11760985" y="2115829"/>
                </a:lnTo>
                <a:lnTo>
                  <a:pt x="11762969" y="2113448"/>
                </a:lnTo>
                <a:lnTo>
                  <a:pt x="11764160" y="2109877"/>
                </a:lnTo>
                <a:lnTo>
                  <a:pt x="11764557" y="2106306"/>
                </a:lnTo>
                <a:lnTo>
                  <a:pt x="11757413" y="2105909"/>
                </a:lnTo>
                <a:lnTo>
                  <a:pt x="11751063" y="2107099"/>
                </a:lnTo>
                <a:lnTo>
                  <a:pt x="11744713" y="2109083"/>
                </a:lnTo>
                <a:lnTo>
                  <a:pt x="11739553" y="2111067"/>
                </a:lnTo>
                <a:lnTo>
                  <a:pt x="11734791" y="2114639"/>
                </a:lnTo>
                <a:lnTo>
                  <a:pt x="11730425" y="2118607"/>
                </a:lnTo>
                <a:lnTo>
                  <a:pt x="11726457" y="2122972"/>
                </a:lnTo>
                <a:lnTo>
                  <a:pt x="11722885" y="2128130"/>
                </a:lnTo>
                <a:lnTo>
                  <a:pt x="11719710" y="2133685"/>
                </a:lnTo>
                <a:lnTo>
                  <a:pt x="11717329" y="2139241"/>
                </a:lnTo>
                <a:lnTo>
                  <a:pt x="11714153" y="2145590"/>
                </a:lnTo>
                <a:lnTo>
                  <a:pt x="11712169" y="2151939"/>
                </a:lnTo>
                <a:lnTo>
                  <a:pt x="11707803" y="2166224"/>
                </a:lnTo>
                <a:lnTo>
                  <a:pt x="11703835" y="2180112"/>
                </a:lnTo>
                <a:lnTo>
                  <a:pt x="11705819" y="2182890"/>
                </a:lnTo>
                <a:lnTo>
                  <a:pt x="11707407" y="2184080"/>
                </a:lnTo>
                <a:lnTo>
                  <a:pt x="11708597" y="2185271"/>
                </a:lnTo>
                <a:lnTo>
                  <a:pt x="11710582" y="2185668"/>
                </a:lnTo>
                <a:lnTo>
                  <a:pt x="11712169" y="2185668"/>
                </a:lnTo>
                <a:lnTo>
                  <a:pt x="11714153" y="2185271"/>
                </a:lnTo>
                <a:lnTo>
                  <a:pt x="11718122" y="2183683"/>
                </a:lnTo>
                <a:lnTo>
                  <a:pt x="11722885" y="2182096"/>
                </a:lnTo>
                <a:lnTo>
                  <a:pt x="11725266" y="2181699"/>
                </a:lnTo>
                <a:lnTo>
                  <a:pt x="11727647" y="2181699"/>
                </a:lnTo>
                <a:lnTo>
                  <a:pt x="11730029" y="2182096"/>
                </a:lnTo>
                <a:lnTo>
                  <a:pt x="11732807" y="2183287"/>
                </a:lnTo>
                <a:lnTo>
                  <a:pt x="11735188" y="2184874"/>
                </a:lnTo>
                <a:lnTo>
                  <a:pt x="11737966" y="2187255"/>
                </a:lnTo>
                <a:lnTo>
                  <a:pt x="11730425" y="2189239"/>
                </a:lnTo>
                <a:lnTo>
                  <a:pt x="11724869" y="2191620"/>
                </a:lnTo>
                <a:lnTo>
                  <a:pt x="11719710" y="2193604"/>
                </a:lnTo>
                <a:lnTo>
                  <a:pt x="11716138" y="2196778"/>
                </a:lnTo>
                <a:lnTo>
                  <a:pt x="11713757" y="2199953"/>
                </a:lnTo>
                <a:lnTo>
                  <a:pt x="11711772" y="2202730"/>
                </a:lnTo>
                <a:lnTo>
                  <a:pt x="11710582" y="2206302"/>
                </a:lnTo>
                <a:lnTo>
                  <a:pt x="11709788" y="2209873"/>
                </a:lnTo>
                <a:lnTo>
                  <a:pt x="11708200" y="2218206"/>
                </a:lnTo>
                <a:lnTo>
                  <a:pt x="11707407" y="2222968"/>
                </a:lnTo>
                <a:lnTo>
                  <a:pt x="11706216" y="2228523"/>
                </a:lnTo>
                <a:lnTo>
                  <a:pt x="11704232" y="2233285"/>
                </a:lnTo>
                <a:lnTo>
                  <a:pt x="11701850" y="2239237"/>
                </a:lnTo>
                <a:lnTo>
                  <a:pt x="11698675" y="2245983"/>
                </a:lnTo>
                <a:lnTo>
                  <a:pt x="11694310" y="2252332"/>
                </a:lnTo>
                <a:lnTo>
                  <a:pt x="11679625" y="2253125"/>
                </a:lnTo>
                <a:lnTo>
                  <a:pt x="11664941" y="2253125"/>
                </a:lnTo>
                <a:lnTo>
                  <a:pt x="11650653" y="2253125"/>
                </a:lnTo>
                <a:lnTo>
                  <a:pt x="11643907" y="2253522"/>
                </a:lnTo>
                <a:lnTo>
                  <a:pt x="11637557" y="2254316"/>
                </a:lnTo>
                <a:lnTo>
                  <a:pt x="11631603" y="2255506"/>
                </a:lnTo>
                <a:lnTo>
                  <a:pt x="11626444" y="2257490"/>
                </a:lnTo>
                <a:lnTo>
                  <a:pt x="11622079" y="2259871"/>
                </a:lnTo>
                <a:lnTo>
                  <a:pt x="11620094" y="2261458"/>
                </a:lnTo>
                <a:lnTo>
                  <a:pt x="11618507" y="2263442"/>
                </a:lnTo>
                <a:lnTo>
                  <a:pt x="11616919" y="2265426"/>
                </a:lnTo>
                <a:lnTo>
                  <a:pt x="11615729" y="2267410"/>
                </a:lnTo>
                <a:lnTo>
                  <a:pt x="11614935" y="2270188"/>
                </a:lnTo>
                <a:lnTo>
                  <a:pt x="11614538" y="2272966"/>
                </a:lnTo>
                <a:lnTo>
                  <a:pt x="11614538" y="2276140"/>
                </a:lnTo>
                <a:lnTo>
                  <a:pt x="11614538" y="2278918"/>
                </a:lnTo>
                <a:lnTo>
                  <a:pt x="11614935" y="2282489"/>
                </a:lnTo>
                <a:lnTo>
                  <a:pt x="11615332" y="2286457"/>
                </a:lnTo>
                <a:lnTo>
                  <a:pt x="11606997" y="2289235"/>
                </a:lnTo>
                <a:lnTo>
                  <a:pt x="11597869" y="2291219"/>
                </a:lnTo>
                <a:lnTo>
                  <a:pt x="11589138" y="2292013"/>
                </a:lnTo>
                <a:lnTo>
                  <a:pt x="11581200" y="2293203"/>
                </a:lnTo>
                <a:lnTo>
                  <a:pt x="11565325" y="2294790"/>
                </a:lnTo>
                <a:lnTo>
                  <a:pt x="11550244" y="2295981"/>
                </a:lnTo>
                <a:lnTo>
                  <a:pt x="11543100" y="2297171"/>
                </a:lnTo>
                <a:lnTo>
                  <a:pt x="11536750" y="2298758"/>
                </a:lnTo>
                <a:lnTo>
                  <a:pt x="11530003" y="2300742"/>
                </a:lnTo>
                <a:lnTo>
                  <a:pt x="11524050" y="2303123"/>
                </a:lnTo>
                <a:lnTo>
                  <a:pt x="11518097" y="2306694"/>
                </a:lnTo>
                <a:lnTo>
                  <a:pt x="11512938" y="2310663"/>
                </a:lnTo>
                <a:lnTo>
                  <a:pt x="11508175" y="2315821"/>
                </a:lnTo>
                <a:lnTo>
                  <a:pt x="11503016" y="2322170"/>
                </a:lnTo>
                <a:lnTo>
                  <a:pt x="11499444" y="2317805"/>
                </a:lnTo>
                <a:lnTo>
                  <a:pt x="11495872" y="2314234"/>
                </a:lnTo>
                <a:lnTo>
                  <a:pt x="11492300" y="2311059"/>
                </a:lnTo>
                <a:lnTo>
                  <a:pt x="11489125" y="2308679"/>
                </a:lnTo>
                <a:lnTo>
                  <a:pt x="11484760" y="2306694"/>
                </a:lnTo>
                <a:lnTo>
                  <a:pt x="11481585" y="2304710"/>
                </a:lnTo>
                <a:lnTo>
                  <a:pt x="11478013" y="2303520"/>
                </a:lnTo>
                <a:lnTo>
                  <a:pt x="11474441" y="2302726"/>
                </a:lnTo>
                <a:lnTo>
                  <a:pt x="11470472" y="2302726"/>
                </a:lnTo>
                <a:lnTo>
                  <a:pt x="11466900" y="2302330"/>
                </a:lnTo>
                <a:lnTo>
                  <a:pt x="11463329" y="2302726"/>
                </a:lnTo>
                <a:lnTo>
                  <a:pt x="11459360" y="2303123"/>
                </a:lnTo>
                <a:lnTo>
                  <a:pt x="11452216" y="2305504"/>
                </a:lnTo>
                <a:lnTo>
                  <a:pt x="11444675" y="2308679"/>
                </a:lnTo>
                <a:lnTo>
                  <a:pt x="11437929" y="2312647"/>
                </a:lnTo>
                <a:lnTo>
                  <a:pt x="11430785" y="2317012"/>
                </a:lnTo>
                <a:lnTo>
                  <a:pt x="11423641" y="2322567"/>
                </a:lnTo>
                <a:lnTo>
                  <a:pt x="11416497" y="2327725"/>
                </a:lnTo>
                <a:lnTo>
                  <a:pt x="11403003" y="2339233"/>
                </a:lnTo>
                <a:lnTo>
                  <a:pt x="11390700" y="2349153"/>
                </a:lnTo>
                <a:lnTo>
                  <a:pt x="11408957" y="2358280"/>
                </a:lnTo>
                <a:lnTo>
                  <a:pt x="11417291" y="2362248"/>
                </a:lnTo>
                <a:lnTo>
                  <a:pt x="11425625" y="2365422"/>
                </a:lnTo>
                <a:lnTo>
                  <a:pt x="11430388" y="2366216"/>
                </a:lnTo>
                <a:lnTo>
                  <a:pt x="11434357" y="2367406"/>
                </a:lnTo>
                <a:lnTo>
                  <a:pt x="11438722" y="2367406"/>
                </a:lnTo>
                <a:lnTo>
                  <a:pt x="11443088" y="2367406"/>
                </a:lnTo>
                <a:lnTo>
                  <a:pt x="11448247" y="2367406"/>
                </a:lnTo>
                <a:lnTo>
                  <a:pt x="11453407" y="2366216"/>
                </a:lnTo>
                <a:lnTo>
                  <a:pt x="11458963" y="2365026"/>
                </a:lnTo>
                <a:lnTo>
                  <a:pt x="11464519" y="2363042"/>
                </a:lnTo>
                <a:lnTo>
                  <a:pt x="11464916" y="2367406"/>
                </a:lnTo>
                <a:lnTo>
                  <a:pt x="11464519" y="2371771"/>
                </a:lnTo>
                <a:lnTo>
                  <a:pt x="11463329" y="2375739"/>
                </a:lnTo>
                <a:lnTo>
                  <a:pt x="11461344" y="2379311"/>
                </a:lnTo>
                <a:lnTo>
                  <a:pt x="11459360" y="2382485"/>
                </a:lnTo>
                <a:lnTo>
                  <a:pt x="11456979" y="2385263"/>
                </a:lnTo>
                <a:lnTo>
                  <a:pt x="11453803" y="2388041"/>
                </a:lnTo>
                <a:lnTo>
                  <a:pt x="11450629" y="2390025"/>
                </a:lnTo>
                <a:lnTo>
                  <a:pt x="11447850" y="2391612"/>
                </a:lnTo>
                <a:lnTo>
                  <a:pt x="11444675" y="2392405"/>
                </a:lnTo>
                <a:lnTo>
                  <a:pt x="11441897" y="2393596"/>
                </a:lnTo>
                <a:lnTo>
                  <a:pt x="11438722" y="2393596"/>
                </a:lnTo>
                <a:lnTo>
                  <a:pt x="11436341" y="2392802"/>
                </a:lnTo>
                <a:lnTo>
                  <a:pt x="11433563" y="2392009"/>
                </a:lnTo>
                <a:lnTo>
                  <a:pt x="11432372" y="2390421"/>
                </a:lnTo>
                <a:lnTo>
                  <a:pt x="11430785" y="2388041"/>
                </a:lnTo>
                <a:lnTo>
                  <a:pt x="11427213" y="2390818"/>
                </a:lnTo>
                <a:lnTo>
                  <a:pt x="11423641" y="2394389"/>
                </a:lnTo>
                <a:lnTo>
                  <a:pt x="11421260" y="2398358"/>
                </a:lnTo>
                <a:lnTo>
                  <a:pt x="11419275" y="2403516"/>
                </a:lnTo>
                <a:lnTo>
                  <a:pt x="11417688" y="2409071"/>
                </a:lnTo>
                <a:lnTo>
                  <a:pt x="11416100" y="2415024"/>
                </a:lnTo>
                <a:lnTo>
                  <a:pt x="11415307" y="2421373"/>
                </a:lnTo>
                <a:lnTo>
                  <a:pt x="11414513" y="2428515"/>
                </a:lnTo>
                <a:lnTo>
                  <a:pt x="11417688" y="2430499"/>
                </a:lnTo>
                <a:lnTo>
                  <a:pt x="11420863" y="2432086"/>
                </a:lnTo>
                <a:lnTo>
                  <a:pt x="11424038" y="2433277"/>
                </a:lnTo>
                <a:lnTo>
                  <a:pt x="11427213" y="2433674"/>
                </a:lnTo>
                <a:lnTo>
                  <a:pt x="11433166" y="2434070"/>
                </a:lnTo>
                <a:lnTo>
                  <a:pt x="11439119" y="2433674"/>
                </a:lnTo>
                <a:lnTo>
                  <a:pt x="11445469" y="2432086"/>
                </a:lnTo>
                <a:lnTo>
                  <a:pt x="11451422" y="2430102"/>
                </a:lnTo>
                <a:lnTo>
                  <a:pt x="11462932" y="2425737"/>
                </a:lnTo>
                <a:lnTo>
                  <a:pt x="11468488" y="2423753"/>
                </a:lnTo>
                <a:lnTo>
                  <a:pt x="11474044" y="2421373"/>
                </a:lnTo>
                <a:lnTo>
                  <a:pt x="11479600" y="2420579"/>
                </a:lnTo>
                <a:lnTo>
                  <a:pt x="11484363" y="2420579"/>
                </a:lnTo>
                <a:lnTo>
                  <a:pt x="11487538" y="2420976"/>
                </a:lnTo>
                <a:lnTo>
                  <a:pt x="11489919" y="2421373"/>
                </a:lnTo>
                <a:lnTo>
                  <a:pt x="11492300" y="2422563"/>
                </a:lnTo>
                <a:lnTo>
                  <a:pt x="11495079" y="2424150"/>
                </a:lnTo>
                <a:lnTo>
                  <a:pt x="11497460" y="2426134"/>
                </a:lnTo>
                <a:lnTo>
                  <a:pt x="11499841" y="2428118"/>
                </a:lnTo>
                <a:lnTo>
                  <a:pt x="11502619" y="2431293"/>
                </a:lnTo>
                <a:lnTo>
                  <a:pt x="11505000" y="2434070"/>
                </a:lnTo>
                <a:lnTo>
                  <a:pt x="11493491" y="2440023"/>
                </a:lnTo>
                <a:lnTo>
                  <a:pt x="11479600" y="2446768"/>
                </a:lnTo>
                <a:lnTo>
                  <a:pt x="11463725" y="2453117"/>
                </a:lnTo>
                <a:lnTo>
                  <a:pt x="11446263" y="2460260"/>
                </a:lnTo>
                <a:lnTo>
                  <a:pt x="11428403" y="2466212"/>
                </a:lnTo>
                <a:lnTo>
                  <a:pt x="11408957" y="2471371"/>
                </a:lnTo>
                <a:lnTo>
                  <a:pt x="11399035" y="2473751"/>
                </a:lnTo>
                <a:lnTo>
                  <a:pt x="11389510" y="2475735"/>
                </a:lnTo>
                <a:lnTo>
                  <a:pt x="11379985" y="2476926"/>
                </a:lnTo>
                <a:lnTo>
                  <a:pt x="11370063" y="2477719"/>
                </a:lnTo>
                <a:lnTo>
                  <a:pt x="11365300" y="2477719"/>
                </a:lnTo>
                <a:lnTo>
                  <a:pt x="11360141" y="2477323"/>
                </a:lnTo>
                <a:lnTo>
                  <a:pt x="11347044" y="2475339"/>
                </a:lnTo>
                <a:lnTo>
                  <a:pt x="11332757" y="2472164"/>
                </a:lnTo>
                <a:lnTo>
                  <a:pt x="11318866" y="2469783"/>
                </a:lnTo>
                <a:lnTo>
                  <a:pt x="11312119" y="2469386"/>
                </a:lnTo>
                <a:lnTo>
                  <a:pt x="11306563" y="2469386"/>
                </a:lnTo>
                <a:lnTo>
                  <a:pt x="11302197" y="2469783"/>
                </a:lnTo>
                <a:lnTo>
                  <a:pt x="11300610" y="2470180"/>
                </a:lnTo>
                <a:lnTo>
                  <a:pt x="11299419" y="2471371"/>
                </a:lnTo>
                <a:lnTo>
                  <a:pt x="11297832" y="2472164"/>
                </a:lnTo>
                <a:lnTo>
                  <a:pt x="11297038" y="2473751"/>
                </a:lnTo>
                <a:lnTo>
                  <a:pt x="11296641" y="2475339"/>
                </a:lnTo>
                <a:lnTo>
                  <a:pt x="11297038" y="2477323"/>
                </a:lnTo>
                <a:lnTo>
                  <a:pt x="11297832" y="2479307"/>
                </a:lnTo>
                <a:lnTo>
                  <a:pt x="11298625" y="2481688"/>
                </a:lnTo>
                <a:lnTo>
                  <a:pt x="11302197" y="2487640"/>
                </a:lnTo>
                <a:lnTo>
                  <a:pt x="11300610" y="2489227"/>
                </a:lnTo>
                <a:lnTo>
                  <a:pt x="11298625" y="2490417"/>
                </a:lnTo>
                <a:lnTo>
                  <a:pt x="11296244" y="2491211"/>
                </a:lnTo>
                <a:lnTo>
                  <a:pt x="11293863" y="2491211"/>
                </a:lnTo>
                <a:lnTo>
                  <a:pt x="11288307" y="2491211"/>
                </a:lnTo>
                <a:lnTo>
                  <a:pt x="11282353" y="2490417"/>
                </a:lnTo>
                <a:lnTo>
                  <a:pt x="11269257" y="2486846"/>
                </a:lnTo>
                <a:lnTo>
                  <a:pt x="11262510" y="2485259"/>
                </a:lnTo>
                <a:lnTo>
                  <a:pt x="11255366" y="2483672"/>
                </a:lnTo>
                <a:lnTo>
                  <a:pt x="11249016" y="2482878"/>
                </a:lnTo>
                <a:lnTo>
                  <a:pt x="11243063" y="2483275"/>
                </a:lnTo>
                <a:lnTo>
                  <a:pt x="11240682" y="2483672"/>
                </a:lnTo>
                <a:lnTo>
                  <a:pt x="11237507" y="2484862"/>
                </a:lnTo>
                <a:lnTo>
                  <a:pt x="11235125" y="2485656"/>
                </a:lnTo>
                <a:lnTo>
                  <a:pt x="11233141" y="2487640"/>
                </a:lnTo>
                <a:lnTo>
                  <a:pt x="11230363" y="2489624"/>
                </a:lnTo>
                <a:lnTo>
                  <a:pt x="11228775" y="2492798"/>
                </a:lnTo>
                <a:lnTo>
                  <a:pt x="11227585" y="2495973"/>
                </a:lnTo>
                <a:lnTo>
                  <a:pt x="11225997" y="2499941"/>
                </a:lnTo>
                <a:lnTo>
                  <a:pt x="11224807" y="2504306"/>
                </a:lnTo>
                <a:lnTo>
                  <a:pt x="11224410" y="2509464"/>
                </a:lnTo>
                <a:lnTo>
                  <a:pt x="11224013" y="2515416"/>
                </a:lnTo>
                <a:lnTo>
                  <a:pt x="11224013" y="2521765"/>
                </a:lnTo>
                <a:lnTo>
                  <a:pt x="11204566" y="2523749"/>
                </a:lnTo>
                <a:lnTo>
                  <a:pt x="11184722" y="2526130"/>
                </a:lnTo>
                <a:lnTo>
                  <a:pt x="11146622" y="2530892"/>
                </a:lnTo>
                <a:lnTo>
                  <a:pt x="11109316" y="2536844"/>
                </a:lnTo>
                <a:lnTo>
                  <a:pt x="11072010" y="2543590"/>
                </a:lnTo>
                <a:lnTo>
                  <a:pt x="10993429" y="2557081"/>
                </a:lnTo>
                <a:lnTo>
                  <a:pt x="10951757" y="2564224"/>
                </a:lnTo>
                <a:lnTo>
                  <a:pt x="10907703" y="2570970"/>
                </a:lnTo>
                <a:lnTo>
                  <a:pt x="10908100" y="2574144"/>
                </a:lnTo>
                <a:lnTo>
                  <a:pt x="10909291" y="2576128"/>
                </a:lnTo>
                <a:lnTo>
                  <a:pt x="10910085" y="2578112"/>
                </a:lnTo>
                <a:lnTo>
                  <a:pt x="10912069" y="2579303"/>
                </a:lnTo>
                <a:lnTo>
                  <a:pt x="10914450" y="2579700"/>
                </a:lnTo>
                <a:lnTo>
                  <a:pt x="10916435" y="2580096"/>
                </a:lnTo>
                <a:lnTo>
                  <a:pt x="10921197" y="2579700"/>
                </a:lnTo>
                <a:lnTo>
                  <a:pt x="10932310" y="2577715"/>
                </a:lnTo>
                <a:lnTo>
                  <a:pt x="10937469" y="2577715"/>
                </a:lnTo>
                <a:lnTo>
                  <a:pt x="10939850" y="2577715"/>
                </a:lnTo>
                <a:lnTo>
                  <a:pt x="10941835" y="2578112"/>
                </a:lnTo>
                <a:lnTo>
                  <a:pt x="10939453" y="2581684"/>
                </a:lnTo>
                <a:lnTo>
                  <a:pt x="10938263" y="2584461"/>
                </a:lnTo>
                <a:lnTo>
                  <a:pt x="10937469" y="2586842"/>
                </a:lnTo>
                <a:lnTo>
                  <a:pt x="10937469" y="2588826"/>
                </a:lnTo>
                <a:lnTo>
                  <a:pt x="10937469" y="2589620"/>
                </a:lnTo>
                <a:lnTo>
                  <a:pt x="10938263" y="2590810"/>
                </a:lnTo>
                <a:lnTo>
                  <a:pt x="10941041" y="2592794"/>
                </a:lnTo>
                <a:lnTo>
                  <a:pt x="10943819" y="2593985"/>
                </a:lnTo>
                <a:lnTo>
                  <a:pt x="10945010" y="2595572"/>
                </a:lnTo>
                <a:lnTo>
                  <a:pt x="10946200" y="2597159"/>
                </a:lnTo>
                <a:lnTo>
                  <a:pt x="10947391" y="2599143"/>
                </a:lnTo>
                <a:lnTo>
                  <a:pt x="10947788" y="2602318"/>
                </a:lnTo>
                <a:lnTo>
                  <a:pt x="10948582" y="2605889"/>
                </a:lnTo>
                <a:lnTo>
                  <a:pt x="10947788" y="2610254"/>
                </a:lnTo>
                <a:lnTo>
                  <a:pt x="10933897" y="2602715"/>
                </a:lnTo>
                <a:lnTo>
                  <a:pt x="10926753" y="2598746"/>
                </a:lnTo>
                <a:lnTo>
                  <a:pt x="10919610" y="2593985"/>
                </a:lnTo>
                <a:lnTo>
                  <a:pt x="10913657" y="2589223"/>
                </a:lnTo>
                <a:lnTo>
                  <a:pt x="10907307" y="2584064"/>
                </a:lnTo>
                <a:lnTo>
                  <a:pt x="10901750" y="2578112"/>
                </a:lnTo>
                <a:lnTo>
                  <a:pt x="10896591" y="2571763"/>
                </a:lnTo>
                <a:lnTo>
                  <a:pt x="10892225" y="2574938"/>
                </a:lnTo>
                <a:lnTo>
                  <a:pt x="10887860" y="2578112"/>
                </a:lnTo>
                <a:lnTo>
                  <a:pt x="10882700" y="2580493"/>
                </a:lnTo>
                <a:lnTo>
                  <a:pt x="10877541" y="2583271"/>
                </a:lnTo>
                <a:lnTo>
                  <a:pt x="10872779" y="2584461"/>
                </a:lnTo>
                <a:lnTo>
                  <a:pt x="10867222" y="2585652"/>
                </a:lnTo>
                <a:lnTo>
                  <a:pt x="10862063" y="2586842"/>
                </a:lnTo>
                <a:lnTo>
                  <a:pt x="10856110" y="2587239"/>
                </a:lnTo>
                <a:lnTo>
                  <a:pt x="10844997" y="2587636"/>
                </a:lnTo>
                <a:lnTo>
                  <a:pt x="10833488" y="2587239"/>
                </a:lnTo>
                <a:lnTo>
                  <a:pt x="10810072" y="2585652"/>
                </a:lnTo>
                <a:lnTo>
                  <a:pt x="10798960" y="2584461"/>
                </a:lnTo>
                <a:lnTo>
                  <a:pt x="10787847" y="2584461"/>
                </a:lnTo>
                <a:lnTo>
                  <a:pt x="10782688" y="2585255"/>
                </a:lnTo>
                <a:lnTo>
                  <a:pt x="10777132" y="2585652"/>
                </a:lnTo>
                <a:lnTo>
                  <a:pt x="10772369" y="2586049"/>
                </a:lnTo>
                <a:lnTo>
                  <a:pt x="10767607" y="2587636"/>
                </a:lnTo>
                <a:lnTo>
                  <a:pt x="10763241" y="2589223"/>
                </a:lnTo>
                <a:lnTo>
                  <a:pt x="10758875" y="2591207"/>
                </a:lnTo>
                <a:lnTo>
                  <a:pt x="10754510" y="2593985"/>
                </a:lnTo>
                <a:lnTo>
                  <a:pt x="10751335" y="2597159"/>
                </a:lnTo>
                <a:lnTo>
                  <a:pt x="10747763" y="2600730"/>
                </a:lnTo>
                <a:lnTo>
                  <a:pt x="10744191" y="2605095"/>
                </a:lnTo>
                <a:lnTo>
                  <a:pt x="10741016" y="2610254"/>
                </a:lnTo>
                <a:lnTo>
                  <a:pt x="10738635" y="2615809"/>
                </a:lnTo>
                <a:lnTo>
                  <a:pt x="10730697" y="2612238"/>
                </a:lnTo>
                <a:lnTo>
                  <a:pt x="10723553" y="2610254"/>
                </a:lnTo>
                <a:lnTo>
                  <a:pt x="10720379" y="2609063"/>
                </a:lnTo>
                <a:lnTo>
                  <a:pt x="10717600" y="2609063"/>
                </a:lnTo>
                <a:lnTo>
                  <a:pt x="10715219" y="2609063"/>
                </a:lnTo>
                <a:lnTo>
                  <a:pt x="10712441" y="2609857"/>
                </a:lnTo>
                <a:lnTo>
                  <a:pt x="10710457" y="2610651"/>
                </a:lnTo>
                <a:lnTo>
                  <a:pt x="10708869" y="2612238"/>
                </a:lnTo>
                <a:lnTo>
                  <a:pt x="10707679" y="2614222"/>
                </a:lnTo>
                <a:lnTo>
                  <a:pt x="10706488" y="2616603"/>
                </a:lnTo>
                <a:lnTo>
                  <a:pt x="10705297" y="2619777"/>
                </a:lnTo>
                <a:lnTo>
                  <a:pt x="10704900" y="2623349"/>
                </a:lnTo>
                <a:lnTo>
                  <a:pt x="10704900" y="2627714"/>
                </a:lnTo>
                <a:lnTo>
                  <a:pt x="10704900" y="2632475"/>
                </a:lnTo>
                <a:lnTo>
                  <a:pt x="10701329" y="2630491"/>
                </a:lnTo>
                <a:lnTo>
                  <a:pt x="10698153" y="2628110"/>
                </a:lnTo>
                <a:lnTo>
                  <a:pt x="10694582" y="2627317"/>
                </a:lnTo>
                <a:lnTo>
                  <a:pt x="10691010" y="2626126"/>
                </a:lnTo>
                <a:lnTo>
                  <a:pt x="10687438" y="2625333"/>
                </a:lnTo>
                <a:lnTo>
                  <a:pt x="10684263" y="2625333"/>
                </a:lnTo>
                <a:lnTo>
                  <a:pt x="10677913" y="2625333"/>
                </a:lnTo>
                <a:lnTo>
                  <a:pt x="10671166" y="2626920"/>
                </a:lnTo>
                <a:lnTo>
                  <a:pt x="10665213" y="2628904"/>
                </a:lnTo>
                <a:lnTo>
                  <a:pt x="10658863" y="2631285"/>
                </a:lnTo>
                <a:lnTo>
                  <a:pt x="10652910" y="2634459"/>
                </a:lnTo>
                <a:lnTo>
                  <a:pt x="10640607" y="2640411"/>
                </a:lnTo>
                <a:lnTo>
                  <a:pt x="10634653" y="2643189"/>
                </a:lnTo>
                <a:lnTo>
                  <a:pt x="10628700" y="2645173"/>
                </a:lnTo>
                <a:lnTo>
                  <a:pt x="10622747" y="2646364"/>
                </a:lnTo>
                <a:lnTo>
                  <a:pt x="10616000" y="2646760"/>
                </a:lnTo>
                <a:lnTo>
                  <a:pt x="10613222" y="2646364"/>
                </a:lnTo>
                <a:lnTo>
                  <a:pt x="10610047" y="2645173"/>
                </a:lnTo>
                <a:lnTo>
                  <a:pt x="10606475" y="2644380"/>
                </a:lnTo>
                <a:lnTo>
                  <a:pt x="10602903" y="2642792"/>
                </a:lnTo>
                <a:lnTo>
                  <a:pt x="10604094" y="2649935"/>
                </a:lnTo>
                <a:lnTo>
                  <a:pt x="10605285" y="2655887"/>
                </a:lnTo>
                <a:lnTo>
                  <a:pt x="10606475" y="2661442"/>
                </a:lnTo>
                <a:lnTo>
                  <a:pt x="10608460" y="2666601"/>
                </a:lnTo>
                <a:lnTo>
                  <a:pt x="10610444" y="2670569"/>
                </a:lnTo>
                <a:lnTo>
                  <a:pt x="10613222" y="2674140"/>
                </a:lnTo>
                <a:lnTo>
                  <a:pt x="10616000" y="2677315"/>
                </a:lnTo>
                <a:lnTo>
                  <a:pt x="10619175" y="2680092"/>
                </a:lnTo>
                <a:lnTo>
                  <a:pt x="10622350" y="2682076"/>
                </a:lnTo>
                <a:lnTo>
                  <a:pt x="10625525" y="2683664"/>
                </a:lnTo>
                <a:lnTo>
                  <a:pt x="10629891" y="2684457"/>
                </a:lnTo>
                <a:lnTo>
                  <a:pt x="10633066" y="2685648"/>
                </a:lnTo>
                <a:lnTo>
                  <a:pt x="10637035" y="2686045"/>
                </a:lnTo>
                <a:lnTo>
                  <a:pt x="10641797" y="2686441"/>
                </a:lnTo>
                <a:lnTo>
                  <a:pt x="10650132" y="2686441"/>
                </a:lnTo>
                <a:lnTo>
                  <a:pt x="10659260" y="2685648"/>
                </a:lnTo>
                <a:lnTo>
                  <a:pt x="10668388" y="2684457"/>
                </a:lnTo>
                <a:lnTo>
                  <a:pt x="10677516" y="2683664"/>
                </a:lnTo>
                <a:lnTo>
                  <a:pt x="10686247" y="2682473"/>
                </a:lnTo>
                <a:lnTo>
                  <a:pt x="10694979" y="2682473"/>
                </a:lnTo>
                <a:lnTo>
                  <a:pt x="10702916" y="2682870"/>
                </a:lnTo>
                <a:lnTo>
                  <a:pt x="10706885" y="2684060"/>
                </a:lnTo>
                <a:lnTo>
                  <a:pt x="10710457" y="2684854"/>
                </a:lnTo>
                <a:lnTo>
                  <a:pt x="10714029" y="2686441"/>
                </a:lnTo>
                <a:lnTo>
                  <a:pt x="10717203" y="2688425"/>
                </a:lnTo>
                <a:lnTo>
                  <a:pt x="10712441" y="2691203"/>
                </a:lnTo>
                <a:lnTo>
                  <a:pt x="10708075" y="2693584"/>
                </a:lnTo>
                <a:lnTo>
                  <a:pt x="10703313" y="2695568"/>
                </a:lnTo>
                <a:lnTo>
                  <a:pt x="10698550" y="2697155"/>
                </a:lnTo>
                <a:lnTo>
                  <a:pt x="10687835" y="2699933"/>
                </a:lnTo>
                <a:lnTo>
                  <a:pt x="10676722" y="2701917"/>
                </a:lnTo>
                <a:lnTo>
                  <a:pt x="10665213" y="2703504"/>
                </a:lnTo>
                <a:lnTo>
                  <a:pt x="10653307" y="2704695"/>
                </a:lnTo>
                <a:lnTo>
                  <a:pt x="10629097" y="2705885"/>
                </a:lnTo>
                <a:lnTo>
                  <a:pt x="10604491" y="2707472"/>
                </a:lnTo>
                <a:lnTo>
                  <a:pt x="10592585" y="2708663"/>
                </a:lnTo>
                <a:lnTo>
                  <a:pt x="10580679" y="2710250"/>
                </a:lnTo>
                <a:lnTo>
                  <a:pt x="10569169" y="2712631"/>
                </a:lnTo>
                <a:lnTo>
                  <a:pt x="10557263" y="2715805"/>
                </a:lnTo>
                <a:lnTo>
                  <a:pt x="10552103" y="2717789"/>
                </a:lnTo>
                <a:lnTo>
                  <a:pt x="10546944" y="2719773"/>
                </a:lnTo>
                <a:lnTo>
                  <a:pt x="10541388" y="2722154"/>
                </a:lnTo>
                <a:lnTo>
                  <a:pt x="10536229" y="2724535"/>
                </a:lnTo>
                <a:lnTo>
                  <a:pt x="10528688" y="2722551"/>
                </a:lnTo>
                <a:lnTo>
                  <a:pt x="10520353" y="2720170"/>
                </a:lnTo>
                <a:lnTo>
                  <a:pt x="10511225" y="2718186"/>
                </a:lnTo>
                <a:lnTo>
                  <a:pt x="10501303" y="2716599"/>
                </a:lnTo>
                <a:lnTo>
                  <a:pt x="10479475" y="2713424"/>
                </a:lnTo>
                <a:lnTo>
                  <a:pt x="10457647" y="2712234"/>
                </a:lnTo>
                <a:lnTo>
                  <a:pt x="10435819" y="2711044"/>
                </a:lnTo>
                <a:lnTo>
                  <a:pt x="10415579" y="2710647"/>
                </a:lnTo>
                <a:lnTo>
                  <a:pt x="10397322" y="2711044"/>
                </a:lnTo>
                <a:lnTo>
                  <a:pt x="10383432" y="2712631"/>
                </a:lnTo>
                <a:lnTo>
                  <a:pt x="10383829" y="2718186"/>
                </a:lnTo>
                <a:lnTo>
                  <a:pt x="10384622" y="2722948"/>
                </a:lnTo>
                <a:lnTo>
                  <a:pt x="10385813" y="2727710"/>
                </a:lnTo>
                <a:lnTo>
                  <a:pt x="10386607" y="2732074"/>
                </a:lnTo>
                <a:lnTo>
                  <a:pt x="10388194" y="2735646"/>
                </a:lnTo>
                <a:lnTo>
                  <a:pt x="10390179" y="2739217"/>
                </a:lnTo>
                <a:lnTo>
                  <a:pt x="10392163" y="2742391"/>
                </a:lnTo>
                <a:lnTo>
                  <a:pt x="10394941" y="2744772"/>
                </a:lnTo>
                <a:lnTo>
                  <a:pt x="10397322" y="2747153"/>
                </a:lnTo>
                <a:lnTo>
                  <a:pt x="10400497" y="2748740"/>
                </a:lnTo>
                <a:lnTo>
                  <a:pt x="10403672" y="2750328"/>
                </a:lnTo>
                <a:lnTo>
                  <a:pt x="10407244" y="2751121"/>
                </a:lnTo>
                <a:lnTo>
                  <a:pt x="10410816" y="2752312"/>
                </a:lnTo>
                <a:lnTo>
                  <a:pt x="10414785" y="2752312"/>
                </a:lnTo>
                <a:lnTo>
                  <a:pt x="10418753" y="2752312"/>
                </a:lnTo>
                <a:lnTo>
                  <a:pt x="10423516" y="2751915"/>
                </a:lnTo>
                <a:lnTo>
                  <a:pt x="10423516" y="2754693"/>
                </a:lnTo>
                <a:lnTo>
                  <a:pt x="10422325" y="2756677"/>
                </a:lnTo>
                <a:lnTo>
                  <a:pt x="10421532" y="2758661"/>
                </a:lnTo>
                <a:lnTo>
                  <a:pt x="10419547" y="2759851"/>
                </a:lnTo>
                <a:lnTo>
                  <a:pt x="10417563" y="2760645"/>
                </a:lnTo>
                <a:lnTo>
                  <a:pt x="10415579" y="2760645"/>
                </a:lnTo>
                <a:lnTo>
                  <a:pt x="10410419" y="2760645"/>
                </a:lnTo>
                <a:lnTo>
                  <a:pt x="10399307" y="2759851"/>
                </a:lnTo>
                <a:lnTo>
                  <a:pt x="10394147" y="2759454"/>
                </a:lnTo>
                <a:lnTo>
                  <a:pt x="10391766" y="2759851"/>
                </a:lnTo>
                <a:lnTo>
                  <a:pt x="10389782" y="2760645"/>
                </a:lnTo>
                <a:lnTo>
                  <a:pt x="10389385" y="2756280"/>
                </a:lnTo>
                <a:lnTo>
                  <a:pt x="10388194" y="2751915"/>
                </a:lnTo>
                <a:lnTo>
                  <a:pt x="10386607" y="2748344"/>
                </a:lnTo>
                <a:lnTo>
                  <a:pt x="10385416" y="2744772"/>
                </a:lnTo>
                <a:lnTo>
                  <a:pt x="10383829" y="2741598"/>
                </a:lnTo>
                <a:lnTo>
                  <a:pt x="10381844" y="2738820"/>
                </a:lnTo>
                <a:lnTo>
                  <a:pt x="10377082" y="2734058"/>
                </a:lnTo>
                <a:lnTo>
                  <a:pt x="10372319" y="2730090"/>
                </a:lnTo>
                <a:lnTo>
                  <a:pt x="10366763" y="2726519"/>
                </a:lnTo>
                <a:lnTo>
                  <a:pt x="10361207" y="2723741"/>
                </a:lnTo>
                <a:lnTo>
                  <a:pt x="10355253" y="2720964"/>
                </a:lnTo>
                <a:lnTo>
                  <a:pt x="10351285" y="2725329"/>
                </a:lnTo>
                <a:lnTo>
                  <a:pt x="10347316" y="2728106"/>
                </a:lnTo>
                <a:lnTo>
                  <a:pt x="10342950" y="2730487"/>
                </a:lnTo>
                <a:lnTo>
                  <a:pt x="10338982" y="2733265"/>
                </a:lnTo>
                <a:lnTo>
                  <a:pt x="10335013" y="2735249"/>
                </a:lnTo>
                <a:lnTo>
                  <a:pt x="10331044" y="2736043"/>
                </a:lnTo>
                <a:lnTo>
                  <a:pt x="10327075" y="2737233"/>
                </a:lnTo>
                <a:lnTo>
                  <a:pt x="10323107" y="2738027"/>
                </a:lnTo>
                <a:lnTo>
                  <a:pt x="10314375" y="2738820"/>
                </a:lnTo>
                <a:lnTo>
                  <a:pt x="10306041" y="2738820"/>
                </a:lnTo>
                <a:lnTo>
                  <a:pt x="10297310" y="2737630"/>
                </a:lnTo>
                <a:lnTo>
                  <a:pt x="10288579" y="2736836"/>
                </a:lnTo>
                <a:lnTo>
                  <a:pt x="10279847" y="2735249"/>
                </a:lnTo>
                <a:lnTo>
                  <a:pt x="10270719" y="2734058"/>
                </a:lnTo>
                <a:lnTo>
                  <a:pt x="10261988" y="2733662"/>
                </a:lnTo>
                <a:lnTo>
                  <a:pt x="10252463" y="2734058"/>
                </a:lnTo>
                <a:lnTo>
                  <a:pt x="10247700" y="2734852"/>
                </a:lnTo>
                <a:lnTo>
                  <a:pt x="10242938" y="2735646"/>
                </a:lnTo>
                <a:lnTo>
                  <a:pt x="10238175" y="2736836"/>
                </a:lnTo>
                <a:lnTo>
                  <a:pt x="10233016" y="2738027"/>
                </a:lnTo>
                <a:lnTo>
                  <a:pt x="10228650" y="2740011"/>
                </a:lnTo>
                <a:lnTo>
                  <a:pt x="10223491" y="2742788"/>
                </a:lnTo>
                <a:lnTo>
                  <a:pt x="10219125" y="2745169"/>
                </a:lnTo>
                <a:lnTo>
                  <a:pt x="10213966" y="2748740"/>
                </a:lnTo>
                <a:lnTo>
                  <a:pt x="10213569" y="2732868"/>
                </a:lnTo>
                <a:lnTo>
                  <a:pt x="10160785" y="2728503"/>
                </a:lnTo>
                <a:lnTo>
                  <a:pt x="10109191" y="2724138"/>
                </a:lnTo>
                <a:lnTo>
                  <a:pt x="10007988" y="2715012"/>
                </a:lnTo>
                <a:lnTo>
                  <a:pt x="9957982" y="2710647"/>
                </a:lnTo>
                <a:lnTo>
                  <a:pt x="9909166" y="2707075"/>
                </a:lnTo>
                <a:lnTo>
                  <a:pt x="9860350" y="2703901"/>
                </a:lnTo>
                <a:lnTo>
                  <a:pt x="9811535" y="2702711"/>
                </a:lnTo>
                <a:lnTo>
                  <a:pt x="9794072" y="2702711"/>
                </a:lnTo>
                <a:lnTo>
                  <a:pt x="9776610" y="2703107"/>
                </a:lnTo>
                <a:lnTo>
                  <a:pt x="9757957" y="2703901"/>
                </a:lnTo>
                <a:lnTo>
                  <a:pt x="9739303" y="2705091"/>
                </a:lnTo>
                <a:lnTo>
                  <a:pt x="9700013" y="2708266"/>
                </a:lnTo>
                <a:lnTo>
                  <a:pt x="9680169" y="2709456"/>
                </a:lnTo>
                <a:lnTo>
                  <a:pt x="9659929" y="2710647"/>
                </a:lnTo>
                <a:lnTo>
                  <a:pt x="9639291" y="2711440"/>
                </a:lnTo>
                <a:lnTo>
                  <a:pt x="9619050" y="2711440"/>
                </a:lnTo>
                <a:lnTo>
                  <a:pt x="9598810" y="2711044"/>
                </a:lnTo>
                <a:lnTo>
                  <a:pt x="9578172" y="2710250"/>
                </a:lnTo>
                <a:lnTo>
                  <a:pt x="9558329" y="2707472"/>
                </a:lnTo>
                <a:lnTo>
                  <a:pt x="9548010" y="2705885"/>
                </a:lnTo>
                <a:lnTo>
                  <a:pt x="9538485" y="2703901"/>
                </a:lnTo>
                <a:lnTo>
                  <a:pt x="9528563" y="2701917"/>
                </a:lnTo>
                <a:lnTo>
                  <a:pt x="9519038" y="2699536"/>
                </a:lnTo>
                <a:lnTo>
                  <a:pt x="9509513" y="2697155"/>
                </a:lnTo>
                <a:lnTo>
                  <a:pt x="9499988" y="2693584"/>
                </a:lnTo>
                <a:lnTo>
                  <a:pt x="9496813" y="2697155"/>
                </a:lnTo>
                <a:lnTo>
                  <a:pt x="9494432" y="2700726"/>
                </a:lnTo>
                <a:lnTo>
                  <a:pt x="9493241" y="2703901"/>
                </a:lnTo>
                <a:lnTo>
                  <a:pt x="9492844" y="2707472"/>
                </a:lnTo>
                <a:lnTo>
                  <a:pt x="9492844" y="2711044"/>
                </a:lnTo>
                <a:lnTo>
                  <a:pt x="9494035" y="2714218"/>
                </a:lnTo>
                <a:lnTo>
                  <a:pt x="9495225" y="2716996"/>
                </a:lnTo>
                <a:lnTo>
                  <a:pt x="9496813" y="2720170"/>
                </a:lnTo>
                <a:lnTo>
                  <a:pt x="9499591" y="2722948"/>
                </a:lnTo>
                <a:lnTo>
                  <a:pt x="9501972" y="2725329"/>
                </a:lnTo>
                <a:lnTo>
                  <a:pt x="9504353" y="2727710"/>
                </a:lnTo>
                <a:lnTo>
                  <a:pt x="9507132" y="2729694"/>
                </a:lnTo>
                <a:lnTo>
                  <a:pt x="9509910" y="2731281"/>
                </a:lnTo>
                <a:lnTo>
                  <a:pt x="9512291" y="2732074"/>
                </a:lnTo>
                <a:lnTo>
                  <a:pt x="9515069" y="2733265"/>
                </a:lnTo>
                <a:lnTo>
                  <a:pt x="9517450" y="2733265"/>
                </a:lnTo>
                <a:lnTo>
                  <a:pt x="9509910" y="2735646"/>
                </a:lnTo>
                <a:lnTo>
                  <a:pt x="9500385" y="2738027"/>
                </a:lnTo>
                <a:lnTo>
                  <a:pt x="9488082" y="2740011"/>
                </a:lnTo>
                <a:lnTo>
                  <a:pt x="9474191" y="2741598"/>
                </a:lnTo>
                <a:lnTo>
                  <a:pt x="9460300" y="2743185"/>
                </a:lnTo>
                <a:lnTo>
                  <a:pt x="9446410" y="2744376"/>
                </a:lnTo>
                <a:lnTo>
                  <a:pt x="9432519" y="2744376"/>
                </a:lnTo>
                <a:lnTo>
                  <a:pt x="9421010" y="2743185"/>
                </a:lnTo>
                <a:lnTo>
                  <a:pt x="9421010" y="2737630"/>
                </a:lnTo>
                <a:lnTo>
                  <a:pt x="9421803" y="2733265"/>
                </a:lnTo>
                <a:lnTo>
                  <a:pt x="9422200" y="2730487"/>
                </a:lnTo>
                <a:lnTo>
                  <a:pt x="9422994" y="2728503"/>
                </a:lnTo>
                <a:lnTo>
                  <a:pt x="9424582" y="2727710"/>
                </a:lnTo>
                <a:lnTo>
                  <a:pt x="9426169" y="2727710"/>
                </a:lnTo>
                <a:lnTo>
                  <a:pt x="9427757" y="2728106"/>
                </a:lnTo>
                <a:lnTo>
                  <a:pt x="9429741" y="2729297"/>
                </a:lnTo>
                <a:lnTo>
                  <a:pt x="9433313" y="2731678"/>
                </a:lnTo>
                <a:lnTo>
                  <a:pt x="9435297" y="2732074"/>
                </a:lnTo>
                <a:lnTo>
                  <a:pt x="9437282" y="2732868"/>
                </a:lnTo>
                <a:lnTo>
                  <a:pt x="9439266" y="2732868"/>
                </a:lnTo>
                <a:lnTo>
                  <a:pt x="9440853" y="2731678"/>
                </a:lnTo>
                <a:lnTo>
                  <a:pt x="9442044" y="2730090"/>
                </a:lnTo>
                <a:lnTo>
                  <a:pt x="9443632" y="2726519"/>
                </a:lnTo>
                <a:lnTo>
                  <a:pt x="9443235" y="2724138"/>
                </a:lnTo>
                <a:lnTo>
                  <a:pt x="9442044" y="2721757"/>
                </a:lnTo>
                <a:lnTo>
                  <a:pt x="9441250" y="2720170"/>
                </a:lnTo>
                <a:lnTo>
                  <a:pt x="9439266" y="2718980"/>
                </a:lnTo>
                <a:lnTo>
                  <a:pt x="9437282" y="2718186"/>
                </a:lnTo>
                <a:lnTo>
                  <a:pt x="9435297" y="2718186"/>
                </a:lnTo>
                <a:lnTo>
                  <a:pt x="9430138" y="2718186"/>
                </a:lnTo>
                <a:lnTo>
                  <a:pt x="9419025" y="2720170"/>
                </a:lnTo>
                <a:lnTo>
                  <a:pt x="9413469" y="2720567"/>
                </a:lnTo>
                <a:lnTo>
                  <a:pt x="9411485" y="2720170"/>
                </a:lnTo>
                <a:lnTo>
                  <a:pt x="9409500" y="2719773"/>
                </a:lnTo>
                <a:lnTo>
                  <a:pt x="9407119" y="2720964"/>
                </a:lnTo>
                <a:lnTo>
                  <a:pt x="9406722" y="2722154"/>
                </a:lnTo>
                <a:lnTo>
                  <a:pt x="9406722" y="2722948"/>
                </a:lnTo>
                <a:lnTo>
                  <a:pt x="9406722" y="2725329"/>
                </a:lnTo>
                <a:lnTo>
                  <a:pt x="9407516" y="2727710"/>
                </a:lnTo>
                <a:lnTo>
                  <a:pt x="9408707" y="2731281"/>
                </a:lnTo>
                <a:lnTo>
                  <a:pt x="9409500" y="2734852"/>
                </a:lnTo>
                <a:lnTo>
                  <a:pt x="9410294" y="2738820"/>
                </a:lnTo>
                <a:lnTo>
                  <a:pt x="9409500" y="2743582"/>
                </a:lnTo>
                <a:lnTo>
                  <a:pt x="9362272" y="2742788"/>
                </a:lnTo>
                <a:lnTo>
                  <a:pt x="9317822" y="2741201"/>
                </a:lnTo>
                <a:lnTo>
                  <a:pt x="9274563" y="2739614"/>
                </a:lnTo>
                <a:lnTo>
                  <a:pt x="9232494" y="2738027"/>
                </a:lnTo>
                <a:lnTo>
                  <a:pt x="9190822" y="2737233"/>
                </a:lnTo>
                <a:lnTo>
                  <a:pt x="9169788" y="2737233"/>
                </a:lnTo>
                <a:lnTo>
                  <a:pt x="9147960" y="2737630"/>
                </a:lnTo>
                <a:lnTo>
                  <a:pt x="9126529" y="2738027"/>
                </a:lnTo>
                <a:lnTo>
                  <a:pt x="9104303" y="2739614"/>
                </a:lnTo>
                <a:lnTo>
                  <a:pt x="9081682" y="2741201"/>
                </a:lnTo>
                <a:lnTo>
                  <a:pt x="9058663" y="2743185"/>
                </a:lnTo>
                <a:lnTo>
                  <a:pt x="9060647" y="2748344"/>
                </a:lnTo>
                <a:lnTo>
                  <a:pt x="9063425" y="2752709"/>
                </a:lnTo>
                <a:lnTo>
                  <a:pt x="9066203" y="2756677"/>
                </a:lnTo>
                <a:lnTo>
                  <a:pt x="9069775" y="2759851"/>
                </a:lnTo>
                <a:lnTo>
                  <a:pt x="9073347" y="2762232"/>
                </a:lnTo>
                <a:lnTo>
                  <a:pt x="9077713" y="2764216"/>
                </a:lnTo>
                <a:lnTo>
                  <a:pt x="9081682" y="2765803"/>
                </a:lnTo>
                <a:lnTo>
                  <a:pt x="9086841" y="2766994"/>
                </a:lnTo>
                <a:lnTo>
                  <a:pt x="9092000" y="2767390"/>
                </a:lnTo>
                <a:lnTo>
                  <a:pt x="9096763" y="2767390"/>
                </a:lnTo>
                <a:lnTo>
                  <a:pt x="9107479" y="2766994"/>
                </a:lnTo>
                <a:lnTo>
                  <a:pt x="9118988" y="2765803"/>
                </a:lnTo>
                <a:lnTo>
                  <a:pt x="9130100" y="2764216"/>
                </a:lnTo>
                <a:lnTo>
                  <a:pt x="9141213" y="2762629"/>
                </a:lnTo>
                <a:lnTo>
                  <a:pt x="9151532" y="2761835"/>
                </a:lnTo>
                <a:lnTo>
                  <a:pt x="9161850" y="2761438"/>
                </a:lnTo>
                <a:lnTo>
                  <a:pt x="9166216" y="2761835"/>
                </a:lnTo>
                <a:lnTo>
                  <a:pt x="9170582" y="2762629"/>
                </a:lnTo>
                <a:lnTo>
                  <a:pt x="9174153" y="2763819"/>
                </a:lnTo>
                <a:lnTo>
                  <a:pt x="9177725" y="2765406"/>
                </a:lnTo>
                <a:lnTo>
                  <a:pt x="9181297" y="2767787"/>
                </a:lnTo>
                <a:lnTo>
                  <a:pt x="9183679" y="2770168"/>
                </a:lnTo>
                <a:lnTo>
                  <a:pt x="9185663" y="2773739"/>
                </a:lnTo>
                <a:lnTo>
                  <a:pt x="9187647" y="2777708"/>
                </a:lnTo>
                <a:lnTo>
                  <a:pt x="9188838" y="2782866"/>
                </a:lnTo>
                <a:lnTo>
                  <a:pt x="9189235" y="2788421"/>
                </a:lnTo>
                <a:lnTo>
                  <a:pt x="9183679" y="2783263"/>
                </a:lnTo>
                <a:lnTo>
                  <a:pt x="9178122" y="2779692"/>
                </a:lnTo>
                <a:lnTo>
                  <a:pt x="9172566" y="2777311"/>
                </a:lnTo>
                <a:lnTo>
                  <a:pt x="9167803" y="2776517"/>
                </a:lnTo>
                <a:lnTo>
                  <a:pt x="9162644" y="2776517"/>
                </a:lnTo>
                <a:lnTo>
                  <a:pt x="9157088" y="2777311"/>
                </a:lnTo>
                <a:lnTo>
                  <a:pt x="9152722" y="2778898"/>
                </a:lnTo>
                <a:lnTo>
                  <a:pt x="9147563" y="2780882"/>
                </a:lnTo>
                <a:lnTo>
                  <a:pt x="9138038" y="2785247"/>
                </a:lnTo>
                <a:lnTo>
                  <a:pt x="9133672" y="2787231"/>
                </a:lnTo>
                <a:lnTo>
                  <a:pt x="9128513" y="2789215"/>
                </a:lnTo>
                <a:lnTo>
                  <a:pt x="9124147" y="2790802"/>
                </a:lnTo>
                <a:lnTo>
                  <a:pt x="9119385" y="2791199"/>
                </a:lnTo>
                <a:lnTo>
                  <a:pt x="9115019" y="2791199"/>
                </a:lnTo>
                <a:lnTo>
                  <a:pt x="9109860" y="2790405"/>
                </a:lnTo>
                <a:lnTo>
                  <a:pt x="9111050" y="2793580"/>
                </a:lnTo>
                <a:lnTo>
                  <a:pt x="9111844" y="2796358"/>
                </a:lnTo>
                <a:lnTo>
                  <a:pt x="9113035" y="2798738"/>
                </a:lnTo>
                <a:lnTo>
                  <a:pt x="9114622" y="2801516"/>
                </a:lnTo>
                <a:lnTo>
                  <a:pt x="9115813" y="2803103"/>
                </a:lnTo>
                <a:lnTo>
                  <a:pt x="9117400" y="2805087"/>
                </a:lnTo>
                <a:lnTo>
                  <a:pt x="9118988" y="2805881"/>
                </a:lnTo>
                <a:lnTo>
                  <a:pt x="9120972" y="2807071"/>
                </a:lnTo>
                <a:lnTo>
                  <a:pt x="9125338" y="2807865"/>
                </a:lnTo>
                <a:lnTo>
                  <a:pt x="9130100" y="2808262"/>
                </a:lnTo>
                <a:lnTo>
                  <a:pt x="9134466" y="2807468"/>
                </a:lnTo>
                <a:lnTo>
                  <a:pt x="9139625" y="2806278"/>
                </a:lnTo>
                <a:lnTo>
                  <a:pt x="9144785" y="2804294"/>
                </a:lnTo>
                <a:lnTo>
                  <a:pt x="9149547" y="2802310"/>
                </a:lnTo>
                <a:lnTo>
                  <a:pt x="9159072" y="2797548"/>
                </a:lnTo>
                <a:lnTo>
                  <a:pt x="9166613" y="2792389"/>
                </a:lnTo>
                <a:lnTo>
                  <a:pt x="9172566" y="2788818"/>
                </a:lnTo>
                <a:lnTo>
                  <a:pt x="9172566" y="2813024"/>
                </a:lnTo>
                <a:lnTo>
                  <a:pt x="9174153" y="2809452"/>
                </a:lnTo>
                <a:lnTo>
                  <a:pt x="9175741" y="2806278"/>
                </a:lnTo>
                <a:lnTo>
                  <a:pt x="9177329" y="2803897"/>
                </a:lnTo>
                <a:lnTo>
                  <a:pt x="9178916" y="2801913"/>
                </a:lnTo>
                <a:lnTo>
                  <a:pt x="9180900" y="2800326"/>
                </a:lnTo>
                <a:lnTo>
                  <a:pt x="9182885" y="2798738"/>
                </a:lnTo>
                <a:lnTo>
                  <a:pt x="9184075" y="2798342"/>
                </a:lnTo>
                <a:lnTo>
                  <a:pt x="9186853" y="2797945"/>
                </a:lnTo>
                <a:lnTo>
                  <a:pt x="9190822" y="2798342"/>
                </a:lnTo>
                <a:lnTo>
                  <a:pt x="9195982" y="2799532"/>
                </a:lnTo>
                <a:lnTo>
                  <a:pt x="9200744" y="2801913"/>
                </a:lnTo>
                <a:lnTo>
                  <a:pt x="9206697" y="2803897"/>
                </a:lnTo>
                <a:lnTo>
                  <a:pt x="9205903" y="2798342"/>
                </a:lnTo>
                <a:lnTo>
                  <a:pt x="9205903" y="2793580"/>
                </a:lnTo>
                <a:lnTo>
                  <a:pt x="9206300" y="2788818"/>
                </a:lnTo>
                <a:lnTo>
                  <a:pt x="9206697" y="2784453"/>
                </a:lnTo>
                <a:lnTo>
                  <a:pt x="9208285" y="2779295"/>
                </a:lnTo>
                <a:lnTo>
                  <a:pt x="9210666" y="2773343"/>
                </a:lnTo>
                <a:lnTo>
                  <a:pt x="9217413" y="2755883"/>
                </a:lnTo>
                <a:lnTo>
                  <a:pt x="9220985" y="2759851"/>
                </a:lnTo>
                <a:lnTo>
                  <a:pt x="9224557" y="2762232"/>
                </a:lnTo>
                <a:lnTo>
                  <a:pt x="9228525" y="2763819"/>
                </a:lnTo>
                <a:lnTo>
                  <a:pt x="9232097" y="2764613"/>
                </a:lnTo>
                <a:lnTo>
                  <a:pt x="9236066" y="2765406"/>
                </a:lnTo>
                <a:lnTo>
                  <a:pt x="9240035" y="2765803"/>
                </a:lnTo>
                <a:lnTo>
                  <a:pt x="9247972" y="2765803"/>
                </a:lnTo>
                <a:lnTo>
                  <a:pt x="9251147" y="2765803"/>
                </a:lnTo>
                <a:lnTo>
                  <a:pt x="9254322" y="2766200"/>
                </a:lnTo>
                <a:lnTo>
                  <a:pt x="9257100" y="2767390"/>
                </a:lnTo>
                <a:lnTo>
                  <a:pt x="9259482" y="2769375"/>
                </a:lnTo>
                <a:lnTo>
                  <a:pt x="9261466" y="2771755"/>
                </a:lnTo>
                <a:lnTo>
                  <a:pt x="9262657" y="2775723"/>
                </a:lnTo>
                <a:lnTo>
                  <a:pt x="9263053" y="2780485"/>
                </a:lnTo>
                <a:lnTo>
                  <a:pt x="9263053" y="2786834"/>
                </a:lnTo>
                <a:lnTo>
                  <a:pt x="9267419" y="2788421"/>
                </a:lnTo>
                <a:lnTo>
                  <a:pt x="9271388" y="2788818"/>
                </a:lnTo>
                <a:lnTo>
                  <a:pt x="9274563" y="2788421"/>
                </a:lnTo>
                <a:lnTo>
                  <a:pt x="9277738" y="2786834"/>
                </a:lnTo>
                <a:lnTo>
                  <a:pt x="9280119" y="2785247"/>
                </a:lnTo>
                <a:lnTo>
                  <a:pt x="9282103" y="2783263"/>
                </a:lnTo>
                <a:lnTo>
                  <a:pt x="9285675" y="2778501"/>
                </a:lnTo>
                <a:lnTo>
                  <a:pt x="9289247" y="2773343"/>
                </a:lnTo>
                <a:lnTo>
                  <a:pt x="9291232" y="2771359"/>
                </a:lnTo>
                <a:lnTo>
                  <a:pt x="9293613" y="2769771"/>
                </a:lnTo>
                <a:lnTo>
                  <a:pt x="9296788" y="2768978"/>
                </a:lnTo>
                <a:lnTo>
                  <a:pt x="9299566" y="2768184"/>
                </a:lnTo>
                <a:lnTo>
                  <a:pt x="9303535" y="2768978"/>
                </a:lnTo>
                <a:lnTo>
                  <a:pt x="9308297" y="2769771"/>
                </a:lnTo>
                <a:lnTo>
                  <a:pt x="9308694" y="2773739"/>
                </a:lnTo>
                <a:lnTo>
                  <a:pt x="9309091" y="2776914"/>
                </a:lnTo>
                <a:lnTo>
                  <a:pt x="9308694" y="2779692"/>
                </a:lnTo>
                <a:lnTo>
                  <a:pt x="9308297" y="2781676"/>
                </a:lnTo>
                <a:lnTo>
                  <a:pt x="9307900" y="2784056"/>
                </a:lnTo>
                <a:lnTo>
                  <a:pt x="9306710" y="2785247"/>
                </a:lnTo>
                <a:lnTo>
                  <a:pt x="9304329" y="2788421"/>
                </a:lnTo>
                <a:lnTo>
                  <a:pt x="9301550" y="2790802"/>
                </a:lnTo>
                <a:lnTo>
                  <a:pt x="9299566" y="2793580"/>
                </a:lnTo>
                <a:lnTo>
                  <a:pt x="9298772" y="2795564"/>
                </a:lnTo>
                <a:lnTo>
                  <a:pt x="9297582" y="2796754"/>
                </a:lnTo>
                <a:lnTo>
                  <a:pt x="9297185" y="2799532"/>
                </a:lnTo>
                <a:lnTo>
                  <a:pt x="9297185" y="2802310"/>
                </a:lnTo>
                <a:lnTo>
                  <a:pt x="9300360" y="2803103"/>
                </a:lnTo>
                <a:lnTo>
                  <a:pt x="9302741" y="2803500"/>
                </a:lnTo>
                <a:lnTo>
                  <a:pt x="9304725" y="2803500"/>
                </a:lnTo>
                <a:lnTo>
                  <a:pt x="9306710" y="2803103"/>
                </a:lnTo>
                <a:lnTo>
                  <a:pt x="9308297" y="2802310"/>
                </a:lnTo>
                <a:lnTo>
                  <a:pt x="9309885" y="2801516"/>
                </a:lnTo>
                <a:lnTo>
                  <a:pt x="9312266" y="2798738"/>
                </a:lnTo>
                <a:lnTo>
                  <a:pt x="9314647" y="2796754"/>
                </a:lnTo>
                <a:lnTo>
                  <a:pt x="9317822" y="2794374"/>
                </a:lnTo>
                <a:lnTo>
                  <a:pt x="9319410" y="2793977"/>
                </a:lnTo>
                <a:lnTo>
                  <a:pt x="9320600" y="2793580"/>
                </a:lnTo>
                <a:lnTo>
                  <a:pt x="9323379" y="2793580"/>
                </a:lnTo>
                <a:lnTo>
                  <a:pt x="9325363" y="2793580"/>
                </a:lnTo>
                <a:lnTo>
                  <a:pt x="9324966" y="2791199"/>
                </a:lnTo>
                <a:lnTo>
                  <a:pt x="9323775" y="2790009"/>
                </a:lnTo>
                <a:lnTo>
                  <a:pt x="9321791" y="2786834"/>
                </a:lnTo>
                <a:lnTo>
                  <a:pt x="9316235" y="2782469"/>
                </a:lnTo>
                <a:lnTo>
                  <a:pt x="9314250" y="2779692"/>
                </a:lnTo>
                <a:lnTo>
                  <a:pt x="9313060" y="2777708"/>
                </a:lnTo>
                <a:lnTo>
                  <a:pt x="9312663" y="2775723"/>
                </a:lnTo>
                <a:lnTo>
                  <a:pt x="9312266" y="2773343"/>
                </a:lnTo>
                <a:lnTo>
                  <a:pt x="9312266" y="2769771"/>
                </a:lnTo>
                <a:lnTo>
                  <a:pt x="9312663" y="2766200"/>
                </a:lnTo>
                <a:lnTo>
                  <a:pt x="9313853" y="2761835"/>
                </a:lnTo>
                <a:lnTo>
                  <a:pt x="9324966" y="2764216"/>
                </a:lnTo>
                <a:lnTo>
                  <a:pt x="9336475" y="2767390"/>
                </a:lnTo>
                <a:lnTo>
                  <a:pt x="9347985" y="2770168"/>
                </a:lnTo>
                <a:lnTo>
                  <a:pt x="9359891" y="2772946"/>
                </a:lnTo>
                <a:lnTo>
                  <a:pt x="9365447" y="2773739"/>
                </a:lnTo>
                <a:lnTo>
                  <a:pt x="9371400" y="2774930"/>
                </a:lnTo>
                <a:lnTo>
                  <a:pt x="9377353" y="2774930"/>
                </a:lnTo>
                <a:lnTo>
                  <a:pt x="9382910" y="2774930"/>
                </a:lnTo>
                <a:lnTo>
                  <a:pt x="9388466" y="2773739"/>
                </a:lnTo>
                <a:lnTo>
                  <a:pt x="9394022" y="2772946"/>
                </a:lnTo>
                <a:lnTo>
                  <a:pt x="9399579" y="2770962"/>
                </a:lnTo>
                <a:lnTo>
                  <a:pt x="9404738" y="2767787"/>
                </a:lnTo>
                <a:lnTo>
                  <a:pt x="9401960" y="2772946"/>
                </a:lnTo>
                <a:lnTo>
                  <a:pt x="9400372" y="2776517"/>
                </a:lnTo>
                <a:lnTo>
                  <a:pt x="9400372" y="2779295"/>
                </a:lnTo>
                <a:lnTo>
                  <a:pt x="9401166" y="2781676"/>
                </a:lnTo>
                <a:lnTo>
                  <a:pt x="9402753" y="2784453"/>
                </a:lnTo>
                <a:lnTo>
                  <a:pt x="9403547" y="2788025"/>
                </a:lnTo>
                <a:lnTo>
                  <a:pt x="9404738" y="2792786"/>
                </a:lnTo>
                <a:lnTo>
                  <a:pt x="9405135" y="2799929"/>
                </a:lnTo>
                <a:lnTo>
                  <a:pt x="9407913" y="2800326"/>
                </a:lnTo>
                <a:lnTo>
                  <a:pt x="9410691" y="2800326"/>
                </a:lnTo>
                <a:lnTo>
                  <a:pt x="9412675" y="2799929"/>
                </a:lnTo>
                <a:lnTo>
                  <a:pt x="9414263" y="2798738"/>
                </a:lnTo>
                <a:lnTo>
                  <a:pt x="9415453" y="2797548"/>
                </a:lnTo>
                <a:lnTo>
                  <a:pt x="9416644" y="2795564"/>
                </a:lnTo>
                <a:lnTo>
                  <a:pt x="9419025" y="2791199"/>
                </a:lnTo>
                <a:lnTo>
                  <a:pt x="9421010" y="2787231"/>
                </a:lnTo>
                <a:lnTo>
                  <a:pt x="9422200" y="2786041"/>
                </a:lnTo>
                <a:lnTo>
                  <a:pt x="9423788" y="2784453"/>
                </a:lnTo>
                <a:lnTo>
                  <a:pt x="9424979" y="2783263"/>
                </a:lnTo>
                <a:lnTo>
                  <a:pt x="9427757" y="2782866"/>
                </a:lnTo>
                <a:lnTo>
                  <a:pt x="9430138" y="2782866"/>
                </a:lnTo>
                <a:lnTo>
                  <a:pt x="9433313" y="2783263"/>
                </a:lnTo>
                <a:lnTo>
                  <a:pt x="9432519" y="2786041"/>
                </a:lnTo>
                <a:lnTo>
                  <a:pt x="9431725" y="2787231"/>
                </a:lnTo>
                <a:lnTo>
                  <a:pt x="9430535" y="2788818"/>
                </a:lnTo>
                <a:lnTo>
                  <a:pt x="9429344" y="2789215"/>
                </a:lnTo>
                <a:lnTo>
                  <a:pt x="9424979" y="2790405"/>
                </a:lnTo>
                <a:lnTo>
                  <a:pt x="9421803" y="2791199"/>
                </a:lnTo>
                <a:lnTo>
                  <a:pt x="9451172" y="2795961"/>
                </a:lnTo>
                <a:lnTo>
                  <a:pt x="9480541" y="2799929"/>
                </a:lnTo>
                <a:lnTo>
                  <a:pt x="9509116" y="2802310"/>
                </a:lnTo>
                <a:lnTo>
                  <a:pt x="9536897" y="2804294"/>
                </a:lnTo>
                <a:lnTo>
                  <a:pt x="9565075" y="2805484"/>
                </a:lnTo>
                <a:lnTo>
                  <a:pt x="9592857" y="2805881"/>
                </a:lnTo>
                <a:lnTo>
                  <a:pt x="9620241" y="2806278"/>
                </a:lnTo>
                <a:lnTo>
                  <a:pt x="9648022" y="2806278"/>
                </a:lnTo>
                <a:lnTo>
                  <a:pt x="9702394" y="2805881"/>
                </a:lnTo>
                <a:lnTo>
                  <a:pt x="9728985" y="2806278"/>
                </a:lnTo>
                <a:lnTo>
                  <a:pt x="9755972" y="2806278"/>
                </a:lnTo>
                <a:lnTo>
                  <a:pt x="9782960" y="2807468"/>
                </a:lnTo>
                <a:lnTo>
                  <a:pt x="9809550" y="2808262"/>
                </a:lnTo>
                <a:lnTo>
                  <a:pt x="9836538" y="2810643"/>
                </a:lnTo>
                <a:lnTo>
                  <a:pt x="9863922" y="2813420"/>
                </a:lnTo>
                <a:lnTo>
                  <a:pt x="9865907" y="2812627"/>
                </a:lnTo>
                <a:lnTo>
                  <a:pt x="9867494" y="2811436"/>
                </a:lnTo>
                <a:lnTo>
                  <a:pt x="9867891" y="2810643"/>
                </a:lnTo>
                <a:lnTo>
                  <a:pt x="9868288" y="2809452"/>
                </a:lnTo>
                <a:lnTo>
                  <a:pt x="9868288" y="2807865"/>
                </a:lnTo>
                <a:lnTo>
                  <a:pt x="9867891" y="2807071"/>
                </a:lnTo>
                <a:lnTo>
                  <a:pt x="9866700" y="2803897"/>
                </a:lnTo>
                <a:lnTo>
                  <a:pt x="9865510" y="2800722"/>
                </a:lnTo>
                <a:lnTo>
                  <a:pt x="9864716" y="2798738"/>
                </a:lnTo>
                <a:lnTo>
                  <a:pt x="9864716" y="2797548"/>
                </a:lnTo>
                <a:lnTo>
                  <a:pt x="9865510" y="2795564"/>
                </a:lnTo>
                <a:lnTo>
                  <a:pt x="9865907" y="2793580"/>
                </a:lnTo>
                <a:lnTo>
                  <a:pt x="9867494" y="2791199"/>
                </a:lnTo>
                <a:lnTo>
                  <a:pt x="9869479" y="2789215"/>
                </a:lnTo>
                <a:lnTo>
                  <a:pt x="9875035" y="2788818"/>
                </a:lnTo>
                <a:lnTo>
                  <a:pt x="9880194" y="2788025"/>
                </a:lnTo>
                <a:lnTo>
                  <a:pt x="9891307" y="2786041"/>
                </a:lnTo>
                <a:lnTo>
                  <a:pt x="9902022" y="2783263"/>
                </a:lnTo>
                <a:lnTo>
                  <a:pt x="9906785" y="2782866"/>
                </a:lnTo>
                <a:lnTo>
                  <a:pt x="9911944" y="2782469"/>
                </a:lnTo>
                <a:lnTo>
                  <a:pt x="9917103" y="2782469"/>
                </a:lnTo>
                <a:lnTo>
                  <a:pt x="9921072" y="2783263"/>
                </a:lnTo>
                <a:lnTo>
                  <a:pt x="9925041" y="2784850"/>
                </a:lnTo>
                <a:lnTo>
                  <a:pt x="9928613" y="2788025"/>
                </a:lnTo>
                <a:lnTo>
                  <a:pt x="9931391" y="2791199"/>
                </a:lnTo>
                <a:lnTo>
                  <a:pt x="9934169" y="2796754"/>
                </a:lnTo>
                <a:lnTo>
                  <a:pt x="9936153" y="2803500"/>
                </a:lnTo>
                <a:lnTo>
                  <a:pt x="9937741" y="2811436"/>
                </a:lnTo>
                <a:lnTo>
                  <a:pt x="9942503" y="2809849"/>
                </a:lnTo>
                <a:lnTo>
                  <a:pt x="9947663" y="2809055"/>
                </a:lnTo>
                <a:lnTo>
                  <a:pt x="9952822" y="2808262"/>
                </a:lnTo>
                <a:lnTo>
                  <a:pt x="9957982" y="2807865"/>
                </a:lnTo>
                <a:lnTo>
                  <a:pt x="9968300" y="2808262"/>
                </a:lnTo>
                <a:lnTo>
                  <a:pt x="9978222" y="2808262"/>
                </a:lnTo>
                <a:lnTo>
                  <a:pt x="9982588" y="2807865"/>
                </a:lnTo>
                <a:lnTo>
                  <a:pt x="9987350" y="2807071"/>
                </a:lnTo>
                <a:lnTo>
                  <a:pt x="9991716" y="2805484"/>
                </a:lnTo>
                <a:lnTo>
                  <a:pt x="9996479" y="2803500"/>
                </a:lnTo>
                <a:lnTo>
                  <a:pt x="10000447" y="2800722"/>
                </a:lnTo>
                <a:lnTo>
                  <a:pt x="10004019" y="2796754"/>
                </a:lnTo>
                <a:lnTo>
                  <a:pt x="10007194" y="2791993"/>
                </a:lnTo>
                <a:lnTo>
                  <a:pt x="10010766" y="2786041"/>
                </a:lnTo>
                <a:lnTo>
                  <a:pt x="10012750" y="2790009"/>
                </a:lnTo>
                <a:lnTo>
                  <a:pt x="10015925" y="2793580"/>
                </a:lnTo>
                <a:lnTo>
                  <a:pt x="10018307" y="2795564"/>
                </a:lnTo>
                <a:lnTo>
                  <a:pt x="10021482" y="2796358"/>
                </a:lnTo>
                <a:lnTo>
                  <a:pt x="10024260" y="2796754"/>
                </a:lnTo>
                <a:lnTo>
                  <a:pt x="10027832" y="2796754"/>
                </a:lnTo>
                <a:lnTo>
                  <a:pt x="10033785" y="2796358"/>
                </a:lnTo>
                <a:lnTo>
                  <a:pt x="10039341" y="2795961"/>
                </a:lnTo>
                <a:lnTo>
                  <a:pt x="10042119" y="2795961"/>
                </a:lnTo>
                <a:lnTo>
                  <a:pt x="10044500" y="2796358"/>
                </a:lnTo>
                <a:lnTo>
                  <a:pt x="10046485" y="2797945"/>
                </a:lnTo>
                <a:lnTo>
                  <a:pt x="10048469" y="2800326"/>
                </a:lnTo>
                <a:lnTo>
                  <a:pt x="10049660" y="2803897"/>
                </a:lnTo>
                <a:lnTo>
                  <a:pt x="10050453" y="2809055"/>
                </a:lnTo>
                <a:lnTo>
                  <a:pt x="10052438" y="2807865"/>
                </a:lnTo>
                <a:lnTo>
                  <a:pt x="10054422" y="2807071"/>
                </a:lnTo>
                <a:lnTo>
                  <a:pt x="10056010" y="2805881"/>
                </a:lnTo>
                <a:lnTo>
                  <a:pt x="10057597" y="2804294"/>
                </a:lnTo>
                <a:lnTo>
                  <a:pt x="10059582" y="2800326"/>
                </a:lnTo>
                <a:lnTo>
                  <a:pt x="10061169" y="2795961"/>
                </a:lnTo>
                <a:lnTo>
                  <a:pt x="10063947" y="2786041"/>
                </a:lnTo>
                <a:lnTo>
                  <a:pt x="10065535" y="2780882"/>
                </a:lnTo>
                <a:lnTo>
                  <a:pt x="10067122" y="2776517"/>
                </a:lnTo>
                <a:lnTo>
                  <a:pt x="10074663" y="2779692"/>
                </a:lnTo>
                <a:lnTo>
                  <a:pt x="10086172" y="2784850"/>
                </a:lnTo>
                <a:lnTo>
                  <a:pt x="10100063" y="2790405"/>
                </a:lnTo>
                <a:lnTo>
                  <a:pt x="10107603" y="2792786"/>
                </a:lnTo>
                <a:lnTo>
                  <a:pt x="10114747" y="2794770"/>
                </a:lnTo>
                <a:lnTo>
                  <a:pt x="10122288" y="2796754"/>
                </a:lnTo>
                <a:lnTo>
                  <a:pt x="10129829" y="2797945"/>
                </a:lnTo>
                <a:lnTo>
                  <a:pt x="10136179" y="2797945"/>
                </a:lnTo>
                <a:lnTo>
                  <a:pt x="10142529" y="2796754"/>
                </a:lnTo>
                <a:lnTo>
                  <a:pt x="10145307" y="2796358"/>
                </a:lnTo>
                <a:lnTo>
                  <a:pt x="10147688" y="2795564"/>
                </a:lnTo>
                <a:lnTo>
                  <a:pt x="10150466" y="2793977"/>
                </a:lnTo>
                <a:lnTo>
                  <a:pt x="10152450" y="2792389"/>
                </a:lnTo>
                <a:lnTo>
                  <a:pt x="10154435" y="2790405"/>
                </a:lnTo>
                <a:lnTo>
                  <a:pt x="10156022" y="2788025"/>
                </a:lnTo>
                <a:lnTo>
                  <a:pt x="10156816" y="2785247"/>
                </a:lnTo>
                <a:lnTo>
                  <a:pt x="10158007" y="2782469"/>
                </a:lnTo>
                <a:lnTo>
                  <a:pt x="10160388" y="2786041"/>
                </a:lnTo>
                <a:lnTo>
                  <a:pt x="10162769" y="2788818"/>
                </a:lnTo>
                <a:lnTo>
                  <a:pt x="10165944" y="2791199"/>
                </a:lnTo>
                <a:lnTo>
                  <a:pt x="10168325" y="2793977"/>
                </a:lnTo>
                <a:lnTo>
                  <a:pt x="10174675" y="2797548"/>
                </a:lnTo>
                <a:lnTo>
                  <a:pt x="10179835" y="2799929"/>
                </a:lnTo>
                <a:lnTo>
                  <a:pt x="10186185" y="2801516"/>
                </a:lnTo>
                <a:lnTo>
                  <a:pt x="10192138" y="2802310"/>
                </a:lnTo>
                <a:lnTo>
                  <a:pt x="10197694" y="2803103"/>
                </a:lnTo>
                <a:lnTo>
                  <a:pt x="10203647" y="2803103"/>
                </a:lnTo>
                <a:lnTo>
                  <a:pt x="10213966" y="2803500"/>
                </a:lnTo>
                <a:lnTo>
                  <a:pt x="10219125" y="2803897"/>
                </a:lnTo>
                <a:lnTo>
                  <a:pt x="10223491" y="2805087"/>
                </a:lnTo>
                <a:lnTo>
                  <a:pt x="10228253" y="2807071"/>
                </a:lnTo>
                <a:lnTo>
                  <a:pt x="10230238" y="2808262"/>
                </a:lnTo>
                <a:lnTo>
                  <a:pt x="10231825" y="2810643"/>
                </a:lnTo>
                <a:lnTo>
                  <a:pt x="10233810" y="2811833"/>
                </a:lnTo>
                <a:lnTo>
                  <a:pt x="10235397" y="2814611"/>
                </a:lnTo>
                <a:lnTo>
                  <a:pt x="10236588" y="2817389"/>
                </a:lnTo>
                <a:lnTo>
                  <a:pt x="10237779" y="2820563"/>
                </a:lnTo>
                <a:lnTo>
                  <a:pt x="10241747" y="2816992"/>
                </a:lnTo>
                <a:lnTo>
                  <a:pt x="10246113" y="2814611"/>
                </a:lnTo>
                <a:lnTo>
                  <a:pt x="10250875" y="2811436"/>
                </a:lnTo>
                <a:lnTo>
                  <a:pt x="10254844" y="2807865"/>
                </a:lnTo>
                <a:lnTo>
                  <a:pt x="10256432" y="2805881"/>
                </a:lnTo>
                <a:lnTo>
                  <a:pt x="10257622" y="2803500"/>
                </a:lnTo>
                <a:lnTo>
                  <a:pt x="10258813" y="2800722"/>
                </a:lnTo>
                <a:lnTo>
                  <a:pt x="10260003" y="2797548"/>
                </a:lnTo>
                <a:lnTo>
                  <a:pt x="10260400" y="2793977"/>
                </a:lnTo>
                <a:lnTo>
                  <a:pt x="10260797" y="2790009"/>
                </a:lnTo>
                <a:lnTo>
                  <a:pt x="10260400" y="2784850"/>
                </a:lnTo>
                <a:lnTo>
                  <a:pt x="10260003" y="2779692"/>
                </a:lnTo>
                <a:lnTo>
                  <a:pt x="10260797" y="2779692"/>
                </a:lnTo>
                <a:lnTo>
                  <a:pt x="10261988" y="2780882"/>
                </a:lnTo>
                <a:lnTo>
                  <a:pt x="10263179" y="2782469"/>
                </a:lnTo>
                <a:lnTo>
                  <a:pt x="10264369" y="2785247"/>
                </a:lnTo>
                <a:lnTo>
                  <a:pt x="10264766" y="2788421"/>
                </a:lnTo>
                <a:lnTo>
                  <a:pt x="10265163" y="2795961"/>
                </a:lnTo>
                <a:lnTo>
                  <a:pt x="10265957" y="2803500"/>
                </a:lnTo>
                <a:lnTo>
                  <a:pt x="10275879" y="2799929"/>
                </a:lnTo>
                <a:lnTo>
                  <a:pt x="10285800" y="2796754"/>
                </a:lnTo>
                <a:lnTo>
                  <a:pt x="10296119" y="2794374"/>
                </a:lnTo>
                <a:lnTo>
                  <a:pt x="10306438" y="2792389"/>
                </a:lnTo>
                <a:lnTo>
                  <a:pt x="10317153" y="2790802"/>
                </a:lnTo>
                <a:lnTo>
                  <a:pt x="10327869" y="2790009"/>
                </a:lnTo>
                <a:lnTo>
                  <a:pt x="10338982" y="2789215"/>
                </a:lnTo>
                <a:lnTo>
                  <a:pt x="10350094" y="2788818"/>
                </a:lnTo>
                <a:lnTo>
                  <a:pt x="10372716" y="2789215"/>
                </a:lnTo>
                <a:lnTo>
                  <a:pt x="10395338" y="2790405"/>
                </a:lnTo>
                <a:lnTo>
                  <a:pt x="10418753" y="2792389"/>
                </a:lnTo>
                <a:lnTo>
                  <a:pt x="10442169" y="2794770"/>
                </a:lnTo>
                <a:lnTo>
                  <a:pt x="10489000" y="2799929"/>
                </a:lnTo>
                <a:lnTo>
                  <a:pt x="10512416" y="2801913"/>
                </a:lnTo>
                <a:lnTo>
                  <a:pt x="10535435" y="2803103"/>
                </a:lnTo>
                <a:lnTo>
                  <a:pt x="10546547" y="2803500"/>
                </a:lnTo>
                <a:lnTo>
                  <a:pt x="10558057" y="2803500"/>
                </a:lnTo>
                <a:lnTo>
                  <a:pt x="10569169" y="2803103"/>
                </a:lnTo>
                <a:lnTo>
                  <a:pt x="10579885" y="2802310"/>
                </a:lnTo>
                <a:lnTo>
                  <a:pt x="10590997" y="2800722"/>
                </a:lnTo>
                <a:lnTo>
                  <a:pt x="10601713" y="2799532"/>
                </a:lnTo>
                <a:lnTo>
                  <a:pt x="10612032" y="2797548"/>
                </a:lnTo>
                <a:lnTo>
                  <a:pt x="10622747" y="2794770"/>
                </a:lnTo>
                <a:lnTo>
                  <a:pt x="10621557" y="2800326"/>
                </a:lnTo>
                <a:lnTo>
                  <a:pt x="10621160" y="2805087"/>
                </a:lnTo>
                <a:lnTo>
                  <a:pt x="10622350" y="2807865"/>
                </a:lnTo>
                <a:lnTo>
                  <a:pt x="10623541" y="2809452"/>
                </a:lnTo>
                <a:lnTo>
                  <a:pt x="10625525" y="2811040"/>
                </a:lnTo>
                <a:lnTo>
                  <a:pt x="10628303" y="2811040"/>
                </a:lnTo>
                <a:lnTo>
                  <a:pt x="10630685" y="2811040"/>
                </a:lnTo>
                <a:lnTo>
                  <a:pt x="10633860" y="2811040"/>
                </a:lnTo>
                <a:lnTo>
                  <a:pt x="10640210" y="2809849"/>
                </a:lnTo>
                <a:lnTo>
                  <a:pt x="10643385" y="2809452"/>
                </a:lnTo>
                <a:lnTo>
                  <a:pt x="10645766" y="2809849"/>
                </a:lnTo>
                <a:lnTo>
                  <a:pt x="10648147" y="2810643"/>
                </a:lnTo>
                <a:lnTo>
                  <a:pt x="10649735" y="2811833"/>
                </a:lnTo>
                <a:lnTo>
                  <a:pt x="10650925" y="2814611"/>
                </a:lnTo>
                <a:lnTo>
                  <a:pt x="10651322" y="2818579"/>
                </a:lnTo>
                <a:lnTo>
                  <a:pt x="10688232" y="2812627"/>
                </a:lnTo>
                <a:lnTo>
                  <a:pt x="10725935" y="2807865"/>
                </a:lnTo>
                <a:lnTo>
                  <a:pt x="10763241" y="2804294"/>
                </a:lnTo>
                <a:lnTo>
                  <a:pt x="10800150" y="2801516"/>
                </a:lnTo>
                <a:lnTo>
                  <a:pt x="10837457" y="2798738"/>
                </a:lnTo>
                <a:lnTo>
                  <a:pt x="10874763" y="2797548"/>
                </a:lnTo>
                <a:lnTo>
                  <a:pt x="10911275" y="2796358"/>
                </a:lnTo>
                <a:lnTo>
                  <a:pt x="10947788" y="2796358"/>
                </a:lnTo>
                <a:lnTo>
                  <a:pt x="10984697" y="2796358"/>
                </a:lnTo>
                <a:lnTo>
                  <a:pt x="11021210" y="2796358"/>
                </a:lnTo>
                <a:lnTo>
                  <a:pt x="11094632" y="2797945"/>
                </a:lnTo>
                <a:lnTo>
                  <a:pt x="11239888" y="2802310"/>
                </a:lnTo>
                <a:lnTo>
                  <a:pt x="11194644" y="2807071"/>
                </a:lnTo>
                <a:lnTo>
                  <a:pt x="11148607" y="2811436"/>
                </a:lnTo>
                <a:lnTo>
                  <a:pt x="11101379" y="2815404"/>
                </a:lnTo>
                <a:lnTo>
                  <a:pt x="11053357" y="2818976"/>
                </a:lnTo>
                <a:lnTo>
                  <a:pt x="11004541" y="2822547"/>
                </a:lnTo>
                <a:lnTo>
                  <a:pt x="10956122" y="2825325"/>
                </a:lnTo>
                <a:lnTo>
                  <a:pt x="10906910" y="2828102"/>
                </a:lnTo>
                <a:lnTo>
                  <a:pt x="10858094" y="2829690"/>
                </a:lnTo>
                <a:lnTo>
                  <a:pt x="10809279" y="2830483"/>
                </a:lnTo>
                <a:lnTo>
                  <a:pt x="10761257" y="2830880"/>
                </a:lnTo>
                <a:lnTo>
                  <a:pt x="10713632" y="2830483"/>
                </a:lnTo>
                <a:lnTo>
                  <a:pt x="10666800" y="2829690"/>
                </a:lnTo>
                <a:lnTo>
                  <a:pt x="10621160" y="2826912"/>
                </a:lnTo>
                <a:lnTo>
                  <a:pt x="10576313" y="2824134"/>
                </a:lnTo>
                <a:lnTo>
                  <a:pt x="10554882" y="2822150"/>
                </a:lnTo>
                <a:lnTo>
                  <a:pt x="10533847" y="2819373"/>
                </a:lnTo>
                <a:lnTo>
                  <a:pt x="10512813" y="2816992"/>
                </a:lnTo>
                <a:lnTo>
                  <a:pt x="10492572" y="2813817"/>
                </a:lnTo>
                <a:lnTo>
                  <a:pt x="10490588" y="2815801"/>
                </a:lnTo>
                <a:lnTo>
                  <a:pt x="10489794" y="2818579"/>
                </a:lnTo>
                <a:lnTo>
                  <a:pt x="10489000" y="2821357"/>
                </a:lnTo>
                <a:lnTo>
                  <a:pt x="10488603" y="2824531"/>
                </a:lnTo>
                <a:lnTo>
                  <a:pt x="10489794" y="2831674"/>
                </a:lnTo>
                <a:lnTo>
                  <a:pt x="10490588" y="2839213"/>
                </a:lnTo>
                <a:lnTo>
                  <a:pt x="10491779" y="2845959"/>
                </a:lnTo>
                <a:lnTo>
                  <a:pt x="10491779" y="2849530"/>
                </a:lnTo>
                <a:lnTo>
                  <a:pt x="10490985" y="2853101"/>
                </a:lnTo>
                <a:lnTo>
                  <a:pt x="10489794" y="2856276"/>
                </a:lnTo>
                <a:lnTo>
                  <a:pt x="10488207" y="2858657"/>
                </a:lnTo>
                <a:lnTo>
                  <a:pt x="10485032" y="2860641"/>
                </a:lnTo>
                <a:lnTo>
                  <a:pt x="10481460" y="2862625"/>
                </a:lnTo>
                <a:lnTo>
                  <a:pt x="10479475" y="2857466"/>
                </a:lnTo>
                <a:lnTo>
                  <a:pt x="10477491" y="2853498"/>
                </a:lnTo>
                <a:lnTo>
                  <a:pt x="10475110" y="2849530"/>
                </a:lnTo>
                <a:lnTo>
                  <a:pt x="10472729" y="2846752"/>
                </a:lnTo>
                <a:lnTo>
                  <a:pt x="10469553" y="2843578"/>
                </a:lnTo>
                <a:lnTo>
                  <a:pt x="10467172" y="2841594"/>
                </a:lnTo>
                <a:lnTo>
                  <a:pt x="10463997" y="2839610"/>
                </a:lnTo>
                <a:lnTo>
                  <a:pt x="10461219" y="2838023"/>
                </a:lnTo>
                <a:lnTo>
                  <a:pt x="10457647" y="2837229"/>
                </a:lnTo>
                <a:lnTo>
                  <a:pt x="10454472" y="2836435"/>
                </a:lnTo>
                <a:lnTo>
                  <a:pt x="10451694" y="2836039"/>
                </a:lnTo>
                <a:lnTo>
                  <a:pt x="10448519" y="2836039"/>
                </a:lnTo>
                <a:lnTo>
                  <a:pt x="10444947" y="2836435"/>
                </a:lnTo>
                <a:lnTo>
                  <a:pt x="10442169" y="2837229"/>
                </a:lnTo>
                <a:lnTo>
                  <a:pt x="10438994" y="2838023"/>
                </a:lnTo>
                <a:lnTo>
                  <a:pt x="10436613" y="2839610"/>
                </a:lnTo>
                <a:lnTo>
                  <a:pt x="10435422" y="2834848"/>
                </a:lnTo>
                <a:lnTo>
                  <a:pt x="10433835" y="2830880"/>
                </a:lnTo>
                <a:lnTo>
                  <a:pt x="10432644" y="2827706"/>
                </a:lnTo>
                <a:lnTo>
                  <a:pt x="10429866" y="2824928"/>
                </a:lnTo>
                <a:lnTo>
                  <a:pt x="10427485" y="2822944"/>
                </a:lnTo>
                <a:lnTo>
                  <a:pt x="10424310" y="2821357"/>
                </a:lnTo>
                <a:lnTo>
                  <a:pt x="10421532" y="2820166"/>
                </a:lnTo>
                <a:lnTo>
                  <a:pt x="10417563" y="2819373"/>
                </a:lnTo>
                <a:lnTo>
                  <a:pt x="10413991" y="2818976"/>
                </a:lnTo>
                <a:lnTo>
                  <a:pt x="10409229" y="2819373"/>
                </a:lnTo>
                <a:lnTo>
                  <a:pt x="10400497" y="2820563"/>
                </a:lnTo>
                <a:lnTo>
                  <a:pt x="10390179" y="2822547"/>
                </a:lnTo>
                <a:lnTo>
                  <a:pt x="10379066" y="2824928"/>
                </a:lnTo>
                <a:lnTo>
                  <a:pt x="10379066" y="2832864"/>
                </a:lnTo>
                <a:lnTo>
                  <a:pt x="10379066" y="2837229"/>
                </a:lnTo>
                <a:lnTo>
                  <a:pt x="10379860" y="2840403"/>
                </a:lnTo>
                <a:lnTo>
                  <a:pt x="10380257" y="2843578"/>
                </a:lnTo>
                <a:lnTo>
                  <a:pt x="10381844" y="2845959"/>
                </a:lnTo>
                <a:lnTo>
                  <a:pt x="10382241" y="2846752"/>
                </a:lnTo>
                <a:lnTo>
                  <a:pt x="10379066" y="2844768"/>
                </a:lnTo>
                <a:lnTo>
                  <a:pt x="10372716" y="2841197"/>
                </a:lnTo>
                <a:lnTo>
                  <a:pt x="10366366" y="2838419"/>
                </a:lnTo>
                <a:lnTo>
                  <a:pt x="10359222" y="2836435"/>
                </a:lnTo>
                <a:lnTo>
                  <a:pt x="10352079" y="2835642"/>
                </a:lnTo>
                <a:lnTo>
                  <a:pt x="10344935" y="2835642"/>
                </a:lnTo>
                <a:lnTo>
                  <a:pt x="10337791" y="2835642"/>
                </a:lnTo>
                <a:lnTo>
                  <a:pt x="10330250" y="2837229"/>
                </a:lnTo>
                <a:lnTo>
                  <a:pt x="10322710" y="2838419"/>
                </a:lnTo>
                <a:lnTo>
                  <a:pt x="10315169" y="2841197"/>
                </a:lnTo>
                <a:lnTo>
                  <a:pt x="10308025" y="2843975"/>
                </a:lnTo>
                <a:lnTo>
                  <a:pt x="10300485" y="2847546"/>
                </a:lnTo>
                <a:lnTo>
                  <a:pt x="10292944" y="2851514"/>
                </a:lnTo>
                <a:lnTo>
                  <a:pt x="10285800" y="2856673"/>
                </a:lnTo>
                <a:lnTo>
                  <a:pt x="10279053" y="2861831"/>
                </a:lnTo>
                <a:lnTo>
                  <a:pt x="10272307" y="2867783"/>
                </a:lnTo>
                <a:lnTo>
                  <a:pt x="10271910" y="2843578"/>
                </a:lnTo>
                <a:lnTo>
                  <a:pt x="10262782" y="2846752"/>
                </a:lnTo>
                <a:lnTo>
                  <a:pt x="10253653" y="2849530"/>
                </a:lnTo>
                <a:lnTo>
                  <a:pt x="10243732" y="2851911"/>
                </a:lnTo>
                <a:lnTo>
                  <a:pt x="10234207" y="2854292"/>
                </a:lnTo>
                <a:lnTo>
                  <a:pt x="10224285" y="2855482"/>
                </a:lnTo>
                <a:lnTo>
                  <a:pt x="10213966" y="2856673"/>
                </a:lnTo>
                <a:lnTo>
                  <a:pt x="10204044" y="2857069"/>
                </a:lnTo>
                <a:lnTo>
                  <a:pt x="10194122" y="2857069"/>
                </a:lnTo>
                <a:lnTo>
                  <a:pt x="10184200" y="2856673"/>
                </a:lnTo>
                <a:lnTo>
                  <a:pt x="10173882" y="2855085"/>
                </a:lnTo>
                <a:lnTo>
                  <a:pt x="10164357" y="2853101"/>
                </a:lnTo>
                <a:lnTo>
                  <a:pt x="10154832" y="2849927"/>
                </a:lnTo>
                <a:lnTo>
                  <a:pt x="10145307" y="2846752"/>
                </a:lnTo>
                <a:lnTo>
                  <a:pt x="10136179" y="2842388"/>
                </a:lnTo>
                <a:lnTo>
                  <a:pt x="10127447" y="2837229"/>
                </a:lnTo>
                <a:lnTo>
                  <a:pt x="10118716" y="2831674"/>
                </a:lnTo>
                <a:lnTo>
                  <a:pt x="10120303" y="2843181"/>
                </a:lnTo>
                <a:lnTo>
                  <a:pt x="10122288" y="2851117"/>
                </a:lnTo>
                <a:lnTo>
                  <a:pt x="10124272" y="2856276"/>
                </a:lnTo>
                <a:lnTo>
                  <a:pt x="10126257" y="2860244"/>
                </a:lnTo>
                <a:lnTo>
                  <a:pt x="10127844" y="2864212"/>
                </a:lnTo>
                <a:lnTo>
                  <a:pt x="10129432" y="2868974"/>
                </a:lnTo>
                <a:lnTo>
                  <a:pt x="10130225" y="2876116"/>
                </a:lnTo>
                <a:lnTo>
                  <a:pt x="10130622" y="2887227"/>
                </a:lnTo>
                <a:lnTo>
                  <a:pt x="10126653" y="2881672"/>
                </a:lnTo>
                <a:lnTo>
                  <a:pt x="10123479" y="2875720"/>
                </a:lnTo>
                <a:lnTo>
                  <a:pt x="10116732" y="2862625"/>
                </a:lnTo>
                <a:lnTo>
                  <a:pt x="10113557" y="2856276"/>
                </a:lnTo>
                <a:lnTo>
                  <a:pt x="10110382" y="2849927"/>
                </a:lnTo>
                <a:lnTo>
                  <a:pt x="10106413" y="2844768"/>
                </a:lnTo>
                <a:lnTo>
                  <a:pt x="10102047" y="2839610"/>
                </a:lnTo>
                <a:lnTo>
                  <a:pt x="10084188" y="2840403"/>
                </a:lnTo>
                <a:lnTo>
                  <a:pt x="10065932" y="2841991"/>
                </a:lnTo>
                <a:lnTo>
                  <a:pt x="10029816" y="2845165"/>
                </a:lnTo>
                <a:lnTo>
                  <a:pt x="9994494" y="2847546"/>
                </a:lnTo>
                <a:lnTo>
                  <a:pt x="9976238" y="2848736"/>
                </a:lnTo>
                <a:lnTo>
                  <a:pt x="9957982" y="2848736"/>
                </a:lnTo>
                <a:lnTo>
                  <a:pt x="9940122" y="2848736"/>
                </a:lnTo>
                <a:lnTo>
                  <a:pt x="9921469" y="2847943"/>
                </a:lnTo>
                <a:lnTo>
                  <a:pt x="9902816" y="2846752"/>
                </a:lnTo>
                <a:lnTo>
                  <a:pt x="9884560" y="2843975"/>
                </a:lnTo>
                <a:lnTo>
                  <a:pt x="9865907" y="2840403"/>
                </a:lnTo>
                <a:lnTo>
                  <a:pt x="9846063" y="2836039"/>
                </a:lnTo>
                <a:lnTo>
                  <a:pt x="9827013" y="2830086"/>
                </a:lnTo>
                <a:lnTo>
                  <a:pt x="9817091" y="2826515"/>
                </a:lnTo>
                <a:lnTo>
                  <a:pt x="9807169" y="2822944"/>
                </a:lnTo>
                <a:lnTo>
                  <a:pt x="9807169" y="2826912"/>
                </a:lnTo>
                <a:lnTo>
                  <a:pt x="9807169" y="2830086"/>
                </a:lnTo>
                <a:lnTo>
                  <a:pt x="9807566" y="2832467"/>
                </a:lnTo>
                <a:lnTo>
                  <a:pt x="9808757" y="2834451"/>
                </a:lnTo>
                <a:lnTo>
                  <a:pt x="9809947" y="2835642"/>
                </a:lnTo>
                <a:lnTo>
                  <a:pt x="9811932" y="2836435"/>
                </a:lnTo>
                <a:lnTo>
                  <a:pt x="9813122" y="2837626"/>
                </a:lnTo>
                <a:lnTo>
                  <a:pt x="9794469" y="2836039"/>
                </a:lnTo>
                <a:lnTo>
                  <a:pt x="9772641" y="2834848"/>
                </a:lnTo>
                <a:lnTo>
                  <a:pt x="9750416" y="2834451"/>
                </a:lnTo>
                <a:lnTo>
                  <a:pt x="9728191" y="2834848"/>
                </a:lnTo>
                <a:lnTo>
                  <a:pt x="9705569" y="2835642"/>
                </a:lnTo>
                <a:lnTo>
                  <a:pt x="9682947" y="2836039"/>
                </a:lnTo>
                <a:lnTo>
                  <a:pt x="9659929" y="2837626"/>
                </a:lnTo>
                <a:lnTo>
                  <a:pt x="9636910" y="2839610"/>
                </a:lnTo>
                <a:lnTo>
                  <a:pt x="9590475" y="2843578"/>
                </a:lnTo>
                <a:lnTo>
                  <a:pt x="9542453" y="2849133"/>
                </a:lnTo>
                <a:lnTo>
                  <a:pt x="9494829" y="2854689"/>
                </a:lnTo>
                <a:lnTo>
                  <a:pt x="9446807" y="2861038"/>
                </a:lnTo>
                <a:lnTo>
                  <a:pt x="9398388" y="2866990"/>
                </a:lnTo>
                <a:lnTo>
                  <a:pt x="9349969" y="2873339"/>
                </a:lnTo>
                <a:lnTo>
                  <a:pt x="9301550" y="2878894"/>
                </a:lnTo>
                <a:lnTo>
                  <a:pt x="9253529" y="2883656"/>
                </a:lnTo>
                <a:lnTo>
                  <a:pt x="9230113" y="2885243"/>
                </a:lnTo>
                <a:lnTo>
                  <a:pt x="9205903" y="2886830"/>
                </a:lnTo>
                <a:lnTo>
                  <a:pt x="9182091" y="2888417"/>
                </a:lnTo>
                <a:lnTo>
                  <a:pt x="9158675" y="2888814"/>
                </a:lnTo>
                <a:lnTo>
                  <a:pt x="9135260" y="2889211"/>
                </a:lnTo>
                <a:lnTo>
                  <a:pt x="9111844" y="2889211"/>
                </a:lnTo>
                <a:lnTo>
                  <a:pt x="9088825" y="2888814"/>
                </a:lnTo>
                <a:lnTo>
                  <a:pt x="9065807" y="2887227"/>
                </a:lnTo>
                <a:lnTo>
                  <a:pt x="9061838" y="2887227"/>
                </a:lnTo>
                <a:lnTo>
                  <a:pt x="9057869" y="2888417"/>
                </a:lnTo>
                <a:lnTo>
                  <a:pt x="9054694" y="2889608"/>
                </a:lnTo>
                <a:lnTo>
                  <a:pt x="9052313" y="2892782"/>
                </a:lnTo>
                <a:lnTo>
                  <a:pt x="9050725" y="2895560"/>
                </a:lnTo>
                <a:lnTo>
                  <a:pt x="9049932" y="2900322"/>
                </a:lnTo>
                <a:lnTo>
                  <a:pt x="9049138" y="2905877"/>
                </a:lnTo>
                <a:lnTo>
                  <a:pt x="9049138" y="2911829"/>
                </a:lnTo>
                <a:lnTo>
                  <a:pt x="9039613" y="2908258"/>
                </a:lnTo>
                <a:lnTo>
                  <a:pt x="9030088" y="2905480"/>
                </a:lnTo>
                <a:lnTo>
                  <a:pt x="9020166" y="2902703"/>
                </a:lnTo>
                <a:lnTo>
                  <a:pt x="9010244" y="2900719"/>
                </a:lnTo>
                <a:lnTo>
                  <a:pt x="8999925" y="2898734"/>
                </a:lnTo>
                <a:lnTo>
                  <a:pt x="8990003" y="2897147"/>
                </a:lnTo>
                <a:lnTo>
                  <a:pt x="8980082" y="2896354"/>
                </a:lnTo>
                <a:lnTo>
                  <a:pt x="8969366" y="2895560"/>
                </a:lnTo>
                <a:lnTo>
                  <a:pt x="8959444" y="2895163"/>
                </a:lnTo>
                <a:lnTo>
                  <a:pt x="8948729" y="2895163"/>
                </a:lnTo>
                <a:lnTo>
                  <a:pt x="8927694" y="2895560"/>
                </a:lnTo>
                <a:lnTo>
                  <a:pt x="8906660" y="2897941"/>
                </a:lnTo>
                <a:lnTo>
                  <a:pt x="8885625" y="2900322"/>
                </a:lnTo>
                <a:lnTo>
                  <a:pt x="8864988" y="2903893"/>
                </a:lnTo>
                <a:lnTo>
                  <a:pt x="8844351" y="2908258"/>
                </a:lnTo>
                <a:lnTo>
                  <a:pt x="8824507" y="2913416"/>
                </a:lnTo>
                <a:lnTo>
                  <a:pt x="8804266" y="2918972"/>
                </a:lnTo>
                <a:lnTo>
                  <a:pt x="8785216" y="2924527"/>
                </a:lnTo>
                <a:lnTo>
                  <a:pt x="8766563" y="2930479"/>
                </a:lnTo>
                <a:lnTo>
                  <a:pt x="8749101" y="2936431"/>
                </a:lnTo>
                <a:lnTo>
                  <a:pt x="8732035" y="2942384"/>
                </a:lnTo>
                <a:lnTo>
                  <a:pt x="8732035" y="2910639"/>
                </a:lnTo>
                <a:lnTo>
                  <a:pt x="8724494" y="2915004"/>
                </a:lnTo>
                <a:lnTo>
                  <a:pt x="8716557" y="2918178"/>
                </a:lnTo>
                <a:lnTo>
                  <a:pt x="8700285" y="2925321"/>
                </a:lnTo>
                <a:lnTo>
                  <a:pt x="8684013" y="2931273"/>
                </a:lnTo>
                <a:lnTo>
                  <a:pt x="8666947" y="2936431"/>
                </a:lnTo>
                <a:lnTo>
                  <a:pt x="8649088" y="2940796"/>
                </a:lnTo>
                <a:lnTo>
                  <a:pt x="8631229" y="2944368"/>
                </a:lnTo>
                <a:lnTo>
                  <a:pt x="8612972" y="2946748"/>
                </a:lnTo>
                <a:lnTo>
                  <a:pt x="8595113" y="2948336"/>
                </a:lnTo>
                <a:lnTo>
                  <a:pt x="8576460" y="2949923"/>
                </a:lnTo>
                <a:lnTo>
                  <a:pt x="8558203" y="2950320"/>
                </a:lnTo>
                <a:lnTo>
                  <a:pt x="8540344" y="2949923"/>
                </a:lnTo>
                <a:lnTo>
                  <a:pt x="8522088" y="2949129"/>
                </a:lnTo>
                <a:lnTo>
                  <a:pt x="8504625" y="2947939"/>
                </a:lnTo>
                <a:lnTo>
                  <a:pt x="8487560" y="2945955"/>
                </a:lnTo>
                <a:lnTo>
                  <a:pt x="8470494" y="2943574"/>
                </a:lnTo>
                <a:lnTo>
                  <a:pt x="8454619" y="2940399"/>
                </a:lnTo>
                <a:lnTo>
                  <a:pt x="8455016" y="2942780"/>
                </a:lnTo>
                <a:lnTo>
                  <a:pt x="8455810" y="2944764"/>
                </a:lnTo>
                <a:lnTo>
                  <a:pt x="8457001" y="2945955"/>
                </a:lnTo>
                <a:lnTo>
                  <a:pt x="8458588" y="2946748"/>
                </a:lnTo>
                <a:lnTo>
                  <a:pt x="8462557" y="2947542"/>
                </a:lnTo>
                <a:lnTo>
                  <a:pt x="8466129" y="2948336"/>
                </a:lnTo>
                <a:lnTo>
                  <a:pt x="8462557" y="2949923"/>
                </a:lnTo>
                <a:lnTo>
                  <a:pt x="8458588" y="2951510"/>
                </a:lnTo>
                <a:lnTo>
                  <a:pt x="8455016" y="2952304"/>
                </a:lnTo>
                <a:lnTo>
                  <a:pt x="8451047" y="2953097"/>
                </a:lnTo>
                <a:lnTo>
                  <a:pt x="8442316" y="2953891"/>
                </a:lnTo>
                <a:lnTo>
                  <a:pt x="8433981" y="2953891"/>
                </a:lnTo>
                <a:lnTo>
                  <a:pt x="8424853" y="2953494"/>
                </a:lnTo>
                <a:lnTo>
                  <a:pt x="8415725" y="2952304"/>
                </a:lnTo>
                <a:lnTo>
                  <a:pt x="8397469" y="2951113"/>
                </a:lnTo>
                <a:lnTo>
                  <a:pt x="8387547" y="2951113"/>
                </a:lnTo>
                <a:lnTo>
                  <a:pt x="8378022" y="2951510"/>
                </a:lnTo>
                <a:lnTo>
                  <a:pt x="8369291" y="2953097"/>
                </a:lnTo>
                <a:lnTo>
                  <a:pt x="8365322" y="2953891"/>
                </a:lnTo>
                <a:lnTo>
                  <a:pt x="8360560" y="2955478"/>
                </a:lnTo>
                <a:lnTo>
                  <a:pt x="8356591" y="2957462"/>
                </a:lnTo>
                <a:lnTo>
                  <a:pt x="8352226" y="2959446"/>
                </a:lnTo>
                <a:lnTo>
                  <a:pt x="8348257" y="2962621"/>
                </a:lnTo>
                <a:lnTo>
                  <a:pt x="8344685" y="2965398"/>
                </a:lnTo>
                <a:lnTo>
                  <a:pt x="8340716" y="2968970"/>
                </a:lnTo>
                <a:lnTo>
                  <a:pt x="8337144" y="2972938"/>
                </a:lnTo>
                <a:lnTo>
                  <a:pt x="8333572" y="2978096"/>
                </a:lnTo>
                <a:lnTo>
                  <a:pt x="8330397" y="2983255"/>
                </a:lnTo>
                <a:lnTo>
                  <a:pt x="8328016" y="2979684"/>
                </a:lnTo>
                <a:lnTo>
                  <a:pt x="8326826" y="2976509"/>
                </a:lnTo>
                <a:lnTo>
                  <a:pt x="8326429" y="2974128"/>
                </a:lnTo>
                <a:lnTo>
                  <a:pt x="8326826" y="2971351"/>
                </a:lnTo>
                <a:lnTo>
                  <a:pt x="8328016" y="2966192"/>
                </a:lnTo>
                <a:lnTo>
                  <a:pt x="8330001" y="2959050"/>
                </a:lnTo>
                <a:lnTo>
                  <a:pt x="8303013" y="2966986"/>
                </a:lnTo>
                <a:lnTo>
                  <a:pt x="8273644" y="2974525"/>
                </a:lnTo>
                <a:lnTo>
                  <a:pt x="8259357" y="2978493"/>
                </a:lnTo>
                <a:lnTo>
                  <a:pt x="8244672" y="2981668"/>
                </a:lnTo>
                <a:lnTo>
                  <a:pt x="8230782" y="2984445"/>
                </a:lnTo>
                <a:lnTo>
                  <a:pt x="8216097" y="2987223"/>
                </a:lnTo>
                <a:lnTo>
                  <a:pt x="8202207" y="2989207"/>
                </a:lnTo>
                <a:lnTo>
                  <a:pt x="8188316" y="2990794"/>
                </a:lnTo>
                <a:lnTo>
                  <a:pt x="8175616" y="2991191"/>
                </a:lnTo>
                <a:lnTo>
                  <a:pt x="8162916" y="2990794"/>
                </a:lnTo>
                <a:lnTo>
                  <a:pt x="8151010" y="2989604"/>
                </a:lnTo>
                <a:lnTo>
                  <a:pt x="8145454" y="2988413"/>
                </a:lnTo>
                <a:lnTo>
                  <a:pt x="8139897" y="2987223"/>
                </a:lnTo>
                <a:lnTo>
                  <a:pt x="8134738" y="2985636"/>
                </a:lnTo>
                <a:lnTo>
                  <a:pt x="8129579" y="2983652"/>
                </a:lnTo>
                <a:lnTo>
                  <a:pt x="8125213" y="2981668"/>
                </a:lnTo>
                <a:lnTo>
                  <a:pt x="8120847" y="2978890"/>
                </a:lnTo>
                <a:lnTo>
                  <a:pt x="8117672" y="2979684"/>
                </a:lnTo>
                <a:lnTo>
                  <a:pt x="8115291" y="2980477"/>
                </a:lnTo>
                <a:lnTo>
                  <a:pt x="8114101" y="2982064"/>
                </a:lnTo>
                <a:lnTo>
                  <a:pt x="8113704" y="2983652"/>
                </a:lnTo>
                <a:lnTo>
                  <a:pt x="8114101" y="2985636"/>
                </a:lnTo>
                <a:lnTo>
                  <a:pt x="8114894" y="2988017"/>
                </a:lnTo>
                <a:lnTo>
                  <a:pt x="8117276" y="2992778"/>
                </a:lnTo>
                <a:lnTo>
                  <a:pt x="8119260" y="2997143"/>
                </a:lnTo>
                <a:lnTo>
                  <a:pt x="8120054" y="2998730"/>
                </a:lnTo>
                <a:lnTo>
                  <a:pt x="8120847" y="3000715"/>
                </a:lnTo>
                <a:lnTo>
                  <a:pt x="8120847" y="3002302"/>
                </a:lnTo>
                <a:lnTo>
                  <a:pt x="8119657" y="3003095"/>
                </a:lnTo>
                <a:lnTo>
                  <a:pt x="8118069" y="3003095"/>
                </a:lnTo>
                <a:lnTo>
                  <a:pt x="8115291" y="3003095"/>
                </a:lnTo>
                <a:lnTo>
                  <a:pt x="8104576" y="3000715"/>
                </a:lnTo>
                <a:lnTo>
                  <a:pt x="8094654" y="2998730"/>
                </a:lnTo>
                <a:lnTo>
                  <a:pt x="8083541" y="2997540"/>
                </a:lnTo>
                <a:lnTo>
                  <a:pt x="8073222" y="2996746"/>
                </a:lnTo>
                <a:lnTo>
                  <a:pt x="8062507" y="2996746"/>
                </a:lnTo>
                <a:lnTo>
                  <a:pt x="8051394" y="2997143"/>
                </a:lnTo>
                <a:lnTo>
                  <a:pt x="8040282" y="2998730"/>
                </a:lnTo>
                <a:lnTo>
                  <a:pt x="8029566" y="3000318"/>
                </a:lnTo>
                <a:lnTo>
                  <a:pt x="8017660" y="3002302"/>
                </a:lnTo>
                <a:lnTo>
                  <a:pt x="8006151" y="3005079"/>
                </a:lnTo>
                <a:lnTo>
                  <a:pt x="7994641" y="3008254"/>
                </a:lnTo>
                <a:lnTo>
                  <a:pt x="7983132" y="3011825"/>
                </a:lnTo>
                <a:lnTo>
                  <a:pt x="7971226" y="3015793"/>
                </a:lnTo>
                <a:lnTo>
                  <a:pt x="7959319" y="3020158"/>
                </a:lnTo>
                <a:lnTo>
                  <a:pt x="7946619" y="3025317"/>
                </a:lnTo>
                <a:lnTo>
                  <a:pt x="7933919" y="3030872"/>
                </a:lnTo>
                <a:lnTo>
                  <a:pt x="7941063" y="3030872"/>
                </a:lnTo>
                <a:lnTo>
                  <a:pt x="7948207" y="3030872"/>
                </a:lnTo>
                <a:lnTo>
                  <a:pt x="7954954" y="3031269"/>
                </a:lnTo>
                <a:lnTo>
                  <a:pt x="7962097" y="3032062"/>
                </a:lnTo>
                <a:lnTo>
                  <a:pt x="7977576" y="3034840"/>
                </a:lnTo>
                <a:lnTo>
                  <a:pt x="7993451" y="3038808"/>
                </a:lnTo>
                <a:lnTo>
                  <a:pt x="8009326" y="3042776"/>
                </a:lnTo>
                <a:lnTo>
                  <a:pt x="8025994" y="3047141"/>
                </a:lnTo>
                <a:lnTo>
                  <a:pt x="8042266" y="3052300"/>
                </a:lnTo>
                <a:lnTo>
                  <a:pt x="8059332" y="3056665"/>
                </a:lnTo>
                <a:lnTo>
                  <a:pt x="8076001" y="3060236"/>
                </a:lnTo>
                <a:lnTo>
                  <a:pt x="8093066" y="3063807"/>
                </a:lnTo>
                <a:lnTo>
                  <a:pt x="8101797" y="3064998"/>
                </a:lnTo>
                <a:lnTo>
                  <a:pt x="8110132" y="3065791"/>
                </a:lnTo>
                <a:lnTo>
                  <a:pt x="8118069" y="3066188"/>
                </a:lnTo>
                <a:lnTo>
                  <a:pt x="8126801" y="3066188"/>
                </a:lnTo>
                <a:lnTo>
                  <a:pt x="8134738" y="3066188"/>
                </a:lnTo>
                <a:lnTo>
                  <a:pt x="8142676" y="3065395"/>
                </a:lnTo>
                <a:lnTo>
                  <a:pt x="8151010" y="3064204"/>
                </a:lnTo>
                <a:lnTo>
                  <a:pt x="8158947" y="3063014"/>
                </a:lnTo>
                <a:lnTo>
                  <a:pt x="8166885" y="3060236"/>
                </a:lnTo>
                <a:lnTo>
                  <a:pt x="8174426" y="3057458"/>
                </a:lnTo>
                <a:lnTo>
                  <a:pt x="8181966" y="3054284"/>
                </a:lnTo>
                <a:lnTo>
                  <a:pt x="8189507" y="3049919"/>
                </a:lnTo>
                <a:lnTo>
                  <a:pt x="8193079" y="3054681"/>
                </a:lnTo>
                <a:lnTo>
                  <a:pt x="8195063" y="3058649"/>
                </a:lnTo>
                <a:lnTo>
                  <a:pt x="8195857" y="3063014"/>
                </a:lnTo>
                <a:lnTo>
                  <a:pt x="8195460" y="3066188"/>
                </a:lnTo>
                <a:lnTo>
                  <a:pt x="8194666" y="3069363"/>
                </a:lnTo>
                <a:lnTo>
                  <a:pt x="8193079" y="3072537"/>
                </a:lnTo>
                <a:lnTo>
                  <a:pt x="8190301" y="3074918"/>
                </a:lnTo>
                <a:lnTo>
                  <a:pt x="8187522" y="3077299"/>
                </a:lnTo>
                <a:lnTo>
                  <a:pt x="8181966" y="3082854"/>
                </a:lnTo>
                <a:lnTo>
                  <a:pt x="8178791" y="3086029"/>
                </a:lnTo>
                <a:lnTo>
                  <a:pt x="8176410" y="3089600"/>
                </a:lnTo>
                <a:lnTo>
                  <a:pt x="8174426" y="3092774"/>
                </a:lnTo>
                <a:lnTo>
                  <a:pt x="8172838" y="3097139"/>
                </a:lnTo>
                <a:lnTo>
                  <a:pt x="8172441" y="3101504"/>
                </a:lnTo>
                <a:lnTo>
                  <a:pt x="8172838" y="3106663"/>
                </a:lnTo>
                <a:lnTo>
                  <a:pt x="8179585" y="3105075"/>
                </a:lnTo>
                <a:lnTo>
                  <a:pt x="8185935" y="3103488"/>
                </a:lnTo>
                <a:lnTo>
                  <a:pt x="8192682" y="3101504"/>
                </a:lnTo>
                <a:lnTo>
                  <a:pt x="8198635" y="3099123"/>
                </a:lnTo>
                <a:lnTo>
                  <a:pt x="8211732" y="3092774"/>
                </a:lnTo>
                <a:lnTo>
                  <a:pt x="8224035" y="3086029"/>
                </a:lnTo>
                <a:lnTo>
                  <a:pt x="8236735" y="3078489"/>
                </a:lnTo>
                <a:lnTo>
                  <a:pt x="8249038" y="3070950"/>
                </a:lnTo>
                <a:lnTo>
                  <a:pt x="8261738" y="3063014"/>
                </a:lnTo>
                <a:lnTo>
                  <a:pt x="8274438" y="3055871"/>
                </a:lnTo>
                <a:lnTo>
                  <a:pt x="8286741" y="3048729"/>
                </a:lnTo>
                <a:lnTo>
                  <a:pt x="8293488" y="3046348"/>
                </a:lnTo>
                <a:lnTo>
                  <a:pt x="8299838" y="3043173"/>
                </a:lnTo>
                <a:lnTo>
                  <a:pt x="8305791" y="3041189"/>
                </a:lnTo>
                <a:lnTo>
                  <a:pt x="8312538" y="3039602"/>
                </a:lnTo>
                <a:lnTo>
                  <a:pt x="8319682" y="3038411"/>
                </a:lnTo>
                <a:lnTo>
                  <a:pt x="8326032" y="3037221"/>
                </a:lnTo>
                <a:lnTo>
                  <a:pt x="8332382" y="3037221"/>
                </a:lnTo>
                <a:lnTo>
                  <a:pt x="8339526" y="3037221"/>
                </a:lnTo>
                <a:lnTo>
                  <a:pt x="8346272" y="3038411"/>
                </a:lnTo>
                <a:lnTo>
                  <a:pt x="8353019" y="3040395"/>
                </a:lnTo>
                <a:lnTo>
                  <a:pt x="8360163" y="3042380"/>
                </a:lnTo>
                <a:lnTo>
                  <a:pt x="8367307" y="3045157"/>
                </a:lnTo>
                <a:lnTo>
                  <a:pt x="8374847" y="3049125"/>
                </a:lnTo>
                <a:lnTo>
                  <a:pt x="8381594" y="3054284"/>
                </a:lnTo>
                <a:lnTo>
                  <a:pt x="8375641" y="3052300"/>
                </a:lnTo>
                <a:lnTo>
                  <a:pt x="8369291" y="3051506"/>
                </a:lnTo>
                <a:lnTo>
                  <a:pt x="8362544" y="3050316"/>
                </a:lnTo>
                <a:lnTo>
                  <a:pt x="8355004" y="3050316"/>
                </a:lnTo>
                <a:lnTo>
                  <a:pt x="8348257" y="3050316"/>
                </a:lnTo>
                <a:lnTo>
                  <a:pt x="8340716" y="3051506"/>
                </a:lnTo>
                <a:lnTo>
                  <a:pt x="8333176" y="3052697"/>
                </a:lnTo>
                <a:lnTo>
                  <a:pt x="8326032" y="3054681"/>
                </a:lnTo>
                <a:lnTo>
                  <a:pt x="8318888" y="3057458"/>
                </a:lnTo>
                <a:lnTo>
                  <a:pt x="8312538" y="3061030"/>
                </a:lnTo>
                <a:lnTo>
                  <a:pt x="8306585" y="3064998"/>
                </a:lnTo>
                <a:lnTo>
                  <a:pt x="8300235" y="3069759"/>
                </a:lnTo>
                <a:lnTo>
                  <a:pt x="8295869" y="3074918"/>
                </a:lnTo>
                <a:lnTo>
                  <a:pt x="8291504" y="3081267"/>
                </a:lnTo>
                <a:lnTo>
                  <a:pt x="8288329" y="3088409"/>
                </a:lnTo>
                <a:lnTo>
                  <a:pt x="8286741" y="3091981"/>
                </a:lnTo>
                <a:lnTo>
                  <a:pt x="8285947" y="3095949"/>
                </a:lnTo>
                <a:lnTo>
                  <a:pt x="8282376" y="3092378"/>
                </a:lnTo>
                <a:lnTo>
                  <a:pt x="8278407" y="3090394"/>
                </a:lnTo>
                <a:lnTo>
                  <a:pt x="8274835" y="3088409"/>
                </a:lnTo>
                <a:lnTo>
                  <a:pt x="8270866" y="3088013"/>
                </a:lnTo>
                <a:lnTo>
                  <a:pt x="8266897" y="3088013"/>
                </a:lnTo>
                <a:lnTo>
                  <a:pt x="8262929" y="3088409"/>
                </a:lnTo>
                <a:lnTo>
                  <a:pt x="8258166" y="3089600"/>
                </a:lnTo>
                <a:lnTo>
                  <a:pt x="8254197" y="3090394"/>
                </a:lnTo>
                <a:lnTo>
                  <a:pt x="8245863" y="3093568"/>
                </a:lnTo>
                <a:lnTo>
                  <a:pt x="8236735" y="3095949"/>
                </a:lnTo>
                <a:lnTo>
                  <a:pt x="8231972" y="3097139"/>
                </a:lnTo>
                <a:lnTo>
                  <a:pt x="8227607" y="3097933"/>
                </a:lnTo>
                <a:lnTo>
                  <a:pt x="8222447" y="3097933"/>
                </a:lnTo>
                <a:lnTo>
                  <a:pt x="8218082" y="3097536"/>
                </a:lnTo>
                <a:lnTo>
                  <a:pt x="8221257" y="3102298"/>
                </a:lnTo>
                <a:lnTo>
                  <a:pt x="8224432" y="3106663"/>
                </a:lnTo>
                <a:lnTo>
                  <a:pt x="8227607" y="3109837"/>
                </a:lnTo>
                <a:lnTo>
                  <a:pt x="8230782" y="3113012"/>
                </a:lnTo>
                <a:lnTo>
                  <a:pt x="8233560" y="3114996"/>
                </a:lnTo>
                <a:lnTo>
                  <a:pt x="8236735" y="3116980"/>
                </a:lnTo>
                <a:lnTo>
                  <a:pt x="8239513" y="3118567"/>
                </a:lnTo>
                <a:lnTo>
                  <a:pt x="8242291" y="3119361"/>
                </a:lnTo>
                <a:lnTo>
                  <a:pt x="8245069" y="3120154"/>
                </a:lnTo>
                <a:lnTo>
                  <a:pt x="8248244" y="3120154"/>
                </a:lnTo>
                <a:lnTo>
                  <a:pt x="8254197" y="3119361"/>
                </a:lnTo>
                <a:lnTo>
                  <a:pt x="8259754" y="3118567"/>
                </a:lnTo>
                <a:lnTo>
                  <a:pt x="8265707" y="3116583"/>
                </a:lnTo>
                <a:lnTo>
                  <a:pt x="8278407" y="3112218"/>
                </a:lnTo>
                <a:lnTo>
                  <a:pt x="8285551" y="3110631"/>
                </a:lnTo>
                <a:lnTo>
                  <a:pt x="8292297" y="3109440"/>
                </a:lnTo>
                <a:lnTo>
                  <a:pt x="8295869" y="3109440"/>
                </a:lnTo>
                <a:lnTo>
                  <a:pt x="8299838" y="3109440"/>
                </a:lnTo>
                <a:lnTo>
                  <a:pt x="8303807" y="3109837"/>
                </a:lnTo>
                <a:lnTo>
                  <a:pt x="8307776" y="3111028"/>
                </a:lnTo>
                <a:lnTo>
                  <a:pt x="8312538" y="3112615"/>
                </a:lnTo>
                <a:lnTo>
                  <a:pt x="8316507" y="3114202"/>
                </a:lnTo>
                <a:lnTo>
                  <a:pt x="8320872" y="3116583"/>
                </a:lnTo>
                <a:lnTo>
                  <a:pt x="8326032" y="3119361"/>
                </a:lnTo>
                <a:lnTo>
                  <a:pt x="8326032" y="3135630"/>
                </a:lnTo>
                <a:lnTo>
                  <a:pt x="8324444" y="3139598"/>
                </a:lnTo>
                <a:lnTo>
                  <a:pt x="8324047" y="3140788"/>
                </a:lnTo>
                <a:lnTo>
                  <a:pt x="8323651" y="3140788"/>
                </a:lnTo>
                <a:lnTo>
                  <a:pt x="8322460" y="3140788"/>
                </a:lnTo>
                <a:lnTo>
                  <a:pt x="8322063" y="3139598"/>
                </a:lnTo>
                <a:lnTo>
                  <a:pt x="8321666" y="3137217"/>
                </a:lnTo>
                <a:lnTo>
                  <a:pt x="8320872" y="3133646"/>
                </a:lnTo>
                <a:lnTo>
                  <a:pt x="8320476" y="3128487"/>
                </a:lnTo>
                <a:lnTo>
                  <a:pt x="8320476" y="3119361"/>
                </a:lnTo>
                <a:lnTo>
                  <a:pt x="8306982" y="3124519"/>
                </a:lnTo>
                <a:lnTo>
                  <a:pt x="8292694" y="3129281"/>
                </a:lnTo>
                <a:lnTo>
                  <a:pt x="8278010" y="3132455"/>
                </a:lnTo>
                <a:lnTo>
                  <a:pt x="8262929" y="3136423"/>
                </a:lnTo>
                <a:lnTo>
                  <a:pt x="8229988" y="3143963"/>
                </a:lnTo>
                <a:lnTo>
                  <a:pt x="8212922" y="3148725"/>
                </a:lnTo>
                <a:lnTo>
                  <a:pt x="8195857" y="3154280"/>
                </a:lnTo>
                <a:lnTo>
                  <a:pt x="8197047" y="3157058"/>
                </a:lnTo>
                <a:lnTo>
                  <a:pt x="8197841" y="3160232"/>
                </a:lnTo>
                <a:lnTo>
                  <a:pt x="8199429" y="3162613"/>
                </a:lnTo>
                <a:lnTo>
                  <a:pt x="8201413" y="3165391"/>
                </a:lnTo>
                <a:lnTo>
                  <a:pt x="8203001" y="3167375"/>
                </a:lnTo>
                <a:lnTo>
                  <a:pt x="8204985" y="3169359"/>
                </a:lnTo>
                <a:lnTo>
                  <a:pt x="8209747" y="3172136"/>
                </a:lnTo>
                <a:lnTo>
                  <a:pt x="8214510" y="3174914"/>
                </a:lnTo>
                <a:lnTo>
                  <a:pt x="8220066" y="3176104"/>
                </a:lnTo>
                <a:lnTo>
                  <a:pt x="8226019" y="3176898"/>
                </a:lnTo>
                <a:lnTo>
                  <a:pt x="8231972" y="3176898"/>
                </a:lnTo>
                <a:lnTo>
                  <a:pt x="8238719" y="3175708"/>
                </a:lnTo>
                <a:lnTo>
                  <a:pt x="8245069" y="3174914"/>
                </a:lnTo>
                <a:lnTo>
                  <a:pt x="8251816" y="3173327"/>
                </a:lnTo>
                <a:lnTo>
                  <a:pt x="8257769" y="3171343"/>
                </a:lnTo>
                <a:lnTo>
                  <a:pt x="8264119" y="3168565"/>
                </a:lnTo>
                <a:lnTo>
                  <a:pt x="8270469" y="3166184"/>
                </a:lnTo>
                <a:lnTo>
                  <a:pt x="8280788" y="3160232"/>
                </a:lnTo>
                <a:lnTo>
                  <a:pt x="8279994" y="3163803"/>
                </a:lnTo>
                <a:lnTo>
                  <a:pt x="8278407" y="3166581"/>
                </a:lnTo>
                <a:lnTo>
                  <a:pt x="8275232" y="3172136"/>
                </a:lnTo>
                <a:lnTo>
                  <a:pt x="8273247" y="3174914"/>
                </a:lnTo>
                <a:lnTo>
                  <a:pt x="8271660" y="3177295"/>
                </a:lnTo>
                <a:lnTo>
                  <a:pt x="8270866" y="3180866"/>
                </a:lnTo>
                <a:lnTo>
                  <a:pt x="8269676" y="3184834"/>
                </a:lnTo>
                <a:lnTo>
                  <a:pt x="8274438" y="3185628"/>
                </a:lnTo>
                <a:lnTo>
                  <a:pt x="8278407" y="3185628"/>
                </a:lnTo>
                <a:lnTo>
                  <a:pt x="8281979" y="3184834"/>
                </a:lnTo>
                <a:lnTo>
                  <a:pt x="8284757" y="3183247"/>
                </a:lnTo>
                <a:lnTo>
                  <a:pt x="8287535" y="3181263"/>
                </a:lnTo>
                <a:lnTo>
                  <a:pt x="8289519" y="3179279"/>
                </a:lnTo>
                <a:lnTo>
                  <a:pt x="8293488" y="3173327"/>
                </a:lnTo>
                <a:lnTo>
                  <a:pt x="8297060" y="3167771"/>
                </a:lnTo>
                <a:lnTo>
                  <a:pt x="8299044" y="3165391"/>
                </a:lnTo>
                <a:lnTo>
                  <a:pt x="8301426" y="3162613"/>
                </a:lnTo>
                <a:lnTo>
                  <a:pt x="8303807" y="3160629"/>
                </a:lnTo>
                <a:lnTo>
                  <a:pt x="8306982" y="3159835"/>
                </a:lnTo>
                <a:lnTo>
                  <a:pt x="8310951" y="3159042"/>
                </a:lnTo>
                <a:lnTo>
                  <a:pt x="8314919" y="3159835"/>
                </a:lnTo>
                <a:lnTo>
                  <a:pt x="8313332" y="3164200"/>
                </a:lnTo>
                <a:lnTo>
                  <a:pt x="8311347" y="3168565"/>
                </a:lnTo>
                <a:lnTo>
                  <a:pt x="8309363" y="3172930"/>
                </a:lnTo>
                <a:lnTo>
                  <a:pt x="8306982" y="3176104"/>
                </a:lnTo>
                <a:lnTo>
                  <a:pt x="8304601" y="3179676"/>
                </a:lnTo>
                <a:lnTo>
                  <a:pt x="8301822" y="3182850"/>
                </a:lnTo>
                <a:lnTo>
                  <a:pt x="8299044" y="3185628"/>
                </a:lnTo>
                <a:lnTo>
                  <a:pt x="8295472" y="3188405"/>
                </a:lnTo>
                <a:lnTo>
                  <a:pt x="8292297" y="3190786"/>
                </a:lnTo>
                <a:lnTo>
                  <a:pt x="8288726" y="3192770"/>
                </a:lnTo>
                <a:lnTo>
                  <a:pt x="8281185" y="3196342"/>
                </a:lnTo>
                <a:lnTo>
                  <a:pt x="8273247" y="3198723"/>
                </a:lnTo>
                <a:lnTo>
                  <a:pt x="8264119" y="3200707"/>
                </a:lnTo>
                <a:lnTo>
                  <a:pt x="8267294" y="3203484"/>
                </a:lnTo>
                <a:lnTo>
                  <a:pt x="8270469" y="3205468"/>
                </a:lnTo>
                <a:lnTo>
                  <a:pt x="8272851" y="3207056"/>
                </a:lnTo>
                <a:lnTo>
                  <a:pt x="8275629" y="3207849"/>
                </a:lnTo>
                <a:lnTo>
                  <a:pt x="8278804" y="3209040"/>
                </a:lnTo>
                <a:lnTo>
                  <a:pt x="8281979" y="3209040"/>
                </a:lnTo>
                <a:lnTo>
                  <a:pt x="8284360" y="3209040"/>
                </a:lnTo>
                <a:lnTo>
                  <a:pt x="8287535" y="3208246"/>
                </a:lnTo>
                <a:lnTo>
                  <a:pt x="8293488" y="3207056"/>
                </a:lnTo>
                <a:lnTo>
                  <a:pt x="8299441" y="3204278"/>
                </a:lnTo>
                <a:lnTo>
                  <a:pt x="8305394" y="3201500"/>
                </a:lnTo>
                <a:lnTo>
                  <a:pt x="8311347" y="3197929"/>
                </a:lnTo>
                <a:lnTo>
                  <a:pt x="8324444" y="3189993"/>
                </a:lnTo>
                <a:lnTo>
                  <a:pt x="8331588" y="3186818"/>
                </a:lnTo>
                <a:lnTo>
                  <a:pt x="8339129" y="3183644"/>
                </a:lnTo>
                <a:lnTo>
                  <a:pt x="8346669" y="3181660"/>
                </a:lnTo>
                <a:lnTo>
                  <a:pt x="8350638" y="3180866"/>
                </a:lnTo>
                <a:lnTo>
                  <a:pt x="8354607" y="3180469"/>
                </a:lnTo>
                <a:lnTo>
                  <a:pt x="8358576" y="3180469"/>
                </a:lnTo>
                <a:lnTo>
                  <a:pt x="8363338" y="3180866"/>
                </a:lnTo>
                <a:lnTo>
                  <a:pt x="8367307" y="3181263"/>
                </a:lnTo>
                <a:lnTo>
                  <a:pt x="8371672" y="3182850"/>
                </a:lnTo>
                <a:lnTo>
                  <a:pt x="8373657" y="3188405"/>
                </a:lnTo>
                <a:lnTo>
                  <a:pt x="8375641" y="3193167"/>
                </a:lnTo>
                <a:lnTo>
                  <a:pt x="8378022" y="3197929"/>
                </a:lnTo>
                <a:lnTo>
                  <a:pt x="8380801" y="3201500"/>
                </a:lnTo>
                <a:lnTo>
                  <a:pt x="8383579" y="3204278"/>
                </a:lnTo>
                <a:lnTo>
                  <a:pt x="8387151" y="3206262"/>
                </a:lnTo>
                <a:lnTo>
                  <a:pt x="8390722" y="3208246"/>
                </a:lnTo>
                <a:lnTo>
                  <a:pt x="8394691" y="3209436"/>
                </a:lnTo>
                <a:lnTo>
                  <a:pt x="8398660" y="3209833"/>
                </a:lnTo>
                <a:lnTo>
                  <a:pt x="8402629" y="3210230"/>
                </a:lnTo>
                <a:lnTo>
                  <a:pt x="8407391" y="3210230"/>
                </a:lnTo>
                <a:lnTo>
                  <a:pt x="8411360" y="3209833"/>
                </a:lnTo>
                <a:lnTo>
                  <a:pt x="8420488" y="3207849"/>
                </a:lnTo>
                <a:lnTo>
                  <a:pt x="8428822" y="3205468"/>
                </a:lnTo>
                <a:lnTo>
                  <a:pt x="8428425" y="3215785"/>
                </a:lnTo>
                <a:lnTo>
                  <a:pt x="8427235" y="3224118"/>
                </a:lnTo>
                <a:lnTo>
                  <a:pt x="8426441" y="3227293"/>
                </a:lnTo>
                <a:lnTo>
                  <a:pt x="8425251" y="3230070"/>
                </a:lnTo>
                <a:lnTo>
                  <a:pt x="8424457" y="3232055"/>
                </a:lnTo>
                <a:lnTo>
                  <a:pt x="8422869" y="3234039"/>
                </a:lnTo>
                <a:lnTo>
                  <a:pt x="8421281" y="3234832"/>
                </a:lnTo>
                <a:lnTo>
                  <a:pt x="8419694" y="3236023"/>
                </a:lnTo>
                <a:lnTo>
                  <a:pt x="8418503" y="3236419"/>
                </a:lnTo>
                <a:lnTo>
                  <a:pt x="8416519" y="3236419"/>
                </a:lnTo>
                <a:lnTo>
                  <a:pt x="8412947" y="3236023"/>
                </a:lnTo>
                <a:lnTo>
                  <a:pt x="8408185" y="3234039"/>
                </a:lnTo>
                <a:lnTo>
                  <a:pt x="8404216" y="3230864"/>
                </a:lnTo>
                <a:lnTo>
                  <a:pt x="8399851" y="3228086"/>
                </a:lnTo>
                <a:lnTo>
                  <a:pt x="8391119" y="3219753"/>
                </a:lnTo>
                <a:lnTo>
                  <a:pt x="8383579" y="3212214"/>
                </a:lnTo>
                <a:lnTo>
                  <a:pt x="8377626" y="3206262"/>
                </a:lnTo>
                <a:lnTo>
                  <a:pt x="8371672" y="3209040"/>
                </a:lnTo>
                <a:lnTo>
                  <a:pt x="8366116" y="3211024"/>
                </a:lnTo>
                <a:lnTo>
                  <a:pt x="8360957" y="3212214"/>
                </a:lnTo>
                <a:lnTo>
                  <a:pt x="8356194" y="3213404"/>
                </a:lnTo>
                <a:lnTo>
                  <a:pt x="8351035" y="3213801"/>
                </a:lnTo>
                <a:lnTo>
                  <a:pt x="8346272" y="3214198"/>
                </a:lnTo>
                <a:lnTo>
                  <a:pt x="8336747" y="3214198"/>
                </a:lnTo>
                <a:lnTo>
                  <a:pt x="8326826" y="3213801"/>
                </a:lnTo>
                <a:lnTo>
                  <a:pt x="8316904" y="3213801"/>
                </a:lnTo>
                <a:lnTo>
                  <a:pt x="8305394" y="3214198"/>
                </a:lnTo>
                <a:lnTo>
                  <a:pt x="8299441" y="3214992"/>
                </a:lnTo>
                <a:lnTo>
                  <a:pt x="8292694" y="3216579"/>
                </a:lnTo>
                <a:lnTo>
                  <a:pt x="8290710" y="3216976"/>
                </a:lnTo>
                <a:lnTo>
                  <a:pt x="8289916" y="3217769"/>
                </a:lnTo>
                <a:lnTo>
                  <a:pt x="8289519" y="3219357"/>
                </a:lnTo>
                <a:lnTo>
                  <a:pt x="8289519" y="3220944"/>
                </a:lnTo>
                <a:lnTo>
                  <a:pt x="8289916" y="3221737"/>
                </a:lnTo>
                <a:lnTo>
                  <a:pt x="8290313" y="3223325"/>
                </a:lnTo>
                <a:lnTo>
                  <a:pt x="8291901" y="3224118"/>
                </a:lnTo>
                <a:lnTo>
                  <a:pt x="8292694" y="3224515"/>
                </a:lnTo>
                <a:lnTo>
                  <a:pt x="8288329" y="3224515"/>
                </a:lnTo>
                <a:lnTo>
                  <a:pt x="8283963" y="3224515"/>
                </a:lnTo>
                <a:lnTo>
                  <a:pt x="8279994" y="3224118"/>
                </a:lnTo>
                <a:lnTo>
                  <a:pt x="8276422" y="3222928"/>
                </a:lnTo>
                <a:lnTo>
                  <a:pt x="8269676" y="3220944"/>
                </a:lnTo>
                <a:lnTo>
                  <a:pt x="8264119" y="3218563"/>
                </a:lnTo>
                <a:lnTo>
                  <a:pt x="8259357" y="3214992"/>
                </a:lnTo>
                <a:lnTo>
                  <a:pt x="8254594" y="3211420"/>
                </a:lnTo>
                <a:lnTo>
                  <a:pt x="8245863" y="3203881"/>
                </a:lnTo>
                <a:lnTo>
                  <a:pt x="8241101" y="3200707"/>
                </a:lnTo>
                <a:lnTo>
                  <a:pt x="8235544" y="3197929"/>
                </a:lnTo>
                <a:lnTo>
                  <a:pt x="8229591" y="3195945"/>
                </a:lnTo>
                <a:lnTo>
                  <a:pt x="8226019" y="3194754"/>
                </a:lnTo>
                <a:lnTo>
                  <a:pt x="8222447" y="3194358"/>
                </a:lnTo>
                <a:lnTo>
                  <a:pt x="8218479" y="3194358"/>
                </a:lnTo>
                <a:lnTo>
                  <a:pt x="8214113" y="3194358"/>
                </a:lnTo>
                <a:lnTo>
                  <a:pt x="8209747" y="3194754"/>
                </a:lnTo>
                <a:lnTo>
                  <a:pt x="8204588" y="3195151"/>
                </a:lnTo>
                <a:lnTo>
                  <a:pt x="8193079" y="3197929"/>
                </a:lnTo>
                <a:lnTo>
                  <a:pt x="8179585" y="3202294"/>
                </a:lnTo>
                <a:lnTo>
                  <a:pt x="8182363" y="3209040"/>
                </a:lnTo>
                <a:lnTo>
                  <a:pt x="8185935" y="3213801"/>
                </a:lnTo>
                <a:lnTo>
                  <a:pt x="8189507" y="3217769"/>
                </a:lnTo>
                <a:lnTo>
                  <a:pt x="8193476" y="3220944"/>
                </a:lnTo>
                <a:lnTo>
                  <a:pt x="8197444" y="3222928"/>
                </a:lnTo>
                <a:lnTo>
                  <a:pt x="8202207" y="3224118"/>
                </a:lnTo>
                <a:lnTo>
                  <a:pt x="8206572" y="3224912"/>
                </a:lnTo>
                <a:lnTo>
                  <a:pt x="8210938" y="3224912"/>
                </a:lnTo>
                <a:lnTo>
                  <a:pt x="8221257" y="3224912"/>
                </a:lnTo>
                <a:lnTo>
                  <a:pt x="8226019" y="3225309"/>
                </a:lnTo>
                <a:lnTo>
                  <a:pt x="8231179" y="3225309"/>
                </a:lnTo>
                <a:lnTo>
                  <a:pt x="8236735" y="3226499"/>
                </a:lnTo>
                <a:lnTo>
                  <a:pt x="8242291" y="3228086"/>
                </a:lnTo>
                <a:lnTo>
                  <a:pt x="8247847" y="3230070"/>
                </a:lnTo>
                <a:lnTo>
                  <a:pt x="8253404" y="3232848"/>
                </a:lnTo>
                <a:lnTo>
                  <a:pt x="8255388" y="3236816"/>
                </a:lnTo>
                <a:lnTo>
                  <a:pt x="8256579" y="3241975"/>
                </a:lnTo>
                <a:lnTo>
                  <a:pt x="8259357" y="3253085"/>
                </a:lnTo>
                <a:lnTo>
                  <a:pt x="8261341" y="3263402"/>
                </a:lnTo>
                <a:lnTo>
                  <a:pt x="8262929" y="3268561"/>
                </a:lnTo>
                <a:lnTo>
                  <a:pt x="8264913" y="3272926"/>
                </a:lnTo>
                <a:lnTo>
                  <a:pt x="8269676" y="3274116"/>
                </a:lnTo>
                <a:lnTo>
                  <a:pt x="8275232" y="3274116"/>
                </a:lnTo>
                <a:lnTo>
                  <a:pt x="8280788" y="3273720"/>
                </a:lnTo>
                <a:lnTo>
                  <a:pt x="8286344" y="3272132"/>
                </a:lnTo>
                <a:lnTo>
                  <a:pt x="8297854" y="3268561"/>
                </a:lnTo>
                <a:lnTo>
                  <a:pt x="8309760" y="3264593"/>
                </a:lnTo>
                <a:lnTo>
                  <a:pt x="8315316" y="3263006"/>
                </a:lnTo>
                <a:lnTo>
                  <a:pt x="8321666" y="3261418"/>
                </a:lnTo>
                <a:lnTo>
                  <a:pt x="8326826" y="3261022"/>
                </a:lnTo>
                <a:lnTo>
                  <a:pt x="8331985" y="3261022"/>
                </a:lnTo>
                <a:lnTo>
                  <a:pt x="8337144" y="3261418"/>
                </a:lnTo>
                <a:lnTo>
                  <a:pt x="8339526" y="3262609"/>
                </a:lnTo>
                <a:lnTo>
                  <a:pt x="8341510" y="3263402"/>
                </a:lnTo>
                <a:lnTo>
                  <a:pt x="8343891" y="3264990"/>
                </a:lnTo>
                <a:lnTo>
                  <a:pt x="8346272" y="3266577"/>
                </a:lnTo>
                <a:lnTo>
                  <a:pt x="8348257" y="3268561"/>
                </a:lnTo>
                <a:lnTo>
                  <a:pt x="8350241" y="3270942"/>
                </a:lnTo>
                <a:lnTo>
                  <a:pt x="8339129" y="3274513"/>
                </a:lnTo>
                <a:lnTo>
                  <a:pt x="8326429" y="3278084"/>
                </a:lnTo>
                <a:lnTo>
                  <a:pt x="8312538" y="3281656"/>
                </a:lnTo>
                <a:lnTo>
                  <a:pt x="8297060" y="3284830"/>
                </a:lnTo>
                <a:lnTo>
                  <a:pt x="8280391" y="3287211"/>
                </a:lnTo>
                <a:lnTo>
                  <a:pt x="8262929" y="3289195"/>
                </a:lnTo>
                <a:lnTo>
                  <a:pt x="8244276" y="3289989"/>
                </a:lnTo>
                <a:lnTo>
                  <a:pt x="8235147" y="3289592"/>
                </a:lnTo>
                <a:lnTo>
                  <a:pt x="8225622" y="3289592"/>
                </a:lnTo>
                <a:lnTo>
                  <a:pt x="8227210" y="3281656"/>
                </a:lnTo>
                <a:lnTo>
                  <a:pt x="8228004" y="3279275"/>
                </a:lnTo>
                <a:lnTo>
                  <a:pt x="8229591" y="3277688"/>
                </a:lnTo>
                <a:lnTo>
                  <a:pt x="8230782" y="3276497"/>
                </a:lnTo>
                <a:lnTo>
                  <a:pt x="8231576" y="3276100"/>
                </a:lnTo>
                <a:lnTo>
                  <a:pt x="8233163" y="3276100"/>
                </a:lnTo>
                <a:lnTo>
                  <a:pt x="8234751" y="3277291"/>
                </a:lnTo>
                <a:lnTo>
                  <a:pt x="8238322" y="3278481"/>
                </a:lnTo>
                <a:lnTo>
                  <a:pt x="8242688" y="3280465"/>
                </a:lnTo>
                <a:lnTo>
                  <a:pt x="8244672" y="3281259"/>
                </a:lnTo>
                <a:lnTo>
                  <a:pt x="8247847" y="3281656"/>
                </a:lnTo>
                <a:lnTo>
                  <a:pt x="8250626" y="3281656"/>
                </a:lnTo>
                <a:lnTo>
                  <a:pt x="8253801" y="3281259"/>
                </a:lnTo>
                <a:lnTo>
                  <a:pt x="8254197" y="3271735"/>
                </a:lnTo>
                <a:lnTo>
                  <a:pt x="8253801" y="3264593"/>
                </a:lnTo>
                <a:lnTo>
                  <a:pt x="8252610" y="3259434"/>
                </a:lnTo>
                <a:lnTo>
                  <a:pt x="8251419" y="3255863"/>
                </a:lnTo>
                <a:lnTo>
                  <a:pt x="8250229" y="3254673"/>
                </a:lnTo>
                <a:lnTo>
                  <a:pt x="8248641" y="3253482"/>
                </a:lnTo>
                <a:lnTo>
                  <a:pt x="8246260" y="3252689"/>
                </a:lnTo>
                <a:lnTo>
                  <a:pt x="8243085" y="3251895"/>
                </a:lnTo>
                <a:lnTo>
                  <a:pt x="8240307" y="3251895"/>
                </a:lnTo>
                <a:lnTo>
                  <a:pt x="8233560" y="3252689"/>
                </a:lnTo>
                <a:lnTo>
                  <a:pt x="8229988" y="3251895"/>
                </a:lnTo>
                <a:lnTo>
                  <a:pt x="8227210" y="3251101"/>
                </a:lnTo>
                <a:lnTo>
                  <a:pt x="8224432" y="3249117"/>
                </a:lnTo>
                <a:lnTo>
                  <a:pt x="8223241" y="3247530"/>
                </a:lnTo>
                <a:lnTo>
                  <a:pt x="8222051" y="3245546"/>
                </a:lnTo>
                <a:lnTo>
                  <a:pt x="8220463" y="3240388"/>
                </a:lnTo>
                <a:lnTo>
                  <a:pt x="8219272" y="3233642"/>
                </a:lnTo>
                <a:lnTo>
                  <a:pt x="8216494" y="3234039"/>
                </a:lnTo>
                <a:lnTo>
                  <a:pt x="8214510" y="3234832"/>
                </a:lnTo>
                <a:lnTo>
                  <a:pt x="8212526" y="3236419"/>
                </a:lnTo>
                <a:lnTo>
                  <a:pt x="8210938" y="3238007"/>
                </a:lnTo>
                <a:lnTo>
                  <a:pt x="8210144" y="3239594"/>
                </a:lnTo>
                <a:lnTo>
                  <a:pt x="8208954" y="3241578"/>
                </a:lnTo>
                <a:lnTo>
                  <a:pt x="8208160" y="3245943"/>
                </a:lnTo>
                <a:lnTo>
                  <a:pt x="8208160" y="3251101"/>
                </a:lnTo>
                <a:lnTo>
                  <a:pt x="8208557" y="3256657"/>
                </a:lnTo>
                <a:lnTo>
                  <a:pt x="8210541" y="3267767"/>
                </a:lnTo>
                <a:lnTo>
                  <a:pt x="8211732" y="3272926"/>
                </a:lnTo>
                <a:lnTo>
                  <a:pt x="8212526" y="3278084"/>
                </a:lnTo>
                <a:lnTo>
                  <a:pt x="8212526" y="3282449"/>
                </a:lnTo>
                <a:lnTo>
                  <a:pt x="8212129" y="3286814"/>
                </a:lnTo>
                <a:lnTo>
                  <a:pt x="8211732" y="3288005"/>
                </a:lnTo>
                <a:lnTo>
                  <a:pt x="8210541" y="3289195"/>
                </a:lnTo>
                <a:lnTo>
                  <a:pt x="8208954" y="3289989"/>
                </a:lnTo>
                <a:lnTo>
                  <a:pt x="8207366" y="3291179"/>
                </a:lnTo>
                <a:lnTo>
                  <a:pt x="8205382" y="3291179"/>
                </a:lnTo>
                <a:lnTo>
                  <a:pt x="8203001" y="3291179"/>
                </a:lnTo>
                <a:lnTo>
                  <a:pt x="8200619" y="3291179"/>
                </a:lnTo>
                <a:lnTo>
                  <a:pt x="8197047" y="3289989"/>
                </a:lnTo>
                <a:lnTo>
                  <a:pt x="8197444" y="3287608"/>
                </a:lnTo>
                <a:lnTo>
                  <a:pt x="8198635" y="3285624"/>
                </a:lnTo>
                <a:lnTo>
                  <a:pt x="8199429" y="3284830"/>
                </a:lnTo>
                <a:lnTo>
                  <a:pt x="8201016" y="3283640"/>
                </a:lnTo>
                <a:lnTo>
                  <a:pt x="8204588" y="3283243"/>
                </a:lnTo>
                <a:lnTo>
                  <a:pt x="8208557" y="3282053"/>
                </a:lnTo>
                <a:lnTo>
                  <a:pt x="8204985" y="3277291"/>
                </a:lnTo>
                <a:lnTo>
                  <a:pt x="8200619" y="3272529"/>
                </a:lnTo>
                <a:lnTo>
                  <a:pt x="8195857" y="3268958"/>
                </a:lnTo>
                <a:lnTo>
                  <a:pt x="8191094" y="3266180"/>
                </a:lnTo>
                <a:lnTo>
                  <a:pt x="8189110" y="3273720"/>
                </a:lnTo>
                <a:lnTo>
                  <a:pt x="8186332" y="3279672"/>
                </a:lnTo>
                <a:lnTo>
                  <a:pt x="8183554" y="3285227"/>
                </a:lnTo>
                <a:lnTo>
                  <a:pt x="8179982" y="3289195"/>
                </a:lnTo>
                <a:lnTo>
                  <a:pt x="8175616" y="3292370"/>
                </a:lnTo>
                <a:lnTo>
                  <a:pt x="8170854" y="3294750"/>
                </a:lnTo>
                <a:lnTo>
                  <a:pt x="8166091" y="3296735"/>
                </a:lnTo>
                <a:lnTo>
                  <a:pt x="8160535" y="3298322"/>
                </a:lnTo>
                <a:lnTo>
                  <a:pt x="8154185" y="3298719"/>
                </a:lnTo>
                <a:lnTo>
                  <a:pt x="8147835" y="3299115"/>
                </a:lnTo>
                <a:lnTo>
                  <a:pt x="8133944" y="3299512"/>
                </a:lnTo>
                <a:lnTo>
                  <a:pt x="8117672" y="3299512"/>
                </a:lnTo>
                <a:lnTo>
                  <a:pt x="8100607" y="3300306"/>
                </a:lnTo>
                <a:lnTo>
                  <a:pt x="8101797" y="3301893"/>
                </a:lnTo>
                <a:lnTo>
                  <a:pt x="8102988" y="3303877"/>
                </a:lnTo>
                <a:lnTo>
                  <a:pt x="8106163" y="3307845"/>
                </a:lnTo>
                <a:lnTo>
                  <a:pt x="8110529" y="3310623"/>
                </a:lnTo>
                <a:lnTo>
                  <a:pt x="8114894" y="3314194"/>
                </a:lnTo>
                <a:lnTo>
                  <a:pt x="8118069" y="3316575"/>
                </a:lnTo>
                <a:lnTo>
                  <a:pt x="8120847" y="3319353"/>
                </a:lnTo>
                <a:lnTo>
                  <a:pt x="8121244" y="3320146"/>
                </a:lnTo>
                <a:lnTo>
                  <a:pt x="8121244" y="3321337"/>
                </a:lnTo>
                <a:lnTo>
                  <a:pt x="8120054" y="3321734"/>
                </a:lnTo>
                <a:lnTo>
                  <a:pt x="8118863" y="3322924"/>
                </a:lnTo>
                <a:lnTo>
                  <a:pt x="8106560" y="3323718"/>
                </a:lnTo>
                <a:lnTo>
                  <a:pt x="8114101" y="3323321"/>
                </a:lnTo>
                <a:lnTo>
                  <a:pt x="8118863" y="3322924"/>
                </a:lnTo>
                <a:lnTo>
                  <a:pt x="8149819" y="3319749"/>
                </a:lnTo>
                <a:lnTo>
                  <a:pt x="8166885" y="3318162"/>
                </a:lnTo>
                <a:lnTo>
                  <a:pt x="8185141" y="3315781"/>
                </a:lnTo>
                <a:lnTo>
                  <a:pt x="8201413" y="3312607"/>
                </a:lnTo>
                <a:lnTo>
                  <a:pt x="8209747" y="3310623"/>
                </a:lnTo>
                <a:lnTo>
                  <a:pt x="8216494" y="3308639"/>
                </a:lnTo>
                <a:lnTo>
                  <a:pt x="8223241" y="3306258"/>
                </a:lnTo>
                <a:lnTo>
                  <a:pt x="8228797" y="3303877"/>
                </a:lnTo>
                <a:lnTo>
                  <a:pt x="8233163" y="3300703"/>
                </a:lnTo>
                <a:lnTo>
                  <a:pt x="8236735" y="3297131"/>
                </a:lnTo>
                <a:lnTo>
                  <a:pt x="8239513" y="3299115"/>
                </a:lnTo>
                <a:lnTo>
                  <a:pt x="8242688" y="3301099"/>
                </a:lnTo>
                <a:lnTo>
                  <a:pt x="8249832" y="3303877"/>
                </a:lnTo>
                <a:lnTo>
                  <a:pt x="8257372" y="3305861"/>
                </a:lnTo>
                <a:lnTo>
                  <a:pt x="8265310" y="3306655"/>
                </a:lnTo>
                <a:lnTo>
                  <a:pt x="8273644" y="3306655"/>
                </a:lnTo>
                <a:lnTo>
                  <a:pt x="8282772" y="3306258"/>
                </a:lnTo>
                <a:lnTo>
                  <a:pt x="8291901" y="3304671"/>
                </a:lnTo>
                <a:lnTo>
                  <a:pt x="8301029" y="3302290"/>
                </a:lnTo>
                <a:lnTo>
                  <a:pt x="8310554" y="3299512"/>
                </a:lnTo>
                <a:lnTo>
                  <a:pt x="8319682" y="3295544"/>
                </a:lnTo>
                <a:lnTo>
                  <a:pt x="8328413" y="3291576"/>
                </a:lnTo>
                <a:lnTo>
                  <a:pt x="8337144" y="3287211"/>
                </a:lnTo>
                <a:lnTo>
                  <a:pt x="8345479" y="3281656"/>
                </a:lnTo>
                <a:lnTo>
                  <a:pt x="8353019" y="3276100"/>
                </a:lnTo>
                <a:lnTo>
                  <a:pt x="8360560" y="3269751"/>
                </a:lnTo>
                <a:lnTo>
                  <a:pt x="8367307" y="3263006"/>
                </a:lnTo>
                <a:lnTo>
                  <a:pt x="8388738" y="3259038"/>
                </a:lnTo>
                <a:lnTo>
                  <a:pt x="8413344" y="3255466"/>
                </a:lnTo>
                <a:lnTo>
                  <a:pt x="8467716" y="3249117"/>
                </a:lnTo>
                <a:lnTo>
                  <a:pt x="8496688" y="3244356"/>
                </a:lnTo>
                <a:lnTo>
                  <a:pt x="8526851" y="3239594"/>
                </a:lnTo>
                <a:lnTo>
                  <a:pt x="8541931" y="3236816"/>
                </a:lnTo>
                <a:lnTo>
                  <a:pt x="8557410" y="3233642"/>
                </a:lnTo>
                <a:lnTo>
                  <a:pt x="8572491" y="3230070"/>
                </a:lnTo>
                <a:lnTo>
                  <a:pt x="8587572" y="3226102"/>
                </a:lnTo>
                <a:lnTo>
                  <a:pt x="8612972" y="3230070"/>
                </a:lnTo>
                <a:lnTo>
                  <a:pt x="8639166" y="3232451"/>
                </a:lnTo>
                <a:lnTo>
                  <a:pt x="8665360" y="3234832"/>
                </a:lnTo>
                <a:lnTo>
                  <a:pt x="8691951" y="3236023"/>
                </a:lnTo>
                <a:lnTo>
                  <a:pt x="8718938" y="3236816"/>
                </a:lnTo>
                <a:lnTo>
                  <a:pt x="8745925" y="3236816"/>
                </a:lnTo>
                <a:lnTo>
                  <a:pt x="8773310" y="3236816"/>
                </a:lnTo>
                <a:lnTo>
                  <a:pt x="8800694" y="3236419"/>
                </a:lnTo>
                <a:lnTo>
                  <a:pt x="8828475" y="3235626"/>
                </a:lnTo>
                <a:lnTo>
                  <a:pt x="8855860" y="3234039"/>
                </a:lnTo>
                <a:lnTo>
                  <a:pt x="8912216" y="3230467"/>
                </a:lnTo>
                <a:lnTo>
                  <a:pt x="9025325" y="3222928"/>
                </a:lnTo>
                <a:lnTo>
                  <a:pt x="9081682" y="3219753"/>
                </a:lnTo>
                <a:lnTo>
                  <a:pt x="9110653" y="3218563"/>
                </a:lnTo>
                <a:lnTo>
                  <a:pt x="9139229" y="3217769"/>
                </a:lnTo>
                <a:lnTo>
                  <a:pt x="9167010" y="3217373"/>
                </a:lnTo>
                <a:lnTo>
                  <a:pt x="9195982" y="3216976"/>
                </a:lnTo>
                <a:lnTo>
                  <a:pt x="9223763" y="3217373"/>
                </a:lnTo>
                <a:lnTo>
                  <a:pt x="9251941" y="3218563"/>
                </a:lnTo>
                <a:lnTo>
                  <a:pt x="9280119" y="3220547"/>
                </a:lnTo>
                <a:lnTo>
                  <a:pt x="9308297" y="3222531"/>
                </a:lnTo>
                <a:lnTo>
                  <a:pt x="9336475" y="3226102"/>
                </a:lnTo>
                <a:lnTo>
                  <a:pt x="9363860" y="3230070"/>
                </a:lnTo>
                <a:lnTo>
                  <a:pt x="9390847" y="3234435"/>
                </a:lnTo>
                <a:lnTo>
                  <a:pt x="9418629" y="3240388"/>
                </a:lnTo>
                <a:lnTo>
                  <a:pt x="9445616" y="3247530"/>
                </a:lnTo>
                <a:lnTo>
                  <a:pt x="9472207" y="3255069"/>
                </a:lnTo>
                <a:lnTo>
                  <a:pt x="9480541" y="3253085"/>
                </a:lnTo>
                <a:lnTo>
                  <a:pt x="9488479" y="3251498"/>
                </a:lnTo>
                <a:lnTo>
                  <a:pt x="9505147" y="3248324"/>
                </a:lnTo>
                <a:lnTo>
                  <a:pt x="9522213" y="3245943"/>
                </a:lnTo>
                <a:lnTo>
                  <a:pt x="9538485" y="3243562"/>
                </a:lnTo>
                <a:lnTo>
                  <a:pt x="9547216" y="3241975"/>
                </a:lnTo>
                <a:lnTo>
                  <a:pt x="9555153" y="3240388"/>
                </a:lnTo>
                <a:lnTo>
                  <a:pt x="9562694" y="3238007"/>
                </a:lnTo>
                <a:lnTo>
                  <a:pt x="9570235" y="3235626"/>
                </a:lnTo>
                <a:lnTo>
                  <a:pt x="9577775" y="3232848"/>
                </a:lnTo>
                <a:lnTo>
                  <a:pt x="9584125" y="3229277"/>
                </a:lnTo>
                <a:lnTo>
                  <a:pt x="9590872" y="3224912"/>
                </a:lnTo>
                <a:lnTo>
                  <a:pt x="9596825" y="3220547"/>
                </a:lnTo>
                <a:lnTo>
                  <a:pt x="9596429" y="3224118"/>
                </a:lnTo>
                <a:lnTo>
                  <a:pt x="9594841" y="3227293"/>
                </a:lnTo>
                <a:lnTo>
                  <a:pt x="9592857" y="3230864"/>
                </a:lnTo>
                <a:lnTo>
                  <a:pt x="9590475" y="3234039"/>
                </a:lnTo>
                <a:lnTo>
                  <a:pt x="9584919" y="3240388"/>
                </a:lnTo>
                <a:lnTo>
                  <a:pt x="9578569" y="3245943"/>
                </a:lnTo>
                <a:lnTo>
                  <a:pt x="9576585" y="3249117"/>
                </a:lnTo>
                <a:lnTo>
                  <a:pt x="9575394" y="3251498"/>
                </a:lnTo>
                <a:lnTo>
                  <a:pt x="9574600" y="3253482"/>
                </a:lnTo>
                <a:lnTo>
                  <a:pt x="9574600" y="3254673"/>
                </a:lnTo>
                <a:lnTo>
                  <a:pt x="9575394" y="3255466"/>
                </a:lnTo>
                <a:lnTo>
                  <a:pt x="9576585" y="3257054"/>
                </a:lnTo>
                <a:lnTo>
                  <a:pt x="9579760" y="3258641"/>
                </a:lnTo>
                <a:lnTo>
                  <a:pt x="9584919" y="3259434"/>
                </a:lnTo>
                <a:lnTo>
                  <a:pt x="9591269" y="3260625"/>
                </a:lnTo>
                <a:lnTo>
                  <a:pt x="9589682" y="3264196"/>
                </a:lnTo>
                <a:lnTo>
                  <a:pt x="9588094" y="3266974"/>
                </a:lnTo>
                <a:lnTo>
                  <a:pt x="9586110" y="3269751"/>
                </a:lnTo>
                <a:lnTo>
                  <a:pt x="9584125" y="3272132"/>
                </a:lnTo>
                <a:lnTo>
                  <a:pt x="9579363" y="3276497"/>
                </a:lnTo>
                <a:lnTo>
                  <a:pt x="9574600" y="3281259"/>
                </a:lnTo>
                <a:lnTo>
                  <a:pt x="9570235" y="3286021"/>
                </a:lnTo>
                <a:lnTo>
                  <a:pt x="9568647" y="3288798"/>
                </a:lnTo>
                <a:lnTo>
                  <a:pt x="9566663" y="3292370"/>
                </a:lnTo>
                <a:lnTo>
                  <a:pt x="9565869" y="3295544"/>
                </a:lnTo>
                <a:lnTo>
                  <a:pt x="9564679" y="3299512"/>
                </a:lnTo>
                <a:lnTo>
                  <a:pt x="9563488" y="3304274"/>
                </a:lnTo>
                <a:lnTo>
                  <a:pt x="9563488" y="3309036"/>
                </a:lnTo>
                <a:lnTo>
                  <a:pt x="9567853" y="3311813"/>
                </a:lnTo>
                <a:lnTo>
                  <a:pt x="9572219" y="3313797"/>
                </a:lnTo>
                <a:lnTo>
                  <a:pt x="9576585" y="3315781"/>
                </a:lnTo>
                <a:lnTo>
                  <a:pt x="9581347" y="3317369"/>
                </a:lnTo>
                <a:lnTo>
                  <a:pt x="9590475" y="3319353"/>
                </a:lnTo>
                <a:lnTo>
                  <a:pt x="9600397" y="3320146"/>
                </a:lnTo>
                <a:lnTo>
                  <a:pt x="9609922" y="3320146"/>
                </a:lnTo>
                <a:lnTo>
                  <a:pt x="9619844" y="3320146"/>
                </a:lnTo>
                <a:lnTo>
                  <a:pt x="9640482" y="3318956"/>
                </a:lnTo>
                <a:lnTo>
                  <a:pt x="9651197" y="3318162"/>
                </a:lnTo>
                <a:lnTo>
                  <a:pt x="9661119" y="3318162"/>
                </a:lnTo>
                <a:lnTo>
                  <a:pt x="9671041" y="3318956"/>
                </a:lnTo>
                <a:lnTo>
                  <a:pt x="9680963" y="3320146"/>
                </a:lnTo>
                <a:lnTo>
                  <a:pt x="9685725" y="3321337"/>
                </a:lnTo>
                <a:lnTo>
                  <a:pt x="9690488" y="3322130"/>
                </a:lnTo>
                <a:lnTo>
                  <a:pt x="9695250" y="3323718"/>
                </a:lnTo>
                <a:lnTo>
                  <a:pt x="9699616" y="3325702"/>
                </a:lnTo>
                <a:lnTo>
                  <a:pt x="9704379" y="3328479"/>
                </a:lnTo>
                <a:lnTo>
                  <a:pt x="9708744" y="3330860"/>
                </a:lnTo>
                <a:lnTo>
                  <a:pt x="9713110" y="3334431"/>
                </a:lnTo>
                <a:lnTo>
                  <a:pt x="9717079" y="3338003"/>
                </a:lnTo>
                <a:lnTo>
                  <a:pt x="9715888" y="3340780"/>
                </a:lnTo>
                <a:lnTo>
                  <a:pt x="9714300" y="3344352"/>
                </a:lnTo>
                <a:lnTo>
                  <a:pt x="9713903" y="3347923"/>
                </a:lnTo>
                <a:lnTo>
                  <a:pt x="9713110" y="3351891"/>
                </a:lnTo>
                <a:lnTo>
                  <a:pt x="9713110" y="3355859"/>
                </a:lnTo>
                <a:lnTo>
                  <a:pt x="9713110" y="3359827"/>
                </a:lnTo>
                <a:lnTo>
                  <a:pt x="9714697" y="3368954"/>
                </a:lnTo>
                <a:lnTo>
                  <a:pt x="9717079" y="3376890"/>
                </a:lnTo>
                <a:lnTo>
                  <a:pt x="9718666" y="3380461"/>
                </a:lnTo>
                <a:lnTo>
                  <a:pt x="9720650" y="3384033"/>
                </a:lnTo>
                <a:lnTo>
                  <a:pt x="9722238" y="3387207"/>
                </a:lnTo>
                <a:lnTo>
                  <a:pt x="9724619" y="3389985"/>
                </a:lnTo>
                <a:lnTo>
                  <a:pt x="9726603" y="3391969"/>
                </a:lnTo>
                <a:lnTo>
                  <a:pt x="9729382" y="3393556"/>
                </a:lnTo>
                <a:lnTo>
                  <a:pt x="9730175" y="3388001"/>
                </a:lnTo>
                <a:lnTo>
                  <a:pt x="9731763" y="3382445"/>
                </a:lnTo>
                <a:lnTo>
                  <a:pt x="9733747" y="3377287"/>
                </a:lnTo>
                <a:lnTo>
                  <a:pt x="9735732" y="3372922"/>
                </a:lnTo>
                <a:lnTo>
                  <a:pt x="9737716" y="3368557"/>
                </a:lnTo>
                <a:lnTo>
                  <a:pt x="9740494" y="3364589"/>
                </a:lnTo>
                <a:lnTo>
                  <a:pt x="9746050" y="3357050"/>
                </a:lnTo>
                <a:lnTo>
                  <a:pt x="9752003" y="3350304"/>
                </a:lnTo>
                <a:lnTo>
                  <a:pt x="9758353" y="3344352"/>
                </a:lnTo>
                <a:lnTo>
                  <a:pt x="9765100" y="3339193"/>
                </a:lnTo>
                <a:lnTo>
                  <a:pt x="9772641" y="3334431"/>
                </a:lnTo>
                <a:lnTo>
                  <a:pt x="9786929" y="3324908"/>
                </a:lnTo>
                <a:lnTo>
                  <a:pt x="9794072" y="3319749"/>
                </a:lnTo>
                <a:lnTo>
                  <a:pt x="9801216" y="3314591"/>
                </a:lnTo>
                <a:lnTo>
                  <a:pt x="9807566" y="3308639"/>
                </a:lnTo>
                <a:lnTo>
                  <a:pt x="9814313" y="3302687"/>
                </a:lnTo>
                <a:lnTo>
                  <a:pt x="9819472" y="3295147"/>
                </a:lnTo>
                <a:lnTo>
                  <a:pt x="9822250" y="3291179"/>
                </a:lnTo>
                <a:lnTo>
                  <a:pt x="9824235" y="3287211"/>
                </a:lnTo>
                <a:lnTo>
                  <a:pt x="9827807" y="3286021"/>
                </a:lnTo>
                <a:lnTo>
                  <a:pt x="9830188" y="3285624"/>
                </a:lnTo>
                <a:lnTo>
                  <a:pt x="9832569" y="3285624"/>
                </a:lnTo>
                <a:lnTo>
                  <a:pt x="9834553" y="3286021"/>
                </a:lnTo>
                <a:lnTo>
                  <a:pt x="9836538" y="3286814"/>
                </a:lnTo>
                <a:lnTo>
                  <a:pt x="9838125" y="3288005"/>
                </a:lnTo>
                <a:lnTo>
                  <a:pt x="9841300" y="3290782"/>
                </a:lnTo>
                <a:lnTo>
                  <a:pt x="9846063" y="3297528"/>
                </a:lnTo>
                <a:lnTo>
                  <a:pt x="9849238" y="3300703"/>
                </a:lnTo>
                <a:lnTo>
                  <a:pt x="9850825" y="3301893"/>
                </a:lnTo>
                <a:lnTo>
                  <a:pt x="9852810" y="3302687"/>
                </a:lnTo>
                <a:lnTo>
                  <a:pt x="9846857" y="3303877"/>
                </a:lnTo>
                <a:lnTo>
                  <a:pt x="9841300" y="3306258"/>
                </a:lnTo>
                <a:lnTo>
                  <a:pt x="9835744" y="3308639"/>
                </a:lnTo>
                <a:lnTo>
                  <a:pt x="9830585" y="3311813"/>
                </a:lnTo>
                <a:lnTo>
                  <a:pt x="9825822" y="3314591"/>
                </a:lnTo>
                <a:lnTo>
                  <a:pt x="9821060" y="3318162"/>
                </a:lnTo>
                <a:lnTo>
                  <a:pt x="9811932" y="3325702"/>
                </a:lnTo>
                <a:lnTo>
                  <a:pt x="9803200" y="3332844"/>
                </a:lnTo>
                <a:lnTo>
                  <a:pt x="9798041" y="3336019"/>
                </a:lnTo>
                <a:lnTo>
                  <a:pt x="9792882" y="3338796"/>
                </a:lnTo>
                <a:lnTo>
                  <a:pt x="9787325" y="3340780"/>
                </a:lnTo>
                <a:lnTo>
                  <a:pt x="9781372" y="3342764"/>
                </a:lnTo>
                <a:lnTo>
                  <a:pt x="9775022" y="3344352"/>
                </a:lnTo>
                <a:lnTo>
                  <a:pt x="9768275" y="3344352"/>
                </a:lnTo>
                <a:lnTo>
                  <a:pt x="9767482" y="3349907"/>
                </a:lnTo>
                <a:lnTo>
                  <a:pt x="9767085" y="3354272"/>
                </a:lnTo>
                <a:lnTo>
                  <a:pt x="9767482" y="3358240"/>
                </a:lnTo>
                <a:lnTo>
                  <a:pt x="9767879" y="3361414"/>
                </a:lnTo>
                <a:lnTo>
                  <a:pt x="9769069" y="3363795"/>
                </a:lnTo>
                <a:lnTo>
                  <a:pt x="9770657" y="3365383"/>
                </a:lnTo>
                <a:lnTo>
                  <a:pt x="9772641" y="3366970"/>
                </a:lnTo>
                <a:lnTo>
                  <a:pt x="9774625" y="3367763"/>
                </a:lnTo>
                <a:lnTo>
                  <a:pt x="9778991" y="3369351"/>
                </a:lnTo>
                <a:lnTo>
                  <a:pt x="9784150" y="3370938"/>
                </a:lnTo>
                <a:lnTo>
                  <a:pt x="9786135" y="3372128"/>
                </a:lnTo>
                <a:lnTo>
                  <a:pt x="9788119" y="3372922"/>
                </a:lnTo>
                <a:lnTo>
                  <a:pt x="9790103" y="3374509"/>
                </a:lnTo>
                <a:lnTo>
                  <a:pt x="9791691" y="3376096"/>
                </a:lnTo>
                <a:lnTo>
                  <a:pt x="9788119" y="3380065"/>
                </a:lnTo>
                <a:lnTo>
                  <a:pt x="9783357" y="3383636"/>
                </a:lnTo>
                <a:lnTo>
                  <a:pt x="9778991" y="3386017"/>
                </a:lnTo>
                <a:lnTo>
                  <a:pt x="9773832" y="3388001"/>
                </a:lnTo>
                <a:lnTo>
                  <a:pt x="9768275" y="3389588"/>
                </a:lnTo>
                <a:lnTo>
                  <a:pt x="9763116" y="3390382"/>
                </a:lnTo>
                <a:lnTo>
                  <a:pt x="9752003" y="3393159"/>
                </a:lnTo>
                <a:lnTo>
                  <a:pt x="9752400" y="3399905"/>
                </a:lnTo>
                <a:lnTo>
                  <a:pt x="9752797" y="3405064"/>
                </a:lnTo>
                <a:lnTo>
                  <a:pt x="9754385" y="3408635"/>
                </a:lnTo>
                <a:lnTo>
                  <a:pt x="9755575" y="3411016"/>
                </a:lnTo>
                <a:lnTo>
                  <a:pt x="9756369" y="3413793"/>
                </a:lnTo>
                <a:lnTo>
                  <a:pt x="9755972" y="3416571"/>
                </a:lnTo>
                <a:lnTo>
                  <a:pt x="9754782" y="3420142"/>
                </a:lnTo>
                <a:lnTo>
                  <a:pt x="9752400" y="3425301"/>
                </a:lnTo>
                <a:lnTo>
                  <a:pt x="9759544" y="3426094"/>
                </a:lnTo>
                <a:lnTo>
                  <a:pt x="9765894" y="3426094"/>
                </a:lnTo>
                <a:lnTo>
                  <a:pt x="9769069" y="3425698"/>
                </a:lnTo>
                <a:lnTo>
                  <a:pt x="9771450" y="3424507"/>
                </a:lnTo>
                <a:lnTo>
                  <a:pt x="9773832" y="3423714"/>
                </a:lnTo>
                <a:lnTo>
                  <a:pt x="9775816" y="3422126"/>
                </a:lnTo>
                <a:lnTo>
                  <a:pt x="9777800" y="3420539"/>
                </a:lnTo>
                <a:lnTo>
                  <a:pt x="9780182" y="3418555"/>
                </a:lnTo>
                <a:lnTo>
                  <a:pt x="9781372" y="3416174"/>
                </a:lnTo>
                <a:lnTo>
                  <a:pt x="9782960" y="3413793"/>
                </a:lnTo>
                <a:lnTo>
                  <a:pt x="9784150" y="3410619"/>
                </a:lnTo>
                <a:lnTo>
                  <a:pt x="9784944" y="3407444"/>
                </a:lnTo>
                <a:lnTo>
                  <a:pt x="9786135" y="3399905"/>
                </a:lnTo>
                <a:lnTo>
                  <a:pt x="9799629" y="3401492"/>
                </a:lnTo>
                <a:lnTo>
                  <a:pt x="9813122" y="3403079"/>
                </a:lnTo>
                <a:lnTo>
                  <a:pt x="9825822" y="3403873"/>
                </a:lnTo>
                <a:lnTo>
                  <a:pt x="9838125" y="3405064"/>
                </a:lnTo>
                <a:lnTo>
                  <a:pt x="9850429" y="3405460"/>
                </a:lnTo>
                <a:lnTo>
                  <a:pt x="9856382" y="3405064"/>
                </a:lnTo>
                <a:lnTo>
                  <a:pt x="9862732" y="3404667"/>
                </a:lnTo>
                <a:lnTo>
                  <a:pt x="9868685" y="3403476"/>
                </a:lnTo>
                <a:lnTo>
                  <a:pt x="9875432" y="3401889"/>
                </a:lnTo>
                <a:lnTo>
                  <a:pt x="9881782" y="3399905"/>
                </a:lnTo>
                <a:lnTo>
                  <a:pt x="9888529" y="3397524"/>
                </a:lnTo>
                <a:lnTo>
                  <a:pt x="9892894" y="3403079"/>
                </a:lnTo>
                <a:lnTo>
                  <a:pt x="9898053" y="3407444"/>
                </a:lnTo>
                <a:lnTo>
                  <a:pt x="9902816" y="3411412"/>
                </a:lnTo>
                <a:lnTo>
                  <a:pt x="9907975" y="3414984"/>
                </a:lnTo>
                <a:lnTo>
                  <a:pt x="9913532" y="3418158"/>
                </a:lnTo>
                <a:lnTo>
                  <a:pt x="9919088" y="3420539"/>
                </a:lnTo>
                <a:lnTo>
                  <a:pt x="9924644" y="3422523"/>
                </a:lnTo>
                <a:lnTo>
                  <a:pt x="9930597" y="3424110"/>
                </a:lnTo>
                <a:lnTo>
                  <a:pt x="9936153" y="3425698"/>
                </a:lnTo>
                <a:lnTo>
                  <a:pt x="9942107" y="3426094"/>
                </a:lnTo>
                <a:lnTo>
                  <a:pt x="9948060" y="3426491"/>
                </a:lnTo>
                <a:lnTo>
                  <a:pt x="9954013" y="3427285"/>
                </a:lnTo>
                <a:lnTo>
                  <a:pt x="9966316" y="3426491"/>
                </a:lnTo>
                <a:lnTo>
                  <a:pt x="9978619" y="3425301"/>
                </a:lnTo>
                <a:lnTo>
                  <a:pt x="9991319" y="3422523"/>
                </a:lnTo>
                <a:lnTo>
                  <a:pt x="10003225" y="3419745"/>
                </a:lnTo>
                <a:lnTo>
                  <a:pt x="10015529" y="3416571"/>
                </a:lnTo>
                <a:lnTo>
                  <a:pt x="10027038" y="3413000"/>
                </a:lnTo>
                <a:lnTo>
                  <a:pt x="10049660" y="3406254"/>
                </a:lnTo>
                <a:lnTo>
                  <a:pt x="10059979" y="3403476"/>
                </a:lnTo>
                <a:lnTo>
                  <a:pt x="10069503" y="3401492"/>
                </a:lnTo>
                <a:lnTo>
                  <a:pt x="10072679" y="3400699"/>
                </a:lnTo>
                <a:lnTo>
                  <a:pt x="10074663" y="3399905"/>
                </a:lnTo>
                <a:lnTo>
                  <a:pt x="10076647" y="3400699"/>
                </a:lnTo>
                <a:lnTo>
                  <a:pt x="10078235" y="3401095"/>
                </a:lnTo>
                <a:lnTo>
                  <a:pt x="10079822" y="3401889"/>
                </a:lnTo>
                <a:lnTo>
                  <a:pt x="10080616" y="3403476"/>
                </a:lnTo>
                <a:lnTo>
                  <a:pt x="10082600" y="3407048"/>
                </a:lnTo>
                <a:lnTo>
                  <a:pt x="10084585" y="3410619"/>
                </a:lnTo>
                <a:lnTo>
                  <a:pt x="10086569" y="3413793"/>
                </a:lnTo>
                <a:lnTo>
                  <a:pt x="10087760" y="3414984"/>
                </a:lnTo>
                <a:lnTo>
                  <a:pt x="10089347" y="3416174"/>
                </a:lnTo>
                <a:lnTo>
                  <a:pt x="10090538" y="3416571"/>
                </a:lnTo>
                <a:lnTo>
                  <a:pt x="10092522" y="3416571"/>
                </a:lnTo>
                <a:lnTo>
                  <a:pt x="10101650" y="3418158"/>
                </a:lnTo>
                <a:lnTo>
                  <a:pt x="10111175" y="3418952"/>
                </a:lnTo>
                <a:lnTo>
                  <a:pt x="10120700" y="3419745"/>
                </a:lnTo>
                <a:lnTo>
                  <a:pt x="10130225" y="3418952"/>
                </a:lnTo>
                <a:lnTo>
                  <a:pt x="10140941" y="3418952"/>
                </a:lnTo>
                <a:lnTo>
                  <a:pt x="10150863" y="3418158"/>
                </a:lnTo>
                <a:lnTo>
                  <a:pt x="10171897" y="3415777"/>
                </a:lnTo>
                <a:lnTo>
                  <a:pt x="10193725" y="3412206"/>
                </a:lnTo>
                <a:lnTo>
                  <a:pt x="10215553" y="3408635"/>
                </a:lnTo>
                <a:lnTo>
                  <a:pt x="10260400" y="3400699"/>
                </a:lnTo>
                <a:lnTo>
                  <a:pt x="10282229" y="3397127"/>
                </a:lnTo>
                <a:lnTo>
                  <a:pt x="10304453" y="3394350"/>
                </a:lnTo>
                <a:lnTo>
                  <a:pt x="10315169" y="3393953"/>
                </a:lnTo>
                <a:lnTo>
                  <a:pt x="10325885" y="3393556"/>
                </a:lnTo>
                <a:lnTo>
                  <a:pt x="10336600" y="3393159"/>
                </a:lnTo>
                <a:lnTo>
                  <a:pt x="10346522" y="3393556"/>
                </a:lnTo>
                <a:lnTo>
                  <a:pt x="10357238" y="3394350"/>
                </a:lnTo>
                <a:lnTo>
                  <a:pt x="10367160" y="3395540"/>
                </a:lnTo>
                <a:lnTo>
                  <a:pt x="10376685" y="3397524"/>
                </a:lnTo>
                <a:lnTo>
                  <a:pt x="10386210" y="3399905"/>
                </a:lnTo>
                <a:lnTo>
                  <a:pt x="10395735" y="3403079"/>
                </a:lnTo>
                <a:lnTo>
                  <a:pt x="10404863" y="3407048"/>
                </a:lnTo>
                <a:lnTo>
                  <a:pt x="10413197" y="3411412"/>
                </a:lnTo>
                <a:lnTo>
                  <a:pt x="10421532" y="3416571"/>
                </a:lnTo>
                <a:lnTo>
                  <a:pt x="10425500" y="3414587"/>
                </a:lnTo>
                <a:lnTo>
                  <a:pt x="10429072" y="3412603"/>
                </a:lnTo>
                <a:lnTo>
                  <a:pt x="10432644" y="3411016"/>
                </a:lnTo>
                <a:lnTo>
                  <a:pt x="10435819" y="3410619"/>
                </a:lnTo>
                <a:lnTo>
                  <a:pt x="10439391" y="3410619"/>
                </a:lnTo>
                <a:lnTo>
                  <a:pt x="10442566" y="3411016"/>
                </a:lnTo>
                <a:lnTo>
                  <a:pt x="10445344" y="3412603"/>
                </a:lnTo>
                <a:lnTo>
                  <a:pt x="10448519" y="3414190"/>
                </a:lnTo>
                <a:lnTo>
                  <a:pt x="10450900" y="3416571"/>
                </a:lnTo>
                <a:lnTo>
                  <a:pt x="10453679" y="3419745"/>
                </a:lnTo>
                <a:lnTo>
                  <a:pt x="10455663" y="3422523"/>
                </a:lnTo>
                <a:lnTo>
                  <a:pt x="10457647" y="3426491"/>
                </a:lnTo>
                <a:lnTo>
                  <a:pt x="10459235" y="3431253"/>
                </a:lnTo>
                <a:lnTo>
                  <a:pt x="10460425" y="3436015"/>
                </a:lnTo>
                <a:lnTo>
                  <a:pt x="10461616" y="3441570"/>
                </a:lnTo>
                <a:lnTo>
                  <a:pt x="10461616" y="3447919"/>
                </a:lnTo>
                <a:lnTo>
                  <a:pt x="10457647" y="3453077"/>
                </a:lnTo>
                <a:lnTo>
                  <a:pt x="10452885" y="3457442"/>
                </a:lnTo>
                <a:lnTo>
                  <a:pt x="10448122" y="3461410"/>
                </a:lnTo>
                <a:lnTo>
                  <a:pt x="10442566" y="3464188"/>
                </a:lnTo>
                <a:lnTo>
                  <a:pt x="10436613" y="3467363"/>
                </a:lnTo>
                <a:lnTo>
                  <a:pt x="10430263" y="3469743"/>
                </a:lnTo>
                <a:lnTo>
                  <a:pt x="10417960" y="3474902"/>
                </a:lnTo>
                <a:lnTo>
                  <a:pt x="10406053" y="3479664"/>
                </a:lnTo>
                <a:lnTo>
                  <a:pt x="10400497" y="3482838"/>
                </a:lnTo>
                <a:lnTo>
                  <a:pt x="10394941" y="3486409"/>
                </a:lnTo>
                <a:lnTo>
                  <a:pt x="10389782" y="3490378"/>
                </a:lnTo>
                <a:lnTo>
                  <a:pt x="10385416" y="3494742"/>
                </a:lnTo>
                <a:lnTo>
                  <a:pt x="10380653" y="3499901"/>
                </a:lnTo>
                <a:lnTo>
                  <a:pt x="10377875" y="3505853"/>
                </a:lnTo>
                <a:lnTo>
                  <a:pt x="10379066" y="3514980"/>
                </a:lnTo>
                <a:lnTo>
                  <a:pt x="10380653" y="3523313"/>
                </a:lnTo>
                <a:lnTo>
                  <a:pt x="10383432" y="3531646"/>
                </a:lnTo>
                <a:lnTo>
                  <a:pt x="10386210" y="3538392"/>
                </a:lnTo>
                <a:lnTo>
                  <a:pt x="10387797" y="3541566"/>
                </a:lnTo>
                <a:lnTo>
                  <a:pt x="10389782" y="3543947"/>
                </a:lnTo>
                <a:lnTo>
                  <a:pt x="10391766" y="3546725"/>
                </a:lnTo>
                <a:lnTo>
                  <a:pt x="10394147" y="3549105"/>
                </a:lnTo>
                <a:lnTo>
                  <a:pt x="10396925" y="3550693"/>
                </a:lnTo>
                <a:lnTo>
                  <a:pt x="10399703" y="3552280"/>
                </a:lnTo>
                <a:lnTo>
                  <a:pt x="10402879" y="3553074"/>
                </a:lnTo>
                <a:lnTo>
                  <a:pt x="10406450" y="3553470"/>
                </a:lnTo>
                <a:lnTo>
                  <a:pt x="10409229" y="3548709"/>
                </a:lnTo>
                <a:lnTo>
                  <a:pt x="10410816" y="3546725"/>
                </a:lnTo>
                <a:lnTo>
                  <a:pt x="10412403" y="3545137"/>
                </a:lnTo>
                <a:lnTo>
                  <a:pt x="10415579" y="3543153"/>
                </a:lnTo>
                <a:lnTo>
                  <a:pt x="10418753" y="3541566"/>
                </a:lnTo>
                <a:lnTo>
                  <a:pt x="10423119" y="3541169"/>
                </a:lnTo>
                <a:lnTo>
                  <a:pt x="10426294" y="3541566"/>
                </a:lnTo>
                <a:lnTo>
                  <a:pt x="10433438" y="3541963"/>
                </a:lnTo>
                <a:lnTo>
                  <a:pt x="10437010" y="3541963"/>
                </a:lnTo>
                <a:lnTo>
                  <a:pt x="10439391" y="3541566"/>
                </a:lnTo>
                <a:lnTo>
                  <a:pt x="10442169" y="3539979"/>
                </a:lnTo>
                <a:lnTo>
                  <a:pt x="10443360" y="3539185"/>
                </a:lnTo>
                <a:lnTo>
                  <a:pt x="10444550" y="3537598"/>
                </a:lnTo>
                <a:lnTo>
                  <a:pt x="10445344" y="3534027"/>
                </a:lnTo>
                <a:lnTo>
                  <a:pt x="10446535" y="3528471"/>
                </a:lnTo>
                <a:lnTo>
                  <a:pt x="10446535" y="3521329"/>
                </a:lnTo>
                <a:lnTo>
                  <a:pt x="10445344" y="3512599"/>
                </a:lnTo>
                <a:lnTo>
                  <a:pt x="10446932" y="3508631"/>
                </a:lnTo>
                <a:lnTo>
                  <a:pt x="10448519" y="3507044"/>
                </a:lnTo>
                <a:lnTo>
                  <a:pt x="10448916" y="3506250"/>
                </a:lnTo>
                <a:lnTo>
                  <a:pt x="10449710" y="3506250"/>
                </a:lnTo>
                <a:lnTo>
                  <a:pt x="10450107" y="3507440"/>
                </a:lnTo>
                <a:lnTo>
                  <a:pt x="10450900" y="3509821"/>
                </a:lnTo>
                <a:lnTo>
                  <a:pt x="10451694" y="3513393"/>
                </a:lnTo>
                <a:lnTo>
                  <a:pt x="10452091" y="3522519"/>
                </a:lnTo>
                <a:lnTo>
                  <a:pt x="10451694" y="3532439"/>
                </a:lnTo>
                <a:lnTo>
                  <a:pt x="10450503" y="3541963"/>
                </a:lnTo>
                <a:lnTo>
                  <a:pt x="10450107" y="3545931"/>
                </a:lnTo>
                <a:lnTo>
                  <a:pt x="10448916" y="3549502"/>
                </a:lnTo>
                <a:lnTo>
                  <a:pt x="10447329" y="3551486"/>
                </a:lnTo>
                <a:lnTo>
                  <a:pt x="10446932" y="3552280"/>
                </a:lnTo>
                <a:lnTo>
                  <a:pt x="10446535" y="3552677"/>
                </a:lnTo>
                <a:lnTo>
                  <a:pt x="10451694" y="3552280"/>
                </a:lnTo>
                <a:lnTo>
                  <a:pt x="10456457" y="3552280"/>
                </a:lnTo>
                <a:lnTo>
                  <a:pt x="10461219" y="3552677"/>
                </a:lnTo>
                <a:lnTo>
                  <a:pt x="10465585" y="3553470"/>
                </a:lnTo>
                <a:lnTo>
                  <a:pt x="10474713" y="3555454"/>
                </a:lnTo>
                <a:lnTo>
                  <a:pt x="10483047" y="3559026"/>
                </a:lnTo>
                <a:lnTo>
                  <a:pt x="10490985" y="3562994"/>
                </a:lnTo>
                <a:lnTo>
                  <a:pt x="10499319" y="3567755"/>
                </a:lnTo>
                <a:lnTo>
                  <a:pt x="10506066" y="3572517"/>
                </a:lnTo>
                <a:lnTo>
                  <a:pt x="10513210" y="3577676"/>
                </a:lnTo>
                <a:lnTo>
                  <a:pt x="10526703" y="3588390"/>
                </a:lnTo>
                <a:lnTo>
                  <a:pt x="10533847" y="3593151"/>
                </a:lnTo>
                <a:lnTo>
                  <a:pt x="10539800" y="3597119"/>
                </a:lnTo>
                <a:lnTo>
                  <a:pt x="10546547" y="3601087"/>
                </a:lnTo>
                <a:lnTo>
                  <a:pt x="10552897" y="3603865"/>
                </a:lnTo>
                <a:lnTo>
                  <a:pt x="10559247" y="3605452"/>
                </a:lnTo>
                <a:lnTo>
                  <a:pt x="10562819" y="3605849"/>
                </a:lnTo>
                <a:lnTo>
                  <a:pt x="10565994" y="3605849"/>
                </a:lnTo>
                <a:lnTo>
                  <a:pt x="10562819" y="3608627"/>
                </a:lnTo>
                <a:lnTo>
                  <a:pt x="10560041" y="3611405"/>
                </a:lnTo>
                <a:lnTo>
                  <a:pt x="10556866" y="3613389"/>
                </a:lnTo>
                <a:lnTo>
                  <a:pt x="10553294" y="3614976"/>
                </a:lnTo>
                <a:lnTo>
                  <a:pt x="10549722" y="3615769"/>
                </a:lnTo>
                <a:lnTo>
                  <a:pt x="10546944" y="3616960"/>
                </a:lnTo>
                <a:lnTo>
                  <a:pt x="10543372" y="3616960"/>
                </a:lnTo>
                <a:lnTo>
                  <a:pt x="10539800" y="3616960"/>
                </a:lnTo>
                <a:lnTo>
                  <a:pt x="10532260" y="3615769"/>
                </a:lnTo>
                <a:lnTo>
                  <a:pt x="10524719" y="3613389"/>
                </a:lnTo>
                <a:lnTo>
                  <a:pt x="10516782" y="3610214"/>
                </a:lnTo>
                <a:lnTo>
                  <a:pt x="10508844" y="3606643"/>
                </a:lnTo>
                <a:lnTo>
                  <a:pt x="10490588" y="3599103"/>
                </a:lnTo>
                <a:lnTo>
                  <a:pt x="10481063" y="3596326"/>
                </a:lnTo>
                <a:lnTo>
                  <a:pt x="10470744" y="3593151"/>
                </a:lnTo>
                <a:lnTo>
                  <a:pt x="10460029" y="3591167"/>
                </a:lnTo>
                <a:lnTo>
                  <a:pt x="10454472" y="3590770"/>
                </a:lnTo>
                <a:lnTo>
                  <a:pt x="10448519" y="3590374"/>
                </a:lnTo>
                <a:lnTo>
                  <a:pt x="10442566" y="3590374"/>
                </a:lnTo>
                <a:lnTo>
                  <a:pt x="10436613" y="3590770"/>
                </a:lnTo>
                <a:lnTo>
                  <a:pt x="10430263" y="3591564"/>
                </a:lnTo>
                <a:lnTo>
                  <a:pt x="10423913" y="3593151"/>
                </a:lnTo>
                <a:lnTo>
                  <a:pt x="10421929" y="3593548"/>
                </a:lnTo>
                <a:lnTo>
                  <a:pt x="10420341" y="3594739"/>
                </a:lnTo>
                <a:lnTo>
                  <a:pt x="10419547" y="3596723"/>
                </a:lnTo>
                <a:lnTo>
                  <a:pt x="10418357" y="3599103"/>
                </a:lnTo>
                <a:lnTo>
                  <a:pt x="10417960" y="3601881"/>
                </a:lnTo>
                <a:lnTo>
                  <a:pt x="10417960" y="3605452"/>
                </a:lnTo>
                <a:lnTo>
                  <a:pt x="10417960" y="3612198"/>
                </a:lnTo>
                <a:lnTo>
                  <a:pt x="10419547" y="3627674"/>
                </a:lnTo>
                <a:lnTo>
                  <a:pt x="10419944" y="3634816"/>
                </a:lnTo>
                <a:lnTo>
                  <a:pt x="10419547" y="3638388"/>
                </a:lnTo>
                <a:lnTo>
                  <a:pt x="10418753" y="3641562"/>
                </a:lnTo>
                <a:lnTo>
                  <a:pt x="10420341" y="3647117"/>
                </a:lnTo>
                <a:lnTo>
                  <a:pt x="10421929" y="3651482"/>
                </a:lnTo>
                <a:lnTo>
                  <a:pt x="10424310" y="3655054"/>
                </a:lnTo>
                <a:lnTo>
                  <a:pt x="10427485" y="3657434"/>
                </a:lnTo>
                <a:lnTo>
                  <a:pt x="10431057" y="3659418"/>
                </a:lnTo>
                <a:lnTo>
                  <a:pt x="10435025" y="3661006"/>
                </a:lnTo>
                <a:lnTo>
                  <a:pt x="10439391" y="3661799"/>
                </a:lnTo>
                <a:lnTo>
                  <a:pt x="10444153" y="3662593"/>
                </a:lnTo>
                <a:lnTo>
                  <a:pt x="10452885" y="3663387"/>
                </a:lnTo>
                <a:lnTo>
                  <a:pt x="10462013" y="3664577"/>
                </a:lnTo>
                <a:lnTo>
                  <a:pt x="10465982" y="3665371"/>
                </a:lnTo>
                <a:lnTo>
                  <a:pt x="10469950" y="3666958"/>
                </a:lnTo>
                <a:lnTo>
                  <a:pt x="10473522" y="3668942"/>
                </a:lnTo>
                <a:lnTo>
                  <a:pt x="10476300" y="3672116"/>
                </a:lnTo>
                <a:lnTo>
                  <a:pt x="10475110" y="3678069"/>
                </a:lnTo>
                <a:lnTo>
                  <a:pt x="10473919" y="3680053"/>
                </a:lnTo>
                <a:lnTo>
                  <a:pt x="10473125" y="3682037"/>
                </a:lnTo>
                <a:lnTo>
                  <a:pt x="10471538" y="3683624"/>
                </a:lnTo>
                <a:lnTo>
                  <a:pt x="10470744" y="3684417"/>
                </a:lnTo>
                <a:lnTo>
                  <a:pt x="10469157" y="3685608"/>
                </a:lnTo>
                <a:lnTo>
                  <a:pt x="10467172" y="3686005"/>
                </a:lnTo>
                <a:lnTo>
                  <a:pt x="10463600" y="3686402"/>
                </a:lnTo>
                <a:lnTo>
                  <a:pt x="10460029" y="3686402"/>
                </a:lnTo>
                <a:lnTo>
                  <a:pt x="10451694" y="3685608"/>
                </a:lnTo>
                <a:lnTo>
                  <a:pt x="10446932" y="3685211"/>
                </a:lnTo>
                <a:lnTo>
                  <a:pt x="10442566" y="3684417"/>
                </a:lnTo>
                <a:lnTo>
                  <a:pt x="10437803" y="3685211"/>
                </a:lnTo>
                <a:lnTo>
                  <a:pt x="10433835" y="3686402"/>
                </a:lnTo>
                <a:lnTo>
                  <a:pt x="10431850" y="3687592"/>
                </a:lnTo>
                <a:lnTo>
                  <a:pt x="10429866" y="3688782"/>
                </a:lnTo>
                <a:lnTo>
                  <a:pt x="10427882" y="3690766"/>
                </a:lnTo>
                <a:lnTo>
                  <a:pt x="10426294" y="3692750"/>
                </a:lnTo>
                <a:lnTo>
                  <a:pt x="10424310" y="3695131"/>
                </a:lnTo>
                <a:lnTo>
                  <a:pt x="10423119" y="3698306"/>
                </a:lnTo>
                <a:lnTo>
                  <a:pt x="10421532" y="3701480"/>
                </a:lnTo>
                <a:lnTo>
                  <a:pt x="10419944" y="3705052"/>
                </a:lnTo>
                <a:lnTo>
                  <a:pt x="10413991" y="3701480"/>
                </a:lnTo>
                <a:lnTo>
                  <a:pt x="10406847" y="3698306"/>
                </a:lnTo>
                <a:lnTo>
                  <a:pt x="10398910" y="3694735"/>
                </a:lnTo>
                <a:lnTo>
                  <a:pt x="10389782" y="3691560"/>
                </a:lnTo>
                <a:lnTo>
                  <a:pt x="10380653" y="3688782"/>
                </a:lnTo>
                <a:lnTo>
                  <a:pt x="10370732" y="3686402"/>
                </a:lnTo>
                <a:lnTo>
                  <a:pt x="10361207" y="3685211"/>
                </a:lnTo>
                <a:lnTo>
                  <a:pt x="10351682" y="3684417"/>
                </a:lnTo>
                <a:lnTo>
                  <a:pt x="10347316" y="3684417"/>
                </a:lnTo>
                <a:lnTo>
                  <a:pt x="10342553" y="3685211"/>
                </a:lnTo>
                <a:lnTo>
                  <a:pt x="10338188" y="3685608"/>
                </a:lnTo>
                <a:lnTo>
                  <a:pt x="10333425" y="3687195"/>
                </a:lnTo>
                <a:lnTo>
                  <a:pt x="10329457" y="3687989"/>
                </a:lnTo>
                <a:lnTo>
                  <a:pt x="10325885" y="3689973"/>
                </a:lnTo>
                <a:lnTo>
                  <a:pt x="10322710" y="3691957"/>
                </a:lnTo>
                <a:lnTo>
                  <a:pt x="10319138" y="3694735"/>
                </a:lnTo>
                <a:lnTo>
                  <a:pt x="10316360" y="3697512"/>
                </a:lnTo>
                <a:lnTo>
                  <a:pt x="10313582" y="3701083"/>
                </a:lnTo>
                <a:lnTo>
                  <a:pt x="10311597" y="3705052"/>
                </a:lnTo>
                <a:lnTo>
                  <a:pt x="10309613" y="3709813"/>
                </a:lnTo>
                <a:lnTo>
                  <a:pt x="10308422" y="3714178"/>
                </a:lnTo>
                <a:lnTo>
                  <a:pt x="10307629" y="3719734"/>
                </a:lnTo>
                <a:lnTo>
                  <a:pt x="10306835" y="3725686"/>
                </a:lnTo>
                <a:lnTo>
                  <a:pt x="10306835" y="3732431"/>
                </a:lnTo>
                <a:lnTo>
                  <a:pt x="10277863" y="3730051"/>
                </a:lnTo>
                <a:lnTo>
                  <a:pt x="10248891" y="3729654"/>
                </a:lnTo>
                <a:lnTo>
                  <a:pt x="10220316" y="3730051"/>
                </a:lnTo>
                <a:lnTo>
                  <a:pt x="10190947" y="3731638"/>
                </a:lnTo>
                <a:lnTo>
                  <a:pt x="10161975" y="3733622"/>
                </a:lnTo>
                <a:lnTo>
                  <a:pt x="10133400" y="3736796"/>
                </a:lnTo>
                <a:lnTo>
                  <a:pt x="10104032" y="3740368"/>
                </a:lnTo>
                <a:lnTo>
                  <a:pt x="10075457" y="3744336"/>
                </a:lnTo>
                <a:lnTo>
                  <a:pt x="10046882" y="3748701"/>
                </a:lnTo>
                <a:lnTo>
                  <a:pt x="10018307" y="3754256"/>
                </a:lnTo>
                <a:lnTo>
                  <a:pt x="9989732" y="3759811"/>
                </a:lnTo>
                <a:lnTo>
                  <a:pt x="9961157" y="3765763"/>
                </a:lnTo>
                <a:lnTo>
                  <a:pt x="9904403" y="3778461"/>
                </a:lnTo>
                <a:lnTo>
                  <a:pt x="9847650" y="3790762"/>
                </a:lnTo>
                <a:lnTo>
                  <a:pt x="9791691" y="3803460"/>
                </a:lnTo>
                <a:lnTo>
                  <a:pt x="9735732" y="3814968"/>
                </a:lnTo>
                <a:lnTo>
                  <a:pt x="9708347" y="3820523"/>
                </a:lnTo>
                <a:lnTo>
                  <a:pt x="9680566" y="3825682"/>
                </a:lnTo>
                <a:lnTo>
                  <a:pt x="9653182" y="3829650"/>
                </a:lnTo>
                <a:lnTo>
                  <a:pt x="9625400" y="3833618"/>
                </a:lnTo>
                <a:lnTo>
                  <a:pt x="9598413" y="3836792"/>
                </a:lnTo>
                <a:lnTo>
                  <a:pt x="9571029" y="3839173"/>
                </a:lnTo>
                <a:lnTo>
                  <a:pt x="9544041" y="3840760"/>
                </a:lnTo>
                <a:lnTo>
                  <a:pt x="9517053" y="3841157"/>
                </a:lnTo>
                <a:lnTo>
                  <a:pt x="9490463" y="3841157"/>
                </a:lnTo>
                <a:lnTo>
                  <a:pt x="9463872" y="3839570"/>
                </a:lnTo>
                <a:lnTo>
                  <a:pt x="9437282" y="3837189"/>
                </a:lnTo>
                <a:lnTo>
                  <a:pt x="9424185" y="3835602"/>
                </a:lnTo>
                <a:lnTo>
                  <a:pt x="9411088" y="3833618"/>
                </a:lnTo>
                <a:lnTo>
                  <a:pt x="9409103" y="3834412"/>
                </a:lnTo>
                <a:lnTo>
                  <a:pt x="9407516" y="3835602"/>
                </a:lnTo>
                <a:lnTo>
                  <a:pt x="9406722" y="3836792"/>
                </a:lnTo>
                <a:lnTo>
                  <a:pt x="9406722" y="3837586"/>
                </a:lnTo>
                <a:lnTo>
                  <a:pt x="9406722" y="3838776"/>
                </a:lnTo>
                <a:lnTo>
                  <a:pt x="9407119" y="3839967"/>
                </a:lnTo>
                <a:lnTo>
                  <a:pt x="9407913" y="3842745"/>
                </a:lnTo>
                <a:lnTo>
                  <a:pt x="9409500" y="3846316"/>
                </a:lnTo>
                <a:lnTo>
                  <a:pt x="9409500" y="3847506"/>
                </a:lnTo>
                <a:lnTo>
                  <a:pt x="9410294" y="3849490"/>
                </a:lnTo>
                <a:lnTo>
                  <a:pt x="9409500" y="3851078"/>
                </a:lnTo>
                <a:lnTo>
                  <a:pt x="9409103" y="3853062"/>
                </a:lnTo>
                <a:lnTo>
                  <a:pt x="9407516" y="3855839"/>
                </a:lnTo>
                <a:lnTo>
                  <a:pt x="9405532" y="3857823"/>
                </a:lnTo>
                <a:lnTo>
                  <a:pt x="9401960" y="3854252"/>
                </a:lnTo>
                <a:lnTo>
                  <a:pt x="9398388" y="3852268"/>
                </a:lnTo>
                <a:lnTo>
                  <a:pt x="9395213" y="3850681"/>
                </a:lnTo>
                <a:lnTo>
                  <a:pt x="9391641" y="3850284"/>
                </a:lnTo>
                <a:lnTo>
                  <a:pt x="9387672" y="3850284"/>
                </a:lnTo>
                <a:lnTo>
                  <a:pt x="9384100" y="3850681"/>
                </a:lnTo>
                <a:lnTo>
                  <a:pt x="9376957" y="3852665"/>
                </a:lnTo>
                <a:lnTo>
                  <a:pt x="9369416" y="3854649"/>
                </a:lnTo>
                <a:lnTo>
                  <a:pt x="9365844" y="3855839"/>
                </a:lnTo>
                <a:lnTo>
                  <a:pt x="9362272" y="3855839"/>
                </a:lnTo>
                <a:lnTo>
                  <a:pt x="9359097" y="3855839"/>
                </a:lnTo>
                <a:lnTo>
                  <a:pt x="9355525" y="3855046"/>
                </a:lnTo>
                <a:lnTo>
                  <a:pt x="9351953" y="3853062"/>
                </a:lnTo>
                <a:lnTo>
                  <a:pt x="9348779" y="3850681"/>
                </a:lnTo>
                <a:lnTo>
                  <a:pt x="9351953" y="3858220"/>
                </a:lnTo>
                <a:lnTo>
                  <a:pt x="9355922" y="3863775"/>
                </a:lnTo>
                <a:lnTo>
                  <a:pt x="9360288" y="3868140"/>
                </a:lnTo>
                <a:lnTo>
                  <a:pt x="9365447" y="3871712"/>
                </a:lnTo>
                <a:lnTo>
                  <a:pt x="9370607" y="3873696"/>
                </a:lnTo>
                <a:lnTo>
                  <a:pt x="9376163" y="3875283"/>
                </a:lnTo>
                <a:lnTo>
                  <a:pt x="9381322" y="3875680"/>
                </a:lnTo>
                <a:lnTo>
                  <a:pt x="9387672" y="3875680"/>
                </a:lnTo>
                <a:lnTo>
                  <a:pt x="9393625" y="3875283"/>
                </a:lnTo>
                <a:lnTo>
                  <a:pt x="9399579" y="3874092"/>
                </a:lnTo>
                <a:lnTo>
                  <a:pt x="9411485" y="3871315"/>
                </a:lnTo>
                <a:lnTo>
                  <a:pt x="9422994" y="3867744"/>
                </a:lnTo>
                <a:lnTo>
                  <a:pt x="9434107" y="3864569"/>
                </a:lnTo>
                <a:lnTo>
                  <a:pt x="9439266" y="3864172"/>
                </a:lnTo>
                <a:lnTo>
                  <a:pt x="9444822" y="3863775"/>
                </a:lnTo>
                <a:lnTo>
                  <a:pt x="9450775" y="3864172"/>
                </a:lnTo>
                <a:lnTo>
                  <a:pt x="9457125" y="3864569"/>
                </a:lnTo>
                <a:lnTo>
                  <a:pt x="9470222" y="3866553"/>
                </a:lnTo>
                <a:lnTo>
                  <a:pt x="9483716" y="3869331"/>
                </a:lnTo>
                <a:lnTo>
                  <a:pt x="9497607" y="3871315"/>
                </a:lnTo>
                <a:lnTo>
                  <a:pt x="9504353" y="3872108"/>
                </a:lnTo>
                <a:lnTo>
                  <a:pt x="9511100" y="3872902"/>
                </a:lnTo>
                <a:lnTo>
                  <a:pt x="9517450" y="3873299"/>
                </a:lnTo>
                <a:lnTo>
                  <a:pt x="9524197" y="3872902"/>
                </a:lnTo>
                <a:lnTo>
                  <a:pt x="9530547" y="3872108"/>
                </a:lnTo>
                <a:lnTo>
                  <a:pt x="9536103" y="3870918"/>
                </a:lnTo>
                <a:lnTo>
                  <a:pt x="9545629" y="3868140"/>
                </a:lnTo>
                <a:lnTo>
                  <a:pt x="9556344" y="3866553"/>
                </a:lnTo>
                <a:lnTo>
                  <a:pt x="9567853" y="3865363"/>
                </a:lnTo>
                <a:lnTo>
                  <a:pt x="9579760" y="3864569"/>
                </a:lnTo>
                <a:lnTo>
                  <a:pt x="9592460" y="3864172"/>
                </a:lnTo>
                <a:lnTo>
                  <a:pt x="9605160" y="3864172"/>
                </a:lnTo>
                <a:lnTo>
                  <a:pt x="9633338" y="3864569"/>
                </a:lnTo>
                <a:lnTo>
                  <a:pt x="9662707" y="3865759"/>
                </a:lnTo>
                <a:lnTo>
                  <a:pt x="9692472" y="3866553"/>
                </a:lnTo>
                <a:lnTo>
                  <a:pt x="9722635" y="3866553"/>
                </a:lnTo>
                <a:lnTo>
                  <a:pt x="9737319" y="3866553"/>
                </a:lnTo>
                <a:lnTo>
                  <a:pt x="9752003" y="3865759"/>
                </a:lnTo>
                <a:lnTo>
                  <a:pt x="9753988" y="3870124"/>
                </a:lnTo>
                <a:lnTo>
                  <a:pt x="9755972" y="3874092"/>
                </a:lnTo>
                <a:lnTo>
                  <a:pt x="9758353" y="3877664"/>
                </a:lnTo>
                <a:lnTo>
                  <a:pt x="9760735" y="3881235"/>
                </a:lnTo>
                <a:lnTo>
                  <a:pt x="9763116" y="3883616"/>
                </a:lnTo>
                <a:lnTo>
                  <a:pt x="9765497" y="3885600"/>
                </a:lnTo>
                <a:lnTo>
                  <a:pt x="9767879" y="3887981"/>
                </a:lnTo>
                <a:lnTo>
                  <a:pt x="9771053" y="3889171"/>
                </a:lnTo>
                <a:lnTo>
                  <a:pt x="9773435" y="3890362"/>
                </a:lnTo>
                <a:lnTo>
                  <a:pt x="9776610" y="3891155"/>
                </a:lnTo>
                <a:lnTo>
                  <a:pt x="9782166" y="3892346"/>
                </a:lnTo>
                <a:lnTo>
                  <a:pt x="9788119" y="3892346"/>
                </a:lnTo>
                <a:lnTo>
                  <a:pt x="9794072" y="3891949"/>
                </a:lnTo>
                <a:lnTo>
                  <a:pt x="9800422" y="3890758"/>
                </a:lnTo>
                <a:lnTo>
                  <a:pt x="9806772" y="3889171"/>
                </a:lnTo>
                <a:lnTo>
                  <a:pt x="9819075" y="3886790"/>
                </a:lnTo>
                <a:lnTo>
                  <a:pt x="9825822" y="3885600"/>
                </a:lnTo>
                <a:lnTo>
                  <a:pt x="9831775" y="3885600"/>
                </a:lnTo>
                <a:lnTo>
                  <a:pt x="9837729" y="3886394"/>
                </a:lnTo>
                <a:lnTo>
                  <a:pt x="9843285" y="3887981"/>
                </a:lnTo>
                <a:lnTo>
                  <a:pt x="9842094" y="3890362"/>
                </a:lnTo>
                <a:lnTo>
                  <a:pt x="9840903" y="3893139"/>
                </a:lnTo>
                <a:lnTo>
                  <a:pt x="9839316" y="3895123"/>
                </a:lnTo>
                <a:lnTo>
                  <a:pt x="9837332" y="3897504"/>
                </a:lnTo>
                <a:lnTo>
                  <a:pt x="9835347" y="3899488"/>
                </a:lnTo>
                <a:lnTo>
                  <a:pt x="9832569" y="3900679"/>
                </a:lnTo>
                <a:lnTo>
                  <a:pt x="9827013" y="3903853"/>
                </a:lnTo>
                <a:lnTo>
                  <a:pt x="9820663" y="3905440"/>
                </a:lnTo>
                <a:lnTo>
                  <a:pt x="9813519" y="3907028"/>
                </a:lnTo>
                <a:lnTo>
                  <a:pt x="9805979" y="3907424"/>
                </a:lnTo>
                <a:lnTo>
                  <a:pt x="9798438" y="3907424"/>
                </a:lnTo>
                <a:lnTo>
                  <a:pt x="9790897" y="3907028"/>
                </a:lnTo>
                <a:lnTo>
                  <a:pt x="9782960" y="3906234"/>
                </a:lnTo>
                <a:lnTo>
                  <a:pt x="9768275" y="3903853"/>
                </a:lnTo>
                <a:lnTo>
                  <a:pt x="9755972" y="3900679"/>
                </a:lnTo>
                <a:lnTo>
                  <a:pt x="9746844" y="3898298"/>
                </a:lnTo>
                <a:lnTo>
                  <a:pt x="9740494" y="3907424"/>
                </a:lnTo>
                <a:lnTo>
                  <a:pt x="9733747" y="3915757"/>
                </a:lnTo>
                <a:lnTo>
                  <a:pt x="9726603" y="3923297"/>
                </a:lnTo>
                <a:lnTo>
                  <a:pt x="9719460" y="3930439"/>
                </a:lnTo>
                <a:lnTo>
                  <a:pt x="9711125" y="3936788"/>
                </a:lnTo>
                <a:lnTo>
                  <a:pt x="9701600" y="3943534"/>
                </a:lnTo>
                <a:lnTo>
                  <a:pt x="9691282" y="3949487"/>
                </a:lnTo>
                <a:lnTo>
                  <a:pt x="9678979" y="3955439"/>
                </a:lnTo>
                <a:lnTo>
                  <a:pt x="9678979" y="3931630"/>
                </a:lnTo>
                <a:lnTo>
                  <a:pt x="9676200" y="3934804"/>
                </a:lnTo>
                <a:lnTo>
                  <a:pt x="9672629" y="3936788"/>
                </a:lnTo>
                <a:lnTo>
                  <a:pt x="9669057" y="3939169"/>
                </a:lnTo>
                <a:lnTo>
                  <a:pt x="9664691" y="3939963"/>
                </a:lnTo>
                <a:lnTo>
                  <a:pt x="9659929" y="3940360"/>
                </a:lnTo>
                <a:lnTo>
                  <a:pt x="9655166" y="3941153"/>
                </a:lnTo>
                <a:lnTo>
                  <a:pt x="9644847" y="3940360"/>
                </a:lnTo>
                <a:lnTo>
                  <a:pt x="9644847" y="3945518"/>
                </a:lnTo>
                <a:lnTo>
                  <a:pt x="9646038" y="3949487"/>
                </a:lnTo>
                <a:lnTo>
                  <a:pt x="9646832" y="3953058"/>
                </a:lnTo>
                <a:lnTo>
                  <a:pt x="9648022" y="3956232"/>
                </a:lnTo>
                <a:lnTo>
                  <a:pt x="9649610" y="3959407"/>
                </a:lnTo>
                <a:lnTo>
                  <a:pt x="9650403" y="3962978"/>
                </a:lnTo>
                <a:lnTo>
                  <a:pt x="9651197" y="3967740"/>
                </a:lnTo>
                <a:lnTo>
                  <a:pt x="9651197" y="3972502"/>
                </a:lnTo>
                <a:lnTo>
                  <a:pt x="9649610" y="3968930"/>
                </a:lnTo>
                <a:lnTo>
                  <a:pt x="9647625" y="3966153"/>
                </a:lnTo>
                <a:lnTo>
                  <a:pt x="9646038" y="3963375"/>
                </a:lnTo>
                <a:lnTo>
                  <a:pt x="9644053" y="3960994"/>
                </a:lnTo>
                <a:lnTo>
                  <a:pt x="9642069" y="3959010"/>
                </a:lnTo>
                <a:lnTo>
                  <a:pt x="9639291" y="3957423"/>
                </a:lnTo>
                <a:lnTo>
                  <a:pt x="9637307" y="3956629"/>
                </a:lnTo>
                <a:lnTo>
                  <a:pt x="9634925" y="3956232"/>
                </a:lnTo>
                <a:lnTo>
                  <a:pt x="9632544" y="3955042"/>
                </a:lnTo>
                <a:lnTo>
                  <a:pt x="9629766" y="3955042"/>
                </a:lnTo>
                <a:lnTo>
                  <a:pt x="9624607" y="3955439"/>
                </a:lnTo>
                <a:lnTo>
                  <a:pt x="9619050" y="3956629"/>
                </a:lnTo>
                <a:lnTo>
                  <a:pt x="9613494" y="3959010"/>
                </a:lnTo>
                <a:lnTo>
                  <a:pt x="9607938" y="3961391"/>
                </a:lnTo>
                <a:lnTo>
                  <a:pt x="9602382" y="3964962"/>
                </a:lnTo>
                <a:lnTo>
                  <a:pt x="9596429" y="3968930"/>
                </a:lnTo>
                <a:lnTo>
                  <a:pt x="9591269" y="3973295"/>
                </a:lnTo>
                <a:lnTo>
                  <a:pt x="9580553" y="3982025"/>
                </a:lnTo>
                <a:lnTo>
                  <a:pt x="9571822" y="3990358"/>
                </a:lnTo>
                <a:lnTo>
                  <a:pt x="9568647" y="3988771"/>
                </a:lnTo>
                <a:lnTo>
                  <a:pt x="9567060" y="3987183"/>
                </a:lnTo>
                <a:lnTo>
                  <a:pt x="9565869" y="3985596"/>
                </a:lnTo>
                <a:lnTo>
                  <a:pt x="9565075" y="3983612"/>
                </a:lnTo>
                <a:lnTo>
                  <a:pt x="9565075" y="3981628"/>
                </a:lnTo>
                <a:lnTo>
                  <a:pt x="9566266" y="3979644"/>
                </a:lnTo>
                <a:lnTo>
                  <a:pt x="9568250" y="3975676"/>
                </a:lnTo>
                <a:lnTo>
                  <a:pt x="9574203" y="3966549"/>
                </a:lnTo>
                <a:lnTo>
                  <a:pt x="9576188" y="3962184"/>
                </a:lnTo>
                <a:lnTo>
                  <a:pt x="9576585" y="3960200"/>
                </a:lnTo>
                <a:lnTo>
                  <a:pt x="9577379" y="3958216"/>
                </a:lnTo>
                <a:lnTo>
                  <a:pt x="9570235" y="3959010"/>
                </a:lnTo>
                <a:lnTo>
                  <a:pt x="9564679" y="3960597"/>
                </a:lnTo>
                <a:lnTo>
                  <a:pt x="9556344" y="3963375"/>
                </a:lnTo>
                <a:lnTo>
                  <a:pt x="9551979" y="3964169"/>
                </a:lnTo>
                <a:lnTo>
                  <a:pt x="9548010" y="3963375"/>
                </a:lnTo>
                <a:lnTo>
                  <a:pt x="9543247" y="3962184"/>
                </a:lnTo>
                <a:lnTo>
                  <a:pt x="9536897" y="3959010"/>
                </a:lnTo>
                <a:lnTo>
                  <a:pt x="9534913" y="3959407"/>
                </a:lnTo>
                <a:lnTo>
                  <a:pt x="9532929" y="3960597"/>
                </a:lnTo>
                <a:lnTo>
                  <a:pt x="9532135" y="3962184"/>
                </a:lnTo>
                <a:lnTo>
                  <a:pt x="9531738" y="3963375"/>
                </a:lnTo>
                <a:lnTo>
                  <a:pt x="9530944" y="3965756"/>
                </a:lnTo>
                <a:lnTo>
                  <a:pt x="9530944" y="3967740"/>
                </a:lnTo>
                <a:lnTo>
                  <a:pt x="9532532" y="3972105"/>
                </a:lnTo>
                <a:lnTo>
                  <a:pt x="9534516" y="3976470"/>
                </a:lnTo>
                <a:lnTo>
                  <a:pt x="9537691" y="3980438"/>
                </a:lnTo>
                <a:lnTo>
                  <a:pt x="9539279" y="3981628"/>
                </a:lnTo>
                <a:lnTo>
                  <a:pt x="9540469" y="3982819"/>
                </a:lnTo>
                <a:lnTo>
                  <a:pt x="9542057" y="3983215"/>
                </a:lnTo>
                <a:lnTo>
                  <a:pt x="9540072" y="3984009"/>
                </a:lnTo>
                <a:lnTo>
                  <a:pt x="9536500" y="3984803"/>
                </a:lnTo>
                <a:lnTo>
                  <a:pt x="9533722" y="3984803"/>
                </a:lnTo>
                <a:lnTo>
                  <a:pt x="9530547" y="3984009"/>
                </a:lnTo>
                <a:lnTo>
                  <a:pt x="9524197" y="3983215"/>
                </a:lnTo>
                <a:lnTo>
                  <a:pt x="9517450" y="3982025"/>
                </a:lnTo>
                <a:lnTo>
                  <a:pt x="9511100" y="3981628"/>
                </a:lnTo>
                <a:lnTo>
                  <a:pt x="9507529" y="3982025"/>
                </a:lnTo>
                <a:lnTo>
                  <a:pt x="9503560" y="3982819"/>
                </a:lnTo>
                <a:lnTo>
                  <a:pt x="9499591" y="3984009"/>
                </a:lnTo>
                <a:lnTo>
                  <a:pt x="9495225" y="3985993"/>
                </a:lnTo>
                <a:lnTo>
                  <a:pt x="9490860" y="3988771"/>
                </a:lnTo>
                <a:lnTo>
                  <a:pt x="9486494" y="3992342"/>
                </a:lnTo>
                <a:lnTo>
                  <a:pt x="9485700" y="3997104"/>
                </a:lnTo>
                <a:lnTo>
                  <a:pt x="9486494" y="4000675"/>
                </a:lnTo>
                <a:lnTo>
                  <a:pt x="9487288" y="4003849"/>
                </a:lnTo>
                <a:lnTo>
                  <a:pt x="9488875" y="4005834"/>
                </a:lnTo>
                <a:lnTo>
                  <a:pt x="9490463" y="4007024"/>
                </a:lnTo>
                <a:lnTo>
                  <a:pt x="9492844" y="4008214"/>
                </a:lnTo>
                <a:lnTo>
                  <a:pt x="9497607" y="4009405"/>
                </a:lnTo>
                <a:lnTo>
                  <a:pt x="9500782" y="4010198"/>
                </a:lnTo>
                <a:lnTo>
                  <a:pt x="9502369" y="4010595"/>
                </a:lnTo>
                <a:lnTo>
                  <a:pt x="9503560" y="4012182"/>
                </a:lnTo>
                <a:lnTo>
                  <a:pt x="9503560" y="4013770"/>
                </a:lnTo>
                <a:lnTo>
                  <a:pt x="9502766" y="4016151"/>
                </a:lnTo>
                <a:lnTo>
                  <a:pt x="9500782" y="4019722"/>
                </a:lnTo>
                <a:lnTo>
                  <a:pt x="9498400" y="4023690"/>
                </a:lnTo>
                <a:lnTo>
                  <a:pt x="9505941" y="4024880"/>
                </a:lnTo>
                <a:lnTo>
                  <a:pt x="9513482" y="4026468"/>
                </a:lnTo>
                <a:lnTo>
                  <a:pt x="9527372" y="4029642"/>
                </a:lnTo>
                <a:lnTo>
                  <a:pt x="9541660" y="4034404"/>
                </a:lnTo>
                <a:lnTo>
                  <a:pt x="9554757" y="4039166"/>
                </a:lnTo>
                <a:lnTo>
                  <a:pt x="9567853" y="4044721"/>
                </a:lnTo>
                <a:lnTo>
                  <a:pt x="9580553" y="4050276"/>
                </a:lnTo>
                <a:lnTo>
                  <a:pt x="9593650" y="4056228"/>
                </a:lnTo>
                <a:lnTo>
                  <a:pt x="9606747" y="4061387"/>
                </a:lnTo>
                <a:lnTo>
                  <a:pt x="9605953" y="4063371"/>
                </a:lnTo>
                <a:lnTo>
                  <a:pt x="9604763" y="4064958"/>
                </a:lnTo>
                <a:lnTo>
                  <a:pt x="9603175" y="4065752"/>
                </a:lnTo>
                <a:lnTo>
                  <a:pt x="9601191" y="4066942"/>
                </a:lnTo>
                <a:lnTo>
                  <a:pt x="9596825" y="4068133"/>
                </a:lnTo>
                <a:lnTo>
                  <a:pt x="9591269" y="4068133"/>
                </a:lnTo>
                <a:lnTo>
                  <a:pt x="9584919" y="4068133"/>
                </a:lnTo>
                <a:lnTo>
                  <a:pt x="9578172" y="4066942"/>
                </a:lnTo>
                <a:lnTo>
                  <a:pt x="9562694" y="4064958"/>
                </a:lnTo>
                <a:lnTo>
                  <a:pt x="9555153" y="4063768"/>
                </a:lnTo>
                <a:lnTo>
                  <a:pt x="9547613" y="4063371"/>
                </a:lnTo>
                <a:lnTo>
                  <a:pt x="9540469" y="4063768"/>
                </a:lnTo>
                <a:lnTo>
                  <a:pt x="9533722" y="4064561"/>
                </a:lnTo>
                <a:lnTo>
                  <a:pt x="9530547" y="4065355"/>
                </a:lnTo>
                <a:lnTo>
                  <a:pt x="9527372" y="4066545"/>
                </a:lnTo>
                <a:lnTo>
                  <a:pt x="9524991" y="4068133"/>
                </a:lnTo>
                <a:lnTo>
                  <a:pt x="9522610" y="4069323"/>
                </a:lnTo>
                <a:lnTo>
                  <a:pt x="9520625" y="4071307"/>
                </a:lnTo>
                <a:lnTo>
                  <a:pt x="9518641" y="4073291"/>
                </a:lnTo>
                <a:lnTo>
                  <a:pt x="9517053" y="4076466"/>
                </a:lnTo>
                <a:lnTo>
                  <a:pt x="9515863" y="4079640"/>
                </a:lnTo>
                <a:lnTo>
                  <a:pt x="9523007" y="4084402"/>
                </a:lnTo>
                <a:lnTo>
                  <a:pt x="9530547" y="4088370"/>
                </a:lnTo>
                <a:lnTo>
                  <a:pt x="9538485" y="4091941"/>
                </a:lnTo>
                <a:lnTo>
                  <a:pt x="9546025" y="4095116"/>
                </a:lnTo>
                <a:lnTo>
                  <a:pt x="9554757" y="4097100"/>
                </a:lnTo>
                <a:lnTo>
                  <a:pt x="9562694" y="4098687"/>
                </a:lnTo>
                <a:lnTo>
                  <a:pt x="9571029" y="4099481"/>
                </a:lnTo>
                <a:lnTo>
                  <a:pt x="9580157" y="4099877"/>
                </a:lnTo>
                <a:lnTo>
                  <a:pt x="9588888" y="4099877"/>
                </a:lnTo>
                <a:lnTo>
                  <a:pt x="9597222" y="4099481"/>
                </a:lnTo>
                <a:lnTo>
                  <a:pt x="9614288" y="4097893"/>
                </a:lnTo>
                <a:lnTo>
                  <a:pt x="9630957" y="4095512"/>
                </a:lnTo>
                <a:lnTo>
                  <a:pt x="9646832" y="4092338"/>
                </a:lnTo>
                <a:lnTo>
                  <a:pt x="9645641" y="4096703"/>
                </a:lnTo>
                <a:lnTo>
                  <a:pt x="9643657" y="4099877"/>
                </a:lnTo>
                <a:lnTo>
                  <a:pt x="9641275" y="4103449"/>
                </a:lnTo>
                <a:lnTo>
                  <a:pt x="9639291" y="4106623"/>
                </a:lnTo>
                <a:lnTo>
                  <a:pt x="9636910" y="4109004"/>
                </a:lnTo>
                <a:lnTo>
                  <a:pt x="9634529" y="4110988"/>
                </a:lnTo>
                <a:lnTo>
                  <a:pt x="9631353" y="4112972"/>
                </a:lnTo>
                <a:lnTo>
                  <a:pt x="9628575" y="4114956"/>
                </a:lnTo>
                <a:lnTo>
                  <a:pt x="9625003" y="4116543"/>
                </a:lnTo>
                <a:lnTo>
                  <a:pt x="9621432" y="4117734"/>
                </a:lnTo>
                <a:lnTo>
                  <a:pt x="9617860" y="4118131"/>
                </a:lnTo>
                <a:lnTo>
                  <a:pt x="9613891" y="4118924"/>
                </a:lnTo>
                <a:lnTo>
                  <a:pt x="9605160" y="4118924"/>
                </a:lnTo>
                <a:lnTo>
                  <a:pt x="9595635" y="4118131"/>
                </a:lnTo>
                <a:lnTo>
                  <a:pt x="9596429" y="4120511"/>
                </a:lnTo>
                <a:lnTo>
                  <a:pt x="9597222" y="4122099"/>
                </a:lnTo>
                <a:lnTo>
                  <a:pt x="9598413" y="4123686"/>
                </a:lnTo>
                <a:lnTo>
                  <a:pt x="9600397" y="4124083"/>
                </a:lnTo>
                <a:lnTo>
                  <a:pt x="9603969" y="4125273"/>
                </a:lnTo>
                <a:lnTo>
                  <a:pt x="9607541" y="4125670"/>
                </a:lnTo>
                <a:lnTo>
                  <a:pt x="9606747" y="4128844"/>
                </a:lnTo>
                <a:lnTo>
                  <a:pt x="9605160" y="4130829"/>
                </a:lnTo>
                <a:lnTo>
                  <a:pt x="9603175" y="4132019"/>
                </a:lnTo>
                <a:lnTo>
                  <a:pt x="9601191" y="4132813"/>
                </a:lnTo>
                <a:lnTo>
                  <a:pt x="9595635" y="4133606"/>
                </a:lnTo>
                <a:lnTo>
                  <a:pt x="9590475" y="4134003"/>
                </a:lnTo>
                <a:lnTo>
                  <a:pt x="9600000" y="4134003"/>
                </a:lnTo>
                <a:lnTo>
                  <a:pt x="9608335" y="4134797"/>
                </a:lnTo>
                <a:lnTo>
                  <a:pt x="9616272" y="4135590"/>
                </a:lnTo>
                <a:lnTo>
                  <a:pt x="9623813" y="4137178"/>
                </a:lnTo>
                <a:lnTo>
                  <a:pt x="9631353" y="4139162"/>
                </a:lnTo>
                <a:lnTo>
                  <a:pt x="9638100" y="4141146"/>
                </a:lnTo>
                <a:lnTo>
                  <a:pt x="9651594" y="4146304"/>
                </a:lnTo>
                <a:lnTo>
                  <a:pt x="9665088" y="4151859"/>
                </a:lnTo>
                <a:lnTo>
                  <a:pt x="9679772" y="4156621"/>
                </a:lnTo>
                <a:lnTo>
                  <a:pt x="9687710" y="4158605"/>
                </a:lnTo>
                <a:lnTo>
                  <a:pt x="9696044" y="4160589"/>
                </a:lnTo>
                <a:lnTo>
                  <a:pt x="9705569" y="4162177"/>
                </a:lnTo>
                <a:lnTo>
                  <a:pt x="9715888" y="4163367"/>
                </a:lnTo>
                <a:lnTo>
                  <a:pt x="9715094" y="4168129"/>
                </a:lnTo>
                <a:lnTo>
                  <a:pt x="9714697" y="4173287"/>
                </a:lnTo>
                <a:lnTo>
                  <a:pt x="9715094" y="4177255"/>
                </a:lnTo>
                <a:lnTo>
                  <a:pt x="9715888" y="4180827"/>
                </a:lnTo>
                <a:lnTo>
                  <a:pt x="9716682" y="4184001"/>
                </a:lnTo>
                <a:lnTo>
                  <a:pt x="9717872" y="4186382"/>
                </a:lnTo>
                <a:lnTo>
                  <a:pt x="9719460" y="4188366"/>
                </a:lnTo>
                <a:lnTo>
                  <a:pt x="9721444" y="4189953"/>
                </a:lnTo>
                <a:lnTo>
                  <a:pt x="9723429" y="4191540"/>
                </a:lnTo>
                <a:lnTo>
                  <a:pt x="9725810" y="4192334"/>
                </a:lnTo>
                <a:lnTo>
                  <a:pt x="9730969" y="4193524"/>
                </a:lnTo>
                <a:lnTo>
                  <a:pt x="9736525" y="4193921"/>
                </a:lnTo>
                <a:lnTo>
                  <a:pt x="9742479" y="4193524"/>
                </a:lnTo>
                <a:lnTo>
                  <a:pt x="9754782" y="4192731"/>
                </a:lnTo>
                <a:lnTo>
                  <a:pt x="9760735" y="4192731"/>
                </a:lnTo>
                <a:lnTo>
                  <a:pt x="9766291" y="4193524"/>
                </a:lnTo>
                <a:lnTo>
                  <a:pt x="9769069" y="4194318"/>
                </a:lnTo>
                <a:lnTo>
                  <a:pt x="9771053" y="4195509"/>
                </a:lnTo>
                <a:lnTo>
                  <a:pt x="9773038" y="4196699"/>
                </a:lnTo>
                <a:lnTo>
                  <a:pt x="9775022" y="4198286"/>
                </a:lnTo>
                <a:lnTo>
                  <a:pt x="9776610" y="4200270"/>
                </a:lnTo>
                <a:lnTo>
                  <a:pt x="9777403" y="4203048"/>
                </a:lnTo>
                <a:lnTo>
                  <a:pt x="9778594" y="4205826"/>
                </a:lnTo>
                <a:lnTo>
                  <a:pt x="9778991" y="4209794"/>
                </a:lnTo>
                <a:lnTo>
                  <a:pt x="9769466" y="4207810"/>
                </a:lnTo>
                <a:lnTo>
                  <a:pt x="9759941" y="4206619"/>
                </a:lnTo>
                <a:lnTo>
                  <a:pt x="9751210" y="4205826"/>
                </a:lnTo>
                <a:lnTo>
                  <a:pt x="9742479" y="4205429"/>
                </a:lnTo>
                <a:lnTo>
                  <a:pt x="9734144" y="4205429"/>
                </a:lnTo>
                <a:lnTo>
                  <a:pt x="9725810" y="4205826"/>
                </a:lnTo>
                <a:lnTo>
                  <a:pt x="9718269" y="4207016"/>
                </a:lnTo>
                <a:lnTo>
                  <a:pt x="9710332" y="4207810"/>
                </a:lnTo>
                <a:lnTo>
                  <a:pt x="9695647" y="4210984"/>
                </a:lnTo>
                <a:lnTo>
                  <a:pt x="9681757" y="4214952"/>
                </a:lnTo>
                <a:lnTo>
                  <a:pt x="9667469" y="4219317"/>
                </a:lnTo>
                <a:lnTo>
                  <a:pt x="9654372" y="4224079"/>
                </a:lnTo>
                <a:lnTo>
                  <a:pt x="9641275" y="4228444"/>
                </a:lnTo>
                <a:lnTo>
                  <a:pt x="9627782" y="4232412"/>
                </a:lnTo>
                <a:lnTo>
                  <a:pt x="9614685" y="4235983"/>
                </a:lnTo>
                <a:lnTo>
                  <a:pt x="9607938" y="4237174"/>
                </a:lnTo>
                <a:lnTo>
                  <a:pt x="9601191" y="4238364"/>
                </a:lnTo>
                <a:lnTo>
                  <a:pt x="9594444" y="4239158"/>
                </a:lnTo>
                <a:lnTo>
                  <a:pt x="9587300" y="4239554"/>
                </a:lnTo>
                <a:lnTo>
                  <a:pt x="9579760" y="4239158"/>
                </a:lnTo>
                <a:lnTo>
                  <a:pt x="9572219" y="4238364"/>
                </a:lnTo>
                <a:lnTo>
                  <a:pt x="9564679" y="4237570"/>
                </a:lnTo>
                <a:lnTo>
                  <a:pt x="9557138" y="4235983"/>
                </a:lnTo>
                <a:lnTo>
                  <a:pt x="9548803" y="4233999"/>
                </a:lnTo>
                <a:lnTo>
                  <a:pt x="9540469" y="4231618"/>
                </a:lnTo>
                <a:lnTo>
                  <a:pt x="9538088" y="4233205"/>
                </a:lnTo>
                <a:lnTo>
                  <a:pt x="9535707" y="4235189"/>
                </a:lnTo>
                <a:lnTo>
                  <a:pt x="9533722" y="4237174"/>
                </a:lnTo>
                <a:lnTo>
                  <a:pt x="9532135" y="4239951"/>
                </a:lnTo>
                <a:lnTo>
                  <a:pt x="9530944" y="4242729"/>
                </a:lnTo>
                <a:lnTo>
                  <a:pt x="9530944" y="4244713"/>
                </a:lnTo>
                <a:lnTo>
                  <a:pt x="9531738" y="4245507"/>
                </a:lnTo>
                <a:lnTo>
                  <a:pt x="9532532" y="4246697"/>
                </a:lnTo>
                <a:lnTo>
                  <a:pt x="9533722" y="4247094"/>
                </a:lnTo>
                <a:lnTo>
                  <a:pt x="9534913" y="4247491"/>
                </a:lnTo>
                <a:lnTo>
                  <a:pt x="9532929" y="4250268"/>
                </a:lnTo>
                <a:lnTo>
                  <a:pt x="9530944" y="4252252"/>
                </a:lnTo>
                <a:lnTo>
                  <a:pt x="9528960" y="4253443"/>
                </a:lnTo>
                <a:lnTo>
                  <a:pt x="9526579" y="4255030"/>
                </a:lnTo>
                <a:lnTo>
                  <a:pt x="9521022" y="4257014"/>
                </a:lnTo>
                <a:lnTo>
                  <a:pt x="9515069" y="4258204"/>
                </a:lnTo>
                <a:lnTo>
                  <a:pt x="9509116" y="4258601"/>
                </a:lnTo>
                <a:lnTo>
                  <a:pt x="9501972" y="4258998"/>
                </a:lnTo>
                <a:lnTo>
                  <a:pt x="9488082" y="4258601"/>
                </a:lnTo>
                <a:lnTo>
                  <a:pt x="9480938" y="4258204"/>
                </a:lnTo>
                <a:lnTo>
                  <a:pt x="9473794" y="4258204"/>
                </a:lnTo>
                <a:lnTo>
                  <a:pt x="9466650" y="4258601"/>
                </a:lnTo>
                <a:lnTo>
                  <a:pt x="9460300" y="4259792"/>
                </a:lnTo>
                <a:lnTo>
                  <a:pt x="9454347" y="4261776"/>
                </a:lnTo>
                <a:lnTo>
                  <a:pt x="9451172" y="4262569"/>
                </a:lnTo>
                <a:lnTo>
                  <a:pt x="9448394" y="4264157"/>
                </a:lnTo>
                <a:lnTo>
                  <a:pt x="9445616" y="4266141"/>
                </a:lnTo>
                <a:lnTo>
                  <a:pt x="9443235" y="4268125"/>
                </a:lnTo>
                <a:lnTo>
                  <a:pt x="9440853" y="4270506"/>
                </a:lnTo>
                <a:lnTo>
                  <a:pt x="9438869" y="4273680"/>
                </a:lnTo>
                <a:lnTo>
                  <a:pt x="9435694" y="4268521"/>
                </a:lnTo>
                <a:lnTo>
                  <a:pt x="9432519" y="4264157"/>
                </a:lnTo>
                <a:lnTo>
                  <a:pt x="9429344" y="4260188"/>
                </a:lnTo>
                <a:lnTo>
                  <a:pt x="9426169" y="4256617"/>
                </a:lnTo>
                <a:lnTo>
                  <a:pt x="9422597" y="4253443"/>
                </a:lnTo>
                <a:lnTo>
                  <a:pt x="9418629" y="4251459"/>
                </a:lnTo>
                <a:lnTo>
                  <a:pt x="9415057" y="4249475"/>
                </a:lnTo>
                <a:lnTo>
                  <a:pt x="9411088" y="4247887"/>
                </a:lnTo>
                <a:lnTo>
                  <a:pt x="9407516" y="4247094"/>
                </a:lnTo>
                <a:lnTo>
                  <a:pt x="9403547" y="4246697"/>
                </a:lnTo>
                <a:lnTo>
                  <a:pt x="9399182" y="4245903"/>
                </a:lnTo>
                <a:lnTo>
                  <a:pt x="9395213" y="4245903"/>
                </a:lnTo>
                <a:lnTo>
                  <a:pt x="9386482" y="4247094"/>
                </a:lnTo>
                <a:lnTo>
                  <a:pt x="9378147" y="4248681"/>
                </a:lnTo>
                <a:lnTo>
                  <a:pt x="9369019" y="4251062"/>
                </a:lnTo>
                <a:lnTo>
                  <a:pt x="9360288" y="4254236"/>
                </a:lnTo>
                <a:lnTo>
                  <a:pt x="9342429" y="4260188"/>
                </a:lnTo>
                <a:lnTo>
                  <a:pt x="9333300" y="4262966"/>
                </a:lnTo>
                <a:lnTo>
                  <a:pt x="9324966" y="4265744"/>
                </a:lnTo>
                <a:lnTo>
                  <a:pt x="9316235" y="4267728"/>
                </a:lnTo>
                <a:lnTo>
                  <a:pt x="9308297" y="4268125"/>
                </a:lnTo>
                <a:lnTo>
                  <a:pt x="9300757" y="4264157"/>
                </a:lnTo>
                <a:lnTo>
                  <a:pt x="9292819" y="4260585"/>
                </a:lnTo>
                <a:lnTo>
                  <a:pt x="9284088" y="4257808"/>
                </a:lnTo>
                <a:lnTo>
                  <a:pt x="9274960" y="4255030"/>
                </a:lnTo>
                <a:lnTo>
                  <a:pt x="9265435" y="4252649"/>
                </a:lnTo>
                <a:lnTo>
                  <a:pt x="9255910" y="4250665"/>
                </a:lnTo>
                <a:lnTo>
                  <a:pt x="9245591" y="4248681"/>
                </a:lnTo>
                <a:lnTo>
                  <a:pt x="9234875" y="4247094"/>
                </a:lnTo>
                <a:lnTo>
                  <a:pt x="9212253" y="4244713"/>
                </a:lnTo>
                <a:lnTo>
                  <a:pt x="9189235" y="4243126"/>
                </a:lnTo>
                <a:lnTo>
                  <a:pt x="9165025" y="4241935"/>
                </a:lnTo>
                <a:lnTo>
                  <a:pt x="9140419" y="4241142"/>
                </a:lnTo>
                <a:lnTo>
                  <a:pt x="9091207" y="4239554"/>
                </a:lnTo>
                <a:lnTo>
                  <a:pt x="9067791" y="4237967"/>
                </a:lnTo>
                <a:lnTo>
                  <a:pt x="9044772" y="4236380"/>
                </a:lnTo>
                <a:lnTo>
                  <a:pt x="9022547" y="4233999"/>
                </a:lnTo>
                <a:lnTo>
                  <a:pt x="9012229" y="4232412"/>
                </a:lnTo>
                <a:lnTo>
                  <a:pt x="9001910" y="4230428"/>
                </a:lnTo>
                <a:lnTo>
                  <a:pt x="8992385" y="4228444"/>
                </a:lnTo>
                <a:lnTo>
                  <a:pt x="8983653" y="4225666"/>
                </a:lnTo>
                <a:lnTo>
                  <a:pt x="8974922" y="4222888"/>
                </a:lnTo>
                <a:lnTo>
                  <a:pt x="8966588" y="4219317"/>
                </a:lnTo>
                <a:lnTo>
                  <a:pt x="8965001" y="4225666"/>
                </a:lnTo>
                <a:lnTo>
                  <a:pt x="8962222" y="4230031"/>
                </a:lnTo>
                <a:lnTo>
                  <a:pt x="8959841" y="4233205"/>
                </a:lnTo>
                <a:lnTo>
                  <a:pt x="8957460" y="4235189"/>
                </a:lnTo>
                <a:lnTo>
                  <a:pt x="8953888" y="4235983"/>
                </a:lnTo>
                <a:lnTo>
                  <a:pt x="8950316" y="4236380"/>
                </a:lnTo>
                <a:lnTo>
                  <a:pt x="8942379" y="4236380"/>
                </a:lnTo>
                <a:lnTo>
                  <a:pt x="8938013" y="4235983"/>
                </a:lnTo>
                <a:lnTo>
                  <a:pt x="8932853" y="4235983"/>
                </a:lnTo>
                <a:lnTo>
                  <a:pt x="8927694" y="4236380"/>
                </a:lnTo>
                <a:lnTo>
                  <a:pt x="8922931" y="4237570"/>
                </a:lnTo>
                <a:lnTo>
                  <a:pt x="8916581" y="4239554"/>
                </a:lnTo>
                <a:lnTo>
                  <a:pt x="8911025" y="4242729"/>
                </a:lnTo>
                <a:lnTo>
                  <a:pt x="8905072" y="4247094"/>
                </a:lnTo>
                <a:lnTo>
                  <a:pt x="8898722" y="4253046"/>
                </a:lnTo>
                <a:lnTo>
                  <a:pt x="8899516" y="4249475"/>
                </a:lnTo>
                <a:lnTo>
                  <a:pt x="8901103" y="4246697"/>
                </a:lnTo>
                <a:lnTo>
                  <a:pt x="8904675" y="4241142"/>
                </a:lnTo>
                <a:lnTo>
                  <a:pt x="8906263" y="4238364"/>
                </a:lnTo>
                <a:lnTo>
                  <a:pt x="8907851" y="4235983"/>
                </a:lnTo>
                <a:lnTo>
                  <a:pt x="8909041" y="4232412"/>
                </a:lnTo>
                <a:lnTo>
                  <a:pt x="8909835" y="4228841"/>
                </a:lnTo>
                <a:lnTo>
                  <a:pt x="8898325" y="4235586"/>
                </a:lnTo>
                <a:lnTo>
                  <a:pt x="8886022" y="4241538"/>
                </a:lnTo>
                <a:lnTo>
                  <a:pt x="8874116" y="4246697"/>
                </a:lnTo>
                <a:lnTo>
                  <a:pt x="8862210" y="4251062"/>
                </a:lnTo>
                <a:lnTo>
                  <a:pt x="8849907" y="4254633"/>
                </a:lnTo>
                <a:lnTo>
                  <a:pt x="8838001" y="4258204"/>
                </a:lnTo>
                <a:lnTo>
                  <a:pt x="8813394" y="4264553"/>
                </a:lnTo>
                <a:lnTo>
                  <a:pt x="8789185" y="4271696"/>
                </a:lnTo>
                <a:lnTo>
                  <a:pt x="8777279" y="4275267"/>
                </a:lnTo>
                <a:lnTo>
                  <a:pt x="8764975" y="4279632"/>
                </a:lnTo>
                <a:lnTo>
                  <a:pt x="8753069" y="4284791"/>
                </a:lnTo>
                <a:lnTo>
                  <a:pt x="8741163" y="4290743"/>
                </a:lnTo>
                <a:lnTo>
                  <a:pt x="8729653" y="4297092"/>
                </a:lnTo>
                <a:lnTo>
                  <a:pt x="8717351" y="4305425"/>
                </a:lnTo>
                <a:lnTo>
                  <a:pt x="8718144" y="4308599"/>
                </a:lnTo>
                <a:lnTo>
                  <a:pt x="8718541" y="4310186"/>
                </a:lnTo>
                <a:lnTo>
                  <a:pt x="8719335" y="4311377"/>
                </a:lnTo>
                <a:lnTo>
                  <a:pt x="8721319" y="4313361"/>
                </a:lnTo>
                <a:lnTo>
                  <a:pt x="8724097" y="4313758"/>
                </a:lnTo>
                <a:lnTo>
                  <a:pt x="8726875" y="4313758"/>
                </a:lnTo>
                <a:lnTo>
                  <a:pt x="8730447" y="4313758"/>
                </a:lnTo>
                <a:lnTo>
                  <a:pt x="8737591" y="4312171"/>
                </a:lnTo>
                <a:lnTo>
                  <a:pt x="8741163" y="4311774"/>
                </a:lnTo>
                <a:lnTo>
                  <a:pt x="8744735" y="4311774"/>
                </a:lnTo>
                <a:lnTo>
                  <a:pt x="8747116" y="4312171"/>
                </a:lnTo>
                <a:lnTo>
                  <a:pt x="8749497" y="4313361"/>
                </a:lnTo>
                <a:lnTo>
                  <a:pt x="8750688" y="4313758"/>
                </a:lnTo>
                <a:lnTo>
                  <a:pt x="8751481" y="4315345"/>
                </a:lnTo>
                <a:lnTo>
                  <a:pt x="8752672" y="4318519"/>
                </a:lnTo>
                <a:lnTo>
                  <a:pt x="8752672" y="4322488"/>
                </a:lnTo>
                <a:lnTo>
                  <a:pt x="8751481" y="4328440"/>
                </a:lnTo>
                <a:lnTo>
                  <a:pt x="8739972" y="4329233"/>
                </a:lnTo>
                <a:lnTo>
                  <a:pt x="8728463" y="4329233"/>
                </a:lnTo>
                <a:lnTo>
                  <a:pt x="8707429" y="4328837"/>
                </a:lnTo>
                <a:lnTo>
                  <a:pt x="8688775" y="4328043"/>
                </a:lnTo>
                <a:lnTo>
                  <a:pt x="8679647" y="4327249"/>
                </a:lnTo>
                <a:lnTo>
                  <a:pt x="8671313" y="4327249"/>
                </a:lnTo>
                <a:lnTo>
                  <a:pt x="8662581" y="4328043"/>
                </a:lnTo>
                <a:lnTo>
                  <a:pt x="8654247" y="4328837"/>
                </a:lnTo>
                <a:lnTo>
                  <a:pt x="8646310" y="4330821"/>
                </a:lnTo>
                <a:lnTo>
                  <a:pt x="8638372" y="4333201"/>
                </a:lnTo>
                <a:lnTo>
                  <a:pt x="8629641" y="4337566"/>
                </a:lnTo>
                <a:lnTo>
                  <a:pt x="8621703" y="4341931"/>
                </a:lnTo>
                <a:lnTo>
                  <a:pt x="8612972" y="4347883"/>
                </a:lnTo>
                <a:lnTo>
                  <a:pt x="8604638" y="4355423"/>
                </a:lnTo>
                <a:lnTo>
                  <a:pt x="8603447" y="4351851"/>
                </a:lnTo>
                <a:lnTo>
                  <a:pt x="8602653" y="4349074"/>
                </a:lnTo>
                <a:lnTo>
                  <a:pt x="8601463" y="4345899"/>
                </a:lnTo>
                <a:lnTo>
                  <a:pt x="8599875" y="4343518"/>
                </a:lnTo>
                <a:lnTo>
                  <a:pt x="8597097" y="4338757"/>
                </a:lnTo>
                <a:lnTo>
                  <a:pt x="8593129" y="4335979"/>
                </a:lnTo>
                <a:lnTo>
                  <a:pt x="8588366" y="4332805"/>
                </a:lnTo>
                <a:lnTo>
                  <a:pt x="8584001" y="4330027"/>
                </a:lnTo>
                <a:lnTo>
                  <a:pt x="8580031" y="4327249"/>
                </a:lnTo>
                <a:lnTo>
                  <a:pt x="8575269" y="4324472"/>
                </a:lnTo>
                <a:lnTo>
                  <a:pt x="8574079" y="4325265"/>
                </a:lnTo>
                <a:lnTo>
                  <a:pt x="8572491" y="4327249"/>
                </a:lnTo>
                <a:lnTo>
                  <a:pt x="8570903" y="4330027"/>
                </a:lnTo>
                <a:lnTo>
                  <a:pt x="8570507" y="4332408"/>
                </a:lnTo>
                <a:lnTo>
                  <a:pt x="8568919" y="4338757"/>
                </a:lnTo>
                <a:lnTo>
                  <a:pt x="8567729" y="4345503"/>
                </a:lnTo>
                <a:lnTo>
                  <a:pt x="8566538" y="4351455"/>
                </a:lnTo>
                <a:lnTo>
                  <a:pt x="8565347" y="4353836"/>
                </a:lnTo>
                <a:lnTo>
                  <a:pt x="8563760" y="4355820"/>
                </a:lnTo>
                <a:lnTo>
                  <a:pt x="8562569" y="4357010"/>
                </a:lnTo>
                <a:lnTo>
                  <a:pt x="8559791" y="4357804"/>
                </a:lnTo>
                <a:lnTo>
                  <a:pt x="8557013" y="4357804"/>
                </a:lnTo>
                <a:lnTo>
                  <a:pt x="8553441" y="4356613"/>
                </a:lnTo>
                <a:lnTo>
                  <a:pt x="8553044" y="4353042"/>
                </a:lnTo>
                <a:lnTo>
                  <a:pt x="8552251" y="4349867"/>
                </a:lnTo>
                <a:lnTo>
                  <a:pt x="8553044" y="4347090"/>
                </a:lnTo>
                <a:lnTo>
                  <a:pt x="8553441" y="4345106"/>
                </a:lnTo>
                <a:lnTo>
                  <a:pt x="8553838" y="4342725"/>
                </a:lnTo>
                <a:lnTo>
                  <a:pt x="8555029" y="4340741"/>
                </a:lnTo>
                <a:lnTo>
                  <a:pt x="8557410" y="4338360"/>
                </a:lnTo>
                <a:lnTo>
                  <a:pt x="8559791" y="4335979"/>
                </a:lnTo>
                <a:lnTo>
                  <a:pt x="8561775" y="4332805"/>
                </a:lnTo>
                <a:lnTo>
                  <a:pt x="8562966" y="4331217"/>
                </a:lnTo>
                <a:lnTo>
                  <a:pt x="8563760" y="4329233"/>
                </a:lnTo>
                <a:lnTo>
                  <a:pt x="8563760" y="4327249"/>
                </a:lnTo>
                <a:lnTo>
                  <a:pt x="8564553" y="4324472"/>
                </a:lnTo>
                <a:lnTo>
                  <a:pt x="8555822" y="4328440"/>
                </a:lnTo>
                <a:lnTo>
                  <a:pt x="8547885" y="4331217"/>
                </a:lnTo>
                <a:lnTo>
                  <a:pt x="8539947" y="4333201"/>
                </a:lnTo>
                <a:lnTo>
                  <a:pt x="8531613" y="4334789"/>
                </a:lnTo>
                <a:lnTo>
                  <a:pt x="8522881" y="4335582"/>
                </a:lnTo>
                <a:lnTo>
                  <a:pt x="8513357" y="4335979"/>
                </a:lnTo>
                <a:lnTo>
                  <a:pt x="8502641" y="4335582"/>
                </a:lnTo>
                <a:lnTo>
                  <a:pt x="8490735" y="4333995"/>
                </a:lnTo>
                <a:lnTo>
                  <a:pt x="8493116" y="4336773"/>
                </a:lnTo>
                <a:lnTo>
                  <a:pt x="8495497" y="4339550"/>
                </a:lnTo>
                <a:lnTo>
                  <a:pt x="8497085" y="4341931"/>
                </a:lnTo>
                <a:lnTo>
                  <a:pt x="8498672" y="4344312"/>
                </a:lnTo>
                <a:lnTo>
                  <a:pt x="8499069" y="4347090"/>
                </a:lnTo>
                <a:lnTo>
                  <a:pt x="8499863" y="4349074"/>
                </a:lnTo>
                <a:lnTo>
                  <a:pt x="8500260" y="4353836"/>
                </a:lnTo>
                <a:lnTo>
                  <a:pt x="8499863" y="4359391"/>
                </a:lnTo>
                <a:lnTo>
                  <a:pt x="8499863" y="4366137"/>
                </a:lnTo>
                <a:lnTo>
                  <a:pt x="8500260" y="4372882"/>
                </a:lnTo>
                <a:lnTo>
                  <a:pt x="8501053" y="4377644"/>
                </a:lnTo>
                <a:lnTo>
                  <a:pt x="8502244" y="4382009"/>
                </a:lnTo>
                <a:lnTo>
                  <a:pt x="8506213" y="4382406"/>
                </a:lnTo>
                <a:lnTo>
                  <a:pt x="8509388" y="4382406"/>
                </a:lnTo>
                <a:lnTo>
                  <a:pt x="8512166" y="4382009"/>
                </a:lnTo>
                <a:lnTo>
                  <a:pt x="8514151" y="4380422"/>
                </a:lnTo>
                <a:lnTo>
                  <a:pt x="8516135" y="4378438"/>
                </a:lnTo>
                <a:lnTo>
                  <a:pt x="8517722" y="4376454"/>
                </a:lnTo>
                <a:lnTo>
                  <a:pt x="8520897" y="4372089"/>
                </a:lnTo>
                <a:lnTo>
                  <a:pt x="8524072" y="4366930"/>
                </a:lnTo>
                <a:lnTo>
                  <a:pt x="8525660" y="4365343"/>
                </a:lnTo>
                <a:lnTo>
                  <a:pt x="8528438" y="4364153"/>
                </a:lnTo>
                <a:lnTo>
                  <a:pt x="8530819" y="4362962"/>
                </a:lnTo>
                <a:lnTo>
                  <a:pt x="8533597" y="4362962"/>
                </a:lnTo>
                <a:lnTo>
                  <a:pt x="8537169" y="4363359"/>
                </a:lnTo>
                <a:lnTo>
                  <a:pt x="8541931" y="4364946"/>
                </a:lnTo>
                <a:lnTo>
                  <a:pt x="8539153" y="4370105"/>
                </a:lnTo>
                <a:lnTo>
                  <a:pt x="8536772" y="4374470"/>
                </a:lnTo>
                <a:lnTo>
                  <a:pt x="8533201" y="4378041"/>
                </a:lnTo>
                <a:lnTo>
                  <a:pt x="8529231" y="4381612"/>
                </a:lnTo>
                <a:lnTo>
                  <a:pt x="8525263" y="4384390"/>
                </a:lnTo>
                <a:lnTo>
                  <a:pt x="8521294" y="4387168"/>
                </a:lnTo>
                <a:lnTo>
                  <a:pt x="8512563" y="4391532"/>
                </a:lnTo>
                <a:lnTo>
                  <a:pt x="8503831" y="4396691"/>
                </a:lnTo>
                <a:lnTo>
                  <a:pt x="8499863" y="4399469"/>
                </a:lnTo>
                <a:lnTo>
                  <a:pt x="8496291" y="4403040"/>
                </a:lnTo>
                <a:lnTo>
                  <a:pt x="8492719" y="4406611"/>
                </a:lnTo>
                <a:lnTo>
                  <a:pt x="8489544" y="4410976"/>
                </a:lnTo>
                <a:lnTo>
                  <a:pt x="8487560" y="4416135"/>
                </a:lnTo>
                <a:lnTo>
                  <a:pt x="8485575" y="4422087"/>
                </a:lnTo>
                <a:lnTo>
                  <a:pt x="8484781" y="4422880"/>
                </a:lnTo>
                <a:lnTo>
                  <a:pt x="8483591" y="4421690"/>
                </a:lnTo>
                <a:lnTo>
                  <a:pt x="8482797" y="4420103"/>
                </a:lnTo>
                <a:lnTo>
                  <a:pt x="8482003" y="4417722"/>
                </a:lnTo>
                <a:lnTo>
                  <a:pt x="8482003" y="4411770"/>
                </a:lnTo>
                <a:lnTo>
                  <a:pt x="8483194" y="4404627"/>
                </a:lnTo>
                <a:lnTo>
                  <a:pt x="8485179" y="4398278"/>
                </a:lnTo>
                <a:lnTo>
                  <a:pt x="8486766" y="4395104"/>
                </a:lnTo>
                <a:lnTo>
                  <a:pt x="8487957" y="4392723"/>
                </a:lnTo>
                <a:lnTo>
                  <a:pt x="8489941" y="4390739"/>
                </a:lnTo>
                <a:lnTo>
                  <a:pt x="8492322" y="4389548"/>
                </a:lnTo>
                <a:lnTo>
                  <a:pt x="8494307" y="4389152"/>
                </a:lnTo>
                <a:lnTo>
                  <a:pt x="8496688" y="4389945"/>
                </a:lnTo>
                <a:lnTo>
                  <a:pt x="8496688" y="4381612"/>
                </a:lnTo>
                <a:lnTo>
                  <a:pt x="8495101" y="4373676"/>
                </a:lnTo>
                <a:lnTo>
                  <a:pt x="8493116" y="4366533"/>
                </a:lnTo>
                <a:lnTo>
                  <a:pt x="8490735" y="4360581"/>
                </a:lnTo>
                <a:lnTo>
                  <a:pt x="8487163" y="4355423"/>
                </a:lnTo>
                <a:lnTo>
                  <a:pt x="8483194" y="4351058"/>
                </a:lnTo>
                <a:lnTo>
                  <a:pt x="8478431" y="4347487"/>
                </a:lnTo>
                <a:lnTo>
                  <a:pt x="8473669" y="4345106"/>
                </a:lnTo>
                <a:lnTo>
                  <a:pt x="8468510" y="4343518"/>
                </a:lnTo>
                <a:lnTo>
                  <a:pt x="8462953" y="4342725"/>
                </a:lnTo>
                <a:lnTo>
                  <a:pt x="8458191" y="4343518"/>
                </a:lnTo>
                <a:lnTo>
                  <a:pt x="8452635" y="4344312"/>
                </a:lnTo>
                <a:lnTo>
                  <a:pt x="8447475" y="4347090"/>
                </a:lnTo>
                <a:lnTo>
                  <a:pt x="8442316" y="4349867"/>
                </a:lnTo>
                <a:lnTo>
                  <a:pt x="8437951" y="4353836"/>
                </a:lnTo>
                <a:lnTo>
                  <a:pt x="8433981" y="4359391"/>
                </a:lnTo>
                <a:lnTo>
                  <a:pt x="8434775" y="4362169"/>
                </a:lnTo>
                <a:lnTo>
                  <a:pt x="8435966" y="4364153"/>
                </a:lnTo>
                <a:lnTo>
                  <a:pt x="8437951" y="4365343"/>
                </a:lnTo>
                <a:lnTo>
                  <a:pt x="8440331" y="4366137"/>
                </a:lnTo>
                <a:lnTo>
                  <a:pt x="8445491" y="4366533"/>
                </a:lnTo>
                <a:lnTo>
                  <a:pt x="8451047" y="4366930"/>
                </a:lnTo>
                <a:lnTo>
                  <a:pt x="8449063" y="4368914"/>
                </a:lnTo>
                <a:lnTo>
                  <a:pt x="8447079" y="4371692"/>
                </a:lnTo>
                <a:lnTo>
                  <a:pt x="8443903" y="4376851"/>
                </a:lnTo>
                <a:lnTo>
                  <a:pt x="8438347" y="4389152"/>
                </a:lnTo>
                <a:lnTo>
                  <a:pt x="8435569" y="4395104"/>
                </a:lnTo>
                <a:lnTo>
                  <a:pt x="8432394" y="4400659"/>
                </a:lnTo>
                <a:lnTo>
                  <a:pt x="8430410" y="4402643"/>
                </a:lnTo>
                <a:lnTo>
                  <a:pt x="8428029" y="4404627"/>
                </a:lnTo>
                <a:lnTo>
                  <a:pt x="8426044" y="4406214"/>
                </a:lnTo>
                <a:lnTo>
                  <a:pt x="8422869" y="4407802"/>
                </a:lnTo>
                <a:lnTo>
                  <a:pt x="8422869" y="4398278"/>
                </a:lnTo>
                <a:lnTo>
                  <a:pt x="8421679" y="4389548"/>
                </a:lnTo>
                <a:lnTo>
                  <a:pt x="8419694" y="4381612"/>
                </a:lnTo>
                <a:lnTo>
                  <a:pt x="8417313" y="4374073"/>
                </a:lnTo>
                <a:lnTo>
                  <a:pt x="8413741" y="4366930"/>
                </a:lnTo>
                <a:lnTo>
                  <a:pt x="8409772" y="4359391"/>
                </a:lnTo>
                <a:lnTo>
                  <a:pt x="8399851" y="4343915"/>
                </a:lnTo>
                <a:lnTo>
                  <a:pt x="8396279" y="4347090"/>
                </a:lnTo>
                <a:lnTo>
                  <a:pt x="8391913" y="4349074"/>
                </a:lnTo>
                <a:lnTo>
                  <a:pt x="8387151" y="4351058"/>
                </a:lnTo>
                <a:lnTo>
                  <a:pt x="8382388" y="4351455"/>
                </a:lnTo>
                <a:lnTo>
                  <a:pt x="8376832" y="4351851"/>
                </a:lnTo>
                <a:lnTo>
                  <a:pt x="8371276" y="4352645"/>
                </a:lnTo>
                <a:lnTo>
                  <a:pt x="8359766" y="4351851"/>
                </a:lnTo>
                <a:lnTo>
                  <a:pt x="8348257" y="4351851"/>
                </a:lnTo>
                <a:lnTo>
                  <a:pt x="8342701" y="4352645"/>
                </a:lnTo>
                <a:lnTo>
                  <a:pt x="8337144" y="4353042"/>
                </a:lnTo>
                <a:lnTo>
                  <a:pt x="8331985" y="4353836"/>
                </a:lnTo>
                <a:lnTo>
                  <a:pt x="8327619" y="4355423"/>
                </a:lnTo>
                <a:lnTo>
                  <a:pt x="8323651" y="4357804"/>
                </a:lnTo>
                <a:lnTo>
                  <a:pt x="8320476" y="4361375"/>
                </a:lnTo>
                <a:lnTo>
                  <a:pt x="8320872" y="4363359"/>
                </a:lnTo>
                <a:lnTo>
                  <a:pt x="8322063" y="4364946"/>
                </a:lnTo>
                <a:lnTo>
                  <a:pt x="8323651" y="4366533"/>
                </a:lnTo>
                <a:lnTo>
                  <a:pt x="8324444" y="4367327"/>
                </a:lnTo>
                <a:lnTo>
                  <a:pt x="8328016" y="4368914"/>
                </a:lnTo>
                <a:lnTo>
                  <a:pt x="8331588" y="4369708"/>
                </a:lnTo>
                <a:lnTo>
                  <a:pt x="8335557" y="4370105"/>
                </a:lnTo>
                <a:lnTo>
                  <a:pt x="8339526" y="4370105"/>
                </a:lnTo>
                <a:lnTo>
                  <a:pt x="8348654" y="4369708"/>
                </a:lnTo>
                <a:lnTo>
                  <a:pt x="8352622" y="4369708"/>
                </a:lnTo>
                <a:lnTo>
                  <a:pt x="8356591" y="4370105"/>
                </a:lnTo>
                <a:lnTo>
                  <a:pt x="8360163" y="4370898"/>
                </a:lnTo>
                <a:lnTo>
                  <a:pt x="8362544" y="4372882"/>
                </a:lnTo>
                <a:lnTo>
                  <a:pt x="8364132" y="4374470"/>
                </a:lnTo>
                <a:lnTo>
                  <a:pt x="8365322" y="4376057"/>
                </a:lnTo>
                <a:lnTo>
                  <a:pt x="8365719" y="4378041"/>
                </a:lnTo>
                <a:lnTo>
                  <a:pt x="8366116" y="4380025"/>
                </a:lnTo>
                <a:lnTo>
                  <a:pt x="8366513" y="4385580"/>
                </a:lnTo>
                <a:lnTo>
                  <a:pt x="8366116" y="4392723"/>
                </a:lnTo>
                <a:lnTo>
                  <a:pt x="8360957" y="4387961"/>
                </a:lnTo>
                <a:lnTo>
                  <a:pt x="8356988" y="4384390"/>
                </a:lnTo>
                <a:lnTo>
                  <a:pt x="8352622" y="4382009"/>
                </a:lnTo>
                <a:lnTo>
                  <a:pt x="8349051" y="4380422"/>
                </a:lnTo>
                <a:lnTo>
                  <a:pt x="8345082" y="4380025"/>
                </a:lnTo>
                <a:lnTo>
                  <a:pt x="8341510" y="4380025"/>
                </a:lnTo>
                <a:lnTo>
                  <a:pt x="8338732" y="4381215"/>
                </a:lnTo>
                <a:lnTo>
                  <a:pt x="8335160" y="4383199"/>
                </a:lnTo>
                <a:lnTo>
                  <a:pt x="8331985" y="4385184"/>
                </a:lnTo>
                <a:lnTo>
                  <a:pt x="8329207" y="4387961"/>
                </a:lnTo>
                <a:lnTo>
                  <a:pt x="8322460" y="4394707"/>
                </a:lnTo>
                <a:lnTo>
                  <a:pt x="8316507" y="4402246"/>
                </a:lnTo>
                <a:lnTo>
                  <a:pt x="8309363" y="4409786"/>
                </a:lnTo>
                <a:lnTo>
                  <a:pt x="8309760" y="4406214"/>
                </a:lnTo>
                <a:lnTo>
                  <a:pt x="8309363" y="4402246"/>
                </a:lnTo>
                <a:lnTo>
                  <a:pt x="8308966" y="4399072"/>
                </a:lnTo>
                <a:lnTo>
                  <a:pt x="8307776" y="4396294"/>
                </a:lnTo>
                <a:lnTo>
                  <a:pt x="8305791" y="4393517"/>
                </a:lnTo>
                <a:lnTo>
                  <a:pt x="8303807" y="4391136"/>
                </a:lnTo>
                <a:lnTo>
                  <a:pt x="8301426" y="4389152"/>
                </a:lnTo>
                <a:lnTo>
                  <a:pt x="8298251" y="4387168"/>
                </a:lnTo>
                <a:lnTo>
                  <a:pt x="8295472" y="4385580"/>
                </a:lnTo>
                <a:lnTo>
                  <a:pt x="8291901" y="4383993"/>
                </a:lnTo>
                <a:lnTo>
                  <a:pt x="8287932" y="4383199"/>
                </a:lnTo>
                <a:lnTo>
                  <a:pt x="8284360" y="4382406"/>
                </a:lnTo>
                <a:lnTo>
                  <a:pt x="8275629" y="4382009"/>
                </a:lnTo>
                <a:lnTo>
                  <a:pt x="8266897" y="4382406"/>
                </a:lnTo>
                <a:lnTo>
                  <a:pt x="8257769" y="4384390"/>
                </a:lnTo>
                <a:lnTo>
                  <a:pt x="8248641" y="4387168"/>
                </a:lnTo>
                <a:lnTo>
                  <a:pt x="8244276" y="4389152"/>
                </a:lnTo>
                <a:lnTo>
                  <a:pt x="8240307" y="4391136"/>
                </a:lnTo>
                <a:lnTo>
                  <a:pt x="8236338" y="4393517"/>
                </a:lnTo>
                <a:lnTo>
                  <a:pt x="8231972" y="4396294"/>
                </a:lnTo>
                <a:lnTo>
                  <a:pt x="8228797" y="4399072"/>
                </a:lnTo>
                <a:lnTo>
                  <a:pt x="8225226" y="4402643"/>
                </a:lnTo>
                <a:lnTo>
                  <a:pt x="8222051" y="4406214"/>
                </a:lnTo>
                <a:lnTo>
                  <a:pt x="8219669" y="4409786"/>
                </a:lnTo>
                <a:lnTo>
                  <a:pt x="8217288" y="4413754"/>
                </a:lnTo>
                <a:lnTo>
                  <a:pt x="8215701" y="4418119"/>
                </a:lnTo>
                <a:lnTo>
                  <a:pt x="8214113" y="4422880"/>
                </a:lnTo>
                <a:lnTo>
                  <a:pt x="8212922" y="4427642"/>
                </a:lnTo>
                <a:lnTo>
                  <a:pt x="8209747" y="4428039"/>
                </a:lnTo>
                <a:lnTo>
                  <a:pt x="8206176" y="4427245"/>
                </a:lnTo>
                <a:lnTo>
                  <a:pt x="8202604" y="4425658"/>
                </a:lnTo>
                <a:lnTo>
                  <a:pt x="8199429" y="4423674"/>
                </a:lnTo>
                <a:lnTo>
                  <a:pt x="8196651" y="4421293"/>
                </a:lnTo>
                <a:lnTo>
                  <a:pt x="8193476" y="4418119"/>
                </a:lnTo>
                <a:lnTo>
                  <a:pt x="8188316" y="4412563"/>
                </a:lnTo>
                <a:lnTo>
                  <a:pt x="8186332" y="4410183"/>
                </a:lnTo>
                <a:lnTo>
                  <a:pt x="8183951" y="4408198"/>
                </a:lnTo>
                <a:lnTo>
                  <a:pt x="8181966" y="4407008"/>
                </a:lnTo>
                <a:lnTo>
                  <a:pt x="8179982" y="4407008"/>
                </a:lnTo>
                <a:lnTo>
                  <a:pt x="8178394" y="4408198"/>
                </a:lnTo>
                <a:lnTo>
                  <a:pt x="8176410" y="4410579"/>
                </a:lnTo>
                <a:lnTo>
                  <a:pt x="8174822" y="4414547"/>
                </a:lnTo>
                <a:lnTo>
                  <a:pt x="8173632" y="4420103"/>
                </a:lnTo>
                <a:lnTo>
                  <a:pt x="8171251" y="4415738"/>
                </a:lnTo>
                <a:lnTo>
                  <a:pt x="8168869" y="4410976"/>
                </a:lnTo>
                <a:lnTo>
                  <a:pt x="8166488" y="4407802"/>
                </a:lnTo>
                <a:lnTo>
                  <a:pt x="8163313" y="4404627"/>
                </a:lnTo>
                <a:lnTo>
                  <a:pt x="8159741" y="4401453"/>
                </a:lnTo>
                <a:lnTo>
                  <a:pt x="8156566" y="4399072"/>
                </a:lnTo>
                <a:lnTo>
                  <a:pt x="8152201" y="4397485"/>
                </a:lnTo>
                <a:lnTo>
                  <a:pt x="8148232" y="4395501"/>
                </a:lnTo>
                <a:lnTo>
                  <a:pt x="8139501" y="4393517"/>
                </a:lnTo>
                <a:lnTo>
                  <a:pt x="8129579" y="4391929"/>
                </a:lnTo>
                <a:lnTo>
                  <a:pt x="8110529" y="4389548"/>
                </a:lnTo>
                <a:lnTo>
                  <a:pt x="8110132" y="4393913"/>
                </a:lnTo>
                <a:lnTo>
                  <a:pt x="8110529" y="4397485"/>
                </a:lnTo>
                <a:lnTo>
                  <a:pt x="8111322" y="4400659"/>
                </a:lnTo>
                <a:lnTo>
                  <a:pt x="8112513" y="4402246"/>
                </a:lnTo>
                <a:lnTo>
                  <a:pt x="8114894" y="4403437"/>
                </a:lnTo>
                <a:lnTo>
                  <a:pt x="8117276" y="4404627"/>
                </a:lnTo>
                <a:lnTo>
                  <a:pt x="8121641" y="4405818"/>
                </a:lnTo>
                <a:lnTo>
                  <a:pt x="8120847" y="4407802"/>
                </a:lnTo>
                <a:lnTo>
                  <a:pt x="8119657" y="4408992"/>
                </a:lnTo>
                <a:lnTo>
                  <a:pt x="8118069" y="4410579"/>
                </a:lnTo>
                <a:lnTo>
                  <a:pt x="8116085" y="4410976"/>
                </a:lnTo>
                <a:lnTo>
                  <a:pt x="8114101" y="4410976"/>
                </a:lnTo>
                <a:lnTo>
                  <a:pt x="8112116" y="4410579"/>
                </a:lnTo>
                <a:lnTo>
                  <a:pt x="8107751" y="4408992"/>
                </a:lnTo>
                <a:lnTo>
                  <a:pt x="8102591" y="4406214"/>
                </a:lnTo>
                <a:lnTo>
                  <a:pt x="8097829" y="4402643"/>
                </a:lnTo>
                <a:lnTo>
                  <a:pt x="8085526" y="4394707"/>
                </a:lnTo>
                <a:lnTo>
                  <a:pt x="8079572" y="4391136"/>
                </a:lnTo>
                <a:lnTo>
                  <a:pt x="8073619" y="4387961"/>
                </a:lnTo>
                <a:lnTo>
                  <a:pt x="8070444" y="4387168"/>
                </a:lnTo>
                <a:lnTo>
                  <a:pt x="8067666" y="4386771"/>
                </a:lnTo>
                <a:lnTo>
                  <a:pt x="8064491" y="4385977"/>
                </a:lnTo>
                <a:lnTo>
                  <a:pt x="8062110" y="4385977"/>
                </a:lnTo>
                <a:lnTo>
                  <a:pt x="8058935" y="4386771"/>
                </a:lnTo>
                <a:lnTo>
                  <a:pt x="8056554" y="4387564"/>
                </a:lnTo>
                <a:lnTo>
                  <a:pt x="8054172" y="4389152"/>
                </a:lnTo>
                <a:lnTo>
                  <a:pt x="8051394" y="4391532"/>
                </a:lnTo>
                <a:lnTo>
                  <a:pt x="8049013" y="4393913"/>
                </a:lnTo>
                <a:lnTo>
                  <a:pt x="8046632" y="4397485"/>
                </a:lnTo>
                <a:lnTo>
                  <a:pt x="8044251" y="4402246"/>
                </a:lnTo>
                <a:lnTo>
                  <a:pt x="8042266" y="4407008"/>
                </a:lnTo>
                <a:lnTo>
                  <a:pt x="8042266" y="4400659"/>
                </a:lnTo>
                <a:lnTo>
                  <a:pt x="8042266" y="4398278"/>
                </a:lnTo>
                <a:lnTo>
                  <a:pt x="8041472" y="4396294"/>
                </a:lnTo>
                <a:lnTo>
                  <a:pt x="8041076" y="4393913"/>
                </a:lnTo>
                <a:lnTo>
                  <a:pt x="8039488" y="4393120"/>
                </a:lnTo>
                <a:lnTo>
                  <a:pt x="8038297" y="4391532"/>
                </a:lnTo>
                <a:lnTo>
                  <a:pt x="8036313" y="4391136"/>
                </a:lnTo>
                <a:lnTo>
                  <a:pt x="8034329" y="4393913"/>
                </a:lnTo>
                <a:lnTo>
                  <a:pt x="8033535" y="4396691"/>
                </a:lnTo>
                <a:lnTo>
                  <a:pt x="8033535" y="4399072"/>
                </a:lnTo>
                <a:lnTo>
                  <a:pt x="8033535" y="4402246"/>
                </a:lnTo>
                <a:lnTo>
                  <a:pt x="8032741" y="4404627"/>
                </a:lnTo>
                <a:lnTo>
                  <a:pt x="8031947" y="4408198"/>
                </a:lnTo>
                <a:lnTo>
                  <a:pt x="8029566" y="4410976"/>
                </a:lnTo>
                <a:lnTo>
                  <a:pt x="8025201" y="4415341"/>
                </a:lnTo>
                <a:lnTo>
                  <a:pt x="8020438" y="4412563"/>
                </a:lnTo>
                <a:lnTo>
                  <a:pt x="8018851" y="4411770"/>
                </a:lnTo>
                <a:lnTo>
                  <a:pt x="8017263" y="4410183"/>
                </a:lnTo>
                <a:lnTo>
                  <a:pt x="8016866" y="4408992"/>
                </a:lnTo>
                <a:lnTo>
                  <a:pt x="8016469" y="4407802"/>
                </a:lnTo>
                <a:lnTo>
                  <a:pt x="8016469" y="4404230"/>
                </a:lnTo>
                <a:lnTo>
                  <a:pt x="8016866" y="4400659"/>
                </a:lnTo>
                <a:lnTo>
                  <a:pt x="8017660" y="4395501"/>
                </a:lnTo>
                <a:lnTo>
                  <a:pt x="8018851" y="4389945"/>
                </a:lnTo>
                <a:lnTo>
                  <a:pt x="8019247" y="4383596"/>
                </a:lnTo>
                <a:lnTo>
                  <a:pt x="8014485" y="4391929"/>
                </a:lnTo>
                <a:lnTo>
                  <a:pt x="8008135" y="4399469"/>
                </a:lnTo>
                <a:lnTo>
                  <a:pt x="8002182" y="4407008"/>
                </a:lnTo>
                <a:lnTo>
                  <a:pt x="7995832" y="4414151"/>
                </a:lnTo>
                <a:lnTo>
                  <a:pt x="7982735" y="4427245"/>
                </a:lnTo>
                <a:lnTo>
                  <a:pt x="7969241" y="4440340"/>
                </a:lnTo>
                <a:lnTo>
                  <a:pt x="7968844" y="4435182"/>
                </a:lnTo>
                <a:lnTo>
                  <a:pt x="7967654" y="4430420"/>
                </a:lnTo>
                <a:lnTo>
                  <a:pt x="7965669" y="4424864"/>
                </a:lnTo>
                <a:lnTo>
                  <a:pt x="7963288" y="4419706"/>
                </a:lnTo>
                <a:lnTo>
                  <a:pt x="7961701" y="4417325"/>
                </a:lnTo>
                <a:lnTo>
                  <a:pt x="7959716" y="4415341"/>
                </a:lnTo>
                <a:lnTo>
                  <a:pt x="7956938" y="4413357"/>
                </a:lnTo>
                <a:lnTo>
                  <a:pt x="7954557" y="4411770"/>
                </a:lnTo>
                <a:lnTo>
                  <a:pt x="7951779" y="4410183"/>
                </a:lnTo>
                <a:lnTo>
                  <a:pt x="7948207" y="4409786"/>
                </a:lnTo>
                <a:lnTo>
                  <a:pt x="7944635" y="4408992"/>
                </a:lnTo>
                <a:lnTo>
                  <a:pt x="7939872" y="4408595"/>
                </a:lnTo>
                <a:lnTo>
                  <a:pt x="7942651" y="4412167"/>
                </a:lnTo>
                <a:lnTo>
                  <a:pt x="7945032" y="4415341"/>
                </a:lnTo>
                <a:lnTo>
                  <a:pt x="7946619" y="4417722"/>
                </a:lnTo>
                <a:lnTo>
                  <a:pt x="7947413" y="4420500"/>
                </a:lnTo>
                <a:lnTo>
                  <a:pt x="7948604" y="4423277"/>
                </a:lnTo>
                <a:lnTo>
                  <a:pt x="7948604" y="4425658"/>
                </a:lnTo>
                <a:lnTo>
                  <a:pt x="7948604" y="4427642"/>
                </a:lnTo>
                <a:lnTo>
                  <a:pt x="7948604" y="4429626"/>
                </a:lnTo>
                <a:lnTo>
                  <a:pt x="7947413" y="4431610"/>
                </a:lnTo>
                <a:lnTo>
                  <a:pt x="7947016" y="4433197"/>
                </a:lnTo>
                <a:lnTo>
                  <a:pt x="7944635" y="4436372"/>
                </a:lnTo>
                <a:lnTo>
                  <a:pt x="7941063" y="4438356"/>
                </a:lnTo>
                <a:lnTo>
                  <a:pt x="7937094" y="4439943"/>
                </a:lnTo>
                <a:lnTo>
                  <a:pt x="7933126" y="4440340"/>
                </a:lnTo>
                <a:lnTo>
                  <a:pt x="7928363" y="4439943"/>
                </a:lnTo>
                <a:lnTo>
                  <a:pt x="7924394" y="4438753"/>
                </a:lnTo>
                <a:lnTo>
                  <a:pt x="7920426" y="4436372"/>
                </a:lnTo>
                <a:lnTo>
                  <a:pt x="7916854" y="4433197"/>
                </a:lnTo>
                <a:lnTo>
                  <a:pt x="7915266" y="4431213"/>
                </a:lnTo>
                <a:lnTo>
                  <a:pt x="7914472" y="4429229"/>
                </a:lnTo>
                <a:lnTo>
                  <a:pt x="7913282" y="4426849"/>
                </a:lnTo>
                <a:lnTo>
                  <a:pt x="7912488" y="4423674"/>
                </a:lnTo>
                <a:lnTo>
                  <a:pt x="7912091" y="4420500"/>
                </a:lnTo>
                <a:lnTo>
                  <a:pt x="7912091" y="4417722"/>
                </a:lnTo>
                <a:lnTo>
                  <a:pt x="7908916" y="4419309"/>
                </a:lnTo>
                <a:lnTo>
                  <a:pt x="7905344" y="4422880"/>
                </a:lnTo>
                <a:lnTo>
                  <a:pt x="7901376" y="4427245"/>
                </a:lnTo>
                <a:lnTo>
                  <a:pt x="7898201" y="4431610"/>
                </a:lnTo>
                <a:lnTo>
                  <a:pt x="7897010" y="4434785"/>
                </a:lnTo>
                <a:lnTo>
                  <a:pt x="7895819" y="4437166"/>
                </a:lnTo>
                <a:lnTo>
                  <a:pt x="7895422" y="4439943"/>
                </a:lnTo>
                <a:lnTo>
                  <a:pt x="7895422" y="4442324"/>
                </a:lnTo>
                <a:lnTo>
                  <a:pt x="7895422" y="4444308"/>
                </a:lnTo>
                <a:lnTo>
                  <a:pt x="7897010" y="4446292"/>
                </a:lnTo>
                <a:lnTo>
                  <a:pt x="7898201" y="4448276"/>
                </a:lnTo>
                <a:lnTo>
                  <a:pt x="7900979" y="4449863"/>
                </a:lnTo>
                <a:lnTo>
                  <a:pt x="7899391" y="4449467"/>
                </a:lnTo>
                <a:lnTo>
                  <a:pt x="7897407" y="4448276"/>
                </a:lnTo>
                <a:lnTo>
                  <a:pt x="7891454" y="4443911"/>
                </a:lnTo>
                <a:lnTo>
                  <a:pt x="7884310" y="4438356"/>
                </a:lnTo>
                <a:lnTo>
                  <a:pt x="7880341" y="4435578"/>
                </a:lnTo>
                <a:lnTo>
                  <a:pt x="7876372" y="4433197"/>
                </a:lnTo>
                <a:lnTo>
                  <a:pt x="7871610" y="4431213"/>
                </a:lnTo>
                <a:lnTo>
                  <a:pt x="7867641" y="4430420"/>
                </a:lnTo>
                <a:lnTo>
                  <a:pt x="7863276" y="4430420"/>
                </a:lnTo>
                <a:lnTo>
                  <a:pt x="7861291" y="4430817"/>
                </a:lnTo>
                <a:lnTo>
                  <a:pt x="7858910" y="4431213"/>
                </a:lnTo>
                <a:lnTo>
                  <a:pt x="7856926" y="4432404"/>
                </a:lnTo>
                <a:lnTo>
                  <a:pt x="7854544" y="4433594"/>
                </a:lnTo>
                <a:lnTo>
                  <a:pt x="7852560" y="4435182"/>
                </a:lnTo>
                <a:lnTo>
                  <a:pt x="7851369" y="4437562"/>
                </a:lnTo>
                <a:lnTo>
                  <a:pt x="7849385" y="4440340"/>
                </a:lnTo>
                <a:lnTo>
                  <a:pt x="7847401" y="4443118"/>
                </a:lnTo>
                <a:lnTo>
                  <a:pt x="7844226" y="4450657"/>
                </a:lnTo>
                <a:lnTo>
                  <a:pt x="7840654" y="4447483"/>
                </a:lnTo>
                <a:lnTo>
                  <a:pt x="7837082" y="4444308"/>
                </a:lnTo>
                <a:lnTo>
                  <a:pt x="7833113" y="4441927"/>
                </a:lnTo>
                <a:lnTo>
                  <a:pt x="7829541" y="4439150"/>
                </a:lnTo>
                <a:lnTo>
                  <a:pt x="7825572" y="4437166"/>
                </a:lnTo>
                <a:lnTo>
                  <a:pt x="7821604" y="4435578"/>
                </a:lnTo>
                <a:lnTo>
                  <a:pt x="7817238" y="4434785"/>
                </a:lnTo>
                <a:lnTo>
                  <a:pt x="7813269" y="4433594"/>
                </a:lnTo>
                <a:lnTo>
                  <a:pt x="7808904" y="4433197"/>
                </a:lnTo>
                <a:lnTo>
                  <a:pt x="7804538" y="4433197"/>
                </a:lnTo>
                <a:lnTo>
                  <a:pt x="7796204" y="4433197"/>
                </a:lnTo>
                <a:lnTo>
                  <a:pt x="7787869" y="4434785"/>
                </a:lnTo>
                <a:lnTo>
                  <a:pt x="7779535" y="4437562"/>
                </a:lnTo>
                <a:lnTo>
                  <a:pt x="7771994" y="4441134"/>
                </a:lnTo>
                <a:lnTo>
                  <a:pt x="7764454" y="4445102"/>
                </a:lnTo>
                <a:lnTo>
                  <a:pt x="7757310" y="4450260"/>
                </a:lnTo>
                <a:lnTo>
                  <a:pt x="7751357" y="4456212"/>
                </a:lnTo>
                <a:lnTo>
                  <a:pt x="7746197" y="4462958"/>
                </a:lnTo>
                <a:lnTo>
                  <a:pt x="7741832" y="4469704"/>
                </a:lnTo>
                <a:lnTo>
                  <a:pt x="7739847" y="4473275"/>
                </a:lnTo>
                <a:lnTo>
                  <a:pt x="7738260" y="4477243"/>
                </a:lnTo>
                <a:lnTo>
                  <a:pt x="7737466" y="4480815"/>
                </a:lnTo>
                <a:lnTo>
                  <a:pt x="7736276" y="4484783"/>
                </a:lnTo>
                <a:lnTo>
                  <a:pt x="7735879" y="4487561"/>
                </a:lnTo>
                <a:lnTo>
                  <a:pt x="7734688" y="4489545"/>
                </a:lnTo>
                <a:lnTo>
                  <a:pt x="7733101" y="4490338"/>
                </a:lnTo>
                <a:lnTo>
                  <a:pt x="7731116" y="4491132"/>
                </a:lnTo>
                <a:lnTo>
                  <a:pt x="7728735" y="4491529"/>
                </a:lnTo>
                <a:lnTo>
                  <a:pt x="7726354" y="4491132"/>
                </a:lnTo>
                <a:lnTo>
                  <a:pt x="7720797" y="4489545"/>
                </a:lnTo>
                <a:lnTo>
                  <a:pt x="7714844" y="4486767"/>
                </a:lnTo>
                <a:lnTo>
                  <a:pt x="7709685" y="4483989"/>
                </a:lnTo>
                <a:lnTo>
                  <a:pt x="7705319" y="4480418"/>
                </a:lnTo>
                <a:lnTo>
                  <a:pt x="7702144" y="4477243"/>
                </a:lnTo>
                <a:lnTo>
                  <a:pt x="7699763" y="4477243"/>
                </a:lnTo>
                <a:lnTo>
                  <a:pt x="7697779" y="4478434"/>
                </a:lnTo>
                <a:lnTo>
                  <a:pt x="7696191" y="4479228"/>
                </a:lnTo>
                <a:lnTo>
                  <a:pt x="7695001" y="4481608"/>
                </a:lnTo>
                <a:lnTo>
                  <a:pt x="7694207" y="4483592"/>
                </a:lnTo>
                <a:lnTo>
                  <a:pt x="7693810" y="4485973"/>
                </a:lnTo>
                <a:lnTo>
                  <a:pt x="7692222" y="4491529"/>
                </a:lnTo>
                <a:lnTo>
                  <a:pt x="7691032" y="4496290"/>
                </a:lnTo>
                <a:lnTo>
                  <a:pt x="7690238" y="4499068"/>
                </a:lnTo>
                <a:lnTo>
                  <a:pt x="7689047" y="4500655"/>
                </a:lnTo>
                <a:lnTo>
                  <a:pt x="7687460" y="4501846"/>
                </a:lnTo>
                <a:lnTo>
                  <a:pt x="7685476" y="4503036"/>
                </a:lnTo>
                <a:lnTo>
                  <a:pt x="7683094" y="4503036"/>
                </a:lnTo>
                <a:lnTo>
                  <a:pt x="7679522" y="4501846"/>
                </a:lnTo>
                <a:lnTo>
                  <a:pt x="7686269" y="4504623"/>
                </a:lnTo>
                <a:lnTo>
                  <a:pt x="7692619" y="4507004"/>
                </a:lnTo>
                <a:lnTo>
                  <a:pt x="7698969" y="4508988"/>
                </a:lnTo>
                <a:lnTo>
                  <a:pt x="7705716" y="4510575"/>
                </a:lnTo>
                <a:lnTo>
                  <a:pt x="7712860" y="4511369"/>
                </a:lnTo>
                <a:lnTo>
                  <a:pt x="7720401" y="4512163"/>
                </a:lnTo>
                <a:lnTo>
                  <a:pt x="7734688" y="4512560"/>
                </a:lnTo>
                <a:lnTo>
                  <a:pt x="7750166" y="4512560"/>
                </a:lnTo>
                <a:lnTo>
                  <a:pt x="7766041" y="4510972"/>
                </a:lnTo>
                <a:lnTo>
                  <a:pt x="7798982" y="4507401"/>
                </a:lnTo>
                <a:lnTo>
                  <a:pt x="7798585" y="4503036"/>
                </a:lnTo>
                <a:lnTo>
                  <a:pt x="7797394" y="4499068"/>
                </a:lnTo>
                <a:lnTo>
                  <a:pt x="7795410" y="4496290"/>
                </a:lnTo>
                <a:lnTo>
                  <a:pt x="7793029" y="4493909"/>
                </a:lnTo>
                <a:lnTo>
                  <a:pt x="7790647" y="4492322"/>
                </a:lnTo>
                <a:lnTo>
                  <a:pt x="7787472" y="4491132"/>
                </a:lnTo>
                <a:lnTo>
                  <a:pt x="7781519" y="4488751"/>
                </a:lnTo>
                <a:lnTo>
                  <a:pt x="7774772" y="4486767"/>
                </a:lnTo>
                <a:lnTo>
                  <a:pt x="7772391" y="4485576"/>
                </a:lnTo>
                <a:lnTo>
                  <a:pt x="7770010" y="4483592"/>
                </a:lnTo>
                <a:lnTo>
                  <a:pt x="7767232" y="4480815"/>
                </a:lnTo>
                <a:lnTo>
                  <a:pt x="7766041" y="4477243"/>
                </a:lnTo>
                <a:lnTo>
                  <a:pt x="7764851" y="4473275"/>
                </a:lnTo>
                <a:lnTo>
                  <a:pt x="7764851" y="4468514"/>
                </a:lnTo>
                <a:lnTo>
                  <a:pt x="7770010" y="4469704"/>
                </a:lnTo>
                <a:lnTo>
                  <a:pt x="7774376" y="4469704"/>
                </a:lnTo>
                <a:lnTo>
                  <a:pt x="7777947" y="4468910"/>
                </a:lnTo>
                <a:lnTo>
                  <a:pt x="7781122" y="4467323"/>
                </a:lnTo>
                <a:lnTo>
                  <a:pt x="7783901" y="4464942"/>
                </a:lnTo>
                <a:lnTo>
                  <a:pt x="7785885" y="4461768"/>
                </a:lnTo>
                <a:lnTo>
                  <a:pt x="7789457" y="4455419"/>
                </a:lnTo>
                <a:lnTo>
                  <a:pt x="7793426" y="4448673"/>
                </a:lnTo>
                <a:lnTo>
                  <a:pt x="7796204" y="4445895"/>
                </a:lnTo>
                <a:lnTo>
                  <a:pt x="7798585" y="4443118"/>
                </a:lnTo>
                <a:lnTo>
                  <a:pt x="7801363" y="4441927"/>
                </a:lnTo>
                <a:lnTo>
                  <a:pt x="7805729" y="4441134"/>
                </a:lnTo>
                <a:lnTo>
                  <a:pt x="7810094" y="4441927"/>
                </a:lnTo>
                <a:lnTo>
                  <a:pt x="7815651" y="4443118"/>
                </a:lnTo>
                <a:lnTo>
                  <a:pt x="7815254" y="4446292"/>
                </a:lnTo>
                <a:lnTo>
                  <a:pt x="7813666" y="4448276"/>
                </a:lnTo>
                <a:lnTo>
                  <a:pt x="7811682" y="4449863"/>
                </a:lnTo>
                <a:lnTo>
                  <a:pt x="7809697" y="4450260"/>
                </a:lnTo>
                <a:lnTo>
                  <a:pt x="7804141" y="4451451"/>
                </a:lnTo>
                <a:lnTo>
                  <a:pt x="7798585" y="4451848"/>
                </a:lnTo>
                <a:lnTo>
                  <a:pt x="7802157" y="4459784"/>
                </a:lnTo>
                <a:lnTo>
                  <a:pt x="7805729" y="4467323"/>
                </a:lnTo>
                <a:lnTo>
                  <a:pt x="7809697" y="4474466"/>
                </a:lnTo>
                <a:lnTo>
                  <a:pt x="7813666" y="4480418"/>
                </a:lnTo>
                <a:lnTo>
                  <a:pt x="7818429" y="4486370"/>
                </a:lnTo>
                <a:lnTo>
                  <a:pt x="7823588" y="4491529"/>
                </a:lnTo>
                <a:lnTo>
                  <a:pt x="7829144" y="4496290"/>
                </a:lnTo>
                <a:lnTo>
                  <a:pt x="7834701" y="4500655"/>
                </a:lnTo>
                <a:lnTo>
                  <a:pt x="7840654" y="4504623"/>
                </a:lnTo>
                <a:lnTo>
                  <a:pt x="7847401" y="4508195"/>
                </a:lnTo>
                <a:lnTo>
                  <a:pt x="7853751" y="4510972"/>
                </a:lnTo>
                <a:lnTo>
                  <a:pt x="7860894" y="4514147"/>
                </a:lnTo>
                <a:lnTo>
                  <a:pt x="7867641" y="4516528"/>
                </a:lnTo>
                <a:lnTo>
                  <a:pt x="7875182" y="4518512"/>
                </a:lnTo>
                <a:lnTo>
                  <a:pt x="7890263" y="4522083"/>
                </a:lnTo>
                <a:lnTo>
                  <a:pt x="7885897" y="4526051"/>
                </a:lnTo>
                <a:lnTo>
                  <a:pt x="7880738" y="4529226"/>
                </a:lnTo>
                <a:lnTo>
                  <a:pt x="7876372" y="4531210"/>
                </a:lnTo>
                <a:lnTo>
                  <a:pt x="7870816" y="4532003"/>
                </a:lnTo>
                <a:lnTo>
                  <a:pt x="7865657" y="4532400"/>
                </a:lnTo>
                <a:lnTo>
                  <a:pt x="7860101" y="4532003"/>
                </a:lnTo>
                <a:lnTo>
                  <a:pt x="7855338" y="4531210"/>
                </a:lnTo>
                <a:lnTo>
                  <a:pt x="7849782" y="4529622"/>
                </a:lnTo>
                <a:lnTo>
                  <a:pt x="7844622" y="4527638"/>
                </a:lnTo>
                <a:lnTo>
                  <a:pt x="7839860" y="4525257"/>
                </a:lnTo>
                <a:lnTo>
                  <a:pt x="7834701" y="4522480"/>
                </a:lnTo>
                <a:lnTo>
                  <a:pt x="7830335" y="4519702"/>
                </a:lnTo>
                <a:lnTo>
                  <a:pt x="7822001" y="4513353"/>
                </a:lnTo>
                <a:lnTo>
                  <a:pt x="7816047" y="4507401"/>
                </a:lnTo>
                <a:lnTo>
                  <a:pt x="7813666" y="4510575"/>
                </a:lnTo>
                <a:lnTo>
                  <a:pt x="7810888" y="4513353"/>
                </a:lnTo>
                <a:lnTo>
                  <a:pt x="7808110" y="4516131"/>
                </a:lnTo>
                <a:lnTo>
                  <a:pt x="7804935" y="4518512"/>
                </a:lnTo>
                <a:lnTo>
                  <a:pt x="7801363" y="4520496"/>
                </a:lnTo>
                <a:lnTo>
                  <a:pt x="7798188" y="4522083"/>
                </a:lnTo>
                <a:lnTo>
                  <a:pt x="7789854" y="4525257"/>
                </a:lnTo>
                <a:lnTo>
                  <a:pt x="7781916" y="4527241"/>
                </a:lnTo>
                <a:lnTo>
                  <a:pt x="7773582" y="4529226"/>
                </a:lnTo>
                <a:lnTo>
                  <a:pt x="7765247" y="4531210"/>
                </a:lnTo>
                <a:lnTo>
                  <a:pt x="7756913" y="4533194"/>
                </a:lnTo>
                <a:lnTo>
                  <a:pt x="7749372" y="4535574"/>
                </a:lnTo>
                <a:lnTo>
                  <a:pt x="7741832" y="4538749"/>
                </a:lnTo>
                <a:lnTo>
                  <a:pt x="7738260" y="4540733"/>
                </a:lnTo>
                <a:lnTo>
                  <a:pt x="7735085" y="4543114"/>
                </a:lnTo>
                <a:lnTo>
                  <a:pt x="7732307" y="4545495"/>
                </a:lnTo>
                <a:lnTo>
                  <a:pt x="7729926" y="4548669"/>
                </a:lnTo>
                <a:lnTo>
                  <a:pt x="7727147" y="4552240"/>
                </a:lnTo>
                <a:lnTo>
                  <a:pt x="7725163" y="4555812"/>
                </a:lnTo>
                <a:lnTo>
                  <a:pt x="7723179" y="4560177"/>
                </a:lnTo>
                <a:lnTo>
                  <a:pt x="7721591" y="4564542"/>
                </a:lnTo>
                <a:lnTo>
                  <a:pt x="7720797" y="4570097"/>
                </a:lnTo>
                <a:lnTo>
                  <a:pt x="7720401" y="4575652"/>
                </a:lnTo>
                <a:lnTo>
                  <a:pt x="7720401" y="4582398"/>
                </a:lnTo>
                <a:lnTo>
                  <a:pt x="7720401" y="4589144"/>
                </a:lnTo>
                <a:lnTo>
                  <a:pt x="7717226" y="4586763"/>
                </a:lnTo>
                <a:lnTo>
                  <a:pt x="7714051" y="4584382"/>
                </a:lnTo>
                <a:lnTo>
                  <a:pt x="7711272" y="4582795"/>
                </a:lnTo>
                <a:lnTo>
                  <a:pt x="7708097" y="4581208"/>
                </a:lnTo>
                <a:lnTo>
                  <a:pt x="7705716" y="4580414"/>
                </a:lnTo>
                <a:lnTo>
                  <a:pt x="7702541" y="4579620"/>
                </a:lnTo>
                <a:lnTo>
                  <a:pt x="7700160" y="4579224"/>
                </a:lnTo>
                <a:lnTo>
                  <a:pt x="7697779" y="4579620"/>
                </a:lnTo>
                <a:lnTo>
                  <a:pt x="7694604" y="4579620"/>
                </a:lnTo>
                <a:lnTo>
                  <a:pt x="7692222" y="4580811"/>
                </a:lnTo>
                <a:lnTo>
                  <a:pt x="7687460" y="4582795"/>
                </a:lnTo>
                <a:lnTo>
                  <a:pt x="7682697" y="4586366"/>
                </a:lnTo>
                <a:lnTo>
                  <a:pt x="7677935" y="4590334"/>
                </a:lnTo>
                <a:lnTo>
                  <a:pt x="7673569" y="4594699"/>
                </a:lnTo>
                <a:lnTo>
                  <a:pt x="7669204" y="4599858"/>
                </a:lnTo>
                <a:lnTo>
                  <a:pt x="7660076" y="4610968"/>
                </a:lnTo>
                <a:lnTo>
                  <a:pt x="7650947" y="4622079"/>
                </a:lnTo>
                <a:lnTo>
                  <a:pt x="7645788" y="4626444"/>
                </a:lnTo>
                <a:lnTo>
                  <a:pt x="7641026" y="4630809"/>
                </a:lnTo>
                <a:lnTo>
                  <a:pt x="7637454" y="4624857"/>
                </a:lnTo>
                <a:lnTo>
                  <a:pt x="7635469" y="4620095"/>
                </a:lnTo>
                <a:lnTo>
                  <a:pt x="7635072" y="4617317"/>
                </a:lnTo>
                <a:lnTo>
                  <a:pt x="7634279" y="4615333"/>
                </a:lnTo>
                <a:lnTo>
                  <a:pt x="7635072" y="4613349"/>
                </a:lnTo>
                <a:lnTo>
                  <a:pt x="7635469" y="4611762"/>
                </a:lnTo>
                <a:lnTo>
                  <a:pt x="7637057" y="4608191"/>
                </a:lnTo>
                <a:lnTo>
                  <a:pt x="7639835" y="4605810"/>
                </a:lnTo>
                <a:lnTo>
                  <a:pt x="7643010" y="4603429"/>
                </a:lnTo>
                <a:lnTo>
                  <a:pt x="7646979" y="4601445"/>
                </a:lnTo>
                <a:lnTo>
                  <a:pt x="7655313" y="4597477"/>
                </a:lnTo>
                <a:lnTo>
                  <a:pt x="7664044" y="4593905"/>
                </a:lnTo>
                <a:lnTo>
                  <a:pt x="7668013" y="4591128"/>
                </a:lnTo>
                <a:lnTo>
                  <a:pt x="7671188" y="4588747"/>
                </a:lnTo>
                <a:lnTo>
                  <a:pt x="7673569" y="4585969"/>
                </a:lnTo>
                <a:lnTo>
                  <a:pt x="7673966" y="4584382"/>
                </a:lnTo>
                <a:lnTo>
                  <a:pt x="7674363" y="4582398"/>
                </a:lnTo>
                <a:lnTo>
                  <a:pt x="7673172" y="4576446"/>
                </a:lnTo>
                <a:lnTo>
                  <a:pt x="7671982" y="4574065"/>
                </a:lnTo>
                <a:lnTo>
                  <a:pt x="7671188" y="4572081"/>
                </a:lnTo>
                <a:lnTo>
                  <a:pt x="7669997" y="4571287"/>
                </a:lnTo>
                <a:lnTo>
                  <a:pt x="7669204" y="4570891"/>
                </a:lnTo>
                <a:lnTo>
                  <a:pt x="7667616" y="4570097"/>
                </a:lnTo>
                <a:lnTo>
                  <a:pt x="7666029" y="4570097"/>
                </a:lnTo>
                <a:lnTo>
                  <a:pt x="7662854" y="4571287"/>
                </a:lnTo>
                <a:lnTo>
                  <a:pt x="7660076" y="4573271"/>
                </a:lnTo>
                <a:lnTo>
                  <a:pt x="7652932" y="4579224"/>
                </a:lnTo>
                <a:lnTo>
                  <a:pt x="7645788" y="4585176"/>
                </a:lnTo>
                <a:lnTo>
                  <a:pt x="7641819" y="4588350"/>
                </a:lnTo>
                <a:lnTo>
                  <a:pt x="7637851" y="4589937"/>
                </a:lnTo>
                <a:lnTo>
                  <a:pt x="7636263" y="4590334"/>
                </a:lnTo>
                <a:lnTo>
                  <a:pt x="7634279" y="4590731"/>
                </a:lnTo>
                <a:lnTo>
                  <a:pt x="7632294" y="4590334"/>
                </a:lnTo>
                <a:lnTo>
                  <a:pt x="7630707" y="4589937"/>
                </a:lnTo>
                <a:lnTo>
                  <a:pt x="7628722" y="4588747"/>
                </a:lnTo>
                <a:lnTo>
                  <a:pt x="7626738" y="4587160"/>
                </a:lnTo>
                <a:lnTo>
                  <a:pt x="7625547" y="4585969"/>
                </a:lnTo>
                <a:lnTo>
                  <a:pt x="7623960" y="4583192"/>
                </a:lnTo>
                <a:lnTo>
                  <a:pt x="7620785" y="4585969"/>
                </a:lnTo>
                <a:lnTo>
                  <a:pt x="7618801" y="4588350"/>
                </a:lnTo>
                <a:lnTo>
                  <a:pt x="7618404" y="4590334"/>
                </a:lnTo>
                <a:lnTo>
                  <a:pt x="7618404" y="4592715"/>
                </a:lnTo>
                <a:lnTo>
                  <a:pt x="7618801" y="4595493"/>
                </a:lnTo>
                <a:lnTo>
                  <a:pt x="7619991" y="4597874"/>
                </a:lnTo>
                <a:lnTo>
                  <a:pt x="7623166" y="4603032"/>
                </a:lnTo>
                <a:lnTo>
                  <a:pt x="7626738" y="4607397"/>
                </a:lnTo>
                <a:lnTo>
                  <a:pt x="7627929" y="4609778"/>
                </a:lnTo>
                <a:lnTo>
                  <a:pt x="7628722" y="4612556"/>
                </a:lnTo>
                <a:lnTo>
                  <a:pt x="7628722" y="4615333"/>
                </a:lnTo>
                <a:lnTo>
                  <a:pt x="7628326" y="4617714"/>
                </a:lnTo>
                <a:lnTo>
                  <a:pt x="7626738" y="4620492"/>
                </a:lnTo>
                <a:lnTo>
                  <a:pt x="7623960" y="4623269"/>
                </a:lnTo>
                <a:lnTo>
                  <a:pt x="7614435" y="4622476"/>
                </a:lnTo>
                <a:lnTo>
                  <a:pt x="7603719" y="4620889"/>
                </a:lnTo>
                <a:lnTo>
                  <a:pt x="7582685" y="4616524"/>
                </a:lnTo>
                <a:lnTo>
                  <a:pt x="7560063" y="4611365"/>
                </a:lnTo>
                <a:lnTo>
                  <a:pt x="7548951" y="4609381"/>
                </a:lnTo>
                <a:lnTo>
                  <a:pt x="7537441" y="4607000"/>
                </a:lnTo>
                <a:lnTo>
                  <a:pt x="7526329" y="4605413"/>
                </a:lnTo>
                <a:lnTo>
                  <a:pt x="7515613" y="4604223"/>
                </a:lnTo>
                <a:lnTo>
                  <a:pt x="7504501" y="4603826"/>
                </a:lnTo>
                <a:lnTo>
                  <a:pt x="7493388" y="4604223"/>
                </a:lnTo>
                <a:lnTo>
                  <a:pt x="7482672" y="4606207"/>
                </a:lnTo>
                <a:lnTo>
                  <a:pt x="7477910" y="4607397"/>
                </a:lnTo>
                <a:lnTo>
                  <a:pt x="7472751" y="4608984"/>
                </a:lnTo>
                <a:lnTo>
                  <a:pt x="7467591" y="4610968"/>
                </a:lnTo>
                <a:lnTo>
                  <a:pt x="7462829" y="4612952"/>
                </a:lnTo>
                <a:lnTo>
                  <a:pt x="7458066" y="4615333"/>
                </a:lnTo>
                <a:lnTo>
                  <a:pt x="7453701" y="4618508"/>
                </a:lnTo>
                <a:lnTo>
                  <a:pt x="7453701" y="4620492"/>
                </a:lnTo>
                <a:lnTo>
                  <a:pt x="7454891" y="4622079"/>
                </a:lnTo>
                <a:lnTo>
                  <a:pt x="7455685" y="4623269"/>
                </a:lnTo>
                <a:lnTo>
                  <a:pt x="7456876" y="4624063"/>
                </a:lnTo>
                <a:lnTo>
                  <a:pt x="7459257" y="4625253"/>
                </a:lnTo>
                <a:lnTo>
                  <a:pt x="7462432" y="4626047"/>
                </a:lnTo>
                <a:lnTo>
                  <a:pt x="7469179" y="4626047"/>
                </a:lnTo>
                <a:lnTo>
                  <a:pt x="7472751" y="4626047"/>
                </a:lnTo>
                <a:lnTo>
                  <a:pt x="7476322" y="4626047"/>
                </a:lnTo>
                <a:lnTo>
                  <a:pt x="7467194" y="4633983"/>
                </a:lnTo>
                <a:lnTo>
                  <a:pt x="7464813" y="4637158"/>
                </a:lnTo>
                <a:lnTo>
                  <a:pt x="7463226" y="4639539"/>
                </a:lnTo>
                <a:lnTo>
                  <a:pt x="7462432" y="4641919"/>
                </a:lnTo>
                <a:lnTo>
                  <a:pt x="7461241" y="4645888"/>
                </a:lnTo>
                <a:lnTo>
                  <a:pt x="7459654" y="4658585"/>
                </a:lnTo>
                <a:lnTo>
                  <a:pt x="7458860" y="4656998"/>
                </a:lnTo>
                <a:lnTo>
                  <a:pt x="7457669" y="4655411"/>
                </a:lnTo>
                <a:lnTo>
                  <a:pt x="7456082" y="4654617"/>
                </a:lnTo>
                <a:lnTo>
                  <a:pt x="7454891" y="4653427"/>
                </a:lnTo>
                <a:lnTo>
                  <a:pt x="7450526" y="4651840"/>
                </a:lnTo>
                <a:lnTo>
                  <a:pt x="7446557" y="4651840"/>
                </a:lnTo>
                <a:lnTo>
                  <a:pt x="7444176" y="4652633"/>
                </a:lnTo>
                <a:lnTo>
                  <a:pt x="7442985" y="4653030"/>
                </a:lnTo>
                <a:lnTo>
                  <a:pt x="7442588" y="4653427"/>
                </a:lnTo>
                <a:lnTo>
                  <a:pt x="7442985" y="4654617"/>
                </a:lnTo>
                <a:lnTo>
                  <a:pt x="7443779" y="4656205"/>
                </a:lnTo>
                <a:lnTo>
                  <a:pt x="7445763" y="4656998"/>
                </a:lnTo>
                <a:lnTo>
                  <a:pt x="7448144" y="4658585"/>
                </a:lnTo>
                <a:lnTo>
                  <a:pt x="7446557" y="4660173"/>
                </a:lnTo>
                <a:lnTo>
                  <a:pt x="7445763" y="4660569"/>
                </a:lnTo>
                <a:lnTo>
                  <a:pt x="7444176" y="4660966"/>
                </a:lnTo>
                <a:lnTo>
                  <a:pt x="7442588" y="4661363"/>
                </a:lnTo>
                <a:lnTo>
                  <a:pt x="7439016" y="4660966"/>
                </a:lnTo>
                <a:lnTo>
                  <a:pt x="7435841" y="4659379"/>
                </a:lnTo>
                <a:lnTo>
                  <a:pt x="7431476" y="4657395"/>
                </a:lnTo>
                <a:lnTo>
                  <a:pt x="7427507" y="4655014"/>
                </a:lnTo>
                <a:lnTo>
                  <a:pt x="7419172" y="4649062"/>
                </a:lnTo>
                <a:lnTo>
                  <a:pt x="7410441" y="4643507"/>
                </a:lnTo>
                <a:lnTo>
                  <a:pt x="7406076" y="4641126"/>
                </a:lnTo>
                <a:lnTo>
                  <a:pt x="7401710" y="4639539"/>
                </a:lnTo>
                <a:lnTo>
                  <a:pt x="7397344" y="4639142"/>
                </a:lnTo>
                <a:lnTo>
                  <a:pt x="7393376" y="4639539"/>
                </a:lnTo>
                <a:lnTo>
                  <a:pt x="7391391" y="4639935"/>
                </a:lnTo>
                <a:lnTo>
                  <a:pt x="7389407" y="4641126"/>
                </a:lnTo>
                <a:lnTo>
                  <a:pt x="7387422" y="4641919"/>
                </a:lnTo>
                <a:lnTo>
                  <a:pt x="7385438" y="4643903"/>
                </a:lnTo>
                <a:lnTo>
                  <a:pt x="7387422" y="4639142"/>
                </a:lnTo>
                <a:lnTo>
                  <a:pt x="7389407" y="4633586"/>
                </a:lnTo>
                <a:lnTo>
                  <a:pt x="7390597" y="4627237"/>
                </a:lnTo>
                <a:lnTo>
                  <a:pt x="7390994" y="4620095"/>
                </a:lnTo>
                <a:lnTo>
                  <a:pt x="7368372" y="4620492"/>
                </a:lnTo>
                <a:lnTo>
                  <a:pt x="7370357" y="4625253"/>
                </a:lnTo>
                <a:lnTo>
                  <a:pt x="7372341" y="4630015"/>
                </a:lnTo>
                <a:lnTo>
                  <a:pt x="7373929" y="4631999"/>
                </a:lnTo>
                <a:lnTo>
                  <a:pt x="7375516" y="4633983"/>
                </a:lnTo>
                <a:lnTo>
                  <a:pt x="7377501" y="4634777"/>
                </a:lnTo>
                <a:lnTo>
                  <a:pt x="7379882" y="4635967"/>
                </a:lnTo>
                <a:lnTo>
                  <a:pt x="7362816" y="4633586"/>
                </a:lnTo>
                <a:lnTo>
                  <a:pt x="7345751" y="4631602"/>
                </a:lnTo>
                <a:lnTo>
                  <a:pt x="7327891" y="4630412"/>
                </a:lnTo>
                <a:lnTo>
                  <a:pt x="7309635" y="4630015"/>
                </a:lnTo>
                <a:lnTo>
                  <a:pt x="7273122" y="4630015"/>
                </a:lnTo>
                <a:lnTo>
                  <a:pt x="7235816" y="4630015"/>
                </a:lnTo>
                <a:lnTo>
                  <a:pt x="7217163" y="4629618"/>
                </a:lnTo>
                <a:lnTo>
                  <a:pt x="7198907" y="4628825"/>
                </a:lnTo>
                <a:lnTo>
                  <a:pt x="7180651" y="4628031"/>
                </a:lnTo>
                <a:lnTo>
                  <a:pt x="7163188" y="4626047"/>
                </a:lnTo>
                <a:lnTo>
                  <a:pt x="7145726" y="4623269"/>
                </a:lnTo>
                <a:lnTo>
                  <a:pt x="7127866" y="4620095"/>
                </a:lnTo>
                <a:lnTo>
                  <a:pt x="7119929" y="4617317"/>
                </a:lnTo>
                <a:lnTo>
                  <a:pt x="7111594" y="4615333"/>
                </a:lnTo>
                <a:lnTo>
                  <a:pt x="7103260" y="4612556"/>
                </a:lnTo>
                <a:lnTo>
                  <a:pt x="7095322" y="4609381"/>
                </a:lnTo>
                <a:lnTo>
                  <a:pt x="7093338" y="4609381"/>
                </a:lnTo>
                <a:lnTo>
                  <a:pt x="7091751" y="4610175"/>
                </a:lnTo>
                <a:lnTo>
                  <a:pt x="7090957" y="4611365"/>
                </a:lnTo>
                <a:lnTo>
                  <a:pt x="7090163" y="4612952"/>
                </a:lnTo>
                <a:lnTo>
                  <a:pt x="7090163" y="4614540"/>
                </a:lnTo>
                <a:lnTo>
                  <a:pt x="7090957" y="4615730"/>
                </a:lnTo>
                <a:lnTo>
                  <a:pt x="7092941" y="4619301"/>
                </a:lnTo>
                <a:lnTo>
                  <a:pt x="7095719" y="4622873"/>
                </a:lnTo>
                <a:lnTo>
                  <a:pt x="7097307" y="4624063"/>
                </a:lnTo>
                <a:lnTo>
                  <a:pt x="7099291" y="4625253"/>
                </a:lnTo>
                <a:lnTo>
                  <a:pt x="7101276" y="4626047"/>
                </a:lnTo>
                <a:lnTo>
                  <a:pt x="7103260" y="4626047"/>
                </a:lnTo>
                <a:lnTo>
                  <a:pt x="7105244" y="4626047"/>
                </a:lnTo>
                <a:lnTo>
                  <a:pt x="7106832" y="4624857"/>
                </a:lnTo>
                <a:lnTo>
                  <a:pt x="7105244" y="4628428"/>
                </a:lnTo>
                <a:lnTo>
                  <a:pt x="7103260" y="4630412"/>
                </a:lnTo>
                <a:lnTo>
                  <a:pt x="7101276" y="4632396"/>
                </a:lnTo>
                <a:lnTo>
                  <a:pt x="7098497" y="4633983"/>
                </a:lnTo>
                <a:lnTo>
                  <a:pt x="7095322" y="4634380"/>
                </a:lnTo>
                <a:lnTo>
                  <a:pt x="7092544" y="4634380"/>
                </a:lnTo>
                <a:lnTo>
                  <a:pt x="7088972" y="4634380"/>
                </a:lnTo>
                <a:lnTo>
                  <a:pt x="7085797" y="4633586"/>
                </a:lnTo>
                <a:lnTo>
                  <a:pt x="7082226" y="4632396"/>
                </a:lnTo>
                <a:lnTo>
                  <a:pt x="7079447" y="4630809"/>
                </a:lnTo>
                <a:lnTo>
                  <a:pt x="7076272" y="4629618"/>
                </a:lnTo>
                <a:lnTo>
                  <a:pt x="7073891" y="4627237"/>
                </a:lnTo>
                <a:lnTo>
                  <a:pt x="7071113" y="4624857"/>
                </a:lnTo>
                <a:lnTo>
                  <a:pt x="7069129" y="4622873"/>
                </a:lnTo>
                <a:lnTo>
                  <a:pt x="7067938" y="4620492"/>
                </a:lnTo>
                <a:lnTo>
                  <a:pt x="7067144" y="4617714"/>
                </a:lnTo>
                <a:lnTo>
                  <a:pt x="7059207" y="4624063"/>
                </a:lnTo>
                <a:lnTo>
                  <a:pt x="7051269" y="4628428"/>
                </a:lnTo>
                <a:lnTo>
                  <a:pt x="7044126" y="4631602"/>
                </a:lnTo>
                <a:lnTo>
                  <a:pt x="7036982" y="4633586"/>
                </a:lnTo>
                <a:lnTo>
                  <a:pt x="7030235" y="4634380"/>
                </a:lnTo>
                <a:lnTo>
                  <a:pt x="7023488" y="4634777"/>
                </a:lnTo>
                <a:lnTo>
                  <a:pt x="7017138" y="4634777"/>
                </a:lnTo>
                <a:lnTo>
                  <a:pt x="7010391" y="4634380"/>
                </a:lnTo>
                <a:lnTo>
                  <a:pt x="6996897" y="4633586"/>
                </a:lnTo>
                <a:lnTo>
                  <a:pt x="6990151" y="4633586"/>
                </a:lnTo>
                <a:lnTo>
                  <a:pt x="6982610" y="4633586"/>
                </a:lnTo>
                <a:lnTo>
                  <a:pt x="6975069" y="4634380"/>
                </a:lnTo>
                <a:lnTo>
                  <a:pt x="6966338" y="4636364"/>
                </a:lnTo>
                <a:lnTo>
                  <a:pt x="6958004" y="4639539"/>
                </a:lnTo>
                <a:lnTo>
                  <a:pt x="6948479" y="4643903"/>
                </a:lnTo>
                <a:lnTo>
                  <a:pt x="6947288" y="4639142"/>
                </a:lnTo>
                <a:lnTo>
                  <a:pt x="6946494" y="4634777"/>
                </a:lnTo>
                <a:lnTo>
                  <a:pt x="6945304" y="4630809"/>
                </a:lnTo>
                <a:lnTo>
                  <a:pt x="6943319" y="4628031"/>
                </a:lnTo>
                <a:lnTo>
                  <a:pt x="6941732" y="4625253"/>
                </a:lnTo>
                <a:lnTo>
                  <a:pt x="6939351" y="4622873"/>
                </a:lnTo>
                <a:lnTo>
                  <a:pt x="6937366" y="4620889"/>
                </a:lnTo>
                <a:lnTo>
                  <a:pt x="6934588" y="4619301"/>
                </a:lnTo>
                <a:lnTo>
                  <a:pt x="6931810" y="4618508"/>
                </a:lnTo>
                <a:lnTo>
                  <a:pt x="6929429" y="4617714"/>
                </a:lnTo>
                <a:lnTo>
                  <a:pt x="6923079" y="4616920"/>
                </a:lnTo>
                <a:lnTo>
                  <a:pt x="6916729" y="4616920"/>
                </a:lnTo>
                <a:lnTo>
                  <a:pt x="6910776" y="4617317"/>
                </a:lnTo>
                <a:lnTo>
                  <a:pt x="6898076" y="4618904"/>
                </a:lnTo>
                <a:lnTo>
                  <a:pt x="6892519" y="4618904"/>
                </a:lnTo>
                <a:lnTo>
                  <a:pt x="6888154" y="4618904"/>
                </a:lnTo>
                <a:lnTo>
                  <a:pt x="6886169" y="4618508"/>
                </a:lnTo>
                <a:lnTo>
                  <a:pt x="6884185" y="4617317"/>
                </a:lnTo>
                <a:lnTo>
                  <a:pt x="6882597" y="4616524"/>
                </a:lnTo>
                <a:lnTo>
                  <a:pt x="6881407" y="4614936"/>
                </a:lnTo>
                <a:lnTo>
                  <a:pt x="6880613" y="4612952"/>
                </a:lnTo>
                <a:lnTo>
                  <a:pt x="6880216" y="4610968"/>
                </a:lnTo>
                <a:lnTo>
                  <a:pt x="6879422" y="4608191"/>
                </a:lnTo>
                <a:lnTo>
                  <a:pt x="6879422" y="4605016"/>
                </a:lnTo>
                <a:lnTo>
                  <a:pt x="6875454" y="4604223"/>
                </a:lnTo>
                <a:lnTo>
                  <a:pt x="6871882" y="4604223"/>
                </a:lnTo>
                <a:lnTo>
                  <a:pt x="6871088" y="4605016"/>
                </a:lnTo>
                <a:lnTo>
                  <a:pt x="6869897" y="4605810"/>
                </a:lnTo>
                <a:lnTo>
                  <a:pt x="6868707" y="4607397"/>
                </a:lnTo>
                <a:lnTo>
                  <a:pt x="6867913" y="4609778"/>
                </a:lnTo>
                <a:lnTo>
                  <a:pt x="6867913" y="4612952"/>
                </a:lnTo>
                <a:lnTo>
                  <a:pt x="6869501" y="4620095"/>
                </a:lnTo>
                <a:lnTo>
                  <a:pt x="6871088" y="4626841"/>
                </a:lnTo>
                <a:lnTo>
                  <a:pt x="6872676" y="4632793"/>
                </a:lnTo>
                <a:lnTo>
                  <a:pt x="6872676" y="4634777"/>
                </a:lnTo>
                <a:lnTo>
                  <a:pt x="6871882" y="4636364"/>
                </a:lnTo>
                <a:lnTo>
                  <a:pt x="6871485" y="4637158"/>
                </a:lnTo>
                <a:lnTo>
                  <a:pt x="6871088" y="4637555"/>
                </a:lnTo>
                <a:lnTo>
                  <a:pt x="6868707" y="4637555"/>
                </a:lnTo>
                <a:lnTo>
                  <a:pt x="6821876" y="4641126"/>
                </a:lnTo>
                <a:lnTo>
                  <a:pt x="6793697" y="4643903"/>
                </a:lnTo>
                <a:lnTo>
                  <a:pt x="6781791" y="4645491"/>
                </a:lnTo>
                <a:lnTo>
                  <a:pt x="6772266" y="4647078"/>
                </a:lnTo>
                <a:lnTo>
                  <a:pt x="6772663" y="4679220"/>
                </a:lnTo>
                <a:lnTo>
                  <a:pt x="6768694" y="4679220"/>
                </a:lnTo>
                <a:lnTo>
                  <a:pt x="6766313" y="4679220"/>
                </a:lnTo>
                <a:lnTo>
                  <a:pt x="6763932" y="4678426"/>
                </a:lnTo>
                <a:lnTo>
                  <a:pt x="6763138" y="4677632"/>
                </a:lnTo>
                <a:lnTo>
                  <a:pt x="6762741" y="4676442"/>
                </a:lnTo>
                <a:lnTo>
                  <a:pt x="6762741" y="4675251"/>
                </a:lnTo>
                <a:lnTo>
                  <a:pt x="6763138" y="4672077"/>
                </a:lnTo>
                <a:lnTo>
                  <a:pt x="6764726" y="4668109"/>
                </a:lnTo>
                <a:lnTo>
                  <a:pt x="6765122" y="4666125"/>
                </a:lnTo>
                <a:lnTo>
                  <a:pt x="6765122" y="4664141"/>
                </a:lnTo>
                <a:lnTo>
                  <a:pt x="6765122" y="4661363"/>
                </a:lnTo>
                <a:lnTo>
                  <a:pt x="6763932" y="4659379"/>
                </a:lnTo>
                <a:lnTo>
                  <a:pt x="6763138" y="4657395"/>
                </a:lnTo>
                <a:lnTo>
                  <a:pt x="6761154" y="4655014"/>
                </a:lnTo>
                <a:lnTo>
                  <a:pt x="6759566" y="4657395"/>
                </a:lnTo>
                <a:lnTo>
                  <a:pt x="6757979" y="4659379"/>
                </a:lnTo>
                <a:lnTo>
                  <a:pt x="6756391" y="4661363"/>
                </a:lnTo>
                <a:lnTo>
                  <a:pt x="6755201" y="4662554"/>
                </a:lnTo>
                <a:lnTo>
                  <a:pt x="6753613" y="4663744"/>
                </a:lnTo>
                <a:lnTo>
                  <a:pt x="6751629" y="4664141"/>
                </a:lnTo>
                <a:lnTo>
                  <a:pt x="6748057" y="4664538"/>
                </a:lnTo>
                <a:lnTo>
                  <a:pt x="6744088" y="4664141"/>
                </a:lnTo>
                <a:lnTo>
                  <a:pt x="6740119" y="4662950"/>
                </a:lnTo>
                <a:lnTo>
                  <a:pt x="6732182" y="4660173"/>
                </a:lnTo>
                <a:lnTo>
                  <a:pt x="6727816" y="4658982"/>
                </a:lnTo>
                <a:lnTo>
                  <a:pt x="6723847" y="4658585"/>
                </a:lnTo>
                <a:lnTo>
                  <a:pt x="6719879" y="4658585"/>
                </a:lnTo>
                <a:lnTo>
                  <a:pt x="6718291" y="4658982"/>
                </a:lnTo>
                <a:lnTo>
                  <a:pt x="6716307" y="4659379"/>
                </a:lnTo>
                <a:lnTo>
                  <a:pt x="6715116" y="4660569"/>
                </a:lnTo>
                <a:lnTo>
                  <a:pt x="6712735" y="4662157"/>
                </a:lnTo>
                <a:lnTo>
                  <a:pt x="6711544" y="4664141"/>
                </a:lnTo>
                <a:lnTo>
                  <a:pt x="6709957" y="4666125"/>
                </a:lnTo>
                <a:lnTo>
                  <a:pt x="6708369" y="4668506"/>
                </a:lnTo>
                <a:lnTo>
                  <a:pt x="6706782" y="4672077"/>
                </a:lnTo>
                <a:lnTo>
                  <a:pt x="6704401" y="4680013"/>
                </a:lnTo>
                <a:lnTo>
                  <a:pt x="6700432" y="4678029"/>
                </a:lnTo>
                <a:lnTo>
                  <a:pt x="6697257" y="4676045"/>
                </a:lnTo>
                <a:lnTo>
                  <a:pt x="6695272" y="4673664"/>
                </a:lnTo>
                <a:lnTo>
                  <a:pt x="6694479" y="4671283"/>
                </a:lnTo>
                <a:lnTo>
                  <a:pt x="6694479" y="4667712"/>
                </a:lnTo>
                <a:lnTo>
                  <a:pt x="6694876" y="4664141"/>
                </a:lnTo>
                <a:lnTo>
                  <a:pt x="6696463" y="4660569"/>
                </a:lnTo>
                <a:lnTo>
                  <a:pt x="6698447" y="4656205"/>
                </a:lnTo>
                <a:lnTo>
                  <a:pt x="6693685" y="4658982"/>
                </a:lnTo>
                <a:lnTo>
                  <a:pt x="6688922" y="4662950"/>
                </a:lnTo>
                <a:lnTo>
                  <a:pt x="6682969" y="4667712"/>
                </a:lnTo>
                <a:lnTo>
                  <a:pt x="6677413" y="4673267"/>
                </a:lnTo>
                <a:lnTo>
                  <a:pt x="6675429" y="4675648"/>
                </a:lnTo>
                <a:lnTo>
                  <a:pt x="6673444" y="4678426"/>
                </a:lnTo>
                <a:lnTo>
                  <a:pt x="6671857" y="4681600"/>
                </a:lnTo>
                <a:lnTo>
                  <a:pt x="6671460" y="4684775"/>
                </a:lnTo>
                <a:lnTo>
                  <a:pt x="6671460" y="4687553"/>
                </a:lnTo>
                <a:lnTo>
                  <a:pt x="6671857" y="4690727"/>
                </a:lnTo>
                <a:lnTo>
                  <a:pt x="6673444" y="4693505"/>
                </a:lnTo>
                <a:lnTo>
                  <a:pt x="6675826" y="4696679"/>
                </a:lnTo>
                <a:lnTo>
                  <a:pt x="6676222" y="4699854"/>
                </a:lnTo>
                <a:lnTo>
                  <a:pt x="6675826" y="4702235"/>
                </a:lnTo>
                <a:lnTo>
                  <a:pt x="6674238" y="4703822"/>
                </a:lnTo>
                <a:lnTo>
                  <a:pt x="6673444" y="4704615"/>
                </a:lnTo>
                <a:lnTo>
                  <a:pt x="6671460" y="4705012"/>
                </a:lnTo>
                <a:lnTo>
                  <a:pt x="6669079" y="4705012"/>
                </a:lnTo>
                <a:lnTo>
                  <a:pt x="6665110" y="4705012"/>
                </a:lnTo>
                <a:lnTo>
                  <a:pt x="6662729" y="4705806"/>
                </a:lnTo>
                <a:lnTo>
                  <a:pt x="6661141" y="4706203"/>
                </a:lnTo>
                <a:lnTo>
                  <a:pt x="6659554" y="4706599"/>
                </a:lnTo>
                <a:lnTo>
                  <a:pt x="6658363" y="4708187"/>
                </a:lnTo>
                <a:lnTo>
                  <a:pt x="6657569" y="4709774"/>
                </a:lnTo>
                <a:lnTo>
                  <a:pt x="6657172" y="4712552"/>
                </a:lnTo>
                <a:lnTo>
                  <a:pt x="6657569" y="4716123"/>
                </a:lnTo>
                <a:lnTo>
                  <a:pt x="6659157" y="4721281"/>
                </a:lnTo>
                <a:lnTo>
                  <a:pt x="6657172" y="4719694"/>
                </a:lnTo>
                <a:lnTo>
                  <a:pt x="6656379" y="4718901"/>
                </a:lnTo>
                <a:lnTo>
                  <a:pt x="6655188" y="4717710"/>
                </a:lnTo>
                <a:lnTo>
                  <a:pt x="6654791" y="4716123"/>
                </a:lnTo>
                <a:lnTo>
                  <a:pt x="6654394" y="4713345"/>
                </a:lnTo>
                <a:lnTo>
                  <a:pt x="6654791" y="4710171"/>
                </a:lnTo>
                <a:lnTo>
                  <a:pt x="6657172" y="4704219"/>
                </a:lnTo>
                <a:lnTo>
                  <a:pt x="6658363" y="4700647"/>
                </a:lnTo>
                <a:lnTo>
                  <a:pt x="6658760" y="4697076"/>
                </a:lnTo>
                <a:lnTo>
                  <a:pt x="6651219" y="4700250"/>
                </a:lnTo>
                <a:lnTo>
                  <a:pt x="6642488" y="4702631"/>
                </a:lnTo>
                <a:lnTo>
                  <a:pt x="6634551" y="4704219"/>
                </a:lnTo>
                <a:lnTo>
                  <a:pt x="6626216" y="4705012"/>
                </a:lnTo>
                <a:lnTo>
                  <a:pt x="6617088" y="4705806"/>
                </a:lnTo>
                <a:lnTo>
                  <a:pt x="6608357" y="4706203"/>
                </a:lnTo>
                <a:lnTo>
                  <a:pt x="6590894" y="4706203"/>
                </a:lnTo>
                <a:lnTo>
                  <a:pt x="6573432" y="4706203"/>
                </a:lnTo>
                <a:lnTo>
                  <a:pt x="6564304" y="4706203"/>
                </a:lnTo>
                <a:lnTo>
                  <a:pt x="6555969" y="4707393"/>
                </a:lnTo>
                <a:lnTo>
                  <a:pt x="6547238" y="4708187"/>
                </a:lnTo>
                <a:lnTo>
                  <a:pt x="6538904" y="4709774"/>
                </a:lnTo>
                <a:lnTo>
                  <a:pt x="6530569" y="4712155"/>
                </a:lnTo>
                <a:lnTo>
                  <a:pt x="6522632" y="4715329"/>
                </a:lnTo>
                <a:lnTo>
                  <a:pt x="6524616" y="4711361"/>
                </a:lnTo>
                <a:lnTo>
                  <a:pt x="6526204" y="4707393"/>
                </a:lnTo>
                <a:lnTo>
                  <a:pt x="6526601" y="4703822"/>
                </a:lnTo>
                <a:lnTo>
                  <a:pt x="6526601" y="4700647"/>
                </a:lnTo>
                <a:lnTo>
                  <a:pt x="6525807" y="4697870"/>
                </a:lnTo>
                <a:lnTo>
                  <a:pt x="6523822" y="4695092"/>
                </a:lnTo>
                <a:lnTo>
                  <a:pt x="6520647" y="4693108"/>
                </a:lnTo>
                <a:lnTo>
                  <a:pt x="6516679" y="4691521"/>
                </a:lnTo>
                <a:lnTo>
                  <a:pt x="6516679" y="4695092"/>
                </a:lnTo>
                <a:lnTo>
                  <a:pt x="6515488" y="4698266"/>
                </a:lnTo>
                <a:lnTo>
                  <a:pt x="6514297" y="4701838"/>
                </a:lnTo>
                <a:lnTo>
                  <a:pt x="6512313" y="4704615"/>
                </a:lnTo>
                <a:lnTo>
                  <a:pt x="6507154" y="4711361"/>
                </a:lnTo>
                <a:lnTo>
                  <a:pt x="6502788" y="4717313"/>
                </a:lnTo>
                <a:lnTo>
                  <a:pt x="6498026" y="4722869"/>
                </a:lnTo>
                <a:lnTo>
                  <a:pt x="6496438" y="4725646"/>
                </a:lnTo>
                <a:lnTo>
                  <a:pt x="6496041" y="4728424"/>
                </a:lnTo>
                <a:lnTo>
                  <a:pt x="6495644" y="4731202"/>
                </a:lnTo>
                <a:lnTo>
                  <a:pt x="6496041" y="4734376"/>
                </a:lnTo>
                <a:lnTo>
                  <a:pt x="6497629" y="4736757"/>
                </a:lnTo>
                <a:lnTo>
                  <a:pt x="6500010" y="4739931"/>
                </a:lnTo>
                <a:lnTo>
                  <a:pt x="6496438" y="4743900"/>
                </a:lnTo>
                <a:lnTo>
                  <a:pt x="6492469" y="4747471"/>
                </a:lnTo>
                <a:lnTo>
                  <a:pt x="6487707" y="4749852"/>
                </a:lnTo>
                <a:lnTo>
                  <a:pt x="6482547" y="4751836"/>
                </a:lnTo>
                <a:lnTo>
                  <a:pt x="6477388" y="4753026"/>
                </a:lnTo>
                <a:lnTo>
                  <a:pt x="6473022" y="4752233"/>
                </a:lnTo>
                <a:lnTo>
                  <a:pt x="6471038" y="4751836"/>
                </a:lnTo>
                <a:lnTo>
                  <a:pt x="6469054" y="4751439"/>
                </a:lnTo>
                <a:lnTo>
                  <a:pt x="6467466" y="4749852"/>
                </a:lnTo>
                <a:lnTo>
                  <a:pt x="6465879" y="4748264"/>
                </a:lnTo>
                <a:lnTo>
                  <a:pt x="6464291" y="4751439"/>
                </a:lnTo>
                <a:lnTo>
                  <a:pt x="6463497" y="4755010"/>
                </a:lnTo>
                <a:lnTo>
                  <a:pt x="6462307" y="4759375"/>
                </a:lnTo>
                <a:lnTo>
                  <a:pt x="6461910" y="4764534"/>
                </a:lnTo>
                <a:lnTo>
                  <a:pt x="6461513" y="4778025"/>
                </a:lnTo>
                <a:lnTo>
                  <a:pt x="6461116" y="4796675"/>
                </a:lnTo>
                <a:lnTo>
                  <a:pt x="6471832" y="4793898"/>
                </a:lnTo>
                <a:lnTo>
                  <a:pt x="6484135" y="4791120"/>
                </a:lnTo>
                <a:lnTo>
                  <a:pt x="6495644" y="4787549"/>
                </a:lnTo>
                <a:lnTo>
                  <a:pt x="6501201" y="4785565"/>
                </a:lnTo>
                <a:lnTo>
                  <a:pt x="6505963" y="4783184"/>
                </a:lnTo>
                <a:lnTo>
                  <a:pt x="6510726" y="4780009"/>
                </a:lnTo>
                <a:lnTo>
                  <a:pt x="6515091" y="4776438"/>
                </a:lnTo>
                <a:lnTo>
                  <a:pt x="6518663" y="4772867"/>
                </a:lnTo>
                <a:lnTo>
                  <a:pt x="6521044" y="4768899"/>
                </a:lnTo>
                <a:lnTo>
                  <a:pt x="6523029" y="4764534"/>
                </a:lnTo>
                <a:lnTo>
                  <a:pt x="6524219" y="4759375"/>
                </a:lnTo>
                <a:lnTo>
                  <a:pt x="6524219" y="4753820"/>
                </a:lnTo>
                <a:lnTo>
                  <a:pt x="6522632" y="4747471"/>
                </a:lnTo>
                <a:lnTo>
                  <a:pt x="6524616" y="4747868"/>
                </a:lnTo>
                <a:lnTo>
                  <a:pt x="6526204" y="4749058"/>
                </a:lnTo>
                <a:lnTo>
                  <a:pt x="6527394" y="4750248"/>
                </a:lnTo>
                <a:lnTo>
                  <a:pt x="6528188" y="4751836"/>
                </a:lnTo>
                <a:lnTo>
                  <a:pt x="6529776" y="4755804"/>
                </a:lnTo>
                <a:lnTo>
                  <a:pt x="6530569" y="4760566"/>
                </a:lnTo>
                <a:lnTo>
                  <a:pt x="6531760" y="4764930"/>
                </a:lnTo>
                <a:lnTo>
                  <a:pt x="6532554" y="4766914"/>
                </a:lnTo>
                <a:lnTo>
                  <a:pt x="6533347" y="4768899"/>
                </a:lnTo>
                <a:lnTo>
                  <a:pt x="6534935" y="4770089"/>
                </a:lnTo>
                <a:lnTo>
                  <a:pt x="6536126" y="4770883"/>
                </a:lnTo>
                <a:lnTo>
                  <a:pt x="6537713" y="4771279"/>
                </a:lnTo>
                <a:lnTo>
                  <a:pt x="6540094" y="4771279"/>
                </a:lnTo>
                <a:lnTo>
                  <a:pt x="6549619" y="4764930"/>
                </a:lnTo>
                <a:lnTo>
                  <a:pt x="6558747" y="4757788"/>
                </a:lnTo>
                <a:lnTo>
                  <a:pt x="6569066" y="4750248"/>
                </a:lnTo>
                <a:lnTo>
                  <a:pt x="6579385" y="4742709"/>
                </a:lnTo>
                <a:lnTo>
                  <a:pt x="6585338" y="4739138"/>
                </a:lnTo>
                <a:lnTo>
                  <a:pt x="6591291" y="4735963"/>
                </a:lnTo>
                <a:lnTo>
                  <a:pt x="6598435" y="4732392"/>
                </a:lnTo>
                <a:lnTo>
                  <a:pt x="6605579" y="4729614"/>
                </a:lnTo>
                <a:lnTo>
                  <a:pt x="6613516" y="4726837"/>
                </a:lnTo>
                <a:lnTo>
                  <a:pt x="6622644" y="4724853"/>
                </a:lnTo>
                <a:lnTo>
                  <a:pt x="6631772" y="4722869"/>
                </a:lnTo>
                <a:lnTo>
                  <a:pt x="6642091" y="4721281"/>
                </a:lnTo>
                <a:lnTo>
                  <a:pt x="6641297" y="4724456"/>
                </a:lnTo>
                <a:lnTo>
                  <a:pt x="6640107" y="4726440"/>
                </a:lnTo>
                <a:lnTo>
                  <a:pt x="6638122" y="4728424"/>
                </a:lnTo>
                <a:lnTo>
                  <a:pt x="6636138" y="4729218"/>
                </a:lnTo>
                <a:lnTo>
                  <a:pt x="6634154" y="4729614"/>
                </a:lnTo>
                <a:lnTo>
                  <a:pt x="6630979" y="4730408"/>
                </a:lnTo>
                <a:lnTo>
                  <a:pt x="6626216" y="4730805"/>
                </a:lnTo>
                <a:lnTo>
                  <a:pt x="6621057" y="4731995"/>
                </a:lnTo>
                <a:lnTo>
                  <a:pt x="6618676" y="4732789"/>
                </a:lnTo>
                <a:lnTo>
                  <a:pt x="6616691" y="4733979"/>
                </a:lnTo>
                <a:lnTo>
                  <a:pt x="6615104" y="4735963"/>
                </a:lnTo>
                <a:lnTo>
                  <a:pt x="6613913" y="4738344"/>
                </a:lnTo>
                <a:lnTo>
                  <a:pt x="6613516" y="4741915"/>
                </a:lnTo>
                <a:lnTo>
                  <a:pt x="6613913" y="4745884"/>
                </a:lnTo>
                <a:lnTo>
                  <a:pt x="6616691" y="4746280"/>
                </a:lnTo>
                <a:lnTo>
                  <a:pt x="6620263" y="4746280"/>
                </a:lnTo>
                <a:lnTo>
                  <a:pt x="6628994" y="4745487"/>
                </a:lnTo>
                <a:lnTo>
                  <a:pt x="6639710" y="4743503"/>
                </a:lnTo>
                <a:lnTo>
                  <a:pt x="6645663" y="4742312"/>
                </a:lnTo>
                <a:lnTo>
                  <a:pt x="6651616" y="4740328"/>
                </a:lnTo>
                <a:lnTo>
                  <a:pt x="6657172" y="4738344"/>
                </a:lnTo>
                <a:lnTo>
                  <a:pt x="6663126" y="4735963"/>
                </a:lnTo>
                <a:lnTo>
                  <a:pt x="6668682" y="4732789"/>
                </a:lnTo>
                <a:lnTo>
                  <a:pt x="6673841" y="4729218"/>
                </a:lnTo>
                <a:lnTo>
                  <a:pt x="6678207" y="4725646"/>
                </a:lnTo>
                <a:lnTo>
                  <a:pt x="6681779" y="4721678"/>
                </a:lnTo>
                <a:lnTo>
                  <a:pt x="6685351" y="4717313"/>
                </a:lnTo>
                <a:lnTo>
                  <a:pt x="6687335" y="4712552"/>
                </a:lnTo>
                <a:lnTo>
                  <a:pt x="6689716" y="4719694"/>
                </a:lnTo>
                <a:lnTo>
                  <a:pt x="6690907" y="4723662"/>
                </a:lnTo>
                <a:lnTo>
                  <a:pt x="6691701" y="4727630"/>
                </a:lnTo>
                <a:lnTo>
                  <a:pt x="6693685" y="4731995"/>
                </a:lnTo>
                <a:lnTo>
                  <a:pt x="6696463" y="4735963"/>
                </a:lnTo>
                <a:lnTo>
                  <a:pt x="6700035" y="4740328"/>
                </a:lnTo>
                <a:lnTo>
                  <a:pt x="6704797" y="4744296"/>
                </a:lnTo>
                <a:lnTo>
                  <a:pt x="6707576" y="4741915"/>
                </a:lnTo>
                <a:lnTo>
                  <a:pt x="6709957" y="4739931"/>
                </a:lnTo>
                <a:lnTo>
                  <a:pt x="6712735" y="4738344"/>
                </a:lnTo>
                <a:lnTo>
                  <a:pt x="6715513" y="4737154"/>
                </a:lnTo>
                <a:lnTo>
                  <a:pt x="6721466" y="4735963"/>
                </a:lnTo>
                <a:lnTo>
                  <a:pt x="6727419" y="4735170"/>
                </a:lnTo>
                <a:lnTo>
                  <a:pt x="6733372" y="4735170"/>
                </a:lnTo>
                <a:lnTo>
                  <a:pt x="6739326" y="4735963"/>
                </a:lnTo>
                <a:lnTo>
                  <a:pt x="6752026" y="4737947"/>
                </a:lnTo>
                <a:lnTo>
                  <a:pt x="6758772" y="4738344"/>
                </a:lnTo>
                <a:lnTo>
                  <a:pt x="6764726" y="4738344"/>
                </a:lnTo>
                <a:lnTo>
                  <a:pt x="6770282" y="4737154"/>
                </a:lnTo>
                <a:lnTo>
                  <a:pt x="6773060" y="4736360"/>
                </a:lnTo>
                <a:lnTo>
                  <a:pt x="6776235" y="4735170"/>
                </a:lnTo>
                <a:lnTo>
                  <a:pt x="6778616" y="4733979"/>
                </a:lnTo>
                <a:lnTo>
                  <a:pt x="6780997" y="4731995"/>
                </a:lnTo>
                <a:lnTo>
                  <a:pt x="6783776" y="4729614"/>
                </a:lnTo>
                <a:lnTo>
                  <a:pt x="6786157" y="4726837"/>
                </a:lnTo>
                <a:lnTo>
                  <a:pt x="6788538" y="4723662"/>
                </a:lnTo>
                <a:lnTo>
                  <a:pt x="6791316" y="4719694"/>
                </a:lnTo>
                <a:lnTo>
                  <a:pt x="6793301" y="4715726"/>
                </a:lnTo>
                <a:lnTo>
                  <a:pt x="6795285" y="4710568"/>
                </a:lnTo>
                <a:lnTo>
                  <a:pt x="6799254" y="4712155"/>
                </a:lnTo>
                <a:lnTo>
                  <a:pt x="6802429" y="4714932"/>
                </a:lnTo>
                <a:lnTo>
                  <a:pt x="6808382" y="4720091"/>
                </a:lnTo>
                <a:lnTo>
                  <a:pt x="6811160" y="4722869"/>
                </a:lnTo>
                <a:lnTo>
                  <a:pt x="6814732" y="4724853"/>
                </a:lnTo>
                <a:lnTo>
                  <a:pt x="6818701" y="4726440"/>
                </a:lnTo>
                <a:lnTo>
                  <a:pt x="6821479" y="4726440"/>
                </a:lnTo>
                <a:lnTo>
                  <a:pt x="6823860" y="4726440"/>
                </a:lnTo>
                <a:lnTo>
                  <a:pt x="6825844" y="4725249"/>
                </a:lnTo>
                <a:lnTo>
                  <a:pt x="6827829" y="4724456"/>
                </a:lnTo>
                <a:lnTo>
                  <a:pt x="6828226" y="4722869"/>
                </a:lnTo>
                <a:lnTo>
                  <a:pt x="6829019" y="4721281"/>
                </a:lnTo>
                <a:lnTo>
                  <a:pt x="6828226" y="4719297"/>
                </a:lnTo>
                <a:lnTo>
                  <a:pt x="6827829" y="4717710"/>
                </a:lnTo>
                <a:lnTo>
                  <a:pt x="6826241" y="4715726"/>
                </a:lnTo>
                <a:lnTo>
                  <a:pt x="6824654" y="4714139"/>
                </a:lnTo>
                <a:lnTo>
                  <a:pt x="6820685" y="4711361"/>
                </a:lnTo>
                <a:lnTo>
                  <a:pt x="6818701" y="4710171"/>
                </a:lnTo>
                <a:lnTo>
                  <a:pt x="6816319" y="4709377"/>
                </a:lnTo>
                <a:lnTo>
                  <a:pt x="6813938" y="4709377"/>
                </a:lnTo>
                <a:lnTo>
                  <a:pt x="6811160" y="4708583"/>
                </a:lnTo>
                <a:lnTo>
                  <a:pt x="6808779" y="4709377"/>
                </a:lnTo>
                <a:lnTo>
                  <a:pt x="6806794" y="4710568"/>
                </a:lnTo>
                <a:lnTo>
                  <a:pt x="6810366" y="4707393"/>
                </a:lnTo>
                <a:lnTo>
                  <a:pt x="6813938" y="4704615"/>
                </a:lnTo>
                <a:lnTo>
                  <a:pt x="6817510" y="4702631"/>
                </a:lnTo>
                <a:lnTo>
                  <a:pt x="6820685" y="4701044"/>
                </a:lnTo>
                <a:lnTo>
                  <a:pt x="6824257" y="4700647"/>
                </a:lnTo>
                <a:lnTo>
                  <a:pt x="6827829" y="4700250"/>
                </a:lnTo>
                <a:lnTo>
                  <a:pt x="6831797" y="4700250"/>
                </a:lnTo>
                <a:lnTo>
                  <a:pt x="6835369" y="4701044"/>
                </a:lnTo>
                <a:lnTo>
                  <a:pt x="6838941" y="4702235"/>
                </a:lnTo>
                <a:lnTo>
                  <a:pt x="6842910" y="4703028"/>
                </a:lnTo>
                <a:lnTo>
                  <a:pt x="6850054" y="4706599"/>
                </a:lnTo>
                <a:lnTo>
                  <a:pt x="6857594" y="4711361"/>
                </a:lnTo>
                <a:lnTo>
                  <a:pt x="6864341" y="4715726"/>
                </a:lnTo>
                <a:lnTo>
                  <a:pt x="6878629" y="4724853"/>
                </a:lnTo>
                <a:lnTo>
                  <a:pt x="6884979" y="4728821"/>
                </a:lnTo>
                <a:lnTo>
                  <a:pt x="6891726" y="4731202"/>
                </a:lnTo>
                <a:lnTo>
                  <a:pt x="6895297" y="4732392"/>
                </a:lnTo>
                <a:lnTo>
                  <a:pt x="6898076" y="4732789"/>
                </a:lnTo>
                <a:lnTo>
                  <a:pt x="6901251" y="4732789"/>
                </a:lnTo>
                <a:lnTo>
                  <a:pt x="6904029" y="4732392"/>
                </a:lnTo>
                <a:lnTo>
                  <a:pt x="6906807" y="4731202"/>
                </a:lnTo>
                <a:lnTo>
                  <a:pt x="6909585" y="4729614"/>
                </a:lnTo>
                <a:lnTo>
                  <a:pt x="6912363" y="4727234"/>
                </a:lnTo>
                <a:lnTo>
                  <a:pt x="6914744" y="4724853"/>
                </a:lnTo>
                <a:lnTo>
                  <a:pt x="6917522" y="4725646"/>
                </a:lnTo>
                <a:lnTo>
                  <a:pt x="6919110" y="4726837"/>
                </a:lnTo>
                <a:lnTo>
                  <a:pt x="6920697" y="4728424"/>
                </a:lnTo>
                <a:lnTo>
                  <a:pt x="6921094" y="4729614"/>
                </a:lnTo>
                <a:lnTo>
                  <a:pt x="6921094" y="4731202"/>
                </a:lnTo>
                <a:lnTo>
                  <a:pt x="6920697" y="4732789"/>
                </a:lnTo>
                <a:lnTo>
                  <a:pt x="6919110" y="4736757"/>
                </a:lnTo>
                <a:lnTo>
                  <a:pt x="6916729" y="4741519"/>
                </a:lnTo>
                <a:lnTo>
                  <a:pt x="6915141" y="4746280"/>
                </a:lnTo>
                <a:lnTo>
                  <a:pt x="6914347" y="4749058"/>
                </a:lnTo>
                <a:lnTo>
                  <a:pt x="6914347" y="4751439"/>
                </a:lnTo>
                <a:lnTo>
                  <a:pt x="6914347" y="4753820"/>
                </a:lnTo>
                <a:lnTo>
                  <a:pt x="6914744" y="4756994"/>
                </a:lnTo>
                <a:lnTo>
                  <a:pt x="6923872" y="4751439"/>
                </a:lnTo>
                <a:lnTo>
                  <a:pt x="6931413" y="4747868"/>
                </a:lnTo>
                <a:lnTo>
                  <a:pt x="6938160" y="4745884"/>
                </a:lnTo>
                <a:lnTo>
                  <a:pt x="6944907" y="4744296"/>
                </a:lnTo>
                <a:lnTo>
                  <a:pt x="6958797" y="4742312"/>
                </a:lnTo>
                <a:lnTo>
                  <a:pt x="6967529" y="4741519"/>
                </a:lnTo>
                <a:lnTo>
                  <a:pt x="6977451" y="4739138"/>
                </a:lnTo>
                <a:lnTo>
                  <a:pt x="6973085" y="4736360"/>
                </a:lnTo>
                <a:lnTo>
                  <a:pt x="6968719" y="4733979"/>
                </a:lnTo>
                <a:lnTo>
                  <a:pt x="6961972" y="4729614"/>
                </a:lnTo>
                <a:lnTo>
                  <a:pt x="6954829" y="4727234"/>
                </a:lnTo>
                <a:lnTo>
                  <a:pt x="6948479" y="4725646"/>
                </a:lnTo>
                <a:lnTo>
                  <a:pt x="6933794" y="4722869"/>
                </a:lnTo>
                <a:lnTo>
                  <a:pt x="6924666" y="4720091"/>
                </a:lnTo>
                <a:lnTo>
                  <a:pt x="6914744" y="4716916"/>
                </a:lnTo>
                <a:lnTo>
                  <a:pt x="6917126" y="4714139"/>
                </a:lnTo>
                <a:lnTo>
                  <a:pt x="6919507" y="4712155"/>
                </a:lnTo>
                <a:lnTo>
                  <a:pt x="6922285" y="4710568"/>
                </a:lnTo>
                <a:lnTo>
                  <a:pt x="6924666" y="4709774"/>
                </a:lnTo>
                <a:lnTo>
                  <a:pt x="6930222" y="4707790"/>
                </a:lnTo>
                <a:lnTo>
                  <a:pt x="6935779" y="4707393"/>
                </a:lnTo>
                <a:lnTo>
                  <a:pt x="6941732" y="4707790"/>
                </a:lnTo>
                <a:lnTo>
                  <a:pt x="6947288" y="4708583"/>
                </a:lnTo>
                <a:lnTo>
                  <a:pt x="6959988" y="4711361"/>
                </a:lnTo>
                <a:lnTo>
                  <a:pt x="6971894" y="4714139"/>
                </a:lnTo>
                <a:lnTo>
                  <a:pt x="6977847" y="4715329"/>
                </a:lnTo>
                <a:lnTo>
                  <a:pt x="6983801" y="4715726"/>
                </a:lnTo>
                <a:lnTo>
                  <a:pt x="6989357" y="4715329"/>
                </a:lnTo>
                <a:lnTo>
                  <a:pt x="6994913" y="4713742"/>
                </a:lnTo>
                <a:lnTo>
                  <a:pt x="6998088" y="4712552"/>
                </a:lnTo>
                <a:lnTo>
                  <a:pt x="7000469" y="4711361"/>
                </a:lnTo>
                <a:lnTo>
                  <a:pt x="7002851" y="4709377"/>
                </a:lnTo>
                <a:lnTo>
                  <a:pt x="7005629" y="4707393"/>
                </a:lnTo>
                <a:lnTo>
                  <a:pt x="7004438" y="4710568"/>
                </a:lnTo>
                <a:lnTo>
                  <a:pt x="7002851" y="4713742"/>
                </a:lnTo>
                <a:lnTo>
                  <a:pt x="7001660" y="4716916"/>
                </a:lnTo>
                <a:lnTo>
                  <a:pt x="6999676" y="4718901"/>
                </a:lnTo>
                <a:lnTo>
                  <a:pt x="6997691" y="4720885"/>
                </a:lnTo>
                <a:lnTo>
                  <a:pt x="6994913" y="4722075"/>
                </a:lnTo>
                <a:lnTo>
                  <a:pt x="6992135" y="4723265"/>
                </a:lnTo>
                <a:lnTo>
                  <a:pt x="6988563" y="4723265"/>
                </a:lnTo>
                <a:lnTo>
                  <a:pt x="6994516" y="4725249"/>
                </a:lnTo>
                <a:lnTo>
                  <a:pt x="6999676" y="4726440"/>
                </a:lnTo>
                <a:lnTo>
                  <a:pt x="7004041" y="4726837"/>
                </a:lnTo>
                <a:lnTo>
                  <a:pt x="7007216" y="4726837"/>
                </a:lnTo>
                <a:lnTo>
                  <a:pt x="7009994" y="4726440"/>
                </a:lnTo>
                <a:lnTo>
                  <a:pt x="7011979" y="4725646"/>
                </a:lnTo>
                <a:lnTo>
                  <a:pt x="7015551" y="4725249"/>
                </a:lnTo>
                <a:lnTo>
                  <a:pt x="7017138" y="4725249"/>
                </a:lnTo>
                <a:lnTo>
                  <a:pt x="7018726" y="4725646"/>
                </a:lnTo>
                <a:lnTo>
                  <a:pt x="7019916" y="4727630"/>
                </a:lnTo>
                <a:lnTo>
                  <a:pt x="7021901" y="4730408"/>
                </a:lnTo>
                <a:lnTo>
                  <a:pt x="7027060" y="4739138"/>
                </a:lnTo>
                <a:lnTo>
                  <a:pt x="7034204" y="4754217"/>
                </a:lnTo>
                <a:lnTo>
                  <a:pt x="7036982" y="4755407"/>
                </a:lnTo>
                <a:lnTo>
                  <a:pt x="7040157" y="4755804"/>
                </a:lnTo>
                <a:lnTo>
                  <a:pt x="7042538" y="4755804"/>
                </a:lnTo>
                <a:lnTo>
                  <a:pt x="7044522" y="4755407"/>
                </a:lnTo>
                <a:lnTo>
                  <a:pt x="7046507" y="4754217"/>
                </a:lnTo>
                <a:lnTo>
                  <a:pt x="7048094" y="4753423"/>
                </a:lnTo>
                <a:lnTo>
                  <a:pt x="7051269" y="4749852"/>
                </a:lnTo>
                <a:lnTo>
                  <a:pt x="7056032" y="4742709"/>
                </a:lnTo>
                <a:lnTo>
                  <a:pt x="7058810" y="4739931"/>
                </a:lnTo>
                <a:lnTo>
                  <a:pt x="7060794" y="4738741"/>
                </a:lnTo>
                <a:lnTo>
                  <a:pt x="7062382" y="4737947"/>
                </a:lnTo>
                <a:lnTo>
                  <a:pt x="7061191" y="4734376"/>
                </a:lnTo>
                <a:lnTo>
                  <a:pt x="7059604" y="4731995"/>
                </a:lnTo>
                <a:lnTo>
                  <a:pt x="7057619" y="4729614"/>
                </a:lnTo>
                <a:lnTo>
                  <a:pt x="7056032" y="4728821"/>
                </a:lnTo>
                <a:lnTo>
                  <a:pt x="7053651" y="4728821"/>
                </a:lnTo>
                <a:lnTo>
                  <a:pt x="7051666" y="4728821"/>
                </a:lnTo>
                <a:lnTo>
                  <a:pt x="7049285" y="4729614"/>
                </a:lnTo>
                <a:lnTo>
                  <a:pt x="7046507" y="4730805"/>
                </a:lnTo>
                <a:lnTo>
                  <a:pt x="7042141" y="4733186"/>
                </a:lnTo>
                <a:lnTo>
                  <a:pt x="7036982" y="4736360"/>
                </a:lnTo>
                <a:lnTo>
                  <a:pt x="7032616" y="4738344"/>
                </a:lnTo>
                <a:lnTo>
                  <a:pt x="7030235" y="4738741"/>
                </a:lnTo>
                <a:lnTo>
                  <a:pt x="7028251" y="4738741"/>
                </a:lnTo>
                <a:lnTo>
                  <a:pt x="7034601" y="4729218"/>
                </a:lnTo>
                <a:lnTo>
                  <a:pt x="7040554" y="4719694"/>
                </a:lnTo>
                <a:lnTo>
                  <a:pt x="7046110" y="4709774"/>
                </a:lnTo>
                <a:lnTo>
                  <a:pt x="7048888" y="4704219"/>
                </a:lnTo>
                <a:lnTo>
                  <a:pt x="7050872" y="4698266"/>
                </a:lnTo>
                <a:lnTo>
                  <a:pt x="7055635" y="4707790"/>
                </a:lnTo>
                <a:lnTo>
                  <a:pt x="7060794" y="4715726"/>
                </a:lnTo>
                <a:lnTo>
                  <a:pt x="7067144" y="4723265"/>
                </a:lnTo>
                <a:lnTo>
                  <a:pt x="7070319" y="4726837"/>
                </a:lnTo>
                <a:lnTo>
                  <a:pt x="7073891" y="4729614"/>
                </a:lnTo>
                <a:lnTo>
                  <a:pt x="7081432" y="4734773"/>
                </a:lnTo>
                <a:lnTo>
                  <a:pt x="7089369" y="4739138"/>
                </a:lnTo>
                <a:lnTo>
                  <a:pt x="7098497" y="4742709"/>
                </a:lnTo>
                <a:lnTo>
                  <a:pt x="7108022" y="4745487"/>
                </a:lnTo>
                <a:lnTo>
                  <a:pt x="7109610" y="4744296"/>
                </a:lnTo>
                <a:lnTo>
                  <a:pt x="7110404" y="4743900"/>
                </a:lnTo>
                <a:lnTo>
                  <a:pt x="7111594" y="4742312"/>
                </a:lnTo>
                <a:lnTo>
                  <a:pt x="7111991" y="4740725"/>
                </a:lnTo>
                <a:lnTo>
                  <a:pt x="7112785" y="4737154"/>
                </a:lnTo>
                <a:lnTo>
                  <a:pt x="7112785" y="4732789"/>
                </a:lnTo>
                <a:lnTo>
                  <a:pt x="7113579" y="4722869"/>
                </a:lnTo>
                <a:lnTo>
                  <a:pt x="7113579" y="4713345"/>
                </a:lnTo>
                <a:lnTo>
                  <a:pt x="7115563" y="4712552"/>
                </a:lnTo>
                <a:lnTo>
                  <a:pt x="7117547" y="4712155"/>
                </a:lnTo>
                <a:lnTo>
                  <a:pt x="7119135" y="4712552"/>
                </a:lnTo>
                <a:lnTo>
                  <a:pt x="7119929" y="4713345"/>
                </a:lnTo>
                <a:lnTo>
                  <a:pt x="7121516" y="4714139"/>
                </a:lnTo>
                <a:lnTo>
                  <a:pt x="7121913" y="4715726"/>
                </a:lnTo>
                <a:lnTo>
                  <a:pt x="7123501" y="4718901"/>
                </a:lnTo>
                <a:lnTo>
                  <a:pt x="7123897" y="4722869"/>
                </a:lnTo>
                <a:lnTo>
                  <a:pt x="7124294" y="4727234"/>
                </a:lnTo>
                <a:lnTo>
                  <a:pt x="7125088" y="4736757"/>
                </a:lnTo>
                <a:lnTo>
                  <a:pt x="7131835" y="4733186"/>
                </a:lnTo>
                <a:lnTo>
                  <a:pt x="7139376" y="4729614"/>
                </a:lnTo>
                <a:lnTo>
                  <a:pt x="7146916" y="4726837"/>
                </a:lnTo>
                <a:lnTo>
                  <a:pt x="7154457" y="4724456"/>
                </a:lnTo>
                <a:lnTo>
                  <a:pt x="7161997" y="4721678"/>
                </a:lnTo>
                <a:lnTo>
                  <a:pt x="7169538" y="4719694"/>
                </a:lnTo>
                <a:lnTo>
                  <a:pt x="7185016" y="4716916"/>
                </a:lnTo>
                <a:lnTo>
                  <a:pt x="7200891" y="4714139"/>
                </a:lnTo>
                <a:lnTo>
                  <a:pt x="7217163" y="4712552"/>
                </a:lnTo>
                <a:lnTo>
                  <a:pt x="7233435" y="4712155"/>
                </a:lnTo>
                <a:lnTo>
                  <a:pt x="7250104" y="4711758"/>
                </a:lnTo>
                <a:lnTo>
                  <a:pt x="7283441" y="4711758"/>
                </a:lnTo>
                <a:lnTo>
                  <a:pt x="7317572" y="4712155"/>
                </a:lnTo>
                <a:lnTo>
                  <a:pt x="7334638" y="4711758"/>
                </a:lnTo>
                <a:lnTo>
                  <a:pt x="7351704" y="4711361"/>
                </a:lnTo>
                <a:lnTo>
                  <a:pt x="7368769" y="4709774"/>
                </a:lnTo>
                <a:lnTo>
                  <a:pt x="7385835" y="4707790"/>
                </a:lnTo>
                <a:lnTo>
                  <a:pt x="7408060" y="4704219"/>
                </a:lnTo>
                <a:lnTo>
                  <a:pt x="7430285" y="4700250"/>
                </a:lnTo>
                <a:lnTo>
                  <a:pt x="7452907" y="4695489"/>
                </a:lnTo>
                <a:lnTo>
                  <a:pt x="7474735" y="4691521"/>
                </a:lnTo>
                <a:lnTo>
                  <a:pt x="7495769" y="4688743"/>
                </a:lnTo>
                <a:lnTo>
                  <a:pt x="7506088" y="4687553"/>
                </a:lnTo>
                <a:lnTo>
                  <a:pt x="7516010" y="4686759"/>
                </a:lnTo>
                <a:lnTo>
                  <a:pt x="7525535" y="4686759"/>
                </a:lnTo>
                <a:lnTo>
                  <a:pt x="7533869" y="4686759"/>
                </a:lnTo>
                <a:lnTo>
                  <a:pt x="7542601" y="4687553"/>
                </a:lnTo>
                <a:lnTo>
                  <a:pt x="7550538" y="4688743"/>
                </a:lnTo>
                <a:lnTo>
                  <a:pt x="7553713" y="4689140"/>
                </a:lnTo>
                <a:lnTo>
                  <a:pt x="7556491" y="4689537"/>
                </a:lnTo>
                <a:lnTo>
                  <a:pt x="7563635" y="4689140"/>
                </a:lnTo>
                <a:lnTo>
                  <a:pt x="7571176" y="4688346"/>
                </a:lnTo>
                <a:lnTo>
                  <a:pt x="7579113" y="4685965"/>
                </a:lnTo>
                <a:lnTo>
                  <a:pt x="7596179" y="4681600"/>
                </a:lnTo>
                <a:lnTo>
                  <a:pt x="7613641" y="4676442"/>
                </a:lnTo>
                <a:lnTo>
                  <a:pt x="7621976" y="4674458"/>
                </a:lnTo>
                <a:lnTo>
                  <a:pt x="7629913" y="4673267"/>
                </a:lnTo>
                <a:lnTo>
                  <a:pt x="7637851" y="4672077"/>
                </a:lnTo>
                <a:lnTo>
                  <a:pt x="7644994" y="4672474"/>
                </a:lnTo>
                <a:lnTo>
                  <a:pt x="7647772" y="4673267"/>
                </a:lnTo>
                <a:lnTo>
                  <a:pt x="7650947" y="4673664"/>
                </a:lnTo>
                <a:lnTo>
                  <a:pt x="7654122" y="4675251"/>
                </a:lnTo>
                <a:lnTo>
                  <a:pt x="7656504" y="4676442"/>
                </a:lnTo>
                <a:lnTo>
                  <a:pt x="7658885" y="4678029"/>
                </a:lnTo>
                <a:lnTo>
                  <a:pt x="7660869" y="4680807"/>
                </a:lnTo>
                <a:lnTo>
                  <a:pt x="7662854" y="4683584"/>
                </a:lnTo>
                <a:lnTo>
                  <a:pt x="7664441" y="4686759"/>
                </a:lnTo>
                <a:lnTo>
                  <a:pt x="7684285" y="4688346"/>
                </a:lnTo>
                <a:lnTo>
                  <a:pt x="7703335" y="4689140"/>
                </a:lnTo>
                <a:lnTo>
                  <a:pt x="7721591" y="4689140"/>
                </a:lnTo>
                <a:lnTo>
                  <a:pt x="7740244" y="4689140"/>
                </a:lnTo>
                <a:lnTo>
                  <a:pt x="7758501" y="4689140"/>
                </a:lnTo>
                <a:lnTo>
                  <a:pt x="7775963" y="4688346"/>
                </a:lnTo>
                <a:lnTo>
                  <a:pt x="7810491" y="4686759"/>
                </a:lnTo>
                <a:lnTo>
                  <a:pt x="7844226" y="4683981"/>
                </a:lnTo>
                <a:lnTo>
                  <a:pt x="7877166" y="4681997"/>
                </a:lnTo>
                <a:lnTo>
                  <a:pt x="7910107" y="4681204"/>
                </a:lnTo>
                <a:lnTo>
                  <a:pt x="7926379" y="4681204"/>
                </a:lnTo>
                <a:lnTo>
                  <a:pt x="7942651" y="4681204"/>
                </a:lnTo>
                <a:lnTo>
                  <a:pt x="7941460" y="4685172"/>
                </a:lnTo>
                <a:lnTo>
                  <a:pt x="7939872" y="4688346"/>
                </a:lnTo>
                <a:lnTo>
                  <a:pt x="7937094" y="4693108"/>
                </a:lnTo>
                <a:lnTo>
                  <a:pt x="7935110" y="4695489"/>
                </a:lnTo>
                <a:lnTo>
                  <a:pt x="7933522" y="4698266"/>
                </a:lnTo>
                <a:lnTo>
                  <a:pt x="7931935" y="4701838"/>
                </a:lnTo>
                <a:lnTo>
                  <a:pt x="7931538" y="4705806"/>
                </a:lnTo>
                <a:lnTo>
                  <a:pt x="7931538" y="4708187"/>
                </a:lnTo>
                <a:lnTo>
                  <a:pt x="7931935" y="4710568"/>
                </a:lnTo>
                <a:lnTo>
                  <a:pt x="7933126" y="4712155"/>
                </a:lnTo>
                <a:lnTo>
                  <a:pt x="7934713" y="4713345"/>
                </a:lnTo>
                <a:lnTo>
                  <a:pt x="7935904" y="4714139"/>
                </a:lnTo>
                <a:lnTo>
                  <a:pt x="7937888" y="4714139"/>
                </a:lnTo>
                <a:lnTo>
                  <a:pt x="7942254" y="4714139"/>
                </a:lnTo>
                <a:lnTo>
                  <a:pt x="7952176" y="4712552"/>
                </a:lnTo>
                <a:lnTo>
                  <a:pt x="7956144" y="4712155"/>
                </a:lnTo>
                <a:lnTo>
                  <a:pt x="7958129" y="4712155"/>
                </a:lnTo>
                <a:lnTo>
                  <a:pt x="7960113" y="4713345"/>
                </a:lnTo>
                <a:lnTo>
                  <a:pt x="7960510" y="4708583"/>
                </a:lnTo>
                <a:lnTo>
                  <a:pt x="7961304" y="4705012"/>
                </a:lnTo>
                <a:lnTo>
                  <a:pt x="7960510" y="4702631"/>
                </a:lnTo>
                <a:lnTo>
                  <a:pt x="7960113" y="4700647"/>
                </a:lnTo>
                <a:lnTo>
                  <a:pt x="7959319" y="4699060"/>
                </a:lnTo>
                <a:lnTo>
                  <a:pt x="7957732" y="4698266"/>
                </a:lnTo>
                <a:lnTo>
                  <a:pt x="7954160" y="4697076"/>
                </a:lnTo>
                <a:lnTo>
                  <a:pt x="7950588" y="4695489"/>
                </a:lnTo>
                <a:lnTo>
                  <a:pt x="7949397" y="4694695"/>
                </a:lnTo>
                <a:lnTo>
                  <a:pt x="7948207" y="4693505"/>
                </a:lnTo>
                <a:lnTo>
                  <a:pt x="7947413" y="4691521"/>
                </a:lnTo>
                <a:lnTo>
                  <a:pt x="7947016" y="4689140"/>
                </a:lnTo>
                <a:lnTo>
                  <a:pt x="7947413" y="4685569"/>
                </a:lnTo>
                <a:lnTo>
                  <a:pt x="7948207" y="4681204"/>
                </a:lnTo>
                <a:lnTo>
                  <a:pt x="7956541" y="4678426"/>
                </a:lnTo>
                <a:lnTo>
                  <a:pt x="7966066" y="4676442"/>
                </a:lnTo>
                <a:lnTo>
                  <a:pt x="7976385" y="4675251"/>
                </a:lnTo>
                <a:lnTo>
                  <a:pt x="7986704" y="4674061"/>
                </a:lnTo>
                <a:lnTo>
                  <a:pt x="7998213" y="4673664"/>
                </a:lnTo>
                <a:lnTo>
                  <a:pt x="8009722" y="4673664"/>
                </a:lnTo>
                <a:lnTo>
                  <a:pt x="8034329" y="4673664"/>
                </a:lnTo>
                <a:lnTo>
                  <a:pt x="8058935" y="4674061"/>
                </a:lnTo>
                <a:lnTo>
                  <a:pt x="8082747" y="4674061"/>
                </a:lnTo>
                <a:lnTo>
                  <a:pt x="8094257" y="4673664"/>
                </a:lnTo>
                <a:lnTo>
                  <a:pt x="8104576" y="4673267"/>
                </a:lnTo>
                <a:lnTo>
                  <a:pt x="8114894" y="4671680"/>
                </a:lnTo>
                <a:lnTo>
                  <a:pt x="8124419" y="4669696"/>
                </a:lnTo>
                <a:lnTo>
                  <a:pt x="8124419" y="4672077"/>
                </a:lnTo>
                <a:lnTo>
                  <a:pt x="8123229" y="4674458"/>
                </a:lnTo>
                <a:lnTo>
                  <a:pt x="8122435" y="4676045"/>
                </a:lnTo>
                <a:lnTo>
                  <a:pt x="8121244" y="4677235"/>
                </a:lnTo>
                <a:lnTo>
                  <a:pt x="8118069" y="4679220"/>
                </a:lnTo>
                <a:lnTo>
                  <a:pt x="8115291" y="4680807"/>
                </a:lnTo>
                <a:lnTo>
                  <a:pt x="8111719" y="4681997"/>
                </a:lnTo>
                <a:lnTo>
                  <a:pt x="8110529" y="4683188"/>
                </a:lnTo>
                <a:lnTo>
                  <a:pt x="8109338" y="4684775"/>
                </a:lnTo>
                <a:lnTo>
                  <a:pt x="8108147" y="4685965"/>
                </a:lnTo>
                <a:lnTo>
                  <a:pt x="8107751" y="4688346"/>
                </a:lnTo>
                <a:lnTo>
                  <a:pt x="8107354" y="4691124"/>
                </a:lnTo>
                <a:lnTo>
                  <a:pt x="8107751" y="4694298"/>
                </a:lnTo>
                <a:lnTo>
                  <a:pt x="8109735" y="4694695"/>
                </a:lnTo>
                <a:lnTo>
                  <a:pt x="8112116" y="4694695"/>
                </a:lnTo>
                <a:lnTo>
                  <a:pt x="8114101" y="4694695"/>
                </a:lnTo>
                <a:lnTo>
                  <a:pt x="8116085" y="4694298"/>
                </a:lnTo>
                <a:lnTo>
                  <a:pt x="8119260" y="4692314"/>
                </a:lnTo>
                <a:lnTo>
                  <a:pt x="8122435" y="4689140"/>
                </a:lnTo>
                <a:lnTo>
                  <a:pt x="8124816" y="4685569"/>
                </a:lnTo>
                <a:lnTo>
                  <a:pt x="8127197" y="4681997"/>
                </a:lnTo>
                <a:lnTo>
                  <a:pt x="8131166" y="4673664"/>
                </a:lnTo>
                <a:lnTo>
                  <a:pt x="8132754" y="4670093"/>
                </a:lnTo>
                <a:lnTo>
                  <a:pt x="8134738" y="4666522"/>
                </a:lnTo>
                <a:lnTo>
                  <a:pt x="8137119" y="4664141"/>
                </a:lnTo>
                <a:lnTo>
                  <a:pt x="8139501" y="4662157"/>
                </a:lnTo>
                <a:lnTo>
                  <a:pt x="8140691" y="4661363"/>
                </a:lnTo>
                <a:lnTo>
                  <a:pt x="8141882" y="4661363"/>
                </a:lnTo>
                <a:lnTo>
                  <a:pt x="8143469" y="4662157"/>
                </a:lnTo>
                <a:lnTo>
                  <a:pt x="8145454" y="4662554"/>
                </a:lnTo>
                <a:lnTo>
                  <a:pt x="8149026" y="4664934"/>
                </a:lnTo>
                <a:lnTo>
                  <a:pt x="8152994" y="4668902"/>
                </a:lnTo>
                <a:lnTo>
                  <a:pt x="8151804" y="4674061"/>
                </a:lnTo>
                <a:lnTo>
                  <a:pt x="8150216" y="4678029"/>
                </a:lnTo>
                <a:lnTo>
                  <a:pt x="8148232" y="4681204"/>
                </a:lnTo>
                <a:lnTo>
                  <a:pt x="8145851" y="4683584"/>
                </a:lnTo>
                <a:lnTo>
                  <a:pt x="8142676" y="4685172"/>
                </a:lnTo>
                <a:lnTo>
                  <a:pt x="8138707" y="4685965"/>
                </a:lnTo>
                <a:lnTo>
                  <a:pt x="8134738" y="4685965"/>
                </a:lnTo>
                <a:lnTo>
                  <a:pt x="8130372" y="4685569"/>
                </a:lnTo>
                <a:lnTo>
                  <a:pt x="8132357" y="4688346"/>
                </a:lnTo>
                <a:lnTo>
                  <a:pt x="8134341" y="4690330"/>
                </a:lnTo>
                <a:lnTo>
                  <a:pt x="8136326" y="4692314"/>
                </a:lnTo>
                <a:lnTo>
                  <a:pt x="8138310" y="4693108"/>
                </a:lnTo>
                <a:lnTo>
                  <a:pt x="8140691" y="4694298"/>
                </a:lnTo>
                <a:lnTo>
                  <a:pt x="8142676" y="4695092"/>
                </a:lnTo>
                <a:lnTo>
                  <a:pt x="8147835" y="4695489"/>
                </a:lnTo>
                <a:lnTo>
                  <a:pt x="8152994" y="4695092"/>
                </a:lnTo>
                <a:lnTo>
                  <a:pt x="8157757" y="4694298"/>
                </a:lnTo>
                <a:lnTo>
                  <a:pt x="8162916" y="4692314"/>
                </a:lnTo>
                <a:lnTo>
                  <a:pt x="8168076" y="4690330"/>
                </a:lnTo>
                <a:lnTo>
                  <a:pt x="8177601" y="4685569"/>
                </a:lnTo>
                <a:lnTo>
                  <a:pt x="8181966" y="4683584"/>
                </a:lnTo>
                <a:lnTo>
                  <a:pt x="8185935" y="4681997"/>
                </a:lnTo>
                <a:lnTo>
                  <a:pt x="8189904" y="4681600"/>
                </a:lnTo>
                <a:lnTo>
                  <a:pt x="8193079" y="4681204"/>
                </a:lnTo>
                <a:lnTo>
                  <a:pt x="8194666" y="4681600"/>
                </a:lnTo>
                <a:lnTo>
                  <a:pt x="8195857" y="4681997"/>
                </a:lnTo>
                <a:lnTo>
                  <a:pt x="8197047" y="4683188"/>
                </a:lnTo>
                <a:lnTo>
                  <a:pt x="8198635" y="4683981"/>
                </a:lnTo>
                <a:lnTo>
                  <a:pt x="8198635" y="4678029"/>
                </a:lnTo>
                <a:lnTo>
                  <a:pt x="8197841" y="4675648"/>
                </a:lnTo>
                <a:lnTo>
                  <a:pt x="8197444" y="4673664"/>
                </a:lnTo>
                <a:lnTo>
                  <a:pt x="8196651" y="4671680"/>
                </a:lnTo>
                <a:lnTo>
                  <a:pt x="8195460" y="4670490"/>
                </a:lnTo>
                <a:lnTo>
                  <a:pt x="8193872" y="4668902"/>
                </a:lnTo>
                <a:lnTo>
                  <a:pt x="8192682" y="4668506"/>
                </a:lnTo>
                <a:lnTo>
                  <a:pt x="8206969" y="4670490"/>
                </a:lnTo>
                <a:lnTo>
                  <a:pt x="8226019" y="4673267"/>
                </a:lnTo>
                <a:lnTo>
                  <a:pt x="8247054" y="4675648"/>
                </a:lnTo>
                <a:lnTo>
                  <a:pt x="8258166" y="4676442"/>
                </a:lnTo>
                <a:lnTo>
                  <a:pt x="8268882" y="4677235"/>
                </a:lnTo>
                <a:lnTo>
                  <a:pt x="8279201" y="4677235"/>
                </a:lnTo>
                <a:lnTo>
                  <a:pt x="8289916" y="4676045"/>
                </a:lnTo>
                <a:lnTo>
                  <a:pt x="8299044" y="4674458"/>
                </a:lnTo>
                <a:lnTo>
                  <a:pt x="8303410" y="4673664"/>
                </a:lnTo>
                <a:lnTo>
                  <a:pt x="8307776" y="4672077"/>
                </a:lnTo>
                <a:lnTo>
                  <a:pt x="8311347" y="4670490"/>
                </a:lnTo>
                <a:lnTo>
                  <a:pt x="8314919" y="4668506"/>
                </a:lnTo>
                <a:lnTo>
                  <a:pt x="8318491" y="4666125"/>
                </a:lnTo>
                <a:lnTo>
                  <a:pt x="8321666" y="4663744"/>
                </a:lnTo>
                <a:lnTo>
                  <a:pt x="8324047" y="4660569"/>
                </a:lnTo>
                <a:lnTo>
                  <a:pt x="8326032" y="4657395"/>
                </a:lnTo>
                <a:lnTo>
                  <a:pt x="8327619" y="4654221"/>
                </a:lnTo>
                <a:lnTo>
                  <a:pt x="8328413" y="4649856"/>
                </a:lnTo>
                <a:lnTo>
                  <a:pt x="8330397" y="4649856"/>
                </a:lnTo>
                <a:lnTo>
                  <a:pt x="8332382" y="4650649"/>
                </a:lnTo>
                <a:lnTo>
                  <a:pt x="8333572" y="4651443"/>
                </a:lnTo>
                <a:lnTo>
                  <a:pt x="8335160" y="4653030"/>
                </a:lnTo>
                <a:lnTo>
                  <a:pt x="8337144" y="4656601"/>
                </a:lnTo>
                <a:lnTo>
                  <a:pt x="8338732" y="4660173"/>
                </a:lnTo>
                <a:lnTo>
                  <a:pt x="8340716" y="4662950"/>
                </a:lnTo>
                <a:lnTo>
                  <a:pt x="8341510" y="4664538"/>
                </a:lnTo>
                <a:lnTo>
                  <a:pt x="8343097" y="4665728"/>
                </a:lnTo>
                <a:lnTo>
                  <a:pt x="8344685" y="4666125"/>
                </a:lnTo>
                <a:lnTo>
                  <a:pt x="8346669" y="4666522"/>
                </a:lnTo>
                <a:lnTo>
                  <a:pt x="8349051" y="4666125"/>
                </a:lnTo>
                <a:lnTo>
                  <a:pt x="8351432" y="4665728"/>
                </a:lnTo>
                <a:lnTo>
                  <a:pt x="8353416" y="4664934"/>
                </a:lnTo>
                <a:lnTo>
                  <a:pt x="8355004" y="4664538"/>
                </a:lnTo>
                <a:lnTo>
                  <a:pt x="8356591" y="4663744"/>
                </a:lnTo>
                <a:lnTo>
                  <a:pt x="8357782" y="4662554"/>
                </a:lnTo>
                <a:lnTo>
                  <a:pt x="8359766" y="4659379"/>
                </a:lnTo>
                <a:lnTo>
                  <a:pt x="8360957" y="4656205"/>
                </a:lnTo>
                <a:lnTo>
                  <a:pt x="8362147" y="4651443"/>
                </a:lnTo>
                <a:lnTo>
                  <a:pt x="8362544" y="4646681"/>
                </a:lnTo>
                <a:lnTo>
                  <a:pt x="8362544" y="4635570"/>
                </a:lnTo>
                <a:lnTo>
                  <a:pt x="8364132" y="4637951"/>
                </a:lnTo>
                <a:lnTo>
                  <a:pt x="8366116" y="4640332"/>
                </a:lnTo>
                <a:lnTo>
                  <a:pt x="8368497" y="4643110"/>
                </a:lnTo>
                <a:lnTo>
                  <a:pt x="8371276" y="4644300"/>
                </a:lnTo>
                <a:lnTo>
                  <a:pt x="8374054" y="4646681"/>
                </a:lnTo>
                <a:lnTo>
                  <a:pt x="8377229" y="4647872"/>
                </a:lnTo>
                <a:lnTo>
                  <a:pt x="8384769" y="4649856"/>
                </a:lnTo>
                <a:lnTo>
                  <a:pt x="8392707" y="4651443"/>
                </a:lnTo>
                <a:lnTo>
                  <a:pt x="8401835" y="4652633"/>
                </a:lnTo>
                <a:lnTo>
                  <a:pt x="8411360" y="4652633"/>
                </a:lnTo>
                <a:lnTo>
                  <a:pt x="8421281" y="4652633"/>
                </a:lnTo>
                <a:lnTo>
                  <a:pt x="8441125" y="4651046"/>
                </a:lnTo>
                <a:lnTo>
                  <a:pt x="8460175" y="4649062"/>
                </a:lnTo>
                <a:lnTo>
                  <a:pt x="8476051" y="4647475"/>
                </a:lnTo>
                <a:lnTo>
                  <a:pt x="8487560" y="4646681"/>
                </a:lnTo>
                <a:lnTo>
                  <a:pt x="8487163" y="4649856"/>
                </a:lnTo>
                <a:lnTo>
                  <a:pt x="8485575" y="4653030"/>
                </a:lnTo>
                <a:lnTo>
                  <a:pt x="8483988" y="4656205"/>
                </a:lnTo>
                <a:lnTo>
                  <a:pt x="8482797" y="4658189"/>
                </a:lnTo>
                <a:lnTo>
                  <a:pt x="8480416" y="4660569"/>
                </a:lnTo>
                <a:lnTo>
                  <a:pt x="8478431" y="4662157"/>
                </a:lnTo>
                <a:lnTo>
                  <a:pt x="8474066" y="4665728"/>
                </a:lnTo>
                <a:lnTo>
                  <a:pt x="8468907" y="4667712"/>
                </a:lnTo>
                <a:lnTo>
                  <a:pt x="8463351" y="4668902"/>
                </a:lnTo>
                <a:lnTo>
                  <a:pt x="8451444" y="4671680"/>
                </a:lnTo>
                <a:lnTo>
                  <a:pt x="8439538" y="4674061"/>
                </a:lnTo>
                <a:lnTo>
                  <a:pt x="8433585" y="4675648"/>
                </a:lnTo>
                <a:lnTo>
                  <a:pt x="8428425" y="4677632"/>
                </a:lnTo>
                <a:lnTo>
                  <a:pt x="8424060" y="4680807"/>
                </a:lnTo>
                <a:lnTo>
                  <a:pt x="8421281" y="4682791"/>
                </a:lnTo>
                <a:lnTo>
                  <a:pt x="8419694" y="4684775"/>
                </a:lnTo>
                <a:lnTo>
                  <a:pt x="8417710" y="4687156"/>
                </a:lnTo>
                <a:lnTo>
                  <a:pt x="8416519" y="4689537"/>
                </a:lnTo>
                <a:lnTo>
                  <a:pt x="8415329" y="4692711"/>
                </a:lnTo>
                <a:lnTo>
                  <a:pt x="8414535" y="4696282"/>
                </a:lnTo>
                <a:lnTo>
                  <a:pt x="8434379" y="4693505"/>
                </a:lnTo>
                <a:lnTo>
                  <a:pt x="8455016" y="4691124"/>
                </a:lnTo>
                <a:lnTo>
                  <a:pt x="8475653" y="4688743"/>
                </a:lnTo>
                <a:lnTo>
                  <a:pt x="8485575" y="4687156"/>
                </a:lnTo>
                <a:lnTo>
                  <a:pt x="8495497" y="4685569"/>
                </a:lnTo>
                <a:lnTo>
                  <a:pt x="8505022" y="4683188"/>
                </a:lnTo>
                <a:lnTo>
                  <a:pt x="8514547" y="4680807"/>
                </a:lnTo>
                <a:lnTo>
                  <a:pt x="8523675" y="4677632"/>
                </a:lnTo>
                <a:lnTo>
                  <a:pt x="8532407" y="4674061"/>
                </a:lnTo>
                <a:lnTo>
                  <a:pt x="8540344" y="4670093"/>
                </a:lnTo>
                <a:lnTo>
                  <a:pt x="8548281" y="4664934"/>
                </a:lnTo>
                <a:lnTo>
                  <a:pt x="8555425" y="4659379"/>
                </a:lnTo>
                <a:lnTo>
                  <a:pt x="8561775" y="4653030"/>
                </a:lnTo>
                <a:lnTo>
                  <a:pt x="8571301" y="4658585"/>
                </a:lnTo>
                <a:lnTo>
                  <a:pt x="8581619" y="4662950"/>
                </a:lnTo>
                <a:lnTo>
                  <a:pt x="8591541" y="4666522"/>
                </a:lnTo>
                <a:lnTo>
                  <a:pt x="8601463" y="4669696"/>
                </a:lnTo>
                <a:lnTo>
                  <a:pt x="8612179" y="4671680"/>
                </a:lnTo>
                <a:lnTo>
                  <a:pt x="8622101" y="4673267"/>
                </a:lnTo>
                <a:lnTo>
                  <a:pt x="8632816" y="4674061"/>
                </a:lnTo>
                <a:lnTo>
                  <a:pt x="8643135" y="4674458"/>
                </a:lnTo>
                <a:lnTo>
                  <a:pt x="8654247" y="4674458"/>
                </a:lnTo>
                <a:lnTo>
                  <a:pt x="8664963" y="4674458"/>
                </a:lnTo>
                <a:lnTo>
                  <a:pt x="8675679" y="4673664"/>
                </a:lnTo>
                <a:lnTo>
                  <a:pt x="8686394" y="4672474"/>
                </a:lnTo>
                <a:lnTo>
                  <a:pt x="8708619" y="4669696"/>
                </a:lnTo>
                <a:lnTo>
                  <a:pt x="8730447" y="4666125"/>
                </a:lnTo>
                <a:lnTo>
                  <a:pt x="8752672" y="4662554"/>
                </a:lnTo>
                <a:lnTo>
                  <a:pt x="8774897" y="4658982"/>
                </a:lnTo>
                <a:lnTo>
                  <a:pt x="8796725" y="4656601"/>
                </a:lnTo>
                <a:lnTo>
                  <a:pt x="8807838" y="4655411"/>
                </a:lnTo>
                <a:lnTo>
                  <a:pt x="8818553" y="4655014"/>
                </a:lnTo>
                <a:lnTo>
                  <a:pt x="8829269" y="4654617"/>
                </a:lnTo>
                <a:lnTo>
                  <a:pt x="8840381" y="4655014"/>
                </a:lnTo>
                <a:lnTo>
                  <a:pt x="8851097" y="4656205"/>
                </a:lnTo>
                <a:lnTo>
                  <a:pt x="8861416" y="4656998"/>
                </a:lnTo>
                <a:lnTo>
                  <a:pt x="8872131" y="4659379"/>
                </a:lnTo>
                <a:lnTo>
                  <a:pt x="8882451" y="4662157"/>
                </a:lnTo>
                <a:lnTo>
                  <a:pt x="8893166" y="4665728"/>
                </a:lnTo>
                <a:lnTo>
                  <a:pt x="8903088" y="4669696"/>
                </a:lnTo>
                <a:lnTo>
                  <a:pt x="8919360" y="4660173"/>
                </a:lnTo>
                <a:lnTo>
                  <a:pt x="8927694" y="4655411"/>
                </a:lnTo>
                <a:lnTo>
                  <a:pt x="8936425" y="4651443"/>
                </a:lnTo>
                <a:lnTo>
                  <a:pt x="8940791" y="4649856"/>
                </a:lnTo>
                <a:lnTo>
                  <a:pt x="8945157" y="4648665"/>
                </a:lnTo>
                <a:lnTo>
                  <a:pt x="8949919" y="4647872"/>
                </a:lnTo>
                <a:lnTo>
                  <a:pt x="8953888" y="4647475"/>
                </a:lnTo>
                <a:lnTo>
                  <a:pt x="8958253" y="4647475"/>
                </a:lnTo>
                <a:lnTo>
                  <a:pt x="8963016" y="4648665"/>
                </a:lnTo>
                <a:lnTo>
                  <a:pt x="8966985" y="4649856"/>
                </a:lnTo>
                <a:lnTo>
                  <a:pt x="8970953" y="4651840"/>
                </a:lnTo>
                <a:lnTo>
                  <a:pt x="8968969" y="4656998"/>
                </a:lnTo>
                <a:lnTo>
                  <a:pt x="8967381" y="4662554"/>
                </a:lnTo>
                <a:lnTo>
                  <a:pt x="8965794" y="4668902"/>
                </a:lnTo>
                <a:lnTo>
                  <a:pt x="8965794" y="4676045"/>
                </a:lnTo>
                <a:lnTo>
                  <a:pt x="8972144" y="4676442"/>
                </a:lnTo>
                <a:lnTo>
                  <a:pt x="8977303" y="4676442"/>
                </a:lnTo>
                <a:lnTo>
                  <a:pt x="8983653" y="4676045"/>
                </a:lnTo>
                <a:lnTo>
                  <a:pt x="8988813" y="4675648"/>
                </a:lnTo>
                <a:lnTo>
                  <a:pt x="8999529" y="4673664"/>
                </a:lnTo>
                <a:lnTo>
                  <a:pt x="9009450" y="4670490"/>
                </a:lnTo>
                <a:lnTo>
                  <a:pt x="9018975" y="4667712"/>
                </a:lnTo>
                <a:lnTo>
                  <a:pt x="9028500" y="4664141"/>
                </a:lnTo>
                <a:lnTo>
                  <a:pt x="9046360" y="4656998"/>
                </a:lnTo>
                <a:lnTo>
                  <a:pt x="9054694" y="4654617"/>
                </a:lnTo>
                <a:lnTo>
                  <a:pt x="9063425" y="4652633"/>
                </a:lnTo>
                <a:lnTo>
                  <a:pt x="9067791" y="4651840"/>
                </a:lnTo>
                <a:lnTo>
                  <a:pt x="9071760" y="4651443"/>
                </a:lnTo>
                <a:lnTo>
                  <a:pt x="9076522" y="4651443"/>
                </a:lnTo>
                <a:lnTo>
                  <a:pt x="9080888" y="4651840"/>
                </a:lnTo>
                <a:lnTo>
                  <a:pt x="9085253" y="4653030"/>
                </a:lnTo>
                <a:lnTo>
                  <a:pt x="9090016" y="4654617"/>
                </a:lnTo>
                <a:lnTo>
                  <a:pt x="9094382" y="4656205"/>
                </a:lnTo>
                <a:lnTo>
                  <a:pt x="9099541" y="4658585"/>
                </a:lnTo>
                <a:lnTo>
                  <a:pt x="9103907" y="4660966"/>
                </a:lnTo>
                <a:lnTo>
                  <a:pt x="9109066" y="4664538"/>
                </a:lnTo>
                <a:lnTo>
                  <a:pt x="9113829" y="4668506"/>
                </a:lnTo>
                <a:lnTo>
                  <a:pt x="9118988" y="4673267"/>
                </a:lnTo>
                <a:lnTo>
                  <a:pt x="9117400" y="4676442"/>
                </a:lnTo>
                <a:lnTo>
                  <a:pt x="9115416" y="4678426"/>
                </a:lnTo>
                <a:lnTo>
                  <a:pt x="9113432" y="4679220"/>
                </a:lnTo>
                <a:lnTo>
                  <a:pt x="9111447" y="4679220"/>
                </a:lnTo>
                <a:lnTo>
                  <a:pt x="9109066" y="4678029"/>
                </a:lnTo>
                <a:lnTo>
                  <a:pt x="9107082" y="4676045"/>
                </a:lnTo>
                <a:lnTo>
                  <a:pt x="9101922" y="4671680"/>
                </a:lnTo>
                <a:lnTo>
                  <a:pt x="9096366" y="4666918"/>
                </a:lnTo>
                <a:lnTo>
                  <a:pt x="9092794" y="4664934"/>
                </a:lnTo>
                <a:lnTo>
                  <a:pt x="9090016" y="4663744"/>
                </a:lnTo>
                <a:lnTo>
                  <a:pt x="9086047" y="4662554"/>
                </a:lnTo>
                <a:lnTo>
                  <a:pt x="9082475" y="4662554"/>
                </a:lnTo>
                <a:lnTo>
                  <a:pt x="9077713" y="4663744"/>
                </a:lnTo>
                <a:lnTo>
                  <a:pt x="9073744" y="4666125"/>
                </a:lnTo>
                <a:lnTo>
                  <a:pt x="9076919" y="4673664"/>
                </a:lnTo>
                <a:lnTo>
                  <a:pt x="9080491" y="4680807"/>
                </a:lnTo>
                <a:lnTo>
                  <a:pt x="9084857" y="4686759"/>
                </a:lnTo>
                <a:lnTo>
                  <a:pt x="9089222" y="4691521"/>
                </a:lnTo>
                <a:lnTo>
                  <a:pt x="9094382" y="4695489"/>
                </a:lnTo>
                <a:lnTo>
                  <a:pt x="9099541" y="4699060"/>
                </a:lnTo>
                <a:lnTo>
                  <a:pt x="9105097" y="4702235"/>
                </a:lnTo>
                <a:lnTo>
                  <a:pt x="9111050" y="4704615"/>
                </a:lnTo>
                <a:lnTo>
                  <a:pt x="9116607" y="4706599"/>
                </a:lnTo>
                <a:lnTo>
                  <a:pt x="9122957" y="4708187"/>
                </a:lnTo>
                <a:lnTo>
                  <a:pt x="9128910" y="4709774"/>
                </a:lnTo>
                <a:lnTo>
                  <a:pt x="9135260" y="4710171"/>
                </a:lnTo>
                <a:lnTo>
                  <a:pt x="9147563" y="4711758"/>
                </a:lnTo>
                <a:lnTo>
                  <a:pt x="9159469" y="4712155"/>
                </a:lnTo>
                <a:lnTo>
                  <a:pt x="9158675" y="4717313"/>
                </a:lnTo>
                <a:lnTo>
                  <a:pt x="9156691" y="4721678"/>
                </a:lnTo>
                <a:lnTo>
                  <a:pt x="9154707" y="4725249"/>
                </a:lnTo>
                <a:lnTo>
                  <a:pt x="9151929" y="4728424"/>
                </a:lnTo>
                <a:lnTo>
                  <a:pt x="9149547" y="4730805"/>
                </a:lnTo>
                <a:lnTo>
                  <a:pt x="9146769" y="4733186"/>
                </a:lnTo>
                <a:lnTo>
                  <a:pt x="9140419" y="4737154"/>
                </a:lnTo>
                <a:lnTo>
                  <a:pt x="9137641" y="4739931"/>
                </a:lnTo>
                <a:lnTo>
                  <a:pt x="9134466" y="4742312"/>
                </a:lnTo>
                <a:lnTo>
                  <a:pt x="9132085" y="4744693"/>
                </a:lnTo>
                <a:lnTo>
                  <a:pt x="9129703" y="4748264"/>
                </a:lnTo>
                <a:lnTo>
                  <a:pt x="9128116" y="4752233"/>
                </a:lnTo>
                <a:lnTo>
                  <a:pt x="9126529" y="4756994"/>
                </a:lnTo>
                <a:lnTo>
                  <a:pt x="9126132" y="4762550"/>
                </a:lnTo>
                <a:lnTo>
                  <a:pt x="9126132" y="4768899"/>
                </a:lnTo>
                <a:lnTo>
                  <a:pt x="9118194" y="4762550"/>
                </a:lnTo>
                <a:lnTo>
                  <a:pt x="9110653" y="4756994"/>
                </a:lnTo>
                <a:lnTo>
                  <a:pt x="9103510" y="4752233"/>
                </a:lnTo>
                <a:lnTo>
                  <a:pt x="9095969" y="4749455"/>
                </a:lnTo>
                <a:lnTo>
                  <a:pt x="9088825" y="4746677"/>
                </a:lnTo>
                <a:lnTo>
                  <a:pt x="9081682" y="4745884"/>
                </a:lnTo>
                <a:lnTo>
                  <a:pt x="9074935" y="4745487"/>
                </a:lnTo>
                <a:lnTo>
                  <a:pt x="9067791" y="4745487"/>
                </a:lnTo>
                <a:lnTo>
                  <a:pt x="9060647" y="4745884"/>
                </a:lnTo>
                <a:lnTo>
                  <a:pt x="9053107" y="4746677"/>
                </a:lnTo>
                <a:lnTo>
                  <a:pt x="9037232" y="4749852"/>
                </a:lnTo>
                <a:lnTo>
                  <a:pt x="9020166" y="4753026"/>
                </a:lnTo>
                <a:lnTo>
                  <a:pt x="9010641" y="4754217"/>
                </a:lnTo>
                <a:lnTo>
                  <a:pt x="9000719" y="4755804"/>
                </a:lnTo>
                <a:lnTo>
                  <a:pt x="9001116" y="4753423"/>
                </a:lnTo>
                <a:lnTo>
                  <a:pt x="9001513" y="4751042"/>
                </a:lnTo>
                <a:lnTo>
                  <a:pt x="9002703" y="4749455"/>
                </a:lnTo>
                <a:lnTo>
                  <a:pt x="9003497" y="4748264"/>
                </a:lnTo>
                <a:lnTo>
                  <a:pt x="9006672" y="4746280"/>
                </a:lnTo>
                <a:lnTo>
                  <a:pt x="9010244" y="4744693"/>
                </a:lnTo>
                <a:lnTo>
                  <a:pt x="9013022" y="4743503"/>
                </a:lnTo>
                <a:lnTo>
                  <a:pt x="9014610" y="4742312"/>
                </a:lnTo>
                <a:lnTo>
                  <a:pt x="9015800" y="4740725"/>
                </a:lnTo>
                <a:lnTo>
                  <a:pt x="9016594" y="4739138"/>
                </a:lnTo>
                <a:lnTo>
                  <a:pt x="9016991" y="4737154"/>
                </a:lnTo>
                <a:lnTo>
                  <a:pt x="9017785" y="4734376"/>
                </a:lnTo>
                <a:lnTo>
                  <a:pt x="9017785" y="4731202"/>
                </a:lnTo>
                <a:lnTo>
                  <a:pt x="9009450" y="4734773"/>
                </a:lnTo>
                <a:lnTo>
                  <a:pt x="9001910" y="4737154"/>
                </a:lnTo>
                <a:lnTo>
                  <a:pt x="8988416" y="4741915"/>
                </a:lnTo>
                <a:lnTo>
                  <a:pt x="8976907" y="4744693"/>
                </a:lnTo>
                <a:lnTo>
                  <a:pt x="8965794" y="4747471"/>
                </a:lnTo>
                <a:lnTo>
                  <a:pt x="8955475" y="4749852"/>
                </a:lnTo>
                <a:lnTo>
                  <a:pt x="8944760" y="4753423"/>
                </a:lnTo>
                <a:lnTo>
                  <a:pt x="8939203" y="4755407"/>
                </a:lnTo>
                <a:lnTo>
                  <a:pt x="8933647" y="4758581"/>
                </a:lnTo>
                <a:lnTo>
                  <a:pt x="8927694" y="4761359"/>
                </a:lnTo>
                <a:lnTo>
                  <a:pt x="8921344" y="4765327"/>
                </a:lnTo>
                <a:lnTo>
                  <a:pt x="8917772" y="4762550"/>
                </a:lnTo>
                <a:lnTo>
                  <a:pt x="8914201" y="4759772"/>
                </a:lnTo>
                <a:lnTo>
                  <a:pt x="8910629" y="4757391"/>
                </a:lnTo>
                <a:lnTo>
                  <a:pt x="8907057" y="4755407"/>
                </a:lnTo>
                <a:lnTo>
                  <a:pt x="8899516" y="4752233"/>
                </a:lnTo>
                <a:lnTo>
                  <a:pt x="8891975" y="4750248"/>
                </a:lnTo>
                <a:lnTo>
                  <a:pt x="8884038" y="4749058"/>
                </a:lnTo>
                <a:lnTo>
                  <a:pt x="8875703" y="4748264"/>
                </a:lnTo>
                <a:lnTo>
                  <a:pt x="8866972" y="4748264"/>
                </a:lnTo>
                <a:lnTo>
                  <a:pt x="8857844" y="4749058"/>
                </a:lnTo>
                <a:lnTo>
                  <a:pt x="8838794" y="4751042"/>
                </a:lnTo>
                <a:lnTo>
                  <a:pt x="8818951" y="4753026"/>
                </a:lnTo>
                <a:lnTo>
                  <a:pt x="8807838" y="4753423"/>
                </a:lnTo>
                <a:lnTo>
                  <a:pt x="8796725" y="4753820"/>
                </a:lnTo>
                <a:lnTo>
                  <a:pt x="8785216" y="4753423"/>
                </a:lnTo>
                <a:lnTo>
                  <a:pt x="8773310" y="4753026"/>
                </a:lnTo>
                <a:lnTo>
                  <a:pt x="8769738" y="4755010"/>
                </a:lnTo>
                <a:lnTo>
                  <a:pt x="8767753" y="4757788"/>
                </a:lnTo>
                <a:lnTo>
                  <a:pt x="8766166" y="4760962"/>
                </a:lnTo>
                <a:lnTo>
                  <a:pt x="8764975" y="4763740"/>
                </a:lnTo>
                <a:lnTo>
                  <a:pt x="8764579" y="4767311"/>
                </a:lnTo>
                <a:lnTo>
                  <a:pt x="8764579" y="4770883"/>
                </a:lnTo>
                <a:lnTo>
                  <a:pt x="8764975" y="4777628"/>
                </a:lnTo>
                <a:lnTo>
                  <a:pt x="8764975" y="4780406"/>
                </a:lnTo>
                <a:lnTo>
                  <a:pt x="8764975" y="4783580"/>
                </a:lnTo>
                <a:lnTo>
                  <a:pt x="8764579" y="4785961"/>
                </a:lnTo>
                <a:lnTo>
                  <a:pt x="8763785" y="4788342"/>
                </a:lnTo>
                <a:lnTo>
                  <a:pt x="8761801" y="4790326"/>
                </a:lnTo>
                <a:lnTo>
                  <a:pt x="8759022" y="4791517"/>
                </a:lnTo>
                <a:lnTo>
                  <a:pt x="8755451" y="4792707"/>
                </a:lnTo>
                <a:lnTo>
                  <a:pt x="8750688" y="4793104"/>
                </a:lnTo>
                <a:lnTo>
                  <a:pt x="8750688" y="4784374"/>
                </a:lnTo>
                <a:lnTo>
                  <a:pt x="8749497" y="4777628"/>
                </a:lnTo>
                <a:lnTo>
                  <a:pt x="8747910" y="4770883"/>
                </a:lnTo>
                <a:lnTo>
                  <a:pt x="8745925" y="4766121"/>
                </a:lnTo>
                <a:lnTo>
                  <a:pt x="8743941" y="4761359"/>
                </a:lnTo>
                <a:lnTo>
                  <a:pt x="8741560" y="4758581"/>
                </a:lnTo>
                <a:lnTo>
                  <a:pt x="8738385" y="4755407"/>
                </a:lnTo>
                <a:lnTo>
                  <a:pt x="8735210" y="4753820"/>
                </a:lnTo>
                <a:lnTo>
                  <a:pt x="8731638" y="4752233"/>
                </a:lnTo>
                <a:lnTo>
                  <a:pt x="8727669" y="4751836"/>
                </a:lnTo>
                <a:lnTo>
                  <a:pt x="8722907" y="4751836"/>
                </a:lnTo>
                <a:lnTo>
                  <a:pt x="8718938" y="4752233"/>
                </a:lnTo>
                <a:lnTo>
                  <a:pt x="8709413" y="4753820"/>
                </a:lnTo>
                <a:lnTo>
                  <a:pt x="8699491" y="4756994"/>
                </a:lnTo>
                <a:lnTo>
                  <a:pt x="8688775" y="4759772"/>
                </a:lnTo>
                <a:lnTo>
                  <a:pt x="8677663" y="4762946"/>
                </a:lnTo>
                <a:lnTo>
                  <a:pt x="8666947" y="4765327"/>
                </a:lnTo>
                <a:lnTo>
                  <a:pt x="8661788" y="4766518"/>
                </a:lnTo>
                <a:lnTo>
                  <a:pt x="8656231" y="4766914"/>
                </a:lnTo>
                <a:lnTo>
                  <a:pt x="8651072" y="4766518"/>
                </a:lnTo>
                <a:lnTo>
                  <a:pt x="8646310" y="4766121"/>
                </a:lnTo>
                <a:lnTo>
                  <a:pt x="8641151" y="4764930"/>
                </a:lnTo>
                <a:lnTo>
                  <a:pt x="8636785" y="4762946"/>
                </a:lnTo>
                <a:lnTo>
                  <a:pt x="8631625" y="4760566"/>
                </a:lnTo>
                <a:lnTo>
                  <a:pt x="8627657" y="4757391"/>
                </a:lnTo>
                <a:lnTo>
                  <a:pt x="8623688" y="4753026"/>
                </a:lnTo>
                <a:lnTo>
                  <a:pt x="8619719" y="4747868"/>
                </a:lnTo>
                <a:lnTo>
                  <a:pt x="8616941" y="4749455"/>
                </a:lnTo>
                <a:lnTo>
                  <a:pt x="8614957" y="4751439"/>
                </a:lnTo>
                <a:lnTo>
                  <a:pt x="8612972" y="4753423"/>
                </a:lnTo>
                <a:lnTo>
                  <a:pt x="8610988" y="4756201"/>
                </a:lnTo>
                <a:lnTo>
                  <a:pt x="8610194" y="4759375"/>
                </a:lnTo>
                <a:lnTo>
                  <a:pt x="8609003" y="4762946"/>
                </a:lnTo>
                <a:lnTo>
                  <a:pt x="8608607" y="4767311"/>
                </a:lnTo>
                <a:lnTo>
                  <a:pt x="8608607" y="4772073"/>
                </a:lnTo>
                <a:lnTo>
                  <a:pt x="8596701" y="4769295"/>
                </a:lnTo>
                <a:lnTo>
                  <a:pt x="8584397" y="4766914"/>
                </a:lnTo>
                <a:lnTo>
                  <a:pt x="8572888" y="4764534"/>
                </a:lnTo>
                <a:lnTo>
                  <a:pt x="8561379" y="4762946"/>
                </a:lnTo>
                <a:lnTo>
                  <a:pt x="8550266" y="4761756"/>
                </a:lnTo>
                <a:lnTo>
                  <a:pt x="8539153" y="4760962"/>
                </a:lnTo>
                <a:lnTo>
                  <a:pt x="8528835" y="4760566"/>
                </a:lnTo>
                <a:lnTo>
                  <a:pt x="8518119" y="4759772"/>
                </a:lnTo>
                <a:lnTo>
                  <a:pt x="8497481" y="4759772"/>
                </a:lnTo>
                <a:lnTo>
                  <a:pt x="8478035" y="4761359"/>
                </a:lnTo>
                <a:lnTo>
                  <a:pt x="8458588" y="4762946"/>
                </a:lnTo>
                <a:lnTo>
                  <a:pt x="8439538" y="4765327"/>
                </a:lnTo>
                <a:lnTo>
                  <a:pt x="8402231" y="4770883"/>
                </a:lnTo>
                <a:lnTo>
                  <a:pt x="8384372" y="4773263"/>
                </a:lnTo>
                <a:lnTo>
                  <a:pt x="8365719" y="4776041"/>
                </a:lnTo>
                <a:lnTo>
                  <a:pt x="8347066" y="4778025"/>
                </a:lnTo>
                <a:lnTo>
                  <a:pt x="8328413" y="4778819"/>
                </a:lnTo>
                <a:lnTo>
                  <a:pt x="8309363" y="4779612"/>
                </a:lnTo>
                <a:lnTo>
                  <a:pt x="8290313" y="4778819"/>
                </a:lnTo>
                <a:lnTo>
                  <a:pt x="8292694" y="4770486"/>
                </a:lnTo>
                <a:lnTo>
                  <a:pt x="8295472" y="4762550"/>
                </a:lnTo>
                <a:lnTo>
                  <a:pt x="8298251" y="4755010"/>
                </a:lnTo>
                <a:lnTo>
                  <a:pt x="8301029" y="4746280"/>
                </a:lnTo>
                <a:lnTo>
                  <a:pt x="8291901" y="4753026"/>
                </a:lnTo>
                <a:lnTo>
                  <a:pt x="8282772" y="4759375"/>
                </a:lnTo>
                <a:lnTo>
                  <a:pt x="8274438" y="4766121"/>
                </a:lnTo>
                <a:lnTo>
                  <a:pt x="8265707" y="4772867"/>
                </a:lnTo>
                <a:lnTo>
                  <a:pt x="8257769" y="4780406"/>
                </a:lnTo>
                <a:lnTo>
                  <a:pt x="8249038" y="4787945"/>
                </a:lnTo>
                <a:lnTo>
                  <a:pt x="8233560" y="4804215"/>
                </a:lnTo>
                <a:lnTo>
                  <a:pt x="8233163" y="4802231"/>
                </a:lnTo>
                <a:lnTo>
                  <a:pt x="8232766" y="4799850"/>
                </a:lnTo>
                <a:lnTo>
                  <a:pt x="8231972" y="4798659"/>
                </a:lnTo>
                <a:lnTo>
                  <a:pt x="8230782" y="4797072"/>
                </a:lnTo>
                <a:lnTo>
                  <a:pt x="8227607" y="4793898"/>
                </a:lnTo>
                <a:lnTo>
                  <a:pt x="8223638" y="4791517"/>
                </a:lnTo>
                <a:lnTo>
                  <a:pt x="8218479" y="4789533"/>
                </a:lnTo>
                <a:lnTo>
                  <a:pt x="8212922" y="4788342"/>
                </a:lnTo>
                <a:lnTo>
                  <a:pt x="8206969" y="4787945"/>
                </a:lnTo>
                <a:lnTo>
                  <a:pt x="8201016" y="4787945"/>
                </a:lnTo>
                <a:lnTo>
                  <a:pt x="8194666" y="4788342"/>
                </a:lnTo>
                <a:lnTo>
                  <a:pt x="8188316" y="4790326"/>
                </a:lnTo>
                <a:lnTo>
                  <a:pt x="8183157" y="4793104"/>
                </a:lnTo>
                <a:lnTo>
                  <a:pt x="8177997" y="4796675"/>
                </a:lnTo>
                <a:lnTo>
                  <a:pt x="8175616" y="4798659"/>
                </a:lnTo>
                <a:lnTo>
                  <a:pt x="8173632" y="4801040"/>
                </a:lnTo>
                <a:lnTo>
                  <a:pt x="8171251" y="4803421"/>
                </a:lnTo>
                <a:lnTo>
                  <a:pt x="8169266" y="4806595"/>
                </a:lnTo>
                <a:lnTo>
                  <a:pt x="8168076" y="4809770"/>
                </a:lnTo>
                <a:lnTo>
                  <a:pt x="8166885" y="4812944"/>
                </a:lnTo>
                <a:lnTo>
                  <a:pt x="8166091" y="4816912"/>
                </a:lnTo>
                <a:lnTo>
                  <a:pt x="8165297" y="4821277"/>
                </a:lnTo>
                <a:lnTo>
                  <a:pt x="8163710" y="4818103"/>
                </a:lnTo>
                <a:lnTo>
                  <a:pt x="8161726" y="4814928"/>
                </a:lnTo>
                <a:lnTo>
                  <a:pt x="8159344" y="4812548"/>
                </a:lnTo>
                <a:lnTo>
                  <a:pt x="8156963" y="4810167"/>
                </a:lnTo>
                <a:lnTo>
                  <a:pt x="8151010" y="4805008"/>
                </a:lnTo>
                <a:lnTo>
                  <a:pt x="8143866" y="4801040"/>
                </a:lnTo>
                <a:lnTo>
                  <a:pt x="8136326" y="4797469"/>
                </a:lnTo>
                <a:lnTo>
                  <a:pt x="8127594" y="4795088"/>
                </a:lnTo>
                <a:lnTo>
                  <a:pt x="8119657" y="4793104"/>
                </a:lnTo>
                <a:lnTo>
                  <a:pt x="8111322" y="4791913"/>
                </a:lnTo>
                <a:lnTo>
                  <a:pt x="8102194" y="4791517"/>
                </a:lnTo>
                <a:lnTo>
                  <a:pt x="8094257" y="4791913"/>
                </a:lnTo>
                <a:lnTo>
                  <a:pt x="8085922" y="4793501"/>
                </a:lnTo>
                <a:lnTo>
                  <a:pt x="8078382" y="4795485"/>
                </a:lnTo>
                <a:lnTo>
                  <a:pt x="8075207" y="4797072"/>
                </a:lnTo>
                <a:lnTo>
                  <a:pt x="8071635" y="4799056"/>
                </a:lnTo>
                <a:lnTo>
                  <a:pt x="8068460" y="4801040"/>
                </a:lnTo>
                <a:lnTo>
                  <a:pt x="8066079" y="4803421"/>
                </a:lnTo>
                <a:lnTo>
                  <a:pt x="8062904" y="4806199"/>
                </a:lnTo>
                <a:lnTo>
                  <a:pt x="8060919" y="4808579"/>
                </a:lnTo>
                <a:lnTo>
                  <a:pt x="8058935" y="4812151"/>
                </a:lnTo>
                <a:lnTo>
                  <a:pt x="8057347" y="4814928"/>
                </a:lnTo>
                <a:lnTo>
                  <a:pt x="8056157" y="4810564"/>
                </a:lnTo>
                <a:lnTo>
                  <a:pt x="8054172" y="4806199"/>
                </a:lnTo>
                <a:lnTo>
                  <a:pt x="8051791" y="4802627"/>
                </a:lnTo>
                <a:lnTo>
                  <a:pt x="8050601" y="4799056"/>
                </a:lnTo>
                <a:lnTo>
                  <a:pt x="8047822" y="4795882"/>
                </a:lnTo>
                <a:lnTo>
                  <a:pt x="8045838" y="4793898"/>
                </a:lnTo>
                <a:lnTo>
                  <a:pt x="8043457" y="4791913"/>
                </a:lnTo>
                <a:lnTo>
                  <a:pt x="8041076" y="4789929"/>
                </a:lnTo>
                <a:lnTo>
                  <a:pt x="8038297" y="4789136"/>
                </a:lnTo>
                <a:lnTo>
                  <a:pt x="8035916" y="4787945"/>
                </a:lnTo>
                <a:lnTo>
                  <a:pt x="8030360" y="4786358"/>
                </a:lnTo>
                <a:lnTo>
                  <a:pt x="8024804" y="4785961"/>
                </a:lnTo>
                <a:lnTo>
                  <a:pt x="8018851" y="4786358"/>
                </a:lnTo>
                <a:lnTo>
                  <a:pt x="8006944" y="4787945"/>
                </a:lnTo>
                <a:lnTo>
                  <a:pt x="8000594" y="4789136"/>
                </a:lnTo>
                <a:lnTo>
                  <a:pt x="7994641" y="4789533"/>
                </a:lnTo>
                <a:lnTo>
                  <a:pt x="7988688" y="4789929"/>
                </a:lnTo>
                <a:lnTo>
                  <a:pt x="7983132" y="4789136"/>
                </a:lnTo>
                <a:lnTo>
                  <a:pt x="7977179" y="4787549"/>
                </a:lnTo>
                <a:lnTo>
                  <a:pt x="7974797" y="4786358"/>
                </a:lnTo>
                <a:lnTo>
                  <a:pt x="7972019" y="4785168"/>
                </a:lnTo>
                <a:lnTo>
                  <a:pt x="7969638" y="4785961"/>
                </a:lnTo>
                <a:lnTo>
                  <a:pt x="7968844" y="4787152"/>
                </a:lnTo>
                <a:lnTo>
                  <a:pt x="7967654" y="4787945"/>
                </a:lnTo>
                <a:lnTo>
                  <a:pt x="7967654" y="4789136"/>
                </a:lnTo>
                <a:lnTo>
                  <a:pt x="7967654" y="4789929"/>
                </a:lnTo>
                <a:lnTo>
                  <a:pt x="7967654" y="4791517"/>
                </a:lnTo>
                <a:lnTo>
                  <a:pt x="7969241" y="4794691"/>
                </a:lnTo>
                <a:lnTo>
                  <a:pt x="7970035" y="4797469"/>
                </a:lnTo>
                <a:lnTo>
                  <a:pt x="7970829" y="4799056"/>
                </a:lnTo>
                <a:lnTo>
                  <a:pt x="7970829" y="4801040"/>
                </a:lnTo>
                <a:lnTo>
                  <a:pt x="7970829" y="4803024"/>
                </a:lnTo>
                <a:lnTo>
                  <a:pt x="7969638" y="4804611"/>
                </a:lnTo>
                <a:lnTo>
                  <a:pt x="7968844" y="4806992"/>
                </a:lnTo>
                <a:lnTo>
                  <a:pt x="7966463" y="4808976"/>
                </a:lnTo>
                <a:lnTo>
                  <a:pt x="7959319" y="4804611"/>
                </a:lnTo>
                <a:lnTo>
                  <a:pt x="7952176" y="4801040"/>
                </a:lnTo>
                <a:lnTo>
                  <a:pt x="7948604" y="4799850"/>
                </a:lnTo>
                <a:lnTo>
                  <a:pt x="7945429" y="4799056"/>
                </a:lnTo>
                <a:lnTo>
                  <a:pt x="7942651" y="4798659"/>
                </a:lnTo>
                <a:lnTo>
                  <a:pt x="7939476" y="4798659"/>
                </a:lnTo>
                <a:lnTo>
                  <a:pt x="7936697" y="4799056"/>
                </a:lnTo>
                <a:lnTo>
                  <a:pt x="7933919" y="4799453"/>
                </a:lnTo>
                <a:lnTo>
                  <a:pt x="7931538" y="4801040"/>
                </a:lnTo>
                <a:lnTo>
                  <a:pt x="7929157" y="4803024"/>
                </a:lnTo>
                <a:lnTo>
                  <a:pt x="7927172" y="4806199"/>
                </a:lnTo>
                <a:lnTo>
                  <a:pt x="7925188" y="4808976"/>
                </a:lnTo>
                <a:lnTo>
                  <a:pt x="7922807" y="4812944"/>
                </a:lnTo>
                <a:lnTo>
                  <a:pt x="7920822" y="4818103"/>
                </a:lnTo>
                <a:lnTo>
                  <a:pt x="7918838" y="4812944"/>
                </a:lnTo>
                <a:lnTo>
                  <a:pt x="7916854" y="4809770"/>
                </a:lnTo>
                <a:lnTo>
                  <a:pt x="7914472" y="4807389"/>
                </a:lnTo>
                <a:lnTo>
                  <a:pt x="7911297" y="4806199"/>
                </a:lnTo>
                <a:lnTo>
                  <a:pt x="7908519" y="4805008"/>
                </a:lnTo>
                <a:lnTo>
                  <a:pt x="7905344" y="4805008"/>
                </a:lnTo>
                <a:lnTo>
                  <a:pt x="7898994" y="4804611"/>
                </a:lnTo>
                <a:lnTo>
                  <a:pt x="7895819" y="4804611"/>
                </a:lnTo>
                <a:lnTo>
                  <a:pt x="7892247" y="4803421"/>
                </a:lnTo>
                <a:lnTo>
                  <a:pt x="7889866" y="4802231"/>
                </a:lnTo>
                <a:lnTo>
                  <a:pt x="7887485" y="4799850"/>
                </a:lnTo>
                <a:lnTo>
                  <a:pt x="7884707" y="4797072"/>
                </a:lnTo>
                <a:lnTo>
                  <a:pt x="7883516" y="4792707"/>
                </a:lnTo>
                <a:lnTo>
                  <a:pt x="7881929" y="4786358"/>
                </a:lnTo>
                <a:lnTo>
                  <a:pt x="7880738" y="4778422"/>
                </a:lnTo>
                <a:lnTo>
                  <a:pt x="7878357" y="4783977"/>
                </a:lnTo>
                <a:lnTo>
                  <a:pt x="7875976" y="4787945"/>
                </a:lnTo>
                <a:lnTo>
                  <a:pt x="7872801" y="4790326"/>
                </a:lnTo>
                <a:lnTo>
                  <a:pt x="7871610" y="4791517"/>
                </a:lnTo>
                <a:lnTo>
                  <a:pt x="7870419" y="4791517"/>
                </a:lnTo>
                <a:lnTo>
                  <a:pt x="7869229" y="4791120"/>
                </a:lnTo>
                <a:lnTo>
                  <a:pt x="7867641" y="4790326"/>
                </a:lnTo>
                <a:lnTo>
                  <a:pt x="7866847" y="4789136"/>
                </a:lnTo>
                <a:lnTo>
                  <a:pt x="7865657" y="4786358"/>
                </a:lnTo>
                <a:lnTo>
                  <a:pt x="7865260" y="4783977"/>
                </a:lnTo>
                <a:lnTo>
                  <a:pt x="7864863" y="4780406"/>
                </a:lnTo>
                <a:lnTo>
                  <a:pt x="7863672" y="4770883"/>
                </a:lnTo>
                <a:lnTo>
                  <a:pt x="7861688" y="4775644"/>
                </a:lnTo>
                <a:lnTo>
                  <a:pt x="7858910" y="4778422"/>
                </a:lnTo>
                <a:lnTo>
                  <a:pt x="7856132" y="4780803"/>
                </a:lnTo>
                <a:lnTo>
                  <a:pt x="7853354" y="4781993"/>
                </a:lnTo>
                <a:lnTo>
                  <a:pt x="7850179" y="4783184"/>
                </a:lnTo>
                <a:lnTo>
                  <a:pt x="7847401" y="4783184"/>
                </a:lnTo>
                <a:lnTo>
                  <a:pt x="7840654" y="4782390"/>
                </a:lnTo>
                <a:lnTo>
                  <a:pt x="7835097" y="4781993"/>
                </a:lnTo>
                <a:lnTo>
                  <a:pt x="7832716" y="4782390"/>
                </a:lnTo>
                <a:lnTo>
                  <a:pt x="7830335" y="4783184"/>
                </a:lnTo>
                <a:lnTo>
                  <a:pt x="7827954" y="4785168"/>
                </a:lnTo>
                <a:lnTo>
                  <a:pt x="7825969" y="4787549"/>
                </a:lnTo>
                <a:lnTo>
                  <a:pt x="7825176" y="4791120"/>
                </a:lnTo>
                <a:lnTo>
                  <a:pt x="7823985" y="4795485"/>
                </a:lnTo>
                <a:lnTo>
                  <a:pt x="7822001" y="4791120"/>
                </a:lnTo>
                <a:lnTo>
                  <a:pt x="7819619" y="4787549"/>
                </a:lnTo>
                <a:lnTo>
                  <a:pt x="7816444" y="4783977"/>
                </a:lnTo>
                <a:lnTo>
                  <a:pt x="7814063" y="4780803"/>
                </a:lnTo>
                <a:lnTo>
                  <a:pt x="7810888" y="4778819"/>
                </a:lnTo>
                <a:lnTo>
                  <a:pt x="7808110" y="4776835"/>
                </a:lnTo>
                <a:lnTo>
                  <a:pt x="7804538" y="4775644"/>
                </a:lnTo>
                <a:lnTo>
                  <a:pt x="7800966" y="4774454"/>
                </a:lnTo>
                <a:lnTo>
                  <a:pt x="7798188" y="4774057"/>
                </a:lnTo>
                <a:lnTo>
                  <a:pt x="7793822" y="4774057"/>
                </a:lnTo>
                <a:lnTo>
                  <a:pt x="7787076" y="4774057"/>
                </a:lnTo>
                <a:lnTo>
                  <a:pt x="7779535" y="4774851"/>
                </a:lnTo>
                <a:lnTo>
                  <a:pt x="7771994" y="4776835"/>
                </a:lnTo>
                <a:lnTo>
                  <a:pt x="7756913" y="4781596"/>
                </a:lnTo>
                <a:lnTo>
                  <a:pt x="7749769" y="4783580"/>
                </a:lnTo>
                <a:lnTo>
                  <a:pt x="7743419" y="4785168"/>
                </a:lnTo>
                <a:lnTo>
                  <a:pt x="7736672" y="4785961"/>
                </a:lnTo>
                <a:lnTo>
                  <a:pt x="7731116" y="4785961"/>
                </a:lnTo>
                <a:lnTo>
                  <a:pt x="7728735" y="4785565"/>
                </a:lnTo>
                <a:lnTo>
                  <a:pt x="7726354" y="4784374"/>
                </a:lnTo>
                <a:lnTo>
                  <a:pt x="7723576" y="4783580"/>
                </a:lnTo>
                <a:lnTo>
                  <a:pt x="7721591" y="4781596"/>
                </a:lnTo>
                <a:lnTo>
                  <a:pt x="7719607" y="4783977"/>
                </a:lnTo>
                <a:lnTo>
                  <a:pt x="7717622" y="4787152"/>
                </a:lnTo>
                <a:lnTo>
                  <a:pt x="7714051" y="4793104"/>
                </a:lnTo>
                <a:lnTo>
                  <a:pt x="7708097" y="4806595"/>
                </a:lnTo>
                <a:lnTo>
                  <a:pt x="7704526" y="4812548"/>
                </a:lnTo>
                <a:lnTo>
                  <a:pt x="7702541" y="4814928"/>
                </a:lnTo>
                <a:lnTo>
                  <a:pt x="7700557" y="4817706"/>
                </a:lnTo>
                <a:lnTo>
                  <a:pt x="7698176" y="4819690"/>
                </a:lnTo>
                <a:lnTo>
                  <a:pt x="7695001" y="4821277"/>
                </a:lnTo>
                <a:lnTo>
                  <a:pt x="7691429" y="4822071"/>
                </a:lnTo>
                <a:lnTo>
                  <a:pt x="7688254" y="4822468"/>
                </a:lnTo>
                <a:lnTo>
                  <a:pt x="7680713" y="4816119"/>
                </a:lnTo>
                <a:lnTo>
                  <a:pt x="7673966" y="4810960"/>
                </a:lnTo>
                <a:lnTo>
                  <a:pt x="7667616" y="4807389"/>
                </a:lnTo>
                <a:lnTo>
                  <a:pt x="7661663" y="4805008"/>
                </a:lnTo>
                <a:lnTo>
                  <a:pt x="7656107" y="4803421"/>
                </a:lnTo>
                <a:lnTo>
                  <a:pt x="7650551" y="4803024"/>
                </a:lnTo>
                <a:lnTo>
                  <a:pt x="7644994" y="4803421"/>
                </a:lnTo>
                <a:lnTo>
                  <a:pt x="7639438" y="4805008"/>
                </a:lnTo>
                <a:lnTo>
                  <a:pt x="7633485" y="4806992"/>
                </a:lnTo>
                <a:lnTo>
                  <a:pt x="7627532" y="4809770"/>
                </a:lnTo>
                <a:lnTo>
                  <a:pt x="7614435" y="4816119"/>
                </a:lnTo>
                <a:lnTo>
                  <a:pt x="7598957" y="4824055"/>
                </a:lnTo>
                <a:lnTo>
                  <a:pt x="7590226" y="4828023"/>
                </a:lnTo>
                <a:lnTo>
                  <a:pt x="7580304" y="4832785"/>
                </a:lnTo>
                <a:lnTo>
                  <a:pt x="7577526" y="4830801"/>
                </a:lnTo>
                <a:lnTo>
                  <a:pt x="7576335" y="4829214"/>
                </a:lnTo>
                <a:lnTo>
                  <a:pt x="7575541" y="4828023"/>
                </a:lnTo>
                <a:lnTo>
                  <a:pt x="7576335" y="4827230"/>
                </a:lnTo>
                <a:lnTo>
                  <a:pt x="7577129" y="4826039"/>
                </a:lnTo>
                <a:lnTo>
                  <a:pt x="7579113" y="4825245"/>
                </a:lnTo>
                <a:lnTo>
                  <a:pt x="7584272" y="4823658"/>
                </a:lnTo>
                <a:lnTo>
                  <a:pt x="7589829" y="4822071"/>
                </a:lnTo>
                <a:lnTo>
                  <a:pt x="7592210" y="4820484"/>
                </a:lnTo>
                <a:lnTo>
                  <a:pt x="7594591" y="4819293"/>
                </a:lnTo>
                <a:lnTo>
                  <a:pt x="7596179" y="4816912"/>
                </a:lnTo>
                <a:lnTo>
                  <a:pt x="7597369" y="4814532"/>
                </a:lnTo>
                <a:lnTo>
                  <a:pt x="7597766" y="4811754"/>
                </a:lnTo>
                <a:lnTo>
                  <a:pt x="7597369" y="4808183"/>
                </a:lnTo>
                <a:lnTo>
                  <a:pt x="7572763" y="4810960"/>
                </a:lnTo>
                <a:lnTo>
                  <a:pt x="7548157" y="4812944"/>
                </a:lnTo>
                <a:lnTo>
                  <a:pt x="7523551" y="4814532"/>
                </a:lnTo>
                <a:lnTo>
                  <a:pt x="7497754" y="4816119"/>
                </a:lnTo>
                <a:lnTo>
                  <a:pt x="7472751" y="4817706"/>
                </a:lnTo>
                <a:lnTo>
                  <a:pt x="7447351" y="4819293"/>
                </a:lnTo>
                <a:lnTo>
                  <a:pt x="7421554" y="4821277"/>
                </a:lnTo>
                <a:lnTo>
                  <a:pt x="7396154" y="4824055"/>
                </a:lnTo>
                <a:lnTo>
                  <a:pt x="7370357" y="4827626"/>
                </a:lnTo>
                <a:lnTo>
                  <a:pt x="7358054" y="4830007"/>
                </a:lnTo>
                <a:lnTo>
                  <a:pt x="7345354" y="4832785"/>
                </a:lnTo>
                <a:lnTo>
                  <a:pt x="7332654" y="4836356"/>
                </a:lnTo>
                <a:lnTo>
                  <a:pt x="7320351" y="4839531"/>
                </a:lnTo>
                <a:lnTo>
                  <a:pt x="7307651" y="4843102"/>
                </a:lnTo>
                <a:lnTo>
                  <a:pt x="7294951" y="4847864"/>
                </a:lnTo>
                <a:lnTo>
                  <a:pt x="7283044" y="4852625"/>
                </a:lnTo>
                <a:lnTo>
                  <a:pt x="7271138" y="4858181"/>
                </a:lnTo>
                <a:lnTo>
                  <a:pt x="7258438" y="4864133"/>
                </a:lnTo>
                <a:lnTo>
                  <a:pt x="7246929" y="4870879"/>
                </a:lnTo>
                <a:lnTo>
                  <a:pt x="7235022" y="4878021"/>
                </a:lnTo>
                <a:lnTo>
                  <a:pt x="7222719" y="4885957"/>
                </a:lnTo>
                <a:lnTo>
                  <a:pt x="7211210" y="4894290"/>
                </a:lnTo>
                <a:lnTo>
                  <a:pt x="7199701" y="4903814"/>
                </a:lnTo>
                <a:lnTo>
                  <a:pt x="7200891" y="4909369"/>
                </a:lnTo>
                <a:lnTo>
                  <a:pt x="7202082" y="4913337"/>
                </a:lnTo>
                <a:lnTo>
                  <a:pt x="7203669" y="4916512"/>
                </a:lnTo>
                <a:lnTo>
                  <a:pt x="7205257" y="4918893"/>
                </a:lnTo>
                <a:lnTo>
                  <a:pt x="7207241" y="4920083"/>
                </a:lnTo>
                <a:lnTo>
                  <a:pt x="7209226" y="4920877"/>
                </a:lnTo>
                <a:lnTo>
                  <a:pt x="7213194" y="4921670"/>
                </a:lnTo>
                <a:lnTo>
                  <a:pt x="7216766" y="4922067"/>
                </a:lnTo>
                <a:lnTo>
                  <a:pt x="7218751" y="4922464"/>
                </a:lnTo>
                <a:lnTo>
                  <a:pt x="7220338" y="4923654"/>
                </a:lnTo>
                <a:lnTo>
                  <a:pt x="7221529" y="4924845"/>
                </a:lnTo>
                <a:lnTo>
                  <a:pt x="7222322" y="4927622"/>
                </a:lnTo>
                <a:lnTo>
                  <a:pt x="7222719" y="4931194"/>
                </a:lnTo>
                <a:lnTo>
                  <a:pt x="7222719" y="4935559"/>
                </a:lnTo>
                <a:lnTo>
                  <a:pt x="7214385" y="4939923"/>
                </a:lnTo>
                <a:lnTo>
                  <a:pt x="7207241" y="4943098"/>
                </a:lnTo>
                <a:lnTo>
                  <a:pt x="7195732" y="4946669"/>
                </a:lnTo>
                <a:lnTo>
                  <a:pt x="7190572" y="4948653"/>
                </a:lnTo>
                <a:lnTo>
                  <a:pt x="7185016" y="4951034"/>
                </a:lnTo>
                <a:lnTo>
                  <a:pt x="7179063" y="4955002"/>
                </a:lnTo>
                <a:lnTo>
                  <a:pt x="7172316" y="4960558"/>
                </a:lnTo>
                <a:lnTo>
                  <a:pt x="7171522" y="4957780"/>
                </a:lnTo>
                <a:lnTo>
                  <a:pt x="7171522" y="4955002"/>
                </a:lnTo>
                <a:lnTo>
                  <a:pt x="7171522" y="4952621"/>
                </a:lnTo>
                <a:lnTo>
                  <a:pt x="7172316" y="4951034"/>
                </a:lnTo>
                <a:lnTo>
                  <a:pt x="7173110" y="4949447"/>
                </a:lnTo>
                <a:lnTo>
                  <a:pt x="7174301" y="4948653"/>
                </a:lnTo>
                <a:lnTo>
                  <a:pt x="7176285" y="4946669"/>
                </a:lnTo>
                <a:lnTo>
                  <a:pt x="7178666" y="4944685"/>
                </a:lnTo>
                <a:lnTo>
                  <a:pt x="7180651" y="4943098"/>
                </a:lnTo>
                <a:lnTo>
                  <a:pt x="7181841" y="4941511"/>
                </a:lnTo>
                <a:lnTo>
                  <a:pt x="7182238" y="4939923"/>
                </a:lnTo>
                <a:lnTo>
                  <a:pt x="7182635" y="4938733"/>
                </a:lnTo>
                <a:lnTo>
                  <a:pt x="7183032" y="4935955"/>
                </a:lnTo>
                <a:lnTo>
                  <a:pt x="7181841" y="4932384"/>
                </a:lnTo>
                <a:lnTo>
                  <a:pt x="7179857" y="4929606"/>
                </a:lnTo>
                <a:lnTo>
                  <a:pt x="7177079" y="4926829"/>
                </a:lnTo>
                <a:lnTo>
                  <a:pt x="7174301" y="4924845"/>
                </a:lnTo>
                <a:lnTo>
                  <a:pt x="7171126" y="4922861"/>
                </a:lnTo>
                <a:lnTo>
                  <a:pt x="7167554" y="4922067"/>
                </a:lnTo>
                <a:lnTo>
                  <a:pt x="7163982" y="4920877"/>
                </a:lnTo>
                <a:lnTo>
                  <a:pt x="7160013" y="4920480"/>
                </a:lnTo>
                <a:lnTo>
                  <a:pt x="7158029" y="4921670"/>
                </a:lnTo>
                <a:lnTo>
                  <a:pt x="7157235" y="4922464"/>
                </a:lnTo>
                <a:lnTo>
                  <a:pt x="7156044" y="4923654"/>
                </a:lnTo>
                <a:lnTo>
                  <a:pt x="7155647" y="4924448"/>
                </a:lnTo>
                <a:lnTo>
                  <a:pt x="7156044" y="4926035"/>
                </a:lnTo>
                <a:lnTo>
                  <a:pt x="7156044" y="4926829"/>
                </a:lnTo>
                <a:lnTo>
                  <a:pt x="7157632" y="4930003"/>
                </a:lnTo>
                <a:lnTo>
                  <a:pt x="7158426" y="4933178"/>
                </a:lnTo>
                <a:lnTo>
                  <a:pt x="7159219" y="4935162"/>
                </a:lnTo>
                <a:lnTo>
                  <a:pt x="7159219" y="4936352"/>
                </a:lnTo>
                <a:lnTo>
                  <a:pt x="7159219" y="4938733"/>
                </a:lnTo>
                <a:lnTo>
                  <a:pt x="7158029" y="4940717"/>
                </a:lnTo>
                <a:lnTo>
                  <a:pt x="7156441" y="4942701"/>
                </a:lnTo>
                <a:lnTo>
                  <a:pt x="7154457" y="4944685"/>
                </a:lnTo>
                <a:lnTo>
                  <a:pt x="7152472" y="4941908"/>
                </a:lnTo>
                <a:lnTo>
                  <a:pt x="7150488" y="4939923"/>
                </a:lnTo>
                <a:lnTo>
                  <a:pt x="7148504" y="4938733"/>
                </a:lnTo>
                <a:lnTo>
                  <a:pt x="7146519" y="4937543"/>
                </a:lnTo>
                <a:lnTo>
                  <a:pt x="7144535" y="4937146"/>
                </a:lnTo>
                <a:lnTo>
                  <a:pt x="7142551" y="4937146"/>
                </a:lnTo>
                <a:lnTo>
                  <a:pt x="7140566" y="4937543"/>
                </a:lnTo>
                <a:lnTo>
                  <a:pt x="7138582" y="4937939"/>
                </a:lnTo>
                <a:lnTo>
                  <a:pt x="7136994" y="4939130"/>
                </a:lnTo>
                <a:lnTo>
                  <a:pt x="7135010" y="4940717"/>
                </a:lnTo>
                <a:lnTo>
                  <a:pt x="7131438" y="4943892"/>
                </a:lnTo>
                <a:lnTo>
                  <a:pt x="7129057" y="4948653"/>
                </a:lnTo>
                <a:lnTo>
                  <a:pt x="7126676" y="4953018"/>
                </a:lnTo>
                <a:lnTo>
                  <a:pt x="7119929" y="4953415"/>
                </a:lnTo>
                <a:lnTo>
                  <a:pt x="7117944" y="4953018"/>
                </a:lnTo>
                <a:lnTo>
                  <a:pt x="7116754" y="4952621"/>
                </a:lnTo>
                <a:lnTo>
                  <a:pt x="7116357" y="4952225"/>
                </a:lnTo>
                <a:lnTo>
                  <a:pt x="7115960" y="4951034"/>
                </a:lnTo>
                <a:lnTo>
                  <a:pt x="7116754" y="4948653"/>
                </a:lnTo>
                <a:lnTo>
                  <a:pt x="7118341" y="4945082"/>
                </a:lnTo>
                <a:lnTo>
                  <a:pt x="7119929" y="4940717"/>
                </a:lnTo>
                <a:lnTo>
                  <a:pt x="7120326" y="4937939"/>
                </a:lnTo>
                <a:lnTo>
                  <a:pt x="7121119" y="4935559"/>
                </a:lnTo>
                <a:lnTo>
                  <a:pt x="7121119" y="4932384"/>
                </a:lnTo>
                <a:lnTo>
                  <a:pt x="7120326" y="4929606"/>
                </a:lnTo>
                <a:lnTo>
                  <a:pt x="7117944" y="4929606"/>
                </a:lnTo>
                <a:lnTo>
                  <a:pt x="7115563" y="4930003"/>
                </a:lnTo>
                <a:lnTo>
                  <a:pt x="7113579" y="4931194"/>
                </a:lnTo>
                <a:lnTo>
                  <a:pt x="7111594" y="4932384"/>
                </a:lnTo>
                <a:lnTo>
                  <a:pt x="7110007" y="4933971"/>
                </a:lnTo>
                <a:lnTo>
                  <a:pt x="7108419" y="4936352"/>
                </a:lnTo>
                <a:lnTo>
                  <a:pt x="7107229" y="4938733"/>
                </a:lnTo>
                <a:lnTo>
                  <a:pt x="7106435" y="4941511"/>
                </a:lnTo>
                <a:lnTo>
                  <a:pt x="7105244" y="4947463"/>
                </a:lnTo>
                <a:lnTo>
                  <a:pt x="7104451" y="4954605"/>
                </a:lnTo>
                <a:lnTo>
                  <a:pt x="7104054" y="4969684"/>
                </a:lnTo>
                <a:lnTo>
                  <a:pt x="7102069" y="4970081"/>
                </a:lnTo>
                <a:lnTo>
                  <a:pt x="7099688" y="4970081"/>
                </a:lnTo>
                <a:lnTo>
                  <a:pt x="7098497" y="4970081"/>
                </a:lnTo>
                <a:lnTo>
                  <a:pt x="7096910" y="4969684"/>
                </a:lnTo>
                <a:lnTo>
                  <a:pt x="7095719" y="4968494"/>
                </a:lnTo>
                <a:lnTo>
                  <a:pt x="7094926" y="4967303"/>
                </a:lnTo>
                <a:lnTo>
                  <a:pt x="7093735" y="4964129"/>
                </a:lnTo>
                <a:lnTo>
                  <a:pt x="7092941" y="4960161"/>
                </a:lnTo>
                <a:lnTo>
                  <a:pt x="7092941" y="4955796"/>
                </a:lnTo>
                <a:lnTo>
                  <a:pt x="7092544" y="4945876"/>
                </a:lnTo>
                <a:lnTo>
                  <a:pt x="7085797" y="4949447"/>
                </a:lnTo>
                <a:lnTo>
                  <a:pt x="7078654" y="4952621"/>
                </a:lnTo>
                <a:lnTo>
                  <a:pt x="7064763" y="4958574"/>
                </a:lnTo>
                <a:lnTo>
                  <a:pt x="7050872" y="4962938"/>
                </a:lnTo>
                <a:lnTo>
                  <a:pt x="7036188" y="4967303"/>
                </a:lnTo>
                <a:lnTo>
                  <a:pt x="7021107" y="4970081"/>
                </a:lnTo>
                <a:lnTo>
                  <a:pt x="7005629" y="4972859"/>
                </a:lnTo>
                <a:lnTo>
                  <a:pt x="6990547" y="4974843"/>
                </a:lnTo>
                <a:lnTo>
                  <a:pt x="6975069" y="4976033"/>
                </a:lnTo>
                <a:lnTo>
                  <a:pt x="6959194" y="4977224"/>
                </a:lnTo>
                <a:lnTo>
                  <a:pt x="6943716" y="4977620"/>
                </a:lnTo>
                <a:lnTo>
                  <a:pt x="6913157" y="4979208"/>
                </a:lnTo>
                <a:lnTo>
                  <a:pt x="6882994" y="4980001"/>
                </a:lnTo>
                <a:lnTo>
                  <a:pt x="6868707" y="4980795"/>
                </a:lnTo>
                <a:lnTo>
                  <a:pt x="6854022" y="4982382"/>
                </a:lnTo>
                <a:lnTo>
                  <a:pt x="6848466" y="4982382"/>
                </a:lnTo>
                <a:lnTo>
                  <a:pt x="6843307" y="4981588"/>
                </a:lnTo>
                <a:lnTo>
                  <a:pt x="6838941" y="4980795"/>
                </a:lnTo>
                <a:lnTo>
                  <a:pt x="6835369" y="4979604"/>
                </a:lnTo>
                <a:lnTo>
                  <a:pt x="6832194" y="4978017"/>
                </a:lnTo>
                <a:lnTo>
                  <a:pt x="6830210" y="4976827"/>
                </a:lnTo>
                <a:lnTo>
                  <a:pt x="6829813" y="4976033"/>
                </a:lnTo>
                <a:lnTo>
                  <a:pt x="6829813" y="4975636"/>
                </a:lnTo>
                <a:lnTo>
                  <a:pt x="6830145" y="4975305"/>
                </a:lnTo>
                <a:lnTo>
                  <a:pt x="6831401" y="4974843"/>
                </a:lnTo>
                <a:lnTo>
                  <a:pt x="6830210" y="4975240"/>
                </a:lnTo>
                <a:lnTo>
                  <a:pt x="6830145" y="4975305"/>
                </a:lnTo>
                <a:lnTo>
                  <a:pt x="6823860" y="4977620"/>
                </a:lnTo>
                <a:lnTo>
                  <a:pt x="6816319" y="4980001"/>
                </a:lnTo>
                <a:lnTo>
                  <a:pt x="6808382" y="4982779"/>
                </a:lnTo>
                <a:lnTo>
                  <a:pt x="6799651" y="4984366"/>
                </a:lnTo>
                <a:lnTo>
                  <a:pt x="6791316" y="4985160"/>
                </a:lnTo>
                <a:lnTo>
                  <a:pt x="6782585" y="4985557"/>
                </a:lnTo>
                <a:lnTo>
                  <a:pt x="6774251" y="4985557"/>
                </a:lnTo>
                <a:lnTo>
                  <a:pt x="6765519" y="4984763"/>
                </a:lnTo>
                <a:lnTo>
                  <a:pt x="6757979" y="4983176"/>
                </a:lnTo>
                <a:lnTo>
                  <a:pt x="6750438" y="4980795"/>
                </a:lnTo>
                <a:lnTo>
                  <a:pt x="6743691" y="4977224"/>
                </a:lnTo>
                <a:lnTo>
                  <a:pt x="6740516" y="4975240"/>
                </a:lnTo>
                <a:lnTo>
                  <a:pt x="6737341" y="4972859"/>
                </a:lnTo>
                <a:lnTo>
                  <a:pt x="6734960" y="4970081"/>
                </a:lnTo>
                <a:lnTo>
                  <a:pt x="6732579" y="4967303"/>
                </a:lnTo>
                <a:lnTo>
                  <a:pt x="6729801" y="4964129"/>
                </a:lnTo>
                <a:lnTo>
                  <a:pt x="6727816" y="4960558"/>
                </a:lnTo>
                <a:lnTo>
                  <a:pt x="6726626" y="4956986"/>
                </a:lnTo>
                <a:lnTo>
                  <a:pt x="6725038" y="4953018"/>
                </a:lnTo>
                <a:lnTo>
                  <a:pt x="6723847" y="4949050"/>
                </a:lnTo>
                <a:lnTo>
                  <a:pt x="6723054" y="4943892"/>
                </a:lnTo>
                <a:lnTo>
                  <a:pt x="6721069" y="4952225"/>
                </a:lnTo>
                <a:lnTo>
                  <a:pt x="6719879" y="4955796"/>
                </a:lnTo>
                <a:lnTo>
                  <a:pt x="6718291" y="4958177"/>
                </a:lnTo>
                <a:lnTo>
                  <a:pt x="6717101" y="4960161"/>
                </a:lnTo>
                <a:lnTo>
                  <a:pt x="6715910" y="4961748"/>
                </a:lnTo>
                <a:lnTo>
                  <a:pt x="6713926" y="4962542"/>
                </a:lnTo>
                <a:lnTo>
                  <a:pt x="6712338" y="4963732"/>
                </a:lnTo>
                <a:lnTo>
                  <a:pt x="6710751" y="4964129"/>
                </a:lnTo>
                <a:lnTo>
                  <a:pt x="6708766" y="4964129"/>
                </a:lnTo>
                <a:lnTo>
                  <a:pt x="6705591" y="4963732"/>
                </a:lnTo>
                <a:lnTo>
                  <a:pt x="6701226" y="4962145"/>
                </a:lnTo>
                <a:lnTo>
                  <a:pt x="6696860" y="4960558"/>
                </a:lnTo>
                <a:lnTo>
                  <a:pt x="6687335" y="4956193"/>
                </a:lnTo>
                <a:lnTo>
                  <a:pt x="6682176" y="4954605"/>
                </a:lnTo>
                <a:lnTo>
                  <a:pt x="6677413" y="4953415"/>
                </a:lnTo>
                <a:lnTo>
                  <a:pt x="6671857" y="4953018"/>
                </a:lnTo>
                <a:lnTo>
                  <a:pt x="6669079" y="4953415"/>
                </a:lnTo>
                <a:lnTo>
                  <a:pt x="6666301" y="4954605"/>
                </a:lnTo>
                <a:lnTo>
                  <a:pt x="6663919" y="4955796"/>
                </a:lnTo>
                <a:lnTo>
                  <a:pt x="6660744" y="4956986"/>
                </a:lnTo>
                <a:lnTo>
                  <a:pt x="6657569" y="4958970"/>
                </a:lnTo>
                <a:lnTo>
                  <a:pt x="6655188" y="4961748"/>
                </a:lnTo>
                <a:lnTo>
                  <a:pt x="6655585" y="4956589"/>
                </a:lnTo>
                <a:lnTo>
                  <a:pt x="6655585" y="4952225"/>
                </a:lnTo>
                <a:lnTo>
                  <a:pt x="6655585" y="4948256"/>
                </a:lnTo>
                <a:lnTo>
                  <a:pt x="6654791" y="4943892"/>
                </a:lnTo>
                <a:lnTo>
                  <a:pt x="6653601" y="4940717"/>
                </a:lnTo>
                <a:lnTo>
                  <a:pt x="6652807" y="4937543"/>
                </a:lnTo>
                <a:lnTo>
                  <a:pt x="6650822" y="4934368"/>
                </a:lnTo>
                <a:lnTo>
                  <a:pt x="6649235" y="4931987"/>
                </a:lnTo>
                <a:lnTo>
                  <a:pt x="6646854" y="4930003"/>
                </a:lnTo>
                <a:lnTo>
                  <a:pt x="6644472" y="4928019"/>
                </a:lnTo>
                <a:lnTo>
                  <a:pt x="6641694" y="4926432"/>
                </a:lnTo>
                <a:lnTo>
                  <a:pt x="6639313" y="4924845"/>
                </a:lnTo>
                <a:lnTo>
                  <a:pt x="6636138" y="4924051"/>
                </a:lnTo>
                <a:lnTo>
                  <a:pt x="6632566" y="4923654"/>
                </a:lnTo>
                <a:lnTo>
                  <a:pt x="6626216" y="4922861"/>
                </a:lnTo>
                <a:lnTo>
                  <a:pt x="6619072" y="4922861"/>
                </a:lnTo>
                <a:lnTo>
                  <a:pt x="6611929" y="4924051"/>
                </a:lnTo>
                <a:lnTo>
                  <a:pt x="6605182" y="4926432"/>
                </a:lnTo>
                <a:lnTo>
                  <a:pt x="6598038" y="4928813"/>
                </a:lnTo>
                <a:lnTo>
                  <a:pt x="6591291" y="4932384"/>
                </a:lnTo>
                <a:lnTo>
                  <a:pt x="6585338" y="4937146"/>
                </a:lnTo>
                <a:lnTo>
                  <a:pt x="6579782" y="4941511"/>
                </a:lnTo>
                <a:lnTo>
                  <a:pt x="6575416" y="4947066"/>
                </a:lnTo>
                <a:lnTo>
                  <a:pt x="6578591" y="4951431"/>
                </a:lnTo>
                <a:lnTo>
                  <a:pt x="6581369" y="4956193"/>
                </a:lnTo>
                <a:lnTo>
                  <a:pt x="6584941" y="4959764"/>
                </a:lnTo>
                <a:lnTo>
                  <a:pt x="6588910" y="4962145"/>
                </a:lnTo>
                <a:lnTo>
                  <a:pt x="6593276" y="4964526"/>
                </a:lnTo>
                <a:lnTo>
                  <a:pt x="6598038" y="4966510"/>
                </a:lnTo>
                <a:lnTo>
                  <a:pt x="6602404" y="4968097"/>
                </a:lnTo>
                <a:lnTo>
                  <a:pt x="6607563" y="4968494"/>
                </a:lnTo>
                <a:lnTo>
                  <a:pt x="6613119" y="4969287"/>
                </a:lnTo>
                <a:lnTo>
                  <a:pt x="6617882" y="4969287"/>
                </a:lnTo>
                <a:lnTo>
                  <a:pt x="6623041" y="4968494"/>
                </a:lnTo>
                <a:lnTo>
                  <a:pt x="6628597" y="4968097"/>
                </a:lnTo>
                <a:lnTo>
                  <a:pt x="6634154" y="4967303"/>
                </a:lnTo>
                <a:lnTo>
                  <a:pt x="6639313" y="4965716"/>
                </a:lnTo>
                <a:lnTo>
                  <a:pt x="6644076" y="4963732"/>
                </a:lnTo>
                <a:lnTo>
                  <a:pt x="6649235" y="4961748"/>
                </a:lnTo>
                <a:lnTo>
                  <a:pt x="6646060" y="4966510"/>
                </a:lnTo>
                <a:lnTo>
                  <a:pt x="6642091" y="4970478"/>
                </a:lnTo>
                <a:lnTo>
                  <a:pt x="6638519" y="4974049"/>
                </a:lnTo>
                <a:lnTo>
                  <a:pt x="6634551" y="4977224"/>
                </a:lnTo>
                <a:lnTo>
                  <a:pt x="6630185" y="4979604"/>
                </a:lnTo>
                <a:lnTo>
                  <a:pt x="6626216" y="4981588"/>
                </a:lnTo>
                <a:lnTo>
                  <a:pt x="6621454" y="4983176"/>
                </a:lnTo>
                <a:lnTo>
                  <a:pt x="6617088" y="4984366"/>
                </a:lnTo>
                <a:lnTo>
                  <a:pt x="6611929" y="4985160"/>
                </a:lnTo>
                <a:lnTo>
                  <a:pt x="6607166" y="4985557"/>
                </a:lnTo>
                <a:lnTo>
                  <a:pt x="6597641" y="4986350"/>
                </a:lnTo>
                <a:lnTo>
                  <a:pt x="6586926" y="4986350"/>
                </a:lnTo>
                <a:lnTo>
                  <a:pt x="6577004" y="4985557"/>
                </a:lnTo>
                <a:lnTo>
                  <a:pt x="6567479" y="4985557"/>
                </a:lnTo>
                <a:lnTo>
                  <a:pt x="6557160" y="4985557"/>
                </a:lnTo>
                <a:lnTo>
                  <a:pt x="6552794" y="4986350"/>
                </a:lnTo>
                <a:lnTo>
                  <a:pt x="6548429" y="4987144"/>
                </a:lnTo>
                <a:lnTo>
                  <a:pt x="6543666" y="4988334"/>
                </a:lnTo>
                <a:lnTo>
                  <a:pt x="6539301" y="4989525"/>
                </a:lnTo>
                <a:lnTo>
                  <a:pt x="6535332" y="4991906"/>
                </a:lnTo>
                <a:lnTo>
                  <a:pt x="6531760" y="4993890"/>
                </a:lnTo>
                <a:lnTo>
                  <a:pt x="6527791" y="4996667"/>
                </a:lnTo>
                <a:lnTo>
                  <a:pt x="6524219" y="5000239"/>
                </a:lnTo>
                <a:lnTo>
                  <a:pt x="6521044" y="5004207"/>
                </a:lnTo>
                <a:lnTo>
                  <a:pt x="6518266" y="5008968"/>
                </a:lnTo>
                <a:lnTo>
                  <a:pt x="6515488" y="5013730"/>
                </a:lnTo>
                <a:lnTo>
                  <a:pt x="6513107" y="5019682"/>
                </a:lnTo>
                <a:lnTo>
                  <a:pt x="6508344" y="5020873"/>
                </a:lnTo>
                <a:lnTo>
                  <a:pt x="6503185" y="5021269"/>
                </a:lnTo>
                <a:lnTo>
                  <a:pt x="6493263" y="5021269"/>
                </a:lnTo>
                <a:lnTo>
                  <a:pt x="6484135" y="5020476"/>
                </a:lnTo>
                <a:lnTo>
                  <a:pt x="6474610" y="5018889"/>
                </a:lnTo>
                <a:lnTo>
                  <a:pt x="6465879" y="5016508"/>
                </a:lnTo>
                <a:lnTo>
                  <a:pt x="6457544" y="5013730"/>
                </a:lnTo>
                <a:lnTo>
                  <a:pt x="6440876" y="5008968"/>
                </a:lnTo>
                <a:lnTo>
                  <a:pt x="6432541" y="5006191"/>
                </a:lnTo>
                <a:lnTo>
                  <a:pt x="6424207" y="5004603"/>
                </a:lnTo>
                <a:lnTo>
                  <a:pt x="6415872" y="5003413"/>
                </a:lnTo>
                <a:lnTo>
                  <a:pt x="6407141" y="5002619"/>
                </a:lnTo>
                <a:lnTo>
                  <a:pt x="6398807" y="5003810"/>
                </a:lnTo>
                <a:lnTo>
                  <a:pt x="6394838" y="5004603"/>
                </a:lnTo>
                <a:lnTo>
                  <a:pt x="6390076" y="5005794"/>
                </a:lnTo>
                <a:lnTo>
                  <a:pt x="6385711" y="5007381"/>
                </a:lnTo>
                <a:lnTo>
                  <a:pt x="6380551" y="5009365"/>
                </a:lnTo>
                <a:lnTo>
                  <a:pt x="6376185" y="5011746"/>
                </a:lnTo>
                <a:lnTo>
                  <a:pt x="6371026" y="5014127"/>
                </a:lnTo>
                <a:lnTo>
                  <a:pt x="6374201" y="4999842"/>
                </a:lnTo>
                <a:lnTo>
                  <a:pt x="6374995" y="4993096"/>
                </a:lnTo>
                <a:lnTo>
                  <a:pt x="6374995" y="4987144"/>
                </a:lnTo>
                <a:lnTo>
                  <a:pt x="6374599" y="4981192"/>
                </a:lnTo>
                <a:lnTo>
                  <a:pt x="6373804" y="4978017"/>
                </a:lnTo>
                <a:lnTo>
                  <a:pt x="6372614" y="4975636"/>
                </a:lnTo>
                <a:lnTo>
                  <a:pt x="6371821" y="4973255"/>
                </a:lnTo>
                <a:lnTo>
                  <a:pt x="6369438" y="4971271"/>
                </a:lnTo>
                <a:lnTo>
                  <a:pt x="6367455" y="4968494"/>
                </a:lnTo>
                <a:lnTo>
                  <a:pt x="6365073" y="4966510"/>
                </a:lnTo>
                <a:lnTo>
                  <a:pt x="6360708" y="4967303"/>
                </a:lnTo>
                <a:lnTo>
                  <a:pt x="6357135" y="4968097"/>
                </a:lnTo>
                <a:lnTo>
                  <a:pt x="6354754" y="4969684"/>
                </a:lnTo>
                <a:lnTo>
                  <a:pt x="6352373" y="4971668"/>
                </a:lnTo>
                <a:lnTo>
                  <a:pt x="6351579" y="4973652"/>
                </a:lnTo>
                <a:lnTo>
                  <a:pt x="6351184" y="4976827"/>
                </a:lnTo>
                <a:lnTo>
                  <a:pt x="6350388" y="4979208"/>
                </a:lnTo>
                <a:lnTo>
                  <a:pt x="6351184" y="4982382"/>
                </a:lnTo>
                <a:lnTo>
                  <a:pt x="6351579" y="4989525"/>
                </a:lnTo>
                <a:lnTo>
                  <a:pt x="6351977" y="4997064"/>
                </a:lnTo>
                <a:lnTo>
                  <a:pt x="6351977" y="5001826"/>
                </a:lnTo>
                <a:lnTo>
                  <a:pt x="6351579" y="5005794"/>
                </a:lnTo>
                <a:lnTo>
                  <a:pt x="6350388" y="5010159"/>
                </a:lnTo>
                <a:lnTo>
                  <a:pt x="6348405" y="5014920"/>
                </a:lnTo>
                <a:lnTo>
                  <a:pt x="6342848" y="5013730"/>
                </a:lnTo>
                <a:lnTo>
                  <a:pt x="6337689" y="5012936"/>
                </a:lnTo>
                <a:lnTo>
                  <a:pt x="6332133" y="5012143"/>
                </a:lnTo>
                <a:lnTo>
                  <a:pt x="6326577" y="5012143"/>
                </a:lnTo>
                <a:lnTo>
                  <a:pt x="6321020" y="5012936"/>
                </a:lnTo>
                <a:lnTo>
                  <a:pt x="6315463" y="5013333"/>
                </a:lnTo>
                <a:lnTo>
                  <a:pt x="6303954" y="5015714"/>
                </a:lnTo>
                <a:lnTo>
                  <a:pt x="6291652" y="5018889"/>
                </a:lnTo>
                <a:lnTo>
                  <a:pt x="6279745" y="5022857"/>
                </a:lnTo>
                <a:lnTo>
                  <a:pt x="6255537" y="5031190"/>
                </a:lnTo>
                <a:lnTo>
                  <a:pt x="6243234" y="5035951"/>
                </a:lnTo>
                <a:lnTo>
                  <a:pt x="6230136" y="5039523"/>
                </a:lnTo>
                <a:lnTo>
                  <a:pt x="6217040" y="5042300"/>
                </a:lnTo>
                <a:lnTo>
                  <a:pt x="6210689" y="5043491"/>
                </a:lnTo>
                <a:lnTo>
                  <a:pt x="6203942" y="5043888"/>
                </a:lnTo>
                <a:lnTo>
                  <a:pt x="6197592" y="5044284"/>
                </a:lnTo>
                <a:lnTo>
                  <a:pt x="6190846" y="5044284"/>
                </a:lnTo>
                <a:lnTo>
                  <a:pt x="6184099" y="5043888"/>
                </a:lnTo>
                <a:lnTo>
                  <a:pt x="6177353" y="5043094"/>
                </a:lnTo>
                <a:lnTo>
                  <a:pt x="6170209" y="5041904"/>
                </a:lnTo>
                <a:lnTo>
                  <a:pt x="6163858" y="5039919"/>
                </a:lnTo>
                <a:lnTo>
                  <a:pt x="6156714" y="5037539"/>
                </a:lnTo>
                <a:lnTo>
                  <a:pt x="6149967" y="5034364"/>
                </a:lnTo>
                <a:lnTo>
                  <a:pt x="6146791" y="5035951"/>
                </a:lnTo>
                <a:lnTo>
                  <a:pt x="6144410" y="5037539"/>
                </a:lnTo>
                <a:lnTo>
                  <a:pt x="6142823" y="5038729"/>
                </a:lnTo>
                <a:lnTo>
                  <a:pt x="6141632" y="5040316"/>
                </a:lnTo>
                <a:lnTo>
                  <a:pt x="6140838" y="5042300"/>
                </a:lnTo>
                <a:lnTo>
                  <a:pt x="6140838" y="5044284"/>
                </a:lnTo>
                <a:lnTo>
                  <a:pt x="6141236" y="5047856"/>
                </a:lnTo>
                <a:lnTo>
                  <a:pt x="6141632" y="5051824"/>
                </a:lnTo>
                <a:lnTo>
                  <a:pt x="6142426" y="5056585"/>
                </a:lnTo>
                <a:lnTo>
                  <a:pt x="6141632" y="5058966"/>
                </a:lnTo>
                <a:lnTo>
                  <a:pt x="6141236" y="5061347"/>
                </a:lnTo>
                <a:lnTo>
                  <a:pt x="6140443" y="5064125"/>
                </a:lnTo>
                <a:lnTo>
                  <a:pt x="6138856" y="5066506"/>
                </a:lnTo>
                <a:lnTo>
                  <a:pt x="6127346" y="5068490"/>
                </a:lnTo>
                <a:lnTo>
                  <a:pt x="6117026" y="5070077"/>
                </a:lnTo>
                <a:lnTo>
                  <a:pt x="6107104" y="5070871"/>
                </a:lnTo>
                <a:lnTo>
                  <a:pt x="6098769" y="5070871"/>
                </a:lnTo>
                <a:lnTo>
                  <a:pt x="6090435" y="5070871"/>
                </a:lnTo>
                <a:lnTo>
                  <a:pt x="6082896" y="5070474"/>
                </a:lnTo>
                <a:lnTo>
                  <a:pt x="6069401" y="5069680"/>
                </a:lnTo>
                <a:lnTo>
                  <a:pt x="6057497" y="5068490"/>
                </a:lnTo>
                <a:lnTo>
                  <a:pt x="6051939" y="5068490"/>
                </a:lnTo>
                <a:lnTo>
                  <a:pt x="6046385" y="5068887"/>
                </a:lnTo>
                <a:lnTo>
                  <a:pt x="6041223" y="5069680"/>
                </a:lnTo>
                <a:lnTo>
                  <a:pt x="6036065" y="5070871"/>
                </a:lnTo>
                <a:lnTo>
                  <a:pt x="6030509" y="5073648"/>
                </a:lnTo>
                <a:lnTo>
                  <a:pt x="6025352" y="5076426"/>
                </a:lnTo>
                <a:lnTo>
                  <a:pt x="6022969" y="5069680"/>
                </a:lnTo>
                <a:lnTo>
                  <a:pt x="6020193" y="5063331"/>
                </a:lnTo>
                <a:lnTo>
                  <a:pt x="6018208" y="5060950"/>
                </a:lnTo>
                <a:lnTo>
                  <a:pt x="6016620" y="5058570"/>
                </a:lnTo>
                <a:lnTo>
                  <a:pt x="6014236" y="5056585"/>
                </a:lnTo>
                <a:lnTo>
                  <a:pt x="6012254" y="5054998"/>
                </a:lnTo>
                <a:lnTo>
                  <a:pt x="6009870" y="5053411"/>
                </a:lnTo>
                <a:lnTo>
                  <a:pt x="6006700" y="5052617"/>
                </a:lnTo>
                <a:lnTo>
                  <a:pt x="6003920" y="5051427"/>
                </a:lnTo>
                <a:lnTo>
                  <a:pt x="6000742" y="5051427"/>
                </a:lnTo>
                <a:lnTo>
                  <a:pt x="5997171" y="5051427"/>
                </a:lnTo>
                <a:lnTo>
                  <a:pt x="5993206" y="5051427"/>
                </a:lnTo>
                <a:lnTo>
                  <a:pt x="5989233" y="5052617"/>
                </a:lnTo>
                <a:lnTo>
                  <a:pt x="5985270" y="5053411"/>
                </a:lnTo>
                <a:lnTo>
                  <a:pt x="5985664" y="5050633"/>
                </a:lnTo>
                <a:lnTo>
                  <a:pt x="5987249" y="5048252"/>
                </a:lnTo>
                <a:lnTo>
                  <a:pt x="5989233" y="5047062"/>
                </a:lnTo>
                <a:lnTo>
                  <a:pt x="5991619" y="5045872"/>
                </a:lnTo>
                <a:lnTo>
                  <a:pt x="5996779" y="5045475"/>
                </a:lnTo>
                <a:lnTo>
                  <a:pt x="6002336" y="5045078"/>
                </a:lnTo>
                <a:lnTo>
                  <a:pt x="6002728" y="5041507"/>
                </a:lnTo>
                <a:lnTo>
                  <a:pt x="6002728" y="5037935"/>
                </a:lnTo>
                <a:lnTo>
                  <a:pt x="6002336" y="5035555"/>
                </a:lnTo>
                <a:lnTo>
                  <a:pt x="6001935" y="5033571"/>
                </a:lnTo>
                <a:lnTo>
                  <a:pt x="6000742" y="5031190"/>
                </a:lnTo>
                <a:lnTo>
                  <a:pt x="5999558" y="5030396"/>
                </a:lnTo>
                <a:lnTo>
                  <a:pt x="5997171" y="5028412"/>
                </a:lnTo>
                <a:lnTo>
                  <a:pt x="5993599" y="5026825"/>
                </a:lnTo>
                <a:lnTo>
                  <a:pt x="5990822" y="5025238"/>
                </a:lnTo>
                <a:lnTo>
                  <a:pt x="5987249" y="5023650"/>
                </a:lnTo>
                <a:lnTo>
                  <a:pt x="5986062" y="5022857"/>
                </a:lnTo>
                <a:lnTo>
                  <a:pt x="5985270" y="5021269"/>
                </a:lnTo>
                <a:lnTo>
                  <a:pt x="5984075" y="5022857"/>
                </a:lnTo>
                <a:lnTo>
                  <a:pt x="5983281" y="5024444"/>
                </a:lnTo>
                <a:lnTo>
                  <a:pt x="5982491" y="5028015"/>
                </a:lnTo>
                <a:lnTo>
                  <a:pt x="5982091" y="5031190"/>
                </a:lnTo>
                <a:lnTo>
                  <a:pt x="5981300" y="5034364"/>
                </a:lnTo>
                <a:lnTo>
                  <a:pt x="5980105" y="5035951"/>
                </a:lnTo>
                <a:lnTo>
                  <a:pt x="5979311" y="5036745"/>
                </a:lnTo>
                <a:lnTo>
                  <a:pt x="5978124" y="5037935"/>
                </a:lnTo>
                <a:lnTo>
                  <a:pt x="5976139" y="5038332"/>
                </a:lnTo>
                <a:lnTo>
                  <a:pt x="5973758" y="5038729"/>
                </a:lnTo>
                <a:lnTo>
                  <a:pt x="5970582" y="5038729"/>
                </a:lnTo>
                <a:lnTo>
                  <a:pt x="5967011" y="5038332"/>
                </a:lnTo>
                <a:lnTo>
                  <a:pt x="5962646" y="5037935"/>
                </a:lnTo>
                <a:lnTo>
                  <a:pt x="5963043" y="5035555"/>
                </a:lnTo>
                <a:lnTo>
                  <a:pt x="5963438" y="5033967"/>
                </a:lnTo>
                <a:lnTo>
                  <a:pt x="5966216" y="5030793"/>
                </a:lnTo>
                <a:lnTo>
                  <a:pt x="5970982" y="5026428"/>
                </a:lnTo>
                <a:lnTo>
                  <a:pt x="5973758" y="5023253"/>
                </a:lnTo>
                <a:lnTo>
                  <a:pt x="5974155" y="5021269"/>
                </a:lnTo>
                <a:lnTo>
                  <a:pt x="5974947" y="5019285"/>
                </a:lnTo>
                <a:lnTo>
                  <a:pt x="5974947" y="5016905"/>
                </a:lnTo>
                <a:lnTo>
                  <a:pt x="5974947" y="5013730"/>
                </a:lnTo>
                <a:lnTo>
                  <a:pt x="5974553" y="5009762"/>
                </a:lnTo>
                <a:lnTo>
                  <a:pt x="5973758" y="5005397"/>
                </a:lnTo>
                <a:lnTo>
                  <a:pt x="5978124" y="5003413"/>
                </a:lnTo>
                <a:lnTo>
                  <a:pt x="5982491" y="5001826"/>
                </a:lnTo>
                <a:lnTo>
                  <a:pt x="5987249" y="5000635"/>
                </a:lnTo>
                <a:lnTo>
                  <a:pt x="5991220" y="5000635"/>
                </a:lnTo>
                <a:lnTo>
                  <a:pt x="5998763" y="5000635"/>
                </a:lnTo>
                <a:lnTo>
                  <a:pt x="6005110" y="5000635"/>
                </a:lnTo>
                <a:lnTo>
                  <a:pt x="6008284" y="5000239"/>
                </a:lnTo>
                <a:lnTo>
                  <a:pt x="6010665" y="4999445"/>
                </a:lnTo>
                <a:lnTo>
                  <a:pt x="6012652" y="4997064"/>
                </a:lnTo>
                <a:lnTo>
                  <a:pt x="6014637" y="4994683"/>
                </a:lnTo>
                <a:lnTo>
                  <a:pt x="6016221" y="4991112"/>
                </a:lnTo>
                <a:lnTo>
                  <a:pt x="6017809" y="4986350"/>
                </a:lnTo>
                <a:lnTo>
                  <a:pt x="6018208" y="4980001"/>
                </a:lnTo>
                <a:lnTo>
                  <a:pt x="6018999" y="4972859"/>
                </a:lnTo>
                <a:lnTo>
                  <a:pt x="6021381" y="4978017"/>
                </a:lnTo>
                <a:lnTo>
                  <a:pt x="6023764" y="4982779"/>
                </a:lnTo>
                <a:lnTo>
                  <a:pt x="6026143" y="4986350"/>
                </a:lnTo>
                <a:lnTo>
                  <a:pt x="6029320" y="4989128"/>
                </a:lnTo>
                <a:lnTo>
                  <a:pt x="6031701" y="4991112"/>
                </a:lnTo>
                <a:lnTo>
                  <a:pt x="6034479" y="4992699"/>
                </a:lnTo>
                <a:lnTo>
                  <a:pt x="6037257" y="4993096"/>
                </a:lnTo>
                <a:lnTo>
                  <a:pt x="6040037" y="4993890"/>
                </a:lnTo>
                <a:lnTo>
                  <a:pt x="6042814" y="4993096"/>
                </a:lnTo>
                <a:lnTo>
                  <a:pt x="6045590" y="4992302"/>
                </a:lnTo>
                <a:lnTo>
                  <a:pt x="6048367" y="4991112"/>
                </a:lnTo>
                <a:lnTo>
                  <a:pt x="6050750" y="4989128"/>
                </a:lnTo>
                <a:lnTo>
                  <a:pt x="6057102" y="4985160"/>
                </a:lnTo>
                <a:lnTo>
                  <a:pt x="6063055" y="4980001"/>
                </a:lnTo>
                <a:lnTo>
                  <a:pt x="6069401" y="4974843"/>
                </a:lnTo>
                <a:lnTo>
                  <a:pt x="6076147" y="4969684"/>
                </a:lnTo>
                <a:lnTo>
                  <a:pt x="6082498" y="4964526"/>
                </a:lnTo>
                <a:lnTo>
                  <a:pt x="6086070" y="4962542"/>
                </a:lnTo>
                <a:lnTo>
                  <a:pt x="6089642" y="4960558"/>
                </a:lnTo>
                <a:lnTo>
                  <a:pt x="6093214" y="4958970"/>
                </a:lnTo>
                <a:lnTo>
                  <a:pt x="6097182" y="4958177"/>
                </a:lnTo>
                <a:lnTo>
                  <a:pt x="6100754" y="4956986"/>
                </a:lnTo>
                <a:lnTo>
                  <a:pt x="6104722" y="4956986"/>
                </a:lnTo>
                <a:lnTo>
                  <a:pt x="6108692" y="4957780"/>
                </a:lnTo>
                <a:lnTo>
                  <a:pt x="6112662" y="4958574"/>
                </a:lnTo>
                <a:lnTo>
                  <a:pt x="6116629" y="4960161"/>
                </a:lnTo>
                <a:lnTo>
                  <a:pt x="6120995" y="4962542"/>
                </a:lnTo>
                <a:lnTo>
                  <a:pt x="6120201" y="4957780"/>
                </a:lnTo>
                <a:lnTo>
                  <a:pt x="6119010" y="4953018"/>
                </a:lnTo>
                <a:lnTo>
                  <a:pt x="6118216" y="4949447"/>
                </a:lnTo>
                <a:lnTo>
                  <a:pt x="6116629" y="4946669"/>
                </a:lnTo>
                <a:lnTo>
                  <a:pt x="6115042" y="4943892"/>
                </a:lnTo>
                <a:lnTo>
                  <a:pt x="6113851" y="4942701"/>
                </a:lnTo>
                <a:lnTo>
                  <a:pt x="6111470" y="4941511"/>
                </a:lnTo>
                <a:lnTo>
                  <a:pt x="6109485" y="4940717"/>
                </a:lnTo>
                <a:lnTo>
                  <a:pt x="6107501" y="4940717"/>
                </a:lnTo>
                <a:lnTo>
                  <a:pt x="6105517" y="4940717"/>
                </a:lnTo>
                <a:lnTo>
                  <a:pt x="6100754" y="4941908"/>
                </a:lnTo>
                <a:lnTo>
                  <a:pt x="6095995" y="4943892"/>
                </a:lnTo>
                <a:lnTo>
                  <a:pt x="6090435" y="4946669"/>
                </a:lnTo>
                <a:lnTo>
                  <a:pt x="6080516" y="4952225"/>
                </a:lnTo>
                <a:lnTo>
                  <a:pt x="6075355" y="4954209"/>
                </a:lnTo>
                <a:lnTo>
                  <a:pt x="6073370" y="4955002"/>
                </a:lnTo>
                <a:lnTo>
                  <a:pt x="6070992" y="4955002"/>
                </a:lnTo>
                <a:lnTo>
                  <a:pt x="6069005" y="4955002"/>
                </a:lnTo>
                <a:lnTo>
                  <a:pt x="6067024" y="4954605"/>
                </a:lnTo>
                <a:lnTo>
                  <a:pt x="6065036" y="4953415"/>
                </a:lnTo>
                <a:lnTo>
                  <a:pt x="6063451" y="4952225"/>
                </a:lnTo>
                <a:lnTo>
                  <a:pt x="6061861" y="4950241"/>
                </a:lnTo>
                <a:lnTo>
                  <a:pt x="6060275" y="4947066"/>
                </a:lnTo>
                <a:lnTo>
                  <a:pt x="6059482" y="4943892"/>
                </a:lnTo>
                <a:lnTo>
                  <a:pt x="6058289" y="4939923"/>
                </a:lnTo>
                <a:lnTo>
                  <a:pt x="6055114" y="4941114"/>
                </a:lnTo>
                <a:lnTo>
                  <a:pt x="6051543" y="4942701"/>
                </a:lnTo>
                <a:lnTo>
                  <a:pt x="6048367" y="4944685"/>
                </a:lnTo>
                <a:lnTo>
                  <a:pt x="6045590" y="4946669"/>
                </a:lnTo>
                <a:lnTo>
                  <a:pt x="6040431" y="4951034"/>
                </a:lnTo>
                <a:lnTo>
                  <a:pt x="6035274" y="4955796"/>
                </a:lnTo>
                <a:lnTo>
                  <a:pt x="6032891" y="4957780"/>
                </a:lnTo>
                <a:lnTo>
                  <a:pt x="6030509" y="4958970"/>
                </a:lnTo>
                <a:lnTo>
                  <a:pt x="6027730" y="4960161"/>
                </a:lnTo>
                <a:lnTo>
                  <a:pt x="6025352" y="4960558"/>
                </a:lnTo>
                <a:lnTo>
                  <a:pt x="6022969" y="4960558"/>
                </a:lnTo>
                <a:lnTo>
                  <a:pt x="6019794" y="4960161"/>
                </a:lnTo>
                <a:lnTo>
                  <a:pt x="6016221" y="4958574"/>
                </a:lnTo>
                <a:lnTo>
                  <a:pt x="6012652" y="4956589"/>
                </a:lnTo>
                <a:lnTo>
                  <a:pt x="6013442" y="4954209"/>
                </a:lnTo>
                <a:lnTo>
                  <a:pt x="6014236" y="4952225"/>
                </a:lnTo>
                <a:lnTo>
                  <a:pt x="6015428" y="4950637"/>
                </a:lnTo>
                <a:lnTo>
                  <a:pt x="6016221" y="4949447"/>
                </a:lnTo>
                <a:lnTo>
                  <a:pt x="6017809" y="4948653"/>
                </a:lnTo>
                <a:lnTo>
                  <a:pt x="6019794" y="4948256"/>
                </a:lnTo>
                <a:lnTo>
                  <a:pt x="6023367" y="4947066"/>
                </a:lnTo>
                <a:lnTo>
                  <a:pt x="6027335" y="4946669"/>
                </a:lnTo>
                <a:lnTo>
                  <a:pt x="6030908" y="4945479"/>
                </a:lnTo>
                <a:lnTo>
                  <a:pt x="6032492" y="4944685"/>
                </a:lnTo>
                <a:lnTo>
                  <a:pt x="6033686" y="4943495"/>
                </a:lnTo>
                <a:lnTo>
                  <a:pt x="6034874" y="4941908"/>
                </a:lnTo>
                <a:lnTo>
                  <a:pt x="6036065" y="4939923"/>
                </a:lnTo>
                <a:lnTo>
                  <a:pt x="6033686" y="4937146"/>
                </a:lnTo>
                <a:lnTo>
                  <a:pt x="6031302" y="4934368"/>
                </a:lnTo>
                <a:lnTo>
                  <a:pt x="6028524" y="4932384"/>
                </a:lnTo>
                <a:lnTo>
                  <a:pt x="6025352" y="4931590"/>
                </a:lnTo>
                <a:lnTo>
                  <a:pt x="6021779" y="4931194"/>
                </a:lnTo>
                <a:lnTo>
                  <a:pt x="6018208" y="4931194"/>
                </a:lnTo>
                <a:lnTo>
                  <a:pt x="6014637" y="4931590"/>
                </a:lnTo>
                <a:lnTo>
                  <a:pt x="6010665" y="4931987"/>
                </a:lnTo>
                <a:lnTo>
                  <a:pt x="6003129" y="4933971"/>
                </a:lnTo>
                <a:lnTo>
                  <a:pt x="5996378" y="4936352"/>
                </a:lnTo>
                <a:lnTo>
                  <a:pt x="5984871" y="4941114"/>
                </a:lnTo>
                <a:lnTo>
                  <a:pt x="5985270" y="4943495"/>
                </a:lnTo>
                <a:lnTo>
                  <a:pt x="5985664" y="4945479"/>
                </a:lnTo>
                <a:lnTo>
                  <a:pt x="5987249" y="4946669"/>
                </a:lnTo>
                <a:lnTo>
                  <a:pt x="5988841" y="4947463"/>
                </a:lnTo>
                <a:lnTo>
                  <a:pt x="5992013" y="4948256"/>
                </a:lnTo>
                <a:lnTo>
                  <a:pt x="5995584" y="4949050"/>
                </a:lnTo>
                <a:lnTo>
                  <a:pt x="5994395" y="4950241"/>
                </a:lnTo>
                <a:lnTo>
                  <a:pt x="5991619" y="4951431"/>
                </a:lnTo>
                <a:lnTo>
                  <a:pt x="5985270" y="4953415"/>
                </a:lnTo>
                <a:lnTo>
                  <a:pt x="5977727" y="4955002"/>
                </a:lnTo>
                <a:lnTo>
                  <a:pt x="5970185" y="4956193"/>
                </a:lnTo>
                <a:lnTo>
                  <a:pt x="5967011" y="4956193"/>
                </a:lnTo>
                <a:lnTo>
                  <a:pt x="5964232" y="4955002"/>
                </a:lnTo>
                <a:lnTo>
                  <a:pt x="5961454" y="4954605"/>
                </a:lnTo>
                <a:lnTo>
                  <a:pt x="5959470" y="4953018"/>
                </a:lnTo>
                <a:lnTo>
                  <a:pt x="5958674" y="4951034"/>
                </a:lnTo>
                <a:lnTo>
                  <a:pt x="5958674" y="4948653"/>
                </a:lnTo>
                <a:lnTo>
                  <a:pt x="5959470" y="4945479"/>
                </a:lnTo>
                <a:lnTo>
                  <a:pt x="5961454" y="4941511"/>
                </a:lnTo>
                <a:lnTo>
                  <a:pt x="5953516" y="4945876"/>
                </a:lnTo>
                <a:lnTo>
                  <a:pt x="5945579" y="4951034"/>
                </a:lnTo>
                <a:lnTo>
                  <a:pt x="5942009" y="4954209"/>
                </a:lnTo>
                <a:lnTo>
                  <a:pt x="5938834" y="4956986"/>
                </a:lnTo>
                <a:lnTo>
                  <a:pt x="5936058" y="4960954"/>
                </a:lnTo>
                <a:lnTo>
                  <a:pt x="5933670" y="4966113"/>
                </a:lnTo>
                <a:lnTo>
                  <a:pt x="5930895" y="4966113"/>
                </a:lnTo>
                <a:lnTo>
                  <a:pt x="5928515" y="4966113"/>
                </a:lnTo>
                <a:lnTo>
                  <a:pt x="5926135" y="4965716"/>
                </a:lnTo>
                <a:lnTo>
                  <a:pt x="5924148" y="4964526"/>
                </a:lnTo>
                <a:lnTo>
                  <a:pt x="5922565" y="4963732"/>
                </a:lnTo>
                <a:lnTo>
                  <a:pt x="5920975" y="4962145"/>
                </a:lnTo>
                <a:lnTo>
                  <a:pt x="5919784" y="4960558"/>
                </a:lnTo>
                <a:lnTo>
                  <a:pt x="5918992" y="4958970"/>
                </a:lnTo>
                <a:lnTo>
                  <a:pt x="5918592" y="4956986"/>
                </a:lnTo>
                <a:lnTo>
                  <a:pt x="5917799" y="4955796"/>
                </a:lnTo>
                <a:lnTo>
                  <a:pt x="5918592" y="4951034"/>
                </a:lnTo>
                <a:lnTo>
                  <a:pt x="5919384" y="4946669"/>
                </a:lnTo>
                <a:lnTo>
                  <a:pt x="5921768" y="4941908"/>
                </a:lnTo>
                <a:lnTo>
                  <a:pt x="5919784" y="4943098"/>
                </a:lnTo>
                <a:lnTo>
                  <a:pt x="5917799" y="4943892"/>
                </a:lnTo>
                <a:lnTo>
                  <a:pt x="5915811" y="4945082"/>
                </a:lnTo>
                <a:lnTo>
                  <a:pt x="5914226" y="4946669"/>
                </a:lnTo>
                <a:lnTo>
                  <a:pt x="5913434" y="4948653"/>
                </a:lnTo>
                <a:lnTo>
                  <a:pt x="5913033" y="4950637"/>
                </a:lnTo>
                <a:lnTo>
                  <a:pt x="5912240" y="4952621"/>
                </a:lnTo>
                <a:lnTo>
                  <a:pt x="5912240" y="4954605"/>
                </a:lnTo>
                <a:lnTo>
                  <a:pt x="5912240" y="4956589"/>
                </a:lnTo>
                <a:lnTo>
                  <a:pt x="5913033" y="4958177"/>
                </a:lnTo>
                <a:lnTo>
                  <a:pt x="5913434" y="4960161"/>
                </a:lnTo>
                <a:lnTo>
                  <a:pt x="5915019" y="4962145"/>
                </a:lnTo>
                <a:lnTo>
                  <a:pt x="5915811" y="4963732"/>
                </a:lnTo>
                <a:lnTo>
                  <a:pt x="5917799" y="4964526"/>
                </a:lnTo>
                <a:lnTo>
                  <a:pt x="5919784" y="4965716"/>
                </a:lnTo>
                <a:lnTo>
                  <a:pt x="5922565" y="4966113"/>
                </a:lnTo>
                <a:lnTo>
                  <a:pt x="5919384" y="4969287"/>
                </a:lnTo>
                <a:lnTo>
                  <a:pt x="5916606" y="4971271"/>
                </a:lnTo>
                <a:lnTo>
                  <a:pt x="5913828" y="4972065"/>
                </a:lnTo>
                <a:lnTo>
                  <a:pt x="5911448" y="4972065"/>
                </a:lnTo>
                <a:lnTo>
                  <a:pt x="5908275" y="4971668"/>
                </a:lnTo>
                <a:lnTo>
                  <a:pt x="5905889" y="4970478"/>
                </a:lnTo>
                <a:lnTo>
                  <a:pt x="5900733" y="4966510"/>
                </a:lnTo>
                <a:lnTo>
                  <a:pt x="5894784" y="4962145"/>
                </a:lnTo>
                <a:lnTo>
                  <a:pt x="5888431" y="4956986"/>
                </a:lnTo>
                <a:lnTo>
                  <a:pt x="5884459" y="4955002"/>
                </a:lnTo>
                <a:lnTo>
                  <a:pt x="5880095" y="4953018"/>
                </a:lnTo>
                <a:lnTo>
                  <a:pt x="5875731" y="4952225"/>
                </a:lnTo>
                <a:lnTo>
                  <a:pt x="5871365" y="4951034"/>
                </a:lnTo>
                <a:lnTo>
                  <a:pt x="5876922" y="4957780"/>
                </a:lnTo>
                <a:lnTo>
                  <a:pt x="5879699" y="4962542"/>
                </a:lnTo>
                <a:lnTo>
                  <a:pt x="5881289" y="4965319"/>
                </a:lnTo>
                <a:lnTo>
                  <a:pt x="5881289" y="4966113"/>
                </a:lnTo>
                <a:lnTo>
                  <a:pt x="5880888" y="4966510"/>
                </a:lnTo>
                <a:lnTo>
                  <a:pt x="5879301" y="4966113"/>
                </a:lnTo>
                <a:lnTo>
                  <a:pt x="5875731" y="4965319"/>
                </a:lnTo>
                <a:lnTo>
                  <a:pt x="5866600" y="4960558"/>
                </a:lnTo>
                <a:lnTo>
                  <a:pt x="5855885" y="4954605"/>
                </a:lnTo>
                <a:lnTo>
                  <a:pt x="5849538" y="4952225"/>
                </a:lnTo>
                <a:lnTo>
                  <a:pt x="5843584" y="4949447"/>
                </a:lnTo>
                <a:lnTo>
                  <a:pt x="5838024" y="4948653"/>
                </a:lnTo>
                <a:lnTo>
                  <a:pt x="5833263" y="4948256"/>
                </a:lnTo>
                <a:lnTo>
                  <a:pt x="5830487" y="4948653"/>
                </a:lnTo>
                <a:lnTo>
                  <a:pt x="5828502" y="4949050"/>
                </a:lnTo>
                <a:lnTo>
                  <a:pt x="5826916" y="4950241"/>
                </a:lnTo>
                <a:lnTo>
                  <a:pt x="5825723" y="4951431"/>
                </a:lnTo>
                <a:lnTo>
                  <a:pt x="5827708" y="4956589"/>
                </a:lnTo>
                <a:lnTo>
                  <a:pt x="5829692" y="4962145"/>
                </a:lnTo>
                <a:lnTo>
                  <a:pt x="5831281" y="4968097"/>
                </a:lnTo>
                <a:lnTo>
                  <a:pt x="5831677" y="4975636"/>
                </a:lnTo>
                <a:lnTo>
                  <a:pt x="5829692" y="4974843"/>
                </a:lnTo>
                <a:lnTo>
                  <a:pt x="5828104" y="4973652"/>
                </a:lnTo>
                <a:lnTo>
                  <a:pt x="5826517" y="4971668"/>
                </a:lnTo>
                <a:lnTo>
                  <a:pt x="5825723" y="4969684"/>
                </a:lnTo>
                <a:lnTo>
                  <a:pt x="5824135" y="4965319"/>
                </a:lnTo>
                <a:lnTo>
                  <a:pt x="5822548" y="4960161"/>
                </a:lnTo>
                <a:lnTo>
                  <a:pt x="5820960" y="4955796"/>
                </a:lnTo>
                <a:lnTo>
                  <a:pt x="5819374" y="4953415"/>
                </a:lnTo>
                <a:lnTo>
                  <a:pt x="5818186" y="4952225"/>
                </a:lnTo>
                <a:lnTo>
                  <a:pt x="5816596" y="4951034"/>
                </a:lnTo>
                <a:lnTo>
                  <a:pt x="5814611" y="4950637"/>
                </a:lnTo>
                <a:lnTo>
                  <a:pt x="5811436" y="4951034"/>
                </a:lnTo>
                <a:lnTo>
                  <a:pt x="5808658" y="4952225"/>
                </a:lnTo>
                <a:lnTo>
                  <a:pt x="5806674" y="4955002"/>
                </a:lnTo>
                <a:lnTo>
                  <a:pt x="5803895" y="4958177"/>
                </a:lnTo>
                <a:lnTo>
                  <a:pt x="5801515" y="4960558"/>
                </a:lnTo>
                <a:lnTo>
                  <a:pt x="5798340" y="4962542"/>
                </a:lnTo>
                <a:lnTo>
                  <a:pt x="5795562" y="4964129"/>
                </a:lnTo>
                <a:lnTo>
                  <a:pt x="5792386" y="4965716"/>
                </a:lnTo>
                <a:lnTo>
                  <a:pt x="5785246" y="4967700"/>
                </a:lnTo>
                <a:lnTo>
                  <a:pt x="5777307" y="4969287"/>
                </a:lnTo>
                <a:lnTo>
                  <a:pt x="5768970" y="4969684"/>
                </a:lnTo>
                <a:lnTo>
                  <a:pt x="5750715" y="4970081"/>
                </a:lnTo>
                <a:lnTo>
                  <a:pt x="5740793" y="4970081"/>
                </a:lnTo>
                <a:lnTo>
                  <a:pt x="5731270" y="4971271"/>
                </a:lnTo>
                <a:lnTo>
                  <a:pt x="5721347" y="4972065"/>
                </a:lnTo>
                <a:lnTo>
                  <a:pt x="5711025" y="4974049"/>
                </a:lnTo>
                <a:lnTo>
                  <a:pt x="5701105" y="4976827"/>
                </a:lnTo>
                <a:lnTo>
                  <a:pt x="5695945" y="4978811"/>
                </a:lnTo>
                <a:lnTo>
                  <a:pt x="5691185" y="4981192"/>
                </a:lnTo>
                <a:lnTo>
                  <a:pt x="5686422" y="4983573"/>
                </a:lnTo>
                <a:lnTo>
                  <a:pt x="5681659" y="4986747"/>
                </a:lnTo>
                <a:lnTo>
                  <a:pt x="5676896" y="4990318"/>
                </a:lnTo>
                <a:lnTo>
                  <a:pt x="5672530" y="4994286"/>
                </a:lnTo>
                <a:lnTo>
                  <a:pt x="5672530" y="4970081"/>
                </a:lnTo>
                <a:lnTo>
                  <a:pt x="5669356" y="4969287"/>
                </a:lnTo>
                <a:lnTo>
                  <a:pt x="5666576" y="4969287"/>
                </a:lnTo>
                <a:lnTo>
                  <a:pt x="5663798" y="4969287"/>
                </a:lnTo>
                <a:lnTo>
                  <a:pt x="5661419" y="4969287"/>
                </a:lnTo>
                <a:lnTo>
                  <a:pt x="5657449" y="4970478"/>
                </a:lnTo>
                <a:lnTo>
                  <a:pt x="5653876" y="4972859"/>
                </a:lnTo>
                <a:lnTo>
                  <a:pt x="5650305" y="4974843"/>
                </a:lnTo>
                <a:lnTo>
                  <a:pt x="5646732" y="4976827"/>
                </a:lnTo>
                <a:lnTo>
                  <a:pt x="5642767" y="4978017"/>
                </a:lnTo>
                <a:lnTo>
                  <a:pt x="5640782" y="4978811"/>
                </a:lnTo>
                <a:lnTo>
                  <a:pt x="5638401" y="4978811"/>
                </a:lnTo>
                <a:lnTo>
                  <a:pt x="5639990" y="4982779"/>
                </a:lnTo>
                <a:lnTo>
                  <a:pt x="5641573" y="4986747"/>
                </a:lnTo>
                <a:lnTo>
                  <a:pt x="5642767" y="4990318"/>
                </a:lnTo>
                <a:lnTo>
                  <a:pt x="5644749" y="4993096"/>
                </a:lnTo>
                <a:lnTo>
                  <a:pt x="5647528" y="4996270"/>
                </a:lnTo>
                <a:lnTo>
                  <a:pt x="5649912" y="4998651"/>
                </a:lnTo>
                <a:lnTo>
                  <a:pt x="5652290" y="5000635"/>
                </a:lnTo>
                <a:lnTo>
                  <a:pt x="5655466" y="5002619"/>
                </a:lnTo>
                <a:lnTo>
                  <a:pt x="5655070" y="5004207"/>
                </a:lnTo>
                <a:lnTo>
                  <a:pt x="5653483" y="5005397"/>
                </a:lnTo>
                <a:lnTo>
                  <a:pt x="5652290" y="5005794"/>
                </a:lnTo>
                <a:lnTo>
                  <a:pt x="5650305" y="5006191"/>
                </a:lnTo>
                <a:lnTo>
                  <a:pt x="5646339" y="5005794"/>
                </a:lnTo>
                <a:lnTo>
                  <a:pt x="5641972" y="5005397"/>
                </a:lnTo>
                <a:lnTo>
                  <a:pt x="5636811" y="5004603"/>
                </a:lnTo>
                <a:lnTo>
                  <a:pt x="5631651" y="5005397"/>
                </a:lnTo>
                <a:lnTo>
                  <a:pt x="5628873" y="5006191"/>
                </a:lnTo>
                <a:lnTo>
                  <a:pt x="5626494" y="5007381"/>
                </a:lnTo>
                <a:lnTo>
                  <a:pt x="5623716" y="5008968"/>
                </a:lnTo>
                <a:lnTo>
                  <a:pt x="5621335" y="5011349"/>
                </a:lnTo>
                <a:lnTo>
                  <a:pt x="5621729" y="5008175"/>
                </a:lnTo>
                <a:lnTo>
                  <a:pt x="5622921" y="5005794"/>
                </a:lnTo>
                <a:lnTo>
                  <a:pt x="5624906" y="5001826"/>
                </a:lnTo>
                <a:lnTo>
                  <a:pt x="5629669" y="4994683"/>
                </a:lnTo>
                <a:lnTo>
                  <a:pt x="5631651" y="4990715"/>
                </a:lnTo>
                <a:lnTo>
                  <a:pt x="5632845" y="4988334"/>
                </a:lnTo>
                <a:lnTo>
                  <a:pt x="5633240" y="4985557"/>
                </a:lnTo>
                <a:lnTo>
                  <a:pt x="5634036" y="4982779"/>
                </a:lnTo>
                <a:lnTo>
                  <a:pt x="5634036" y="4979208"/>
                </a:lnTo>
                <a:lnTo>
                  <a:pt x="5633240" y="4975240"/>
                </a:lnTo>
                <a:lnTo>
                  <a:pt x="5632845" y="4970478"/>
                </a:lnTo>
                <a:lnTo>
                  <a:pt x="5624906" y="4973652"/>
                </a:lnTo>
                <a:lnTo>
                  <a:pt x="5617363" y="4975240"/>
                </a:lnTo>
                <a:lnTo>
                  <a:pt x="5610618" y="4976827"/>
                </a:lnTo>
                <a:lnTo>
                  <a:pt x="5604665" y="4976827"/>
                </a:lnTo>
                <a:lnTo>
                  <a:pt x="5601887" y="4976033"/>
                </a:lnTo>
                <a:lnTo>
                  <a:pt x="5598713" y="4975636"/>
                </a:lnTo>
                <a:lnTo>
                  <a:pt x="5595538" y="4974843"/>
                </a:lnTo>
                <a:lnTo>
                  <a:pt x="5593154" y="4973255"/>
                </a:lnTo>
                <a:lnTo>
                  <a:pt x="5590377" y="4971668"/>
                </a:lnTo>
                <a:lnTo>
                  <a:pt x="5587203" y="4969287"/>
                </a:lnTo>
                <a:lnTo>
                  <a:pt x="5581646" y="4963732"/>
                </a:lnTo>
                <a:lnTo>
                  <a:pt x="5579268" y="4964129"/>
                </a:lnTo>
                <a:lnTo>
                  <a:pt x="5577679" y="4964526"/>
                </a:lnTo>
                <a:lnTo>
                  <a:pt x="5576490" y="4965716"/>
                </a:lnTo>
                <a:lnTo>
                  <a:pt x="5576490" y="4967303"/>
                </a:lnTo>
                <a:lnTo>
                  <a:pt x="5576490" y="4968097"/>
                </a:lnTo>
                <a:lnTo>
                  <a:pt x="5577281" y="4969684"/>
                </a:lnTo>
                <a:lnTo>
                  <a:pt x="5579268" y="4973652"/>
                </a:lnTo>
                <a:lnTo>
                  <a:pt x="5581250" y="4978017"/>
                </a:lnTo>
                <a:lnTo>
                  <a:pt x="5582838" y="4983176"/>
                </a:lnTo>
                <a:lnTo>
                  <a:pt x="5583234" y="4986350"/>
                </a:lnTo>
                <a:lnTo>
                  <a:pt x="5583234" y="4989128"/>
                </a:lnTo>
                <a:lnTo>
                  <a:pt x="5582838" y="4992302"/>
                </a:lnTo>
                <a:lnTo>
                  <a:pt x="5581646" y="4995874"/>
                </a:lnTo>
                <a:lnTo>
                  <a:pt x="5573710" y="4988334"/>
                </a:lnTo>
                <a:lnTo>
                  <a:pt x="5564981" y="4981588"/>
                </a:lnTo>
                <a:lnTo>
                  <a:pt x="5561006" y="4979208"/>
                </a:lnTo>
                <a:lnTo>
                  <a:pt x="5557042" y="4976827"/>
                </a:lnTo>
                <a:lnTo>
                  <a:pt x="5553070" y="4975240"/>
                </a:lnTo>
                <a:lnTo>
                  <a:pt x="5549499" y="4974843"/>
                </a:lnTo>
                <a:lnTo>
                  <a:pt x="5545926" y="4974843"/>
                </a:lnTo>
                <a:lnTo>
                  <a:pt x="5542355" y="4976033"/>
                </a:lnTo>
                <a:lnTo>
                  <a:pt x="5539577" y="4978811"/>
                </a:lnTo>
                <a:lnTo>
                  <a:pt x="5536799" y="4982382"/>
                </a:lnTo>
                <a:lnTo>
                  <a:pt x="5534816" y="4987144"/>
                </a:lnTo>
                <a:lnTo>
                  <a:pt x="5532831" y="4994286"/>
                </a:lnTo>
                <a:lnTo>
                  <a:pt x="5531638" y="5002223"/>
                </a:lnTo>
                <a:lnTo>
                  <a:pt x="5530449" y="5012143"/>
                </a:lnTo>
                <a:lnTo>
                  <a:pt x="5528067" y="5011349"/>
                </a:lnTo>
                <a:lnTo>
                  <a:pt x="5524895" y="5010159"/>
                </a:lnTo>
                <a:lnTo>
                  <a:pt x="5522511" y="5009762"/>
                </a:lnTo>
                <a:lnTo>
                  <a:pt x="5519340" y="5010159"/>
                </a:lnTo>
                <a:lnTo>
                  <a:pt x="5516956" y="5011349"/>
                </a:lnTo>
                <a:lnTo>
                  <a:pt x="5514576" y="5012143"/>
                </a:lnTo>
                <a:lnTo>
                  <a:pt x="5511798" y="5013730"/>
                </a:lnTo>
                <a:lnTo>
                  <a:pt x="5509019" y="5015714"/>
                </a:lnTo>
                <a:lnTo>
                  <a:pt x="5503463" y="5020873"/>
                </a:lnTo>
                <a:lnTo>
                  <a:pt x="5497908" y="5026825"/>
                </a:lnTo>
                <a:lnTo>
                  <a:pt x="5486398" y="5040316"/>
                </a:lnTo>
                <a:lnTo>
                  <a:pt x="5479651" y="5047062"/>
                </a:lnTo>
                <a:lnTo>
                  <a:pt x="5472903" y="5053808"/>
                </a:lnTo>
                <a:lnTo>
                  <a:pt x="5465361" y="5060157"/>
                </a:lnTo>
                <a:lnTo>
                  <a:pt x="5461395" y="5062538"/>
                </a:lnTo>
                <a:lnTo>
                  <a:pt x="5457029" y="5064918"/>
                </a:lnTo>
                <a:lnTo>
                  <a:pt x="5452663" y="5067696"/>
                </a:lnTo>
                <a:lnTo>
                  <a:pt x="5448695" y="5068887"/>
                </a:lnTo>
                <a:lnTo>
                  <a:pt x="5443536" y="5070474"/>
                </a:lnTo>
                <a:lnTo>
                  <a:pt x="5439169" y="5071664"/>
                </a:lnTo>
                <a:lnTo>
                  <a:pt x="5434010" y="5072061"/>
                </a:lnTo>
                <a:lnTo>
                  <a:pt x="5428454" y="5072061"/>
                </a:lnTo>
                <a:lnTo>
                  <a:pt x="5422897" y="5071664"/>
                </a:lnTo>
                <a:lnTo>
                  <a:pt x="5417739" y="5070474"/>
                </a:lnTo>
                <a:lnTo>
                  <a:pt x="5422498" y="5064522"/>
                </a:lnTo>
                <a:lnTo>
                  <a:pt x="5424883" y="5060950"/>
                </a:lnTo>
                <a:lnTo>
                  <a:pt x="5425674" y="5059363"/>
                </a:lnTo>
                <a:lnTo>
                  <a:pt x="5425674" y="5058966"/>
                </a:lnTo>
                <a:lnTo>
                  <a:pt x="5425674" y="5057776"/>
                </a:lnTo>
                <a:lnTo>
                  <a:pt x="5424487" y="5057379"/>
                </a:lnTo>
                <a:lnTo>
                  <a:pt x="5418926" y="5054601"/>
                </a:lnTo>
                <a:lnTo>
                  <a:pt x="5415355" y="5051427"/>
                </a:lnTo>
                <a:lnTo>
                  <a:pt x="5413373" y="5049046"/>
                </a:lnTo>
                <a:lnTo>
                  <a:pt x="5411388" y="5046268"/>
                </a:lnTo>
                <a:lnTo>
                  <a:pt x="5408611" y="5049840"/>
                </a:lnTo>
                <a:lnTo>
                  <a:pt x="5405434" y="5053808"/>
                </a:lnTo>
                <a:lnTo>
                  <a:pt x="5400673" y="5062538"/>
                </a:lnTo>
                <a:lnTo>
                  <a:pt x="5395116" y="5070871"/>
                </a:lnTo>
                <a:lnTo>
                  <a:pt x="5391941" y="5074839"/>
                </a:lnTo>
                <a:lnTo>
                  <a:pt x="5388766" y="5079204"/>
                </a:lnTo>
                <a:lnTo>
                  <a:pt x="5378448" y="5071664"/>
                </a:lnTo>
                <a:lnTo>
                  <a:pt x="5374875" y="5068887"/>
                </a:lnTo>
                <a:lnTo>
                  <a:pt x="5371302" y="5067696"/>
                </a:lnTo>
                <a:lnTo>
                  <a:pt x="5367731" y="5066903"/>
                </a:lnTo>
                <a:lnTo>
                  <a:pt x="5363365" y="5067696"/>
                </a:lnTo>
                <a:lnTo>
                  <a:pt x="5357412" y="5068887"/>
                </a:lnTo>
                <a:lnTo>
                  <a:pt x="5349475" y="5071664"/>
                </a:lnTo>
                <a:lnTo>
                  <a:pt x="5349475" y="5064522"/>
                </a:lnTo>
                <a:lnTo>
                  <a:pt x="5350268" y="5059363"/>
                </a:lnTo>
                <a:lnTo>
                  <a:pt x="5351462" y="5055792"/>
                </a:lnTo>
                <a:lnTo>
                  <a:pt x="5352254" y="5053411"/>
                </a:lnTo>
                <a:lnTo>
                  <a:pt x="5353443" y="5051030"/>
                </a:lnTo>
                <a:lnTo>
                  <a:pt x="5352648" y="5047856"/>
                </a:lnTo>
                <a:lnTo>
                  <a:pt x="5351855" y="5044284"/>
                </a:lnTo>
                <a:lnTo>
                  <a:pt x="5349475" y="5039523"/>
                </a:lnTo>
                <a:lnTo>
                  <a:pt x="5343919" y="5047856"/>
                </a:lnTo>
                <a:lnTo>
                  <a:pt x="5338760" y="5053411"/>
                </a:lnTo>
                <a:lnTo>
                  <a:pt x="5333603" y="5057776"/>
                </a:lnTo>
                <a:lnTo>
                  <a:pt x="5328838" y="5060950"/>
                </a:lnTo>
                <a:lnTo>
                  <a:pt x="5323681" y="5064522"/>
                </a:lnTo>
                <a:lnTo>
                  <a:pt x="5317725" y="5068093"/>
                </a:lnTo>
                <a:lnTo>
                  <a:pt x="5310979" y="5072855"/>
                </a:lnTo>
                <a:lnTo>
                  <a:pt x="5303439" y="5079997"/>
                </a:lnTo>
                <a:lnTo>
                  <a:pt x="5304626" y="5072458"/>
                </a:lnTo>
                <a:lnTo>
                  <a:pt x="5304233" y="5064918"/>
                </a:lnTo>
                <a:lnTo>
                  <a:pt x="5303439" y="5062141"/>
                </a:lnTo>
                <a:lnTo>
                  <a:pt x="5303042" y="5058966"/>
                </a:lnTo>
                <a:lnTo>
                  <a:pt x="5301453" y="5056585"/>
                </a:lnTo>
                <a:lnTo>
                  <a:pt x="5300262" y="5054601"/>
                </a:lnTo>
                <a:lnTo>
                  <a:pt x="5298276" y="5053014"/>
                </a:lnTo>
                <a:lnTo>
                  <a:pt x="5295898" y="5051824"/>
                </a:lnTo>
                <a:lnTo>
                  <a:pt x="5293516" y="5051824"/>
                </a:lnTo>
                <a:lnTo>
                  <a:pt x="5290738" y="5053014"/>
                </a:lnTo>
                <a:lnTo>
                  <a:pt x="5287564" y="5054601"/>
                </a:lnTo>
                <a:lnTo>
                  <a:pt x="5283598" y="5056585"/>
                </a:lnTo>
                <a:lnTo>
                  <a:pt x="5279625" y="5060157"/>
                </a:lnTo>
                <a:lnTo>
                  <a:pt x="5275657" y="5064522"/>
                </a:lnTo>
                <a:lnTo>
                  <a:pt x="5274071" y="5060950"/>
                </a:lnTo>
                <a:lnTo>
                  <a:pt x="5272484" y="5057379"/>
                </a:lnTo>
                <a:lnTo>
                  <a:pt x="5270500" y="5054998"/>
                </a:lnTo>
                <a:lnTo>
                  <a:pt x="5268117" y="5053014"/>
                </a:lnTo>
                <a:lnTo>
                  <a:pt x="5265340" y="5051427"/>
                </a:lnTo>
                <a:lnTo>
                  <a:pt x="5262563" y="5049840"/>
                </a:lnTo>
                <a:lnTo>
                  <a:pt x="5256607" y="5047459"/>
                </a:lnTo>
                <a:lnTo>
                  <a:pt x="5250258" y="5045078"/>
                </a:lnTo>
                <a:lnTo>
                  <a:pt x="5247876" y="5043094"/>
                </a:lnTo>
                <a:lnTo>
                  <a:pt x="5245494" y="5040713"/>
                </a:lnTo>
                <a:lnTo>
                  <a:pt x="5243510" y="5037935"/>
                </a:lnTo>
                <a:lnTo>
                  <a:pt x="5242320" y="5034761"/>
                </a:lnTo>
                <a:lnTo>
                  <a:pt x="5241525" y="5030396"/>
                </a:lnTo>
                <a:lnTo>
                  <a:pt x="5240734" y="5025238"/>
                </a:lnTo>
                <a:lnTo>
                  <a:pt x="5238354" y="5025238"/>
                </a:lnTo>
                <a:lnTo>
                  <a:pt x="5236366" y="5026031"/>
                </a:lnTo>
                <a:lnTo>
                  <a:pt x="5234781" y="5027222"/>
                </a:lnTo>
                <a:lnTo>
                  <a:pt x="5233987" y="5028809"/>
                </a:lnTo>
                <a:lnTo>
                  <a:pt x="5232793" y="5031190"/>
                </a:lnTo>
                <a:lnTo>
                  <a:pt x="5232397" y="5033967"/>
                </a:lnTo>
                <a:lnTo>
                  <a:pt x="5230810" y="5038729"/>
                </a:lnTo>
                <a:lnTo>
                  <a:pt x="5230017" y="5044284"/>
                </a:lnTo>
                <a:lnTo>
                  <a:pt x="5228824" y="5046268"/>
                </a:lnTo>
                <a:lnTo>
                  <a:pt x="5227239" y="5048252"/>
                </a:lnTo>
                <a:lnTo>
                  <a:pt x="5225652" y="5049443"/>
                </a:lnTo>
                <a:lnTo>
                  <a:pt x="5223666" y="5050633"/>
                </a:lnTo>
                <a:lnTo>
                  <a:pt x="5221288" y="5050633"/>
                </a:lnTo>
                <a:lnTo>
                  <a:pt x="5218109" y="5049443"/>
                </a:lnTo>
                <a:lnTo>
                  <a:pt x="5216922" y="5031983"/>
                </a:lnTo>
                <a:lnTo>
                  <a:pt x="5215731" y="5026031"/>
                </a:lnTo>
                <a:lnTo>
                  <a:pt x="5215731" y="5021269"/>
                </a:lnTo>
                <a:lnTo>
                  <a:pt x="5216125" y="5017301"/>
                </a:lnTo>
                <a:lnTo>
                  <a:pt x="5217715" y="5012936"/>
                </a:lnTo>
                <a:lnTo>
                  <a:pt x="5220495" y="5007778"/>
                </a:lnTo>
                <a:lnTo>
                  <a:pt x="5223666" y="5001429"/>
                </a:lnTo>
                <a:lnTo>
                  <a:pt x="5213744" y="5002223"/>
                </a:lnTo>
                <a:lnTo>
                  <a:pt x="5208587" y="5002223"/>
                </a:lnTo>
                <a:lnTo>
                  <a:pt x="5204219" y="5001826"/>
                </a:lnTo>
                <a:lnTo>
                  <a:pt x="5199856" y="5000635"/>
                </a:lnTo>
                <a:lnTo>
                  <a:pt x="5196281" y="4999445"/>
                </a:lnTo>
                <a:lnTo>
                  <a:pt x="5192710" y="4996667"/>
                </a:lnTo>
                <a:lnTo>
                  <a:pt x="5189534" y="4994286"/>
                </a:lnTo>
                <a:lnTo>
                  <a:pt x="5189534" y="4998254"/>
                </a:lnTo>
                <a:lnTo>
                  <a:pt x="5189534" y="5002223"/>
                </a:lnTo>
                <a:lnTo>
                  <a:pt x="5190327" y="5005397"/>
                </a:lnTo>
                <a:lnTo>
                  <a:pt x="5191122" y="5007778"/>
                </a:lnTo>
                <a:lnTo>
                  <a:pt x="5192710" y="5010159"/>
                </a:lnTo>
                <a:lnTo>
                  <a:pt x="5193504" y="5012143"/>
                </a:lnTo>
                <a:lnTo>
                  <a:pt x="5196678" y="5016508"/>
                </a:lnTo>
                <a:lnTo>
                  <a:pt x="5199856" y="5020476"/>
                </a:lnTo>
                <a:lnTo>
                  <a:pt x="5200648" y="5022460"/>
                </a:lnTo>
                <a:lnTo>
                  <a:pt x="5201838" y="5025238"/>
                </a:lnTo>
                <a:lnTo>
                  <a:pt x="5202238" y="5028412"/>
                </a:lnTo>
                <a:lnTo>
                  <a:pt x="5202634" y="5032380"/>
                </a:lnTo>
                <a:lnTo>
                  <a:pt x="5202238" y="5036745"/>
                </a:lnTo>
                <a:lnTo>
                  <a:pt x="5201042" y="5041904"/>
                </a:lnTo>
                <a:lnTo>
                  <a:pt x="5187549" y="5041507"/>
                </a:lnTo>
                <a:lnTo>
                  <a:pt x="5171674" y="5039523"/>
                </a:lnTo>
                <a:lnTo>
                  <a:pt x="5162547" y="5038332"/>
                </a:lnTo>
                <a:lnTo>
                  <a:pt x="5154216" y="5036745"/>
                </a:lnTo>
                <a:lnTo>
                  <a:pt x="5145482" y="5034761"/>
                </a:lnTo>
                <a:lnTo>
                  <a:pt x="5137148" y="5032380"/>
                </a:lnTo>
                <a:lnTo>
                  <a:pt x="5128812" y="5029206"/>
                </a:lnTo>
                <a:lnTo>
                  <a:pt x="5121274" y="5026031"/>
                </a:lnTo>
                <a:lnTo>
                  <a:pt x="5114922" y="5022460"/>
                </a:lnTo>
                <a:lnTo>
                  <a:pt x="5108971" y="5017698"/>
                </a:lnTo>
                <a:lnTo>
                  <a:pt x="5106193" y="5015714"/>
                </a:lnTo>
                <a:lnTo>
                  <a:pt x="5104207" y="5013333"/>
                </a:lnTo>
                <a:lnTo>
                  <a:pt x="5102224" y="5010952"/>
                </a:lnTo>
                <a:lnTo>
                  <a:pt x="5101033" y="5007778"/>
                </a:lnTo>
                <a:lnTo>
                  <a:pt x="5099842" y="5004603"/>
                </a:lnTo>
                <a:lnTo>
                  <a:pt x="5099446" y="5001826"/>
                </a:lnTo>
                <a:lnTo>
                  <a:pt x="5098653" y="4998651"/>
                </a:lnTo>
                <a:lnTo>
                  <a:pt x="5098653" y="4995080"/>
                </a:lnTo>
                <a:lnTo>
                  <a:pt x="5097858" y="4996270"/>
                </a:lnTo>
                <a:lnTo>
                  <a:pt x="5096271" y="4997064"/>
                </a:lnTo>
                <a:lnTo>
                  <a:pt x="5095873" y="4998254"/>
                </a:lnTo>
                <a:lnTo>
                  <a:pt x="5094683" y="4999842"/>
                </a:lnTo>
                <a:lnTo>
                  <a:pt x="5093887" y="5003810"/>
                </a:lnTo>
                <a:lnTo>
                  <a:pt x="5093887" y="5007778"/>
                </a:lnTo>
                <a:lnTo>
                  <a:pt x="5093492" y="5017698"/>
                </a:lnTo>
                <a:lnTo>
                  <a:pt x="5093492" y="5027222"/>
                </a:lnTo>
                <a:lnTo>
                  <a:pt x="5089919" y="5028015"/>
                </a:lnTo>
                <a:lnTo>
                  <a:pt x="5086745" y="5026825"/>
                </a:lnTo>
                <a:lnTo>
                  <a:pt x="5083967" y="5026031"/>
                </a:lnTo>
                <a:lnTo>
                  <a:pt x="5081587" y="5023650"/>
                </a:lnTo>
                <a:lnTo>
                  <a:pt x="5079601" y="5021666"/>
                </a:lnTo>
                <a:lnTo>
                  <a:pt x="5078410" y="5018889"/>
                </a:lnTo>
                <a:lnTo>
                  <a:pt x="5077221" y="5015317"/>
                </a:lnTo>
                <a:lnTo>
                  <a:pt x="5076426" y="5011746"/>
                </a:lnTo>
                <a:lnTo>
                  <a:pt x="5074839" y="5003810"/>
                </a:lnTo>
                <a:lnTo>
                  <a:pt x="5073250" y="4995874"/>
                </a:lnTo>
                <a:lnTo>
                  <a:pt x="5072060" y="4987144"/>
                </a:lnTo>
                <a:lnTo>
                  <a:pt x="5070077" y="4979604"/>
                </a:lnTo>
                <a:lnTo>
                  <a:pt x="5074441" y="4980795"/>
                </a:lnTo>
                <a:lnTo>
                  <a:pt x="5077618" y="4981192"/>
                </a:lnTo>
                <a:lnTo>
                  <a:pt x="5080792" y="4980795"/>
                </a:lnTo>
                <a:lnTo>
                  <a:pt x="5082775" y="4979208"/>
                </a:lnTo>
                <a:lnTo>
                  <a:pt x="5085158" y="4977620"/>
                </a:lnTo>
                <a:lnTo>
                  <a:pt x="5086745" y="4975636"/>
                </a:lnTo>
                <a:lnTo>
                  <a:pt x="5090316" y="4971668"/>
                </a:lnTo>
                <a:lnTo>
                  <a:pt x="5093887" y="4967303"/>
                </a:lnTo>
                <a:lnTo>
                  <a:pt x="5095476" y="4965319"/>
                </a:lnTo>
                <a:lnTo>
                  <a:pt x="5097460" y="4963732"/>
                </a:lnTo>
                <a:lnTo>
                  <a:pt x="5099842" y="4962542"/>
                </a:lnTo>
                <a:lnTo>
                  <a:pt x="5103018" y="4962145"/>
                </a:lnTo>
                <a:lnTo>
                  <a:pt x="5106193" y="4962145"/>
                </a:lnTo>
                <a:lnTo>
                  <a:pt x="5109764" y="4962938"/>
                </a:lnTo>
                <a:lnTo>
                  <a:pt x="5103811" y="4956589"/>
                </a:lnTo>
                <a:lnTo>
                  <a:pt x="5097858" y="4951431"/>
                </a:lnTo>
                <a:lnTo>
                  <a:pt x="5092302" y="4948256"/>
                </a:lnTo>
                <a:lnTo>
                  <a:pt x="5086745" y="4945479"/>
                </a:lnTo>
                <a:lnTo>
                  <a:pt x="5081188" y="4944685"/>
                </a:lnTo>
                <a:lnTo>
                  <a:pt x="5076426" y="4943892"/>
                </a:lnTo>
                <a:lnTo>
                  <a:pt x="5070868" y="4944685"/>
                </a:lnTo>
                <a:lnTo>
                  <a:pt x="5065711" y="4945082"/>
                </a:lnTo>
                <a:lnTo>
                  <a:pt x="5055787" y="4947463"/>
                </a:lnTo>
                <a:lnTo>
                  <a:pt x="5050232" y="4949050"/>
                </a:lnTo>
                <a:lnTo>
                  <a:pt x="5044675" y="4950241"/>
                </a:lnTo>
                <a:lnTo>
                  <a:pt x="5038723" y="4950637"/>
                </a:lnTo>
                <a:lnTo>
                  <a:pt x="5032769" y="4951034"/>
                </a:lnTo>
                <a:lnTo>
                  <a:pt x="5026020" y="4950241"/>
                </a:lnTo>
                <a:lnTo>
                  <a:pt x="5018876" y="4948653"/>
                </a:lnTo>
                <a:lnTo>
                  <a:pt x="5020864" y="4958177"/>
                </a:lnTo>
                <a:lnTo>
                  <a:pt x="5023640" y="4966510"/>
                </a:lnTo>
                <a:lnTo>
                  <a:pt x="5025227" y="4970081"/>
                </a:lnTo>
                <a:lnTo>
                  <a:pt x="5027211" y="4973652"/>
                </a:lnTo>
                <a:lnTo>
                  <a:pt x="5029196" y="4977224"/>
                </a:lnTo>
                <a:lnTo>
                  <a:pt x="5031180" y="4979604"/>
                </a:lnTo>
                <a:lnTo>
                  <a:pt x="5033564" y="4982382"/>
                </a:lnTo>
                <a:lnTo>
                  <a:pt x="5036737" y="4984366"/>
                </a:lnTo>
                <a:lnTo>
                  <a:pt x="5039515" y="4986350"/>
                </a:lnTo>
                <a:lnTo>
                  <a:pt x="5042691" y="4987144"/>
                </a:lnTo>
                <a:lnTo>
                  <a:pt x="5046659" y="4988334"/>
                </a:lnTo>
                <a:lnTo>
                  <a:pt x="5050232" y="4988731"/>
                </a:lnTo>
                <a:lnTo>
                  <a:pt x="5054596" y="4988731"/>
                </a:lnTo>
                <a:lnTo>
                  <a:pt x="5059360" y="4988334"/>
                </a:lnTo>
                <a:lnTo>
                  <a:pt x="5055787" y="4992302"/>
                </a:lnTo>
                <a:lnTo>
                  <a:pt x="5051820" y="4995080"/>
                </a:lnTo>
                <a:lnTo>
                  <a:pt x="5046659" y="4997858"/>
                </a:lnTo>
                <a:lnTo>
                  <a:pt x="5041501" y="4999842"/>
                </a:lnTo>
                <a:lnTo>
                  <a:pt x="5035944" y="5001429"/>
                </a:lnTo>
                <a:lnTo>
                  <a:pt x="5030388" y="5002223"/>
                </a:lnTo>
                <a:lnTo>
                  <a:pt x="5019670" y="5004603"/>
                </a:lnTo>
                <a:lnTo>
                  <a:pt x="5019670" y="4999842"/>
                </a:lnTo>
                <a:lnTo>
                  <a:pt x="5018479" y="4995874"/>
                </a:lnTo>
                <a:lnTo>
                  <a:pt x="5017689" y="4992302"/>
                </a:lnTo>
                <a:lnTo>
                  <a:pt x="5016496" y="4989128"/>
                </a:lnTo>
                <a:lnTo>
                  <a:pt x="5014908" y="4985557"/>
                </a:lnTo>
                <a:lnTo>
                  <a:pt x="5014116" y="4982382"/>
                </a:lnTo>
                <a:lnTo>
                  <a:pt x="5013321" y="4977620"/>
                </a:lnTo>
                <a:lnTo>
                  <a:pt x="5013321" y="4972859"/>
                </a:lnTo>
                <a:lnTo>
                  <a:pt x="5009354" y="4971668"/>
                </a:lnTo>
                <a:lnTo>
                  <a:pt x="5006177" y="4971271"/>
                </a:lnTo>
                <a:lnTo>
                  <a:pt x="5002604" y="4971271"/>
                </a:lnTo>
                <a:lnTo>
                  <a:pt x="4999829" y="4971668"/>
                </a:lnTo>
                <a:lnTo>
                  <a:pt x="4997446" y="4972859"/>
                </a:lnTo>
                <a:lnTo>
                  <a:pt x="4995460" y="4974049"/>
                </a:lnTo>
                <a:lnTo>
                  <a:pt x="4991496" y="4978017"/>
                </a:lnTo>
                <a:lnTo>
                  <a:pt x="4987920" y="4982382"/>
                </a:lnTo>
                <a:lnTo>
                  <a:pt x="4984347" y="4985557"/>
                </a:lnTo>
                <a:lnTo>
                  <a:pt x="4981968" y="4987144"/>
                </a:lnTo>
                <a:lnTo>
                  <a:pt x="4979985" y="4988334"/>
                </a:lnTo>
                <a:lnTo>
                  <a:pt x="4976808" y="4989128"/>
                </a:lnTo>
                <a:lnTo>
                  <a:pt x="4974028" y="4989128"/>
                </a:lnTo>
                <a:lnTo>
                  <a:pt x="4974028" y="4984763"/>
                </a:lnTo>
                <a:lnTo>
                  <a:pt x="4974824" y="4980001"/>
                </a:lnTo>
                <a:lnTo>
                  <a:pt x="4976017" y="4976827"/>
                </a:lnTo>
                <a:lnTo>
                  <a:pt x="4976808" y="4973652"/>
                </a:lnTo>
                <a:lnTo>
                  <a:pt x="4978000" y="4970081"/>
                </a:lnTo>
                <a:lnTo>
                  <a:pt x="4978794" y="4966510"/>
                </a:lnTo>
                <a:lnTo>
                  <a:pt x="4979190" y="4962542"/>
                </a:lnTo>
                <a:lnTo>
                  <a:pt x="4979190" y="4956986"/>
                </a:lnTo>
                <a:lnTo>
                  <a:pt x="4973237" y="4966113"/>
                </a:lnTo>
                <a:lnTo>
                  <a:pt x="4967285" y="4973652"/>
                </a:lnTo>
                <a:lnTo>
                  <a:pt x="4961331" y="4980001"/>
                </a:lnTo>
                <a:lnTo>
                  <a:pt x="4954982" y="4986350"/>
                </a:lnTo>
                <a:lnTo>
                  <a:pt x="4948632" y="4990715"/>
                </a:lnTo>
                <a:lnTo>
                  <a:pt x="4942676" y="4994286"/>
                </a:lnTo>
                <a:lnTo>
                  <a:pt x="4936725" y="4997064"/>
                </a:lnTo>
                <a:lnTo>
                  <a:pt x="4930771" y="4999445"/>
                </a:lnTo>
                <a:lnTo>
                  <a:pt x="4925216" y="5000635"/>
                </a:lnTo>
                <a:lnTo>
                  <a:pt x="4919263" y="5001826"/>
                </a:lnTo>
                <a:lnTo>
                  <a:pt x="4913309" y="5002223"/>
                </a:lnTo>
                <a:lnTo>
                  <a:pt x="4906957" y="5002223"/>
                </a:lnTo>
                <a:lnTo>
                  <a:pt x="4901005" y="5001826"/>
                </a:lnTo>
                <a:lnTo>
                  <a:pt x="4895051" y="5000635"/>
                </a:lnTo>
                <a:lnTo>
                  <a:pt x="4883144" y="4998651"/>
                </a:lnTo>
                <a:lnTo>
                  <a:pt x="4870842" y="4996270"/>
                </a:lnTo>
                <a:lnTo>
                  <a:pt x="4858541" y="4993890"/>
                </a:lnTo>
                <a:lnTo>
                  <a:pt x="4845841" y="4992302"/>
                </a:lnTo>
                <a:lnTo>
                  <a:pt x="4839887" y="4991906"/>
                </a:lnTo>
                <a:lnTo>
                  <a:pt x="4833142" y="4991906"/>
                </a:lnTo>
                <a:lnTo>
                  <a:pt x="4827188" y="4992699"/>
                </a:lnTo>
                <a:lnTo>
                  <a:pt x="4820838" y="4993890"/>
                </a:lnTo>
                <a:lnTo>
                  <a:pt x="4814090" y="4995080"/>
                </a:lnTo>
                <a:lnTo>
                  <a:pt x="4807742" y="4997858"/>
                </a:lnTo>
                <a:lnTo>
                  <a:pt x="4801393" y="5001429"/>
                </a:lnTo>
                <a:lnTo>
                  <a:pt x="4794644" y="5005397"/>
                </a:lnTo>
                <a:lnTo>
                  <a:pt x="4787500" y="5010159"/>
                </a:lnTo>
                <a:lnTo>
                  <a:pt x="4784724" y="5012936"/>
                </a:lnTo>
                <a:lnTo>
                  <a:pt x="4787103" y="5009365"/>
                </a:lnTo>
                <a:lnTo>
                  <a:pt x="4789486" y="5005794"/>
                </a:lnTo>
                <a:lnTo>
                  <a:pt x="4791867" y="5002223"/>
                </a:lnTo>
                <a:lnTo>
                  <a:pt x="4794249" y="4995874"/>
                </a:lnTo>
                <a:lnTo>
                  <a:pt x="4796628" y="4988731"/>
                </a:lnTo>
                <a:lnTo>
                  <a:pt x="4799408" y="4981588"/>
                </a:lnTo>
                <a:lnTo>
                  <a:pt x="4802580" y="4974843"/>
                </a:lnTo>
                <a:lnTo>
                  <a:pt x="4804566" y="4971271"/>
                </a:lnTo>
                <a:lnTo>
                  <a:pt x="4807742" y="4967303"/>
                </a:lnTo>
                <a:lnTo>
                  <a:pt x="4810918" y="4963732"/>
                </a:lnTo>
                <a:lnTo>
                  <a:pt x="4814886" y="4960161"/>
                </a:lnTo>
                <a:lnTo>
                  <a:pt x="4813694" y="4956589"/>
                </a:lnTo>
                <a:lnTo>
                  <a:pt x="4812106" y="4954605"/>
                </a:lnTo>
                <a:lnTo>
                  <a:pt x="4810918" y="4953415"/>
                </a:lnTo>
                <a:lnTo>
                  <a:pt x="4808932" y="4953018"/>
                </a:lnTo>
                <a:lnTo>
                  <a:pt x="4806552" y="4953415"/>
                </a:lnTo>
                <a:lnTo>
                  <a:pt x="4805361" y="4955002"/>
                </a:lnTo>
                <a:lnTo>
                  <a:pt x="4803774" y="4956986"/>
                </a:lnTo>
                <a:lnTo>
                  <a:pt x="4803375" y="4960161"/>
                </a:lnTo>
                <a:lnTo>
                  <a:pt x="4803774" y="4953415"/>
                </a:lnTo>
                <a:lnTo>
                  <a:pt x="4803375" y="4948256"/>
                </a:lnTo>
                <a:lnTo>
                  <a:pt x="4802580" y="4942701"/>
                </a:lnTo>
                <a:lnTo>
                  <a:pt x="4801788" y="4937939"/>
                </a:lnTo>
                <a:lnTo>
                  <a:pt x="4800596" y="4933971"/>
                </a:lnTo>
                <a:lnTo>
                  <a:pt x="4799408" y="4930003"/>
                </a:lnTo>
                <a:lnTo>
                  <a:pt x="4797023" y="4926829"/>
                </a:lnTo>
                <a:lnTo>
                  <a:pt x="4795039" y="4924448"/>
                </a:lnTo>
                <a:lnTo>
                  <a:pt x="4792660" y="4922067"/>
                </a:lnTo>
                <a:lnTo>
                  <a:pt x="4790277" y="4920480"/>
                </a:lnTo>
                <a:lnTo>
                  <a:pt x="4787103" y="4918893"/>
                </a:lnTo>
                <a:lnTo>
                  <a:pt x="4784326" y="4918099"/>
                </a:lnTo>
                <a:lnTo>
                  <a:pt x="4780755" y="4916909"/>
                </a:lnTo>
                <a:lnTo>
                  <a:pt x="4777182" y="4916909"/>
                </a:lnTo>
                <a:lnTo>
                  <a:pt x="4770038" y="4916909"/>
                </a:lnTo>
                <a:lnTo>
                  <a:pt x="4762100" y="4918099"/>
                </a:lnTo>
                <a:lnTo>
                  <a:pt x="4754161" y="4920083"/>
                </a:lnTo>
                <a:lnTo>
                  <a:pt x="4745432" y="4922464"/>
                </a:lnTo>
                <a:lnTo>
                  <a:pt x="4737494" y="4925638"/>
                </a:lnTo>
                <a:lnTo>
                  <a:pt x="4721223" y="4931590"/>
                </a:lnTo>
                <a:lnTo>
                  <a:pt x="4706936" y="4937543"/>
                </a:lnTo>
                <a:lnTo>
                  <a:pt x="4708522" y="4932384"/>
                </a:lnTo>
                <a:lnTo>
                  <a:pt x="4710506" y="4928416"/>
                </a:lnTo>
                <a:lnTo>
                  <a:pt x="4712890" y="4924845"/>
                </a:lnTo>
                <a:lnTo>
                  <a:pt x="4715268" y="4921670"/>
                </a:lnTo>
                <a:lnTo>
                  <a:pt x="4718442" y="4918496"/>
                </a:lnTo>
                <a:lnTo>
                  <a:pt x="4721223" y="4916115"/>
                </a:lnTo>
                <a:lnTo>
                  <a:pt x="4728365" y="4911353"/>
                </a:lnTo>
                <a:lnTo>
                  <a:pt x="4735512" y="4907782"/>
                </a:lnTo>
                <a:lnTo>
                  <a:pt x="4743049" y="4904607"/>
                </a:lnTo>
                <a:lnTo>
                  <a:pt x="4750590" y="4901036"/>
                </a:lnTo>
                <a:lnTo>
                  <a:pt x="4757732" y="4897068"/>
                </a:lnTo>
                <a:lnTo>
                  <a:pt x="4755355" y="4893497"/>
                </a:lnTo>
                <a:lnTo>
                  <a:pt x="4752974" y="4890719"/>
                </a:lnTo>
                <a:lnTo>
                  <a:pt x="4750193" y="4888338"/>
                </a:lnTo>
                <a:lnTo>
                  <a:pt x="4746620" y="4886354"/>
                </a:lnTo>
                <a:lnTo>
                  <a:pt x="4743049" y="4884370"/>
                </a:lnTo>
                <a:lnTo>
                  <a:pt x="4739478" y="4883180"/>
                </a:lnTo>
                <a:lnTo>
                  <a:pt x="4735907" y="4882783"/>
                </a:lnTo>
                <a:lnTo>
                  <a:pt x="4732334" y="4882783"/>
                </a:lnTo>
                <a:lnTo>
                  <a:pt x="4728763" y="4883973"/>
                </a:lnTo>
                <a:lnTo>
                  <a:pt x="4725985" y="4885164"/>
                </a:lnTo>
                <a:lnTo>
                  <a:pt x="4723603" y="4887941"/>
                </a:lnTo>
                <a:lnTo>
                  <a:pt x="4720823" y="4890719"/>
                </a:lnTo>
                <a:lnTo>
                  <a:pt x="4719239" y="4894687"/>
                </a:lnTo>
                <a:lnTo>
                  <a:pt x="4718050" y="4899846"/>
                </a:lnTo>
                <a:lnTo>
                  <a:pt x="4718050" y="4905798"/>
                </a:lnTo>
                <a:lnTo>
                  <a:pt x="4718050" y="4913337"/>
                </a:lnTo>
                <a:lnTo>
                  <a:pt x="4711697" y="4909766"/>
                </a:lnTo>
                <a:lnTo>
                  <a:pt x="4708918" y="4908576"/>
                </a:lnTo>
                <a:lnTo>
                  <a:pt x="4706537" y="4907782"/>
                </a:lnTo>
                <a:lnTo>
                  <a:pt x="4703760" y="4907385"/>
                </a:lnTo>
                <a:lnTo>
                  <a:pt x="4701377" y="4907385"/>
                </a:lnTo>
                <a:lnTo>
                  <a:pt x="4696220" y="4907782"/>
                </a:lnTo>
                <a:lnTo>
                  <a:pt x="4691458" y="4908972"/>
                </a:lnTo>
                <a:lnTo>
                  <a:pt x="4685902" y="4910956"/>
                </a:lnTo>
                <a:lnTo>
                  <a:pt x="4679945" y="4912544"/>
                </a:lnTo>
                <a:lnTo>
                  <a:pt x="4672801" y="4914131"/>
                </a:lnTo>
                <a:lnTo>
                  <a:pt x="4670026" y="4911750"/>
                </a:lnTo>
                <a:lnTo>
                  <a:pt x="4669230" y="4909766"/>
                </a:lnTo>
                <a:lnTo>
                  <a:pt x="4669627" y="4908972"/>
                </a:lnTo>
                <a:lnTo>
                  <a:pt x="4670821" y="4907385"/>
                </a:lnTo>
                <a:lnTo>
                  <a:pt x="4672801" y="4906988"/>
                </a:lnTo>
                <a:lnTo>
                  <a:pt x="4675185" y="4905798"/>
                </a:lnTo>
                <a:lnTo>
                  <a:pt x="4681930" y="4904607"/>
                </a:lnTo>
                <a:lnTo>
                  <a:pt x="4688678" y="4903020"/>
                </a:lnTo>
                <a:lnTo>
                  <a:pt x="4692249" y="4901433"/>
                </a:lnTo>
                <a:lnTo>
                  <a:pt x="4695425" y="4899846"/>
                </a:lnTo>
                <a:lnTo>
                  <a:pt x="4697806" y="4897862"/>
                </a:lnTo>
                <a:lnTo>
                  <a:pt x="4699791" y="4895878"/>
                </a:lnTo>
                <a:lnTo>
                  <a:pt x="4700982" y="4892703"/>
                </a:lnTo>
                <a:lnTo>
                  <a:pt x="4700982" y="4889529"/>
                </a:lnTo>
                <a:lnTo>
                  <a:pt x="4699395" y="4886354"/>
                </a:lnTo>
                <a:lnTo>
                  <a:pt x="4697806" y="4883973"/>
                </a:lnTo>
                <a:lnTo>
                  <a:pt x="4695822" y="4881196"/>
                </a:lnTo>
                <a:lnTo>
                  <a:pt x="4693838" y="4879212"/>
                </a:lnTo>
                <a:lnTo>
                  <a:pt x="4688678" y="4875640"/>
                </a:lnTo>
                <a:lnTo>
                  <a:pt x="4683124" y="4873259"/>
                </a:lnTo>
                <a:lnTo>
                  <a:pt x="4677170" y="4871275"/>
                </a:lnTo>
                <a:lnTo>
                  <a:pt x="4670821" y="4870482"/>
                </a:lnTo>
                <a:lnTo>
                  <a:pt x="4664071" y="4869688"/>
                </a:lnTo>
                <a:lnTo>
                  <a:pt x="4657720" y="4869688"/>
                </a:lnTo>
                <a:lnTo>
                  <a:pt x="4650976" y="4869688"/>
                </a:lnTo>
                <a:lnTo>
                  <a:pt x="4645021" y="4870482"/>
                </a:lnTo>
                <a:lnTo>
                  <a:pt x="4633909" y="4872466"/>
                </a:lnTo>
                <a:lnTo>
                  <a:pt x="4621607" y="4874847"/>
                </a:lnTo>
                <a:lnTo>
                  <a:pt x="4602557" y="4876434"/>
                </a:lnTo>
                <a:lnTo>
                  <a:pt x="4597792" y="4876434"/>
                </a:lnTo>
                <a:lnTo>
                  <a:pt x="4597395" y="4875640"/>
                </a:lnTo>
                <a:lnTo>
                  <a:pt x="4598587" y="4874847"/>
                </a:lnTo>
                <a:lnTo>
                  <a:pt x="4593031" y="4876831"/>
                </a:lnTo>
                <a:lnTo>
                  <a:pt x="4587871" y="4878021"/>
                </a:lnTo>
                <a:lnTo>
                  <a:pt x="4582711" y="4878418"/>
                </a:lnTo>
                <a:lnTo>
                  <a:pt x="4578347" y="4877228"/>
                </a:lnTo>
                <a:lnTo>
                  <a:pt x="4574380" y="4875640"/>
                </a:lnTo>
                <a:lnTo>
                  <a:pt x="4570012" y="4874450"/>
                </a:lnTo>
                <a:lnTo>
                  <a:pt x="4566441" y="4871672"/>
                </a:lnTo>
                <a:lnTo>
                  <a:pt x="4562472" y="4869291"/>
                </a:lnTo>
                <a:lnTo>
                  <a:pt x="4555724" y="4863339"/>
                </a:lnTo>
                <a:lnTo>
                  <a:pt x="4549375" y="4858181"/>
                </a:lnTo>
                <a:lnTo>
                  <a:pt x="4545804" y="4855800"/>
                </a:lnTo>
                <a:lnTo>
                  <a:pt x="4542630" y="4853816"/>
                </a:lnTo>
                <a:lnTo>
                  <a:pt x="4539057" y="4852229"/>
                </a:lnTo>
                <a:lnTo>
                  <a:pt x="4536281" y="4851832"/>
                </a:lnTo>
                <a:lnTo>
                  <a:pt x="4534693" y="4852229"/>
                </a:lnTo>
                <a:lnTo>
                  <a:pt x="4533898" y="4852625"/>
                </a:lnTo>
                <a:lnTo>
                  <a:pt x="4531120" y="4855800"/>
                </a:lnTo>
                <a:lnTo>
                  <a:pt x="4525167" y="4864926"/>
                </a:lnTo>
                <a:lnTo>
                  <a:pt x="4521594" y="4869291"/>
                </a:lnTo>
                <a:lnTo>
                  <a:pt x="4519614" y="4871672"/>
                </a:lnTo>
                <a:lnTo>
                  <a:pt x="4517626" y="4873259"/>
                </a:lnTo>
                <a:lnTo>
                  <a:pt x="4515248" y="4874847"/>
                </a:lnTo>
                <a:lnTo>
                  <a:pt x="4513261" y="4875640"/>
                </a:lnTo>
                <a:lnTo>
                  <a:pt x="4510484" y="4876434"/>
                </a:lnTo>
                <a:lnTo>
                  <a:pt x="4507704" y="4876434"/>
                </a:lnTo>
                <a:lnTo>
                  <a:pt x="4491036" y="4873656"/>
                </a:lnTo>
                <a:lnTo>
                  <a:pt x="4470401" y="4871275"/>
                </a:lnTo>
                <a:lnTo>
                  <a:pt x="4458894" y="4870482"/>
                </a:lnTo>
                <a:lnTo>
                  <a:pt x="4447379" y="4869688"/>
                </a:lnTo>
                <a:lnTo>
                  <a:pt x="4434680" y="4869291"/>
                </a:lnTo>
                <a:lnTo>
                  <a:pt x="4422376" y="4869688"/>
                </a:lnTo>
                <a:lnTo>
                  <a:pt x="4409276" y="4870879"/>
                </a:lnTo>
                <a:lnTo>
                  <a:pt x="4396184" y="4872466"/>
                </a:lnTo>
                <a:lnTo>
                  <a:pt x="4383085" y="4874847"/>
                </a:lnTo>
                <a:lnTo>
                  <a:pt x="4369991" y="4878418"/>
                </a:lnTo>
                <a:lnTo>
                  <a:pt x="4357684" y="4882783"/>
                </a:lnTo>
                <a:lnTo>
                  <a:pt x="4350936" y="4885164"/>
                </a:lnTo>
                <a:lnTo>
                  <a:pt x="4344585" y="4888338"/>
                </a:lnTo>
                <a:lnTo>
                  <a:pt x="4338636" y="4891513"/>
                </a:lnTo>
                <a:lnTo>
                  <a:pt x="4332283" y="4894687"/>
                </a:lnTo>
                <a:lnTo>
                  <a:pt x="4326332" y="4899052"/>
                </a:lnTo>
                <a:lnTo>
                  <a:pt x="4320376" y="4903020"/>
                </a:lnTo>
                <a:lnTo>
                  <a:pt x="4318791" y="4900242"/>
                </a:lnTo>
                <a:lnTo>
                  <a:pt x="4318001" y="4897068"/>
                </a:lnTo>
                <a:lnTo>
                  <a:pt x="4316011" y="4889529"/>
                </a:lnTo>
                <a:lnTo>
                  <a:pt x="4314823" y="4885957"/>
                </a:lnTo>
                <a:lnTo>
                  <a:pt x="4314029" y="4882783"/>
                </a:lnTo>
                <a:lnTo>
                  <a:pt x="4312045" y="4880799"/>
                </a:lnTo>
                <a:lnTo>
                  <a:pt x="4310458" y="4880005"/>
                </a:lnTo>
                <a:lnTo>
                  <a:pt x="4309263" y="4879212"/>
                </a:lnTo>
                <a:lnTo>
                  <a:pt x="4310855" y="4875243"/>
                </a:lnTo>
                <a:lnTo>
                  <a:pt x="4312440" y="4872466"/>
                </a:lnTo>
                <a:lnTo>
                  <a:pt x="4314029" y="4870879"/>
                </a:lnTo>
                <a:lnTo>
                  <a:pt x="4314823" y="4870482"/>
                </a:lnTo>
                <a:lnTo>
                  <a:pt x="4316410" y="4871275"/>
                </a:lnTo>
                <a:lnTo>
                  <a:pt x="4318001" y="4872466"/>
                </a:lnTo>
                <a:lnTo>
                  <a:pt x="4320777" y="4876434"/>
                </a:lnTo>
                <a:lnTo>
                  <a:pt x="4324350" y="4881196"/>
                </a:lnTo>
                <a:lnTo>
                  <a:pt x="4326332" y="4883973"/>
                </a:lnTo>
                <a:lnTo>
                  <a:pt x="4328318" y="4885957"/>
                </a:lnTo>
                <a:lnTo>
                  <a:pt x="4330299" y="4887545"/>
                </a:lnTo>
                <a:lnTo>
                  <a:pt x="4332283" y="4887941"/>
                </a:lnTo>
                <a:lnTo>
                  <a:pt x="4335065" y="4887941"/>
                </a:lnTo>
                <a:lnTo>
                  <a:pt x="4337441" y="4886751"/>
                </a:lnTo>
                <a:lnTo>
                  <a:pt x="4336648" y="4880005"/>
                </a:lnTo>
                <a:lnTo>
                  <a:pt x="4333872" y="4873259"/>
                </a:lnTo>
                <a:lnTo>
                  <a:pt x="4331492" y="4868101"/>
                </a:lnTo>
                <a:lnTo>
                  <a:pt x="4327921" y="4863736"/>
                </a:lnTo>
                <a:lnTo>
                  <a:pt x="4323949" y="4860165"/>
                </a:lnTo>
                <a:lnTo>
                  <a:pt x="4319584" y="4857784"/>
                </a:lnTo>
                <a:lnTo>
                  <a:pt x="4314823" y="4855800"/>
                </a:lnTo>
                <a:lnTo>
                  <a:pt x="4310058" y="4854213"/>
                </a:lnTo>
                <a:lnTo>
                  <a:pt x="4304503" y="4853419"/>
                </a:lnTo>
                <a:lnTo>
                  <a:pt x="4299341" y="4852625"/>
                </a:lnTo>
                <a:lnTo>
                  <a:pt x="4293788" y="4852625"/>
                </a:lnTo>
                <a:lnTo>
                  <a:pt x="4288626" y="4852625"/>
                </a:lnTo>
                <a:lnTo>
                  <a:pt x="4278309" y="4854213"/>
                </a:lnTo>
                <a:lnTo>
                  <a:pt x="4269180" y="4855800"/>
                </a:lnTo>
                <a:lnTo>
                  <a:pt x="4270769" y="4858577"/>
                </a:lnTo>
                <a:lnTo>
                  <a:pt x="4272753" y="4860958"/>
                </a:lnTo>
                <a:lnTo>
                  <a:pt x="4277119" y="4864926"/>
                </a:lnTo>
                <a:lnTo>
                  <a:pt x="4278706" y="4867307"/>
                </a:lnTo>
                <a:lnTo>
                  <a:pt x="4280293" y="4870482"/>
                </a:lnTo>
                <a:lnTo>
                  <a:pt x="4280690" y="4874450"/>
                </a:lnTo>
                <a:lnTo>
                  <a:pt x="4280690" y="4880005"/>
                </a:lnTo>
                <a:lnTo>
                  <a:pt x="4275135" y="4878021"/>
                </a:lnTo>
                <a:lnTo>
                  <a:pt x="4269582" y="4874847"/>
                </a:lnTo>
                <a:lnTo>
                  <a:pt x="4257670" y="4867704"/>
                </a:lnTo>
                <a:lnTo>
                  <a:pt x="4244972" y="4860165"/>
                </a:lnTo>
                <a:lnTo>
                  <a:pt x="4238622" y="4856593"/>
                </a:lnTo>
                <a:lnTo>
                  <a:pt x="4231878" y="4853816"/>
                </a:lnTo>
                <a:lnTo>
                  <a:pt x="4225527" y="4851832"/>
                </a:lnTo>
                <a:lnTo>
                  <a:pt x="4219570" y="4850244"/>
                </a:lnTo>
                <a:lnTo>
                  <a:pt x="4216396" y="4849848"/>
                </a:lnTo>
                <a:lnTo>
                  <a:pt x="4213617" y="4849848"/>
                </a:lnTo>
                <a:lnTo>
                  <a:pt x="4210444" y="4850244"/>
                </a:lnTo>
                <a:lnTo>
                  <a:pt x="4208063" y="4850641"/>
                </a:lnTo>
                <a:lnTo>
                  <a:pt x="4205284" y="4852229"/>
                </a:lnTo>
                <a:lnTo>
                  <a:pt x="4202902" y="4853816"/>
                </a:lnTo>
                <a:lnTo>
                  <a:pt x="4200522" y="4855800"/>
                </a:lnTo>
                <a:lnTo>
                  <a:pt x="4197746" y="4858181"/>
                </a:lnTo>
                <a:lnTo>
                  <a:pt x="4195758" y="4860958"/>
                </a:lnTo>
                <a:lnTo>
                  <a:pt x="4193388" y="4864133"/>
                </a:lnTo>
                <a:lnTo>
                  <a:pt x="4191801" y="4868101"/>
                </a:lnTo>
                <a:lnTo>
                  <a:pt x="4189815" y="4872863"/>
                </a:lnTo>
                <a:lnTo>
                  <a:pt x="4187832" y="4873259"/>
                </a:lnTo>
                <a:lnTo>
                  <a:pt x="4185847" y="4873656"/>
                </a:lnTo>
                <a:lnTo>
                  <a:pt x="4184259" y="4873259"/>
                </a:lnTo>
                <a:lnTo>
                  <a:pt x="4183067" y="4872863"/>
                </a:lnTo>
                <a:lnTo>
                  <a:pt x="4181879" y="4871672"/>
                </a:lnTo>
                <a:lnTo>
                  <a:pt x="4181483" y="4870482"/>
                </a:lnTo>
                <a:lnTo>
                  <a:pt x="4179893" y="4867307"/>
                </a:lnTo>
                <a:lnTo>
                  <a:pt x="4179498" y="4863339"/>
                </a:lnTo>
                <a:lnTo>
                  <a:pt x="4178705" y="4858577"/>
                </a:lnTo>
                <a:lnTo>
                  <a:pt x="4178306" y="4849054"/>
                </a:lnTo>
                <a:lnTo>
                  <a:pt x="4164018" y="4850641"/>
                </a:lnTo>
                <a:lnTo>
                  <a:pt x="4154097" y="4852229"/>
                </a:lnTo>
                <a:lnTo>
                  <a:pt x="4150922" y="4852625"/>
                </a:lnTo>
                <a:lnTo>
                  <a:pt x="4147351" y="4853816"/>
                </a:lnTo>
                <a:lnTo>
                  <a:pt x="4143380" y="4855800"/>
                </a:lnTo>
                <a:lnTo>
                  <a:pt x="4138619" y="4857784"/>
                </a:lnTo>
                <a:lnTo>
                  <a:pt x="4138222" y="4862149"/>
                </a:lnTo>
                <a:lnTo>
                  <a:pt x="4138619" y="4865720"/>
                </a:lnTo>
                <a:lnTo>
                  <a:pt x="4139809" y="4868101"/>
                </a:lnTo>
                <a:lnTo>
                  <a:pt x="4141397" y="4870482"/>
                </a:lnTo>
                <a:lnTo>
                  <a:pt x="4143380" y="4871672"/>
                </a:lnTo>
                <a:lnTo>
                  <a:pt x="4145366" y="4872863"/>
                </a:lnTo>
                <a:lnTo>
                  <a:pt x="4150129" y="4873656"/>
                </a:lnTo>
                <a:lnTo>
                  <a:pt x="4145763" y="4879212"/>
                </a:lnTo>
                <a:lnTo>
                  <a:pt x="4141795" y="4883180"/>
                </a:lnTo>
                <a:lnTo>
                  <a:pt x="4137826" y="4886354"/>
                </a:lnTo>
                <a:lnTo>
                  <a:pt x="4133856" y="4887545"/>
                </a:lnTo>
                <a:lnTo>
                  <a:pt x="4129094" y="4887941"/>
                </a:lnTo>
                <a:lnTo>
                  <a:pt x="4125125" y="4887545"/>
                </a:lnTo>
                <a:lnTo>
                  <a:pt x="4121158" y="4885957"/>
                </a:lnTo>
                <a:lnTo>
                  <a:pt x="4116792" y="4884767"/>
                </a:lnTo>
                <a:lnTo>
                  <a:pt x="4108060" y="4881989"/>
                </a:lnTo>
                <a:lnTo>
                  <a:pt x="4102899" y="4880799"/>
                </a:lnTo>
                <a:lnTo>
                  <a:pt x="4098533" y="4880402"/>
                </a:lnTo>
                <a:lnTo>
                  <a:pt x="4093375" y="4881196"/>
                </a:lnTo>
                <a:lnTo>
                  <a:pt x="4088216" y="4882783"/>
                </a:lnTo>
                <a:lnTo>
                  <a:pt x="4082660" y="4885957"/>
                </a:lnTo>
                <a:lnTo>
                  <a:pt x="4076308" y="4890719"/>
                </a:lnTo>
                <a:lnTo>
                  <a:pt x="4076308" y="4885164"/>
                </a:lnTo>
                <a:lnTo>
                  <a:pt x="4076308" y="4880799"/>
                </a:lnTo>
                <a:lnTo>
                  <a:pt x="4075516" y="4876831"/>
                </a:lnTo>
                <a:lnTo>
                  <a:pt x="4073928" y="4873656"/>
                </a:lnTo>
                <a:lnTo>
                  <a:pt x="4072341" y="4871275"/>
                </a:lnTo>
                <a:lnTo>
                  <a:pt x="4069959" y="4869291"/>
                </a:lnTo>
                <a:lnTo>
                  <a:pt x="4067974" y="4867704"/>
                </a:lnTo>
                <a:lnTo>
                  <a:pt x="4065593" y="4866117"/>
                </a:lnTo>
                <a:lnTo>
                  <a:pt x="4060037" y="4863736"/>
                </a:lnTo>
                <a:lnTo>
                  <a:pt x="4054878" y="4861355"/>
                </a:lnTo>
                <a:lnTo>
                  <a:pt x="4052893" y="4859371"/>
                </a:lnTo>
                <a:lnTo>
                  <a:pt x="4050910" y="4857387"/>
                </a:lnTo>
                <a:lnTo>
                  <a:pt x="4048925" y="4854213"/>
                </a:lnTo>
                <a:lnTo>
                  <a:pt x="4047735" y="4851038"/>
                </a:lnTo>
                <a:lnTo>
                  <a:pt x="4033844" y="4856593"/>
                </a:lnTo>
                <a:lnTo>
                  <a:pt x="4018366" y="4861752"/>
                </a:lnTo>
                <a:lnTo>
                  <a:pt x="4001697" y="4866910"/>
                </a:lnTo>
                <a:lnTo>
                  <a:pt x="3984235" y="4870879"/>
                </a:lnTo>
                <a:lnTo>
                  <a:pt x="3965580" y="4874450"/>
                </a:lnTo>
                <a:lnTo>
                  <a:pt x="3946532" y="4877228"/>
                </a:lnTo>
                <a:lnTo>
                  <a:pt x="3927084" y="4879212"/>
                </a:lnTo>
                <a:lnTo>
                  <a:pt x="3906845" y="4880799"/>
                </a:lnTo>
                <a:lnTo>
                  <a:pt x="3886604" y="4882386"/>
                </a:lnTo>
                <a:lnTo>
                  <a:pt x="3866760" y="4882386"/>
                </a:lnTo>
                <a:lnTo>
                  <a:pt x="3846516" y="4882386"/>
                </a:lnTo>
                <a:lnTo>
                  <a:pt x="3827070" y="4881196"/>
                </a:lnTo>
                <a:lnTo>
                  <a:pt x="3807626" y="4880005"/>
                </a:lnTo>
                <a:lnTo>
                  <a:pt x="3788574" y="4878021"/>
                </a:lnTo>
                <a:lnTo>
                  <a:pt x="3770317" y="4874847"/>
                </a:lnTo>
                <a:lnTo>
                  <a:pt x="3752854" y="4871275"/>
                </a:lnTo>
                <a:lnTo>
                  <a:pt x="3748887" y="4875640"/>
                </a:lnTo>
                <a:lnTo>
                  <a:pt x="3744917" y="4879212"/>
                </a:lnTo>
                <a:lnTo>
                  <a:pt x="3741346" y="4882783"/>
                </a:lnTo>
                <a:lnTo>
                  <a:pt x="3737379" y="4885164"/>
                </a:lnTo>
                <a:lnTo>
                  <a:pt x="3733012" y="4887941"/>
                </a:lnTo>
                <a:lnTo>
                  <a:pt x="3729045" y="4889529"/>
                </a:lnTo>
                <a:lnTo>
                  <a:pt x="3725073" y="4890719"/>
                </a:lnTo>
                <a:lnTo>
                  <a:pt x="3721104" y="4891909"/>
                </a:lnTo>
                <a:lnTo>
                  <a:pt x="3717136" y="4892703"/>
                </a:lnTo>
                <a:lnTo>
                  <a:pt x="3713169" y="4893497"/>
                </a:lnTo>
                <a:lnTo>
                  <a:pt x="3705230" y="4893497"/>
                </a:lnTo>
                <a:lnTo>
                  <a:pt x="3696897" y="4892306"/>
                </a:lnTo>
                <a:lnTo>
                  <a:pt x="3688959" y="4891513"/>
                </a:lnTo>
                <a:lnTo>
                  <a:pt x="3672291" y="4888735"/>
                </a:lnTo>
                <a:lnTo>
                  <a:pt x="3664352" y="4887941"/>
                </a:lnTo>
                <a:lnTo>
                  <a:pt x="3656017" y="4887545"/>
                </a:lnTo>
                <a:lnTo>
                  <a:pt x="3647286" y="4887941"/>
                </a:lnTo>
                <a:lnTo>
                  <a:pt x="3643317" y="4888338"/>
                </a:lnTo>
                <a:lnTo>
                  <a:pt x="3639351" y="4889529"/>
                </a:lnTo>
                <a:lnTo>
                  <a:pt x="3634984" y="4890719"/>
                </a:lnTo>
                <a:lnTo>
                  <a:pt x="3630622" y="4892306"/>
                </a:lnTo>
                <a:lnTo>
                  <a:pt x="3626649" y="4894687"/>
                </a:lnTo>
                <a:lnTo>
                  <a:pt x="3622285" y="4897465"/>
                </a:lnTo>
                <a:lnTo>
                  <a:pt x="3617919" y="4893894"/>
                </a:lnTo>
                <a:lnTo>
                  <a:pt x="3612759" y="4890719"/>
                </a:lnTo>
                <a:lnTo>
                  <a:pt x="3608394" y="4887545"/>
                </a:lnTo>
                <a:lnTo>
                  <a:pt x="3603631" y="4883973"/>
                </a:lnTo>
                <a:lnTo>
                  <a:pt x="3601648" y="4881989"/>
                </a:lnTo>
                <a:lnTo>
                  <a:pt x="3599664" y="4880005"/>
                </a:lnTo>
                <a:lnTo>
                  <a:pt x="3598075" y="4876831"/>
                </a:lnTo>
                <a:lnTo>
                  <a:pt x="3596490" y="4873656"/>
                </a:lnTo>
                <a:lnTo>
                  <a:pt x="3595297" y="4870879"/>
                </a:lnTo>
                <a:lnTo>
                  <a:pt x="3594504" y="4866910"/>
                </a:lnTo>
                <a:lnTo>
                  <a:pt x="3594106" y="4862149"/>
                </a:lnTo>
                <a:lnTo>
                  <a:pt x="3593711" y="4857784"/>
                </a:lnTo>
                <a:lnTo>
                  <a:pt x="3589742" y="4862942"/>
                </a:lnTo>
                <a:lnTo>
                  <a:pt x="3586171" y="4866117"/>
                </a:lnTo>
                <a:lnTo>
                  <a:pt x="3582204" y="4869291"/>
                </a:lnTo>
                <a:lnTo>
                  <a:pt x="3578631" y="4870879"/>
                </a:lnTo>
                <a:lnTo>
                  <a:pt x="3577043" y="4871275"/>
                </a:lnTo>
                <a:lnTo>
                  <a:pt x="3575060" y="4871672"/>
                </a:lnTo>
                <a:lnTo>
                  <a:pt x="3570694" y="4870879"/>
                </a:lnTo>
                <a:lnTo>
                  <a:pt x="3565532" y="4869291"/>
                </a:lnTo>
                <a:lnTo>
                  <a:pt x="3559579" y="4866117"/>
                </a:lnTo>
                <a:lnTo>
                  <a:pt x="3557597" y="4866910"/>
                </a:lnTo>
                <a:lnTo>
                  <a:pt x="3556008" y="4867307"/>
                </a:lnTo>
                <a:lnTo>
                  <a:pt x="3555215" y="4868101"/>
                </a:lnTo>
                <a:lnTo>
                  <a:pt x="3554422" y="4869291"/>
                </a:lnTo>
                <a:lnTo>
                  <a:pt x="3555215" y="4870879"/>
                </a:lnTo>
                <a:lnTo>
                  <a:pt x="3555611" y="4872466"/>
                </a:lnTo>
                <a:lnTo>
                  <a:pt x="3557199" y="4876434"/>
                </a:lnTo>
                <a:lnTo>
                  <a:pt x="3559579" y="4880402"/>
                </a:lnTo>
                <a:lnTo>
                  <a:pt x="3561168" y="4885957"/>
                </a:lnTo>
                <a:lnTo>
                  <a:pt x="3561566" y="4888338"/>
                </a:lnTo>
                <a:lnTo>
                  <a:pt x="3561566" y="4891909"/>
                </a:lnTo>
                <a:lnTo>
                  <a:pt x="3561168" y="4894687"/>
                </a:lnTo>
                <a:lnTo>
                  <a:pt x="3559977" y="4898258"/>
                </a:lnTo>
                <a:lnTo>
                  <a:pt x="3555611" y="4897068"/>
                </a:lnTo>
                <a:lnTo>
                  <a:pt x="3551642" y="4896274"/>
                </a:lnTo>
                <a:lnTo>
                  <a:pt x="3548071" y="4896274"/>
                </a:lnTo>
                <a:lnTo>
                  <a:pt x="3544100" y="4896274"/>
                </a:lnTo>
                <a:lnTo>
                  <a:pt x="3540529" y="4897068"/>
                </a:lnTo>
                <a:lnTo>
                  <a:pt x="3536956" y="4897862"/>
                </a:lnTo>
                <a:lnTo>
                  <a:pt x="3533387" y="4899052"/>
                </a:lnTo>
                <a:lnTo>
                  <a:pt x="3530607" y="4900242"/>
                </a:lnTo>
                <a:lnTo>
                  <a:pt x="3523861" y="4904607"/>
                </a:lnTo>
                <a:lnTo>
                  <a:pt x="3517908" y="4908972"/>
                </a:lnTo>
                <a:lnTo>
                  <a:pt x="3512351" y="4914131"/>
                </a:lnTo>
                <a:lnTo>
                  <a:pt x="3506400" y="4919289"/>
                </a:lnTo>
                <a:lnTo>
                  <a:pt x="3495285" y="4931590"/>
                </a:lnTo>
                <a:lnTo>
                  <a:pt x="3489728" y="4937146"/>
                </a:lnTo>
                <a:lnTo>
                  <a:pt x="3483775" y="4942701"/>
                </a:lnTo>
                <a:lnTo>
                  <a:pt x="3477822" y="4947066"/>
                </a:lnTo>
                <a:lnTo>
                  <a:pt x="3471869" y="4951034"/>
                </a:lnTo>
                <a:lnTo>
                  <a:pt x="3468298" y="4952621"/>
                </a:lnTo>
                <a:lnTo>
                  <a:pt x="3465122" y="4954209"/>
                </a:lnTo>
                <a:lnTo>
                  <a:pt x="3461551" y="4955002"/>
                </a:lnTo>
                <a:lnTo>
                  <a:pt x="3457581" y="4955796"/>
                </a:lnTo>
                <a:lnTo>
                  <a:pt x="3459169" y="4947066"/>
                </a:lnTo>
                <a:lnTo>
                  <a:pt x="3461152" y="4939527"/>
                </a:lnTo>
                <a:lnTo>
                  <a:pt x="3463534" y="4933971"/>
                </a:lnTo>
                <a:lnTo>
                  <a:pt x="3466313" y="4929606"/>
                </a:lnTo>
                <a:lnTo>
                  <a:pt x="3469091" y="4926035"/>
                </a:lnTo>
                <a:lnTo>
                  <a:pt x="3472664" y="4923654"/>
                </a:lnTo>
                <a:lnTo>
                  <a:pt x="3476235" y="4921670"/>
                </a:lnTo>
                <a:lnTo>
                  <a:pt x="3479806" y="4920083"/>
                </a:lnTo>
                <a:lnTo>
                  <a:pt x="3487346" y="4917305"/>
                </a:lnTo>
                <a:lnTo>
                  <a:pt x="3491314" y="4916115"/>
                </a:lnTo>
                <a:lnTo>
                  <a:pt x="3495285" y="4914131"/>
                </a:lnTo>
                <a:lnTo>
                  <a:pt x="3498858" y="4911353"/>
                </a:lnTo>
                <a:lnTo>
                  <a:pt x="3502431" y="4908576"/>
                </a:lnTo>
                <a:lnTo>
                  <a:pt x="3506002" y="4904607"/>
                </a:lnTo>
                <a:lnTo>
                  <a:pt x="3508780" y="4899052"/>
                </a:lnTo>
                <a:lnTo>
                  <a:pt x="3500842" y="4893894"/>
                </a:lnTo>
                <a:lnTo>
                  <a:pt x="3491714" y="4889529"/>
                </a:lnTo>
                <a:lnTo>
                  <a:pt x="3482188" y="4884767"/>
                </a:lnTo>
                <a:lnTo>
                  <a:pt x="3472664" y="4881196"/>
                </a:lnTo>
                <a:lnTo>
                  <a:pt x="3467504" y="4880005"/>
                </a:lnTo>
                <a:lnTo>
                  <a:pt x="3463136" y="4878815"/>
                </a:lnTo>
                <a:lnTo>
                  <a:pt x="3457978" y="4878418"/>
                </a:lnTo>
                <a:lnTo>
                  <a:pt x="3453216" y="4878418"/>
                </a:lnTo>
                <a:lnTo>
                  <a:pt x="3448454" y="4878815"/>
                </a:lnTo>
                <a:lnTo>
                  <a:pt x="3444088" y="4880005"/>
                </a:lnTo>
                <a:lnTo>
                  <a:pt x="3439722" y="4881196"/>
                </a:lnTo>
                <a:lnTo>
                  <a:pt x="3434959" y="4883973"/>
                </a:lnTo>
                <a:lnTo>
                  <a:pt x="3436942" y="4878815"/>
                </a:lnTo>
                <a:lnTo>
                  <a:pt x="3438928" y="4873656"/>
                </a:lnTo>
                <a:lnTo>
                  <a:pt x="3440119" y="4867307"/>
                </a:lnTo>
                <a:lnTo>
                  <a:pt x="3440515" y="4859768"/>
                </a:lnTo>
                <a:lnTo>
                  <a:pt x="3436546" y="4865323"/>
                </a:lnTo>
                <a:lnTo>
                  <a:pt x="3432180" y="4869688"/>
                </a:lnTo>
                <a:lnTo>
                  <a:pt x="3428211" y="4873656"/>
                </a:lnTo>
                <a:lnTo>
                  <a:pt x="3423449" y="4876831"/>
                </a:lnTo>
                <a:lnTo>
                  <a:pt x="3419083" y="4878815"/>
                </a:lnTo>
                <a:lnTo>
                  <a:pt x="3414323" y="4880402"/>
                </a:lnTo>
                <a:lnTo>
                  <a:pt x="3409557" y="4880799"/>
                </a:lnTo>
                <a:lnTo>
                  <a:pt x="3404795" y="4880799"/>
                </a:lnTo>
                <a:lnTo>
                  <a:pt x="3400035" y="4880799"/>
                </a:lnTo>
                <a:lnTo>
                  <a:pt x="3394477" y="4880005"/>
                </a:lnTo>
                <a:lnTo>
                  <a:pt x="3389320" y="4878815"/>
                </a:lnTo>
                <a:lnTo>
                  <a:pt x="3383762" y="4877228"/>
                </a:lnTo>
                <a:lnTo>
                  <a:pt x="3372648" y="4873259"/>
                </a:lnTo>
                <a:lnTo>
                  <a:pt x="3361139" y="4868895"/>
                </a:lnTo>
                <a:lnTo>
                  <a:pt x="3358759" y="4870482"/>
                </a:lnTo>
                <a:lnTo>
                  <a:pt x="3358362" y="4871275"/>
                </a:lnTo>
                <a:lnTo>
                  <a:pt x="3357966" y="4872466"/>
                </a:lnTo>
                <a:lnTo>
                  <a:pt x="3357966" y="4874450"/>
                </a:lnTo>
                <a:lnTo>
                  <a:pt x="3358759" y="4877228"/>
                </a:lnTo>
                <a:lnTo>
                  <a:pt x="3359950" y="4880402"/>
                </a:lnTo>
                <a:lnTo>
                  <a:pt x="3360743" y="4883973"/>
                </a:lnTo>
                <a:lnTo>
                  <a:pt x="3361139" y="4887941"/>
                </a:lnTo>
                <a:lnTo>
                  <a:pt x="3361139" y="4892703"/>
                </a:lnTo>
                <a:lnTo>
                  <a:pt x="3353202" y="4890719"/>
                </a:lnTo>
                <a:lnTo>
                  <a:pt x="3345265" y="4889529"/>
                </a:lnTo>
                <a:lnTo>
                  <a:pt x="3329785" y="4887545"/>
                </a:lnTo>
                <a:lnTo>
                  <a:pt x="3314308" y="4885957"/>
                </a:lnTo>
                <a:lnTo>
                  <a:pt x="3298433" y="4885957"/>
                </a:lnTo>
                <a:lnTo>
                  <a:pt x="3282559" y="4885957"/>
                </a:lnTo>
                <a:lnTo>
                  <a:pt x="3267082" y="4886751"/>
                </a:lnTo>
                <a:lnTo>
                  <a:pt x="3234933" y="4888735"/>
                </a:lnTo>
                <a:lnTo>
                  <a:pt x="3218664" y="4890322"/>
                </a:lnTo>
                <a:lnTo>
                  <a:pt x="3202392" y="4890719"/>
                </a:lnTo>
                <a:lnTo>
                  <a:pt x="3185722" y="4891513"/>
                </a:lnTo>
                <a:lnTo>
                  <a:pt x="3169052" y="4891513"/>
                </a:lnTo>
                <a:lnTo>
                  <a:pt x="3151988" y="4890322"/>
                </a:lnTo>
                <a:lnTo>
                  <a:pt x="3134922" y="4888338"/>
                </a:lnTo>
                <a:lnTo>
                  <a:pt x="3126587" y="4886751"/>
                </a:lnTo>
                <a:lnTo>
                  <a:pt x="3117858" y="4884767"/>
                </a:lnTo>
                <a:lnTo>
                  <a:pt x="3108728" y="4882783"/>
                </a:lnTo>
                <a:lnTo>
                  <a:pt x="3099997" y="4880402"/>
                </a:lnTo>
                <a:lnTo>
                  <a:pt x="3098806" y="4881196"/>
                </a:lnTo>
                <a:lnTo>
                  <a:pt x="3097617" y="4882386"/>
                </a:lnTo>
                <a:lnTo>
                  <a:pt x="3096821" y="4883180"/>
                </a:lnTo>
                <a:lnTo>
                  <a:pt x="3095631" y="4884767"/>
                </a:lnTo>
                <a:lnTo>
                  <a:pt x="3095235" y="4888735"/>
                </a:lnTo>
                <a:lnTo>
                  <a:pt x="3094840" y="4892703"/>
                </a:lnTo>
                <a:lnTo>
                  <a:pt x="3094840" y="4903020"/>
                </a:lnTo>
                <a:lnTo>
                  <a:pt x="3094442" y="4912544"/>
                </a:lnTo>
                <a:lnTo>
                  <a:pt x="3073803" y="4911750"/>
                </a:lnTo>
                <a:lnTo>
                  <a:pt x="3059517" y="4910956"/>
                </a:lnTo>
                <a:lnTo>
                  <a:pt x="3053166" y="4910560"/>
                </a:lnTo>
                <a:lnTo>
                  <a:pt x="3047213" y="4909369"/>
                </a:lnTo>
                <a:lnTo>
                  <a:pt x="3040069" y="4907782"/>
                </a:lnTo>
                <a:lnTo>
                  <a:pt x="3032132" y="4905401"/>
                </a:lnTo>
                <a:lnTo>
                  <a:pt x="3036103" y="4910956"/>
                </a:lnTo>
                <a:lnTo>
                  <a:pt x="3038481" y="4914528"/>
                </a:lnTo>
                <a:lnTo>
                  <a:pt x="3039278" y="4916909"/>
                </a:lnTo>
                <a:lnTo>
                  <a:pt x="3039278" y="4918099"/>
                </a:lnTo>
                <a:lnTo>
                  <a:pt x="3038481" y="4918496"/>
                </a:lnTo>
                <a:lnTo>
                  <a:pt x="3036496" y="4918893"/>
                </a:lnTo>
                <a:lnTo>
                  <a:pt x="3033719" y="4918496"/>
                </a:lnTo>
                <a:lnTo>
                  <a:pt x="3029354" y="4916909"/>
                </a:lnTo>
                <a:lnTo>
                  <a:pt x="3025388" y="4914924"/>
                </a:lnTo>
                <a:lnTo>
                  <a:pt x="3015464" y="4909369"/>
                </a:lnTo>
                <a:lnTo>
                  <a:pt x="3005541" y="4903020"/>
                </a:lnTo>
                <a:lnTo>
                  <a:pt x="3000778" y="4899449"/>
                </a:lnTo>
                <a:lnTo>
                  <a:pt x="2997607" y="4895878"/>
                </a:lnTo>
                <a:lnTo>
                  <a:pt x="2994428" y="4892703"/>
                </a:lnTo>
                <a:lnTo>
                  <a:pt x="2992445" y="4889925"/>
                </a:lnTo>
                <a:lnTo>
                  <a:pt x="2990460" y="4890322"/>
                </a:lnTo>
                <a:lnTo>
                  <a:pt x="2988872" y="4891513"/>
                </a:lnTo>
                <a:lnTo>
                  <a:pt x="2988077" y="4892703"/>
                </a:lnTo>
                <a:lnTo>
                  <a:pt x="2986887" y="4894687"/>
                </a:lnTo>
                <a:lnTo>
                  <a:pt x="2985697" y="4899449"/>
                </a:lnTo>
                <a:lnTo>
                  <a:pt x="2985301" y="4905004"/>
                </a:lnTo>
                <a:lnTo>
                  <a:pt x="2985301" y="4909766"/>
                </a:lnTo>
                <a:lnTo>
                  <a:pt x="2984506" y="4915321"/>
                </a:lnTo>
                <a:lnTo>
                  <a:pt x="2983711" y="4917305"/>
                </a:lnTo>
                <a:lnTo>
                  <a:pt x="2983317" y="4919289"/>
                </a:lnTo>
                <a:lnTo>
                  <a:pt x="2982523" y="4920877"/>
                </a:lnTo>
                <a:lnTo>
                  <a:pt x="2980935" y="4922067"/>
                </a:lnTo>
                <a:lnTo>
                  <a:pt x="2977363" y="4920877"/>
                </a:lnTo>
                <a:lnTo>
                  <a:pt x="2974982" y="4918893"/>
                </a:lnTo>
                <a:lnTo>
                  <a:pt x="2973394" y="4916909"/>
                </a:lnTo>
                <a:lnTo>
                  <a:pt x="2972204" y="4914131"/>
                </a:lnTo>
                <a:lnTo>
                  <a:pt x="2972204" y="4910956"/>
                </a:lnTo>
                <a:lnTo>
                  <a:pt x="2972204" y="4907385"/>
                </a:lnTo>
                <a:lnTo>
                  <a:pt x="2972996" y="4899846"/>
                </a:lnTo>
                <a:lnTo>
                  <a:pt x="2973791" y="4892306"/>
                </a:lnTo>
                <a:lnTo>
                  <a:pt x="2973791" y="4888735"/>
                </a:lnTo>
                <a:lnTo>
                  <a:pt x="2973394" y="4885164"/>
                </a:lnTo>
                <a:lnTo>
                  <a:pt x="2971806" y="4881989"/>
                </a:lnTo>
                <a:lnTo>
                  <a:pt x="2970219" y="4878815"/>
                </a:lnTo>
                <a:lnTo>
                  <a:pt x="2967442" y="4876434"/>
                </a:lnTo>
                <a:lnTo>
                  <a:pt x="2963869" y="4874450"/>
                </a:lnTo>
                <a:lnTo>
                  <a:pt x="2961093" y="4880402"/>
                </a:lnTo>
                <a:lnTo>
                  <a:pt x="2958314" y="4884767"/>
                </a:lnTo>
                <a:lnTo>
                  <a:pt x="2955138" y="4888735"/>
                </a:lnTo>
                <a:lnTo>
                  <a:pt x="2951565" y="4891909"/>
                </a:lnTo>
                <a:lnTo>
                  <a:pt x="2948393" y="4893894"/>
                </a:lnTo>
                <a:lnTo>
                  <a:pt x="2944820" y="4895878"/>
                </a:lnTo>
                <a:lnTo>
                  <a:pt x="2940850" y="4897068"/>
                </a:lnTo>
                <a:lnTo>
                  <a:pt x="2936882" y="4897862"/>
                </a:lnTo>
                <a:lnTo>
                  <a:pt x="2927754" y="4899052"/>
                </a:lnTo>
                <a:lnTo>
                  <a:pt x="2918229" y="4900242"/>
                </a:lnTo>
                <a:lnTo>
                  <a:pt x="2912674" y="4901433"/>
                </a:lnTo>
                <a:lnTo>
                  <a:pt x="2907117" y="4903020"/>
                </a:lnTo>
                <a:lnTo>
                  <a:pt x="2901559" y="4905004"/>
                </a:lnTo>
                <a:lnTo>
                  <a:pt x="2895609" y="4907385"/>
                </a:lnTo>
                <a:lnTo>
                  <a:pt x="2893625" y="4905798"/>
                </a:lnTo>
                <a:lnTo>
                  <a:pt x="2892432" y="4904607"/>
                </a:lnTo>
                <a:lnTo>
                  <a:pt x="2892432" y="4903020"/>
                </a:lnTo>
                <a:lnTo>
                  <a:pt x="2892829" y="4901830"/>
                </a:lnTo>
                <a:lnTo>
                  <a:pt x="2894417" y="4901036"/>
                </a:lnTo>
                <a:lnTo>
                  <a:pt x="2896402" y="4899846"/>
                </a:lnTo>
                <a:lnTo>
                  <a:pt x="2901958" y="4897862"/>
                </a:lnTo>
                <a:lnTo>
                  <a:pt x="2915054" y="4894687"/>
                </a:lnTo>
                <a:lnTo>
                  <a:pt x="2920610" y="4892703"/>
                </a:lnTo>
                <a:lnTo>
                  <a:pt x="2922596" y="4891909"/>
                </a:lnTo>
                <a:lnTo>
                  <a:pt x="2924183" y="4890719"/>
                </a:lnTo>
                <a:lnTo>
                  <a:pt x="2924183" y="4884370"/>
                </a:lnTo>
                <a:lnTo>
                  <a:pt x="2923784" y="4879212"/>
                </a:lnTo>
                <a:lnTo>
                  <a:pt x="2922596" y="4875243"/>
                </a:lnTo>
                <a:lnTo>
                  <a:pt x="2920610" y="4871672"/>
                </a:lnTo>
                <a:lnTo>
                  <a:pt x="2917435" y="4869688"/>
                </a:lnTo>
                <a:lnTo>
                  <a:pt x="2914658" y="4868101"/>
                </a:lnTo>
                <a:lnTo>
                  <a:pt x="2911085" y="4867307"/>
                </a:lnTo>
                <a:lnTo>
                  <a:pt x="2907512" y="4866910"/>
                </a:lnTo>
                <a:lnTo>
                  <a:pt x="2903146" y="4866117"/>
                </a:lnTo>
                <a:lnTo>
                  <a:pt x="2899182" y="4866910"/>
                </a:lnTo>
                <a:lnTo>
                  <a:pt x="2890052" y="4867307"/>
                </a:lnTo>
                <a:lnTo>
                  <a:pt x="2880922" y="4868101"/>
                </a:lnTo>
                <a:lnTo>
                  <a:pt x="2876956" y="4867704"/>
                </a:lnTo>
                <a:lnTo>
                  <a:pt x="2872987" y="4867704"/>
                </a:lnTo>
                <a:lnTo>
                  <a:pt x="2871001" y="4867704"/>
                </a:lnTo>
                <a:lnTo>
                  <a:pt x="2869414" y="4868101"/>
                </a:lnTo>
                <a:lnTo>
                  <a:pt x="2867828" y="4869688"/>
                </a:lnTo>
                <a:lnTo>
                  <a:pt x="2867430" y="4871672"/>
                </a:lnTo>
                <a:lnTo>
                  <a:pt x="2867034" y="4873656"/>
                </a:lnTo>
                <a:lnTo>
                  <a:pt x="2866241" y="4876831"/>
                </a:lnTo>
                <a:lnTo>
                  <a:pt x="2867034" y="4882783"/>
                </a:lnTo>
                <a:lnTo>
                  <a:pt x="2867828" y="4896274"/>
                </a:lnTo>
                <a:lnTo>
                  <a:pt x="2867828" y="4902227"/>
                </a:lnTo>
                <a:lnTo>
                  <a:pt x="2867828" y="4905401"/>
                </a:lnTo>
                <a:lnTo>
                  <a:pt x="2867430" y="4907385"/>
                </a:lnTo>
                <a:lnTo>
                  <a:pt x="2863461" y="4906591"/>
                </a:lnTo>
                <a:lnTo>
                  <a:pt x="2860284" y="4905004"/>
                </a:lnTo>
                <a:lnTo>
                  <a:pt x="2857508" y="4902227"/>
                </a:lnTo>
                <a:lnTo>
                  <a:pt x="2854732" y="4899449"/>
                </a:lnTo>
                <a:lnTo>
                  <a:pt x="2850364" y="4892703"/>
                </a:lnTo>
                <a:lnTo>
                  <a:pt x="2845998" y="4886354"/>
                </a:lnTo>
                <a:lnTo>
                  <a:pt x="2843220" y="4882783"/>
                </a:lnTo>
                <a:lnTo>
                  <a:pt x="2840840" y="4880402"/>
                </a:lnTo>
                <a:lnTo>
                  <a:pt x="2838457" y="4878021"/>
                </a:lnTo>
                <a:lnTo>
                  <a:pt x="2834886" y="4875640"/>
                </a:lnTo>
                <a:lnTo>
                  <a:pt x="2831315" y="4874847"/>
                </a:lnTo>
                <a:lnTo>
                  <a:pt x="2826947" y="4874450"/>
                </a:lnTo>
                <a:lnTo>
                  <a:pt x="2821790" y="4874847"/>
                </a:lnTo>
                <a:lnTo>
                  <a:pt x="2816234" y="4876434"/>
                </a:lnTo>
                <a:lnTo>
                  <a:pt x="2813852" y="4878021"/>
                </a:lnTo>
                <a:lnTo>
                  <a:pt x="2811868" y="4880005"/>
                </a:lnTo>
                <a:lnTo>
                  <a:pt x="2811074" y="4881196"/>
                </a:lnTo>
                <a:lnTo>
                  <a:pt x="2810676" y="4883180"/>
                </a:lnTo>
                <a:lnTo>
                  <a:pt x="2810676" y="4885164"/>
                </a:lnTo>
                <a:lnTo>
                  <a:pt x="2811074" y="4887545"/>
                </a:lnTo>
                <a:lnTo>
                  <a:pt x="2812661" y="4891513"/>
                </a:lnTo>
                <a:lnTo>
                  <a:pt x="2814249" y="4895878"/>
                </a:lnTo>
                <a:lnTo>
                  <a:pt x="2814646" y="4897862"/>
                </a:lnTo>
                <a:lnTo>
                  <a:pt x="2815042" y="4899846"/>
                </a:lnTo>
                <a:lnTo>
                  <a:pt x="2814646" y="4902227"/>
                </a:lnTo>
                <a:lnTo>
                  <a:pt x="2814249" y="4904607"/>
                </a:lnTo>
                <a:lnTo>
                  <a:pt x="2812661" y="4906591"/>
                </a:lnTo>
                <a:lnTo>
                  <a:pt x="2810676" y="4908576"/>
                </a:lnTo>
                <a:lnTo>
                  <a:pt x="2808694" y="4905004"/>
                </a:lnTo>
                <a:lnTo>
                  <a:pt x="2806708" y="4901830"/>
                </a:lnTo>
                <a:lnTo>
                  <a:pt x="2804722" y="4899449"/>
                </a:lnTo>
                <a:lnTo>
                  <a:pt x="2802342" y="4897068"/>
                </a:lnTo>
                <a:lnTo>
                  <a:pt x="2796786" y="4892703"/>
                </a:lnTo>
                <a:lnTo>
                  <a:pt x="2791231" y="4889925"/>
                </a:lnTo>
                <a:lnTo>
                  <a:pt x="2785276" y="4887545"/>
                </a:lnTo>
                <a:lnTo>
                  <a:pt x="2778132" y="4885164"/>
                </a:lnTo>
                <a:lnTo>
                  <a:pt x="2771386" y="4884370"/>
                </a:lnTo>
                <a:lnTo>
                  <a:pt x="2763846" y="4883180"/>
                </a:lnTo>
                <a:lnTo>
                  <a:pt x="2749556" y="4881989"/>
                </a:lnTo>
                <a:lnTo>
                  <a:pt x="2742412" y="4880799"/>
                </a:lnTo>
                <a:lnTo>
                  <a:pt x="2734874" y="4880005"/>
                </a:lnTo>
                <a:lnTo>
                  <a:pt x="2727730" y="4878418"/>
                </a:lnTo>
                <a:lnTo>
                  <a:pt x="2720982" y="4876434"/>
                </a:lnTo>
                <a:lnTo>
                  <a:pt x="2714237" y="4873259"/>
                </a:lnTo>
                <a:lnTo>
                  <a:pt x="2708283" y="4869688"/>
                </a:lnTo>
                <a:lnTo>
                  <a:pt x="2708682" y="4866910"/>
                </a:lnTo>
                <a:lnTo>
                  <a:pt x="2710267" y="4864926"/>
                </a:lnTo>
                <a:lnTo>
                  <a:pt x="2712253" y="4863339"/>
                </a:lnTo>
                <a:lnTo>
                  <a:pt x="2715032" y="4862942"/>
                </a:lnTo>
                <a:lnTo>
                  <a:pt x="2719791" y="4862149"/>
                </a:lnTo>
                <a:lnTo>
                  <a:pt x="2725347" y="4861752"/>
                </a:lnTo>
                <a:lnTo>
                  <a:pt x="2724555" y="4857784"/>
                </a:lnTo>
                <a:lnTo>
                  <a:pt x="2723364" y="4855403"/>
                </a:lnTo>
                <a:lnTo>
                  <a:pt x="2721775" y="4853419"/>
                </a:lnTo>
                <a:lnTo>
                  <a:pt x="2720189" y="4852229"/>
                </a:lnTo>
                <a:lnTo>
                  <a:pt x="2718998" y="4852229"/>
                </a:lnTo>
                <a:lnTo>
                  <a:pt x="2717013" y="4852625"/>
                </a:lnTo>
                <a:lnTo>
                  <a:pt x="2713440" y="4854609"/>
                </a:lnTo>
                <a:lnTo>
                  <a:pt x="2709473" y="4857784"/>
                </a:lnTo>
                <a:lnTo>
                  <a:pt x="2704712" y="4860958"/>
                </a:lnTo>
                <a:lnTo>
                  <a:pt x="2702729" y="4861752"/>
                </a:lnTo>
                <a:lnTo>
                  <a:pt x="2700745" y="4862149"/>
                </a:lnTo>
                <a:lnTo>
                  <a:pt x="2698761" y="4862149"/>
                </a:lnTo>
                <a:lnTo>
                  <a:pt x="2696774" y="4861752"/>
                </a:lnTo>
                <a:lnTo>
                  <a:pt x="2698761" y="4867307"/>
                </a:lnTo>
                <a:lnTo>
                  <a:pt x="2701140" y="4871672"/>
                </a:lnTo>
                <a:lnTo>
                  <a:pt x="2702729" y="4873656"/>
                </a:lnTo>
                <a:lnTo>
                  <a:pt x="2704316" y="4875640"/>
                </a:lnTo>
                <a:lnTo>
                  <a:pt x="2706300" y="4876831"/>
                </a:lnTo>
                <a:lnTo>
                  <a:pt x="2708283" y="4878021"/>
                </a:lnTo>
                <a:lnTo>
                  <a:pt x="2703125" y="4878418"/>
                </a:lnTo>
                <a:lnTo>
                  <a:pt x="2696774" y="4878021"/>
                </a:lnTo>
                <a:lnTo>
                  <a:pt x="2689628" y="4877228"/>
                </a:lnTo>
                <a:lnTo>
                  <a:pt x="2681694" y="4875640"/>
                </a:lnTo>
                <a:lnTo>
                  <a:pt x="2673358" y="4873259"/>
                </a:lnTo>
                <a:lnTo>
                  <a:pt x="2664231" y="4870879"/>
                </a:lnTo>
                <a:lnTo>
                  <a:pt x="2655104" y="4867307"/>
                </a:lnTo>
                <a:lnTo>
                  <a:pt x="2645974" y="4862942"/>
                </a:lnTo>
                <a:lnTo>
                  <a:pt x="2643594" y="4859768"/>
                </a:lnTo>
                <a:lnTo>
                  <a:pt x="2642004" y="4856197"/>
                </a:lnTo>
                <a:lnTo>
                  <a:pt x="2642004" y="4853816"/>
                </a:lnTo>
                <a:lnTo>
                  <a:pt x="2642004" y="4850641"/>
                </a:lnTo>
                <a:lnTo>
                  <a:pt x="2642404" y="4848260"/>
                </a:lnTo>
                <a:lnTo>
                  <a:pt x="2643990" y="4845086"/>
                </a:lnTo>
                <a:lnTo>
                  <a:pt x="2647165" y="4840324"/>
                </a:lnTo>
                <a:lnTo>
                  <a:pt x="2649548" y="4834769"/>
                </a:lnTo>
                <a:lnTo>
                  <a:pt x="2650738" y="4831594"/>
                </a:lnTo>
                <a:lnTo>
                  <a:pt x="2651134" y="4828817"/>
                </a:lnTo>
                <a:lnTo>
                  <a:pt x="2651134" y="4825642"/>
                </a:lnTo>
                <a:lnTo>
                  <a:pt x="2649943" y="4822071"/>
                </a:lnTo>
                <a:lnTo>
                  <a:pt x="2648753" y="4818500"/>
                </a:lnTo>
                <a:lnTo>
                  <a:pt x="2645577" y="4814532"/>
                </a:lnTo>
                <a:lnTo>
                  <a:pt x="2643990" y="4826833"/>
                </a:lnTo>
                <a:lnTo>
                  <a:pt x="2643195" y="4833182"/>
                </a:lnTo>
                <a:lnTo>
                  <a:pt x="2642004" y="4836753"/>
                </a:lnTo>
                <a:lnTo>
                  <a:pt x="2640417" y="4839134"/>
                </a:lnTo>
                <a:lnTo>
                  <a:pt x="2639226" y="4841515"/>
                </a:lnTo>
                <a:lnTo>
                  <a:pt x="2637243" y="4843896"/>
                </a:lnTo>
                <a:lnTo>
                  <a:pt x="2634861" y="4845086"/>
                </a:lnTo>
                <a:lnTo>
                  <a:pt x="2632480" y="4845880"/>
                </a:lnTo>
                <a:lnTo>
                  <a:pt x="2629702" y="4845880"/>
                </a:lnTo>
                <a:lnTo>
                  <a:pt x="2626129" y="4844689"/>
                </a:lnTo>
                <a:lnTo>
                  <a:pt x="2622160" y="4842308"/>
                </a:lnTo>
                <a:lnTo>
                  <a:pt x="2617399" y="4839134"/>
                </a:lnTo>
                <a:lnTo>
                  <a:pt x="2618987" y="4835563"/>
                </a:lnTo>
                <a:lnTo>
                  <a:pt x="2620572" y="4833182"/>
                </a:lnTo>
                <a:lnTo>
                  <a:pt x="2624144" y="4828023"/>
                </a:lnTo>
                <a:lnTo>
                  <a:pt x="2627717" y="4823261"/>
                </a:lnTo>
                <a:lnTo>
                  <a:pt x="2630894" y="4818103"/>
                </a:lnTo>
                <a:lnTo>
                  <a:pt x="2632480" y="4814928"/>
                </a:lnTo>
                <a:lnTo>
                  <a:pt x="2634066" y="4812151"/>
                </a:lnTo>
                <a:lnTo>
                  <a:pt x="2634861" y="4808579"/>
                </a:lnTo>
                <a:lnTo>
                  <a:pt x="2635655" y="4804611"/>
                </a:lnTo>
                <a:lnTo>
                  <a:pt x="2636053" y="4799850"/>
                </a:lnTo>
                <a:lnTo>
                  <a:pt x="2636053" y="4795088"/>
                </a:lnTo>
                <a:lnTo>
                  <a:pt x="2635655" y="4789136"/>
                </a:lnTo>
                <a:lnTo>
                  <a:pt x="2634466" y="4782390"/>
                </a:lnTo>
                <a:lnTo>
                  <a:pt x="2632082" y="4783184"/>
                </a:lnTo>
                <a:lnTo>
                  <a:pt x="2630099" y="4783184"/>
                </a:lnTo>
                <a:lnTo>
                  <a:pt x="2628116" y="4782390"/>
                </a:lnTo>
                <a:lnTo>
                  <a:pt x="2626528" y="4781596"/>
                </a:lnTo>
                <a:lnTo>
                  <a:pt x="2625336" y="4780406"/>
                </a:lnTo>
                <a:lnTo>
                  <a:pt x="2624543" y="4778819"/>
                </a:lnTo>
                <a:lnTo>
                  <a:pt x="2623353" y="4776835"/>
                </a:lnTo>
                <a:lnTo>
                  <a:pt x="2622955" y="4774851"/>
                </a:lnTo>
                <a:lnTo>
                  <a:pt x="2618987" y="4775644"/>
                </a:lnTo>
                <a:lnTo>
                  <a:pt x="2615811" y="4776835"/>
                </a:lnTo>
                <a:lnTo>
                  <a:pt x="2614622" y="4778819"/>
                </a:lnTo>
                <a:lnTo>
                  <a:pt x="2613428" y="4781596"/>
                </a:lnTo>
                <a:lnTo>
                  <a:pt x="2613033" y="4784374"/>
                </a:lnTo>
                <a:lnTo>
                  <a:pt x="2613033" y="4787549"/>
                </a:lnTo>
                <a:lnTo>
                  <a:pt x="2613827" y="4793898"/>
                </a:lnTo>
                <a:lnTo>
                  <a:pt x="2615416" y="4799850"/>
                </a:lnTo>
                <a:lnTo>
                  <a:pt x="2615416" y="4802627"/>
                </a:lnTo>
                <a:lnTo>
                  <a:pt x="2615416" y="4804611"/>
                </a:lnTo>
                <a:lnTo>
                  <a:pt x="2614622" y="4806595"/>
                </a:lnTo>
                <a:lnTo>
                  <a:pt x="2612634" y="4807389"/>
                </a:lnTo>
                <a:lnTo>
                  <a:pt x="2609858" y="4807389"/>
                </a:lnTo>
                <a:lnTo>
                  <a:pt x="2605889" y="4806992"/>
                </a:lnTo>
                <a:lnTo>
                  <a:pt x="2607477" y="4797866"/>
                </a:lnTo>
                <a:lnTo>
                  <a:pt x="2607477" y="4791120"/>
                </a:lnTo>
                <a:lnTo>
                  <a:pt x="2607079" y="4784374"/>
                </a:lnTo>
                <a:lnTo>
                  <a:pt x="2605490" y="4779612"/>
                </a:lnTo>
                <a:lnTo>
                  <a:pt x="2603508" y="4776041"/>
                </a:lnTo>
                <a:lnTo>
                  <a:pt x="2600334" y="4772470"/>
                </a:lnTo>
                <a:lnTo>
                  <a:pt x="2597555" y="4770486"/>
                </a:lnTo>
                <a:lnTo>
                  <a:pt x="2593586" y="4768502"/>
                </a:lnTo>
                <a:lnTo>
                  <a:pt x="2589222" y="4767311"/>
                </a:lnTo>
                <a:lnTo>
                  <a:pt x="2585252" y="4766518"/>
                </a:lnTo>
                <a:lnTo>
                  <a:pt x="2576917" y="4764930"/>
                </a:lnTo>
                <a:lnTo>
                  <a:pt x="2567789" y="4762946"/>
                </a:lnTo>
                <a:lnTo>
                  <a:pt x="2564216" y="4761359"/>
                </a:lnTo>
                <a:lnTo>
                  <a:pt x="2560248" y="4759375"/>
                </a:lnTo>
                <a:lnTo>
                  <a:pt x="2560645" y="4756994"/>
                </a:lnTo>
                <a:lnTo>
                  <a:pt x="2561837" y="4754217"/>
                </a:lnTo>
                <a:lnTo>
                  <a:pt x="2562630" y="4753026"/>
                </a:lnTo>
                <a:lnTo>
                  <a:pt x="2564615" y="4751439"/>
                </a:lnTo>
                <a:lnTo>
                  <a:pt x="2566598" y="4751042"/>
                </a:lnTo>
                <a:lnTo>
                  <a:pt x="2568981" y="4750248"/>
                </a:lnTo>
                <a:lnTo>
                  <a:pt x="2573742" y="4750248"/>
                </a:lnTo>
                <a:lnTo>
                  <a:pt x="2584855" y="4751836"/>
                </a:lnTo>
                <a:lnTo>
                  <a:pt x="2590411" y="4752233"/>
                </a:lnTo>
                <a:lnTo>
                  <a:pt x="2592396" y="4751836"/>
                </a:lnTo>
                <a:lnTo>
                  <a:pt x="2594380" y="4751439"/>
                </a:lnTo>
                <a:lnTo>
                  <a:pt x="2594380" y="4746677"/>
                </a:lnTo>
                <a:lnTo>
                  <a:pt x="2593984" y="4742709"/>
                </a:lnTo>
                <a:lnTo>
                  <a:pt x="2592793" y="4739931"/>
                </a:lnTo>
                <a:lnTo>
                  <a:pt x="2591997" y="4736757"/>
                </a:lnTo>
                <a:lnTo>
                  <a:pt x="2590411" y="4734773"/>
                </a:lnTo>
                <a:lnTo>
                  <a:pt x="2588426" y="4732789"/>
                </a:lnTo>
                <a:lnTo>
                  <a:pt x="2586442" y="4731202"/>
                </a:lnTo>
                <a:lnTo>
                  <a:pt x="2583664" y="4730408"/>
                </a:lnTo>
                <a:lnTo>
                  <a:pt x="2581282" y="4729218"/>
                </a:lnTo>
                <a:lnTo>
                  <a:pt x="2578901" y="4728424"/>
                </a:lnTo>
                <a:lnTo>
                  <a:pt x="2572948" y="4727630"/>
                </a:lnTo>
                <a:lnTo>
                  <a:pt x="2566598" y="4727630"/>
                </a:lnTo>
                <a:lnTo>
                  <a:pt x="2560248" y="4727630"/>
                </a:lnTo>
                <a:lnTo>
                  <a:pt x="2557868" y="4725249"/>
                </a:lnTo>
                <a:lnTo>
                  <a:pt x="2556676" y="4723265"/>
                </a:lnTo>
                <a:lnTo>
                  <a:pt x="2556676" y="4722075"/>
                </a:lnTo>
                <a:lnTo>
                  <a:pt x="2556676" y="4721678"/>
                </a:lnTo>
                <a:lnTo>
                  <a:pt x="2558264" y="4720885"/>
                </a:lnTo>
                <a:lnTo>
                  <a:pt x="2560248" y="4720091"/>
                </a:lnTo>
                <a:lnTo>
                  <a:pt x="2563423" y="4719694"/>
                </a:lnTo>
                <a:lnTo>
                  <a:pt x="2570170" y="4719297"/>
                </a:lnTo>
                <a:lnTo>
                  <a:pt x="2578505" y="4718901"/>
                </a:lnTo>
                <a:lnTo>
                  <a:pt x="2582474" y="4718901"/>
                </a:lnTo>
                <a:lnTo>
                  <a:pt x="2586442" y="4717710"/>
                </a:lnTo>
                <a:lnTo>
                  <a:pt x="2589222" y="4716916"/>
                </a:lnTo>
                <a:lnTo>
                  <a:pt x="2591997" y="4715329"/>
                </a:lnTo>
                <a:lnTo>
                  <a:pt x="2593984" y="4713742"/>
                </a:lnTo>
                <a:lnTo>
                  <a:pt x="2594380" y="4712155"/>
                </a:lnTo>
                <a:lnTo>
                  <a:pt x="2594380" y="4711361"/>
                </a:lnTo>
                <a:lnTo>
                  <a:pt x="2588030" y="4709377"/>
                </a:lnTo>
                <a:lnTo>
                  <a:pt x="2579696" y="4707393"/>
                </a:lnTo>
                <a:lnTo>
                  <a:pt x="2571361" y="4706203"/>
                </a:lnTo>
                <a:lnTo>
                  <a:pt x="2562232" y="4705012"/>
                </a:lnTo>
                <a:lnTo>
                  <a:pt x="2552311" y="4704615"/>
                </a:lnTo>
                <a:lnTo>
                  <a:pt x="2542389" y="4705012"/>
                </a:lnTo>
                <a:lnTo>
                  <a:pt x="2531672" y="4705806"/>
                </a:lnTo>
                <a:lnTo>
                  <a:pt x="2520957" y="4707393"/>
                </a:lnTo>
                <a:lnTo>
                  <a:pt x="2511035" y="4709774"/>
                </a:lnTo>
                <a:lnTo>
                  <a:pt x="2501113" y="4712552"/>
                </a:lnTo>
                <a:lnTo>
                  <a:pt x="2491589" y="4716916"/>
                </a:lnTo>
                <a:lnTo>
                  <a:pt x="2486825" y="4719297"/>
                </a:lnTo>
                <a:lnTo>
                  <a:pt x="2482856" y="4721678"/>
                </a:lnTo>
                <a:lnTo>
                  <a:pt x="2478889" y="4724853"/>
                </a:lnTo>
                <a:lnTo>
                  <a:pt x="2474918" y="4727630"/>
                </a:lnTo>
                <a:lnTo>
                  <a:pt x="2471345" y="4731202"/>
                </a:lnTo>
                <a:lnTo>
                  <a:pt x="2467774" y="4734773"/>
                </a:lnTo>
                <a:lnTo>
                  <a:pt x="2465394" y="4738741"/>
                </a:lnTo>
                <a:lnTo>
                  <a:pt x="2462220" y="4743503"/>
                </a:lnTo>
                <a:lnTo>
                  <a:pt x="2460235" y="4747868"/>
                </a:lnTo>
                <a:lnTo>
                  <a:pt x="2458250" y="4753026"/>
                </a:lnTo>
                <a:lnTo>
                  <a:pt x="2453486" y="4751439"/>
                </a:lnTo>
                <a:lnTo>
                  <a:pt x="2448328" y="4749455"/>
                </a:lnTo>
                <a:lnTo>
                  <a:pt x="2442770" y="4747471"/>
                </a:lnTo>
                <a:lnTo>
                  <a:pt x="2437613" y="4745884"/>
                </a:lnTo>
                <a:lnTo>
                  <a:pt x="2435232" y="4745884"/>
                </a:lnTo>
                <a:lnTo>
                  <a:pt x="2433250" y="4746280"/>
                </a:lnTo>
                <a:lnTo>
                  <a:pt x="2431264" y="4746677"/>
                </a:lnTo>
                <a:lnTo>
                  <a:pt x="2429277" y="4748264"/>
                </a:lnTo>
                <a:lnTo>
                  <a:pt x="2427691" y="4750248"/>
                </a:lnTo>
                <a:lnTo>
                  <a:pt x="2426106" y="4753423"/>
                </a:lnTo>
                <a:lnTo>
                  <a:pt x="2425312" y="4756994"/>
                </a:lnTo>
                <a:lnTo>
                  <a:pt x="2424120" y="4761359"/>
                </a:lnTo>
                <a:lnTo>
                  <a:pt x="2420547" y="4757391"/>
                </a:lnTo>
                <a:lnTo>
                  <a:pt x="2417373" y="4753423"/>
                </a:lnTo>
                <a:lnTo>
                  <a:pt x="2413405" y="4750248"/>
                </a:lnTo>
                <a:lnTo>
                  <a:pt x="2409832" y="4747868"/>
                </a:lnTo>
                <a:lnTo>
                  <a:pt x="2405863" y="4745487"/>
                </a:lnTo>
                <a:lnTo>
                  <a:pt x="2401496" y="4743900"/>
                </a:lnTo>
                <a:lnTo>
                  <a:pt x="2397131" y="4742312"/>
                </a:lnTo>
                <a:lnTo>
                  <a:pt x="2393163" y="4741519"/>
                </a:lnTo>
                <a:lnTo>
                  <a:pt x="2389195" y="4740725"/>
                </a:lnTo>
                <a:lnTo>
                  <a:pt x="2384431" y="4740328"/>
                </a:lnTo>
                <a:lnTo>
                  <a:pt x="2376099" y="4740328"/>
                </a:lnTo>
                <a:lnTo>
                  <a:pt x="2367366" y="4740725"/>
                </a:lnTo>
                <a:lnTo>
                  <a:pt x="2359033" y="4742312"/>
                </a:lnTo>
                <a:lnTo>
                  <a:pt x="2342760" y="4746280"/>
                </a:lnTo>
                <a:lnTo>
                  <a:pt x="2334823" y="4747868"/>
                </a:lnTo>
                <a:lnTo>
                  <a:pt x="2328076" y="4749455"/>
                </a:lnTo>
                <a:lnTo>
                  <a:pt x="2320932" y="4750248"/>
                </a:lnTo>
                <a:lnTo>
                  <a:pt x="2314979" y="4750248"/>
                </a:lnTo>
                <a:lnTo>
                  <a:pt x="2312199" y="4749852"/>
                </a:lnTo>
                <a:lnTo>
                  <a:pt x="2309822" y="4749455"/>
                </a:lnTo>
                <a:lnTo>
                  <a:pt x="2307439" y="4748264"/>
                </a:lnTo>
                <a:lnTo>
                  <a:pt x="2305456" y="4746677"/>
                </a:lnTo>
                <a:lnTo>
                  <a:pt x="2307835" y="4742709"/>
                </a:lnTo>
                <a:lnTo>
                  <a:pt x="2311408" y="4739931"/>
                </a:lnTo>
                <a:lnTo>
                  <a:pt x="2315376" y="4737154"/>
                </a:lnTo>
                <a:lnTo>
                  <a:pt x="2319344" y="4734773"/>
                </a:lnTo>
                <a:lnTo>
                  <a:pt x="2323313" y="4732392"/>
                </a:lnTo>
                <a:lnTo>
                  <a:pt x="2326886" y="4729614"/>
                </a:lnTo>
                <a:lnTo>
                  <a:pt x="2330457" y="4726440"/>
                </a:lnTo>
                <a:lnTo>
                  <a:pt x="2333235" y="4722075"/>
                </a:lnTo>
                <a:lnTo>
                  <a:pt x="2332045" y="4717313"/>
                </a:lnTo>
                <a:lnTo>
                  <a:pt x="2330457" y="4712552"/>
                </a:lnTo>
                <a:lnTo>
                  <a:pt x="2326487" y="4704219"/>
                </a:lnTo>
                <a:lnTo>
                  <a:pt x="2324505" y="4700250"/>
                </a:lnTo>
                <a:lnTo>
                  <a:pt x="2322916" y="4695092"/>
                </a:lnTo>
                <a:lnTo>
                  <a:pt x="2321726" y="4689140"/>
                </a:lnTo>
                <a:lnTo>
                  <a:pt x="2321726" y="4682791"/>
                </a:lnTo>
                <a:lnTo>
                  <a:pt x="2314979" y="4683188"/>
                </a:lnTo>
                <a:lnTo>
                  <a:pt x="2307835" y="4683584"/>
                </a:lnTo>
                <a:lnTo>
                  <a:pt x="2293946" y="4683188"/>
                </a:lnTo>
                <a:lnTo>
                  <a:pt x="2279261" y="4681997"/>
                </a:lnTo>
                <a:lnTo>
                  <a:pt x="2264575" y="4680807"/>
                </a:lnTo>
                <a:lnTo>
                  <a:pt x="2250289" y="4678029"/>
                </a:lnTo>
                <a:lnTo>
                  <a:pt x="2235604" y="4675648"/>
                </a:lnTo>
                <a:lnTo>
                  <a:pt x="2205839" y="4670490"/>
                </a:lnTo>
                <a:lnTo>
                  <a:pt x="2191551" y="4668506"/>
                </a:lnTo>
                <a:lnTo>
                  <a:pt x="2176868" y="4666522"/>
                </a:lnTo>
                <a:lnTo>
                  <a:pt x="2162579" y="4665728"/>
                </a:lnTo>
                <a:lnTo>
                  <a:pt x="2148690" y="4665728"/>
                </a:lnTo>
                <a:lnTo>
                  <a:pt x="2141544" y="4665728"/>
                </a:lnTo>
                <a:lnTo>
                  <a:pt x="2134798" y="4666125"/>
                </a:lnTo>
                <a:lnTo>
                  <a:pt x="2127654" y="4666918"/>
                </a:lnTo>
                <a:lnTo>
                  <a:pt x="2121305" y="4668506"/>
                </a:lnTo>
                <a:lnTo>
                  <a:pt x="2114556" y="4670093"/>
                </a:lnTo>
                <a:lnTo>
                  <a:pt x="2108208" y="4672077"/>
                </a:lnTo>
                <a:lnTo>
                  <a:pt x="2101462" y="4674458"/>
                </a:lnTo>
                <a:lnTo>
                  <a:pt x="2095108" y="4677632"/>
                </a:lnTo>
                <a:lnTo>
                  <a:pt x="2086376" y="4671283"/>
                </a:lnTo>
                <a:lnTo>
                  <a:pt x="2078439" y="4666125"/>
                </a:lnTo>
                <a:lnTo>
                  <a:pt x="2070502" y="4662554"/>
                </a:lnTo>
                <a:lnTo>
                  <a:pt x="2063358" y="4658982"/>
                </a:lnTo>
                <a:lnTo>
                  <a:pt x="2056214" y="4656998"/>
                </a:lnTo>
                <a:lnTo>
                  <a:pt x="2049863" y="4655014"/>
                </a:lnTo>
                <a:lnTo>
                  <a:pt x="2042719" y="4654221"/>
                </a:lnTo>
                <a:lnTo>
                  <a:pt x="2036370" y="4653030"/>
                </a:lnTo>
                <a:lnTo>
                  <a:pt x="2022082" y="4651443"/>
                </a:lnTo>
                <a:lnTo>
                  <a:pt x="2007002" y="4649062"/>
                </a:lnTo>
                <a:lnTo>
                  <a:pt x="1999064" y="4647475"/>
                </a:lnTo>
                <a:lnTo>
                  <a:pt x="1989935" y="4645491"/>
                </a:lnTo>
                <a:lnTo>
                  <a:pt x="1980411" y="4642316"/>
                </a:lnTo>
                <a:lnTo>
                  <a:pt x="1970091" y="4639142"/>
                </a:lnTo>
                <a:lnTo>
                  <a:pt x="1984777" y="4638348"/>
                </a:lnTo>
                <a:lnTo>
                  <a:pt x="1999460" y="4638348"/>
                </a:lnTo>
                <a:lnTo>
                  <a:pt x="2016129" y="4639142"/>
                </a:lnTo>
                <a:lnTo>
                  <a:pt x="2033195" y="4640332"/>
                </a:lnTo>
                <a:lnTo>
                  <a:pt x="2051451" y="4641919"/>
                </a:lnTo>
                <a:lnTo>
                  <a:pt x="2069310" y="4643903"/>
                </a:lnTo>
                <a:lnTo>
                  <a:pt x="2107412" y="4648665"/>
                </a:lnTo>
                <a:lnTo>
                  <a:pt x="2185200" y="4658982"/>
                </a:lnTo>
                <a:lnTo>
                  <a:pt x="2223696" y="4664141"/>
                </a:lnTo>
                <a:lnTo>
                  <a:pt x="2241556" y="4665728"/>
                </a:lnTo>
                <a:lnTo>
                  <a:pt x="2259816" y="4666918"/>
                </a:lnTo>
                <a:lnTo>
                  <a:pt x="2264178" y="4666918"/>
                </a:lnTo>
                <a:lnTo>
                  <a:pt x="2268546" y="4666522"/>
                </a:lnTo>
                <a:lnTo>
                  <a:pt x="2273701" y="4664934"/>
                </a:lnTo>
                <a:lnTo>
                  <a:pt x="2279261" y="4662950"/>
                </a:lnTo>
                <a:lnTo>
                  <a:pt x="2289578" y="4659379"/>
                </a:lnTo>
                <a:lnTo>
                  <a:pt x="2295135" y="4658189"/>
                </a:lnTo>
                <a:lnTo>
                  <a:pt x="2300296" y="4656998"/>
                </a:lnTo>
                <a:lnTo>
                  <a:pt x="2305456" y="4656601"/>
                </a:lnTo>
                <a:lnTo>
                  <a:pt x="2310217" y="4656998"/>
                </a:lnTo>
                <a:lnTo>
                  <a:pt x="2312199" y="4658189"/>
                </a:lnTo>
                <a:lnTo>
                  <a:pt x="2314186" y="4658982"/>
                </a:lnTo>
                <a:lnTo>
                  <a:pt x="2316169" y="4660173"/>
                </a:lnTo>
                <a:lnTo>
                  <a:pt x="2318550" y="4661363"/>
                </a:lnTo>
                <a:lnTo>
                  <a:pt x="2319742" y="4663744"/>
                </a:lnTo>
                <a:lnTo>
                  <a:pt x="2321726" y="4666125"/>
                </a:lnTo>
                <a:lnTo>
                  <a:pt x="2323313" y="4668902"/>
                </a:lnTo>
                <a:lnTo>
                  <a:pt x="2324505" y="4672077"/>
                </a:lnTo>
                <a:lnTo>
                  <a:pt x="2325297" y="4676045"/>
                </a:lnTo>
                <a:lnTo>
                  <a:pt x="2326487" y="4680013"/>
                </a:lnTo>
                <a:lnTo>
                  <a:pt x="2328076" y="4690727"/>
                </a:lnTo>
                <a:lnTo>
                  <a:pt x="2336013" y="4690330"/>
                </a:lnTo>
                <a:lnTo>
                  <a:pt x="2345140" y="4690727"/>
                </a:lnTo>
                <a:lnTo>
                  <a:pt x="2353477" y="4690727"/>
                </a:lnTo>
                <a:lnTo>
                  <a:pt x="2361413" y="4690330"/>
                </a:lnTo>
                <a:lnTo>
                  <a:pt x="2365384" y="4689140"/>
                </a:lnTo>
                <a:lnTo>
                  <a:pt x="2368957" y="4688743"/>
                </a:lnTo>
                <a:lnTo>
                  <a:pt x="2372528" y="4687156"/>
                </a:lnTo>
                <a:lnTo>
                  <a:pt x="2375701" y="4685569"/>
                </a:lnTo>
                <a:lnTo>
                  <a:pt x="2378480" y="4683584"/>
                </a:lnTo>
                <a:lnTo>
                  <a:pt x="2381258" y="4680807"/>
                </a:lnTo>
                <a:lnTo>
                  <a:pt x="2383243" y="4677632"/>
                </a:lnTo>
                <a:lnTo>
                  <a:pt x="2384431" y="4673664"/>
                </a:lnTo>
                <a:lnTo>
                  <a:pt x="2386814" y="4674458"/>
                </a:lnTo>
                <a:lnTo>
                  <a:pt x="2389195" y="4676045"/>
                </a:lnTo>
                <a:lnTo>
                  <a:pt x="2390780" y="4678029"/>
                </a:lnTo>
                <a:lnTo>
                  <a:pt x="2392766" y="4680013"/>
                </a:lnTo>
                <a:lnTo>
                  <a:pt x="2395546" y="4685172"/>
                </a:lnTo>
                <a:lnTo>
                  <a:pt x="2398323" y="4689537"/>
                </a:lnTo>
                <a:lnTo>
                  <a:pt x="2401496" y="4694298"/>
                </a:lnTo>
                <a:lnTo>
                  <a:pt x="2403880" y="4696282"/>
                </a:lnTo>
                <a:lnTo>
                  <a:pt x="2405863" y="4697076"/>
                </a:lnTo>
                <a:lnTo>
                  <a:pt x="2408245" y="4698266"/>
                </a:lnTo>
                <a:lnTo>
                  <a:pt x="2411024" y="4698663"/>
                </a:lnTo>
                <a:lnTo>
                  <a:pt x="2414595" y="4698266"/>
                </a:lnTo>
                <a:lnTo>
                  <a:pt x="2418168" y="4697076"/>
                </a:lnTo>
                <a:lnTo>
                  <a:pt x="2420149" y="4696679"/>
                </a:lnTo>
                <a:lnTo>
                  <a:pt x="2421341" y="4695092"/>
                </a:lnTo>
                <a:lnTo>
                  <a:pt x="2423722" y="4692711"/>
                </a:lnTo>
                <a:lnTo>
                  <a:pt x="2424912" y="4691124"/>
                </a:lnTo>
                <a:lnTo>
                  <a:pt x="2426106" y="4690330"/>
                </a:lnTo>
                <a:lnTo>
                  <a:pt x="2427691" y="4689537"/>
                </a:lnTo>
                <a:lnTo>
                  <a:pt x="2429675" y="4689140"/>
                </a:lnTo>
                <a:lnTo>
                  <a:pt x="2431661" y="4688743"/>
                </a:lnTo>
                <a:lnTo>
                  <a:pt x="2432848" y="4687553"/>
                </a:lnTo>
                <a:lnTo>
                  <a:pt x="2433250" y="4685965"/>
                </a:lnTo>
                <a:lnTo>
                  <a:pt x="2433250" y="4683981"/>
                </a:lnTo>
                <a:lnTo>
                  <a:pt x="2432848" y="4678426"/>
                </a:lnTo>
                <a:lnTo>
                  <a:pt x="2431264" y="4672474"/>
                </a:lnTo>
                <a:lnTo>
                  <a:pt x="2430470" y="4666125"/>
                </a:lnTo>
                <a:lnTo>
                  <a:pt x="2429675" y="4662554"/>
                </a:lnTo>
                <a:lnTo>
                  <a:pt x="2429675" y="4659379"/>
                </a:lnTo>
                <a:lnTo>
                  <a:pt x="2430470" y="4656601"/>
                </a:lnTo>
                <a:lnTo>
                  <a:pt x="2431264" y="4653427"/>
                </a:lnTo>
                <a:lnTo>
                  <a:pt x="2433250" y="4651046"/>
                </a:lnTo>
                <a:lnTo>
                  <a:pt x="2435232" y="4649062"/>
                </a:lnTo>
                <a:lnTo>
                  <a:pt x="2436421" y="4649062"/>
                </a:lnTo>
                <a:lnTo>
                  <a:pt x="2437215" y="4649062"/>
                </a:lnTo>
                <a:lnTo>
                  <a:pt x="2439200" y="4650649"/>
                </a:lnTo>
                <a:lnTo>
                  <a:pt x="2441186" y="4653030"/>
                </a:lnTo>
                <a:lnTo>
                  <a:pt x="2443170" y="4656205"/>
                </a:lnTo>
                <a:lnTo>
                  <a:pt x="2446741" y="4663744"/>
                </a:lnTo>
                <a:lnTo>
                  <a:pt x="2449915" y="4671680"/>
                </a:lnTo>
                <a:lnTo>
                  <a:pt x="2452298" y="4677235"/>
                </a:lnTo>
                <a:lnTo>
                  <a:pt x="2453887" y="4679220"/>
                </a:lnTo>
                <a:lnTo>
                  <a:pt x="2454679" y="4679616"/>
                </a:lnTo>
                <a:lnTo>
                  <a:pt x="2455472" y="4679220"/>
                </a:lnTo>
                <a:lnTo>
                  <a:pt x="2455871" y="4678426"/>
                </a:lnTo>
                <a:lnTo>
                  <a:pt x="2457058" y="4676045"/>
                </a:lnTo>
                <a:lnTo>
                  <a:pt x="2457458" y="4671680"/>
                </a:lnTo>
                <a:lnTo>
                  <a:pt x="2458250" y="4664538"/>
                </a:lnTo>
                <a:lnTo>
                  <a:pt x="2464602" y="4668506"/>
                </a:lnTo>
                <a:lnTo>
                  <a:pt x="2470951" y="4672474"/>
                </a:lnTo>
                <a:lnTo>
                  <a:pt x="2484046" y="4678426"/>
                </a:lnTo>
                <a:lnTo>
                  <a:pt x="2497540" y="4683981"/>
                </a:lnTo>
                <a:lnTo>
                  <a:pt x="2511035" y="4688346"/>
                </a:lnTo>
                <a:lnTo>
                  <a:pt x="2525322" y="4691521"/>
                </a:lnTo>
                <a:lnTo>
                  <a:pt x="2539610" y="4694298"/>
                </a:lnTo>
                <a:lnTo>
                  <a:pt x="2554295" y="4695489"/>
                </a:lnTo>
                <a:lnTo>
                  <a:pt x="2569774" y="4696679"/>
                </a:lnTo>
                <a:lnTo>
                  <a:pt x="2585252" y="4697076"/>
                </a:lnTo>
                <a:lnTo>
                  <a:pt x="2601524" y="4697076"/>
                </a:lnTo>
                <a:lnTo>
                  <a:pt x="2634466" y="4696679"/>
                </a:lnTo>
                <a:lnTo>
                  <a:pt x="2670185" y="4695092"/>
                </a:lnTo>
                <a:lnTo>
                  <a:pt x="2707887" y="4693505"/>
                </a:lnTo>
                <a:lnTo>
                  <a:pt x="2709869" y="4697870"/>
                </a:lnTo>
                <a:lnTo>
                  <a:pt x="2711853" y="4701044"/>
                </a:lnTo>
                <a:lnTo>
                  <a:pt x="2714237" y="4704219"/>
                </a:lnTo>
                <a:lnTo>
                  <a:pt x="2717013" y="4707393"/>
                </a:lnTo>
                <a:lnTo>
                  <a:pt x="2719396" y="4709774"/>
                </a:lnTo>
                <a:lnTo>
                  <a:pt x="2722571" y="4711758"/>
                </a:lnTo>
                <a:lnTo>
                  <a:pt x="2728524" y="4715726"/>
                </a:lnTo>
                <a:lnTo>
                  <a:pt x="2734874" y="4718901"/>
                </a:lnTo>
                <a:lnTo>
                  <a:pt x="2742018" y="4720885"/>
                </a:lnTo>
                <a:lnTo>
                  <a:pt x="2749556" y="4721678"/>
                </a:lnTo>
                <a:lnTo>
                  <a:pt x="2756702" y="4722075"/>
                </a:lnTo>
                <a:lnTo>
                  <a:pt x="2763846" y="4722075"/>
                </a:lnTo>
                <a:lnTo>
                  <a:pt x="2771386" y="4722075"/>
                </a:lnTo>
                <a:lnTo>
                  <a:pt x="2786070" y="4720091"/>
                </a:lnTo>
                <a:lnTo>
                  <a:pt x="2810281" y="4716123"/>
                </a:lnTo>
                <a:lnTo>
                  <a:pt x="2809883" y="4712552"/>
                </a:lnTo>
                <a:lnTo>
                  <a:pt x="2808694" y="4710171"/>
                </a:lnTo>
                <a:lnTo>
                  <a:pt x="2807105" y="4708187"/>
                </a:lnTo>
                <a:lnTo>
                  <a:pt x="2804722" y="4707790"/>
                </a:lnTo>
                <a:lnTo>
                  <a:pt x="2802342" y="4707393"/>
                </a:lnTo>
                <a:lnTo>
                  <a:pt x="2799167" y="4707790"/>
                </a:lnTo>
                <a:lnTo>
                  <a:pt x="2793214" y="4708583"/>
                </a:lnTo>
                <a:lnTo>
                  <a:pt x="2790041" y="4708583"/>
                </a:lnTo>
                <a:lnTo>
                  <a:pt x="2787261" y="4708583"/>
                </a:lnTo>
                <a:lnTo>
                  <a:pt x="2784483" y="4708187"/>
                </a:lnTo>
                <a:lnTo>
                  <a:pt x="2782498" y="4707393"/>
                </a:lnTo>
                <a:lnTo>
                  <a:pt x="2780910" y="4705012"/>
                </a:lnTo>
                <a:lnTo>
                  <a:pt x="2780514" y="4702235"/>
                </a:lnTo>
                <a:lnTo>
                  <a:pt x="2780514" y="4698266"/>
                </a:lnTo>
                <a:lnTo>
                  <a:pt x="2781705" y="4692711"/>
                </a:lnTo>
                <a:lnTo>
                  <a:pt x="2788454" y="4693108"/>
                </a:lnTo>
                <a:lnTo>
                  <a:pt x="2795198" y="4693108"/>
                </a:lnTo>
                <a:lnTo>
                  <a:pt x="2801151" y="4692711"/>
                </a:lnTo>
                <a:lnTo>
                  <a:pt x="2806708" y="4691124"/>
                </a:lnTo>
                <a:lnTo>
                  <a:pt x="2811868" y="4689537"/>
                </a:lnTo>
                <a:lnTo>
                  <a:pt x="2817424" y="4687553"/>
                </a:lnTo>
                <a:lnTo>
                  <a:pt x="2827347" y="4683981"/>
                </a:lnTo>
                <a:lnTo>
                  <a:pt x="2825759" y="4689140"/>
                </a:lnTo>
                <a:lnTo>
                  <a:pt x="2824965" y="4693505"/>
                </a:lnTo>
                <a:lnTo>
                  <a:pt x="2824172" y="4698266"/>
                </a:lnTo>
                <a:lnTo>
                  <a:pt x="2824965" y="4701838"/>
                </a:lnTo>
                <a:lnTo>
                  <a:pt x="2825361" y="4705012"/>
                </a:lnTo>
                <a:lnTo>
                  <a:pt x="2826156" y="4708187"/>
                </a:lnTo>
                <a:lnTo>
                  <a:pt x="2827744" y="4710568"/>
                </a:lnTo>
                <a:lnTo>
                  <a:pt x="2829331" y="4712552"/>
                </a:lnTo>
                <a:lnTo>
                  <a:pt x="2831711" y="4714932"/>
                </a:lnTo>
                <a:lnTo>
                  <a:pt x="2833696" y="4716123"/>
                </a:lnTo>
                <a:lnTo>
                  <a:pt x="2836869" y="4717710"/>
                </a:lnTo>
                <a:lnTo>
                  <a:pt x="2839647" y="4718901"/>
                </a:lnTo>
                <a:lnTo>
                  <a:pt x="2846396" y="4719694"/>
                </a:lnTo>
                <a:lnTo>
                  <a:pt x="2853540" y="4720091"/>
                </a:lnTo>
                <a:lnTo>
                  <a:pt x="2861079" y="4720091"/>
                </a:lnTo>
                <a:lnTo>
                  <a:pt x="2869018" y="4719297"/>
                </a:lnTo>
                <a:lnTo>
                  <a:pt x="2884098" y="4717313"/>
                </a:lnTo>
                <a:lnTo>
                  <a:pt x="2897592" y="4715329"/>
                </a:lnTo>
                <a:lnTo>
                  <a:pt x="2902753" y="4714932"/>
                </a:lnTo>
                <a:lnTo>
                  <a:pt x="2906719" y="4714932"/>
                </a:lnTo>
                <a:lnTo>
                  <a:pt x="2905925" y="4710568"/>
                </a:lnTo>
                <a:lnTo>
                  <a:pt x="2905132" y="4707790"/>
                </a:lnTo>
                <a:lnTo>
                  <a:pt x="2903941" y="4705012"/>
                </a:lnTo>
                <a:lnTo>
                  <a:pt x="2901958" y="4702631"/>
                </a:lnTo>
                <a:lnTo>
                  <a:pt x="2899973" y="4701044"/>
                </a:lnTo>
                <a:lnTo>
                  <a:pt x="2897988" y="4700250"/>
                </a:lnTo>
                <a:lnTo>
                  <a:pt x="2895209" y="4699060"/>
                </a:lnTo>
                <a:lnTo>
                  <a:pt x="2892432" y="4699060"/>
                </a:lnTo>
                <a:lnTo>
                  <a:pt x="2886481" y="4698663"/>
                </a:lnTo>
                <a:lnTo>
                  <a:pt x="2879336" y="4699060"/>
                </a:lnTo>
                <a:lnTo>
                  <a:pt x="2872987" y="4699854"/>
                </a:lnTo>
                <a:lnTo>
                  <a:pt x="2867034" y="4699854"/>
                </a:lnTo>
                <a:lnTo>
                  <a:pt x="2872589" y="4694298"/>
                </a:lnTo>
                <a:lnTo>
                  <a:pt x="2878143" y="4689537"/>
                </a:lnTo>
                <a:lnTo>
                  <a:pt x="2883304" y="4685965"/>
                </a:lnTo>
                <a:lnTo>
                  <a:pt x="2889655" y="4682791"/>
                </a:lnTo>
                <a:lnTo>
                  <a:pt x="2895209" y="4680807"/>
                </a:lnTo>
                <a:lnTo>
                  <a:pt x="2901165" y="4678426"/>
                </a:lnTo>
                <a:lnTo>
                  <a:pt x="2907117" y="4677632"/>
                </a:lnTo>
                <a:lnTo>
                  <a:pt x="2913068" y="4676442"/>
                </a:lnTo>
                <a:lnTo>
                  <a:pt x="2919817" y="4676442"/>
                </a:lnTo>
                <a:lnTo>
                  <a:pt x="2925769" y="4676442"/>
                </a:lnTo>
                <a:lnTo>
                  <a:pt x="2932119" y="4677235"/>
                </a:lnTo>
                <a:lnTo>
                  <a:pt x="2938072" y="4678029"/>
                </a:lnTo>
                <a:lnTo>
                  <a:pt x="2951170" y="4681204"/>
                </a:lnTo>
                <a:lnTo>
                  <a:pt x="2964269" y="4683981"/>
                </a:lnTo>
                <a:lnTo>
                  <a:pt x="2990856" y="4692314"/>
                </a:lnTo>
                <a:lnTo>
                  <a:pt x="3003956" y="4695489"/>
                </a:lnTo>
                <a:lnTo>
                  <a:pt x="3017448" y="4698663"/>
                </a:lnTo>
                <a:lnTo>
                  <a:pt x="3024590" y="4699854"/>
                </a:lnTo>
                <a:lnTo>
                  <a:pt x="3030943" y="4700647"/>
                </a:lnTo>
                <a:lnTo>
                  <a:pt x="3037690" y="4701044"/>
                </a:lnTo>
                <a:lnTo>
                  <a:pt x="3044435" y="4701044"/>
                </a:lnTo>
                <a:lnTo>
                  <a:pt x="3051183" y="4700647"/>
                </a:lnTo>
                <a:lnTo>
                  <a:pt x="3057533" y="4700250"/>
                </a:lnTo>
                <a:lnTo>
                  <a:pt x="3064677" y="4698663"/>
                </a:lnTo>
                <a:lnTo>
                  <a:pt x="3071024" y="4696679"/>
                </a:lnTo>
                <a:lnTo>
                  <a:pt x="3071024" y="4699854"/>
                </a:lnTo>
                <a:lnTo>
                  <a:pt x="3071024" y="4702235"/>
                </a:lnTo>
                <a:lnTo>
                  <a:pt x="3072217" y="4704219"/>
                </a:lnTo>
                <a:lnTo>
                  <a:pt x="3073008" y="4706203"/>
                </a:lnTo>
                <a:lnTo>
                  <a:pt x="3074201" y="4707393"/>
                </a:lnTo>
                <a:lnTo>
                  <a:pt x="3075788" y="4708187"/>
                </a:lnTo>
                <a:lnTo>
                  <a:pt x="3078567" y="4709774"/>
                </a:lnTo>
                <a:lnTo>
                  <a:pt x="3082140" y="4711361"/>
                </a:lnTo>
                <a:lnTo>
                  <a:pt x="3085314" y="4712552"/>
                </a:lnTo>
                <a:lnTo>
                  <a:pt x="3086109" y="4714139"/>
                </a:lnTo>
                <a:lnTo>
                  <a:pt x="3087298" y="4715726"/>
                </a:lnTo>
                <a:lnTo>
                  <a:pt x="3087696" y="4717710"/>
                </a:lnTo>
                <a:lnTo>
                  <a:pt x="3088091" y="4720091"/>
                </a:lnTo>
                <a:lnTo>
                  <a:pt x="3093251" y="4716916"/>
                </a:lnTo>
                <a:lnTo>
                  <a:pt x="3098409" y="4713345"/>
                </a:lnTo>
                <a:lnTo>
                  <a:pt x="3103173" y="4710171"/>
                </a:lnTo>
                <a:lnTo>
                  <a:pt x="3108333" y="4708187"/>
                </a:lnTo>
                <a:lnTo>
                  <a:pt x="3113490" y="4706203"/>
                </a:lnTo>
                <a:lnTo>
                  <a:pt x="3118255" y="4704615"/>
                </a:lnTo>
                <a:lnTo>
                  <a:pt x="3123414" y="4703028"/>
                </a:lnTo>
                <a:lnTo>
                  <a:pt x="3128572" y="4702631"/>
                </a:lnTo>
                <a:lnTo>
                  <a:pt x="3138495" y="4701838"/>
                </a:lnTo>
                <a:lnTo>
                  <a:pt x="3148415" y="4701838"/>
                </a:lnTo>
                <a:lnTo>
                  <a:pt x="3158339" y="4702631"/>
                </a:lnTo>
                <a:lnTo>
                  <a:pt x="3168656" y="4704219"/>
                </a:lnTo>
                <a:lnTo>
                  <a:pt x="3188499" y="4707393"/>
                </a:lnTo>
                <a:lnTo>
                  <a:pt x="3198819" y="4708583"/>
                </a:lnTo>
                <a:lnTo>
                  <a:pt x="3208343" y="4709377"/>
                </a:lnTo>
                <a:lnTo>
                  <a:pt x="3218267" y="4709377"/>
                </a:lnTo>
                <a:lnTo>
                  <a:pt x="3227789" y="4708187"/>
                </a:lnTo>
                <a:lnTo>
                  <a:pt x="3232950" y="4707393"/>
                </a:lnTo>
                <a:lnTo>
                  <a:pt x="3237317" y="4706203"/>
                </a:lnTo>
                <a:lnTo>
                  <a:pt x="3242474" y="4704219"/>
                </a:lnTo>
                <a:lnTo>
                  <a:pt x="3246839" y="4702235"/>
                </a:lnTo>
                <a:lnTo>
                  <a:pt x="3262320" y="4707393"/>
                </a:lnTo>
                <a:lnTo>
                  <a:pt x="3277002" y="4711758"/>
                </a:lnTo>
                <a:lnTo>
                  <a:pt x="3290496" y="4714932"/>
                </a:lnTo>
                <a:lnTo>
                  <a:pt x="3303196" y="4717313"/>
                </a:lnTo>
                <a:lnTo>
                  <a:pt x="3315102" y="4718901"/>
                </a:lnTo>
                <a:lnTo>
                  <a:pt x="3327008" y="4719694"/>
                </a:lnTo>
                <a:lnTo>
                  <a:pt x="3338121" y="4719694"/>
                </a:lnTo>
                <a:lnTo>
                  <a:pt x="3349629" y="4719694"/>
                </a:lnTo>
                <a:lnTo>
                  <a:pt x="3361139" y="4718901"/>
                </a:lnTo>
                <a:lnTo>
                  <a:pt x="3372648" y="4716916"/>
                </a:lnTo>
                <a:lnTo>
                  <a:pt x="3384953" y="4714932"/>
                </a:lnTo>
                <a:lnTo>
                  <a:pt x="3398048" y="4712155"/>
                </a:lnTo>
                <a:lnTo>
                  <a:pt x="3425434" y="4706203"/>
                </a:lnTo>
                <a:lnTo>
                  <a:pt x="3457185" y="4699060"/>
                </a:lnTo>
                <a:lnTo>
                  <a:pt x="3455598" y="4696679"/>
                </a:lnTo>
                <a:lnTo>
                  <a:pt x="3454008" y="4693108"/>
                </a:lnTo>
                <a:lnTo>
                  <a:pt x="3453216" y="4689537"/>
                </a:lnTo>
                <a:lnTo>
                  <a:pt x="3452819" y="4685965"/>
                </a:lnTo>
                <a:lnTo>
                  <a:pt x="3451628" y="4677235"/>
                </a:lnTo>
                <a:lnTo>
                  <a:pt x="3451232" y="4666918"/>
                </a:lnTo>
                <a:lnTo>
                  <a:pt x="3449246" y="4673267"/>
                </a:lnTo>
                <a:lnTo>
                  <a:pt x="3447263" y="4677235"/>
                </a:lnTo>
                <a:lnTo>
                  <a:pt x="3444485" y="4679616"/>
                </a:lnTo>
                <a:lnTo>
                  <a:pt x="3442501" y="4680807"/>
                </a:lnTo>
                <a:lnTo>
                  <a:pt x="3440515" y="4680807"/>
                </a:lnTo>
                <a:lnTo>
                  <a:pt x="3438532" y="4680013"/>
                </a:lnTo>
                <a:lnTo>
                  <a:pt x="3436546" y="4678029"/>
                </a:lnTo>
                <a:lnTo>
                  <a:pt x="3434562" y="4676045"/>
                </a:lnTo>
                <a:lnTo>
                  <a:pt x="3430593" y="4670093"/>
                </a:lnTo>
                <a:lnTo>
                  <a:pt x="3426624" y="4662950"/>
                </a:lnTo>
                <a:lnTo>
                  <a:pt x="3421861" y="4656601"/>
                </a:lnTo>
                <a:lnTo>
                  <a:pt x="3419480" y="4654221"/>
                </a:lnTo>
                <a:lnTo>
                  <a:pt x="3417100" y="4651840"/>
                </a:lnTo>
                <a:lnTo>
                  <a:pt x="3413527" y="4655014"/>
                </a:lnTo>
                <a:lnTo>
                  <a:pt x="3409956" y="4657395"/>
                </a:lnTo>
                <a:lnTo>
                  <a:pt x="3407972" y="4658585"/>
                </a:lnTo>
                <a:lnTo>
                  <a:pt x="3405590" y="4659379"/>
                </a:lnTo>
                <a:lnTo>
                  <a:pt x="3402812" y="4660173"/>
                </a:lnTo>
                <a:lnTo>
                  <a:pt x="3400430" y="4660173"/>
                </a:lnTo>
                <a:lnTo>
                  <a:pt x="3402019" y="4662950"/>
                </a:lnTo>
                <a:lnTo>
                  <a:pt x="3404003" y="4665728"/>
                </a:lnTo>
                <a:lnTo>
                  <a:pt x="3406383" y="4668109"/>
                </a:lnTo>
                <a:lnTo>
                  <a:pt x="3409161" y="4670093"/>
                </a:lnTo>
                <a:lnTo>
                  <a:pt x="3413925" y="4673267"/>
                </a:lnTo>
                <a:lnTo>
                  <a:pt x="3419480" y="4676442"/>
                </a:lnTo>
                <a:lnTo>
                  <a:pt x="3424640" y="4680013"/>
                </a:lnTo>
                <a:lnTo>
                  <a:pt x="3427022" y="4682791"/>
                </a:lnTo>
                <a:lnTo>
                  <a:pt x="3429005" y="4685172"/>
                </a:lnTo>
                <a:lnTo>
                  <a:pt x="3430991" y="4688346"/>
                </a:lnTo>
                <a:lnTo>
                  <a:pt x="3432578" y="4691124"/>
                </a:lnTo>
                <a:lnTo>
                  <a:pt x="3433371" y="4695092"/>
                </a:lnTo>
                <a:lnTo>
                  <a:pt x="3434562" y="4699854"/>
                </a:lnTo>
                <a:lnTo>
                  <a:pt x="3431386" y="4699060"/>
                </a:lnTo>
                <a:lnTo>
                  <a:pt x="3428609" y="4698266"/>
                </a:lnTo>
                <a:lnTo>
                  <a:pt x="3426227" y="4696679"/>
                </a:lnTo>
                <a:lnTo>
                  <a:pt x="3423449" y="4695092"/>
                </a:lnTo>
                <a:lnTo>
                  <a:pt x="3419083" y="4691124"/>
                </a:lnTo>
                <a:lnTo>
                  <a:pt x="3414323" y="4687553"/>
                </a:lnTo>
                <a:lnTo>
                  <a:pt x="3409956" y="4684775"/>
                </a:lnTo>
                <a:lnTo>
                  <a:pt x="3406783" y="4683188"/>
                </a:lnTo>
                <a:lnTo>
                  <a:pt x="3404399" y="4682791"/>
                </a:lnTo>
                <a:lnTo>
                  <a:pt x="3400828" y="4681997"/>
                </a:lnTo>
                <a:lnTo>
                  <a:pt x="3397257" y="4681997"/>
                </a:lnTo>
                <a:lnTo>
                  <a:pt x="3393286" y="4682791"/>
                </a:lnTo>
                <a:lnTo>
                  <a:pt x="3388920" y="4683981"/>
                </a:lnTo>
                <a:lnTo>
                  <a:pt x="3387731" y="4678426"/>
                </a:lnTo>
                <a:lnTo>
                  <a:pt x="3387333" y="4673267"/>
                </a:lnTo>
                <a:lnTo>
                  <a:pt x="3386936" y="4664141"/>
                </a:lnTo>
                <a:lnTo>
                  <a:pt x="3387333" y="4656601"/>
                </a:lnTo>
                <a:lnTo>
                  <a:pt x="3386936" y="4651046"/>
                </a:lnTo>
                <a:lnTo>
                  <a:pt x="3386540" y="4649062"/>
                </a:lnTo>
                <a:lnTo>
                  <a:pt x="3385347" y="4647078"/>
                </a:lnTo>
                <a:lnTo>
                  <a:pt x="3383762" y="4645491"/>
                </a:lnTo>
                <a:lnTo>
                  <a:pt x="3381776" y="4644300"/>
                </a:lnTo>
                <a:lnTo>
                  <a:pt x="3379396" y="4643903"/>
                </a:lnTo>
                <a:lnTo>
                  <a:pt x="3375825" y="4643903"/>
                </a:lnTo>
                <a:lnTo>
                  <a:pt x="3371459" y="4643903"/>
                </a:lnTo>
                <a:lnTo>
                  <a:pt x="3366299" y="4644300"/>
                </a:lnTo>
                <a:lnTo>
                  <a:pt x="3368283" y="4643110"/>
                </a:lnTo>
                <a:lnTo>
                  <a:pt x="3370266" y="4641523"/>
                </a:lnTo>
                <a:lnTo>
                  <a:pt x="3373839" y="4637555"/>
                </a:lnTo>
                <a:lnTo>
                  <a:pt x="3380981" y="4628825"/>
                </a:lnTo>
                <a:lnTo>
                  <a:pt x="3384554" y="4624857"/>
                </a:lnTo>
                <a:lnTo>
                  <a:pt x="3386540" y="4623269"/>
                </a:lnTo>
                <a:lnTo>
                  <a:pt x="3388524" y="4622079"/>
                </a:lnTo>
                <a:lnTo>
                  <a:pt x="3390906" y="4620889"/>
                </a:lnTo>
                <a:lnTo>
                  <a:pt x="3394080" y="4620095"/>
                </a:lnTo>
                <a:lnTo>
                  <a:pt x="3396859" y="4620095"/>
                </a:lnTo>
                <a:lnTo>
                  <a:pt x="3400035" y="4620095"/>
                </a:lnTo>
                <a:lnTo>
                  <a:pt x="3400035" y="4615333"/>
                </a:lnTo>
                <a:lnTo>
                  <a:pt x="3398842" y="4610968"/>
                </a:lnTo>
                <a:lnTo>
                  <a:pt x="3396859" y="4607397"/>
                </a:lnTo>
                <a:lnTo>
                  <a:pt x="3394875" y="4603826"/>
                </a:lnTo>
                <a:lnTo>
                  <a:pt x="3392097" y="4600651"/>
                </a:lnTo>
                <a:lnTo>
                  <a:pt x="3388524" y="4598270"/>
                </a:lnTo>
                <a:lnTo>
                  <a:pt x="3384953" y="4596286"/>
                </a:lnTo>
                <a:lnTo>
                  <a:pt x="3380981" y="4594302"/>
                </a:lnTo>
                <a:lnTo>
                  <a:pt x="3376219" y="4593112"/>
                </a:lnTo>
                <a:lnTo>
                  <a:pt x="3371856" y="4591921"/>
                </a:lnTo>
                <a:lnTo>
                  <a:pt x="3367488" y="4591128"/>
                </a:lnTo>
                <a:lnTo>
                  <a:pt x="3362332" y="4590731"/>
                </a:lnTo>
                <a:lnTo>
                  <a:pt x="3352804" y="4590334"/>
                </a:lnTo>
                <a:lnTo>
                  <a:pt x="3343280" y="4590731"/>
                </a:lnTo>
                <a:lnTo>
                  <a:pt x="3334152" y="4592318"/>
                </a:lnTo>
                <a:lnTo>
                  <a:pt x="3326614" y="4593905"/>
                </a:lnTo>
                <a:lnTo>
                  <a:pt x="3320659" y="4596286"/>
                </a:lnTo>
                <a:lnTo>
                  <a:pt x="3318675" y="4597477"/>
                </a:lnTo>
                <a:lnTo>
                  <a:pt x="3316691" y="4598270"/>
                </a:lnTo>
                <a:lnTo>
                  <a:pt x="3315499" y="4599461"/>
                </a:lnTo>
                <a:lnTo>
                  <a:pt x="3315499" y="4600254"/>
                </a:lnTo>
                <a:lnTo>
                  <a:pt x="3316292" y="4601445"/>
                </a:lnTo>
                <a:lnTo>
                  <a:pt x="3317086" y="4602238"/>
                </a:lnTo>
                <a:lnTo>
                  <a:pt x="3319470" y="4603429"/>
                </a:lnTo>
                <a:lnTo>
                  <a:pt x="3322643" y="4603826"/>
                </a:lnTo>
                <a:lnTo>
                  <a:pt x="3332167" y="4605016"/>
                </a:lnTo>
                <a:lnTo>
                  <a:pt x="3330581" y="4607000"/>
                </a:lnTo>
                <a:lnTo>
                  <a:pt x="3328594" y="4608191"/>
                </a:lnTo>
                <a:lnTo>
                  <a:pt x="3326614" y="4609778"/>
                </a:lnTo>
                <a:lnTo>
                  <a:pt x="3324628" y="4610968"/>
                </a:lnTo>
                <a:lnTo>
                  <a:pt x="3320262" y="4612556"/>
                </a:lnTo>
                <a:lnTo>
                  <a:pt x="3315102" y="4612952"/>
                </a:lnTo>
                <a:lnTo>
                  <a:pt x="3309547" y="4612952"/>
                </a:lnTo>
                <a:lnTo>
                  <a:pt x="3303991" y="4612556"/>
                </a:lnTo>
                <a:lnTo>
                  <a:pt x="3293671" y="4611365"/>
                </a:lnTo>
                <a:lnTo>
                  <a:pt x="3288512" y="4611365"/>
                </a:lnTo>
                <a:lnTo>
                  <a:pt x="3284145" y="4611365"/>
                </a:lnTo>
                <a:lnTo>
                  <a:pt x="3280177" y="4611762"/>
                </a:lnTo>
                <a:lnTo>
                  <a:pt x="3277002" y="4612952"/>
                </a:lnTo>
                <a:lnTo>
                  <a:pt x="3275812" y="4614540"/>
                </a:lnTo>
                <a:lnTo>
                  <a:pt x="3275019" y="4615333"/>
                </a:lnTo>
                <a:lnTo>
                  <a:pt x="3273828" y="4616920"/>
                </a:lnTo>
                <a:lnTo>
                  <a:pt x="3273429" y="4618904"/>
                </a:lnTo>
                <a:lnTo>
                  <a:pt x="3273429" y="4620889"/>
                </a:lnTo>
                <a:lnTo>
                  <a:pt x="3273828" y="4623269"/>
                </a:lnTo>
                <a:lnTo>
                  <a:pt x="3275415" y="4630015"/>
                </a:lnTo>
                <a:lnTo>
                  <a:pt x="3267875" y="4631999"/>
                </a:lnTo>
                <a:lnTo>
                  <a:pt x="3261524" y="4632396"/>
                </a:lnTo>
                <a:lnTo>
                  <a:pt x="3255969" y="4632396"/>
                </a:lnTo>
                <a:lnTo>
                  <a:pt x="3250412" y="4631602"/>
                </a:lnTo>
                <a:lnTo>
                  <a:pt x="3245254" y="4629618"/>
                </a:lnTo>
                <a:lnTo>
                  <a:pt x="3240888" y="4626841"/>
                </a:lnTo>
                <a:lnTo>
                  <a:pt x="3236124" y="4624460"/>
                </a:lnTo>
                <a:lnTo>
                  <a:pt x="3231761" y="4621285"/>
                </a:lnTo>
                <a:lnTo>
                  <a:pt x="3223822" y="4615333"/>
                </a:lnTo>
                <a:lnTo>
                  <a:pt x="3219855" y="4612556"/>
                </a:lnTo>
                <a:lnTo>
                  <a:pt x="3215884" y="4609778"/>
                </a:lnTo>
                <a:lnTo>
                  <a:pt x="3211123" y="4608191"/>
                </a:lnTo>
                <a:lnTo>
                  <a:pt x="3206359" y="4607000"/>
                </a:lnTo>
                <a:lnTo>
                  <a:pt x="3201199" y="4606207"/>
                </a:lnTo>
                <a:lnTo>
                  <a:pt x="3195643" y="4607000"/>
                </a:lnTo>
                <a:lnTo>
                  <a:pt x="3191277" y="4607794"/>
                </a:lnTo>
                <a:lnTo>
                  <a:pt x="3187310" y="4609778"/>
                </a:lnTo>
                <a:lnTo>
                  <a:pt x="3183739" y="4611762"/>
                </a:lnTo>
                <a:lnTo>
                  <a:pt x="3180168" y="4614936"/>
                </a:lnTo>
                <a:lnTo>
                  <a:pt x="3176595" y="4617714"/>
                </a:lnTo>
                <a:lnTo>
                  <a:pt x="3173024" y="4621285"/>
                </a:lnTo>
                <a:lnTo>
                  <a:pt x="3167069" y="4629618"/>
                </a:lnTo>
                <a:lnTo>
                  <a:pt x="3160718" y="4637555"/>
                </a:lnTo>
                <a:lnTo>
                  <a:pt x="3153974" y="4644300"/>
                </a:lnTo>
                <a:lnTo>
                  <a:pt x="3150400" y="4647872"/>
                </a:lnTo>
                <a:lnTo>
                  <a:pt x="3146829" y="4651046"/>
                </a:lnTo>
                <a:lnTo>
                  <a:pt x="3142859" y="4653427"/>
                </a:lnTo>
                <a:lnTo>
                  <a:pt x="3138893" y="4655411"/>
                </a:lnTo>
                <a:lnTo>
                  <a:pt x="3139288" y="4655014"/>
                </a:lnTo>
                <a:lnTo>
                  <a:pt x="3139288" y="4653030"/>
                </a:lnTo>
                <a:lnTo>
                  <a:pt x="3138893" y="4647475"/>
                </a:lnTo>
                <a:lnTo>
                  <a:pt x="3138893" y="4641919"/>
                </a:lnTo>
                <a:lnTo>
                  <a:pt x="3138893" y="4640332"/>
                </a:lnTo>
                <a:lnTo>
                  <a:pt x="3138893" y="4639539"/>
                </a:lnTo>
                <a:lnTo>
                  <a:pt x="3136113" y="4641126"/>
                </a:lnTo>
                <a:lnTo>
                  <a:pt x="3132938" y="4643110"/>
                </a:lnTo>
                <a:lnTo>
                  <a:pt x="3125398" y="4648665"/>
                </a:lnTo>
                <a:lnTo>
                  <a:pt x="3117459" y="4654221"/>
                </a:lnTo>
                <a:lnTo>
                  <a:pt x="3113490" y="4656601"/>
                </a:lnTo>
                <a:lnTo>
                  <a:pt x="3109523" y="4658585"/>
                </a:lnTo>
                <a:lnTo>
                  <a:pt x="3105950" y="4660173"/>
                </a:lnTo>
                <a:lnTo>
                  <a:pt x="3101982" y="4660173"/>
                </a:lnTo>
                <a:lnTo>
                  <a:pt x="3100394" y="4660173"/>
                </a:lnTo>
                <a:lnTo>
                  <a:pt x="3098806" y="4659379"/>
                </a:lnTo>
                <a:lnTo>
                  <a:pt x="3097218" y="4658585"/>
                </a:lnTo>
                <a:lnTo>
                  <a:pt x="3095631" y="4657395"/>
                </a:lnTo>
                <a:lnTo>
                  <a:pt x="3094442" y="4656205"/>
                </a:lnTo>
                <a:lnTo>
                  <a:pt x="3092853" y="4654221"/>
                </a:lnTo>
                <a:lnTo>
                  <a:pt x="3090869" y="4648665"/>
                </a:lnTo>
                <a:lnTo>
                  <a:pt x="3089282" y="4641523"/>
                </a:lnTo>
                <a:lnTo>
                  <a:pt x="3087696" y="4632396"/>
                </a:lnTo>
                <a:lnTo>
                  <a:pt x="3090869" y="4634777"/>
                </a:lnTo>
                <a:lnTo>
                  <a:pt x="3093647" y="4637555"/>
                </a:lnTo>
                <a:lnTo>
                  <a:pt x="3096821" y="4639142"/>
                </a:lnTo>
                <a:lnTo>
                  <a:pt x="3100394" y="4639935"/>
                </a:lnTo>
                <a:lnTo>
                  <a:pt x="3103967" y="4639935"/>
                </a:lnTo>
                <a:lnTo>
                  <a:pt x="3107141" y="4639935"/>
                </a:lnTo>
                <a:lnTo>
                  <a:pt x="3110712" y="4639142"/>
                </a:lnTo>
                <a:lnTo>
                  <a:pt x="3113890" y="4637555"/>
                </a:lnTo>
                <a:lnTo>
                  <a:pt x="3117063" y="4635570"/>
                </a:lnTo>
                <a:lnTo>
                  <a:pt x="3119843" y="4632793"/>
                </a:lnTo>
                <a:lnTo>
                  <a:pt x="3122221" y="4630015"/>
                </a:lnTo>
                <a:lnTo>
                  <a:pt x="3124205" y="4626444"/>
                </a:lnTo>
                <a:lnTo>
                  <a:pt x="3125794" y="4622476"/>
                </a:lnTo>
                <a:lnTo>
                  <a:pt x="3127382" y="4617714"/>
                </a:lnTo>
                <a:lnTo>
                  <a:pt x="3127778" y="4612952"/>
                </a:lnTo>
                <a:lnTo>
                  <a:pt x="3127382" y="4607794"/>
                </a:lnTo>
                <a:lnTo>
                  <a:pt x="3125000" y="4610175"/>
                </a:lnTo>
                <a:lnTo>
                  <a:pt x="3121428" y="4612952"/>
                </a:lnTo>
                <a:lnTo>
                  <a:pt x="3117858" y="4614936"/>
                </a:lnTo>
                <a:lnTo>
                  <a:pt x="3113890" y="4616524"/>
                </a:lnTo>
                <a:lnTo>
                  <a:pt x="3109919" y="4617317"/>
                </a:lnTo>
                <a:lnTo>
                  <a:pt x="3105157" y="4618508"/>
                </a:lnTo>
                <a:lnTo>
                  <a:pt x="3100791" y="4618904"/>
                </a:lnTo>
                <a:lnTo>
                  <a:pt x="3096426" y="4618904"/>
                </a:lnTo>
                <a:lnTo>
                  <a:pt x="3085711" y="4618508"/>
                </a:lnTo>
                <a:lnTo>
                  <a:pt x="3074599" y="4617317"/>
                </a:lnTo>
                <a:lnTo>
                  <a:pt x="3051183" y="4613746"/>
                </a:lnTo>
                <a:lnTo>
                  <a:pt x="3038481" y="4611762"/>
                </a:lnTo>
                <a:lnTo>
                  <a:pt x="3025388" y="4609778"/>
                </a:lnTo>
                <a:lnTo>
                  <a:pt x="3013084" y="4608984"/>
                </a:lnTo>
                <a:lnTo>
                  <a:pt x="2999985" y="4608191"/>
                </a:lnTo>
                <a:lnTo>
                  <a:pt x="2987285" y="4608191"/>
                </a:lnTo>
                <a:lnTo>
                  <a:pt x="2981333" y="4609381"/>
                </a:lnTo>
                <a:lnTo>
                  <a:pt x="2975379" y="4610175"/>
                </a:lnTo>
                <a:lnTo>
                  <a:pt x="2969425" y="4611365"/>
                </a:lnTo>
                <a:lnTo>
                  <a:pt x="2963472" y="4613349"/>
                </a:lnTo>
                <a:lnTo>
                  <a:pt x="2957124" y="4615333"/>
                </a:lnTo>
                <a:lnTo>
                  <a:pt x="2951565" y="4617714"/>
                </a:lnTo>
                <a:lnTo>
                  <a:pt x="2950772" y="4617714"/>
                </a:lnTo>
                <a:lnTo>
                  <a:pt x="2949579" y="4616920"/>
                </a:lnTo>
                <a:lnTo>
                  <a:pt x="2948393" y="4615333"/>
                </a:lnTo>
                <a:lnTo>
                  <a:pt x="2947201" y="4612556"/>
                </a:lnTo>
                <a:lnTo>
                  <a:pt x="2946805" y="4609381"/>
                </a:lnTo>
                <a:lnTo>
                  <a:pt x="2946408" y="4601842"/>
                </a:lnTo>
                <a:lnTo>
                  <a:pt x="2946408" y="4594302"/>
                </a:lnTo>
                <a:lnTo>
                  <a:pt x="2939661" y="4596286"/>
                </a:lnTo>
                <a:lnTo>
                  <a:pt x="2933311" y="4598270"/>
                </a:lnTo>
                <a:lnTo>
                  <a:pt x="2926564" y="4599858"/>
                </a:lnTo>
                <a:lnTo>
                  <a:pt x="2920212" y="4600651"/>
                </a:lnTo>
                <a:lnTo>
                  <a:pt x="2913068" y="4601842"/>
                </a:lnTo>
                <a:lnTo>
                  <a:pt x="2906719" y="4602238"/>
                </a:lnTo>
                <a:lnTo>
                  <a:pt x="2892829" y="4602238"/>
                </a:lnTo>
                <a:lnTo>
                  <a:pt x="2878940" y="4601445"/>
                </a:lnTo>
                <a:lnTo>
                  <a:pt x="2865445" y="4599858"/>
                </a:lnTo>
                <a:lnTo>
                  <a:pt x="2851953" y="4597874"/>
                </a:lnTo>
                <a:lnTo>
                  <a:pt x="2838457" y="4595493"/>
                </a:lnTo>
                <a:lnTo>
                  <a:pt x="2811868" y="4591128"/>
                </a:lnTo>
                <a:lnTo>
                  <a:pt x="2799167" y="4589937"/>
                </a:lnTo>
                <a:lnTo>
                  <a:pt x="2786468" y="4588747"/>
                </a:lnTo>
                <a:lnTo>
                  <a:pt x="2774559" y="4588747"/>
                </a:lnTo>
                <a:lnTo>
                  <a:pt x="2768607" y="4589144"/>
                </a:lnTo>
                <a:lnTo>
                  <a:pt x="2763051" y="4590334"/>
                </a:lnTo>
                <a:lnTo>
                  <a:pt x="2757495" y="4591128"/>
                </a:lnTo>
                <a:lnTo>
                  <a:pt x="2751938" y="4592715"/>
                </a:lnTo>
                <a:lnTo>
                  <a:pt x="2746782" y="4594699"/>
                </a:lnTo>
                <a:lnTo>
                  <a:pt x="2742018" y="4596683"/>
                </a:lnTo>
                <a:lnTo>
                  <a:pt x="2741620" y="4572875"/>
                </a:lnTo>
                <a:lnTo>
                  <a:pt x="2738445" y="4578430"/>
                </a:lnTo>
                <a:lnTo>
                  <a:pt x="2734874" y="4582398"/>
                </a:lnTo>
                <a:lnTo>
                  <a:pt x="2732097" y="4585969"/>
                </a:lnTo>
                <a:lnTo>
                  <a:pt x="2728921" y="4588350"/>
                </a:lnTo>
                <a:lnTo>
                  <a:pt x="2725347" y="4590334"/>
                </a:lnTo>
                <a:lnTo>
                  <a:pt x="2722571" y="4591128"/>
                </a:lnTo>
                <a:lnTo>
                  <a:pt x="2719396" y="4592318"/>
                </a:lnTo>
                <a:lnTo>
                  <a:pt x="2715824" y="4592318"/>
                </a:lnTo>
                <a:lnTo>
                  <a:pt x="2713045" y="4591921"/>
                </a:lnTo>
                <a:lnTo>
                  <a:pt x="2709473" y="4591128"/>
                </a:lnTo>
                <a:lnTo>
                  <a:pt x="2701933" y="4588747"/>
                </a:lnTo>
                <a:lnTo>
                  <a:pt x="2684868" y="4581604"/>
                </a:lnTo>
                <a:lnTo>
                  <a:pt x="2689236" y="4579620"/>
                </a:lnTo>
                <a:lnTo>
                  <a:pt x="2692807" y="4577636"/>
                </a:lnTo>
                <a:lnTo>
                  <a:pt x="2695979" y="4575652"/>
                </a:lnTo>
                <a:lnTo>
                  <a:pt x="2698360" y="4573271"/>
                </a:lnTo>
                <a:lnTo>
                  <a:pt x="2701140" y="4568906"/>
                </a:lnTo>
                <a:lnTo>
                  <a:pt x="2704316" y="4564542"/>
                </a:lnTo>
                <a:lnTo>
                  <a:pt x="2705504" y="4562558"/>
                </a:lnTo>
                <a:lnTo>
                  <a:pt x="2707487" y="4560573"/>
                </a:lnTo>
                <a:lnTo>
                  <a:pt x="2709473" y="4559383"/>
                </a:lnTo>
                <a:lnTo>
                  <a:pt x="2711853" y="4558193"/>
                </a:lnTo>
                <a:lnTo>
                  <a:pt x="2715425" y="4557002"/>
                </a:lnTo>
                <a:lnTo>
                  <a:pt x="2719396" y="4556605"/>
                </a:lnTo>
                <a:lnTo>
                  <a:pt x="2724555" y="4556605"/>
                </a:lnTo>
                <a:lnTo>
                  <a:pt x="2730508" y="4557002"/>
                </a:lnTo>
                <a:lnTo>
                  <a:pt x="2724555" y="4555018"/>
                </a:lnTo>
                <a:lnTo>
                  <a:pt x="2717809" y="4554225"/>
                </a:lnTo>
                <a:lnTo>
                  <a:pt x="2705901" y="4552637"/>
                </a:lnTo>
                <a:lnTo>
                  <a:pt x="2693598" y="4552240"/>
                </a:lnTo>
                <a:lnTo>
                  <a:pt x="2681694" y="4551050"/>
                </a:lnTo>
                <a:lnTo>
                  <a:pt x="2675740" y="4550256"/>
                </a:lnTo>
                <a:lnTo>
                  <a:pt x="2670185" y="4548669"/>
                </a:lnTo>
                <a:lnTo>
                  <a:pt x="2664627" y="4547082"/>
                </a:lnTo>
                <a:lnTo>
                  <a:pt x="2659070" y="4544701"/>
                </a:lnTo>
                <a:lnTo>
                  <a:pt x="2654309" y="4541130"/>
                </a:lnTo>
                <a:lnTo>
                  <a:pt x="2649148" y="4537162"/>
                </a:lnTo>
                <a:lnTo>
                  <a:pt x="2643990" y="4532003"/>
                </a:lnTo>
                <a:lnTo>
                  <a:pt x="2639624" y="4526051"/>
                </a:lnTo>
                <a:lnTo>
                  <a:pt x="2639226" y="4534781"/>
                </a:lnTo>
                <a:lnTo>
                  <a:pt x="2639226" y="4538749"/>
                </a:lnTo>
                <a:lnTo>
                  <a:pt x="2639624" y="4542320"/>
                </a:lnTo>
                <a:lnTo>
                  <a:pt x="2640021" y="4545098"/>
                </a:lnTo>
                <a:lnTo>
                  <a:pt x="2641610" y="4547479"/>
                </a:lnTo>
                <a:lnTo>
                  <a:pt x="2643195" y="4549066"/>
                </a:lnTo>
                <a:lnTo>
                  <a:pt x="2645182" y="4550256"/>
                </a:lnTo>
                <a:lnTo>
                  <a:pt x="2643594" y="4551844"/>
                </a:lnTo>
                <a:lnTo>
                  <a:pt x="2641211" y="4552637"/>
                </a:lnTo>
                <a:lnTo>
                  <a:pt x="2638432" y="4553034"/>
                </a:lnTo>
                <a:lnTo>
                  <a:pt x="2635655" y="4552637"/>
                </a:lnTo>
                <a:lnTo>
                  <a:pt x="2632082" y="4552240"/>
                </a:lnTo>
                <a:lnTo>
                  <a:pt x="2628511" y="4550653"/>
                </a:lnTo>
                <a:lnTo>
                  <a:pt x="2620572" y="4547082"/>
                </a:lnTo>
                <a:lnTo>
                  <a:pt x="2613033" y="4542320"/>
                </a:lnTo>
                <a:lnTo>
                  <a:pt x="2605490" y="4537162"/>
                </a:lnTo>
                <a:lnTo>
                  <a:pt x="2598747" y="4531606"/>
                </a:lnTo>
                <a:lnTo>
                  <a:pt x="2593984" y="4527241"/>
                </a:lnTo>
                <a:lnTo>
                  <a:pt x="2592396" y="4528432"/>
                </a:lnTo>
                <a:lnTo>
                  <a:pt x="2590411" y="4530019"/>
                </a:lnTo>
                <a:lnTo>
                  <a:pt x="2585252" y="4533194"/>
                </a:lnTo>
                <a:lnTo>
                  <a:pt x="2579298" y="4536765"/>
                </a:lnTo>
                <a:lnTo>
                  <a:pt x="2573742" y="4540733"/>
                </a:lnTo>
                <a:lnTo>
                  <a:pt x="2571361" y="4542320"/>
                </a:lnTo>
                <a:lnTo>
                  <a:pt x="2569376" y="4544701"/>
                </a:lnTo>
                <a:lnTo>
                  <a:pt x="2567392" y="4546685"/>
                </a:lnTo>
                <a:lnTo>
                  <a:pt x="2566598" y="4548669"/>
                </a:lnTo>
                <a:lnTo>
                  <a:pt x="2566201" y="4551050"/>
                </a:lnTo>
                <a:lnTo>
                  <a:pt x="2566598" y="4553828"/>
                </a:lnTo>
                <a:lnTo>
                  <a:pt x="2568981" y="4556209"/>
                </a:lnTo>
                <a:lnTo>
                  <a:pt x="2571361" y="4559383"/>
                </a:lnTo>
                <a:lnTo>
                  <a:pt x="2555882" y="4558589"/>
                </a:lnTo>
                <a:lnTo>
                  <a:pt x="2540007" y="4558193"/>
                </a:lnTo>
                <a:lnTo>
                  <a:pt x="2507463" y="4558589"/>
                </a:lnTo>
                <a:lnTo>
                  <a:pt x="2474522" y="4559780"/>
                </a:lnTo>
                <a:lnTo>
                  <a:pt x="2440786" y="4560573"/>
                </a:lnTo>
                <a:lnTo>
                  <a:pt x="2441186" y="4555018"/>
                </a:lnTo>
                <a:lnTo>
                  <a:pt x="2442376" y="4550653"/>
                </a:lnTo>
                <a:lnTo>
                  <a:pt x="2443170" y="4546685"/>
                </a:lnTo>
                <a:lnTo>
                  <a:pt x="2444757" y="4543114"/>
                </a:lnTo>
                <a:lnTo>
                  <a:pt x="2446343" y="4539939"/>
                </a:lnTo>
                <a:lnTo>
                  <a:pt x="2448328" y="4537559"/>
                </a:lnTo>
                <a:lnTo>
                  <a:pt x="2451901" y="4532400"/>
                </a:lnTo>
                <a:lnTo>
                  <a:pt x="2453486" y="4530416"/>
                </a:lnTo>
                <a:lnTo>
                  <a:pt x="2454281" y="4528035"/>
                </a:lnTo>
                <a:lnTo>
                  <a:pt x="2455472" y="4525257"/>
                </a:lnTo>
                <a:lnTo>
                  <a:pt x="2455871" y="4522083"/>
                </a:lnTo>
                <a:lnTo>
                  <a:pt x="2455871" y="4518908"/>
                </a:lnTo>
                <a:lnTo>
                  <a:pt x="2455472" y="4514940"/>
                </a:lnTo>
                <a:lnTo>
                  <a:pt x="2454281" y="4510179"/>
                </a:lnTo>
                <a:lnTo>
                  <a:pt x="2452298" y="4504623"/>
                </a:lnTo>
                <a:lnTo>
                  <a:pt x="2460235" y="4505814"/>
                </a:lnTo>
                <a:lnTo>
                  <a:pt x="2468569" y="4507401"/>
                </a:lnTo>
                <a:lnTo>
                  <a:pt x="2484445" y="4510972"/>
                </a:lnTo>
                <a:lnTo>
                  <a:pt x="2499128" y="4514544"/>
                </a:lnTo>
                <a:lnTo>
                  <a:pt x="2506670" y="4515337"/>
                </a:lnTo>
                <a:lnTo>
                  <a:pt x="2513416" y="4516528"/>
                </a:lnTo>
                <a:lnTo>
                  <a:pt x="2520163" y="4516528"/>
                </a:lnTo>
                <a:lnTo>
                  <a:pt x="2527307" y="4516131"/>
                </a:lnTo>
                <a:lnTo>
                  <a:pt x="2533658" y="4514544"/>
                </a:lnTo>
                <a:lnTo>
                  <a:pt x="2540007" y="4511369"/>
                </a:lnTo>
                <a:lnTo>
                  <a:pt x="2546754" y="4507401"/>
                </a:lnTo>
                <a:lnTo>
                  <a:pt x="2553104" y="4502639"/>
                </a:lnTo>
                <a:lnTo>
                  <a:pt x="2559454" y="4495497"/>
                </a:lnTo>
                <a:lnTo>
                  <a:pt x="2565408" y="4486767"/>
                </a:lnTo>
                <a:lnTo>
                  <a:pt x="2566598" y="4487561"/>
                </a:lnTo>
                <a:lnTo>
                  <a:pt x="2567789" y="4487957"/>
                </a:lnTo>
                <a:lnTo>
                  <a:pt x="2569376" y="4489941"/>
                </a:lnTo>
                <a:lnTo>
                  <a:pt x="2570170" y="4493116"/>
                </a:lnTo>
                <a:lnTo>
                  <a:pt x="2570964" y="4495894"/>
                </a:lnTo>
                <a:lnTo>
                  <a:pt x="2570964" y="4503433"/>
                </a:lnTo>
                <a:lnTo>
                  <a:pt x="2571361" y="4510972"/>
                </a:lnTo>
                <a:lnTo>
                  <a:pt x="2572156" y="4510575"/>
                </a:lnTo>
                <a:lnTo>
                  <a:pt x="2573347" y="4510179"/>
                </a:lnTo>
                <a:lnTo>
                  <a:pt x="2574934" y="4507401"/>
                </a:lnTo>
                <a:lnTo>
                  <a:pt x="2575725" y="4505020"/>
                </a:lnTo>
                <a:lnTo>
                  <a:pt x="2576520" y="4502639"/>
                </a:lnTo>
                <a:lnTo>
                  <a:pt x="2577314" y="4499465"/>
                </a:lnTo>
                <a:lnTo>
                  <a:pt x="2578505" y="4497481"/>
                </a:lnTo>
                <a:lnTo>
                  <a:pt x="2580489" y="4495497"/>
                </a:lnTo>
                <a:lnTo>
                  <a:pt x="2581282" y="4495100"/>
                </a:lnTo>
                <a:lnTo>
                  <a:pt x="2582474" y="4495100"/>
                </a:lnTo>
                <a:lnTo>
                  <a:pt x="2579298" y="4491529"/>
                </a:lnTo>
                <a:lnTo>
                  <a:pt x="2575330" y="4487957"/>
                </a:lnTo>
                <a:lnTo>
                  <a:pt x="2570964" y="4484386"/>
                </a:lnTo>
                <a:lnTo>
                  <a:pt x="2565408" y="4481608"/>
                </a:lnTo>
                <a:lnTo>
                  <a:pt x="2558660" y="4478037"/>
                </a:lnTo>
                <a:lnTo>
                  <a:pt x="2552707" y="4475259"/>
                </a:lnTo>
                <a:lnTo>
                  <a:pt x="2545563" y="4473275"/>
                </a:lnTo>
                <a:lnTo>
                  <a:pt x="2539214" y="4471688"/>
                </a:lnTo>
                <a:lnTo>
                  <a:pt x="2532069" y="4470895"/>
                </a:lnTo>
                <a:lnTo>
                  <a:pt x="2525721" y="4470895"/>
                </a:lnTo>
                <a:lnTo>
                  <a:pt x="2518973" y="4471688"/>
                </a:lnTo>
                <a:lnTo>
                  <a:pt x="2516195" y="4472879"/>
                </a:lnTo>
                <a:lnTo>
                  <a:pt x="2513416" y="4474069"/>
                </a:lnTo>
                <a:lnTo>
                  <a:pt x="2510637" y="4475259"/>
                </a:lnTo>
                <a:lnTo>
                  <a:pt x="2508257" y="4477243"/>
                </a:lnTo>
                <a:lnTo>
                  <a:pt x="2505478" y="4479228"/>
                </a:lnTo>
                <a:lnTo>
                  <a:pt x="2503494" y="4482005"/>
                </a:lnTo>
                <a:lnTo>
                  <a:pt x="2501511" y="4484783"/>
                </a:lnTo>
                <a:lnTo>
                  <a:pt x="2499922" y="4488354"/>
                </a:lnTo>
                <a:lnTo>
                  <a:pt x="2498732" y="4491925"/>
                </a:lnTo>
                <a:lnTo>
                  <a:pt x="2497540" y="4495894"/>
                </a:lnTo>
                <a:lnTo>
                  <a:pt x="2491589" y="4492322"/>
                </a:lnTo>
                <a:lnTo>
                  <a:pt x="2484841" y="4489545"/>
                </a:lnTo>
                <a:lnTo>
                  <a:pt x="2478491" y="4486767"/>
                </a:lnTo>
                <a:lnTo>
                  <a:pt x="2471345" y="4484783"/>
                </a:lnTo>
                <a:lnTo>
                  <a:pt x="2464602" y="4482799"/>
                </a:lnTo>
                <a:lnTo>
                  <a:pt x="2457854" y="4480021"/>
                </a:lnTo>
                <a:lnTo>
                  <a:pt x="2451901" y="4476847"/>
                </a:lnTo>
                <a:lnTo>
                  <a:pt x="2448726" y="4474863"/>
                </a:lnTo>
                <a:lnTo>
                  <a:pt x="2446343" y="4472482"/>
                </a:lnTo>
                <a:lnTo>
                  <a:pt x="2447535" y="4458990"/>
                </a:lnTo>
                <a:lnTo>
                  <a:pt x="2448328" y="4446689"/>
                </a:lnTo>
                <a:lnTo>
                  <a:pt x="2449520" y="4441134"/>
                </a:lnTo>
                <a:lnTo>
                  <a:pt x="2450314" y="4436372"/>
                </a:lnTo>
                <a:lnTo>
                  <a:pt x="2451503" y="4431610"/>
                </a:lnTo>
                <a:lnTo>
                  <a:pt x="2452692" y="4427245"/>
                </a:lnTo>
                <a:lnTo>
                  <a:pt x="2455472" y="4423277"/>
                </a:lnTo>
                <a:lnTo>
                  <a:pt x="2457854" y="4419706"/>
                </a:lnTo>
                <a:lnTo>
                  <a:pt x="2461029" y="4416531"/>
                </a:lnTo>
                <a:lnTo>
                  <a:pt x="2464602" y="4414151"/>
                </a:lnTo>
                <a:lnTo>
                  <a:pt x="2468569" y="4411770"/>
                </a:lnTo>
                <a:lnTo>
                  <a:pt x="2473331" y="4410183"/>
                </a:lnTo>
                <a:lnTo>
                  <a:pt x="2479284" y="4408595"/>
                </a:lnTo>
                <a:lnTo>
                  <a:pt x="2486033" y="4408198"/>
                </a:lnTo>
                <a:lnTo>
                  <a:pt x="2485633" y="4410579"/>
                </a:lnTo>
                <a:lnTo>
                  <a:pt x="2484841" y="4412563"/>
                </a:lnTo>
                <a:lnTo>
                  <a:pt x="2484046" y="4414151"/>
                </a:lnTo>
                <a:lnTo>
                  <a:pt x="2482856" y="4415738"/>
                </a:lnTo>
                <a:lnTo>
                  <a:pt x="2480079" y="4417722"/>
                </a:lnTo>
                <a:lnTo>
                  <a:pt x="2476506" y="4418516"/>
                </a:lnTo>
                <a:lnTo>
                  <a:pt x="2473331" y="4420500"/>
                </a:lnTo>
                <a:lnTo>
                  <a:pt x="2471746" y="4421690"/>
                </a:lnTo>
                <a:lnTo>
                  <a:pt x="2470951" y="4422880"/>
                </a:lnTo>
                <a:lnTo>
                  <a:pt x="2469758" y="4424864"/>
                </a:lnTo>
                <a:lnTo>
                  <a:pt x="2468967" y="4426849"/>
                </a:lnTo>
                <a:lnTo>
                  <a:pt x="2468967" y="4429229"/>
                </a:lnTo>
                <a:lnTo>
                  <a:pt x="2468967" y="4432404"/>
                </a:lnTo>
                <a:lnTo>
                  <a:pt x="2468569" y="4436372"/>
                </a:lnTo>
                <a:lnTo>
                  <a:pt x="2468569" y="4439150"/>
                </a:lnTo>
                <a:lnTo>
                  <a:pt x="2468569" y="4442324"/>
                </a:lnTo>
                <a:lnTo>
                  <a:pt x="2468967" y="4444308"/>
                </a:lnTo>
                <a:lnTo>
                  <a:pt x="2469758" y="4446292"/>
                </a:lnTo>
                <a:lnTo>
                  <a:pt x="2470951" y="4447879"/>
                </a:lnTo>
                <a:lnTo>
                  <a:pt x="2472935" y="4450260"/>
                </a:lnTo>
                <a:lnTo>
                  <a:pt x="2475316" y="4452641"/>
                </a:lnTo>
                <a:lnTo>
                  <a:pt x="2478095" y="4455816"/>
                </a:lnTo>
                <a:lnTo>
                  <a:pt x="2478889" y="4457403"/>
                </a:lnTo>
                <a:lnTo>
                  <a:pt x="2479284" y="4459387"/>
                </a:lnTo>
                <a:lnTo>
                  <a:pt x="2480079" y="4461371"/>
                </a:lnTo>
                <a:lnTo>
                  <a:pt x="2480475" y="4464546"/>
                </a:lnTo>
                <a:lnTo>
                  <a:pt x="2486033" y="4462165"/>
                </a:lnTo>
                <a:lnTo>
                  <a:pt x="2493572" y="4459784"/>
                </a:lnTo>
                <a:lnTo>
                  <a:pt x="2501511" y="4457403"/>
                </a:lnTo>
                <a:lnTo>
                  <a:pt x="2509051" y="4454228"/>
                </a:lnTo>
                <a:lnTo>
                  <a:pt x="2512622" y="4452244"/>
                </a:lnTo>
                <a:lnTo>
                  <a:pt x="2515004" y="4450260"/>
                </a:lnTo>
                <a:lnTo>
                  <a:pt x="2517782" y="4448276"/>
                </a:lnTo>
                <a:lnTo>
                  <a:pt x="2518973" y="4445102"/>
                </a:lnTo>
                <a:lnTo>
                  <a:pt x="2519766" y="4442721"/>
                </a:lnTo>
                <a:lnTo>
                  <a:pt x="2518973" y="4439150"/>
                </a:lnTo>
                <a:lnTo>
                  <a:pt x="2516987" y="4435578"/>
                </a:lnTo>
                <a:lnTo>
                  <a:pt x="2514607" y="4431610"/>
                </a:lnTo>
                <a:lnTo>
                  <a:pt x="2516987" y="4429229"/>
                </a:lnTo>
                <a:lnTo>
                  <a:pt x="2519766" y="4428039"/>
                </a:lnTo>
                <a:lnTo>
                  <a:pt x="2521751" y="4427642"/>
                </a:lnTo>
                <a:lnTo>
                  <a:pt x="2522943" y="4428039"/>
                </a:lnTo>
                <a:lnTo>
                  <a:pt x="2524529" y="4429229"/>
                </a:lnTo>
                <a:lnTo>
                  <a:pt x="2525721" y="4431213"/>
                </a:lnTo>
                <a:lnTo>
                  <a:pt x="2527704" y="4436372"/>
                </a:lnTo>
                <a:lnTo>
                  <a:pt x="2531276" y="4450260"/>
                </a:lnTo>
                <a:lnTo>
                  <a:pt x="2533658" y="4457403"/>
                </a:lnTo>
                <a:lnTo>
                  <a:pt x="2535244" y="4460181"/>
                </a:lnTo>
                <a:lnTo>
                  <a:pt x="2537229" y="4463355"/>
                </a:lnTo>
                <a:lnTo>
                  <a:pt x="2540802" y="4456212"/>
                </a:lnTo>
                <a:lnTo>
                  <a:pt x="2544373" y="4450657"/>
                </a:lnTo>
                <a:lnTo>
                  <a:pt x="2546754" y="4446689"/>
                </a:lnTo>
                <a:lnTo>
                  <a:pt x="2548342" y="4445102"/>
                </a:lnTo>
                <a:lnTo>
                  <a:pt x="2549929" y="4444308"/>
                </a:lnTo>
                <a:lnTo>
                  <a:pt x="2551120" y="4443118"/>
                </a:lnTo>
                <a:lnTo>
                  <a:pt x="2553104" y="4443118"/>
                </a:lnTo>
                <a:lnTo>
                  <a:pt x="2554693" y="4443911"/>
                </a:lnTo>
                <a:lnTo>
                  <a:pt x="2556279" y="4444705"/>
                </a:lnTo>
                <a:lnTo>
                  <a:pt x="2558264" y="4446292"/>
                </a:lnTo>
                <a:lnTo>
                  <a:pt x="2560645" y="4448673"/>
                </a:lnTo>
                <a:lnTo>
                  <a:pt x="2565408" y="4454625"/>
                </a:lnTo>
                <a:lnTo>
                  <a:pt x="2568186" y="4451848"/>
                </a:lnTo>
                <a:lnTo>
                  <a:pt x="2570964" y="4448276"/>
                </a:lnTo>
                <a:lnTo>
                  <a:pt x="2574934" y="4439943"/>
                </a:lnTo>
                <a:lnTo>
                  <a:pt x="2578505" y="4431213"/>
                </a:lnTo>
                <a:lnTo>
                  <a:pt x="2582474" y="4422880"/>
                </a:lnTo>
                <a:lnTo>
                  <a:pt x="2590013" y="4424864"/>
                </a:lnTo>
                <a:lnTo>
                  <a:pt x="2597951" y="4425658"/>
                </a:lnTo>
                <a:lnTo>
                  <a:pt x="2606285" y="4426849"/>
                </a:lnTo>
                <a:lnTo>
                  <a:pt x="2615017" y="4427245"/>
                </a:lnTo>
                <a:lnTo>
                  <a:pt x="2633672" y="4427642"/>
                </a:lnTo>
                <a:lnTo>
                  <a:pt x="2653120" y="4427245"/>
                </a:lnTo>
                <a:lnTo>
                  <a:pt x="2673757" y="4426055"/>
                </a:lnTo>
                <a:lnTo>
                  <a:pt x="2695188" y="4424864"/>
                </a:lnTo>
                <a:lnTo>
                  <a:pt x="2741620" y="4420500"/>
                </a:lnTo>
                <a:lnTo>
                  <a:pt x="2740828" y="4422880"/>
                </a:lnTo>
                <a:lnTo>
                  <a:pt x="2740032" y="4424864"/>
                </a:lnTo>
                <a:lnTo>
                  <a:pt x="2738047" y="4428039"/>
                </a:lnTo>
                <a:lnTo>
                  <a:pt x="2736461" y="4431610"/>
                </a:lnTo>
                <a:lnTo>
                  <a:pt x="2736065" y="4434388"/>
                </a:lnTo>
                <a:lnTo>
                  <a:pt x="2736065" y="4436769"/>
                </a:lnTo>
                <a:lnTo>
                  <a:pt x="2744000" y="4431213"/>
                </a:lnTo>
                <a:lnTo>
                  <a:pt x="2751938" y="4427245"/>
                </a:lnTo>
                <a:lnTo>
                  <a:pt x="2759480" y="4424071"/>
                </a:lnTo>
                <a:lnTo>
                  <a:pt x="2768211" y="4422087"/>
                </a:lnTo>
                <a:lnTo>
                  <a:pt x="2776943" y="4420500"/>
                </a:lnTo>
                <a:lnTo>
                  <a:pt x="2788054" y="4420103"/>
                </a:lnTo>
                <a:lnTo>
                  <a:pt x="2800358" y="4419706"/>
                </a:lnTo>
                <a:lnTo>
                  <a:pt x="2815042" y="4419706"/>
                </a:lnTo>
                <a:lnTo>
                  <a:pt x="2815042" y="4410976"/>
                </a:lnTo>
                <a:lnTo>
                  <a:pt x="2814646" y="4404230"/>
                </a:lnTo>
                <a:lnTo>
                  <a:pt x="2814249" y="4401056"/>
                </a:lnTo>
                <a:lnTo>
                  <a:pt x="2813057" y="4398675"/>
                </a:lnTo>
                <a:lnTo>
                  <a:pt x="2811868" y="4396691"/>
                </a:lnTo>
                <a:lnTo>
                  <a:pt x="2809088" y="4395501"/>
                </a:lnTo>
                <a:lnTo>
                  <a:pt x="2816234" y="4395501"/>
                </a:lnTo>
                <a:lnTo>
                  <a:pt x="2824172" y="4395104"/>
                </a:lnTo>
                <a:lnTo>
                  <a:pt x="2832110" y="4394707"/>
                </a:lnTo>
                <a:lnTo>
                  <a:pt x="2840840" y="4393120"/>
                </a:lnTo>
                <a:lnTo>
                  <a:pt x="2859492" y="4389548"/>
                </a:lnTo>
                <a:lnTo>
                  <a:pt x="2878940" y="4385184"/>
                </a:lnTo>
                <a:lnTo>
                  <a:pt x="2898386" y="4379628"/>
                </a:lnTo>
                <a:lnTo>
                  <a:pt x="2917435" y="4373676"/>
                </a:lnTo>
                <a:lnTo>
                  <a:pt x="2935295" y="4367327"/>
                </a:lnTo>
                <a:lnTo>
                  <a:pt x="2951170" y="4362169"/>
                </a:lnTo>
                <a:lnTo>
                  <a:pt x="2950376" y="4368914"/>
                </a:lnTo>
                <a:lnTo>
                  <a:pt x="2950376" y="4372089"/>
                </a:lnTo>
                <a:lnTo>
                  <a:pt x="2950772" y="4374470"/>
                </a:lnTo>
                <a:lnTo>
                  <a:pt x="2951170" y="4376454"/>
                </a:lnTo>
                <a:lnTo>
                  <a:pt x="2952359" y="4378041"/>
                </a:lnTo>
                <a:lnTo>
                  <a:pt x="2953154" y="4379231"/>
                </a:lnTo>
                <a:lnTo>
                  <a:pt x="2954743" y="4380025"/>
                </a:lnTo>
                <a:lnTo>
                  <a:pt x="2957916" y="4381612"/>
                </a:lnTo>
                <a:lnTo>
                  <a:pt x="2961887" y="4382009"/>
                </a:lnTo>
                <a:lnTo>
                  <a:pt x="2966251" y="4381612"/>
                </a:lnTo>
                <a:lnTo>
                  <a:pt x="2971013" y="4381612"/>
                </a:lnTo>
                <a:lnTo>
                  <a:pt x="2975775" y="4381215"/>
                </a:lnTo>
                <a:lnTo>
                  <a:pt x="2980935" y="4380422"/>
                </a:lnTo>
                <a:lnTo>
                  <a:pt x="2986490" y="4381215"/>
                </a:lnTo>
                <a:lnTo>
                  <a:pt x="2991256" y="4382406"/>
                </a:lnTo>
                <a:lnTo>
                  <a:pt x="2994034" y="4383596"/>
                </a:lnTo>
                <a:lnTo>
                  <a:pt x="2996016" y="4384390"/>
                </a:lnTo>
                <a:lnTo>
                  <a:pt x="2998399" y="4386771"/>
                </a:lnTo>
                <a:lnTo>
                  <a:pt x="3000384" y="4388755"/>
                </a:lnTo>
                <a:lnTo>
                  <a:pt x="3002367" y="4391136"/>
                </a:lnTo>
                <a:lnTo>
                  <a:pt x="3004351" y="4393517"/>
                </a:lnTo>
                <a:lnTo>
                  <a:pt x="3006336" y="4397088"/>
                </a:lnTo>
                <a:lnTo>
                  <a:pt x="3007924" y="4401056"/>
                </a:lnTo>
                <a:lnTo>
                  <a:pt x="3009511" y="4398278"/>
                </a:lnTo>
                <a:lnTo>
                  <a:pt x="3011893" y="4395501"/>
                </a:lnTo>
                <a:lnTo>
                  <a:pt x="3013877" y="4393120"/>
                </a:lnTo>
                <a:lnTo>
                  <a:pt x="3016655" y="4391136"/>
                </a:lnTo>
                <a:lnTo>
                  <a:pt x="3022212" y="4387564"/>
                </a:lnTo>
                <a:lnTo>
                  <a:pt x="3027370" y="4384390"/>
                </a:lnTo>
                <a:lnTo>
                  <a:pt x="3032532" y="4380422"/>
                </a:lnTo>
                <a:lnTo>
                  <a:pt x="3034910" y="4378438"/>
                </a:lnTo>
                <a:lnTo>
                  <a:pt x="3036894" y="4376057"/>
                </a:lnTo>
                <a:lnTo>
                  <a:pt x="3039278" y="4372882"/>
                </a:lnTo>
                <a:lnTo>
                  <a:pt x="3040467" y="4369708"/>
                </a:lnTo>
                <a:lnTo>
                  <a:pt x="3041656" y="4365343"/>
                </a:lnTo>
                <a:lnTo>
                  <a:pt x="3042054" y="4360581"/>
                </a:lnTo>
                <a:lnTo>
                  <a:pt x="3045625" y="4361375"/>
                </a:lnTo>
                <a:lnTo>
                  <a:pt x="3048800" y="4362169"/>
                </a:lnTo>
                <a:lnTo>
                  <a:pt x="3049993" y="4363359"/>
                </a:lnTo>
                <a:lnTo>
                  <a:pt x="3051183" y="4364946"/>
                </a:lnTo>
                <a:lnTo>
                  <a:pt x="3051183" y="4366533"/>
                </a:lnTo>
                <a:lnTo>
                  <a:pt x="3049993" y="4368518"/>
                </a:lnTo>
                <a:lnTo>
                  <a:pt x="3048007" y="4372882"/>
                </a:lnTo>
                <a:lnTo>
                  <a:pt x="3045227" y="4378438"/>
                </a:lnTo>
                <a:lnTo>
                  <a:pt x="3044038" y="4381612"/>
                </a:lnTo>
                <a:lnTo>
                  <a:pt x="3043247" y="4385184"/>
                </a:lnTo>
                <a:lnTo>
                  <a:pt x="3043247" y="4388755"/>
                </a:lnTo>
                <a:lnTo>
                  <a:pt x="3043640" y="4391929"/>
                </a:lnTo>
                <a:lnTo>
                  <a:pt x="3045227" y="4396294"/>
                </a:lnTo>
                <a:lnTo>
                  <a:pt x="3047610" y="4400659"/>
                </a:lnTo>
                <a:lnTo>
                  <a:pt x="3051978" y="4399072"/>
                </a:lnTo>
                <a:lnTo>
                  <a:pt x="3055944" y="4397485"/>
                </a:lnTo>
                <a:lnTo>
                  <a:pt x="3060708" y="4395104"/>
                </a:lnTo>
                <a:lnTo>
                  <a:pt x="3064677" y="4391929"/>
                </a:lnTo>
                <a:lnTo>
                  <a:pt x="3073803" y="4385184"/>
                </a:lnTo>
                <a:lnTo>
                  <a:pt x="3082140" y="4377644"/>
                </a:lnTo>
                <a:lnTo>
                  <a:pt x="3090869" y="4370898"/>
                </a:lnTo>
                <a:lnTo>
                  <a:pt x="3095235" y="4368518"/>
                </a:lnTo>
                <a:lnTo>
                  <a:pt x="3099204" y="4366533"/>
                </a:lnTo>
                <a:lnTo>
                  <a:pt x="3103967" y="4365343"/>
                </a:lnTo>
                <a:lnTo>
                  <a:pt x="3107935" y="4364946"/>
                </a:lnTo>
                <a:lnTo>
                  <a:pt x="3111906" y="4365343"/>
                </a:lnTo>
                <a:lnTo>
                  <a:pt x="3115872" y="4367327"/>
                </a:lnTo>
                <a:lnTo>
                  <a:pt x="3116270" y="4368914"/>
                </a:lnTo>
                <a:lnTo>
                  <a:pt x="3117063" y="4371692"/>
                </a:lnTo>
                <a:lnTo>
                  <a:pt x="3117858" y="4380025"/>
                </a:lnTo>
                <a:lnTo>
                  <a:pt x="3119443" y="4387961"/>
                </a:lnTo>
                <a:lnTo>
                  <a:pt x="3120240" y="4390739"/>
                </a:lnTo>
                <a:lnTo>
                  <a:pt x="3121032" y="4391136"/>
                </a:lnTo>
                <a:lnTo>
                  <a:pt x="3121428" y="4391532"/>
                </a:lnTo>
                <a:lnTo>
                  <a:pt x="3123809" y="4391136"/>
                </a:lnTo>
                <a:lnTo>
                  <a:pt x="3126587" y="4389945"/>
                </a:lnTo>
                <a:lnTo>
                  <a:pt x="3128969" y="4388755"/>
                </a:lnTo>
                <a:lnTo>
                  <a:pt x="3131349" y="4387168"/>
                </a:lnTo>
                <a:lnTo>
                  <a:pt x="3136113" y="4383199"/>
                </a:lnTo>
                <a:lnTo>
                  <a:pt x="3140482" y="4378438"/>
                </a:lnTo>
                <a:lnTo>
                  <a:pt x="3144844" y="4374470"/>
                </a:lnTo>
                <a:lnTo>
                  <a:pt x="3149610" y="4370502"/>
                </a:lnTo>
                <a:lnTo>
                  <a:pt x="3152386" y="4368914"/>
                </a:lnTo>
                <a:lnTo>
                  <a:pt x="3155165" y="4368121"/>
                </a:lnTo>
                <a:lnTo>
                  <a:pt x="3157941" y="4366930"/>
                </a:lnTo>
                <a:lnTo>
                  <a:pt x="3161118" y="4366930"/>
                </a:lnTo>
                <a:lnTo>
                  <a:pt x="3160718" y="4367327"/>
                </a:lnTo>
                <a:lnTo>
                  <a:pt x="3159530" y="4369708"/>
                </a:lnTo>
                <a:lnTo>
                  <a:pt x="3157941" y="4374866"/>
                </a:lnTo>
                <a:lnTo>
                  <a:pt x="3156354" y="4380422"/>
                </a:lnTo>
                <a:lnTo>
                  <a:pt x="3155559" y="4383199"/>
                </a:lnTo>
                <a:lnTo>
                  <a:pt x="3159132" y="4381612"/>
                </a:lnTo>
                <a:lnTo>
                  <a:pt x="3162703" y="4379628"/>
                </a:lnTo>
                <a:lnTo>
                  <a:pt x="3172227" y="4374073"/>
                </a:lnTo>
                <a:lnTo>
                  <a:pt x="3176595" y="4371692"/>
                </a:lnTo>
                <a:lnTo>
                  <a:pt x="3180960" y="4368914"/>
                </a:lnTo>
                <a:lnTo>
                  <a:pt x="3185722" y="4366930"/>
                </a:lnTo>
                <a:lnTo>
                  <a:pt x="3189293" y="4366533"/>
                </a:lnTo>
                <a:lnTo>
                  <a:pt x="3192071" y="4366930"/>
                </a:lnTo>
                <a:lnTo>
                  <a:pt x="3195248" y="4368121"/>
                </a:lnTo>
                <a:lnTo>
                  <a:pt x="3198027" y="4369708"/>
                </a:lnTo>
                <a:lnTo>
                  <a:pt x="3201598" y="4371692"/>
                </a:lnTo>
                <a:lnTo>
                  <a:pt x="3207550" y="4376454"/>
                </a:lnTo>
                <a:lnTo>
                  <a:pt x="3214296" y="4382406"/>
                </a:lnTo>
                <a:lnTo>
                  <a:pt x="3220251" y="4388755"/>
                </a:lnTo>
                <a:lnTo>
                  <a:pt x="3226600" y="4393517"/>
                </a:lnTo>
                <a:lnTo>
                  <a:pt x="3230173" y="4395501"/>
                </a:lnTo>
                <a:lnTo>
                  <a:pt x="3233744" y="4397088"/>
                </a:lnTo>
                <a:lnTo>
                  <a:pt x="3237317" y="4397485"/>
                </a:lnTo>
                <a:lnTo>
                  <a:pt x="3240492" y="4398278"/>
                </a:lnTo>
                <a:lnTo>
                  <a:pt x="3243665" y="4397088"/>
                </a:lnTo>
                <a:lnTo>
                  <a:pt x="3246443" y="4396294"/>
                </a:lnTo>
                <a:lnTo>
                  <a:pt x="3249221" y="4393913"/>
                </a:lnTo>
                <a:lnTo>
                  <a:pt x="3252398" y="4391532"/>
                </a:lnTo>
                <a:lnTo>
                  <a:pt x="3257953" y="4385580"/>
                </a:lnTo>
                <a:lnTo>
                  <a:pt x="3263113" y="4378438"/>
                </a:lnTo>
                <a:lnTo>
                  <a:pt x="3268271" y="4371692"/>
                </a:lnTo>
                <a:lnTo>
                  <a:pt x="3273828" y="4364946"/>
                </a:lnTo>
                <a:lnTo>
                  <a:pt x="3277002" y="4362565"/>
                </a:lnTo>
                <a:lnTo>
                  <a:pt x="3280177" y="4359788"/>
                </a:lnTo>
                <a:lnTo>
                  <a:pt x="3282559" y="4358597"/>
                </a:lnTo>
                <a:lnTo>
                  <a:pt x="3286132" y="4357010"/>
                </a:lnTo>
                <a:lnTo>
                  <a:pt x="3290894" y="4356613"/>
                </a:lnTo>
                <a:lnTo>
                  <a:pt x="3296449" y="4356613"/>
                </a:lnTo>
                <a:lnTo>
                  <a:pt x="3302004" y="4357407"/>
                </a:lnTo>
                <a:lnTo>
                  <a:pt x="3307166" y="4359391"/>
                </a:lnTo>
                <a:lnTo>
                  <a:pt x="3312719" y="4361375"/>
                </a:lnTo>
                <a:lnTo>
                  <a:pt x="3317484" y="4364549"/>
                </a:lnTo>
                <a:lnTo>
                  <a:pt x="3327803" y="4369708"/>
                </a:lnTo>
                <a:lnTo>
                  <a:pt x="3332565" y="4372089"/>
                </a:lnTo>
                <a:lnTo>
                  <a:pt x="3337329" y="4374073"/>
                </a:lnTo>
                <a:lnTo>
                  <a:pt x="3342089" y="4374866"/>
                </a:lnTo>
                <a:lnTo>
                  <a:pt x="3346851" y="4375660"/>
                </a:lnTo>
                <a:lnTo>
                  <a:pt x="3351615" y="4374470"/>
                </a:lnTo>
                <a:lnTo>
                  <a:pt x="3353599" y="4374073"/>
                </a:lnTo>
                <a:lnTo>
                  <a:pt x="3356377" y="4372486"/>
                </a:lnTo>
                <a:lnTo>
                  <a:pt x="3358362" y="4370898"/>
                </a:lnTo>
                <a:lnTo>
                  <a:pt x="3360743" y="4368914"/>
                </a:lnTo>
                <a:lnTo>
                  <a:pt x="3362728" y="4366930"/>
                </a:lnTo>
                <a:lnTo>
                  <a:pt x="3365506" y="4364153"/>
                </a:lnTo>
                <a:lnTo>
                  <a:pt x="3368283" y="4364549"/>
                </a:lnTo>
                <a:lnTo>
                  <a:pt x="3370665" y="4364946"/>
                </a:lnTo>
                <a:lnTo>
                  <a:pt x="3373443" y="4366137"/>
                </a:lnTo>
                <a:lnTo>
                  <a:pt x="3375825" y="4367327"/>
                </a:lnTo>
                <a:lnTo>
                  <a:pt x="3379792" y="4370502"/>
                </a:lnTo>
                <a:lnTo>
                  <a:pt x="3383363" y="4374470"/>
                </a:lnTo>
                <a:lnTo>
                  <a:pt x="3386540" y="4379231"/>
                </a:lnTo>
                <a:lnTo>
                  <a:pt x="3390509" y="4382406"/>
                </a:lnTo>
                <a:lnTo>
                  <a:pt x="3392491" y="4384390"/>
                </a:lnTo>
                <a:lnTo>
                  <a:pt x="3394477" y="4385580"/>
                </a:lnTo>
                <a:lnTo>
                  <a:pt x="3396859" y="4387168"/>
                </a:lnTo>
                <a:lnTo>
                  <a:pt x="3399241" y="4387564"/>
                </a:lnTo>
                <a:lnTo>
                  <a:pt x="3409557" y="4383596"/>
                </a:lnTo>
                <a:lnTo>
                  <a:pt x="3419878" y="4380025"/>
                </a:lnTo>
                <a:lnTo>
                  <a:pt x="3430197" y="4376851"/>
                </a:lnTo>
                <a:lnTo>
                  <a:pt x="3440119" y="4374470"/>
                </a:lnTo>
                <a:lnTo>
                  <a:pt x="3460756" y="4370105"/>
                </a:lnTo>
                <a:lnTo>
                  <a:pt x="3481395" y="4366137"/>
                </a:lnTo>
                <a:lnTo>
                  <a:pt x="3502431" y="4362169"/>
                </a:lnTo>
                <a:lnTo>
                  <a:pt x="3523861" y="4357804"/>
                </a:lnTo>
                <a:lnTo>
                  <a:pt x="3546086" y="4352645"/>
                </a:lnTo>
                <a:lnTo>
                  <a:pt x="3557597" y="4349074"/>
                </a:lnTo>
                <a:lnTo>
                  <a:pt x="3569501" y="4345503"/>
                </a:lnTo>
                <a:lnTo>
                  <a:pt x="3572676" y="4336376"/>
                </a:lnTo>
                <a:lnTo>
                  <a:pt x="3577043" y="4325265"/>
                </a:lnTo>
                <a:lnTo>
                  <a:pt x="3581805" y="4312964"/>
                </a:lnTo>
                <a:lnTo>
                  <a:pt x="3584980" y="4300663"/>
                </a:lnTo>
                <a:lnTo>
                  <a:pt x="3586565" y="4294711"/>
                </a:lnTo>
                <a:lnTo>
                  <a:pt x="3587758" y="4289156"/>
                </a:lnTo>
                <a:lnTo>
                  <a:pt x="3587758" y="4284394"/>
                </a:lnTo>
                <a:lnTo>
                  <a:pt x="3586962" y="4280029"/>
                </a:lnTo>
                <a:lnTo>
                  <a:pt x="3586565" y="4278045"/>
                </a:lnTo>
                <a:lnTo>
                  <a:pt x="3585775" y="4276854"/>
                </a:lnTo>
                <a:lnTo>
                  <a:pt x="3584582" y="4275267"/>
                </a:lnTo>
                <a:lnTo>
                  <a:pt x="3582994" y="4274077"/>
                </a:lnTo>
                <a:lnTo>
                  <a:pt x="3581805" y="4273680"/>
                </a:lnTo>
                <a:lnTo>
                  <a:pt x="3579423" y="4273283"/>
                </a:lnTo>
                <a:lnTo>
                  <a:pt x="3581805" y="4273283"/>
                </a:lnTo>
                <a:lnTo>
                  <a:pt x="3588553" y="4272490"/>
                </a:lnTo>
                <a:lnTo>
                  <a:pt x="3596490" y="4271696"/>
                </a:lnTo>
                <a:lnTo>
                  <a:pt x="3604028" y="4270109"/>
                </a:lnTo>
                <a:lnTo>
                  <a:pt x="3612363" y="4268125"/>
                </a:lnTo>
                <a:lnTo>
                  <a:pt x="3619905" y="4265744"/>
                </a:lnTo>
                <a:lnTo>
                  <a:pt x="3627445" y="4262966"/>
                </a:lnTo>
                <a:lnTo>
                  <a:pt x="3633793" y="4259792"/>
                </a:lnTo>
                <a:lnTo>
                  <a:pt x="3639351" y="4255427"/>
                </a:lnTo>
                <a:lnTo>
                  <a:pt x="3643715" y="4251459"/>
                </a:lnTo>
                <a:lnTo>
                  <a:pt x="3645701" y="4249078"/>
                </a:lnTo>
                <a:lnTo>
                  <a:pt x="3647286" y="4246697"/>
                </a:lnTo>
                <a:lnTo>
                  <a:pt x="3648479" y="4243919"/>
                </a:lnTo>
                <a:lnTo>
                  <a:pt x="3648875" y="4241538"/>
                </a:lnTo>
                <a:lnTo>
                  <a:pt x="3649272" y="4238364"/>
                </a:lnTo>
                <a:lnTo>
                  <a:pt x="3649272" y="4235983"/>
                </a:lnTo>
                <a:lnTo>
                  <a:pt x="3648479" y="4233205"/>
                </a:lnTo>
                <a:lnTo>
                  <a:pt x="3647286" y="4229634"/>
                </a:lnTo>
                <a:lnTo>
                  <a:pt x="3645701" y="4226460"/>
                </a:lnTo>
                <a:lnTo>
                  <a:pt x="3643317" y="4222888"/>
                </a:lnTo>
                <a:lnTo>
                  <a:pt x="3640540" y="4219317"/>
                </a:lnTo>
                <a:lnTo>
                  <a:pt x="3637364" y="4216143"/>
                </a:lnTo>
                <a:lnTo>
                  <a:pt x="3634984" y="4214555"/>
                </a:lnTo>
                <a:lnTo>
                  <a:pt x="3633000" y="4213365"/>
                </a:lnTo>
                <a:lnTo>
                  <a:pt x="3630622" y="4212968"/>
                </a:lnTo>
                <a:lnTo>
                  <a:pt x="3628238" y="4212968"/>
                </a:lnTo>
                <a:lnTo>
                  <a:pt x="3625856" y="4212968"/>
                </a:lnTo>
                <a:lnTo>
                  <a:pt x="3623873" y="4213365"/>
                </a:lnTo>
                <a:lnTo>
                  <a:pt x="3619905" y="4215349"/>
                </a:lnTo>
                <a:lnTo>
                  <a:pt x="3616332" y="4218127"/>
                </a:lnTo>
                <a:lnTo>
                  <a:pt x="3614346" y="4220904"/>
                </a:lnTo>
                <a:lnTo>
                  <a:pt x="3613556" y="4222095"/>
                </a:lnTo>
                <a:lnTo>
                  <a:pt x="3613156" y="4222888"/>
                </a:lnTo>
                <a:lnTo>
                  <a:pt x="3613556" y="4224079"/>
                </a:lnTo>
                <a:lnTo>
                  <a:pt x="3614346" y="4224476"/>
                </a:lnTo>
                <a:lnTo>
                  <a:pt x="3606808" y="4222095"/>
                </a:lnTo>
                <a:lnTo>
                  <a:pt x="3599268" y="4219317"/>
                </a:lnTo>
                <a:lnTo>
                  <a:pt x="3591329" y="4216936"/>
                </a:lnTo>
                <a:lnTo>
                  <a:pt x="3582598" y="4215349"/>
                </a:lnTo>
                <a:lnTo>
                  <a:pt x="3574265" y="4213762"/>
                </a:lnTo>
                <a:lnTo>
                  <a:pt x="3565532" y="4212968"/>
                </a:lnTo>
                <a:lnTo>
                  <a:pt x="3556406" y="4212571"/>
                </a:lnTo>
                <a:lnTo>
                  <a:pt x="3548071" y="4212968"/>
                </a:lnTo>
                <a:lnTo>
                  <a:pt x="3538942" y="4213365"/>
                </a:lnTo>
                <a:lnTo>
                  <a:pt x="3529814" y="4214952"/>
                </a:lnTo>
                <a:lnTo>
                  <a:pt x="3521082" y="4217333"/>
                </a:lnTo>
                <a:lnTo>
                  <a:pt x="3512351" y="4220508"/>
                </a:lnTo>
                <a:lnTo>
                  <a:pt x="3503224" y="4224476"/>
                </a:lnTo>
                <a:lnTo>
                  <a:pt x="3494887" y="4229634"/>
                </a:lnTo>
                <a:lnTo>
                  <a:pt x="3486952" y="4235586"/>
                </a:lnTo>
                <a:lnTo>
                  <a:pt x="3478221" y="4242729"/>
                </a:lnTo>
                <a:lnTo>
                  <a:pt x="3466313" y="4240745"/>
                </a:lnTo>
                <a:lnTo>
                  <a:pt x="3454008" y="4239158"/>
                </a:lnTo>
                <a:lnTo>
                  <a:pt x="3430593" y="4236380"/>
                </a:lnTo>
                <a:lnTo>
                  <a:pt x="3406383" y="4235586"/>
                </a:lnTo>
                <a:lnTo>
                  <a:pt x="3382969" y="4234396"/>
                </a:lnTo>
                <a:lnTo>
                  <a:pt x="3359155" y="4234396"/>
                </a:lnTo>
                <a:lnTo>
                  <a:pt x="3336136" y="4235189"/>
                </a:lnTo>
                <a:lnTo>
                  <a:pt x="3290100" y="4235983"/>
                </a:lnTo>
                <a:lnTo>
                  <a:pt x="3267082" y="4236380"/>
                </a:lnTo>
                <a:lnTo>
                  <a:pt x="3244459" y="4236380"/>
                </a:lnTo>
                <a:lnTo>
                  <a:pt x="3221838" y="4235586"/>
                </a:lnTo>
                <a:lnTo>
                  <a:pt x="3199215" y="4233999"/>
                </a:lnTo>
                <a:lnTo>
                  <a:pt x="3176595" y="4231618"/>
                </a:lnTo>
                <a:lnTo>
                  <a:pt x="3165483" y="4229634"/>
                </a:lnTo>
                <a:lnTo>
                  <a:pt x="3153974" y="4227650"/>
                </a:lnTo>
                <a:lnTo>
                  <a:pt x="3142859" y="4224872"/>
                </a:lnTo>
                <a:lnTo>
                  <a:pt x="3131747" y="4222492"/>
                </a:lnTo>
                <a:lnTo>
                  <a:pt x="3121032" y="4218920"/>
                </a:lnTo>
                <a:lnTo>
                  <a:pt x="3109523" y="4215349"/>
                </a:lnTo>
                <a:lnTo>
                  <a:pt x="3109919" y="4207810"/>
                </a:lnTo>
                <a:lnTo>
                  <a:pt x="3109523" y="4201461"/>
                </a:lnTo>
                <a:lnTo>
                  <a:pt x="3108333" y="4194715"/>
                </a:lnTo>
                <a:lnTo>
                  <a:pt x="3106746" y="4189556"/>
                </a:lnTo>
                <a:lnTo>
                  <a:pt x="3104762" y="4184398"/>
                </a:lnTo>
                <a:lnTo>
                  <a:pt x="3102777" y="4180033"/>
                </a:lnTo>
                <a:lnTo>
                  <a:pt x="3099997" y="4175668"/>
                </a:lnTo>
                <a:lnTo>
                  <a:pt x="3096821" y="4172494"/>
                </a:lnTo>
                <a:lnTo>
                  <a:pt x="3093251" y="4169319"/>
                </a:lnTo>
                <a:lnTo>
                  <a:pt x="3089282" y="4166938"/>
                </a:lnTo>
                <a:lnTo>
                  <a:pt x="3085314" y="4164161"/>
                </a:lnTo>
                <a:lnTo>
                  <a:pt x="3080552" y="4162970"/>
                </a:lnTo>
                <a:lnTo>
                  <a:pt x="3076186" y="4161383"/>
                </a:lnTo>
                <a:lnTo>
                  <a:pt x="3071024" y="4160192"/>
                </a:lnTo>
                <a:lnTo>
                  <a:pt x="3066659" y="4159796"/>
                </a:lnTo>
                <a:lnTo>
                  <a:pt x="3061104" y="4159399"/>
                </a:lnTo>
                <a:lnTo>
                  <a:pt x="3055944" y="4159399"/>
                </a:lnTo>
                <a:lnTo>
                  <a:pt x="3050783" y="4159796"/>
                </a:lnTo>
                <a:lnTo>
                  <a:pt x="3040069" y="4161383"/>
                </a:lnTo>
                <a:lnTo>
                  <a:pt x="3028959" y="4163764"/>
                </a:lnTo>
                <a:lnTo>
                  <a:pt x="3019037" y="4166938"/>
                </a:lnTo>
                <a:lnTo>
                  <a:pt x="3009114" y="4170906"/>
                </a:lnTo>
                <a:lnTo>
                  <a:pt x="2999985" y="4175271"/>
                </a:lnTo>
                <a:lnTo>
                  <a:pt x="2991256" y="4180033"/>
                </a:lnTo>
                <a:lnTo>
                  <a:pt x="2984906" y="4184795"/>
                </a:lnTo>
                <a:lnTo>
                  <a:pt x="2966251" y="4182017"/>
                </a:lnTo>
                <a:lnTo>
                  <a:pt x="2947597" y="4180430"/>
                </a:lnTo>
                <a:lnTo>
                  <a:pt x="2929342" y="4178843"/>
                </a:lnTo>
                <a:lnTo>
                  <a:pt x="2910689" y="4178843"/>
                </a:lnTo>
                <a:lnTo>
                  <a:pt x="2892036" y="4179239"/>
                </a:lnTo>
                <a:lnTo>
                  <a:pt x="2872987" y="4180033"/>
                </a:lnTo>
                <a:lnTo>
                  <a:pt x="2854334" y="4181223"/>
                </a:lnTo>
                <a:lnTo>
                  <a:pt x="2835283" y="4183207"/>
                </a:lnTo>
                <a:lnTo>
                  <a:pt x="2797185" y="4187176"/>
                </a:lnTo>
                <a:lnTo>
                  <a:pt x="2757894" y="4191540"/>
                </a:lnTo>
                <a:lnTo>
                  <a:pt x="2738445" y="4193524"/>
                </a:lnTo>
                <a:lnTo>
                  <a:pt x="2718998" y="4195509"/>
                </a:lnTo>
                <a:lnTo>
                  <a:pt x="2698761" y="4196302"/>
                </a:lnTo>
                <a:lnTo>
                  <a:pt x="2678121" y="4197493"/>
                </a:lnTo>
                <a:lnTo>
                  <a:pt x="2676136" y="4193921"/>
                </a:lnTo>
                <a:lnTo>
                  <a:pt x="2675344" y="4190747"/>
                </a:lnTo>
                <a:lnTo>
                  <a:pt x="2674550" y="4187969"/>
                </a:lnTo>
                <a:lnTo>
                  <a:pt x="2675344" y="4185985"/>
                </a:lnTo>
                <a:lnTo>
                  <a:pt x="2676136" y="4180430"/>
                </a:lnTo>
                <a:lnTo>
                  <a:pt x="2677328" y="4177255"/>
                </a:lnTo>
                <a:lnTo>
                  <a:pt x="2678121" y="4173287"/>
                </a:lnTo>
                <a:lnTo>
                  <a:pt x="2674151" y="4173287"/>
                </a:lnTo>
                <a:lnTo>
                  <a:pt x="2670185" y="4173684"/>
                </a:lnTo>
                <a:lnTo>
                  <a:pt x="2667009" y="4175668"/>
                </a:lnTo>
                <a:lnTo>
                  <a:pt x="2664627" y="4178446"/>
                </a:lnTo>
                <a:lnTo>
                  <a:pt x="2663042" y="4182017"/>
                </a:lnTo>
                <a:lnTo>
                  <a:pt x="2661847" y="4186382"/>
                </a:lnTo>
                <a:lnTo>
                  <a:pt x="2661056" y="4191540"/>
                </a:lnTo>
                <a:lnTo>
                  <a:pt x="2661056" y="4197493"/>
                </a:lnTo>
                <a:lnTo>
                  <a:pt x="2659070" y="4194715"/>
                </a:lnTo>
                <a:lnTo>
                  <a:pt x="2657087" y="4192731"/>
                </a:lnTo>
                <a:lnTo>
                  <a:pt x="2654705" y="4191540"/>
                </a:lnTo>
                <a:lnTo>
                  <a:pt x="2651531" y="4189953"/>
                </a:lnTo>
                <a:lnTo>
                  <a:pt x="2645577" y="4187176"/>
                </a:lnTo>
                <a:lnTo>
                  <a:pt x="2638432" y="4186382"/>
                </a:lnTo>
                <a:lnTo>
                  <a:pt x="2630894" y="4185191"/>
                </a:lnTo>
                <a:lnTo>
                  <a:pt x="2623353" y="4184795"/>
                </a:lnTo>
                <a:lnTo>
                  <a:pt x="2608270" y="4184001"/>
                </a:lnTo>
                <a:lnTo>
                  <a:pt x="2600729" y="4182811"/>
                </a:lnTo>
                <a:lnTo>
                  <a:pt x="2594380" y="4182017"/>
                </a:lnTo>
                <a:lnTo>
                  <a:pt x="2588426" y="4179239"/>
                </a:lnTo>
                <a:lnTo>
                  <a:pt x="2586046" y="4178446"/>
                </a:lnTo>
                <a:lnTo>
                  <a:pt x="2583267" y="4176462"/>
                </a:lnTo>
                <a:lnTo>
                  <a:pt x="2581282" y="4174874"/>
                </a:lnTo>
                <a:lnTo>
                  <a:pt x="2579298" y="4172494"/>
                </a:lnTo>
                <a:lnTo>
                  <a:pt x="2577711" y="4169716"/>
                </a:lnTo>
                <a:lnTo>
                  <a:pt x="2576917" y="4166938"/>
                </a:lnTo>
                <a:lnTo>
                  <a:pt x="2575725" y="4163367"/>
                </a:lnTo>
                <a:lnTo>
                  <a:pt x="2575330" y="4159796"/>
                </a:lnTo>
                <a:lnTo>
                  <a:pt x="2575725" y="4155431"/>
                </a:lnTo>
                <a:lnTo>
                  <a:pt x="2576520" y="4150669"/>
                </a:lnTo>
                <a:lnTo>
                  <a:pt x="2573742" y="4152256"/>
                </a:lnTo>
                <a:lnTo>
                  <a:pt x="2571759" y="4154637"/>
                </a:lnTo>
                <a:lnTo>
                  <a:pt x="2568186" y="4159796"/>
                </a:lnTo>
                <a:lnTo>
                  <a:pt x="2565408" y="4165351"/>
                </a:lnTo>
                <a:lnTo>
                  <a:pt x="2561837" y="4170113"/>
                </a:lnTo>
                <a:lnTo>
                  <a:pt x="2559851" y="4172494"/>
                </a:lnTo>
                <a:lnTo>
                  <a:pt x="2557073" y="4174478"/>
                </a:lnTo>
                <a:lnTo>
                  <a:pt x="2554693" y="4175668"/>
                </a:lnTo>
                <a:lnTo>
                  <a:pt x="2552311" y="4176858"/>
                </a:lnTo>
                <a:lnTo>
                  <a:pt x="2548739" y="4177255"/>
                </a:lnTo>
                <a:lnTo>
                  <a:pt x="2545167" y="4177255"/>
                </a:lnTo>
                <a:lnTo>
                  <a:pt x="2541198" y="4176462"/>
                </a:lnTo>
                <a:lnTo>
                  <a:pt x="2536832" y="4175271"/>
                </a:lnTo>
                <a:lnTo>
                  <a:pt x="2538023" y="4166938"/>
                </a:lnTo>
                <a:lnTo>
                  <a:pt x="2539214" y="4161383"/>
                </a:lnTo>
                <a:lnTo>
                  <a:pt x="2539214" y="4156621"/>
                </a:lnTo>
                <a:lnTo>
                  <a:pt x="2539214" y="4152653"/>
                </a:lnTo>
                <a:lnTo>
                  <a:pt x="2537627" y="4143526"/>
                </a:lnTo>
                <a:lnTo>
                  <a:pt x="2536832" y="4136781"/>
                </a:lnTo>
                <a:lnTo>
                  <a:pt x="2536038" y="4127257"/>
                </a:lnTo>
                <a:lnTo>
                  <a:pt x="2544769" y="4130035"/>
                </a:lnTo>
                <a:lnTo>
                  <a:pt x="2550724" y="4133209"/>
                </a:lnTo>
                <a:lnTo>
                  <a:pt x="2555088" y="4135193"/>
                </a:lnTo>
                <a:lnTo>
                  <a:pt x="2557073" y="4135590"/>
                </a:lnTo>
                <a:lnTo>
                  <a:pt x="2558660" y="4135590"/>
                </a:lnTo>
                <a:lnTo>
                  <a:pt x="2560248" y="4135193"/>
                </a:lnTo>
                <a:lnTo>
                  <a:pt x="2561837" y="4134003"/>
                </a:lnTo>
                <a:lnTo>
                  <a:pt x="2562630" y="4132813"/>
                </a:lnTo>
                <a:lnTo>
                  <a:pt x="2564216" y="4130035"/>
                </a:lnTo>
                <a:lnTo>
                  <a:pt x="2566598" y="4122099"/>
                </a:lnTo>
                <a:lnTo>
                  <a:pt x="2570170" y="4110591"/>
                </a:lnTo>
                <a:lnTo>
                  <a:pt x="2564615" y="4109004"/>
                </a:lnTo>
                <a:lnTo>
                  <a:pt x="2559851" y="4107020"/>
                </a:lnTo>
                <a:lnTo>
                  <a:pt x="2548739" y="4102655"/>
                </a:lnTo>
                <a:lnTo>
                  <a:pt x="2526514" y="4091941"/>
                </a:lnTo>
                <a:lnTo>
                  <a:pt x="2515004" y="4087179"/>
                </a:lnTo>
                <a:lnTo>
                  <a:pt x="2509448" y="4085195"/>
                </a:lnTo>
                <a:lnTo>
                  <a:pt x="2503494" y="4082815"/>
                </a:lnTo>
                <a:lnTo>
                  <a:pt x="2497540" y="4081624"/>
                </a:lnTo>
                <a:lnTo>
                  <a:pt x="2491589" y="4080434"/>
                </a:lnTo>
                <a:lnTo>
                  <a:pt x="2485633" y="4079640"/>
                </a:lnTo>
                <a:lnTo>
                  <a:pt x="2479284" y="4079640"/>
                </a:lnTo>
                <a:lnTo>
                  <a:pt x="2478889" y="4082021"/>
                </a:lnTo>
                <a:lnTo>
                  <a:pt x="2478095" y="4085195"/>
                </a:lnTo>
                <a:lnTo>
                  <a:pt x="2474918" y="4091544"/>
                </a:lnTo>
                <a:lnTo>
                  <a:pt x="2471345" y="4098687"/>
                </a:lnTo>
                <a:lnTo>
                  <a:pt x="2467774" y="4105433"/>
                </a:lnTo>
                <a:lnTo>
                  <a:pt x="2466586" y="4109004"/>
                </a:lnTo>
                <a:lnTo>
                  <a:pt x="2465394" y="4112178"/>
                </a:lnTo>
                <a:lnTo>
                  <a:pt x="2464996" y="4114559"/>
                </a:lnTo>
                <a:lnTo>
                  <a:pt x="2464996" y="4116940"/>
                </a:lnTo>
                <a:lnTo>
                  <a:pt x="2465791" y="4118527"/>
                </a:lnTo>
                <a:lnTo>
                  <a:pt x="2467379" y="4119718"/>
                </a:lnTo>
                <a:lnTo>
                  <a:pt x="2470553" y="4120115"/>
                </a:lnTo>
                <a:lnTo>
                  <a:pt x="2474124" y="4119718"/>
                </a:lnTo>
                <a:lnTo>
                  <a:pt x="2471345" y="4123686"/>
                </a:lnTo>
                <a:lnTo>
                  <a:pt x="2468967" y="4125670"/>
                </a:lnTo>
                <a:lnTo>
                  <a:pt x="2467774" y="4126067"/>
                </a:lnTo>
                <a:lnTo>
                  <a:pt x="2466586" y="4126464"/>
                </a:lnTo>
                <a:lnTo>
                  <a:pt x="2464602" y="4126067"/>
                </a:lnTo>
                <a:lnTo>
                  <a:pt x="2461823" y="4124480"/>
                </a:lnTo>
                <a:lnTo>
                  <a:pt x="2459838" y="4122099"/>
                </a:lnTo>
                <a:lnTo>
                  <a:pt x="2457854" y="4118924"/>
                </a:lnTo>
                <a:lnTo>
                  <a:pt x="2456265" y="4114956"/>
                </a:lnTo>
                <a:lnTo>
                  <a:pt x="2452692" y="4106226"/>
                </a:lnTo>
                <a:lnTo>
                  <a:pt x="2449915" y="4096703"/>
                </a:lnTo>
                <a:lnTo>
                  <a:pt x="2445154" y="4080037"/>
                </a:lnTo>
                <a:lnTo>
                  <a:pt x="2437215" y="4079640"/>
                </a:lnTo>
                <a:lnTo>
                  <a:pt x="2429277" y="4078053"/>
                </a:lnTo>
                <a:lnTo>
                  <a:pt x="2421739" y="4076069"/>
                </a:lnTo>
                <a:lnTo>
                  <a:pt x="2414197" y="4073291"/>
                </a:lnTo>
                <a:lnTo>
                  <a:pt x="2400309" y="4068529"/>
                </a:lnTo>
                <a:lnTo>
                  <a:pt x="2393560" y="4065355"/>
                </a:lnTo>
                <a:lnTo>
                  <a:pt x="2387208" y="4063371"/>
                </a:lnTo>
                <a:lnTo>
                  <a:pt x="2380464" y="4061784"/>
                </a:lnTo>
                <a:lnTo>
                  <a:pt x="2374116" y="4060990"/>
                </a:lnTo>
                <a:lnTo>
                  <a:pt x="2368162" y="4060990"/>
                </a:lnTo>
                <a:lnTo>
                  <a:pt x="2364589" y="4061387"/>
                </a:lnTo>
                <a:lnTo>
                  <a:pt x="2361413" y="4061784"/>
                </a:lnTo>
                <a:lnTo>
                  <a:pt x="2358635" y="4062974"/>
                </a:lnTo>
                <a:lnTo>
                  <a:pt x="2355462" y="4064561"/>
                </a:lnTo>
                <a:lnTo>
                  <a:pt x="2352682" y="4066545"/>
                </a:lnTo>
                <a:lnTo>
                  <a:pt x="2349506" y="4068529"/>
                </a:lnTo>
                <a:lnTo>
                  <a:pt x="2346331" y="4070910"/>
                </a:lnTo>
                <a:lnTo>
                  <a:pt x="2343952" y="4074085"/>
                </a:lnTo>
                <a:lnTo>
                  <a:pt x="2340774" y="4077656"/>
                </a:lnTo>
                <a:lnTo>
                  <a:pt x="2337998" y="4081624"/>
                </a:lnTo>
                <a:lnTo>
                  <a:pt x="2334424" y="4074482"/>
                </a:lnTo>
                <a:lnTo>
                  <a:pt x="2330060" y="4068529"/>
                </a:lnTo>
                <a:lnTo>
                  <a:pt x="2325297" y="4062974"/>
                </a:lnTo>
                <a:lnTo>
                  <a:pt x="2320535" y="4058212"/>
                </a:lnTo>
                <a:lnTo>
                  <a:pt x="2315376" y="4054244"/>
                </a:lnTo>
                <a:lnTo>
                  <a:pt x="2310217" y="4051070"/>
                </a:lnTo>
                <a:lnTo>
                  <a:pt x="2299900" y="4044324"/>
                </a:lnTo>
                <a:lnTo>
                  <a:pt x="2294738" y="4041150"/>
                </a:lnTo>
                <a:lnTo>
                  <a:pt x="2289578" y="4037975"/>
                </a:lnTo>
                <a:lnTo>
                  <a:pt x="2285612" y="4034007"/>
                </a:lnTo>
                <a:lnTo>
                  <a:pt x="2282039" y="4029245"/>
                </a:lnTo>
                <a:lnTo>
                  <a:pt x="2279261" y="4023690"/>
                </a:lnTo>
                <a:lnTo>
                  <a:pt x="2276880" y="4017738"/>
                </a:lnTo>
                <a:lnTo>
                  <a:pt x="2275688" y="4010595"/>
                </a:lnTo>
                <a:lnTo>
                  <a:pt x="2275292" y="4002262"/>
                </a:lnTo>
                <a:lnTo>
                  <a:pt x="2272513" y="4002659"/>
                </a:lnTo>
                <a:lnTo>
                  <a:pt x="2271322" y="4003056"/>
                </a:lnTo>
                <a:lnTo>
                  <a:pt x="2270531" y="4004246"/>
                </a:lnTo>
                <a:lnTo>
                  <a:pt x="2270129" y="4005040"/>
                </a:lnTo>
                <a:lnTo>
                  <a:pt x="2270129" y="4006627"/>
                </a:lnTo>
                <a:lnTo>
                  <a:pt x="2270531" y="4008214"/>
                </a:lnTo>
                <a:lnTo>
                  <a:pt x="2272513" y="4012182"/>
                </a:lnTo>
                <a:lnTo>
                  <a:pt x="2274497" y="4016944"/>
                </a:lnTo>
                <a:lnTo>
                  <a:pt x="2276880" y="4021706"/>
                </a:lnTo>
                <a:lnTo>
                  <a:pt x="2276880" y="4024880"/>
                </a:lnTo>
                <a:lnTo>
                  <a:pt x="2276880" y="4027658"/>
                </a:lnTo>
                <a:lnTo>
                  <a:pt x="2276086" y="4030833"/>
                </a:lnTo>
                <a:lnTo>
                  <a:pt x="2275292" y="4034404"/>
                </a:lnTo>
                <a:lnTo>
                  <a:pt x="2268148" y="4034404"/>
                </a:lnTo>
                <a:lnTo>
                  <a:pt x="2262594" y="4034007"/>
                </a:lnTo>
                <a:lnTo>
                  <a:pt x="2260607" y="4033213"/>
                </a:lnTo>
                <a:lnTo>
                  <a:pt x="2259021" y="4032420"/>
                </a:lnTo>
                <a:lnTo>
                  <a:pt x="2257431" y="4031626"/>
                </a:lnTo>
                <a:lnTo>
                  <a:pt x="2256637" y="4030436"/>
                </a:lnTo>
                <a:lnTo>
                  <a:pt x="2255448" y="4027658"/>
                </a:lnTo>
                <a:lnTo>
                  <a:pt x="2255050" y="4024880"/>
                </a:lnTo>
                <a:lnTo>
                  <a:pt x="2255448" y="4021309"/>
                </a:lnTo>
                <a:lnTo>
                  <a:pt x="2256637" y="4017738"/>
                </a:lnTo>
                <a:lnTo>
                  <a:pt x="2259021" y="4010595"/>
                </a:lnTo>
                <a:lnTo>
                  <a:pt x="2259816" y="4006627"/>
                </a:lnTo>
                <a:lnTo>
                  <a:pt x="2260209" y="4003849"/>
                </a:lnTo>
                <a:lnTo>
                  <a:pt x="2260209" y="4000675"/>
                </a:lnTo>
                <a:lnTo>
                  <a:pt x="2258624" y="3997501"/>
                </a:lnTo>
                <a:lnTo>
                  <a:pt x="2257431" y="3996707"/>
                </a:lnTo>
                <a:lnTo>
                  <a:pt x="2256243" y="3995516"/>
                </a:lnTo>
                <a:lnTo>
                  <a:pt x="2254653" y="3995120"/>
                </a:lnTo>
                <a:lnTo>
                  <a:pt x="2252668" y="3994723"/>
                </a:lnTo>
                <a:lnTo>
                  <a:pt x="2257431" y="3992342"/>
                </a:lnTo>
                <a:lnTo>
                  <a:pt x="2262194" y="3990755"/>
                </a:lnTo>
                <a:lnTo>
                  <a:pt x="2266561" y="3989564"/>
                </a:lnTo>
                <a:lnTo>
                  <a:pt x="2271322" y="3989564"/>
                </a:lnTo>
                <a:lnTo>
                  <a:pt x="2275688" y="3989564"/>
                </a:lnTo>
                <a:lnTo>
                  <a:pt x="2279658" y="3990755"/>
                </a:lnTo>
                <a:lnTo>
                  <a:pt x="2284420" y="3991548"/>
                </a:lnTo>
                <a:lnTo>
                  <a:pt x="2288388" y="3993136"/>
                </a:lnTo>
                <a:lnTo>
                  <a:pt x="2292358" y="3995120"/>
                </a:lnTo>
                <a:lnTo>
                  <a:pt x="2296327" y="3997501"/>
                </a:lnTo>
                <a:lnTo>
                  <a:pt x="2303866" y="4002659"/>
                </a:lnTo>
                <a:lnTo>
                  <a:pt x="2311408" y="4008214"/>
                </a:lnTo>
                <a:lnTo>
                  <a:pt x="2318550" y="4014167"/>
                </a:lnTo>
                <a:lnTo>
                  <a:pt x="2325297" y="4019722"/>
                </a:lnTo>
                <a:lnTo>
                  <a:pt x="2332837" y="4024880"/>
                </a:lnTo>
                <a:lnTo>
                  <a:pt x="2336409" y="4026864"/>
                </a:lnTo>
                <a:lnTo>
                  <a:pt x="2339982" y="4028848"/>
                </a:lnTo>
                <a:lnTo>
                  <a:pt x="2343554" y="4029642"/>
                </a:lnTo>
                <a:lnTo>
                  <a:pt x="2347125" y="4030833"/>
                </a:lnTo>
                <a:lnTo>
                  <a:pt x="2350301" y="4031229"/>
                </a:lnTo>
                <a:lnTo>
                  <a:pt x="2354667" y="4031229"/>
                </a:lnTo>
                <a:lnTo>
                  <a:pt x="2357841" y="4030833"/>
                </a:lnTo>
                <a:lnTo>
                  <a:pt x="2361413" y="4029245"/>
                </a:lnTo>
                <a:lnTo>
                  <a:pt x="2365384" y="4027261"/>
                </a:lnTo>
                <a:lnTo>
                  <a:pt x="2369748" y="4024880"/>
                </a:lnTo>
                <a:lnTo>
                  <a:pt x="2373716" y="4021309"/>
                </a:lnTo>
                <a:lnTo>
                  <a:pt x="2377687" y="4016944"/>
                </a:lnTo>
                <a:lnTo>
                  <a:pt x="2375701" y="4020119"/>
                </a:lnTo>
                <a:lnTo>
                  <a:pt x="2374116" y="4023293"/>
                </a:lnTo>
                <a:lnTo>
                  <a:pt x="2374116" y="4026468"/>
                </a:lnTo>
                <a:lnTo>
                  <a:pt x="2374116" y="4028848"/>
                </a:lnTo>
                <a:lnTo>
                  <a:pt x="2375701" y="4034007"/>
                </a:lnTo>
                <a:lnTo>
                  <a:pt x="2376494" y="4036785"/>
                </a:lnTo>
                <a:lnTo>
                  <a:pt x="2377687" y="4040753"/>
                </a:lnTo>
                <a:lnTo>
                  <a:pt x="2379272" y="4038769"/>
                </a:lnTo>
                <a:lnTo>
                  <a:pt x="2381655" y="4037181"/>
                </a:lnTo>
                <a:lnTo>
                  <a:pt x="2383638" y="4035991"/>
                </a:lnTo>
                <a:lnTo>
                  <a:pt x="2386021" y="4035197"/>
                </a:lnTo>
                <a:lnTo>
                  <a:pt x="2388002" y="4034801"/>
                </a:lnTo>
                <a:lnTo>
                  <a:pt x="2390780" y="4035197"/>
                </a:lnTo>
                <a:lnTo>
                  <a:pt x="2395546" y="4036388"/>
                </a:lnTo>
                <a:lnTo>
                  <a:pt x="2401102" y="4038372"/>
                </a:lnTo>
                <a:lnTo>
                  <a:pt x="2406259" y="4041150"/>
                </a:lnTo>
                <a:lnTo>
                  <a:pt x="2417373" y="4047499"/>
                </a:lnTo>
                <a:lnTo>
                  <a:pt x="2422134" y="4049879"/>
                </a:lnTo>
                <a:lnTo>
                  <a:pt x="2426899" y="4052260"/>
                </a:lnTo>
                <a:lnTo>
                  <a:pt x="2431264" y="4053451"/>
                </a:lnTo>
                <a:lnTo>
                  <a:pt x="2433250" y="4053451"/>
                </a:lnTo>
                <a:lnTo>
                  <a:pt x="2435232" y="4053054"/>
                </a:lnTo>
                <a:lnTo>
                  <a:pt x="2437215" y="4052260"/>
                </a:lnTo>
                <a:lnTo>
                  <a:pt x="2438805" y="4051070"/>
                </a:lnTo>
                <a:lnTo>
                  <a:pt x="2440392" y="4049483"/>
                </a:lnTo>
                <a:lnTo>
                  <a:pt x="2441977" y="4047499"/>
                </a:lnTo>
                <a:lnTo>
                  <a:pt x="2442770" y="4044324"/>
                </a:lnTo>
                <a:lnTo>
                  <a:pt x="2443963" y="4040753"/>
                </a:lnTo>
                <a:lnTo>
                  <a:pt x="2444757" y="4036785"/>
                </a:lnTo>
                <a:lnTo>
                  <a:pt x="2445154" y="4031626"/>
                </a:lnTo>
                <a:lnTo>
                  <a:pt x="2459043" y="4041943"/>
                </a:lnTo>
                <a:lnTo>
                  <a:pt x="2465791" y="4046308"/>
                </a:lnTo>
                <a:lnTo>
                  <a:pt x="2472935" y="4051070"/>
                </a:lnTo>
                <a:lnTo>
                  <a:pt x="2480475" y="4055038"/>
                </a:lnTo>
                <a:lnTo>
                  <a:pt x="2488414" y="4058212"/>
                </a:lnTo>
                <a:lnTo>
                  <a:pt x="2496351" y="4061784"/>
                </a:lnTo>
                <a:lnTo>
                  <a:pt x="2504685" y="4064561"/>
                </a:lnTo>
                <a:lnTo>
                  <a:pt x="2513021" y="4066942"/>
                </a:lnTo>
                <a:lnTo>
                  <a:pt x="2521751" y="4068529"/>
                </a:lnTo>
                <a:lnTo>
                  <a:pt x="2530085" y="4069323"/>
                </a:lnTo>
                <a:lnTo>
                  <a:pt x="2539214" y="4070117"/>
                </a:lnTo>
                <a:lnTo>
                  <a:pt x="2548342" y="4069323"/>
                </a:lnTo>
                <a:lnTo>
                  <a:pt x="2557073" y="4068133"/>
                </a:lnTo>
                <a:lnTo>
                  <a:pt x="2566598" y="4065355"/>
                </a:lnTo>
                <a:lnTo>
                  <a:pt x="2575725" y="4062577"/>
                </a:lnTo>
                <a:lnTo>
                  <a:pt x="2574934" y="4070117"/>
                </a:lnTo>
                <a:lnTo>
                  <a:pt x="2575330" y="4075275"/>
                </a:lnTo>
                <a:lnTo>
                  <a:pt x="2576520" y="4080037"/>
                </a:lnTo>
                <a:lnTo>
                  <a:pt x="2577711" y="4083608"/>
                </a:lnTo>
                <a:lnTo>
                  <a:pt x="2579696" y="4087179"/>
                </a:lnTo>
                <a:lnTo>
                  <a:pt x="2581282" y="4091148"/>
                </a:lnTo>
                <a:lnTo>
                  <a:pt x="2581681" y="4095909"/>
                </a:lnTo>
                <a:lnTo>
                  <a:pt x="2581681" y="4099084"/>
                </a:lnTo>
                <a:lnTo>
                  <a:pt x="2581681" y="4102655"/>
                </a:lnTo>
                <a:lnTo>
                  <a:pt x="2593586" y="4100671"/>
                </a:lnTo>
                <a:lnTo>
                  <a:pt x="2604302" y="4099877"/>
                </a:lnTo>
                <a:lnTo>
                  <a:pt x="2615017" y="4100671"/>
                </a:lnTo>
                <a:lnTo>
                  <a:pt x="2624940" y="4101465"/>
                </a:lnTo>
                <a:lnTo>
                  <a:pt x="2634861" y="4104242"/>
                </a:lnTo>
                <a:lnTo>
                  <a:pt x="2644783" y="4106623"/>
                </a:lnTo>
                <a:lnTo>
                  <a:pt x="2654309" y="4110194"/>
                </a:lnTo>
                <a:lnTo>
                  <a:pt x="2663042" y="4113766"/>
                </a:lnTo>
                <a:lnTo>
                  <a:pt x="2680901" y="4121702"/>
                </a:lnTo>
                <a:lnTo>
                  <a:pt x="2697173" y="4129638"/>
                </a:lnTo>
                <a:lnTo>
                  <a:pt x="2705504" y="4133209"/>
                </a:lnTo>
                <a:lnTo>
                  <a:pt x="2713440" y="4135987"/>
                </a:lnTo>
                <a:lnTo>
                  <a:pt x="2721379" y="4138765"/>
                </a:lnTo>
                <a:lnTo>
                  <a:pt x="2729319" y="4140749"/>
                </a:lnTo>
                <a:lnTo>
                  <a:pt x="2740032" y="4135987"/>
                </a:lnTo>
                <a:lnTo>
                  <a:pt x="2751144" y="4133209"/>
                </a:lnTo>
                <a:lnTo>
                  <a:pt x="2761463" y="4130829"/>
                </a:lnTo>
                <a:lnTo>
                  <a:pt x="2772180" y="4128844"/>
                </a:lnTo>
                <a:lnTo>
                  <a:pt x="2782498" y="4127257"/>
                </a:lnTo>
                <a:lnTo>
                  <a:pt x="2792819" y="4126464"/>
                </a:lnTo>
                <a:lnTo>
                  <a:pt x="2803137" y="4126464"/>
                </a:lnTo>
                <a:lnTo>
                  <a:pt x="2813057" y="4126464"/>
                </a:lnTo>
                <a:lnTo>
                  <a:pt x="2823378" y="4127654"/>
                </a:lnTo>
                <a:lnTo>
                  <a:pt x="2833696" y="4128844"/>
                </a:lnTo>
                <a:lnTo>
                  <a:pt x="2853937" y="4131622"/>
                </a:lnTo>
                <a:lnTo>
                  <a:pt x="2873780" y="4135590"/>
                </a:lnTo>
                <a:lnTo>
                  <a:pt x="2893625" y="4140352"/>
                </a:lnTo>
                <a:lnTo>
                  <a:pt x="2913468" y="4144717"/>
                </a:lnTo>
                <a:lnTo>
                  <a:pt x="2933706" y="4149082"/>
                </a:lnTo>
                <a:lnTo>
                  <a:pt x="2953949" y="4152653"/>
                </a:lnTo>
                <a:lnTo>
                  <a:pt x="2963869" y="4153844"/>
                </a:lnTo>
                <a:lnTo>
                  <a:pt x="2973791" y="4154637"/>
                </a:lnTo>
                <a:lnTo>
                  <a:pt x="2984506" y="4155431"/>
                </a:lnTo>
                <a:lnTo>
                  <a:pt x="2994428" y="4155828"/>
                </a:lnTo>
                <a:lnTo>
                  <a:pt x="3005145" y="4155431"/>
                </a:lnTo>
                <a:lnTo>
                  <a:pt x="3015464" y="4154240"/>
                </a:lnTo>
                <a:lnTo>
                  <a:pt x="3026179" y="4152653"/>
                </a:lnTo>
                <a:lnTo>
                  <a:pt x="3036496" y="4150272"/>
                </a:lnTo>
                <a:lnTo>
                  <a:pt x="3047610" y="4147891"/>
                </a:lnTo>
                <a:lnTo>
                  <a:pt x="3058326" y="4144320"/>
                </a:lnTo>
                <a:lnTo>
                  <a:pt x="3054755" y="4120511"/>
                </a:lnTo>
                <a:lnTo>
                  <a:pt x="3051183" y="4099481"/>
                </a:lnTo>
                <a:lnTo>
                  <a:pt x="3048800" y="4080831"/>
                </a:lnTo>
                <a:lnTo>
                  <a:pt x="3047610" y="4072101"/>
                </a:lnTo>
                <a:lnTo>
                  <a:pt x="3047213" y="4063371"/>
                </a:lnTo>
                <a:lnTo>
                  <a:pt x="3047213" y="4055038"/>
                </a:lnTo>
                <a:lnTo>
                  <a:pt x="3047610" y="4046705"/>
                </a:lnTo>
                <a:lnTo>
                  <a:pt x="3048800" y="4039166"/>
                </a:lnTo>
                <a:lnTo>
                  <a:pt x="3049993" y="4031229"/>
                </a:lnTo>
                <a:lnTo>
                  <a:pt x="3051978" y="4023293"/>
                </a:lnTo>
                <a:lnTo>
                  <a:pt x="3055150" y="4015754"/>
                </a:lnTo>
                <a:lnTo>
                  <a:pt x="3059118" y="4007818"/>
                </a:lnTo>
                <a:lnTo>
                  <a:pt x="3063486" y="3999881"/>
                </a:lnTo>
                <a:lnTo>
                  <a:pt x="3063088" y="3997501"/>
                </a:lnTo>
                <a:lnTo>
                  <a:pt x="3062293" y="3995516"/>
                </a:lnTo>
                <a:lnTo>
                  <a:pt x="3060312" y="3992342"/>
                </a:lnTo>
                <a:lnTo>
                  <a:pt x="3058723" y="3988771"/>
                </a:lnTo>
                <a:lnTo>
                  <a:pt x="3058326" y="3985993"/>
                </a:lnTo>
                <a:lnTo>
                  <a:pt x="3057533" y="3983612"/>
                </a:lnTo>
                <a:lnTo>
                  <a:pt x="3043247" y="3991152"/>
                </a:lnTo>
                <a:lnTo>
                  <a:pt x="3034910" y="3994326"/>
                </a:lnTo>
                <a:lnTo>
                  <a:pt x="3030943" y="3995516"/>
                </a:lnTo>
                <a:lnTo>
                  <a:pt x="3026973" y="3996310"/>
                </a:lnTo>
                <a:lnTo>
                  <a:pt x="3023402" y="3996707"/>
                </a:lnTo>
                <a:lnTo>
                  <a:pt x="3019430" y="3996310"/>
                </a:lnTo>
                <a:lnTo>
                  <a:pt x="3015860" y="3995120"/>
                </a:lnTo>
                <a:lnTo>
                  <a:pt x="3012288" y="3993532"/>
                </a:lnTo>
                <a:lnTo>
                  <a:pt x="3009511" y="3990755"/>
                </a:lnTo>
                <a:lnTo>
                  <a:pt x="3006336" y="3987183"/>
                </a:lnTo>
                <a:lnTo>
                  <a:pt x="3003558" y="3982025"/>
                </a:lnTo>
                <a:lnTo>
                  <a:pt x="3000778" y="3976470"/>
                </a:lnTo>
                <a:lnTo>
                  <a:pt x="3007527" y="3979644"/>
                </a:lnTo>
                <a:lnTo>
                  <a:pt x="3013084" y="3981231"/>
                </a:lnTo>
                <a:lnTo>
                  <a:pt x="3019037" y="3982025"/>
                </a:lnTo>
                <a:lnTo>
                  <a:pt x="3024195" y="3982819"/>
                </a:lnTo>
                <a:lnTo>
                  <a:pt x="3029354" y="3982025"/>
                </a:lnTo>
                <a:lnTo>
                  <a:pt x="3034514" y="3981231"/>
                </a:lnTo>
                <a:lnTo>
                  <a:pt x="3039676" y="3979247"/>
                </a:lnTo>
                <a:lnTo>
                  <a:pt x="3044435" y="3977263"/>
                </a:lnTo>
                <a:lnTo>
                  <a:pt x="3053960" y="3972502"/>
                </a:lnTo>
                <a:lnTo>
                  <a:pt x="3064277" y="3967740"/>
                </a:lnTo>
                <a:lnTo>
                  <a:pt x="3069835" y="3964962"/>
                </a:lnTo>
                <a:lnTo>
                  <a:pt x="3074599" y="3962581"/>
                </a:lnTo>
                <a:lnTo>
                  <a:pt x="3080154" y="3960994"/>
                </a:lnTo>
                <a:lnTo>
                  <a:pt x="3086109" y="3959407"/>
                </a:lnTo>
                <a:lnTo>
                  <a:pt x="3086109" y="3954645"/>
                </a:lnTo>
                <a:lnTo>
                  <a:pt x="3086901" y="3950677"/>
                </a:lnTo>
                <a:lnTo>
                  <a:pt x="3087298" y="3945915"/>
                </a:lnTo>
                <a:lnTo>
                  <a:pt x="3088091" y="3941947"/>
                </a:lnTo>
                <a:lnTo>
                  <a:pt x="3089678" y="3938376"/>
                </a:lnTo>
                <a:lnTo>
                  <a:pt x="3091267" y="3934804"/>
                </a:lnTo>
                <a:lnTo>
                  <a:pt x="3095631" y="3928059"/>
                </a:lnTo>
                <a:lnTo>
                  <a:pt x="3100791" y="3921313"/>
                </a:lnTo>
                <a:lnTo>
                  <a:pt x="3106746" y="3914964"/>
                </a:lnTo>
                <a:lnTo>
                  <a:pt x="3112697" y="3909012"/>
                </a:lnTo>
                <a:lnTo>
                  <a:pt x="3119843" y="3902663"/>
                </a:lnTo>
                <a:lnTo>
                  <a:pt x="3119048" y="3898695"/>
                </a:lnTo>
                <a:lnTo>
                  <a:pt x="3117858" y="3894727"/>
                </a:lnTo>
                <a:lnTo>
                  <a:pt x="3116270" y="3891949"/>
                </a:lnTo>
                <a:lnTo>
                  <a:pt x="3114284" y="3888774"/>
                </a:lnTo>
                <a:lnTo>
                  <a:pt x="3110317" y="3883616"/>
                </a:lnTo>
                <a:lnTo>
                  <a:pt x="3105157" y="3879251"/>
                </a:lnTo>
                <a:lnTo>
                  <a:pt x="3095235" y="3871712"/>
                </a:lnTo>
                <a:lnTo>
                  <a:pt x="3090075" y="3867744"/>
                </a:lnTo>
                <a:lnTo>
                  <a:pt x="3085711" y="3863379"/>
                </a:lnTo>
                <a:lnTo>
                  <a:pt x="3090075" y="3861395"/>
                </a:lnTo>
                <a:lnTo>
                  <a:pt x="3094442" y="3859014"/>
                </a:lnTo>
                <a:lnTo>
                  <a:pt x="3102379" y="3857030"/>
                </a:lnTo>
                <a:lnTo>
                  <a:pt x="3109523" y="3856236"/>
                </a:lnTo>
                <a:lnTo>
                  <a:pt x="3115872" y="3854649"/>
                </a:lnTo>
                <a:lnTo>
                  <a:pt x="3121826" y="3853062"/>
                </a:lnTo>
                <a:lnTo>
                  <a:pt x="3125398" y="3852268"/>
                </a:lnTo>
                <a:lnTo>
                  <a:pt x="3128572" y="3850681"/>
                </a:lnTo>
                <a:lnTo>
                  <a:pt x="3131747" y="3848697"/>
                </a:lnTo>
                <a:lnTo>
                  <a:pt x="3135320" y="3845522"/>
                </a:lnTo>
                <a:lnTo>
                  <a:pt x="3138893" y="3842745"/>
                </a:lnTo>
                <a:lnTo>
                  <a:pt x="3142464" y="3838776"/>
                </a:lnTo>
                <a:lnTo>
                  <a:pt x="3115872" y="3835602"/>
                </a:lnTo>
                <a:lnTo>
                  <a:pt x="3090869" y="3833221"/>
                </a:lnTo>
                <a:lnTo>
                  <a:pt x="3067055" y="3831237"/>
                </a:lnTo>
                <a:lnTo>
                  <a:pt x="3043640" y="3828459"/>
                </a:lnTo>
                <a:lnTo>
                  <a:pt x="3031734" y="3827269"/>
                </a:lnTo>
                <a:lnTo>
                  <a:pt x="3019430" y="3824888"/>
                </a:lnTo>
                <a:lnTo>
                  <a:pt x="3007527" y="3822507"/>
                </a:lnTo>
                <a:lnTo>
                  <a:pt x="2994428" y="3819730"/>
                </a:lnTo>
                <a:lnTo>
                  <a:pt x="2981333" y="3816158"/>
                </a:lnTo>
                <a:lnTo>
                  <a:pt x="2967838" y="3812190"/>
                </a:lnTo>
                <a:lnTo>
                  <a:pt x="2953154" y="3807032"/>
                </a:lnTo>
                <a:lnTo>
                  <a:pt x="2938072" y="3801080"/>
                </a:lnTo>
                <a:lnTo>
                  <a:pt x="2937676" y="3807032"/>
                </a:lnTo>
                <a:lnTo>
                  <a:pt x="2937676" y="3812190"/>
                </a:lnTo>
                <a:lnTo>
                  <a:pt x="2938072" y="3816158"/>
                </a:lnTo>
                <a:lnTo>
                  <a:pt x="2939661" y="3819730"/>
                </a:lnTo>
                <a:lnTo>
                  <a:pt x="2941247" y="3822110"/>
                </a:lnTo>
                <a:lnTo>
                  <a:pt x="2943234" y="3824094"/>
                </a:lnTo>
                <a:lnTo>
                  <a:pt x="2946408" y="3824888"/>
                </a:lnTo>
                <a:lnTo>
                  <a:pt x="2949579" y="3824888"/>
                </a:lnTo>
                <a:lnTo>
                  <a:pt x="2947201" y="3827666"/>
                </a:lnTo>
                <a:lnTo>
                  <a:pt x="2944820" y="3830047"/>
                </a:lnTo>
                <a:lnTo>
                  <a:pt x="2941644" y="3831634"/>
                </a:lnTo>
                <a:lnTo>
                  <a:pt x="2938072" y="3832031"/>
                </a:lnTo>
                <a:lnTo>
                  <a:pt x="2934105" y="3832427"/>
                </a:lnTo>
                <a:lnTo>
                  <a:pt x="2930135" y="3832031"/>
                </a:lnTo>
                <a:lnTo>
                  <a:pt x="2926169" y="3831634"/>
                </a:lnTo>
                <a:lnTo>
                  <a:pt x="2922198" y="3830047"/>
                </a:lnTo>
                <a:lnTo>
                  <a:pt x="2918229" y="3828459"/>
                </a:lnTo>
                <a:lnTo>
                  <a:pt x="2914261" y="3826475"/>
                </a:lnTo>
                <a:lnTo>
                  <a:pt x="2910689" y="3824491"/>
                </a:lnTo>
                <a:lnTo>
                  <a:pt x="2907117" y="3822110"/>
                </a:lnTo>
                <a:lnTo>
                  <a:pt x="2903941" y="3818936"/>
                </a:lnTo>
                <a:lnTo>
                  <a:pt x="2901958" y="3816158"/>
                </a:lnTo>
                <a:lnTo>
                  <a:pt x="2899973" y="3812984"/>
                </a:lnTo>
                <a:lnTo>
                  <a:pt x="2898386" y="3809413"/>
                </a:lnTo>
                <a:lnTo>
                  <a:pt x="2895609" y="3814174"/>
                </a:lnTo>
                <a:lnTo>
                  <a:pt x="2892432" y="3818539"/>
                </a:lnTo>
                <a:lnTo>
                  <a:pt x="2889655" y="3822110"/>
                </a:lnTo>
                <a:lnTo>
                  <a:pt x="2886481" y="3824888"/>
                </a:lnTo>
                <a:lnTo>
                  <a:pt x="2883304" y="3827666"/>
                </a:lnTo>
                <a:lnTo>
                  <a:pt x="2880129" y="3830047"/>
                </a:lnTo>
                <a:lnTo>
                  <a:pt x="2876956" y="3832031"/>
                </a:lnTo>
                <a:lnTo>
                  <a:pt x="2873780" y="3833618"/>
                </a:lnTo>
                <a:lnTo>
                  <a:pt x="2867430" y="3835602"/>
                </a:lnTo>
                <a:lnTo>
                  <a:pt x="2861478" y="3837189"/>
                </a:lnTo>
                <a:lnTo>
                  <a:pt x="2854732" y="3837586"/>
                </a:lnTo>
                <a:lnTo>
                  <a:pt x="2848381" y="3837983"/>
                </a:lnTo>
                <a:lnTo>
                  <a:pt x="2834886" y="3838776"/>
                </a:lnTo>
                <a:lnTo>
                  <a:pt x="2827744" y="3839173"/>
                </a:lnTo>
                <a:lnTo>
                  <a:pt x="2820599" y="3840760"/>
                </a:lnTo>
                <a:lnTo>
                  <a:pt x="2813852" y="3843141"/>
                </a:lnTo>
                <a:lnTo>
                  <a:pt x="2806311" y="3847109"/>
                </a:lnTo>
                <a:lnTo>
                  <a:pt x="2802342" y="3849093"/>
                </a:lnTo>
                <a:lnTo>
                  <a:pt x="2798771" y="3852268"/>
                </a:lnTo>
                <a:lnTo>
                  <a:pt x="2794802" y="3855046"/>
                </a:lnTo>
                <a:lnTo>
                  <a:pt x="2791231" y="3859014"/>
                </a:lnTo>
                <a:lnTo>
                  <a:pt x="2792023" y="3864569"/>
                </a:lnTo>
                <a:lnTo>
                  <a:pt x="2793612" y="3869728"/>
                </a:lnTo>
                <a:lnTo>
                  <a:pt x="2795198" y="3874092"/>
                </a:lnTo>
                <a:lnTo>
                  <a:pt x="2797185" y="3878457"/>
                </a:lnTo>
                <a:lnTo>
                  <a:pt x="2799564" y="3882425"/>
                </a:lnTo>
                <a:lnTo>
                  <a:pt x="2802342" y="3885203"/>
                </a:lnTo>
                <a:lnTo>
                  <a:pt x="2804722" y="3888378"/>
                </a:lnTo>
                <a:lnTo>
                  <a:pt x="2808295" y="3890758"/>
                </a:lnTo>
                <a:lnTo>
                  <a:pt x="2811074" y="3893139"/>
                </a:lnTo>
                <a:lnTo>
                  <a:pt x="2815042" y="3895123"/>
                </a:lnTo>
                <a:lnTo>
                  <a:pt x="2818614" y="3896314"/>
                </a:lnTo>
                <a:lnTo>
                  <a:pt x="2823378" y="3897901"/>
                </a:lnTo>
                <a:lnTo>
                  <a:pt x="2827347" y="3898298"/>
                </a:lnTo>
                <a:lnTo>
                  <a:pt x="2832110" y="3898695"/>
                </a:lnTo>
                <a:lnTo>
                  <a:pt x="2836869" y="3898695"/>
                </a:lnTo>
                <a:lnTo>
                  <a:pt x="2842427" y="3898298"/>
                </a:lnTo>
                <a:lnTo>
                  <a:pt x="2844013" y="3909805"/>
                </a:lnTo>
                <a:lnTo>
                  <a:pt x="2845998" y="3921313"/>
                </a:lnTo>
                <a:lnTo>
                  <a:pt x="2846792" y="3926471"/>
                </a:lnTo>
                <a:lnTo>
                  <a:pt x="2848777" y="3931630"/>
                </a:lnTo>
                <a:lnTo>
                  <a:pt x="2850762" y="3935598"/>
                </a:lnTo>
                <a:lnTo>
                  <a:pt x="2851953" y="3936788"/>
                </a:lnTo>
                <a:lnTo>
                  <a:pt x="2853540" y="3938376"/>
                </a:lnTo>
                <a:lnTo>
                  <a:pt x="2853540" y="3943137"/>
                </a:lnTo>
                <a:lnTo>
                  <a:pt x="2852348" y="3945915"/>
                </a:lnTo>
                <a:lnTo>
                  <a:pt x="2851953" y="3947502"/>
                </a:lnTo>
                <a:lnTo>
                  <a:pt x="2850364" y="3947899"/>
                </a:lnTo>
                <a:lnTo>
                  <a:pt x="2848777" y="3947899"/>
                </a:lnTo>
                <a:lnTo>
                  <a:pt x="2847190" y="3947105"/>
                </a:lnTo>
                <a:lnTo>
                  <a:pt x="2844411" y="3943931"/>
                </a:lnTo>
                <a:lnTo>
                  <a:pt x="2840840" y="3940360"/>
                </a:lnTo>
                <a:lnTo>
                  <a:pt x="2839647" y="3939566"/>
                </a:lnTo>
                <a:lnTo>
                  <a:pt x="2838457" y="3939169"/>
                </a:lnTo>
                <a:lnTo>
                  <a:pt x="2837267" y="3939169"/>
                </a:lnTo>
                <a:lnTo>
                  <a:pt x="2836869" y="3940360"/>
                </a:lnTo>
                <a:lnTo>
                  <a:pt x="2836869" y="3937979"/>
                </a:lnTo>
                <a:lnTo>
                  <a:pt x="2835683" y="3934011"/>
                </a:lnTo>
                <a:lnTo>
                  <a:pt x="2834489" y="3929249"/>
                </a:lnTo>
                <a:lnTo>
                  <a:pt x="2832110" y="3925281"/>
                </a:lnTo>
                <a:lnTo>
                  <a:pt x="2829725" y="3921313"/>
                </a:lnTo>
                <a:lnTo>
                  <a:pt x="2826947" y="3917345"/>
                </a:lnTo>
                <a:lnTo>
                  <a:pt x="2823774" y="3913773"/>
                </a:lnTo>
                <a:lnTo>
                  <a:pt x="2820201" y="3910202"/>
                </a:lnTo>
                <a:lnTo>
                  <a:pt x="2816234" y="3907028"/>
                </a:lnTo>
                <a:lnTo>
                  <a:pt x="2808295" y="3900282"/>
                </a:lnTo>
                <a:lnTo>
                  <a:pt x="2799564" y="3895123"/>
                </a:lnTo>
                <a:lnTo>
                  <a:pt x="2791231" y="3891155"/>
                </a:lnTo>
                <a:lnTo>
                  <a:pt x="2790041" y="3891949"/>
                </a:lnTo>
                <a:lnTo>
                  <a:pt x="2789246" y="3892346"/>
                </a:lnTo>
                <a:lnTo>
                  <a:pt x="2787658" y="3894727"/>
                </a:lnTo>
                <a:lnTo>
                  <a:pt x="2786468" y="3897504"/>
                </a:lnTo>
                <a:lnTo>
                  <a:pt x="2786070" y="3899885"/>
                </a:lnTo>
                <a:lnTo>
                  <a:pt x="2785276" y="3902663"/>
                </a:lnTo>
                <a:lnTo>
                  <a:pt x="2783689" y="3905044"/>
                </a:lnTo>
                <a:lnTo>
                  <a:pt x="2782102" y="3907028"/>
                </a:lnTo>
                <a:lnTo>
                  <a:pt x="2780910" y="3907424"/>
                </a:lnTo>
                <a:lnTo>
                  <a:pt x="2779721" y="3907424"/>
                </a:lnTo>
                <a:lnTo>
                  <a:pt x="2781705" y="3912980"/>
                </a:lnTo>
                <a:lnTo>
                  <a:pt x="2783689" y="3916948"/>
                </a:lnTo>
                <a:lnTo>
                  <a:pt x="2785674" y="3920519"/>
                </a:lnTo>
                <a:lnTo>
                  <a:pt x="2787658" y="3922900"/>
                </a:lnTo>
                <a:lnTo>
                  <a:pt x="2789642" y="3924884"/>
                </a:lnTo>
                <a:lnTo>
                  <a:pt x="2792023" y="3926075"/>
                </a:lnTo>
                <a:lnTo>
                  <a:pt x="2794009" y="3926868"/>
                </a:lnTo>
                <a:lnTo>
                  <a:pt x="2796786" y="3927265"/>
                </a:lnTo>
                <a:lnTo>
                  <a:pt x="2802738" y="3927265"/>
                </a:lnTo>
                <a:lnTo>
                  <a:pt x="2809088" y="3927265"/>
                </a:lnTo>
                <a:lnTo>
                  <a:pt x="2812661" y="3927265"/>
                </a:lnTo>
                <a:lnTo>
                  <a:pt x="2816628" y="3928059"/>
                </a:lnTo>
                <a:lnTo>
                  <a:pt x="2820599" y="3929249"/>
                </a:lnTo>
                <a:lnTo>
                  <a:pt x="2825361" y="3930836"/>
                </a:lnTo>
                <a:lnTo>
                  <a:pt x="2823774" y="3936392"/>
                </a:lnTo>
                <a:lnTo>
                  <a:pt x="2822187" y="3940360"/>
                </a:lnTo>
                <a:lnTo>
                  <a:pt x="2821393" y="3941550"/>
                </a:lnTo>
                <a:lnTo>
                  <a:pt x="2820201" y="3942344"/>
                </a:lnTo>
                <a:lnTo>
                  <a:pt x="2819409" y="3943137"/>
                </a:lnTo>
                <a:lnTo>
                  <a:pt x="2818218" y="3943137"/>
                </a:lnTo>
                <a:lnTo>
                  <a:pt x="2815836" y="3942344"/>
                </a:lnTo>
                <a:lnTo>
                  <a:pt x="2813057" y="3941550"/>
                </a:lnTo>
                <a:lnTo>
                  <a:pt x="2807900" y="3937582"/>
                </a:lnTo>
                <a:lnTo>
                  <a:pt x="2804722" y="3935995"/>
                </a:lnTo>
                <a:lnTo>
                  <a:pt x="2801550" y="3934011"/>
                </a:lnTo>
                <a:lnTo>
                  <a:pt x="2798771" y="3932820"/>
                </a:lnTo>
                <a:lnTo>
                  <a:pt x="2795993" y="3932820"/>
                </a:lnTo>
                <a:lnTo>
                  <a:pt x="2794802" y="3933614"/>
                </a:lnTo>
                <a:lnTo>
                  <a:pt x="2793214" y="3934011"/>
                </a:lnTo>
                <a:lnTo>
                  <a:pt x="2791627" y="3935598"/>
                </a:lnTo>
                <a:lnTo>
                  <a:pt x="2790833" y="3936788"/>
                </a:lnTo>
                <a:lnTo>
                  <a:pt x="2788054" y="3941153"/>
                </a:lnTo>
                <a:lnTo>
                  <a:pt x="2785674" y="3947502"/>
                </a:lnTo>
                <a:lnTo>
                  <a:pt x="2787261" y="3955042"/>
                </a:lnTo>
                <a:lnTo>
                  <a:pt x="2789246" y="3961391"/>
                </a:lnTo>
                <a:lnTo>
                  <a:pt x="2792023" y="3966549"/>
                </a:lnTo>
                <a:lnTo>
                  <a:pt x="2795198" y="3970914"/>
                </a:lnTo>
                <a:lnTo>
                  <a:pt x="2799167" y="3974089"/>
                </a:lnTo>
                <a:lnTo>
                  <a:pt x="2803137" y="3977263"/>
                </a:lnTo>
                <a:lnTo>
                  <a:pt x="2807900" y="3978454"/>
                </a:lnTo>
                <a:lnTo>
                  <a:pt x="2812265" y="3980041"/>
                </a:lnTo>
                <a:lnTo>
                  <a:pt x="2817424" y="3981231"/>
                </a:lnTo>
                <a:lnTo>
                  <a:pt x="2822187" y="3981628"/>
                </a:lnTo>
                <a:lnTo>
                  <a:pt x="2831711" y="3982819"/>
                </a:lnTo>
                <a:lnTo>
                  <a:pt x="2840442" y="3984009"/>
                </a:lnTo>
                <a:lnTo>
                  <a:pt x="2844411" y="3985199"/>
                </a:lnTo>
                <a:lnTo>
                  <a:pt x="2847982" y="3986787"/>
                </a:lnTo>
                <a:lnTo>
                  <a:pt x="2844411" y="3989168"/>
                </a:lnTo>
                <a:lnTo>
                  <a:pt x="2840840" y="3991152"/>
                </a:lnTo>
                <a:lnTo>
                  <a:pt x="2836869" y="3992739"/>
                </a:lnTo>
                <a:lnTo>
                  <a:pt x="2832110" y="3993532"/>
                </a:lnTo>
                <a:lnTo>
                  <a:pt x="2828139" y="3994723"/>
                </a:lnTo>
                <a:lnTo>
                  <a:pt x="2823774" y="3995120"/>
                </a:lnTo>
                <a:lnTo>
                  <a:pt x="2814249" y="3995516"/>
                </a:lnTo>
                <a:lnTo>
                  <a:pt x="2804329" y="3995120"/>
                </a:lnTo>
                <a:lnTo>
                  <a:pt x="2794009" y="3993532"/>
                </a:lnTo>
                <a:lnTo>
                  <a:pt x="2783689" y="3992342"/>
                </a:lnTo>
                <a:lnTo>
                  <a:pt x="2772577" y="3989564"/>
                </a:lnTo>
                <a:lnTo>
                  <a:pt x="2751144" y="3984803"/>
                </a:lnTo>
                <a:lnTo>
                  <a:pt x="2740032" y="3982819"/>
                </a:lnTo>
                <a:lnTo>
                  <a:pt x="2729319" y="3980438"/>
                </a:lnTo>
                <a:lnTo>
                  <a:pt x="2718998" y="3979247"/>
                </a:lnTo>
                <a:lnTo>
                  <a:pt x="2708283" y="3978454"/>
                </a:lnTo>
                <a:lnTo>
                  <a:pt x="2698761" y="3979247"/>
                </a:lnTo>
                <a:lnTo>
                  <a:pt x="2693598" y="3979644"/>
                </a:lnTo>
                <a:lnTo>
                  <a:pt x="2689236" y="3980438"/>
                </a:lnTo>
                <a:lnTo>
                  <a:pt x="2685663" y="3977263"/>
                </a:lnTo>
                <a:lnTo>
                  <a:pt x="2681694" y="3974089"/>
                </a:lnTo>
                <a:lnTo>
                  <a:pt x="2677724" y="3971708"/>
                </a:lnTo>
                <a:lnTo>
                  <a:pt x="2673757" y="3968930"/>
                </a:lnTo>
                <a:lnTo>
                  <a:pt x="2665026" y="3964962"/>
                </a:lnTo>
                <a:lnTo>
                  <a:pt x="2656294" y="3962184"/>
                </a:lnTo>
                <a:lnTo>
                  <a:pt x="2638432" y="3956232"/>
                </a:lnTo>
                <a:lnTo>
                  <a:pt x="2630099" y="3953058"/>
                </a:lnTo>
                <a:lnTo>
                  <a:pt x="2626528" y="3951074"/>
                </a:lnTo>
                <a:lnTo>
                  <a:pt x="2622558" y="3949090"/>
                </a:lnTo>
                <a:lnTo>
                  <a:pt x="2624940" y="3947899"/>
                </a:lnTo>
                <a:lnTo>
                  <a:pt x="2626922" y="3947502"/>
                </a:lnTo>
                <a:lnTo>
                  <a:pt x="2628909" y="3947899"/>
                </a:lnTo>
                <a:lnTo>
                  <a:pt x="2630494" y="3948693"/>
                </a:lnTo>
                <a:lnTo>
                  <a:pt x="2634066" y="3951074"/>
                </a:lnTo>
                <a:lnTo>
                  <a:pt x="2637243" y="3953455"/>
                </a:lnTo>
                <a:lnTo>
                  <a:pt x="2639624" y="3956232"/>
                </a:lnTo>
                <a:lnTo>
                  <a:pt x="2640417" y="3956629"/>
                </a:lnTo>
                <a:lnTo>
                  <a:pt x="2641610" y="3956629"/>
                </a:lnTo>
                <a:lnTo>
                  <a:pt x="2642404" y="3956232"/>
                </a:lnTo>
                <a:lnTo>
                  <a:pt x="2643195" y="3954645"/>
                </a:lnTo>
                <a:lnTo>
                  <a:pt x="2643594" y="3952661"/>
                </a:lnTo>
                <a:lnTo>
                  <a:pt x="2643594" y="3949487"/>
                </a:lnTo>
                <a:lnTo>
                  <a:pt x="2641610" y="3948693"/>
                </a:lnTo>
                <a:lnTo>
                  <a:pt x="2640417" y="3947105"/>
                </a:lnTo>
                <a:lnTo>
                  <a:pt x="2640021" y="3945518"/>
                </a:lnTo>
                <a:lnTo>
                  <a:pt x="2640021" y="3943534"/>
                </a:lnTo>
                <a:lnTo>
                  <a:pt x="2640417" y="3941153"/>
                </a:lnTo>
                <a:lnTo>
                  <a:pt x="2641610" y="3938376"/>
                </a:lnTo>
                <a:lnTo>
                  <a:pt x="2643594" y="3933614"/>
                </a:lnTo>
                <a:lnTo>
                  <a:pt x="2641211" y="3932027"/>
                </a:lnTo>
                <a:lnTo>
                  <a:pt x="2638432" y="3930439"/>
                </a:lnTo>
                <a:lnTo>
                  <a:pt x="2634066" y="3927265"/>
                </a:lnTo>
                <a:lnTo>
                  <a:pt x="2631687" y="3926075"/>
                </a:lnTo>
                <a:lnTo>
                  <a:pt x="2628511" y="3924884"/>
                </a:lnTo>
                <a:lnTo>
                  <a:pt x="2624940" y="3924884"/>
                </a:lnTo>
                <a:lnTo>
                  <a:pt x="2620971" y="3925281"/>
                </a:lnTo>
                <a:lnTo>
                  <a:pt x="2620971" y="3947899"/>
                </a:lnTo>
                <a:lnTo>
                  <a:pt x="2617794" y="3945915"/>
                </a:lnTo>
                <a:lnTo>
                  <a:pt x="2615416" y="3943534"/>
                </a:lnTo>
                <a:lnTo>
                  <a:pt x="2613033" y="3941153"/>
                </a:lnTo>
                <a:lnTo>
                  <a:pt x="2610652" y="3937979"/>
                </a:lnTo>
                <a:lnTo>
                  <a:pt x="2608270" y="3934804"/>
                </a:lnTo>
                <a:lnTo>
                  <a:pt x="2606285" y="3930836"/>
                </a:lnTo>
                <a:lnTo>
                  <a:pt x="2605095" y="3926868"/>
                </a:lnTo>
                <a:lnTo>
                  <a:pt x="2603508" y="3922900"/>
                </a:lnTo>
                <a:lnTo>
                  <a:pt x="2602318" y="3917742"/>
                </a:lnTo>
                <a:lnTo>
                  <a:pt x="2601524" y="3912980"/>
                </a:lnTo>
                <a:lnTo>
                  <a:pt x="2600729" y="3907028"/>
                </a:lnTo>
                <a:lnTo>
                  <a:pt x="2600729" y="3900679"/>
                </a:lnTo>
                <a:lnTo>
                  <a:pt x="2600729" y="3893933"/>
                </a:lnTo>
                <a:lnTo>
                  <a:pt x="2601919" y="3886394"/>
                </a:lnTo>
                <a:lnTo>
                  <a:pt x="2602318" y="3878457"/>
                </a:lnTo>
                <a:lnTo>
                  <a:pt x="2603906" y="3869728"/>
                </a:lnTo>
                <a:lnTo>
                  <a:pt x="2609462" y="3866156"/>
                </a:lnTo>
                <a:lnTo>
                  <a:pt x="2614622" y="3862188"/>
                </a:lnTo>
                <a:lnTo>
                  <a:pt x="2618987" y="3858220"/>
                </a:lnTo>
                <a:lnTo>
                  <a:pt x="2623353" y="3853062"/>
                </a:lnTo>
                <a:lnTo>
                  <a:pt x="2632480" y="3843538"/>
                </a:lnTo>
                <a:lnTo>
                  <a:pt x="2637243" y="3839173"/>
                </a:lnTo>
                <a:lnTo>
                  <a:pt x="2641610" y="3834015"/>
                </a:lnTo>
                <a:lnTo>
                  <a:pt x="2645974" y="3830047"/>
                </a:lnTo>
                <a:lnTo>
                  <a:pt x="2651531" y="3826079"/>
                </a:lnTo>
                <a:lnTo>
                  <a:pt x="2657087" y="3822904"/>
                </a:lnTo>
                <a:lnTo>
                  <a:pt x="2663042" y="3820523"/>
                </a:lnTo>
                <a:lnTo>
                  <a:pt x="2669785" y="3818936"/>
                </a:lnTo>
                <a:lnTo>
                  <a:pt x="2677328" y="3818539"/>
                </a:lnTo>
                <a:lnTo>
                  <a:pt x="2685267" y="3818936"/>
                </a:lnTo>
                <a:lnTo>
                  <a:pt x="2694392" y="3820523"/>
                </a:lnTo>
                <a:lnTo>
                  <a:pt x="2691615" y="3814571"/>
                </a:lnTo>
                <a:lnTo>
                  <a:pt x="2688837" y="3809016"/>
                </a:lnTo>
                <a:lnTo>
                  <a:pt x="2685663" y="3805048"/>
                </a:lnTo>
                <a:lnTo>
                  <a:pt x="2682090" y="3801476"/>
                </a:lnTo>
                <a:lnTo>
                  <a:pt x="2678915" y="3798302"/>
                </a:lnTo>
                <a:lnTo>
                  <a:pt x="2675344" y="3797111"/>
                </a:lnTo>
                <a:lnTo>
                  <a:pt x="2671771" y="3795524"/>
                </a:lnTo>
                <a:lnTo>
                  <a:pt x="2667804" y="3795127"/>
                </a:lnTo>
                <a:lnTo>
                  <a:pt x="2664231" y="3795127"/>
                </a:lnTo>
                <a:lnTo>
                  <a:pt x="2660262" y="3795524"/>
                </a:lnTo>
                <a:lnTo>
                  <a:pt x="2656294" y="3796318"/>
                </a:lnTo>
                <a:lnTo>
                  <a:pt x="2651927" y="3797905"/>
                </a:lnTo>
                <a:lnTo>
                  <a:pt x="2643594" y="3801873"/>
                </a:lnTo>
                <a:lnTo>
                  <a:pt x="2635655" y="3807032"/>
                </a:lnTo>
                <a:lnTo>
                  <a:pt x="2627717" y="3812984"/>
                </a:lnTo>
                <a:lnTo>
                  <a:pt x="2619384" y="3818936"/>
                </a:lnTo>
                <a:lnTo>
                  <a:pt x="2604302" y="3830047"/>
                </a:lnTo>
                <a:lnTo>
                  <a:pt x="2597555" y="3834412"/>
                </a:lnTo>
                <a:lnTo>
                  <a:pt x="2591204" y="3837586"/>
                </a:lnTo>
                <a:lnTo>
                  <a:pt x="2588426" y="3838776"/>
                </a:lnTo>
                <a:lnTo>
                  <a:pt x="2586046" y="3839173"/>
                </a:lnTo>
                <a:lnTo>
                  <a:pt x="2583267" y="3838776"/>
                </a:lnTo>
                <a:lnTo>
                  <a:pt x="2581282" y="3837983"/>
                </a:lnTo>
                <a:lnTo>
                  <a:pt x="2580489" y="3833221"/>
                </a:lnTo>
                <a:lnTo>
                  <a:pt x="2580885" y="3829650"/>
                </a:lnTo>
                <a:lnTo>
                  <a:pt x="2581282" y="3826475"/>
                </a:lnTo>
                <a:lnTo>
                  <a:pt x="2582869" y="3824491"/>
                </a:lnTo>
                <a:lnTo>
                  <a:pt x="2584855" y="3822904"/>
                </a:lnTo>
                <a:lnTo>
                  <a:pt x="2586840" y="3822110"/>
                </a:lnTo>
                <a:lnTo>
                  <a:pt x="2591204" y="3820523"/>
                </a:lnTo>
                <a:lnTo>
                  <a:pt x="2593984" y="3819730"/>
                </a:lnTo>
                <a:lnTo>
                  <a:pt x="2595967" y="3818539"/>
                </a:lnTo>
                <a:lnTo>
                  <a:pt x="2597951" y="3816952"/>
                </a:lnTo>
                <a:lnTo>
                  <a:pt x="2598747" y="3814968"/>
                </a:lnTo>
                <a:lnTo>
                  <a:pt x="2599935" y="3812587"/>
                </a:lnTo>
                <a:lnTo>
                  <a:pt x="2600334" y="3808619"/>
                </a:lnTo>
                <a:lnTo>
                  <a:pt x="2599540" y="3803857"/>
                </a:lnTo>
                <a:lnTo>
                  <a:pt x="2597951" y="3797508"/>
                </a:lnTo>
                <a:lnTo>
                  <a:pt x="2604302" y="3801080"/>
                </a:lnTo>
                <a:lnTo>
                  <a:pt x="2607477" y="3801873"/>
                </a:lnTo>
                <a:lnTo>
                  <a:pt x="2610652" y="3802667"/>
                </a:lnTo>
                <a:lnTo>
                  <a:pt x="2613033" y="3803064"/>
                </a:lnTo>
                <a:lnTo>
                  <a:pt x="2615811" y="3803064"/>
                </a:lnTo>
                <a:lnTo>
                  <a:pt x="2618987" y="3802667"/>
                </a:lnTo>
                <a:lnTo>
                  <a:pt x="2621367" y="3801873"/>
                </a:lnTo>
                <a:lnTo>
                  <a:pt x="2624144" y="3800286"/>
                </a:lnTo>
                <a:lnTo>
                  <a:pt x="2626528" y="3799095"/>
                </a:lnTo>
                <a:lnTo>
                  <a:pt x="2628511" y="3797111"/>
                </a:lnTo>
                <a:lnTo>
                  <a:pt x="2630894" y="3795127"/>
                </a:lnTo>
                <a:lnTo>
                  <a:pt x="2632878" y="3791953"/>
                </a:lnTo>
                <a:lnTo>
                  <a:pt x="2634466" y="3788778"/>
                </a:lnTo>
                <a:lnTo>
                  <a:pt x="2636450" y="3785604"/>
                </a:lnTo>
                <a:lnTo>
                  <a:pt x="2637638" y="3780842"/>
                </a:lnTo>
                <a:lnTo>
                  <a:pt x="2632878" y="3779255"/>
                </a:lnTo>
                <a:lnTo>
                  <a:pt x="2626528" y="3777271"/>
                </a:lnTo>
                <a:lnTo>
                  <a:pt x="2618987" y="3776477"/>
                </a:lnTo>
                <a:lnTo>
                  <a:pt x="2615017" y="3776081"/>
                </a:lnTo>
                <a:lnTo>
                  <a:pt x="2611446" y="3776477"/>
                </a:lnTo>
                <a:lnTo>
                  <a:pt x="2607477" y="3776874"/>
                </a:lnTo>
                <a:lnTo>
                  <a:pt x="2603906" y="3778461"/>
                </a:lnTo>
                <a:lnTo>
                  <a:pt x="2600729" y="3780445"/>
                </a:lnTo>
                <a:lnTo>
                  <a:pt x="2597951" y="3783620"/>
                </a:lnTo>
                <a:lnTo>
                  <a:pt x="2595570" y="3787588"/>
                </a:lnTo>
                <a:lnTo>
                  <a:pt x="2593984" y="3792350"/>
                </a:lnTo>
                <a:lnTo>
                  <a:pt x="2592793" y="3798302"/>
                </a:lnTo>
                <a:lnTo>
                  <a:pt x="2592396" y="3805841"/>
                </a:lnTo>
                <a:lnTo>
                  <a:pt x="2582474" y="3799492"/>
                </a:lnTo>
                <a:lnTo>
                  <a:pt x="2572948" y="3793937"/>
                </a:lnTo>
                <a:lnTo>
                  <a:pt x="2563423" y="3789969"/>
                </a:lnTo>
                <a:lnTo>
                  <a:pt x="2558264" y="3788382"/>
                </a:lnTo>
                <a:lnTo>
                  <a:pt x="2553898" y="3787588"/>
                </a:lnTo>
                <a:lnTo>
                  <a:pt x="2548739" y="3786398"/>
                </a:lnTo>
                <a:lnTo>
                  <a:pt x="2544373" y="3786001"/>
                </a:lnTo>
                <a:lnTo>
                  <a:pt x="2539610" y="3786001"/>
                </a:lnTo>
                <a:lnTo>
                  <a:pt x="2535244" y="3786398"/>
                </a:lnTo>
                <a:lnTo>
                  <a:pt x="2531276" y="3786794"/>
                </a:lnTo>
                <a:lnTo>
                  <a:pt x="2526514" y="3787985"/>
                </a:lnTo>
                <a:lnTo>
                  <a:pt x="2522545" y="3788778"/>
                </a:lnTo>
                <a:lnTo>
                  <a:pt x="2518575" y="3790762"/>
                </a:lnTo>
                <a:lnTo>
                  <a:pt x="2518973" y="3786794"/>
                </a:lnTo>
                <a:lnTo>
                  <a:pt x="2519766" y="3783620"/>
                </a:lnTo>
                <a:lnTo>
                  <a:pt x="2520560" y="3780445"/>
                </a:lnTo>
                <a:lnTo>
                  <a:pt x="2522148" y="3777271"/>
                </a:lnTo>
                <a:lnTo>
                  <a:pt x="2525322" y="3772906"/>
                </a:lnTo>
                <a:lnTo>
                  <a:pt x="2528497" y="3768938"/>
                </a:lnTo>
                <a:lnTo>
                  <a:pt x="2532863" y="3765367"/>
                </a:lnTo>
                <a:lnTo>
                  <a:pt x="2536038" y="3761399"/>
                </a:lnTo>
                <a:lnTo>
                  <a:pt x="2537627" y="3759018"/>
                </a:lnTo>
                <a:lnTo>
                  <a:pt x="2539214" y="3756240"/>
                </a:lnTo>
                <a:lnTo>
                  <a:pt x="2540007" y="3753859"/>
                </a:lnTo>
                <a:lnTo>
                  <a:pt x="2541198" y="3750288"/>
                </a:lnTo>
                <a:lnTo>
                  <a:pt x="2539610" y="3746717"/>
                </a:lnTo>
                <a:lnTo>
                  <a:pt x="2537627" y="3743939"/>
                </a:lnTo>
                <a:lnTo>
                  <a:pt x="2535244" y="3740764"/>
                </a:lnTo>
                <a:lnTo>
                  <a:pt x="2532863" y="3738780"/>
                </a:lnTo>
                <a:lnTo>
                  <a:pt x="2529292" y="3737193"/>
                </a:lnTo>
                <a:lnTo>
                  <a:pt x="2526117" y="3735606"/>
                </a:lnTo>
                <a:lnTo>
                  <a:pt x="2522148" y="3735209"/>
                </a:lnTo>
                <a:lnTo>
                  <a:pt x="2518575" y="3734812"/>
                </a:lnTo>
                <a:lnTo>
                  <a:pt x="2522545" y="3732828"/>
                </a:lnTo>
                <a:lnTo>
                  <a:pt x="2526117" y="3730051"/>
                </a:lnTo>
                <a:lnTo>
                  <a:pt x="2529688" y="3727273"/>
                </a:lnTo>
                <a:lnTo>
                  <a:pt x="2532069" y="3723702"/>
                </a:lnTo>
                <a:lnTo>
                  <a:pt x="2534847" y="3719734"/>
                </a:lnTo>
                <a:lnTo>
                  <a:pt x="2536832" y="3715369"/>
                </a:lnTo>
                <a:lnTo>
                  <a:pt x="2540802" y="3705448"/>
                </a:lnTo>
                <a:lnTo>
                  <a:pt x="2544373" y="3695528"/>
                </a:lnTo>
                <a:lnTo>
                  <a:pt x="2547549" y="3686005"/>
                </a:lnTo>
                <a:lnTo>
                  <a:pt x="2550327" y="3681640"/>
                </a:lnTo>
                <a:lnTo>
                  <a:pt x="2552311" y="3676878"/>
                </a:lnTo>
                <a:lnTo>
                  <a:pt x="2555088" y="3673704"/>
                </a:lnTo>
                <a:lnTo>
                  <a:pt x="2558264" y="3670132"/>
                </a:lnTo>
                <a:lnTo>
                  <a:pt x="2552311" y="3666164"/>
                </a:lnTo>
                <a:lnTo>
                  <a:pt x="2546754" y="3661006"/>
                </a:lnTo>
                <a:lnTo>
                  <a:pt x="2544769" y="3658625"/>
                </a:lnTo>
                <a:lnTo>
                  <a:pt x="2542785" y="3655450"/>
                </a:lnTo>
                <a:lnTo>
                  <a:pt x="2540802" y="3652276"/>
                </a:lnTo>
                <a:lnTo>
                  <a:pt x="2539214" y="3649101"/>
                </a:lnTo>
                <a:lnTo>
                  <a:pt x="2537627" y="3645530"/>
                </a:lnTo>
                <a:lnTo>
                  <a:pt x="2537229" y="3641959"/>
                </a:lnTo>
                <a:lnTo>
                  <a:pt x="2536832" y="3637991"/>
                </a:lnTo>
                <a:lnTo>
                  <a:pt x="2536832" y="3634023"/>
                </a:lnTo>
                <a:lnTo>
                  <a:pt x="2536832" y="3629261"/>
                </a:lnTo>
                <a:lnTo>
                  <a:pt x="2537627" y="3624499"/>
                </a:lnTo>
                <a:lnTo>
                  <a:pt x="2539214" y="3619341"/>
                </a:lnTo>
                <a:lnTo>
                  <a:pt x="2541198" y="3614182"/>
                </a:lnTo>
                <a:lnTo>
                  <a:pt x="2544373" y="3615373"/>
                </a:lnTo>
                <a:lnTo>
                  <a:pt x="2546357" y="3616166"/>
                </a:lnTo>
                <a:lnTo>
                  <a:pt x="2548342" y="3617753"/>
                </a:lnTo>
                <a:lnTo>
                  <a:pt x="2549135" y="3619738"/>
                </a:lnTo>
                <a:lnTo>
                  <a:pt x="2550724" y="3622912"/>
                </a:lnTo>
                <a:lnTo>
                  <a:pt x="2551915" y="3625690"/>
                </a:lnTo>
                <a:lnTo>
                  <a:pt x="2552311" y="3626880"/>
                </a:lnTo>
                <a:lnTo>
                  <a:pt x="2552707" y="3627674"/>
                </a:lnTo>
                <a:lnTo>
                  <a:pt x="2554295" y="3627674"/>
                </a:lnTo>
                <a:lnTo>
                  <a:pt x="2555882" y="3627674"/>
                </a:lnTo>
                <a:lnTo>
                  <a:pt x="2557868" y="3627277"/>
                </a:lnTo>
                <a:lnTo>
                  <a:pt x="2560645" y="3626483"/>
                </a:lnTo>
                <a:lnTo>
                  <a:pt x="2569376" y="3621722"/>
                </a:lnTo>
                <a:lnTo>
                  <a:pt x="2569376" y="3615373"/>
                </a:lnTo>
                <a:lnTo>
                  <a:pt x="2568186" y="3609817"/>
                </a:lnTo>
                <a:lnTo>
                  <a:pt x="2566598" y="3605452"/>
                </a:lnTo>
                <a:lnTo>
                  <a:pt x="2564216" y="3601881"/>
                </a:lnTo>
                <a:lnTo>
                  <a:pt x="2561837" y="3599897"/>
                </a:lnTo>
                <a:lnTo>
                  <a:pt x="2558264" y="3598310"/>
                </a:lnTo>
                <a:lnTo>
                  <a:pt x="2554295" y="3597119"/>
                </a:lnTo>
                <a:lnTo>
                  <a:pt x="2550327" y="3597119"/>
                </a:lnTo>
                <a:lnTo>
                  <a:pt x="2545563" y="3597913"/>
                </a:lnTo>
                <a:lnTo>
                  <a:pt x="2541198" y="3598310"/>
                </a:lnTo>
                <a:lnTo>
                  <a:pt x="2532069" y="3600691"/>
                </a:lnTo>
                <a:lnTo>
                  <a:pt x="2524529" y="3603865"/>
                </a:lnTo>
                <a:lnTo>
                  <a:pt x="2518179" y="3606246"/>
                </a:lnTo>
                <a:lnTo>
                  <a:pt x="2520163" y="3602675"/>
                </a:lnTo>
                <a:lnTo>
                  <a:pt x="2521751" y="3599897"/>
                </a:lnTo>
                <a:lnTo>
                  <a:pt x="2521751" y="3597119"/>
                </a:lnTo>
                <a:lnTo>
                  <a:pt x="2521751" y="3594739"/>
                </a:lnTo>
                <a:lnTo>
                  <a:pt x="2520163" y="3589183"/>
                </a:lnTo>
                <a:lnTo>
                  <a:pt x="2518973" y="3586406"/>
                </a:lnTo>
                <a:lnTo>
                  <a:pt x="2518179" y="3582041"/>
                </a:lnTo>
                <a:lnTo>
                  <a:pt x="2508655" y="3583231"/>
                </a:lnTo>
                <a:lnTo>
                  <a:pt x="2499128" y="3583231"/>
                </a:lnTo>
                <a:lnTo>
                  <a:pt x="2490000" y="3582834"/>
                </a:lnTo>
                <a:lnTo>
                  <a:pt x="2481667" y="3581247"/>
                </a:lnTo>
                <a:lnTo>
                  <a:pt x="2464996" y="3578866"/>
                </a:lnTo>
                <a:lnTo>
                  <a:pt x="2457058" y="3577676"/>
                </a:lnTo>
                <a:lnTo>
                  <a:pt x="2449520" y="3576882"/>
                </a:lnTo>
                <a:lnTo>
                  <a:pt x="2441977" y="3576882"/>
                </a:lnTo>
                <a:lnTo>
                  <a:pt x="2434437" y="3577279"/>
                </a:lnTo>
                <a:lnTo>
                  <a:pt x="2427293" y="3578866"/>
                </a:lnTo>
                <a:lnTo>
                  <a:pt x="2423722" y="3579660"/>
                </a:lnTo>
                <a:lnTo>
                  <a:pt x="2420149" y="3581247"/>
                </a:lnTo>
                <a:lnTo>
                  <a:pt x="2416578" y="3583231"/>
                </a:lnTo>
                <a:lnTo>
                  <a:pt x="2413405" y="3585215"/>
                </a:lnTo>
                <a:lnTo>
                  <a:pt x="2410230" y="3588390"/>
                </a:lnTo>
                <a:lnTo>
                  <a:pt x="2406658" y="3591167"/>
                </a:lnTo>
                <a:lnTo>
                  <a:pt x="2403085" y="3594739"/>
                </a:lnTo>
                <a:lnTo>
                  <a:pt x="2400309" y="3598707"/>
                </a:lnTo>
                <a:lnTo>
                  <a:pt x="2396736" y="3602675"/>
                </a:lnTo>
                <a:lnTo>
                  <a:pt x="2393560" y="3607833"/>
                </a:lnTo>
                <a:lnTo>
                  <a:pt x="2393958" y="3612198"/>
                </a:lnTo>
                <a:lnTo>
                  <a:pt x="2394752" y="3616166"/>
                </a:lnTo>
                <a:lnTo>
                  <a:pt x="2395546" y="3619738"/>
                </a:lnTo>
                <a:lnTo>
                  <a:pt x="2397131" y="3622912"/>
                </a:lnTo>
                <a:lnTo>
                  <a:pt x="2398719" y="3625293"/>
                </a:lnTo>
                <a:lnTo>
                  <a:pt x="2400702" y="3627674"/>
                </a:lnTo>
                <a:lnTo>
                  <a:pt x="2404675" y="3632435"/>
                </a:lnTo>
                <a:lnTo>
                  <a:pt x="2408640" y="3636800"/>
                </a:lnTo>
                <a:lnTo>
                  <a:pt x="2412211" y="3641959"/>
                </a:lnTo>
                <a:lnTo>
                  <a:pt x="2413802" y="3644340"/>
                </a:lnTo>
                <a:lnTo>
                  <a:pt x="2414595" y="3647911"/>
                </a:lnTo>
                <a:lnTo>
                  <a:pt x="2415783" y="3651482"/>
                </a:lnTo>
                <a:lnTo>
                  <a:pt x="2416184" y="3655847"/>
                </a:lnTo>
                <a:lnTo>
                  <a:pt x="2416578" y="3659815"/>
                </a:lnTo>
                <a:lnTo>
                  <a:pt x="2416578" y="3663387"/>
                </a:lnTo>
                <a:lnTo>
                  <a:pt x="2416184" y="3666561"/>
                </a:lnTo>
                <a:lnTo>
                  <a:pt x="2415783" y="3668545"/>
                </a:lnTo>
                <a:lnTo>
                  <a:pt x="2414197" y="3670529"/>
                </a:lnTo>
                <a:lnTo>
                  <a:pt x="2412611" y="3671720"/>
                </a:lnTo>
                <a:lnTo>
                  <a:pt x="2409038" y="3673704"/>
                </a:lnTo>
                <a:lnTo>
                  <a:pt x="2405068" y="3675688"/>
                </a:lnTo>
                <a:lnTo>
                  <a:pt x="2403880" y="3676481"/>
                </a:lnTo>
                <a:lnTo>
                  <a:pt x="2402290" y="3677672"/>
                </a:lnTo>
                <a:lnTo>
                  <a:pt x="2400702" y="3679656"/>
                </a:lnTo>
                <a:lnTo>
                  <a:pt x="2399513" y="3681640"/>
                </a:lnTo>
                <a:lnTo>
                  <a:pt x="2399119" y="3684417"/>
                </a:lnTo>
                <a:lnTo>
                  <a:pt x="2399119" y="3687989"/>
                </a:lnTo>
                <a:lnTo>
                  <a:pt x="2395546" y="3688782"/>
                </a:lnTo>
                <a:lnTo>
                  <a:pt x="2391975" y="3689179"/>
                </a:lnTo>
                <a:lnTo>
                  <a:pt x="2388798" y="3688782"/>
                </a:lnTo>
                <a:lnTo>
                  <a:pt x="2385225" y="3687989"/>
                </a:lnTo>
                <a:lnTo>
                  <a:pt x="2377687" y="3686005"/>
                </a:lnTo>
                <a:lnTo>
                  <a:pt x="2370543" y="3683624"/>
                </a:lnTo>
                <a:lnTo>
                  <a:pt x="2363001" y="3680053"/>
                </a:lnTo>
                <a:lnTo>
                  <a:pt x="2355855" y="3676084"/>
                </a:lnTo>
                <a:lnTo>
                  <a:pt x="2349111" y="3672513"/>
                </a:lnTo>
                <a:lnTo>
                  <a:pt x="2342362" y="3669339"/>
                </a:lnTo>
                <a:lnTo>
                  <a:pt x="2336013" y="3666958"/>
                </a:lnTo>
                <a:lnTo>
                  <a:pt x="2330060" y="3665371"/>
                </a:lnTo>
                <a:lnTo>
                  <a:pt x="2326886" y="3664974"/>
                </a:lnTo>
                <a:lnTo>
                  <a:pt x="2323710" y="3665371"/>
                </a:lnTo>
                <a:lnTo>
                  <a:pt x="2321326" y="3666164"/>
                </a:lnTo>
                <a:lnTo>
                  <a:pt x="2318947" y="3666958"/>
                </a:lnTo>
                <a:lnTo>
                  <a:pt x="2316169" y="3668545"/>
                </a:lnTo>
                <a:lnTo>
                  <a:pt x="2313788" y="3670529"/>
                </a:lnTo>
                <a:lnTo>
                  <a:pt x="2311805" y="3673704"/>
                </a:lnTo>
                <a:lnTo>
                  <a:pt x="2309822" y="3676481"/>
                </a:lnTo>
                <a:lnTo>
                  <a:pt x="2307835" y="3680449"/>
                </a:lnTo>
                <a:lnTo>
                  <a:pt x="2305850" y="3685608"/>
                </a:lnTo>
                <a:lnTo>
                  <a:pt x="2304262" y="3691163"/>
                </a:lnTo>
                <a:lnTo>
                  <a:pt x="2302676" y="3697115"/>
                </a:lnTo>
                <a:lnTo>
                  <a:pt x="2299105" y="3698306"/>
                </a:lnTo>
                <a:lnTo>
                  <a:pt x="2295135" y="3697512"/>
                </a:lnTo>
                <a:lnTo>
                  <a:pt x="2290769" y="3697115"/>
                </a:lnTo>
                <a:lnTo>
                  <a:pt x="2286800" y="3695528"/>
                </a:lnTo>
                <a:lnTo>
                  <a:pt x="2283230" y="3693941"/>
                </a:lnTo>
                <a:lnTo>
                  <a:pt x="2279261" y="3691957"/>
                </a:lnTo>
                <a:lnTo>
                  <a:pt x="2271719" y="3687592"/>
                </a:lnTo>
                <a:lnTo>
                  <a:pt x="2264973" y="3683624"/>
                </a:lnTo>
                <a:lnTo>
                  <a:pt x="2259816" y="3680449"/>
                </a:lnTo>
                <a:lnTo>
                  <a:pt x="2257036" y="3680053"/>
                </a:lnTo>
                <a:lnTo>
                  <a:pt x="2255050" y="3680053"/>
                </a:lnTo>
                <a:lnTo>
                  <a:pt x="2253067" y="3680449"/>
                </a:lnTo>
                <a:lnTo>
                  <a:pt x="2252273" y="3682037"/>
                </a:lnTo>
                <a:lnTo>
                  <a:pt x="2252668" y="3676481"/>
                </a:lnTo>
                <a:lnTo>
                  <a:pt x="2253067" y="3672513"/>
                </a:lnTo>
                <a:lnTo>
                  <a:pt x="2253067" y="3668942"/>
                </a:lnTo>
                <a:lnTo>
                  <a:pt x="2252273" y="3666561"/>
                </a:lnTo>
                <a:lnTo>
                  <a:pt x="2251083" y="3664974"/>
                </a:lnTo>
                <a:lnTo>
                  <a:pt x="2249494" y="3664180"/>
                </a:lnTo>
                <a:lnTo>
                  <a:pt x="2247510" y="3664180"/>
                </a:lnTo>
                <a:lnTo>
                  <a:pt x="2245130" y="3664577"/>
                </a:lnTo>
                <a:lnTo>
                  <a:pt x="2242748" y="3665371"/>
                </a:lnTo>
                <a:lnTo>
                  <a:pt x="2239572" y="3667355"/>
                </a:lnTo>
                <a:lnTo>
                  <a:pt x="2232034" y="3672116"/>
                </a:lnTo>
                <a:lnTo>
                  <a:pt x="2213775" y="3685608"/>
                </a:lnTo>
                <a:lnTo>
                  <a:pt x="2203853" y="3693147"/>
                </a:lnTo>
                <a:lnTo>
                  <a:pt x="2192744" y="3701083"/>
                </a:lnTo>
                <a:lnTo>
                  <a:pt x="2181234" y="3708623"/>
                </a:lnTo>
                <a:lnTo>
                  <a:pt x="2169328" y="3715369"/>
                </a:lnTo>
                <a:lnTo>
                  <a:pt x="2163373" y="3718146"/>
                </a:lnTo>
                <a:lnTo>
                  <a:pt x="2157418" y="3720130"/>
                </a:lnTo>
                <a:lnTo>
                  <a:pt x="2151068" y="3722114"/>
                </a:lnTo>
                <a:lnTo>
                  <a:pt x="2145117" y="3723702"/>
                </a:lnTo>
                <a:lnTo>
                  <a:pt x="2139165" y="3724892"/>
                </a:lnTo>
                <a:lnTo>
                  <a:pt x="2133211" y="3725289"/>
                </a:lnTo>
                <a:lnTo>
                  <a:pt x="2127654" y="3724892"/>
                </a:lnTo>
                <a:lnTo>
                  <a:pt x="2121701" y="3723702"/>
                </a:lnTo>
                <a:lnTo>
                  <a:pt x="2122494" y="3727273"/>
                </a:lnTo>
                <a:lnTo>
                  <a:pt x="2124082" y="3730051"/>
                </a:lnTo>
                <a:lnTo>
                  <a:pt x="2127654" y="3735209"/>
                </a:lnTo>
                <a:lnTo>
                  <a:pt x="2129243" y="3737590"/>
                </a:lnTo>
                <a:lnTo>
                  <a:pt x="2131226" y="3740368"/>
                </a:lnTo>
                <a:lnTo>
                  <a:pt x="2132021" y="3743939"/>
                </a:lnTo>
                <a:lnTo>
                  <a:pt x="2133211" y="3747113"/>
                </a:lnTo>
                <a:lnTo>
                  <a:pt x="2150675" y="3747113"/>
                </a:lnTo>
                <a:lnTo>
                  <a:pt x="2168929" y="3747907"/>
                </a:lnTo>
                <a:lnTo>
                  <a:pt x="2186393" y="3748304"/>
                </a:lnTo>
                <a:lnTo>
                  <a:pt x="2203458" y="3749494"/>
                </a:lnTo>
                <a:lnTo>
                  <a:pt x="2237986" y="3752272"/>
                </a:lnTo>
                <a:lnTo>
                  <a:pt x="2272115" y="3755446"/>
                </a:lnTo>
                <a:lnTo>
                  <a:pt x="2340379" y="3762192"/>
                </a:lnTo>
                <a:lnTo>
                  <a:pt x="2374909" y="3765763"/>
                </a:lnTo>
                <a:lnTo>
                  <a:pt x="2410624" y="3767748"/>
                </a:lnTo>
                <a:lnTo>
                  <a:pt x="2408245" y="3770525"/>
                </a:lnTo>
                <a:lnTo>
                  <a:pt x="2405068" y="3771716"/>
                </a:lnTo>
                <a:lnTo>
                  <a:pt x="2398323" y="3775287"/>
                </a:lnTo>
                <a:lnTo>
                  <a:pt x="2391180" y="3777271"/>
                </a:lnTo>
                <a:lnTo>
                  <a:pt x="2383243" y="3778858"/>
                </a:lnTo>
                <a:lnTo>
                  <a:pt x="2374909" y="3780049"/>
                </a:lnTo>
                <a:lnTo>
                  <a:pt x="2366572" y="3780842"/>
                </a:lnTo>
                <a:lnTo>
                  <a:pt x="2348318" y="3782429"/>
                </a:lnTo>
                <a:lnTo>
                  <a:pt x="2339585" y="3783620"/>
                </a:lnTo>
                <a:lnTo>
                  <a:pt x="2330853" y="3784414"/>
                </a:lnTo>
                <a:lnTo>
                  <a:pt x="2322520" y="3786398"/>
                </a:lnTo>
                <a:lnTo>
                  <a:pt x="2313788" y="3788778"/>
                </a:lnTo>
                <a:lnTo>
                  <a:pt x="2305850" y="3792350"/>
                </a:lnTo>
                <a:lnTo>
                  <a:pt x="2302279" y="3794334"/>
                </a:lnTo>
                <a:lnTo>
                  <a:pt x="2298707" y="3797111"/>
                </a:lnTo>
                <a:lnTo>
                  <a:pt x="2295135" y="3799492"/>
                </a:lnTo>
                <a:lnTo>
                  <a:pt x="2292358" y="3802667"/>
                </a:lnTo>
                <a:lnTo>
                  <a:pt x="2289183" y="3805841"/>
                </a:lnTo>
                <a:lnTo>
                  <a:pt x="2286403" y="3809413"/>
                </a:lnTo>
                <a:lnTo>
                  <a:pt x="2282039" y="3810206"/>
                </a:lnTo>
                <a:lnTo>
                  <a:pt x="2279658" y="3810206"/>
                </a:lnTo>
                <a:lnTo>
                  <a:pt x="2277673" y="3809413"/>
                </a:lnTo>
                <a:lnTo>
                  <a:pt x="2276880" y="3809016"/>
                </a:lnTo>
                <a:lnTo>
                  <a:pt x="2276086" y="3807428"/>
                </a:lnTo>
                <a:lnTo>
                  <a:pt x="2276086" y="3806635"/>
                </a:lnTo>
                <a:lnTo>
                  <a:pt x="2277275" y="3802667"/>
                </a:lnTo>
                <a:lnTo>
                  <a:pt x="2279261" y="3797905"/>
                </a:lnTo>
                <a:lnTo>
                  <a:pt x="2280848" y="3791953"/>
                </a:lnTo>
                <a:lnTo>
                  <a:pt x="2281641" y="3788778"/>
                </a:lnTo>
                <a:lnTo>
                  <a:pt x="2281641" y="3785604"/>
                </a:lnTo>
                <a:lnTo>
                  <a:pt x="2281244" y="3781239"/>
                </a:lnTo>
                <a:lnTo>
                  <a:pt x="2280848" y="3778065"/>
                </a:lnTo>
                <a:lnTo>
                  <a:pt x="2261799" y="3778858"/>
                </a:lnTo>
                <a:lnTo>
                  <a:pt x="2243145" y="3780445"/>
                </a:lnTo>
                <a:lnTo>
                  <a:pt x="2224891" y="3782429"/>
                </a:lnTo>
                <a:lnTo>
                  <a:pt x="2207030" y="3784414"/>
                </a:lnTo>
                <a:lnTo>
                  <a:pt x="2172900" y="3789572"/>
                </a:lnTo>
                <a:lnTo>
                  <a:pt x="2139165" y="3794334"/>
                </a:lnTo>
                <a:lnTo>
                  <a:pt x="2106618" y="3799095"/>
                </a:lnTo>
                <a:lnTo>
                  <a:pt x="2091139" y="3801080"/>
                </a:lnTo>
                <a:lnTo>
                  <a:pt x="2075264" y="3803064"/>
                </a:lnTo>
                <a:lnTo>
                  <a:pt x="2059786" y="3804651"/>
                </a:lnTo>
                <a:lnTo>
                  <a:pt x="2044307" y="3805048"/>
                </a:lnTo>
                <a:lnTo>
                  <a:pt x="2029226" y="3805444"/>
                </a:lnTo>
                <a:lnTo>
                  <a:pt x="2014145" y="3805048"/>
                </a:lnTo>
                <a:lnTo>
                  <a:pt x="2012556" y="3810206"/>
                </a:lnTo>
                <a:lnTo>
                  <a:pt x="2010573" y="3814571"/>
                </a:lnTo>
                <a:lnTo>
                  <a:pt x="2008589" y="3818539"/>
                </a:lnTo>
                <a:lnTo>
                  <a:pt x="2006604" y="3822507"/>
                </a:lnTo>
                <a:lnTo>
                  <a:pt x="2004223" y="3826475"/>
                </a:lnTo>
                <a:lnTo>
                  <a:pt x="2001842" y="3829650"/>
                </a:lnTo>
                <a:lnTo>
                  <a:pt x="1995492" y="3835999"/>
                </a:lnTo>
                <a:lnTo>
                  <a:pt x="1989142" y="3841157"/>
                </a:lnTo>
                <a:lnTo>
                  <a:pt x="1981998" y="3845522"/>
                </a:lnTo>
                <a:lnTo>
                  <a:pt x="1975250" y="3849093"/>
                </a:lnTo>
                <a:lnTo>
                  <a:pt x="1967711" y="3852268"/>
                </a:lnTo>
                <a:lnTo>
                  <a:pt x="1959376" y="3854252"/>
                </a:lnTo>
                <a:lnTo>
                  <a:pt x="1951835" y="3855839"/>
                </a:lnTo>
                <a:lnTo>
                  <a:pt x="1944295" y="3856633"/>
                </a:lnTo>
                <a:lnTo>
                  <a:pt x="1936754" y="3857030"/>
                </a:lnTo>
                <a:lnTo>
                  <a:pt x="1930007" y="3857030"/>
                </a:lnTo>
                <a:lnTo>
                  <a:pt x="1923261" y="3856633"/>
                </a:lnTo>
                <a:lnTo>
                  <a:pt x="1917307" y="3855839"/>
                </a:lnTo>
                <a:lnTo>
                  <a:pt x="1911751" y="3854649"/>
                </a:lnTo>
                <a:lnTo>
                  <a:pt x="1905798" y="3853062"/>
                </a:lnTo>
                <a:lnTo>
                  <a:pt x="1899448" y="3852268"/>
                </a:lnTo>
                <a:lnTo>
                  <a:pt x="1892702" y="3852268"/>
                </a:lnTo>
                <a:lnTo>
                  <a:pt x="1886351" y="3852268"/>
                </a:lnTo>
                <a:lnTo>
                  <a:pt x="1879604" y="3852665"/>
                </a:lnTo>
                <a:lnTo>
                  <a:pt x="1873253" y="3853062"/>
                </a:lnTo>
                <a:lnTo>
                  <a:pt x="1859760" y="3855839"/>
                </a:lnTo>
                <a:lnTo>
                  <a:pt x="1846267" y="3859014"/>
                </a:lnTo>
                <a:lnTo>
                  <a:pt x="1831979" y="3863379"/>
                </a:lnTo>
                <a:lnTo>
                  <a:pt x="1805389" y="3871712"/>
                </a:lnTo>
                <a:lnTo>
                  <a:pt x="1792292" y="3875680"/>
                </a:lnTo>
                <a:lnTo>
                  <a:pt x="1779988" y="3878854"/>
                </a:lnTo>
                <a:lnTo>
                  <a:pt x="1767686" y="3880838"/>
                </a:lnTo>
                <a:lnTo>
                  <a:pt x="1761733" y="3881632"/>
                </a:lnTo>
                <a:lnTo>
                  <a:pt x="1756176" y="3881632"/>
                </a:lnTo>
                <a:lnTo>
                  <a:pt x="1750620" y="3881632"/>
                </a:lnTo>
                <a:lnTo>
                  <a:pt x="1745858" y="3880838"/>
                </a:lnTo>
                <a:lnTo>
                  <a:pt x="1740697" y="3879648"/>
                </a:lnTo>
                <a:lnTo>
                  <a:pt x="1735539" y="3877664"/>
                </a:lnTo>
                <a:lnTo>
                  <a:pt x="1731173" y="3875680"/>
                </a:lnTo>
                <a:lnTo>
                  <a:pt x="1727204" y="3872902"/>
                </a:lnTo>
                <a:lnTo>
                  <a:pt x="1723236" y="3869331"/>
                </a:lnTo>
                <a:lnTo>
                  <a:pt x="1719267" y="3865363"/>
                </a:lnTo>
                <a:lnTo>
                  <a:pt x="1712916" y="3869331"/>
                </a:lnTo>
                <a:lnTo>
                  <a:pt x="1706567" y="3873299"/>
                </a:lnTo>
                <a:lnTo>
                  <a:pt x="1700614" y="3876077"/>
                </a:lnTo>
                <a:lnTo>
                  <a:pt x="1693867" y="3878854"/>
                </a:lnTo>
                <a:lnTo>
                  <a:pt x="1687517" y="3880838"/>
                </a:lnTo>
                <a:lnTo>
                  <a:pt x="1680770" y="3882425"/>
                </a:lnTo>
                <a:lnTo>
                  <a:pt x="1674420" y="3883219"/>
                </a:lnTo>
                <a:lnTo>
                  <a:pt x="1668070" y="3884410"/>
                </a:lnTo>
                <a:lnTo>
                  <a:pt x="1661323" y="3884410"/>
                </a:lnTo>
                <a:lnTo>
                  <a:pt x="1654973" y="3884410"/>
                </a:lnTo>
                <a:lnTo>
                  <a:pt x="1648226" y="3883616"/>
                </a:lnTo>
                <a:lnTo>
                  <a:pt x="1641876" y="3883219"/>
                </a:lnTo>
                <a:lnTo>
                  <a:pt x="1628779" y="3881235"/>
                </a:lnTo>
                <a:lnTo>
                  <a:pt x="1615286" y="3878457"/>
                </a:lnTo>
                <a:lnTo>
                  <a:pt x="1602189" y="3874886"/>
                </a:lnTo>
                <a:lnTo>
                  <a:pt x="1589092" y="3871315"/>
                </a:lnTo>
                <a:lnTo>
                  <a:pt x="1575995" y="3867744"/>
                </a:lnTo>
                <a:lnTo>
                  <a:pt x="1563692" y="3864172"/>
                </a:lnTo>
                <a:lnTo>
                  <a:pt x="1550992" y="3861791"/>
                </a:lnTo>
                <a:lnTo>
                  <a:pt x="1539086" y="3859807"/>
                </a:lnTo>
                <a:lnTo>
                  <a:pt x="1532736" y="3859014"/>
                </a:lnTo>
                <a:lnTo>
                  <a:pt x="1526783" y="3858617"/>
                </a:lnTo>
                <a:lnTo>
                  <a:pt x="1520829" y="3859014"/>
                </a:lnTo>
                <a:lnTo>
                  <a:pt x="1514876" y="3859807"/>
                </a:lnTo>
                <a:lnTo>
                  <a:pt x="1514876" y="3852268"/>
                </a:lnTo>
                <a:lnTo>
                  <a:pt x="1514876" y="3845522"/>
                </a:lnTo>
                <a:lnTo>
                  <a:pt x="1515273" y="3839173"/>
                </a:lnTo>
                <a:lnTo>
                  <a:pt x="1516464" y="3833221"/>
                </a:lnTo>
                <a:lnTo>
                  <a:pt x="1517258" y="3827666"/>
                </a:lnTo>
                <a:lnTo>
                  <a:pt x="1518845" y="3822507"/>
                </a:lnTo>
                <a:lnTo>
                  <a:pt x="1522020" y="3812984"/>
                </a:lnTo>
                <a:lnTo>
                  <a:pt x="1525989" y="3804651"/>
                </a:lnTo>
                <a:lnTo>
                  <a:pt x="1529958" y="3796318"/>
                </a:lnTo>
                <a:lnTo>
                  <a:pt x="1533926" y="3787985"/>
                </a:lnTo>
                <a:lnTo>
                  <a:pt x="1537895" y="3778858"/>
                </a:lnTo>
                <a:lnTo>
                  <a:pt x="1547817" y="3776874"/>
                </a:lnTo>
                <a:lnTo>
                  <a:pt x="1558532" y="3774890"/>
                </a:lnTo>
                <a:lnTo>
                  <a:pt x="1568455" y="3773700"/>
                </a:lnTo>
                <a:lnTo>
                  <a:pt x="1578376" y="3773303"/>
                </a:lnTo>
                <a:lnTo>
                  <a:pt x="1597823" y="3773303"/>
                </a:lnTo>
                <a:lnTo>
                  <a:pt x="1615286" y="3772906"/>
                </a:lnTo>
                <a:lnTo>
                  <a:pt x="1623620" y="3772509"/>
                </a:lnTo>
                <a:lnTo>
                  <a:pt x="1631955" y="3771319"/>
                </a:lnTo>
                <a:lnTo>
                  <a:pt x="1639098" y="3769732"/>
                </a:lnTo>
                <a:lnTo>
                  <a:pt x="1645845" y="3767351"/>
                </a:lnTo>
                <a:lnTo>
                  <a:pt x="1649417" y="3765367"/>
                </a:lnTo>
                <a:lnTo>
                  <a:pt x="1652195" y="3763779"/>
                </a:lnTo>
                <a:lnTo>
                  <a:pt x="1655370" y="3761399"/>
                </a:lnTo>
                <a:lnTo>
                  <a:pt x="1658545" y="3759018"/>
                </a:lnTo>
                <a:lnTo>
                  <a:pt x="1660927" y="3756240"/>
                </a:lnTo>
                <a:lnTo>
                  <a:pt x="1663307" y="3752669"/>
                </a:lnTo>
                <a:lnTo>
                  <a:pt x="1666086" y="3749494"/>
                </a:lnTo>
                <a:lnTo>
                  <a:pt x="1668070" y="3745129"/>
                </a:lnTo>
                <a:lnTo>
                  <a:pt x="1660530" y="3743939"/>
                </a:lnTo>
                <a:lnTo>
                  <a:pt x="1652195" y="3742352"/>
                </a:lnTo>
                <a:lnTo>
                  <a:pt x="1645448" y="3739574"/>
                </a:lnTo>
                <a:lnTo>
                  <a:pt x="1638305" y="3737193"/>
                </a:lnTo>
                <a:lnTo>
                  <a:pt x="1631955" y="3734812"/>
                </a:lnTo>
                <a:lnTo>
                  <a:pt x="1625208" y="3731638"/>
                </a:lnTo>
                <a:lnTo>
                  <a:pt x="1618858" y="3728067"/>
                </a:lnTo>
                <a:lnTo>
                  <a:pt x="1612508" y="3724892"/>
                </a:lnTo>
                <a:lnTo>
                  <a:pt x="1600998" y="3716559"/>
                </a:lnTo>
                <a:lnTo>
                  <a:pt x="1590283" y="3708623"/>
                </a:lnTo>
                <a:lnTo>
                  <a:pt x="1579567" y="3700290"/>
                </a:lnTo>
                <a:lnTo>
                  <a:pt x="1568851" y="3691163"/>
                </a:lnTo>
                <a:lnTo>
                  <a:pt x="1549008" y="3673704"/>
                </a:lnTo>
                <a:lnTo>
                  <a:pt x="1539086" y="3664974"/>
                </a:lnTo>
                <a:lnTo>
                  <a:pt x="1528370" y="3657038"/>
                </a:lnTo>
                <a:lnTo>
                  <a:pt x="1517258" y="3649895"/>
                </a:lnTo>
                <a:lnTo>
                  <a:pt x="1511701" y="3647117"/>
                </a:lnTo>
                <a:lnTo>
                  <a:pt x="1505748" y="3643943"/>
                </a:lnTo>
                <a:lnTo>
                  <a:pt x="1500192" y="3641562"/>
                </a:lnTo>
                <a:lnTo>
                  <a:pt x="1493842" y="3638784"/>
                </a:lnTo>
                <a:lnTo>
                  <a:pt x="1487095" y="3637594"/>
                </a:lnTo>
                <a:lnTo>
                  <a:pt x="1480745" y="3635213"/>
                </a:lnTo>
                <a:lnTo>
                  <a:pt x="1479555" y="3634023"/>
                </a:lnTo>
                <a:lnTo>
                  <a:pt x="1479158" y="3632435"/>
                </a:lnTo>
                <a:lnTo>
                  <a:pt x="1477570" y="3627674"/>
                </a:lnTo>
                <a:lnTo>
                  <a:pt x="1475586" y="3618944"/>
                </a:lnTo>
                <a:lnTo>
                  <a:pt x="1473998" y="3614976"/>
                </a:lnTo>
                <a:lnTo>
                  <a:pt x="1473204" y="3613389"/>
                </a:lnTo>
                <a:lnTo>
                  <a:pt x="1472014" y="3611801"/>
                </a:lnTo>
                <a:lnTo>
                  <a:pt x="1470823" y="3611405"/>
                </a:lnTo>
                <a:lnTo>
                  <a:pt x="1468839" y="3610611"/>
                </a:lnTo>
                <a:lnTo>
                  <a:pt x="1466061" y="3610611"/>
                </a:lnTo>
                <a:lnTo>
                  <a:pt x="1463680" y="3611801"/>
                </a:lnTo>
                <a:lnTo>
                  <a:pt x="1464076" y="3605452"/>
                </a:lnTo>
                <a:lnTo>
                  <a:pt x="1464473" y="3599103"/>
                </a:lnTo>
                <a:lnTo>
                  <a:pt x="1465664" y="3593548"/>
                </a:lnTo>
                <a:lnTo>
                  <a:pt x="1467251" y="3588390"/>
                </a:lnTo>
                <a:lnTo>
                  <a:pt x="1468839" y="3583231"/>
                </a:lnTo>
                <a:lnTo>
                  <a:pt x="1470029" y="3578866"/>
                </a:lnTo>
                <a:lnTo>
                  <a:pt x="1472014" y="3574104"/>
                </a:lnTo>
                <a:lnTo>
                  <a:pt x="1473998" y="3570136"/>
                </a:lnTo>
                <a:lnTo>
                  <a:pt x="1476776" y="3566565"/>
                </a:lnTo>
                <a:lnTo>
                  <a:pt x="1479158" y="3562994"/>
                </a:lnTo>
                <a:lnTo>
                  <a:pt x="1484714" y="3557042"/>
                </a:lnTo>
                <a:lnTo>
                  <a:pt x="1490667" y="3551486"/>
                </a:lnTo>
                <a:lnTo>
                  <a:pt x="1497811" y="3547121"/>
                </a:lnTo>
                <a:lnTo>
                  <a:pt x="1492651" y="3547518"/>
                </a:lnTo>
                <a:lnTo>
                  <a:pt x="1487889" y="3547121"/>
                </a:lnTo>
                <a:lnTo>
                  <a:pt x="1483126" y="3546725"/>
                </a:lnTo>
                <a:lnTo>
                  <a:pt x="1478761" y="3545534"/>
                </a:lnTo>
                <a:lnTo>
                  <a:pt x="1473998" y="3543947"/>
                </a:lnTo>
                <a:lnTo>
                  <a:pt x="1469633" y="3541963"/>
                </a:lnTo>
                <a:lnTo>
                  <a:pt x="1460108" y="3537598"/>
                </a:lnTo>
                <a:lnTo>
                  <a:pt x="1449392" y="3532043"/>
                </a:lnTo>
                <a:lnTo>
                  <a:pt x="1437486" y="3526487"/>
                </a:lnTo>
                <a:lnTo>
                  <a:pt x="1431136" y="3524106"/>
                </a:lnTo>
                <a:lnTo>
                  <a:pt x="1423595" y="3521329"/>
                </a:lnTo>
                <a:lnTo>
                  <a:pt x="1415261" y="3518948"/>
                </a:lnTo>
                <a:lnTo>
                  <a:pt x="1406926" y="3516567"/>
                </a:lnTo>
                <a:lnTo>
                  <a:pt x="1410895" y="3513789"/>
                </a:lnTo>
                <a:lnTo>
                  <a:pt x="1414070" y="3511805"/>
                </a:lnTo>
                <a:lnTo>
                  <a:pt x="1415261" y="3509424"/>
                </a:lnTo>
                <a:lnTo>
                  <a:pt x="1415261" y="3506250"/>
                </a:lnTo>
                <a:lnTo>
                  <a:pt x="1415261" y="3503472"/>
                </a:lnTo>
                <a:lnTo>
                  <a:pt x="1414467" y="3501091"/>
                </a:lnTo>
                <a:lnTo>
                  <a:pt x="1412086" y="3495536"/>
                </a:lnTo>
                <a:lnTo>
                  <a:pt x="1410101" y="3490378"/>
                </a:lnTo>
                <a:lnTo>
                  <a:pt x="1409308" y="3488394"/>
                </a:lnTo>
                <a:lnTo>
                  <a:pt x="1410101" y="3486409"/>
                </a:lnTo>
                <a:lnTo>
                  <a:pt x="1411292" y="3485219"/>
                </a:lnTo>
                <a:lnTo>
                  <a:pt x="1414070" y="3484425"/>
                </a:lnTo>
                <a:lnTo>
                  <a:pt x="1418039" y="3484029"/>
                </a:lnTo>
                <a:lnTo>
                  <a:pt x="1423992" y="3484029"/>
                </a:lnTo>
                <a:lnTo>
                  <a:pt x="1422405" y="3480854"/>
                </a:lnTo>
                <a:lnTo>
                  <a:pt x="1420420" y="3478473"/>
                </a:lnTo>
                <a:lnTo>
                  <a:pt x="1418039" y="3476886"/>
                </a:lnTo>
                <a:lnTo>
                  <a:pt x="1415261" y="3475299"/>
                </a:lnTo>
                <a:lnTo>
                  <a:pt x="1412483" y="3474902"/>
                </a:lnTo>
                <a:lnTo>
                  <a:pt x="1408911" y="3474902"/>
                </a:lnTo>
                <a:lnTo>
                  <a:pt x="1405736" y="3475299"/>
                </a:lnTo>
                <a:lnTo>
                  <a:pt x="1402561" y="3476489"/>
                </a:lnTo>
                <a:lnTo>
                  <a:pt x="1399386" y="3477283"/>
                </a:lnTo>
                <a:lnTo>
                  <a:pt x="1395814" y="3478870"/>
                </a:lnTo>
                <a:lnTo>
                  <a:pt x="1393433" y="3480854"/>
                </a:lnTo>
                <a:lnTo>
                  <a:pt x="1390258" y="3482838"/>
                </a:lnTo>
                <a:lnTo>
                  <a:pt x="1388273" y="3484822"/>
                </a:lnTo>
                <a:lnTo>
                  <a:pt x="1386289" y="3487203"/>
                </a:lnTo>
                <a:lnTo>
                  <a:pt x="1384701" y="3489981"/>
                </a:lnTo>
                <a:lnTo>
                  <a:pt x="1384305" y="3492362"/>
                </a:lnTo>
                <a:lnTo>
                  <a:pt x="1379939" y="3490378"/>
                </a:lnTo>
                <a:lnTo>
                  <a:pt x="1376367" y="3488394"/>
                </a:lnTo>
                <a:lnTo>
                  <a:pt x="1370414" y="3484425"/>
                </a:lnTo>
                <a:lnTo>
                  <a:pt x="1365651" y="3479664"/>
                </a:lnTo>
                <a:lnTo>
                  <a:pt x="1361683" y="3476489"/>
                </a:lnTo>
                <a:lnTo>
                  <a:pt x="1357714" y="3472918"/>
                </a:lnTo>
                <a:lnTo>
                  <a:pt x="1355333" y="3471728"/>
                </a:lnTo>
                <a:lnTo>
                  <a:pt x="1352555" y="3470934"/>
                </a:lnTo>
                <a:lnTo>
                  <a:pt x="1350173" y="3469743"/>
                </a:lnTo>
                <a:lnTo>
                  <a:pt x="1346601" y="3469347"/>
                </a:lnTo>
                <a:lnTo>
                  <a:pt x="1343030" y="3468950"/>
                </a:lnTo>
                <a:lnTo>
                  <a:pt x="1338664" y="3468950"/>
                </a:lnTo>
                <a:lnTo>
                  <a:pt x="1338664" y="3464982"/>
                </a:lnTo>
                <a:lnTo>
                  <a:pt x="1338267" y="3460617"/>
                </a:lnTo>
                <a:lnTo>
                  <a:pt x="1336680" y="3457442"/>
                </a:lnTo>
                <a:lnTo>
                  <a:pt x="1335489" y="3453871"/>
                </a:lnTo>
                <a:lnTo>
                  <a:pt x="1332314" y="3447919"/>
                </a:lnTo>
                <a:lnTo>
                  <a:pt x="1329139" y="3442364"/>
                </a:lnTo>
                <a:lnTo>
                  <a:pt x="1325964" y="3437205"/>
                </a:lnTo>
                <a:lnTo>
                  <a:pt x="1325170" y="3434824"/>
                </a:lnTo>
                <a:lnTo>
                  <a:pt x="1324773" y="3431650"/>
                </a:lnTo>
                <a:lnTo>
                  <a:pt x="1324773" y="3429269"/>
                </a:lnTo>
                <a:lnTo>
                  <a:pt x="1324773" y="3426491"/>
                </a:lnTo>
                <a:lnTo>
                  <a:pt x="1325567" y="3424110"/>
                </a:lnTo>
                <a:lnTo>
                  <a:pt x="1327551" y="3420936"/>
                </a:lnTo>
                <a:lnTo>
                  <a:pt x="1323980" y="3420936"/>
                </a:lnTo>
                <a:lnTo>
                  <a:pt x="1321201" y="3422126"/>
                </a:lnTo>
                <a:lnTo>
                  <a:pt x="1318423" y="3423714"/>
                </a:lnTo>
                <a:lnTo>
                  <a:pt x="1316439" y="3425698"/>
                </a:lnTo>
                <a:lnTo>
                  <a:pt x="1314058" y="3427285"/>
                </a:lnTo>
                <a:lnTo>
                  <a:pt x="1311676" y="3428475"/>
                </a:lnTo>
                <a:lnTo>
                  <a:pt x="1308501" y="3429666"/>
                </a:lnTo>
                <a:lnTo>
                  <a:pt x="1304930" y="3429269"/>
                </a:lnTo>
                <a:lnTo>
                  <a:pt x="1304533" y="3426094"/>
                </a:lnTo>
                <a:lnTo>
                  <a:pt x="1304533" y="3423317"/>
                </a:lnTo>
                <a:lnTo>
                  <a:pt x="1305723" y="3418158"/>
                </a:lnTo>
                <a:lnTo>
                  <a:pt x="1306914" y="3414190"/>
                </a:lnTo>
                <a:lnTo>
                  <a:pt x="1308501" y="3410619"/>
                </a:lnTo>
                <a:lnTo>
                  <a:pt x="1310089" y="3406651"/>
                </a:lnTo>
                <a:lnTo>
                  <a:pt x="1310883" y="3402683"/>
                </a:lnTo>
                <a:lnTo>
                  <a:pt x="1311676" y="3396731"/>
                </a:lnTo>
                <a:lnTo>
                  <a:pt x="1310486" y="3389191"/>
                </a:lnTo>
                <a:lnTo>
                  <a:pt x="1313661" y="3391175"/>
                </a:lnTo>
                <a:lnTo>
                  <a:pt x="1317233" y="3392366"/>
                </a:lnTo>
                <a:lnTo>
                  <a:pt x="1322789" y="3397127"/>
                </a:lnTo>
                <a:lnTo>
                  <a:pt x="1327551" y="3401889"/>
                </a:lnTo>
                <a:lnTo>
                  <a:pt x="1332711" y="3407444"/>
                </a:lnTo>
                <a:lnTo>
                  <a:pt x="1337076" y="3414190"/>
                </a:lnTo>
                <a:lnTo>
                  <a:pt x="1341045" y="3420539"/>
                </a:lnTo>
                <a:lnTo>
                  <a:pt x="1349380" y="3434824"/>
                </a:lnTo>
                <a:lnTo>
                  <a:pt x="1357317" y="3448316"/>
                </a:lnTo>
                <a:lnTo>
                  <a:pt x="1361286" y="3454268"/>
                </a:lnTo>
                <a:lnTo>
                  <a:pt x="1366445" y="3460220"/>
                </a:lnTo>
                <a:lnTo>
                  <a:pt x="1371208" y="3465379"/>
                </a:lnTo>
                <a:lnTo>
                  <a:pt x="1376764" y="3470140"/>
                </a:lnTo>
                <a:lnTo>
                  <a:pt x="1382717" y="3473712"/>
                </a:lnTo>
                <a:lnTo>
                  <a:pt x="1386289" y="3475299"/>
                </a:lnTo>
                <a:lnTo>
                  <a:pt x="1389861" y="3476489"/>
                </a:lnTo>
                <a:lnTo>
                  <a:pt x="1389464" y="3471331"/>
                </a:lnTo>
                <a:lnTo>
                  <a:pt x="1388273" y="3467363"/>
                </a:lnTo>
                <a:lnTo>
                  <a:pt x="1386686" y="3464188"/>
                </a:lnTo>
                <a:lnTo>
                  <a:pt x="1384701" y="3461807"/>
                </a:lnTo>
                <a:lnTo>
                  <a:pt x="1382320" y="3459823"/>
                </a:lnTo>
                <a:lnTo>
                  <a:pt x="1379939" y="3457839"/>
                </a:lnTo>
                <a:lnTo>
                  <a:pt x="1373986" y="3455062"/>
                </a:lnTo>
                <a:lnTo>
                  <a:pt x="1370811" y="3453871"/>
                </a:lnTo>
                <a:lnTo>
                  <a:pt x="1368430" y="3452284"/>
                </a:lnTo>
                <a:lnTo>
                  <a:pt x="1365651" y="3449903"/>
                </a:lnTo>
                <a:lnTo>
                  <a:pt x="1363667" y="3447125"/>
                </a:lnTo>
                <a:lnTo>
                  <a:pt x="1362079" y="3444348"/>
                </a:lnTo>
                <a:lnTo>
                  <a:pt x="1361286" y="3440380"/>
                </a:lnTo>
                <a:lnTo>
                  <a:pt x="1361286" y="3434824"/>
                </a:lnTo>
                <a:lnTo>
                  <a:pt x="1361286" y="3428475"/>
                </a:lnTo>
                <a:lnTo>
                  <a:pt x="1363667" y="3429269"/>
                </a:lnTo>
                <a:lnTo>
                  <a:pt x="1365255" y="3429269"/>
                </a:lnTo>
                <a:lnTo>
                  <a:pt x="1366842" y="3428475"/>
                </a:lnTo>
                <a:lnTo>
                  <a:pt x="1368430" y="3428078"/>
                </a:lnTo>
                <a:lnTo>
                  <a:pt x="1369223" y="3427285"/>
                </a:lnTo>
                <a:lnTo>
                  <a:pt x="1370414" y="3425698"/>
                </a:lnTo>
                <a:lnTo>
                  <a:pt x="1371208" y="3422523"/>
                </a:lnTo>
                <a:lnTo>
                  <a:pt x="1372398" y="3418952"/>
                </a:lnTo>
                <a:lnTo>
                  <a:pt x="1373986" y="3416174"/>
                </a:lnTo>
                <a:lnTo>
                  <a:pt x="1374780" y="3414587"/>
                </a:lnTo>
                <a:lnTo>
                  <a:pt x="1375970" y="3413793"/>
                </a:lnTo>
                <a:lnTo>
                  <a:pt x="1376764" y="3412603"/>
                </a:lnTo>
                <a:lnTo>
                  <a:pt x="1378351" y="3412603"/>
                </a:lnTo>
                <a:lnTo>
                  <a:pt x="1373986" y="3399905"/>
                </a:lnTo>
                <a:lnTo>
                  <a:pt x="1368430" y="3388398"/>
                </a:lnTo>
                <a:lnTo>
                  <a:pt x="1362079" y="3377287"/>
                </a:lnTo>
                <a:lnTo>
                  <a:pt x="1355730" y="3367763"/>
                </a:lnTo>
                <a:lnTo>
                  <a:pt x="1348586" y="3359034"/>
                </a:lnTo>
                <a:lnTo>
                  <a:pt x="1341839" y="3350701"/>
                </a:lnTo>
                <a:lnTo>
                  <a:pt x="1333505" y="3343955"/>
                </a:lnTo>
                <a:lnTo>
                  <a:pt x="1325170" y="3338400"/>
                </a:lnTo>
                <a:lnTo>
                  <a:pt x="1316439" y="3333241"/>
                </a:lnTo>
                <a:lnTo>
                  <a:pt x="1307708" y="3329670"/>
                </a:lnTo>
                <a:lnTo>
                  <a:pt x="1302945" y="3328479"/>
                </a:lnTo>
                <a:lnTo>
                  <a:pt x="1298183" y="3327289"/>
                </a:lnTo>
                <a:lnTo>
                  <a:pt x="1293420" y="3326892"/>
                </a:lnTo>
                <a:lnTo>
                  <a:pt x="1288658" y="3326098"/>
                </a:lnTo>
                <a:lnTo>
                  <a:pt x="1283895" y="3325702"/>
                </a:lnTo>
                <a:lnTo>
                  <a:pt x="1279133" y="3326098"/>
                </a:lnTo>
                <a:lnTo>
                  <a:pt x="1273973" y="3326892"/>
                </a:lnTo>
                <a:lnTo>
                  <a:pt x="1268814" y="3327289"/>
                </a:lnTo>
                <a:lnTo>
                  <a:pt x="1263258" y="3328479"/>
                </a:lnTo>
                <a:lnTo>
                  <a:pt x="1258495" y="3329670"/>
                </a:lnTo>
                <a:lnTo>
                  <a:pt x="1253336" y="3331654"/>
                </a:lnTo>
                <a:lnTo>
                  <a:pt x="1247780" y="3333638"/>
                </a:lnTo>
                <a:lnTo>
                  <a:pt x="1243811" y="3328876"/>
                </a:lnTo>
                <a:lnTo>
                  <a:pt x="1240636" y="3324908"/>
                </a:lnTo>
                <a:lnTo>
                  <a:pt x="1238255" y="3320940"/>
                </a:lnTo>
                <a:lnTo>
                  <a:pt x="1236667" y="3316575"/>
                </a:lnTo>
                <a:lnTo>
                  <a:pt x="1236270" y="3313401"/>
                </a:lnTo>
                <a:lnTo>
                  <a:pt x="1235873" y="3309829"/>
                </a:lnTo>
                <a:lnTo>
                  <a:pt x="1235873" y="3306258"/>
                </a:lnTo>
                <a:lnTo>
                  <a:pt x="1236270" y="3302290"/>
                </a:lnTo>
                <a:lnTo>
                  <a:pt x="1238255" y="3294354"/>
                </a:lnTo>
                <a:lnTo>
                  <a:pt x="1240239" y="3283640"/>
                </a:lnTo>
                <a:lnTo>
                  <a:pt x="1241430" y="3277688"/>
                </a:lnTo>
                <a:lnTo>
                  <a:pt x="1241827" y="3270545"/>
                </a:lnTo>
                <a:lnTo>
                  <a:pt x="1242223" y="3262609"/>
                </a:lnTo>
                <a:lnTo>
                  <a:pt x="1242223" y="3253879"/>
                </a:lnTo>
                <a:lnTo>
                  <a:pt x="1264845" y="3253482"/>
                </a:lnTo>
                <a:lnTo>
                  <a:pt x="1261273" y="3249911"/>
                </a:lnTo>
                <a:lnTo>
                  <a:pt x="1258495" y="3245943"/>
                </a:lnTo>
                <a:lnTo>
                  <a:pt x="1256511" y="3241975"/>
                </a:lnTo>
                <a:lnTo>
                  <a:pt x="1255717" y="3240388"/>
                </a:lnTo>
                <a:lnTo>
                  <a:pt x="1255717" y="3238403"/>
                </a:lnTo>
                <a:lnTo>
                  <a:pt x="1256511" y="3236816"/>
                </a:lnTo>
                <a:lnTo>
                  <a:pt x="1256908" y="3234832"/>
                </a:lnTo>
                <a:lnTo>
                  <a:pt x="1257701" y="3234039"/>
                </a:lnTo>
                <a:lnTo>
                  <a:pt x="1259289" y="3232451"/>
                </a:lnTo>
                <a:lnTo>
                  <a:pt x="1261273" y="3231261"/>
                </a:lnTo>
                <a:lnTo>
                  <a:pt x="1264052" y="3230467"/>
                </a:lnTo>
                <a:lnTo>
                  <a:pt x="1266830" y="3230070"/>
                </a:lnTo>
                <a:lnTo>
                  <a:pt x="1270401" y="3229277"/>
                </a:lnTo>
                <a:lnTo>
                  <a:pt x="1268814" y="3221341"/>
                </a:lnTo>
                <a:lnTo>
                  <a:pt x="1266830" y="3213801"/>
                </a:lnTo>
                <a:lnTo>
                  <a:pt x="1264448" y="3207056"/>
                </a:lnTo>
                <a:lnTo>
                  <a:pt x="1261273" y="3200310"/>
                </a:lnTo>
                <a:lnTo>
                  <a:pt x="1258892" y="3193961"/>
                </a:lnTo>
                <a:lnTo>
                  <a:pt x="1255320" y="3187612"/>
                </a:lnTo>
                <a:lnTo>
                  <a:pt x="1248970" y="3176898"/>
                </a:lnTo>
                <a:lnTo>
                  <a:pt x="1241430" y="3165787"/>
                </a:lnTo>
                <a:lnTo>
                  <a:pt x="1233889" y="3155867"/>
                </a:lnTo>
                <a:lnTo>
                  <a:pt x="1226745" y="3145153"/>
                </a:lnTo>
                <a:lnTo>
                  <a:pt x="1219601" y="3134043"/>
                </a:lnTo>
                <a:lnTo>
                  <a:pt x="1220792" y="3129281"/>
                </a:lnTo>
                <a:lnTo>
                  <a:pt x="1221189" y="3123726"/>
                </a:lnTo>
                <a:lnTo>
                  <a:pt x="1221189" y="3117377"/>
                </a:lnTo>
                <a:lnTo>
                  <a:pt x="1220792" y="3111028"/>
                </a:lnTo>
                <a:lnTo>
                  <a:pt x="1220395" y="3104679"/>
                </a:lnTo>
                <a:lnTo>
                  <a:pt x="1218808" y="3097536"/>
                </a:lnTo>
                <a:lnTo>
                  <a:pt x="1215633" y="3082061"/>
                </a:lnTo>
                <a:lnTo>
                  <a:pt x="1211267" y="3065791"/>
                </a:lnTo>
                <a:lnTo>
                  <a:pt x="1206505" y="3049125"/>
                </a:lnTo>
                <a:lnTo>
                  <a:pt x="1202536" y="3032062"/>
                </a:lnTo>
                <a:lnTo>
                  <a:pt x="1198567" y="3015793"/>
                </a:lnTo>
                <a:lnTo>
                  <a:pt x="1195789" y="2999524"/>
                </a:lnTo>
                <a:lnTo>
                  <a:pt x="1194202" y="2991985"/>
                </a:lnTo>
                <a:lnTo>
                  <a:pt x="1193805" y="2984445"/>
                </a:lnTo>
                <a:lnTo>
                  <a:pt x="1193805" y="2977700"/>
                </a:lnTo>
                <a:lnTo>
                  <a:pt x="1193805" y="2970557"/>
                </a:lnTo>
                <a:lnTo>
                  <a:pt x="1194598" y="2964605"/>
                </a:lnTo>
                <a:lnTo>
                  <a:pt x="1196186" y="2958653"/>
                </a:lnTo>
                <a:lnTo>
                  <a:pt x="1198170" y="2953097"/>
                </a:lnTo>
                <a:lnTo>
                  <a:pt x="1200948" y="2948336"/>
                </a:lnTo>
                <a:lnTo>
                  <a:pt x="1204520" y="2943971"/>
                </a:lnTo>
                <a:lnTo>
                  <a:pt x="1209283" y="2940399"/>
                </a:lnTo>
                <a:lnTo>
                  <a:pt x="1214839" y="2937225"/>
                </a:lnTo>
                <a:lnTo>
                  <a:pt x="1220792" y="2935241"/>
                </a:lnTo>
                <a:lnTo>
                  <a:pt x="1227936" y="2934051"/>
                </a:lnTo>
                <a:lnTo>
                  <a:pt x="1236270" y="2933257"/>
                </a:lnTo>
                <a:lnTo>
                  <a:pt x="1237461" y="2928892"/>
                </a:lnTo>
                <a:lnTo>
                  <a:pt x="1239445" y="2924924"/>
                </a:lnTo>
                <a:lnTo>
                  <a:pt x="1241827" y="2920956"/>
                </a:lnTo>
                <a:lnTo>
                  <a:pt x="1245002" y="2917385"/>
                </a:lnTo>
                <a:lnTo>
                  <a:pt x="1248177" y="2913813"/>
                </a:lnTo>
                <a:lnTo>
                  <a:pt x="1251748" y="2910242"/>
                </a:lnTo>
                <a:lnTo>
                  <a:pt x="1259289" y="2903893"/>
                </a:lnTo>
                <a:lnTo>
                  <a:pt x="1266830" y="2898338"/>
                </a:lnTo>
                <a:lnTo>
                  <a:pt x="1272386" y="2893179"/>
                </a:lnTo>
                <a:lnTo>
                  <a:pt x="1274370" y="2891195"/>
                </a:lnTo>
                <a:lnTo>
                  <a:pt x="1275958" y="2888814"/>
                </a:lnTo>
                <a:lnTo>
                  <a:pt x="1276355" y="2886830"/>
                </a:lnTo>
                <a:lnTo>
                  <a:pt x="1275958" y="2884846"/>
                </a:lnTo>
                <a:lnTo>
                  <a:pt x="1285483" y="2881275"/>
                </a:lnTo>
                <a:lnTo>
                  <a:pt x="1294611" y="2876513"/>
                </a:lnTo>
                <a:lnTo>
                  <a:pt x="1302945" y="2872148"/>
                </a:lnTo>
                <a:lnTo>
                  <a:pt x="1311676" y="2866593"/>
                </a:lnTo>
                <a:lnTo>
                  <a:pt x="1320011" y="2861831"/>
                </a:lnTo>
                <a:lnTo>
                  <a:pt x="1327948" y="2855482"/>
                </a:lnTo>
                <a:lnTo>
                  <a:pt x="1335489" y="2849530"/>
                </a:lnTo>
                <a:lnTo>
                  <a:pt x="1343030" y="2843181"/>
                </a:lnTo>
                <a:lnTo>
                  <a:pt x="1350570" y="2836435"/>
                </a:lnTo>
                <a:lnTo>
                  <a:pt x="1357714" y="2828896"/>
                </a:lnTo>
                <a:lnTo>
                  <a:pt x="1364064" y="2821357"/>
                </a:lnTo>
                <a:lnTo>
                  <a:pt x="1370811" y="2813817"/>
                </a:lnTo>
                <a:lnTo>
                  <a:pt x="1377161" y="2805881"/>
                </a:lnTo>
                <a:lnTo>
                  <a:pt x="1383511" y="2797548"/>
                </a:lnTo>
                <a:lnTo>
                  <a:pt x="1389464" y="2788421"/>
                </a:lnTo>
                <a:lnTo>
                  <a:pt x="1395020" y="2779295"/>
                </a:lnTo>
                <a:lnTo>
                  <a:pt x="1399783" y="2780485"/>
                </a:lnTo>
                <a:lnTo>
                  <a:pt x="1404942" y="2780485"/>
                </a:lnTo>
                <a:lnTo>
                  <a:pt x="1409308" y="2779692"/>
                </a:lnTo>
                <a:lnTo>
                  <a:pt x="1414070" y="2778898"/>
                </a:lnTo>
                <a:lnTo>
                  <a:pt x="1418039" y="2776914"/>
                </a:lnTo>
                <a:lnTo>
                  <a:pt x="1421611" y="2774136"/>
                </a:lnTo>
                <a:lnTo>
                  <a:pt x="1425580" y="2771359"/>
                </a:lnTo>
                <a:lnTo>
                  <a:pt x="1429151" y="2767787"/>
                </a:lnTo>
                <a:lnTo>
                  <a:pt x="1431929" y="2763819"/>
                </a:lnTo>
                <a:lnTo>
                  <a:pt x="1435501" y="2759851"/>
                </a:lnTo>
                <a:lnTo>
                  <a:pt x="1441455" y="2750328"/>
                </a:lnTo>
                <a:lnTo>
                  <a:pt x="1447011" y="2740011"/>
                </a:lnTo>
                <a:lnTo>
                  <a:pt x="1452964" y="2729694"/>
                </a:lnTo>
                <a:lnTo>
                  <a:pt x="1458520" y="2719773"/>
                </a:lnTo>
                <a:lnTo>
                  <a:pt x="1465267" y="2710250"/>
                </a:lnTo>
                <a:lnTo>
                  <a:pt x="1468045" y="2705488"/>
                </a:lnTo>
                <a:lnTo>
                  <a:pt x="1471617" y="2701123"/>
                </a:lnTo>
                <a:lnTo>
                  <a:pt x="1475189" y="2697552"/>
                </a:lnTo>
                <a:lnTo>
                  <a:pt x="1479158" y="2693981"/>
                </a:lnTo>
                <a:lnTo>
                  <a:pt x="1483126" y="2691203"/>
                </a:lnTo>
                <a:lnTo>
                  <a:pt x="1487095" y="2689219"/>
                </a:lnTo>
                <a:lnTo>
                  <a:pt x="1491858" y="2686838"/>
                </a:lnTo>
                <a:lnTo>
                  <a:pt x="1496620" y="2686045"/>
                </a:lnTo>
                <a:lnTo>
                  <a:pt x="1501779" y="2686045"/>
                </a:lnTo>
                <a:lnTo>
                  <a:pt x="1507336" y="2686441"/>
                </a:lnTo>
                <a:lnTo>
                  <a:pt x="1513289" y="2687632"/>
                </a:lnTo>
                <a:lnTo>
                  <a:pt x="1519242" y="2689616"/>
                </a:lnTo>
                <a:lnTo>
                  <a:pt x="1519242" y="2721757"/>
                </a:lnTo>
                <a:lnTo>
                  <a:pt x="1525989" y="2719773"/>
                </a:lnTo>
                <a:lnTo>
                  <a:pt x="1532736" y="2718583"/>
                </a:lnTo>
                <a:lnTo>
                  <a:pt x="1539086" y="2718583"/>
                </a:lnTo>
                <a:lnTo>
                  <a:pt x="1545436" y="2718583"/>
                </a:lnTo>
                <a:lnTo>
                  <a:pt x="1551390" y="2719773"/>
                </a:lnTo>
                <a:lnTo>
                  <a:pt x="1557342" y="2720964"/>
                </a:lnTo>
                <a:lnTo>
                  <a:pt x="1563692" y="2722948"/>
                </a:lnTo>
                <a:lnTo>
                  <a:pt x="1569645" y="2725329"/>
                </a:lnTo>
                <a:lnTo>
                  <a:pt x="1575598" y="2728106"/>
                </a:lnTo>
                <a:lnTo>
                  <a:pt x="1581155" y="2731281"/>
                </a:lnTo>
                <a:lnTo>
                  <a:pt x="1592664" y="2737630"/>
                </a:lnTo>
                <a:lnTo>
                  <a:pt x="1615286" y="2753105"/>
                </a:lnTo>
                <a:lnTo>
                  <a:pt x="1627192" y="2760248"/>
                </a:lnTo>
                <a:lnTo>
                  <a:pt x="1638701" y="2767390"/>
                </a:lnTo>
                <a:lnTo>
                  <a:pt x="1645448" y="2769771"/>
                </a:lnTo>
                <a:lnTo>
                  <a:pt x="1651401" y="2772946"/>
                </a:lnTo>
                <a:lnTo>
                  <a:pt x="1657751" y="2774930"/>
                </a:lnTo>
                <a:lnTo>
                  <a:pt x="1664498" y="2776517"/>
                </a:lnTo>
                <a:lnTo>
                  <a:pt x="1670848" y="2777708"/>
                </a:lnTo>
                <a:lnTo>
                  <a:pt x="1677991" y="2778501"/>
                </a:lnTo>
                <a:lnTo>
                  <a:pt x="1685135" y="2778501"/>
                </a:lnTo>
                <a:lnTo>
                  <a:pt x="1691883" y="2777708"/>
                </a:lnTo>
                <a:lnTo>
                  <a:pt x="1699423" y="2776517"/>
                </a:lnTo>
                <a:lnTo>
                  <a:pt x="1706964" y="2774136"/>
                </a:lnTo>
                <a:lnTo>
                  <a:pt x="1714901" y="2771359"/>
                </a:lnTo>
                <a:lnTo>
                  <a:pt x="1723236" y="2767390"/>
                </a:lnTo>
                <a:lnTo>
                  <a:pt x="1721252" y="2762232"/>
                </a:lnTo>
                <a:lnTo>
                  <a:pt x="1718473" y="2757073"/>
                </a:lnTo>
                <a:lnTo>
                  <a:pt x="1716092" y="2752709"/>
                </a:lnTo>
                <a:lnTo>
                  <a:pt x="1712916" y="2748740"/>
                </a:lnTo>
                <a:lnTo>
                  <a:pt x="1706964" y="2741201"/>
                </a:lnTo>
                <a:lnTo>
                  <a:pt x="1700217" y="2734058"/>
                </a:lnTo>
                <a:lnTo>
                  <a:pt x="1693073" y="2727710"/>
                </a:lnTo>
                <a:lnTo>
                  <a:pt x="1685930" y="2721757"/>
                </a:lnTo>
                <a:lnTo>
                  <a:pt x="1670848" y="2710250"/>
                </a:lnTo>
                <a:lnTo>
                  <a:pt x="1663704" y="2703504"/>
                </a:lnTo>
                <a:lnTo>
                  <a:pt x="1656958" y="2697155"/>
                </a:lnTo>
                <a:lnTo>
                  <a:pt x="1650211" y="2689616"/>
                </a:lnTo>
                <a:lnTo>
                  <a:pt x="1647829" y="2684854"/>
                </a:lnTo>
                <a:lnTo>
                  <a:pt x="1644655" y="2680886"/>
                </a:lnTo>
                <a:lnTo>
                  <a:pt x="1642273" y="2676124"/>
                </a:lnTo>
                <a:lnTo>
                  <a:pt x="1640289" y="2670966"/>
                </a:lnTo>
                <a:lnTo>
                  <a:pt x="1638305" y="2665410"/>
                </a:lnTo>
                <a:lnTo>
                  <a:pt x="1636320" y="2659855"/>
                </a:lnTo>
                <a:lnTo>
                  <a:pt x="1634733" y="2653903"/>
                </a:lnTo>
                <a:lnTo>
                  <a:pt x="1633939" y="2646760"/>
                </a:lnTo>
                <a:lnTo>
                  <a:pt x="1633145" y="2640015"/>
                </a:lnTo>
                <a:lnTo>
                  <a:pt x="1632748" y="2632475"/>
                </a:lnTo>
                <a:lnTo>
                  <a:pt x="1636320" y="2632475"/>
                </a:lnTo>
                <a:lnTo>
                  <a:pt x="1639892" y="2632475"/>
                </a:lnTo>
                <a:lnTo>
                  <a:pt x="1643464" y="2632475"/>
                </a:lnTo>
                <a:lnTo>
                  <a:pt x="1646639" y="2632475"/>
                </a:lnTo>
                <a:lnTo>
                  <a:pt x="1649814" y="2631682"/>
                </a:lnTo>
                <a:lnTo>
                  <a:pt x="1652195" y="2630491"/>
                </a:lnTo>
                <a:lnTo>
                  <a:pt x="1653386" y="2629301"/>
                </a:lnTo>
                <a:lnTo>
                  <a:pt x="1654179" y="2627714"/>
                </a:lnTo>
                <a:lnTo>
                  <a:pt x="1654973" y="2625729"/>
                </a:lnTo>
                <a:lnTo>
                  <a:pt x="1655370" y="2623745"/>
                </a:lnTo>
                <a:lnTo>
                  <a:pt x="1655767" y="2619777"/>
                </a:lnTo>
                <a:lnTo>
                  <a:pt x="1655767" y="2616206"/>
                </a:lnTo>
                <a:lnTo>
                  <a:pt x="1655370" y="2613428"/>
                </a:lnTo>
                <a:lnTo>
                  <a:pt x="1654179" y="2611048"/>
                </a:lnTo>
                <a:lnTo>
                  <a:pt x="1652989" y="2609857"/>
                </a:lnTo>
                <a:lnTo>
                  <a:pt x="1651401" y="2608270"/>
                </a:lnTo>
                <a:lnTo>
                  <a:pt x="1649417" y="2607873"/>
                </a:lnTo>
                <a:lnTo>
                  <a:pt x="1647432" y="2607079"/>
                </a:lnTo>
                <a:lnTo>
                  <a:pt x="1642670" y="2606286"/>
                </a:lnTo>
                <a:lnTo>
                  <a:pt x="1638305" y="2605889"/>
                </a:lnTo>
                <a:lnTo>
                  <a:pt x="1636717" y="2604699"/>
                </a:lnTo>
                <a:lnTo>
                  <a:pt x="1634733" y="2603905"/>
                </a:lnTo>
                <a:lnTo>
                  <a:pt x="1633145" y="2602318"/>
                </a:lnTo>
                <a:lnTo>
                  <a:pt x="1632351" y="2600334"/>
                </a:lnTo>
                <a:lnTo>
                  <a:pt x="1632748" y="2596762"/>
                </a:lnTo>
                <a:lnTo>
                  <a:pt x="1633939" y="2593985"/>
                </a:lnTo>
                <a:lnTo>
                  <a:pt x="1634336" y="2591604"/>
                </a:lnTo>
                <a:lnTo>
                  <a:pt x="1635923" y="2589620"/>
                </a:lnTo>
                <a:lnTo>
                  <a:pt x="1636717" y="2588033"/>
                </a:lnTo>
                <a:lnTo>
                  <a:pt x="1638305" y="2586842"/>
                </a:lnTo>
                <a:lnTo>
                  <a:pt x="1639892" y="2585652"/>
                </a:lnTo>
                <a:lnTo>
                  <a:pt x="1641876" y="2585255"/>
                </a:lnTo>
                <a:lnTo>
                  <a:pt x="1643464" y="2585255"/>
                </a:lnTo>
                <a:lnTo>
                  <a:pt x="1644655" y="2585255"/>
                </a:lnTo>
                <a:lnTo>
                  <a:pt x="1649020" y="2586049"/>
                </a:lnTo>
                <a:lnTo>
                  <a:pt x="1651798" y="2588826"/>
                </a:lnTo>
                <a:lnTo>
                  <a:pt x="1654973" y="2591604"/>
                </a:lnTo>
                <a:lnTo>
                  <a:pt x="1653386" y="2586049"/>
                </a:lnTo>
                <a:lnTo>
                  <a:pt x="1652195" y="2581287"/>
                </a:lnTo>
                <a:lnTo>
                  <a:pt x="1651401" y="2576128"/>
                </a:lnTo>
                <a:lnTo>
                  <a:pt x="1651005" y="2571763"/>
                </a:lnTo>
                <a:lnTo>
                  <a:pt x="1651005" y="2567002"/>
                </a:lnTo>
                <a:lnTo>
                  <a:pt x="1651005" y="2562637"/>
                </a:lnTo>
                <a:lnTo>
                  <a:pt x="1651798" y="2558669"/>
                </a:lnTo>
                <a:lnTo>
                  <a:pt x="1652195" y="2554701"/>
                </a:lnTo>
                <a:lnTo>
                  <a:pt x="1654973" y="2546368"/>
                </a:lnTo>
                <a:lnTo>
                  <a:pt x="1658545" y="2539622"/>
                </a:lnTo>
                <a:lnTo>
                  <a:pt x="1661720" y="2532082"/>
                </a:lnTo>
                <a:lnTo>
                  <a:pt x="1666086" y="2524940"/>
                </a:lnTo>
                <a:lnTo>
                  <a:pt x="1670451" y="2517797"/>
                </a:lnTo>
                <a:lnTo>
                  <a:pt x="1674420" y="2509861"/>
                </a:lnTo>
                <a:lnTo>
                  <a:pt x="1677991" y="2501925"/>
                </a:lnTo>
                <a:lnTo>
                  <a:pt x="1681564" y="2492798"/>
                </a:lnTo>
                <a:lnTo>
                  <a:pt x="1683548" y="2483275"/>
                </a:lnTo>
                <a:lnTo>
                  <a:pt x="1684342" y="2478116"/>
                </a:lnTo>
                <a:lnTo>
                  <a:pt x="1685135" y="2472561"/>
                </a:lnTo>
                <a:lnTo>
                  <a:pt x="1685135" y="2466609"/>
                </a:lnTo>
                <a:lnTo>
                  <a:pt x="1685135" y="2460657"/>
                </a:lnTo>
                <a:lnTo>
                  <a:pt x="1684342" y="2454308"/>
                </a:lnTo>
                <a:lnTo>
                  <a:pt x="1683548" y="2447165"/>
                </a:lnTo>
                <a:lnTo>
                  <a:pt x="1691089" y="2449546"/>
                </a:lnTo>
                <a:lnTo>
                  <a:pt x="1698630" y="2451530"/>
                </a:lnTo>
                <a:lnTo>
                  <a:pt x="1704979" y="2452720"/>
                </a:lnTo>
                <a:lnTo>
                  <a:pt x="1708154" y="2452720"/>
                </a:lnTo>
                <a:lnTo>
                  <a:pt x="1710933" y="2452324"/>
                </a:lnTo>
                <a:lnTo>
                  <a:pt x="1713711" y="2451133"/>
                </a:lnTo>
                <a:lnTo>
                  <a:pt x="1716092" y="2449546"/>
                </a:lnTo>
                <a:lnTo>
                  <a:pt x="1718076" y="2447562"/>
                </a:lnTo>
                <a:lnTo>
                  <a:pt x="1719664" y="2443991"/>
                </a:lnTo>
                <a:lnTo>
                  <a:pt x="1721252" y="2440816"/>
                </a:lnTo>
                <a:lnTo>
                  <a:pt x="1722045" y="2435658"/>
                </a:lnTo>
                <a:lnTo>
                  <a:pt x="1722442" y="2429706"/>
                </a:lnTo>
                <a:lnTo>
                  <a:pt x="1722442" y="2422960"/>
                </a:lnTo>
                <a:lnTo>
                  <a:pt x="1727602" y="2424944"/>
                </a:lnTo>
                <a:lnTo>
                  <a:pt x="1733158" y="2426531"/>
                </a:lnTo>
                <a:lnTo>
                  <a:pt x="1737523" y="2428118"/>
                </a:lnTo>
                <a:lnTo>
                  <a:pt x="1742683" y="2428912"/>
                </a:lnTo>
                <a:lnTo>
                  <a:pt x="1747841" y="2429706"/>
                </a:lnTo>
                <a:lnTo>
                  <a:pt x="1752207" y="2429706"/>
                </a:lnTo>
                <a:lnTo>
                  <a:pt x="1756573" y="2428515"/>
                </a:lnTo>
                <a:lnTo>
                  <a:pt x="1760939" y="2427721"/>
                </a:lnTo>
                <a:lnTo>
                  <a:pt x="1764114" y="2425737"/>
                </a:lnTo>
                <a:lnTo>
                  <a:pt x="1767686" y="2422563"/>
                </a:lnTo>
                <a:lnTo>
                  <a:pt x="1771257" y="2419388"/>
                </a:lnTo>
                <a:lnTo>
                  <a:pt x="1773639" y="2415024"/>
                </a:lnTo>
                <a:lnTo>
                  <a:pt x="1775622" y="2409865"/>
                </a:lnTo>
                <a:lnTo>
                  <a:pt x="1778004" y="2404310"/>
                </a:lnTo>
                <a:lnTo>
                  <a:pt x="1778798" y="2397961"/>
                </a:lnTo>
                <a:lnTo>
                  <a:pt x="1779195" y="2390025"/>
                </a:lnTo>
                <a:lnTo>
                  <a:pt x="1785148" y="2391612"/>
                </a:lnTo>
                <a:lnTo>
                  <a:pt x="1791498" y="2392802"/>
                </a:lnTo>
                <a:lnTo>
                  <a:pt x="1797054" y="2395580"/>
                </a:lnTo>
                <a:lnTo>
                  <a:pt x="1801817" y="2398358"/>
                </a:lnTo>
                <a:lnTo>
                  <a:pt x="1806976" y="2401929"/>
                </a:lnTo>
                <a:lnTo>
                  <a:pt x="1811342" y="2405897"/>
                </a:lnTo>
                <a:lnTo>
                  <a:pt x="1816104" y="2409865"/>
                </a:lnTo>
                <a:lnTo>
                  <a:pt x="1820073" y="2415024"/>
                </a:lnTo>
                <a:lnTo>
                  <a:pt x="1824042" y="2420182"/>
                </a:lnTo>
                <a:lnTo>
                  <a:pt x="1828011" y="2425737"/>
                </a:lnTo>
                <a:lnTo>
                  <a:pt x="1835550" y="2436451"/>
                </a:lnTo>
                <a:lnTo>
                  <a:pt x="1842694" y="2448752"/>
                </a:lnTo>
                <a:lnTo>
                  <a:pt x="1849045" y="2460657"/>
                </a:lnTo>
                <a:lnTo>
                  <a:pt x="1856189" y="2472164"/>
                </a:lnTo>
                <a:lnTo>
                  <a:pt x="1863331" y="2483672"/>
                </a:lnTo>
                <a:lnTo>
                  <a:pt x="1870079" y="2493989"/>
                </a:lnTo>
                <a:lnTo>
                  <a:pt x="1873651" y="2498354"/>
                </a:lnTo>
                <a:lnTo>
                  <a:pt x="1877619" y="2502718"/>
                </a:lnTo>
                <a:lnTo>
                  <a:pt x="1881589" y="2506290"/>
                </a:lnTo>
                <a:lnTo>
                  <a:pt x="1885556" y="2509861"/>
                </a:lnTo>
                <a:lnTo>
                  <a:pt x="1890319" y="2512242"/>
                </a:lnTo>
                <a:lnTo>
                  <a:pt x="1894685" y="2515020"/>
                </a:lnTo>
                <a:lnTo>
                  <a:pt x="1899844" y="2516210"/>
                </a:lnTo>
                <a:lnTo>
                  <a:pt x="1904607" y="2517004"/>
                </a:lnTo>
                <a:lnTo>
                  <a:pt x="1909766" y="2517400"/>
                </a:lnTo>
                <a:lnTo>
                  <a:pt x="1915322" y="2516210"/>
                </a:lnTo>
                <a:lnTo>
                  <a:pt x="1918498" y="2521369"/>
                </a:lnTo>
                <a:lnTo>
                  <a:pt x="1920878" y="2526924"/>
                </a:lnTo>
                <a:lnTo>
                  <a:pt x="1925244" y="2538431"/>
                </a:lnTo>
                <a:lnTo>
                  <a:pt x="1928022" y="2543987"/>
                </a:lnTo>
                <a:lnTo>
                  <a:pt x="1930403" y="2549145"/>
                </a:lnTo>
                <a:lnTo>
                  <a:pt x="1932388" y="2551526"/>
                </a:lnTo>
                <a:lnTo>
                  <a:pt x="1933976" y="2553510"/>
                </a:lnTo>
                <a:lnTo>
                  <a:pt x="1935961" y="2555097"/>
                </a:lnTo>
                <a:lnTo>
                  <a:pt x="1938342" y="2556685"/>
                </a:lnTo>
                <a:lnTo>
                  <a:pt x="1934769" y="2561446"/>
                </a:lnTo>
                <a:lnTo>
                  <a:pt x="1930802" y="2565414"/>
                </a:lnTo>
                <a:lnTo>
                  <a:pt x="1926436" y="2569779"/>
                </a:lnTo>
                <a:lnTo>
                  <a:pt x="1921276" y="2572557"/>
                </a:lnTo>
                <a:lnTo>
                  <a:pt x="1922864" y="2577715"/>
                </a:lnTo>
                <a:lnTo>
                  <a:pt x="1924847" y="2581684"/>
                </a:lnTo>
                <a:lnTo>
                  <a:pt x="1926832" y="2585652"/>
                </a:lnTo>
                <a:lnTo>
                  <a:pt x="1928817" y="2589620"/>
                </a:lnTo>
                <a:lnTo>
                  <a:pt x="1931991" y="2592794"/>
                </a:lnTo>
                <a:lnTo>
                  <a:pt x="1934373" y="2596366"/>
                </a:lnTo>
                <a:lnTo>
                  <a:pt x="1937549" y="2598746"/>
                </a:lnTo>
                <a:lnTo>
                  <a:pt x="1940325" y="2601127"/>
                </a:lnTo>
                <a:lnTo>
                  <a:pt x="1947469" y="2605889"/>
                </a:lnTo>
                <a:lnTo>
                  <a:pt x="1954613" y="2609063"/>
                </a:lnTo>
                <a:lnTo>
                  <a:pt x="1962155" y="2612635"/>
                </a:lnTo>
                <a:lnTo>
                  <a:pt x="1969694" y="2615809"/>
                </a:lnTo>
                <a:lnTo>
                  <a:pt x="1977235" y="2619381"/>
                </a:lnTo>
                <a:lnTo>
                  <a:pt x="1984777" y="2622158"/>
                </a:lnTo>
                <a:lnTo>
                  <a:pt x="1991523" y="2626126"/>
                </a:lnTo>
                <a:lnTo>
                  <a:pt x="1998667" y="2630888"/>
                </a:lnTo>
                <a:lnTo>
                  <a:pt x="2001842" y="2633269"/>
                </a:lnTo>
                <a:lnTo>
                  <a:pt x="2004619" y="2635650"/>
                </a:lnTo>
                <a:lnTo>
                  <a:pt x="2007794" y="2638824"/>
                </a:lnTo>
                <a:lnTo>
                  <a:pt x="2010177" y="2642395"/>
                </a:lnTo>
                <a:lnTo>
                  <a:pt x="2012160" y="2645967"/>
                </a:lnTo>
                <a:lnTo>
                  <a:pt x="2014145" y="2650332"/>
                </a:lnTo>
                <a:lnTo>
                  <a:pt x="2016129" y="2654300"/>
                </a:lnTo>
                <a:lnTo>
                  <a:pt x="2017716" y="2659458"/>
                </a:lnTo>
                <a:lnTo>
                  <a:pt x="2031607" y="2653506"/>
                </a:lnTo>
                <a:lnTo>
                  <a:pt x="2045498" y="2648348"/>
                </a:lnTo>
                <a:lnTo>
                  <a:pt x="2058991" y="2643983"/>
                </a:lnTo>
                <a:lnTo>
                  <a:pt x="2065342" y="2642395"/>
                </a:lnTo>
                <a:lnTo>
                  <a:pt x="2072088" y="2640808"/>
                </a:lnTo>
                <a:lnTo>
                  <a:pt x="2078439" y="2640015"/>
                </a:lnTo>
                <a:lnTo>
                  <a:pt x="2084788" y="2640015"/>
                </a:lnTo>
                <a:lnTo>
                  <a:pt x="2091536" y="2640015"/>
                </a:lnTo>
                <a:lnTo>
                  <a:pt x="2097891" y="2640411"/>
                </a:lnTo>
                <a:lnTo>
                  <a:pt x="2104635" y="2641999"/>
                </a:lnTo>
                <a:lnTo>
                  <a:pt x="2111383" y="2643983"/>
                </a:lnTo>
                <a:lnTo>
                  <a:pt x="2118128" y="2646364"/>
                </a:lnTo>
                <a:lnTo>
                  <a:pt x="2125272" y="2649935"/>
                </a:lnTo>
                <a:lnTo>
                  <a:pt x="2127258" y="2643189"/>
                </a:lnTo>
                <a:lnTo>
                  <a:pt x="2127258" y="2638031"/>
                </a:lnTo>
                <a:lnTo>
                  <a:pt x="2126466" y="2633666"/>
                </a:lnTo>
                <a:lnTo>
                  <a:pt x="2125272" y="2630888"/>
                </a:lnTo>
                <a:lnTo>
                  <a:pt x="2122494" y="2628110"/>
                </a:lnTo>
                <a:lnTo>
                  <a:pt x="2120116" y="2627317"/>
                </a:lnTo>
                <a:lnTo>
                  <a:pt x="2116543" y="2626126"/>
                </a:lnTo>
                <a:lnTo>
                  <a:pt x="2113764" y="2625729"/>
                </a:lnTo>
                <a:lnTo>
                  <a:pt x="2108208" y="2624936"/>
                </a:lnTo>
                <a:lnTo>
                  <a:pt x="2105430" y="2624142"/>
                </a:lnTo>
                <a:lnTo>
                  <a:pt x="2104238" y="2622952"/>
                </a:lnTo>
                <a:lnTo>
                  <a:pt x="2103445" y="2622158"/>
                </a:lnTo>
                <a:lnTo>
                  <a:pt x="2103047" y="2621365"/>
                </a:lnTo>
                <a:lnTo>
                  <a:pt x="2103445" y="2618587"/>
                </a:lnTo>
                <a:lnTo>
                  <a:pt x="2105034" y="2615412"/>
                </a:lnTo>
                <a:lnTo>
                  <a:pt x="2108208" y="2610254"/>
                </a:lnTo>
                <a:lnTo>
                  <a:pt x="2106222" y="2612238"/>
                </a:lnTo>
                <a:lnTo>
                  <a:pt x="2104238" y="2614222"/>
                </a:lnTo>
                <a:lnTo>
                  <a:pt x="2101462" y="2615809"/>
                </a:lnTo>
                <a:lnTo>
                  <a:pt x="2098683" y="2616603"/>
                </a:lnTo>
                <a:lnTo>
                  <a:pt x="2095901" y="2617793"/>
                </a:lnTo>
                <a:lnTo>
                  <a:pt x="2092330" y="2618190"/>
                </a:lnTo>
                <a:lnTo>
                  <a:pt x="2085583" y="2618587"/>
                </a:lnTo>
                <a:lnTo>
                  <a:pt x="2084392" y="2616206"/>
                </a:lnTo>
                <a:lnTo>
                  <a:pt x="2083598" y="2613825"/>
                </a:lnTo>
                <a:lnTo>
                  <a:pt x="2081614" y="2608270"/>
                </a:lnTo>
                <a:lnTo>
                  <a:pt x="2079630" y="2595175"/>
                </a:lnTo>
                <a:lnTo>
                  <a:pt x="2078439" y="2589223"/>
                </a:lnTo>
                <a:lnTo>
                  <a:pt x="2077644" y="2586049"/>
                </a:lnTo>
                <a:lnTo>
                  <a:pt x="2076454" y="2583668"/>
                </a:lnTo>
                <a:lnTo>
                  <a:pt x="2074866" y="2581684"/>
                </a:lnTo>
                <a:lnTo>
                  <a:pt x="2072883" y="2580096"/>
                </a:lnTo>
                <a:lnTo>
                  <a:pt x="2070898" y="2579303"/>
                </a:lnTo>
                <a:lnTo>
                  <a:pt x="2068517" y="2578509"/>
                </a:lnTo>
                <a:lnTo>
                  <a:pt x="2068914" y="2575731"/>
                </a:lnTo>
                <a:lnTo>
                  <a:pt x="2069310" y="2572954"/>
                </a:lnTo>
                <a:lnTo>
                  <a:pt x="2070898" y="2570970"/>
                </a:lnTo>
                <a:lnTo>
                  <a:pt x="2072088" y="2570176"/>
                </a:lnTo>
                <a:lnTo>
                  <a:pt x="2073279" y="2568986"/>
                </a:lnTo>
                <a:lnTo>
                  <a:pt x="2075264" y="2568986"/>
                </a:lnTo>
                <a:lnTo>
                  <a:pt x="2076850" y="2569779"/>
                </a:lnTo>
                <a:lnTo>
                  <a:pt x="2078835" y="2570176"/>
                </a:lnTo>
                <a:lnTo>
                  <a:pt x="2082803" y="2572160"/>
                </a:lnTo>
                <a:lnTo>
                  <a:pt x="2086376" y="2574541"/>
                </a:lnTo>
                <a:lnTo>
                  <a:pt x="2091139" y="2578509"/>
                </a:lnTo>
                <a:lnTo>
                  <a:pt x="2091536" y="2574144"/>
                </a:lnTo>
                <a:lnTo>
                  <a:pt x="2091139" y="2569779"/>
                </a:lnTo>
                <a:lnTo>
                  <a:pt x="2089949" y="2561446"/>
                </a:lnTo>
                <a:lnTo>
                  <a:pt x="2088361" y="2554701"/>
                </a:lnTo>
                <a:lnTo>
                  <a:pt x="2087169" y="2547558"/>
                </a:lnTo>
                <a:lnTo>
                  <a:pt x="2085979" y="2541606"/>
                </a:lnTo>
                <a:lnTo>
                  <a:pt x="2085979" y="2538431"/>
                </a:lnTo>
                <a:lnTo>
                  <a:pt x="2085979" y="2534860"/>
                </a:lnTo>
                <a:lnTo>
                  <a:pt x="2086376" y="2532082"/>
                </a:lnTo>
                <a:lnTo>
                  <a:pt x="2087567" y="2528908"/>
                </a:lnTo>
                <a:lnTo>
                  <a:pt x="2089154" y="2525337"/>
                </a:lnTo>
                <a:lnTo>
                  <a:pt x="2091139" y="2522559"/>
                </a:lnTo>
                <a:lnTo>
                  <a:pt x="2085583" y="2520972"/>
                </a:lnTo>
                <a:lnTo>
                  <a:pt x="2080820" y="2521369"/>
                </a:lnTo>
                <a:lnTo>
                  <a:pt x="2076850" y="2522559"/>
                </a:lnTo>
                <a:lnTo>
                  <a:pt x="2074073" y="2523749"/>
                </a:lnTo>
                <a:lnTo>
                  <a:pt x="2070898" y="2526924"/>
                </a:lnTo>
                <a:lnTo>
                  <a:pt x="2068914" y="2530098"/>
                </a:lnTo>
                <a:lnTo>
                  <a:pt x="2066929" y="2533273"/>
                </a:lnTo>
                <a:lnTo>
                  <a:pt x="2064945" y="2537638"/>
                </a:lnTo>
                <a:lnTo>
                  <a:pt x="2061373" y="2545574"/>
                </a:lnTo>
                <a:lnTo>
                  <a:pt x="2059786" y="2549542"/>
                </a:lnTo>
                <a:lnTo>
                  <a:pt x="2057802" y="2553510"/>
                </a:lnTo>
                <a:lnTo>
                  <a:pt x="2055420" y="2556685"/>
                </a:lnTo>
                <a:lnTo>
                  <a:pt x="2053039" y="2559462"/>
                </a:lnTo>
                <a:lnTo>
                  <a:pt x="2049863" y="2561446"/>
                </a:lnTo>
                <a:lnTo>
                  <a:pt x="2045895" y="2563034"/>
                </a:lnTo>
                <a:lnTo>
                  <a:pt x="2043910" y="2559065"/>
                </a:lnTo>
                <a:lnTo>
                  <a:pt x="2042322" y="2554701"/>
                </a:lnTo>
                <a:lnTo>
                  <a:pt x="2041132" y="2549939"/>
                </a:lnTo>
                <a:lnTo>
                  <a:pt x="2041132" y="2545177"/>
                </a:lnTo>
                <a:lnTo>
                  <a:pt x="2042322" y="2534463"/>
                </a:lnTo>
                <a:lnTo>
                  <a:pt x="2043512" y="2524940"/>
                </a:lnTo>
                <a:lnTo>
                  <a:pt x="2043512" y="2520575"/>
                </a:lnTo>
                <a:lnTo>
                  <a:pt x="2043512" y="2516210"/>
                </a:lnTo>
                <a:lnTo>
                  <a:pt x="2042322" y="2513036"/>
                </a:lnTo>
                <a:lnTo>
                  <a:pt x="2040736" y="2509861"/>
                </a:lnTo>
                <a:lnTo>
                  <a:pt x="2039942" y="2509067"/>
                </a:lnTo>
                <a:lnTo>
                  <a:pt x="2038354" y="2507877"/>
                </a:lnTo>
                <a:lnTo>
                  <a:pt x="2036370" y="2507480"/>
                </a:lnTo>
                <a:lnTo>
                  <a:pt x="2034385" y="2506687"/>
                </a:lnTo>
                <a:lnTo>
                  <a:pt x="2029622" y="2506290"/>
                </a:lnTo>
                <a:lnTo>
                  <a:pt x="2023273" y="2507480"/>
                </a:lnTo>
                <a:lnTo>
                  <a:pt x="2022877" y="2501925"/>
                </a:lnTo>
                <a:lnTo>
                  <a:pt x="2022877" y="2499147"/>
                </a:lnTo>
                <a:lnTo>
                  <a:pt x="2023273" y="2497163"/>
                </a:lnTo>
                <a:lnTo>
                  <a:pt x="2024067" y="2495973"/>
                </a:lnTo>
                <a:lnTo>
                  <a:pt x="2024860" y="2494782"/>
                </a:lnTo>
                <a:lnTo>
                  <a:pt x="2027241" y="2492798"/>
                </a:lnTo>
                <a:lnTo>
                  <a:pt x="2030417" y="2492005"/>
                </a:lnTo>
                <a:lnTo>
                  <a:pt x="2033195" y="2491211"/>
                </a:lnTo>
                <a:lnTo>
                  <a:pt x="2040339" y="2490814"/>
                </a:lnTo>
                <a:lnTo>
                  <a:pt x="2037958" y="2485656"/>
                </a:lnTo>
                <a:lnTo>
                  <a:pt x="2035974" y="2480894"/>
                </a:lnTo>
                <a:lnTo>
                  <a:pt x="2034783" y="2474148"/>
                </a:lnTo>
                <a:lnTo>
                  <a:pt x="2034385" y="2466609"/>
                </a:lnTo>
                <a:lnTo>
                  <a:pt x="2031210" y="2471767"/>
                </a:lnTo>
                <a:lnTo>
                  <a:pt x="2028829" y="2475339"/>
                </a:lnTo>
                <a:lnTo>
                  <a:pt x="2027241" y="2477719"/>
                </a:lnTo>
                <a:lnTo>
                  <a:pt x="2025653" y="2479307"/>
                </a:lnTo>
                <a:lnTo>
                  <a:pt x="2024067" y="2479307"/>
                </a:lnTo>
                <a:lnTo>
                  <a:pt x="2021289" y="2478910"/>
                </a:lnTo>
                <a:lnTo>
                  <a:pt x="2011763" y="2475339"/>
                </a:lnTo>
                <a:lnTo>
                  <a:pt x="2012160" y="2469783"/>
                </a:lnTo>
                <a:lnTo>
                  <a:pt x="2012160" y="2464625"/>
                </a:lnTo>
                <a:lnTo>
                  <a:pt x="2011763" y="2460657"/>
                </a:lnTo>
                <a:lnTo>
                  <a:pt x="2010573" y="2457085"/>
                </a:lnTo>
                <a:lnTo>
                  <a:pt x="2008192" y="2450736"/>
                </a:lnTo>
                <a:lnTo>
                  <a:pt x="2007002" y="2447165"/>
                </a:lnTo>
                <a:lnTo>
                  <a:pt x="2006207" y="2443197"/>
                </a:lnTo>
                <a:lnTo>
                  <a:pt x="2008192" y="2438039"/>
                </a:lnTo>
                <a:lnTo>
                  <a:pt x="2009780" y="2432483"/>
                </a:lnTo>
                <a:lnTo>
                  <a:pt x="2010573" y="2426531"/>
                </a:lnTo>
                <a:lnTo>
                  <a:pt x="2010573" y="2420579"/>
                </a:lnTo>
                <a:lnTo>
                  <a:pt x="2010177" y="2414627"/>
                </a:lnTo>
                <a:lnTo>
                  <a:pt x="2009382" y="2408675"/>
                </a:lnTo>
                <a:lnTo>
                  <a:pt x="2007002" y="2403119"/>
                </a:lnTo>
                <a:lnTo>
                  <a:pt x="2005016" y="2397564"/>
                </a:lnTo>
                <a:lnTo>
                  <a:pt x="2002636" y="2392802"/>
                </a:lnTo>
                <a:lnTo>
                  <a:pt x="1999064" y="2388437"/>
                </a:lnTo>
                <a:lnTo>
                  <a:pt x="1995492" y="2384469"/>
                </a:lnTo>
                <a:lnTo>
                  <a:pt x="1991523" y="2381295"/>
                </a:lnTo>
                <a:lnTo>
                  <a:pt x="1987157" y="2379311"/>
                </a:lnTo>
                <a:lnTo>
                  <a:pt x="1981998" y="2378517"/>
                </a:lnTo>
                <a:lnTo>
                  <a:pt x="1977235" y="2378517"/>
                </a:lnTo>
                <a:lnTo>
                  <a:pt x="1974457" y="2378914"/>
                </a:lnTo>
                <a:lnTo>
                  <a:pt x="1972077" y="2379311"/>
                </a:lnTo>
                <a:lnTo>
                  <a:pt x="1974457" y="2373359"/>
                </a:lnTo>
                <a:lnTo>
                  <a:pt x="1976045" y="2367406"/>
                </a:lnTo>
                <a:lnTo>
                  <a:pt x="1977235" y="2361454"/>
                </a:lnTo>
                <a:lnTo>
                  <a:pt x="1977235" y="2355899"/>
                </a:lnTo>
                <a:lnTo>
                  <a:pt x="1976045" y="2350344"/>
                </a:lnTo>
                <a:lnTo>
                  <a:pt x="1974457" y="2345185"/>
                </a:lnTo>
                <a:lnTo>
                  <a:pt x="1972474" y="2340423"/>
                </a:lnTo>
                <a:lnTo>
                  <a:pt x="1970091" y="2335265"/>
                </a:lnTo>
                <a:lnTo>
                  <a:pt x="1967711" y="2331297"/>
                </a:lnTo>
                <a:lnTo>
                  <a:pt x="1964139" y="2326535"/>
                </a:lnTo>
                <a:lnTo>
                  <a:pt x="1960964" y="2323360"/>
                </a:lnTo>
                <a:lnTo>
                  <a:pt x="1957392" y="2319392"/>
                </a:lnTo>
                <a:lnTo>
                  <a:pt x="1949850" y="2313043"/>
                </a:lnTo>
                <a:lnTo>
                  <a:pt x="1943501" y="2308282"/>
                </a:lnTo>
                <a:lnTo>
                  <a:pt x="1945088" y="2302726"/>
                </a:lnTo>
                <a:lnTo>
                  <a:pt x="1946279" y="2297965"/>
                </a:lnTo>
                <a:lnTo>
                  <a:pt x="1947867" y="2295584"/>
                </a:lnTo>
                <a:lnTo>
                  <a:pt x="1949850" y="2293997"/>
                </a:lnTo>
                <a:lnTo>
                  <a:pt x="1952630" y="2293997"/>
                </a:lnTo>
                <a:lnTo>
                  <a:pt x="1955011" y="2294790"/>
                </a:lnTo>
                <a:lnTo>
                  <a:pt x="1957392" y="2296774"/>
                </a:lnTo>
                <a:lnTo>
                  <a:pt x="1960567" y="2299552"/>
                </a:lnTo>
                <a:lnTo>
                  <a:pt x="1958583" y="2289235"/>
                </a:lnTo>
                <a:lnTo>
                  <a:pt x="1955805" y="2279711"/>
                </a:lnTo>
                <a:lnTo>
                  <a:pt x="1953027" y="2270585"/>
                </a:lnTo>
                <a:lnTo>
                  <a:pt x="1949455" y="2262649"/>
                </a:lnTo>
                <a:lnTo>
                  <a:pt x="1945486" y="2255506"/>
                </a:lnTo>
                <a:lnTo>
                  <a:pt x="1941120" y="2248760"/>
                </a:lnTo>
                <a:lnTo>
                  <a:pt x="1935961" y="2243602"/>
                </a:lnTo>
                <a:lnTo>
                  <a:pt x="1930802" y="2238046"/>
                </a:lnTo>
                <a:lnTo>
                  <a:pt x="1925244" y="2234078"/>
                </a:lnTo>
                <a:lnTo>
                  <a:pt x="1918895" y="2229713"/>
                </a:lnTo>
                <a:lnTo>
                  <a:pt x="1912942" y="2226936"/>
                </a:lnTo>
                <a:lnTo>
                  <a:pt x="1905798" y="2223761"/>
                </a:lnTo>
                <a:lnTo>
                  <a:pt x="1898654" y="2221380"/>
                </a:lnTo>
                <a:lnTo>
                  <a:pt x="1891907" y="2219793"/>
                </a:lnTo>
                <a:lnTo>
                  <a:pt x="1884367" y="2218206"/>
                </a:lnTo>
                <a:lnTo>
                  <a:pt x="1876031" y="2217412"/>
                </a:lnTo>
                <a:lnTo>
                  <a:pt x="1860158" y="2215825"/>
                </a:lnTo>
                <a:lnTo>
                  <a:pt x="1843092" y="2215428"/>
                </a:lnTo>
                <a:lnTo>
                  <a:pt x="1826026" y="2215825"/>
                </a:lnTo>
                <a:lnTo>
                  <a:pt x="1808564" y="2215825"/>
                </a:lnTo>
                <a:lnTo>
                  <a:pt x="1790703" y="2216222"/>
                </a:lnTo>
                <a:lnTo>
                  <a:pt x="1773242" y="2217016"/>
                </a:lnTo>
                <a:lnTo>
                  <a:pt x="1756176" y="2215825"/>
                </a:lnTo>
                <a:lnTo>
                  <a:pt x="1747841" y="2215428"/>
                </a:lnTo>
                <a:lnTo>
                  <a:pt x="1739508" y="2214238"/>
                </a:lnTo>
                <a:lnTo>
                  <a:pt x="1739508" y="2220190"/>
                </a:lnTo>
                <a:lnTo>
                  <a:pt x="1739508" y="2222968"/>
                </a:lnTo>
                <a:lnTo>
                  <a:pt x="1740301" y="2225349"/>
                </a:lnTo>
                <a:lnTo>
                  <a:pt x="1741095" y="2226936"/>
                </a:lnTo>
                <a:lnTo>
                  <a:pt x="1742286" y="2228523"/>
                </a:lnTo>
                <a:lnTo>
                  <a:pt x="1743873" y="2229317"/>
                </a:lnTo>
                <a:lnTo>
                  <a:pt x="1745063" y="2230507"/>
                </a:lnTo>
                <a:lnTo>
                  <a:pt x="1731570" y="2228920"/>
                </a:lnTo>
                <a:lnTo>
                  <a:pt x="1723633" y="2228523"/>
                </a:lnTo>
                <a:lnTo>
                  <a:pt x="1714504" y="2227333"/>
                </a:lnTo>
                <a:lnTo>
                  <a:pt x="1704979" y="2225745"/>
                </a:lnTo>
                <a:lnTo>
                  <a:pt x="1695455" y="2223364"/>
                </a:lnTo>
                <a:lnTo>
                  <a:pt x="1686327" y="2219793"/>
                </a:lnTo>
                <a:lnTo>
                  <a:pt x="1681961" y="2217809"/>
                </a:lnTo>
                <a:lnTo>
                  <a:pt x="1677595" y="2215428"/>
                </a:lnTo>
                <a:lnTo>
                  <a:pt x="1676008" y="2215428"/>
                </a:lnTo>
                <a:lnTo>
                  <a:pt x="1674817" y="2216222"/>
                </a:lnTo>
                <a:lnTo>
                  <a:pt x="1674023" y="2218206"/>
                </a:lnTo>
                <a:lnTo>
                  <a:pt x="1672833" y="2220984"/>
                </a:lnTo>
                <a:lnTo>
                  <a:pt x="1672436" y="2224555"/>
                </a:lnTo>
                <a:lnTo>
                  <a:pt x="1672039" y="2231301"/>
                </a:lnTo>
                <a:lnTo>
                  <a:pt x="1672039" y="2239237"/>
                </a:lnTo>
                <a:lnTo>
                  <a:pt x="1651401" y="2242808"/>
                </a:lnTo>
                <a:lnTo>
                  <a:pt x="1631161" y="2246776"/>
                </a:lnTo>
                <a:lnTo>
                  <a:pt x="1612111" y="2251141"/>
                </a:lnTo>
                <a:lnTo>
                  <a:pt x="1593061" y="2255506"/>
                </a:lnTo>
                <a:lnTo>
                  <a:pt x="1556152" y="2265029"/>
                </a:lnTo>
                <a:lnTo>
                  <a:pt x="1519242" y="2274156"/>
                </a:lnTo>
                <a:lnTo>
                  <a:pt x="1501383" y="2278124"/>
                </a:lnTo>
                <a:lnTo>
                  <a:pt x="1482729" y="2282092"/>
                </a:lnTo>
                <a:lnTo>
                  <a:pt x="1463680" y="2285664"/>
                </a:lnTo>
                <a:lnTo>
                  <a:pt x="1444233" y="2288044"/>
                </a:lnTo>
                <a:lnTo>
                  <a:pt x="1423992" y="2290028"/>
                </a:lnTo>
                <a:lnTo>
                  <a:pt x="1403751" y="2291616"/>
                </a:lnTo>
                <a:lnTo>
                  <a:pt x="1382320" y="2291616"/>
                </a:lnTo>
                <a:lnTo>
                  <a:pt x="1360095" y="2291219"/>
                </a:lnTo>
                <a:lnTo>
                  <a:pt x="1359301" y="2291616"/>
                </a:lnTo>
                <a:lnTo>
                  <a:pt x="1358111" y="2292013"/>
                </a:lnTo>
                <a:lnTo>
                  <a:pt x="1356920" y="2293997"/>
                </a:lnTo>
                <a:lnTo>
                  <a:pt x="1355730" y="2296774"/>
                </a:lnTo>
                <a:lnTo>
                  <a:pt x="1355333" y="2299949"/>
                </a:lnTo>
                <a:lnTo>
                  <a:pt x="1354539" y="2307488"/>
                </a:lnTo>
                <a:lnTo>
                  <a:pt x="1354539" y="2315027"/>
                </a:lnTo>
                <a:lnTo>
                  <a:pt x="1338267" y="2317805"/>
                </a:lnTo>
                <a:lnTo>
                  <a:pt x="1323186" y="2321376"/>
                </a:lnTo>
                <a:lnTo>
                  <a:pt x="1308105" y="2325741"/>
                </a:lnTo>
                <a:lnTo>
                  <a:pt x="1293817" y="2330106"/>
                </a:lnTo>
                <a:lnTo>
                  <a:pt x="1280323" y="2334868"/>
                </a:lnTo>
                <a:lnTo>
                  <a:pt x="1267227" y="2340423"/>
                </a:lnTo>
                <a:lnTo>
                  <a:pt x="1241430" y="2350344"/>
                </a:lnTo>
                <a:lnTo>
                  <a:pt x="1228333" y="2355502"/>
                </a:lnTo>
                <a:lnTo>
                  <a:pt x="1215236" y="2359867"/>
                </a:lnTo>
                <a:lnTo>
                  <a:pt x="1202139" y="2364232"/>
                </a:lnTo>
                <a:lnTo>
                  <a:pt x="1188645" y="2367803"/>
                </a:lnTo>
                <a:lnTo>
                  <a:pt x="1174358" y="2370978"/>
                </a:lnTo>
                <a:lnTo>
                  <a:pt x="1159673" y="2372962"/>
                </a:lnTo>
                <a:lnTo>
                  <a:pt x="1144592" y="2373755"/>
                </a:lnTo>
                <a:lnTo>
                  <a:pt x="1128320" y="2373755"/>
                </a:lnTo>
                <a:lnTo>
                  <a:pt x="1128320" y="2380898"/>
                </a:lnTo>
                <a:lnTo>
                  <a:pt x="1129511" y="2386453"/>
                </a:lnTo>
                <a:lnTo>
                  <a:pt x="1130701" y="2390818"/>
                </a:lnTo>
                <a:lnTo>
                  <a:pt x="1133480" y="2394786"/>
                </a:lnTo>
                <a:lnTo>
                  <a:pt x="1135861" y="2397961"/>
                </a:lnTo>
                <a:lnTo>
                  <a:pt x="1139036" y="2400342"/>
                </a:lnTo>
                <a:lnTo>
                  <a:pt x="1145386" y="2405500"/>
                </a:lnTo>
                <a:lnTo>
                  <a:pt x="1143798" y="2409071"/>
                </a:lnTo>
                <a:lnTo>
                  <a:pt x="1141814" y="2411055"/>
                </a:lnTo>
                <a:lnTo>
                  <a:pt x="1139433" y="2413040"/>
                </a:lnTo>
                <a:lnTo>
                  <a:pt x="1137052" y="2414230"/>
                </a:lnTo>
                <a:lnTo>
                  <a:pt x="1133877" y="2415024"/>
                </a:lnTo>
                <a:lnTo>
                  <a:pt x="1130701" y="2415420"/>
                </a:lnTo>
                <a:lnTo>
                  <a:pt x="1124352" y="2417008"/>
                </a:lnTo>
                <a:lnTo>
                  <a:pt x="1121177" y="2417404"/>
                </a:lnTo>
                <a:lnTo>
                  <a:pt x="1118795" y="2418595"/>
                </a:lnTo>
                <a:lnTo>
                  <a:pt x="1116414" y="2420182"/>
                </a:lnTo>
                <a:lnTo>
                  <a:pt x="1114430" y="2422166"/>
                </a:lnTo>
                <a:lnTo>
                  <a:pt x="1112445" y="2424944"/>
                </a:lnTo>
                <a:lnTo>
                  <a:pt x="1111255" y="2428515"/>
                </a:lnTo>
                <a:lnTo>
                  <a:pt x="1110858" y="2432483"/>
                </a:lnTo>
                <a:lnTo>
                  <a:pt x="1111255" y="2438039"/>
                </a:lnTo>
                <a:lnTo>
                  <a:pt x="1105302" y="2435261"/>
                </a:lnTo>
                <a:lnTo>
                  <a:pt x="1099349" y="2431293"/>
                </a:lnTo>
                <a:lnTo>
                  <a:pt x="1093395" y="2428118"/>
                </a:lnTo>
                <a:lnTo>
                  <a:pt x="1087045" y="2424547"/>
                </a:lnTo>
                <a:lnTo>
                  <a:pt x="1080298" y="2422563"/>
                </a:lnTo>
                <a:lnTo>
                  <a:pt x="1076727" y="2421373"/>
                </a:lnTo>
                <a:lnTo>
                  <a:pt x="1072758" y="2420976"/>
                </a:lnTo>
                <a:lnTo>
                  <a:pt x="1068789" y="2420976"/>
                </a:lnTo>
                <a:lnTo>
                  <a:pt x="1064027" y="2420976"/>
                </a:lnTo>
                <a:lnTo>
                  <a:pt x="1059661" y="2422166"/>
                </a:lnTo>
                <a:lnTo>
                  <a:pt x="1054502" y="2422960"/>
                </a:lnTo>
                <a:lnTo>
                  <a:pt x="1054502" y="2427721"/>
                </a:lnTo>
                <a:lnTo>
                  <a:pt x="1054898" y="2432086"/>
                </a:lnTo>
                <a:lnTo>
                  <a:pt x="1056089" y="2435658"/>
                </a:lnTo>
                <a:lnTo>
                  <a:pt x="1057677" y="2438435"/>
                </a:lnTo>
                <a:lnTo>
                  <a:pt x="1059264" y="2441610"/>
                </a:lnTo>
                <a:lnTo>
                  <a:pt x="1061248" y="2443594"/>
                </a:lnTo>
                <a:lnTo>
                  <a:pt x="1063630" y="2445578"/>
                </a:lnTo>
                <a:lnTo>
                  <a:pt x="1066011" y="2446768"/>
                </a:lnTo>
                <a:lnTo>
                  <a:pt x="1060455" y="2444784"/>
                </a:lnTo>
                <a:lnTo>
                  <a:pt x="1054898" y="2442800"/>
                </a:lnTo>
                <a:lnTo>
                  <a:pt x="1041405" y="2439229"/>
                </a:lnTo>
                <a:lnTo>
                  <a:pt x="1026324" y="2436054"/>
                </a:lnTo>
                <a:lnTo>
                  <a:pt x="1009258" y="2433674"/>
                </a:lnTo>
                <a:lnTo>
                  <a:pt x="991399" y="2430499"/>
                </a:lnTo>
                <a:lnTo>
                  <a:pt x="972349" y="2427721"/>
                </a:lnTo>
                <a:lnTo>
                  <a:pt x="952902" y="2423753"/>
                </a:lnTo>
                <a:lnTo>
                  <a:pt x="933058" y="2418595"/>
                </a:lnTo>
                <a:lnTo>
                  <a:pt x="923136" y="2416214"/>
                </a:lnTo>
                <a:lnTo>
                  <a:pt x="913214" y="2412643"/>
                </a:lnTo>
                <a:lnTo>
                  <a:pt x="903689" y="2409071"/>
                </a:lnTo>
                <a:lnTo>
                  <a:pt x="894164" y="2405500"/>
                </a:lnTo>
                <a:lnTo>
                  <a:pt x="885036" y="2401135"/>
                </a:lnTo>
                <a:lnTo>
                  <a:pt x="875908" y="2395977"/>
                </a:lnTo>
                <a:lnTo>
                  <a:pt x="867574" y="2390421"/>
                </a:lnTo>
                <a:lnTo>
                  <a:pt x="858842" y="2384866"/>
                </a:lnTo>
                <a:lnTo>
                  <a:pt x="851302" y="2378517"/>
                </a:lnTo>
                <a:lnTo>
                  <a:pt x="843761" y="2370978"/>
                </a:lnTo>
                <a:lnTo>
                  <a:pt x="836617" y="2363438"/>
                </a:lnTo>
                <a:lnTo>
                  <a:pt x="830267" y="2354708"/>
                </a:lnTo>
                <a:lnTo>
                  <a:pt x="824711" y="2345979"/>
                </a:lnTo>
                <a:lnTo>
                  <a:pt x="819155" y="2335662"/>
                </a:lnTo>
                <a:lnTo>
                  <a:pt x="814789" y="2325345"/>
                </a:lnTo>
                <a:lnTo>
                  <a:pt x="811217" y="2313837"/>
                </a:lnTo>
                <a:lnTo>
                  <a:pt x="805264" y="2317012"/>
                </a:lnTo>
                <a:lnTo>
                  <a:pt x="799708" y="2321376"/>
                </a:lnTo>
                <a:lnTo>
                  <a:pt x="794549" y="2325345"/>
                </a:lnTo>
                <a:lnTo>
                  <a:pt x="789786" y="2329709"/>
                </a:lnTo>
                <a:lnTo>
                  <a:pt x="785024" y="2334868"/>
                </a:lnTo>
                <a:lnTo>
                  <a:pt x="780658" y="2339630"/>
                </a:lnTo>
                <a:lnTo>
                  <a:pt x="776689" y="2344788"/>
                </a:lnTo>
                <a:lnTo>
                  <a:pt x="773117" y="2350344"/>
                </a:lnTo>
                <a:lnTo>
                  <a:pt x="765974" y="2361454"/>
                </a:lnTo>
                <a:lnTo>
                  <a:pt x="759624" y="2372962"/>
                </a:lnTo>
                <a:lnTo>
                  <a:pt x="753274" y="2384866"/>
                </a:lnTo>
                <a:lnTo>
                  <a:pt x="748114" y="2397167"/>
                </a:lnTo>
                <a:lnTo>
                  <a:pt x="737399" y="2421373"/>
                </a:lnTo>
                <a:lnTo>
                  <a:pt x="731446" y="2433277"/>
                </a:lnTo>
                <a:lnTo>
                  <a:pt x="725493" y="2444784"/>
                </a:lnTo>
                <a:lnTo>
                  <a:pt x="718349" y="2455498"/>
                </a:lnTo>
                <a:lnTo>
                  <a:pt x="714777" y="2460657"/>
                </a:lnTo>
                <a:lnTo>
                  <a:pt x="710808" y="2465815"/>
                </a:lnTo>
                <a:lnTo>
                  <a:pt x="706839" y="2470180"/>
                </a:lnTo>
                <a:lnTo>
                  <a:pt x="702077" y="2474942"/>
                </a:lnTo>
                <a:lnTo>
                  <a:pt x="697314" y="2479307"/>
                </a:lnTo>
                <a:lnTo>
                  <a:pt x="692155" y="2483275"/>
                </a:lnTo>
                <a:lnTo>
                  <a:pt x="686202" y="2478116"/>
                </a:lnTo>
                <a:lnTo>
                  <a:pt x="681042" y="2473355"/>
                </a:lnTo>
                <a:lnTo>
                  <a:pt x="676280" y="2466609"/>
                </a:lnTo>
                <a:lnTo>
                  <a:pt x="672311" y="2459863"/>
                </a:lnTo>
                <a:lnTo>
                  <a:pt x="667946" y="2452720"/>
                </a:lnTo>
                <a:lnTo>
                  <a:pt x="663977" y="2444784"/>
                </a:lnTo>
                <a:lnTo>
                  <a:pt x="657627" y="2428515"/>
                </a:lnTo>
                <a:lnTo>
                  <a:pt x="650483" y="2411849"/>
                </a:lnTo>
                <a:lnTo>
                  <a:pt x="646911" y="2404310"/>
                </a:lnTo>
                <a:lnTo>
                  <a:pt x="643339" y="2396374"/>
                </a:lnTo>
                <a:lnTo>
                  <a:pt x="638974" y="2389628"/>
                </a:lnTo>
                <a:lnTo>
                  <a:pt x="634608" y="2382882"/>
                </a:lnTo>
                <a:lnTo>
                  <a:pt x="629846" y="2376930"/>
                </a:lnTo>
                <a:lnTo>
                  <a:pt x="624289" y="2371771"/>
                </a:lnTo>
                <a:lnTo>
                  <a:pt x="627464" y="2367803"/>
                </a:lnTo>
                <a:lnTo>
                  <a:pt x="630639" y="2363042"/>
                </a:lnTo>
                <a:lnTo>
                  <a:pt x="632624" y="2357486"/>
                </a:lnTo>
                <a:lnTo>
                  <a:pt x="633814" y="2351931"/>
                </a:lnTo>
                <a:lnTo>
                  <a:pt x="634608" y="2345979"/>
                </a:lnTo>
                <a:lnTo>
                  <a:pt x="635005" y="2339233"/>
                </a:lnTo>
                <a:lnTo>
                  <a:pt x="635005" y="2333281"/>
                </a:lnTo>
                <a:lnTo>
                  <a:pt x="633814" y="2326535"/>
                </a:lnTo>
                <a:lnTo>
                  <a:pt x="633021" y="2320583"/>
                </a:lnTo>
                <a:lnTo>
                  <a:pt x="631036" y="2314631"/>
                </a:lnTo>
                <a:lnTo>
                  <a:pt x="629052" y="2309075"/>
                </a:lnTo>
                <a:lnTo>
                  <a:pt x="626671" y="2304314"/>
                </a:lnTo>
                <a:lnTo>
                  <a:pt x="623893" y="2299552"/>
                </a:lnTo>
                <a:lnTo>
                  <a:pt x="620321" y="2295981"/>
                </a:lnTo>
                <a:lnTo>
                  <a:pt x="616749" y="2293600"/>
                </a:lnTo>
                <a:lnTo>
                  <a:pt x="612780" y="2291616"/>
                </a:lnTo>
                <a:lnTo>
                  <a:pt x="616352" y="2288044"/>
                </a:lnTo>
                <a:lnTo>
                  <a:pt x="619924" y="2285267"/>
                </a:lnTo>
                <a:lnTo>
                  <a:pt x="623893" y="2282092"/>
                </a:lnTo>
                <a:lnTo>
                  <a:pt x="627861" y="2278918"/>
                </a:lnTo>
                <a:lnTo>
                  <a:pt x="636593" y="2274156"/>
                </a:lnTo>
                <a:lnTo>
                  <a:pt x="646117" y="2270188"/>
                </a:lnTo>
                <a:lnTo>
                  <a:pt x="655643" y="2267014"/>
                </a:lnTo>
                <a:lnTo>
                  <a:pt x="665961" y="2263839"/>
                </a:lnTo>
                <a:lnTo>
                  <a:pt x="676677" y="2261855"/>
                </a:lnTo>
                <a:lnTo>
                  <a:pt x="687393" y="2259871"/>
                </a:lnTo>
                <a:lnTo>
                  <a:pt x="709221" y="2256300"/>
                </a:lnTo>
                <a:lnTo>
                  <a:pt x="731049" y="2253125"/>
                </a:lnTo>
                <a:lnTo>
                  <a:pt x="741368" y="2251141"/>
                </a:lnTo>
                <a:lnTo>
                  <a:pt x="752083" y="2248363"/>
                </a:lnTo>
                <a:lnTo>
                  <a:pt x="762005" y="2245586"/>
                </a:lnTo>
                <a:lnTo>
                  <a:pt x="771530" y="2242015"/>
                </a:lnTo>
                <a:lnTo>
                  <a:pt x="771133" y="2234872"/>
                </a:lnTo>
                <a:lnTo>
                  <a:pt x="770339" y="2228523"/>
                </a:lnTo>
                <a:lnTo>
                  <a:pt x="769546" y="2222174"/>
                </a:lnTo>
                <a:lnTo>
                  <a:pt x="767958" y="2217016"/>
                </a:lnTo>
                <a:lnTo>
                  <a:pt x="766371" y="2211857"/>
                </a:lnTo>
                <a:lnTo>
                  <a:pt x="764386" y="2206698"/>
                </a:lnTo>
                <a:lnTo>
                  <a:pt x="762005" y="2202334"/>
                </a:lnTo>
                <a:lnTo>
                  <a:pt x="759624" y="2198365"/>
                </a:lnTo>
                <a:lnTo>
                  <a:pt x="754464" y="2191223"/>
                </a:lnTo>
                <a:lnTo>
                  <a:pt x="748511" y="2184874"/>
                </a:lnTo>
                <a:lnTo>
                  <a:pt x="735811" y="2172176"/>
                </a:lnTo>
                <a:lnTo>
                  <a:pt x="729858" y="2165827"/>
                </a:lnTo>
                <a:lnTo>
                  <a:pt x="724302" y="2158684"/>
                </a:lnTo>
                <a:lnTo>
                  <a:pt x="721921" y="2154716"/>
                </a:lnTo>
                <a:lnTo>
                  <a:pt x="719936" y="2150748"/>
                </a:lnTo>
                <a:lnTo>
                  <a:pt x="717952" y="2145987"/>
                </a:lnTo>
                <a:lnTo>
                  <a:pt x="715967" y="2141225"/>
                </a:lnTo>
                <a:lnTo>
                  <a:pt x="714380" y="2135670"/>
                </a:lnTo>
                <a:lnTo>
                  <a:pt x="713189" y="2129717"/>
                </a:lnTo>
                <a:lnTo>
                  <a:pt x="712396" y="2123368"/>
                </a:lnTo>
                <a:lnTo>
                  <a:pt x="711602" y="2116623"/>
                </a:lnTo>
                <a:lnTo>
                  <a:pt x="711602" y="2109083"/>
                </a:lnTo>
                <a:lnTo>
                  <a:pt x="712396" y="2100750"/>
                </a:lnTo>
                <a:lnTo>
                  <a:pt x="713189" y="2092020"/>
                </a:lnTo>
                <a:lnTo>
                  <a:pt x="714777" y="2082497"/>
                </a:lnTo>
                <a:lnTo>
                  <a:pt x="723508" y="2074164"/>
                </a:lnTo>
                <a:lnTo>
                  <a:pt x="727874" y="2070196"/>
                </a:lnTo>
                <a:lnTo>
                  <a:pt x="731842" y="2066228"/>
                </a:lnTo>
                <a:lnTo>
                  <a:pt x="735414" y="2061466"/>
                </a:lnTo>
                <a:lnTo>
                  <a:pt x="738589" y="2055911"/>
                </a:lnTo>
                <a:lnTo>
                  <a:pt x="741368" y="2049165"/>
                </a:lnTo>
                <a:lnTo>
                  <a:pt x="742955" y="2041626"/>
                </a:lnTo>
                <a:lnTo>
                  <a:pt x="740971" y="2038054"/>
                </a:lnTo>
                <a:lnTo>
                  <a:pt x="738589" y="2034880"/>
                </a:lnTo>
                <a:lnTo>
                  <a:pt x="733033" y="2028134"/>
                </a:lnTo>
                <a:lnTo>
                  <a:pt x="731049" y="2024563"/>
                </a:lnTo>
                <a:lnTo>
                  <a:pt x="728667" y="2020595"/>
                </a:lnTo>
                <a:lnTo>
                  <a:pt x="726683" y="2015436"/>
                </a:lnTo>
                <a:lnTo>
                  <a:pt x="725889" y="2010278"/>
                </a:lnTo>
                <a:lnTo>
                  <a:pt x="727477" y="2004722"/>
                </a:lnTo>
                <a:lnTo>
                  <a:pt x="728667" y="1999961"/>
                </a:lnTo>
                <a:lnTo>
                  <a:pt x="731049" y="1995596"/>
                </a:lnTo>
                <a:lnTo>
                  <a:pt x="733033" y="1991628"/>
                </a:lnTo>
                <a:lnTo>
                  <a:pt x="737399" y="1983691"/>
                </a:lnTo>
                <a:lnTo>
                  <a:pt x="741764" y="1976549"/>
                </a:lnTo>
                <a:lnTo>
                  <a:pt x="746527" y="1968613"/>
                </a:lnTo>
                <a:lnTo>
                  <a:pt x="748511" y="1964248"/>
                </a:lnTo>
                <a:lnTo>
                  <a:pt x="750496" y="1959883"/>
                </a:lnTo>
                <a:lnTo>
                  <a:pt x="752083" y="1954724"/>
                </a:lnTo>
                <a:lnTo>
                  <a:pt x="752877" y="1949963"/>
                </a:lnTo>
                <a:lnTo>
                  <a:pt x="754067" y="1944010"/>
                </a:lnTo>
                <a:lnTo>
                  <a:pt x="754464" y="1937662"/>
                </a:lnTo>
                <a:lnTo>
                  <a:pt x="760814" y="1937662"/>
                </a:lnTo>
                <a:lnTo>
                  <a:pt x="767164" y="1937662"/>
                </a:lnTo>
                <a:lnTo>
                  <a:pt x="772721" y="1937265"/>
                </a:lnTo>
                <a:lnTo>
                  <a:pt x="777880" y="1936471"/>
                </a:lnTo>
                <a:lnTo>
                  <a:pt x="783039" y="1934487"/>
                </a:lnTo>
                <a:lnTo>
                  <a:pt x="788199" y="1932503"/>
                </a:lnTo>
                <a:lnTo>
                  <a:pt x="792564" y="1930122"/>
                </a:lnTo>
                <a:lnTo>
                  <a:pt x="796930" y="1927344"/>
                </a:lnTo>
                <a:lnTo>
                  <a:pt x="801296" y="1924170"/>
                </a:lnTo>
                <a:lnTo>
                  <a:pt x="804471" y="1920599"/>
                </a:lnTo>
                <a:lnTo>
                  <a:pt x="812011" y="1913853"/>
                </a:lnTo>
                <a:lnTo>
                  <a:pt x="819155" y="1905917"/>
                </a:lnTo>
                <a:lnTo>
                  <a:pt x="825902" y="1897584"/>
                </a:lnTo>
                <a:lnTo>
                  <a:pt x="832252" y="1889648"/>
                </a:lnTo>
                <a:lnTo>
                  <a:pt x="839395" y="1881711"/>
                </a:lnTo>
                <a:lnTo>
                  <a:pt x="846142" y="1874172"/>
                </a:lnTo>
                <a:lnTo>
                  <a:pt x="850508" y="1870601"/>
                </a:lnTo>
                <a:lnTo>
                  <a:pt x="854477" y="1867426"/>
                </a:lnTo>
                <a:lnTo>
                  <a:pt x="858445" y="1864649"/>
                </a:lnTo>
                <a:lnTo>
                  <a:pt x="862811" y="1862268"/>
                </a:lnTo>
                <a:lnTo>
                  <a:pt x="867574" y="1859887"/>
                </a:lnTo>
                <a:lnTo>
                  <a:pt x="872336" y="1857903"/>
                </a:lnTo>
                <a:lnTo>
                  <a:pt x="877892" y="1857109"/>
                </a:lnTo>
                <a:lnTo>
                  <a:pt x="883449" y="1855919"/>
                </a:lnTo>
                <a:lnTo>
                  <a:pt x="889402" y="1855522"/>
                </a:lnTo>
                <a:lnTo>
                  <a:pt x="895355" y="1855919"/>
                </a:lnTo>
                <a:lnTo>
                  <a:pt x="896942" y="1847189"/>
                </a:lnTo>
                <a:lnTo>
                  <a:pt x="897339" y="1838062"/>
                </a:lnTo>
                <a:lnTo>
                  <a:pt x="898133" y="1829333"/>
                </a:lnTo>
                <a:lnTo>
                  <a:pt x="898133" y="1821000"/>
                </a:lnTo>
                <a:lnTo>
                  <a:pt x="897339" y="1812270"/>
                </a:lnTo>
                <a:lnTo>
                  <a:pt x="896942" y="1804334"/>
                </a:lnTo>
                <a:lnTo>
                  <a:pt x="894958" y="1788858"/>
                </a:lnTo>
                <a:lnTo>
                  <a:pt x="891783" y="1773382"/>
                </a:lnTo>
                <a:lnTo>
                  <a:pt x="887814" y="1758304"/>
                </a:lnTo>
                <a:lnTo>
                  <a:pt x="883449" y="1743622"/>
                </a:lnTo>
                <a:lnTo>
                  <a:pt x="878289" y="1729733"/>
                </a:lnTo>
                <a:lnTo>
                  <a:pt x="867971" y="1701560"/>
                </a:lnTo>
                <a:lnTo>
                  <a:pt x="856858" y="1673783"/>
                </a:lnTo>
                <a:lnTo>
                  <a:pt x="851699" y="1659895"/>
                </a:lnTo>
                <a:lnTo>
                  <a:pt x="846936" y="1645610"/>
                </a:lnTo>
                <a:lnTo>
                  <a:pt x="842967" y="1631325"/>
                </a:lnTo>
                <a:lnTo>
                  <a:pt x="839395" y="1616246"/>
                </a:lnTo>
                <a:lnTo>
                  <a:pt x="835824" y="1614659"/>
                </a:lnTo>
                <a:lnTo>
                  <a:pt x="833839" y="1614659"/>
                </a:lnTo>
                <a:lnTo>
                  <a:pt x="831855" y="1614659"/>
                </a:lnTo>
                <a:lnTo>
                  <a:pt x="830267" y="1616246"/>
                </a:lnTo>
                <a:lnTo>
                  <a:pt x="829077" y="1617833"/>
                </a:lnTo>
                <a:lnTo>
                  <a:pt x="828680" y="1619817"/>
                </a:lnTo>
                <a:lnTo>
                  <a:pt x="827886" y="1624182"/>
                </a:lnTo>
                <a:lnTo>
                  <a:pt x="826695" y="1629340"/>
                </a:lnTo>
                <a:lnTo>
                  <a:pt x="826299" y="1631325"/>
                </a:lnTo>
                <a:lnTo>
                  <a:pt x="825108" y="1632912"/>
                </a:lnTo>
                <a:lnTo>
                  <a:pt x="823520" y="1633705"/>
                </a:lnTo>
                <a:lnTo>
                  <a:pt x="821536" y="1634102"/>
                </a:lnTo>
                <a:lnTo>
                  <a:pt x="819552" y="1633705"/>
                </a:lnTo>
                <a:lnTo>
                  <a:pt x="816377" y="1632118"/>
                </a:lnTo>
                <a:lnTo>
                  <a:pt x="804471" y="1614659"/>
                </a:lnTo>
                <a:lnTo>
                  <a:pt x="794549" y="1598796"/>
                </a:lnTo>
                <a:lnTo>
                  <a:pt x="789786" y="1591257"/>
                </a:lnTo>
                <a:lnTo>
                  <a:pt x="785421" y="1583717"/>
                </a:lnTo>
                <a:lnTo>
                  <a:pt x="781452" y="1576178"/>
                </a:lnTo>
                <a:lnTo>
                  <a:pt x="778674" y="1568638"/>
                </a:lnTo>
                <a:lnTo>
                  <a:pt x="775499" y="1560702"/>
                </a:lnTo>
                <a:lnTo>
                  <a:pt x="773117" y="1552368"/>
                </a:lnTo>
                <a:lnTo>
                  <a:pt x="771530" y="1543638"/>
                </a:lnTo>
                <a:lnTo>
                  <a:pt x="769942" y="1534511"/>
                </a:lnTo>
                <a:lnTo>
                  <a:pt x="769546" y="1524195"/>
                </a:lnTo>
                <a:lnTo>
                  <a:pt x="769546" y="1513482"/>
                </a:lnTo>
                <a:lnTo>
                  <a:pt x="769942" y="1501973"/>
                </a:lnTo>
                <a:lnTo>
                  <a:pt x="771133" y="1488878"/>
                </a:lnTo>
                <a:lnTo>
                  <a:pt x="763592" y="1483323"/>
                </a:lnTo>
                <a:lnTo>
                  <a:pt x="756052" y="1477768"/>
                </a:lnTo>
                <a:lnTo>
                  <a:pt x="748114" y="1472610"/>
                </a:lnTo>
                <a:lnTo>
                  <a:pt x="739383" y="1467847"/>
                </a:lnTo>
                <a:lnTo>
                  <a:pt x="722714" y="1458722"/>
                </a:lnTo>
                <a:lnTo>
                  <a:pt x="706443" y="1449197"/>
                </a:lnTo>
                <a:lnTo>
                  <a:pt x="698108" y="1444436"/>
                </a:lnTo>
                <a:lnTo>
                  <a:pt x="690171" y="1438880"/>
                </a:lnTo>
                <a:lnTo>
                  <a:pt x="682630" y="1432927"/>
                </a:lnTo>
                <a:lnTo>
                  <a:pt x="675486" y="1426976"/>
                </a:lnTo>
                <a:lnTo>
                  <a:pt x="669136" y="1419834"/>
                </a:lnTo>
                <a:lnTo>
                  <a:pt x="662786" y="1411898"/>
                </a:lnTo>
                <a:lnTo>
                  <a:pt x="657230" y="1403564"/>
                </a:lnTo>
                <a:lnTo>
                  <a:pt x="652071" y="1394041"/>
                </a:lnTo>
                <a:lnTo>
                  <a:pt x="664771" y="1394438"/>
                </a:lnTo>
                <a:lnTo>
                  <a:pt x="676677" y="1395231"/>
                </a:lnTo>
                <a:lnTo>
                  <a:pt x="688583" y="1396818"/>
                </a:lnTo>
                <a:lnTo>
                  <a:pt x="700886" y="1398803"/>
                </a:lnTo>
                <a:lnTo>
                  <a:pt x="712396" y="1401579"/>
                </a:lnTo>
                <a:lnTo>
                  <a:pt x="723905" y="1404358"/>
                </a:lnTo>
                <a:lnTo>
                  <a:pt x="735017" y="1407531"/>
                </a:lnTo>
                <a:lnTo>
                  <a:pt x="745733" y="1410310"/>
                </a:lnTo>
                <a:lnTo>
                  <a:pt x="767561" y="1417453"/>
                </a:lnTo>
                <a:lnTo>
                  <a:pt x="788199" y="1424991"/>
                </a:lnTo>
                <a:lnTo>
                  <a:pt x="827886" y="1440071"/>
                </a:lnTo>
                <a:lnTo>
                  <a:pt x="830267" y="1441260"/>
                </a:lnTo>
                <a:lnTo>
                  <a:pt x="832649" y="1441260"/>
                </a:lnTo>
                <a:lnTo>
                  <a:pt x="834633" y="1440467"/>
                </a:lnTo>
                <a:lnTo>
                  <a:pt x="836221" y="1440071"/>
                </a:lnTo>
                <a:lnTo>
                  <a:pt x="837411" y="1438880"/>
                </a:lnTo>
                <a:lnTo>
                  <a:pt x="838602" y="1437690"/>
                </a:lnTo>
                <a:lnTo>
                  <a:pt x="840189" y="1434119"/>
                </a:lnTo>
                <a:lnTo>
                  <a:pt x="842174" y="1430547"/>
                </a:lnTo>
                <a:lnTo>
                  <a:pt x="844158" y="1426976"/>
                </a:lnTo>
                <a:lnTo>
                  <a:pt x="845349" y="1426184"/>
                </a:lnTo>
                <a:lnTo>
                  <a:pt x="846936" y="1424595"/>
                </a:lnTo>
                <a:lnTo>
                  <a:pt x="848127" y="1424197"/>
                </a:lnTo>
                <a:lnTo>
                  <a:pt x="850508" y="1424197"/>
                </a:lnTo>
                <a:lnTo>
                  <a:pt x="847333" y="1403962"/>
                </a:lnTo>
                <a:lnTo>
                  <a:pt x="846936" y="1397612"/>
                </a:lnTo>
                <a:lnTo>
                  <a:pt x="847333" y="1392056"/>
                </a:lnTo>
                <a:lnTo>
                  <a:pt x="847730" y="1389279"/>
                </a:lnTo>
                <a:lnTo>
                  <a:pt x="848921" y="1387295"/>
                </a:lnTo>
                <a:lnTo>
                  <a:pt x="849714" y="1385311"/>
                </a:lnTo>
                <a:lnTo>
                  <a:pt x="851302" y="1383725"/>
                </a:lnTo>
                <a:lnTo>
                  <a:pt x="855667" y="1379755"/>
                </a:lnTo>
                <a:lnTo>
                  <a:pt x="861224" y="1375787"/>
                </a:lnTo>
                <a:lnTo>
                  <a:pt x="861224" y="1370232"/>
                </a:lnTo>
                <a:lnTo>
                  <a:pt x="860033" y="1365867"/>
                </a:lnTo>
                <a:lnTo>
                  <a:pt x="858445" y="1361899"/>
                </a:lnTo>
                <a:lnTo>
                  <a:pt x="855667" y="1358326"/>
                </a:lnTo>
                <a:lnTo>
                  <a:pt x="853286" y="1355153"/>
                </a:lnTo>
                <a:lnTo>
                  <a:pt x="850508" y="1352376"/>
                </a:lnTo>
                <a:lnTo>
                  <a:pt x="844158" y="1346819"/>
                </a:lnTo>
                <a:lnTo>
                  <a:pt x="841777" y="1343646"/>
                </a:lnTo>
                <a:lnTo>
                  <a:pt x="839792" y="1340075"/>
                </a:lnTo>
                <a:lnTo>
                  <a:pt x="838205" y="1337297"/>
                </a:lnTo>
                <a:lnTo>
                  <a:pt x="837808" y="1333327"/>
                </a:lnTo>
                <a:lnTo>
                  <a:pt x="837808" y="1328566"/>
                </a:lnTo>
                <a:lnTo>
                  <a:pt x="838602" y="1323805"/>
                </a:lnTo>
                <a:lnTo>
                  <a:pt x="840586" y="1318250"/>
                </a:lnTo>
                <a:lnTo>
                  <a:pt x="844952" y="1311503"/>
                </a:lnTo>
                <a:lnTo>
                  <a:pt x="840189" y="1312695"/>
                </a:lnTo>
                <a:lnTo>
                  <a:pt x="836221" y="1313489"/>
                </a:lnTo>
                <a:lnTo>
                  <a:pt x="832649" y="1313489"/>
                </a:lnTo>
                <a:lnTo>
                  <a:pt x="829077" y="1313091"/>
                </a:lnTo>
                <a:lnTo>
                  <a:pt x="826299" y="1312695"/>
                </a:lnTo>
                <a:lnTo>
                  <a:pt x="823520" y="1311503"/>
                </a:lnTo>
                <a:lnTo>
                  <a:pt x="821139" y="1309917"/>
                </a:lnTo>
                <a:lnTo>
                  <a:pt x="818758" y="1308727"/>
                </a:lnTo>
                <a:lnTo>
                  <a:pt x="814789" y="1304759"/>
                </a:lnTo>
                <a:lnTo>
                  <a:pt x="811217" y="1299600"/>
                </a:lnTo>
                <a:lnTo>
                  <a:pt x="807645" y="1294044"/>
                </a:lnTo>
                <a:lnTo>
                  <a:pt x="805264" y="1288092"/>
                </a:lnTo>
                <a:lnTo>
                  <a:pt x="801296" y="1288885"/>
                </a:lnTo>
                <a:lnTo>
                  <a:pt x="797724" y="1290075"/>
                </a:lnTo>
                <a:lnTo>
                  <a:pt x="790977" y="1292457"/>
                </a:lnTo>
                <a:lnTo>
                  <a:pt x="785024" y="1296028"/>
                </a:lnTo>
                <a:lnTo>
                  <a:pt x="779071" y="1299600"/>
                </a:lnTo>
                <a:lnTo>
                  <a:pt x="773514" y="1303566"/>
                </a:lnTo>
                <a:lnTo>
                  <a:pt x="767561" y="1307536"/>
                </a:lnTo>
                <a:lnTo>
                  <a:pt x="760814" y="1310710"/>
                </a:lnTo>
                <a:lnTo>
                  <a:pt x="757639" y="1311503"/>
                </a:lnTo>
                <a:lnTo>
                  <a:pt x="754067" y="1312695"/>
                </a:lnTo>
                <a:lnTo>
                  <a:pt x="753274" y="1307140"/>
                </a:lnTo>
                <a:lnTo>
                  <a:pt x="753274" y="1301981"/>
                </a:lnTo>
                <a:lnTo>
                  <a:pt x="754464" y="1298011"/>
                </a:lnTo>
                <a:lnTo>
                  <a:pt x="755655" y="1294441"/>
                </a:lnTo>
                <a:lnTo>
                  <a:pt x="758036" y="1288092"/>
                </a:lnTo>
                <a:lnTo>
                  <a:pt x="758830" y="1284521"/>
                </a:lnTo>
                <a:lnTo>
                  <a:pt x="759624" y="1280553"/>
                </a:lnTo>
                <a:lnTo>
                  <a:pt x="740971" y="1261902"/>
                </a:lnTo>
                <a:lnTo>
                  <a:pt x="722714" y="1243254"/>
                </a:lnTo>
                <a:lnTo>
                  <a:pt x="704855" y="1224205"/>
                </a:lnTo>
                <a:lnTo>
                  <a:pt x="687393" y="1204366"/>
                </a:lnTo>
                <a:lnTo>
                  <a:pt x="670327" y="1183732"/>
                </a:lnTo>
                <a:lnTo>
                  <a:pt x="661596" y="1172620"/>
                </a:lnTo>
                <a:lnTo>
                  <a:pt x="653658" y="1161510"/>
                </a:lnTo>
                <a:lnTo>
                  <a:pt x="646117" y="1150001"/>
                </a:lnTo>
                <a:lnTo>
                  <a:pt x="638577" y="1138495"/>
                </a:lnTo>
                <a:lnTo>
                  <a:pt x="631036" y="1126591"/>
                </a:lnTo>
                <a:lnTo>
                  <a:pt x="623893" y="1113892"/>
                </a:lnTo>
                <a:lnTo>
                  <a:pt x="612383" y="1114290"/>
                </a:lnTo>
                <a:lnTo>
                  <a:pt x="606827" y="1114290"/>
                </a:lnTo>
                <a:lnTo>
                  <a:pt x="601271" y="1114290"/>
                </a:lnTo>
                <a:lnTo>
                  <a:pt x="596508" y="1113495"/>
                </a:lnTo>
                <a:lnTo>
                  <a:pt x="591349" y="1112305"/>
                </a:lnTo>
                <a:lnTo>
                  <a:pt x="589364" y="1110719"/>
                </a:lnTo>
                <a:lnTo>
                  <a:pt x="587380" y="1109923"/>
                </a:lnTo>
                <a:lnTo>
                  <a:pt x="585793" y="1108337"/>
                </a:lnTo>
                <a:lnTo>
                  <a:pt x="584205" y="1106354"/>
                </a:lnTo>
                <a:lnTo>
                  <a:pt x="588968" y="1100003"/>
                </a:lnTo>
                <a:lnTo>
                  <a:pt x="593333" y="1094448"/>
                </a:lnTo>
                <a:lnTo>
                  <a:pt x="598493" y="1090479"/>
                </a:lnTo>
                <a:lnTo>
                  <a:pt x="602858" y="1087703"/>
                </a:lnTo>
                <a:lnTo>
                  <a:pt x="607224" y="1085720"/>
                </a:lnTo>
                <a:lnTo>
                  <a:pt x="611986" y="1084925"/>
                </a:lnTo>
                <a:lnTo>
                  <a:pt x="616749" y="1084925"/>
                </a:lnTo>
                <a:lnTo>
                  <a:pt x="621511" y="1085720"/>
                </a:lnTo>
                <a:lnTo>
                  <a:pt x="626671" y="1087306"/>
                </a:lnTo>
                <a:lnTo>
                  <a:pt x="631036" y="1089686"/>
                </a:lnTo>
                <a:lnTo>
                  <a:pt x="636196" y="1092860"/>
                </a:lnTo>
                <a:lnTo>
                  <a:pt x="640958" y="1096432"/>
                </a:lnTo>
                <a:lnTo>
                  <a:pt x="645721" y="1100401"/>
                </a:lnTo>
                <a:lnTo>
                  <a:pt x="650483" y="1104766"/>
                </a:lnTo>
                <a:lnTo>
                  <a:pt x="661199" y="1115083"/>
                </a:lnTo>
                <a:lnTo>
                  <a:pt x="682233" y="1136908"/>
                </a:lnTo>
                <a:lnTo>
                  <a:pt x="693346" y="1147620"/>
                </a:lnTo>
                <a:lnTo>
                  <a:pt x="704458" y="1157542"/>
                </a:lnTo>
                <a:lnTo>
                  <a:pt x="710411" y="1161907"/>
                </a:lnTo>
                <a:lnTo>
                  <a:pt x="716364" y="1166271"/>
                </a:lnTo>
                <a:lnTo>
                  <a:pt x="722318" y="1169445"/>
                </a:lnTo>
                <a:lnTo>
                  <a:pt x="728271" y="1172224"/>
                </a:lnTo>
                <a:lnTo>
                  <a:pt x="735017" y="1174605"/>
                </a:lnTo>
                <a:lnTo>
                  <a:pt x="740971" y="1176191"/>
                </a:lnTo>
                <a:lnTo>
                  <a:pt x="747321" y="1176589"/>
                </a:lnTo>
                <a:lnTo>
                  <a:pt x="754067" y="1176589"/>
                </a:lnTo>
                <a:lnTo>
                  <a:pt x="756449" y="1172224"/>
                </a:lnTo>
                <a:lnTo>
                  <a:pt x="758036" y="1167463"/>
                </a:lnTo>
                <a:lnTo>
                  <a:pt x="758830" y="1163097"/>
                </a:lnTo>
                <a:lnTo>
                  <a:pt x="759624" y="1158733"/>
                </a:lnTo>
                <a:lnTo>
                  <a:pt x="759624" y="1154368"/>
                </a:lnTo>
                <a:lnTo>
                  <a:pt x="759624" y="1150001"/>
                </a:lnTo>
                <a:lnTo>
                  <a:pt x="758830" y="1142065"/>
                </a:lnTo>
                <a:lnTo>
                  <a:pt x="758433" y="1134129"/>
                </a:lnTo>
                <a:lnTo>
                  <a:pt x="758433" y="1130557"/>
                </a:lnTo>
                <a:lnTo>
                  <a:pt x="758433" y="1126591"/>
                </a:lnTo>
                <a:lnTo>
                  <a:pt x="759624" y="1123019"/>
                </a:lnTo>
                <a:lnTo>
                  <a:pt x="760418" y="1119448"/>
                </a:lnTo>
                <a:lnTo>
                  <a:pt x="762402" y="1115876"/>
                </a:lnTo>
                <a:lnTo>
                  <a:pt x="765577" y="1112305"/>
                </a:lnTo>
                <a:lnTo>
                  <a:pt x="767561" y="1113495"/>
                </a:lnTo>
                <a:lnTo>
                  <a:pt x="769942" y="1115083"/>
                </a:lnTo>
                <a:lnTo>
                  <a:pt x="775499" y="1120241"/>
                </a:lnTo>
                <a:lnTo>
                  <a:pt x="781055" y="1127383"/>
                </a:lnTo>
                <a:lnTo>
                  <a:pt x="786611" y="1132938"/>
                </a:lnTo>
                <a:lnTo>
                  <a:pt x="788992" y="1134922"/>
                </a:lnTo>
                <a:lnTo>
                  <a:pt x="791771" y="1136115"/>
                </a:lnTo>
                <a:lnTo>
                  <a:pt x="792564" y="1136511"/>
                </a:lnTo>
                <a:lnTo>
                  <a:pt x="793755" y="1136115"/>
                </a:lnTo>
                <a:lnTo>
                  <a:pt x="794549" y="1136115"/>
                </a:lnTo>
                <a:lnTo>
                  <a:pt x="795739" y="1134922"/>
                </a:lnTo>
                <a:lnTo>
                  <a:pt x="796930" y="1132146"/>
                </a:lnTo>
                <a:lnTo>
                  <a:pt x="798121" y="1127383"/>
                </a:lnTo>
                <a:lnTo>
                  <a:pt x="799311" y="1121036"/>
                </a:lnTo>
                <a:lnTo>
                  <a:pt x="799311" y="1111909"/>
                </a:lnTo>
                <a:lnTo>
                  <a:pt x="802089" y="1112305"/>
                </a:lnTo>
                <a:lnTo>
                  <a:pt x="804471" y="1113892"/>
                </a:lnTo>
                <a:lnTo>
                  <a:pt x="807249" y="1115479"/>
                </a:lnTo>
                <a:lnTo>
                  <a:pt x="809233" y="1117859"/>
                </a:lnTo>
                <a:lnTo>
                  <a:pt x="812805" y="1122621"/>
                </a:lnTo>
                <a:lnTo>
                  <a:pt x="815583" y="1128575"/>
                </a:lnTo>
                <a:lnTo>
                  <a:pt x="819155" y="1134129"/>
                </a:lnTo>
                <a:lnTo>
                  <a:pt x="820742" y="1136511"/>
                </a:lnTo>
                <a:lnTo>
                  <a:pt x="822727" y="1138495"/>
                </a:lnTo>
                <a:lnTo>
                  <a:pt x="824711" y="1140480"/>
                </a:lnTo>
                <a:lnTo>
                  <a:pt x="827092" y="1142065"/>
                </a:lnTo>
                <a:lnTo>
                  <a:pt x="830267" y="1142858"/>
                </a:lnTo>
                <a:lnTo>
                  <a:pt x="833442" y="1143654"/>
                </a:lnTo>
                <a:lnTo>
                  <a:pt x="832252" y="1147620"/>
                </a:lnTo>
                <a:lnTo>
                  <a:pt x="831061" y="1150001"/>
                </a:lnTo>
                <a:lnTo>
                  <a:pt x="829871" y="1151988"/>
                </a:lnTo>
                <a:lnTo>
                  <a:pt x="828283" y="1153175"/>
                </a:lnTo>
                <a:lnTo>
                  <a:pt x="826695" y="1153175"/>
                </a:lnTo>
                <a:lnTo>
                  <a:pt x="824711" y="1152382"/>
                </a:lnTo>
                <a:lnTo>
                  <a:pt x="821139" y="1150400"/>
                </a:lnTo>
                <a:lnTo>
                  <a:pt x="817171" y="1148018"/>
                </a:lnTo>
                <a:lnTo>
                  <a:pt x="812805" y="1144844"/>
                </a:lnTo>
                <a:lnTo>
                  <a:pt x="810821" y="1144051"/>
                </a:lnTo>
                <a:lnTo>
                  <a:pt x="808836" y="1143654"/>
                </a:lnTo>
                <a:lnTo>
                  <a:pt x="806455" y="1143654"/>
                </a:lnTo>
                <a:lnTo>
                  <a:pt x="805264" y="1144051"/>
                </a:lnTo>
                <a:lnTo>
                  <a:pt x="805661" y="1150400"/>
                </a:lnTo>
                <a:lnTo>
                  <a:pt x="807249" y="1155557"/>
                </a:lnTo>
                <a:lnTo>
                  <a:pt x="809233" y="1159923"/>
                </a:lnTo>
                <a:lnTo>
                  <a:pt x="811614" y="1163492"/>
                </a:lnTo>
                <a:lnTo>
                  <a:pt x="814789" y="1166669"/>
                </a:lnTo>
                <a:lnTo>
                  <a:pt x="817567" y="1168652"/>
                </a:lnTo>
                <a:lnTo>
                  <a:pt x="821139" y="1169445"/>
                </a:lnTo>
                <a:lnTo>
                  <a:pt x="824711" y="1170637"/>
                </a:lnTo>
                <a:lnTo>
                  <a:pt x="828283" y="1171034"/>
                </a:lnTo>
                <a:lnTo>
                  <a:pt x="832252" y="1171034"/>
                </a:lnTo>
                <a:lnTo>
                  <a:pt x="840189" y="1170238"/>
                </a:lnTo>
                <a:lnTo>
                  <a:pt x="855667" y="1167064"/>
                </a:lnTo>
                <a:lnTo>
                  <a:pt x="858842" y="1176191"/>
                </a:lnTo>
                <a:lnTo>
                  <a:pt x="861224" y="1185317"/>
                </a:lnTo>
                <a:lnTo>
                  <a:pt x="865192" y="1202380"/>
                </a:lnTo>
                <a:lnTo>
                  <a:pt x="868367" y="1218650"/>
                </a:lnTo>
                <a:lnTo>
                  <a:pt x="870749" y="1235315"/>
                </a:lnTo>
                <a:lnTo>
                  <a:pt x="873924" y="1251982"/>
                </a:lnTo>
                <a:lnTo>
                  <a:pt x="877495" y="1268648"/>
                </a:lnTo>
                <a:lnTo>
                  <a:pt x="879877" y="1276981"/>
                </a:lnTo>
                <a:lnTo>
                  <a:pt x="883052" y="1285711"/>
                </a:lnTo>
                <a:lnTo>
                  <a:pt x="885830" y="1294441"/>
                </a:lnTo>
                <a:lnTo>
                  <a:pt x="889799" y="1303171"/>
                </a:lnTo>
                <a:lnTo>
                  <a:pt x="887417" y="1307536"/>
                </a:lnTo>
                <a:lnTo>
                  <a:pt x="884639" y="1311503"/>
                </a:lnTo>
                <a:lnTo>
                  <a:pt x="881464" y="1315075"/>
                </a:lnTo>
                <a:lnTo>
                  <a:pt x="877892" y="1318647"/>
                </a:lnTo>
                <a:lnTo>
                  <a:pt x="874320" y="1321822"/>
                </a:lnTo>
                <a:lnTo>
                  <a:pt x="871542" y="1325790"/>
                </a:lnTo>
                <a:lnTo>
                  <a:pt x="868764" y="1330154"/>
                </a:lnTo>
                <a:lnTo>
                  <a:pt x="867574" y="1335710"/>
                </a:lnTo>
                <a:lnTo>
                  <a:pt x="871542" y="1339280"/>
                </a:lnTo>
                <a:lnTo>
                  <a:pt x="875511" y="1341661"/>
                </a:lnTo>
                <a:lnTo>
                  <a:pt x="879877" y="1343646"/>
                </a:lnTo>
                <a:lnTo>
                  <a:pt x="884639" y="1344043"/>
                </a:lnTo>
                <a:lnTo>
                  <a:pt x="889005" y="1344043"/>
                </a:lnTo>
                <a:lnTo>
                  <a:pt x="893370" y="1343249"/>
                </a:lnTo>
                <a:lnTo>
                  <a:pt x="898133" y="1341264"/>
                </a:lnTo>
                <a:lnTo>
                  <a:pt x="902499" y="1339280"/>
                </a:lnTo>
                <a:lnTo>
                  <a:pt x="906467" y="1335710"/>
                </a:lnTo>
                <a:lnTo>
                  <a:pt x="910436" y="1332139"/>
                </a:lnTo>
                <a:lnTo>
                  <a:pt x="914008" y="1328170"/>
                </a:lnTo>
                <a:lnTo>
                  <a:pt x="917183" y="1323805"/>
                </a:lnTo>
                <a:lnTo>
                  <a:pt x="919564" y="1319044"/>
                </a:lnTo>
                <a:lnTo>
                  <a:pt x="921549" y="1313489"/>
                </a:lnTo>
                <a:lnTo>
                  <a:pt x="923136" y="1308727"/>
                </a:lnTo>
                <a:lnTo>
                  <a:pt x="923533" y="1303171"/>
                </a:lnTo>
                <a:lnTo>
                  <a:pt x="928295" y="1307933"/>
                </a:lnTo>
                <a:lnTo>
                  <a:pt x="933455" y="1313091"/>
                </a:lnTo>
                <a:lnTo>
                  <a:pt x="938614" y="1317057"/>
                </a:lnTo>
                <a:lnTo>
                  <a:pt x="944567" y="1321027"/>
                </a:lnTo>
                <a:lnTo>
                  <a:pt x="950520" y="1324600"/>
                </a:lnTo>
                <a:lnTo>
                  <a:pt x="956871" y="1327774"/>
                </a:lnTo>
                <a:lnTo>
                  <a:pt x="969174" y="1333725"/>
                </a:lnTo>
                <a:lnTo>
                  <a:pt x="975127" y="1337297"/>
                </a:lnTo>
                <a:lnTo>
                  <a:pt x="981477" y="1340868"/>
                </a:lnTo>
                <a:lnTo>
                  <a:pt x="986636" y="1344836"/>
                </a:lnTo>
                <a:lnTo>
                  <a:pt x="992192" y="1348803"/>
                </a:lnTo>
                <a:lnTo>
                  <a:pt x="997352" y="1353963"/>
                </a:lnTo>
                <a:lnTo>
                  <a:pt x="1001717" y="1359915"/>
                </a:lnTo>
                <a:lnTo>
                  <a:pt x="1005289" y="1366262"/>
                </a:lnTo>
                <a:lnTo>
                  <a:pt x="1008464" y="1373804"/>
                </a:lnTo>
                <a:lnTo>
                  <a:pt x="1009258" y="1384518"/>
                </a:lnTo>
                <a:lnTo>
                  <a:pt x="1009258" y="1394438"/>
                </a:lnTo>
                <a:lnTo>
                  <a:pt x="1009258" y="1403564"/>
                </a:lnTo>
                <a:lnTo>
                  <a:pt x="1008464" y="1411898"/>
                </a:lnTo>
                <a:lnTo>
                  <a:pt x="1007274" y="1419834"/>
                </a:lnTo>
                <a:lnTo>
                  <a:pt x="1006083" y="1426976"/>
                </a:lnTo>
                <a:lnTo>
                  <a:pt x="1004495" y="1434516"/>
                </a:lnTo>
                <a:lnTo>
                  <a:pt x="1002511" y="1441260"/>
                </a:lnTo>
                <a:lnTo>
                  <a:pt x="997749" y="1453960"/>
                </a:lnTo>
                <a:lnTo>
                  <a:pt x="993780" y="1467054"/>
                </a:lnTo>
                <a:lnTo>
                  <a:pt x="989414" y="1480149"/>
                </a:lnTo>
                <a:lnTo>
                  <a:pt x="987827" y="1487291"/>
                </a:lnTo>
                <a:lnTo>
                  <a:pt x="986239" y="1494434"/>
                </a:lnTo>
                <a:lnTo>
                  <a:pt x="988224" y="1500386"/>
                </a:lnTo>
                <a:lnTo>
                  <a:pt x="991399" y="1505148"/>
                </a:lnTo>
                <a:lnTo>
                  <a:pt x="994177" y="1509911"/>
                </a:lnTo>
                <a:lnTo>
                  <a:pt x="997352" y="1513877"/>
                </a:lnTo>
                <a:lnTo>
                  <a:pt x="1001320" y="1517847"/>
                </a:lnTo>
                <a:lnTo>
                  <a:pt x="1005289" y="1521021"/>
                </a:lnTo>
                <a:lnTo>
                  <a:pt x="1009258" y="1523799"/>
                </a:lnTo>
                <a:lnTo>
                  <a:pt x="1014020" y="1526575"/>
                </a:lnTo>
                <a:lnTo>
                  <a:pt x="1023545" y="1530940"/>
                </a:lnTo>
                <a:lnTo>
                  <a:pt x="1033467" y="1534908"/>
                </a:lnTo>
                <a:lnTo>
                  <a:pt x="1054105" y="1541258"/>
                </a:lnTo>
                <a:lnTo>
                  <a:pt x="1054502" y="1549988"/>
                </a:lnTo>
                <a:lnTo>
                  <a:pt x="1056089" y="1557924"/>
                </a:lnTo>
                <a:lnTo>
                  <a:pt x="1058073" y="1565066"/>
                </a:lnTo>
                <a:lnTo>
                  <a:pt x="1060455" y="1572209"/>
                </a:lnTo>
                <a:lnTo>
                  <a:pt x="1063630" y="1578161"/>
                </a:lnTo>
                <a:lnTo>
                  <a:pt x="1067599" y="1584114"/>
                </a:lnTo>
                <a:lnTo>
                  <a:pt x="1071567" y="1589272"/>
                </a:lnTo>
                <a:lnTo>
                  <a:pt x="1076330" y="1594033"/>
                </a:lnTo>
                <a:lnTo>
                  <a:pt x="1081092" y="1599193"/>
                </a:lnTo>
                <a:lnTo>
                  <a:pt x="1086252" y="1603160"/>
                </a:lnTo>
                <a:lnTo>
                  <a:pt x="1092205" y="1607128"/>
                </a:lnTo>
                <a:lnTo>
                  <a:pt x="1097761" y="1611096"/>
                </a:lnTo>
                <a:lnTo>
                  <a:pt x="1110461" y="1618230"/>
                </a:lnTo>
                <a:lnTo>
                  <a:pt x="1123161" y="1625372"/>
                </a:lnTo>
                <a:lnTo>
                  <a:pt x="1136258" y="1632118"/>
                </a:lnTo>
                <a:lnTo>
                  <a:pt x="1149355" y="1639261"/>
                </a:lnTo>
                <a:lnTo>
                  <a:pt x="1162055" y="1647197"/>
                </a:lnTo>
                <a:lnTo>
                  <a:pt x="1168008" y="1651165"/>
                </a:lnTo>
                <a:lnTo>
                  <a:pt x="1173961" y="1655927"/>
                </a:lnTo>
                <a:lnTo>
                  <a:pt x="1179517" y="1660688"/>
                </a:lnTo>
                <a:lnTo>
                  <a:pt x="1184676" y="1666244"/>
                </a:lnTo>
                <a:lnTo>
                  <a:pt x="1189439" y="1671799"/>
                </a:lnTo>
                <a:lnTo>
                  <a:pt x="1194202" y="1677751"/>
                </a:lnTo>
                <a:lnTo>
                  <a:pt x="1198170" y="1684894"/>
                </a:lnTo>
                <a:lnTo>
                  <a:pt x="1201742" y="1692036"/>
                </a:lnTo>
                <a:lnTo>
                  <a:pt x="1204520" y="1699576"/>
                </a:lnTo>
                <a:lnTo>
                  <a:pt x="1206505" y="1707909"/>
                </a:lnTo>
                <a:lnTo>
                  <a:pt x="1218808" y="1713067"/>
                </a:lnTo>
                <a:lnTo>
                  <a:pt x="1230714" y="1717432"/>
                </a:lnTo>
                <a:lnTo>
                  <a:pt x="1242620" y="1721400"/>
                </a:lnTo>
                <a:lnTo>
                  <a:pt x="1255320" y="1725765"/>
                </a:lnTo>
                <a:lnTo>
                  <a:pt x="1268020" y="1728940"/>
                </a:lnTo>
                <a:lnTo>
                  <a:pt x="1280323" y="1732511"/>
                </a:lnTo>
                <a:lnTo>
                  <a:pt x="1293420" y="1735289"/>
                </a:lnTo>
                <a:lnTo>
                  <a:pt x="1306517" y="1737669"/>
                </a:lnTo>
                <a:lnTo>
                  <a:pt x="1319217" y="1739257"/>
                </a:lnTo>
                <a:lnTo>
                  <a:pt x="1332314" y="1740447"/>
                </a:lnTo>
                <a:lnTo>
                  <a:pt x="1344617" y="1741638"/>
                </a:lnTo>
                <a:lnTo>
                  <a:pt x="1357317" y="1742034"/>
                </a:lnTo>
                <a:lnTo>
                  <a:pt x="1369223" y="1741638"/>
                </a:lnTo>
                <a:lnTo>
                  <a:pt x="1381923" y="1741241"/>
                </a:lnTo>
                <a:lnTo>
                  <a:pt x="1393433" y="1739654"/>
                </a:lnTo>
                <a:lnTo>
                  <a:pt x="1404942" y="1737669"/>
                </a:lnTo>
                <a:lnTo>
                  <a:pt x="1405339" y="1741638"/>
                </a:lnTo>
                <a:lnTo>
                  <a:pt x="1405736" y="1744812"/>
                </a:lnTo>
                <a:lnTo>
                  <a:pt x="1405339" y="1747193"/>
                </a:lnTo>
                <a:lnTo>
                  <a:pt x="1404942" y="1749574"/>
                </a:lnTo>
                <a:lnTo>
                  <a:pt x="1404545" y="1751558"/>
                </a:lnTo>
                <a:lnTo>
                  <a:pt x="1403355" y="1753145"/>
                </a:lnTo>
                <a:lnTo>
                  <a:pt x="1400973" y="1756320"/>
                </a:lnTo>
                <a:lnTo>
                  <a:pt x="1398195" y="1758700"/>
                </a:lnTo>
                <a:lnTo>
                  <a:pt x="1395814" y="1761081"/>
                </a:lnTo>
                <a:lnTo>
                  <a:pt x="1395417" y="1762669"/>
                </a:lnTo>
                <a:lnTo>
                  <a:pt x="1394226" y="1764653"/>
                </a:lnTo>
                <a:lnTo>
                  <a:pt x="1393830" y="1767430"/>
                </a:lnTo>
                <a:lnTo>
                  <a:pt x="1393830" y="1769811"/>
                </a:lnTo>
                <a:lnTo>
                  <a:pt x="1401767" y="1773779"/>
                </a:lnTo>
                <a:lnTo>
                  <a:pt x="1410895" y="1776160"/>
                </a:lnTo>
                <a:lnTo>
                  <a:pt x="1420420" y="1778144"/>
                </a:lnTo>
                <a:lnTo>
                  <a:pt x="1429945" y="1780128"/>
                </a:lnTo>
                <a:lnTo>
                  <a:pt x="1449392" y="1783303"/>
                </a:lnTo>
                <a:lnTo>
                  <a:pt x="1459711" y="1784890"/>
                </a:lnTo>
                <a:lnTo>
                  <a:pt x="1469236" y="1786874"/>
                </a:lnTo>
                <a:lnTo>
                  <a:pt x="1478364" y="1789255"/>
                </a:lnTo>
                <a:lnTo>
                  <a:pt x="1486698" y="1792826"/>
                </a:lnTo>
                <a:lnTo>
                  <a:pt x="1490667" y="1794810"/>
                </a:lnTo>
                <a:lnTo>
                  <a:pt x="1494239" y="1796794"/>
                </a:lnTo>
                <a:lnTo>
                  <a:pt x="1497811" y="1799175"/>
                </a:lnTo>
                <a:lnTo>
                  <a:pt x="1501383" y="1802349"/>
                </a:lnTo>
                <a:lnTo>
                  <a:pt x="1504954" y="1805921"/>
                </a:lnTo>
                <a:lnTo>
                  <a:pt x="1507336" y="1809492"/>
                </a:lnTo>
                <a:lnTo>
                  <a:pt x="1509717" y="1813460"/>
                </a:lnTo>
                <a:lnTo>
                  <a:pt x="1512495" y="1817825"/>
                </a:lnTo>
                <a:lnTo>
                  <a:pt x="1514480" y="1822984"/>
                </a:lnTo>
                <a:lnTo>
                  <a:pt x="1515670" y="1828539"/>
                </a:lnTo>
                <a:lnTo>
                  <a:pt x="1517258" y="1834094"/>
                </a:lnTo>
                <a:lnTo>
                  <a:pt x="1518448" y="1840443"/>
                </a:lnTo>
                <a:lnTo>
                  <a:pt x="1528767" y="1842030"/>
                </a:lnTo>
                <a:lnTo>
                  <a:pt x="1538292" y="1843618"/>
                </a:lnTo>
                <a:lnTo>
                  <a:pt x="1548611" y="1845602"/>
                </a:lnTo>
                <a:lnTo>
                  <a:pt x="1557342" y="1848379"/>
                </a:lnTo>
                <a:lnTo>
                  <a:pt x="1566867" y="1851554"/>
                </a:lnTo>
                <a:lnTo>
                  <a:pt x="1575598" y="1854728"/>
                </a:lnTo>
                <a:lnTo>
                  <a:pt x="1583933" y="1858696"/>
                </a:lnTo>
                <a:lnTo>
                  <a:pt x="1592664" y="1862665"/>
                </a:lnTo>
                <a:lnTo>
                  <a:pt x="1600998" y="1866633"/>
                </a:lnTo>
                <a:lnTo>
                  <a:pt x="1608539" y="1871791"/>
                </a:lnTo>
                <a:lnTo>
                  <a:pt x="1624414" y="1881315"/>
                </a:lnTo>
                <a:lnTo>
                  <a:pt x="1639098" y="1891632"/>
                </a:lnTo>
                <a:lnTo>
                  <a:pt x="1654179" y="1902742"/>
                </a:lnTo>
                <a:lnTo>
                  <a:pt x="1653783" y="1907901"/>
                </a:lnTo>
                <a:lnTo>
                  <a:pt x="1653386" y="1911869"/>
                </a:lnTo>
                <a:lnTo>
                  <a:pt x="1652195" y="1915837"/>
                </a:lnTo>
                <a:lnTo>
                  <a:pt x="1651401" y="1918615"/>
                </a:lnTo>
                <a:lnTo>
                  <a:pt x="1649814" y="1921789"/>
                </a:lnTo>
                <a:lnTo>
                  <a:pt x="1648226" y="1924170"/>
                </a:lnTo>
                <a:lnTo>
                  <a:pt x="1646242" y="1926948"/>
                </a:lnTo>
                <a:lnTo>
                  <a:pt x="1643861" y="1928138"/>
                </a:lnTo>
                <a:lnTo>
                  <a:pt x="1641480" y="1929725"/>
                </a:lnTo>
                <a:lnTo>
                  <a:pt x="1638701" y="1931313"/>
                </a:lnTo>
                <a:lnTo>
                  <a:pt x="1633145" y="1933297"/>
                </a:lnTo>
                <a:lnTo>
                  <a:pt x="1626795" y="1934487"/>
                </a:lnTo>
                <a:lnTo>
                  <a:pt x="1620048" y="1935281"/>
                </a:lnTo>
                <a:lnTo>
                  <a:pt x="1621239" y="1943217"/>
                </a:lnTo>
                <a:lnTo>
                  <a:pt x="1623223" y="1950359"/>
                </a:lnTo>
                <a:lnTo>
                  <a:pt x="1625208" y="1957105"/>
                </a:lnTo>
                <a:lnTo>
                  <a:pt x="1628382" y="1962264"/>
                </a:lnTo>
                <a:lnTo>
                  <a:pt x="1631161" y="1967422"/>
                </a:lnTo>
                <a:lnTo>
                  <a:pt x="1634733" y="1971787"/>
                </a:lnTo>
                <a:lnTo>
                  <a:pt x="1638305" y="1976152"/>
                </a:lnTo>
                <a:lnTo>
                  <a:pt x="1642670" y="1979327"/>
                </a:lnTo>
                <a:lnTo>
                  <a:pt x="1651401" y="1986469"/>
                </a:lnTo>
                <a:lnTo>
                  <a:pt x="1660530" y="1992421"/>
                </a:lnTo>
                <a:lnTo>
                  <a:pt x="1668864" y="1999167"/>
                </a:lnTo>
                <a:lnTo>
                  <a:pt x="1672833" y="2003135"/>
                </a:lnTo>
                <a:lnTo>
                  <a:pt x="1676801" y="2006706"/>
                </a:lnTo>
                <a:lnTo>
                  <a:pt x="1681961" y="2003135"/>
                </a:lnTo>
                <a:lnTo>
                  <a:pt x="1686327" y="1999961"/>
                </a:lnTo>
                <a:lnTo>
                  <a:pt x="1691486" y="1997977"/>
                </a:lnTo>
                <a:lnTo>
                  <a:pt x="1696645" y="1997183"/>
                </a:lnTo>
                <a:lnTo>
                  <a:pt x="1701408" y="1995993"/>
                </a:lnTo>
                <a:lnTo>
                  <a:pt x="1706170" y="1995993"/>
                </a:lnTo>
                <a:lnTo>
                  <a:pt x="1710933" y="1996389"/>
                </a:lnTo>
                <a:lnTo>
                  <a:pt x="1716489" y="1997580"/>
                </a:lnTo>
                <a:lnTo>
                  <a:pt x="1721648" y="1998373"/>
                </a:lnTo>
                <a:lnTo>
                  <a:pt x="1726808" y="2000754"/>
                </a:lnTo>
                <a:lnTo>
                  <a:pt x="1737126" y="2005119"/>
                </a:lnTo>
                <a:lnTo>
                  <a:pt x="1747841" y="2010675"/>
                </a:lnTo>
                <a:lnTo>
                  <a:pt x="1758161" y="2016627"/>
                </a:lnTo>
                <a:lnTo>
                  <a:pt x="1768876" y="2022976"/>
                </a:lnTo>
                <a:lnTo>
                  <a:pt x="1779988" y="2029325"/>
                </a:lnTo>
                <a:lnTo>
                  <a:pt x="1790703" y="2034086"/>
                </a:lnTo>
                <a:lnTo>
                  <a:pt x="1796261" y="2036864"/>
                </a:lnTo>
                <a:lnTo>
                  <a:pt x="1801817" y="2038848"/>
                </a:lnTo>
                <a:lnTo>
                  <a:pt x="1807373" y="2040038"/>
                </a:lnTo>
                <a:lnTo>
                  <a:pt x="1812929" y="2041229"/>
                </a:lnTo>
                <a:lnTo>
                  <a:pt x="1818486" y="2042022"/>
                </a:lnTo>
                <a:lnTo>
                  <a:pt x="1824042" y="2042022"/>
                </a:lnTo>
                <a:lnTo>
                  <a:pt x="1829994" y="2041626"/>
                </a:lnTo>
                <a:lnTo>
                  <a:pt x="1835550" y="2040832"/>
                </a:lnTo>
                <a:lnTo>
                  <a:pt x="1841108" y="2039245"/>
                </a:lnTo>
                <a:lnTo>
                  <a:pt x="1847060" y="2036864"/>
                </a:lnTo>
                <a:lnTo>
                  <a:pt x="1844679" y="2023769"/>
                </a:lnTo>
                <a:lnTo>
                  <a:pt x="1841108" y="2010675"/>
                </a:lnTo>
                <a:lnTo>
                  <a:pt x="1837138" y="1998373"/>
                </a:lnTo>
                <a:lnTo>
                  <a:pt x="1833170" y="1986469"/>
                </a:lnTo>
                <a:lnTo>
                  <a:pt x="1828011" y="1974962"/>
                </a:lnTo>
                <a:lnTo>
                  <a:pt x="1822850" y="1963454"/>
                </a:lnTo>
                <a:lnTo>
                  <a:pt x="1811342" y="1941233"/>
                </a:lnTo>
                <a:lnTo>
                  <a:pt x="1800230" y="1919805"/>
                </a:lnTo>
                <a:lnTo>
                  <a:pt x="1789910" y="1898377"/>
                </a:lnTo>
                <a:lnTo>
                  <a:pt x="1784751" y="1887267"/>
                </a:lnTo>
                <a:lnTo>
                  <a:pt x="1780386" y="1876156"/>
                </a:lnTo>
                <a:lnTo>
                  <a:pt x="1776417" y="1865045"/>
                </a:lnTo>
                <a:lnTo>
                  <a:pt x="1772844" y="1853538"/>
                </a:lnTo>
                <a:lnTo>
                  <a:pt x="1773242" y="1850363"/>
                </a:lnTo>
                <a:lnTo>
                  <a:pt x="1774829" y="1845205"/>
                </a:lnTo>
                <a:lnTo>
                  <a:pt x="1776417" y="1837666"/>
                </a:lnTo>
                <a:lnTo>
                  <a:pt x="1777210" y="1829333"/>
                </a:lnTo>
                <a:lnTo>
                  <a:pt x="1777210" y="1825761"/>
                </a:lnTo>
                <a:lnTo>
                  <a:pt x="1777210" y="1821793"/>
                </a:lnTo>
                <a:lnTo>
                  <a:pt x="1776417" y="1819015"/>
                </a:lnTo>
                <a:lnTo>
                  <a:pt x="1774829" y="1816238"/>
                </a:lnTo>
                <a:lnTo>
                  <a:pt x="1772844" y="1814254"/>
                </a:lnTo>
                <a:lnTo>
                  <a:pt x="1769670" y="1813063"/>
                </a:lnTo>
                <a:lnTo>
                  <a:pt x="1766098" y="1813063"/>
                </a:lnTo>
                <a:lnTo>
                  <a:pt x="1761733" y="1813460"/>
                </a:lnTo>
                <a:lnTo>
                  <a:pt x="1762129" y="1808698"/>
                </a:lnTo>
                <a:lnTo>
                  <a:pt x="1763717" y="1804730"/>
                </a:lnTo>
                <a:lnTo>
                  <a:pt x="1765700" y="1801159"/>
                </a:lnTo>
                <a:lnTo>
                  <a:pt x="1768876" y="1799175"/>
                </a:lnTo>
                <a:lnTo>
                  <a:pt x="1771654" y="1797985"/>
                </a:lnTo>
                <a:lnTo>
                  <a:pt x="1775226" y="1796794"/>
                </a:lnTo>
                <a:lnTo>
                  <a:pt x="1779988" y="1796794"/>
                </a:lnTo>
                <a:lnTo>
                  <a:pt x="1784354" y="1797191"/>
                </a:lnTo>
                <a:lnTo>
                  <a:pt x="1783164" y="1792429"/>
                </a:lnTo>
                <a:lnTo>
                  <a:pt x="1781973" y="1788461"/>
                </a:lnTo>
                <a:lnTo>
                  <a:pt x="1779988" y="1785287"/>
                </a:lnTo>
                <a:lnTo>
                  <a:pt x="1777210" y="1783303"/>
                </a:lnTo>
                <a:lnTo>
                  <a:pt x="1774433" y="1781715"/>
                </a:lnTo>
                <a:lnTo>
                  <a:pt x="1770464" y="1780922"/>
                </a:lnTo>
                <a:lnTo>
                  <a:pt x="1766098" y="1780922"/>
                </a:lnTo>
                <a:lnTo>
                  <a:pt x="1761733" y="1781319"/>
                </a:lnTo>
                <a:lnTo>
                  <a:pt x="1762922" y="1778144"/>
                </a:lnTo>
                <a:lnTo>
                  <a:pt x="1763717" y="1774573"/>
                </a:lnTo>
                <a:lnTo>
                  <a:pt x="1765305" y="1767827"/>
                </a:lnTo>
                <a:lnTo>
                  <a:pt x="1765305" y="1761081"/>
                </a:lnTo>
                <a:lnTo>
                  <a:pt x="1764114" y="1754732"/>
                </a:lnTo>
                <a:lnTo>
                  <a:pt x="1763320" y="1747590"/>
                </a:lnTo>
                <a:lnTo>
                  <a:pt x="1761336" y="1741241"/>
                </a:lnTo>
                <a:lnTo>
                  <a:pt x="1756176" y="1728146"/>
                </a:lnTo>
                <a:lnTo>
                  <a:pt x="1751811" y="1715051"/>
                </a:lnTo>
                <a:lnTo>
                  <a:pt x="1749826" y="1708702"/>
                </a:lnTo>
                <a:lnTo>
                  <a:pt x="1748239" y="1701957"/>
                </a:lnTo>
                <a:lnTo>
                  <a:pt x="1747048" y="1696004"/>
                </a:lnTo>
                <a:lnTo>
                  <a:pt x="1747048" y="1689656"/>
                </a:lnTo>
                <a:lnTo>
                  <a:pt x="1748239" y="1683307"/>
                </a:lnTo>
                <a:lnTo>
                  <a:pt x="1750223" y="1677354"/>
                </a:lnTo>
                <a:lnTo>
                  <a:pt x="1742286" y="1669815"/>
                </a:lnTo>
                <a:lnTo>
                  <a:pt x="1734745" y="1661482"/>
                </a:lnTo>
                <a:lnTo>
                  <a:pt x="1727602" y="1652355"/>
                </a:lnTo>
                <a:lnTo>
                  <a:pt x="1721252" y="1642435"/>
                </a:lnTo>
                <a:lnTo>
                  <a:pt x="1714901" y="1632912"/>
                </a:lnTo>
                <a:lnTo>
                  <a:pt x="1708552" y="1622198"/>
                </a:lnTo>
                <a:lnTo>
                  <a:pt x="1696645" y="1601175"/>
                </a:lnTo>
                <a:lnTo>
                  <a:pt x="1684342" y="1580541"/>
                </a:lnTo>
                <a:lnTo>
                  <a:pt x="1678389" y="1570623"/>
                </a:lnTo>
                <a:lnTo>
                  <a:pt x="1672039" y="1560702"/>
                </a:lnTo>
                <a:lnTo>
                  <a:pt x="1665292" y="1550782"/>
                </a:lnTo>
                <a:lnTo>
                  <a:pt x="1657751" y="1542448"/>
                </a:lnTo>
                <a:lnTo>
                  <a:pt x="1650211" y="1533719"/>
                </a:lnTo>
                <a:lnTo>
                  <a:pt x="1642273" y="1526575"/>
                </a:lnTo>
                <a:lnTo>
                  <a:pt x="1624811" y="1459514"/>
                </a:lnTo>
                <a:lnTo>
                  <a:pt x="1607746" y="1400390"/>
                </a:lnTo>
                <a:lnTo>
                  <a:pt x="1592664" y="1345630"/>
                </a:lnTo>
                <a:lnTo>
                  <a:pt x="1578376" y="1294044"/>
                </a:lnTo>
                <a:lnTo>
                  <a:pt x="1572026" y="1269045"/>
                </a:lnTo>
                <a:lnTo>
                  <a:pt x="1566073" y="1243254"/>
                </a:lnTo>
                <a:lnTo>
                  <a:pt x="1560120" y="1217460"/>
                </a:lnTo>
                <a:lnTo>
                  <a:pt x="1554564" y="1190080"/>
                </a:lnTo>
                <a:lnTo>
                  <a:pt x="1549008" y="1162701"/>
                </a:lnTo>
                <a:lnTo>
                  <a:pt x="1543848" y="1134129"/>
                </a:lnTo>
                <a:lnTo>
                  <a:pt x="1539086" y="1103178"/>
                </a:lnTo>
                <a:lnTo>
                  <a:pt x="1534323" y="1071433"/>
                </a:lnTo>
                <a:lnTo>
                  <a:pt x="1533926" y="1068657"/>
                </a:lnTo>
                <a:lnTo>
                  <a:pt x="1533529" y="1066671"/>
                </a:lnTo>
                <a:lnTo>
                  <a:pt x="1532339" y="1065086"/>
                </a:lnTo>
                <a:lnTo>
                  <a:pt x="1530751" y="1063895"/>
                </a:lnTo>
                <a:lnTo>
                  <a:pt x="1529561" y="1063102"/>
                </a:lnTo>
                <a:lnTo>
                  <a:pt x="1527973" y="1062704"/>
                </a:lnTo>
                <a:lnTo>
                  <a:pt x="1524005" y="1061910"/>
                </a:lnTo>
                <a:lnTo>
                  <a:pt x="1520433" y="1061117"/>
                </a:lnTo>
                <a:lnTo>
                  <a:pt x="1516861" y="1060323"/>
                </a:lnTo>
                <a:lnTo>
                  <a:pt x="1514876" y="1059530"/>
                </a:lnTo>
                <a:lnTo>
                  <a:pt x="1513686" y="1058737"/>
                </a:lnTo>
                <a:lnTo>
                  <a:pt x="1512495" y="1057150"/>
                </a:lnTo>
                <a:lnTo>
                  <a:pt x="1511701" y="1055166"/>
                </a:lnTo>
                <a:lnTo>
                  <a:pt x="1512892" y="1052387"/>
                </a:lnTo>
                <a:lnTo>
                  <a:pt x="1513686" y="1048816"/>
                </a:lnTo>
                <a:lnTo>
                  <a:pt x="1515670" y="1041277"/>
                </a:lnTo>
                <a:lnTo>
                  <a:pt x="1516861" y="1032943"/>
                </a:lnTo>
                <a:lnTo>
                  <a:pt x="1518845" y="1025008"/>
                </a:lnTo>
                <a:lnTo>
                  <a:pt x="1520829" y="1018261"/>
                </a:lnTo>
                <a:lnTo>
                  <a:pt x="1522020" y="1015087"/>
                </a:lnTo>
                <a:lnTo>
                  <a:pt x="1524005" y="1011911"/>
                </a:lnTo>
                <a:lnTo>
                  <a:pt x="1525989" y="1009928"/>
                </a:lnTo>
                <a:lnTo>
                  <a:pt x="1528370" y="1008342"/>
                </a:lnTo>
                <a:lnTo>
                  <a:pt x="1530751" y="1007546"/>
                </a:lnTo>
                <a:lnTo>
                  <a:pt x="1534323" y="1007151"/>
                </a:lnTo>
                <a:lnTo>
                  <a:pt x="1533926" y="1005165"/>
                </a:lnTo>
                <a:lnTo>
                  <a:pt x="1533529" y="1003580"/>
                </a:lnTo>
                <a:lnTo>
                  <a:pt x="1532339" y="1002389"/>
                </a:lnTo>
                <a:lnTo>
                  <a:pt x="1530751" y="1001596"/>
                </a:lnTo>
                <a:lnTo>
                  <a:pt x="1528370" y="1000404"/>
                </a:lnTo>
                <a:lnTo>
                  <a:pt x="1525195" y="1000008"/>
                </a:lnTo>
                <a:lnTo>
                  <a:pt x="1522417" y="998817"/>
                </a:lnTo>
                <a:lnTo>
                  <a:pt x="1520036" y="997628"/>
                </a:lnTo>
                <a:lnTo>
                  <a:pt x="1518845" y="996436"/>
                </a:lnTo>
                <a:lnTo>
                  <a:pt x="1517655" y="994851"/>
                </a:lnTo>
                <a:lnTo>
                  <a:pt x="1517258" y="993660"/>
                </a:lnTo>
                <a:lnTo>
                  <a:pt x="1517258" y="990882"/>
                </a:lnTo>
                <a:lnTo>
                  <a:pt x="1522020" y="982945"/>
                </a:lnTo>
                <a:lnTo>
                  <a:pt x="1525989" y="975009"/>
                </a:lnTo>
                <a:lnTo>
                  <a:pt x="1528767" y="966280"/>
                </a:lnTo>
                <a:lnTo>
                  <a:pt x="1531545" y="957946"/>
                </a:lnTo>
                <a:lnTo>
                  <a:pt x="1532736" y="949215"/>
                </a:lnTo>
                <a:lnTo>
                  <a:pt x="1534323" y="940883"/>
                </a:lnTo>
                <a:lnTo>
                  <a:pt x="1534720" y="931757"/>
                </a:lnTo>
                <a:lnTo>
                  <a:pt x="1535514" y="922627"/>
                </a:lnTo>
                <a:lnTo>
                  <a:pt x="1535514" y="913105"/>
                </a:lnTo>
                <a:lnTo>
                  <a:pt x="1534720" y="903584"/>
                </a:lnTo>
                <a:lnTo>
                  <a:pt x="1532736" y="883743"/>
                </a:lnTo>
                <a:lnTo>
                  <a:pt x="1528370" y="838902"/>
                </a:lnTo>
                <a:lnTo>
                  <a:pt x="1530355" y="836919"/>
                </a:lnTo>
                <a:lnTo>
                  <a:pt x="1532736" y="834936"/>
                </a:lnTo>
                <a:lnTo>
                  <a:pt x="1535514" y="833347"/>
                </a:lnTo>
                <a:lnTo>
                  <a:pt x="1537895" y="832555"/>
                </a:lnTo>
                <a:lnTo>
                  <a:pt x="1541070" y="831363"/>
                </a:lnTo>
                <a:lnTo>
                  <a:pt x="1543848" y="830966"/>
                </a:lnTo>
                <a:lnTo>
                  <a:pt x="1550992" y="830571"/>
                </a:lnTo>
                <a:lnTo>
                  <a:pt x="1548611" y="824221"/>
                </a:lnTo>
                <a:lnTo>
                  <a:pt x="1546626" y="818267"/>
                </a:lnTo>
                <a:lnTo>
                  <a:pt x="1545039" y="812317"/>
                </a:lnTo>
                <a:lnTo>
                  <a:pt x="1543848" y="806364"/>
                </a:lnTo>
                <a:lnTo>
                  <a:pt x="1543054" y="800809"/>
                </a:lnTo>
                <a:lnTo>
                  <a:pt x="1542261" y="795253"/>
                </a:lnTo>
                <a:lnTo>
                  <a:pt x="1542261" y="784936"/>
                </a:lnTo>
                <a:lnTo>
                  <a:pt x="1543451" y="774618"/>
                </a:lnTo>
                <a:lnTo>
                  <a:pt x="1545039" y="764699"/>
                </a:lnTo>
                <a:lnTo>
                  <a:pt x="1547420" y="754779"/>
                </a:lnTo>
                <a:lnTo>
                  <a:pt x="1549801" y="745257"/>
                </a:lnTo>
                <a:lnTo>
                  <a:pt x="1555358" y="725017"/>
                </a:lnTo>
                <a:lnTo>
                  <a:pt x="1557342" y="714302"/>
                </a:lnTo>
                <a:lnTo>
                  <a:pt x="1559326" y="703985"/>
                </a:lnTo>
                <a:lnTo>
                  <a:pt x="1560517" y="692480"/>
                </a:lnTo>
                <a:lnTo>
                  <a:pt x="1560517" y="680179"/>
                </a:lnTo>
                <a:lnTo>
                  <a:pt x="1560120" y="674226"/>
                </a:lnTo>
                <a:lnTo>
                  <a:pt x="1558929" y="667877"/>
                </a:lnTo>
                <a:lnTo>
                  <a:pt x="1558136" y="661130"/>
                </a:lnTo>
                <a:lnTo>
                  <a:pt x="1556549" y="654386"/>
                </a:lnTo>
                <a:lnTo>
                  <a:pt x="1568058" y="654386"/>
                </a:lnTo>
                <a:lnTo>
                  <a:pt x="1579567" y="652799"/>
                </a:lnTo>
                <a:lnTo>
                  <a:pt x="1590679" y="650815"/>
                </a:lnTo>
                <a:lnTo>
                  <a:pt x="1600998" y="647241"/>
                </a:lnTo>
                <a:lnTo>
                  <a:pt x="1611317" y="643276"/>
                </a:lnTo>
                <a:lnTo>
                  <a:pt x="1620842" y="638910"/>
                </a:lnTo>
                <a:lnTo>
                  <a:pt x="1630367" y="632561"/>
                </a:lnTo>
                <a:lnTo>
                  <a:pt x="1639892" y="626608"/>
                </a:lnTo>
                <a:lnTo>
                  <a:pt x="1649020" y="619465"/>
                </a:lnTo>
                <a:lnTo>
                  <a:pt x="1657354" y="612721"/>
                </a:lnTo>
                <a:lnTo>
                  <a:pt x="1666086" y="604785"/>
                </a:lnTo>
                <a:lnTo>
                  <a:pt x="1674420" y="596449"/>
                </a:lnTo>
                <a:lnTo>
                  <a:pt x="1691089" y="579389"/>
                </a:lnTo>
                <a:lnTo>
                  <a:pt x="1706964" y="561928"/>
                </a:lnTo>
                <a:lnTo>
                  <a:pt x="1723236" y="544070"/>
                </a:lnTo>
                <a:lnTo>
                  <a:pt x="1739508" y="527007"/>
                </a:lnTo>
                <a:lnTo>
                  <a:pt x="1748239" y="518278"/>
                </a:lnTo>
                <a:lnTo>
                  <a:pt x="1756573" y="510341"/>
                </a:lnTo>
                <a:lnTo>
                  <a:pt x="1765305" y="503200"/>
                </a:lnTo>
                <a:lnTo>
                  <a:pt x="1774433" y="496057"/>
                </a:lnTo>
                <a:lnTo>
                  <a:pt x="1783164" y="489709"/>
                </a:lnTo>
                <a:lnTo>
                  <a:pt x="1792292" y="483757"/>
                </a:lnTo>
                <a:lnTo>
                  <a:pt x="1802214" y="478597"/>
                </a:lnTo>
                <a:lnTo>
                  <a:pt x="1812135" y="474232"/>
                </a:lnTo>
                <a:lnTo>
                  <a:pt x="1822455" y="471058"/>
                </a:lnTo>
                <a:lnTo>
                  <a:pt x="1833170" y="468282"/>
                </a:lnTo>
                <a:lnTo>
                  <a:pt x="1843885" y="466694"/>
                </a:lnTo>
                <a:lnTo>
                  <a:pt x="1855792" y="466296"/>
                </a:lnTo>
                <a:lnTo>
                  <a:pt x="1856189" y="473439"/>
                </a:lnTo>
                <a:lnTo>
                  <a:pt x="1856982" y="480583"/>
                </a:lnTo>
                <a:lnTo>
                  <a:pt x="1858570" y="486533"/>
                </a:lnTo>
                <a:lnTo>
                  <a:pt x="1860158" y="492088"/>
                </a:lnTo>
                <a:lnTo>
                  <a:pt x="1862142" y="497248"/>
                </a:lnTo>
                <a:lnTo>
                  <a:pt x="1864523" y="501613"/>
                </a:lnTo>
                <a:lnTo>
                  <a:pt x="1867301" y="505582"/>
                </a:lnTo>
                <a:lnTo>
                  <a:pt x="1870079" y="509946"/>
                </a:lnTo>
                <a:lnTo>
                  <a:pt x="1876031" y="517087"/>
                </a:lnTo>
                <a:lnTo>
                  <a:pt x="1882778" y="523833"/>
                </a:lnTo>
                <a:lnTo>
                  <a:pt x="1889129" y="530976"/>
                </a:lnTo>
                <a:lnTo>
                  <a:pt x="1895083" y="537722"/>
                </a:lnTo>
                <a:lnTo>
                  <a:pt x="1884367" y="550024"/>
                </a:lnTo>
                <a:lnTo>
                  <a:pt x="1872857" y="561928"/>
                </a:lnTo>
                <a:lnTo>
                  <a:pt x="1860553" y="573040"/>
                </a:lnTo>
                <a:lnTo>
                  <a:pt x="1848648" y="584150"/>
                </a:lnTo>
                <a:lnTo>
                  <a:pt x="1823645" y="604785"/>
                </a:lnTo>
                <a:lnTo>
                  <a:pt x="1797847" y="625021"/>
                </a:lnTo>
                <a:lnTo>
                  <a:pt x="1772844" y="645656"/>
                </a:lnTo>
                <a:lnTo>
                  <a:pt x="1760939" y="656766"/>
                </a:lnTo>
                <a:lnTo>
                  <a:pt x="1748239" y="667481"/>
                </a:lnTo>
                <a:lnTo>
                  <a:pt x="1736730" y="678987"/>
                </a:lnTo>
                <a:lnTo>
                  <a:pt x="1725220" y="690891"/>
                </a:lnTo>
                <a:lnTo>
                  <a:pt x="1714107" y="703590"/>
                </a:lnTo>
                <a:lnTo>
                  <a:pt x="1703392" y="716684"/>
                </a:lnTo>
                <a:lnTo>
                  <a:pt x="1702994" y="725017"/>
                </a:lnTo>
                <a:lnTo>
                  <a:pt x="1703392" y="732556"/>
                </a:lnTo>
                <a:lnTo>
                  <a:pt x="1704979" y="738111"/>
                </a:lnTo>
                <a:lnTo>
                  <a:pt x="1707361" y="743270"/>
                </a:lnTo>
                <a:lnTo>
                  <a:pt x="1710138" y="747239"/>
                </a:lnTo>
                <a:lnTo>
                  <a:pt x="1713711" y="750812"/>
                </a:lnTo>
                <a:lnTo>
                  <a:pt x="1717282" y="753588"/>
                </a:lnTo>
                <a:lnTo>
                  <a:pt x="1720458" y="756763"/>
                </a:lnTo>
                <a:lnTo>
                  <a:pt x="1722442" y="756763"/>
                </a:lnTo>
                <a:lnTo>
                  <a:pt x="1724030" y="755572"/>
                </a:lnTo>
                <a:lnTo>
                  <a:pt x="1725617" y="753983"/>
                </a:lnTo>
                <a:lnTo>
                  <a:pt x="1726014" y="752001"/>
                </a:lnTo>
                <a:lnTo>
                  <a:pt x="1726808" y="747239"/>
                </a:lnTo>
                <a:lnTo>
                  <a:pt x="1726808" y="740891"/>
                </a:lnTo>
                <a:lnTo>
                  <a:pt x="1726808" y="734938"/>
                </a:lnTo>
                <a:lnTo>
                  <a:pt x="1727602" y="732955"/>
                </a:lnTo>
                <a:lnTo>
                  <a:pt x="1727998" y="730971"/>
                </a:lnTo>
                <a:lnTo>
                  <a:pt x="1729586" y="730176"/>
                </a:lnTo>
                <a:lnTo>
                  <a:pt x="1731570" y="730176"/>
                </a:lnTo>
                <a:lnTo>
                  <a:pt x="1734348" y="730573"/>
                </a:lnTo>
                <a:lnTo>
                  <a:pt x="1737523" y="732160"/>
                </a:lnTo>
                <a:lnTo>
                  <a:pt x="1737523" y="740492"/>
                </a:lnTo>
                <a:lnTo>
                  <a:pt x="1738317" y="747636"/>
                </a:lnTo>
                <a:lnTo>
                  <a:pt x="1739111" y="753983"/>
                </a:lnTo>
                <a:lnTo>
                  <a:pt x="1740697" y="759540"/>
                </a:lnTo>
                <a:lnTo>
                  <a:pt x="1742683" y="764699"/>
                </a:lnTo>
                <a:lnTo>
                  <a:pt x="1744667" y="768666"/>
                </a:lnTo>
                <a:lnTo>
                  <a:pt x="1747841" y="771841"/>
                </a:lnTo>
                <a:lnTo>
                  <a:pt x="1751414" y="774618"/>
                </a:lnTo>
                <a:lnTo>
                  <a:pt x="1754589" y="776206"/>
                </a:lnTo>
                <a:lnTo>
                  <a:pt x="1758556" y="777794"/>
                </a:lnTo>
                <a:lnTo>
                  <a:pt x="1762922" y="778588"/>
                </a:lnTo>
                <a:lnTo>
                  <a:pt x="1767289" y="778588"/>
                </a:lnTo>
                <a:lnTo>
                  <a:pt x="1772448" y="778588"/>
                </a:lnTo>
                <a:lnTo>
                  <a:pt x="1777210" y="778192"/>
                </a:lnTo>
                <a:lnTo>
                  <a:pt x="1787925" y="775810"/>
                </a:lnTo>
                <a:lnTo>
                  <a:pt x="1799039" y="772238"/>
                </a:lnTo>
                <a:lnTo>
                  <a:pt x="1810547" y="768269"/>
                </a:lnTo>
                <a:lnTo>
                  <a:pt x="1833567" y="758748"/>
                </a:lnTo>
                <a:lnTo>
                  <a:pt x="1844679" y="754779"/>
                </a:lnTo>
                <a:lnTo>
                  <a:pt x="1854998" y="750812"/>
                </a:lnTo>
                <a:lnTo>
                  <a:pt x="1864523" y="748034"/>
                </a:lnTo>
                <a:lnTo>
                  <a:pt x="1869286" y="747239"/>
                </a:lnTo>
                <a:lnTo>
                  <a:pt x="1873253" y="746445"/>
                </a:lnTo>
                <a:lnTo>
                  <a:pt x="1875634" y="747636"/>
                </a:lnTo>
                <a:lnTo>
                  <a:pt x="1877619" y="749224"/>
                </a:lnTo>
                <a:lnTo>
                  <a:pt x="1881192" y="753190"/>
                </a:lnTo>
                <a:lnTo>
                  <a:pt x="1884763" y="757555"/>
                </a:lnTo>
                <a:lnTo>
                  <a:pt x="1887145" y="762317"/>
                </a:lnTo>
                <a:lnTo>
                  <a:pt x="1890319" y="767081"/>
                </a:lnTo>
                <a:lnTo>
                  <a:pt x="1893097" y="771841"/>
                </a:lnTo>
                <a:lnTo>
                  <a:pt x="1897463" y="775810"/>
                </a:lnTo>
                <a:lnTo>
                  <a:pt x="1899448" y="777397"/>
                </a:lnTo>
                <a:lnTo>
                  <a:pt x="1901432" y="778192"/>
                </a:lnTo>
                <a:lnTo>
                  <a:pt x="1907385" y="773826"/>
                </a:lnTo>
                <a:lnTo>
                  <a:pt x="1913736" y="769064"/>
                </a:lnTo>
                <a:lnTo>
                  <a:pt x="1920878" y="765095"/>
                </a:lnTo>
                <a:lnTo>
                  <a:pt x="1928022" y="761526"/>
                </a:lnTo>
                <a:lnTo>
                  <a:pt x="1934769" y="758748"/>
                </a:lnTo>
                <a:lnTo>
                  <a:pt x="1942310" y="755970"/>
                </a:lnTo>
                <a:lnTo>
                  <a:pt x="1949850" y="753983"/>
                </a:lnTo>
                <a:lnTo>
                  <a:pt x="1957392" y="752794"/>
                </a:lnTo>
                <a:lnTo>
                  <a:pt x="1964933" y="751603"/>
                </a:lnTo>
                <a:lnTo>
                  <a:pt x="1972474" y="751207"/>
                </a:lnTo>
                <a:lnTo>
                  <a:pt x="1979616" y="751603"/>
                </a:lnTo>
                <a:lnTo>
                  <a:pt x="1986760" y="752001"/>
                </a:lnTo>
                <a:lnTo>
                  <a:pt x="1992714" y="753190"/>
                </a:lnTo>
                <a:lnTo>
                  <a:pt x="1998667" y="755174"/>
                </a:lnTo>
                <a:lnTo>
                  <a:pt x="2004223" y="757555"/>
                </a:lnTo>
                <a:lnTo>
                  <a:pt x="2008589" y="760730"/>
                </a:lnTo>
                <a:lnTo>
                  <a:pt x="2030814" y="748034"/>
                </a:lnTo>
                <a:lnTo>
                  <a:pt x="2042322" y="742080"/>
                </a:lnTo>
                <a:lnTo>
                  <a:pt x="2054229" y="736129"/>
                </a:lnTo>
                <a:lnTo>
                  <a:pt x="2066532" y="730971"/>
                </a:lnTo>
                <a:lnTo>
                  <a:pt x="2078439" y="726208"/>
                </a:lnTo>
                <a:lnTo>
                  <a:pt x="2090345" y="721843"/>
                </a:lnTo>
                <a:lnTo>
                  <a:pt x="2101857" y="718668"/>
                </a:lnTo>
                <a:lnTo>
                  <a:pt x="2114161" y="715892"/>
                </a:lnTo>
                <a:lnTo>
                  <a:pt x="2125672" y="714302"/>
                </a:lnTo>
                <a:lnTo>
                  <a:pt x="2131226" y="714302"/>
                </a:lnTo>
                <a:lnTo>
                  <a:pt x="2136782" y="714302"/>
                </a:lnTo>
                <a:lnTo>
                  <a:pt x="2142340" y="714302"/>
                </a:lnTo>
                <a:lnTo>
                  <a:pt x="2147104" y="715493"/>
                </a:lnTo>
                <a:lnTo>
                  <a:pt x="2152261" y="716684"/>
                </a:lnTo>
                <a:lnTo>
                  <a:pt x="2157418" y="717479"/>
                </a:lnTo>
                <a:lnTo>
                  <a:pt x="2162185" y="719462"/>
                </a:lnTo>
                <a:lnTo>
                  <a:pt x="2167341" y="721446"/>
                </a:lnTo>
                <a:lnTo>
                  <a:pt x="2171707" y="723828"/>
                </a:lnTo>
                <a:lnTo>
                  <a:pt x="2175678" y="727002"/>
                </a:lnTo>
                <a:lnTo>
                  <a:pt x="2180440" y="730573"/>
                </a:lnTo>
                <a:lnTo>
                  <a:pt x="2184407" y="734542"/>
                </a:lnTo>
                <a:lnTo>
                  <a:pt x="2171707" y="731367"/>
                </a:lnTo>
                <a:lnTo>
                  <a:pt x="2159405" y="730176"/>
                </a:lnTo>
                <a:lnTo>
                  <a:pt x="2146704" y="729382"/>
                </a:lnTo>
                <a:lnTo>
                  <a:pt x="2133609" y="730176"/>
                </a:lnTo>
                <a:lnTo>
                  <a:pt x="2121305" y="731367"/>
                </a:lnTo>
                <a:lnTo>
                  <a:pt x="2108605" y="734147"/>
                </a:lnTo>
                <a:lnTo>
                  <a:pt x="2095901" y="736923"/>
                </a:lnTo>
                <a:lnTo>
                  <a:pt x="2083995" y="740891"/>
                </a:lnTo>
                <a:lnTo>
                  <a:pt x="2071295" y="746047"/>
                </a:lnTo>
                <a:lnTo>
                  <a:pt x="2059786" y="752001"/>
                </a:lnTo>
                <a:lnTo>
                  <a:pt x="2048276" y="758748"/>
                </a:lnTo>
                <a:lnTo>
                  <a:pt x="2037163" y="765491"/>
                </a:lnTo>
                <a:lnTo>
                  <a:pt x="2026844" y="773826"/>
                </a:lnTo>
                <a:lnTo>
                  <a:pt x="2016129" y="782159"/>
                </a:lnTo>
                <a:lnTo>
                  <a:pt x="2006604" y="791286"/>
                </a:lnTo>
                <a:lnTo>
                  <a:pt x="1997477" y="801205"/>
                </a:lnTo>
                <a:lnTo>
                  <a:pt x="2000650" y="807953"/>
                </a:lnTo>
                <a:lnTo>
                  <a:pt x="2002636" y="810332"/>
                </a:lnTo>
                <a:lnTo>
                  <a:pt x="2004223" y="812713"/>
                </a:lnTo>
                <a:lnTo>
                  <a:pt x="2006207" y="814300"/>
                </a:lnTo>
                <a:lnTo>
                  <a:pt x="2008192" y="815888"/>
                </a:lnTo>
                <a:lnTo>
                  <a:pt x="2010177" y="816682"/>
                </a:lnTo>
                <a:lnTo>
                  <a:pt x="2012160" y="817474"/>
                </a:lnTo>
                <a:lnTo>
                  <a:pt x="2014145" y="817474"/>
                </a:lnTo>
                <a:lnTo>
                  <a:pt x="2016129" y="817474"/>
                </a:lnTo>
                <a:lnTo>
                  <a:pt x="2020098" y="816285"/>
                </a:lnTo>
                <a:lnTo>
                  <a:pt x="2024860" y="814696"/>
                </a:lnTo>
                <a:lnTo>
                  <a:pt x="2029226" y="812317"/>
                </a:lnTo>
                <a:lnTo>
                  <a:pt x="2038354" y="805967"/>
                </a:lnTo>
                <a:lnTo>
                  <a:pt x="2047879" y="799222"/>
                </a:lnTo>
                <a:lnTo>
                  <a:pt x="2052244" y="796443"/>
                </a:lnTo>
                <a:lnTo>
                  <a:pt x="2057007" y="794460"/>
                </a:lnTo>
                <a:lnTo>
                  <a:pt x="2061373" y="792873"/>
                </a:lnTo>
                <a:lnTo>
                  <a:pt x="2065342" y="792078"/>
                </a:lnTo>
                <a:lnTo>
                  <a:pt x="2062564" y="800809"/>
                </a:lnTo>
                <a:lnTo>
                  <a:pt x="2057802" y="808348"/>
                </a:lnTo>
                <a:lnTo>
                  <a:pt x="2053436" y="814696"/>
                </a:lnTo>
                <a:lnTo>
                  <a:pt x="2048673" y="820253"/>
                </a:lnTo>
                <a:lnTo>
                  <a:pt x="2043910" y="825013"/>
                </a:lnTo>
                <a:lnTo>
                  <a:pt x="2039148" y="828586"/>
                </a:lnTo>
                <a:lnTo>
                  <a:pt x="2034783" y="831363"/>
                </a:lnTo>
                <a:lnTo>
                  <a:pt x="2031607" y="832555"/>
                </a:lnTo>
                <a:lnTo>
                  <a:pt x="2033592" y="837316"/>
                </a:lnTo>
                <a:lnTo>
                  <a:pt x="2035180" y="841284"/>
                </a:lnTo>
                <a:lnTo>
                  <a:pt x="2037163" y="844854"/>
                </a:lnTo>
                <a:lnTo>
                  <a:pt x="2039148" y="848028"/>
                </a:lnTo>
                <a:lnTo>
                  <a:pt x="2041132" y="850409"/>
                </a:lnTo>
                <a:lnTo>
                  <a:pt x="2043512" y="851999"/>
                </a:lnTo>
                <a:lnTo>
                  <a:pt x="2045498" y="852790"/>
                </a:lnTo>
                <a:lnTo>
                  <a:pt x="2047879" y="853982"/>
                </a:lnTo>
                <a:lnTo>
                  <a:pt x="2049863" y="853982"/>
                </a:lnTo>
                <a:lnTo>
                  <a:pt x="2051848" y="853982"/>
                </a:lnTo>
                <a:lnTo>
                  <a:pt x="2053832" y="852790"/>
                </a:lnTo>
                <a:lnTo>
                  <a:pt x="2055817" y="851999"/>
                </a:lnTo>
                <a:lnTo>
                  <a:pt x="2060578" y="849617"/>
                </a:lnTo>
                <a:lnTo>
                  <a:pt x="2064945" y="845648"/>
                </a:lnTo>
                <a:lnTo>
                  <a:pt x="2068914" y="840490"/>
                </a:lnTo>
                <a:lnTo>
                  <a:pt x="2073279" y="834936"/>
                </a:lnTo>
                <a:lnTo>
                  <a:pt x="2082010" y="823824"/>
                </a:lnTo>
                <a:lnTo>
                  <a:pt x="2086376" y="818665"/>
                </a:lnTo>
                <a:lnTo>
                  <a:pt x="2091139" y="814300"/>
                </a:lnTo>
                <a:lnTo>
                  <a:pt x="2095108" y="810332"/>
                </a:lnTo>
                <a:lnTo>
                  <a:pt x="2099474" y="807953"/>
                </a:lnTo>
                <a:lnTo>
                  <a:pt x="2102650" y="812713"/>
                </a:lnTo>
                <a:lnTo>
                  <a:pt x="2105430" y="816682"/>
                </a:lnTo>
                <a:lnTo>
                  <a:pt x="2108605" y="821444"/>
                </a:lnTo>
                <a:lnTo>
                  <a:pt x="2112178" y="825013"/>
                </a:lnTo>
                <a:lnTo>
                  <a:pt x="2115751" y="827792"/>
                </a:lnTo>
                <a:lnTo>
                  <a:pt x="2118923" y="830966"/>
                </a:lnTo>
                <a:lnTo>
                  <a:pt x="2122494" y="833347"/>
                </a:lnTo>
                <a:lnTo>
                  <a:pt x="2126466" y="835333"/>
                </a:lnTo>
                <a:lnTo>
                  <a:pt x="2130832" y="837316"/>
                </a:lnTo>
                <a:lnTo>
                  <a:pt x="2134798" y="838507"/>
                </a:lnTo>
                <a:lnTo>
                  <a:pt x="2139165" y="840092"/>
                </a:lnTo>
                <a:lnTo>
                  <a:pt x="2143133" y="840490"/>
                </a:lnTo>
                <a:lnTo>
                  <a:pt x="2151863" y="841284"/>
                </a:lnTo>
                <a:lnTo>
                  <a:pt x="2160199" y="840887"/>
                </a:lnTo>
                <a:lnTo>
                  <a:pt x="2168929" y="840092"/>
                </a:lnTo>
                <a:lnTo>
                  <a:pt x="2177266" y="837316"/>
                </a:lnTo>
                <a:lnTo>
                  <a:pt x="2185200" y="834936"/>
                </a:lnTo>
                <a:lnTo>
                  <a:pt x="2192744" y="831363"/>
                </a:lnTo>
                <a:lnTo>
                  <a:pt x="2200281" y="827395"/>
                </a:lnTo>
                <a:lnTo>
                  <a:pt x="2207030" y="823427"/>
                </a:lnTo>
                <a:lnTo>
                  <a:pt x="2212982" y="818665"/>
                </a:lnTo>
                <a:lnTo>
                  <a:pt x="2218142" y="814300"/>
                </a:lnTo>
                <a:lnTo>
                  <a:pt x="2215364" y="809141"/>
                </a:lnTo>
                <a:lnTo>
                  <a:pt x="2212586" y="804382"/>
                </a:lnTo>
                <a:lnTo>
                  <a:pt x="2205839" y="795253"/>
                </a:lnTo>
                <a:lnTo>
                  <a:pt x="2203061" y="790889"/>
                </a:lnTo>
                <a:lnTo>
                  <a:pt x="2200281" y="785729"/>
                </a:lnTo>
                <a:lnTo>
                  <a:pt x="2197901" y="780173"/>
                </a:lnTo>
                <a:lnTo>
                  <a:pt x="2195522" y="774223"/>
                </a:lnTo>
                <a:lnTo>
                  <a:pt x="2201870" y="767081"/>
                </a:lnTo>
                <a:lnTo>
                  <a:pt x="2207426" y="759143"/>
                </a:lnTo>
                <a:lnTo>
                  <a:pt x="2212982" y="750812"/>
                </a:lnTo>
                <a:lnTo>
                  <a:pt x="2218142" y="742080"/>
                </a:lnTo>
                <a:lnTo>
                  <a:pt x="2216157" y="736129"/>
                </a:lnTo>
                <a:lnTo>
                  <a:pt x="2213381" y="730573"/>
                </a:lnTo>
                <a:lnTo>
                  <a:pt x="2210602" y="726208"/>
                </a:lnTo>
                <a:lnTo>
                  <a:pt x="2207030" y="721843"/>
                </a:lnTo>
                <a:lnTo>
                  <a:pt x="2205047" y="720653"/>
                </a:lnTo>
                <a:lnTo>
                  <a:pt x="2202266" y="719462"/>
                </a:lnTo>
                <a:lnTo>
                  <a:pt x="2199886" y="718668"/>
                </a:lnTo>
                <a:lnTo>
                  <a:pt x="2197505" y="717876"/>
                </a:lnTo>
                <a:lnTo>
                  <a:pt x="2194332" y="717479"/>
                </a:lnTo>
                <a:lnTo>
                  <a:pt x="2191551" y="717479"/>
                </a:lnTo>
                <a:lnTo>
                  <a:pt x="2187978" y="717479"/>
                </a:lnTo>
                <a:lnTo>
                  <a:pt x="2184407" y="718668"/>
                </a:lnTo>
                <a:lnTo>
                  <a:pt x="2186393" y="710335"/>
                </a:lnTo>
                <a:lnTo>
                  <a:pt x="2187978" y="703590"/>
                </a:lnTo>
                <a:lnTo>
                  <a:pt x="2188378" y="696844"/>
                </a:lnTo>
                <a:lnTo>
                  <a:pt x="2187188" y="691289"/>
                </a:lnTo>
                <a:lnTo>
                  <a:pt x="2185992" y="685734"/>
                </a:lnTo>
                <a:lnTo>
                  <a:pt x="2184012" y="680973"/>
                </a:lnTo>
                <a:lnTo>
                  <a:pt x="2181234" y="676211"/>
                </a:lnTo>
                <a:lnTo>
                  <a:pt x="2177661" y="672240"/>
                </a:lnTo>
                <a:lnTo>
                  <a:pt x="2174485" y="668275"/>
                </a:lnTo>
                <a:lnTo>
                  <a:pt x="2170122" y="664703"/>
                </a:lnTo>
                <a:lnTo>
                  <a:pt x="2161392" y="658354"/>
                </a:lnTo>
                <a:lnTo>
                  <a:pt x="2152658" y="652799"/>
                </a:lnTo>
                <a:lnTo>
                  <a:pt x="2144325" y="646846"/>
                </a:lnTo>
                <a:lnTo>
                  <a:pt x="2145515" y="640895"/>
                </a:lnTo>
                <a:lnTo>
                  <a:pt x="2146704" y="638910"/>
                </a:lnTo>
                <a:lnTo>
                  <a:pt x="2148292" y="636529"/>
                </a:lnTo>
                <a:lnTo>
                  <a:pt x="2149085" y="635340"/>
                </a:lnTo>
                <a:lnTo>
                  <a:pt x="2150675" y="634149"/>
                </a:lnTo>
                <a:lnTo>
                  <a:pt x="2152261" y="633752"/>
                </a:lnTo>
                <a:lnTo>
                  <a:pt x="2153848" y="633355"/>
                </a:lnTo>
                <a:lnTo>
                  <a:pt x="2157418" y="633752"/>
                </a:lnTo>
                <a:lnTo>
                  <a:pt x="2160597" y="634547"/>
                </a:lnTo>
                <a:lnTo>
                  <a:pt x="2164168" y="637323"/>
                </a:lnTo>
                <a:lnTo>
                  <a:pt x="2168134" y="640101"/>
                </a:lnTo>
                <a:lnTo>
                  <a:pt x="2171311" y="643673"/>
                </a:lnTo>
                <a:lnTo>
                  <a:pt x="2174485" y="647641"/>
                </a:lnTo>
                <a:lnTo>
                  <a:pt x="2176868" y="651608"/>
                </a:lnTo>
                <a:lnTo>
                  <a:pt x="2178851" y="656370"/>
                </a:lnTo>
                <a:lnTo>
                  <a:pt x="2180440" y="660339"/>
                </a:lnTo>
                <a:lnTo>
                  <a:pt x="2180834" y="664307"/>
                </a:lnTo>
                <a:lnTo>
                  <a:pt x="2179646" y="667877"/>
                </a:lnTo>
                <a:lnTo>
                  <a:pt x="2179249" y="669464"/>
                </a:lnTo>
                <a:lnTo>
                  <a:pt x="2178456" y="670257"/>
                </a:lnTo>
                <a:lnTo>
                  <a:pt x="2182422" y="671447"/>
                </a:lnTo>
                <a:lnTo>
                  <a:pt x="2185992" y="670655"/>
                </a:lnTo>
                <a:lnTo>
                  <a:pt x="2189565" y="669860"/>
                </a:lnTo>
                <a:lnTo>
                  <a:pt x="2191551" y="668275"/>
                </a:lnTo>
                <a:lnTo>
                  <a:pt x="2192744" y="666685"/>
                </a:lnTo>
                <a:lnTo>
                  <a:pt x="2193537" y="665892"/>
                </a:lnTo>
                <a:lnTo>
                  <a:pt x="2193537" y="665497"/>
                </a:lnTo>
                <a:lnTo>
                  <a:pt x="2192744" y="664307"/>
                </a:lnTo>
                <a:lnTo>
                  <a:pt x="2192343" y="663116"/>
                </a:lnTo>
                <a:lnTo>
                  <a:pt x="2189966" y="662321"/>
                </a:lnTo>
                <a:lnTo>
                  <a:pt x="2189966" y="660339"/>
                </a:lnTo>
                <a:lnTo>
                  <a:pt x="2190760" y="658750"/>
                </a:lnTo>
                <a:lnTo>
                  <a:pt x="2191949" y="657956"/>
                </a:lnTo>
                <a:lnTo>
                  <a:pt x="2192744" y="656370"/>
                </a:lnTo>
                <a:lnTo>
                  <a:pt x="2195522" y="654783"/>
                </a:lnTo>
                <a:lnTo>
                  <a:pt x="2198299" y="654386"/>
                </a:lnTo>
                <a:lnTo>
                  <a:pt x="2201474" y="654783"/>
                </a:lnTo>
                <a:lnTo>
                  <a:pt x="2203853" y="656370"/>
                </a:lnTo>
                <a:lnTo>
                  <a:pt x="2205047" y="657162"/>
                </a:lnTo>
                <a:lnTo>
                  <a:pt x="2205839" y="658750"/>
                </a:lnTo>
                <a:lnTo>
                  <a:pt x="2206634" y="660339"/>
                </a:lnTo>
                <a:lnTo>
                  <a:pt x="2206634" y="662321"/>
                </a:lnTo>
                <a:lnTo>
                  <a:pt x="2211396" y="646846"/>
                </a:lnTo>
                <a:lnTo>
                  <a:pt x="2213775" y="637720"/>
                </a:lnTo>
                <a:lnTo>
                  <a:pt x="2215364" y="627798"/>
                </a:lnTo>
                <a:lnTo>
                  <a:pt x="2216952" y="616292"/>
                </a:lnTo>
                <a:lnTo>
                  <a:pt x="2216952" y="609942"/>
                </a:lnTo>
                <a:lnTo>
                  <a:pt x="2216952" y="603594"/>
                </a:lnTo>
                <a:lnTo>
                  <a:pt x="2216556" y="596449"/>
                </a:lnTo>
                <a:lnTo>
                  <a:pt x="2215364" y="589705"/>
                </a:lnTo>
                <a:lnTo>
                  <a:pt x="2213775" y="582165"/>
                </a:lnTo>
                <a:lnTo>
                  <a:pt x="2211792" y="573832"/>
                </a:lnTo>
                <a:lnTo>
                  <a:pt x="2215364" y="575023"/>
                </a:lnTo>
                <a:lnTo>
                  <a:pt x="2218937" y="575818"/>
                </a:lnTo>
                <a:lnTo>
                  <a:pt x="2222109" y="576610"/>
                </a:lnTo>
                <a:lnTo>
                  <a:pt x="2224891" y="575818"/>
                </a:lnTo>
                <a:lnTo>
                  <a:pt x="2227665" y="575421"/>
                </a:lnTo>
                <a:lnTo>
                  <a:pt x="2230446" y="574627"/>
                </a:lnTo>
                <a:lnTo>
                  <a:pt x="2233223" y="573435"/>
                </a:lnTo>
                <a:lnTo>
                  <a:pt x="2235604" y="571453"/>
                </a:lnTo>
                <a:lnTo>
                  <a:pt x="2240765" y="567485"/>
                </a:lnTo>
                <a:lnTo>
                  <a:pt x="2245130" y="562325"/>
                </a:lnTo>
                <a:lnTo>
                  <a:pt x="2249494" y="556372"/>
                </a:lnTo>
                <a:lnTo>
                  <a:pt x="2253465" y="550024"/>
                </a:lnTo>
                <a:lnTo>
                  <a:pt x="2262594" y="536531"/>
                </a:lnTo>
                <a:lnTo>
                  <a:pt x="2267751" y="529787"/>
                </a:lnTo>
                <a:lnTo>
                  <a:pt x="2272513" y="523833"/>
                </a:lnTo>
                <a:lnTo>
                  <a:pt x="2277673" y="518278"/>
                </a:lnTo>
                <a:lnTo>
                  <a:pt x="2283625" y="513913"/>
                </a:lnTo>
                <a:lnTo>
                  <a:pt x="2286800" y="512325"/>
                </a:lnTo>
                <a:lnTo>
                  <a:pt x="2289578" y="510739"/>
                </a:lnTo>
                <a:lnTo>
                  <a:pt x="2293151" y="509151"/>
                </a:lnTo>
                <a:lnTo>
                  <a:pt x="2296723" y="508755"/>
                </a:lnTo>
                <a:lnTo>
                  <a:pt x="2298310" y="504391"/>
                </a:lnTo>
                <a:lnTo>
                  <a:pt x="2298707" y="500024"/>
                </a:lnTo>
                <a:lnTo>
                  <a:pt x="2298310" y="496057"/>
                </a:lnTo>
                <a:lnTo>
                  <a:pt x="2297913" y="492883"/>
                </a:lnTo>
                <a:lnTo>
                  <a:pt x="2296723" y="489709"/>
                </a:lnTo>
                <a:lnTo>
                  <a:pt x="2295135" y="486533"/>
                </a:lnTo>
                <a:lnTo>
                  <a:pt x="2291562" y="482168"/>
                </a:lnTo>
                <a:lnTo>
                  <a:pt x="2288785" y="478202"/>
                </a:lnTo>
                <a:lnTo>
                  <a:pt x="2287593" y="476218"/>
                </a:lnTo>
                <a:lnTo>
                  <a:pt x="2286800" y="474630"/>
                </a:lnTo>
                <a:lnTo>
                  <a:pt x="2286800" y="473042"/>
                </a:lnTo>
                <a:lnTo>
                  <a:pt x="2287198" y="471455"/>
                </a:lnTo>
                <a:lnTo>
                  <a:pt x="2288785" y="470265"/>
                </a:lnTo>
                <a:lnTo>
                  <a:pt x="2291166" y="468677"/>
                </a:lnTo>
                <a:lnTo>
                  <a:pt x="2294340" y="468282"/>
                </a:lnTo>
                <a:lnTo>
                  <a:pt x="2296723" y="468677"/>
                </a:lnTo>
                <a:lnTo>
                  <a:pt x="2298707" y="469470"/>
                </a:lnTo>
                <a:lnTo>
                  <a:pt x="2300296" y="471455"/>
                </a:lnTo>
                <a:lnTo>
                  <a:pt x="2301486" y="474630"/>
                </a:lnTo>
                <a:lnTo>
                  <a:pt x="2301883" y="477804"/>
                </a:lnTo>
                <a:lnTo>
                  <a:pt x="2302279" y="484550"/>
                </a:lnTo>
                <a:lnTo>
                  <a:pt x="2315376" y="481773"/>
                </a:lnTo>
                <a:lnTo>
                  <a:pt x="2326487" y="479787"/>
                </a:lnTo>
                <a:lnTo>
                  <a:pt x="2336409" y="478597"/>
                </a:lnTo>
                <a:lnTo>
                  <a:pt x="2345935" y="477804"/>
                </a:lnTo>
                <a:lnTo>
                  <a:pt x="2355462" y="476613"/>
                </a:lnTo>
                <a:lnTo>
                  <a:pt x="2364985" y="475028"/>
                </a:lnTo>
                <a:lnTo>
                  <a:pt x="2375701" y="472249"/>
                </a:lnTo>
                <a:lnTo>
                  <a:pt x="2381258" y="470265"/>
                </a:lnTo>
                <a:lnTo>
                  <a:pt x="2387208" y="467487"/>
                </a:lnTo>
                <a:lnTo>
                  <a:pt x="2393958" y="455979"/>
                </a:lnTo>
                <a:lnTo>
                  <a:pt x="2400309" y="444075"/>
                </a:lnTo>
                <a:lnTo>
                  <a:pt x="2407054" y="432568"/>
                </a:lnTo>
                <a:lnTo>
                  <a:pt x="2410624" y="426615"/>
                </a:lnTo>
                <a:lnTo>
                  <a:pt x="2414197" y="421458"/>
                </a:lnTo>
                <a:lnTo>
                  <a:pt x="2418168" y="417092"/>
                </a:lnTo>
                <a:lnTo>
                  <a:pt x="2422927" y="412332"/>
                </a:lnTo>
                <a:lnTo>
                  <a:pt x="2427691" y="408759"/>
                </a:lnTo>
                <a:lnTo>
                  <a:pt x="2432848" y="405982"/>
                </a:lnTo>
                <a:lnTo>
                  <a:pt x="2438805" y="403204"/>
                </a:lnTo>
                <a:lnTo>
                  <a:pt x="2445154" y="402412"/>
                </a:lnTo>
                <a:lnTo>
                  <a:pt x="2452298" y="402014"/>
                </a:lnTo>
                <a:lnTo>
                  <a:pt x="2460235" y="402412"/>
                </a:lnTo>
                <a:lnTo>
                  <a:pt x="2459838" y="386934"/>
                </a:lnTo>
                <a:lnTo>
                  <a:pt x="2457854" y="373841"/>
                </a:lnTo>
                <a:lnTo>
                  <a:pt x="2456265" y="363126"/>
                </a:lnTo>
                <a:lnTo>
                  <a:pt x="2454281" y="353603"/>
                </a:lnTo>
                <a:lnTo>
                  <a:pt x="2452692" y="344079"/>
                </a:lnTo>
                <a:lnTo>
                  <a:pt x="2452298" y="333763"/>
                </a:lnTo>
                <a:lnTo>
                  <a:pt x="2452298" y="327414"/>
                </a:lnTo>
                <a:lnTo>
                  <a:pt x="2452692" y="321063"/>
                </a:lnTo>
                <a:lnTo>
                  <a:pt x="2453486" y="313923"/>
                </a:lnTo>
                <a:lnTo>
                  <a:pt x="2454679" y="306383"/>
                </a:lnTo>
                <a:lnTo>
                  <a:pt x="2461425" y="300828"/>
                </a:lnTo>
                <a:lnTo>
                  <a:pt x="2468569" y="296859"/>
                </a:lnTo>
                <a:lnTo>
                  <a:pt x="2476109" y="294081"/>
                </a:lnTo>
                <a:lnTo>
                  <a:pt x="2483650" y="292495"/>
                </a:lnTo>
                <a:lnTo>
                  <a:pt x="2491192" y="291304"/>
                </a:lnTo>
                <a:lnTo>
                  <a:pt x="2498732" y="291304"/>
                </a:lnTo>
                <a:lnTo>
                  <a:pt x="2505876" y="292495"/>
                </a:lnTo>
                <a:lnTo>
                  <a:pt x="2514210" y="294081"/>
                </a:lnTo>
                <a:lnTo>
                  <a:pt x="2522148" y="296064"/>
                </a:lnTo>
                <a:lnTo>
                  <a:pt x="2529688" y="298445"/>
                </a:lnTo>
                <a:lnTo>
                  <a:pt x="2545563" y="304398"/>
                </a:lnTo>
                <a:lnTo>
                  <a:pt x="2561439" y="311541"/>
                </a:lnTo>
                <a:lnTo>
                  <a:pt x="2576917" y="317493"/>
                </a:lnTo>
                <a:lnTo>
                  <a:pt x="2583664" y="320667"/>
                </a:lnTo>
                <a:lnTo>
                  <a:pt x="2591204" y="323049"/>
                </a:lnTo>
                <a:lnTo>
                  <a:pt x="2598747" y="325430"/>
                </a:lnTo>
                <a:lnTo>
                  <a:pt x="2605889" y="327016"/>
                </a:lnTo>
                <a:lnTo>
                  <a:pt x="2612634" y="327414"/>
                </a:lnTo>
                <a:lnTo>
                  <a:pt x="2619384" y="327414"/>
                </a:lnTo>
                <a:lnTo>
                  <a:pt x="2625336" y="327016"/>
                </a:lnTo>
                <a:lnTo>
                  <a:pt x="2632082" y="325033"/>
                </a:lnTo>
                <a:lnTo>
                  <a:pt x="2637638" y="322653"/>
                </a:lnTo>
                <a:lnTo>
                  <a:pt x="2643195" y="318682"/>
                </a:lnTo>
                <a:lnTo>
                  <a:pt x="2648753" y="313127"/>
                </a:lnTo>
                <a:lnTo>
                  <a:pt x="2653514" y="306383"/>
                </a:lnTo>
                <a:lnTo>
                  <a:pt x="2658276" y="298050"/>
                </a:lnTo>
                <a:lnTo>
                  <a:pt x="2662248" y="288526"/>
                </a:lnTo>
                <a:lnTo>
                  <a:pt x="2666214" y="277019"/>
                </a:lnTo>
                <a:close/>
                <a:moveTo>
                  <a:pt x="1189037" y="257175"/>
                </a:moveTo>
                <a:lnTo>
                  <a:pt x="1198095" y="261596"/>
                </a:lnTo>
                <a:lnTo>
                  <a:pt x="1205577" y="264007"/>
                </a:lnTo>
                <a:lnTo>
                  <a:pt x="1211877" y="266821"/>
                </a:lnTo>
                <a:lnTo>
                  <a:pt x="1217391" y="269233"/>
                </a:lnTo>
                <a:lnTo>
                  <a:pt x="1222510" y="271644"/>
                </a:lnTo>
                <a:lnTo>
                  <a:pt x="1227236" y="276066"/>
                </a:lnTo>
                <a:lnTo>
                  <a:pt x="1233143" y="281289"/>
                </a:lnTo>
                <a:lnTo>
                  <a:pt x="1239837" y="288925"/>
                </a:lnTo>
                <a:lnTo>
                  <a:pt x="1235112" y="288523"/>
                </a:lnTo>
                <a:lnTo>
                  <a:pt x="1229205" y="287720"/>
                </a:lnTo>
                <a:lnTo>
                  <a:pt x="1222510" y="286515"/>
                </a:lnTo>
                <a:lnTo>
                  <a:pt x="1214240" y="284906"/>
                </a:lnTo>
                <a:lnTo>
                  <a:pt x="1211090" y="283299"/>
                </a:lnTo>
                <a:lnTo>
                  <a:pt x="1206758" y="281289"/>
                </a:lnTo>
                <a:lnTo>
                  <a:pt x="1203608" y="278878"/>
                </a:lnTo>
                <a:lnTo>
                  <a:pt x="1200064" y="276066"/>
                </a:lnTo>
                <a:lnTo>
                  <a:pt x="1196519" y="272447"/>
                </a:lnTo>
                <a:lnTo>
                  <a:pt x="1194157" y="268429"/>
                </a:lnTo>
                <a:lnTo>
                  <a:pt x="1191006" y="263205"/>
                </a:lnTo>
                <a:close/>
                <a:moveTo>
                  <a:pt x="1222374" y="201613"/>
                </a:moveTo>
                <a:lnTo>
                  <a:pt x="1226769" y="204752"/>
                </a:lnTo>
                <a:lnTo>
                  <a:pt x="1232762" y="207107"/>
                </a:lnTo>
                <a:lnTo>
                  <a:pt x="1239954" y="209461"/>
                </a:lnTo>
                <a:lnTo>
                  <a:pt x="1247945" y="212208"/>
                </a:lnTo>
                <a:lnTo>
                  <a:pt x="1266323" y="216524"/>
                </a:lnTo>
                <a:lnTo>
                  <a:pt x="1275513" y="218879"/>
                </a:lnTo>
                <a:lnTo>
                  <a:pt x="1285102" y="222019"/>
                </a:lnTo>
                <a:lnTo>
                  <a:pt x="1294691" y="225550"/>
                </a:lnTo>
                <a:lnTo>
                  <a:pt x="1303481" y="229475"/>
                </a:lnTo>
                <a:lnTo>
                  <a:pt x="1312271" y="234577"/>
                </a:lnTo>
                <a:lnTo>
                  <a:pt x="1320261" y="239677"/>
                </a:lnTo>
                <a:lnTo>
                  <a:pt x="1323857" y="242817"/>
                </a:lnTo>
                <a:lnTo>
                  <a:pt x="1327453" y="245956"/>
                </a:lnTo>
                <a:lnTo>
                  <a:pt x="1331049" y="249880"/>
                </a:lnTo>
                <a:lnTo>
                  <a:pt x="1333446" y="253411"/>
                </a:lnTo>
                <a:lnTo>
                  <a:pt x="1335843" y="257728"/>
                </a:lnTo>
                <a:lnTo>
                  <a:pt x="1338640" y="261653"/>
                </a:lnTo>
                <a:lnTo>
                  <a:pt x="1340238" y="266754"/>
                </a:lnTo>
                <a:lnTo>
                  <a:pt x="1341437" y="271463"/>
                </a:lnTo>
                <a:lnTo>
                  <a:pt x="1337841" y="268325"/>
                </a:lnTo>
                <a:lnTo>
                  <a:pt x="1334645" y="265184"/>
                </a:lnTo>
                <a:lnTo>
                  <a:pt x="1331049" y="262830"/>
                </a:lnTo>
                <a:lnTo>
                  <a:pt x="1327453" y="260083"/>
                </a:lnTo>
                <a:lnTo>
                  <a:pt x="1319462" y="256159"/>
                </a:lnTo>
                <a:lnTo>
                  <a:pt x="1311072" y="253411"/>
                </a:lnTo>
                <a:lnTo>
                  <a:pt x="1303081" y="250665"/>
                </a:lnTo>
                <a:lnTo>
                  <a:pt x="1295090" y="248704"/>
                </a:lnTo>
                <a:lnTo>
                  <a:pt x="1278310" y="244779"/>
                </a:lnTo>
                <a:lnTo>
                  <a:pt x="1269919" y="242817"/>
                </a:lnTo>
                <a:lnTo>
                  <a:pt x="1262328" y="239677"/>
                </a:lnTo>
                <a:lnTo>
                  <a:pt x="1254337" y="236931"/>
                </a:lnTo>
                <a:lnTo>
                  <a:pt x="1247145" y="232223"/>
                </a:lnTo>
                <a:lnTo>
                  <a:pt x="1243550" y="229867"/>
                </a:lnTo>
                <a:lnTo>
                  <a:pt x="1239954" y="227120"/>
                </a:lnTo>
                <a:lnTo>
                  <a:pt x="1236358" y="223981"/>
                </a:lnTo>
                <a:lnTo>
                  <a:pt x="1233561" y="220057"/>
                </a:lnTo>
                <a:lnTo>
                  <a:pt x="1230365" y="216132"/>
                </a:lnTo>
                <a:lnTo>
                  <a:pt x="1227568" y="211424"/>
                </a:lnTo>
                <a:lnTo>
                  <a:pt x="1224771" y="207107"/>
                </a:lnTo>
                <a:close/>
                <a:moveTo>
                  <a:pt x="1177528" y="187325"/>
                </a:moveTo>
                <a:lnTo>
                  <a:pt x="1180306" y="187732"/>
                </a:lnTo>
                <a:lnTo>
                  <a:pt x="1188640" y="189768"/>
                </a:lnTo>
                <a:lnTo>
                  <a:pt x="1198563" y="193025"/>
                </a:lnTo>
                <a:lnTo>
                  <a:pt x="1204119" y="195466"/>
                </a:lnTo>
                <a:lnTo>
                  <a:pt x="1209278" y="197503"/>
                </a:lnTo>
                <a:lnTo>
                  <a:pt x="1213644" y="200759"/>
                </a:lnTo>
                <a:lnTo>
                  <a:pt x="1217613" y="203201"/>
                </a:lnTo>
                <a:lnTo>
                  <a:pt x="1220391" y="206864"/>
                </a:lnTo>
                <a:lnTo>
                  <a:pt x="1221185" y="208493"/>
                </a:lnTo>
                <a:lnTo>
                  <a:pt x="1222375" y="209714"/>
                </a:lnTo>
                <a:lnTo>
                  <a:pt x="1219994" y="213784"/>
                </a:lnTo>
                <a:lnTo>
                  <a:pt x="1217613" y="217041"/>
                </a:lnTo>
                <a:lnTo>
                  <a:pt x="1215628" y="218669"/>
                </a:lnTo>
                <a:lnTo>
                  <a:pt x="1213247" y="219074"/>
                </a:lnTo>
                <a:lnTo>
                  <a:pt x="1211263" y="218669"/>
                </a:lnTo>
                <a:lnTo>
                  <a:pt x="1208881" y="217448"/>
                </a:lnTo>
                <a:lnTo>
                  <a:pt x="1206897" y="215412"/>
                </a:lnTo>
                <a:lnTo>
                  <a:pt x="1204913" y="212970"/>
                </a:lnTo>
                <a:lnTo>
                  <a:pt x="1200150" y="207271"/>
                </a:lnTo>
                <a:lnTo>
                  <a:pt x="1196181" y="201166"/>
                </a:lnTo>
                <a:lnTo>
                  <a:pt x="1192212" y="196281"/>
                </a:lnTo>
                <a:lnTo>
                  <a:pt x="1190228" y="194245"/>
                </a:lnTo>
                <a:lnTo>
                  <a:pt x="1188244" y="193838"/>
                </a:lnTo>
                <a:lnTo>
                  <a:pt x="1182291" y="191396"/>
                </a:lnTo>
                <a:lnTo>
                  <a:pt x="1178322" y="189362"/>
                </a:lnTo>
                <a:lnTo>
                  <a:pt x="1176337" y="188140"/>
                </a:lnTo>
                <a:lnTo>
                  <a:pt x="1176337" y="187732"/>
                </a:lnTo>
                <a:close/>
                <a:moveTo>
                  <a:pt x="2782452" y="0"/>
                </a:moveTo>
                <a:lnTo>
                  <a:pt x="2784030" y="0"/>
                </a:lnTo>
                <a:lnTo>
                  <a:pt x="2786002" y="394"/>
                </a:lnTo>
                <a:lnTo>
                  <a:pt x="2787580" y="1182"/>
                </a:lnTo>
                <a:lnTo>
                  <a:pt x="2791917" y="3155"/>
                </a:lnTo>
                <a:lnTo>
                  <a:pt x="2797438" y="5125"/>
                </a:lnTo>
                <a:lnTo>
                  <a:pt x="2799804" y="5914"/>
                </a:lnTo>
                <a:lnTo>
                  <a:pt x="2803352" y="5914"/>
                </a:lnTo>
                <a:lnTo>
                  <a:pt x="2806508" y="5914"/>
                </a:lnTo>
                <a:lnTo>
                  <a:pt x="2810451" y="5125"/>
                </a:lnTo>
                <a:lnTo>
                  <a:pt x="2810057" y="9068"/>
                </a:lnTo>
                <a:lnTo>
                  <a:pt x="2810057" y="13011"/>
                </a:lnTo>
                <a:lnTo>
                  <a:pt x="2810451" y="16559"/>
                </a:lnTo>
                <a:lnTo>
                  <a:pt x="2811240" y="19319"/>
                </a:lnTo>
                <a:lnTo>
                  <a:pt x="2812424" y="21291"/>
                </a:lnTo>
                <a:lnTo>
                  <a:pt x="2814000" y="23262"/>
                </a:lnTo>
                <a:lnTo>
                  <a:pt x="2815183" y="25234"/>
                </a:lnTo>
                <a:lnTo>
                  <a:pt x="2817550" y="26417"/>
                </a:lnTo>
                <a:lnTo>
                  <a:pt x="2819521" y="27599"/>
                </a:lnTo>
                <a:lnTo>
                  <a:pt x="2821887" y="28389"/>
                </a:lnTo>
                <a:lnTo>
                  <a:pt x="2827015" y="28782"/>
                </a:lnTo>
                <a:lnTo>
                  <a:pt x="2832140" y="28782"/>
                </a:lnTo>
                <a:lnTo>
                  <a:pt x="2838450" y="28389"/>
                </a:lnTo>
                <a:lnTo>
                  <a:pt x="2836871" y="30755"/>
                </a:lnTo>
                <a:lnTo>
                  <a:pt x="2835296" y="34302"/>
                </a:lnTo>
                <a:lnTo>
                  <a:pt x="2834508" y="37851"/>
                </a:lnTo>
                <a:lnTo>
                  <a:pt x="2833718" y="41793"/>
                </a:lnTo>
                <a:lnTo>
                  <a:pt x="2832929" y="50468"/>
                </a:lnTo>
                <a:lnTo>
                  <a:pt x="2832929" y="60325"/>
                </a:lnTo>
                <a:lnTo>
                  <a:pt x="2831351" y="55199"/>
                </a:lnTo>
                <a:lnTo>
                  <a:pt x="2829774" y="51257"/>
                </a:lnTo>
                <a:lnTo>
                  <a:pt x="2827803" y="46920"/>
                </a:lnTo>
                <a:lnTo>
                  <a:pt x="2825831" y="43373"/>
                </a:lnTo>
                <a:lnTo>
                  <a:pt x="2823858" y="39822"/>
                </a:lnTo>
                <a:lnTo>
                  <a:pt x="2821493" y="37062"/>
                </a:lnTo>
                <a:lnTo>
                  <a:pt x="2818733" y="34302"/>
                </a:lnTo>
                <a:lnTo>
                  <a:pt x="2815972" y="32331"/>
                </a:lnTo>
                <a:lnTo>
                  <a:pt x="2812817" y="30755"/>
                </a:lnTo>
                <a:lnTo>
                  <a:pt x="2809269" y="29965"/>
                </a:lnTo>
                <a:lnTo>
                  <a:pt x="2806508" y="29965"/>
                </a:lnTo>
                <a:lnTo>
                  <a:pt x="2802958" y="29965"/>
                </a:lnTo>
                <a:lnTo>
                  <a:pt x="2799408" y="30359"/>
                </a:lnTo>
                <a:lnTo>
                  <a:pt x="2795466" y="31936"/>
                </a:lnTo>
                <a:lnTo>
                  <a:pt x="2791522" y="33908"/>
                </a:lnTo>
                <a:lnTo>
                  <a:pt x="2787973" y="37062"/>
                </a:lnTo>
                <a:lnTo>
                  <a:pt x="2786395" y="33908"/>
                </a:lnTo>
                <a:lnTo>
                  <a:pt x="2784818" y="30755"/>
                </a:lnTo>
                <a:lnTo>
                  <a:pt x="2783635" y="23262"/>
                </a:lnTo>
                <a:lnTo>
                  <a:pt x="2782452" y="20108"/>
                </a:lnTo>
                <a:lnTo>
                  <a:pt x="2780875" y="16954"/>
                </a:lnTo>
                <a:lnTo>
                  <a:pt x="2778904" y="14588"/>
                </a:lnTo>
                <a:lnTo>
                  <a:pt x="2778115" y="13800"/>
                </a:lnTo>
                <a:lnTo>
                  <a:pt x="2776536" y="13406"/>
                </a:lnTo>
                <a:lnTo>
                  <a:pt x="2777325" y="8280"/>
                </a:lnTo>
                <a:lnTo>
                  <a:pt x="2778509" y="5125"/>
                </a:lnTo>
                <a:lnTo>
                  <a:pt x="2779298" y="2365"/>
                </a:lnTo>
                <a:lnTo>
                  <a:pt x="2780875" y="1182"/>
                </a:lnTo>
                <a:close/>
              </a:path>
            </a:pathLst>
          </a:custGeom>
        </p:spPr>
      </p:sp>
    </p:spTree>
    <p:extLst>
      <p:ext uri="{BB962C8B-B14F-4D97-AF65-F5344CB8AC3E}">
        <p14:creationId xmlns:p14="http://schemas.microsoft.com/office/powerpoint/2010/main" val="418413040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EAAEC1B8-58D3-E186-311B-4A48DCF22A8E}"/>
              </a:ext>
            </a:extLst>
          </p:cNvPr>
          <p:cNvSpPr>
            <a:spLocks noGrp="1"/>
          </p:cNvSpPr>
          <p:nvPr>
            <p:ph type="pic" sz="quarter" idx="10"/>
          </p:nvPr>
        </p:nvSpPr>
        <p:spPr>
          <a:xfrm>
            <a:off x="-1" y="0"/>
            <a:ext cx="6429829" cy="6857999"/>
          </a:xfrm>
          <a:custGeom>
            <a:avLst/>
            <a:gdLst>
              <a:gd name="connsiteX0" fmla="*/ 0 w 4528142"/>
              <a:gd name="connsiteY0" fmla="*/ 6831929 h 6857999"/>
              <a:gd name="connsiteX1" fmla="*/ 6570 w 4528142"/>
              <a:gd name="connsiteY1" fmla="*/ 6857999 h 6857999"/>
              <a:gd name="connsiteX2" fmla="*/ 0 w 4528142"/>
              <a:gd name="connsiteY2" fmla="*/ 6857999 h 6857999"/>
              <a:gd name="connsiteX3" fmla="*/ 3905135 w 4528142"/>
              <a:gd name="connsiteY3" fmla="*/ 6825094 h 6857999"/>
              <a:gd name="connsiteX4" fmla="*/ 3909979 w 4528142"/>
              <a:gd name="connsiteY4" fmla="*/ 6825301 h 6857999"/>
              <a:gd name="connsiteX5" fmla="*/ 3912541 w 4528142"/>
              <a:gd name="connsiteY5" fmla="*/ 6825544 h 6857999"/>
              <a:gd name="connsiteX6" fmla="*/ 3915665 w 4528142"/>
              <a:gd name="connsiteY6" fmla="*/ 6826349 h 6857999"/>
              <a:gd name="connsiteX7" fmla="*/ 3919981 w 4528142"/>
              <a:gd name="connsiteY7" fmla="*/ 6829890 h 6857999"/>
              <a:gd name="connsiteX8" fmla="*/ 3907263 w 4528142"/>
              <a:gd name="connsiteY8" fmla="*/ 6840362 h 6857999"/>
              <a:gd name="connsiteX9" fmla="*/ 3892332 w 4528142"/>
              <a:gd name="connsiteY9" fmla="*/ 6852488 h 6857999"/>
              <a:gd name="connsiteX10" fmla="*/ 3884532 w 4528142"/>
              <a:gd name="connsiteY10" fmla="*/ 6857999 h 6857999"/>
              <a:gd name="connsiteX11" fmla="*/ 3845300 w 4528142"/>
              <a:gd name="connsiteY11" fmla="*/ 6857999 h 6857999"/>
              <a:gd name="connsiteX12" fmla="*/ 3851502 w 4528142"/>
              <a:gd name="connsiteY12" fmla="*/ 6855718 h 6857999"/>
              <a:gd name="connsiteX13" fmla="*/ 3858316 w 4528142"/>
              <a:gd name="connsiteY13" fmla="*/ 6851710 h 6857999"/>
              <a:gd name="connsiteX14" fmla="*/ 3864463 w 4528142"/>
              <a:gd name="connsiteY14" fmla="*/ 6847807 h 6857999"/>
              <a:gd name="connsiteX15" fmla="*/ 3876476 w 4528142"/>
              <a:gd name="connsiteY15" fmla="*/ 6839722 h 6857999"/>
              <a:gd name="connsiteX16" fmla="*/ 3888876 w 4528142"/>
              <a:gd name="connsiteY16" fmla="*/ 6831252 h 6857999"/>
              <a:gd name="connsiteX17" fmla="*/ 3893862 w 4528142"/>
              <a:gd name="connsiteY17" fmla="*/ 6828510 h 6857999"/>
              <a:gd name="connsiteX18" fmla="*/ 3900078 w 4528142"/>
              <a:gd name="connsiteY18" fmla="*/ 6826222 h 6857999"/>
              <a:gd name="connsiteX19" fmla="*/ 4191774 w 4528142"/>
              <a:gd name="connsiteY19" fmla="*/ 6720248 h 6857999"/>
              <a:gd name="connsiteX20" fmla="*/ 4191213 w 4528142"/>
              <a:gd name="connsiteY20" fmla="*/ 6726048 h 6857999"/>
              <a:gd name="connsiteX21" fmla="*/ 4189963 w 4528142"/>
              <a:gd name="connsiteY21" fmla="*/ 6731954 h 6857999"/>
              <a:gd name="connsiteX22" fmla="*/ 4188132 w 4528142"/>
              <a:gd name="connsiteY22" fmla="*/ 6737278 h 6857999"/>
              <a:gd name="connsiteX23" fmla="*/ 4185029 w 4528142"/>
              <a:gd name="connsiteY23" fmla="*/ 6742127 h 6857999"/>
              <a:gd name="connsiteX24" fmla="*/ 4181926 w 4528142"/>
              <a:gd name="connsiteY24" fmla="*/ 6746976 h 6857999"/>
              <a:gd name="connsiteX25" fmla="*/ 4178347 w 4528142"/>
              <a:gd name="connsiteY25" fmla="*/ 6750555 h 6857999"/>
              <a:gd name="connsiteX26" fmla="*/ 4173975 w 4528142"/>
              <a:gd name="connsiteY26" fmla="*/ 6754927 h 6857999"/>
              <a:gd name="connsiteX27" fmla="*/ 4168729 w 4528142"/>
              <a:gd name="connsiteY27" fmla="*/ 6758426 h 6857999"/>
              <a:gd name="connsiteX28" fmla="*/ 4164569 w 4528142"/>
              <a:gd name="connsiteY28" fmla="*/ 6761423 h 6857999"/>
              <a:gd name="connsiteX29" fmla="*/ 4159826 w 4528142"/>
              <a:gd name="connsiteY29" fmla="*/ 6763838 h 6857999"/>
              <a:gd name="connsiteX30" fmla="*/ 4155084 w 4528142"/>
              <a:gd name="connsiteY30" fmla="*/ 6766252 h 6857999"/>
              <a:gd name="connsiteX31" fmla="*/ 4149654 w 4528142"/>
              <a:gd name="connsiteY31" fmla="*/ 6768772 h 6857999"/>
              <a:gd name="connsiteX32" fmla="*/ 4144726 w 4528142"/>
              <a:gd name="connsiteY32" fmla="*/ 6770206 h 6857999"/>
              <a:gd name="connsiteX33" fmla="*/ 4140596 w 4528142"/>
              <a:gd name="connsiteY33" fmla="*/ 6770845 h 6857999"/>
              <a:gd name="connsiteX34" fmla="*/ 4135775 w 4528142"/>
              <a:gd name="connsiteY34" fmla="*/ 6771592 h 6857999"/>
              <a:gd name="connsiteX35" fmla="*/ 4131750 w 4528142"/>
              <a:gd name="connsiteY35" fmla="*/ 6771542 h 6857999"/>
              <a:gd name="connsiteX36" fmla="*/ 4134271 w 4528142"/>
              <a:gd name="connsiteY36" fmla="*/ 6766111 h 6857999"/>
              <a:gd name="connsiteX37" fmla="*/ 4137082 w 4528142"/>
              <a:gd name="connsiteY37" fmla="*/ 6760972 h 6857999"/>
              <a:gd name="connsiteX38" fmla="*/ 4139971 w 4528142"/>
              <a:gd name="connsiteY38" fmla="*/ 6757500 h 6857999"/>
              <a:gd name="connsiteX39" fmla="*/ 4143550 w 4528142"/>
              <a:gd name="connsiteY39" fmla="*/ 6753921 h 6857999"/>
              <a:gd name="connsiteX40" fmla="*/ 4147603 w 4528142"/>
              <a:gd name="connsiteY40" fmla="*/ 6751614 h 6857999"/>
              <a:gd name="connsiteX41" fmla="*/ 4150570 w 4528142"/>
              <a:gd name="connsiteY41" fmla="*/ 6749811 h 6857999"/>
              <a:gd name="connsiteX42" fmla="*/ 4159550 w 4528142"/>
              <a:gd name="connsiteY42" fmla="*/ 6746069 h 6857999"/>
              <a:gd name="connsiteX43" fmla="*/ 4167843 w 4528142"/>
              <a:gd name="connsiteY43" fmla="*/ 6742433 h 6857999"/>
              <a:gd name="connsiteX44" fmla="*/ 4172187 w 4528142"/>
              <a:gd name="connsiteY44" fmla="*/ 6740417 h 6857999"/>
              <a:gd name="connsiteX45" fmla="*/ 4176638 w 4528142"/>
              <a:gd name="connsiteY45" fmla="*/ 6737713 h 6857999"/>
              <a:gd name="connsiteX46" fmla="*/ 4180110 w 4528142"/>
              <a:gd name="connsiteY46" fmla="*/ 6734822 h 6857999"/>
              <a:gd name="connsiteX47" fmla="*/ 4184482 w 4528142"/>
              <a:gd name="connsiteY47" fmla="*/ 6730450 h 6857999"/>
              <a:gd name="connsiteX48" fmla="*/ 4188169 w 4528142"/>
              <a:gd name="connsiteY48" fmla="*/ 6726182 h 6857999"/>
              <a:gd name="connsiteX49" fmla="*/ 223007 w 4528142"/>
              <a:gd name="connsiteY49" fmla="*/ 6663105 h 6857999"/>
              <a:gd name="connsiteX50" fmla="*/ 223577 w 4528142"/>
              <a:gd name="connsiteY50" fmla="*/ 6663675 h 6857999"/>
              <a:gd name="connsiteX51" fmla="*/ 224891 w 4528142"/>
              <a:gd name="connsiteY51" fmla="*/ 6665781 h 6857999"/>
              <a:gd name="connsiteX52" fmla="*/ 229820 w 4528142"/>
              <a:gd name="connsiteY52" fmla="*/ 6676240 h 6857999"/>
              <a:gd name="connsiteX53" fmla="*/ 242738 w 4528142"/>
              <a:gd name="connsiteY53" fmla="*/ 6708914 h 6857999"/>
              <a:gd name="connsiteX54" fmla="*/ 250424 w 4528142"/>
              <a:gd name="connsiteY54" fmla="*/ 6726873 h 6857999"/>
              <a:gd name="connsiteX55" fmla="*/ 257539 w 4528142"/>
              <a:gd name="connsiteY55" fmla="*/ 6744263 h 6857999"/>
              <a:gd name="connsiteX56" fmla="*/ 264067 w 4528142"/>
              <a:gd name="connsiteY56" fmla="*/ 6757112 h 6857999"/>
              <a:gd name="connsiteX57" fmla="*/ 266586 w 4528142"/>
              <a:gd name="connsiteY57" fmla="*/ 6762001 h 6857999"/>
              <a:gd name="connsiteX58" fmla="*/ 269151 w 4528142"/>
              <a:gd name="connsiteY58" fmla="*/ 6764566 h 6857999"/>
              <a:gd name="connsiteX59" fmla="*/ 267175 w 4528142"/>
              <a:gd name="connsiteY59" fmla="*/ 6766542 h 6857999"/>
              <a:gd name="connsiteX60" fmla="*/ 265309 w 4528142"/>
              <a:gd name="connsiteY60" fmla="*/ 6767838 h 6857999"/>
              <a:gd name="connsiteX61" fmla="*/ 262875 w 4528142"/>
              <a:gd name="connsiteY61" fmla="*/ 6768562 h 6857999"/>
              <a:gd name="connsiteX62" fmla="*/ 260835 w 4528142"/>
              <a:gd name="connsiteY62" fmla="*/ 6768893 h 6857999"/>
              <a:gd name="connsiteX63" fmla="*/ 258730 w 4528142"/>
              <a:gd name="connsiteY63" fmla="*/ 6767578 h 6857999"/>
              <a:gd name="connsiteX64" fmla="*/ 256625 w 4528142"/>
              <a:gd name="connsiteY64" fmla="*/ 6766264 h 6857999"/>
              <a:gd name="connsiteX65" fmla="*/ 251276 w 4528142"/>
              <a:gd name="connsiteY65" fmla="*/ 6762495 h 6857999"/>
              <a:gd name="connsiteX66" fmla="*/ 246762 w 4528142"/>
              <a:gd name="connsiteY66" fmla="*/ 6755610 h 6857999"/>
              <a:gd name="connsiteX67" fmla="*/ 241789 w 4528142"/>
              <a:gd name="connsiteY67" fmla="*/ 6747476 h 6857999"/>
              <a:gd name="connsiteX68" fmla="*/ 237209 w 4528142"/>
              <a:gd name="connsiteY68" fmla="*/ 6738947 h 6857999"/>
              <a:gd name="connsiteX69" fmla="*/ 233532 w 4528142"/>
              <a:gd name="connsiteY69" fmla="*/ 6728947 h 6857999"/>
              <a:gd name="connsiteX70" fmla="*/ 229569 w 4528142"/>
              <a:gd name="connsiteY70" fmla="*/ 6718663 h 6857999"/>
              <a:gd name="connsiteX71" fmla="*/ 226288 w 4528142"/>
              <a:gd name="connsiteY71" fmla="*/ 6708267 h 6857999"/>
              <a:gd name="connsiteX72" fmla="*/ 223289 w 4528142"/>
              <a:gd name="connsiteY72" fmla="*/ 6698158 h 6857999"/>
              <a:gd name="connsiteX73" fmla="*/ 221826 w 4528142"/>
              <a:gd name="connsiteY73" fmla="*/ 6688792 h 6857999"/>
              <a:gd name="connsiteX74" fmla="*/ 219968 w 4528142"/>
              <a:gd name="connsiteY74" fmla="*/ 6679823 h 6857999"/>
              <a:gd name="connsiteX75" fmla="*/ 219820 w 4528142"/>
              <a:gd name="connsiteY75" fmla="*/ 6672561 h 6857999"/>
              <a:gd name="connsiteX76" fmla="*/ 220701 w 4528142"/>
              <a:gd name="connsiteY76" fmla="*/ 6667122 h 6857999"/>
              <a:gd name="connsiteX77" fmla="*/ 221427 w 4528142"/>
              <a:gd name="connsiteY77" fmla="*/ 6664686 h 6857999"/>
              <a:gd name="connsiteX78" fmla="*/ 222327 w 4528142"/>
              <a:gd name="connsiteY78" fmla="*/ 6663216 h 6857999"/>
              <a:gd name="connsiteX79" fmla="*/ 150481 w 4528142"/>
              <a:gd name="connsiteY79" fmla="*/ 6660974 h 6857999"/>
              <a:gd name="connsiteX80" fmla="*/ 154834 w 4528142"/>
              <a:gd name="connsiteY80" fmla="*/ 6662209 h 6857999"/>
              <a:gd name="connsiteX81" fmla="*/ 158518 w 4528142"/>
              <a:gd name="connsiteY81" fmla="*/ 6663553 h 6857999"/>
              <a:gd name="connsiteX82" fmla="*/ 160754 w 4528142"/>
              <a:gd name="connsiteY82" fmla="*/ 6665788 h 6857999"/>
              <a:gd name="connsiteX83" fmla="*/ 162988 w 4528142"/>
              <a:gd name="connsiteY83" fmla="*/ 6668024 h 6857999"/>
              <a:gd name="connsiteX84" fmla="*/ 164443 w 4528142"/>
              <a:gd name="connsiteY84" fmla="*/ 6671039 h 6857999"/>
              <a:gd name="connsiteX85" fmla="*/ 165899 w 4528142"/>
              <a:gd name="connsiteY85" fmla="*/ 6674053 h 6857999"/>
              <a:gd name="connsiteX86" fmla="*/ 166575 w 4528142"/>
              <a:gd name="connsiteY86" fmla="*/ 6677848 h 6857999"/>
              <a:gd name="connsiteX87" fmla="*/ 166972 w 4528142"/>
              <a:gd name="connsiteY87" fmla="*/ 6681363 h 6857999"/>
              <a:gd name="connsiteX88" fmla="*/ 166875 w 4528142"/>
              <a:gd name="connsiteY88" fmla="*/ 6689840 h 6857999"/>
              <a:gd name="connsiteX89" fmla="*/ 165999 w 4528142"/>
              <a:gd name="connsiteY89" fmla="*/ 6699098 h 6857999"/>
              <a:gd name="connsiteX90" fmla="*/ 163187 w 4528142"/>
              <a:gd name="connsiteY90" fmla="*/ 6718114 h 6857999"/>
              <a:gd name="connsiteX91" fmla="*/ 168320 w 4528142"/>
              <a:gd name="connsiteY91" fmla="*/ 6718569 h 6857999"/>
              <a:gd name="connsiteX92" fmla="*/ 173231 w 4528142"/>
              <a:gd name="connsiteY92" fmla="*/ 6720364 h 6857999"/>
              <a:gd name="connsiteX93" fmla="*/ 183334 w 4528142"/>
              <a:gd name="connsiteY93" fmla="*/ 6724229 h 6857999"/>
              <a:gd name="connsiteX94" fmla="*/ 187857 w 4528142"/>
              <a:gd name="connsiteY94" fmla="*/ 6726412 h 6857999"/>
              <a:gd name="connsiteX95" fmla="*/ 193268 w 4528142"/>
              <a:gd name="connsiteY95" fmla="*/ 6727147 h 6857999"/>
              <a:gd name="connsiteX96" fmla="*/ 198401 w 4528142"/>
              <a:gd name="connsiteY96" fmla="*/ 6727603 h 6857999"/>
              <a:gd name="connsiteX97" fmla="*/ 204533 w 4528142"/>
              <a:gd name="connsiteY97" fmla="*/ 6725940 h 6857999"/>
              <a:gd name="connsiteX98" fmla="*/ 203761 w 4528142"/>
              <a:gd name="connsiteY98" fmla="*/ 6730624 h 6857999"/>
              <a:gd name="connsiteX99" fmla="*/ 202319 w 4528142"/>
              <a:gd name="connsiteY99" fmla="*/ 6735418 h 6857999"/>
              <a:gd name="connsiteX100" fmla="*/ 201826 w 4528142"/>
              <a:gd name="connsiteY100" fmla="*/ 6740381 h 6857999"/>
              <a:gd name="connsiteX101" fmla="*/ 202281 w 4528142"/>
              <a:gd name="connsiteY101" fmla="*/ 6745514 h 6857999"/>
              <a:gd name="connsiteX102" fmla="*/ 203751 w 4528142"/>
              <a:gd name="connsiteY102" fmla="*/ 6756338 h 6857999"/>
              <a:gd name="connsiteX103" fmla="*/ 206058 w 4528142"/>
              <a:gd name="connsiteY103" fmla="*/ 6768000 h 6857999"/>
              <a:gd name="connsiteX104" fmla="*/ 204330 w 4528142"/>
              <a:gd name="connsiteY104" fmla="*/ 6768610 h 6857999"/>
              <a:gd name="connsiteX105" fmla="*/ 203102 w 4528142"/>
              <a:gd name="connsiteY105" fmla="*/ 6768161 h 6857999"/>
              <a:gd name="connsiteX106" fmla="*/ 200755 w 4528142"/>
              <a:gd name="connsiteY106" fmla="*/ 6766597 h 6857999"/>
              <a:gd name="connsiteX107" fmla="*/ 198520 w 4528142"/>
              <a:gd name="connsiteY107" fmla="*/ 6764361 h 6857999"/>
              <a:gd name="connsiteX108" fmla="*/ 197345 w 4528142"/>
              <a:gd name="connsiteY108" fmla="*/ 6761626 h 6857999"/>
              <a:gd name="connsiteX109" fmla="*/ 194875 w 4528142"/>
              <a:gd name="connsiteY109" fmla="*/ 6752920 h 6857999"/>
              <a:gd name="connsiteX110" fmla="*/ 192406 w 4528142"/>
              <a:gd name="connsiteY110" fmla="*/ 6744214 h 6857999"/>
              <a:gd name="connsiteX111" fmla="*/ 192523 w 4528142"/>
              <a:gd name="connsiteY111" fmla="*/ 6747450 h 6857999"/>
              <a:gd name="connsiteX112" fmla="*/ 192479 w 4528142"/>
              <a:gd name="connsiteY112" fmla="*/ 6753640 h 6857999"/>
              <a:gd name="connsiteX113" fmla="*/ 191499 w 4528142"/>
              <a:gd name="connsiteY113" fmla="*/ 6767472 h 6857999"/>
              <a:gd name="connsiteX114" fmla="*/ 188628 w 4528142"/>
              <a:gd name="connsiteY114" fmla="*/ 6784870 h 6857999"/>
              <a:gd name="connsiteX115" fmla="*/ 186987 w 4528142"/>
              <a:gd name="connsiteY115" fmla="*/ 6802717 h 6857999"/>
              <a:gd name="connsiteX116" fmla="*/ 186499 w 4528142"/>
              <a:gd name="connsiteY116" fmla="*/ 6811585 h 6857999"/>
              <a:gd name="connsiteX117" fmla="*/ 186793 w 4528142"/>
              <a:gd name="connsiteY117" fmla="*/ 6819674 h 6857999"/>
              <a:gd name="connsiteX118" fmla="*/ 187196 w 4528142"/>
              <a:gd name="connsiteY118" fmla="*/ 6827094 h 6857999"/>
              <a:gd name="connsiteX119" fmla="*/ 187990 w 4528142"/>
              <a:gd name="connsiteY119" fmla="*/ 6834122 h 6857999"/>
              <a:gd name="connsiteX120" fmla="*/ 189782 w 4528142"/>
              <a:gd name="connsiteY120" fmla="*/ 6839034 h 6857999"/>
              <a:gd name="connsiteX121" fmla="*/ 191966 w 4528142"/>
              <a:gd name="connsiteY121" fmla="*/ 6843557 h 6857999"/>
              <a:gd name="connsiteX122" fmla="*/ 193362 w 4528142"/>
              <a:gd name="connsiteY122" fmla="*/ 6844953 h 6857999"/>
              <a:gd name="connsiteX123" fmla="*/ 194870 w 4528142"/>
              <a:gd name="connsiteY123" fmla="*/ 6845682 h 6857999"/>
              <a:gd name="connsiteX124" fmla="*/ 197715 w 4528142"/>
              <a:gd name="connsiteY124" fmla="*/ 6846188 h 6857999"/>
              <a:gd name="connsiteX125" fmla="*/ 200004 w 4528142"/>
              <a:gd name="connsiteY125" fmla="*/ 6846136 h 6857999"/>
              <a:gd name="connsiteX126" fmla="*/ 198359 w 4528142"/>
              <a:gd name="connsiteY126" fmla="*/ 6857999 h 6857999"/>
              <a:gd name="connsiteX127" fmla="*/ 170662 w 4528142"/>
              <a:gd name="connsiteY127" fmla="*/ 6857999 h 6857999"/>
              <a:gd name="connsiteX128" fmla="*/ 160792 w 4528142"/>
              <a:gd name="connsiteY128" fmla="*/ 6815501 h 6857999"/>
              <a:gd name="connsiteX129" fmla="*/ 164196 w 4528142"/>
              <a:gd name="connsiteY129" fmla="*/ 6816566 h 6857999"/>
              <a:gd name="connsiteX130" fmla="*/ 166931 w 4528142"/>
              <a:gd name="connsiteY130" fmla="*/ 6817743 h 6857999"/>
              <a:gd name="connsiteX131" fmla="*/ 169498 w 4528142"/>
              <a:gd name="connsiteY131" fmla="*/ 6817970 h 6857999"/>
              <a:gd name="connsiteX132" fmla="*/ 171507 w 4528142"/>
              <a:gd name="connsiteY132" fmla="*/ 6817638 h 6857999"/>
              <a:gd name="connsiteX133" fmla="*/ 172564 w 4528142"/>
              <a:gd name="connsiteY133" fmla="*/ 6817139 h 6857999"/>
              <a:gd name="connsiteX134" fmla="*/ 173845 w 4528142"/>
              <a:gd name="connsiteY134" fmla="*/ 6815300 h 6857999"/>
              <a:gd name="connsiteX135" fmla="*/ 176125 w 4528142"/>
              <a:gd name="connsiteY135" fmla="*/ 6811343 h 6857999"/>
              <a:gd name="connsiteX136" fmla="*/ 180178 w 4528142"/>
              <a:gd name="connsiteY136" fmla="*/ 6800585 h 6857999"/>
              <a:gd name="connsiteX137" fmla="*/ 182678 w 4528142"/>
              <a:gd name="connsiteY137" fmla="*/ 6795290 h 6857999"/>
              <a:gd name="connsiteX138" fmla="*/ 185127 w 4528142"/>
              <a:gd name="connsiteY138" fmla="*/ 6792283 h 6857999"/>
              <a:gd name="connsiteX139" fmla="*/ 186517 w 4528142"/>
              <a:gd name="connsiteY139" fmla="*/ 6789776 h 6857999"/>
              <a:gd name="connsiteX140" fmla="*/ 185672 w 4528142"/>
              <a:gd name="connsiteY140" fmla="*/ 6785033 h 6857999"/>
              <a:gd name="connsiteX141" fmla="*/ 183658 w 4528142"/>
              <a:gd name="connsiteY141" fmla="*/ 6781459 h 6857999"/>
              <a:gd name="connsiteX142" fmla="*/ 180643 w 4528142"/>
              <a:gd name="connsiteY142" fmla="*/ 6780004 h 6857999"/>
              <a:gd name="connsiteX143" fmla="*/ 178577 w 4528142"/>
              <a:gd name="connsiteY143" fmla="*/ 6778717 h 6857999"/>
              <a:gd name="connsiteX144" fmla="*/ 175232 w 4528142"/>
              <a:gd name="connsiteY144" fmla="*/ 6779269 h 6857999"/>
              <a:gd name="connsiteX145" fmla="*/ 171996 w 4528142"/>
              <a:gd name="connsiteY145" fmla="*/ 6779152 h 6857999"/>
              <a:gd name="connsiteX146" fmla="*/ 164804 w 4528142"/>
              <a:gd name="connsiteY146" fmla="*/ 6781314 h 6857999"/>
              <a:gd name="connsiteX147" fmla="*/ 161739 w 4528142"/>
              <a:gd name="connsiteY147" fmla="*/ 6782146 h 6857999"/>
              <a:gd name="connsiteX148" fmla="*/ 158224 w 4528142"/>
              <a:gd name="connsiteY148" fmla="*/ 6781749 h 6857999"/>
              <a:gd name="connsiteX149" fmla="*/ 155657 w 4528142"/>
              <a:gd name="connsiteY149" fmla="*/ 6781522 h 6857999"/>
              <a:gd name="connsiteX150" fmla="*/ 153032 w 4528142"/>
              <a:gd name="connsiteY150" fmla="*/ 6779676 h 6857999"/>
              <a:gd name="connsiteX151" fmla="*/ 150517 w 4528142"/>
              <a:gd name="connsiteY151" fmla="*/ 6777162 h 6857999"/>
              <a:gd name="connsiteX152" fmla="*/ 149004 w 4528142"/>
              <a:gd name="connsiteY152" fmla="*/ 6772529 h 6857999"/>
              <a:gd name="connsiteX153" fmla="*/ 147990 w 4528142"/>
              <a:gd name="connsiteY153" fmla="*/ 6766838 h 6857999"/>
              <a:gd name="connsiteX154" fmla="*/ 148086 w 4528142"/>
              <a:gd name="connsiteY154" fmla="*/ 6758360 h 6857999"/>
              <a:gd name="connsiteX155" fmla="*/ 151094 w 4528142"/>
              <a:gd name="connsiteY155" fmla="*/ 6755911 h 6857999"/>
              <a:gd name="connsiteX156" fmla="*/ 152542 w 4528142"/>
              <a:gd name="connsiteY156" fmla="*/ 6755021 h 6857999"/>
              <a:gd name="connsiteX157" fmla="*/ 154940 w 4528142"/>
              <a:gd name="connsiteY157" fmla="*/ 6754301 h 6857999"/>
              <a:gd name="connsiteX158" fmla="*/ 156558 w 4528142"/>
              <a:gd name="connsiteY158" fmla="*/ 6754359 h 6857999"/>
              <a:gd name="connsiteX159" fmla="*/ 158064 w 4528142"/>
              <a:gd name="connsiteY159" fmla="*/ 6755086 h 6857999"/>
              <a:gd name="connsiteX160" fmla="*/ 159293 w 4528142"/>
              <a:gd name="connsiteY160" fmla="*/ 6755535 h 6857999"/>
              <a:gd name="connsiteX161" fmla="*/ 161976 w 4528142"/>
              <a:gd name="connsiteY161" fmla="*/ 6758998 h 6857999"/>
              <a:gd name="connsiteX162" fmla="*/ 164491 w 4528142"/>
              <a:gd name="connsiteY162" fmla="*/ 6761513 h 6857999"/>
              <a:gd name="connsiteX163" fmla="*/ 166895 w 4528142"/>
              <a:gd name="connsiteY163" fmla="*/ 6764696 h 6857999"/>
              <a:gd name="connsiteX164" fmla="*/ 168402 w 4528142"/>
              <a:gd name="connsiteY164" fmla="*/ 6765424 h 6857999"/>
              <a:gd name="connsiteX165" fmla="*/ 169909 w 4528142"/>
              <a:gd name="connsiteY165" fmla="*/ 6766152 h 6857999"/>
              <a:gd name="connsiteX166" fmla="*/ 171637 w 4528142"/>
              <a:gd name="connsiteY166" fmla="*/ 6765541 h 6857999"/>
              <a:gd name="connsiteX167" fmla="*/ 173645 w 4528142"/>
              <a:gd name="connsiteY167" fmla="*/ 6765211 h 6857999"/>
              <a:gd name="connsiteX168" fmla="*/ 169174 w 4528142"/>
              <a:gd name="connsiteY168" fmla="*/ 6760740 h 6857999"/>
              <a:gd name="connsiteX169" fmla="*/ 165095 w 4528142"/>
              <a:gd name="connsiteY169" fmla="*/ 6755880 h 6857999"/>
              <a:gd name="connsiteX170" fmla="*/ 161793 w 4528142"/>
              <a:gd name="connsiteY170" fmla="*/ 6750241 h 6857999"/>
              <a:gd name="connsiteX171" fmla="*/ 158662 w 4528142"/>
              <a:gd name="connsiteY171" fmla="*/ 6745550 h 6857999"/>
              <a:gd name="connsiteX172" fmla="*/ 155751 w 4528142"/>
              <a:gd name="connsiteY172" fmla="*/ 6739519 h 6857999"/>
              <a:gd name="connsiteX173" fmla="*/ 152839 w 4528142"/>
              <a:gd name="connsiteY173" fmla="*/ 6733491 h 6857999"/>
              <a:gd name="connsiteX174" fmla="*/ 150988 w 4528142"/>
              <a:gd name="connsiteY174" fmla="*/ 6726960 h 6857999"/>
              <a:gd name="connsiteX175" fmla="*/ 149415 w 4528142"/>
              <a:gd name="connsiteY175" fmla="*/ 6720711 h 6857999"/>
              <a:gd name="connsiteX176" fmla="*/ 148343 w 4528142"/>
              <a:gd name="connsiteY176" fmla="*/ 6713402 h 6857999"/>
              <a:gd name="connsiteX177" fmla="*/ 147549 w 4528142"/>
              <a:gd name="connsiteY177" fmla="*/ 6706373 h 6857999"/>
              <a:gd name="connsiteX178" fmla="*/ 146476 w 4528142"/>
              <a:gd name="connsiteY178" fmla="*/ 6699064 h 6857999"/>
              <a:gd name="connsiteX179" fmla="*/ 146353 w 4528142"/>
              <a:gd name="connsiteY179" fmla="*/ 6691924 h 6857999"/>
              <a:gd name="connsiteX180" fmla="*/ 147287 w 4528142"/>
              <a:gd name="connsiteY180" fmla="*/ 6684284 h 6857999"/>
              <a:gd name="connsiteX181" fmla="*/ 147552 w 4528142"/>
              <a:gd name="connsiteY181" fmla="*/ 6676755 h 6857999"/>
              <a:gd name="connsiteX182" fmla="*/ 149157 w 4528142"/>
              <a:gd name="connsiteY182" fmla="*/ 6669004 h 6857999"/>
              <a:gd name="connsiteX183" fmla="*/ 4159397 w 4528142"/>
              <a:gd name="connsiteY183" fmla="*/ 6545635 h 6857999"/>
              <a:gd name="connsiteX184" fmla="*/ 4159866 w 4528142"/>
              <a:gd name="connsiteY184" fmla="*/ 6551433 h 6857999"/>
              <a:gd name="connsiteX185" fmla="*/ 4160622 w 4528142"/>
              <a:gd name="connsiteY185" fmla="*/ 6555234 h 6857999"/>
              <a:gd name="connsiteX186" fmla="*/ 4161762 w 4528142"/>
              <a:gd name="connsiteY186" fmla="*/ 6556373 h 6857999"/>
              <a:gd name="connsiteX187" fmla="*/ 4162331 w 4528142"/>
              <a:gd name="connsiteY187" fmla="*/ 6556942 h 6857999"/>
              <a:gd name="connsiteX188" fmla="*/ 4163565 w 4528142"/>
              <a:gd name="connsiteY188" fmla="*/ 6557418 h 6857999"/>
              <a:gd name="connsiteX189" fmla="*/ 4165277 w 4528142"/>
              <a:gd name="connsiteY189" fmla="*/ 6556844 h 6857999"/>
              <a:gd name="connsiteX190" fmla="*/ 4163469 w 4528142"/>
              <a:gd name="connsiteY190" fmla="*/ 6560363 h 6857999"/>
              <a:gd name="connsiteX191" fmla="*/ 4162419 w 4528142"/>
              <a:gd name="connsiteY191" fmla="*/ 6563120 h 6857999"/>
              <a:gd name="connsiteX192" fmla="*/ 4158611 w 4528142"/>
              <a:gd name="connsiteY192" fmla="*/ 6569206 h 6857999"/>
              <a:gd name="connsiteX193" fmla="*/ 4157374 w 4528142"/>
              <a:gd name="connsiteY193" fmla="*/ 6571014 h 6857999"/>
              <a:gd name="connsiteX194" fmla="*/ 4157086 w 4528142"/>
              <a:gd name="connsiteY194" fmla="*/ 6573011 h 6857999"/>
              <a:gd name="connsiteX195" fmla="*/ 4157655 w 4528142"/>
              <a:gd name="connsiteY195" fmla="*/ 6573581 h 6857999"/>
              <a:gd name="connsiteX196" fmla="*/ 4160887 w 4528142"/>
              <a:gd name="connsiteY196" fmla="*/ 6573767 h 6857999"/>
              <a:gd name="connsiteX197" fmla="*/ 4160124 w 4528142"/>
              <a:gd name="connsiteY197" fmla="*/ 6576808 h 6857999"/>
              <a:gd name="connsiteX198" fmla="*/ 4158790 w 4528142"/>
              <a:gd name="connsiteY198" fmla="*/ 6579283 h 6857999"/>
              <a:gd name="connsiteX199" fmla="*/ 4156507 w 4528142"/>
              <a:gd name="connsiteY199" fmla="*/ 6581565 h 6857999"/>
              <a:gd name="connsiteX200" fmla="*/ 4154985 w 4528142"/>
              <a:gd name="connsiteY200" fmla="*/ 6583088 h 6857999"/>
              <a:gd name="connsiteX201" fmla="*/ 4153653 w 4528142"/>
              <a:gd name="connsiteY201" fmla="*/ 6583279 h 6857999"/>
              <a:gd name="connsiteX202" fmla="*/ 4151658 w 4528142"/>
              <a:gd name="connsiteY202" fmla="*/ 6583566 h 6857999"/>
              <a:gd name="connsiteX203" fmla="*/ 4149092 w 4528142"/>
              <a:gd name="connsiteY203" fmla="*/ 6583284 h 6857999"/>
              <a:gd name="connsiteX204" fmla="*/ 4147002 w 4528142"/>
              <a:gd name="connsiteY204" fmla="*/ 6581956 h 6857999"/>
              <a:gd name="connsiteX205" fmla="*/ 4143203 w 4528142"/>
              <a:gd name="connsiteY205" fmla="*/ 6578919 h 6857999"/>
              <a:gd name="connsiteX206" fmla="*/ 4140262 w 4528142"/>
              <a:gd name="connsiteY206" fmla="*/ 6574455 h 6857999"/>
              <a:gd name="connsiteX207" fmla="*/ 4138366 w 4528142"/>
              <a:gd name="connsiteY207" fmla="*/ 6569514 h 6857999"/>
              <a:gd name="connsiteX208" fmla="*/ 4138180 w 4528142"/>
              <a:gd name="connsiteY208" fmla="*/ 6566283 h 6857999"/>
              <a:gd name="connsiteX209" fmla="*/ 4137994 w 4528142"/>
              <a:gd name="connsiteY209" fmla="*/ 6563052 h 6857999"/>
              <a:gd name="connsiteX210" fmla="*/ 4141990 w 4528142"/>
              <a:gd name="connsiteY210" fmla="*/ 6557915 h 6857999"/>
              <a:gd name="connsiteX211" fmla="*/ 4147223 w 4528142"/>
              <a:gd name="connsiteY211" fmla="*/ 6553253 h 6857999"/>
              <a:gd name="connsiteX212" fmla="*/ 4152644 w 4528142"/>
              <a:gd name="connsiteY212" fmla="*/ 6549540 h 6857999"/>
              <a:gd name="connsiteX213" fmla="*/ 141409 w 4528142"/>
              <a:gd name="connsiteY213" fmla="*/ 6507295 h 6857999"/>
              <a:gd name="connsiteX214" fmla="*/ 140370 w 4528142"/>
              <a:gd name="connsiteY214" fmla="*/ 6516306 h 6857999"/>
              <a:gd name="connsiteX215" fmla="*/ 140776 w 4528142"/>
              <a:gd name="connsiteY215" fmla="*/ 6524442 h 6857999"/>
              <a:gd name="connsiteX216" fmla="*/ 141466 w 4528142"/>
              <a:gd name="connsiteY216" fmla="*/ 6532863 h 6857999"/>
              <a:gd name="connsiteX217" fmla="*/ 142544 w 4528142"/>
              <a:gd name="connsiteY217" fmla="*/ 6540897 h 6857999"/>
              <a:gd name="connsiteX218" fmla="*/ 145186 w 4528142"/>
              <a:gd name="connsiteY218" fmla="*/ 6555909 h 6857999"/>
              <a:gd name="connsiteX219" fmla="*/ 147830 w 4528142"/>
              <a:gd name="connsiteY219" fmla="*/ 6570920 h 6857999"/>
              <a:gd name="connsiteX220" fmla="*/ 149496 w 4528142"/>
              <a:gd name="connsiteY220" fmla="*/ 6577226 h 6857999"/>
              <a:gd name="connsiteX221" fmla="*/ 149332 w 4528142"/>
              <a:gd name="connsiteY221" fmla="*/ 6584793 h 6857999"/>
              <a:gd name="connsiteX222" fmla="*/ 150227 w 4528142"/>
              <a:gd name="connsiteY222" fmla="*/ 6591872 h 6857999"/>
              <a:gd name="connsiteX223" fmla="*/ 149208 w 4528142"/>
              <a:gd name="connsiteY223" fmla="*/ 6598584 h 6857999"/>
              <a:gd name="connsiteX224" fmla="*/ 148090 w 4528142"/>
              <a:gd name="connsiteY224" fmla="*/ 6605967 h 6857999"/>
              <a:gd name="connsiteX225" fmla="*/ 145728 w 4528142"/>
              <a:gd name="connsiteY225" fmla="*/ 6612884 h 6857999"/>
              <a:gd name="connsiteX226" fmla="*/ 142027 w 4528142"/>
              <a:gd name="connsiteY226" fmla="*/ 6620004 h 6857999"/>
              <a:gd name="connsiteX227" fmla="*/ 137367 w 4528142"/>
              <a:gd name="connsiteY227" fmla="*/ 6626940 h 6857999"/>
              <a:gd name="connsiteX228" fmla="*/ 135233 w 4528142"/>
              <a:gd name="connsiteY228" fmla="*/ 6619395 h 6857999"/>
              <a:gd name="connsiteX229" fmla="*/ 134725 w 4528142"/>
              <a:gd name="connsiteY229" fmla="*/ 6611929 h 6857999"/>
              <a:gd name="connsiteX230" fmla="*/ 133831 w 4528142"/>
              <a:gd name="connsiteY230" fmla="*/ 6604851 h 6857999"/>
              <a:gd name="connsiteX231" fmla="*/ 134360 w 4528142"/>
              <a:gd name="connsiteY231" fmla="*/ 6599195 h 6857999"/>
              <a:gd name="connsiteX232" fmla="*/ 135561 w 4528142"/>
              <a:gd name="connsiteY232" fmla="*/ 6593439 h 6857999"/>
              <a:gd name="connsiteX233" fmla="*/ 138002 w 4528142"/>
              <a:gd name="connsiteY233" fmla="*/ 6588150 h 6857999"/>
              <a:gd name="connsiteX234" fmla="*/ 141013 w 4528142"/>
              <a:gd name="connsiteY234" fmla="*/ 6583431 h 6857999"/>
              <a:gd name="connsiteX235" fmla="*/ 145061 w 4528142"/>
              <a:gd name="connsiteY235" fmla="*/ 6580522 h 6857999"/>
              <a:gd name="connsiteX236" fmla="*/ 141686 w 4528142"/>
              <a:gd name="connsiteY236" fmla="*/ 6572508 h 6857999"/>
              <a:gd name="connsiteX237" fmla="*/ 140079 w 4528142"/>
              <a:gd name="connsiteY237" fmla="*/ 6570128 h 6857999"/>
              <a:gd name="connsiteX238" fmla="*/ 138656 w 4528142"/>
              <a:gd name="connsiteY238" fmla="*/ 6568704 h 6857999"/>
              <a:gd name="connsiteX239" fmla="*/ 137130 w 4528142"/>
              <a:gd name="connsiteY239" fmla="*/ 6567952 h 6857999"/>
              <a:gd name="connsiteX240" fmla="*/ 135503 w 4528142"/>
              <a:gd name="connsiteY240" fmla="*/ 6567870 h 6857999"/>
              <a:gd name="connsiteX241" fmla="*/ 134161 w 4528142"/>
              <a:gd name="connsiteY241" fmla="*/ 6568074 h 6857999"/>
              <a:gd name="connsiteX242" fmla="*/ 133001 w 4528142"/>
              <a:gd name="connsiteY242" fmla="*/ 6569234 h 6857999"/>
              <a:gd name="connsiteX243" fmla="*/ 129338 w 4528142"/>
              <a:gd name="connsiteY243" fmla="*/ 6571757 h 6857999"/>
              <a:gd name="connsiteX244" fmla="*/ 126043 w 4528142"/>
              <a:gd name="connsiteY244" fmla="*/ 6576192 h 6857999"/>
              <a:gd name="connsiteX245" fmla="*/ 120835 w 4528142"/>
              <a:gd name="connsiteY245" fmla="*/ 6580260 h 6857999"/>
              <a:gd name="connsiteX246" fmla="*/ 118130 w 4528142"/>
              <a:gd name="connsiteY246" fmla="*/ 6582965 h 6857999"/>
              <a:gd name="connsiteX247" fmla="*/ 114855 w 4528142"/>
              <a:gd name="connsiteY247" fmla="*/ 6585101 h 6857999"/>
              <a:gd name="connsiteX248" fmla="*/ 108798 w 4528142"/>
              <a:gd name="connsiteY248" fmla="*/ 6545031 h 6857999"/>
              <a:gd name="connsiteX249" fmla="*/ 114106 w 4528142"/>
              <a:gd name="connsiteY249" fmla="*/ 6551112 h 6857999"/>
              <a:gd name="connsiteX250" fmla="*/ 118092 w 4528142"/>
              <a:gd name="connsiteY250" fmla="*/ 6555099 h 6857999"/>
              <a:gd name="connsiteX251" fmla="*/ 121327 w 4528142"/>
              <a:gd name="connsiteY251" fmla="*/ 6557560 h 6857999"/>
              <a:gd name="connsiteX252" fmla="*/ 123625 w 4528142"/>
              <a:gd name="connsiteY252" fmla="*/ 6557539 h 6857999"/>
              <a:gd name="connsiteX253" fmla="*/ 124296 w 4528142"/>
              <a:gd name="connsiteY253" fmla="*/ 6557437 h 6857999"/>
              <a:gd name="connsiteX254" fmla="*/ 125455 w 4528142"/>
              <a:gd name="connsiteY254" fmla="*/ 6556278 h 6857999"/>
              <a:gd name="connsiteX255" fmla="*/ 126148 w 4528142"/>
              <a:gd name="connsiteY255" fmla="*/ 6553877 h 6857999"/>
              <a:gd name="connsiteX256" fmla="*/ 126657 w 4528142"/>
              <a:gd name="connsiteY256" fmla="*/ 6550521 h 6857999"/>
              <a:gd name="connsiteX257" fmla="*/ 127369 w 4528142"/>
              <a:gd name="connsiteY257" fmla="*/ 6545822 h 6857999"/>
              <a:gd name="connsiteX258" fmla="*/ 128611 w 4528142"/>
              <a:gd name="connsiteY258" fmla="*/ 6535469 h 6857999"/>
              <a:gd name="connsiteX259" fmla="*/ 129709 w 4528142"/>
              <a:gd name="connsiteY259" fmla="*/ 6530383 h 6857999"/>
              <a:gd name="connsiteX260" fmla="*/ 130524 w 4528142"/>
              <a:gd name="connsiteY260" fmla="*/ 6525014 h 6857999"/>
              <a:gd name="connsiteX261" fmla="*/ 132396 w 4528142"/>
              <a:gd name="connsiteY261" fmla="*/ 6519155 h 6857999"/>
              <a:gd name="connsiteX262" fmla="*/ 134736 w 4528142"/>
              <a:gd name="connsiteY262" fmla="*/ 6514536 h 6857999"/>
              <a:gd name="connsiteX263" fmla="*/ 137360 w 4528142"/>
              <a:gd name="connsiteY263" fmla="*/ 6510204 h 6857999"/>
              <a:gd name="connsiteX264" fmla="*/ 138906 w 4528142"/>
              <a:gd name="connsiteY264" fmla="*/ 6508658 h 6857999"/>
              <a:gd name="connsiteX265" fmla="*/ 121329 w 4528142"/>
              <a:gd name="connsiteY265" fmla="*/ 6465570 h 6857999"/>
              <a:gd name="connsiteX266" fmla="*/ 126625 w 4528142"/>
              <a:gd name="connsiteY266" fmla="*/ 6505225 h 6857999"/>
              <a:gd name="connsiteX267" fmla="*/ 121292 w 4528142"/>
              <a:gd name="connsiteY267" fmla="*/ 6502233 h 6857999"/>
              <a:gd name="connsiteX268" fmla="*/ 118456 w 4528142"/>
              <a:gd name="connsiteY268" fmla="*/ 6501741 h 6857999"/>
              <a:gd name="connsiteX269" fmla="*/ 116730 w 4528142"/>
              <a:gd name="connsiteY269" fmla="*/ 6502357 h 6857999"/>
              <a:gd name="connsiteX270" fmla="*/ 115280 w 4528142"/>
              <a:gd name="connsiteY270" fmla="*/ 6503250 h 6857999"/>
              <a:gd name="connsiteX271" fmla="*/ 113329 w 4528142"/>
              <a:gd name="connsiteY271" fmla="*/ 6505202 h 6857999"/>
              <a:gd name="connsiteX272" fmla="*/ 110873 w 4528142"/>
              <a:gd name="connsiteY272" fmla="*/ 6508213 h 6857999"/>
              <a:gd name="connsiteX273" fmla="*/ 108305 w 4528142"/>
              <a:gd name="connsiteY273" fmla="*/ 6511892 h 6857999"/>
              <a:gd name="connsiteX274" fmla="*/ 104400 w 4528142"/>
              <a:gd name="connsiteY274" fmla="*/ 6515796 h 6857999"/>
              <a:gd name="connsiteX275" fmla="*/ 100834 w 4528142"/>
              <a:gd name="connsiteY275" fmla="*/ 6517696 h 6857999"/>
              <a:gd name="connsiteX276" fmla="*/ 97659 w 4528142"/>
              <a:gd name="connsiteY276" fmla="*/ 6519207 h 6857999"/>
              <a:gd name="connsiteX277" fmla="*/ 99960 w 4528142"/>
              <a:gd name="connsiteY277" fmla="*/ 6511357 h 6857999"/>
              <a:gd name="connsiteX278" fmla="*/ 100534 w 4528142"/>
              <a:gd name="connsiteY278" fmla="*/ 6504123 h 6857999"/>
              <a:gd name="connsiteX279" fmla="*/ 101890 w 4528142"/>
              <a:gd name="connsiteY279" fmla="*/ 6496107 h 6857999"/>
              <a:gd name="connsiteX280" fmla="*/ 103246 w 4528142"/>
              <a:gd name="connsiteY280" fmla="*/ 6488092 h 6857999"/>
              <a:gd name="connsiteX281" fmla="*/ 105156 w 4528142"/>
              <a:gd name="connsiteY281" fmla="*/ 6480633 h 6857999"/>
              <a:gd name="connsiteX282" fmla="*/ 107056 w 4528142"/>
              <a:gd name="connsiteY282" fmla="*/ 6477067 h 6857999"/>
              <a:gd name="connsiteX283" fmla="*/ 108567 w 4528142"/>
              <a:gd name="connsiteY283" fmla="*/ 6473891 h 6857999"/>
              <a:gd name="connsiteX284" fmla="*/ 111300 w 4528142"/>
              <a:gd name="connsiteY284" fmla="*/ 6471158 h 6857999"/>
              <a:gd name="connsiteX285" fmla="*/ 114033 w 4528142"/>
              <a:gd name="connsiteY285" fmla="*/ 6468425 h 6857999"/>
              <a:gd name="connsiteX286" fmla="*/ 117208 w 4528142"/>
              <a:gd name="connsiteY286" fmla="*/ 6466915 h 6857999"/>
              <a:gd name="connsiteX287" fmla="*/ 4302989 w 4528142"/>
              <a:gd name="connsiteY287" fmla="*/ 6383033 h 6857999"/>
              <a:gd name="connsiteX288" fmla="*/ 4309076 w 4528142"/>
              <a:gd name="connsiteY288" fmla="*/ 6383746 h 6857999"/>
              <a:gd name="connsiteX289" fmla="*/ 4311645 w 4528142"/>
              <a:gd name="connsiteY289" fmla="*/ 6384011 h 6857999"/>
              <a:gd name="connsiteX290" fmla="*/ 4314012 w 4528142"/>
              <a:gd name="connsiteY290" fmla="*/ 6385610 h 6857999"/>
              <a:gd name="connsiteX291" fmla="*/ 4316664 w 4528142"/>
              <a:gd name="connsiteY291" fmla="*/ 6387493 h 6857999"/>
              <a:gd name="connsiteX292" fmla="*/ 4318647 w 4528142"/>
              <a:gd name="connsiteY292" fmla="*/ 6389476 h 6857999"/>
              <a:gd name="connsiteX293" fmla="*/ 4323080 w 4528142"/>
              <a:gd name="connsiteY293" fmla="*/ 6394678 h 6857999"/>
              <a:gd name="connsiteX294" fmla="*/ 4326828 w 4528142"/>
              <a:gd name="connsiteY294" fmla="*/ 6402264 h 6857999"/>
              <a:gd name="connsiteX295" fmla="*/ 4321709 w 4528142"/>
              <a:gd name="connsiteY295" fmla="*/ 6399450 h 6857999"/>
              <a:gd name="connsiteX296" fmla="*/ 4317724 w 4528142"/>
              <a:gd name="connsiteY296" fmla="*/ 6397768 h 6857999"/>
              <a:gd name="connsiteX297" fmla="*/ 4313253 w 4528142"/>
              <a:gd name="connsiteY297" fmla="*/ 6397138 h 6857999"/>
              <a:gd name="connsiteX298" fmla="*/ 4308298 w 4528142"/>
              <a:gd name="connsiteY298" fmla="*/ 6397559 h 6857999"/>
              <a:gd name="connsiteX299" fmla="*/ 4304010 w 4528142"/>
              <a:gd name="connsiteY299" fmla="*/ 6397879 h 6857999"/>
              <a:gd name="connsiteX300" fmla="*/ 4299138 w 4528142"/>
              <a:gd name="connsiteY300" fmla="*/ 6399918 h 6857999"/>
              <a:gd name="connsiteX301" fmla="*/ 4293598 w 4528142"/>
              <a:gd name="connsiteY301" fmla="*/ 6402058 h 6857999"/>
              <a:gd name="connsiteX302" fmla="*/ 4289291 w 4528142"/>
              <a:gd name="connsiteY302" fmla="*/ 6404665 h 6857999"/>
              <a:gd name="connsiteX303" fmla="*/ 4278576 w 4528142"/>
              <a:gd name="connsiteY303" fmla="*/ 6410846 h 6857999"/>
              <a:gd name="connsiteX304" fmla="*/ 4267377 w 4528142"/>
              <a:gd name="connsiteY304" fmla="*/ 6418079 h 6857999"/>
              <a:gd name="connsiteX305" fmla="*/ 4255509 w 4528142"/>
              <a:gd name="connsiteY305" fmla="*/ 6425412 h 6857999"/>
              <a:gd name="connsiteX306" fmla="*/ 4249768 w 4528142"/>
              <a:gd name="connsiteY306" fmla="*/ 6428886 h 6857999"/>
              <a:gd name="connsiteX307" fmla="*/ 4243177 w 4528142"/>
              <a:gd name="connsiteY307" fmla="*/ 6431510 h 6857999"/>
              <a:gd name="connsiteX308" fmla="*/ 4247218 w 4528142"/>
              <a:gd name="connsiteY308" fmla="*/ 6426336 h 6857999"/>
              <a:gd name="connsiteX309" fmla="*/ 4251360 w 4528142"/>
              <a:gd name="connsiteY309" fmla="*/ 6420493 h 6857999"/>
              <a:gd name="connsiteX310" fmla="*/ 4255785 w 4528142"/>
              <a:gd name="connsiteY310" fmla="*/ 6414935 h 6857999"/>
              <a:gd name="connsiteX311" fmla="*/ 4261545 w 4528142"/>
              <a:gd name="connsiteY311" fmla="*/ 6409175 h 6857999"/>
              <a:gd name="connsiteX312" fmla="*/ 4266921 w 4528142"/>
              <a:gd name="connsiteY312" fmla="*/ 6403799 h 6857999"/>
              <a:gd name="connsiteX313" fmla="*/ 4272965 w 4528142"/>
              <a:gd name="connsiteY313" fmla="*/ 6398323 h 6857999"/>
              <a:gd name="connsiteX314" fmla="*/ 4278624 w 4528142"/>
              <a:gd name="connsiteY314" fmla="*/ 6393229 h 6857999"/>
              <a:gd name="connsiteX315" fmla="*/ 4285133 w 4528142"/>
              <a:gd name="connsiteY315" fmla="*/ 6388987 h 6857999"/>
              <a:gd name="connsiteX316" fmla="*/ 4290775 w 4528142"/>
              <a:gd name="connsiteY316" fmla="*/ 6386179 h 6857999"/>
              <a:gd name="connsiteX317" fmla="*/ 4297265 w 4528142"/>
              <a:gd name="connsiteY317" fmla="*/ 6384224 h 6857999"/>
              <a:gd name="connsiteX318" fmla="*/ 111192 w 4528142"/>
              <a:gd name="connsiteY318" fmla="*/ 6365761 h 6857999"/>
              <a:gd name="connsiteX319" fmla="*/ 112813 w 4528142"/>
              <a:gd name="connsiteY319" fmla="*/ 6365835 h 6857999"/>
              <a:gd name="connsiteX320" fmla="*/ 115101 w 4528142"/>
              <a:gd name="connsiteY320" fmla="*/ 6365804 h 6857999"/>
              <a:gd name="connsiteX321" fmla="*/ 117672 w 4528142"/>
              <a:gd name="connsiteY321" fmla="*/ 6366056 h 6857999"/>
              <a:gd name="connsiteX322" fmla="*/ 123453 w 4528142"/>
              <a:gd name="connsiteY322" fmla="*/ 6368743 h 6857999"/>
              <a:gd name="connsiteX323" fmla="*/ 122441 w 4528142"/>
              <a:gd name="connsiteY323" fmla="*/ 6373143 h 6857999"/>
              <a:gd name="connsiteX324" fmla="*/ 121846 w 4528142"/>
              <a:gd name="connsiteY324" fmla="*/ 6374867 h 6857999"/>
              <a:gd name="connsiteX325" fmla="*/ 121072 w 4528142"/>
              <a:gd name="connsiteY325" fmla="*/ 6375641 h 6857999"/>
              <a:gd name="connsiteX326" fmla="*/ 120686 w 4528142"/>
              <a:gd name="connsiteY326" fmla="*/ 6376027 h 6857999"/>
              <a:gd name="connsiteX327" fmla="*/ 119349 w 4528142"/>
              <a:gd name="connsiteY327" fmla="*/ 6376236 h 6857999"/>
              <a:gd name="connsiteX328" fmla="*/ 116391 w 4528142"/>
              <a:gd name="connsiteY328" fmla="*/ 6376371 h 6857999"/>
              <a:gd name="connsiteX329" fmla="*/ 113642 w 4528142"/>
              <a:gd name="connsiteY329" fmla="*/ 6375167 h 6857999"/>
              <a:gd name="connsiteX330" fmla="*/ 110403 w 4528142"/>
              <a:gd name="connsiteY330" fmla="*/ 6375019 h 6857999"/>
              <a:gd name="connsiteX331" fmla="*/ 106003 w 4528142"/>
              <a:gd name="connsiteY331" fmla="*/ 6376032 h 6857999"/>
              <a:gd name="connsiteX332" fmla="*/ 103891 w 4528142"/>
              <a:gd name="connsiteY332" fmla="*/ 6377013 h 6857999"/>
              <a:gd name="connsiteX333" fmla="*/ 101396 w 4528142"/>
              <a:gd name="connsiteY333" fmla="*/ 6378381 h 6857999"/>
              <a:gd name="connsiteX334" fmla="*/ 101482 w 4528142"/>
              <a:gd name="connsiteY334" fmla="*/ 6386199 h 6857999"/>
              <a:gd name="connsiteX335" fmla="*/ 102445 w 4528142"/>
              <a:gd name="connsiteY335" fmla="*/ 6392573 h 6857999"/>
              <a:gd name="connsiteX336" fmla="*/ 104091 w 4528142"/>
              <a:gd name="connsiteY336" fmla="*/ 6405042 h 6857999"/>
              <a:gd name="connsiteX337" fmla="*/ 107283 w 4528142"/>
              <a:gd name="connsiteY337" fmla="*/ 6415964 h 6857999"/>
              <a:gd name="connsiteX338" fmla="*/ 110683 w 4528142"/>
              <a:gd name="connsiteY338" fmla="*/ 6425548 h 6857999"/>
              <a:gd name="connsiteX339" fmla="*/ 112954 w 4528142"/>
              <a:gd name="connsiteY339" fmla="*/ 6434004 h 6857999"/>
              <a:gd name="connsiteX340" fmla="*/ 114943 w 4528142"/>
              <a:gd name="connsiteY340" fmla="*/ 6442177 h 6857999"/>
              <a:gd name="connsiteX341" fmla="*/ 115268 w 4528142"/>
              <a:gd name="connsiteY341" fmla="*/ 6446369 h 6857999"/>
              <a:gd name="connsiteX342" fmla="*/ 114642 w 4528142"/>
              <a:gd name="connsiteY342" fmla="*/ 6450381 h 6857999"/>
              <a:gd name="connsiteX343" fmla="*/ 114017 w 4528142"/>
              <a:gd name="connsiteY343" fmla="*/ 6454393 h 6857999"/>
              <a:gd name="connsiteX344" fmla="*/ 112723 w 4528142"/>
              <a:gd name="connsiteY344" fmla="*/ 6458510 h 6857999"/>
              <a:gd name="connsiteX345" fmla="*/ 109201 w 4528142"/>
              <a:gd name="connsiteY345" fmla="*/ 6458082 h 6857999"/>
              <a:gd name="connsiteX346" fmla="*/ 106169 w 4528142"/>
              <a:gd name="connsiteY346" fmla="*/ 6456596 h 6857999"/>
              <a:gd name="connsiteX347" fmla="*/ 100881 w 4528142"/>
              <a:gd name="connsiteY347" fmla="*/ 6452852 h 6857999"/>
              <a:gd name="connsiteX348" fmla="*/ 97953 w 4528142"/>
              <a:gd name="connsiteY348" fmla="*/ 6450698 h 6857999"/>
              <a:gd name="connsiteX349" fmla="*/ 95309 w 4528142"/>
              <a:gd name="connsiteY349" fmla="*/ 6448827 h 6857999"/>
              <a:gd name="connsiteX350" fmla="*/ 92455 w 4528142"/>
              <a:gd name="connsiteY350" fmla="*/ 6448293 h 6857999"/>
              <a:gd name="connsiteX351" fmla="*/ 88547 w 4528142"/>
              <a:gd name="connsiteY351" fmla="*/ 6448249 h 6857999"/>
              <a:gd name="connsiteX352" fmla="*/ 90141 w 4528142"/>
              <a:gd name="connsiteY352" fmla="*/ 6435928 h 6857999"/>
              <a:gd name="connsiteX353" fmla="*/ 91765 w 4528142"/>
              <a:gd name="connsiteY353" fmla="*/ 6421320 h 6857999"/>
              <a:gd name="connsiteX354" fmla="*/ 93881 w 4528142"/>
              <a:gd name="connsiteY354" fmla="*/ 6405655 h 6857999"/>
              <a:gd name="connsiteX355" fmla="*/ 95892 w 4528142"/>
              <a:gd name="connsiteY355" fmla="*/ 6390658 h 6857999"/>
              <a:gd name="connsiteX356" fmla="*/ 97885 w 4528142"/>
              <a:gd name="connsiteY356" fmla="*/ 6384149 h 6857999"/>
              <a:gd name="connsiteX357" fmla="*/ 99493 w 4528142"/>
              <a:gd name="connsiteY357" fmla="*/ 6378025 h 6857999"/>
              <a:gd name="connsiteX358" fmla="*/ 102229 w 4528142"/>
              <a:gd name="connsiteY358" fmla="*/ 6373030 h 6857999"/>
              <a:gd name="connsiteX359" fmla="*/ 105426 w 4528142"/>
              <a:gd name="connsiteY359" fmla="*/ 6369269 h 6857999"/>
              <a:gd name="connsiteX360" fmla="*/ 106971 w 4528142"/>
              <a:gd name="connsiteY360" fmla="*/ 6367724 h 6857999"/>
              <a:gd name="connsiteX361" fmla="*/ 108800 w 4528142"/>
              <a:gd name="connsiteY361" fmla="*/ 6366459 h 6857999"/>
              <a:gd name="connsiteX362" fmla="*/ 4378331 w 4528142"/>
              <a:gd name="connsiteY362" fmla="*/ 6344027 h 6857999"/>
              <a:gd name="connsiteX363" fmla="*/ 4374877 w 4528142"/>
              <a:gd name="connsiteY363" fmla="*/ 6349165 h 6857999"/>
              <a:gd name="connsiteX364" fmla="*/ 4369188 w 4528142"/>
              <a:gd name="connsiteY364" fmla="*/ 6355976 h 6857999"/>
              <a:gd name="connsiteX365" fmla="*/ 4362999 w 4528142"/>
              <a:gd name="connsiteY365" fmla="*/ 6363848 h 6857999"/>
              <a:gd name="connsiteX366" fmla="*/ 4355299 w 4528142"/>
              <a:gd name="connsiteY366" fmla="*/ 6370987 h 6857999"/>
              <a:gd name="connsiteX367" fmla="*/ 4351221 w 4528142"/>
              <a:gd name="connsiteY367" fmla="*/ 6373942 h 6857999"/>
              <a:gd name="connsiteX368" fmla="*/ 4348206 w 4528142"/>
              <a:gd name="connsiteY368" fmla="*/ 6376396 h 6857999"/>
              <a:gd name="connsiteX369" fmla="*/ 4344740 w 4528142"/>
              <a:gd name="connsiteY369" fmla="*/ 6377617 h 6857999"/>
              <a:gd name="connsiteX370" fmla="*/ 4341664 w 4528142"/>
              <a:gd name="connsiteY370" fmla="*/ 6378447 h 6857999"/>
              <a:gd name="connsiteX371" fmla="*/ 4338700 w 4528142"/>
              <a:gd name="connsiteY371" fmla="*/ 6378606 h 6857999"/>
              <a:gd name="connsiteX372" fmla="*/ 4336455 w 4528142"/>
              <a:gd name="connsiteY372" fmla="*/ 6376361 h 6857999"/>
              <a:gd name="connsiteX373" fmla="*/ 4334601 w 4528142"/>
              <a:gd name="connsiteY373" fmla="*/ 6373725 h 6857999"/>
              <a:gd name="connsiteX374" fmla="*/ 4333075 w 4528142"/>
              <a:gd name="connsiteY374" fmla="*/ 6369076 h 6857999"/>
              <a:gd name="connsiteX375" fmla="*/ 4340850 w 4528142"/>
              <a:gd name="connsiteY375" fmla="*/ 6367476 h 6857999"/>
              <a:gd name="connsiteX376" fmla="*/ 4346329 w 4528142"/>
              <a:gd name="connsiteY376" fmla="*/ 6365925 h 6857999"/>
              <a:gd name="connsiteX377" fmla="*/ 4350967 w 4528142"/>
              <a:gd name="connsiteY377" fmla="*/ 6363533 h 6857999"/>
              <a:gd name="connsiteX378" fmla="*/ 4355434 w 4528142"/>
              <a:gd name="connsiteY378" fmla="*/ 6360188 h 6857999"/>
              <a:gd name="connsiteX379" fmla="*/ 4364759 w 4528142"/>
              <a:gd name="connsiteY379" fmla="*/ 6353108 h 6857999"/>
              <a:gd name="connsiteX380" fmla="*/ 4370959 w 4528142"/>
              <a:gd name="connsiteY380" fmla="*/ 6349153 h 6857999"/>
              <a:gd name="connsiteX381" fmla="*/ 1417546 w 4528142"/>
              <a:gd name="connsiteY381" fmla="*/ 6342468 h 6857999"/>
              <a:gd name="connsiteX382" fmla="*/ 1423214 w 4528142"/>
              <a:gd name="connsiteY382" fmla="*/ 6360231 h 6857999"/>
              <a:gd name="connsiteX383" fmla="*/ 1425619 w 4528142"/>
              <a:gd name="connsiteY383" fmla="*/ 6368684 h 6857999"/>
              <a:gd name="connsiteX384" fmla="*/ 1427362 w 4528142"/>
              <a:gd name="connsiteY384" fmla="*/ 6377228 h 6857999"/>
              <a:gd name="connsiteX385" fmla="*/ 1427380 w 4528142"/>
              <a:gd name="connsiteY385" fmla="*/ 6381781 h 6857999"/>
              <a:gd name="connsiteX386" fmla="*/ 1427204 w 4528142"/>
              <a:gd name="connsiteY386" fmla="*/ 6385386 h 6857999"/>
              <a:gd name="connsiteX387" fmla="*/ 1427315 w 4528142"/>
              <a:gd name="connsiteY387" fmla="*/ 6389275 h 6857999"/>
              <a:gd name="connsiteX388" fmla="*/ 1425813 w 4528142"/>
              <a:gd name="connsiteY388" fmla="*/ 6393064 h 6857999"/>
              <a:gd name="connsiteX389" fmla="*/ 1423931 w 4528142"/>
              <a:gd name="connsiteY389" fmla="*/ 6397231 h 6857999"/>
              <a:gd name="connsiteX390" fmla="*/ 1421194 w 4528142"/>
              <a:gd name="connsiteY390" fmla="*/ 6400540 h 6857999"/>
              <a:gd name="connsiteX391" fmla="*/ 1417792 w 4528142"/>
              <a:gd name="connsiteY391" fmla="*/ 6403941 h 6857999"/>
              <a:gd name="connsiteX392" fmla="*/ 1413535 w 4528142"/>
              <a:gd name="connsiteY392" fmla="*/ 6406485 h 6857999"/>
              <a:gd name="connsiteX393" fmla="*/ 1408724 w 4528142"/>
              <a:gd name="connsiteY393" fmla="*/ 6389581 h 6857999"/>
              <a:gd name="connsiteX394" fmla="*/ 1406410 w 4528142"/>
              <a:gd name="connsiteY394" fmla="*/ 6380465 h 6857999"/>
              <a:gd name="connsiteX395" fmla="*/ 1404954 w 4528142"/>
              <a:gd name="connsiteY395" fmla="*/ 6372205 h 6857999"/>
              <a:gd name="connsiteX396" fmla="*/ 1404557 w 4528142"/>
              <a:gd name="connsiteY396" fmla="*/ 6368030 h 6857999"/>
              <a:gd name="connsiteX397" fmla="*/ 1404825 w 4528142"/>
              <a:gd name="connsiteY397" fmla="*/ 6363763 h 6857999"/>
              <a:gd name="connsiteX398" fmla="*/ 1405664 w 4528142"/>
              <a:gd name="connsiteY398" fmla="*/ 6360065 h 6857999"/>
              <a:gd name="connsiteX399" fmla="*/ 1406881 w 4528142"/>
              <a:gd name="connsiteY399" fmla="*/ 6355992 h 6857999"/>
              <a:gd name="connsiteX400" fmla="*/ 1408669 w 4528142"/>
              <a:gd name="connsiteY400" fmla="*/ 6352489 h 6857999"/>
              <a:gd name="connsiteX401" fmla="*/ 1411121 w 4528142"/>
              <a:gd name="connsiteY401" fmla="*/ 6348893 h 6857999"/>
              <a:gd name="connsiteX402" fmla="*/ 1413195 w 4528142"/>
              <a:gd name="connsiteY402" fmla="*/ 6345677 h 6857999"/>
              <a:gd name="connsiteX403" fmla="*/ 166992 w 4528142"/>
              <a:gd name="connsiteY403" fmla="*/ 6330011 h 6857999"/>
              <a:gd name="connsiteX404" fmla="*/ 169190 w 4528142"/>
              <a:gd name="connsiteY404" fmla="*/ 6332208 h 6857999"/>
              <a:gd name="connsiteX405" fmla="*/ 170733 w 4528142"/>
              <a:gd name="connsiteY405" fmla="*/ 6334511 h 6857999"/>
              <a:gd name="connsiteX406" fmla="*/ 172064 w 4528142"/>
              <a:gd name="connsiteY406" fmla="*/ 6338124 h 6857999"/>
              <a:gd name="connsiteX407" fmla="*/ 173691 w 4528142"/>
              <a:gd name="connsiteY407" fmla="*/ 6345835 h 6857999"/>
              <a:gd name="connsiteX408" fmla="*/ 176691 w 4528142"/>
              <a:gd name="connsiteY408" fmla="*/ 6345032 h 6857999"/>
              <a:gd name="connsiteX409" fmla="*/ 179036 w 4528142"/>
              <a:gd name="connsiteY409" fmla="*/ 6344335 h 6857999"/>
              <a:gd name="connsiteX410" fmla="*/ 181212 w 4528142"/>
              <a:gd name="connsiteY410" fmla="*/ 6342709 h 6857999"/>
              <a:gd name="connsiteX411" fmla="*/ 183218 w 4528142"/>
              <a:gd name="connsiteY411" fmla="*/ 6340153 h 6857999"/>
              <a:gd name="connsiteX412" fmla="*/ 184190 w 4528142"/>
              <a:gd name="connsiteY412" fmla="*/ 6338084 h 6857999"/>
              <a:gd name="connsiteX413" fmla="*/ 185541 w 4528142"/>
              <a:gd name="connsiteY413" fmla="*/ 6335633 h 6857999"/>
              <a:gd name="connsiteX414" fmla="*/ 186238 w 4528142"/>
              <a:gd name="connsiteY414" fmla="*/ 6333287 h 6857999"/>
              <a:gd name="connsiteX415" fmla="*/ 186766 w 4528142"/>
              <a:gd name="connsiteY415" fmla="*/ 6330013 h 6857999"/>
              <a:gd name="connsiteX416" fmla="*/ 191160 w 4528142"/>
              <a:gd name="connsiteY416" fmla="*/ 6334408 h 6857999"/>
              <a:gd name="connsiteX417" fmla="*/ 193695 w 4528142"/>
              <a:gd name="connsiteY417" fmla="*/ 6338465 h 6857999"/>
              <a:gd name="connsiteX418" fmla="*/ 194647 w 4528142"/>
              <a:gd name="connsiteY418" fmla="*/ 6342458 h 6857999"/>
              <a:gd name="connsiteX419" fmla="*/ 193739 w 4528142"/>
              <a:gd name="connsiteY419" fmla="*/ 6346113 h 6857999"/>
              <a:gd name="connsiteX420" fmla="*/ 192557 w 4528142"/>
              <a:gd name="connsiteY420" fmla="*/ 6349491 h 6857999"/>
              <a:gd name="connsiteX421" fmla="*/ 189515 w 4528142"/>
              <a:gd name="connsiteY421" fmla="*/ 6352533 h 6857999"/>
              <a:gd name="connsiteX422" fmla="*/ 186579 w 4528142"/>
              <a:gd name="connsiteY422" fmla="*/ 6354921 h 6857999"/>
              <a:gd name="connsiteX423" fmla="*/ 182439 w 4528142"/>
              <a:gd name="connsiteY423" fmla="*/ 6356863 h 6857999"/>
              <a:gd name="connsiteX424" fmla="*/ 178785 w 4528142"/>
              <a:gd name="connsiteY424" fmla="*/ 6357771 h 6857999"/>
              <a:gd name="connsiteX425" fmla="*/ 173926 w 4528142"/>
              <a:gd name="connsiteY425" fmla="*/ 6358235 h 6857999"/>
              <a:gd name="connsiteX426" fmla="*/ 169659 w 4528142"/>
              <a:gd name="connsiteY426" fmla="*/ 6357009 h 6857999"/>
              <a:gd name="connsiteX427" fmla="*/ 165772 w 4528142"/>
              <a:gd name="connsiteY427" fmla="*/ 6355403 h 6857999"/>
              <a:gd name="connsiteX428" fmla="*/ 162475 w 4528142"/>
              <a:gd name="connsiteY428" fmla="*/ 6352107 h 6857999"/>
              <a:gd name="connsiteX429" fmla="*/ 159665 w 4528142"/>
              <a:gd name="connsiteY429" fmla="*/ 6347776 h 6857999"/>
              <a:gd name="connsiteX430" fmla="*/ 157826 w 4528142"/>
              <a:gd name="connsiteY430" fmla="*/ 6341374 h 6857999"/>
              <a:gd name="connsiteX431" fmla="*/ 157234 w 4528142"/>
              <a:gd name="connsiteY431" fmla="*/ 6333178 h 6857999"/>
              <a:gd name="connsiteX432" fmla="*/ 161100 w 4528142"/>
              <a:gd name="connsiteY432" fmla="*/ 6330960 h 6857999"/>
              <a:gd name="connsiteX433" fmla="*/ 164098 w 4528142"/>
              <a:gd name="connsiteY433" fmla="*/ 6330158 h 6857999"/>
              <a:gd name="connsiteX434" fmla="*/ 4477200 w 4528142"/>
              <a:gd name="connsiteY434" fmla="*/ 6282105 h 6857999"/>
              <a:gd name="connsiteX435" fmla="*/ 4465569 w 4528142"/>
              <a:gd name="connsiteY435" fmla="*/ 6298303 h 6857999"/>
              <a:gd name="connsiteX436" fmla="*/ 4456476 w 4528142"/>
              <a:gd name="connsiteY436" fmla="*/ 6308537 h 6857999"/>
              <a:gd name="connsiteX437" fmla="*/ 4451838 w 4528142"/>
              <a:gd name="connsiteY437" fmla="*/ 6313175 h 6857999"/>
              <a:gd name="connsiteX438" fmla="*/ 4448073 w 4528142"/>
              <a:gd name="connsiteY438" fmla="*/ 6316369 h 6857999"/>
              <a:gd name="connsiteX439" fmla="*/ 4443923 w 4528142"/>
              <a:gd name="connsiteY439" fmla="*/ 6319948 h 6857999"/>
              <a:gd name="connsiteX440" fmla="*/ 4439875 w 4528142"/>
              <a:gd name="connsiteY440" fmla="*/ 6322856 h 6857999"/>
              <a:gd name="connsiteX441" fmla="*/ 4430430 w 4528142"/>
              <a:gd name="connsiteY441" fmla="*/ 6328875 h 6857999"/>
              <a:gd name="connsiteX442" fmla="*/ 4419074 w 4528142"/>
              <a:gd name="connsiteY442" fmla="*/ 6334524 h 6857999"/>
              <a:gd name="connsiteX443" fmla="*/ 4405011 w 4528142"/>
              <a:gd name="connsiteY443" fmla="*/ 6342879 h 6857999"/>
              <a:gd name="connsiteX444" fmla="*/ 4385840 w 4528142"/>
              <a:gd name="connsiteY444" fmla="*/ 6354629 h 6857999"/>
              <a:gd name="connsiteX445" fmla="*/ 4388095 w 4528142"/>
              <a:gd name="connsiteY445" fmla="*/ 6348378 h 6857999"/>
              <a:gd name="connsiteX446" fmla="*/ 4391590 w 4528142"/>
              <a:gd name="connsiteY446" fmla="*/ 6342600 h 6857999"/>
              <a:gd name="connsiteX447" fmla="*/ 4395475 w 4528142"/>
              <a:gd name="connsiteY447" fmla="*/ 6336433 h 6857999"/>
              <a:gd name="connsiteX448" fmla="*/ 4399825 w 4528142"/>
              <a:gd name="connsiteY448" fmla="*/ 6331511 h 6857999"/>
              <a:gd name="connsiteX449" fmla="*/ 4404852 w 4528142"/>
              <a:gd name="connsiteY449" fmla="*/ 6326485 h 6857999"/>
              <a:gd name="connsiteX450" fmla="*/ 4410162 w 4528142"/>
              <a:gd name="connsiteY450" fmla="*/ 6321746 h 6857999"/>
              <a:gd name="connsiteX451" fmla="*/ 4416042 w 4528142"/>
              <a:gd name="connsiteY451" fmla="*/ 6317577 h 6857999"/>
              <a:gd name="connsiteX452" fmla="*/ 4422596 w 4528142"/>
              <a:gd name="connsiteY452" fmla="*/ 6313307 h 6857999"/>
              <a:gd name="connsiteX453" fmla="*/ 4435314 w 4528142"/>
              <a:gd name="connsiteY453" fmla="*/ 6305155 h 6857999"/>
              <a:gd name="connsiteX454" fmla="*/ 4449276 w 4528142"/>
              <a:gd name="connsiteY454" fmla="*/ 6297472 h 6857999"/>
              <a:gd name="connsiteX455" fmla="*/ 4463238 w 4528142"/>
              <a:gd name="connsiteY455" fmla="*/ 6289788 h 6857999"/>
              <a:gd name="connsiteX456" fmla="*/ 4527819 w 4528142"/>
              <a:gd name="connsiteY456" fmla="*/ 6243052 h 6857999"/>
              <a:gd name="connsiteX457" fmla="*/ 4528142 w 4528142"/>
              <a:gd name="connsiteY457" fmla="*/ 6244919 h 6857999"/>
              <a:gd name="connsiteX458" fmla="*/ 4527417 w 4528142"/>
              <a:gd name="connsiteY458" fmla="*/ 6247288 h 6857999"/>
              <a:gd name="connsiteX459" fmla="*/ 4525807 w 4528142"/>
              <a:gd name="connsiteY459" fmla="*/ 6251088 h 6857999"/>
              <a:gd name="connsiteX460" fmla="*/ 4524309 w 4528142"/>
              <a:gd name="connsiteY460" fmla="*/ 6254229 h 6857999"/>
              <a:gd name="connsiteX461" fmla="*/ 4519059 w 4528142"/>
              <a:gd name="connsiteY461" fmla="*/ 6260574 h 6857999"/>
              <a:gd name="connsiteX462" fmla="*/ 4516513 w 4528142"/>
              <a:gd name="connsiteY462" fmla="*/ 6264215 h 6857999"/>
              <a:gd name="connsiteX463" fmla="*/ 4513422 w 4528142"/>
              <a:gd name="connsiteY463" fmla="*/ 6267306 h 6857999"/>
              <a:gd name="connsiteX464" fmla="*/ 4509783 w 4528142"/>
              <a:gd name="connsiteY464" fmla="*/ 6269851 h 6857999"/>
              <a:gd name="connsiteX465" fmla="*/ 4507301 w 4528142"/>
              <a:gd name="connsiteY465" fmla="*/ 6271236 h 6857999"/>
              <a:gd name="connsiteX466" fmla="*/ 4504548 w 4528142"/>
              <a:gd name="connsiteY466" fmla="*/ 6272347 h 6857999"/>
              <a:gd name="connsiteX467" fmla="*/ 4500860 w 4528142"/>
              <a:gd name="connsiteY467" fmla="*/ 6273297 h 6857999"/>
              <a:gd name="connsiteX468" fmla="*/ 4498830 w 4528142"/>
              <a:gd name="connsiteY468" fmla="*/ 6272041 h 6857999"/>
              <a:gd name="connsiteX469" fmla="*/ 4496801 w 4528142"/>
              <a:gd name="connsiteY469" fmla="*/ 6270785 h 6857999"/>
              <a:gd name="connsiteX470" fmla="*/ 4494997 w 4528142"/>
              <a:gd name="connsiteY470" fmla="*/ 6268209 h 6857999"/>
              <a:gd name="connsiteX471" fmla="*/ 4494080 w 4528142"/>
              <a:gd name="connsiteY471" fmla="*/ 6264197 h 6857999"/>
              <a:gd name="connsiteX472" fmla="*/ 4500022 w 4528142"/>
              <a:gd name="connsiteY472" fmla="*/ 6263183 h 6857999"/>
              <a:gd name="connsiteX473" fmla="*/ 4504097 w 4528142"/>
              <a:gd name="connsiteY473" fmla="*/ 6261847 h 6857999"/>
              <a:gd name="connsiteX474" fmla="*/ 4508284 w 4528142"/>
              <a:gd name="connsiteY474" fmla="*/ 6259850 h 6857999"/>
              <a:gd name="connsiteX475" fmla="*/ 4510878 w 4528142"/>
              <a:gd name="connsiteY475" fmla="*/ 6257804 h 6857999"/>
              <a:gd name="connsiteX476" fmla="*/ 4517835 w 4528142"/>
              <a:gd name="connsiteY476" fmla="*/ 6250846 h 6857999"/>
              <a:gd name="connsiteX477" fmla="*/ 4522248 w 4528142"/>
              <a:gd name="connsiteY477" fmla="*/ 6247529 h 6857999"/>
              <a:gd name="connsiteX478" fmla="*/ 4307428 w 4528142"/>
              <a:gd name="connsiteY478" fmla="*/ 6220555 h 6857999"/>
              <a:gd name="connsiteX479" fmla="*/ 4307037 w 4528142"/>
              <a:gd name="connsiteY479" fmla="*/ 6223308 h 6857999"/>
              <a:gd name="connsiteX480" fmla="*/ 4306746 w 4528142"/>
              <a:gd name="connsiteY480" fmla="*/ 6225371 h 6857999"/>
              <a:gd name="connsiteX481" fmla="*/ 4304786 w 4528142"/>
              <a:gd name="connsiteY481" fmla="*/ 6229695 h 6857999"/>
              <a:gd name="connsiteX482" fmla="*/ 4301940 w 4528142"/>
              <a:gd name="connsiteY482" fmla="*/ 6233132 h 6857999"/>
              <a:gd name="connsiteX483" fmla="*/ 4299191 w 4528142"/>
              <a:gd name="connsiteY483" fmla="*/ 6235880 h 6857999"/>
              <a:gd name="connsiteX484" fmla="*/ 4296740 w 4528142"/>
              <a:gd name="connsiteY484" fmla="*/ 6238923 h 6857999"/>
              <a:gd name="connsiteX485" fmla="*/ 4294189 w 4528142"/>
              <a:gd name="connsiteY485" fmla="*/ 6242655 h 6857999"/>
              <a:gd name="connsiteX486" fmla="*/ 4291639 w 4528142"/>
              <a:gd name="connsiteY486" fmla="*/ 6246387 h 6857999"/>
              <a:gd name="connsiteX487" fmla="*/ 4291642 w 4528142"/>
              <a:gd name="connsiteY487" fmla="*/ 6248748 h 6857999"/>
              <a:gd name="connsiteX488" fmla="*/ 4291253 w 4528142"/>
              <a:gd name="connsiteY488" fmla="*/ 6251499 h 6857999"/>
              <a:gd name="connsiteX489" fmla="*/ 4290564 w 4528142"/>
              <a:gd name="connsiteY489" fmla="*/ 6251597 h 6857999"/>
              <a:gd name="connsiteX490" fmla="*/ 4288892 w 4528142"/>
              <a:gd name="connsiteY490" fmla="*/ 6251497 h 6857999"/>
              <a:gd name="connsiteX491" fmla="*/ 4287415 w 4528142"/>
              <a:gd name="connsiteY491" fmla="*/ 6250020 h 6857999"/>
              <a:gd name="connsiteX492" fmla="*/ 4286822 w 4528142"/>
              <a:gd name="connsiteY492" fmla="*/ 6247068 h 6857999"/>
              <a:gd name="connsiteX493" fmla="*/ 4285636 w 4528142"/>
              <a:gd name="connsiteY493" fmla="*/ 6243527 h 6857999"/>
              <a:gd name="connsiteX494" fmla="*/ 4283852 w 4528142"/>
              <a:gd name="connsiteY494" fmla="*/ 6234676 h 6857999"/>
              <a:gd name="connsiteX495" fmla="*/ 4282660 w 4528142"/>
              <a:gd name="connsiteY495" fmla="*/ 6226416 h 6857999"/>
              <a:gd name="connsiteX496" fmla="*/ 4287480 w 4528142"/>
              <a:gd name="connsiteY496" fmla="*/ 6228095 h 6857999"/>
              <a:gd name="connsiteX497" fmla="*/ 4290528 w 4528142"/>
              <a:gd name="connsiteY497" fmla="*/ 6228000 h 6857999"/>
              <a:gd name="connsiteX498" fmla="*/ 4293280 w 4528142"/>
              <a:gd name="connsiteY498" fmla="*/ 6227612 h 6857999"/>
              <a:gd name="connsiteX499" fmla="*/ 4296425 w 4528142"/>
              <a:gd name="connsiteY499" fmla="*/ 6226832 h 6857999"/>
              <a:gd name="connsiteX500" fmla="*/ 4299667 w 4528142"/>
              <a:gd name="connsiteY500" fmla="*/ 6225361 h 6857999"/>
              <a:gd name="connsiteX501" fmla="*/ 4303694 w 4528142"/>
              <a:gd name="connsiteY501" fmla="*/ 6223106 h 6857999"/>
              <a:gd name="connsiteX502" fmla="*/ 4339810 w 4528142"/>
              <a:gd name="connsiteY502" fmla="*/ 6204808 h 6857999"/>
              <a:gd name="connsiteX503" fmla="*/ 4346083 w 4528142"/>
              <a:gd name="connsiteY503" fmla="*/ 6204986 h 6857999"/>
              <a:gd name="connsiteX504" fmla="*/ 4351862 w 4528142"/>
              <a:gd name="connsiteY504" fmla="*/ 6206195 h 6857999"/>
              <a:gd name="connsiteX505" fmla="*/ 4357148 w 4528142"/>
              <a:gd name="connsiteY505" fmla="*/ 6208434 h 6857999"/>
              <a:gd name="connsiteX506" fmla="*/ 4360374 w 4528142"/>
              <a:gd name="connsiteY506" fmla="*/ 6211660 h 6857999"/>
              <a:gd name="connsiteX507" fmla="*/ 4359544 w 4528142"/>
              <a:gd name="connsiteY507" fmla="*/ 6214639 h 6857999"/>
              <a:gd name="connsiteX508" fmla="*/ 4357640 w 4528142"/>
              <a:gd name="connsiteY508" fmla="*/ 6216543 h 6857999"/>
              <a:gd name="connsiteX509" fmla="*/ 4355578 w 4528142"/>
              <a:gd name="connsiteY509" fmla="*/ 6217530 h 6857999"/>
              <a:gd name="connsiteX510" fmla="*/ 4353899 w 4528142"/>
              <a:gd name="connsiteY510" fmla="*/ 6218135 h 6857999"/>
              <a:gd name="connsiteX511" fmla="*/ 4351680 w 4528142"/>
              <a:gd name="connsiteY511" fmla="*/ 6218203 h 6857999"/>
              <a:gd name="connsiteX512" fmla="*/ 4349305 w 4528142"/>
              <a:gd name="connsiteY512" fmla="*/ 6217351 h 6857999"/>
              <a:gd name="connsiteX513" fmla="*/ 4344287 w 4528142"/>
              <a:gd name="connsiteY513" fmla="*/ 6215382 h 6857999"/>
              <a:gd name="connsiteX514" fmla="*/ 4338239 w 4528142"/>
              <a:gd name="connsiteY514" fmla="*/ 6213904 h 6857999"/>
              <a:gd name="connsiteX515" fmla="*/ 4335216 w 4528142"/>
              <a:gd name="connsiteY515" fmla="*/ 6213165 h 6857999"/>
              <a:gd name="connsiteX516" fmla="*/ 4332348 w 4528142"/>
              <a:gd name="connsiteY516" fmla="*/ 6213345 h 6857999"/>
              <a:gd name="connsiteX517" fmla="*/ 4328449 w 4528142"/>
              <a:gd name="connsiteY517" fmla="*/ 6214018 h 6857999"/>
              <a:gd name="connsiteX518" fmla="*/ 4325626 w 4528142"/>
              <a:gd name="connsiteY518" fmla="*/ 6215766 h 6857999"/>
              <a:gd name="connsiteX519" fmla="*/ 4321772 w 4528142"/>
              <a:gd name="connsiteY519" fmla="*/ 6218008 h 6857999"/>
              <a:gd name="connsiteX520" fmla="*/ 4317963 w 4528142"/>
              <a:gd name="connsiteY520" fmla="*/ 6221817 h 6857999"/>
              <a:gd name="connsiteX521" fmla="*/ 4319553 w 4528142"/>
              <a:gd name="connsiteY521" fmla="*/ 6218076 h 6857999"/>
              <a:gd name="connsiteX522" fmla="*/ 4321796 w 4528142"/>
              <a:gd name="connsiteY522" fmla="*/ 6214221 h 6857999"/>
              <a:gd name="connsiteX523" fmla="*/ 4324462 w 4528142"/>
              <a:gd name="connsiteY523" fmla="*/ 6211555 h 6857999"/>
              <a:gd name="connsiteX524" fmla="*/ 4326748 w 4528142"/>
              <a:gd name="connsiteY524" fmla="*/ 6209269 h 6857999"/>
              <a:gd name="connsiteX525" fmla="*/ 4330221 w 4528142"/>
              <a:gd name="connsiteY525" fmla="*/ 6207408 h 6857999"/>
              <a:gd name="connsiteX526" fmla="*/ 4333200 w 4528142"/>
              <a:gd name="connsiteY526" fmla="*/ 6206579 h 6857999"/>
              <a:gd name="connsiteX527" fmla="*/ 4336179 w 4528142"/>
              <a:gd name="connsiteY527" fmla="*/ 6205750 h 6857999"/>
              <a:gd name="connsiteX528" fmla="*/ 145112 w 4528142"/>
              <a:gd name="connsiteY528" fmla="*/ 6203324 h 6857999"/>
              <a:gd name="connsiteX529" fmla="*/ 146627 w 4528142"/>
              <a:gd name="connsiteY529" fmla="*/ 6204068 h 6857999"/>
              <a:gd name="connsiteX530" fmla="*/ 148991 w 4528142"/>
              <a:gd name="connsiteY530" fmla="*/ 6205659 h 6857999"/>
              <a:gd name="connsiteX531" fmla="*/ 152663 w 4528142"/>
              <a:gd name="connsiteY531" fmla="*/ 6209331 h 6857999"/>
              <a:gd name="connsiteX532" fmla="*/ 155948 w 4528142"/>
              <a:gd name="connsiteY532" fmla="*/ 6213390 h 6857999"/>
              <a:gd name="connsiteX533" fmla="*/ 159054 w 4528142"/>
              <a:gd name="connsiteY533" fmla="*/ 6216496 h 6857999"/>
              <a:gd name="connsiteX534" fmla="*/ 160571 w 4528142"/>
              <a:gd name="connsiteY534" fmla="*/ 6217239 h 6857999"/>
              <a:gd name="connsiteX535" fmla="*/ 161628 w 4528142"/>
              <a:gd name="connsiteY535" fmla="*/ 6216748 h 6857999"/>
              <a:gd name="connsiteX536" fmla="*/ 162683 w 4528142"/>
              <a:gd name="connsiteY536" fmla="*/ 6216258 h 6857999"/>
              <a:gd name="connsiteX537" fmla="*/ 163663 w 4528142"/>
              <a:gd name="connsiteY537" fmla="*/ 6214147 h 6857999"/>
              <a:gd name="connsiteX538" fmla="*/ 163515 w 4528142"/>
              <a:gd name="connsiteY538" fmla="*/ 6210906 h 6857999"/>
              <a:gd name="connsiteX539" fmla="*/ 163961 w 4528142"/>
              <a:gd name="connsiteY539" fmla="*/ 6205941 h 6857999"/>
              <a:gd name="connsiteX540" fmla="*/ 168867 w 4528142"/>
              <a:gd name="connsiteY540" fmla="*/ 6210073 h 6857999"/>
              <a:gd name="connsiteX541" fmla="*/ 172256 w 4528142"/>
              <a:gd name="connsiteY541" fmla="*/ 6213462 h 6857999"/>
              <a:gd name="connsiteX542" fmla="*/ 172970 w 4528142"/>
              <a:gd name="connsiteY542" fmla="*/ 6217269 h 6857999"/>
              <a:gd name="connsiteX543" fmla="*/ 173401 w 4528142"/>
              <a:gd name="connsiteY543" fmla="*/ 6220792 h 6857999"/>
              <a:gd name="connsiteX544" fmla="*/ 172494 w 4528142"/>
              <a:gd name="connsiteY544" fmla="*/ 6224522 h 6857999"/>
              <a:gd name="connsiteX545" fmla="*/ 170635 w 4528142"/>
              <a:gd name="connsiteY545" fmla="*/ 6228076 h 6857999"/>
              <a:gd name="connsiteX546" fmla="*/ 165015 w 4528142"/>
              <a:gd name="connsiteY546" fmla="*/ 6234825 h 6857999"/>
              <a:gd name="connsiteX547" fmla="*/ 162488 w 4528142"/>
              <a:gd name="connsiteY547" fmla="*/ 6238483 h 6857999"/>
              <a:gd name="connsiteX548" fmla="*/ 159293 w 4528142"/>
              <a:gd name="connsiteY548" fmla="*/ 6242243 h 6857999"/>
              <a:gd name="connsiteX549" fmla="*/ 157434 w 4528142"/>
              <a:gd name="connsiteY549" fmla="*/ 6245797 h 6857999"/>
              <a:gd name="connsiteX550" fmla="*/ 155754 w 4528142"/>
              <a:gd name="connsiteY550" fmla="*/ 6250301 h 6857999"/>
              <a:gd name="connsiteX551" fmla="*/ 155517 w 4528142"/>
              <a:gd name="connsiteY551" fmla="*/ 6253928 h 6857999"/>
              <a:gd name="connsiteX552" fmla="*/ 156795 w 4528142"/>
              <a:gd name="connsiteY552" fmla="*/ 6258298 h 6857999"/>
              <a:gd name="connsiteX553" fmla="*/ 159693 w 4528142"/>
              <a:gd name="connsiteY553" fmla="*/ 6262743 h 6857999"/>
              <a:gd name="connsiteX554" fmla="*/ 164495 w 4528142"/>
              <a:gd name="connsiteY554" fmla="*/ 6267545 h 6857999"/>
              <a:gd name="connsiteX555" fmla="*/ 160482 w 4528142"/>
              <a:gd name="connsiteY555" fmla="*/ 6268169 h 6857999"/>
              <a:gd name="connsiteX556" fmla="*/ 156676 w 4528142"/>
              <a:gd name="connsiteY556" fmla="*/ 6267456 h 6857999"/>
              <a:gd name="connsiteX557" fmla="*/ 153643 w 4528142"/>
              <a:gd name="connsiteY557" fmla="*/ 6265970 h 6857999"/>
              <a:gd name="connsiteX558" fmla="*/ 149659 w 4528142"/>
              <a:gd name="connsiteY558" fmla="*/ 6264304 h 6857999"/>
              <a:gd name="connsiteX559" fmla="*/ 146730 w 4528142"/>
              <a:gd name="connsiteY559" fmla="*/ 6262149 h 6857999"/>
              <a:gd name="connsiteX560" fmla="*/ 144188 w 4528142"/>
              <a:gd name="connsiteY560" fmla="*/ 6259607 h 6857999"/>
              <a:gd name="connsiteX561" fmla="*/ 138927 w 4528142"/>
              <a:gd name="connsiteY561" fmla="*/ 6253572 h 6857999"/>
              <a:gd name="connsiteX562" fmla="*/ 134540 w 4528142"/>
              <a:gd name="connsiteY562" fmla="*/ 6246094 h 6857999"/>
              <a:gd name="connsiteX563" fmla="*/ 130156 w 4528142"/>
              <a:gd name="connsiteY563" fmla="*/ 6238616 h 6857999"/>
              <a:gd name="connsiteX564" fmla="*/ 125770 w 4528142"/>
              <a:gd name="connsiteY564" fmla="*/ 6231139 h 6857999"/>
              <a:gd name="connsiteX565" fmla="*/ 120716 w 4528142"/>
              <a:gd name="connsiteY565" fmla="*/ 6223766 h 6857999"/>
              <a:gd name="connsiteX566" fmla="*/ 128402 w 4528142"/>
              <a:gd name="connsiteY566" fmla="*/ 6226813 h 6857999"/>
              <a:gd name="connsiteX567" fmla="*/ 132876 w 4528142"/>
              <a:gd name="connsiteY567" fmla="*/ 6227423 h 6857999"/>
              <a:gd name="connsiteX568" fmla="*/ 137173 w 4528142"/>
              <a:gd name="connsiteY568" fmla="*/ 6227081 h 6857999"/>
              <a:gd name="connsiteX569" fmla="*/ 139283 w 4528142"/>
              <a:gd name="connsiteY569" fmla="*/ 6226099 h 6857999"/>
              <a:gd name="connsiteX570" fmla="*/ 140621 w 4528142"/>
              <a:gd name="connsiteY570" fmla="*/ 6225891 h 6857999"/>
              <a:gd name="connsiteX571" fmla="*/ 141602 w 4528142"/>
              <a:gd name="connsiteY571" fmla="*/ 6223780 h 6857999"/>
              <a:gd name="connsiteX572" fmla="*/ 142584 w 4528142"/>
              <a:gd name="connsiteY572" fmla="*/ 6221670 h 6857999"/>
              <a:gd name="connsiteX573" fmla="*/ 143773 w 4528142"/>
              <a:gd name="connsiteY573" fmla="*/ 6218221 h 6857999"/>
              <a:gd name="connsiteX574" fmla="*/ 143342 w 4528142"/>
              <a:gd name="connsiteY574" fmla="*/ 6214697 h 6857999"/>
              <a:gd name="connsiteX575" fmla="*/ 142733 w 4528142"/>
              <a:gd name="connsiteY575" fmla="*/ 6210222 h 6857999"/>
              <a:gd name="connsiteX576" fmla="*/ 141276 w 4528142"/>
              <a:gd name="connsiteY576" fmla="*/ 6204901 h 6857999"/>
              <a:gd name="connsiteX577" fmla="*/ 143104 w 4528142"/>
              <a:gd name="connsiteY577" fmla="*/ 6203637 h 6857999"/>
              <a:gd name="connsiteX578" fmla="*/ 3805497 w 4528142"/>
              <a:gd name="connsiteY578" fmla="*/ 6173182 h 6857999"/>
              <a:gd name="connsiteX579" fmla="*/ 3808060 w 4528142"/>
              <a:gd name="connsiteY579" fmla="*/ 6173425 h 6857999"/>
              <a:gd name="connsiteX580" fmla="*/ 3809849 w 4528142"/>
              <a:gd name="connsiteY580" fmla="*/ 6174443 h 6857999"/>
              <a:gd name="connsiteX581" fmla="*/ 3811533 w 4528142"/>
              <a:gd name="connsiteY581" fmla="*/ 6176126 h 6857999"/>
              <a:gd name="connsiteX582" fmla="*/ 3813217 w 4528142"/>
              <a:gd name="connsiteY582" fmla="*/ 6177810 h 6857999"/>
              <a:gd name="connsiteX583" fmla="*/ 3814023 w 4528142"/>
              <a:gd name="connsiteY583" fmla="*/ 6180934 h 6857999"/>
              <a:gd name="connsiteX584" fmla="*/ 3815213 w 4528142"/>
              <a:gd name="connsiteY584" fmla="*/ 6183672 h 6857999"/>
              <a:gd name="connsiteX585" fmla="*/ 3815632 w 4528142"/>
              <a:gd name="connsiteY585" fmla="*/ 6187182 h 6857999"/>
              <a:gd name="connsiteX586" fmla="*/ 3814891 w 4528142"/>
              <a:gd name="connsiteY586" fmla="*/ 6191852 h 6857999"/>
              <a:gd name="connsiteX587" fmla="*/ 3814535 w 4528142"/>
              <a:gd name="connsiteY587" fmla="*/ 6196136 h 6857999"/>
              <a:gd name="connsiteX588" fmla="*/ 3812147 w 4528142"/>
              <a:gd name="connsiteY588" fmla="*/ 6196840 h 6857999"/>
              <a:gd name="connsiteX589" fmla="*/ 3810146 w 4528142"/>
              <a:gd name="connsiteY589" fmla="*/ 6197158 h 6857999"/>
              <a:gd name="connsiteX590" fmla="*/ 3809198 w 4528142"/>
              <a:gd name="connsiteY590" fmla="*/ 6196983 h 6857999"/>
              <a:gd name="connsiteX591" fmla="*/ 3807303 w 4528142"/>
              <a:gd name="connsiteY591" fmla="*/ 6196634 h 6857999"/>
              <a:gd name="connsiteX592" fmla="*/ 3805338 w 4528142"/>
              <a:gd name="connsiteY592" fmla="*/ 6194669 h 6857999"/>
              <a:gd name="connsiteX593" fmla="*/ 3803093 w 4528142"/>
              <a:gd name="connsiteY593" fmla="*/ 6192424 h 6857999"/>
              <a:gd name="connsiteX594" fmla="*/ 3801621 w 4528142"/>
              <a:gd name="connsiteY594" fmla="*/ 6189406 h 6857999"/>
              <a:gd name="connsiteX595" fmla="*/ 3799937 w 4528142"/>
              <a:gd name="connsiteY595" fmla="*/ 6187722 h 6857999"/>
              <a:gd name="connsiteX596" fmla="*/ 3798042 w 4528142"/>
              <a:gd name="connsiteY596" fmla="*/ 6187373 h 6857999"/>
              <a:gd name="connsiteX597" fmla="*/ 3796813 w 4528142"/>
              <a:gd name="connsiteY597" fmla="*/ 6186918 h 6857999"/>
              <a:gd name="connsiteX598" fmla="*/ 3794812 w 4528142"/>
              <a:gd name="connsiteY598" fmla="*/ 6187234 h 6857999"/>
              <a:gd name="connsiteX599" fmla="*/ 3792705 w 4528142"/>
              <a:gd name="connsiteY599" fmla="*/ 6188220 h 6857999"/>
              <a:gd name="connsiteX600" fmla="*/ 3794007 w 4528142"/>
              <a:gd name="connsiteY600" fmla="*/ 6184111 h 6857999"/>
              <a:gd name="connsiteX601" fmla="*/ 3795870 w 4528142"/>
              <a:gd name="connsiteY601" fmla="*/ 6180564 h 6857999"/>
              <a:gd name="connsiteX602" fmla="*/ 3796962 w 4528142"/>
              <a:gd name="connsiteY602" fmla="*/ 6177789 h 6857999"/>
              <a:gd name="connsiteX603" fmla="*/ 3798895 w 4528142"/>
              <a:gd name="connsiteY603" fmla="*/ 6175856 h 6857999"/>
              <a:gd name="connsiteX604" fmla="*/ 3801389 w 4528142"/>
              <a:gd name="connsiteY604" fmla="*/ 6174485 h 6857999"/>
              <a:gd name="connsiteX605" fmla="*/ 3803495 w 4528142"/>
              <a:gd name="connsiteY605" fmla="*/ 6173501 h 6857999"/>
              <a:gd name="connsiteX606" fmla="*/ 62620 w 4528142"/>
              <a:gd name="connsiteY606" fmla="*/ 6171854 h 6857999"/>
              <a:gd name="connsiteX607" fmla="*/ 66942 w 4528142"/>
              <a:gd name="connsiteY607" fmla="*/ 6179231 h 6857999"/>
              <a:gd name="connsiteX608" fmla="*/ 70047 w 4528142"/>
              <a:gd name="connsiteY608" fmla="*/ 6186153 h 6857999"/>
              <a:gd name="connsiteX609" fmla="*/ 71449 w 4528142"/>
              <a:gd name="connsiteY609" fmla="*/ 6193663 h 6857999"/>
              <a:gd name="connsiteX610" fmla="*/ 72191 w 4528142"/>
              <a:gd name="connsiteY610" fmla="*/ 6201278 h 6857999"/>
              <a:gd name="connsiteX611" fmla="*/ 72449 w 4528142"/>
              <a:gd name="connsiteY611" fmla="*/ 6209932 h 6857999"/>
              <a:gd name="connsiteX612" fmla="*/ 72044 w 4528142"/>
              <a:gd name="connsiteY612" fmla="*/ 6218691 h 6857999"/>
              <a:gd name="connsiteX613" fmla="*/ 71063 w 4528142"/>
              <a:gd name="connsiteY613" fmla="*/ 6235270 h 6857999"/>
              <a:gd name="connsiteX614" fmla="*/ 68657 w 4528142"/>
              <a:gd name="connsiteY614" fmla="*/ 6252716 h 6857999"/>
              <a:gd name="connsiteX615" fmla="*/ 68357 w 4528142"/>
              <a:gd name="connsiteY615" fmla="*/ 6260815 h 6857999"/>
              <a:gd name="connsiteX616" fmla="*/ 68337 w 4528142"/>
              <a:gd name="connsiteY616" fmla="*/ 6269191 h 6857999"/>
              <a:gd name="connsiteX617" fmla="*/ 69151 w 4528142"/>
              <a:gd name="connsiteY617" fmla="*/ 6278404 h 6857999"/>
              <a:gd name="connsiteX618" fmla="*/ 70346 w 4528142"/>
              <a:gd name="connsiteY618" fmla="*/ 6287236 h 6857999"/>
              <a:gd name="connsiteX619" fmla="*/ 73141 w 4528142"/>
              <a:gd name="connsiteY619" fmla="*/ 6296139 h 6857999"/>
              <a:gd name="connsiteX620" fmla="*/ 77154 w 4528142"/>
              <a:gd name="connsiteY620" fmla="*/ 6305494 h 6857999"/>
              <a:gd name="connsiteX621" fmla="*/ 74162 w 4528142"/>
              <a:gd name="connsiteY621" fmla="*/ 6304030 h 6857999"/>
              <a:gd name="connsiteX622" fmla="*/ 70788 w 4528142"/>
              <a:gd name="connsiteY622" fmla="*/ 6302947 h 6857999"/>
              <a:gd name="connsiteX623" fmla="*/ 68179 w 4528142"/>
              <a:gd name="connsiteY623" fmla="*/ 6301100 h 6857999"/>
              <a:gd name="connsiteX624" fmla="*/ 65951 w 4528142"/>
              <a:gd name="connsiteY624" fmla="*/ 6298872 h 6857999"/>
              <a:gd name="connsiteX625" fmla="*/ 63826 w 4528142"/>
              <a:gd name="connsiteY625" fmla="*/ 6295984 h 6857999"/>
              <a:gd name="connsiteX626" fmla="*/ 61979 w 4528142"/>
              <a:gd name="connsiteY626" fmla="*/ 6293375 h 6857999"/>
              <a:gd name="connsiteX627" fmla="*/ 59257 w 4528142"/>
              <a:gd name="connsiteY627" fmla="*/ 6286070 h 6857999"/>
              <a:gd name="connsiteX628" fmla="*/ 57400 w 4528142"/>
              <a:gd name="connsiteY628" fmla="*/ 6277343 h 6857999"/>
              <a:gd name="connsiteX629" fmla="*/ 55647 w 4528142"/>
              <a:gd name="connsiteY629" fmla="*/ 6267955 h 6857999"/>
              <a:gd name="connsiteX630" fmla="*/ 55700 w 4528142"/>
              <a:gd name="connsiteY630" fmla="*/ 6257318 h 6857999"/>
              <a:gd name="connsiteX631" fmla="*/ 55752 w 4528142"/>
              <a:gd name="connsiteY631" fmla="*/ 6246682 h 6857999"/>
              <a:gd name="connsiteX632" fmla="*/ 57384 w 4528142"/>
              <a:gd name="connsiteY632" fmla="*/ 6223882 h 6857999"/>
              <a:gd name="connsiteX633" fmla="*/ 59574 w 4528142"/>
              <a:gd name="connsiteY633" fmla="*/ 6201639 h 6857999"/>
              <a:gd name="connsiteX634" fmla="*/ 62154 w 4528142"/>
              <a:gd name="connsiteY634" fmla="*/ 6185133 h 6857999"/>
              <a:gd name="connsiteX635" fmla="*/ 62630 w 4528142"/>
              <a:gd name="connsiteY635" fmla="*/ 6177972 h 6857999"/>
              <a:gd name="connsiteX636" fmla="*/ 3547572 w 4528142"/>
              <a:gd name="connsiteY636" fmla="*/ 6163367 h 6857999"/>
              <a:gd name="connsiteX637" fmla="*/ 3549047 w 4528142"/>
              <a:gd name="connsiteY637" fmla="*/ 6164102 h 6857999"/>
              <a:gd name="connsiteX638" fmla="*/ 3550153 w 4528142"/>
              <a:gd name="connsiteY638" fmla="*/ 6165207 h 6857999"/>
              <a:gd name="connsiteX639" fmla="*/ 3550519 w 4528142"/>
              <a:gd name="connsiteY639" fmla="*/ 6167051 h 6857999"/>
              <a:gd name="connsiteX640" fmla="*/ 3550693 w 4528142"/>
              <a:gd name="connsiteY640" fmla="*/ 6172403 h 6857999"/>
              <a:gd name="connsiteX641" fmla="*/ 3550222 w 4528142"/>
              <a:gd name="connsiteY641" fmla="*/ 6177848 h 6857999"/>
              <a:gd name="connsiteX642" fmla="*/ 3549846 w 4528142"/>
              <a:gd name="connsiteY642" fmla="*/ 6182646 h 6857999"/>
              <a:gd name="connsiteX643" fmla="*/ 3550487 w 4528142"/>
              <a:gd name="connsiteY643" fmla="*/ 6184767 h 6857999"/>
              <a:gd name="connsiteX644" fmla="*/ 3551222 w 4528142"/>
              <a:gd name="connsiteY644" fmla="*/ 6186242 h 6857999"/>
              <a:gd name="connsiteX645" fmla="*/ 3552698 w 4528142"/>
              <a:gd name="connsiteY645" fmla="*/ 6186978 h 6857999"/>
              <a:gd name="connsiteX646" fmla="*/ 3553896 w 4528142"/>
              <a:gd name="connsiteY646" fmla="*/ 6187437 h 6857999"/>
              <a:gd name="connsiteX647" fmla="*/ 3556850 w 4528142"/>
              <a:gd name="connsiteY647" fmla="*/ 6186693 h 6857999"/>
              <a:gd name="connsiteX648" fmla="*/ 3559991 w 4528142"/>
              <a:gd name="connsiteY648" fmla="*/ 6184658 h 6857999"/>
              <a:gd name="connsiteX649" fmla="*/ 3557586 w 4528142"/>
              <a:gd name="connsiteY649" fmla="*/ 6188168 h 6857999"/>
              <a:gd name="connsiteX650" fmla="*/ 3555737 w 4528142"/>
              <a:gd name="connsiteY650" fmla="*/ 6190017 h 6857999"/>
              <a:gd name="connsiteX651" fmla="*/ 3553888 w 4528142"/>
              <a:gd name="connsiteY651" fmla="*/ 6191867 h 6857999"/>
              <a:gd name="connsiteX652" fmla="*/ 3550841 w 4528142"/>
              <a:gd name="connsiteY652" fmla="*/ 6193255 h 6857999"/>
              <a:gd name="connsiteX653" fmla="*/ 3548533 w 4528142"/>
              <a:gd name="connsiteY653" fmla="*/ 6193905 h 6857999"/>
              <a:gd name="connsiteX654" fmla="*/ 3546689 w 4528142"/>
              <a:gd name="connsiteY654" fmla="*/ 6193539 h 6857999"/>
              <a:gd name="connsiteX655" fmla="*/ 3544844 w 4528142"/>
              <a:gd name="connsiteY655" fmla="*/ 6193173 h 6857999"/>
              <a:gd name="connsiteX656" fmla="*/ 3543092 w 4528142"/>
              <a:gd name="connsiteY656" fmla="*/ 6192161 h 6857999"/>
              <a:gd name="connsiteX657" fmla="*/ 3541711 w 4528142"/>
              <a:gd name="connsiteY657" fmla="*/ 6190781 h 6857999"/>
              <a:gd name="connsiteX658" fmla="*/ 3540886 w 4528142"/>
              <a:gd name="connsiteY658" fmla="*/ 6187736 h 6857999"/>
              <a:gd name="connsiteX659" fmla="*/ 3540243 w 4528142"/>
              <a:gd name="connsiteY659" fmla="*/ 6185616 h 6857999"/>
              <a:gd name="connsiteX660" fmla="*/ 3539789 w 4528142"/>
              <a:gd name="connsiteY660" fmla="*/ 6182203 h 6857999"/>
              <a:gd name="connsiteX661" fmla="*/ 3540348 w 4528142"/>
              <a:gd name="connsiteY661" fmla="*/ 6178327 h 6857999"/>
              <a:gd name="connsiteX662" fmla="*/ 3541280 w 4528142"/>
              <a:gd name="connsiteY662" fmla="*/ 6174080 h 6857999"/>
              <a:gd name="connsiteX663" fmla="*/ 3543595 w 4528142"/>
              <a:gd name="connsiteY663" fmla="*/ 6169002 h 6857999"/>
              <a:gd name="connsiteX664" fmla="*/ 3545541 w 4528142"/>
              <a:gd name="connsiteY664" fmla="*/ 6164292 h 6857999"/>
              <a:gd name="connsiteX665" fmla="*/ 110896 w 4528142"/>
              <a:gd name="connsiteY665" fmla="*/ 5991118 h 6857999"/>
              <a:gd name="connsiteX666" fmla="*/ 116782 w 4528142"/>
              <a:gd name="connsiteY666" fmla="*/ 5994698 h 6857999"/>
              <a:gd name="connsiteX667" fmla="*/ 121102 w 4528142"/>
              <a:gd name="connsiteY667" fmla="*/ 5995945 h 6857999"/>
              <a:gd name="connsiteX668" fmla="*/ 125252 w 4528142"/>
              <a:gd name="connsiteY668" fmla="*/ 5996250 h 6857999"/>
              <a:gd name="connsiteX669" fmla="*/ 129123 w 4528142"/>
              <a:gd name="connsiteY669" fmla="*/ 5996277 h 6857999"/>
              <a:gd name="connsiteX670" fmla="*/ 137010 w 4528142"/>
              <a:gd name="connsiteY670" fmla="*/ 5993401 h 6857999"/>
              <a:gd name="connsiteX671" fmla="*/ 141543 w 4528142"/>
              <a:gd name="connsiteY671" fmla="*/ 5993322 h 6857999"/>
              <a:gd name="connsiteX672" fmla="*/ 147574 w 4528142"/>
              <a:gd name="connsiteY672" fmla="*/ 5993971 h 6857999"/>
              <a:gd name="connsiteX673" fmla="*/ 149233 w 4528142"/>
              <a:gd name="connsiteY673" fmla="*/ 6017925 h 6857999"/>
              <a:gd name="connsiteX674" fmla="*/ 146304 w 4528142"/>
              <a:gd name="connsiteY674" fmla="*/ 6018070 h 6857999"/>
              <a:gd name="connsiteX675" fmla="*/ 144143 w 4528142"/>
              <a:gd name="connsiteY675" fmla="*/ 6017447 h 6857999"/>
              <a:gd name="connsiteX676" fmla="*/ 142963 w 4528142"/>
              <a:gd name="connsiteY676" fmla="*/ 6014729 h 6857999"/>
              <a:gd name="connsiteX677" fmla="*/ 142273 w 4528142"/>
              <a:gd name="connsiteY677" fmla="*/ 6010965 h 6857999"/>
              <a:gd name="connsiteX678" fmla="*/ 141451 w 4528142"/>
              <a:gd name="connsiteY678" fmla="*/ 6003993 h 6857999"/>
              <a:gd name="connsiteX679" fmla="*/ 140735 w 4528142"/>
              <a:gd name="connsiteY679" fmla="*/ 5996357 h 6857999"/>
              <a:gd name="connsiteX680" fmla="*/ 138534 w 4528142"/>
              <a:gd name="connsiteY680" fmla="*/ 5998001 h 6857999"/>
              <a:gd name="connsiteX681" fmla="*/ 136228 w 4528142"/>
              <a:gd name="connsiteY681" fmla="*/ 6000308 h 6857999"/>
              <a:gd name="connsiteX682" fmla="*/ 134584 w 4528142"/>
              <a:gd name="connsiteY682" fmla="*/ 6002507 h 6857999"/>
              <a:gd name="connsiteX683" fmla="*/ 132941 w 4528142"/>
              <a:gd name="connsiteY683" fmla="*/ 6004707 h 6857999"/>
              <a:gd name="connsiteX684" fmla="*/ 130383 w 4528142"/>
              <a:gd name="connsiteY684" fmla="*/ 6010605 h 6857999"/>
              <a:gd name="connsiteX685" fmla="*/ 128766 w 4528142"/>
              <a:gd name="connsiteY685" fmla="*/ 6016677 h 6857999"/>
              <a:gd name="connsiteX686" fmla="*/ 127706 w 4528142"/>
              <a:gd name="connsiteY686" fmla="*/ 6023305 h 6857999"/>
              <a:gd name="connsiteX687" fmla="*/ 127203 w 4528142"/>
              <a:gd name="connsiteY687" fmla="*/ 6030489 h 6857999"/>
              <a:gd name="connsiteX688" fmla="*/ 127746 w 4528142"/>
              <a:gd name="connsiteY688" fmla="*/ 6037183 h 6857999"/>
              <a:gd name="connsiteX689" fmla="*/ 128848 w 4528142"/>
              <a:gd name="connsiteY689" fmla="*/ 6044435 h 6857999"/>
              <a:gd name="connsiteX690" fmla="*/ 130054 w 4528142"/>
              <a:gd name="connsiteY690" fmla="*/ 6051024 h 6857999"/>
              <a:gd name="connsiteX691" fmla="*/ 132308 w 4528142"/>
              <a:gd name="connsiteY691" fmla="*/ 6057120 h 6857999"/>
              <a:gd name="connsiteX692" fmla="*/ 135224 w 4528142"/>
              <a:gd name="connsiteY692" fmla="*/ 6063112 h 6857999"/>
              <a:gd name="connsiteX693" fmla="*/ 137690 w 4528142"/>
              <a:gd name="connsiteY693" fmla="*/ 6067885 h 6857999"/>
              <a:gd name="connsiteX694" fmla="*/ 140925 w 4528142"/>
              <a:gd name="connsiteY694" fmla="*/ 6071889 h 6857999"/>
              <a:gd name="connsiteX695" fmla="*/ 144371 w 4528142"/>
              <a:gd name="connsiteY695" fmla="*/ 6074566 h 6857999"/>
              <a:gd name="connsiteX696" fmla="*/ 148415 w 4528142"/>
              <a:gd name="connsiteY696" fmla="*/ 6075534 h 6857999"/>
              <a:gd name="connsiteX697" fmla="*/ 150682 w 4528142"/>
              <a:gd name="connsiteY697" fmla="*/ 6075494 h 6857999"/>
              <a:gd name="connsiteX698" fmla="*/ 152948 w 4528142"/>
              <a:gd name="connsiteY698" fmla="*/ 6075455 h 6857999"/>
              <a:gd name="connsiteX699" fmla="*/ 150642 w 4528142"/>
              <a:gd name="connsiteY699" fmla="*/ 6077761 h 6857999"/>
              <a:gd name="connsiteX700" fmla="*/ 148998 w 4528142"/>
              <a:gd name="connsiteY700" fmla="*/ 6079962 h 6857999"/>
              <a:gd name="connsiteX701" fmla="*/ 146652 w 4528142"/>
              <a:gd name="connsiteY701" fmla="*/ 6084535 h 6857999"/>
              <a:gd name="connsiteX702" fmla="*/ 142027 w 4528142"/>
              <a:gd name="connsiteY702" fmla="*/ 6095284 h 6857999"/>
              <a:gd name="connsiteX703" fmla="*/ 139680 w 4528142"/>
              <a:gd name="connsiteY703" fmla="*/ 6099858 h 6857999"/>
              <a:gd name="connsiteX704" fmla="*/ 136288 w 4528142"/>
              <a:gd name="connsiteY704" fmla="*/ 6104921 h 6857999"/>
              <a:gd name="connsiteX705" fmla="*/ 134365 w 4528142"/>
              <a:gd name="connsiteY705" fmla="*/ 6106843 h 6857999"/>
              <a:gd name="connsiteX706" fmla="*/ 131887 w 4528142"/>
              <a:gd name="connsiteY706" fmla="*/ 6108208 h 6857999"/>
              <a:gd name="connsiteX707" fmla="*/ 129023 w 4528142"/>
              <a:gd name="connsiteY707" fmla="*/ 6109958 h 6857999"/>
              <a:gd name="connsiteX708" fmla="*/ 125883 w 4528142"/>
              <a:gd name="connsiteY708" fmla="*/ 6111428 h 6857999"/>
              <a:gd name="connsiteX709" fmla="*/ 123588 w 4528142"/>
              <a:gd name="connsiteY709" fmla="*/ 6091452 h 6857999"/>
              <a:gd name="connsiteX710" fmla="*/ 121810 w 4528142"/>
              <a:gd name="connsiteY710" fmla="*/ 6074300 h 6857999"/>
              <a:gd name="connsiteX711" fmla="*/ 120058 w 4528142"/>
              <a:gd name="connsiteY711" fmla="*/ 6044872 h 6857999"/>
              <a:gd name="connsiteX712" fmla="*/ 119250 w 4528142"/>
              <a:gd name="connsiteY712" fmla="*/ 6031761 h 6857999"/>
              <a:gd name="connsiteX713" fmla="*/ 117392 w 4528142"/>
              <a:gd name="connsiteY713" fmla="*/ 6019143 h 6857999"/>
              <a:gd name="connsiteX714" fmla="*/ 114700 w 4528142"/>
              <a:gd name="connsiteY714" fmla="*/ 6005688 h 6857999"/>
              <a:gd name="connsiteX715" fmla="*/ 78332 w 4528142"/>
              <a:gd name="connsiteY715" fmla="*/ 5859794 h 6857999"/>
              <a:gd name="connsiteX716" fmla="*/ 81455 w 4528142"/>
              <a:gd name="connsiteY716" fmla="*/ 5860599 h 6857999"/>
              <a:gd name="connsiteX717" fmla="*/ 87598 w 4528142"/>
              <a:gd name="connsiteY717" fmla="*/ 5862875 h 6857999"/>
              <a:gd name="connsiteX718" fmla="*/ 83452 w 4528142"/>
              <a:gd name="connsiteY718" fmla="*/ 5866460 h 6857999"/>
              <a:gd name="connsiteX719" fmla="*/ 79867 w 4528142"/>
              <a:gd name="connsiteY719" fmla="*/ 5870606 h 6857999"/>
              <a:gd name="connsiteX720" fmla="*/ 78391 w 4528142"/>
              <a:gd name="connsiteY720" fmla="*/ 5873767 h 6857999"/>
              <a:gd name="connsiteX721" fmla="*/ 76807 w 4528142"/>
              <a:gd name="connsiteY721" fmla="*/ 5877595 h 6857999"/>
              <a:gd name="connsiteX722" fmla="*/ 76839 w 4528142"/>
              <a:gd name="connsiteY722" fmla="*/ 5881491 h 6857999"/>
              <a:gd name="connsiteX723" fmla="*/ 76976 w 4528142"/>
              <a:gd name="connsiteY723" fmla="*/ 5884721 h 6857999"/>
              <a:gd name="connsiteX724" fmla="*/ 78760 w 4528142"/>
              <a:gd name="connsiteY724" fmla="*/ 5891918 h 6857999"/>
              <a:gd name="connsiteX725" fmla="*/ 80439 w 4528142"/>
              <a:gd name="connsiteY725" fmla="*/ 5899781 h 6857999"/>
              <a:gd name="connsiteX726" fmla="*/ 81138 w 4528142"/>
              <a:gd name="connsiteY726" fmla="*/ 5903572 h 6857999"/>
              <a:gd name="connsiteX727" fmla="*/ 81837 w 4528142"/>
              <a:gd name="connsiteY727" fmla="*/ 5907363 h 6857999"/>
              <a:gd name="connsiteX728" fmla="*/ 81763 w 4528142"/>
              <a:gd name="connsiteY728" fmla="*/ 5911927 h 6857999"/>
              <a:gd name="connsiteX729" fmla="*/ 81022 w 4528142"/>
              <a:gd name="connsiteY729" fmla="*/ 5916596 h 6857999"/>
              <a:gd name="connsiteX730" fmla="*/ 79334 w 4528142"/>
              <a:gd name="connsiteY730" fmla="*/ 5921092 h 6857999"/>
              <a:gd name="connsiteX731" fmla="*/ 76871 w 4528142"/>
              <a:gd name="connsiteY731" fmla="*/ 5926361 h 6857999"/>
              <a:gd name="connsiteX732" fmla="*/ 73890 w 4528142"/>
              <a:gd name="connsiteY732" fmla="*/ 5922607 h 6857999"/>
              <a:gd name="connsiteX733" fmla="*/ 71190 w 4528142"/>
              <a:gd name="connsiteY733" fmla="*/ 5919133 h 6857999"/>
              <a:gd name="connsiteX734" fmla="*/ 68526 w 4528142"/>
              <a:gd name="connsiteY734" fmla="*/ 5913378 h 6857999"/>
              <a:gd name="connsiteX735" fmla="*/ 66425 w 4528142"/>
              <a:gd name="connsiteY735" fmla="*/ 5908183 h 6857999"/>
              <a:gd name="connsiteX736" fmla="*/ 64920 w 4528142"/>
              <a:gd name="connsiteY736" fmla="*/ 5901268 h 6857999"/>
              <a:gd name="connsiteX737" fmla="*/ 63310 w 4528142"/>
              <a:gd name="connsiteY737" fmla="*/ 5895020 h 6857999"/>
              <a:gd name="connsiteX738" fmla="*/ 62649 w 4528142"/>
              <a:gd name="connsiteY738" fmla="*/ 5888947 h 6857999"/>
              <a:gd name="connsiteX739" fmla="*/ 62373 w 4528142"/>
              <a:gd name="connsiteY739" fmla="*/ 5882487 h 6857999"/>
              <a:gd name="connsiteX740" fmla="*/ 62379 w 4528142"/>
              <a:gd name="connsiteY740" fmla="*/ 5876308 h 6857999"/>
              <a:gd name="connsiteX741" fmla="*/ 63787 w 4528142"/>
              <a:gd name="connsiteY741" fmla="*/ 5871532 h 6857999"/>
              <a:gd name="connsiteX742" fmla="*/ 65195 w 4528142"/>
              <a:gd name="connsiteY742" fmla="*/ 5866756 h 6857999"/>
              <a:gd name="connsiteX743" fmla="*/ 66461 w 4528142"/>
              <a:gd name="connsiteY743" fmla="*/ 5864929 h 6857999"/>
              <a:gd name="connsiteX744" fmla="*/ 68006 w 4528142"/>
              <a:gd name="connsiteY744" fmla="*/ 5863383 h 6857999"/>
              <a:gd name="connsiteX745" fmla="*/ 69553 w 4528142"/>
              <a:gd name="connsiteY745" fmla="*/ 5861837 h 6857999"/>
              <a:gd name="connsiteX746" fmla="*/ 71379 w 4528142"/>
              <a:gd name="connsiteY746" fmla="*/ 5860572 h 6857999"/>
              <a:gd name="connsiteX747" fmla="*/ 73768 w 4528142"/>
              <a:gd name="connsiteY747" fmla="*/ 5859867 h 6857999"/>
              <a:gd name="connsiteX748" fmla="*/ 75662 w 4528142"/>
              <a:gd name="connsiteY748" fmla="*/ 5860217 h 6857999"/>
              <a:gd name="connsiteX749" fmla="*/ 0 w 4528142"/>
              <a:gd name="connsiteY749" fmla="*/ 5820065 h 6857999"/>
              <a:gd name="connsiteX750" fmla="*/ 750 w 4528142"/>
              <a:gd name="connsiteY750" fmla="*/ 5820097 h 6857999"/>
              <a:gd name="connsiteX751" fmla="*/ 2270 w 4528142"/>
              <a:gd name="connsiteY751" fmla="*/ 5820838 h 6857999"/>
              <a:gd name="connsiteX752" fmla="*/ 3683 w 4528142"/>
              <a:gd name="connsiteY752" fmla="*/ 5822251 h 6857999"/>
              <a:gd name="connsiteX753" fmla="*/ 5797 w 4528142"/>
              <a:gd name="connsiteY753" fmla="*/ 5827482 h 6857999"/>
              <a:gd name="connsiteX754" fmla="*/ 8088 w 4528142"/>
              <a:gd name="connsiteY754" fmla="*/ 5833667 h 6857999"/>
              <a:gd name="connsiteX755" fmla="*/ 8716 w 4528142"/>
              <a:gd name="connsiteY755" fmla="*/ 5842081 h 6857999"/>
              <a:gd name="connsiteX756" fmla="*/ 9625 w 4528142"/>
              <a:gd name="connsiteY756" fmla="*/ 5850778 h 6857999"/>
              <a:gd name="connsiteX757" fmla="*/ 9084 w 4528142"/>
              <a:gd name="connsiteY757" fmla="*/ 5860360 h 6857999"/>
              <a:gd name="connsiteX758" fmla="*/ 7871 w 4528142"/>
              <a:gd name="connsiteY758" fmla="*/ 5870050 h 6857999"/>
              <a:gd name="connsiteX759" fmla="*/ 6657 w 4528142"/>
              <a:gd name="connsiteY759" fmla="*/ 5879739 h 6857999"/>
              <a:gd name="connsiteX760" fmla="*/ 3924 w 4528142"/>
              <a:gd name="connsiteY760" fmla="*/ 5888689 h 6857999"/>
              <a:gd name="connsiteX761" fmla="*/ 1405 w 4528142"/>
              <a:gd name="connsiteY761" fmla="*/ 5896293 h 6857999"/>
              <a:gd name="connsiteX762" fmla="*/ 0 w 4528142"/>
              <a:gd name="connsiteY762" fmla="*/ 5898749 h 6857999"/>
              <a:gd name="connsiteX763" fmla="*/ 0 w 4528142"/>
              <a:gd name="connsiteY763" fmla="*/ 5843345 h 6857999"/>
              <a:gd name="connsiteX764" fmla="*/ 1156 w 4528142"/>
              <a:gd name="connsiteY764" fmla="*/ 5836078 h 6857999"/>
              <a:gd name="connsiteX765" fmla="*/ 3536 w 4528142"/>
              <a:gd name="connsiteY765" fmla="*/ 5825221 h 6857999"/>
              <a:gd name="connsiteX766" fmla="*/ 0 w 4528142"/>
              <a:gd name="connsiteY766" fmla="*/ 5826514 h 6857999"/>
              <a:gd name="connsiteX767" fmla="*/ 1268233 w 4528142"/>
              <a:gd name="connsiteY767" fmla="*/ 5783476 h 6857999"/>
              <a:gd name="connsiteX768" fmla="*/ 1270042 w 4528142"/>
              <a:gd name="connsiteY768" fmla="*/ 5784495 h 6857999"/>
              <a:gd name="connsiteX769" fmla="*/ 1273547 w 4528142"/>
              <a:gd name="connsiteY769" fmla="*/ 5787209 h 6857999"/>
              <a:gd name="connsiteX770" fmla="*/ 1276544 w 4528142"/>
              <a:gd name="connsiteY770" fmla="*/ 5790998 h 6857999"/>
              <a:gd name="connsiteX771" fmla="*/ 1279315 w 4528142"/>
              <a:gd name="connsiteY771" fmla="*/ 5796142 h 6857999"/>
              <a:gd name="connsiteX772" fmla="*/ 1281974 w 4528142"/>
              <a:gd name="connsiteY772" fmla="*/ 5801964 h 6857999"/>
              <a:gd name="connsiteX773" fmla="*/ 1284350 w 4528142"/>
              <a:gd name="connsiteY773" fmla="*/ 5807505 h 6857999"/>
              <a:gd name="connsiteX774" fmla="*/ 1286218 w 4528142"/>
              <a:gd name="connsiteY774" fmla="*/ 5814118 h 6857999"/>
              <a:gd name="connsiteX775" fmla="*/ 1288651 w 4528142"/>
              <a:gd name="connsiteY775" fmla="*/ 5825254 h 6857999"/>
              <a:gd name="connsiteX776" fmla="*/ 1289219 w 4528142"/>
              <a:gd name="connsiteY776" fmla="*/ 5829776 h 6857999"/>
              <a:gd name="connsiteX777" fmla="*/ 1288938 w 4528142"/>
              <a:gd name="connsiteY777" fmla="*/ 5833450 h 6857999"/>
              <a:gd name="connsiteX778" fmla="*/ 1288316 w 4528142"/>
              <a:gd name="connsiteY778" fmla="*/ 5835202 h 6857999"/>
              <a:gd name="connsiteX779" fmla="*/ 1287921 w 4528142"/>
              <a:gd name="connsiteY779" fmla="*/ 5835597 h 6857999"/>
              <a:gd name="connsiteX780" fmla="*/ 1287073 w 4528142"/>
              <a:gd name="connsiteY780" fmla="*/ 5834749 h 6857999"/>
              <a:gd name="connsiteX781" fmla="*/ 1285377 w 4528142"/>
              <a:gd name="connsiteY781" fmla="*/ 5833053 h 6857999"/>
              <a:gd name="connsiteX782" fmla="*/ 1282209 w 4528142"/>
              <a:gd name="connsiteY782" fmla="*/ 5828305 h 6857999"/>
              <a:gd name="connsiteX783" fmla="*/ 1281529 w 4528142"/>
              <a:gd name="connsiteY783" fmla="*/ 5824461 h 6857999"/>
              <a:gd name="connsiteX784" fmla="*/ 1281020 w 4528142"/>
              <a:gd name="connsiteY784" fmla="*/ 5821577 h 6857999"/>
              <a:gd name="connsiteX785" fmla="*/ 1279436 w 4528142"/>
              <a:gd name="connsiteY785" fmla="*/ 5819203 h 6857999"/>
              <a:gd name="connsiteX786" fmla="*/ 1278532 w 4528142"/>
              <a:gd name="connsiteY786" fmla="*/ 5816716 h 6857999"/>
              <a:gd name="connsiteX787" fmla="*/ 1273782 w 4528142"/>
              <a:gd name="connsiteY787" fmla="*/ 5813549 h 6857999"/>
              <a:gd name="connsiteX788" fmla="*/ 1269994 w 4528142"/>
              <a:gd name="connsiteY788" fmla="*/ 5810552 h 6857999"/>
              <a:gd name="connsiteX789" fmla="*/ 1265924 w 4528142"/>
              <a:gd name="connsiteY789" fmla="*/ 5807272 h 6857999"/>
              <a:gd name="connsiteX790" fmla="*/ 1264623 w 4528142"/>
              <a:gd name="connsiteY790" fmla="*/ 5805180 h 6857999"/>
              <a:gd name="connsiteX791" fmla="*/ 1263039 w 4528142"/>
              <a:gd name="connsiteY791" fmla="*/ 5802806 h 6857999"/>
              <a:gd name="connsiteX792" fmla="*/ 1261964 w 4528142"/>
              <a:gd name="connsiteY792" fmla="*/ 5799358 h 6857999"/>
              <a:gd name="connsiteX793" fmla="*/ 1261285 w 4528142"/>
              <a:gd name="connsiteY793" fmla="*/ 5795513 h 6857999"/>
              <a:gd name="connsiteX794" fmla="*/ 1261792 w 4528142"/>
              <a:gd name="connsiteY794" fmla="*/ 5790483 h 6857999"/>
              <a:gd name="connsiteX795" fmla="*/ 1262015 w 4528142"/>
              <a:gd name="connsiteY795" fmla="*/ 5785171 h 6857999"/>
              <a:gd name="connsiteX796" fmla="*/ 1263880 w 4528142"/>
              <a:gd name="connsiteY796" fmla="*/ 5783871 h 6857999"/>
              <a:gd name="connsiteX797" fmla="*/ 1265916 w 4528142"/>
              <a:gd name="connsiteY797" fmla="*/ 5783533 h 6857999"/>
              <a:gd name="connsiteX798" fmla="*/ 14805 w 4528142"/>
              <a:gd name="connsiteY798" fmla="*/ 5762251 h 6857999"/>
              <a:gd name="connsiteX799" fmla="*/ 12784 w 4528142"/>
              <a:gd name="connsiteY799" fmla="*/ 5768658 h 6857999"/>
              <a:gd name="connsiteX800" fmla="*/ 8794 w 4528142"/>
              <a:gd name="connsiteY800" fmla="*/ 5775389 h 6857999"/>
              <a:gd name="connsiteX801" fmla="*/ 4911 w 4528142"/>
              <a:gd name="connsiteY801" fmla="*/ 5781465 h 6857999"/>
              <a:gd name="connsiteX802" fmla="*/ 1138 w 4528142"/>
              <a:gd name="connsiteY802" fmla="*/ 5786883 h 6857999"/>
              <a:gd name="connsiteX803" fmla="*/ 0 w 4528142"/>
              <a:gd name="connsiteY803" fmla="*/ 5788663 h 6857999"/>
              <a:gd name="connsiteX804" fmla="*/ 0 w 4528142"/>
              <a:gd name="connsiteY804" fmla="*/ 5771069 h 6857999"/>
              <a:gd name="connsiteX805" fmla="*/ 3037 w 4528142"/>
              <a:gd name="connsiteY805" fmla="*/ 5769633 h 6857999"/>
              <a:gd name="connsiteX806" fmla="*/ 37569 w 4528142"/>
              <a:gd name="connsiteY806" fmla="*/ 5761362 h 6857999"/>
              <a:gd name="connsiteX807" fmla="*/ 43197 w 4528142"/>
              <a:gd name="connsiteY807" fmla="*/ 5761413 h 6857999"/>
              <a:gd name="connsiteX808" fmla="*/ 48311 w 4528142"/>
              <a:gd name="connsiteY808" fmla="*/ 5762542 h 6857999"/>
              <a:gd name="connsiteX809" fmla="*/ 51549 w 4528142"/>
              <a:gd name="connsiteY809" fmla="*/ 5764982 h 6857999"/>
              <a:gd name="connsiteX810" fmla="*/ 54672 w 4528142"/>
              <a:gd name="connsiteY810" fmla="*/ 5768105 h 6857999"/>
              <a:gd name="connsiteX811" fmla="*/ 57395 w 4528142"/>
              <a:gd name="connsiteY811" fmla="*/ 5771625 h 6857999"/>
              <a:gd name="connsiteX812" fmla="*/ 58356 w 4528142"/>
              <a:gd name="connsiteY812" fmla="*/ 5775774 h 6857999"/>
              <a:gd name="connsiteX813" fmla="*/ 59202 w 4528142"/>
              <a:gd name="connsiteY813" fmla="*/ 5780606 h 6857999"/>
              <a:gd name="connsiteX814" fmla="*/ 59535 w 4528142"/>
              <a:gd name="connsiteY814" fmla="*/ 5786518 h 6857999"/>
              <a:gd name="connsiteX815" fmla="*/ 59121 w 4528142"/>
              <a:gd name="connsiteY815" fmla="*/ 5798854 h 6857999"/>
              <a:gd name="connsiteX816" fmla="*/ 58477 w 4528142"/>
              <a:gd name="connsiteY816" fmla="*/ 5812555 h 6857999"/>
              <a:gd name="connsiteX817" fmla="*/ 56752 w 4528142"/>
              <a:gd name="connsiteY817" fmla="*/ 5826770 h 6857999"/>
              <a:gd name="connsiteX818" fmla="*/ 56392 w 4528142"/>
              <a:gd name="connsiteY818" fmla="*/ 5840756 h 6857999"/>
              <a:gd name="connsiteX819" fmla="*/ 55480 w 4528142"/>
              <a:gd name="connsiteY819" fmla="*/ 5842234 h 6857999"/>
              <a:gd name="connsiteX820" fmla="*/ 54284 w 4528142"/>
              <a:gd name="connsiteY820" fmla="*/ 5843430 h 6857999"/>
              <a:gd name="connsiteX821" fmla="*/ 53602 w 4528142"/>
              <a:gd name="connsiteY821" fmla="*/ 5843545 h 6857999"/>
              <a:gd name="connsiteX822" fmla="*/ 52352 w 4528142"/>
              <a:gd name="connsiteY822" fmla="*/ 5843091 h 6857999"/>
              <a:gd name="connsiteX823" fmla="*/ 51331 w 4528142"/>
              <a:gd name="connsiteY823" fmla="*/ 5841274 h 6857999"/>
              <a:gd name="connsiteX824" fmla="*/ 50255 w 4528142"/>
              <a:gd name="connsiteY824" fmla="*/ 5837808 h 6857999"/>
              <a:gd name="connsiteX825" fmla="*/ 47995 w 4528142"/>
              <a:gd name="connsiteY825" fmla="*/ 5827578 h 6857999"/>
              <a:gd name="connsiteX826" fmla="*/ 46423 w 4528142"/>
              <a:gd name="connsiteY826" fmla="*/ 5813255 h 6857999"/>
              <a:gd name="connsiteX827" fmla="*/ 44398 w 4528142"/>
              <a:gd name="connsiteY827" fmla="*/ 5797680 h 6857999"/>
              <a:gd name="connsiteX828" fmla="*/ 42657 w 4528142"/>
              <a:gd name="connsiteY828" fmla="*/ 5782390 h 6857999"/>
              <a:gd name="connsiteX829" fmla="*/ 40571 w 4528142"/>
              <a:gd name="connsiteY829" fmla="*/ 5769148 h 6857999"/>
              <a:gd name="connsiteX830" fmla="*/ 39326 w 4528142"/>
              <a:gd name="connsiteY830" fmla="*/ 5764715 h 6857999"/>
              <a:gd name="connsiteX831" fmla="*/ 1283996 w 4528142"/>
              <a:gd name="connsiteY831" fmla="*/ 5702573 h 6857999"/>
              <a:gd name="connsiteX832" fmla="*/ 1286596 w 4528142"/>
              <a:gd name="connsiteY832" fmla="*/ 5704399 h 6857999"/>
              <a:gd name="connsiteX833" fmla="*/ 1288532 w 4528142"/>
              <a:gd name="connsiteY833" fmla="*/ 5706335 h 6857999"/>
              <a:gd name="connsiteX834" fmla="*/ 1290358 w 4528142"/>
              <a:gd name="connsiteY834" fmla="*/ 5708934 h 6857999"/>
              <a:gd name="connsiteX835" fmla="*/ 1290748 w 4528142"/>
              <a:gd name="connsiteY835" fmla="*/ 5712416 h 6857999"/>
              <a:gd name="connsiteX836" fmla="*/ 1290751 w 4528142"/>
              <a:gd name="connsiteY836" fmla="*/ 5716285 h 6857999"/>
              <a:gd name="connsiteX837" fmla="*/ 1290755 w 4528142"/>
              <a:gd name="connsiteY837" fmla="*/ 5720154 h 6857999"/>
              <a:gd name="connsiteX838" fmla="*/ 1289105 w 4528142"/>
              <a:gd name="connsiteY838" fmla="*/ 5730100 h 6857999"/>
              <a:gd name="connsiteX839" fmla="*/ 1287622 w 4528142"/>
              <a:gd name="connsiteY839" fmla="*/ 5740986 h 6857999"/>
              <a:gd name="connsiteX840" fmla="*/ 1286912 w 4528142"/>
              <a:gd name="connsiteY840" fmla="*/ 5751099 h 6857999"/>
              <a:gd name="connsiteX841" fmla="*/ 1287249 w 4528142"/>
              <a:gd name="connsiteY841" fmla="*/ 5756847 h 6857999"/>
              <a:gd name="connsiteX842" fmla="*/ 1287309 w 4528142"/>
              <a:gd name="connsiteY842" fmla="*/ 5762318 h 6857999"/>
              <a:gd name="connsiteX843" fmla="*/ 1289082 w 4528142"/>
              <a:gd name="connsiteY843" fmla="*/ 5767183 h 6857999"/>
              <a:gd name="connsiteX844" fmla="*/ 1290854 w 4528142"/>
              <a:gd name="connsiteY844" fmla="*/ 5772047 h 6857999"/>
              <a:gd name="connsiteX845" fmla="*/ 1287592 w 4528142"/>
              <a:gd name="connsiteY845" fmla="*/ 5770332 h 6857999"/>
              <a:gd name="connsiteX846" fmla="*/ 1284826 w 4528142"/>
              <a:gd name="connsiteY846" fmla="*/ 5767567 h 6857999"/>
              <a:gd name="connsiteX847" fmla="*/ 1282448 w 4528142"/>
              <a:gd name="connsiteY847" fmla="*/ 5764414 h 6857999"/>
              <a:gd name="connsiteX848" fmla="*/ 1281118 w 4528142"/>
              <a:gd name="connsiteY848" fmla="*/ 5760766 h 6857999"/>
              <a:gd name="connsiteX849" fmla="*/ 1279898 w 4528142"/>
              <a:gd name="connsiteY849" fmla="*/ 5756454 h 6857999"/>
              <a:gd name="connsiteX850" fmla="*/ 1279341 w 4528142"/>
              <a:gd name="connsiteY850" fmla="*/ 5752032 h 6857999"/>
              <a:gd name="connsiteX851" fmla="*/ 1280437 w 4528142"/>
              <a:gd name="connsiteY851" fmla="*/ 5741533 h 6857999"/>
              <a:gd name="connsiteX852" fmla="*/ 1281148 w 4528142"/>
              <a:gd name="connsiteY852" fmla="*/ 5731419 h 6857999"/>
              <a:gd name="connsiteX853" fmla="*/ 1282907 w 4528142"/>
              <a:gd name="connsiteY853" fmla="*/ 5720810 h 6857999"/>
              <a:gd name="connsiteX854" fmla="*/ 1283894 w 4528142"/>
              <a:gd name="connsiteY854" fmla="*/ 5710973 h 6857999"/>
              <a:gd name="connsiteX855" fmla="*/ 117258 w 4528142"/>
              <a:gd name="connsiteY855" fmla="*/ 5663713 h 6857999"/>
              <a:gd name="connsiteX856" fmla="*/ 119102 w 4528142"/>
              <a:gd name="connsiteY856" fmla="*/ 5666339 h 6857999"/>
              <a:gd name="connsiteX857" fmla="*/ 119884 w 4528142"/>
              <a:gd name="connsiteY857" fmla="*/ 5669467 h 6857999"/>
              <a:gd name="connsiteX858" fmla="*/ 120388 w 4528142"/>
              <a:gd name="connsiteY858" fmla="*/ 5676227 h 6857999"/>
              <a:gd name="connsiteX859" fmla="*/ 120499 w 4528142"/>
              <a:gd name="connsiteY859" fmla="*/ 5683378 h 6857999"/>
              <a:gd name="connsiteX860" fmla="*/ 119047 w 4528142"/>
              <a:gd name="connsiteY860" fmla="*/ 5692093 h 6857999"/>
              <a:gd name="connsiteX861" fmla="*/ 116534 w 4528142"/>
              <a:gd name="connsiteY861" fmla="*/ 5701310 h 6857999"/>
              <a:gd name="connsiteX862" fmla="*/ 113350 w 4528142"/>
              <a:gd name="connsiteY862" fmla="*/ 5710639 h 6857999"/>
              <a:gd name="connsiteX863" fmla="*/ 105586 w 4528142"/>
              <a:gd name="connsiteY863" fmla="*/ 5731812 h 6857999"/>
              <a:gd name="connsiteX864" fmla="*/ 96257 w 4528142"/>
              <a:gd name="connsiteY864" fmla="*/ 5754549 h 6857999"/>
              <a:gd name="connsiteX865" fmla="*/ 92068 w 4528142"/>
              <a:gd name="connsiteY865" fmla="*/ 5766002 h 6857999"/>
              <a:gd name="connsiteX866" fmla="*/ 88269 w 4528142"/>
              <a:gd name="connsiteY866" fmla="*/ 5777063 h 6857999"/>
              <a:gd name="connsiteX867" fmla="*/ 83857 w 4528142"/>
              <a:gd name="connsiteY867" fmla="*/ 5789855 h 6857999"/>
              <a:gd name="connsiteX868" fmla="*/ 81009 w 4528142"/>
              <a:gd name="connsiteY868" fmla="*/ 5801084 h 6857999"/>
              <a:gd name="connsiteX869" fmla="*/ 78606 w 4528142"/>
              <a:gd name="connsiteY869" fmla="*/ 5813542 h 6857999"/>
              <a:gd name="connsiteX870" fmla="*/ 77378 w 4528142"/>
              <a:gd name="connsiteY870" fmla="*/ 5824827 h 6857999"/>
              <a:gd name="connsiteX871" fmla="*/ 74919 w 4528142"/>
              <a:gd name="connsiteY871" fmla="*/ 5816112 h 6857999"/>
              <a:gd name="connsiteX872" fmla="*/ 73801 w 4528142"/>
              <a:gd name="connsiteY872" fmla="*/ 5807173 h 6857999"/>
              <a:gd name="connsiteX873" fmla="*/ 72907 w 4528142"/>
              <a:gd name="connsiteY873" fmla="*/ 5796894 h 6857999"/>
              <a:gd name="connsiteX874" fmla="*/ 73074 w 4528142"/>
              <a:gd name="connsiteY874" fmla="*/ 5786112 h 6857999"/>
              <a:gd name="connsiteX875" fmla="*/ 74192 w 4528142"/>
              <a:gd name="connsiteY875" fmla="*/ 5775497 h 6857999"/>
              <a:gd name="connsiteX876" fmla="*/ 76090 w 4528142"/>
              <a:gd name="connsiteY876" fmla="*/ 5764102 h 6857999"/>
              <a:gd name="connsiteX877" fmla="*/ 78268 w 4528142"/>
              <a:gd name="connsiteY877" fmla="*/ 5752984 h 6857999"/>
              <a:gd name="connsiteX878" fmla="*/ 81787 w 4528142"/>
              <a:gd name="connsiteY878" fmla="*/ 5741644 h 6857999"/>
              <a:gd name="connsiteX879" fmla="*/ 85474 w 4528142"/>
              <a:gd name="connsiteY879" fmla="*/ 5731253 h 6857999"/>
              <a:gd name="connsiteX880" fmla="*/ 89384 w 4528142"/>
              <a:gd name="connsiteY880" fmla="*/ 5719522 h 6857999"/>
              <a:gd name="connsiteX881" fmla="*/ 93628 w 4528142"/>
              <a:gd name="connsiteY881" fmla="*/ 5709690 h 6857999"/>
              <a:gd name="connsiteX882" fmla="*/ 97986 w 4528142"/>
              <a:gd name="connsiteY882" fmla="*/ 5699187 h 6857999"/>
              <a:gd name="connsiteX883" fmla="*/ 107706 w 4528142"/>
              <a:gd name="connsiteY883" fmla="*/ 5679969 h 6857999"/>
              <a:gd name="connsiteX884" fmla="*/ 64674 w 4528142"/>
              <a:gd name="connsiteY884" fmla="*/ 5570929 h 6857999"/>
              <a:gd name="connsiteX885" fmla="*/ 60729 w 4528142"/>
              <a:gd name="connsiteY885" fmla="*/ 5585537 h 6857999"/>
              <a:gd name="connsiteX886" fmla="*/ 58367 w 4528142"/>
              <a:gd name="connsiteY886" fmla="*/ 5596317 h 6857999"/>
              <a:gd name="connsiteX887" fmla="*/ 57096 w 4528142"/>
              <a:gd name="connsiteY887" fmla="*/ 5604325 h 6857999"/>
              <a:gd name="connsiteX888" fmla="*/ 57160 w 4528142"/>
              <a:gd name="connsiteY888" fmla="*/ 5612118 h 6857999"/>
              <a:gd name="connsiteX889" fmla="*/ 57717 w 4528142"/>
              <a:gd name="connsiteY889" fmla="*/ 5618858 h 6857999"/>
              <a:gd name="connsiteX890" fmla="*/ 59395 w 4528142"/>
              <a:gd name="connsiteY890" fmla="*/ 5626721 h 6857999"/>
              <a:gd name="connsiteX891" fmla="*/ 65870 w 4528142"/>
              <a:gd name="connsiteY891" fmla="*/ 5649432 h 6857999"/>
              <a:gd name="connsiteX892" fmla="*/ 43500 w 4528142"/>
              <a:gd name="connsiteY892" fmla="*/ 5657209 h 6857999"/>
              <a:gd name="connsiteX893" fmla="*/ 44548 w 4528142"/>
              <a:gd name="connsiteY893" fmla="*/ 5662896 h 6857999"/>
              <a:gd name="connsiteX894" fmla="*/ 44823 w 4528142"/>
              <a:gd name="connsiteY894" fmla="*/ 5669356 h 6857999"/>
              <a:gd name="connsiteX895" fmla="*/ 44257 w 4528142"/>
              <a:gd name="connsiteY895" fmla="*/ 5674974 h 6857999"/>
              <a:gd name="connsiteX896" fmla="*/ 43410 w 4528142"/>
              <a:gd name="connsiteY896" fmla="*/ 5680311 h 6857999"/>
              <a:gd name="connsiteX897" fmla="*/ 42282 w 4528142"/>
              <a:gd name="connsiteY897" fmla="*/ 5685367 h 6857999"/>
              <a:gd name="connsiteX898" fmla="*/ 41155 w 4528142"/>
              <a:gd name="connsiteY898" fmla="*/ 5690425 h 6857999"/>
              <a:gd name="connsiteX899" fmla="*/ 39185 w 4528142"/>
              <a:gd name="connsiteY899" fmla="*/ 5694639 h 6857999"/>
              <a:gd name="connsiteX900" fmla="*/ 36829 w 4528142"/>
              <a:gd name="connsiteY900" fmla="*/ 5699241 h 6857999"/>
              <a:gd name="connsiteX901" fmla="*/ 49017 w 4528142"/>
              <a:gd name="connsiteY901" fmla="*/ 5692103 h 6857999"/>
              <a:gd name="connsiteX902" fmla="*/ 53618 w 4528142"/>
              <a:gd name="connsiteY902" fmla="*/ 5689747 h 6857999"/>
              <a:gd name="connsiteX903" fmla="*/ 57833 w 4528142"/>
              <a:gd name="connsiteY903" fmla="*/ 5687777 h 6857999"/>
              <a:gd name="connsiteX904" fmla="*/ 61942 w 4528142"/>
              <a:gd name="connsiteY904" fmla="*/ 5686475 h 6857999"/>
              <a:gd name="connsiteX905" fmla="*/ 65241 w 4528142"/>
              <a:gd name="connsiteY905" fmla="*/ 5688228 h 6857999"/>
              <a:gd name="connsiteX906" fmla="*/ 69487 w 4528142"/>
              <a:gd name="connsiteY906" fmla="*/ 5690155 h 6857999"/>
              <a:gd name="connsiteX907" fmla="*/ 73030 w 4528142"/>
              <a:gd name="connsiteY907" fmla="*/ 5694471 h 6857999"/>
              <a:gd name="connsiteX908" fmla="*/ 76085 w 4528142"/>
              <a:gd name="connsiteY908" fmla="*/ 5693660 h 6857999"/>
              <a:gd name="connsiteX909" fmla="*/ 78193 w 4528142"/>
              <a:gd name="connsiteY909" fmla="*/ 5692675 h 6857999"/>
              <a:gd name="connsiteX910" fmla="*/ 79178 w 4528142"/>
              <a:gd name="connsiteY910" fmla="*/ 5690568 h 6857999"/>
              <a:gd name="connsiteX911" fmla="*/ 80162 w 4528142"/>
              <a:gd name="connsiteY911" fmla="*/ 5688460 h 6857999"/>
              <a:gd name="connsiteX912" fmla="*/ 81009 w 4528142"/>
              <a:gd name="connsiteY912" fmla="*/ 5683123 h 6857999"/>
              <a:gd name="connsiteX913" fmla="*/ 81014 w 4528142"/>
              <a:gd name="connsiteY913" fmla="*/ 5676944 h 6857999"/>
              <a:gd name="connsiteX914" fmla="*/ 81300 w 4528142"/>
              <a:gd name="connsiteY914" fmla="*/ 5671046 h 6857999"/>
              <a:gd name="connsiteX915" fmla="*/ 82005 w 4528142"/>
              <a:gd name="connsiteY915" fmla="*/ 5668657 h 6857999"/>
              <a:gd name="connsiteX916" fmla="*/ 83269 w 4528142"/>
              <a:gd name="connsiteY916" fmla="*/ 5666831 h 6857999"/>
              <a:gd name="connsiteX917" fmla="*/ 84816 w 4528142"/>
              <a:gd name="connsiteY917" fmla="*/ 5665284 h 6857999"/>
              <a:gd name="connsiteX918" fmla="*/ 87310 w 4528142"/>
              <a:gd name="connsiteY918" fmla="*/ 5663913 h 6857999"/>
              <a:gd name="connsiteX919" fmla="*/ 90927 w 4528142"/>
              <a:gd name="connsiteY919" fmla="*/ 5663665 h 6857999"/>
              <a:gd name="connsiteX920" fmla="*/ 94718 w 4528142"/>
              <a:gd name="connsiteY920" fmla="*/ 5664364 h 6857999"/>
              <a:gd name="connsiteX921" fmla="*/ 73395 w 4528142"/>
              <a:gd name="connsiteY921" fmla="*/ 5718800 h 6857999"/>
              <a:gd name="connsiteX922" fmla="*/ 71293 w 4528142"/>
              <a:gd name="connsiteY922" fmla="*/ 5713606 h 6857999"/>
              <a:gd name="connsiteX923" fmla="*/ 69366 w 4528142"/>
              <a:gd name="connsiteY923" fmla="*/ 5709360 h 6857999"/>
              <a:gd name="connsiteX924" fmla="*/ 67227 w 4528142"/>
              <a:gd name="connsiteY924" fmla="*/ 5706447 h 6857999"/>
              <a:gd name="connsiteX925" fmla="*/ 64982 w 4528142"/>
              <a:gd name="connsiteY925" fmla="*/ 5704202 h 6857999"/>
              <a:gd name="connsiteX926" fmla="*/ 62805 w 4528142"/>
              <a:gd name="connsiteY926" fmla="*/ 5703573 h 6857999"/>
              <a:gd name="connsiteX927" fmla="*/ 59963 w 4528142"/>
              <a:gd name="connsiteY927" fmla="*/ 5703048 h 6857999"/>
              <a:gd name="connsiteX928" fmla="*/ 57187 w 4528142"/>
              <a:gd name="connsiteY928" fmla="*/ 5704139 h 6857999"/>
              <a:gd name="connsiteX929" fmla="*/ 54026 w 4528142"/>
              <a:gd name="connsiteY929" fmla="*/ 5705615 h 6857999"/>
              <a:gd name="connsiteX930" fmla="*/ 47880 w 4528142"/>
              <a:gd name="connsiteY930" fmla="*/ 5709518 h 6857999"/>
              <a:gd name="connsiteX931" fmla="*/ 40466 w 4528142"/>
              <a:gd name="connsiteY931" fmla="*/ 5715247 h 6857999"/>
              <a:gd name="connsiteX932" fmla="*/ 32387 w 4528142"/>
              <a:gd name="connsiteY932" fmla="*/ 5721082 h 6857999"/>
              <a:gd name="connsiteX933" fmla="*/ 22479 w 4528142"/>
              <a:gd name="connsiteY933" fmla="*/ 5728182 h 6857999"/>
              <a:gd name="connsiteX934" fmla="*/ 26874 w 4528142"/>
              <a:gd name="connsiteY934" fmla="*/ 5720982 h 6857999"/>
              <a:gd name="connsiteX935" fmla="*/ 28283 w 4528142"/>
              <a:gd name="connsiteY935" fmla="*/ 5716205 h 6857999"/>
              <a:gd name="connsiteX936" fmla="*/ 28357 w 4528142"/>
              <a:gd name="connsiteY936" fmla="*/ 5711641 h 6857999"/>
              <a:gd name="connsiteX937" fmla="*/ 27939 w 4528142"/>
              <a:gd name="connsiteY937" fmla="*/ 5708131 h 6857999"/>
              <a:gd name="connsiteX938" fmla="*/ 25032 w 4528142"/>
              <a:gd name="connsiteY938" fmla="*/ 5699812 h 6857999"/>
              <a:gd name="connsiteX939" fmla="*/ 23210 w 4528142"/>
              <a:gd name="connsiteY939" fmla="*/ 5694899 h 6857999"/>
              <a:gd name="connsiteX940" fmla="*/ 22654 w 4528142"/>
              <a:gd name="connsiteY940" fmla="*/ 5688158 h 6857999"/>
              <a:gd name="connsiteX941" fmla="*/ 17597 w 4528142"/>
              <a:gd name="connsiteY941" fmla="*/ 5689286 h 6857999"/>
              <a:gd name="connsiteX942" fmla="*/ 13102 w 4528142"/>
              <a:gd name="connsiteY942" fmla="*/ 5690976 h 6857999"/>
              <a:gd name="connsiteX943" fmla="*/ 9448 w 4528142"/>
              <a:gd name="connsiteY943" fmla="*/ 5693506 h 6857999"/>
              <a:gd name="connsiteX944" fmla="*/ 7130 w 4528142"/>
              <a:gd name="connsiteY944" fmla="*/ 5695825 h 6857999"/>
              <a:gd name="connsiteX945" fmla="*/ 4879 w 4528142"/>
              <a:gd name="connsiteY945" fmla="*/ 5699758 h 6857999"/>
              <a:gd name="connsiteX946" fmla="*/ 3015 w 4528142"/>
              <a:gd name="connsiteY946" fmla="*/ 5703307 h 6857999"/>
              <a:gd name="connsiteX947" fmla="*/ 1713 w 4528142"/>
              <a:gd name="connsiteY947" fmla="*/ 5707416 h 6857999"/>
              <a:gd name="connsiteX948" fmla="*/ 1358 w 4528142"/>
              <a:gd name="connsiteY948" fmla="*/ 5711700 h 6857999"/>
              <a:gd name="connsiteX949" fmla="*/ 543 w 4528142"/>
              <a:gd name="connsiteY949" fmla="*/ 5720934 h 6857999"/>
              <a:gd name="connsiteX950" fmla="*/ 1236 w 4528142"/>
              <a:gd name="connsiteY950" fmla="*/ 5730904 h 6857999"/>
              <a:gd name="connsiteX951" fmla="*/ 876 w 4528142"/>
              <a:gd name="connsiteY951" fmla="*/ 5741367 h 6857999"/>
              <a:gd name="connsiteX952" fmla="*/ 903 w 4528142"/>
              <a:gd name="connsiteY952" fmla="*/ 5751443 h 6857999"/>
              <a:gd name="connsiteX953" fmla="*/ 0 w 4528142"/>
              <a:gd name="connsiteY953" fmla="*/ 5751277 h 6857999"/>
              <a:gd name="connsiteX954" fmla="*/ 0 w 4528142"/>
              <a:gd name="connsiteY954" fmla="*/ 5698391 h 6857999"/>
              <a:gd name="connsiteX955" fmla="*/ 351 w 4528142"/>
              <a:gd name="connsiteY955" fmla="*/ 5697552 h 6857999"/>
              <a:gd name="connsiteX956" fmla="*/ 4715 w 4528142"/>
              <a:gd name="connsiteY956" fmla="*/ 5686452 h 6857999"/>
              <a:gd name="connsiteX957" fmla="*/ 7532 w 4528142"/>
              <a:gd name="connsiteY957" fmla="*/ 5676901 h 6857999"/>
              <a:gd name="connsiteX958" fmla="*/ 12164 w 4528142"/>
              <a:gd name="connsiteY958" fmla="*/ 5678443 h 6857999"/>
              <a:gd name="connsiteX959" fmla="*/ 16903 w 4528142"/>
              <a:gd name="connsiteY959" fmla="*/ 5679315 h 6857999"/>
              <a:gd name="connsiteX960" fmla="*/ 23083 w 4528142"/>
              <a:gd name="connsiteY960" fmla="*/ 5679310 h 6857999"/>
              <a:gd name="connsiteX961" fmla="*/ 25751 w 4528142"/>
              <a:gd name="connsiteY961" fmla="*/ 5678887 h 6857999"/>
              <a:gd name="connsiteX962" fmla="*/ 29474 w 4528142"/>
              <a:gd name="connsiteY962" fmla="*/ 5677971 h 6857999"/>
              <a:gd name="connsiteX963" fmla="*/ 26984 w 4528142"/>
              <a:gd name="connsiteY963" fmla="*/ 5673163 h 6857999"/>
              <a:gd name="connsiteX964" fmla="*/ 25058 w 4528142"/>
              <a:gd name="connsiteY964" fmla="*/ 5668917 h 6857999"/>
              <a:gd name="connsiteX965" fmla="*/ 24639 w 4528142"/>
              <a:gd name="connsiteY965" fmla="*/ 5665407 h 6857999"/>
              <a:gd name="connsiteX966" fmla="*/ 24501 w 4528142"/>
              <a:gd name="connsiteY966" fmla="*/ 5662176 h 6857999"/>
              <a:gd name="connsiteX967" fmla="*/ 25311 w 4528142"/>
              <a:gd name="connsiteY967" fmla="*/ 5659121 h 6857999"/>
              <a:gd name="connsiteX968" fmla="*/ 26683 w 4528142"/>
              <a:gd name="connsiteY968" fmla="*/ 5656626 h 6857999"/>
              <a:gd name="connsiteX969" fmla="*/ 29389 w 4528142"/>
              <a:gd name="connsiteY969" fmla="*/ 5653921 h 6857999"/>
              <a:gd name="connsiteX970" fmla="*/ 31147 w 4528142"/>
              <a:gd name="connsiteY970" fmla="*/ 5651040 h 6857999"/>
              <a:gd name="connsiteX971" fmla="*/ 36944 w 4528142"/>
              <a:gd name="connsiteY971" fmla="*/ 5645243 h 6857999"/>
              <a:gd name="connsiteX972" fmla="*/ 42742 w 4528142"/>
              <a:gd name="connsiteY972" fmla="*/ 5639445 h 6857999"/>
              <a:gd name="connsiteX973" fmla="*/ 45167 w 4528142"/>
              <a:gd name="connsiteY973" fmla="*/ 5636460 h 6857999"/>
              <a:gd name="connsiteX974" fmla="*/ 47137 w 4528142"/>
              <a:gd name="connsiteY974" fmla="*/ 5632244 h 6857999"/>
              <a:gd name="connsiteX975" fmla="*/ 49107 w 4528142"/>
              <a:gd name="connsiteY975" fmla="*/ 5628030 h 6857999"/>
              <a:gd name="connsiteX976" fmla="*/ 50234 w 4528142"/>
              <a:gd name="connsiteY976" fmla="*/ 5622972 h 6857999"/>
              <a:gd name="connsiteX977" fmla="*/ 49710 w 4528142"/>
              <a:gd name="connsiteY977" fmla="*/ 5620129 h 6857999"/>
              <a:gd name="connsiteX978" fmla="*/ 47921 w 4528142"/>
              <a:gd name="connsiteY978" fmla="*/ 5619113 h 6857999"/>
              <a:gd name="connsiteX979" fmla="*/ 45076 w 4528142"/>
              <a:gd name="connsiteY979" fmla="*/ 5618588 h 6857999"/>
              <a:gd name="connsiteX980" fmla="*/ 42515 w 4528142"/>
              <a:gd name="connsiteY980" fmla="*/ 5618344 h 6857999"/>
              <a:gd name="connsiteX981" fmla="*/ 40338 w 4528142"/>
              <a:gd name="connsiteY981" fmla="*/ 5617715 h 6857999"/>
              <a:gd name="connsiteX982" fmla="*/ 37881 w 4528142"/>
              <a:gd name="connsiteY982" fmla="*/ 5616804 h 6857999"/>
              <a:gd name="connsiteX983" fmla="*/ 36478 w 4528142"/>
              <a:gd name="connsiteY983" fmla="*/ 5615401 h 6857999"/>
              <a:gd name="connsiteX984" fmla="*/ 35780 w 4528142"/>
              <a:gd name="connsiteY984" fmla="*/ 5611609 h 6857999"/>
              <a:gd name="connsiteX985" fmla="*/ 35541 w 4528142"/>
              <a:gd name="connsiteY985" fmla="*/ 5602867 h 6857999"/>
              <a:gd name="connsiteX986" fmla="*/ 35652 w 4528142"/>
              <a:gd name="connsiteY986" fmla="*/ 5596022 h 6857999"/>
              <a:gd name="connsiteX987" fmla="*/ 36182 w 4528142"/>
              <a:gd name="connsiteY987" fmla="*/ 5592685 h 6857999"/>
              <a:gd name="connsiteX988" fmla="*/ 37378 w 4528142"/>
              <a:gd name="connsiteY988" fmla="*/ 5589244 h 6857999"/>
              <a:gd name="connsiteX989" fmla="*/ 38855 w 4528142"/>
              <a:gd name="connsiteY989" fmla="*/ 5586083 h 6857999"/>
              <a:gd name="connsiteX990" fmla="*/ 40894 w 4528142"/>
              <a:gd name="connsiteY990" fmla="*/ 5583483 h 6857999"/>
              <a:gd name="connsiteX991" fmla="*/ 42546 w 4528142"/>
              <a:gd name="connsiteY991" fmla="*/ 5581269 h 6857999"/>
              <a:gd name="connsiteX992" fmla="*/ 45251 w 4528142"/>
              <a:gd name="connsiteY992" fmla="*/ 5578564 h 6857999"/>
              <a:gd name="connsiteX993" fmla="*/ 47464 w 4528142"/>
              <a:gd name="connsiteY993" fmla="*/ 5576912 h 6857999"/>
              <a:gd name="connsiteX994" fmla="*/ 50065 w 4528142"/>
              <a:gd name="connsiteY994" fmla="*/ 5574873 h 6857999"/>
              <a:gd name="connsiteX995" fmla="*/ 53226 w 4528142"/>
              <a:gd name="connsiteY995" fmla="*/ 5573396 h 6857999"/>
              <a:gd name="connsiteX996" fmla="*/ 56667 w 4528142"/>
              <a:gd name="connsiteY996" fmla="*/ 5572200 h 6857999"/>
              <a:gd name="connsiteX997" fmla="*/ 2936658 w 4528142"/>
              <a:gd name="connsiteY997" fmla="*/ 5552531 h 6857999"/>
              <a:gd name="connsiteX998" fmla="*/ 2938770 w 4528142"/>
              <a:gd name="connsiteY998" fmla="*/ 5553825 h 6857999"/>
              <a:gd name="connsiteX999" fmla="*/ 2939906 w 4528142"/>
              <a:gd name="connsiteY999" fmla="*/ 5554961 h 6857999"/>
              <a:gd name="connsiteX1000" fmla="*/ 2942461 w 4528142"/>
              <a:gd name="connsiteY1000" fmla="*/ 5557515 h 6857999"/>
              <a:gd name="connsiteX1001" fmla="*/ 2944072 w 4528142"/>
              <a:gd name="connsiteY1001" fmla="*/ 5561581 h 6857999"/>
              <a:gd name="connsiteX1002" fmla="*/ 2946660 w 4528142"/>
              <a:gd name="connsiteY1002" fmla="*/ 5565806 h 6857999"/>
              <a:gd name="connsiteX1003" fmla="*/ 2949405 w 4528142"/>
              <a:gd name="connsiteY1003" fmla="*/ 5571008 h 6857999"/>
              <a:gd name="connsiteX1004" fmla="*/ 2952436 w 4528142"/>
              <a:gd name="connsiteY1004" fmla="*/ 5576494 h 6857999"/>
              <a:gd name="connsiteX1005" fmla="*/ 2948311 w 4528142"/>
              <a:gd name="connsiteY1005" fmla="*/ 5578916 h 6857999"/>
              <a:gd name="connsiteX1006" fmla="*/ 2945128 w 4528142"/>
              <a:gd name="connsiteY1006" fmla="*/ 5579828 h 6857999"/>
              <a:gd name="connsiteX1007" fmla="*/ 2941945 w 4528142"/>
              <a:gd name="connsiteY1007" fmla="*/ 5580739 h 6857999"/>
              <a:gd name="connsiteX1008" fmla="*/ 2939016 w 4528142"/>
              <a:gd name="connsiteY1008" fmla="*/ 5580263 h 6857999"/>
              <a:gd name="connsiteX1009" fmla="*/ 2937186 w 4528142"/>
              <a:gd name="connsiteY1009" fmla="*/ 5579253 h 6857999"/>
              <a:gd name="connsiteX1010" fmla="*/ 2935358 w 4528142"/>
              <a:gd name="connsiteY1010" fmla="*/ 5578243 h 6857999"/>
              <a:gd name="connsiteX1011" fmla="*/ 2932644 w 4528142"/>
              <a:gd name="connsiteY1011" fmla="*/ 5574712 h 6857999"/>
              <a:gd name="connsiteX1012" fmla="*/ 2930591 w 4528142"/>
              <a:gd name="connsiteY1012" fmla="*/ 5569385 h 6857999"/>
              <a:gd name="connsiteX1013" fmla="*/ 2928822 w 4528142"/>
              <a:gd name="connsiteY1013" fmla="*/ 5564340 h 6857999"/>
              <a:gd name="connsiteX1014" fmla="*/ 2927053 w 4528142"/>
              <a:gd name="connsiteY1014" fmla="*/ 5559297 h 6857999"/>
              <a:gd name="connsiteX1015" fmla="*/ 2924466 w 4528142"/>
              <a:gd name="connsiteY1015" fmla="*/ 5555072 h 6857999"/>
              <a:gd name="connsiteX1016" fmla="*/ 2931523 w 4528142"/>
              <a:gd name="connsiteY1016" fmla="*/ 5553125 h 6857999"/>
              <a:gd name="connsiteX1017" fmla="*/ 2934295 w 4528142"/>
              <a:gd name="connsiteY1017" fmla="*/ 5552624 h 6857999"/>
              <a:gd name="connsiteX1018" fmla="*/ 3081309 w 4528142"/>
              <a:gd name="connsiteY1018" fmla="*/ 5539460 h 6857999"/>
              <a:gd name="connsiteX1019" fmla="*/ 3083430 w 4528142"/>
              <a:gd name="connsiteY1019" fmla="*/ 5540785 h 6857999"/>
              <a:gd name="connsiteX1020" fmla="*/ 3084865 w 4528142"/>
              <a:gd name="connsiteY1020" fmla="*/ 5542221 h 6857999"/>
              <a:gd name="connsiteX1021" fmla="*/ 3085904 w 4528142"/>
              <a:gd name="connsiteY1021" fmla="*/ 5544054 h 6857999"/>
              <a:gd name="connsiteX1022" fmla="*/ 3073684 w 4528142"/>
              <a:gd name="connsiteY1022" fmla="*/ 5551679 h 6857999"/>
              <a:gd name="connsiteX1023" fmla="*/ 3067484 w 4528142"/>
              <a:gd name="connsiteY1023" fmla="*/ 5555007 h 6857999"/>
              <a:gd name="connsiteX1024" fmla="*/ 3062079 w 4528142"/>
              <a:gd name="connsiteY1024" fmla="*/ 5557541 h 6857999"/>
              <a:gd name="connsiteX1025" fmla="*/ 3057467 w 4528142"/>
              <a:gd name="connsiteY1025" fmla="*/ 5559280 h 6857999"/>
              <a:gd name="connsiteX1026" fmla="*/ 3052282 w 4528142"/>
              <a:gd name="connsiteY1026" fmla="*/ 5560447 h 6857999"/>
              <a:gd name="connsiteX1027" fmla="*/ 3047889 w 4528142"/>
              <a:gd name="connsiteY1027" fmla="*/ 5560819 h 6857999"/>
              <a:gd name="connsiteX1028" fmla="*/ 3044579 w 4528142"/>
              <a:gd name="connsiteY1028" fmla="*/ 5560683 h 6857999"/>
              <a:gd name="connsiteX1029" fmla="*/ 3047755 w 4528142"/>
              <a:gd name="connsiteY1029" fmla="*/ 5557507 h 6857999"/>
              <a:gd name="connsiteX1030" fmla="*/ 3051505 w 4528142"/>
              <a:gd name="connsiteY1030" fmla="*/ 5554905 h 6857999"/>
              <a:gd name="connsiteX1031" fmla="*/ 3054639 w 4528142"/>
              <a:gd name="connsiteY1031" fmla="*/ 5554069 h 6857999"/>
              <a:gd name="connsiteX1032" fmla="*/ 3058566 w 4528142"/>
              <a:gd name="connsiteY1032" fmla="*/ 5552439 h 6857999"/>
              <a:gd name="connsiteX1033" fmla="*/ 3061303 w 4528142"/>
              <a:gd name="connsiteY1033" fmla="*/ 5552000 h 6857999"/>
              <a:gd name="connsiteX1034" fmla="*/ 3063861 w 4528142"/>
              <a:gd name="connsiteY1034" fmla="*/ 5550590 h 6857999"/>
              <a:gd name="connsiteX1035" fmla="*/ 3065272 w 4528142"/>
              <a:gd name="connsiteY1035" fmla="*/ 5548031 h 6857999"/>
              <a:gd name="connsiteX1036" fmla="*/ 3065425 w 4528142"/>
              <a:gd name="connsiteY1036" fmla="*/ 5545006 h 6857999"/>
              <a:gd name="connsiteX1037" fmla="*/ 3069749 w 4528142"/>
              <a:gd name="connsiteY1037" fmla="*/ 5542979 h 6857999"/>
              <a:gd name="connsiteX1038" fmla="*/ 3073389 w 4528142"/>
              <a:gd name="connsiteY1038" fmla="*/ 5541063 h 6857999"/>
              <a:gd name="connsiteX1039" fmla="*/ 3076523 w 4528142"/>
              <a:gd name="connsiteY1039" fmla="*/ 5540225 h 6857999"/>
              <a:gd name="connsiteX1040" fmla="*/ 3079260 w 4528142"/>
              <a:gd name="connsiteY1040" fmla="*/ 5539786 h 6857999"/>
              <a:gd name="connsiteX1041" fmla="*/ 42202 w 4528142"/>
              <a:gd name="connsiteY1041" fmla="*/ 5514261 h 6857999"/>
              <a:gd name="connsiteX1042" fmla="*/ 49960 w 4528142"/>
              <a:gd name="connsiteY1042" fmla="*/ 5515164 h 6857999"/>
              <a:gd name="connsiteX1043" fmla="*/ 56303 w 4528142"/>
              <a:gd name="connsiteY1043" fmla="*/ 5516938 h 6857999"/>
              <a:gd name="connsiteX1044" fmla="*/ 58038 w 4528142"/>
              <a:gd name="connsiteY1044" fmla="*/ 5517910 h 6857999"/>
              <a:gd name="connsiteX1045" fmla="*/ 59391 w 4528142"/>
              <a:gd name="connsiteY1045" fmla="*/ 5519263 h 6857999"/>
              <a:gd name="connsiteX1046" fmla="*/ 60633 w 4528142"/>
              <a:gd name="connsiteY1046" fmla="*/ 5521268 h 6857999"/>
              <a:gd name="connsiteX1047" fmla="*/ 60954 w 4528142"/>
              <a:gd name="connsiteY1047" fmla="*/ 5523112 h 6857999"/>
              <a:gd name="connsiteX1048" fmla="*/ 61595 w 4528142"/>
              <a:gd name="connsiteY1048" fmla="*/ 5526801 h 6857999"/>
              <a:gd name="connsiteX1049" fmla="*/ 60554 w 4528142"/>
              <a:gd name="connsiteY1049" fmla="*/ 5531089 h 6857999"/>
              <a:gd name="connsiteX1050" fmla="*/ 58370 w 4528142"/>
              <a:gd name="connsiteY1050" fmla="*/ 5536520 h 6857999"/>
              <a:gd name="connsiteX1051" fmla="*/ 55645 w 4528142"/>
              <a:gd name="connsiteY1051" fmla="*/ 5541410 h 6857999"/>
              <a:gd name="connsiteX1052" fmla="*/ 46988 w 4528142"/>
              <a:gd name="connsiteY1052" fmla="*/ 5553315 h 6857999"/>
              <a:gd name="connsiteX1053" fmla="*/ 39253 w 4528142"/>
              <a:gd name="connsiteY1053" fmla="*/ 5565379 h 6857999"/>
              <a:gd name="connsiteX1054" fmla="*/ 35386 w 4528142"/>
              <a:gd name="connsiteY1054" fmla="*/ 5571412 h 6857999"/>
              <a:gd name="connsiteX1055" fmla="*/ 32170 w 4528142"/>
              <a:gd name="connsiteY1055" fmla="*/ 5577334 h 6857999"/>
              <a:gd name="connsiteX1056" fmla="*/ 29876 w 4528142"/>
              <a:gd name="connsiteY1056" fmla="*/ 5583416 h 6857999"/>
              <a:gd name="connsiteX1057" fmla="*/ 28344 w 4528142"/>
              <a:gd name="connsiteY1057" fmla="*/ 5588737 h 6857999"/>
              <a:gd name="connsiteX1058" fmla="*/ 24335 w 4528142"/>
              <a:gd name="connsiteY1058" fmla="*/ 5586252 h 6857999"/>
              <a:gd name="connsiteX1059" fmla="*/ 21087 w 4528142"/>
              <a:gd name="connsiteY1059" fmla="*/ 5583004 h 6857999"/>
              <a:gd name="connsiteX1060" fmla="*/ 20066 w 4528142"/>
              <a:gd name="connsiteY1060" fmla="*/ 5579697 h 6857999"/>
              <a:gd name="connsiteX1061" fmla="*/ 19803 w 4528142"/>
              <a:gd name="connsiteY1061" fmla="*/ 5575629 h 6857999"/>
              <a:gd name="connsiteX1062" fmla="*/ 21116 w 4528142"/>
              <a:gd name="connsiteY1062" fmla="*/ 5571610 h 6857999"/>
              <a:gd name="connsiteX1063" fmla="*/ 22157 w 4528142"/>
              <a:gd name="connsiteY1063" fmla="*/ 5567321 h 6857999"/>
              <a:gd name="connsiteX1064" fmla="*/ 25043 w 4528142"/>
              <a:gd name="connsiteY1064" fmla="*/ 5563353 h 6857999"/>
              <a:gd name="connsiteX1065" fmla="*/ 27658 w 4528142"/>
              <a:gd name="connsiteY1065" fmla="*/ 5559114 h 6857999"/>
              <a:gd name="connsiteX1066" fmla="*/ 30815 w 4528142"/>
              <a:gd name="connsiteY1066" fmla="*/ 5555416 h 6857999"/>
              <a:gd name="connsiteX1067" fmla="*/ 34622 w 4528142"/>
              <a:gd name="connsiteY1067" fmla="*/ 5551609 h 6857999"/>
              <a:gd name="connsiteX1068" fmla="*/ 42888 w 4528142"/>
              <a:gd name="connsiteY1068" fmla="*/ 5543885 h 6857999"/>
              <a:gd name="connsiteX1069" fmla="*/ 50173 w 4528142"/>
              <a:gd name="connsiteY1069" fmla="*/ 5538223 h 6857999"/>
              <a:gd name="connsiteX1070" fmla="*/ 56807 w 4528142"/>
              <a:gd name="connsiteY1070" fmla="*/ 5532671 h 6857999"/>
              <a:gd name="connsiteX1071" fmla="*/ 54802 w 4528142"/>
              <a:gd name="connsiteY1071" fmla="*/ 5531429 h 6857999"/>
              <a:gd name="connsiteX1072" fmla="*/ 51875 w 4528142"/>
              <a:gd name="connsiteY1072" fmla="*/ 5530025 h 6857999"/>
              <a:gd name="connsiteX1073" fmla="*/ 47596 w 4528142"/>
              <a:gd name="connsiteY1073" fmla="*/ 5527269 h 6857999"/>
              <a:gd name="connsiteX1074" fmla="*/ 44670 w 4528142"/>
              <a:gd name="connsiteY1074" fmla="*/ 5525866 h 6857999"/>
              <a:gd name="connsiteX1075" fmla="*/ 43537 w 4528142"/>
              <a:gd name="connsiteY1075" fmla="*/ 5523210 h 6857999"/>
              <a:gd name="connsiteX1076" fmla="*/ 42624 w 4528142"/>
              <a:gd name="connsiteY1076" fmla="*/ 5519251 h 6857999"/>
              <a:gd name="connsiteX1077" fmla="*/ 3035699 w 4528142"/>
              <a:gd name="connsiteY1077" fmla="*/ 5434304 h 6857999"/>
              <a:gd name="connsiteX1078" fmla="*/ 3034677 w 4528142"/>
              <a:gd name="connsiteY1078" fmla="*/ 5440401 h 6857999"/>
              <a:gd name="connsiteX1079" fmla="*/ 3034727 w 4528142"/>
              <a:gd name="connsiteY1079" fmla="*/ 5445989 h 6857999"/>
              <a:gd name="connsiteX1080" fmla="*/ 3036360 w 4528142"/>
              <a:gd name="connsiteY1080" fmla="*/ 5449994 h 6857999"/>
              <a:gd name="connsiteX1081" fmla="*/ 3037430 w 4528142"/>
              <a:gd name="connsiteY1081" fmla="*/ 5453436 h 6857999"/>
              <a:gd name="connsiteX1082" fmla="*/ 3039967 w 4528142"/>
              <a:gd name="connsiteY1082" fmla="*/ 5455974 h 6857999"/>
              <a:gd name="connsiteX1083" fmla="*/ 3042222 w 4528142"/>
              <a:gd name="connsiteY1083" fmla="*/ 5458228 h 6857999"/>
              <a:gd name="connsiteX1084" fmla="*/ 3047919 w 4528142"/>
              <a:gd name="connsiteY1084" fmla="*/ 5461553 h 6857999"/>
              <a:gd name="connsiteX1085" fmla="*/ 3053221 w 4528142"/>
              <a:gd name="connsiteY1085" fmla="*/ 5465272 h 6857999"/>
              <a:gd name="connsiteX1086" fmla="*/ 3054798 w 4528142"/>
              <a:gd name="connsiteY1086" fmla="*/ 5467642 h 6857999"/>
              <a:gd name="connsiteX1087" fmla="*/ 3056094 w 4528142"/>
              <a:gd name="connsiteY1087" fmla="*/ 5469728 h 6857999"/>
              <a:gd name="connsiteX1088" fmla="*/ 3056767 w 4528142"/>
              <a:gd name="connsiteY1088" fmla="*/ 5473567 h 6857999"/>
              <a:gd name="connsiteX1089" fmla="*/ 3055973 w 4528142"/>
              <a:gd name="connsiteY1089" fmla="*/ 5478308 h 6857999"/>
              <a:gd name="connsiteX1090" fmla="*/ 3054104 w 4528142"/>
              <a:gd name="connsiteY1090" fmla="*/ 5483559 h 6857999"/>
              <a:gd name="connsiteX1091" fmla="*/ 3050541 w 4528142"/>
              <a:gd name="connsiteY1091" fmla="*/ 5491070 h 6857999"/>
              <a:gd name="connsiteX1092" fmla="*/ 3055905 w 4528142"/>
              <a:gd name="connsiteY1092" fmla="*/ 5488524 h 6857999"/>
              <a:gd name="connsiteX1093" fmla="*/ 3059574 w 4528142"/>
              <a:gd name="connsiteY1093" fmla="*/ 5488238 h 6857999"/>
              <a:gd name="connsiteX1094" fmla="*/ 3062961 w 4528142"/>
              <a:gd name="connsiteY1094" fmla="*/ 5487671 h 6857999"/>
              <a:gd name="connsiteX1095" fmla="*/ 3065840 w 4528142"/>
              <a:gd name="connsiteY1095" fmla="*/ 5488175 h 6857999"/>
              <a:gd name="connsiteX1096" fmla="*/ 3067531 w 4528142"/>
              <a:gd name="connsiteY1096" fmla="*/ 5489867 h 6857999"/>
              <a:gd name="connsiteX1097" fmla="*/ 3069222 w 4528142"/>
              <a:gd name="connsiteY1097" fmla="*/ 5491558 h 6857999"/>
              <a:gd name="connsiteX1098" fmla="*/ 3070519 w 4528142"/>
              <a:gd name="connsiteY1098" fmla="*/ 5493645 h 6857999"/>
              <a:gd name="connsiteX1099" fmla="*/ 3071024 w 4528142"/>
              <a:gd name="connsiteY1099" fmla="*/ 5496522 h 6857999"/>
              <a:gd name="connsiteX1100" fmla="*/ 3071639 w 4528142"/>
              <a:gd name="connsiteY1100" fmla="*/ 5502674 h 6857999"/>
              <a:gd name="connsiteX1101" fmla="*/ 3071575 w 4528142"/>
              <a:gd name="connsiteY1101" fmla="*/ 5508939 h 6857999"/>
              <a:gd name="connsiteX1102" fmla="*/ 3071230 w 4528142"/>
              <a:gd name="connsiteY1102" fmla="*/ 5514923 h 6857999"/>
              <a:gd name="connsiteX1103" fmla="*/ 3072863 w 4528142"/>
              <a:gd name="connsiteY1103" fmla="*/ 5518929 h 6857999"/>
              <a:gd name="connsiteX1104" fmla="*/ 3068798 w 4528142"/>
              <a:gd name="connsiteY1104" fmla="*/ 5519610 h 6857999"/>
              <a:gd name="connsiteX1105" fmla="*/ 3066597 w 4528142"/>
              <a:gd name="connsiteY1105" fmla="*/ 5518992 h 6857999"/>
              <a:gd name="connsiteX1106" fmla="*/ 3063438 w 4528142"/>
              <a:gd name="connsiteY1106" fmla="*/ 5518205 h 6857999"/>
              <a:gd name="connsiteX1107" fmla="*/ 3060841 w 4528142"/>
              <a:gd name="connsiteY1107" fmla="*/ 5517982 h 6857999"/>
              <a:gd name="connsiteX1108" fmla="*/ 3057062 w 4528142"/>
              <a:gd name="connsiteY1108" fmla="*/ 5514995 h 6857999"/>
              <a:gd name="connsiteX1109" fmla="*/ 3053793 w 4528142"/>
              <a:gd name="connsiteY1109" fmla="*/ 5510934 h 6857999"/>
              <a:gd name="connsiteX1110" fmla="*/ 3051598 w 4528142"/>
              <a:gd name="connsiteY1110" fmla="*/ 5506364 h 6857999"/>
              <a:gd name="connsiteX1111" fmla="*/ 3049910 w 4528142"/>
              <a:gd name="connsiteY1111" fmla="*/ 5500722 h 6857999"/>
              <a:gd name="connsiteX1112" fmla="*/ 3046421 w 4528142"/>
              <a:gd name="connsiteY1112" fmla="*/ 5490114 h 6857999"/>
              <a:gd name="connsiteX1113" fmla="*/ 3044619 w 4528142"/>
              <a:gd name="connsiteY1113" fmla="*/ 5485150 h 6857999"/>
              <a:gd name="connsiteX1114" fmla="*/ 3042538 w 4528142"/>
              <a:gd name="connsiteY1114" fmla="*/ 5479902 h 6857999"/>
              <a:gd name="connsiteX1115" fmla="*/ 3039382 w 4528142"/>
              <a:gd name="connsiteY1115" fmla="*/ 5475165 h 6857999"/>
              <a:gd name="connsiteX1116" fmla="*/ 3035717 w 4528142"/>
              <a:gd name="connsiteY1116" fmla="*/ 5471500 h 6857999"/>
              <a:gd name="connsiteX1117" fmla="*/ 3033121 w 4528142"/>
              <a:gd name="connsiteY1117" fmla="*/ 5471276 h 6857999"/>
              <a:gd name="connsiteX1118" fmla="*/ 3030752 w 4528142"/>
              <a:gd name="connsiteY1118" fmla="*/ 5469698 h 6857999"/>
              <a:gd name="connsiteX1119" fmla="*/ 3027478 w 4528142"/>
              <a:gd name="connsiteY1119" fmla="*/ 5469589 h 6857999"/>
              <a:gd name="connsiteX1120" fmla="*/ 3023923 w 4528142"/>
              <a:gd name="connsiteY1120" fmla="*/ 5469197 h 6857999"/>
              <a:gd name="connsiteX1121" fmla="*/ 3020535 w 4528142"/>
              <a:gd name="connsiteY1121" fmla="*/ 5469766 h 6857999"/>
              <a:gd name="connsiteX1122" fmla="*/ 3016189 w 4528142"/>
              <a:gd name="connsiteY1122" fmla="*/ 5470165 h 6857999"/>
              <a:gd name="connsiteX1123" fmla="*/ 3011052 w 4528142"/>
              <a:gd name="connsiteY1123" fmla="*/ 5471356 h 6857999"/>
              <a:gd name="connsiteX1124" fmla="*/ 3006480 w 4528142"/>
              <a:gd name="connsiteY1124" fmla="*/ 5473109 h 6857999"/>
              <a:gd name="connsiteX1125" fmla="*/ 3011733 w 4528142"/>
              <a:gd name="connsiteY1125" fmla="*/ 5467291 h 6857999"/>
              <a:gd name="connsiteX1126" fmla="*/ 3014446 w 4528142"/>
              <a:gd name="connsiteY1126" fmla="*/ 5462887 h 6857999"/>
              <a:gd name="connsiteX1127" fmla="*/ 3016879 w 4528142"/>
              <a:gd name="connsiteY1127" fmla="*/ 5458199 h 6857999"/>
              <a:gd name="connsiteX1128" fmla="*/ 3018520 w 4528142"/>
              <a:gd name="connsiteY1128" fmla="*/ 5454303 h 6857999"/>
              <a:gd name="connsiteX1129" fmla="*/ 3020952 w 4528142"/>
              <a:gd name="connsiteY1129" fmla="*/ 5449616 h 6857999"/>
              <a:gd name="connsiteX1130" fmla="*/ 3023947 w 4528142"/>
              <a:gd name="connsiteY1130" fmla="*/ 5445492 h 6857999"/>
              <a:gd name="connsiteX1131" fmla="*/ 3028525 w 4528142"/>
              <a:gd name="connsiteY1131" fmla="*/ 5439787 h 6857999"/>
              <a:gd name="connsiteX1132" fmla="*/ 3016455 w 4528142"/>
              <a:gd name="connsiteY1132" fmla="*/ 5414813 h 6857999"/>
              <a:gd name="connsiteX1133" fmla="*/ 3020556 w 4528142"/>
              <a:gd name="connsiteY1133" fmla="*/ 5415202 h 6857999"/>
              <a:gd name="connsiteX1134" fmla="*/ 3023543 w 4528142"/>
              <a:gd name="connsiteY1134" fmla="*/ 5416705 h 6857999"/>
              <a:gd name="connsiteX1135" fmla="*/ 3026160 w 4528142"/>
              <a:gd name="connsiteY1135" fmla="*/ 5418578 h 6857999"/>
              <a:gd name="connsiteX1136" fmla="*/ 3028314 w 4528142"/>
              <a:gd name="connsiteY1136" fmla="*/ 5421476 h 6857999"/>
              <a:gd name="connsiteX1137" fmla="*/ 3031971 w 4528142"/>
              <a:gd name="connsiteY1137" fmla="*/ 5427360 h 6857999"/>
              <a:gd name="connsiteX1138" fmla="*/ 3027972 w 4528142"/>
              <a:gd name="connsiteY1138" fmla="*/ 5428554 h 6857999"/>
              <a:gd name="connsiteX1139" fmla="*/ 3024342 w 4528142"/>
              <a:gd name="connsiteY1139" fmla="*/ 5429376 h 6857999"/>
              <a:gd name="connsiteX1140" fmla="*/ 3020341 w 4528142"/>
              <a:gd name="connsiteY1140" fmla="*/ 5430572 h 6857999"/>
              <a:gd name="connsiteX1141" fmla="*/ 3016431 w 4528142"/>
              <a:gd name="connsiteY1141" fmla="*/ 5431114 h 6857999"/>
              <a:gd name="connsiteX1142" fmla="*/ 3012710 w 4528142"/>
              <a:gd name="connsiteY1142" fmla="*/ 5432590 h 6857999"/>
              <a:gd name="connsiteX1143" fmla="*/ 3009742 w 4528142"/>
              <a:gd name="connsiteY1143" fmla="*/ 5435558 h 6857999"/>
              <a:gd name="connsiteX1144" fmla="*/ 3008258 w 4528142"/>
              <a:gd name="connsiteY1144" fmla="*/ 5437042 h 6857999"/>
              <a:gd name="connsiteX1145" fmla="*/ 3007336 w 4528142"/>
              <a:gd name="connsiteY1145" fmla="*/ 5439087 h 6857999"/>
              <a:gd name="connsiteX1146" fmla="*/ 3005398 w 4528142"/>
              <a:gd name="connsiteY1146" fmla="*/ 5443830 h 6857999"/>
              <a:gd name="connsiteX1147" fmla="*/ 3001317 w 4528142"/>
              <a:gd name="connsiteY1147" fmla="*/ 5447912 h 6857999"/>
              <a:gd name="connsiteX1148" fmla="*/ 3000294 w 4528142"/>
              <a:gd name="connsiteY1148" fmla="*/ 5448374 h 6857999"/>
              <a:gd name="connsiteX1149" fmla="*/ 3000104 w 4528142"/>
              <a:gd name="connsiteY1149" fmla="*/ 5447442 h 6857999"/>
              <a:gd name="connsiteX1150" fmla="*/ 3000556 w 4528142"/>
              <a:gd name="connsiteY1150" fmla="*/ 5444183 h 6857999"/>
              <a:gd name="connsiteX1151" fmla="*/ 3002493 w 4528142"/>
              <a:gd name="connsiteY1151" fmla="*/ 5439440 h 6857999"/>
              <a:gd name="connsiteX1152" fmla="*/ 3004700 w 4528142"/>
              <a:gd name="connsiteY1152" fmla="*/ 5432742 h 6857999"/>
              <a:gd name="connsiteX1153" fmla="*/ 3006537 w 4528142"/>
              <a:gd name="connsiteY1153" fmla="*/ 5426416 h 6857999"/>
              <a:gd name="connsiteX1154" fmla="*/ 3006899 w 4528142"/>
              <a:gd name="connsiteY1154" fmla="*/ 5423809 h 6857999"/>
              <a:gd name="connsiteX1155" fmla="*/ 3006889 w 4528142"/>
              <a:gd name="connsiteY1155" fmla="*/ 5421573 h 6857999"/>
              <a:gd name="connsiteX1156" fmla="*/ 3006138 w 4528142"/>
              <a:gd name="connsiteY1156" fmla="*/ 5420080 h 6857999"/>
              <a:gd name="connsiteX1157" fmla="*/ 3004734 w 4528142"/>
              <a:gd name="connsiteY1157" fmla="*/ 5418676 h 6857999"/>
              <a:gd name="connsiteX1158" fmla="*/ 3010872 w 4528142"/>
              <a:gd name="connsiteY1158" fmla="*/ 5415906 h 6857999"/>
              <a:gd name="connsiteX1159" fmla="*/ 3199751 w 4528142"/>
              <a:gd name="connsiteY1159" fmla="*/ 5357242 h 6857999"/>
              <a:gd name="connsiteX1160" fmla="*/ 3202344 w 4528142"/>
              <a:gd name="connsiteY1160" fmla="*/ 5357455 h 6857999"/>
              <a:gd name="connsiteX1161" fmla="*/ 3204424 w 4528142"/>
              <a:gd name="connsiteY1161" fmla="*/ 5358742 h 6857999"/>
              <a:gd name="connsiteX1162" fmla="*/ 3205828 w 4528142"/>
              <a:gd name="connsiteY1162" fmla="*/ 5360146 h 6857999"/>
              <a:gd name="connsiteX1163" fmla="*/ 3206834 w 4528142"/>
              <a:gd name="connsiteY1163" fmla="*/ 5361945 h 6857999"/>
              <a:gd name="connsiteX1164" fmla="*/ 3208121 w 4528142"/>
              <a:gd name="connsiteY1164" fmla="*/ 5364026 h 6857999"/>
              <a:gd name="connsiteX1165" fmla="*/ 3207939 w 4528142"/>
              <a:gd name="connsiteY1165" fmla="*/ 5367015 h 6857999"/>
              <a:gd name="connsiteX1166" fmla="*/ 3207756 w 4528142"/>
              <a:gd name="connsiteY1166" fmla="*/ 5370003 h 6857999"/>
              <a:gd name="connsiteX1167" fmla="*/ 3205921 w 4528142"/>
              <a:gd name="connsiteY1167" fmla="*/ 5376890 h 6857999"/>
              <a:gd name="connsiteX1168" fmla="*/ 3203408 w 4528142"/>
              <a:gd name="connsiteY1168" fmla="*/ 5383893 h 6857999"/>
              <a:gd name="connsiteX1169" fmla="*/ 3194589 w 4528142"/>
              <a:gd name="connsiteY1169" fmla="*/ 5389345 h 6857999"/>
              <a:gd name="connsiteX1170" fmla="*/ 3188989 w 4528142"/>
              <a:gd name="connsiteY1170" fmla="*/ 5393260 h 6857999"/>
              <a:gd name="connsiteX1171" fmla="*/ 3182762 w 4528142"/>
              <a:gd name="connsiteY1171" fmla="*/ 5398926 h 6857999"/>
              <a:gd name="connsiteX1172" fmla="*/ 3188050 w 4528142"/>
              <a:gd name="connsiteY1172" fmla="*/ 5389148 h 6857999"/>
              <a:gd name="connsiteX1173" fmla="*/ 3190049 w 4528142"/>
              <a:gd name="connsiteY1173" fmla="*/ 5383220 h 6857999"/>
              <a:gd name="connsiteX1174" fmla="*/ 3191075 w 4528142"/>
              <a:gd name="connsiteY1174" fmla="*/ 5381072 h 6857999"/>
              <a:gd name="connsiteX1175" fmla="*/ 3191141 w 4528142"/>
              <a:gd name="connsiteY1175" fmla="*/ 5378761 h 6857999"/>
              <a:gd name="connsiteX1176" fmla="*/ 3191488 w 4528142"/>
              <a:gd name="connsiteY1176" fmla="*/ 5376730 h 6857999"/>
              <a:gd name="connsiteX1177" fmla="*/ 3190365 w 4528142"/>
              <a:gd name="connsiteY1177" fmla="*/ 5375608 h 6857999"/>
              <a:gd name="connsiteX1178" fmla="*/ 3188120 w 4528142"/>
              <a:gd name="connsiteY1178" fmla="*/ 5373363 h 6857999"/>
              <a:gd name="connsiteX1179" fmla="*/ 3185083 w 4528142"/>
              <a:gd name="connsiteY1179" fmla="*/ 5371910 h 6857999"/>
              <a:gd name="connsiteX1180" fmla="*/ 3181319 w 4528142"/>
              <a:gd name="connsiteY1180" fmla="*/ 5368939 h 6857999"/>
              <a:gd name="connsiteX1181" fmla="*/ 3176993 w 4528142"/>
              <a:gd name="connsiteY1181" fmla="*/ 5365407 h 6857999"/>
              <a:gd name="connsiteX1182" fmla="*/ 3183154 w 4528142"/>
              <a:gd name="connsiteY1182" fmla="*/ 5362052 h 6857999"/>
              <a:gd name="connsiteX1183" fmla="*/ 3188522 w 4528142"/>
              <a:gd name="connsiteY1183" fmla="*/ 5359491 h 6857999"/>
              <a:gd name="connsiteX1184" fmla="*/ 3192700 w 4528142"/>
              <a:gd name="connsiteY1184" fmla="*/ 5358119 h 6857999"/>
              <a:gd name="connsiteX1185" fmla="*/ 3196763 w 4528142"/>
              <a:gd name="connsiteY1185" fmla="*/ 5357423 h 6857999"/>
              <a:gd name="connsiteX1186" fmla="*/ 3269 w 4528142"/>
              <a:gd name="connsiteY1186" fmla="*/ 5330915 h 6857999"/>
              <a:gd name="connsiteX1187" fmla="*/ 7147 w 4528142"/>
              <a:gd name="connsiteY1187" fmla="*/ 5330948 h 6857999"/>
              <a:gd name="connsiteX1188" fmla="*/ 11199 w 4528142"/>
              <a:gd name="connsiteY1188" fmla="*/ 5331923 h 6857999"/>
              <a:gd name="connsiteX1189" fmla="*/ 10394 w 4528142"/>
              <a:gd name="connsiteY1189" fmla="*/ 5334964 h 6857999"/>
              <a:gd name="connsiteX1190" fmla="*/ 8645 w 4528142"/>
              <a:gd name="connsiteY1190" fmla="*/ 5337830 h 6857999"/>
              <a:gd name="connsiteX1191" fmla="*/ 6722 w 4528142"/>
              <a:gd name="connsiteY1191" fmla="*/ 5339753 h 6857999"/>
              <a:gd name="connsiteX1192" fmla="*/ 3192 w 4528142"/>
              <a:gd name="connsiteY1192" fmla="*/ 5341607 h 6857999"/>
              <a:gd name="connsiteX1193" fmla="*/ 0 w 4528142"/>
              <a:gd name="connsiteY1193" fmla="*/ 5342592 h 6857999"/>
              <a:gd name="connsiteX1194" fmla="*/ 0 w 4528142"/>
              <a:gd name="connsiteY1194" fmla="*/ 5332266 h 6857999"/>
              <a:gd name="connsiteX1195" fmla="*/ 3167048 w 4528142"/>
              <a:gd name="connsiteY1195" fmla="*/ 5325437 h 6857999"/>
              <a:gd name="connsiteX1196" fmla="*/ 3168589 w 4528142"/>
              <a:gd name="connsiteY1196" fmla="*/ 5326195 h 6857999"/>
              <a:gd name="connsiteX1197" fmla="*/ 3170806 w 4528142"/>
              <a:gd name="connsiteY1197" fmla="*/ 5326848 h 6857999"/>
              <a:gd name="connsiteX1198" fmla="*/ 3172922 w 4528142"/>
              <a:gd name="connsiteY1198" fmla="*/ 5328179 h 6857999"/>
              <a:gd name="connsiteX1199" fmla="*/ 3173965 w 4528142"/>
              <a:gd name="connsiteY1199" fmla="*/ 5330007 h 6857999"/>
              <a:gd name="connsiteX1200" fmla="*/ 3174906 w 4528142"/>
              <a:gd name="connsiteY1200" fmla="*/ 5332512 h 6857999"/>
              <a:gd name="connsiteX1201" fmla="*/ 3176237 w 4528142"/>
              <a:gd name="connsiteY1201" fmla="*/ 5334627 h 6857999"/>
              <a:gd name="connsiteX1202" fmla="*/ 3176107 w 4528142"/>
              <a:gd name="connsiteY1202" fmla="*/ 5337629 h 6857999"/>
              <a:gd name="connsiteX1203" fmla="*/ 3175586 w 4528142"/>
              <a:gd name="connsiteY1203" fmla="*/ 5341021 h 6857999"/>
              <a:gd name="connsiteX1204" fmla="*/ 3176839 w 4528142"/>
              <a:gd name="connsiteY1204" fmla="*/ 5341491 h 6857999"/>
              <a:gd name="connsiteX1205" fmla="*/ 3177908 w 4528142"/>
              <a:gd name="connsiteY1205" fmla="*/ 5340996 h 6857999"/>
              <a:gd name="connsiteX1206" fmla="*/ 3181510 w 4528142"/>
              <a:gd name="connsiteY1206" fmla="*/ 5339116 h 6857999"/>
              <a:gd name="connsiteX1207" fmla="*/ 3190488 w 4528142"/>
              <a:gd name="connsiteY1207" fmla="*/ 5332437 h 6857999"/>
              <a:gd name="connsiteX1208" fmla="*/ 3191636 w 4528142"/>
              <a:gd name="connsiteY1208" fmla="*/ 5333585 h 6857999"/>
              <a:gd name="connsiteX1209" fmla="*/ 3192498 w 4528142"/>
              <a:gd name="connsiteY1209" fmla="*/ 5334447 h 6857999"/>
              <a:gd name="connsiteX1210" fmla="*/ 3192785 w 4528142"/>
              <a:gd name="connsiteY1210" fmla="*/ 5334734 h 6857999"/>
              <a:gd name="connsiteX1211" fmla="*/ 3192576 w 4528142"/>
              <a:gd name="connsiteY1211" fmla="*/ 5336092 h 6857999"/>
              <a:gd name="connsiteX1212" fmla="*/ 3191872 w 4528142"/>
              <a:gd name="connsiteY1212" fmla="*/ 5338518 h 6857999"/>
              <a:gd name="connsiteX1213" fmla="*/ 3190385 w 4528142"/>
              <a:gd name="connsiteY1213" fmla="*/ 5341729 h 6857999"/>
              <a:gd name="connsiteX1214" fmla="*/ 3188323 w 4528142"/>
              <a:gd name="connsiteY1214" fmla="*/ 5344365 h 6857999"/>
              <a:gd name="connsiteX1215" fmla="*/ 3187619 w 4528142"/>
              <a:gd name="connsiteY1215" fmla="*/ 5346792 h 6857999"/>
              <a:gd name="connsiteX1216" fmla="*/ 3187410 w 4528142"/>
              <a:gd name="connsiteY1216" fmla="*/ 5348149 h 6857999"/>
              <a:gd name="connsiteX1217" fmla="*/ 3187593 w 4528142"/>
              <a:gd name="connsiteY1217" fmla="*/ 5349115 h 6857999"/>
              <a:gd name="connsiteX1218" fmla="*/ 3188168 w 4528142"/>
              <a:gd name="connsiteY1218" fmla="*/ 5349689 h 6857999"/>
              <a:gd name="connsiteX1219" fmla="*/ 3189316 w 4528142"/>
              <a:gd name="connsiteY1219" fmla="*/ 5350838 h 6857999"/>
              <a:gd name="connsiteX1220" fmla="*/ 3183263 w 4528142"/>
              <a:gd name="connsiteY1220" fmla="*/ 5355743 h 6857999"/>
              <a:gd name="connsiteX1221" fmla="*/ 3178095 w 4528142"/>
              <a:gd name="connsiteY1221" fmla="*/ 5359187 h 6857999"/>
              <a:gd name="connsiteX1222" fmla="*/ 3174493 w 4528142"/>
              <a:gd name="connsiteY1222" fmla="*/ 5361066 h 6857999"/>
              <a:gd name="connsiteX1223" fmla="*/ 3172354 w 4528142"/>
              <a:gd name="connsiteY1223" fmla="*/ 5362057 h 6857999"/>
              <a:gd name="connsiteX1224" fmla="*/ 3171493 w 4528142"/>
              <a:gd name="connsiteY1224" fmla="*/ 5361196 h 6857999"/>
              <a:gd name="connsiteX1225" fmla="*/ 3171414 w 4528142"/>
              <a:gd name="connsiteY1225" fmla="*/ 5359551 h 6857999"/>
              <a:gd name="connsiteX1226" fmla="*/ 3172326 w 4528142"/>
              <a:gd name="connsiteY1226" fmla="*/ 5355767 h 6857999"/>
              <a:gd name="connsiteX1227" fmla="*/ 3174021 w 4528142"/>
              <a:gd name="connsiteY1227" fmla="*/ 5351200 h 6857999"/>
              <a:gd name="connsiteX1228" fmla="*/ 3174909 w 4528142"/>
              <a:gd name="connsiteY1228" fmla="*/ 5349739 h 6857999"/>
              <a:gd name="connsiteX1229" fmla="*/ 3174439 w 4528142"/>
              <a:gd name="connsiteY1229" fmla="*/ 5348486 h 6857999"/>
              <a:gd name="connsiteX1230" fmla="*/ 3173761 w 4528142"/>
              <a:gd name="connsiteY1230" fmla="*/ 5348589 h 6857999"/>
              <a:gd name="connsiteX1231" fmla="*/ 3171621 w 4528142"/>
              <a:gd name="connsiteY1231" fmla="*/ 5349581 h 6857999"/>
              <a:gd name="connsiteX1232" fmla="*/ 3168593 w 4528142"/>
              <a:gd name="connsiteY1232" fmla="*/ 5352034 h 6857999"/>
              <a:gd name="connsiteX1233" fmla="*/ 3164679 w 4528142"/>
              <a:gd name="connsiteY1233" fmla="*/ 5355948 h 6857999"/>
              <a:gd name="connsiteX1234" fmla="*/ 3158833 w 4528142"/>
              <a:gd name="connsiteY1234" fmla="*/ 5359497 h 6857999"/>
              <a:gd name="connsiteX1235" fmla="*/ 3157372 w 4528142"/>
              <a:gd name="connsiteY1235" fmla="*/ 5360383 h 6857999"/>
              <a:gd name="connsiteX1236" fmla="*/ 3156407 w 4528142"/>
              <a:gd name="connsiteY1236" fmla="*/ 5360201 h 6857999"/>
              <a:gd name="connsiteX1237" fmla="*/ 3156120 w 4528142"/>
              <a:gd name="connsiteY1237" fmla="*/ 5359913 h 6857999"/>
              <a:gd name="connsiteX1238" fmla="*/ 3155832 w 4528142"/>
              <a:gd name="connsiteY1238" fmla="*/ 5359626 h 6857999"/>
              <a:gd name="connsiteX1239" fmla="*/ 3156536 w 4528142"/>
              <a:gd name="connsiteY1239" fmla="*/ 5357199 h 6857999"/>
              <a:gd name="connsiteX1240" fmla="*/ 3158415 w 4528142"/>
              <a:gd name="connsiteY1240" fmla="*/ 5353597 h 6857999"/>
              <a:gd name="connsiteX1241" fmla="*/ 3161650 w 4528142"/>
              <a:gd name="connsiteY1241" fmla="*/ 5349788 h 6857999"/>
              <a:gd name="connsiteX1242" fmla="*/ 3164782 w 4528142"/>
              <a:gd name="connsiteY1242" fmla="*/ 5346656 h 6857999"/>
              <a:gd name="connsiteX1243" fmla="*/ 3168200 w 4528142"/>
              <a:gd name="connsiteY1243" fmla="*/ 5343812 h 6857999"/>
              <a:gd name="connsiteX1244" fmla="*/ 3165250 w 4528142"/>
              <a:gd name="connsiteY1244" fmla="*/ 5339297 h 6857999"/>
              <a:gd name="connsiteX1245" fmla="*/ 3163840 w 4528142"/>
              <a:gd name="connsiteY1245" fmla="*/ 5335538 h 6857999"/>
              <a:gd name="connsiteX1246" fmla="*/ 3163004 w 4528142"/>
              <a:gd name="connsiteY1246" fmla="*/ 5332354 h 6857999"/>
              <a:gd name="connsiteX1247" fmla="*/ 3163134 w 4528142"/>
              <a:gd name="connsiteY1247" fmla="*/ 5329351 h 6857999"/>
              <a:gd name="connsiteX1248" fmla="*/ 3163056 w 4528142"/>
              <a:gd name="connsiteY1248" fmla="*/ 5327707 h 6857999"/>
              <a:gd name="connsiteX1249" fmla="*/ 3164229 w 4528142"/>
              <a:gd name="connsiteY1249" fmla="*/ 5326533 h 6857999"/>
              <a:gd name="connsiteX1250" fmla="*/ 3165012 w 4528142"/>
              <a:gd name="connsiteY1250" fmla="*/ 5325751 h 6857999"/>
              <a:gd name="connsiteX1251" fmla="*/ 3165101 w 4528142"/>
              <a:gd name="connsiteY1251" fmla="*/ 5296277 h 6857999"/>
              <a:gd name="connsiteX1252" fmla="*/ 3166871 w 4528142"/>
              <a:gd name="connsiteY1252" fmla="*/ 5297251 h 6857999"/>
              <a:gd name="connsiteX1253" fmla="*/ 3168917 w 4528142"/>
              <a:gd name="connsiteY1253" fmla="*/ 5298498 h 6857999"/>
              <a:gd name="connsiteX1254" fmla="*/ 3170164 w 4528142"/>
              <a:gd name="connsiteY1254" fmla="*/ 5300544 h 6857999"/>
              <a:gd name="connsiteX1255" fmla="*/ 3171462 w 4528142"/>
              <a:gd name="connsiteY1255" fmla="*/ 5305831 h 6857999"/>
              <a:gd name="connsiteX1256" fmla="*/ 3164904 w 4528142"/>
              <a:gd name="connsiteY1256" fmla="*/ 5309646 h 6857999"/>
              <a:gd name="connsiteX1257" fmla="*/ 3160614 w 4528142"/>
              <a:gd name="connsiteY1257" fmla="*/ 5311740 h 6857999"/>
              <a:gd name="connsiteX1258" fmla="*/ 3158594 w 4528142"/>
              <a:gd name="connsiteY1258" fmla="*/ 5312113 h 6857999"/>
              <a:gd name="connsiteX1259" fmla="*/ 3157646 w 4528142"/>
              <a:gd name="connsiteY1259" fmla="*/ 5311964 h 6857999"/>
              <a:gd name="connsiteX1260" fmla="*/ 3156000 w 4528142"/>
              <a:gd name="connsiteY1260" fmla="*/ 5310318 h 6857999"/>
              <a:gd name="connsiteX1261" fmla="*/ 3154752 w 4528142"/>
              <a:gd name="connsiteY1261" fmla="*/ 5308272 h 6857999"/>
              <a:gd name="connsiteX1262" fmla="*/ 3154303 w 4528142"/>
              <a:gd name="connsiteY1262" fmla="*/ 5305429 h 6857999"/>
              <a:gd name="connsiteX1263" fmla="*/ 3153454 w 4528142"/>
              <a:gd name="connsiteY1263" fmla="*/ 5302985 h 6857999"/>
              <a:gd name="connsiteX1264" fmla="*/ 3152332 w 4528142"/>
              <a:gd name="connsiteY1264" fmla="*/ 5300265 h 6857999"/>
              <a:gd name="connsiteX1265" fmla="*/ 3157968 w 4528142"/>
              <a:gd name="connsiteY1265" fmla="*/ 5297923 h 6857999"/>
              <a:gd name="connsiteX1266" fmla="*/ 3162133 w 4528142"/>
              <a:gd name="connsiteY1266" fmla="*/ 5296502 h 6857999"/>
              <a:gd name="connsiteX1267" fmla="*/ 3165711 w 4528142"/>
              <a:gd name="connsiteY1267" fmla="*/ 5275965 h 6857999"/>
              <a:gd name="connsiteX1268" fmla="*/ 3168896 w 4528142"/>
              <a:gd name="connsiteY1268" fmla="*/ 5276057 h 6857999"/>
              <a:gd name="connsiteX1269" fmla="*/ 3171147 w 4528142"/>
              <a:gd name="connsiteY1269" fmla="*/ 5275990 h 6857999"/>
              <a:gd name="connsiteX1270" fmla="*/ 3170919 w 4528142"/>
              <a:gd name="connsiteY1270" fmla="*/ 5277310 h 6857999"/>
              <a:gd name="connsiteX1271" fmla="*/ 3171738 w 4528142"/>
              <a:gd name="connsiteY1271" fmla="*/ 5278128 h 6857999"/>
              <a:gd name="connsiteX1272" fmla="*/ 3171172 w 4528142"/>
              <a:gd name="connsiteY1272" fmla="*/ 5281426 h 6857999"/>
              <a:gd name="connsiteX1273" fmla="*/ 3164441 w 4528142"/>
              <a:gd name="connsiteY1273" fmla="*/ 5287064 h 6857999"/>
              <a:gd name="connsiteX1274" fmla="*/ 3158711 w 4528142"/>
              <a:gd name="connsiteY1274" fmla="*/ 5290610 h 6857999"/>
              <a:gd name="connsiteX1275" fmla="*/ 3154526 w 4528142"/>
              <a:gd name="connsiteY1275" fmla="*/ 5292611 h 6857999"/>
              <a:gd name="connsiteX1276" fmla="*/ 3151342 w 4528142"/>
              <a:gd name="connsiteY1276" fmla="*/ 5292518 h 6857999"/>
              <a:gd name="connsiteX1277" fmla="*/ 3149590 w 4528142"/>
              <a:gd name="connsiteY1277" fmla="*/ 5291539 h 6857999"/>
              <a:gd name="connsiteX1278" fmla="*/ 3148225 w 4528142"/>
              <a:gd name="connsiteY1278" fmla="*/ 5290174 h 6857999"/>
              <a:gd name="connsiteX1279" fmla="*/ 3148019 w 4528142"/>
              <a:gd name="connsiteY1279" fmla="*/ 5287649 h 6857999"/>
              <a:gd name="connsiteX1280" fmla="*/ 3147153 w 4528142"/>
              <a:gd name="connsiteY1280" fmla="*/ 5285238 h 6857999"/>
              <a:gd name="connsiteX1281" fmla="*/ 3157729 w 4528142"/>
              <a:gd name="connsiteY1281" fmla="*/ 5279578 h 6857999"/>
              <a:gd name="connsiteX1282" fmla="*/ 3161913 w 4528142"/>
              <a:gd name="connsiteY1282" fmla="*/ 5277578 h 6857999"/>
              <a:gd name="connsiteX1283" fmla="*/ 3070924 w 4528142"/>
              <a:gd name="connsiteY1283" fmla="*/ 5272397 h 6857999"/>
              <a:gd name="connsiteX1284" fmla="*/ 3079670 w 4528142"/>
              <a:gd name="connsiteY1284" fmla="*/ 5273413 h 6857999"/>
              <a:gd name="connsiteX1285" fmla="*/ 3088991 w 4528142"/>
              <a:gd name="connsiteY1285" fmla="*/ 5275004 h 6857999"/>
              <a:gd name="connsiteX1286" fmla="*/ 3093122 w 4528142"/>
              <a:gd name="connsiteY1286" fmla="*/ 5276042 h 6857999"/>
              <a:gd name="connsiteX1287" fmla="*/ 3095806 w 4528142"/>
              <a:gd name="connsiteY1287" fmla="*/ 5277953 h 6857999"/>
              <a:gd name="connsiteX1288" fmla="*/ 3098104 w 4528142"/>
              <a:gd name="connsiteY1288" fmla="*/ 5280250 h 6857999"/>
              <a:gd name="connsiteX1289" fmla="*/ 3098379 w 4528142"/>
              <a:gd name="connsiteY1289" fmla="*/ 5282847 h 6857999"/>
              <a:gd name="connsiteX1290" fmla="*/ 3098468 w 4528142"/>
              <a:gd name="connsiteY1290" fmla="*/ 5284481 h 6857999"/>
              <a:gd name="connsiteX1291" fmla="*/ 3097596 w 4528142"/>
              <a:gd name="connsiteY1291" fmla="*/ 5285927 h 6857999"/>
              <a:gd name="connsiteX1292" fmla="*/ 3095363 w 4528142"/>
              <a:gd name="connsiteY1292" fmla="*/ 5289882 h 6857999"/>
              <a:gd name="connsiteX1293" fmla="*/ 3090727 w 4528142"/>
              <a:gd name="connsiteY1293" fmla="*/ 5294519 h 6857999"/>
              <a:gd name="connsiteX1294" fmla="*/ 3084454 w 4528142"/>
              <a:gd name="connsiteY1294" fmla="*/ 5299069 h 6857999"/>
              <a:gd name="connsiteX1295" fmla="*/ 3083403 w 4528142"/>
              <a:gd name="connsiteY1295" fmla="*/ 5297248 h 6857999"/>
              <a:gd name="connsiteX1296" fmla="*/ 3084663 w 4528142"/>
              <a:gd name="connsiteY1296" fmla="*/ 5295414 h 6857999"/>
              <a:gd name="connsiteX1297" fmla="*/ 3086022 w 4528142"/>
              <a:gd name="connsiteY1297" fmla="*/ 5292906 h 6857999"/>
              <a:gd name="connsiteX1298" fmla="*/ 3089886 w 4528142"/>
              <a:gd name="connsiteY1298" fmla="*/ 5289042 h 6857999"/>
              <a:gd name="connsiteX1299" fmla="*/ 3088826 w 4528142"/>
              <a:gd name="connsiteY1299" fmla="*/ 5289528 h 6857999"/>
              <a:gd name="connsiteX1300" fmla="*/ 3087579 w 4528142"/>
              <a:gd name="connsiteY1300" fmla="*/ 5289052 h 6857999"/>
              <a:gd name="connsiteX1301" fmla="*/ 3085359 w 4528142"/>
              <a:gd name="connsiteY1301" fmla="*/ 5290699 h 6857999"/>
              <a:gd name="connsiteX1302" fmla="*/ 3083039 w 4528142"/>
              <a:gd name="connsiteY1302" fmla="*/ 5293018 h 6857999"/>
              <a:gd name="connsiteX1303" fmla="*/ 3082940 w 4528142"/>
              <a:gd name="connsiteY1303" fmla="*/ 5293691 h 6857999"/>
              <a:gd name="connsiteX1304" fmla="*/ 3082554 w 4528142"/>
              <a:gd name="connsiteY1304" fmla="*/ 5294078 h 6857999"/>
              <a:gd name="connsiteX1305" fmla="*/ 3079086 w 4528142"/>
              <a:gd name="connsiteY1305" fmla="*/ 5295247 h 6857999"/>
              <a:gd name="connsiteX1306" fmla="*/ 3076877 w 4528142"/>
              <a:gd name="connsiteY1306" fmla="*/ 5294586 h 6857999"/>
              <a:gd name="connsiteX1307" fmla="*/ 3074954 w 4528142"/>
              <a:gd name="connsiteY1307" fmla="*/ 5294210 h 6857999"/>
              <a:gd name="connsiteX1308" fmla="*/ 3073519 w 4528142"/>
              <a:gd name="connsiteY1308" fmla="*/ 5292775 h 6857999"/>
              <a:gd name="connsiteX1309" fmla="*/ 3072370 w 4528142"/>
              <a:gd name="connsiteY1309" fmla="*/ 5291626 h 6857999"/>
              <a:gd name="connsiteX1310" fmla="*/ 3071708 w 4528142"/>
              <a:gd name="connsiteY1310" fmla="*/ 5289417 h 6857999"/>
              <a:gd name="connsiteX1311" fmla="*/ 3070383 w 4528142"/>
              <a:gd name="connsiteY1311" fmla="*/ 5284999 h 6857999"/>
              <a:gd name="connsiteX1312" fmla="*/ 3069444 w 4528142"/>
              <a:gd name="connsiteY1312" fmla="*/ 5280195 h 6857999"/>
              <a:gd name="connsiteX1313" fmla="*/ 3067731 w 4528142"/>
              <a:gd name="connsiteY1313" fmla="*/ 5276164 h 6857999"/>
              <a:gd name="connsiteX1314" fmla="*/ 3066682 w 4528142"/>
              <a:gd name="connsiteY1314" fmla="*/ 5274341 h 6857999"/>
              <a:gd name="connsiteX1315" fmla="*/ 3065147 w 4528142"/>
              <a:gd name="connsiteY1315" fmla="*/ 5273580 h 6857999"/>
              <a:gd name="connsiteX1316" fmla="*/ 3062938 w 4528142"/>
              <a:gd name="connsiteY1316" fmla="*/ 5272916 h 6857999"/>
              <a:gd name="connsiteX1317" fmla="*/ 3063998 w 4528142"/>
              <a:gd name="connsiteY1317" fmla="*/ 5272431 h 6857999"/>
              <a:gd name="connsiteX1318" fmla="*/ 3164224 w 4528142"/>
              <a:gd name="connsiteY1318" fmla="*/ 5235053 h 6857999"/>
              <a:gd name="connsiteX1319" fmla="*/ 3162953 w 4528142"/>
              <a:gd name="connsiteY1319" fmla="*/ 5240814 h 6857999"/>
              <a:gd name="connsiteX1320" fmla="*/ 3161398 w 4528142"/>
              <a:gd name="connsiteY1320" fmla="*/ 5246298 h 6857999"/>
              <a:gd name="connsiteX1321" fmla="*/ 3157672 w 4528142"/>
              <a:gd name="connsiteY1321" fmla="*/ 5255075 h 6857999"/>
              <a:gd name="connsiteX1322" fmla="*/ 3154897 w 4528142"/>
              <a:gd name="connsiteY1322" fmla="*/ 5264024 h 6857999"/>
              <a:gd name="connsiteX1323" fmla="*/ 3153065 w 4528142"/>
              <a:gd name="connsiteY1323" fmla="*/ 5269223 h 6857999"/>
              <a:gd name="connsiteX1324" fmla="*/ 3152353 w 4528142"/>
              <a:gd name="connsiteY1324" fmla="*/ 5275547 h 6857999"/>
              <a:gd name="connsiteX1325" fmla="*/ 3146932 w 4528142"/>
              <a:gd name="connsiteY1325" fmla="*/ 5278724 h 6857999"/>
              <a:gd name="connsiteX1326" fmla="*/ 3143465 w 4528142"/>
              <a:gd name="connsiteY1326" fmla="*/ 5279946 h 6857999"/>
              <a:gd name="connsiteX1327" fmla="*/ 3142123 w 4528142"/>
              <a:gd name="connsiteY1327" fmla="*/ 5280165 h 6857999"/>
              <a:gd name="connsiteX1328" fmla="*/ 3141563 w 4528142"/>
              <a:gd name="connsiteY1328" fmla="*/ 5279604 h 6857999"/>
              <a:gd name="connsiteX1329" fmla="*/ 3141220 w 4528142"/>
              <a:gd name="connsiteY1329" fmla="*/ 5277701 h 6857999"/>
              <a:gd name="connsiteX1330" fmla="*/ 3141490 w 4528142"/>
              <a:gd name="connsiteY1330" fmla="*/ 5274063 h 6857999"/>
              <a:gd name="connsiteX1331" fmla="*/ 3142321 w 4528142"/>
              <a:gd name="connsiteY1331" fmla="*/ 5270987 h 6857999"/>
              <a:gd name="connsiteX1332" fmla="*/ 3145658 w 4528142"/>
              <a:gd name="connsiteY1332" fmla="*/ 5262600 h 6857999"/>
              <a:gd name="connsiteX1333" fmla="*/ 3146598 w 4528142"/>
              <a:gd name="connsiteY1333" fmla="*/ 5258852 h 6857999"/>
              <a:gd name="connsiteX1334" fmla="*/ 3147541 w 4528142"/>
              <a:gd name="connsiteY1334" fmla="*/ 5255104 h 6857999"/>
              <a:gd name="connsiteX1335" fmla="*/ 3147199 w 4528142"/>
              <a:gd name="connsiteY1335" fmla="*/ 5253199 h 6857999"/>
              <a:gd name="connsiteX1336" fmla="*/ 3147139 w 4528142"/>
              <a:gd name="connsiteY1336" fmla="*/ 5251577 h 6857999"/>
              <a:gd name="connsiteX1337" fmla="*/ 3145516 w 4528142"/>
              <a:gd name="connsiteY1337" fmla="*/ 5251516 h 6857999"/>
              <a:gd name="connsiteX1338" fmla="*/ 3144844 w 4528142"/>
              <a:gd name="connsiteY1338" fmla="*/ 5251626 h 6857999"/>
              <a:gd name="connsiteX1339" fmla="*/ 3142830 w 4528142"/>
              <a:gd name="connsiteY1339" fmla="*/ 5251957 h 6857999"/>
              <a:gd name="connsiteX1340" fmla="*/ 3138582 w 4528142"/>
              <a:gd name="connsiteY1340" fmla="*/ 5253959 h 6857999"/>
              <a:gd name="connsiteX1341" fmla="*/ 3132098 w 4528142"/>
              <a:gd name="connsiteY1341" fmla="*/ 5257637 h 6857999"/>
              <a:gd name="connsiteX1342" fmla="*/ 3122769 w 4528142"/>
              <a:gd name="connsiteY1342" fmla="*/ 5264721 h 6857999"/>
              <a:gd name="connsiteX1343" fmla="*/ 3127067 w 4528142"/>
              <a:gd name="connsiteY1343" fmla="*/ 5260423 h 6857999"/>
              <a:gd name="connsiteX1344" fmla="*/ 3130975 w 4528142"/>
              <a:gd name="connsiteY1344" fmla="*/ 5256514 h 6857999"/>
              <a:gd name="connsiteX1345" fmla="*/ 3142649 w 4528142"/>
              <a:gd name="connsiteY1345" fmla="*/ 5247086 h 6857999"/>
              <a:gd name="connsiteX1346" fmla="*/ 3148571 w 4528142"/>
              <a:gd name="connsiteY1346" fmla="*/ 5242847 h 6857999"/>
              <a:gd name="connsiteX1347" fmla="*/ 3154382 w 4528142"/>
              <a:gd name="connsiteY1347" fmla="*/ 5239282 h 6857999"/>
              <a:gd name="connsiteX1348" fmla="*/ 3159695 w 4528142"/>
              <a:gd name="connsiteY1348" fmla="*/ 5236775 h 6857999"/>
              <a:gd name="connsiteX1349" fmla="*/ 2940810 w 4528142"/>
              <a:gd name="connsiteY1349" fmla="*/ 5209484 h 6857999"/>
              <a:gd name="connsiteX1350" fmla="*/ 2944251 w 4528142"/>
              <a:gd name="connsiteY1350" fmla="*/ 5209890 h 6857999"/>
              <a:gd name="connsiteX1351" fmla="*/ 2945076 w 4528142"/>
              <a:gd name="connsiteY1351" fmla="*/ 5210715 h 6857999"/>
              <a:gd name="connsiteX1352" fmla="*/ 2945246 w 4528142"/>
              <a:gd name="connsiteY1352" fmla="*/ 5211645 h 6857999"/>
              <a:gd name="connsiteX1353" fmla="*/ 2944933 w 4528142"/>
              <a:gd name="connsiteY1353" fmla="*/ 5213607 h 6857999"/>
              <a:gd name="connsiteX1354" fmla="*/ 2945275 w 4528142"/>
              <a:gd name="connsiteY1354" fmla="*/ 5215464 h 6857999"/>
              <a:gd name="connsiteX1355" fmla="*/ 2940316 w 4528142"/>
              <a:gd name="connsiteY1355" fmla="*/ 5216575 h 6857999"/>
              <a:gd name="connsiteX1356" fmla="*/ 2935632 w 4528142"/>
              <a:gd name="connsiteY1356" fmla="*/ 5217959 h 6857999"/>
              <a:gd name="connsiteX1357" fmla="*/ 2925128 w 4528142"/>
              <a:gd name="connsiteY1357" fmla="*/ 5221866 h 6857999"/>
              <a:gd name="connsiteX1358" fmla="*/ 2920928 w 4528142"/>
              <a:gd name="connsiteY1358" fmla="*/ 5222217 h 6857999"/>
              <a:gd name="connsiteX1359" fmla="*/ 2917278 w 4528142"/>
              <a:gd name="connsiteY1359" fmla="*/ 5223119 h 6857999"/>
              <a:gd name="connsiteX1360" fmla="*/ 2916453 w 4528142"/>
              <a:gd name="connsiteY1360" fmla="*/ 5222294 h 6857999"/>
              <a:gd name="connsiteX1361" fmla="*/ 2915353 w 4528142"/>
              <a:gd name="connsiteY1361" fmla="*/ 5221194 h 6857999"/>
              <a:gd name="connsiteX1362" fmla="*/ 2915562 w 4528142"/>
              <a:gd name="connsiteY1362" fmla="*/ 5219886 h 6857999"/>
              <a:gd name="connsiteX1363" fmla="*/ 2915117 w 4528142"/>
              <a:gd name="connsiteY1363" fmla="*/ 5218681 h 6857999"/>
              <a:gd name="connsiteX1364" fmla="*/ 2927518 w 4528142"/>
              <a:gd name="connsiteY1364" fmla="*/ 5212879 h 6857999"/>
              <a:gd name="connsiteX1365" fmla="*/ 2932580 w 4528142"/>
              <a:gd name="connsiteY1365" fmla="*/ 5211114 h 6857999"/>
              <a:gd name="connsiteX1366" fmla="*/ 2937264 w 4528142"/>
              <a:gd name="connsiteY1366" fmla="*/ 5209730 h 6857999"/>
              <a:gd name="connsiteX1367" fmla="*/ 3100808 w 4528142"/>
              <a:gd name="connsiteY1367" fmla="*/ 5171637 h 6857999"/>
              <a:gd name="connsiteX1368" fmla="*/ 3098762 w 4528142"/>
              <a:gd name="connsiteY1368" fmla="*/ 5174230 h 6857999"/>
              <a:gd name="connsiteX1369" fmla="*/ 3094623 w 4528142"/>
              <a:gd name="connsiteY1369" fmla="*/ 5177822 h 6857999"/>
              <a:gd name="connsiteX1370" fmla="*/ 3086071 w 4528142"/>
              <a:gd name="connsiteY1370" fmla="*/ 5184730 h 6857999"/>
              <a:gd name="connsiteX1371" fmla="*/ 3082319 w 4528142"/>
              <a:gd name="connsiteY1371" fmla="*/ 5187936 h 6857999"/>
              <a:gd name="connsiteX1372" fmla="*/ 3078566 w 4528142"/>
              <a:gd name="connsiteY1372" fmla="*/ 5191141 h 6857999"/>
              <a:gd name="connsiteX1373" fmla="*/ 3076134 w 4528142"/>
              <a:gd name="connsiteY1373" fmla="*/ 5194120 h 6857999"/>
              <a:gd name="connsiteX1374" fmla="*/ 3075635 w 4528142"/>
              <a:gd name="connsiteY1374" fmla="*/ 5195166 h 6857999"/>
              <a:gd name="connsiteX1375" fmla="*/ 3075023 w 4528142"/>
              <a:gd name="connsiteY1375" fmla="*/ 5196875 h 6857999"/>
              <a:gd name="connsiteX1376" fmla="*/ 3069676 w 4528142"/>
              <a:gd name="connsiteY1376" fmla="*/ 5200031 h 6857999"/>
              <a:gd name="connsiteX1377" fmla="*/ 3065715 w 4528142"/>
              <a:gd name="connsiteY1377" fmla="*/ 5200707 h 6857999"/>
              <a:gd name="connsiteX1378" fmla="*/ 3062800 w 4528142"/>
              <a:gd name="connsiteY1378" fmla="*/ 5200884 h 6857999"/>
              <a:gd name="connsiteX1379" fmla="*/ 3061316 w 4528142"/>
              <a:gd name="connsiteY1379" fmla="*/ 5200177 h 6857999"/>
              <a:gd name="connsiteX1380" fmla="*/ 3059947 w 4528142"/>
              <a:gd name="connsiteY1380" fmla="*/ 5198808 h 6857999"/>
              <a:gd name="connsiteX1381" fmla="*/ 3058692 w 4528142"/>
              <a:gd name="connsiteY1381" fmla="*/ 5196778 h 6857999"/>
              <a:gd name="connsiteX1382" fmla="*/ 3058161 w 4528142"/>
              <a:gd name="connsiteY1382" fmla="*/ 5192380 h 6857999"/>
              <a:gd name="connsiteX1383" fmla="*/ 3065329 w 4528142"/>
              <a:gd name="connsiteY1383" fmla="*/ 5187951 h 6857999"/>
              <a:gd name="connsiteX1384" fmla="*/ 3071610 w 4528142"/>
              <a:gd name="connsiteY1384" fmla="*/ 5184955 h 6857999"/>
              <a:gd name="connsiteX1385" fmla="*/ 3081030 w 4528142"/>
              <a:gd name="connsiteY1385" fmla="*/ 5180464 h 6857999"/>
              <a:gd name="connsiteX1386" fmla="*/ 3090613 w 4528142"/>
              <a:gd name="connsiteY1386" fmla="*/ 5176903 h 6857999"/>
              <a:gd name="connsiteX1387" fmla="*/ 3095574 w 4528142"/>
              <a:gd name="connsiteY1387" fmla="*/ 5174133 h 6857999"/>
              <a:gd name="connsiteX1388" fmla="*/ 2931921 w 4528142"/>
              <a:gd name="connsiteY1388" fmla="*/ 5167412 h 6857999"/>
              <a:gd name="connsiteX1389" fmla="*/ 2933963 w 4528142"/>
              <a:gd name="connsiteY1389" fmla="*/ 5168680 h 6857999"/>
              <a:gd name="connsiteX1390" fmla="*/ 2935506 w 4528142"/>
              <a:gd name="connsiteY1390" fmla="*/ 5170997 h 6857999"/>
              <a:gd name="connsiteX1391" fmla="*/ 2936663 w 4528142"/>
              <a:gd name="connsiteY1391" fmla="*/ 5173699 h 6857999"/>
              <a:gd name="connsiteX1392" fmla="*/ 2938207 w 4528142"/>
              <a:gd name="connsiteY1392" fmla="*/ 5176016 h 6857999"/>
              <a:gd name="connsiteX1393" fmla="*/ 2939750 w 4528142"/>
              <a:gd name="connsiteY1393" fmla="*/ 5178332 h 6857999"/>
              <a:gd name="connsiteX1394" fmla="*/ 2932134 w 4528142"/>
              <a:gd name="connsiteY1394" fmla="*/ 5181538 h 6857999"/>
              <a:gd name="connsiteX1395" fmla="*/ 2927771 w 4528142"/>
              <a:gd name="connsiteY1395" fmla="*/ 5182590 h 6857999"/>
              <a:gd name="connsiteX1396" fmla="*/ 2924021 w 4528142"/>
              <a:gd name="connsiteY1396" fmla="*/ 5181930 h 6857999"/>
              <a:gd name="connsiteX1397" fmla="*/ 2921318 w 4528142"/>
              <a:gd name="connsiteY1397" fmla="*/ 5180773 h 6857999"/>
              <a:gd name="connsiteX1398" fmla="*/ 2919388 w 4528142"/>
              <a:gd name="connsiteY1398" fmla="*/ 5178843 h 6857999"/>
              <a:gd name="connsiteX1399" fmla="*/ 2918507 w 4528142"/>
              <a:gd name="connsiteY1399" fmla="*/ 5176416 h 6857999"/>
              <a:gd name="connsiteX1400" fmla="*/ 2917351 w 4528142"/>
              <a:gd name="connsiteY1400" fmla="*/ 5173713 h 6857999"/>
              <a:gd name="connsiteX1401" fmla="*/ 2915916 w 4528142"/>
              <a:gd name="connsiteY1401" fmla="*/ 5170735 h 6857999"/>
              <a:gd name="connsiteX1402" fmla="*/ 2922375 w 4528142"/>
              <a:gd name="connsiteY1402" fmla="*/ 5168688 h 6857999"/>
              <a:gd name="connsiteX1403" fmla="*/ 2927673 w 4528142"/>
              <a:gd name="connsiteY1403" fmla="*/ 5167801 h 6857999"/>
              <a:gd name="connsiteX1404" fmla="*/ 3113013 w 4528142"/>
              <a:gd name="connsiteY1404" fmla="*/ 5166690 h 6857999"/>
              <a:gd name="connsiteX1405" fmla="*/ 3117813 w 4528142"/>
              <a:gd name="connsiteY1405" fmla="*/ 5166913 h 6857999"/>
              <a:gd name="connsiteX1406" fmla="*/ 3121645 w 4528142"/>
              <a:gd name="connsiteY1406" fmla="*/ 5169220 h 6857999"/>
              <a:gd name="connsiteX1407" fmla="*/ 3125860 w 4528142"/>
              <a:gd name="connsiteY1407" fmla="*/ 5171146 h 6857999"/>
              <a:gd name="connsiteX1408" fmla="*/ 3130075 w 4528142"/>
              <a:gd name="connsiteY1408" fmla="*/ 5173071 h 6857999"/>
              <a:gd name="connsiteX1409" fmla="*/ 3133423 w 4528142"/>
              <a:gd name="connsiteY1409" fmla="*/ 5176421 h 6857999"/>
              <a:gd name="connsiteX1410" fmla="*/ 3135628 w 4528142"/>
              <a:gd name="connsiteY1410" fmla="*/ 5180914 h 6857999"/>
              <a:gd name="connsiteX1411" fmla="*/ 3137553 w 4528142"/>
              <a:gd name="connsiteY1411" fmla="*/ 5185128 h 6857999"/>
              <a:gd name="connsiteX1412" fmla="*/ 3138819 w 4528142"/>
              <a:gd name="connsiteY1412" fmla="*/ 5189444 h 6857999"/>
              <a:gd name="connsiteX1413" fmla="*/ 3139601 w 4528142"/>
              <a:gd name="connsiteY1413" fmla="*/ 5194802 h 6857999"/>
              <a:gd name="connsiteX1414" fmla="*/ 3138783 w 4528142"/>
              <a:gd name="connsiteY1414" fmla="*/ 5200085 h 6857999"/>
              <a:gd name="connsiteX1415" fmla="*/ 3137304 w 4528142"/>
              <a:gd name="connsiteY1415" fmla="*/ 5205471 h 6857999"/>
              <a:gd name="connsiteX1416" fmla="*/ 3134123 w 4528142"/>
              <a:gd name="connsiteY1416" fmla="*/ 5211444 h 6857999"/>
              <a:gd name="connsiteX1417" fmla="*/ 3128960 w 4528142"/>
              <a:gd name="connsiteY1417" fmla="*/ 5217723 h 6857999"/>
              <a:gd name="connsiteX1418" fmla="*/ 3123416 w 4528142"/>
              <a:gd name="connsiteY1418" fmla="*/ 5224383 h 6857999"/>
              <a:gd name="connsiteX1419" fmla="*/ 3115714 w 4528142"/>
              <a:gd name="connsiteY1419" fmla="*/ 5230410 h 6857999"/>
              <a:gd name="connsiteX1420" fmla="*/ 3115602 w 4528142"/>
              <a:gd name="connsiteY1420" fmla="*/ 5239452 h 6857999"/>
              <a:gd name="connsiteX1421" fmla="*/ 3115901 w 4528142"/>
              <a:gd name="connsiteY1421" fmla="*/ 5245852 h 6857999"/>
              <a:gd name="connsiteX1422" fmla="*/ 3116199 w 4528142"/>
              <a:gd name="connsiteY1422" fmla="*/ 5252253 h 6857999"/>
              <a:gd name="connsiteX1423" fmla="*/ 3115966 w 4528142"/>
              <a:gd name="connsiteY1423" fmla="*/ 5255834 h 6857999"/>
              <a:gd name="connsiteX1424" fmla="*/ 3115529 w 4528142"/>
              <a:gd name="connsiteY1424" fmla="*/ 5260736 h 6857999"/>
              <a:gd name="connsiteX1425" fmla="*/ 3110069 w 4528142"/>
              <a:gd name="connsiteY1425" fmla="*/ 5260614 h 6857999"/>
              <a:gd name="connsiteX1426" fmla="*/ 3105093 w 4528142"/>
              <a:gd name="connsiteY1426" fmla="*/ 5259452 h 6857999"/>
              <a:gd name="connsiteX1427" fmla="*/ 3100599 w 4528142"/>
              <a:gd name="connsiteY1427" fmla="*/ 5257248 h 6857999"/>
              <a:gd name="connsiteX1428" fmla="*/ 3096868 w 4528142"/>
              <a:gd name="connsiteY1428" fmla="*/ 5254279 h 6857999"/>
              <a:gd name="connsiteX1429" fmla="*/ 3093519 w 4528142"/>
              <a:gd name="connsiteY1429" fmla="*/ 5250931 h 6857999"/>
              <a:gd name="connsiteX1430" fmla="*/ 3090449 w 4528142"/>
              <a:gd name="connsiteY1430" fmla="*/ 5247861 h 6857999"/>
              <a:gd name="connsiteX1431" fmla="*/ 3088244 w 4528142"/>
              <a:gd name="connsiteY1431" fmla="*/ 5243367 h 6857999"/>
              <a:gd name="connsiteX1432" fmla="*/ 3085659 w 4528142"/>
              <a:gd name="connsiteY1432" fmla="*/ 5239254 h 6857999"/>
              <a:gd name="connsiteX1433" fmla="*/ 3082012 w 4528142"/>
              <a:gd name="connsiteY1433" fmla="*/ 5229506 h 6857999"/>
              <a:gd name="connsiteX1434" fmla="*/ 3079964 w 4528142"/>
              <a:gd name="connsiteY1434" fmla="*/ 5219832 h 6857999"/>
              <a:gd name="connsiteX1435" fmla="*/ 3078476 w 4528142"/>
              <a:gd name="connsiteY1435" fmla="*/ 5210715 h 6857999"/>
              <a:gd name="connsiteX1436" fmla="*/ 3077620 w 4528142"/>
              <a:gd name="connsiteY1436" fmla="*/ 5203757 h 6857999"/>
              <a:gd name="connsiteX1437" fmla="*/ 3081684 w 4528142"/>
              <a:gd name="connsiteY1437" fmla="*/ 5202483 h 6857999"/>
              <a:gd name="connsiteX1438" fmla="*/ 3084606 w 4528142"/>
              <a:gd name="connsiteY1438" fmla="*/ 5202353 h 6857999"/>
              <a:gd name="connsiteX1439" fmla="*/ 3087322 w 4528142"/>
              <a:gd name="connsiteY1439" fmla="*/ 5203543 h 6857999"/>
              <a:gd name="connsiteX1440" fmla="*/ 3089275 w 4528142"/>
              <a:gd name="connsiteY1440" fmla="*/ 5205498 h 6857999"/>
              <a:gd name="connsiteX1441" fmla="*/ 3090569 w 4528142"/>
              <a:gd name="connsiteY1441" fmla="*/ 5207553 h 6857999"/>
              <a:gd name="connsiteX1442" fmla="*/ 3091378 w 4528142"/>
              <a:gd name="connsiteY1442" fmla="*/ 5210651 h 6857999"/>
              <a:gd name="connsiteX1443" fmla="*/ 3092235 w 4528142"/>
              <a:gd name="connsiteY1443" fmla="*/ 5217609 h 6857999"/>
              <a:gd name="connsiteX1444" fmla="*/ 3093268 w 4528142"/>
              <a:gd name="connsiteY1444" fmla="*/ 5225507 h 6857999"/>
              <a:gd name="connsiteX1445" fmla="*/ 3093640 w 4528142"/>
              <a:gd name="connsiteY1445" fmla="*/ 5233507 h 6857999"/>
              <a:gd name="connsiteX1446" fmla="*/ 3094217 w 4528142"/>
              <a:gd name="connsiteY1446" fmla="*/ 5240186 h 6857999"/>
              <a:gd name="connsiteX1447" fmla="*/ 3094645 w 4528142"/>
              <a:gd name="connsiteY1447" fmla="*/ 5243665 h 6857999"/>
              <a:gd name="connsiteX1448" fmla="*/ 3095278 w 4528142"/>
              <a:gd name="connsiteY1448" fmla="*/ 5245823 h 6857999"/>
              <a:gd name="connsiteX1449" fmla="*/ 3099064 w 4528142"/>
              <a:gd name="connsiteY1449" fmla="*/ 5244270 h 6857999"/>
              <a:gd name="connsiteX1450" fmla="*/ 3102012 w 4528142"/>
              <a:gd name="connsiteY1450" fmla="*/ 5241880 h 6857999"/>
              <a:gd name="connsiteX1451" fmla="*/ 3104580 w 4528142"/>
              <a:gd name="connsiteY1451" fmla="*/ 5239870 h 6857999"/>
              <a:gd name="connsiteX1452" fmla="*/ 3107249 w 4528142"/>
              <a:gd name="connsiteY1452" fmla="*/ 5237200 h 6857999"/>
              <a:gd name="connsiteX1453" fmla="*/ 3112310 w 4528142"/>
              <a:gd name="connsiteY1453" fmla="*/ 5231582 h 6857999"/>
              <a:gd name="connsiteX1454" fmla="*/ 3117090 w 4528142"/>
              <a:gd name="connsiteY1454" fmla="*/ 5225685 h 6857999"/>
              <a:gd name="connsiteX1455" fmla="*/ 3124597 w 4528142"/>
              <a:gd name="connsiteY1455" fmla="*/ 5212597 h 6857999"/>
              <a:gd name="connsiteX1456" fmla="*/ 3128057 w 4528142"/>
              <a:gd name="connsiteY1456" fmla="*/ 5206904 h 6857999"/>
              <a:gd name="connsiteX1457" fmla="*/ 3132839 w 4528142"/>
              <a:gd name="connsiteY1457" fmla="*/ 5201006 h 6857999"/>
              <a:gd name="connsiteX1458" fmla="*/ 3129331 w 4528142"/>
              <a:gd name="connsiteY1458" fmla="*/ 5202839 h 6857999"/>
              <a:gd name="connsiteX1459" fmla="*/ 3125545 w 4528142"/>
              <a:gd name="connsiteY1459" fmla="*/ 5204392 h 6857999"/>
              <a:gd name="connsiteX1460" fmla="*/ 3123666 w 4528142"/>
              <a:gd name="connsiteY1460" fmla="*/ 5204039 h 6857999"/>
              <a:gd name="connsiteX1461" fmla="*/ 3121126 w 4528142"/>
              <a:gd name="connsiteY1461" fmla="*/ 5203787 h 6857999"/>
              <a:gd name="connsiteX1462" fmla="*/ 3119452 w 4528142"/>
              <a:gd name="connsiteY1462" fmla="*/ 5202113 h 6857999"/>
              <a:gd name="connsiteX1463" fmla="*/ 3117777 w 4528142"/>
              <a:gd name="connsiteY1463" fmla="*/ 5200439 h 6857999"/>
              <a:gd name="connsiteX1464" fmla="*/ 3115675 w 4528142"/>
              <a:gd name="connsiteY1464" fmla="*/ 5195284 h 6857999"/>
              <a:gd name="connsiteX1465" fmla="*/ 3114158 w 4528142"/>
              <a:gd name="connsiteY1465" fmla="*/ 5188429 h 6857999"/>
              <a:gd name="connsiteX1466" fmla="*/ 3112745 w 4528142"/>
              <a:gd name="connsiteY1466" fmla="*/ 5180912 h 6857999"/>
              <a:gd name="connsiteX1467" fmla="*/ 3110669 w 4528142"/>
              <a:gd name="connsiteY1467" fmla="*/ 5173498 h 6857999"/>
              <a:gd name="connsiteX1468" fmla="*/ 3108492 w 4528142"/>
              <a:gd name="connsiteY1468" fmla="*/ 5166745 h 6857999"/>
              <a:gd name="connsiteX1469" fmla="*/ 3004558 w 4528142"/>
              <a:gd name="connsiteY1469" fmla="*/ 5154595 h 6857999"/>
              <a:gd name="connsiteX1470" fmla="*/ 3007416 w 4528142"/>
              <a:gd name="connsiteY1470" fmla="*/ 5154600 h 6857999"/>
              <a:gd name="connsiteX1471" fmla="*/ 3009631 w 4528142"/>
              <a:gd name="connsiteY1471" fmla="*/ 5154673 h 6857999"/>
              <a:gd name="connsiteX1472" fmla="*/ 3010777 w 4528142"/>
              <a:gd name="connsiteY1472" fmla="*/ 5155817 h 6857999"/>
              <a:gd name="connsiteX1473" fmla="*/ 3011635 w 4528142"/>
              <a:gd name="connsiteY1473" fmla="*/ 5156676 h 6857999"/>
              <a:gd name="connsiteX1474" fmla="*/ 3012066 w 4528142"/>
              <a:gd name="connsiteY1474" fmla="*/ 5158534 h 6857999"/>
              <a:gd name="connsiteX1475" fmla="*/ 3011923 w 4528142"/>
              <a:gd name="connsiteY1475" fmla="*/ 5159821 h 6857999"/>
              <a:gd name="connsiteX1476" fmla="*/ 3011144 w 4528142"/>
              <a:gd name="connsiteY1476" fmla="*/ 5164035 h 6857999"/>
              <a:gd name="connsiteX1477" fmla="*/ 3009719 w 4528142"/>
              <a:gd name="connsiteY1477" fmla="*/ 5168320 h 6857999"/>
              <a:gd name="connsiteX1478" fmla="*/ 3008724 w 4528142"/>
              <a:gd name="connsiteY1478" fmla="*/ 5171605 h 6857999"/>
              <a:gd name="connsiteX1479" fmla="*/ 3008727 w 4528142"/>
              <a:gd name="connsiteY1479" fmla="*/ 5174463 h 6857999"/>
              <a:gd name="connsiteX1480" fmla="*/ 3005156 w 4528142"/>
              <a:gd name="connsiteY1480" fmla="*/ 5175173 h 6857999"/>
              <a:gd name="connsiteX1481" fmla="*/ 3003011 w 4528142"/>
              <a:gd name="connsiteY1481" fmla="*/ 5174457 h 6857999"/>
              <a:gd name="connsiteX1482" fmla="*/ 3001154 w 4528142"/>
              <a:gd name="connsiteY1482" fmla="*/ 5174025 h 6857999"/>
              <a:gd name="connsiteX1483" fmla="*/ 3000295 w 4528142"/>
              <a:gd name="connsiteY1483" fmla="*/ 5173166 h 6857999"/>
              <a:gd name="connsiteX1484" fmla="*/ 2999863 w 4528142"/>
              <a:gd name="connsiteY1484" fmla="*/ 5171309 h 6857999"/>
              <a:gd name="connsiteX1485" fmla="*/ 2999361 w 4528142"/>
              <a:gd name="connsiteY1485" fmla="*/ 5170094 h 6857999"/>
              <a:gd name="connsiteX1486" fmla="*/ 3000714 w 4528142"/>
              <a:gd name="connsiteY1486" fmla="*/ 5166452 h 6857999"/>
              <a:gd name="connsiteX1487" fmla="*/ 3001711 w 4528142"/>
              <a:gd name="connsiteY1487" fmla="*/ 5163166 h 6857999"/>
              <a:gd name="connsiteX1488" fmla="*/ 3002065 w 4528142"/>
              <a:gd name="connsiteY1488" fmla="*/ 5159951 h 6857999"/>
              <a:gd name="connsiteX1489" fmla="*/ 3001920 w 4528142"/>
              <a:gd name="connsiteY1489" fmla="*/ 5158379 h 6857999"/>
              <a:gd name="connsiteX1490" fmla="*/ 3001062 w 4528142"/>
              <a:gd name="connsiteY1490" fmla="*/ 5157521 h 6857999"/>
              <a:gd name="connsiteX1491" fmla="*/ 2999203 w 4528142"/>
              <a:gd name="connsiteY1491" fmla="*/ 5157090 h 6857999"/>
              <a:gd name="connsiteX1492" fmla="*/ 2997344 w 4528142"/>
              <a:gd name="connsiteY1492" fmla="*/ 5156659 h 6857999"/>
              <a:gd name="connsiteX1493" fmla="*/ 3001631 w 4528142"/>
              <a:gd name="connsiteY1493" fmla="*/ 5155235 h 6857999"/>
              <a:gd name="connsiteX1494" fmla="*/ 3094620 w 4528142"/>
              <a:gd name="connsiteY1494" fmla="*/ 5153840 h 6857999"/>
              <a:gd name="connsiteX1495" fmla="*/ 3095829 w 4528142"/>
              <a:gd name="connsiteY1495" fmla="*/ 5154289 h 6857999"/>
              <a:gd name="connsiteX1496" fmla="*/ 3096279 w 4528142"/>
              <a:gd name="connsiteY1496" fmla="*/ 5155498 h 6857999"/>
              <a:gd name="connsiteX1497" fmla="*/ 3097077 w 4528142"/>
              <a:gd name="connsiteY1497" fmla="*/ 5158573 h 6857999"/>
              <a:gd name="connsiteX1498" fmla="*/ 3098634 w 4528142"/>
              <a:gd name="connsiteY1498" fmla="*/ 5160888 h 6857999"/>
              <a:gd name="connsiteX1499" fmla="*/ 3093938 w 4528142"/>
              <a:gd name="connsiteY1499" fmla="*/ 5162265 h 6857999"/>
              <a:gd name="connsiteX1500" fmla="*/ 3089900 w 4528142"/>
              <a:gd name="connsiteY1500" fmla="*/ 5163538 h 6857999"/>
              <a:gd name="connsiteX1501" fmla="*/ 3086033 w 4528142"/>
              <a:gd name="connsiteY1501" fmla="*/ 5165744 h 6857999"/>
              <a:gd name="connsiteX1502" fmla="*/ 3083204 w 4528142"/>
              <a:gd name="connsiteY1502" fmla="*/ 5167468 h 6857999"/>
              <a:gd name="connsiteX1503" fmla="*/ 3080547 w 4528142"/>
              <a:gd name="connsiteY1503" fmla="*/ 5170125 h 6857999"/>
              <a:gd name="connsiteX1504" fmla="*/ 3078926 w 4528142"/>
              <a:gd name="connsiteY1504" fmla="*/ 5172299 h 6857999"/>
              <a:gd name="connsiteX1505" fmla="*/ 3078238 w 4528142"/>
              <a:gd name="connsiteY1505" fmla="*/ 5174647 h 6857999"/>
              <a:gd name="connsiteX1506" fmla="*/ 3078481 w 4528142"/>
              <a:gd name="connsiteY1506" fmla="*/ 5177169 h 6857999"/>
              <a:gd name="connsiteX1507" fmla="*/ 3073991 w 4528142"/>
              <a:gd name="connsiteY1507" fmla="*/ 5177233 h 6857999"/>
              <a:gd name="connsiteX1508" fmla="*/ 3067984 w 4528142"/>
              <a:gd name="connsiteY1508" fmla="*/ 5178815 h 6857999"/>
              <a:gd name="connsiteX1509" fmla="*/ 3056523 w 4528142"/>
              <a:gd name="connsiteY1509" fmla="*/ 5182533 h 6857999"/>
              <a:gd name="connsiteX1510" fmla="*/ 3050515 w 4528142"/>
              <a:gd name="connsiteY1510" fmla="*/ 5184116 h 6857999"/>
              <a:gd name="connsiteX1511" fmla="*/ 3045645 w 4528142"/>
              <a:gd name="connsiteY1511" fmla="*/ 5184560 h 6857999"/>
              <a:gd name="connsiteX1512" fmla="*/ 3043781 w 4528142"/>
              <a:gd name="connsiteY1512" fmla="*/ 5184213 h 6857999"/>
              <a:gd name="connsiteX1513" fmla="*/ 3041915 w 4528142"/>
              <a:gd name="connsiteY1513" fmla="*/ 5183865 h 6857999"/>
              <a:gd name="connsiteX1514" fmla="*/ 3040809 w 4528142"/>
              <a:gd name="connsiteY1514" fmla="*/ 5182759 h 6857999"/>
              <a:gd name="connsiteX1515" fmla="*/ 3040462 w 4528142"/>
              <a:gd name="connsiteY1515" fmla="*/ 5180893 h 6857999"/>
              <a:gd name="connsiteX1516" fmla="*/ 3048675 w 4528142"/>
              <a:gd name="connsiteY1516" fmla="*/ 5175446 h 6857999"/>
              <a:gd name="connsiteX1517" fmla="*/ 3054785 w 4528142"/>
              <a:gd name="connsiteY1517" fmla="*/ 5173208 h 6857999"/>
              <a:gd name="connsiteX1518" fmla="*/ 3058445 w 4528142"/>
              <a:gd name="connsiteY1518" fmla="*/ 5172313 h 6857999"/>
              <a:gd name="connsiteX1519" fmla="*/ 3061521 w 4528142"/>
              <a:gd name="connsiteY1519" fmla="*/ 5173110 h 6857999"/>
              <a:gd name="connsiteX1520" fmla="*/ 3063283 w 4528142"/>
              <a:gd name="connsiteY1520" fmla="*/ 5174114 h 6857999"/>
              <a:gd name="connsiteX1521" fmla="*/ 3064666 w 4528142"/>
              <a:gd name="connsiteY1521" fmla="*/ 5175497 h 6857999"/>
              <a:gd name="connsiteX1522" fmla="*/ 3067463 w 4528142"/>
              <a:gd name="connsiteY1522" fmla="*/ 5176017 h 6857999"/>
              <a:gd name="connsiteX1523" fmla="*/ 3070364 w 4528142"/>
              <a:gd name="connsiteY1523" fmla="*/ 5175882 h 6857999"/>
              <a:gd name="connsiteX1524" fmla="*/ 3075954 w 4528142"/>
              <a:gd name="connsiteY1524" fmla="*/ 5170845 h 6857999"/>
              <a:gd name="connsiteX1525" fmla="*/ 3080991 w 4528142"/>
              <a:gd name="connsiteY1525" fmla="*/ 5165256 h 6857999"/>
              <a:gd name="connsiteX1526" fmla="*/ 3085269 w 4528142"/>
              <a:gd name="connsiteY1526" fmla="*/ 5160425 h 6857999"/>
              <a:gd name="connsiteX1527" fmla="*/ 3088613 w 4528142"/>
              <a:gd name="connsiteY1527" fmla="*/ 5155421 h 6857999"/>
              <a:gd name="connsiteX1528" fmla="*/ 3091996 w 4528142"/>
              <a:gd name="connsiteY1528" fmla="*/ 5154250 h 6857999"/>
              <a:gd name="connsiteX1529" fmla="*/ 2980505 w 4528142"/>
              <a:gd name="connsiteY1529" fmla="*/ 5009609 h 6857999"/>
              <a:gd name="connsiteX1530" fmla="*/ 2983508 w 4528142"/>
              <a:gd name="connsiteY1530" fmla="*/ 5011048 h 6857999"/>
              <a:gd name="connsiteX1531" fmla="*/ 2985729 w 4528142"/>
              <a:gd name="connsiteY1531" fmla="*/ 5013269 h 6857999"/>
              <a:gd name="connsiteX1532" fmla="*/ 2987560 w 4528142"/>
              <a:gd name="connsiteY1532" fmla="*/ 5015880 h 6857999"/>
              <a:gd name="connsiteX1533" fmla="*/ 2988607 w 4528142"/>
              <a:gd name="connsiteY1533" fmla="*/ 5019275 h 6857999"/>
              <a:gd name="connsiteX1534" fmla="*/ 2988986 w 4528142"/>
              <a:gd name="connsiteY1534" fmla="*/ 5022783 h 6857999"/>
              <a:gd name="connsiteX1535" fmla="*/ 2988696 w 4528142"/>
              <a:gd name="connsiteY1535" fmla="*/ 5026405 h 6857999"/>
              <a:gd name="connsiteX1536" fmla="*/ 2986941 w 4528142"/>
              <a:gd name="connsiteY1536" fmla="*/ 5034822 h 6857999"/>
              <a:gd name="connsiteX1537" fmla="*/ 2984405 w 4528142"/>
              <a:gd name="connsiteY1537" fmla="*/ 5044022 h 6857999"/>
              <a:gd name="connsiteX1538" fmla="*/ 2981427 w 4528142"/>
              <a:gd name="connsiteY1538" fmla="*/ 5051996 h 6857999"/>
              <a:gd name="connsiteX1539" fmla="*/ 2975811 w 4528142"/>
              <a:gd name="connsiteY1539" fmla="*/ 5065941 h 6857999"/>
              <a:gd name="connsiteX1540" fmla="*/ 2972695 w 4528142"/>
              <a:gd name="connsiteY1540" fmla="*/ 5065170 h 6857999"/>
              <a:gd name="connsiteX1541" fmla="*/ 2970474 w 4528142"/>
              <a:gd name="connsiteY1541" fmla="*/ 5062949 h 6857999"/>
              <a:gd name="connsiteX1542" fmla="*/ 2969477 w 4528142"/>
              <a:gd name="connsiteY1542" fmla="*/ 5061170 h 6857999"/>
              <a:gd name="connsiteX1543" fmla="*/ 2969262 w 4528142"/>
              <a:gd name="connsiteY1543" fmla="*/ 5058609 h 6857999"/>
              <a:gd name="connsiteX1544" fmla="*/ 2969553 w 4528142"/>
              <a:gd name="connsiteY1544" fmla="*/ 5054986 h 6857999"/>
              <a:gd name="connsiteX1545" fmla="*/ 2970512 w 4528142"/>
              <a:gd name="connsiteY1545" fmla="*/ 5051251 h 6857999"/>
              <a:gd name="connsiteX1546" fmla="*/ 2973490 w 4528142"/>
              <a:gd name="connsiteY1546" fmla="*/ 5043276 h 6857999"/>
              <a:gd name="connsiteX1547" fmla="*/ 2977250 w 4528142"/>
              <a:gd name="connsiteY1547" fmla="*/ 5034519 h 6857999"/>
              <a:gd name="connsiteX1548" fmla="*/ 2980063 w 4528142"/>
              <a:gd name="connsiteY1548" fmla="*/ 5025597 h 6857999"/>
              <a:gd name="connsiteX1549" fmla="*/ 2981023 w 4528142"/>
              <a:gd name="connsiteY1549" fmla="*/ 5021862 h 6857999"/>
              <a:gd name="connsiteX1550" fmla="*/ 2981818 w 4528142"/>
              <a:gd name="connsiteY1550" fmla="*/ 5017180 h 6857999"/>
              <a:gd name="connsiteX1551" fmla="*/ 2981161 w 4528142"/>
              <a:gd name="connsiteY1551" fmla="*/ 5013395 h 6857999"/>
              <a:gd name="connsiteX1552" fmla="*/ 4134047 w 4528142"/>
              <a:gd name="connsiteY1552" fmla="*/ 4924718 h 6857999"/>
              <a:gd name="connsiteX1553" fmla="*/ 4134560 w 4528142"/>
              <a:gd name="connsiteY1553" fmla="*/ 4925231 h 6857999"/>
              <a:gd name="connsiteX1554" fmla="*/ 4135073 w 4528142"/>
              <a:gd name="connsiteY1554" fmla="*/ 4925744 h 6857999"/>
              <a:gd name="connsiteX1555" fmla="*/ 4135106 w 4528142"/>
              <a:gd name="connsiteY1555" fmla="*/ 4927250 h 6857999"/>
              <a:gd name="connsiteX1556" fmla="*/ 4136011 w 4528142"/>
              <a:gd name="connsiteY1556" fmla="*/ 4934043 h 6857999"/>
              <a:gd name="connsiteX1557" fmla="*/ 4136478 w 4528142"/>
              <a:gd name="connsiteY1557" fmla="*/ 4938195 h 6857999"/>
              <a:gd name="connsiteX1558" fmla="*/ 4135776 w 4528142"/>
              <a:gd name="connsiteY1558" fmla="*/ 4940435 h 6857999"/>
              <a:gd name="connsiteX1559" fmla="*/ 4135663 w 4528142"/>
              <a:gd name="connsiteY1559" fmla="*/ 4941062 h 6857999"/>
              <a:gd name="connsiteX1560" fmla="*/ 4135406 w 4528142"/>
              <a:gd name="connsiteY1560" fmla="*/ 4940805 h 6857999"/>
              <a:gd name="connsiteX1561" fmla="*/ 4134637 w 4528142"/>
              <a:gd name="connsiteY1561" fmla="*/ 4940037 h 6857999"/>
              <a:gd name="connsiteX1562" fmla="*/ 4133610 w 4528142"/>
              <a:gd name="connsiteY1562" fmla="*/ 4939009 h 6857999"/>
              <a:gd name="connsiteX1563" fmla="*/ 4133030 w 4528142"/>
              <a:gd name="connsiteY1563" fmla="*/ 4935484 h 6857999"/>
              <a:gd name="connsiteX1564" fmla="*/ 4131671 w 4528142"/>
              <a:gd name="connsiteY1564" fmla="*/ 4936330 h 6857999"/>
              <a:gd name="connsiteX1565" fmla="*/ 4130420 w 4528142"/>
              <a:gd name="connsiteY1565" fmla="*/ 4936556 h 6857999"/>
              <a:gd name="connsiteX1566" fmla="*/ 4130163 w 4528142"/>
              <a:gd name="connsiteY1566" fmla="*/ 4936299 h 6857999"/>
              <a:gd name="connsiteX1567" fmla="*/ 4129761 w 4528142"/>
              <a:gd name="connsiteY1567" fmla="*/ 4935160 h 6857999"/>
              <a:gd name="connsiteX1568" fmla="*/ 4129473 w 4528142"/>
              <a:gd name="connsiteY1568" fmla="*/ 4933397 h 6857999"/>
              <a:gd name="connsiteX1569" fmla="*/ 4130655 w 4528142"/>
              <a:gd name="connsiteY1569" fmla="*/ 4930162 h 6857999"/>
              <a:gd name="connsiteX1570" fmla="*/ 4132351 w 4528142"/>
              <a:gd name="connsiteY1570" fmla="*/ 4927440 h 6857999"/>
              <a:gd name="connsiteX1571" fmla="*/ 4133310 w 4528142"/>
              <a:gd name="connsiteY1571" fmla="*/ 4925455 h 6857999"/>
              <a:gd name="connsiteX1572" fmla="*/ 2980326 w 4528142"/>
              <a:gd name="connsiteY1572" fmla="*/ 4318309 h 6857999"/>
              <a:gd name="connsiteX1573" fmla="*/ 2979056 w 4528142"/>
              <a:gd name="connsiteY1573" fmla="*/ 4326315 h 6857999"/>
              <a:gd name="connsiteX1574" fmla="*/ 2979207 w 4528142"/>
              <a:gd name="connsiteY1574" fmla="*/ 4324326 h 6857999"/>
              <a:gd name="connsiteX1575" fmla="*/ 3067600 w 4528142"/>
              <a:gd name="connsiteY1575" fmla="*/ 4282671 h 6857999"/>
              <a:gd name="connsiteX1576" fmla="*/ 3069495 w 4528142"/>
              <a:gd name="connsiteY1576" fmla="*/ 4283787 h 6857999"/>
              <a:gd name="connsiteX1577" fmla="*/ 3071002 w 4528142"/>
              <a:gd name="connsiteY1577" fmla="*/ 4285293 h 6857999"/>
              <a:gd name="connsiteX1578" fmla="*/ 3071816 w 4528142"/>
              <a:gd name="connsiteY1578" fmla="*/ 4286887 h 6857999"/>
              <a:gd name="connsiteX1579" fmla="*/ 3072466 w 4528142"/>
              <a:gd name="connsiteY1579" fmla="*/ 4289853 h 6857999"/>
              <a:gd name="connsiteX1580" fmla="*/ 3072122 w 4528142"/>
              <a:gd name="connsiteY1580" fmla="*/ 4292604 h 6857999"/>
              <a:gd name="connsiteX1581" fmla="*/ 3071697 w 4528142"/>
              <a:gd name="connsiteY1581" fmla="*/ 4296042 h 6857999"/>
              <a:gd name="connsiteX1582" fmla="*/ 3069893 w 4528142"/>
              <a:gd name="connsiteY1582" fmla="*/ 4299652 h 6857999"/>
              <a:gd name="connsiteX1583" fmla="*/ 3068780 w 4528142"/>
              <a:gd name="connsiteY1583" fmla="*/ 4303175 h 6857999"/>
              <a:gd name="connsiteX1584" fmla="*/ 3064185 w 4528142"/>
              <a:gd name="connsiteY1584" fmla="*/ 4310179 h 6857999"/>
              <a:gd name="connsiteX1585" fmla="*/ 3061395 w 4528142"/>
              <a:gd name="connsiteY1585" fmla="*/ 4313572 h 6857999"/>
              <a:gd name="connsiteX1586" fmla="*/ 3058301 w 4528142"/>
              <a:gd name="connsiteY1586" fmla="*/ 4316665 h 6857999"/>
              <a:gd name="connsiteX1587" fmla="*/ 3055209 w 4528142"/>
              <a:gd name="connsiteY1587" fmla="*/ 4319758 h 6857999"/>
              <a:gd name="connsiteX1588" fmla="*/ 3051987 w 4528142"/>
              <a:gd name="connsiteY1588" fmla="*/ 4321173 h 6857999"/>
              <a:gd name="connsiteX1589" fmla="*/ 3048680 w 4528142"/>
              <a:gd name="connsiteY1589" fmla="*/ 4323275 h 6857999"/>
              <a:gd name="connsiteX1590" fmla="*/ 3045155 w 4528142"/>
              <a:gd name="connsiteY1590" fmla="*/ 4324391 h 6857999"/>
              <a:gd name="connsiteX1591" fmla="*/ 3045884 w 4528142"/>
              <a:gd name="connsiteY1591" fmla="*/ 4321252 h 6857999"/>
              <a:gd name="connsiteX1592" fmla="*/ 3046224 w 4528142"/>
              <a:gd name="connsiteY1592" fmla="*/ 4318502 h 6857999"/>
              <a:gd name="connsiteX1593" fmla="*/ 3047981 w 4528142"/>
              <a:gd name="connsiteY1593" fmla="*/ 4312530 h 6857999"/>
              <a:gd name="connsiteX1594" fmla="*/ 3051329 w 4528142"/>
              <a:gd name="connsiteY1594" fmla="*/ 4307374 h 6857999"/>
              <a:gd name="connsiteX1595" fmla="*/ 3055280 w 4528142"/>
              <a:gd name="connsiteY1595" fmla="*/ 4302821 h 6857999"/>
              <a:gd name="connsiteX1596" fmla="*/ 3059231 w 4528142"/>
              <a:gd name="connsiteY1596" fmla="*/ 4298267 h 6857999"/>
              <a:gd name="connsiteX1597" fmla="*/ 3062884 w 4528142"/>
              <a:gd name="connsiteY1597" fmla="*/ 4293411 h 6857999"/>
              <a:gd name="connsiteX1598" fmla="*/ 3065927 w 4528142"/>
              <a:gd name="connsiteY1598" fmla="*/ 4287958 h 6857999"/>
              <a:gd name="connsiteX1599" fmla="*/ 3066873 w 4528142"/>
              <a:gd name="connsiteY1599" fmla="*/ 4285807 h 6857999"/>
              <a:gd name="connsiteX1600" fmla="*/ 3317524 w 4528142"/>
              <a:gd name="connsiteY1600" fmla="*/ 4136019 h 6857999"/>
              <a:gd name="connsiteX1601" fmla="*/ 3320008 w 4528142"/>
              <a:gd name="connsiteY1601" fmla="*/ 4138502 h 6857999"/>
              <a:gd name="connsiteX1602" fmla="*/ 3321035 w 4528142"/>
              <a:gd name="connsiteY1602" fmla="*/ 4141888 h 6857999"/>
              <a:gd name="connsiteX1603" fmla="*/ 3322338 w 4528142"/>
              <a:gd name="connsiteY1603" fmla="*/ 4145551 h 6857999"/>
              <a:gd name="connsiteX1604" fmla="*/ 3322575 w 4528142"/>
              <a:gd name="connsiteY1604" fmla="*/ 4149727 h 6857999"/>
              <a:gd name="connsiteX1605" fmla="*/ 3322580 w 4528142"/>
              <a:gd name="connsiteY1605" fmla="*/ 4155241 h 6857999"/>
              <a:gd name="connsiteX1606" fmla="*/ 3322425 w 4528142"/>
              <a:gd name="connsiteY1606" fmla="*/ 4159809 h 6857999"/>
              <a:gd name="connsiteX1607" fmla="*/ 3319597 w 4528142"/>
              <a:gd name="connsiteY1607" fmla="*/ 4170362 h 6857999"/>
              <a:gd name="connsiteX1608" fmla="*/ 3316259 w 4528142"/>
              <a:gd name="connsiteY1608" fmla="*/ 4181978 h 6857999"/>
              <a:gd name="connsiteX1609" fmla="*/ 3312761 w 4528142"/>
              <a:gd name="connsiteY1609" fmla="*/ 4192648 h 6857999"/>
              <a:gd name="connsiteX1610" fmla="*/ 3309264 w 4528142"/>
              <a:gd name="connsiteY1610" fmla="*/ 4203318 h 6857999"/>
              <a:gd name="connsiteX1611" fmla="*/ 3306789 w 4528142"/>
              <a:gd name="connsiteY1611" fmla="*/ 4211862 h 6857999"/>
              <a:gd name="connsiteX1612" fmla="*/ 3305133 w 4528142"/>
              <a:gd name="connsiteY1612" fmla="*/ 4210207 h 6857999"/>
              <a:gd name="connsiteX1613" fmla="*/ 3304658 w 4528142"/>
              <a:gd name="connsiteY1613" fmla="*/ 4207371 h 6857999"/>
              <a:gd name="connsiteX1614" fmla="*/ 3303907 w 4528142"/>
              <a:gd name="connsiteY1614" fmla="*/ 4204260 h 6857999"/>
              <a:gd name="connsiteX1615" fmla="*/ 3304614 w 4528142"/>
              <a:gd name="connsiteY1615" fmla="*/ 4200242 h 6857999"/>
              <a:gd name="connsiteX1616" fmla="*/ 3305985 w 4528142"/>
              <a:gd name="connsiteY1616" fmla="*/ 4190595 h 6857999"/>
              <a:gd name="connsiteX1617" fmla="*/ 3308656 w 4528142"/>
              <a:gd name="connsiteY1617" fmla="*/ 4179097 h 6857999"/>
              <a:gd name="connsiteX1618" fmla="*/ 3313602 w 4528142"/>
              <a:gd name="connsiteY1618" fmla="*/ 4156494 h 6857999"/>
              <a:gd name="connsiteX1619" fmla="*/ 3316155 w 4528142"/>
              <a:gd name="connsiteY1619" fmla="*/ 4145666 h 6857999"/>
              <a:gd name="connsiteX1620" fmla="*/ 3045478 w 4528142"/>
              <a:gd name="connsiteY1620" fmla="*/ 4104352 h 6857999"/>
              <a:gd name="connsiteX1621" fmla="*/ 3044447 w 4528142"/>
              <a:gd name="connsiteY1621" fmla="*/ 4119256 h 6857999"/>
              <a:gd name="connsiteX1622" fmla="*/ 3043909 w 4528142"/>
              <a:gd name="connsiteY1622" fmla="*/ 4124788 h 6857999"/>
              <a:gd name="connsiteX1623" fmla="*/ 3044639 w 4528142"/>
              <a:gd name="connsiteY1623" fmla="*/ 4126279 h 6857999"/>
              <a:gd name="connsiteX1624" fmla="*/ 3045372 w 4528142"/>
              <a:gd name="connsiteY1624" fmla="*/ 4127765 h 6857999"/>
              <a:gd name="connsiteX1625" fmla="*/ 3045720 w 4528142"/>
              <a:gd name="connsiteY1625" fmla="*/ 4129637 h 6857999"/>
              <a:gd name="connsiteX1626" fmla="*/ 3047592 w 4528142"/>
              <a:gd name="connsiteY1626" fmla="*/ 4129986 h 6857999"/>
              <a:gd name="connsiteX1627" fmla="*/ 3049460 w 4528142"/>
              <a:gd name="connsiteY1627" fmla="*/ 4130337 h 6857999"/>
              <a:gd name="connsiteX1628" fmla="*/ 3051430 w 4528142"/>
              <a:gd name="connsiteY1628" fmla="*/ 4130033 h 6857999"/>
              <a:gd name="connsiteX1629" fmla="*/ 3057649 w 4528142"/>
              <a:gd name="connsiteY1629" fmla="*/ 4127143 h 6857999"/>
              <a:gd name="connsiteX1630" fmla="*/ 3065762 w 4528142"/>
              <a:gd name="connsiteY1630" fmla="*/ 4122360 h 6857999"/>
              <a:gd name="connsiteX1631" fmla="*/ 3062597 w 4528142"/>
              <a:gd name="connsiteY1631" fmla="*/ 4128300 h 6857999"/>
              <a:gd name="connsiteX1632" fmla="*/ 3060467 w 4528142"/>
              <a:gd name="connsiteY1632" fmla="*/ 4133759 h 6857999"/>
              <a:gd name="connsiteX1633" fmla="*/ 3058894 w 4528142"/>
              <a:gd name="connsiteY1633" fmla="*/ 4139771 h 6857999"/>
              <a:gd name="connsiteX1634" fmla="*/ 3058078 w 4528142"/>
              <a:gd name="connsiteY1634" fmla="*/ 4145027 h 6857999"/>
              <a:gd name="connsiteX1635" fmla="*/ 3058476 w 4528142"/>
              <a:gd name="connsiteY1635" fmla="*/ 4150733 h 6857999"/>
              <a:gd name="connsiteX1636" fmla="*/ 3057936 w 4528142"/>
              <a:gd name="connsiteY1636" fmla="*/ 4156269 h 6857999"/>
              <a:gd name="connsiteX1637" fmla="*/ 3059283 w 4528142"/>
              <a:gd name="connsiteY1637" fmla="*/ 4168240 h 6857999"/>
              <a:gd name="connsiteX1638" fmla="*/ 3061391 w 4528142"/>
              <a:gd name="connsiteY1638" fmla="*/ 4179451 h 6857999"/>
              <a:gd name="connsiteX1639" fmla="*/ 3064534 w 4528142"/>
              <a:gd name="connsiteY1639" fmla="*/ 4190182 h 6857999"/>
              <a:gd name="connsiteX1640" fmla="*/ 3070440 w 4528142"/>
              <a:gd name="connsiteY1640" fmla="*/ 4212024 h 6857999"/>
              <a:gd name="connsiteX1641" fmla="*/ 3065186 w 4528142"/>
              <a:gd name="connsiteY1641" fmla="*/ 4212839 h 6857999"/>
              <a:gd name="connsiteX1642" fmla="*/ 3061142 w 4528142"/>
              <a:gd name="connsiteY1642" fmla="*/ 4214108 h 6857999"/>
              <a:gd name="connsiteX1643" fmla="*/ 3058790 w 4528142"/>
              <a:gd name="connsiteY1643" fmla="*/ 4214795 h 6857999"/>
              <a:gd name="connsiteX1644" fmla="*/ 3057274 w 4528142"/>
              <a:gd name="connsiteY1644" fmla="*/ 4216311 h 6857999"/>
              <a:gd name="connsiteX1645" fmla="*/ 3057449 w 4528142"/>
              <a:gd name="connsiteY1645" fmla="*/ 4217245 h 6857999"/>
              <a:gd name="connsiteX1646" fmla="*/ 3057624 w 4528142"/>
              <a:gd name="connsiteY1646" fmla="*/ 4218180 h 6857999"/>
              <a:gd name="connsiteX1647" fmla="*/ 3059641 w 4528142"/>
              <a:gd name="connsiteY1647" fmla="*/ 4221713 h 6857999"/>
              <a:gd name="connsiteX1648" fmla="*/ 3062139 w 4528142"/>
              <a:gd name="connsiteY1648" fmla="*/ 4224210 h 6857999"/>
              <a:gd name="connsiteX1649" fmla="*/ 3062869 w 4528142"/>
              <a:gd name="connsiteY1649" fmla="*/ 4225700 h 6857999"/>
              <a:gd name="connsiteX1650" fmla="*/ 3063598 w 4528142"/>
              <a:gd name="connsiteY1650" fmla="*/ 4227190 h 6857999"/>
              <a:gd name="connsiteX1651" fmla="*/ 3063015 w 4528142"/>
              <a:gd name="connsiteY1651" fmla="*/ 4228883 h 6857999"/>
              <a:gd name="connsiteX1652" fmla="*/ 3061499 w 4528142"/>
              <a:gd name="connsiteY1652" fmla="*/ 4230400 h 6857999"/>
              <a:gd name="connsiteX1653" fmla="*/ 3059324 w 4528142"/>
              <a:gd name="connsiteY1653" fmla="*/ 4232020 h 6857999"/>
              <a:gd name="connsiteX1654" fmla="*/ 3055558 w 4528142"/>
              <a:gd name="connsiteY1654" fmla="*/ 4233566 h 6857999"/>
              <a:gd name="connsiteX1655" fmla="*/ 3053793 w 4528142"/>
              <a:gd name="connsiteY1655" fmla="*/ 4232556 h 6857999"/>
              <a:gd name="connsiteX1656" fmla="*/ 3051090 w 4528142"/>
              <a:gd name="connsiteY1656" fmla="*/ 4231374 h 6857999"/>
              <a:gd name="connsiteX1657" fmla="*/ 3049703 w 4528142"/>
              <a:gd name="connsiteY1657" fmla="*/ 4229987 h 6857999"/>
              <a:gd name="connsiteX1658" fmla="*/ 3047760 w 4528142"/>
              <a:gd name="connsiteY1658" fmla="*/ 4228044 h 6857999"/>
              <a:gd name="connsiteX1659" fmla="*/ 3045947 w 4528142"/>
              <a:gd name="connsiteY1659" fmla="*/ 4223198 h 6857999"/>
              <a:gd name="connsiteX1660" fmla="*/ 3045377 w 4528142"/>
              <a:gd name="connsiteY1660" fmla="*/ 4216555 h 6857999"/>
              <a:gd name="connsiteX1661" fmla="*/ 3044804 w 4528142"/>
              <a:gd name="connsiteY1661" fmla="*/ 4209912 h 6857999"/>
              <a:gd name="connsiteX1662" fmla="*/ 3044815 w 4528142"/>
              <a:gd name="connsiteY1662" fmla="*/ 4201577 h 6857999"/>
              <a:gd name="connsiteX1663" fmla="*/ 3045875 w 4528142"/>
              <a:gd name="connsiteY1663" fmla="*/ 4184423 h 6857999"/>
              <a:gd name="connsiteX1664" fmla="*/ 3046278 w 4528142"/>
              <a:gd name="connsiteY1664" fmla="*/ 4167372 h 6857999"/>
              <a:gd name="connsiteX1665" fmla="*/ 3046288 w 4528142"/>
              <a:gd name="connsiteY1665" fmla="*/ 4159036 h 6857999"/>
              <a:gd name="connsiteX1666" fmla="*/ 3045264 w 4528142"/>
              <a:gd name="connsiteY1666" fmla="*/ 4151183 h 6857999"/>
              <a:gd name="connsiteX1667" fmla="*/ 3043376 w 4528142"/>
              <a:gd name="connsiteY1667" fmla="*/ 4144746 h 6857999"/>
              <a:gd name="connsiteX1668" fmla="*/ 3040455 w 4528142"/>
              <a:gd name="connsiteY1668" fmla="*/ 4138788 h 6857999"/>
              <a:gd name="connsiteX1669" fmla="*/ 3038614 w 4528142"/>
              <a:gd name="connsiteY1669" fmla="*/ 4136189 h 6857999"/>
              <a:gd name="connsiteX1670" fmla="*/ 3036015 w 4528142"/>
              <a:gd name="connsiteY1670" fmla="*/ 4134348 h 6857999"/>
              <a:gd name="connsiteX1671" fmla="*/ 3033038 w 4528142"/>
              <a:gd name="connsiteY1671" fmla="*/ 4132885 h 6857999"/>
              <a:gd name="connsiteX1672" fmla="*/ 3030438 w 4528142"/>
              <a:gd name="connsiteY1672" fmla="*/ 4131046 h 6857999"/>
              <a:gd name="connsiteX1673" fmla="*/ 3026949 w 4528142"/>
              <a:gd name="connsiteY1673" fmla="*/ 4132868 h 6857999"/>
              <a:gd name="connsiteX1674" fmla="*/ 3025227 w 4528142"/>
              <a:gd name="connsiteY1674" fmla="*/ 4135701 h 6857999"/>
              <a:gd name="connsiteX1675" fmla="*/ 3023507 w 4528142"/>
              <a:gd name="connsiteY1675" fmla="*/ 4138532 h 6857999"/>
              <a:gd name="connsiteX1676" fmla="*/ 3023275 w 4528142"/>
              <a:gd name="connsiteY1676" fmla="*/ 4142093 h 6857999"/>
              <a:gd name="connsiteX1677" fmla="*/ 3022533 w 4528142"/>
              <a:gd name="connsiteY1677" fmla="*/ 4148940 h 6857999"/>
              <a:gd name="connsiteX1678" fmla="*/ 3022067 w 4528142"/>
              <a:gd name="connsiteY1678" fmla="*/ 4156065 h 6857999"/>
              <a:gd name="connsiteX1679" fmla="*/ 3019617 w 4528142"/>
              <a:gd name="connsiteY1679" fmla="*/ 4157405 h 6857999"/>
              <a:gd name="connsiteX1680" fmla="*/ 3017369 w 4528142"/>
              <a:gd name="connsiteY1680" fmla="*/ 4157434 h 6857999"/>
              <a:gd name="connsiteX1681" fmla="*/ 3015704 w 4528142"/>
              <a:gd name="connsiteY1681" fmla="*/ 4155769 h 6857999"/>
              <a:gd name="connsiteX1682" fmla="*/ 3015455 w 4528142"/>
              <a:gd name="connsiteY1682" fmla="*/ 4153243 h 6857999"/>
              <a:gd name="connsiteX1683" fmla="*/ 3015306 w 4528142"/>
              <a:gd name="connsiteY1683" fmla="*/ 4150061 h 6857999"/>
              <a:gd name="connsiteX1684" fmla="*/ 3016019 w 4528142"/>
              <a:gd name="connsiteY1684" fmla="*/ 4145465 h 6857999"/>
              <a:gd name="connsiteX1685" fmla="*/ 3016354 w 4528142"/>
              <a:gd name="connsiteY1685" fmla="*/ 4141245 h 6857999"/>
              <a:gd name="connsiteX1686" fmla="*/ 3018104 w 4528142"/>
              <a:gd name="connsiteY1686" fmla="*/ 4136164 h 6857999"/>
              <a:gd name="connsiteX1687" fmla="*/ 3020335 w 4528142"/>
              <a:gd name="connsiteY1687" fmla="*/ 4130048 h 6857999"/>
              <a:gd name="connsiteX1688" fmla="*/ 3023398 w 4528142"/>
              <a:gd name="connsiteY1688" fmla="*/ 4124767 h 6857999"/>
              <a:gd name="connsiteX1689" fmla="*/ 3026083 w 4528142"/>
              <a:gd name="connsiteY1689" fmla="*/ 4119861 h 6857999"/>
              <a:gd name="connsiteX1690" fmla="*/ 3029701 w 4528142"/>
              <a:gd name="connsiteY1690" fmla="*/ 4115133 h 6857999"/>
              <a:gd name="connsiteX1691" fmla="*/ 3032560 w 4528142"/>
              <a:gd name="connsiteY1691" fmla="*/ 4111164 h 6857999"/>
              <a:gd name="connsiteX1692" fmla="*/ 3037289 w 4528142"/>
              <a:gd name="connsiteY1692" fmla="*/ 4107546 h 6857999"/>
              <a:gd name="connsiteX1693" fmla="*/ 3040879 w 4528142"/>
              <a:gd name="connsiteY1693" fmla="*/ 4105065 h 6857999"/>
              <a:gd name="connsiteX1694" fmla="*/ 3061755 w 4528142"/>
              <a:gd name="connsiteY1694" fmla="*/ 4010128 h 6857999"/>
              <a:gd name="connsiteX1695" fmla="*/ 3062590 w 4528142"/>
              <a:gd name="connsiteY1695" fmla="*/ 4017149 h 6857999"/>
              <a:gd name="connsiteX1696" fmla="*/ 3063767 w 4528142"/>
              <a:gd name="connsiteY1696" fmla="*/ 4038423 h 6857999"/>
              <a:gd name="connsiteX1697" fmla="*/ 3065974 w 4528142"/>
              <a:gd name="connsiteY1697" fmla="*/ 4042952 h 6857999"/>
              <a:gd name="connsiteX1698" fmla="*/ 3068394 w 4528142"/>
              <a:gd name="connsiteY1698" fmla="*/ 4046145 h 6857999"/>
              <a:gd name="connsiteX1699" fmla="*/ 3071376 w 4528142"/>
              <a:gd name="connsiteY1699" fmla="*/ 4049898 h 6857999"/>
              <a:gd name="connsiteX1700" fmla="*/ 3073689 w 4528142"/>
              <a:gd name="connsiteY1700" fmla="*/ 4053759 h 6857999"/>
              <a:gd name="connsiteX1701" fmla="*/ 3075510 w 4528142"/>
              <a:gd name="connsiteY1701" fmla="*/ 4058673 h 6857999"/>
              <a:gd name="connsiteX1702" fmla="*/ 3076385 w 4528142"/>
              <a:gd name="connsiteY1702" fmla="*/ 4063410 h 6857999"/>
              <a:gd name="connsiteX1703" fmla="*/ 3076661 w 4528142"/>
              <a:gd name="connsiteY1703" fmla="*/ 4069870 h 6857999"/>
              <a:gd name="connsiteX1704" fmla="*/ 3075110 w 4528142"/>
              <a:gd name="connsiteY1704" fmla="*/ 4077595 h 6857999"/>
              <a:gd name="connsiteX1705" fmla="*/ 3053829 w 4528142"/>
              <a:gd name="connsiteY1705" fmla="*/ 4082600 h 6857999"/>
              <a:gd name="connsiteX1706" fmla="*/ 3055024 w 4528142"/>
              <a:gd name="connsiteY1706" fmla="*/ 4079158 h 6857999"/>
              <a:gd name="connsiteX1707" fmla="*/ 3056647 w 4528142"/>
              <a:gd name="connsiteY1707" fmla="*/ 4073046 h 6857999"/>
              <a:gd name="connsiteX1708" fmla="*/ 3058197 w 4528142"/>
              <a:gd name="connsiteY1708" fmla="*/ 4065323 h 6857999"/>
              <a:gd name="connsiteX1709" fmla="*/ 3058414 w 4528142"/>
              <a:gd name="connsiteY1709" fmla="*/ 4057808 h 6857999"/>
              <a:gd name="connsiteX1710" fmla="*/ 3059833 w 4528142"/>
              <a:gd name="connsiteY1710" fmla="*/ 4040674 h 6857999"/>
              <a:gd name="connsiteX1711" fmla="*/ 3060092 w 4528142"/>
              <a:gd name="connsiteY1711" fmla="*/ 4024699 h 6857999"/>
              <a:gd name="connsiteX1712" fmla="*/ 3061224 w 4528142"/>
              <a:gd name="connsiteY1712" fmla="*/ 4013465 h 6857999"/>
              <a:gd name="connsiteX1713" fmla="*/ 3061367 w 4528142"/>
              <a:gd name="connsiteY1713" fmla="*/ 4010515 h 6857999"/>
              <a:gd name="connsiteX1714" fmla="*/ 3333953 w 4528142"/>
              <a:gd name="connsiteY1714" fmla="*/ 3942231 h 6857999"/>
              <a:gd name="connsiteX1715" fmla="*/ 3336794 w 4528142"/>
              <a:gd name="connsiteY1715" fmla="*/ 3942720 h 6857999"/>
              <a:gd name="connsiteX1716" fmla="*/ 3338853 w 4528142"/>
              <a:gd name="connsiteY1716" fmla="*/ 3943991 h 6857999"/>
              <a:gd name="connsiteX1717" fmla="*/ 3340240 w 4528142"/>
              <a:gd name="connsiteY1717" fmla="*/ 3945378 h 6857999"/>
              <a:gd name="connsiteX1718" fmla="*/ 3341512 w 4528142"/>
              <a:gd name="connsiteY1718" fmla="*/ 3947437 h 6857999"/>
              <a:gd name="connsiteX1719" fmla="*/ 3341332 w 4528142"/>
              <a:gd name="connsiteY1719" fmla="*/ 3950392 h 6857999"/>
              <a:gd name="connsiteX1720" fmla="*/ 3341148 w 4528142"/>
              <a:gd name="connsiteY1720" fmla="*/ 3953351 h 6857999"/>
              <a:gd name="connsiteX1721" fmla="*/ 3340939 w 4528142"/>
              <a:gd name="connsiteY1721" fmla="*/ 3960218 h 6857999"/>
              <a:gd name="connsiteX1722" fmla="*/ 3337737 w 4528142"/>
              <a:gd name="connsiteY1722" fmla="*/ 3975075 h 6857999"/>
              <a:gd name="connsiteX1723" fmla="*/ 3337142 w 4528142"/>
              <a:gd name="connsiteY1723" fmla="*/ 3982329 h 6857999"/>
              <a:gd name="connsiteX1724" fmla="*/ 3337236 w 4528142"/>
              <a:gd name="connsiteY1724" fmla="*/ 3985565 h 6857999"/>
              <a:gd name="connsiteX1725" fmla="*/ 3337444 w 4528142"/>
              <a:gd name="connsiteY1725" fmla="*/ 3988131 h 6857999"/>
              <a:gd name="connsiteX1726" fmla="*/ 3334439 w 4528142"/>
              <a:gd name="connsiteY1726" fmla="*/ 3986697 h 6857999"/>
              <a:gd name="connsiteX1727" fmla="*/ 3331320 w 4528142"/>
              <a:gd name="connsiteY1727" fmla="*/ 3985932 h 6857999"/>
              <a:gd name="connsiteX1728" fmla="*/ 3329655 w 4528142"/>
              <a:gd name="connsiteY1728" fmla="*/ 3984267 h 6857999"/>
              <a:gd name="connsiteX1729" fmla="*/ 3327712 w 4528142"/>
              <a:gd name="connsiteY1729" fmla="*/ 3982325 h 6857999"/>
              <a:gd name="connsiteX1730" fmla="*/ 3326165 w 4528142"/>
              <a:gd name="connsiteY1730" fmla="*/ 3979987 h 6857999"/>
              <a:gd name="connsiteX1731" fmla="*/ 3325672 w 4528142"/>
              <a:gd name="connsiteY1731" fmla="*/ 3977150 h 6857999"/>
              <a:gd name="connsiteX1732" fmla="*/ 3325304 w 4528142"/>
              <a:gd name="connsiteY1732" fmla="*/ 3973633 h 6857999"/>
              <a:gd name="connsiteX1733" fmla="*/ 3325488 w 4528142"/>
              <a:gd name="connsiteY1733" fmla="*/ 3970675 h 6857999"/>
              <a:gd name="connsiteX1734" fmla="*/ 3326360 w 4528142"/>
              <a:gd name="connsiteY1734" fmla="*/ 3963698 h 6857999"/>
              <a:gd name="connsiteX1735" fmla="*/ 3328576 w 4528142"/>
              <a:gd name="connsiteY1735" fmla="*/ 3956488 h 6857999"/>
              <a:gd name="connsiteX1736" fmla="*/ 3331184 w 4528142"/>
              <a:gd name="connsiteY1736" fmla="*/ 3948884 h 6857999"/>
              <a:gd name="connsiteX1737" fmla="*/ 3320049 w 4528142"/>
              <a:gd name="connsiteY1737" fmla="*/ 3839390 h 6857999"/>
              <a:gd name="connsiteX1738" fmla="*/ 3322428 w 4528142"/>
              <a:gd name="connsiteY1738" fmla="*/ 3840979 h 6857999"/>
              <a:gd name="connsiteX1739" fmla="*/ 3323846 w 4528142"/>
              <a:gd name="connsiteY1739" fmla="*/ 3842397 h 6857999"/>
              <a:gd name="connsiteX1740" fmla="*/ 3324472 w 4528142"/>
              <a:gd name="connsiteY1740" fmla="*/ 3844604 h 6857999"/>
              <a:gd name="connsiteX1741" fmla="*/ 3324024 w 4528142"/>
              <a:gd name="connsiteY1741" fmla="*/ 3847321 h 6857999"/>
              <a:gd name="connsiteX1742" fmla="*/ 3322793 w 4528142"/>
              <a:gd name="connsiteY1742" fmla="*/ 3854789 h 6857999"/>
              <a:gd name="connsiteX1743" fmla="*/ 3320485 w 4528142"/>
              <a:gd name="connsiteY1743" fmla="*/ 3862767 h 6857999"/>
              <a:gd name="connsiteX1744" fmla="*/ 3317558 w 4528142"/>
              <a:gd name="connsiteY1744" fmla="*/ 3872496 h 6857999"/>
              <a:gd name="connsiteX1745" fmla="*/ 3315706 w 4528142"/>
              <a:gd name="connsiteY1745" fmla="*/ 3881718 h 6857999"/>
              <a:gd name="connsiteX1746" fmla="*/ 3314923 w 4528142"/>
              <a:gd name="connsiteY1746" fmla="*/ 3886470 h 6857999"/>
              <a:gd name="connsiteX1747" fmla="*/ 3314422 w 4528142"/>
              <a:gd name="connsiteY1747" fmla="*/ 3891507 h 6857999"/>
              <a:gd name="connsiteX1748" fmla="*/ 3314712 w 4528142"/>
              <a:gd name="connsiteY1748" fmla="*/ 3895752 h 6857999"/>
              <a:gd name="connsiteX1749" fmla="*/ 3315681 w 4528142"/>
              <a:gd name="connsiteY1749" fmla="*/ 3899885 h 6857999"/>
              <a:gd name="connsiteX1750" fmla="*/ 3311659 w 4528142"/>
              <a:gd name="connsiteY1750" fmla="*/ 3898238 h 6857999"/>
              <a:gd name="connsiteX1751" fmla="*/ 3308824 w 4528142"/>
              <a:gd name="connsiteY1751" fmla="*/ 3895403 h 6857999"/>
              <a:gd name="connsiteX1752" fmla="*/ 3307065 w 4528142"/>
              <a:gd name="connsiteY1752" fmla="*/ 3892060 h 6857999"/>
              <a:gd name="connsiteX1753" fmla="*/ 3305588 w 4528142"/>
              <a:gd name="connsiteY1753" fmla="*/ 3889001 h 6857999"/>
              <a:gd name="connsiteX1754" fmla="*/ 3304790 w 4528142"/>
              <a:gd name="connsiteY1754" fmla="*/ 3885831 h 6857999"/>
              <a:gd name="connsiteX1755" fmla="*/ 3305067 w 4528142"/>
              <a:gd name="connsiteY1755" fmla="*/ 3882153 h 6857999"/>
              <a:gd name="connsiteX1756" fmla="*/ 3306023 w 4528142"/>
              <a:gd name="connsiteY1756" fmla="*/ 3878361 h 6857999"/>
              <a:gd name="connsiteX1757" fmla="*/ 3306695 w 4528142"/>
              <a:gd name="connsiteY1757" fmla="*/ 3874288 h 6857999"/>
              <a:gd name="connsiteX1758" fmla="*/ 3309681 w 4528142"/>
              <a:gd name="connsiteY1758" fmla="*/ 3866200 h 6857999"/>
              <a:gd name="connsiteX1759" fmla="*/ 3313063 w 4528142"/>
              <a:gd name="connsiteY1759" fmla="*/ 3857716 h 6857999"/>
              <a:gd name="connsiteX1760" fmla="*/ 3316839 w 4528142"/>
              <a:gd name="connsiteY1760" fmla="*/ 3848837 h 6857999"/>
              <a:gd name="connsiteX1761" fmla="*/ 3350855 w 4528142"/>
              <a:gd name="connsiteY1761" fmla="*/ 3809222 h 6857999"/>
              <a:gd name="connsiteX1762" fmla="*/ 3356365 w 4528142"/>
              <a:gd name="connsiteY1762" fmla="*/ 3812358 h 6857999"/>
              <a:gd name="connsiteX1763" fmla="*/ 3360796 w 4528142"/>
              <a:gd name="connsiteY1763" fmla="*/ 3815999 h 6857999"/>
              <a:gd name="connsiteX1764" fmla="*/ 3365046 w 4528142"/>
              <a:gd name="connsiteY1764" fmla="*/ 3818665 h 6857999"/>
              <a:gd name="connsiteX1765" fmla="*/ 3367030 w 4528142"/>
              <a:gd name="connsiteY1765" fmla="*/ 3823023 h 6857999"/>
              <a:gd name="connsiteX1766" fmla="*/ 3367786 w 4528142"/>
              <a:gd name="connsiteY1766" fmla="*/ 3824572 h 6857999"/>
              <a:gd name="connsiteX1767" fmla="*/ 3367754 w 4528142"/>
              <a:gd name="connsiteY1767" fmla="*/ 3826911 h 6857999"/>
              <a:gd name="connsiteX1768" fmla="*/ 3366746 w 4528142"/>
              <a:gd name="connsiteY1768" fmla="*/ 3829071 h 6857999"/>
              <a:gd name="connsiteX1769" fmla="*/ 3366030 w 4528142"/>
              <a:gd name="connsiteY1769" fmla="*/ 3831517 h 6857999"/>
              <a:gd name="connsiteX1770" fmla="*/ 3364918 w 4528142"/>
              <a:gd name="connsiteY1770" fmla="*/ 3834358 h 6857999"/>
              <a:gd name="connsiteX1771" fmla="*/ 3362437 w 4528142"/>
              <a:gd name="connsiteY1771" fmla="*/ 3837415 h 6857999"/>
              <a:gd name="connsiteX1772" fmla="*/ 3359272 w 4528142"/>
              <a:gd name="connsiteY1772" fmla="*/ 3840580 h 6857999"/>
              <a:gd name="connsiteX1773" fmla="*/ 3356107 w 4528142"/>
              <a:gd name="connsiteY1773" fmla="*/ 3843745 h 6857999"/>
              <a:gd name="connsiteX1774" fmla="*/ 3354881 w 4528142"/>
              <a:gd name="connsiteY1774" fmla="*/ 3840936 h 6857999"/>
              <a:gd name="connsiteX1775" fmla="*/ 3353368 w 4528142"/>
              <a:gd name="connsiteY1775" fmla="*/ 3837838 h 6857999"/>
              <a:gd name="connsiteX1776" fmla="*/ 3350124 w 4528142"/>
              <a:gd name="connsiteY1776" fmla="*/ 3833012 h 6857999"/>
              <a:gd name="connsiteX1777" fmla="*/ 3342736 w 4528142"/>
              <a:gd name="connsiteY1777" fmla="*/ 3824835 h 6857999"/>
              <a:gd name="connsiteX1778" fmla="*/ 3340538 w 4528142"/>
              <a:gd name="connsiteY1778" fmla="*/ 3821845 h 6857999"/>
              <a:gd name="connsiteX1779" fmla="*/ 3340572 w 4528142"/>
              <a:gd name="connsiteY1779" fmla="*/ 3819505 h 6857999"/>
              <a:gd name="connsiteX1780" fmla="*/ 3341183 w 4528142"/>
              <a:gd name="connsiteY1780" fmla="*/ 3817742 h 6857999"/>
              <a:gd name="connsiteX1781" fmla="*/ 3342187 w 4528142"/>
              <a:gd name="connsiteY1781" fmla="*/ 3815585 h 6857999"/>
              <a:gd name="connsiteX1782" fmla="*/ 3343877 w 4528142"/>
              <a:gd name="connsiteY1782" fmla="*/ 3813318 h 6857999"/>
              <a:gd name="connsiteX1783" fmla="*/ 3346933 w 4528142"/>
              <a:gd name="connsiteY1783" fmla="*/ 3810839 h 6857999"/>
              <a:gd name="connsiteX1784" fmla="*/ 3397398 w 4528142"/>
              <a:gd name="connsiteY1784" fmla="*/ 3764434 h 6857999"/>
              <a:gd name="connsiteX1785" fmla="*/ 3396690 w 4528142"/>
              <a:gd name="connsiteY1785" fmla="*/ 3768363 h 6857999"/>
              <a:gd name="connsiteX1786" fmla="*/ 3395828 w 4528142"/>
              <a:gd name="connsiteY1786" fmla="*/ 3771372 h 6857999"/>
              <a:gd name="connsiteX1787" fmla="*/ 3393661 w 4528142"/>
              <a:gd name="connsiteY1787" fmla="*/ 3774614 h 6857999"/>
              <a:gd name="connsiteX1788" fmla="*/ 3391995 w 4528142"/>
              <a:gd name="connsiteY1788" fmla="*/ 3776816 h 6857999"/>
              <a:gd name="connsiteX1789" fmla="*/ 3390095 w 4528142"/>
              <a:gd name="connsiteY1789" fmla="*/ 3780326 h 6857999"/>
              <a:gd name="connsiteX1790" fmla="*/ 3388970 w 4528142"/>
              <a:gd name="connsiteY1790" fmla="*/ 3783062 h 6857999"/>
              <a:gd name="connsiteX1791" fmla="*/ 3388109 w 4528142"/>
              <a:gd name="connsiteY1791" fmla="*/ 3786071 h 6857999"/>
              <a:gd name="connsiteX1792" fmla="*/ 3387787 w 4528142"/>
              <a:gd name="connsiteY1792" fmla="*/ 3789614 h 6857999"/>
              <a:gd name="connsiteX1793" fmla="*/ 3366474 w 4528142"/>
              <a:gd name="connsiteY1793" fmla="*/ 3795358 h 6857999"/>
              <a:gd name="connsiteX1794" fmla="*/ 3369416 w 4528142"/>
              <a:gd name="connsiteY1794" fmla="*/ 3791342 h 6857999"/>
              <a:gd name="connsiteX1795" fmla="*/ 3372208 w 4528142"/>
              <a:gd name="connsiteY1795" fmla="*/ 3786402 h 6857999"/>
              <a:gd name="connsiteX1796" fmla="*/ 3374613 w 4528142"/>
              <a:gd name="connsiteY1796" fmla="*/ 3781850 h 6857999"/>
              <a:gd name="connsiteX1797" fmla="*/ 3377018 w 4528142"/>
              <a:gd name="connsiteY1797" fmla="*/ 3777298 h 6857999"/>
              <a:gd name="connsiteX1798" fmla="*/ 3379693 w 4528142"/>
              <a:gd name="connsiteY1798" fmla="*/ 3773012 h 6857999"/>
              <a:gd name="connsiteX1799" fmla="*/ 3382011 w 4528142"/>
              <a:gd name="connsiteY1799" fmla="*/ 3770693 h 6857999"/>
              <a:gd name="connsiteX1800" fmla="*/ 3384210 w 4528142"/>
              <a:gd name="connsiteY1800" fmla="*/ 3769032 h 6857999"/>
              <a:gd name="connsiteX1801" fmla="*/ 3386950 w 4528142"/>
              <a:gd name="connsiteY1801" fmla="*/ 3767903 h 6857999"/>
              <a:gd name="connsiteX1802" fmla="*/ 3390074 w 4528142"/>
              <a:gd name="connsiteY1802" fmla="*/ 3766389 h 6857999"/>
              <a:gd name="connsiteX1803" fmla="*/ 3393081 w 4528142"/>
              <a:gd name="connsiteY1803" fmla="*/ 3765530 h 6857999"/>
              <a:gd name="connsiteX1804" fmla="*/ 3087368 w 4528142"/>
              <a:gd name="connsiteY1804" fmla="*/ 3720336 h 6857999"/>
              <a:gd name="connsiteX1805" fmla="*/ 3088483 w 4528142"/>
              <a:gd name="connsiteY1805" fmla="*/ 3723768 h 6857999"/>
              <a:gd name="connsiteX1806" fmla="*/ 3088744 w 4528142"/>
              <a:gd name="connsiteY1806" fmla="*/ 3726349 h 6857999"/>
              <a:gd name="connsiteX1807" fmla="*/ 3088336 w 4528142"/>
              <a:gd name="connsiteY1807" fmla="*/ 3729031 h 6857999"/>
              <a:gd name="connsiteX1808" fmla="*/ 3087539 w 4528142"/>
              <a:gd name="connsiteY1808" fmla="*/ 3732102 h 6857999"/>
              <a:gd name="connsiteX1809" fmla="*/ 3084808 w 4528142"/>
              <a:gd name="connsiteY1809" fmla="*/ 3737104 h 6857999"/>
              <a:gd name="connsiteX1810" fmla="*/ 3081513 w 4528142"/>
              <a:gd name="connsiteY1810" fmla="*/ 3741537 h 6857999"/>
              <a:gd name="connsiteX1811" fmla="*/ 3078889 w 4528142"/>
              <a:gd name="connsiteY1811" fmla="*/ 3745867 h 6857999"/>
              <a:gd name="connsiteX1812" fmla="*/ 3078014 w 4528142"/>
              <a:gd name="connsiteY1812" fmla="*/ 3747310 h 6857999"/>
              <a:gd name="connsiteX1813" fmla="*/ 3078091 w 4528142"/>
              <a:gd name="connsiteY1813" fmla="*/ 3748937 h 6857999"/>
              <a:gd name="connsiteX1814" fmla="*/ 3078172 w 4528142"/>
              <a:gd name="connsiteY1814" fmla="*/ 3750562 h 6857999"/>
              <a:gd name="connsiteX1815" fmla="*/ 3079309 w 4528142"/>
              <a:gd name="connsiteY1815" fmla="*/ 3751698 h 6857999"/>
              <a:gd name="connsiteX1816" fmla="*/ 3081891 w 4528142"/>
              <a:gd name="connsiteY1816" fmla="*/ 3751958 h 6857999"/>
              <a:gd name="connsiteX1817" fmla="*/ 3085424 w 4528142"/>
              <a:gd name="connsiteY1817" fmla="*/ 3752403 h 6857999"/>
              <a:gd name="connsiteX1818" fmla="*/ 3082230 w 4528142"/>
              <a:gd name="connsiteY1818" fmla="*/ 3756166 h 6857999"/>
              <a:gd name="connsiteX1819" fmla="*/ 3079524 w 4528142"/>
              <a:gd name="connsiteY1819" fmla="*/ 3758871 h 6857999"/>
              <a:gd name="connsiteX1820" fmla="*/ 3077309 w 4528142"/>
              <a:gd name="connsiteY1820" fmla="*/ 3760518 h 6857999"/>
              <a:gd name="connsiteX1821" fmla="*/ 3075296 w 4528142"/>
              <a:gd name="connsiteY1821" fmla="*/ 3760827 h 6857999"/>
              <a:gd name="connsiteX1822" fmla="*/ 3074159 w 4528142"/>
              <a:gd name="connsiteY1822" fmla="*/ 3759690 h 6857999"/>
              <a:gd name="connsiteX1823" fmla="*/ 3073795 w 4528142"/>
              <a:gd name="connsiteY1823" fmla="*/ 3757780 h 6857999"/>
              <a:gd name="connsiteX1824" fmla="*/ 3071544 w 4528142"/>
              <a:gd name="connsiteY1824" fmla="*/ 3753211 h 6857999"/>
              <a:gd name="connsiteX1825" fmla="*/ 3069112 w 4528142"/>
              <a:gd name="connsiteY1825" fmla="*/ 3747685 h 6857999"/>
              <a:gd name="connsiteX1826" fmla="*/ 3068282 w 4528142"/>
              <a:gd name="connsiteY1826" fmla="*/ 3744538 h 6857999"/>
              <a:gd name="connsiteX1827" fmla="*/ 3066679 w 4528142"/>
              <a:gd name="connsiteY1827" fmla="*/ 3742162 h 6857999"/>
              <a:gd name="connsiteX1828" fmla="*/ 3064974 w 4528142"/>
              <a:gd name="connsiteY1828" fmla="*/ 3740457 h 6857999"/>
              <a:gd name="connsiteX1829" fmla="*/ 3062883 w 4528142"/>
              <a:gd name="connsiteY1829" fmla="*/ 3739138 h 6857999"/>
              <a:gd name="connsiteX1830" fmla="*/ 3060302 w 4528142"/>
              <a:gd name="connsiteY1830" fmla="*/ 3738876 h 6857999"/>
              <a:gd name="connsiteX1831" fmla="*/ 3057803 w 4528142"/>
              <a:gd name="connsiteY1831" fmla="*/ 3740238 h 6857999"/>
              <a:gd name="connsiteX1832" fmla="*/ 3058803 w 4528142"/>
              <a:gd name="connsiteY1832" fmla="*/ 3735829 h 6857999"/>
              <a:gd name="connsiteX1833" fmla="*/ 3060553 w 4528142"/>
              <a:gd name="connsiteY1833" fmla="*/ 3732942 h 6857999"/>
              <a:gd name="connsiteX1834" fmla="*/ 3063644 w 4528142"/>
              <a:gd name="connsiteY1834" fmla="*/ 3729850 h 6857999"/>
              <a:gd name="connsiteX1835" fmla="*/ 3067019 w 4528142"/>
              <a:gd name="connsiteY1835" fmla="*/ 3727044 h 6857999"/>
              <a:gd name="connsiteX1836" fmla="*/ 3070964 w 4528142"/>
              <a:gd name="connsiteY1836" fmla="*/ 3724804 h 6857999"/>
              <a:gd name="connsiteX1837" fmla="*/ 3075861 w 4528142"/>
              <a:gd name="connsiteY1837" fmla="*/ 3722748 h 6857999"/>
              <a:gd name="connsiteX1838" fmla="*/ 3081231 w 4528142"/>
              <a:gd name="connsiteY1838" fmla="*/ 3721926 h 6857999"/>
              <a:gd name="connsiteX1839" fmla="*/ 3364275 w 4528142"/>
              <a:gd name="connsiteY1839" fmla="*/ 3626184 h 6857999"/>
              <a:gd name="connsiteX1840" fmla="*/ 3364271 w 4528142"/>
              <a:gd name="connsiteY1840" fmla="*/ 3630817 h 6857999"/>
              <a:gd name="connsiteX1841" fmla="*/ 3364362 w 4528142"/>
              <a:gd name="connsiteY1841" fmla="*/ 3634776 h 6857999"/>
              <a:gd name="connsiteX1842" fmla="*/ 3364266 w 4528142"/>
              <a:gd name="connsiteY1842" fmla="*/ 3637766 h 6857999"/>
              <a:gd name="connsiteX1843" fmla="*/ 3363488 w 4528142"/>
              <a:gd name="connsiteY1843" fmla="*/ 3640859 h 6857999"/>
              <a:gd name="connsiteX1844" fmla="*/ 3361262 w 4528142"/>
              <a:gd name="connsiteY1844" fmla="*/ 3647134 h 6857999"/>
              <a:gd name="connsiteX1845" fmla="*/ 3358554 w 4528142"/>
              <a:gd name="connsiteY1845" fmla="*/ 3652156 h 6857999"/>
              <a:gd name="connsiteX1846" fmla="*/ 3355847 w 4528142"/>
              <a:gd name="connsiteY1846" fmla="*/ 3657179 h 6857999"/>
              <a:gd name="connsiteX1847" fmla="*/ 3354103 w 4528142"/>
              <a:gd name="connsiteY1847" fmla="*/ 3662394 h 6857999"/>
              <a:gd name="connsiteX1848" fmla="*/ 3353328 w 4528142"/>
              <a:gd name="connsiteY1848" fmla="*/ 3665483 h 6857999"/>
              <a:gd name="connsiteX1849" fmla="*/ 3352937 w 4528142"/>
              <a:gd name="connsiteY1849" fmla="*/ 3668189 h 6857999"/>
              <a:gd name="connsiteX1850" fmla="*/ 3353421 w 4528142"/>
              <a:gd name="connsiteY1850" fmla="*/ 3671756 h 6857999"/>
              <a:gd name="connsiteX1851" fmla="*/ 3353898 w 4528142"/>
              <a:gd name="connsiteY1851" fmla="*/ 3675329 h 6857999"/>
              <a:gd name="connsiteX1852" fmla="*/ 3348782 w 4528142"/>
              <a:gd name="connsiteY1852" fmla="*/ 3676394 h 6857999"/>
              <a:gd name="connsiteX1853" fmla="*/ 3344826 w 4528142"/>
              <a:gd name="connsiteY1853" fmla="*/ 3676300 h 6857999"/>
              <a:gd name="connsiteX1854" fmla="*/ 3342605 w 4528142"/>
              <a:gd name="connsiteY1854" fmla="*/ 3675628 h 6857999"/>
              <a:gd name="connsiteX1855" fmla="*/ 3341159 w 4528142"/>
              <a:gd name="connsiteY1855" fmla="*/ 3674182 h 6857999"/>
              <a:gd name="connsiteX1856" fmla="*/ 3340581 w 4528142"/>
              <a:gd name="connsiteY1856" fmla="*/ 3671288 h 6857999"/>
              <a:gd name="connsiteX1857" fmla="*/ 3340971 w 4528142"/>
              <a:gd name="connsiteY1857" fmla="*/ 3668582 h 6857999"/>
              <a:gd name="connsiteX1858" fmla="*/ 3342615 w 4528142"/>
              <a:gd name="connsiteY1858" fmla="*/ 3661731 h 6857999"/>
              <a:gd name="connsiteX1859" fmla="*/ 3345039 w 4528142"/>
              <a:gd name="connsiteY1859" fmla="*/ 3654099 h 6857999"/>
              <a:gd name="connsiteX1860" fmla="*/ 3346299 w 4528142"/>
              <a:gd name="connsiteY1860" fmla="*/ 3649946 h 6857999"/>
              <a:gd name="connsiteX1861" fmla="*/ 3346589 w 4528142"/>
              <a:gd name="connsiteY1861" fmla="*/ 3645605 h 6857999"/>
              <a:gd name="connsiteX1862" fmla="*/ 3346497 w 4528142"/>
              <a:gd name="connsiteY1862" fmla="*/ 3641646 h 6857999"/>
              <a:gd name="connsiteX1863" fmla="*/ 3345729 w 4528142"/>
              <a:gd name="connsiteY1863" fmla="*/ 3637786 h 6857999"/>
              <a:gd name="connsiteX1864" fmla="*/ 3344865 w 4528142"/>
              <a:gd name="connsiteY1864" fmla="*/ 3634600 h 6857999"/>
              <a:gd name="connsiteX1865" fmla="*/ 3342070 w 4528142"/>
              <a:gd name="connsiteY1865" fmla="*/ 3631029 h 6857999"/>
              <a:gd name="connsiteX1866" fmla="*/ 3267876 w 4528142"/>
              <a:gd name="connsiteY1866" fmla="*/ 3600858 h 6857999"/>
              <a:gd name="connsiteX1867" fmla="*/ 3270616 w 4528142"/>
              <a:gd name="connsiteY1867" fmla="*/ 3602079 h 6857999"/>
              <a:gd name="connsiteX1868" fmla="*/ 3273648 w 4528142"/>
              <a:gd name="connsiteY1868" fmla="*/ 3603575 h 6857999"/>
              <a:gd name="connsiteX1869" fmla="*/ 3276195 w 4528142"/>
              <a:gd name="connsiteY1869" fmla="*/ 3606121 h 6857999"/>
              <a:gd name="connsiteX1870" fmla="*/ 3277880 w 4528142"/>
              <a:gd name="connsiteY1870" fmla="*/ 3610097 h 6857999"/>
              <a:gd name="connsiteX1871" fmla="*/ 3279471 w 4528142"/>
              <a:gd name="connsiteY1871" fmla="*/ 3614731 h 6857999"/>
              <a:gd name="connsiteX1872" fmla="*/ 3280954 w 4528142"/>
              <a:gd name="connsiteY1872" fmla="*/ 3620039 h 6857999"/>
              <a:gd name="connsiteX1873" fmla="*/ 3281401 w 4528142"/>
              <a:gd name="connsiteY1873" fmla="*/ 3625818 h 6857999"/>
              <a:gd name="connsiteX1874" fmla="*/ 3281745 w 4528142"/>
              <a:gd name="connsiteY1874" fmla="*/ 3632265 h 6857999"/>
              <a:gd name="connsiteX1875" fmla="*/ 3281330 w 4528142"/>
              <a:gd name="connsiteY1875" fmla="*/ 3639473 h 6857999"/>
              <a:gd name="connsiteX1876" fmla="*/ 3279685 w 4528142"/>
              <a:gd name="connsiteY1876" fmla="*/ 3646212 h 6857999"/>
              <a:gd name="connsiteX1877" fmla="*/ 3277659 w 4528142"/>
              <a:gd name="connsiteY1877" fmla="*/ 3653332 h 6857999"/>
              <a:gd name="connsiteX1878" fmla="*/ 3275454 w 4528142"/>
              <a:gd name="connsiteY1878" fmla="*/ 3657234 h 6857999"/>
              <a:gd name="connsiteX1879" fmla="*/ 3273267 w 4528142"/>
              <a:gd name="connsiteY1879" fmla="*/ 3658856 h 6857999"/>
              <a:gd name="connsiteX1880" fmla="*/ 3272417 w 4528142"/>
              <a:gd name="connsiteY1880" fmla="*/ 3658007 h 6857999"/>
              <a:gd name="connsiteX1881" fmla="*/ 3271665 w 4528142"/>
              <a:gd name="connsiteY1881" fmla="*/ 3656497 h 6857999"/>
              <a:gd name="connsiteX1882" fmla="*/ 3271616 w 4528142"/>
              <a:gd name="connsiteY1882" fmla="*/ 3648054 h 6857999"/>
              <a:gd name="connsiteX1883" fmla="*/ 3271958 w 4528142"/>
              <a:gd name="connsiteY1883" fmla="*/ 3636958 h 6857999"/>
              <a:gd name="connsiteX1884" fmla="*/ 3271417 w 4528142"/>
              <a:gd name="connsiteY1884" fmla="*/ 3631840 h 6857999"/>
              <a:gd name="connsiteX1885" fmla="*/ 3271255 w 4528142"/>
              <a:gd name="connsiteY1885" fmla="*/ 3626343 h 6857999"/>
              <a:gd name="connsiteX1886" fmla="*/ 3269665 w 4528142"/>
              <a:gd name="connsiteY1886" fmla="*/ 3621707 h 6857999"/>
              <a:gd name="connsiteX1887" fmla="*/ 3267879 w 4528142"/>
              <a:gd name="connsiteY1887" fmla="*/ 3618399 h 6857999"/>
              <a:gd name="connsiteX1888" fmla="*/ 3265615 w 4528142"/>
              <a:gd name="connsiteY1888" fmla="*/ 3616135 h 6857999"/>
              <a:gd name="connsiteX1889" fmla="*/ 3264105 w 4528142"/>
              <a:gd name="connsiteY1889" fmla="*/ 3615382 h 6857999"/>
              <a:gd name="connsiteX1890" fmla="*/ 3262590 w 4528142"/>
              <a:gd name="connsiteY1890" fmla="*/ 3614633 h 6857999"/>
              <a:gd name="connsiteX1891" fmla="*/ 3259935 w 4528142"/>
              <a:gd name="connsiteY1891" fmla="*/ 3615023 h 6857999"/>
              <a:gd name="connsiteX1892" fmla="*/ 3257558 w 4528142"/>
              <a:gd name="connsiteY1892" fmla="*/ 3615702 h 6857999"/>
              <a:gd name="connsiteX1893" fmla="*/ 3254991 w 4528142"/>
              <a:gd name="connsiteY1893" fmla="*/ 3617703 h 6857999"/>
              <a:gd name="connsiteX1894" fmla="*/ 3251853 w 4528142"/>
              <a:gd name="connsiteY1894" fmla="*/ 3619144 h 6857999"/>
              <a:gd name="connsiteX1895" fmla="*/ 3255112 w 4528142"/>
              <a:gd name="connsiteY1895" fmla="*/ 3612489 h 6857999"/>
              <a:gd name="connsiteX1896" fmla="*/ 3258453 w 4528142"/>
              <a:gd name="connsiteY1896" fmla="*/ 3607449 h 6857999"/>
              <a:gd name="connsiteX1897" fmla="*/ 3261604 w 4528142"/>
              <a:gd name="connsiteY1897" fmla="*/ 3603733 h 6857999"/>
              <a:gd name="connsiteX1898" fmla="*/ 3265119 w 4528142"/>
              <a:gd name="connsiteY1898" fmla="*/ 3601916 h 6857999"/>
              <a:gd name="connsiteX1899" fmla="*/ 3389589 w 4528142"/>
              <a:gd name="connsiteY1899" fmla="*/ 3492740 h 6857999"/>
              <a:gd name="connsiteX1900" fmla="*/ 3393076 w 4528142"/>
              <a:gd name="connsiteY1900" fmla="*/ 3493291 h 6857999"/>
              <a:gd name="connsiteX1901" fmla="*/ 3394885 w 4528142"/>
              <a:gd name="connsiteY1901" fmla="*/ 3494366 h 6857999"/>
              <a:gd name="connsiteX1902" fmla="*/ 3397637 w 4528142"/>
              <a:gd name="connsiteY1902" fmla="*/ 3495650 h 6857999"/>
              <a:gd name="connsiteX1903" fmla="*/ 3398633 w 4528142"/>
              <a:gd name="connsiteY1903" fmla="*/ 3498114 h 6857999"/>
              <a:gd name="connsiteX1904" fmla="*/ 3400285 w 4528142"/>
              <a:gd name="connsiteY1904" fmla="*/ 3500500 h 6857999"/>
              <a:gd name="connsiteX1905" fmla="*/ 3401124 w 4528142"/>
              <a:gd name="connsiteY1905" fmla="*/ 3504274 h 6857999"/>
              <a:gd name="connsiteX1906" fmla="*/ 3402149 w 4528142"/>
              <a:gd name="connsiteY1906" fmla="*/ 3511900 h 6857999"/>
              <a:gd name="connsiteX1907" fmla="*/ 3401781 w 4528142"/>
              <a:gd name="connsiteY1907" fmla="*/ 3520342 h 6857999"/>
              <a:gd name="connsiteX1908" fmla="*/ 3400527 w 4528142"/>
              <a:gd name="connsiteY1908" fmla="*/ 3538897 h 6857999"/>
              <a:gd name="connsiteX1909" fmla="*/ 3398930 w 4528142"/>
              <a:gd name="connsiteY1909" fmla="*/ 3538765 h 6857999"/>
              <a:gd name="connsiteX1910" fmla="*/ 3397042 w 4528142"/>
              <a:gd name="connsiteY1910" fmla="*/ 3538346 h 6857999"/>
              <a:gd name="connsiteX1911" fmla="*/ 3396046 w 4528142"/>
              <a:gd name="connsiteY1911" fmla="*/ 3535881 h 6857999"/>
              <a:gd name="connsiteX1912" fmla="*/ 3395260 w 4528142"/>
              <a:gd name="connsiteY1912" fmla="*/ 3534361 h 6857999"/>
              <a:gd name="connsiteX1913" fmla="*/ 3394944 w 4528142"/>
              <a:gd name="connsiteY1913" fmla="*/ 3528909 h 6857999"/>
              <a:gd name="connsiteX1914" fmla="*/ 3393895 w 4528142"/>
              <a:gd name="connsiteY1914" fmla="*/ 3524191 h 6857999"/>
              <a:gd name="connsiteX1915" fmla="*/ 3393920 w 4528142"/>
              <a:gd name="connsiteY1915" fmla="*/ 3521283 h 6857999"/>
              <a:gd name="connsiteX1916" fmla="*/ 3392768 w 4528142"/>
              <a:gd name="connsiteY1916" fmla="*/ 3520129 h 6857999"/>
              <a:gd name="connsiteX1917" fmla="*/ 3391823 w 4528142"/>
              <a:gd name="connsiteY1917" fmla="*/ 3519919 h 6857999"/>
              <a:gd name="connsiteX1918" fmla="*/ 3390225 w 4528142"/>
              <a:gd name="connsiteY1918" fmla="*/ 3519788 h 6857999"/>
              <a:gd name="connsiteX1919" fmla="*/ 3389490 w 4528142"/>
              <a:gd name="connsiteY1919" fmla="*/ 3520522 h 6857999"/>
              <a:gd name="connsiteX1920" fmla="*/ 3388311 w 4528142"/>
              <a:gd name="connsiteY1920" fmla="*/ 3522277 h 6857999"/>
              <a:gd name="connsiteX1921" fmla="*/ 3387788 w 4528142"/>
              <a:gd name="connsiteY1921" fmla="*/ 3523954 h 6857999"/>
              <a:gd name="connsiteX1922" fmla="*/ 3387263 w 4528142"/>
              <a:gd name="connsiteY1922" fmla="*/ 3525634 h 6857999"/>
              <a:gd name="connsiteX1923" fmla="*/ 3385377 w 4528142"/>
              <a:gd name="connsiteY1923" fmla="*/ 3525212 h 6857999"/>
              <a:gd name="connsiteX1924" fmla="*/ 3384224 w 4528142"/>
              <a:gd name="connsiteY1924" fmla="*/ 3524058 h 6857999"/>
              <a:gd name="connsiteX1925" fmla="*/ 3382493 w 4528142"/>
              <a:gd name="connsiteY1925" fmla="*/ 3522328 h 6857999"/>
              <a:gd name="connsiteX1926" fmla="*/ 3381653 w 4528142"/>
              <a:gd name="connsiteY1926" fmla="*/ 3518555 h 6857999"/>
              <a:gd name="connsiteX1927" fmla="*/ 3381181 w 4528142"/>
              <a:gd name="connsiteY1927" fmla="*/ 3514414 h 6857999"/>
              <a:gd name="connsiteX1928" fmla="*/ 3381049 w 4528142"/>
              <a:gd name="connsiteY1928" fmla="*/ 3504741 h 6857999"/>
              <a:gd name="connsiteX1929" fmla="*/ 3381203 w 4528142"/>
              <a:gd name="connsiteY1929" fmla="*/ 3495360 h 6857999"/>
              <a:gd name="connsiteX1930" fmla="*/ 3385581 w 4528142"/>
              <a:gd name="connsiteY1930" fmla="*/ 3493865 h 6857999"/>
              <a:gd name="connsiteX1931" fmla="*/ 3272668 w 4528142"/>
              <a:gd name="connsiteY1931" fmla="*/ 3402376 h 6857999"/>
              <a:gd name="connsiteX1932" fmla="*/ 3276163 w 4528142"/>
              <a:gd name="connsiteY1932" fmla="*/ 3402777 h 6857999"/>
              <a:gd name="connsiteX1933" fmla="*/ 3278776 w 4528142"/>
              <a:gd name="connsiteY1933" fmla="*/ 3404617 h 6857999"/>
              <a:gd name="connsiteX1934" fmla="*/ 3280447 w 4528142"/>
              <a:gd name="connsiteY1934" fmla="*/ 3406287 h 6857999"/>
              <a:gd name="connsiteX1935" fmla="*/ 3282286 w 4528142"/>
              <a:gd name="connsiteY1935" fmla="*/ 3408900 h 6857999"/>
              <a:gd name="connsiteX1936" fmla="*/ 3283076 w 4528142"/>
              <a:gd name="connsiteY1936" fmla="*/ 3412008 h 6857999"/>
              <a:gd name="connsiteX1937" fmla="*/ 3284435 w 4528142"/>
              <a:gd name="connsiteY1937" fmla="*/ 3419554 h 6857999"/>
              <a:gd name="connsiteX1938" fmla="*/ 3283972 w 4528142"/>
              <a:gd name="connsiteY1938" fmla="*/ 3428366 h 6857999"/>
              <a:gd name="connsiteX1939" fmla="*/ 3284729 w 4528142"/>
              <a:gd name="connsiteY1939" fmla="*/ 3437629 h 6857999"/>
              <a:gd name="connsiteX1940" fmla="*/ 3284652 w 4528142"/>
              <a:gd name="connsiteY1940" fmla="*/ 3446055 h 6857999"/>
              <a:gd name="connsiteX1941" fmla="*/ 3286012 w 4528142"/>
              <a:gd name="connsiteY1941" fmla="*/ 3453601 h 6857999"/>
              <a:gd name="connsiteX1942" fmla="*/ 3257376 w 4528142"/>
              <a:gd name="connsiteY1942" fmla="*/ 3460529 h 6857999"/>
              <a:gd name="connsiteX1943" fmla="*/ 3258752 w 4528142"/>
              <a:gd name="connsiteY1943" fmla="*/ 3458040 h 6857999"/>
              <a:gd name="connsiteX1944" fmla="*/ 3260406 w 4528142"/>
              <a:gd name="connsiteY1944" fmla="*/ 3455828 h 6857999"/>
              <a:gd name="connsiteX1945" fmla="*/ 3263097 w 4528142"/>
              <a:gd name="connsiteY1945" fmla="*/ 3449241 h 6857999"/>
              <a:gd name="connsiteX1946" fmla="*/ 3264844 w 4528142"/>
              <a:gd name="connsiteY1946" fmla="*/ 3442485 h 6857999"/>
              <a:gd name="connsiteX1947" fmla="*/ 3266701 w 4528142"/>
              <a:gd name="connsiteY1947" fmla="*/ 3435062 h 6857999"/>
              <a:gd name="connsiteX1948" fmla="*/ 3267692 w 4528142"/>
              <a:gd name="connsiteY1948" fmla="*/ 3419042 h 6857999"/>
              <a:gd name="connsiteX1949" fmla="*/ 3269346 w 4528142"/>
              <a:gd name="connsiteY1949" fmla="*/ 3402915 h 6857999"/>
              <a:gd name="connsiteX1950" fmla="*/ 3436830 w 4528142"/>
              <a:gd name="connsiteY1950" fmla="*/ 3138894 h 6857999"/>
              <a:gd name="connsiteX1951" fmla="*/ 3440485 w 4528142"/>
              <a:gd name="connsiteY1951" fmla="*/ 3140291 h 6857999"/>
              <a:gd name="connsiteX1952" fmla="*/ 3444419 w 4528142"/>
              <a:gd name="connsiteY1952" fmla="*/ 3141970 h 6857999"/>
              <a:gd name="connsiteX1953" fmla="*/ 3447602 w 4528142"/>
              <a:gd name="connsiteY1953" fmla="*/ 3144399 h 6857999"/>
              <a:gd name="connsiteX1954" fmla="*/ 3450504 w 4528142"/>
              <a:gd name="connsiteY1954" fmla="*/ 3146549 h 6857999"/>
              <a:gd name="connsiteX1955" fmla="*/ 3453215 w 4528142"/>
              <a:gd name="connsiteY1955" fmla="*/ 3150011 h 6857999"/>
              <a:gd name="connsiteX1956" fmla="*/ 3455925 w 4528142"/>
              <a:gd name="connsiteY1956" fmla="*/ 3153476 h 6857999"/>
              <a:gd name="connsiteX1957" fmla="*/ 3457228 w 4528142"/>
              <a:gd name="connsiteY1957" fmla="*/ 3157785 h 6857999"/>
              <a:gd name="connsiteX1958" fmla="*/ 3458810 w 4528142"/>
              <a:gd name="connsiteY1958" fmla="*/ 3162377 h 6857999"/>
              <a:gd name="connsiteX1959" fmla="*/ 3460566 w 4528142"/>
              <a:gd name="connsiteY1959" fmla="*/ 3172407 h 6857999"/>
              <a:gd name="connsiteX1960" fmla="*/ 3462037 w 4528142"/>
              <a:gd name="connsiteY1960" fmla="*/ 3184408 h 6857999"/>
              <a:gd name="connsiteX1961" fmla="*/ 3461440 w 4528142"/>
              <a:gd name="connsiteY1961" fmla="*/ 3197352 h 6857999"/>
              <a:gd name="connsiteX1962" fmla="*/ 3460277 w 4528142"/>
              <a:gd name="connsiteY1962" fmla="*/ 3211985 h 6857999"/>
              <a:gd name="connsiteX1963" fmla="*/ 3447802 w 4528142"/>
              <a:gd name="connsiteY1963" fmla="*/ 3176191 h 6857999"/>
              <a:gd name="connsiteX1964" fmla="*/ 3442033 w 4528142"/>
              <a:gd name="connsiteY1964" fmla="*/ 3158387 h 6857999"/>
              <a:gd name="connsiteX1965" fmla="*/ 3139891 w 4528142"/>
              <a:gd name="connsiteY1965" fmla="*/ 3048559 h 6857999"/>
              <a:gd name="connsiteX1966" fmla="*/ 3142762 w 4528142"/>
              <a:gd name="connsiteY1966" fmla="*/ 3049056 h 6857999"/>
              <a:gd name="connsiteX1967" fmla="*/ 3143884 w 4528142"/>
              <a:gd name="connsiteY1967" fmla="*/ 3050178 h 6857999"/>
              <a:gd name="connsiteX1968" fmla="*/ 3144497 w 4528142"/>
              <a:gd name="connsiteY1968" fmla="*/ 3052372 h 6857999"/>
              <a:gd name="connsiteX1969" fmla="*/ 3144828 w 4528142"/>
              <a:gd name="connsiteY1969" fmla="*/ 3054286 h 6857999"/>
              <a:gd name="connsiteX1970" fmla="*/ 3143578 w 4528142"/>
              <a:gd name="connsiteY1970" fmla="*/ 3057781 h 6857999"/>
              <a:gd name="connsiteX1971" fmla="*/ 3142723 w 4528142"/>
              <a:gd name="connsiteY1971" fmla="*/ 3060882 h 6857999"/>
              <a:gd name="connsiteX1972" fmla="*/ 3139826 w 4528142"/>
              <a:gd name="connsiteY1972" fmla="*/ 3068269 h 6857999"/>
              <a:gd name="connsiteX1973" fmla="*/ 3136139 w 4528142"/>
              <a:gd name="connsiteY1973" fmla="*/ 3076446 h 6857999"/>
              <a:gd name="connsiteX1974" fmla="*/ 3133128 w 4528142"/>
              <a:gd name="connsiteY1974" fmla="*/ 3084509 h 6857999"/>
              <a:gd name="connsiteX1975" fmla="*/ 3130792 w 4528142"/>
              <a:gd name="connsiteY1975" fmla="*/ 3092457 h 6857999"/>
              <a:gd name="connsiteX1976" fmla="*/ 3130103 w 4528142"/>
              <a:gd name="connsiteY1976" fmla="*/ 3096514 h 6857999"/>
              <a:gd name="connsiteX1977" fmla="*/ 3130205 w 4528142"/>
              <a:gd name="connsiteY1977" fmla="*/ 3099779 h 6857999"/>
              <a:gd name="connsiteX1978" fmla="*/ 3127501 w 4528142"/>
              <a:gd name="connsiteY1978" fmla="*/ 3100239 h 6857999"/>
              <a:gd name="connsiteX1979" fmla="*/ 3125306 w 4528142"/>
              <a:gd name="connsiteY1979" fmla="*/ 3099626 h 6857999"/>
              <a:gd name="connsiteX1980" fmla="*/ 3123903 w 4528142"/>
              <a:gd name="connsiteY1980" fmla="*/ 3098224 h 6857999"/>
              <a:gd name="connsiteX1981" fmla="*/ 3123291 w 4528142"/>
              <a:gd name="connsiteY1981" fmla="*/ 3096030 h 6857999"/>
              <a:gd name="connsiteX1982" fmla="*/ 3122793 w 4528142"/>
              <a:gd name="connsiteY1982" fmla="*/ 3093159 h 6857999"/>
              <a:gd name="connsiteX1983" fmla="*/ 3122692 w 4528142"/>
              <a:gd name="connsiteY1983" fmla="*/ 3089893 h 6857999"/>
              <a:gd name="connsiteX1984" fmla="*/ 3122883 w 4528142"/>
              <a:gd name="connsiteY1984" fmla="*/ 3082966 h 6857999"/>
              <a:gd name="connsiteX1985" fmla="*/ 3125360 w 4528142"/>
              <a:gd name="connsiteY1985" fmla="*/ 3066458 h 6857999"/>
              <a:gd name="connsiteX1986" fmla="*/ 3126343 w 4528142"/>
              <a:gd name="connsiteY1986" fmla="*/ 3058740 h 6857999"/>
              <a:gd name="connsiteX1987" fmla="*/ 3125169 w 4528142"/>
              <a:gd name="connsiteY1987" fmla="*/ 3055985 h 6857999"/>
              <a:gd name="connsiteX1988" fmla="*/ 3125348 w 4528142"/>
              <a:gd name="connsiteY1988" fmla="*/ 3052999 h 6857999"/>
              <a:gd name="connsiteX1989" fmla="*/ 3129903 w 4528142"/>
              <a:gd name="connsiteY1989" fmla="*/ 3055180 h 6857999"/>
              <a:gd name="connsiteX1990" fmla="*/ 3132096 w 4528142"/>
              <a:gd name="connsiteY1990" fmla="*/ 3055792 h 6857999"/>
              <a:gd name="connsiteX1991" fmla="*/ 3134010 w 4528142"/>
              <a:gd name="connsiteY1991" fmla="*/ 3056125 h 6857999"/>
              <a:gd name="connsiteX1992" fmla="*/ 3136434 w 4528142"/>
              <a:gd name="connsiteY1992" fmla="*/ 3055383 h 6857999"/>
              <a:gd name="connsiteX1993" fmla="*/ 3137225 w 4528142"/>
              <a:gd name="connsiteY1993" fmla="*/ 3054592 h 6857999"/>
              <a:gd name="connsiteX1994" fmla="*/ 3139037 w 4528142"/>
              <a:gd name="connsiteY1994" fmla="*/ 3051659 h 6857999"/>
              <a:gd name="connsiteX1995" fmla="*/ 3406231 w 4528142"/>
              <a:gd name="connsiteY1995" fmla="*/ 3031941 h 6857999"/>
              <a:gd name="connsiteX1996" fmla="*/ 3408584 w 4528142"/>
              <a:gd name="connsiteY1996" fmla="*/ 3033491 h 6857999"/>
              <a:gd name="connsiteX1997" fmla="*/ 3409979 w 4528142"/>
              <a:gd name="connsiteY1997" fmla="*/ 3034885 h 6857999"/>
              <a:gd name="connsiteX1998" fmla="*/ 3411529 w 4528142"/>
              <a:gd name="connsiteY1998" fmla="*/ 3037239 h 6857999"/>
              <a:gd name="connsiteX1999" fmla="*/ 3411998 w 4528142"/>
              <a:gd name="connsiteY1999" fmla="*/ 3040113 h 6857999"/>
              <a:gd name="connsiteX2000" fmla="*/ 3413375 w 4528142"/>
              <a:gd name="connsiteY2000" fmla="*/ 3047102 h 6857999"/>
              <a:gd name="connsiteX2001" fmla="*/ 3415430 w 4528142"/>
              <a:gd name="connsiteY2001" fmla="*/ 3053968 h 6857999"/>
              <a:gd name="connsiteX2002" fmla="*/ 3416458 w 4528142"/>
              <a:gd name="connsiteY2002" fmla="*/ 3057400 h 6857999"/>
              <a:gd name="connsiteX2003" fmla="*/ 3418009 w 4528142"/>
              <a:gd name="connsiteY2003" fmla="*/ 3059753 h 6857999"/>
              <a:gd name="connsiteX2004" fmla="*/ 3420797 w 4528142"/>
              <a:gd name="connsiteY2004" fmla="*/ 3062541 h 6857999"/>
              <a:gd name="connsiteX2005" fmla="*/ 3424109 w 4528142"/>
              <a:gd name="connsiteY2005" fmla="*/ 3064248 h 6857999"/>
              <a:gd name="connsiteX2006" fmla="*/ 3427942 w 4528142"/>
              <a:gd name="connsiteY2006" fmla="*/ 3064875 h 6857999"/>
              <a:gd name="connsiteX2007" fmla="*/ 3433534 w 4528142"/>
              <a:gd name="connsiteY2007" fmla="*/ 3064859 h 6857999"/>
              <a:gd name="connsiteX2008" fmla="*/ 3432523 w 4528142"/>
              <a:gd name="connsiteY2008" fmla="*/ 3081483 h 6857999"/>
              <a:gd name="connsiteX2009" fmla="*/ 3430764 w 4528142"/>
              <a:gd name="connsiteY2009" fmla="*/ 3082126 h 6857999"/>
              <a:gd name="connsiteX2010" fmla="*/ 3428324 w 4528142"/>
              <a:gd name="connsiteY2010" fmla="*/ 3082893 h 6857999"/>
              <a:gd name="connsiteX2011" fmla="*/ 3427120 w 4528142"/>
              <a:gd name="connsiteY2011" fmla="*/ 3084097 h 6857999"/>
              <a:gd name="connsiteX2012" fmla="*/ 3426598 w 4528142"/>
              <a:gd name="connsiteY2012" fmla="*/ 3085176 h 6857999"/>
              <a:gd name="connsiteX2013" fmla="*/ 3425029 w 4528142"/>
              <a:gd name="connsiteY2013" fmla="*/ 3088418 h 6857999"/>
              <a:gd name="connsiteX2014" fmla="*/ 3424575 w 4528142"/>
              <a:gd name="connsiteY2014" fmla="*/ 3092775 h 6857999"/>
              <a:gd name="connsiteX2015" fmla="*/ 3421005 w 4528142"/>
              <a:gd name="connsiteY2015" fmla="*/ 3085195 h 6857999"/>
              <a:gd name="connsiteX2016" fmla="*/ 3417309 w 4528142"/>
              <a:gd name="connsiteY2016" fmla="*/ 3078295 h 6857999"/>
              <a:gd name="connsiteX2017" fmla="*/ 3408999 w 4528142"/>
              <a:gd name="connsiteY2017" fmla="*/ 3065975 h 6857999"/>
              <a:gd name="connsiteX2018" fmla="*/ 3405585 w 4528142"/>
              <a:gd name="connsiteY2018" fmla="*/ 3059352 h 6857999"/>
              <a:gd name="connsiteX2019" fmla="*/ 3402691 w 4528142"/>
              <a:gd name="connsiteY2019" fmla="*/ 3051651 h 6857999"/>
              <a:gd name="connsiteX2020" fmla="*/ 3400323 w 4528142"/>
              <a:gd name="connsiteY2020" fmla="*/ 3042868 h 6857999"/>
              <a:gd name="connsiteX2021" fmla="*/ 3398754 w 4528142"/>
              <a:gd name="connsiteY2021" fmla="*/ 3033284 h 6857999"/>
              <a:gd name="connsiteX2022" fmla="*/ 3403234 w 4528142"/>
              <a:gd name="connsiteY2022" fmla="*/ 3032150 h 6857999"/>
              <a:gd name="connsiteX2023" fmla="*/ 3495171 w 4528142"/>
              <a:gd name="connsiteY2023" fmla="*/ 2405784 h 6857999"/>
              <a:gd name="connsiteX2024" fmla="*/ 3494915 w 4528142"/>
              <a:gd name="connsiteY2024" fmla="*/ 2593593 h 6857999"/>
              <a:gd name="connsiteX2025" fmla="*/ 3494585 w 4528142"/>
              <a:gd name="connsiteY2025" fmla="*/ 2638150 h 6857999"/>
              <a:gd name="connsiteX2026" fmla="*/ 3492700 w 4528142"/>
              <a:gd name="connsiteY2026" fmla="*/ 2674187 h 6857999"/>
              <a:gd name="connsiteX2027" fmla="*/ 3489143 w 4528142"/>
              <a:gd name="connsiteY2027" fmla="*/ 2744927 h 6857999"/>
              <a:gd name="connsiteX2028" fmla="*/ 3486251 w 4528142"/>
              <a:gd name="connsiteY2028" fmla="*/ 2815561 h 6857999"/>
              <a:gd name="connsiteX2029" fmla="*/ 3484588 w 4528142"/>
              <a:gd name="connsiteY2029" fmla="*/ 2886647 h 6857999"/>
              <a:gd name="connsiteX2030" fmla="*/ 3483272 w 4528142"/>
              <a:gd name="connsiteY2030" fmla="*/ 2959625 h 6857999"/>
              <a:gd name="connsiteX2031" fmla="*/ 3483699 w 4528142"/>
              <a:gd name="connsiteY2031" fmla="*/ 3035898 h 6857999"/>
              <a:gd name="connsiteX2032" fmla="*/ 3480472 w 4528142"/>
              <a:gd name="connsiteY2032" fmla="*/ 3035766 h 6857999"/>
              <a:gd name="connsiteX2033" fmla="*/ 3477912 w 4528142"/>
              <a:gd name="connsiteY2033" fmla="*/ 3035527 h 6857999"/>
              <a:gd name="connsiteX2034" fmla="*/ 3476019 w 4528142"/>
              <a:gd name="connsiteY2034" fmla="*/ 3035180 h 6857999"/>
              <a:gd name="connsiteX2035" fmla="*/ 3474619 w 4528142"/>
              <a:gd name="connsiteY2035" fmla="*/ 3033781 h 6857999"/>
              <a:gd name="connsiteX2036" fmla="*/ 3471540 w 4528142"/>
              <a:gd name="connsiteY2036" fmla="*/ 3030701 h 6857999"/>
              <a:gd name="connsiteX2037" fmla="*/ 3470288 w 4528142"/>
              <a:gd name="connsiteY2037" fmla="*/ 3026355 h 6857999"/>
              <a:gd name="connsiteX2038" fmla="*/ 3469422 w 4528142"/>
              <a:gd name="connsiteY2038" fmla="*/ 3021621 h 6857999"/>
              <a:gd name="connsiteX2039" fmla="*/ 3468946 w 4528142"/>
              <a:gd name="connsiteY2039" fmla="*/ 3016500 h 6857999"/>
              <a:gd name="connsiteX2040" fmla="*/ 3469736 w 4528142"/>
              <a:gd name="connsiteY2040" fmla="*/ 3009551 h 6857999"/>
              <a:gd name="connsiteX2041" fmla="*/ 3470700 w 4528142"/>
              <a:gd name="connsiteY2041" fmla="*/ 3003548 h 6857999"/>
              <a:gd name="connsiteX2042" fmla="*/ 3472839 w 4528142"/>
              <a:gd name="connsiteY2042" fmla="*/ 2990212 h 6857999"/>
              <a:gd name="connsiteX2043" fmla="*/ 3474660 w 4528142"/>
              <a:gd name="connsiteY2043" fmla="*/ 2978874 h 6857999"/>
              <a:gd name="connsiteX2044" fmla="*/ 3474849 w 4528142"/>
              <a:gd name="connsiteY2044" fmla="*/ 2973646 h 6857999"/>
              <a:gd name="connsiteX2045" fmla="*/ 3474824 w 4528142"/>
              <a:gd name="connsiteY2045" fmla="*/ 2969752 h 6857999"/>
              <a:gd name="connsiteX2046" fmla="*/ 3473745 w 4528142"/>
              <a:gd name="connsiteY2046" fmla="*/ 2966352 h 6857999"/>
              <a:gd name="connsiteX2047" fmla="*/ 3471786 w 4528142"/>
              <a:gd name="connsiteY2047" fmla="*/ 2964392 h 6857999"/>
              <a:gd name="connsiteX2048" fmla="*/ 3468518 w 4528142"/>
              <a:gd name="connsiteY2048" fmla="*/ 2966541 h 6857999"/>
              <a:gd name="connsiteX2049" fmla="*/ 3465742 w 4528142"/>
              <a:gd name="connsiteY2049" fmla="*/ 2967636 h 6857999"/>
              <a:gd name="connsiteX2050" fmla="*/ 3463034 w 4528142"/>
              <a:gd name="connsiteY2050" fmla="*/ 2970345 h 6857999"/>
              <a:gd name="connsiteX2051" fmla="*/ 3461379 w 4528142"/>
              <a:gd name="connsiteY2051" fmla="*/ 2972560 h 6857999"/>
              <a:gd name="connsiteX2052" fmla="*/ 3459510 w 4528142"/>
              <a:gd name="connsiteY2052" fmla="*/ 2976108 h 6857999"/>
              <a:gd name="connsiteX2053" fmla="*/ 3458415 w 4528142"/>
              <a:gd name="connsiteY2053" fmla="*/ 2978883 h 6857999"/>
              <a:gd name="connsiteX2054" fmla="*/ 3456958 w 4528142"/>
              <a:gd name="connsiteY2054" fmla="*/ 2985938 h 6857999"/>
              <a:gd name="connsiteX2055" fmla="*/ 3455673 w 4528142"/>
              <a:gd name="connsiteY2055" fmla="*/ 2993941 h 6857999"/>
              <a:gd name="connsiteX2056" fmla="*/ 3456003 w 4528142"/>
              <a:gd name="connsiteY2056" fmla="*/ 3002010 h 6857999"/>
              <a:gd name="connsiteX2057" fmla="*/ 3455221 w 4528142"/>
              <a:gd name="connsiteY2057" fmla="*/ 3019027 h 6857999"/>
              <a:gd name="connsiteX2058" fmla="*/ 3452875 w 4528142"/>
              <a:gd name="connsiteY2058" fmla="*/ 3017455 h 6857999"/>
              <a:gd name="connsiteX2059" fmla="*/ 3449474 w 4528142"/>
              <a:gd name="connsiteY2059" fmla="*/ 3016377 h 6857999"/>
              <a:gd name="connsiteX2060" fmla="*/ 3446460 w 4528142"/>
              <a:gd name="connsiteY2060" fmla="*/ 3014911 h 6857999"/>
              <a:gd name="connsiteX2061" fmla="*/ 3443514 w 4528142"/>
              <a:gd name="connsiteY2061" fmla="*/ 3015058 h 6857999"/>
              <a:gd name="connsiteX2062" fmla="*/ 3439792 w 4528142"/>
              <a:gd name="connsiteY2062" fmla="*/ 3015981 h 6857999"/>
              <a:gd name="connsiteX2063" fmla="*/ 3436909 w 4528142"/>
              <a:gd name="connsiteY2063" fmla="*/ 3017744 h 6857999"/>
              <a:gd name="connsiteX2064" fmla="*/ 3435749 w 4528142"/>
              <a:gd name="connsiteY2064" fmla="*/ 3018904 h 6857999"/>
              <a:gd name="connsiteX2065" fmla="*/ 3434762 w 4528142"/>
              <a:gd name="connsiteY2065" fmla="*/ 3021011 h 6857999"/>
              <a:gd name="connsiteX2066" fmla="*/ 3434268 w 4528142"/>
              <a:gd name="connsiteY2066" fmla="*/ 3022065 h 6857999"/>
              <a:gd name="connsiteX2067" fmla="*/ 3433839 w 4528142"/>
              <a:gd name="connsiteY2067" fmla="*/ 3024733 h 6857999"/>
              <a:gd name="connsiteX2068" fmla="*/ 3428800 w 4528142"/>
              <a:gd name="connsiteY2068" fmla="*/ 3019695 h 6857999"/>
              <a:gd name="connsiteX2069" fmla="*/ 3425870 w 4528142"/>
              <a:gd name="connsiteY2069" fmla="*/ 3013668 h 6857999"/>
              <a:gd name="connsiteX2070" fmla="*/ 3424272 w 4528142"/>
              <a:gd name="connsiteY2070" fmla="*/ 3007427 h 6857999"/>
              <a:gd name="connsiteX2071" fmla="*/ 3424289 w 4528142"/>
              <a:gd name="connsiteY2071" fmla="*/ 3001252 h 6857999"/>
              <a:gd name="connsiteX2072" fmla="*/ 3425186 w 4528142"/>
              <a:gd name="connsiteY2072" fmla="*/ 2993637 h 6857999"/>
              <a:gd name="connsiteX2073" fmla="*/ 3426257 w 4528142"/>
              <a:gd name="connsiteY2073" fmla="*/ 2986967 h 6857999"/>
              <a:gd name="connsiteX2074" fmla="*/ 3431387 w 4528142"/>
              <a:gd name="connsiteY2074" fmla="*/ 2971200 h 6857999"/>
              <a:gd name="connsiteX2075" fmla="*/ 3436622 w 4528142"/>
              <a:gd name="connsiteY2075" fmla="*/ 2954768 h 6857999"/>
              <a:gd name="connsiteX2076" fmla="*/ 3438960 w 4528142"/>
              <a:gd name="connsiteY2076" fmla="*/ 2946271 h 6857999"/>
              <a:gd name="connsiteX2077" fmla="*/ 3441405 w 4528142"/>
              <a:gd name="connsiteY2077" fmla="*/ 2937108 h 6857999"/>
              <a:gd name="connsiteX2078" fmla="*/ 3442131 w 4528142"/>
              <a:gd name="connsiteY2078" fmla="*/ 2928545 h 6857999"/>
              <a:gd name="connsiteX2079" fmla="*/ 3441348 w 4528142"/>
              <a:gd name="connsiteY2079" fmla="*/ 2919250 h 6857999"/>
              <a:gd name="connsiteX2080" fmla="*/ 3440565 w 4528142"/>
              <a:gd name="connsiteY2080" fmla="*/ 2909955 h 6857999"/>
              <a:gd name="connsiteX2081" fmla="*/ 3438169 w 4528142"/>
              <a:gd name="connsiteY2081" fmla="*/ 2900593 h 6857999"/>
              <a:gd name="connsiteX2082" fmla="*/ 3433683 w 4528142"/>
              <a:gd name="connsiteY2082" fmla="*/ 2912358 h 6857999"/>
              <a:gd name="connsiteX2083" fmla="*/ 3428462 w 4528142"/>
              <a:gd name="connsiteY2083" fmla="*/ 2922618 h 6857999"/>
              <a:gd name="connsiteX2084" fmla="*/ 3423737 w 4528142"/>
              <a:gd name="connsiteY2084" fmla="*/ 2931822 h 6857999"/>
              <a:gd name="connsiteX2085" fmla="*/ 3418905 w 4528142"/>
              <a:gd name="connsiteY2085" fmla="*/ 2941693 h 6857999"/>
              <a:gd name="connsiteX2086" fmla="*/ 3414244 w 4528142"/>
              <a:gd name="connsiteY2086" fmla="*/ 2952512 h 6857999"/>
              <a:gd name="connsiteX2087" fmla="*/ 3412614 w 4528142"/>
              <a:gd name="connsiteY2087" fmla="*/ 2958620 h 6857999"/>
              <a:gd name="connsiteX2088" fmla="*/ 3410597 w 4528142"/>
              <a:gd name="connsiteY2088" fmla="*/ 2965116 h 6857999"/>
              <a:gd name="connsiteX2089" fmla="*/ 3409033 w 4528142"/>
              <a:gd name="connsiteY2089" fmla="*/ 2972839 h 6857999"/>
              <a:gd name="connsiteX2090" fmla="*/ 3407469 w 4528142"/>
              <a:gd name="connsiteY2090" fmla="*/ 2980562 h 6857999"/>
              <a:gd name="connsiteX2091" fmla="*/ 3406637 w 4528142"/>
              <a:gd name="connsiteY2091" fmla="*/ 2989791 h 6857999"/>
              <a:gd name="connsiteX2092" fmla="*/ 3405698 w 4528142"/>
              <a:gd name="connsiteY2092" fmla="*/ 2999688 h 6857999"/>
              <a:gd name="connsiteX2093" fmla="*/ 3403731 w 4528142"/>
              <a:gd name="connsiteY2093" fmla="*/ 2987658 h 6857999"/>
              <a:gd name="connsiteX2094" fmla="*/ 3401376 w 4528142"/>
              <a:gd name="connsiteY2094" fmla="*/ 2976017 h 6857999"/>
              <a:gd name="connsiteX2095" fmla="*/ 3400076 w 4528142"/>
              <a:gd name="connsiteY2095" fmla="*/ 2963881 h 6857999"/>
              <a:gd name="connsiteX2096" fmla="*/ 3399441 w 4528142"/>
              <a:gd name="connsiteY2096" fmla="*/ 2951640 h 6857999"/>
              <a:gd name="connsiteX2097" fmla="*/ 3398700 w 4528142"/>
              <a:gd name="connsiteY2097" fmla="*/ 2940062 h 6857999"/>
              <a:gd name="connsiteX2098" fmla="*/ 3399013 w 4528142"/>
              <a:gd name="connsiteY2098" fmla="*/ 2927993 h 6857999"/>
              <a:gd name="connsiteX2099" fmla="*/ 3399605 w 4528142"/>
              <a:gd name="connsiteY2099" fmla="*/ 2916203 h 6857999"/>
              <a:gd name="connsiteX2100" fmla="*/ 3401359 w 4528142"/>
              <a:gd name="connsiteY2100" fmla="*/ 2903253 h 6857999"/>
              <a:gd name="connsiteX2101" fmla="*/ 3402339 w 4528142"/>
              <a:gd name="connsiteY2101" fmla="*/ 2891075 h 6857999"/>
              <a:gd name="connsiteX2102" fmla="*/ 3405039 w 4528142"/>
              <a:gd name="connsiteY2102" fmla="*/ 2878298 h 6857999"/>
              <a:gd name="connsiteX2103" fmla="*/ 3407461 w 4528142"/>
              <a:gd name="connsiteY2103" fmla="*/ 2865240 h 6857999"/>
              <a:gd name="connsiteX2104" fmla="*/ 3410547 w 4528142"/>
              <a:gd name="connsiteY2104" fmla="*/ 2852075 h 6857999"/>
              <a:gd name="connsiteX2105" fmla="*/ 3413635 w 4528142"/>
              <a:gd name="connsiteY2105" fmla="*/ 2838910 h 6857999"/>
              <a:gd name="connsiteX2106" fmla="*/ 3418163 w 4528142"/>
              <a:gd name="connsiteY2106" fmla="*/ 2824864 h 6857999"/>
              <a:gd name="connsiteX2107" fmla="*/ 3427887 w 4528142"/>
              <a:gd name="connsiteY2107" fmla="*/ 2796665 h 6857999"/>
              <a:gd name="connsiteX2108" fmla="*/ 3422041 w 4528142"/>
              <a:gd name="connsiteY2108" fmla="*/ 2804751 h 6857999"/>
              <a:gd name="connsiteX2109" fmla="*/ 3419010 w 4528142"/>
              <a:gd name="connsiteY2109" fmla="*/ 2809460 h 6857999"/>
              <a:gd name="connsiteX2110" fmla="*/ 3416302 w 4528142"/>
              <a:gd name="connsiteY2110" fmla="*/ 2812169 h 6857999"/>
              <a:gd name="connsiteX2111" fmla="*/ 3415529 w 4528142"/>
              <a:gd name="connsiteY2111" fmla="*/ 2812942 h 6857999"/>
              <a:gd name="connsiteX2112" fmla="*/ 3414969 w 4528142"/>
              <a:gd name="connsiteY2112" fmla="*/ 2812383 h 6857999"/>
              <a:gd name="connsiteX2113" fmla="*/ 3413849 w 4528142"/>
              <a:gd name="connsiteY2113" fmla="*/ 2811263 h 6857999"/>
              <a:gd name="connsiteX2114" fmla="*/ 3414277 w 4528142"/>
              <a:gd name="connsiteY2114" fmla="*/ 2808596 h 6857999"/>
              <a:gd name="connsiteX2115" fmla="*/ 3415668 w 4528142"/>
              <a:gd name="connsiteY2115" fmla="*/ 2799926 h 6857999"/>
              <a:gd name="connsiteX2116" fmla="*/ 3418155 w 4528142"/>
              <a:gd name="connsiteY2116" fmla="*/ 2788482 h 6857999"/>
              <a:gd name="connsiteX2117" fmla="*/ 3419506 w 4528142"/>
              <a:gd name="connsiteY2117" fmla="*/ 2782092 h 6857999"/>
              <a:gd name="connsiteX2118" fmla="*/ 3419695 w 4528142"/>
              <a:gd name="connsiteY2118" fmla="*/ 2776864 h 6857999"/>
              <a:gd name="connsiteX2119" fmla="*/ 3419324 w 4528142"/>
              <a:gd name="connsiteY2119" fmla="*/ 2771077 h 6857999"/>
              <a:gd name="connsiteX2120" fmla="*/ 3418740 w 4528142"/>
              <a:gd name="connsiteY2120" fmla="*/ 2766622 h 6857999"/>
              <a:gd name="connsiteX2121" fmla="*/ 3416822 w 4528142"/>
              <a:gd name="connsiteY2121" fmla="*/ 2762382 h 6857999"/>
              <a:gd name="connsiteX2122" fmla="*/ 3416089 w 4528142"/>
              <a:gd name="connsiteY2122" fmla="*/ 2760876 h 6857999"/>
              <a:gd name="connsiteX2123" fmla="*/ 3414303 w 4528142"/>
              <a:gd name="connsiteY2123" fmla="*/ 2759862 h 6857999"/>
              <a:gd name="connsiteX2124" fmla="*/ 3415676 w 4528142"/>
              <a:gd name="connsiteY2124" fmla="*/ 2757369 h 6857999"/>
              <a:gd name="connsiteX2125" fmla="*/ 3417224 w 4528142"/>
              <a:gd name="connsiteY2125" fmla="*/ 2755821 h 6857999"/>
              <a:gd name="connsiteX2126" fmla="*/ 3418666 w 4528142"/>
              <a:gd name="connsiteY2126" fmla="*/ 2754939 h 6857999"/>
              <a:gd name="connsiteX2127" fmla="*/ 3419333 w 4528142"/>
              <a:gd name="connsiteY2127" fmla="*/ 2754832 h 6857999"/>
              <a:gd name="connsiteX2128" fmla="*/ 3422067 w 4528142"/>
              <a:gd name="connsiteY2128" fmla="*/ 2756017 h 6857999"/>
              <a:gd name="connsiteX2129" fmla="*/ 3423532 w 4528142"/>
              <a:gd name="connsiteY2129" fmla="*/ 2759031 h 6857999"/>
              <a:gd name="connsiteX2130" fmla="*/ 3425986 w 4528142"/>
              <a:gd name="connsiteY2130" fmla="*/ 2759937 h 6857999"/>
              <a:gd name="connsiteX2131" fmla="*/ 3426932 w 4528142"/>
              <a:gd name="connsiteY2131" fmla="*/ 2760109 h 6857999"/>
              <a:gd name="connsiteX2132" fmla="*/ 3428373 w 4528142"/>
              <a:gd name="connsiteY2132" fmla="*/ 2759229 h 6857999"/>
              <a:gd name="connsiteX2133" fmla="*/ 3430307 w 4528142"/>
              <a:gd name="connsiteY2133" fmla="*/ 2757294 h 6857999"/>
              <a:gd name="connsiteX2134" fmla="*/ 3431963 w 4528142"/>
              <a:gd name="connsiteY2134" fmla="*/ 2755079 h 6857999"/>
              <a:gd name="connsiteX2135" fmla="*/ 3433939 w 4528142"/>
              <a:gd name="connsiteY2135" fmla="*/ 2750864 h 6857999"/>
              <a:gd name="connsiteX2136" fmla="*/ 3436516 w 4528142"/>
              <a:gd name="connsiteY2136" fmla="*/ 2744928 h 6857999"/>
              <a:gd name="connsiteX2137" fmla="*/ 3415759 w 4528142"/>
              <a:gd name="connsiteY2137" fmla="*/ 2726494 h 6857999"/>
              <a:gd name="connsiteX2138" fmla="*/ 3420939 w 4528142"/>
              <a:gd name="connsiteY2138" fmla="*/ 2718516 h 6857999"/>
              <a:gd name="connsiteX2139" fmla="*/ 3425278 w 4528142"/>
              <a:gd name="connsiteY2139" fmla="*/ 2709697 h 6857999"/>
              <a:gd name="connsiteX2140" fmla="*/ 3428950 w 4528142"/>
              <a:gd name="connsiteY2140" fmla="*/ 2700987 h 6857999"/>
              <a:gd name="connsiteX2141" fmla="*/ 3432062 w 4528142"/>
              <a:gd name="connsiteY2141" fmla="*/ 2691716 h 6857999"/>
              <a:gd name="connsiteX2142" fmla="*/ 3434227 w 4528142"/>
              <a:gd name="connsiteY2142" fmla="*/ 2682273 h 6857999"/>
              <a:gd name="connsiteX2143" fmla="*/ 3435058 w 4528142"/>
              <a:gd name="connsiteY2143" fmla="*/ 2673043 h 6857999"/>
              <a:gd name="connsiteX2144" fmla="*/ 3436171 w 4528142"/>
              <a:gd name="connsiteY2144" fmla="*/ 2664093 h 6857999"/>
              <a:gd name="connsiteX2145" fmla="*/ 3436442 w 4528142"/>
              <a:gd name="connsiteY2145" fmla="*/ 2654304 h 6857999"/>
              <a:gd name="connsiteX2146" fmla="*/ 3435627 w 4528142"/>
              <a:gd name="connsiteY2146" fmla="*/ 2631045 h 6857999"/>
              <a:gd name="connsiteX2147" fmla="*/ 3433865 w 4528142"/>
              <a:gd name="connsiteY2147" fmla="*/ 2607614 h 6857999"/>
              <a:gd name="connsiteX2148" fmla="*/ 3432277 w 4528142"/>
              <a:gd name="connsiteY2148" fmla="*/ 2585129 h 6857999"/>
              <a:gd name="connsiteX2149" fmla="*/ 3432021 w 4528142"/>
              <a:gd name="connsiteY2149" fmla="*/ 2562430 h 6857999"/>
              <a:gd name="connsiteX2150" fmla="*/ 3436369 w 4528142"/>
              <a:gd name="connsiteY2150" fmla="*/ 2563681 h 6857999"/>
              <a:gd name="connsiteX2151" fmla="*/ 3440501 w 4528142"/>
              <a:gd name="connsiteY2151" fmla="*/ 2566266 h 6857999"/>
              <a:gd name="connsiteX2152" fmla="*/ 3444355 w 4528142"/>
              <a:gd name="connsiteY2152" fmla="*/ 2568572 h 6857999"/>
              <a:gd name="connsiteX2153" fmla="*/ 3448100 w 4528142"/>
              <a:gd name="connsiteY2153" fmla="*/ 2571545 h 6857999"/>
              <a:gd name="connsiteX2154" fmla="*/ 3450513 w 4528142"/>
              <a:gd name="connsiteY2154" fmla="*/ 2574730 h 6857999"/>
              <a:gd name="connsiteX2155" fmla="*/ 3452711 w 4528142"/>
              <a:gd name="connsiteY2155" fmla="*/ 2579250 h 6857999"/>
              <a:gd name="connsiteX2156" fmla="*/ 3454909 w 4528142"/>
              <a:gd name="connsiteY2156" fmla="*/ 2583770 h 6857999"/>
              <a:gd name="connsiteX2157" fmla="*/ 3456333 w 4528142"/>
              <a:gd name="connsiteY2157" fmla="*/ 2589065 h 6857999"/>
              <a:gd name="connsiteX2158" fmla="*/ 3458903 w 4528142"/>
              <a:gd name="connsiteY2158" fmla="*/ 2599372 h 6857999"/>
              <a:gd name="connsiteX2159" fmla="*/ 3459535 w 4528142"/>
              <a:gd name="connsiteY2159" fmla="*/ 2611615 h 6857999"/>
              <a:gd name="connsiteX2160" fmla="*/ 3460064 w 4528142"/>
              <a:gd name="connsiteY2160" fmla="*/ 2624525 h 6857999"/>
              <a:gd name="connsiteX2161" fmla="*/ 3459816 w 4528142"/>
              <a:gd name="connsiteY2161" fmla="*/ 2638209 h 6857999"/>
              <a:gd name="connsiteX2162" fmla="*/ 3458729 w 4528142"/>
              <a:gd name="connsiteY2162" fmla="*/ 2651052 h 6857999"/>
              <a:gd name="connsiteX2163" fmla="*/ 3457470 w 4528142"/>
              <a:gd name="connsiteY2163" fmla="*/ 2662949 h 6857999"/>
              <a:gd name="connsiteX2164" fmla="*/ 3455098 w 4528142"/>
              <a:gd name="connsiteY2164" fmla="*/ 2683796 h 6857999"/>
              <a:gd name="connsiteX2165" fmla="*/ 3454934 w 4528142"/>
              <a:gd name="connsiteY2165" fmla="*/ 2692919 h 6857999"/>
              <a:gd name="connsiteX2166" fmla="*/ 3454876 w 4528142"/>
              <a:gd name="connsiteY2166" fmla="*/ 2701373 h 6857999"/>
              <a:gd name="connsiteX2167" fmla="*/ 3456754 w 4528142"/>
              <a:gd name="connsiteY2167" fmla="*/ 2707894 h 6857999"/>
              <a:gd name="connsiteX2168" fmla="*/ 3457551 w 4528142"/>
              <a:gd name="connsiteY2168" fmla="*/ 2711016 h 6857999"/>
              <a:gd name="connsiteX2169" fmla="*/ 3459404 w 4528142"/>
              <a:gd name="connsiteY2169" fmla="*/ 2713641 h 6857999"/>
              <a:gd name="connsiteX2170" fmla="*/ 3462886 w 4528142"/>
              <a:gd name="connsiteY2170" fmla="*/ 2710159 h 6857999"/>
              <a:gd name="connsiteX2171" fmla="*/ 3466584 w 4528142"/>
              <a:gd name="connsiteY2171" fmla="*/ 2705342 h 6857999"/>
              <a:gd name="connsiteX2172" fmla="*/ 3469507 w 4528142"/>
              <a:gd name="connsiteY2172" fmla="*/ 2701299 h 6857999"/>
              <a:gd name="connsiteX2173" fmla="*/ 3471763 w 4528142"/>
              <a:gd name="connsiteY2173" fmla="*/ 2697363 h 6857999"/>
              <a:gd name="connsiteX2174" fmla="*/ 3473738 w 4528142"/>
              <a:gd name="connsiteY2174" fmla="*/ 2693149 h 6857999"/>
              <a:gd name="connsiteX2175" fmla="*/ 3475822 w 4528142"/>
              <a:gd name="connsiteY2175" fmla="*/ 2688266 h 6857999"/>
              <a:gd name="connsiteX2176" fmla="*/ 3477237 w 4528142"/>
              <a:gd name="connsiteY2176" fmla="*/ 2683491 h 6857999"/>
              <a:gd name="connsiteX2177" fmla="*/ 3477881 w 4528142"/>
              <a:gd name="connsiteY2177" fmla="*/ 2679489 h 6857999"/>
              <a:gd name="connsiteX2178" fmla="*/ 3479593 w 4528142"/>
              <a:gd name="connsiteY2178" fmla="*/ 2668819 h 6857999"/>
              <a:gd name="connsiteX2179" fmla="*/ 3479798 w 4528142"/>
              <a:gd name="connsiteY2179" fmla="*/ 2657417 h 6857999"/>
              <a:gd name="connsiteX2180" fmla="*/ 3479337 w 4528142"/>
              <a:gd name="connsiteY2180" fmla="*/ 2646121 h 6857999"/>
              <a:gd name="connsiteX2181" fmla="*/ 3478530 w 4528142"/>
              <a:gd name="connsiteY2181" fmla="*/ 2632931 h 6857999"/>
              <a:gd name="connsiteX2182" fmla="*/ 3476119 w 4528142"/>
              <a:gd name="connsiteY2182" fmla="*/ 2603431 h 6857999"/>
              <a:gd name="connsiteX2183" fmla="*/ 3474965 w 4528142"/>
              <a:gd name="connsiteY2183" fmla="*/ 2588348 h 6857999"/>
              <a:gd name="connsiteX2184" fmla="*/ 3474480 w 4528142"/>
              <a:gd name="connsiteY2184" fmla="*/ 2573158 h 6857999"/>
              <a:gd name="connsiteX2185" fmla="*/ 3474941 w 4528142"/>
              <a:gd name="connsiteY2185" fmla="*/ 2558140 h 6857999"/>
              <a:gd name="connsiteX2186" fmla="*/ 3475575 w 4528142"/>
              <a:gd name="connsiteY2186" fmla="*/ 2544070 h 6857999"/>
              <a:gd name="connsiteX2187" fmla="*/ 3478597 w 4528142"/>
              <a:gd name="connsiteY2187" fmla="*/ 2529291 h 6857999"/>
              <a:gd name="connsiteX2188" fmla="*/ 3480161 w 4528142"/>
              <a:gd name="connsiteY2188" fmla="*/ 2521567 h 6857999"/>
              <a:gd name="connsiteX2189" fmla="*/ 3482564 w 4528142"/>
              <a:gd name="connsiteY2189" fmla="*/ 2514686 h 6857999"/>
              <a:gd name="connsiteX2190" fmla="*/ 3480968 w 4528142"/>
              <a:gd name="connsiteY2190" fmla="*/ 2508444 h 6857999"/>
              <a:gd name="connsiteX2191" fmla="*/ 3479050 w 4528142"/>
              <a:gd name="connsiteY2191" fmla="*/ 2504204 h 6857999"/>
              <a:gd name="connsiteX2192" fmla="*/ 3476918 w 4528142"/>
              <a:gd name="connsiteY2192" fmla="*/ 2501298 h 6857999"/>
              <a:gd name="connsiteX2193" fmla="*/ 3474571 w 4528142"/>
              <a:gd name="connsiteY2193" fmla="*/ 2499725 h 6857999"/>
              <a:gd name="connsiteX2194" fmla="*/ 3471903 w 4528142"/>
              <a:gd name="connsiteY2194" fmla="*/ 2500154 h 6857999"/>
              <a:gd name="connsiteX2195" fmla="*/ 3469236 w 4528142"/>
              <a:gd name="connsiteY2195" fmla="*/ 2500581 h 6857999"/>
              <a:gd name="connsiteX2196" fmla="*/ 3466247 w 4528142"/>
              <a:gd name="connsiteY2196" fmla="*/ 2503012 h 6857999"/>
              <a:gd name="connsiteX2197" fmla="*/ 3463086 w 4528142"/>
              <a:gd name="connsiteY2197" fmla="*/ 2504492 h 6857999"/>
              <a:gd name="connsiteX2198" fmla="*/ 3456721 w 4528142"/>
              <a:gd name="connsiteY2198" fmla="*/ 2509737 h 6857999"/>
              <a:gd name="connsiteX2199" fmla="*/ 3453839 w 4528142"/>
              <a:gd name="connsiteY2199" fmla="*/ 2511499 h 6857999"/>
              <a:gd name="connsiteX2200" fmla="*/ 3450011 w 4528142"/>
              <a:gd name="connsiteY2200" fmla="*/ 2513088 h 6857999"/>
              <a:gd name="connsiteX2201" fmla="*/ 3446956 w 4528142"/>
              <a:gd name="connsiteY2201" fmla="*/ 2513903 h 6857999"/>
              <a:gd name="connsiteX2202" fmla="*/ 3444396 w 4528142"/>
              <a:gd name="connsiteY2202" fmla="*/ 2513665 h 6857999"/>
              <a:gd name="connsiteX2203" fmla="*/ 3440995 w 4528142"/>
              <a:gd name="connsiteY2203" fmla="*/ 2512587 h 6857999"/>
              <a:gd name="connsiteX2204" fmla="*/ 3438689 w 4528142"/>
              <a:gd name="connsiteY2204" fmla="*/ 2508734 h 6857999"/>
              <a:gd name="connsiteX2205" fmla="*/ 3444585 w 4528142"/>
              <a:gd name="connsiteY2205" fmla="*/ 2482123 h 6857999"/>
              <a:gd name="connsiteX2206" fmla="*/ 3446832 w 4528142"/>
              <a:gd name="connsiteY2206" fmla="*/ 2468118 h 6857999"/>
              <a:gd name="connsiteX2207" fmla="*/ 3449081 w 4528142"/>
              <a:gd name="connsiteY2207" fmla="*/ 2454113 h 6857999"/>
              <a:gd name="connsiteX2208" fmla="*/ 3450151 w 4528142"/>
              <a:gd name="connsiteY2208" fmla="*/ 2447445 h 6857999"/>
              <a:gd name="connsiteX2209" fmla="*/ 3450168 w 4528142"/>
              <a:gd name="connsiteY2209" fmla="*/ 2441269 h 6857999"/>
              <a:gd name="connsiteX2210" fmla="*/ 3449130 w 4528142"/>
              <a:gd name="connsiteY2210" fmla="*/ 2435589 h 6857999"/>
              <a:gd name="connsiteX2211" fmla="*/ 3448759 w 4528142"/>
              <a:gd name="connsiteY2211" fmla="*/ 2429801 h 6857999"/>
              <a:gd name="connsiteX2212" fmla="*/ 3446455 w 4528142"/>
              <a:gd name="connsiteY2212" fmla="*/ 2425948 h 6857999"/>
              <a:gd name="connsiteX2213" fmla="*/ 3444536 w 4528142"/>
              <a:gd name="connsiteY2213" fmla="*/ 2421708 h 6857999"/>
              <a:gd name="connsiteX2214" fmla="*/ 3441177 w 4528142"/>
              <a:gd name="connsiteY2214" fmla="*/ 2418348 h 6857999"/>
              <a:gd name="connsiteX2215" fmla="*/ 3437218 w 4528142"/>
              <a:gd name="connsiteY2215" fmla="*/ 2416710 h 6857999"/>
              <a:gd name="connsiteX2216" fmla="*/ 3439967 w 4528142"/>
              <a:gd name="connsiteY2216" fmla="*/ 2411721 h 6857999"/>
              <a:gd name="connsiteX2217" fmla="*/ 3441729 w 4528142"/>
              <a:gd name="connsiteY2217" fmla="*/ 2408839 h 6857999"/>
              <a:gd name="connsiteX2218" fmla="*/ 3443450 w 4528142"/>
              <a:gd name="connsiteY2218" fmla="*/ 2408238 h 6857999"/>
              <a:gd name="connsiteX2219" fmla="*/ 3444116 w 4528142"/>
              <a:gd name="connsiteY2219" fmla="*/ 2408131 h 6857999"/>
              <a:gd name="connsiteX2220" fmla="*/ 3446676 w 4528142"/>
              <a:gd name="connsiteY2220" fmla="*/ 2408370 h 6857999"/>
              <a:gd name="connsiteX2221" fmla="*/ 3449302 w 4528142"/>
              <a:gd name="connsiteY2221" fmla="*/ 2410223 h 6857999"/>
              <a:gd name="connsiteX2222" fmla="*/ 3451436 w 4528142"/>
              <a:gd name="connsiteY2222" fmla="*/ 2413128 h 6857999"/>
              <a:gd name="connsiteX2223" fmla="*/ 3453634 w 4528142"/>
              <a:gd name="connsiteY2223" fmla="*/ 2417649 h 6857999"/>
              <a:gd name="connsiteX2224" fmla="*/ 3455445 w 4528142"/>
              <a:gd name="connsiteY2224" fmla="*/ 2422556 h 6857999"/>
              <a:gd name="connsiteX2225" fmla="*/ 3457150 w 4528142"/>
              <a:gd name="connsiteY2225" fmla="*/ 2428129 h 6857999"/>
              <a:gd name="connsiteX2226" fmla="*/ 3458640 w 4528142"/>
              <a:gd name="connsiteY2226" fmla="*/ 2435037 h 6857999"/>
              <a:gd name="connsiteX2227" fmla="*/ 3460410 w 4528142"/>
              <a:gd name="connsiteY2227" fmla="*/ 2442224 h 6857999"/>
              <a:gd name="connsiteX2228" fmla="*/ 3460460 w 4528142"/>
              <a:gd name="connsiteY2228" fmla="*/ 2450012 h 6857999"/>
              <a:gd name="connsiteX2229" fmla="*/ 3461175 w 4528142"/>
              <a:gd name="connsiteY2229" fmla="*/ 2457695 h 6857999"/>
              <a:gd name="connsiteX2230" fmla="*/ 3461612 w 4528142"/>
              <a:gd name="connsiteY2230" fmla="*/ 2465097 h 6857999"/>
              <a:gd name="connsiteX2231" fmla="*/ 3460887 w 4528142"/>
              <a:gd name="connsiteY2231" fmla="*/ 2473659 h 6857999"/>
              <a:gd name="connsiteX2232" fmla="*/ 3459989 w 4528142"/>
              <a:gd name="connsiteY2232" fmla="*/ 2481276 h 6857999"/>
              <a:gd name="connsiteX2233" fmla="*/ 3462591 w 4528142"/>
              <a:gd name="connsiteY2233" fmla="*/ 2479233 h 6857999"/>
              <a:gd name="connsiteX2234" fmla="*/ 3463859 w 4528142"/>
              <a:gd name="connsiteY2234" fmla="*/ 2477406 h 6857999"/>
              <a:gd name="connsiteX2235" fmla="*/ 3464954 w 4528142"/>
              <a:gd name="connsiteY2235" fmla="*/ 2474631 h 6857999"/>
              <a:gd name="connsiteX2236" fmla="*/ 3465490 w 4528142"/>
              <a:gd name="connsiteY2236" fmla="*/ 2471296 h 6857999"/>
              <a:gd name="connsiteX2237" fmla="*/ 3465893 w 4528142"/>
              <a:gd name="connsiteY2237" fmla="*/ 2464734 h 6857999"/>
              <a:gd name="connsiteX2238" fmla="*/ 3467070 w 4528142"/>
              <a:gd name="connsiteY2238" fmla="*/ 2457398 h 6857999"/>
              <a:gd name="connsiteX2239" fmla="*/ 3469351 w 4528142"/>
              <a:gd name="connsiteY2239" fmla="*/ 2457358 h 6857999"/>
              <a:gd name="connsiteX2240" fmla="*/ 3470858 w 4528142"/>
              <a:gd name="connsiteY2240" fmla="*/ 2458090 h 6857999"/>
              <a:gd name="connsiteX2241" fmla="*/ 3472150 w 4528142"/>
              <a:gd name="connsiteY2241" fmla="*/ 2460157 h 6857999"/>
              <a:gd name="connsiteX2242" fmla="*/ 3472669 w 4528142"/>
              <a:gd name="connsiteY2242" fmla="*/ 2462997 h 6857999"/>
              <a:gd name="connsiteX2243" fmla="*/ 3473492 w 4528142"/>
              <a:gd name="connsiteY2243" fmla="*/ 2470012 h 6857999"/>
              <a:gd name="connsiteX2244" fmla="*/ 3474423 w 4528142"/>
              <a:gd name="connsiteY2244" fmla="*/ 2476360 h 6857999"/>
              <a:gd name="connsiteX2245" fmla="*/ 3476679 w 4528142"/>
              <a:gd name="connsiteY2245" fmla="*/ 2472424 h 6857999"/>
              <a:gd name="connsiteX2246" fmla="*/ 3478267 w 4528142"/>
              <a:gd name="connsiteY2246" fmla="*/ 2468596 h 6857999"/>
              <a:gd name="connsiteX2247" fmla="*/ 3481165 w 4528142"/>
              <a:gd name="connsiteY2247" fmla="*/ 2460659 h 6857999"/>
              <a:gd name="connsiteX2248" fmla="*/ 3483330 w 4528142"/>
              <a:gd name="connsiteY2248" fmla="*/ 2451216 h 6857999"/>
              <a:gd name="connsiteX2249" fmla="*/ 3485216 w 4528142"/>
              <a:gd name="connsiteY2249" fmla="*/ 2441493 h 6857999"/>
              <a:gd name="connsiteX2250" fmla="*/ 3486995 w 4528142"/>
              <a:gd name="connsiteY2250" fmla="*/ 2432435 h 6857999"/>
              <a:gd name="connsiteX2251" fmla="*/ 3489547 w 4528142"/>
              <a:gd name="connsiteY2251" fmla="*/ 2422605 h 6857999"/>
              <a:gd name="connsiteX2252" fmla="*/ 3492272 w 4528142"/>
              <a:gd name="connsiteY2252" fmla="*/ 2413721 h 6857999"/>
              <a:gd name="connsiteX2253" fmla="*/ 3261442 w 4528142"/>
              <a:gd name="connsiteY2253" fmla="*/ 2366863 h 6857999"/>
              <a:gd name="connsiteX2254" fmla="*/ 3263815 w 4528142"/>
              <a:gd name="connsiteY2254" fmla="*/ 2372350 h 6857999"/>
              <a:gd name="connsiteX2255" fmla="*/ 3265687 w 4528142"/>
              <a:gd name="connsiteY2255" fmla="*/ 2378896 h 6857999"/>
              <a:gd name="connsiteX2256" fmla="*/ 3266891 w 4528142"/>
              <a:gd name="connsiteY2256" fmla="*/ 2385549 h 6857999"/>
              <a:gd name="connsiteX2257" fmla="*/ 3268656 w 4528142"/>
              <a:gd name="connsiteY2257" fmla="*/ 2392764 h 6857999"/>
              <a:gd name="connsiteX2258" fmla="*/ 3270629 w 4528142"/>
              <a:gd name="connsiteY2258" fmla="*/ 2408752 h 6857999"/>
              <a:gd name="connsiteX2259" fmla="*/ 3272105 w 4528142"/>
              <a:gd name="connsiteY2259" fmla="*/ 2425798 h 6857999"/>
              <a:gd name="connsiteX2260" fmla="*/ 3274276 w 4528142"/>
              <a:gd name="connsiteY2260" fmla="*/ 2460671 h 6857999"/>
              <a:gd name="connsiteX2261" fmla="*/ 3275859 w 4528142"/>
              <a:gd name="connsiteY2261" fmla="*/ 2477049 h 6857999"/>
              <a:gd name="connsiteX2262" fmla="*/ 3278048 w 4528142"/>
              <a:gd name="connsiteY2262" fmla="*/ 2491697 h 6857999"/>
              <a:gd name="connsiteX2263" fmla="*/ 3267828 w 4528142"/>
              <a:gd name="connsiteY2263" fmla="*/ 2468242 h 6857999"/>
              <a:gd name="connsiteX2264" fmla="*/ 3262678 w 4528142"/>
              <a:gd name="connsiteY2264" fmla="*/ 2453747 h 6857999"/>
              <a:gd name="connsiteX2265" fmla="*/ 3258025 w 4528142"/>
              <a:gd name="connsiteY2265" fmla="*/ 2438194 h 6857999"/>
              <a:gd name="connsiteX2266" fmla="*/ 3256478 w 4528142"/>
              <a:gd name="connsiteY2266" fmla="*/ 2429638 h 6857999"/>
              <a:gd name="connsiteX2267" fmla="*/ 3255211 w 4528142"/>
              <a:gd name="connsiteY2267" fmla="*/ 2421364 h 6857999"/>
              <a:gd name="connsiteX2268" fmla="*/ 3254225 w 4528142"/>
              <a:gd name="connsiteY2268" fmla="*/ 2413370 h 6857999"/>
              <a:gd name="connsiteX2269" fmla="*/ 3254126 w 4528142"/>
              <a:gd name="connsiteY2269" fmla="*/ 2403928 h 6857999"/>
              <a:gd name="connsiteX2270" fmla="*/ 3254588 w 4528142"/>
              <a:gd name="connsiteY2270" fmla="*/ 2395046 h 6857999"/>
              <a:gd name="connsiteX2271" fmla="*/ 3255719 w 4528142"/>
              <a:gd name="connsiteY2271" fmla="*/ 2386057 h 6857999"/>
              <a:gd name="connsiteX2272" fmla="*/ 3258192 w 4528142"/>
              <a:gd name="connsiteY2272" fmla="*/ 2376849 h 6857999"/>
              <a:gd name="connsiteX2273" fmla="*/ 3303875 w 4528142"/>
              <a:gd name="connsiteY2273" fmla="*/ 2341268 h 6857999"/>
              <a:gd name="connsiteX2274" fmla="*/ 3301880 w 4528142"/>
              <a:gd name="connsiteY2274" fmla="*/ 2354489 h 6857999"/>
              <a:gd name="connsiteX2275" fmla="*/ 3299224 w 4528142"/>
              <a:gd name="connsiteY2275" fmla="*/ 2367809 h 6857999"/>
              <a:gd name="connsiteX2276" fmla="*/ 3296668 w 4528142"/>
              <a:gd name="connsiteY2276" fmla="*/ 2380467 h 6857999"/>
              <a:gd name="connsiteX2277" fmla="*/ 3295490 w 4528142"/>
              <a:gd name="connsiteY2277" fmla="*/ 2386136 h 6857999"/>
              <a:gd name="connsiteX2278" fmla="*/ 3294971 w 4528142"/>
              <a:gd name="connsiteY2278" fmla="*/ 2391706 h 6857999"/>
              <a:gd name="connsiteX2279" fmla="*/ 3295115 w 4528142"/>
              <a:gd name="connsiteY2279" fmla="*/ 2397175 h 6857999"/>
              <a:gd name="connsiteX2280" fmla="*/ 3295558 w 4528142"/>
              <a:gd name="connsiteY2280" fmla="*/ 2400661 h 6857999"/>
              <a:gd name="connsiteX2281" fmla="*/ 3297604 w 4528142"/>
              <a:gd name="connsiteY2281" fmla="*/ 2404228 h 6857999"/>
              <a:gd name="connsiteX2282" fmla="*/ 3299849 w 4528142"/>
              <a:gd name="connsiteY2282" fmla="*/ 2406473 h 6857999"/>
              <a:gd name="connsiteX2283" fmla="*/ 3303135 w 4528142"/>
              <a:gd name="connsiteY2283" fmla="*/ 2408238 h 6857999"/>
              <a:gd name="connsiteX2284" fmla="*/ 3307563 w 4528142"/>
              <a:gd name="connsiteY2284" fmla="*/ 2408862 h 6857999"/>
              <a:gd name="connsiteX2285" fmla="*/ 3313892 w 4528142"/>
              <a:gd name="connsiteY2285" fmla="*/ 2407583 h 6857999"/>
              <a:gd name="connsiteX2286" fmla="*/ 3320702 w 4528142"/>
              <a:gd name="connsiteY2286" fmla="*/ 2405263 h 6857999"/>
              <a:gd name="connsiteX2287" fmla="*/ 3320304 w 4528142"/>
              <a:gd name="connsiteY2287" fmla="*/ 2407907 h 6857999"/>
              <a:gd name="connsiteX2288" fmla="*/ 3319625 w 4528142"/>
              <a:gd name="connsiteY2288" fmla="*/ 2410271 h 6857999"/>
              <a:gd name="connsiteX2289" fmla="*/ 3318382 w 4528142"/>
              <a:gd name="connsiteY2289" fmla="*/ 2412073 h 6857999"/>
              <a:gd name="connsiteX2290" fmla="*/ 3317422 w 4528142"/>
              <a:gd name="connsiteY2290" fmla="*/ 2414156 h 6857999"/>
              <a:gd name="connsiteX2291" fmla="*/ 3313818 w 4528142"/>
              <a:gd name="connsiteY2291" fmla="*/ 2416638 h 6857999"/>
              <a:gd name="connsiteX2292" fmla="*/ 3310214 w 4528142"/>
              <a:gd name="connsiteY2292" fmla="*/ 2419120 h 6857999"/>
              <a:gd name="connsiteX2293" fmla="*/ 3305487 w 4528142"/>
              <a:gd name="connsiteY2293" fmla="*/ 2420479 h 6857999"/>
              <a:gd name="connsiteX2294" fmla="*/ 3301040 w 4528142"/>
              <a:gd name="connsiteY2294" fmla="*/ 2422119 h 6857999"/>
              <a:gd name="connsiteX2295" fmla="*/ 3296875 w 4528142"/>
              <a:gd name="connsiteY2295" fmla="*/ 2424040 h 6857999"/>
              <a:gd name="connsiteX2296" fmla="*/ 3292428 w 4528142"/>
              <a:gd name="connsiteY2296" fmla="*/ 2425680 h 6857999"/>
              <a:gd name="connsiteX2297" fmla="*/ 3292565 w 4528142"/>
              <a:gd name="connsiteY2297" fmla="*/ 2420492 h 6857999"/>
              <a:gd name="connsiteX2298" fmla="*/ 3291480 w 4528142"/>
              <a:gd name="connsiteY2298" fmla="*/ 2414842 h 6857999"/>
              <a:gd name="connsiteX2299" fmla="*/ 3289228 w 4528142"/>
              <a:gd name="connsiteY2299" fmla="*/ 2401939 h 6857999"/>
              <a:gd name="connsiteX2300" fmla="*/ 3286036 w 4528142"/>
              <a:gd name="connsiteY2300" fmla="*/ 2388856 h 6857999"/>
              <a:gd name="connsiteX2301" fmla="*/ 3283122 w 4528142"/>
              <a:gd name="connsiteY2301" fmla="*/ 2376053 h 6857999"/>
              <a:gd name="connsiteX2302" fmla="*/ 3282518 w 4528142"/>
              <a:gd name="connsiteY2302" fmla="*/ 2369361 h 6857999"/>
              <a:gd name="connsiteX2303" fmla="*/ 3282373 w 4528142"/>
              <a:gd name="connsiteY2303" fmla="*/ 2363892 h 6857999"/>
              <a:gd name="connsiteX2304" fmla="*/ 3283552 w 4528142"/>
              <a:gd name="connsiteY2304" fmla="*/ 2358224 h 6857999"/>
              <a:gd name="connsiteX2305" fmla="*/ 3284912 w 4528142"/>
              <a:gd name="connsiteY2305" fmla="*/ 2353496 h 6857999"/>
              <a:gd name="connsiteX2306" fmla="*/ 3285871 w 4528142"/>
              <a:gd name="connsiteY2306" fmla="*/ 2351414 h 6857999"/>
              <a:gd name="connsiteX2307" fmla="*/ 3287774 w 4528142"/>
              <a:gd name="connsiteY2307" fmla="*/ 2349512 h 6857999"/>
              <a:gd name="connsiteX2308" fmla="*/ 3289676 w 4528142"/>
              <a:gd name="connsiteY2308" fmla="*/ 2347610 h 6857999"/>
              <a:gd name="connsiteX2309" fmla="*/ 3291959 w 4528142"/>
              <a:gd name="connsiteY2309" fmla="*/ 2345327 h 6857999"/>
              <a:gd name="connsiteX2310" fmla="*/ 3294421 w 4528142"/>
              <a:gd name="connsiteY2310" fmla="*/ 2343988 h 6857999"/>
              <a:gd name="connsiteX2311" fmla="*/ 3297166 w 4528142"/>
              <a:gd name="connsiteY2311" fmla="*/ 2342927 h 6857999"/>
              <a:gd name="connsiteX2312" fmla="*/ 3444713 w 4528142"/>
              <a:gd name="connsiteY2312" fmla="*/ 2329457 h 6857999"/>
              <a:gd name="connsiteX2313" fmla="*/ 3441661 w 4528142"/>
              <a:gd name="connsiteY2313" fmla="*/ 2330652 h 6857999"/>
              <a:gd name="connsiteX2314" fmla="*/ 3443124 w 4528142"/>
              <a:gd name="connsiteY2314" fmla="*/ 2329741 h 6857999"/>
              <a:gd name="connsiteX2315" fmla="*/ 3445285 w 4528142"/>
              <a:gd name="connsiteY2315" fmla="*/ 2329233 h 6857999"/>
              <a:gd name="connsiteX2316" fmla="*/ 3445137 w 4528142"/>
              <a:gd name="connsiteY2316" fmla="*/ 2329381 h 6857999"/>
              <a:gd name="connsiteX2317" fmla="*/ 3444713 w 4528142"/>
              <a:gd name="connsiteY2317" fmla="*/ 2329457 h 6857999"/>
              <a:gd name="connsiteX2318" fmla="*/ 3455478 w 4528142"/>
              <a:gd name="connsiteY2318" fmla="*/ 2242425 h 6857999"/>
              <a:gd name="connsiteX2319" fmla="*/ 3459768 w 4528142"/>
              <a:gd name="connsiteY2319" fmla="*/ 2247506 h 6857999"/>
              <a:gd name="connsiteX2320" fmla="*/ 3463422 w 4528142"/>
              <a:gd name="connsiteY2320" fmla="*/ 2254324 h 6857999"/>
              <a:gd name="connsiteX2321" fmla="*/ 3466561 w 4528142"/>
              <a:gd name="connsiteY2321" fmla="*/ 2262209 h 6857999"/>
              <a:gd name="connsiteX2322" fmla="*/ 3468633 w 4528142"/>
              <a:gd name="connsiteY2322" fmla="*/ 2270609 h 6857999"/>
              <a:gd name="connsiteX2323" fmla="*/ 3470226 w 4528142"/>
              <a:gd name="connsiteY2323" fmla="*/ 2281694 h 6857999"/>
              <a:gd name="connsiteX2324" fmla="*/ 3471146 w 4528142"/>
              <a:gd name="connsiteY2324" fmla="*/ 2292900 h 6857999"/>
              <a:gd name="connsiteX2325" fmla="*/ 3471157 w 4528142"/>
              <a:gd name="connsiteY2325" fmla="*/ 2305565 h 6857999"/>
              <a:gd name="connsiteX2326" fmla="*/ 3470652 w 4528142"/>
              <a:gd name="connsiteY2326" fmla="*/ 2319300 h 6857999"/>
              <a:gd name="connsiteX2327" fmla="*/ 3445285 w 4528142"/>
              <a:gd name="connsiteY2327" fmla="*/ 2329233 h 6857999"/>
              <a:gd name="connsiteX2328" fmla="*/ 3448300 w 4528142"/>
              <a:gd name="connsiteY2328" fmla="*/ 2326218 h 6857999"/>
              <a:gd name="connsiteX2329" fmla="*/ 3451191 w 4528142"/>
              <a:gd name="connsiteY2329" fmla="*/ 2322777 h 6857999"/>
              <a:gd name="connsiteX2330" fmla="*/ 3454318 w 4528142"/>
              <a:gd name="connsiteY2330" fmla="*/ 2317995 h 6857999"/>
              <a:gd name="connsiteX2331" fmla="*/ 3456500 w 4528142"/>
              <a:gd name="connsiteY2331" fmla="*/ 2313059 h 6857999"/>
              <a:gd name="connsiteX2332" fmla="*/ 3458802 w 4528142"/>
              <a:gd name="connsiteY2332" fmla="*/ 2307448 h 6857999"/>
              <a:gd name="connsiteX2333" fmla="*/ 3460312 w 4528142"/>
              <a:gd name="connsiteY2333" fmla="*/ 2302632 h 6857999"/>
              <a:gd name="connsiteX2334" fmla="*/ 3461273 w 4528142"/>
              <a:gd name="connsiteY2334" fmla="*/ 2297262 h 6857999"/>
              <a:gd name="connsiteX2335" fmla="*/ 3462111 w 4528142"/>
              <a:gd name="connsiteY2335" fmla="*/ 2292565 h 6857999"/>
              <a:gd name="connsiteX2336" fmla="*/ 3462435 w 4528142"/>
              <a:gd name="connsiteY2336" fmla="*/ 2288934 h 6857999"/>
              <a:gd name="connsiteX2337" fmla="*/ 3461693 w 4528142"/>
              <a:gd name="connsiteY2337" fmla="*/ 2285818 h 6857999"/>
              <a:gd name="connsiteX2338" fmla="*/ 3460590 w 4528142"/>
              <a:gd name="connsiteY2338" fmla="*/ 2284716 h 6857999"/>
              <a:gd name="connsiteX2339" fmla="*/ 3459763 w 4528142"/>
              <a:gd name="connsiteY2339" fmla="*/ 2283888 h 6857999"/>
              <a:gd name="connsiteX2340" fmla="*/ 3458302 w 4528142"/>
              <a:gd name="connsiteY2340" fmla="*/ 2284800 h 6857999"/>
              <a:gd name="connsiteX2341" fmla="*/ 3456048 w 4528142"/>
              <a:gd name="connsiteY2341" fmla="*/ 2286502 h 6857999"/>
              <a:gd name="connsiteX2342" fmla="*/ 3452764 w 4528142"/>
              <a:gd name="connsiteY2342" fmla="*/ 2290337 h 6857999"/>
              <a:gd name="connsiteX2343" fmla="*/ 3448330 w 4528142"/>
              <a:gd name="connsiteY2343" fmla="*/ 2296976 h 6857999"/>
              <a:gd name="connsiteX2344" fmla="*/ 3445057 w 4528142"/>
              <a:gd name="connsiteY2344" fmla="*/ 2295288 h 6857999"/>
              <a:gd name="connsiteX2345" fmla="*/ 3442061 w 4528142"/>
              <a:gd name="connsiteY2345" fmla="*/ 2293874 h 6857999"/>
              <a:gd name="connsiteX2346" fmla="*/ 3440924 w 4528142"/>
              <a:gd name="connsiteY2346" fmla="*/ 2291154 h 6857999"/>
              <a:gd name="connsiteX2347" fmla="*/ 3440613 w 4528142"/>
              <a:gd name="connsiteY2347" fmla="*/ 2289260 h 6857999"/>
              <a:gd name="connsiteX2348" fmla="*/ 3440816 w 4528142"/>
              <a:gd name="connsiteY2348" fmla="*/ 2286300 h 6857999"/>
              <a:gd name="connsiteX2349" fmla="*/ 3442363 w 4528142"/>
              <a:gd name="connsiteY2349" fmla="*/ 2283101 h 6857999"/>
              <a:gd name="connsiteX2350" fmla="*/ 3446246 w 4528142"/>
              <a:gd name="connsiteY2350" fmla="*/ 2275909 h 6857999"/>
              <a:gd name="connsiteX2351" fmla="*/ 3450526 w 4528142"/>
              <a:gd name="connsiteY2351" fmla="*/ 2268323 h 6857999"/>
              <a:gd name="connsiteX2352" fmla="*/ 3452588 w 4528142"/>
              <a:gd name="connsiteY2352" fmla="*/ 2264056 h 6857999"/>
              <a:gd name="connsiteX2353" fmla="*/ 3454374 w 4528142"/>
              <a:gd name="connsiteY2353" fmla="*/ 2259514 h 6857999"/>
              <a:gd name="connsiteX2354" fmla="*/ 3456159 w 4528142"/>
              <a:gd name="connsiteY2354" fmla="*/ 2254973 h 6857999"/>
              <a:gd name="connsiteX2355" fmla="*/ 3456603 w 4528142"/>
              <a:gd name="connsiteY2355" fmla="*/ 2250670 h 6857999"/>
              <a:gd name="connsiteX2356" fmla="*/ 3456772 w 4528142"/>
              <a:gd name="connsiteY2356" fmla="*/ 2246092 h 6857999"/>
              <a:gd name="connsiteX2357" fmla="*/ 3445446 w 4528142"/>
              <a:gd name="connsiteY2357" fmla="*/ 1830385 h 6857999"/>
              <a:gd name="connsiteX2358" fmla="*/ 3448021 w 4528142"/>
              <a:gd name="connsiteY2358" fmla="*/ 1834518 h 6857999"/>
              <a:gd name="connsiteX2359" fmla="*/ 3450098 w 4528142"/>
              <a:gd name="connsiteY2359" fmla="*/ 1839705 h 6857999"/>
              <a:gd name="connsiteX2360" fmla="*/ 3451895 w 4528142"/>
              <a:gd name="connsiteY2360" fmla="*/ 1844616 h 6857999"/>
              <a:gd name="connsiteX2361" fmla="*/ 3453194 w 4528142"/>
              <a:gd name="connsiteY2361" fmla="*/ 1850582 h 6857999"/>
              <a:gd name="connsiteX2362" fmla="*/ 3454239 w 4528142"/>
              <a:gd name="connsiteY2362" fmla="*/ 1864070 h 6857999"/>
              <a:gd name="connsiteX2363" fmla="*/ 3454392 w 4528142"/>
              <a:gd name="connsiteY2363" fmla="*/ 1879006 h 6857999"/>
              <a:gd name="connsiteX2364" fmla="*/ 3454437 w 4528142"/>
              <a:gd name="connsiteY2364" fmla="*/ 1894610 h 6857999"/>
              <a:gd name="connsiteX2365" fmla="*/ 3456100 w 4528142"/>
              <a:gd name="connsiteY2365" fmla="*/ 1910273 h 6857999"/>
              <a:gd name="connsiteX2366" fmla="*/ 3456791 w 4528142"/>
              <a:gd name="connsiteY2366" fmla="*/ 1917966 h 6857999"/>
              <a:gd name="connsiteX2367" fmla="*/ 3458151 w 4528142"/>
              <a:gd name="connsiteY2367" fmla="*/ 1925548 h 6857999"/>
              <a:gd name="connsiteX2368" fmla="*/ 3460178 w 4528142"/>
              <a:gd name="connsiteY2368" fmla="*/ 1933023 h 6857999"/>
              <a:gd name="connsiteX2369" fmla="*/ 3463543 w 4528142"/>
              <a:gd name="connsiteY2369" fmla="*/ 1940277 h 6857999"/>
              <a:gd name="connsiteX2370" fmla="*/ 3460481 w 4528142"/>
              <a:gd name="connsiteY2370" fmla="*/ 1941103 h 6857999"/>
              <a:gd name="connsiteX2371" fmla="*/ 3457308 w 4528142"/>
              <a:gd name="connsiteY2371" fmla="*/ 1942599 h 6857999"/>
              <a:gd name="connsiteX2372" fmla="*/ 3455084 w 4528142"/>
              <a:gd name="connsiteY2372" fmla="*/ 1944265 h 6857999"/>
              <a:gd name="connsiteX2373" fmla="*/ 3453419 w 4528142"/>
              <a:gd name="connsiteY2373" fmla="*/ 1946488 h 6857999"/>
              <a:gd name="connsiteX2374" fmla="*/ 3452422 w 4528142"/>
              <a:gd name="connsiteY2374" fmla="*/ 1948604 h 6857999"/>
              <a:gd name="connsiteX2375" fmla="*/ 3450647 w 4528142"/>
              <a:gd name="connsiteY2375" fmla="*/ 1951496 h 6857999"/>
              <a:gd name="connsiteX2376" fmla="*/ 3450379 w 4528142"/>
              <a:gd name="connsiteY2376" fmla="*/ 1955117 h 6857999"/>
              <a:gd name="connsiteX2377" fmla="*/ 3449831 w 4528142"/>
              <a:gd name="connsiteY2377" fmla="*/ 1958459 h 6857999"/>
              <a:gd name="connsiteX2378" fmla="*/ 3445300 w 4528142"/>
              <a:gd name="connsiteY2378" fmla="*/ 1952371 h 6857999"/>
              <a:gd name="connsiteX2379" fmla="*/ 3441825 w 4528142"/>
              <a:gd name="connsiteY2379" fmla="*/ 1945787 h 6857999"/>
              <a:gd name="connsiteX2380" fmla="*/ 3438631 w 4528142"/>
              <a:gd name="connsiteY2380" fmla="*/ 1939479 h 6857999"/>
              <a:gd name="connsiteX2381" fmla="*/ 3436883 w 4528142"/>
              <a:gd name="connsiteY2381" fmla="*/ 1932285 h 6857999"/>
              <a:gd name="connsiteX2382" fmla="*/ 3435244 w 4528142"/>
              <a:gd name="connsiteY2382" fmla="*/ 1924423 h 6857999"/>
              <a:gd name="connsiteX2383" fmla="*/ 3434553 w 4528142"/>
              <a:gd name="connsiteY2383" fmla="*/ 1916731 h 6857999"/>
              <a:gd name="connsiteX2384" fmla="*/ 3433581 w 4528142"/>
              <a:gd name="connsiteY2384" fmla="*/ 1908759 h 6857999"/>
              <a:gd name="connsiteX2385" fmla="*/ 3434338 w 4528142"/>
              <a:gd name="connsiteY2385" fmla="*/ 1900179 h 6857999"/>
              <a:gd name="connsiteX2386" fmla="*/ 3434423 w 4528142"/>
              <a:gd name="connsiteY2386" fmla="*/ 1891709 h 6857999"/>
              <a:gd name="connsiteX2387" fmla="*/ 3435567 w 4528142"/>
              <a:gd name="connsiteY2387" fmla="*/ 1882741 h 6857999"/>
              <a:gd name="connsiteX2388" fmla="*/ 3437747 w 4528142"/>
              <a:gd name="connsiteY2388" fmla="*/ 1865471 h 6857999"/>
              <a:gd name="connsiteX2389" fmla="*/ 3441651 w 4528142"/>
              <a:gd name="connsiteY2389" fmla="*/ 1847594 h 6857999"/>
              <a:gd name="connsiteX2390" fmla="*/ 3223005 w 4528142"/>
              <a:gd name="connsiteY2390" fmla="*/ 1818213 h 6857999"/>
              <a:gd name="connsiteX2391" fmla="*/ 3223283 w 4528142"/>
              <a:gd name="connsiteY2391" fmla="*/ 1818491 h 6857999"/>
              <a:gd name="connsiteX2392" fmla="*/ 3224680 w 4528142"/>
              <a:gd name="connsiteY2392" fmla="*/ 1819888 h 6857999"/>
              <a:gd name="connsiteX2393" fmla="*/ 3226790 w 4528142"/>
              <a:gd name="connsiteY2393" fmla="*/ 1827270 h 6857999"/>
              <a:gd name="connsiteX2394" fmla="*/ 3230101 w 4528142"/>
              <a:gd name="connsiteY2394" fmla="*/ 1837362 h 6857999"/>
              <a:gd name="connsiteX2395" fmla="*/ 3234069 w 4528142"/>
              <a:gd name="connsiteY2395" fmla="*/ 1847355 h 6857999"/>
              <a:gd name="connsiteX2396" fmla="*/ 3236288 w 4528142"/>
              <a:gd name="connsiteY2396" fmla="*/ 1851835 h 6857999"/>
              <a:gd name="connsiteX2397" fmla="*/ 3239263 w 4528142"/>
              <a:gd name="connsiteY2397" fmla="*/ 1855562 h 6857999"/>
              <a:gd name="connsiteX2398" fmla="*/ 3241776 w 4528142"/>
              <a:gd name="connsiteY2398" fmla="*/ 1858074 h 6857999"/>
              <a:gd name="connsiteX2399" fmla="*/ 3243269 w 4528142"/>
              <a:gd name="connsiteY2399" fmla="*/ 1858816 h 6857999"/>
              <a:gd name="connsiteX2400" fmla="*/ 3245237 w 4528142"/>
              <a:gd name="connsiteY2400" fmla="*/ 1858522 h 6857999"/>
              <a:gd name="connsiteX2401" fmla="*/ 3247205 w 4528142"/>
              <a:gd name="connsiteY2401" fmla="*/ 1858231 h 6857999"/>
              <a:gd name="connsiteX2402" fmla="*/ 3248237 w 4528142"/>
              <a:gd name="connsiteY2402" fmla="*/ 1857757 h 6857999"/>
              <a:gd name="connsiteX2403" fmla="*/ 3250776 w 4528142"/>
              <a:gd name="connsiteY2403" fmla="*/ 1855775 h 6857999"/>
              <a:gd name="connsiteX2404" fmla="*/ 3252659 w 4528142"/>
              <a:gd name="connsiteY2404" fmla="*/ 1853892 h 6857999"/>
              <a:gd name="connsiteX2405" fmla="*/ 3253554 w 4528142"/>
              <a:gd name="connsiteY2405" fmla="*/ 1860815 h 6857999"/>
              <a:gd name="connsiteX2406" fmla="*/ 3253055 w 4528142"/>
              <a:gd name="connsiteY2406" fmla="*/ 1866340 h 6857999"/>
              <a:gd name="connsiteX2407" fmla="*/ 3252275 w 4528142"/>
              <a:gd name="connsiteY2407" fmla="*/ 1871587 h 6857999"/>
              <a:gd name="connsiteX2408" fmla="*/ 3251120 w 4528142"/>
              <a:gd name="connsiteY2408" fmla="*/ 1877210 h 6857999"/>
              <a:gd name="connsiteX2409" fmla="*/ 3249781 w 4528142"/>
              <a:gd name="connsiteY2409" fmla="*/ 1881899 h 6857999"/>
              <a:gd name="connsiteX2410" fmla="*/ 3249561 w 4528142"/>
              <a:gd name="connsiteY2410" fmla="*/ 1887704 h 6857999"/>
              <a:gd name="connsiteX2411" fmla="*/ 3249340 w 4528142"/>
              <a:gd name="connsiteY2411" fmla="*/ 1893510 h 6857999"/>
              <a:gd name="connsiteX2412" fmla="*/ 3249957 w 4528142"/>
              <a:gd name="connsiteY2412" fmla="*/ 1900152 h 6857999"/>
              <a:gd name="connsiteX2413" fmla="*/ 3245197 w 4528142"/>
              <a:gd name="connsiteY2413" fmla="*/ 1897652 h 6857999"/>
              <a:gd name="connsiteX2414" fmla="*/ 3241094 w 4528142"/>
              <a:gd name="connsiteY2414" fmla="*/ 1895054 h 6857999"/>
              <a:gd name="connsiteX2415" fmla="*/ 3238302 w 4528142"/>
              <a:gd name="connsiteY2415" fmla="*/ 1892261 h 6857999"/>
              <a:gd name="connsiteX2416" fmla="*/ 3235231 w 4528142"/>
              <a:gd name="connsiteY2416" fmla="*/ 1889191 h 6857999"/>
              <a:gd name="connsiteX2417" fmla="*/ 3232912 w 4528142"/>
              <a:gd name="connsiteY2417" fmla="*/ 1885367 h 6857999"/>
              <a:gd name="connsiteX2418" fmla="*/ 3231529 w 4528142"/>
              <a:gd name="connsiteY2418" fmla="*/ 1881724 h 6857999"/>
              <a:gd name="connsiteX2419" fmla="*/ 3228582 w 4528142"/>
              <a:gd name="connsiteY2419" fmla="*/ 1873503 h 6857999"/>
              <a:gd name="connsiteX2420" fmla="*/ 3227043 w 4528142"/>
              <a:gd name="connsiteY2420" fmla="*/ 1864433 h 6857999"/>
              <a:gd name="connsiteX2421" fmla="*/ 3225238 w 4528142"/>
              <a:gd name="connsiteY2421" fmla="*/ 1852835 h 6857999"/>
              <a:gd name="connsiteX2422" fmla="*/ 3223348 w 4528142"/>
              <a:gd name="connsiteY2422" fmla="*/ 1839646 h 6857999"/>
              <a:gd name="connsiteX2423" fmla="*/ 3219784 w 4528142"/>
              <a:gd name="connsiteY2423" fmla="*/ 1824784 h 6857999"/>
              <a:gd name="connsiteX2424" fmla="*/ 3221023 w 4528142"/>
              <a:gd name="connsiteY2424" fmla="*/ 1820751 h 6857999"/>
              <a:gd name="connsiteX2425" fmla="*/ 3221693 w 4528142"/>
              <a:gd name="connsiteY2425" fmla="*/ 1818408 h 6857999"/>
              <a:gd name="connsiteX2426" fmla="*/ 3405977 w 4528142"/>
              <a:gd name="connsiteY2426" fmla="*/ 1661067 h 6857999"/>
              <a:gd name="connsiteX2427" fmla="*/ 3410820 w 4528142"/>
              <a:gd name="connsiteY2427" fmla="*/ 1669775 h 6857999"/>
              <a:gd name="connsiteX2428" fmla="*/ 3415872 w 4528142"/>
              <a:gd name="connsiteY2428" fmla="*/ 1677145 h 6857999"/>
              <a:gd name="connsiteX2429" fmla="*/ 3419972 w 4528142"/>
              <a:gd name="connsiteY2429" fmla="*/ 1684337 h 6857999"/>
              <a:gd name="connsiteX2430" fmla="*/ 3424459 w 4528142"/>
              <a:gd name="connsiteY2430" fmla="*/ 1691143 h 6857999"/>
              <a:gd name="connsiteX2431" fmla="*/ 3427785 w 4528142"/>
              <a:gd name="connsiteY2431" fmla="*/ 1699108 h 6857999"/>
              <a:gd name="connsiteX2432" fmla="*/ 3428780 w 4528142"/>
              <a:gd name="connsiteY2432" fmla="*/ 1703196 h 6857999"/>
              <a:gd name="connsiteX2433" fmla="*/ 3429566 w 4528142"/>
              <a:gd name="connsiteY2433" fmla="*/ 1708619 h 6857999"/>
              <a:gd name="connsiteX2434" fmla="*/ 3429787 w 4528142"/>
              <a:gd name="connsiteY2434" fmla="*/ 1713479 h 6857999"/>
              <a:gd name="connsiteX2435" fmla="*/ 3429803 w 4528142"/>
              <a:gd name="connsiteY2435" fmla="*/ 1719677 h 6857999"/>
              <a:gd name="connsiteX2436" fmla="*/ 3429532 w 4528142"/>
              <a:gd name="connsiteY2436" fmla="*/ 1725592 h 6857999"/>
              <a:gd name="connsiteX2437" fmla="*/ 3427999 w 4528142"/>
              <a:gd name="connsiteY2437" fmla="*/ 1733337 h 6857999"/>
              <a:gd name="connsiteX2438" fmla="*/ 3425635 w 4528142"/>
              <a:gd name="connsiteY2438" fmla="*/ 1731747 h 6857999"/>
              <a:gd name="connsiteX2439" fmla="*/ 3422604 w 4528142"/>
              <a:gd name="connsiteY2439" fmla="*/ 1730261 h 6857999"/>
              <a:gd name="connsiteX2440" fmla="*/ 3420345 w 4528142"/>
              <a:gd name="connsiteY2440" fmla="*/ 1728003 h 6857999"/>
              <a:gd name="connsiteX2441" fmla="*/ 3418088 w 4528142"/>
              <a:gd name="connsiteY2441" fmla="*/ 1725745 h 6857999"/>
              <a:gd name="connsiteX2442" fmla="*/ 3415043 w 4528142"/>
              <a:gd name="connsiteY2442" fmla="*/ 1718061 h 6857999"/>
              <a:gd name="connsiteX2443" fmla="*/ 3412490 w 4528142"/>
              <a:gd name="connsiteY2443" fmla="*/ 1709324 h 6857999"/>
              <a:gd name="connsiteX2444" fmla="*/ 3409861 w 4528142"/>
              <a:gd name="connsiteY2444" fmla="*/ 1698964 h 6857999"/>
              <a:gd name="connsiteX2445" fmla="*/ 3408110 w 4528142"/>
              <a:gd name="connsiteY2445" fmla="*/ 1687164 h 6857999"/>
              <a:gd name="connsiteX2446" fmla="*/ 3221330 w 4528142"/>
              <a:gd name="connsiteY2446" fmla="*/ 1562839 h 6857999"/>
              <a:gd name="connsiteX2447" fmla="*/ 3224519 w 4528142"/>
              <a:gd name="connsiteY2447" fmla="*/ 1563019 h 6857999"/>
              <a:gd name="connsiteX2448" fmla="*/ 3226676 w 4528142"/>
              <a:gd name="connsiteY2448" fmla="*/ 1563668 h 6857999"/>
              <a:gd name="connsiteX2449" fmla="*/ 3229113 w 4528142"/>
              <a:gd name="connsiteY2449" fmla="*/ 1564598 h 6857999"/>
              <a:gd name="connsiteX2450" fmla="*/ 3231358 w 4528142"/>
              <a:gd name="connsiteY2450" fmla="*/ 1566843 h 6857999"/>
              <a:gd name="connsiteX2451" fmla="*/ 3233411 w 4528142"/>
              <a:gd name="connsiteY2451" fmla="*/ 1570403 h 6857999"/>
              <a:gd name="connsiteX2452" fmla="*/ 3236205 w 4528142"/>
              <a:gd name="connsiteY2452" fmla="*/ 1577713 h 6857999"/>
              <a:gd name="connsiteX2453" fmla="*/ 3239082 w 4528142"/>
              <a:gd name="connsiteY2453" fmla="*/ 1586620 h 6857999"/>
              <a:gd name="connsiteX2454" fmla="*/ 3241114 w 4528142"/>
              <a:gd name="connsiteY2454" fmla="*/ 1596937 h 6857999"/>
              <a:gd name="connsiteX2455" fmla="*/ 3244423 w 4528142"/>
              <a:gd name="connsiteY2455" fmla="*/ 1618323 h 6857999"/>
              <a:gd name="connsiteX2456" fmla="*/ 3239269 w 4528142"/>
              <a:gd name="connsiteY2456" fmla="*/ 1616181 h 6857999"/>
              <a:gd name="connsiteX2457" fmla="*/ 3237112 w 4528142"/>
              <a:gd name="connsiteY2457" fmla="*/ 1615531 h 6857999"/>
              <a:gd name="connsiteX2458" fmla="*/ 3234860 w 4528142"/>
              <a:gd name="connsiteY2458" fmla="*/ 1615539 h 6857999"/>
              <a:gd name="connsiteX2459" fmla="*/ 3233073 w 4528142"/>
              <a:gd name="connsiteY2459" fmla="*/ 1616765 h 6857999"/>
              <a:gd name="connsiteX2460" fmla="*/ 3231847 w 4528142"/>
              <a:gd name="connsiteY2460" fmla="*/ 1618552 h 6857999"/>
              <a:gd name="connsiteX2461" fmla="*/ 3231086 w 4528142"/>
              <a:gd name="connsiteY2461" fmla="*/ 1621558 h 6857999"/>
              <a:gd name="connsiteX2462" fmla="*/ 3231168 w 4528142"/>
              <a:gd name="connsiteY2462" fmla="*/ 1625405 h 6857999"/>
              <a:gd name="connsiteX2463" fmla="*/ 3228081 w 4528142"/>
              <a:gd name="connsiteY2463" fmla="*/ 1622318 h 6857999"/>
              <a:gd name="connsiteX2464" fmla="*/ 3226213 w 4528142"/>
              <a:gd name="connsiteY2464" fmla="*/ 1619696 h 6857999"/>
              <a:gd name="connsiteX2465" fmla="*/ 3224625 w 4528142"/>
              <a:gd name="connsiteY2465" fmla="*/ 1617355 h 6857999"/>
              <a:gd name="connsiteX2466" fmla="*/ 3224448 w 4528142"/>
              <a:gd name="connsiteY2466" fmla="*/ 1614163 h 6857999"/>
              <a:gd name="connsiteX2467" fmla="*/ 3224550 w 4528142"/>
              <a:gd name="connsiteY2467" fmla="*/ 1611255 h 6857999"/>
              <a:gd name="connsiteX2468" fmla="*/ 3224934 w 4528142"/>
              <a:gd name="connsiteY2468" fmla="*/ 1608626 h 6857999"/>
              <a:gd name="connsiteX2469" fmla="*/ 3226271 w 4528142"/>
              <a:gd name="connsiteY2469" fmla="*/ 1601677 h 6857999"/>
              <a:gd name="connsiteX2470" fmla="*/ 3227984 w 4528142"/>
              <a:gd name="connsiteY2470" fmla="*/ 1594352 h 6857999"/>
              <a:gd name="connsiteX2471" fmla="*/ 3227904 w 4528142"/>
              <a:gd name="connsiteY2471" fmla="*/ 1590504 h 6857999"/>
              <a:gd name="connsiteX2472" fmla="*/ 3227542 w 4528142"/>
              <a:gd name="connsiteY2472" fmla="*/ 1586376 h 6857999"/>
              <a:gd name="connsiteX2473" fmla="*/ 3226994 w 4528142"/>
              <a:gd name="connsiteY2473" fmla="*/ 1581310 h 6857999"/>
              <a:gd name="connsiteX2474" fmla="*/ 3224947 w 4528142"/>
              <a:gd name="connsiteY2474" fmla="*/ 1575499 h 6857999"/>
              <a:gd name="connsiteX2475" fmla="*/ 3222525 w 4528142"/>
              <a:gd name="connsiteY2475" fmla="*/ 1570063 h 6857999"/>
              <a:gd name="connsiteX2476" fmla="*/ 3217947 w 4528142"/>
              <a:gd name="connsiteY2476" fmla="*/ 1563977 h 6857999"/>
              <a:gd name="connsiteX2477" fmla="*/ 3195127 w 4528142"/>
              <a:gd name="connsiteY2477" fmla="*/ 1438625 h 6857999"/>
              <a:gd name="connsiteX2478" fmla="*/ 3198629 w 4528142"/>
              <a:gd name="connsiteY2478" fmla="*/ 1441348 h 6857999"/>
              <a:gd name="connsiteX2479" fmla="*/ 3201070 w 4528142"/>
              <a:gd name="connsiteY2479" fmla="*/ 1444567 h 6857999"/>
              <a:gd name="connsiteX2480" fmla="*/ 3203861 w 4528142"/>
              <a:gd name="connsiteY2480" fmla="*/ 1449699 h 6857999"/>
              <a:gd name="connsiteX2481" fmla="*/ 3206263 w 4528142"/>
              <a:gd name="connsiteY2481" fmla="*/ 1455218 h 6857999"/>
              <a:gd name="connsiteX2482" fmla="*/ 3209684 w 4528142"/>
              <a:gd name="connsiteY2482" fmla="*/ 1468774 h 6857999"/>
              <a:gd name="connsiteX2483" fmla="*/ 3213067 w 4528142"/>
              <a:gd name="connsiteY2483" fmla="*/ 1484632 h 6857999"/>
              <a:gd name="connsiteX2484" fmla="*/ 3216169 w 4528142"/>
              <a:gd name="connsiteY2484" fmla="*/ 1500205 h 6857999"/>
              <a:gd name="connsiteX2485" fmla="*/ 3219483 w 4528142"/>
              <a:gd name="connsiteY2485" fmla="*/ 1514434 h 6857999"/>
              <a:gd name="connsiteX2486" fmla="*/ 3221390 w 4528142"/>
              <a:gd name="connsiteY2486" fmla="*/ 1521017 h 6857999"/>
              <a:gd name="connsiteX2487" fmla="*/ 3223792 w 4528142"/>
              <a:gd name="connsiteY2487" fmla="*/ 1526537 h 6857999"/>
              <a:gd name="connsiteX2488" fmla="*/ 3226974 w 4528142"/>
              <a:gd name="connsiteY2488" fmla="*/ 1531278 h 6857999"/>
              <a:gd name="connsiteX2489" fmla="*/ 3229803 w 4528142"/>
              <a:gd name="connsiteY2489" fmla="*/ 1534107 h 6857999"/>
              <a:gd name="connsiteX2490" fmla="*/ 3226899 w 4528142"/>
              <a:gd name="connsiteY2490" fmla="*/ 1535880 h 6857999"/>
              <a:gd name="connsiteX2491" fmla="*/ 3224384 w 4528142"/>
              <a:gd name="connsiteY2491" fmla="*/ 1537263 h 6857999"/>
              <a:gd name="connsiteX2492" fmla="*/ 3222436 w 4528142"/>
              <a:gd name="connsiteY2492" fmla="*/ 1539211 h 6857999"/>
              <a:gd name="connsiteX2493" fmla="*/ 3220487 w 4528142"/>
              <a:gd name="connsiteY2493" fmla="*/ 1541160 h 6857999"/>
              <a:gd name="connsiteX2494" fmla="*/ 3218996 w 4528142"/>
              <a:gd name="connsiteY2494" fmla="*/ 1544346 h 6857999"/>
              <a:gd name="connsiteX2495" fmla="*/ 3218286 w 4528142"/>
              <a:gd name="connsiteY2495" fmla="*/ 1546755 h 6857999"/>
              <a:gd name="connsiteX2496" fmla="*/ 3217752 w 4528142"/>
              <a:gd name="connsiteY2496" fmla="*/ 1550118 h 6857999"/>
              <a:gd name="connsiteX2497" fmla="*/ 3217608 w 4528142"/>
              <a:gd name="connsiteY2497" fmla="*/ 1553093 h 6857999"/>
              <a:gd name="connsiteX2498" fmla="*/ 3212804 w 4528142"/>
              <a:gd name="connsiteY2498" fmla="*/ 1542053 h 6857999"/>
              <a:gd name="connsiteX2499" fmla="*/ 3209734 w 4528142"/>
              <a:gd name="connsiteY2499" fmla="*/ 1530408 h 6857999"/>
              <a:gd name="connsiteX2500" fmla="*/ 3206878 w 4528142"/>
              <a:gd name="connsiteY2500" fmla="*/ 1517419 h 6857999"/>
              <a:gd name="connsiteX2501" fmla="*/ 3204911 w 4528142"/>
              <a:gd name="connsiteY2501" fmla="*/ 1502977 h 6857999"/>
              <a:gd name="connsiteX2502" fmla="*/ 3200512 w 4528142"/>
              <a:gd name="connsiteY2502" fmla="*/ 1472854 h 6857999"/>
              <a:gd name="connsiteX2503" fmla="*/ 3197908 w 4528142"/>
              <a:gd name="connsiteY2503" fmla="*/ 1456218 h 6857999"/>
              <a:gd name="connsiteX2504" fmla="*/ 3296286 w 4528142"/>
              <a:gd name="connsiteY2504" fmla="*/ 1438494 h 6857999"/>
              <a:gd name="connsiteX2505" fmla="*/ 3299567 w 4528142"/>
              <a:gd name="connsiteY2505" fmla="*/ 1440242 h 6857999"/>
              <a:gd name="connsiteX2506" fmla="*/ 3301873 w 4528142"/>
              <a:gd name="connsiteY2506" fmla="*/ 1444082 h 6857999"/>
              <a:gd name="connsiteX2507" fmla="*/ 3305019 w 4528142"/>
              <a:gd name="connsiteY2507" fmla="*/ 1448759 h 6857999"/>
              <a:gd name="connsiteX2508" fmla="*/ 3306911 w 4528142"/>
              <a:gd name="connsiteY2508" fmla="*/ 1455249 h 6857999"/>
              <a:gd name="connsiteX2509" fmla="*/ 3309185 w 4528142"/>
              <a:gd name="connsiteY2509" fmla="*/ 1461355 h 6857999"/>
              <a:gd name="connsiteX2510" fmla="*/ 3311149 w 4528142"/>
              <a:gd name="connsiteY2510" fmla="*/ 1469448 h 6857999"/>
              <a:gd name="connsiteX2511" fmla="*/ 3314416 w 4528142"/>
              <a:gd name="connsiteY2511" fmla="*/ 1485740 h 6857999"/>
              <a:gd name="connsiteX2512" fmla="*/ 3317193 w 4528142"/>
              <a:gd name="connsiteY2512" fmla="*/ 1503077 h 6857999"/>
              <a:gd name="connsiteX2513" fmla="*/ 3318577 w 4528142"/>
              <a:gd name="connsiteY2513" fmla="*/ 1519018 h 6857999"/>
              <a:gd name="connsiteX2514" fmla="*/ 3318281 w 4528142"/>
              <a:gd name="connsiteY2514" fmla="*/ 1533280 h 6857999"/>
              <a:gd name="connsiteX2515" fmla="*/ 3317732 w 4528142"/>
              <a:gd name="connsiteY2515" fmla="*/ 1538859 h 6857999"/>
              <a:gd name="connsiteX2516" fmla="*/ 3317389 w 4528142"/>
              <a:gd name="connsiteY2516" fmla="*/ 1543115 h 6857999"/>
              <a:gd name="connsiteX2517" fmla="*/ 3313828 w 4528142"/>
              <a:gd name="connsiteY2517" fmla="*/ 1541085 h 6857999"/>
              <a:gd name="connsiteX2518" fmla="*/ 3311241 w 4528142"/>
              <a:gd name="connsiteY2518" fmla="*/ 1536967 h 6857999"/>
              <a:gd name="connsiteX2519" fmla="*/ 3308377 w 4528142"/>
              <a:gd name="connsiteY2519" fmla="*/ 1532570 h 6857999"/>
              <a:gd name="connsiteX2520" fmla="*/ 3305998 w 4528142"/>
              <a:gd name="connsiteY2520" fmla="*/ 1527125 h 6857999"/>
              <a:gd name="connsiteX2521" fmla="*/ 3304209 w 4528142"/>
              <a:gd name="connsiteY2521" fmla="*/ 1519973 h 6857999"/>
              <a:gd name="connsiteX2522" fmla="*/ 3301757 w 4528142"/>
              <a:gd name="connsiteY2522" fmla="*/ 1512925 h 6857999"/>
              <a:gd name="connsiteX2523" fmla="*/ 3298596 w 4528142"/>
              <a:gd name="connsiteY2523" fmla="*/ 1495971 h 6857999"/>
              <a:gd name="connsiteX2524" fmla="*/ 3296096 w 4528142"/>
              <a:gd name="connsiteY2524" fmla="*/ 1478915 h 6857999"/>
              <a:gd name="connsiteX2525" fmla="*/ 3294715 w 4528142"/>
              <a:gd name="connsiteY2525" fmla="*/ 1462973 h 6857999"/>
              <a:gd name="connsiteX2526" fmla="*/ 3294626 w 4528142"/>
              <a:gd name="connsiteY2526" fmla="*/ 1449094 h 6857999"/>
              <a:gd name="connsiteX2527" fmla="*/ 3294898 w 4528142"/>
              <a:gd name="connsiteY2527" fmla="*/ 1443235 h 6857999"/>
              <a:gd name="connsiteX2528" fmla="*/ 3191464 w 4528142"/>
              <a:gd name="connsiteY2528" fmla="*/ 1383912 h 6857999"/>
              <a:gd name="connsiteX2529" fmla="*/ 3195801 w 4528142"/>
              <a:gd name="connsiteY2529" fmla="*/ 1385159 h 6857999"/>
              <a:gd name="connsiteX2530" fmla="*/ 3199474 w 4528142"/>
              <a:gd name="connsiteY2530" fmla="*/ 1386511 h 6857999"/>
              <a:gd name="connsiteX2531" fmla="*/ 3203425 w 4528142"/>
              <a:gd name="connsiteY2531" fmla="*/ 1388144 h 6857999"/>
              <a:gd name="connsiteX2532" fmla="*/ 3206604 w 4528142"/>
              <a:gd name="connsiteY2532" fmla="*/ 1390550 h 6857999"/>
              <a:gd name="connsiteX2533" fmla="*/ 3209396 w 4528142"/>
              <a:gd name="connsiteY2533" fmla="*/ 1393342 h 6857999"/>
              <a:gd name="connsiteX2534" fmla="*/ 3212747 w 4528142"/>
              <a:gd name="connsiteY2534" fmla="*/ 1396693 h 6857999"/>
              <a:gd name="connsiteX2535" fmla="*/ 3218010 w 4528142"/>
              <a:gd name="connsiteY2535" fmla="*/ 1404276 h 6857999"/>
              <a:gd name="connsiteX2536" fmla="*/ 3222499 w 4528142"/>
              <a:gd name="connsiteY2536" fmla="*/ 1412629 h 6857999"/>
              <a:gd name="connsiteX2537" fmla="*/ 3226668 w 4528142"/>
              <a:gd name="connsiteY2537" fmla="*/ 1422981 h 6857999"/>
              <a:gd name="connsiteX2538" fmla="*/ 3230447 w 4528142"/>
              <a:gd name="connsiteY2538" fmla="*/ 1433720 h 6857999"/>
              <a:gd name="connsiteX2539" fmla="*/ 3233069 w 4528142"/>
              <a:gd name="connsiteY2539" fmla="*/ 1445617 h 6857999"/>
              <a:gd name="connsiteX2540" fmla="*/ 3238763 w 4528142"/>
              <a:gd name="connsiteY2540" fmla="*/ 1470638 h 6857999"/>
              <a:gd name="connsiteX2541" fmla="*/ 3243405 w 4528142"/>
              <a:gd name="connsiteY2541" fmla="*/ 1496153 h 6857999"/>
              <a:gd name="connsiteX2542" fmla="*/ 3248154 w 4528142"/>
              <a:gd name="connsiteY2542" fmla="*/ 1521001 h 6857999"/>
              <a:gd name="connsiteX2543" fmla="*/ 3250776 w 4528142"/>
              <a:gd name="connsiteY2543" fmla="*/ 1532899 h 6857999"/>
              <a:gd name="connsiteX2544" fmla="*/ 3254277 w 4528142"/>
              <a:gd name="connsiteY2544" fmla="*/ 1543359 h 6857999"/>
              <a:gd name="connsiteX2545" fmla="*/ 3248801 w 4528142"/>
              <a:gd name="connsiteY2545" fmla="*/ 1537109 h 6857999"/>
              <a:gd name="connsiteX2546" fmla="*/ 3244204 w 4528142"/>
              <a:gd name="connsiteY2546" fmla="*/ 1529419 h 6857999"/>
              <a:gd name="connsiteX2547" fmla="*/ 3240487 w 4528142"/>
              <a:gd name="connsiteY2547" fmla="*/ 1520291 h 6857999"/>
              <a:gd name="connsiteX2548" fmla="*/ 3236878 w 4528142"/>
              <a:gd name="connsiteY2548" fmla="*/ 1510498 h 6857999"/>
              <a:gd name="connsiteX2549" fmla="*/ 3233377 w 4528142"/>
              <a:gd name="connsiteY2549" fmla="*/ 1500039 h 6857999"/>
              <a:gd name="connsiteX2550" fmla="*/ 3231034 w 4528142"/>
              <a:gd name="connsiteY2550" fmla="*/ 1488420 h 6857999"/>
              <a:gd name="connsiteX2551" fmla="*/ 3226069 w 4528142"/>
              <a:gd name="connsiteY2551" fmla="*/ 1464902 h 6857999"/>
              <a:gd name="connsiteX2552" fmla="*/ 3220162 w 4528142"/>
              <a:gd name="connsiteY2552" fmla="*/ 1441215 h 6857999"/>
              <a:gd name="connsiteX2553" fmla="*/ 3216874 w 4528142"/>
              <a:gd name="connsiteY2553" fmla="*/ 1429422 h 6857999"/>
              <a:gd name="connsiteX2554" fmla="*/ 3213093 w 4528142"/>
              <a:gd name="connsiteY2554" fmla="*/ 1418684 h 6857999"/>
              <a:gd name="connsiteX2555" fmla="*/ 3208648 w 4528142"/>
              <a:gd name="connsiteY2555" fmla="*/ 1408054 h 6857999"/>
              <a:gd name="connsiteX2556" fmla="*/ 3203984 w 4528142"/>
              <a:gd name="connsiteY2556" fmla="*/ 1398753 h 6857999"/>
              <a:gd name="connsiteX2557" fmla="*/ 3198164 w 4528142"/>
              <a:gd name="connsiteY2557" fmla="*/ 1390612 h 6857999"/>
              <a:gd name="connsiteX2558" fmla="*/ 3194814 w 4528142"/>
              <a:gd name="connsiteY2558" fmla="*/ 1387262 h 6857999"/>
              <a:gd name="connsiteX2559" fmla="*/ 3289249 w 4528142"/>
              <a:gd name="connsiteY2559" fmla="*/ 1374245 h 6857999"/>
              <a:gd name="connsiteX2560" fmla="*/ 3291810 w 4528142"/>
              <a:gd name="connsiteY2560" fmla="*/ 1374489 h 6857999"/>
              <a:gd name="connsiteX2561" fmla="*/ 3293600 w 4528142"/>
              <a:gd name="connsiteY2561" fmla="*/ 1375505 h 6857999"/>
              <a:gd name="connsiteX2562" fmla="*/ 3295564 w 4528142"/>
              <a:gd name="connsiteY2562" fmla="*/ 1377469 h 6857999"/>
              <a:gd name="connsiteX2563" fmla="*/ 3297529 w 4528142"/>
              <a:gd name="connsiteY2563" fmla="*/ 1379434 h 6857999"/>
              <a:gd name="connsiteX2564" fmla="*/ 3299632 w 4528142"/>
              <a:gd name="connsiteY2564" fmla="*/ 1384628 h 6857999"/>
              <a:gd name="connsiteX2565" fmla="*/ 3301240 w 4528142"/>
              <a:gd name="connsiteY2565" fmla="*/ 1390877 h 6857999"/>
              <a:gd name="connsiteX2566" fmla="*/ 3301305 w 4528142"/>
              <a:gd name="connsiteY2566" fmla="*/ 1398670 h 6857999"/>
              <a:gd name="connsiteX2567" fmla="*/ 3300526 w 4528142"/>
              <a:gd name="connsiteY2567" fmla="*/ 1405623 h 6857999"/>
              <a:gd name="connsiteX2568" fmla="*/ 3298975 w 4528142"/>
              <a:gd name="connsiteY2568" fmla="*/ 1413349 h 6857999"/>
              <a:gd name="connsiteX2569" fmla="*/ 3295428 w 4528142"/>
              <a:gd name="connsiteY2569" fmla="*/ 1415212 h 6857999"/>
              <a:gd name="connsiteX2570" fmla="*/ 3292092 w 4528142"/>
              <a:gd name="connsiteY2570" fmla="*/ 1415742 h 6857999"/>
              <a:gd name="connsiteX2571" fmla="*/ 3288194 w 4528142"/>
              <a:gd name="connsiteY2571" fmla="*/ 1415710 h 6857999"/>
              <a:gd name="connsiteX2572" fmla="*/ 3284297 w 4528142"/>
              <a:gd name="connsiteY2572" fmla="*/ 1415677 h 6857999"/>
              <a:gd name="connsiteX2573" fmla="*/ 3279664 w 4528142"/>
              <a:gd name="connsiteY2573" fmla="*/ 1414138 h 6857999"/>
              <a:gd name="connsiteX2574" fmla="*/ 3275032 w 4528142"/>
              <a:gd name="connsiteY2574" fmla="*/ 1412596 h 6857999"/>
              <a:gd name="connsiteX2575" fmla="*/ 3271452 w 4528142"/>
              <a:gd name="connsiteY2575" fmla="*/ 1410563 h 6857999"/>
              <a:gd name="connsiteX2576" fmla="*/ 3267593 w 4528142"/>
              <a:gd name="connsiteY2576" fmla="*/ 1408248 h 6857999"/>
              <a:gd name="connsiteX2577" fmla="*/ 3264786 w 4528142"/>
              <a:gd name="connsiteY2577" fmla="*/ 1405442 h 6857999"/>
              <a:gd name="connsiteX2578" fmla="*/ 3262085 w 4528142"/>
              <a:gd name="connsiteY2578" fmla="*/ 1401970 h 6857999"/>
              <a:gd name="connsiteX2579" fmla="*/ 3260227 w 4528142"/>
              <a:gd name="connsiteY2579" fmla="*/ 1399338 h 6857999"/>
              <a:gd name="connsiteX2580" fmla="*/ 3259141 w 4528142"/>
              <a:gd name="connsiteY2580" fmla="*/ 1395933 h 6857999"/>
              <a:gd name="connsiteX2581" fmla="*/ 3259951 w 4528142"/>
              <a:gd name="connsiteY2581" fmla="*/ 1392878 h 6857999"/>
              <a:gd name="connsiteX2582" fmla="*/ 3262096 w 4528142"/>
              <a:gd name="connsiteY2582" fmla="*/ 1389612 h 6857999"/>
              <a:gd name="connsiteX2583" fmla="*/ 3265188 w 4528142"/>
              <a:gd name="connsiteY2583" fmla="*/ 1386519 h 6857999"/>
              <a:gd name="connsiteX2584" fmla="*/ 3269228 w 4528142"/>
              <a:gd name="connsiteY2584" fmla="*/ 1383601 h 6857999"/>
              <a:gd name="connsiteX2585" fmla="*/ 3273740 w 4528142"/>
              <a:gd name="connsiteY2585" fmla="*/ 1404347 h 6857999"/>
              <a:gd name="connsiteX2586" fmla="*/ 3277461 w 4528142"/>
              <a:gd name="connsiteY2586" fmla="*/ 1403430 h 6857999"/>
              <a:gd name="connsiteX2587" fmla="*/ 3279008 w 4528142"/>
              <a:gd name="connsiteY2587" fmla="*/ 1401884 h 6857999"/>
              <a:gd name="connsiteX2588" fmla="*/ 3280553 w 4528142"/>
              <a:gd name="connsiteY2588" fmla="*/ 1400338 h 6857999"/>
              <a:gd name="connsiteX2589" fmla="*/ 3282979 w 4528142"/>
              <a:gd name="connsiteY2589" fmla="*/ 1397353 h 6857999"/>
              <a:gd name="connsiteX2590" fmla="*/ 3283509 w 4528142"/>
              <a:gd name="connsiteY2590" fmla="*/ 1394016 h 6857999"/>
              <a:gd name="connsiteX2591" fmla="*/ 3284811 w 4528142"/>
              <a:gd name="connsiteY2591" fmla="*/ 1389907 h 6857999"/>
              <a:gd name="connsiteX2592" fmla="*/ 3284710 w 4528142"/>
              <a:gd name="connsiteY2592" fmla="*/ 1384395 h 6857999"/>
              <a:gd name="connsiteX2593" fmla="*/ 3283525 w 4528142"/>
              <a:gd name="connsiteY2593" fmla="*/ 1375479 h 6857999"/>
              <a:gd name="connsiteX2594" fmla="*/ 3286580 w 4528142"/>
              <a:gd name="connsiteY2594" fmla="*/ 1374669 h 6857999"/>
              <a:gd name="connsiteX2595" fmla="*/ 3287144 w 4528142"/>
              <a:gd name="connsiteY2595" fmla="*/ 868980 h 6857999"/>
              <a:gd name="connsiteX2596" fmla="*/ 3291063 w 4528142"/>
              <a:gd name="connsiteY2596" fmla="*/ 868990 h 6857999"/>
              <a:gd name="connsiteX2597" fmla="*/ 3293636 w 4528142"/>
              <a:gd name="connsiteY2597" fmla="*/ 869219 h 6857999"/>
              <a:gd name="connsiteX2598" fmla="*/ 3295714 w 4528142"/>
              <a:gd name="connsiteY2598" fmla="*/ 870513 h 6857999"/>
              <a:gd name="connsiteX2599" fmla="*/ 3297117 w 4528142"/>
              <a:gd name="connsiteY2599" fmla="*/ 871915 h 6857999"/>
              <a:gd name="connsiteX2600" fmla="*/ 3298128 w 4528142"/>
              <a:gd name="connsiteY2600" fmla="*/ 873711 h 6857999"/>
              <a:gd name="connsiteX2601" fmla="*/ 3299151 w 4528142"/>
              <a:gd name="connsiteY2601" fmla="*/ 879423 h 6857999"/>
              <a:gd name="connsiteX2602" fmla="*/ 3299281 w 4528142"/>
              <a:gd name="connsiteY2602" fmla="*/ 886590 h 6857999"/>
              <a:gd name="connsiteX2603" fmla="*/ 3300140 w 4528142"/>
              <a:gd name="connsiteY2603" fmla="*/ 895271 h 6857999"/>
              <a:gd name="connsiteX2604" fmla="*/ 3302015 w 4528142"/>
              <a:gd name="connsiteY2604" fmla="*/ 905745 h 6857999"/>
              <a:gd name="connsiteX2605" fmla="*/ 3303819 w 4528142"/>
              <a:gd name="connsiteY2605" fmla="*/ 910676 h 6857999"/>
              <a:gd name="connsiteX2606" fmla="*/ 3305902 w 4528142"/>
              <a:gd name="connsiteY2606" fmla="*/ 915888 h 6857999"/>
              <a:gd name="connsiteX2607" fmla="*/ 3302163 w 4528142"/>
              <a:gd name="connsiteY2607" fmla="*/ 920751 h 6857999"/>
              <a:gd name="connsiteX2608" fmla="*/ 3299538 w 4528142"/>
              <a:gd name="connsiteY2608" fmla="*/ 922816 h 6857999"/>
              <a:gd name="connsiteX2609" fmla="*/ 3297692 w 4528142"/>
              <a:gd name="connsiteY2609" fmla="*/ 924098 h 6857999"/>
              <a:gd name="connsiteX2610" fmla="*/ 3294835 w 4528142"/>
              <a:gd name="connsiteY2610" fmla="*/ 923589 h 6857999"/>
              <a:gd name="connsiteX2611" fmla="*/ 3293042 w 4528142"/>
              <a:gd name="connsiteY2611" fmla="*/ 922577 h 6857999"/>
              <a:gd name="connsiteX2612" fmla="*/ 3292028 w 4528142"/>
              <a:gd name="connsiteY2612" fmla="*/ 920782 h 6857999"/>
              <a:gd name="connsiteX2613" fmla="*/ 3288993 w 4528142"/>
              <a:gd name="connsiteY2613" fmla="*/ 915399 h 6857999"/>
              <a:gd name="connsiteX2614" fmla="*/ 3285845 w 4528142"/>
              <a:gd name="connsiteY2614" fmla="*/ 910688 h 6857999"/>
              <a:gd name="connsiteX2615" fmla="*/ 3283882 w 4528142"/>
              <a:gd name="connsiteY2615" fmla="*/ 908725 h 6857999"/>
              <a:gd name="connsiteX2616" fmla="*/ 3282479 w 4528142"/>
              <a:gd name="connsiteY2616" fmla="*/ 907321 h 6857999"/>
              <a:gd name="connsiteX2617" fmla="*/ 3280574 w 4528142"/>
              <a:gd name="connsiteY2617" fmla="*/ 906980 h 6857999"/>
              <a:gd name="connsiteX2618" fmla="*/ 3277777 w 4528142"/>
              <a:gd name="connsiteY2618" fmla="*/ 908094 h 6857999"/>
              <a:gd name="connsiteX2619" fmla="*/ 3275041 w 4528142"/>
              <a:gd name="connsiteY2619" fmla="*/ 910830 h 6857999"/>
              <a:gd name="connsiteX2620" fmla="*/ 3272083 w 4528142"/>
              <a:gd name="connsiteY2620" fmla="*/ 914910 h 6857999"/>
              <a:gd name="connsiteX2621" fmla="*/ 3270058 w 4528142"/>
              <a:gd name="connsiteY2621" fmla="*/ 911323 h 6857999"/>
              <a:gd name="connsiteX2622" fmla="*/ 3269938 w 4528142"/>
              <a:gd name="connsiteY2622" fmla="*/ 908075 h 6857999"/>
              <a:gd name="connsiteX2623" fmla="*/ 3269538 w 4528142"/>
              <a:gd name="connsiteY2623" fmla="*/ 904547 h 6857999"/>
              <a:gd name="connsiteX2624" fmla="*/ 3270761 w 4528142"/>
              <a:gd name="connsiteY2624" fmla="*/ 901078 h 6857999"/>
              <a:gd name="connsiteX2625" fmla="*/ 3271765 w 4528142"/>
              <a:gd name="connsiteY2625" fmla="*/ 898953 h 6857999"/>
              <a:gd name="connsiteX2626" fmla="*/ 3272877 w 4528142"/>
              <a:gd name="connsiteY2626" fmla="*/ 896155 h 6857999"/>
              <a:gd name="connsiteX2627" fmla="*/ 3275554 w 4528142"/>
              <a:gd name="connsiteY2627" fmla="*/ 891795 h 6857999"/>
              <a:gd name="connsiteX2628" fmla="*/ 3279573 w 4528142"/>
              <a:gd name="connsiteY2628" fmla="*/ 887215 h 6857999"/>
              <a:gd name="connsiteX2629" fmla="*/ 3281968 w 4528142"/>
              <a:gd name="connsiteY2629" fmla="*/ 882572 h 6857999"/>
              <a:gd name="connsiteX2630" fmla="*/ 3283081 w 4528142"/>
              <a:gd name="connsiteY2630" fmla="*/ 879774 h 6857999"/>
              <a:gd name="connsiteX2631" fmla="*/ 3283525 w 4528142"/>
              <a:gd name="connsiteY2631" fmla="*/ 877090 h 6857999"/>
              <a:gd name="connsiteX2632" fmla="*/ 3283404 w 4528142"/>
              <a:gd name="connsiteY2632" fmla="*/ 873841 h 6857999"/>
              <a:gd name="connsiteX2633" fmla="*/ 3283003 w 4528142"/>
              <a:gd name="connsiteY2633" fmla="*/ 870313 h 6857999"/>
              <a:gd name="connsiteX2634" fmla="*/ 3348152 w 4528142"/>
              <a:gd name="connsiteY2634" fmla="*/ 776072 h 6857999"/>
              <a:gd name="connsiteX2635" fmla="*/ 3350347 w 4528142"/>
              <a:gd name="connsiteY2635" fmla="*/ 776720 h 6857999"/>
              <a:gd name="connsiteX2636" fmla="*/ 3352642 w 4528142"/>
              <a:gd name="connsiteY2636" fmla="*/ 776696 h 6857999"/>
              <a:gd name="connsiteX2637" fmla="*/ 3354452 w 4528142"/>
              <a:gd name="connsiteY2637" fmla="*/ 777734 h 6857999"/>
              <a:gd name="connsiteX2638" fmla="*/ 3356442 w 4528142"/>
              <a:gd name="connsiteY2638" fmla="*/ 779725 h 6857999"/>
              <a:gd name="connsiteX2639" fmla="*/ 3359470 w 4528142"/>
              <a:gd name="connsiteY2639" fmla="*/ 783524 h 6857999"/>
              <a:gd name="connsiteX2640" fmla="*/ 3361622 w 4528142"/>
              <a:gd name="connsiteY2640" fmla="*/ 788769 h 6857999"/>
              <a:gd name="connsiteX2641" fmla="*/ 3363183 w 4528142"/>
              <a:gd name="connsiteY2641" fmla="*/ 795740 h 6857999"/>
              <a:gd name="connsiteX2642" fmla="*/ 3365029 w 4528142"/>
              <a:gd name="connsiteY2642" fmla="*/ 802998 h 6857999"/>
              <a:gd name="connsiteX2643" fmla="*/ 3366685 w 4528142"/>
              <a:gd name="connsiteY2643" fmla="*/ 820116 h 6857999"/>
              <a:gd name="connsiteX2644" fmla="*/ 3368239 w 4528142"/>
              <a:gd name="connsiteY2644" fmla="*/ 837904 h 6857999"/>
              <a:gd name="connsiteX2645" fmla="*/ 3369895 w 4528142"/>
              <a:gd name="connsiteY2645" fmla="*/ 855018 h 6857999"/>
              <a:gd name="connsiteX2646" fmla="*/ 3371354 w 4528142"/>
              <a:gd name="connsiteY2646" fmla="*/ 862662 h 6857999"/>
              <a:gd name="connsiteX2647" fmla="*/ 3373199 w 4528142"/>
              <a:gd name="connsiteY2647" fmla="*/ 869921 h 6857999"/>
              <a:gd name="connsiteX2648" fmla="*/ 3369114 w 4528142"/>
              <a:gd name="connsiteY2648" fmla="*/ 866609 h 6857999"/>
              <a:gd name="connsiteX2649" fmla="*/ 3365701 w 4528142"/>
              <a:gd name="connsiteY2649" fmla="*/ 863196 h 6857999"/>
              <a:gd name="connsiteX2650" fmla="*/ 3362106 w 4528142"/>
              <a:gd name="connsiteY2650" fmla="*/ 858828 h 6857999"/>
              <a:gd name="connsiteX2651" fmla="*/ 3359954 w 4528142"/>
              <a:gd name="connsiteY2651" fmla="*/ 853583 h 6857999"/>
              <a:gd name="connsiteX2652" fmla="*/ 3358189 w 4528142"/>
              <a:gd name="connsiteY2652" fmla="*/ 847953 h 6857999"/>
              <a:gd name="connsiteX2653" fmla="*/ 3357198 w 4528142"/>
              <a:gd name="connsiteY2653" fmla="*/ 841550 h 6857999"/>
              <a:gd name="connsiteX2654" fmla="*/ 3355031 w 4528142"/>
              <a:gd name="connsiteY2654" fmla="*/ 827786 h 6857999"/>
              <a:gd name="connsiteX2655" fmla="*/ 3352865 w 4528142"/>
              <a:gd name="connsiteY2655" fmla="*/ 814025 h 6857999"/>
              <a:gd name="connsiteX2656" fmla="*/ 3351587 w 4528142"/>
              <a:gd name="connsiteY2656" fmla="*/ 807336 h 6857999"/>
              <a:gd name="connsiteX2657" fmla="*/ 3349539 w 4528142"/>
              <a:gd name="connsiteY2657" fmla="*/ 801423 h 6857999"/>
              <a:gd name="connsiteX2658" fmla="*/ 3347873 w 4528142"/>
              <a:gd name="connsiteY2658" fmla="*/ 795120 h 6857999"/>
              <a:gd name="connsiteX2659" fmla="*/ 3344382 w 4528142"/>
              <a:gd name="connsiteY2659" fmla="*/ 790081 h 6857999"/>
              <a:gd name="connsiteX2660" fmla="*/ 3340601 w 4528142"/>
              <a:gd name="connsiteY2660" fmla="*/ 784755 h 6857999"/>
              <a:gd name="connsiteX2661" fmla="*/ 3335848 w 4528142"/>
              <a:gd name="connsiteY2661" fmla="*/ 781547 h 6857999"/>
              <a:gd name="connsiteX2662" fmla="*/ 3339791 w 4528142"/>
              <a:gd name="connsiteY2662" fmla="*/ 779306 h 6857999"/>
              <a:gd name="connsiteX2663" fmla="*/ 3342296 w 4528142"/>
              <a:gd name="connsiteY2663" fmla="*/ 777944 h 6857999"/>
              <a:gd name="connsiteX2664" fmla="*/ 3345753 w 4528142"/>
              <a:gd name="connsiteY2664" fmla="*/ 776764 h 6857999"/>
              <a:gd name="connsiteX2665" fmla="*/ 3259159 w 4528142"/>
              <a:gd name="connsiteY2665" fmla="*/ 775155 h 6857999"/>
              <a:gd name="connsiteX2666" fmla="*/ 3262008 w 4528142"/>
              <a:gd name="connsiteY2666" fmla="*/ 775712 h 6857999"/>
              <a:gd name="connsiteX2667" fmla="*/ 3264374 w 4528142"/>
              <a:gd name="connsiteY2667" fmla="*/ 777314 h 6857999"/>
              <a:gd name="connsiteX2668" fmla="*/ 3266642 w 4528142"/>
              <a:gd name="connsiteY2668" fmla="*/ 779581 h 6857999"/>
              <a:gd name="connsiteX2669" fmla="*/ 3268049 w 4528142"/>
              <a:gd name="connsiteY2669" fmla="*/ 783281 h 6857999"/>
              <a:gd name="connsiteX2670" fmla="*/ 3269639 w 4528142"/>
              <a:gd name="connsiteY2670" fmla="*/ 787929 h 6857999"/>
              <a:gd name="connsiteX2671" fmla="*/ 3270182 w 4528142"/>
              <a:gd name="connsiteY2671" fmla="*/ 793057 h 6857999"/>
              <a:gd name="connsiteX2672" fmla="*/ 3271736 w 4528142"/>
              <a:gd name="connsiteY2672" fmla="*/ 804547 h 6857999"/>
              <a:gd name="connsiteX2673" fmla="*/ 3273378 w 4528142"/>
              <a:gd name="connsiteY2673" fmla="*/ 817655 h 6857999"/>
              <a:gd name="connsiteX2674" fmla="*/ 3275584 w 4528142"/>
              <a:gd name="connsiteY2674" fmla="*/ 831328 h 6857999"/>
              <a:gd name="connsiteX2675" fmla="*/ 3277546 w 4528142"/>
              <a:gd name="connsiteY2675" fmla="*/ 837875 h 6857999"/>
              <a:gd name="connsiteX2676" fmla="*/ 3280173 w 4528142"/>
              <a:gd name="connsiteY2676" fmla="*/ 844323 h 6857999"/>
              <a:gd name="connsiteX2677" fmla="*/ 3282897 w 4528142"/>
              <a:gd name="connsiteY2677" fmla="*/ 850105 h 6857999"/>
              <a:gd name="connsiteX2678" fmla="*/ 3286289 w 4528142"/>
              <a:gd name="connsiteY2678" fmla="*/ 855790 h 6857999"/>
              <a:gd name="connsiteX2679" fmla="*/ 3280678 w 4528142"/>
              <a:gd name="connsiteY2679" fmla="*/ 856295 h 6857999"/>
              <a:gd name="connsiteX2680" fmla="*/ 3276215 w 4528142"/>
              <a:gd name="connsiteY2680" fmla="*/ 855654 h 6857999"/>
              <a:gd name="connsiteX2681" fmla="*/ 3272615 w 4528142"/>
              <a:gd name="connsiteY2681" fmla="*/ 853582 h 6857999"/>
              <a:gd name="connsiteX2682" fmla="*/ 3269778 w 4528142"/>
              <a:gd name="connsiteY2682" fmla="*/ 850745 h 6857999"/>
              <a:gd name="connsiteX2683" fmla="*/ 3267808 w 4528142"/>
              <a:gd name="connsiteY2683" fmla="*/ 846480 h 6857999"/>
              <a:gd name="connsiteX2684" fmla="*/ 3266882 w 4528142"/>
              <a:gd name="connsiteY2684" fmla="*/ 841733 h 6857999"/>
              <a:gd name="connsiteX2685" fmla="*/ 3265772 w 4528142"/>
              <a:gd name="connsiteY2685" fmla="*/ 836038 h 6857999"/>
              <a:gd name="connsiteX2686" fmla="*/ 3265143 w 4528142"/>
              <a:gd name="connsiteY2686" fmla="*/ 829292 h 6857999"/>
              <a:gd name="connsiteX2687" fmla="*/ 3264266 w 4528142"/>
              <a:gd name="connsiteY2687" fmla="*/ 815422 h 6857999"/>
              <a:gd name="connsiteX2688" fmla="*/ 3263389 w 4528142"/>
              <a:gd name="connsiteY2688" fmla="*/ 801551 h 6857999"/>
              <a:gd name="connsiteX2689" fmla="*/ 3262514 w 4528142"/>
              <a:gd name="connsiteY2689" fmla="*/ 787681 h 6857999"/>
              <a:gd name="connsiteX2690" fmla="*/ 3260935 w 4528142"/>
              <a:gd name="connsiteY2690" fmla="*/ 780752 h 6857999"/>
              <a:gd name="connsiteX2691" fmla="*/ 3397396 w 4528142"/>
              <a:gd name="connsiteY2691" fmla="*/ 737962 h 6857999"/>
              <a:gd name="connsiteX2692" fmla="*/ 3401620 w 4528142"/>
              <a:gd name="connsiteY2692" fmla="*/ 739865 h 6857999"/>
              <a:gd name="connsiteX2693" fmla="*/ 3405631 w 4528142"/>
              <a:gd name="connsiteY2693" fmla="*/ 743102 h 6857999"/>
              <a:gd name="connsiteX2694" fmla="*/ 3409360 w 4528142"/>
              <a:gd name="connsiteY2694" fmla="*/ 746059 h 6857999"/>
              <a:gd name="connsiteX2695" fmla="*/ 3412594 w 4528142"/>
              <a:gd name="connsiteY2695" fmla="*/ 750067 h 6857999"/>
              <a:gd name="connsiteX2696" fmla="*/ 3414780 w 4528142"/>
              <a:gd name="connsiteY2696" fmla="*/ 754572 h 6857999"/>
              <a:gd name="connsiteX2697" fmla="*/ 3417628 w 4528142"/>
              <a:gd name="connsiteY2697" fmla="*/ 758967 h 6857999"/>
              <a:gd name="connsiteX2698" fmla="*/ 3419040 w 4528142"/>
              <a:gd name="connsiteY2698" fmla="*/ 764243 h 6857999"/>
              <a:gd name="connsiteX2699" fmla="*/ 3419786 w 4528142"/>
              <a:gd name="connsiteY2699" fmla="*/ 769628 h 6857999"/>
              <a:gd name="connsiteX2700" fmla="*/ 3420640 w 4528142"/>
              <a:gd name="connsiteY2700" fmla="*/ 774347 h 6857999"/>
              <a:gd name="connsiteX2701" fmla="*/ 3420333 w 4528142"/>
              <a:gd name="connsiteY2701" fmla="*/ 780226 h 6857999"/>
              <a:gd name="connsiteX2702" fmla="*/ 3419749 w 4528142"/>
              <a:gd name="connsiteY2702" fmla="*/ 785826 h 6857999"/>
              <a:gd name="connsiteX2703" fmla="*/ 3418608 w 4528142"/>
              <a:gd name="connsiteY2703" fmla="*/ 790869 h 6857999"/>
              <a:gd name="connsiteX2704" fmla="*/ 3415857 w 4528142"/>
              <a:gd name="connsiteY2704" fmla="*/ 795846 h 6857999"/>
              <a:gd name="connsiteX2705" fmla="*/ 3412549 w 4528142"/>
              <a:gd name="connsiteY2705" fmla="*/ 800270 h 6857999"/>
              <a:gd name="connsiteX2706" fmla="*/ 3408468 w 4528142"/>
              <a:gd name="connsiteY2706" fmla="*/ 805467 h 6857999"/>
              <a:gd name="connsiteX2707" fmla="*/ 3404045 w 4528142"/>
              <a:gd name="connsiteY2707" fmla="*/ 808774 h 6857999"/>
              <a:gd name="connsiteX2708" fmla="*/ 3404585 w 4528142"/>
              <a:gd name="connsiteY2708" fmla="*/ 805447 h 6857999"/>
              <a:gd name="connsiteX2709" fmla="*/ 3405340 w 4528142"/>
              <a:gd name="connsiteY2709" fmla="*/ 800791 h 6857999"/>
              <a:gd name="connsiteX2710" fmla="*/ 3404469 w 4528142"/>
              <a:gd name="connsiteY2710" fmla="*/ 792188 h 6857999"/>
              <a:gd name="connsiteX2711" fmla="*/ 3402763 w 4528142"/>
              <a:gd name="connsiteY2711" fmla="*/ 782752 h 6857999"/>
              <a:gd name="connsiteX2712" fmla="*/ 3400775 w 4528142"/>
              <a:gd name="connsiteY2712" fmla="*/ 773036 h 6857999"/>
              <a:gd name="connsiteX2713" fmla="*/ 3398679 w 4528142"/>
              <a:gd name="connsiteY2713" fmla="*/ 763982 h 6857999"/>
              <a:gd name="connsiteX2714" fmla="*/ 3397359 w 4528142"/>
              <a:gd name="connsiteY2714" fmla="*/ 754157 h 6857999"/>
              <a:gd name="connsiteX2715" fmla="*/ 3396875 w 4528142"/>
              <a:gd name="connsiteY2715" fmla="*/ 745169 h 6857999"/>
              <a:gd name="connsiteX2716" fmla="*/ 3397135 w 4528142"/>
              <a:gd name="connsiteY2716" fmla="*/ 741565 h 6857999"/>
              <a:gd name="connsiteX2717" fmla="*/ 3186225 w 4528142"/>
              <a:gd name="connsiteY2717" fmla="*/ 592171 h 6857999"/>
              <a:gd name="connsiteX2718" fmla="*/ 3189050 w 4528142"/>
              <a:gd name="connsiteY2718" fmla="*/ 592732 h 6857999"/>
              <a:gd name="connsiteX2719" fmla="*/ 3191687 w 4528142"/>
              <a:gd name="connsiteY2719" fmla="*/ 592349 h 6857999"/>
              <a:gd name="connsiteX2720" fmla="*/ 3194514 w 4528142"/>
              <a:gd name="connsiteY2720" fmla="*/ 592911 h 6857999"/>
              <a:gd name="connsiteX2721" fmla="*/ 3197339 w 4528142"/>
              <a:gd name="connsiteY2721" fmla="*/ 593472 h 6857999"/>
              <a:gd name="connsiteX2722" fmla="*/ 3202798 w 4528142"/>
              <a:gd name="connsiteY2722" fmla="*/ 595912 h 6857999"/>
              <a:gd name="connsiteX2723" fmla="*/ 3207692 w 4528142"/>
              <a:gd name="connsiteY2723" fmla="*/ 600050 h 6857999"/>
              <a:gd name="connsiteX2724" fmla="*/ 3212487 w 4528142"/>
              <a:gd name="connsiteY2724" fmla="*/ 604846 h 6857999"/>
              <a:gd name="connsiteX2725" fmla="*/ 3216716 w 4528142"/>
              <a:gd name="connsiteY2725" fmla="*/ 611340 h 6857999"/>
              <a:gd name="connsiteX2726" fmla="*/ 3220849 w 4528142"/>
              <a:gd name="connsiteY2726" fmla="*/ 618493 h 6857999"/>
              <a:gd name="connsiteX2727" fmla="*/ 3224888 w 4528142"/>
              <a:gd name="connsiteY2727" fmla="*/ 626305 h 6857999"/>
              <a:gd name="connsiteX2728" fmla="*/ 3222349 w 4528142"/>
              <a:gd name="connsiteY2728" fmla="*/ 623765 h 6857999"/>
              <a:gd name="connsiteX2729" fmla="*/ 3219996 w 4528142"/>
              <a:gd name="connsiteY2729" fmla="*/ 622167 h 6857999"/>
              <a:gd name="connsiteX2730" fmla="*/ 3217736 w 4528142"/>
              <a:gd name="connsiteY2730" fmla="*/ 622170 h 6857999"/>
              <a:gd name="connsiteX2731" fmla="*/ 3216134 w 4528142"/>
              <a:gd name="connsiteY2731" fmla="*/ 622080 h 6857999"/>
              <a:gd name="connsiteX2732" fmla="*/ 3215002 w 4528142"/>
              <a:gd name="connsiteY2732" fmla="*/ 623212 h 6857999"/>
              <a:gd name="connsiteX2733" fmla="*/ 3214056 w 4528142"/>
              <a:gd name="connsiteY2733" fmla="*/ 625286 h 6857999"/>
              <a:gd name="connsiteX2734" fmla="*/ 3213111 w 4528142"/>
              <a:gd name="connsiteY2734" fmla="*/ 627358 h 6857999"/>
              <a:gd name="connsiteX2735" fmla="*/ 3212729 w 4528142"/>
              <a:gd name="connsiteY2735" fmla="*/ 629996 h 6857999"/>
              <a:gd name="connsiteX2736" fmla="*/ 3212815 w 4528142"/>
              <a:gd name="connsiteY2736" fmla="*/ 636121 h 6857999"/>
              <a:gd name="connsiteX2737" fmla="*/ 3213934 w 4528142"/>
              <a:gd name="connsiteY2737" fmla="*/ 644031 h 6857999"/>
              <a:gd name="connsiteX2738" fmla="*/ 3215615 w 4528142"/>
              <a:gd name="connsiteY2738" fmla="*/ 652507 h 6857999"/>
              <a:gd name="connsiteX2739" fmla="*/ 3218520 w 4528142"/>
              <a:gd name="connsiteY2739" fmla="*/ 661451 h 6857999"/>
              <a:gd name="connsiteX2740" fmla="*/ 3222088 w 4528142"/>
              <a:gd name="connsiteY2740" fmla="*/ 670302 h 6857999"/>
              <a:gd name="connsiteX2741" fmla="*/ 3225562 w 4528142"/>
              <a:gd name="connsiteY2741" fmla="*/ 677549 h 6857999"/>
              <a:gd name="connsiteX2742" fmla="*/ 3229789 w 4528142"/>
              <a:gd name="connsiteY2742" fmla="*/ 684042 h 6857999"/>
              <a:gd name="connsiteX2743" fmla="*/ 3234588 w 4528142"/>
              <a:gd name="connsiteY2743" fmla="*/ 688841 h 6857999"/>
              <a:gd name="connsiteX2744" fmla="*/ 3236941 w 4528142"/>
              <a:gd name="connsiteY2744" fmla="*/ 690439 h 6857999"/>
              <a:gd name="connsiteX2745" fmla="*/ 3239387 w 4528142"/>
              <a:gd name="connsiteY2745" fmla="*/ 691374 h 6857999"/>
              <a:gd name="connsiteX2746" fmla="*/ 3241272 w 4528142"/>
              <a:gd name="connsiteY2746" fmla="*/ 691750 h 6857999"/>
              <a:gd name="connsiteX2747" fmla="*/ 3243911 w 4528142"/>
              <a:gd name="connsiteY2747" fmla="*/ 691370 h 6857999"/>
              <a:gd name="connsiteX2748" fmla="*/ 3246741 w 4528142"/>
              <a:gd name="connsiteY2748" fmla="*/ 689671 h 6857999"/>
              <a:gd name="connsiteX2749" fmla="*/ 3248629 w 4528142"/>
              <a:gd name="connsiteY2749" fmla="*/ 687783 h 6857999"/>
              <a:gd name="connsiteX2750" fmla="*/ 3251082 w 4528142"/>
              <a:gd name="connsiteY2750" fmla="*/ 684199 h 6857999"/>
              <a:gd name="connsiteX2751" fmla="*/ 3252972 w 4528142"/>
              <a:gd name="connsiteY2751" fmla="*/ 680050 h 6857999"/>
              <a:gd name="connsiteX2752" fmla="*/ 3254565 w 4528142"/>
              <a:gd name="connsiteY2752" fmla="*/ 684663 h 6857999"/>
              <a:gd name="connsiteX2753" fmla="*/ 3255594 w 4528142"/>
              <a:gd name="connsiteY2753" fmla="*/ 688711 h 6857999"/>
              <a:gd name="connsiteX2754" fmla="*/ 3255124 w 4528142"/>
              <a:gd name="connsiteY2754" fmla="*/ 692016 h 6857999"/>
              <a:gd name="connsiteX2755" fmla="*/ 3254550 w 4528142"/>
              <a:gd name="connsiteY2755" fmla="*/ 695970 h 6857999"/>
              <a:gd name="connsiteX2756" fmla="*/ 3253228 w 4528142"/>
              <a:gd name="connsiteY2756" fmla="*/ 698421 h 6857999"/>
              <a:gd name="connsiteX2757" fmla="*/ 3252188 w 4528142"/>
              <a:gd name="connsiteY2757" fmla="*/ 701156 h 6857999"/>
              <a:gd name="connsiteX2758" fmla="*/ 3248507 w 4528142"/>
              <a:gd name="connsiteY2758" fmla="*/ 706532 h 6857999"/>
              <a:gd name="connsiteX2759" fmla="*/ 3245107 w 4528142"/>
              <a:gd name="connsiteY2759" fmla="*/ 712189 h 6857999"/>
              <a:gd name="connsiteX2760" fmla="*/ 3243782 w 4528142"/>
              <a:gd name="connsiteY2760" fmla="*/ 714641 h 6857999"/>
              <a:gd name="connsiteX2761" fmla="*/ 3242646 w 4528142"/>
              <a:gd name="connsiteY2761" fmla="*/ 718033 h 6857999"/>
              <a:gd name="connsiteX2762" fmla="*/ 3242736 w 4528142"/>
              <a:gd name="connsiteY2762" fmla="*/ 721896 h 6857999"/>
              <a:gd name="connsiteX2763" fmla="*/ 3243483 w 4528142"/>
              <a:gd name="connsiteY2763" fmla="*/ 725662 h 6857999"/>
              <a:gd name="connsiteX2764" fmla="*/ 3244793 w 4528142"/>
              <a:gd name="connsiteY2764" fmla="*/ 729991 h 6857999"/>
              <a:gd name="connsiteX2765" fmla="*/ 3247610 w 4528142"/>
              <a:gd name="connsiteY2765" fmla="*/ 735073 h 6857999"/>
              <a:gd name="connsiteX2766" fmla="*/ 3242720 w 4528142"/>
              <a:gd name="connsiteY2766" fmla="*/ 730936 h 6857999"/>
              <a:gd name="connsiteX2767" fmla="*/ 3237078 w 4528142"/>
              <a:gd name="connsiteY2767" fmla="*/ 725295 h 6857999"/>
              <a:gd name="connsiteX2768" fmla="*/ 3230966 w 4528142"/>
              <a:gd name="connsiteY2768" fmla="*/ 718430 h 6857999"/>
              <a:gd name="connsiteX2769" fmla="*/ 3225607 w 4528142"/>
              <a:gd name="connsiteY2769" fmla="*/ 710805 h 6857999"/>
              <a:gd name="connsiteX2770" fmla="*/ 3219874 w 4528142"/>
              <a:gd name="connsiteY2770" fmla="*/ 701299 h 6857999"/>
              <a:gd name="connsiteX2771" fmla="*/ 3214235 w 4528142"/>
              <a:gd name="connsiteY2771" fmla="*/ 691132 h 6857999"/>
              <a:gd name="connsiteX2772" fmla="*/ 3209635 w 4528142"/>
              <a:gd name="connsiteY2772" fmla="*/ 680494 h 6857999"/>
              <a:gd name="connsiteX2773" fmla="*/ 3204378 w 4528142"/>
              <a:gd name="connsiteY2773" fmla="*/ 669952 h 6857999"/>
              <a:gd name="connsiteX2774" fmla="*/ 3199497 w 4528142"/>
              <a:gd name="connsiteY2774" fmla="*/ 659033 h 6857999"/>
              <a:gd name="connsiteX2775" fmla="*/ 3195369 w 4528142"/>
              <a:gd name="connsiteY2775" fmla="*/ 647356 h 6857999"/>
              <a:gd name="connsiteX2776" fmla="*/ 3192089 w 4528142"/>
              <a:gd name="connsiteY2776" fmla="*/ 636529 h 6857999"/>
              <a:gd name="connsiteX2777" fmla="*/ 3189093 w 4528142"/>
              <a:gd name="connsiteY2777" fmla="*/ 625984 h 6857999"/>
              <a:gd name="connsiteX2778" fmla="*/ 3186940 w 4528142"/>
              <a:gd name="connsiteY2778" fmla="*/ 616284 h 6857999"/>
              <a:gd name="connsiteX2779" fmla="*/ 3186014 w 4528142"/>
              <a:gd name="connsiteY2779" fmla="*/ 607054 h 6857999"/>
              <a:gd name="connsiteX2780" fmla="*/ 3185178 w 4528142"/>
              <a:gd name="connsiteY2780" fmla="*/ 599426 h 6857999"/>
              <a:gd name="connsiteX2781" fmla="*/ 3044922 w 4528142"/>
              <a:gd name="connsiteY2781" fmla="*/ 379863 h 6857999"/>
              <a:gd name="connsiteX2782" fmla="*/ 3047714 w 4528142"/>
              <a:gd name="connsiteY2782" fmla="*/ 380443 h 6857999"/>
              <a:gd name="connsiteX2783" fmla="*/ 3050222 w 4528142"/>
              <a:gd name="connsiteY2783" fmla="*/ 380737 h 6857999"/>
              <a:gd name="connsiteX2784" fmla="*/ 3052468 w 4528142"/>
              <a:gd name="connsiteY2784" fmla="*/ 382983 h 6857999"/>
              <a:gd name="connsiteX2785" fmla="*/ 3054713 w 4528142"/>
              <a:gd name="connsiteY2785" fmla="*/ 385228 h 6857999"/>
              <a:gd name="connsiteX2786" fmla="*/ 3056131 w 4528142"/>
              <a:gd name="connsiteY2786" fmla="*/ 388860 h 6857999"/>
              <a:gd name="connsiteX2787" fmla="*/ 3059160 w 4528142"/>
              <a:gd name="connsiteY2787" fmla="*/ 397054 h 6857999"/>
              <a:gd name="connsiteX2788" fmla="*/ 3062470 w 4528142"/>
              <a:gd name="connsiteY2788" fmla="*/ 405530 h 6857999"/>
              <a:gd name="connsiteX2789" fmla="*/ 3063551 w 4528142"/>
              <a:gd name="connsiteY2789" fmla="*/ 413990 h 6857999"/>
              <a:gd name="connsiteX2790" fmla="*/ 3064437 w 4528142"/>
              <a:gd name="connsiteY2790" fmla="*/ 421518 h 6857999"/>
              <a:gd name="connsiteX2791" fmla="*/ 3065118 w 4528142"/>
              <a:gd name="connsiteY2791" fmla="*/ 425888 h 6857999"/>
              <a:gd name="connsiteX2792" fmla="*/ 3046376 w 4528142"/>
              <a:gd name="connsiteY2792" fmla="*/ 441827 h 6857999"/>
              <a:gd name="connsiteX2793" fmla="*/ 3042625 w 4528142"/>
              <a:gd name="connsiteY2793" fmla="*/ 436599 h 6857999"/>
              <a:gd name="connsiteX2794" fmla="*/ 3039993 w 4528142"/>
              <a:gd name="connsiteY2794" fmla="*/ 432495 h 6857999"/>
              <a:gd name="connsiteX2795" fmla="*/ 3038944 w 4528142"/>
              <a:gd name="connsiteY2795" fmla="*/ 428494 h 6857999"/>
              <a:gd name="connsiteX2796" fmla="*/ 3038913 w 4528142"/>
              <a:gd name="connsiteY2796" fmla="*/ 424035 h 6857999"/>
              <a:gd name="connsiteX2797" fmla="*/ 3039076 w 4528142"/>
              <a:gd name="connsiteY2797" fmla="*/ 420506 h 6857999"/>
              <a:gd name="connsiteX2798" fmla="*/ 3039799 w 4528142"/>
              <a:gd name="connsiteY2798" fmla="*/ 417540 h 6857999"/>
              <a:gd name="connsiteX2799" fmla="*/ 3042910 w 4528142"/>
              <a:gd name="connsiteY2799" fmla="*/ 411059 h 6857999"/>
              <a:gd name="connsiteX2800" fmla="*/ 3045935 w 4528142"/>
              <a:gd name="connsiteY2800" fmla="*/ 405229 h 6857999"/>
              <a:gd name="connsiteX2801" fmla="*/ 3047397 w 4528142"/>
              <a:gd name="connsiteY2801" fmla="*/ 401525 h 6857999"/>
              <a:gd name="connsiteX2802" fmla="*/ 3048118 w 4528142"/>
              <a:gd name="connsiteY2802" fmla="*/ 398556 h 6857999"/>
              <a:gd name="connsiteX2803" fmla="*/ 3048368 w 4528142"/>
              <a:gd name="connsiteY2803" fmla="*/ 394380 h 6857999"/>
              <a:gd name="connsiteX2804" fmla="*/ 3047317 w 4528142"/>
              <a:gd name="connsiteY2804" fmla="*/ 390377 h 6857999"/>
              <a:gd name="connsiteX2805" fmla="*/ 3045338 w 4528142"/>
              <a:gd name="connsiteY2805" fmla="*/ 386184 h 6857999"/>
              <a:gd name="connsiteX2806" fmla="*/ 3042147 w 4528142"/>
              <a:gd name="connsiteY2806" fmla="*/ 381516 h 6857999"/>
              <a:gd name="connsiteX2807" fmla="*/ 2985186 w 4528142"/>
              <a:gd name="connsiteY2807" fmla="*/ 148866 h 6857999"/>
              <a:gd name="connsiteX2808" fmla="*/ 2989295 w 4528142"/>
              <a:gd name="connsiteY2808" fmla="*/ 149811 h 6857999"/>
              <a:gd name="connsiteX2809" fmla="*/ 2993452 w 4528142"/>
              <a:gd name="connsiteY2809" fmla="*/ 152388 h 6857999"/>
              <a:gd name="connsiteX2810" fmla="*/ 2998454 w 4528142"/>
              <a:gd name="connsiteY2810" fmla="*/ 155805 h 6857999"/>
              <a:gd name="connsiteX2811" fmla="*/ 3002382 w 4528142"/>
              <a:gd name="connsiteY2811" fmla="*/ 159733 h 6857999"/>
              <a:gd name="connsiteX2812" fmla="*/ 3010624 w 4528142"/>
              <a:gd name="connsiteY2812" fmla="*/ 171140 h 6857999"/>
              <a:gd name="connsiteX2813" fmla="*/ 3018582 w 4528142"/>
              <a:gd name="connsiteY2813" fmla="*/ 182261 h 6857999"/>
              <a:gd name="connsiteX2814" fmla="*/ 3027102 w 4528142"/>
              <a:gd name="connsiteY2814" fmla="*/ 193947 h 6857999"/>
              <a:gd name="connsiteX2815" fmla="*/ 3030801 w 4528142"/>
              <a:gd name="connsiteY2815" fmla="*/ 199229 h 6857999"/>
              <a:gd name="connsiteX2816" fmla="*/ 3034730 w 4528142"/>
              <a:gd name="connsiteY2816" fmla="*/ 203158 h 6857999"/>
              <a:gd name="connsiteX2817" fmla="*/ 3039728 w 4528142"/>
              <a:gd name="connsiteY2817" fmla="*/ 206573 h 6857999"/>
              <a:gd name="connsiteX2818" fmla="*/ 3043888 w 4528142"/>
              <a:gd name="connsiteY2818" fmla="*/ 209151 h 6857999"/>
              <a:gd name="connsiteX2819" fmla="*/ 3040674 w 4528142"/>
              <a:gd name="connsiteY2819" fmla="*/ 210682 h 6857999"/>
              <a:gd name="connsiteX2820" fmla="*/ 3036782 w 4528142"/>
              <a:gd name="connsiteY2820" fmla="*/ 212329 h 6857999"/>
              <a:gd name="connsiteX2821" fmla="*/ 3034077 w 4528142"/>
              <a:gd name="connsiteY2821" fmla="*/ 212786 h 6857999"/>
              <a:gd name="connsiteX2822" fmla="*/ 3030978 w 4528142"/>
              <a:gd name="connsiteY2822" fmla="*/ 213644 h 6857999"/>
              <a:gd name="connsiteX2823" fmla="*/ 3028668 w 4528142"/>
              <a:gd name="connsiteY2823" fmla="*/ 213706 h 6857999"/>
              <a:gd name="connsiteX2824" fmla="*/ 3026474 w 4528142"/>
              <a:gd name="connsiteY2824" fmla="*/ 213095 h 6857999"/>
              <a:gd name="connsiteX2825" fmla="*/ 3021805 w 4528142"/>
              <a:gd name="connsiteY2825" fmla="*/ 211590 h 6857999"/>
              <a:gd name="connsiteX2826" fmla="*/ 3017647 w 4528142"/>
              <a:gd name="connsiteY2826" fmla="*/ 209013 h 6857999"/>
              <a:gd name="connsiteX2827" fmla="*/ 3014509 w 4528142"/>
              <a:gd name="connsiteY2827" fmla="*/ 204294 h 6857999"/>
              <a:gd name="connsiteX2828" fmla="*/ 3011090 w 4528142"/>
              <a:gd name="connsiteY2828" fmla="*/ 199294 h 6857999"/>
              <a:gd name="connsiteX2829" fmla="*/ 3008348 w 4528142"/>
              <a:gd name="connsiteY2829" fmla="*/ 194178 h 6857999"/>
              <a:gd name="connsiteX2830" fmla="*/ 3002649 w 4528142"/>
              <a:gd name="connsiteY2830" fmla="*/ 181359 h 6857999"/>
              <a:gd name="connsiteX2831" fmla="*/ 2995594 w 4528142"/>
              <a:gd name="connsiteY2831" fmla="*/ 168768 h 6857999"/>
              <a:gd name="connsiteX2832" fmla="*/ 2991615 w 4528142"/>
              <a:gd name="connsiteY2832" fmla="*/ 163205 h 6857999"/>
              <a:gd name="connsiteX2833" fmla="*/ 2986844 w 4528142"/>
              <a:gd name="connsiteY2833" fmla="*/ 158433 h 6857999"/>
              <a:gd name="connsiteX2834" fmla="*/ 2981958 w 4528142"/>
              <a:gd name="connsiteY2834" fmla="*/ 154340 h 6857999"/>
              <a:gd name="connsiteX2835" fmla="*/ 2976282 w 4528142"/>
              <a:gd name="connsiteY2835" fmla="*/ 151038 h 6857999"/>
              <a:gd name="connsiteX2836" fmla="*/ 2978426 w 4528142"/>
              <a:gd name="connsiteY2836" fmla="*/ 150016 h 6857999"/>
              <a:gd name="connsiteX2837" fmla="*/ 2980568 w 4528142"/>
              <a:gd name="connsiteY2837" fmla="*/ 148996 h 6857999"/>
              <a:gd name="connsiteX2838" fmla="*/ 2982877 w 4528142"/>
              <a:gd name="connsiteY2838" fmla="*/ 148931 h 6857999"/>
              <a:gd name="connsiteX2839" fmla="*/ 3128059 w 4528142"/>
              <a:gd name="connsiteY2839" fmla="*/ 7115 h 6857999"/>
              <a:gd name="connsiteX2840" fmla="*/ 3162516 w 4528142"/>
              <a:gd name="connsiteY2840" fmla="*/ 59095 h 6857999"/>
              <a:gd name="connsiteX2841" fmla="*/ 3144151 w 4528142"/>
              <a:gd name="connsiteY2841" fmla="*/ 75774 h 6857999"/>
              <a:gd name="connsiteX2842" fmla="*/ 3145013 w 4528142"/>
              <a:gd name="connsiteY2842" fmla="*/ 74351 h 6857999"/>
              <a:gd name="connsiteX2843" fmla="*/ 3145415 w 4528142"/>
              <a:gd name="connsiteY2843" fmla="*/ 71706 h 6857999"/>
              <a:gd name="connsiteX2844" fmla="*/ 3144973 w 4528142"/>
              <a:gd name="connsiteY2844" fmla="*/ 68216 h 6857999"/>
              <a:gd name="connsiteX2845" fmla="*/ 3143691 w 4528142"/>
              <a:gd name="connsiteY2845" fmla="*/ 63887 h 6857999"/>
              <a:gd name="connsiteX2846" fmla="*/ 3141847 w 4528142"/>
              <a:gd name="connsiteY2846" fmla="*/ 58996 h 6857999"/>
              <a:gd name="connsiteX2847" fmla="*/ 3135515 w 4528142"/>
              <a:gd name="connsiteY2847" fmla="*/ 49615 h 6857999"/>
              <a:gd name="connsiteX2848" fmla="*/ 3128899 w 4528142"/>
              <a:gd name="connsiteY2848" fmla="*/ 39952 h 6857999"/>
              <a:gd name="connsiteX2849" fmla="*/ 3122946 w 4528142"/>
              <a:gd name="connsiteY2849" fmla="*/ 30189 h 6857999"/>
              <a:gd name="connsiteX2850" fmla="*/ 3121282 w 4528142"/>
              <a:gd name="connsiteY2850" fmla="*/ 26240 h 6857999"/>
              <a:gd name="connsiteX2851" fmla="*/ 3119720 w 4528142"/>
              <a:gd name="connsiteY2851" fmla="*/ 21631 h 6857999"/>
              <a:gd name="connsiteX2852" fmla="*/ 3119660 w 4528142"/>
              <a:gd name="connsiteY2852" fmla="*/ 17762 h 6857999"/>
              <a:gd name="connsiteX2853" fmla="*/ 3120623 w 4528142"/>
              <a:gd name="connsiteY2853" fmla="*/ 15676 h 6857999"/>
              <a:gd name="connsiteX2854" fmla="*/ 3120544 w 4528142"/>
              <a:gd name="connsiteY2854" fmla="*/ 14073 h 6857999"/>
              <a:gd name="connsiteX2855" fmla="*/ 3121785 w 4528142"/>
              <a:gd name="connsiteY2855" fmla="*/ 12267 h 6857999"/>
              <a:gd name="connsiteX2856" fmla="*/ 3123308 w 4528142"/>
              <a:gd name="connsiteY2856" fmla="*/ 10744 h 6857999"/>
              <a:gd name="connsiteX2857" fmla="*/ 3125877 w 4528142"/>
              <a:gd name="connsiteY2857" fmla="*/ 8740 h 6857999"/>
              <a:gd name="connsiteX2858" fmla="*/ 2895310 w 4528142"/>
              <a:gd name="connsiteY2858" fmla="*/ 0 h 6857999"/>
              <a:gd name="connsiteX2859" fmla="*/ 3018889 w 4528142"/>
              <a:gd name="connsiteY2859" fmla="*/ 0 h 6857999"/>
              <a:gd name="connsiteX2860" fmla="*/ 3040834 w 4528142"/>
              <a:gd name="connsiteY2860" fmla="*/ 35805 h 6857999"/>
              <a:gd name="connsiteX2861" fmla="*/ 3055488 w 4528142"/>
              <a:gd name="connsiteY2861" fmla="*/ 58191 h 6857999"/>
              <a:gd name="connsiteX2862" fmla="*/ 3070318 w 4528142"/>
              <a:gd name="connsiteY2862" fmla="*/ 81523 h 6857999"/>
              <a:gd name="connsiteX2863" fmla="*/ 3086200 w 4528142"/>
              <a:gd name="connsiteY2863" fmla="*/ 104363 h 6857999"/>
              <a:gd name="connsiteX2864" fmla="*/ 3102749 w 4528142"/>
              <a:gd name="connsiteY2864" fmla="*/ 127097 h 6857999"/>
              <a:gd name="connsiteX2865" fmla="*/ 3120424 w 4528142"/>
              <a:gd name="connsiteY2865" fmla="*/ 150954 h 6857999"/>
              <a:gd name="connsiteX2866" fmla="*/ 3139605 w 4528142"/>
              <a:gd name="connsiteY2866" fmla="*/ 175545 h 6857999"/>
              <a:gd name="connsiteX2867" fmla="*/ 3133040 w 4528142"/>
              <a:gd name="connsiteY2867" fmla="*/ 175938 h 6857999"/>
              <a:gd name="connsiteX2868" fmla="*/ 3126191 w 4528142"/>
              <a:gd name="connsiteY2868" fmla="*/ 176048 h 6857999"/>
              <a:gd name="connsiteX2869" fmla="*/ 3119841 w 4528142"/>
              <a:gd name="connsiteY2869" fmla="*/ 175106 h 6857999"/>
              <a:gd name="connsiteX2870" fmla="*/ 3113137 w 4528142"/>
              <a:gd name="connsiteY2870" fmla="*/ 172269 h 6857999"/>
              <a:gd name="connsiteX2871" fmla="*/ 3107138 w 4528142"/>
              <a:gd name="connsiteY2871" fmla="*/ 167043 h 6857999"/>
              <a:gd name="connsiteX2872" fmla="*/ 3100964 w 4528142"/>
              <a:gd name="connsiteY2872" fmla="*/ 160869 h 6857999"/>
              <a:gd name="connsiteX2873" fmla="*/ 3093879 w 4528142"/>
              <a:gd name="connsiteY2873" fmla="*/ 152238 h 6857999"/>
              <a:gd name="connsiteX2874" fmla="*/ 3087889 w 4528142"/>
              <a:gd name="connsiteY2874" fmla="*/ 140836 h 6857999"/>
              <a:gd name="connsiteX2875" fmla="*/ 3086655 w 4528142"/>
              <a:gd name="connsiteY2875" fmla="*/ 146560 h 6857999"/>
              <a:gd name="connsiteX2876" fmla="*/ 3086368 w 4528142"/>
              <a:gd name="connsiteY2876" fmla="*/ 152456 h 6857999"/>
              <a:gd name="connsiteX2877" fmla="*/ 3086081 w 4528142"/>
              <a:gd name="connsiteY2877" fmla="*/ 158354 h 6857999"/>
              <a:gd name="connsiteX2878" fmla="*/ 3086464 w 4528142"/>
              <a:gd name="connsiteY2878" fmla="*/ 164147 h 6857999"/>
              <a:gd name="connsiteX2879" fmla="*/ 3087125 w 4528142"/>
              <a:gd name="connsiteY2879" fmla="*/ 170219 h 6857999"/>
              <a:gd name="connsiteX2880" fmla="*/ 3088175 w 4528142"/>
              <a:gd name="connsiteY2880" fmla="*/ 175907 h 6857999"/>
              <a:gd name="connsiteX2881" fmla="*/ 3091500 w 4528142"/>
              <a:gd name="connsiteY2881" fmla="*/ 187734 h 6857999"/>
              <a:gd name="connsiteX2882" fmla="*/ 3096158 w 4528142"/>
              <a:gd name="connsiteY2882" fmla="*/ 199349 h 6857999"/>
              <a:gd name="connsiteX2883" fmla="*/ 3101765 w 4528142"/>
              <a:gd name="connsiteY2883" fmla="*/ 211140 h 6857999"/>
              <a:gd name="connsiteX2884" fmla="*/ 3108318 w 4528142"/>
              <a:gd name="connsiteY2884" fmla="*/ 223106 h 6857999"/>
              <a:gd name="connsiteX2885" fmla="*/ 3115645 w 4528142"/>
              <a:gd name="connsiteY2885" fmla="*/ 234297 h 6857999"/>
              <a:gd name="connsiteX2886" fmla="*/ 3130930 w 4528142"/>
              <a:gd name="connsiteY2886" fmla="*/ 258857 h 6857999"/>
              <a:gd name="connsiteX2887" fmla="*/ 3147266 w 4528142"/>
              <a:gd name="connsiteY2887" fmla="*/ 282924 h 6857999"/>
              <a:gd name="connsiteX2888" fmla="*/ 3154101 w 4528142"/>
              <a:gd name="connsiteY2888" fmla="*/ 295170 h 6857999"/>
              <a:gd name="connsiteX2889" fmla="*/ 3161216 w 4528142"/>
              <a:gd name="connsiteY2889" fmla="*/ 307695 h 6857999"/>
              <a:gd name="connsiteX2890" fmla="*/ 3167382 w 4528142"/>
              <a:gd name="connsiteY2890" fmla="*/ 320045 h 6857999"/>
              <a:gd name="connsiteX2891" fmla="*/ 3172216 w 4528142"/>
              <a:gd name="connsiteY2891" fmla="*/ 332609 h 6857999"/>
              <a:gd name="connsiteX2892" fmla="*/ 3174212 w 4528142"/>
              <a:gd name="connsiteY2892" fmla="*/ 338470 h 6857999"/>
              <a:gd name="connsiteX2893" fmla="*/ 3173715 w 4528142"/>
              <a:gd name="connsiteY2893" fmla="*/ 345702 h 6857999"/>
              <a:gd name="connsiteX2894" fmla="*/ 3173322 w 4528142"/>
              <a:gd name="connsiteY2894" fmla="*/ 352267 h 6857999"/>
              <a:gd name="connsiteX2895" fmla="*/ 3171772 w 4528142"/>
              <a:gd name="connsiteY2895" fmla="*/ 359993 h 6857999"/>
              <a:gd name="connsiteX2896" fmla="*/ 3170993 w 4528142"/>
              <a:gd name="connsiteY2896" fmla="*/ 366946 h 6857999"/>
              <a:gd name="connsiteX2897" fmla="*/ 3170496 w 4528142"/>
              <a:gd name="connsiteY2897" fmla="*/ 374177 h 6857999"/>
              <a:gd name="connsiteX2898" fmla="*/ 3170103 w 4528142"/>
              <a:gd name="connsiteY2898" fmla="*/ 380742 h 6857999"/>
              <a:gd name="connsiteX2899" fmla="*/ 3171539 w 4528142"/>
              <a:gd name="connsiteY2899" fmla="*/ 386041 h 6857999"/>
              <a:gd name="connsiteX2900" fmla="*/ 3172344 w 4528142"/>
              <a:gd name="connsiteY2900" fmla="*/ 389164 h 6857999"/>
              <a:gd name="connsiteX2901" fmla="*/ 3173747 w 4528142"/>
              <a:gd name="connsiteY2901" fmla="*/ 390569 h 6857999"/>
              <a:gd name="connsiteX2902" fmla="*/ 3175712 w 4528142"/>
              <a:gd name="connsiteY2902" fmla="*/ 392532 h 6857999"/>
              <a:gd name="connsiteX2903" fmla="*/ 3177995 w 4528142"/>
              <a:gd name="connsiteY2903" fmla="*/ 392497 h 6857999"/>
              <a:gd name="connsiteX2904" fmla="*/ 3182065 w 4528142"/>
              <a:gd name="connsiteY2904" fmla="*/ 393476 h 6857999"/>
              <a:gd name="connsiteX2905" fmla="*/ 3187404 w 4528142"/>
              <a:gd name="connsiteY2905" fmla="*/ 392631 h 6857999"/>
              <a:gd name="connsiteX2906" fmla="*/ 3191124 w 4528142"/>
              <a:gd name="connsiteY2906" fmla="*/ 391713 h 6857999"/>
              <a:gd name="connsiteX2907" fmla="*/ 3195901 w 4528142"/>
              <a:gd name="connsiteY2907" fmla="*/ 390306 h 6857999"/>
              <a:gd name="connsiteX2908" fmla="*/ 3198009 w 4528142"/>
              <a:gd name="connsiteY2908" fmla="*/ 389321 h 6857999"/>
              <a:gd name="connsiteX2909" fmla="*/ 3199727 w 4528142"/>
              <a:gd name="connsiteY2909" fmla="*/ 388722 h 6857999"/>
              <a:gd name="connsiteX2910" fmla="*/ 3204948 w 4528142"/>
              <a:gd name="connsiteY2910" fmla="*/ 400900 h 6857999"/>
              <a:gd name="connsiteX2911" fmla="*/ 3212764 w 4528142"/>
              <a:gd name="connsiteY2911" fmla="*/ 417218 h 6857999"/>
              <a:gd name="connsiteX2912" fmla="*/ 3219770 w 4528142"/>
              <a:gd name="connsiteY2912" fmla="*/ 436590 h 6857999"/>
              <a:gd name="connsiteX2913" fmla="*/ 3228177 w 4528142"/>
              <a:gd name="connsiteY2913" fmla="*/ 457368 h 6857999"/>
              <a:gd name="connsiteX2914" fmla="*/ 3234409 w 4528142"/>
              <a:gd name="connsiteY2914" fmla="*/ 477513 h 6857999"/>
              <a:gd name="connsiteX2915" fmla="*/ 3236613 w 4528142"/>
              <a:gd name="connsiteY2915" fmla="*/ 488220 h 6857999"/>
              <a:gd name="connsiteX2916" fmla="*/ 3238746 w 4528142"/>
              <a:gd name="connsiteY2916" fmla="*/ 497310 h 6857999"/>
              <a:gd name="connsiteX2917" fmla="*/ 3239265 w 4528142"/>
              <a:gd name="connsiteY2917" fmla="*/ 506332 h 6857999"/>
              <a:gd name="connsiteX2918" fmla="*/ 3239609 w 4528142"/>
              <a:gd name="connsiteY2918" fmla="*/ 514405 h 6857999"/>
              <a:gd name="connsiteX2919" fmla="*/ 3239217 w 4528142"/>
              <a:gd name="connsiteY2919" fmla="*/ 520971 h 6857999"/>
              <a:gd name="connsiteX2920" fmla="*/ 3238018 w 4528142"/>
              <a:gd name="connsiteY2920" fmla="*/ 524411 h 6857999"/>
              <a:gd name="connsiteX2921" fmla="*/ 3236929 w 4528142"/>
              <a:gd name="connsiteY2921" fmla="*/ 527185 h 6857999"/>
              <a:gd name="connsiteX2922" fmla="*/ 3230307 w 4528142"/>
              <a:gd name="connsiteY2922" fmla="*/ 513605 h 6857999"/>
              <a:gd name="connsiteX2923" fmla="*/ 3224176 w 4528142"/>
              <a:gd name="connsiteY2923" fmla="*/ 498972 h 6857999"/>
              <a:gd name="connsiteX2924" fmla="*/ 3210966 w 4528142"/>
              <a:gd name="connsiteY2924" fmla="*/ 469529 h 6857999"/>
              <a:gd name="connsiteX2925" fmla="*/ 3204341 w 4528142"/>
              <a:gd name="connsiteY2925" fmla="*/ 455948 h 6857999"/>
              <a:gd name="connsiteX2926" fmla="*/ 3197785 w 4528142"/>
              <a:gd name="connsiteY2926" fmla="*/ 443982 h 6857999"/>
              <a:gd name="connsiteX2927" fmla="*/ 3193683 w 4528142"/>
              <a:gd name="connsiteY2927" fmla="*/ 439106 h 6857999"/>
              <a:gd name="connsiteX2928" fmla="*/ 3190421 w 4528142"/>
              <a:gd name="connsiteY2928" fmla="*/ 435070 h 6857999"/>
              <a:gd name="connsiteX2929" fmla="*/ 3186106 w 4528142"/>
              <a:gd name="connsiteY2929" fmla="*/ 431529 h 6857999"/>
              <a:gd name="connsiteX2930" fmla="*/ 3182912 w 4528142"/>
              <a:gd name="connsiteY2930" fmla="*/ 429108 h 6857999"/>
              <a:gd name="connsiteX2931" fmla="*/ 3180483 w 4528142"/>
              <a:gd name="connsiteY2931" fmla="*/ 438273 h 6857999"/>
              <a:gd name="connsiteX2932" fmla="*/ 3179563 w 4528142"/>
              <a:gd name="connsiteY2932" fmla="*/ 448175 h 6857999"/>
              <a:gd name="connsiteX2933" fmla="*/ 3178922 w 4528142"/>
              <a:gd name="connsiteY2933" fmla="*/ 458356 h 6857999"/>
              <a:gd name="connsiteX2934" fmla="*/ 3178949 w 4528142"/>
              <a:gd name="connsiteY2934" fmla="*/ 468432 h 6857999"/>
              <a:gd name="connsiteX2935" fmla="*/ 3180486 w 4528142"/>
              <a:gd name="connsiteY2935" fmla="*/ 479244 h 6857999"/>
              <a:gd name="connsiteX2936" fmla="*/ 3181741 w 4528142"/>
              <a:gd name="connsiteY2936" fmla="*/ 489775 h 6857999"/>
              <a:gd name="connsiteX2937" fmla="*/ 3184917 w 4528142"/>
              <a:gd name="connsiteY2937" fmla="*/ 510731 h 6857999"/>
              <a:gd name="connsiteX2938" fmla="*/ 3187321 w 4528142"/>
              <a:gd name="connsiteY2938" fmla="*/ 532460 h 6857999"/>
              <a:gd name="connsiteX2939" fmla="*/ 3187734 w 4528142"/>
              <a:gd name="connsiteY2939" fmla="*/ 542149 h 6857999"/>
              <a:gd name="connsiteX2940" fmla="*/ 3187094 w 4528142"/>
              <a:gd name="connsiteY2940" fmla="*/ 552330 h 6857999"/>
              <a:gd name="connsiteX2941" fmla="*/ 3186172 w 4528142"/>
              <a:gd name="connsiteY2941" fmla="*/ 562231 h 6857999"/>
              <a:gd name="connsiteX2942" fmla="*/ 3183741 w 4528142"/>
              <a:gd name="connsiteY2942" fmla="*/ 571396 h 6857999"/>
              <a:gd name="connsiteX2943" fmla="*/ 3182053 w 4528142"/>
              <a:gd name="connsiteY2943" fmla="*/ 575889 h 6857999"/>
              <a:gd name="connsiteX2944" fmla="*/ 3180644 w 4528142"/>
              <a:gd name="connsiteY2944" fmla="*/ 580665 h 6857999"/>
              <a:gd name="connsiteX2945" fmla="*/ 3178498 w 4528142"/>
              <a:gd name="connsiteY2945" fmla="*/ 583931 h 6857999"/>
              <a:gd name="connsiteX2946" fmla="*/ 3175476 w 4528142"/>
              <a:gd name="connsiteY2946" fmla="*/ 588639 h 6857999"/>
              <a:gd name="connsiteX2947" fmla="*/ 3165651 w 4528142"/>
              <a:gd name="connsiteY2947" fmla="*/ 544026 h 6857999"/>
              <a:gd name="connsiteX2948" fmla="*/ 3162293 w 4528142"/>
              <a:gd name="connsiteY2948" fmla="*/ 528303 h 6857999"/>
              <a:gd name="connsiteX2949" fmla="*/ 3159073 w 4528142"/>
              <a:gd name="connsiteY2949" fmla="*/ 515807 h 6857999"/>
              <a:gd name="connsiteX2950" fmla="*/ 3155538 w 4528142"/>
              <a:gd name="connsiteY2950" fmla="*/ 505314 h 6857999"/>
              <a:gd name="connsiteX2951" fmla="*/ 3150772 w 4528142"/>
              <a:gd name="connsiteY2951" fmla="*/ 494364 h 6857999"/>
              <a:gd name="connsiteX2952" fmla="*/ 3144988 w 4528142"/>
              <a:gd name="connsiteY2952" fmla="*/ 481625 h 6857999"/>
              <a:gd name="connsiteX2953" fmla="*/ 3137350 w 4528142"/>
              <a:gd name="connsiteY2953" fmla="*/ 466255 h 6857999"/>
              <a:gd name="connsiteX2954" fmla="*/ 3142479 w 4528142"/>
              <a:gd name="connsiteY2954" fmla="*/ 460562 h 6857999"/>
              <a:gd name="connsiteX2955" fmla="*/ 3145185 w 4528142"/>
              <a:gd name="connsiteY2955" fmla="*/ 457856 h 6857999"/>
              <a:gd name="connsiteX2956" fmla="*/ 3147399 w 4528142"/>
              <a:gd name="connsiteY2956" fmla="*/ 456207 h 6857999"/>
              <a:gd name="connsiteX2957" fmla="*/ 3149787 w 4528142"/>
              <a:gd name="connsiteY2957" fmla="*/ 455503 h 6857999"/>
              <a:gd name="connsiteX2958" fmla="*/ 3152173 w 4528142"/>
              <a:gd name="connsiteY2958" fmla="*/ 454797 h 6857999"/>
              <a:gd name="connsiteX2959" fmla="*/ 3154456 w 4528142"/>
              <a:gd name="connsiteY2959" fmla="*/ 454761 h 6857999"/>
              <a:gd name="connsiteX2960" fmla="*/ 3156351 w 4528142"/>
              <a:gd name="connsiteY2960" fmla="*/ 455110 h 6857999"/>
              <a:gd name="connsiteX2961" fmla="*/ 3158526 w 4528142"/>
              <a:gd name="connsiteY2961" fmla="*/ 455741 h 6857999"/>
              <a:gd name="connsiteX2962" fmla="*/ 3160210 w 4528142"/>
              <a:gd name="connsiteY2962" fmla="*/ 457424 h 6857999"/>
              <a:gd name="connsiteX2963" fmla="*/ 3163647 w 4528142"/>
              <a:gd name="connsiteY2963" fmla="*/ 462406 h 6857999"/>
              <a:gd name="connsiteX2964" fmla="*/ 3167046 w 4528142"/>
              <a:gd name="connsiteY2964" fmla="*/ 469670 h 6857999"/>
              <a:gd name="connsiteX2965" fmla="*/ 3169847 w 4528142"/>
              <a:gd name="connsiteY2965" fmla="*/ 478655 h 6857999"/>
              <a:gd name="connsiteX2966" fmla="*/ 3170832 w 4528142"/>
              <a:gd name="connsiteY2966" fmla="*/ 476549 h 6857999"/>
              <a:gd name="connsiteX2967" fmla="*/ 3171711 w 4528142"/>
              <a:gd name="connsiteY2967" fmla="*/ 475108 h 6857999"/>
              <a:gd name="connsiteX2968" fmla="*/ 3171679 w 4528142"/>
              <a:gd name="connsiteY2968" fmla="*/ 471211 h 6857999"/>
              <a:gd name="connsiteX2969" fmla="*/ 3171929 w 4528142"/>
              <a:gd name="connsiteY2969" fmla="*/ 467596 h 6857999"/>
              <a:gd name="connsiteX2970" fmla="*/ 3170950 w 4528142"/>
              <a:gd name="connsiteY2970" fmla="*/ 463524 h 6857999"/>
              <a:gd name="connsiteX2971" fmla="*/ 3171022 w 4528142"/>
              <a:gd name="connsiteY2971" fmla="*/ 458959 h 6857999"/>
              <a:gd name="connsiteX2972" fmla="*/ 3170604 w 4528142"/>
              <a:gd name="connsiteY2972" fmla="*/ 455449 h 6857999"/>
              <a:gd name="connsiteX2973" fmla="*/ 3171799 w 4528142"/>
              <a:gd name="connsiteY2973" fmla="*/ 452007 h 6857999"/>
              <a:gd name="connsiteX2974" fmla="*/ 3172681 w 4528142"/>
              <a:gd name="connsiteY2974" fmla="*/ 450568 h 6857999"/>
              <a:gd name="connsiteX2975" fmla="*/ 3174227 w 4528142"/>
              <a:gd name="connsiteY2975" fmla="*/ 449022 h 6857999"/>
              <a:gd name="connsiteX2976" fmla="*/ 3169031 w 4528142"/>
              <a:gd name="connsiteY2976" fmla="*/ 446918 h 6857999"/>
              <a:gd name="connsiteX2977" fmla="*/ 3163556 w 4528142"/>
              <a:gd name="connsiteY2977" fmla="*/ 444537 h 6857999"/>
              <a:gd name="connsiteX2978" fmla="*/ 3154048 w 4528142"/>
              <a:gd name="connsiteY2978" fmla="*/ 438893 h 6857999"/>
              <a:gd name="connsiteX2979" fmla="*/ 3145416 w 4528142"/>
              <a:gd name="connsiteY2979" fmla="*/ 431807 h 6857999"/>
              <a:gd name="connsiteX2980" fmla="*/ 3137279 w 4528142"/>
              <a:gd name="connsiteY2980" fmla="*/ 423671 h 6857999"/>
              <a:gd name="connsiteX2981" fmla="*/ 3129739 w 4528142"/>
              <a:gd name="connsiteY2981" fmla="*/ 413811 h 6857999"/>
              <a:gd name="connsiteX2982" fmla="*/ 3122691 w 4528142"/>
              <a:gd name="connsiteY2982" fmla="*/ 402898 h 6857999"/>
              <a:gd name="connsiteX2983" fmla="*/ 3116979 w 4528142"/>
              <a:gd name="connsiteY2983" fmla="*/ 391775 h 6857999"/>
              <a:gd name="connsiteX2984" fmla="*/ 3111198 w 4528142"/>
              <a:gd name="connsiteY2984" fmla="*/ 379036 h 6857999"/>
              <a:gd name="connsiteX2985" fmla="*/ 3105417 w 4528142"/>
              <a:gd name="connsiteY2985" fmla="*/ 366300 h 6857999"/>
              <a:gd name="connsiteX2986" fmla="*/ 3100796 w 4528142"/>
              <a:gd name="connsiteY2986" fmla="*/ 352403 h 6857999"/>
              <a:gd name="connsiteX2987" fmla="*/ 3091870 w 4528142"/>
              <a:gd name="connsiteY2987" fmla="*/ 322607 h 6857999"/>
              <a:gd name="connsiteX2988" fmla="*/ 3074164 w 4528142"/>
              <a:gd name="connsiteY2988" fmla="*/ 260067 h 6857999"/>
              <a:gd name="connsiteX2989" fmla="*/ 3068807 w 4528142"/>
              <a:gd name="connsiteY2989" fmla="*/ 244660 h 6857999"/>
              <a:gd name="connsiteX2990" fmla="*/ 3063447 w 4528142"/>
              <a:gd name="connsiteY2990" fmla="*/ 229253 h 6857999"/>
              <a:gd name="connsiteX2991" fmla="*/ 3057319 w 4528142"/>
              <a:gd name="connsiteY2991" fmla="*/ 214619 h 6857999"/>
              <a:gd name="connsiteX2992" fmla="*/ 3050800 w 4528142"/>
              <a:gd name="connsiteY2992" fmla="*/ 200372 h 6857999"/>
              <a:gd name="connsiteX2993" fmla="*/ 3044284 w 4528142"/>
              <a:gd name="connsiteY2993" fmla="*/ 186124 h 6857999"/>
              <a:gd name="connsiteX2994" fmla="*/ 3036993 w 4528142"/>
              <a:gd name="connsiteY2994" fmla="*/ 172651 h 6857999"/>
              <a:gd name="connsiteX2995" fmla="*/ 3028930 w 4528142"/>
              <a:gd name="connsiteY2995" fmla="*/ 159950 h 6857999"/>
              <a:gd name="connsiteX2996" fmla="*/ 3020374 w 4528142"/>
              <a:gd name="connsiteY2996" fmla="*/ 148301 h 6857999"/>
              <a:gd name="connsiteX2997" fmla="*/ 3011152 w 4528142"/>
              <a:gd name="connsiteY2997" fmla="*/ 136761 h 6857999"/>
              <a:gd name="connsiteX2998" fmla="*/ 3001717 w 4528142"/>
              <a:gd name="connsiteY2998" fmla="*/ 126553 h 6857999"/>
              <a:gd name="connsiteX2999" fmla="*/ 2991124 w 4528142"/>
              <a:gd name="connsiteY2999" fmla="*/ 117505 h 6857999"/>
              <a:gd name="connsiteX3000" fmla="*/ 2980036 w 4528142"/>
              <a:gd name="connsiteY3000" fmla="*/ 109511 h 6857999"/>
              <a:gd name="connsiteX3001" fmla="*/ 2967511 w 4528142"/>
              <a:gd name="connsiteY3001" fmla="*/ 102396 h 6857999"/>
              <a:gd name="connsiteX3002" fmla="*/ 2954772 w 4528142"/>
              <a:gd name="connsiteY3002" fmla="*/ 96614 h 6857999"/>
              <a:gd name="connsiteX3003" fmla="*/ 2947964 w 4528142"/>
              <a:gd name="connsiteY3003" fmla="*/ 94443 h 6857999"/>
              <a:gd name="connsiteX3004" fmla="*/ 2941436 w 4528142"/>
              <a:gd name="connsiteY3004" fmla="*/ 92554 h 6857999"/>
              <a:gd name="connsiteX3005" fmla="*/ 2934136 w 4528142"/>
              <a:gd name="connsiteY3005" fmla="*/ 91436 h 6857999"/>
              <a:gd name="connsiteX3006" fmla="*/ 2926554 w 4528142"/>
              <a:gd name="connsiteY3006" fmla="*/ 90039 h 6857999"/>
              <a:gd name="connsiteX3007" fmla="*/ 2926665 w 4528142"/>
              <a:gd name="connsiteY3007" fmla="*/ 83194 h 6857999"/>
              <a:gd name="connsiteX3008" fmla="*/ 2926108 w 4528142"/>
              <a:gd name="connsiteY3008" fmla="*/ 76453 h 6857999"/>
              <a:gd name="connsiteX3009" fmla="*/ 2925552 w 4528142"/>
              <a:gd name="connsiteY3009" fmla="*/ 69713 h 6857999"/>
              <a:gd name="connsiteX3010" fmla="*/ 2924155 w 4528142"/>
              <a:gd name="connsiteY3010" fmla="*/ 62132 h 6857999"/>
              <a:gd name="connsiteX3011" fmla="*/ 2922371 w 4528142"/>
              <a:gd name="connsiteY3011" fmla="*/ 54937 h 6857999"/>
              <a:gd name="connsiteX3012" fmla="*/ 2919639 w 4528142"/>
              <a:gd name="connsiteY3012" fmla="*/ 47566 h 6857999"/>
              <a:gd name="connsiteX3013" fmla="*/ 2913508 w 4528142"/>
              <a:gd name="connsiteY3013" fmla="*/ 32933 h 6857999"/>
              <a:gd name="connsiteX3014" fmla="*/ 2905869 w 4528142"/>
              <a:gd name="connsiteY3014" fmla="*/ 17562 h 6857999"/>
              <a:gd name="connsiteX3015" fmla="*/ 2896613 w 4528142"/>
              <a:gd name="connsiteY3015" fmla="*/ 2125 h 6857999"/>
              <a:gd name="connsiteX3016" fmla="*/ 0 w 4528142"/>
              <a:gd name="connsiteY3016" fmla="*/ 0 h 6857999"/>
              <a:gd name="connsiteX3017" fmla="*/ 2558898 w 4528142"/>
              <a:gd name="connsiteY3017" fmla="*/ 0 h 6857999"/>
              <a:gd name="connsiteX3018" fmla="*/ 2561108 w 4528142"/>
              <a:gd name="connsiteY3018" fmla="*/ 5962 h 6857999"/>
              <a:gd name="connsiteX3019" fmla="*/ 2564750 w 4528142"/>
              <a:gd name="connsiteY3019" fmla="*/ 15788 h 6857999"/>
              <a:gd name="connsiteX3020" fmla="*/ 2569833 w 4528142"/>
              <a:gd name="connsiteY3020" fmla="*/ 24736 h 6857999"/>
              <a:gd name="connsiteX3021" fmla="*/ 2574461 w 4528142"/>
              <a:gd name="connsiteY3021" fmla="*/ 32457 h 6857999"/>
              <a:gd name="connsiteX3022" fmla="*/ 2577161 w 4528142"/>
              <a:gd name="connsiteY3022" fmla="*/ 35928 h 6857999"/>
              <a:gd name="connsiteX3023" fmla="*/ 2579965 w 4528142"/>
              <a:gd name="connsiteY3023" fmla="*/ 38733 h 6857999"/>
              <a:gd name="connsiteX3024" fmla="*/ 2583437 w 4528142"/>
              <a:gd name="connsiteY3024" fmla="*/ 41433 h 6857999"/>
              <a:gd name="connsiteX3025" fmla="*/ 2586351 w 4528142"/>
              <a:gd name="connsiteY3025" fmla="*/ 43573 h 6857999"/>
              <a:gd name="connsiteX3026" fmla="*/ 2590036 w 4528142"/>
              <a:gd name="connsiteY3026" fmla="*/ 44939 h 6857999"/>
              <a:gd name="connsiteX3027" fmla="*/ 2594388 w 4528142"/>
              <a:gd name="connsiteY3027" fmla="*/ 46199 h 6857999"/>
              <a:gd name="connsiteX3028" fmla="*/ 2598564 w 4528142"/>
              <a:gd name="connsiteY3028" fmla="*/ 46513 h 6857999"/>
              <a:gd name="connsiteX3029" fmla="*/ 2602954 w 4528142"/>
              <a:gd name="connsiteY3029" fmla="*/ 45490 h 6857999"/>
              <a:gd name="connsiteX3030" fmla="*/ 2608011 w 4528142"/>
              <a:gd name="connsiteY3030" fmla="*/ 44362 h 6857999"/>
              <a:gd name="connsiteX3031" fmla="*/ 2612892 w 4528142"/>
              <a:gd name="connsiteY3031" fmla="*/ 42286 h 6857999"/>
              <a:gd name="connsiteX3032" fmla="*/ 2616952 w 4528142"/>
              <a:gd name="connsiteY3032" fmla="*/ 55624 h 6857999"/>
              <a:gd name="connsiteX3033" fmla="*/ 2621573 w 4528142"/>
              <a:gd name="connsiteY3033" fmla="*/ 69520 h 6857999"/>
              <a:gd name="connsiteX3034" fmla="*/ 2627250 w 4528142"/>
              <a:gd name="connsiteY3034" fmla="*/ 82926 h 6857999"/>
              <a:gd name="connsiteX3035" fmla="*/ 2633767 w 4528142"/>
              <a:gd name="connsiteY3035" fmla="*/ 97174 h 6857999"/>
              <a:gd name="connsiteX3036" fmla="*/ 2641444 w 4528142"/>
              <a:gd name="connsiteY3036" fmla="*/ 110260 h 6857999"/>
              <a:gd name="connsiteX3037" fmla="*/ 2649576 w 4528142"/>
              <a:gd name="connsiteY3037" fmla="*/ 124576 h 6857999"/>
              <a:gd name="connsiteX3038" fmla="*/ 2658376 w 4528142"/>
              <a:gd name="connsiteY3038" fmla="*/ 138787 h 6857999"/>
              <a:gd name="connsiteX3039" fmla="*/ 2668227 w 4528142"/>
              <a:gd name="connsiteY3039" fmla="*/ 152504 h 6857999"/>
              <a:gd name="connsiteX3040" fmla="*/ 2676921 w 4528142"/>
              <a:gd name="connsiteY3040" fmla="*/ 167382 h 6857999"/>
              <a:gd name="connsiteX3041" fmla="*/ 2686281 w 4528142"/>
              <a:gd name="connsiteY3041" fmla="*/ 182153 h 6857999"/>
              <a:gd name="connsiteX3042" fmla="*/ 2696801 w 4528142"/>
              <a:gd name="connsiteY3042" fmla="*/ 195767 h 6857999"/>
              <a:gd name="connsiteX3043" fmla="*/ 2707602 w 4528142"/>
              <a:gd name="connsiteY3043" fmla="*/ 209658 h 6857999"/>
              <a:gd name="connsiteX3044" fmla="*/ 2719386 w 4528142"/>
              <a:gd name="connsiteY3044" fmla="*/ 221442 h 6857999"/>
              <a:gd name="connsiteX3045" fmla="*/ 2731452 w 4528142"/>
              <a:gd name="connsiteY3045" fmla="*/ 233508 h 6857999"/>
              <a:gd name="connsiteX3046" fmla="*/ 2744397 w 4528142"/>
              <a:gd name="connsiteY3046" fmla="*/ 244134 h 6857999"/>
              <a:gd name="connsiteX3047" fmla="*/ 2758115 w 4528142"/>
              <a:gd name="connsiteY3047" fmla="*/ 253987 h 6857999"/>
              <a:gd name="connsiteX3048" fmla="*/ 2750147 w 4528142"/>
              <a:gd name="connsiteY3048" fmla="*/ 252976 h 6857999"/>
              <a:gd name="connsiteX3049" fmla="*/ 2744249 w 4528142"/>
              <a:gd name="connsiteY3049" fmla="*/ 253263 h 6857999"/>
              <a:gd name="connsiteX3050" fmla="*/ 2739193 w 4528142"/>
              <a:gd name="connsiteY3050" fmla="*/ 254390 h 6857999"/>
              <a:gd name="connsiteX3051" fmla="*/ 2737085 w 4528142"/>
              <a:gd name="connsiteY3051" fmla="*/ 255375 h 6857999"/>
              <a:gd name="connsiteX3052" fmla="*/ 2735539 w 4528142"/>
              <a:gd name="connsiteY3052" fmla="*/ 256921 h 6857999"/>
              <a:gd name="connsiteX3053" fmla="*/ 2733994 w 4528142"/>
              <a:gd name="connsiteY3053" fmla="*/ 258466 h 6857999"/>
              <a:gd name="connsiteX3054" fmla="*/ 2732728 w 4528142"/>
              <a:gd name="connsiteY3054" fmla="*/ 260294 h 6857999"/>
              <a:gd name="connsiteX3055" fmla="*/ 2730935 w 4528142"/>
              <a:gd name="connsiteY3055" fmla="*/ 265455 h 6857999"/>
              <a:gd name="connsiteX3056" fmla="*/ 2729382 w 4528142"/>
              <a:gd name="connsiteY3056" fmla="*/ 273180 h 6857999"/>
              <a:gd name="connsiteX3057" fmla="*/ 2727795 w 4528142"/>
              <a:gd name="connsiteY3057" fmla="*/ 283186 h 6857999"/>
              <a:gd name="connsiteX3058" fmla="*/ 2734846 w 4528142"/>
              <a:gd name="connsiteY3058" fmla="*/ 287921 h 6857999"/>
              <a:gd name="connsiteX3059" fmla="*/ 2742179 w 4528142"/>
              <a:gd name="connsiteY3059" fmla="*/ 292934 h 6857999"/>
              <a:gd name="connsiteX3060" fmla="*/ 2748914 w 4528142"/>
              <a:gd name="connsiteY3060" fmla="*/ 299668 h 6857999"/>
              <a:gd name="connsiteX3061" fmla="*/ 2755646 w 4528142"/>
              <a:gd name="connsiteY3061" fmla="*/ 306400 h 6857999"/>
              <a:gd name="connsiteX3062" fmla="*/ 2761888 w 4528142"/>
              <a:gd name="connsiteY3062" fmla="*/ 314190 h 6857999"/>
              <a:gd name="connsiteX3063" fmla="*/ 2767850 w 4528142"/>
              <a:gd name="connsiteY3063" fmla="*/ 321697 h 6857999"/>
              <a:gd name="connsiteX3064" fmla="*/ 2773040 w 4528142"/>
              <a:gd name="connsiteY3064" fmla="*/ 329979 h 6857999"/>
              <a:gd name="connsiteX3065" fmla="*/ 2777175 w 4528142"/>
              <a:gd name="connsiteY3065" fmla="*/ 338751 h 6857999"/>
              <a:gd name="connsiteX3066" fmla="*/ 2781589 w 4528142"/>
              <a:gd name="connsiteY3066" fmla="*/ 347804 h 6857999"/>
              <a:gd name="connsiteX3067" fmla="*/ 2784775 w 4528142"/>
              <a:gd name="connsiteY3067" fmla="*/ 356401 h 6857999"/>
              <a:gd name="connsiteX3068" fmla="*/ 2786909 w 4528142"/>
              <a:gd name="connsiteY3068" fmla="*/ 365492 h 6857999"/>
              <a:gd name="connsiteX3069" fmla="*/ 2787989 w 4528142"/>
              <a:gd name="connsiteY3069" fmla="*/ 375075 h 6857999"/>
              <a:gd name="connsiteX3070" fmla="*/ 2788509 w 4528142"/>
              <a:gd name="connsiteY3070" fmla="*/ 384097 h 6857999"/>
              <a:gd name="connsiteX3071" fmla="*/ 2787027 w 4528142"/>
              <a:gd name="connsiteY3071" fmla="*/ 393437 h 6857999"/>
              <a:gd name="connsiteX3072" fmla="*/ 2784982 w 4528142"/>
              <a:gd name="connsiteY3072" fmla="*/ 402214 h 6857999"/>
              <a:gd name="connsiteX3073" fmla="*/ 2782240 w 4528142"/>
              <a:gd name="connsiteY3073" fmla="*/ 407202 h 6857999"/>
              <a:gd name="connsiteX3074" fmla="*/ 2781219 w 4528142"/>
              <a:gd name="connsiteY3074" fmla="*/ 411590 h 6857999"/>
              <a:gd name="connsiteX3075" fmla="*/ 2791847 w 4528142"/>
              <a:gd name="connsiteY3075" fmla="*/ 418357 h 6857999"/>
              <a:gd name="connsiteX3076" fmla="*/ 2801880 w 4528142"/>
              <a:gd name="connsiteY3076" fmla="*/ 426844 h 6857999"/>
              <a:gd name="connsiteX3077" fmla="*/ 2813140 w 4528142"/>
              <a:gd name="connsiteY3077" fmla="*/ 435783 h 6857999"/>
              <a:gd name="connsiteX3078" fmla="*/ 2823525 w 4528142"/>
              <a:gd name="connsiteY3078" fmla="*/ 446169 h 6857999"/>
              <a:gd name="connsiteX3079" fmla="*/ 2842462 w 4528142"/>
              <a:gd name="connsiteY3079" fmla="*/ 468196 h 6857999"/>
              <a:gd name="connsiteX3080" fmla="*/ 2852177 w 4528142"/>
              <a:gd name="connsiteY3080" fmla="*/ 478686 h 6857999"/>
              <a:gd name="connsiteX3081" fmla="*/ 2861330 w 4528142"/>
              <a:gd name="connsiteY3081" fmla="*/ 488612 h 6857999"/>
              <a:gd name="connsiteX3082" fmla="*/ 2862527 w 4528142"/>
              <a:gd name="connsiteY3082" fmla="*/ 485171 h 6857999"/>
              <a:gd name="connsiteX3083" fmla="*/ 2863268 w 4528142"/>
              <a:gd name="connsiteY3083" fmla="*/ 480501 h 6857999"/>
              <a:gd name="connsiteX3084" fmla="*/ 2862850 w 4528142"/>
              <a:gd name="connsiteY3084" fmla="*/ 476991 h 6857999"/>
              <a:gd name="connsiteX3085" fmla="*/ 2861978 w 4528142"/>
              <a:gd name="connsiteY3085" fmla="*/ 472252 h 6857999"/>
              <a:gd name="connsiteX3086" fmla="*/ 2858896 w 4528142"/>
              <a:gd name="connsiteY3086" fmla="*/ 462989 h 6857999"/>
              <a:gd name="connsiteX3087" fmla="*/ 2855535 w 4528142"/>
              <a:gd name="connsiteY3087" fmla="*/ 453443 h 6857999"/>
              <a:gd name="connsiteX3088" fmla="*/ 2854273 w 4528142"/>
              <a:gd name="connsiteY3088" fmla="*/ 449090 h 6857999"/>
              <a:gd name="connsiteX3089" fmla="*/ 2852733 w 4528142"/>
              <a:gd name="connsiteY3089" fmla="*/ 444457 h 6857999"/>
              <a:gd name="connsiteX3090" fmla="*/ 2852421 w 4528142"/>
              <a:gd name="connsiteY3090" fmla="*/ 440280 h 6857999"/>
              <a:gd name="connsiteX3091" fmla="*/ 2852670 w 4528142"/>
              <a:gd name="connsiteY3091" fmla="*/ 436664 h 6857999"/>
              <a:gd name="connsiteX3092" fmla="*/ 2853692 w 4528142"/>
              <a:gd name="connsiteY3092" fmla="*/ 432275 h 6857999"/>
              <a:gd name="connsiteX3093" fmla="*/ 2856504 w 4528142"/>
              <a:gd name="connsiteY3093" fmla="*/ 428902 h 6857999"/>
              <a:gd name="connsiteX3094" fmla="*/ 2859982 w 4528142"/>
              <a:gd name="connsiteY3094" fmla="*/ 425423 h 6857999"/>
              <a:gd name="connsiteX3095" fmla="*/ 2864863 w 4528142"/>
              <a:gd name="connsiteY3095" fmla="*/ 423349 h 6857999"/>
              <a:gd name="connsiteX3096" fmla="*/ 2864122 w 4528142"/>
              <a:gd name="connsiteY3096" fmla="*/ 428019 h 6857999"/>
              <a:gd name="connsiteX3097" fmla="*/ 2863555 w 4528142"/>
              <a:gd name="connsiteY3097" fmla="*/ 433635 h 6857999"/>
              <a:gd name="connsiteX3098" fmla="*/ 2863374 w 4528142"/>
              <a:gd name="connsiteY3098" fmla="*/ 438865 h 6857999"/>
              <a:gd name="connsiteX3099" fmla="*/ 2863652 w 4528142"/>
              <a:gd name="connsiteY3099" fmla="*/ 445326 h 6857999"/>
              <a:gd name="connsiteX3100" fmla="*/ 2864312 w 4528142"/>
              <a:gd name="connsiteY3100" fmla="*/ 451398 h 6857999"/>
              <a:gd name="connsiteX3101" fmla="*/ 2866589 w 4528142"/>
              <a:gd name="connsiteY3101" fmla="*/ 457540 h 6857999"/>
              <a:gd name="connsiteX3102" fmla="*/ 2868304 w 4528142"/>
              <a:gd name="connsiteY3102" fmla="*/ 463121 h 6857999"/>
              <a:gd name="connsiteX3103" fmla="*/ 2870581 w 4528142"/>
              <a:gd name="connsiteY3103" fmla="*/ 469261 h 6857999"/>
              <a:gd name="connsiteX3104" fmla="*/ 2872682 w 4528142"/>
              <a:gd name="connsiteY3104" fmla="*/ 474454 h 6857999"/>
              <a:gd name="connsiteX3105" fmla="*/ 2875450 w 4528142"/>
              <a:gd name="connsiteY3105" fmla="*/ 479543 h 6857999"/>
              <a:gd name="connsiteX3106" fmla="*/ 2878992 w 4528142"/>
              <a:gd name="connsiteY3106" fmla="*/ 483857 h 6857999"/>
              <a:gd name="connsiteX3107" fmla="*/ 2882640 w 4528142"/>
              <a:gd name="connsiteY3107" fmla="*/ 487505 h 6857999"/>
              <a:gd name="connsiteX3108" fmla="*/ 2886393 w 4528142"/>
              <a:gd name="connsiteY3108" fmla="*/ 490484 h 6857999"/>
              <a:gd name="connsiteX3109" fmla="*/ 2890360 w 4528142"/>
              <a:gd name="connsiteY3109" fmla="*/ 492132 h 6857999"/>
              <a:gd name="connsiteX3110" fmla="*/ 2894429 w 4528142"/>
              <a:gd name="connsiteY3110" fmla="*/ 493110 h 6857999"/>
              <a:gd name="connsiteX3111" fmla="*/ 2898993 w 4528142"/>
              <a:gd name="connsiteY3111" fmla="*/ 493036 h 6857999"/>
              <a:gd name="connsiteX3112" fmla="*/ 2895641 w 4528142"/>
              <a:gd name="connsiteY3112" fmla="*/ 512100 h 6857999"/>
              <a:gd name="connsiteX3113" fmla="*/ 2894091 w 4528142"/>
              <a:gd name="connsiteY3113" fmla="*/ 519826 h 6857999"/>
              <a:gd name="connsiteX3114" fmla="*/ 2891980 w 4528142"/>
              <a:gd name="connsiteY3114" fmla="*/ 526992 h 6857999"/>
              <a:gd name="connsiteX3115" fmla="*/ 2890501 w 4528142"/>
              <a:gd name="connsiteY3115" fmla="*/ 530152 h 6857999"/>
              <a:gd name="connsiteX3116" fmla="*/ 2888463 w 4528142"/>
              <a:gd name="connsiteY3116" fmla="*/ 532750 h 6857999"/>
              <a:gd name="connsiteX3117" fmla="*/ 2886424 w 4528142"/>
              <a:gd name="connsiteY3117" fmla="*/ 535350 h 6857999"/>
              <a:gd name="connsiteX3118" fmla="*/ 2884105 w 4528142"/>
              <a:gd name="connsiteY3118" fmla="*/ 537669 h 6857999"/>
              <a:gd name="connsiteX3119" fmla="*/ 2881226 w 4528142"/>
              <a:gd name="connsiteY3119" fmla="*/ 539427 h 6857999"/>
              <a:gd name="connsiteX3120" fmla="*/ 2877679 w 4528142"/>
              <a:gd name="connsiteY3120" fmla="*/ 541292 h 6857999"/>
              <a:gd name="connsiteX3121" fmla="*/ 2874236 w 4528142"/>
              <a:gd name="connsiteY3121" fmla="*/ 542486 h 6857999"/>
              <a:gd name="connsiteX3122" fmla="*/ 2869565 w 4528142"/>
              <a:gd name="connsiteY3122" fmla="*/ 543226 h 6857999"/>
              <a:gd name="connsiteX3123" fmla="*/ 2896915 w 4528142"/>
              <a:gd name="connsiteY3123" fmla="*/ 579851 h 6857999"/>
              <a:gd name="connsiteX3124" fmla="*/ 2910096 w 4528142"/>
              <a:gd name="connsiteY3124" fmla="*/ 599217 h 6857999"/>
              <a:gd name="connsiteX3125" fmla="*/ 2923351 w 4528142"/>
              <a:gd name="connsiteY3125" fmla="*/ 620200 h 6857999"/>
              <a:gd name="connsiteX3126" fmla="*/ 2925917 w 4528142"/>
              <a:gd name="connsiteY3126" fmla="*/ 614265 h 6857999"/>
              <a:gd name="connsiteX3127" fmla="*/ 2927538 w 4528142"/>
              <a:gd name="connsiteY3127" fmla="*/ 608157 h 6857999"/>
              <a:gd name="connsiteX3128" fmla="*/ 2927823 w 4528142"/>
              <a:gd name="connsiteY3128" fmla="*/ 602258 h 6857999"/>
              <a:gd name="connsiteX3129" fmla="*/ 2927617 w 4528142"/>
              <a:gd name="connsiteY3129" fmla="*/ 597414 h 6857999"/>
              <a:gd name="connsiteX3130" fmla="*/ 2927411 w 4528142"/>
              <a:gd name="connsiteY3130" fmla="*/ 592569 h 6857999"/>
              <a:gd name="connsiteX3131" fmla="*/ 2926256 w 4528142"/>
              <a:gd name="connsiteY3131" fmla="*/ 587548 h 6857999"/>
              <a:gd name="connsiteX3132" fmla="*/ 2922963 w 4528142"/>
              <a:gd name="connsiteY3132" fmla="*/ 579618 h 6857999"/>
              <a:gd name="connsiteX3133" fmla="*/ 2921284 w 4528142"/>
              <a:gd name="connsiteY3133" fmla="*/ 571755 h 6857999"/>
              <a:gd name="connsiteX3134" fmla="*/ 2920585 w 4528142"/>
              <a:gd name="connsiteY3134" fmla="*/ 567964 h 6857999"/>
              <a:gd name="connsiteX3135" fmla="*/ 2921501 w 4528142"/>
              <a:gd name="connsiteY3135" fmla="*/ 564243 h 6857999"/>
              <a:gd name="connsiteX3136" fmla="*/ 2922699 w 4528142"/>
              <a:gd name="connsiteY3136" fmla="*/ 560803 h 6857999"/>
              <a:gd name="connsiteX3137" fmla="*/ 2924949 w 4528142"/>
              <a:gd name="connsiteY3137" fmla="*/ 556868 h 6857999"/>
              <a:gd name="connsiteX3138" fmla="*/ 2929200 w 4528142"/>
              <a:gd name="connsiteY3138" fmla="*/ 552616 h 6857999"/>
              <a:gd name="connsiteX3139" fmla="*/ 2934681 w 4528142"/>
              <a:gd name="connsiteY3139" fmla="*/ 548821 h 6857999"/>
              <a:gd name="connsiteX3140" fmla="*/ 2930440 w 4528142"/>
              <a:gd name="connsiteY3140" fmla="*/ 540715 h 6857999"/>
              <a:gd name="connsiteX3141" fmla="*/ 2925639 w 4528142"/>
              <a:gd name="connsiteY3141" fmla="*/ 532049 h 6857999"/>
              <a:gd name="connsiteX3142" fmla="*/ 2917651 w 4528142"/>
              <a:gd name="connsiteY3142" fmla="*/ 514786 h 6857999"/>
              <a:gd name="connsiteX3143" fmla="*/ 2911207 w 4528142"/>
              <a:gd name="connsiteY3143" fmla="*/ 495975 h 6857999"/>
              <a:gd name="connsiteX3144" fmla="*/ 2905046 w 4528142"/>
              <a:gd name="connsiteY3144" fmla="*/ 477445 h 6857999"/>
              <a:gd name="connsiteX3145" fmla="*/ 2900218 w 4528142"/>
              <a:gd name="connsiteY3145" fmla="*/ 458703 h 6857999"/>
              <a:gd name="connsiteX3146" fmla="*/ 2895391 w 4528142"/>
              <a:gd name="connsiteY3146" fmla="*/ 439961 h 6857999"/>
              <a:gd name="connsiteX3147" fmla="*/ 2886190 w 4528142"/>
              <a:gd name="connsiteY3147" fmla="*/ 403706 h 6857999"/>
              <a:gd name="connsiteX3148" fmla="*/ 2880939 w 4528142"/>
              <a:gd name="connsiteY3148" fmla="*/ 387634 h 6857999"/>
              <a:gd name="connsiteX3149" fmla="*/ 2874243 w 4528142"/>
              <a:gd name="connsiteY3149" fmla="*/ 372436 h 6857999"/>
              <a:gd name="connsiteX3150" fmla="*/ 2867730 w 4528142"/>
              <a:gd name="connsiteY3150" fmla="*/ 358190 h 6857999"/>
              <a:gd name="connsiteX3151" fmla="*/ 2859559 w 4528142"/>
              <a:gd name="connsiteY3151" fmla="*/ 346156 h 6857999"/>
              <a:gd name="connsiteX3152" fmla="*/ 2855668 w 4528142"/>
              <a:gd name="connsiteY3152" fmla="*/ 339945 h 6857999"/>
              <a:gd name="connsiteX3153" fmla="*/ 2850898 w 4528142"/>
              <a:gd name="connsiteY3153" fmla="*/ 335175 h 6857999"/>
              <a:gd name="connsiteX3154" fmla="*/ 2846127 w 4528142"/>
              <a:gd name="connsiteY3154" fmla="*/ 330404 h 6857999"/>
              <a:gd name="connsiteX3155" fmla="*/ 2840865 w 4528142"/>
              <a:gd name="connsiteY3155" fmla="*/ 326689 h 6857999"/>
              <a:gd name="connsiteX3156" fmla="*/ 2835041 w 4528142"/>
              <a:gd name="connsiteY3156" fmla="*/ 322411 h 6857999"/>
              <a:gd name="connsiteX3157" fmla="*/ 2829674 w 4528142"/>
              <a:gd name="connsiteY3157" fmla="*/ 319361 h 6857999"/>
              <a:gd name="connsiteX3158" fmla="*/ 2823250 w 4528142"/>
              <a:gd name="connsiteY3158" fmla="*/ 316803 h 6857999"/>
              <a:gd name="connsiteX3159" fmla="*/ 2816442 w 4528142"/>
              <a:gd name="connsiteY3159" fmla="*/ 314635 h 6857999"/>
              <a:gd name="connsiteX3160" fmla="*/ 2817009 w 4528142"/>
              <a:gd name="connsiteY3160" fmla="*/ 309017 h 6857999"/>
              <a:gd name="connsiteX3161" fmla="*/ 2816172 w 4528142"/>
              <a:gd name="connsiteY3161" fmla="*/ 301996 h 6857999"/>
              <a:gd name="connsiteX3162" fmla="*/ 2815336 w 4528142"/>
              <a:gd name="connsiteY3162" fmla="*/ 294975 h 6857999"/>
              <a:gd name="connsiteX3163" fmla="*/ 2813273 w 4528142"/>
              <a:gd name="connsiteY3163" fmla="*/ 287500 h 6857999"/>
              <a:gd name="connsiteX3164" fmla="*/ 2810646 w 4528142"/>
              <a:gd name="connsiteY3164" fmla="*/ 279462 h 6857999"/>
              <a:gd name="connsiteX3165" fmla="*/ 2806966 w 4528142"/>
              <a:gd name="connsiteY3165" fmla="*/ 271918 h 6857999"/>
              <a:gd name="connsiteX3166" fmla="*/ 2803007 w 4528142"/>
              <a:gd name="connsiteY3166" fmla="*/ 264094 h 6857999"/>
              <a:gd name="connsiteX3167" fmla="*/ 2798659 w 4528142"/>
              <a:gd name="connsiteY3167" fmla="*/ 256656 h 6857999"/>
              <a:gd name="connsiteX3168" fmla="*/ 2793927 w 4528142"/>
              <a:gd name="connsiteY3168" fmla="*/ 249603 h 6857999"/>
              <a:gd name="connsiteX3169" fmla="*/ 2788702 w 4528142"/>
              <a:gd name="connsiteY3169" fmla="*/ 243605 h 6857999"/>
              <a:gd name="connsiteX3170" fmla="*/ 2783476 w 4528142"/>
              <a:gd name="connsiteY3170" fmla="*/ 237606 h 6857999"/>
              <a:gd name="connsiteX3171" fmla="*/ 2778705 w 4528142"/>
              <a:gd name="connsiteY3171" fmla="*/ 232835 h 6857999"/>
              <a:gd name="connsiteX3172" fmla="*/ 2773442 w 4528142"/>
              <a:gd name="connsiteY3172" fmla="*/ 229119 h 6857999"/>
              <a:gd name="connsiteX3173" fmla="*/ 2768635 w 4528142"/>
              <a:gd name="connsiteY3173" fmla="*/ 226631 h 6857999"/>
              <a:gd name="connsiteX3174" fmla="*/ 2764564 w 4528142"/>
              <a:gd name="connsiteY3174" fmla="*/ 225652 h 6857999"/>
              <a:gd name="connsiteX3175" fmla="*/ 2761896 w 4528142"/>
              <a:gd name="connsiteY3175" fmla="*/ 226075 h 6857999"/>
              <a:gd name="connsiteX3176" fmla="*/ 2759894 w 4528142"/>
              <a:gd name="connsiteY3176" fmla="*/ 226393 h 6857999"/>
              <a:gd name="connsiteX3177" fmla="*/ 2764713 w 4528142"/>
              <a:gd name="connsiteY3177" fmla="*/ 216524 h 6857999"/>
              <a:gd name="connsiteX3178" fmla="*/ 2768090 w 4528142"/>
              <a:gd name="connsiteY3178" fmla="*/ 207533 h 6857999"/>
              <a:gd name="connsiteX3179" fmla="*/ 2770309 w 4528142"/>
              <a:gd name="connsiteY3179" fmla="*/ 199703 h 6857999"/>
              <a:gd name="connsiteX3180" fmla="*/ 2771579 w 4528142"/>
              <a:gd name="connsiteY3180" fmla="*/ 191698 h 6857999"/>
              <a:gd name="connsiteX3181" fmla="*/ 2771690 w 4528142"/>
              <a:gd name="connsiteY3181" fmla="*/ 184853 h 6857999"/>
              <a:gd name="connsiteX3182" fmla="*/ 2770854 w 4528142"/>
              <a:gd name="connsiteY3182" fmla="*/ 177833 h 6857999"/>
              <a:gd name="connsiteX3183" fmla="*/ 2768578 w 4528142"/>
              <a:gd name="connsiteY3183" fmla="*/ 171691 h 6857999"/>
              <a:gd name="connsiteX3184" fmla="*/ 2766407 w 4528142"/>
              <a:gd name="connsiteY3184" fmla="*/ 164882 h 6857999"/>
              <a:gd name="connsiteX3185" fmla="*/ 2762410 w 4528142"/>
              <a:gd name="connsiteY3185" fmla="*/ 159340 h 6857999"/>
              <a:gd name="connsiteX3186" fmla="*/ 2758238 w 4528142"/>
              <a:gd name="connsiteY3186" fmla="*/ 152848 h 6857999"/>
              <a:gd name="connsiteX3187" fmla="*/ 2753574 w 4528142"/>
              <a:gd name="connsiteY3187" fmla="*/ 147410 h 6857999"/>
              <a:gd name="connsiteX3188" fmla="*/ 2747962 w 4528142"/>
              <a:gd name="connsiteY3188" fmla="*/ 141798 h 6857999"/>
              <a:gd name="connsiteX3189" fmla="*/ 2735403 w 4528142"/>
              <a:gd name="connsiteY3189" fmla="*/ 130786 h 6857999"/>
              <a:gd name="connsiteX3190" fmla="*/ 2721230 w 4528142"/>
              <a:gd name="connsiteY3190" fmla="*/ 119705 h 6857999"/>
              <a:gd name="connsiteX3191" fmla="*/ 2728118 w 4528142"/>
              <a:gd name="connsiteY3191" fmla="*/ 111133 h 6857999"/>
              <a:gd name="connsiteX3192" fmla="*/ 2735075 w 4528142"/>
              <a:gd name="connsiteY3192" fmla="*/ 104176 h 6857999"/>
              <a:gd name="connsiteX3193" fmla="*/ 2741539 w 4528142"/>
              <a:gd name="connsiteY3193" fmla="*/ 98273 h 6857999"/>
              <a:gd name="connsiteX3194" fmla="*/ 2747898 w 4528142"/>
              <a:gd name="connsiteY3194" fmla="*/ 93037 h 6857999"/>
              <a:gd name="connsiteX3195" fmla="*/ 2759737 w 4528142"/>
              <a:gd name="connsiteY3195" fmla="*/ 84003 h 6857999"/>
              <a:gd name="connsiteX3196" fmla="*/ 2772136 w 4528142"/>
              <a:gd name="connsiteY3196" fmla="*/ 75532 h 6857999"/>
              <a:gd name="connsiteX3197" fmla="*/ 2784642 w 4528142"/>
              <a:gd name="connsiteY3197" fmla="*/ 66396 h 6857999"/>
              <a:gd name="connsiteX3198" fmla="*/ 2790895 w 4528142"/>
              <a:gd name="connsiteY3198" fmla="*/ 61826 h 6857999"/>
              <a:gd name="connsiteX3199" fmla="*/ 2797746 w 4528142"/>
              <a:gd name="connsiteY3199" fmla="*/ 55536 h 6857999"/>
              <a:gd name="connsiteX3200" fmla="*/ 2805650 w 4528142"/>
              <a:gd name="connsiteY3200" fmla="*/ 48753 h 6857999"/>
              <a:gd name="connsiteX3201" fmla="*/ 2813766 w 4528142"/>
              <a:gd name="connsiteY3201" fmla="*/ 40637 h 6857999"/>
              <a:gd name="connsiteX3202" fmla="*/ 2822482 w 4528142"/>
              <a:gd name="connsiteY3202" fmla="*/ 30800 h 6857999"/>
              <a:gd name="connsiteX3203" fmla="*/ 2832250 w 4528142"/>
              <a:gd name="connsiteY3203" fmla="*/ 20471 h 6857999"/>
              <a:gd name="connsiteX3204" fmla="*/ 2839582 w 4528142"/>
              <a:gd name="connsiteY3204" fmla="*/ 25485 h 6857999"/>
              <a:gd name="connsiteX3205" fmla="*/ 2847127 w 4528142"/>
              <a:gd name="connsiteY3205" fmla="*/ 29164 h 6857999"/>
              <a:gd name="connsiteX3206" fmla="*/ 2855164 w 4528142"/>
              <a:gd name="connsiteY3206" fmla="*/ 31791 h 6857999"/>
              <a:gd name="connsiteX3207" fmla="*/ 2862534 w 4528142"/>
              <a:gd name="connsiteY3207" fmla="*/ 34521 h 6857999"/>
              <a:gd name="connsiteX3208" fmla="*/ 2877978 w 4528142"/>
              <a:gd name="connsiteY3208" fmla="*/ 37599 h 6857999"/>
              <a:gd name="connsiteX3209" fmla="*/ 2893808 w 4528142"/>
              <a:gd name="connsiteY3209" fmla="*/ 40287 h 6857999"/>
              <a:gd name="connsiteX3210" fmla="*/ 2892850 w 4528142"/>
              <a:gd name="connsiteY3210" fmla="*/ 52471 h 6857999"/>
              <a:gd name="connsiteX3211" fmla="*/ 2892770 w 4528142"/>
              <a:gd name="connsiteY3211" fmla="*/ 63212 h 6857999"/>
              <a:gd name="connsiteX3212" fmla="*/ 2893569 w 4528142"/>
              <a:gd name="connsiteY3212" fmla="*/ 72514 h 6857999"/>
              <a:gd name="connsiteX3213" fmla="*/ 2895703 w 4528142"/>
              <a:gd name="connsiteY3213" fmla="*/ 81606 h 6857999"/>
              <a:gd name="connsiteX3214" fmla="*/ 2897943 w 4528142"/>
              <a:gd name="connsiteY3214" fmla="*/ 90029 h 6857999"/>
              <a:gd name="connsiteX3215" fmla="*/ 2901060 w 4528142"/>
              <a:gd name="connsiteY3215" fmla="*/ 97012 h 6857999"/>
              <a:gd name="connsiteX3216" fmla="*/ 2904354 w 4528142"/>
              <a:gd name="connsiteY3216" fmla="*/ 104944 h 6857999"/>
              <a:gd name="connsiteX3217" fmla="*/ 2908420 w 4528142"/>
              <a:gd name="connsiteY3217" fmla="*/ 112100 h 6857999"/>
              <a:gd name="connsiteX3218" fmla="*/ 2918378 w 4528142"/>
              <a:gd name="connsiteY3218" fmla="*/ 125152 h 6857999"/>
              <a:gd name="connsiteX3219" fmla="*/ 2928511 w 4528142"/>
              <a:gd name="connsiteY3219" fmla="*/ 139150 h 6857999"/>
              <a:gd name="connsiteX3220" fmla="*/ 2940328 w 4528142"/>
              <a:gd name="connsiteY3220" fmla="*/ 154831 h 6857999"/>
              <a:gd name="connsiteX3221" fmla="*/ 2946358 w 4528142"/>
              <a:gd name="connsiteY3221" fmla="*/ 163952 h 6857999"/>
              <a:gd name="connsiteX3222" fmla="*/ 2951510 w 4528142"/>
              <a:gd name="connsiteY3222" fmla="*/ 174515 h 6857999"/>
              <a:gd name="connsiteX3223" fmla="*/ 2945613 w 4528142"/>
              <a:gd name="connsiteY3223" fmla="*/ 174802 h 6857999"/>
              <a:gd name="connsiteX3224" fmla="*/ 2940837 w 4528142"/>
              <a:gd name="connsiteY3224" fmla="*/ 176210 h 6857999"/>
              <a:gd name="connsiteX3225" fmla="*/ 2937395 w 4528142"/>
              <a:gd name="connsiteY3225" fmla="*/ 177407 h 6857999"/>
              <a:gd name="connsiteX3226" fmla="*/ 2933741 w 4528142"/>
              <a:gd name="connsiteY3226" fmla="*/ 179938 h 6857999"/>
              <a:gd name="connsiteX3227" fmla="*/ 2931598 w 4528142"/>
              <a:gd name="connsiteY3227" fmla="*/ 183205 h 6857999"/>
              <a:gd name="connsiteX3228" fmla="*/ 2930400 w 4528142"/>
              <a:gd name="connsiteY3228" fmla="*/ 186646 h 6857999"/>
              <a:gd name="connsiteX3229" fmla="*/ 2929204 w 4528142"/>
              <a:gd name="connsiteY3229" fmla="*/ 190087 h 6857999"/>
              <a:gd name="connsiteX3230" fmla="*/ 2929517 w 4528142"/>
              <a:gd name="connsiteY3230" fmla="*/ 194265 h 6857999"/>
              <a:gd name="connsiteX3231" fmla="*/ 2929829 w 4528142"/>
              <a:gd name="connsiteY3231" fmla="*/ 198441 h 6857999"/>
              <a:gd name="connsiteX3232" fmla="*/ 2930316 w 4528142"/>
              <a:gd name="connsiteY3232" fmla="*/ 203566 h 6857999"/>
              <a:gd name="connsiteX3233" fmla="*/ 2933677 w 4528142"/>
              <a:gd name="connsiteY3233" fmla="*/ 213112 h 6857999"/>
              <a:gd name="connsiteX3234" fmla="*/ 2938935 w 4528142"/>
              <a:gd name="connsiteY3234" fmla="*/ 223007 h 6857999"/>
              <a:gd name="connsiteX3235" fmla="*/ 2944859 w 4528142"/>
              <a:gd name="connsiteY3235" fmla="*/ 232796 h 6857999"/>
              <a:gd name="connsiteX3236" fmla="*/ 2952397 w 4528142"/>
              <a:gd name="connsiteY3236" fmla="*/ 242653 h 6857999"/>
              <a:gd name="connsiteX3237" fmla="*/ 2959974 w 4528142"/>
              <a:gd name="connsiteY3237" fmla="*/ 250230 h 6857999"/>
              <a:gd name="connsiteX3238" fmla="*/ 2967270 w 4528142"/>
              <a:gd name="connsiteY3238" fmla="*/ 257526 h 6857999"/>
              <a:gd name="connsiteX3239" fmla="*/ 2974988 w 4528142"/>
              <a:gd name="connsiteY3239" fmla="*/ 262153 h 6857999"/>
              <a:gd name="connsiteX3240" fmla="*/ 2978672 w 4528142"/>
              <a:gd name="connsiteY3240" fmla="*/ 263518 h 6857999"/>
              <a:gd name="connsiteX3241" fmla="*/ 2981690 w 4528142"/>
              <a:gd name="connsiteY3241" fmla="*/ 264989 h 6857999"/>
              <a:gd name="connsiteX3242" fmla="*/ 2984640 w 4528142"/>
              <a:gd name="connsiteY3242" fmla="*/ 264848 h 6857999"/>
              <a:gd name="connsiteX3243" fmla="*/ 2987309 w 4528142"/>
              <a:gd name="connsiteY3243" fmla="*/ 264423 h 6857999"/>
              <a:gd name="connsiteX3244" fmla="*/ 2989416 w 4528142"/>
              <a:gd name="connsiteY3244" fmla="*/ 263439 h 6857999"/>
              <a:gd name="connsiteX3245" fmla="*/ 2991348 w 4528142"/>
              <a:gd name="connsiteY3245" fmla="*/ 261507 h 6857999"/>
              <a:gd name="connsiteX3246" fmla="*/ 2993212 w 4528142"/>
              <a:gd name="connsiteY3246" fmla="*/ 257960 h 6857999"/>
              <a:gd name="connsiteX3247" fmla="*/ 2993739 w 4528142"/>
              <a:gd name="connsiteY3247" fmla="*/ 254622 h 6857999"/>
              <a:gd name="connsiteX3248" fmla="*/ 2995912 w 4528142"/>
              <a:gd name="connsiteY3248" fmla="*/ 261432 h 6857999"/>
              <a:gd name="connsiteX3249" fmla="*/ 2995697 w 4528142"/>
              <a:gd name="connsiteY3249" fmla="*/ 268947 h 6857999"/>
              <a:gd name="connsiteX3250" fmla="*/ 2995866 w 4528142"/>
              <a:gd name="connsiteY3250" fmla="*/ 276073 h 6857999"/>
              <a:gd name="connsiteX3251" fmla="*/ 2995754 w 4528142"/>
              <a:gd name="connsiteY3251" fmla="*/ 282919 h 6857999"/>
              <a:gd name="connsiteX3252" fmla="*/ 2994478 w 4528142"/>
              <a:gd name="connsiteY3252" fmla="*/ 297101 h 6857999"/>
              <a:gd name="connsiteX3253" fmla="*/ 2991305 w 4528142"/>
              <a:gd name="connsiteY3253" fmla="*/ 310934 h 6857999"/>
              <a:gd name="connsiteX3254" fmla="*/ 2988415 w 4528142"/>
              <a:gd name="connsiteY3254" fmla="*/ 325052 h 6857999"/>
              <a:gd name="connsiteX3255" fmla="*/ 2985805 w 4528142"/>
              <a:gd name="connsiteY3255" fmla="*/ 339446 h 6857999"/>
              <a:gd name="connsiteX3256" fmla="*/ 2983862 w 4528142"/>
              <a:gd name="connsiteY3256" fmla="*/ 353736 h 6857999"/>
              <a:gd name="connsiteX3257" fmla="*/ 2982697 w 4528142"/>
              <a:gd name="connsiteY3257" fmla="*/ 361073 h 6857999"/>
              <a:gd name="connsiteX3258" fmla="*/ 2982759 w 4528142"/>
              <a:gd name="connsiteY3258" fmla="*/ 368866 h 6857999"/>
              <a:gd name="connsiteX3259" fmla="*/ 2984967 w 4528142"/>
              <a:gd name="connsiteY3259" fmla="*/ 373392 h 6857999"/>
              <a:gd name="connsiteX3260" fmla="*/ 2987386 w 4528142"/>
              <a:gd name="connsiteY3260" fmla="*/ 376585 h 6857999"/>
              <a:gd name="connsiteX3261" fmla="*/ 2989630 w 4528142"/>
              <a:gd name="connsiteY3261" fmla="*/ 378829 h 6857999"/>
              <a:gd name="connsiteX3262" fmla="*/ 2992262 w 4528142"/>
              <a:gd name="connsiteY3262" fmla="*/ 380688 h 6857999"/>
              <a:gd name="connsiteX3263" fmla="*/ 2994824 w 4528142"/>
              <a:gd name="connsiteY3263" fmla="*/ 380932 h 6857999"/>
              <a:gd name="connsiteX3264" fmla="*/ 2998054 w 4528142"/>
              <a:gd name="connsiteY3264" fmla="*/ 381069 h 6857999"/>
              <a:gd name="connsiteX3265" fmla="*/ 3003217 w 4528142"/>
              <a:gd name="connsiteY3265" fmla="*/ 379275 h 6857999"/>
              <a:gd name="connsiteX3266" fmla="*/ 3009326 w 4528142"/>
              <a:gd name="connsiteY3266" fmla="*/ 377653 h 6857999"/>
              <a:gd name="connsiteX3267" fmla="*/ 3011994 w 4528142"/>
              <a:gd name="connsiteY3267" fmla="*/ 377231 h 6857999"/>
              <a:gd name="connsiteX3268" fmla="*/ 3014661 w 4528142"/>
              <a:gd name="connsiteY3268" fmla="*/ 376806 h 6857999"/>
              <a:gd name="connsiteX3269" fmla="*/ 3017611 w 4528142"/>
              <a:gd name="connsiteY3269" fmla="*/ 376664 h 6857999"/>
              <a:gd name="connsiteX3270" fmla="*/ 3020734 w 4528142"/>
              <a:gd name="connsiteY3270" fmla="*/ 377468 h 6857999"/>
              <a:gd name="connsiteX3271" fmla="*/ 3022979 w 4528142"/>
              <a:gd name="connsiteY3271" fmla="*/ 379713 h 6857999"/>
              <a:gd name="connsiteX3272" fmla="*/ 3025504 w 4528142"/>
              <a:gd name="connsiteY3272" fmla="*/ 382238 h 6857999"/>
              <a:gd name="connsiteX3273" fmla="*/ 3021708 w 4528142"/>
              <a:gd name="connsiteY3273" fmla="*/ 387718 h 6857999"/>
              <a:gd name="connsiteX3274" fmla="*/ 3019352 w 4528142"/>
              <a:gd name="connsiteY3274" fmla="*/ 392320 h 6857999"/>
              <a:gd name="connsiteX3275" fmla="*/ 3018119 w 4528142"/>
              <a:gd name="connsiteY3275" fmla="*/ 398042 h 6857999"/>
              <a:gd name="connsiteX3276" fmla="*/ 3016779 w 4528142"/>
              <a:gd name="connsiteY3276" fmla="*/ 404434 h 6857999"/>
              <a:gd name="connsiteX3277" fmla="*/ 3016774 w 4528142"/>
              <a:gd name="connsiteY3277" fmla="*/ 410610 h 6857999"/>
              <a:gd name="connsiteX3278" fmla="*/ 3018104 w 4528142"/>
              <a:gd name="connsiteY3278" fmla="*/ 416578 h 6857999"/>
              <a:gd name="connsiteX3279" fmla="*/ 3019888 w 4528142"/>
              <a:gd name="connsiteY3279" fmla="*/ 423773 h 6857999"/>
              <a:gd name="connsiteX3280" fmla="*/ 3022057 w 4528142"/>
              <a:gd name="connsiteY3280" fmla="*/ 430580 h 6857999"/>
              <a:gd name="connsiteX3281" fmla="*/ 3027624 w 4528142"/>
              <a:gd name="connsiteY3281" fmla="*/ 444652 h 6857999"/>
              <a:gd name="connsiteX3282" fmla="*/ 3035090 w 4528142"/>
              <a:gd name="connsiteY3282" fmla="*/ 459073 h 6857999"/>
              <a:gd name="connsiteX3283" fmla="*/ 3049808 w 4528142"/>
              <a:gd name="connsiteY3283" fmla="*/ 489251 h 6857999"/>
              <a:gd name="connsiteX3284" fmla="*/ 3053742 w 4528142"/>
              <a:gd name="connsiteY3284" fmla="*/ 487003 h 6857999"/>
              <a:gd name="connsiteX3285" fmla="*/ 3056552 w 4528142"/>
              <a:gd name="connsiteY3285" fmla="*/ 483630 h 6857999"/>
              <a:gd name="connsiteX3286" fmla="*/ 3057644 w 4528142"/>
              <a:gd name="connsiteY3286" fmla="*/ 480856 h 6857999"/>
              <a:gd name="connsiteX3287" fmla="*/ 3058175 w 4528142"/>
              <a:gd name="connsiteY3287" fmla="*/ 477520 h 6857999"/>
              <a:gd name="connsiteX3288" fmla="*/ 3058247 w 4528142"/>
              <a:gd name="connsiteY3288" fmla="*/ 472956 h 6857999"/>
              <a:gd name="connsiteX3289" fmla="*/ 3056986 w 4528142"/>
              <a:gd name="connsiteY3289" fmla="*/ 468603 h 6857999"/>
              <a:gd name="connsiteX3290" fmla="*/ 3053413 w 4528142"/>
              <a:gd name="connsiteY3290" fmla="*/ 460391 h 6857999"/>
              <a:gd name="connsiteX3291" fmla="*/ 3066629 w 4528142"/>
              <a:gd name="connsiteY3291" fmla="*/ 483657 h 6857999"/>
              <a:gd name="connsiteX3292" fmla="*/ 3081774 w 4528142"/>
              <a:gd name="connsiteY3292" fmla="*/ 511167 h 6857999"/>
              <a:gd name="connsiteX3293" fmla="*/ 3096985 w 4528142"/>
              <a:gd name="connsiteY3293" fmla="*/ 540293 h 6857999"/>
              <a:gd name="connsiteX3294" fmla="*/ 3104625 w 4528142"/>
              <a:gd name="connsiteY3294" fmla="*/ 555663 h 6857999"/>
              <a:gd name="connsiteX3295" fmla="*/ 3112546 w 4528142"/>
              <a:gd name="connsiteY3295" fmla="*/ 571314 h 6857999"/>
              <a:gd name="connsiteX3296" fmla="*/ 3119413 w 4528142"/>
              <a:gd name="connsiteY3296" fmla="*/ 587458 h 6857999"/>
              <a:gd name="connsiteX3297" fmla="*/ 3125613 w 4528142"/>
              <a:gd name="connsiteY3297" fmla="*/ 603708 h 6857999"/>
              <a:gd name="connsiteX3298" fmla="*/ 3131427 w 4528142"/>
              <a:gd name="connsiteY3298" fmla="*/ 620342 h 6857999"/>
              <a:gd name="connsiteX3299" fmla="*/ 3136292 w 4528142"/>
              <a:gd name="connsiteY3299" fmla="*/ 636802 h 6857999"/>
              <a:gd name="connsiteX3300" fmla="*/ 3140207 w 4528142"/>
              <a:gd name="connsiteY3300" fmla="*/ 653086 h 6857999"/>
              <a:gd name="connsiteX3301" fmla="*/ 3142405 w 4528142"/>
              <a:gd name="connsiteY3301" fmla="*/ 669971 h 6857999"/>
              <a:gd name="connsiteX3302" fmla="*/ 3143091 w 4528142"/>
              <a:gd name="connsiteY3302" fmla="*/ 686117 h 6857999"/>
              <a:gd name="connsiteX3303" fmla="*/ 3143437 w 4528142"/>
              <a:gd name="connsiteY3303" fmla="*/ 694191 h 6857999"/>
              <a:gd name="connsiteX3304" fmla="*/ 3142831 w 4528142"/>
              <a:gd name="connsiteY3304" fmla="*/ 702088 h 6857999"/>
              <a:gd name="connsiteX3305" fmla="*/ 3144971 w 4528142"/>
              <a:gd name="connsiteY3305" fmla="*/ 705001 h 6857999"/>
              <a:gd name="connsiteX3306" fmla="*/ 3147322 w 4528142"/>
              <a:gd name="connsiteY3306" fmla="*/ 706578 h 6857999"/>
              <a:gd name="connsiteX3307" fmla="*/ 3149989 w 4528142"/>
              <a:gd name="connsiteY3307" fmla="*/ 706154 h 6857999"/>
              <a:gd name="connsiteX3308" fmla="*/ 3153044 w 4528142"/>
              <a:gd name="connsiteY3308" fmla="*/ 705345 h 6857999"/>
              <a:gd name="connsiteX3309" fmla="*/ 3156029 w 4528142"/>
              <a:gd name="connsiteY3309" fmla="*/ 702920 h 6857999"/>
              <a:gd name="connsiteX3310" fmla="*/ 3159965 w 4528142"/>
              <a:gd name="connsiteY3310" fmla="*/ 700671 h 6857999"/>
              <a:gd name="connsiteX3311" fmla="*/ 3166111 w 4528142"/>
              <a:gd name="connsiteY3311" fmla="*/ 696768 h 6857999"/>
              <a:gd name="connsiteX3312" fmla="*/ 3165701 w 4528142"/>
              <a:gd name="connsiteY3312" fmla="*/ 721867 h 6857999"/>
              <a:gd name="connsiteX3313" fmla="*/ 3165960 w 4528142"/>
              <a:gd name="connsiteY3313" fmla="*/ 746861 h 6857999"/>
              <a:gd name="connsiteX3314" fmla="*/ 3166817 w 4528142"/>
              <a:gd name="connsiteY3314" fmla="*/ 770136 h 6857999"/>
              <a:gd name="connsiteX3315" fmla="*/ 3169395 w 4528142"/>
              <a:gd name="connsiteY3315" fmla="*/ 792812 h 6857999"/>
              <a:gd name="connsiteX3316" fmla="*/ 3171584 w 4528142"/>
              <a:gd name="connsiteY3316" fmla="*/ 815872 h 6857999"/>
              <a:gd name="connsiteX3317" fmla="*/ 3175327 w 4528142"/>
              <a:gd name="connsiteY3317" fmla="*/ 837393 h 6857999"/>
              <a:gd name="connsiteX3318" fmla="*/ 3179906 w 4528142"/>
              <a:gd name="connsiteY3318" fmla="*/ 859751 h 6857999"/>
              <a:gd name="connsiteX3319" fmla="*/ 3184697 w 4528142"/>
              <a:gd name="connsiteY3319" fmla="*/ 880776 h 6857999"/>
              <a:gd name="connsiteX3320" fmla="*/ 3189557 w 4528142"/>
              <a:gd name="connsiteY3320" fmla="*/ 903414 h 6857999"/>
              <a:gd name="connsiteX3321" fmla="*/ 3196244 w 4528142"/>
              <a:gd name="connsiteY3321" fmla="*/ 924787 h 6857999"/>
              <a:gd name="connsiteX3322" fmla="*/ 3208526 w 4528142"/>
              <a:gd name="connsiteY3322" fmla="*/ 970309 h 6857999"/>
              <a:gd name="connsiteX3323" fmla="*/ 3222841 w 4528142"/>
              <a:gd name="connsiteY3323" fmla="*/ 1019409 h 6857999"/>
              <a:gd name="connsiteX3324" fmla="*/ 3237573 w 4528142"/>
              <a:gd name="connsiteY3324" fmla="*/ 1072020 h 6857999"/>
              <a:gd name="connsiteX3325" fmla="*/ 3231885 w 4528142"/>
              <a:gd name="connsiteY3325" fmla="*/ 1070972 h 6857999"/>
              <a:gd name="connsiteX3326" fmla="*/ 3226375 w 4528142"/>
              <a:gd name="connsiteY3326" fmla="*/ 1070871 h 6857999"/>
              <a:gd name="connsiteX3327" fmla="*/ 3223705 w 4528142"/>
              <a:gd name="connsiteY3327" fmla="*/ 1071295 h 6857999"/>
              <a:gd name="connsiteX3328" fmla="*/ 3220651 w 4528142"/>
              <a:gd name="connsiteY3328" fmla="*/ 1072105 h 6857999"/>
              <a:gd name="connsiteX3329" fmla="*/ 3217104 w 4528142"/>
              <a:gd name="connsiteY3329" fmla="*/ 1073969 h 6857999"/>
              <a:gd name="connsiteX3330" fmla="*/ 3213943 w 4528142"/>
              <a:gd name="connsiteY3330" fmla="*/ 1075447 h 6857999"/>
              <a:gd name="connsiteX3331" fmla="*/ 3217367 w 4528142"/>
              <a:gd name="connsiteY3331" fmla="*/ 1092785 h 6857999"/>
              <a:gd name="connsiteX3332" fmla="*/ 3222163 w 4528142"/>
              <a:gd name="connsiteY3332" fmla="*/ 1107631 h 6857999"/>
              <a:gd name="connsiteX3333" fmla="*/ 3226400 w 4528142"/>
              <a:gd name="connsiteY3333" fmla="*/ 1121914 h 6857999"/>
              <a:gd name="connsiteX3334" fmla="*/ 3229581 w 4528142"/>
              <a:gd name="connsiteY3334" fmla="*/ 1136690 h 6857999"/>
              <a:gd name="connsiteX3335" fmla="*/ 3231428 w 4528142"/>
              <a:gd name="connsiteY3335" fmla="*/ 1151680 h 6857999"/>
              <a:gd name="connsiteX3336" fmla="*/ 3232158 w 4528142"/>
              <a:gd name="connsiteY3336" fmla="*/ 1159366 h 6857999"/>
              <a:gd name="connsiteX3337" fmla="*/ 3232012 w 4528142"/>
              <a:gd name="connsiteY3337" fmla="*/ 1168495 h 6857999"/>
              <a:gd name="connsiteX3338" fmla="*/ 3231580 w 4528142"/>
              <a:gd name="connsiteY3338" fmla="*/ 1177341 h 6857999"/>
              <a:gd name="connsiteX3339" fmla="*/ 3230660 w 4528142"/>
              <a:gd name="connsiteY3339" fmla="*/ 1187241 h 6857999"/>
              <a:gd name="connsiteX3340" fmla="*/ 3228965 w 4528142"/>
              <a:gd name="connsiteY3340" fmla="*/ 1197915 h 6857999"/>
              <a:gd name="connsiteX3341" fmla="*/ 3227165 w 4528142"/>
              <a:gd name="connsiteY3341" fmla="*/ 1209255 h 6857999"/>
              <a:gd name="connsiteX3342" fmla="*/ 3223316 w 4528142"/>
              <a:gd name="connsiteY3342" fmla="*/ 1194585 h 6857999"/>
              <a:gd name="connsiteX3343" fmla="*/ 3219080 w 4528142"/>
              <a:gd name="connsiteY3343" fmla="*/ 1180301 h 6857999"/>
              <a:gd name="connsiteX3344" fmla="*/ 3214915 w 4528142"/>
              <a:gd name="connsiteY3344" fmla="*/ 1167632 h 6857999"/>
              <a:gd name="connsiteX3345" fmla="*/ 3209694 w 4528142"/>
              <a:gd name="connsiteY3345" fmla="*/ 1155455 h 6857999"/>
              <a:gd name="connsiteX3346" fmla="*/ 3204649 w 4528142"/>
              <a:gd name="connsiteY3346" fmla="*/ 1144226 h 6857999"/>
              <a:gd name="connsiteX3347" fmla="*/ 3199604 w 4528142"/>
              <a:gd name="connsiteY3347" fmla="*/ 1132996 h 6857999"/>
              <a:gd name="connsiteX3348" fmla="*/ 3188073 w 4528142"/>
              <a:gd name="connsiteY3348" fmla="*/ 1111416 h 6857999"/>
              <a:gd name="connsiteX3349" fmla="*/ 3175035 w 4528142"/>
              <a:gd name="connsiteY3349" fmla="*/ 1089102 h 6857999"/>
              <a:gd name="connsiteX3350" fmla="*/ 3168867 w 4528142"/>
              <a:gd name="connsiteY3350" fmla="*/ 1076749 h 6857999"/>
              <a:gd name="connsiteX3351" fmla="*/ 3162805 w 4528142"/>
              <a:gd name="connsiteY3351" fmla="*/ 1063730 h 6857999"/>
              <a:gd name="connsiteX3352" fmla="*/ 3156675 w 4528142"/>
              <a:gd name="connsiteY3352" fmla="*/ 1049097 h 6857999"/>
              <a:gd name="connsiteX3353" fmla="*/ 3150475 w 4528142"/>
              <a:gd name="connsiteY3353" fmla="*/ 1032849 h 6857999"/>
              <a:gd name="connsiteX3354" fmla="*/ 3145154 w 4528142"/>
              <a:gd name="connsiteY3354" fmla="*/ 1015161 h 6857999"/>
              <a:gd name="connsiteX3355" fmla="*/ 3139869 w 4528142"/>
              <a:gd name="connsiteY3355" fmla="*/ 995188 h 6857999"/>
              <a:gd name="connsiteX3356" fmla="*/ 3137970 w 4528142"/>
              <a:gd name="connsiteY3356" fmla="*/ 1001020 h 6857999"/>
              <a:gd name="connsiteX3357" fmla="*/ 3136456 w 4528142"/>
              <a:gd name="connsiteY3357" fmla="*/ 1006460 h 6857999"/>
              <a:gd name="connsiteX3358" fmla="*/ 3135608 w 4528142"/>
              <a:gd name="connsiteY3358" fmla="*/ 1011799 h 6857999"/>
              <a:gd name="connsiteX3359" fmla="*/ 3135041 w 4528142"/>
              <a:gd name="connsiteY3359" fmla="*/ 1017416 h 6857999"/>
              <a:gd name="connsiteX3360" fmla="*/ 3134682 w 4528142"/>
              <a:gd name="connsiteY3360" fmla="*/ 1027879 h 6857999"/>
              <a:gd name="connsiteX3361" fmla="*/ 3134882 w 4528142"/>
              <a:gd name="connsiteY3361" fmla="*/ 1038902 h 6857999"/>
              <a:gd name="connsiteX3362" fmla="*/ 3137086 w 4528142"/>
              <a:gd name="connsiteY3362" fmla="*/ 1049607 h 6857999"/>
              <a:gd name="connsiteX3363" fmla="*/ 3139288 w 4528142"/>
              <a:gd name="connsiteY3363" fmla="*/ 1060311 h 6857999"/>
              <a:gd name="connsiteX3364" fmla="*/ 3144640 w 4528142"/>
              <a:gd name="connsiteY3364" fmla="*/ 1081896 h 6857999"/>
              <a:gd name="connsiteX3365" fmla="*/ 3147122 w 4528142"/>
              <a:gd name="connsiteY3365" fmla="*/ 1092884 h 6857999"/>
              <a:gd name="connsiteX3366" fmla="*/ 3149992 w 4528142"/>
              <a:gd name="connsiteY3366" fmla="*/ 1103482 h 6857999"/>
              <a:gd name="connsiteX3367" fmla="*/ 3151526 w 4528142"/>
              <a:gd name="connsiteY3367" fmla="*/ 1114292 h 6857999"/>
              <a:gd name="connsiteX3368" fmla="*/ 3152395 w 4528142"/>
              <a:gd name="connsiteY3368" fmla="*/ 1125209 h 6857999"/>
              <a:gd name="connsiteX3369" fmla="*/ 3151823 w 4528142"/>
              <a:gd name="connsiteY3369" fmla="*/ 1137004 h 6857999"/>
              <a:gd name="connsiteX3370" fmla="*/ 3151256 w 4528142"/>
              <a:gd name="connsiteY3370" fmla="*/ 1142622 h 6857999"/>
              <a:gd name="connsiteX3371" fmla="*/ 3150410 w 4528142"/>
              <a:gd name="connsiteY3371" fmla="*/ 1147959 h 6857999"/>
              <a:gd name="connsiteX3372" fmla="*/ 3149174 w 4528142"/>
              <a:gd name="connsiteY3372" fmla="*/ 1153682 h 6857999"/>
              <a:gd name="connsiteX3373" fmla="*/ 3146888 w 4528142"/>
              <a:gd name="connsiteY3373" fmla="*/ 1159897 h 6857999"/>
              <a:gd name="connsiteX3374" fmla="*/ 3144040 w 4528142"/>
              <a:gd name="connsiteY3374" fmla="*/ 1165552 h 6857999"/>
              <a:gd name="connsiteX3375" fmla="*/ 3141577 w 4528142"/>
              <a:gd name="connsiteY3375" fmla="*/ 1170821 h 6857999"/>
              <a:gd name="connsiteX3376" fmla="*/ 3147274 w 4528142"/>
              <a:gd name="connsiteY3376" fmla="*/ 1159511 h 6857999"/>
              <a:gd name="connsiteX3377" fmla="*/ 3151880 w 4528142"/>
              <a:gd name="connsiteY3377" fmla="*/ 1150977 h 6857999"/>
              <a:gd name="connsiteX3378" fmla="*/ 3154306 w 4528142"/>
              <a:gd name="connsiteY3378" fmla="*/ 1147992 h 6857999"/>
              <a:gd name="connsiteX3379" fmla="*/ 3156238 w 4528142"/>
              <a:gd name="connsiteY3379" fmla="*/ 1146059 h 6857999"/>
              <a:gd name="connsiteX3380" fmla="*/ 3158064 w 4528142"/>
              <a:gd name="connsiteY3380" fmla="*/ 1144792 h 6857999"/>
              <a:gd name="connsiteX3381" fmla="*/ 3159784 w 4528142"/>
              <a:gd name="connsiteY3381" fmla="*/ 1144195 h 6857999"/>
              <a:gd name="connsiteX3382" fmla="*/ 3160733 w 4528142"/>
              <a:gd name="connsiteY3382" fmla="*/ 1144369 h 6857999"/>
              <a:gd name="connsiteX3383" fmla="*/ 3161856 w 4528142"/>
              <a:gd name="connsiteY3383" fmla="*/ 1145492 h 6857999"/>
              <a:gd name="connsiteX3384" fmla="*/ 3162978 w 4528142"/>
              <a:gd name="connsiteY3384" fmla="*/ 1146614 h 6857999"/>
              <a:gd name="connsiteX3385" fmla="*/ 3163994 w 4528142"/>
              <a:gd name="connsiteY3385" fmla="*/ 1148404 h 6857999"/>
              <a:gd name="connsiteX3386" fmla="*/ 3165429 w 4528142"/>
              <a:gd name="connsiteY3386" fmla="*/ 1153702 h 6857999"/>
              <a:gd name="connsiteX3387" fmla="*/ 3166265 w 4528142"/>
              <a:gd name="connsiteY3387" fmla="*/ 1160723 h 6857999"/>
              <a:gd name="connsiteX3388" fmla="*/ 3165943 w 4528142"/>
              <a:gd name="connsiteY3388" fmla="*/ 1168903 h 6857999"/>
              <a:gd name="connsiteX3389" fmla="*/ 3165794 w 4528142"/>
              <a:gd name="connsiteY3389" fmla="*/ 1178030 h 6857999"/>
              <a:gd name="connsiteX3390" fmla="*/ 3165259 w 4528142"/>
              <a:gd name="connsiteY3390" fmla="*/ 1187545 h 6857999"/>
              <a:gd name="connsiteX3391" fmla="*/ 3163390 w 4528142"/>
              <a:gd name="connsiteY3391" fmla="*/ 1197270 h 6857999"/>
              <a:gd name="connsiteX3392" fmla="*/ 3161800 w 4528142"/>
              <a:gd name="connsiteY3392" fmla="*/ 1207276 h 6857999"/>
              <a:gd name="connsiteX3393" fmla="*/ 3159651 w 4528142"/>
              <a:gd name="connsiteY3393" fmla="*/ 1216721 h 6857999"/>
              <a:gd name="connsiteX3394" fmla="*/ 3157327 w 4528142"/>
              <a:gd name="connsiteY3394" fmla="*/ 1225220 h 6857999"/>
              <a:gd name="connsiteX3395" fmla="*/ 3153775 w 4528142"/>
              <a:gd name="connsiteY3395" fmla="*/ 1233261 h 6857999"/>
              <a:gd name="connsiteX3396" fmla="*/ 3158826 w 4528142"/>
              <a:gd name="connsiteY3396" fmla="*/ 1238311 h 6857999"/>
              <a:gd name="connsiteX3397" fmla="*/ 3163210 w 4528142"/>
              <a:gd name="connsiteY3397" fmla="*/ 1243468 h 6857999"/>
              <a:gd name="connsiteX3398" fmla="*/ 3166713 w 4528142"/>
              <a:gd name="connsiteY3398" fmla="*/ 1250066 h 6857999"/>
              <a:gd name="connsiteX3399" fmla="*/ 3169937 w 4528142"/>
              <a:gd name="connsiteY3399" fmla="*/ 1256383 h 6857999"/>
              <a:gd name="connsiteX3400" fmla="*/ 3172002 w 4528142"/>
              <a:gd name="connsiteY3400" fmla="*/ 1263859 h 6857999"/>
              <a:gd name="connsiteX3401" fmla="*/ 3173787 w 4528142"/>
              <a:gd name="connsiteY3401" fmla="*/ 1271053 h 6857999"/>
              <a:gd name="connsiteX3402" fmla="*/ 3177635 w 4528142"/>
              <a:gd name="connsiteY3402" fmla="*/ 1285723 h 6857999"/>
              <a:gd name="connsiteX3403" fmla="*/ 3180710 w 4528142"/>
              <a:gd name="connsiteY3403" fmla="*/ 1301166 h 6857999"/>
              <a:gd name="connsiteX3404" fmla="*/ 3184841 w 4528142"/>
              <a:gd name="connsiteY3404" fmla="*/ 1316117 h 6857999"/>
              <a:gd name="connsiteX3405" fmla="*/ 3187185 w 4528142"/>
              <a:gd name="connsiteY3405" fmla="*/ 1323873 h 6857999"/>
              <a:gd name="connsiteX3406" fmla="*/ 3190305 w 4528142"/>
              <a:gd name="connsiteY3406" fmla="*/ 1330857 h 6857999"/>
              <a:gd name="connsiteX3407" fmla="*/ 3194756 w 4528142"/>
              <a:gd name="connsiteY3407" fmla="*/ 1337629 h 6857999"/>
              <a:gd name="connsiteX3408" fmla="*/ 3198646 w 4528142"/>
              <a:gd name="connsiteY3408" fmla="*/ 1343839 h 6857999"/>
              <a:gd name="connsiteX3409" fmla="*/ 3196397 w 4528142"/>
              <a:gd name="connsiteY3409" fmla="*/ 1347772 h 6857999"/>
              <a:gd name="connsiteX3410" fmla="*/ 3194078 w 4528142"/>
              <a:gd name="connsiteY3410" fmla="*/ 1350091 h 6857999"/>
              <a:gd name="connsiteX3411" fmla="*/ 3191478 w 4528142"/>
              <a:gd name="connsiteY3411" fmla="*/ 1352130 h 6857999"/>
              <a:gd name="connsiteX3412" fmla="*/ 3188424 w 4528142"/>
              <a:gd name="connsiteY3412" fmla="*/ 1352940 h 6857999"/>
              <a:gd name="connsiteX3413" fmla="*/ 3186529 w 4528142"/>
              <a:gd name="connsiteY3413" fmla="*/ 1352590 h 6857999"/>
              <a:gd name="connsiteX3414" fmla="*/ 3183579 w 4528142"/>
              <a:gd name="connsiteY3414" fmla="*/ 1352733 h 6857999"/>
              <a:gd name="connsiteX3415" fmla="*/ 3178947 w 4528142"/>
              <a:gd name="connsiteY3415" fmla="*/ 1351193 h 6857999"/>
              <a:gd name="connsiteX3416" fmla="*/ 3175261 w 4528142"/>
              <a:gd name="connsiteY3416" fmla="*/ 1349826 h 6857999"/>
              <a:gd name="connsiteX3417" fmla="*/ 3173260 w 4528142"/>
              <a:gd name="connsiteY3417" fmla="*/ 1350144 h 6857999"/>
              <a:gd name="connsiteX3418" fmla="*/ 3172594 w 4528142"/>
              <a:gd name="connsiteY3418" fmla="*/ 1350251 h 6857999"/>
              <a:gd name="connsiteX3419" fmla="*/ 3171435 w 4528142"/>
              <a:gd name="connsiteY3419" fmla="*/ 1351410 h 6857999"/>
              <a:gd name="connsiteX3420" fmla="*/ 3170448 w 4528142"/>
              <a:gd name="connsiteY3420" fmla="*/ 1353516 h 6857999"/>
              <a:gd name="connsiteX3421" fmla="*/ 3170586 w 4528142"/>
              <a:gd name="connsiteY3421" fmla="*/ 1356747 h 6857999"/>
              <a:gd name="connsiteX3422" fmla="*/ 3171179 w 4528142"/>
              <a:gd name="connsiteY3422" fmla="*/ 1361205 h 6857999"/>
              <a:gd name="connsiteX3423" fmla="*/ 3168934 w 4528142"/>
              <a:gd name="connsiteY3423" fmla="*/ 1358959 h 6857999"/>
              <a:gd name="connsiteX3424" fmla="*/ 3167076 w 4528142"/>
              <a:gd name="connsiteY3424" fmla="*/ 1356328 h 6857999"/>
              <a:gd name="connsiteX3425" fmla="*/ 3163783 w 4528142"/>
              <a:gd name="connsiteY3425" fmla="*/ 1348398 h 6857999"/>
              <a:gd name="connsiteX3426" fmla="*/ 3160702 w 4528142"/>
              <a:gd name="connsiteY3426" fmla="*/ 1339132 h 6857999"/>
              <a:gd name="connsiteX3427" fmla="*/ 3158325 w 4528142"/>
              <a:gd name="connsiteY3427" fmla="*/ 1327480 h 6857999"/>
              <a:gd name="connsiteX3428" fmla="*/ 3153541 w 4528142"/>
              <a:gd name="connsiteY3428" fmla="*/ 1300278 h 6857999"/>
              <a:gd name="connsiteX3429" fmla="*/ 3148019 w 4528142"/>
              <a:gd name="connsiteY3429" fmla="*/ 1271567 h 6857999"/>
              <a:gd name="connsiteX3430" fmla="*/ 3144838 w 4528142"/>
              <a:gd name="connsiteY3430" fmla="*/ 1256790 h 6857999"/>
              <a:gd name="connsiteX3431" fmla="*/ 3141724 w 4528142"/>
              <a:gd name="connsiteY3431" fmla="*/ 1243627 h 6857999"/>
              <a:gd name="connsiteX3432" fmla="*/ 3137064 w 4528142"/>
              <a:gd name="connsiteY3432" fmla="*/ 1232012 h 6857999"/>
              <a:gd name="connsiteX3433" fmla="*/ 3132475 w 4528142"/>
              <a:gd name="connsiteY3433" fmla="*/ 1222013 h 6857999"/>
              <a:gd name="connsiteX3434" fmla="*/ 3129320 w 4528142"/>
              <a:gd name="connsiteY3434" fmla="*/ 1217310 h 6857999"/>
              <a:gd name="connsiteX3435" fmla="*/ 3126514 w 4528142"/>
              <a:gd name="connsiteY3435" fmla="*/ 1214504 h 6857999"/>
              <a:gd name="connsiteX3436" fmla="*/ 3123147 w 4528142"/>
              <a:gd name="connsiteY3436" fmla="*/ 1211137 h 6857999"/>
              <a:gd name="connsiteX3437" fmla="*/ 3119674 w 4528142"/>
              <a:gd name="connsiteY3437" fmla="*/ 1208437 h 6857999"/>
              <a:gd name="connsiteX3438" fmla="*/ 3115602 w 4528142"/>
              <a:gd name="connsiteY3438" fmla="*/ 1207458 h 6857999"/>
              <a:gd name="connsiteX3439" fmla="*/ 3111811 w 4528142"/>
              <a:gd name="connsiteY3439" fmla="*/ 1206760 h 6857999"/>
              <a:gd name="connsiteX3440" fmla="*/ 3107529 w 4528142"/>
              <a:gd name="connsiteY3440" fmla="*/ 1207114 h 6857999"/>
              <a:gd name="connsiteX3441" fmla="*/ 3102754 w 4528142"/>
              <a:gd name="connsiteY3441" fmla="*/ 1208522 h 6857999"/>
              <a:gd name="connsiteX3442" fmla="*/ 3099990 w 4528142"/>
              <a:gd name="connsiteY3442" fmla="*/ 1197256 h 6857999"/>
              <a:gd name="connsiteX3443" fmla="*/ 3099291 w 4528142"/>
              <a:gd name="connsiteY3443" fmla="*/ 1193465 h 6857999"/>
              <a:gd name="connsiteX3444" fmla="*/ 3099715 w 4528142"/>
              <a:gd name="connsiteY3444" fmla="*/ 1190797 h 6857999"/>
              <a:gd name="connsiteX3445" fmla="*/ 3100313 w 4528142"/>
              <a:gd name="connsiteY3445" fmla="*/ 1189077 h 6857999"/>
              <a:gd name="connsiteX3446" fmla="*/ 3102033 w 4528142"/>
              <a:gd name="connsiteY3446" fmla="*/ 1188479 h 6857999"/>
              <a:gd name="connsiteX3447" fmla="*/ 3103368 w 4528142"/>
              <a:gd name="connsiteY3447" fmla="*/ 1188265 h 6857999"/>
              <a:gd name="connsiteX3448" fmla="*/ 3105649 w 4528142"/>
              <a:gd name="connsiteY3448" fmla="*/ 1188228 h 6857999"/>
              <a:gd name="connsiteX3449" fmla="*/ 3110387 w 4528142"/>
              <a:gd name="connsiteY3449" fmla="*/ 1189102 h 6857999"/>
              <a:gd name="connsiteX3450" fmla="*/ 3112951 w 4528142"/>
              <a:gd name="connsiteY3450" fmla="*/ 1189346 h 6857999"/>
              <a:gd name="connsiteX3451" fmla="*/ 3115899 w 4528142"/>
              <a:gd name="connsiteY3451" fmla="*/ 1189203 h 6857999"/>
              <a:gd name="connsiteX3452" fmla="*/ 3118955 w 4528142"/>
              <a:gd name="connsiteY3452" fmla="*/ 1188393 h 6857999"/>
              <a:gd name="connsiteX3453" fmla="*/ 3121728 w 4528142"/>
              <a:gd name="connsiteY3453" fmla="*/ 1187303 h 6857999"/>
              <a:gd name="connsiteX3454" fmla="*/ 3124820 w 4528142"/>
              <a:gd name="connsiteY3454" fmla="*/ 1184211 h 6857999"/>
              <a:gd name="connsiteX3455" fmla="*/ 3128405 w 4528142"/>
              <a:gd name="connsiteY3455" fmla="*/ 1180064 h 6857999"/>
              <a:gd name="connsiteX3456" fmla="*/ 3126023 w 4528142"/>
              <a:gd name="connsiteY3456" fmla="*/ 1174590 h 6857999"/>
              <a:gd name="connsiteX3457" fmla="*/ 3123428 w 4528142"/>
              <a:gd name="connsiteY3457" fmla="*/ 1170450 h 6857999"/>
              <a:gd name="connsiteX3458" fmla="*/ 3121395 w 4528142"/>
              <a:gd name="connsiteY3458" fmla="*/ 1166871 h 6857999"/>
              <a:gd name="connsiteX3459" fmla="*/ 3118097 w 4528142"/>
              <a:gd name="connsiteY3459" fmla="*/ 1165119 h 6857999"/>
              <a:gd name="connsiteX3460" fmla="*/ 3114905 w 4528142"/>
              <a:gd name="connsiteY3460" fmla="*/ 1162699 h 6857999"/>
              <a:gd name="connsiteX3461" fmla="*/ 3111114 w 4528142"/>
              <a:gd name="connsiteY3461" fmla="*/ 1162002 h 6857999"/>
              <a:gd name="connsiteX3462" fmla="*/ 3107884 w 4528142"/>
              <a:gd name="connsiteY3462" fmla="*/ 1161862 h 6857999"/>
              <a:gd name="connsiteX3463" fmla="*/ 3103987 w 4528142"/>
              <a:gd name="connsiteY3463" fmla="*/ 1161831 h 6857999"/>
              <a:gd name="connsiteX3464" fmla="*/ 3095703 w 4528142"/>
              <a:gd name="connsiteY3464" fmla="*/ 1162822 h 6857999"/>
              <a:gd name="connsiteX3465" fmla="*/ 3087802 w 4528142"/>
              <a:gd name="connsiteY3465" fmla="*/ 1163425 h 6857999"/>
              <a:gd name="connsiteX3466" fmla="*/ 3084293 w 4528142"/>
              <a:gd name="connsiteY3466" fmla="*/ 1163007 h 6857999"/>
              <a:gd name="connsiteX3467" fmla="*/ 3080502 w 4528142"/>
              <a:gd name="connsiteY3467" fmla="*/ 1162308 h 6857999"/>
              <a:gd name="connsiteX3468" fmla="*/ 3077204 w 4528142"/>
              <a:gd name="connsiteY3468" fmla="*/ 1160555 h 6857999"/>
              <a:gd name="connsiteX3469" fmla="*/ 3073906 w 4528142"/>
              <a:gd name="connsiteY3469" fmla="*/ 1158804 h 6857999"/>
              <a:gd name="connsiteX3470" fmla="*/ 3077273 w 4528142"/>
              <a:gd name="connsiteY3470" fmla="*/ 1162170 h 6857999"/>
              <a:gd name="connsiteX3471" fmla="*/ 3079585 w 4528142"/>
              <a:gd name="connsiteY3471" fmla="*/ 1166031 h 6857999"/>
              <a:gd name="connsiteX3472" fmla="*/ 3084002 w 4528142"/>
              <a:gd name="connsiteY3472" fmla="*/ 1175083 h 6857999"/>
              <a:gd name="connsiteX3473" fmla="*/ 3087644 w 4528142"/>
              <a:gd name="connsiteY3473" fmla="*/ 1184910 h 6857999"/>
              <a:gd name="connsiteX3474" fmla="*/ 3090233 w 4528142"/>
              <a:gd name="connsiteY3474" fmla="*/ 1195229 h 6857999"/>
              <a:gd name="connsiteX3475" fmla="*/ 3092435 w 4528142"/>
              <a:gd name="connsiteY3475" fmla="*/ 1205934 h 6857999"/>
              <a:gd name="connsiteX3476" fmla="*/ 3093864 w 4528142"/>
              <a:gd name="connsiteY3476" fmla="*/ 1217412 h 6857999"/>
              <a:gd name="connsiteX3477" fmla="*/ 3095881 w 4528142"/>
              <a:gd name="connsiteY3477" fmla="*/ 1239526 h 6857999"/>
              <a:gd name="connsiteX3478" fmla="*/ 3098671 w 4528142"/>
              <a:gd name="connsiteY3478" fmla="*/ 1260867 h 6857999"/>
              <a:gd name="connsiteX3479" fmla="*/ 3100031 w 4528142"/>
              <a:gd name="connsiteY3479" fmla="*/ 1270730 h 6857999"/>
              <a:gd name="connsiteX3480" fmla="*/ 3101884 w 4528142"/>
              <a:gd name="connsiteY3480" fmla="*/ 1279541 h 6857999"/>
              <a:gd name="connsiteX3481" fmla="*/ 3105282 w 4528142"/>
              <a:gd name="connsiteY3481" fmla="*/ 1286804 h 6857999"/>
              <a:gd name="connsiteX3482" fmla="*/ 3109173 w 4528142"/>
              <a:gd name="connsiteY3482" fmla="*/ 1293014 h 6857999"/>
              <a:gd name="connsiteX3483" fmla="*/ 3111418 w 4528142"/>
              <a:gd name="connsiteY3483" fmla="*/ 1295260 h 6857999"/>
              <a:gd name="connsiteX3484" fmla="*/ 3114223 w 4528142"/>
              <a:gd name="connsiteY3484" fmla="*/ 1298065 h 6857999"/>
              <a:gd name="connsiteX3485" fmla="*/ 3116855 w 4528142"/>
              <a:gd name="connsiteY3485" fmla="*/ 1299923 h 6857999"/>
              <a:gd name="connsiteX3486" fmla="*/ 3120260 w 4528142"/>
              <a:gd name="connsiteY3486" fmla="*/ 1301008 h 6857999"/>
              <a:gd name="connsiteX3487" fmla="*/ 3120413 w 4528142"/>
              <a:gd name="connsiteY3487" fmla="*/ 1326670 h 6857999"/>
              <a:gd name="connsiteX3488" fmla="*/ 3121233 w 4528142"/>
              <a:gd name="connsiteY3488" fmla="*/ 1352226 h 6857999"/>
              <a:gd name="connsiteX3489" fmla="*/ 3122788 w 4528142"/>
              <a:gd name="connsiteY3489" fmla="*/ 1379292 h 6857999"/>
              <a:gd name="connsiteX3490" fmla="*/ 3124452 w 4528142"/>
              <a:gd name="connsiteY3490" fmla="*/ 1405688 h 6857999"/>
              <a:gd name="connsiteX3491" fmla="*/ 3126885 w 4528142"/>
              <a:gd name="connsiteY3491" fmla="*/ 1431313 h 6857999"/>
              <a:gd name="connsiteX3492" fmla="*/ 3130268 w 4528142"/>
              <a:gd name="connsiteY3492" fmla="*/ 1457113 h 6857999"/>
              <a:gd name="connsiteX3493" fmla="*/ 3133757 w 4528142"/>
              <a:gd name="connsiteY3493" fmla="*/ 1482245 h 6857999"/>
              <a:gd name="connsiteX3494" fmla="*/ 3138298 w 4528142"/>
              <a:gd name="connsiteY3494" fmla="*/ 1506884 h 6857999"/>
              <a:gd name="connsiteX3495" fmla="*/ 3143051 w 4528142"/>
              <a:gd name="connsiteY3495" fmla="*/ 1530190 h 6857999"/>
              <a:gd name="connsiteX3496" fmla="*/ 3148192 w 4528142"/>
              <a:gd name="connsiteY3496" fmla="*/ 1553109 h 6857999"/>
              <a:gd name="connsiteX3497" fmla="*/ 3154985 w 4528142"/>
              <a:gd name="connsiteY3497" fmla="*/ 1573815 h 6857999"/>
              <a:gd name="connsiteX3498" fmla="*/ 3161883 w 4528142"/>
              <a:gd name="connsiteY3498" fmla="*/ 1593854 h 6857999"/>
              <a:gd name="connsiteX3499" fmla="*/ 3168993 w 4528142"/>
              <a:gd name="connsiteY3499" fmla="*/ 1612559 h 6857999"/>
              <a:gd name="connsiteX3500" fmla="*/ 3177473 w 4528142"/>
              <a:gd name="connsiteY3500" fmla="*/ 1628771 h 6857999"/>
              <a:gd name="connsiteX3501" fmla="*/ 3181821 w 4528142"/>
              <a:gd name="connsiteY3501" fmla="*/ 1636207 h 6857999"/>
              <a:gd name="connsiteX3502" fmla="*/ 3186273 w 4528142"/>
              <a:gd name="connsiteY3502" fmla="*/ 1642981 h 6857999"/>
              <a:gd name="connsiteX3503" fmla="*/ 3191498 w 4528142"/>
              <a:gd name="connsiteY3503" fmla="*/ 1648978 h 6857999"/>
              <a:gd name="connsiteX3504" fmla="*/ 3196338 w 4528142"/>
              <a:gd name="connsiteY3504" fmla="*/ 1655364 h 6857999"/>
              <a:gd name="connsiteX3505" fmla="*/ 3192054 w 4528142"/>
              <a:gd name="connsiteY3505" fmla="*/ 1655719 h 6857999"/>
              <a:gd name="connsiteX3506" fmla="*/ 3188332 w 4528142"/>
              <a:gd name="connsiteY3506" fmla="*/ 1656634 h 6857999"/>
              <a:gd name="connsiteX3507" fmla="*/ 3185556 w 4528142"/>
              <a:gd name="connsiteY3507" fmla="*/ 1657725 h 6857999"/>
              <a:gd name="connsiteX3508" fmla="*/ 3183625 w 4528142"/>
              <a:gd name="connsiteY3508" fmla="*/ 1659657 h 6857999"/>
              <a:gd name="connsiteX3509" fmla="*/ 3181692 w 4528142"/>
              <a:gd name="connsiteY3509" fmla="*/ 1661589 h 6857999"/>
              <a:gd name="connsiteX3510" fmla="*/ 3180428 w 4528142"/>
              <a:gd name="connsiteY3510" fmla="*/ 1663416 h 6857999"/>
              <a:gd name="connsiteX3511" fmla="*/ 3178140 w 4528142"/>
              <a:gd name="connsiteY3511" fmla="*/ 1669632 h 6857999"/>
              <a:gd name="connsiteX3512" fmla="*/ 3174900 w 4528142"/>
              <a:gd name="connsiteY3512" fmla="*/ 1681851 h 6857999"/>
              <a:gd name="connsiteX3513" fmla="*/ 3173385 w 4528142"/>
              <a:gd name="connsiteY3513" fmla="*/ 1687294 h 6857999"/>
              <a:gd name="connsiteX3514" fmla="*/ 3172015 w 4528142"/>
              <a:gd name="connsiteY3514" fmla="*/ 1689787 h 6857999"/>
              <a:gd name="connsiteX3515" fmla="*/ 3169695 w 4528142"/>
              <a:gd name="connsiteY3515" fmla="*/ 1692106 h 6857999"/>
              <a:gd name="connsiteX3516" fmla="*/ 3173093 w 4528142"/>
              <a:gd name="connsiteY3516" fmla="*/ 1699371 h 6857999"/>
              <a:gd name="connsiteX3517" fmla="*/ 3175053 w 4528142"/>
              <a:gd name="connsiteY3517" fmla="*/ 1707513 h 6857999"/>
              <a:gd name="connsiteX3518" fmla="*/ 3179250 w 4528142"/>
              <a:gd name="connsiteY3518" fmla="*/ 1724079 h 6857999"/>
              <a:gd name="connsiteX3519" fmla="*/ 3183237 w 4528142"/>
              <a:gd name="connsiteY3519" fmla="*/ 1741979 h 6857999"/>
              <a:gd name="connsiteX3520" fmla="*/ 3185503 w 4528142"/>
              <a:gd name="connsiteY3520" fmla="*/ 1760477 h 6857999"/>
              <a:gd name="connsiteX3521" fmla="*/ 3189540 w 4528142"/>
              <a:gd name="connsiteY3521" fmla="*/ 1798529 h 6857999"/>
              <a:gd name="connsiteX3522" fmla="*/ 3193298 w 4528142"/>
              <a:gd name="connsiteY3522" fmla="*/ 1836298 h 6857999"/>
              <a:gd name="connsiteX3523" fmla="*/ 3195670 w 4528142"/>
              <a:gd name="connsiteY3523" fmla="*/ 1854130 h 6857999"/>
              <a:gd name="connsiteX3524" fmla="*/ 3198640 w 4528142"/>
              <a:gd name="connsiteY3524" fmla="*/ 1870239 h 6857999"/>
              <a:gd name="connsiteX3525" fmla="*/ 3203437 w 4528142"/>
              <a:gd name="connsiteY3525" fmla="*/ 1885086 h 6857999"/>
              <a:gd name="connsiteX3526" fmla="*/ 3205714 w 4528142"/>
              <a:gd name="connsiteY3526" fmla="*/ 1891226 h 6857999"/>
              <a:gd name="connsiteX3527" fmla="*/ 3207884 w 4528142"/>
              <a:gd name="connsiteY3527" fmla="*/ 1898035 h 6857999"/>
              <a:gd name="connsiteX3528" fmla="*/ 3211600 w 4528142"/>
              <a:gd name="connsiteY3528" fmla="*/ 1903298 h 6857999"/>
              <a:gd name="connsiteX3529" fmla="*/ 3214930 w 4528142"/>
              <a:gd name="connsiteY3529" fmla="*/ 1908947 h 6857999"/>
              <a:gd name="connsiteX3530" fmla="*/ 3218752 w 4528142"/>
              <a:gd name="connsiteY3530" fmla="*/ 1913543 h 6857999"/>
              <a:gd name="connsiteX3531" fmla="*/ 3223067 w 4528142"/>
              <a:gd name="connsiteY3531" fmla="*/ 1917084 h 6857999"/>
              <a:gd name="connsiteX3532" fmla="*/ 3227874 w 4528142"/>
              <a:gd name="connsiteY3532" fmla="*/ 1919572 h 6857999"/>
              <a:gd name="connsiteX3533" fmla="*/ 3232857 w 4528142"/>
              <a:gd name="connsiteY3533" fmla="*/ 1923008 h 6857999"/>
              <a:gd name="connsiteX3534" fmla="*/ 3238543 w 4528142"/>
              <a:gd name="connsiteY3534" fmla="*/ 1924056 h 6857999"/>
              <a:gd name="connsiteX3535" fmla="*/ 3245283 w 4528142"/>
              <a:gd name="connsiteY3535" fmla="*/ 1924612 h 6857999"/>
              <a:gd name="connsiteX3536" fmla="*/ 3245207 w 4528142"/>
              <a:gd name="connsiteY3536" fmla="*/ 1929175 h 6857999"/>
              <a:gd name="connsiteX3537" fmla="*/ 3245066 w 4528142"/>
              <a:gd name="connsiteY3537" fmla="*/ 1932125 h 6857999"/>
              <a:gd name="connsiteX3538" fmla="*/ 3243975 w 4528142"/>
              <a:gd name="connsiteY3538" fmla="*/ 1934899 h 6857999"/>
              <a:gd name="connsiteX3539" fmla="*/ 3242321 w 4528142"/>
              <a:gd name="connsiteY3539" fmla="*/ 1937112 h 6857999"/>
              <a:gd name="connsiteX3540" fmla="*/ 3240390 w 4528142"/>
              <a:gd name="connsiteY3540" fmla="*/ 1939044 h 6857999"/>
              <a:gd name="connsiteX3541" fmla="*/ 3237790 w 4528142"/>
              <a:gd name="connsiteY3541" fmla="*/ 1941084 h 6857999"/>
              <a:gd name="connsiteX3542" fmla="*/ 3232908 w 4528142"/>
              <a:gd name="connsiteY3542" fmla="*/ 1943159 h 6857999"/>
              <a:gd name="connsiteX3543" fmla="*/ 3220302 w 4528142"/>
              <a:gd name="connsiteY3543" fmla="*/ 1946786 h 6857999"/>
              <a:gd name="connsiteX3544" fmla="*/ 3214367 w 4528142"/>
              <a:gd name="connsiteY3544" fmla="*/ 1949353 h 6857999"/>
              <a:gd name="connsiteX3545" fmla="*/ 3212541 w 4528142"/>
              <a:gd name="connsiteY3545" fmla="*/ 1950618 h 6857999"/>
              <a:gd name="connsiteX3546" fmla="*/ 3210328 w 4528142"/>
              <a:gd name="connsiteY3546" fmla="*/ 1952271 h 6857999"/>
              <a:gd name="connsiteX3547" fmla="*/ 3206019 w 4528142"/>
              <a:gd name="connsiteY3547" fmla="*/ 1942552 h 6857999"/>
              <a:gd name="connsiteX3548" fmla="*/ 3201534 w 4528142"/>
              <a:gd name="connsiteY3548" fmla="*/ 1931883 h 6857999"/>
              <a:gd name="connsiteX3549" fmla="*/ 3197999 w 4528142"/>
              <a:gd name="connsiteY3549" fmla="*/ 1921389 h 6857999"/>
              <a:gd name="connsiteX3550" fmla="*/ 3194742 w 4528142"/>
              <a:gd name="connsiteY3550" fmla="*/ 1911177 h 6857999"/>
              <a:gd name="connsiteX3551" fmla="*/ 3189566 w 4528142"/>
              <a:gd name="connsiteY3551" fmla="*/ 1890538 h 6857999"/>
              <a:gd name="connsiteX3552" fmla="*/ 3185055 w 4528142"/>
              <a:gd name="connsiteY3552" fmla="*/ 1869795 h 6857999"/>
              <a:gd name="connsiteX3553" fmla="*/ 3182159 w 4528142"/>
              <a:gd name="connsiteY3553" fmla="*/ 1849121 h 6857999"/>
              <a:gd name="connsiteX3554" fmla="*/ 3179545 w 4528142"/>
              <a:gd name="connsiteY3554" fmla="*/ 1828729 h 6857999"/>
              <a:gd name="connsiteX3555" fmla="*/ 3175263 w 4528142"/>
              <a:gd name="connsiteY3555" fmla="*/ 1788115 h 6857999"/>
              <a:gd name="connsiteX3556" fmla="*/ 3173383 w 4528142"/>
              <a:gd name="connsiteY3556" fmla="*/ 1769230 h 6857999"/>
              <a:gd name="connsiteX3557" fmla="*/ 3171609 w 4528142"/>
              <a:gd name="connsiteY3557" fmla="*/ 1749678 h 6857999"/>
              <a:gd name="connsiteX3558" fmla="*/ 3168572 w 4528142"/>
              <a:gd name="connsiteY3558" fmla="*/ 1731951 h 6857999"/>
              <a:gd name="connsiteX3559" fmla="*/ 3164866 w 4528142"/>
              <a:gd name="connsiteY3559" fmla="*/ 1714332 h 6857999"/>
              <a:gd name="connsiteX3560" fmla="*/ 3159333 w 4528142"/>
              <a:gd name="connsiteY3560" fmla="*/ 1697978 h 6857999"/>
              <a:gd name="connsiteX3561" fmla="*/ 3156428 w 4528142"/>
              <a:gd name="connsiteY3561" fmla="*/ 1689660 h 6857999"/>
              <a:gd name="connsiteX3562" fmla="*/ 3153029 w 4528142"/>
              <a:gd name="connsiteY3562" fmla="*/ 1682398 h 6857999"/>
              <a:gd name="connsiteX3563" fmla="*/ 3149349 w 4528142"/>
              <a:gd name="connsiteY3563" fmla="*/ 1674853 h 6857999"/>
              <a:gd name="connsiteX3564" fmla="*/ 3144897 w 4528142"/>
              <a:gd name="connsiteY3564" fmla="*/ 1668082 h 6857999"/>
              <a:gd name="connsiteX3565" fmla="*/ 3140444 w 4528142"/>
              <a:gd name="connsiteY3565" fmla="*/ 1661311 h 6857999"/>
              <a:gd name="connsiteX3566" fmla="*/ 3134938 w 4528142"/>
              <a:gd name="connsiteY3566" fmla="*/ 1655031 h 6857999"/>
              <a:gd name="connsiteX3567" fmla="*/ 3133779 w 4528142"/>
              <a:gd name="connsiteY3567" fmla="*/ 1656190 h 6857999"/>
              <a:gd name="connsiteX3568" fmla="*/ 3132233 w 4528142"/>
              <a:gd name="connsiteY3568" fmla="*/ 1657737 h 6857999"/>
              <a:gd name="connsiteX3569" fmla="*/ 3130263 w 4528142"/>
              <a:gd name="connsiteY3569" fmla="*/ 1661951 h 6857999"/>
              <a:gd name="connsiteX3570" fmla="*/ 3128574 w 4528142"/>
              <a:gd name="connsiteY3570" fmla="*/ 1666445 h 6857999"/>
              <a:gd name="connsiteX3571" fmla="*/ 3128115 w 4528142"/>
              <a:gd name="connsiteY3571" fmla="*/ 1671397 h 6857999"/>
              <a:gd name="connsiteX3572" fmla="*/ 3126769 w 4528142"/>
              <a:gd name="connsiteY3572" fmla="*/ 1683964 h 6857999"/>
              <a:gd name="connsiteX3573" fmla="*/ 3126479 w 4528142"/>
              <a:gd name="connsiteY3573" fmla="*/ 1696041 h 6857999"/>
              <a:gd name="connsiteX3574" fmla="*/ 3125836 w 4528142"/>
              <a:gd name="connsiteY3574" fmla="*/ 1706222 h 6857999"/>
              <a:gd name="connsiteX3575" fmla="*/ 3124816 w 4528142"/>
              <a:gd name="connsiteY3575" fmla="*/ 1710611 h 6857999"/>
              <a:gd name="connsiteX3576" fmla="*/ 3123443 w 4528142"/>
              <a:gd name="connsiteY3576" fmla="*/ 1713105 h 6857999"/>
              <a:gd name="connsiteX3577" fmla="*/ 3122845 w 4528142"/>
              <a:gd name="connsiteY3577" fmla="*/ 1714826 h 6857999"/>
              <a:gd name="connsiteX3578" fmla="*/ 3122072 w 4528142"/>
              <a:gd name="connsiteY3578" fmla="*/ 1715599 h 6857999"/>
              <a:gd name="connsiteX3579" fmla="*/ 3120737 w 4528142"/>
              <a:gd name="connsiteY3579" fmla="*/ 1715811 h 6857999"/>
              <a:gd name="connsiteX3580" fmla="*/ 3119404 w 4528142"/>
              <a:gd name="connsiteY3580" fmla="*/ 1716023 h 6857999"/>
              <a:gd name="connsiteX3581" fmla="*/ 3116000 w 4528142"/>
              <a:gd name="connsiteY3581" fmla="*/ 1714937 h 6857999"/>
              <a:gd name="connsiteX3582" fmla="*/ 3112246 w 4528142"/>
              <a:gd name="connsiteY3582" fmla="*/ 1711956 h 6857999"/>
              <a:gd name="connsiteX3583" fmla="*/ 3117736 w 4528142"/>
              <a:gd name="connsiteY3583" fmla="*/ 1736771 h 6857999"/>
              <a:gd name="connsiteX3584" fmla="*/ 3122907 w 4528142"/>
              <a:gd name="connsiteY3584" fmla="*/ 1763586 h 6857999"/>
              <a:gd name="connsiteX3585" fmla="*/ 3126813 w 4528142"/>
              <a:gd name="connsiteY3585" fmla="*/ 1792231 h 6857999"/>
              <a:gd name="connsiteX3586" fmla="*/ 3130895 w 4528142"/>
              <a:gd name="connsiteY3586" fmla="*/ 1821819 h 6857999"/>
              <a:gd name="connsiteX3587" fmla="*/ 3133535 w 4528142"/>
              <a:gd name="connsiteY3587" fmla="*/ 1852289 h 6857999"/>
              <a:gd name="connsiteX3588" fmla="*/ 3137124 w 4528142"/>
              <a:gd name="connsiteY3588" fmla="*/ 1882933 h 6857999"/>
              <a:gd name="connsiteX3589" fmla="*/ 3142195 w 4528142"/>
              <a:gd name="connsiteY3589" fmla="*/ 1945205 h 6857999"/>
              <a:gd name="connsiteX3590" fmla="*/ 3147371 w 4528142"/>
              <a:gd name="connsiteY3590" fmla="*/ 2006809 h 6857999"/>
              <a:gd name="connsiteX3591" fmla="*/ 3150224 w 4528142"/>
              <a:gd name="connsiteY3591" fmla="*/ 2035944 h 6857999"/>
              <a:gd name="connsiteX3592" fmla="*/ 3152798 w 4528142"/>
              <a:gd name="connsiteY3592" fmla="*/ 2064798 h 6857999"/>
              <a:gd name="connsiteX3593" fmla="*/ 3156741 w 4528142"/>
              <a:gd name="connsiteY3593" fmla="*/ 2091159 h 6857999"/>
              <a:gd name="connsiteX3594" fmla="*/ 3160897 w 4528142"/>
              <a:gd name="connsiteY3594" fmla="*/ 2116186 h 6857999"/>
              <a:gd name="connsiteX3595" fmla="*/ 3165089 w 4528142"/>
              <a:gd name="connsiteY3595" fmla="*/ 2138930 h 6857999"/>
              <a:gd name="connsiteX3596" fmla="*/ 3170373 w 4528142"/>
              <a:gd name="connsiteY3596" fmla="*/ 2158900 h 6857999"/>
              <a:gd name="connsiteX3597" fmla="*/ 3165734 w 4528142"/>
              <a:gd name="connsiteY3597" fmla="*/ 2163539 h 6857999"/>
              <a:gd name="connsiteX3598" fmla="*/ 3162855 w 4528142"/>
              <a:gd name="connsiteY3598" fmla="*/ 2165297 h 6857999"/>
              <a:gd name="connsiteX3599" fmla="*/ 3161133 w 4528142"/>
              <a:gd name="connsiteY3599" fmla="*/ 2165896 h 6857999"/>
              <a:gd name="connsiteX3600" fmla="*/ 3160186 w 4528142"/>
              <a:gd name="connsiteY3600" fmla="*/ 2165720 h 6857999"/>
              <a:gd name="connsiteX3601" fmla="*/ 3158010 w 4528142"/>
              <a:gd name="connsiteY3601" fmla="*/ 2165090 h 6857999"/>
              <a:gd name="connsiteX3602" fmla="*/ 3156539 w 4528142"/>
              <a:gd name="connsiteY3602" fmla="*/ 2162072 h 6857999"/>
              <a:gd name="connsiteX3603" fmla="*/ 3155839 w 4528142"/>
              <a:gd name="connsiteY3603" fmla="*/ 2158281 h 6857999"/>
              <a:gd name="connsiteX3604" fmla="*/ 3154654 w 4528142"/>
              <a:gd name="connsiteY3604" fmla="*/ 2149366 h 6857999"/>
              <a:gd name="connsiteX3605" fmla="*/ 3153961 w 4528142"/>
              <a:gd name="connsiteY3605" fmla="*/ 2139397 h 6857999"/>
              <a:gd name="connsiteX3606" fmla="*/ 3154035 w 4528142"/>
              <a:gd name="connsiteY3606" fmla="*/ 2134832 h 6857999"/>
              <a:gd name="connsiteX3607" fmla="*/ 3153162 w 4528142"/>
              <a:gd name="connsiteY3607" fmla="*/ 2130093 h 6857999"/>
              <a:gd name="connsiteX3608" fmla="*/ 3151689 w 4528142"/>
              <a:gd name="connsiteY3608" fmla="*/ 2127076 h 6857999"/>
              <a:gd name="connsiteX3609" fmla="*/ 3150287 w 4528142"/>
              <a:gd name="connsiteY3609" fmla="*/ 2125673 h 6857999"/>
              <a:gd name="connsiteX3610" fmla="*/ 3149338 w 4528142"/>
              <a:gd name="connsiteY3610" fmla="*/ 2125499 h 6857999"/>
              <a:gd name="connsiteX3611" fmla="*/ 3148112 w 4528142"/>
              <a:gd name="connsiteY3611" fmla="*/ 2125042 h 6857999"/>
              <a:gd name="connsiteX3612" fmla="*/ 3146110 w 4528142"/>
              <a:gd name="connsiteY3612" fmla="*/ 2125360 h 6857999"/>
              <a:gd name="connsiteX3613" fmla="*/ 3145056 w 4528142"/>
              <a:gd name="connsiteY3613" fmla="*/ 2125853 h 6857999"/>
              <a:gd name="connsiteX3614" fmla="*/ 3148623 w 4528142"/>
              <a:gd name="connsiteY3614" fmla="*/ 2140244 h 6857999"/>
              <a:gd name="connsiteX3615" fmla="*/ 3151350 w 4528142"/>
              <a:gd name="connsiteY3615" fmla="*/ 2153792 h 6857999"/>
              <a:gd name="connsiteX3616" fmla="*/ 3153584 w 4528142"/>
              <a:gd name="connsiteY3616" fmla="*/ 2168395 h 6857999"/>
              <a:gd name="connsiteX3617" fmla="*/ 3155257 w 4528142"/>
              <a:gd name="connsiteY3617" fmla="*/ 2182435 h 6857999"/>
              <a:gd name="connsiteX3618" fmla="*/ 3156929 w 4528142"/>
              <a:gd name="connsiteY3618" fmla="*/ 2196476 h 6857999"/>
              <a:gd name="connsiteX3619" fmla="*/ 3158216 w 4528142"/>
              <a:gd name="connsiteY3619" fmla="*/ 2210902 h 6857999"/>
              <a:gd name="connsiteX3620" fmla="*/ 3158612 w 4528142"/>
              <a:gd name="connsiteY3620" fmla="*/ 2239127 h 6857999"/>
              <a:gd name="connsiteX3621" fmla="*/ 3159676 w 4528142"/>
              <a:gd name="connsiteY3621" fmla="*/ 2267245 h 6857999"/>
              <a:gd name="connsiteX3622" fmla="*/ 3158739 w 4528142"/>
              <a:gd name="connsiteY3622" fmla="*/ 2295681 h 6857999"/>
              <a:gd name="connsiteX3623" fmla="*/ 3157356 w 4528142"/>
              <a:gd name="connsiteY3623" fmla="*/ 2351501 h 6857999"/>
              <a:gd name="connsiteX3624" fmla="*/ 3157965 w 4528142"/>
              <a:gd name="connsiteY3624" fmla="*/ 2378390 h 6857999"/>
              <a:gd name="connsiteX3625" fmla="*/ 3158679 w 4528142"/>
              <a:gd name="connsiteY3625" fmla="*/ 2404614 h 6857999"/>
              <a:gd name="connsiteX3626" fmla="*/ 3160553 w 4528142"/>
              <a:gd name="connsiteY3626" fmla="*/ 2429678 h 6857999"/>
              <a:gd name="connsiteX3627" fmla="*/ 3162918 w 4528142"/>
              <a:gd name="connsiteY3627" fmla="*/ 2453687 h 6857999"/>
              <a:gd name="connsiteX3628" fmla="*/ 3164734 w 4528142"/>
              <a:gd name="connsiteY3628" fmla="*/ 2464779 h 6857999"/>
              <a:gd name="connsiteX3629" fmla="*/ 3166830 w 4528142"/>
              <a:gd name="connsiteY3629" fmla="*/ 2476152 h 6857999"/>
              <a:gd name="connsiteX3630" fmla="*/ 3169806 w 4528142"/>
              <a:gd name="connsiteY3630" fmla="*/ 2486084 h 6857999"/>
              <a:gd name="connsiteX3631" fmla="*/ 3172675 w 4528142"/>
              <a:gd name="connsiteY3631" fmla="*/ 2496684 h 6857999"/>
              <a:gd name="connsiteX3632" fmla="*/ 3176705 w 4528142"/>
              <a:gd name="connsiteY3632" fmla="*/ 2506123 h 6857999"/>
              <a:gd name="connsiteX3633" fmla="*/ 3180558 w 4528142"/>
              <a:gd name="connsiteY3633" fmla="*/ 2514616 h 6857999"/>
              <a:gd name="connsiteX3634" fmla="*/ 3185360 w 4528142"/>
              <a:gd name="connsiteY3634" fmla="*/ 2523283 h 6857999"/>
              <a:gd name="connsiteX3635" fmla="*/ 3190935 w 4528142"/>
              <a:gd name="connsiteY3635" fmla="*/ 2531177 h 6857999"/>
              <a:gd name="connsiteX3636" fmla="*/ 3187000 w 4528142"/>
              <a:gd name="connsiteY3636" fmla="*/ 2533427 h 6857999"/>
              <a:gd name="connsiteX3637" fmla="*/ 3183559 w 4528142"/>
              <a:gd name="connsiteY3637" fmla="*/ 2534624 h 6857999"/>
              <a:gd name="connsiteX3638" fmla="*/ 3181278 w 4528142"/>
              <a:gd name="connsiteY3638" fmla="*/ 2534660 h 6857999"/>
              <a:gd name="connsiteX3639" fmla="*/ 3179488 w 4528142"/>
              <a:gd name="connsiteY3639" fmla="*/ 2533643 h 6857999"/>
              <a:gd name="connsiteX3640" fmla="*/ 3178085 w 4528142"/>
              <a:gd name="connsiteY3640" fmla="*/ 2532241 h 6857999"/>
              <a:gd name="connsiteX3641" fmla="*/ 3176508 w 4528142"/>
              <a:gd name="connsiteY3641" fmla="*/ 2529889 h 6857999"/>
              <a:gd name="connsiteX3642" fmla="*/ 3174792 w 4528142"/>
              <a:gd name="connsiteY3642" fmla="*/ 2524311 h 6857999"/>
              <a:gd name="connsiteX3643" fmla="*/ 3173463 w 4528142"/>
              <a:gd name="connsiteY3643" fmla="*/ 2518344 h 6857999"/>
              <a:gd name="connsiteX3644" fmla="*/ 3172272 w 4528142"/>
              <a:gd name="connsiteY3644" fmla="*/ 2515606 h 6857999"/>
              <a:gd name="connsiteX3645" fmla="*/ 3171361 w 4528142"/>
              <a:gd name="connsiteY3645" fmla="*/ 2513149 h 6857999"/>
              <a:gd name="connsiteX3646" fmla="*/ 3169677 w 4528142"/>
              <a:gd name="connsiteY3646" fmla="*/ 2511466 h 6857999"/>
              <a:gd name="connsiteX3647" fmla="*/ 3167502 w 4528142"/>
              <a:gd name="connsiteY3647" fmla="*/ 2510836 h 6857999"/>
              <a:gd name="connsiteX3648" fmla="*/ 3164552 w 4528142"/>
              <a:gd name="connsiteY3648" fmla="*/ 2510979 h 6857999"/>
              <a:gd name="connsiteX3649" fmla="*/ 3161778 w 4528142"/>
              <a:gd name="connsiteY3649" fmla="*/ 2512071 h 6857999"/>
              <a:gd name="connsiteX3650" fmla="*/ 3164055 w 4528142"/>
              <a:gd name="connsiteY3650" fmla="*/ 2518211 h 6857999"/>
              <a:gd name="connsiteX3651" fmla="*/ 3164998 w 4528142"/>
              <a:gd name="connsiteY3651" fmla="*/ 2524564 h 6857999"/>
              <a:gd name="connsiteX3652" fmla="*/ 3165272 w 4528142"/>
              <a:gd name="connsiteY3652" fmla="*/ 2531024 h 6857999"/>
              <a:gd name="connsiteX3653" fmla="*/ 3165829 w 4528142"/>
              <a:gd name="connsiteY3653" fmla="*/ 2537762 h 6857999"/>
              <a:gd name="connsiteX3654" fmla="*/ 3165823 w 4528142"/>
              <a:gd name="connsiteY3654" fmla="*/ 2543941 h 6857999"/>
              <a:gd name="connsiteX3655" fmla="*/ 3165151 w 4528142"/>
              <a:gd name="connsiteY3655" fmla="*/ 2550226 h 6857999"/>
              <a:gd name="connsiteX3656" fmla="*/ 3163031 w 4528142"/>
              <a:gd name="connsiteY3656" fmla="*/ 2563569 h 6857999"/>
              <a:gd name="connsiteX3657" fmla="*/ 3159685 w 4528142"/>
              <a:gd name="connsiteY3657" fmla="*/ 2576455 h 6857999"/>
              <a:gd name="connsiteX3658" fmla="*/ 3156338 w 4528142"/>
              <a:gd name="connsiteY3658" fmla="*/ 2589343 h 6857999"/>
              <a:gd name="connsiteX3659" fmla="*/ 3148313 w 4528142"/>
              <a:gd name="connsiteY3659" fmla="*/ 2615327 h 6857999"/>
              <a:gd name="connsiteX3660" fmla="*/ 3144686 w 4528142"/>
              <a:gd name="connsiteY3660" fmla="*/ 2627933 h 6857999"/>
              <a:gd name="connsiteX3661" fmla="*/ 3141727 w 4528142"/>
              <a:gd name="connsiteY3661" fmla="*/ 2640432 h 6857999"/>
              <a:gd name="connsiteX3662" fmla="*/ 3140102 w 4528142"/>
              <a:gd name="connsiteY3662" fmla="*/ 2652720 h 6857999"/>
              <a:gd name="connsiteX3663" fmla="*/ 3139149 w 4528142"/>
              <a:gd name="connsiteY3663" fmla="*/ 2658723 h 6857999"/>
              <a:gd name="connsiteX3664" fmla="*/ 3139143 w 4528142"/>
              <a:gd name="connsiteY3664" fmla="*/ 2664903 h 6857999"/>
              <a:gd name="connsiteX3665" fmla="*/ 3139524 w 4528142"/>
              <a:gd name="connsiteY3665" fmla="*/ 2670695 h 6857999"/>
              <a:gd name="connsiteX3666" fmla="*/ 3140186 w 4528142"/>
              <a:gd name="connsiteY3666" fmla="*/ 2676767 h 6857999"/>
              <a:gd name="connsiteX3667" fmla="*/ 3141235 w 4528142"/>
              <a:gd name="connsiteY3667" fmla="*/ 2682452 h 6857999"/>
              <a:gd name="connsiteX3668" fmla="*/ 3142564 w 4528142"/>
              <a:gd name="connsiteY3668" fmla="*/ 2688420 h 6857999"/>
              <a:gd name="connsiteX3669" fmla="*/ 3145613 w 4528142"/>
              <a:gd name="connsiteY3669" fmla="*/ 2693788 h 6857999"/>
              <a:gd name="connsiteX3670" fmla="*/ 3148943 w 4528142"/>
              <a:gd name="connsiteY3670" fmla="*/ 2699437 h 6857999"/>
              <a:gd name="connsiteX3671" fmla="*/ 3152274 w 4528142"/>
              <a:gd name="connsiteY3671" fmla="*/ 2705086 h 6857999"/>
              <a:gd name="connsiteX3672" fmla="*/ 3156657 w 4528142"/>
              <a:gd name="connsiteY3672" fmla="*/ 2710243 h 6857999"/>
              <a:gd name="connsiteX3673" fmla="*/ 3153809 w 4528142"/>
              <a:gd name="connsiteY3673" fmla="*/ 2715896 h 6857999"/>
              <a:gd name="connsiteX3674" fmla="*/ 3150785 w 4528142"/>
              <a:gd name="connsiteY3674" fmla="*/ 2720604 h 6857999"/>
              <a:gd name="connsiteX3675" fmla="*/ 3147376 w 4528142"/>
              <a:gd name="connsiteY3675" fmla="*/ 2725697 h 6857999"/>
              <a:gd name="connsiteX3676" fmla="*/ 3143019 w 4528142"/>
              <a:gd name="connsiteY3676" fmla="*/ 2730616 h 6857999"/>
              <a:gd name="connsiteX3677" fmla="*/ 3135744 w 4528142"/>
              <a:gd name="connsiteY3677" fmla="*/ 2739573 h 6857999"/>
              <a:gd name="connsiteX3678" fmla="*/ 3127909 w 4528142"/>
              <a:gd name="connsiteY3678" fmla="*/ 2747970 h 6857999"/>
              <a:gd name="connsiteX3679" fmla="*/ 3129899 w 4528142"/>
              <a:gd name="connsiteY3679" fmla="*/ 2760011 h 6857999"/>
              <a:gd name="connsiteX3680" fmla="*/ 3132345 w 4528142"/>
              <a:gd name="connsiteY3680" fmla="*/ 2773277 h 6857999"/>
              <a:gd name="connsiteX3681" fmla="*/ 3138852 w 4528142"/>
              <a:gd name="connsiteY3681" fmla="*/ 2799880 h 6857999"/>
              <a:gd name="connsiteX3682" fmla="*/ 3141684 w 4528142"/>
              <a:gd name="connsiteY3682" fmla="*/ 2812763 h 6857999"/>
              <a:gd name="connsiteX3683" fmla="*/ 3142345 w 4528142"/>
              <a:gd name="connsiteY3683" fmla="*/ 2818835 h 6857999"/>
              <a:gd name="connsiteX3684" fmla="*/ 3142621 w 4528142"/>
              <a:gd name="connsiteY3684" fmla="*/ 2825294 h 6857999"/>
              <a:gd name="connsiteX3685" fmla="*/ 3142335 w 4528142"/>
              <a:gd name="connsiteY3685" fmla="*/ 2831193 h 6857999"/>
              <a:gd name="connsiteX3686" fmla="*/ 3142330 w 4528142"/>
              <a:gd name="connsiteY3686" fmla="*/ 2837371 h 6857999"/>
              <a:gd name="connsiteX3687" fmla="*/ 3141096 w 4528142"/>
              <a:gd name="connsiteY3687" fmla="*/ 2843093 h 6857999"/>
              <a:gd name="connsiteX3688" fmla="*/ 3139020 w 4528142"/>
              <a:gd name="connsiteY3688" fmla="*/ 2847975 h 6857999"/>
              <a:gd name="connsiteX3689" fmla="*/ 3136072 w 4528142"/>
              <a:gd name="connsiteY3689" fmla="*/ 2848118 h 6857999"/>
              <a:gd name="connsiteX3690" fmla="*/ 3134669 w 4528142"/>
              <a:gd name="connsiteY3690" fmla="*/ 2846715 h 6857999"/>
              <a:gd name="connsiteX3691" fmla="*/ 3133091 w 4528142"/>
              <a:gd name="connsiteY3691" fmla="*/ 2844364 h 6857999"/>
              <a:gd name="connsiteX3692" fmla="*/ 3132673 w 4528142"/>
              <a:gd name="connsiteY3692" fmla="*/ 2840854 h 6857999"/>
              <a:gd name="connsiteX3693" fmla="*/ 3132504 w 4528142"/>
              <a:gd name="connsiteY3693" fmla="*/ 2833728 h 6857999"/>
              <a:gd name="connsiteX3694" fmla="*/ 3132721 w 4528142"/>
              <a:gd name="connsiteY3694" fmla="*/ 2826215 h 6857999"/>
              <a:gd name="connsiteX3695" fmla="*/ 3130333 w 4528142"/>
              <a:gd name="connsiteY3695" fmla="*/ 2826919 h 6857999"/>
              <a:gd name="connsiteX3696" fmla="*/ 3128576 w 4528142"/>
              <a:gd name="connsiteY3696" fmla="*/ 2829799 h 6857999"/>
              <a:gd name="connsiteX3697" fmla="*/ 3127310 w 4528142"/>
              <a:gd name="connsiteY3697" fmla="*/ 2831626 h 6857999"/>
              <a:gd name="connsiteX3698" fmla="*/ 3126992 w 4528142"/>
              <a:gd name="connsiteY3698" fmla="*/ 2833628 h 6857999"/>
              <a:gd name="connsiteX3699" fmla="*/ 3126144 w 4528142"/>
              <a:gd name="connsiteY3699" fmla="*/ 2838965 h 6857999"/>
              <a:gd name="connsiteX3700" fmla="*/ 3125016 w 4528142"/>
              <a:gd name="connsiteY3700" fmla="*/ 2844022 h 6857999"/>
              <a:gd name="connsiteX3701" fmla="*/ 3117716 w 4528142"/>
              <a:gd name="connsiteY3701" fmla="*/ 2842904 h 6857999"/>
              <a:gd name="connsiteX3702" fmla="*/ 3109922 w 4528142"/>
              <a:gd name="connsiteY3702" fmla="*/ 2842841 h 6857999"/>
              <a:gd name="connsiteX3703" fmla="*/ 3107254 w 4528142"/>
              <a:gd name="connsiteY3703" fmla="*/ 2843264 h 6857999"/>
              <a:gd name="connsiteX3704" fmla="*/ 3104198 w 4528142"/>
              <a:gd name="connsiteY3704" fmla="*/ 2844075 h 6857999"/>
              <a:gd name="connsiteX3705" fmla="*/ 3102372 w 4528142"/>
              <a:gd name="connsiteY3705" fmla="*/ 2845340 h 6857999"/>
              <a:gd name="connsiteX3706" fmla="*/ 3099598 w 4528142"/>
              <a:gd name="connsiteY3706" fmla="*/ 2846430 h 6857999"/>
              <a:gd name="connsiteX3707" fmla="*/ 3097666 w 4528142"/>
              <a:gd name="connsiteY3707" fmla="*/ 2848362 h 6857999"/>
              <a:gd name="connsiteX3708" fmla="*/ 3095346 w 4528142"/>
              <a:gd name="connsiteY3708" fmla="*/ 2850682 h 6857999"/>
              <a:gd name="connsiteX3709" fmla="*/ 3091551 w 4528142"/>
              <a:gd name="connsiteY3709" fmla="*/ 2856161 h 6857999"/>
              <a:gd name="connsiteX3710" fmla="*/ 3089263 w 4528142"/>
              <a:gd name="connsiteY3710" fmla="*/ 2862377 h 6857999"/>
              <a:gd name="connsiteX3711" fmla="*/ 3087150 w 4528142"/>
              <a:gd name="connsiteY3711" fmla="*/ 2869542 h 6857999"/>
              <a:gd name="connsiteX3712" fmla="*/ 3085107 w 4528142"/>
              <a:gd name="connsiteY3712" fmla="*/ 2878319 h 6857999"/>
              <a:gd name="connsiteX3713" fmla="*/ 3084009 w 4528142"/>
              <a:gd name="connsiteY3713" fmla="*/ 2887273 h 6857999"/>
              <a:gd name="connsiteX3714" fmla="*/ 3083090 w 4528142"/>
              <a:gd name="connsiteY3714" fmla="*/ 2897173 h 6857999"/>
              <a:gd name="connsiteX3715" fmla="*/ 3083009 w 4528142"/>
              <a:gd name="connsiteY3715" fmla="*/ 2907915 h 6857999"/>
              <a:gd name="connsiteX3716" fmla="*/ 3083867 w 4528142"/>
              <a:gd name="connsiteY3716" fmla="*/ 2931189 h 6857999"/>
              <a:gd name="connsiteX3717" fmla="*/ 3086133 w 4528142"/>
              <a:gd name="connsiteY3717" fmla="*/ 2955860 h 6857999"/>
              <a:gd name="connsiteX3718" fmla="*/ 3089902 w 4528142"/>
              <a:gd name="connsiteY3718" fmla="*/ 2981273 h 6857999"/>
              <a:gd name="connsiteX3719" fmla="*/ 3094339 w 4528142"/>
              <a:gd name="connsiteY3719" fmla="*/ 3006580 h 6857999"/>
              <a:gd name="connsiteX3720" fmla="*/ 3103038 w 4528142"/>
              <a:gd name="connsiteY3720" fmla="*/ 3056245 h 6857999"/>
              <a:gd name="connsiteX3721" fmla="*/ 3111005 w 4528142"/>
              <a:gd name="connsiteY3721" fmla="*/ 3098224 h 6857999"/>
              <a:gd name="connsiteX3722" fmla="*/ 3113974 w 4528142"/>
              <a:gd name="connsiteY3722" fmla="*/ 3114337 h 6857999"/>
              <a:gd name="connsiteX3723" fmla="*/ 3114911 w 4528142"/>
              <a:gd name="connsiteY3723" fmla="*/ 3126868 h 6857999"/>
              <a:gd name="connsiteX3724" fmla="*/ 3113714 w 4528142"/>
              <a:gd name="connsiteY3724" fmla="*/ 3130310 h 6857999"/>
              <a:gd name="connsiteX3725" fmla="*/ 3112450 w 4528142"/>
              <a:gd name="connsiteY3725" fmla="*/ 3132136 h 6857999"/>
              <a:gd name="connsiteX3726" fmla="*/ 3111010 w 4528142"/>
              <a:gd name="connsiteY3726" fmla="*/ 3133015 h 6857999"/>
              <a:gd name="connsiteX3727" fmla="*/ 3109500 w 4528142"/>
              <a:gd name="connsiteY3727" fmla="*/ 3132279 h 6857999"/>
              <a:gd name="connsiteX3728" fmla="*/ 3105815 w 4528142"/>
              <a:gd name="connsiteY3728" fmla="*/ 3130914 h 6857999"/>
              <a:gd name="connsiteX3729" fmla="*/ 3103359 w 4528142"/>
              <a:gd name="connsiteY3729" fmla="*/ 3130002 h 6857999"/>
              <a:gd name="connsiteX3730" fmla="*/ 3100690 w 4528142"/>
              <a:gd name="connsiteY3730" fmla="*/ 3130426 h 6857999"/>
              <a:gd name="connsiteX3731" fmla="*/ 3099386 w 4528142"/>
              <a:gd name="connsiteY3731" fmla="*/ 3175504 h 6857999"/>
              <a:gd name="connsiteX3732" fmla="*/ 3098576 w 4528142"/>
              <a:gd name="connsiteY3732" fmla="*/ 3219526 h 6857999"/>
              <a:gd name="connsiteX3733" fmla="*/ 3095656 w 4528142"/>
              <a:gd name="connsiteY3733" fmla="*/ 3305504 h 6857999"/>
              <a:gd name="connsiteX3734" fmla="*/ 3093228 w 4528142"/>
              <a:gd name="connsiteY3734" fmla="*/ 3349459 h 6857999"/>
              <a:gd name="connsiteX3735" fmla="*/ 3090031 w 4528142"/>
              <a:gd name="connsiteY3735" fmla="*/ 3394185 h 6857999"/>
              <a:gd name="connsiteX3736" fmla="*/ 3087657 w 4528142"/>
              <a:gd name="connsiteY3736" fmla="*/ 3417324 h 6857999"/>
              <a:gd name="connsiteX3737" fmla="*/ 3084619 w 4528142"/>
              <a:gd name="connsiteY3737" fmla="*/ 3440564 h 6857999"/>
              <a:gd name="connsiteX3738" fmla="*/ 3081474 w 4528142"/>
              <a:gd name="connsiteY3738" fmla="*/ 3464474 h 6857999"/>
              <a:gd name="connsiteX3739" fmla="*/ 3077276 w 4528142"/>
              <a:gd name="connsiteY3739" fmla="*/ 3488875 h 6857999"/>
              <a:gd name="connsiteX3740" fmla="*/ 3078186 w 4528142"/>
              <a:gd name="connsiteY3740" fmla="*/ 3491332 h 6857999"/>
              <a:gd name="connsiteX3741" fmla="*/ 3079028 w 4528142"/>
              <a:gd name="connsiteY3741" fmla="*/ 3492173 h 6857999"/>
              <a:gd name="connsiteX3742" fmla="*/ 3080257 w 4528142"/>
              <a:gd name="connsiteY3742" fmla="*/ 3492629 h 6857999"/>
              <a:gd name="connsiteX3743" fmla="*/ 3081977 w 4528142"/>
              <a:gd name="connsiteY3743" fmla="*/ 3492030 h 6857999"/>
              <a:gd name="connsiteX3744" fmla="*/ 3084857 w 4528142"/>
              <a:gd name="connsiteY3744" fmla="*/ 3490273 h 6857999"/>
              <a:gd name="connsiteX3745" fmla="*/ 3087001 w 4528142"/>
              <a:gd name="connsiteY3745" fmla="*/ 3487006 h 6857999"/>
              <a:gd name="connsiteX3746" fmla="*/ 3089041 w 4528142"/>
              <a:gd name="connsiteY3746" fmla="*/ 3484407 h 6857999"/>
              <a:gd name="connsiteX3747" fmla="*/ 3090904 w 4528142"/>
              <a:gd name="connsiteY3747" fmla="*/ 3480858 h 6857999"/>
              <a:gd name="connsiteX3748" fmla="*/ 3092486 w 4528142"/>
              <a:gd name="connsiteY3748" fmla="*/ 3477033 h 6857999"/>
              <a:gd name="connsiteX3749" fmla="*/ 3090866 w 4528142"/>
              <a:gd name="connsiteY3749" fmla="*/ 3483141 h 6857999"/>
              <a:gd name="connsiteX3750" fmla="*/ 3088088 w 4528142"/>
              <a:gd name="connsiteY3750" fmla="*/ 3490409 h 6857999"/>
              <a:gd name="connsiteX3751" fmla="*/ 3080557 w 4528142"/>
              <a:gd name="connsiteY3751" fmla="*/ 3509164 h 6857999"/>
              <a:gd name="connsiteX3752" fmla="*/ 3071725 w 4528142"/>
              <a:gd name="connsiteY3752" fmla="*/ 3532026 h 6857999"/>
              <a:gd name="connsiteX3753" fmla="*/ 3067537 w 4528142"/>
              <a:gd name="connsiteY3753" fmla="*/ 3544071 h 6857999"/>
              <a:gd name="connsiteX3754" fmla="*/ 3062576 w 4528142"/>
              <a:gd name="connsiteY3754" fmla="*/ 3556888 h 6857999"/>
              <a:gd name="connsiteX3755" fmla="*/ 3058949 w 4528142"/>
              <a:gd name="connsiteY3755" fmla="*/ 3569494 h 6857999"/>
              <a:gd name="connsiteX3756" fmla="*/ 3056763 w 4528142"/>
              <a:gd name="connsiteY3756" fmla="*/ 3581221 h 6857999"/>
              <a:gd name="connsiteX3757" fmla="*/ 3055138 w 4528142"/>
              <a:gd name="connsiteY3757" fmla="*/ 3593508 h 6857999"/>
              <a:gd name="connsiteX3758" fmla="*/ 3054572 w 4528142"/>
              <a:gd name="connsiteY3758" fmla="*/ 3599126 h 6857999"/>
              <a:gd name="connsiteX3759" fmla="*/ 3054005 w 4528142"/>
              <a:gd name="connsiteY3759" fmla="*/ 3604743 h 6857999"/>
              <a:gd name="connsiteX3760" fmla="*/ 3055158 w 4528142"/>
              <a:gd name="connsiteY3760" fmla="*/ 3609763 h 6857999"/>
              <a:gd name="connsiteX3761" fmla="*/ 3056033 w 4528142"/>
              <a:gd name="connsiteY3761" fmla="*/ 3614500 h 6857999"/>
              <a:gd name="connsiteX3762" fmla="*/ 3057572 w 4528142"/>
              <a:gd name="connsiteY3762" fmla="*/ 3619134 h 6857999"/>
              <a:gd name="connsiteX3763" fmla="*/ 3059393 w 4528142"/>
              <a:gd name="connsiteY3763" fmla="*/ 3624047 h 6857999"/>
              <a:gd name="connsiteX3764" fmla="*/ 3062375 w 4528142"/>
              <a:gd name="connsiteY3764" fmla="*/ 3627800 h 6857999"/>
              <a:gd name="connsiteX3765" fmla="*/ 3064968 w 4528142"/>
              <a:gd name="connsiteY3765" fmla="*/ 3631941 h 6857999"/>
              <a:gd name="connsiteX3766" fmla="*/ 3068336 w 4528142"/>
              <a:gd name="connsiteY3766" fmla="*/ 3635308 h 6857999"/>
              <a:gd name="connsiteX3767" fmla="*/ 3072581 w 4528142"/>
              <a:gd name="connsiteY3767" fmla="*/ 3637236 h 6857999"/>
              <a:gd name="connsiteX3768" fmla="*/ 3069739 w 4528142"/>
              <a:gd name="connsiteY3768" fmla="*/ 3636711 h 6857999"/>
              <a:gd name="connsiteX3769" fmla="*/ 3067002 w 4528142"/>
              <a:gd name="connsiteY3769" fmla="*/ 3635519 h 6857999"/>
              <a:gd name="connsiteX3770" fmla="*/ 3063074 w 4528142"/>
              <a:gd name="connsiteY3770" fmla="*/ 3631591 h 6857999"/>
              <a:gd name="connsiteX3771" fmla="*/ 3061110 w 4528142"/>
              <a:gd name="connsiteY3771" fmla="*/ 3629626 h 6857999"/>
              <a:gd name="connsiteX3772" fmla="*/ 3058092 w 4528142"/>
              <a:gd name="connsiteY3772" fmla="*/ 3628156 h 6857999"/>
              <a:gd name="connsiteX3773" fmla="*/ 3056023 w 4528142"/>
              <a:gd name="connsiteY3773" fmla="*/ 3626857 h 6857999"/>
              <a:gd name="connsiteX3774" fmla="*/ 3052512 w 4528142"/>
              <a:gd name="connsiteY3774" fmla="*/ 3626440 h 6857999"/>
              <a:gd name="connsiteX3775" fmla="*/ 3053105 w 4528142"/>
              <a:gd name="connsiteY3775" fmla="*/ 3630897 h 6857999"/>
              <a:gd name="connsiteX3776" fmla="*/ 3054084 w 4528142"/>
              <a:gd name="connsiteY3776" fmla="*/ 3634969 h 6857999"/>
              <a:gd name="connsiteX3777" fmla="*/ 3056118 w 4528142"/>
              <a:gd name="connsiteY3777" fmla="*/ 3638547 h 6857999"/>
              <a:gd name="connsiteX3778" fmla="*/ 3058256 w 4528142"/>
              <a:gd name="connsiteY3778" fmla="*/ 3641459 h 6857999"/>
              <a:gd name="connsiteX3779" fmla="*/ 3063134 w 4528142"/>
              <a:gd name="connsiteY3779" fmla="*/ 3645562 h 6857999"/>
              <a:gd name="connsiteX3780" fmla="*/ 3068675 w 4528142"/>
              <a:gd name="connsiteY3780" fmla="*/ 3649560 h 6857999"/>
              <a:gd name="connsiteX3781" fmla="*/ 3074219 w 4528142"/>
              <a:gd name="connsiteY3781" fmla="*/ 3653557 h 6857999"/>
              <a:gd name="connsiteX3782" fmla="*/ 3077517 w 4528142"/>
              <a:gd name="connsiteY3782" fmla="*/ 3655309 h 6857999"/>
              <a:gd name="connsiteX3783" fmla="*/ 3078989 w 4528142"/>
              <a:gd name="connsiteY3783" fmla="*/ 3658327 h 6857999"/>
              <a:gd name="connsiteX3784" fmla="*/ 3081409 w 4528142"/>
              <a:gd name="connsiteY3784" fmla="*/ 3661519 h 6857999"/>
              <a:gd name="connsiteX3785" fmla="*/ 3082775 w 4528142"/>
              <a:gd name="connsiteY3785" fmla="*/ 3665203 h 6857999"/>
              <a:gd name="connsiteX3786" fmla="*/ 3083754 w 4528142"/>
              <a:gd name="connsiteY3786" fmla="*/ 3669275 h 6857999"/>
              <a:gd name="connsiteX3787" fmla="*/ 3083960 w 4528142"/>
              <a:gd name="connsiteY3787" fmla="*/ 3674120 h 6857999"/>
              <a:gd name="connsiteX3788" fmla="*/ 3078797 w 4528142"/>
              <a:gd name="connsiteY3788" fmla="*/ 3675916 h 6857999"/>
              <a:gd name="connsiteX3789" fmla="*/ 3074128 w 4528142"/>
              <a:gd name="connsiteY3789" fmla="*/ 3676658 h 6857999"/>
              <a:gd name="connsiteX3790" fmla="*/ 3070900 w 4528142"/>
              <a:gd name="connsiteY3790" fmla="*/ 3676518 h 6857999"/>
              <a:gd name="connsiteX3791" fmla="*/ 3067775 w 4528142"/>
              <a:gd name="connsiteY3791" fmla="*/ 3675714 h 6857999"/>
              <a:gd name="connsiteX3792" fmla="*/ 3062194 w 4528142"/>
              <a:gd name="connsiteY3792" fmla="*/ 3674000 h 6857999"/>
              <a:gd name="connsiteX3793" fmla="*/ 3059072 w 4528142"/>
              <a:gd name="connsiteY3793" fmla="*/ 3673193 h 6857999"/>
              <a:gd name="connsiteX3794" fmla="*/ 3055843 w 4528142"/>
              <a:gd name="connsiteY3794" fmla="*/ 3673055 h 6857999"/>
              <a:gd name="connsiteX3795" fmla="*/ 3050425 w 4528142"/>
              <a:gd name="connsiteY3795" fmla="*/ 3684645 h 6857999"/>
              <a:gd name="connsiteX3796" fmla="*/ 3047009 w 4528142"/>
              <a:gd name="connsiteY3796" fmla="*/ 3695919 h 6857999"/>
              <a:gd name="connsiteX3797" fmla="*/ 3045141 w 4528142"/>
              <a:gd name="connsiteY3797" fmla="*/ 3705644 h 6857999"/>
              <a:gd name="connsiteX3798" fmla="*/ 3043938 w 4528142"/>
              <a:gd name="connsiteY3798" fmla="*/ 3715264 h 6857999"/>
              <a:gd name="connsiteX3799" fmla="*/ 3043229 w 4528142"/>
              <a:gd name="connsiteY3799" fmla="*/ 3723829 h 6857999"/>
              <a:gd name="connsiteX3800" fmla="*/ 3044243 w 4528142"/>
              <a:gd name="connsiteY3800" fmla="*/ 3731795 h 6857999"/>
              <a:gd name="connsiteX3801" fmla="*/ 3045356 w 4528142"/>
              <a:gd name="connsiteY3801" fmla="*/ 3739100 h 6857999"/>
              <a:gd name="connsiteX3802" fmla="*/ 3046194 w 4528142"/>
              <a:gd name="connsiteY3802" fmla="*/ 3746119 h 6857999"/>
              <a:gd name="connsiteX3803" fmla="*/ 3048745 w 4528142"/>
              <a:gd name="connsiteY3803" fmla="*/ 3758721 h 6857999"/>
              <a:gd name="connsiteX3804" fmla="*/ 3049793 w 4528142"/>
              <a:gd name="connsiteY3804" fmla="*/ 3764407 h 6857999"/>
              <a:gd name="connsiteX3805" fmla="*/ 3049893 w 4528142"/>
              <a:gd name="connsiteY3805" fmla="*/ 3769918 h 6857999"/>
              <a:gd name="connsiteX3806" fmla="*/ 3049047 w 4528142"/>
              <a:gd name="connsiteY3806" fmla="*/ 3775255 h 6857999"/>
              <a:gd name="connsiteX3807" fmla="*/ 3047532 w 4528142"/>
              <a:gd name="connsiteY3807" fmla="*/ 3780697 h 6857999"/>
              <a:gd name="connsiteX3808" fmla="*/ 3044404 w 4528142"/>
              <a:gd name="connsiteY3808" fmla="*/ 3786070 h 6857999"/>
              <a:gd name="connsiteX3809" fmla="*/ 3039939 w 4528142"/>
              <a:gd name="connsiteY3809" fmla="*/ 3791657 h 6857999"/>
              <a:gd name="connsiteX3810" fmla="*/ 3041024 w 4528142"/>
              <a:gd name="connsiteY3810" fmla="*/ 3795063 h 6857999"/>
              <a:gd name="connsiteX3811" fmla="*/ 3043442 w 4528142"/>
              <a:gd name="connsiteY3811" fmla="*/ 3798256 h 6857999"/>
              <a:gd name="connsiteX3812" fmla="*/ 3047828 w 4528142"/>
              <a:gd name="connsiteY3812" fmla="*/ 3803411 h 6857999"/>
              <a:gd name="connsiteX3813" fmla="*/ 3049580 w 4528142"/>
              <a:gd name="connsiteY3813" fmla="*/ 3806710 h 6857999"/>
              <a:gd name="connsiteX3814" fmla="*/ 3051719 w 4528142"/>
              <a:gd name="connsiteY3814" fmla="*/ 3809620 h 6857999"/>
              <a:gd name="connsiteX3815" fmla="*/ 3052419 w 4528142"/>
              <a:gd name="connsiteY3815" fmla="*/ 3813411 h 6857999"/>
              <a:gd name="connsiteX3816" fmla="*/ 3051852 w 4528142"/>
              <a:gd name="connsiteY3816" fmla="*/ 3819029 h 6857999"/>
              <a:gd name="connsiteX3817" fmla="*/ 3056801 w 4528142"/>
              <a:gd name="connsiteY3817" fmla="*/ 3818569 h 6857999"/>
              <a:gd name="connsiteX3818" fmla="*/ 3060699 w 4528142"/>
              <a:gd name="connsiteY3818" fmla="*/ 3818600 h 6857999"/>
              <a:gd name="connsiteX3819" fmla="*/ 3063365 w 4528142"/>
              <a:gd name="connsiteY3819" fmla="*/ 3818178 h 6857999"/>
              <a:gd name="connsiteX3820" fmla="*/ 3066142 w 4528142"/>
              <a:gd name="connsiteY3820" fmla="*/ 3817084 h 6857999"/>
              <a:gd name="connsiteX3821" fmla="*/ 3067967 w 4528142"/>
              <a:gd name="connsiteY3821" fmla="*/ 3815821 h 6857999"/>
              <a:gd name="connsiteX3822" fmla="*/ 3070287 w 4528142"/>
              <a:gd name="connsiteY3822" fmla="*/ 3813501 h 6857999"/>
              <a:gd name="connsiteX3823" fmla="*/ 3072152 w 4528142"/>
              <a:gd name="connsiteY3823" fmla="*/ 3809953 h 6857999"/>
              <a:gd name="connsiteX3824" fmla="*/ 3074681 w 4528142"/>
              <a:gd name="connsiteY3824" fmla="*/ 3806300 h 6857999"/>
              <a:gd name="connsiteX3825" fmla="*/ 3075666 w 4528142"/>
              <a:gd name="connsiteY3825" fmla="*/ 3804193 h 6857999"/>
              <a:gd name="connsiteX3826" fmla="*/ 3077986 w 4528142"/>
              <a:gd name="connsiteY3826" fmla="*/ 3801873 h 6857999"/>
              <a:gd name="connsiteX3827" fmla="*/ 3080091 w 4528142"/>
              <a:gd name="connsiteY3827" fmla="*/ 3800891 h 6857999"/>
              <a:gd name="connsiteX3828" fmla="*/ 3082587 w 4528142"/>
              <a:gd name="connsiteY3828" fmla="*/ 3799517 h 6857999"/>
              <a:gd name="connsiteX3829" fmla="*/ 3085255 w 4528142"/>
              <a:gd name="connsiteY3829" fmla="*/ 3799094 h 6857999"/>
              <a:gd name="connsiteX3830" fmla="*/ 3088870 w 4528142"/>
              <a:gd name="connsiteY3830" fmla="*/ 3798846 h 6857999"/>
              <a:gd name="connsiteX3831" fmla="*/ 3086832 w 4528142"/>
              <a:gd name="connsiteY3831" fmla="*/ 3801446 h 6857999"/>
              <a:gd name="connsiteX3832" fmla="*/ 3084968 w 4528142"/>
              <a:gd name="connsiteY3832" fmla="*/ 3804993 h 6857999"/>
              <a:gd name="connsiteX3833" fmla="*/ 3082718 w 4528142"/>
              <a:gd name="connsiteY3833" fmla="*/ 3808927 h 6857999"/>
              <a:gd name="connsiteX3834" fmla="*/ 3081135 w 4528142"/>
              <a:gd name="connsiteY3834" fmla="*/ 3812754 h 6857999"/>
              <a:gd name="connsiteX3835" fmla="*/ 3080499 w 4528142"/>
              <a:gd name="connsiteY3835" fmla="*/ 3816758 h 6857999"/>
              <a:gd name="connsiteX3836" fmla="*/ 3079479 w 4528142"/>
              <a:gd name="connsiteY3836" fmla="*/ 3821145 h 6857999"/>
              <a:gd name="connsiteX3837" fmla="*/ 3079402 w 4528142"/>
              <a:gd name="connsiteY3837" fmla="*/ 3825712 h 6857999"/>
              <a:gd name="connsiteX3838" fmla="*/ 3079891 w 4528142"/>
              <a:gd name="connsiteY3838" fmla="*/ 3830834 h 6857999"/>
              <a:gd name="connsiteX3839" fmla="*/ 3077539 w 4528142"/>
              <a:gd name="connsiteY3839" fmla="*/ 3829258 h 6857999"/>
              <a:gd name="connsiteX3840" fmla="*/ 3074027 w 4528142"/>
              <a:gd name="connsiteY3840" fmla="*/ 3828841 h 6857999"/>
              <a:gd name="connsiteX3841" fmla="*/ 3067571 w 4528142"/>
              <a:gd name="connsiteY3841" fmla="*/ 3828563 h 6857999"/>
              <a:gd name="connsiteX3842" fmla="*/ 3064341 w 4528142"/>
              <a:gd name="connsiteY3842" fmla="*/ 3828425 h 6857999"/>
              <a:gd name="connsiteX3843" fmla="*/ 3062551 w 4528142"/>
              <a:gd name="connsiteY3843" fmla="*/ 3827410 h 6857999"/>
              <a:gd name="connsiteX3844" fmla="*/ 3059814 w 4528142"/>
              <a:gd name="connsiteY3844" fmla="*/ 3826220 h 6857999"/>
              <a:gd name="connsiteX3845" fmla="*/ 3059010 w 4528142"/>
              <a:gd name="connsiteY3845" fmla="*/ 3823094 h 6857999"/>
              <a:gd name="connsiteX3846" fmla="*/ 3056516 w 4528142"/>
              <a:gd name="connsiteY3846" fmla="*/ 3824465 h 6857999"/>
              <a:gd name="connsiteX3847" fmla="*/ 3055356 w 4528142"/>
              <a:gd name="connsiteY3847" fmla="*/ 3825626 h 6857999"/>
              <a:gd name="connsiteX3848" fmla="*/ 3054197 w 4528142"/>
              <a:gd name="connsiteY3848" fmla="*/ 3826785 h 6857999"/>
              <a:gd name="connsiteX3849" fmla="*/ 3053704 w 4528142"/>
              <a:gd name="connsiteY3849" fmla="*/ 3827839 h 6857999"/>
              <a:gd name="connsiteX3850" fmla="*/ 3053948 w 4528142"/>
              <a:gd name="connsiteY3850" fmla="*/ 3830402 h 6857999"/>
              <a:gd name="connsiteX3851" fmla="*/ 3055140 w 4528142"/>
              <a:gd name="connsiteY3851" fmla="*/ 3833138 h 6857999"/>
              <a:gd name="connsiteX3852" fmla="*/ 3054995 w 4528142"/>
              <a:gd name="connsiteY3852" fmla="*/ 3836088 h 6857999"/>
              <a:gd name="connsiteX3853" fmla="*/ 3055065 w 4528142"/>
              <a:gd name="connsiteY3853" fmla="*/ 3837702 h 6857999"/>
              <a:gd name="connsiteX3854" fmla="*/ 3053800 w 4528142"/>
              <a:gd name="connsiteY3854" fmla="*/ 3839528 h 6857999"/>
              <a:gd name="connsiteX3855" fmla="*/ 3053025 w 4528142"/>
              <a:gd name="connsiteY3855" fmla="*/ 3840302 h 6857999"/>
              <a:gd name="connsiteX3856" fmla="*/ 3050427 w 4528142"/>
              <a:gd name="connsiteY3856" fmla="*/ 3842340 h 6857999"/>
              <a:gd name="connsiteX3857" fmla="*/ 3047265 w 4528142"/>
              <a:gd name="connsiteY3857" fmla="*/ 3843818 h 6857999"/>
              <a:gd name="connsiteX3858" fmla="*/ 3043157 w 4528142"/>
              <a:gd name="connsiteY3858" fmla="*/ 3845121 h 6857999"/>
              <a:gd name="connsiteX3859" fmla="*/ 3046524 w 4528142"/>
              <a:gd name="connsiteY3859" fmla="*/ 3848488 h 6857999"/>
              <a:gd name="connsiteX3860" fmla="*/ 3049330 w 4528142"/>
              <a:gd name="connsiteY3860" fmla="*/ 3851294 h 6857999"/>
              <a:gd name="connsiteX3861" fmla="*/ 3054237 w 4528142"/>
              <a:gd name="connsiteY3861" fmla="*/ 3859294 h 6857999"/>
              <a:gd name="connsiteX3862" fmla="*/ 3057605 w 4528142"/>
              <a:gd name="connsiteY3862" fmla="*/ 3862661 h 6857999"/>
              <a:gd name="connsiteX3863" fmla="*/ 3060410 w 4528142"/>
              <a:gd name="connsiteY3863" fmla="*/ 3865467 h 6857999"/>
              <a:gd name="connsiteX3864" fmla="*/ 3064939 w 4528142"/>
              <a:gd name="connsiteY3864" fmla="*/ 3867673 h 6857999"/>
              <a:gd name="connsiteX3865" fmla="*/ 3069956 w 4528142"/>
              <a:gd name="connsiteY3865" fmla="*/ 3868829 h 6857999"/>
              <a:gd name="connsiteX3866" fmla="*/ 3069077 w 4528142"/>
              <a:gd name="connsiteY3866" fmla="*/ 3870269 h 6857999"/>
              <a:gd name="connsiteX3867" fmla="*/ 3067812 w 4528142"/>
              <a:gd name="connsiteY3867" fmla="*/ 3872095 h 6857999"/>
              <a:gd name="connsiteX3868" fmla="*/ 3065214 w 4528142"/>
              <a:gd name="connsiteY3868" fmla="*/ 3874133 h 6857999"/>
              <a:gd name="connsiteX3869" fmla="*/ 3061666 w 4528142"/>
              <a:gd name="connsiteY3869" fmla="*/ 3875998 h 6857999"/>
              <a:gd name="connsiteX3870" fmla="*/ 3058506 w 4528142"/>
              <a:gd name="connsiteY3870" fmla="*/ 3877474 h 6857999"/>
              <a:gd name="connsiteX3871" fmla="*/ 3049339 w 4528142"/>
              <a:gd name="connsiteY3871" fmla="*/ 3879906 h 6857999"/>
              <a:gd name="connsiteX3872" fmla="*/ 3040949 w 4528142"/>
              <a:gd name="connsiteY3872" fmla="*/ 3881562 h 6857999"/>
              <a:gd name="connsiteX3873" fmla="*/ 3037285 w 4528142"/>
              <a:gd name="connsiteY3873" fmla="*/ 3896450 h 6857999"/>
              <a:gd name="connsiteX3874" fmla="*/ 3034499 w 4528142"/>
              <a:gd name="connsiteY3874" fmla="*/ 3909897 h 6857999"/>
              <a:gd name="connsiteX3875" fmla="*/ 3031995 w 4528142"/>
              <a:gd name="connsiteY3875" fmla="*/ 3923627 h 6857999"/>
              <a:gd name="connsiteX3876" fmla="*/ 3030544 w 4528142"/>
              <a:gd name="connsiteY3876" fmla="*/ 3936862 h 6857999"/>
              <a:gd name="connsiteX3877" fmla="*/ 3030146 w 4528142"/>
              <a:gd name="connsiteY3877" fmla="*/ 3949605 h 6857999"/>
              <a:gd name="connsiteX3878" fmla="*/ 3030137 w 4528142"/>
              <a:gd name="connsiteY3878" fmla="*/ 3961962 h 6857999"/>
              <a:gd name="connsiteX3879" fmla="*/ 3030407 w 4528142"/>
              <a:gd name="connsiteY3879" fmla="*/ 3974600 h 6857999"/>
              <a:gd name="connsiteX3880" fmla="*/ 3031168 w 4528142"/>
              <a:gd name="connsiteY3880" fmla="*/ 3986185 h 6857999"/>
              <a:gd name="connsiteX3881" fmla="*/ 3034201 w 4528142"/>
              <a:gd name="connsiteY3881" fmla="*/ 4010089 h 6857999"/>
              <a:gd name="connsiteX3882" fmla="*/ 3038183 w 4528142"/>
              <a:gd name="connsiteY3882" fmla="*/ 4034167 h 6857999"/>
              <a:gd name="connsiteX3883" fmla="*/ 3046879 w 4528142"/>
              <a:gd name="connsiteY3883" fmla="*/ 4083836 h 6857999"/>
              <a:gd name="connsiteX3884" fmla="*/ 3038414 w 4528142"/>
              <a:gd name="connsiteY3884" fmla="*/ 4090055 h 6857999"/>
              <a:gd name="connsiteX3885" fmla="*/ 3031844 w 4528142"/>
              <a:gd name="connsiteY3885" fmla="*/ 4096625 h 6857999"/>
              <a:gd name="connsiteX3886" fmla="*/ 3025835 w 4528142"/>
              <a:gd name="connsiteY3886" fmla="*/ 4103757 h 6857999"/>
              <a:gd name="connsiteX3887" fmla="*/ 3020000 w 4528142"/>
              <a:gd name="connsiteY3887" fmla="*/ 4111836 h 6857999"/>
              <a:gd name="connsiteX3888" fmla="*/ 3015499 w 4528142"/>
              <a:gd name="connsiteY3888" fmla="*/ 4119704 h 6857999"/>
              <a:gd name="connsiteX3889" fmla="*/ 3011350 w 4528142"/>
              <a:gd name="connsiteY3889" fmla="*/ 4129467 h 6857999"/>
              <a:gd name="connsiteX3890" fmla="*/ 3008078 w 4528142"/>
              <a:gd name="connsiteY3890" fmla="*/ 4137788 h 6857999"/>
              <a:gd name="connsiteX3891" fmla="*/ 3005261 w 4528142"/>
              <a:gd name="connsiteY3891" fmla="*/ 4147340 h 6857999"/>
              <a:gd name="connsiteX3892" fmla="*/ 3003110 w 4528142"/>
              <a:gd name="connsiteY3892" fmla="*/ 4156787 h 6857999"/>
              <a:gd name="connsiteX3893" fmla="*/ 3002015 w 4528142"/>
              <a:gd name="connsiteY3893" fmla="*/ 4165738 h 6857999"/>
              <a:gd name="connsiteX3894" fmla="*/ 3001479 w 4528142"/>
              <a:gd name="connsiteY3894" fmla="*/ 4175253 h 6857999"/>
              <a:gd name="connsiteX3895" fmla="*/ 3000556 w 4528142"/>
              <a:gd name="connsiteY3895" fmla="*/ 4185156 h 6857999"/>
              <a:gd name="connsiteX3896" fmla="*/ 3001182 w 4528142"/>
              <a:gd name="connsiteY3896" fmla="*/ 4193509 h 6857999"/>
              <a:gd name="connsiteX3897" fmla="*/ 3001703 w 4528142"/>
              <a:gd name="connsiteY3897" fmla="*/ 4202528 h 6857999"/>
              <a:gd name="connsiteX3898" fmla="*/ 3003382 w 4528142"/>
              <a:gd name="connsiteY3898" fmla="*/ 4210389 h 6857999"/>
              <a:gd name="connsiteX3899" fmla="*/ 3005339 w 4528142"/>
              <a:gd name="connsiteY3899" fmla="*/ 4218535 h 6857999"/>
              <a:gd name="connsiteX3900" fmla="*/ 3000320 w 4528142"/>
              <a:gd name="connsiteY3900" fmla="*/ 4217381 h 6857999"/>
              <a:gd name="connsiteX3901" fmla="*/ 2996423 w 4528142"/>
              <a:gd name="connsiteY3901" fmla="*/ 4217349 h 6857999"/>
              <a:gd name="connsiteX3902" fmla="*/ 2993650 w 4528142"/>
              <a:gd name="connsiteY3902" fmla="*/ 4218438 h 6857999"/>
              <a:gd name="connsiteX3903" fmla="*/ 2990944 w 4528142"/>
              <a:gd name="connsiteY3903" fmla="*/ 4221143 h 6857999"/>
              <a:gd name="connsiteX3904" fmla="*/ 2988133 w 4528142"/>
              <a:gd name="connsiteY3904" fmla="*/ 4224516 h 6857999"/>
              <a:gd name="connsiteX3905" fmla="*/ 2986550 w 4528142"/>
              <a:gd name="connsiteY3905" fmla="*/ 4228344 h 6857999"/>
              <a:gd name="connsiteX3906" fmla="*/ 2985248 w 4528142"/>
              <a:gd name="connsiteY3906" fmla="*/ 4232453 h 6857999"/>
              <a:gd name="connsiteX3907" fmla="*/ 2983346 w 4528142"/>
              <a:gd name="connsiteY3907" fmla="*/ 4238282 h 6857999"/>
              <a:gd name="connsiteX3908" fmla="*/ 2981093 w 4528142"/>
              <a:gd name="connsiteY3908" fmla="*/ 4248392 h 6857999"/>
              <a:gd name="connsiteX3909" fmla="*/ 2977782 w 4528142"/>
              <a:gd name="connsiteY3909" fmla="*/ 4258999 h 6857999"/>
              <a:gd name="connsiteX3910" fmla="*/ 2976374 w 4528142"/>
              <a:gd name="connsiteY3910" fmla="*/ 4263774 h 6857999"/>
              <a:gd name="connsiteX3911" fmla="*/ 2974017 w 4528142"/>
              <a:gd name="connsiteY3911" fmla="*/ 4268376 h 6857999"/>
              <a:gd name="connsiteX3912" fmla="*/ 2971206 w 4528142"/>
              <a:gd name="connsiteY3912" fmla="*/ 4271748 h 6857999"/>
              <a:gd name="connsiteX3913" fmla="*/ 2967340 w 4528142"/>
              <a:gd name="connsiteY3913" fmla="*/ 4275614 h 6857999"/>
              <a:gd name="connsiteX3914" fmla="*/ 2968182 w 4528142"/>
              <a:gd name="connsiteY3914" fmla="*/ 4276455 h 6857999"/>
              <a:gd name="connsiteX3915" fmla="*/ 2968919 w 4528142"/>
              <a:gd name="connsiteY3915" fmla="*/ 4277963 h 6857999"/>
              <a:gd name="connsiteX3916" fmla="*/ 2971549 w 4528142"/>
              <a:gd name="connsiteY3916" fmla="*/ 4279822 h 6857999"/>
              <a:gd name="connsiteX3917" fmla="*/ 2973233 w 4528142"/>
              <a:gd name="connsiteY3917" fmla="*/ 4281506 h 6857999"/>
              <a:gd name="connsiteX3918" fmla="*/ 2973969 w 4528142"/>
              <a:gd name="connsiteY3918" fmla="*/ 4283013 h 6857999"/>
              <a:gd name="connsiteX3919" fmla="*/ 2974319 w 4528142"/>
              <a:gd name="connsiteY3919" fmla="*/ 4284910 h 6857999"/>
              <a:gd name="connsiteX3920" fmla="*/ 2978881 w 4528142"/>
              <a:gd name="connsiteY3920" fmla="*/ 4284836 h 6857999"/>
              <a:gd name="connsiteX3921" fmla="*/ 2982779 w 4528142"/>
              <a:gd name="connsiteY3921" fmla="*/ 4284868 h 6857999"/>
              <a:gd name="connsiteX3922" fmla="*/ 2986220 w 4528142"/>
              <a:gd name="connsiteY3922" fmla="*/ 4283670 h 6857999"/>
              <a:gd name="connsiteX3923" fmla="*/ 2988433 w 4528142"/>
              <a:gd name="connsiteY3923" fmla="*/ 4282019 h 6857999"/>
              <a:gd name="connsiteX3924" fmla="*/ 2990261 w 4528142"/>
              <a:gd name="connsiteY3924" fmla="*/ 4280753 h 6857999"/>
              <a:gd name="connsiteX3925" fmla="*/ 2991807 w 4528142"/>
              <a:gd name="connsiteY3925" fmla="*/ 4279206 h 6857999"/>
              <a:gd name="connsiteX3926" fmla="*/ 2994722 w 4528142"/>
              <a:gd name="connsiteY3926" fmla="*/ 4275168 h 6857999"/>
              <a:gd name="connsiteX3927" fmla="*/ 2996975 w 4528142"/>
              <a:gd name="connsiteY3927" fmla="*/ 4271233 h 6857999"/>
              <a:gd name="connsiteX3928" fmla="*/ 2998240 w 4528142"/>
              <a:gd name="connsiteY3928" fmla="*/ 4269406 h 6857999"/>
              <a:gd name="connsiteX3929" fmla="*/ 2999785 w 4528142"/>
              <a:gd name="connsiteY3929" fmla="*/ 4267861 h 6857999"/>
              <a:gd name="connsiteX3930" fmla="*/ 3001716 w 4528142"/>
              <a:gd name="connsiteY3930" fmla="*/ 4265930 h 6857999"/>
              <a:gd name="connsiteX3931" fmla="*/ 3003826 w 4528142"/>
              <a:gd name="connsiteY3931" fmla="*/ 4264943 h 6857999"/>
              <a:gd name="connsiteX3932" fmla="*/ 3007266 w 4528142"/>
              <a:gd name="connsiteY3932" fmla="*/ 4263748 h 6857999"/>
              <a:gd name="connsiteX3933" fmla="*/ 3010884 w 4528142"/>
              <a:gd name="connsiteY3933" fmla="*/ 4263497 h 6857999"/>
              <a:gd name="connsiteX3934" fmla="*/ 3007224 w 4528142"/>
              <a:gd name="connsiteY3934" fmla="*/ 4272208 h 6857999"/>
              <a:gd name="connsiteX3935" fmla="*/ 3001670 w 4528142"/>
              <a:gd name="connsiteY3935" fmla="*/ 4280568 h 6857999"/>
              <a:gd name="connsiteX3936" fmla="*/ 2995835 w 4528142"/>
              <a:gd name="connsiteY3936" fmla="*/ 4288647 h 6857999"/>
              <a:gd name="connsiteX3937" fmla="*/ 2989720 w 4528142"/>
              <a:gd name="connsiteY3937" fmla="*/ 4296446 h 6857999"/>
              <a:gd name="connsiteX3938" fmla="*/ 2982657 w 4528142"/>
              <a:gd name="connsiteY3938" fmla="*/ 4304070 h 6857999"/>
              <a:gd name="connsiteX3939" fmla="*/ 2975420 w 4528142"/>
              <a:gd name="connsiteY3939" fmla="*/ 4310746 h 6857999"/>
              <a:gd name="connsiteX3940" fmla="*/ 2967129 w 4528142"/>
              <a:gd name="connsiteY3940" fmla="*/ 4317915 h 6857999"/>
              <a:gd name="connsiteX3941" fmla="*/ 2958663 w 4528142"/>
              <a:gd name="connsiteY3941" fmla="*/ 4324135 h 6857999"/>
              <a:gd name="connsiteX3942" fmla="*/ 2962914 w 4528142"/>
              <a:gd name="connsiteY3942" fmla="*/ 4319884 h 6857999"/>
              <a:gd name="connsiteX3943" fmla="*/ 2966006 w 4528142"/>
              <a:gd name="connsiteY3943" fmla="*/ 4316792 h 6857999"/>
              <a:gd name="connsiteX3944" fmla="*/ 2968151 w 4528142"/>
              <a:gd name="connsiteY3944" fmla="*/ 4313526 h 6857999"/>
              <a:gd name="connsiteX3945" fmla="*/ 2969416 w 4528142"/>
              <a:gd name="connsiteY3945" fmla="*/ 4311699 h 6857999"/>
              <a:gd name="connsiteX3946" fmla="*/ 2969347 w 4528142"/>
              <a:gd name="connsiteY3946" fmla="*/ 4310085 h 6857999"/>
              <a:gd name="connsiteX3947" fmla="*/ 2968611 w 4528142"/>
              <a:gd name="connsiteY3947" fmla="*/ 4308575 h 6857999"/>
              <a:gd name="connsiteX3948" fmla="*/ 2967139 w 4528142"/>
              <a:gd name="connsiteY3948" fmla="*/ 4305559 h 6857999"/>
              <a:gd name="connsiteX3949" fmla="*/ 2963280 w 4528142"/>
              <a:gd name="connsiteY3949" fmla="*/ 4303245 h 6857999"/>
              <a:gd name="connsiteX3950" fmla="*/ 2962649 w 4528142"/>
              <a:gd name="connsiteY3950" fmla="*/ 4301069 h 6857999"/>
              <a:gd name="connsiteX3951" fmla="*/ 2961073 w 4528142"/>
              <a:gd name="connsiteY3951" fmla="*/ 4298718 h 6857999"/>
              <a:gd name="connsiteX3952" fmla="*/ 2959775 w 4528142"/>
              <a:gd name="connsiteY3952" fmla="*/ 4296648 h 6857999"/>
              <a:gd name="connsiteX3953" fmla="*/ 2959076 w 4528142"/>
              <a:gd name="connsiteY3953" fmla="*/ 4292857 h 6857999"/>
              <a:gd name="connsiteX3954" fmla="*/ 2959151 w 4528142"/>
              <a:gd name="connsiteY3954" fmla="*/ 4288292 h 6857999"/>
              <a:gd name="connsiteX3955" fmla="*/ 2959997 w 4528142"/>
              <a:gd name="connsiteY3955" fmla="*/ 4282957 h 6857999"/>
              <a:gd name="connsiteX3956" fmla="*/ 2956413 w 4528142"/>
              <a:gd name="connsiteY3956" fmla="*/ 4287102 h 6857999"/>
              <a:gd name="connsiteX3957" fmla="*/ 2954163 w 4528142"/>
              <a:gd name="connsiteY3957" fmla="*/ 4291036 h 6857999"/>
              <a:gd name="connsiteX3958" fmla="*/ 2952580 w 4528142"/>
              <a:gd name="connsiteY3958" fmla="*/ 4294862 h 6857999"/>
              <a:gd name="connsiteX3959" fmla="*/ 2951278 w 4528142"/>
              <a:gd name="connsiteY3959" fmla="*/ 4298972 h 6857999"/>
              <a:gd name="connsiteX3960" fmla="*/ 2951309 w 4528142"/>
              <a:gd name="connsiteY3960" fmla="*/ 4302868 h 6857999"/>
              <a:gd name="connsiteX3961" fmla="*/ 2950849 w 4528142"/>
              <a:gd name="connsiteY3961" fmla="*/ 4307819 h 6857999"/>
              <a:gd name="connsiteX3962" fmla="*/ 2952141 w 4528142"/>
              <a:gd name="connsiteY3962" fmla="*/ 4316066 h 6857999"/>
              <a:gd name="connsiteX3963" fmla="*/ 2953608 w 4528142"/>
              <a:gd name="connsiteY3963" fmla="*/ 4325263 h 6857999"/>
              <a:gd name="connsiteX3964" fmla="*/ 2955953 w 4528142"/>
              <a:gd name="connsiteY3964" fmla="*/ 4333019 h 6857999"/>
              <a:gd name="connsiteX3965" fmla="*/ 2957630 w 4528142"/>
              <a:gd name="connsiteY3965" fmla="*/ 4340882 h 6857999"/>
              <a:gd name="connsiteX3966" fmla="*/ 2958186 w 4528142"/>
              <a:gd name="connsiteY3966" fmla="*/ 4347621 h 6857999"/>
              <a:gd name="connsiteX3967" fmla="*/ 2964297 w 4528142"/>
              <a:gd name="connsiteY3967" fmla="*/ 4346000 h 6857999"/>
              <a:gd name="connsiteX3968" fmla="*/ 2966683 w 4528142"/>
              <a:gd name="connsiteY3968" fmla="*/ 4345297 h 6857999"/>
              <a:gd name="connsiteX3969" fmla="*/ 2969283 w 4528142"/>
              <a:gd name="connsiteY3969" fmla="*/ 4343258 h 6857999"/>
              <a:gd name="connsiteX3970" fmla="*/ 2970443 w 4528142"/>
              <a:gd name="connsiteY3970" fmla="*/ 4342099 h 6857999"/>
              <a:gd name="connsiteX3971" fmla="*/ 2972762 w 4528142"/>
              <a:gd name="connsiteY3971" fmla="*/ 4339780 h 6857999"/>
              <a:gd name="connsiteX3972" fmla="*/ 2975292 w 4528142"/>
              <a:gd name="connsiteY3972" fmla="*/ 4336128 h 6857999"/>
              <a:gd name="connsiteX3973" fmla="*/ 2977262 w 4528142"/>
              <a:gd name="connsiteY3973" fmla="*/ 4331913 h 6857999"/>
              <a:gd name="connsiteX3974" fmla="*/ 2977897 w 4528142"/>
              <a:gd name="connsiteY3974" fmla="*/ 4327910 h 6857999"/>
              <a:gd name="connsiteX3975" fmla="*/ 2978496 w 4528142"/>
              <a:gd name="connsiteY3975" fmla="*/ 4326190 h 6857999"/>
              <a:gd name="connsiteX3976" fmla="*/ 2978035 w 4528142"/>
              <a:gd name="connsiteY3976" fmla="*/ 4331140 h 6857999"/>
              <a:gd name="connsiteX3977" fmla="*/ 2977045 w 4528142"/>
              <a:gd name="connsiteY3977" fmla="*/ 4339426 h 6857999"/>
              <a:gd name="connsiteX3978" fmla="*/ 2977950 w 4528142"/>
              <a:gd name="connsiteY3978" fmla="*/ 4348061 h 6857999"/>
              <a:gd name="connsiteX3979" fmla="*/ 2978390 w 4528142"/>
              <a:gd name="connsiteY3979" fmla="*/ 4367825 h 6857999"/>
              <a:gd name="connsiteX3980" fmla="*/ 2978617 w 4528142"/>
              <a:gd name="connsiteY3980" fmla="*/ 4388922 h 6857999"/>
              <a:gd name="connsiteX3981" fmla="*/ 2978538 w 4528142"/>
              <a:gd name="connsiteY3981" fmla="*/ 4399664 h 6857999"/>
              <a:gd name="connsiteX3982" fmla="*/ 2977511 w 4528142"/>
              <a:gd name="connsiteY3982" fmla="*/ 4410232 h 6857999"/>
              <a:gd name="connsiteX3983" fmla="*/ 2976589 w 4528142"/>
              <a:gd name="connsiteY3983" fmla="*/ 4420133 h 6857999"/>
              <a:gd name="connsiteX3984" fmla="*/ 2974052 w 4528142"/>
              <a:gd name="connsiteY3984" fmla="*/ 4429965 h 6857999"/>
              <a:gd name="connsiteX3985" fmla="*/ 2970955 w 4528142"/>
              <a:gd name="connsiteY3985" fmla="*/ 4439235 h 6857999"/>
              <a:gd name="connsiteX3986" fmla="*/ 2968984 w 4528142"/>
              <a:gd name="connsiteY3986" fmla="*/ 4443450 h 6857999"/>
              <a:gd name="connsiteX3987" fmla="*/ 2966454 w 4528142"/>
              <a:gd name="connsiteY3987" fmla="*/ 4447103 h 6857999"/>
              <a:gd name="connsiteX3988" fmla="*/ 2964204 w 4528142"/>
              <a:gd name="connsiteY3988" fmla="*/ 4451037 h 6857999"/>
              <a:gd name="connsiteX3989" fmla="*/ 2961111 w 4528142"/>
              <a:gd name="connsiteY3989" fmla="*/ 4454129 h 6857999"/>
              <a:gd name="connsiteX3990" fmla="*/ 2957635 w 4528142"/>
              <a:gd name="connsiteY3990" fmla="*/ 4457605 h 6857999"/>
              <a:gd name="connsiteX3991" fmla="*/ 2954265 w 4528142"/>
              <a:gd name="connsiteY3991" fmla="*/ 4460416 h 6857999"/>
              <a:gd name="connsiteX3992" fmla="*/ 2957070 w 4528142"/>
              <a:gd name="connsiteY3992" fmla="*/ 4463222 h 6857999"/>
              <a:gd name="connsiteX3993" fmla="*/ 2959981 w 4528142"/>
              <a:gd name="connsiteY3993" fmla="*/ 4465361 h 6857999"/>
              <a:gd name="connsiteX3994" fmla="*/ 2962823 w 4528142"/>
              <a:gd name="connsiteY3994" fmla="*/ 4465887 h 6857999"/>
              <a:gd name="connsiteX3995" fmla="*/ 2965773 w 4528142"/>
              <a:gd name="connsiteY3995" fmla="*/ 4465742 h 6857999"/>
              <a:gd name="connsiteX3996" fmla="*/ 2968441 w 4528142"/>
              <a:gd name="connsiteY3996" fmla="*/ 4465320 h 6857999"/>
              <a:gd name="connsiteX3997" fmla="*/ 2970828 w 4528142"/>
              <a:gd name="connsiteY3997" fmla="*/ 4464616 h 6857999"/>
              <a:gd name="connsiteX3998" fmla="*/ 2975253 w 4528142"/>
              <a:gd name="connsiteY3998" fmla="*/ 4461314 h 6857999"/>
              <a:gd name="connsiteX3999" fmla="*/ 2981012 w 4528142"/>
              <a:gd name="connsiteY3999" fmla="*/ 4457799 h 6857999"/>
              <a:gd name="connsiteX4000" fmla="*/ 2984561 w 4528142"/>
              <a:gd name="connsiteY4000" fmla="*/ 4455934 h 6857999"/>
              <a:gd name="connsiteX4001" fmla="*/ 2987615 w 4528142"/>
              <a:gd name="connsiteY4001" fmla="*/ 4455125 h 6857999"/>
              <a:gd name="connsiteX4002" fmla="*/ 2990951 w 4528142"/>
              <a:gd name="connsiteY4002" fmla="*/ 4454594 h 6857999"/>
              <a:gd name="connsiteX4003" fmla="*/ 2995517 w 4528142"/>
              <a:gd name="connsiteY4003" fmla="*/ 4454520 h 6857999"/>
              <a:gd name="connsiteX4004" fmla="*/ 2999587 w 4528142"/>
              <a:gd name="connsiteY4004" fmla="*/ 4455499 h 6857999"/>
              <a:gd name="connsiteX4005" fmla="*/ 3004499 w 4528142"/>
              <a:gd name="connsiteY4005" fmla="*/ 4457322 h 6857999"/>
              <a:gd name="connsiteX4006" fmla="*/ 3001494 w 4528142"/>
              <a:gd name="connsiteY4006" fmla="*/ 4443491 h 6857999"/>
              <a:gd name="connsiteX4007" fmla="*/ 2999367 w 4528142"/>
              <a:gd name="connsiteY4007" fmla="*/ 4428221 h 6857999"/>
              <a:gd name="connsiteX4008" fmla="*/ 2999022 w 4528142"/>
              <a:gd name="connsiteY4008" fmla="*/ 4420148 h 6857999"/>
              <a:gd name="connsiteX4009" fmla="*/ 2998396 w 4528142"/>
              <a:gd name="connsiteY4009" fmla="*/ 4411794 h 6857999"/>
              <a:gd name="connsiteX4010" fmla="*/ 2998440 w 4528142"/>
              <a:gd name="connsiteY4010" fmla="*/ 4403333 h 6857999"/>
              <a:gd name="connsiteX4011" fmla="*/ 2999816 w 4528142"/>
              <a:gd name="connsiteY4011" fmla="*/ 4394661 h 6857999"/>
              <a:gd name="connsiteX4012" fmla="*/ 3000805 w 4528142"/>
              <a:gd name="connsiteY4012" fmla="*/ 4386376 h 6857999"/>
              <a:gd name="connsiteX4013" fmla="*/ 3003236 w 4528142"/>
              <a:gd name="connsiteY4013" fmla="*/ 4377211 h 6857999"/>
              <a:gd name="connsiteX4014" fmla="*/ 3005560 w 4528142"/>
              <a:gd name="connsiteY4014" fmla="*/ 4368713 h 6857999"/>
              <a:gd name="connsiteX4015" fmla="*/ 3009886 w 4528142"/>
              <a:gd name="connsiteY4015" fmla="*/ 4359898 h 6857999"/>
              <a:gd name="connsiteX4016" fmla="*/ 3014772 w 4528142"/>
              <a:gd name="connsiteY4016" fmla="*/ 4351645 h 6857999"/>
              <a:gd name="connsiteX4017" fmla="*/ 3021380 w 4528142"/>
              <a:gd name="connsiteY4017" fmla="*/ 4342792 h 6857999"/>
              <a:gd name="connsiteX4018" fmla="*/ 3028936 w 4528142"/>
              <a:gd name="connsiteY4018" fmla="*/ 4334115 h 6857999"/>
              <a:gd name="connsiteX4019" fmla="*/ 3037439 w 4528142"/>
              <a:gd name="connsiteY4019" fmla="*/ 4325612 h 6857999"/>
              <a:gd name="connsiteX4020" fmla="*/ 3036590 w 4528142"/>
              <a:gd name="connsiteY4020" fmla="*/ 4330949 h 6857999"/>
              <a:gd name="connsiteX4021" fmla="*/ 3035850 w 4528142"/>
              <a:gd name="connsiteY4021" fmla="*/ 4335618 h 6857999"/>
              <a:gd name="connsiteX4022" fmla="*/ 3035601 w 4528142"/>
              <a:gd name="connsiteY4022" fmla="*/ 4339234 h 6857999"/>
              <a:gd name="connsiteX4023" fmla="*/ 3036019 w 4528142"/>
              <a:gd name="connsiteY4023" fmla="*/ 4342745 h 6857999"/>
              <a:gd name="connsiteX4024" fmla="*/ 3036717 w 4528142"/>
              <a:gd name="connsiteY4024" fmla="*/ 4346535 h 6857999"/>
              <a:gd name="connsiteX4025" fmla="*/ 3038296 w 4528142"/>
              <a:gd name="connsiteY4025" fmla="*/ 4348885 h 6857999"/>
              <a:gd name="connsiteX4026" fmla="*/ 3039206 w 4528142"/>
              <a:gd name="connsiteY4026" fmla="*/ 4351343 h 6857999"/>
              <a:gd name="connsiteX4027" fmla="*/ 3041170 w 4528142"/>
              <a:gd name="connsiteY4027" fmla="*/ 4353307 h 6857999"/>
              <a:gd name="connsiteX4028" fmla="*/ 3042854 w 4528142"/>
              <a:gd name="connsiteY4028" fmla="*/ 4354991 h 6857999"/>
              <a:gd name="connsiteX4029" fmla="*/ 3045592 w 4528142"/>
              <a:gd name="connsiteY4029" fmla="*/ 4356181 h 6857999"/>
              <a:gd name="connsiteX4030" fmla="*/ 3051171 w 4528142"/>
              <a:gd name="connsiteY4030" fmla="*/ 4357897 h 6857999"/>
              <a:gd name="connsiteX4031" fmla="*/ 3058192 w 4528142"/>
              <a:gd name="connsiteY4031" fmla="*/ 4358734 h 6857999"/>
              <a:gd name="connsiteX4032" fmla="*/ 3065318 w 4528142"/>
              <a:gd name="connsiteY4032" fmla="*/ 4358903 h 6857999"/>
              <a:gd name="connsiteX4033" fmla="*/ 3065064 w 4528142"/>
              <a:gd name="connsiteY4033" fmla="*/ 4368697 h 6857999"/>
              <a:gd name="connsiteX4034" fmla="*/ 3065089 w 4528142"/>
              <a:gd name="connsiteY4034" fmla="*/ 4378773 h 6857999"/>
              <a:gd name="connsiteX4035" fmla="*/ 3064624 w 4528142"/>
              <a:gd name="connsiteY4035" fmla="*/ 4389900 h 6857999"/>
              <a:gd name="connsiteX4036" fmla="*/ 3064089 w 4528142"/>
              <a:gd name="connsiteY4036" fmla="*/ 4399415 h 6857999"/>
              <a:gd name="connsiteX4037" fmla="*/ 3062219 w 4528142"/>
              <a:gd name="connsiteY4037" fmla="*/ 4409142 h 6857999"/>
              <a:gd name="connsiteX4038" fmla="*/ 3060811 w 4528142"/>
              <a:gd name="connsiteY4038" fmla="*/ 4413917 h 6857999"/>
              <a:gd name="connsiteX4039" fmla="*/ 3059895 w 4528142"/>
              <a:gd name="connsiteY4039" fmla="*/ 4417639 h 6857999"/>
              <a:gd name="connsiteX4040" fmla="*/ 3057153 w 4528142"/>
              <a:gd name="connsiteY4040" fmla="*/ 4422625 h 6857999"/>
              <a:gd name="connsiteX4041" fmla="*/ 3054904 w 4528142"/>
              <a:gd name="connsiteY4041" fmla="*/ 4426559 h 6857999"/>
              <a:gd name="connsiteX4042" fmla="*/ 3052198 w 4528142"/>
              <a:gd name="connsiteY4042" fmla="*/ 4429264 h 6857999"/>
              <a:gd name="connsiteX4043" fmla="*/ 3048332 w 4528142"/>
              <a:gd name="connsiteY4043" fmla="*/ 4433130 h 6857999"/>
              <a:gd name="connsiteX4044" fmla="*/ 3056920 w 4528142"/>
              <a:gd name="connsiteY4044" fmla="*/ 4448673 h 6857999"/>
              <a:gd name="connsiteX4045" fmla="*/ 3059901 w 4528142"/>
              <a:gd name="connsiteY4045" fmla="*/ 4452427 h 6857999"/>
              <a:gd name="connsiteX4046" fmla="*/ 3062214 w 4528142"/>
              <a:gd name="connsiteY4046" fmla="*/ 4456287 h 6857999"/>
              <a:gd name="connsiteX4047" fmla="*/ 3065020 w 4528142"/>
              <a:gd name="connsiteY4047" fmla="*/ 4459094 h 6857999"/>
              <a:gd name="connsiteX4048" fmla="*/ 3068880 w 4528142"/>
              <a:gd name="connsiteY4048" fmla="*/ 4461407 h 6857999"/>
              <a:gd name="connsiteX4049" fmla="*/ 3066306 w 4528142"/>
              <a:gd name="connsiteY4049" fmla="*/ 4473521 h 6857999"/>
              <a:gd name="connsiteX4050" fmla="*/ 3064893 w 4528142"/>
              <a:gd name="connsiteY4050" fmla="*/ 4484475 h 6857999"/>
              <a:gd name="connsiteX4051" fmla="*/ 3065094 w 4528142"/>
              <a:gd name="connsiteY4051" fmla="*/ 4495497 h 6857999"/>
              <a:gd name="connsiteX4052" fmla="*/ 3064909 w 4528142"/>
              <a:gd name="connsiteY4052" fmla="*/ 4506906 h 6857999"/>
              <a:gd name="connsiteX4053" fmla="*/ 3066751 w 4528142"/>
              <a:gd name="connsiteY4053" fmla="*/ 4528073 h 6857999"/>
              <a:gd name="connsiteX4054" fmla="*/ 3068978 w 4528142"/>
              <a:gd name="connsiteY4054" fmla="*/ 4548855 h 6857999"/>
              <a:gd name="connsiteX4055" fmla="*/ 3069004 w 4528142"/>
              <a:gd name="connsiteY4055" fmla="*/ 4558930 h 6857999"/>
              <a:gd name="connsiteX4056" fmla="*/ 3069314 w 4528142"/>
              <a:gd name="connsiteY4056" fmla="*/ 4569283 h 6857999"/>
              <a:gd name="connsiteX4057" fmla="*/ 3068005 w 4528142"/>
              <a:gd name="connsiteY4057" fmla="*/ 4579571 h 6857999"/>
              <a:gd name="connsiteX4058" fmla="*/ 3065749 w 4528142"/>
              <a:gd name="connsiteY4058" fmla="*/ 4589684 h 6857999"/>
              <a:gd name="connsiteX4059" fmla="*/ 3062546 w 4528142"/>
              <a:gd name="connsiteY4059" fmla="*/ 4599622 h 6857999"/>
              <a:gd name="connsiteX4060" fmla="*/ 3060363 w 4528142"/>
              <a:gd name="connsiteY4060" fmla="*/ 4605172 h 6857999"/>
              <a:gd name="connsiteX4061" fmla="*/ 3057902 w 4528142"/>
              <a:gd name="connsiteY4061" fmla="*/ 4610439 h 6857999"/>
              <a:gd name="connsiteX4062" fmla="*/ 3054879 w 4528142"/>
              <a:gd name="connsiteY4062" fmla="*/ 4615146 h 6857999"/>
              <a:gd name="connsiteX4063" fmla="*/ 3051363 w 4528142"/>
              <a:gd name="connsiteY4063" fmla="*/ 4620907 h 6857999"/>
              <a:gd name="connsiteX4064" fmla="*/ 3047006 w 4528142"/>
              <a:gd name="connsiteY4064" fmla="*/ 4625824 h 6857999"/>
              <a:gd name="connsiteX4065" fmla="*/ 3042648 w 4528142"/>
              <a:gd name="connsiteY4065" fmla="*/ 4630743 h 6857999"/>
              <a:gd name="connsiteX4066" fmla="*/ 3042404 w 4528142"/>
              <a:gd name="connsiteY4066" fmla="*/ 4628181 h 6857999"/>
              <a:gd name="connsiteX4067" fmla="*/ 3042828 w 4528142"/>
              <a:gd name="connsiteY4067" fmla="*/ 4625513 h 6857999"/>
              <a:gd name="connsiteX4068" fmla="*/ 3043252 w 4528142"/>
              <a:gd name="connsiteY4068" fmla="*/ 4622845 h 6857999"/>
              <a:gd name="connsiteX4069" fmla="*/ 3044904 w 4528142"/>
              <a:gd name="connsiteY4069" fmla="*/ 4620631 h 6857999"/>
              <a:gd name="connsiteX4070" fmla="*/ 3047821 w 4528142"/>
              <a:gd name="connsiteY4070" fmla="*/ 4616591 h 6857999"/>
              <a:gd name="connsiteX4071" fmla="*/ 3051019 w 4528142"/>
              <a:gd name="connsiteY4071" fmla="*/ 4612832 h 6857999"/>
              <a:gd name="connsiteX4072" fmla="*/ 3054111 w 4528142"/>
              <a:gd name="connsiteY4072" fmla="*/ 4609740 h 6857999"/>
              <a:gd name="connsiteX4073" fmla="*/ 3054989 w 4528142"/>
              <a:gd name="connsiteY4073" fmla="*/ 4608300 h 6857999"/>
              <a:gd name="connsiteX4074" fmla="*/ 3055589 w 4528142"/>
              <a:gd name="connsiteY4074" fmla="*/ 4606579 h 6857999"/>
              <a:gd name="connsiteX4075" fmla="*/ 3054853 w 4528142"/>
              <a:gd name="connsiteY4075" fmla="*/ 4605071 h 6857999"/>
              <a:gd name="connsiteX4076" fmla="*/ 3054117 w 4528142"/>
              <a:gd name="connsiteY4076" fmla="*/ 4603561 h 6857999"/>
              <a:gd name="connsiteX4077" fmla="*/ 3052327 w 4528142"/>
              <a:gd name="connsiteY4077" fmla="*/ 4602545 h 6857999"/>
              <a:gd name="connsiteX4078" fmla="*/ 3049696 w 4528142"/>
              <a:gd name="connsiteY4078" fmla="*/ 4600686 h 6857999"/>
              <a:gd name="connsiteX4079" fmla="*/ 3045831 w 4528142"/>
              <a:gd name="connsiteY4079" fmla="*/ 4604551 h 6857999"/>
              <a:gd name="connsiteX4080" fmla="*/ 3043792 w 4528142"/>
              <a:gd name="connsiteY4080" fmla="*/ 4607151 h 6857999"/>
              <a:gd name="connsiteX4081" fmla="*/ 3041928 w 4528142"/>
              <a:gd name="connsiteY4081" fmla="*/ 4610700 h 6857999"/>
              <a:gd name="connsiteX4082" fmla="*/ 3039890 w 4528142"/>
              <a:gd name="connsiteY4082" fmla="*/ 4613299 h 6857999"/>
              <a:gd name="connsiteX4083" fmla="*/ 3039466 w 4528142"/>
              <a:gd name="connsiteY4083" fmla="*/ 4615967 h 6857999"/>
              <a:gd name="connsiteX4084" fmla="*/ 3037990 w 4528142"/>
              <a:gd name="connsiteY4084" fmla="*/ 4619127 h 6857999"/>
              <a:gd name="connsiteX4085" fmla="*/ 3038195 w 4528142"/>
              <a:gd name="connsiteY4085" fmla="*/ 4623973 h 6857999"/>
              <a:gd name="connsiteX4086" fmla="*/ 3038576 w 4528142"/>
              <a:gd name="connsiteY4086" fmla="*/ 4629765 h 6857999"/>
              <a:gd name="connsiteX4087" fmla="*/ 3040012 w 4528142"/>
              <a:gd name="connsiteY4087" fmla="*/ 4635064 h 6857999"/>
              <a:gd name="connsiteX4088" fmla="*/ 3042843 w 4528142"/>
              <a:gd name="connsiteY4088" fmla="*/ 4647946 h 6857999"/>
              <a:gd name="connsiteX4089" fmla="*/ 3048392 w 4528142"/>
              <a:gd name="connsiteY4089" fmla="*/ 4645764 h 6857999"/>
              <a:gd name="connsiteX4090" fmla="*/ 3052606 w 4528142"/>
              <a:gd name="connsiteY4090" fmla="*/ 4643794 h 6857999"/>
              <a:gd name="connsiteX4091" fmla="*/ 3054153 w 4528142"/>
              <a:gd name="connsiteY4091" fmla="*/ 4642248 h 6857999"/>
              <a:gd name="connsiteX4092" fmla="*/ 3055698 w 4528142"/>
              <a:gd name="connsiteY4092" fmla="*/ 4640703 h 6857999"/>
              <a:gd name="connsiteX4093" fmla="*/ 3057843 w 4528142"/>
              <a:gd name="connsiteY4093" fmla="*/ 4637436 h 6857999"/>
              <a:gd name="connsiteX4094" fmla="*/ 3057239 w 4528142"/>
              <a:gd name="connsiteY4094" fmla="*/ 4645334 h 6857999"/>
              <a:gd name="connsiteX4095" fmla="*/ 3057303 w 4528142"/>
              <a:gd name="connsiteY4095" fmla="*/ 4653128 h 6857999"/>
              <a:gd name="connsiteX4096" fmla="*/ 3059543 w 4528142"/>
              <a:gd name="connsiteY4096" fmla="*/ 4661551 h 6857999"/>
              <a:gd name="connsiteX4097" fmla="*/ 3061289 w 4528142"/>
              <a:gd name="connsiteY4097" fmla="*/ 4671028 h 6857999"/>
              <a:gd name="connsiteX4098" fmla="*/ 3066785 w 4528142"/>
              <a:gd name="connsiteY4098" fmla="*/ 4689664 h 6857999"/>
              <a:gd name="connsiteX4099" fmla="*/ 3072454 w 4528142"/>
              <a:gd name="connsiteY4099" fmla="*/ 4709249 h 6857999"/>
              <a:gd name="connsiteX4100" fmla="*/ 3074482 w 4528142"/>
              <a:gd name="connsiteY4100" fmla="*/ 4719006 h 6857999"/>
              <a:gd name="connsiteX4101" fmla="*/ 3075456 w 4528142"/>
              <a:gd name="connsiteY4101" fmla="*/ 4729256 h 6857999"/>
              <a:gd name="connsiteX4102" fmla="*/ 3076817 w 4528142"/>
              <a:gd name="connsiteY4102" fmla="*/ 4739119 h 6857999"/>
              <a:gd name="connsiteX4103" fmla="*/ 3075895 w 4528142"/>
              <a:gd name="connsiteY4103" fmla="*/ 4749019 h 6857999"/>
              <a:gd name="connsiteX4104" fmla="*/ 3075821 w 4528142"/>
              <a:gd name="connsiteY4104" fmla="*/ 4753583 h 6857999"/>
              <a:gd name="connsiteX4105" fmla="*/ 3074693 w 4528142"/>
              <a:gd name="connsiteY4105" fmla="*/ 4758640 h 6857999"/>
              <a:gd name="connsiteX4106" fmla="*/ 3073004 w 4528142"/>
              <a:gd name="connsiteY4106" fmla="*/ 4763135 h 6857999"/>
              <a:gd name="connsiteX4107" fmla="*/ 3071315 w 4528142"/>
              <a:gd name="connsiteY4107" fmla="*/ 4767630 h 6857999"/>
              <a:gd name="connsiteX4108" fmla="*/ 3069240 w 4528142"/>
              <a:gd name="connsiteY4108" fmla="*/ 4772510 h 6857999"/>
              <a:gd name="connsiteX4109" fmla="*/ 3066217 w 4528142"/>
              <a:gd name="connsiteY4109" fmla="*/ 4777218 h 6857999"/>
              <a:gd name="connsiteX4110" fmla="*/ 3063580 w 4528142"/>
              <a:gd name="connsiteY4110" fmla="*/ 4781538 h 6857999"/>
              <a:gd name="connsiteX4111" fmla="*/ 3059715 w 4528142"/>
              <a:gd name="connsiteY4111" fmla="*/ 4785403 h 6857999"/>
              <a:gd name="connsiteX4112" fmla="*/ 3063013 w 4528142"/>
              <a:gd name="connsiteY4112" fmla="*/ 4787155 h 6857999"/>
              <a:gd name="connsiteX4113" fmla="*/ 3065258 w 4528142"/>
              <a:gd name="connsiteY4113" fmla="*/ 4789400 h 6857999"/>
              <a:gd name="connsiteX4114" fmla="*/ 3067503 w 4528142"/>
              <a:gd name="connsiteY4114" fmla="*/ 4791645 h 6857999"/>
              <a:gd name="connsiteX4115" fmla="*/ 3069747 w 4528142"/>
              <a:gd name="connsiteY4115" fmla="*/ 4793890 h 6857999"/>
              <a:gd name="connsiteX4116" fmla="*/ 3072306 w 4528142"/>
              <a:gd name="connsiteY4116" fmla="*/ 4800312 h 6857999"/>
              <a:gd name="connsiteX4117" fmla="*/ 3073528 w 4528142"/>
              <a:gd name="connsiteY4117" fmla="*/ 4806945 h 6857999"/>
              <a:gd name="connsiteX4118" fmla="*/ 3074083 w 4528142"/>
              <a:gd name="connsiteY4118" fmla="*/ 4813686 h 6857999"/>
              <a:gd name="connsiteX4119" fmla="*/ 3074427 w 4528142"/>
              <a:gd name="connsiteY4119" fmla="*/ 4821759 h 6857999"/>
              <a:gd name="connsiteX4120" fmla="*/ 3072834 w 4528142"/>
              <a:gd name="connsiteY4120" fmla="*/ 4837944 h 6857999"/>
              <a:gd name="connsiteX4121" fmla="*/ 3072897 w 4528142"/>
              <a:gd name="connsiteY4121" fmla="*/ 4845737 h 6857999"/>
              <a:gd name="connsiteX4122" fmla="*/ 3072293 w 4528142"/>
              <a:gd name="connsiteY4122" fmla="*/ 4853637 h 6857999"/>
              <a:gd name="connsiteX4123" fmla="*/ 3073131 w 4528142"/>
              <a:gd name="connsiteY4123" fmla="*/ 4860657 h 6857999"/>
              <a:gd name="connsiteX4124" fmla="*/ 3075407 w 4528142"/>
              <a:gd name="connsiteY4124" fmla="*/ 4866798 h 6857999"/>
              <a:gd name="connsiteX4125" fmla="*/ 3076211 w 4528142"/>
              <a:gd name="connsiteY4125" fmla="*/ 4869922 h 6857999"/>
              <a:gd name="connsiteX4126" fmla="*/ 3078069 w 4528142"/>
              <a:gd name="connsiteY4126" fmla="*/ 4872553 h 6857999"/>
              <a:gd name="connsiteX4127" fmla="*/ 3080033 w 4528142"/>
              <a:gd name="connsiteY4127" fmla="*/ 4874518 h 6857999"/>
              <a:gd name="connsiteX4128" fmla="*/ 3081998 w 4528142"/>
              <a:gd name="connsiteY4128" fmla="*/ 4876483 h 6857999"/>
              <a:gd name="connsiteX4129" fmla="*/ 3085402 w 4528142"/>
              <a:gd name="connsiteY4129" fmla="*/ 4877567 h 6857999"/>
              <a:gd name="connsiteX4130" fmla="*/ 3088701 w 4528142"/>
              <a:gd name="connsiteY4130" fmla="*/ 4879319 h 6857999"/>
              <a:gd name="connsiteX4131" fmla="*/ 3092492 w 4528142"/>
              <a:gd name="connsiteY4131" fmla="*/ 4880018 h 6857999"/>
              <a:gd name="connsiteX4132" fmla="*/ 3097055 w 4528142"/>
              <a:gd name="connsiteY4132" fmla="*/ 4879944 h 6857999"/>
              <a:gd name="connsiteX4133" fmla="*/ 3084619 w 4528142"/>
              <a:gd name="connsiteY4133" fmla="*/ 4890697 h 6857999"/>
              <a:gd name="connsiteX4134" fmla="*/ 3078927 w 4528142"/>
              <a:gd name="connsiteY4134" fmla="*/ 4895828 h 6857999"/>
              <a:gd name="connsiteX4135" fmla="*/ 3073903 w 4528142"/>
              <a:gd name="connsiteY4135" fmla="*/ 4900852 h 6857999"/>
              <a:gd name="connsiteX4136" fmla="*/ 3068386 w 4528142"/>
              <a:gd name="connsiteY4136" fmla="*/ 4906930 h 6857999"/>
              <a:gd name="connsiteX4137" fmla="*/ 3064098 w 4528142"/>
              <a:gd name="connsiteY4137" fmla="*/ 4913462 h 6857999"/>
              <a:gd name="connsiteX4138" fmla="*/ 3059597 w 4528142"/>
              <a:gd name="connsiteY4138" fmla="*/ 4921330 h 6857999"/>
              <a:gd name="connsiteX4139" fmla="*/ 3055939 w 4528142"/>
              <a:gd name="connsiteY4139" fmla="*/ 4930039 h 6857999"/>
              <a:gd name="connsiteX4140" fmla="*/ 3058993 w 4528142"/>
              <a:gd name="connsiteY4140" fmla="*/ 4929230 h 6857999"/>
              <a:gd name="connsiteX4141" fmla="*/ 3062822 w 4528142"/>
              <a:gd name="connsiteY4141" fmla="*/ 4927646 h 6857999"/>
              <a:gd name="connsiteX4142" fmla="*/ 3068438 w 4528142"/>
              <a:gd name="connsiteY4142" fmla="*/ 4927080 h 6857999"/>
              <a:gd name="connsiteX4143" fmla="*/ 3071388 w 4528142"/>
              <a:gd name="connsiteY4143" fmla="*/ 4926937 h 6857999"/>
              <a:gd name="connsiteX4144" fmla="*/ 3073843 w 4528142"/>
              <a:gd name="connsiteY4144" fmla="*/ 4927848 h 6857999"/>
              <a:gd name="connsiteX4145" fmla="*/ 3076021 w 4528142"/>
              <a:gd name="connsiteY4145" fmla="*/ 4928478 h 6857999"/>
              <a:gd name="connsiteX4146" fmla="*/ 3077143 w 4528142"/>
              <a:gd name="connsiteY4146" fmla="*/ 4929600 h 6857999"/>
              <a:gd name="connsiteX4147" fmla="*/ 3077491 w 4528142"/>
              <a:gd name="connsiteY4147" fmla="*/ 4931495 h 6857999"/>
              <a:gd name="connsiteX4148" fmla="*/ 3077561 w 4528142"/>
              <a:gd name="connsiteY4148" fmla="*/ 4933110 h 6857999"/>
              <a:gd name="connsiteX4149" fmla="*/ 3076575 w 4528142"/>
              <a:gd name="connsiteY4149" fmla="*/ 4935218 h 6857999"/>
              <a:gd name="connsiteX4150" fmla="*/ 3074818 w 4528142"/>
              <a:gd name="connsiteY4150" fmla="*/ 4938097 h 6857999"/>
              <a:gd name="connsiteX4151" fmla="*/ 3072498 w 4528142"/>
              <a:gd name="connsiteY4151" fmla="*/ 4940417 h 6857999"/>
              <a:gd name="connsiteX4152" fmla="*/ 3068566 w 4528142"/>
              <a:gd name="connsiteY4152" fmla="*/ 4942668 h 6857999"/>
              <a:gd name="connsiteX4153" fmla="*/ 3063472 w 4528142"/>
              <a:gd name="connsiteY4153" fmla="*/ 4946077 h 6857999"/>
              <a:gd name="connsiteX4154" fmla="*/ 3057045 w 4528142"/>
              <a:gd name="connsiteY4154" fmla="*/ 4949697 h 6857999"/>
              <a:gd name="connsiteX4155" fmla="*/ 3060656 w 4528142"/>
              <a:gd name="connsiteY4155" fmla="*/ 4955627 h 6857999"/>
              <a:gd name="connsiteX4156" fmla="*/ 3063493 w 4528142"/>
              <a:gd name="connsiteY4156" fmla="*/ 4962330 h 6857999"/>
              <a:gd name="connsiteX4157" fmla="*/ 3066612 w 4528142"/>
              <a:gd name="connsiteY4157" fmla="*/ 4969313 h 6857999"/>
              <a:gd name="connsiteX4158" fmla="*/ 3068677 w 4528142"/>
              <a:gd name="connsiteY4158" fmla="*/ 4976788 h 6857999"/>
              <a:gd name="connsiteX4159" fmla="*/ 3070847 w 4528142"/>
              <a:gd name="connsiteY4159" fmla="*/ 4983597 h 6857999"/>
              <a:gd name="connsiteX4160" fmla="*/ 3071753 w 4528142"/>
              <a:gd name="connsiteY4160" fmla="*/ 4992231 h 6857999"/>
              <a:gd name="connsiteX4161" fmla="*/ 3073214 w 4528142"/>
              <a:gd name="connsiteY4161" fmla="*/ 5007608 h 6857999"/>
              <a:gd name="connsiteX4162" fmla="*/ 3074769 w 4528142"/>
              <a:gd name="connsiteY4162" fmla="*/ 5034672 h 6857999"/>
              <a:gd name="connsiteX4163" fmla="*/ 3074753 w 4528142"/>
              <a:gd name="connsiteY4163" fmla="*/ 5053208 h 6857999"/>
              <a:gd name="connsiteX4164" fmla="*/ 3074886 w 4528142"/>
              <a:gd name="connsiteY4164" fmla="*/ 5062615 h 6857999"/>
              <a:gd name="connsiteX4165" fmla="*/ 3076178 w 4528142"/>
              <a:gd name="connsiteY4165" fmla="*/ 5070863 h 6857999"/>
              <a:gd name="connsiteX4166" fmla="*/ 3078804 w 4528142"/>
              <a:gd name="connsiteY4166" fmla="*/ 5078900 h 6857999"/>
              <a:gd name="connsiteX4167" fmla="*/ 3080170 w 4528142"/>
              <a:gd name="connsiteY4167" fmla="*/ 5082586 h 6857999"/>
              <a:gd name="connsiteX4168" fmla="*/ 3082308 w 4528142"/>
              <a:gd name="connsiteY4168" fmla="*/ 5085498 h 6857999"/>
              <a:gd name="connsiteX4169" fmla="*/ 3085008 w 4528142"/>
              <a:gd name="connsiteY4169" fmla="*/ 5088971 h 6857999"/>
              <a:gd name="connsiteX4170" fmla="*/ 3087814 w 4528142"/>
              <a:gd name="connsiteY4170" fmla="*/ 5091777 h 6857999"/>
              <a:gd name="connsiteX4171" fmla="*/ 3091287 w 4528142"/>
              <a:gd name="connsiteY4171" fmla="*/ 5094477 h 6857999"/>
              <a:gd name="connsiteX4172" fmla="*/ 3095640 w 4528142"/>
              <a:gd name="connsiteY4172" fmla="*/ 5095737 h 6857999"/>
              <a:gd name="connsiteX4173" fmla="*/ 3100553 w 4528142"/>
              <a:gd name="connsiteY4173" fmla="*/ 5097558 h 6857999"/>
              <a:gd name="connsiteX4174" fmla="*/ 3105572 w 4528142"/>
              <a:gd name="connsiteY4174" fmla="*/ 5098712 h 6857999"/>
              <a:gd name="connsiteX4175" fmla="*/ 3111925 w 4528142"/>
              <a:gd name="connsiteY4175" fmla="*/ 5099654 h 6857999"/>
              <a:gd name="connsiteX4176" fmla="*/ 3118771 w 4528142"/>
              <a:gd name="connsiteY4176" fmla="*/ 5099542 h 6857999"/>
              <a:gd name="connsiteX4177" fmla="*/ 3118066 w 4528142"/>
              <a:gd name="connsiteY4177" fmla="*/ 5101932 h 6857999"/>
              <a:gd name="connsiteX4178" fmla="*/ 3115747 w 4528142"/>
              <a:gd name="connsiteY4178" fmla="*/ 5104251 h 6857999"/>
              <a:gd name="connsiteX4179" fmla="*/ 3108722 w 4528142"/>
              <a:gd name="connsiteY4179" fmla="*/ 5109591 h 6857999"/>
              <a:gd name="connsiteX4180" fmla="*/ 3102643 w 4528142"/>
              <a:gd name="connsiteY4180" fmla="*/ 5115108 h 6857999"/>
              <a:gd name="connsiteX4181" fmla="*/ 3100325 w 4528142"/>
              <a:gd name="connsiteY4181" fmla="*/ 5117427 h 6857999"/>
              <a:gd name="connsiteX4182" fmla="*/ 3099340 w 4528142"/>
              <a:gd name="connsiteY4182" fmla="*/ 5119534 h 6857999"/>
              <a:gd name="connsiteX4183" fmla="*/ 3107488 w 4528142"/>
              <a:gd name="connsiteY4183" fmla="*/ 5115316 h 6857999"/>
              <a:gd name="connsiteX4184" fmla="*/ 3112581 w 4528142"/>
              <a:gd name="connsiteY4184" fmla="*/ 5111905 h 6857999"/>
              <a:gd name="connsiteX4185" fmla="*/ 3119114 w 4528142"/>
              <a:gd name="connsiteY4185" fmla="*/ 5107617 h 6857999"/>
              <a:gd name="connsiteX4186" fmla="*/ 3126982 w 4528142"/>
              <a:gd name="connsiteY4186" fmla="*/ 5103117 h 6857999"/>
              <a:gd name="connsiteX4187" fmla="*/ 3118972 w 4528142"/>
              <a:gd name="connsiteY4187" fmla="*/ 5110566 h 6857999"/>
              <a:gd name="connsiteX4188" fmla="*/ 3116266 w 4528142"/>
              <a:gd name="connsiteY4188" fmla="*/ 5113271 h 6857999"/>
              <a:gd name="connsiteX4189" fmla="*/ 3114614 w 4528142"/>
              <a:gd name="connsiteY4189" fmla="*/ 5115485 h 6857999"/>
              <a:gd name="connsiteX4190" fmla="*/ 3112961 w 4528142"/>
              <a:gd name="connsiteY4190" fmla="*/ 5117698 h 6857999"/>
              <a:gd name="connsiteX4191" fmla="*/ 3112364 w 4528142"/>
              <a:gd name="connsiteY4191" fmla="*/ 5119418 h 6857999"/>
              <a:gd name="connsiteX4192" fmla="*/ 3112221 w 4528142"/>
              <a:gd name="connsiteY4192" fmla="*/ 5122367 h 6857999"/>
              <a:gd name="connsiteX4193" fmla="*/ 3112464 w 4528142"/>
              <a:gd name="connsiteY4193" fmla="*/ 5124929 h 6857999"/>
              <a:gd name="connsiteX4194" fmla="*/ 3112815 w 4528142"/>
              <a:gd name="connsiteY4194" fmla="*/ 5126825 h 6857999"/>
              <a:gd name="connsiteX4195" fmla="*/ 3112497 w 4528142"/>
              <a:gd name="connsiteY4195" fmla="*/ 5128826 h 6857999"/>
              <a:gd name="connsiteX4196" fmla="*/ 3111617 w 4528142"/>
              <a:gd name="connsiteY4196" fmla="*/ 5130267 h 6857999"/>
              <a:gd name="connsiteX4197" fmla="*/ 3110071 w 4528142"/>
              <a:gd name="connsiteY4197" fmla="*/ 5131812 h 6857999"/>
              <a:gd name="connsiteX4198" fmla="*/ 3109086 w 4528142"/>
              <a:gd name="connsiteY4198" fmla="*/ 5133920 h 6857999"/>
              <a:gd name="connsiteX4199" fmla="*/ 3107472 w 4528142"/>
              <a:gd name="connsiteY4199" fmla="*/ 5133850 h 6857999"/>
              <a:gd name="connsiteX4200" fmla="*/ 3103750 w 4528142"/>
              <a:gd name="connsiteY4200" fmla="*/ 5134766 h 6857999"/>
              <a:gd name="connsiteX4201" fmla="*/ 3099573 w 4528142"/>
              <a:gd name="connsiteY4201" fmla="*/ 5134455 h 6857999"/>
              <a:gd name="connsiteX4202" fmla="*/ 3094517 w 4528142"/>
              <a:gd name="connsiteY4202" fmla="*/ 5135582 h 6857999"/>
              <a:gd name="connsiteX4203" fmla="*/ 3089741 w 4528142"/>
              <a:gd name="connsiteY4203" fmla="*/ 5136991 h 6857999"/>
              <a:gd name="connsiteX4204" fmla="*/ 3086967 w 4528142"/>
              <a:gd name="connsiteY4204" fmla="*/ 5138081 h 6857999"/>
              <a:gd name="connsiteX4205" fmla="*/ 3085139 w 4528142"/>
              <a:gd name="connsiteY4205" fmla="*/ 5139347 h 6857999"/>
              <a:gd name="connsiteX4206" fmla="*/ 3083594 w 4528142"/>
              <a:gd name="connsiteY4206" fmla="*/ 5140892 h 6857999"/>
              <a:gd name="connsiteX4207" fmla="*/ 3081942 w 4528142"/>
              <a:gd name="connsiteY4207" fmla="*/ 5143106 h 6857999"/>
              <a:gd name="connsiteX4208" fmla="*/ 3081238 w 4528142"/>
              <a:gd name="connsiteY4208" fmla="*/ 5145494 h 6857999"/>
              <a:gd name="connsiteX4209" fmla="*/ 3080533 w 4528142"/>
              <a:gd name="connsiteY4209" fmla="*/ 5147881 h 6857999"/>
              <a:gd name="connsiteX4210" fmla="*/ 3078534 w 4528142"/>
              <a:gd name="connsiteY4210" fmla="*/ 5148200 h 6857999"/>
              <a:gd name="connsiteX4211" fmla="*/ 3077691 w 4528142"/>
              <a:gd name="connsiteY4211" fmla="*/ 5147356 h 6857999"/>
              <a:gd name="connsiteX4212" fmla="*/ 3078183 w 4528142"/>
              <a:gd name="connsiteY4212" fmla="*/ 5146303 h 6857999"/>
              <a:gd name="connsiteX4213" fmla="*/ 3078501 w 4528142"/>
              <a:gd name="connsiteY4213" fmla="*/ 5144302 h 6857999"/>
              <a:gd name="connsiteX4214" fmla="*/ 3081910 w 4528142"/>
              <a:gd name="connsiteY4214" fmla="*/ 5139209 h 6857999"/>
              <a:gd name="connsiteX4215" fmla="*/ 3085989 w 4528142"/>
              <a:gd name="connsiteY4215" fmla="*/ 5134010 h 6857999"/>
              <a:gd name="connsiteX4216" fmla="*/ 3090170 w 4528142"/>
              <a:gd name="connsiteY4216" fmla="*/ 5128143 h 6857999"/>
              <a:gd name="connsiteX4217" fmla="*/ 3092034 w 4528142"/>
              <a:gd name="connsiteY4217" fmla="*/ 5124596 h 6857999"/>
              <a:gd name="connsiteX4218" fmla="*/ 3093405 w 4528142"/>
              <a:gd name="connsiteY4218" fmla="*/ 5122102 h 6857999"/>
              <a:gd name="connsiteX4219" fmla="*/ 3093828 w 4528142"/>
              <a:gd name="connsiteY4219" fmla="*/ 5119436 h 6857999"/>
              <a:gd name="connsiteX4220" fmla="*/ 3093867 w 4528142"/>
              <a:gd name="connsiteY4220" fmla="*/ 5117152 h 6857999"/>
              <a:gd name="connsiteX4221" fmla="*/ 3092288 w 4528142"/>
              <a:gd name="connsiteY4221" fmla="*/ 5114802 h 6857999"/>
              <a:gd name="connsiteX4222" fmla="*/ 3090219 w 4528142"/>
              <a:gd name="connsiteY4222" fmla="*/ 5113504 h 6857999"/>
              <a:gd name="connsiteX4223" fmla="*/ 3087127 w 4528142"/>
              <a:gd name="connsiteY4223" fmla="*/ 5116596 h 6857999"/>
              <a:gd name="connsiteX4224" fmla="*/ 3084420 w 4528142"/>
              <a:gd name="connsiteY4224" fmla="*/ 5119302 h 6857999"/>
              <a:gd name="connsiteX4225" fmla="*/ 3083049 w 4528142"/>
              <a:gd name="connsiteY4225" fmla="*/ 5121795 h 6857999"/>
              <a:gd name="connsiteX4226" fmla="*/ 3082239 w 4528142"/>
              <a:gd name="connsiteY4226" fmla="*/ 5124851 h 6857999"/>
              <a:gd name="connsiteX4227" fmla="*/ 3081111 w 4528142"/>
              <a:gd name="connsiteY4227" fmla="*/ 5129908 h 6857999"/>
              <a:gd name="connsiteX4228" fmla="*/ 3079915 w 4528142"/>
              <a:gd name="connsiteY4228" fmla="*/ 5133348 h 6857999"/>
              <a:gd name="connsiteX4229" fmla="*/ 3078263 w 4528142"/>
              <a:gd name="connsiteY4229" fmla="*/ 5135562 h 6857999"/>
              <a:gd name="connsiteX4230" fmla="*/ 3072819 w 4528142"/>
              <a:gd name="connsiteY4230" fmla="*/ 5137076 h 6857999"/>
              <a:gd name="connsiteX4231" fmla="*/ 3070538 w 4528142"/>
              <a:gd name="connsiteY4231" fmla="*/ 5137113 h 6857999"/>
              <a:gd name="connsiteX4232" fmla="*/ 3069591 w 4528142"/>
              <a:gd name="connsiteY4232" fmla="*/ 5136938 h 6857999"/>
              <a:gd name="connsiteX4233" fmla="*/ 3069415 w 4528142"/>
              <a:gd name="connsiteY4233" fmla="*/ 5135990 h 6857999"/>
              <a:gd name="connsiteX4234" fmla="*/ 3069242 w 4528142"/>
              <a:gd name="connsiteY4234" fmla="*/ 5135043 h 6857999"/>
              <a:gd name="connsiteX4235" fmla="*/ 3070719 w 4528142"/>
              <a:gd name="connsiteY4235" fmla="*/ 5131881 h 6857999"/>
              <a:gd name="connsiteX4236" fmla="*/ 3074340 w 4528142"/>
              <a:gd name="connsiteY4236" fmla="*/ 5125454 h 6857999"/>
              <a:gd name="connsiteX4237" fmla="*/ 3076204 w 4528142"/>
              <a:gd name="connsiteY4237" fmla="*/ 5121907 h 6857999"/>
              <a:gd name="connsiteX4238" fmla="*/ 3076310 w 4528142"/>
              <a:gd name="connsiteY4238" fmla="*/ 5121240 h 6857999"/>
              <a:gd name="connsiteX4239" fmla="*/ 3076415 w 4528142"/>
              <a:gd name="connsiteY4239" fmla="*/ 5120573 h 6857999"/>
              <a:gd name="connsiteX4240" fmla="*/ 3071989 w 4528142"/>
              <a:gd name="connsiteY4240" fmla="*/ 5123877 h 6857999"/>
              <a:gd name="connsiteX4241" fmla="*/ 3068897 w 4528142"/>
              <a:gd name="connsiteY4241" fmla="*/ 5126968 h 6857999"/>
              <a:gd name="connsiteX4242" fmla="*/ 3065804 w 4528142"/>
              <a:gd name="connsiteY4242" fmla="*/ 5130061 h 6857999"/>
              <a:gd name="connsiteX4243" fmla="*/ 3063274 w 4528142"/>
              <a:gd name="connsiteY4243" fmla="*/ 5133715 h 6857999"/>
              <a:gd name="connsiteX4244" fmla="*/ 3061130 w 4528142"/>
              <a:gd name="connsiteY4244" fmla="*/ 5136981 h 6857999"/>
              <a:gd name="connsiteX4245" fmla="*/ 3059652 w 4528142"/>
              <a:gd name="connsiteY4245" fmla="*/ 5140141 h 6857999"/>
              <a:gd name="connsiteX4246" fmla="*/ 3057647 w 4528142"/>
              <a:gd name="connsiteY4246" fmla="*/ 5146637 h 6857999"/>
              <a:gd name="connsiteX4247" fmla="*/ 3056412 w 4528142"/>
              <a:gd name="connsiteY4247" fmla="*/ 5152360 h 6857999"/>
              <a:gd name="connsiteX4248" fmla="*/ 3055459 w 4528142"/>
              <a:gd name="connsiteY4248" fmla="*/ 5158365 h 6857999"/>
              <a:gd name="connsiteX4249" fmla="*/ 3054120 w 4528142"/>
              <a:gd name="connsiteY4249" fmla="*/ 5164754 h 6857999"/>
              <a:gd name="connsiteX4250" fmla="*/ 3053447 w 4528142"/>
              <a:gd name="connsiteY4250" fmla="*/ 5171039 h 6857999"/>
              <a:gd name="connsiteX4251" fmla="*/ 3051065 w 4528142"/>
              <a:gd name="connsiteY4251" fmla="*/ 5165565 h 6857999"/>
              <a:gd name="connsiteX4252" fmla="*/ 3049244 w 4528142"/>
              <a:gd name="connsiteY4252" fmla="*/ 5160652 h 6857999"/>
              <a:gd name="connsiteX4253" fmla="*/ 3048090 w 4528142"/>
              <a:gd name="connsiteY4253" fmla="*/ 5155633 h 6857999"/>
              <a:gd name="connsiteX4254" fmla="*/ 3047041 w 4528142"/>
              <a:gd name="connsiteY4254" fmla="*/ 5149947 h 6857999"/>
              <a:gd name="connsiteX4255" fmla="*/ 3045612 w 4528142"/>
              <a:gd name="connsiteY4255" fmla="*/ 5138468 h 6857999"/>
              <a:gd name="connsiteX4256" fmla="*/ 3045623 w 4528142"/>
              <a:gd name="connsiteY4256" fmla="*/ 5126112 h 6857999"/>
              <a:gd name="connsiteX4257" fmla="*/ 3046126 w 4528142"/>
              <a:gd name="connsiteY4257" fmla="*/ 5112701 h 6857999"/>
              <a:gd name="connsiteX4258" fmla="*/ 3046804 w 4528142"/>
              <a:gd name="connsiteY4258" fmla="*/ 5100237 h 6857999"/>
              <a:gd name="connsiteX4259" fmla="*/ 3049319 w 4528142"/>
              <a:gd name="connsiteY4259" fmla="*/ 5074153 h 6857999"/>
              <a:gd name="connsiteX4260" fmla="*/ 3050383 w 4528142"/>
              <a:gd name="connsiteY4260" fmla="*/ 5061303 h 6857999"/>
              <a:gd name="connsiteX4261" fmla="*/ 3049727 w 4528142"/>
              <a:gd name="connsiteY4261" fmla="*/ 5049051 h 6857999"/>
              <a:gd name="connsiteX4262" fmla="*/ 3046562 w 4528142"/>
              <a:gd name="connsiteY4262" fmla="*/ 5015739 h 6857999"/>
              <a:gd name="connsiteX4263" fmla="*/ 3045307 w 4528142"/>
              <a:gd name="connsiteY4263" fmla="*/ 5005209 h 6857999"/>
              <a:gd name="connsiteX4264" fmla="*/ 3042999 w 4528142"/>
              <a:gd name="connsiteY4264" fmla="*/ 4995170 h 6857999"/>
              <a:gd name="connsiteX4265" fmla="*/ 3040409 w 4528142"/>
              <a:gd name="connsiteY4265" fmla="*/ 4984852 h 6857999"/>
              <a:gd name="connsiteX4266" fmla="*/ 3037715 w 4528142"/>
              <a:gd name="connsiteY4266" fmla="*/ 4975200 h 6857999"/>
              <a:gd name="connsiteX4267" fmla="*/ 3034072 w 4528142"/>
              <a:gd name="connsiteY4267" fmla="*/ 4965374 h 6857999"/>
              <a:gd name="connsiteX4268" fmla="*/ 3029658 w 4528142"/>
              <a:gd name="connsiteY4268" fmla="*/ 4956320 h 6857999"/>
              <a:gd name="connsiteX4269" fmla="*/ 3025243 w 4528142"/>
              <a:gd name="connsiteY4269" fmla="*/ 4947267 h 6857999"/>
              <a:gd name="connsiteX4270" fmla="*/ 3019773 w 4528142"/>
              <a:gd name="connsiteY4270" fmla="*/ 4938707 h 6857999"/>
              <a:gd name="connsiteX4271" fmla="*/ 3021006 w 4528142"/>
              <a:gd name="connsiteY4271" fmla="*/ 4932983 h 6857999"/>
              <a:gd name="connsiteX4272" fmla="*/ 3024241 w 4528142"/>
              <a:gd name="connsiteY4272" fmla="*/ 4926942 h 6857999"/>
              <a:gd name="connsiteX4273" fmla="*/ 3026984 w 4528142"/>
              <a:gd name="connsiteY4273" fmla="*/ 4921955 h 6857999"/>
              <a:gd name="connsiteX4274" fmla="*/ 3031553 w 4528142"/>
              <a:gd name="connsiteY4274" fmla="*/ 4915702 h 6857999"/>
              <a:gd name="connsiteX4275" fmla="*/ 3039320 w 4528142"/>
              <a:gd name="connsiteY4275" fmla="*/ 4905691 h 6857999"/>
              <a:gd name="connsiteX4276" fmla="*/ 3042835 w 4528142"/>
              <a:gd name="connsiteY4276" fmla="*/ 4899931 h 6857999"/>
              <a:gd name="connsiteX4277" fmla="*/ 3045684 w 4528142"/>
              <a:gd name="connsiteY4277" fmla="*/ 4894276 h 6857999"/>
              <a:gd name="connsiteX4278" fmla="*/ 3044948 w 4528142"/>
              <a:gd name="connsiteY4278" fmla="*/ 4892767 h 6857999"/>
              <a:gd name="connsiteX4279" fmla="*/ 3043439 w 4528142"/>
              <a:gd name="connsiteY4279" fmla="*/ 4892031 h 6857999"/>
              <a:gd name="connsiteX4280" fmla="*/ 3039928 w 4528142"/>
              <a:gd name="connsiteY4280" fmla="*/ 4891613 h 6857999"/>
              <a:gd name="connsiteX4281" fmla="*/ 3036032 w 4528142"/>
              <a:gd name="connsiteY4281" fmla="*/ 4891581 h 6857999"/>
              <a:gd name="connsiteX4282" fmla="*/ 3031082 w 4528142"/>
              <a:gd name="connsiteY4282" fmla="*/ 4892042 h 6857999"/>
              <a:gd name="connsiteX4283" fmla="*/ 3027185 w 4528142"/>
              <a:gd name="connsiteY4283" fmla="*/ 4892011 h 6857999"/>
              <a:gd name="connsiteX4284" fmla="*/ 3024903 w 4528142"/>
              <a:gd name="connsiteY4284" fmla="*/ 4892048 h 6857999"/>
              <a:gd name="connsiteX4285" fmla="*/ 3023780 w 4528142"/>
              <a:gd name="connsiteY4285" fmla="*/ 4890925 h 6857999"/>
              <a:gd name="connsiteX4286" fmla="*/ 3022658 w 4528142"/>
              <a:gd name="connsiteY4286" fmla="*/ 4889803 h 6857999"/>
              <a:gd name="connsiteX4287" fmla="*/ 3021923 w 4528142"/>
              <a:gd name="connsiteY4287" fmla="*/ 4888294 h 6857999"/>
              <a:gd name="connsiteX4288" fmla="*/ 3021961 w 4528142"/>
              <a:gd name="connsiteY4288" fmla="*/ 4886012 h 6857999"/>
              <a:gd name="connsiteX4289" fmla="*/ 3022770 w 4528142"/>
              <a:gd name="connsiteY4289" fmla="*/ 4882957 h 6857999"/>
              <a:gd name="connsiteX4290" fmla="*/ 3029970 w 4528142"/>
              <a:gd name="connsiteY4290" fmla="*/ 4878562 h 6857999"/>
              <a:gd name="connsiteX4291" fmla="*/ 3034677 w 4528142"/>
              <a:gd name="connsiteY4291" fmla="*/ 4875540 h 6857999"/>
              <a:gd name="connsiteX4292" fmla="*/ 3036222 w 4528142"/>
              <a:gd name="connsiteY4292" fmla="*/ 4873994 h 6857999"/>
              <a:gd name="connsiteX4293" fmla="*/ 3037102 w 4528142"/>
              <a:gd name="connsiteY4293" fmla="*/ 4872553 h 6857999"/>
              <a:gd name="connsiteX4294" fmla="*/ 3037700 w 4528142"/>
              <a:gd name="connsiteY4294" fmla="*/ 4870833 h 6857999"/>
              <a:gd name="connsiteX4295" fmla="*/ 3037525 w 4528142"/>
              <a:gd name="connsiteY4295" fmla="*/ 4869886 h 6857999"/>
              <a:gd name="connsiteX4296" fmla="*/ 3036721 w 4528142"/>
              <a:gd name="connsiteY4296" fmla="*/ 4866761 h 6857999"/>
              <a:gd name="connsiteX4297" fmla="*/ 3035423 w 4528142"/>
              <a:gd name="connsiteY4297" fmla="*/ 4864692 h 6857999"/>
              <a:gd name="connsiteX4298" fmla="*/ 3029986 w 4528142"/>
              <a:gd name="connsiteY4298" fmla="*/ 4860027 h 6857999"/>
              <a:gd name="connsiteX4299" fmla="*/ 3025216 w 4528142"/>
              <a:gd name="connsiteY4299" fmla="*/ 4855257 h 6857999"/>
              <a:gd name="connsiteX4300" fmla="*/ 3023533 w 4528142"/>
              <a:gd name="connsiteY4300" fmla="*/ 4853573 h 6857999"/>
              <a:gd name="connsiteX4301" fmla="*/ 3023183 w 4528142"/>
              <a:gd name="connsiteY4301" fmla="*/ 4851678 h 6857999"/>
              <a:gd name="connsiteX4302" fmla="*/ 3023782 w 4528142"/>
              <a:gd name="connsiteY4302" fmla="*/ 4849957 h 6857999"/>
              <a:gd name="connsiteX4303" fmla="*/ 3024941 w 4528142"/>
              <a:gd name="connsiteY4303" fmla="*/ 4848798 h 6857999"/>
              <a:gd name="connsiteX4304" fmla="*/ 3027821 w 4528142"/>
              <a:gd name="connsiteY4304" fmla="*/ 4847041 h 6857999"/>
              <a:gd name="connsiteX4305" fmla="*/ 3033475 w 4528142"/>
              <a:gd name="connsiteY4305" fmla="*/ 4844192 h 6857999"/>
              <a:gd name="connsiteX4306" fmla="*/ 3041411 w 4528142"/>
              <a:gd name="connsiteY4306" fmla="*/ 4841306 h 6857999"/>
              <a:gd name="connsiteX4307" fmla="*/ 3033550 w 4528142"/>
              <a:gd name="connsiteY4307" fmla="*/ 4839627 h 6857999"/>
              <a:gd name="connsiteX4308" fmla="*/ 3026847 w 4528142"/>
              <a:gd name="connsiteY4308" fmla="*/ 4836790 h 6857999"/>
              <a:gd name="connsiteX4309" fmla="*/ 3020424 w 4528142"/>
              <a:gd name="connsiteY4309" fmla="*/ 4834234 h 6857999"/>
              <a:gd name="connsiteX4310" fmla="*/ 3014670 w 4528142"/>
              <a:gd name="connsiteY4310" fmla="*/ 4831571 h 6857999"/>
              <a:gd name="connsiteX4311" fmla="*/ 3005161 w 4528142"/>
              <a:gd name="connsiteY4311" fmla="*/ 4825926 h 6857999"/>
              <a:gd name="connsiteX4312" fmla="*/ 3000248 w 4528142"/>
              <a:gd name="connsiteY4312" fmla="*/ 4824105 h 6857999"/>
              <a:gd name="connsiteX4313" fmla="*/ 2996002 w 4528142"/>
              <a:gd name="connsiteY4313" fmla="*/ 4822177 h 6857999"/>
              <a:gd name="connsiteX4314" fmla="*/ 2995304 w 4528142"/>
              <a:gd name="connsiteY4314" fmla="*/ 4818387 h 6857999"/>
              <a:gd name="connsiteX4315" fmla="*/ 2996606 w 4528142"/>
              <a:gd name="connsiteY4315" fmla="*/ 4814279 h 6857999"/>
              <a:gd name="connsiteX4316" fmla="*/ 2998469 w 4528142"/>
              <a:gd name="connsiteY4316" fmla="*/ 4810732 h 6857999"/>
              <a:gd name="connsiteX4317" fmla="*/ 3000894 w 4528142"/>
              <a:gd name="connsiteY4317" fmla="*/ 4807745 h 6857999"/>
              <a:gd name="connsiteX4318" fmla="*/ 3004372 w 4528142"/>
              <a:gd name="connsiteY4318" fmla="*/ 4804268 h 6857999"/>
              <a:gd name="connsiteX4319" fmla="*/ 3007744 w 4528142"/>
              <a:gd name="connsiteY4319" fmla="*/ 4801456 h 6857999"/>
              <a:gd name="connsiteX4320" fmla="*/ 3015438 w 4528142"/>
              <a:gd name="connsiteY4320" fmla="*/ 4796007 h 6857999"/>
              <a:gd name="connsiteX4321" fmla="*/ 3011997 w 4528142"/>
              <a:gd name="connsiteY4321" fmla="*/ 4797204 h 6857999"/>
              <a:gd name="connsiteX4322" fmla="*/ 3008169 w 4528142"/>
              <a:gd name="connsiteY4322" fmla="*/ 4798787 h 6857999"/>
              <a:gd name="connsiteX4323" fmla="*/ 3005501 w 4528142"/>
              <a:gd name="connsiteY4323" fmla="*/ 4799211 h 6857999"/>
              <a:gd name="connsiteX4324" fmla="*/ 3003324 w 4528142"/>
              <a:gd name="connsiteY4324" fmla="*/ 4798581 h 6857999"/>
              <a:gd name="connsiteX4325" fmla="*/ 3000588 w 4528142"/>
              <a:gd name="connsiteY4325" fmla="*/ 4797390 h 6857999"/>
              <a:gd name="connsiteX4326" fmla="*/ 2999185 w 4528142"/>
              <a:gd name="connsiteY4326" fmla="*/ 4795987 h 6857999"/>
              <a:gd name="connsiteX4327" fmla="*/ 2997221 w 4528142"/>
              <a:gd name="connsiteY4327" fmla="*/ 4794023 h 6857999"/>
              <a:gd name="connsiteX4328" fmla="*/ 2996415 w 4528142"/>
              <a:gd name="connsiteY4328" fmla="*/ 4790899 h 6857999"/>
              <a:gd name="connsiteX4329" fmla="*/ 2994912 w 4528142"/>
              <a:gd name="connsiteY4329" fmla="*/ 4783985 h 6857999"/>
              <a:gd name="connsiteX4330" fmla="*/ 2993621 w 4528142"/>
              <a:gd name="connsiteY4330" fmla="*/ 4775736 h 6857999"/>
              <a:gd name="connsiteX4331" fmla="*/ 2993488 w 4528142"/>
              <a:gd name="connsiteY4331" fmla="*/ 4766328 h 6857999"/>
              <a:gd name="connsiteX4332" fmla="*/ 2993462 w 4528142"/>
              <a:gd name="connsiteY4332" fmla="*/ 4756252 h 6857999"/>
              <a:gd name="connsiteX4333" fmla="*/ 2994463 w 4528142"/>
              <a:gd name="connsiteY4333" fmla="*/ 4735610 h 6857999"/>
              <a:gd name="connsiteX4334" fmla="*/ 2994997 w 4528142"/>
              <a:gd name="connsiteY4334" fmla="*/ 4726097 h 6857999"/>
              <a:gd name="connsiteX4335" fmla="*/ 2994759 w 4528142"/>
              <a:gd name="connsiteY4335" fmla="*/ 4717355 h 6857999"/>
              <a:gd name="connsiteX4336" fmla="*/ 2993255 w 4528142"/>
              <a:gd name="connsiteY4336" fmla="*/ 4710441 h 6857999"/>
              <a:gd name="connsiteX4337" fmla="*/ 2991926 w 4528142"/>
              <a:gd name="connsiteY4337" fmla="*/ 4704474 h 6857999"/>
              <a:gd name="connsiteX4338" fmla="*/ 2990629 w 4528142"/>
              <a:gd name="connsiteY4338" fmla="*/ 4702404 h 6857999"/>
              <a:gd name="connsiteX4339" fmla="*/ 2988945 w 4528142"/>
              <a:gd name="connsiteY4339" fmla="*/ 4700721 h 6857999"/>
              <a:gd name="connsiteX4340" fmla="*/ 2987437 w 4528142"/>
              <a:gd name="connsiteY4340" fmla="*/ 4699984 h 6857999"/>
              <a:gd name="connsiteX4341" fmla="*/ 2985157 w 4528142"/>
              <a:gd name="connsiteY4341" fmla="*/ 4700021 h 6857999"/>
              <a:gd name="connsiteX4342" fmla="*/ 2988003 w 4528142"/>
              <a:gd name="connsiteY4342" fmla="*/ 4694368 h 6857999"/>
              <a:gd name="connsiteX4343" fmla="*/ 2989692 w 4528142"/>
              <a:gd name="connsiteY4343" fmla="*/ 4689872 h 6857999"/>
              <a:gd name="connsiteX4344" fmla="*/ 2991207 w 4528142"/>
              <a:gd name="connsiteY4344" fmla="*/ 4684430 h 6857999"/>
              <a:gd name="connsiteX4345" fmla="*/ 2992054 w 4528142"/>
              <a:gd name="connsiteY4345" fmla="*/ 4679092 h 6857999"/>
              <a:gd name="connsiteX4346" fmla="*/ 2992620 w 4528142"/>
              <a:gd name="connsiteY4346" fmla="*/ 4673476 h 6857999"/>
              <a:gd name="connsiteX4347" fmla="*/ 2993187 w 4528142"/>
              <a:gd name="connsiteY4347" fmla="*/ 4667858 h 6857999"/>
              <a:gd name="connsiteX4348" fmla="*/ 2992706 w 4528142"/>
              <a:gd name="connsiteY4348" fmla="*/ 4656555 h 6857999"/>
              <a:gd name="connsiteX4349" fmla="*/ 2991769 w 4528142"/>
              <a:gd name="connsiteY4349" fmla="*/ 4644023 h 6857999"/>
              <a:gd name="connsiteX4350" fmla="*/ 2989217 w 4528142"/>
              <a:gd name="connsiteY4350" fmla="*/ 4631423 h 6857999"/>
              <a:gd name="connsiteX4351" fmla="*/ 2984045 w 4528142"/>
              <a:gd name="connsiteY4351" fmla="*/ 4604606 h 6857999"/>
              <a:gd name="connsiteX4352" fmla="*/ 2979830 w 4528142"/>
              <a:gd name="connsiteY4352" fmla="*/ 4606576 h 6857999"/>
              <a:gd name="connsiteX4353" fmla="*/ 2976178 w 4528142"/>
              <a:gd name="connsiteY4353" fmla="*/ 4609106 h 6857999"/>
              <a:gd name="connsiteX4354" fmla="*/ 2972524 w 4528142"/>
              <a:gd name="connsiteY4354" fmla="*/ 4611637 h 6857999"/>
              <a:gd name="connsiteX4355" fmla="*/ 2969432 w 4528142"/>
              <a:gd name="connsiteY4355" fmla="*/ 4614729 h 6857999"/>
              <a:gd name="connsiteX4356" fmla="*/ 2966341 w 4528142"/>
              <a:gd name="connsiteY4356" fmla="*/ 4617821 h 6857999"/>
              <a:gd name="connsiteX4357" fmla="*/ 2964196 w 4528142"/>
              <a:gd name="connsiteY4357" fmla="*/ 4621088 h 6857999"/>
              <a:gd name="connsiteX4358" fmla="*/ 2960574 w 4528142"/>
              <a:gd name="connsiteY4358" fmla="*/ 4627516 h 6857999"/>
              <a:gd name="connsiteX4359" fmla="*/ 2957515 w 4528142"/>
              <a:gd name="connsiteY4359" fmla="*/ 4634504 h 6857999"/>
              <a:gd name="connsiteX4360" fmla="*/ 2955682 w 4528142"/>
              <a:gd name="connsiteY4360" fmla="*/ 4641949 h 6857999"/>
              <a:gd name="connsiteX4361" fmla="*/ 2954904 w 4528142"/>
              <a:gd name="connsiteY4361" fmla="*/ 4648900 h 6857999"/>
              <a:gd name="connsiteX4362" fmla="*/ 2954301 w 4528142"/>
              <a:gd name="connsiteY4362" fmla="*/ 4656799 h 6857999"/>
              <a:gd name="connsiteX4363" fmla="*/ 2955417 w 4528142"/>
              <a:gd name="connsiteY4363" fmla="*/ 4664100 h 6857999"/>
              <a:gd name="connsiteX4364" fmla="*/ 2956254 w 4528142"/>
              <a:gd name="connsiteY4364" fmla="*/ 4671120 h 6857999"/>
              <a:gd name="connsiteX4365" fmla="*/ 2957758 w 4528142"/>
              <a:gd name="connsiteY4365" fmla="*/ 4678034 h 6857999"/>
              <a:gd name="connsiteX4366" fmla="*/ 2959753 w 4528142"/>
              <a:gd name="connsiteY4366" fmla="*/ 4683896 h 6857999"/>
              <a:gd name="connsiteX4367" fmla="*/ 2962628 w 4528142"/>
              <a:gd name="connsiteY4367" fmla="*/ 4688316 h 6857999"/>
              <a:gd name="connsiteX4368" fmla="*/ 2965397 w 4528142"/>
              <a:gd name="connsiteY4368" fmla="*/ 4693403 h 6857999"/>
              <a:gd name="connsiteX4369" fmla="*/ 2967816 w 4528142"/>
              <a:gd name="connsiteY4369" fmla="*/ 4696596 h 6857999"/>
              <a:gd name="connsiteX4370" fmla="*/ 2971009 w 4528142"/>
              <a:gd name="connsiteY4370" fmla="*/ 4699015 h 6857999"/>
              <a:gd name="connsiteX4371" fmla="*/ 2965841 w 4528142"/>
              <a:gd name="connsiteY4371" fmla="*/ 4706988 h 6857999"/>
              <a:gd name="connsiteX4372" fmla="*/ 2960954 w 4528142"/>
              <a:gd name="connsiteY4372" fmla="*/ 4715243 h 6857999"/>
              <a:gd name="connsiteX4373" fmla="*/ 2957402 w 4528142"/>
              <a:gd name="connsiteY4373" fmla="*/ 4723285 h 6857999"/>
              <a:gd name="connsiteX4374" fmla="*/ 2954410 w 4528142"/>
              <a:gd name="connsiteY4374" fmla="*/ 4731888 h 6857999"/>
              <a:gd name="connsiteX4375" fmla="*/ 2952753 w 4528142"/>
              <a:gd name="connsiteY4375" fmla="*/ 4740280 h 6857999"/>
              <a:gd name="connsiteX4376" fmla="*/ 2950921 w 4528142"/>
              <a:gd name="connsiteY4376" fmla="*/ 4747723 h 6857999"/>
              <a:gd name="connsiteX4377" fmla="*/ 2949931 w 4528142"/>
              <a:gd name="connsiteY4377" fmla="*/ 4756009 h 6857999"/>
              <a:gd name="connsiteX4378" fmla="*/ 2949433 w 4528142"/>
              <a:gd name="connsiteY4378" fmla="*/ 4763242 h 6857999"/>
              <a:gd name="connsiteX4379" fmla="*/ 2949279 w 4528142"/>
              <a:gd name="connsiteY4379" fmla="*/ 4778548 h 6857999"/>
              <a:gd name="connsiteX4380" fmla="*/ 2949830 w 4528142"/>
              <a:gd name="connsiteY4380" fmla="*/ 4791466 h 6857999"/>
              <a:gd name="connsiteX4381" fmla="*/ 2950593 w 4528142"/>
              <a:gd name="connsiteY4381" fmla="*/ 4803049 h 6857999"/>
              <a:gd name="connsiteX4382" fmla="*/ 2949952 w 4528142"/>
              <a:gd name="connsiteY4382" fmla="*/ 4813230 h 6857999"/>
              <a:gd name="connsiteX4383" fmla="*/ 2946510 w 4528142"/>
              <a:gd name="connsiteY4383" fmla="*/ 4814428 h 6857999"/>
              <a:gd name="connsiteX4384" fmla="*/ 2942684 w 4528142"/>
              <a:gd name="connsiteY4384" fmla="*/ 4816010 h 6857999"/>
              <a:gd name="connsiteX4385" fmla="*/ 2940014 w 4528142"/>
              <a:gd name="connsiteY4385" fmla="*/ 4816435 h 6857999"/>
              <a:gd name="connsiteX4386" fmla="*/ 2938505 w 4528142"/>
              <a:gd name="connsiteY4386" fmla="*/ 4815698 h 6857999"/>
              <a:gd name="connsiteX4387" fmla="*/ 2936996 w 4528142"/>
              <a:gd name="connsiteY4387" fmla="*/ 4814964 h 6857999"/>
              <a:gd name="connsiteX4388" fmla="*/ 2935874 w 4528142"/>
              <a:gd name="connsiteY4388" fmla="*/ 4813841 h 6857999"/>
              <a:gd name="connsiteX4389" fmla="*/ 2934016 w 4528142"/>
              <a:gd name="connsiteY4389" fmla="*/ 4811209 h 6857999"/>
              <a:gd name="connsiteX4390" fmla="*/ 2932264 w 4528142"/>
              <a:gd name="connsiteY4390" fmla="*/ 4807911 h 6857999"/>
              <a:gd name="connsiteX4391" fmla="*/ 2930019 w 4528142"/>
              <a:gd name="connsiteY4391" fmla="*/ 4805666 h 6857999"/>
              <a:gd name="connsiteX4392" fmla="*/ 2928510 w 4528142"/>
              <a:gd name="connsiteY4392" fmla="*/ 4804930 h 6857999"/>
              <a:gd name="connsiteX4393" fmla="*/ 2927001 w 4528142"/>
              <a:gd name="connsiteY4393" fmla="*/ 4804194 h 6857999"/>
              <a:gd name="connsiteX4394" fmla="*/ 2924333 w 4528142"/>
              <a:gd name="connsiteY4394" fmla="*/ 4804617 h 6857999"/>
              <a:gd name="connsiteX4395" fmla="*/ 2921278 w 4528142"/>
              <a:gd name="connsiteY4395" fmla="*/ 4805428 h 6857999"/>
              <a:gd name="connsiteX4396" fmla="*/ 2916746 w 4528142"/>
              <a:gd name="connsiteY4396" fmla="*/ 4809398 h 6857999"/>
              <a:gd name="connsiteX4397" fmla="*/ 2911652 w 4528142"/>
              <a:gd name="connsiteY4397" fmla="*/ 4812808 h 6857999"/>
              <a:gd name="connsiteX4398" fmla="*/ 2906279 w 4528142"/>
              <a:gd name="connsiteY4398" fmla="*/ 4815937 h 6857999"/>
              <a:gd name="connsiteX4399" fmla="*/ 2899677 w 4528142"/>
              <a:gd name="connsiteY4399" fmla="*/ 4818610 h 6857999"/>
              <a:gd name="connsiteX4400" fmla="*/ 2900476 w 4528142"/>
              <a:gd name="connsiteY4400" fmla="*/ 4827912 h 6857999"/>
              <a:gd name="connsiteX4401" fmla="*/ 2901169 w 4528142"/>
              <a:gd name="connsiteY4401" fmla="*/ 4837883 h 6857999"/>
              <a:gd name="connsiteX4402" fmla="*/ 2902355 w 4528142"/>
              <a:gd name="connsiteY4402" fmla="*/ 4846798 h 6857999"/>
              <a:gd name="connsiteX4403" fmla="*/ 2903261 w 4528142"/>
              <a:gd name="connsiteY4403" fmla="*/ 4855433 h 6857999"/>
              <a:gd name="connsiteX4404" fmla="*/ 2905294 w 4528142"/>
              <a:gd name="connsiteY4404" fmla="*/ 4859011 h 6857999"/>
              <a:gd name="connsiteX4405" fmla="*/ 2906661 w 4528142"/>
              <a:gd name="connsiteY4405" fmla="*/ 4862696 h 6857999"/>
              <a:gd name="connsiteX4406" fmla="*/ 2908518 w 4528142"/>
              <a:gd name="connsiteY4406" fmla="*/ 4865327 h 6857999"/>
              <a:gd name="connsiteX4407" fmla="*/ 2911044 w 4528142"/>
              <a:gd name="connsiteY4407" fmla="*/ 4867853 h 6857999"/>
              <a:gd name="connsiteX4408" fmla="*/ 2913288 w 4528142"/>
              <a:gd name="connsiteY4408" fmla="*/ 4870097 h 6857999"/>
              <a:gd name="connsiteX4409" fmla="*/ 2916306 w 4528142"/>
              <a:gd name="connsiteY4409" fmla="*/ 4871570 h 6857999"/>
              <a:gd name="connsiteX4410" fmla="*/ 2920377 w 4528142"/>
              <a:gd name="connsiteY4410" fmla="*/ 4872549 h 6857999"/>
              <a:gd name="connsiteX4411" fmla="*/ 2925327 w 4528142"/>
              <a:gd name="connsiteY4411" fmla="*/ 4872089 h 6857999"/>
              <a:gd name="connsiteX4412" fmla="*/ 2923633 w 4528142"/>
              <a:gd name="connsiteY4412" fmla="*/ 4882762 h 6857999"/>
              <a:gd name="connsiteX4413" fmla="*/ 2921938 w 4528142"/>
              <a:gd name="connsiteY4413" fmla="*/ 4893435 h 6857999"/>
              <a:gd name="connsiteX4414" fmla="*/ 2920695 w 4528142"/>
              <a:gd name="connsiteY4414" fmla="*/ 4911515 h 6857999"/>
              <a:gd name="connsiteX4415" fmla="*/ 2920117 w 4528142"/>
              <a:gd name="connsiteY4415" fmla="*/ 4929491 h 6857999"/>
              <a:gd name="connsiteX4416" fmla="*/ 2918592 w 4528142"/>
              <a:gd name="connsiteY4416" fmla="*/ 4947290 h 6857999"/>
              <a:gd name="connsiteX4417" fmla="*/ 2917602 w 4528142"/>
              <a:gd name="connsiteY4417" fmla="*/ 4955575 h 6857999"/>
              <a:gd name="connsiteX4418" fmla="*/ 2915838 w 4528142"/>
              <a:gd name="connsiteY4418" fmla="*/ 4964635 h 6857999"/>
              <a:gd name="connsiteX4419" fmla="*/ 2913303 w 4528142"/>
              <a:gd name="connsiteY4419" fmla="*/ 4974466 h 6857999"/>
              <a:gd name="connsiteX4420" fmla="*/ 2910099 w 4528142"/>
              <a:gd name="connsiteY4420" fmla="*/ 4984405 h 6857999"/>
              <a:gd name="connsiteX4421" fmla="*/ 2905843 w 4528142"/>
              <a:gd name="connsiteY4421" fmla="*/ 4994833 h 6857999"/>
              <a:gd name="connsiteX4422" fmla="*/ 2899865 w 4528142"/>
              <a:gd name="connsiteY4422" fmla="*/ 5005862 h 6857999"/>
              <a:gd name="connsiteX4423" fmla="*/ 2893114 w 4528142"/>
              <a:gd name="connsiteY4423" fmla="*/ 5017664 h 6857999"/>
              <a:gd name="connsiteX4424" fmla="*/ 2884537 w 4528142"/>
              <a:gd name="connsiteY4424" fmla="*/ 5030729 h 6857999"/>
              <a:gd name="connsiteX4425" fmla="*/ 2887518 w 4528142"/>
              <a:gd name="connsiteY4425" fmla="*/ 5034483 h 6857999"/>
              <a:gd name="connsiteX4426" fmla="*/ 2890392 w 4528142"/>
              <a:gd name="connsiteY4426" fmla="*/ 5038906 h 6857999"/>
              <a:gd name="connsiteX4427" fmla="*/ 2897126 w 4528142"/>
              <a:gd name="connsiteY4427" fmla="*/ 5045640 h 6857999"/>
              <a:gd name="connsiteX4428" fmla="*/ 2900668 w 4528142"/>
              <a:gd name="connsiteY4428" fmla="*/ 5049954 h 6857999"/>
              <a:gd name="connsiteX4429" fmla="*/ 2902209 w 4528142"/>
              <a:gd name="connsiteY4429" fmla="*/ 5054586 h 6857999"/>
              <a:gd name="connsiteX4430" fmla="*/ 2902627 w 4528142"/>
              <a:gd name="connsiteY4430" fmla="*/ 5058097 h 6857999"/>
              <a:gd name="connsiteX4431" fmla="*/ 2903046 w 4528142"/>
              <a:gd name="connsiteY4431" fmla="*/ 5061607 h 6857999"/>
              <a:gd name="connsiteX4432" fmla="*/ 2902797 w 4528142"/>
              <a:gd name="connsiteY4432" fmla="*/ 5065223 h 6857999"/>
              <a:gd name="connsiteX4433" fmla="*/ 2901669 w 4528142"/>
              <a:gd name="connsiteY4433" fmla="*/ 5070279 h 6857999"/>
              <a:gd name="connsiteX4434" fmla="*/ 2900860 w 4528142"/>
              <a:gd name="connsiteY4434" fmla="*/ 5073333 h 6857999"/>
              <a:gd name="connsiteX4435" fmla="*/ 2899595 w 4528142"/>
              <a:gd name="connsiteY4435" fmla="*/ 5075160 h 6857999"/>
              <a:gd name="connsiteX4436" fmla="*/ 2898434 w 4528142"/>
              <a:gd name="connsiteY4436" fmla="*/ 5076321 h 6857999"/>
              <a:gd name="connsiteX4437" fmla="*/ 2896994 w 4528142"/>
              <a:gd name="connsiteY4437" fmla="*/ 5077199 h 6857999"/>
              <a:gd name="connsiteX4438" fmla="*/ 2896152 w 4528142"/>
              <a:gd name="connsiteY4438" fmla="*/ 5076358 h 6857999"/>
              <a:gd name="connsiteX4439" fmla="*/ 2896365 w 4528142"/>
              <a:gd name="connsiteY4439" fmla="*/ 5075023 h 6857999"/>
              <a:gd name="connsiteX4440" fmla="*/ 2894331 w 4528142"/>
              <a:gd name="connsiteY4440" fmla="*/ 5071445 h 6857999"/>
              <a:gd name="connsiteX4441" fmla="*/ 2894125 w 4528142"/>
              <a:gd name="connsiteY4441" fmla="*/ 5066599 h 6857999"/>
              <a:gd name="connsiteX4442" fmla="*/ 2893357 w 4528142"/>
              <a:gd name="connsiteY4442" fmla="*/ 5061194 h 6857999"/>
              <a:gd name="connsiteX4443" fmla="*/ 2893680 w 4528142"/>
              <a:gd name="connsiteY4443" fmla="*/ 5053015 h 6857999"/>
              <a:gd name="connsiteX4444" fmla="*/ 2887316 w 4528142"/>
              <a:gd name="connsiteY4444" fmla="*/ 5064429 h 6857999"/>
              <a:gd name="connsiteX4445" fmla="*/ 2882953 w 4528142"/>
              <a:gd name="connsiteY4445" fmla="*/ 5075527 h 6857999"/>
              <a:gd name="connsiteX4446" fmla="*/ 2879257 w 4528142"/>
              <a:gd name="connsiteY4446" fmla="*/ 5086518 h 6857999"/>
              <a:gd name="connsiteX4447" fmla="*/ 2876790 w 4528142"/>
              <a:gd name="connsiteY4447" fmla="*/ 5097965 h 6857999"/>
              <a:gd name="connsiteX4448" fmla="*/ 2876715 w 4528142"/>
              <a:gd name="connsiteY4448" fmla="*/ 5102528 h 6857999"/>
              <a:gd name="connsiteX4449" fmla="*/ 2876255 w 4528142"/>
              <a:gd name="connsiteY4449" fmla="*/ 5107478 h 6857999"/>
              <a:gd name="connsiteX4450" fmla="*/ 2876673 w 4528142"/>
              <a:gd name="connsiteY4450" fmla="*/ 5110990 h 6857999"/>
              <a:gd name="connsiteX4451" fmla="*/ 2878144 w 4528142"/>
              <a:gd name="connsiteY4451" fmla="*/ 5114007 h 6857999"/>
              <a:gd name="connsiteX4452" fmla="*/ 2879230 w 4528142"/>
              <a:gd name="connsiteY4452" fmla="*/ 5117411 h 6857999"/>
              <a:gd name="connsiteX4453" fmla="*/ 2880035 w 4528142"/>
              <a:gd name="connsiteY4453" fmla="*/ 5120534 h 6857999"/>
              <a:gd name="connsiteX4454" fmla="*/ 2885260 w 4528142"/>
              <a:gd name="connsiteY4454" fmla="*/ 5126532 h 6857999"/>
              <a:gd name="connsiteX4455" fmla="*/ 2888035 w 4528142"/>
              <a:gd name="connsiteY4455" fmla="*/ 5125442 h 6857999"/>
              <a:gd name="connsiteX4456" fmla="*/ 2889861 w 4528142"/>
              <a:gd name="connsiteY4456" fmla="*/ 5124177 h 6857999"/>
              <a:gd name="connsiteX4457" fmla="*/ 2891127 w 4528142"/>
              <a:gd name="connsiteY4457" fmla="*/ 5122350 h 6857999"/>
              <a:gd name="connsiteX4458" fmla="*/ 2892286 w 4528142"/>
              <a:gd name="connsiteY4458" fmla="*/ 5121191 h 6857999"/>
              <a:gd name="connsiteX4459" fmla="*/ 2892604 w 4528142"/>
              <a:gd name="connsiteY4459" fmla="*/ 5119188 h 6857999"/>
              <a:gd name="connsiteX4460" fmla="*/ 2892816 w 4528142"/>
              <a:gd name="connsiteY4460" fmla="*/ 5117855 h 6857999"/>
              <a:gd name="connsiteX4461" fmla="*/ 2892011 w 4528142"/>
              <a:gd name="connsiteY4461" fmla="*/ 5114732 h 6857999"/>
              <a:gd name="connsiteX4462" fmla="*/ 2889349 w 4528142"/>
              <a:gd name="connsiteY4462" fmla="*/ 5108976 h 6857999"/>
              <a:gd name="connsiteX4463" fmla="*/ 2889211 w 4528142"/>
              <a:gd name="connsiteY4463" fmla="*/ 5105747 h 6857999"/>
              <a:gd name="connsiteX4464" fmla="*/ 2888755 w 4528142"/>
              <a:gd name="connsiteY4464" fmla="*/ 5104518 h 6857999"/>
              <a:gd name="connsiteX4465" fmla="*/ 2889634 w 4528142"/>
              <a:gd name="connsiteY4465" fmla="*/ 5103078 h 6857999"/>
              <a:gd name="connsiteX4466" fmla="*/ 2896798 w 4528142"/>
              <a:gd name="connsiteY4466" fmla="*/ 5100966 h 6857999"/>
              <a:gd name="connsiteX4467" fmla="*/ 2902134 w 4528142"/>
              <a:gd name="connsiteY4467" fmla="*/ 5100119 h 6857999"/>
              <a:gd name="connsiteX4468" fmla="*/ 2906030 w 4528142"/>
              <a:gd name="connsiteY4468" fmla="*/ 5100151 h 6857999"/>
              <a:gd name="connsiteX4469" fmla="*/ 2908487 w 4528142"/>
              <a:gd name="connsiteY4469" fmla="*/ 5101061 h 6857999"/>
              <a:gd name="connsiteX4470" fmla="*/ 2910944 w 4528142"/>
              <a:gd name="connsiteY4470" fmla="*/ 5101971 h 6857999"/>
              <a:gd name="connsiteX4471" fmla="*/ 2911187 w 4528142"/>
              <a:gd name="connsiteY4471" fmla="*/ 5104534 h 6857999"/>
              <a:gd name="connsiteX4472" fmla="*/ 2911537 w 4528142"/>
              <a:gd name="connsiteY4472" fmla="*/ 5106429 h 6857999"/>
              <a:gd name="connsiteX4473" fmla="*/ 2910340 w 4528142"/>
              <a:gd name="connsiteY4473" fmla="*/ 5109872 h 6857999"/>
              <a:gd name="connsiteX4474" fmla="*/ 2909001 w 4528142"/>
              <a:gd name="connsiteY4474" fmla="*/ 5116261 h 6857999"/>
              <a:gd name="connsiteX4475" fmla="*/ 2906888 w 4528142"/>
              <a:gd name="connsiteY4475" fmla="*/ 5123425 h 6857999"/>
              <a:gd name="connsiteX4476" fmla="*/ 2906253 w 4528142"/>
              <a:gd name="connsiteY4476" fmla="*/ 5127427 h 6857999"/>
              <a:gd name="connsiteX4477" fmla="*/ 2906777 w 4528142"/>
              <a:gd name="connsiteY4477" fmla="*/ 5130271 h 6857999"/>
              <a:gd name="connsiteX4478" fmla="*/ 2907581 w 4528142"/>
              <a:gd name="connsiteY4478" fmla="*/ 5133394 h 6857999"/>
              <a:gd name="connsiteX4479" fmla="*/ 2909826 w 4528142"/>
              <a:gd name="connsiteY4479" fmla="*/ 5135639 h 6857999"/>
              <a:gd name="connsiteX4480" fmla="*/ 2906490 w 4528142"/>
              <a:gd name="connsiteY4480" fmla="*/ 5136169 h 6857999"/>
              <a:gd name="connsiteX4481" fmla="*/ 2903261 w 4528142"/>
              <a:gd name="connsiteY4481" fmla="*/ 5136031 h 6857999"/>
              <a:gd name="connsiteX4482" fmla="*/ 2900699 w 4528142"/>
              <a:gd name="connsiteY4482" fmla="*/ 5135787 h 6857999"/>
              <a:gd name="connsiteX4483" fmla="*/ 2898417 w 4528142"/>
              <a:gd name="connsiteY4483" fmla="*/ 5135824 h 6857999"/>
              <a:gd name="connsiteX4484" fmla="*/ 2896627 w 4528142"/>
              <a:gd name="connsiteY4484" fmla="*/ 5134808 h 6857999"/>
              <a:gd name="connsiteX4485" fmla="*/ 2894943 w 4528142"/>
              <a:gd name="connsiteY4485" fmla="*/ 5133124 h 6857999"/>
              <a:gd name="connsiteX4486" fmla="*/ 2893577 w 4528142"/>
              <a:gd name="connsiteY4486" fmla="*/ 5129440 h 6857999"/>
              <a:gd name="connsiteX4487" fmla="*/ 2886547 w 4528142"/>
              <a:gd name="connsiteY4487" fmla="*/ 5140959 h 6857999"/>
              <a:gd name="connsiteX4488" fmla="*/ 2880955 w 4528142"/>
              <a:gd name="connsiteY4488" fmla="*/ 5151602 h 6857999"/>
              <a:gd name="connsiteX4489" fmla="*/ 2876697 w 4528142"/>
              <a:gd name="connsiteY4489" fmla="*/ 5162033 h 6857999"/>
              <a:gd name="connsiteX4490" fmla="*/ 2874163 w 4528142"/>
              <a:gd name="connsiteY4490" fmla="*/ 5171864 h 6857999"/>
              <a:gd name="connsiteX4491" fmla="*/ 2874087 w 4528142"/>
              <a:gd name="connsiteY4491" fmla="*/ 5176428 h 6857999"/>
              <a:gd name="connsiteX4492" fmla="*/ 2873346 w 4528142"/>
              <a:gd name="connsiteY4492" fmla="*/ 5181098 h 6857999"/>
              <a:gd name="connsiteX4493" fmla="*/ 2873659 w 4528142"/>
              <a:gd name="connsiteY4493" fmla="*/ 5185275 h 6857999"/>
              <a:gd name="connsiteX4494" fmla="*/ 2873865 w 4528142"/>
              <a:gd name="connsiteY4494" fmla="*/ 5190119 h 6857999"/>
              <a:gd name="connsiteX4495" fmla="*/ 2875337 w 4528142"/>
              <a:gd name="connsiteY4495" fmla="*/ 5193137 h 6857999"/>
              <a:gd name="connsiteX4496" fmla="*/ 2876702 w 4528142"/>
              <a:gd name="connsiteY4496" fmla="*/ 5196822 h 6857999"/>
              <a:gd name="connsiteX4497" fmla="*/ 2878842 w 4528142"/>
              <a:gd name="connsiteY4497" fmla="*/ 5199734 h 6857999"/>
              <a:gd name="connsiteX4498" fmla="*/ 2881261 w 4528142"/>
              <a:gd name="connsiteY4498" fmla="*/ 5202926 h 6857999"/>
              <a:gd name="connsiteX4499" fmla="*/ 2888531 w 4528142"/>
              <a:gd name="connsiteY4499" fmla="*/ 5200147 h 6857999"/>
              <a:gd name="connsiteX4500" fmla="*/ 2890356 w 4528142"/>
              <a:gd name="connsiteY4500" fmla="*/ 5198882 h 6857999"/>
              <a:gd name="connsiteX4501" fmla="*/ 2892184 w 4528142"/>
              <a:gd name="connsiteY4501" fmla="*/ 5197615 h 6857999"/>
              <a:gd name="connsiteX4502" fmla="*/ 2893835 w 4528142"/>
              <a:gd name="connsiteY4502" fmla="*/ 5195403 h 6857999"/>
              <a:gd name="connsiteX4503" fmla="*/ 2894927 w 4528142"/>
              <a:gd name="connsiteY4503" fmla="*/ 5192628 h 6857999"/>
              <a:gd name="connsiteX4504" fmla="*/ 2896192 w 4528142"/>
              <a:gd name="connsiteY4504" fmla="*/ 5190801 h 6857999"/>
              <a:gd name="connsiteX4505" fmla="*/ 2898230 w 4528142"/>
              <a:gd name="connsiteY4505" fmla="*/ 5188202 h 6857999"/>
              <a:gd name="connsiteX4506" fmla="*/ 2900056 w 4528142"/>
              <a:gd name="connsiteY4506" fmla="*/ 5186937 h 6857999"/>
              <a:gd name="connsiteX4507" fmla="*/ 2901497 w 4528142"/>
              <a:gd name="connsiteY4507" fmla="*/ 5186057 h 6857999"/>
              <a:gd name="connsiteX4508" fmla="*/ 2909153 w 4528142"/>
              <a:gd name="connsiteY4508" fmla="*/ 5182891 h 6857999"/>
              <a:gd name="connsiteX4509" fmla="*/ 2903249 w 4528142"/>
              <a:gd name="connsiteY4509" fmla="*/ 5189356 h 6857999"/>
              <a:gd name="connsiteX4510" fmla="*/ 2899559 w 4528142"/>
              <a:gd name="connsiteY4510" fmla="*/ 5194169 h 6857999"/>
              <a:gd name="connsiteX4511" fmla="*/ 2896642 w 4528142"/>
              <a:gd name="connsiteY4511" fmla="*/ 5198209 h 6857999"/>
              <a:gd name="connsiteX4512" fmla="*/ 2895657 w 4528142"/>
              <a:gd name="connsiteY4512" fmla="*/ 5200316 h 6857999"/>
              <a:gd name="connsiteX4513" fmla="*/ 2895551 w 4528142"/>
              <a:gd name="connsiteY4513" fmla="*/ 5200982 h 6857999"/>
              <a:gd name="connsiteX4514" fmla="*/ 2895620 w 4528142"/>
              <a:gd name="connsiteY4514" fmla="*/ 5202598 h 6857999"/>
              <a:gd name="connsiteX4515" fmla="*/ 2896954 w 4528142"/>
              <a:gd name="connsiteY4515" fmla="*/ 5202386 h 6857999"/>
              <a:gd name="connsiteX4516" fmla="*/ 2898849 w 4528142"/>
              <a:gd name="connsiteY4516" fmla="*/ 5202735 h 6857999"/>
              <a:gd name="connsiteX4517" fmla="*/ 2901518 w 4528142"/>
              <a:gd name="connsiteY4517" fmla="*/ 5202312 h 6857999"/>
              <a:gd name="connsiteX4518" fmla="*/ 2911667 w 4528142"/>
              <a:gd name="connsiteY4518" fmla="*/ 5197774 h 6857999"/>
              <a:gd name="connsiteX4519" fmla="*/ 2904885 w 4528142"/>
              <a:gd name="connsiteY4519" fmla="*/ 5205679 h 6857999"/>
              <a:gd name="connsiteX4520" fmla="*/ 2900878 w 4528142"/>
              <a:gd name="connsiteY4520" fmla="*/ 5212493 h 6857999"/>
              <a:gd name="connsiteX4521" fmla="*/ 2899293 w 4528142"/>
              <a:gd name="connsiteY4521" fmla="*/ 5216321 h 6857999"/>
              <a:gd name="connsiteX4522" fmla="*/ 2898204 w 4528142"/>
              <a:gd name="connsiteY4522" fmla="*/ 5219095 h 6857999"/>
              <a:gd name="connsiteX4523" fmla="*/ 2897779 w 4528142"/>
              <a:gd name="connsiteY4523" fmla="*/ 5221764 h 6857999"/>
              <a:gd name="connsiteX4524" fmla="*/ 2897636 w 4528142"/>
              <a:gd name="connsiteY4524" fmla="*/ 5224713 h 6857999"/>
              <a:gd name="connsiteX4525" fmla="*/ 2898160 w 4528142"/>
              <a:gd name="connsiteY4525" fmla="*/ 5227556 h 6857999"/>
              <a:gd name="connsiteX4526" fmla="*/ 2899177 w 4528142"/>
              <a:gd name="connsiteY4526" fmla="*/ 5229344 h 6857999"/>
              <a:gd name="connsiteX4527" fmla="*/ 2901142 w 4528142"/>
              <a:gd name="connsiteY4527" fmla="*/ 5231309 h 6857999"/>
              <a:gd name="connsiteX4528" fmla="*/ 2902825 w 4528142"/>
              <a:gd name="connsiteY4528" fmla="*/ 5232992 h 6857999"/>
              <a:gd name="connsiteX4529" fmla="*/ 2905175 w 4528142"/>
              <a:gd name="connsiteY4529" fmla="*/ 5234571 h 6857999"/>
              <a:gd name="connsiteX4530" fmla="*/ 2908966 w 4528142"/>
              <a:gd name="connsiteY4530" fmla="*/ 5235269 h 6857999"/>
              <a:gd name="connsiteX4531" fmla="*/ 2912757 w 4528142"/>
              <a:gd name="connsiteY4531" fmla="*/ 5235969 h 6857999"/>
              <a:gd name="connsiteX4532" fmla="*/ 2917321 w 4528142"/>
              <a:gd name="connsiteY4532" fmla="*/ 5235893 h 6857999"/>
              <a:gd name="connsiteX4533" fmla="*/ 2912122 w 4528142"/>
              <a:gd name="connsiteY4533" fmla="*/ 5239971 h 6857999"/>
              <a:gd name="connsiteX4534" fmla="*/ 2908256 w 4528142"/>
              <a:gd name="connsiteY4534" fmla="*/ 5243837 h 6857999"/>
              <a:gd name="connsiteX4535" fmla="*/ 2906006 w 4528142"/>
              <a:gd name="connsiteY4535" fmla="*/ 5247769 h 6857999"/>
              <a:gd name="connsiteX4536" fmla="*/ 2904529 w 4528142"/>
              <a:gd name="connsiteY4536" fmla="*/ 5250930 h 6857999"/>
              <a:gd name="connsiteX4537" fmla="*/ 2904386 w 4528142"/>
              <a:gd name="connsiteY4537" fmla="*/ 5253880 h 6857999"/>
              <a:gd name="connsiteX4538" fmla="*/ 2904524 w 4528142"/>
              <a:gd name="connsiteY4538" fmla="*/ 5257109 h 6857999"/>
              <a:gd name="connsiteX4539" fmla="*/ 2905609 w 4528142"/>
              <a:gd name="connsiteY4539" fmla="*/ 5260513 h 6857999"/>
              <a:gd name="connsiteX4540" fmla="*/ 2907081 w 4528142"/>
              <a:gd name="connsiteY4540" fmla="*/ 5263531 h 6857999"/>
              <a:gd name="connsiteX4541" fmla="*/ 2903396 w 4528142"/>
              <a:gd name="connsiteY4541" fmla="*/ 5262165 h 6857999"/>
              <a:gd name="connsiteX4542" fmla="*/ 2900764 w 4528142"/>
              <a:gd name="connsiteY4542" fmla="*/ 5260307 h 6857999"/>
              <a:gd name="connsiteX4543" fmla="*/ 2898519 w 4528142"/>
              <a:gd name="connsiteY4543" fmla="*/ 5258062 h 6857999"/>
              <a:gd name="connsiteX4544" fmla="*/ 2896275 w 4528142"/>
              <a:gd name="connsiteY4544" fmla="*/ 5255818 h 6857999"/>
              <a:gd name="connsiteX4545" fmla="*/ 2893893 w 4528142"/>
              <a:gd name="connsiteY4545" fmla="*/ 5250342 h 6857999"/>
              <a:gd name="connsiteX4546" fmla="*/ 2891722 w 4528142"/>
              <a:gd name="connsiteY4546" fmla="*/ 5243534 h 6857999"/>
              <a:gd name="connsiteX4547" fmla="*/ 2889938 w 4528142"/>
              <a:gd name="connsiteY4547" fmla="*/ 5236339 h 6857999"/>
              <a:gd name="connsiteX4548" fmla="*/ 2886539 w 4528142"/>
              <a:gd name="connsiteY4548" fmla="*/ 5229075 h 6857999"/>
              <a:gd name="connsiteX4549" fmla="*/ 2885174 w 4528142"/>
              <a:gd name="connsiteY4549" fmla="*/ 5225390 h 6857999"/>
              <a:gd name="connsiteX4550" fmla="*/ 2882193 w 4528142"/>
              <a:gd name="connsiteY4550" fmla="*/ 5221637 h 6857999"/>
              <a:gd name="connsiteX4551" fmla="*/ 2879387 w 4528142"/>
              <a:gd name="connsiteY4551" fmla="*/ 5218831 h 6857999"/>
              <a:gd name="connsiteX4552" fmla="*/ 2875458 w 4528142"/>
              <a:gd name="connsiteY4552" fmla="*/ 5214902 h 6857999"/>
              <a:gd name="connsiteX4553" fmla="*/ 2870434 w 4528142"/>
              <a:gd name="connsiteY4553" fmla="*/ 5219927 h 6857999"/>
              <a:gd name="connsiteX4554" fmla="*/ 2866182 w 4528142"/>
              <a:gd name="connsiteY4554" fmla="*/ 5224179 h 6857999"/>
              <a:gd name="connsiteX4555" fmla="*/ 2862879 w 4528142"/>
              <a:gd name="connsiteY4555" fmla="*/ 5228604 h 6857999"/>
              <a:gd name="connsiteX4556" fmla="*/ 2859574 w 4528142"/>
              <a:gd name="connsiteY4556" fmla="*/ 5233031 h 6857999"/>
              <a:gd name="connsiteX4557" fmla="*/ 2857324 w 4528142"/>
              <a:gd name="connsiteY4557" fmla="*/ 5236965 h 6857999"/>
              <a:gd name="connsiteX4558" fmla="*/ 2856127 w 4528142"/>
              <a:gd name="connsiteY4558" fmla="*/ 5240406 h 6857999"/>
              <a:gd name="connsiteX4559" fmla="*/ 2854544 w 4528142"/>
              <a:gd name="connsiteY4559" fmla="*/ 5244234 h 6857999"/>
              <a:gd name="connsiteX4560" fmla="*/ 2853735 w 4528142"/>
              <a:gd name="connsiteY4560" fmla="*/ 5247289 h 6857999"/>
              <a:gd name="connsiteX4561" fmla="*/ 2853592 w 4528142"/>
              <a:gd name="connsiteY4561" fmla="*/ 5250237 h 6857999"/>
              <a:gd name="connsiteX4562" fmla="*/ 2854116 w 4528142"/>
              <a:gd name="connsiteY4562" fmla="*/ 5253081 h 6857999"/>
              <a:gd name="connsiteX4563" fmla="*/ 2855026 w 4528142"/>
              <a:gd name="connsiteY4563" fmla="*/ 5255538 h 6857999"/>
              <a:gd name="connsiteX4564" fmla="*/ 2856429 w 4528142"/>
              <a:gd name="connsiteY4564" fmla="*/ 5256941 h 6857999"/>
              <a:gd name="connsiteX4565" fmla="*/ 2858394 w 4528142"/>
              <a:gd name="connsiteY4565" fmla="*/ 5258905 h 6857999"/>
              <a:gd name="connsiteX4566" fmla="*/ 2860744 w 4528142"/>
              <a:gd name="connsiteY4566" fmla="*/ 5260482 h 6857999"/>
              <a:gd name="connsiteX4567" fmla="*/ 2864149 w 4528142"/>
              <a:gd name="connsiteY4567" fmla="*/ 5261567 h 6857999"/>
              <a:gd name="connsiteX4568" fmla="*/ 2866605 w 4528142"/>
              <a:gd name="connsiteY4568" fmla="*/ 5262479 h 6857999"/>
              <a:gd name="connsiteX4569" fmla="*/ 2860564 w 4528142"/>
              <a:gd name="connsiteY4569" fmla="*/ 5265713 h 6857999"/>
              <a:gd name="connsiteX4570" fmla="*/ 2859017 w 4528142"/>
              <a:gd name="connsiteY4570" fmla="*/ 5267260 h 6857999"/>
              <a:gd name="connsiteX4571" fmla="*/ 2857086 w 4528142"/>
              <a:gd name="connsiteY4571" fmla="*/ 5269191 h 6857999"/>
              <a:gd name="connsiteX4572" fmla="*/ 2855540 w 4528142"/>
              <a:gd name="connsiteY4572" fmla="*/ 5270738 h 6857999"/>
              <a:gd name="connsiteX4573" fmla="*/ 2855608 w 4528142"/>
              <a:gd name="connsiteY4573" fmla="*/ 5272353 h 6857999"/>
              <a:gd name="connsiteX4574" fmla="*/ 2854305 w 4528142"/>
              <a:gd name="connsiteY4574" fmla="*/ 5276461 h 6857999"/>
              <a:gd name="connsiteX4575" fmla="*/ 2855285 w 4528142"/>
              <a:gd name="connsiteY4575" fmla="*/ 5280533 h 6857999"/>
              <a:gd name="connsiteX4576" fmla="*/ 2855877 w 4528142"/>
              <a:gd name="connsiteY4576" fmla="*/ 5284991 h 6857999"/>
              <a:gd name="connsiteX4577" fmla="*/ 2859521 w 4528142"/>
              <a:gd name="connsiteY4577" fmla="*/ 5294816 h 6857999"/>
              <a:gd name="connsiteX4578" fmla="*/ 2860569 w 4528142"/>
              <a:gd name="connsiteY4578" fmla="*/ 5300503 h 6857999"/>
              <a:gd name="connsiteX4579" fmla="*/ 2861616 w 4528142"/>
              <a:gd name="connsiteY4579" fmla="*/ 5306190 h 6857999"/>
              <a:gd name="connsiteX4580" fmla="*/ 2861226 w 4528142"/>
              <a:gd name="connsiteY4580" fmla="*/ 5312753 h 6857999"/>
              <a:gd name="connsiteX4581" fmla="*/ 2860028 w 4528142"/>
              <a:gd name="connsiteY4581" fmla="*/ 5316195 h 6857999"/>
              <a:gd name="connsiteX4582" fmla="*/ 2859219 w 4528142"/>
              <a:gd name="connsiteY4582" fmla="*/ 5319250 h 6857999"/>
              <a:gd name="connsiteX4583" fmla="*/ 2857637 w 4528142"/>
              <a:gd name="connsiteY4583" fmla="*/ 5323076 h 6857999"/>
              <a:gd name="connsiteX4584" fmla="*/ 2855880 w 4528142"/>
              <a:gd name="connsiteY4584" fmla="*/ 5325956 h 6857999"/>
              <a:gd name="connsiteX4585" fmla="*/ 2853068 w 4528142"/>
              <a:gd name="connsiteY4585" fmla="*/ 5329329 h 6857999"/>
              <a:gd name="connsiteX4586" fmla="*/ 2850152 w 4528142"/>
              <a:gd name="connsiteY4586" fmla="*/ 5333368 h 6857999"/>
              <a:gd name="connsiteX4587" fmla="*/ 2846181 w 4528142"/>
              <a:gd name="connsiteY4587" fmla="*/ 5337899 h 6857999"/>
              <a:gd name="connsiteX4588" fmla="*/ 2841648 w 4528142"/>
              <a:gd name="connsiteY4588" fmla="*/ 5341871 h 6857999"/>
              <a:gd name="connsiteX4589" fmla="*/ 2836835 w 4528142"/>
              <a:gd name="connsiteY4589" fmla="*/ 5345561 h 6857999"/>
              <a:gd name="connsiteX4590" fmla="*/ 2830863 w 4528142"/>
              <a:gd name="connsiteY4590" fmla="*/ 5350412 h 6857999"/>
              <a:gd name="connsiteX4591" fmla="*/ 2835528 w 4528142"/>
              <a:gd name="connsiteY4591" fmla="*/ 5355849 h 6857999"/>
              <a:gd name="connsiteX4592" fmla="*/ 2838472 w 4528142"/>
              <a:gd name="connsiteY4592" fmla="*/ 5361884 h 6857999"/>
              <a:gd name="connsiteX4593" fmla="*/ 2839975 w 4528142"/>
              <a:gd name="connsiteY4593" fmla="*/ 5368798 h 6857999"/>
              <a:gd name="connsiteX4594" fmla="*/ 2840531 w 4528142"/>
              <a:gd name="connsiteY4594" fmla="*/ 5375538 h 6857999"/>
              <a:gd name="connsiteX4595" fmla="*/ 2840418 w 4528142"/>
              <a:gd name="connsiteY4595" fmla="*/ 5382385 h 6857999"/>
              <a:gd name="connsiteX4596" fmla="*/ 2838587 w 4528142"/>
              <a:gd name="connsiteY4596" fmla="*/ 5389828 h 6857999"/>
              <a:gd name="connsiteX4597" fmla="*/ 2836258 w 4528142"/>
              <a:gd name="connsiteY4597" fmla="*/ 5404503 h 6857999"/>
              <a:gd name="connsiteX4598" fmla="*/ 2834812 w 4528142"/>
              <a:gd name="connsiteY4598" fmla="*/ 5411562 h 6857999"/>
              <a:gd name="connsiteX4599" fmla="*/ 2833261 w 4528142"/>
              <a:gd name="connsiteY4599" fmla="*/ 5419286 h 6857999"/>
              <a:gd name="connsiteX4600" fmla="*/ 2833150 w 4528142"/>
              <a:gd name="connsiteY4600" fmla="*/ 5426132 h 6857999"/>
              <a:gd name="connsiteX4601" fmla="*/ 2833705 w 4528142"/>
              <a:gd name="connsiteY4601" fmla="*/ 5432871 h 6857999"/>
              <a:gd name="connsiteX4602" fmla="*/ 2835103 w 4528142"/>
              <a:gd name="connsiteY4602" fmla="*/ 5440453 h 6857999"/>
              <a:gd name="connsiteX4603" fmla="*/ 2838047 w 4528142"/>
              <a:gd name="connsiteY4603" fmla="*/ 5446488 h 6857999"/>
              <a:gd name="connsiteX4604" fmla="*/ 2843272 w 4528142"/>
              <a:gd name="connsiteY4604" fmla="*/ 5452486 h 6857999"/>
              <a:gd name="connsiteX4605" fmla="*/ 2849165 w 4528142"/>
              <a:gd name="connsiteY4605" fmla="*/ 5458379 h 6857999"/>
              <a:gd name="connsiteX4606" fmla="*/ 2843373 w 4528142"/>
              <a:gd name="connsiteY4606" fmla="*/ 5457999 h 6857999"/>
              <a:gd name="connsiteX4607" fmla="*/ 2838809 w 4528142"/>
              <a:gd name="connsiteY4607" fmla="*/ 5458072 h 6857999"/>
              <a:gd name="connsiteX4608" fmla="*/ 2834981 w 4528142"/>
              <a:gd name="connsiteY4608" fmla="*/ 5459656 h 6857999"/>
              <a:gd name="connsiteX4609" fmla="*/ 2832276 w 4528142"/>
              <a:gd name="connsiteY4609" fmla="*/ 5462361 h 6857999"/>
              <a:gd name="connsiteX4610" fmla="*/ 2831184 w 4528142"/>
              <a:gd name="connsiteY4610" fmla="*/ 5465136 h 6857999"/>
              <a:gd name="connsiteX4611" fmla="*/ 2829988 w 4528142"/>
              <a:gd name="connsiteY4611" fmla="*/ 5468576 h 6857999"/>
              <a:gd name="connsiteX4612" fmla="*/ 2829353 w 4528142"/>
              <a:gd name="connsiteY4612" fmla="*/ 5472579 h 6857999"/>
              <a:gd name="connsiteX4613" fmla="*/ 2830226 w 4528142"/>
              <a:gd name="connsiteY4613" fmla="*/ 5477318 h 6857999"/>
              <a:gd name="connsiteX4614" fmla="*/ 2832359 w 4528142"/>
              <a:gd name="connsiteY4614" fmla="*/ 5486408 h 6857999"/>
              <a:gd name="connsiteX4615" fmla="*/ 2835441 w 4528142"/>
              <a:gd name="connsiteY4615" fmla="*/ 5495673 h 6857999"/>
              <a:gd name="connsiteX4616" fmla="*/ 2841079 w 4528142"/>
              <a:gd name="connsiteY4616" fmla="*/ 5511361 h 6857999"/>
              <a:gd name="connsiteX4617" fmla="*/ 2849720 w 4528142"/>
              <a:gd name="connsiteY4617" fmla="*/ 5506088 h 6857999"/>
              <a:gd name="connsiteX4618" fmla="*/ 2852705 w 4528142"/>
              <a:gd name="connsiteY4618" fmla="*/ 5503662 h 6857999"/>
              <a:gd name="connsiteX4619" fmla="*/ 2855304 w 4528142"/>
              <a:gd name="connsiteY4619" fmla="*/ 5501624 h 6857999"/>
              <a:gd name="connsiteX4620" fmla="*/ 2857624 w 4528142"/>
              <a:gd name="connsiteY4620" fmla="*/ 5499305 h 6857999"/>
              <a:gd name="connsiteX4621" fmla="*/ 2858889 w 4528142"/>
              <a:gd name="connsiteY4621" fmla="*/ 5497478 h 6857999"/>
              <a:gd name="connsiteX4622" fmla="*/ 2860086 w 4528142"/>
              <a:gd name="connsiteY4622" fmla="*/ 5494036 h 6857999"/>
              <a:gd name="connsiteX4623" fmla="*/ 2860616 w 4528142"/>
              <a:gd name="connsiteY4623" fmla="*/ 5490701 h 6857999"/>
              <a:gd name="connsiteX4624" fmla="*/ 2861812 w 4528142"/>
              <a:gd name="connsiteY4624" fmla="*/ 5487261 h 6857999"/>
              <a:gd name="connsiteX4625" fmla="*/ 2862061 w 4528142"/>
              <a:gd name="connsiteY4625" fmla="*/ 5483644 h 6857999"/>
              <a:gd name="connsiteX4626" fmla="*/ 2864873 w 4528142"/>
              <a:gd name="connsiteY4626" fmla="*/ 5480271 h 6857999"/>
              <a:gd name="connsiteX4627" fmla="*/ 2860378 w 4528142"/>
              <a:gd name="connsiteY4627" fmla="*/ 5481960 h 6857999"/>
              <a:gd name="connsiteX4628" fmla="*/ 2856269 w 4528142"/>
              <a:gd name="connsiteY4628" fmla="*/ 5483264 h 6857999"/>
              <a:gd name="connsiteX4629" fmla="*/ 2852653 w 4528142"/>
              <a:gd name="connsiteY4629" fmla="*/ 5483513 h 6857999"/>
              <a:gd name="connsiteX4630" fmla="*/ 2849811 w 4528142"/>
              <a:gd name="connsiteY4630" fmla="*/ 5482987 h 6857999"/>
              <a:gd name="connsiteX4631" fmla="*/ 2847460 w 4528142"/>
              <a:gd name="connsiteY4631" fmla="*/ 5481410 h 6857999"/>
              <a:gd name="connsiteX4632" fmla="*/ 2845881 w 4528142"/>
              <a:gd name="connsiteY4632" fmla="*/ 5479059 h 6857999"/>
              <a:gd name="connsiteX4633" fmla="*/ 2845357 w 4528142"/>
              <a:gd name="connsiteY4633" fmla="*/ 5476216 h 6857999"/>
              <a:gd name="connsiteX4634" fmla="*/ 2845045 w 4528142"/>
              <a:gd name="connsiteY4634" fmla="*/ 5472040 h 6857999"/>
              <a:gd name="connsiteX4635" fmla="*/ 2851086 w 4528142"/>
              <a:gd name="connsiteY4635" fmla="*/ 5468805 h 6857999"/>
              <a:gd name="connsiteX4636" fmla="*/ 2856741 w 4528142"/>
              <a:gd name="connsiteY4636" fmla="*/ 5465955 h 6857999"/>
              <a:gd name="connsiteX4637" fmla="*/ 2861517 w 4528142"/>
              <a:gd name="connsiteY4637" fmla="*/ 5464546 h 6857999"/>
              <a:gd name="connsiteX4638" fmla="*/ 2866080 w 4528142"/>
              <a:gd name="connsiteY4638" fmla="*/ 5464472 h 6857999"/>
              <a:gd name="connsiteX4639" fmla="*/ 2868922 w 4528142"/>
              <a:gd name="connsiteY4639" fmla="*/ 5464997 h 6857999"/>
              <a:gd name="connsiteX4640" fmla="*/ 2872328 w 4528142"/>
              <a:gd name="connsiteY4640" fmla="*/ 5466082 h 6857999"/>
              <a:gd name="connsiteX4641" fmla="*/ 2874292 w 4528142"/>
              <a:gd name="connsiteY4641" fmla="*/ 5468046 h 6857999"/>
              <a:gd name="connsiteX4642" fmla="*/ 2875376 w 4528142"/>
              <a:gd name="connsiteY4642" fmla="*/ 5471451 h 6857999"/>
              <a:gd name="connsiteX4643" fmla="*/ 2875514 w 4528142"/>
              <a:gd name="connsiteY4643" fmla="*/ 5474680 h 6857999"/>
              <a:gd name="connsiteX4644" fmla="*/ 2875546 w 4528142"/>
              <a:gd name="connsiteY4644" fmla="*/ 5478577 h 6857999"/>
              <a:gd name="connsiteX4645" fmla="*/ 2874805 w 4528142"/>
              <a:gd name="connsiteY4645" fmla="*/ 5483247 h 6857999"/>
              <a:gd name="connsiteX4646" fmla="*/ 2873116 w 4528142"/>
              <a:gd name="connsiteY4646" fmla="*/ 5487742 h 6857999"/>
              <a:gd name="connsiteX4647" fmla="*/ 2870093 w 4528142"/>
              <a:gd name="connsiteY4647" fmla="*/ 5492449 h 6857999"/>
              <a:gd name="connsiteX4648" fmla="*/ 2866402 w 4528142"/>
              <a:gd name="connsiteY4648" fmla="*/ 5497261 h 6857999"/>
              <a:gd name="connsiteX4649" fmla="*/ 2861939 w 4528142"/>
              <a:gd name="connsiteY4649" fmla="*/ 5502847 h 6857999"/>
              <a:gd name="connsiteX4650" fmla="*/ 2856914 w 4528142"/>
              <a:gd name="connsiteY4650" fmla="*/ 5507872 h 6857999"/>
              <a:gd name="connsiteX4651" fmla="*/ 2861885 w 4528142"/>
              <a:gd name="connsiteY4651" fmla="*/ 5523664 h 6857999"/>
              <a:gd name="connsiteX4652" fmla="*/ 2867174 w 4528142"/>
              <a:gd name="connsiteY4652" fmla="*/ 5537456 h 6857999"/>
              <a:gd name="connsiteX4653" fmla="*/ 2870356 w 4528142"/>
              <a:gd name="connsiteY4653" fmla="*/ 5552233 h 6857999"/>
              <a:gd name="connsiteX4654" fmla="*/ 2871192 w 4528142"/>
              <a:gd name="connsiteY4654" fmla="*/ 5559254 h 6857999"/>
              <a:gd name="connsiteX4655" fmla="*/ 2872310 w 4528142"/>
              <a:gd name="connsiteY4655" fmla="*/ 5566554 h 6857999"/>
              <a:gd name="connsiteX4656" fmla="*/ 2872479 w 4528142"/>
              <a:gd name="connsiteY4656" fmla="*/ 5573681 h 6857999"/>
              <a:gd name="connsiteX4657" fmla="*/ 2871489 w 4528142"/>
              <a:gd name="connsiteY4657" fmla="*/ 5581966 h 6857999"/>
              <a:gd name="connsiteX4658" fmla="*/ 2870500 w 4528142"/>
              <a:gd name="connsiteY4658" fmla="*/ 5590251 h 6857999"/>
              <a:gd name="connsiteX4659" fmla="*/ 2868841 w 4528142"/>
              <a:gd name="connsiteY4659" fmla="*/ 5598644 h 6857999"/>
              <a:gd name="connsiteX4660" fmla="*/ 2866586 w 4528142"/>
              <a:gd name="connsiteY4660" fmla="*/ 5608756 h 6857999"/>
              <a:gd name="connsiteX4661" fmla="*/ 2863102 w 4528142"/>
              <a:gd name="connsiteY4661" fmla="*/ 5618412 h 6857999"/>
              <a:gd name="connsiteX4662" fmla="*/ 2858739 w 4528142"/>
              <a:gd name="connsiteY4662" fmla="*/ 5629509 h 6857999"/>
              <a:gd name="connsiteX4663" fmla="*/ 2853990 w 4528142"/>
              <a:gd name="connsiteY4663" fmla="*/ 5640993 h 6857999"/>
              <a:gd name="connsiteX4664" fmla="*/ 2855499 w 4528142"/>
              <a:gd name="connsiteY4664" fmla="*/ 5641729 h 6857999"/>
              <a:gd name="connsiteX4665" fmla="*/ 2857500 w 4528142"/>
              <a:gd name="connsiteY4665" fmla="*/ 5641412 h 6857999"/>
              <a:gd name="connsiteX4666" fmla="*/ 2858553 w 4528142"/>
              <a:gd name="connsiteY4666" fmla="*/ 5640919 h 6857999"/>
              <a:gd name="connsiteX4667" fmla="*/ 2859714 w 4528142"/>
              <a:gd name="connsiteY4667" fmla="*/ 5639759 h 6857999"/>
              <a:gd name="connsiteX4668" fmla="*/ 2862524 w 4528142"/>
              <a:gd name="connsiteY4668" fmla="*/ 5636388 h 6857999"/>
              <a:gd name="connsiteX4669" fmla="*/ 2864493 w 4528142"/>
              <a:gd name="connsiteY4669" fmla="*/ 5632173 h 6857999"/>
              <a:gd name="connsiteX4670" fmla="*/ 2868153 w 4528142"/>
              <a:gd name="connsiteY4670" fmla="*/ 5623464 h 6857999"/>
              <a:gd name="connsiteX4671" fmla="*/ 2870545 w 4528142"/>
              <a:gd name="connsiteY4671" fmla="*/ 5616580 h 6857999"/>
              <a:gd name="connsiteX4672" fmla="*/ 2872891 w 4528142"/>
              <a:gd name="connsiteY4672" fmla="*/ 5624337 h 6857999"/>
              <a:gd name="connsiteX4673" fmla="*/ 2876813 w 4528142"/>
              <a:gd name="connsiteY4673" fmla="*/ 5634444 h 6857999"/>
              <a:gd name="connsiteX4674" fmla="*/ 2888657 w 4528142"/>
              <a:gd name="connsiteY4674" fmla="*/ 5660202 h 6857999"/>
              <a:gd name="connsiteX4675" fmla="*/ 2894788 w 4528142"/>
              <a:gd name="connsiteY4675" fmla="*/ 5674834 h 6857999"/>
              <a:gd name="connsiteX4676" fmla="*/ 2899970 w 4528142"/>
              <a:gd name="connsiteY4676" fmla="*/ 5689294 h 6857999"/>
              <a:gd name="connsiteX4677" fmla="*/ 2905153 w 4528142"/>
              <a:gd name="connsiteY4677" fmla="*/ 5703753 h 6857999"/>
              <a:gd name="connsiteX4678" fmla="*/ 2908266 w 4528142"/>
              <a:gd name="connsiteY4678" fmla="*/ 5716915 h 6857999"/>
              <a:gd name="connsiteX4679" fmla="*/ 2913916 w 4528142"/>
              <a:gd name="connsiteY4679" fmla="*/ 5720244 h 6857999"/>
              <a:gd name="connsiteX4680" fmla="*/ 2918230 w 4528142"/>
              <a:gd name="connsiteY4680" fmla="*/ 5723785 h 6857999"/>
              <a:gd name="connsiteX4681" fmla="*/ 2921879 w 4528142"/>
              <a:gd name="connsiteY4681" fmla="*/ 5727434 h 6857999"/>
              <a:gd name="connsiteX4682" fmla="*/ 2925420 w 4528142"/>
              <a:gd name="connsiteY4682" fmla="*/ 5731749 h 6857999"/>
              <a:gd name="connsiteX4683" fmla="*/ 2927241 w 4528142"/>
              <a:gd name="connsiteY4683" fmla="*/ 5736662 h 6857999"/>
              <a:gd name="connsiteX4684" fmla="*/ 2929343 w 4528142"/>
              <a:gd name="connsiteY4684" fmla="*/ 5741856 h 6857999"/>
              <a:gd name="connsiteX4685" fmla="*/ 2931827 w 4528142"/>
              <a:gd name="connsiteY4685" fmla="*/ 5752842 h 6857999"/>
              <a:gd name="connsiteX4686" fmla="*/ 2933816 w 4528142"/>
              <a:gd name="connsiteY4686" fmla="*/ 5764881 h 6857999"/>
              <a:gd name="connsiteX4687" fmla="*/ 2935595 w 4528142"/>
              <a:gd name="connsiteY4687" fmla="*/ 5778254 h 6857999"/>
              <a:gd name="connsiteX4688" fmla="*/ 2938883 w 4528142"/>
              <a:gd name="connsiteY4688" fmla="*/ 5792364 h 6857999"/>
              <a:gd name="connsiteX4689" fmla="*/ 2940560 w 4528142"/>
              <a:gd name="connsiteY4689" fmla="*/ 5800227 h 6857999"/>
              <a:gd name="connsiteX4690" fmla="*/ 2942625 w 4528142"/>
              <a:gd name="connsiteY4690" fmla="*/ 5807703 h 6857999"/>
              <a:gd name="connsiteX4691" fmla="*/ 2944944 w 4528142"/>
              <a:gd name="connsiteY4691" fmla="*/ 5805383 h 6857999"/>
              <a:gd name="connsiteX4692" fmla="*/ 2946210 w 4528142"/>
              <a:gd name="connsiteY4692" fmla="*/ 5803556 h 6857999"/>
              <a:gd name="connsiteX4693" fmla="*/ 2946702 w 4528142"/>
              <a:gd name="connsiteY4693" fmla="*/ 5802503 h 6857999"/>
              <a:gd name="connsiteX4694" fmla="*/ 2946633 w 4528142"/>
              <a:gd name="connsiteY4694" fmla="*/ 5800888 h 6857999"/>
              <a:gd name="connsiteX4695" fmla="*/ 2946003 w 4528142"/>
              <a:gd name="connsiteY4695" fmla="*/ 5798712 h 6857999"/>
              <a:gd name="connsiteX4696" fmla="*/ 2945268 w 4528142"/>
              <a:gd name="connsiteY4696" fmla="*/ 5797202 h 6857999"/>
              <a:gd name="connsiteX4697" fmla="*/ 2965222 w 4528142"/>
              <a:gd name="connsiteY4697" fmla="*/ 5821022 h 6857999"/>
              <a:gd name="connsiteX4698" fmla="*/ 2984297 w 4528142"/>
              <a:gd name="connsiteY4698" fmla="*/ 5846281 h 6857999"/>
              <a:gd name="connsiteX4699" fmla="*/ 3002812 w 4528142"/>
              <a:gd name="connsiteY4699" fmla="*/ 5870979 h 6857999"/>
              <a:gd name="connsiteX4700" fmla="*/ 3022099 w 4528142"/>
              <a:gd name="connsiteY4700" fmla="*/ 5894905 h 6857999"/>
              <a:gd name="connsiteX4701" fmla="*/ 3031321 w 4528142"/>
              <a:gd name="connsiteY4701" fmla="*/ 5906447 h 6857999"/>
              <a:gd name="connsiteX4702" fmla="*/ 3041703 w 4528142"/>
              <a:gd name="connsiteY4702" fmla="*/ 5916828 h 6857999"/>
              <a:gd name="connsiteX4703" fmla="*/ 3052085 w 4528142"/>
              <a:gd name="connsiteY4703" fmla="*/ 5927211 h 6857999"/>
              <a:gd name="connsiteX4704" fmla="*/ 3063066 w 4528142"/>
              <a:gd name="connsiteY4704" fmla="*/ 5935872 h 6857999"/>
              <a:gd name="connsiteX4705" fmla="*/ 3073941 w 4528142"/>
              <a:gd name="connsiteY4705" fmla="*/ 5945200 h 6857999"/>
              <a:gd name="connsiteX4706" fmla="*/ 3086187 w 4528142"/>
              <a:gd name="connsiteY4706" fmla="*/ 5952035 h 6857999"/>
              <a:gd name="connsiteX4707" fmla="*/ 3098712 w 4528142"/>
              <a:gd name="connsiteY4707" fmla="*/ 5959151 h 6857999"/>
              <a:gd name="connsiteX4708" fmla="*/ 3111837 w 4528142"/>
              <a:gd name="connsiteY4708" fmla="*/ 5964546 h 6857999"/>
              <a:gd name="connsiteX4709" fmla="*/ 3108252 w 4528142"/>
              <a:gd name="connsiteY4709" fmla="*/ 5968691 h 6857999"/>
              <a:gd name="connsiteX4710" fmla="*/ 3105160 w 4528142"/>
              <a:gd name="connsiteY4710" fmla="*/ 5971782 h 6857999"/>
              <a:gd name="connsiteX4711" fmla="*/ 3102281 w 4528142"/>
              <a:gd name="connsiteY4711" fmla="*/ 5973540 h 6857999"/>
              <a:gd name="connsiteX4712" fmla="*/ 3099506 w 4528142"/>
              <a:gd name="connsiteY4712" fmla="*/ 5974631 h 6857999"/>
              <a:gd name="connsiteX4713" fmla="*/ 3096520 w 4528142"/>
              <a:gd name="connsiteY4713" fmla="*/ 5977057 h 6857999"/>
              <a:gd name="connsiteX4714" fmla="*/ 3093254 w 4528142"/>
              <a:gd name="connsiteY4714" fmla="*/ 5979200 h 6857999"/>
              <a:gd name="connsiteX4715" fmla="*/ 3089563 w 4528142"/>
              <a:gd name="connsiteY4715" fmla="*/ 5984014 h 6857999"/>
              <a:gd name="connsiteX4716" fmla="*/ 3085661 w 4528142"/>
              <a:gd name="connsiteY4716" fmla="*/ 5990161 h 6857999"/>
              <a:gd name="connsiteX4717" fmla="*/ 3083761 w 4528142"/>
              <a:gd name="connsiteY4717" fmla="*/ 5995990 h 6857999"/>
              <a:gd name="connsiteX4718" fmla="*/ 3083791 w 4528142"/>
              <a:gd name="connsiteY4718" fmla="*/ 5999886 h 6857999"/>
              <a:gd name="connsiteX4719" fmla="*/ 3084983 w 4528142"/>
              <a:gd name="connsiteY4719" fmla="*/ 6002623 h 6857999"/>
              <a:gd name="connsiteX4720" fmla="*/ 3085895 w 4528142"/>
              <a:gd name="connsiteY4720" fmla="*/ 6005080 h 6857999"/>
              <a:gd name="connsiteX4721" fmla="*/ 3088350 w 4528142"/>
              <a:gd name="connsiteY4721" fmla="*/ 6005990 h 6857999"/>
              <a:gd name="connsiteX4722" fmla="*/ 3090525 w 4528142"/>
              <a:gd name="connsiteY4722" fmla="*/ 6006621 h 6857999"/>
              <a:gd name="connsiteX4723" fmla="*/ 3093476 w 4528142"/>
              <a:gd name="connsiteY4723" fmla="*/ 6006477 h 6857999"/>
              <a:gd name="connsiteX4724" fmla="*/ 3096530 w 4528142"/>
              <a:gd name="connsiteY4724" fmla="*/ 6005668 h 6857999"/>
              <a:gd name="connsiteX4725" fmla="*/ 3100358 w 4528142"/>
              <a:gd name="connsiteY4725" fmla="*/ 6004085 h 6857999"/>
              <a:gd name="connsiteX4726" fmla="*/ 3104292 w 4528142"/>
              <a:gd name="connsiteY4726" fmla="*/ 6001835 h 6857999"/>
              <a:gd name="connsiteX4727" fmla="*/ 3107664 w 4528142"/>
              <a:gd name="connsiteY4727" fmla="*/ 5999022 h 6857999"/>
              <a:gd name="connsiteX4728" fmla="*/ 3111036 w 4528142"/>
              <a:gd name="connsiteY4728" fmla="*/ 5996212 h 6857999"/>
              <a:gd name="connsiteX4729" fmla="*/ 3114515 w 4528142"/>
              <a:gd name="connsiteY4729" fmla="*/ 5992733 h 6857999"/>
              <a:gd name="connsiteX4730" fmla="*/ 3117327 w 4528142"/>
              <a:gd name="connsiteY4730" fmla="*/ 5989360 h 6857999"/>
              <a:gd name="connsiteX4731" fmla="*/ 3120139 w 4528142"/>
              <a:gd name="connsiteY4731" fmla="*/ 5985988 h 6857999"/>
              <a:gd name="connsiteX4732" fmla="*/ 3121721 w 4528142"/>
              <a:gd name="connsiteY4732" fmla="*/ 5982160 h 6857999"/>
              <a:gd name="connsiteX4733" fmla="*/ 3120700 w 4528142"/>
              <a:gd name="connsiteY4733" fmla="*/ 5986548 h 6857999"/>
              <a:gd name="connsiteX4734" fmla="*/ 3120801 w 4528142"/>
              <a:gd name="connsiteY4734" fmla="*/ 5992060 h 6857999"/>
              <a:gd name="connsiteX4735" fmla="*/ 3121498 w 4528142"/>
              <a:gd name="connsiteY4735" fmla="*/ 5995852 h 6857999"/>
              <a:gd name="connsiteX4736" fmla="*/ 3122479 w 4528142"/>
              <a:gd name="connsiteY4736" fmla="*/ 5999922 h 6857999"/>
              <a:gd name="connsiteX4737" fmla="*/ 3124898 w 4528142"/>
              <a:gd name="connsiteY4737" fmla="*/ 6003115 h 6857999"/>
              <a:gd name="connsiteX4738" fmla="*/ 3127598 w 4528142"/>
              <a:gd name="connsiteY4738" fmla="*/ 6006588 h 6857999"/>
              <a:gd name="connsiteX4739" fmla="*/ 3130684 w 4528142"/>
              <a:gd name="connsiteY4739" fmla="*/ 6009675 h 6857999"/>
              <a:gd name="connsiteX4740" fmla="*/ 3134438 w 4528142"/>
              <a:gd name="connsiteY4740" fmla="*/ 6012655 h 6857999"/>
              <a:gd name="connsiteX4741" fmla="*/ 3138790 w 4528142"/>
              <a:gd name="connsiteY4741" fmla="*/ 6013915 h 6857999"/>
              <a:gd name="connsiteX4742" fmla="*/ 3143984 w 4528142"/>
              <a:gd name="connsiteY4742" fmla="*/ 6016017 h 6857999"/>
              <a:gd name="connsiteX4743" fmla="*/ 3154970 w 4528142"/>
              <a:gd name="connsiteY4743" fmla="*/ 6018500 h 6857999"/>
              <a:gd name="connsiteX4744" fmla="*/ 3167184 w 4528142"/>
              <a:gd name="connsiteY4744" fmla="*/ 6021438 h 6857999"/>
              <a:gd name="connsiteX4745" fmla="*/ 3179890 w 4528142"/>
              <a:gd name="connsiteY4745" fmla="*/ 6023323 h 6857999"/>
              <a:gd name="connsiteX4746" fmla="*/ 3206426 w 4528142"/>
              <a:gd name="connsiteY4746" fmla="*/ 6028215 h 6857999"/>
              <a:gd name="connsiteX4747" fmla="*/ 3219027 w 4528142"/>
              <a:gd name="connsiteY4747" fmla="*/ 6030766 h 6857999"/>
              <a:gd name="connsiteX4748" fmla="*/ 3231134 w 4528142"/>
              <a:gd name="connsiteY4748" fmla="*/ 6034371 h 6857999"/>
              <a:gd name="connsiteX4749" fmla="*/ 3236714 w 4528142"/>
              <a:gd name="connsiteY4749" fmla="*/ 6036087 h 6857999"/>
              <a:gd name="connsiteX4750" fmla="*/ 3243349 w 4528142"/>
              <a:gd name="connsiteY4750" fmla="*/ 6037310 h 6857999"/>
              <a:gd name="connsiteX4751" fmla="*/ 3248262 w 4528142"/>
              <a:gd name="connsiteY4751" fmla="*/ 6039130 h 6857999"/>
              <a:gd name="connsiteX4752" fmla="*/ 3252682 w 4528142"/>
              <a:gd name="connsiteY4752" fmla="*/ 6042006 h 6857999"/>
              <a:gd name="connsiteX4753" fmla="*/ 3257490 w 4528142"/>
              <a:gd name="connsiteY4753" fmla="*/ 6044494 h 6857999"/>
              <a:gd name="connsiteX4754" fmla="*/ 3261524 w 4528142"/>
              <a:gd name="connsiteY4754" fmla="*/ 6047755 h 6857999"/>
              <a:gd name="connsiteX4755" fmla="*/ 3264505 w 4528142"/>
              <a:gd name="connsiteY4755" fmla="*/ 6051509 h 6857999"/>
              <a:gd name="connsiteX4756" fmla="*/ 3266992 w 4528142"/>
              <a:gd name="connsiteY4756" fmla="*/ 6056316 h 6857999"/>
              <a:gd name="connsiteX4757" fmla="*/ 3266290 w 4528142"/>
              <a:gd name="connsiteY4757" fmla="*/ 6058704 h 6857999"/>
              <a:gd name="connsiteX4758" fmla="*/ 3262493 w 4528142"/>
              <a:gd name="connsiteY4758" fmla="*/ 6064183 h 6857999"/>
              <a:gd name="connsiteX4759" fmla="*/ 3259750 w 4528142"/>
              <a:gd name="connsiteY4759" fmla="*/ 6069172 h 6857999"/>
              <a:gd name="connsiteX4760" fmla="*/ 3257992 w 4528142"/>
              <a:gd name="connsiteY4760" fmla="*/ 6072051 h 6857999"/>
              <a:gd name="connsiteX4761" fmla="*/ 3259713 w 4528142"/>
              <a:gd name="connsiteY4761" fmla="*/ 6071453 h 6857999"/>
              <a:gd name="connsiteX4762" fmla="*/ 3263541 w 4528142"/>
              <a:gd name="connsiteY4762" fmla="*/ 6069870 h 6857999"/>
              <a:gd name="connsiteX4763" fmla="*/ 3266702 w 4528142"/>
              <a:gd name="connsiteY4763" fmla="*/ 6068393 h 6857999"/>
              <a:gd name="connsiteX4764" fmla="*/ 3271092 w 4528142"/>
              <a:gd name="connsiteY4764" fmla="*/ 6067371 h 6857999"/>
              <a:gd name="connsiteX4765" fmla="*/ 3272039 w 4528142"/>
              <a:gd name="connsiteY4765" fmla="*/ 6067545 h 6857999"/>
              <a:gd name="connsiteX4766" fmla="*/ 3273373 w 4528142"/>
              <a:gd name="connsiteY4766" fmla="*/ 6067334 h 6857999"/>
              <a:gd name="connsiteX4767" fmla="*/ 3273934 w 4528142"/>
              <a:gd name="connsiteY4767" fmla="*/ 6067895 h 6857999"/>
              <a:gd name="connsiteX4768" fmla="*/ 3273336 w 4528142"/>
              <a:gd name="connsiteY4768" fmla="*/ 6069615 h 6857999"/>
              <a:gd name="connsiteX4769" fmla="*/ 3272351 w 4528142"/>
              <a:gd name="connsiteY4769" fmla="*/ 6071723 h 6857999"/>
              <a:gd name="connsiteX4770" fmla="*/ 3270418 w 4528142"/>
              <a:gd name="connsiteY4770" fmla="*/ 6073655 h 6857999"/>
              <a:gd name="connsiteX4771" fmla="*/ 3263249 w 4528142"/>
              <a:gd name="connsiteY4771" fmla="*/ 6081946 h 6857999"/>
              <a:gd name="connsiteX4772" fmla="*/ 3270905 w 4528142"/>
              <a:gd name="connsiteY4772" fmla="*/ 6078780 h 6857999"/>
              <a:gd name="connsiteX4773" fmla="*/ 3278561 w 4528142"/>
              <a:gd name="connsiteY4773" fmla="*/ 6075614 h 6857999"/>
              <a:gd name="connsiteX4774" fmla="*/ 3284951 w 4528142"/>
              <a:gd name="connsiteY4774" fmla="*/ 6074275 h 6857999"/>
              <a:gd name="connsiteX4775" fmla="*/ 3290956 w 4528142"/>
              <a:gd name="connsiteY4775" fmla="*/ 6073322 h 6857999"/>
              <a:gd name="connsiteX4776" fmla="*/ 3297134 w 4528142"/>
              <a:gd name="connsiteY4776" fmla="*/ 6073316 h 6857999"/>
              <a:gd name="connsiteX4777" fmla="*/ 3303208 w 4528142"/>
              <a:gd name="connsiteY4777" fmla="*/ 6073977 h 6857999"/>
              <a:gd name="connsiteX4778" fmla="*/ 3314299 w 4528142"/>
              <a:gd name="connsiteY4778" fmla="*/ 6075794 h 6857999"/>
              <a:gd name="connsiteX4779" fmla="*/ 3326057 w 4528142"/>
              <a:gd name="connsiteY4779" fmla="*/ 6077503 h 6857999"/>
              <a:gd name="connsiteX4780" fmla="*/ 3337816 w 4528142"/>
              <a:gd name="connsiteY4780" fmla="*/ 6079213 h 6857999"/>
              <a:gd name="connsiteX4781" fmla="*/ 3343994 w 4528142"/>
              <a:gd name="connsiteY4781" fmla="*/ 6079208 h 6857999"/>
              <a:gd name="connsiteX4782" fmla="*/ 3349892 w 4528142"/>
              <a:gd name="connsiteY4782" fmla="*/ 6078923 h 6857999"/>
              <a:gd name="connsiteX4783" fmla="*/ 3355896 w 4528142"/>
              <a:gd name="connsiteY4783" fmla="*/ 6077969 h 6857999"/>
              <a:gd name="connsiteX4784" fmla="*/ 3362567 w 4528142"/>
              <a:gd name="connsiteY4784" fmla="*/ 6076909 h 6857999"/>
              <a:gd name="connsiteX4785" fmla="*/ 3363691 w 4528142"/>
              <a:gd name="connsiteY4785" fmla="*/ 6078032 h 6857999"/>
              <a:gd name="connsiteX4786" fmla="*/ 3364251 w 4528142"/>
              <a:gd name="connsiteY4786" fmla="*/ 6078592 h 6857999"/>
              <a:gd name="connsiteX4787" fmla="*/ 3365055 w 4528142"/>
              <a:gd name="connsiteY4787" fmla="*/ 6081717 h 6857999"/>
              <a:gd name="connsiteX4788" fmla="*/ 3363753 w 4528142"/>
              <a:gd name="connsiteY4788" fmla="*/ 6085825 h 6857999"/>
              <a:gd name="connsiteX4789" fmla="*/ 3362450 w 4528142"/>
              <a:gd name="connsiteY4789" fmla="*/ 6089934 h 6857999"/>
              <a:gd name="connsiteX4790" fmla="*/ 3359708 w 4528142"/>
              <a:gd name="connsiteY4790" fmla="*/ 6094922 h 6857999"/>
              <a:gd name="connsiteX4791" fmla="*/ 3356965 w 4528142"/>
              <a:gd name="connsiteY4791" fmla="*/ 6099909 h 6857999"/>
              <a:gd name="connsiteX4792" fmla="*/ 3353556 w 4528142"/>
              <a:gd name="connsiteY4792" fmla="*/ 6105001 h 6857999"/>
              <a:gd name="connsiteX4793" fmla="*/ 3350077 w 4528142"/>
              <a:gd name="connsiteY4793" fmla="*/ 6108480 h 6857999"/>
              <a:gd name="connsiteX4794" fmla="*/ 3370084 w 4528142"/>
              <a:gd name="connsiteY4794" fmla="*/ 6111482 h 6857999"/>
              <a:gd name="connsiteX4795" fmla="*/ 3372086 w 4528142"/>
              <a:gd name="connsiteY4795" fmla="*/ 6111165 h 6857999"/>
              <a:gd name="connsiteX4796" fmla="*/ 3372752 w 4528142"/>
              <a:gd name="connsiteY4796" fmla="*/ 6111058 h 6857999"/>
              <a:gd name="connsiteX4797" fmla="*/ 3373913 w 4528142"/>
              <a:gd name="connsiteY4797" fmla="*/ 6109898 h 6857999"/>
              <a:gd name="connsiteX4798" fmla="*/ 3375071 w 4528142"/>
              <a:gd name="connsiteY4798" fmla="*/ 6108740 h 6857999"/>
              <a:gd name="connsiteX4799" fmla="*/ 3375882 w 4528142"/>
              <a:gd name="connsiteY4799" fmla="*/ 6105684 h 6857999"/>
              <a:gd name="connsiteX4800" fmla="*/ 3376412 w 4528142"/>
              <a:gd name="connsiteY4800" fmla="*/ 6102349 h 6857999"/>
              <a:gd name="connsiteX4801" fmla="*/ 3377539 w 4528142"/>
              <a:gd name="connsiteY4801" fmla="*/ 6097293 h 6857999"/>
              <a:gd name="connsiteX4802" fmla="*/ 3378947 w 4528142"/>
              <a:gd name="connsiteY4802" fmla="*/ 6092517 h 6857999"/>
              <a:gd name="connsiteX4803" fmla="*/ 3381622 w 4528142"/>
              <a:gd name="connsiteY4803" fmla="*/ 6085915 h 6857999"/>
              <a:gd name="connsiteX4804" fmla="*/ 3383274 w 4528142"/>
              <a:gd name="connsiteY4804" fmla="*/ 6083702 h 6857999"/>
              <a:gd name="connsiteX4805" fmla="*/ 3385524 w 4528142"/>
              <a:gd name="connsiteY4805" fmla="*/ 6079768 h 6857999"/>
              <a:gd name="connsiteX4806" fmla="*/ 3391660 w 4528142"/>
              <a:gd name="connsiteY4806" fmla="*/ 6088224 h 6857999"/>
              <a:gd name="connsiteX4807" fmla="*/ 3398463 w 4528142"/>
              <a:gd name="connsiteY4807" fmla="*/ 6096573 h 6857999"/>
              <a:gd name="connsiteX4808" fmla="*/ 3404319 w 4528142"/>
              <a:gd name="connsiteY4808" fmla="*/ 6104747 h 6857999"/>
              <a:gd name="connsiteX4809" fmla="*/ 3410666 w 4528142"/>
              <a:gd name="connsiteY4809" fmla="*/ 6111867 h 6857999"/>
              <a:gd name="connsiteX4810" fmla="*/ 3413472 w 4528142"/>
              <a:gd name="connsiteY4810" fmla="*/ 6114674 h 6857999"/>
              <a:gd name="connsiteX4811" fmla="*/ 3416946 w 4528142"/>
              <a:gd name="connsiteY4811" fmla="*/ 6117374 h 6857999"/>
              <a:gd name="connsiteX4812" fmla="*/ 3421191 w 4528142"/>
              <a:gd name="connsiteY4812" fmla="*/ 6119301 h 6857999"/>
              <a:gd name="connsiteX4813" fmla="*/ 3425263 w 4528142"/>
              <a:gd name="connsiteY4813" fmla="*/ 6120280 h 6857999"/>
              <a:gd name="connsiteX4814" fmla="*/ 3429827 w 4528142"/>
              <a:gd name="connsiteY4814" fmla="*/ 6120206 h 6857999"/>
              <a:gd name="connsiteX4815" fmla="*/ 3434777 w 4528142"/>
              <a:gd name="connsiteY4815" fmla="*/ 6119746 h 6857999"/>
              <a:gd name="connsiteX4816" fmla="*/ 3440499 w 4528142"/>
              <a:gd name="connsiteY4816" fmla="*/ 6118512 h 6857999"/>
              <a:gd name="connsiteX4817" fmla="*/ 3446541 w 4528142"/>
              <a:gd name="connsiteY4817" fmla="*/ 6115276 h 6857999"/>
              <a:gd name="connsiteX4818" fmla="*/ 3444078 w 4528142"/>
              <a:gd name="connsiteY4818" fmla="*/ 6120545 h 6857999"/>
              <a:gd name="connsiteX4819" fmla="*/ 3441617 w 4528142"/>
              <a:gd name="connsiteY4819" fmla="*/ 6125813 h 6857999"/>
              <a:gd name="connsiteX4820" fmla="*/ 3439785 w 4528142"/>
              <a:gd name="connsiteY4820" fmla="*/ 6133257 h 6857999"/>
              <a:gd name="connsiteX4821" fmla="*/ 3438445 w 4528142"/>
              <a:gd name="connsiteY4821" fmla="*/ 6139647 h 6857999"/>
              <a:gd name="connsiteX4822" fmla="*/ 3436333 w 4528142"/>
              <a:gd name="connsiteY4822" fmla="*/ 6146810 h 6857999"/>
              <a:gd name="connsiteX4823" fmla="*/ 3440267 w 4528142"/>
              <a:gd name="connsiteY4823" fmla="*/ 6144560 h 6857999"/>
              <a:gd name="connsiteX4824" fmla="*/ 3444094 w 4528142"/>
              <a:gd name="connsiteY4824" fmla="*/ 6142977 h 6857999"/>
              <a:gd name="connsiteX4825" fmla="*/ 3447817 w 4528142"/>
              <a:gd name="connsiteY4825" fmla="*/ 6142061 h 6857999"/>
              <a:gd name="connsiteX4826" fmla="*/ 3451152 w 4528142"/>
              <a:gd name="connsiteY4826" fmla="*/ 6141532 h 6857999"/>
              <a:gd name="connsiteX4827" fmla="*/ 3458173 w 4528142"/>
              <a:gd name="connsiteY4827" fmla="*/ 6142367 h 6857999"/>
              <a:gd name="connsiteX4828" fmla="*/ 3464912 w 4528142"/>
              <a:gd name="connsiteY4828" fmla="*/ 6142924 h 6857999"/>
              <a:gd name="connsiteX4829" fmla="*/ 3476459 w 4528142"/>
              <a:gd name="connsiteY4829" fmla="*/ 6145967 h 6857999"/>
              <a:gd name="connsiteX4830" fmla="*/ 3482145 w 4528142"/>
              <a:gd name="connsiteY4830" fmla="*/ 6147016 h 6857999"/>
              <a:gd name="connsiteX4831" fmla="*/ 3486709 w 4528142"/>
              <a:gd name="connsiteY4831" fmla="*/ 6146942 h 6857999"/>
              <a:gd name="connsiteX4832" fmla="*/ 3485406 w 4528142"/>
              <a:gd name="connsiteY4832" fmla="*/ 6151050 h 6857999"/>
              <a:gd name="connsiteX4833" fmla="*/ 3483930 w 4528142"/>
              <a:gd name="connsiteY4833" fmla="*/ 6154211 h 6857999"/>
              <a:gd name="connsiteX4834" fmla="*/ 3482065 w 4528142"/>
              <a:gd name="connsiteY4834" fmla="*/ 6157759 h 6857999"/>
              <a:gd name="connsiteX4835" fmla="*/ 3480520 w 4528142"/>
              <a:gd name="connsiteY4835" fmla="*/ 6159304 h 6857999"/>
              <a:gd name="connsiteX4836" fmla="*/ 3477041 w 4528142"/>
              <a:gd name="connsiteY4836" fmla="*/ 6162783 h 6857999"/>
              <a:gd name="connsiteX4837" fmla="*/ 3473108 w 4528142"/>
              <a:gd name="connsiteY4837" fmla="*/ 6165033 h 6857999"/>
              <a:gd name="connsiteX4838" fmla="*/ 3469560 w 4528142"/>
              <a:gd name="connsiteY4838" fmla="*/ 6166897 h 6857999"/>
              <a:gd name="connsiteX4839" fmla="*/ 3466187 w 4528142"/>
              <a:gd name="connsiteY4839" fmla="*/ 6169708 h 6857999"/>
              <a:gd name="connsiteX4840" fmla="*/ 3462709 w 4528142"/>
              <a:gd name="connsiteY4840" fmla="*/ 6173186 h 6857999"/>
              <a:gd name="connsiteX4841" fmla="*/ 3461058 w 4528142"/>
              <a:gd name="connsiteY4841" fmla="*/ 6175399 h 6857999"/>
              <a:gd name="connsiteX4842" fmla="*/ 3459195 w 4528142"/>
              <a:gd name="connsiteY4842" fmla="*/ 6178946 h 6857999"/>
              <a:gd name="connsiteX4843" fmla="*/ 3467093 w 4528142"/>
              <a:gd name="connsiteY4843" fmla="*/ 6178343 h 6857999"/>
              <a:gd name="connsiteX4844" fmla="*/ 3473902 w 4528142"/>
              <a:gd name="connsiteY4844" fmla="*/ 6180514 h 6857999"/>
              <a:gd name="connsiteX4845" fmla="*/ 3481097 w 4528142"/>
              <a:gd name="connsiteY4845" fmla="*/ 6182298 h 6857999"/>
              <a:gd name="connsiteX4846" fmla="*/ 3487799 w 4528142"/>
              <a:gd name="connsiteY4846" fmla="*/ 6185136 h 6857999"/>
              <a:gd name="connsiteX4847" fmla="*/ 3501272 w 4528142"/>
              <a:gd name="connsiteY4847" fmla="*/ 6192426 h 6857999"/>
              <a:gd name="connsiteX4848" fmla="*/ 3515309 w 4528142"/>
              <a:gd name="connsiteY4848" fmla="*/ 6200277 h 6857999"/>
              <a:gd name="connsiteX4849" fmla="*/ 3522292 w 4528142"/>
              <a:gd name="connsiteY4849" fmla="*/ 6203395 h 6857999"/>
              <a:gd name="connsiteX4850" fmla="*/ 3529942 w 4528142"/>
              <a:gd name="connsiteY4850" fmla="*/ 6206408 h 6857999"/>
              <a:gd name="connsiteX4851" fmla="*/ 3538191 w 4528142"/>
              <a:gd name="connsiteY4851" fmla="*/ 6207699 h 6857999"/>
              <a:gd name="connsiteX4852" fmla="*/ 3546826 w 4528142"/>
              <a:gd name="connsiteY4852" fmla="*/ 6208605 h 6857999"/>
              <a:gd name="connsiteX4853" fmla="*/ 3556726 w 4528142"/>
              <a:gd name="connsiteY4853" fmla="*/ 6207683 h 6857999"/>
              <a:gd name="connsiteX4854" fmla="*/ 3561009 w 4528142"/>
              <a:gd name="connsiteY4854" fmla="*/ 6207329 h 6857999"/>
              <a:gd name="connsiteX4855" fmla="*/ 3566559 w 4528142"/>
              <a:gd name="connsiteY4855" fmla="*/ 6205146 h 6857999"/>
              <a:gd name="connsiteX4856" fmla="*/ 3572000 w 4528142"/>
              <a:gd name="connsiteY4856" fmla="*/ 6203634 h 6857999"/>
              <a:gd name="connsiteX4857" fmla="*/ 3576882 w 4528142"/>
              <a:gd name="connsiteY4857" fmla="*/ 6201558 h 6857999"/>
              <a:gd name="connsiteX4858" fmla="*/ 3583484 w 4528142"/>
              <a:gd name="connsiteY4858" fmla="*/ 6198884 h 6857999"/>
              <a:gd name="connsiteX4859" fmla="*/ 3589244 w 4528142"/>
              <a:gd name="connsiteY4859" fmla="*/ 6195368 h 6857999"/>
              <a:gd name="connsiteX4860" fmla="*/ 3588958 w 4528142"/>
              <a:gd name="connsiteY4860" fmla="*/ 6201266 h 6857999"/>
              <a:gd name="connsiteX4861" fmla="*/ 3587831 w 4528142"/>
              <a:gd name="connsiteY4861" fmla="*/ 6206322 h 6857999"/>
              <a:gd name="connsiteX4862" fmla="*/ 3586249 w 4528142"/>
              <a:gd name="connsiteY4862" fmla="*/ 6210150 h 6857999"/>
              <a:gd name="connsiteX4863" fmla="*/ 3584595 w 4528142"/>
              <a:gd name="connsiteY4863" fmla="*/ 6212364 h 6857999"/>
              <a:gd name="connsiteX4864" fmla="*/ 3582770 w 4528142"/>
              <a:gd name="connsiteY4864" fmla="*/ 6213629 h 6857999"/>
              <a:gd name="connsiteX4865" fmla="*/ 3579995 w 4528142"/>
              <a:gd name="connsiteY4865" fmla="*/ 6214719 h 6857999"/>
              <a:gd name="connsiteX4866" fmla="*/ 3574658 w 4528142"/>
              <a:gd name="connsiteY4866" fmla="*/ 6215566 h 6857999"/>
              <a:gd name="connsiteX4867" fmla="*/ 3569041 w 4528142"/>
              <a:gd name="connsiteY4867" fmla="*/ 6216133 h 6857999"/>
              <a:gd name="connsiteX4868" fmla="*/ 3565705 w 4528142"/>
              <a:gd name="connsiteY4868" fmla="*/ 6216663 h 6857999"/>
              <a:gd name="connsiteX4869" fmla="*/ 3562265 w 4528142"/>
              <a:gd name="connsiteY4869" fmla="*/ 6217859 h 6857999"/>
              <a:gd name="connsiteX4870" fmla="*/ 3559385 w 4528142"/>
              <a:gd name="connsiteY4870" fmla="*/ 6219616 h 6857999"/>
              <a:gd name="connsiteX4871" fmla="*/ 3556679 w 4528142"/>
              <a:gd name="connsiteY4871" fmla="*/ 6222322 h 6857999"/>
              <a:gd name="connsiteX4872" fmla="*/ 3554148 w 4528142"/>
              <a:gd name="connsiteY4872" fmla="*/ 6225976 h 6857999"/>
              <a:gd name="connsiteX4873" fmla="*/ 3551406 w 4528142"/>
              <a:gd name="connsiteY4873" fmla="*/ 6230963 h 6857999"/>
              <a:gd name="connsiteX4874" fmla="*/ 3554422 w 4528142"/>
              <a:gd name="connsiteY4874" fmla="*/ 6232435 h 6857999"/>
              <a:gd name="connsiteX4875" fmla="*/ 3558214 w 4528142"/>
              <a:gd name="connsiteY4875" fmla="*/ 6233133 h 6857999"/>
              <a:gd name="connsiteX4876" fmla="*/ 3561443 w 4528142"/>
              <a:gd name="connsiteY4876" fmla="*/ 6233271 h 6857999"/>
              <a:gd name="connsiteX4877" fmla="*/ 3565165 w 4528142"/>
              <a:gd name="connsiteY4877" fmla="*/ 6232356 h 6857999"/>
              <a:gd name="connsiteX4878" fmla="*/ 3572784 w 4528142"/>
              <a:gd name="connsiteY4878" fmla="*/ 6231470 h 6857999"/>
              <a:gd name="connsiteX4879" fmla="*/ 3581387 w 4528142"/>
              <a:gd name="connsiteY4879" fmla="*/ 6228479 h 6857999"/>
              <a:gd name="connsiteX4880" fmla="*/ 3589816 w 4528142"/>
              <a:gd name="connsiteY4880" fmla="*/ 6224540 h 6857999"/>
              <a:gd name="connsiteX4881" fmla="*/ 3598351 w 4528142"/>
              <a:gd name="connsiteY4881" fmla="*/ 6219934 h 6857999"/>
              <a:gd name="connsiteX4882" fmla="*/ 3616860 w 4528142"/>
              <a:gd name="connsiteY4882" fmla="*/ 6209842 h 6857999"/>
              <a:gd name="connsiteX4883" fmla="*/ 3625395 w 4528142"/>
              <a:gd name="connsiteY4883" fmla="*/ 6205236 h 6857999"/>
              <a:gd name="connsiteX4884" fmla="*/ 3633825 w 4528142"/>
              <a:gd name="connsiteY4884" fmla="*/ 6201297 h 6857999"/>
              <a:gd name="connsiteX4885" fmla="*/ 3642146 w 4528142"/>
              <a:gd name="connsiteY4885" fmla="*/ 6198026 h 6857999"/>
              <a:gd name="connsiteX4886" fmla="*/ 3649309 w 4528142"/>
              <a:gd name="connsiteY4886" fmla="*/ 6195912 h 6857999"/>
              <a:gd name="connsiteX4887" fmla="*/ 3652645 w 4528142"/>
              <a:gd name="connsiteY4887" fmla="*/ 6195383 h 6857999"/>
              <a:gd name="connsiteX4888" fmla="*/ 3656155 w 4528142"/>
              <a:gd name="connsiteY4888" fmla="*/ 6195801 h 6857999"/>
              <a:gd name="connsiteX4889" fmla="*/ 3658892 w 4528142"/>
              <a:gd name="connsiteY4889" fmla="*/ 6196992 h 6857999"/>
              <a:gd name="connsiteX4890" fmla="*/ 3661735 w 4528142"/>
              <a:gd name="connsiteY4890" fmla="*/ 6197516 h 6857999"/>
              <a:gd name="connsiteX4891" fmla="*/ 3664366 w 4528142"/>
              <a:gd name="connsiteY4891" fmla="*/ 6199375 h 6857999"/>
              <a:gd name="connsiteX4892" fmla="*/ 3666611 w 4528142"/>
              <a:gd name="connsiteY4892" fmla="*/ 6201619 h 6857999"/>
              <a:gd name="connsiteX4893" fmla="*/ 3669137 w 4528142"/>
              <a:gd name="connsiteY4893" fmla="*/ 6204146 h 6857999"/>
              <a:gd name="connsiteX4894" fmla="*/ 3671169 w 4528142"/>
              <a:gd name="connsiteY4894" fmla="*/ 6207724 h 6857999"/>
              <a:gd name="connsiteX4895" fmla="*/ 3672504 w 4528142"/>
              <a:gd name="connsiteY4895" fmla="*/ 6207512 h 6857999"/>
              <a:gd name="connsiteX4896" fmla="*/ 3674225 w 4528142"/>
              <a:gd name="connsiteY4896" fmla="*/ 6206913 h 6857999"/>
              <a:gd name="connsiteX4897" fmla="*/ 3675384 w 4528142"/>
              <a:gd name="connsiteY4897" fmla="*/ 6205754 h 6857999"/>
              <a:gd name="connsiteX4898" fmla="*/ 3676930 w 4528142"/>
              <a:gd name="connsiteY4898" fmla="*/ 6204208 h 6857999"/>
              <a:gd name="connsiteX4899" fmla="*/ 3678127 w 4528142"/>
              <a:gd name="connsiteY4899" fmla="*/ 6200767 h 6857999"/>
              <a:gd name="connsiteX4900" fmla="*/ 3680870 w 4528142"/>
              <a:gd name="connsiteY4900" fmla="*/ 6195780 h 6857999"/>
              <a:gd name="connsiteX4901" fmla="*/ 3682278 w 4528142"/>
              <a:gd name="connsiteY4901" fmla="*/ 6191004 h 6857999"/>
              <a:gd name="connsiteX4902" fmla="*/ 3683861 w 4528142"/>
              <a:gd name="connsiteY4902" fmla="*/ 6187176 h 6857999"/>
              <a:gd name="connsiteX4903" fmla="*/ 3686287 w 4528142"/>
              <a:gd name="connsiteY4903" fmla="*/ 6184190 h 6857999"/>
              <a:gd name="connsiteX4904" fmla="*/ 3687832 w 4528142"/>
              <a:gd name="connsiteY4904" fmla="*/ 6182645 h 6857999"/>
              <a:gd name="connsiteX4905" fmla="*/ 3689271 w 4528142"/>
              <a:gd name="connsiteY4905" fmla="*/ 6181765 h 6857999"/>
              <a:gd name="connsiteX4906" fmla="*/ 3692989 w 4528142"/>
              <a:gd name="connsiteY4906" fmla="*/ 6187028 h 6857999"/>
              <a:gd name="connsiteX4907" fmla="*/ 3697971 w 4528142"/>
              <a:gd name="connsiteY4907" fmla="*/ 6190463 h 6857999"/>
              <a:gd name="connsiteX4908" fmla="*/ 3702005 w 4528142"/>
              <a:gd name="connsiteY4908" fmla="*/ 6193725 h 6857999"/>
              <a:gd name="connsiteX4909" fmla="*/ 3707198 w 4528142"/>
              <a:gd name="connsiteY4909" fmla="*/ 6195826 h 6857999"/>
              <a:gd name="connsiteX4910" fmla="*/ 3712498 w 4528142"/>
              <a:gd name="connsiteY4910" fmla="*/ 6197261 h 6857999"/>
              <a:gd name="connsiteX4911" fmla="*/ 3718290 w 4528142"/>
              <a:gd name="connsiteY4911" fmla="*/ 6197642 h 6857999"/>
              <a:gd name="connsiteX4912" fmla="*/ 3723134 w 4528142"/>
              <a:gd name="connsiteY4912" fmla="*/ 6197849 h 6857999"/>
              <a:gd name="connsiteX4913" fmla="*/ 3729525 w 4528142"/>
              <a:gd name="connsiteY4913" fmla="*/ 6196509 h 6857999"/>
              <a:gd name="connsiteX4914" fmla="*/ 3735246 w 4528142"/>
              <a:gd name="connsiteY4914" fmla="*/ 6195278 h 6857999"/>
              <a:gd name="connsiteX4915" fmla="*/ 3741847 w 4528142"/>
              <a:gd name="connsiteY4915" fmla="*/ 6192606 h 6857999"/>
              <a:gd name="connsiteX4916" fmla="*/ 3747396 w 4528142"/>
              <a:gd name="connsiteY4916" fmla="*/ 6190423 h 6857999"/>
              <a:gd name="connsiteX4917" fmla="*/ 3754771 w 4528142"/>
              <a:gd name="connsiteY4917" fmla="*/ 6186976 h 6857999"/>
              <a:gd name="connsiteX4918" fmla="*/ 3760918 w 4528142"/>
              <a:gd name="connsiteY4918" fmla="*/ 6183074 h 6857999"/>
              <a:gd name="connsiteX4919" fmla="*/ 3767347 w 4528142"/>
              <a:gd name="connsiteY4919" fmla="*/ 6179452 h 6857999"/>
              <a:gd name="connsiteX4920" fmla="*/ 3780519 w 4528142"/>
              <a:gd name="connsiteY4920" fmla="*/ 6170208 h 6857999"/>
              <a:gd name="connsiteX4921" fmla="*/ 3779809 w 4528142"/>
              <a:gd name="connsiteY4921" fmla="*/ 6178775 h 6857999"/>
              <a:gd name="connsiteX4922" fmla="*/ 3779311 w 4528142"/>
              <a:gd name="connsiteY4922" fmla="*/ 6186007 h 6857999"/>
              <a:gd name="connsiteX4923" fmla="*/ 3779761 w 4528142"/>
              <a:gd name="connsiteY4923" fmla="*/ 6193414 h 6857999"/>
              <a:gd name="connsiteX4924" fmla="*/ 3780248 w 4528142"/>
              <a:gd name="connsiteY4924" fmla="*/ 6198538 h 6857999"/>
              <a:gd name="connsiteX4925" fmla="*/ 3781402 w 4528142"/>
              <a:gd name="connsiteY4925" fmla="*/ 6203558 h 6857999"/>
              <a:gd name="connsiteX4926" fmla="*/ 3783049 w 4528142"/>
              <a:gd name="connsiteY4926" fmla="*/ 6207523 h 6857999"/>
              <a:gd name="connsiteX4927" fmla="*/ 3785468 w 4528142"/>
              <a:gd name="connsiteY4927" fmla="*/ 6210716 h 6857999"/>
              <a:gd name="connsiteX4928" fmla="*/ 3788099 w 4528142"/>
              <a:gd name="connsiteY4928" fmla="*/ 6212574 h 6857999"/>
              <a:gd name="connsiteX4929" fmla="*/ 3790836 w 4528142"/>
              <a:gd name="connsiteY4929" fmla="*/ 6213766 h 6857999"/>
              <a:gd name="connsiteX4930" fmla="*/ 3794627 w 4528142"/>
              <a:gd name="connsiteY4930" fmla="*/ 6214464 h 6857999"/>
              <a:gd name="connsiteX4931" fmla="*/ 3798418 w 4528142"/>
              <a:gd name="connsiteY4931" fmla="*/ 6215163 h 6857999"/>
              <a:gd name="connsiteX4932" fmla="*/ 3802314 w 4528142"/>
              <a:gd name="connsiteY4932" fmla="*/ 6215195 h 6857999"/>
              <a:gd name="connsiteX4933" fmla="*/ 3810320 w 4528142"/>
              <a:gd name="connsiteY4933" fmla="*/ 6213923 h 6857999"/>
              <a:gd name="connsiteX4934" fmla="*/ 3819872 w 4528142"/>
              <a:gd name="connsiteY4934" fmla="*/ 6211106 h 6857999"/>
              <a:gd name="connsiteX4935" fmla="*/ 3839572 w 4528142"/>
              <a:gd name="connsiteY4935" fmla="*/ 6203752 h 6857999"/>
              <a:gd name="connsiteX4936" fmla="*/ 3848843 w 4528142"/>
              <a:gd name="connsiteY4936" fmla="*/ 6200655 h 6857999"/>
              <a:gd name="connsiteX4937" fmla="*/ 3858674 w 4528142"/>
              <a:gd name="connsiteY4937" fmla="*/ 6198119 h 6857999"/>
              <a:gd name="connsiteX4938" fmla="*/ 3863625 w 4528142"/>
              <a:gd name="connsiteY4938" fmla="*/ 6197657 h 6857999"/>
              <a:gd name="connsiteX4939" fmla="*/ 3867802 w 4528142"/>
              <a:gd name="connsiteY4939" fmla="*/ 6197970 h 6857999"/>
              <a:gd name="connsiteX4940" fmla="*/ 3871979 w 4528142"/>
              <a:gd name="connsiteY4940" fmla="*/ 6198283 h 6857999"/>
              <a:gd name="connsiteX4941" fmla="*/ 3876050 w 4528142"/>
              <a:gd name="connsiteY4941" fmla="*/ 6199262 h 6857999"/>
              <a:gd name="connsiteX4942" fmla="*/ 3879736 w 4528142"/>
              <a:gd name="connsiteY4942" fmla="*/ 6200627 h 6857999"/>
              <a:gd name="connsiteX4943" fmla="*/ 3883208 w 4528142"/>
              <a:gd name="connsiteY4943" fmla="*/ 6203329 h 6857999"/>
              <a:gd name="connsiteX4944" fmla="*/ 3886575 w 4528142"/>
              <a:gd name="connsiteY4944" fmla="*/ 6206695 h 6857999"/>
              <a:gd name="connsiteX4945" fmla="*/ 3889837 w 4528142"/>
              <a:gd name="connsiteY4945" fmla="*/ 6210729 h 6857999"/>
              <a:gd name="connsiteX4946" fmla="*/ 3895248 w 4528142"/>
              <a:gd name="connsiteY4946" fmla="*/ 6205318 h 6857999"/>
              <a:gd name="connsiteX4947" fmla="*/ 3901502 w 4528142"/>
              <a:gd name="connsiteY4947" fmla="*/ 6200749 h 6857999"/>
              <a:gd name="connsiteX4948" fmla="*/ 3907647 w 4528142"/>
              <a:gd name="connsiteY4948" fmla="*/ 6196847 h 6857999"/>
              <a:gd name="connsiteX4949" fmla="*/ 3913408 w 4528142"/>
              <a:gd name="connsiteY4949" fmla="*/ 6193331 h 6857999"/>
              <a:gd name="connsiteX4950" fmla="*/ 3919730 w 4528142"/>
              <a:gd name="connsiteY4950" fmla="*/ 6190377 h 6857999"/>
              <a:gd name="connsiteX4951" fmla="*/ 3926332 w 4528142"/>
              <a:gd name="connsiteY4951" fmla="*/ 6187703 h 6857999"/>
              <a:gd name="connsiteX4952" fmla="*/ 3932442 w 4528142"/>
              <a:gd name="connsiteY4952" fmla="*/ 6186083 h 6857999"/>
              <a:gd name="connsiteX4953" fmla="*/ 3938165 w 4528142"/>
              <a:gd name="connsiteY4953" fmla="*/ 6184849 h 6857999"/>
              <a:gd name="connsiteX4954" fmla="*/ 3944557 w 4528142"/>
              <a:gd name="connsiteY4954" fmla="*/ 6183509 h 6857999"/>
              <a:gd name="connsiteX4955" fmla="*/ 3951121 w 4528142"/>
              <a:gd name="connsiteY4955" fmla="*/ 6183118 h 6857999"/>
              <a:gd name="connsiteX4956" fmla="*/ 3957019 w 4528142"/>
              <a:gd name="connsiteY4956" fmla="*/ 6182831 h 6857999"/>
              <a:gd name="connsiteX4957" fmla="*/ 3963197 w 4528142"/>
              <a:gd name="connsiteY4957" fmla="*/ 6182826 h 6857999"/>
              <a:gd name="connsiteX4958" fmla="*/ 3974395 w 4528142"/>
              <a:gd name="connsiteY4958" fmla="*/ 6183974 h 6857999"/>
              <a:gd name="connsiteX4959" fmla="*/ 3984328 w 4528142"/>
              <a:gd name="connsiteY4959" fmla="*/ 6186949 h 6857999"/>
              <a:gd name="connsiteX4960" fmla="*/ 3987699 w 4528142"/>
              <a:gd name="connsiteY4960" fmla="*/ 6184139 h 6857999"/>
              <a:gd name="connsiteX4961" fmla="*/ 3990124 w 4528142"/>
              <a:gd name="connsiteY4961" fmla="*/ 6181153 h 6857999"/>
              <a:gd name="connsiteX4962" fmla="*/ 3992656 w 4528142"/>
              <a:gd name="connsiteY4962" fmla="*/ 6177500 h 6857999"/>
              <a:gd name="connsiteX4963" fmla="*/ 3994625 w 4528142"/>
              <a:gd name="connsiteY4963" fmla="*/ 6173285 h 6857999"/>
              <a:gd name="connsiteX4964" fmla="*/ 3998566 w 4528142"/>
              <a:gd name="connsiteY4964" fmla="*/ 6164855 h 6857999"/>
              <a:gd name="connsiteX4965" fmla="*/ 4002292 w 4528142"/>
              <a:gd name="connsiteY4965" fmla="*/ 6157761 h 6857999"/>
              <a:gd name="connsiteX4966" fmla="*/ 4007172 w 4528142"/>
              <a:gd name="connsiteY4966" fmla="*/ 6155687 h 6857999"/>
              <a:gd name="connsiteX4967" fmla="*/ 4009175 w 4528142"/>
              <a:gd name="connsiteY4967" fmla="*/ 6155367 h 6857999"/>
              <a:gd name="connsiteX4968" fmla="*/ 4009736 w 4528142"/>
              <a:gd name="connsiteY4968" fmla="*/ 6155929 h 6857999"/>
              <a:gd name="connsiteX4969" fmla="*/ 4010298 w 4528142"/>
              <a:gd name="connsiteY4969" fmla="*/ 6156490 h 6857999"/>
              <a:gd name="connsiteX4970" fmla="*/ 4008925 w 4528142"/>
              <a:gd name="connsiteY4970" fmla="*/ 6158984 h 6857999"/>
              <a:gd name="connsiteX4971" fmla="*/ 4006322 w 4528142"/>
              <a:gd name="connsiteY4971" fmla="*/ 6167201 h 6857999"/>
              <a:gd name="connsiteX4972" fmla="*/ 4005861 w 4528142"/>
              <a:gd name="connsiteY4972" fmla="*/ 6172150 h 6857999"/>
              <a:gd name="connsiteX4973" fmla="*/ 4005680 w 4528142"/>
              <a:gd name="connsiteY4973" fmla="*/ 6177383 h 6857999"/>
              <a:gd name="connsiteX4974" fmla="*/ 4008068 w 4528142"/>
              <a:gd name="connsiteY4974" fmla="*/ 6176678 h 6857999"/>
              <a:gd name="connsiteX4975" fmla="*/ 4009894 w 4528142"/>
              <a:gd name="connsiteY4975" fmla="*/ 6175413 h 6857999"/>
              <a:gd name="connsiteX4976" fmla="*/ 4012986 w 4528142"/>
              <a:gd name="connsiteY4976" fmla="*/ 6172321 h 6857999"/>
              <a:gd name="connsiteX4977" fmla="*/ 4015798 w 4528142"/>
              <a:gd name="connsiteY4977" fmla="*/ 6168948 h 6857999"/>
              <a:gd name="connsiteX4978" fmla="*/ 4018435 w 4528142"/>
              <a:gd name="connsiteY4978" fmla="*/ 6164627 h 6857999"/>
              <a:gd name="connsiteX4979" fmla="*/ 4020684 w 4528142"/>
              <a:gd name="connsiteY4979" fmla="*/ 6160695 h 6857999"/>
              <a:gd name="connsiteX4980" fmla="*/ 4023882 w 4528142"/>
              <a:gd name="connsiteY4980" fmla="*/ 6156935 h 6857999"/>
              <a:gd name="connsiteX4981" fmla="*/ 4027254 w 4528142"/>
              <a:gd name="connsiteY4981" fmla="*/ 6154124 h 6857999"/>
              <a:gd name="connsiteX4982" fmla="*/ 4029362 w 4528142"/>
              <a:gd name="connsiteY4982" fmla="*/ 6153139 h 6857999"/>
              <a:gd name="connsiteX4983" fmla="*/ 4031189 w 4528142"/>
              <a:gd name="connsiteY4983" fmla="*/ 6151874 h 6857999"/>
              <a:gd name="connsiteX4984" fmla="*/ 4031226 w 4528142"/>
              <a:gd name="connsiteY4984" fmla="*/ 6149591 h 6857999"/>
              <a:gd name="connsiteX4985" fmla="*/ 4029823 w 4528142"/>
              <a:gd name="connsiteY4985" fmla="*/ 6148188 h 6857999"/>
              <a:gd name="connsiteX4986" fmla="*/ 4028208 w 4528142"/>
              <a:gd name="connsiteY4986" fmla="*/ 6148120 h 6857999"/>
              <a:gd name="connsiteX4987" fmla="*/ 4026979 w 4528142"/>
              <a:gd name="connsiteY4987" fmla="*/ 6147665 h 6857999"/>
              <a:gd name="connsiteX4988" fmla="*/ 4022872 w 4528142"/>
              <a:gd name="connsiteY4988" fmla="*/ 6148966 h 6857999"/>
              <a:gd name="connsiteX4989" fmla="*/ 4019431 w 4528142"/>
              <a:gd name="connsiteY4989" fmla="*/ 6150163 h 6857999"/>
              <a:gd name="connsiteX4990" fmla="*/ 4024454 w 4528142"/>
              <a:gd name="connsiteY4990" fmla="*/ 6145140 h 6857999"/>
              <a:gd name="connsiteX4991" fmla="*/ 4029760 w 4528142"/>
              <a:gd name="connsiteY4991" fmla="*/ 6140395 h 6857999"/>
              <a:gd name="connsiteX4992" fmla="*/ 4035240 w 4528142"/>
              <a:gd name="connsiteY4992" fmla="*/ 6136598 h 6857999"/>
              <a:gd name="connsiteX4993" fmla="*/ 4041000 w 4528142"/>
              <a:gd name="connsiteY4993" fmla="*/ 6133083 h 6857999"/>
              <a:gd name="connsiteX4994" fmla="*/ 4047042 w 4528142"/>
              <a:gd name="connsiteY4994" fmla="*/ 6129848 h 6857999"/>
              <a:gd name="connsiteX4995" fmla="*/ 4053256 w 4528142"/>
              <a:gd name="connsiteY4995" fmla="*/ 6127561 h 6857999"/>
              <a:gd name="connsiteX4996" fmla="*/ 4065688 w 4528142"/>
              <a:gd name="connsiteY4996" fmla="*/ 6122987 h 6857999"/>
              <a:gd name="connsiteX4997" fmla="*/ 4090231 w 4528142"/>
              <a:gd name="connsiteY4997" fmla="*/ 6115839 h 6857999"/>
              <a:gd name="connsiteX4998" fmla="*/ 4101891 w 4528142"/>
              <a:gd name="connsiteY4998" fmla="*/ 6112037 h 6857999"/>
              <a:gd name="connsiteX4999" fmla="*/ 4107720 w 4528142"/>
              <a:gd name="connsiteY4999" fmla="*/ 6110136 h 6857999"/>
              <a:gd name="connsiteX5000" fmla="*/ 4113374 w 4528142"/>
              <a:gd name="connsiteY5000" fmla="*/ 6107288 h 6857999"/>
              <a:gd name="connsiteX5001" fmla="*/ 4109965 w 4528142"/>
              <a:gd name="connsiteY5001" fmla="*/ 6112381 h 6857999"/>
              <a:gd name="connsiteX5002" fmla="*/ 4106380 w 4528142"/>
              <a:gd name="connsiteY5002" fmla="*/ 6116527 h 6857999"/>
              <a:gd name="connsiteX5003" fmla="*/ 4101742 w 4528142"/>
              <a:gd name="connsiteY5003" fmla="*/ 6121165 h 6857999"/>
              <a:gd name="connsiteX5004" fmla="*/ 4097104 w 4528142"/>
              <a:gd name="connsiteY5004" fmla="*/ 6125802 h 6857999"/>
              <a:gd name="connsiteX5005" fmla="*/ 4092186 w 4528142"/>
              <a:gd name="connsiteY5005" fmla="*/ 6130160 h 6857999"/>
              <a:gd name="connsiteX5006" fmla="*/ 4087480 w 4528142"/>
              <a:gd name="connsiteY5006" fmla="*/ 6133182 h 6857999"/>
              <a:gd name="connsiteX5007" fmla="*/ 4081718 w 4528142"/>
              <a:gd name="connsiteY5007" fmla="*/ 6136700 h 6857999"/>
              <a:gd name="connsiteX5008" fmla="*/ 4076346 w 4528142"/>
              <a:gd name="connsiteY5008" fmla="*/ 6139826 h 6857999"/>
              <a:gd name="connsiteX5009" fmla="*/ 4071077 w 4528142"/>
              <a:gd name="connsiteY5009" fmla="*/ 6142290 h 6857999"/>
              <a:gd name="connsiteX5010" fmla="*/ 4065249 w 4528142"/>
              <a:gd name="connsiteY5010" fmla="*/ 6144189 h 6857999"/>
              <a:gd name="connsiteX5011" fmla="*/ 4060086 w 4528142"/>
              <a:gd name="connsiteY5011" fmla="*/ 6145985 h 6857999"/>
              <a:gd name="connsiteX5012" fmla="*/ 4055136 w 4528142"/>
              <a:gd name="connsiteY5012" fmla="*/ 6146446 h 6857999"/>
              <a:gd name="connsiteX5013" fmla="*/ 4050572 w 4528142"/>
              <a:gd name="connsiteY5013" fmla="*/ 6146520 h 6857999"/>
              <a:gd name="connsiteX5014" fmla="*/ 4046500 w 4528142"/>
              <a:gd name="connsiteY5014" fmla="*/ 6145541 h 6857999"/>
              <a:gd name="connsiteX5015" fmla="*/ 4042536 w 4528142"/>
              <a:gd name="connsiteY5015" fmla="*/ 6143894 h 6857999"/>
              <a:gd name="connsiteX5016" fmla="*/ 4039729 w 4528142"/>
              <a:gd name="connsiteY5016" fmla="*/ 6141088 h 6857999"/>
              <a:gd name="connsiteX5017" fmla="*/ 4038077 w 4528142"/>
              <a:gd name="connsiteY5017" fmla="*/ 6143302 h 6857999"/>
              <a:gd name="connsiteX5018" fmla="*/ 4037092 w 4528142"/>
              <a:gd name="connsiteY5018" fmla="*/ 6145409 h 6857999"/>
              <a:gd name="connsiteX5019" fmla="*/ 4035579 w 4528142"/>
              <a:gd name="connsiteY5019" fmla="*/ 6150851 h 6857999"/>
              <a:gd name="connsiteX5020" fmla="*/ 4034170 w 4528142"/>
              <a:gd name="connsiteY5020" fmla="*/ 6155626 h 6857999"/>
              <a:gd name="connsiteX5021" fmla="*/ 4032131 w 4528142"/>
              <a:gd name="connsiteY5021" fmla="*/ 6158226 h 6857999"/>
              <a:gd name="connsiteX5022" fmla="*/ 4030585 w 4528142"/>
              <a:gd name="connsiteY5022" fmla="*/ 6159772 h 6857999"/>
              <a:gd name="connsiteX5023" fmla="*/ 4031952 w 4528142"/>
              <a:gd name="connsiteY5023" fmla="*/ 6163457 h 6857999"/>
              <a:gd name="connsiteX5024" fmla="*/ 4033598 w 4528142"/>
              <a:gd name="connsiteY5024" fmla="*/ 6167423 h 6857999"/>
              <a:gd name="connsiteX5025" fmla="*/ 4035456 w 4528142"/>
              <a:gd name="connsiteY5025" fmla="*/ 6170055 h 6857999"/>
              <a:gd name="connsiteX5026" fmla="*/ 4037208 w 4528142"/>
              <a:gd name="connsiteY5026" fmla="*/ 6173352 h 6857999"/>
              <a:gd name="connsiteX5027" fmla="*/ 4040226 w 4528142"/>
              <a:gd name="connsiteY5027" fmla="*/ 6174825 h 6857999"/>
              <a:gd name="connsiteX5028" fmla="*/ 4042297 w 4528142"/>
              <a:gd name="connsiteY5028" fmla="*/ 6176121 h 6857999"/>
              <a:gd name="connsiteX5029" fmla="*/ 4045420 w 4528142"/>
              <a:gd name="connsiteY5029" fmla="*/ 6176925 h 6857999"/>
              <a:gd name="connsiteX5030" fmla="*/ 4047982 w 4528142"/>
              <a:gd name="connsiteY5030" fmla="*/ 6177170 h 6857999"/>
              <a:gd name="connsiteX5031" fmla="*/ 4051984 w 4528142"/>
              <a:gd name="connsiteY5031" fmla="*/ 6176534 h 6857999"/>
              <a:gd name="connsiteX5032" fmla="*/ 4055039 w 4528142"/>
              <a:gd name="connsiteY5032" fmla="*/ 6175725 h 6857999"/>
              <a:gd name="connsiteX5033" fmla="*/ 4058307 w 4528142"/>
              <a:gd name="connsiteY5033" fmla="*/ 6173579 h 6857999"/>
              <a:gd name="connsiteX5034" fmla="*/ 4060906 w 4528142"/>
              <a:gd name="connsiteY5034" fmla="*/ 6171541 h 6857999"/>
              <a:gd name="connsiteX5035" fmla="*/ 4063998 w 4528142"/>
              <a:gd name="connsiteY5035" fmla="*/ 6168449 h 6857999"/>
              <a:gd name="connsiteX5036" fmla="*/ 4067195 w 4528142"/>
              <a:gd name="connsiteY5036" fmla="*/ 6164690 h 6857999"/>
              <a:gd name="connsiteX5037" fmla="*/ 4069938 w 4528142"/>
              <a:gd name="connsiteY5037" fmla="*/ 6159703 h 6857999"/>
              <a:gd name="connsiteX5038" fmla="*/ 4072296 w 4528142"/>
              <a:gd name="connsiteY5038" fmla="*/ 6155101 h 6857999"/>
              <a:gd name="connsiteX5039" fmla="*/ 4077595 w 4528142"/>
              <a:gd name="connsiteY5039" fmla="*/ 6156536 h 6857999"/>
              <a:gd name="connsiteX5040" fmla="*/ 4082508 w 4528142"/>
              <a:gd name="connsiteY5040" fmla="*/ 6158358 h 6857999"/>
              <a:gd name="connsiteX5041" fmla="*/ 4091840 w 4528142"/>
              <a:gd name="connsiteY5041" fmla="*/ 6163055 h 6857999"/>
              <a:gd name="connsiteX5042" fmla="*/ 4100402 w 4528142"/>
              <a:gd name="connsiteY5042" fmla="*/ 6168523 h 6857999"/>
              <a:gd name="connsiteX5043" fmla="*/ 4105491 w 4528142"/>
              <a:gd name="connsiteY5043" fmla="*/ 6171292 h 6857999"/>
              <a:gd name="connsiteX5044" fmla="*/ 4110123 w 4528142"/>
              <a:gd name="connsiteY5044" fmla="*/ 6172833 h 6857999"/>
              <a:gd name="connsiteX5045" fmla="*/ 4113283 w 4528142"/>
              <a:gd name="connsiteY5045" fmla="*/ 6171356 h 6857999"/>
              <a:gd name="connsiteX5046" fmla="*/ 4115883 w 4528142"/>
              <a:gd name="connsiteY5046" fmla="*/ 6169317 h 6857999"/>
              <a:gd name="connsiteX5047" fmla="*/ 4118202 w 4528142"/>
              <a:gd name="connsiteY5047" fmla="*/ 6166998 h 6857999"/>
              <a:gd name="connsiteX5048" fmla="*/ 4119573 w 4528142"/>
              <a:gd name="connsiteY5048" fmla="*/ 6164504 h 6857999"/>
              <a:gd name="connsiteX5049" fmla="*/ 4121156 w 4528142"/>
              <a:gd name="connsiteY5049" fmla="*/ 6160677 h 6857999"/>
              <a:gd name="connsiteX5050" fmla="*/ 4121967 w 4528142"/>
              <a:gd name="connsiteY5050" fmla="*/ 6157621 h 6857999"/>
              <a:gd name="connsiteX5051" fmla="*/ 4123238 w 4528142"/>
              <a:gd name="connsiteY5051" fmla="*/ 6149616 h 6857999"/>
              <a:gd name="connsiteX5052" fmla="*/ 4124508 w 4528142"/>
              <a:gd name="connsiteY5052" fmla="*/ 6141611 h 6857999"/>
              <a:gd name="connsiteX5053" fmla="*/ 4126620 w 4528142"/>
              <a:gd name="connsiteY5053" fmla="*/ 6134447 h 6857999"/>
              <a:gd name="connsiteX5054" fmla="*/ 4127817 w 4528142"/>
              <a:gd name="connsiteY5054" fmla="*/ 6131007 h 6857999"/>
              <a:gd name="connsiteX5055" fmla="*/ 4129188 w 4528142"/>
              <a:gd name="connsiteY5055" fmla="*/ 6128513 h 6857999"/>
              <a:gd name="connsiteX5056" fmla="*/ 4131507 w 4528142"/>
              <a:gd name="connsiteY5056" fmla="*/ 6126193 h 6857999"/>
              <a:gd name="connsiteX5057" fmla="*/ 4134667 w 4528142"/>
              <a:gd name="connsiteY5057" fmla="*/ 6124718 h 6857999"/>
              <a:gd name="connsiteX5058" fmla="*/ 4135225 w 4528142"/>
              <a:gd name="connsiteY5058" fmla="*/ 6131456 h 6857999"/>
              <a:gd name="connsiteX5059" fmla="*/ 4137045 w 4528142"/>
              <a:gd name="connsiteY5059" fmla="*/ 6136370 h 6857999"/>
              <a:gd name="connsiteX5060" fmla="*/ 4138866 w 4528142"/>
              <a:gd name="connsiteY5060" fmla="*/ 6141282 h 6857999"/>
              <a:gd name="connsiteX5061" fmla="*/ 4140618 w 4528142"/>
              <a:gd name="connsiteY5061" fmla="*/ 6144582 h 6857999"/>
              <a:gd name="connsiteX5062" fmla="*/ 4143424 w 4528142"/>
              <a:gd name="connsiteY5062" fmla="*/ 6147387 h 6857999"/>
              <a:gd name="connsiteX5063" fmla="*/ 4145669 w 4528142"/>
              <a:gd name="connsiteY5063" fmla="*/ 6149633 h 6857999"/>
              <a:gd name="connsiteX5064" fmla="*/ 4148300 w 4528142"/>
              <a:gd name="connsiteY5064" fmla="*/ 6151490 h 6857999"/>
              <a:gd name="connsiteX5065" fmla="*/ 4151144 w 4528142"/>
              <a:gd name="connsiteY5065" fmla="*/ 6152013 h 6857999"/>
              <a:gd name="connsiteX5066" fmla="*/ 4154092 w 4528142"/>
              <a:gd name="connsiteY5066" fmla="*/ 6151871 h 6857999"/>
              <a:gd name="connsiteX5067" fmla="*/ 4157989 w 4528142"/>
              <a:gd name="connsiteY5067" fmla="*/ 6151903 h 6857999"/>
              <a:gd name="connsiteX5068" fmla="*/ 4161044 w 4528142"/>
              <a:gd name="connsiteY5068" fmla="*/ 6151094 h 6857999"/>
              <a:gd name="connsiteX5069" fmla="*/ 4164767 w 4528142"/>
              <a:gd name="connsiteY5069" fmla="*/ 6150177 h 6857999"/>
              <a:gd name="connsiteX5070" fmla="*/ 4172035 w 4528142"/>
              <a:gd name="connsiteY5070" fmla="*/ 6147397 h 6857999"/>
              <a:gd name="connsiteX5071" fmla="*/ 4179410 w 4528142"/>
              <a:gd name="connsiteY5071" fmla="*/ 6143951 h 6857999"/>
              <a:gd name="connsiteX5072" fmla="*/ 4195426 w 4528142"/>
              <a:gd name="connsiteY5072" fmla="*/ 6135231 h 6857999"/>
              <a:gd name="connsiteX5073" fmla="*/ 4202415 w 4528142"/>
              <a:gd name="connsiteY5073" fmla="*/ 6132171 h 6857999"/>
              <a:gd name="connsiteX5074" fmla="*/ 4210071 w 4528142"/>
              <a:gd name="connsiteY5074" fmla="*/ 6129004 h 6857999"/>
              <a:gd name="connsiteX5075" fmla="*/ 4213406 w 4528142"/>
              <a:gd name="connsiteY5075" fmla="*/ 6128475 h 6857999"/>
              <a:gd name="connsiteX5076" fmla="*/ 4216355 w 4528142"/>
              <a:gd name="connsiteY5076" fmla="*/ 6128331 h 6857999"/>
              <a:gd name="connsiteX5077" fmla="*/ 4219865 w 4528142"/>
              <a:gd name="connsiteY5077" fmla="*/ 6128750 h 6857999"/>
              <a:gd name="connsiteX5078" fmla="*/ 4222322 w 4528142"/>
              <a:gd name="connsiteY5078" fmla="*/ 6129660 h 6857999"/>
              <a:gd name="connsiteX5079" fmla="*/ 4225058 w 4528142"/>
              <a:gd name="connsiteY5079" fmla="*/ 6130853 h 6857999"/>
              <a:gd name="connsiteX5080" fmla="*/ 4227303 w 4528142"/>
              <a:gd name="connsiteY5080" fmla="*/ 6133098 h 6857999"/>
              <a:gd name="connsiteX5081" fmla="*/ 4229828 w 4528142"/>
              <a:gd name="connsiteY5081" fmla="*/ 6135623 h 6857999"/>
              <a:gd name="connsiteX5082" fmla="*/ 4231756 w 4528142"/>
              <a:gd name="connsiteY5082" fmla="*/ 6139868 h 6857999"/>
              <a:gd name="connsiteX5083" fmla="*/ 4236674 w 4528142"/>
              <a:gd name="connsiteY5083" fmla="*/ 6135512 h 6857999"/>
              <a:gd name="connsiteX5084" fmla="*/ 4242541 w 4528142"/>
              <a:gd name="connsiteY5084" fmla="*/ 6131328 h 6857999"/>
              <a:gd name="connsiteX5085" fmla="*/ 4249074 w 4528142"/>
              <a:gd name="connsiteY5085" fmla="*/ 6127040 h 6857999"/>
              <a:gd name="connsiteX5086" fmla="*/ 4255220 w 4528142"/>
              <a:gd name="connsiteY5086" fmla="*/ 6123139 h 6857999"/>
              <a:gd name="connsiteX5087" fmla="*/ 4270077 w 4528142"/>
              <a:gd name="connsiteY5087" fmla="*/ 6115578 h 6857999"/>
              <a:gd name="connsiteX5088" fmla="*/ 4284827 w 4528142"/>
              <a:gd name="connsiteY5088" fmla="*/ 6108684 h 6857999"/>
              <a:gd name="connsiteX5089" fmla="*/ 4301086 w 4528142"/>
              <a:gd name="connsiteY5089" fmla="*/ 6102526 h 6857999"/>
              <a:gd name="connsiteX5090" fmla="*/ 4317134 w 4528142"/>
              <a:gd name="connsiteY5090" fmla="*/ 6097703 h 6857999"/>
              <a:gd name="connsiteX5091" fmla="*/ 4332899 w 4528142"/>
              <a:gd name="connsiteY5091" fmla="*/ 6092599 h 6857999"/>
              <a:gd name="connsiteX5092" fmla="*/ 4348736 w 4528142"/>
              <a:gd name="connsiteY5092" fmla="*/ 6089111 h 6857999"/>
              <a:gd name="connsiteX5093" fmla="*/ 4345851 w 4528142"/>
              <a:gd name="connsiteY5093" fmla="*/ 6097046 h 6857999"/>
              <a:gd name="connsiteX5094" fmla="*/ 4344405 w 4528142"/>
              <a:gd name="connsiteY5094" fmla="*/ 6104103 h 6857999"/>
              <a:gd name="connsiteX5095" fmla="*/ 4344506 w 4528142"/>
              <a:gd name="connsiteY5095" fmla="*/ 6109615 h 6857999"/>
              <a:gd name="connsiteX5096" fmla="*/ 4345136 w 4528142"/>
              <a:gd name="connsiteY5096" fmla="*/ 6111791 h 6857999"/>
              <a:gd name="connsiteX5097" fmla="*/ 4346258 w 4528142"/>
              <a:gd name="connsiteY5097" fmla="*/ 6112913 h 6857999"/>
              <a:gd name="connsiteX5098" fmla="*/ 4346887 w 4528142"/>
              <a:gd name="connsiteY5098" fmla="*/ 6115090 h 6857999"/>
              <a:gd name="connsiteX5099" fmla="*/ 4349064 w 4528142"/>
              <a:gd name="connsiteY5099" fmla="*/ 6115719 h 6857999"/>
              <a:gd name="connsiteX5100" fmla="*/ 4352642 w 4528142"/>
              <a:gd name="connsiteY5100" fmla="*/ 6117752 h 6857999"/>
              <a:gd name="connsiteX5101" fmla="*/ 4357592 w 4528142"/>
              <a:gd name="connsiteY5101" fmla="*/ 6117292 h 6857999"/>
              <a:gd name="connsiteX5102" fmla="*/ 4363209 w 4528142"/>
              <a:gd name="connsiteY5102" fmla="*/ 6116725 h 6857999"/>
              <a:gd name="connsiteX5103" fmla="*/ 4358117 w 4528142"/>
              <a:gd name="connsiteY5103" fmla="*/ 6120135 h 6857999"/>
              <a:gd name="connsiteX5104" fmla="*/ 4354463 w 4528142"/>
              <a:gd name="connsiteY5104" fmla="*/ 6122666 h 6857999"/>
              <a:gd name="connsiteX5105" fmla="*/ 4351022 w 4528142"/>
              <a:gd name="connsiteY5105" fmla="*/ 6123862 h 6857999"/>
              <a:gd name="connsiteX5106" fmla="*/ 4347019 w 4528142"/>
              <a:gd name="connsiteY5106" fmla="*/ 6124498 h 6857999"/>
              <a:gd name="connsiteX5107" fmla="*/ 4344844 w 4528142"/>
              <a:gd name="connsiteY5107" fmla="*/ 6123868 h 6857999"/>
              <a:gd name="connsiteX5108" fmla="*/ 4341720 w 4528142"/>
              <a:gd name="connsiteY5108" fmla="*/ 6123062 h 6857999"/>
              <a:gd name="connsiteX5109" fmla="*/ 4336982 w 4528142"/>
              <a:gd name="connsiteY5109" fmla="*/ 6122189 h 6857999"/>
              <a:gd name="connsiteX5110" fmla="*/ 4335192 w 4528142"/>
              <a:gd name="connsiteY5110" fmla="*/ 6121173 h 6857999"/>
              <a:gd name="connsiteX5111" fmla="*/ 4331962 w 4528142"/>
              <a:gd name="connsiteY5111" fmla="*/ 6121036 h 6857999"/>
              <a:gd name="connsiteX5112" fmla="*/ 4329855 w 4528142"/>
              <a:gd name="connsiteY5112" fmla="*/ 6122020 h 6857999"/>
              <a:gd name="connsiteX5113" fmla="*/ 4326308 w 4528142"/>
              <a:gd name="connsiteY5113" fmla="*/ 6123885 h 6857999"/>
              <a:gd name="connsiteX5114" fmla="*/ 4323216 w 4528142"/>
              <a:gd name="connsiteY5114" fmla="*/ 6126976 h 6857999"/>
              <a:gd name="connsiteX5115" fmla="*/ 4319246 w 4528142"/>
              <a:gd name="connsiteY5115" fmla="*/ 6131508 h 6857999"/>
              <a:gd name="connsiteX5116" fmla="*/ 4315343 w 4528142"/>
              <a:gd name="connsiteY5116" fmla="*/ 6137655 h 6857999"/>
              <a:gd name="connsiteX5117" fmla="*/ 4310738 w 4528142"/>
              <a:gd name="connsiteY5117" fmla="*/ 6146189 h 6857999"/>
              <a:gd name="connsiteX5118" fmla="*/ 4317085 w 4528142"/>
              <a:gd name="connsiteY5118" fmla="*/ 6153310 h 6857999"/>
              <a:gd name="connsiteX5119" fmla="*/ 4319118 w 4528142"/>
              <a:gd name="connsiteY5119" fmla="*/ 6156889 h 6857999"/>
              <a:gd name="connsiteX5120" fmla="*/ 4323259 w 4528142"/>
              <a:gd name="connsiteY5120" fmla="*/ 6159483 h 6857999"/>
              <a:gd name="connsiteX5121" fmla="*/ 4326170 w 4528142"/>
              <a:gd name="connsiteY5121" fmla="*/ 6161622 h 6857999"/>
              <a:gd name="connsiteX5122" fmla="*/ 4329013 w 4528142"/>
              <a:gd name="connsiteY5122" fmla="*/ 6162146 h 6857999"/>
              <a:gd name="connsiteX5123" fmla="*/ 4330908 w 4528142"/>
              <a:gd name="connsiteY5123" fmla="*/ 6162496 h 6857999"/>
              <a:gd name="connsiteX5124" fmla="*/ 4333016 w 4528142"/>
              <a:gd name="connsiteY5124" fmla="*/ 6161511 h 6857999"/>
              <a:gd name="connsiteX5125" fmla="*/ 4335403 w 4528142"/>
              <a:gd name="connsiteY5125" fmla="*/ 6160806 h 6857999"/>
              <a:gd name="connsiteX5126" fmla="*/ 4338565 w 4528142"/>
              <a:gd name="connsiteY5126" fmla="*/ 6159329 h 6857999"/>
              <a:gd name="connsiteX5127" fmla="*/ 4341164 w 4528142"/>
              <a:gd name="connsiteY5127" fmla="*/ 6157291 h 6857999"/>
              <a:gd name="connsiteX5128" fmla="*/ 4333477 w 4528142"/>
              <a:gd name="connsiteY5128" fmla="*/ 6156559 h 6857999"/>
              <a:gd name="connsiteX5129" fmla="*/ 4331687 w 4528142"/>
              <a:gd name="connsiteY5129" fmla="*/ 6155544 h 6857999"/>
              <a:gd name="connsiteX5130" fmla="*/ 4329791 w 4528142"/>
              <a:gd name="connsiteY5130" fmla="*/ 6155195 h 6857999"/>
              <a:gd name="connsiteX5131" fmla="*/ 4330003 w 4528142"/>
              <a:gd name="connsiteY5131" fmla="*/ 6153860 h 6857999"/>
              <a:gd name="connsiteX5132" fmla="*/ 4329549 w 4528142"/>
              <a:gd name="connsiteY5132" fmla="*/ 6152631 h 6857999"/>
              <a:gd name="connsiteX5133" fmla="*/ 4330427 w 4528142"/>
              <a:gd name="connsiteY5133" fmla="*/ 6151192 h 6857999"/>
              <a:gd name="connsiteX5134" fmla="*/ 4331973 w 4528142"/>
              <a:gd name="connsiteY5134" fmla="*/ 6149646 h 6857999"/>
              <a:gd name="connsiteX5135" fmla="*/ 4336119 w 4528142"/>
              <a:gd name="connsiteY5135" fmla="*/ 6146062 h 6857999"/>
              <a:gd name="connsiteX5136" fmla="*/ 4341879 w 4528142"/>
              <a:gd name="connsiteY5136" fmla="*/ 6142546 h 6857999"/>
              <a:gd name="connsiteX5137" fmla="*/ 4356454 w 4528142"/>
              <a:gd name="connsiteY5137" fmla="*/ 6134706 h 6857999"/>
              <a:gd name="connsiteX5138" fmla="*/ 4354484 w 4528142"/>
              <a:gd name="connsiteY5138" fmla="*/ 6138920 h 6857999"/>
              <a:gd name="connsiteX5139" fmla="*/ 4352796 w 4528142"/>
              <a:gd name="connsiteY5139" fmla="*/ 6143414 h 6857999"/>
              <a:gd name="connsiteX5140" fmla="*/ 4351668 w 4528142"/>
              <a:gd name="connsiteY5140" fmla="*/ 6148470 h 6857999"/>
              <a:gd name="connsiteX5141" fmla="*/ 4351594 w 4528142"/>
              <a:gd name="connsiteY5141" fmla="*/ 6153034 h 6857999"/>
              <a:gd name="connsiteX5142" fmla="*/ 4350179 w 4528142"/>
              <a:gd name="connsiteY5142" fmla="*/ 6163989 h 6857999"/>
              <a:gd name="connsiteX5143" fmla="*/ 4349153 w 4528142"/>
              <a:gd name="connsiteY5143" fmla="*/ 6174556 h 6857999"/>
              <a:gd name="connsiteX5144" fmla="*/ 4333069 w 4528142"/>
              <a:gd name="connsiteY5144" fmla="*/ 6181661 h 6857999"/>
              <a:gd name="connsiteX5145" fmla="*/ 4314665 w 4528142"/>
              <a:gd name="connsiteY5145" fmla="*/ 6191085 h 6857999"/>
              <a:gd name="connsiteX5146" fmla="*/ 4295278 w 4528142"/>
              <a:gd name="connsiteY5146" fmla="*/ 6202616 h 6857999"/>
              <a:gd name="connsiteX5147" fmla="*/ 4284810 w 4528142"/>
              <a:gd name="connsiteY5147" fmla="*/ 6209155 h 6857999"/>
              <a:gd name="connsiteX5148" fmla="*/ 4274730 w 4528142"/>
              <a:gd name="connsiteY5148" fmla="*/ 6215307 h 6857999"/>
              <a:gd name="connsiteX5149" fmla="*/ 4264437 w 4528142"/>
              <a:gd name="connsiteY5149" fmla="*/ 6222793 h 6857999"/>
              <a:gd name="connsiteX5150" fmla="*/ 4254707 w 4528142"/>
              <a:gd name="connsiteY5150" fmla="*/ 6230841 h 6857999"/>
              <a:gd name="connsiteX5151" fmla="*/ 4245255 w 4528142"/>
              <a:gd name="connsiteY5151" fmla="*/ 6239169 h 6857999"/>
              <a:gd name="connsiteX5152" fmla="*/ 4235699 w 4528142"/>
              <a:gd name="connsiteY5152" fmla="*/ 6248164 h 6857999"/>
              <a:gd name="connsiteX5153" fmla="*/ 4227477 w 4528142"/>
              <a:gd name="connsiteY5153" fmla="*/ 6256947 h 6857999"/>
              <a:gd name="connsiteX5154" fmla="*/ 4219149 w 4528142"/>
              <a:gd name="connsiteY5154" fmla="*/ 6266399 h 6857999"/>
              <a:gd name="connsiteX5155" fmla="*/ 4212329 w 4528142"/>
              <a:gd name="connsiteY5155" fmla="*/ 6276586 h 6857999"/>
              <a:gd name="connsiteX5156" fmla="*/ 4206457 w 4528142"/>
              <a:gd name="connsiteY5156" fmla="*/ 6286946 h 6857999"/>
              <a:gd name="connsiteX5157" fmla="*/ 4237711 w 4528142"/>
              <a:gd name="connsiteY5157" fmla="*/ 6276457 h 6857999"/>
              <a:gd name="connsiteX5158" fmla="*/ 4251862 w 4528142"/>
              <a:gd name="connsiteY5158" fmla="*/ 6271285 h 6857999"/>
              <a:gd name="connsiteX5159" fmla="*/ 4257903 w 4528142"/>
              <a:gd name="connsiteY5159" fmla="*/ 6268050 h 6857999"/>
              <a:gd name="connsiteX5160" fmla="*/ 4263171 w 4528142"/>
              <a:gd name="connsiteY5160" fmla="*/ 6265587 h 6857999"/>
              <a:gd name="connsiteX5161" fmla="*/ 4262684 w 4528142"/>
              <a:gd name="connsiteY5161" fmla="*/ 6260463 h 6857999"/>
              <a:gd name="connsiteX5162" fmla="*/ 4261426 w 4528142"/>
              <a:gd name="connsiteY5162" fmla="*/ 6256110 h 6857999"/>
              <a:gd name="connsiteX5163" fmla="*/ 4259952 w 4528142"/>
              <a:gd name="connsiteY5163" fmla="*/ 6253094 h 6857999"/>
              <a:gd name="connsiteX5164" fmla="*/ 4258269 w 4528142"/>
              <a:gd name="connsiteY5164" fmla="*/ 6251409 h 6857999"/>
              <a:gd name="connsiteX5165" fmla="*/ 4255918 w 4528142"/>
              <a:gd name="connsiteY5165" fmla="*/ 6249832 h 6857999"/>
              <a:gd name="connsiteX5166" fmla="*/ 4253637 w 4528142"/>
              <a:gd name="connsiteY5166" fmla="*/ 6249868 h 6857999"/>
              <a:gd name="connsiteX5167" fmla="*/ 4250582 w 4528142"/>
              <a:gd name="connsiteY5167" fmla="*/ 6250679 h 6857999"/>
              <a:gd name="connsiteX5168" fmla="*/ 4247141 w 4528142"/>
              <a:gd name="connsiteY5168" fmla="*/ 6251876 h 6857999"/>
              <a:gd name="connsiteX5169" fmla="*/ 4246791 w 4528142"/>
              <a:gd name="connsiteY5169" fmla="*/ 6249980 h 6857999"/>
              <a:gd name="connsiteX5170" fmla="*/ 4246828 w 4528142"/>
              <a:gd name="connsiteY5170" fmla="*/ 6247698 h 6857999"/>
              <a:gd name="connsiteX5171" fmla="*/ 4248093 w 4528142"/>
              <a:gd name="connsiteY5171" fmla="*/ 6245872 h 6857999"/>
              <a:gd name="connsiteX5172" fmla="*/ 4248586 w 4528142"/>
              <a:gd name="connsiteY5172" fmla="*/ 6244818 h 6857999"/>
              <a:gd name="connsiteX5173" fmla="*/ 4250131 w 4528142"/>
              <a:gd name="connsiteY5173" fmla="*/ 6243273 h 6857999"/>
              <a:gd name="connsiteX5174" fmla="*/ 4251572 w 4528142"/>
              <a:gd name="connsiteY5174" fmla="*/ 6242393 h 6857999"/>
              <a:gd name="connsiteX5175" fmla="*/ 4255120 w 4528142"/>
              <a:gd name="connsiteY5175" fmla="*/ 6240530 h 6857999"/>
              <a:gd name="connsiteX5176" fmla="*/ 4263055 w 4528142"/>
              <a:gd name="connsiteY5176" fmla="*/ 6237644 h 6857999"/>
              <a:gd name="connsiteX5177" fmla="*/ 4266603 w 4528142"/>
              <a:gd name="connsiteY5177" fmla="*/ 6235781 h 6857999"/>
              <a:gd name="connsiteX5178" fmla="*/ 4267656 w 4528142"/>
              <a:gd name="connsiteY5178" fmla="*/ 6235288 h 6857999"/>
              <a:gd name="connsiteX5179" fmla="*/ 4269202 w 4528142"/>
              <a:gd name="connsiteY5179" fmla="*/ 6233742 h 6857999"/>
              <a:gd name="connsiteX5180" fmla="*/ 4267126 w 4528142"/>
              <a:gd name="connsiteY5180" fmla="*/ 6238623 h 6857999"/>
              <a:gd name="connsiteX5181" fmla="*/ 4266211 w 4528142"/>
              <a:gd name="connsiteY5181" fmla="*/ 6242346 h 6857999"/>
              <a:gd name="connsiteX5182" fmla="*/ 4265576 w 4528142"/>
              <a:gd name="connsiteY5182" fmla="*/ 6246348 h 6857999"/>
              <a:gd name="connsiteX5183" fmla="*/ 4266206 w 4528142"/>
              <a:gd name="connsiteY5183" fmla="*/ 6248524 h 6857999"/>
              <a:gd name="connsiteX5184" fmla="*/ 4266836 w 4528142"/>
              <a:gd name="connsiteY5184" fmla="*/ 6250700 h 6857999"/>
              <a:gd name="connsiteX5185" fmla="*/ 4267571 w 4528142"/>
              <a:gd name="connsiteY5185" fmla="*/ 6252209 h 6857999"/>
              <a:gd name="connsiteX5186" fmla="*/ 4270764 w 4528142"/>
              <a:gd name="connsiteY5186" fmla="*/ 6254628 h 6857999"/>
              <a:gd name="connsiteX5187" fmla="*/ 4274730 w 4528142"/>
              <a:gd name="connsiteY5187" fmla="*/ 6256275 h 6857999"/>
              <a:gd name="connsiteX5188" fmla="*/ 4278203 w 4528142"/>
              <a:gd name="connsiteY5188" fmla="*/ 6258975 h 6857999"/>
              <a:gd name="connsiteX5189" fmla="*/ 4279887 w 4528142"/>
              <a:gd name="connsiteY5189" fmla="*/ 6260658 h 6857999"/>
              <a:gd name="connsiteX5190" fmla="*/ 4281570 w 4528142"/>
              <a:gd name="connsiteY5190" fmla="*/ 6262342 h 6857999"/>
              <a:gd name="connsiteX5191" fmla="*/ 4282480 w 4528142"/>
              <a:gd name="connsiteY5191" fmla="*/ 6264799 h 6857999"/>
              <a:gd name="connsiteX5192" fmla="*/ 4283179 w 4528142"/>
              <a:gd name="connsiteY5192" fmla="*/ 6268589 h 6857999"/>
              <a:gd name="connsiteX5193" fmla="*/ 4269551 w 4528142"/>
              <a:gd name="connsiteY5193" fmla="*/ 6276606 h 6857999"/>
              <a:gd name="connsiteX5194" fmla="*/ 4254801 w 4528142"/>
              <a:gd name="connsiteY5194" fmla="*/ 6283498 h 6857999"/>
              <a:gd name="connsiteX5195" fmla="*/ 4256797 w 4528142"/>
              <a:gd name="connsiteY5195" fmla="*/ 6289360 h 6857999"/>
              <a:gd name="connsiteX5196" fmla="*/ 4258444 w 4528142"/>
              <a:gd name="connsiteY5196" fmla="*/ 6293324 h 6857999"/>
              <a:gd name="connsiteX5197" fmla="*/ 4261355 w 4528142"/>
              <a:gd name="connsiteY5197" fmla="*/ 6295465 h 6857999"/>
              <a:gd name="connsiteX5198" fmla="*/ 4265146 w 4528142"/>
              <a:gd name="connsiteY5198" fmla="*/ 6296162 h 6857999"/>
              <a:gd name="connsiteX5199" fmla="*/ 4269429 w 4528142"/>
              <a:gd name="connsiteY5199" fmla="*/ 6295808 h 6857999"/>
              <a:gd name="connsiteX5200" fmla="*/ 4273924 w 4528142"/>
              <a:gd name="connsiteY5200" fmla="*/ 6294119 h 6857999"/>
              <a:gd name="connsiteX5201" fmla="*/ 4278139 w 4528142"/>
              <a:gd name="connsiteY5201" fmla="*/ 6292149 h 6857999"/>
              <a:gd name="connsiteX5202" fmla="*/ 4283126 w 4528142"/>
              <a:gd name="connsiteY5202" fmla="*/ 6289407 h 6857999"/>
              <a:gd name="connsiteX5203" fmla="*/ 4293486 w 4528142"/>
              <a:gd name="connsiteY5203" fmla="*/ 6283536 h 6857999"/>
              <a:gd name="connsiteX5204" fmla="*/ 4303461 w 4528142"/>
              <a:gd name="connsiteY5204" fmla="*/ 6278051 h 6857999"/>
              <a:gd name="connsiteX5205" fmla="*/ 4307956 w 4528142"/>
              <a:gd name="connsiteY5205" fmla="*/ 6276362 h 6857999"/>
              <a:gd name="connsiteX5206" fmla="*/ 4312346 w 4528142"/>
              <a:gd name="connsiteY5206" fmla="*/ 6275339 h 6857999"/>
              <a:gd name="connsiteX5207" fmla="*/ 4316523 w 4528142"/>
              <a:gd name="connsiteY5207" fmla="*/ 6275652 h 6857999"/>
              <a:gd name="connsiteX5208" fmla="*/ 4319927 w 4528142"/>
              <a:gd name="connsiteY5208" fmla="*/ 6276736 h 6857999"/>
              <a:gd name="connsiteX5209" fmla="*/ 4319853 w 4528142"/>
              <a:gd name="connsiteY5209" fmla="*/ 6281301 h 6857999"/>
              <a:gd name="connsiteX5210" fmla="*/ 4319148 w 4528142"/>
              <a:gd name="connsiteY5210" fmla="*/ 6283689 h 6857999"/>
              <a:gd name="connsiteX5211" fmla="*/ 4318445 w 4528142"/>
              <a:gd name="connsiteY5211" fmla="*/ 6286077 h 6857999"/>
              <a:gd name="connsiteX5212" fmla="*/ 4316899 w 4528142"/>
              <a:gd name="connsiteY5212" fmla="*/ 6287622 h 6857999"/>
              <a:gd name="connsiteX5213" fmla="*/ 4315845 w 4528142"/>
              <a:gd name="connsiteY5213" fmla="*/ 6288114 h 6857999"/>
              <a:gd name="connsiteX5214" fmla="*/ 4313843 w 4528142"/>
              <a:gd name="connsiteY5214" fmla="*/ 6288433 h 6857999"/>
              <a:gd name="connsiteX5215" fmla="*/ 4309667 w 4528142"/>
              <a:gd name="connsiteY5215" fmla="*/ 6288120 h 6857999"/>
              <a:gd name="connsiteX5216" fmla="*/ 4304716 w 4528142"/>
              <a:gd name="connsiteY5216" fmla="*/ 6288580 h 6857999"/>
              <a:gd name="connsiteX5217" fmla="*/ 4301767 w 4528142"/>
              <a:gd name="connsiteY5217" fmla="*/ 6288723 h 6857999"/>
              <a:gd name="connsiteX5218" fmla="*/ 4298993 w 4528142"/>
              <a:gd name="connsiteY5218" fmla="*/ 6289814 h 6857999"/>
              <a:gd name="connsiteX5219" fmla="*/ 4296499 w 4528142"/>
              <a:gd name="connsiteY5219" fmla="*/ 6291185 h 6857999"/>
              <a:gd name="connsiteX5220" fmla="*/ 4292847 w 4528142"/>
              <a:gd name="connsiteY5220" fmla="*/ 6293715 h 6857999"/>
              <a:gd name="connsiteX5221" fmla="*/ 4290315 w 4528142"/>
              <a:gd name="connsiteY5221" fmla="*/ 6297370 h 6857999"/>
              <a:gd name="connsiteX5222" fmla="*/ 4287399 w 4528142"/>
              <a:gd name="connsiteY5222" fmla="*/ 6301409 h 6857999"/>
              <a:gd name="connsiteX5223" fmla="*/ 4289007 w 4528142"/>
              <a:gd name="connsiteY5223" fmla="*/ 6307657 h 6857999"/>
              <a:gd name="connsiteX5224" fmla="*/ 4291707 w 4528142"/>
              <a:gd name="connsiteY5224" fmla="*/ 6311130 h 6857999"/>
              <a:gd name="connsiteX5225" fmla="*/ 4294513 w 4528142"/>
              <a:gd name="connsiteY5225" fmla="*/ 6313937 h 6857999"/>
              <a:gd name="connsiteX5226" fmla="*/ 4297145 w 4528142"/>
              <a:gd name="connsiteY5226" fmla="*/ 6315793 h 6857999"/>
              <a:gd name="connsiteX5227" fmla="*/ 4300094 w 4528142"/>
              <a:gd name="connsiteY5227" fmla="*/ 6315651 h 6857999"/>
              <a:gd name="connsiteX5228" fmla="*/ 4303043 w 4528142"/>
              <a:gd name="connsiteY5228" fmla="*/ 6315508 h 6857999"/>
              <a:gd name="connsiteX5229" fmla="*/ 4306203 w 4528142"/>
              <a:gd name="connsiteY5229" fmla="*/ 6314031 h 6857999"/>
              <a:gd name="connsiteX5230" fmla="*/ 4309645 w 4528142"/>
              <a:gd name="connsiteY5230" fmla="*/ 6312834 h 6857999"/>
              <a:gd name="connsiteX5231" fmla="*/ 4316565 w 4528142"/>
              <a:gd name="connsiteY5231" fmla="*/ 6308160 h 6857999"/>
              <a:gd name="connsiteX5232" fmla="*/ 4323660 w 4528142"/>
              <a:gd name="connsiteY5232" fmla="*/ 6304432 h 6857999"/>
              <a:gd name="connsiteX5233" fmla="*/ 4327486 w 4528142"/>
              <a:gd name="connsiteY5233" fmla="*/ 6302850 h 6857999"/>
              <a:gd name="connsiteX5234" fmla="*/ 4330928 w 4528142"/>
              <a:gd name="connsiteY5234" fmla="*/ 6301652 h 6857999"/>
              <a:gd name="connsiteX5235" fmla="*/ 4335212 w 4528142"/>
              <a:gd name="connsiteY5235" fmla="*/ 6301297 h 6857999"/>
              <a:gd name="connsiteX5236" fmla="*/ 4338722 w 4528142"/>
              <a:gd name="connsiteY5236" fmla="*/ 6301716 h 6857999"/>
              <a:gd name="connsiteX5237" fmla="*/ 4336889 w 4528142"/>
              <a:gd name="connsiteY5237" fmla="*/ 6309160 h 6857999"/>
              <a:gd name="connsiteX5238" fmla="*/ 4334497 w 4528142"/>
              <a:gd name="connsiteY5238" fmla="*/ 6316042 h 6857999"/>
              <a:gd name="connsiteX5239" fmla="*/ 4331262 w 4528142"/>
              <a:gd name="connsiteY5239" fmla="*/ 6322083 h 6857999"/>
              <a:gd name="connsiteX5240" fmla="*/ 4327852 w 4528142"/>
              <a:gd name="connsiteY5240" fmla="*/ 6327176 h 6857999"/>
              <a:gd name="connsiteX5241" fmla="*/ 4323601 w 4528142"/>
              <a:gd name="connsiteY5241" fmla="*/ 6331428 h 6857999"/>
              <a:gd name="connsiteX5242" fmla="*/ 4319069 w 4528142"/>
              <a:gd name="connsiteY5242" fmla="*/ 6335398 h 6857999"/>
              <a:gd name="connsiteX5243" fmla="*/ 4313588 w 4528142"/>
              <a:gd name="connsiteY5243" fmla="*/ 6339196 h 6857999"/>
              <a:gd name="connsiteX5244" fmla="*/ 4307934 w 4528142"/>
              <a:gd name="connsiteY5244" fmla="*/ 6342044 h 6857999"/>
              <a:gd name="connsiteX5245" fmla="*/ 4296345 w 4528142"/>
              <a:gd name="connsiteY5245" fmla="*/ 6347460 h 6857999"/>
              <a:gd name="connsiteX5246" fmla="*/ 4284862 w 4528142"/>
              <a:gd name="connsiteY5246" fmla="*/ 6352209 h 6857999"/>
              <a:gd name="connsiteX5247" fmla="*/ 4273939 w 4528142"/>
              <a:gd name="connsiteY5247" fmla="*/ 6357519 h 6857999"/>
              <a:gd name="connsiteX5248" fmla="*/ 4268178 w 4528142"/>
              <a:gd name="connsiteY5248" fmla="*/ 6361035 h 6857999"/>
              <a:gd name="connsiteX5249" fmla="*/ 4263086 w 4528142"/>
              <a:gd name="connsiteY5249" fmla="*/ 6364445 h 6857999"/>
              <a:gd name="connsiteX5250" fmla="*/ 4260767 w 4528142"/>
              <a:gd name="connsiteY5250" fmla="*/ 6366763 h 6857999"/>
              <a:gd name="connsiteX5251" fmla="*/ 4258061 w 4528142"/>
              <a:gd name="connsiteY5251" fmla="*/ 6369469 h 6857999"/>
              <a:gd name="connsiteX5252" fmla="*/ 4254651 w 4528142"/>
              <a:gd name="connsiteY5252" fmla="*/ 6374563 h 6857999"/>
              <a:gd name="connsiteX5253" fmla="*/ 4249378 w 4528142"/>
              <a:gd name="connsiteY5253" fmla="*/ 6383203 h 6857999"/>
              <a:gd name="connsiteX5254" fmla="*/ 4248393 w 4528142"/>
              <a:gd name="connsiteY5254" fmla="*/ 6385311 h 6857999"/>
              <a:gd name="connsiteX5255" fmla="*/ 4246460 w 4528142"/>
              <a:gd name="connsiteY5255" fmla="*/ 6387243 h 6857999"/>
              <a:gd name="connsiteX5256" fmla="*/ 4244353 w 4528142"/>
              <a:gd name="connsiteY5256" fmla="*/ 6388227 h 6857999"/>
              <a:gd name="connsiteX5257" fmla="*/ 4242527 w 4528142"/>
              <a:gd name="connsiteY5257" fmla="*/ 6389492 h 6857999"/>
              <a:gd name="connsiteX5258" fmla="*/ 4239858 w 4528142"/>
              <a:gd name="connsiteY5258" fmla="*/ 6389917 h 6857999"/>
              <a:gd name="connsiteX5259" fmla="*/ 4236909 w 4528142"/>
              <a:gd name="connsiteY5259" fmla="*/ 6390059 h 6857999"/>
              <a:gd name="connsiteX5260" fmla="*/ 4233399 w 4528142"/>
              <a:gd name="connsiteY5260" fmla="*/ 6389642 h 6857999"/>
              <a:gd name="connsiteX5261" fmla="*/ 4229328 w 4528142"/>
              <a:gd name="connsiteY5261" fmla="*/ 6388662 h 6857999"/>
              <a:gd name="connsiteX5262" fmla="*/ 4228518 w 4528142"/>
              <a:gd name="connsiteY5262" fmla="*/ 6391717 h 6857999"/>
              <a:gd name="connsiteX5263" fmla="*/ 4226654 w 4528142"/>
              <a:gd name="connsiteY5263" fmla="*/ 6395264 h 6857999"/>
              <a:gd name="connsiteX5264" fmla="*/ 4222540 w 4528142"/>
              <a:gd name="connsiteY5264" fmla="*/ 6402745 h 6857999"/>
              <a:gd name="connsiteX5265" fmla="*/ 4216319 w 4528142"/>
              <a:gd name="connsiteY5265" fmla="*/ 6411211 h 6857999"/>
              <a:gd name="connsiteX5266" fmla="*/ 4208658 w 4528142"/>
              <a:gd name="connsiteY5266" fmla="*/ 6420556 h 6857999"/>
              <a:gd name="connsiteX5267" fmla="*/ 4200154 w 4528142"/>
              <a:gd name="connsiteY5267" fmla="*/ 6429059 h 6857999"/>
              <a:gd name="connsiteX5268" fmla="*/ 4190878 w 4528142"/>
              <a:gd name="connsiteY5268" fmla="*/ 6438335 h 6857999"/>
              <a:gd name="connsiteX5269" fmla="*/ 4180760 w 4528142"/>
              <a:gd name="connsiteY5269" fmla="*/ 6446770 h 6857999"/>
              <a:gd name="connsiteX5270" fmla="*/ 4171240 w 4528142"/>
              <a:gd name="connsiteY5270" fmla="*/ 6453484 h 6857999"/>
              <a:gd name="connsiteX5271" fmla="*/ 4171771 w 4528142"/>
              <a:gd name="connsiteY5271" fmla="*/ 6450147 h 6857999"/>
              <a:gd name="connsiteX5272" fmla="*/ 4172967 w 4528142"/>
              <a:gd name="connsiteY5272" fmla="*/ 6446706 h 6857999"/>
              <a:gd name="connsiteX5273" fmla="*/ 4175921 w 4528142"/>
              <a:gd name="connsiteY5273" fmla="*/ 6440384 h 6857999"/>
              <a:gd name="connsiteX5274" fmla="*/ 4178384 w 4528142"/>
              <a:gd name="connsiteY5274" fmla="*/ 6435116 h 6857999"/>
              <a:gd name="connsiteX5275" fmla="*/ 4178913 w 4528142"/>
              <a:gd name="connsiteY5275" fmla="*/ 6431781 h 6857999"/>
              <a:gd name="connsiteX5276" fmla="*/ 4179935 w 4528142"/>
              <a:gd name="connsiteY5276" fmla="*/ 6427392 h 6857999"/>
              <a:gd name="connsiteX5277" fmla="*/ 4173508 w 4528142"/>
              <a:gd name="connsiteY5277" fmla="*/ 6431013 h 6857999"/>
              <a:gd name="connsiteX5278" fmla="*/ 4167467 w 4528142"/>
              <a:gd name="connsiteY5278" fmla="*/ 6434248 h 6857999"/>
              <a:gd name="connsiteX5279" fmla="*/ 4162549 w 4528142"/>
              <a:gd name="connsiteY5279" fmla="*/ 6438605 h 6857999"/>
              <a:gd name="connsiteX5280" fmla="*/ 4157348 w 4528142"/>
              <a:gd name="connsiteY5280" fmla="*/ 6442683 h 6857999"/>
              <a:gd name="connsiteX5281" fmla="*/ 4153272 w 4528142"/>
              <a:gd name="connsiteY5281" fmla="*/ 6447882 h 6857999"/>
              <a:gd name="connsiteX5282" fmla="*/ 4149196 w 4528142"/>
              <a:gd name="connsiteY5282" fmla="*/ 6453081 h 6857999"/>
              <a:gd name="connsiteX5283" fmla="*/ 4146452 w 4528142"/>
              <a:gd name="connsiteY5283" fmla="*/ 6458069 h 6857999"/>
              <a:gd name="connsiteX5284" fmla="*/ 4143218 w 4528142"/>
              <a:gd name="connsiteY5284" fmla="*/ 6464109 h 6857999"/>
              <a:gd name="connsiteX5285" fmla="*/ 4140264 w 4528142"/>
              <a:gd name="connsiteY5285" fmla="*/ 6470431 h 6857999"/>
              <a:gd name="connsiteX5286" fmla="*/ 4137869 w 4528142"/>
              <a:gd name="connsiteY5286" fmla="*/ 6477315 h 6857999"/>
              <a:gd name="connsiteX5287" fmla="*/ 4133857 w 4528142"/>
              <a:gd name="connsiteY5287" fmla="*/ 6490306 h 6857999"/>
              <a:gd name="connsiteX5288" fmla="*/ 4129737 w 4528142"/>
              <a:gd name="connsiteY5288" fmla="*/ 6503967 h 6857999"/>
              <a:gd name="connsiteX5289" fmla="*/ 4126072 w 4528142"/>
              <a:gd name="connsiteY5289" fmla="*/ 6518854 h 6857999"/>
              <a:gd name="connsiteX5290" fmla="*/ 4127475 w 4528142"/>
              <a:gd name="connsiteY5290" fmla="*/ 6520257 h 6857999"/>
              <a:gd name="connsiteX5291" fmla="*/ 4129372 w 4528142"/>
              <a:gd name="connsiteY5291" fmla="*/ 6520606 h 6857999"/>
              <a:gd name="connsiteX5292" fmla="*/ 4130319 w 4528142"/>
              <a:gd name="connsiteY5292" fmla="*/ 6520780 h 6857999"/>
              <a:gd name="connsiteX5293" fmla="*/ 4132320 w 4528142"/>
              <a:gd name="connsiteY5293" fmla="*/ 6520463 h 6857999"/>
              <a:gd name="connsiteX5294" fmla="*/ 4136254 w 4528142"/>
              <a:gd name="connsiteY5294" fmla="*/ 6518213 h 6857999"/>
              <a:gd name="connsiteX5295" fmla="*/ 4139240 w 4528142"/>
              <a:gd name="connsiteY5295" fmla="*/ 6515788 h 6857999"/>
              <a:gd name="connsiteX5296" fmla="*/ 4143385 w 4528142"/>
              <a:gd name="connsiteY5296" fmla="*/ 6512204 h 6857999"/>
              <a:gd name="connsiteX5297" fmla="*/ 4147706 w 4528142"/>
              <a:gd name="connsiteY5297" fmla="*/ 6509567 h 6857999"/>
              <a:gd name="connsiteX5298" fmla="*/ 4150094 w 4528142"/>
              <a:gd name="connsiteY5298" fmla="*/ 6508863 h 6857999"/>
              <a:gd name="connsiteX5299" fmla="*/ 4152762 w 4528142"/>
              <a:gd name="connsiteY5299" fmla="*/ 6508439 h 6857999"/>
              <a:gd name="connsiteX5300" fmla="*/ 4155324 w 4528142"/>
              <a:gd name="connsiteY5300" fmla="*/ 6508683 h 6857999"/>
              <a:gd name="connsiteX5301" fmla="*/ 4157675 w 4528142"/>
              <a:gd name="connsiteY5301" fmla="*/ 6510261 h 6857999"/>
              <a:gd name="connsiteX5302" fmla="*/ 4150755 w 4528142"/>
              <a:gd name="connsiteY5302" fmla="*/ 6514936 h 6857999"/>
              <a:gd name="connsiteX5303" fmla="*/ 4145169 w 4528142"/>
              <a:gd name="connsiteY5303" fmla="*/ 6519399 h 6857999"/>
              <a:gd name="connsiteX5304" fmla="*/ 4141305 w 4528142"/>
              <a:gd name="connsiteY5304" fmla="*/ 6523264 h 6857999"/>
              <a:gd name="connsiteX5305" fmla="*/ 4138001 w 4528142"/>
              <a:gd name="connsiteY5305" fmla="*/ 6527691 h 6857999"/>
              <a:gd name="connsiteX5306" fmla="*/ 4135470 w 4528142"/>
              <a:gd name="connsiteY5306" fmla="*/ 6531344 h 6857999"/>
              <a:gd name="connsiteX5307" fmla="*/ 4133219 w 4528142"/>
              <a:gd name="connsiteY5307" fmla="*/ 6535278 h 6857999"/>
              <a:gd name="connsiteX5308" fmla="*/ 4132410 w 4528142"/>
              <a:gd name="connsiteY5308" fmla="*/ 6538332 h 6857999"/>
              <a:gd name="connsiteX5309" fmla="*/ 4131106 w 4528142"/>
              <a:gd name="connsiteY5309" fmla="*/ 6542441 h 6857999"/>
              <a:gd name="connsiteX5310" fmla="*/ 4130222 w 4528142"/>
              <a:gd name="connsiteY5310" fmla="*/ 6550059 h 6857999"/>
              <a:gd name="connsiteX5311" fmla="*/ 4128634 w 4528142"/>
              <a:gd name="connsiteY5311" fmla="*/ 6560066 h 6857999"/>
              <a:gd name="connsiteX5312" fmla="*/ 4126839 w 4528142"/>
              <a:gd name="connsiteY5312" fmla="*/ 6565229 h 6857999"/>
              <a:gd name="connsiteX5313" fmla="*/ 4124165 w 4528142"/>
              <a:gd name="connsiteY5313" fmla="*/ 6571830 h 6857999"/>
              <a:gd name="connsiteX5314" fmla="*/ 4120825 w 4528142"/>
              <a:gd name="connsiteY5314" fmla="*/ 6578537 h 6857999"/>
              <a:gd name="connsiteX5315" fmla="*/ 4116607 w 4528142"/>
              <a:gd name="connsiteY5315" fmla="*/ 6586684 h 6857999"/>
              <a:gd name="connsiteX5316" fmla="*/ 4110180 w 4528142"/>
              <a:gd name="connsiteY5316" fmla="*/ 6590306 h 6857999"/>
              <a:gd name="connsiteX5317" fmla="*/ 4102804 w 4528142"/>
              <a:gd name="connsiteY5317" fmla="*/ 6593752 h 6857999"/>
              <a:gd name="connsiteX5318" fmla="*/ 4089108 w 4528142"/>
              <a:gd name="connsiteY5318" fmla="*/ 6600154 h 6857999"/>
              <a:gd name="connsiteX5319" fmla="*/ 4075236 w 4528142"/>
              <a:gd name="connsiteY5319" fmla="*/ 6605607 h 6857999"/>
              <a:gd name="connsiteX5320" fmla="*/ 4062769 w 4528142"/>
              <a:gd name="connsiteY5320" fmla="*/ 6612463 h 6857999"/>
              <a:gd name="connsiteX5321" fmla="*/ 4057008 w 4528142"/>
              <a:gd name="connsiteY5321" fmla="*/ 6615979 h 6857999"/>
              <a:gd name="connsiteX5322" fmla="*/ 4051529 w 4528142"/>
              <a:gd name="connsiteY5322" fmla="*/ 6619774 h 6857999"/>
              <a:gd name="connsiteX5323" fmla="*/ 4046996 w 4528142"/>
              <a:gd name="connsiteY5323" fmla="*/ 6623746 h 6857999"/>
              <a:gd name="connsiteX5324" fmla="*/ 4043412 w 4528142"/>
              <a:gd name="connsiteY5324" fmla="*/ 6627891 h 6857999"/>
              <a:gd name="connsiteX5325" fmla="*/ 4040669 w 4528142"/>
              <a:gd name="connsiteY5325" fmla="*/ 6632879 h 6857999"/>
              <a:gd name="connsiteX5326" fmla="*/ 4039542 w 4528142"/>
              <a:gd name="connsiteY5326" fmla="*/ 6637934 h 6857999"/>
              <a:gd name="connsiteX5327" fmla="*/ 4039642 w 4528142"/>
              <a:gd name="connsiteY5327" fmla="*/ 6643446 h 6857999"/>
              <a:gd name="connsiteX5328" fmla="*/ 4040479 w 4528142"/>
              <a:gd name="connsiteY5328" fmla="*/ 6650466 h 6857999"/>
              <a:gd name="connsiteX5329" fmla="*/ 4031170 w 4528142"/>
              <a:gd name="connsiteY5329" fmla="*/ 6655846 h 6857999"/>
              <a:gd name="connsiteX5330" fmla="*/ 4023197 w 4528142"/>
              <a:gd name="connsiteY5330" fmla="*/ 6661014 h 6857999"/>
              <a:gd name="connsiteX5331" fmla="*/ 4006233 w 4528142"/>
              <a:gd name="connsiteY5331" fmla="*/ 6669560 h 6857999"/>
              <a:gd name="connsiteX5332" fmla="*/ 3990604 w 4528142"/>
              <a:gd name="connsiteY5332" fmla="*/ 6677893 h 6857999"/>
              <a:gd name="connsiteX5333" fmla="*/ 3976521 w 4528142"/>
              <a:gd name="connsiteY5333" fmla="*/ 6684680 h 6857999"/>
              <a:gd name="connsiteX5334" fmla="*/ 3969041 w 4528142"/>
              <a:gd name="connsiteY5334" fmla="*/ 6688793 h 6857999"/>
              <a:gd name="connsiteX5335" fmla="*/ 3962226 w 4528142"/>
              <a:gd name="connsiteY5335" fmla="*/ 6692802 h 6857999"/>
              <a:gd name="connsiteX5336" fmla="*/ 3955693 w 4528142"/>
              <a:gd name="connsiteY5336" fmla="*/ 6697091 h 6857999"/>
              <a:gd name="connsiteX5337" fmla="*/ 3949440 w 4528142"/>
              <a:gd name="connsiteY5337" fmla="*/ 6701660 h 6857999"/>
              <a:gd name="connsiteX5338" fmla="*/ 3943362 w 4528142"/>
              <a:gd name="connsiteY5338" fmla="*/ 6707177 h 6857999"/>
              <a:gd name="connsiteX5339" fmla="*/ 3937459 w 4528142"/>
              <a:gd name="connsiteY5339" fmla="*/ 6713641 h 6857999"/>
              <a:gd name="connsiteX5340" fmla="*/ 3932889 w 4528142"/>
              <a:gd name="connsiteY5340" fmla="*/ 6719894 h 6857999"/>
              <a:gd name="connsiteX5341" fmla="*/ 3927442 w 4528142"/>
              <a:gd name="connsiteY5341" fmla="*/ 6727586 h 6857999"/>
              <a:gd name="connsiteX5342" fmla="*/ 3924144 w 4528142"/>
              <a:gd name="connsiteY5342" fmla="*/ 6725834 h 6857999"/>
              <a:gd name="connsiteX5343" fmla="*/ 3921231 w 4528142"/>
              <a:gd name="connsiteY5343" fmla="*/ 6723695 h 6857999"/>
              <a:gd name="connsiteX5344" fmla="*/ 3917827 w 4528142"/>
              <a:gd name="connsiteY5344" fmla="*/ 6722610 h 6857999"/>
              <a:gd name="connsiteX5345" fmla="*/ 3914809 w 4528142"/>
              <a:gd name="connsiteY5345" fmla="*/ 6721138 h 6857999"/>
              <a:gd name="connsiteX5346" fmla="*/ 3911299 w 4528142"/>
              <a:gd name="connsiteY5346" fmla="*/ 6720720 h 6857999"/>
              <a:gd name="connsiteX5347" fmla="*/ 3907789 w 4528142"/>
              <a:gd name="connsiteY5347" fmla="*/ 6720302 h 6857999"/>
              <a:gd name="connsiteX5348" fmla="*/ 3900732 w 4528142"/>
              <a:gd name="connsiteY5348" fmla="*/ 6721747 h 6857999"/>
              <a:gd name="connsiteX5349" fmla="*/ 3893183 w 4528142"/>
              <a:gd name="connsiteY5349" fmla="*/ 6724246 h 6857999"/>
              <a:gd name="connsiteX5350" fmla="*/ 3886193 w 4528142"/>
              <a:gd name="connsiteY5350" fmla="*/ 6727307 h 6857999"/>
              <a:gd name="connsiteX5351" fmla="*/ 3878606 w 4528142"/>
              <a:gd name="connsiteY5351" fmla="*/ 6732088 h 6857999"/>
              <a:gd name="connsiteX5352" fmla="*/ 3870914 w 4528142"/>
              <a:gd name="connsiteY5352" fmla="*/ 6737536 h 6857999"/>
              <a:gd name="connsiteX5353" fmla="*/ 3863114 w 4528142"/>
              <a:gd name="connsiteY5353" fmla="*/ 6743651 h 6857999"/>
              <a:gd name="connsiteX5354" fmla="*/ 3855876 w 4528142"/>
              <a:gd name="connsiteY5354" fmla="*/ 6750328 h 6857999"/>
              <a:gd name="connsiteX5355" fmla="*/ 3840629 w 4528142"/>
              <a:gd name="connsiteY5355" fmla="*/ 6764453 h 6857999"/>
              <a:gd name="connsiteX5356" fmla="*/ 3825556 w 4528142"/>
              <a:gd name="connsiteY5356" fmla="*/ 6779527 h 6857999"/>
              <a:gd name="connsiteX5357" fmla="*/ 3811256 w 4528142"/>
              <a:gd name="connsiteY5357" fmla="*/ 6793827 h 6857999"/>
              <a:gd name="connsiteX5358" fmla="*/ 3829087 w 4528142"/>
              <a:gd name="connsiteY5358" fmla="*/ 6796198 h 6857999"/>
              <a:gd name="connsiteX5359" fmla="*/ 3837055 w 4528142"/>
              <a:gd name="connsiteY5359" fmla="*/ 6797210 h 6857999"/>
              <a:gd name="connsiteX5360" fmla="*/ 3844954 w 4528142"/>
              <a:gd name="connsiteY5360" fmla="*/ 6796605 h 6857999"/>
              <a:gd name="connsiteX5361" fmla="*/ 3853627 w 4528142"/>
              <a:gd name="connsiteY5361" fmla="*/ 6795228 h 6857999"/>
              <a:gd name="connsiteX5362" fmla="*/ 3858295 w 4528142"/>
              <a:gd name="connsiteY5362" fmla="*/ 6794488 h 6857999"/>
              <a:gd name="connsiteX5363" fmla="*/ 3863177 w 4528142"/>
              <a:gd name="connsiteY5363" fmla="*/ 6792412 h 6857999"/>
              <a:gd name="connsiteX5364" fmla="*/ 3867953 w 4528142"/>
              <a:gd name="connsiteY5364" fmla="*/ 6791004 h 6857999"/>
              <a:gd name="connsiteX5365" fmla="*/ 3872940 w 4528142"/>
              <a:gd name="connsiteY5365" fmla="*/ 6788262 h 6857999"/>
              <a:gd name="connsiteX5366" fmla="*/ 3884742 w 4528142"/>
              <a:gd name="connsiteY5366" fmla="*/ 6781511 h 6857999"/>
              <a:gd name="connsiteX5367" fmla="*/ 3884773 w 4528142"/>
              <a:gd name="connsiteY5367" fmla="*/ 6785407 h 6857999"/>
              <a:gd name="connsiteX5368" fmla="*/ 3883752 w 4528142"/>
              <a:gd name="connsiteY5368" fmla="*/ 6789795 h 6857999"/>
              <a:gd name="connsiteX5369" fmla="*/ 3882554 w 4528142"/>
              <a:gd name="connsiteY5369" fmla="*/ 6793239 h 6857999"/>
              <a:gd name="connsiteX5370" fmla="*/ 3880305 w 4528142"/>
              <a:gd name="connsiteY5370" fmla="*/ 6797171 h 6857999"/>
              <a:gd name="connsiteX5371" fmla="*/ 3877774 w 4528142"/>
              <a:gd name="connsiteY5371" fmla="*/ 6800825 h 6857999"/>
              <a:gd name="connsiteX5372" fmla="*/ 3874857 w 4528142"/>
              <a:gd name="connsiteY5372" fmla="*/ 6804865 h 6857999"/>
              <a:gd name="connsiteX5373" fmla="*/ 3871764 w 4528142"/>
              <a:gd name="connsiteY5373" fmla="*/ 6807957 h 6857999"/>
              <a:gd name="connsiteX5374" fmla="*/ 3868111 w 4528142"/>
              <a:gd name="connsiteY5374" fmla="*/ 6810487 h 6857999"/>
              <a:gd name="connsiteX5375" fmla="*/ 3864739 w 4528142"/>
              <a:gd name="connsiteY5375" fmla="*/ 6813299 h 6857999"/>
              <a:gd name="connsiteX5376" fmla="*/ 3861752 w 4528142"/>
              <a:gd name="connsiteY5376" fmla="*/ 6815724 h 6857999"/>
              <a:gd name="connsiteX5377" fmla="*/ 3858312 w 4528142"/>
              <a:gd name="connsiteY5377" fmla="*/ 6816920 h 6857999"/>
              <a:gd name="connsiteX5378" fmla="*/ 3855151 w 4528142"/>
              <a:gd name="connsiteY5378" fmla="*/ 6818396 h 6857999"/>
              <a:gd name="connsiteX5379" fmla="*/ 3852482 w 4528142"/>
              <a:gd name="connsiteY5379" fmla="*/ 6818821 h 6857999"/>
              <a:gd name="connsiteX5380" fmla="*/ 3850587 w 4528142"/>
              <a:gd name="connsiteY5380" fmla="*/ 6818471 h 6857999"/>
              <a:gd name="connsiteX5381" fmla="*/ 3848692 w 4528142"/>
              <a:gd name="connsiteY5381" fmla="*/ 6818122 h 6857999"/>
              <a:gd name="connsiteX5382" fmla="*/ 3848061 w 4528142"/>
              <a:gd name="connsiteY5382" fmla="*/ 6815946 h 6857999"/>
              <a:gd name="connsiteX5383" fmla="*/ 3843529 w 4528142"/>
              <a:gd name="connsiteY5383" fmla="*/ 6819918 h 6857999"/>
              <a:gd name="connsiteX5384" fmla="*/ 3839945 w 4528142"/>
              <a:gd name="connsiteY5384" fmla="*/ 6824063 h 6857999"/>
              <a:gd name="connsiteX5385" fmla="*/ 3836816 w 4528142"/>
              <a:gd name="connsiteY5385" fmla="*/ 6829437 h 6857999"/>
              <a:gd name="connsiteX5386" fmla="*/ 3833687 w 4528142"/>
              <a:gd name="connsiteY5386" fmla="*/ 6834811 h 6857999"/>
              <a:gd name="connsiteX5387" fmla="*/ 3831506 w 4528142"/>
              <a:gd name="connsiteY5387" fmla="*/ 6840359 h 6857999"/>
              <a:gd name="connsiteX5388" fmla="*/ 3829219 w 4528142"/>
              <a:gd name="connsiteY5388" fmla="*/ 6846574 h 6857999"/>
              <a:gd name="connsiteX5389" fmla="*/ 3826252 w 4528142"/>
              <a:gd name="connsiteY5389" fmla="*/ 6857999 h 6857999"/>
              <a:gd name="connsiteX5390" fmla="*/ 2096174 w 4528142"/>
              <a:gd name="connsiteY5390" fmla="*/ 6857999 h 6857999"/>
              <a:gd name="connsiteX5391" fmla="*/ 2072242 w 4528142"/>
              <a:gd name="connsiteY5391" fmla="*/ 6829609 h 6857999"/>
              <a:gd name="connsiteX5392" fmla="*/ 2060811 w 4528142"/>
              <a:gd name="connsiteY5392" fmla="*/ 6813540 h 6857999"/>
              <a:gd name="connsiteX5393" fmla="*/ 2048995 w 4528142"/>
              <a:gd name="connsiteY5393" fmla="*/ 6797858 h 6857999"/>
              <a:gd name="connsiteX5394" fmla="*/ 2037670 w 4528142"/>
              <a:gd name="connsiteY5394" fmla="*/ 6781123 h 6857999"/>
              <a:gd name="connsiteX5395" fmla="*/ 2027399 w 4528142"/>
              <a:gd name="connsiteY5395" fmla="*/ 6763896 h 6857999"/>
              <a:gd name="connsiteX5396" fmla="*/ 2017796 w 4528142"/>
              <a:gd name="connsiteY5396" fmla="*/ 6746561 h 6857999"/>
              <a:gd name="connsiteX5397" fmla="*/ 2013661 w 4528142"/>
              <a:gd name="connsiteY5397" fmla="*/ 6737789 h 6857999"/>
              <a:gd name="connsiteX5398" fmla="*/ 2010019 w 4528142"/>
              <a:gd name="connsiteY5398" fmla="*/ 6727962 h 6857999"/>
              <a:gd name="connsiteX5399" fmla="*/ 2004174 w 4528142"/>
              <a:gd name="connsiteY5399" fmla="*/ 6707431 h 6857999"/>
              <a:gd name="connsiteX5400" fmla="*/ 2000716 w 4528142"/>
              <a:gd name="connsiteY5400" fmla="*/ 6686195 h 6857999"/>
              <a:gd name="connsiteX5401" fmla="*/ 1996540 w 4528142"/>
              <a:gd name="connsiteY5401" fmla="*/ 6685883 h 6857999"/>
              <a:gd name="connsiteX5402" fmla="*/ 1992150 w 4528142"/>
              <a:gd name="connsiteY5402" fmla="*/ 6686905 h 6857999"/>
              <a:gd name="connsiteX5403" fmla="*/ 1988884 w 4528142"/>
              <a:gd name="connsiteY5403" fmla="*/ 6689050 h 6857999"/>
              <a:gd name="connsiteX5404" fmla="*/ 1986004 w 4528142"/>
              <a:gd name="connsiteY5404" fmla="*/ 6690807 h 6857999"/>
              <a:gd name="connsiteX5405" fmla="*/ 1983299 w 4528142"/>
              <a:gd name="connsiteY5405" fmla="*/ 6693512 h 6857999"/>
              <a:gd name="connsiteX5406" fmla="*/ 1981821 w 4528142"/>
              <a:gd name="connsiteY5406" fmla="*/ 6696673 h 6857999"/>
              <a:gd name="connsiteX5407" fmla="*/ 1979571 w 4528142"/>
              <a:gd name="connsiteY5407" fmla="*/ 6700607 h 6857999"/>
              <a:gd name="connsiteX5408" fmla="*/ 1977988 w 4528142"/>
              <a:gd name="connsiteY5408" fmla="*/ 6704435 h 6857999"/>
              <a:gd name="connsiteX5409" fmla="*/ 1975769 w 4528142"/>
              <a:gd name="connsiteY5409" fmla="*/ 6712265 h 6857999"/>
              <a:gd name="connsiteX5410" fmla="*/ 1975165 w 4528142"/>
              <a:gd name="connsiteY5410" fmla="*/ 6720164 h 6857999"/>
              <a:gd name="connsiteX5411" fmla="*/ 1975614 w 4528142"/>
              <a:gd name="connsiteY5411" fmla="*/ 6727571 h 6857999"/>
              <a:gd name="connsiteX5412" fmla="*/ 1976876 w 4528142"/>
              <a:gd name="connsiteY5412" fmla="*/ 6731923 h 6857999"/>
              <a:gd name="connsiteX5413" fmla="*/ 1972000 w 4528142"/>
              <a:gd name="connsiteY5413" fmla="*/ 6727820 h 6857999"/>
              <a:gd name="connsiteX5414" fmla="*/ 1965371 w 4528142"/>
              <a:gd name="connsiteY5414" fmla="*/ 6720418 h 6857999"/>
              <a:gd name="connsiteX5415" fmla="*/ 1957620 w 4528142"/>
              <a:gd name="connsiteY5415" fmla="*/ 6711895 h 6857999"/>
              <a:gd name="connsiteX5416" fmla="*/ 1950186 w 4528142"/>
              <a:gd name="connsiteY5416" fmla="*/ 6701370 h 6857999"/>
              <a:gd name="connsiteX5417" fmla="*/ 1942965 w 4528142"/>
              <a:gd name="connsiteY5417" fmla="*/ 6689510 h 6857999"/>
              <a:gd name="connsiteX5418" fmla="*/ 1935744 w 4528142"/>
              <a:gd name="connsiteY5418" fmla="*/ 6677651 h 6857999"/>
              <a:gd name="connsiteX5419" fmla="*/ 1929470 w 4528142"/>
              <a:gd name="connsiteY5419" fmla="*/ 6665967 h 6857999"/>
              <a:gd name="connsiteX5420" fmla="*/ 1924706 w 4528142"/>
              <a:gd name="connsiteY5420" fmla="*/ 6655018 h 6857999"/>
              <a:gd name="connsiteX5421" fmla="*/ 1929344 w 4528142"/>
              <a:gd name="connsiteY5421" fmla="*/ 6650380 h 6857999"/>
              <a:gd name="connsiteX5422" fmla="*/ 1932717 w 4528142"/>
              <a:gd name="connsiteY5422" fmla="*/ 6647569 h 6857999"/>
              <a:gd name="connsiteX5423" fmla="*/ 1935491 w 4528142"/>
              <a:gd name="connsiteY5423" fmla="*/ 6646478 h 6857999"/>
              <a:gd name="connsiteX5424" fmla="*/ 1937105 w 4528142"/>
              <a:gd name="connsiteY5424" fmla="*/ 6646546 h 6857999"/>
              <a:gd name="connsiteX5425" fmla="*/ 1938440 w 4528142"/>
              <a:gd name="connsiteY5425" fmla="*/ 6646334 h 6857999"/>
              <a:gd name="connsiteX5426" fmla="*/ 1938789 w 4528142"/>
              <a:gd name="connsiteY5426" fmla="*/ 6648231 h 6857999"/>
              <a:gd name="connsiteX5427" fmla="*/ 1939874 w 4528142"/>
              <a:gd name="connsiteY5427" fmla="*/ 6651635 h 6857999"/>
              <a:gd name="connsiteX5428" fmla="*/ 1939694 w 4528142"/>
              <a:gd name="connsiteY5428" fmla="*/ 6656866 h 6857999"/>
              <a:gd name="connsiteX5429" fmla="*/ 1939657 w 4528142"/>
              <a:gd name="connsiteY5429" fmla="*/ 6659147 h 6857999"/>
              <a:gd name="connsiteX5430" fmla="*/ 1940568 w 4528142"/>
              <a:gd name="connsiteY5430" fmla="*/ 6661604 h 6857999"/>
              <a:gd name="connsiteX5431" fmla="*/ 1941691 w 4528142"/>
              <a:gd name="connsiteY5431" fmla="*/ 6662727 h 6857999"/>
              <a:gd name="connsiteX5432" fmla="*/ 1942812 w 4528142"/>
              <a:gd name="connsiteY5432" fmla="*/ 6663848 h 6857999"/>
              <a:gd name="connsiteX5433" fmla="*/ 1945481 w 4528142"/>
              <a:gd name="connsiteY5433" fmla="*/ 6663425 h 6857999"/>
              <a:gd name="connsiteX5434" fmla="*/ 1947975 w 4528142"/>
              <a:gd name="connsiteY5434" fmla="*/ 6662054 h 6857999"/>
              <a:gd name="connsiteX5435" fmla="*/ 1949908 w 4528142"/>
              <a:gd name="connsiteY5435" fmla="*/ 6660121 h 6857999"/>
              <a:gd name="connsiteX5436" fmla="*/ 1951278 w 4528142"/>
              <a:gd name="connsiteY5436" fmla="*/ 6657628 h 6857999"/>
              <a:gd name="connsiteX5437" fmla="*/ 1951983 w 4528142"/>
              <a:gd name="connsiteY5437" fmla="*/ 6655240 h 6857999"/>
              <a:gd name="connsiteX5438" fmla="*/ 1952406 w 4528142"/>
              <a:gd name="connsiteY5438" fmla="*/ 6652571 h 6857999"/>
              <a:gd name="connsiteX5439" fmla="*/ 1952057 w 4528142"/>
              <a:gd name="connsiteY5439" fmla="*/ 6650676 h 6857999"/>
              <a:gd name="connsiteX5440" fmla="*/ 1951427 w 4528142"/>
              <a:gd name="connsiteY5440" fmla="*/ 6648499 h 6857999"/>
              <a:gd name="connsiteX5441" fmla="*/ 1948552 w 4528142"/>
              <a:gd name="connsiteY5441" fmla="*/ 6644079 h 6857999"/>
              <a:gd name="connsiteX5442" fmla="*/ 1941749 w 4528142"/>
              <a:gd name="connsiteY5442" fmla="*/ 6635730 h 6857999"/>
              <a:gd name="connsiteX5443" fmla="*/ 1939541 w 4528142"/>
              <a:gd name="connsiteY5443" fmla="*/ 6631204 h 6857999"/>
              <a:gd name="connsiteX5444" fmla="*/ 1938525 w 4528142"/>
              <a:gd name="connsiteY5444" fmla="*/ 6629414 h 6857999"/>
              <a:gd name="connsiteX5445" fmla="*/ 1938561 w 4528142"/>
              <a:gd name="connsiteY5445" fmla="*/ 6627132 h 6857999"/>
              <a:gd name="connsiteX5446" fmla="*/ 1935438 w 4528142"/>
              <a:gd name="connsiteY5446" fmla="*/ 6626327 h 6857999"/>
              <a:gd name="connsiteX5447" fmla="*/ 1934771 w 4528142"/>
              <a:gd name="connsiteY5447" fmla="*/ 6626434 h 6857999"/>
              <a:gd name="connsiteX5448" fmla="*/ 1934385 w 4528142"/>
              <a:gd name="connsiteY5448" fmla="*/ 6626819 h 6857999"/>
              <a:gd name="connsiteX5449" fmla="*/ 1932066 w 4528142"/>
              <a:gd name="connsiteY5449" fmla="*/ 6629139 h 6857999"/>
              <a:gd name="connsiteX5450" fmla="*/ 1930413 w 4528142"/>
              <a:gd name="connsiteY5450" fmla="*/ 6631352 h 6857999"/>
              <a:gd name="connsiteX5451" fmla="*/ 1928549 w 4528142"/>
              <a:gd name="connsiteY5451" fmla="*/ 6634899 h 6857999"/>
              <a:gd name="connsiteX5452" fmla="*/ 1926125 w 4528142"/>
              <a:gd name="connsiteY5452" fmla="*/ 6637886 h 6857999"/>
              <a:gd name="connsiteX5453" fmla="*/ 1922822 w 4528142"/>
              <a:gd name="connsiteY5453" fmla="*/ 6642311 h 6857999"/>
              <a:gd name="connsiteX5454" fmla="*/ 1918782 w 4528142"/>
              <a:gd name="connsiteY5454" fmla="*/ 6645229 h 6857999"/>
              <a:gd name="connsiteX5455" fmla="*/ 1907531 w 4528142"/>
              <a:gd name="connsiteY5455" fmla="*/ 6623929 h 6857999"/>
              <a:gd name="connsiteX5456" fmla="*/ 1897896 w 4528142"/>
              <a:gd name="connsiteY5456" fmla="*/ 6602699 h 6857999"/>
              <a:gd name="connsiteX5457" fmla="*/ 1889208 w 4528142"/>
              <a:gd name="connsiteY5457" fmla="*/ 6581642 h 6857999"/>
              <a:gd name="connsiteX5458" fmla="*/ 1880133 w 4528142"/>
              <a:gd name="connsiteY5458" fmla="*/ 6560975 h 6857999"/>
              <a:gd name="connsiteX5459" fmla="*/ 1865321 w 4528142"/>
              <a:gd name="connsiteY5459" fmla="*/ 6519106 h 6857999"/>
              <a:gd name="connsiteX5460" fmla="*/ 1851736 w 4528142"/>
              <a:gd name="connsiteY5460" fmla="*/ 6477695 h 6857999"/>
              <a:gd name="connsiteX5461" fmla="*/ 1844557 w 4528142"/>
              <a:gd name="connsiteY5461" fmla="*/ 6457374 h 6857999"/>
              <a:gd name="connsiteX5462" fmla="*/ 1836992 w 4528142"/>
              <a:gd name="connsiteY5462" fmla="*/ 6437441 h 6857999"/>
              <a:gd name="connsiteX5463" fmla="*/ 1821194 w 4528142"/>
              <a:gd name="connsiteY5463" fmla="*/ 6397680 h 6857999"/>
              <a:gd name="connsiteX5464" fmla="*/ 1804942 w 4528142"/>
              <a:gd name="connsiteY5464" fmla="*/ 6356691 h 6857999"/>
              <a:gd name="connsiteX5465" fmla="*/ 1796920 w 4528142"/>
              <a:gd name="connsiteY5465" fmla="*/ 6335530 h 6857999"/>
              <a:gd name="connsiteX5466" fmla="*/ 1789392 w 4528142"/>
              <a:gd name="connsiteY5466" fmla="*/ 6313315 h 6857999"/>
              <a:gd name="connsiteX5467" fmla="*/ 1785316 w 4528142"/>
              <a:gd name="connsiteY5467" fmla="*/ 6318514 h 6857999"/>
              <a:gd name="connsiteX5468" fmla="*/ 1782187 w 4528142"/>
              <a:gd name="connsiteY5468" fmla="*/ 6323887 h 6857999"/>
              <a:gd name="connsiteX5469" fmla="*/ 1780005 w 4528142"/>
              <a:gd name="connsiteY5469" fmla="*/ 6329436 h 6857999"/>
              <a:gd name="connsiteX5470" fmla="*/ 1778210 w 4528142"/>
              <a:gd name="connsiteY5470" fmla="*/ 6334598 h 6857999"/>
              <a:gd name="connsiteX5471" fmla="*/ 1777082 w 4528142"/>
              <a:gd name="connsiteY5471" fmla="*/ 6339655 h 6857999"/>
              <a:gd name="connsiteX5472" fmla="*/ 1776515 w 4528142"/>
              <a:gd name="connsiteY5472" fmla="*/ 6345272 h 6857999"/>
              <a:gd name="connsiteX5473" fmla="*/ 1776336 w 4528142"/>
              <a:gd name="connsiteY5473" fmla="*/ 6350503 h 6857999"/>
              <a:gd name="connsiteX5474" fmla="*/ 1776717 w 4528142"/>
              <a:gd name="connsiteY5474" fmla="*/ 6356295 h 6857999"/>
              <a:gd name="connsiteX5475" fmla="*/ 1779026 w 4528142"/>
              <a:gd name="connsiteY5475" fmla="*/ 6366333 h 6857999"/>
              <a:gd name="connsiteX5476" fmla="*/ 1782562 w 4528142"/>
              <a:gd name="connsiteY5476" fmla="*/ 6376827 h 6857999"/>
              <a:gd name="connsiteX5477" fmla="*/ 1787045 w 4528142"/>
              <a:gd name="connsiteY5477" fmla="*/ 6387495 h 6857999"/>
              <a:gd name="connsiteX5478" fmla="*/ 1792197 w 4528142"/>
              <a:gd name="connsiteY5478" fmla="*/ 6398056 h 6857999"/>
              <a:gd name="connsiteX5479" fmla="*/ 1797559 w 4528142"/>
              <a:gd name="connsiteY5479" fmla="*/ 6407285 h 6857999"/>
              <a:gd name="connsiteX5480" fmla="*/ 1802256 w 4528142"/>
              <a:gd name="connsiteY5480" fmla="*/ 6416618 h 6857999"/>
              <a:gd name="connsiteX5481" fmla="*/ 1806284 w 4528142"/>
              <a:gd name="connsiteY5481" fmla="*/ 6426059 h 6857999"/>
              <a:gd name="connsiteX5482" fmla="*/ 1807826 w 4528142"/>
              <a:gd name="connsiteY5482" fmla="*/ 6430691 h 6857999"/>
              <a:gd name="connsiteX5483" fmla="*/ 1808032 w 4528142"/>
              <a:gd name="connsiteY5483" fmla="*/ 6435535 h 6857999"/>
              <a:gd name="connsiteX5484" fmla="*/ 1808625 w 4528142"/>
              <a:gd name="connsiteY5484" fmla="*/ 6439993 h 6857999"/>
              <a:gd name="connsiteX5485" fmla="*/ 1808936 w 4528142"/>
              <a:gd name="connsiteY5485" fmla="*/ 6444171 h 6857999"/>
              <a:gd name="connsiteX5486" fmla="*/ 1808195 w 4528142"/>
              <a:gd name="connsiteY5486" fmla="*/ 6448841 h 6857999"/>
              <a:gd name="connsiteX5487" fmla="*/ 1806507 w 4528142"/>
              <a:gd name="connsiteY5487" fmla="*/ 6453334 h 6857999"/>
              <a:gd name="connsiteX5488" fmla="*/ 1804538 w 4528142"/>
              <a:gd name="connsiteY5488" fmla="*/ 6457549 h 6857999"/>
              <a:gd name="connsiteX5489" fmla="*/ 1801900 w 4528142"/>
              <a:gd name="connsiteY5489" fmla="*/ 6461870 h 6857999"/>
              <a:gd name="connsiteX5490" fmla="*/ 1797930 w 4528142"/>
              <a:gd name="connsiteY5490" fmla="*/ 6466402 h 6857999"/>
              <a:gd name="connsiteX5491" fmla="*/ 1793292 w 4528142"/>
              <a:gd name="connsiteY5491" fmla="*/ 6471039 h 6857999"/>
              <a:gd name="connsiteX5492" fmla="*/ 1795722 w 4528142"/>
              <a:gd name="connsiteY5492" fmla="*/ 6461875 h 6857999"/>
              <a:gd name="connsiteX5493" fmla="*/ 1796993 w 4528142"/>
              <a:gd name="connsiteY5493" fmla="*/ 6453869 h 6857999"/>
              <a:gd name="connsiteX5494" fmla="*/ 1796717 w 4528142"/>
              <a:gd name="connsiteY5494" fmla="*/ 6447411 h 6857999"/>
              <a:gd name="connsiteX5495" fmla="*/ 1795669 w 4528142"/>
              <a:gd name="connsiteY5495" fmla="*/ 6441725 h 6857999"/>
              <a:gd name="connsiteX5496" fmla="*/ 1793568 w 4528142"/>
              <a:gd name="connsiteY5496" fmla="*/ 6436531 h 6857999"/>
              <a:gd name="connsiteX5497" fmla="*/ 1790974 w 4528142"/>
              <a:gd name="connsiteY5497" fmla="*/ 6432390 h 6857999"/>
              <a:gd name="connsiteX5498" fmla="*/ 1787992 w 4528142"/>
              <a:gd name="connsiteY5498" fmla="*/ 6428638 h 6857999"/>
              <a:gd name="connsiteX5499" fmla="*/ 1784625 w 4528142"/>
              <a:gd name="connsiteY5499" fmla="*/ 6425271 h 6857999"/>
              <a:gd name="connsiteX5500" fmla="*/ 1777224 w 4528142"/>
              <a:gd name="connsiteY5500" fmla="*/ 6418641 h 6857999"/>
              <a:gd name="connsiteX5501" fmla="*/ 1769716 w 4528142"/>
              <a:gd name="connsiteY5501" fmla="*/ 6412680 h 6857999"/>
              <a:gd name="connsiteX5502" fmla="*/ 1767684 w 4528142"/>
              <a:gd name="connsiteY5502" fmla="*/ 6409100 h 6857999"/>
              <a:gd name="connsiteX5503" fmla="*/ 1765089 w 4528142"/>
              <a:gd name="connsiteY5503" fmla="*/ 6404961 h 6857999"/>
              <a:gd name="connsiteX5504" fmla="*/ 1763549 w 4528142"/>
              <a:gd name="connsiteY5504" fmla="*/ 6400328 h 6857999"/>
              <a:gd name="connsiteX5505" fmla="*/ 1763449 w 4528142"/>
              <a:gd name="connsiteY5505" fmla="*/ 6394817 h 6857999"/>
              <a:gd name="connsiteX5506" fmla="*/ 1757932 w 4528142"/>
              <a:gd name="connsiteY5506" fmla="*/ 6400895 h 6857999"/>
              <a:gd name="connsiteX5507" fmla="*/ 1755189 w 4528142"/>
              <a:gd name="connsiteY5507" fmla="*/ 6405882 h 6857999"/>
              <a:gd name="connsiteX5508" fmla="*/ 1753675 w 4528142"/>
              <a:gd name="connsiteY5508" fmla="*/ 6411325 h 6857999"/>
              <a:gd name="connsiteX5509" fmla="*/ 1752827 w 4528142"/>
              <a:gd name="connsiteY5509" fmla="*/ 6416662 h 6857999"/>
              <a:gd name="connsiteX5510" fmla="*/ 1753034 w 4528142"/>
              <a:gd name="connsiteY5510" fmla="*/ 6421506 h 6857999"/>
              <a:gd name="connsiteX5511" fmla="*/ 1754856 w 4528142"/>
              <a:gd name="connsiteY5511" fmla="*/ 6426419 h 6857999"/>
              <a:gd name="connsiteX5512" fmla="*/ 1756888 w 4528142"/>
              <a:gd name="connsiteY5512" fmla="*/ 6429998 h 6857999"/>
              <a:gd name="connsiteX5513" fmla="*/ 1760044 w 4528142"/>
              <a:gd name="connsiteY5513" fmla="*/ 6434700 h 6857999"/>
              <a:gd name="connsiteX5514" fmla="*/ 1763411 w 4528142"/>
              <a:gd name="connsiteY5514" fmla="*/ 6438067 h 6857999"/>
              <a:gd name="connsiteX5515" fmla="*/ 1767058 w 4528142"/>
              <a:gd name="connsiteY5515" fmla="*/ 6441714 h 6857999"/>
              <a:gd name="connsiteX5516" fmla="*/ 1774953 w 4528142"/>
              <a:gd name="connsiteY5516" fmla="*/ 6447289 h 6857999"/>
              <a:gd name="connsiteX5517" fmla="*/ 1782004 w 4528142"/>
              <a:gd name="connsiteY5517" fmla="*/ 6452023 h 6857999"/>
              <a:gd name="connsiteX5518" fmla="*/ 1787198 w 4528142"/>
              <a:gd name="connsiteY5518" fmla="*/ 6454124 h 6857999"/>
              <a:gd name="connsiteX5519" fmla="*/ 1766682 w 4528142"/>
              <a:gd name="connsiteY5519" fmla="*/ 6470711 h 6857999"/>
              <a:gd name="connsiteX5520" fmla="*/ 1771071 w 4528142"/>
              <a:gd name="connsiteY5520" fmla="*/ 6469690 h 6857999"/>
              <a:gd name="connsiteX5521" fmla="*/ 1773740 w 4528142"/>
              <a:gd name="connsiteY5521" fmla="*/ 6469267 h 6857999"/>
              <a:gd name="connsiteX5522" fmla="*/ 1776408 w 4528142"/>
              <a:gd name="connsiteY5522" fmla="*/ 6468842 h 6857999"/>
              <a:gd name="connsiteX5523" fmla="*/ 1778583 w 4528142"/>
              <a:gd name="connsiteY5523" fmla="*/ 6469473 h 6857999"/>
              <a:gd name="connsiteX5524" fmla="*/ 1780479 w 4528142"/>
              <a:gd name="connsiteY5524" fmla="*/ 6469822 h 6857999"/>
              <a:gd name="connsiteX5525" fmla="*/ 1782268 w 4528142"/>
              <a:gd name="connsiteY5525" fmla="*/ 6470839 h 6857999"/>
              <a:gd name="connsiteX5526" fmla="*/ 1784969 w 4528142"/>
              <a:gd name="connsiteY5526" fmla="*/ 6474312 h 6857999"/>
              <a:gd name="connsiteX5527" fmla="*/ 1786229 w 4528142"/>
              <a:gd name="connsiteY5527" fmla="*/ 6478663 h 6857999"/>
              <a:gd name="connsiteX5528" fmla="*/ 1786611 w 4528142"/>
              <a:gd name="connsiteY5528" fmla="*/ 6484455 h 6857999"/>
              <a:gd name="connsiteX5529" fmla="*/ 1787055 w 4528142"/>
              <a:gd name="connsiteY5529" fmla="*/ 6498042 h 6857999"/>
              <a:gd name="connsiteX5530" fmla="*/ 1791693 w 4528142"/>
              <a:gd name="connsiteY5530" fmla="*/ 6493404 h 6857999"/>
              <a:gd name="connsiteX5531" fmla="*/ 1795558 w 4528142"/>
              <a:gd name="connsiteY5531" fmla="*/ 6489539 h 6857999"/>
              <a:gd name="connsiteX5532" fmla="*/ 1799491 w 4528142"/>
              <a:gd name="connsiteY5532" fmla="*/ 6487288 h 6857999"/>
              <a:gd name="connsiteX5533" fmla="*/ 1803706 w 4528142"/>
              <a:gd name="connsiteY5533" fmla="*/ 6485318 h 6857999"/>
              <a:gd name="connsiteX5534" fmla="*/ 1807920 w 4528142"/>
              <a:gd name="connsiteY5534" fmla="*/ 6483349 h 6857999"/>
              <a:gd name="connsiteX5535" fmla="*/ 1814416 w 4528142"/>
              <a:gd name="connsiteY5535" fmla="*/ 6481342 h 6857999"/>
              <a:gd name="connsiteX5536" fmla="*/ 1830956 w 4528142"/>
              <a:gd name="connsiteY5536" fmla="*/ 6475465 h 6857999"/>
              <a:gd name="connsiteX5537" fmla="*/ 1829723 w 4528142"/>
              <a:gd name="connsiteY5537" fmla="*/ 6481189 h 6857999"/>
              <a:gd name="connsiteX5538" fmla="*/ 1828594 w 4528142"/>
              <a:gd name="connsiteY5538" fmla="*/ 6486244 h 6857999"/>
              <a:gd name="connsiteX5539" fmla="*/ 1828415 w 4528142"/>
              <a:gd name="connsiteY5539" fmla="*/ 6491476 h 6857999"/>
              <a:gd name="connsiteX5540" fmla="*/ 1829007 w 4528142"/>
              <a:gd name="connsiteY5540" fmla="*/ 6495933 h 6857999"/>
              <a:gd name="connsiteX5541" fmla="*/ 1830267 w 4528142"/>
              <a:gd name="connsiteY5541" fmla="*/ 6500285 h 6857999"/>
              <a:gd name="connsiteX5542" fmla="*/ 1831633 w 4528142"/>
              <a:gd name="connsiteY5542" fmla="*/ 6503970 h 6857999"/>
              <a:gd name="connsiteX5543" fmla="*/ 1833698 w 4528142"/>
              <a:gd name="connsiteY5543" fmla="*/ 6511446 h 6857999"/>
              <a:gd name="connsiteX5544" fmla="*/ 1835450 w 4528142"/>
              <a:gd name="connsiteY5544" fmla="*/ 6514744 h 6857999"/>
              <a:gd name="connsiteX5545" fmla="*/ 1835868 w 4528142"/>
              <a:gd name="connsiteY5545" fmla="*/ 6518254 h 6857999"/>
              <a:gd name="connsiteX5546" fmla="*/ 1836286 w 4528142"/>
              <a:gd name="connsiteY5546" fmla="*/ 6521765 h 6857999"/>
              <a:gd name="connsiteX5547" fmla="*/ 1835757 w 4528142"/>
              <a:gd name="connsiteY5547" fmla="*/ 6525100 h 6857999"/>
              <a:gd name="connsiteX5548" fmla="*/ 1834174 w 4528142"/>
              <a:gd name="connsiteY5548" fmla="*/ 6528928 h 6857999"/>
              <a:gd name="connsiteX5549" fmla="*/ 1831362 w 4528142"/>
              <a:gd name="connsiteY5549" fmla="*/ 6532301 h 6857999"/>
              <a:gd name="connsiteX5550" fmla="*/ 1827111 w 4528142"/>
              <a:gd name="connsiteY5550" fmla="*/ 6536552 h 6857999"/>
              <a:gd name="connsiteX5551" fmla="*/ 1822579 w 4528142"/>
              <a:gd name="connsiteY5551" fmla="*/ 6540523 h 6857999"/>
              <a:gd name="connsiteX5552" fmla="*/ 1822680 w 4528142"/>
              <a:gd name="connsiteY5552" fmla="*/ 6546034 h 6857999"/>
              <a:gd name="connsiteX5553" fmla="*/ 1823939 w 4528142"/>
              <a:gd name="connsiteY5553" fmla="*/ 6550387 h 6857999"/>
              <a:gd name="connsiteX5554" fmla="*/ 1825798 w 4528142"/>
              <a:gd name="connsiteY5554" fmla="*/ 6553019 h 6857999"/>
              <a:gd name="connsiteX5555" fmla="*/ 1827481 w 4528142"/>
              <a:gd name="connsiteY5555" fmla="*/ 6554702 h 6857999"/>
              <a:gd name="connsiteX5556" fmla="*/ 1829832 w 4528142"/>
              <a:gd name="connsiteY5556" fmla="*/ 6556279 h 6857999"/>
              <a:gd name="connsiteX5557" fmla="*/ 1832394 w 4528142"/>
              <a:gd name="connsiteY5557" fmla="*/ 6556522 h 6857999"/>
              <a:gd name="connsiteX5558" fmla="*/ 1837239 w 4528142"/>
              <a:gd name="connsiteY5558" fmla="*/ 6556729 h 6857999"/>
              <a:gd name="connsiteX5559" fmla="*/ 1842751 w 4528142"/>
              <a:gd name="connsiteY5559" fmla="*/ 6556829 h 6857999"/>
              <a:gd name="connsiteX5560" fmla="*/ 1845312 w 4528142"/>
              <a:gd name="connsiteY5560" fmla="*/ 6557074 h 6857999"/>
              <a:gd name="connsiteX5561" fmla="*/ 1848050 w 4528142"/>
              <a:gd name="connsiteY5561" fmla="*/ 6558264 h 6857999"/>
              <a:gd name="connsiteX5562" fmla="*/ 1849734 w 4528142"/>
              <a:gd name="connsiteY5562" fmla="*/ 6559948 h 6857999"/>
              <a:gd name="connsiteX5563" fmla="*/ 1851205 w 4528142"/>
              <a:gd name="connsiteY5563" fmla="*/ 6562967 h 6857999"/>
              <a:gd name="connsiteX5564" fmla="*/ 1852572 w 4528142"/>
              <a:gd name="connsiteY5564" fmla="*/ 6566650 h 6857999"/>
              <a:gd name="connsiteX5565" fmla="*/ 1852953 w 4528142"/>
              <a:gd name="connsiteY5565" fmla="*/ 6572442 h 6857999"/>
              <a:gd name="connsiteX5566" fmla="*/ 1849861 w 4528142"/>
              <a:gd name="connsiteY5566" fmla="*/ 6575534 h 6857999"/>
              <a:gd name="connsiteX5567" fmla="*/ 1847541 w 4528142"/>
              <a:gd name="connsiteY5567" fmla="*/ 6577854 h 6857999"/>
              <a:gd name="connsiteX5568" fmla="*/ 1844942 w 4528142"/>
              <a:gd name="connsiteY5568" fmla="*/ 6579891 h 6857999"/>
              <a:gd name="connsiteX5569" fmla="*/ 1842835 w 4528142"/>
              <a:gd name="connsiteY5569" fmla="*/ 6580876 h 6857999"/>
              <a:gd name="connsiteX5570" fmla="*/ 1841008 w 4528142"/>
              <a:gd name="connsiteY5570" fmla="*/ 6582143 h 6857999"/>
              <a:gd name="connsiteX5571" fmla="*/ 1839779 w 4528142"/>
              <a:gd name="connsiteY5571" fmla="*/ 6581687 h 6857999"/>
              <a:gd name="connsiteX5572" fmla="*/ 1836550 w 4528142"/>
              <a:gd name="connsiteY5572" fmla="*/ 6581549 h 6857999"/>
              <a:gd name="connsiteX5573" fmla="*/ 1833040 w 4528142"/>
              <a:gd name="connsiteY5573" fmla="*/ 6581131 h 6857999"/>
              <a:gd name="connsiteX5574" fmla="*/ 1830864 w 4528142"/>
              <a:gd name="connsiteY5574" fmla="*/ 6580500 h 6857999"/>
              <a:gd name="connsiteX5575" fmla="*/ 1828862 w 4528142"/>
              <a:gd name="connsiteY5575" fmla="*/ 6580819 h 6857999"/>
              <a:gd name="connsiteX5576" fmla="*/ 1826756 w 4528142"/>
              <a:gd name="connsiteY5576" fmla="*/ 6581803 h 6857999"/>
              <a:gd name="connsiteX5577" fmla="*/ 1824649 w 4528142"/>
              <a:gd name="connsiteY5577" fmla="*/ 6582788 h 6857999"/>
              <a:gd name="connsiteX5578" fmla="*/ 1822435 w 4528142"/>
              <a:gd name="connsiteY5578" fmla="*/ 6584440 h 6857999"/>
              <a:gd name="connsiteX5579" fmla="*/ 1823097 w 4528142"/>
              <a:gd name="connsiteY5579" fmla="*/ 6590514 h 6857999"/>
              <a:gd name="connsiteX5580" fmla="*/ 1824114 w 4528142"/>
              <a:gd name="connsiteY5580" fmla="*/ 6592302 h 6857999"/>
              <a:gd name="connsiteX5581" fmla="*/ 1824743 w 4528142"/>
              <a:gd name="connsiteY5581" fmla="*/ 6594478 h 6857999"/>
              <a:gd name="connsiteX5582" fmla="*/ 1827762 w 4528142"/>
              <a:gd name="connsiteY5582" fmla="*/ 6595950 h 6857999"/>
              <a:gd name="connsiteX5583" fmla="*/ 1830498 w 4528142"/>
              <a:gd name="connsiteY5583" fmla="*/ 6597141 h 6857999"/>
              <a:gd name="connsiteX5584" fmla="*/ 1833623 w 4528142"/>
              <a:gd name="connsiteY5584" fmla="*/ 6597945 h 6857999"/>
              <a:gd name="connsiteX5585" fmla="*/ 1836465 w 4528142"/>
              <a:gd name="connsiteY5585" fmla="*/ 6598470 h 6857999"/>
              <a:gd name="connsiteX5586" fmla="*/ 1837937 w 4528142"/>
              <a:gd name="connsiteY5586" fmla="*/ 6601488 h 6857999"/>
              <a:gd name="connsiteX5587" fmla="*/ 1838954 w 4528142"/>
              <a:gd name="connsiteY5587" fmla="*/ 6603277 h 6857999"/>
              <a:gd name="connsiteX5588" fmla="*/ 1839477 w 4528142"/>
              <a:gd name="connsiteY5588" fmla="*/ 6606121 h 6857999"/>
              <a:gd name="connsiteX5589" fmla="*/ 1841235 w 4528142"/>
              <a:gd name="connsiteY5589" fmla="*/ 6603240 h 6857999"/>
              <a:gd name="connsiteX5590" fmla="*/ 1842501 w 4528142"/>
              <a:gd name="connsiteY5590" fmla="*/ 6601413 h 6857999"/>
              <a:gd name="connsiteX5591" fmla="*/ 1844190 w 4528142"/>
              <a:gd name="connsiteY5591" fmla="*/ 6596919 h 6857999"/>
              <a:gd name="connsiteX5592" fmla="*/ 1845461 w 4528142"/>
              <a:gd name="connsiteY5592" fmla="*/ 6588913 h 6857999"/>
              <a:gd name="connsiteX5593" fmla="*/ 1847044 w 4528142"/>
              <a:gd name="connsiteY5593" fmla="*/ 6585085 h 6857999"/>
              <a:gd name="connsiteX5594" fmla="*/ 1848309 w 4528142"/>
              <a:gd name="connsiteY5594" fmla="*/ 6583259 h 6857999"/>
              <a:gd name="connsiteX5595" fmla="*/ 1850066 w 4528142"/>
              <a:gd name="connsiteY5595" fmla="*/ 6580379 h 6857999"/>
              <a:gd name="connsiteX5596" fmla="*/ 1851999 w 4528142"/>
              <a:gd name="connsiteY5596" fmla="*/ 6578446 h 6857999"/>
              <a:gd name="connsiteX5597" fmla="*/ 1854704 w 4528142"/>
              <a:gd name="connsiteY5597" fmla="*/ 6575741 h 6857999"/>
              <a:gd name="connsiteX5598" fmla="*/ 1857866 w 4528142"/>
              <a:gd name="connsiteY5598" fmla="*/ 6574264 h 6857999"/>
              <a:gd name="connsiteX5599" fmla="*/ 1861799 w 4528142"/>
              <a:gd name="connsiteY5599" fmla="*/ 6572013 h 6857999"/>
              <a:gd name="connsiteX5600" fmla="*/ 1865288 w 4528142"/>
              <a:gd name="connsiteY5600" fmla="*/ 6597146 h 6857999"/>
              <a:gd name="connsiteX5601" fmla="*/ 1868120 w 4528142"/>
              <a:gd name="connsiteY5601" fmla="*/ 6610028 h 6857999"/>
              <a:gd name="connsiteX5602" fmla="*/ 1871620 w 4528142"/>
              <a:gd name="connsiteY5602" fmla="*/ 6622803 h 6857999"/>
              <a:gd name="connsiteX5603" fmla="*/ 1875998 w 4528142"/>
              <a:gd name="connsiteY5603" fmla="*/ 6634136 h 6857999"/>
              <a:gd name="connsiteX5604" fmla="*/ 1878380 w 4528142"/>
              <a:gd name="connsiteY5604" fmla="*/ 6639612 h 6857999"/>
              <a:gd name="connsiteX5605" fmla="*/ 1881149 w 4528142"/>
              <a:gd name="connsiteY5605" fmla="*/ 6644700 h 6857999"/>
              <a:gd name="connsiteX5606" fmla="*/ 1884691 w 4528142"/>
              <a:gd name="connsiteY5606" fmla="*/ 6649014 h 6857999"/>
              <a:gd name="connsiteX5607" fmla="*/ 1888339 w 4528142"/>
              <a:gd name="connsiteY5607" fmla="*/ 6652662 h 6857999"/>
              <a:gd name="connsiteX5608" fmla="*/ 1892654 w 4528142"/>
              <a:gd name="connsiteY5608" fmla="*/ 6656205 h 6857999"/>
              <a:gd name="connsiteX5609" fmla="*/ 1896900 w 4528142"/>
              <a:gd name="connsiteY5609" fmla="*/ 6658131 h 6857999"/>
              <a:gd name="connsiteX5610" fmla="*/ 1891738 w 4528142"/>
              <a:gd name="connsiteY5610" fmla="*/ 6659926 h 6857999"/>
              <a:gd name="connsiteX5611" fmla="*/ 1887910 w 4528142"/>
              <a:gd name="connsiteY5611" fmla="*/ 6661509 h 6857999"/>
              <a:gd name="connsiteX5612" fmla="*/ 1885977 w 4528142"/>
              <a:gd name="connsiteY5612" fmla="*/ 6663442 h 6857999"/>
              <a:gd name="connsiteX5613" fmla="*/ 1884325 w 4528142"/>
              <a:gd name="connsiteY5613" fmla="*/ 6665655 h 6857999"/>
              <a:gd name="connsiteX5614" fmla="*/ 1882462 w 4528142"/>
              <a:gd name="connsiteY5614" fmla="*/ 6669203 h 6857999"/>
              <a:gd name="connsiteX5615" fmla="*/ 1880318 w 4528142"/>
              <a:gd name="connsiteY5615" fmla="*/ 6672469 h 6857999"/>
              <a:gd name="connsiteX5616" fmla="*/ 1877014 w 4528142"/>
              <a:gd name="connsiteY5616" fmla="*/ 6676895 h 6857999"/>
              <a:gd name="connsiteX5617" fmla="*/ 1871216 w 4528142"/>
              <a:gd name="connsiteY5617" fmla="*/ 6682693 h 6857999"/>
              <a:gd name="connsiteX5618" fmla="*/ 1872687 w 4528142"/>
              <a:gd name="connsiteY5618" fmla="*/ 6685711 h 6857999"/>
              <a:gd name="connsiteX5619" fmla="*/ 1873318 w 4528142"/>
              <a:gd name="connsiteY5619" fmla="*/ 6687886 h 6857999"/>
              <a:gd name="connsiteX5620" fmla="*/ 1874721 w 4528142"/>
              <a:gd name="connsiteY5620" fmla="*/ 6689289 h 6857999"/>
              <a:gd name="connsiteX5621" fmla="*/ 1877178 w 4528142"/>
              <a:gd name="connsiteY5621" fmla="*/ 6690200 h 6857999"/>
              <a:gd name="connsiteX5622" fmla="*/ 1878124 w 4528142"/>
              <a:gd name="connsiteY5622" fmla="*/ 6690375 h 6857999"/>
              <a:gd name="connsiteX5623" fmla="*/ 1880407 w 4528142"/>
              <a:gd name="connsiteY5623" fmla="*/ 6690337 h 6857999"/>
              <a:gd name="connsiteX5624" fmla="*/ 1884516 w 4528142"/>
              <a:gd name="connsiteY5624" fmla="*/ 6689035 h 6857999"/>
              <a:gd name="connsiteX5625" fmla="*/ 1888905 w 4528142"/>
              <a:gd name="connsiteY5625" fmla="*/ 6688013 h 6857999"/>
              <a:gd name="connsiteX5626" fmla="*/ 1890625 w 4528142"/>
              <a:gd name="connsiteY5626" fmla="*/ 6687415 h 6857999"/>
              <a:gd name="connsiteX5627" fmla="*/ 1892521 w 4528142"/>
              <a:gd name="connsiteY5627" fmla="*/ 6687764 h 6857999"/>
              <a:gd name="connsiteX5628" fmla="*/ 1894417 w 4528142"/>
              <a:gd name="connsiteY5628" fmla="*/ 6688113 h 6857999"/>
              <a:gd name="connsiteX5629" fmla="*/ 1896100 w 4528142"/>
              <a:gd name="connsiteY5629" fmla="*/ 6689796 h 6857999"/>
              <a:gd name="connsiteX5630" fmla="*/ 1897010 w 4528142"/>
              <a:gd name="connsiteY5630" fmla="*/ 6692254 h 6857999"/>
              <a:gd name="connsiteX5631" fmla="*/ 1897428 w 4528142"/>
              <a:gd name="connsiteY5631" fmla="*/ 6695764 h 6857999"/>
              <a:gd name="connsiteX5632" fmla="*/ 1895882 w 4528142"/>
              <a:gd name="connsiteY5632" fmla="*/ 6697310 h 6857999"/>
              <a:gd name="connsiteX5633" fmla="*/ 1893495 w 4528142"/>
              <a:gd name="connsiteY5633" fmla="*/ 6698014 h 6857999"/>
              <a:gd name="connsiteX5634" fmla="*/ 1892546 w 4528142"/>
              <a:gd name="connsiteY5634" fmla="*/ 6697839 h 6857999"/>
              <a:gd name="connsiteX5635" fmla="*/ 1891038 w 4528142"/>
              <a:gd name="connsiteY5635" fmla="*/ 6697104 h 6857999"/>
              <a:gd name="connsiteX5636" fmla="*/ 1888618 w 4528142"/>
              <a:gd name="connsiteY5636" fmla="*/ 6693911 h 6857999"/>
              <a:gd name="connsiteX5637" fmla="*/ 1886093 w 4528142"/>
              <a:gd name="connsiteY5637" fmla="*/ 6691386 h 6857999"/>
              <a:gd name="connsiteX5638" fmla="*/ 1896247 w 4528142"/>
              <a:gd name="connsiteY5638" fmla="*/ 6721637 h 6857999"/>
              <a:gd name="connsiteX5639" fmla="*/ 1907281 w 4528142"/>
              <a:gd name="connsiteY5639" fmla="*/ 6750450 h 6857999"/>
              <a:gd name="connsiteX5640" fmla="*/ 1918420 w 4528142"/>
              <a:gd name="connsiteY5640" fmla="*/ 6778594 h 6857999"/>
              <a:gd name="connsiteX5641" fmla="*/ 1930438 w 4528142"/>
              <a:gd name="connsiteY5641" fmla="*/ 6805298 h 6857999"/>
              <a:gd name="connsiteX5642" fmla="*/ 1945440 w 4528142"/>
              <a:gd name="connsiteY5642" fmla="*/ 6829579 h 6857999"/>
              <a:gd name="connsiteX5643" fmla="*/ 1961218 w 4528142"/>
              <a:gd name="connsiteY5643" fmla="*/ 6853086 h 6857999"/>
              <a:gd name="connsiteX5644" fmla="*/ 1964706 w 4528142"/>
              <a:gd name="connsiteY5644" fmla="*/ 6857999 h 6857999"/>
              <a:gd name="connsiteX5645" fmla="*/ 1909765 w 4528142"/>
              <a:gd name="connsiteY5645" fmla="*/ 6857999 h 6857999"/>
              <a:gd name="connsiteX5646" fmla="*/ 1902244 w 4528142"/>
              <a:gd name="connsiteY5646" fmla="*/ 6849767 h 6857999"/>
              <a:gd name="connsiteX5647" fmla="*/ 1887727 w 4528142"/>
              <a:gd name="connsiteY5647" fmla="*/ 6830612 h 6857999"/>
              <a:gd name="connsiteX5648" fmla="*/ 1873984 w 4528142"/>
              <a:gd name="connsiteY5648" fmla="*/ 6810685 h 6857999"/>
              <a:gd name="connsiteX5649" fmla="*/ 1859572 w 4528142"/>
              <a:gd name="connsiteY5649" fmla="*/ 6790862 h 6857999"/>
              <a:gd name="connsiteX5650" fmla="*/ 1844881 w 4528142"/>
              <a:gd name="connsiteY5650" fmla="*/ 6770759 h 6857999"/>
              <a:gd name="connsiteX5651" fmla="*/ 1787834 w 4528142"/>
              <a:gd name="connsiteY5651" fmla="*/ 6689751 h 6857999"/>
              <a:gd name="connsiteX5652" fmla="*/ 1780788 w 4528142"/>
              <a:gd name="connsiteY5652" fmla="*/ 6678840 h 6857999"/>
              <a:gd name="connsiteX5653" fmla="*/ 1774022 w 4528142"/>
              <a:gd name="connsiteY5653" fmla="*/ 6668209 h 6857999"/>
              <a:gd name="connsiteX5654" fmla="*/ 1762210 w 4528142"/>
              <a:gd name="connsiteY5654" fmla="*/ 6646349 h 6857999"/>
              <a:gd name="connsiteX5655" fmla="*/ 1750892 w 4528142"/>
              <a:gd name="connsiteY5655" fmla="*/ 6623434 h 6857999"/>
              <a:gd name="connsiteX5656" fmla="*/ 1739466 w 4528142"/>
              <a:gd name="connsiteY5656" fmla="*/ 6601187 h 6857999"/>
              <a:gd name="connsiteX5657" fmla="*/ 1718163 w 4528142"/>
              <a:gd name="connsiteY5657" fmla="*/ 6555148 h 6857999"/>
              <a:gd name="connsiteX5658" fmla="*/ 1707898 w 4528142"/>
              <a:gd name="connsiteY5658" fmla="*/ 6531741 h 6857999"/>
              <a:gd name="connsiteX5659" fmla="*/ 1698299 w 4528142"/>
              <a:gd name="connsiteY5659" fmla="*/ 6508229 h 6857999"/>
              <a:gd name="connsiteX5660" fmla="*/ 1688981 w 4528142"/>
              <a:gd name="connsiteY5660" fmla="*/ 6484998 h 6857999"/>
              <a:gd name="connsiteX5661" fmla="*/ 1680156 w 4528142"/>
              <a:gd name="connsiteY5661" fmla="*/ 6460712 h 6857999"/>
              <a:gd name="connsiteX5662" fmla="*/ 1677218 w 4528142"/>
              <a:gd name="connsiteY5662" fmla="*/ 6448498 h 6857999"/>
              <a:gd name="connsiteX5663" fmla="*/ 1673718 w 4528142"/>
              <a:gd name="connsiteY5663" fmla="*/ 6435723 h 6857999"/>
              <a:gd name="connsiteX5664" fmla="*/ 1670780 w 4528142"/>
              <a:gd name="connsiteY5664" fmla="*/ 6423509 h 6857999"/>
              <a:gd name="connsiteX5665" fmla="*/ 1668334 w 4528142"/>
              <a:gd name="connsiteY5665" fmla="*/ 6410242 h 6857999"/>
              <a:gd name="connsiteX5666" fmla="*/ 1667074 w 4528142"/>
              <a:gd name="connsiteY5666" fmla="*/ 6405889 h 6857999"/>
              <a:gd name="connsiteX5667" fmla="*/ 1664655 w 4528142"/>
              <a:gd name="connsiteY5667" fmla="*/ 6402696 h 6857999"/>
              <a:gd name="connsiteX5668" fmla="*/ 1662691 w 4528142"/>
              <a:gd name="connsiteY5668" fmla="*/ 6400732 h 6857999"/>
              <a:gd name="connsiteX5669" fmla="*/ 1659954 w 4528142"/>
              <a:gd name="connsiteY5669" fmla="*/ 6399542 h 6857999"/>
              <a:gd name="connsiteX5670" fmla="*/ 1656618 w 4528142"/>
              <a:gd name="connsiteY5670" fmla="*/ 6400070 h 6857999"/>
              <a:gd name="connsiteX5671" fmla="*/ 1652228 w 4528142"/>
              <a:gd name="connsiteY5671" fmla="*/ 6401092 h 6857999"/>
              <a:gd name="connsiteX5672" fmla="*/ 1648189 w 4528142"/>
              <a:gd name="connsiteY5672" fmla="*/ 6404010 h 6857999"/>
              <a:gd name="connsiteX5673" fmla="*/ 1642709 w 4528142"/>
              <a:gd name="connsiteY5673" fmla="*/ 6407806 h 6857999"/>
              <a:gd name="connsiteX5674" fmla="*/ 1643001 w 4528142"/>
              <a:gd name="connsiteY5674" fmla="*/ 6395730 h 6857999"/>
              <a:gd name="connsiteX5675" fmla="*/ 1642345 w 4528142"/>
              <a:gd name="connsiteY5675" fmla="*/ 6383478 h 6857999"/>
              <a:gd name="connsiteX5676" fmla="*/ 1641969 w 4528142"/>
              <a:gd name="connsiteY5676" fmla="*/ 6371508 h 6857999"/>
              <a:gd name="connsiteX5677" fmla="*/ 1640540 w 4528142"/>
              <a:gd name="connsiteY5677" fmla="*/ 6360029 h 6857999"/>
              <a:gd name="connsiteX5678" fmla="*/ 1637787 w 4528142"/>
              <a:gd name="connsiteY5678" fmla="*/ 6336406 h 6857999"/>
              <a:gd name="connsiteX5679" fmla="*/ 1632927 w 4528142"/>
              <a:gd name="connsiteY5679" fmla="*/ 6313768 h 6857999"/>
              <a:gd name="connsiteX5680" fmla="*/ 1627681 w 4528142"/>
              <a:gd name="connsiteY5680" fmla="*/ 6291515 h 6857999"/>
              <a:gd name="connsiteX5681" fmla="*/ 1620433 w 4528142"/>
              <a:gd name="connsiteY5681" fmla="*/ 6269580 h 6857999"/>
              <a:gd name="connsiteX5682" fmla="*/ 1613746 w 4528142"/>
              <a:gd name="connsiteY5682" fmla="*/ 6248207 h 6857999"/>
              <a:gd name="connsiteX5683" fmla="*/ 1604673 w 4528142"/>
              <a:gd name="connsiteY5683" fmla="*/ 6227537 h 6857999"/>
              <a:gd name="connsiteX5684" fmla="*/ 1597600 w 4528142"/>
              <a:gd name="connsiteY5684" fmla="*/ 6206551 h 6857999"/>
              <a:gd name="connsiteX5685" fmla="*/ 1589753 w 4528142"/>
              <a:gd name="connsiteY5685" fmla="*/ 6186336 h 6857999"/>
              <a:gd name="connsiteX5686" fmla="*/ 1580854 w 4528142"/>
              <a:gd name="connsiteY5686" fmla="*/ 6166615 h 6857999"/>
              <a:gd name="connsiteX5687" fmla="*/ 1572234 w 4528142"/>
              <a:gd name="connsiteY5687" fmla="*/ 6147175 h 6857999"/>
              <a:gd name="connsiteX5688" fmla="*/ 1563125 w 4528142"/>
              <a:gd name="connsiteY5688" fmla="*/ 6128787 h 6857999"/>
              <a:gd name="connsiteX5689" fmla="*/ 1554081 w 4528142"/>
              <a:gd name="connsiteY5689" fmla="*/ 6112016 h 6857999"/>
              <a:gd name="connsiteX5690" fmla="*/ 1536170 w 4528142"/>
              <a:gd name="connsiteY5690" fmla="*/ 6079418 h 6857999"/>
              <a:gd name="connsiteX5691" fmla="*/ 1564480 w 4528142"/>
              <a:gd name="connsiteY5691" fmla="*/ 6062894 h 6857999"/>
              <a:gd name="connsiteX5692" fmla="*/ 1554522 w 4528142"/>
              <a:gd name="connsiteY5692" fmla="*/ 6049843 h 6857999"/>
              <a:gd name="connsiteX5693" fmla="*/ 1545055 w 4528142"/>
              <a:gd name="connsiteY5693" fmla="*/ 6035739 h 6857999"/>
              <a:gd name="connsiteX5694" fmla="*/ 1535802 w 4528142"/>
              <a:gd name="connsiteY5694" fmla="*/ 6020300 h 6857999"/>
              <a:gd name="connsiteX5695" fmla="*/ 1527426 w 4528142"/>
              <a:gd name="connsiteY5695" fmla="*/ 6003422 h 6857999"/>
              <a:gd name="connsiteX5696" fmla="*/ 1520596 w 4528142"/>
              <a:gd name="connsiteY5696" fmla="*/ 5984997 h 6857999"/>
              <a:gd name="connsiteX5697" fmla="*/ 1514328 w 4528142"/>
              <a:gd name="connsiteY5697" fmla="*/ 5967135 h 6857999"/>
              <a:gd name="connsiteX5698" fmla="*/ 1509325 w 4528142"/>
              <a:gd name="connsiteY5698" fmla="*/ 5947445 h 6857999"/>
              <a:gd name="connsiteX5699" fmla="*/ 1505094 w 4528142"/>
              <a:gd name="connsiteY5699" fmla="*/ 5926982 h 6857999"/>
              <a:gd name="connsiteX5700" fmla="*/ 1502199 w 4528142"/>
              <a:gd name="connsiteY5700" fmla="*/ 5906307 h 6857999"/>
              <a:gd name="connsiteX5701" fmla="*/ 1499304 w 4528142"/>
              <a:gd name="connsiteY5701" fmla="*/ 5885633 h 6857999"/>
              <a:gd name="connsiteX5702" fmla="*/ 1496513 w 4528142"/>
              <a:gd name="connsiteY5702" fmla="*/ 5864292 h 6857999"/>
              <a:gd name="connsiteX5703" fmla="*/ 1495233 w 4528142"/>
              <a:gd name="connsiteY5703" fmla="*/ 5843685 h 6857999"/>
              <a:gd name="connsiteX5704" fmla="*/ 1494444 w 4528142"/>
              <a:gd name="connsiteY5704" fmla="*/ 5822026 h 6857999"/>
              <a:gd name="connsiteX5705" fmla="*/ 1494110 w 4528142"/>
              <a:gd name="connsiteY5705" fmla="*/ 5801595 h 6857999"/>
              <a:gd name="connsiteX5706" fmla="*/ 1494164 w 4528142"/>
              <a:gd name="connsiteY5706" fmla="*/ 5780778 h 6857999"/>
              <a:gd name="connsiteX5707" fmla="*/ 1494954 w 4528142"/>
              <a:gd name="connsiteY5707" fmla="*/ 5761469 h 6857999"/>
              <a:gd name="connsiteX5708" fmla="*/ 1492741 w 4528142"/>
              <a:gd name="connsiteY5708" fmla="*/ 5763121 h 6857999"/>
              <a:gd name="connsiteX5709" fmla="*/ 1491195 w 4528142"/>
              <a:gd name="connsiteY5709" fmla="*/ 5764667 h 6857999"/>
              <a:gd name="connsiteX5710" fmla="*/ 1489929 w 4528142"/>
              <a:gd name="connsiteY5710" fmla="*/ 5766494 h 6857999"/>
              <a:gd name="connsiteX5711" fmla="*/ 1489892 w 4528142"/>
              <a:gd name="connsiteY5711" fmla="*/ 5768775 h 6857999"/>
              <a:gd name="connsiteX5712" fmla="*/ 1489257 w 4528142"/>
              <a:gd name="connsiteY5712" fmla="*/ 5772777 h 6857999"/>
              <a:gd name="connsiteX5713" fmla="*/ 1488796 w 4528142"/>
              <a:gd name="connsiteY5713" fmla="*/ 5777728 h 6857999"/>
              <a:gd name="connsiteX5714" fmla="*/ 1485397 w 4528142"/>
              <a:gd name="connsiteY5714" fmla="*/ 5770464 h 6857999"/>
              <a:gd name="connsiteX5715" fmla="*/ 1483158 w 4528142"/>
              <a:gd name="connsiteY5715" fmla="*/ 5762040 h 6857999"/>
              <a:gd name="connsiteX5716" fmla="*/ 1481411 w 4528142"/>
              <a:gd name="connsiteY5716" fmla="*/ 5752565 h 6857999"/>
              <a:gd name="connsiteX5717" fmla="*/ 1480051 w 4528142"/>
              <a:gd name="connsiteY5717" fmla="*/ 5742700 h 6857999"/>
              <a:gd name="connsiteX5718" fmla="*/ 1478595 w 4528142"/>
              <a:gd name="connsiteY5718" fmla="*/ 5721146 h 6857999"/>
              <a:gd name="connsiteX5719" fmla="*/ 1477525 w 4528142"/>
              <a:gd name="connsiteY5719" fmla="*/ 5699207 h 6857999"/>
              <a:gd name="connsiteX5720" fmla="*/ 1477043 w 4528142"/>
              <a:gd name="connsiteY5720" fmla="*/ 5687904 h 6857999"/>
              <a:gd name="connsiteX5721" fmla="*/ 1474736 w 4528142"/>
              <a:gd name="connsiteY5721" fmla="*/ 5677865 h 6857999"/>
              <a:gd name="connsiteX5722" fmla="*/ 1472534 w 4528142"/>
              <a:gd name="connsiteY5722" fmla="*/ 5667160 h 6857999"/>
              <a:gd name="connsiteX5723" fmla="*/ 1468679 w 4528142"/>
              <a:gd name="connsiteY5723" fmla="*/ 5658669 h 6857999"/>
              <a:gd name="connsiteX5724" fmla="*/ 1464545 w 4528142"/>
              <a:gd name="connsiteY5724" fmla="*/ 5649895 h 6857999"/>
              <a:gd name="connsiteX5725" fmla="*/ 1461563 w 4528142"/>
              <a:gd name="connsiteY5725" fmla="*/ 5646142 h 6857999"/>
              <a:gd name="connsiteX5726" fmla="*/ 1458583 w 4528142"/>
              <a:gd name="connsiteY5726" fmla="*/ 5642388 h 6857999"/>
              <a:gd name="connsiteX5727" fmla="*/ 1455110 w 4528142"/>
              <a:gd name="connsiteY5727" fmla="*/ 5639688 h 6857999"/>
              <a:gd name="connsiteX5728" fmla="*/ 1451356 w 4528142"/>
              <a:gd name="connsiteY5728" fmla="*/ 5636707 h 6857999"/>
              <a:gd name="connsiteX5729" fmla="*/ 1446830 w 4528142"/>
              <a:gd name="connsiteY5729" fmla="*/ 5634499 h 6857999"/>
              <a:gd name="connsiteX5730" fmla="*/ 1442302 w 4528142"/>
              <a:gd name="connsiteY5730" fmla="*/ 5632292 h 6857999"/>
              <a:gd name="connsiteX5731" fmla="*/ 1445114 w 4528142"/>
              <a:gd name="connsiteY5731" fmla="*/ 5628919 h 6857999"/>
              <a:gd name="connsiteX5732" fmla="*/ 1447819 w 4528142"/>
              <a:gd name="connsiteY5732" fmla="*/ 5626214 h 6857999"/>
              <a:gd name="connsiteX5733" fmla="*/ 1450033 w 4528142"/>
              <a:gd name="connsiteY5733" fmla="*/ 5624562 h 6857999"/>
              <a:gd name="connsiteX5734" fmla="*/ 1452141 w 4528142"/>
              <a:gd name="connsiteY5734" fmla="*/ 5623577 h 6857999"/>
              <a:gd name="connsiteX5735" fmla="*/ 1457652 w 4528142"/>
              <a:gd name="connsiteY5735" fmla="*/ 5623677 h 6857999"/>
              <a:gd name="connsiteX5736" fmla="*/ 1463550 w 4528142"/>
              <a:gd name="connsiteY5736" fmla="*/ 5623391 h 6857999"/>
              <a:gd name="connsiteX5737" fmla="*/ 1454904 w 4528142"/>
              <a:gd name="connsiteY5737" fmla="*/ 5593876 h 6857999"/>
              <a:gd name="connsiteX5738" fmla="*/ 1446297 w 4528142"/>
              <a:gd name="connsiteY5738" fmla="*/ 5562077 h 6857999"/>
              <a:gd name="connsiteX5739" fmla="*/ 1438356 w 4528142"/>
              <a:gd name="connsiteY5739" fmla="*/ 5530173 h 6857999"/>
              <a:gd name="connsiteX5740" fmla="*/ 1434438 w 4528142"/>
              <a:gd name="connsiteY5740" fmla="*/ 5513887 h 6857999"/>
              <a:gd name="connsiteX5741" fmla="*/ 1431468 w 4528142"/>
              <a:gd name="connsiteY5741" fmla="*/ 5497777 h 6857999"/>
              <a:gd name="connsiteX5742" fmla="*/ 1429164 w 4528142"/>
              <a:gd name="connsiteY5742" fmla="*/ 5481561 h 6857999"/>
              <a:gd name="connsiteX5743" fmla="*/ 1427143 w 4528142"/>
              <a:gd name="connsiteY5743" fmla="*/ 5465623 h 6857999"/>
              <a:gd name="connsiteX5744" fmla="*/ 1425788 w 4528142"/>
              <a:gd name="connsiteY5744" fmla="*/ 5449582 h 6857999"/>
              <a:gd name="connsiteX5745" fmla="*/ 1425169 w 4528142"/>
              <a:gd name="connsiteY5745" fmla="*/ 5435050 h 6857999"/>
              <a:gd name="connsiteX5746" fmla="*/ 1425603 w 4528142"/>
              <a:gd name="connsiteY5746" fmla="*/ 5420024 h 6857999"/>
              <a:gd name="connsiteX5747" fmla="*/ 1427160 w 4528142"/>
              <a:gd name="connsiteY5747" fmla="*/ 5406120 h 6857999"/>
              <a:gd name="connsiteX5748" fmla="*/ 1429558 w 4528142"/>
              <a:gd name="connsiteY5748" fmla="*/ 5393059 h 6857999"/>
              <a:gd name="connsiteX5749" fmla="*/ 1431458 w 4528142"/>
              <a:gd name="connsiteY5749" fmla="*/ 5387230 h 6857999"/>
              <a:gd name="connsiteX5750" fmla="*/ 1433465 w 4528142"/>
              <a:gd name="connsiteY5750" fmla="*/ 5380735 h 6857999"/>
              <a:gd name="connsiteX5751" fmla="*/ 1432767 w 4528142"/>
              <a:gd name="connsiteY5751" fmla="*/ 5376943 h 6857999"/>
              <a:gd name="connsiteX5752" fmla="*/ 1431470 w 4528142"/>
              <a:gd name="connsiteY5752" fmla="*/ 5374873 h 6857999"/>
              <a:gd name="connsiteX5753" fmla="*/ 1430347 w 4528142"/>
              <a:gd name="connsiteY5753" fmla="*/ 5373750 h 6857999"/>
              <a:gd name="connsiteX5754" fmla="*/ 1428626 w 4528142"/>
              <a:gd name="connsiteY5754" fmla="*/ 5374349 h 6857999"/>
              <a:gd name="connsiteX5755" fmla="*/ 1426520 w 4528142"/>
              <a:gd name="connsiteY5755" fmla="*/ 5375334 h 6857999"/>
              <a:gd name="connsiteX5756" fmla="*/ 1424693 w 4528142"/>
              <a:gd name="connsiteY5756" fmla="*/ 5376599 h 6857999"/>
              <a:gd name="connsiteX5757" fmla="*/ 1420828 w 4528142"/>
              <a:gd name="connsiteY5757" fmla="*/ 5380464 h 6857999"/>
              <a:gd name="connsiteX5758" fmla="*/ 1416858 w 4528142"/>
              <a:gd name="connsiteY5758" fmla="*/ 5384996 h 6857999"/>
              <a:gd name="connsiteX5759" fmla="*/ 1415311 w 4528142"/>
              <a:gd name="connsiteY5759" fmla="*/ 5386543 h 6857999"/>
              <a:gd name="connsiteX5760" fmla="*/ 1413485 w 4528142"/>
              <a:gd name="connsiteY5760" fmla="*/ 5387807 h 6857999"/>
              <a:gd name="connsiteX5761" fmla="*/ 1412818 w 4528142"/>
              <a:gd name="connsiteY5761" fmla="*/ 5387913 h 6857999"/>
              <a:gd name="connsiteX5762" fmla="*/ 1411695 w 4528142"/>
              <a:gd name="connsiteY5762" fmla="*/ 5386791 h 6857999"/>
              <a:gd name="connsiteX5763" fmla="*/ 1410959 w 4528142"/>
              <a:gd name="connsiteY5763" fmla="*/ 5385282 h 6857999"/>
              <a:gd name="connsiteX5764" fmla="*/ 1411102 w 4528142"/>
              <a:gd name="connsiteY5764" fmla="*/ 5382333 h 6857999"/>
              <a:gd name="connsiteX5765" fmla="*/ 1412659 w 4528142"/>
              <a:gd name="connsiteY5765" fmla="*/ 5368430 h 6857999"/>
              <a:gd name="connsiteX5766" fmla="*/ 1413337 w 4528142"/>
              <a:gd name="connsiteY5766" fmla="*/ 5355967 h 6857999"/>
              <a:gd name="connsiteX5767" fmla="*/ 1414508 w 4528142"/>
              <a:gd name="connsiteY5767" fmla="*/ 5342450 h 6857999"/>
              <a:gd name="connsiteX5768" fmla="*/ 1414624 w 4528142"/>
              <a:gd name="connsiteY5768" fmla="*/ 5329427 h 6857999"/>
              <a:gd name="connsiteX5769" fmla="*/ 1414074 w 4528142"/>
              <a:gd name="connsiteY5769" fmla="*/ 5316507 h 6857999"/>
              <a:gd name="connsiteX5770" fmla="*/ 1413242 w 4528142"/>
              <a:gd name="connsiteY5770" fmla="*/ 5303309 h 6857999"/>
              <a:gd name="connsiteX5771" fmla="*/ 1412411 w 4528142"/>
              <a:gd name="connsiteY5771" fmla="*/ 5290110 h 6857999"/>
              <a:gd name="connsiteX5772" fmla="*/ 1410808 w 4528142"/>
              <a:gd name="connsiteY5772" fmla="*/ 5277684 h 6857999"/>
              <a:gd name="connsiteX5773" fmla="*/ 1408748 w 4528142"/>
              <a:gd name="connsiteY5773" fmla="*/ 5264030 h 6857999"/>
              <a:gd name="connsiteX5774" fmla="*/ 1406583 w 4528142"/>
              <a:gd name="connsiteY5774" fmla="*/ 5251043 h 6857999"/>
              <a:gd name="connsiteX5775" fmla="*/ 1401024 w 4528142"/>
              <a:gd name="connsiteY5775" fmla="*/ 5224613 h 6857999"/>
              <a:gd name="connsiteX5776" fmla="*/ 1393289 w 4528142"/>
              <a:gd name="connsiteY5776" fmla="*/ 5197554 h 6857999"/>
              <a:gd name="connsiteX5777" fmla="*/ 1383553 w 4528142"/>
              <a:gd name="connsiteY5777" fmla="*/ 5170812 h 6857999"/>
              <a:gd name="connsiteX5778" fmla="*/ 1383617 w 4528142"/>
              <a:gd name="connsiteY5778" fmla="*/ 5178605 h 6857999"/>
              <a:gd name="connsiteX5779" fmla="*/ 1383575 w 4528142"/>
              <a:gd name="connsiteY5779" fmla="*/ 5187065 h 6857999"/>
              <a:gd name="connsiteX5780" fmla="*/ 1382330 w 4528142"/>
              <a:gd name="connsiteY5780" fmla="*/ 5205146 h 6857999"/>
              <a:gd name="connsiteX5781" fmla="*/ 1379258 w 4528142"/>
              <a:gd name="connsiteY5781" fmla="*/ 5224492 h 6857999"/>
              <a:gd name="connsiteX5782" fmla="*/ 1376363 w 4528142"/>
              <a:gd name="connsiteY5782" fmla="*/ 5244785 h 6857999"/>
              <a:gd name="connsiteX5783" fmla="*/ 1368357 w 4528142"/>
              <a:gd name="connsiteY5783" fmla="*/ 5287024 h 6857999"/>
              <a:gd name="connsiteX5784" fmla="*/ 1359752 w 4528142"/>
              <a:gd name="connsiteY5784" fmla="*/ 5330984 h 6857999"/>
              <a:gd name="connsiteX5785" fmla="*/ 1357030 w 4528142"/>
              <a:gd name="connsiteY5785" fmla="*/ 5352225 h 6857999"/>
              <a:gd name="connsiteX5786" fmla="*/ 1355152 w 4528142"/>
              <a:gd name="connsiteY5786" fmla="*/ 5374307 h 6857999"/>
              <a:gd name="connsiteX5787" fmla="*/ 1354431 w 4528142"/>
              <a:gd name="connsiteY5787" fmla="*/ 5395231 h 6857999"/>
              <a:gd name="connsiteX5788" fmla="*/ 1354203 w 4528142"/>
              <a:gd name="connsiteY5788" fmla="*/ 5415101 h 6857999"/>
              <a:gd name="connsiteX5789" fmla="*/ 1355176 w 4528142"/>
              <a:gd name="connsiteY5789" fmla="*/ 5425351 h 6857999"/>
              <a:gd name="connsiteX5790" fmla="*/ 1356256 w 4528142"/>
              <a:gd name="connsiteY5790" fmla="*/ 5434934 h 6857999"/>
              <a:gd name="connsiteX5791" fmla="*/ 1358110 w 4528142"/>
              <a:gd name="connsiteY5791" fmla="*/ 5443743 h 6857999"/>
              <a:gd name="connsiteX5792" fmla="*/ 1360243 w 4528142"/>
              <a:gd name="connsiteY5792" fmla="*/ 5452834 h 6857999"/>
              <a:gd name="connsiteX5793" fmla="*/ 1362763 w 4528142"/>
              <a:gd name="connsiteY5793" fmla="*/ 5461538 h 6857999"/>
              <a:gd name="connsiteX5794" fmla="*/ 1365283 w 4528142"/>
              <a:gd name="connsiteY5794" fmla="*/ 5470242 h 6857999"/>
              <a:gd name="connsiteX5795" fmla="*/ 1369243 w 4528142"/>
              <a:gd name="connsiteY5795" fmla="*/ 5478068 h 6857999"/>
              <a:gd name="connsiteX5796" fmla="*/ 1373309 w 4528142"/>
              <a:gd name="connsiteY5796" fmla="*/ 5485225 h 6857999"/>
              <a:gd name="connsiteX5797" fmla="*/ 1369407 w 4528142"/>
              <a:gd name="connsiteY5797" fmla="*/ 5491371 h 6857999"/>
              <a:gd name="connsiteX5798" fmla="*/ 1365542 w 4528142"/>
              <a:gd name="connsiteY5798" fmla="*/ 5495236 h 6857999"/>
              <a:gd name="connsiteX5799" fmla="*/ 1362170 w 4528142"/>
              <a:gd name="connsiteY5799" fmla="*/ 5498049 h 6857999"/>
              <a:gd name="connsiteX5800" fmla="*/ 1359115 w 4528142"/>
              <a:gd name="connsiteY5800" fmla="*/ 5498857 h 6857999"/>
              <a:gd name="connsiteX5801" fmla="*/ 1355990 w 4528142"/>
              <a:gd name="connsiteY5801" fmla="*/ 5498053 h 6857999"/>
              <a:gd name="connsiteX5802" fmla="*/ 1353254 w 4528142"/>
              <a:gd name="connsiteY5802" fmla="*/ 5496863 h 6857999"/>
              <a:gd name="connsiteX5803" fmla="*/ 1351009 w 4528142"/>
              <a:gd name="connsiteY5803" fmla="*/ 5494618 h 6857999"/>
              <a:gd name="connsiteX5804" fmla="*/ 1348484 w 4528142"/>
              <a:gd name="connsiteY5804" fmla="*/ 5492093 h 6857999"/>
              <a:gd name="connsiteX5805" fmla="*/ 1343433 w 4528142"/>
              <a:gd name="connsiteY5805" fmla="*/ 5487042 h 6857999"/>
              <a:gd name="connsiteX5806" fmla="*/ 1339855 w 4528142"/>
              <a:gd name="connsiteY5806" fmla="*/ 5485008 h 6857999"/>
              <a:gd name="connsiteX5807" fmla="*/ 1336942 w 4528142"/>
              <a:gd name="connsiteY5807" fmla="*/ 5482869 h 6857999"/>
              <a:gd name="connsiteX5808" fmla="*/ 1333644 w 4528142"/>
              <a:gd name="connsiteY5808" fmla="*/ 5481118 h 6857999"/>
              <a:gd name="connsiteX5809" fmla="*/ 1330133 w 4528142"/>
              <a:gd name="connsiteY5809" fmla="*/ 5480699 h 6857999"/>
              <a:gd name="connsiteX5810" fmla="*/ 1325744 w 4528142"/>
              <a:gd name="connsiteY5810" fmla="*/ 5481721 h 6857999"/>
              <a:gd name="connsiteX5811" fmla="*/ 1321530 w 4528142"/>
              <a:gd name="connsiteY5811" fmla="*/ 5483691 h 6857999"/>
              <a:gd name="connsiteX5812" fmla="*/ 1322927 w 4528142"/>
              <a:gd name="connsiteY5812" fmla="*/ 5491272 h 6857999"/>
              <a:gd name="connsiteX5813" fmla="*/ 1324992 w 4528142"/>
              <a:gd name="connsiteY5813" fmla="*/ 5498748 h 6857999"/>
              <a:gd name="connsiteX5814" fmla="*/ 1330281 w 4528142"/>
              <a:gd name="connsiteY5814" fmla="*/ 5512539 h 6857999"/>
              <a:gd name="connsiteX5815" fmla="*/ 1335850 w 4528142"/>
              <a:gd name="connsiteY5815" fmla="*/ 5526613 h 6857999"/>
              <a:gd name="connsiteX5816" fmla="*/ 1342965 w 4528142"/>
              <a:gd name="connsiteY5816" fmla="*/ 5539139 h 6857999"/>
              <a:gd name="connsiteX5817" fmla="*/ 1358143 w 4528142"/>
              <a:gd name="connsiteY5817" fmla="*/ 5564367 h 6857999"/>
              <a:gd name="connsiteX5818" fmla="*/ 1365646 w 4528142"/>
              <a:gd name="connsiteY5818" fmla="*/ 5576506 h 6857999"/>
              <a:gd name="connsiteX5819" fmla="*/ 1373323 w 4528142"/>
              <a:gd name="connsiteY5819" fmla="*/ 5589594 h 6857999"/>
              <a:gd name="connsiteX5820" fmla="*/ 1380053 w 4528142"/>
              <a:gd name="connsiteY5820" fmla="*/ 5602507 h 6857999"/>
              <a:gd name="connsiteX5821" fmla="*/ 1385340 w 4528142"/>
              <a:gd name="connsiteY5821" fmla="*/ 5616299 h 6857999"/>
              <a:gd name="connsiteX5822" fmla="*/ 1390137 w 4528142"/>
              <a:gd name="connsiteY5822" fmla="*/ 5631144 h 6857999"/>
              <a:gd name="connsiteX5823" fmla="*/ 1392027 w 4528142"/>
              <a:gd name="connsiteY5823" fmla="*/ 5637672 h 6857999"/>
              <a:gd name="connsiteX5824" fmla="*/ 1392652 w 4528142"/>
              <a:gd name="connsiteY5824" fmla="*/ 5646026 h 6857999"/>
              <a:gd name="connsiteX5825" fmla="*/ 1393663 w 4528142"/>
              <a:gd name="connsiteY5825" fmla="*/ 5653994 h 6857999"/>
              <a:gd name="connsiteX5826" fmla="*/ 1393621 w 4528142"/>
              <a:gd name="connsiteY5826" fmla="*/ 5662454 h 6857999"/>
              <a:gd name="connsiteX5827" fmla="*/ 1394245 w 4528142"/>
              <a:gd name="connsiteY5827" fmla="*/ 5670810 h 6857999"/>
              <a:gd name="connsiteX5828" fmla="*/ 1392868 w 4528142"/>
              <a:gd name="connsiteY5828" fmla="*/ 5679482 h 6857999"/>
              <a:gd name="connsiteX5829" fmla="*/ 1391386 w 4528142"/>
              <a:gd name="connsiteY5829" fmla="*/ 5688820 h 6857999"/>
              <a:gd name="connsiteX5830" fmla="*/ 1389517 w 4528142"/>
              <a:gd name="connsiteY5830" fmla="*/ 5698547 h 6857999"/>
              <a:gd name="connsiteX5831" fmla="*/ 1386981 w 4528142"/>
              <a:gd name="connsiteY5831" fmla="*/ 5708379 h 6857999"/>
              <a:gd name="connsiteX5832" fmla="*/ 1383005 w 4528142"/>
              <a:gd name="connsiteY5832" fmla="*/ 5719089 h 6857999"/>
              <a:gd name="connsiteX5833" fmla="*/ 1383264 w 4528142"/>
              <a:gd name="connsiteY5833" fmla="*/ 5703115 h 6857999"/>
              <a:gd name="connsiteX5834" fmla="*/ 1383174 w 4528142"/>
              <a:gd name="connsiteY5834" fmla="*/ 5685248 h 6857999"/>
              <a:gd name="connsiteX5835" fmla="*/ 1381882 w 4528142"/>
              <a:gd name="connsiteY5835" fmla="*/ 5676999 h 6857999"/>
              <a:gd name="connsiteX5836" fmla="*/ 1381363 w 4528142"/>
              <a:gd name="connsiteY5836" fmla="*/ 5667978 h 6857999"/>
              <a:gd name="connsiteX5837" fmla="*/ 1379124 w 4528142"/>
              <a:gd name="connsiteY5837" fmla="*/ 5659554 h 6857999"/>
              <a:gd name="connsiteX5838" fmla="*/ 1377446 w 4528142"/>
              <a:gd name="connsiteY5838" fmla="*/ 5651691 h 6857999"/>
              <a:gd name="connsiteX5839" fmla="*/ 1374328 w 4528142"/>
              <a:gd name="connsiteY5839" fmla="*/ 5644708 h 6857999"/>
              <a:gd name="connsiteX5840" fmla="*/ 1370929 w 4528142"/>
              <a:gd name="connsiteY5840" fmla="*/ 5637445 h 6857999"/>
              <a:gd name="connsiteX5841" fmla="*/ 1367319 w 4528142"/>
              <a:gd name="connsiteY5841" fmla="*/ 5631515 h 6857999"/>
              <a:gd name="connsiteX5842" fmla="*/ 1362549 w 4528142"/>
              <a:gd name="connsiteY5842" fmla="*/ 5626745 h 6857999"/>
              <a:gd name="connsiteX5843" fmla="*/ 1357004 w 4528142"/>
              <a:gd name="connsiteY5843" fmla="*/ 5622747 h 6857999"/>
              <a:gd name="connsiteX5844" fmla="*/ 1350970 w 4528142"/>
              <a:gd name="connsiteY5844" fmla="*/ 5619803 h 6857999"/>
              <a:gd name="connsiteX5845" fmla="*/ 1344442 w 4528142"/>
              <a:gd name="connsiteY5845" fmla="*/ 5617914 h 6857999"/>
              <a:gd name="connsiteX5846" fmla="*/ 1341212 w 4528142"/>
              <a:gd name="connsiteY5846" fmla="*/ 5617777 h 6857999"/>
              <a:gd name="connsiteX5847" fmla="*/ 1337315 w 4528142"/>
              <a:gd name="connsiteY5847" fmla="*/ 5617745 h 6857999"/>
              <a:gd name="connsiteX5848" fmla="*/ 1340831 w 4528142"/>
              <a:gd name="connsiteY5848" fmla="*/ 5611985 h 6857999"/>
              <a:gd name="connsiteX5849" fmla="*/ 1342345 w 4528142"/>
              <a:gd name="connsiteY5849" fmla="*/ 5606541 h 6857999"/>
              <a:gd name="connsiteX5850" fmla="*/ 1343192 w 4528142"/>
              <a:gd name="connsiteY5850" fmla="*/ 5601204 h 6857999"/>
              <a:gd name="connsiteX5851" fmla="*/ 1344040 w 4528142"/>
              <a:gd name="connsiteY5851" fmla="*/ 5595868 h 6857999"/>
              <a:gd name="connsiteX5852" fmla="*/ 1343447 w 4528142"/>
              <a:gd name="connsiteY5852" fmla="*/ 5591409 h 6857999"/>
              <a:gd name="connsiteX5853" fmla="*/ 1342854 w 4528142"/>
              <a:gd name="connsiteY5853" fmla="*/ 5586952 h 6857999"/>
              <a:gd name="connsiteX5854" fmla="*/ 1340440 w 4528142"/>
              <a:gd name="connsiteY5854" fmla="*/ 5577581 h 6857999"/>
              <a:gd name="connsiteX5855" fmla="*/ 1337078 w 4528142"/>
              <a:gd name="connsiteY5855" fmla="*/ 5568036 h 6857999"/>
              <a:gd name="connsiteX5856" fmla="*/ 1334769 w 4528142"/>
              <a:gd name="connsiteY5856" fmla="*/ 5557997 h 6857999"/>
              <a:gd name="connsiteX5857" fmla="*/ 1333335 w 4528142"/>
              <a:gd name="connsiteY5857" fmla="*/ 5552698 h 6857999"/>
              <a:gd name="connsiteX5858" fmla="*/ 1332181 w 4528142"/>
              <a:gd name="connsiteY5858" fmla="*/ 5547678 h 6857999"/>
              <a:gd name="connsiteX5859" fmla="*/ 1331906 w 4528142"/>
              <a:gd name="connsiteY5859" fmla="*/ 5541220 h 6857999"/>
              <a:gd name="connsiteX5860" fmla="*/ 1332473 w 4528142"/>
              <a:gd name="connsiteY5860" fmla="*/ 5535602 h 6857999"/>
              <a:gd name="connsiteX5861" fmla="*/ 1324213 w 4528142"/>
              <a:gd name="connsiteY5861" fmla="*/ 5546667 h 6857999"/>
              <a:gd name="connsiteX5862" fmla="*/ 1321576 w 4528142"/>
              <a:gd name="connsiteY5862" fmla="*/ 5550988 h 6857999"/>
              <a:gd name="connsiteX5863" fmla="*/ 1318834 w 4528142"/>
              <a:gd name="connsiteY5863" fmla="*/ 5555975 h 6857999"/>
              <a:gd name="connsiteX5864" fmla="*/ 1316758 w 4528142"/>
              <a:gd name="connsiteY5864" fmla="*/ 5560857 h 6857999"/>
              <a:gd name="connsiteX5865" fmla="*/ 1315561 w 4528142"/>
              <a:gd name="connsiteY5865" fmla="*/ 5564297 h 6857999"/>
              <a:gd name="connsiteX5866" fmla="*/ 1313517 w 4528142"/>
              <a:gd name="connsiteY5866" fmla="*/ 5573076 h 6857999"/>
              <a:gd name="connsiteX5867" fmla="*/ 1313406 w 4528142"/>
              <a:gd name="connsiteY5867" fmla="*/ 5579922 h 6857999"/>
              <a:gd name="connsiteX5868" fmla="*/ 1313963 w 4528142"/>
              <a:gd name="connsiteY5868" fmla="*/ 5586661 h 6857999"/>
              <a:gd name="connsiteX5869" fmla="*/ 1315853 w 4528142"/>
              <a:gd name="connsiteY5869" fmla="*/ 5593188 h 6857999"/>
              <a:gd name="connsiteX5870" fmla="*/ 1317637 w 4528142"/>
              <a:gd name="connsiteY5870" fmla="*/ 5600385 h 6857999"/>
              <a:gd name="connsiteX5871" fmla="*/ 1322258 w 4528142"/>
              <a:gd name="connsiteY5871" fmla="*/ 5614283 h 6857999"/>
              <a:gd name="connsiteX5872" fmla="*/ 1324323 w 4528142"/>
              <a:gd name="connsiteY5872" fmla="*/ 5621758 h 6857999"/>
              <a:gd name="connsiteX5873" fmla="*/ 1325614 w 4528142"/>
              <a:gd name="connsiteY5873" fmla="*/ 5630007 h 6857999"/>
              <a:gd name="connsiteX5874" fmla="*/ 1325747 w 4528142"/>
              <a:gd name="connsiteY5874" fmla="*/ 5639414 h 6857999"/>
              <a:gd name="connsiteX5875" fmla="*/ 1325387 w 4528142"/>
              <a:gd name="connsiteY5875" fmla="*/ 5649876 h 6857999"/>
              <a:gd name="connsiteX5876" fmla="*/ 1323586 w 4528142"/>
              <a:gd name="connsiteY5876" fmla="*/ 5661218 h 6857999"/>
              <a:gd name="connsiteX5877" fmla="*/ 1321580 w 4528142"/>
              <a:gd name="connsiteY5877" fmla="*/ 5667714 h 6857999"/>
              <a:gd name="connsiteX5878" fmla="*/ 1318625 w 4528142"/>
              <a:gd name="connsiteY5878" fmla="*/ 5674035 h 6857999"/>
              <a:gd name="connsiteX5879" fmla="*/ 1304648 w 4528142"/>
              <a:gd name="connsiteY5879" fmla="*/ 5680155 h 6857999"/>
              <a:gd name="connsiteX5880" fmla="*/ 1300857 w 4528142"/>
              <a:gd name="connsiteY5880" fmla="*/ 5679456 h 6857999"/>
              <a:gd name="connsiteX5881" fmla="*/ 1300016 w 4528142"/>
              <a:gd name="connsiteY5881" fmla="*/ 5678615 h 6857999"/>
              <a:gd name="connsiteX5882" fmla="*/ 1299735 w 4528142"/>
              <a:gd name="connsiteY5882" fmla="*/ 5678334 h 6857999"/>
              <a:gd name="connsiteX5883" fmla="*/ 1299840 w 4528142"/>
              <a:gd name="connsiteY5883" fmla="*/ 5677667 h 6857999"/>
              <a:gd name="connsiteX5884" fmla="*/ 1300226 w 4528142"/>
              <a:gd name="connsiteY5884" fmla="*/ 5677281 h 6857999"/>
              <a:gd name="connsiteX5885" fmla="*/ 1302826 w 4528142"/>
              <a:gd name="connsiteY5885" fmla="*/ 5675242 h 6857999"/>
              <a:gd name="connsiteX5886" fmla="*/ 1306200 w 4528142"/>
              <a:gd name="connsiteY5886" fmla="*/ 5672431 h 6857999"/>
              <a:gd name="connsiteX5887" fmla="*/ 1310027 w 4528142"/>
              <a:gd name="connsiteY5887" fmla="*/ 5670848 h 6857999"/>
              <a:gd name="connsiteX5888" fmla="*/ 1318350 w 4528142"/>
              <a:gd name="connsiteY5888" fmla="*/ 5667576 h 6857999"/>
              <a:gd name="connsiteX5889" fmla="*/ 1313167 w 4528142"/>
              <a:gd name="connsiteY5889" fmla="*/ 5653117 h 6857999"/>
              <a:gd name="connsiteX5890" fmla="*/ 1308196 w 4528142"/>
              <a:gd name="connsiteY5890" fmla="*/ 5637323 h 6857999"/>
              <a:gd name="connsiteX5891" fmla="*/ 1303997 w 4528142"/>
              <a:gd name="connsiteY5891" fmla="*/ 5620758 h 6857999"/>
              <a:gd name="connsiteX5892" fmla="*/ 1299732 w 4528142"/>
              <a:gd name="connsiteY5892" fmla="*/ 5602577 h 6857999"/>
              <a:gd name="connsiteX5893" fmla="*/ 1290530 w 4528142"/>
              <a:gd name="connsiteY5893" fmla="*/ 5566321 h 6857999"/>
              <a:gd name="connsiteX5894" fmla="*/ 1285807 w 4528142"/>
              <a:gd name="connsiteY5894" fmla="*/ 5546912 h 6857999"/>
              <a:gd name="connsiteX5895" fmla="*/ 1280138 w 4528142"/>
              <a:gd name="connsiteY5895" fmla="*/ 5527328 h 6857999"/>
              <a:gd name="connsiteX5896" fmla="*/ 1277257 w 4528142"/>
              <a:gd name="connsiteY5896" fmla="*/ 5529086 h 6857999"/>
              <a:gd name="connsiteX5897" fmla="*/ 1274552 w 4528142"/>
              <a:gd name="connsiteY5897" fmla="*/ 5531790 h 6857999"/>
              <a:gd name="connsiteX5898" fmla="*/ 1270089 w 4528142"/>
              <a:gd name="connsiteY5898" fmla="*/ 5537376 h 6857999"/>
              <a:gd name="connsiteX5899" fmla="*/ 1266853 w 4528142"/>
              <a:gd name="connsiteY5899" fmla="*/ 5543418 h 6857999"/>
              <a:gd name="connsiteX5900" fmla="*/ 1264180 w 4528142"/>
              <a:gd name="connsiteY5900" fmla="*/ 5550020 h 6857999"/>
              <a:gd name="connsiteX5901" fmla="*/ 1262067 w 4528142"/>
              <a:gd name="connsiteY5901" fmla="*/ 5557183 h 6857999"/>
              <a:gd name="connsiteX5902" fmla="*/ 1261570 w 4528142"/>
              <a:gd name="connsiteY5902" fmla="*/ 5564415 h 6857999"/>
              <a:gd name="connsiteX5903" fmla="*/ 1261071 w 4528142"/>
              <a:gd name="connsiteY5903" fmla="*/ 5571648 h 6857999"/>
              <a:gd name="connsiteX5904" fmla="*/ 1261521 w 4528142"/>
              <a:gd name="connsiteY5904" fmla="*/ 5579055 h 6857999"/>
              <a:gd name="connsiteX5905" fmla="*/ 1262533 w 4528142"/>
              <a:gd name="connsiteY5905" fmla="*/ 5587022 h 6857999"/>
              <a:gd name="connsiteX5906" fmla="*/ 1264317 w 4528142"/>
              <a:gd name="connsiteY5906" fmla="*/ 5594217 h 6857999"/>
              <a:gd name="connsiteX5907" fmla="*/ 1265714 w 4528142"/>
              <a:gd name="connsiteY5907" fmla="*/ 5601799 h 6857999"/>
              <a:gd name="connsiteX5908" fmla="*/ 1268165 w 4528142"/>
              <a:gd name="connsiteY5908" fmla="*/ 5608888 h 6857999"/>
              <a:gd name="connsiteX5909" fmla="*/ 1273561 w 4528142"/>
              <a:gd name="connsiteY5909" fmla="*/ 5622013 h 6857999"/>
              <a:gd name="connsiteX5910" fmla="*/ 1279167 w 4528142"/>
              <a:gd name="connsiteY5910" fmla="*/ 5633803 h 6857999"/>
              <a:gd name="connsiteX5911" fmla="*/ 1275937 w 4528142"/>
              <a:gd name="connsiteY5911" fmla="*/ 5633666 h 6857999"/>
              <a:gd name="connsiteX5912" fmla="*/ 1273481 w 4528142"/>
              <a:gd name="connsiteY5912" fmla="*/ 5632754 h 6857999"/>
              <a:gd name="connsiteX5913" fmla="*/ 1268006 w 4528142"/>
              <a:gd name="connsiteY5913" fmla="*/ 5630373 h 6857999"/>
              <a:gd name="connsiteX5914" fmla="*/ 1265550 w 4528142"/>
              <a:gd name="connsiteY5914" fmla="*/ 5629462 h 6857999"/>
              <a:gd name="connsiteX5915" fmla="*/ 1263200 w 4528142"/>
              <a:gd name="connsiteY5915" fmla="*/ 5627884 h 6857999"/>
              <a:gd name="connsiteX5916" fmla="*/ 1260250 w 4528142"/>
              <a:gd name="connsiteY5916" fmla="*/ 5628028 h 6857999"/>
              <a:gd name="connsiteX5917" fmla="*/ 1256353 w 4528142"/>
              <a:gd name="connsiteY5917" fmla="*/ 5627996 h 6857999"/>
              <a:gd name="connsiteX5918" fmla="*/ 1256348 w 4528142"/>
              <a:gd name="connsiteY5918" fmla="*/ 5634174 h 6857999"/>
              <a:gd name="connsiteX5919" fmla="*/ 1256167 w 4528142"/>
              <a:gd name="connsiteY5919" fmla="*/ 5639406 h 6857999"/>
              <a:gd name="connsiteX5920" fmla="*/ 1256867 w 4528142"/>
              <a:gd name="connsiteY5920" fmla="*/ 5643196 h 6857999"/>
              <a:gd name="connsiteX5921" fmla="*/ 1258725 w 4528142"/>
              <a:gd name="connsiteY5921" fmla="*/ 5645827 h 6857999"/>
              <a:gd name="connsiteX5922" fmla="*/ 1260583 w 4528142"/>
              <a:gd name="connsiteY5922" fmla="*/ 5648459 h 6857999"/>
              <a:gd name="connsiteX5923" fmla="*/ 1263214 w 4528142"/>
              <a:gd name="connsiteY5923" fmla="*/ 5650317 h 6857999"/>
              <a:gd name="connsiteX5924" fmla="*/ 1268303 w 4528142"/>
              <a:gd name="connsiteY5924" fmla="*/ 5653086 h 6857999"/>
              <a:gd name="connsiteX5925" fmla="*/ 1273776 w 4528142"/>
              <a:gd name="connsiteY5925" fmla="*/ 5655468 h 6857999"/>
              <a:gd name="connsiteX5926" fmla="*/ 1276408 w 4528142"/>
              <a:gd name="connsiteY5926" fmla="*/ 5657326 h 6857999"/>
              <a:gd name="connsiteX5927" fmla="*/ 1278373 w 4528142"/>
              <a:gd name="connsiteY5927" fmla="*/ 5659291 h 6857999"/>
              <a:gd name="connsiteX5928" fmla="*/ 1280230 w 4528142"/>
              <a:gd name="connsiteY5928" fmla="*/ 5661922 h 6857999"/>
              <a:gd name="connsiteX5929" fmla="*/ 1281316 w 4528142"/>
              <a:gd name="connsiteY5929" fmla="*/ 5665326 h 6857999"/>
              <a:gd name="connsiteX5930" fmla="*/ 1282014 w 4528142"/>
              <a:gd name="connsiteY5930" fmla="*/ 5669117 h 6857999"/>
              <a:gd name="connsiteX5931" fmla="*/ 1282009 w 4528142"/>
              <a:gd name="connsiteY5931" fmla="*/ 5675295 h 6857999"/>
              <a:gd name="connsiteX5932" fmla="*/ 1277938 w 4528142"/>
              <a:gd name="connsiteY5932" fmla="*/ 5674316 h 6857999"/>
              <a:gd name="connsiteX5933" fmla="*/ 1273760 w 4528142"/>
              <a:gd name="connsiteY5933" fmla="*/ 5674004 h 6857999"/>
              <a:gd name="connsiteX5934" fmla="*/ 1269795 w 4528142"/>
              <a:gd name="connsiteY5934" fmla="*/ 5672357 h 6857999"/>
              <a:gd name="connsiteX5935" fmla="*/ 1266497 w 4528142"/>
              <a:gd name="connsiteY5935" fmla="*/ 5670604 h 6857999"/>
              <a:gd name="connsiteX5936" fmla="*/ 1260286 w 4528142"/>
              <a:gd name="connsiteY5936" fmla="*/ 5666714 h 6857999"/>
              <a:gd name="connsiteX5937" fmla="*/ 1254674 w 4528142"/>
              <a:gd name="connsiteY5937" fmla="*/ 5661102 h 6857999"/>
              <a:gd name="connsiteX5938" fmla="*/ 1250222 w 4528142"/>
              <a:gd name="connsiteY5938" fmla="*/ 5654330 h 6857999"/>
              <a:gd name="connsiteX5939" fmla="*/ 1246648 w 4528142"/>
              <a:gd name="connsiteY5939" fmla="*/ 5646118 h 6857999"/>
              <a:gd name="connsiteX5940" fmla="*/ 1243847 w 4528142"/>
              <a:gd name="connsiteY5940" fmla="*/ 5637134 h 6857999"/>
              <a:gd name="connsiteX5941" fmla="*/ 1241646 w 4528142"/>
              <a:gd name="connsiteY5941" fmla="*/ 5626429 h 6857999"/>
              <a:gd name="connsiteX5942" fmla="*/ 1239956 w 4528142"/>
              <a:gd name="connsiteY5942" fmla="*/ 5630924 h 6857999"/>
              <a:gd name="connsiteX5943" fmla="*/ 1237987 w 4528142"/>
              <a:gd name="connsiteY5943" fmla="*/ 5635139 h 6857999"/>
              <a:gd name="connsiteX5944" fmla="*/ 1236049 w 4528142"/>
              <a:gd name="connsiteY5944" fmla="*/ 5643249 h 6857999"/>
              <a:gd name="connsiteX5945" fmla="*/ 1235446 w 4528142"/>
              <a:gd name="connsiteY5945" fmla="*/ 5651148 h 6857999"/>
              <a:gd name="connsiteX5946" fmla="*/ 1236001 w 4528142"/>
              <a:gd name="connsiteY5946" fmla="*/ 5657889 h 6857999"/>
              <a:gd name="connsiteX5947" fmla="*/ 1237505 w 4528142"/>
              <a:gd name="connsiteY5947" fmla="*/ 5664803 h 6857999"/>
              <a:gd name="connsiteX5948" fmla="*/ 1240835 w 4528142"/>
              <a:gd name="connsiteY5948" fmla="*/ 5670452 h 6857999"/>
              <a:gd name="connsiteX5949" fmla="*/ 1247844 w 4528142"/>
              <a:gd name="connsiteY5949" fmla="*/ 5683645 h 6857999"/>
              <a:gd name="connsiteX5950" fmla="*/ 1255134 w 4528142"/>
              <a:gd name="connsiteY5950" fmla="*/ 5697120 h 6857999"/>
              <a:gd name="connsiteX5951" fmla="*/ 1258147 w 4528142"/>
              <a:gd name="connsiteY5951" fmla="*/ 5704770 h 6857999"/>
              <a:gd name="connsiteX5952" fmla="*/ 1261826 w 4528142"/>
              <a:gd name="connsiteY5952" fmla="*/ 5712314 h 6857999"/>
              <a:gd name="connsiteX5953" fmla="*/ 1264346 w 4528142"/>
              <a:gd name="connsiteY5953" fmla="*/ 5721018 h 6857999"/>
              <a:gd name="connsiteX5954" fmla="*/ 1266375 w 4528142"/>
              <a:gd name="connsiteY5954" fmla="*/ 5730775 h 6857999"/>
              <a:gd name="connsiteX5955" fmla="*/ 1266575 w 4528142"/>
              <a:gd name="connsiteY5955" fmla="*/ 5741799 h 6857999"/>
              <a:gd name="connsiteX5956" fmla="*/ 1266002 w 4528142"/>
              <a:gd name="connsiteY5956" fmla="*/ 5753595 h 6857999"/>
              <a:gd name="connsiteX5957" fmla="*/ 1260910 w 4528142"/>
              <a:gd name="connsiteY5957" fmla="*/ 5757004 h 6857999"/>
              <a:gd name="connsiteX5958" fmla="*/ 1257219 w 4528142"/>
              <a:gd name="connsiteY5958" fmla="*/ 5761817 h 6857999"/>
              <a:gd name="connsiteX5959" fmla="*/ 1253248 w 4528142"/>
              <a:gd name="connsiteY5959" fmla="*/ 5766349 h 6857999"/>
              <a:gd name="connsiteX5960" fmla="*/ 1250506 w 4528142"/>
              <a:gd name="connsiteY5960" fmla="*/ 5771335 h 6857999"/>
              <a:gd name="connsiteX5961" fmla="*/ 1248150 w 4528142"/>
              <a:gd name="connsiteY5961" fmla="*/ 5775937 h 6857999"/>
              <a:gd name="connsiteX5962" fmla="*/ 1247022 w 4528142"/>
              <a:gd name="connsiteY5962" fmla="*/ 5780994 h 6857999"/>
              <a:gd name="connsiteX5963" fmla="*/ 1245895 w 4528142"/>
              <a:gd name="connsiteY5963" fmla="*/ 5786049 h 6857999"/>
              <a:gd name="connsiteX5964" fmla="*/ 1245048 w 4528142"/>
              <a:gd name="connsiteY5964" fmla="*/ 5791386 h 6857999"/>
              <a:gd name="connsiteX5965" fmla="*/ 1245148 w 4528142"/>
              <a:gd name="connsiteY5965" fmla="*/ 5796897 h 6857999"/>
              <a:gd name="connsiteX5966" fmla="*/ 1245634 w 4528142"/>
              <a:gd name="connsiteY5966" fmla="*/ 5802022 h 6857999"/>
              <a:gd name="connsiteX5967" fmla="*/ 1247451 w 4528142"/>
              <a:gd name="connsiteY5967" fmla="*/ 5813113 h 6857999"/>
              <a:gd name="connsiteX5968" fmla="*/ 1249759 w 4528142"/>
              <a:gd name="connsiteY5968" fmla="*/ 5823153 h 6857999"/>
              <a:gd name="connsiteX5969" fmla="*/ 1253400 w 4528142"/>
              <a:gd name="connsiteY5969" fmla="*/ 5832979 h 6857999"/>
              <a:gd name="connsiteX5970" fmla="*/ 1243743 w 4528142"/>
              <a:gd name="connsiteY5970" fmla="*/ 5836463 h 6857999"/>
              <a:gd name="connsiteX5971" fmla="*/ 1240022 w 4528142"/>
              <a:gd name="connsiteY5971" fmla="*/ 5837378 h 6857999"/>
              <a:gd name="connsiteX5972" fmla="*/ 1236300 w 4528142"/>
              <a:gd name="connsiteY5972" fmla="*/ 5838294 h 6857999"/>
              <a:gd name="connsiteX5973" fmla="*/ 1233631 w 4528142"/>
              <a:gd name="connsiteY5973" fmla="*/ 5838719 h 6857999"/>
              <a:gd name="connsiteX5974" fmla="*/ 1231456 w 4528142"/>
              <a:gd name="connsiteY5974" fmla="*/ 5838088 h 6857999"/>
              <a:gd name="connsiteX5975" fmla="*/ 1228613 w 4528142"/>
              <a:gd name="connsiteY5975" fmla="*/ 5837564 h 6857999"/>
              <a:gd name="connsiteX5976" fmla="*/ 1227210 w 4528142"/>
              <a:gd name="connsiteY5976" fmla="*/ 5836162 h 6857999"/>
              <a:gd name="connsiteX5977" fmla="*/ 1226087 w 4528142"/>
              <a:gd name="connsiteY5977" fmla="*/ 5835039 h 6857999"/>
              <a:gd name="connsiteX5978" fmla="*/ 1224684 w 4528142"/>
              <a:gd name="connsiteY5978" fmla="*/ 5833636 h 6857999"/>
              <a:gd name="connsiteX5979" fmla="*/ 1223425 w 4528142"/>
              <a:gd name="connsiteY5979" fmla="*/ 5829283 h 6857999"/>
              <a:gd name="connsiteX5980" fmla="*/ 1223990 w 4528142"/>
              <a:gd name="connsiteY5980" fmla="*/ 5823666 h 6857999"/>
              <a:gd name="connsiteX5981" fmla="*/ 1224838 w 4528142"/>
              <a:gd name="connsiteY5981" fmla="*/ 5818330 h 6857999"/>
              <a:gd name="connsiteX5982" fmla="*/ 1227231 w 4528142"/>
              <a:gd name="connsiteY5982" fmla="*/ 5811447 h 6857999"/>
              <a:gd name="connsiteX5983" fmla="*/ 1229624 w 4528142"/>
              <a:gd name="connsiteY5983" fmla="*/ 5804565 h 6857999"/>
              <a:gd name="connsiteX5984" fmla="*/ 1235359 w 4528142"/>
              <a:gd name="connsiteY5984" fmla="*/ 5790973 h 6857999"/>
              <a:gd name="connsiteX5985" fmla="*/ 1245312 w 4528142"/>
              <a:gd name="connsiteY5985" fmla="*/ 5769235 h 6857999"/>
              <a:gd name="connsiteX5986" fmla="*/ 1242475 w 4528142"/>
              <a:gd name="connsiteY5986" fmla="*/ 5762532 h 6857999"/>
              <a:gd name="connsiteX5987" fmla="*/ 1239531 w 4528142"/>
              <a:gd name="connsiteY5987" fmla="*/ 5756496 h 6857999"/>
              <a:gd name="connsiteX5988" fmla="*/ 1237254 w 4528142"/>
              <a:gd name="connsiteY5988" fmla="*/ 5750355 h 6857999"/>
              <a:gd name="connsiteX5989" fmla="*/ 1236312 w 4528142"/>
              <a:gd name="connsiteY5989" fmla="*/ 5744001 h 6857999"/>
              <a:gd name="connsiteX5990" fmla="*/ 1234602 w 4528142"/>
              <a:gd name="connsiteY5990" fmla="*/ 5732242 h 6857999"/>
              <a:gd name="connsiteX5991" fmla="*/ 1234507 w 4528142"/>
              <a:gd name="connsiteY5991" fmla="*/ 5720552 h 6857999"/>
              <a:gd name="connsiteX5992" fmla="*/ 1233464 w 4528142"/>
              <a:gd name="connsiteY5992" fmla="*/ 5708688 h 6857999"/>
              <a:gd name="connsiteX5993" fmla="*/ 1233194 w 4528142"/>
              <a:gd name="connsiteY5993" fmla="*/ 5696050 h 6857999"/>
              <a:gd name="connsiteX5994" fmla="*/ 1232189 w 4528142"/>
              <a:gd name="connsiteY5994" fmla="*/ 5681903 h 6857999"/>
              <a:gd name="connsiteX5995" fmla="*/ 1229393 w 4528142"/>
              <a:gd name="connsiteY5995" fmla="*/ 5666740 h 6857999"/>
              <a:gd name="connsiteX5996" fmla="*/ 1228763 w 4528142"/>
              <a:gd name="connsiteY5996" fmla="*/ 5664564 h 6857999"/>
              <a:gd name="connsiteX5997" fmla="*/ 1227641 w 4528142"/>
              <a:gd name="connsiteY5997" fmla="*/ 5663442 h 6857999"/>
              <a:gd name="connsiteX5998" fmla="*/ 1226588 w 4528142"/>
              <a:gd name="connsiteY5998" fmla="*/ 5663934 h 6857999"/>
              <a:gd name="connsiteX5999" fmla="*/ 1225533 w 4528142"/>
              <a:gd name="connsiteY5999" fmla="*/ 5664427 h 6857999"/>
              <a:gd name="connsiteX6000" fmla="*/ 1224374 w 4528142"/>
              <a:gd name="connsiteY6000" fmla="*/ 5665587 h 6857999"/>
              <a:gd name="connsiteX6001" fmla="*/ 1223215 w 4528142"/>
              <a:gd name="connsiteY6001" fmla="*/ 5666746 h 6857999"/>
              <a:gd name="connsiteX6002" fmla="*/ 1222230 w 4528142"/>
              <a:gd name="connsiteY6002" fmla="*/ 5668853 h 6857999"/>
              <a:gd name="connsiteX6003" fmla="*/ 1222124 w 4528142"/>
              <a:gd name="connsiteY6003" fmla="*/ 5669520 h 6857999"/>
              <a:gd name="connsiteX6004" fmla="*/ 1221817 w 4528142"/>
              <a:gd name="connsiteY6004" fmla="*/ 5659165 h 6857999"/>
              <a:gd name="connsiteX6005" fmla="*/ 1221791 w 4528142"/>
              <a:gd name="connsiteY6005" fmla="*/ 5649089 h 6857999"/>
              <a:gd name="connsiteX6006" fmla="*/ 1223555 w 4528142"/>
              <a:gd name="connsiteY6006" fmla="*/ 5640031 h 6857999"/>
              <a:gd name="connsiteX6007" fmla="*/ 1226053 w 4528142"/>
              <a:gd name="connsiteY6007" fmla="*/ 5632481 h 6857999"/>
              <a:gd name="connsiteX6008" fmla="*/ 1228833 w 4528142"/>
              <a:gd name="connsiteY6008" fmla="*/ 5625211 h 6857999"/>
              <a:gd name="connsiteX6009" fmla="*/ 1231226 w 4528142"/>
              <a:gd name="connsiteY6009" fmla="*/ 5618329 h 6857999"/>
              <a:gd name="connsiteX6010" fmla="*/ 1237521 w 4528142"/>
              <a:gd name="connsiteY6010" fmla="*/ 5605300 h 6857999"/>
              <a:gd name="connsiteX6011" fmla="*/ 1240300 w 4528142"/>
              <a:gd name="connsiteY6011" fmla="*/ 5598030 h 6857999"/>
              <a:gd name="connsiteX6012" fmla="*/ 1242414 w 4528142"/>
              <a:gd name="connsiteY6012" fmla="*/ 5590866 h 6857999"/>
              <a:gd name="connsiteX6013" fmla="*/ 1244457 w 4528142"/>
              <a:gd name="connsiteY6013" fmla="*/ 5582089 h 6857999"/>
              <a:gd name="connsiteX6014" fmla="*/ 1244992 w 4528142"/>
              <a:gd name="connsiteY6014" fmla="*/ 5572575 h 6857999"/>
              <a:gd name="connsiteX6015" fmla="*/ 1244580 w 4528142"/>
              <a:gd name="connsiteY6015" fmla="*/ 5562885 h 6857999"/>
              <a:gd name="connsiteX6016" fmla="*/ 1242870 w 4528142"/>
              <a:gd name="connsiteY6016" fmla="*/ 5551126 h 6857999"/>
              <a:gd name="connsiteX6017" fmla="*/ 1239757 w 4528142"/>
              <a:gd name="connsiteY6017" fmla="*/ 5537965 h 6857999"/>
              <a:gd name="connsiteX6018" fmla="*/ 1235452 w 4528142"/>
              <a:gd name="connsiteY6018" fmla="*/ 5522066 h 6857999"/>
              <a:gd name="connsiteX6019" fmla="*/ 1229269 w 4528142"/>
              <a:gd name="connsiteY6019" fmla="*/ 5528249 h 6857999"/>
              <a:gd name="connsiteX6020" fmla="*/ 1225086 w 4528142"/>
              <a:gd name="connsiteY6020" fmla="*/ 5534116 h 6857999"/>
              <a:gd name="connsiteX6021" fmla="*/ 1221851 w 4528142"/>
              <a:gd name="connsiteY6021" fmla="*/ 5540157 h 6857999"/>
              <a:gd name="connsiteX6022" fmla="*/ 1219002 w 4528142"/>
              <a:gd name="connsiteY6022" fmla="*/ 5545811 h 6857999"/>
              <a:gd name="connsiteX6023" fmla="*/ 1217769 w 4528142"/>
              <a:gd name="connsiteY6023" fmla="*/ 5551535 h 6857999"/>
              <a:gd name="connsiteX6024" fmla="*/ 1217483 w 4528142"/>
              <a:gd name="connsiteY6024" fmla="*/ 5557433 h 6857999"/>
              <a:gd name="connsiteX6025" fmla="*/ 1216529 w 4528142"/>
              <a:gd name="connsiteY6025" fmla="*/ 5563437 h 6857999"/>
              <a:gd name="connsiteX6026" fmla="*/ 1216630 w 4528142"/>
              <a:gd name="connsiteY6026" fmla="*/ 5568949 h 6857999"/>
              <a:gd name="connsiteX6027" fmla="*/ 1216901 w 4528142"/>
              <a:gd name="connsiteY6027" fmla="*/ 5581585 h 6857999"/>
              <a:gd name="connsiteX6028" fmla="*/ 1217450 w 4528142"/>
              <a:gd name="connsiteY6028" fmla="*/ 5594505 h 6857999"/>
              <a:gd name="connsiteX6029" fmla="*/ 1217339 w 4528142"/>
              <a:gd name="connsiteY6029" fmla="*/ 5601349 h 6857999"/>
              <a:gd name="connsiteX6030" fmla="*/ 1215894 w 4528142"/>
              <a:gd name="connsiteY6030" fmla="*/ 5608407 h 6857999"/>
              <a:gd name="connsiteX6031" fmla="*/ 1214729 w 4528142"/>
              <a:gd name="connsiteY6031" fmla="*/ 5615745 h 6857999"/>
              <a:gd name="connsiteX6032" fmla="*/ 1211843 w 4528142"/>
              <a:gd name="connsiteY6032" fmla="*/ 5623682 h 6857999"/>
              <a:gd name="connsiteX6033" fmla="*/ 1208259 w 4528142"/>
              <a:gd name="connsiteY6033" fmla="*/ 5627827 h 6857999"/>
              <a:gd name="connsiteX6034" fmla="*/ 1204113 w 4528142"/>
              <a:gd name="connsiteY6034" fmla="*/ 5631412 h 6857999"/>
              <a:gd name="connsiteX6035" fmla="*/ 1194594 w 4528142"/>
              <a:gd name="connsiteY6035" fmla="*/ 5638125 h 6857999"/>
              <a:gd name="connsiteX6036" fmla="*/ 1184514 w 4528142"/>
              <a:gd name="connsiteY6036" fmla="*/ 5644277 h 6857999"/>
              <a:gd name="connsiteX6037" fmla="*/ 1180368 w 4528142"/>
              <a:gd name="connsiteY6037" fmla="*/ 5647861 h 6857999"/>
              <a:gd name="connsiteX6038" fmla="*/ 1176783 w 4528142"/>
              <a:gd name="connsiteY6038" fmla="*/ 5652007 h 6857999"/>
              <a:gd name="connsiteX6039" fmla="*/ 1176391 w 4528142"/>
              <a:gd name="connsiteY6039" fmla="*/ 5658572 h 6857999"/>
              <a:gd name="connsiteX6040" fmla="*/ 1176280 w 4528142"/>
              <a:gd name="connsiteY6040" fmla="*/ 5665418 h 6857999"/>
              <a:gd name="connsiteX6041" fmla="*/ 1177223 w 4528142"/>
              <a:gd name="connsiteY6041" fmla="*/ 5671771 h 6857999"/>
              <a:gd name="connsiteX6042" fmla="*/ 1178832 w 4528142"/>
              <a:gd name="connsiteY6042" fmla="*/ 5678019 h 6857999"/>
              <a:gd name="connsiteX6043" fmla="*/ 1182892 w 4528142"/>
              <a:gd name="connsiteY6043" fmla="*/ 5691355 h 6857999"/>
              <a:gd name="connsiteX6044" fmla="*/ 1186953 w 4528142"/>
              <a:gd name="connsiteY6044" fmla="*/ 5704692 h 6857999"/>
              <a:gd name="connsiteX6045" fmla="*/ 1190347 w 4528142"/>
              <a:gd name="connsiteY6045" fmla="*/ 5718134 h 6857999"/>
              <a:gd name="connsiteX6046" fmla="*/ 1191570 w 4528142"/>
              <a:gd name="connsiteY6046" fmla="*/ 5724767 h 6857999"/>
              <a:gd name="connsiteX6047" fmla="*/ 1191845 w 4528142"/>
              <a:gd name="connsiteY6047" fmla="*/ 5731227 h 6857999"/>
              <a:gd name="connsiteX6048" fmla="*/ 1191453 w 4528142"/>
              <a:gd name="connsiteY6048" fmla="*/ 5737792 h 6857999"/>
              <a:gd name="connsiteX6049" fmla="*/ 1189727 w 4528142"/>
              <a:gd name="connsiteY6049" fmla="*/ 5744569 h 6857999"/>
              <a:gd name="connsiteX6050" fmla="*/ 1187545 w 4528142"/>
              <a:gd name="connsiteY6050" fmla="*/ 5750118 h 6857999"/>
              <a:gd name="connsiteX6051" fmla="*/ 1183818 w 4528142"/>
              <a:gd name="connsiteY6051" fmla="*/ 5757212 h 6857999"/>
              <a:gd name="connsiteX6052" fmla="*/ 1179932 w 4528142"/>
              <a:gd name="connsiteY6052" fmla="*/ 5744824 h 6857999"/>
              <a:gd name="connsiteX6053" fmla="*/ 1175696 w 4528142"/>
              <a:gd name="connsiteY6053" fmla="*/ 5730539 h 6857999"/>
              <a:gd name="connsiteX6054" fmla="*/ 1171780 w 4528142"/>
              <a:gd name="connsiteY6054" fmla="*/ 5714253 h 6857999"/>
              <a:gd name="connsiteX6055" fmla="*/ 1168286 w 4528142"/>
              <a:gd name="connsiteY6055" fmla="*/ 5695299 h 6857999"/>
              <a:gd name="connsiteX6056" fmla="*/ 1164898 w 4528142"/>
              <a:gd name="connsiteY6056" fmla="*/ 5675679 h 6857999"/>
              <a:gd name="connsiteX6057" fmla="*/ 1162107 w 4528142"/>
              <a:gd name="connsiteY6057" fmla="*/ 5654337 h 6857999"/>
              <a:gd name="connsiteX6058" fmla="*/ 1159810 w 4528142"/>
              <a:gd name="connsiteY6058" fmla="*/ 5631942 h 6857999"/>
              <a:gd name="connsiteX6059" fmla="*/ 1159444 w 4528142"/>
              <a:gd name="connsiteY6059" fmla="*/ 5607614 h 6857999"/>
              <a:gd name="connsiteX6060" fmla="*/ 1166291 w 4528142"/>
              <a:gd name="connsiteY6060" fmla="*/ 5607502 h 6857999"/>
              <a:gd name="connsiteX6061" fmla="*/ 1168853 w 4528142"/>
              <a:gd name="connsiteY6061" fmla="*/ 5607747 h 6857999"/>
              <a:gd name="connsiteX6062" fmla="*/ 1169975 w 4528142"/>
              <a:gd name="connsiteY6062" fmla="*/ 5608869 h 6857999"/>
              <a:gd name="connsiteX6063" fmla="*/ 1171097 w 4528142"/>
              <a:gd name="connsiteY6063" fmla="*/ 5609991 h 6857999"/>
              <a:gd name="connsiteX6064" fmla="*/ 1171447 w 4528142"/>
              <a:gd name="connsiteY6064" fmla="*/ 5611886 h 6857999"/>
              <a:gd name="connsiteX6065" fmla="*/ 1171199 w 4528142"/>
              <a:gd name="connsiteY6065" fmla="*/ 5615502 h 6857999"/>
              <a:gd name="connsiteX6066" fmla="*/ 1169790 w 4528142"/>
              <a:gd name="connsiteY6066" fmla="*/ 5620278 h 6857999"/>
              <a:gd name="connsiteX6067" fmla="*/ 1168556 w 4528142"/>
              <a:gd name="connsiteY6067" fmla="*/ 5626002 h 6857999"/>
              <a:gd name="connsiteX6068" fmla="*/ 1167391 w 4528142"/>
              <a:gd name="connsiteY6068" fmla="*/ 5633339 h 6857999"/>
              <a:gd name="connsiteX6069" fmla="*/ 1167529 w 4528142"/>
              <a:gd name="connsiteY6069" fmla="*/ 5636569 h 6857999"/>
              <a:gd name="connsiteX6070" fmla="*/ 1168228 w 4528142"/>
              <a:gd name="connsiteY6070" fmla="*/ 5640360 h 6857999"/>
              <a:gd name="connsiteX6071" fmla="*/ 1177112 w 4528142"/>
              <a:gd name="connsiteY6071" fmla="*/ 5637649 h 6857999"/>
              <a:gd name="connsiteX6072" fmla="*/ 1183714 w 4528142"/>
              <a:gd name="connsiteY6072" fmla="*/ 5634975 h 6857999"/>
              <a:gd name="connsiteX6073" fmla="*/ 1187754 w 4528142"/>
              <a:gd name="connsiteY6073" fmla="*/ 5632057 h 6857999"/>
              <a:gd name="connsiteX6074" fmla="*/ 1190845 w 4528142"/>
              <a:gd name="connsiteY6074" fmla="*/ 5628966 h 6857999"/>
              <a:gd name="connsiteX6075" fmla="*/ 1193376 w 4528142"/>
              <a:gd name="connsiteY6075" fmla="*/ 5625312 h 6857999"/>
              <a:gd name="connsiteX6076" fmla="*/ 1193624 w 4528142"/>
              <a:gd name="connsiteY6076" fmla="*/ 5621697 h 6857999"/>
              <a:gd name="connsiteX6077" fmla="*/ 1193875 w 4528142"/>
              <a:gd name="connsiteY6077" fmla="*/ 5618081 h 6857999"/>
              <a:gd name="connsiteX6078" fmla="*/ 1194230 w 4528142"/>
              <a:gd name="connsiteY6078" fmla="*/ 5613797 h 6857999"/>
              <a:gd name="connsiteX6079" fmla="*/ 1193218 w 4528142"/>
              <a:gd name="connsiteY6079" fmla="*/ 5605830 h 6857999"/>
              <a:gd name="connsiteX6080" fmla="*/ 1192906 w 4528142"/>
              <a:gd name="connsiteY6080" fmla="*/ 5601652 h 6857999"/>
              <a:gd name="connsiteX6081" fmla="*/ 1194208 w 4528142"/>
              <a:gd name="connsiteY6081" fmla="*/ 5597544 h 6857999"/>
              <a:gd name="connsiteX6082" fmla="*/ 1196177 w 4528142"/>
              <a:gd name="connsiteY6082" fmla="*/ 5593329 h 6857999"/>
              <a:gd name="connsiteX6083" fmla="*/ 1198428 w 4528142"/>
              <a:gd name="connsiteY6083" fmla="*/ 5589395 h 6857999"/>
              <a:gd name="connsiteX6084" fmla="*/ 1202853 w 4528142"/>
              <a:gd name="connsiteY6084" fmla="*/ 5586092 h 6857999"/>
              <a:gd name="connsiteX6085" fmla="*/ 1209387 w 4528142"/>
              <a:gd name="connsiteY6085" fmla="*/ 5581803 h 6857999"/>
              <a:gd name="connsiteX6086" fmla="*/ 1208969 w 4528142"/>
              <a:gd name="connsiteY6086" fmla="*/ 5578292 h 6857999"/>
              <a:gd name="connsiteX6087" fmla="*/ 1207953 w 4528142"/>
              <a:gd name="connsiteY6087" fmla="*/ 5576503 h 6857999"/>
              <a:gd name="connsiteX6088" fmla="*/ 1206374 w 4528142"/>
              <a:gd name="connsiteY6088" fmla="*/ 5574153 h 6857999"/>
              <a:gd name="connsiteX6089" fmla="*/ 1205252 w 4528142"/>
              <a:gd name="connsiteY6089" fmla="*/ 5573031 h 6857999"/>
              <a:gd name="connsiteX6090" fmla="*/ 1203464 w 4528142"/>
              <a:gd name="connsiteY6090" fmla="*/ 5572013 h 6857999"/>
              <a:gd name="connsiteX6091" fmla="*/ 1201182 w 4528142"/>
              <a:gd name="connsiteY6091" fmla="*/ 5572051 h 6857999"/>
              <a:gd name="connsiteX6092" fmla="*/ 1197285 w 4528142"/>
              <a:gd name="connsiteY6092" fmla="*/ 5572019 h 6857999"/>
              <a:gd name="connsiteX6093" fmla="*/ 1192790 w 4528142"/>
              <a:gd name="connsiteY6093" fmla="*/ 5573708 h 6857999"/>
              <a:gd name="connsiteX6094" fmla="*/ 1188188 w 4528142"/>
              <a:gd name="connsiteY6094" fmla="*/ 5576064 h 6857999"/>
              <a:gd name="connsiteX6095" fmla="*/ 1178109 w 4528142"/>
              <a:gd name="connsiteY6095" fmla="*/ 5582216 h 6857999"/>
              <a:gd name="connsiteX6096" fmla="*/ 1173295 w 4528142"/>
              <a:gd name="connsiteY6096" fmla="*/ 5585907 h 6857999"/>
              <a:gd name="connsiteX6097" fmla="*/ 1168696 w 4528142"/>
              <a:gd name="connsiteY6097" fmla="*/ 5588263 h 6857999"/>
              <a:gd name="connsiteX6098" fmla="*/ 1164867 w 4528142"/>
              <a:gd name="connsiteY6098" fmla="*/ 5589845 h 6857999"/>
              <a:gd name="connsiteX6099" fmla="*/ 1161532 w 4528142"/>
              <a:gd name="connsiteY6099" fmla="*/ 5590375 h 6857999"/>
              <a:gd name="connsiteX6100" fmla="*/ 1160023 w 4528142"/>
              <a:gd name="connsiteY6100" fmla="*/ 5589639 h 6857999"/>
              <a:gd name="connsiteX6101" fmla="*/ 1158408 w 4528142"/>
              <a:gd name="connsiteY6101" fmla="*/ 5589570 h 6857999"/>
              <a:gd name="connsiteX6102" fmla="*/ 1158058 w 4528142"/>
              <a:gd name="connsiteY6102" fmla="*/ 5587675 h 6857999"/>
              <a:gd name="connsiteX6103" fmla="*/ 1157042 w 4528142"/>
              <a:gd name="connsiteY6103" fmla="*/ 5585885 h 6857999"/>
              <a:gd name="connsiteX6104" fmla="*/ 1155888 w 4528142"/>
              <a:gd name="connsiteY6104" fmla="*/ 5580866 h 6857999"/>
              <a:gd name="connsiteX6105" fmla="*/ 1156878 w 4528142"/>
              <a:gd name="connsiteY6105" fmla="*/ 5572580 h 6857999"/>
              <a:gd name="connsiteX6106" fmla="*/ 1159159 w 4528142"/>
              <a:gd name="connsiteY6106" fmla="*/ 5572544 h 6857999"/>
              <a:gd name="connsiteX6107" fmla="*/ 1161055 w 4528142"/>
              <a:gd name="connsiteY6107" fmla="*/ 5572894 h 6857999"/>
              <a:gd name="connsiteX6108" fmla="*/ 1162177 w 4528142"/>
              <a:gd name="connsiteY6108" fmla="*/ 5574016 h 6857999"/>
              <a:gd name="connsiteX6109" fmla="*/ 1162913 w 4528142"/>
              <a:gd name="connsiteY6109" fmla="*/ 5575525 h 6857999"/>
              <a:gd name="connsiteX6110" fmla="*/ 1164174 w 4528142"/>
              <a:gd name="connsiteY6110" fmla="*/ 5579876 h 6857999"/>
              <a:gd name="connsiteX6111" fmla="*/ 1165434 w 4528142"/>
              <a:gd name="connsiteY6111" fmla="*/ 5584228 h 6857999"/>
              <a:gd name="connsiteX6112" fmla="*/ 1169336 w 4528142"/>
              <a:gd name="connsiteY6112" fmla="*/ 5578082 h 6857999"/>
              <a:gd name="connsiteX6113" fmla="*/ 1172290 w 4528142"/>
              <a:gd name="connsiteY6113" fmla="*/ 5571760 h 6857999"/>
              <a:gd name="connsiteX6114" fmla="*/ 1175632 w 4528142"/>
              <a:gd name="connsiteY6114" fmla="*/ 5565052 h 6857999"/>
              <a:gd name="connsiteX6115" fmla="*/ 1178024 w 4528142"/>
              <a:gd name="connsiteY6115" fmla="*/ 5558169 h 6857999"/>
              <a:gd name="connsiteX6116" fmla="*/ 1171284 w 4528142"/>
              <a:gd name="connsiteY6116" fmla="*/ 5557613 h 6857999"/>
              <a:gd name="connsiteX6117" fmla="*/ 1165598 w 4528142"/>
              <a:gd name="connsiteY6117" fmla="*/ 5556565 h 6857999"/>
              <a:gd name="connsiteX6118" fmla="*/ 1160510 w 4528142"/>
              <a:gd name="connsiteY6118" fmla="*/ 5553797 h 6857999"/>
              <a:gd name="connsiteX6119" fmla="*/ 1156757 w 4528142"/>
              <a:gd name="connsiteY6119" fmla="*/ 5550816 h 6857999"/>
              <a:gd name="connsiteX6120" fmla="*/ 1153495 w 4528142"/>
              <a:gd name="connsiteY6120" fmla="*/ 5546782 h 6857999"/>
              <a:gd name="connsiteX6121" fmla="*/ 1151006 w 4528142"/>
              <a:gd name="connsiteY6121" fmla="*/ 5541974 h 6857999"/>
              <a:gd name="connsiteX6122" fmla="*/ 1148730 w 4528142"/>
              <a:gd name="connsiteY6122" fmla="*/ 5535833 h 6857999"/>
              <a:gd name="connsiteX6123" fmla="*/ 1147507 w 4528142"/>
              <a:gd name="connsiteY6123" fmla="*/ 5529199 h 6857999"/>
              <a:gd name="connsiteX6124" fmla="*/ 1146390 w 4528142"/>
              <a:gd name="connsiteY6124" fmla="*/ 5521898 h 6857999"/>
              <a:gd name="connsiteX6125" fmla="*/ 1145660 w 4528142"/>
              <a:gd name="connsiteY6125" fmla="*/ 5514211 h 6857999"/>
              <a:gd name="connsiteX6126" fmla="*/ 1144236 w 4528142"/>
              <a:gd name="connsiteY6126" fmla="*/ 5496554 h 6857999"/>
              <a:gd name="connsiteX6127" fmla="*/ 1143517 w 4528142"/>
              <a:gd name="connsiteY6127" fmla="*/ 5476509 h 6857999"/>
              <a:gd name="connsiteX6128" fmla="*/ 1141675 w 4528142"/>
              <a:gd name="connsiteY6128" fmla="*/ 5455341 h 6857999"/>
              <a:gd name="connsiteX6129" fmla="*/ 1140127 w 4528142"/>
              <a:gd name="connsiteY6129" fmla="*/ 5456889 h 6857999"/>
              <a:gd name="connsiteX6130" fmla="*/ 1138757 w 4528142"/>
              <a:gd name="connsiteY6130" fmla="*/ 5459382 h 6857999"/>
              <a:gd name="connsiteX6131" fmla="*/ 1135628 w 4528142"/>
              <a:gd name="connsiteY6131" fmla="*/ 5464755 h 6857999"/>
              <a:gd name="connsiteX6132" fmla="*/ 1133059 w 4528142"/>
              <a:gd name="connsiteY6132" fmla="*/ 5470691 h 6857999"/>
              <a:gd name="connsiteX6133" fmla="*/ 1130386 w 4528142"/>
              <a:gd name="connsiteY6133" fmla="*/ 5477294 h 6857999"/>
              <a:gd name="connsiteX6134" fmla="*/ 1127924 w 4528142"/>
              <a:gd name="connsiteY6134" fmla="*/ 5482561 h 6857999"/>
              <a:gd name="connsiteX6135" fmla="*/ 1125674 w 4528142"/>
              <a:gd name="connsiteY6135" fmla="*/ 5486495 h 6857999"/>
              <a:gd name="connsiteX6136" fmla="*/ 1124902 w 4528142"/>
              <a:gd name="connsiteY6136" fmla="*/ 5487268 h 6857999"/>
              <a:gd name="connsiteX6137" fmla="*/ 1123848 w 4528142"/>
              <a:gd name="connsiteY6137" fmla="*/ 5487760 h 6857999"/>
              <a:gd name="connsiteX6138" fmla="*/ 1123006 w 4528142"/>
              <a:gd name="connsiteY6138" fmla="*/ 5486918 h 6857999"/>
              <a:gd name="connsiteX6139" fmla="*/ 1122657 w 4528142"/>
              <a:gd name="connsiteY6139" fmla="*/ 5485023 h 6857999"/>
              <a:gd name="connsiteX6140" fmla="*/ 1121089 w 4528142"/>
              <a:gd name="connsiteY6140" fmla="*/ 5470315 h 6857999"/>
              <a:gd name="connsiteX6141" fmla="*/ 1121223 w 4528142"/>
              <a:gd name="connsiteY6141" fmla="*/ 5479722 h 6857999"/>
              <a:gd name="connsiteX6142" fmla="*/ 1122657 w 4528142"/>
              <a:gd name="connsiteY6142" fmla="*/ 5485023 h 6857999"/>
              <a:gd name="connsiteX6143" fmla="*/ 1126695 w 4528142"/>
              <a:gd name="connsiteY6143" fmla="*/ 5523074 h 6857999"/>
              <a:gd name="connsiteX6144" fmla="*/ 1129485 w 4528142"/>
              <a:gd name="connsiteY6144" fmla="*/ 5544415 h 6857999"/>
              <a:gd name="connsiteX6145" fmla="*/ 1133223 w 4528142"/>
              <a:gd name="connsiteY6145" fmla="*/ 5565932 h 6857999"/>
              <a:gd name="connsiteX6146" fmla="*/ 1136505 w 4528142"/>
              <a:gd name="connsiteY6146" fmla="*/ 5586219 h 6857999"/>
              <a:gd name="connsiteX6147" fmla="*/ 1139025 w 4528142"/>
              <a:gd name="connsiteY6147" fmla="*/ 5594924 h 6857999"/>
              <a:gd name="connsiteX6148" fmla="*/ 1141371 w 4528142"/>
              <a:gd name="connsiteY6148" fmla="*/ 5602680 h 6857999"/>
              <a:gd name="connsiteX6149" fmla="*/ 1143996 w 4528142"/>
              <a:gd name="connsiteY6149" fmla="*/ 5610717 h 6857999"/>
              <a:gd name="connsiteX6150" fmla="*/ 1146941 w 4528142"/>
              <a:gd name="connsiteY6150" fmla="*/ 5616752 h 6857999"/>
              <a:gd name="connsiteX6151" fmla="*/ 1149427 w 4528142"/>
              <a:gd name="connsiteY6151" fmla="*/ 5621560 h 6857999"/>
              <a:gd name="connsiteX6152" fmla="*/ 1152795 w 4528142"/>
              <a:gd name="connsiteY6152" fmla="*/ 5624927 h 6857999"/>
              <a:gd name="connsiteX6153" fmla="*/ 1149417 w 4528142"/>
              <a:gd name="connsiteY6153" fmla="*/ 5633916 h 6857999"/>
              <a:gd name="connsiteX6154" fmla="*/ 1147935 w 4528142"/>
              <a:gd name="connsiteY6154" fmla="*/ 5643256 h 6857999"/>
              <a:gd name="connsiteX6155" fmla="*/ 1146346 w 4528142"/>
              <a:gd name="connsiteY6155" fmla="*/ 5653262 h 6857999"/>
              <a:gd name="connsiteX6156" fmla="*/ 1146653 w 4528142"/>
              <a:gd name="connsiteY6156" fmla="*/ 5663618 h 6857999"/>
              <a:gd name="connsiteX6157" fmla="*/ 1146854 w 4528142"/>
              <a:gd name="connsiteY6157" fmla="*/ 5674641 h 6857999"/>
              <a:gd name="connsiteX6158" fmla="*/ 1148109 w 4528142"/>
              <a:gd name="connsiteY6158" fmla="*/ 5685172 h 6857999"/>
              <a:gd name="connsiteX6159" fmla="*/ 1149644 w 4528142"/>
              <a:gd name="connsiteY6159" fmla="*/ 5695983 h 6857999"/>
              <a:gd name="connsiteX6160" fmla="*/ 1152127 w 4528142"/>
              <a:gd name="connsiteY6160" fmla="*/ 5706969 h 6857999"/>
              <a:gd name="connsiteX6161" fmla="*/ 1155383 w 4528142"/>
              <a:gd name="connsiteY6161" fmla="*/ 5717182 h 6857999"/>
              <a:gd name="connsiteX6162" fmla="*/ 1159305 w 4528142"/>
              <a:gd name="connsiteY6162" fmla="*/ 5727288 h 6857999"/>
              <a:gd name="connsiteX6163" fmla="*/ 1163228 w 4528142"/>
              <a:gd name="connsiteY6163" fmla="*/ 5737396 h 6857999"/>
              <a:gd name="connsiteX6164" fmla="*/ 1168872 w 4528142"/>
              <a:gd name="connsiteY6164" fmla="*/ 5746903 h 6857999"/>
              <a:gd name="connsiteX6165" fmla="*/ 1174060 w 4528142"/>
              <a:gd name="connsiteY6165" fmla="*/ 5755184 h 6857999"/>
              <a:gd name="connsiteX6166" fmla="*/ 1179916 w 4528142"/>
              <a:gd name="connsiteY6166" fmla="*/ 5763359 h 6857999"/>
              <a:gd name="connsiteX6167" fmla="*/ 1186650 w 4528142"/>
              <a:gd name="connsiteY6167" fmla="*/ 5770094 h 6857999"/>
              <a:gd name="connsiteX6168" fmla="*/ 1193210 w 4528142"/>
              <a:gd name="connsiteY6168" fmla="*/ 5775880 h 6857999"/>
              <a:gd name="connsiteX6169" fmla="*/ 1199436 w 4528142"/>
              <a:gd name="connsiteY6169" fmla="*/ 5802203 h 6857999"/>
              <a:gd name="connsiteX6170" fmla="*/ 1206079 w 4528142"/>
              <a:gd name="connsiteY6170" fmla="*/ 5832038 h 6857999"/>
              <a:gd name="connsiteX6171" fmla="*/ 1219817 w 4528142"/>
              <a:gd name="connsiteY6171" fmla="*/ 5899112 h 6857999"/>
              <a:gd name="connsiteX6172" fmla="*/ 1227791 w 4528142"/>
              <a:gd name="connsiteY6172" fmla="*/ 5934912 h 6857999"/>
              <a:gd name="connsiteX6173" fmla="*/ 1237098 w 4528142"/>
              <a:gd name="connsiteY6173" fmla="*/ 5970501 h 6857999"/>
              <a:gd name="connsiteX6174" fmla="*/ 1246579 w 4528142"/>
              <a:gd name="connsiteY6174" fmla="*/ 6007038 h 6857999"/>
              <a:gd name="connsiteX6175" fmla="*/ 1251899 w 4528142"/>
              <a:gd name="connsiteY6175" fmla="*/ 6024726 h 6857999"/>
              <a:gd name="connsiteX6176" fmla="*/ 1257993 w 4528142"/>
              <a:gd name="connsiteY6176" fmla="*/ 6041641 h 6857999"/>
              <a:gd name="connsiteX6177" fmla="*/ 1257521 w 4528142"/>
              <a:gd name="connsiteY6177" fmla="*/ 6058949 h 6857999"/>
              <a:gd name="connsiteX6178" fmla="*/ 1258384 w 4528142"/>
              <a:gd name="connsiteY6178" fmla="*/ 6076045 h 6857999"/>
              <a:gd name="connsiteX6179" fmla="*/ 1259352 w 4528142"/>
              <a:gd name="connsiteY6179" fmla="*/ 6092474 h 6857999"/>
              <a:gd name="connsiteX6180" fmla="*/ 1260988 w 4528142"/>
              <a:gd name="connsiteY6180" fmla="*/ 6108796 h 6857999"/>
              <a:gd name="connsiteX6181" fmla="*/ 1264996 w 4528142"/>
              <a:gd name="connsiteY6181" fmla="*/ 6142950 h 6857999"/>
              <a:gd name="connsiteX6182" fmla="*/ 1269495 w 4528142"/>
              <a:gd name="connsiteY6182" fmla="*/ 6176050 h 6857999"/>
              <a:gd name="connsiteX6183" fmla="*/ 1275609 w 4528142"/>
              <a:gd name="connsiteY6183" fmla="*/ 6209220 h 6857999"/>
              <a:gd name="connsiteX6184" fmla="*/ 1281725 w 4528142"/>
              <a:gd name="connsiteY6184" fmla="*/ 6242389 h 6857999"/>
              <a:gd name="connsiteX6185" fmla="*/ 1295182 w 4528142"/>
              <a:gd name="connsiteY6185" fmla="*/ 6309183 h 6857999"/>
              <a:gd name="connsiteX6186" fmla="*/ 1298713 w 4528142"/>
              <a:gd name="connsiteY6186" fmla="*/ 6325854 h 6857999"/>
              <a:gd name="connsiteX6187" fmla="*/ 1302243 w 4528142"/>
              <a:gd name="connsiteY6187" fmla="*/ 6342527 h 6857999"/>
              <a:gd name="connsiteX6188" fmla="*/ 1310640 w 4528142"/>
              <a:gd name="connsiteY6188" fmla="*/ 6375659 h 6857999"/>
              <a:gd name="connsiteX6189" fmla="*/ 1319810 w 4528142"/>
              <a:gd name="connsiteY6189" fmla="*/ 6408017 h 6857999"/>
              <a:gd name="connsiteX6190" fmla="*/ 1329926 w 4528142"/>
              <a:gd name="connsiteY6190" fmla="*/ 6440552 h 6857999"/>
              <a:gd name="connsiteX6191" fmla="*/ 1340430 w 4528142"/>
              <a:gd name="connsiteY6191" fmla="*/ 6472699 h 6857999"/>
              <a:gd name="connsiteX6192" fmla="*/ 1351601 w 4528142"/>
              <a:gd name="connsiteY6192" fmla="*/ 6504741 h 6857999"/>
              <a:gd name="connsiteX6193" fmla="*/ 1373942 w 4528142"/>
              <a:gd name="connsiteY6193" fmla="*/ 6568824 h 6857999"/>
              <a:gd name="connsiteX6194" fmla="*/ 1385113 w 4528142"/>
              <a:gd name="connsiteY6194" fmla="*/ 6600865 h 6857999"/>
              <a:gd name="connsiteX6195" fmla="*/ 1395896 w 4528142"/>
              <a:gd name="connsiteY6195" fmla="*/ 6633294 h 6857999"/>
              <a:gd name="connsiteX6196" fmla="*/ 1406401 w 4528142"/>
              <a:gd name="connsiteY6196" fmla="*/ 6665440 h 6857999"/>
              <a:gd name="connsiteX6197" fmla="*/ 1412320 w 4528142"/>
              <a:gd name="connsiteY6197" fmla="*/ 6681408 h 6857999"/>
              <a:gd name="connsiteX6198" fmla="*/ 1418624 w 4528142"/>
              <a:gd name="connsiteY6198" fmla="*/ 6696990 h 6857999"/>
              <a:gd name="connsiteX6199" fmla="*/ 1431622 w 4528142"/>
              <a:gd name="connsiteY6199" fmla="*/ 6727766 h 6857999"/>
              <a:gd name="connsiteX6200" fmla="*/ 1444127 w 4528142"/>
              <a:gd name="connsiteY6200" fmla="*/ 6759596 h 6857999"/>
              <a:gd name="connsiteX6201" fmla="*/ 1455791 w 4528142"/>
              <a:gd name="connsiteY6201" fmla="*/ 6790583 h 6857999"/>
              <a:gd name="connsiteX6202" fmla="*/ 1468014 w 4528142"/>
              <a:gd name="connsiteY6202" fmla="*/ 6822133 h 6857999"/>
              <a:gd name="connsiteX6203" fmla="*/ 1478518 w 4528142"/>
              <a:gd name="connsiteY6203" fmla="*/ 6854280 h 6857999"/>
              <a:gd name="connsiteX6204" fmla="*/ 1479733 w 4528142"/>
              <a:gd name="connsiteY6204" fmla="*/ 6857999 h 6857999"/>
              <a:gd name="connsiteX6205" fmla="*/ 405683 w 4528142"/>
              <a:gd name="connsiteY6205" fmla="*/ 6857999 h 6857999"/>
              <a:gd name="connsiteX6206" fmla="*/ 394448 w 4528142"/>
              <a:gd name="connsiteY6206" fmla="*/ 6829987 h 6857999"/>
              <a:gd name="connsiteX6207" fmla="*/ 387126 w 4528142"/>
              <a:gd name="connsiteY6207" fmla="*/ 6812615 h 6857999"/>
              <a:gd name="connsiteX6208" fmla="*/ 379138 w 4528142"/>
              <a:gd name="connsiteY6208" fmla="*/ 6795350 h 6857999"/>
              <a:gd name="connsiteX6209" fmla="*/ 370375 w 4528142"/>
              <a:gd name="connsiteY6209" fmla="*/ 6778859 h 6857999"/>
              <a:gd name="connsiteX6210" fmla="*/ 361614 w 4528142"/>
              <a:gd name="connsiteY6210" fmla="*/ 6762367 h 6857999"/>
              <a:gd name="connsiteX6211" fmla="*/ 351026 w 4528142"/>
              <a:gd name="connsiteY6211" fmla="*/ 6747139 h 6857999"/>
              <a:gd name="connsiteX6212" fmla="*/ 340437 w 4528142"/>
              <a:gd name="connsiteY6212" fmla="*/ 6731913 h 6857999"/>
              <a:gd name="connsiteX6213" fmla="*/ 338610 w 4528142"/>
              <a:gd name="connsiteY6213" fmla="*/ 6733179 h 6857999"/>
              <a:gd name="connsiteX6214" fmla="*/ 337732 w 4528142"/>
              <a:gd name="connsiteY6214" fmla="*/ 6734618 h 6857999"/>
              <a:gd name="connsiteX6215" fmla="*/ 336185 w 4528142"/>
              <a:gd name="connsiteY6215" fmla="*/ 6736165 h 6857999"/>
              <a:gd name="connsiteX6216" fmla="*/ 335481 w 4528142"/>
              <a:gd name="connsiteY6216" fmla="*/ 6738552 h 6857999"/>
              <a:gd name="connsiteX6217" fmla="*/ 334951 w 4528142"/>
              <a:gd name="connsiteY6217" fmla="*/ 6741888 h 6857999"/>
              <a:gd name="connsiteX6218" fmla="*/ 334772 w 4528142"/>
              <a:gd name="connsiteY6218" fmla="*/ 6747119 h 6857999"/>
              <a:gd name="connsiteX6219" fmla="*/ 336311 w 4528142"/>
              <a:gd name="connsiteY6219" fmla="*/ 6751752 h 6857999"/>
              <a:gd name="connsiteX6220" fmla="*/ 337747 w 4528142"/>
              <a:gd name="connsiteY6220" fmla="*/ 6757051 h 6857999"/>
              <a:gd name="connsiteX6221" fmla="*/ 341564 w 4528142"/>
              <a:gd name="connsiteY6221" fmla="*/ 6767824 h 6857999"/>
              <a:gd name="connsiteX6222" fmla="*/ 344046 w 4528142"/>
              <a:gd name="connsiteY6222" fmla="*/ 6778811 h 6857999"/>
              <a:gd name="connsiteX6223" fmla="*/ 344640 w 4528142"/>
              <a:gd name="connsiteY6223" fmla="*/ 6783269 h 6857999"/>
              <a:gd name="connsiteX6224" fmla="*/ 344565 w 4528142"/>
              <a:gd name="connsiteY6224" fmla="*/ 6787832 h 6857999"/>
              <a:gd name="connsiteX6225" fmla="*/ 343650 w 4528142"/>
              <a:gd name="connsiteY6225" fmla="*/ 6791554 h 6857999"/>
              <a:gd name="connsiteX6226" fmla="*/ 342664 w 4528142"/>
              <a:gd name="connsiteY6226" fmla="*/ 6793663 h 6857999"/>
              <a:gd name="connsiteX6227" fmla="*/ 341119 w 4528142"/>
              <a:gd name="connsiteY6227" fmla="*/ 6795208 h 6857999"/>
              <a:gd name="connsiteX6228" fmla="*/ 339573 w 4528142"/>
              <a:gd name="connsiteY6228" fmla="*/ 6796753 h 6857999"/>
              <a:gd name="connsiteX6229" fmla="*/ 337184 w 4528142"/>
              <a:gd name="connsiteY6229" fmla="*/ 6797458 h 6857999"/>
              <a:gd name="connsiteX6230" fmla="*/ 334797 w 4528142"/>
              <a:gd name="connsiteY6230" fmla="*/ 6798162 h 6857999"/>
              <a:gd name="connsiteX6231" fmla="*/ 332128 w 4528142"/>
              <a:gd name="connsiteY6231" fmla="*/ 6798587 h 6857999"/>
              <a:gd name="connsiteX6232" fmla="*/ 327687 w 4528142"/>
              <a:gd name="connsiteY6232" fmla="*/ 6779457 h 6857999"/>
              <a:gd name="connsiteX6233" fmla="*/ 323420 w 4528142"/>
              <a:gd name="connsiteY6233" fmla="*/ 6761276 h 6857999"/>
              <a:gd name="connsiteX6234" fmla="*/ 316358 w 4528142"/>
              <a:gd name="connsiteY6234" fmla="*/ 6727931 h 6857999"/>
              <a:gd name="connsiteX6235" fmla="*/ 310698 w 4528142"/>
              <a:gd name="connsiteY6235" fmla="*/ 6695991 h 6857999"/>
              <a:gd name="connsiteX6236" fmla="*/ 305071 w 4528142"/>
              <a:gd name="connsiteY6236" fmla="*/ 6667947 h 6857999"/>
              <a:gd name="connsiteX6237" fmla="*/ 301010 w 4528142"/>
              <a:gd name="connsiteY6237" fmla="*/ 6654611 h 6857999"/>
              <a:gd name="connsiteX6238" fmla="*/ 297124 w 4528142"/>
              <a:gd name="connsiteY6238" fmla="*/ 6642222 h 6857999"/>
              <a:gd name="connsiteX6239" fmla="*/ 292958 w 4528142"/>
              <a:gd name="connsiteY6239" fmla="*/ 6629552 h 6857999"/>
              <a:gd name="connsiteX6240" fmla="*/ 287738 w 4528142"/>
              <a:gd name="connsiteY6240" fmla="*/ 6617376 h 6857999"/>
              <a:gd name="connsiteX6241" fmla="*/ 282131 w 4528142"/>
              <a:gd name="connsiteY6241" fmla="*/ 6605585 h 6857999"/>
              <a:gd name="connsiteX6242" fmla="*/ 275858 w 4528142"/>
              <a:gd name="connsiteY6242" fmla="*/ 6593901 h 6857999"/>
              <a:gd name="connsiteX6243" fmla="*/ 267583 w 4528142"/>
              <a:gd name="connsiteY6243" fmla="*/ 6582533 h 6857999"/>
              <a:gd name="connsiteX6244" fmla="*/ 259308 w 4528142"/>
              <a:gd name="connsiteY6244" fmla="*/ 6571166 h 6857999"/>
              <a:gd name="connsiteX6245" fmla="*/ 261908 w 4528142"/>
              <a:gd name="connsiteY6245" fmla="*/ 6569128 h 6857999"/>
              <a:gd name="connsiteX6246" fmla="*/ 264720 w 4528142"/>
              <a:gd name="connsiteY6246" fmla="*/ 6565755 h 6857999"/>
              <a:gd name="connsiteX6247" fmla="*/ 266863 w 4528142"/>
              <a:gd name="connsiteY6247" fmla="*/ 6562489 h 6857999"/>
              <a:gd name="connsiteX6248" fmla="*/ 269007 w 4528142"/>
              <a:gd name="connsiteY6248" fmla="*/ 6559221 h 6857999"/>
              <a:gd name="connsiteX6249" fmla="*/ 271612 w 4528142"/>
              <a:gd name="connsiteY6249" fmla="*/ 6551005 h 6857999"/>
              <a:gd name="connsiteX6250" fmla="*/ 273830 w 4528142"/>
              <a:gd name="connsiteY6250" fmla="*/ 6543175 h 6857999"/>
              <a:gd name="connsiteX6251" fmla="*/ 275874 w 4528142"/>
              <a:gd name="connsiteY6251" fmla="*/ 6534397 h 6857999"/>
              <a:gd name="connsiteX6252" fmla="*/ 276479 w 4528142"/>
              <a:gd name="connsiteY6252" fmla="*/ 6526496 h 6857999"/>
              <a:gd name="connsiteX6253" fmla="*/ 278522 w 4528142"/>
              <a:gd name="connsiteY6253" fmla="*/ 6517718 h 6857999"/>
              <a:gd name="connsiteX6254" fmla="*/ 280180 w 4528142"/>
              <a:gd name="connsiteY6254" fmla="*/ 6509326 h 6857999"/>
              <a:gd name="connsiteX6255" fmla="*/ 278321 w 4528142"/>
              <a:gd name="connsiteY6255" fmla="*/ 6506697 h 6857999"/>
              <a:gd name="connsiteX6256" fmla="*/ 276356 w 4528142"/>
              <a:gd name="connsiteY6256" fmla="*/ 6504732 h 6857999"/>
              <a:gd name="connsiteX6257" fmla="*/ 274181 w 4528142"/>
              <a:gd name="connsiteY6257" fmla="*/ 6504102 h 6857999"/>
              <a:gd name="connsiteX6258" fmla="*/ 271619 w 4528142"/>
              <a:gd name="connsiteY6258" fmla="*/ 6503858 h 6857999"/>
              <a:gd name="connsiteX6259" fmla="*/ 265615 w 4528142"/>
              <a:gd name="connsiteY6259" fmla="*/ 6504811 h 6857999"/>
              <a:gd name="connsiteX6260" fmla="*/ 258944 w 4528142"/>
              <a:gd name="connsiteY6260" fmla="*/ 6505870 h 6857999"/>
              <a:gd name="connsiteX6261" fmla="*/ 256275 w 4528142"/>
              <a:gd name="connsiteY6261" fmla="*/ 6506294 h 6857999"/>
              <a:gd name="connsiteX6262" fmla="*/ 254099 w 4528142"/>
              <a:gd name="connsiteY6262" fmla="*/ 6505664 h 6857999"/>
              <a:gd name="connsiteX6263" fmla="*/ 251537 w 4528142"/>
              <a:gd name="connsiteY6263" fmla="*/ 6505421 h 6857999"/>
              <a:gd name="connsiteX6264" fmla="*/ 249573 w 4528142"/>
              <a:gd name="connsiteY6264" fmla="*/ 6503457 h 6857999"/>
              <a:gd name="connsiteX6265" fmla="*/ 247327 w 4528142"/>
              <a:gd name="connsiteY6265" fmla="*/ 6501212 h 6857999"/>
              <a:gd name="connsiteX6266" fmla="*/ 246630 w 4528142"/>
              <a:gd name="connsiteY6266" fmla="*/ 6497421 h 6857999"/>
              <a:gd name="connsiteX6267" fmla="*/ 245755 w 4528142"/>
              <a:gd name="connsiteY6267" fmla="*/ 6492682 h 6857999"/>
              <a:gd name="connsiteX6268" fmla="*/ 246253 w 4528142"/>
              <a:gd name="connsiteY6268" fmla="*/ 6485450 h 6857999"/>
              <a:gd name="connsiteX6269" fmla="*/ 249626 w 4528142"/>
              <a:gd name="connsiteY6269" fmla="*/ 6482639 h 6857999"/>
              <a:gd name="connsiteX6270" fmla="*/ 252401 w 4528142"/>
              <a:gd name="connsiteY6270" fmla="*/ 6481548 h 6857999"/>
              <a:gd name="connsiteX6271" fmla="*/ 254508 w 4528142"/>
              <a:gd name="connsiteY6271" fmla="*/ 6480563 h 6857999"/>
              <a:gd name="connsiteX6272" fmla="*/ 256509 w 4528142"/>
              <a:gd name="connsiteY6272" fmla="*/ 6480246 h 6857999"/>
              <a:gd name="connsiteX6273" fmla="*/ 258404 w 4528142"/>
              <a:gd name="connsiteY6273" fmla="*/ 6480595 h 6857999"/>
              <a:gd name="connsiteX6274" fmla="*/ 260193 w 4528142"/>
              <a:gd name="connsiteY6274" fmla="*/ 6481611 h 6857999"/>
              <a:gd name="connsiteX6275" fmla="*/ 263280 w 4528142"/>
              <a:gd name="connsiteY6275" fmla="*/ 6484698 h 6857999"/>
              <a:gd name="connsiteX6276" fmla="*/ 266086 w 4528142"/>
              <a:gd name="connsiteY6276" fmla="*/ 6487504 h 6857999"/>
              <a:gd name="connsiteX6277" fmla="*/ 268892 w 4528142"/>
              <a:gd name="connsiteY6277" fmla="*/ 6490310 h 6857999"/>
              <a:gd name="connsiteX6278" fmla="*/ 271069 w 4528142"/>
              <a:gd name="connsiteY6278" fmla="*/ 6490940 h 6857999"/>
              <a:gd name="connsiteX6279" fmla="*/ 272578 w 4528142"/>
              <a:gd name="connsiteY6279" fmla="*/ 6491675 h 6857999"/>
              <a:gd name="connsiteX6280" fmla="*/ 274578 w 4528142"/>
              <a:gd name="connsiteY6280" fmla="*/ 6491359 h 6857999"/>
              <a:gd name="connsiteX6281" fmla="*/ 277633 w 4528142"/>
              <a:gd name="connsiteY6281" fmla="*/ 6490549 h 6857999"/>
              <a:gd name="connsiteX6282" fmla="*/ 271852 w 4528142"/>
              <a:gd name="connsiteY6282" fmla="*/ 6477810 h 6857999"/>
              <a:gd name="connsiteX6283" fmla="*/ 267685 w 4528142"/>
              <a:gd name="connsiteY6283" fmla="*/ 6465141 h 6857999"/>
              <a:gd name="connsiteX6284" fmla="*/ 263413 w 4528142"/>
              <a:gd name="connsiteY6284" fmla="*/ 6453138 h 6857999"/>
              <a:gd name="connsiteX6285" fmla="*/ 260687 w 4528142"/>
              <a:gd name="connsiteY6285" fmla="*/ 6439589 h 6857999"/>
              <a:gd name="connsiteX6286" fmla="*/ 258452 w 4528142"/>
              <a:gd name="connsiteY6286" fmla="*/ 6424988 h 6857999"/>
              <a:gd name="connsiteX6287" fmla="*/ 256045 w 4528142"/>
              <a:gd name="connsiteY6287" fmla="*/ 6409438 h 6857999"/>
              <a:gd name="connsiteX6288" fmla="*/ 254058 w 4528142"/>
              <a:gd name="connsiteY6288" fmla="*/ 6391221 h 6857999"/>
              <a:gd name="connsiteX6289" fmla="*/ 252217 w 4528142"/>
              <a:gd name="connsiteY6289" fmla="*/ 6370053 h 6857999"/>
              <a:gd name="connsiteX6290" fmla="*/ 250983 w 4528142"/>
              <a:gd name="connsiteY6290" fmla="*/ 6375777 h 6857999"/>
              <a:gd name="connsiteX6291" fmla="*/ 249188 w 4528142"/>
              <a:gd name="connsiteY6291" fmla="*/ 6380939 h 6857999"/>
              <a:gd name="connsiteX6292" fmla="*/ 247218 w 4528142"/>
              <a:gd name="connsiteY6292" fmla="*/ 6385154 h 6857999"/>
              <a:gd name="connsiteX6293" fmla="*/ 245180 w 4528142"/>
              <a:gd name="connsiteY6293" fmla="*/ 6387753 h 6857999"/>
              <a:gd name="connsiteX6294" fmla="*/ 243141 w 4528142"/>
              <a:gd name="connsiteY6294" fmla="*/ 6390353 h 6857999"/>
              <a:gd name="connsiteX6295" fmla="*/ 241315 w 4528142"/>
              <a:gd name="connsiteY6295" fmla="*/ 6391618 h 6857999"/>
              <a:gd name="connsiteX6296" fmla="*/ 238716 w 4528142"/>
              <a:gd name="connsiteY6296" fmla="*/ 6393656 h 6857999"/>
              <a:gd name="connsiteX6297" fmla="*/ 236608 w 4528142"/>
              <a:gd name="connsiteY6297" fmla="*/ 6394642 h 6857999"/>
              <a:gd name="connsiteX6298" fmla="*/ 231446 w 4528142"/>
              <a:gd name="connsiteY6298" fmla="*/ 6396436 h 6857999"/>
              <a:gd name="connsiteX6299" fmla="*/ 225898 w 4528142"/>
              <a:gd name="connsiteY6299" fmla="*/ 6398618 h 6857999"/>
              <a:gd name="connsiteX6300" fmla="*/ 222631 w 4528142"/>
              <a:gd name="connsiteY6300" fmla="*/ 6400762 h 6857999"/>
              <a:gd name="connsiteX6301" fmla="*/ 219365 w 4528142"/>
              <a:gd name="connsiteY6301" fmla="*/ 6402905 h 6857999"/>
              <a:gd name="connsiteX6302" fmla="*/ 215993 w 4528142"/>
              <a:gd name="connsiteY6302" fmla="*/ 6405717 h 6857999"/>
              <a:gd name="connsiteX6303" fmla="*/ 212407 w 4528142"/>
              <a:gd name="connsiteY6303" fmla="*/ 6409863 h 6857999"/>
              <a:gd name="connsiteX6304" fmla="*/ 212297 w 4528142"/>
              <a:gd name="connsiteY6304" fmla="*/ 6416707 h 6857999"/>
              <a:gd name="connsiteX6305" fmla="*/ 213064 w 4528142"/>
              <a:gd name="connsiteY6305" fmla="*/ 6422113 h 6857999"/>
              <a:gd name="connsiteX6306" fmla="*/ 214324 w 4528142"/>
              <a:gd name="connsiteY6306" fmla="*/ 6426466 h 6857999"/>
              <a:gd name="connsiteX6307" fmla="*/ 216356 w 4528142"/>
              <a:gd name="connsiteY6307" fmla="*/ 6430046 h 6857999"/>
              <a:gd name="connsiteX6308" fmla="*/ 218601 w 4528142"/>
              <a:gd name="connsiteY6308" fmla="*/ 6432290 h 6857999"/>
              <a:gd name="connsiteX6309" fmla="*/ 220284 w 4528142"/>
              <a:gd name="connsiteY6309" fmla="*/ 6433974 h 6857999"/>
              <a:gd name="connsiteX6310" fmla="*/ 225267 w 4528142"/>
              <a:gd name="connsiteY6310" fmla="*/ 6437409 h 6857999"/>
              <a:gd name="connsiteX6311" fmla="*/ 229969 w 4528142"/>
              <a:gd name="connsiteY6311" fmla="*/ 6440564 h 6857999"/>
              <a:gd name="connsiteX6312" fmla="*/ 232214 w 4528142"/>
              <a:gd name="connsiteY6312" fmla="*/ 6442809 h 6857999"/>
              <a:gd name="connsiteX6313" fmla="*/ 234246 w 4528142"/>
              <a:gd name="connsiteY6313" fmla="*/ 6446388 h 6857999"/>
              <a:gd name="connsiteX6314" fmla="*/ 235226 w 4528142"/>
              <a:gd name="connsiteY6314" fmla="*/ 6450460 h 6857999"/>
              <a:gd name="connsiteX6315" fmla="*/ 236100 w 4528142"/>
              <a:gd name="connsiteY6315" fmla="*/ 6455197 h 6857999"/>
              <a:gd name="connsiteX6316" fmla="*/ 236375 w 4528142"/>
              <a:gd name="connsiteY6316" fmla="*/ 6461657 h 6857999"/>
              <a:gd name="connsiteX6317" fmla="*/ 235946 w 4528142"/>
              <a:gd name="connsiteY6317" fmla="*/ 6470503 h 6857999"/>
              <a:gd name="connsiteX6318" fmla="*/ 230752 w 4528142"/>
              <a:gd name="connsiteY6318" fmla="*/ 6468403 h 6857999"/>
              <a:gd name="connsiteX6319" fmla="*/ 226437 w 4528142"/>
              <a:gd name="connsiteY6319" fmla="*/ 6464861 h 6857999"/>
              <a:gd name="connsiteX6320" fmla="*/ 222508 w 4528142"/>
              <a:gd name="connsiteY6320" fmla="*/ 6460932 h 6857999"/>
              <a:gd name="connsiteX6321" fmla="*/ 218405 w 4528142"/>
              <a:gd name="connsiteY6321" fmla="*/ 6456057 h 6857999"/>
              <a:gd name="connsiteX6322" fmla="*/ 215075 w 4528142"/>
              <a:gd name="connsiteY6322" fmla="*/ 6450407 h 6857999"/>
              <a:gd name="connsiteX6323" fmla="*/ 211851 w 4528142"/>
              <a:gd name="connsiteY6323" fmla="*/ 6444091 h 6857999"/>
              <a:gd name="connsiteX6324" fmla="*/ 205684 w 4528142"/>
              <a:gd name="connsiteY6324" fmla="*/ 6431739 h 6857999"/>
              <a:gd name="connsiteX6325" fmla="*/ 199342 w 4528142"/>
              <a:gd name="connsiteY6325" fmla="*/ 6418439 h 6857999"/>
              <a:gd name="connsiteX6326" fmla="*/ 196291 w 4528142"/>
              <a:gd name="connsiteY6326" fmla="*/ 6413071 h 6857999"/>
              <a:gd name="connsiteX6327" fmla="*/ 192188 w 4528142"/>
              <a:gd name="connsiteY6327" fmla="*/ 6408195 h 6857999"/>
              <a:gd name="connsiteX6328" fmla="*/ 187699 w 4528142"/>
              <a:gd name="connsiteY6328" fmla="*/ 6403706 h 6857999"/>
              <a:gd name="connsiteX6329" fmla="*/ 183665 w 4528142"/>
              <a:gd name="connsiteY6329" fmla="*/ 6400444 h 6857999"/>
              <a:gd name="connsiteX6330" fmla="*/ 178191 w 4528142"/>
              <a:gd name="connsiteY6330" fmla="*/ 6398062 h 6857999"/>
              <a:gd name="connsiteX6331" fmla="*/ 175627 w 4528142"/>
              <a:gd name="connsiteY6331" fmla="*/ 6397819 h 6857999"/>
              <a:gd name="connsiteX6332" fmla="*/ 172679 w 4528142"/>
              <a:gd name="connsiteY6332" fmla="*/ 6397961 h 6857999"/>
              <a:gd name="connsiteX6333" fmla="*/ 172435 w 4528142"/>
              <a:gd name="connsiteY6333" fmla="*/ 6395399 h 6857999"/>
              <a:gd name="connsiteX6334" fmla="*/ 172366 w 4528142"/>
              <a:gd name="connsiteY6334" fmla="*/ 6393785 h 6857999"/>
              <a:gd name="connsiteX6335" fmla="*/ 173631 w 4528142"/>
              <a:gd name="connsiteY6335" fmla="*/ 6391958 h 6857999"/>
              <a:gd name="connsiteX6336" fmla="*/ 176231 w 4528142"/>
              <a:gd name="connsiteY6336" fmla="*/ 6389920 h 6857999"/>
              <a:gd name="connsiteX6337" fmla="*/ 178059 w 4528142"/>
              <a:gd name="connsiteY6337" fmla="*/ 6388654 h 6857999"/>
              <a:gd name="connsiteX6338" fmla="*/ 181113 w 4528142"/>
              <a:gd name="connsiteY6338" fmla="*/ 6387844 h 6857999"/>
              <a:gd name="connsiteX6339" fmla="*/ 184167 w 4528142"/>
              <a:gd name="connsiteY6339" fmla="*/ 6387034 h 6857999"/>
              <a:gd name="connsiteX6340" fmla="*/ 187889 w 4528142"/>
              <a:gd name="connsiteY6340" fmla="*/ 6386118 h 6857999"/>
              <a:gd name="connsiteX6341" fmla="*/ 191119 w 4528142"/>
              <a:gd name="connsiteY6341" fmla="*/ 6386255 h 6857999"/>
              <a:gd name="connsiteX6342" fmla="*/ 194348 w 4528142"/>
              <a:gd name="connsiteY6342" fmla="*/ 6386393 h 6857999"/>
              <a:gd name="connsiteX6343" fmla="*/ 197367 w 4528142"/>
              <a:gd name="connsiteY6343" fmla="*/ 6387865 h 6857999"/>
              <a:gd name="connsiteX6344" fmla="*/ 199611 w 4528142"/>
              <a:gd name="connsiteY6344" fmla="*/ 6390109 h 6857999"/>
              <a:gd name="connsiteX6345" fmla="*/ 201856 w 4528142"/>
              <a:gd name="connsiteY6345" fmla="*/ 6392354 h 6857999"/>
              <a:gd name="connsiteX6346" fmla="*/ 203715 w 4528142"/>
              <a:gd name="connsiteY6346" fmla="*/ 6394986 h 6857999"/>
              <a:gd name="connsiteX6347" fmla="*/ 204413 w 4528142"/>
              <a:gd name="connsiteY6347" fmla="*/ 6398776 h 6857999"/>
              <a:gd name="connsiteX6348" fmla="*/ 203953 w 4528142"/>
              <a:gd name="connsiteY6348" fmla="*/ 6403726 h 6857999"/>
              <a:gd name="connsiteX6349" fmla="*/ 208167 w 4528142"/>
              <a:gd name="connsiteY6349" fmla="*/ 6401757 h 6857999"/>
              <a:gd name="connsiteX6350" fmla="*/ 211714 w 4528142"/>
              <a:gd name="connsiteY6350" fmla="*/ 6399894 h 6857999"/>
              <a:gd name="connsiteX6351" fmla="*/ 215087 w 4528142"/>
              <a:gd name="connsiteY6351" fmla="*/ 6397082 h 6857999"/>
              <a:gd name="connsiteX6352" fmla="*/ 218459 w 4528142"/>
              <a:gd name="connsiteY6352" fmla="*/ 6394270 h 6857999"/>
              <a:gd name="connsiteX6353" fmla="*/ 221551 w 4528142"/>
              <a:gd name="connsiteY6353" fmla="*/ 6391178 h 6857999"/>
              <a:gd name="connsiteX6354" fmla="*/ 224363 w 4528142"/>
              <a:gd name="connsiteY6354" fmla="*/ 6387806 h 6857999"/>
              <a:gd name="connsiteX6355" fmla="*/ 229037 w 4528142"/>
              <a:gd name="connsiteY6355" fmla="*/ 6380886 h 6857999"/>
              <a:gd name="connsiteX6356" fmla="*/ 232591 w 4528142"/>
              <a:gd name="connsiteY6356" fmla="*/ 6372844 h 6857999"/>
              <a:gd name="connsiteX6357" fmla="*/ 236249 w 4528142"/>
              <a:gd name="connsiteY6357" fmla="*/ 6364135 h 6857999"/>
              <a:gd name="connsiteX6358" fmla="*/ 237731 w 4528142"/>
              <a:gd name="connsiteY6358" fmla="*/ 6354796 h 6857999"/>
              <a:gd name="connsiteX6359" fmla="*/ 239214 w 4528142"/>
              <a:gd name="connsiteY6359" fmla="*/ 6345456 h 6857999"/>
              <a:gd name="connsiteX6360" fmla="*/ 238977 w 4528142"/>
              <a:gd name="connsiteY6360" fmla="*/ 6336715 h 6857999"/>
              <a:gd name="connsiteX6361" fmla="*/ 238844 w 4528142"/>
              <a:gd name="connsiteY6361" fmla="*/ 6327307 h 6857999"/>
              <a:gd name="connsiteX6362" fmla="*/ 237377 w 4528142"/>
              <a:gd name="connsiteY6362" fmla="*/ 6318111 h 6857999"/>
              <a:gd name="connsiteX6363" fmla="*/ 235418 w 4528142"/>
              <a:gd name="connsiteY6363" fmla="*/ 6309968 h 6857999"/>
              <a:gd name="connsiteX6364" fmla="*/ 232126 w 4528142"/>
              <a:gd name="connsiteY6364" fmla="*/ 6302037 h 6857999"/>
              <a:gd name="connsiteX6365" fmla="*/ 228340 w 4528142"/>
              <a:gd name="connsiteY6365" fmla="*/ 6295160 h 6857999"/>
              <a:gd name="connsiteX6366" fmla="*/ 224168 w 4528142"/>
              <a:gd name="connsiteY6366" fmla="*/ 6288668 h 6857999"/>
              <a:gd name="connsiteX6367" fmla="*/ 218064 w 4528142"/>
              <a:gd name="connsiteY6367" fmla="*/ 6284111 h 6857999"/>
              <a:gd name="connsiteX6368" fmla="*/ 217292 w 4528142"/>
              <a:gd name="connsiteY6368" fmla="*/ 6284883 h 6857999"/>
              <a:gd name="connsiteX6369" fmla="*/ 215745 w 4528142"/>
              <a:gd name="connsiteY6369" fmla="*/ 6286429 h 6857999"/>
              <a:gd name="connsiteX6370" fmla="*/ 214654 w 4528142"/>
              <a:gd name="connsiteY6370" fmla="*/ 6289203 h 6857999"/>
              <a:gd name="connsiteX6371" fmla="*/ 213632 w 4528142"/>
              <a:gd name="connsiteY6371" fmla="*/ 6293592 h 6857999"/>
              <a:gd name="connsiteX6372" fmla="*/ 213664 w 4528142"/>
              <a:gd name="connsiteY6372" fmla="*/ 6297489 h 6857999"/>
              <a:gd name="connsiteX6373" fmla="*/ 214182 w 4528142"/>
              <a:gd name="connsiteY6373" fmla="*/ 6306511 h 6857999"/>
              <a:gd name="connsiteX6374" fmla="*/ 214876 w 4528142"/>
              <a:gd name="connsiteY6374" fmla="*/ 6316481 h 6857999"/>
              <a:gd name="connsiteX6375" fmla="*/ 212843 w 4528142"/>
              <a:gd name="connsiteY6375" fmla="*/ 6312901 h 6857999"/>
              <a:gd name="connsiteX6376" fmla="*/ 209825 w 4528142"/>
              <a:gd name="connsiteY6376" fmla="*/ 6311430 h 6857999"/>
              <a:gd name="connsiteX6377" fmla="*/ 204844 w 4528142"/>
              <a:gd name="connsiteY6377" fmla="*/ 6307993 h 6857999"/>
              <a:gd name="connsiteX6378" fmla="*/ 199089 w 4528142"/>
              <a:gd name="connsiteY6378" fmla="*/ 6305330 h 6857999"/>
              <a:gd name="connsiteX6379" fmla="*/ 192280 w 4528142"/>
              <a:gd name="connsiteY6379" fmla="*/ 6303160 h 6857999"/>
              <a:gd name="connsiteX6380" fmla="*/ 186806 w 4528142"/>
              <a:gd name="connsiteY6380" fmla="*/ 6300777 h 6857999"/>
              <a:gd name="connsiteX6381" fmla="*/ 181543 w 4528142"/>
              <a:gd name="connsiteY6381" fmla="*/ 6297061 h 6857999"/>
              <a:gd name="connsiteX6382" fmla="*/ 179017 w 4528142"/>
              <a:gd name="connsiteY6382" fmla="*/ 6294536 h 6857999"/>
              <a:gd name="connsiteX6383" fmla="*/ 176598 w 4528142"/>
              <a:gd name="connsiteY6383" fmla="*/ 6291342 h 6857999"/>
              <a:gd name="connsiteX6384" fmla="*/ 175232 w 4528142"/>
              <a:gd name="connsiteY6384" fmla="*/ 6287658 h 6857999"/>
              <a:gd name="connsiteX6385" fmla="*/ 172919 w 4528142"/>
              <a:gd name="connsiteY6385" fmla="*/ 6283799 h 6857999"/>
              <a:gd name="connsiteX6386" fmla="*/ 177133 w 4528142"/>
              <a:gd name="connsiteY6386" fmla="*/ 6281829 h 6857999"/>
              <a:gd name="connsiteX6387" fmla="*/ 181347 w 4528142"/>
              <a:gd name="connsiteY6387" fmla="*/ 6279859 h 6857999"/>
              <a:gd name="connsiteX6388" fmla="*/ 185280 w 4528142"/>
              <a:gd name="connsiteY6388" fmla="*/ 6277610 h 6857999"/>
              <a:gd name="connsiteX6389" fmla="*/ 189215 w 4528142"/>
              <a:gd name="connsiteY6389" fmla="*/ 6275359 h 6857999"/>
              <a:gd name="connsiteX6390" fmla="*/ 192307 w 4528142"/>
              <a:gd name="connsiteY6390" fmla="*/ 6272267 h 6857999"/>
              <a:gd name="connsiteX6391" fmla="*/ 195786 w 4528142"/>
              <a:gd name="connsiteY6391" fmla="*/ 6268788 h 6857999"/>
              <a:gd name="connsiteX6392" fmla="*/ 201514 w 4528142"/>
              <a:gd name="connsiteY6392" fmla="*/ 6261377 h 6857999"/>
              <a:gd name="connsiteX6393" fmla="*/ 207841 w 4528142"/>
              <a:gd name="connsiteY6393" fmla="*/ 6252244 h 6857999"/>
              <a:gd name="connsiteX6394" fmla="*/ 213607 w 4528142"/>
              <a:gd name="connsiteY6394" fmla="*/ 6242549 h 6857999"/>
              <a:gd name="connsiteX6395" fmla="*/ 225948 w 4528142"/>
              <a:gd name="connsiteY6395" fmla="*/ 6220106 h 6857999"/>
              <a:gd name="connsiteX6396" fmla="*/ 222619 w 4528142"/>
              <a:gd name="connsiteY6396" fmla="*/ 6214457 h 6857999"/>
              <a:gd name="connsiteX6397" fmla="*/ 219675 w 4528142"/>
              <a:gd name="connsiteY6397" fmla="*/ 6208421 h 6857999"/>
              <a:gd name="connsiteX6398" fmla="*/ 217224 w 4528142"/>
              <a:gd name="connsiteY6398" fmla="*/ 6201333 h 6857999"/>
              <a:gd name="connsiteX6399" fmla="*/ 216039 w 4528142"/>
              <a:gd name="connsiteY6399" fmla="*/ 6192416 h 6857999"/>
              <a:gd name="connsiteX6400" fmla="*/ 212719 w 4528142"/>
              <a:gd name="connsiteY6400" fmla="*/ 6174410 h 6857999"/>
              <a:gd name="connsiteX6401" fmla="*/ 211332 w 4528142"/>
              <a:gd name="connsiteY6401" fmla="*/ 6154472 h 6857999"/>
              <a:gd name="connsiteX6402" fmla="*/ 210119 w 4528142"/>
              <a:gd name="connsiteY6402" fmla="*/ 6135481 h 6857999"/>
              <a:gd name="connsiteX6403" fmla="*/ 207711 w 4528142"/>
              <a:gd name="connsiteY6403" fmla="*/ 6119931 h 6857999"/>
              <a:gd name="connsiteX6404" fmla="*/ 206874 w 4528142"/>
              <a:gd name="connsiteY6404" fmla="*/ 6112910 h 6857999"/>
              <a:gd name="connsiteX6405" fmla="*/ 204772 w 4528142"/>
              <a:gd name="connsiteY6405" fmla="*/ 6107717 h 6857999"/>
              <a:gd name="connsiteX6406" fmla="*/ 202390 w 4528142"/>
              <a:gd name="connsiteY6406" fmla="*/ 6102243 h 6857999"/>
              <a:gd name="connsiteX6407" fmla="*/ 199023 w 4528142"/>
              <a:gd name="connsiteY6407" fmla="*/ 6098876 h 6857999"/>
              <a:gd name="connsiteX6408" fmla="*/ 197477 w 4528142"/>
              <a:gd name="connsiteY6408" fmla="*/ 6100421 h 6857999"/>
              <a:gd name="connsiteX6409" fmla="*/ 195720 w 4528142"/>
              <a:gd name="connsiteY6409" fmla="*/ 6103302 h 6857999"/>
              <a:gd name="connsiteX6410" fmla="*/ 194136 w 4528142"/>
              <a:gd name="connsiteY6410" fmla="*/ 6107130 h 6857999"/>
              <a:gd name="connsiteX6411" fmla="*/ 193289 w 4528142"/>
              <a:gd name="connsiteY6411" fmla="*/ 6112467 h 6857999"/>
              <a:gd name="connsiteX6412" fmla="*/ 192722 w 4528142"/>
              <a:gd name="connsiteY6412" fmla="*/ 6118084 h 6857999"/>
              <a:gd name="connsiteX6413" fmla="*/ 193098 w 4528142"/>
              <a:gd name="connsiteY6413" fmla="*/ 6130054 h 6857999"/>
              <a:gd name="connsiteX6414" fmla="*/ 194422 w 4528142"/>
              <a:gd name="connsiteY6414" fmla="*/ 6142199 h 6857999"/>
              <a:gd name="connsiteX6415" fmla="*/ 194697 w 4528142"/>
              <a:gd name="connsiteY6415" fmla="*/ 6148659 h 6857999"/>
              <a:gd name="connsiteX6416" fmla="*/ 194972 w 4528142"/>
              <a:gd name="connsiteY6416" fmla="*/ 6155118 h 6857999"/>
              <a:gd name="connsiteX6417" fmla="*/ 193632 w 4528142"/>
              <a:gd name="connsiteY6417" fmla="*/ 6161508 h 6857999"/>
              <a:gd name="connsiteX6418" fmla="*/ 193171 w 4528142"/>
              <a:gd name="connsiteY6418" fmla="*/ 6166459 h 6857999"/>
              <a:gd name="connsiteX6419" fmla="*/ 191694 w 4528142"/>
              <a:gd name="connsiteY6419" fmla="*/ 6169619 h 6857999"/>
              <a:gd name="connsiteX6420" fmla="*/ 190709 w 4528142"/>
              <a:gd name="connsiteY6420" fmla="*/ 6171727 h 6857999"/>
              <a:gd name="connsiteX6421" fmla="*/ 189338 w 4528142"/>
              <a:gd name="connsiteY6421" fmla="*/ 6174221 h 6857999"/>
              <a:gd name="connsiteX6422" fmla="*/ 187407 w 4528142"/>
              <a:gd name="connsiteY6422" fmla="*/ 6176153 h 6857999"/>
              <a:gd name="connsiteX6423" fmla="*/ 185299 w 4528142"/>
              <a:gd name="connsiteY6423" fmla="*/ 6177137 h 6857999"/>
              <a:gd name="connsiteX6424" fmla="*/ 182418 w 4528142"/>
              <a:gd name="connsiteY6424" fmla="*/ 6178895 h 6857999"/>
              <a:gd name="connsiteX6425" fmla="*/ 179363 w 4528142"/>
              <a:gd name="connsiteY6425" fmla="*/ 6179706 h 6857999"/>
              <a:gd name="connsiteX6426" fmla="*/ 175467 w 4528142"/>
              <a:gd name="connsiteY6426" fmla="*/ 6179673 h 6857999"/>
              <a:gd name="connsiteX6427" fmla="*/ 178670 w 4528142"/>
              <a:gd name="connsiteY6427" fmla="*/ 6169736 h 6857999"/>
              <a:gd name="connsiteX6428" fmla="*/ 181661 w 4528142"/>
              <a:gd name="connsiteY6428" fmla="*/ 6161133 h 6857999"/>
              <a:gd name="connsiteX6429" fmla="*/ 182827 w 4528142"/>
              <a:gd name="connsiteY6429" fmla="*/ 6153795 h 6857999"/>
              <a:gd name="connsiteX6430" fmla="*/ 184553 w 4528142"/>
              <a:gd name="connsiteY6430" fmla="*/ 6147018 h 6857999"/>
              <a:gd name="connsiteX6431" fmla="*/ 184171 w 4528142"/>
              <a:gd name="connsiteY6431" fmla="*/ 6141225 h 6857999"/>
              <a:gd name="connsiteX6432" fmla="*/ 183966 w 4528142"/>
              <a:gd name="connsiteY6432" fmla="*/ 6136381 h 6857999"/>
              <a:gd name="connsiteX6433" fmla="*/ 182424 w 4528142"/>
              <a:gd name="connsiteY6433" fmla="*/ 6131749 h 6857999"/>
              <a:gd name="connsiteX6434" fmla="*/ 180779 w 4528142"/>
              <a:gd name="connsiteY6434" fmla="*/ 6127783 h 6857999"/>
              <a:gd name="connsiteX6435" fmla="*/ 178851 w 4528142"/>
              <a:gd name="connsiteY6435" fmla="*/ 6123537 h 6857999"/>
              <a:gd name="connsiteX6436" fmla="*/ 176045 w 4528142"/>
              <a:gd name="connsiteY6436" fmla="*/ 6120731 h 6857999"/>
              <a:gd name="connsiteX6437" fmla="*/ 169698 w 4528142"/>
              <a:gd name="connsiteY6437" fmla="*/ 6113610 h 6857999"/>
              <a:gd name="connsiteX6438" fmla="*/ 162296 w 4528142"/>
              <a:gd name="connsiteY6438" fmla="*/ 6106982 h 6857999"/>
              <a:gd name="connsiteX6439" fmla="*/ 154720 w 4528142"/>
              <a:gd name="connsiteY6439" fmla="*/ 6099406 h 6857999"/>
              <a:gd name="connsiteX6440" fmla="*/ 158335 w 4528142"/>
              <a:gd name="connsiteY6440" fmla="*/ 6099158 h 6857999"/>
              <a:gd name="connsiteX6441" fmla="*/ 160829 w 4528142"/>
              <a:gd name="connsiteY6441" fmla="*/ 6097785 h 6857999"/>
              <a:gd name="connsiteX6442" fmla="*/ 164097 w 4528142"/>
              <a:gd name="connsiteY6442" fmla="*/ 6095641 h 6857999"/>
              <a:gd name="connsiteX6443" fmla="*/ 167188 w 4528142"/>
              <a:gd name="connsiteY6443" fmla="*/ 6092550 h 6857999"/>
              <a:gd name="connsiteX6444" fmla="*/ 168665 w 4528142"/>
              <a:gd name="connsiteY6444" fmla="*/ 6089388 h 6857999"/>
              <a:gd name="connsiteX6445" fmla="*/ 170915 w 4528142"/>
              <a:gd name="connsiteY6445" fmla="*/ 6085455 h 6857999"/>
              <a:gd name="connsiteX6446" fmla="*/ 172605 w 4528142"/>
              <a:gd name="connsiteY6446" fmla="*/ 6080960 h 6857999"/>
              <a:gd name="connsiteX6447" fmla="*/ 174293 w 4528142"/>
              <a:gd name="connsiteY6447" fmla="*/ 6076465 h 6857999"/>
              <a:gd name="connsiteX6448" fmla="*/ 175987 w 4528142"/>
              <a:gd name="connsiteY6448" fmla="*/ 6065792 h 6857999"/>
              <a:gd name="connsiteX6449" fmla="*/ 176946 w 4528142"/>
              <a:gd name="connsiteY6449" fmla="*/ 6053609 h 6857999"/>
              <a:gd name="connsiteX6450" fmla="*/ 176957 w 4528142"/>
              <a:gd name="connsiteY6450" fmla="*/ 6041252 h 6857999"/>
              <a:gd name="connsiteX6451" fmla="*/ 176020 w 4528142"/>
              <a:gd name="connsiteY6451" fmla="*/ 6028720 h 6857999"/>
              <a:gd name="connsiteX6452" fmla="*/ 173469 w 4528142"/>
              <a:gd name="connsiteY6452" fmla="*/ 6016119 h 6857999"/>
              <a:gd name="connsiteX6453" fmla="*/ 170530 w 4528142"/>
              <a:gd name="connsiteY6453" fmla="*/ 6003905 h 6857999"/>
              <a:gd name="connsiteX6454" fmla="*/ 165766 w 4528142"/>
              <a:gd name="connsiteY6454" fmla="*/ 5992956 h 6857999"/>
              <a:gd name="connsiteX6455" fmla="*/ 160508 w 4528142"/>
              <a:gd name="connsiteY6455" fmla="*/ 5983062 h 6857999"/>
              <a:gd name="connsiteX6456" fmla="*/ 157634 w 4528142"/>
              <a:gd name="connsiteY6456" fmla="*/ 5978640 h 6857999"/>
              <a:gd name="connsiteX6457" fmla="*/ 154653 w 4528142"/>
              <a:gd name="connsiteY6457" fmla="*/ 5974886 h 6857999"/>
              <a:gd name="connsiteX6458" fmla="*/ 150899 w 4528142"/>
              <a:gd name="connsiteY6458" fmla="*/ 5971906 h 6857999"/>
              <a:gd name="connsiteX6459" fmla="*/ 148093 w 4528142"/>
              <a:gd name="connsiteY6459" fmla="*/ 5969100 h 6857999"/>
              <a:gd name="connsiteX6460" fmla="*/ 143847 w 4528142"/>
              <a:gd name="connsiteY6460" fmla="*/ 5967174 h 6857999"/>
              <a:gd name="connsiteX6461" fmla="*/ 139777 w 4528142"/>
              <a:gd name="connsiteY6461" fmla="*/ 5966194 h 6857999"/>
              <a:gd name="connsiteX6462" fmla="*/ 135704 w 4528142"/>
              <a:gd name="connsiteY6462" fmla="*/ 5965215 h 6857999"/>
              <a:gd name="connsiteX6463" fmla="*/ 130755 w 4528142"/>
              <a:gd name="connsiteY6463" fmla="*/ 5965674 h 6857999"/>
              <a:gd name="connsiteX6464" fmla="*/ 130372 w 4528142"/>
              <a:gd name="connsiteY6464" fmla="*/ 5959883 h 6857999"/>
              <a:gd name="connsiteX6465" fmla="*/ 130834 w 4528142"/>
              <a:gd name="connsiteY6465" fmla="*/ 5954933 h 6857999"/>
              <a:gd name="connsiteX6466" fmla="*/ 131681 w 4528142"/>
              <a:gd name="connsiteY6466" fmla="*/ 5949596 h 6857999"/>
              <a:gd name="connsiteX6467" fmla="*/ 133475 w 4528142"/>
              <a:gd name="connsiteY6467" fmla="*/ 5944434 h 6857999"/>
              <a:gd name="connsiteX6468" fmla="*/ 135270 w 4528142"/>
              <a:gd name="connsiteY6468" fmla="*/ 5939272 h 6857999"/>
              <a:gd name="connsiteX6469" fmla="*/ 137626 w 4528142"/>
              <a:gd name="connsiteY6469" fmla="*/ 5934671 h 6857999"/>
              <a:gd name="connsiteX6470" fmla="*/ 142725 w 4528142"/>
              <a:gd name="connsiteY6470" fmla="*/ 5925082 h 6857999"/>
              <a:gd name="connsiteX6471" fmla="*/ 144695 w 4528142"/>
              <a:gd name="connsiteY6471" fmla="*/ 5920868 h 6857999"/>
              <a:gd name="connsiteX6472" fmla="*/ 145892 w 4528142"/>
              <a:gd name="connsiteY6472" fmla="*/ 5917427 h 6857999"/>
              <a:gd name="connsiteX6473" fmla="*/ 146808 w 4528142"/>
              <a:gd name="connsiteY6473" fmla="*/ 5913705 h 6857999"/>
              <a:gd name="connsiteX6474" fmla="*/ 146950 w 4528142"/>
              <a:gd name="connsiteY6474" fmla="*/ 5910756 h 6857999"/>
              <a:gd name="connsiteX6475" fmla="*/ 146320 w 4528142"/>
              <a:gd name="connsiteY6475" fmla="*/ 5908580 h 6857999"/>
              <a:gd name="connsiteX6476" fmla="*/ 143689 w 4528142"/>
              <a:gd name="connsiteY6476" fmla="*/ 5906722 h 6857999"/>
              <a:gd name="connsiteX6477" fmla="*/ 139898 w 4528142"/>
              <a:gd name="connsiteY6477" fmla="*/ 5906023 h 6857999"/>
              <a:gd name="connsiteX6478" fmla="*/ 134880 w 4528142"/>
              <a:gd name="connsiteY6478" fmla="*/ 5904868 h 6857999"/>
              <a:gd name="connsiteX6479" fmla="*/ 138744 w 4528142"/>
              <a:gd name="connsiteY6479" fmla="*/ 5901004 h 6857999"/>
              <a:gd name="connsiteX6480" fmla="*/ 142154 w 4528142"/>
              <a:gd name="connsiteY6480" fmla="*/ 5895911 h 6857999"/>
              <a:gd name="connsiteX6481" fmla="*/ 145177 w 4528142"/>
              <a:gd name="connsiteY6481" fmla="*/ 5891203 h 6857999"/>
              <a:gd name="connsiteX6482" fmla="*/ 148306 w 4528142"/>
              <a:gd name="connsiteY6482" fmla="*/ 5885830 h 6857999"/>
              <a:gd name="connsiteX6483" fmla="*/ 150594 w 4528142"/>
              <a:gd name="connsiteY6483" fmla="*/ 5879614 h 6857999"/>
              <a:gd name="connsiteX6484" fmla="*/ 152213 w 4528142"/>
              <a:gd name="connsiteY6484" fmla="*/ 5873505 h 6857999"/>
              <a:gd name="connsiteX6485" fmla="*/ 153448 w 4528142"/>
              <a:gd name="connsiteY6485" fmla="*/ 5867781 h 6857999"/>
              <a:gd name="connsiteX6486" fmla="*/ 154612 w 4528142"/>
              <a:gd name="connsiteY6486" fmla="*/ 5860444 h 6857999"/>
              <a:gd name="connsiteX6487" fmla="*/ 156449 w 4528142"/>
              <a:gd name="connsiteY6487" fmla="*/ 5846820 h 6857999"/>
              <a:gd name="connsiteX6488" fmla="*/ 156952 w 4528142"/>
              <a:gd name="connsiteY6488" fmla="*/ 5833410 h 6857999"/>
              <a:gd name="connsiteX6489" fmla="*/ 157715 w 4528142"/>
              <a:gd name="connsiteY6489" fmla="*/ 5804026 h 6857999"/>
              <a:gd name="connsiteX6490" fmla="*/ 153994 w 4528142"/>
              <a:gd name="connsiteY6490" fmla="*/ 5804942 h 6857999"/>
              <a:gd name="connsiteX6491" fmla="*/ 150553 w 4528142"/>
              <a:gd name="connsiteY6491" fmla="*/ 5806138 h 6857999"/>
              <a:gd name="connsiteX6492" fmla="*/ 147847 w 4528142"/>
              <a:gd name="connsiteY6492" fmla="*/ 5808845 h 6857999"/>
              <a:gd name="connsiteX6493" fmla="*/ 146756 w 4528142"/>
              <a:gd name="connsiteY6493" fmla="*/ 5811618 h 6857999"/>
              <a:gd name="connsiteX6494" fmla="*/ 145947 w 4528142"/>
              <a:gd name="connsiteY6494" fmla="*/ 5814673 h 6857999"/>
              <a:gd name="connsiteX6495" fmla="*/ 144750 w 4528142"/>
              <a:gd name="connsiteY6495" fmla="*/ 5818114 h 6857999"/>
              <a:gd name="connsiteX6496" fmla="*/ 144533 w 4528142"/>
              <a:gd name="connsiteY6496" fmla="*/ 5825628 h 6857999"/>
              <a:gd name="connsiteX6497" fmla="*/ 142356 w 4528142"/>
              <a:gd name="connsiteY6497" fmla="*/ 5824998 h 6857999"/>
              <a:gd name="connsiteX6498" fmla="*/ 140672 w 4528142"/>
              <a:gd name="connsiteY6498" fmla="*/ 5823315 h 6857999"/>
              <a:gd name="connsiteX6499" fmla="*/ 140042 w 4528142"/>
              <a:gd name="connsiteY6499" fmla="*/ 5821138 h 6857999"/>
              <a:gd name="connsiteX6500" fmla="*/ 139026 w 4528142"/>
              <a:gd name="connsiteY6500" fmla="*/ 5819348 h 6857999"/>
              <a:gd name="connsiteX6501" fmla="*/ 138888 w 4528142"/>
              <a:gd name="connsiteY6501" fmla="*/ 5816119 h 6857999"/>
              <a:gd name="connsiteX6502" fmla="*/ 139032 w 4528142"/>
              <a:gd name="connsiteY6502" fmla="*/ 5813169 h 6857999"/>
              <a:gd name="connsiteX6503" fmla="*/ 140197 w 4528142"/>
              <a:gd name="connsiteY6503" fmla="*/ 5805832 h 6857999"/>
              <a:gd name="connsiteX6504" fmla="*/ 142415 w 4528142"/>
              <a:gd name="connsiteY6504" fmla="*/ 5798001 h 6857999"/>
              <a:gd name="connsiteX6505" fmla="*/ 145513 w 4528142"/>
              <a:gd name="connsiteY6505" fmla="*/ 5788730 h 6857999"/>
              <a:gd name="connsiteX6506" fmla="*/ 151814 w 4528142"/>
              <a:gd name="connsiteY6506" fmla="*/ 5769522 h 6857999"/>
              <a:gd name="connsiteX6507" fmla="*/ 154068 w 4528142"/>
              <a:gd name="connsiteY6507" fmla="*/ 5759410 h 6857999"/>
              <a:gd name="connsiteX6508" fmla="*/ 156218 w 4528142"/>
              <a:gd name="connsiteY6508" fmla="*/ 5749964 h 6857999"/>
              <a:gd name="connsiteX6509" fmla="*/ 157982 w 4528142"/>
              <a:gd name="connsiteY6509" fmla="*/ 5740906 h 6857999"/>
              <a:gd name="connsiteX6510" fmla="*/ 158130 w 4528142"/>
              <a:gd name="connsiteY6510" fmla="*/ 5731779 h 6857999"/>
              <a:gd name="connsiteX6511" fmla="*/ 157431 w 4528142"/>
              <a:gd name="connsiteY6511" fmla="*/ 5727988 h 6857999"/>
              <a:gd name="connsiteX6512" fmla="*/ 155959 w 4528142"/>
              <a:gd name="connsiteY6512" fmla="*/ 5724970 h 6857999"/>
              <a:gd name="connsiteX6513" fmla="*/ 154874 w 4528142"/>
              <a:gd name="connsiteY6513" fmla="*/ 5721566 h 6857999"/>
              <a:gd name="connsiteX6514" fmla="*/ 152735 w 4528142"/>
              <a:gd name="connsiteY6514" fmla="*/ 5718654 h 6857999"/>
              <a:gd name="connsiteX6515" fmla="*/ 150210 w 4528142"/>
              <a:gd name="connsiteY6515" fmla="*/ 5716129 h 6857999"/>
              <a:gd name="connsiteX6516" fmla="*/ 147017 w 4528142"/>
              <a:gd name="connsiteY6516" fmla="*/ 5713710 h 6857999"/>
              <a:gd name="connsiteX6517" fmla="*/ 143332 w 4528142"/>
              <a:gd name="connsiteY6517" fmla="*/ 5712343 h 6857999"/>
              <a:gd name="connsiteX6518" fmla="*/ 138594 w 4528142"/>
              <a:gd name="connsiteY6518" fmla="*/ 5711470 h 6857999"/>
              <a:gd name="connsiteX6519" fmla="*/ 141649 w 4528142"/>
              <a:gd name="connsiteY6519" fmla="*/ 5710659 h 6857999"/>
              <a:gd name="connsiteX6520" fmla="*/ 144529 w 4528142"/>
              <a:gd name="connsiteY6520" fmla="*/ 5708902 h 6857999"/>
              <a:gd name="connsiteX6521" fmla="*/ 146531 w 4528142"/>
              <a:gd name="connsiteY6521" fmla="*/ 5708583 h 6857999"/>
              <a:gd name="connsiteX6522" fmla="*/ 148076 w 4528142"/>
              <a:gd name="connsiteY6522" fmla="*/ 5707038 h 6857999"/>
              <a:gd name="connsiteX6523" fmla="*/ 150395 w 4528142"/>
              <a:gd name="connsiteY6523" fmla="*/ 5704719 h 6857999"/>
              <a:gd name="connsiteX6524" fmla="*/ 151380 w 4528142"/>
              <a:gd name="connsiteY6524" fmla="*/ 5702612 h 6857999"/>
              <a:gd name="connsiteX6525" fmla="*/ 152646 w 4528142"/>
              <a:gd name="connsiteY6525" fmla="*/ 5700785 h 6857999"/>
              <a:gd name="connsiteX6526" fmla="*/ 153069 w 4528142"/>
              <a:gd name="connsiteY6526" fmla="*/ 5698117 h 6857999"/>
              <a:gd name="connsiteX6527" fmla="*/ 150824 w 4528142"/>
              <a:gd name="connsiteY6527" fmla="*/ 5695872 h 6857999"/>
              <a:gd name="connsiteX6528" fmla="*/ 148262 w 4528142"/>
              <a:gd name="connsiteY6528" fmla="*/ 5695628 h 6857999"/>
              <a:gd name="connsiteX6529" fmla="*/ 145593 w 4528142"/>
              <a:gd name="connsiteY6529" fmla="*/ 5696053 h 6857999"/>
              <a:gd name="connsiteX6530" fmla="*/ 143206 w 4528142"/>
              <a:gd name="connsiteY6530" fmla="*/ 5696756 h 6857999"/>
              <a:gd name="connsiteX6531" fmla="*/ 140537 w 4528142"/>
              <a:gd name="connsiteY6531" fmla="*/ 5697181 h 6857999"/>
              <a:gd name="connsiteX6532" fmla="*/ 137975 w 4528142"/>
              <a:gd name="connsiteY6532" fmla="*/ 5696937 h 6857999"/>
              <a:gd name="connsiteX6533" fmla="*/ 134782 w 4528142"/>
              <a:gd name="connsiteY6533" fmla="*/ 5694517 h 6857999"/>
              <a:gd name="connsiteX6534" fmla="*/ 131240 w 4528142"/>
              <a:gd name="connsiteY6534" fmla="*/ 5690203 h 6857999"/>
              <a:gd name="connsiteX6535" fmla="*/ 133072 w 4528142"/>
              <a:gd name="connsiteY6535" fmla="*/ 5682759 h 6857999"/>
              <a:gd name="connsiteX6536" fmla="*/ 136201 w 4528142"/>
              <a:gd name="connsiteY6536" fmla="*/ 5677385 h 6857999"/>
              <a:gd name="connsiteX6537" fmla="*/ 136800 w 4528142"/>
              <a:gd name="connsiteY6537" fmla="*/ 5675664 h 6857999"/>
              <a:gd name="connsiteX6538" fmla="*/ 138907 w 4528142"/>
              <a:gd name="connsiteY6538" fmla="*/ 5674679 h 6857999"/>
              <a:gd name="connsiteX6539" fmla="*/ 139960 w 4528142"/>
              <a:gd name="connsiteY6539" fmla="*/ 5674187 h 6857999"/>
              <a:gd name="connsiteX6540" fmla="*/ 141015 w 4528142"/>
              <a:gd name="connsiteY6540" fmla="*/ 5673694 h 6857999"/>
              <a:gd name="connsiteX6541" fmla="*/ 144911 w 4528142"/>
              <a:gd name="connsiteY6541" fmla="*/ 5673726 h 6857999"/>
              <a:gd name="connsiteX6542" fmla="*/ 148807 w 4528142"/>
              <a:gd name="connsiteY6542" fmla="*/ 5673757 h 6857999"/>
              <a:gd name="connsiteX6543" fmla="*/ 154038 w 4528142"/>
              <a:gd name="connsiteY6543" fmla="*/ 5673578 h 6857999"/>
              <a:gd name="connsiteX6544" fmla="*/ 160042 w 4528142"/>
              <a:gd name="connsiteY6544" fmla="*/ 5672624 h 6857999"/>
              <a:gd name="connsiteX6545" fmla="*/ 152710 w 4528142"/>
              <a:gd name="connsiteY6545" fmla="*/ 5667611 h 6857999"/>
              <a:gd name="connsiteX6546" fmla="*/ 145202 w 4528142"/>
              <a:gd name="connsiteY6546" fmla="*/ 5661649 h 6857999"/>
              <a:gd name="connsiteX6547" fmla="*/ 138748 w 4528142"/>
              <a:gd name="connsiteY6547" fmla="*/ 5655195 h 6857999"/>
              <a:gd name="connsiteX6548" fmla="*/ 132681 w 4528142"/>
              <a:gd name="connsiteY6548" fmla="*/ 5648355 h 6857999"/>
              <a:gd name="connsiteX6549" fmla="*/ 120372 w 4528142"/>
              <a:gd name="connsiteY6549" fmla="*/ 5633727 h 6857999"/>
              <a:gd name="connsiteX6550" fmla="*/ 108836 w 4528142"/>
              <a:gd name="connsiteY6550" fmla="*/ 5618326 h 6857999"/>
              <a:gd name="connsiteX6551" fmla="*/ 113050 w 4528142"/>
              <a:gd name="connsiteY6551" fmla="*/ 5616356 h 6857999"/>
              <a:gd name="connsiteX6552" fmla="*/ 117652 w 4528142"/>
              <a:gd name="connsiteY6552" fmla="*/ 5614000 h 6857999"/>
              <a:gd name="connsiteX6553" fmla="*/ 122850 w 4528142"/>
              <a:gd name="connsiteY6553" fmla="*/ 5609923 h 6857999"/>
              <a:gd name="connsiteX6554" fmla="*/ 127314 w 4528142"/>
              <a:gd name="connsiteY6554" fmla="*/ 5604338 h 6857999"/>
              <a:gd name="connsiteX6555" fmla="*/ 129739 w 4528142"/>
              <a:gd name="connsiteY6555" fmla="*/ 5601352 h 6857999"/>
              <a:gd name="connsiteX6556" fmla="*/ 131216 w 4528142"/>
              <a:gd name="connsiteY6556" fmla="*/ 5598190 h 6857999"/>
              <a:gd name="connsiteX6557" fmla="*/ 132799 w 4528142"/>
              <a:gd name="connsiteY6557" fmla="*/ 5594363 h 6857999"/>
              <a:gd name="connsiteX6558" fmla="*/ 134768 w 4528142"/>
              <a:gd name="connsiteY6558" fmla="*/ 5590149 h 6857999"/>
              <a:gd name="connsiteX6559" fmla="*/ 135790 w 4528142"/>
              <a:gd name="connsiteY6559" fmla="*/ 5585760 h 6857999"/>
              <a:gd name="connsiteX6560" fmla="*/ 136918 w 4528142"/>
              <a:gd name="connsiteY6560" fmla="*/ 5580704 h 6857999"/>
              <a:gd name="connsiteX6561" fmla="*/ 137485 w 4528142"/>
              <a:gd name="connsiteY6561" fmla="*/ 5575086 h 6857999"/>
              <a:gd name="connsiteX6562" fmla="*/ 136716 w 4528142"/>
              <a:gd name="connsiteY6562" fmla="*/ 5569681 h 6857999"/>
              <a:gd name="connsiteX6563" fmla="*/ 131830 w 4528142"/>
              <a:gd name="connsiteY6563" fmla="*/ 5577934 h 6857999"/>
              <a:gd name="connsiteX6564" fmla="*/ 129405 w 4528142"/>
              <a:gd name="connsiteY6564" fmla="*/ 5580920 h 6857999"/>
              <a:gd name="connsiteX6565" fmla="*/ 126805 w 4528142"/>
              <a:gd name="connsiteY6565" fmla="*/ 5582959 h 6857999"/>
              <a:gd name="connsiteX6566" fmla="*/ 124487 w 4528142"/>
              <a:gd name="connsiteY6566" fmla="*/ 5585277 h 6857999"/>
              <a:gd name="connsiteX6567" fmla="*/ 122099 w 4528142"/>
              <a:gd name="connsiteY6567" fmla="*/ 5585982 h 6857999"/>
              <a:gd name="connsiteX6568" fmla="*/ 120272 w 4528142"/>
              <a:gd name="connsiteY6568" fmla="*/ 5587248 h 6857999"/>
              <a:gd name="connsiteX6569" fmla="*/ 118377 w 4528142"/>
              <a:gd name="connsiteY6569" fmla="*/ 5586899 h 6857999"/>
              <a:gd name="connsiteX6570" fmla="*/ 116868 w 4528142"/>
              <a:gd name="connsiteY6570" fmla="*/ 5586163 h 6857999"/>
              <a:gd name="connsiteX6571" fmla="*/ 114973 w 4528142"/>
              <a:gd name="connsiteY6571" fmla="*/ 5585812 h 6857999"/>
              <a:gd name="connsiteX6572" fmla="*/ 112167 w 4528142"/>
              <a:gd name="connsiteY6572" fmla="*/ 5583007 h 6857999"/>
              <a:gd name="connsiteX6573" fmla="*/ 110520 w 4528142"/>
              <a:gd name="connsiteY6573" fmla="*/ 5579042 h 6857999"/>
              <a:gd name="connsiteX6574" fmla="*/ 109366 w 4528142"/>
              <a:gd name="connsiteY6574" fmla="*/ 5574023 h 6857999"/>
              <a:gd name="connsiteX6575" fmla="*/ 109265 w 4528142"/>
              <a:gd name="connsiteY6575" fmla="*/ 5568511 h 6857999"/>
              <a:gd name="connsiteX6576" fmla="*/ 109271 w 4528142"/>
              <a:gd name="connsiteY6576" fmla="*/ 5562332 h 6857999"/>
              <a:gd name="connsiteX6577" fmla="*/ 110610 w 4528142"/>
              <a:gd name="connsiteY6577" fmla="*/ 5555943 h 6857999"/>
              <a:gd name="connsiteX6578" fmla="*/ 112617 w 4528142"/>
              <a:gd name="connsiteY6578" fmla="*/ 5549445 h 6857999"/>
              <a:gd name="connsiteX6579" fmla="*/ 115359 w 4528142"/>
              <a:gd name="connsiteY6579" fmla="*/ 5544459 h 6857999"/>
              <a:gd name="connsiteX6580" fmla="*/ 116836 w 4528142"/>
              <a:gd name="connsiteY6580" fmla="*/ 5541298 h 6857999"/>
              <a:gd name="connsiteX6581" fmla="*/ 119155 w 4528142"/>
              <a:gd name="connsiteY6581" fmla="*/ 5538979 h 6857999"/>
              <a:gd name="connsiteX6582" fmla="*/ 121475 w 4528142"/>
              <a:gd name="connsiteY6582" fmla="*/ 5536659 h 6857999"/>
              <a:gd name="connsiteX6583" fmla="*/ 123968 w 4528142"/>
              <a:gd name="connsiteY6583" fmla="*/ 5535288 h 6857999"/>
              <a:gd name="connsiteX6584" fmla="*/ 126462 w 4528142"/>
              <a:gd name="connsiteY6584" fmla="*/ 5533917 h 6857999"/>
              <a:gd name="connsiteX6585" fmla="*/ 129236 w 4528142"/>
              <a:gd name="connsiteY6585" fmla="*/ 5532826 h 6857999"/>
              <a:gd name="connsiteX6586" fmla="*/ 127871 w 4528142"/>
              <a:gd name="connsiteY6586" fmla="*/ 5529141 h 6857999"/>
              <a:gd name="connsiteX6587" fmla="*/ 124329 w 4528142"/>
              <a:gd name="connsiteY6587" fmla="*/ 5524826 h 6857999"/>
              <a:gd name="connsiteX6588" fmla="*/ 120681 w 4528142"/>
              <a:gd name="connsiteY6588" fmla="*/ 5521178 h 6857999"/>
              <a:gd name="connsiteX6589" fmla="*/ 116366 w 4528142"/>
              <a:gd name="connsiteY6589" fmla="*/ 5517637 h 6857999"/>
              <a:gd name="connsiteX6590" fmla="*/ 114296 w 4528142"/>
              <a:gd name="connsiteY6590" fmla="*/ 5516340 h 6857999"/>
              <a:gd name="connsiteX6591" fmla="*/ 111733 w 4528142"/>
              <a:gd name="connsiteY6591" fmla="*/ 5516097 h 6857999"/>
              <a:gd name="connsiteX6592" fmla="*/ 109558 w 4528142"/>
              <a:gd name="connsiteY6592" fmla="*/ 5515466 h 6857999"/>
              <a:gd name="connsiteX6593" fmla="*/ 107556 w 4528142"/>
              <a:gd name="connsiteY6593" fmla="*/ 5515784 h 6857999"/>
              <a:gd name="connsiteX6594" fmla="*/ 105343 w 4528142"/>
              <a:gd name="connsiteY6594" fmla="*/ 5517436 h 6857999"/>
              <a:gd name="connsiteX6595" fmla="*/ 103797 w 4528142"/>
              <a:gd name="connsiteY6595" fmla="*/ 5518981 h 6857999"/>
              <a:gd name="connsiteX6596" fmla="*/ 101653 w 4528142"/>
              <a:gd name="connsiteY6596" fmla="*/ 5522249 h 6857999"/>
              <a:gd name="connsiteX6597" fmla="*/ 100631 w 4528142"/>
              <a:gd name="connsiteY6597" fmla="*/ 5526638 h 6857999"/>
              <a:gd name="connsiteX6598" fmla="*/ 101055 w 4528142"/>
              <a:gd name="connsiteY6598" fmla="*/ 5523970 h 6857999"/>
              <a:gd name="connsiteX6599" fmla="*/ 102250 w 4528142"/>
              <a:gd name="connsiteY6599" fmla="*/ 5520528 h 6857999"/>
              <a:gd name="connsiteX6600" fmla="*/ 106297 w 4528142"/>
              <a:gd name="connsiteY6600" fmla="*/ 5511432 h 6857999"/>
              <a:gd name="connsiteX6601" fmla="*/ 111045 w 4528142"/>
              <a:gd name="connsiteY6601" fmla="*/ 5499949 h 6857999"/>
              <a:gd name="connsiteX6602" fmla="*/ 113718 w 4528142"/>
              <a:gd name="connsiteY6602" fmla="*/ 5493347 h 6857999"/>
              <a:gd name="connsiteX6603" fmla="*/ 115340 w 4528142"/>
              <a:gd name="connsiteY6603" fmla="*/ 5487237 h 6857999"/>
              <a:gd name="connsiteX6604" fmla="*/ 117346 w 4528142"/>
              <a:gd name="connsiteY6604" fmla="*/ 5480741 h 6857999"/>
              <a:gd name="connsiteX6605" fmla="*/ 118019 w 4528142"/>
              <a:gd name="connsiteY6605" fmla="*/ 5474456 h 6857999"/>
              <a:gd name="connsiteX6606" fmla="*/ 118024 w 4528142"/>
              <a:gd name="connsiteY6606" fmla="*/ 5468278 h 6857999"/>
              <a:gd name="connsiteX6607" fmla="*/ 117643 w 4528142"/>
              <a:gd name="connsiteY6607" fmla="*/ 5462485 h 6857999"/>
              <a:gd name="connsiteX6608" fmla="*/ 115541 w 4528142"/>
              <a:gd name="connsiteY6608" fmla="*/ 5457292 h 6857999"/>
              <a:gd name="connsiteX6609" fmla="*/ 111612 w 4528142"/>
              <a:gd name="connsiteY6609" fmla="*/ 5453363 h 6857999"/>
              <a:gd name="connsiteX6610" fmla="*/ 109649 w 4528142"/>
              <a:gd name="connsiteY6610" fmla="*/ 5451399 h 6857999"/>
              <a:gd name="connsiteX6611" fmla="*/ 107017 w 4528142"/>
              <a:gd name="connsiteY6611" fmla="*/ 5449541 h 6857999"/>
              <a:gd name="connsiteX6612" fmla="*/ 103613 w 4528142"/>
              <a:gd name="connsiteY6612" fmla="*/ 5448455 h 6857999"/>
              <a:gd name="connsiteX6613" fmla="*/ 99928 w 4528142"/>
              <a:gd name="connsiteY6613" fmla="*/ 5447089 h 6857999"/>
              <a:gd name="connsiteX6614" fmla="*/ 103056 w 4528142"/>
              <a:gd name="connsiteY6614" fmla="*/ 5441717 h 6857999"/>
              <a:gd name="connsiteX6615" fmla="*/ 105732 w 4528142"/>
              <a:gd name="connsiteY6615" fmla="*/ 5435113 h 6857999"/>
              <a:gd name="connsiteX6616" fmla="*/ 108193 w 4528142"/>
              <a:gd name="connsiteY6616" fmla="*/ 5429846 h 6857999"/>
              <a:gd name="connsiteX6617" fmla="*/ 110199 w 4528142"/>
              <a:gd name="connsiteY6617" fmla="*/ 5423350 h 6857999"/>
              <a:gd name="connsiteX6618" fmla="*/ 113440 w 4528142"/>
              <a:gd name="connsiteY6618" fmla="*/ 5411130 h 6857999"/>
              <a:gd name="connsiteX6619" fmla="*/ 115627 w 4528142"/>
              <a:gd name="connsiteY6619" fmla="*/ 5399403 h 6857999"/>
              <a:gd name="connsiteX6620" fmla="*/ 116199 w 4528142"/>
              <a:gd name="connsiteY6620" fmla="*/ 5387606 h 6857999"/>
              <a:gd name="connsiteX6621" fmla="*/ 115823 w 4528142"/>
              <a:gd name="connsiteY6621" fmla="*/ 5375636 h 6857999"/>
              <a:gd name="connsiteX6622" fmla="*/ 114394 w 4528142"/>
              <a:gd name="connsiteY6622" fmla="*/ 5364158 h 6857999"/>
              <a:gd name="connsiteX6623" fmla="*/ 112085 w 4528142"/>
              <a:gd name="connsiteY6623" fmla="*/ 5354120 h 6857999"/>
              <a:gd name="connsiteX6624" fmla="*/ 109216 w 4528142"/>
              <a:gd name="connsiteY6624" fmla="*/ 5343520 h 6857999"/>
              <a:gd name="connsiteX6625" fmla="*/ 105081 w 4528142"/>
              <a:gd name="connsiteY6625" fmla="*/ 5334748 h 6857999"/>
              <a:gd name="connsiteX6626" fmla="*/ 100946 w 4528142"/>
              <a:gd name="connsiteY6626" fmla="*/ 5325975 h 6857999"/>
              <a:gd name="connsiteX6627" fmla="*/ 95828 w 4528142"/>
              <a:gd name="connsiteY6627" fmla="*/ 5319309 h 6857999"/>
              <a:gd name="connsiteX6628" fmla="*/ 89655 w 4528142"/>
              <a:gd name="connsiteY6628" fmla="*/ 5313136 h 6857999"/>
              <a:gd name="connsiteX6629" fmla="*/ 83830 w 4528142"/>
              <a:gd name="connsiteY6629" fmla="*/ 5308859 h 6857999"/>
              <a:gd name="connsiteX6630" fmla="*/ 80426 w 4528142"/>
              <a:gd name="connsiteY6630" fmla="*/ 5307773 h 6857999"/>
              <a:gd name="connsiteX6631" fmla="*/ 77022 w 4528142"/>
              <a:gd name="connsiteY6631" fmla="*/ 5306688 h 6857999"/>
              <a:gd name="connsiteX6632" fmla="*/ 73231 w 4528142"/>
              <a:gd name="connsiteY6632" fmla="*/ 5305989 h 6857999"/>
              <a:gd name="connsiteX6633" fmla="*/ 69721 w 4528142"/>
              <a:gd name="connsiteY6633" fmla="*/ 5305571 h 6857999"/>
              <a:gd name="connsiteX6634" fmla="*/ 67825 w 4528142"/>
              <a:gd name="connsiteY6634" fmla="*/ 5305222 h 6857999"/>
              <a:gd name="connsiteX6635" fmla="*/ 66422 w 4528142"/>
              <a:gd name="connsiteY6635" fmla="*/ 5303819 h 6857999"/>
              <a:gd name="connsiteX6636" fmla="*/ 65686 w 4528142"/>
              <a:gd name="connsiteY6636" fmla="*/ 5302309 h 6857999"/>
              <a:gd name="connsiteX6637" fmla="*/ 65162 w 4528142"/>
              <a:gd name="connsiteY6637" fmla="*/ 5299466 h 6857999"/>
              <a:gd name="connsiteX6638" fmla="*/ 65025 w 4528142"/>
              <a:gd name="connsiteY6638" fmla="*/ 5296237 h 6857999"/>
              <a:gd name="connsiteX6639" fmla="*/ 65554 w 4528142"/>
              <a:gd name="connsiteY6639" fmla="*/ 5292901 h 6857999"/>
              <a:gd name="connsiteX6640" fmla="*/ 66825 w 4528142"/>
              <a:gd name="connsiteY6640" fmla="*/ 5284895 h 6857999"/>
              <a:gd name="connsiteX6641" fmla="*/ 69429 w 4528142"/>
              <a:gd name="connsiteY6641" fmla="*/ 5276680 h 6857999"/>
              <a:gd name="connsiteX6642" fmla="*/ 72982 w 4528142"/>
              <a:gd name="connsiteY6642" fmla="*/ 5268638 h 6857999"/>
              <a:gd name="connsiteX6643" fmla="*/ 76043 w 4528142"/>
              <a:gd name="connsiteY6643" fmla="*/ 5261649 h 6857999"/>
              <a:gd name="connsiteX6644" fmla="*/ 79172 w 4528142"/>
              <a:gd name="connsiteY6644" fmla="*/ 5256275 h 6857999"/>
              <a:gd name="connsiteX6645" fmla="*/ 79315 w 4528142"/>
              <a:gd name="connsiteY6645" fmla="*/ 5253325 h 6857999"/>
              <a:gd name="connsiteX6646" fmla="*/ 78123 w 4528142"/>
              <a:gd name="connsiteY6646" fmla="*/ 5250589 h 6857999"/>
              <a:gd name="connsiteX6647" fmla="*/ 77774 w 4528142"/>
              <a:gd name="connsiteY6647" fmla="*/ 5248693 h 6857999"/>
              <a:gd name="connsiteX6648" fmla="*/ 76371 w 4528142"/>
              <a:gd name="connsiteY6648" fmla="*/ 5247290 h 6857999"/>
              <a:gd name="connsiteX6649" fmla="*/ 73809 w 4528142"/>
              <a:gd name="connsiteY6649" fmla="*/ 5247046 h 6857999"/>
              <a:gd name="connsiteX6650" fmla="*/ 72300 w 4528142"/>
              <a:gd name="connsiteY6650" fmla="*/ 5246311 h 6857999"/>
              <a:gd name="connsiteX6651" fmla="*/ 66789 w 4528142"/>
              <a:gd name="connsiteY6651" fmla="*/ 5246210 h 6857999"/>
              <a:gd name="connsiteX6652" fmla="*/ 62331 w 4528142"/>
              <a:gd name="connsiteY6652" fmla="*/ 5245617 h 6857999"/>
              <a:gd name="connsiteX6653" fmla="*/ 60822 w 4528142"/>
              <a:gd name="connsiteY6653" fmla="*/ 5244881 h 6857999"/>
              <a:gd name="connsiteX6654" fmla="*/ 59420 w 4528142"/>
              <a:gd name="connsiteY6654" fmla="*/ 5243478 h 6857999"/>
              <a:gd name="connsiteX6655" fmla="*/ 58016 w 4528142"/>
              <a:gd name="connsiteY6655" fmla="*/ 5242076 h 6857999"/>
              <a:gd name="connsiteX6656" fmla="*/ 57105 w 4528142"/>
              <a:gd name="connsiteY6656" fmla="*/ 5239619 h 6857999"/>
              <a:gd name="connsiteX6657" fmla="*/ 57355 w 4528142"/>
              <a:gd name="connsiteY6657" fmla="*/ 5236003 h 6857999"/>
              <a:gd name="connsiteX6658" fmla="*/ 58376 w 4528142"/>
              <a:gd name="connsiteY6658" fmla="*/ 5231614 h 6857999"/>
              <a:gd name="connsiteX6659" fmla="*/ 55279 w 4528142"/>
              <a:gd name="connsiteY6659" fmla="*/ 5240884 h 6857999"/>
              <a:gd name="connsiteX6660" fmla="*/ 52742 w 4528142"/>
              <a:gd name="connsiteY6660" fmla="*/ 5250715 h 6857999"/>
              <a:gd name="connsiteX6661" fmla="*/ 50979 w 4528142"/>
              <a:gd name="connsiteY6661" fmla="*/ 5259774 h 6857999"/>
              <a:gd name="connsiteX6662" fmla="*/ 49004 w 4528142"/>
              <a:gd name="connsiteY6662" fmla="*/ 5270168 h 6857999"/>
              <a:gd name="connsiteX6663" fmla="*/ 46214 w 4528142"/>
              <a:gd name="connsiteY6663" fmla="*/ 5289794 h 6857999"/>
              <a:gd name="connsiteX6664" fmla="*/ 45494 w 4528142"/>
              <a:gd name="connsiteY6664" fmla="*/ 5310717 h 6857999"/>
              <a:gd name="connsiteX6665" fmla="*/ 45054 w 4528142"/>
              <a:gd name="connsiteY6665" fmla="*/ 5331922 h 6857999"/>
              <a:gd name="connsiteX6666" fmla="*/ 45455 w 4528142"/>
              <a:gd name="connsiteY6666" fmla="*/ 5353968 h 6857999"/>
              <a:gd name="connsiteX6667" fmla="*/ 47086 w 4528142"/>
              <a:gd name="connsiteY6667" fmla="*/ 5376468 h 6857999"/>
              <a:gd name="connsiteX6668" fmla="*/ 48611 w 4528142"/>
              <a:gd name="connsiteY6668" fmla="*/ 5399637 h 6857999"/>
              <a:gd name="connsiteX6669" fmla="*/ 52825 w 4528142"/>
              <a:gd name="connsiteY6669" fmla="*/ 5397667 h 6857999"/>
              <a:gd name="connsiteX6670" fmla="*/ 56197 w 4528142"/>
              <a:gd name="connsiteY6670" fmla="*/ 5394856 h 6857999"/>
              <a:gd name="connsiteX6671" fmla="*/ 59009 w 4528142"/>
              <a:gd name="connsiteY6671" fmla="*/ 5391483 h 6857999"/>
              <a:gd name="connsiteX6672" fmla="*/ 61259 w 4528142"/>
              <a:gd name="connsiteY6672" fmla="*/ 5387549 h 6857999"/>
              <a:gd name="connsiteX6673" fmla="*/ 62948 w 4528142"/>
              <a:gd name="connsiteY6673" fmla="*/ 5383054 h 6857999"/>
              <a:gd name="connsiteX6674" fmla="*/ 63864 w 4528142"/>
              <a:gd name="connsiteY6674" fmla="*/ 5379332 h 6857999"/>
              <a:gd name="connsiteX6675" fmla="*/ 66013 w 4528142"/>
              <a:gd name="connsiteY6675" fmla="*/ 5369888 h 6857999"/>
              <a:gd name="connsiteX6676" fmla="*/ 67496 w 4528142"/>
              <a:gd name="connsiteY6676" fmla="*/ 5360548 h 6857999"/>
              <a:gd name="connsiteX6677" fmla="*/ 69185 w 4528142"/>
              <a:gd name="connsiteY6677" fmla="*/ 5356053 h 6857999"/>
              <a:gd name="connsiteX6678" fmla="*/ 71155 w 4528142"/>
              <a:gd name="connsiteY6678" fmla="*/ 5351838 h 6857999"/>
              <a:gd name="connsiteX6679" fmla="*/ 73019 w 4528142"/>
              <a:gd name="connsiteY6679" fmla="*/ 5348291 h 6857999"/>
              <a:gd name="connsiteX6680" fmla="*/ 76111 w 4528142"/>
              <a:gd name="connsiteY6680" fmla="*/ 5345199 h 6857999"/>
              <a:gd name="connsiteX6681" fmla="*/ 80044 w 4528142"/>
              <a:gd name="connsiteY6681" fmla="*/ 5342949 h 6857999"/>
              <a:gd name="connsiteX6682" fmla="*/ 84645 w 4528142"/>
              <a:gd name="connsiteY6682" fmla="*/ 5340594 h 6857999"/>
              <a:gd name="connsiteX6683" fmla="*/ 83375 w 4528142"/>
              <a:gd name="connsiteY6683" fmla="*/ 5348598 h 6857999"/>
              <a:gd name="connsiteX6684" fmla="*/ 83369 w 4528142"/>
              <a:gd name="connsiteY6684" fmla="*/ 5354777 h 6857999"/>
              <a:gd name="connsiteX6685" fmla="*/ 84242 w 4528142"/>
              <a:gd name="connsiteY6685" fmla="*/ 5359515 h 6857999"/>
              <a:gd name="connsiteX6686" fmla="*/ 85221 w 4528142"/>
              <a:gd name="connsiteY6686" fmla="*/ 5363586 h 6857999"/>
              <a:gd name="connsiteX6687" fmla="*/ 88028 w 4528142"/>
              <a:gd name="connsiteY6687" fmla="*/ 5366393 h 6857999"/>
              <a:gd name="connsiteX6688" fmla="*/ 90553 w 4528142"/>
              <a:gd name="connsiteY6688" fmla="*/ 5368918 h 6857999"/>
              <a:gd name="connsiteX6689" fmla="*/ 96096 w 4528142"/>
              <a:gd name="connsiteY6689" fmla="*/ 5372915 h 6857999"/>
              <a:gd name="connsiteX6690" fmla="*/ 102132 w 4528142"/>
              <a:gd name="connsiteY6690" fmla="*/ 5375858 h 6857999"/>
              <a:gd name="connsiteX6691" fmla="*/ 104658 w 4528142"/>
              <a:gd name="connsiteY6691" fmla="*/ 5378383 h 6857999"/>
              <a:gd name="connsiteX6692" fmla="*/ 106796 w 4528142"/>
              <a:gd name="connsiteY6692" fmla="*/ 5381295 h 6857999"/>
              <a:gd name="connsiteX6693" fmla="*/ 108056 w 4528142"/>
              <a:gd name="connsiteY6693" fmla="*/ 5385648 h 6857999"/>
              <a:gd name="connsiteX6694" fmla="*/ 108930 w 4528142"/>
              <a:gd name="connsiteY6694" fmla="*/ 5390387 h 6857999"/>
              <a:gd name="connsiteX6695" fmla="*/ 108537 w 4528142"/>
              <a:gd name="connsiteY6695" fmla="*/ 5396952 h 6857999"/>
              <a:gd name="connsiteX6696" fmla="*/ 106495 w 4528142"/>
              <a:gd name="connsiteY6696" fmla="*/ 5405729 h 6857999"/>
              <a:gd name="connsiteX6697" fmla="*/ 104037 w 4528142"/>
              <a:gd name="connsiteY6697" fmla="*/ 5404819 h 6857999"/>
              <a:gd name="connsiteX6698" fmla="*/ 101861 w 4528142"/>
              <a:gd name="connsiteY6698" fmla="*/ 5404189 h 6857999"/>
              <a:gd name="connsiteX6699" fmla="*/ 100951 w 4528142"/>
              <a:gd name="connsiteY6699" fmla="*/ 5401733 h 6857999"/>
              <a:gd name="connsiteX6700" fmla="*/ 100532 w 4528142"/>
              <a:gd name="connsiteY6700" fmla="*/ 5398223 h 6857999"/>
              <a:gd name="connsiteX6701" fmla="*/ 99976 w 4528142"/>
              <a:gd name="connsiteY6701" fmla="*/ 5391483 h 6857999"/>
              <a:gd name="connsiteX6702" fmla="*/ 99247 w 4528142"/>
              <a:gd name="connsiteY6702" fmla="*/ 5383795 h 6857999"/>
              <a:gd name="connsiteX6703" fmla="*/ 91623 w 4528142"/>
              <a:gd name="connsiteY6703" fmla="*/ 5390857 h 6857999"/>
              <a:gd name="connsiteX6704" fmla="*/ 85051 w 4528142"/>
              <a:gd name="connsiteY6704" fmla="*/ 5397429 h 6857999"/>
              <a:gd name="connsiteX6705" fmla="*/ 79323 w 4528142"/>
              <a:gd name="connsiteY6705" fmla="*/ 5404840 h 6857999"/>
              <a:gd name="connsiteX6706" fmla="*/ 72822 w 4528142"/>
              <a:gd name="connsiteY6706" fmla="*/ 5413025 h 6857999"/>
              <a:gd name="connsiteX6707" fmla="*/ 67934 w 4528142"/>
              <a:gd name="connsiteY6707" fmla="*/ 5421280 h 6857999"/>
              <a:gd name="connsiteX6708" fmla="*/ 63048 w 4528142"/>
              <a:gd name="connsiteY6708" fmla="*/ 5429534 h 6857999"/>
              <a:gd name="connsiteX6709" fmla="*/ 58721 w 4528142"/>
              <a:gd name="connsiteY6709" fmla="*/ 5438350 h 6857999"/>
              <a:gd name="connsiteX6710" fmla="*/ 54958 w 4528142"/>
              <a:gd name="connsiteY6710" fmla="*/ 5447726 h 6857999"/>
              <a:gd name="connsiteX6711" fmla="*/ 51194 w 4528142"/>
              <a:gd name="connsiteY6711" fmla="*/ 5457101 h 6857999"/>
              <a:gd name="connsiteX6712" fmla="*/ 47603 w 4528142"/>
              <a:gd name="connsiteY6712" fmla="*/ 5467427 h 6857999"/>
              <a:gd name="connsiteX6713" fmla="*/ 45067 w 4528142"/>
              <a:gd name="connsiteY6713" fmla="*/ 5477258 h 6857999"/>
              <a:gd name="connsiteX6714" fmla="*/ 42705 w 4528142"/>
              <a:gd name="connsiteY6714" fmla="*/ 5488038 h 6857999"/>
              <a:gd name="connsiteX6715" fmla="*/ 38370 w 4528142"/>
              <a:gd name="connsiteY6715" fmla="*/ 5509209 h 6857999"/>
              <a:gd name="connsiteX6716" fmla="*/ 34875 w 4528142"/>
              <a:gd name="connsiteY6716" fmla="*/ 5531223 h 6857999"/>
              <a:gd name="connsiteX6717" fmla="*/ 32105 w 4528142"/>
              <a:gd name="connsiteY6717" fmla="*/ 5526135 h 6857999"/>
              <a:gd name="connsiteX6718" fmla="*/ 29162 w 4528142"/>
              <a:gd name="connsiteY6718" fmla="*/ 5520100 h 6857999"/>
              <a:gd name="connsiteX6719" fmla="*/ 26886 w 4528142"/>
              <a:gd name="connsiteY6719" fmla="*/ 5513958 h 6857999"/>
              <a:gd name="connsiteX6720" fmla="*/ 26330 w 4528142"/>
              <a:gd name="connsiteY6720" fmla="*/ 5507218 h 6857999"/>
              <a:gd name="connsiteX6721" fmla="*/ 26160 w 4528142"/>
              <a:gd name="connsiteY6721" fmla="*/ 5500093 h 6857999"/>
              <a:gd name="connsiteX6722" fmla="*/ 25992 w 4528142"/>
              <a:gd name="connsiteY6722" fmla="*/ 5492967 h 6857999"/>
              <a:gd name="connsiteX6723" fmla="*/ 27262 w 4528142"/>
              <a:gd name="connsiteY6723" fmla="*/ 5484961 h 6857999"/>
              <a:gd name="connsiteX6724" fmla="*/ 28532 w 4528142"/>
              <a:gd name="connsiteY6724" fmla="*/ 5476957 h 6857999"/>
              <a:gd name="connsiteX6725" fmla="*/ 30084 w 4528142"/>
              <a:gd name="connsiteY6725" fmla="*/ 5469232 h 6857999"/>
              <a:gd name="connsiteX6726" fmla="*/ 32302 w 4528142"/>
              <a:gd name="connsiteY6726" fmla="*/ 5461401 h 6857999"/>
              <a:gd name="connsiteX6727" fmla="*/ 37861 w 4528142"/>
              <a:gd name="connsiteY6727" fmla="*/ 5446863 h 6857999"/>
              <a:gd name="connsiteX6728" fmla="*/ 43876 w 4528142"/>
              <a:gd name="connsiteY6728" fmla="*/ 5433553 h 6857999"/>
              <a:gd name="connsiteX6729" fmla="*/ 48800 w 4528142"/>
              <a:gd name="connsiteY6729" fmla="*/ 5423017 h 6857999"/>
              <a:gd name="connsiteX6730" fmla="*/ 46275 w 4528142"/>
              <a:gd name="connsiteY6730" fmla="*/ 5420492 h 6857999"/>
              <a:gd name="connsiteX6731" fmla="*/ 43469 w 4528142"/>
              <a:gd name="connsiteY6731" fmla="*/ 5417686 h 6857999"/>
              <a:gd name="connsiteX6732" fmla="*/ 40768 w 4528142"/>
              <a:gd name="connsiteY6732" fmla="*/ 5414213 h 6857999"/>
              <a:gd name="connsiteX6733" fmla="*/ 38455 w 4528142"/>
              <a:gd name="connsiteY6733" fmla="*/ 5410352 h 6857999"/>
              <a:gd name="connsiteX6734" fmla="*/ 35268 w 4528142"/>
              <a:gd name="connsiteY6734" fmla="*/ 5401755 h 6857999"/>
              <a:gd name="connsiteX6735" fmla="*/ 33346 w 4528142"/>
              <a:gd name="connsiteY6735" fmla="*/ 5391331 h 6857999"/>
              <a:gd name="connsiteX6736" fmla="*/ 31530 w 4528142"/>
              <a:gd name="connsiteY6736" fmla="*/ 5380239 h 6857999"/>
              <a:gd name="connsiteX6737" fmla="*/ 29610 w 4528142"/>
              <a:gd name="connsiteY6737" fmla="*/ 5369813 h 6857999"/>
              <a:gd name="connsiteX6738" fmla="*/ 26470 w 4528142"/>
              <a:gd name="connsiteY6738" fmla="*/ 5346576 h 6857999"/>
              <a:gd name="connsiteX6739" fmla="*/ 24162 w 4528142"/>
              <a:gd name="connsiteY6739" fmla="*/ 5336539 h 6857999"/>
              <a:gd name="connsiteX6740" fmla="*/ 21361 w 4528142"/>
              <a:gd name="connsiteY6740" fmla="*/ 5327554 h 6857999"/>
              <a:gd name="connsiteX6741" fmla="*/ 18174 w 4528142"/>
              <a:gd name="connsiteY6741" fmla="*/ 5318956 h 6857999"/>
              <a:gd name="connsiteX6742" fmla="*/ 15474 w 4528142"/>
              <a:gd name="connsiteY6742" fmla="*/ 5315483 h 6857999"/>
              <a:gd name="connsiteX6743" fmla="*/ 12388 w 4528142"/>
              <a:gd name="connsiteY6743" fmla="*/ 5312396 h 6857999"/>
              <a:gd name="connsiteX6744" fmla="*/ 9862 w 4528142"/>
              <a:gd name="connsiteY6744" fmla="*/ 5309870 h 6857999"/>
              <a:gd name="connsiteX6745" fmla="*/ 6950 w 4528142"/>
              <a:gd name="connsiteY6745" fmla="*/ 5307732 h 6857999"/>
              <a:gd name="connsiteX6746" fmla="*/ 2879 w 4528142"/>
              <a:gd name="connsiteY6746" fmla="*/ 5306753 h 6857999"/>
              <a:gd name="connsiteX6747" fmla="*/ 0 w 4528142"/>
              <a:gd name="connsiteY6747" fmla="*/ 5305920 h 6857999"/>
              <a:gd name="connsiteX6748" fmla="*/ 0 w 4528142"/>
              <a:gd name="connsiteY6748" fmla="*/ 4514844 h 6857999"/>
              <a:gd name="connsiteX6749" fmla="*/ 4893 w 4528142"/>
              <a:gd name="connsiteY6749" fmla="*/ 4493258 h 6857999"/>
              <a:gd name="connsiteX6750" fmla="*/ 10601 w 4528142"/>
              <a:gd name="connsiteY6750" fmla="*/ 4469593 h 6857999"/>
              <a:gd name="connsiteX6751" fmla="*/ 17924 w 4528142"/>
              <a:gd name="connsiteY6751" fmla="*/ 4445996 h 6857999"/>
              <a:gd name="connsiteX6752" fmla="*/ 18067 w 4528142"/>
              <a:gd name="connsiteY6752" fmla="*/ 4443046 h 6857999"/>
              <a:gd name="connsiteX6753" fmla="*/ 18104 w 4528142"/>
              <a:gd name="connsiteY6753" fmla="*/ 4440764 h 6857999"/>
              <a:gd name="connsiteX6754" fmla="*/ 16981 w 4528142"/>
              <a:gd name="connsiteY6754" fmla="*/ 4439641 h 6857999"/>
              <a:gd name="connsiteX6755" fmla="*/ 15367 w 4528142"/>
              <a:gd name="connsiteY6755" fmla="*/ 4439573 h 6857999"/>
              <a:gd name="connsiteX6756" fmla="*/ 14700 w 4528142"/>
              <a:gd name="connsiteY6756" fmla="*/ 4439679 h 6857999"/>
              <a:gd name="connsiteX6757" fmla="*/ 12873 w 4528142"/>
              <a:gd name="connsiteY6757" fmla="*/ 4440946 h 6857999"/>
              <a:gd name="connsiteX6758" fmla="*/ 9396 w 4528142"/>
              <a:gd name="connsiteY6758" fmla="*/ 4444423 h 6857999"/>
              <a:gd name="connsiteX6759" fmla="*/ 6478 w 4528142"/>
              <a:gd name="connsiteY6759" fmla="*/ 4448463 h 6857999"/>
              <a:gd name="connsiteX6760" fmla="*/ 3909 w 4528142"/>
              <a:gd name="connsiteY6760" fmla="*/ 4454397 h 6857999"/>
              <a:gd name="connsiteX6761" fmla="*/ 2538 w 4528142"/>
              <a:gd name="connsiteY6761" fmla="*/ 4456890 h 6857999"/>
              <a:gd name="connsiteX6762" fmla="*/ 2114 w 4528142"/>
              <a:gd name="connsiteY6762" fmla="*/ 4459560 h 6857999"/>
              <a:gd name="connsiteX6763" fmla="*/ 2253 w 4528142"/>
              <a:gd name="connsiteY6763" fmla="*/ 4462790 h 6857999"/>
              <a:gd name="connsiteX6764" fmla="*/ 3269 w 4528142"/>
              <a:gd name="connsiteY6764" fmla="*/ 4464578 h 6857999"/>
              <a:gd name="connsiteX6765" fmla="*/ 0 w 4528142"/>
              <a:gd name="connsiteY6765" fmla="*/ 4463538 h 6857999"/>
              <a:gd name="connsiteX6766" fmla="*/ 0 w 4528142"/>
              <a:gd name="connsiteY6766" fmla="*/ 4429748 h 6857999"/>
              <a:gd name="connsiteX6767" fmla="*/ 632 w 4528142"/>
              <a:gd name="connsiteY6767" fmla="*/ 4427931 h 6857999"/>
              <a:gd name="connsiteX6768" fmla="*/ 5346 w 4528142"/>
              <a:gd name="connsiteY6768" fmla="*/ 4418730 h 6857999"/>
              <a:gd name="connsiteX6769" fmla="*/ 6823 w 4528142"/>
              <a:gd name="connsiteY6769" fmla="*/ 4415568 h 6857999"/>
              <a:gd name="connsiteX6770" fmla="*/ 9634 w 4528142"/>
              <a:gd name="connsiteY6770" fmla="*/ 4412196 h 6857999"/>
              <a:gd name="connsiteX6771" fmla="*/ 11952 w 4528142"/>
              <a:gd name="connsiteY6771" fmla="*/ 4409878 h 6857999"/>
              <a:gd name="connsiteX6772" fmla="*/ 14167 w 4528142"/>
              <a:gd name="connsiteY6772" fmla="*/ 4408226 h 6857999"/>
              <a:gd name="connsiteX6773" fmla="*/ 9962 w 4528142"/>
              <a:gd name="connsiteY6773" fmla="*/ 4397838 h 6857999"/>
              <a:gd name="connsiteX6774" fmla="*/ 6601 w 4528142"/>
              <a:gd name="connsiteY6774" fmla="*/ 4388293 h 6857999"/>
              <a:gd name="connsiteX6775" fmla="*/ 4574 w 4528142"/>
              <a:gd name="connsiteY6775" fmla="*/ 4378534 h 6857999"/>
              <a:gd name="connsiteX6776" fmla="*/ 4054 w 4528142"/>
              <a:gd name="connsiteY6776" fmla="*/ 4369512 h 6857999"/>
              <a:gd name="connsiteX6777" fmla="*/ 3429 w 4528142"/>
              <a:gd name="connsiteY6777" fmla="*/ 4361160 h 6857999"/>
              <a:gd name="connsiteX6778" fmla="*/ 3928 w 4528142"/>
              <a:gd name="connsiteY6778" fmla="*/ 4353927 h 6857999"/>
              <a:gd name="connsiteX6779" fmla="*/ 5872 w 4528142"/>
              <a:gd name="connsiteY6779" fmla="*/ 4339638 h 6857999"/>
              <a:gd name="connsiteX6780" fmla="*/ 7533 w 4528142"/>
              <a:gd name="connsiteY6780" fmla="*/ 4325067 h 6857999"/>
              <a:gd name="connsiteX6781" fmla="*/ 8806 w 4528142"/>
              <a:gd name="connsiteY6781" fmla="*/ 4317061 h 6857999"/>
              <a:gd name="connsiteX6782" fmla="*/ 9022 w 4528142"/>
              <a:gd name="connsiteY6782" fmla="*/ 4309549 h 6857999"/>
              <a:gd name="connsiteX6783" fmla="*/ 8398 w 4528142"/>
              <a:gd name="connsiteY6783" fmla="*/ 4301194 h 6857999"/>
              <a:gd name="connsiteX6784" fmla="*/ 7773 w 4528142"/>
              <a:gd name="connsiteY6784" fmla="*/ 4292840 h 6857999"/>
              <a:gd name="connsiteX6785" fmla="*/ 6027 w 4528142"/>
              <a:gd name="connsiteY6785" fmla="*/ 4283363 h 6857999"/>
              <a:gd name="connsiteX6786" fmla="*/ 2945 w 4528142"/>
              <a:gd name="connsiteY6786" fmla="*/ 4274099 h 6857999"/>
              <a:gd name="connsiteX6787" fmla="*/ 7053 w 4528142"/>
              <a:gd name="connsiteY6787" fmla="*/ 4272797 h 6857999"/>
              <a:gd name="connsiteX6788" fmla="*/ 11268 w 4528142"/>
              <a:gd name="connsiteY6788" fmla="*/ 4270827 h 6857999"/>
              <a:gd name="connsiteX6789" fmla="*/ 14534 w 4528142"/>
              <a:gd name="connsiteY6789" fmla="*/ 4268682 h 6857999"/>
              <a:gd name="connsiteX6790" fmla="*/ 17521 w 4528142"/>
              <a:gd name="connsiteY6790" fmla="*/ 4266256 h 6857999"/>
              <a:gd name="connsiteX6791" fmla="*/ 20613 w 4528142"/>
              <a:gd name="connsiteY6791" fmla="*/ 4263164 h 6857999"/>
              <a:gd name="connsiteX6792" fmla="*/ 22265 w 4528142"/>
              <a:gd name="connsiteY6792" fmla="*/ 4260951 h 6857999"/>
              <a:gd name="connsiteX6793" fmla="*/ 24022 w 4528142"/>
              <a:gd name="connsiteY6793" fmla="*/ 4258072 h 6857999"/>
              <a:gd name="connsiteX6794" fmla="*/ 25780 w 4528142"/>
              <a:gd name="connsiteY6794" fmla="*/ 4255192 h 6857999"/>
              <a:gd name="connsiteX6795" fmla="*/ 28454 w 4528142"/>
              <a:gd name="connsiteY6795" fmla="*/ 4248590 h 6857999"/>
              <a:gd name="connsiteX6796" fmla="*/ 29232 w 4528142"/>
              <a:gd name="connsiteY6796" fmla="*/ 4241637 h 6857999"/>
              <a:gd name="connsiteX6797" fmla="*/ 29904 w 4528142"/>
              <a:gd name="connsiteY6797" fmla="*/ 4235354 h 6857999"/>
              <a:gd name="connsiteX6798" fmla="*/ 29630 w 4528142"/>
              <a:gd name="connsiteY6798" fmla="*/ 4228895 h 6857999"/>
              <a:gd name="connsiteX6799" fmla="*/ 30133 w 4528142"/>
              <a:gd name="connsiteY6799" fmla="*/ 4215483 h 6857999"/>
              <a:gd name="connsiteX6800" fmla="*/ 30420 w 4528142"/>
              <a:gd name="connsiteY6800" fmla="*/ 4209586 h 6857999"/>
              <a:gd name="connsiteX6801" fmla="*/ 30879 w 4528142"/>
              <a:gd name="connsiteY6801" fmla="*/ 4204635 h 6857999"/>
              <a:gd name="connsiteX6802" fmla="*/ 32568 w 4528142"/>
              <a:gd name="connsiteY6802" fmla="*/ 4200141 h 6857999"/>
              <a:gd name="connsiteX6803" fmla="*/ 33553 w 4528142"/>
              <a:gd name="connsiteY6803" fmla="*/ 4198033 h 6857999"/>
              <a:gd name="connsiteX6804" fmla="*/ 34712 w 4528142"/>
              <a:gd name="connsiteY6804" fmla="*/ 4196873 h 6857999"/>
              <a:gd name="connsiteX6805" fmla="*/ 36645 w 4528142"/>
              <a:gd name="connsiteY6805" fmla="*/ 4194941 h 6857999"/>
              <a:gd name="connsiteX6806" fmla="*/ 39033 w 4528142"/>
              <a:gd name="connsiteY6806" fmla="*/ 4194237 h 6857999"/>
              <a:gd name="connsiteX6807" fmla="*/ 41421 w 4528142"/>
              <a:gd name="connsiteY6807" fmla="*/ 4193533 h 6857999"/>
              <a:gd name="connsiteX6808" fmla="*/ 44089 w 4528142"/>
              <a:gd name="connsiteY6808" fmla="*/ 4193109 h 6857999"/>
              <a:gd name="connsiteX6809" fmla="*/ 45217 w 4528142"/>
              <a:gd name="connsiteY6809" fmla="*/ 4188052 h 6857999"/>
              <a:gd name="connsiteX6810" fmla="*/ 44800 w 4528142"/>
              <a:gd name="connsiteY6810" fmla="*/ 4184542 h 6857999"/>
              <a:gd name="connsiteX6811" fmla="*/ 44556 w 4528142"/>
              <a:gd name="connsiteY6811" fmla="*/ 4181980 h 6857999"/>
              <a:gd name="connsiteX6812" fmla="*/ 42660 w 4528142"/>
              <a:gd name="connsiteY6812" fmla="*/ 4181631 h 6857999"/>
              <a:gd name="connsiteX6813" fmla="*/ 40765 w 4528142"/>
              <a:gd name="connsiteY6813" fmla="*/ 4181282 h 6857999"/>
              <a:gd name="connsiteX6814" fmla="*/ 38096 w 4528142"/>
              <a:gd name="connsiteY6814" fmla="*/ 4181705 h 6857999"/>
              <a:gd name="connsiteX6815" fmla="*/ 31774 w 4528142"/>
              <a:gd name="connsiteY6815" fmla="*/ 4184659 h 6857999"/>
              <a:gd name="connsiteX6816" fmla="*/ 25067 w 4528142"/>
              <a:gd name="connsiteY6816" fmla="*/ 4188001 h 6857999"/>
              <a:gd name="connsiteX6817" fmla="*/ 19693 w 4528142"/>
              <a:gd name="connsiteY6817" fmla="*/ 4191130 h 6857999"/>
              <a:gd name="connsiteX6818" fmla="*/ 17972 w 4528142"/>
              <a:gd name="connsiteY6818" fmla="*/ 4191728 h 6857999"/>
              <a:gd name="connsiteX6819" fmla="*/ 16463 w 4528142"/>
              <a:gd name="connsiteY6819" fmla="*/ 4190992 h 6857999"/>
              <a:gd name="connsiteX6820" fmla="*/ 15621 w 4528142"/>
              <a:gd name="connsiteY6820" fmla="*/ 4190150 h 6857999"/>
              <a:gd name="connsiteX6821" fmla="*/ 16046 w 4528142"/>
              <a:gd name="connsiteY6821" fmla="*/ 4187482 h 6857999"/>
              <a:gd name="connsiteX6822" fmla="*/ 17035 w 4528142"/>
              <a:gd name="connsiteY6822" fmla="*/ 4138228 h 6857999"/>
              <a:gd name="connsiteX6823" fmla="*/ 17623 w 4528142"/>
              <a:gd name="connsiteY6823" fmla="*/ 4107895 h 6857999"/>
              <a:gd name="connsiteX6824" fmla="*/ 16686 w 4528142"/>
              <a:gd name="connsiteY6824" fmla="*/ 4095364 h 6857999"/>
              <a:gd name="connsiteX6825" fmla="*/ 16556 w 4528142"/>
              <a:gd name="connsiteY6825" fmla="*/ 4085957 h 6857999"/>
              <a:gd name="connsiteX6826" fmla="*/ 0 w 4528142"/>
              <a:gd name="connsiteY6826" fmla="*/ 4089866 h 6857999"/>
              <a:gd name="connsiteX6827" fmla="*/ 0 w 4528142"/>
              <a:gd name="connsiteY6827" fmla="*/ 4082091 h 6857999"/>
              <a:gd name="connsiteX6828" fmla="*/ 1883 w 4528142"/>
              <a:gd name="connsiteY6828" fmla="*/ 4082107 h 6857999"/>
              <a:gd name="connsiteX6829" fmla="*/ 3711 w 4528142"/>
              <a:gd name="connsiteY6829" fmla="*/ 4080842 h 6857999"/>
              <a:gd name="connsiteX6830" fmla="*/ 6098 w 4528142"/>
              <a:gd name="connsiteY6830" fmla="*/ 4080137 h 6857999"/>
              <a:gd name="connsiteX6831" fmla="*/ 8031 w 4528142"/>
              <a:gd name="connsiteY6831" fmla="*/ 4078205 h 6857999"/>
              <a:gd name="connsiteX6832" fmla="*/ 10456 w 4528142"/>
              <a:gd name="connsiteY6832" fmla="*/ 4075218 h 6857999"/>
              <a:gd name="connsiteX6833" fmla="*/ 6210 w 4528142"/>
              <a:gd name="connsiteY6833" fmla="*/ 4073293 h 6857999"/>
              <a:gd name="connsiteX6834" fmla="*/ 3685 w 4528142"/>
              <a:gd name="connsiteY6834" fmla="*/ 4070768 h 6857999"/>
              <a:gd name="connsiteX6835" fmla="*/ 2879 w 4528142"/>
              <a:gd name="connsiteY6835" fmla="*/ 4067641 h 6857999"/>
              <a:gd name="connsiteX6836" fmla="*/ 2568 w 4528142"/>
              <a:gd name="connsiteY6836" fmla="*/ 4063467 h 6857999"/>
              <a:gd name="connsiteX6837" fmla="*/ 3868 w 4528142"/>
              <a:gd name="connsiteY6837" fmla="*/ 4059356 h 6857999"/>
              <a:gd name="connsiteX6838" fmla="*/ 5173 w 4528142"/>
              <a:gd name="connsiteY6838" fmla="*/ 4055249 h 6857999"/>
              <a:gd name="connsiteX6839" fmla="*/ 7988 w 4528142"/>
              <a:gd name="connsiteY6839" fmla="*/ 4045698 h 6857999"/>
              <a:gd name="connsiteX6840" fmla="*/ 9679 w 4528142"/>
              <a:gd name="connsiteY6840" fmla="*/ 4041204 h 6857999"/>
              <a:gd name="connsiteX6841" fmla="*/ 10699 w 4528142"/>
              <a:gd name="connsiteY6841" fmla="*/ 4036814 h 6857999"/>
              <a:gd name="connsiteX6842" fmla="*/ 11160 w 4528142"/>
              <a:gd name="connsiteY6842" fmla="*/ 4031864 h 6857999"/>
              <a:gd name="connsiteX6843" fmla="*/ 10637 w 4528142"/>
              <a:gd name="connsiteY6843" fmla="*/ 4029020 h 6857999"/>
              <a:gd name="connsiteX6844" fmla="*/ 8604 w 4528142"/>
              <a:gd name="connsiteY6844" fmla="*/ 4025441 h 6857999"/>
              <a:gd name="connsiteX6845" fmla="*/ 5024 w 4528142"/>
              <a:gd name="connsiteY6845" fmla="*/ 4023407 h 6857999"/>
              <a:gd name="connsiteX6846" fmla="*/ 216 w 4528142"/>
              <a:gd name="connsiteY6846" fmla="*/ 4020920 h 6857999"/>
              <a:gd name="connsiteX6847" fmla="*/ 0 w 4528142"/>
              <a:gd name="connsiteY6847" fmla="*/ 4020894 h 6857999"/>
              <a:gd name="connsiteX6848" fmla="*/ 0 w 4528142"/>
              <a:gd name="connsiteY6848" fmla="*/ 4009419 h 6857999"/>
              <a:gd name="connsiteX6849" fmla="*/ 1950 w 4528142"/>
              <a:gd name="connsiteY6849" fmla="*/ 4007966 h 6857999"/>
              <a:gd name="connsiteX6850" fmla="*/ 5391 w 4528142"/>
              <a:gd name="connsiteY6850" fmla="*/ 4006769 h 6857999"/>
              <a:gd name="connsiteX6851" fmla="*/ 8339 w 4528142"/>
              <a:gd name="connsiteY6851" fmla="*/ 4006624 h 6857999"/>
              <a:gd name="connsiteX6852" fmla="*/ 11849 w 4528142"/>
              <a:gd name="connsiteY6852" fmla="*/ 4007043 h 6857999"/>
              <a:gd name="connsiteX6853" fmla="*/ 15147 w 4528142"/>
              <a:gd name="connsiteY6853" fmla="*/ 4008795 h 6857999"/>
              <a:gd name="connsiteX6854" fmla="*/ 10453 w 4528142"/>
              <a:gd name="connsiteY6854" fmla="*/ 3999463 h 6857999"/>
              <a:gd name="connsiteX6855" fmla="*/ 6348 w 4528142"/>
              <a:gd name="connsiteY6855" fmla="*/ 3994585 h 6857999"/>
              <a:gd name="connsiteX6856" fmla="*/ 1855 w 4528142"/>
              <a:gd name="connsiteY6856" fmla="*/ 3990091 h 6857999"/>
              <a:gd name="connsiteX6857" fmla="*/ 0 w 4528142"/>
              <a:gd name="connsiteY6857" fmla="*/ 3988237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Lst>
            <a:rect l="l" t="t" r="r" b="b"/>
            <a:pathLst>
              <a:path w="4528142" h="6857999">
                <a:moveTo>
                  <a:pt x="0" y="6831929"/>
                </a:moveTo>
                <a:lnTo>
                  <a:pt x="6570" y="6857999"/>
                </a:lnTo>
                <a:lnTo>
                  <a:pt x="0" y="6857999"/>
                </a:lnTo>
                <a:close/>
                <a:moveTo>
                  <a:pt x="3905135" y="6825094"/>
                </a:moveTo>
                <a:lnTo>
                  <a:pt x="3909979" y="6825301"/>
                </a:lnTo>
                <a:lnTo>
                  <a:pt x="3912541" y="6825544"/>
                </a:lnTo>
                <a:lnTo>
                  <a:pt x="3915665" y="6826349"/>
                </a:lnTo>
                <a:lnTo>
                  <a:pt x="3919981" y="6829890"/>
                </a:lnTo>
                <a:lnTo>
                  <a:pt x="3907263" y="6840362"/>
                </a:lnTo>
                <a:lnTo>
                  <a:pt x="3892332" y="6852488"/>
                </a:lnTo>
                <a:lnTo>
                  <a:pt x="3884532" y="6857999"/>
                </a:lnTo>
                <a:lnTo>
                  <a:pt x="3845300" y="6857999"/>
                </a:lnTo>
                <a:lnTo>
                  <a:pt x="3851502" y="6855718"/>
                </a:lnTo>
                <a:lnTo>
                  <a:pt x="3858316" y="6851710"/>
                </a:lnTo>
                <a:lnTo>
                  <a:pt x="3864463" y="6847807"/>
                </a:lnTo>
                <a:lnTo>
                  <a:pt x="3876476" y="6839722"/>
                </a:lnTo>
                <a:lnTo>
                  <a:pt x="3888876" y="6831252"/>
                </a:lnTo>
                <a:lnTo>
                  <a:pt x="3893862" y="6828510"/>
                </a:lnTo>
                <a:lnTo>
                  <a:pt x="3900078" y="6826222"/>
                </a:lnTo>
                <a:close/>
                <a:moveTo>
                  <a:pt x="4191774" y="6720248"/>
                </a:moveTo>
                <a:lnTo>
                  <a:pt x="4191213" y="6726048"/>
                </a:lnTo>
                <a:lnTo>
                  <a:pt x="4189963" y="6731954"/>
                </a:lnTo>
                <a:lnTo>
                  <a:pt x="4188132" y="6737278"/>
                </a:lnTo>
                <a:lnTo>
                  <a:pt x="4185029" y="6742127"/>
                </a:lnTo>
                <a:lnTo>
                  <a:pt x="4181926" y="6746976"/>
                </a:lnTo>
                <a:lnTo>
                  <a:pt x="4178347" y="6750555"/>
                </a:lnTo>
                <a:lnTo>
                  <a:pt x="4173975" y="6754927"/>
                </a:lnTo>
                <a:lnTo>
                  <a:pt x="4168729" y="6758426"/>
                </a:lnTo>
                <a:lnTo>
                  <a:pt x="4164569" y="6761423"/>
                </a:lnTo>
                <a:lnTo>
                  <a:pt x="4159826" y="6763838"/>
                </a:lnTo>
                <a:lnTo>
                  <a:pt x="4155084" y="6766252"/>
                </a:lnTo>
                <a:lnTo>
                  <a:pt x="4149654" y="6768772"/>
                </a:lnTo>
                <a:lnTo>
                  <a:pt x="4144726" y="6770206"/>
                </a:lnTo>
                <a:lnTo>
                  <a:pt x="4140596" y="6770845"/>
                </a:lnTo>
                <a:lnTo>
                  <a:pt x="4135775" y="6771592"/>
                </a:lnTo>
                <a:lnTo>
                  <a:pt x="4131750" y="6771542"/>
                </a:lnTo>
                <a:lnTo>
                  <a:pt x="4134271" y="6766111"/>
                </a:lnTo>
                <a:lnTo>
                  <a:pt x="4137082" y="6760972"/>
                </a:lnTo>
                <a:lnTo>
                  <a:pt x="4139971" y="6757500"/>
                </a:lnTo>
                <a:lnTo>
                  <a:pt x="4143550" y="6753921"/>
                </a:lnTo>
                <a:lnTo>
                  <a:pt x="4147603" y="6751614"/>
                </a:lnTo>
                <a:lnTo>
                  <a:pt x="4150570" y="6749811"/>
                </a:lnTo>
                <a:lnTo>
                  <a:pt x="4159550" y="6746069"/>
                </a:lnTo>
                <a:lnTo>
                  <a:pt x="4167843" y="6742433"/>
                </a:lnTo>
                <a:lnTo>
                  <a:pt x="4172187" y="6740417"/>
                </a:lnTo>
                <a:lnTo>
                  <a:pt x="4176638" y="6737713"/>
                </a:lnTo>
                <a:lnTo>
                  <a:pt x="4180110" y="6734822"/>
                </a:lnTo>
                <a:lnTo>
                  <a:pt x="4184482" y="6730450"/>
                </a:lnTo>
                <a:lnTo>
                  <a:pt x="4188169" y="6726182"/>
                </a:lnTo>
                <a:close/>
                <a:moveTo>
                  <a:pt x="223007" y="6663105"/>
                </a:moveTo>
                <a:lnTo>
                  <a:pt x="223577" y="6663675"/>
                </a:lnTo>
                <a:lnTo>
                  <a:pt x="224891" y="6665781"/>
                </a:lnTo>
                <a:lnTo>
                  <a:pt x="229820" y="6676240"/>
                </a:lnTo>
                <a:lnTo>
                  <a:pt x="242738" y="6708914"/>
                </a:lnTo>
                <a:lnTo>
                  <a:pt x="250424" y="6726873"/>
                </a:lnTo>
                <a:lnTo>
                  <a:pt x="257539" y="6744263"/>
                </a:lnTo>
                <a:lnTo>
                  <a:pt x="264067" y="6757112"/>
                </a:lnTo>
                <a:lnTo>
                  <a:pt x="266586" y="6762001"/>
                </a:lnTo>
                <a:lnTo>
                  <a:pt x="269151" y="6764566"/>
                </a:lnTo>
                <a:lnTo>
                  <a:pt x="267175" y="6766542"/>
                </a:lnTo>
                <a:lnTo>
                  <a:pt x="265309" y="6767838"/>
                </a:lnTo>
                <a:lnTo>
                  <a:pt x="262875" y="6768562"/>
                </a:lnTo>
                <a:lnTo>
                  <a:pt x="260835" y="6768893"/>
                </a:lnTo>
                <a:lnTo>
                  <a:pt x="258730" y="6767578"/>
                </a:lnTo>
                <a:lnTo>
                  <a:pt x="256625" y="6766264"/>
                </a:lnTo>
                <a:lnTo>
                  <a:pt x="251276" y="6762495"/>
                </a:lnTo>
                <a:lnTo>
                  <a:pt x="246762" y="6755610"/>
                </a:lnTo>
                <a:lnTo>
                  <a:pt x="241789" y="6747476"/>
                </a:lnTo>
                <a:lnTo>
                  <a:pt x="237209" y="6738947"/>
                </a:lnTo>
                <a:lnTo>
                  <a:pt x="233532" y="6728947"/>
                </a:lnTo>
                <a:lnTo>
                  <a:pt x="229569" y="6718663"/>
                </a:lnTo>
                <a:lnTo>
                  <a:pt x="226288" y="6708267"/>
                </a:lnTo>
                <a:lnTo>
                  <a:pt x="223289" y="6698158"/>
                </a:lnTo>
                <a:lnTo>
                  <a:pt x="221826" y="6688792"/>
                </a:lnTo>
                <a:lnTo>
                  <a:pt x="219968" y="6679823"/>
                </a:lnTo>
                <a:lnTo>
                  <a:pt x="219820" y="6672561"/>
                </a:lnTo>
                <a:lnTo>
                  <a:pt x="220701" y="6667122"/>
                </a:lnTo>
                <a:lnTo>
                  <a:pt x="221427" y="6664686"/>
                </a:lnTo>
                <a:lnTo>
                  <a:pt x="222327" y="6663216"/>
                </a:lnTo>
                <a:close/>
                <a:moveTo>
                  <a:pt x="150481" y="6660974"/>
                </a:moveTo>
                <a:lnTo>
                  <a:pt x="154834" y="6662209"/>
                </a:lnTo>
                <a:lnTo>
                  <a:pt x="158518" y="6663553"/>
                </a:lnTo>
                <a:lnTo>
                  <a:pt x="160754" y="6665788"/>
                </a:lnTo>
                <a:lnTo>
                  <a:pt x="162988" y="6668024"/>
                </a:lnTo>
                <a:lnTo>
                  <a:pt x="164443" y="6671039"/>
                </a:lnTo>
                <a:lnTo>
                  <a:pt x="165899" y="6674053"/>
                </a:lnTo>
                <a:lnTo>
                  <a:pt x="166575" y="6677848"/>
                </a:lnTo>
                <a:lnTo>
                  <a:pt x="166972" y="6681363"/>
                </a:lnTo>
                <a:lnTo>
                  <a:pt x="166875" y="6689840"/>
                </a:lnTo>
                <a:lnTo>
                  <a:pt x="165999" y="6699098"/>
                </a:lnTo>
                <a:lnTo>
                  <a:pt x="163187" y="6718114"/>
                </a:lnTo>
                <a:lnTo>
                  <a:pt x="168320" y="6718569"/>
                </a:lnTo>
                <a:lnTo>
                  <a:pt x="173231" y="6720364"/>
                </a:lnTo>
                <a:lnTo>
                  <a:pt x="183334" y="6724229"/>
                </a:lnTo>
                <a:lnTo>
                  <a:pt x="187857" y="6726412"/>
                </a:lnTo>
                <a:lnTo>
                  <a:pt x="193268" y="6727147"/>
                </a:lnTo>
                <a:lnTo>
                  <a:pt x="198401" y="6727603"/>
                </a:lnTo>
                <a:lnTo>
                  <a:pt x="204533" y="6725940"/>
                </a:lnTo>
                <a:lnTo>
                  <a:pt x="203761" y="6730624"/>
                </a:lnTo>
                <a:lnTo>
                  <a:pt x="202319" y="6735418"/>
                </a:lnTo>
                <a:lnTo>
                  <a:pt x="201826" y="6740381"/>
                </a:lnTo>
                <a:lnTo>
                  <a:pt x="202281" y="6745514"/>
                </a:lnTo>
                <a:lnTo>
                  <a:pt x="203751" y="6756338"/>
                </a:lnTo>
                <a:lnTo>
                  <a:pt x="206058" y="6768000"/>
                </a:lnTo>
                <a:lnTo>
                  <a:pt x="204330" y="6768610"/>
                </a:lnTo>
                <a:lnTo>
                  <a:pt x="203102" y="6768161"/>
                </a:lnTo>
                <a:lnTo>
                  <a:pt x="200755" y="6766597"/>
                </a:lnTo>
                <a:lnTo>
                  <a:pt x="198520" y="6764361"/>
                </a:lnTo>
                <a:lnTo>
                  <a:pt x="197345" y="6761626"/>
                </a:lnTo>
                <a:lnTo>
                  <a:pt x="194875" y="6752920"/>
                </a:lnTo>
                <a:lnTo>
                  <a:pt x="192406" y="6744214"/>
                </a:lnTo>
                <a:lnTo>
                  <a:pt x="192523" y="6747450"/>
                </a:lnTo>
                <a:lnTo>
                  <a:pt x="192479" y="6753640"/>
                </a:lnTo>
                <a:lnTo>
                  <a:pt x="191499" y="6767472"/>
                </a:lnTo>
                <a:lnTo>
                  <a:pt x="188628" y="6784870"/>
                </a:lnTo>
                <a:lnTo>
                  <a:pt x="186987" y="6802717"/>
                </a:lnTo>
                <a:lnTo>
                  <a:pt x="186499" y="6811585"/>
                </a:lnTo>
                <a:lnTo>
                  <a:pt x="186793" y="6819674"/>
                </a:lnTo>
                <a:lnTo>
                  <a:pt x="187196" y="6827094"/>
                </a:lnTo>
                <a:lnTo>
                  <a:pt x="187990" y="6834122"/>
                </a:lnTo>
                <a:lnTo>
                  <a:pt x="189782" y="6839034"/>
                </a:lnTo>
                <a:lnTo>
                  <a:pt x="191966" y="6843557"/>
                </a:lnTo>
                <a:lnTo>
                  <a:pt x="193362" y="6844953"/>
                </a:lnTo>
                <a:lnTo>
                  <a:pt x="194870" y="6845682"/>
                </a:lnTo>
                <a:lnTo>
                  <a:pt x="197715" y="6846188"/>
                </a:lnTo>
                <a:lnTo>
                  <a:pt x="200004" y="6846136"/>
                </a:lnTo>
                <a:lnTo>
                  <a:pt x="198359" y="6857999"/>
                </a:lnTo>
                <a:lnTo>
                  <a:pt x="170662" y="6857999"/>
                </a:lnTo>
                <a:lnTo>
                  <a:pt x="160792" y="6815501"/>
                </a:lnTo>
                <a:lnTo>
                  <a:pt x="164196" y="6816566"/>
                </a:lnTo>
                <a:lnTo>
                  <a:pt x="166931" y="6817743"/>
                </a:lnTo>
                <a:lnTo>
                  <a:pt x="169498" y="6817970"/>
                </a:lnTo>
                <a:lnTo>
                  <a:pt x="171507" y="6817638"/>
                </a:lnTo>
                <a:lnTo>
                  <a:pt x="172564" y="6817139"/>
                </a:lnTo>
                <a:lnTo>
                  <a:pt x="173845" y="6815300"/>
                </a:lnTo>
                <a:lnTo>
                  <a:pt x="176125" y="6811343"/>
                </a:lnTo>
                <a:lnTo>
                  <a:pt x="180178" y="6800585"/>
                </a:lnTo>
                <a:lnTo>
                  <a:pt x="182678" y="6795290"/>
                </a:lnTo>
                <a:lnTo>
                  <a:pt x="185127" y="6792283"/>
                </a:lnTo>
                <a:lnTo>
                  <a:pt x="186517" y="6789776"/>
                </a:lnTo>
                <a:lnTo>
                  <a:pt x="185672" y="6785033"/>
                </a:lnTo>
                <a:lnTo>
                  <a:pt x="183658" y="6781459"/>
                </a:lnTo>
                <a:lnTo>
                  <a:pt x="180643" y="6780004"/>
                </a:lnTo>
                <a:lnTo>
                  <a:pt x="178577" y="6778717"/>
                </a:lnTo>
                <a:lnTo>
                  <a:pt x="175232" y="6779269"/>
                </a:lnTo>
                <a:lnTo>
                  <a:pt x="171996" y="6779152"/>
                </a:lnTo>
                <a:lnTo>
                  <a:pt x="164804" y="6781314"/>
                </a:lnTo>
                <a:lnTo>
                  <a:pt x="161739" y="6782146"/>
                </a:lnTo>
                <a:lnTo>
                  <a:pt x="158224" y="6781749"/>
                </a:lnTo>
                <a:lnTo>
                  <a:pt x="155657" y="6781522"/>
                </a:lnTo>
                <a:lnTo>
                  <a:pt x="153032" y="6779676"/>
                </a:lnTo>
                <a:lnTo>
                  <a:pt x="150517" y="6777162"/>
                </a:lnTo>
                <a:lnTo>
                  <a:pt x="149004" y="6772529"/>
                </a:lnTo>
                <a:lnTo>
                  <a:pt x="147990" y="6766838"/>
                </a:lnTo>
                <a:lnTo>
                  <a:pt x="148086" y="6758360"/>
                </a:lnTo>
                <a:lnTo>
                  <a:pt x="151094" y="6755911"/>
                </a:lnTo>
                <a:lnTo>
                  <a:pt x="152542" y="6755021"/>
                </a:lnTo>
                <a:lnTo>
                  <a:pt x="154940" y="6754301"/>
                </a:lnTo>
                <a:lnTo>
                  <a:pt x="156558" y="6754359"/>
                </a:lnTo>
                <a:lnTo>
                  <a:pt x="158064" y="6755086"/>
                </a:lnTo>
                <a:lnTo>
                  <a:pt x="159293" y="6755535"/>
                </a:lnTo>
                <a:lnTo>
                  <a:pt x="161976" y="6758998"/>
                </a:lnTo>
                <a:lnTo>
                  <a:pt x="164491" y="6761513"/>
                </a:lnTo>
                <a:lnTo>
                  <a:pt x="166895" y="6764696"/>
                </a:lnTo>
                <a:lnTo>
                  <a:pt x="168402" y="6765424"/>
                </a:lnTo>
                <a:lnTo>
                  <a:pt x="169909" y="6766152"/>
                </a:lnTo>
                <a:lnTo>
                  <a:pt x="171637" y="6765541"/>
                </a:lnTo>
                <a:lnTo>
                  <a:pt x="173645" y="6765211"/>
                </a:lnTo>
                <a:lnTo>
                  <a:pt x="169174" y="6760740"/>
                </a:lnTo>
                <a:lnTo>
                  <a:pt x="165095" y="6755880"/>
                </a:lnTo>
                <a:lnTo>
                  <a:pt x="161793" y="6750241"/>
                </a:lnTo>
                <a:lnTo>
                  <a:pt x="158662" y="6745550"/>
                </a:lnTo>
                <a:lnTo>
                  <a:pt x="155751" y="6739519"/>
                </a:lnTo>
                <a:lnTo>
                  <a:pt x="152839" y="6733491"/>
                </a:lnTo>
                <a:lnTo>
                  <a:pt x="150988" y="6726960"/>
                </a:lnTo>
                <a:lnTo>
                  <a:pt x="149415" y="6720711"/>
                </a:lnTo>
                <a:lnTo>
                  <a:pt x="148343" y="6713402"/>
                </a:lnTo>
                <a:lnTo>
                  <a:pt x="147549" y="6706373"/>
                </a:lnTo>
                <a:lnTo>
                  <a:pt x="146476" y="6699064"/>
                </a:lnTo>
                <a:lnTo>
                  <a:pt x="146353" y="6691924"/>
                </a:lnTo>
                <a:lnTo>
                  <a:pt x="147287" y="6684284"/>
                </a:lnTo>
                <a:lnTo>
                  <a:pt x="147552" y="6676755"/>
                </a:lnTo>
                <a:lnTo>
                  <a:pt x="149157" y="6669004"/>
                </a:lnTo>
                <a:close/>
                <a:moveTo>
                  <a:pt x="4159397" y="6545635"/>
                </a:moveTo>
                <a:lnTo>
                  <a:pt x="4159866" y="6551433"/>
                </a:lnTo>
                <a:lnTo>
                  <a:pt x="4160622" y="6555234"/>
                </a:lnTo>
                <a:lnTo>
                  <a:pt x="4161762" y="6556373"/>
                </a:lnTo>
                <a:lnTo>
                  <a:pt x="4162331" y="6556942"/>
                </a:lnTo>
                <a:lnTo>
                  <a:pt x="4163565" y="6557418"/>
                </a:lnTo>
                <a:lnTo>
                  <a:pt x="4165277" y="6556844"/>
                </a:lnTo>
                <a:lnTo>
                  <a:pt x="4163469" y="6560363"/>
                </a:lnTo>
                <a:lnTo>
                  <a:pt x="4162419" y="6563120"/>
                </a:lnTo>
                <a:lnTo>
                  <a:pt x="4158611" y="6569206"/>
                </a:lnTo>
                <a:lnTo>
                  <a:pt x="4157374" y="6571014"/>
                </a:lnTo>
                <a:lnTo>
                  <a:pt x="4157086" y="6573011"/>
                </a:lnTo>
                <a:lnTo>
                  <a:pt x="4157655" y="6573581"/>
                </a:lnTo>
                <a:lnTo>
                  <a:pt x="4160887" y="6573767"/>
                </a:lnTo>
                <a:lnTo>
                  <a:pt x="4160124" y="6576808"/>
                </a:lnTo>
                <a:lnTo>
                  <a:pt x="4158790" y="6579283"/>
                </a:lnTo>
                <a:lnTo>
                  <a:pt x="4156507" y="6581565"/>
                </a:lnTo>
                <a:lnTo>
                  <a:pt x="4154985" y="6583088"/>
                </a:lnTo>
                <a:lnTo>
                  <a:pt x="4153653" y="6583279"/>
                </a:lnTo>
                <a:lnTo>
                  <a:pt x="4151658" y="6583566"/>
                </a:lnTo>
                <a:lnTo>
                  <a:pt x="4149092" y="6583284"/>
                </a:lnTo>
                <a:lnTo>
                  <a:pt x="4147002" y="6581956"/>
                </a:lnTo>
                <a:lnTo>
                  <a:pt x="4143203" y="6578919"/>
                </a:lnTo>
                <a:lnTo>
                  <a:pt x="4140262" y="6574455"/>
                </a:lnTo>
                <a:lnTo>
                  <a:pt x="4138366" y="6569514"/>
                </a:lnTo>
                <a:lnTo>
                  <a:pt x="4138180" y="6566283"/>
                </a:lnTo>
                <a:lnTo>
                  <a:pt x="4137994" y="6563052"/>
                </a:lnTo>
                <a:lnTo>
                  <a:pt x="4141990" y="6557915"/>
                </a:lnTo>
                <a:lnTo>
                  <a:pt x="4147223" y="6553253"/>
                </a:lnTo>
                <a:lnTo>
                  <a:pt x="4152644" y="6549540"/>
                </a:lnTo>
                <a:close/>
                <a:moveTo>
                  <a:pt x="141409" y="6507295"/>
                </a:moveTo>
                <a:lnTo>
                  <a:pt x="140370" y="6516306"/>
                </a:lnTo>
                <a:lnTo>
                  <a:pt x="140776" y="6524442"/>
                </a:lnTo>
                <a:lnTo>
                  <a:pt x="141466" y="6532863"/>
                </a:lnTo>
                <a:lnTo>
                  <a:pt x="142544" y="6540897"/>
                </a:lnTo>
                <a:lnTo>
                  <a:pt x="145186" y="6555909"/>
                </a:lnTo>
                <a:lnTo>
                  <a:pt x="147830" y="6570920"/>
                </a:lnTo>
                <a:lnTo>
                  <a:pt x="149496" y="6577226"/>
                </a:lnTo>
                <a:lnTo>
                  <a:pt x="149332" y="6584793"/>
                </a:lnTo>
                <a:lnTo>
                  <a:pt x="150227" y="6591872"/>
                </a:lnTo>
                <a:lnTo>
                  <a:pt x="149208" y="6598584"/>
                </a:lnTo>
                <a:lnTo>
                  <a:pt x="148090" y="6605967"/>
                </a:lnTo>
                <a:lnTo>
                  <a:pt x="145728" y="6612884"/>
                </a:lnTo>
                <a:lnTo>
                  <a:pt x="142027" y="6620004"/>
                </a:lnTo>
                <a:lnTo>
                  <a:pt x="137367" y="6626940"/>
                </a:lnTo>
                <a:lnTo>
                  <a:pt x="135233" y="6619395"/>
                </a:lnTo>
                <a:lnTo>
                  <a:pt x="134725" y="6611929"/>
                </a:lnTo>
                <a:lnTo>
                  <a:pt x="133831" y="6604851"/>
                </a:lnTo>
                <a:lnTo>
                  <a:pt x="134360" y="6599195"/>
                </a:lnTo>
                <a:lnTo>
                  <a:pt x="135561" y="6593439"/>
                </a:lnTo>
                <a:lnTo>
                  <a:pt x="138002" y="6588150"/>
                </a:lnTo>
                <a:lnTo>
                  <a:pt x="141013" y="6583431"/>
                </a:lnTo>
                <a:lnTo>
                  <a:pt x="145061" y="6580522"/>
                </a:lnTo>
                <a:lnTo>
                  <a:pt x="141686" y="6572508"/>
                </a:lnTo>
                <a:lnTo>
                  <a:pt x="140079" y="6570128"/>
                </a:lnTo>
                <a:lnTo>
                  <a:pt x="138656" y="6568704"/>
                </a:lnTo>
                <a:lnTo>
                  <a:pt x="137130" y="6567952"/>
                </a:lnTo>
                <a:lnTo>
                  <a:pt x="135503" y="6567870"/>
                </a:lnTo>
                <a:lnTo>
                  <a:pt x="134161" y="6568074"/>
                </a:lnTo>
                <a:lnTo>
                  <a:pt x="133001" y="6569234"/>
                </a:lnTo>
                <a:lnTo>
                  <a:pt x="129338" y="6571757"/>
                </a:lnTo>
                <a:lnTo>
                  <a:pt x="126043" y="6576192"/>
                </a:lnTo>
                <a:lnTo>
                  <a:pt x="120835" y="6580260"/>
                </a:lnTo>
                <a:lnTo>
                  <a:pt x="118130" y="6582965"/>
                </a:lnTo>
                <a:lnTo>
                  <a:pt x="114855" y="6585101"/>
                </a:lnTo>
                <a:lnTo>
                  <a:pt x="108798" y="6545031"/>
                </a:lnTo>
                <a:lnTo>
                  <a:pt x="114106" y="6551112"/>
                </a:lnTo>
                <a:lnTo>
                  <a:pt x="118092" y="6555099"/>
                </a:lnTo>
                <a:lnTo>
                  <a:pt x="121327" y="6557560"/>
                </a:lnTo>
                <a:lnTo>
                  <a:pt x="123625" y="6557539"/>
                </a:lnTo>
                <a:lnTo>
                  <a:pt x="124296" y="6557437"/>
                </a:lnTo>
                <a:lnTo>
                  <a:pt x="125455" y="6556278"/>
                </a:lnTo>
                <a:lnTo>
                  <a:pt x="126148" y="6553877"/>
                </a:lnTo>
                <a:lnTo>
                  <a:pt x="126657" y="6550521"/>
                </a:lnTo>
                <a:lnTo>
                  <a:pt x="127369" y="6545822"/>
                </a:lnTo>
                <a:lnTo>
                  <a:pt x="128611" y="6535469"/>
                </a:lnTo>
                <a:lnTo>
                  <a:pt x="129709" y="6530383"/>
                </a:lnTo>
                <a:lnTo>
                  <a:pt x="130524" y="6525014"/>
                </a:lnTo>
                <a:lnTo>
                  <a:pt x="132396" y="6519155"/>
                </a:lnTo>
                <a:lnTo>
                  <a:pt x="134736" y="6514536"/>
                </a:lnTo>
                <a:lnTo>
                  <a:pt x="137360" y="6510204"/>
                </a:lnTo>
                <a:lnTo>
                  <a:pt x="138906" y="6508658"/>
                </a:lnTo>
                <a:close/>
                <a:moveTo>
                  <a:pt x="121329" y="6465570"/>
                </a:moveTo>
                <a:lnTo>
                  <a:pt x="126625" y="6505225"/>
                </a:lnTo>
                <a:lnTo>
                  <a:pt x="121292" y="6502233"/>
                </a:lnTo>
                <a:lnTo>
                  <a:pt x="118456" y="6501741"/>
                </a:lnTo>
                <a:lnTo>
                  <a:pt x="116730" y="6502357"/>
                </a:lnTo>
                <a:lnTo>
                  <a:pt x="115280" y="6503250"/>
                </a:lnTo>
                <a:lnTo>
                  <a:pt x="113329" y="6505202"/>
                </a:lnTo>
                <a:lnTo>
                  <a:pt x="110873" y="6508213"/>
                </a:lnTo>
                <a:lnTo>
                  <a:pt x="108305" y="6511892"/>
                </a:lnTo>
                <a:lnTo>
                  <a:pt x="104400" y="6515796"/>
                </a:lnTo>
                <a:lnTo>
                  <a:pt x="100834" y="6517696"/>
                </a:lnTo>
                <a:lnTo>
                  <a:pt x="97659" y="6519207"/>
                </a:lnTo>
                <a:lnTo>
                  <a:pt x="99960" y="6511357"/>
                </a:lnTo>
                <a:lnTo>
                  <a:pt x="100534" y="6504123"/>
                </a:lnTo>
                <a:lnTo>
                  <a:pt x="101890" y="6496107"/>
                </a:lnTo>
                <a:lnTo>
                  <a:pt x="103246" y="6488092"/>
                </a:lnTo>
                <a:lnTo>
                  <a:pt x="105156" y="6480633"/>
                </a:lnTo>
                <a:lnTo>
                  <a:pt x="107056" y="6477067"/>
                </a:lnTo>
                <a:lnTo>
                  <a:pt x="108567" y="6473891"/>
                </a:lnTo>
                <a:lnTo>
                  <a:pt x="111300" y="6471158"/>
                </a:lnTo>
                <a:lnTo>
                  <a:pt x="114033" y="6468425"/>
                </a:lnTo>
                <a:lnTo>
                  <a:pt x="117208" y="6466915"/>
                </a:lnTo>
                <a:close/>
                <a:moveTo>
                  <a:pt x="4302989" y="6383033"/>
                </a:moveTo>
                <a:lnTo>
                  <a:pt x="4309076" y="6383746"/>
                </a:lnTo>
                <a:lnTo>
                  <a:pt x="4311645" y="6384011"/>
                </a:lnTo>
                <a:lnTo>
                  <a:pt x="4314012" y="6385610"/>
                </a:lnTo>
                <a:lnTo>
                  <a:pt x="4316664" y="6387493"/>
                </a:lnTo>
                <a:lnTo>
                  <a:pt x="4318647" y="6389476"/>
                </a:lnTo>
                <a:lnTo>
                  <a:pt x="4323080" y="6394678"/>
                </a:lnTo>
                <a:lnTo>
                  <a:pt x="4326828" y="6402264"/>
                </a:lnTo>
                <a:lnTo>
                  <a:pt x="4321709" y="6399450"/>
                </a:lnTo>
                <a:lnTo>
                  <a:pt x="4317724" y="6397768"/>
                </a:lnTo>
                <a:lnTo>
                  <a:pt x="4313253" y="6397138"/>
                </a:lnTo>
                <a:lnTo>
                  <a:pt x="4308298" y="6397559"/>
                </a:lnTo>
                <a:lnTo>
                  <a:pt x="4304010" y="6397879"/>
                </a:lnTo>
                <a:lnTo>
                  <a:pt x="4299138" y="6399918"/>
                </a:lnTo>
                <a:lnTo>
                  <a:pt x="4293598" y="6402058"/>
                </a:lnTo>
                <a:lnTo>
                  <a:pt x="4289291" y="6404665"/>
                </a:lnTo>
                <a:lnTo>
                  <a:pt x="4278576" y="6410846"/>
                </a:lnTo>
                <a:lnTo>
                  <a:pt x="4267377" y="6418079"/>
                </a:lnTo>
                <a:lnTo>
                  <a:pt x="4255509" y="6425412"/>
                </a:lnTo>
                <a:lnTo>
                  <a:pt x="4249768" y="6428886"/>
                </a:lnTo>
                <a:lnTo>
                  <a:pt x="4243177" y="6431510"/>
                </a:lnTo>
                <a:lnTo>
                  <a:pt x="4247218" y="6426336"/>
                </a:lnTo>
                <a:lnTo>
                  <a:pt x="4251360" y="6420493"/>
                </a:lnTo>
                <a:lnTo>
                  <a:pt x="4255785" y="6414935"/>
                </a:lnTo>
                <a:lnTo>
                  <a:pt x="4261545" y="6409175"/>
                </a:lnTo>
                <a:lnTo>
                  <a:pt x="4266921" y="6403799"/>
                </a:lnTo>
                <a:lnTo>
                  <a:pt x="4272965" y="6398323"/>
                </a:lnTo>
                <a:lnTo>
                  <a:pt x="4278624" y="6393229"/>
                </a:lnTo>
                <a:lnTo>
                  <a:pt x="4285133" y="6388987"/>
                </a:lnTo>
                <a:lnTo>
                  <a:pt x="4290775" y="6386179"/>
                </a:lnTo>
                <a:lnTo>
                  <a:pt x="4297265" y="6384224"/>
                </a:lnTo>
                <a:close/>
                <a:moveTo>
                  <a:pt x="111192" y="6365761"/>
                </a:moveTo>
                <a:lnTo>
                  <a:pt x="112813" y="6365835"/>
                </a:lnTo>
                <a:lnTo>
                  <a:pt x="115101" y="6365804"/>
                </a:lnTo>
                <a:lnTo>
                  <a:pt x="117672" y="6366056"/>
                </a:lnTo>
                <a:lnTo>
                  <a:pt x="123453" y="6368743"/>
                </a:lnTo>
                <a:lnTo>
                  <a:pt x="122441" y="6373143"/>
                </a:lnTo>
                <a:lnTo>
                  <a:pt x="121846" y="6374867"/>
                </a:lnTo>
                <a:lnTo>
                  <a:pt x="121072" y="6375641"/>
                </a:lnTo>
                <a:lnTo>
                  <a:pt x="120686" y="6376027"/>
                </a:lnTo>
                <a:lnTo>
                  <a:pt x="119349" y="6376236"/>
                </a:lnTo>
                <a:lnTo>
                  <a:pt x="116391" y="6376371"/>
                </a:lnTo>
                <a:lnTo>
                  <a:pt x="113642" y="6375167"/>
                </a:lnTo>
                <a:lnTo>
                  <a:pt x="110403" y="6375019"/>
                </a:lnTo>
                <a:lnTo>
                  <a:pt x="106003" y="6376032"/>
                </a:lnTo>
                <a:lnTo>
                  <a:pt x="103891" y="6377013"/>
                </a:lnTo>
                <a:lnTo>
                  <a:pt x="101396" y="6378381"/>
                </a:lnTo>
                <a:lnTo>
                  <a:pt x="101482" y="6386199"/>
                </a:lnTo>
                <a:lnTo>
                  <a:pt x="102445" y="6392573"/>
                </a:lnTo>
                <a:lnTo>
                  <a:pt x="104091" y="6405042"/>
                </a:lnTo>
                <a:lnTo>
                  <a:pt x="107283" y="6415964"/>
                </a:lnTo>
                <a:lnTo>
                  <a:pt x="110683" y="6425548"/>
                </a:lnTo>
                <a:lnTo>
                  <a:pt x="112954" y="6434004"/>
                </a:lnTo>
                <a:lnTo>
                  <a:pt x="114943" y="6442177"/>
                </a:lnTo>
                <a:lnTo>
                  <a:pt x="115268" y="6446369"/>
                </a:lnTo>
                <a:lnTo>
                  <a:pt x="114642" y="6450381"/>
                </a:lnTo>
                <a:lnTo>
                  <a:pt x="114017" y="6454393"/>
                </a:lnTo>
                <a:lnTo>
                  <a:pt x="112723" y="6458510"/>
                </a:lnTo>
                <a:lnTo>
                  <a:pt x="109201" y="6458082"/>
                </a:lnTo>
                <a:lnTo>
                  <a:pt x="106169" y="6456596"/>
                </a:lnTo>
                <a:lnTo>
                  <a:pt x="100881" y="6452852"/>
                </a:lnTo>
                <a:lnTo>
                  <a:pt x="97953" y="6450698"/>
                </a:lnTo>
                <a:lnTo>
                  <a:pt x="95309" y="6448827"/>
                </a:lnTo>
                <a:lnTo>
                  <a:pt x="92455" y="6448293"/>
                </a:lnTo>
                <a:lnTo>
                  <a:pt x="88547" y="6448249"/>
                </a:lnTo>
                <a:lnTo>
                  <a:pt x="90141" y="6435928"/>
                </a:lnTo>
                <a:lnTo>
                  <a:pt x="91765" y="6421320"/>
                </a:lnTo>
                <a:lnTo>
                  <a:pt x="93881" y="6405655"/>
                </a:lnTo>
                <a:lnTo>
                  <a:pt x="95892" y="6390658"/>
                </a:lnTo>
                <a:lnTo>
                  <a:pt x="97885" y="6384149"/>
                </a:lnTo>
                <a:lnTo>
                  <a:pt x="99493" y="6378025"/>
                </a:lnTo>
                <a:lnTo>
                  <a:pt x="102229" y="6373030"/>
                </a:lnTo>
                <a:lnTo>
                  <a:pt x="105426" y="6369269"/>
                </a:lnTo>
                <a:lnTo>
                  <a:pt x="106971" y="6367724"/>
                </a:lnTo>
                <a:lnTo>
                  <a:pt x="108800" y="6366459"/>
                </a:lnTo>
                <a:close/>
                <a:moveTo>
                  <a:pt x="4378331" y="6344027"/>
                </a:moveTo>
                <a:lnTo>
                  <a:pt x="4374877" y="6349165"/>
                </a:lnTo>
                <a:lnTo>
                  <a:pt x="4369188" y="6355976"/>
                </a:lnTo>
                <a:lnTo>
                  <a:pt x="4362999" y="6363848"/>
                </a:lnTo>
                <a:lnTo>
                  <a:pt x="4355299" y="6370987"/>
                </a:lnTo>
                <a:lnTo>
                  <a:pt x="4351221" y="6373942"/>
                </a:lnTo>
                <a:lnTo>
                  <a:pt x="4348206" y="6376396"/>
                </a:lnTo>
                <a:lnTo>
                  <a:pt x="4344740" y="6377617"/>
                </a:lnTo>
                <a:lnTo>
                  <a:pt x="4341664" y="6378447"/>
                </a:lnTo>
                <a:lnTo>
                  <a:pt x="4338700" y="6378606"/>
                </a:lnTo>
                <a:lnTo>
                  <a:pt x="4336455" y="6376361"/>
                </a:lnTo>
                <a:lnTo>
                  <a:pt x="4334601" y="6373725"/>
                </a:lnTo>
                <a:lnTo>
                  <a:pt x="4333075" y="6369076"/>
                </a:lnTo>
                <a:lnTo>
                  <a:pt x="4340850" y="6367476"/>
                </a:lnTo>
                <a:lnTo>
                  <a:pt x="4346329" y="6365925"/>
                </a:lnTo>
                <a:lnTo>
                  <a:pt x="4350967" y="6363533"/>
                </a:lnTo>
                <a:lnTo>
                  <a:pt x="4355434" y="6360188"/>
                </a:lnTo>
                <a:lnTo>
                  <a:pt x="4364759" y="6353108"/>
                </a:lnTo>
                <a:lnTo>
                  <a:pt x="4370959" y="6349153"/>
                </a:lnTo>
                <a:close/>
                <a:moveTo>
                  <a:pt x="1417546" y="6342468"/>
                </a:moveTo>
                <a:lnTo>
                  <a:pt x="1423214" y="6360231"/>
                </a:lnTo>
                <a:lnTo>
                  <a:pt x="1425619" y="6368684"/>
                </a:lnTo>
                <a:lnTo>
                  <a:pt x="1427362" y="6377228"/>
                </a:lnTo>
                <a:lnTo>
                  <a:pt x="1427380" y="6381781"/>
                </a:lnTo>
                <a:lnTo>
                  <a:pt x="1427204" y="6385386"/>
                </a:lnTo>
                <a:lnTo>
                  <a:pt x="1427315" y="6389275"/>
                </a:lnTo>
                <a:lnTo>
                  <a:pt x="1425813" y="6393064"/>
                </a:lnTo>
                <a:lnTo>
                  <a:pt x="1423931" y="6397231"/>
                </a:lnTo>
                <a:lnTo>
                  <a:pt x="1421194" y="6400540"/>
                </a:lnTo>
                <a:lnTo>
                  <a:pt x="1417792" y="6403941"/>
                </a:lnTo>
                <a:lnTo>
                  <a:pt x="1413535" y="6406485"/>
                </a:lnTo>
                <a:lnTo>
                  <a:pt x="1408724" y="6389581"/>
                </a:lnTo>
                <a:lnTo>
                  <a:pt x="1406410" y="6380465"/>
                </a:lnTo>
                <a:lnTo>
                  <a:pt x="1404954" y="6372205"/>
                </a:lnTo>
                <a:lnTo>
                  <a:pt x="1404557" y="6368030"/>
                </a:lnTo>
                <a:lnTo>
                  <a:pt x="1404825" y="6363763"/>
                </a:lnTo>
                <a:lnTo>
                  <a:pt x="1405664" y="6360065"/>
                </a:lnTo>
                <a:lnTo>
                  <a:pt x="1406881" y="6355992"/>
                </a:lnTo>
                <a:lnTo>
                  <a:pt x="1408669" y="6352489"/>
                </a:lnTo>
                <a:lnTo>
                  <a:pt x="1411121" y="6348893"/>
                </a:lnTo>
                <a:lnTo>
                  <a:pt x="1413195" y="6345677"/>
                </a:lnTo>
                <a:close/>
                <a:moveTo>
                  <a:pt x="166992" y="6330011"/>
                </a:moveTo>
                <a:lnTo>
                  <a:pt x="169190" y="6332208"/>
                </a:lnTo>
                <a:lnTo>
                  <a:pt x="170733" y="6334511"/>
                </a:lnTo>
                <a:lnTo>
                  <a:pt x="172064" y="6338124"/>
                </a:lnTo>
                <a:lnTo>
                  <a:pt x="173691" y="6345835"/>
                </a:lnTo>
                <a:lnTo>
                  <a:pt x="176691" y="6345032"/>
                </a:lnTo>
                <a:lnTo>
                  <a:pt x="179036" y="6344335"/>
                </a:lnTo>
                <a:lnTo>
                  <a:pt x="181212" y="6342709"/>
                </a:lnTo>
                <a:lnTo>
                  <a:pt x="183218" y="6340153"/>
                </a:lnTo>
                <a:lnTo>
                  <a:pt x="184190" y="6338084"/>
                </a:lnTo>
                <a:lnTo>
                  <a:pt x="185541" y="6335633"/>
                </a:lnTo>
                <a:lnTo>
                  <a:pt x="186238" y="6333287"/>
                </a:lnTo>
                <a:lnTo>
                  <a:pt x="186766" y="6330013"/>
                </a:lnTo>
                <a:lnTo>
                  <a:pt x="191160" y="6334408"/>
                </a:lnTo>
                <a:lnTo>
                  <a:pt x="193695" y="6338465"/>
                </a:lnTo>
                <a:lnTo>
                  <a:pt x="194647" y="6342458"/>
                </a:lnTo>
                <a:lnTo>
                  <a:pt x="193739" y="6346113"/>
                </a:lnTo>
                <a:lnTo>
                  <a:pt x="192557" y="6349491"/>
                </a:lnTo>
                <a:lnTo>
                  <a:pt x="189515" y="6352533"/>
                </a:lnTo>
                <a:lnTo>
                  <a:pt x="186579" y="6354921"/>
                </a:lnTo>
                <a:lnTo>
                  <a:pt x="182439" y="6356863"/>
                </a:lnTo>
                <a:lnTo>
                  <a:pt x="178785" y="6357771"/>
                </a:lnTo>
                <a:lnTo>
                  <a:pt x="173926" y="6358235"/>
                </a:lnTo>
                <a:lnTo>
                  <a:pt x="169659" y="6357009"/>
                </a:lnTo>
                <a:lnTo>
                  <a:pt x="165772" y="6355403"/>
                </a:lnTo>
                <a:lnTo>
                  <a:pt x="162475" y="6352107"/>
                </a:lnTo>
                <a:lnTo>
                  <a:pt x="159665" y="6347776"/>
                </a:lnTo>
                <a:lnTo>
                  <a:pt x="157826" y="6341374"/>
                </a:lnTo>
                <a:lnTo>
                  <a:pt x="157234" y="6333178"/>
                </a:lnTo>
                <a:lnTo>
                  <a:pt x="161100" y="6330960"/>
                </a:lnTo>
                <a:lnTo>
                  <a:pt x="164098" y="6330158"/>
                </a:lnTo>
                <a:close/>
                <a:moveTo>
                  <a:pt x="4477200" y="6282105"/>
                </a:moveTo>
                <a:lnTo>
                  <a:pt x="4465569" y="6298303"/>
                </a:lnTo>
                <a:lnTo>
                  <a:pt x="4456476" y="6308537"/>
                </a:lnTo>
                <a:lnTo>
                  <a:pt x="4451838" y="6313175"/>
                </a:lnTo>
                <a:lnTo>
                  <a:pt x="4448073" y="6316369"/>
                </a:lnTo>
                <a:lnTo>
                  <a:pt x="4443923" y="6319948"/>
                </a:lnTo>
                <a:lnTo>
                  <a:pt x="4439875" y="6322856"/>
                </a:lnTo>
                <a:lnTo>
                  <a:pt x="4430430" y="6328875"/>
                </a:lnTo>
                <a:lnTo>
                  <a:pt x="4419074" y="6334524"/>
                </a:lnTo>
                <a:lnTo>
                  <a:pt x="4405011" y="6342879"/>
                </a:lnTo>
                <a:lnTo>
                  <a:pt x="4385840" y="6354629"/>
                </a:lnTo>
                <a:lnTo>
                  <a:pt x="4388095" y="6348378"/>
                </a:lnTo>
                <a:lnTo>
                  <a:pt x="4391590" y="6342600"/>
                </a:lnTo>
                <a:lnTo>
                  <a:pt x="4395475" y="6336433"/>
                </a:lnTo>
                <a:lnTo>
                  <a:pt x="4399825" y="6331511"/>
                </a:lnTo>
                <a:lnTo>
                  <a:pt x="4404852" y="6326485"/>
                </a:lnTo>
                <a:lnTo>
                  <a:pt x="4410162" y="6321746"/>
                </a:lnTo>
                <a:lnTo>
                  <a:pt x="4416042" y="6317577"/>
                </a:lnTo>
                <a:lnTo>
                  <a:pt x="4422596" y="6313307"/>
                </a:lnTo>
                <a:lnTo>
                  <a:pt x="4435314" y="6305155"/>
                </a:lnTo>
                <a:lnTo>
                  <a:pt x="4449276" y="6297472"/>
                </a:lnTo>
                <a:lnTo>
                  <a:pt x="4463238" y="6289788"/>
                </a:lnTo>
                <a:close/>
                <a:moveTo>
                  <a:pt x="4527819" y="6243052"/>
                </a:moveTo>
                <a:lnTo>
                  <a:pt x="4528142" y="6244919"/>
                </a:lnTo>
                <a:lnTo>
                  <a:pt x="4527417" y="6247288"/>
                </a:lnTo>
                <a:lnTo>
                  <a:pt x="4525807" y="6251088"/>
                </a:lnTo>
                <a:lnTo>
                  <a:pt x="4524309" y="6254229"/>
                </a:lnTo>
                <a:lnTo>
                  <a:pt x="4519059" y="6260574"/>
                </a:lnTo>
                <a:lnTo>
                  <a:pt x="4516513" y="6264215"/>
                </a:lnTo>
                <a:lnTo>
                  <a:pt x="4513422" y="6267306"/>
                </a:lnTo>
                <a:lnTo>
                  <a:pt x="4509783" y="6269851"/>
                </a:lnTo>
                <a:lnTo>
                  <a:pt x="4507301" y="6271236"/>
                </a:lnTo>
                <a:lnTo>
                  <a:pt x="4504548" y="6272347"/>
                </a:lnTo>
                <a:lnTo>
                  <a:pt x="4500860" y="6273297"/>
                </a:lnTo>
                <a:lnTo>
                  <a:pt x="4498830" y="6272041"/>
                </a:lnTo>
                <a:lnTo>
                  <a:pt x="4496801" y="6270785"/>
                </a:lnTo>
                <a:lnTo>
                  <a:pt x="4494997" y="6268209"/>
                </a:lnTo>
                <a:lnTo>
                  <a:pt x="4494080" y="6264197"/>
                </a:lnTo>
                <a:lnTo>
                  <a:pt x="4500022" y="6263183"/>
                </a:lnTo>
                <a:lnTo>
                  <a:pt x="4504097" y="6261847"/>
                </a:lnTo>
                <a:lnTo>
                  <a:pt x="4508284" y="6259850"/>
                </a:lnTo>
                <a:lnTo>
                  <a:pt x="4510878" y="6257804"/>
                </a:lnTo>
                <a:lnTo>
                  <a:pt x="4517835" y="6250846"/>
                </a:lnTo>
                <a:lnTo>
                  <a:pt x="4522248" y="6247529"/>
                </a:lnTo>
                <a:close/>
                <a:moveTo>
                  <a:pt x="4307428" y="6220555"/>
                </a:moveTo>
                <a:lnTo>
                  <a:pt x="4307037" y="6223308"/>
                </a:lnTo>
                <a:lnTo>
                  <a:pt x="4306746" y="6225371"/>
                </a:lnTo>
                <a:lnTo>
                  <a:pt x="4304786" y="6229695"/>
                </a:lnTo>
                <a:lnTo>
                  <a:pt x="4301940" y="6233132"/>
                </a:lnTo>
                <a:lnTo>
                  <a:pt x="4299191" y="6235880"/>
                </a:lnTo>
                <a:lnTo>
                  <a:pt x="4296740" y="6238923"/>
                </a:lnTo>
                <a:lnTo>
                  <a:pt x="4294189" y="6242655"/>
                </a:lnTo>
                <a:lnTo>
                  <a:pt x="4291639" y="6246387"/>
                </a:lnTo>
                <a:lnTo>
                  <a:pt x="4291642" y="6248748"/>
                </a:lnTo>
                <a:lnTo>
                  <a:pt x="4291253" y="6251499"/>
                </a:lnTo>
                <a:lnTo>
                  <a:pt x="4290564" y="6251597"/>
                </a:lnTo>
                <a:lnTo>
                  <a:pt x="4288892" y="6251497"/>
                </a:lnTo>
                <a:lnTo>
                  <a:pt x="4287415" y="6250020"/>
                </a:lnTo>
                <a:lnTo>
                  <a:pt x="4286822" y="6247068"/>
                </a:lnTo>
                <a:lnTo>
                  <a:pt x="4285636" y="6243527"/>
                </a:lnTo>
                <a:lnTo>
                  <a:pt x="4283852" y="6234676"/>
                </a:lnTo>
                <a:lnTo>
                  <a:pt x="4282660" y="6226416"/>
                </a:lnTo>
                <a:lnTo>
                  <a:pt x="4287480" y="6228095"/>
                </a:lnTo>
                <a:lnTo>
                  <a:pt x="4290528" y="6228000"/>
                </a:lnTo>
                <a:lnTo>
                  <a:pt x="4293280" y="6227612"/>
                </a:lnTo>
                <a:lnTo>
                  <a:pt x="4296425" y="6226832"/>
                </a:lnTo>
                <a:lnTo>
                  <a:pt x="4299667" y="6225361"/>
                </a:lnTo>
                <a:lnTo>
                  <a:pt x="4303694" y="6223106"/>
                </a:lnTo>
                <a:close/>
                <a:moveTo>
                  <a:pt x="4339810" y="6204808"/>
                </a:moveTo>
                <a:lnTo>
                  <a:pt x="4346083" y="6204986"/>
                </a:lnTo>
                <a:lnTo>
                  <a:pt x="4351862" y="6206195"/>
                </a:lnTo>
                <a:lnTo>
                  <a:pt x="4357148" y="6208434"/>
                </a:lnTo>
                <a:lnTo>
                  <a:pt x="4360374" y="6211660"/>
                </a:lnTo>
                <a:lnTo>
                  <a:pt x="4359544" y="6214639"/>
                </a:lnTo>
                <a:lnTo>
                  <a:pt x="4357640" y="6216543"/>
                </a:lnTo>
                <a:lnTo>
                  <a:pt x="4355578" y="6217530"/>
                </a:lnTo>
                <a:lnTo>
                  <a:pt x="4353899" y="6218135"/>
                </a:lnTo>
                <a:lnTo>
                  <a:pt x="4351680" y="6218203"/>
                </a:lnTo>
                <a:lnTo>
                  <a:pt x="4349305" y="6217351"/>
                </a:lnTo>
                <a:lnTo>
                  <a:pt x="4344287" y="6215382"/>
                </a:lnTo>
                <a:lnTo>
                  <a:pt x="4338239" y="6213904"/>
                </a:lnTo>
                <a:lnTo>
                  <a:pt x="4335216" y="6213165"/>
                </a:lnTo>
                <a:lnTo>
                  <a:pt x="4332348" y="6213345"/>
                </a:lnTo>
                <a:lnTo>
                  <a:pt x="4328449" y="6214018"/>
                </a:lnTo>
                <a:lnTo>
                  <a:pt x="4325626" y="6215766"/>
                </a:lnTo>
                <a:lnTo>
                  <a:pt x="4321772" y="6218008"/>
                </a:lnTo>
                <a:lnTo>
                  <a:pt x="4317963" y="6221817"/>
                </a:lnTo>
                <a:lnTo>
                  <a:pt x="4319553" y="6218076"/>
                </a:lnTo>
                <a:lnTo>
                  <a:pt x="4321796" y="6214221"/>
                </a:lnTo>
                <a:lnTo>
                  <a:pt x="4324462" y="6211555"/>
                </a:lnTo>
                <a:lnTo>
                  <a:pt x="4326748" y="6209269"/>
                </a:lnTo>
                <a:lnTo>
                  <a:pt x="4330221" y="6207408"/>
                </a:lnTo>
                <a:lnTo>
                  <a:pt x="4333200" y="6206579"/>
                </a:lnTo>
                <a:lnTo>
                  <a:pt x="4336179" y="6205750"/>
                </a:lnTo>
                <a:close/>
                <a:moveTo>
                  <a:pt x="145112" y="6203324"/>
                </a:moveTo>
                <a:lnTo>
                  <a:pt x="146627" y="6204068"/>
                </a:lnTo>
                <a:lnTo>
                  <a:pt x="148991" y="6205659"/>
                </a:lnTo>
                <a:lnTo>
                  <a:pt x="152663" y="6209331"/>
                </a:lnTo>
                <a:lnTo>
                  <a:pt x="155948" y="6213390"/>
                </a:lnTo>
                <a:lnTo>
                  <a:pt x="159054" y="6216496"/>
                </a:lnTo>
                <a:lnTo>
                  <a:pt x="160571" y="6217239"/>
                </a:lnTo>
                <a:lnTo>
                  <a:pt x="161628" y="6216748"/>
                </a:lnTo>
                <a:lnTo>
                  <a:pt x="162683" y="6216258"/>
                </a:lnTo>
                <a:lnTo>
                  <a:pt x="163663" y="6214147"/>
                </a:lnTo>
                <a:lnTo>
                  <a:pt x="163515" y="6210906"/>
                </a:lnTo>
                <a:lnTo>
                  <a:pt x="163961" y="6205941"/>
                </a:lnTo>
                <a:lnTo>
                  <a:pt x="168867" y="6210073"/>
                </a:lnTo>
                <a:lnTo>
                  <a:pt x="172256" y="6213462"/>
                </a:lnTo>
                <a:lnTo>
                  <a:pt x="172970" y="6217269"/>
                </a:lnTo>
                <a:lnTo>
                  <a:pt x="173401" y="6220792"/>
                </a:lnTo>
                <a:lnTo>
                  <a:pt x="172494" y="6224522"/>
                </a:lnTo>
                <a:lnTo>
                  <a:pt x="170635" y="6228076"/>
                </a:lnTo>
                <a:lnTo>
                  <a:pt x="165015" y="6234825"/>
                </a:lnTo>
                <a:lnTo>
                  <a:pt x="162488" y="6238483"/>
                </a:lnTo>
                <a:lnTo>
                  <a:pt x="159293" y="6242243"/>
                </a:lnTo>
                <a:lnTo>
                  <a:pt x="157434" y="6245797"/>
                </a:lnTo>
                <a:lnTo>
                  <a:pt x="155754" y="6250301"/>
                </a:lnTo>
                <a:lnTo>
                  <a:pt x="155517" y="6253928"/>
                </a:lnTo>
                <a:lnTo>
                  <a:pt x="156795" y="6258298"/>
                </a:lnTo>
                <a:lnTo>
                  <a:pt x="159693" y="6262743"/>
                </a:lnTo>
                <a:lnTo>
                  <a:pt x="164495" y="6267545"/>
                </a:lnTo>
                <a:lnTo>
                  <a:pt x="160482" y="6268169"/>
                </a:lnTo>
                <a:lnTo>
                  <a:pt x="156676" y="6267456"/>
                </a:lnTo>
                <a:lnTo>
                  <a:pt x="153643" y="6265970"/>
                </a:lnTo>
                <a:lnTo>
                  <a:pt x="149659" y="6264304"/>
                </a:lnTo>
                <a:lnTo>
                  <a:pt x="146730" y="6262149"/>
                </a:lnTo>
                <a:lnTo>
                  <a:pt x="144188" y="6259607"/>
                </a:lnTo>
                <a:lnTo>
                  <a:pt x="138927" y="6253572"/>
                </a:lnTo>
                <a:lnTo>
                  <a:pt x="134540" y="6246094"/>
                </a:lnTo>
                <a:lnTo>
                  <a:pt x="130156" y="6238616"/>
                </a:lnTo>
                <a:lnTo>
                  <a:pt x="125770" y="6231139"/>
                </a:lnTo>
                <a:lnTo>
                  <a:pt x="120716" y="6223766"/>
                </a:lnTo>
                <a:lnTo>
                  <a:pt x="128402" y="6226813"/>
                </a:lnTo>
                <a:lnTo>
                  <a:pt x="132876" y="6227423"/>
                </a:lnTo>
                <a:lnTo>
                  <a:pt x="137173" y="6227081"/>
                </a:lnTo>
                <a:lnTo>
                  <a:pt x="139283" y="6226099"/>
                </a:lnTo>
                <a:lnTo>
                  <a:pt x="140621" y="6225891"/>
                </a:lnTo>
                <a:lnTo>
                  <a:pt x="141602" y="6223780"/>
                </a:lnTo>
                <a:lnTo>
                  <a:pt x="142584" y="6221670"/>
                </a:lnTo>
                <a:lnTo>
                  <a:pt x="143773" y="6218221"/>
                </a:lnTo>
                <a:lnTo>
                  <a:pt x="143342" y="6214697"/>
                </a:lnTo>
                <a:lnTo>
                  <a:pt x="142733" y="6210222"/>
                </a:lnTo>
                <a:lnTo>
                  <a:pt x="141276" y="6204901"/>
                </a:lnTo>
                <a:lnTo>
                  <a:pt x="143104" y="6203637"/>
                </a:lnTo>
                <a:close/>
                <a:moveTo>
                  <a:pt x="3805497" y="6173182"/>
                </a:moveTo>
                <a:lnTo>
                  <a:pt x="3808060" y="6173425"/>
                </a:lnTo>
                <a:lnTo>
                  <a:pt x="3809849" y="6174443"/>
                </a:lnTo>
                <a:lnTo>
                  <a:pt x="3811533" y="6176126"/>
                </a:lnTo>
                <a:lnTo>
                  <a:pt x="3813217" y="6177810"/>
                </a:lnTo>
                <a:lnTo>
                  <a:pt x="3814023" y="6180934"/>
                </a:lnTo>
                <a:lnTo>
                  <a:pt x="3815213" y="6183672"/>
                </a:lnTo>
                <a:lnTo>
                  <a:pt x="3815632" y="6187182"/>
                </a:lnTo>
                <a:lnTo>
                  <a:pt x="3814891" y="6191852"/>
                </a:lnTo>
                <a:lnTo>
                  <a:pt x="3814535" y="6196136"/>
                </a:lnTo>
                <a:lnTo>
                  <a:pt x="3812147" y="6196840"/>
                </a:lnTo>
                <a:lnTo>
                  <a:pt x="3810146" y="6197158"/>
                </a:lnTo>
                <a:lnTo>
                  <a:pt x="3809198" y="6196983"/>
                </a:lnTo>
                <a:lnTo>
                  <a:pt x="3807303" y="6196634"/>
                </a:lnTo>
                <a:lnTo>
                  <a:pt x="3805338" y="6194669"/>
                </a:lnTo>
                <a:lnTo>
                  <a:pt x="3803093" y="6192424"/>
                </a:lnTo>
                <a:lnTo>
                  <a:pt x="3801621" y="6189406"/>
                </a:lnTo>
                <a:lnTo>
                  <a:pt x="3799937" y="6187722"/>
                </a:lnTo>
                <a:lnTo>
                  <a:pt x="3798042" y="6187373"/>
                </a:lnTo>
                <a:lnTo>
                  <a:pt x="3796813" y="6186918"/>
                </a:lnTo>
                <a:lnTo>
                  <a:pt x="3794812" y="6187234"/>
                </a:lnTo>
                <a:lnTo>
                  <a:pt x="3792705" y="6188220"/>
                </a:lnTo>
                <a:lnTo>
                  <a:pt x="3794007" y="6184111"/>
                </a:lnTo>
                <a:lnTo>
                  <a:pt x="3795870" y="6180564"/>
                </a:lnTo>
                <a:lnTo>
                  <a:pt x="3796962" y="6177789"/>
                </a:lnTo>
                <a:lnTo>
                  <a:pt x="3798895" y="6175856"/>
                </a:lnTo>
                <a:lnTo>
                  <a:pt x="3801389" y="6174485"/>
                </a:lnTo>
                <a:lnTo>
                  <a:pt x="3803495" y="6173501"/>
                </a:lnTo>
                <a:close/>
                <a:moveTo>
                  <a:pt x="62620" y="6171854"/>
                </a:moveTo>
                <a:lnTo>
                  <a:pt x="66942" y="6179231"/>
                </a:lnTo>
                <a:lnTo>
                  <a:pt x="70047" y="6186153"/>
                </a:lnTo>
                <a:lnTo>
                  <a:pt x="71449" y="6193663"/>
                </a:lnTo>
                <a:lnTo>
                  <a:pt x="72191" y="6201278"/>
                </a:lnTo>
                <a:lnTo>
                  <a:pt x="72449" y="6209932"/>
                </a:lnTo>
                <a:lnTo>
                  <a:pt x="72044" y="6218691"/>
                </a:lnTo>
                <a:lnTo>
                  <a:pt x="71063" y="6235270"/>
                </a:lnTo>
                <a:lnTo>
                  <a:pt x="68657" y="6252716"/>
                </a:lnTo>
                <a:lnTo>
                  <a:pt x="68357" y="6260815"/>
                </a:lnTo>
                <a:lnTo>
                  <a:pt x="68337" y="6269191"/>
                </a:lnTo>
                <a:lnTo>
                  <a:pt x="69151" y="6278404"/>
                </a:lnTo>
                <a:lnTo>
                  <a:pt x="70346" y="6287236"/>
                </a:lnTo>
                <a:lnTo>
                  <a:pt x="73141" y="6296139"/>
                </a:lnTo>
                <a:lnTo>
                  <a:pt x="77154" y="6305494"/>
                </a:lnTo>
                <a:lnTo>
                  <a:pt x="74162" y="6304030"/>
                </a:lnTo>
                <a:lnTo>
                  <a:pt x="70788" y="6302947"/>
                </a:lnTo>
                <a:lnTo>
                  <a:pt x="68179" y="6301100"/>
                </a:lnTo>
                <a:lnTo>
                  <a:pt x="65951" y="6298872"/>
                </a:lnTo>
                <a:lnTo>
                  <a:pt x="63826" y="6295984"/>
                </a:lnTo>
                <a:lnTo>
                  <a:pt x="61979" y="6293375"/>
                </a:lnTo>
                <a:lnTo>
                  <a:pt x="59257" y="6286070"/>
                </a:lnTo>
                <a:lnTo>
                  <a:pt x="57400" y="6277343"/>
                </a:lnTo>
                <a:lnTo>
                  <a:pt x="55647" y="6267955"/>
                </a:lnTo>
                <a:lnTo>
                  <a:pt x="55700" y="6257318"/>
                </a:lnTo>
                <a:lnTo>
                  <a:pt x="55752" y="6246682"/>
                </a:lnTo>
                <a:lnTo>
                  <a:pt x="57384" y="6223882"/>
                </a:lnTo>
                <a:lnTo>
                  <a:pt x="59574" y="6201639"/>
                </a:lnTo>
                <a:lnTo>
                  <a:pt x="62154" y="6185133"/>
                </a:lnTo>
                <a:lnTo>
                  <a:pt x="62630" y="6177972"/>
                </a:lnTo>
                <a:close/>
                <a:moveTo>
                  <a:pt x="3547572" y="6163367"/>
                </a:moveTo>
                <a:lnTo>
                  <a:pt x="3549047" y="6164102"/>
                </a:lnTo>
                <a:lnTo>
                  <a:pt x="3550153" y="6165207"/>
                </a:lnTo>
                <a:lnTo>
                  <a:pt x="3550519" y="6167051"/>
                </a:lnTo>
                <a:lnTo>
                  <a:pt x="3550693" y="6172403"/>
                </a:lnTo>
                <a:lnTo>
                  <a:pt x="3550222" y="6177848"/>
                </a:lnTo>
                <a:lnTo>
                  <a:pt x="3549846" y="6182646"/>
                </a:lnTo>
                <a:lnTo>
                  <a:pt x="3550487" y="6184767"/>
                </a:lnTo>
                <a:lnTo>
                  <a:pt x="3551222" y="6186242"/>
                </a:lnTo>
                <a:lnTo>
                  <a:pt x="3552698" y="6186978"/>
                </a:lnTo>
                <a:lnTo>
                  <a:pt x="3553896" y="6187437"/>
                </a:lnTo>
                <a:lnTo>
                  <a:pt x="3556850" y="6186693"/>
                </a:lnTo>
                <a:lnTo>
                  <a:pt x="3559991" y="6184658"/>
                </a:lnTo>
                <a:lnTo>
                  <a:pt x="3557586" y="6188168"/>
                </a:lnTo>
                <a:lnTo>
                  <a:pt x="3555737" y="6190017"/>
                </a:lnTo>
                <a:lnTo>
                  <a:pt x="3553888" y="6191867"/>
                </a:lnTo>
                <a:lnTo>
                  <a:pt x="3550841" y="6193255"/>
                </a:lnTo>
                <a:lnTo>
                  <a:pt x="3548533" y="6193905"/>
                </a:lnTo>
                <a:lnTo>
                  <a:pt x="3546689" y="6193539"/>
                </a:lnTo>
                <a:lnTo>
                  <a:pt x="3544844" y="6193173"/>
                </a:lnTo>
                <a:lnTo>
                  <a:pt x="3543092" y="6192161"/>
                </a:lnTo>
                <a:lnTo>
                  <a:pt x="3541711" y="6190781"/>
                </a:lnTo>
                <a:lnTo>
                  <a:pt x="3540886" y="6187736"/>
                </a:lnTo>
                <a:lnTo>
                  <a:pt x="3540243" y="6185616"/>
                </a:lnTo>
                <a:lnTo>
                  <a:pt x="3539789" y="6182203"/>
                </a:lnTo>
                <a:lnTo>
                  <a:pt x="3540348" y="6178327"/>
                </a:lnTo>
                <a:lnTo>
                  <a:pt x="3541280" y="6174080"/>
                </a:lnTo>
                <a:lnTo>
                  <a:pt x="3543595" y="6169002"/>
                </a:lnTo>
                <a:lnTo>
                  <a:pt x="3545541" y="6164292"/>
                </a:lnTo>
                <a:close/>
                <a:moveTo>
                  <a:pt x="110896" y="5991118"/>
                </a:moveTo>
                <a:lnTo>
                  <a:pt x="116782" y="5994698"/>
                </a:lnTo>
                <a:lnTo>
                  <a:pt x="121102" y="5995945"/>
                </a:lnTo>
                <a:lnTo>
                  <a:pt x="125252" y="5996250"/>
                </a:lnTo>
                <a:lnTo>
                  <a:pt x="129123" y="5996277"/>
                </a:lnTo>
                <a:lnTo>
                  <a:pt x="137010" y="5993401"/>
                </a:lnTo>
                <a:lnTo>
                  <a:pt x="141543" y="5993322"/>
                </a:lnTo>
                <a:lnTo>
                  <a:pt x="147574" y="5993971"/>
                </a:lnTo>
                <a:lnTo>
                  <a:pt x="149233" y="6017925"/>
                </a:lnTo>
                <a:lnTo>
                  <a:pt x="146304" y="6018070"/>
                </a:lnTo>
                <a:lnTo>
                  <a:pt x="144143" y="6017447"/>
                </a:lnTo>
                <a:lnTo>
                  <a:pt x="142963" y="6014729"/>
                </a:lnTo>
                <a:lnTo>
                  <a:pt x="142273" y="6010965"/>
                </a:lnTo>
                <a:lnTo>
                  <a:pt x="141451" y="6003993"/>
                </a:lnTo>
                <a:lnTo>
                  <a:pt x="140735" y="5996357"/>
                </a:lnTo>
                <a:lnTo>
                  <a:pt x="138534" y="5998001"/>
                </a:lnTo>
                <a:lnTo>
                  <a:pt x="136228" y="6000308"/>
                </a:lnTo>
                <a:lnTo>
                  <a:pt x="134584" y="6002507"/>
                </a:lnTo>
                <a:lnTo>
                  <a:pt x="132941" y="6004707"/>
                </a:lnTo>
                <a:lnTo>
                  <a:pt x="130383" y="6010605"/>
                </a:lnTo>
                <a:lnTo>
                  <a:pt x="128766" y="6016677"/>
                </a:lnTo>
                <a:lnTo>
                  <a:pt x="127706" y="6023305"/>
                </a:lnTo>
                <a:lnTo>
                  <a:pt x="127203" y="6030489"/>
                </a:lnTo>
                <a:lnTo>
                  <a:pt x="127746" y="6037183"/>
                </a:lnTo>
                <a:lnTo>
                  <a:pt x="128848" y="6044435"/>
                </a:lnTo>
                <a:lnTo>
                  <a:pt x="130054" y="6051024"/>
                </a:lnTo>
                <a:lnTo>
                  <a:pt x="132308" y="6057120"/>
                </a:lnTo>
                <a:lnTo>
                  <a:pt x="135224" y="6063112"/>
                </a:lnTo>
                <a:lnTo>
                  <a:pt x="137690" y="6067885"/>
                </a:lnTo>
                <a:lnTo>
                  <a:pt x="140925" y="6071889"/>
                </a:lnTo>
                <a:lnTo>
                  <a:pt x="144371" y="6074566"/>
                </a:lnTo>
                <a:lnTo>
                  <a:pt x="148415" y="6075534"/>
                </a:lnTo>
                <a:lnTo>
                  <a:pt x="150682" y="6075494"/>
                </a:lnTo>
                <a:lnTo>
                  <a:pt x="152948" y="6075455"/>
                </a:lnTo>
                <a:lnTo>
                  <a:pt x="150642" y="6077761"/>
                </a:lnTo>
                <a:lnTo>
                  <a:pt x="148998" y="6079962"/>
                </a:lnTo>
                <a:lnTo>
                  <a:pt x="146652" y="6084535"/>
                </a:lnTo>
                <a:lnTo>
                  <a:pt x="142027" y="6095284"/>
                </a:lnTo>
                <a:lnTo>
                  <a:pt x="139680" y="6099858"/>
                </a:lnTo>
                <a:lnTo>
                  <a:pt x="136288" y="6104921"/>
                </a:lnTo>
                <a:lnTo>
                  <a:pt x="134365" y="6106843"/>
                </a:lnTo>
                <a:lnTo>
                  <a:pt x="131887" y="6108208"/>
                </a:lnTo>
                <a:lnTo>
                  <a:pt x="129023" y="6109958"/>
                </a:lnTo>
                <a:lnTo>
                  <a:pt x="125883" y="6111428"/>
                </a:lnTo>
                <a:lnTo>
                  <a:pt x="123588" y="6091452"/>
                </a:lnTo>
                <a:lnTo>
                  <a:pt x="121810" y="6074300"/>
                </a:lnTo>
                <a:lnTo>
                  <a:pt x="120058" y="6044872"/>
                </a:lnTo>
                <a:lnTo>
                  <a:pt x="119250" y="6031761"/>
                </a:lnTo>
                <a:lnTo>
                  <a:pt x="117392" y="6019143"/>
                </a:lnTo>
                <a:lnTo>
                  <a:pt x="114700" y="6005688"/>
                </a:lnTo>
                <a:close/>
                <a:moveTo>
                  <a:pt x="78332" y="5859794"/>
                </a:moveTo>
                <a:lnTo>
                  <a:pt x="81455" y="5860599"/>
                </a:lnTo>
                <a:lnTo>
                  <a:pt x="87598" y="5862875"/>
                </a:lnTo>
                <a:lnTo>
                  <a:pt x="83452" y="5866460"/>
                </a:lnTo>
                <a:lnTo>
                  <a:pt x="79867" y="5870606"/>
                </a:lnTo>
                <a:lnTo>
                  <a:pt x="78391" y="5873767"/>
                </a:lnTo>
                <a:lnTo>
                  <a:pt x="76807" y="5877595"/>
                </a:lnTo>
                <a:lnTo>
                  <a:pt x="76839" y="5881491"/>
                </a:lnTo>
                <a:lnTo>
                  <a:pt x="76976" y="5884721"/>
                </a:lnTo>
                <a:lnTo>
                  <a:pt x="78760" y="5891918"/>
                </a:lnTo>
                <a:lnTo>
                  <a:pt x="80439" y="5899781"/>
                </a:lnTo>
                <a:lnTo>
                  <a:pt x="81138" y="5903572"/>
                </a:lnTo>
                <a:lnTo>
                  <a:pt x="81837" y="5907363"/>
                </a:lnTo>
                <a:lnTo>
                  <a:pt x="81763" y="5911927"/>
                </a:lnTo>
                <a:lnTo>
                  <a:pt x="81022" y="5916596"/>
                </a:lnTo>
                <a:lnTo>
                  <a:pt x="79334" y="5921092"/>
                </a:lnTo>
                <a:lnTo>
                  <a:pt x="76871" y="5926361"/>
                </a:lnTo>
                <a:lnTo>
                  <a:pt x="73890" y="5922607"/>
                </a:lnTo>
                <a:lnTo>
                  <a:pt x="71190" y="5919133"/>
                </a:lnTo>
                <a:lnTo>
                  <a:pt x="68526" y="5913378"/>
                </a:lnTo>
                <a:lnTo>
                  <a:pt x="66425" y="5908183"/>
                </a:lnTo>
                <a:lnTo>
                  <a:pt x="64920" y="5901268"/>
                </a:lnTo>
                <a:lnTo>
                  <a:pt x="63310" y="5895020"/>
                </a:lnTo>
                <a:lnTo>
                  <a:pt x="62649" y="5888947"/>
                </a:lnTo>
                <a:lnTo>
                  <a:pt x="62373" y="5882487"/>
                </a:lnTo>
                <a:lnTo>
                  <a:pt x="62379" y="5876308"/>
                </a:lnTo>
                <a:lnTo>
                  <a:pt x="63787" y="5871532"/>
                </a:lnTo>
                <a:lnTo>
                  <a:pt x="65195" y="5866756"/>
                </a:lnTo>
                <a:lnTo>
                  <a:pt x="66461" y="5864929"/>
                </a:lnTo>
                <a:lnTo>
                  <a:pt x="68006" y="5863383"/>
                </a:lnTo>
                <a:lnTo>
                  <a:pt x="69553" y="5861837"/>
                </a:lnTo>
                <a:lnTo>
                  <a:pt x="71379" y="5860572"/>
                </a:lnTo>
                <a:lnTo>
                  <a:pt x="73768" y="5859867"/>
                </a:lnTo>
                <a:lnTo>
                  <a:pt x="75662" y="5860217"/>
                </a:lnTo>
                <a:close/>
                <a:moveTo>
                  <a:pt x="0" y="5820065"/>
                </a:moveTo>
                <a:lnTo>
                  <a:pt x="750" y="5820097"/>
                </a:lnTo>
                <a:lnTo>
                  <a:pt x="2270" y="5820838"/>
                </a:lnTo>
                <a:lnTo>
                  <a:pt x="3683" y="5822251"/>
                </a:lnTo>
                <a:lnTo>
                  <a:pt x="5797" y="5827482"/>
                </a:lnTo>
                <a:lnTo>
                  <a:pt x="8088" y="5833667"/>
                </a:lnTo>
                <a:lnTo>
                  <a:pt x="8716" y="5842081"/>
                </a:lnTo>
                <a:lnTo>
                  <a:pt x="9625" y="5850778"/>
                </a:lnTo>
                <a:lnTo>
                  <a:pt x="9084" y="5860360"/>
                </a:lnTo>
                <a:lnTo>
                  <a:pt x="7871" y="5870050"/>
                </a:lnTo>
                <a:lnTo>
                  <a:pt x="6657" y="5879739"/>
                </a:lnTo>
                <a:lnTo>
                  <a:pt x="3924" y="5888689"/>
                </a:lnTo>
                <a:lnTo>
                  <a:pt x="1405" y="5896293"/>
                </a:lnTo>
                <a:lnTo>
                  <a:pt x="0" y="5898749"/>
                </a:lnTo>
                <a:lnTo>
                  <a:pt x="0" y="5843345"/>
                </a:lnTo>
                <a:lnTo>
                  <a:pt x="1156" y="5836078"/>
                </a:lnTo>
                <a:lnTo>
                  <a:pt x="3536" y="5825221"/>
                </a:lnTo>
                <a:lnTo>
                  <a:pt x="0" y="5826514"/>
                </a:lnTo>
                <a:close/>
                <a:moveTo>
                  <a:pt x="1268233" y="5783476"/>
                </a:moveTo>
                <a:lnTo>
                  <a:pt x="1270042" y="5784495"/>
                </a:lnTo>
                <a:lnTo>
                  <a:pt x="1273547" y="5787209"/>
                </a:lnTo>
                <a:lnTo>
                  <a:pt x="1276544" y="5790998"/>
                </a:lnTo>
                <a:lnTo>
                  <a:pt x="1279315" y="5796142"/>
                </a:lnTo>
                <a:lnTo>
                  <a:pt x="1281974" y="5801964"/>
                </a:lnTo>
                <a:lnTo>
                  <a:pt x="1284350" y="5807505"/>
                </a:lnTo>
                <a:lnTo>
                  <a:pt x="1286218" y="5814118"/>
                </a:lnTo>
                <a:lnTo>
                  <a:pt x="1288651" y="5825254"/>
                </a:lnTo>
                <a:lnTo>
                  <a:pt x="1289219" y="5829776"/>
                </a:lnTo>
                <a:lnTo>
                  <a:pt x="1288938" y="5833450"/>
                </a:lnTo>
                <a:lnTo>
                  <a:pt x="1288316" y="5835202"/>
                </a:lnTo>
                <a:lnTo>
                  <a:pt x="1287921" y="5835597"/>
                </a:lnTo>
                <a:lnTo>
                  <a:pt x="1287073" y="5834749"/>
                </a:lnTo>
                <a:lnTo>
                  <a:pt x="1285377" y="5833053"/>
                </a:lnTo>
                <a:lnTo>
                  <a:pt x="1282209" y="5828305"/>
                </a:lnTo>
                <a:lnTo>
                  <a:pt x="1281529" y="5824461"/>
                </a:lnTo>
                <a:lnTo>
                  <a:pt x="1281020" y="5821577"/>
                </a:lnTo>
                <a:lnTo>
                  <a:pt x="1279436" y="5819203"/>
                </a:lnTo>
                <a:lnTo>
                  <a:pt x="1278532" y="5816716"/>
                </a:lnTo>
                <a:lnTo>
                  <a:pt x="1273782" y="5813549"/>
                </a:lnTo>
                <a:lnTo>
                  <a:pt x="1269994" y="5810552"/>
                </a:lnTo>
                <a:lnTo>
                  <a:pt x="1265924" y="5807272"/>
                </a:lnTo>
                <a:lnTo>
                  <a:pt x="1264623" y="5805180"/>
                </a:lnTo>
                <a:lnTo>
                  <a:pt x="1263039" y="5802806"/>
                </a:lnTo>
                <a:lnTo>
                  <a:pt x="1261964" y="5799358"/>
                </a:lnTo>
                <a:lnTo>
                  <a:pt x="1261285" y="5795513"/>
                </a:lnTo>
                <a:lnTo>
                  <a:pt x="1261792" y="5790483"/>
                </a:lnTo>
                <a:lnTo>
                  <a:pt x="1262015" y="5785171"/>
                </a:lnTo>
                <a:lnTo>
                  <a:pt x="1263880" y="5783871"/>
                </a:lnTo>
                <a:lnTo>
                  <a:pt x="1265916" y="5783533"/>
                </a:lnTo>
                <a:close/>
                <a:moveTo>
                  <a:pt x="14805" y="5762251"/>
                </a:moveTo>
                <a:lnTo>
                  <a:pt x="12784" y="5768658"/>
                </a:lnTo>
                <a:lnTo>
                  <a:pt x="8794" y="5775389"/>
                </a:lnTo>
                <a:lnTo>
                  <a:pt x="4911" y="5781465"/>
                </a:lnTo>
                <a:lnTo>
                  <a:pt x="1138" y="5786883"/>
                </a:lnTo>
                <a:lnTo>
                  <a:pt x="0" y="5788663"/>
                </a:lnTo>
                <a:lnTo>
                  <a:pt x="0" y="5771069"/>
                </a:lnTo>
                <a:lnTo>
                  <a:pt x="3037" y="5769633"/>
                </a:lnTo>
                <a:close/>
                <a:moveTo>
                  <a:pt x="37569" y="5761362"/>
                </a:moveTo>
                <a:lnTo>
                  <a:pt x="43197" y="5761413"/>
                </a:lnTo>
                <a:lnTo>
                  <a:pt x="48311" y="5762542"/>
                </a:lnTo>
                <a:lnTo>
                  <a:pt x="51549" y="5764982"/>
                </a:lnTo>
                <a:lnTo>
                  <a:pt x="54672" y="5768105"/>
                </a:lnTo>
                <a:lnTo>
                  <a:pt x="57395" y="5771625"/>
                </a:lnTo>
                <a:lnTo>
                  <a:pt x="58356" y="5775774"/>
                </a:lnTo>
                <a:lnTo>
                  <a:pt x="59202" y="5780606"/>
                </a:lnTo>
                <a:lnTo>
                  <a:pt x="59535" y="5786518"/>
                </a:lnTo>
                <a:lnTo>
                  <a:pt x="59121" y="5798854"/>
                </a:lnTo>
                <a:lnTo>
                  <a:pt x="58477" y="5812555"/>
                </a:lnTo>
                <a:lnTo>
                  <a:pt x="56752" y="5826770"/>
                </a:lnTo>
                <a:lnTo>
                  <a:pt x="56392" y="5840756"/>
                </a:lnTo>
                <a:lnTo>
                  <a:pt x="55480" y="5842234"/>
                </a:lnTo>
                <a:lnTo>
                  <a:pt x="54284" y="5843430"/>
                </a:lnTo>
                <a:lnTo>
                  <a:pt x="53602" y="5843545"/>
                </a:lnTo>
                <a:lnTo>
                  <a:pt x="52352" y="5843091"/>
                </a:lnTo>
                <a:lnTo>
                  <a:pt x="51331" y="5841274"/>
                </a:lnTo>
                <a:lnTo>
                  <a:pt x="50255" y="5837808"/>
                </a:lnTo>
                <a:lnTo>
                  <a:pt x="47995" y="5827578"/>
                </a:lnTo>
                <a:lnTo>
                  <a:pt x="46423" y="5813255"/>
                </a:lnTo>
                <a:lnTo>
                  <a:pt x="44398" y="5797680"/>
                </a:lnTo>
                <a:lnTo>
                  <a:pt x="42657" y="5782390"/>
                </a:lnTo>
                <a:lnTo>
                  <a:pt x="40571" y="5769148"/>
                </a:lnTo>
                <a:lnTo>
                  <a:pt x="39326" y="5764715"/>
                </a:lnTo>
                <a:close/>
                <a:moveTo>
                  <a:pt x="1283996" y="5702573"/>
                </a:moveTo>
                <a:lnTo>
                  <a:pt x="1286596" y="5704399"/>
                </a:lnTo>
                <a:lnTo>
                  <a:pt x="1288532" y="5706335"/>
                </a:lnTo>
                <a:lnTo>
                  <a:pt x="1290358" y="5708934"/>
                </a:lnTo>
                <a:lnTo>
                  <a:pt x="1290748" y="5712416"/>
                </a:lnTo>
                <a:lnTo>
                  <a:pt x="1290751" y="5716285"/>
                </a:lnTo>
                <a:lnTo>
                  <a:pt x="1290755" y="5720154"/>
                </a:lnTo>
                <a:lnTo>
                  <a:pt x="1289105" y="5730100"/>
                </a:lnTo>
                <a:lnTo>
                  <a:pt x="1287622" y="5740986"/>
                </a:lnTo>
                <a:lnTo>
                  <a:pt x="1286912" y="5751099"/>
                </a:lnTo>
                <a:lnTo>
                  <a:pt x="1287249" y="5756847"/>
                </a:lnTo>
                <a:lnTo>
                  <a:pt x="1287309" y="5762318"/>
                </a:lnTo>
                <a:lnTo>
                  <a:pt x="1289082" y="5767183"/>
                </a:lnTo>
                <a:lnTo>
                  <a:pt x="1290854" y="5772047"/>
                </a:lnTo>
                <a:lnTo>
                  <a:pt x="1287592" y="5770332"/>
                </a:lnTo>
                <a:lnTo>
                  <a:pt x="1284826" y="5767567"/>
                </a:lnTo>
                <a:lnTo>
                  <a:pt x="1282448" y="5764414"/>
                </a:lnTo>
                <a:lnTo>
                  <a:pt x="1281118" y="5760766"/>
                </a:lnTo>
                <a:lnTo>
                  <a:pt x="1279898" y="5756454"/>
                </a:lnTo>
                <a:lnTo>
                  <a:pt x="1279341" y="5752032"/>
                </a:lnTo>
                <a:lnTo>
                  <a:pt x="1280437" y="5741533"/>
                </a:lnTo>
                <a:lnTo>
                  <a:pt x="1281148" y="5731419"/>
                </a:lnTo>
                <a:lnTo>
                  <a:pt x="1282907" y="5720810"/>
                </a:lnTo>
                <a:lnTo>
                  <a:pt x="1283894" y="5710973"/>
                </a:lnTo>
                <a:close/>
                <a:moveTo>
                  <a:pt x="117258" y="5663713"/>
                </a:moveTo>
                <a:lnTo>
                  <a:pt x="119102" y="5666339"/>
                </a:lnTo>
                <a:lnTo>
                  <a:pt x="119884" y="5669467"/>
                </a:lnTo>
                <a:lnTo>
                  <a:pt x="120388" y="5676227"/>
                </a:lnTo>
                <a:lnTo>
                  <a:pt x="120499" y="5683378"/>
                </a:lnTo>
                <a:lnTo>
                  <a:pt x="119047" y="5692093"/>
                </a:lnTo>
                <a:lnTo>
                  <a:pt x="116534" y="5701310"/>
                </a:lnTo>
                <a:lnTo>
                  <a:pt x="113350" y="5710639"/>
                </a:lnTo>
                <a:lnTo>
                  <a:pt x="105586" y="5731812"/>
                </a:lnTo>
                <a:lnTo>
                  <a:pt x="96257" y="5754549"/>
                </a:lnTo>
                <a:lnTo>
                  <a:pt x="92068" y="5766002"/>
                </a:lnTo>
                <a:lnTo>
                  <a:pt x="88269" y="5777063"/>
                </a:lnTo>
                <a:lnTo>
                  <a:pt x="83857" y="5789855"/>
                </a:lnTo>
                <a:lnTo>
                  <a:pt x="81009" y="5801084"/>
                </a:lnTo>
                <a:lnTo>
                  <a:pt x="78606" y="5813542"/>
                </a:lnTo>
                <a:lnTo>
                  <a:pt x="77378" y="5824827"/>
                </a:lnTo>
                <a:lnTo>
                  <a:pt x="74919" y="5816112"/>
                </a:lnTo>
                <a:lnTo>
                  <a:pt x="73801" y="5807173"/>
                </a:lnTo>
                <a:lnTo>
                  <a:pt x="72907" y="5796894"/>
                </a:lnTo>
                <a:lnTo>
                  <a:pt x="73074" y="5786112"/>
                </a:lnTo>
                <a:lnTo>
                  <a:pt x="74192" y="5775497"/>
                </a:lnTo>
                <a:lnTo>
                  <a:pt x="76090" y="5764102"/>
                </a:lnTo>
                <a:lnTo>
                  <a:pt x="78268" y="5752984"/>
                </a:lnTo>
                <a:lnTo>
                  <a:pt x="81787" y="5741644"/>
                </a:lnTo>
                <a:lnTo>
                  <a:pt x="85474" y="5731253"/>
                </a:lnTo>
                <a:lnTo>
                  <a:pt x="89384" y="5719522"/>
                </a:lnTo>
                <a:lnTo>
                  <a:pt x="93628" y="5709690"/>
                </a:lnTo>
                <a:lnTo>
                  <a:pt x="97986" y="5699187"/>
                </a:lnTo>
                <a:lnTo>
                  <a:pt x="107706" y="5679969"/>
                </a:lnTo>
                <a:close/>
                <a:moveTo>
                  <a:pt x="64674" y="5570929"/>
                </a:moveTo>
                <a:lnTo>
                  <a:pt x="60729" y="5585537"/>
                </a:lnTo>
                <a:lnTo>
                  <a:pt x="58367" y="5596317"/>
                </a:lnTo>
                <a:lnTo>
                  <a:pt x="57096" y="5604325"/>
                </a:lnTo>
                <a:lnTo>
                  <a:pt x="57160" y="5612118"/>
                </a:lnTo>
                <a:lnTo>
                  <a:pt x="57717" y="5618858"/>
                </a:lnTo>
                <a:lnTo>
                  <a:pt x="59395" y="5626721"/>
                </a:lnTo>
                <a:lnTo>
                  <a:pt x="65870" y="5649432"/>
                </a:lnTo>
                <a:lnTo>
                  <a:pt x="43500" y="5657209"/>
                </a:lnTo>
                <a:lnTo>
                  <a:pt x="44548" y="5662896"/>
                </a:lnTo>
                <a:lnTo>
                  <a:pt x="44823" y="5669356"/>
                </a:lnTo>
                <a:lnTo>
                  <a:pt x="44257" y="5674974"/>
                </a:lnTo>
                <a:lnTo>
                  <a:pt x="43410" y="5680311"/>
                </a:lnTo>
                <a:lnTo>
                  <a:pt x="42282" y="5685367"/>
                </a:lnTo>
                <a:lnTo>
                  <a:pt x="41155" y="5690425"/>
                </a:lnTo>
                <a:lnTo>
                  <a:pt x="39185" y="5694639"/>
                </a:lnTo>
                <a:lnTo>
                  <a:pt x="36829" y="5699241"/>
                </a:lnTo>
                <a:lnTo>
                  <a:pt x="49017" y="5692103"/>
                </a:lnTo>
                <a:lnTo>
                  <a:pt x="53618" y="5689747"/>
                </a:lnTo>
                <a:lnTo>
                  <a:pt x="57833" y="5687777"/>
                </a:lnTo>
                <a:lnTo>
                  <a:pt x="61942" y="5686475"/>
                </a:lnTo>
                <a:lnTo>
                  <a:pt x="65241" y="5688228"/>
                </a:lnTo>
                <a:lnTo>
                  <a:pt x="69487" y="5690155"/>
                </a:lnTo>
                <a:lnTo>
                  <a:pt x="73030" y="5694471"/>
                </a:lnTo>
                <a:lnTo>
                  <a:pt x="76085" y="5693660"/>
                </a:lnTo>
                <a:lnTo>
                  <a:pt x="78193" y="5692675"/>
                </a:lnTo>
                <a:lnTo>
                  <a:pt x="79178" y="5690568"/>
                </a:lnTo>
                <a:lnTo>
                  <a:pt x="80162" y="5688460"/>
                </a:lnTo>
                <a:lnTo>
                  <a:pt x="81009" y="5683123"/>
                </a:lnTo>
                <a:lnTo>
                  <a:pt x="81014" y="5676944"/>
                </a:lnTo>
                <a:lnTo>
                  <a:pt x="81300" y="5671046"/>
                </a:lnTo>
                <a:lnTo>
                  <a:pt x="82005" y="5668657"/>
                </a:lnTo>
                <a:lnTo>
                  <a:pt x="83269" y="5666831"/>
                </a:lnTo>
                <a:lnTo>
                  <a:pt x="84816" y="5665284"/>
                </a:lnTo>
                <a:lnTo>
                  <a:pt x="87310" y="5663913"/>
                </a:lnTo>
                <a:lnTo>
                  <a:pt x="90927" y="5663665"/>
                </a:lnTo>
                <a:lnTo>
                  <a:pt x="94718" y="5664364"/>
                </a:lnTo>
                <a:lnTo>
                  <a:pt x="73395" y="5718800"/>
                </a:lnTo>
                <a:lnTo>
                  <a:pt x="71293" y="5713606"/>
                </a:lnTo>
                <a:lnTo>
                  <a:pt x="69366" y="5709360"/>
                </a:lnTo>
                <a:lnTo>
                  <a:pt x="67227" y="5706447"/>
                </a:lnTo>
                <a:lnTo>
                  <a:pt x="64982" y="5704202"/>
                </a:lnTo>
                <a:lnTo>
                  <a:pt x="62805" y="5703573"/>
                </a:lnTo>
                <a:lnTo>
                  <a:pt x="59963" y="5703048"/>
                </a:lnTo>
                <a:lnTo>
                  <a:pt x="57187" y="5704139"/>
                </a:lnTo>
                <a:lnTo>
                  <a:pt x="54026" y="5705615"/>
                </a:lnTo>
                <a:lnTo>
                  <a:pt x="47880" y="5709518"/>
                </a:lnTo>
                <a:lnTo>
                  <a:pt x="40466" y="5715247"/>
                </a:lnTo>
                <a:lnTo>
                  <a:pt x="32387" y="5721082"/>
                </a:lnTo>
                <a:lnTo>
                  <a:pt x="22479" y="5728182"/>
                </a:lnTo>
                <a:lnTo>
                  <a:pt x="26874" y="5720982"/>
                </a:lnTo>
                <a:lnTo>
                  <a:pt x="28283" y="5716205"/>
                </a:lnTo>
                <a:lnTo>
                  <a:pt x="28357" y="5711641"/>
                </a:lnTo>
                <a:lnTo>
                  <a:pt x="27939" y="5708131"/>
                </a:lnTo>
                <a:lnTo>
                  <a:pt x="25032" y="5699812"/>
                </a:lnTo>
                <a:lnTo>
                  <a:pt x="23210" y="5694899"/>
                </a:lnTo>
                <a:lnTo>
                  <a:pt x="22654" y="5688158"/>
                </a:lnTo>
                <a:lnTo>
                  <a:pt x="17597" y="5689286"/>
                </a:lnTo>
                <a:lnTo>
                  <a:pt x="13102" y="5690976"/>
                </a:lnTo>
                <a:lnTo>
                  <a:pt x="9448" y="5693506"/>
                </a:lnTo>
                <a:lnTo>
                  <a:pt x="7130" y="5695825"/>
                </a:lnTo>
                <a:lnTo>
                  <a:pt x="4879" y="5699758"/>
                </a:lnTo>
                <a:lnTo>
                  <a:pt x="3015" y="5703307"/>
                </a:lnTo>
                <a:lnTo>
                  <a:pt x="1713" y="5707416"/>
                </a:lnTo>
                <a:lnTo>
                  <a:pt x="1358" y="5711700"/>
                </a:lnTo>
                <a:lnTo>
                  <a:pt x="543" y="5720934"/>
                </a:lnTo>
                <a:lnTo>
                  <a:pt x="1236" y="5730904"/>
                </a:lnTo>
                <a:lnTo>
                  <a:pt x="876" y="5741367"/>
                </a:lnTo>
                <a:lnTo>
                  <a:pt x="903" y="5751443"/>
                </a:lnTo>
                <a:lnTo>
                  <a:pt x="0" y="5751277"/>
                </a:lnTo>
                <a:lnTo>
                  <a:pt x="0" y="5698391"/>
                </a:lnTo>
                <a:lnTo>
                  <a:pt x="351" y="5697552"/>
                </a:lnTo>
                <a:lnTo>
                  <a:pt x="4715" y="5686452"/>
                </a:lnTo>
                <a:lnTo>
                  <a:pt x="7532" y="5676901"/>
                </a:lnTo>
                <a:lnTo>
                  <a:pt x="12164" y="5678443"/>
                </a:lnTo>
                <a:lnTo>
                  <a:pt x="16903" y="5679315"/>
                </a:lnTo>
                <a:lnTo>
                  <a:pt x="23083" y="5679310"/>
                </a:lnTo>
                <a:lnTo>
                  <a:pt x="25751" y="5678887"/>
                </a:lnTo>
                <a:lnTo>
                  <a:pt x="29474" y="5677971"/>
                </a:lnTo>
                <a:lnTo>
                  <a:pt x="26984" y="5673163"/>
                </a:lnTo>
                <a:lnTo>
                  <a:pt x="25058" y="5668917"/>
                </a:lnTo>
                <a:lnTo>
                  <a:pt x="24639" y="5665407"/>
                </a:lnTo>
                <a:lnTo>
                  <a:pt x="24501" y="5662176"/>
                </a:lnTo>
                <a:lnTo>
                  <a:pt x="25311" y="5659121"/>
                </a:lnTo>
                <a:lnTo>
                  <a:pt x="26683" y="5656626"/>
                </a:lnTo>
                <a:lnTo>
                  <a:pt x="29389" y="5653921"/>
                </a:lnTo>
                <a:lnTo>
                  <a:pt x="31147" y="5651040"/>
                </a:lnTo>
                <a:lnTo>
                  <a:pt x="36944" y="5645243"/>
                </a:lnTo>
                <a:lnTo>
                  <a:pt x="42742" y="5639445"/>
                </a:lnTo>
                <a:lnTo>
                  <a:pt x="45167" y="5636460"/>
                </a:lnTo>
                <a:lnTo>
                  <a:pt x="47137" y="5632244"/>
                </a:lnTo>
                <a:lnTo>
                  <a:pt x="49107" y="5628030"/>
                </a:lnTo>
                <a:lnTo>
                  <a:pt x="50234" y="5622972"/>
                </a:lnTo>
                <a:lnTo>
                  <a:pt x="49710" y="5620129"/>
                </a:lnTo>
                <a:lnTo>
                  <a:pt x="47921" y="5619113"/>
                </a:lnTo>
                <a:lnTo>
                  <a:pt x="45076" y="5618588"/>
                </a:lnTo>
                <a:lnTo>
                  <a:pt x="42515" y="5618344"/>
                </a:lnTo>
                <a:lnTo>
                  <a:pt x="40338" y="5617715"/>
                </a:lnTo>
                <a:lnTo>
                  <a:pt x="37881" y="5616804"/>
                </a:lnTo>
                <a:lnTo>
                  <a:pt x="36478" y="5615401"/>
                </a:lnTo>
                <a:lnTo>
                  <a:pt x="35780" y="5611609"/>
                </a:lnTo>
                <a:lnTo>
                  <a:pt x="35541" y="5602867"/>
                </a:lnTo>
                <a:lnTo>
                  <a:pt x="35652" y="5596022"/>
                </a:lnTo>
                <a:lnTo>
                  <a:pt x="36182" y="5592685"/>
                </a:lnTo>
                <a:lnTo>
                  <a:pt x="37378" y="5589244"/>
                </a:lnTo>
                <a:lnTo>
                  <a:pt x="38855" y="5586083"/>
                </a:lnTo>
                <a:lnTo>
                  <a:pt x="40894" y="5583483"/>
                </a:lnTo>
                <a:lnTo>
                  <a:pt x="42546" y="5581269"/>
                </a:lnTo>
                <a:lnTo>
                  <a:pt x="45251" y="5578564"/>
                </a:lnTo>
                <a:lnTo>
                  <a:pt x="47464" y="5576912"/>
                </a:lnTo>
                <a:lnTo>
                  <a:pt x="50065" y="5574873"/>
                </a:lnTo>
                <a:lnTo>
                  <a:pt x="53226" y="5573396"/>
                </a:lnTo>
                <a:lnTo>
                  <a:pt x="56667" y="5572200"/>
                </a:lnTo>
                <a:close/>
                <a:moveTo>
                  <a:pt x="2936658" y="5552531"/>
                </a:moveTo>
                <a:lnTo>
                  <a:pt x="2938770" y="5553825"/>
                </a:lnTo>
                <a:lnTo>
                  <a:pt x="2939906" y="5554961"/>
                </a:lnTo>
                <a:lnTo>
                  <a:pt x="2942461" y="5557515"/>
                </a:lnTo>
                <a:lnTo>
                  <a:pt x="2944072" y="5561581"/>
                </a:lnTo>
                <a:lnTo>
                  <a:pt x="2946660" y="5565806"/>
                </a:lnTo>
                <a:lnTo>
                  <a:pt x="2949405" y="5571008"/>
                </a:lnTo>
                <a:lnTo>
                  <a:pt x="2952436" y="5576494"/>
                </a:lnTo>
                <a:lnTo>
                  <a:pt x="2948311" y="5578916"/>
                </a:lnTo>
                <a:lnTo>
                  <a:pt x="2945128" y="5579828"/>
                </a:lnTo>
                <a:lnTo>
                  <a:pt x="2941945" y="5580739"/>
                </a:lnTo>
                <a:lnTo>
                  <a:pt x="2939016" y="5580263"/>
                </a:lnTo>
                <a:lnTo>
                  <a:pt x="2937186" y="5579253"/>
                </a:lnTo>
                <a:lnTo>
                  <a:pt x="2935358" y="5578243"/>
                </a:lnTo>
                <a:lnTo>
                  <a:pt x="2932644" y="5574712"/>
                </a:lnTo>
                <a:lnTo>
                  <a:pt x="2930591" y="5569385"/>
                </a:lnTo>
                <a:lnTo>
                  <a:pt x="2928822" y="5564340"/>
                </a:lnTo>
                <a:lnTo>
                  <a:pt x="2927053" y="5559297"/>
                </a:lnTo>
                <a:lnTo>
                  <a:pt x="2924466" y="5555072"/>
                </a:lnTo>
                <a:lnTo>
                  <a:pt x="2931523" y="5553125"/>
                </a:lnTo>
                <a:lnTo>
                  <a:pt x="2934295" y="5552624"/>
                </a:lnTo>
                <a:close/>
                <a:moveTo>
                  <a:pt x="3081309" y="5539460"/>
                </a:moveTo>
                <a:lnTo>
                  <a:pt x="3083430" y="5540785"/>
                </a:lnTo>
                <a:lnTo>
                  <a:pt x="3084865" y="5542221"/>
                </a:lnTo>
                <a:lnTo>
                  <a:pt x="3085904" y="5544054"/>
                </a:lnTo>
                <a:lnTo>
                  <a:pt x="3073684" y="5551679"/>
                </a:lnTo>
                <a:lnTo>
                  <a:pt x="3067484" y="5555007"/>
                </a:lnTo>
                <a:lnTo>
                  <a:pt x="3062079" y="5557541"/>
                </a:lnTo>
                <a:lnTo>
                  <a:pt x="3057467" y="5559280"/>
                </a:lnTo>
                <a:lnTo>
                  <a:pt x="3052282" y="5560447"/>
                </a:lnTo>
                <a:lnTo>
                  <a:pt x="3047889" y="5560819"/>
                </a:lnTo>
                <a:lnTo>
                  <a:pt x="3044579" y="5560683"/>
                </a:lnTo>
                <a:lnTo>
                  <a:pt x="3047755" y="5557507"/>
                </a:lnTo>
                <a:lnTo>
                  <a:pt x="3051505" y="5554905"/>
                </a:lnTo>
                <a:lnTo>
                  <a:pt x="3054639" y="5554069"/>
                </a:lnTo>
                <a:lnTo>
                  <a:pt x="3058566" y="5552439"/>
                </a:lnTo>
                <a:lnTo>
                  <a:pt x="3061303" y="5552000"/>
                </a:lnTo>
                <a:lnTo>
                  <a:pt x="3063861" y="5550590"/>
                </a:lnTo>
                <a:lnTo>
                  <a:pt x="3065272" y="5548031"/>
                </a:lnTo>
                <a:lnTo>
                  <a:pt x="3065425" y="5545006"/>
                </a:lnTo>
                <a:lnTo>
                  <a:pt x="3069749" y="5542979"/>
                </a:lnTo>
                <a:lnTo>
                  <a:pt x="3073389" y="5541063"/>
                </a:lnTo>
                <a:lnTo>
                  <a:pt x="3076523" y="5540225"/>
                </a:lnTo>
                <a:lnTo>
                  <a:pt x="3079260" y="5539786"/>
                </a:lnTo>
                <a:close/>
                <a:moveTo>
                  <a:pt x="42202" y="5514261"/>
                </a:moveTo>
                <a:lnTo>
                  <a:pt x="49960" y="5515164"/>
                </a:lnTo>
                <a:lnTo>
                  <a:pt x="56303" y="5516938"/>
                </a:lnTo>
                <a:lnTo>
                  <a:pt x="58038" y="5517910"/>
                </a:lnTo>
                <a:lnTo>
                  <a:pt x="59391" y="5519263"/>
                </a:lnTo>
                <a:lnTo>
                  <a:pt x="60633" y="5521268"/>
                </a:lnTo>
                <a:lnTo>
                  <a:pt x="60954" y="5523112"/>
                </a:lnTo>
                <a:lnTo>
                  <a:pt x="61595" y="5526801"/>
                </a:lnTo>
                <a:lnTo>
                  <a:pt x="60554" y="5531089"/>
                </a:lnTo>
                <a:lnTo>
                  <a:pt x="58370" y="5536520"/>
                </a:lnTo>
                <a:lnTo>
                  <a:pt x="55645" y="5541410"/>
                </a:lnTo>
                <a:lnTo>
                  <a:pt x="46988" y="5553315"/>
                </a:lnTo>
                <a:lnTo>
                  <a:pt x="39253" y="5565379"/>
                </a:lnTo>
                <a:lnTo>
                  <a:pt x="35386" y="5571412"/>
                </a:lnTo>
                <a:lnTo>
                  <a:pt x="32170" y="5577334"/>
                </a:lnTo>
                <a:lnTo>
                  <a:pt x="29876" y="5583416"/>
                </a:lnTo>
                <a:lnTo>
                  <a:pt x="28344" y="5588737"/>
                </a:lnTo>
                <a:lnTo>
                  <a:pt x="24335" y="5586252"/>
                </a:lnTo>
                <a:lnTo>
                  <a:pt x="21087" y="5583004"/>
                </a:lnTo>
                <a:lnTo>
                  <a:pt x="20066" y="5579697"/>
                </a:lnTo>
                <a:lnTo>
                  <a:pt x="19803" y="5575629"/>
                </a:lnTo>
                <a:lnTo>
                  <a:pt x="21116" y="5571610"/>
                </a:lnTo>
                <a:lnTo>
                  <a:pt x="22157" y="5567321"/>
                </a:lnTo>
                <a:lnTo>
                  <a:pt x="25043" y="5563353"/>
                </a:lnTo>
                <a:lnTo>
                  <a:pt x="27658" y="5559114"/>
                </a:lnTo>
                <a:lnTo>
                  <a:pt x="30815" y="5555416"/>
                </a:lnTo>
                <a:lnTo>
                  <a:pt x="34622" y="5551609"/>
                </a:lnTo>
                <a:lnTo>
                  <a:pt x="42888" y="5543885"/>
                </a:lnTo>
                <a:lnTo>
                  <a:pt x="50173" y="5538223"/>
                </a:lnTo>
                <a:lnTo>
                  <a:pt x="56807" y="5532671"/>
                </a:lnTo>
                <a:lnTo>
                  <a:pt x="54802" y="5531429"/>
                </a:lnTo>
                <a:lnTo>
                  <a:pt x="51875" y="5530025"/>
                </a:lnTo>
                <a:lnTo>
                  <a:pt x="47596" y="5527269"/>
                </a:lnTo>
                <a:lnTo>
                  <a:pt x="44670" y="5525866"/>
                </a:lnTo>
                <a:lnTo>
                  <a:pt x="43537" y="5523210"/>
                </a:lnTo>
                <a:lnTo>
                  <a:pt x="42624" y="5519251"/>
                </a:lnTo>
                <a:close/>
                <a:moveTo>
                  <a:pt x="3035699" y="5434304"/>
                </a:moveTo>
                <a:lnTo>
                  <a:pt x="3034677" y="5440401"/>
                </a:lnTo>
                <a:lnTo>
                  <a:pt x="3034727" y="5445989"/>
                </a:lnTo>
                <a:lnTo>
                  <a:pt x="3036360" y="5449994"/>
                </a:lnTo>
                <a:lnTo>
                  <a:pt x="3037430" y="5453436"/>
                </a:lnTo>
                <a:lnTo>
                  <a:pt x="3039967" y="5455974"/>
                </a:lnTo>
                <a:lnTo>
                  <a:pt x="3042222" y="5458228"/>
                </a:lnTo>
                <a:lnTo>
                  <a:pt x="3047919" y="5461553"/>
                </a:lnTo>
                <a:lnTo>
                  <a:pt x="3053221" y="5465272"/>
                </a:lnTo>
                <a:lnTo>
                  <a:pt x="3054798" y="5467642"/>
                </a:lnTo>
                <a:lnTo>
                  <a:pt x="3056094" y="5469728"/>
                </a:lnTo>
                <a:lnTo>
                  <a:pt x="3056767" y="5473567"/>
                </a:lnTo>
                <a:lnTo>
                  <a:pt x="3055973" y="5478308"/>
                </a:lnTo>
                <a:lnTo>
                  <a:pt x="3054104" y="5483559"/>
                </a:lnTo>
                <a:lnTo>
                  <a:pt x="3050541" y="5491070"/>
                </a:lnTo>
                <a:lnTo>
                  <a:pt x="3055905" y="5488524"/>
                </a:lnTo>
                <a:lnTo>
                  <a:pt x="3059574" y="5488238"/>
                </a:lnTo>
                <a:lnTo>
                  <a:pt x="3062961" y="5487671"/>
                </a:lnTo>
                <a:lnTo>
                  <a:pt x="3065840" y="5488175"/>
                </a:lnTo>
                <a:lnTo>
                  <a:pt x="3067531" y="5489867"/>
                </a:lnTo>
                <a:lnTo>
                  <a:pt x="3069222" y="5491558"/>
                </a:lnTo>
                <a:lnTo>
                  <a:pt x="3070519" y="5493645"/>
                </a:lnTo>
                <a:lnTo>
                  <a:pt x="3071024" y="5496522"/>
                </a:lnTo>
                <a:lnTo>
                  <a:pt x="3071639" y="5502674"/>
                </a:lnTo>
                <a:lnTo>
                  <a:pt x="3071575" y="5508939"/>
                </a:lnTo>
                <a:lnTo>
                  <a:pt x="3071230" y="5514923"/>
                </a:lnTo>
                <a:lnTo>
                  <a:pt x="3072863" y="5518929"/>
                </a:lnTo>
                <a:lnTo>
                  <a:pt x="3068798" y="5519610"/>
                </a:lnTo>
                <a:lnTo>
                  <a:pt x="3066597" y="5518992"/>
                </a:lnTo>
                <a:lnTo>
                  <a:pt x="3063438" y="5518205"/>
                </a:lnTo>
                <a:lnTo>
                  <a:pt x="3060841" y="5517982"/>
                </a:lnTo>
                <a:lnTo>
                  <a:pt x="3057062" y="5514995"/>
                </a:lnTo>
                <a:lnTo>
                  <a:pt x="3053793" y="5510934"/>
                </a:lnTo>
                <a:lnTo>
                  <a:pt x="3051598" y="5506364"/>
                </a:lnTo>
                <a:lnTo>
                  <a:pt x="3049910" y="5500722"/>
                </a:lnTo>
                <a:lnTo>
                  <a:pt x="3046421" y="5490114"/>
                </a:lnTo>
                <a:lnTo>
                  <a:pt x="3044619" y="5485150"/>
                </a:lnTo>
                <a:lnTo>
                  <a:pt x="3042538" y="5479902"/>
                </a:lnTo>
                <a:lnTo>
                  <a:pt x="3039382" y="5475165"/>
                </a:lnTo>
                <a:lnTo>
                  <a:pt x="3035717" y="5471500"/>
                </a:lnTo>
                <a:lnTo>
                  <a:pt x="3033121" y="5471276"/>
                </a:lnTo>
                <a:lnTo>
                  <a:pt x="3030752" y="5469698"/>
                </a:lnTo>
                <a:lnTo>
                  <a:pt x="3027478" y="5469589"/>
                </a:lnTo>
                <a:lnTo>
                  <a:pt x="3023923" y="5469197"/>
                </a:lnTo>
                <a:lnTo>
                  <a:pt x="3020535" y="5469766"/>
                </a:lnTo>
                <a:lnTo>
                  <a:pt x="3016189" y="5470165"/>
                </a:lnTo>
                <a:lnTo>
                  <a:pt x="3011052" y="5471356"/>
                </a:lnTo>
                <a:lnTo>
                  <a:pt x="3006480" y="5473109"/>
                </a:lnTo>
                <a:lnTo>
                  <a:pt x="3011733" y="5467291"/>
                </a:lnTo>
                <a:lnTo>
                  <a:pt x="3014446" y="5462887"/>
                </a:lnTo>
                <a:lnTo>
                  <a:pt x="3016879" y="5458199"/>
                </a:lnTo>
                <a:lnTo>
                  <a:pt x="3018520" y="5454303"/>
                </a:lnTo>
                <a:lnTo>
                  <a:pt x="3020952" y="5449616"/>
                </a:lnTo>
                <a:lnTo>
                  <a:pt x="3023947" y="5445492"/>
                </a:lnTo>
                <a:lnTo>
                  <a:pt x="3028525" y="5439787"/>
                </a:lnTo>
                <a:close/>
                <a:moveTo>
                  <a:pt x="3016455" y="5414813"/>
                </a:moveTo>
                <a:lnTo>
                  <a:pt x="3020556" y="5415202"/>
                </a:lnTo>
                <a:lnTo>
                  <a:pt x="3023543" y="5416705"/>
                </a:lnTo>
                <a:lnTo>
                  <a:pt x="3026160" y="5418578"/>
                </a:lnTo>
                <a:lnTo>
                  <a:pt x="3028314" y="5421476"/>
                </a:lnTo>
                <a:lnTo>
                  <a:pt x="3031971" y="5427360"/>
                </a:lnTo>
                <a:lnTo>
                  <a:pt x="3027972" y="5428554"/>
                </a:lnTo>
                <a:lnTo>
                  <a:pt x="3024342" y="5429376"/>
                </a:lnTo>
                <a:lnTo>
                  <a:pt x="3020341" y="5430572"/>
                </a:lnTo>
                <a:lnTo>
                  <a:pt x="3016431" y="5431114"/>
                </a:lnTo>
                <a:lnTo>
                  <a:pt x="3012710" y="5432590"/>
                </a:lnTo>
                <a:lnTo>
                  <a:pt x="3009742" y="5435558"/>
                </a:lnTo>
                <a:lnTo>
                  <a:pt x="3008258" y="5437042"/>
                </a:lnTo>
                <a:lnTo>
                  <a:pt x="3007336" y="5439087"/>
                </a:lnTo>
                <a:lnTo>
                  <a:pt x="3005398" y="5443830"/>
                </a:lnTo>
                <a:lnTo>
                  <a:pt x="3001317" y="5447912"/>
                </a:lnTo>
                <a:lnTo>
                  <a:pt x="3000294" y="5448374"/>
                </a:lnTo>
                <a:lnTo>
                  <a:pt x="3000104" y="5447442"/>
                </a:lnTo>
                <a:lnTo>
                  <a:pt x="3000556" y="5444183"/>
                </a:lnTo>
                <a:lnTo>
                  <a:pt x="3002493" y="5439440"/>
                </a:lnTo>
                <a:lnTo>
                  <a:pt x="3004700" y="5432742"/>
                </a:lnTo>
                <a:lnTo>
                  <a:pt x="3006537" y="5426416"/>
                </a:lnTo>
                <a:lnTo>
                  <a:pt x="3006899" y="5423809"/>
                </a:lnTo>
                <a:lnTo>
                  <a:pt x="3006889" y="5421573"/>
                </a:lnTo>
                <a:lnTo>
                  <a:pt x="3006138" y="5420080"/>
                </a:lnTo>
                <a:lnTo>
                  <a:pt x="3004734" y="5418676"/>
                </a:lnTo>
                <a:lnTo>
                  <a:pt x="3010872" y="5415906"/>
                </a:lnTo>
                <a:close/>
                <a:moveTo>
                  <a:pt x="3199751" y="5357242"/>
                </a:moveTo>
                <a:lnTo>
                  <a:pt x="3202344" y="5357455"/>
                </a:lnTo>
                <a:lnTo>
                  <a:pt x="3204424" y="5358742"/>
                </a:lnTo>
                <a:lnTo>
                  <a:pt x="3205828" y="5360146"/>
                </a:lnTo>
                <a:lnTo>
                  <a:pt x="3206834" y="5361945"/>
                </a:lnTo>
                <a:lnTo>
                  <a:pt x="3208121" y="5364026"/>
                </a:lnTo>
                <a:lnTo>
                  <a:pt x="3207939" y="5367015"/>
                </a:lnTo>
                <a:lnTo>
                  <a:pt x="3207756" y="5370003"/>
                </a:lnTo>
                <a:lnTo>
                  <a:pt x="3205921" y="5376890"/>
                </a:lnTo>
                <a:lnTo>
                  <a:pt x="3203408" y="5383893"/>
                </a:lnTo>
                <a:lnTo>
                  <a:pt x="3194589" y="5389345"/>
                </a:lnTo>
                <a:lnTo>
                  <a:pt x="3188989" y="5393260"/>
                </a:lnTo>
                <a:lnTo>
                  <a:pt x="3182762" y="5398926"/>
                </a:lnTo>
                <a:lnTo>
                  <a:pt x="3188050" y="5389148"/>
                </a:lnTo>
                <a:lnTo>
                  <a:pt x="3190049" y="5383220"/>
                </a:lnTo>
                <a:lnTo>
                  <a:pt x="3191075" y="5381072"/>
                </a:lnTo>
                <a:lnTo>
                  <a:pt x="3191141" y="5378761"/>
                </a:lnTo>
                <a:lnTo>
                  <a:pt x="3191488" y="5376730"/>
                </a:lnTo>
                <a:lnTo>
                  <a:pt x="3190365" y="5375608"/>
                </a:lnTo>
                <a:lnTo>
                  <a:pt x="3188120" y="5373363"/>
                </a:lnTo>
                <a:lnTo>
                  <a:pt x="3185083" y="5371910"/>
                </a:lnTo>
                <a:lnTo>
                  <a:pt x="3181319" y="5368939"/>
                </a:lnTo>
                <a:lnTo>
                  <a:pt x="3176993" y="5365407"/>
                </a:lnTo>
                <a:lnTo>
                  <a:pt x="3183154" y="5362052"/>
                </a:lnTo>
                <a:lnTo>
                  <a:pt x="3188522" y="5359491"/>
                </a:lnTo>
                <a:lnTo>
                  <a:pt x="3192700" y="5358119"/>
                </a:lnTo>
                <a:lnTo>
                  <a:pt x="3196763" y="5357423"/>
                </a:lnTo>
                <a:close/>
                <a:moveTo>
                  <a:pt x="3269" y="5330915"/>
                </a:moveTo>
                <a:lnTo>
                  <a:pt x="7147" y="5330948"/>
                </a:lnTo>
                <a:lnTo>
                  <a:pt x="11199" y="5331923"/>
                </a:lnTo>
                <a:lnTo>
                  <a:pt x="10394" y="5334964"/>
                </a:lnTo>
                <a:lnTo>
                  <a:pt x="8645" y="5337830"/>
                </a:lnTo>
                <a:lnTo>
                  <a:pt x="6722" y="5339753"/>
                </a:lnTo>
                <a:lnTo>
                  <a:pt x="3192" y="5341607"/>
                </a:lnTo>
                <a:lnTo>
                  <a:pt x="0" y="5342592"/>
                </a:lnTo>
                <a:lnTo>
                  <a:pt x="0" y="5332266"/>
                </a:lnTo>
                <a:close/>
                <a:moveTo>
                  <a:pt x="3167048" y="5325437"/>
                </a:moveTo>
                <a:lnTo>
                  <a:pt x="3168589" y="5326195"/>
                </a:lnTo>
                <a:lnTo>
                  <a:pt x="3170806" y="5326848"/>
                </a:lnTo>
                <a:lnTo>
                  <a:pt x="3172922" y="5328179"/>
                </a:lnTo>
                <a:lnTo>
                  <a:pt x="3173965" y="5330007"/>
                </a:lnTo>
                <a:lnTo>
                  <a:pt x="3174906" y="5332512"/>
                </a:lnTo>
                <a:lnTo>
                  <a:pt x="3176237" y="5334627"/>
                </a:lnTo>
                <a:lnTo>
                  <a:pt x="3176107" y="5337629"/>
                </a:lnTo>
                <a:lnTo>
                  <a:pt x="3175586" y="5341021"/>
                </a:lnTo>
                <a:lnTo>
                  <a:pt x="3176839" y="5341491"/>
                </a:lnTo>
                <a:lnTo>
                  <a:pt x="3177908" y="5340996"/>
                </a:lnTo>
                <a:lnTo>
                  <a:pt x="3181510" y="5339116"/>
                </a:lnTo>
                <a:lnTo>
                  <a:pt x="3190488" y="5332437"/>
                </a:lnTo>
                <a:lnTo>
                  <a:pt x="3191636" y="5333585"/>
                </a:lnTo>
                <a:lnTo>
                  <a:pt x="3192498" y="5334447"/>
                </a:lnTo>
                <a:lnTo>
                  <a:pt x="3192785" y="5334734"/>
                </a:lnTo>
                <a:lnTo>
                  <a:pt x="3192576" y="5336092"/>
                </a:lnTo>
                <a:lnTo>
                  <a:pt x="3191872" y="5338518"/>
                </a:lnTo>
                <a:lnTo>
                  <a:pt x="3190385" y="5341729"/>
                </a:lnTo>
                <a:lnTo>
                  <a:pt x="3188323" y="5344365"/>
                </a:lnTo>
                <a:lnTo>
                  <a:pt x="3187619" y="5346792"/>
                </a:lnTo>
                <a:lnTo>
                  <a:pt x="3187410" y="5348149"/>
                </a:lnTo>
                <a:lnTo>
                  <a:pt x="3187593" y="5349115"/>
                </a:lnTo>
                <a:lnTo>
                  <a:pt x="3188168" y="5349689"/>
                </a:lnTo>
                <a:lnTo>
                  <a:pt x="3189316" y="5350838"/>
                </a:lnTo>
                <a:lnTo>
                  <a:pt x="3183263" y="5355743"/>
                </a:lnTo>
                <a:lnTo>
                  <a:pt x="3178095" y="5359187"/>
                </a:lnTo>
                <a:lnTo>
                  <a:pt x="3174493" y="5361066"/>
                </a:lnTo>
                <a:lnTo>
                  <a:pt x="3172354" y="5362057"/>
                </a:lnTo>
                <a:lnTo>
                  <a:pt x="3171493" y="5361196"/>
                </a:lnTo>
                <a:lnTo>
                  <a:pt x="3171414" y="5359551"/>
                </a:lnTo>
                <a:lnTo>
                  <a:pt x="3172326" y="5355767"/>
                </a:lnTo>
                <a:lnTo>
                  <a:pt x="3174021" y="5351200"/>
                </a:lnTo>
                <a:lnTo>
                  <a:pt x="3174909" y="5349739"/>
                </a:lnTo>
                <a:lnTo>
                  <a:pt x="3174439" y="5348486"/>
                </a:lnTo>
                <a:lnTo>
                  <a:pt x="3173761" y="5348589"/>
                </a:lnTo>
                <a:lnTo>
                  <a:pt x="3171621" y="5349581"/>
                </a:lnTo>
                <a:lnTo>
                  <a:pt x="3168593" y="5352034"/>
                </a:lnTo>
                <a:lnTo>
                  <a:pt x="3164679" y="5355948"/>
                </a:lnTo>
                <a:lnTo>
                  <a:pt x="3158833" y="5359497"/>
                </a:lnTo>
                <a:lnTo>
                  <a:pt x="3157372" y="5360383"/>
                </a:lnTo>
                <a:lnTo>
                  <a:pt x="3156407" y="5360201"/>
                </a:lnTo>
                <a:lnTo>
                  <a:pt x="3156120" y="5359913"/>
                </a:lnTo>
                <a:lnTo>
                  <a:pt x="3155832" y="5359626"/>
                </a:lnTo>
                <a:lnTo>
                  <a:pt x="3156536" y="5357199"/>
                </a:lnTo>
                <a:lnTo>
                  <a:pt x="3158415" y="5353597"/>
                </a:lnTo>
                <a:lnTo>
                  <a:pt x="3161650" y="5349788"/>
                </a:lnTo>
                <a:lnTo>
                  <a:pt x="3164782" y="5346656"/>
                </a:lnTo>
                <a:lnTo>
                  <a:pt x="3168200" y="5343812"/>
                </a:lnTo>
                <a:lnTo>
                  <a:pt x="3165250" y="5339297"/>
                </a:lnTo>
                <a:lnTo>
                  <a:pt x="3163840" y="5335538"/>
                </a:lnTo>
                <a:lnTo>
                  <a:pt x="3163004" y="5332354"/>
                </a:lnTo>
                <a:lnTo>
                  <a:pt x="3163134" y="5329351"/>
                </a:lnTo>
                <a:lnTo>
                  <a:pt x="3163056" y="5327707"/>
                </a:lnTo>
                <a:lnTo>
                  <a:pt x="3164229" y="5326533"/>
                </a:lnTo>
                <a:lnTo>
                  <a:pt x="3165012" y="5325751"/>
                </a:lnTo>
                <a:close/>
                <a:moveTo>
                  <a:pt x="3165101" y="5296277"/>
                </a:moveTo>
                <a:lnTo>
                  <a:pt x="3166871" y="5297251"/>
                </a:lnTo>
                <a:lnTo>
                  <a:pt x="3168917" y="5298498"/>
                </a:lnTo>
                <a:lnTo>
                  <a:pt x="3170164" y="5300544"/>
                </a:lnTo>
                <a:lnTo>
                  <a:pt x="3171462" y="5305831"/>
                </a:lnTo>
                <a:lnTo>
                  <a:pt x="3164904" y="5309646"/>
                </a:lnTo>
                <a:lnTo>
                  <a:pt x="3160614" y="5311740"/>
                </a:lnTo>
                <a:lnTo>
                  <a:pt x="3158594" y="5312113"/>
                </a:lnTo>
                <a:lnTo>
                  <a:pt x="3157646" y="5311964"/>
                </a:lnTo>
                <a:lnTo>
                  <a:pt x="3156000" y="5310318"/>
                </a:lnTo>
                <a:lnTo>
                  <a:pt x="3154752" y="5308272"/>
                </a:lnTo>
                <a:lnTo>
                  <a:pt x="3154303" y="5305429"/>
                </a:lnTo>
                <a:lnTo>
                  <a:pt x="3153454" y="5302985"/>
                </a:lnTo>
                <a:lnTo>
                  <a:pt x="3152332" y="5300265"/>
                </a:lnTo>
                <a:lnTo>
                  <a:pt x="3157968" y="5297923"/>
                </a:lnTo>
                <a:lnTo>
                  <a:pt x="3162133" y="5296502"/>
                </a:lnTo>
                <a:close/>
                <a:moveTo>
                  <a:pt x="3165711" y="5275965"/>
                </a:moveTo>
                <a:lnTo>
                  <a:pt x="3168896" y="5276057"/>
                </a:lnTo>
                <a:lnTo>
                  <a:pt x="3171147" y="5275990"/>
                </a:lnTo>
                <a:lnTo>
                  <a:pt x="3170919" y="5277310"/>
                </a:lnTo>
                <a:lnTo>
                  <a:pt x="3171738" y="5278128"/>
                </a:lnTo>
                <a:lnTo>
                  <a:pt x="3171172" y="5281426"/>
                </a:lnTo>
                <a:lnTo>
                  <a:pt x="3164441" y="5287064"/>
                </a:lnTo>
                <a:lnTo>
                  <a:pt x="3158711" y="5290610"/>
                </a:lnTo>
                <a:lnTo>
                  <a:pt x="3154526" y="5292611"/>
                </a:lnTo>
                <a:lnTo>
                  <a:pt x="3151342" y="5292518"/>
                </a:lnTo>
                <a:lnTo>
                  <a:pt x="3149590" y="5291539"/>
                </a:lnTo>
                <a:lnTo>
                  <a:pt x="3148225" y="5290174"/>
                </a:lnTo>
                <a:lnTo>
                  <a:pt x="3148019" y="5287649"/>
                </a:lnTo>
                <a:lnTo>
                  <a:pt x="3147153" y="5285238"/>
                </a:lnTo>
                <a:lnTo>
                  <a:pt x="3157729" y="5279578"/>
                </a:lnTo>
                <a:lnTo>
                  <a:pt x="3161913" y="5277578"/>
                </a:lnTo>
                <a:close/>
                <a:moveTo>
                  <a:pt x="3070924" y="5272397"/>
                </a:moveTo>
                <a:lnTo>
                  <a:pt x="3079670" y="5273413"/>
                </a:lnTo>
                <a:lnTo>
                  <a:pt x="3088991" y="5275004"/>
                </a:lnTo>
                <a:lnTo>
                  <a:pt x="3093122" y="5276042"/>
                </a:lnTo>
                <a:lnTo>
                  <a:pt x="3095806" y="5277953"/>
                </a:lnTo>
                <a:lnTo>
                  <a:pt x="3098104" y="5280250"/>
                </a:lnTo>
                <a:lnTo>
                  <a:pt x="3098379" y="5282847"/>
                </a:lnTo>
                <a:lnTo>
                  <a:pt x="3098468" y="5284481"/>
                </a:lnTo>
                <a:lnTo>
                  <a:pt x="3097596" y="5285927"/>
                </a:lnTo>
                <a:lnTo>
                  <a:pt x="3095363" y="5289882"/>
                </a:lnTo>
                <a:lnTo>
                  <a:pt x="3090727" y="5294519"/>
                </a:lnTo>
                <a:lnTo>
                  <a:pt x="3084454" y="5299069"/>
                </a:lnTo>
                <a:lnTo>
                  <a:pt x="3083403" y="5297248"/>
                </a:lnTo>
                <a:lnTo>
                  <a:pt x="3084663" y="5295414"/>
                </a:lnTo>
                <a:lnTo>
                  <a:pt x="3086022" y="5292906"/>
                </a:lnTo>
                <a:lnTo>
                  <a:pt x="3089886" y="5289042"/>
                </a:lnTo>
                <a:lnTo>
                  <a:pt x="3088826" y="5289528"/>
                </a:lnTo>
                <a:lnTo>
                  <a:pt x="3087579" y="5289052"/>
                </a:lnTo>
                <a:lnTo>
                  <a:pt x="3085359" y="5290699"/>
                </a:lnTo>
                <a:lnTo>
                  <a:pt x="3083039" y="5293018"/>
                </a:lnTo>
                <a:lnTo>
                  <a:pt x="3082940" y="5293691"/>
                </a:lnTo>
                <a:lnTo>
                  <a:pt x="3082554" y="5294078"/>
                </a:lnTo>
                <a:lnTo>
                  <a:pt x="3079086" y="5295247"/>
                </a:lnTo>
                <a:lnTo>
                  <a:pt x="3076877" y="5294586"/>
                </a:lnTo>
                <a:lnTo>
                  <a:pt x="3074954" y="5294210"/>
                </a:lnTo>
                <a:lnTo>
                  <a:pt x="3073519" y="5292775"/>
                </a:lnTo>
                <a:lnTo>
                  <a:pt x="3072370" y="5291626"/>
                </a:lnTo>
                <a:lnTo>
                  <a:pt x="3071708" y="5289417"/>
                </a:lnTo>
                <a:lnTo>
                  <a:pt x="3070383" y="5284999"/>
                </a:lnTo>
                <a:lnTo>
                  <a:pt x="3069444" y="5280195"/>
                </a:lnTo>
                <a:lnTo>
                  <a:pt x="3067731" y="5276164"/>
                </a:lnTo>
                <a:lnTo>
                  <a:pt x="3066682" y="5274341"/>
                </a:lnTo>
                <a:lnTo>
                  <a:pt x="3065147" y="5273580"/>
                </a:lnTo>
                <a:lnTo>
                  <a:pt x="3062938" y="5272916"/>
                </a:lnTo>
                <a:lnTo>
                  <a:pt x="3063998" y="5272431"/>
                </a:lnTo>
                <a:close/>
                <a:moveTo>
                  <a:pt x="3164224" y="5235053"/>
                </a:moveTo>
                <a:lnTo>
                  <a:pt x="3162953" y="5240814"/>
                </a:lnTo>
                <a:lnTo>
                  <a:pt x="3161398" y="5246298"/>
                </a:lnTo>
                <a:lnTo>
                  <a:pt x="3157672" y="5255075"/>
                </a:lnTo>
                <a:lnTo>
                  <a:pt x="3154897" y="5264024"/>
                </a:lnTo>
                <a:lnTo>
                  <a:pt x="3153065" y="5269223"/>
                </a:lnTo>
                <a:lnTo>
                  <a:pt x="3152353" y="5275547"/>
                </a:lnTo>
                <a:lnTo>
                  <a:pt x="3146932" y="5278724"/>
                </a:lnTo>
                <a:lnTo>
                  <a:pt x="3143465" y="5279946"/>
                </a:lnTo>
                <a:lnTo>
                  <a:pt x="3142123" y="5280165"/>
                </a:lnTo>
                <a:lnTo>
                  <a:pt x="3141563" y="5279604"/>
                </a:lnTo>
                <a:lnTo>
                  <a:pt x="3141220" y="5277701"/>
                </a:lnTo>
                <a:lnTo>
                  <a:pt x="3141490" y="5274063"/>
                </a:lnTo>
                <a:lnTo>
                  <a:pt x="3142321" y="5270987"/>
                </a:lnTo>
                <a:lnTo>
                  <a:pt x="3145658" y="5262600"/>
                </a:lnTo>
                <a:lnTo>
                  <a:pt x="3146598" y="5258852"/>
                </a:lnTo>
                <a:lnTo>
                  <a:pt x="3147541" y="5255104"/>
                </a:lnTo>
                <a:lnTo>
                  <a:pt x="3147199" y="5253199"/>
                </a:lnTo>
                <a:lnTo>
                  <a:pt x="3147139" y="5251577"/>
                </a:lnTo>
                <a:lnTo>
                  <a:pt x="3145516" y="5251516"/>
                </a:lnTo>
                <a:lnTo>
                  <a:pt x="3144844" y="5251626"/>
                </a:lnTo>
                <a:lnTo>
                  <a:pt x="3142830" y="5251957"/>
                </a:lnTo>
                <a:lnTo>
                  <a:pt x="3138582" y="5253959"/>
                </a:lnTo>
                <a:lnTo>
                  <a:pt x="3132098" y="5257637"/>
                </a:lnTo>
                <a:lnTo>
                  <a:pt x="3122769" y="5264721"/>
                </a:lnTo>
                <a:lnTo>
                  <a:pt x="3127067" y="5260423"/>
                </a:lnTo>
                <a:lnTo>
                  <a:pt x="3130975" y="5256514"/>
                </a:lnTo>
                <a:lnTo>
                  <a:pt x="3142649" y="5247086"/>
                </a:lnTo>
                <a:lnTo>
                  <a:pt x="3148571" y="5242847"/>
                </a:lnTo>
                <a:lnTo>
                  <a:pt x="3154382" y="5239282"/>
                </a:lnTo>
                <a:lnTo>
                  <a:pt x="3159695" y="5236775"/>
                </a:lnTo>
                <a:close/>
                <a:moveTo>
                  <a:pt x="2940810" y="5209484"/>
                </a:moveTo>
                <a:lnTo>
                  <a:pt x="2944251" y="5209890"/>
                </a:lnTo>
                <a:lnTo>
                  <a:pt x="2945076" y="5210715"/>
                </a:lnTo>
                <a:lnTo>
                  <a:pt x="2945246" y="5211645"/>
                </a:lnTo>
                <a:lnTo>
                  <a:pt x="2944933" y="5213607"/>
                </a:lnTo>
                <a:lnTo>
                  <a:pt x="2945275" y="5215464"/>
                </a:lnTo>
                <a:lnTo>
                  <a:pt x="2940316" y="5216575"/>
                </a:lnTo>
                <a:lnTo>
                  <a:pt x="2935632" y="5217959"/>
                </a:lnTo>
                <a:lnTo>
                  <a:pt x="2925128" y="5221866"/>
                </a:lnTo>
                <a:lnTo>
                  <a:pt x="2920928" y="5222217"/>
                </a:lnTo>
                <a:lnTo>
                  <a:pt x="2917278" y="5223119"/>
                </a:lnTo>
                <a:lnTo>
                  <a:pt x="2916453" y="5222294"/>
                </a:lnTo>
                <a:lnTo>
                  <a:pt x="2915353" y="5221194"/>
                </a:lnTo>
                <a:lnTo>
                  <a:pt x="2915562" y="5219886"/>
                </a:lnTo>
                <a:lnTo>
                  <a:pt x="2915117" y="5218681"/>
                </a:lnTo>
                <a:lnTo>
                  <a:pt x="2927518" y="5212879"/>
                </a:lnTo>
                <a:lnTo>
                  <a:pt x="2932580" y="5211114"/>
                </a:lnTo>
                <a:lnTo>
                  <a:pt x="2937264" y="5209730"/>
                </a:lnTo>
                <a:close/>
                <a:moveTo>
                  <a:pt x="3100808" y="5171637"/>
                </a:moveTo>
                <a:lnTo>
                  <a:pt x="3098762" y="5174230"/>
                </a:lnTo>
                <a:lnTo>
                  <a:pt x="3094623" y="5177822"/>
                </a:lnTo>
                <a:lnTo>
                  <a:pt x="3086071" y="5184730"/>
                </a:lnTo>
                <a:lnTo>
                  <a:pt x="3082319" y="5187936"/>
                </a:lnTo>
                <a:lnTo>
                  <a:pt x="3078566" y="5191141"/>
                </a:lnTo>
                <a:lnTo>
                  <a:pt x="3076134" y="5194120"/>
                </a:lnTo>
                <a:lnTo>
                  <a:pt x="3075635" y="5195166"/>
                </a:lnTo>
                <a:lnTo>
                  <a:pt x="3075023" y="5196875"/>
                </a:lnTo>
                <a:lnTo>
                  <a:pt x="3069676" y="5200031"/>
                </a:lnTo>
                <a:lnTo>
                  <a:pt x="3065715" y="5200707"/>
                </a:lnTo>
                <a:lnTo>
                  <a:pt x="3062800" y="5200884"/>
                </a:lnTo>
                <a:lnTo>
                  <a:pt x="3061316" y="5200177"/>
                </a:lnTo>
                <a:lnTo>
                  <a:pt x="3059947" y="5198808"/>
                </a:lnTo>
                <a:lnTo>
                  <a:pt x="3058692" y="5196778"/>
                </a:lnTo>
                <a:lnTo>
                  <a:pt x="3058161" y="5192380"/>
                </a:lnTo>
                <a:lnTo>
                  <a:pt x="3065329" y="5187951"/>
                </a:lnTo>
                <a:lnTo>
                  <a:pt x="3071610" y="5184955"/>
                </a:lnTo>
                <a:lnTo>
                  <a:pt x="3081030" y="5180464"/>
                </a:lnTo>
                <a:lnTo>
                  <a:pt x="3090613" y="5176903"/>
                </a:lnTo>
                <a:lnTo>
                  <a:pt x="3095574" y="5174133"/>
                </a:lnTo>
                <a:close/>
                <a:moveTo>
                  <a:pt x="2931921" y="5167412"/>
                </a:moveTo>
                <a:lnTo>
                  <a:pt x="2933963" y="5168680"/>
                </a:lnTo>
                <a:lnTo>
                  <a:pt x="2935506" y="5170997"/>
                </a:lnTo>
                <a:lnTo>
                  <a:pt x="2936663" y="5173699"/>
                </a:lnTo>
                <a:lnTo>
                  <a:pt x="2938207" y="5176016"/>
                </a:lnTo>
                <a:lnTo>
                  <a:pt x="2939750" y="5178332"/>
                </a:lnTo>
                <a:lnTo>
                  <a:pt x="2932134" y="5181538"/>
                </a:lnTo>
                <a:lnTo>
                  <a:pt x="2927771" y="5182590"/>
                </a:lnTo>
                <a:lnTo>
                  <a:pt x="2924021" y="5181930"/>
                </a:lnTo>
                <a:lnTo>
                  <a:pt x="2921318" y="5180773"/>
                </a:lnTo>
                <a:lnTo>
                  <a:pt x="2919388" y="5178843"/>
                </a:lnTo>
                <a:lnTo>
                  <a:pt x="2918507" y="5176416"/>
                </a:lnTo>
                <a:lnTo>
                  <a:pt x="2917351" y="5173713"/>
                </a:lnTo>
                <a:lnTo>
                  <a:pt x="2915916" y="5170735"/>
                </a:lnTo>
                <a:lnTo>
                  <a:pt x="2922375" y="5168688"/>
                </a:lnTo>
                <a:lnTo>
                  <a:pt x="2927673" y="5167801"/>
                </a:lnTo>
                <a:close/>
                <a:moveTo>
                  <a:pt x="3113013" y="5166690"/>
                </a:moveTo>
                <a:lnTo>
                  <a:pt x="3117813" y="5166913"/>
                </a:lnTo>
                <a:lnTo>
                  <a:pt x="3121645" y="5169220"/>
                </a:lnTo>
                <a:lnTo>
                  <a:pt x="3125860" y="5171146"/>
                </a:lnTo>
                <a:lnTo>
                  <a:pt x="3130075" y="5173071"/>
                </a:lnTo>
                <a:lnTo>
                  <a:pt x="3133423" y="5176421"/>
                </a:lnTo>
                <a:lnTo>
                  <a:pt x="3135628" y="5180914"/>
                </a:lnTo>
                <a:lnTo>
                  <a:pt x="3137553" y="5185128"/>
                </a:lnTo>
                <a:lnTo>
                  <a:pt x="3138819" y="5189444"/>
                </a:lnTo>
                <a:lnTo>
                  <a:pt x="3139601" y="5194802"/>
                </a:lnTo>
                <a:lnTo>
                  <a:pt x="3138783" y="5200085"/>
                </a:lnTo>
                <a:lnTo>
                  <a:pt x="3137304" y="5205471"/>
                </a:lnTo>
                <a:lnTo>
                  <a:pt x="3134123" y="5211444"/>
                </a:lnTo>
                <a:lnTo>
                  <a:pt x="3128960" y="5217723"/>
                </a:lnTo>
                <a:lnTo>
                  <a:pt x="3123416" y="5224383"/>
                </a:lnTo>
                <a:lnTo>
                  <a:pt x="3115714" y="5230410"/>
                </a:lnTo>
                <a:lnTo>
                  <a:pt x="3115602" y="5239452"/>
                </a:lnTo>
                <a:lnTo>
                  <a:pt x="3115901" y="5245852"/>
                </a:lnTo>
                <a:lnTo>
                  <a:pt x="3116199" y="5252253"/>
                </a:lnTo>
                <a:lnTo>
                  <a:pt x="3115966" y="5255834"/>
                </a:lnTo>
                <a:lnTo>
                  <a:pt x="3115529" y="5260736"/>
                </a:lnTo>
                <a:lnTo>
                  <a:pt x="3110069" y="5260614"/>
                </a:lnTo>
                <a:lnTo>
                  <a:pt x="3105093" y="5259452"/>
                </a:lnTo>
                <a:lnTo>
                  <a:pt x="3100599" y="5257248"/>
                </a:lnTo>
                <a:lnTo>
                  <a:pt x="3096868" y="5254279"/>
                </a:lnTo>
                <a:lnTo>
                  <a:pt x="3093519" y="5250931"/>
                </a:lnTo>
                <a:lnTo>
                  <a:pt x="3090449" y="5247861"/>
                </a:lnTo>
                <a:lnTo>
                  <a:pt x="3088244" y="5243367"/>
                </a:lnTo>
                <a:lnTo>
                  <a:pt x="3085659" y="5239254"/>
                </a:lnTo>
                <a:lnTo>
                  <a:pt x="3082012" y="5229506"/>
                </a:lnTo>
                <a:lnTo>
                  <a:pt x="3079964" y="5219832"/>
                </a:lnTo>
                <a:lnTo>
                  <a:pt x="3078476" y="5210715"/>
                </a:lnTo>
                <a:lnTo>
                  <a:pt x="3077620" y="5203757"/>
                </a:lnTo>
                <a:lnTo>
                  <a:pt x="3081684" y="5202483"/>
                </a:lnTo>
                <a:lnTo>
                  <a:pt x="3084606" y="5202353"/>
                </a:lnTo>
                <a:lnTo>
                  <a:pt x="3087322" y="5203543"/>
                </a:lnTo>
                <a:lnTo>
                  <a:pt x="3089275" y="5205498"/>
                </a:lnTo>
                <a:lnTo>
                  <a:pt x="3090569" y="5207553"/>
                </a:lnTo>
                <a:lnTo>
                  <a:pt x="3091378" y="5210651"/>
                </a:lnTo>
                <a:lnTo>
                  <a:pt x="3092235" y="5217609"/>
                </a:lnTo>
                <a:lnTo>
                  <a:pt x="3093268" y="5225507"/>
                </a:lnTo>
                <a:lnTo>
                  <a:pt x="3093640" y="5233507"/>
                </a:lnTo>
                <a:lnTo>
                  <a:pt x="3094217" y="5240186"/>
                </a:lnTo>
                <a:lnTo>
                  <a:pt x="3094645" y="5243665"/>
                </a:lnTo>
                <a:lnTo>
                  <a:pt x="3095278" y="5245823"/>
                </a:lnTo>
                <a:lnTo>
                  <a:pt x="3099064" y="5244270"/>
                </a:lnTo>
                <a:lnTo>
                  <a:pt x="3102012" y="5241880"/>
                </a:lnTo>
                <a:lnTo>
                  <a:pt x="3104580" y="5239870"/>
                </a:lnTo>
                <a:lnTo>
                  <a:pt x="3107249" y="5237200"/>
                </a:lnTo>
                <a:lnTo>
                  <a:pt x="3112310" y="5231582"/>
                </a:lnTo>
                <a:lnTo>
                  <a:pt x="3117090" y="5225685"/>
                </a:lnTo>
                <a:lnTo>
                  <a:pt x="3124597" y="5212597"/>
                </a:lnTo>
                <a:lnTo>
                  <a:pt x="3128057" y="5206904"/>
                </a:lnTo>
                <a:lnTo>
                  <a:pt x="3132839" y="5201006"/>
                </a:lnTo>
                <a:lnTo>
                  <a:pt x="3129331" y="5202839"/>
                </a:lnTo>
                <a:lnTo>
                  <a:pt x="3125545" y="5204392"/>
                </a:lnTo>
                <a:lnTo>
                  <a:pt x="3123666" y="5204039"/>
                </a:lnTo>
                <a:lnTo>
                  <a:pt x="3121126" y="5203787"/>
                </a:lnTo>
                <a:lnTo>
                  <a:pt x="3119452" y="5202113"/>
                </a:lnTo>
                <a:lnTo>
                  <a:pt x="3117777" y="5200439"/>
                </a:lnTo>
                <a:lnTo>
                  <a:pt x="3115675" y="5195284"/>
                </a:lnTo>
                <a:lnTo>
                  <a:pt x="3114158" y="5188429"/>
                </a:lnTo>
                <a:lnTo>
                  <a:pt x="3112745" y="5180912"/>
                </a:lnTo>
                <a:lnTo>
                  <a:pt x="3110669" y="5173498"/>
                </a:lnTo>
                <a:lnTo>
                  <a:pt x="3108492" y="5166745"/>
                </a:lnTo>
                <a:close/>
                <a:moveTo>
                  <a:pt x="3004558" y="5154595"/>
                </a:moveTo>
                <a:lnTo>
                  <a:pt x="3007416" y="5154600"/>
                </a:lnTo>
                <a:lnTo>
                  <a:pt x="3009631" y="5154673"/>
                </a:lnTo>
                <a:lnTo>
                  <a:pt x="3010777" y="5155817"/>
                </a:lnTo>
                <a:lnTo>
                  <a:pt x="3011635" y="5156676"/>
                </a:lnTo>
                <a:lnTo>
                  <a:pt x="3012066" y="5158534"/>
                </a:lnTo>
                <a:lnTo>
                  <a:pt x="3011923" y="5159821"/>
                </a:lnTo>
                <a:lnTo>
                  <a:pt x="3011144" y="5164035"/>
                </a:lnTo>
                <a:lnTo>
                  <a:pt x="3009719" y="5168320"/>
                </a:lnTo>
                <a:lnTo>
                  <a:pt x="3008724" y="5171605"/>
                </a:lnTo>
                <a:lnTo>
                  <a:pt x="3008727" y="5174463"/>
                </a:lnTo>
                <a:lnTo>
                  <a:pt x="3005156" y="5175173"/>
                </a:lnTo>
                <a:lnTo>
                  <a:pt x="3003011" y="5174457"/>
                </a:lnTo>
                <a:lnTo>
                  <a:pt x="3001154" y="5174025"/>
                </a:lnTo>
                <a:lnTo>
                  <a:pt x="3000295" y="5173166"/>
                </a:lnTo>
                <a:lnTo>
                  <a:pt x="2999863" y="5171309"/>
                </a:lnTo>
                <a:lnTo>
                  <a:pt x="2999361" y="5170094"/>
                </a:lnTo>
                <a:lnTo>
                  <a:pt x="3000714" y="5166452"/>
                </a:lnTo>
                <a:lnTo>
                  <a:pt x="3001711" y="5163166"/>
                </a:lnTo>
                <a:lnTo>
                  <a:pt x="3002065" y="5159951"/>
                </a:lnTo>
                <a:lnTo>
                  <a:pt x="3001920" y="5158379"/>
                </a:lnTo>
                <a:lnTo>
                  <a:pt x="3001062" y="5157521"/>
                </a:lnTo>
                <a:lnTo>
                  <a:pt x="2999203" y="5157090"/>
                </a:lnTo>
                <a:lnTo>
                  <a:pt x="2997344" y="5156659"/>
                </a:lnTo>
                <a:lnTo>
                  <a:pt x="3001631" y="5155235"/>
                </a:lnTo>
                <a:close/>
                <a:moveTo>
                  <a:pt x="3094620" y="5153840"/>
                </a:moveTo>
                <a:lnTo>
                  <a:pt x="3095829" y="5154289"/>
                </a:lnTo>
                <a:lnTo>
                  <a:pt x="3096279" y="5155498"/>
                </a:lnTo>
                <a:lnTo>
                  <a:pt x="3097077" y="5158573"/>
                </a:lnTo>
                <a:lnTo>
                  <a:pt x="3098634" y="5160888"/>
                </a:lnTo>
                <a:lnTo>
                  <a:pt x="3093938" y="5162265"/>
                </a:lnTo>
                <a:lnTo>
                  <a:pt x="3089900" y="5163538"/>
                </a:lnTo>
                <a:lnTo>
                  <a:pt x="3086033" y="5165744"/>
                </a:lnTo>
                <a:lnTo>
                  <a:pt x="3083204" y="5167468"/>
                </a:lnTo>
                <a:lnTo>
                  <a:pt x="3080547" y="5170125"/>
                </a:lnTo>
                <a:lnTo>
                  <a:pt x="3078926" y="5172299"/>
                </a:lnTo>
                <a:lnTo>
                  <a:pt x="3078238" y="5174647"/>
                </a:lnTo>
                <a:lnTo>
                  <a:pt x="3078481" y="5177169"/>
                </a:lnTo>
                <a:lnTo>
                  <a:pt x="3073991" y="5177233"/>
                </a:lnTo>
                <a:lnTo>
                  <a:pt x="3067984" y="5178815"/>
                </a:lnTo>
                <a:lnTo>
                  <a:pt x="3056523" y="5182533"/>
                </a:lnTo>
                <a:lnTo>
                  <a:pt x="3050515" y="5184116"/>
                </a:lnTo>
                <a:lnTo>
                  <a:pt x="3045645" y="5184560"/>
                </a:lnTo>
                <a:lnTo>
                  <a:pt x="3043781" y="5184213"/>
                </a:lnTo>
                <a:lnTo>
                  <a:pt x="3041915" y="5183865"/>
                </a:lnTo>
                <a:lnTo>
                  <a:pt x="3040809" y="5182759"/>
                </a:lnTo>
                <a:lnTo>
                  <a:pt x="3040462" y="5180893"/>
                </a:lnTo>
                <a:lnTo>
                  <a:pt x="3048675" y="5175446"/>
                </a:lnTo>
                <a:lnTo>
                  <a:pt x="3054785" y="5173208"/>
                </a:lnTo>
                <a:lnTo>
                  <a:pt x="3058445" y="5172313"/>
                </a:lnTo>
                <a:lnTo>
                  <a:pt x="3061521" y="5173110"/>
                </a:lnTo>
                <a:lnTo>
                  <a:pt x="3063283" y="5174114"/>
                </a:lnTo>
                <a:lnTo>
                  <a:pt x="3064666" y="5175497"/>
                </a:lnTo>
                <a:lnTo>
                  <a:pt x="3067463" y="5176017"/>
                </a:lnTo>
                <a:lnTo>
                  <a:pt x="3070364" y="5175882"/>
                </a:lnTo>
                <a:lnTo>
                  <a:pt x="3075954" y="5170845"/>
                </a:lnTo>
                <a:lnTo>
                  <a:pt x="3080991" y="5165256"/>
                </a:lnTo>
                <a:lnTo>
                  <a:pt x="3085269" y="5160425"/>
                </a:lnTo>
                <a:lnTo>
                  <a:pt x="3088613" y="5155421"/>
                </a:lnTo>
                <a:lnTo>
                  <a:pt x="3091996" y="5154250"/>
                </a:lnTo>
                <a:close/>
                <a:moveTo>
                  <a:pt x="2980505" y="5009609"/>
                </a:moveTo>
                <a:lnTo>
                  <a:pt x="2983508" y="5011048"/>
                </a:lnTo>
                <a:lnTo>
                  <a:pt x="2985729" y="5013269"/>
                </a:lnTo>
                <a:lnTo>
                  <a:pt x="2987560" y="5015880"/>
                </a:lnTo>
                <a:lnTo>
                  <a:pt x="2988607" y="5019275"/>
                </a:lnTo>
                <a:lnTo>
                  <a:pt x="2988986" y="5022783"/>
                </a:lnTo>
                <a:lnTo>
                  <a:pt x="2988696" y="5026405"/>
                </a:lnTo>
                <a:lnTo>
                  <a:pt x="2986941" y="5034822"/>
                </a:lnTo>
                <a:lnTo>
                  <a:pt x="2984405" y="5044022"/>
                </a:lnTo>
                <a:lnTo>
                  <a:pt x="2981427" y="5051996"/>
                </a:lnTo>
                <a:lnTo>
                  <a:pt x="2975811" y="5065941"/>
                </a:lnTo>
                <a:lnTo>
                  <a:pt x="2972695" y="5065170"/>
                </a:lnTo>
                <a:lnTo>
                  <a:pt x="2970474" y="5062949"/>
                </a:lnTo>
                <a:lnTo>
                  <a:pt x="2969477" y="5061170"/>
                </a:lnTo>
                <a:lnTo>
                  <a:pt x="2969262" y="5058609"/>
                </a:lnTo>
                <a:lnTo>
                  <a:pt x="2969553" y="5054986"/>
                </a:lnTo>
                <a:lnTo>
                  <a:pt x="2970512" y="5051251"/>
                </a:lnTo>
                <a:lnTo>
                  <a:pt x="2973490" y="5043276"/>
                </a:lnTo>
                <a:lnTo>
                  <a:pt x="2977250" y="5034519"/>
                </a:lnTo>
                <a:lnTo>
                  <a:pt x="2980063" y="5025597"/>
                </a:lnTo>
                <a:lnTo>
                  <a:pt x="2981023" y="5021862"/>
                </a:lnTo>
                <a:lnTo>
                  <a:pt x="2981818" y="5017180"/>
                </a:lnTo>
                <a:lnTo>
                  <a:pt x="2981161" y="5013395"/>
                </a:lnTo>
                <a:close/>
                <a:moveTo>
                  <a:pt x="4134047" y="4924718"/>
                </a:moveTo>
                <a:lnTo>
                  <a:pt x="4134560" y="4925231"/>
                </a:lnTo>
                <a:lnTo>
                  <a:pt x="4135073" y="4925744"/>
                </a:lnTo>
                <a:lnTo>
                  <a:pt x="4135106" y="4927250"/>
                </a:lnTo>
                <a:lnTo>
                  <a:pt x="4136011" y="4934043"/>
                </a:lnTo>
                <a:lnTo>
                  <a:pt x="4136478" y="4938195"/>
                </a:lnTo>
                <a:lnTo>
                  <a:pt x="4135776" y="4940435"/>
                </a:lnTo>
                <a:lnTo>
                  <a:pt x="4135663" y="4941062"/>
                </a:lnTo>
                <a:lnTo>
                  <a:pt x="4135406" y="4940805"/>
                </a:lnTo>
                <a:lnTo>
                  <a:pt x="4134637" y="4940037"/>
                </a:lnTo>
                <a:lnTo>
                  <a:pt x="4133610" y="4939009"/>
                </a:lnTo>
                <a:lnTo>
                  <a:pt x="4133030" y="4935484"/>
                </a:lnTo>
                <a:lnTo>
                  <a:pt x="4131671" y="4936330"/>
                </a:lnTo>
                <a:lnTo>
                  <a:pt x="4130420" y="4936556"/>
                </a:lnTo>
                <a:lnTo>
                  <a:pt x="4130163" y="4936299"/>
                </a:lnTo>
                <a:lnTo>
                  <a:pt x="4129761" y="4935160"/>
                </a:lnTo>
                <a:lnTo>
                  <a:pt x="4129473" y="4933397"/>
                </a:lnTo>
                <a:lnTo>
                  <a:pt x="4130655" y="4930162"/>
                </a:lnTo>
                <a:lnTo>
                  <a:pt x="4132351" y="4927440"/>
                </a:lnTo>
                <a:lnTo>
                  <a:pt x="4133310" y="4925455"/>
                </a:lnTo>
                <a:close/>
                <a:moveTo>
                  <a:pt x="2980326" y="4318309"/>
                </a:moveTo>
                <a:lnTo>
                  <a:pt x="2979056" y="4326315"/>
                </a:lnTo>
                <a:lnTo>
                  <a:pt x="2979207" y="4324326"/>
                </a:lnTo>
                <a:close/>
                <a:moveTo>
                  <a:pt x="3067600" y="4282671"/>
                </a:moveTo>
                <a:lnTo>
                  <a:pt x="3069495" y="4283787"/>
                </a:lnTo>
                <a:lnTo>
                  <a:pt x="3071002" y="4285293"/>
                </a:lnTo>
                <a:lnTo>
                  <a:pt x="3071816" y="4286887"/>
                </a:lnTo>
                <a:lnTo>
                  <a:pt x="3072466" y="4289853"/>
                </a:lnTo>
                <a:lnTo>
                  <a:pt x="3072122" y="4292604"/>
                </a:lnTo>
                <a:lnTo>
                  <a:pt x="3071697" y="4296042"/>
                </a:lnTo>
                <a:lnTo>
                  <a:pt x="3069893" y="4299652"/>
                </a:lnTo>
                <a:lnTo>
                  <a:pt x="3068780" y="4303175"/>
                </a:lnTo>
                <a:lnTo>
                  <a:pt x="3064185" y="4310179"/>
                </a:lnTo>
                <a:lnTo>
                  <a:pt x="3061395" y="4313572"/>
                </a:lnTo>
                <a:lnTo>
                  <a:pt x="3058301" y="4316665"/>
                </a:lnTo>
                <a:lnTo>
                  <a:pt x="3055209" y="4319758"/>
                </a:lnTo>
                <a:lnTo>
                  <a:pt x="3051987" y="4321173"/>
                </a:lnTo>
                <a:lnTo>
                  <a:pt x="3048680" y="4323275"/>
                </a:lnTo>
                <a:lnTo>
                  <a:pt x="3045155" y="4324391"/>
                </a:lnTo>
                <a:lnTo>
                  <a:pt x="3045884" y="4321252"/>
                </a:lnTo>
                <a:lnTo>
                  <a:pt x="3046224" y="4318502"/>
                </a:lnTo>
                <a:lnTo>
                  <a:pt x="3047981" y="4312530"/>
                </a:lnTo>
                <a:lnTo>
                  <a:pt x="3051329" y="4307374"/>
                </a:lnTo>
                <a:lnTo>
                  <a:pt x="3055280" y="4302821"/>
                </a:lnTo>
                <a:lnTo>
                  <a:pt x="3059231" y="4298267"/>
                </a:lnTo>
                <a:lnTo>
                  <a:pt x="3062884" y="4293411"/>
                </a:lnTo>
                <a:lnTo>
                  <a:pt x="3065927" y="4287958"/>
                </a:lnTo>
                <a:lnTo>
                  <a:pt x="3066873" y="4285807"/>
                </a:lnTo>
                <a:close/>
                <a:moveTo>
                  <a:pt x="3317524" y="4136019"/>
                </a:moveTo>
                <a:lnTo>
                  <a:pt x="3320008" y="4138502"/>
                </a:lnTo>
                <a:lnTo>
                  <a:pt x="3321035" y="4141888"/>
                </a:lnTo>
                <a:lnTo>
                  <a:pt x="3322338" y="4145551"/>
                </a:lnTo>
                <a:lnTo>
                  <a:pt x="3322575" y="4149727"/>
                </a:lnTo>
                <a:lnTo>
                  <a:pt x="3322580" y="4155241"/>
                </a:lnTo>
                <a:lnTo>
                  <a:pt x="3322425" y="4159809"/>
                </a:lnTo>
                <a:lnTo>
                  <a:pt x="3319597" y="4170362"/>
                </a:lnTo>
                <a:lnTo>
                  <a:pt x="3316259" y="4181978"/>
                </a:lnTo>
                <a:lnTo>
                  <a:pt x="3312761" y="4192648"/>
                </a:lnTo>
                <a:lnTo>
                  <a:pt x="3309264" y="4203318"/>
                </a:lnTo>
                <a:lnTo>
                  <a:pt x="3306789" y="4211862"/>
                </a:lnTo>
                <a:lnTo>
                  <a:pt x="3305133" y="4210207"/>
                </a:lnTo>
                <a:lnTo>
                  <a:pt x="3304658" y="4207371"/>
                </a:lnTo>
                <a:lnTo>
                  <a:pt x="3303907" y="4204260"/>
                </a:lnTo>
                <a:lnTo>
                  <a:pt x="3304614" y="4200242"/>
                </a:lnTo>
                <a:lnTo>
                  <a:pt x="3305985" y="4190595"/>
                </a:lnTo>
                <a:lnTo>
                  <a:pt x="3308656" y="4179097"/>
                </a:lnTo>
                <a:lnTo>
                  <a:pt x="3313602" y="4156494"/>
                </a:lnTo>
                <a:lnTo>
                  <a:pt x="3316155" y="4145666"/>
                </a:lnTo>
                <a:close/>
                <a:moveTo>
                  <a:pt x="3045478" y="4104352"/>
                </a:moveTo>
                <a:lnTo>
                  <a:pt x="3044447" y="4119256"/>
                </a:lnTo>
                <a:lnTo>
                  <a:pt x="3043909" y="4124788"/>
                </a:lnTo>
                <a:lnTo>
                  <a:pt x="3044639" y="4126279"/>
                </a:lnTo>
                <a:lnTo>
                  <a:pt x="3045372" y="4127765"/>
                </a:lnTo>
                <a:lnTo>
                  <a:pt x="3045720" y="4129637"/>
                </a:lnTo>
                <a:lnTo>
                  <a:pt x="3047592" y="4129986"/>
                </a:lnTo>
                <a:lnTo>
                  <a:pt x="3049460" y="4130337"/>
                </a:lnTo>
                <a:lnTo>
                  <a:pt x="3051430" y="4130033"/>
                </a:lnTo>
                <a:lnTo>
                  <a:pt x="3057649" y="4127143"/>
                </a:lnTo>
                <a:lnTo>
                  <a:pt x="3065762" y="4122360"/>
                </a:lnTo>
                <a:lnTo>
                  <a:pt x="3062597" y="4128300"/>
                </a:lnTo>
                <a:lnTo>
                  <a:pt x="3060467" y="4133759"/>
                </a:lnTo>
                <a:lnTo>
                  <a:pt x="3058894" y="4139771"/>
                </a:lnTo>
                <a:lnTo>
                  <a:pt x="3058078" y="4145027"/>
                </a:lnTo>
                <a:lnTo>
                  <a:pt x="3058476" y="4150733"/>
                </a:lnTo>
                <a:lnTo>
                  <a:pt x="3057936" y="4156269"/>
                </a:lnTo>
                <a:lnTo>
                  <a:pt x="3059283" y="4168240"/>
                </a:lnTo>
                <a:lnTo>
                  <a:pt x="3061391" y="4179451"/>
                </a:lnTo>
                <a:lnTo>
                  <a:pt x="3064534" y="4190182"/>
                </a:lnTo>
                <a:lnTo>
                  <a:pt x="3070440" y="4212024"/>
                </a:lnTo>
                <a:lnTo>
                  <a:pt x="3065186" y="4212839"/>
                </a:lnTo>
                <a:lnTo>
                  <a:pt x="3061142" y="4214108"/>
                </a:lnTo>
                <a:lnTo>
                  <a:pt x="3058790" y="4214795"/>
                </a:lnTo>
                <a:lnTo>
                  <a:pt x="3057274" y="4216311"/>
                </a:lnTo>
                <a:lnTo>
                  <a:pt x="3057449" y="4217245"/>
                </a:lnTo>
                <a:lnTo>
                  <a:pt x="3057624" y="4218180"/>
                </a:lnTo>
                <a:lnTo>
                  <a:pt x="3059641" y="4221713"/>
                </a:lnTo>
                <a:lnTo>
                  <a:pt x="3062139" y="4224210"/>
                </a:lnTo>
                <a:lnTo>
                  <a:pt x="3062869" y="4225700"/>
                </a:lnTo>
                <a:lnTo>
                  <a:pt x="3063598" y="4227190"/>
                </a:lnTo>
                <a:lnTo>
                  <a:pt x="3063015" y="4228883"/>
                </a:lnTo>
                <a:lnTo>
                  <a:pt x="3061499" y="4230400"/>
                </a:lnTo>
                <a:lnTo>
                  <a:pt x="3059324" y="4232020"/>
                </a:lnTo>
                <a:lnTo>
                  <a:pt x="3055558" y="4233566"/>
                </a:lnTo>
                <a:lnTo>
                  <a:pt x="3053793" y="4232556"/>
                </a:lnTo>
                <a:lnTo>
                  <a:pt x="3051090" y="4231374"/>
                </a:lnTo>
                <a:lnTo>
                  <a:pt x="3049703" y="4229987"/>
                </a:lnTo>
                <a:lnTo>
                  <a:pt x="3047760" y="4228044"/>
                </a:lnTo>
                <a:lnTo>
                  <a:pt x="3045947" y="4223198"/>
                </a:lnTo>
                <a:lnTo>
                  <a:pt x="3045377" y="4216555"/>
                </a:lnTo>
                <a:lnTo>
                  <a:pt x="3044804" y="4209912"/>
                </a:lnTo>
                <a:lnTo>
                  <a:pt x="3044815" y="4201577"/>
                </a:lnTo>
                <a:lnTo>
                  <a:pt x="3045875" y="4184423"/>
                </a:lnTo>
                <a:lnTo>
                  <a:pt x="3046278" y="4167372"/>
                </a:lnTo>
                <a:lnTo>
                  <a:pt x="3046288" y="4159036"/>
                </a:lnTo>
                <a:lnTo>
                  <a:pt x="3045264" y="4151183"/>
                </a:lnTo>
                <a:lnTo>
                  <a:pt x="3043376" y="4144746"/>
                </a:lnTo>
                <a:lnTo>
                  <a:pt x="3040455" y="4138788"/>
                </a:lnTo>
                <a:lnTo>
                  <a:pt x="3038614" y="4136189"/>
                </a:lnTo>
                <a:lnTo>
                  <a:pt x="3036015" y="4134348"/>
                </a:lnTo>
                <a:lnTo>
                  <a:pt x="3033038" y="4132885"/>
                </a:lnTo>
                <a:lnTo>
                  <a:pt x="3030438" y="4131046"/>
                </a:lnTo>
                <a:lnTo>
                  <a:pt x="3026949" y="4132868"/>
                </a:lnTo>
                <a:lnTo>
                  <a:pt x="3025227" y="4135701"/>
                </a:lnTo>
                <a:lnTo>
                  <a:pt x="3023507" y="4138532"/>
                </a:lnTo>
                <a:lnTo>
                  <a:pt x="3023275" y="4142093"/>
                </a:lnTo>
                <a:lnTo>
                  <a:pt x="3022533" y="4148940"/>
                </a:lnTo>
                <a:lnTo>
                  <a:pt x="3022067" y="4156065"/>
                </a:lnTo>
                <a:lnTo>
                  <a:pt x="3019617" y="4157405"/>
                </a:lnTo>
                <a:lnTo>
                  <a:pt x="3017369" y="4157434"/>
                </a:lnTo>
                <a:lnTo>
                  <a:pt x="3015704" y="4155769"/>
                </a:lnTo>
                <a:lnTo>
                  <a:pt x="3015455" y="4153243"/>
                </a:lnTo>
                <a:lnTo>
                  <a:pt x="3015306" y="4150061"/>
                </a:lnTo>
                <a:lnTo>
                  <a:pt x="3016019" y="4145465"/>
                </a:lnTo>
                <a:lnTo>
                  <a:pt x="3016354" y="4141245"/>
                </a:lnTo>
                <a:lnTo>
                  <a:pt x="3018104" y="4136164"/>
                </a:lnTo>
                <a:lnTo>
                  <a:pt x="3020335" y="4130048"/>
                </a:lnTo>
                <a:lnTo>
                  <a:pt x="3023398" y="4124767"/>
                </a:lnTo>
                <a:lnTo>
                  <a:pt x="3026083" y="4119861"/>
                </a:lnTo>
                <a:lnTo>
                  <a:pt x="3029701" y="4115133"/>
                </a:lnTo>
                <a:lnTo>
                  <a:pt x="3032560" y="4111164"/>
                </a:lnTo>
                <a:lnTo>
                  <a:pt x="3037289" y="4107546"/>
                </a:lnTo>
                <a:lnTo>
                  <a:pt x="3040879" y="4105065"/>
                </a:lnTo>
                <a:close/>
                <a:moveTo>
                  <a:pt x="3061755" y="4010128"/>
                </a:moveTo>
                <a:lnTo>
                  <a:pt x="3062590" y="4017149"/>
                </a:lnTo>
                <a:lnTo>
                  <a:pt x="3063767" y="4038423"/>
                </a:lnTo>
                <a:lnTo>
                  <a:pt x="3065974" y="4042952"/>
                </a:lnTo>
                <a:lnTo>
                  <a:pt x="3068394" y="4046145"/>
                </a:lnTo>
                <a:lnTo>
                  <a:pt x="3071376" y="4049898"/>
                </a:lnTo>
                <a:lnTo>
                  <a:pt x="3073689" y="4053759"/>
                </a:lnTo>
                <a:lnTo>
                  <a:pt x="3075510" y="4058673"/>
                </a:lnTo>
                <a:lnTo>
                  <a:pt x="3076385" y="4063410"/>
                </a:lnTo>
                <a:lnTo>
                  <a:pt x="3076661" y="4069870"/>
                </a:lnTo>
                <a:lnTo>
                  <a:pt x="3075110" y="4077595"/>
                </a:lnTo>
                <a:lnTo>
                  <a:pt x="3053829" y="4082600"/>
                </a:lnTo>
                <a:lnTo>
                  <a:pt x="3055024" y="4079158"/>
                </a:lnTo>
                <a:lnTo>
                  <a:pt x="3056647" y="4073046"/>
                </a:lnTo>
                <a:lnTo>
                  <a:pt x="3058197" y="4065323"/>
                </a:lnTo>
                <a:lnTo>
                  <a:pt x="3058414" y="4057808"/>
                </a:lnTo>
                <a:lnTo>
                  <a:pt x="3059833" y="4040674"/>
                </a:lnTo>
                <a:lnTo>
                  <a:pt x="3060092" y="4024699"/>
                </a:lnTo>
                <a:lnTo>
                  <a:pt x="3061224" y="4013465"/>
                </a:lnTo>
                <a:lnTo>
                  <a:pt x="3061367" y="4010515"/>
                </a:lnTo>
                <a:close/>
                <a:moveTo>
                  <a:pt x="3333953" y="3942231"/>
                </a:moveTo>
                <a:lnTo>
                  <a:pt x="3336794" y="3942720"/>
                </a:lnTo>
                <a:lnTo>
                  <a:pt x="3338853" y="3943991"/>
                </a:lnTo>
                <a:lnTo>
                  <a:pt x="3340240" y="3945378"/>
                </a:lnTo>
                <a:lnTo>
                  <a:pt x="3341512" y="3947437"/>
                </a:lnTo>
                <a:lnTo>
                  <a:pt x="3341332" y="3950392"/>
                </a:lnTo>
                <a:lnTo>
                  <a:pt x="3341148" y="3953351"/>
                </a:lnTo>
                <a:lnTo>
                  <a:pt x="3340939" y="3960218"/>
                </a:lnTo>
                <a:lnTo>
                  <a:pt x="3337737" y="3975075"/>
                </a:lnTo>
                <a:lnTo>
                  <a:pt x="3337142" y="3982329"/>
                </a:lnTo>
                <a:lnTo>
                  <a:pt x="3337236" y="3985565"/>
                </a:lnTo>
                <a:lnTo>
                  <a:pt x="3337444" y="3988131"/>
                </a:lnTo>
                <a:lnTo>
                  <a:pt x="3334439" y="3986697"/>
                </a:lnTo>
                <a:lnTo>
                  <a:pt x="3331320" y="3985932"/>
                </a:lnTo>
                <a:lnTo>
                  <a:pt x="3329655" y="3984267"/>
                </a:lnTo>
                <a:lnTo>
                  <a:pt x="3327712" y="3982325"/>
                </a:lnTo>
                <a:lnTo>
                  <a:pt x="3326165" y="3979987"/>
                </a:lnTo>
                <a:lnTo>
                  <a:pt x="3325672" y="3977150"/>
                </a:lnTo>
                <a:lnTo>
                  <a:pt x="3325304" y="3973633"/>
                </a:lnTo>
                <a:lnTo>
                  <a:pt x="3325488" y="3970675"/>
                </a:lnTo>
                <a:lnTo>
                  <a:pt x="3326360" y="3963698"/>
                </a:lnTo>
                <a:lnTo>
                  <a:pt x="3328576" y="3956488"/>
                </a:lnTo>
                <a:lnTo>
                  <a:pt x="3331184" y="3948884"/>
                </a:lnTo>
                <a:close/>
                <a:moveTo>
                  <a:pt x="3320049" y="3839390"/>
                </a:moveTo>
                <a:lnTo>
                  <a:pt x="3322428" y="3840979"/>
                </a:lnTo>
                <a:lnTo>
                  <a:pt x="3323846" y="3842397"/>
                </a:lnTo>
                <a:lnTo>
                  <a:pt x="3324472" y="3844604"/>
                </a:lnTo>
                <a:lnTo>
                  <a:pt x="3324024" y="3847321"/>
                </a:lnTo>
                <a:lnTo>
                  <a:pt x="3322793" y="3854789"/>
                </a:lnTo>
                <a:lnTo>
                  <a:pt x="3320485" y="3862767"/>
                </a:lnTo>
                <a:lnTo>
                  <a:pt x="3317558" y="3872496"/>
                </a:lnTo>
                <a:lnTo>
                  <a:pt x="3315706" y="3881718"/>
                </a:lnTo>
                <a:lnTo>
                  <a:pt x="3314923" y="3886470"/>
                </a:lnTo>
                <a:lnTo>
                  <a:pt x="3314422" y="3891507"/>
                </a:lnTo>
                <a:lnTo>
                  <a:pt x="3314712" y="3895752"/>
                </a:lnTo>
                <a:lnTo>
                  <a:pt x="3315681" y="3899885"/>
                </a:lnTo>
                <a:lnTo>
                  <a:pt x="3311659" y="3898238"/>
                </a:lnTo>
                <a:lnTo>
                  <a:pt x="3308824" y="3895403"/>
                </a:lnTo>
                <a:lnTo>
                  <a:pt x="3307065" y="3892060"/>
                </a:lnTo>
                <a:lnTo>
                  <a:pt x="3305588" y="3889001"/>
                </a:lnTo>
                <a:lnTo>
                  <a:pt x="3304790" y="3885831"/>
                </a:lnTo>
                <a:lnTo>
                  <a:pt x="3305067" y="3882153"/>
                </a:lnTo>
                <a:lnTo>
                  <a:pt x="3306023" y="3878361"/>
                </a:lnTo>
                <a:lnTo>
                  <a:pt x="3306695" y="3874288"/>
                </a:lnTo>
                <a:lnTo>
                  <a:pt x="3309681" y="3866200"/>
                </a:lnTo>
                <a:lnTo>
                  <a:pt x="3313063" y="3857716"/>
                </a:lnTo>
                <a:lnTo>
                  <a:pt x="3316839" y="3848837"/>
                </a:lnTo>
                <a:close/>
                <a:moveTo>
                  <a:pt x="3350855" y="3809222"/>
                </a:moveTo>
                <a:lnTo>
                  <a:pt x="3356365" y="3812358"/>
                </a:lnTo>
                <a:lnTo>
                  <a:pt x="3360796" y="3815999"/>
                </a:lnTo>
                <a:lnTo>
                  <a:pt x="3365046" y="3818665"/>
                </a:lnTo>
                <a:lnTo>
                  <a:pt x="3367030" y="3823023"/>
                </a:lnTo>
                <a:lnTo>
                  <a:pt x="3367786" y="3824572"/>
                </a:lnTo>
                <a:lnTo>
                  <a:pt x="3367754" y="3826911"/>
                </a:lnTo>
                <a:lnTo>
                  <a:pt x="3366746" y="3829071"/>
                </a:lnTo>
                <a:lnTo>
                  <a:pt x="3366030" y="3831517"/>
                </a:lnTo>
                <a:lnTo>
                  <a:pt x="3364918" y="3834358"/>
                </a:lnTo>
                <a:lnTo>
                  <a:pt x="3362437" y="3837415"/>
                </a:lnTo>
                <a:lnTo>
                  <a:pt x="3359272" y="3840580"/>
                </a:lnTo>
                <a:lnTo>
                  <a:pt x="3356107" y="3843745"/>
                </a:lnTo>
                <a:lnTo>
                  <a:pt x="3354881" y="3840936"/>
                </a:lnTo>
                <a:lnTo>
                  <a:pt x="3353368" y="3837838"/>
                </a:lnTo>
                <a:lnTo>
                  <a:pt x="3350124" y="3833012"/>
                </a:lnTo>
                <a:lnTo>
                  <a:pt x="3342736" y="3824835"/>
                </a:lnTo>
                <a:lnTo>
                  <a:pt x="3340538" y="3821845"/>
                </a:lnTo>
                <a:lnTo>
                  <a:pt x="3340572" y="3819505"/>
                </a:lnTo>
                <a:lnTo>
                  <a:pt x="3341183" y="3817742"/>
                </a:lnTo>
                <a:lnTo>
                  <a:pt x="3342187" y="3815585"/>
                </a:lnTo>
                <a:lnTo>
                  <a:pt x="3343877" y="3813318"/>
                </a:lnTo>
                <a:lnTo>
                  <a:pt x="3346933" y="3810839"/>
                </a:lnTo>
                <a:close/>
                <a:moveTo>
                  <a:pt x="3397398" y="3764434"/>
                </a:moveTo>
                <a:lnTo>
                  <a:pt x="3396690" y="3768363"/>
                </a:lnTo>
                <a:lnTo>
                  <a:pt x="3395828" y="3771372"/>
                </a:lnTo>
                <a:lnTo>
                  <a:pt x="3393661" y="3774614"/>
                </a:lnTo>
                <a:lnTo>
                  <a:pt x="3391995" y="3776816"/>
                </a:lnTo>
                <a:lnTo>
                  <a:pt x="3390095" y="3780326"/>
                </a:lnTo>
                <a:lnTo>
                  <a:pt x="3388970" y="3783062"/>
                </a:lnTo>
                <a:lnTo>
                  <a:pt x="3388109" y="3786071"/>
                </a:lnTo>
                <a:lnTo>
                  <a:pt x="3387787" y="3789614"/>
                </a:lnTo>
                <a:lnTo>
                  <a:pt x="3366474" y="3795358"/>
                </a:lnTo>
                <a:lnTo>
                  <a:pt x="3369416" y="3791342"/>
                </a:lnTo>
                <a:lnTo>
                  <a:pt x="3372208" y="3786402"/>
                </a:lnTo>
                <a:lnTo>
                  <a:pt x="3374613" y="3781850"/>
                </a:lnTo>
                <a:lnTo>
                  <a:pt x="3377018" y="3777298"/>
                </a:lnTo>
                <a:lnTo>
                  <a:pt x="3379693" y="3773012"/>
                </a:lnTo>
                <a:lnTo>
                  <a:pt x="3382011" y="3770693"/>
                </a:lnTo>
                <a:lnTo>
                  <a:pt x="3384210" y="3769032"/>
                </a:lnTo>
                <a:lnTo>
                  <a:pt x="3386950" y="3767903"/>
                </a:lnTo>
                <a:lnTo>
                  <a:pt x="3390074" y="3766389"/>
                </a:lnTo>
                <a:lnTo>
                  <a:pt x="3393081" y="3765530"/>
                </a:lnTo>
                <a:close/>
                <a:moveTo>
                  <a:pt x="3087368" y="3720336"/>
                </a:moveTo>
                <a:lnTo>
                  <a:pt x="3088483" y="3723768"/>
                </a:lnTo>
                <a:lnTo>
                  <a:pt x="3088744" y="3726349"/>
                </a:lnTo>
                <a:lnTo>
                  <a:pt x="3088336" y="3729031"/>
                </a:lnTo>
                <a:lnTo>
                  <a:pt x="3087539" y="3732102"/>
                </a:lnTo>
                <a:lnTo>
                  <a:pt x="3084808" y="3737104"/>
                </a:lnTo>
                <a:lnTo>
                  <a:pt x="3081513" y="3741537"/>
                </a:lnTo>
                <a:lnTo>
                  <a:pt x="3078889" y="3745867"/>
                </a:lnTo>
                <a:lnTo>
                  <a:pt x="3078014" y="3747310"/>
                </a:lnTo>
                <a:lnTo>
                  <a:pt x="3078091" y="3748937"/>
                </a:lnTo>
                <a:lnTo>
                  <a:pt x="3078172" y="3750562"/>
                </a:lnTo>
                <a:lnTo>
                  <a:pt x="3079309" y="3751698"/>
                </a:lnTo>
                <a:lnTo>
                  <a:pt x="3081891" y="3751958"/>
                </a:lnTo>
                <a:lnTo>
                  <a:pt x="3085424" y="3752403"/>
                </a:lnTo>
                <a:lnTo>
                  <a:pt x="3082230" y="3756166"/>
                </a:lnTo>
                <a:lnTo>
                  <a:pt x="3079524" y="3758871"/>
                </a:lnTo>
                <a:lnTo>
                  <a:pt x="3077309" y="3760518"/>
                </a:lnTo>
                <a:lnTo>
                  <a:pt x="3075296" y="3760827"/>
                </a:lnTo>
                <a:lnTo>
                  <a:pt x="3074159" y="3759690"/>
                </a:lnTo>
                <a:lnTo>
                  <a:pt x="3073795" y="3757780"/>
                </a:lnTo>
                <a:lnTo>
                  <a:pt x="3071544" y="3753211"/>
                </a:lnTo>
                <a:lnTo>
                  <a:pt x="3069112" y="3747685"/>
                </a:lnTo>
                <a:lnTo>
                  <a:pt x="3068282" y="3744538"/>
                </a:lnTo>
                <a:lnTo>
                  <a:pt x="3066679" y="3742162"/>
                </a:lnTo>
                <a:lnTo>
                  <a:pt x="3064974" y="3740457"/>
                </a:lnTo>
                <a:lnTo>
                  <a:pt x="3062883" y="3739138"/>
                </a:lnTo>
                <a:lnTo>
                  <a:pt x="3060302" y="3738876"/>
                </a:lnTo>
                <a:lnTo>
                  <a:pt x="3057803" y="3740238"/>
                </a:lnTo>
                <a:lnTo>
                  <a:pt x="3058803" y="3735829"/>
                </a:lnTo>
                <a:lnTo>
                  <a:pt x="3060553" y="3732942"/>
                </a:lnTo>
                <a:lnTo>
                  <a:pt x="3063644" y="3729850"/>
                </a:lnTo>
                <a:lnTo>
                  <a:pt x="3067019" y="3727044"/>
                </a:lnTo>
                <a:lnTo>
                  <a:pt x="3070964" y="3724804"/>
                </a:lnTo>
                <a:lnTo>
                  <a:pt x="3075861" y="3722748"/>
                </a:lnTo>
                <a:lnTo>
                  <a:pt x="3081231" y="3721926"/>
                </a:lnTo>
                <a:close/>
                <a:moveTo>
                  <a:pt x="3364275" y="3626184"/>
                </a:moveTo>
                <a:lnTo>
                  <a:pt x="3364271" y="3630817"/>
                </a:lnTo>
                <a:lnTo>
                  <a:pt x="3364362" y="3634776"/>
                </a:lnTo>
                <a:lnTo>
                  <a:pt x="3364266" y="3637766"/>
                </a:lnTo>
                <a:lnTo>
                  <a:pt x="3363488" y="3640859"/>
                </a:lnTo>
                <a:lnTo>
                  <a:pt x="3361262" y="3647134"/>
                </a:lnTo>
                <a:lnTo>
                  <a:pt x="3358554" y="3652156"/>
                </a:lnTo>
                <a:lnTo>
                  <a:pt x="3355847" y="3657179"/>
                </a:lnTo>
                <a:lnTo>
                  <a:pt x="3354103" y="3662394"/>
                </a:lnTo>
                <a:lnTo>
                  <a:pt x="3353328" y="3665483"/>
                </a:lnTo>
                <a:lnTo>
                  <a:pt x="3352937" y="3668189"/>
                </a:lnTo>
                <a:lnTo>
                  <a:pt x="3353421" y="3671756"/>
                </a:lnTo>
                <a:lnTo>
                  <a:pt x="3353898" y="3675329"/>
                </a:lnTo>
                <a:lnTo>
                  <a:pt x="3348782" y="3676394"/>
                </a:lnTo>
                <a:lnTo>
                  <a:pt x="3344826" y="3676300"/>
                </a:lnTo>
                <a:lnTo>
                  <a:pt x="3342605" y="3675628"/>
                </a:lnTo>
                <a:lnTo>
                  <a:pt x="3341159" y="3674182"/>
                </a:lnTo>
                <a:lnTo>
                  <a:pt x="3340581" y="3671288"/>
                </a:lnTo>
                <a:lnTo>
                  <a:pt x="3340971" y="3668582"/>
                </a:lnTo>
                <a:lnTo>
                  <a:pt x="3342615" y="3661731"/>
                </a:lnTo>
                <a:lnTo>
                  <a:pt x="3345039" y="3654099"/>
                </a:lnTo>
                <a:lnTo>
                  <a:pt x="3346299" y="3649946"/>
                </a:lnTo>
                <a:lnTo>
                  <a:pt x="3346589" y="3645605"/>
                </a:lnTo>
                <a:lnTo>
                  <a:pt x="3346497" y="3641646"/>
                </a:lnTo>
                <a:lnTo>
                  <a:pt x="3345729" y="3637786"/>
                </a:lnTo>
                <a:lnTo>
                  <a:pt x="3344865" y="3634600"/>
                </a:lnTo>
                <a:lnTo>
                  <a:pt x="3342070" y="3631029"/>
                </a:lnTo>
                <a:close/>
                <a:moveTo>
                  <a:pt x="3267876" y="3600858"/>
                </a:moveTo>
                <a:lnTo>
                  <a:pt x="3270616" y="3602079"/>
                </a:lnTo>
                <a:lnTo>
                  <a:pt x="3273648" y="3603575"/>
                </a:lnTo>
                <a:lnTo>
                  <a:pt x="3276195" y="3606121"/>
                </a:lnTo>
                <a:lnTo>
                  <a:pt x="3277880" y="3610097"/>
                </a:lnTo>
                <a:lnTo>
                  <a:pt x="3279471" y="3614731"/>
                </a:lnTo>
                <a:lnTo>
                  <a:pt x="3280954" y="3620039"/>
                </a:lnTo>
                <a:lnTo>
                  <a:pt x="3281401" y="3625818"/>
                </a:lnTo>
                <a:lnTo>
                  <a:pt x="3281745" y="3632265"/>
                </a:lnTo>
                <a:lnTo>
                  <a:pt x="3281330" y="3639473"/>
                </a:lnTo>
                <a:lnTo>
                  <a:pt x="3279685" y="3646212"/>
                </a:lnTo>
                <a:lnTo>
                  <a:pt x="3277659" y="3653332"/>
                </a:lnTo>
                <a:lnTo>
                  <a:pt x="3275454" y="3657234"/>
                </a:lnTo>
                <a:lnTo>
                  <a:pt x="3273267" y="3658856"/>
                </a:lnTo>
                <a:lnTo>
                  <a:pt x="3272417" y="3658007"/>
                </a:lnTo>
                <a:lnTo>
                  <a:pt x="3271665" y="3656497"/>
                </a:lnTo>
                <a:lnTo>
                  <a:pt x="3271616" y="3648054"/>
                </a:lnTo>
                <a:lnTo>
                  <a:pt x="3271958" y="3636958"/>
                </a:lnTo>
                <a:lnTo>
                  <a:pt x="3271417" y="3631840"/>
                </a:lnTo>
                <a:lnTo>
                  <a:pt x="3271255" y="3626343"/>
                </a:lnTo>
                <a:lnTo>
                  <a:pt x="3269665" y="3621707"/>
                </a:lnTo>
                <a:lnTo>
                  <a:pt x="3267879" y="3618399"/>
                </a:lnTo>
                <a:lnTo>
                  <a:pt x="3265615" y="3616135"/>
                </a:lnTo>
                <a:lnTo>
                  <a:pt x="3264105" y="3615382"/>
                </a:lnTo>
                <a:lnTo>
                  <a:pt x="3262590" y="3614633"/>
                </a:lnTo>
                <a:lnTo>
                  <a:pt x="3259935" y="3615023"/>
                </a:lnTo>
                <a:lnTo>
                  <a:pt x="3257558" y="3615702"/>
                </a:lnTo>
                <a:lnTo>
                  <a:pt x="3254991" y="3617703"/>
                </a:lnTo>
                <a:lnTo>
                  <a:pt x="3251853" y="3619144"/>
                </a:lnTo>
                <a:lnTo>
                  <a:pt x="3255112" y="3612489"/>
                </a:lnTo>
                <a:lnTo>
                  <a:pt x="3258453" y="3607449"/>
                </a:lnTo>
                <a:lnTo>
                  <a:pt x="3261604" y="3603733"/>
                </a:lnTo>
                <a:lnTo>
                  <a:pt x="3265119" y="3601916"/>
                </a:lnTo>
                <a:close/>
                <a:moveTo>
                  <a:pt x="3389589" y="3492740"/>
                </a:moveTo>
                <a:lnTo>
                  <a:pt x="3393076" y="3493291"/>
                </a:lnTo>
                <a:lnTo>
                  <a:pt x="3394885" y="3494366"/>
                </a:lnTo>
                <a:lnTo>
                  <a:pt x="3397637" y="3495650"/>
                </a:lnTo>
                <a:lnTo>
                  <a:pt x="3398633" y="3498114"/>
                </a:lnTo>
                <a:lnTo>
                  <a:pt x="3400285" y="3500500"/>
                </a:lnTo>
                <a:lnTo>
                  <a:pt x="3401124" y="3504274"/>
                </a:lnTo>
                <a:lnTo>
                  <a:pt x="3402149" y="3511900"/>
                </a:lnTo>
                <a:lnTo>
                  <a:pt x="3401781" y="3520342"/>
                </a:lnTo>
                <a:lnTo>
                  <a:pt x="3400527" y="3538897"/>
                </a:lnTo>
                <a:lnTo>
                  <a:pt x="3398930" y="3538765"/>
                </a:lnTo>
                <a:lnTo>
                  <a:pt x="3397042" y="3538346"/>
                </a:lnTo>
                <a:lnTo>
                  <a:pt x="3396046" y="3535881"/>
                </a:lnTo>
                <a:lnTo>
                  <a:pt x="3395260" y="3534361"/>
                </a:lnTo>
                <a:lnTo>
                  <a:pt x="3394944" y="3528909"/>
                </a:lnTo>
                <a:lnTo>
                  <a:pt x="3393895" y="3524191"/>
                </a:lnTo>
                <a:lnTo>
                  <a:pt x="3393920" y="3521283"/>
                </a:lnTo>
                <a:lnTo>
                  <a:pt x="3392768" y="3520129"/>
                </a:lnTo>
                <a:lnTo>
                  <a:pt x="3391823" y="3519919"/>
                </a:lnTo>
                <a:lnTo>
                  <a:pt x="3390225" y="3519788"/>
                </a:lnTo>
                <a:lnTo>
                  <a:pt x="3389490" y="3520522"/>
                </a:lnTo>
                <a:lnTo>
                  <a:pt x="3388311" y="3522277"/>
                </a:lnTo>
                <a:lnTo>
                  <a:pt x="3387788" y="3523954"/>
                </a:lnTo>
                <a:lnTo>
                  <a:pt x="3387263" y="3525634"/>
                </a:lnTo>
                <a:lnTo>
                  <a:pt x="3385377" y="3525212"/>
                </a:lnTo>
                <a:lnTo>
                  <a:pt x="3384224" y="3524058"/>
                </a:lnTo>
                <a:lnTo>
                  <a:pt x="3382493" y="3522328"/>
                </a:lnTo>
                <a:lnTo>
                  <a:pt x="3381653" y="3518555"/>
                </a:lnTo>
                <a:lnTo>
                  <a:pt x="3381181" y="3514414"/>
                </a:lnTo>
                <a:lnTo>
                  <a:pt x="3381049" y="3504741"/>
                </a:lnTo>
                <a:lnTo>
                  <a:pt x="3381203" y="3495360"/>
                </a:lnTo>
                <a:lnTo>
                  <a:pt x="3385581" y="3493865"/>
                </a:lnTo>
                <a:close/>
                <a:moveTo>
                  <a:pt x="3272668" y="3402376"/>
                </a:moveTo>
                <a:lnTo>
                  <a:pt x="3276163" y="3402777"/>
                </a:lnTo>
                <a:lnTo>
                  <a:pt x="3278776" y="3404617"/>
                </a:lnTo>
                <a:lnTo>
                  <a:pt x="3280447" y="3406287"/>
                </a:lnTo>
                <a:lnTo>
                  <a:pt x="3282286" y="3408900"/>
                </a:lnTo>
                <a:lnTo>
                  <a:pt x="3283076" y="3412008"/>
                </a:lnTo>
                <a:lnTo>
                  <a:pt x="3284435" y="3419554"/>
                </a:lnTo>
                <a:lnTo>
                  <a:pt x="3283972" y="3428366"/>
                </a:lnTo>
                <a:lnTo>
                  <a:pt x="3284729" y="3437629"/>
                </a:lnTo>
                <a:lnTo>
                  <a:pt x="3284652" y="3446055"/>
                </a:lnTo>
                <a:lnTo>
                  <a:pt x="3286012" y="3453601"/>
                </a:lnTo>
                <a:lnTo>
                  <a:pt x="3257376" y="3460529"/>
                </a:lnTo>
                <a:lnTo>
                  <a:pt x="3258752" y="3458040"/>
                </a:lnTo>
                <a:lnTo>
                  <a:pt x="3260406" y="3455828"/>
                </a:lnTo>
                <a:lnTo>
                  <a:pt x="3263097" y="3449241"/>
                </a:lnTo>
                <a:lnTo>
                  <a:pt x="3264844" y="3442485"/>
                </a:lnTo>
                <a:lnTo>
                  <a:pt x="3266701" y="3435062"/>
                </a:lnTo>
                <a:lnTo>
                  <a:pt x="3267692" y="3419042"/>
                </a:lnTo>
                <a:lnTo>
                  <a:pt x="3269346" y="3402915"/>
                </a:lnTo>
                <a:close/>
                <a:moveTo>
                  <a:pt x="3436830" y="3138894"/>
                </a:moveTo>
                <a:lnTo>
                  <a:pt x="3440485" y="3140291"/>
                </a:lnTo>
                <a:lnTo>
                  <a:pt x="3444419" y="3141970"/>
                </a:lnTo>
                <a:lnTo>
                  <a:pt x="3447602" y="3144399"/>
                </a:lnTo>
                <a:lnTo>
                  <a:pt x="3450504" y="3146549"/>
                </a:lnTo>
                <a:lnTo>
                  <a:pt x="3453215" y="3150011"/>
                </a:lnTo>
                <a:lnTo>
                  <a:pt x="3455925" y="3153476"/>
                </a:lnTo>
                <a:lnTo>
                  <a:pt x="3457228" y="3157785"/>
                </a:lnTo>
                <a:lnTo>
                  <a:pt x="3458810" y="3162377"/>
                </a:lnTo>
                <a:lnTo>
                  <a:pt x="3460566" y="3172407"/>
                </a:lnTo>
                <a:lnTo>
                  <a:pt x="3462037" y="3184408"/>
                </a:lnTo>
                <a:lnTo>
                  <a:pt x="3461440" y="3197352"/>
                </a:lnTo>
                <a:lnTo>
                  <a:pt x="3460277" y="3211985"/>
                </a:lnTo>
                <a:lnTo>
                  <a:pt x="3447802" y="3176191"/>
                </a:lnTo>
                <a:lnTo>
                  <a:pt x="3442033" y="3158387"/>
                </a:lnTo>
                <a:close/>
                <a:moveTo>
                  <a:pt x="3139891" y="3048559"/>
                </a:moveTo>
                <a:lnTo>
                  <a:pt x="3142762" y="3049056"/>
                </a:lnTo>
                <a:lnTo>
                  <a:pt x="3143884" y="3050178"/>
                </a:lnTo>
                <a:lnTo>
                  <a:pt x="3144497" y="3052372"/>
                </a:lnTo>
                <a:lnTo>
                  <a:pt x="3144828" y="3054286"/>
                </a:lnTo>
                <a:lnTo>
                  <a:pt x="3143578" y="3057781"/>
                </a:lnTo>
                <a:lnTo>
                  <a:pt x="3142723" y="3060882"/>
                </a:lnTo>
                <a:lnTo>
                  <a:pt x="3139826" y="3068269"/>
                </a:lnTo>
                <a:lnTo>
                  <a:pt x="3136139" y="3076446"/>
                </a:lnTo>
                <a:lnTo>
                  <a:pt x="3133128" y="3084509"/>
                </a:lnTo>
                <a:lnTo>
                  <a:pt x="3130792" y="3092457"/>
                </a:lnTo>
                <a:lnTo>
                  <a:pt x="3130103" y="3096514"/>
                </a:lnTo>
                <a:lnTo>
                  <a:pt x="3130205" y="3099779"/>
                </a:lnTo>
                <a:lnTo>
                  <a:pt x="3127501" y="3100239"/>
                </a:lnTo>
                <a:lnTo>
                  <a:pt x="3125306" y="3099626"/>
                </a:lnTo>
                <a:lnTo>
                  <a:pt x="3123903" y="3098224"/>
                </a:lnTo>
                <a:lnTo>
                  <a:pt x="3123291" y="3096030"/>
                </a:lnTo>
                <a:lnTo>
                  <a:pt x="3122793" y="3093159"/>
                </a:lnTo>
                <a:lnTo>
                  <a:pt x="3122692" y="3089893"/>
                </a:lnTo>
                <a:lnTo>
                  <a:pt x="3122883" y="3082966"/>
                </a:lnTo>
                <a:lnTo>
                  <a:pt x="3125360" y="3066458"/>
                </a:lnTo>
                <a:lnTo>
                  <a:pt x="3126343" y="3058740"/>
                </a:lnTo>
                <a:lnTo>
                  <a:pt x="3125169" y="3055985"/>
                </a:lnTo>
                <a:lnTo>
                  <a:pt x="3125348" y="3052999"/>
                </a:lnTo>
                <a:lnTo>
                  <a:pt x="3129903" y="3055180"/>
                </a:lnTo>
                <a:lnTo>
                  <a:pt x="3132096" y="3055792"/>
                </a:lnTo>
                <a:lnTo>
                  <a:pt x="3134010" y="3056125"/>
                </a:lnTo>
                <a:lnTo>
                  <a:pt x="3136434" y="3055383"/>
                </a:lnTo>
                <a:lnTo>
                  <a:pt x="3137225" y="3054592"/>
                </a:lnTo>
                <a:lnTo>
                  <a:pt x="3139037" y="3051659"/>
                </a:lnTo>
                <a:close/>
                <a:moveTo>
                  <a:pt x="3406231" y="3031941"/>
                </a:moveTo>
                <a:lnTo>
                  <a:pt x="3408584" y="3033491"/>
                </a:lnTo>
                <a:lnTo>
                  <a:pt x="3409979" y="3034885"/>
                </a:lnTo>
                <a:lnTo>
                  <a:pt x="3411529" y="3037239"/>
                </a:lnTo>
                <a:lnTo>
                  <a:pt x="3411998" y="3040113"/>
                </a:lnTo>
                <a:lnTo>
                  <a:pt x="3413375" y="3047102"/>
                </a:lnTo>
                <a:lnTo>
                  <a:pt x="3415430" y="3053968"/>
                </a:lnTo>
                <a:lnTo>
                  <a:pt x="3416458" y="3057400"/>
                </a:lnTo>
                <a:lnTo>
                  <a:pt x="3418009" y="3059753"/>
                </a:lnTo>
                <a:lnTo>
                  <a:pt x="3420797" y="3062541"/>
                </a:lnTo>
                <a:lnTo>
                  <a:pt x="3424109" y="3064248"/>
                </a:lnTo>
                <a:lnTo>
                  <a:pt x="3427942" y="3064875"/>
                </a:lnTo>
                <a:lnTo>
                  <a:pt x="3433534" y="3064859"/>
                </a:lnTo>
                <a:lnTo>
                  <a:pt x="3432523" y="3081483"/>
                </a:lnTo>
                <a:lnTo>
                  <a:pt x="3430764" y="3082126"/>
                </a:lnTo>
                <a:lnTo>
                  <a:pt x="3428324" y="3082893"/>
                </a:lnTo>
                <a:lnTo>
                  <a:pt x="3427120" y="3084097"/>
                </a:lnTo>
                <a:lnTo>
                  <a:pt x="3426598" y="3085176"/>
                </a:lnTo>
                <a:lnTo>
                  <a:pt x="3425029" y="3088418"/>
                </a:lnTo>
                <a:lnTo>
                  <a:pt x="3424575" y="3092775"/>
                </a:lnTo>
                <a:lnTo>
                  <a:pt x="3421005" y="3085195"/>
                </a:lnTo>
                <a:lnTo>
                  <a:pt x="3417309" y="3078295"/>
                </a:lnTo>
                <a:lnTo>
                  <a:pt x="3408999" y="3065975"/>
                </a:lnTo>
                <a:lnTo>
                  <a:pt x="3405585" y="3059352"/>
                </a:lnTo>
                <a:lnTo>
                  <a:pt x="3402691" y="3051651"/>
                </a:lnTo>
                <a:lnTo>
                  <a:pt x="3400323" y="3042868"/>
                </a:lnTo>
                <a:lnTo>
                  <a:pt x="3398754" y="3033284"/>
                </a:lnTo>
                <a:lnTo>
                  <a:pt x="3403234" y="3032150"/>
                </a:lnTo>
                <a:close/>
                <a:moveTo>
                  <a:pt x="3495171" y="2405784"/>
                </a:moveTo>
                <a:lnTo>
                  <a:pt x="3494915" y="2593593"/>
                </a:lnTo>
                <a:lnTo>
                  <a:pt x="3494585" y="2638150"/>
                </a:lnTo>
                <a:lnTo>
                  <a:pt x="3492700" y="2674187"/>
                </a:lnTo>
                <a:lnTo>
                  <a:pt x="3489143" y="2744927"/>
                </a:lnTo>
                <a:lnTo>
                  <a:pt x="3486251" y="2815561"/>
                </a:lnTo>
                <a:lnTo>
                  <a:pt x="3484588" y="2886647"/>
                </a:lnTo>
                <a:lnTo>
                  <a:pt x="3483272" y="2959625"/>
                </a:lnTo>
                <a:lnTo>
                  <a:pt x="3483699" y="3035898"/>
                </a:lnTo>
                <a:lnTo>
                  <a:pt x="3480472" y="3035766"/>
                </a:lnTo>
                <a:lnTo>
                  <a:pt x="3477912" y="3035527"/>
                </a:lnTo>
                <a:lnTo>
                  <a:pt x="3476019" y="3035180"/>
                </a:lnTo>
                <a:lnTo>
                  <a:pt x="3474619" y="3033781"/>
                </a:lnTo>
                <a:lnTo>
                  <a:pt x="3471540" y="3030701"/>
                </a:lnTo>
                <a:lnTo>
                  <a:pt x="3470288" y="3026355"/>
                </a:lnTo>
                <a:lnTo>
                  <a:pt x="3469422" y="3021621"/>
                </a:lnTo>
                <a:lnTo>
                  <a:pt x="3468946" y="3016500"/>
                </a:lnTo>
                <a:lnTo>
                  <a:pt x="3469736" y="3009551"/>
                </a:lnTo>
                <a:lnTo>
                  <a:pt x="3470700" y="3003548"/>
                </a:lnTo>
                <a:lnTo>
                  <a:pt x="3472839" y="2990212"/>
                </a:lnTo>
                <a:lnTo>
                  <a:pt x="3474660" y="2978874"/>
                </a:lnTo>
                <a:lnTo>
                  <a:pt x="3474849" y="2973646"/>
                </a:lnTo>
                <a:lnTo>
                  <a:pt x="3474824" y="2969752"/>
                </a:lnTo>
                <a:lnTo>
                  <a:pt x="3473745" y="2966352"/>
                </a:lnTo>
                <a:lnTo>
                  <a:pt x="3471786" y="2964392"/>
                </a:lnTo>
                <a:lnTo>
                  <a:pt x="3468518" y="2966541"/>
                </a:lnTo>
                <a:lnTo>
                  <a:pt x="3465742" y="2967636"/>
                </a:lnTo>
                <a:lnTo>
                  <a:pt x="3463034" y="2970345"/>
                </a:lnTo>
                <a:lnTo>
                  <a:pt x="3461379" y="2972560"/>
                </a:lnTo>
                <a:lnTo>
                  <a:pt x="3459510" y="2976108"/>
                </a:lnTo>
                <a:lnTo>
                  <a:pt x="3458415" y="2978883"/>
                </a:lnTo>
                <a:lnTo>
                  <a:pt x="3456958" y="2985938"/>
                </a:lnTo>
                <a:lnTo>
                  <a:pt x="3455673" y="2993941"/>
                </a:lnTo>
                <a:lnTo>
                  <a:pt x="3456003" y="3002010"/>
                </a:lnTo>
                <a:lnTo>
                  <a:pt x="3455221" y="3019027"/>
                </a:lnTo>
                <a:lnTo>
                  <a:pt x="3452875" y="3017455"/>
                </a:lnTo>
                <a:lnTo>
                  <a:pt x="3449474" y="3016377"/>
                </a:lnTo>
                <a:lnTo>
                  <a:pt x="3446460" y="3014911"/>
                </a:lnTo>
                <a:lnTo>
                  <a:pt x="3443514" y="3015058"/>
                </a:lnTo>
                <a:lnTo>
                  <a:pt x="3439792" y="3015981"/>
                </a:lnTo>
                <a:lnTo>
                  <a:pt x="3436909" y="3017744"/>
                </a:lnTo>
                <a:lnTo>
                  <a:pt x="3435749" y="3018904"/>
                </a:lnTo>
                <a:lnTo>
                  <a:pt x="3434762" y="3021011"/>
                </a:lnTo>
                <a:lnTo>
                  <a:pt x="3434268" y="3022065"/>
                </a:lnTo>
                <a:lnTo>
                  <a:pt x="3433839" y="3024733"/>
                </a:lnTo>
                <a:lnTo>
                  <a:pt x="3428800" y="3019695"/>
                </a:lnTo>
                <a:lnTo>
                  <a:pt x="3425870" y="3013668"/>
                </a:lnTo>
                <a:lnTo>
                  <a:pt x="3424272" y="3007427"/>
                </a:lnTo>
                <a:lnTo>
                  <a:pt x="3424289" y="3001252"/>
                </a:lnTo>
                <a:lnTo>
                  <a:pt x="3425186" y="2993637"/>
                </a:lnTo>
                <a:lnTo>
                  <a:pt x="3426257" y="2986967"/>
                </a:lnTo>
                <a:lnTo>
                  <a:pt x="3431387" y="2971200"/>
                </a:lnTo>
                <a:lnTo>
                  <a:pt x="3436622" y="2954768"/>
                </a:lnTo>
                <a:lnTo>
                  <a:pt x="3438960" y="2946271"/>
                </a:lnTo>
                <a:lnTo>
                  <a:pt x="3441405" y="2937108"/>
                </a:lnTo>
                <a:lnTo>
                  <a:pt x="3442131" y="2928545"/>
                </a:lnTo>
                <a:lnTo>
                  <a:pt x="3441348" y="2919250"/>
                </a:lnTo>
                <a:lnTo>
                  <a:pt x="3440565" y="2909955"/>
                </a:lnTo>
                <a:lnTo>
                  <a:pt x="3438169" y="2900593"/>
                </a:lnTo>
                <a:lnTo>
                  <a:pt x="3433683" y="2912358"/>
                </a:lnTo>
                <a:lnTo>
                  <a:pt x="3428462" y="2922618"/>
                </a:lnTo>
                <a:lnTo>
                  <a:pt x="3423737" y="2931822"/>
                </a:lnTo>
                <a:lnTo>
                  <a:pt x="3418905" y="2941693"/>
                </a:lnTo>
                <a:lnTo>
                  <a:pt x="3414244" y="2952512"/>
                </a:lnTo>
                <a:lnTo>
                  <a:pt x="3412614" y="2958620"/>
                </a:lnTo>
                <a:lnTo>
                  <a:pt x="3410597" y="2965116"/>
                </a:lnTo>
                <a:lnTo>
                  <a:pt x="3409033" y="2972839"/>
                </a:lnTo>
                <a:lnTo>
                  <a:pt x="3407469" y="2980562"/>
                </a:lnTo>
                <a:lnTo>
                  <a:pt x="3406637" y="2989791"/>
                </a:lnTo>
                <a:lnTo>
                  <a:pt x="3405698" y="2999688"/>
                </a:lnTo>
                <a:lnTo>
                  <a:pt x="3403731" y="2987658"/>
                </a:lnTo>
                <a:lnTo>
                  <a:pt x="3401376" y="2976017"/>
                </a:lnTo>
                <a:lnTo>
                  <a:pt x="3400076" y="2963881"/>
                </a:lnTo>
                <a:lnTo>
                  <a:pt x="3399441" y="2951640"/>
                </a:lnTo>
                <a:lnTo>
                  <a:pt x="3398700" y="2940062"/>
                </a:lnTo>
                <a:lnTo>
                  <a:pt x="3399013" y="2927993"/>
                </a:lnTo>
                <a:lnTo>
                  <a:pt x="3399605" y="2916203"/>
                </a:lnTo>
                <a:lnTo>
                  <a:pt x="3401359" y="2903253"/>
                </a:lnTo>
                <a:lnTo>
                  <a:pt x="3402339" y="2891075"/>
                </a:lnTo>
                <a:lnTo>
                  <a:pt x="3405039" y="2878298"/>
                </a:lnTo>
                <a:lnTo>
                  <a:pt x="3407461" y="2865240"/>
                </a:lnTo>
                <a:lnTo>
                  <a:pt x="3410547" y="2852075"/>
                </a:lnTo>
                <a:lnTo>
                  <a:pt x="3413635" y="2838910"/>
                </a:lnTo>
                <a:lnTo>
                  <a:pt x="3418163" y="2824864"/>
                </a:lnTo>
                <a:lnTo>
                  <a:pt x="3427887" y="2796665"/>
                </a:lnTo>
                <a:lnTo>
                  <a:pt x="3422041" y="2804751"/>
                </a:lnTo>
                <a:lnTo>
                  <a:pt x="3419010" y="2809460"/>
                </a:lnTo>
                <a:lnTo>
                  <a:pt x="3416302" y="2812169"/>
                </a:lnTo>
                <a:lnTo>
                  <a:pt x="3415529" y="2812942"/>
                </a:lnTo>
                <a:lnTo>
                  <a:pt x="3414969" y="2812383"/>
                </a:lnTo>
                <a:lnTo>
                  <a:pt x="3413849" y="2811263"/>
                </a:lnTo>
                <a:lnTo>
                  <a:pt x="3414277" y="2808596"/>
                </a:lnTo>
                <a:lnTo>
                  <a:pt x="3415668" y="2799926"/>
                </a:lnTo>
                <a:lnTo>
                  <a:pt x="3418155" y="2788482"/>
                </a:lnTo>
                <a:lnTo>
                  <a:pt x="3419506" y="2782092"/>
                </a:lnTo>
                <a:lnTo>
                  <a:pt x="3419695" y="2776864"/>
                </a:lnTo>
                <a:lnTo>
                  <a:pt x="3419324" y="2771077"/>
                </a:lnTo>
                <a:lnTo>
                  <a:pt x="3418740" y="2766622"/>
                </a:lnTo>
                <a:lnTo>
                  <a:pt x="3416822" y="2762382"/>
                </a:lnTo>
                <a:lnTo>
                  <a:pt x="3416089" y="2760876"/>
                </a:lnTo>
                <a:lnTo>
                  <a:pt x="3414303" y="2759862"/>
                </a:lnTo>
                <a:lnTo>
                  <a:pt x="3415676" y="2757369"/>
                </a:lnTo>
                <a:lnTo>
                  <a:pt x="3417224" y="2755821"/>
                </a:lnTo>
                <a:lnTo>
                  <a:pt x="3418666" y="2754939"/>
                </a:lnTo>
                <a:lnTo>
                  <a:pt x="3419333" y="2754832"/>
                </a:lnTo>
                <a:lnTo>
                  <a:pt x="3422067" y="2756017"/>
                </a:lnTo>
                <a:lnTo>
                  <a:pt x="3423532" y="2759031"/>
                </a:lnTo>
                <a:lnTo>
                  <a:pt x="3425986" y="2759937"/>
                </a:lnTo>
                <a:lnTo>
                  <a:pt x="3426932" y="2760109"/>
                </a:lnTo>
                <a:lnTo>
                  <a:pt x="3428373" y="2759229"/>
                </a:lnTo>
                <a:lnTo>
                  <a:pt x="3430307" y="2757294"/>
                </a:lnTo>
                <a:lnTo>
                  <a:pt x="3431963" y="2755079"/>
                </a:lnTo>
                <a:lnTo>
                  <a:pt x="3433939" y="2750864"/>
                </a:lnTo>
                <a:lnTo>
                  <a:pt x="3436516" y="2744928"/>
                </a:lnTo>
                <a:lnTo>
                  <a:pt x="3415759" y="2726494"/>
                </a:lnTo>
                <a:lnTo>
                  <a:pt x="3420939" y="2718516"/>
                </a:lnTo>
                <a:lnTo>
                  <a:pt x="3425278" y="2709697"/>
                </a:lnTo>
                <a:lnTo>
                  <a:pt x="3428950" y="2700987"/>
                </a:lnTo>
                <a:lnTo>
                  <a:pt x="3432062" y="2691716"/>
                </a:lnTo>
                <a:lnTo>
                  <a:pt x="3434227" y="2682273"/>
                </a:lnTo>
                <a:lnTo>
                  <a:pt x="3435058" y="2673043"/>
                </a:lnTo>
                <a:lnTo>
                  <a:pt x="3436171" y="2664093"/>
                </a:lnTo>
                <a:lnTo>
                  <a:pt x="3436442" y="2654304"/>
                </a:lnTo>
                <a:lnTo>
                  <a:pt x="3435627" y="2631045"/>
                </a:lnTo>
                <a:lnTo>
                  <a:pt x="3433865" y="2607614"/>
                </a:lnTo>
                <a:lnTo>
                  <a:pt x="3432277" y="2585129"/>
                </a:lnTo>
                <a:lnTo>
                  <a:pt x="3432021" y="2562430"/>
                </a:lnTo>
                <a:lnTo>
                  <a:pt x="3436369" y="2563681"/>
                </a:lnTo>
                <a:lnTo>
                  <a:pt x="3440501" y="2566266"/>
                </a:lnTo>
                <a:lnTo>
                  <a:pt x="3444355" y="2568572"/>
                </a:lnTo>
                <a:lnTo>
                  <a:pt x="3448100" y="2571545"/>
                </a:lnTo>
                <a:lnTo>
                  <a:pt x="3450513" y="2574730"/>
                </a:lnTo>
                <a:lnTo>
                  <a:pt x="3452711" y="2579250"/>
                </a:lnTo>
                <a:lnTo>
                  <a:pt x="3454909" y="2583770"/>
                </a:lnTo>
                <a:lnTo>
                  <a:pt x="3456333" y="2589065"/>
                </a:lnTo>
                <a:lnTo>
                  <a:pt x="3458903" y="2599372"/>
                </a:lnTo>
                <a:lnTo>
                  <a:pt x="3459535" y="2611615"/>
                </a:lnTo>
                <a:lnTo>
                  <a:pt x="3460064" y="2624525"/>
                </a:lnTo>
                <a:lnTo>
                  <a:pt x="3459816" y="2638209"/>
                </a:lnTo>
                <a:lnTo>
                  <a:pt x="3458729" y="2651052"/>
                </a:lnTo>
                <a:lnTo>
                  <a:pt x="3457470" y="2662949"/>
                </a:lnTo>
                <a:lnTo>
                  <a:pt x="3455098" y="2683796"/>
                </a:lnTo>
                <a:lnTo>
                  <a:pt x="3454934" y="2692919"/>
                </a:lnTo>
                <a:lnTo>
                  <a:pt x="3454876" y="2701373"/>
                </a:lnTo>
                <a:lnTo>
                  <a:pt x="3456754" y="2707894"/>
                </a:lnTo>
                <a:lnTo>
                  <a:pt x="3457551" y="2711016"/>
                </a:lnTo>
                <a:lnTo>
                  <a:pt x="3459404" y="2713641"/>
                </a:lnTo>
                <a:lnTo>
                  <a:pt x="3462886" y="2710159"/>
                </a:lnTo>
                <a:lnTo>
                  <a:pt x="3466584" y="2705342"/>
                </a:lnTo>
                <a:lnTo>
                  <a:pt x="3469507" y="2701299"/>
                </a:lnTo>
                <a:lnTo>
                  <a:pt x="3471763" y="2697363"/>
                </a:lnTo>
                <a:lnTo>
                  <a:pt x="3473738" y="2693149"/>
                </a:lnTo>
                <a:lnTo>
                  <a:pt x="3475822" y="2688266"/>
                </a:lnTo>
                <a:lnTo>
                  <a:pt x="3477237" y="2683491"/>
                </a:lnTo>
                <a:lnTo>
                  <a:pt x="3477881" y="2679489"/>
                </a:lnTo>
                <a:lnTo>
                  <a:pt x="3479593" y="2668819"/>
                </a:lnTo>
                <a:lnTo>
                  <a:pt x="3479798" y="2657417"/>
                </a:lnTo>
                <a:lnTo>
                  <a:pt x="3479337" y="2646121"/>
                </a:lnTo>
                <a:lnTo>
                  <a:pt x="3478530" y="2632931"/>
                </a:lnTo>
                <a:lnTo>
                  <a:pt x="3476119" y="2603431"/>
                </a:lnTo>
                <a:lnTo>
                  <a:pt x="3474965" y="2588348"/>
                </a:lnTo>
                <a:lnTo>
                  <a:pt x="3474480" y="2573158"/>
                </a:lnTo>
                <a:lnTo>
                  <a:pt x="3474941" y="2558140"/>
                </a:lnTo>
                <a:lnTo>
                  <a:pt x="3475575" y="2544070"/>
                </a:lnTo>
                <a:lnTo>
                  <a:pt x="3478597" y="2529291"/>
                </a:lnTo>
                <a:lnTo>
                  <a:pt x="3480161" y="2521567"/>
                </a:lnTo>
                <a:lnTo>
                  <a:pt x="3482564" y="2514686"/>
                </a:lnTo>
                <a:lnTo>
                  <a:pt x="3480968" y="2508444"/>
                </a:lnTo>
                <a:lnTo>
                  <a:pt x="3479050" y="2504204"/>
                </a:lnTo>
                <a:lnTo>
                  <a:pt x="3476918" y="2501298"/>
                </a:lnTo>
                <a:lnTo>
                  <a:pt x="3474571" y="2499725"/>
                </a:lnTo>
                <a:lnTo>
                  <a:pt x="3471903" y="2500154"/>
                </a:lnTo>
                <a:lnTo>
                  <a:pt x="3469236" y="2500581"/>
                </a:lnTo>
                <a:lnTo>
                  <a:pt x="3466247" y="2503012"/>
                </a:lnTo>
                <a:lnTo>
                  <a:pt x="3463086" y="2504492"/>
                </a:lnTo>
                <a:lnTo>
                  <a:pt x="3456721" y="2509737"/>
                </a:lnTo>
                <a:lnTo>
                  <a:pt x="3453839" y="2511499"/>
                </a:lnTo>
                <a:lnTo>
                  <a:pt x="3450011" y="2513088"/>
                </a:lnTo>
                <a:lnTo>
                  <a:pt x="3446956" y="2513903"/>
                </a:lnTo>
                <a:lnTo>
                  <a:pt x="3444396" y="2513665"/>
                </a:lnTo>
                <a:lnTo>
                  <a:pt x="3440995" y="2512587"/>
                </a:lnTo>
                <a:lnTo>
                  <a:pt x="3438689" y="2508734"/>
                </a:lnTo>
                <a:lnTo>
                  <a:pt x="3444585" y="2482123"/>
                </a:lnTo>
                <a:lnTo>
                  <a:pt x="3446832" y="2468118"/>
                </a:lnTo>
                <a:lnTo>
                  <a:pt x="3449081" y="2454113"/>
                </a:lnTo>
                <a:lnTo>
                  <a:pt x="3450151" y="2447445"/>
                </a:lnTo>
                <a:lnTo>
                  <a:pt x="3450168" y="2441269"/>
                </a:lnTo>
                <a:lnTo>
                  <a:pt x="3449130" y="2435589"/>
                </a:lnTo>
                <a:lnTo>
                  <a:pt x="3448759" y="2429801"/>
                </a:lnTo>
                <a:lnTo>
                  <a:pt x="3446455" y="2425948"/>
                </a:lnTo>
                <a:lnTo>
                  <a:pt x="3444536" y="2421708"/>
                </a:lnTo>
                <a:lnTo>
                  <a:pt x="3441177" y="2418348"/>
                </a:lnTo>
                <a:lnTo>
                  <a:pt x="3437218" y="2416710"/>
                </a:lnTo>
                <a:lnTo>
                  <a:pt x="3439967" y="2411721"/>
                </a:lnTo>
                <a:lnTo>
                  <a:pt x="3441729" y="2408839"/>
                </a:lnTo>
                <a:lnTo>
                  <a:pt x="3443450" y="2408238"/>
                </a:lnTo>
                <a:lnTo>
                  <a:pt x="3444116" y="2408131"/>
                </a:lnTo>
                <a:lnTo>
                  <a:pt x="3446676" y="2408370"/>
                </a:lnTo>
                <a:lnTo>
                  <a:pt x="3449302" y="2410223"/>
                </a:lnTo>
                <a:lnTo>
                  <a:pt x="3451436" y="2413128"/>
                </a:lnTo>
                <a:lnTo>
                  <a:pt x="3453634" y="2417649"/>
                </a:lnTo>
                <a:lnTo>
                  <a:pt x="3455445" y="2422556"/>
                </a:lnTo>
                <a:lnTo>
                  <a:pt x="3457150" y="2428129"/>
                </a:lnTo>
                <a:lnTo>
                  <a:pt x="3458640" y="2435037"/>
                </a:lnTo>
                <a:lnTo>
                  <a:pt x="3460410" y="2442224"/>
                </a:lnTo>
                <a:lnTo>
                  <a:pt x="3460460" y="2450012"/>
                </a:lnTo>
                <a:lnTo>
                  <a:pt x="3461175" y="2457695"/>
                </a:lnTo>
                <a:lnTo>
                  <a:pt x="3461612" y="2465097"/>
                </a:lnTo>
                <a:lnTo>
                  <a:pt x="3460887" y="2473659"/>
                </a:lnTo>
                <a:lnTo>
                  <a:pt x="3459989" y="2481276"/>
                </a:lnTo>
                <a:lnTo>
                  <a:pt x="3462591" y="2479233"/>
                </a:lnTo>
                <a:lnTo>
                  <a:pt x="3463859" y="2477406"/>
                </a:lnTo>
                <a:lnTo>
                  <a:pt x="3464954" y="2474631"/>
                </a:lnTo>
                <a:lnTo>
                  <a:pt x="3465490" y="2471296"/>
                </a:lnTo>
                <a:lnTo>
                  <a:pt x="3465893" y="2464734"/>
                </a:lnTo>
                <a:lnTo>
                  <a:pt x="3467070" y="2457398"/>
                </a:lnTo>
                <a:lnTo>
                  <a:pt x="3469351" y="2457358"/>
                </a:lnTo>
                <a:lnTo>
                  <a:pt x="3470858" y="2458090"/>
                </a:lnTo>
                <a:lnTo>
                  <a:pt x="3472150" y="2460157"/>
                </a:lnTo>
                <a:lnTo>
                  <a:pt x="3472669" y="2462997"/>
                </a:lnTo>
                <a:lnTo>
                  <a:pt x="3473492" y="2470012"/>
                </a:lnTo>
                <a:lnTo>
                  <a:pt x="3474423" y="2476360"/>
                </a:lnTo>
                <a:lnTo>
                  <a:pt x="3476679" y="2472424"/>
                </a:lnTo>
                <a:lnTo>
                  <a:pt x="3478267" y="2468596"/>
                </a:lnTo>
                <a:lnTo>
                  <a:pt x="3481165" y="2460659"/>
                </a:lnTo>
                <a:lnTo>
                  <a:pt x="3483330" y="2451216"/>
                </a:lnTo>
                <a:lnTo>
                  <a:pt x="3485216" y="2441493"/>
                </a:lnTo>
                <a:lnTo>
                  <a:pt x="3486995" y="2432435"/>
                </a:lnTo>
                <a:lnTo>
                  <a:pt x="3489547" y="2422605"/>
                </a:lnTo>
                <a:lnTo>
                  <a:pt x="3492272" y="2413721"/>
                </a:lnTo>
                <a:close/>
                <a:moveTo>
                  <a:pt x="3261442" y="2366863"/>
                </a:moveTo>
                <a:lnTo>
                  <a:pt x="3263815" y="2372350"/>
                </a:lnTo>
                <a:lnTo>
                  <a:pt x="3265687" y="2378896"/>
                </a:lnTo>
                <a:lnTo>
                  <a:pt x="3266891" y="2385549"/>
                </a:lnTo>
                <a:lnTo>
                  <a:pt x="3268656" y="2392764"/>
                </a:lnTo>
                <a:lnTo>
                  <a:pt x="3270629" y="2408752"/>
                </a:lnTo>
                <a:lnTo>
                  <a:pt x="3272105" y="2425798"/>
                </a:lnTo>
                <a:lnTo>
                  <a:pt x="3274276" y="2460671"/>
                </a:lnTo>
                <a:lnTo>
                  <a:pt x="3275859" y="2477049"/>
                </a:lnTo>
                <a:lnTo>
                  <a:pt x="3278048" y="2491697"/>
                </a:lnTo>
                <a:lnTo>
                  <a:pt x="3267828" y="2468242"/>
                </a:lnTo>
                <a:lnTo>
                  <a:pt x="3262678" y="2453747"/>
                </a:lnTo>
                <a:lnTo>
                  <a:pt x="3258025" y="2438194"/>
                </a:lnTo>
                <a:lnTo>
                  <a:pt x="3256478" y="2429638"/>
                </a:lnTo>
                <a:lnTo>
                  <a:pt x="3255211" y="2421364"/>
                </a:lnTo>
                <a:lnTo>
                  <a:pt x="3254225" y="2413370"/>
                </a:lnTo>
                <a:lnTo>
                  <a:pt x="3254126" y="2403928"/>
                </a:lnTo>
                <a:lnTo>
                  <a:pt x="3254588" y="2395046"/>
                </a:lnTo>
                <a:lnTo>
                  <a:pt x="3255719" y="2386057"/>
                </a:lnTo>
                <a:lnTo>
                  <a:pt x="3258192" y="2376849"/>
                </a:lnTo>
                <a:close/>
                <a:moveTo>
                  <a:pt x="3303875" y="2341268"/>
                </a:moveTo>
                <a:lnTo>
                  <a:pt x="3301880" y="2354489"/>
                </a:lnTo>
                <a:lnTo>
                  <a:pt x="3299224" y="2367809"/>
                </a:lnTo>
                <a:lnTo>
                  <a:pt x="3296668" y="2380467"/>
                </a:lnTo>
                <a:lnTo>
                  <a:pt x="3295490" y="2386136"/>
                </a:lnTo>
                <a:lnTo>
                  <a:pt x="3294971" y="2391706"/>
                </a:lnTo>
                <a:lnTo>
                  <a:pt x="3295115" y="2397175"/>
                </a:lnTo>
                <a:lnTo>
                  <a:pt x="3295558" y="2400661"/>
                </a:lnTo>
                <a:lnTo>
                  <a:pt x="3297604" y="2404228"/>
                </a:lnTo>
                <a:lnTo>
                  <a:pt x="3299849" y="2406473"/>
                </a:lnTo>
                <a:lnTo>
                  <a:pt x="3303135" y="2408238"/>
                </a:lnTo>
                <a:lnTo>
                  <a:pt x="3307563" y="2408862"/>
                </a:lnTo>
                <a:lnTo>
                  <a:pt x="3313892" y="2407583"/>
                </a:lnTo>
                <a:lnTo>
                  <a:pt x="3320702" y="2405263"/>
                </a:lnTo>
                <a:lnTo>
                  <a:pt x="3320304" y="2407907"/>
                </a:lnTo>
                <a:lnTo>
                  <a:pt x="3319625" y="2410271"/>
                </a:lnTo>
                <a:lnTo>
                  <a:pt x="3318382" y="2412073"/>
                </a:lnTo>
                <a:lnTo>
                  <a:pt x="3317422" y="2414156"/>
                </a:lnTo>
                <a:lnTo>
                  <a:pt x="3313818" y="2416638"/>
                </a:lnTo>
                <a:lnTo>
                  <a:pt x="3310214" y="2419120"/>
                </a:lnTo>
                <a:lnTo>
                  <a:pt x="3305487" y="2420479"/>
                </a:lnTo>
                <a:lnTo>
                  <a:pt x="3301040" y="2422119"/>
                </a:lnTo>
                <a:lnTo>
                  <a:pt x="3296875" y="2424040"/>
                </a:lnTo>
                <a:lnTo>
                  <a:pt x="3292428" y="2425680"/>
                </a:lnTo>
                <a:lnTo>
                  <a:pt x="3292565" y="2420492"/>
                </a:lnTo>
                <a:lnTo>
                  <a:pt x="3291480" y="2414842"/>
                </a:lnTo>
                <a:lnTo>
                  <a:pt x="3289228" y="2401939"/>
                </a:lnTo>
                <a:lnTo>
                  <a:pt x="3286036" y="2388856"/>
                </a:lnTo>
                <a:lnTo>
                  <a:pt x="3283122" y="2376053"/>
                </a:lnTo>
                <a:lnTo>
                  <a:pt x="3282518" y="2369361"/>
                </a:lnTo>
                <a:lnTo>
                  <a:pt x="3282373" y="2363892"/>
                </a:lnTo>
                <a:lnTo>
                  <a:pt x="3283552" y="2358224"/>
                </a:lnTo>
                <a:lnTo>
                  <a:pt x="3284912" y="2353496"/>
                </a:lnTo>
                <a:lnTo>
                  <a:pt x="3285871" y="2351414"/>
                </a:lnTo>
                <a:lnTo>
                  <a:pt x="3287774" y="2349512"/>
                </a:lnTo>
                <a:lnTo>
                  <a:pt x="3289676" y="2347610"/>
                </a:lnTo>
                <a:lnTo>
                  <a:pt x="3291959" y="2345327"/>
                </a:lnTo>
                <a:lnTo>
                  <a:pt x="3294421" y="2343988"/>
                </a:lnTo>
                <a:lnTo>
                  <a:pt x="3297166" y="2342927"/>
                </a:lnTo>
                <a:close/>
                <a:moveTo>
                  <a:pt x="3444713" y="2329457"/>
                </a:moveTo>
                <a:lnTo>
                  <a:pt x="3441661" y="2330652"/>
                </a:lnTo>
                <a:lnTo>
                  <a:pt x="3443124" y="2329741"/>
                </a:lnTo>
                <a:close/>
                <a:moveTo>
                  <a:pt x="3445285" y="2329233"/>
                </a:moveTo>
                <a:lnTo>
                  <a:pt x="3445137" y="2329381"/>
                </a:lnTo>
                <a:lnTo>
                  <a:pt x="3444713" y="2329457"/>
                </a:lnTo>
                <a:close/>
                <a:moveTo>
                  <a:pt x="3455478" y="2242425"/>
                </a:moveTo>
                <a:lnTo>
                  <a:pt x="3459768" y="2247506"/>
                </a:lnTo>
                <a:lnTo>
                  <a:pt x="3463422" y="2254324"/>
                </a:lnTo>
                <a:lnTo>
                  <a:pt x="3466561" y="2262209"/>
                </a:lnTo>
                <a:lnTo>
                  <a:pt x="3468633" y="2270609"/>
                </a:lnTo>
                <a:lnTo>
                  <a:pt x="3470226" y="2281694"/>
                </a:lnTo>
                <a:lnTo>
                  <a:pt x="3471146" y="2292900"/>
                </a:lnTo>
                <a:lnTo>
                  <a:pt x="3471157" y="2305565"/>
                </a:lnTo>
                <a:lnTo>
                  <a:pt x="3470652" y="2319300"/>
                </a:lnTo>
                <a:lnTo>
                  <a:pt x="3445285" y="2329233"/>
                </a:lnTo>
                <a:lnTo>
                  <a:pt x="3448300" y="2326218"/>
                </a:lnTo>
                <a:lnTo>
                  <a:pt x="3451191" y="2322777"/>
                </a:lnTo>
                <a:lnTo>
                  <a:pt x="3454318" y="2317995"/>
                </a:lnTo>
                <a:lnTo>
                  <a:pt x="3456500" y="2313059"/>
                </a:lnTo>
                <a:lnTo>
                  <a:pt x="3458802" y="2307448"/>
                </a:lnTo>
                <a:lnTo>
                  <a:pt x="3460312" y="2302632"/>
                </a:lnTo>
                <a:lnTo>
                  <a:pt x="3461273" y="2297262"/>
                </a:lnTo>
                <a:lnTo>
                  <a:pt x="3462111" y="2292565"/>
                </a:lnTo>
                <a:lnTo>
                  <a:pt x="3462435" y="2288934"/>
                </a:lnTo>
                <a:lnTo>
                  <a:pt x="3461693" y="2285818"/>
                </a:lnTo>
                <a:lnTo>
                  <a:pt x="3460590" y="2284716"/>
                </a:lnTo>
                <a:lnTo>
                  <a:pt x="3459763" y="2283888"/>
                </a:lnTo>
                <a:lnTo>
                  <a:pt x="3458302" y="2284800"/>
                </a:lnTo>
                <a:lnTo>
                  <a:pt x="3456048" y="2286502"/>
                </a:lnTo>
                <a:lnTo>
                  <a:pt x="3452764" y="2290337"/>
                </a:lnTo>
                <a:lnTo>
                  <a:pt x="3448330" y="2296976"/>
                </a:lnTo>
                <a:lnTo>
                  <a:pt x="3445057" y="2295288"/>
                </a:lnTo>
                <a:lnTo>
                  <a:pt x="3442061" y="2293874"/>
                </a:lnTo>
                <a:lnTo>
                  <a:pt x="3440924" y="2291154"/>
                </a:lnTo>
                <a:lnTo>
                  <a:pt x="3440613" y="2289260"/>
                </a:lnTo>
                <a:lnTo>
                  <a:pt x="3440816" y="2286300"/>
                </a:lnTo>
                <a:lnTo>
                  <a:pt x="3442363" y="2283101"/>
                </a:lnTo>
                <a:lnTo>
                  <a:pt x="3446246" y="2275909"/>
                </a:lnTo>
                <a:lnTo>
                  <a:pt x="3450526" y="2268323"/>
                </a:lnTo>
                <a:lnTo>
                  <a:pt x="3452588" y="2264056"/>
                </a:lnTo>
                <a:lnTo>
                  <a:pt x="3454374" y="2259514"/>
                </a:lnTo>
                <a:lnTo>
                  <a:pt x="3456159" y="2254973"/>
                </a:lnTo>
                <a:lnTo>
                  <a:pt x="3456603" y="2250670"/>
                </a:lnTo>
                <a:lnTo>
                  <a:pt x="3456772" y="2246092"/>
                </a:lnTo>
                <a:close/>
                <a:moveTo>
                  <a:pt x="3445446" y="1830385"/>
                </a:moveTo>
                <a:lnTo>
                  <a:pt x="3448021" y="1834518"/>
                </a:lnTo>
                <a:lnTo>
                  <a:pt x="3450098" y="1839705"/>
                </a:lnTo>
                <a:lnTo>
                  <a:pt x="3451895" y="1844616"/>
                </a:lnTo>
                <a:lnTo>
                  <a:pt x="3453194" y="1850582"/>
                </a:lnTo>
                <a:lnTo>
                  <a:pt x="3454239" y="1864070"/>
                </a:lnTo>
                <a:lnTo>
                  <a:pt x="3454392" y="1879006"/>
                </a:lnTo>
                <a:lnTo>
                  <a:pt x="3454437" y="1894610"/>
                </a:lnTo>
                <a:lnTo>
                  <a:pt x="3456100" y="1910273"/>
                </a:lnTo>
                <a:lnTo>
                  <a:pt x="3456791" y="1917966"/>
                </a:lnTo>
                <a:lnTo>
                  <a:pt x="3458151" y="1925548"/>
                </a:lnTo>
                <a:lnTo>
                  <a:pt x="3460178" y="1933023"/>
                </a:lnTo>
                <a:lnTo>
                  <a:pt x="3463543" y="1940277"/>
                </a:lnTo>
                <a:lnTo>
                  <a:pt x="3460481" y="1941103"/>
                </a:lnTo>
                <a:lnTo>
                  <a:pt x="3457308" y="1942599"/>
                </a:lnTo>
                <a:lnTo>
                  <a:pt x="3455084" y="1944265"/>
                </a:lnTo>
                <a:lnTo>
                  <a:pt x="3453419" y="1946488"/>
                </a:lnTo>
                <a:lnTo>
                  <a:pt x="3452422" y="1948604"/>
                </a:lnTo>
                <a:lnTo>
                  <a:pt x="3450647" y="1951496"/>
                </a:lnTo>
                <a:lnTo>
                  <a:pt x="3450379" y="1955117"/>
                </a:lnTo>
                <a:lnTo>
                  <a:pt x="3449831" y="1958459"/>
                </a:lnTo>
                <a:lnTo>
                  <a:pt x="3445300" y="1952371"/>
                </a:lnTo>
                <a:lnTo>
                  <a:pt x="3441825" y="1945787"/>
                </a:lnTo>
                <a:lnTo>
                  <a:pt x="3438631" y="1939479"/>
                </a:lnTo>
                <a:lnTo>
                  <a:pt x="3436883" y="1932285"/>
                </a:lnTo>
                <a:lnTo>
                  <a:pt x="3435244" y="1924423"/>
                </a:lnTo>
                <a:lnTo>
                  <a:pt x="3434553" y="1916731"/>
                </a:lnTo>
                <a:lnTo>
                  <a:pt x="3433581" y="1908759"/>
                </a:lnTo>
                <a:lnTo>
                  <a:pt x="3434338" y="1900179"/>
                </a:lnTo>
                <a:lnTo>
                  <a:pt x="3434423" y="1891709"/>
                </a:lnTo>
                <a:lnTo>
                  <a:pt x="3435567" y="1882741"/>
                </a:lnTo>
                <a:lnTo>
                  <a:pt x="3437747" y="1865471"/>
                </a:lnTo>
                <a:lnTo>
                  <a:pt x="3441651" y="1847594"/>
                </a:lnTo>
                <a:close/>
                <a:moveTo>
                  <a:pt x="3223005" y="1818213"/>
                </a:moveTo>
                <a:lnTo>
                  <a:pt x="3223283" y="1818491"/>
                </a:lnTo>
                <a:lnTo>
                  <a:pt x="3224680" y="1819888"/>
                </a:lnTo>
                <a:lnTo>
                  <a:pt x="3226790" y="1827270"/>
                </a:lnTo>
                <a:lnTo>
                  <a:pt x="3230101" y="1837362"/>
                </a:lnTo>
                <a:lnTo>
                  <a:pt x="3234069" y="1847355"/>
                </a:lnTo>
                <a:lnTo>
                  <a:pt x="3236288" y="1851835"/>
                </a:lnTo>
                <a:lnTo>
                  <a:pt x="3239263" y="1855562"/>
                </a:lnTo>
                <a:lnTo>
                  <a:pt x="3241776" y="1858074"/>
                </a:lnTo>
                <a:lnTo>
                  <a:pt x="3243269" y="1858816"/>
                </a:lnTo>
                <a:lnTo>
                  <a:pt x="3245237" y="1858522"/>
                </a:lnTo>
                <a:lnTo>
                  <a:pt x="3247205" y="1858231"/>
                </a:lnTo>
                <a:lnTo>
                  <a:pt x="3248237" y="1857757"/>
                </a:lnTo>
                <a:lnTo>
                  <a:pt x="3250776" y="1855775"/>
                </a:lnTo>
                <a:lnTo>
                  <a:pt x="3252659" y="1853892"/>
                </a:lnTo>
                <a:lnTo>
                  <a:pt x="3253554" y="1860815"/>
                </a:lnTo>
                <a:lnTo>
                  <a:pt x="3253055" y="1866340"/>
                </a:lnTo>
                <a:lnTo>
                  <a:pt x="3252275" y="1871587"/>
                </a:lnTo>
                <a:lnTo>
                  <a:pt x="3251120" y="1877210"/>
                </a:lnTo>
                <a:lnTo>
                  <a:pt x="3249781" y="1881899"/>
                </a:lnTo>
                <a:lnTo>
                  <a:pt x="3249561" y="1887704"/>
                </a:lnTo>
                <a:lnTo>
                  <a:pt x="3249340" y="1893510"/>
                </a:lnTo>
                <a:lnTo>
                  <a:pt x="3249957" y="1900152"/>
                </a:lnTo>
                <a:lnTo>
                  <a:pt x="3245197" y="1897652"/>
                </a:lnTo>
                <a:lnTo>
                  <a:pt x="3241094" y="1895054"/>
                </a:lnTo>
                <a:lnTo>
                  <a:pt x="3238302" y="1892261"/>
                </a:lnTo>
                <a:lnTo>
                  <a:pt x="3235231" y="1889191"/>
                </a:lnTo>
                <a:lnTo>
                  <a:pt x="3232912" y="1885367"/>
                </a:lnTo>
                <a:lnTo>
                  <a:pt x="3231529" y="1881724"/>
                </a:lnTo>
                <a:lnTo>
                  <a:pt x="3228582" y="1873503"/>
                </a:lnTo>
                <a:lnTo>
                  <a:pt x="3227043" y="1864433"/>
                </a:lnTo>
                <a:lnTo>
                  <a:pt x="3225238" y="1852835"/>
                </a:lnTo>
                <a:lnTo>
                  <a:pt x="3223348" y="1839646"/>
                </a:lnTo>
                <a:lnTo>
                  <a:pt x="3219784" y="1824784"/>
                </a:lnTo>
                <a:lnTo>
                  <a:pt x="3221023" y="1820751"/>
                </a:lnTo>
                <a:lnTo>
                  <a:pt x="3221693" y="1818408"/>
                </a:lnTo>
                <a:close/>
                <a:moveTo>
                  <a:pt x="3405977" y="1661067"/>
                </a:moveTo>
                <a:lnTo>
                  <a:pt x="3410820" y="1669775"/>
                </a:lnTo>
                <a:lnTo>
                  <a:pt x="3415872" y="1677145"/>
                </a:lnTo>
                <a:lnTo>
                  <a:pt x="3419972" y="1684337"/>
                </a:lnTo>
                <a:lnTo>
                  <a:pt x="3424459" y="1691143"/>
                </a:lnTo>
                <a:lnTo>
                  <a:pt x="3427785" y="1699108"/>
                </a:lnTo>
                <a:lnTo>
                  <a:pt x="3428780" y="1703196"/>
                </a:lnTo>
                <a:lnTo>
                  <a:pt x="3429566" y="1708619"/>
                </a:lnTo>
                <a:lnTo>
                  <a:pt x="3429787" y="1713479"/>
                </a:lnTo>
                <a:lnTo>
                  <a:pt x="3429803" y="1719677"/>
                </a:lnTo>
                <a:lnTo>
                  <a:pt x="3429532" y="1725592"/>
                </a:lnTo>
                <a:lnTo>
                  <a:pt x="3427999" y="1733337"/>
                </a:lnTo>
                <a:lnTo>
                  <a:pt x="3425635" y="1731747"/>
                </a:lnTo>
                <a:lnTo>
                  <a:pt x="3422604" y="1730261"/>
                </a:lnTo>
                <a:lnTo>
                  <a:pt x="3420345" y="1728003"/>
                </a:lnTo>
                <a:lnTo>
                  <a:pt x="3418088" y="1725745"/>
                </a:lnTo>
                <a:lnTo>
                  <a:pt x="3415043" y="1718061"/>
                </a:lnTo>
                <a:lnTo>
                  <a:pt x="3412490" y="1709324"/>
                </a:lnTo>
                <a:lnTo>
                  <a:pt x="3409861" y="1698964"/>
                </a:lnTo>
                <a:lnTo>
                  <a:pt x="3408110" y="1687164"/>
                </a:lnTo>
                <a:close/>
                <a:moveTo>
                  <a:pt x="3221330" y="1562839"/>
                </a:moveTo>
                <a:lnTo>
                  <a:pt x="3224519" y="1563019"/>
                </a:lnTo>
                <a:lnTo>
                  <a:pt x="3226676" y="1563668"/>
                </a:lnTo>
                <a:lnTo>
                  <a:pt x="3229113" y="1564598"/>
                </a:lnTo>
                <a:lnTo>
                  <a:pt x="3231358" y="1566843"/>
                </a:lnTo>
                <a:lnTo>
                  <a:pt x="3233411" y="1570403"/>
                </a:lnTo>
                <a:lnTo>
                  <a:pt x="3236205" y="1577713"/>
                </a:lnTo>
                <a:lnTo>
                  <a:pt x="3239082" y="1586620"/>
                </a:lnTo>
                <a:lnTo>
                  <a:pt x="3241114" y="1596937"/>
                </a:lnTo>
                <a:lnTo>
                  <a:pt x="3244423" y="1618323"/>
                </a:lnTo>
                <a:lnTo>
                  <a:pt x="3239269" y="1616181"/>
                </a:lnTo>
                <a:lnTo>
                  <a:pt x="3237112" y="1615531"/>
                </a:lnTo>
                <a:lnTo>
                  <a:pt x="3234860" y="1615539"/>
                </a:lnTo>
                <a:lnTo>
                  <a:pt x="3233073" y="1616765"/>
                </a:lnTo>
                <a:lnTo>
                  <a:pt x="3231847" y="1618552"/>
                </a:lnTo>
                <a:lnTo>
                  <a:pt x="3231086" y="1621558"/>
                </a:lnTo>
                <a:lnTo>
                  <a:pt x="3231168" y="1625405"/>
                </a:lnTo>
                <a:lnTo>
                  <a:pt x="3228081" y="1622318"/>
                </a:lnTo>
                <a:lnTo>
                  <a:pt x="3226213" y="1619696"/>
                </a:lnTo>
                <a:lnTo>
                  <a:pt x="3224625" y="1617355"/>
                </a:lnTo>
                <a:lnTo>
                  <a:pt x="3224448" y="1614163"/>
                </a:lnTo>
                <a:lnTo>
                  <a:pt x="3224550" y="1611255"/>
                </a:lnTo>
                <a:lnTo>
                  <a:pt x="3224934" y="1608626"/>
                </a:lnTo>
                <a:lnTo>
                  <a:pt x="3226271" y="1601677"/>
                </a:lnTo>
                <a:lnTo>
                  <a:pt x="3227984" y="1594352"/>
                </a:lnTo>
                <a:lnTo>
                  <a:pt x="3227904" y="1590504"/>
                </a:lnTo>
                <a:lnTo>
                  <a:pt x="3227542" y="1586376"/>
                </a:lnTo>
                <a:lnTo>
                  <a:pt x="3226994" y="1581310"/>
                </a:lnTo>
                <a:lnTo>
                  <a:pt x="3224947" y="1575499"/>
                </a:lnTo>
                <a:lnTo>
                  <a:pt x="3222525" y="1570063"/>
                </a:lnTo>
                <a:lnTo>
                  <a:pt x="3217947" y="1563977"/>
                </a:lnTo>
                <a:close/>
                <a:moveTo>
                  <a:pt x="3195127" y="1438625"/>
                </a:moveTo>
                <a:lnTo>
                  <a:pt x="3198629" y="1441348"/>
                </a:lnTo>
                <a:lnTo>
                  <a:pt x="3201070" y="1444567"/>
                </a:lnTo>
                <a:lnTo>
                  <a:pt x="3203861" y="1449699"/>
                </a:lnTo>
                <a:lnTo>
                  <a:pt x="3206263" y="1455218"/>
                </a:lnTo>
                <a:lnTo>
                  <a:pt x="3209684" y="1468774"/>
                </a:lnTo>
                <a:lnTo>
                  <a:pt x="3213067" y="1484632"/>
                </a:lnTo>
                <a:lnTo>
                  <a:pt x="3216169" y="1500205"/>
                </a:lnTo>
                <a:lnTo>
                  <a:pt x="3219483" y="1514434"/>
                </a:lnTo>
                <a:lnTo>
                  <a:pt x="3221390" y="1521017"/>
                </a:lnTo>
                <a:lnTo>
                  <a:pt x="3223792" y="1526537"/>
                </a:lnTo>
                <a:lnTo>
                  <a:pt x="3226974" y="1531278"/>
                </a:lnTo>
                <a:lnTo>
                  <a:pt x="3229803" y="1534107"/>
                </a:lnTo>
                <a:lnTo>
                  <a:pt x="3226899" y="1535880"/>
                </a:lnTo>
                <a:lnTo>
                  <a:pt x="3224384" y="1537263"/>
                </a:lnTo>
                <a:lnTo>
                  <a:pt x="3222436" y="1539211"/>
                </a:lnTo>
                <a:lnTo>
                  <a:pt x="3220487" y="1541160"/>
                </a:lnTo>
                <a:lnTo>
                  <a:pt x="3218996" y="1544346"/>
                </a:lnTo>
                <a:lnTo>
                  <a:pt x="3218286" y="1546755"/>
                </a:lnTo>
                <a:lnTo>
                  <a:pt x="3217752" y="1550118"/>
                </a:lnTo>
                <a:lnTo>
                  <a:pt x="3217608" y="1553093"/>
                </a:lnTo>
                <a:lnTo>
                  <a:pt x="3212804" y="1542053"/>
                </a:lnTo>
                <a:lnTo>
                  <a:pt x="3209734" y="1530408"/>
                </a:lnTo>
                <a:lnTo>
                  <a:pt x="3206878" y="1517419"/>
                </a:lnTo>
                <a:lnTo>
                  <a:pt x="3204911" y="1502977"/>
                </a:lnTo>
                <a:lnTo>
                  <a:pt x="3200512" y="1472854"/>
                </a:lnTo>
                <a:lnTo>
                  <a:pt x="3197908" y="1456218"/>
                </a:lnTo>
                <a:close/>
                <a:moveTo>
                  <a:pt x="3296286" y="1438494"/>
                </a:moveTo>
                <a:lnTo>
                  <a:pt x="3299567" y="1440242"/>
                </a:lnTo>
                <a:lnTo>
                  <a:pt x="3301873" y="1444082"/>
                </a:lnTo>
                <a:lnTo>
                  <a:pt x="3305019" y="1448759"/>
                </a:lnTo>
                <a:lnTo>
                  <a:pt x="3306911" y="1455249"/>
                </a:lnTo>
                <a:lnTo>
                  <a:pt x="3309185" y="1461355"/>
                </a:lnTo>
                <a:lnTo>
                  <a:pt x="3311149" y="1469448"/>
                </a:lnTo>
                <a:lnTo>
                  <a:pt x="3314416" y="1485740"/>
                </a:lnTo>
                <a:lnTo>
                  <a:pt x="3317193" y="1503077"/>
                </a:lnTo>
                <a:lnTo>
                  <a:pt x="3318577" y="1519018"/>
                </a:lnTo>
                <a:lnTo>
                  <a:pt x="3318281" y="1533280"/>
                </a:lnTo>
                <a:lnTo>
                  <a:pt x="3317732" y="1538859"/>
                </a:lnTo>
                <a:lnTo>
                  <a:pt x="3317389" y="1543115"/>
                </a:lnTo>
                <a:lnTo>
                  <a:pt x="3313828" y="1541085"/>
                </a:lnTo>
                <a:lnTo>
                  <a:pt x="3311241" y="1536967"/>
                </a:lnTo>
                <a:lnTo>
                  <a:pt x="3308377" y="1532570"/>
                </a:lnTo>
                <a:lnTo>
                  <a:pt x="3305998" y="1527125"/>
                </a:lnTo>
                <a:lnTo>
                  <a:pt x="3304209" y="1519973"/>
                </a:lnTo>
                <a:lnTo>
                  <a:pt x="3301757" y="1512925"/>
                </a:lnTo>
                <a:lnTo>
                  <a:pt x="3298596" y="1495971"/>
                </a:lnTo>
                <a:lnTo>
                  <a:pt x="3296096" y="1478915"/>
                </a:lnTo>
                <a:lnTo>
                  <a:pt x="3294715" y="1462973"/>
                </a:lnTo>
                <a:lnTo>
                  <a:pt x="3294626" y="1449094"/>
                </a:lnTo>
                <a:lnTo>
                  <a:pt x="3294898" y="1443235"/>
                </a:lnTo>
                <a:close/>
                <a:moveTo>
                  <a:pt x="3191464" y="1383912"/>
                </a:moveTo>
                <a:lnTo>
                  <a:pt x="3195801" y="1385159"/>
                </a:lnTo>
                <a:lnTo>
                  <a:pt x="3199474" y="1386511"/>
                </a:lnTo>
                <a:lnTo>
                  <a:pt x="3203425" y="1388144"/>
                </a:lnTo>
                <a:lnTo>
                  <a:pt x="3206604" y="1390550"/>
                </a:lnTo>
                <a:lnTo>
                  <a:pt x="3209396" y="1393342"/>
                </a:lnTo>
                <a:lnTo>
                  <a:pt x="3212747" y="1396693"/>
                </a:lnTo>
                <a:lnTo>
                  <a:pt x="3218010" y="1404276"/>
                </a:lnTo>
                <a:lnTo>
                  <a:pt x="3222499" y="1412629"/>
                </a:lnTo>
                <a:lnTo>
                  <a:pt x="3226668" y="1422981"/>
                </a:lnTo>
                <a:lnTo>
                  <a:pt x="3230447" y="1433720"/>
                </a:lnTo>
                <a:lnTo>
                  <a:pt x="3233069" y="1445617"/>
                </a:lnTo>
                <a:lnTo>
                  <a:pt x="3238763" y="1470638"/>
                </a:lnTo>
                <a:lnTo>
                  <a:pt x="3243405" y="1496153"/>
                </a:lnTo>
                <a:lnTo>
                  <a:pt x="3248154" y="1521001"/>
                </a:lnTo>
                <a:lnTo>
                  <a:pt x="3250776" y="1532899"/>
                </a:lnTo>
                <a:lnTo>
                  <a:pt x="3254277" y="1543359"/>
                </a:lnTo>
                <a:lnTo>
                  <a:pt x="3248801" y="1537109"/>
                </a:lnTo>
                <a:lnTo>
                  <a:pt x="3244204" y="1529419"/>
                </a:lnTo>
                <a:lnTo>
                  <a:pt x="3240487" y="1520291"/>
                </a:lnTo>
                <a:lnTo>
                  <a:pt x="3236878" y="1510498"/>
                </a:lnTo>
                <a:lnTo>
                  <a:pt x="3233377" y="1500039"/>
                </a:lnTo>
                <a:lnTo>
                  <a:pt x="3231034" y="1488420"/>
                </a:lnTo>
                <a:lnTo>
                  <a:pt x="3226069" y="1464902"/>
                </a:lnTo>
                <a:lnTo>
                  <a:pt x="3220162" y="1441215"/>
                </a:lnTo>
                <a:lnTo>
                  <a:pt x="3216874" y="1429422"/>
                </a:lnTo>
                <a:lnTo>
                  <a:pt x="3213093" y="1418684"/>
                </a:lnTo>
                <a:lnTo>
                  <a:pt x="3208648" y="1408054"/>
                </a:lnTo>
                <a:lnTo>
                  <a:pt x="3203984" y="1398753"/>
                </a:lnTo>
                <a:lnTo>
                  <a:pt x="3198164" y="1390612"/>
                </a:lnTo>
                <a:lnTo>
                  <a:pt x="3194814" y="1387262"/>
                </a:lnTo>
                <a:close/>
                <a:moveTo>
                  <a:pt x="3289249" y="1374245"/>
                </a:moveTo>
                <a:lnTo>
                  <a:pt x="3291810" y="1374489"/>
                </a:lnTo>
                <a:lnTo>
                  <a:pt x="3293600" y="1375505"/>
                </a:lnTo>
                <a:lnTo>
                  <a:pt x="3295564" y="1377469"/>
                </a:lnTo>
                <a:lnTo>
                  <a:pt x="3297529" y="1379434"/>
                </a:lnTo>
                <a:lnTo>
                  <a:pt x="3299632" y="1384628"/>
                </a:lnTo>
                <a:lnTo>
                  <a:pt x="3301240" y="1390877"/>
                </a:lnTo>
                <a:lnTo>
                  <a:pt x="3301305" y="1398670"/>
                </a:lnTo>
                <a:lnTo>
                  <a:pt x="3300526" y="1405623"/>
                </a:lnTo>
                <a:lnTo>
                  <a:pt x="3298975" y="1413349"/>
                </a:lnTo>
                <a:lnTo>
                  <a:pt x="3295428" y="1415212"/>
                </a:lnTo>
                <a:lnTo>
                  <a:pt x="3292092" y="1415742"/>
                </a:lnTo>
                <a:lnTo>
                  <a:pt x="3288194" y="1415710"/>
                </a:lnTo>
                <a:lnTo>
                  <a:pt x="3284297" y="1415677"/>
                </a:lnTo>
                <a:lnTo>
                  <a:pt x="3279664" y="1414138"/>
                </a:lnTo>
                <a:lnTo>
                  <a:pt x="3275032" y="1412596"/>
                </a:lnTo>
                <a:lnTo>
                  <a:pt x="3271452" y="1410563"/>
                </a:lnTo>
                <a:lnTo>
                  <a:pt x="3267593" y="1408248"/>
                </a:lnTo>
                <a:lnTo>
                  <a:pt x="3264786" y="1405442"/>
                </a:lnTo>
                <a:lnTo>
                  <a:pt x="3262085" y="1401970"/>
                </a:lnTo>
                <a:lnTo>
                  <a:pt x="3260227" y="1399338"/>
                </a:lnTo>
                <a:lnTo>
                  <a:pt x="3259141" y="1395933"/>
                </a:lnTo>
                <a:lnTo>
                  <a:pt x="3259951" y="1392878"/>
                </a:lnTo>
                <a:lnTo>
                  <a:pt x="3262096" y="1389612"/>
                </a:lnTo>
                <a:lnTo>
                  <a:pt x="3265188" y="1386519"/>
                </a:lnTo>
                <a:lnTo>
                  <a:pt x="3269228" y="1383601"/>
                </a:lnTo>
                <a:lnTo>
                  <a:pt x="3273740" y="1404347"/>
                </a:lnTo>
                <a:lnTo>
                  <a:pt x="3277461" y="1403430"/>
                </a:lnTo>
                <a:lnTo>
                  <a:pt x="3279008" y="1401884"/>
                </a:lnTo>
                <a:lnTo>
                  <a:pt x="3280553" y="1400338"/>
                </a:lnTo>
                <a:lnTo>
                  <a:pt x="3282979" y="1397353"/>
                </a:lnTo>
                <a:lnTo>
                  <a:pt x="3283509" y="1394016"/>
                </a:lnTo>
                <a:lnTo>
                  <a:pt x="3284811" y="1389907"/>
                </a:lnTo>
                <a:lnTo>
                  <a:pt x="3284710" y="1384395"/>
                </a:lnTo>
                <a:lnTo>
                  <a:pt x="3283525" y="1375479"/>
                </a:lnTo>
                <a:lnTo>
                  <a:pt x="3286580" y="1374669"/>
                </a:lnTo>
                <a:close/>
                <a:moveTo>
                  <a:pt x="3287144" y="868980"/>
                </a:moveTo>
                <a:lnTo>
                  <a:pt x="3291063" y="868990"/>
                </a:lnTo>
                <a:lnTo>
                  <a:pt x="3293636" y="869219"/>
                </a:lnTo>
                <a:lnTo>
                  <a:pt x="3295714" y="870513"/>
                </a:lnTo>
                <a:lnTo>
                  <a:pt x="3297117" y="871915"/>
                </a:lnTo>
                <a:lnTo>
                  <a:pt x="3298128" y="873711"/>
                </a:lnTo>
                <a:lnTo>
                  <a:pt x="3299151" y="879423"/>
                </a:lnTo>
                <a:lnTo>
                  <a:pt x="3299281" y="886590"/>
                </a:lnTo>
                <a:lnTo>
                  <a:pt x="3300140" y="895271"/>
                </a:lnTo>
                <a:lnTo>
                  <a:pt x="3302015" y="905745"/>
                </a:lnTo>
                <a:lnTo>
                  <a:pt x="3303819" y="910676"/>
                </a:lnTo>
                <a:lnTo>
                  <a:pt x="3305902" y="915888"/>
                </a:lnTo>
                <a:lnTo>
                  <a:pt x="3302163" y="920751"/>
                </a:lnTo>
                <a:lnTo>
                  <a:pt x="3299538" y="922816"/>
                </a:lnTo>
                <a:lnTo>
                  <a:pt x="3297692" y="924098"/>
                </a:lnTo>
                <a:lnTo>
                  <a:pt x="3294835" y="923589"/>
                </a:lnTo>
                <a:lnTo>
                  <a:pt x="3293042" y="922577"/>
                </a:lnTo>
                <a:lnTo>
                  <a:pt x="3292028" y="920782"/>
                </a:lnTo>
                <a:lnTo>
                  <a:pt x="3288993" y="915399"/>
                </a:lnTo>
                <a:lnTo>
                  <a:pt x="3285845" y="910688"/>
                </a:lnTo>
                <a:lnTo>
                  <a:pt x="3283882" y="908725"/>
                </a:lnTo>
                <a:lnTo>
                  <a:pt x="3282479" y="907321"/>
                </a:lnTo>
                <a:lnTo>
                  <a:pt x="3280574" y="906980"/>
                </a:lnTo>
                <a:lnTo>
                  <a:pt x="3277777" y="908094"/>
                </a:lnTo>
                <a:lnTo>
                  <a:pt x="3275041" y="910830"/>
                </a:lnTo>
                <a:lnTo>
                  <a:pt x="3272083" y="914910"/>
                </a:lnTo>
                <a:lnTo>
                  <a:pt x="3270058" y="911323"/>
                </a:lnTo>
                <a:lnTo>
                  <a:pt x="3269938" y="908075"/>
                </a:lnTo>
                <a:lnTo>
                  <a:pt x="3269538" y="904547"/>
                </a:lnTo>
                <a:lnTo>
                  <a:pt x="3270761" y="901078"/>
                </a:lnTo>
                <a:lnTo>
                  <a:pt x="3271765" y="898953"/>
                </a:lnTo>
                <a:lnTo>
                  <a:pt x="3272877" y="896155"/>
                </a:lnTo>
                <a:lnTo>
                  <a:pt x="3275554" y="891795"/>
                </a:lnTo>
                <a:lnTo>
                  <a:pt x="3279573" y="887215"/>
                </a:lnTo>
                <a:lnTo>
                  <a:pt x="3281968" y="882572"/>
                </a:lnTo>
                <a:lnTo>
                  <a:pt x="3283081" y="879774"/>
                </a:lnTo>
                <a:lnTo>
                  <a:pt x="3283525" y="877090"/>
                </a:lnTo>
                <a:lnTo>
                  <a:pt x="3283404" y="873841"/>
                </a:lnTo>
                <a:lnTo>
                  <a:pt x="3283003" y="870313"/>
                </a:lnTo>
                <a:close/>
                <a:moveTo>
                  <a:pt x="3348152" y="776072"/>
                </a:moveTo>
                <a:lnTo>
                  <a:pt x="3350347" y="776720"/>
                </a:lnTo>
                <a:lnTo>
                  <a:pt x="3352642" y="776696"/>
                </a:lnTo>
                <a:lnTo>
                  <a:pt x="3354452" y="777734"/>
                </a:lnTo>
                <a:lnTo>
                  <a:pt x="3356442" y="779725"/>
                </a:lnTo>
                <a:lnTo>
                  <a:pt x="3359470" y="783524"/>
                </a:lnTo>
                <a:lnTo>
                  <a:pt x="3361622" y="788769"/>
                </a:lnTo>
                <a:lnTo>
                  <a:pt x="3363183" y="795740"/>
                </a:lnTo>
                <a:lnTo>
                  <a:pt x="3365029" y="802998"/>
                </a:lnTo>
                <a:lnTo>
                  <a:pt x="3366685" y="820116"/>
                </a:lnTo>
                <a:lnTo>
                  <a:pt x="3368239" y="837904"/>
                </a:lnTo>
                <a:lnTo>
                  <a:pt x="3369895" y="855018"/>
                </a:lnTo>
                <a:lnTo>
                  <a:pt x="3371354" y="862662"/>
                </a:lnTo>
                <a:lnTo>
                  <a:pt x="3373199" y="869921"/>
                </a:lnTo>
                <a:lnTo>
                  <a:pt x="3369114" y="866609"/>
                </a:lnTo>
                <a:lnTo>
                  <a:pt x="3365701" y="863196"/>
                </a:lnTo>
                <a:lnTo>
                  <a:pt x="3362106" y="858828"/>
                </a:lnTo>
                <a:lnTo>
                  <a:pt x="3359954" y="853583"/>
                </a:lnTo>
                <a:lnTo>
                  <a:pt x="3358189" y="847953"/>
                </a:lnTo>
                <a:lnTo>
                  <a:pt x="3357198" y="841550"/>
                </a:lnTo>
                <a:lnTo>
                  <a:pt x="3355031" y="827786"/>
                </a:lnTo>
                <a:lnTo>
                  <a:pt x="3352865" y="814025"/>
                </a:lnTo>
                <a:lnTo>
                  <a:pt x="3351587" y="807336"/>
                </a:lnTo>
                <a:lnTo>
                  <a:pt x="3349539" y="801423"/>
                </a:lnTo>
                <a:lnTo>
                  <a:pt x="3347873" y="795120"/>
                </a:lnTo>
                <a:lnTo>
                  <a:pt x="3344382" y="790081"/>
                </a:lnTo>
                <a:lnTo>
                  <a:pt x="3340601" y="784755"/>
                </a:lnTo>
                <a:lnTo>
                  <a:pt x="3335848" y="781547"/>
                </a:lnTo>
                <a:lnTo>
                  <a:pt x="3339791" y="779306"/>
                </a:lnTo>
                <a:lnTo>
                  <a:pt x="3342296" y="777944"/>
                </a:lnTo>
                <a:lnTo>
                  <a:pt x="3345753" y="776764"/>
                </a:lnTo>
                <a:close/>
                <a:moveTo>
                  <a:pt x="3259159" y="775155"/>
                </a:moveTo>
                <a:lnTo>
                  <a:pt x="3262008" y="775712"/>
                </a:lnTo>
                <a:lnTo>
                  <a:pt x="3264374" y="777314"/>
                </a:lnTo>
                <a:lnTo>
                  <a:pt x="3266642" y="779581"/>
                </a:lnTo>
                <a:lnTo>
                  <a:pt x="3268049" y="783281"/>
                </a:lnTo>
                <a:lnTo>
                  <a:pt x="3269639" y="787929"/>
                </a:lnTo>
                <a:lnTo>
                  <a:pt x="3270182" y="793057"/>
                </a:lnTo>
                <a:lnTo>
                  <a:pt x="3271736" y="804547"/>
                </a:lnTo>
                <a:lnTo>
                  <a:pt x="3273378" y="817655"/>
                </a:lnTo>
                <a:lnTo>
                  <a:pt x="3275584" y="831328"/>
                </a:lnTo>
                <a:lnTo>
                  <a:pt x="3277546" y="837875"/>
                </a:lnTo>
                <a:lnTo>
                  <a:pt x="3280173" y="844323"/>
                </a:lnTo>
                <a:lnTo>
                  <a:pt x="3282897" y="850105"/>
                </a:lnTo>
                <a:lnTo>
                  <a:pt x="3286289" y="855790"/>
                </a:lnTo>
                <a:lnTo>
                  <a:pt x="3280678" y="856295"/>
                </a:lnTo>
                <a:lnTo>
                  <a:pt x="3276215" y="855654"/>
                </a:lnTo>
                <a:lnTo>
                  <a:pt x="3272615" y="853582"/>
                </a:lnTo>
                <a:lnTo>
                  <a:pt x="3269778" y="850745"/>
                </a:lnTo>
                <a:lnTo>
                  <a:pt x="3267808" y="846480"/>
                </a:lnTo>
                <a:lnTo>
                  <a:pt x="3266882" y="841733"/>
                </a:lnTo>
                <a:lnTo>
                  <a:pt x="3265772" y="836038"/>
                </a:lnTo>
                <a:lnTo>
                  <a:pt x="3265143" y="829292"/>
                </a:lnTo>
                <a:lnTo>
                  <a:pt x="3264266" y="815422"/>
                </a:lnTo>
                <a:lnTo>
                  <a:pt x="3263389" y="801551"/>
                </a:lnTo>
                <a:lnTo>
                  <a:pt x="3262514" y="787681"/>
                </a:lnTo>
                <a:lnTo>
                  <a:pt x="3260935" y="780752"/>
                </a:lnTo>
                <a:close/>
                <a:moveTo>
                  <a:pt x="3397396" y="737962"/>
                </a:moveTo>
                <a:lnTo>
                  <a:pt x="3401620" y="739865"/>
                </a:lnTo>
                <a:lnTo>
                  <a:pt x="3405631" y="743102"/>
                </a:lnTo>
                <a:lnTo>
                  <a:pt x="3409360" y="746059"/>
                </a:lnTo>
                <a:lnTo>
                  <a:pt x="3412594" y="750067"/>
                </a:lnTo>
                <a:lnTo>
                  <a:pt x="3414780" y="754572"/>
                </a:lnTo>
                <a:lnTo>
                  <a:pt x="3417628" y="758967"/>
                </a:lnTo>
                <a:lnTo>
                  <a:pt x="3419040" y="764243"/>
                </a:lnTo>
                <a:lnTo>
                  <a:pt x="3419786" y="769628"/>
                </a:lnTo>
                <a:lnTo>
                  <a:pt x="3420640" y="774347"/>
                </a:lnTo>
                <a:lnTo>
                  <a:pt x="3420333" y="780226"/>
                </a:lnTo>
                <a:lnTo>
                  <a:pt x="3419749" y="785826"/>
                </a:lnTo>
                <a:lnTo>
                  <a:pt x="3418608" y="790869"/>
                </a:lnTo>
                <a:lnTo>
                  <a:pt x="3415857" y="795846"/>
                </a:lnTo>
                <a:lnTo>
                  <a:pt x="3412549" y="800270"/>
                </a:lnTo>
                <a:lnTo>
                  <a:pt x="3408468" y="805467"/>
                </a:lnTo>
                <a:lnTo>
                  <a:pt x="3404045" y="808774"/>
                </a:lnTo>
                <a:lnTo>
                  <a:pt x="3404585" y="805447"/>
                </a:lnTo>
                <a:lnTo>
                  <a:pt x="3405340" y="800791"/>
                </a:lnTo>
                <a:lnTo>
                  <a:pt x="3404469" y="792188"/>
                </a:lnTo>
                <a:lnTo>
                  <a:pt x="3402763" y="782752"/>
                </a:lnTo>
                <a:lnTo>
                  <a:pt x="3400775" y="773036"/>
                </a:lnTo>
                <a:lnTo>
                  <a:pt x="3398679" y="763982"/>
                </a:lnTo>
                <a:lnTo>
                  <a:pt x="3397359" y="754157"/>
                </a:lnTo>
                <a:lnTo>
                  <a:pt x="3396875" y="745169"/>
                </a:lnTo>
                <a:lnTo>
                  <a:pt x="3397135" y="741565"/>
                </a:lnTo>
                <a:close/>
                <a:moveTo>
                  <a:pt x="3186225" y="592171"/>
                </a:moveTo>
                <a:lnTo>
                  <a:pt x="3189050" y="592732"/>
                </a:lnTo>
                <a:lnTo>
                  <a:pt x="3191687" y="592349"/>
                </a:lnTo>
                <a:lnTo>
                  <a:pt x="3194514" y="592911"/>
                </a:lnTo>
                <a:lnTo>
                  <a:pt x="3197339" y="593472"/>
                </a:lnTo>
                <a:lnTo>
                  <a:pt x="3202798" y="595912"/>
                </a:lnTo>
                <a:lnTo>
                  <a:pt x="3207692" y="600050"/>
                </a:lnTo>
                <a:lnTo>
                  <a:pt x="3212487" y="604846"/>
                </a:lnTo>
                <a:lnTo>
                  <a:pt x="3216716" y="611340"/>
                </a:lnTo>
                <a:lnTo>
                  <a:pt x="3220849" y="618493"/>
                </a:lnTo>
                <a:lnTo>
                  <a:pt x="3224888" y="626305"/>
                </a:lnTo>
                <a:lnTo>
                  <a:pt x="3222349" y="623765"/>
                </a:lnTo>
                <a:lnTo>
                  <a:pt x="3219996" y="622167"/>
                </a:lnTo>
                <a:lnTo>
                  <a:pt x="3217736" y="622170"/>
                </a:lnTo>
                <a:lnTo>
                  <a:pt x="3216134" y="622080"/>
                </a:lnTo>
                <a:lnTo>
                  <a:pt x="3215002" y="623212"/>
                </a:lnTo>
                <a:lnTo>
                  <a:pt x="3214056" y="625286"/>
                </a:lnTo>
                <a:lnTo>
                  <a:pt x="3213111" y="627358"/>
                </a:lnTo>
                <a:lnTo>
                  <a:pt x="3212729" y="629996"/>
                </a:lnTo>
                <a:lnTo>
                  <a:pt x="3212815" y="636121"/>
                </a:lnTo>
                <a:lnTo>
                  <a:pt x="3213934" y="644031"/>
                </a:lnTo>
                <a:lnTo>
                  <a:pt x="3215615" y="652507"/>
                </a:lnTo>
                <a:lnTo>
                  <a:pt x="3218520" y="661451"/>
                </a:lnTo>
                <a:lnTo>
                  <a:pt x="3222088" y="670302"/>
                </a:lnTo>
                <a:lnTo>
                  <a:pt x="3225562" y="677549"/>
                </a:lnTo>
                <a:lnTo>
                  <a:pt x="3229789" y="684042"/>
                </a:lnTo>
                <a:lnTo>
                  <a:pt x="3234588" y="688841"/>
                </a:lnTo>
                <a:lnTo>
                  <a:pt x="3236941" y="690439"/>
                </a:lnTo>
                <a:lnTo>
                  <a:pt x="3239387" y="691374"/>
                </a:lnTo>
                <a:lnTo>
                  <a:pt x="3241272" y="691750"/>
                </a:lnTo>
                <a:lnTo>
                  <a:pt x="3243911" y="691370"/>
                </a:lnTo>
                <a:lnTo>
                  <a:pt x="3246741" y="689671"/>
                </a:lnTo>
                <a:lnTo>
                  <a:pt x="3248629" y="687783"/>
                </a:lnTo>
                <a:lnTo>
                  <a:pt x="3251082" y="684199"/>
                </a:lnTo>
                <a:lnTo>
                  <a:pt x="3252972" y="680050"/>
                </a:lnTo>
                <a:lnTo>
                  <a:pt x="3254565" y="684663"/>
                </a:lnTo>
                <a:lnTo>
                  <a:pt x="3255594" y="688711"/>
                </a:lnTo>
                <a:lnTo>
                  <a:pt x="3255124" y="692016"/>
                </a:lnTo>
                <a:lnTo>
                  <a:pt x="3254550" y="695970"/>
                </a:lnTo>
                <a:lnTo>
                  <a:pt x="3253228" y="698421"/>
                </a:lnTo>
                <a:lnTo>
                  <a:pt x="3252188" y="701156"/>
                </a:lnTo>
                <a:lnTo>
                  <a:pt x="3248507" y="706532"/>
                </a:lnTo>
                <a:lnTo>
                  <a:pt x="3245107" y="712189"/>
                </a:lnTo>
                <a:lnTo>
                  <a:pt x="3243782" y="714641"/>
                </a:lnTo>
                <a:lnTo>
                  <a:pt x="3242646" y="718033"/>
                </a:lnTo>
                <a:lnTo>
                  <a:pt x="3242736" y="721896"/>
                </a:lnTo>
                <a:lnTo>
                  <a:pt x="3243483" y="725662"/>
                </a:lnTo>
                <a:lnTo>
                  <a:pt x="3244793" y="729991"/>
                </a:lnTo>
                <a:lnTo>
                  <a:pt x="3247610" y="735073"/>
                </a:lnTo>
                <a:lnTo>
                  <a:pt x="3242720" y="730936"/>
                </a:lnTo>
                <a:lnTo>
                  <a:pt x="3237078" y="725295"/>
                </a:lnTo>
                <a:lnTo>
                  <a:pt x="3230966" y="718430"/>
                </a:lnTo>
                <a:lnTo>
                  <a:pt x="3225607" y="710805"/>
                </a:lnTo>
                <a:lnTo>
                  <a:pt x="3219874" y="701299"/>
                </a:lnTo>
                <a:lnTo>
                  <a:pt x="3214235" y="691132"/>
                </a:lnTo>
                <a:lnTo>
                  <a:pt x="3209635" y="680494"/>
                </a:lnTo>
                <a:lnTo>
                  <a:pt x="3204378" y="669952"/>
                </a:lnTo>
                <a:lnTo>
                  <a:pt x="3199497" y="659033"/>
                </a:lnTo>
                <a:lnTo>
                  <a:pt x="3195369" y="647356"/>
                </a:lnTo>
                <a:lnTo>
                  <a:pt x="3192089" y="636529"/>
                </a:lnTo>
                <a:lnTo>
                  <a:pt x="3189093" y="625984"/>
                </a:lnTo>
                <a:lnTo>
                  <a:pt x="3186940" y="616284"/>
                </a:lnTo>
                <a:lnTo>
                  <a:pt x="3186014" y="607054"/>
                </a:lnTo>
                <a:lnTo>
                  <a:pt x="3185178" y="599426"/>
                </a:lnTo>
                <a:close/>
                <a:moveTo>
                  <a:pt x="3044922" y="379863"/>
                </a:moveTo>
                <a:lnTo>
                  <a:pt x="3047714" y="380443"/>
                </a:lnTo>
                <a:lnTo>
                  <a:pt x="3050222" y="380737"/>
                </a:lnTo>
                <a:lnTo>
                  <a:pt x="3052468" y="382983"/>
                </a:lnTo>
                <a:lnTo>
                  <a:pt x="3054713" y="385228"/>
                </a:lnTo>
                <a:lnTo>
                  <a:pt x="3056131" y="388860"/>
                </a:lnTo>
                <a:lnTo>
                  <a:pt x="3059160" y="397054"/>
                </a:lnTo>
                <a:lnTo>
                  <a:pt x="3062470" y="405530"/>
                </a:lnTo>
                <a:lnTo>
                  <a:pt x="3063551" y="413990"/>
                </a:lnTo>
                <a:lnTo>
                  <a:pt x="3064437" y="421518"/>
                </a:lnTo>
                <a:lnTo>
                  <a:pt x="3065118" y="425888"/>
                </a:lnTo>
                <a:lnTo>
                  <a:pt x="3046376" y="441827"/>
                </a:lnTo>
                <a:lnTo>
                  <a:pt x="3042625" y="436599"/>
                </a:lnTo>
                <a:lnTo>
                  <a:pt x="3039993" y="432495"/>
                </a:lnTo>
                <a:lnTo>
                  <a:pt x="3038944" y="428494"/>
                </a:lnTo>
                <a:lnTo>
                  <a:pt x="3038913" y="424035"/>
                </a:lnTo>
                <a:lnTo>
                  <a:pt x="3039076" y="420506"/>
                </a:lnTo>
                <a:lnTo>
                  <a:pt x="3039799" y="417540"/>
                </a:lnTo>
                <a:lnTo>
                  <a:pt x="3042910" y="411059"/>
                </a:lnTo>
                <a:lnTo>
                  <a:pt x="3045935" y="405229"/>
                </a:lnTo>
                <a:lnTo>
                  <a:pt x="3047397" y="401525"/>
                </a:lnTo>
                <a:lnTo>
                  <a:pt x="3048118" y="398556"/>
                </a:lnTo>
                <a:lnTo>
                  <a:pt x="3048368" y="394380"/>
                </a:lnTo>
                <a:lnTo>
                  <a:pt x="3047317" y="390377"/>
                </a:lnTo>
                <a:lnTo>
                  <a:pt x="3045338" y="386184"/>
                </a:lnTo>
                <a:lnTo>
                  <a:pt x="3042147" y="381516"/>
                </a:lnTo>
                <a:close/>
                <a:moveTo>
                  <a:pt x="2985186" y="148866"/>
                </a:moveTo>
                <a:lnTo>
                  <a:pt x="2989295" y="149811"/>
                </a:lnTo>
                <a:lnTo>
                  <a:pt x="2993452" y="152388"/>
                </a:lnTo>
                <a:lnTo>
                  <a:pt x="2998454" y="155805"/>
                </a:lnTo>
                <a:lnTo>
                  <a:pt x="3002382" y="159733"/>
                </a:lnTo>
                <a:lnTo>
                  <a:pt x="3010624" y="171140"/>
                </a:lnTo>
                <a:lnTo>
                  <a:pt x="3018582" y="182261"/>
                </a:lnTo>
                <a:lnTo>
                  <a:pt x="3027102" y="193947"/>
                </a:lnTo>
                <a:lnTo>
                  <a:pt x="3030801" y="199229"/>
                </a:lnTo>
                <a:lnTo>
                  <a:pt x="3034730" y="203158"/>
                </a:lnTo>
                <a:lnTo>
                  <a:pt x="3039728" y="206573"/>
                </a:lnTo>
                <a:lnTo>
                  <a:pt x="3043888" y="209151"/>
                </a:lnTo>
                <a:lnTo>
                  <a:pt x="3040674" y="210682"/>
                </a:lnTo>
                <a:lnTo>
                  <a:pt x="3036782" y="212329"/>
                </a:lnTo>
                <a:lnTo>
                  <a:pt x="3034077" y="212786"/>
                </a:lnTo>
                <a:lnTo>
                  <a:pt x="3030978" y="213644"/>
                </a:lnTo>
                <a:lnTo>
                  <a:pt x="3028668" y="213706"/>
                </a:lnTo>
                <a:lnTo>
                  <a:pt x="3026474" y="213095"/>
                </a:lnTo>
                <a:lnTo>
                  <a:pt x="3021805" y="211590"/>
                </a:lnTo>
                <a:lnTo>
                  <a:pt x="3017647" y="209013"/>
                </a:lnTo>
                <a:lnTo>
                  <a:pt x="3014509" y="204294"/>
                </a:lnTo>
                <a:lnTo>
                  <a:pt x="3011090" y="199294"/>
                </a:lnTo>
                <a:lnTo>
                  <a:pt x="3008348" y="194178"/>
                </a:lnTo>
                <a:lnTo>
                  <a:pt x="3002649" y="181359"/>
                </a:lnTo>
                <a:lnTo>
                  <a:pt x="2995594" y="168768"/>
                </a:lnTo>
                <a:lnTo>
                  <a:pt x="2991615" y="163205"/>
                </a:lnTo>
                <a:lnTo>
                  <a:pt x="2986844" y="158433"/>
                </a:lnTo>
                <a:lnTo>
                  <a:pt x="2981958" y="154340"/>
                </a:lnTo>
                <a:lnTo>
                  <a:pt x="2976282" y="151038"/>
                </a:lnTo>
                <a:lnTo>
                  <a:pt x="2978426" y="150016"/>
                </a:lnTo>
                <a:lnTo>
                  <a:pt x="2980568" y="148996"/>
                </a:lnTo>
                <a:lnTo>
                  <a:pt x="2982877" y="148931"/>
                </a:lnTo>
                <a:close/>
                <a:moveTo>
                  <a:pt x="3128059" y="7115"/>
                </a:moveTo>
                <a:lnTo>
                  <a:pt x="3162516" y="59095"/>
                </a:lnTo>
                <a:lnTo>
                  <a:pt x="3144151" y="75774"/>
                </a:lnTo>
                <a:lnTo>
                  <a:pt x="3145013" y="74351"/>
                </a:lnTo>
                <a:lnTo>
                  <a:pt x="3145415" y="71706"/>
                </a:lnTo>
                <a:lnTo>
                  <a:pt x="3144973" y="68216"/>
                </a:lnTo>
                <a:lnTo>
                  <a:pt x="3143691" y="63887"/>
                </a:lnTo>
                <a:lnTo>
                  <a:pt x="3141847" y="58996"/>
                </a:lnTo>
                <a:lnTo>
                  <a:pt x="3135515" y="49615"/>
                </a:lnTo>
                <a:lnTo>
                  <a:pt x="3128899" y="39952"/>
                </a:lnTo>
                <a:lnTo>
                  <a:pt x="3122946" y="30189"/>
                </a:lnTo>
                <a:lnTo>
                  <a:pt x="3121282" y="26240"/>
                </a:lnTo>
                <a:lnTo>
                  <a:pt x="3119720" y="21631"/>
                </a:lnTo>
                <a:lnTo>
                  <a:pt x="3119660" y="17762"/>
                </a:lnTo>
                <a:lnTo>
                  <a:pt x="3120623" y="15676"/>
                </a:lnTo>
                <a:lnTo>
                  <a:pt x="3120544" y="14073"/>
                </a:lnTo>
                <a:lnTo>
                  <a:pt x="3121785" y="12267"/>
                </a:lnTo>
                <a:lnTo>
                  <a:pt x="3123308" y="10744"/>
                </a:lnTo>
                <a:lnTo>
                  <a:pt x="3125877" y="8740"/>
                </a:lnTo>
                <a:close/>
                <a:moveTo>
                  <a:pt x="2895310" y="0"/>
                </a:moveTo>
                <a:lnTo>
                  <a:pt x="3018889" y="0"/>
                </a:lnTo>
                <a:lnTo>
                  <a:pt x="3040834" y="35805"/>
                </a:lnTo>
                <a:lnTo>
                  <a:pt x="3055488" y="58191"/>
                </a:lnTo>
                <a:lnTo>
                  <a:pt x="3070318" y="81523"/>
                </a:lnTo>
                <a:lnTo>
                  <a:pt x="3086200" y="104363"/>
                </a:lnTo>
                <a:lnTo>
                  <a:pt x="3102749" y="127097"/>
                </a:lnTo>
                <a:lnTo>
                  <a:pt x="3120424" y="150954"/>
                </a:lnTo>
                <a:lnTo>
                  <a:pt x="3139605" y="175545"/>
                </a:lnTo>
                <a:lnTo>
                  <a:pt x="3133040" y="175938"/>
                </a:lnTo>
                <a:lnTo>
                  <a:pt x="3126191" y="176048"/>
                </a:lnTo>
                <a:lnTo>
                  <a:pt x="3119841" y="175106"/>
                </a:lnTo>
                <a:lnTo>
                  <a:pt x="3113137" y="172269"/>
                </a:lnTo>
                <a:lnTo>
                  <a:pt x="3107138" y="167043"/>
                </a:lnTo>
                <a:lnTo>
                  <a:pt x="3100964" y="160869"/>
                </a:lnTo>
                <a:lnTo>
                  <a:pt x="3093879" y="152238"/>
                </a:lnTo>
                <a:lnTo>
                  <a:pt x="3087889" y="140836"/>
                </a:lnTo>
                <a:lnTo>
                  <a:pt x="3086655" y="146560"/>
                </a:lnTo>
                <a:lnTo>
                  <a:pt x="3086368" y="152456"/>
                </a:lnTo>
                <a:lnTo>
                  <a:pt x="3086081" y="158354"/>
                </a:lnTo>
                <a:lnTo>
                  <a:pt x="3086464" y="164147"/>
                </a:lnTo>
                <a:lnTo>
                  <a:pt x="3087125" y="170219"/>
                </a:lnTo>
                <a:lnTo>
                  <a:pt x="3088175" y="175907"/>
                </a:lnTo>
                <a:lnTo>
                  <a:pt x="3091500" y="187734"/>
                </a:lnTo>
                <a:lnTo>
                  <a:pt x="3096158" y="199349"/>
                </a:lnTo>
                <a:lnTo>
                  <a:pt x="3101765" y="211140"/>
                </a:lnTo>
                <a:lnTo>
                  <a:pt x="3108318" y="223106"/>
                </a:lnTo>
                <a:lnTo>
                  <a:pt x="3115645" y="234297"/>
                </a:lnTo>
                <a:lnTo>
                  <a:pt x="3130930" y="258857"/>
                </a:lnTo>
                <a:lnTo>
                  <a:pt x="3147266" y="282924"/>
                </a:lnTo>
                <a:lnTo>
                  <a:pt x="3154101" y="295170"/>
                </a:lnTo>
                <a:lnTo>
                  <a:pt x="3161216" y="307695"/>
                </a:lnTo>
                <a:lnTo>
                  <a:pt x="3167382" y="320045"/>
                </a:lnTo>
                <a:lnTo>
                  <a:pt x="3172216" y="332609"/>
                </a:lnTo>
                <a:lnTo>
                  <a:pt x="3174212" y="338470"/>
                </a:lnTo>
                <a:lnTo>
                  <a:pt x="3173715" y="345702"/>
                </a:lnTo>
                <a:lnTo>
                  <a:pt x="3173322" y="352267"/>
                </a:lnTo>
                <a:lnTo>
                  <a:pt x="3171772" y="359993"/>
                </a:lnTo>
                <a:lnTo>
                  <a:pt x="3170993" y="366946"/>
                </a:lnTo>
                <a:lnTo>
                  <a:pt x="3170496" y="374177"/>
                </a:lnTo>
                <a:lnTo>
                  <a:pt x="3170103" y="380742"/>
                </a:lnTo>
                <a:lnTo>
                  <a:pt x="3171539" y="386041"/>
                </a:lnTo>
                <a:lnTo>
                  <a:pt x="3172344" y="389164"/>
                </a:lnTo>
                <a:lnTo>
                  <a:pt x="3173747" y="390569"/>
                </a:lnTo>
                <a:lnTo>
                  <a:pt x="3175712" y="392532"/>
                </a:lnTo>
                <a:lnTo>
                  <a:pt x="3177995" y="392497"/>
                </a:lnTo>
                <a:lnTo>
                  <a:pt x="3182065" y="393476"/>
                </a:lnTo>
                <a:lnTo>
                  <a:pt x="3187404" y="392631"/>
                </a:lnTo>
                <a:lnTo>
                  <a:pt x="3191124" y="391713"/>
                </a:lnTo>
                <a:lnTo>
                  <a:pt x="3195901" y="390306"/>
                </a:lnTo>
                <a:lnTo>
                  <a:pt x="3198009" y="389321"/>
                </a:lnTo>
                <a:lnTo>
                  <a:pt x="3199727" y="388722"/>
                </a:lnTo>
                <a:lnTo>
                  <a:pt x="3204948" y="400900"/>
                </a:lnTo>
                <a:lnTo>
                  <a:pt x="3212764" y="417218"/>
                </a:lnTo>
                <a:lnTo>
                  <a:pt x="3219770" y="436590"/>
                </a:lnTo>
                <a:lnTo>
                  <a:pt x="3228177" y="457368"/>
                </a:lnTo>
                <a:lnTo>
                  <a:pt x="3234409" y="477513"/>
                </a:lnTo>
                <a:lnTo>
                  <a:pt x="3236613" y="488220"/>
                </a:lnTo>
                <a:lnTo>
                  <a:pt x="3238746" y="497310"/>
                </a:lnTo>
                <a:lnTo>
                  <a:pt x="3239265" y="506332"/>
                </a:lnTo>
                <a:lnTo>
                  <a:pt x="3239609" y="514405"/>
                </a:lnTo>
                <a:lnTo>
                  <a:pt x="3239217" y="520971"/>
                </a:lnTo>
                <a:lnTo>
                  <a:pt x="3238018" y="524411"/>
                </a:lnTo>
                <a:lnTo>
                  <a:pt x="3236929" y="527185"/>
                </a:lnTo>
                <a:lnTo>
                  <a:pt x="3230307" y="513605"/>
                </a:lnTo>
                <a:lnTo>
                  <a:pt x="3224176" y="498972"/>
                </a:lnTo>
                <a:lnTo>
                  <a:pt x="3210966" y="469529"/>
                </a:lnTo>
                <a:lnTo>
                  <a:pt x="3204341" y="455948"/>
                </a:lnTo>
                <a:lnTo>
                  <a:pt x="3197785" y="443982"/>
                </a:lnTo>
                <a:lnTo>
                  <a:pt x="3193683" y="439106"/>
                </a:lnTo>
                <a:lnTo>
                  <a:pt x="3190421" y="435070"/>
                </a:lnTo>
                <a:lnTo>
                  <a:pt x="3186106" y="431529"/>
                </a:lnTo>
                <a:lnTo>
                  <a:pt x="3182912" y="429108"/>
                </a:lnTo>
                <a:lnTo>
                  <a:pt x="3180483" y="438273"/>
                </a:lnTo>
                <a:lnTo>
                  <a:pt x="3179563" y="448175"/>
                </a:lnTo>
                <a:lnTo>
                  <a:pt x="3178922" y="458356"/>
                </a:lnTo>
                <a:lnTo>
                  <a:pt x="3178949" y="468432"/>
                </a:lnTo>
                <a:lnTo>
                  <a:pt x="3180486" y="479244"/>
                </a:lnTo>
                <a:lnTo>
                  <a:pt x="3181741" y="489775"/>
                </a:lnTo>
                <a:lnTo>
                  <a:pt x="3184917" y="510731"/>
                </a:lnTo>
                <a:lnTo>
                  <a:pt x="3187321" y="532460"/>
                </a:lnTo>
                <a:lnTo>
                  <a:pt x="3187734" y="542149"/>
                </a:lnTo>
                <a:lnTo>
                  <a:pt x="3187094" y="552330"/>
                </a:lnTo>
                <a:lnTo>
                  <a:pt x="3186172" y="562231"/>
                </a:lnTo>
                <a:lnTo>
                  <a:pt x="3183741" y="571396"/>
                </a:lnTo>
                <a:lnTo>
                  <a:pt x="3182053" y="575889"/>
                </a:lnTo>
                <a:lnTo>
                  <a:pt x="3180644" y="580665"/>
                </a:lnTo>
                <a:lnTo>
                  <a:pt x="3178498" y="583931"/>
                </a:lnTo>
                <a:lnTo>
                  <a:pt x="3175476" y="588639"/>
                </a:lnTo>
                <a:lnTo>
                  <a:pt x="3165651" y="544026"/>
                </a:lnTo>
                <a:lnTo>
                  <a:pt x="3162293" y="528303"/>
                </a:lnTo>
                <a:lnTo>
                  <a:pt x="3159073" y="515807"/>
                </a:lnTo>
                <a:lnTo>
                  <a:pt x="3155538" y="505314"/>
                </a:lnTo>
                <a:lnTo>
                  <a:pt x="3150772" y="494364"/>
                </a:lnTo>
                <a:lnTo>
                  <a:pt x="3144988" y="481625"/>
                </a:lnTo>
                <a:lnTo>
                  <a:pt x="3137350" y="466255"/>
                </a:lnTo>
                <a:lnTo>
                  <a:pt x="3142479" y="460562"/>
                </a:lnTo>
                <a:lnTo>
                  <a:pt x="3145185" y="457856"/>
                </a:lnTo>
                <a:lnTo>
                  <a:pt x="3147399" y="456207"/>
                </a:lnTo>
                <a:lnTo>
                  <a:pt x="3149787" y="455503"/>
                </a:lnTo>
                <a:lnTo>
                  <a:pt x="3152173" y="454797"/>
                </a:lnTo>
                <a:lnTo>
                  <a:pt x="3154456" y="454761"/>
                </a:lnTo>
                <a:lnTo>
                  <a:pt x="3156351" y="455110"/>
                </a:lnTo>
                <a:lnTo>
                  <a:pt x="3158526" y="455741"/>
                </a:lnTo>
                <a:lnTo>
                  <a:pt x="3160210" y="457424"/>
                </a:lnTo>
                <a:lnTo>
                  <a:pt x="3163647" y="462406"/>
                </a:lnTo>
                <a:lnTo>
                  <a:pt x="3167046" y="469670"/>
                </a:lnTo>
                <a:lnTo>
                  <a:pt x="3169847" y="478655"/>
                </a:lnTo>
                <a:lnTo>
                  <a:pt x="3170832" y="476549"/>
                </a:lnTo>
                <a:lnTo>
                  <a:pt x="3171711" y="475108"/>
                </a:lnTo>
                <a:lnTo>
                  <a:pt x="3171679" y="471211"/>
                </a:lnTo>
                <a:lnTo>
                  <a:pt x="3171929" y="467596"/>
                </a:lnTo>
                <a:lnTo>
                  <a:pt x="3170950" y="463524"/>
                </a:lnTo>
                <a:lnTo>
                  <a:pt x="3171022" y="458959"/>
                </a:lnTo>
                <a:lnTo>
                  <a:pt x="3170604" y="455449"/>
                </a:lnTo>
                <a:lnTo>
                  <a:pt x="3171799" y="452007"/>
                </a:lnTo>
                <a:lnTo>
                  <a:pt x="3172681" y="450568"/>
                </a:lnTo>
                <a:lnTo>
                  <a:pt x="3174227" y="449022"/>
                </a:lnTo>
                <a:lnTo>
                  <a:pt x="3169031" y="446918"/>
                </a:lnTo>
                <a:lnTo>
                  <a:pt x="3163556" y="444537"/>
                </a:lnTo>
                <a:lnTo>
                  <a:pt x="3154048" y="438893"/>
                </a:lnTo>
                <a:lnTo>
                  <a:pt x="3145416" y="431807"/>
                </a:lnTo>
                <a:lnTo>
                  <a:pt x="3137279" y="423671"/>
                </a:lnTo>
                <a:lnTo>
                  <a:pt x="3129739" y="413811"/>
                </a:lnTo>
                <a:lnTo>
                  <a:pt x="3122691" y="402898"/>
                </a:lnTo>
                <a:lnTo>
                  <a:pt x="3116979" y="391775"/>
                </a:lnTo>
                <a:lnTo>
                  <a:pt x="3111198" y="379036"/>
                </a:lnTo>
                <a:lnTo>
                  <a:pt x="3105417" y="366300"/>
                </a:lnTo>
                <a:lnTo>
                  <a:pt x="3100796" y="352403"/>
                </a:lnTo>
                <a:lnTo>
                  <a:pt x="3091870" y="322607"/>
                </a:lnTo>
                <a:lnTo>
                  <a:pt x="3074164" y="260067"/>
                </a:lnTo>
                <a:lnTo>
                  <a:pt x="3068807" y="244660"/>
                </a:lnTo>
                <a:lnTo>
                  <a:pt x="3063447" y="229253"/>
                </a:lnTo>
                <a:lnTo>
                  <a:pt x="3057319" y="214619"/>
                </a:lnTo>
                <a:lnTo>
                  <a:pt x="3050800" y="200372"/>
                </a:lnTo>
                <a:lnTo>
                  <a:pt x="3044284" y="186124"/>
                </a:lnTo>
                <a:lnTo>
                  <a:pt x="3036993" y="172651"/>
                </a:lnTo>
                <a:lnTo>
                  <a:pt x="3028930" y="159950"/>
                </a:lnTo>
                <a:lnTo>
                  <a:pt x="3020374" y="148301"/>
                </a:lnTo>
                <a:lnTo>
                  <a:pt x="3011152" y="136761"/>
                </a:lnTo>
                <a:lnTo>
                  <a:pt x="3001717" y="126553"/>
                </a:lnTo>
                <a:lnTo>
                  <a:pt x="2991124" y="117505"/>
                </a:lnTo>
                <a:lnTo>
                  <a:pt x="2980036" y="109511"/>
                </a:lnTo>
                <a:lnTo>
                  <a:pt x="2967511" y="102396"/>
                </a:lnTo>
                <a:lnTo>
                  <a:pt x="2954772" y="96614"/>
                </a:lnTo>
                <a:lnTo>
                  <a:pt x="2947964" y="94443"/>
                </a:lnTo>
                <a:lnTo>
                  <a:pt x="2941436" y="92554"/>
                </a:lnTo>
                <a:lnTo>
                  <a:pt x="2934136" y="91436"/>
                </a:lnTo>
                <a:lnTo>
                  <a:pt x="2926554" y="90039"/>
                </a:lnTo>
                <a:lnTo>
                  <a:pt x="2926665" y="83194"/>
                </a:lnTo>
                <a:lnTo>
                  <a:pt x="2926108" y="76453"/>
                </a:lnTo>
                <a:lnTo>
                  <a:pt x="2925552" y="69713"/>
                </a:lnTo>
                <a:lnTo>
                  <a:pt x="2924155" y="62132"/>
                </a:lnTo>
                <a:lnTo>
                  <a:pt x="2922371" y="54937"/>
                </a:lnTo>
                <a:lnTo>
                  <a:pt x="2919639" y="47566"/>
                </a:lnTo>
                <a:lnTo>
                  <a:pt x="2913508" y="32933"/>
                </a:lnTo>
                <a:lnTo>
                  <a:pt x="2905869" y="17562"/>
                </a:lnTo>
                <a:lnTo>
                  <a:pt x="2896613" y="2125"/>
                </a:lnTo>
                <a:close/>
                <a:moveTo>
                  <a:pt x="0" y="0"/>
                </a:moveTo>
                <a:lnTo>
                  <a:pt x="2558898" y="0"/>
                </a:lnTo>
                <a:lnTo>
                  <a:pt x="2561108" y="5962"/>
                </a:lnTo>
                <a:lnTo>
                  <a:pt x="2564750" y="15788"/>
                </a:lnTo>
                <a:lnTo>
                  <a:pt x="2569833" y="24736"/>
                </a:lnTo>
                <a:lnTo>
                  <a:pt x="2574461" y="32457"/>
                </a:lnTo>
                <a:lnTo>
                  <a:pt x="2577161" y="35928"/>
                </a:lnTo>
                <a:lnTo>
                  <a:pt x="2579965" y="38733"/>
                </a:lnTo>
                <a:lnTo>
                  <a:pt x="2583437" y="41433"/>
                </a:lnTo>
                <a:lnTo>
                  <a:pt x="2586351" y="43573"/>
                </a:lnTo>
                <a:lnTo>
                  <a:pt x="2590036" y="44939"/>
                </a:lnTo>
                <a:lnTo>
                  <a:pt x="2594388" y="46199"/>
                </a:lnTo>
                <a:lnTo>
                  <a:pt x="2598564" y="46513"/>
                </a:lnTo>
                <a:lnTo>
                  <a:pt x="2602954" y="45490"/>
                </a:lnTo>
                <a:lnTo>
                  <a:pt x="2608011" y="44362"/>
                </a:lnTo>
                <a:lnTo>
                  <a:pt x="2612892" y="42286"/>
                </a:lnTo>
                <a:lnTo>
                  <a:pt x="2616952" y="55624"/>
                </a:lnTo>
                <a:lnTo>
                  <a:pt x="2621573" y="69520"/>
                </a:lnTo>
                <a:lnTo>
                  <a:pt x="2627250" y="82926"/>
                </a:lnTo>
                <a:lnTo>
                  <a:pt x="2633767" y="97174"/>
                </a:lnTo>
                <a:lnTo>
                  <a:pt x="2641444" y="110260"/>
                </a:lnTo>
                <a:lnTo>
                  <a:pt x="2649576" y="124576"/>
                </a:lnTo>
                <a:lnTo>
                  <a:pt x="2658376" y="138787"/>
                </a:lnTo>
                <a:lnTo>
                  <a:pt x="2668227" y="152504"/>
                </a:lnTo>
                <a:lnTo>
                  <a:pt x="2676921" y="167382"/>
                </a:lnTo>
                <a:lnTo>
                  <a:pt x="2686281" y="182153"/>
                </a:lnTo>
                <a:lnTo>
                  <a:pt x="2696801" y="195767"/>
                </a:lnTo>
                <a:lnTo>
                  <a:pt x="2707602" y="209658"/>
                </a:lnTo>
                <a:lnTo>
                  <a:pt x="2719386" y="221442"/>
                </a:lnTo>
                <a:lnTo>
                  <a:pt x="2731452" y="233508"/>
                </a:lnTo>
                <a:lnTo>
                  <a:pt x="2744397" y="244134"/>
                </a:lnTo>
                <a:lnTo>
                  <a:pt x="2758115" y="253987"/>
                </a:lnTo>
                <a:lnTo>
                  <a:pt x="2750147" y="252976"/>
                </a:lnTo>
                <a:lnTo>
                  <a:pt x="2744249" y="253263"/>
                </a:lnTo>
                <a:lnTo>
                  <a:pt x="2739193" y="254390"/>
                </a:lnTo>
                <a:lnTo>
                  <a:pt x="2737085" y="255375"/>
                </a:lnTo>
                <a:lnTo>
                  <a:pt x="2735539" y="256921"/>
                </a:lnTo>
                <a:lnTo>
                  <a:pt x="2733994" y="258466"/>
                </a:lnTo>
                <a:lnTo>
                  <a:pt x="2732728" y="260294"/>
                </a:lnTo>
                <a:lnTo>
                  <a:pt x="2730935" y="265455"/>
                </a:lnTo>
                <a:lnTo>
                  <a:pt x="2729382" y="273180"/>
                </a:lnTo>
                <a:lnTo>
                  <a:pt x="2727795" y="283186"/>
                </a:lnTo>
                <a:lnTo>
                  <a:pt x="2734846" y="287921"/>
                </a:lnTo>
                <a:lnTo>
                  <a:pt x="2742179" y="292934"/>
                </a:lnTo>
                <a:lnTo>
                  <a:pt x="2748914" y="299668"/>
                </a:lnTo>
                <a:lnTo>
                  <a:pt x="2755646" y="306400"/>
                </a:lnTo>
                <a:lnTo>
                  <a:pt x="2761888" y="314190"/>
                </a:lnTo>
                <a:lnTo>
                  <a:pt x="2767850" y="321697"/>
                </a:lnTo>
                <a:lnTo>
                  <a:pt x="2773040" y="329979"/>
                </a:lnTo>
                <a:lnTo>
                  <a:pt x="2777175" y="338751"/>
                </a:lnTo>
                <a:lnTo>
                  <a:pt x="2781589" y="347804"/>
                </a:lnTo>
                <a:lnTo>
                  <a:pt x="2784775" y="356401"/>
                </a:lnTo>
                <a:lnTo>
                  <a:pt x="2786909" y="365492"/>
                </a:lnTo>
                <a:lnTo>
                  <a:pt x="2787989" y="375075"/>
                </a:lnTo>
                <a:lnTo>
                  <a:pt x="2788509" y="384097"/>
                </a:lnTo>
                <a:lnTo>
                  <a:pt x="2787027" y="393437"/>
                </a:lnTo>
                <a:lnTo>
                  <a:pt x="2784982" y="402214"/>
                </a:lnTo>
                <a:lnTo>
                  <a:pt x="2782240" y="407202"/>
                </a:lnTo>
                <a:lnTo>
                  <a:pt x="2781219" y="411590"/>
                </a:lnTo>
                <a:lnTo>
                  <a:pt x="2791847" y="418357"/>
                </a:lnTo>
                <a:lnTo>
                  <a:pt x="2801880" y="426844"/>
                </a:lnTo>
                <a:lnTo>
                  <a:pt x="2813140" y="435783"/>
                </a:lnTo>
                <a:lnTo>
                  <a:pt x="2823525" y="446169"/>
                </a:lnTo>
                <a:lnTo>
                  <a:pt x="2842462" y="468196"/>
                </a:lnTo>
                <a:lnTo>
                  <a:pt x="2852177" y="478686"/>
                </a:lnTo>
                <a:lnTo>
                  <a:pt x="2861330" y="488612"/>
                </a:lnTo>
                <a:lnTo>
                  <a:pt x="2862527" y="485171"/>
                </a:lnTo>
                <a:lnTo>
                  <a:pt x="2863268" y="480501"/>
                </a:lnTo>
                <a:lnTo>
                  <a:pt x="2862850" y="476991"/>
                </a:lnTo>
                <a:lnTo>
                  <a:pt x="2861978" y="472252"/>
                </a:lnTo>
                <a:lnTo>
                  <a:pt x="2858896" y="462989"/>
                </a:lnTo>
                <a:lnTo>
                  <a:pt x="2855535" y="453443"/>
                </a:lnTo>
                <a:lnTo>
                  <a:pt x="2854273" y="449090"/>
                </a:lnTo>
                <a:lnTo>
                  <a:pt x="2852733" y="444457"/>
                </a:lnTo>
                <a:lnTo>
                  <a:pt x="2852421" y="440280"/>
                </a:lnTo>
                <a:lnTo>
                  <a:pt x="2852670" y="436664"/>
                </a:lnTo>
                <a:lnTo>
                  <a:pt x="2853692" y="432275"/>
                </a:lnTo>
                <a:lnTo>
                  <a:pt x="2856504" y="428902"/>
                </a:lnTo>
                <a:lnTo>
                  <a:pt x="2859982" y="425423"/>
                </a:lnTo>
                <a:lnTo>
                  <a:pt x="2864863" y="423349"/>
                </a:lnTo>
                <a:lnTo>
                  <a:pt x="2864122" y="428019"/>
                </a:lnTo>
                <a:lnTo>
                  <a:pt x="2863555" y="433635"/>
                </a:lnTo>
                <a:lnTo>
                  <a:pt x="2863374" y="438865"/>
                </a:lnTo>
                <a:lnTo>
                  <a:pt x="2863652" y="445326"/>
                </a:lnTo>
                <a:lnTo>
                  <a:pt x="2864312" y="451398"/>
                </a:lnTo>
                <a:lnTo>
                  <a:pt x="2866589" y="457540"/>
                </a:lnTo>
                <a:lnTo>
                  <a:pt x="2868304" y="463121"/>
                </a:lnTo>
                <a:lnTo>
                  <a:pt x="2870581" y="469261"/>
                </a:lnTo>
                <a:lnTo>
                  <a:pt x="2872682" y="474454"/>
                </a:lnTo>
                <a:lnTo>
                  <a:pt x="2875450" y="479543"/>
                </a:lnTo>
                <a:lnTo>
                  <a:pt x="2878992" y="483857"/>
                </a:lnTo>
                <a:lnTo>
                  <a:pt x="2882640" y="487505"/>
                </a:lnTo>
                <a:lnTo>
                  <a:pt x="2886393" y="490484"/>
                </a:lnTo>
                <a:lnTo>
                  <a:pt x="2890360" y="492132"/>
                </a:lnTo>
                <a:lnTo>
                  <a:pt x="2894429" y="493110"/>
                </a:lnTo>
                <a:lnTo>
                  <a:pt x="2898993" y="493036"/>
                </a:lnTo>
                <a:lnTo>
                  <a:pt x="2895641" y="512100"/>
                </a:lnTo>
                <a:lnTo>
                  <a:pt x="2894091" y="519826"/>
                </a:lnTo>
                <a:lnTo>
                  <a:pt x="2891980" y="526992"/>
                </a:lnTo>
                <a:lnTo>
                  <a:pt x="2890501" y="530152"/>
                </a:lnTo>
                <a:lnTo>
                  <a:pt x="2888463" y="532750"/>
                </a:lnTo>
                <a:lnTo>
                  <a:pt x="2886424" y="535350"/>
                </a:lnTo>
                <a:lnTo>
                  <a:pt x="2884105" y="537669"/>
                </a:lnTo>
                <a:lnTo>
                  <a:pt x="2881226" y="539427"/>
                </a:lnTo>
                <a:lnTo>
                  <a:pt x="2877679" y="541292"/>
                </a:lnTo>
                <a:lnTo>
                  <a:pt x="2874236" y="542486"/>
                </a:lnTo>
                <a:lnTo>
                  <a:pt x="2869565" y="543226"/>
                </a:lnTo>
                <a:lnTo>
                  <a:pt x="2896915" y="579851"/>
                </a:lnTo>
                <a:lnTo>
                  <a:pt x="2910096" y="599217"/>
                </a:lnTo>
                <a:lnTo>
                  <a:pt x="2923351" y="620200"/>
                </a:lnTo>
                <a:lnTo>
                  <a:pt x="2925917" y="614265"/>
                </a:lnTo>
                <a:lnTo>
                  <a:pt x="2927538" y="608157"/>
                </a:lnTo>
                <a:lnTo>
                  <a:pt x="2927823" y="602258"/>
                </a:lnTo>
                <a:lnTo>
                  <a:pt x="2927617" y="597414"/>
                </a:lnTo>
                <a:lnTo>
                  <a:pt x="2927411" y="592569"/>
                </a:lnTo>
                <a:lnTo>
                  <a:pt x="2926256" y="587548"/>
                </a:lnTo>
                <a:lnTo>
                  <a:pt x="2922963" y="579618"/>
                </a:lnTo>
                <a:lnTo>
                  <a:pt x="2921284" y="571755"/>
                </a:lnTo>
                <a:lnTo>
                  <a:pt x="2920585" y="567964"/>
                </a:lnTo>
                <a:lnTo>
                  <a:pt x="2921501" y="564243"/>
                </a:lnTo>
                <a:lnTo>
                  <a:pt x="2922699" y="560803"/>
                </a:lnTo>
                <a:lnTo>
                  <a:pt x="2924949" y="556868"/>
                </a:lnTo>
                <a:lnTo>
                  <a:pt x="2929200" y="552616"/>
                </a:lnTo>
                <a:lnTo>
                  <a:pt x="2934681" y="548821"/>
                </a:lnTo>
                <a:lnTo>
                  <a:pt x="2930440" y="540715"/>
                </a:lnTo>
                <a:lnTo>
                  <a:pt x="2925639" y="532049"/>
                </a:lnTo>
                <a:lnTo>
                  <a:pt x="2917651" y="514786"/>
                </a:lnTo>
                <a:lnTo>
                  <a:pt x="2911207" y="495975"/>
                </a:lnTo>
                <a:lnTo>
                  <a:pt x="2905046" y="477445"/>
                </a:lnTo>
                <a:lnTo>
                  <a:pt x="2900218" y="458703"/>
                </a:lnTo>
                <a:lnTo>
                  <a:pt x="2895391" y="439961"/>
                </a:lnTo>
                <a:lnTo>
                  <a:pt x="2886190" y="403706"/>
                </a:lnTo>
                <a:lnTo>
                  <a:pt x="2880939" y="387634"/>
                </a:lnTo>
                <a:lnTo>
                  <a:pt x="2874243" y="372436"/>
                </a:lnTo>
                <a:lnTo>
                  <a:pt x="2867730" y="358190"/>
                </a:lnTo>
                <a:lnTo>
                  <a:pt x="2859559" y="346156"/>
                </a:lnTo>
                <a:lnTo>
                  <a:pt x="2855668" y="339945"/>
                </a:lnTo>
                <a:lnTo>
                  <a:pt x="2850898" y="335175"/>
                </a:lnTo>
                <a:lnTo>
                  <a:pt x="2846127" y="330404"/>
                </a:lnTo>
                <a:lnTo>
                  <a:pt x="2840865" y="326689"/>
                </a:lnTo>
                <a:lnTo>
                  <a:pt x="2835041" y="322411"/>
                </a:lnTo>
                <a:lnTo>
                  <a:pt x="2829674" y="319361"/>
                </a:lnTo>
                <a:lnTo>
                  <a:pt x="2823250" y="316803"/>
                </a:lnTo>
                <a:lnTo>
                  <a:pt x="2816442" y="314635"/>
                </a:lnTo>
                <a:lnTo>
                  <a:pt x="2817009" y="309017"/>
                </a:lnTo>
                <a:lnTo>
                  <a:pt x="2816172" y="301996"/>
                </a:lnTo>
                <a:lnTo>
                  <a:pt x="2815336" y="294975"/>
                </a:lnTo>
                <a:lnTo>
                  <a:pt x="2813273" y="287500"/>
                </a:lnTo>
                <a:lnTo>
                  <a:pt x="2810646" y="279462"/>
                </a:lnTo>
                <a:lnTo>
                  <a:pt x="2806966" y="271918"/>
                </a:lnTo>
                <a:lnTo>
                  <a:pt x="2803007" y="264094"/>
                </a:lnTo>
                <a:lnTo>
                  <a:pt x="2798659" y="256656"/>
                </a:lnTo>
                <a:lnTo>
                  <a:pt x="2793927" y="249603"/>
                </a:lnTo>
                <a:lnTo>
                  <a:pt x="2788702" y="243605"/>
                </a:lnTo>
                <a:lnTo>
                  <a:pt x="2783476" y="237606"/>
                </a:lnTo>
                <a:lnTo>
                  <a:pt x="2778705" y="232835"/>
                </a:lnTo>
                <a:lnTo>
                  <a:pt x="2773442" y="229119"/>
                </a:lnTo>
                <a:lnTo>
                  <a:pt x="2768635" y="226631"/>
                </a:lnTo>
                <a:lnTo>
                  <a:pt x="2764564" y="225652"/>
                </a:lnTo>
                <a:lnTo>
                  <a:pt x="2761896" y="226075"/>
                </a:lnTo>
                <a:lnTo>
                  <a:pt x="2759894" y="226393"/>
                </a:lnTo>
                <a:lnTo>
                  <a:pt x="2764713" y="216524"/>
                </a:lnTo>
                <a:lnTo>
                  <a:pt x="2768090" y="207533"/>
                </a:lnTo>
                <a:lnTo>
                  <a:pt x="2770309" y="199703"/>
                </a:lnTo>
                <a:lnTo>
                  <a:pt x="2771579" y="191698"/>
                </a:lnTo>
                <a:lnTo>
                  <a:pt x="2771690" y="184853"/>
                </a:lnTo>
                <a:lnTo>
                  <a:pt x="2770854" y="177833"/>
                </a:lnTo>
                <a:lnTo>
                  <a:pt x="2768578" y="171691"/>
                </a:lnTo>
                <a:lnTo>
                  <a:pt x="2766407" y="164882"/>
                </a:lnTo>
                <a:lnTo>
                  <a:pt x="2762410" y="159340"/>
                </a:lnTo>
                <a:lnTo>
                  <a:pt x="2758238" y="152848"/>
                </a:lnTo>
                <a:lnTo>
                  <a:pt x="2753574" y="147410"/>
                </a:lnTo>
                <a:lnTo>
                  <a:pt x="2747962" y="141798"/>
                </a:lnTo>
                <a:lnTo>
                  <a:pt x="2735403" y="130786"/>
                </a:lnTo>
                <a:lnTo>
                  <a:pt x="2721230" y="119705"/>
                </a:lnTo>
                <a:lnTo>
                  <a:pt x="2728118" y="111133"/>
                </a:lnTo>
                <a:lnTo>
                  <a:pt x="2735075" y="104176"/>
                </a:lnTo>
                <a:lnTo>
                  <a:pt x="2741539" y="98273"/>
                </a:lnTo>
                <a:lnTo>
                  <a:pt x="2747898" y="93037"/>
                </a:lnTo>
                <a:lnTo>
                  <a:pt x="2759737" y="84003"/>
                </a:lnTo>
                <a:lnTo>
                  <a:pt x="2772136" y="75532"/>
                </a:lnTo>
                <a:lnTo>
                  <a:pt x="2784642" y="66396"/>
                </a:lnTo>
                <a:lnTo>
                  <a:pt x="2790895" y="61826"/>
                </a:lnTo>
                <a:lnTo>
                  <a:pt x="2797746" y="55536"/>
                </a:lnTo>
                <a:lnTo>
                  <a:pt x="2805650" y="48753"/>
                </a:lnTo>
                <a:lnTo>
                  <a:pt x="2813766" y="40637"/>
                </a:lnTo>
                <a:lnTo>
                  <a:pt x="2822482" y="30800"/>
                </a:lnTo>
                <a:lnTo>
                  <a:pt x="2832250" y="20471"/>
                </a:lnTo>
                <a:lnTo>
                  <a:pt x="2839582" y="25485"/>
                </a:lnTo>
                <a:lnTo>
                  <a:pt x="2847127" y="29164"/>
                </a:lnTo>
                <a:lnTo>
                  <a:pt x="2855164" y="31791"/>
                </a:lnTo>
                <a:lnTo>
                  <a:pt x="2862534" y="34521"/>
                </a:lnTo>
                <a:lnTo>
                  <a:pt x="2877978" y="37599"/>
                </a:lnTo>
                <a:lnTo>
                  <a:pt x="2893808" y="40287"/>
                </a:lnTo>
                <a:lnTo>
                  <a:pt x="2892850" y="52471"/>
                </a:lnTo>
                <a:lnTo>
                  <a:pt x="2892770" y="63212"/>
                </a:lnTo>
                <a:lnTo>
                  <a:pt x="2893569" y="72514"/>
                </a:lnTo>
                <a:lnTo>
                  <a:pt x="2895703" y="81606"/>
                </a:lnTo>
                <a:lnTo>
                  <a:pt x="2897943" y="90029"/>
                </a:lnTo>
                <a:lnTo>
                  <a:pt x="2901060" y="97012"/>
                </a:lnTo>
                <a:lnTo>
                  <a:pt x="2904354" y="104944"/>
                </a:lnTo>
                <a:lnTo>
                  <a:pt x="2908420" y="112100"/>
                </a:lnTo>
                <a:lnTo>
                  <a:pt x="2918378" y="125152"/>
                </a:lnTo>
                <a:lnTo>
                  <a:pt x="2928511" y="139150"/>
                </a:lnTo>
                <a:lnTo>
                  <a:pt x="2940328" y="154831"/>
                </a:lnTo>
                <a:lnTo>
                  <a:pt x="2946358" y="163952"/>
                </a:lnTo>
                <a:lnTo>
                  <a:pt x="2951510" y="174515"/>
                </a:lnTo>
                <a:lnTo>
                  <a:pt x="2945613" y="174802"/>
                </a:lnTo>
                <a:lnTo>
                  <a:pt x="2940837" y="176210"/>
                </a:lnTo>
                <a:lnTo>
                  <a:pt x="2937395" y="177407"/>
                </a:lnTo>
                <a:lnTo>
                  <a:pt x="2933741" y="179938"/>
                </a:lnTo>
                <a:lnTo>
                  <a:pt x="2931598" y="183205"/>
                </a:lnTo>
                <a:lnTo>
                  <a:pt x="2930400" y="186646"/>
                </a:lnTo>
                <a:lnTo>
                  <a:pt x="2929204" y="190087"/>
                </a:lnTo>
                <a:lnTo>
                  <a:pt x="2929517" y="194265"/>
                </a:lnTo>
                <a:lnTo>
                  <a:pt x="2929829" y="198441"/>
                </a:lnTo>
                <a:lnTo>
                  <a:pt x="2930316" y="203566"/>
                </a:lnTo>
                <a:lnTo>
                  <a:pt x="2933677" y="213112"/>
                </a:lnTo>
                <a:lnTo>
                  <a:pt x="2938935" y="223007"/>
                </a:lnTo>
                <a:lnTo>
                  <a:pt x="2944859" y="232796"/>
                </a:lnTo>
                <a:lnTo>
                  <a:pt x="2952397" y="242653"/>
                </a:lnTo>
                <a:lnTo>
                  <a:pt x="2959974" y="250230"/>
                </a:lnTo>
                <a:lnTo>
                  <a:pt x="2967270" y="257526"/>
                </a:lnTo>
                <a:lnTo>
                  <a:pt x="2974988" y="262153"/>
                </a:lnTo>
                <a:lnTo>
                  <a:pt x="2978672" y="263518"/>
                </a:lnTo>
                <a:lnTo>
                  <a:pt x="2981690" y="264989"/>
                </a:lnTo>
                <a:lnTo>
                  <a:pt x="2984640" y="264848"/>
                </a:lnTo>
                <a:lnTo>
                  <a:pt x="2987309" y="264423"/>
                </a:lnTo>
                <a:lnTo>
                  <a:pt x="2989416" y="263439"/>
                </a:lnTo>
                <a:lnTo>
                  <a:pt x="2991348" y="261507"/>
                </a:lnTo>
                <a:lnTo>
                  <a:pt x="2993212" y="257960"/>
                </a:lnTo>
                <a:lnTo>
                  <a:pt x="2993739" y="254622"/>
                </a:lnTo>
                <a:lnTo>
                  <a:pt x="2995912" y="261432"/>
                </a:lnTo>
                <a:lnTo>
                  <a:pt x="2995697" y="268947"/>
                </a:lnTo>
                <a:lnTo>
                  <a:pt x="2995866" y="276073"/>
                </a:lnTo>
                <a:lnTo>
                  <a:pt x="2995754" y="282919"/>
                </a:lnTo>
                <a:lnTo>
                  <a:pt x="2994478" y="297101"/>
                </a:lnTo>
                <a:lnTo>
                  <a:pt x="2991305" y="310934"/>
                </a:lnTo>
                <a:lnTo>
                  <a:pt x="2988415" y="325052"/>
                </a:lnTo>
                <a:lnTo>
                  <a:pt x="2985805" y="339446"/>
                </a:lnTo>
                <a:lnTo>
                  <a:pt x="2983862" y="353736"/>
                </a:lnTo>
                <a:lnTo>
                  <a:pt x="2982697" y="361073"/>
                </a:lnTo>
                <a:lnTo>
                  <a:pt x="2982759" y="368866"/>
                </a:lnTo>
                <a:lnTo>
                  <a:pt x="2984967" y="373392"/>
                </a:lnTo>
                <a:lnTo>
                  <a:pt x="2987386" y="376585"/>
                </a:lnTo>
                <a:lnTo>
                  <a:pt x="2989630" y="378829"/>
                </a:lnTo>
                <a:lnTo>
                  <a:pt x="2992262" y="380688"/>
                </a:lnTo>
                <a:lnTo>
                  <a:pt x="2994824" y="380932"/>
                </a:lnTo>
                <a:lnTo>
                  <a:pt x="2998054" y="381069"/>
                </a:lnTo>
                <a:lnTo>
                  <a:pt x="3003217" y="379275"/>
                </a:lnTo>
                <a:lnTo>
                  <a:pt x="3009326" y="377653"/>
                </a:lnTo>
                <a:lnTo>
                  <a:pt x="3011994" y="377231"/>
                </a:lnTo>
                <a:lnTo>
                  <a:pt x="3014661" y="376806"/>
                </a:lnTo>
                <a:lnTo>
                  <a:pt x="3017611" y="376664"/>
                </a:lnTo>
                <a:lnTo>
                  <a:pt x="3020734" y="377468"/>
                </a:lnTo>
                <a:lnTo>
                  <a:pt x="3022979" y="379713"/>
                </a:lnTo>
                <a:lnTo>
                  <a:pt x="3025504" y="382238"/>
                </a:lnTo>
                <a:lnTo>
                  <a:pt x="3021708" y="387718"/>
                </a:lnTo>
                <a:lnTo>
                  <a:pt x="3019352" y="392320"/>
                </a:lnTo>
                <a:lnTo>
                  <a:pt x="3018119" y="398042"/>
                </a:lnTo>
                <a:lnTo>
                  <a:pt x="3016779" y="404434"/>
                </a:lnTo>
                <a:lnTo>
                  <a:pt x="3016774" y="410610"/>
                </a:lnTo>
                <a:lnTo>
                  <a:pt x="3018104" y="416578"/>
                </a:lnTo>
                <a:lnTo>
                  <a:pt x="3019888" y="423773"/>
                </a:lnTo>
                <a:lnTo>
                  <a:pt x="3022057" y="430580"/>
                </a:lnTo>
                <a:lnTo>
                  <a:pt x="3027624" y="444652"/>
                </a:lnTo>
                <a:lnTo>
                  <a:pt x="3035090" y="459073"/>
                </a:lnTo>
                <a:lnTo>
                  <a:pt x="3049808" y="489251"/>
                </a:lnTo>
                <a:lnTo>
                  <a:pt x="3053742" y="487003"/>
                </a:lnTo>
                <a:lnTo>
                  <a:pt x="3056552" y="483630"/>
                </a:lnTo>
                <a:lnTo>
                  <a:pt x="3057644" y="480856"/>
                </a:lnTo>
                <a:lnTo>
                  <a:pt x="3058175" y="477520"/>
                </a:lnTo>
                <a:lnTo>
                  <a:pt x="3058247" y="472956"/>
                </a:lnTo>
                <a:lnTo>
                  <a:pt x="3056986" y="468603"/>
                </a:lnTo>
                <a:lnTo>
                  <a:pt x="3053413" y="460391"/>
                </a:lnTo>
                <a:lnTo>
                  <a:pt x="3066629" y="483657"/>
                </a:lnTo>
                <a:lnTo>
                  <a:pt x="3081774" y="511167"/>
                </a:lnTo>
                <a:lnTo>
                  <a:pt x="3096985" y="540293"/>
                </a:lnTo>
                <a:lnTo>
                  <a:pt x="3104625" y="555663"/>
                </a:lnTo>
                <a:lnTo>
                  <a:pt x="3112546" y="571314"/>
                </a:lnTo>
                <a:lnTo>
                  <a:pt x="3119413" y="587458"/>
                </a:lnTo>
                <a:lnTo>
                  <a:pt x="3125613" y="603708"/>
                </a:lnTo>
                <a:lnTo>
                  <a:pt x="3131427" y="620342"/>
                </a:lnTo>
                <a:lnTo>
                  <a:pt x="3136292" y="636802"/>
                </a:lnTo>
                <a:lnTo>
                  <a:pt x="3140207" y="653086"/>
                </a:lnTo>
                <a:lnTo>
                  <a:pt x="3142405" y="669971"/>
                </a:lnTo>
                <a:lnTo>
                  <a:pt x="3143091" y="686117"/>
                </a:lnTo>
                <a:lnTo>
                  <a:pt x="3143437" y="694191"/>
                </a:lnTo>
                <a:lnTo>
                  <a:pt x="3142831" y="702088"/>
                </a:lnTo>
                <a:lnTo>
                  <a:pt x="3144971" y="705001"/>
                </a:lnTo>
                <a:lnTo>
                  <a:pt x="3147322" y="706578"/>
                </a:lnTo>
                <a:lnTo>
                  <a:pt x="3149989" y="706154"/>
                </a:lnTo>
                <a:lnTo>
                  <a:pt x="3153044" y="705345"/>
                </a:lnTo>
                <a:lnTo>
                  <a:pt x="3156029" y="702920"/>
                </a:lnTo>
                <a:lnTo>
                  <a:pt x="3159965" y="700671"/>
                </a:lnTo>
                <a:lnTo>
                  <a:pt x="3166111" y="696768"/>
                </a:lnTo>
                <a:lnTo>
                  <a:pt x="3165701" y="721867"/>
                </a:lnTo>
                <a:lnTo>
                  <a:pt x="3165960" y="746861"/>
                </a:lnTo>
                <a:lnTo>
                  <a:pt x="3166817" y="770136"/>
                </a:lnTo>
                <a:lnTo>
                  <a:pt x="3169395" y="792812"/>
                </a:lnTo>
                <a:lnTo>
                  <a:pt x="3171584" y="815872"/>
                </a:lnTo>
                <a:lnTo>
                  <a:pt x="3175327" y="837393"/>
                </a:lnTo>
                <a:lnTo>
                  <a:pt x="3179906" y="859751"/>
                </a:lnTo>
                <a:lnTo>
                  <a:pt x="3184697" y="880776"/>
                </a:lnTo>
                <a:lnTo>
                  <a:pt x="3189557" y="903414"/>
                </a:lnTo>
                <a:lnTo>
                  <a:pt x="3196244" y="924787"/>
                </a:lnTo>
                <a:lnTo>
                  <a:pt x="3208526" y="970309"/>
                </a:lnTo>
                <a:lnTo>
                  <a:pt x="3222841" y="1019409"/>
                </a:lnTo>
                <a:lnTo>
                  <a:pt x="3237573" y="1072020"/>
                </a:lnTo>
                <a:lnTo>
                  <a:pt x="3231885" y="1070972"/>
                </a:lnTo>
                <a:lnTo>
                  <a:pt x="3226375" y="1070871"/>
                </a:lnTo>
                <a:lnTo>
                  <a:pt x="3223705" y="1071295"/>
                </a:lnTo>
                <a:lnTo>
                  <a:pt x="3220651" y="1072105"/>
                </a:lnTo>
                <a:lnTo>
                  <a:pt x="3217104" y="1073969"/>
                </a:lnTo>
                <a:lnTo>
                  <a:pt x="3213943" y="1075447"/>
                </a:lnTo>
                <a:lnTo>
                  <a:pt x="3217367" y="1092785"/>
                </a:lnTo>
                <a:lnTo>
                  <a:pt x="3222163" y="1107631"/>
                </a:lnTo>
                <a:lnTo>
                  <a:pt x="3226400" y="1121914"/>
                </a:lnTo>
                <a:lnTo>
                  <a:pt x="3229581" y="1136690"/>
                </a:lnTo>
                <a:lnTo>
                  <a:pt x="3231428" y="1151680"/>
                </a:lnTo>
                <a:lnTo>
                  <a:pt x="3232158" y="1159366"/>
                </a:lnTo>
                <a:lnTo>
                  <a:pt x="3232012" y="1168495"/>
                </a:lnTo>
                <a:lnTo>
                  <a:pt x="3231580" y="1177341"/>
                </a:lnTo>
                <a:lnTo>
                  <a:pt x="3230660" y="1187241"/>
                </a:lnTo>
                <a:lnTo>
                  <a:pt x="3228965" y="1197915"/>
                </a:lnTo>
                <a:lnTo>
                  <a:pt x="3227165" y="1209255"/>
                </a:lnTo>
                <a:lnTo>
                  <a:pt x="3223316" y="1194585"/>
                </a:lnTo>
                <a:lnTo>
                  <a:pt x="3219080" y="1180301"/>
                </a:lnTo>
                <a:lnTo>
                  <a:pt x="3214915" y="1167632"/>
                </a:lnTo>
                <a:lnTo>
                  <a:pt x="3209694" y="1155455"/>
                </a:lnTo>
                <a:lnTo>
                  <a:pt x="3204649" y="1144226"/>
                </a:lnTo>
                <a:lnTo>
                  <a:pt x="3199604" y="1132996"/>
                </a:lnTo>
                <a:lnTo>
                  <a:pt x="3188073" y="1111416"/>
                </a:lnTo>
                <a:lnTo>
                  <a:pt x="3175035" y="1089102"/>
                </a:lnTo>
                <a:lnTo>
                  <a:pt x="3168867" y="1076749"/>
                </a:lnTo>
                <a:lnTo>
                  <a:pt x="3162805" y="1063730"/>
                </a:lnTo>
                <a:lnTo>
                  <a:pt x="3156675" y="1049097"/>
                </a:lnTo>
                <a:lnTo>
                  <a:pt x="3150475" y="1032849"/>
                </a:lnTo>
                <a:lnTo>
                  <a:pt x="3145154" y="1015161"/>
                </a:lnTo>
                <a:lnTo>
                  <a:pt x="3139869" y="995188"/>
                </a:lnTo>
                <a:lnTo>
                  <a:pt x="3137970" y="1001020"/>
                </a:lnTo>
                <a:lnTo>
                  <a:pt x="3136456" y="1006460"/>
                </a:lnTo>
                <a:lnTo>
                  <a:pt x="3135608" y="1011799"/>
                </a:lnTo>
                <a:lnTo>
                  <a:pt x="3135041" y="1017416"/>
                </a:lnTo>
                <a:lnTo>
                  <a:pt x="3134682" y="1027879"/>
                </a:lnTo>
                <a:lnTo>
                  <a:pt x="3134882" y="1038902"/>
                </a:lnTo>
                <a:lnTo>
                  <a:pt x="3137086" y="1049607"/>
                </a:lnTo>
                <a:lnTo>
                  <a:pt x="3139288" y="1060311"/>
                </a:lnTo>
                <a:lnTo>
                  <a:pt x="3144640" y="1081896"/>
                </a:lnTo>
                <a:lnTo>
                  <a:pt x="3147122" y="1092884"/>
                </a:lnTo>
                <a:lnTo>
                  <a:pt x="3149992" y="1103482"/>
                </a:lnTo>
                <a:lnTo>
                  <a:pt x="3151526" y="1114292"/>
                </a:lnTo>
                <a:lnTo>
                  <a:pt x="3152395" y="1125209"/>
                </a:lnTo>
                <a:lnTo>
                  <a:pt x="3151823" y="1137004"/>
                </a:lnTo>
                <a:lnTo>
                  <a:pt x="3151256" y="1142622"/>
                </a:lnTo>
                <a:lnTo>
                  <a:pt x="3150410" y="1147959"/>
                </a:lnTo>
                <a:lnTo>
                  <a:pt x="3149174" y="1153682"/>
                </a:lnTo>
                <a:lnTo>
                  <a:pt x="3146888" y="1159897"/>
                </a:lnTo>
                <a:lnTo>
                  <a:pt x="3144040" y="1165552"/>
                </a:lnTo>
                <a:lnTo>
                  <a:pt x="3141577" y="1170821"/>
                </a:lnTo>
                <a:lnTo>
                  <a:pt x="3147274" y="1159511"/>
                </a:lnTo>
                <a:lnTo>
                  <a:pt x="3151880" y="1150977"/>
                </a:lnTo>
                <a:lnTo>
                  <a:pt x="3154306" y="1147992"/>
                </a:lnTo>
                <a:lnTo>
                  <a:pt x="3156238" y="1146059"/>
                </a:lnTo>
                <a:lnTo>
                  <a:pt x="3158064" y="1144792"/>
                </a:lnTo>
                <a:lnTo>
                  <a:pt x="3159784" y="1144195"/>
                </a:lnTo>
                <a:lnTo>
                  <a:pt x="3160733" y="1144369"/>
                </a:lnTo>
                <a:lnTo>
                  <a:pt x="3161856" y="1145492"/>
                </a:lnTo>
                <a:lnTo>
                  <a:pt x="3162978" y="1146614"/>
                </a:lnTo>
                <a:lnTo>
                  <a:pt x="3163994" y="1148404"/>
                </a:lnTo>
                <a:lnTo>
                  <a:pt x="3165429" y="1153702"/>
                </a:lnTo>
                <a:lnTo>
                  <a:pt x="3166265" y="1160723"/>
                </a:lnTo>
                <a:lnTo>
                  <a:pt x="3165943" y="1168903"/>
                </a:lnTo>
                <a:lnTo>
                  <a:pt x="3165794" y="1178030"/>
                </a:lnTo>
                <a:lnTo>
                  <a:pt x="3165259" y="1187545"/>
                </a:lnTo>
                <a:lnTo>
                  <a:pt x="3163390" y="1197270"/>
                </a:lnTo>
                <a:lnTo>
                  <a:pt x="3161800" y="1207276"/>
                </a:lnTo>
                <a:lnTo>
                  <a:pt x="3159651" y="1216721"/>
                </a:lnTo>
                <a:lnTo>
                  <a:pt x="3157327" y="1225220"/>
                </a:lnTo>
                <a:lnTo>
                  <a:pt x="3153775" y="1233261"/>
                </a:lnTo>
                <a:lnTo>
                  <a:pt x="3158826" y="1238311"/>
                </a:lnTo>
                <a:lnTo>
                  <a:pt x="3163210" y="1243468"/>
                </a:lnTo>
                <a:lnTo>
                  <a:pt x="3166713" y="1250066"/>
                </a:lnTo>
                <a:lnTo>
                  <a:pt x="3169937" y="1256383"/>
                </a:lnTo>
                <a:lnTo>
                  <a:pt x="3172002" y="1263859"/>
                </a:lnTo>
                <a:lnTo>
                  <a:pt x="3173787" y="1271053"/>
                </a:lnTo>
                <a:lnTo>
                  <a:pt x="3177635" y="1285723"/>
                </a:lnTo>
                <a:lnTo>
                  <a:pt x="3180710" y="1301166"/>
                </a:lnTo>
                <a:lnTo>
                  <a:pt x="3184841" y="1316117"/>
                </a:lnTo>
                <a:lnTo>
                  <a:pt x="3187185" y="1323873"/>
                </a:lnTo>
                <a:lnTo>
                  <a:pt x="3190305" y="1330857"/>
                </a:lnTo>
                <a:lnTo>
                  <a:pt x="3194756" y="1337629"/>
                </a:lnTo>
                <a:lnTo>
                  <a:pt x="3198646" y="1343839"/>
                </a:lnTo>
                <a:lnTo>
                  <a:pt x="3196397" y="1347772"/>
                </a:lnTo>
                <a:lnTo>
                  <a:pt x="3194078" y="1350091"/>
                </a:lnTo>
                <a:lnTo>
                  <a:pt x="3191478" y="1352130"/>
                </a:lnTo>
                <a:lnTo>
                  <a:pt x="3188424" y="1352940"/>
                </a:lnTo>
                <a:lnTo>
                  <a:pt x="3186529" y="1352590"/>
                </a:lnTo>
                <a:lnTo>
                  <a:pt x="3183579" y="1352733"/>
                </a:lnTo>
                <a:lnTo>
                  <a:pt x="3178947" y="1351193"/>
                </a:lnTo>
                <a:lnTo>
                  <a:pt x="3175261" y="1349826"/>
                </a:lnTo>
                <a:lnTo>
                  <a:pt x="3173260" y="1350144"/>
                </a:lnTo>
                <a:lnTo>
                  <a:pt x="3172594" y="1350251"/>
                </a:lnTo>
                <a:lnTo>
                  <a:pt x="3171435" y="1351410"/>
                </a:lnTo>
                <a:lnTo>
                  <a:pt x="3170448" y="1353516"/>
                </a:lnTo>
                <a:lnTo>
                  <a:pt x="3170586" y="1356747"/>
                </a:lnTo>
                <a:lnTo>
                  <a:pt x="3171179" y="1361205"/>
                </a:lnTo>
                <a:lnTo>
                  <a:pt x="3168934" y="1358959"/>
                </a:lnTo>
                <a:lnTo>
                  <a:pt x="3167076" y="1356328"/>
                </a:lnTo>
                <a:lnTo>
                  <a:pt x="3163783" y="1348398"/>
                </a:lnTo>
                <a:lnTo>
                  <a:pt x="3160702" y="1339132"/>
                </a:lnTo>
                <a:lnTo>
                  <a:pt x="3158325" y="1327480"/>
                </a:lnTo>
                <a:lnTo>
                  <a:pt x="3153541" y="1300278"/>
                </a:lnTo>
                <a:lnTo>
                  <a:pt x="3148019" y="1271567"/>
                </a:lnTo>
                <a:lnTo>
                  <a:pt x="3144838" y="1256790"/>
                </a:lnTo>
                <a:lnTo>
                  <a:pt x="3141724" y="1243627"/>
                </a:lnTo>
                <a:lnTo>
                  <a:pt x="3137064" y="1232012"/>
                </a:lnTo>
                <a:lnTo>
                  <a:pt x="3132475" y="1222013"/>
                </a:lnTo>
                <a:lnTo>
                  <a:pt x="3129320" y="1217310"/>
                </a:lnTo>
                <a:lnTo>
                  <a:pt x="3126514" y="1214504"/>
                </a:lnTo>
                <a:lnTo>
                  <a:pt x="3123147" y="1211137"/>
                </a:lnTo>
                <a:lnTo>
                  <a:pt x="3119674" y="1208437"/>
                </a:lnTo>
                <a:lnTo>
                  <a:pt x="3115602" y="1207458"/>
                </a:lnTo>
                <a:lnTo>
                  <a:pt x="3111811" y="1206760"/>
                </a:lnTo>
                <a:lnTo>
                  <a:pt x="3107529" y="1207114"/>
                </a:lnTo>
                <a:lnTo>
                  <a:pt x="3102754" y="1208522"/>
                </a:lnTo>
                <a:lnTo>
                  <a:pt x="3099990" y="1197256"/>
                </a:lnTo>
                <a:lnTo>
                  <a:pt x="3099291" y="1193465"/>
                </a:lnTo>
                <a:lnTo>
                  <a:pt x="3099715" y="1190797"/>
                </a:lnTo>
                <a:lnTo>
                  <a:pt x="3100313" y="1189077"/>
                </a:lnTo>
                <a:lnTo>
                  <a:pt x="3102033" y="1188479"/>
                </a:lnTo>
                <a:lnTo>
                  <a:pt x="3103368" y="1188265"/>
                </a:lnTo>
                <a:lnTo>
                  <a:pt x="3105649" y="1188228"/>
                </a:lnTo>
                <a:lnTo>
                  <a:pt x="3110387" y="1189102"/>
                </a:lnTo>
                <a:lnTo>
                  <a:pt x="3112951" y="1189346"/>
                </a:lnTo>
                <a:lnTo>
                  <a:pt x="3115899" y="1189203"/>
                </a:lnTo>
                <a:lnTo>
                  <a:pt x="3118955" y="1188393"/>
                </a:lnTo>
                <a:lnTo>
                  <a:pt x="3121728" y="1187303"/>
                </a:lnTo>
                <a:lnTo>
                  <a:pt x="3124820" y="1184211"/>
                </a:lnTo>
                <a:lnTo>
                  <a:pt x="3128405" y="1180064"/>
                </a:lnTo>
                <a:lnTo>
                  <a:pt x="3126023" y="1174590"/>
                </a:lnTo>
                <a:lnTo>
                  <a:pt x="3123428" y="1170450"/>
                </a:lnTo>
                <a:lnTo>
                  <a:pt x="3121395" y="1166871"/>
                </a:lnTo>
                <a:lnTo>
                  <a:pt x="3118097" y="1165119"/>
                </a:lnTo>
                <a:lnTo>
                  <a:pt x="3114905" y="1162699"/>
                </a:lnTo>
                <a:lnTo>
                  <a:pt x="3111114" y="1162002"/>
                </a:lnTo>
                <a:lnTo>
                  <a:pt x="3107884" y="1161862"/>
                </a:lnTo>
                <a:lnTo>
                  <a:pt x="3103987" y="1161831"/>
                </a:lnTo>
                <a:lnTo>
                  <a:pt x="3095703" y="1162822"/>
                </a:lnTo>
                <a:lnTo>
                  <a:pt x="3087802" y="1163425"/>
                </a:lnTo>
                <a:lnTo>
                  <a:pt x="3084293" y="1163007"/>
                </a:lnTo>
                <a:lnTo>
                  <a:pt x="3080502" y="1162308"/>
                </a:lnTo>
                <a:lnTo>
                  <a:pt x="3077204" y="1160555"/>
                </a:lnTo>
                <a:lnTo>
                  <a:pt x="3073906" y="1158804"/>
                </a:lnTo>
                <a:lnTo>
                  <a:pt x="3077273" y="1162170"/>
                </a:lnTo>
                <a:lnTo>
                  <a:pt x="3079585" y="1166031"/>
                </a:lnTo>
                <a:lnTo>
                  <a:pt x="3084002" y="1175083"/>
                </a:lnTo>
                <a:lnTo>
                  <a:pt x="3087644" y="1184910"/>
                </a:lnTo>
                <a:lnTo>
                  <a:pt x="3090233" y="1195229"/>
                </a:lnTo>
                <a:lnTo>
                  <a:pt x="3092435" y="1205934"/>
                </a:lnTo>
                <a:lnTo>
                  <a:pt x="3093864" y="1217412"/>
                </a:lnTo>
                <a:lnTo>
                  <a:pt x="3095881" y="1239526"/>
                </a:lnTo>
                <a:lnTo>
                  <a:pt x="3098671" y="1260867"/>
                </a:lnTo>
                <a:lnTo>
                  <a:pt x="3100031" y="1270730"/>
                </a:lnTo>
                <a:lnTo>
                  <a:pt x="3101884" y="1279541"/>
                </a:lnTo>
                <a:lnTo>
                  <a:pt x="3105282" y="1286804"/>
                </a:lnTo>
                <a:lnTo>
                  <a:pt x="3109173" y="1293014"/>
                </a:lnTo>
                <a:lnTo>
                  <a:pt x="3111418" y="1295260"/>
                </a:lnTo>
                <a:lnTo>
                  <a:pt x="3114223" y="1298065"/>
                </a:lnTo>
                <a:lnTo>
                  <a:pt x="3116855" y="1299923"/>
                </a:lnTo>
                <a:lnTo>
                  <a:pt x="3120260" y="1301008"/>
                </a:lnTo>
                <a:lnTo>
                  <a:pt x="3120413" y="1326670"/>
                </a:lnTo>
                <a:lnTo>
                  <a:pt x="3121233" y="1352226"/>
                </a:lnTo>
                <a:lnTo>
                  <a:pt x="3122788" y="1379292"/>
                </a:lnTo>
                <a:lnTo>
                  <a:pt x="3124452" y="1405688"/>
                </a:lnTo>
                <a:lnTo>
                  <a:pt x="3126885" y="1431313"/>
                </a:lnTo>
                <a:lnTo>
                  <a:pt x="3130268" y="1457113"/>
                </a:lnTo>
                <a:lnTo>
                  <a:pt x="3133757" y="1482245"/>
                </a:lnTo>
                <a:lnTo>
                  <a:pt x="3138298" y="1506884"/>
                </a:lnTo>
                <a:lnTo>
                  <a:pt x="3143051" y="1530190"/>
                </a:lnTo>
                <a:lnTo>
                  <a:pt x="3148192" y="1553109"/>
                </a:lnTo>
                <a:lnTo>
                  <a:pt x="3154985" y="1573815"/>
                </a:lnTo>
                <a:lnTo>
                  <a:pt x="3161883" y="1593854"/>
                </a:lnTo>
                <a:lnTo>
                  <a:pt x="3168993" y="1612559"/>
                </a:lnTo>
                <a:lnTo>
                  <a:pt x="3177473" y="1628771"/>
                </a:lnTo>
                <a:lnTo>
                  <a:pt x="3181821" y="1636207"/>
                </a:lnTo>
                <a:lnTo>
                  <a:pt x="3186273" y="1642981"/>
                </a:lnTo>
                <a:lnTo>
                  <a:pt x="3191498" y="1648978"/>
                </a:lnTo>
                <a:lnTo>
                  <a:pt x="3196338" y="1655364"/>
                </a:lnTo>
                <a:lnTo>
                  <a:pt x="3192054" y="1655719"/>
                </a:lnTo>
                <a:lnTo>
                  <a:pt x="3188332" y="1656634"/>
                </a:lnTo>
                <a:lnTo>
                  <a:pt x="3185556" y="1657725"/>
                </a:lnTo>
                <a:lnTo>
                  <a:pt x="3183625" y="1659657"/>
                </a:lnTo>
                <a:lnTo>
                  <a:pt x="3181692" y="1661589"/>
                </a:lnTo>
                <a:lnTo>
                  <a:pt x="3180428" y="1663416"/>
                </a:lnTo>
                <a:lnTo>
                  <a:pt x="3178140" y="1669632"/>
                </a:lnTo>
                <a:lnTo>
                  <a:pt x="3174900" y="1681851"/>
                </a:lnTo>
                <a:lnTo>
                  <a:pt x="3173385" y="1687294"/>
                </a:lnTo>
                <a:lnTo>
                  <a:pt x="3172015" y="1689787"/>
                </a:lnTo>
                <a:lnTo>
                  <a:pt x="3169695" y="1692106"/>
                </a:lnTo>
                <a:lnTo>
                  <a:pt x="3173093" y="1699371"/>
                </a:lnTo>
                <a:lnTo>
                  <a:pt x="3175053" y="1707513"/>
                </a:lnTo>
                <a:lnTo>
                  <a:pt x="3179250" y="1724079"/>
                </a:lnTo>
                <a:lnTo>
                  <a:pt x="3183237" y="1741979"/>
                </a:lnTo>
                <a:lnTo>
                  <a:pt x="3185503" y="1760477"/>
                </a:lnTo>
                <a:lnTo>
                  <a:pt x="3189540" y="1798529"/>
                </a:lnTo>
                <a:lnTo>
                  <a:pt x="3193298" y="1836298"/>
                </a:lnTo>
                <a:lnTo>
                  <a:pt x="3195670" y="1854130"/>
                </a:lnTo>
                <a:lnTo>
                  <a:pt x="3198640" y="1870239"/>
                </a:lnTo>
                <a:lnTo>
                  <a:pt x="3203437" y="1885086"/>
                </a:lnTo>
                <a:lnTo>
                  <a:pt x="3205714" y="1891226"/>
                </a:lnTo>
                <a:lnTo>
                  <a:pt x="3207884" y="1898035"/>
                </a:lnTo>
                <a:lnTo>
                  <a:pt x="3211600" y="1903298"/>
                </a:lnTo>
                <a:lnTo>
                  <a:pt x="3214930" y="1908947"/>
                </a:lnTo>
                <a:lnTo>
                  <a:pt x="3218752" y="1913543"/>
                </a:lnTo>
                <a:lnTo>
                  <a:pt x="3223067" y="1917084"/>
                </a:lnTo>
                <a:lnTo>
                  <a:pt x="3227874" y="1919572"/>
                </a:lnTo>
                <a:lnTo>
                  <a:pt x="3232857" y="1923008"/>
                </a:lnTo>
                <a:lnTo>
                  <a:pt x="3238543" y="1924056"/>
                </a:lnTo>
                <a:lnTo>
                  <a:pt x="3245283" y="1924612"/>
                </a:lnTo>
                <a:lnTo>
                  <a:pt x="3245207" y="1929175"/>
                </a:lnTo>
                <a:lnTo>
                  <a:pt x="3245066" y="1932125"/>
                </a:lnTo>
                <a:lnTo>
                  <a:pt x="3243975" y="1934899"/>
                </a:lnTo>
                <a:lnTo>
                  <a:pt x="3242321" y="1937112"/>
                </a:lnTo>
                <a:lnTo>
                  <a:pt x="3240390" y="1939044"/>
                </a:lnTo>
                <a:lnTo>
                  <a:pt x="3237790" y="1941084"/>
                </a:lnTo>
                <a:lnTo>
                  <a:pt x="3232908" y="1943159"/>
                </a:lnTo>
                <a:lnTo>
                  <a:pt x="3220302" y="1946786"/>
                </a:lnTo>
                <a:lnTo>
                  <a:pt x="3214367" y="1949353"/>
                </a:lnTo>
                <a:lnTo>
                  <a:pt x="3212541" y="1950618"/>
                </a:lnTo>
                <a:lnTo>
                  <a:pt x="3210328" y="1952271"/>
                </a:lnTo>
                <a:lnTo>
                  <a:pt x="3206019" y="1942552"/>
                </a:lnTo>
                <a:lnTo>
                  <a:pt x="3201534" y="1931883"/>
                </a:lnTo>
                <a:lnTo>
                  <a:pt x="3197999" y="1921389"/>
                </a:lnTo>
                <a:lnTo>
                  <a:pt x="3194742" y="1911177"/>
                </a:lnTo>
                <a:lnTo>
                  <a:pt x="3189566" y="1890538"/>
                </a:lnTo>
                <a:lnTo>
                  <a:pt x="3185055" y="1869795"/>
                </a:lnTo>
                <a:lnTo>
                  <a:pt x="3182159" y="1849121"/>
                </a:lnTo>
                <a:lnTo>
                  <a:pt x="3179545" y="1828729"/>
                </a:lnTo>
                <a:lnTo>
                  <a:pt x="3175263" y="1788115"/>
                </a:lnTo>
                <a:lnTo>
                  <a:pt x="3173383" y="1769230"/>
                </a:lnTo>
                <a:lnTo>
                  <a:pt x="3171609" y="1749678"/>
                </a:lnTo>
                <a:lnTo>
                  <a:pt x="3168572" y="1731951"/>
                </a:lnTo>
                <a:lnTo>
                  <a:pt x="3164866" y="1714332"/>
                </a:lnTo>
                <a:lnTo>
                  <a:pt x="3159333" y="1697978"/>
                </a:lnTo>
                <a:lnTo>
                  <a:pt x="3156428" y="1689660"/>
                </a:lnTo>
                <a:lnTo>
                  <a:pt x="3153029" y="1682398"/>
                </a:lnTo>
                <a:lnTo>
                  <a:pt x="3149349" y="1674853"/>
                </a:lnTo>
                <a:lnTo>
                  <a:pt x="3144897" y="1668082"/>
                </a:lnTo>
                <a:lnTo>
                  <a:pt x="3140444" y="1661311"/>
                </a:lnTo>
                <a:lnTo>
                  <a:pt x="3134938" y="1655031"/>
                </a:lnTo>
                <a:lnTo>
                  <a:pt x="3133779" y="1656190"/>
                </a:lnTo>
                <a:lnTo>
                  <a:pt x="3132233" y="1657737"/>
                </a:lnTo>
                <a:lnTo>
                  <a:pt x="3130263" y="1661951"/>
                </a:lnTo>
                <a:lnTo>
                  <a:pt x="3128574" y="1666445"/>
                </a:lnTo>
                <a:lnTo>
                  <a:pt x="3128115" y="1671397"/>
                </a:lnTo>
                <a:lnTo>
                  <a:pt x="3126769" y="1683964"/>
                </a:lnTo>
                <a:lnTo>
                  <a:pt x="3126479" y="1696041"/>
                </a:lnTo>
                <a:lnTo>
                  <a:pt x="3125836" y="1706222"/>
                </a:lnTo>
                <a:lnTo>
                  <a:pt x="3124816" y="1710611"/>
                </a:lnTo>
                <a:lnTo>
                  <a:pt x="3123443" y="1713105"/>
                </a:lnTo>
                <a:lnTo>
                  <a:pt x="3122845" y="1714826"/>
                </a:lnTo>
                <a:lnTo>
                  <a:pt x="3122072" y="1715599"/>
                </a:lnTo>
                <a:lnTo>
                  <a:pt x="3120737" y="1715811"/>
                </a:lnTo>
                <a:lnTo>
                  <a:pt x="3119404" y="1716023"/>
                </a:lnTo>
                <a:lnTo>
                  <a:pt x="3116000" y="1714937"/>
                </a:lnTo>
                <a:lnTo>
                  <a:pt x="3112246" y="1711956"/>
                </a:lnTo>
                <a:lnTo>
                  <a:pt x="3117736" y="1736771"/>
                </a:lnTo>
                <a:lnTo>
                  <a:pt x="3122907" y="1763586"/>
                </a:lnTo>
                <a:lnTo>
                  <a:pt x="3126813" y="1792231"/>
                </a:lnTo>
                <a:lnTo>
                  <a:pt x="3130895" y="1821819"/>
                </a:lnTo>
                <a:lnTo>
                  <a:pt x="3133535" y="1852289"/>
                </a:lnTo>
                <a:lnTo>
                  <a:pt x="3137124" y="1882933"/>
                </a:lnTo>
                <a:lnTo>
                  <a:pt x="3142195" y="1945205"/>
                </a:lnTo>
                <a:lnTo>
                  <a:pt x="3147371" y="2006809"/>
                </a:lnTo>
                <a:lnTo>
                  <a:pt x="3150224" y="2035944"/>
                </a:lnTo>
                <a:lnTo>
                  <a:pt x="3152798" y="2064798"/>
                </a:lnTo>
                <a:lnTo>
                  <a:pt x="3156741" y="2091159"/>
                </a:lnTo>
                <a:lnTo>
                  <a:pt x="3160897" y="2116186"/>
                </a:lnTo>
                <a:lnTo>
                  <a:pt x="3165089" y="2138930"/>
                </a:lnTo>
                <a:lnTo>
                  <a:pt x="3170373" y="2158900"/>
                </a:lnTo>
                <a:lnTo>
                  <a:pt x="3165734" y="2163539"/>
                </a:lnTo>
                <a:lnTo>
                  <a:pt x="3162855" y="2165297"/>
                </a:lnTo>
                <a:lnTo>
                  <a:pt x="3161133" y="2165896"/>
                </a:lnTo>
                <a:lnTo>
                  <a:pt x="3160186" y="2165720"/>
                </a:lnTo>
                <a:lnTo>
                  <a:pt x="3158010" y="2165090"/>
                </a:lnTo>
                <a:lnTo>
                  <a:pt x="3156539" y="2162072"/>
                </a:lnTo>
                <a:lnTo>
                  <a:pt x="3155839" y="2158281"/>
                </a:lnTo>
                <a:lnTo>
                  <a:pt x="3154654" y="2149366"/>
                </a:lnTo>
                <a:lnTo>
                  <a:pt x="3153961" y="2139397"/>
                </a:lnTo>
                <a:lnTo>
                  <a:pt x="3154035" y="2134832"/>
                </a:lnTo>
                <a:lnTo>
                  <a:pt x="3153162" y="2130093"/>
                </a:lnTo>
                <a:lnTo>
                  <a:pt x="3151689" y="2127076"/>
                </a:lnTo>
                <a:lnTo>
                  <a:pt x="3150287" y="2125673"/>
                </a:lnTo>
                <a:lnTo>
                  <a:pt x="3149338" y="2125499"/>
                </a:lnTo>
                <a:lnTo>
                  <a:pt x="3148112" y="2125042"/>
                </a:lnTo>
                <a:lnTo>
                  <a:pt x="3146110" y="2125360"/>
                </a:lnTo>
                <a:lnTo>
                  <a:pt x="3145056" y="2125853"/>
                </a:lnTo>
                <a:lnTo>
                  <a:pt x="3148623" y="2140244"/>
                </a:lnTo>
                <a:lnTo>
                  <a:pt x="3151350" y="2153792"/>
                </a:lnTo>
                <a:lnTo>
                  <a:pt x="3153584" y="2168395"/>
                </a:lnTo>
                <a:lnTo>
                  <a:pt x="3155257" y="2182435"/>
                </a:lnTo>
                <a:lnTo>
                  <a:pt x="3156929" y="2196476"/>
                </a:lnTo>
                <a:lnTo>
                  <a:pt x="3158216" y="2210902"/>
                </a:lnTo>
                <a:lnTo>
                  <a:pt x="3158612" y="2239127"/>
                </a:lnTo>
                <a:lnTo>
                  <a:pt x="3159676" y="2267245"/>
                </a:lnTo>
                <a:lnTo>
                  <a:pt x="3158739" y="2295681"/>
                </a:lnTo>
                <a:lnTo>
                  <a:pt x="3157356" y="2351501"/>
                </a:lnTo>
                <a:lnTo>
                  <a:pt x="3157965" y="2378390"/>
                </a:lnTo>
                <a:lnTo>
                  <a:pt x="3158679" y="2404614"/>
                </a:lnTo>
                <a:lnTo>
                  <a:pt x="3160553" y="2429678"/>
                </a:lnTo>
                <a:lnTo>
                  <a:pt x="3162918" y="2453687"/>
                </a:lnTo>
                <a:lnTo>
                  <a:pt x="3164734" y="2464779"/>
                </a:lnTo>
                <a:lnTo>
                  <a:pt x="3166830" y="2476152"/>
                </a:lnTo>
                <a:lnTo>
                  <a:pt x="3169806" y="2486084"/>
                </a:lnTo>
                <a:lnTo>
                  <a:pt x="3172675" y="2496684"/>
                </a:lnTo>
                <a:lnTo>
                  <a:pt x="3176705" y="2506123"/>
                </a:lnTo>
                <a:lnTo>
                  <a:pt x="3180558" y="2514616"/>
                </a:lnTo>
                <a:lnTo>
                  <a:pt x="3185360" y="2523283"/>
                </a:lnTo>
                <a:lnTo>
                  <a:pt x="3190935" y="2531177"/>
                </a:lnTo>
                <a:lnTo>
                  <a:pt x="3187000" y="2533427"/>
                </a:lnTo>
                <a:lnTo>
                  <a:pt x="3183559" y="2534624"/>
                </a:lnTo>
                <a:lnTo>
                  <a:pt x="3181278" y="2534660"/>
                </a:lnTo>
                <a:lnTo>
                  <a:pt x="3179488" y="2533643"/>
                </a:lnTo>
                <a:lnTo>
                  <a:pt x="3178085" y="2532241"/>
                </a:lnTo>
                <a:lnTo>
                  <a:pt x="3176508" y="2529889"/>
                </a:lnTo>
                <a:lnTo>
                  <a:pt x="3174792" y="2524311"/>
                </a:lnTo>
                <a:lnTo>
                  <a:pt x="3173463" y="2518344"/>
                </a:lnTo>
                <a:lnTo>
                  <a:pt x="3172272" y="2515606"/>
                </a:lnTo>
                <a:lnTo>
                  <a:pt x="3171361" y="2513149"/>
                </a:lnTo>
                <a:lnTo>
                  <a:pt x="3169677" y="2511466"/>
                </a:lnTo>
                <a:lnTo>
                  <a:pt x="3167502" y="2510836"/>
                </a:lnTo>
                <a:lnTo>
                  <a:pt x="3164552" y="2510979"/>
                </a:lnTo>
                <a:lnTo>
                  <a:pt x="3161778" y="2512071"/>
                </a:lnTo>
                <a:lnTo>
                  <a:pt x="3164055" y="2518211"/>
                </a:lnTo>
                <a:lnTo>
                  <a:pt x="3164998" y="2524564"/>
                </a:lnTo>
                <a:lnTo>
                  <a:pt x="3165272" y="2531024"/>
                </a:lnTo>
                <a:lnTo>
                  <a:pt x="3165829" y="2537762"/>
                </a:lnTo>
                <a:lnTo>
                  <a:pt x="3165823" y="2543941"/>
                </a:lnTo>
                <a:lnTo>
                  <a:pt x="3165151" y="2550226"/>
                </a:lnTo>
                <a:lnTo>
                  <a:pt x="3163031" y="2563569"/>
                </a:lnTo>
                <a:lnTo>
                  <a:pt x="3159685" y="2576455"/>
                </a:lnTo>
                <a:lnTo>
                  <a:pt x="3156338" y="2589343"/>
                </a:lnTo>
                <a:lnTo>
                  <a:pt x="3148313" y="2615327"/>
                </a:lnTo>
                <a:lnTo>
                  <a:pt x="3144686" y="2627933"/>
                </a:lnTo>
                <a:lnTo>
                  <a:pt x="3141727" y="2640432"/>
                </a:lnTo>
                <a:lnTo>
                  <a:pt x="3140102" y="2652720"/>
                </a:lnTo>
                <a:lnTo>
                  <a:pt x="3139149" y="2658723"/>
                </a:lnTo>
                <a:lnTo>
                  <a:pt x="3139143" y="2664903"/>
                </a:lnTo>
                <a:lnTo>
                  <a:pt x="3139524" y="2670695"/>
                </a:lnTo>
                <a:lnTo>
                  <a:pt x="3140186" y="2676767"/>
                </a:lnTo>
                <a:lnTo>
                  <a:pt x="3141235" y="2682452"/>
                </a:lnTo>
                <a:lnTo>
                  <a:pt x="3142564" y="2688420"/>
                </a:lnTo>
                <a:lnTo>
                  <a:pt x="3145613" y="2693788"/>
                </a:lnTo>
                <a:lnTo>
                  <a:pt x="3148943" y="2699437"/>
                </a:lnTo>
                <a:lnTo>
                  <a:pt x="3152274" y="2705086"/>
                </a:lnTo>
                <a:lnTo>
                  <a:pt x="3156657" y="2710243"/>
                </a:lnTo>
                <a:lnTo>
                  <a:pt x="3153809" y="2715896"/>
                </a:lnTo>
                <a:lnTo>
                  <a:pt x="3150785" y="2720604"/>
                </a:lnTo>
                <a:lnTo>
                  <a:pt x="3147376" y="2725697"/>
                </a:lnTo>
                <a:lnTo>
                  <a:pt x="3143019" y="2730616"/>
                </a:lnTo>
                <a:lnTo>
                  <a:pt x="3135744" y="2739573"/>
                </a:lnTo>
                <a:lnTo>
                  <a:pt x="3127909" y="2747970"/>
                </a:lnTo>
                <a:lnTo>
                  <a:pt x="3129899" y="2760011"/>
                </a:lnTo>
                <a:lnTo>
                  <a:pt x="3132345" y="2773277"/>
                </a:lnTo>
                <a:lnTo>
                  <a:pt x="3138852" y="2799880"/>
                </a:lnTo>
                <a:lnTo>
                  <a:pt x="3141684" y="2812763"/>
                </a:lnTo>
                <a:lnTo>
                  <a:pt x="3142345" y="2818835"/>
                </a:lnTo>
                <a:lnTo>
                  <a:pt x="3142621" y="2825294"/>
                </a:lnTo>
                <a:lnTo>
                  <a:pt x="3142335" y="2831193"/>
                </a:lnTo>
                <a:lnTo>
                  <a:pt x="3142330" y="2837371"/>
                </a:lnTo>
                <a:lnTo>
                  <a:pt x="3141096" y="2843093"/>
                </a:lnTo>
                <a:lnTo>
                  <a:pt x="3139020" y="2847975"/>
                </a:lnTo>
                <a:lnTo>
                  <a:pt x="3136072" y="2848118"/>
                </a:lnTo>
                <a:lnTo>
                  <a:pt x="3134669" y="2846715"/>
                </a:lnTo>
                <a:lnTo>
                  <a:pt x="3133091" y="2844364"/>
                </a:lnTo>
                <a:lnTo>
                  <a:pt x="3132673" y="2840854"/>
                </a:lnTo>
                <a:lnTo>
                  <a:pt x="3132504" y="2833728"/>
                </a:lnTo>
                <a:lnTo>
                  <a:pt x="3132721" y="2826215"/>
                </a:lnTo>
                <a:lnTo>
                  <a:pt x="3130333" y="2826919"/>
                </a:lnTo>
                <a:lnTo>
                  <a:pt x="3128576" y="2829799"/>
                </a:lnTo>
                <a:lnTo>
                  <a:pt x="3127310" y="2831626"/>
                </a:lnTo>
                <a:lnTo>
                  <a:pt x="3126992" y="2833628"/>
                </a:lnTo>
                <a:lnTo>
                  <a:pt x="3126144" y="2838965"/>
                </a:lnTo>
                <a:lnTo>
                  <a:pt x="3125016" y="2844022"/>
                </a:lnTo>
                <a:lnTo>
                  <a:pt x="3117716" y="2842904"/>
                </a:lnTo>
                <a:lnTo>
                  <a:pt x="3109922" y="2842841"/>
                </a:lnTo>
                <a:lnTo>
                  <a:pt x="3107254" y="2843264"/>
                </a:lnTo>
                <a:lnTo>
                  <a:pt x="3104198" y="2844075"/>
                </a:lnTo>
                <a:lnTo>
                  <a:pt x="3102372" y="2845340"/>
                </a:lnTo>
                <a:lnTo>
                  <a:pt x="3099598" y="2846430"/>
                </a:lnTo>
                <a:lnTo>
                  <a:pt x="3097666" y="2848362"/>
                </a:lnTo>
                <a:lnTo>
                  <a:pt x="3095346" y="2850682"/>
                </a:lnTo>
                <a:lnTo>
                  <a:pt x="3091551" y="2856161"/>
                </a:lnTo>
                <a:lnTo>
                  <a:pt x="3089263" y="2862377"/>
                </a:lnTo>
                <a:lnTo>
                  <a:pt x="3087150" y="2869542"/>
                </a:lnTo>
                <a:lnTo>
                  <a:pt x="3085107" y="2878319"/>
                </a:lnTo>
                <a:lnTo>
                  <a:pt x="3084009" y="2887273"/>
                </a:lnTo>
                <a:lnTo>
                  <a:pt x="3083090" y="2897173"/>
                </a:lnTo>
                <a:lnTo>
                  <a:pt x="3083009" y="2907915"/>
                </a:lnTo>
                <a:lnTo>
                  <a:pt x="3083867" y="2931189"/>
                </a:lnTo>
                <a:lnTo>
                  <a:pt x="3086133" y="2955860"/>
                </a:lnTo>
                <a:lnTo>
                  <a:pt x="3089902" y="2981273"/>
                </a:lnTo>
                <a:lnTo>
                  <a:pt x="3094339" y="3006580"/>
                </a:lnTo>
                <a:lnTo>
                  <a:pt x="3103038" y="3056245"/>
                </a:lnTo>
                <a:lnTo>
                  <a:pt x="3111005" y="3098224"/>
                </a:lnTo>
                <a:lnTo>
                  <a:pt x="3113974" y="3114337"/>
                </a:lnTo>
                <a:lnTo>
                  <a:pt x="3114911" y="3126868"/>
                </a:lnTo>
                <a:lnTo>
                  <a:pt x="3113714" y="3130310"/>
                </a:lnTo>
                <a:lnTo>
                  <a:pt x="3112450" y="3132136"/>
                </a:lnTo>
                <a:lnTo>
                  <a:pt x="3111010" y="3133015"/>
                </a:lnTo>
                <a:lnTo>
                  <a:pt x="3109500" y="3132279"/>
                </a:lnTo>
                <a:lnTo>
                  <a:pt x="3105815" y="3130914"/>
                </a:lnTo>
                <a:lnTo>
                  <a:pt x="3103359" y="3130002"/>
                </a:lnTo>
                <a:lnTo>
                  <a:pt x="3100690" y="3130426"/>
                </a:lnTo>
                <a:lnTo>
                  <a:pt x="3099386" y="3175504"/>
                </a:lnTo>
                <a:lnTo>
                  <a:pt x="3098576" y="3219526"/>
                </a:lnTo>
                <a:lnTo>
                  <a:pt x="3095656" y="3305504"/>
                </a:lnTo>
                <a:lnTo>
                  <a:pt x="3093228" y="3349459"/>
                </a:lnTo>
                <a:lnTo>
                  <a:pt x="3090031" y="3394185"/>
                </a:lnTo>
                <a:lnTo>
                  <a:pt x="3087657" y="3417324"/>
                </a:lnTo>
                <a:lnTo>
                  <a:pt x="3084619" y="3440564"/>
                </a:lnTo>
                <a:lnTo>
                  <a:pt x="3081474" y="3464474"/>
                </a:lnTo>
                <a:lnTo>
                  <a:pt x="3077276" y="3488875"/>
                </a:lnTo>
                <a:lnTo>
                  <a:pt x="3078186" y="3491332"/>
                </a:lnTo>
                <a:lnTo>
                  <a:pt x="3079028" y="3492173"/>
                </a:lnTo>
                <a:lnTo>
                  <a:pt x="3080257" y="3492629"/>
                </a:lnTo>
                <a:lnTo>
                  <a:pt x="3081977" y="3492030"/>
                </a:lnTo>
                <a:lnTo>
                  <a:pt x="3084857" y="3490273"/>
                </a:lnTo>
                <a:lnTo>
                  <a:pt x="3087001" y="3487006"/>
                </a:lnTo>
                <a:lnTo>
                  <a:pt x="3089041" y="3484407"/>
                </a:lnTo>
                <a:lnTo>
                  <a:pt x="3090904" y="3480858"/>
                </a:lnTo>
                <a:lnTo>
                  <a:pt x="3092486" y="3477033"/>
                </a:lnTo>
                <a:lnTo>
                  <a:pt x="3090866" y="3483141"/>
                </a:lnTo>
                <a:lnTo>
                  <a:pt x="3088088" y="3490409"/>
                </a:lnTo>
                <a:lnTo>
                  <a:pt x="3080557" y="3509164"/>
                </a:lnTo>
                <a:lnTo>
                  <a:pt x="3071725" y="3532026"/>
                </a:lnTo>
                <a:lnTo>
                  <a:pt x="3067537" y="3544071"/>
                </a:lnTo>
                <a:lnTo>
                  <a:pt x="3062576" y="3556888"/>
                </a:lnTo>
                <a:lnTo>
                  <a:pt x="3058949" y="3569494"/>
                </a:lnTo>
                <a:lnTo>
                  <a:pt x="3056763" y="3581221"/>
                </a:lnTo>
                <a:lnTo>
                  <a:pt x="3055138" y="3593508"/>
                </a:lnTo>
                <a:lnTo>
                  <a:pt x="3054572" y="3599126"/>
                </a:lnTo>
                <a:lnTo>
                  <a:pt x="3054005" y="3604743"/>
                </a:lnTo>
                <a:lnTo>
                  <a:pt x="3055158" y="3609763"/>
                </a:lnTo>
                <a:lnTo>
                  <a:pt x="3056033" y="3614500"/>
                </a:lnTo>
                <a:lnTo>
                  <a:pt x="3057572" y="3619134"/>
                </a:lnTo>
                <a:lnTo>
                  <a:pt x="3059393" y="3624047"/>
                </a:lnTo>
                <a:lnTo>
                  <a:pt x="3062375" y="3627800"/>
                </a:lnTo>
                <a:lnTo>
                  <a:pt x="3064968" y="3631941"/>
                </a:lnTo>
                <a:lnTo>
                  <a:pt x="3068336" y="3635308"/>
                </a:lnTo>
                <a:lnTo>
                  <a:pt x="3072581" y="3637236"/>
                </a:lnTo>
                <a:lnTo>
                  <a:pt x="3069739" y="3636711"/>
                </a:lnTo>
                <a:lnTo>
                  <a:pt x="3067002" y="3635519"/>
                </a:lnTo>
                <a:lnTo>
                  <a:pt x="3063074" y="3631591"/>
                </a:lnTo>
                <a:lnTo>
                  <a:pt x="3061110" y="3629626"/>
                </a:lnTo>
                <a:lnTo>
                  <a:pt x="3058092" y="3628156"/>
                </a:lnTo>
                <a:lnTo>
                  <a:pt x="3056023" y="3626857"/>
                </a:lnTo>
                <a:lnTo>
                  <a:pt x="3052512" y="3626440"/>
                </a:lnTo>
                <a:lnTo>
                  <a:pt x="3053105" y="3630897"/>
                </a:lnTo>
                <a:lnTo>
                  <a:pt x="3054084" y="3634969"/>
                </a:lnTo>
                <a:lnTo>
                  <a:pt x="3056118" y="3638547"/>
                </a:lnTo>
                <a:lnTo>
                  <a:pt x="3058256" y="3641459"/>
                </a:lnTo>
                <a:lnTo>
                  <a:pt x="3063134" y="3645562"/>
                </a:lnTo>
                <a:lnTo>
                  <a:pt x="3068675" y="3649560"/>
                </a:lnTo>
                <a:lnTo>
                  <a:pt x="3074219" y="3653557"/>
                </a:lnTo>
                <a:lnTo>
                  <a:pt x="3077517" y="3655309"/>
                </a:lnTo>
                <a:lnTo>
                  <a:pt x="3078989" y="3658327"/>
                </a:lnTo>
                <a:lnTo>
                  <a:pt x="3081409" y="3661519"/>
                </a:lnTo>
                <a:lnTo>
                  <a:pt x="3082775" y="3665203"/>
                </a:lnTo>
                <a:lnTo>
                  <a:pt x="3083754" y="3669275"/>
                </a:lnTo>
                <a:lnTo>
                  <a:pt x="3083960" y="3674120"/>
                </a:lnTo>
                <a:lnTo>
                  <a:pt x="3078797" y="3675916"/>
                </a:lnTo>
                <a:lnTo>
                  <a:pt x="3074128" y="3676658"/>
                </a:lnTo>
                <a:lnTo>
                  <a:pt x="3070900" y="3676518"/>
                </a:lnTo>
                <a:lnTo>
                  <a:pt x="3067775" y="3675714"/>
                </a:lnTo>
                <a:lnTo>
                  <a:pt x="3062194" y="3674000"/>
                </a:lnTo>
                <a:lnTo>
                  <a:pt x="3059072" y="3673193"/>
                </a:lnTo>
                <a:lnTo>
                  <a:pt x="3055843" y="3673055"/>
                </a:lnTo>
                <a:lnTo>
                  <a:pt x="3050425" y="3684645"/>
                </a:lnTo>
                <a:lnTo>
                  <a:pt x="3047009" y="3695919"/>
                </a:lnTo>
                <a:lnTo>
                  <a:pt x="3045141" y="3705644"/>
                </a:lnTo>
                <a:lnTo>
                  <a:pt x="3043938" y="3715264"/>
                </a:lnTo>
                <a:lnTo>
                  <a:pt x="3043229" y="3723829"/>
                </a:lnTo>
                <a:lnTo>
                  <a:pt x="3044243" y="3731795"/>
                </a:lnTo>
                <a:lnTo>
                  <a:pt x="3045356" y="3739100"/>
                </a:lnTo>
                <a:lnTo>
                  <a:pt x="3046194" y="3746119"/>
                </a:lnTo>
                <a:lnTo>
                  <a:pt x="3048745" y="3758721"/>
                </a:lnTo>
                <a:lnTo>
                  <a:pt x="3049793" y="3764407"/>
                </a:lnTo>
                <a:lnTo>
                  <a:pt x="3049893" y="3769918"/>
                </a:lnTo>
                <a:lnTo>
                  <a:pt x="3049047" y="3775255"/>
                </a:lnTo>
                <a:lnTo>
                  <a:pt x="3047532" y="3780697"/>
                </a:lnTo>
                <a:lnTo>
                  <a:pt x="3044404" y="3786070"/>
                </a:lnTo>
                <a:lnTo>
                  <a:pt x="3039939" y="3791657"/>
                </a:lnTo>
                <a:lnTo>
                  <a:pt x="3041024" y="3795063"/>
                </a:lnTo>
                <a:lnTo>
                  <a:pt x="3043442" y="3798256"/>
                </a:lnTo>
                <a:lnTo>
                  <a:pt x="3047828" y="3803411"/>
                </a:lnTo>
                <a:lnTo>
                  <a:pt x="3049580" y="3806710"/>
                </a:lnTo>
                <a:lnTo>
                  <a:pt x="3051719" y="3809620"/>
                </a:lnTo>
                <a:lnTo>
                  <a:pt x="3052419" y="3813411"/>
                </a:lnTo>
                <a:lnTo>
                  <a:pt x="3051852" y="3819029"/>
                </a:lnTo>
                <a:lnTo>
                  <a:pt x="3056801" y="3818569"/>
                </a:lnTo>
                <a:lnTo>
                  <a:pt x="3060699" y="3818600"/>
                </a:lnTo>
                <a:lnTo>
                  <a:pt x="3063365" y="3818178"/>
                </a:lnTo>
                <a:lnTo>
                  <a:pt x="3066142" y="3817084"/>
                </a:lnTo>
                <a:lnTo>
                  <a:pt x="3067967" y="3815821"/>
                </a:lnTo>
                <a:lnTo>
                  <a:pt x="3070287" y="3813501"/>
                </a:lnTo>
                <a:lnTo>
                  <a:pt x="3072152" y="3809953"/>
                </a:lnTo>
                <a:lnTo>
                  <a:pt x="3074681" y="3806300"/>
                </a:lnTo>
                <a:lnTo>
                  <a:pt x="3075666" y="3804193"/>
                </a:lnTo>
                <a:lnTo>
                  <a:pt x="3077986" y="3801873"/>
                </a:lnTo>
                <a:lnTo>
                  <a:pt x="3080091" y="3800891"/>
                </a:lnTo>
                <a:lnTo>
                  <a:pt x="3082587" y="3799517"/>
                </a:lnTo>
                <a:lnTo>
                  <a:pt x="3085255" y="3799094"/>
                </a:lnTo>
                <a:lnTo>
                  <a:pt x="3088870" y="3798846"/>
                </a:lnTo>
                <a:lnTo>
                  <a:pt x="3086832" y="3801446"/>
                </a:lnTo>
                <a:lnTo>
                  <a:pt x="3084968" y="3804993"/>
                </a:lnTo>
                <a:lnTo>
                  <a:pt x="3082718" y="3808927"/>
                </a:lnTo>
                <a:lnTo>
                  <a:pt x="3081135" y="3812754"/>
                </a:lnTo>
                <a:lnTo>
                  <a:pt x="3080499" y="3816758"/>
                </a:lnTo>
                <a:lnTo>
                  <a:pt x="3079479" y="3821145"/>
                </a:lnTo>
                <a:lnTo>
                  <a:pt x="3079402" y="3825712"/>
                </a:lnTo>
                <a:lnTo>
                  <a:pt x="3079891" y="3830834"/>
                </a:lnTo>
                <a:lnTo>
                  <a:pt x="3077539" y="3829258"/>
                </a:lnTo>
                <a:lnTo>
                  <a:pt x="3074027" y="3828841"/>
                </a:lnTo>
                <a:lnTo>
                  <a:pt x="3067571" y="3828563"/>
                </a:lnTo>
                <a:lnTo>
                  <a:pt x="3064341" y="3828425"/>
                </a:lnTo>
                <a:lnTo>
                  <a:pt x="3062551" y="3827410"/>
                </a:lnTo>
                <a:lnTo>
                  <a:pt x="3059814" y="3826220"/>
                </a:lnTo>
                <a:lnTo>
                  <a:pt x="3059010" y="3823094"/>
                </a:lnTo>
                <a:lnTo>
                  <a:pt x="3056516" y="3824465"/>
                </a:lnTo>
                <a:lnTo>
                  <a:pt x="3055356" y="3825626"/>
                </a:lnTo>
                <a:lnTo>
                  <a:pt x="3054197" y="3826785"/>
                </a:lnTo>
                <a:lnTo>
                  <a:pt x="3053704" y="3827839"/>
                </a:lnTo>
                <a:lnTo>
                  <a:pt x="3053948" y="3830402"/>
                </a:lnTo>
                <a:lnTo>
                  <a:pt x="3055140" y="3833138"/>
                </a:lnTo>
                <a:lnTo>
                  <a:pt x="3054995" y="3836088"/>
                </a:lnTo>
                <a:lnTo>
                  <a:pt x="3055065" y="3837702"/>
                </a:lnTo>
                <a:lnTo>
                  <a:pt x="3053800" y="3839528"/>
                </a:lnTo>
                <a:lnTo>
                  <a:pt x="3053025" y="3840302"/>
                </a:lnTo>
                <a:lnTo>
                  <a:pt x="3050427" y="3842340"/>
                </a:lnTo>
                <a:lnTo>
                  <a:pt x="3047265" y="3843818"/>
                </a:lnTo>
                <a:lnTo>
                  <a:pt x="3043157" y="3845121"/>
                </a:lnTo>
                <a:lnTo>
                  <a:pt x="3046524" y="3848488"/>
                </a:lnTo>
                <a:lnTo>
                  <a:pt x="3049330" y="3851294"/>
                </a:lnTo>
                <a:lnTo>
                  <a:pt x="3054237" y="3859294"/>
                </a:lnTo>
                <a:lnTo>
                  <a:pt x="3057605" y="3862661"/>
                </a:lnTo>
                <a:lnTo>
                  <a:pt x="3060410" y="3865467"/>
                </a:lnTo>
                <a:lnTo>
                  <a:pt x="3064939" y="3867673"/>
                </a:lnTo>
                <a:lnTo>
                  <a:pt x="3069956" y="3868829"/>
                </a:lnTo>
                <a:lnTo>
                  <a:pt x="3069077" y="3870269"/>
                </a:lnTo>
                <a:lnTo>
                  <a:pt x="3067812" y="3872095"/>
                </a:lnTo>
                <a:lnTo>
                  <a:pt x="3065214" y="3874133"/>
                </a:lnTo>
                <a:lnTo>
                  <a:pt x="3061666" y="3875998"/>
                </a:lnTo>
                <a:lnTo>
                  <a:pt x="3058506" y="3877474"/>
                </a:lnTo>
                <a:lnTo>
                  <a:pt x="3049339" y="3879906"/>
                </a:lnTo>
                <a:lnTo>
                  <a:pt x="3040949" y="3881562"/>
                </a:lnTo>
                <a:lnTo>
                  <a:pt x="3037285" y="3896450"/>
                </a:lnTo>
                <a:lnTo>
                  <a:pt x="3034499" y="3909897"/>
                </a:lnTo>
                <a:lnTo>
                  <a:pt x="3031995" y="3923627"/>
                </a:lnTo>
                <a:lnTo>
                  <a:pt x="3030544" y="3936862"/>
                </a:lnTo>
                <a:lnTo>
                  <a:pt x="3030146" y="3949605"/>
                </a:lnTo>
                <a:lnTo>
                  <a:pt x="3030137" y="3961962"/>
                </a:lnTo>
                <a:lnTo>
                  <a:pt x="3030407" y="3974600"/>
                </a:lnTo>
                <a:lnTo>
                  <a:pt x="3031168" y="3986185"/>
                </a:lnTo>
                <a:lnTo>
                  <a:pt x="3034201" y="4010089"/>
                </a:lnTo>
                <a:lnTo>
                  <a:pt x="3038183" y="4034167"/>
                </a:lnTo>
                <a:lnTo>
                  <a:pt x="3046879" y="4083836"/>
                </a:lnTo>
                <a:lnTo>
                  <a:pt x="3038414" y="4090055"/>
                </a:lnTo>
                <a:lnTo>
                  <a:pt x="3031844" y="4096625"/>
                </a:lnTo>
                <a:lnTo>
                  <a:pt x="3025835" y="4103757"/>
                </a:lnTo>
                <a:lnTo>
                  <a:pt x="3020000" y="4111836"/>
                </a:lnTo>
                <a:lnTo>
                  <a:pt x="3015499" y="4119704"/>
                </a:lnTo>
                <a:lnTo>
                  <a:pt x="3011350" y="4129467"/>
                </a:lnTo>
                <a:lnTo>
                  <a:pt x="3008078" y="4137788"/>
                </a:lnTo>
                <a:lnTo>
                  <a:pt x="3005261" y="4147340"/>
                </a:lnTo>
                <a:lnTo>
                  <a:pt x="3003110" y="4156787"/>
                </a:lnTo>
                <a:lnTo>
                  <a:pt x="3002015" y="4165738"/>
                </a:lnTo>
                <a:lnTo>
                  <a:pt x="3001479" y="4175253"/>
                </a:lnTo>
                <a:lnTo>
                  <a:pt x="3000556" y="4185156"/>
                </a:lnTo>
                <a:lnTo>
                  <a:pt x="3001182" y="4193509"/>
                </a:lnTo>
                <a:lnTo>
                  <a:pt x="3001703" y="4202528"/>
                </a:lnTo>
                <a:lnTo>
                  <a:pt x="3003382" y="4210389"/>
                </a:lnTo>
                <a:lnTo>
                  <a:pt x="3005339" y="4218535"/>
                </a:lnTo>
                <a:lnTo>
                  <a:pt x="3000320" y="4217381"/>
                </a:lnTo>
                <a:lnTo>
                  <a:pt x="2996423" y="4217349"/>
                </a:lnTo>
                <a:lnTo>
                  <a:pt x="2993650" y="4218438"/>
                </a:lnTo>
                <a:lnTo>
                  <a:pt x="2990944" y="4221143"/>
                </a:lnTo>
                <a:lnTo>
                  <a:pt x="2988133" y="4224516"/>
                </a:lnTo>
                <a:lnTo>
                  <a:pt x="2986550" y="4228344"/>
                </a:lnTo>
                <a:lnTo>
                  <a:pt x="2985248" y="4232453"/>
                </a:lnTo>
                <a:lnTo>
                  <a:pt x="2983346" y="4238282"/>
                </a:lnTo>
                <a:lnTo>
                  <a:pt x="2981093" y="4248392"/>
                </a:lnTo>
                <a:lnTo>
                  <a:pt x="2977782" y="4258999"/>
                </a:lnTo>
                <a:lnTo>
                  <a:pt x="2976374" y="4263774"/>
                </a:lnTo>
                <a:lnTo>
                  <a:pt x="2974017" y="4268376"/>
                </a:lnTo>
                <a:lnTo>
                  <a:pt x="2971206" y="4271748"/>
                </a:lnTo>
                <a:lnTo>
                  <a:pt x="2967340" y="4275614"/>
                </a:lnTo>
                <a:lnTo>
                  <a:pt x="2968182" y="4276455"/>
                </a:lnTo>
                <a:lnTo>
                  <a:pt x="2968919" y="4277963"/>
                </a:lnTo>
                <a:lnTo>
                  <a:pt x="2971549" y="4279822"/>
                </a:lnTo>
                <a:lnTo>
                  <a:pt x="2973233" y="4281506"/>
                </a:lnTo>
                <a:lnTo>
                  <a:pt x="2973969" y="4283013"/>
                </a:lnTo>
                <a:lnTo>
                  <a:pt x="2974319" y="4284910"/>
                </a:lnTo>
                <a:lnTo>
                  <a:pt x="2978881" y="4284836"/>
                </a:lnTo>
                <a:lnTo>
                  <a:pt x="2982779" y="4284868"/>
                </a:lnTo>
                <a:lnTo>
                  <a:pt x="2986220" y="4283670"/>
                </a:lnTo>
                <a:lnTo>
                  <a:pt x="2988433" y="4282019"/>
                </a:lnTo>
                <a:lnTo>
                  <a:pt x="2990261" y="4280753"/>
                </a:lnTo>
                <a:lnTo>
                  <a:pt x="2991807" y="4279206"/>
                </a:lnTo>
                <a:lnTo>
                  <a:pt x="2994722" y="4275168"/>
                </a:lnTo>
                <a:lnTo>
                  <a:pt x="2996975" y="4271233"/>
                </a:lnTo>
                <a:lnTo>
                  <a:pt x="2998240" y="4269406"/>
                </a:lnTo>
                <a:lnTo>
                  <a:pt x="2999785" y="4267861"/>
                </a:lnTo>
                <a:lnTo>
                  <a:pt x="3001716" y="4265930"/>
                </a:lnTo>
                <a:lnTo>
                  <a:pt x="3003826" y="4264943"/>
                </a:lnTo>
                <a:lnTo>
                  <a:pt x="3007266" y="4263748"/>
                </a:lnTo>
                <a:lnTo>
                  <a:pt x="3010884" y="4263497"/>
                </a:lnTo>
                <a:lnTo>
                  <a:pt x="3007224" y="4272208"/>
                </a:lnTo>
                <a:lnTo>
                  <a:pt x="3001670" y="4280568"/>
                </a:lnTo>
                <a:lnTo>
                  <a:pt x="2995835" y="4288647"/>
                </a:lnTo>
                <a:lnTo>
                  <a:pt x="2989720" y="4296446"/>
                </a:lnTo>
                <a:lnTo>
                  <a:pt x="2982657" y="4304070"/>
                </a:lnTo>
                <a:lnTo>
                  <a:pt x="2975420" y="4310746"/>
                </a:lnTo>
                <a:lnTo>
                  <a:pt x="2967129" y="4317915"/>
                </a:lnTo>
                <a:lnTo>
                  <a:pt x="2958663" y="4324135"/>
                </a:lnTo>
                <a:lnTo>
                  <a:pt x="2962914" y="4319884"/>
                </a:lnTo>
                <a:lnTo>
                  <a:pt x="2966006" y="4316792"/>
                </a:lnTo>
                <a:lnTo>
                  <a:pt x="2968151" y="4313526"/>
                </a:lnTo>
                <a:lnTo>
                  <a:pt x="2969416" y="4311699"/>
                </a:lnTo>
                <a:lnTo>
                  <a:pt x="2969347" y="4310085"/>
                </a:lnTo>
                <a:lnTo>
                  <a:pt x="2968611" y="4308575"/>
                </a:lnTo>
                <a:lnTo>
                  <a:pt x="2967139" y="4305559"/>
                </a:lnTo>
                <a:lnTo>
                  <a:pt x="2963280" y="4303245"/>
                </a:lnTo>
                <a:lnTo>
                  <a:pt x="2962649" y="4301069"/>
                </a:lnTo>
                <a:lnTo>
                  <a:pt x="2961073" y="4298718"/>
                </a:lnTo>
                <a:lnTo>
                  <a:pt x="2959775" y="4296648"/>
                </a:lnTo>
                <a:lnTo>
                  <a:pt x="2959076" y="4292857"/>
                </a:lnTo>
                <a:lnTo>
                  <a:pt x="2959151" y="4288292"/>
                </a:lnTo>
                <a:lnTo>
                  <a:pt x="2959997" y="4282957"/>
                </a:lnTo>
                <a:lnTo>
                  <a:pt x="2956413" y="4287102"/>
                </a:lnTo>
                <a:lnTo>
                  <a:pt x="2954163" y="4291036"/>
                </a:lnTo>
                <a:lnTo>
                  <a:pt x="2952580" y="4294862"/>
                </a:lnTo>
                <a:lnTo>
                  <a:pt x="2951278" y="4298972"/>
                </a:lnTo>
                <a:lnTo>
                  <a:pt x="2951309" y="4302868"/>
                </a:lnTo>
                <a:lnTo>
                  <a:pt x="2950849" y="4307819"/>
                </a:lnTo>
                <a:lnTo>
                  <a:pt x="2952141" y="4316066"/>
                </a:lnTo>
                <a:lnTo>
                  <a:pt x="2953608" y="4325263"/>
                </a:lnTo>
                <a:lnTo>
                  <a:pt x="2955953" y="4333019"/>
                </a:lnTo>
                <a:lnTo>
                  <a:pt x="2957630" y="4340882"/>
                </a:lnTo>
                <a:lnTo>
                  <a:pt x="2958186" y="4347621"/>
                </a:lnTo>
                <a:lnTo>
                  <a:pt x="2964297" y="4346000"/>
                </a:lnTo>
                <a:lnTo>
                  <a:pt x="2966683" y="4345297"/>
                </a:lnTo>
                <a:lnTo>
                  <a:pt x="2969283" y="4343258"/>
                </a:lnTo>
                <a:lnTo>
                  <a:pt x="2970443" y="4342099"/>
                </a:lnTo>
                <a:lnTo>
                  <a:pt x="2972762" y="4339780"/>
                </a:lnTo>
                <a:lnTo>
                  <a:pt x="2975292" y="4336128"/>
                </a:lnTo>
                <a:lnTo>
                  <a:pt x="2977262" y="4331913"/>
                </a:lnTo>
                <a:lnTo>
                  <a:pt x="2977897" y="4327910"/>
                </a:lnTo>
                <a:lnTo>
                  <a:pt x="2978496" y="4326190"/>
                </a:lnTo>
                <a:lnTo>
                  <a:pt x="2978035" y="4331140"/>
                </a:lnTo>
                <a:lnTo>
                  <a:pt x="2977045" y="4339426"/>
                </a:lnTo>
                <a:lnTo>
                  <a:pt x="2977950" y="4348061"/>
                </a:lnTo>
                <a:lnTo>
                  <a:pt x="2978390" y="4367825"/>
                </a:lnTo>
                <a:lnTo>
                  <a:pt x="2978617" y="4388922"/>
                </a:lnTo>
                <a:lnTo>
                  <a:pt x="2978538" y="4399664"/>
                </a:lnTo>
                <a:lnTo>
                  <a:pt x="2977511" y="4410232"/>
                </a:lnTo>
                <a:lnTo>
                  <a:pt x="2976589" y="4420133"/>
                </a:lnTo>
                <a:lnTo>
                  <a:pt x="2974052" y="4429965"/>
                </a:lnTo>
                <a:lnTo>
                  <a:pt x="2970955" y="4439235"/>
                </a:lnTo>
                <a:lnTo>
                  <a:pt x="2968984" y="4443450"/>
                </a:lnTo>
                <a:lnTo>
                  <a:pt x="2966454" y="4447103"/>
                </a:lnTo>
                <a:lnTo>
                  <a:pt x="2964204" y="4451037"/>
                </a:lnTo>
                <a:lnTo>
                  <a:pt x="2961111" y="4454129"/>
                </a:lnTo>
                <a:lnTo>
                  <a:pt x="2957635" y="4457605"/>
                </a:lnTo>
                <a:lnTo>
                  <a:pt x="2954265" y="4460416"/>
                </a:lnTo>
                <a:lnTo>
                  <a:pt x="2957070" y="4463222"/>
                </a:lnTo>
                <a:lnTo>
                  <a:pt x="2959981" y="4465361"/>
                </a:lnTo>
                <a:lnTo>
                  <a:pt x="2962823" y="4465887"/>
                </a:lnTo>
                <a:lnTo>
                  <a:pt x="2965773" y="4465742"/>
                </a:lnTo>
                <a:lnTo>
                  <a:pt x="2968441" y="4465320"/>
                </a:lnTo>
                <a:lnTo>
                  <a:pt x="2970828" y="4464616"/>
                </a:lnTo>
                <a:lnTo>
                  <a:pt x="2975253" y="4461314"/>
                </a:lnTo>
                <a:lnTo>
                  <a:pt x="2981012" y="4457799"/>
                </a:lnTo>
                <a:lnTo>
                  <a:pt x="2984561" y="4455934"/>
                </a:lnTo>
                <a:lnTo>
                  <a:pt x="2987615" y="4455125"/>
                </a:lnTo>
                <a:lnTo>
                  <a:pt x="2990951" y="4454594"/>
                </a:lnTo>
                <a:lnTo>
                  <a:pt x="2995517" y="4454520"/>
                </a:lnTo>
                <a:lnTo>
                  <a:pt x="2999587" y="4455499"/>
                </a:lnTo>
                <a:lnTo>
                  <a:pt x="3004499" y="4457322"/>
                </a:lnTo>
                <a:lnTo>
                  <a:pt x="3001494" y="4443491"/>
                </a:lnTo>
                <a:lnTo>
                  <a:pt x="2999367" y="4428221"/>
                </a:lnTo>
                <a:lnTo>
                  <a:pt x="2999022" y="4420148"/>
                </a:lnTo>
                <a:lnTo>
                  <a:pt x="2998396" y="4411794"/>
                </a:lnTo>
                <a:lnTo>
                  <a:pt x="2998440" y="4403333"/>
                </a:lnTo>
                <a:lnTo>
                  <a:pt x="2999816" y="4394661"/>
                </a:lnTo>
                <a:lnTo>
                  <a:pt x="3000805" y="4386376"/>
                </a:lnTo>
                <a:lnTo>
                  <a:pt x="3003236" y="4377211"/>
                </a:lnTo>
                <a:lnTo>
                  <a:pt x="3005560" y="4368713"/>
                </a:lnTo>
                <a:lnTo>
                  <a:pt x="3009886" y="4359898"/>
                </a:lnTo>
                <a:lnTo>
                  <a:pt x="3014772" y="4351645"/>
                </a:lnTo>
                <a:lnTo>
                  <a:pt x="3021380" y="4342792"/>
                </a:lnTo>
                <a:lnTo>
                  <a:pt x="3028936" y="4334115"/>
                </a:lnTo>
                <a:lnTo>
                  <a:pt x="3037439" y="4325612"/>
                </a:lnTo>
                <a:lnTo>
                  <a:pt x="3036590" y="4330949"/>
                </a:lnTo>
                <a:lnTo>
                  <a:pt x="3035850" y="4335618"/>
                </a:lnTo>
                <a:lnTo>
                  <a:pt x="3035601" y="4339234"/>
                </a:lnTo>
                <a:lnTo>
                  <a:pt x="3036019" y="4342745"/>
                </a:lnTo>
                <a:lnTo>
                  <a:pt x="3036717" y="4346535"/>
                </a:lnTo>
                <a:lnTo>
                  <a:pt x="3038296" y="4348885"/>
                </a:lnTo>
                <a:lnTo>
                  <a:pt x="3039206" y="4351343"/>
                </a:lnTo>
                <a:lnTo>
                  <a:pt x="3041170" y="4353307"/>
                </a:lnTo>
                <a:lnTo>
                  <a:pt x="3042854" y="4354991"/>
                </a:lnTo>
                <a:lnTo>
                  <a:pt x="3045592" y="4356181"/>
                </a:lnTo>
                <a:lnTo>
                  <a:pt x="3051171" y="4357897"/>
                </a:lnTo>
                <a:lnTo>
                  <a:pt x="3058192" y="4358734"/>
                </a:lnTo>
                <a:lnTo>
                  <a:pt x="3065318" y="4358903"/>
                </a:lnTo>
                <a:lnTo>
                  <a:pt x="3065064" y="4368697"/>
                </a:lnTo>
                <a:lnTo>
                  <a:pt x="3065089" y="4378773"/>
                </a:lnTo>
                <a:lnTo>
                  <a:pt x="3064624" y="4389900"/>
                </a:lnTo>
                <a:lnTo>
                  <a:pt x="3064089" y="4399415"/>
                </a:lnTo>
                <a:lnTo>
                  <a:pt x="3062219" y="4409142"/>
                </a:lnTo>
                <a:lnTo>
                  <a:pt x="3060811" y="4413917"/>
                </a:lnTo>
                <a:lnTo>
                  <a:pt x="3059895" y="4417639"/>
                </a:lnTo>
                <a:lnTo>
                  <a:pt x="3057153" y="4422625"/>
                </a:lnTo>
                <a:lnTo>
                  <a:pt x="3054904" y="4426559"/>
                </a:lnTo>
                <a:lnTo>
                  <a:pt x="3052198" y="4429264"/>
                </a:lnTo>
                <a:lnTo>
                  <a:pt x="3048332" y="4433130"/>
                </a:lnTo>
                <a:lnTo>
                  <a:pt x="3056920" y="4448673"/>
                </a:lnTo>
                <a:lnTo>
                  <a:pt x="3059901" y="4452427"/>
                </a:lnTo>
                <a:lnTo>
                  <a:pt x="3062214" y="4456287"/>
                </a:lnTo>
                <a:lnTo>
                  <a:pt x="3065020" y="4459094"/>
                </a:lnTo>
                <a:lnTo>
                  <a:pt x="3068880" y="4461407"/>
                </a:lnTo>
                <a:lnTo>
                  <a:pt x="3066306" y="4473521"/>
                </a:lnTo>
                <a:lnTo>
                  <a:pt x="3064893" y="4484475"/>
                </a:lnTo>
                <a:lnTo>
                  <a:pt x="3065094" y="4495497"/>
                </a:lnTo>
                <a:lnTo>
                  <a:pt x="3064909" y="4506906"/>
                </a:lnTo>
                <a:lnTo>
                  <a:pt x="3066751" y="4528073"/>
                </a:lnTo>
                <a:lnTo>
                  <a:pt x="3068978" y="4548855"/>
                </a:lnTo>
                <a:lnTo>
                  <a:pt x="3069004" y="4558930"/>
                </a:lnTo>
                <a:lnTo>
                  <a:pt x="3069314" y="4569283"/>
                </a:lnTo>
                <a:lnTo>
                  <a:pt x="3068005" y="4579571"/>
                </a:lnTo>
                <a:lnTo>
                  <a:pt x="3065749" y="4589684"/>
                </a:lnTo>
                <a:lnTo>
                  <a:pt x="3062546" y="4599622"/>
                </a:lnTo>
                <a:lnTo>
                  <a:pt x="3060363" y="4605172"/>
                </a:lnTo>
                <a:lnTo>
                  <a:pt x="3057902" y="4610439"/>
                </a:lnTo>
                <a:lnTo>
                  <a:pt x="3054879" y="4615146"/>
                </a:lnTo>
                <a:lnTo>
                  <a:pt x="3051363" y="4620907"/>
                </a:lnTo>
                <a:lnTo>
                  <a:pt x="3047006" y="4625824"/>
                </a:lnTo>
                <a:lnTo>
                  <a:pt x="3042648" y="4630743"/>
                </a:lnTo>
                <a:lnTo>
                  <a:pt x="3042404" y="4628181"/>
                </a:lnTo>
                <a:lnTo>
                  <a:pt x="3042828" y="4625513"/>
                </a:lnTo>
                <a:lnTo>
                  <a:pt x="3043252" y="4622845"/>
                </a:lnTo>
                <a:lnTo>
                  <a:pt x="3044904" y="4620631"/>
                </a:lnTo>
                <a:lnTo>
                  <a:pt x="3047821" y="4616591"/>
                </a:lnTo>
                <a:lnTo>
                  <a:pt x="3051019" y="4612832"/>
                </a:lnTo>
                <a:lnTo>
                  <a:pt x="3054111" y="4609740"/>
                </a:lnTo>
                <a:lnTo>
                  <a:pt x="3054989" y="4608300"/>
                </a:lnTo>
                <a:lnTo>
                  <a:pt x="3055589" y="4606579"/>
                </a:lnTo>
                <a:lnTo>
                  <a:pt x="3054853" y="4605071"/>
                </a:lnTo>
                <a:lnTo>
                  <a:pt x="3054117" y="4603561"/>
                </a:lnTo>
                <a:lnTo>
                  <a:pt x="3052327" y="4602545"/>
                </a:lnTo>
                <a:lnTo>
                  <a:pt x="3049696" y="4600686"/>
                </a:lnTo>
                <a:lnTo>
                  <a:pt x="3045831" y="4604551"/>
                </a:lnTo>
                <a:lnTo>
                  <a:pt x="3043792" y="4607151"/>
                </a:lnTo>
                <a:lnTo>
                  <a:pt x="3041928" y="4610700"/>
                </a:lnTo>
                <a:lnTo>
                  <a:pt x="3039890" y="4613299"/>
                </a:lnTo>
                <a:lnTo>
                  <a:pt x="3039466" y="4615967"/>
                </a:lnTo>
                <a:lnTo>
                  <a:pt x="3037990" y="4619127"/>
                </a:lnTo>
                <a:lnTo>
                  <a:pt x="3038195" y="4623973"/>
                </a:lnTo>
                <a:lnTo>
                  <a:pt x="3038576" y="4629765"/>
                </a:lnTo>
                <a:lnTo>
                  <a:pt x="3040012" y="4635064"/>
                </a:lnTo>
                <a:lnTo>
                  <a:pt x="3042843" y="4647946"/>
                </a:lnTo>
                <a:lnTo>
                  <a:pt x="3048392" y="4645764"/>
                </a:lnTo>
                <a:lnTo>
                  <a:pt x="3052606" y="4643794"/>
                </a:lnTo>
                <a:lnTo>
                  <a:pt x="3054153" y="4642248"/>
                </a:lnTo>
                <a:lnTo>
                  <a:pt x="3055698" y="4640703"/>
                </a:lnTo>
                <a:lnTo>
                  <a:pt x="3057843" y="4637436"/>
                </a:lnTo>
                <a:lnTo>
                  <a:pt x="3057239" y="4645334"/>
                </a:lnTo>
                <a:lnTo>
                  <a:pt x="3057303" y="4653128"/>
                </a:lnTo>
                <a:lnTo>
                  <a:pt x="3059543" y="4661551"/>
                </a:lnTo>
                <a:lnTo>
                  <a:pt x="3061289" y="4671028"/>
                </a:lnTo>
                <a:lnTo>
                  <a:pt x="3066785" y="4689664"/>
                </a:lnTo>
                <a:lnTo>
                  <a:pt x="3072454" y="4709249"/>
                </a:lnTo>
                <a:lnTo>
                  <a:pt x="3074482" y="4719006"/>
                </a:lnTo>
                <a:lnTo>
                  <a:pt x="3075456" y="4729256"/>
                </a:lnTo>
                <a:lnTo>
                  <a:pt x="3076817" y="4739119"/>
                </a:lnTo>
                <a:lnTo>
                  <a:pt x="3075895" y="4749019"/>
                </a:lnTo>
                <a:lnTo>
                  <a:pt x="3075821" y="4753583"/>
                </a:lnTo>
                <a:lnTo>
                  <a:pt x="3074693" y="4758640"/>
                </a:lnTo>
                <a:lnTo>
                  <a:pt x="3073004" y="4763135"/>
                </a:lnTo>
                <a:lnTo>
                  <a:pt x="3071315" y="4767630"/>
                </a:lnTo>
                <a:lnTo>
                  <a:pt x="3069240" y="4772510"/>
                </a:lnTo>
                <a:lnTo>
                  <a:pt x="3066217" y="4777218"/>
                </a:lnTo>
                <a:lnTo>
                  <a:pt x="3063580" y="4781538"/>
                </a:lnTo>
                <a:lnTo>
                  <a:pt x="3059715" y="4785403"/>
                </a:lnTo>
                <a:lnTo>
                  <a:pt x="3063013" y="4787155"/>
                </a:lnTo>
                <a:lnTo>
                  <a:pt x="3065258" y="4789400"/>
                </a:lnTo>
                <a:lnTo>
                  <a:pt x="3067503" y="4791645"/>
                </a:lnTo>
                <a:lnTo>
                  <a:pt x="3069747" y="4793890"/>
                </a:lnTo>
                <a:lnTo>
                  <a:pt x="3072306" y="4800312"/>
                </a:lnTo>
                <a:lnTo>
                  <a:pt x="3073528" y="4806945"/>
                </a:lnTo>
                <a:lnTo>
                  <a:pt x="3074083" y="4813686"/>
                </a:lnTo>
                <a:lnTo>
                  <a:pt x="3074427" y="4821759"/>
                </a:lnTo>
                <a:lnTo>
                  <a:pt x="3072834" y="4837944"/>
                </a:lnTo>
                <a:lnTo>
                  <a:pt x="3072897" y="4845737"/>
                </a:lnTo>
                <a:lnTo>
                  <a:pt x="3072293" y="4853637"/>
                </a:lnTo>
                <a:lnTo>
                  <a:pt x="3073131" y="4860657"/>
                </a:lnTo>
                <a:lnTo>
                  <a:pt x="3075407" y="4866798"/>
                </a:lnTo>
                <a:lnTo>
                  <a:pt x="3076211" y="4869922"/>
                </a:lnTo>
                <a:lnTo>
                  <a:pt x="3078069" y="4872553"/>
                </a:lnTo>
                <a:lnTo>
                  <a:pt x="3080033" y="4874518"/>
                </a:lnTo>
                <a:lnTo>
                  <a:pt x="3081998" y="4876483"/>
                </a:lnTo>
                <a:lnTo>
                  <a:pt x="3085402" y="4877567"/>
                </a:lnTo>
                <a:lnTo>
                  <a:pt x="3088701" y="4879319"/>
                </a:lnTo>
                <a:lnTo>
                  <a:pt x="3092492" y="4880018"/>
                </a:lnTo>
                <a:lnTo>
                  <a:pt x="3097055" y="4879944"/>
                </a:lnTo>
                <a:lnTo>
                  <a:pt x="3084619" y="4890697"/>
                </a:lnTo>
                <a:lnTo>
                  <a:pt x="3078927" y="4895828"/>
                </a:lnTo>
                <a:lnTo>
                  <a:pt x="3073903" y="4900852"/>
                </a:lnTo>
                <a:lnTo>
                  <a:pt x="3068386" y="4906930"/>
                </a:lnTo>
                <a:lnTo>
                  <a:pt x="3064098" y="4913462"/>
                </a:lnTo>
                <a:lnTo>
                  <a:pt x="3059597" y="4921330"/>
                </a:lnTo>
                <a:lnTo>
                  <a:pt x="3055939" y="4930039"/>
                </a:lnTo>
                <a:lnTo>
                  <a:pt x="3058993" y="4929230"/>
                </a:lnTo>
                <a:lnTo>
                  <a:pt x="3062822" y="4927646"/>
                </a:lnTo>
                <a:lnTo>
                  <a:pt x="3068438" y="4927080"/>
                </a:lnTo>
                <a:lnTo>
                  <a:pt x="3071388" y="4926937"/>
                </a:lnTo>
                <a:lnTo>
                  <a:pt x="3073843" y="4927848"/>
                </a:lnTo>
                <a:lnTo>
                  <a:pt x="3076021" y="4928478"/>
                </a:lnTo>
                <a:lnTo>
                  <a:pt x="3077143" y="4929600"/>
                </a:lnTo>
                <a:lnTo>
                  <a:pt x="3077491" y="4931495"/>
                </a:lnTo>
                <a:lnTo>
                  <a:pt x="3077561" y="4933110"/>
                </a:lnTo>
                <a:lnTo>
                  <a:pt x="3076575" y="4935218"/>
                </a:lnTo>
                <a:lnTo>
                  <a:pt x="3074818" y="4938097"/>
                </a:lnTo>
                <a:lnTo>
                  <a:pt x="3072498" y="4940417"/>
                </a:lnTo>
                <a:lnTo>
                  <a:pt x="3068566" y="4942668"/>
                </a:lnTo>
                <a:lnTo>
                  <a:pt x="3063472" y="4946077"/>
                </a:lnTo>
                <a:lnTo>
                  <a:pt x="3057045" y="4949697"/>
                </a:lnTo>
                <a:lnTo>
                  <a:pt x="3060656" y="4955627"/>
                </a:lnTo>
                <a:lnTo>
                  <a:pt x="3063493" y="4962330"/>
                </a:lnTo>
                <a:lnTo>
                  <a:pt x="3066612" y="4969313"/>
                </a:lnTo>
                <a:lnTo>
                  <a:pt x="3068677" y="4976788"/>
                </a:lnTo>
                <a:lnTo>
                  <a:pt x="3070847" y="4983597"/>
                </a:lnTo>
                <a:lnTo>
                  <a:pt x="3071753" y="4992231"/>
                </a:lnTo>
                <a:lnTo>
                  <a:pt x="3073214" y="5007608"/>
                </a:lnTo>
                <a:lnTo>
                  <a:pt x="3074769" y="5034672"/>
                </a:lnTo>
                <a:lnTo>
                  <a:pt x="3074753" y="5053208"/>
                </a:lnTo>
                <a:lnTo>
                  <a:pt x="3074886" y="5062615"/>
                </a:lnTo>
                <a:lnTo>
                  <a:pt x="3076178" y="5070863"/>
                </a:lnTo>
                <a:lnTo>
                  <a:pt x="3078804" y="5078900"/>
                </a:lnTo>
                <a:lnTo>
                  <a:pt x="3080170" y="5082586"/>
                </a:lnTo>
                <a:lnTo>
                  <a:pt x="3082308" y="5085498"/>
                </a:lnTo>
                <a:lnTo>
                  <a:pt x="3085008" y="5088971"/>
                </a:lnTo>
                <a:lnTo>
                  <a:pt x="3087814" y="5091777"/>
                </a:lnTo>
                <a:lnTo>
                  <a:pt x="3091287" y="5094477"/>
                </a:lnTo>
                <a:lnTo>
                  <a:pt x="3095640" y="5095737"/>
                </a:lnTo>
                <a:lnTo>
                  <a:pt x="3100553" y="5097558"/>
                </a:lnTo>
                <a:lnTo>
                  <a:pt x="3105572" y="5098712"/>
                </a:lnTo>
                <a:lnTo>
                  <a:pt x="3111925" y="5099654"/>
                </a:lnTo>
                <a:lnTo>
                  <a:pt x="3118771" y="5099542"/>
                </a:lnTo>
                <a:lnTo>
                  <a:pt x="3118066" y="5101932"/>
                </a:lnTo>
                <a:lnTo>
                  <a:pt x="3115747" y="5104251"/>
                </a:lnTo>
                <a:lnTo>
                  <a:pt x="3108722" y="5109591"/>
                </a:lnTo>
                <a:lnTo>
                  <a:pt x="3102643" y="5115108"/>
                </a:lnTo>
                <a:lnTo>
                  <a:pt x="3100325" y="5117427"/>
                </a:lnTo>
                <a:lnTo>
                  <a:pt x="3099340" y="5119534"/>
                </a:lnTo>
                <a:lnTo>
                  <a:pt x="3107488" y="5115316"/>
                </a:lnTo>
                <a:lnTo>
                  <a:pt x="3112581" y="5111905"/>
                </a:lnTo>
                <a:lnTo>
                  <a:pt x="3119114" y="5107617"/>
                </a:lnTo>
                <a:lnTo>
                  <a:pt x="3126982" y="5103117"/>
                </a:lnTo>
                <a:lnTo>
                  <a:pt x="3118972" y="5110566"/>
                </a:lnTo>
                <a:lnTo>
                  <a:pt x="3116266" y="5113271"/>
                </a:lnTo>
                <a:lnTo>
                  <a:pt x="3114614" y="5115485"/>
                </a:lnTo>
                <a:lnTo>
                  <a:pt x="3112961" y="5117698"/>
                </a:lnTo>
                <a:lnTo>
                  <a:pt x="3112364" y="5119418"/>
                </a:lnTo>
                <a:lnTo>
                  <a:pt x="3112221" y="5122367"/>
                </a:lnTo>
                <a:lnTo>
                  <a:pt x="3112464" y="5124929"/>
                </a:lnTo>
                <a:lnTo>
                  <a:pt x="3112815" y="5126825"/>
                </a:lnTo>
                <a:lnTo>
                  <a:pt x="3112497" y="5128826"/>
                </a:lnTo>
                <a:lnTo>
                  <a:pt x="3111617" y="5130267"/>
                </a:lnTo>
                <a:lnTo>
                  <a:pt x="3110071" y="5131812"/>
                </a:lnTo>
                <a:lnTo>
                  <a:pt x="3109086" y="5133920"/>
                </a:lnTo>
                <a:lnTo>
                  <a:pt x="3107472" y="5133850"/>
                </a:lnTo>
                <a:lnTo>
                  <a:pt x="3103750" y="5134766"/>
                </a:lnTo>
                <a:lnTo>
                  <a:pt x="3099573" y="5134455"/>
                </a:lnTo>
                <a:lnTo>
                  <a:pt x="3094517" y="5135582"/>
                </a:lnTo>
                <a:lnTo>
                  <a:pt x="3089741" y="5136991"/>
                </a:lnTo>
                <a:lnTo>
                  <a:pt x="3086967" y="5138081"/>
                </a:lnTo>
                <a:lnTo>
                  <a:pt x="3085139" y="5139347"/>
                </a:lnTo>
                <a:lnTo>
                  <a:pt x="3083594" y="5140892"/>
                </a:lnTo>
                <a:lnTo>
                  <a:pt x="3081942" y="5143106"/>
                </a:lnTo>
                <a:lnTo>
                  <a:pt x="3081238" y="5145494"/>
                </a:lnTo>
                <a:lnTo>
                  <a:pt x="3080533" y="5147881"/>
                </a:lnTo>
                <a:lnTo>
                  <a:pt x="3078534" y="5148200"/>
                </a:lnTo>
                <a:lnTo>
                  <a:pt x="3077691" y="5147356"/>
                </a:lnTo>
                <a:lnTo>
                  <a:pt x="3078183" y="5146303"/>
                </a:lnTo>
                <a:lnTo>
                  <a:pt x="3078501" y="5144302"/>
                </a:lnTo>
                <a:lnTo>
                  <a:pt x="3081910" y="5139209"/>
                </a:lnTo>
                <a:lnTo>
                  <a:pt x="3085989" y="5134010"/>
                </a:lnTo>
                <a:lnTo>
                  <a:pt x="3090170" y="5128143"/>
                </a:lnTo>
                <a:lnTo>
                  <a:pt x="3092034" y="5124596"/>
                </a:lnTo>
                <a:lnTo>
                  <a:pt x="3093405" y="5122102"/>
                </a:lnTo>
                <a:lnTo>
                  <a:pt x="3093828" y="5119436"/>
                </a:lnTo>
                <a:lnTo>
                  <a:pt x="3093867" y="5117152"/>
                </a:lnTo>
                <a:lnTo>
                  <a:pt x="3092288" y="5114802"/>
                </a:lnTo>
                <a:lnTo>
                  <a:pt x="3090219" y="5113504"/>
                </a:lnTo>
                <a:lnTo>
                  <a:pt x="3087127" y="5116596"/>
                </a:lnTo>
                <a:lnTo>
                  <a:pt x="3084420" y="5119302"/>
                </a:lnTo>
                <a:lnTo>
                  <a:pt x="3083049" y="5121795"/>
                </a:lnTo>
                <a:lnTo>
                  <a:pt x="3082239" y="5124851"/>
                </a:lnTo>
                <a:lnTo>
                  <a:pt x="3081111" y="5129908"/>
                </a:lnTo>
                <a:lnTo>
                  <a:pt x="3079915" y="5133348"/>
                </a:lnTo>
                <a:lnTo>
                  <a:pt x="3078263" y="5135562"/>
                </a:lnTo>
                <a:lnTo>
                  <a:pt x="3072819" y="5137076"/>
                </a:lnTo>
                <a:lnTo>
                  <a:pt x="3070538" y="5137113"/>
                </a:lnTo>
                <a:lnTo>
                  <a:pt x="3069591" y="5136938"/>
                </a:lnTo>
                <a:lnTo>
                  <a:pt x="3069415" y="5135990"/>
                </a:lnTo>
                <a:lnTo>
                  <a:pt x="3069242" y="5135043"/>
                </a:lnTo>
                <a:lnTo>
                  <a:pt x="3070719" y="5131881"/>
                </a:lnTo>
                <a:lnTo>
                  <a:pt x="3074340" y="5125454"/>
                </a:lnTo>
                <a:lnTo>
                  <a:pt x="3076204" y="5121907"/>
                </a:lnTo>
                <a:lnTo>
                  <a:pt x="3076310" y="5121240"/>
                </a:lnTo>
                <a:lnTo>
                  <a:pt x="3076415" y="5120573"/>
                </a:lnTo>
                <a:lnTo>
                  <a:pt x="3071989" y="5123877"/>
                </a:lnTo>
                <a:lnTo>
                  <a:pt x="3068897" y="5126968"/>
                </a:lnTo>
                <a:lnTo>
                  <a:pt x="3065804" y="5130061"/>
                </a:lnTo>
                <a:lnTo>
                  <a:pt x="3063274" y="5133715"/>
                </a:lnTo>
                <a:lnTo>
                  <a:pt x="3061130" y="5136981"/>
                </a:lnTo>
                <a:lnTo>
                  <a:pt x="3059652" y="5140141"/>
                </a:lnTo>
                <a:lnTo>
                  <a:pt x="3057647" y="5146637"/>
                </a:lnTo>
                <a:lnTo>
                  <a:pt x="3056412" y="5152360"/>
                </a:lnTo>
                <a:lnTo>
                  <a:pt x="3055459" y="5158365"/>
                </a:lnTo>
                <a:lnTo>
                  <a:pt x="3054120" y="5164754"/>
                </a:lnTo>
                <a:lnTo>
                  <a:pt x="3053447" y="5171039"/>
                </a:lnTo>
                <a:lnTo>
                  <a:pt x="3051065" y="5165565"/>
                </a:lnTo>
                <a:lnTo>
                  <a:pt x="3049244" y="5160652"/>
                </a:lnTo>
                <a:lnTo>
                  <a:pt x="3048090" y="5155633"/>
                </a:lnTo>
                <a:lnTo>
                  <a:pt x="3047041" y="5149947"/>
                </a:lnTo>
                <a:lnTo>
                  <a:pt x="3045612" y="5138468"/>
                </a:lnTo>
                <a:lnTo>
                  <a:pt x="3045623" y="5126112"/>
                </a:lnTo>
                <a:lnTo>
                  <a:pt x="3046126" y="5112701"/>
                </a:lnTo>
                <a:lnTo>
                  <a:pt x="3046804" y="5100237"/>
                </a:lnTo>
                <a:lnTo>
                  <a:pt x="3049319" y="5074153"/>
                </a:lnTo>
                <a:lnTo>
                  <a:pt x="3050383" y="5061303"/>
                </a:lnTo>
                <a:lnTo>
                  <a:pt x="3049727" y="5049051"/>
                </a:lnTo>
                <a:lnTo>
                  <a:pt x="3046562" y="5015739"/>
                </a:lnTo>
                <a:lnTo>
                  <a:pt x="3045307" y="5005209"/>
                </a:lnTo>
                <a:lnTo>
                  <a:pt x="3042999" y="4995170"/>
                </a:lnTo>
                <a:lnTo>
                  <a:pt x="3040409" y="4984852"/>
                </a:lnTo>
                <a:lnTo>
                  <a:pt x="3037715" y="4975200"/>
                </a:lnTo>
                <a:lnTo>
                  <a:pt x="3034072" y="4965374"/>
                </a:lnTo>
                <a:lnTo>
                  <a:pt x="3029658" y="4956320"/>
                </a:lnTo>
                <a:lnTo>
                  <a:pt x="3025243" y="4947267"/>
                </a:lnTo>
                <a:lnTo>
                  <a:pt x="3019773" y="4938707"/>
                </a:lnTo>
                <a:lnTo>
                  <a:pt x="3021006" y="4932983"/>
                </a:lnTo>
                <a:lnTo>
                  <a:pt x="3024241" y="4926942"/>
                </a:lnTo>
                <a:lnTo>
                  <a:pt x="3026984" y="4921955"/>
                </a:lnTo>
                <a:lnTo>
                  <a:pt x="3031553" y="4915702"/>
                </a:lnTo>
                <a:lnTo>
                  <a:pt x="3039320" y="4905691"/>
                </a:lnTo>
                <a:lnTo>
                  <a:pt x="3042835" y="4899931"/>
                </a:lnTo>
                <a:lnTo>
                  <a:pt x="3045684" y="4894276"/>
                </a:lnTo>
                <a:lnTo>
                  <a:pt x="3044948" y="4892767"/>
                </a:lnTo>
                <a:lnTo>
                  <a:pt x="3043439" y="4892031"/>
                </a:lnTo>
                <a:lnTo>
                  <a:pt x="3039928" y="4891613"/>
                </a:lnTo>
                <a:lnTo>
                  <a:pt x="3036032" y="4891581"/>
                </a:lnTo>
                <a:lnTo>
                  <a:pt x="3031082" y="4892042"/>
                </a:lnTo>
                <a:lnTo>
                  <a:pt x="3027185" y="4892011"/>
                </a:lnTo>
                <a:lnTo>
                  <a:pt x="3024903" y="4892048"/>
                </a:lnTo>
                <a:lnTo>
                  <a:pt x="3023780" y="4890925"/>
                </a:lnTo>
                <a:lnTo>
                  <a:pt x="3022658" y="4889803"/>
                </a:lnTo>
                <a:lnTo>
                  <a:pt x="3021923" y="4888294"/>
                </a:lnTo>
                <a:lnTo>
                  <a:pt x="3021961" y="4886012"/>
                </a:lnTo>
                <a:lnTo>
                  <a:pt x="3022770" y="4882957"/>
                </a:lnTo>
                <a:lnTo>
                  <a:pt x="3029970" y="4878562"/>
                </a:lnTo>
                <a:lnTo>
                  <a:pt x="3034677" y="4875540"/>
                </a:lnTo>
                <a:lnTo>
                  <a:pt x="3036222" y="4873994"/>
                </a:lnTo>
                <a:lnTo>
                  <a:pt x="3037102" y="4872553"/>
                </a:lnTo>
                <a:lnTo>
                  <a:pt x="3037700" y="4870833"/>
                </a:lnTo>
                <a:lnTo>
                  <a:pt x="3037525" y="4869886"/>
                </a:lnTo>
                <a:lnTo>
                  <a:pt x="3036721" y="4866761"/>
                </a:lnTo>
                <a:lnTo>
                  <a:pt x="3035423" y="4864692"/>
                </a:lnTo>
                <a:lnTo>
                  <a:pt x="3029986" y="4860027"/>
                </a:lnTo>
                <a:lnTo>
                  <a:pt x="3025216" y="4855257"/>
                </a:lnTo>
                <a:lnTo>
                  <a:pt x="3023533" y="4853573"/>
                </a:lnTo>
                <a:lnTo>
                  <a:pt x="3023183" y="4851678"/>
                </a:lnTo>
                <a:lnTo>
                  <a:pt x="3023782" y="4849957"/>
                </a:lnTo>
                <a:lnTo>
                  <a:pt x="3024941" y="4848798"/>
                </a:lnTo>
                <a:lnTo>
                  <a:pt x="3027821" y="4847041"/>
                </a:lnTo>
                <a:lnTo>
                  <a:pt x="3033475" y="4844192"/>
                </a:lnTo>
                <a:lnTo>
                  <a:pt x="3041411" y="4841306"/>
                </a:lnTo>
                <a:lnTo>
                  <a:pt x="3033550" y="4839627"/>
                </a:lnTo>
                <a:lnTo>
                  <a:pt x="3026847" y="4836790"/>
                </a:lnTo>
                <a:lnTo>
                  <a:pt x="3020424" y="4834234"/>
                </a:lnTo>
                <a:lnTo>
                  <a:pt x="3014670" y="4831571"/>
                </a:lnTo>
                <a:lnTo>
                  <a:pt x="3005161" y="4825926"/>
                </a:lnTo>
                <a:lnTo>
                  <a:pt x="3000248" y="4824105"/>
                </a:lnTo>
                <a:lnTo>
                  <a:pt x="2996002" y="4822177"/>
                </a:lnTo>
                <a:lnTo>
                  <a:pt x="2995304" y="4818387"/>
                </a:lnTo>
                <a:lnTo>
                  <a:pt x="2996606" y="4814279"/>
                </a:lnTo>
                <a:lnTo>
                  <a:pt x="2998469" y="4810732"/>
                </a:lnTo>
                <a:lnTo>
                  <a:pt x="3000894" y="4807745"/>
                </a:lnTo>
                <a:lnTo>
                  <a:pt x="3004372" y="4804268"/>
                </a:lnTo>
                <a:lnTo>
                  <a:pt x="3007744" y="4801456"/>
                </a:lnTo>
                <a:lnTo>
                  <a:pt x="3015438" y="4796007"/>
                </a:lnTo>
                <a:lnTo>
                  <a:pt x="3011997" y="4797204"/>
                </a:lnTo>
                <a:lnTo>
                  <a:pt x="3008169" y="4798787"/>
                </a:lnTo>
                <a:lnTo>
                  <a:pt x="3005501" y="4799211"/>
                </a:lnTo>
                <a:lnTo>
                  <a:pt x="3003324" y="4798581"/>
                </a:lnTo>
                <a:lnTo>
                  <a:pt x="3000588" y="4797390"/>
                </a:lnTo>
                <a:lnTo>
                  <a:pt x="2999185" y="4795987"/>
                </a:lnTo>
                <a:lnTo>
                  <a:pt x="2997221" y="4794023"/>
                </a:lnTo>
                <a:lnTo>
                  <a:pt x="2996415" y="4790899"/>
                </a:lnTo>
                <a:lnTo>
                  <a:pt x="2994912" y="4783985"/>
                </a:lnTo>
                <a:lnTo>
                  <a:pt x="2993621" y="4775736"/>
                </a:lnTo>
                <a:lnTo>
                  <a:pt x="2993488" y="4766328"/>
                </a:lnTo>
                <a:lnTo>
                  <a:pt x="2993462" y="4756252"/>
                </a:lnTo>
                <a:lnTo>
                  <a:pt x="2994463" y="4735610"/>
                </a:lnTo>
                <a:lnTo>
                  <a:pt x="2994997" y="4726097"/>
                </a:lnTo>
                <a:lnTo>
                  <a:pt x="2994759" y="4717355"/>
                </a:lnTo>
                <a:lnTo>
                  <a:pt x="2993255" y="4710441"/>
                </a:lnTo>
                <a:lnTo>
                  <a:pt x="2991926" y="4704474"/>
                </a:lnTo>
                <a:lnTo>
                  <a:pt x="2990629" y="4702404"/>
                </a:lnTo>
                <a:lnTo>
                  <a:pt x="2988945" y="4700721"/>
                </a:lnTo>
                <a:lnTo>
                  <a:pt x="2987437" y="4699984"/>
                </a:lnTo>
                <a:lnTo>
                  <a:pt x="2985157" y="4700021"/>
                </a:lnTo>
                <a:lnTo>
                  <a:pt x="2988003" y="4694368"/>
                </a:lnTo>
                <a:lnTo>
                  <a:pt x="2989692" y="4689872"/>
                </a:lnTo>
                <a:lnTo>
                  <a:pt x="2991207" y="4684430"/>
                </a:lnTo>
                <a:lnTo>
                  <a:pt x="2992054" y="4679092"/>
                </a:lnTo>
                <a:lnTo>
                  <a:pt x="2992620" y="4673476"/>
                </a:lnTo>
                <a:lnTo>
                  <a:pt x="2993187" y="4667858"/>
                </a:lnTo>
                <a:lnTo>
                  <a:pt x="2992706" y="4656555"/>
                </a:lnTo>
                <a:lnTo>
                  <a:pt x="2991769" y="4644023"/>
                </a:lnTo>
                <a:lnTo>
                  <a:pt x="2989217" y="4631423"/>
                </a:lnTo>
                <a:lnTo>
                  <a:pt x="2984045" y="4604606"/>
                </a:lnTo>
                <a:lnTo>
                  <a:pt x="2979830" y="4606576"/>
                </a:lnTo>
                <a:lnTo>
                  <a:pt x="2976178" y="4609106"/>
                </a:lnTo>
                <a:lnTo>
                  <a:pt x="2972524" y="4611637"/>
                </a:lnTo>
                <a:lnTo>
                  <a:pt x="2969432" y="4614729"/>
                </a:lnTo>
                <a:lnTo>
                  <a:pt x="2966341" y="4617821"/>
                </a:lnTo>
                <a:lnTo>
                  <a:pt x="2964196" y="4621088"/>
                </a:lnTo>
                <a:lnTo>
                  <a:pt x="2960574" y="4627516"/>
                </a:lnTo>
                <a:lnTo>
                  <a:pt x="2957515" y="4634504"/>
                </a:lnTo>
                <a:lnTo>
                  <a:pt x="2955682" y="4641949"/>
                </a:lnTo>
                <a:lnTo>
                  <a:pt x="2954904" y="4648900"/>
                </a:lnTo>
                <a:lnTo>
                  <a:pt x="2954301" y="4656799"/>
                </a:lnTo>
                <a:lnTo>
                  <a:pt x="2955417" y="4664100"/>
                </a:lnTo>
                <a:lnTo>
                  <a:pt x="2956254" y="4671120"/>
                </a:lnTo>
                <a:lnTo>
                  <a:pt x="2957758" y="4678034"/>
                </a:lnTo>
                <a:lnTo>
                  <a:pt x="2959753" y="4683896"/>
                </a:lnTo>
                <a:lnTo>
                  <a:pt x="2962628" y="4688316"/>
                </a:lnTo>
                <a:lnTo>
                  <a:pt x="2965397" y="4693403"/>
                </a:lnTo>
                <a:lnTo>
                  <a:pt x="2967816" y="4696596"/>
                </a:lnTo>
                <a:lnTo>
                  <a:pt x="2971009" y="4699015"/>
                </a:lnTo>
                <a:lnTo>
                  <a:pt x="2965841" y="4706988"/>
                </a:lnTo>
                <a:lnTo>
                  <a:pt x="2960954" y="4715243"/>
                </a:lnTo>
                <a:lnTo>
                  <a:pt x="2957402" y="4723285"/>
                </a:lnTo>
                <a:lnTo>
                  <a:pt x="2954410" y="4731888"/>
                </a:lnTo>
                <a:lnTo>
                  <a:pt x="2952753" y="4740280"/>
                </a:lnTo>
                <a:lnTo>
                  <a:pt x="2950921" y="4747723"/>
                </a:lnTo>
                <a:lnTo>
                  <a:pt x="2949931" y="4756009"/>
                </a:lnTo>
                <a:lnTo>
                  <a:pt x="2949433" y="4763242"/>
                </a:lnTo>
                <a:lnTo>
                  <a:pt x="2949279" y="4778548"/>
                </a:lnTo>
                <a:lnTo>
                  <a:pt x="2949830" y="4791466"/>
                </a:lnTo>
                <a:lnTo>
                  <a:pt x="2950593" y="4803049"/>
                </a:lnTo>
                <a:lnTo>
                  <a:pt x="2949952" y="4813230"/>
                </a:lnTo>
                <a:lnTo>
                  <a:pt x="2946510" y="4814428"/>
                </a:lnTo>
                <a:lnTo>
                  <a:pt x="2942684" y="4816010"/>
                </a:lnTo>
                <a:lnTo>
                  <a:pt x="2940014" y="4816435"/>
                </a:lnTo>
                <a:lnTo>
                  <a:pt x="2938505" y="4815698"/>
                </a:lnTo>
                <a:lnTo>
                  <a:pt x="2936996" y="4814964"/>
                </a:lnTo>
                <a:lnTo>
                  <a:pt x="2935874" y="4813841"/>
                </a:lnTo>
                <a:lnTo>
                  <a:pt x="2934016" y="4811209"/>
                </a:lnTo>
                <a:lnTo>
                  <a:pt x="2932264" y="4807911"/>
                </a:lnTo>
                <a:lnTo>
                  <a:pt x="2930019" y="4805666"/>
                </a:lnTo>
                <a:lnTo>
                  <a:pt x="2928510" y="4804930"/>
                </a:lnTo>
                <a:lnTo>
                  <a:pt x="2927001" y="4804194"/>
                </a:lnTo>
                <a:lnTo>
                  <a:pt x="2924333" y="4804617"/>
                </a:lnTo>
                <a:lnTo>
                  <a:pt x="2921278" y="4805428"/>
                </a:lnTo>
                <a:lnTo>
                  <a:pt x="2916746" y="4809398"/>
                </a:lnTo>
                <a:lnTo>
                  <a:pt x="2911652" y="4812808"/>
                </a:lnTo>
                <a:lnTo>
                  <a:pt x="2906279" y="4815937"/>
                </a:lnTo>
                <a:lnTo>
                  <a:pt x="2899677" y="4818610"/>
                </a:lnTo>
                <a:lnTo>
                  <a:pt x="2900476" y="4827912"/>
                </a:lnTo>
                <a:lnTo>
                  <a:pt x="2901169" y="4837883"/>
                </a:lnTo>
                <a:lnTo>
                  <a:pt x="2902355" y="4846798"/>
                </a:lnTo>
                <a:lnTo>
                  <a:pt x="2903261" y="4855433"/>
                </a:lnTo>
                <a:lnTo>
                  <a:pt x="2905294" y="4859011"/>
                </a:lnTo>
                <a:lnTo>
                  <a:pt x="2906661" y="4862696"/>
                </a:lnTo>
                <a:lnTo>
                  <a:pt x="2908518" y="4865327"/>
                </a:lnTo>
                <a:lnTo>
                  <a:pt x="2911044" y="4867853"/>
                </a:lnTo>
                <a:lnTo>
                  <a:pt x="2913288" y="4870097"/>
                </a:lnTo>
                <a:lnTo>
                  <a:pt x="2916306" y="4871570"/>
                </a:lnTo>
                <a:lnTo>
                  <a:pt x="2920377" y="4872549"/>
                </a:lnTo>
                <a:lnTo>
                  <a:pt x="2925327" y="4872089"/>
                </a:lnTo>
                <a:lnTo>
                  <a:pt x="2923633" y="4882762"/>
                </a:lnTo>
                <a:lnTo>
                  <a:pt x="2921938" y="4893435"/>
                </a:lnTo>
                <a:lnTo>
                  <a:pt x="2920695" y="4911515"/>
                </a:lnTo>
                <a:lnTo>
                  <a:pt x="2920117" y="4929491"/>
                </a:lnTo>
                <a:lnTo>
                  <a:pt x="2918592" y="4947290"/>
                </a:lnTo>
                <a:lnTo>
                  <a:pt x="2917602" y="4955575"/>
                </a:lnTo>
                <a:lnTo>
                  <a:pt x="2915838" y="4964635"/>
                </a:lnTo>
                <a:lnTo>
                  <a:pt x="2913303" y="4974466"/>
                </a:lnTo>
                <a:lnTo>
                  <a:pt x="2910099" y="4984405"/>
                </a:lnTo>
                <a:lnTo>
                  <a:pt x="2905843" y="4994833"/>
                </a:lnTo>
                <a:lnTo>
                  <a:pt x="2899865" y="5005862"/>
                </a:lnTo>
                <a:lnTo>
                  <a:pt x="2893114" y="5017664"/>
                </a:lnTo>
                <a:lnTo>
                  <a:pt x="2884537" y="5030729"/>
                </a:lnTo>
                <a:lnTo>
                  <a:pt x="2887518" y="5034483"/>
                </a:lnTo>
                <a:lnTo>
                  <a:pt x="2890392" y="5038906"/>
                </a:lnTo>
                <a:lnTo>
                  <a:pt x="2897126" y="5045640"/>
                </a:lnTo>
                <a:lnTo>
                  <a:pt x="2900668" y="5049954"/>
                </a:lnTo>
                <a:lnTo>
                  <a:pt x="2902209" y="5054586"/>
                </a:lnTo>
                <a:lnTo>
                  <a:pt x="2902627" y="5058097"/>
                </a:lnTo>
                <a:lnTo>
                  <a:pt x="2903046" y="5061607"/>
                </a:lnTo>
                <a:lnTo>
                  <a:pt x="2902797" y="5065223"/>
                </a:lnTo>
                <a:lnTo>
                  <a:pt x="2901669" y="5070279"/>
                </a:lnTo>
                <a:lnTo>
                  <a:pt x="2900860" y="5073333"/>
                </a:lnTo>
                <a:lnTo>
                  <a:pt x="2899595" y="5075160"/>
                </a:lnTo>
                <a:lnTo>
                  <a:pt x="2898434" y="5076321"/>
                </a:lnTo>
                <a:lnTo>
                  <a:pt x="2896994" y="5077199"/>
                </a:lnTo>
                <a:lnTo>
                  <a:pt x="2896152" y="5076358"/>
                </a:lnTo>
                <a:lnTo>
                  <a:pt x="2896365" y="5075023"/>
                </a:lnTo>
                <a:lnTo>
                  <a:pt x="2894331" y="5071445"/>
                </a:lnTo>
                <a:lnTo>
                  <a:pt x="2894125" y="5066599"/>
                </a:lnTo>
                <a:lnTo>
                  <a:pt x="2893357" y="5061194"/>
                </a:lnTo>
                <a:lnTo>
                  <a:pt x="2893680" y="5053015"/>
                </a:lnTo>
                <a:lnTo>
                  <a:pt x="2887316" y="5064429"/>
                </a:lnTo>
                <a:lnTo>
                  <a:pt x="2882953" y="5075527"/>
                </a:lnTo>
                <a:lnTo>
                  <a:pt x="2879257" y="5086518"/>
                </a:lnTo>
                <a:lnTo>
                  <a:pt x="2876790" y="5097965"/>
                </a:lnTo>
                <a:lnTo>
                  <a:pt x="2876715" y="5102528"/>
                </a:lnTo>
                <a:lnTo>
                  <a:pt x="2876255" y="5107478"/>
                </a:lnTo>
                <a:lnTo>
                  <a:pt x="2876673" y="5110990"/>
                </a:lnTo>
                <a:lnTo>
                  <a:pt x="2878144" y="5114007"/>
                </a:lnTo>
                <a:lnTo>
                  <a:pt x="2879230" y="5117411"/>
                </a:lnTo>
                <a:lnTo>
                  <a:pt x="2880035" y="5120534"/>
                </a:lnTo>
                <a:lnTo>
                  <a:pt x="2885260" y="5126532"/>
                </a:lnTo>
                <a:lnTo>
                  <a:pt x="2888035" y="5125442"/>
                </a:lnTo>
                <a:lnTo>
                  <a:pt x="2889861" y="5124177"/>
                </a:lnTo>
                <a:lnTo>
                  <a:pt x="2891127" y="5122350"/>
                </a:lnTo>
                <a:lnTo>
                  <a:pt x="2892286" y="5121191"/>
                </a:lnTo>
                <a:lnTo>
                  <a:pt x="2892604" y="5119188"/>
                </a:lnTo>
                <a:lnTo>
                  <a:pt x="2892816" y="5117855"/>
                </a:lnTo>
                <a:lnTo>
                  <a:pt x="2892011" y="5114732"/>
                </a:lnTo>
                <a:lnTo>
                  <a:pt x="2889349" y="5108976"/>
                </a:lnTo>
                <a:lnTo>
                  <a:pt x="2889211" y="5105747"/>
                </a:lnTo>
                <a:lnTo>
                  <a:pt x="2888755" y="5104518"/>
                </a:lnTo>
                <a:lnTo>
                  <a:pt x="2889634" y="5103078"/>
                </a:lnTo>
                <a:lnTo>
                  <a:pt x="2896798" y="5100966"/>
                </a:lnTo>
                <a:lnTo>
                  <a:pt x="2902134" y="5100119"/>
                </a:lnTo>
                <a:lnTo>
                  <a:pt x="2906030" y="5100151"/>
                </a:lnTo>
                <a:lnTo>
                  <a:pt x="2908487" y="5101061"/>
                </a:lnTo>
                <a:lnTo>
                  <a:pt x="2910944" y="5101971"/>
                </a:lnTo>
                <a:lnTo>
                  <a:pt x="2911187" y="5104534"/>
                </a:lnTo>
                <a:lnTo>
                  <a:pt x="2911537" y="5106429"/>
                </a:lnTo>
                <a:lnTo>
                  <a:pt x="2910340" y="5109872"/>
                </a:lnTo>
                <a:lnTo>
                  <a:pt x="2909001" y="5116261"/>
                </a:lnTo>
                <a:lnTo>
                  <a:pt x="2906888" y="5123425"/>
                </a:lnTo>
                <a:lnTo>
                  <a:pt x="2906253" y="5127427"/>
                </a:lnTo>
                <a:lnTo>
                  <a:pt x="2906777" y="5130271"/>
                </a:lnTo>
                <a:lnTo>
                  <a:pt x="2907581" y="5133394"/>
                </a:lnTo>
                <a:lnTo>
                  <a:pt x="2909826" y="5135639"/>
                </a:lnTo>
                <a:lnTo>
                  <a:pt x="2906490" y="5136169"/>
                </a:lnTo>
                <a:lnTo>
                  <a:pt x="2903261" y="5136031"/>
                </a:lnTo>
                <a:lnTo>
                  <a:pt x="2900699" y="5135787"/>
                </a:lnTo>
                <a:lnTo>
                  <a:pt x="2898417" y="5135824"/>
                </a:lnTo>
                <a:lnTo>
                  <a:pt x="2896627" y="5134808"/>
                </a:lnTo>
                <a:lnTo>
                  <a:pt x="2894943" y="5133124"/>
                </a:lnTo>
                <a:lnTo>
                  <a:pt x="2893577" y="5129440"/>
                </a:lnTo>
                <a:lnTo>
                  <a:pt x="2886547" y="5140959"/>
                </a:lnTo>
                <a:lnTo>
                  <a:pt x="2880955" y="5151602"/>
                </a:lnTo>
                <a:lnTo>
                  <a:pt x="2876697" y="5162033"/>
                </a:lnTo>
                <a:lnTo>
                  <a:pt x="2874163" y="5171864"/>
                </a:lnTo>
                <a:lnTo>
                  <a:pt x="2874087" y="5176428"/>
                </a:lnTo>
                <a:lnTo>
                  <a:pt x="2873346" y="5181098"/>
                </a:lnTo>
                <a:lnTo>
                  <a:pt x="2873659" y="5185275"/>
                </a:lnTo>
                <a:lnTo>
                  <a:pt x="2873865" y="5190119"/>
                </a:lnTo>
                <a:lnTo>
                  <a:pt x="2875337" y="5193137"/>
                </a:lnTo>
                <a:lnTo>
                  <a:pt x="2876702" y="5196822"/>
                </a:lnTo>
                <a:lnTo>
                  <a:pt x="2878842" y="5199734"/>
                </a:lnTo>
                <a:lnTo>
                  <a:pt x="2881261" y="5202926"/>
                </a:lnTo>
                <a:lnTo>
                  <a:pt x="2888531" y="5200147"/>
                </a:lnTo>
                <a:lnTo>
                  <a:pt x="2890356" y="5198882"/>
                </a:lnTo>
                <a:lnTo>
                  <a:pt x="2892184" y="5197615"/>
                </a:lnTo>
                <a:lnTo>
                  <a:pt x="2893835" y="5195403"/>
                </a:lnTo>
                <a:lnTo>
                  <a:pt x="2894927" y="5192628"/>
                </a:lnTo>
                <a:lnTo>
                  <a:pt x="2896192" y="5190801"/>
                </a:lnTo>
                <a:lnTo>
                  <a:pt x="2898230" y="5188202"/>
                </a:lnTo>
                <a:lnTo>
                  <a:pt x="2900056" y="5186937"/>
                </a:lnTo>
                <a:lnTo>
                  <a:pt x="2901497" y="5186057"/>
                </a:lnTo>
                <a:lnTo>
                  <a:pt x="2909153" y="5182891"/>
                </a:lnTo>
                <a:lnTo>
                  <a:pt x="2903249" y="5189356"/>
                </a:lnTo>
                <a:lnTo>
                  <a:pt x="2899559" y="5194169"/>
                </a:lnTo>
                <a:lnTo>
                  <a:pt x="2896642" y="5198209"/>
                </a:lnTo>
                <a:lnTo>
                  <a:pt x="2895657" y="5200316"/>
                </a:lnTo>
                <a:lnTo>
                  <a:pt x="2895551" y="5200982"/>
                </a:lnTo>
                <a:lnTo>
                  <a:pt x="2895620" y="5202598"/>
                </a:lnTo>
                <a:lnTo>
                  <a:pt x="2896954" y="5202386"/>
                </a:lnTo>
                <a:lnTo>
                  <a:pt x="2898849" y="5202735"/>
                </a:lnTo>
                <a:lnTo>
                  <a:pt x="2901518" y="5202312"/>
                </a:lnTo>
                <a:lnTo>
                  <a:pt x="2911667" y="5197774"/>
                </a:lnTo>
                <a:lnTo>
                  <a:pt x="2904885" y="5205679"/>
                </a:lnTo>
                <a:lnTo>
                  <a:pt x="2900878" y="5212493"/>
                </a:lnTo>
                <a:lnTo>
                  <a:pt x="2899293" y="5216321"/>
                </a:lnTo>
                <a:lnTo>
                  <a:pt x="2898204" y="5219095"/>
                </a:lnTo>
                <a:lnTo>
                  <a:pt x="2897779" y="5221764"/>
                </a:lnTo>
                <a:lnTo>
                  <a:pt x="2897636" y="5224713"/>
                </a:lnTo>
                <a:lnTo>
                  <a:pt x="2898160" y="5227556"/>
                </a:lnTo>
                <a:lnTo>
                  <a:pt x="2899177" y="5229344"/>
                </a:lnTo>
                <a:lnTo>
                  <a:pt x="2901142" y="5231309"/>
                </a:lnTo>
                <a:lnTo>
                  <a:pt x="2902825" y="5232992"/>
                </a:lnTo>
                <a:lnTo>
                  <a:pt x="2905175" y="5234571"/>
                </a:lnTo>
                <a:lnTo>
                  <a:pt x="2908966" y="5235269"/>
                </a:lnTo>
                <a:lnTo>
                  <a:pt x="2912757" y="5235969"/>
                </a:lnTo>
                <a:lnTo>
                  <a:pt x="2917321" y="5235893"/>
                </a:lnTo>
                <a:lnTo>
                  <a:pt x="2912122" y="5239971"/>
                </a:lnTo>
                <a:lnTo>
                  <a:pt x="2908256" y="5243837"/>
                </a:lnTo>
                <a:lnTo>
                  <a:pt x="2906006" y="5247769"/>
                </a:lnTo>
                <a:lnTo>
                  <a:pt x="2904529" y="5250930"/>
                </a:lnTo>
                <a:lnTo>
                  <a:pt x="2904386" y="5253880"/>
                </a:lnTo>
                <a:lnTo>
                  <a:pt x="2904524" y="5257109"/>
                </a:lnTo>
                <a:lnTo>
                  <a:pt x="2905609" y="5260513"/>
                </a:lnTo>
                <a:lnTo>
                  <a:pt x="2907081" y="5263531"/>
                </a:lnTo>
                <a:lnTo>
                  <a:pt x="2903396" y="5262165"/>
                </a:lnTo>
                <a:lnTo>
                  <a:pt x="2900764" y="5260307"/>
                </a:lnTo>
                <a:lnTo>
                  <a:pt x="2898519" y="5258062"/>
                </a:lnTo>
                <a:lnTo>
                  <a:pt x="2896275" y="5255818"/>
                </a:lnTo>
                <a:lnTo>
                  <a:pt x="2893893" y="5250342"/>
                </a:lnTo>
                <a:lnTo>
                  <a:pt x="2891722" y="5243534"/>
                </a:lnTo>
                <a:lnTo>
                  <a:pt x="2889938" y="5236339"/>
                </a:lnTo>
                <a:lnTo>
                  <a:pt x="2886539" y="5229075"/>
                </a:lnTo>
                <a:lnTo>
                  <a:pt x="2885174" y="5225390"/>
                </a:lnTo>
                <a:lnTo>
                  <a:pt x="2882193" y="5221637"/>
                </a:lnTo>
                <a:lnTo>
                  <a:pt x="2879387" y="5218831"/>
                </a:lnTo>
                <a:lnTo>
                  <a:pt x="2875458" y="5214902"/>
                </a:lnTo>
                <a:lnTo>
                  <a:pt x="2870434" y="5219927"/>
                </a:lnTo>
                <a:lnTo>
                  <a:pt x="2866182" y="5224179"/>
                </a:lnTo>
                <a:lnTo>
                  <a:pt x="2862879" y="5228604"/>
                </a:lnTo>
                <a:lnTo>
                  <a:pt x="2859574" y="5233031"/>
                </a:lnTo>
                <a:lnTo>
                  <a:pt x="2857324" y="5236965"/>
                </a:lnTo>
                <a:lnTo>
                  <a:pt x="2856127" y="5240406"/>
                </a:lnTo>
                <a:lnTo>
                  <a:pt x="2854544" y="5244234"/>
                </a:lnTo>
                <a:lnTo>
                  <a:pt x="2853735" y="5247289"/>
                </a:lnTo>
                <a:lnTo>
                  <a:pt x="2853592" y="5250237"/>
                </a:lnTo>
                <a:lnTo>
                  <a:pt x="2854116" y="5253081"/>
                </a:lnTo>
                <a:lnTo>
                  <a:pt x="2855026" y="5255538"/>
                </a:lnTo>
                <a:lnTo>
                  <a:pt x="2856429" y="5256941"/>
                </a:lnTo>
                <a:lnTo>
                  <a:pt x="2858394" y="5258905"/>
                </a:lnTo>
                <a:lnTo>
                  <a:pt x="2860744" y="5260482"/>
                </a:lnTo>
                <a:lnTo>
                  <a:pt x="2864149" y="5261567"/>
                </a:lnTo>
                <a:lnTo>
                  <a:pt x="2866605" y="5262479"/>
                </a:lnTo>
                <a:lnTo>
                  <a:pt x="2860564" y="5265713"/>
                </a:lnTo>
                <a:lnTo>
                  <a:pt x="2859017" y="5267260"/>
                </a:lnTo>
                <a:lnTo>
                  <a:pt x="2857086" y="5269191"/>
                </a:lnTo>
                <a:lnTo>
                  <a:pt x="2855540" y="5270738"/>
                </a:lnTo>
                <a:lnTo>
                  <a:pt x="2855608" y="5272353"/>
                </a:lnTo>
                <a:lnTo>
                  <a:pt x="2854305" y="5276461"/>
                </a:lnTo>
                <a:lnTo>
                  <a:pt x="2855285" y="5280533"/>
                </a:lnTo>
                <a:lnTo>
                  <a:pt x="2855877" y="5284991"/>
                </a:lnTo>
                <a:lnTo>
                  <a:pt x="2859521" y="5294816"/>
                </a:lnTo>
                <a:lnTo>
                  <a:pt x="2860569" y="5300503"/>
                </a:lnTo>
                <a:lnTo>
                  <a:pt x="2861616" y="5306190"/>
                </a:lnTo>
                <a:lnTo>
                  <a:pt x="2861226" y="5312753"/>
                </a:lnTo>
                <a:lnTo>
                  <a:pt x="2860028" y="5316195"/>
                </a:lnTo>
                <a:lnTo>
                  <a:pt x="2859219" y="5319250"/>
                </a:lnTo>
                <a:lnTo>
                  <a:pt x="2857637" y="5323076"/>
                </a:lnTo>
                <a:lnTo>
                  <a:pt x="2855880" y="5325956"/>
                </a:lnTo>
                <a:lnTo>
                  <a:pt x="2853068" y="5329329"/>
                </a:lnTo>
                <a:lnTo>
                  <a:pt x="2850152" y="5333368"/>
                </a:lnTo>
                <a:lnTo>
                  <a:pt x="2846181" y="5337899"/>
                </a:lnTo>
                <a:lnTo>
                  <a:pt x="2841648" y="5341871"/>
                </a:lnTo>
                <a:lnTo>
                  <a:pt x="2836835" y="5345561"/>
                </a:lnTo>
                <a:lnTo>
                  <a:pt x="2830863" y="5350412"/>
                </a:lnTo>
                <a:lnTo>
                  <a:pt x="2835528" y="5355849"/>
                </a:lnTo>
                <a:lnTo>
                  <a:pt x="2838472" y="5361884"/>
                </a:lnTo>
                <a:lnTo>
                  <a:pt x="2839975" y="5368798"/>
                </a:lnTo>
                <a:lnTo>
                  <a:pt x="2840531" y="5375538"/>
                </a:lnTo>
                <a:lnTo>
                  <a:pt x="2840418" y="5382385"/>
                </a:lnTo>
                <a:lnTo>
                  <a:pt x="2838587" y="5389828"/>
                </a:lnTo>
                <a:lnTo>
                  <a:pt x="2836258" y="5404503"/>
                </a:lnTo>
                <a:lnTo>
                  <a:pt x="2834812" y="5411562"/>
                </a:lnTo>
                <a:lnTo>
                  <a:pt x="2833261" y="5419286"/>
                </a:lnTo>
                <a:lnTo>
                  <a:pt x="2833150" y="5426132"/>
                </a:lnTo>
                <a:lnTo>
                  <a:pt x="2833705" y="5432871"/>
                </a:lnTo>
                <a:lnTo>
                  <a:pt x="2835103" y="5440453"/>
                </a:lnTo>
                <a:lnTo>
                  <a:pt x="2838047" y="5446488"/>
                </a:lnTo>
                <a:lnTo>
                  <a:pt x="2843272" y="5452486"/>
                </a:lnTo>
                <a:lnTo>
                  <a:pt x="2849165" y="5458379"/>
                </a:lnTo>
                <a:lnTo>
                  <a:pt x="2843373" y="5457999"/>
                </a:lnTo>
                <a:lnTo>
                  <a:pt x="2838809" y="5458072"/>
                </a:lnTo>
                <a:lnTo>
                  <a:pt x="2834981" y="5459656"/>
                </a:lnTo>
                <a:lnTo>
                  <a:pt x="2832276" y="5462361"/>
                </a:lnTo>
                <a:lnTo>
                  <a:pt x="2831184" y="5465136"/>
                </a:lnTo>
                <a:lnTo>
                  <a:pt x="2829988" y="5468576"/>
                </a:lnTo>
                <a:lnTo>
                  <a:pt x="2829353" y="5472579"/>
                </a:lnTo>
                <a:lnTo>
                  <a:pt x="2830226" y="5477318"/>
                </a:lnTo>
                <a:lnTo>
                  <a:pt x="2832359" y="5486408"/>
                </a:lnTo>
                <a:lnTo>
                  <a:pt x="2835441" y="5495673"/>
                </a:lnTo>
                <a:lnTo>
                  <a:pt x="2841079" y="5511361"/>
                </a:lnTo>
                <a:lnTo>
                  <a:pt x="2849720" y="5506088"/>
                </a:lnTo>
                <a:lnTo>
                  <a:pt x="2852705" y="5503662"/>
                </a:lnTo>
                <a:lnTo>
                  <a:pt x="2855304" y="5501624"/>
                </a:lnTo>
                <a:lnTo>
                  <a:pt x="2857624" y="5499305"/>
                </a:lnTo>
                <a:lnTo>
                  <a:pt x="2858889" y="5497478"/>
                </a:lnTo>
                <a:lnTo>
                  <a:pt x="2860086" y="5494036"/>
                </a:lnTo>
                <a:lnTo>
                  <a:pt x="2860616" y="5490701"/>
                </a:lnTo>
                <a:lnTo>
                  <a:pt x="2861812" y="5487261"/>
                </a:lnTo>
                <a:lnTo>
                  <a:pt x="2862061" y="5483644"/>
                </a:lnTo>
                <a:lnTo>
                  <a:pt x="2864873" y="5480271"/>
                </a:lnTo>
                <a:lnTo>
                  <a:pt x="2860378" y="5481960"/>
                </a:lnTo>
                <a:lnTo>
                  <a:pt x="2856269" y="5483264"/>
                </a:lnTo>
                <a:lnTo>
                  <a:pt x="2852653" y="5483513"/>
                </a:lnTo>
                <a:lnTo>
                  <a:pt x="2849811" y="5482987"/>
                </a:lnTo>
                <a:lnTo>
                  <a:pt x="2847460" y="5481410"/>
                </a:lnTo>
                <a:lnTo>
                  <a:pt x="2845881" y="5479059"/>
                </a:lnTo>
                <a:lnTo>
                  <a:pt x="2845357" y="5476216"/>
                </a:lnTo>
                <a:lnTo>
                  <a:pt x="2845045" y="5472040"/>
                </a:lnTo>
                <a:lnTo>
                  <a:pt x="2851086" y="5468805"/>
                </a:lnTo>
                <a:lnTo>
                  <a:pt x="2856741" y="5465955"/>
                </a:lnTo>
                <a:lnTo>
                  <a:pt x="2861517" y="5464546"/>
                </a:lnTo>
                <a:lnTo>
                  <a:pt x="2866080" y="5464472"/>
                </a:lnTo>
                <a:lnTo>
                  <a:pt x="2868922" y="5464997"/>
                </a:lnTo>
                <a:lnTo>
                  <a:pt x="2872328" y="5466082"/>
                </a:lnTo>
                <a:lnTo>
                  <a:pt x="2874292" y="5468046"/>
                </a:lnTo>
                <a:lnTo>
                  <a:pt x="2875376" y="5471451"/>
                </a:lnTo>
                <a:lnTo>
                  <a:pt x="2875514" y="5474680"/>
                </a:lnTo>
                <a:lnTo>
                  <a:pt x="2875546" y="5478577"/>
                </a:lnTo>
                <a:lnTo>
                  <a:pt x="2874805" y="5483247"/>
                </a:lnTo>
                <a:lnTo>
                  <a:pt x="2873116" y="5487742"/>
                </a:lnTo>
                <a:lnTo>
                  <a:pt x="2870093" y="5492449"/>
                </a:lnTo>
                <a:lnTo>
                  <a:pt x="2866402" y="5497261"/>
                </a:lnTo>
                <a:lnTo>
                  <a:pt x="2861939" y="5502847"/>
                </a:lnTo>
                <a:lnTo>
                  <a:pt x="2856914" y="5507872"/>
                </a:lnTo>
                <a:lnTo>
                  <a:pt x="2861885" y="5523664"/>
                </a:lnTo>
                <a:lnTo>
                  <a:pt x="2867174" y="5537456"/>
                </a:lnTo>
                <a:lnTo>
                  <a:pt x="2870356" y="5552233"/>
                </a:lnTo>
                <a:lnTo>
                  <a:pt x="2871192" y="5559254"/>
                </a:lnTo>
                <a:lnTo>
                  <a:pt x="2872310" y="5566554"/>
                </a:lnTo>
                <a:lnTo>
                  <a:pt x="2872479" y="5573681"/>
                </a:lnTo>
                <a:lnTo>
                  <a:pt x="2871489" y="5581966"/>
                </a:lnTo>
                <a:lnTo>
                  <a:pt x="2870500" y="5590251"/>
                </a:lnTo>
                <a:lnTo>
                  <a:pt x="2868841" y="5598644"/>
                </a:lnTo>
                <a:lnTo>
                  <a:pt x="2866586" y="5608756"/>
                </a:lnTo>
                <a:lnTo>
                  <a:pt x="2863102" y="5618412"/>
                </a:lnTo>
                <a:lnTo>
                  <a:pt x="2858739" y="5629509"/>
                </a:lnTo>
                <a:lnTo>
                  <a:pt x="2853990" y="5640993"/>
                </a:lnTo>
                <a:lnTo>
                  <a:pt x="2855499" y="5641729"/>
                </a:lnTo>
                <a:lnTo>
                  <a:pt x="2857500" y="5641412"/>
                </a:lnTo>
                <a:lnTo>
                  <a:pt x="2858553" y="5640919"/>
                </a:lnTo>
                <a:lnTo>
                  <a:pt x="2859714" y="5639759"/>
                </a:lnTo>
                <a:lnTo>
                  <a:pt x="2862524" y="5636388"/>
                </a:lnTo>
                <a:lnTo>
                  <a:pt x="2864493" y="5632173"/>
                </a:lnTo>
                <a:lnTo>
                  <a:pt x="2868153" y="5623464"/>
                </a:lnTo>
                <a:lnTo>
                  <a:pt x="2870545" y="5616580"/>
                </a:lnTo>
                <a:lnTo>
                  <a:pt x="2872891" y="5624337"/>
                </a:lnTo>
                <a:lnTo>
                  <a:pt x="2876813" y="5634444"/>
                </a:lnTo>
                <a:lnTo>
                  <a:pt x="2888657" y="5660202"/>
                </a:lnTo>
                <a:lnTo>
                  <a:pt x="2894788" y="5674834"/>
                </a:lnTo>
                <a:lnTo>
                  <a:pt x="2899970" y="5689294"/>
                </a:lnTo>
                <a:lnTo>
                  <a:pt x="2905153" y="5703753"/>
                </a:lnTo>
                <a:lnTo>
                  <a:pt x="2908266" y="5716915"/>
                </a:lnTo>
                <a:lnTo>
                  <a:pt x="2913916" y="5720244"/>
                </a:lnTo>
                <a:lnTo>
                  <a:pt x="2918230" y="5723785"/>
                </a:lnTo>
                <a:lnTo>
                  <a:pt x="2921879" y="5727434"/>
                </a:lnTo>
                <a:lnTo>
                  <a:pt x="2925420" y="5731749"/>
                </a:lnTo>
                <a:lnTo>
                  <a:pt x="2927241" y="5736662"/>
                </a:lnTo>
                <a:lnTo>
                  <a:pt x="2929343" y="5741856"/>
                </a:lnTo>
                <a:lnTo>
                  <a:pt x="2931827" y="5752842"/>
                </a:lnTo>
                <a:lnTo>
                  <a:pt x="2933816" y="5764881"/>
                </a:lnTo>
                <a:lnTo>
                  <a:pt x="2935595" y="5778254"/>
                </a:lnTo>
                <a:lnTo>
                  <a:pt x="2938883" y="5792364"/>
                </a:lnTo>
                <a:lnTo>
                  <a:pt x="2940560" y="5800227"/>
                </a:lnTo>
                <a:lnTo>
                  <a:pt x="2942625" y="5807703"/>
                </a:lnTo>
                <a:lnTo>
                  <a:pt x="2944944" y="5805383"/>
                </a:lnTo>
                <a:lnTo>
                  <a:pt x="2946210" y="5803556"/>
                </a:lnTo>
                <a:lnTo>
                  <a:pt x="2946702" y="5802503"/>
                </a:lnTo>
                <a:lnTo>
                  <a:pt x="2946633" y="5800888"/>
                </a:lnTo>
                <a:lnTo>
                  <a:pt x="2946003" y="5798712"/>
                </a:lnTo>
                <a:lnTo>
                  <a:pt x="2945268" y="5797202"/>
                </a:lnTo>
                <a:lnTo>
                  <a:pt x="2965222" y="5821022"/>
                </a:lnTo>
                <a:lnTo>
                  <a:pt x="2984297" y="5846281"/>
                </a:lnTo>
                <a:lnTo>
                  <a:pt x="3002812" y="5870979"/>
                </a:lnTo>
                <a:lnTo>
                  <a:pt x="3022099" y="5894905"/>
                </a:lnTo>
                <a:lnTo>
                  <a:pt x="3031321" y="5906447"/>
                </a:lnTo>
                <a:lnTo>
                  <a:pt x="3041703" y="5916828"/>
                </a:lnTo>
                <a:lnTo>
                  <a:pt x="3052085" y="5927211"/>
                </a:lnTo>
                <a:lnTo>
                  <a:pt x="3063066" y="5935872"/>
                </a:lnTo>
                <a:lnTo>
                  <a:pt x="3073941" y="5945200"/>
                </a:lnTo>
                <a:lnTo>
                  <a:pt x="3086187" y="5952035"/>
                </a:lnTo>
                <a:lnTo>
                  <a:pt x="3098712" y="5959151"/>
                </a:lnTo>
                <a:lnTo>
                  <a:pt x="3111837" y="5964546"/>
                </a:lnTo>
                <a:lnTo>
                  <a:pt x="3108252" y="5968691"/>
                </a:lnTo>
                <a:lnTo>
                  <a:pt x="3105160" y="5971782"/>
                </a:lnTo>
                <a:lnTo>
                  <a:pt x="3102281" y="5973540"/>
                </a:lnTo>
                <a:lnTo>
                  <a:pt x="3099506" y="5974631"/>
                </a:lnTo>
                <a:lnTo>
                  <a:pt x="3096520" y="5977057"/>
                </a:lnTo>
                <a:lnTo>
                  <a:pt x="3093254" y="5979200"/>
                </a:lnTo>
                <a:lnTo>
                  <a:pt x="3089563" y="5984014"/>
                </a:lnTo>
                <a:lnTo>
                  <a:pt x="3085661" y="5990161"/>
                </a:lnTo>
                <a:lnTo>
                  <a:pt x="3083761" y="5995990"/>
                </a:lnTo>
                <a:lnTo>
                  <a:pt x="3083791" y="5999886"/>
                </a:lnTo>
                <a:lnTo>
                  <a:pt x="3084983" y="6002623"/>
                </a:lnTo>
                <a:lnTo>
                  <a:pt x="3085895" y="6005080"/>
                </a:lnTo>
                <a:lnTo>
                  <a:pt x="3088350" y="6005990"/>
                </a:lnTo>
                <a:lnTo>
                  <a:pt x="3090525" y="6006621"/>
                </a:lnTo>
                <a:lnTo>
                  <a:pt x="3093476" y="6006477"/>
                </a:lnTo>
                <a:lnTo>
                  <a:pt x="3096530" y="6005668"/>
                </a:lnTo>
                <a:lnTo>
                  <a:pt x="3100358" y="6004085"/>
                </a:lnTo>
                <a:lnTo>
                  <a:pt x="3104292" y="6001835"/>
                </a:lnTo>
                <a:lnTo>
                  <a:pt x="3107664" y="5999022"/>
                </a:lnTo>
                <a:lnTo>
                  <a:pt x="3111036" y="5996212"/>
                </a:lnTo>
                <a:lnTo>
                  <a:pt x="3114515" y="5992733"/>
                </a:lnTo>
                <a:lnTo>
                  <a:pt x="3117327" y="5989360"/>
                </a:lnTo>
                <a:lnTo>
                  <a:pt x="3120139" y="5985988"/>
                </a:lnTo>
                <a:lnTo>
                  <a:pt x="3121721" y="5982160"/>
                </a:lnTo>
                <a:lnTo>
                  <a:pt x="3120700" y="5986548"/>
                </a:lnTo>
                <a:lnTo>
                  <a:pt x="3120801" y="5992060"/>
                </a:lnTo>
                <a:lnTo>
                  <a:pt x="3121498" y="5995852"/>
                </a:lnTo>
                <a:lnTo>
                  <a:pt x="3122479" y="5999922"/>
                </a:lnTo>
                <a:lnTo>
                  <a:pt x="3124898" y="6003115"/>
                </a:lnTo>
                <a:lnTo>
                  <a:pt x="3127598" y="6006588"/>
                </a:lnTo>
                <a:lnTo>
                  <a:pt x="3130684" y="6009675"/>
                </a:lnTo>
                <a:lnTo>
                  <a:pt x="3134438" y="6012655"/>
                </a:lnTo>
                <a:lnTo>
                  <a:pt x="3138790" y="6013915"/>
                </a:lnTo>
                <a:lnTo>
                  <a:pt x="3143984" y="6016017"/>
                </a:lnTo>
                <a:lnTo>
                  <a:pt x="3154970" y="6018500"/>
                </a:lnTo>
                <a:lnTo>
                  <a:pt x="3167184" y="6021438"/>
                </a:lnTo>
                <a:lnTo>
                  <a:pt x="3179890" y="6023323"/>
                </a:lnTo>
                <a:lnTo>
                  <a:pt x="3206426" y="6028215"/>
                </a:lnTo>
                <a:lnTo>
                  <a:pt x="3219027" y="6030766"/>
                </a:lnTo>
                <a:lnTo>
                  <a:pt x="3231134" y="6034371"/>
                </a:lnTo>
                <a:lnTo>
                  <a:pt x="3236714" y="6036087"/>
                </a:lnTo>
                <a:lnTo>
                  <a:pt x="3243349" y="6037310"/>
                </a:lnTo>
                <a:lnTo>
                  <a:pt x="3248262" y="6039130"/>
                </a:lnTo>
                <a:lnTo>
                  <a:pt x="3252682" y="6042006"/>
                </a:lnTo>
                <a:lnTo>
                  <a:pt x="3257490" y="6044494"/>
                </a:lnTo>
                <a:lnTo>
                  <a:pt x="3261524" y="6047755"/>
                </a:lnTo>
                <a:lnTo>
                  <a:pt x="3264505" y="6051509"/>
                </a:lnTo>
                <a:lnTo>
                  <a:pt x="3266992" y="6056316"/>
                </a:lnTo>
                <a:lnTo>
                  <a:pt x="3266290" y="6058704"/>
                </a:lnTo>
                <a:lnTo>
                  <a:pt x="3262493" y="6064183"/>
                </a:lnTo>
                <a:lnTo>
                  <a:pt x="3259750" y="6069172"/>
                </a:lnTo>
                <a:lnTo>
                  <a:pt x="3257992" y="6072051"/>
                </a:lnTo>
                <a:lnTo>
                  <a:pt x="3259713" y="6071453"/>
                </a:lnTo>
                <a:lnTo>
                  <a:pt x="3263541" y="6069870"/>
                </a:lnTo>
                <a:lnTo>
                  <a:pt x="3266702" y="6068393"/>
                </a:lnTo>
                <a:lnTo>
                  <a:pt x="3271092" y="6067371"/>
                </a:lnTo>
                <a:lnTo>
                  <a:pt x="3272039" y="6067545"/>
                </a:lnTo>
                <a:lnTo>
                  <a:pt x="3273373" y="6067334"/>
                </a:lnTo>
                <a:lnTo>
                  <a:pt x="3273934" y="6067895"/>
                </a:lnTo>
                <a:lnTo>
                  <a:pt x="3273336" y="6069615"/>
                </a:lnTo>
                <a:lnTo>
                  <a:pt x="3272351" y="6071723"/>
                </a:lnTo>
                <a:lnTo>
                  <a:pt x="3270418" y="6073655"/>
                </a:lnTo>
                <a:lnTo>
                  <a:pt x="3263249" y="6081946"/>
                </a:lnTo>
                <a:lnTo>
                  <a:pt x="3270905" y="6078780"/>
                </a:lnTo>
                <a:lnTo>
                  <a:pt x="3278561" y="6075614"/>
                </a:lnTo>
                <a:lnTo>
                  <a:pt x="3284951" y="6074275"/>
                </a:lnTo>
                <a:lnTo>
                  <a:pt x="3290956" y="6073322"/>
                </a:lnTo>
                <a:lnTo>
                  <a:pt x="3297134" y="6073316"/>
                </a:lnTo>
                <a:lnTo>
                  <a:pt x="3303208" y="6073977"/>
                </a:lnTo>
                <a:lnTo>
                  <a:pt x="3314299" y="6075794"/>
                </a:lnTo>
                <a:lnTo>
                  <a:pt x="3326057" y="6077503"/>
                </a:lnTo>
                <a:lnTo>
                  <a:pt x="3337816" y="6079213"/>
                </a:lnTo>
                <a:lnTo>
                  <a:pt x="3343994" y="6079208"/>
                </a:lnTo>
                <a:lnTo>
                  <a:pt x="3349892" y="6078923"/>
                </a:lnTo>
                <a:lnTo>
                  <a:pt x="3355896" y="6077969"/>
                </a:lnTo>
                <a:lnTo>
                  <a:pt x="3362567" y="6076909"/>
                </a:lnTo>
                <a:lnTo>
                  <a:pt x="3363691" y="6078032"/>
                </a:lnTo>
                <a:lnTo>
                  <a:pt x="3364251" y="6078592"/>
                </a:lnTo>
                <a:lnTo>
                  <a:pt x="3365055" y="6081717"/>
                </a:lnTo>
                <a:lnTo>
                  <a:pt x="3363753" y="6085825"/>
                </a:lnTo>
                <a:lnTo>
                  <a:pt x="3362450" y="6089934"/>
                </a:lnTo>
                <a:lnTo>
                  <a:pt x="3359708" y="6094922"/>
                </a:lnTo>
                <a:lnTo>
                  <a:pt x="3356965" y="6099909"/>
                </a:lnTo>
                <a:lnTo>
                  <a:pt x="3353556" y="6105001"/>
                </a:lnTo>
                <a:lnTo>
                  <a:pt x="3350077" y="6108480"/>
                </a:lnTo>
                <a:lnTo>
                  <a:pt x="3370084" y="6111482"/>
                </a:lnTo>
                <a:lnTo>
                  <a:pt x="3372086" y="6111165"/>
                </a:lnTo>
                <a:lnTo>
                  <a:pt x="3372752" y="6111058"/>
                </a:lnTo>
                <a:lnTo>
                  <a:pt x="3373913" y="6109898"/>
                </a:lnTo>
                <a:lnTo>
                  <a:pt x="3375071" y="6108740"/>
                </a:lnTo>
                <a:lnTo>
                  <a:pt x="3375882" y="6105684"/>
                </a:lnTo>
                <a:lnTo>
                  <a:pt x="3376412" y="6102349"/>
                </a:lnTo>
                <a:lnTo>
                  <a:pt x="3377539" y="6097293"/>
                </a:lnTo>
                <a:lnTo>
                  <a:pt x="3378947" y="6092517"/>
                </a:lnTo>
                <a:lnTo>
                  <a:pt x="3381622" y="6085915"/>
                </a:lnTo>
                <a:lnTo>
                  <a:pt x="3383274" y="6083702"/>
                </a:lnTo>
                <a:lnTo>
                  <a:pt x="3385524" y="6079768"/>
                </a:lnTo>
                <a:lnTo>
                  <a:pt x="3391660" y="6088224"/>
                </a:lnTo>
                <a:lnTo>
                  <a:pt x="3398463" y="6096573"/>
                </a:lnTo>
                <a:lnTo>
                  <a:pt x="3404319" y="6104747"/>
                </a:lnTo>
                <a:lnTo>
                  <a:pt x="3410666" y="6111867"/>
                </a:lnTo>
                <a:lnTo>
                  <a:pt x="3413472" y="6114674"/>
                </a:lnTo>
                <a:lnTo>
                  <a:pt x="3416946" y="6117374"/>
                </a:lnTo>
                <a:lnTo>
                  <a:pt x="3421191" y="6119301"/>
                </a:lnTo>
                <a:lnTo>
                  <a:pt x="3425263" y="6120280"/>
                </a:lnTo>
                <a:lnTo>
                  <a:pt x="3429827" y="6120206"/>
                </a:lnTo>
                <a:lnTo>
                  <a:pt x="3434777" y="6119746"/>
                </a:lnTo>
                <a:lnTo>
                  <a:pt x="3440499" y="6118512"/>
                </a:lnTo>
                <a:lnTo>
                  <a:pt x="3446541" y="6115276"/>
                </a:lnTo>
                <a:lnTo>
                  <a:pt x="3444078" y="6120545"/>
                </a:lnTo>
                <a:lnTo>
                  <a:pt x="3441617" y="6125813"/>
                </a:lnTo>
                <a:lnTo>
                  <a:pt x="3439785" y="6133257"/>
                </a:lnTo>
                <a:lnTo>
                  <a:pt x="3438445" y="6139647"/>
                </a:lnTo>
                <a:lnTo>
                  <a:pt x="3436333" y="6146810"/>
                </a:lnTo>
                <a:lnTo>
                  <a:pt x="3440267" y="6144560"/>
                </a:lnTo>
                <a:lnTo>
                  <a:pt x="3444094" y="6142977"/>
                </a:lnTo>
                <a:lnTo>
                  <a:pt x="3447817" y="6142061"/>
                </a:lnTo>
                <a:lnTo>
                  <a:pt x="3451152" y="6141532"/>
                </a:lnTo>
                <a:lnTo>
                  <a:pt x="3458173" y="6142367"/>
                </a:lnTo>
                <a:lnTo>
                  <a:pt x="3464912" y="6142924"/>
                </a:lnTo>
                <a:lnTo>
                  <a:pt x="3476459" y="6145967"/>
                </a:lnTo>
                <a:lnTo>
                  <a:pt x="3482145" y="6147016"/>
                </a:lnTo>
                <a:lnTo>
                  <a:pt x="3486709" y="6146942"/>
                </a:lnTo>
                <a:lnTo>
                  <a:pt x="3485406" y="6151050"/>
                </a:lnTo>
                <a:lnTo>
                  <a:pt x="3483930" y="6154211"/>
                </a:lnTo>
                <a:lnTo>
                  <a:pt x="3482065" y="6157759"/>
                </a:lnTo>
                <a:lnTo>
                  <a:pt x="3480520" y="6159304"/>
                </a:lnTo>
                <a:lnTo>
                  <a:pt x="3477041" y="6162783"/>
                </a:lnTo>
                <a:lnTo>
                  <a:pt x="3473108" y="6165033"/>
                </a:lnTo>
                <a:lnTo>
                  <a:pt x="3469560" y="6166897"/>
                </a:lnTo>
                <a:lnTo>
                  <a:pt x="3466187" y="6169708"/>
                </a:lnTo>
                <a:lnTo>
                  <a:pt x="3462709" y="6173186"/>
                </a:lnTo>
                <a:lnTo>
                  <a:pt x="3461058" y="6175399"/>
                </a:lnTo>
                <a:lnTo>
                  <a:pt x="3459195" y="6178946"/>
                </a:lnTo>
                <a:lnTo>
                  <a:pt x="3467093" y="6178343"/>
                </a:lnTo>
                <a:lnTo>
                  <a:pt x="3473902" y="6180514"/>
                </a:lnTo>
                <a:lnTo>
                  <a:pt x="3481097" y="6182298"/>
                </a:lnTo>
                <a:lnTo>
                  <a:pt x="3487799" y="6185136"/>
                </a:lnTo>
                <a:lnTo>
                  <a:pt x="3501272" y="6192426"/>
                </a:lnTo>
                <a:lnTo>
                  <a:pt x="3515309" y="6200277"/>
                </a:lnTo>
                <a:lnTo>
                  <a:pt x="3522292" y="6203395"/>
                </a:lnTo>
                <a:lnTo>
                  <a:pt x="3529942" y="6206408"/>
                </a:lnTo>
                <a:lnTo>
                  <a:pt x="3538191" y="6207699"/>
                </a:lnTo>
                <a:lnTo>
                  <a:pt x="3546826" y="6208605"/>
                </a:lnTo>
                <a:lnTo>
                  <a:pt x="3556726" y="6207683"/>
                </a:lnTo>
                <a:lnTo>
                  <a:pt x="3561009" y="6207329"/>
                </a:lnTo>
                <a:lnTo>
                  <a:pt x="3566559" y="6205146"/>
                </a:lnTo>
                <a:lnTo>
                  <a:pt x="3572000" y="6203634"/>
                </a:lnTo>
                <a:lnTo>
                  <a:pt x="3576882" y="6201558"/>
                </a:lnTo>
                <a:lnTo>
                  <a:pt x="3583484" y="6198884"/>
                </a:lnTo>
                <a:lnTo>
                  <a:pt x="3589244" y="6195368"/>
                </a:lnTo>
                <a:lnTo>
                  <a:pt x="3588958" y="6201266"/>
                </a:lnTo>
                <a:lnTo>
                  <a:pt x="3587831" y="6206322"/>
                </a:lnTo>
                <a:lnTo>
                  <a:pt x="3586249" y="6210150"/>
                </a:lnTo>
                <a:lnTo>
                  <a:pt x="3584595" y="6212364"/>
                </a:lnTo>
                <a:lnTo>
                  <a:pt x="3582770" y="6213629"/>
                </a:lnTo>
                <a:lnTo>
                  <a:pt x="3579995" y="6214719"/>
                </a:lnTo>
                <a:lnTo>
                  <a:pt x="3574658" y="6215566"/>
                </a:lnTo>
                <a:lnTo>
                  <a:pt x="3569041" y="6216133"/>
                </a:lnTo>
                <a:lnTo>
                  <a:pt x="3565705" y="6216663"/>
                </a:lnTo>
                <a:lnTo>
                  <a:pt x="3562265" y="6217859"/>
                </a:lnTo>
                <a:lnTo>
                  <a:pt x="3559385" y="6219616"/>
                </a:lnTo>
                <a:lnTo>
                  <a:pt x="3556679" y="6222322"/>
                </a:lnTo>
                <a:lnTo>
                  <a:pt x="3554148" y="6225976"/>
                </a:lnTo>
                <a:lnTo>
                  <a:pt x="3551406" y="6230963"/>
                </a:lnTo>
                <a:lnTo>
                  <a:pt x="3554422" y="6232435"/>
                </a:lnTo>
                <a:lnTo>
                  <a:pt x="3558214" y="6233133"/>
                </a:lnTo>
                <a:lnTo>
                  <a:pt x="3561443" y="6233271"/>
                </a:lnTo>
                <a:lnTo>
                  <a:pt x="3565165" y="6232356"/>
                </a:lnTo>
                <a:lnTo>
                  <a:pt x="3572784" y="6231470"/>
                </a:lnTo>
                <a:lnTo>
                  <a:pt x="3581387" y="6228479"/>
                </a:lnTo>
                <a:lnTo>
                  <a:pt x="3589816" y="6224540"/>
                </a:lnTo>
                <a:lnTo>
                  <a:pt x="3598351" y="6219934"/>
                </a:lnTo>
                <a:lnTo>
                  <a:pt x="3616860" y="6209842"/>
                </a:lnTo>
                <a:lnTo>
                  <a:pt x="3625395" y="6205236"/>
                </a:lnTo>
                <a:lnTo>
                  <a:pt x="3633825" y="6201297"/>
                </a:lnTo>
                <a:lnTo>
                  <a:pt x="3642146" y="6198026"/>
                </a:lnTo>
                <a:lnTo>
                  <a:pt x="3649309" y="6195912"/>
                </a:lnTo>
                <a:lnTo>
                  <a:pt x="3652645" y="6195383"/>
                </a:lnTo>
                <a:lnTo>
                  <a:pt x="3656155" y="6195801"/>
                </a:lnTo>
                <a:lnTo>
                  <a:pt x="3658892" y="6196992"/>
                </a:lnTo>
                <a:lnTo>
                  <a:pt x="3661735" y="6197516"/>
                </a:lnTo>
                <a:lnTo>
                  <a:pt x="3664366" y="6199375"/>
                </a:lnTo>
                <a:lnTo>
                  <a:pt x="3666611" y="6201619"/>
                </a:lnTo>
                <a:lnTo>
                  <a:pt x="3669137" y="6204146"/>
                </a:lnTo>
                <a:lnTo>
                  <a:pt x="3671169" y="6207724"/>
                </a:lnTo>
                <a:lnTo>
                  <a:pt x="3672504" y="6207512"/>
                </a:lnTo>
                <a:lnTo>
                  <a:pt x="3674225" y="6206913"/>
                </a:lnTo>
                <a:lnTo>
                  <a:pt x="3675384" y="6205754"/>
                </a:lnTo>
                <a:lnTo>
                  <a:pt x="3676930" y="6204208"/>
                </a:lnTo>
                <a:lnTo>
                  <a:pt x="3678127" y="6200767"/>
                </a:lnTo>
                <a:lnTo>
                  <a:pt x="3680870" y="6195780"/>
                </a:lnTo>
                <a:lnTo>
                  <a:pt x="3682278" y="6191004"/>
                </a:lnTo>
                <a:lnTo>
                  <a:pt x="3683861" y="6187176"/>
                </a:lnTo>
                <a:lnTo>
                  <a:pt x="3686287" y="6184190"/>
                </a:lnTo>
                <a:lnTo>
                  <a:pt x="3687832" y="6182645"/>
                </a:lnTo>
                <a:lnTo>
                  <a:pt x="3689271" y="6181765"/>
                </a:lnTo>
                <a:lnTo>
                  <a:pt x="3692989" y="6187028"/>
                </a:lnTo>
                <a:lnTo>
                  <a:pt x="3697971" y="6190463"/>
                </a:lnTo>
                <a:lnTo>
                  <a:pt x="3702005" y="6193725"/>
                </a:lnTo>
                <a:lnTo>
                  <a:pt x="3707198" y="6195826"/>
                </a:lnTo>
                <a:lnTo>
                  <a:pt x="3712498" y="6197261"/>
                </a:lnTo>
                <a:lnTo>
                  <a:pt x="3718290" y="6197642"/>
                </a:lnTo>
                <a:lnTo>
                  <a:pt x="3723134" y="6197849"/>
                </a:lnTo>
                <a:lnTo>
                  <a:pt x="3729525" y="6196509"/>
                </a:lnTo>
                <a:lnTo>
                  <a:pt x="3735246" y="6195278"/>
                </a:lnTo>
                <a:lnTo>
                  <a:pt x="3741847" y="6192606"/>
                </a:lnTo>
                <a:lnTo>
                  <a:pt x="3747396" y="6190423"/>
                </a:lnTo>
                <a:lnTo>
                  <a:pt x="3754771" y="6186976"/>
                </a:lnTo>
                <a:lnTo>
                  <a:pt x="3760918" y="6183074"/>
                </a:lnTo>
                <a:lnTo>
                  <a:pt x="3767347" y="6179452"/>
                </a:lnTo>
                <a:lnTo>
                  <a:pt x="3780519" y="6170208"/>
                </a:lnTo>
                <a:lnTo>
                  <a:pt x="3779809" y="6178775"/>
                </a:lnTo>
                <a:lnTo>
                  <a:pt x="3779311" y="6186007"/>
                </a:lnTo>
                <a:lnTo>
                  <a:pt x="3779761" y="6193414"/>
                </a:lnTo>
                <a:lnTo>
                  <a:pt x="3780248" y="6198538"/>
                </a:lnTo>
                <a:lnTo>
                  <a:pt x="3781402" y="6203558"/>
                </a:lnTo>
                <a:lnTo>
                  <a:pt x="3783049" y="6207523"/>
                </a:lnTo>
                <a:lnTo>
                  <a:pt x="3785468" y="6210716"/>
                </a:lnTo>
                <a:lnTo>
                  <a:pt x="3788099" y="6212574"/>
                </a:lnTo>
                <a:lnTo>
                  <a:pt x="3790836" y="6213766"/>
                </a:lnTo>
                <a:lnTo>
                  <a:pt x="3794627" y="6214464"/>
                </a:lnTo>
                <a:lnTo>
                  <a:pt x="3798418" y="6215163"/>
                </a:lnTo>
                <a:lnTo>
                  <a:pt x="3802314" y="6215195"/>
                </a:lnTo>
                <a:lnTo>
                  <a:pt x="3810320" y="6213923"/>
                </a:lnTo>
                <a:lnTo>
                  <a:pt x="3819872" y="6211106"/>
                </a:lnTo>
                <a:lnTo>
                  <a:pt x="3839572" y="6203752"/>
                </a:lnTo>
                <a:lnTo>
                  <a:pt x="3848843" y="6200655"/>
                </a:lnTo>
                <a:lnTo>
                  <a:pt x="3858674" y="6198119"/>
                </a:lnTo>
                <a:lnTo>
                  <a:pt x="3863625" y="6197657"/>
                </a:lnTo>
                <a:lnTo>
                  <a:pt x="3867802" y="6197970"/>
                </a:lnTo>
                <a:lnTo>
                  <a:pt x="3871979" y="6198283"/>
                </a:lnTo>
                <a:lnTo>
                  <a:pt x="3876050" y="6199262"/>
                </a:lnTo>
                <a:lnTo>
                  <a:pt x="3879736" y="6200627"/>
                </a:lnTo>
                <a:lnTo>
                  <a:pt x="3883208" y="6203329"/>
                </a:lnTo>
                <a:lnTo>
                  <a:pt x="3886575" y="6206695"/>
                </a:lnTo>
                <a:lnTo>
                  <a:pt x="3889837" y="6210729"/>
                </a:lnTo>
                <a:lnTo>
                  <a:pt x="3895248" y="6205318"/>
                </a:lnTo>
                <a:lnTo>
                  <a:pt x="3901502" y="6200749"/>
                </a:lnTo>
                <a:lnTo>
                  <a:pt x="3907647" y="6196847"/>
                </a:lnTo>
                <a:lnTo>
                  <a:pt x="3913408" y="6193331"/>
                </a:lnTo>
                <a:lnTo>
                  <a:pt x="3919730" y="6190377"/>
                </a:lnTo>
                <a:lnTo>
                  <a:pt x="3926332" y="6187703"/>
                </a:lnTo>
                <a:lnTo>
                  <a:pt x="3932442" y="6186083"/>
                </a:lnTo>
                <a:lnTo>
                  <a:pt x="3938165" y="6184849"/>
                </a:lnTo>
                <a:lnTo>
                  <a:pt x="3944557" y="6183509"/>
                </a:lnTo>
                <a:lnTo>
                  <a:pt x="3951121" y="6183118"/>
                </a:lnTo>
                <a:lnTo>
                  <a:pt x="3957019" y="6182831"/>
                </a:lnTo>
                <a:lnTo>
                  <a:pt x="3963197" y="6182826"/>
                </a:lnTo>
                <a:lnTo>
                  <a:pt x="3974395" y="6183974"/>
                </a:lnTo>
                <a:lnTo>
                  <a:pt x="3984328" y="6186949"/>
                </a:lnTo>
                <a:lnTo>
                  <a:pt x="3987699" y="6184139"/>
                </a:lnTo>
                <a:lnTo>
                  <a:pt x="3990124" y="6181153"/>
                </a:lnTo>
                <a:lnTo>
                  <a:pt x="3992656" y="6177500"/>
                </a:lnTo>
                <a:lnTo>
                  <a:pt x="3994625" y="6173285"/>
                </a:lnTo>
                <a:lnTo>
                  <a:pt x="3998566" y="6164855"/>
                </a:lnTo>
                <a:lnTo>
                  <a:pt x="4002292" y="6157761"/>
                </a:lnTo>
                <a:lnTo>
                  <a:pt x="4007172" y="6155687"/>
                </a:lnTo>
                <a:lnTo>
                  <a:pt x="4009175" y="6155367"/>
                </a:lnTo>
                <a:lnTo>
                  <a:pt x="4009736" y="6155929"/>
                </a:lnTo>
                <a:lnTo>
                  <a:pt x="4010298" y="6156490"/>
                </a:lnTo>
                <a:lnTo>
                  <a:pt x="4008925" y="6158984"/>
                </a:lnTo>
                <a:lnTo>
                  <a:pt x="4006322" y="6167201"/>
                </a:lnTo>
                <a:lnTo>
                  <a:pt x="4005861" y="6172150"/>
                </a:lnTo>
                <a:lnTo>
                  <a:pt x="4005680" y="6177383"/>
                </a:lnTo>
                <a:lnTo>
                  <a:pt x="4008068" y="6176678"/>
                </a:lnTo>
                <a:lnTo>
                  <a:pt x="4009894" y="6175413"/>
                </a:lnTo>
                <a:lnTo>
                  <a:pt x="4012986" y="6172321"/>
                </a:lnTo>
                <a:lnTo>
                  <a:pt x="4015798" y="6168948"/>
                </a:lnTo>
                <a:lnTo>
                  <a:pt x="4018435" y="6164627"/>
                </a:lnTo>
                <a:lnTo>
                  <a:pt x="4020684" y="6160695"/>
                </a:lnTo>
                <a:lnTo>
                  <a:pt x="4023882" y="6156935"/>
                </a:lnTo>
                <a:lnTo>
                  <a:pt x="4027254" y="6154124"/>
                </a:lnTo>
                <a:lnTo>
                  <a:pt x="4029362" y="6153139"/>
                </a:lnTo>
                <a:lnTo>
                  <a:pt x="4031189" y="6151874"/>
                </a:lnTo>
                <a:lnTo>
                  <a:pt x="4031226" y="6149591"/>
                </a:lnTo>
                <a:lnTo>
                  <a:pt x="4029823" y="6148188"/>
                </a:lnTo>
                <a:lnTo>
                  <a:pt x="4028208" y="6148120"/>
                </a:lnTo>
                <a:lnTo>
                  <a:pt x="4026979" y="6147665"/>
                </a:lnTo>
                <a:lnTo>
                  <a:pt x="4022872" y="6148966"/>
                </a:lnTo>
                <a:lnTo>
                  <a:pt x="4019431" y="6150163"/>
                </a:lnTo>
                <a:lnTo>
                  <a:pt x="4024454" y="6145140"/>
                </a:lnTo>
                <a:lnTo>
                  <a:pt x="4029760" y="6140395"/>
                </a:lnTo>
                <a:lnTo>
                  <a:pt x="4035240" y="6136598"/>
                </a:lnTo>
                <a:lnTo>
                  <a:pt x="4041000" y="6133083"/>
                </a:lnTo>
                <a:lnTo>
                  <a:pt x="4047042" y="6129848"/>
                </a:lnTo>
                <a:lnTo>
                  <a:pt x="4053256" y="6127561"/>
                </a:lnTo>
                <a:lnTo>
                  <a:pt x="4065688" y="6122987"/>
                </a:lnTo>
                <a:lnTo>
                  <a:pt x="4090231" y="6115839"/>
                </a:lnTo>
                <a:lnTo>
                  <a:pt x="4101891" y="6112037"/>
                </a:lnTo>
                <a:lnTo>
                  <a:pt x="4107720" y="6110136"/>
                </a:lnTo>
                <a:lnTo>
                  <a:pt x="4113374" y="6107288"/>
                </a:lnTo>
                <a:lnTo>
                  <a:pt x="4109965" y="6112381"/>
                </a:lnTo>
                <a:lnTo>
                  <a:pt x="4106380" y="6116527"/>
                </a:lnTo>
                <a:lnTo>
                  <a:pt x="4101742" y="6121165"/>
                </a:lnTo>
                <a:lnTo>
                  <a:pt x="4097104" y="6125802"/>
                </a:lnTo>
                <a:lnTo>
                  <a:pt x="4092186" y="6130160"/>
                </a:lnTo>
                <a:lnTo>
                  <a:pt x="4087480" y="6133182"/>
                </a:lnTo>
                <a:lnTo>
                  <a:pt x="4081718" y="6136700"/>
                </a:lnTo>
                <a:lnTo>
                  <a:pt x="4076346" y="6139826"/>
                </a:lnTo>
                <a:lnTo>
                  <a:pt x="4071077" y="6142290"/>
                </a:lnTo>
                <a:lnTo>
                  <a:pt x="4065249" y="6144189"/>
                </a:lnTo>
                <a:lnTo>
                  <a:pt x="4060086" y="6145985"/>
                </a:lnTo>
                <a:lnTo>
                  <a:pt x="4055136" y="6146446"/>
                </a:lnTo>
                <a:lnTo>
                  <a:pt x="4050572" y="6146520"/>
                </a:lnTo>
                <a:lnTo>
                  <a:pt x="4046500" y="6145541"/>
                </a:lnTo>
                <a:lnTo>
                  <a:pt x="4042536" y="6143894"/>
                </a:lnTo>
                <a:lnTo>
                  <a:pt x="4039729" y="6141088"/>
                </a:lnTo>
                <a:lnTo>
                  <a:pt x="4038077" y="6143302"/>
                </a:lnTo>
                <a:lnTo>
                  <a:pt x="4037092" y="6145409"/>
                </a:lnTo>
                <a:lnTo>
                  <a:pt x="4035579" y="6150851"/>
                </a:lnTo>
                <a:lnTo>
                  <a:pt x="4034170" y="6155626"/>
                </a:lnTo>
                <a:lnTo>
                  <a:pt x="4032131" y="6158226"/>
                </a:lnTo>
                <a:lnTo>
                  <a:pt x="4030585" y="6159772"/>
                </a:lnTo>
                <a:lnTo>
                  <a:pt x="4031952" y="6163457"/>
                </a:lnTo>
                <a:lnTo>
                  <a:pt x="4033598" y="6167423"/>
                </a:lnTo>
                <a:lnTo>
                  <a:pt x="4035456" y="6170055"/>
                </a:lnTo>
                <a:lnTo>
                  <a:pt x="4037208" y="6173352"/>
                </a:lnTo>
                <a:lnTo>
                  <a:pt x="4040226" y="6174825"/>
                </a:lnTo>
                <a:lnTo>
                  <a:pt x="4042297" y="6176121"/>
                </a:lnTo>
                <a:lnTo>
                  <a:pt x="4045420" y="6176925"/>
                </a:lnTo>
                <a:lnTo>
                  <a:pt x="4047982" y="6177170"/>
                </a:lnTo>
                <a:lnTo>
                  <a:pt x="4051984" y="6176534"/>
                </a:lnTo>
                <a:lnTo>
                  <a:pt x="4055039" y="6175725"/>
                </a:lnTo>
                <a:lnTo>
                  <a:pt x="4058307" y="6173579"/>
                </a:lnTo>
                <a:lnTo>
                  <a:pt x="4060906" y="6171541"/>
                </a:lnTo>
                <a:lnTo>
                  <a:pt x="4063998" y="6168449"/>
                </a:lnTo>
                <a:lnTo>
                  <a:pt x="4067195" y="6164690"/>
                </a:lnTo>
                <a:lnTo>
                  <a:pt x="4069938" y="6159703"/>
                </a:lnTo>
                <a:lnTo>
                  <a:pt x="4072296" y="6155101"/>
                </a:lnTo>
                <a:lnTo>
                  <a:pt x="4077595" y="6156536"/>
                </a:lnTo>
                <a:lnTo>
                  <a:pt x="4082508" y="6158358"/>
                </a:lnTo>
                <a:lnTo>
                  <a:pt x="4091840" y="6163055"/>
                </a:lnTo>
                <a:lnTo>
                  <a:pt x="4100402" y="6168523"/>
                </a:lnTo>
                <a:lnTo>
                  <a:pt x="4105491" y="6171292"/>
                </a:lnTo>
                <a:lnTo>
                  <a:pt x="4110123" y="6172833"/>
                </a:lnTo>
                <a:lnTo>
                  <a:pt x="4113283" y="6171356"/>
                </a:lnTo>
                <a:lnTo>
                  <a:pt x="4115883" y="6169317"/>
                </a:lnTo>
                <a:lnTo>
                  <a:pt x="4118202" y="6166998"/>
                </a:lnTo>
                <a:lnTo>
                  <a:pt x="4119573" y="6164504"/>
                </a:lnTo>
                <a:lnTo>
                  <a:pt x="4121156" y="6160677"/>
                </a:lnTo>
                <a:lnTo>
                  <a:pt x="4121967" y="6157621"/>
                </a:lnTo>
                <a:lnTo>
                  <a:pt x="4123238" y="6149616"/>
                </a:lnTo>
                <a:lnTo>
                  <a:pt x="4124508" y="6141611"/>
                </a:lnTo>
                <a:lnTo>
                  <a:pt x="4126620" y="6134447"/>
                </a:lnTo>
                <a:lnTo>
                  <a:pt x="4127817" y="6131007"/>
                </a:lnTo>
                <a:lnTo>
                  <a:pt x="4129188" y="6128513"/>
                </a:lnTo>
                <a:lnTo>
                  <a:pt x="4131507" y="6126193"/>
                </a:lnTo>
                <a:lnTo>
                  <a:pt x="4134667" y="6124718"/>
                </a:lnTo>
                <a:lnTo>
                  <a:pt x="4135225" y="6131456"/>
                </a:lnTo>
                <a:lnTo>
                  <a:pt x="4137045" y="6136370"/>
                </a:lnTo>
                <a:lnTo>
                  <a:pt x="4138866" y="6141282"/>
                </a:lnTo>
                <a:lnTo>
                  <a:pt x="4140618" y="6144582"/>
                </a:lnTo>
                <a:lnTo>
                  <a:pt x="4143424" y="6147387"/>
                </a:lnTo>
                <a:lnTo>
                  <a:pt x="4145669" y="6149633"/>
                </a:lnTo>
                <a:lnTo>
                  <a:pt x="4148300" y="6151490"/>
                </a:lnTo>
                <a:lnTo>
                  <a:pt x="4151144" y="6152013"/>
                </a:lnTo>
                <a:lnTo>
                  <a:pt x="4154092" y="6151871"/>
                </a:lnTo>
                <a:lnTo>
                  <a:pt x="4157989" y="6151903"/>
                </a:lnTo>
                <a:lnTo>
                  <a:pt x="4161044" y="6151094"/>
                </a:lnTo>
                <a:lnTo>
                  <a:pt x="4164767" y="6150177"/>
                </a:lnTo>
                <a:lnTo>
                  <a:pt x="4172035" y="6147397"/>
                </a:lnTo>
                <a:lnTo>
                  <a:pt x="4179410" y="6143951"/>
                </a:lnTo>
                <a:lnTo>
                  <a:pt x="4195426" y="6135231"/>
                </a:lnTo>
                <a:lnTo>
                  <a:pt x="4202415" y="6132171"/>
                </a:lnTo>
                <a:lnTo>
                  <a:pt x="4210071" y="6129004"/>
                </a:lnTo>
                <a:lnTo>
                  <a:pt x="4213406" y="6128475"/>
                </a:lnTo>
                <a:lnTo>
                  <a:pt x="4216355" y="6128331"/>
                </a:lnTo>
                <a:lnTo>
                  <a:pt x="4219865" y="6128750"/>
                </a:lnTo>
                <a:lnTo>
                  <a:pt x="4222322" y="6129660"/>
                </a:lnTo>
                <a:lnTo>
                  <a:pt x="4225058" y="6130853"/>
                </a:lnTo>
                <a:lnTo>
                  <a:pt x="4227303" y="6133098"/>
                </a:lnTo>
                <a:lnTo>
                  <a:pt x="4229828" y="6135623"/>
                </a:lnTo>
                <a:lnTo>
                  <a:pt x="4231756" y="6139868"/>
                </a:lnTo>
                <a:lnTo>
                  <a:pt x="4236674" y="6135512"/>
                </a:lnTo>
                <a:lnTo>
                  <a:pt x="4242541" y="6131328"/>
                </a:lnTo>
                <a:lnTo>
                  <a:pt x="4249074" y="6127040"/>
                </a:lnTo>
                <a:lnTo>
                  <a:pt x="4255220" y="6123139"/>
                </a:lnTo>
                <a:lnTo>
                  <a:pt x="4270077" y="6115578"/>
                </a:lnTo>
                <a:lnTo>
                  <a:pt x="4284827" y="6108684"/>
                </a:lnTo>
                <a:lnTo>
                  <a:pt x="4301086" y="6102526"/>
                </a:lnTo>
                <a:lnTo>
                  <a:pt x="4317134" y="6097703"/>
                </a:lnTo>
                <a:lnTo>
                  <a:pt x="4332899" y="6092599"/>
                </a:lnTo>
                <a:lnTo>
                  <a:pt x="4348736" y="6089111"/>
                </a:lnTo>
                <a:lnTo>
                  <a:pt x="4345851" y="6097046"/>
                </a:lnTo>
                <a:lnTo>
                  <a:pt x="4344405" y="6104103"/>
                </a:lnTo>
                <a:lnTo>
                  <a:pt x="4344506" y="6109615"/>
                </a:lnTo>
                <a:lnTo>
                  <a:pt x="4345136" y="6111791"/>
                </a:lnTo>
                <a:lnTo>
                  <a:pt x="4346258" y="6112913"/>
                </a:lnTo>
                <a:lnTo>
                  <a:pt x="4346887" y="6115090"/>
                </a:lnTo>
                <a:lnTo>
                  <a:pt x="4349064" y="6115719"/>
                </a:lnTo>
                <a:lnTo>
                  <a:pt x="4352642" y="6117752"/>
                </a:lnTo>
                <a:lnTo>
                  <a:pt x="4357592" y="6117292"/>
                </a:lnTo>
                <a:lnTo>
                  <a:pt x="4363209" y="6116725"/>
                </a:lnTo>
                <a:lnTo>
                  <a:pt x="4358117" y="6120135"/>
                </a:lnTo>
                <a:lnTo>
                  <a:pt x="4354463" y="6122666"/>
                </a:lnTo>
                <a:lnTo>
                  <a:pt x="4351022" y="6123862"/>
                </a:lnTo>
                <a:lnTo>
                  <a:pt x="4347019" y="6124498"/>
                </a:lnTo>
                <a:lnTo>
                  <a:pt x="4344844" y="6123868"/>
                </a:lnTo>
                <a:lnTo>
                  <a:pt x="4341720" y="6123062"/>
                </a:lnTo>
                <a:lnTo>
                  <a:pt x="4336982" y="6122189"/>
                </a:lnTo>
                <a:lnTo>
                  <a:pt x="4335192" y="6121173"/>
                </a:lnTo>
                <a:lnTo>
                  <a:pt x="4331962" y="6121036"/>
                </a:lnTo>
                <a:lnTo>
                  <a:pt x="4329855" y="6122020"/>
                </a:lnTo>
                <a:lnTo>
                  <a:pt x="4326308" y="6123885"/>
                </a:lnTo>
                <a:lnTo>
                  <a:pt x="4323216" y="6126976"/>
                </a:lnTo>
                <a:lnTo>
                  <a:pt x="4319246" y="6131508"/>
                </a:lnTo>
                <a:lnTo>
                  <a:pt x="4315343" y="6137655"/>
                </a:lnTo>
                <a:lnTo>
                  <a:pt x="4310738" y="6146189"/>
                </a:lnTo>
                <a:lnTo>
                  <a:pt x="4317085" y="6153310"/>
                </a:lnTo>
                <a:lnTo>
                  <a:pt x="4319118" y="6156889"/>
                </a:lnTo>
                <a:lnTo>
                  <a:pt x="4323259" y="6159483"/>
                </a:lnTo>
                <a:lnTo>
                  <a:pt x="4326170" y="6161622"/>
                </a:lnTo>
                <a:lnTo>
                  <a:pt x="4329013" y="6162146"/>
                </a:lnTo>
                <a:lnTo>
                  <a:pt x="4330908" y="6162496"/>
                </a:lnTo>
                <a:lnTo>
                  <a:pt x="4333016" y="6161511"/>
                </a:lnTo>
                <a:lnTo>
                  <a:pt x="4335403" y="6160806"/>
                </a:lnTo>
                <a:lnTo>
                  <a:pt x="4338565" y="6159329"/>
                </a:lnTo>
                <a:lnTo>
                  <a:pt x="4341164" y="6157291"/>
                </a:lnTo>
                <a:lnTo>
                  <a:pt x="4333477" y="6156559"/>
                </a:lnTo>
                <a:lnTo>
                  <a:pt x="4331687" y="6155544"/>
                </a:lnTo>
                <a:lnTo>
                  <a:pt x="4329791" y="6155195"/>
                </a:lnTo>
                <a:lnTo>
                  <a:pt x="4330003" y="6153860"/>
                </a:lnTo>
                <a:lnTo>
                  <a:pt x="4329549" y="6152631"/>
                </a:lnTo>
                <a:lnTo>
                  <a:pt x="4330427" y="6151192"/>
                </a:lnTo>
                <a:lnTo>
                  <a:pt x="4331973" y="6149646"/>
                </a:lnTo>
                <a:lnTo>
                  <a:pt x="4336119" y="6146062"/>
                </a:lnTo>
                <a:lnTo>
                  <a:pt x="4341879" y="6142546"/>
                </a:lnTo>
                <a:lnTo>
                  <a:pt x="4356454" y="6134706"/>
                </a:lnTo>
                <a:lnTo>
                  <a:pt x="4354484" y="6138920"/>
                </a:lnTo>
                <a:lnTo>
                  <a:pt x="4352796" y="6143414"/>
                </a:lnTo>
                <a:lnTo>
                  <a:pt x="4351668" y="6148470"/>
                </a:lnTo>
                <a:lnTo>
                  <a:pt x="4351594" y="6153034"/>
                </a:lnTo>
                <a:lnTo>
                  <a:pt x="4350179" y="6163989"/>
                </a:lnTo>
                <a:lnTo>
                  <a:pt x="4349153" y="6174556"/>
                </a:lnTo>
                <a:lnTo>
                  <a:pt x="4333069" y="6181661"/>
                </a:lnTo>
                <a:lnTo>
                  <a:pt x="4314665" y="6191085"/>
                </a:lnTo>
                <a:lnTo>
                  <a:pt x="4295278" y="6202616"/>
                </a:lnTo>
                <a:lnTo>
                  <a:pt x="4284810" y="6209155"/>
                </a:lnTo>
                <a:lnTo>
                  <a:pt x="4274730" y="6215307"/>
                </a:lnTo>
                <a:lnTo>
                  <a:pt x="4264437" y="6222793"/>
                </a:lnTo>
                <a:lnTo>
                  <a:pt x="4254707" y="6230841"/>
                </a:lnTo>
                <a:lnTo>
                  <a:pt x="4245255" y="6239169"/>
                </a:lnTo>
                <a:lnTo>
                  <a:pt x="4235699" y="6248164"/>
                </a:lnTo>
                <a:lnTo>
                  <a:pt x="4227477" y="6256947"/>
                </a:lnTo>
                <a:lnTo>
                  <a:pt x="4219149" y="6266399"/>
                </a:lnTo>
                <a:lnTo>
                  <a:pt x="4212329" y="6276586"/>
                </a:lnTo>
                <a:lnTo>
                  <a:pt x="4206457" y="6286946"/>
                </a:lnTo>
                <a:lnTo>
                  <a:pt x="4237711" y="6276457"/>
                </a:lnTo>
                <a:lnTo>
                  <a:pt x="4251862" y="6271285"/>
                </a:lnTo>
                <a:lnTo>
                  <a:pt x="4257903" y="6268050"/>
                </a:lnTo>
                <a:lnTo>
                  <a:pt x="4263171" y="6265587"/>
                </a:lnTo>
                <a:lnTo>
                  <a:pt x="4262684" y="6260463"/>
                </a:lnTo>
                <a:lnTo>
                  <a:pt x="4261426" y="6256110"/>
                </a:lnTo>
                <a:lnTo>
                  <a:pt x="4259952" y="6253094"/>
                </a:lnTo>
                <a:lnTo>
                  <a:pt x="4258269" y="6251409"/>
                </a:lnTo>
                <a:lnTo>
                  <a:pt x="4255918" y="6249832"/>
                </a:lnTo>
                <a:lnTo>
                  <a:pt x="4253637" y="6249868"/>
                </a:lnTo>
                <a:lnTo>
                  <a:pt x="4250582" y="6250679"/>
                </a:lnTo>
                <a:lnTo>
                  <a:pt x="4247141" y="6251876"/>
                </a:lnTo>
                <a:lnTo>
                  <a:pt x="4246791" y="6249980"/>
                </a:lnTo>
                <a:lnTo>
                  <a:pt x="4246828" y="6247698"/>
                </a:lnTo>
                <a:lnTo>
                  <a:pt x="4248093" y="6245872"/>
                </a:lnTo>
                <a:lnTo>
                  <a:pt x="4248586" y="6244818"/>
                </a:lnTo>
                <a:lnTo>
                  <a:pt x="4250131" y="6243273"/>
                </a:lnTo>
                <a:lnTo>
                  <a:pt x="4251572" y="6242393"/>
                </a:lnTo>
                <a:lnTo>
                  <a:pt x="4255120" y="6240530"/>
                </a:lnTo>
                <a:lnTo>
                  <a:pt x="4263055" y="6237644"/>
                </a:lnTo>
                <a:lnTo>
                  <a:pt x="4266603" y="6235781"/>
                </a:lnTo>
                <a:lnTo>
                  <a:pt x="4267656" y="6235288"/>
                </a:lnTo>
                <a:lnTo>
                  <a:pt x="4269202" y="6233742"/>
                </a:lnTo>
                <a:lnTo>
                  <a:pt x="4267126" y="6238623"/>
                </a:lnTo>
                <a:lnTo>
                  <a:pt x="4266211" y="6242346"/>
                </a:lnTo>
                <a:lnTo>
                  <a:pt x="4265576" y="6246348"/>
                </a:lnTo>
                <a:lnTo>
                  <a:pt x="4266206" y="6248524"/>
                </a:lnTo>
                <a:lnTo>
                  <a:pt x="4266836" y="6250700"/>
                </a:lnTo>
                <a:lnTo>
                  <a:pt x="4267571" y="6252209"/>
                </a:lnTo>
                <a:lnTo>
                  <a:pt x="4270764" y="6254628"/>
                </a:lnTo>
                <a:lnTo>
                  <a:pt x="4274730" y="6256275"/>
                </a:lnTo>
                <a:lnTo>
                  <a:pt x="4278203" y="6258975"/>
                </a:lnTo>
                <a:lnTo>
                  <a:pt x="4279887" y="6260658"/>
                </a:lnTo>
                <a:lnTo>
                  <a:pt x="4281570" y="6262342"/>
                </a:lnTo>
                <a:lnTo>
                  <a:pt x="4282480" y="6264799"/>
                </a:lnTo>
                <a:lnTo>
                  <a:pt x="4283179" y="6268589"/>
                </a:lnTo>
                <a:lnTo>
                  <a:pt x="4269551" y="6276606"/>
                </a:lnTo>
                <a:lnTo>
                  <a:pt x="4254801" y="6283498"/>
                </a:lnTo>
                <a:lnTo>
                  <a:pt x="4256797" y="6289360"/>
                </a:lnTo>
                <a:lnTo>
                  <a:pt x="4258444" y="6293324"/>
                </a:lnTo>
                <a:lnTo>
                  <a:pt x="4261355" y="6295465"/>
                </a:lnTo>
                <a:lnTo>
                  <a:pt x="4265146" y="6296162"/>
                </a:lnTo>
                <a:lnTo>
                  <a:pt x="4269429" y="6295808"/>
                </a:lnTo>
                <a:lnTo>
                  <a:pt x="4273924" y="6294119"/>
                </a:lnTo>
                <a:lnTo>
                  <a:pt x="4278139" y="6292149"/>
                </a:lnTo>
                <a:lnTo>
                  <a:pt x="4283126" y="6289407"/>
                </a:lnTo>
                <a:lnTo>
                  <a:pt x="4293486" y="6283536"/>
                </a:lnTo>
                <a:lnTo>
                  <a:pt x="4303461" y="6278051"/>
                </a:lnTo>
                <a:lnTo>
                  <a:pt x="4307956" y="6276362"/>
                </a:lnTo>
                <a:lnTo>
                  <a:pt x="4312346" y="6275339"/>
                </a:lnTo>
                <a:lnTo>
                  <a:pt x="4316523" y="6275652"/>
                </a:lnTo>
                <a:lnTo>
                  <a:pt x="4319927" y="6276736"/>
                </a:lnTo>
                <a:lnTo>
                  <a:pt x="4319853" y="6281301"/>
                </a:lnTo>
                <a:lnTo>
                  <a:pt x="4319148" y="6283689"/>
                </a:lnTo>
                <a:lnTo>
                  <a:pt x="4318445" y="6286077"/>
                </a:lnTo>
                <a:lnTo>
                  <a:pt x="4316899" y="6287622"/>
                </a:lnTo>
                <a:lnTo>
                  <a:pt x="4315845" y="6288114"/>
                </a:lnTo>
                <a:lnTo>
                  <a:pt x="4313843" y="6288433"/>
                </a:lnTo>
                <a:lnTo>
                  <a:pt x="4309667" y="6288120"/>
                </a:lnTo>
                <a:lnTo>
                  <a:pt x="4304716" y="6288580"/>
                </a:lnTo>
                <a:lnTo>
                  <a:pt x="4301767" y="6288723"/>
                </a:lnTo>
                <a:lnTo>
                  <a:pt x="4298993" y="6289814"/>
                </a:lnTo>
                <a:lnTo>
                  <a:pt x="4296499" y="6291185"/>
                </a:lnTo>
                <a:lnTo>
                  <a:pt x="4292847" y="6293715"/>
                </a:lnTo>
                <a:lnTo>
                  <a:pt x="4290315" y="6297370"/>
                </a:lnTo>
                <a:lnTo>
                  <a:pt x="4287399" y="6301409"/>
                </a:lnTo>
                <a:lnTo>
                  <a:pt x="4289007" y="6307657"/>
                </a:lnTo>
                <a:lnTo>
                  <a:pt x="4291707" y="6311130"/>
                </a:lnTo>
                <a:lnTo>
                  <a:pt x="4294513" y="6313937"/>
                </a:lnTo>
                <a:lnTo>
                  <a:pt x="4297145" y="6315793"/>
                </a:lnTo>
                <a:lnTo>
                  <a:pt x="4300094" y="6315651"/>
                </a:lnTo>
                <a:lnTo>
                  <a:pt x="4303043" y="6315508"/>
                </a:lnTo>
                <a:lnTo>
                  <a:pt x="4306203" y="6314031"/>
                </a:lnTo>
                <a:lnTo>
                  <a:pt x="4309645" y="6312834"/>
                </a:lnTo>
                <a:lnTo>
                  <a:pt x="4316565" y="6308160"/>
                </a:lnTo>
                <a:lnTo>
                  <a:pt x="4323660" y="6304432"/>
                </a:lnTo>
                <a:lnTo>
                  <a:pt x="4327486" y="6302850"/>
                </a:lnTo>
                <a:lnTo>
                  <a:pt x="4330928" y="6301652"/>
                </a:lnTo>
                <a:lnTo>
                  <a:pt x="4335212" y="6301297"/>
                </a:lnTo>
                <a:lnTo>
                  <a:pt x="4338722" y="6301716"/>
                </a:lnTo>
                <a:lnTo>
                  <a:pt x="4336889" y="6309160"/>
                </a:lnTo>
                <a:lnTo>
                  <a:pt x="4334497" y="6316042"/>
                </a:lnTo>
                <a:lnTo>
                  <a:pt x="4331262" y="6322083"/>
                </a:lnTo>
                <a:lnTo>
                  <a:pt x="4327852" y="6327176"/>
                </a:lnTo>
                <a:lnTo>
                  <a:pt x="4323601" y="6331428"/>
                </a:lnTo>
                <a:lnTo>
                  <a:pt x="4319069" y="6335398"/>
                </a:lnTo>
                <a:lnTo>
                  <a:pt x="4313588" y="6339196"/>
                </a:lnTo>
                <a:lnTo>
                  <a:pt x="4307934" y="6342044"/>
                </a:lnTo>
                <a:lnTo>
                  <a:pt x="4296345" y="6347460"/>
                </a:lnTo>
                <a:lnTo>
                  <a:pt x="4284862" y="6352209"/>
                </a:lnTo>
                <a:lnTo>
                  <a:pt x="4273939" y="6357519"/>
                </a:lnTo>
                <a:lnTo>
                  <a:pt x="4268178" y="6361035"/>
                </a:lnTo>
                <a:lnTo>
                  <a:pt x="4263086" y="6364445"/>
                </a:lnTo>
                <a:lnTo>
                  <a:pt x="4260767" y="6366763"/>
                </a:lnTo>
                <a:lnTo>
                  <a:pt x="4258061" y="6369469"/>
                </a:lnTo>
                <a:lnTo>
                  <a:pt x="4254651" y="6374563"/>
                </a:lnTo>
                <a:lnTo>
                  <a:pt x="4249378" y="6383203"/>
                </a:lnTo>
                <a:lnTo>
                  <a:pt x="4248393" y="6385311"/>
                </a:lnTo>
                <a:lnTo>
                  <a:pt x="4246460" y="6387243"/>
                </a:lnTo>
                <a:lnTo>
                  <a:pt x="4244353" y="6388227"/>
                </a:lnTo>
                <a:lnTo>
                  <a:pt x="4242527" y="6389492"/>
                </a:lnTo>
                <a:lnTo>
                  <a:pt x="4239858" y="6389917"/>
                </a:lnTo>
                <a:lnTo>
                  <a:pt x="4236909" y="6390059"/>
                </a:lnTo>
                <a:lnTo>
                  <a:pt x="4233399" y="6389642"/>
                </a:lnTo>
                <a:lnTo>
                  <a:pt x="4229328" y="6388662"/>
                </a:lnTo>
                <a:lnTo>
                  <a:pt x="4228518" y="6391717"/>
                </a:lnTo>
                <a:lnTo>
                  <a:pt x="4226654" y="6395264"/>
                </a:lnTo>
                <a:lnTo>
                  <a:pt x="4222540" y="6402745"/>
                </a:lnTo>
                <a:lnTo>
                  <a:pt x="4216319" y="6411211"/>
                </a:lnTo>
                <a:lnTo>
                  <a:pt x="4208658" y="6420556"/>
                </a:lnTo>
                <a:lnTo>
                  <a:pt x="4200154" y="6429059"/>
                </a:lnTo>
                <a:lnTo>
                  <a:pt x="4190878" y="6438335"/>
                </a:lnTo>
                <a:lnTo>
                  <a:pt x="4180760" y="6446770"/>
                </a:lnTo>
                <a:lnTo>
                  <a:pt x="4171240" y="6453484"/>
                </a:lnTo>
                <a:lnTo>
                  <a:pt x="4171771" y="6450147"/>
                </a:lnTo>
                <a:lnTo>
                  <a:pt x="4172967" y="6446706"/>
                </a:lnTo>
                <a:lnTo>
                  <a:pt x="4175921" y="6440384"/>
                </a:lnTo>
                <a:lnTo>
                  <a:pt x="4178384" y="6435116"/>
                </a:lnTo>
                <a:lnTo>
                  <a:pt x="4178913" y="6431781"/>
                </a:lnTo>
                <a:lnTo>
                  <a:pt x="4179935" y="6427392"/>
                </a:lnTo>
                <a:lnTo>
                  <a:pt x="4173508" y="6431013"/>
                </a:lnTo>
                <a:lnTo>
                  <a:pt x="4167467" y="6434248"/>
                </a:lnTo>
                <a:lnTo>
                  <a:pt x="4162549" y="6438605"/>
                </a:lnTo>
                <a:lnTo>
                  <a:pt x="4157348" y="6442683"/>
                </a:lnTo>
                <a:lnTo>
                  <a:pt x="4153272" y="6447882"/>
                </a:lnTo>
                <a:lnTo>
                  <a:pt x="4149196" y="6453081"/>
                </a:lnTo>
                <a:lnTo>
                  <a:pt x="4146452" y="6458069"/>
                </a:lnTo>
                <a:lnTo>
                  <a:pt x="4143218" y="6464109"/>
                </a:lnTo>
                <a:lnTo>
                  <a:pt x="4140264" y="6470431"/>
                </a:lnTo>
                <a:lnTo>
                  <a:pt x="4137869" y="6477315"/>
                </a:lnTo>
                <a:lnTo>
                  <a:pt x="4133857" y="6490306"/>
                </a:lnTo>
                <a:lnTo>
                  <a:pt x="4129737" y="6503967"/>
                </a:lnTo>
                <a:lnTo>
                  <a:pt x="4126072" y="6518854"/>
                </a:lnTo>
                <a:lnTo>
                  <a:pt x="4127475" y="6520257"/>
                </a:lnTo>
                <a:lnTo>
                  <a:pt x="4129372" y="6520606"/>
                </a:lnTo>
                <a:lnTo>
                  <a:pt x="4130319" y="6520780"/>
                </a:lnTo>
                <a:lnTo>
                  <a:pt x="4132320" y="6520463"/>
                </a:lnTo>
                <a:lnTo>
                  <a:pt x="4136254" y="6518213"/>
                </a:lnTo>
                <a:lnTo>
                  <a:pt x="4139240" y="6515788"/>
                </a:lnTo>
                <a:lnTo>
                  <a:pt x="4143385" y="6512204"/>
                </a:lnTo>
                <a:lnTo>
                  <a:pt x="4147706" y="6509567"/>
                </a:lnTo>
                <a:lnTo>
                  <a:pt x="4150094" y="6508863"/>
                </a:lnTo>
                <a:lnTo>
                  <a:pt x="4152762" y="6508439"/>
                </a:lnTo>
                <a:lnTo>
                  <a:pt x="4155324" y="6508683"/>
                </a:lnTo>
                <a:lnTo>
                  <a:pt x="4157675" y="6510261"/>
                </a:lnTo>
                <a:lnTo>
                  <a:pt x="4150755" y="6514936"/>
                </a:lnTo>
                <a:lnTo>
                  <a:pt x="4145169" y="6519399"/>
                </a:lnTo>
                <a:lnTo>
                  <a:pt x="4141305" y="6523264"/>
                </a:lnTo>
                <a:lnTo>
                  <a:pt x="4138001" y="6527691"/>
                </a:lnTo>
                <a:lnTo>
                  <a:pt x="4135470" y="6531344"/>
                </a:lnTo>
                <a:lnTo>
                  <a:pt x="4133219" y="6535278"/>
                </a:lnTo>
                <a:lnTo>
                  <a:pt x="4132410" y="6538332"/>
                </a:lnTo>
                <a:lnTo>
                  <a:pt x="4131106" y="6542441"/>
                </a:lnTo>
                <a:lnTo>
                  <a:pt x="4130222" y="6550059"/>
                </a:lnTo>
                <a:lnTo>
                  <a:pt x="4128634" y="6560066"/>
                </a:lnTo>
                <a:lnTo>
                  <a:pt x="4126839" y="6565229"/>
                </a:lnTo>
                <a:lnTo>
                  <a:pt x="4124165" y="6571830"/>
                </a:lnTo>
                <a:lnTo>
                  <a:pt x="4120825" y="6578537"/>
                </a:lnTo>
                <a:lnTo>
                  <a:pt x="4116607" y="6586684"/>
                </a:lnTo>
                <a:lnTo>
                  <a:pt x="4110180" y="6590306"/>
                </a:lnTo>
                <a:lnTo>
                  <a:pt x="4102804" y="6593752"/>
                </a:lnTo>
                <a:lnTo>
                  <a:pt x="4089108" y="6600154"/>
                </a:lnTo>
                <a:lnTo>
                  <a:pt x="4075236" y="6605607"/>
                </a:lnTo>
                <a:lnTo>
                  <a:pt x="4062769" y="6612463"/>
                </a:lnTo>
                <a:lnTo>
                  <a:pt x="4057008" y="6615979"/>
                </a:lnTo>
                <a:lnTo>
                  <a:pt x="4051529" y="6619774"/>
                </a:lnTo>
                <a:lnTo>
                  <a:pt x="4046996" y="6623746"/>
                </a:lnTo>
                <a:lnTo>
                  <a:pt x="4043412" y="6627891"/>
                </a:lnTo>
                <a:lnTo>
                  <a:pt x="4040669" y="6632879"/>
                </a:lnTo>
                <a:lnTo>
                  <a:pt x="4039542" y="6637934"/>
                </a:lnTo>
                <a:lnTo>
                  <a:pt x="4039642" y="6643446"/>
                </a:lnTo>
                <a:lnTo>
                  <a:pt x="4040479" y="6650466"/>
                </a:lnTo>
                <a:lnTo>
                  <a:pt x="4031170" y="6655846"/>
                </a:lnTo>
                <a:lnTo>
                  <a:pt x="4023197" y="6661014"/>
                </a:lnTo>
                <a:lnTo>
                  <a:pt x="4006233" y="6669560"/>
                </a:lnTo>
                <a:lnTo>
                  <a:pt x="3990604" y="6677893"/>
                </a:lnTo>
                <a:lnTo>
                  <a:pt x="3976521" y="6684680"/>
                </a:lnTo>
                <a:lnTo>
                  <a:pt x="3969041" y="6688793"/>
                </a:lnTo>
                <a:lnTo>
                  <a:pt x="3962226" y="6692802"/>
                </a:lnTo>
                <a:lnTo>
                  <a:pt x="3955693" y="6697091"/>
                </a:lnTo>
                <a:lnTo>
                  <a:pt x="3949440" y="6701660"/>
                </a:lnTo>
                <a:lnTo>
                  <a:pt x="3943362" y="6707177"/>
                </a:lnTo>
                <a:lnTo>
                  <a:pt x="3937459" y="6713641"/>
                </a:lnTo>
                <a:lnTo>
                  <a:pt x="3932889" y="6719894"/>
                </a:lnTo>
                <a:lnTo>
                  <a:pt x="3927442" y="6727586"/>
                </a:lnTo>
                <a:lnTo>
                  <a:pt x="3924144" y="6725834"/>
                </a:lnTo>
                <a:lnTo>
                  <a:pt x="3921231" y="6723695"/>
                </a:lnTo>
                <a:lnTo>
                  <a:pt x="3917827" y="6722610"/>
                </a:lnTo>
                <a:lnTo>
                  <a:pt x="3914809" y="6721138"/>
                </a:lnTo>
                <a:lnTo>
                  <a:pt x="3911299" y="6720720"/>
                </a:lnTo>
                <a:lnTo>
                  <a:pt x="3907789" y="6720302"/>
                </a:lnTo>
                <a:lnTo>
                  <a:pt x="3900732" y="6721747"/>
                </a:lnTo>
                <a:lnTo>
                  <a:pt x="3893183" y="6724246"/>
                </a:lnTo>
                <a:lnTo>
                  <a:pt x="3886193" y="6727307"/>
                </a:lnTo>
                <a:lnTo>
                  <a:pt x="3878606" y="6732088"/>
                </a:lnTo>
                <a:lnTo>
                  <a:pt x="3870914" y="6737536"/>
                </a:lnTo>
                <a:lnTo>
                  <a:pt x="3863114" y="6743651"/>
                </a:lnTo>
                <a:lnTo>
                  <a:pt x="3855876" y="6750328"/>
                </a:lnTo>
                <a:lnTo>
                  <a:pt x="3840629" y="6764453"/>
                </a:lnTo>
                <a:lnTo>
                  <a:pt x="3825556" y="6779527"/>
                </a:lnTo>
                <a:lnTo>
                  <a:pt x="3811256" y="6793827"/>
                </a:lnTo>
                <a:lnTo>
                  <a:pt x="3829087" y="6796198"/>
                </a:lnTo>
                <a:lnTo>
                  <a:pt x="3837055" y="6797210"/>
                </a:lnTo>
                <a:lnTo>
                  <a:pt x="3844954" y="6796605"/>
                </a:lnTo>
                <a:lnTo>
                  <a:pt x="3853627" y="6795228"/>
                </a:lnTo>
                <a:lnTo>
                  <a:pt x="3858295" y="6794488"/>
                </a:lnTo>
                <a:lnTo>
                  <a:pt x="3863177" y="6792412"/>
                </a:lnTo>
                <a:lnTo>
                  <a:pt x="3867953" y="6791004"/>
                </a:lnTo>
                <a:lnTo>
                  <a:pt x="3872940" y="6788262"/>
                </a:lnTo>
                <a:lnTo>
                  <a:pt x="3884742" y="6781511"/>
                </a:lnTo>
                <a:lnTo>
                  <a:pt x="3884773" y="6785407"/>
                </a:lnTo>
                <a:lnTo>
                  <a:pt x="3883752" y="6789795"/>
                </a:lnTo>
                <a:lnTo>
                  <a:pt x="3882554" y="6793239"/>
                </a:lnTo>
                <a:lnTo>
                  <a:pt x="3880305" y="6797171"/>
                </a:lnTo>
                <a:lnTo>
                  <a:pt x="3877774" y="6800825"/>
                </a:lnTo>
                <a:lnTo>
                  <a:pt x="3874857" y="6804865"/>
                </a:lnTo>
                <a:lnTo>
                  <a:pt x="3871764" y="6807957"/>
                </a:lnTo>
                <a:lnTo>
                  <a:pt x="3868111" y="6810487"/>
                </a:lnTo>
                <a:lnTo>
                  <a:pt x="3864739" y="6813299"/>
                </a:lnTo>
                <a:lnTo>
                  <a:pt x="3861752" y="6815724"/>
                </a:lnTo>
                <a:lnTo>
                  <a:pt x="3858312" y="6816920"/>
                </a:lnTo>
                <a:lnTo>
                  <a:pt x="3855151" y="6818396"/>
                </a:lnTo>
                <a:lnTo>
                  <a:pt x="3852482" y="6818821"/>
                </a:lnTo>
                <a:lnTo>
                  <a:pt x="3850587" y="6818471"/>
                </a:lnTo>
                <a:lnTo>
                  <a:pt x="3848692" y="6818122"/>
                </a:lnTo>
                <a:lnTo>
                  <a:pt x="3848061" y="6815946"/>
                </a:lnTo>
                <a:lnTo>
                  <a:pt x="3843529" y="6819918"/>
                </a:lnTo>
                <a:lnTo>
                  <a:pt x="3839945" y="6824063"/>
                </a:lnTo>
                <a:lnTo>
                  <a:pt x="3836816" y="6829437"/>
                </a:lnTo>
                <a:lnTo>
                  <a:pt x="3833687" y="6834811"/>
                </a:lnTo>
                <a:lnTo>
                  <a:pt x="3831506" y="6840359"/>
                </a:lnTo>
                <a:lnTo>
                  <a:pt x="3829219" y="6846574"/>
                </a:lnTo>
                <a:lnTo>
                  <a:pt x="3826252" y="6857999"/>
                </a:lnTo>
                <a:lnTo>
                  <a:pt x="2096174" y="6857999"/>
                </a:lnTo>
                <a:lnTo>
                  <a:pt x="2072242" y="6829609"/>
                </a:lnTo>
                <a:lnTo>
                  <a:pt x="2060811" y="6813540"/>
                </a:lnTo>
                <a:lnTo>
                  <a:pt x="2048995" y="6797858"/>
                </a:lnTo>
                <a:lnTo>
                  <a:pt x="2037670" y="6781123"/>
                </a:lnTo>
                <a:lnTo>
                  <a:pt x="2027399" y="6763896"/>
                </a:lnTo>
                <a:lnTo>
                  <a:pt x="2017796" y="6746561"/>
                </a:lnTo>
                <a:lnTo>
                  <a:pt x="2013661" y="6737789"/>
                </a:lnTo>
                <a:lnTo>
                  <a:pt x="2010019" y="6727962"/>
                </a:lnTo>
                <a:lnTo>
                  <a:pt x="2004174" y="6707431"/>
                </a:lnTo>
                <a:lnTo>
                  <a:pt x="2000716" y="6686195"/>
                </a:lnTo>
                <a:lnTo>
                  <a:pt x="1996540" y="6685883"/>
                </a:lnTo>
                <a:lnTo>
                  <a:pt x="1992150" y="6686905"/>
                </a:lnTo>
                <a:lnTo>
                  <a:pt x="1988884" y="6689050"/>
                </a:lnTo>
                <a:lnTo>
                  <a:pt x="1986004" y="6690807"/>
                </a:lnTo>
                <a:lnTo>
                  <a:pt x="1983299" y="6693512"/>
                </a:lnTo>
                <a:lnTo>
                  <a:pt x="1981821" y="6696673"/>
                </a:lnTo>
                <a:lnTo>
                  <a:pt x="1979571" y="6700607"/>
                </a:lnTo>
                <a:lnTo>
                  <a:pt x="1977988" y="6704435"/>
                </a:lnTo>
                <a:lnTo>
                  <a:pt x="1975769" y="6712265"/>
                </a:lnTo>
                <a:lnTo>
                  <a:pt x="1975165" y="6720164"/>
                </a:lnTo>
                <a:lnTo>
                  <a:pt x="1975614" y="6727571"/>
                </a:lnTo>
                <a:lnTo>
                  <a:pt x="1976876" y="6731923"/>
                </a:lnTo>
                <a:lnTo>
                  <a:pt x="1972000" y="6727820"/>
                </a:lnTo>
                <a:lnTo>
                  <a:pt x="1965371" y="6720418"/>
                </a:lnTo>
                <a:lnTo>
                  <a:pt x="1957620" y="6711895"/>
                </a:lnTo>
                <a:lnTo>
                  <a:pt x="1950186" y="6701370"/>
                </a:lnTo>
                <a:lnTo>
                  <a:pt x="1942965" y="6689510"/>
                </a:lnTo>
                <a:lnTo>
                  <a:pt x="1935744" y="6677651"/>
                </a:lnTo>
                <a:lnTo>
                  <a:pt x="1929470" y="6665967"/>
                </a:lnTo>
                <a:lnTo>
                  <a:pt x="1924706" y="6655018"/>
                </a:lnTo>
                <a:lnTo>
                  <a:pt x="1929344" y="6650380"/>
                </a:lnTo>
                <a:lnTo>
                  <a:pt x="1932717" y="6647569"/>
                </a:lnTo>
                <a:lnTo>
                  <a:pt x="1935491" y="6646478"/>
                </a:lnTo>
                <a:lnTo>
                  <a:pt x="1937105" y="6646546"/>
                </a:lnTo>
                <a:lnTo>
                  <a:pt x="1938440" y="6646334"/>
                </a:lnTo>
                <a:lnTo>
                  <a:pt x="1938789" y="6648231"/>
                </a:lnTo>
                <a:lnTo>
                  <a:pt x="1939874" y="6651635"/>
                </a:lnTo>
                <a:lnTo>
                  <a:pt x="1939694" y="6656866"/>
                </a:lnTo>
                <a:lnTo>
                  <a:pt x="1939657" y="6659147"/>
                </a:lnTo>
                <a:lnTo>
                  <a:pt x="1940568" y="6661604"/>
                </a:lnTo>
                <a:lnTo>
                  <a:pt x="1941691" y="6662727"/>
                </a:lnTo>
                <a:lnTo>
                  <a:pt x="1942812" y="6663848"/>
                </a:lnTo>
                <a:lnTo>
                  <a:pt x="1945481" y="6663425"/>
                </a:lnTo>
                <a:lnTo>
                  <a:pt x="1947975" y="6662054"/>
                </a:lnTo>
                <a:lnTo>
                  <a:pt x="1949908" y="6660121"/>
                </a:lnTo>
                <a:lnTo>
                  <a:pt x="1951278" y="6657628"/>
                </a:lnTo>
                <a:lnTo>
                  <a:pt x="1951983" y="6655240"/>
                </a:lnTo>
                <a:lnTo>
                  <a:pt x="1952406" y="6652571"/>
                </a:lnTo>
                <a:lnTo>
                  <a:pt x="1952057" y="6650676"/>
                </a:lnTo>
                <a:lnTo>
                  <a:pt x="1951427" y="6648499"/>
                </a:lnTo>
                <a:lnTo>
                  <a:pt x="1948552" y="6644079"/>
                </a:lnTo>
                <a:lnTo>
                  <a:pt x="1941749" y="6635730"/>
                </a:lnTo>
                <a:lnTo>
                  <a:pt x="1939541" y="6631204"/>
                </a:lnTo>
                <a:lnTo>
                  <a:pt x="1938525" y="6629414"/>
                </a:lnTo>
                <a:lnTo>
                  <a:pt x="1938561" y="6627132"/>
                </a:lnTo>
                <a:lnTo>
                  <a:pt x="1935438" y="6626327"/>
                </a:lnTo>
                <a:lnTo>
                  <a:pt x="1934771" y="6626434"/>
                </a:lnTo>
                <a:lnTo>
                  <a:pt x="1934385" y="6626819"/>
                </a:lnTo>
                <a:lnTo>
                  <a:pt x="1932066" y="6629139"/>
                </a:lnTo>
                <a:lnTo>
                  <a:pt x="1930413" y="6631352"/>
                </a:lnTo>
                <a:lnTo>
                  <a:pt x="1928549" y="6634899"/>
                </a:lnTo>
                <a:lnTo>
                  <a:pt x="1926125" y="6637886"/>
                </a:lnTo>
                <a:lnTo>
                  <a:pt x="1922822" y="6642311"/>
                </a:lnTo>
                <a:lnTo>
                  <a:pt x="1918782" y="6645229"/>
                </a:lnTo>
                <a:lnTo>
                  <a:pt x="1907531" y="6623929"/>
                </a:lnTo>
                <a:lnTo>
                  <a:pt x="1897896" y="6602699"/>
                </a:lnTo>
                <a:lnTo>
                  <a:pt x="1889208" y="6581642"/>
                </a:lnTo>
                <a:lnTo>
                  <a:pt x="1880133" y="6560975"/>
                </a:lnTo>
                <a:lnTo>
                  <a:pt x="1865321" y="6519106"/>
                </a:lnTo>
                <a:lnTo>
                  <a:pt x="1851736" y="6477695"/>
                </a:lnTo>
                <a:lnTo>
                  <a:pt x="1844557" y="6457374"/>
                </a:lnTo>
                <a:lnTo>
                  <a:pt x="1836992" y="6437441"/>
                </a:lnTo>
                <a:lnTo>
                  <a:pt x="1821194" y="6397680"/>
                </a:lnTo>
                <a:lnTo>
                  <a:pt x="1804942" y="6356691"/>
                </a:lnTo>
                <a:lnTo>
                  <a:pt x="1796920" y="6335530"/>
                </a:lnTo>
                <a:lnTo>
                  <a:pt x="1789392" y="6313315"/>
                </a:lnTo>
                <a:lnTo>
                  <a:pt x="1785316" y="6318514"/>
                </a:lnTo>
                <a:lnTo>
                  <a:pt x="1782187" y="6323887"/>
                </a:lnTo>
                <a:lnTo>
                  <a:pt x="1780005" y="6329436"/>
                </a:lnTo>
                <a:lnTo>
                  <a:pt x="1778210" y="6334598"/>
                </a:lnTo>
                <a:lnTo>
                  <a:pt x="1777082" y="6339655"/>
                </a:lnTo>
                <a:lnTo>
                  <a:pt x="1776515" y="6345272"/>
                </a:lnTo>
                <a:lnTo>
                  <a:pt x="1776336" y="6350503"/>
                </a:lnTo>
                <a:lnTo>
                  <a:pt x="1776717" y="6356295"/>
                </a:lnTo>
                <a:lnTo>
                  <a:pt x="1779026" y="6366333"/>
                </a:lnTo>
                <a:lnTo>
                  <a:pt x="1782562" y="6376827"/>
                </a:lnTo>
                <a:lnTo>
                  <a:pt x="1787045" y="6387495"/>
                </a:lnTo>
                <a:lnTo>
                  <a:pt x="1792197" y="6398056"/>
                </a:lnTo>
                <a:lnTo>
                  <a:pt x="1797559" y="6407285"/>
                </a:lnTo>
                <a:lnTo>
                  <a:pt x="1802256" y="6416618"/>
                </a:lnTo>
                <a:lnTo>
                  <a:pt x="1806284" y="6426059"/>
                </a:lnTo>
                <a:lnTo>
                  <a:pt x="1807826" y="6430691"/>
                </a:lnTo>
                <a:lnTo>
                  <a:pt x="1808032" y="6435535"/>
                </a:lnTo>
                <a:lnTo>
                  <a:pt x="1808625" y="6439993"/>
                </a:lnTo>
                <a:lnTo>
                  <a:pt x="1808936" y="6444171"/>
                </a:lnTo>
                <a:lnTo>
                  <a:pt x="1808195" y="6448841"/>
                </a:lnTo>
                <a:lnTo>
                  <a:pt x="1806507" y="6453334"/>
                </a:lnTo>
                <a:lnTo>
                  <a:pt x="1804538" y="6457549"/>
                </a:lnTo>
                <a:lnTo>
                  <a:pt x="1801900" y="6461870"/>
                </a:lnTo>
                <a:lnTo>
                  <a:pt x="1797930" y="6466402"/>
                </a:lnTo>
                <a:lnTo>
                  <a:pt x="1793292" y="6471039"/>
                </a:lnTo>
                <a:lnTo>
                  <a:pt x="1795722" y="6461875"/>
                </a:lnTo>
                <a:lnTo>
                  <a:pt x="1796993" y="6453869"/>
                </a:lnTo>
                <a:lnTo>
                  <a:pt x="1796717" y="6447411"/>
                </a:lnTo>
                <a:lnTo>
                  <a:pt x="1795669" y="6441725"/>
                </a:lnTo>
                <a:lnTo>
                  <a:pt x="1793568" y="6436531"/>
                </a:lnTo>
                <a:lnTo>
                  <a:pt x="1790974" y="6432390"/>
                </a:lnTo>
                <a:lnTo>
                  <a:pt x="1787992" y="6428638"/>
                </a:lnTo>
                <a:lnTo>
                  <a:pt x="1784625" y="6425271"/>
                </a:lnTo>
                <a:lnTo>
                  <a:pt x="1777224" y="6418641"/>
                </a:lnTo>
                <a:lnTo>
                  <a:pt x="1769716" y="6412680"/>
                </a:lnTo>
                <a:lnTo>
                  <a:pt x="1767684" y="6409100"/>
                </a:lnTo>
                <a:lnTo>
                  <a:pt x="1765089" y="6404961"/>
                </a:lnTo>
                <a:lnTo>
                  <a:pt x="1763549" y="6400328"/>
                </a:lnTo>
                <a:lnTo>
                  <a:pt x="1763449" y="6394817"/>
                </a:lnTo>
                <a:lnTo>
                  <a:pt x="1757932" y="6400895"/>
                </a:lnTo>
                <a:lnTo>
                  <a:pt x="1755189" y="6405882"/>
                </a:lnTo>
                <a:lnTo>
                  <a:pt x="1753675" y="6411325"/>
                </a:lnTo>
                <a:lnTo>
                  <a:pt x="1752827" y="6416662"/>
                </a:lnTo>
                <a:lnTo>
                  <a:pt x="1753034" y="6421506"/>
                </a:lnTo>
                <a:lnTo>
                  <a:pt x="1754856" y="6426419"/>
                </a:lnTo>
                <a:lnTo>
                  <a:pt x="1756888" y="6429998"/>
                </a:lnTo>
                <a:lnTo>
                  <a:pt x="1760044" y="6434700"/>
                </a:lnTo>
                <a:lnTo>
                  <a:pt x="1763411" y="6438067"/>
                </a:lnTo>
                <a:lnTo>
                  <a:pt x="1767058" y="6441714"/>
                </a:lnTo>
                <a:lnTo>
                  <a:pt x="1774953" y="6447289"/>
                </a:lnTo>
                <a:lnTo>
                  <a:pt x="1782004" y="6452023"/>
                </a:lnTo>
                <a:lnTo>
                  <a:pt x="1787198" y="6454124"/>
                </a:lnTo>
                <a:lnTo>
                  <a:pt x="1766682" y="6470711"/>
                </a:lnTo>
                <a:lnTo>
                  <a:pt x="1771071" y="6469690"/>
                </a:lnTo>
                <a:lnTo>
                  <a:pt x="1773740" y="6469267"/>
                </a:lnTo>
                <a:lnTo>
                  <a:pt x="1776408" y="6468842"/>
                </a:lnTo>
                <a:lnTo>
                  <a:pt x="1778583" y="6469473"/>
                </a:lnTo>
                <a:lnTo>
                  <a:pt x="1780479" y="6469822"/>
                </a:lnTo>
                <a:lnTo>
                  <a:pt x="1782268" y="6470839"/>
                </a:lnTo>
                <a:lnTo>
                  <a:pt x="1784969" y="6474312"/>
                </a:lnTo>
                <a:lnTo>
                  <a:pt x="1786229" y="6478663"/>
                </a:lnTo>
                <a:lnTo>
                  <a:pt x="1786611" y="6484455"/>
                </a:lnTo>
                <a:lnTo>
                  <a:pt x="1787055" y="6498042"/>
                </a:lnTo>
                <a:lnTo>
                  <a:pt x="1791693" y="6493404"/>
                </a:lnTo>
                <a:lnTo>
                  <a:pt x="1795558" y="6489539"/>
                </a:lnTo>
                <a:lnTo>
                  <a:pt x="1799491" y="6487288"/>
                </a:lnTo>
                <a:lnTo>
                  <a:pt x="1803706" y="6485318"/>
                </a:lnTo>
                <a:lnTo>
                  <a:pt x="1807920" y="6483349"/>
                </a:lnTo>
                <a:lnTo>
                  <a:pt x="1814416" y="6481342"/>
                </a:lnTo>
                <a:lnTo>
                  <a:pt x="1830956" y="6475465"/>
                </a:lnTo>
                <a:lnTo>
                  <a:pt x="1829723" y="6481189"/>
                </a:lnTo>
                <a:lnTo>
                  <a:pt x="1828594" y="6486244"/>
                </a:lnTo>
                <a:lnTo>
                  <a:pt x="1828415" y="6491476"/>
                </a:lnTo>
                <a:lnTo>
                  <a:pt x="1829007" y="6495933"/>
                </a:lnTo>
                <a:lnTo>
                  <a:pt x="1830267" y="6500285"/>
                </a:lnTo>
                <a:lnTo>
                  <a:pt x="1831633" y="6503970"/>
                </a:lnTo>
                <a:lnTo>
                  <a:pt x="1833698" y="6511446"/>
                </a:lnTo>
                <a:lnTo>
                  <a:pt x="1835450" y="6514744"/>
                </a:lnTo>
                <a:lnTo>
                  <a:pt x="1835868" y="6518254"/>
                </a:lnTo>
                <a:lnTo>
                  <a:pt x="1836286" y="6521765"/>
                </a:lnTo>
                <a:lnTo>
                  <a:pt x="1835757" y="6525100"/>
                </a:lnTo>
                <a:lnTo>
                  <a:pt x="1834174" y="6528928"/>
                </a:lnTo>
                <a:lnTo>
                  <a:pt x="1831362" y="6532301"/>
                </a:lnTo>
                <a:lnTo>
                  <a:pt x="1827111" y="6536552"/>
                </a:lnTo>
                <a:lnTo>
                  <a:pt x="1822579" y="6540523"/>
                </a:lnTo>
                <a:lnTo>
                  <a:pt x="1822680" y="6546034"/>
                </a:lnTo>
                <a:lnTo>
                  <a:pt x="1823939" y="6550387"/>
                </a:lnTo>
                <a:lnTo>
                  <a:pt x="1825798" y="6553019"/>
                </a:lnTo>
                <a:lnTo>
                  <a:pt x="1827481" y="6554702"/>
                </a:lnTo>
                <a:lnTo>
                  <a:pt x="1829832" y="6556279"/>
                </a:lnTo>
                <a:lnTo>
                  <a:pt x="1832394" y="6556522"/>
                </a:lnTo>
                <a:lnTo>
                  <a:pt x="1837239" y="6556729"/>
                </a:lnTo>
                <a:lnTo>
                  <a:pt x="1842751" y="6556829"/>
                </a:lnTo>
                <a:lnTo>
                  <a:pt x="1845312" y="6557074"/>
                </a:lnTo>
                <a:lnTo>
                  <a:pt x="1848050" y="6558264"/>
                </a:lnTo>
                <a:lnTo>
                  <a:pt x="1849734" y="6559948"/>
                </a:lnTo>
                <a:lnTo>
                  <a:pt x="1851205" y="6562967"/>
                </a:lnTo>
                <a:lnTo>
                  <a:pt x="1852572" y="6566650"/>
                </a:lnTo>
                <a:lnTo>
                  <a:pt x="1852953" y="6572442"/>
                </a:lnTo>
                <a:lnTo>
                  <a:pt x="1849861" y="6575534"/>
                </a:lnTo>
                <a:lnTo>
                  <a:pt x="1847541" y="6577854"/>
                </a:lnTo>
                <a:lnTo>
                  <a:pt x="1844942" y="6579891"/>
                </a:lnTo>
                <a:lnTo>
                  <a:pt x="1842835" y="6580876"/>
                </a:lnTo>
                <a:lnTo>
                  <a:pt x="1841008" y="6582143"/>
                </a:lnTo>
                <a:lnTo>
                  <a:pt x="1839779" y="6581687"/>
                </a:lnTo>
                <a:lnTo>
                  <a:pt x="1836550" y="6581549"/>
                </a:lnTo>
                <a:lnTo>
                  <a:pt x="1833040" y="6581131"/>
                </a:lnTo>
                <a:lnTo>
                  <a:pt x="1830864" y="6580500"/>
                </a:lnTo>
                <a:lnTo>
                  <a:pt x="1828862" y="6580819"/>
                </a:lnTo>
                <a:lnTo>
                  <a:pt x="1826756" y="6581803"/>
                </a:lnTo>
                <a:lnTo>
                  <a:pt x="1824649" y="6582788"/>
                </a:lnTo>
                <a:lnTo>
                  <a:pt x="1822435" y="6584440"/>
                </a:lnTo>
                <a:lnTo>
                  <a:pt x="1823097" y="6590514"/>
                </a:lnTo>
                <a:lnTo>
                  <a:pt x="1824114" y="6592302"/>
                </a:lnTo>
                <a:lnTo>
                  <a:pt x="1824743" y="6594478"/>
                </a:lnTo>
                <a:lnTo>
                  <a:pt x="1827762" y="6595950"/>
                </a:lnTo>
                <a:lnTo>
                  <a:pt x="1830498" y="6597141"/>
                </a:lnTo>
                <a:lnTo>
                  <a:pt x="1833623" y="6597945"/>
                </a:lnTo>
                <a:lnTo>
                  <a:pt x="1836465" y="6598470"/>
                </a:lnTo>
                <a:lnTo>
                  <a:pt x="1837937" y="6601488"/>
                </a:lnTo>
                <a:lnTo>
                  <a:pt x="1838954" y="6603277"/>
                </a:lnTo>
                <a:lnTo>
                  <a:pt x="1839477" y="6606121"/>
                </a:lnTo>
                <a:lnTo>
                  <a:pt x="1841235" y="6603240"/>
                </a:lnTo>
                <a:lnTo>
                  <a:pt x="1842501" y="6601413"/>
                </a:lnTo>
                <a:lnTo>
                  <a:pt x="1844190" y="6596919"/>
                </a:lnTo>
                <a:lnTo>
                  <a:pt x="1845461" y="6588913"/>
                </a:lnTo>
                <a:lnTo>
                  <a:pt x="1847044" y="6585085"/>
                </a:lnTo>
                <a:lnTo>
                  <a:pt x="1848309" y="6583259"/>
                </a:lnTo>
                <a:lnTo>
                  <a:pt x="1850066" y="6580379"/>
                </a:lnTo>
                <a:lnTo>
                  <a:pt x="1851999" y="6578446"/>
                </a:lnTo>
                <a:lnTo>
                  <a:pt x="1854704" y="6575741"/>
                </a:lnTo>
                <a:lnTo>
                  <a:pt x="1857866" y="6574264"/>
                </a:lnTo>
                <a:lnTo>
                  <a:pt x="1861799" y="6572013"/>
                </a:lnTo>
                <a:lnTo>
                  <a:pt x="1865288" y="6597146"/>
                </a:lnTo>
                <a:lnTo>
                  <a:pt x="1868120" y="6610028"/>
                </a:lnTo>
                <a:lnTo>
                  <a:pt x="1871620" y="6622803"/>
                </a:lnTo>
                <a:lnTo>
                  <a:pt x="1875998" y="6634136"/>
                </a:lnTo>
                <a:lnTo>
                  <a:pt x="1878380" y="6639612"/>
                </a:lnTo>
                <a:lnTo>
                  <a:pt x="1881149" y="6644700"/>
                </a:lnTo>
                <a:lnTo>
                  <a:pt x="1884691" y="6649014"/>
                </a:lnTo>
                <a:lnTo>
                  <a:pt x="1888339" y="6652662"/>
                </a:lnTo>
                <a:lnTo>
                  <a:pt x="1892654" y="6656205"/>
                </a:lnTo>
                <a:lnTo>
                  <a:pt x="1896900" y="6658131"/>
                </a:lnTo>
                <a:lnTo>
                  <a:pt x="1891738" y="6659926"/>
                </a:lnTo>
                <a:lnTo>
                  <a:pt x="1887910" y="6661509"/>
                </a:lnTo>
                <a:lnTo>
                  <a:pt x="1885977" y="6663442"/>
                </a:lnTo>
                <a:lnTo>
                  <a:pt x="1884325" y="6665655"/>
                </a:lnTo>
                <a:lnTo>
                  <a:pt x="1882462" y="6669203"/>
                </a:lnTo>
                <a:lnTo>
                  <a:pt x="1880318" y="6672469"/>
                </a:lnTo>
                <a:lnTo>
                  <a:pt x="1877014" y="6676895"/>
                </a:lnTo>
                <a:lnTo>
                  <a:pt x="1871216" y="6682693"/>
                </a:lnTo>
                <a:lnTo>
                  <a:pt x="1872687" y="6685711"/>
                </a:lnTo>
                <a:lnTo>
                  <a:pt x="1873318" y="6687886"/>
                </a:lnTo>
                <a:lnTo>
                  <a:pt x="1874721" y="6689289"/>
                </a:lnTo>
                <a:lnTo>
                  <a:pt x="1877178" y="6690200"/>
                </a:lnTo>
                <a:lnTo>
                  <a:pt x="1878124" y="6690375"/>
                </a:lnTo>
                <a:lnTo>
                  <a:pt x="1880407" y="6690337"/>
                </a:lnTo>
                <a:lnTo>
                  <a:pt x="1884516" y="6689035"/>
                </a:lnTo>
                <a:lnTo>
                  <a:pt x="1888905" y="6688013"/>
                </a:lnTo>
                <a:lnTo>
                  <a:pt x="1890625" y="6687415"/>
                </a:lnTo>
                <a:lnTo>
                  <a:pt x="1892521" y="6687764"/>
                </a:lnTo>
                <a:lnTo>
                  <a:pt x="1894417" y="6688113"/>
                </a:lnTo>
                <a:lnTo>
                  <a:pt x="1896100" y="6689796"/>
                </a:lnTo>
                <a:lnTo>
                  <a:pt x="1897010" y="6692254"/>
                </a:lnTo>
                <a:lnTo>
                  <a:pt x="1897428" y="6695764"/>
                </a:lnTo>
                <a:lnTo>
                  <a:pt x="1895882" y="6697310"/>
                </a:lnTo>
                <a:lnTo>
                  <a:pt x="1893495" y="6698014"/>
                </a:lnTo>
                <a:lnTo>
                  <a:pt x="1892546" y="6697839"/>
                </a:lnTo>
                <a:lnTo>
                  <a:pt x="1891038" y="6697104"/>
                </a:lnTo>
                <a:lnTo>
                  <a:pt x="1888618" y="6693911"/>
                </a:lnTo>
                <a:lnTo>
                  <a:pt x="1886093" y="6691386"/>
                </a:lnTo>
                <a:lnTo>
                  <a:pt x="1896247" y="6721637"/>
                </a:lnTo>
                <a:lnTo>
                  <a:pt x="1907281" y="6750450"/>
                </a:lnTo>
                <a:lnTo>
                  <a:pt x="1918420" y="6778594"/>
                </a:lnTo>
                <a:lnTo>
                  <a:pt x="1930438" y="6805298"/>
                </a:lnTo>
                <a:lnTo>
                  <a:pt x="1945440" y="6829579"/>
                </a:lnTo>
                <a:lnTo>
                  <a:pt x="1961218" y="6853086"/>
                </a:lnTo>
                <a:lnTo>
                  <a:pt x="1964706" y="6857999"/>
                </a:lnTo>
                <a:lnTo>
                  <a:pt x="1909765" y="6857999"/>
                </a:lnTo>
                <a:lnTo>
                  <a:pt x="1902244" y="6849767"/>
                </a:lnTo>
                <a:lnTo>
                  <a:pt x="1887727" y="6830612"/>
                </a:lnTo>
                <a:lnTo>
                  <a:pt x="1873984" y="6810685"/>
                </a:lnTo>
                <a:lnTo>
                  <a:pt x="1859572" y="6790862"/>
                </a:lnTo>
                <a:lnTo>
                  <a:pt x="1844881" y="6770759"/>
                </a:lnTo>
                <a:lnTo>
                  <a:pt x="1787834" y="6689751"/>
                </a:lnTo>
                <a:lnTo>
                  <a:pt x="1780788" y="6678840"/>
                </a:lnTo>
                <a:lnTo>
                  <a:pt x="1774022" y="6668209"/>
                </a:lnTo>
                <a:lnTo>
                  <a:pt x="1762210" y="6646349"/>
                </a:lnTo>
                <a:lnTo>
                  <a:pt x="1750892" y="6623434"/>
                </a:lnTo>
                <a:lnTo>
                  <a:pt x="1739466" y="6601187"/>
                </a:lnTo>
                <a:lnTo>
                  <a:pt x="1718163" y="6555148"/>
                </a:lnTo>
                <a:lnTo>
                  <a:pt x="1707898" y="6531741"/>
                </a:lnTo>
                <a:lnTo>
                  <a:pt x="1698299" y="6508229"/>
                </a:lnTo>
                <a:lnTo>
                  <a:pt x="1688981" y="6484998"/>
                </a:lnTo>
                <a:lnTo>
                  <a:pt x="1680156" y="6460712"/>
                </a:lnTo>
                <a:lnTo>
                  <a:pt x="1677218" y="6448498"/>
                </a:lnTo>
                <a:lnTo>
                  <a:pt x="1673718" y="6435723"/>
                </a:lnTo>
                <a:lnTo>
                  <a:pt x="1670780" y="6423509"/>
                </a:lnTo>
                <a:lnTo>
                  <a:pt x="1668334" y="6410242"/>
                </a:lnTo>
                <a:lnTo>
                  <a:pt x="1667074" y="6405889"/>
                </a:lnTo>
                <a:lnTo>
                  <a:pt x="1664655" y="6402696"/>
                </a:lnTo>
                <a:lnTo>
                  <a:pt x="1662691" y="6400732"/>
                </a:lnTo>
                <a:lnTo>
                  <a:pt x="1659954" y="6399542"/>
                </a:lnTo>
                <a:lnTo>
                  <a:pt x="1656618" y="6400070"/>
                </a:lnTo>
                <a:lnTo>
                  <a:pt x="1652228" y="6401092"/>
                </a:lnTo>
                <a:lnTo>
                  <a:pt x="1648189" y="6404010"/>
                </a:lnTo>
                <a:lnTo>
                  <a:pt x="1642709" y="6407806"/>
                </a:lnTo>
                <a:lnTo>
                  <a:pt x="1643001" y="6395730"/>
                </a:lnTo>
                <a:lnTo>
                  <a:pt x="1642345" y="6383478"/>
                </a:lnTo>
                <a:lnTo>
                  <a:pt x="1641969" y="6371508"/>
                </a:lnTo>
                <a:lnTo>
                  <a:pt x="1640540" y="6360029"/>
                </a:lnTo>
                <a:lnTo>
                  <a:pt x="1637787" y="6336406"/>
                </a:lnTo>
                <a:lnTo>
                  <a:pt x="1632927" y="6313768"/>
                </a:lnTo>
                <a:lnTo>
                  <a:pt x="1627681" y="6291515"/>
                </a:lnTo>
                <a:lnTo>
                  <a:pt x="1620433" y="6269580"/>
                </a:lnTo>
                <a:lnTo>
                  <a:pt x="1613746" y="6248207"/>
                </a:lnTo>
                <a:lnTo>
                  <a:pt x="1604673" y="6227537"/>
                </a:lnTo>
                <a:lnTo>
                  <a:pt x="1597600" y="6206551"/>
                </a:lnTo>
                <a:lnTo>
                  <a:pt x="1589753" y="6186336"/>
                </a:lnTo>
                <a:lnTo>
                  <a:pt x="1580854" y="6166615"/>
                </a:lnTo>
                <a:lnTo>
                  <a:pt x="1572234" y="6147175"/>
                </a:lnTo>
                <a:lnTo>
                  <a:pt x="1563125" y="6128787"/>
                </a:lnTo>
                <a:lnTo>
                  <a:pt x="1554081" y="6112016"/>
                </a:lnTo>
                <a:lnTo>
                  <a:pt x="1536170" y="6079418"/>
                </a:lnTo>
                <a:lnTo>
                  <a:pt x="1564480" y="6062894"/>
                </a:lnTo>
                <a:lnTo>
                  <a:pt x="1554522" y="6049843"/>
                </a:lnTo>
                <a:lnTo>
                  <a:pt x="1545055" y="6035739"/>
                </a:lnTo>
                <a:lnTo>
                  <a:pt x="1535802" y="6020300"/>
                </a:lnTo>
                <a:lnTo>
                  <a:pt x="1527426" y="6003422"/>
                </a:lnTo>
                <a:lnTo>
                  <a:pt x="1520596" y="5984997"/>
                </a:lnTo>
                <a:lnTo>
                  <a:pt x="1514328" y="5967135"/>
                </a:lnTo>
                <a:lnTo>
                  <a:pt x="1509325" y="5947445"/>
                </a:lnTo>
                <a:lnTo>
                  <a:pt x="1505094" y="5926982"/>
                </a:lnTo>
                <a:lnTo>
                  <a:pt x="1502199" y="5906307"/>
                </a:lnTo>
                <a:lnTo>
                  <a:pt x="1499304" y="5885633"/>
                </a:lnTo>
                <a:lnTo>
                  <a:pt x="1496513" y="5864292"/>
                </a:lnTo>
                <a:lnTo>
                  <a:pt x="1495233" y="5843685"/>
                </a:lnTo>
                <a:lnTo>
                  <a:pt x="1494444" y="5822026"/>
                </a:lnTo>
                <a:lnTo>
                  <a:pt x="1494110" y="5801595"/>
                </a:lnTo>
                <a:lnTo>
                  <a:pt x="1494164" y="5780778"/>
                </a:lnTo>
                <a:lnTo>
                  <a:pt x="1494954" y="5761469"/>
                </a:lnTo>
                <a:lnTo>
                  <a:pt x="1492741" y="5763121"/>
                </a:lnTo>
                <a:lnTo>
                  <a:pt x="1491195" y="5764667"/>
                </a:lnTo>
                <a:lnTo>
                  <a:pt x="1489929" y="5766494"/>
                </a:lnTo>
                <a:lnTo>
                  <a:pt x="1489892" y="5768775"/>
                </a:lnTo>
                <a:lnTo>
                  <a:pt x="1489257" y="5772777"/>
                </a:lnTo>
                <a:lnTo>
                  <a:pt x="1488796" y="5777728"/>
                </a:lnTo>
                <a:lnTo>
                  <a:pt x="1485397" y="5770464"/>
                </a:lnTo>
                <a:lnTo>
                  <a:pt x="1483158" y="5762040"/>
                </a:lnTo>
                <a:lnTo>
                  <a:pt x="1481411" y="5752565"/>
                </a:lnTo>
                <a:lnTo>
                  <a:pt x="1480051" y="5742700"/>
                </a:lnTo>
                <a:lnTo>
                  <a:pt x="1478595" y="5721146"/>
                </a:lnTo>
                <a:lnTo>
                  <a:pt x="1477525" y="5699207"/>
                </a:lnTo>
                <a:lnTo>
                  <a:pt x="1477043" y="5687904"/>
                </a:lnTo>
                <a:lnTo>
                  <a:pt x="1474736" y="5677865"/>
                </a:lnTo>
                <a:lnTo>
                  <a:pt x="1472534" y="5667160"/>
                </a:lnTo>
                <a:lnTo>
                  <a:pt x="1468679" y="5658669"/>
                </a:lnTo>
                <a:lnTo>
                  <a:pt x="1464545" y="5649895"/>
                </a:lnTo>
                <a:lnTo>
                  <a:pt x="1461563" y="5646142"/>
                </a:lnTo>
                <a:lnTo>
                  <a:pt x="1458583" y="5642388"/>
                </a:lnTo>
                <a:lnTo>
                  <a:pt x="1455110" y="5639688"/>
                </a:lnTo>
                <a:lnTo>
                  <a:pt x="1451356" y="5636707"/>
                </a:lnTo>
                <a:lnTo>
                  <a:pt x="1446830" y="5634499"/>
                </a:lnTo>
                <a:lnTo>
                  <a:pt x="1442302" y="5632292"/>
                </a:lnTo>
                <a:lnTo>
                  <a:pt x="1445114" y="5628919"/>
                </a:lnTo>
                <a:lnTo>
                  <a:pt x="1447819" y="5626214"/>
                </a:lnTo>
                <a:lnTo>
                  <a:pt x="1450033" y="5624562"/>
                </a:lnTo>
                <a:lnTo>
                  <a:pt x="1452141" y="5623577"/>
                </a:lnTo>
                <a:lnTo>
                  <a:pt x="1457652" y="5623677"/>
                </a:lnTo>
                <a:lnTo>
                  <a:pt x="1463550" y="5623391"/>
                </a:lnTo>
                <a:lnTo>
                  <a:pt x="1454904" y="5593876"/>
                </a:lnTo>
                <a:lnTo>
                  <a:pt x="1446297" y="5562077"/>
                </a:lnTo>
                <a:lnTo>
                  <a:pt x="1438356" y="5530173"/>
                </a:lnTo>
                <a:lnTo>
                  <a:pt x="1434438" y="5513887"/>
                </a:lnTo>
                <a:lnTo>
                  <a:pt x="1431468" y="5497777"/>
                </a:lnTo>
                <a:lnTo>
                  <a:pt x="1429164" y="5481561"/>
                </a:lnTo>
                <a:lnTo>
                  <a:pt x="1427143" y="5465623"/>
                </a:lnTo>
                <a:lnTo>
                  <a:pt x="1425788" y="5449582"/>
                </a:lnTo>
                <a:lnTo>
                  <a:pt x="1425169" y="5435050"/>
                </a:lnTo>
                <a:lnTo>
                  <a:pt x="1425603" y="5420024"/>
                </a:lnTo>
                <a:lnTo>
                  <a:pt x="1427160" y="5406120"/>
                </a:lnTo>
                <a:lnTo>
                  <a:pt x="1429558" y="5393059"/>
                </a:lnTo>
                <a:lnTo>
                  <a:pt x="1431458" y="5387230"/>
                </a:lnTo>
                <a:lnTo>
                  <a:pt x="1433465" y="5380735"/>
                </a:lnTo>
                <a:lnTo>
                  <a:pt x="1432767" y="5376943"/>
                </a:lnTo>
                <a:lnTo>
                  <a:pt x="1431470" y="5374873"/>
                </a:lnTo>
                <a:lnTo>
                  <a:pt x="1430347" y="5373750"/>
                </a:lnTo>
                <a:lnTo>
                  <a:pt x="1428626" y="5374349"/>
                </a:lnTo>
                <a:lnTo>
                  <a:pt x="1426520" y="5375334"/>
                </a:lnTo>
                <a:lnTo>
                  <a:pt x="1424693" y="5376599"/>
                </a:lnTo>
                <a:lnTo>
                  <a:pt x="1420828" y="5380464"/>
                </a:lnTo>
                <a:lnTo>
                  <a:pt x="1416858" y="5384996"/>
                </a:lnTo>
                <a:lnTo>
                  <a:pt x="1415311" y="5386543"/>
                </a:lnTo>
                <a:lnTo>
                  <a:pt x="1413485" y="5387807"/>
                </a:lnTo>
                <a:lnTo>
                  <a:pt x="1412818" y="5387913"/>
                </a:lnTo>
                <a:lnTo>
                  <a:pt x="1411695" y="5386791"/>
                </a:lnTo>
                <a:lnTo>
                  <a:pt x="1410959" y="5385282"/>
                </a:lnTo>
                <a:lnTo>
                  <a:pt x="1411102" y="5382333"/>
                </a:lnTo>
                <a:lnTo>
                  <a:pt x="1412659" y="5368430"/>
                </a:lnTo>
                <a:lnTo>
                  <a:pt x="1413337" y="5355967"/>
                </a:lnTo>
                <a:lnTo>
                  <a:pt x="1414508" y="5342450"/>
                </a:lnTo>
                <a:lnTo>
                  <a:pt x="1414624" y="5329427"/>
                </a:lnTo>
                <a:lnTo>
                  <a:pt x="1414074" y="5316507"/>
                </a:lnTo>
                <a:lnTo>
                  <a:pt x="1413242" y="5303309"/>
                </a:lnTo>
                <a:lnTo>
                  <a:pt x="1412411" y="5290110"/>
                </a:lnTo>
                <a:lnTo>
                  <a:pt x="1410808" y="5277684"/>
                </a:lnTo>
                <a:lnTo>
                  <a:pt x="1408748" y="5264030"/>
                </a:lnTo>
                <a:lnTo>
                  <a:pt x="1406583" y="5251043"/>
                </a:lnTo>
                <a:lnTo>
                  <a:pt x="1401024" y="5224613"/>
                </a:lnTo>
                <a:lnTo>
                  <a:pt x="1393289" y="5197554"/>
                </a:lnTo>
                <a:lnTo>
                  <a:pt x="1383553" y="5170812"/>
                </a:lnTo>
                <a:lnTo>
                  <a:pt x="1383617" y="5178605"/>
                </a:lnTo>
                <a:lnTo>
                  <a:pt x="1383575" y="5187065"/>
                </a:lnTo>
                <a:lnTo>
                  <a:pt x="1382330" y="5205146"/>
                </a:lnTo>
                <a:lnTo>
                  <a:pt x="1379258" y="5224492"/>
                </a:lnTo>
                <a:lnTo>
                  <a:pt x="1376363" y="5244785"/>
                </a:lnTo>
                <a:lnTo>
                  <a:pt x="1368357" y="5287024"/>
                </a:lnTo>
                <a:lnTo>
                  <a:pt x="1359752" y="5330984"/>
                </a:lnTo>
                <a:lnTo>
                  <a:pt x="1357030" y="5352225"/>
                </a:lnTo>
                <a:lnTo>
                  <a:pt x="1355152" y="5374307"/>
                </a:lnTo>
                <a:lnTo>
                  <a:pt x="1354431" y="5395231"/>
                </a:lnTo>
                <a:lnTo>
                  <a:pt x="1354203" y="5415101"/>
                </a:lnTo>
                <a:lnTo>
                  <a:pt x="1355176" y="5425351"/>
                </a:lnTo>
                <a:lnTo>
                  <a:pt x="1356256" y="5434934"/>
                </a:lnTo>
                <a:lnTo>
                  <a:pt x="1358110" y="5443743"/>
                </a:lnTo>
                <a:lnTo>
                  <a:pt x="1360243" y="5452834"/>
                </a:lnTo>
                <a:lnTo>
                  <a:pt x="1362763" y="5461538"/>
                </a:lnTo>
                <a:lnTo>
                  <a:pt x="1365283" y="5470242"/>
                </a:lnTo>
                <a:lnTo>
                  <a:pt x="1369243" y="5478068"/>
                </a:lnTo>
                <a:lnTo>
                  <a:pt x="1373309" y="5485225"/>
                </a:lnTo>
                <a:lnTo>
                  <a:pt x="1369407" y="5491371"/>
                </a:lnTo>
                <a:lnTo>
                  <a:pt x="1365542" y="5495236"/>
                </a:lnTo>
                <a:lnTo>
                  <a:pt x="1362170" y="5498049"/>
                </a:lnTo>
                <a:lnTo>
                  <a:pt x="1359115" y="5498857"/>
                </a:lnTo>
                <a:lnTo>
                  <a:pt x="1355990" y="5498053"/>
                </a:lnTo>
                <a:lnTo>
                  <a:pt x="1353254" y="5496863"/>
                </a:lnTo>
                <a:lnTo>
                  <a:pt x="1351009" y="5494618"/>
                </a:lnTo>
                <a:lnTo>
                  <a:pt x="1348484" y="5492093"/>
                </a:lnTo>
                <a:lnTo>
                  <a:pt x="1343433" y="5487042"/>
                </a:lnTo>
                <a:lnTo>
                  <a:pt x="1339855" y="5485008"/>
                </a:lnTo>
                <a:lnTo>
                  <a:pt x="1336942" y="5482869"/>
                </a:lnTo>
                <a:lnTo>
                  <a:pt x="1333644" y="5481118"/>
                </a:lnTo>
                <a:lnTo>
                  <a:pt x="1330133" y="5480699"/>
                </a:lnTo>
                <a:lnTo>
                  <a:pt x="1325744" y="5481721"/>
                </a:lnTo>
                <a:lnTo>
                  <a:pt x="1321530" y="5483691"/>
                </a:lnTo>
                <a:lnTo>
                  <a:pt x="1322927" y="5491272"/>
                </a:lnTo>
                <a:lnTo>
                  <a:pt x="1324992" y="5498748"/>
                </a:lnTo>
                <a:lnTo>
                  <a:pt x="1330281" y="5512539"/>
                </a:lnTo>
                <a:lnTo>
                  <a:pt x="1335850" y="5526613"/>
                </a:lnTo>
                <a:lnTo>
                  <a:pt x="1342965" y="5539139"/>
                </a:lnTo>
                <a:lnTo>
                  <a:pt x="1358143" y="5564367"/>
                </a:lnTo>
                <a:lnTo>
                  <a:pt x="1365646" y="5576506"/>
                </a:lnTo>
                <a:lnTo>
                  <a:pt x="1373323" y="5589594"/>
                </a:lnTo>
                <a:lnTo>
                  <a:pt x="1380053" y="5602507"/>
                </a:lnTo>
                <a:lnTo>
                  <a:pt x="1385340" y="5616299"/>
                </a:lnTo>
                <a:lnTo>
                  <a:pt x="1390137" y="5631144"/>
                </a:lnTo>
                <a:lnTo>
                  <a:pt x="1392027" y="5637672"/>
                </a:lnTo>
                <a:lnTo>
                  <a:pt x="1392652" y="5646026"/>
                </a:lnTo>
                <a:lnTo>
                  <a:pt x="1393663" y="5653994"/>
                </a:lnTo>
                <a:lnTo>
                  <a:pt x="1393621" y="5662454"/>
                </a:lnTo>
                <a:lnTo>
                  <a:pt x="1394245" y="5670810"/>
                </a:lnTo>
                <a:lnTo>
                  <a:pt x="1392868" y="5679482"/>
                </a:lnTo>
                <a:lnTo>
                  <a:pt x="1391386" y="5688820"/>
                </a:lnTo>
                <a:lnTo>
                  <a:pt x="1389517" y="5698547"/>
                </a:lnTo>
                <a:lnTo>
                  <a:pt x="1386981" y="5708379"/>
                </a:lnTo>
                <a:lnTo>
                  <a:pt x="1383005" y="5719089"/>
                </a:lnTo>
                <a:lnTo>
                  <a:pt x="1383264" y="5703115"/>
                </a:lnTo>
                <a:lnTo>
                  <a:pt x="1383174" y="5685248"/>
                </a:lnTo>
                <a:lnTo>
                  <a:pt x="1381882" y="5676999"/>
                </a:lnTo>
                <a:lnTo>
                  <a:pt x="1381363" y="5667978"/>
                </a:lnTo>
                <a:lnTo>
                  <a:pt x="1379124" y="5659554"/>
                </a:lnTo>
                <a:lnTo>
                  <a:pt x="1377446" y="5651691"/>
                </a:lnTo>
                <a:lnTo>
                  <a:pt x="1374328" y="5644708"/>
                </a:lnTo>
                <a:lnTo>
                  <a:pt x="1370929" y="5637445"/>
                </a:lnTo>
                <a:lnTo>
                  <a:pt x="1367319" y="5631515"/>
                </a:lnTo>
                <a:lnTo>
                  <a:pt x="1362549" y="5626745"/>
                </a:lnTo>
                <a:lnTo>
                  <a:pt x="1357004" y="5622747"/>
                </a:lnTo>
                <a:lnTo>
                  <a:pt x="1350970" y="5619803"/>
                </a:lnTo>
                <a:lnTo>
                  <a:pt x="1344442" y="5617914"/>
                </a:lnTo>
                <a:lnTo>
                  <a:pt x="1341212" y="5617777"/>
                </a:lnTo>
                <a:lnTo>
                  <a:pt x="1337315" y="5617745"/>
                </a:lnTo>
                <a:lnTo>
                  <a:pt x="1340831" y="5611985"/>
                </a:lnTo>
                <a:lnTo>
                  <a:pt x="1342345" y="5606541"/>
                </a:lnTo>
                <a:lnTo>
                  <a:pt x="1343192" y="5601204"/>
                </a:lnTo>
                <a:lnTo>
                  <a:pt x="1344040" y="5595868"/>
                </a:lnTo>
                <a:lnTo>
                  <a:pt x="1343447" y="5591409"/>
                </a:lnTo>
                <a:lnTo>
                  <a:pt x="1342854" y="5586952"/>
                </a:lnTo>
                <a:lnTo>
                  <a:pt x="1340440" y="5577581"/>
                </a:lnTo>
                <a:lnTo>
                  <a:pt x="1337078" y="5568036"/>
                </a:lnTo>
                <a:lnTo>
                  <a:pt x="1334769" y="5557997"/>
                </a:lnTo>
                <a:lnTo>
                  <a:pt x="1333335" y="5552698"/>
                </a:lnTo>
                <a:lnTo>
                  <a:pt x="1332181" y="5547678"/>
                </a:lnTo>
                <a:lnTo>
                  <a:pt x="1331906" y="5541220"/>
                </a:lnTo>
                <a:lnTo>
                  <a:pt x="1332473" y="5535602"/>
                </a:lnTo>
                <a:lnTo>
                  <a:pt x="1324213" y="5546667"/>
                </a:lnTo>
                <a:lnTo>
                  <a:pt x="1321576" y="5550988"/>
                </a:lnTo>
                <a:lnTo>
                  <a:pt x="1318834" y="5555975"/>
                </a:lnTo>
                <a:lnTo>
                  <a:pt x="1316758" y="5560857"/>
                </a:lnTo>
                <a:lnTo>
                  <a:pt x="1315561" y="5564297"/>
                </a:lnTo>
                <a:lnTo>
                  <a:pt x="1313517" y="5573076"/>
                </a:lnTo>
                <a:lnTo>
                  <a:pt x="1313406" y="5579922"/>
                </a:lnTo>
                <a:lnTo>
                  <a:pt x="1313963" y="5586661"/>
                </a:lnTo>
                <a:lnTo>
                  <a:pt x="1315853" y="5593188"/>
                </a:lnTo>
                <a:lnTo>
                  <a:pt x="1317637" y="5600385"/>
                </a:lnTo>
                <a:lnTo>
                  <a:pt x="1322258" y="5614283"/>
                </a:lnTo>
                <a:lnTo>
                  <a:pt x="1324323" y="5621758"/>
                </a:lnTo>
                <a:lnTo>
                  <a:pt x="1325614" y="5630007"/>
                </a:lnTo>
                <a:lnTo>
                  <a:pt x="1325747" y="5639414"/>
                </a:lnTo>
                <a:lnTo>
                  <a:pt x="1325387" y="5649876"/>
                </a:lnTo>
                <a:lnTo>
                  <a:pt x="1323586" y="5661218"/>
                </a:lnTo>
                <a:lnTo>
                  <a:pt x="1321580" y="5667714"/>
                </a:lnTo>
                <a:lnTo>
                  <a:pt x="1318625" y="5674035"/>
                </a:lnTo>
                <a:lnTo>
                  <a:pt x="1304648" y="5680155"/>
                </a:lnTo>
                <a:lnTo>
                  <a:pt x="1300857" y="5679456"/>
                </a:lnTo>
                <a:lnTo>
                  <a:pt x="1300016" y="5678615"/>
                </a:lnTo>
                <a:lnTo>
                  <a:pt x="1299735" y="5678334"/>
                </a:lnTo>
                <a:lnTo>
                  <a:pt x="1299840" y="5677667"/>
                </a:lnTo>
                <a:lnTo>
                  <a:pt x="1300226" y="5677281"/>
                </a:lnTo>
                <a:lnTo>
                  <a:pt x="1302826" y="5675242"/>
                </a:lnTo>
                <a:lnTo>
                  <a:pt x="1306200" y="5672431"/>
                </a:lnTo>
                <a:lnTo>
                  <a:pt x="1310027" y="5670848"/>
                </a:lnTo>
                <a:lnTo>
                  <a:pt x="1318350" y="5667576"/>
                </a:lnTo>
                <a:lnTo>
                  <a:pt x="1313167" y="5653117"/>
                </a:lnTo>
                <a:lnTo>
                  <a:pt x="1308196" y="5637323"/>
                </a:lnTo>
                <a:lnTo>
                  <a:pt x="1303997" y="5620758"/>
                </a:lnTo>
                <a:lnTo>
                  <a:pt x="1299732" y="5602577"/>
                </a:lnTo>
                <a:lnTo>
                  <a:pt x="1290530" y="5566321"/>
                </a:lnTo>
                <a:lnTo>
                  <a:pt x="1285807" y="5546912"/>
                </a:lnTo>
                <a:lnTo>
                  <a:pt x="1280138" y="5527328"/>
                </a:lnTo>
                <a:lnTo>
                  <a:pt x="1277257" y="5529086"/>
                </a:lnTo>
                <a:lnTo>
                  <a:pt x="1274552" y="5531790"/>
                </a:lnTo>
                <a:lnTo>
                  <a:pt x="1270089" y="5537376"/>
                </a:lnTo>
                <a:lnTo>
                  <a:pt x="1266853" y="5543418"/>
                </a:lnTo>
                <a:lnTo>
                  <a:pt x="1264180" y="5550020"/>
                </a:lnTo>
                <a:lnTo>
                  <a:pt x="1262067" y="5557183"/>
                </a:lnTo>
                <a:lnTo>
                  <a:pt x="1261570" y="5564415"/>
                </a:lnTo>
                <a:lnTo>
                  <a:pt x="1261071" y="5571648"/>
                </a:lnTo>
                <a:lnTo>
                  <a:pt x="1261521" y="5579055"/>
                </a:lnTo>
                <a:lnTo>
                  <a:pt x="1262533" y="5587022"/>
                </a:lnTo>
                <a:lnTo>
                  <a:pt x="1264317" y="5594217"/>
                </a:lnTo>
                <a:lnTo>
                  <a:pt x="1265714" y="5601799"/>
                </a:lnTo>
                <a:lnTo>
                  <a:pt x="1268165" y="5608888"/>
                </a:lnTo>
                <a:lnTo>
                  <a:pt x="1273561" y="5622013"/>
                </a:lnTo>
                <a:lnTo>
                  <a:pt x="1279167" y="5633803"/>
                </a:lnTo>
                <a:lnTo>
                  <a:pt x="1275937" y="5633666"/>
                </a:lnTo>
                <a:lnTo>
                  <a:pt x="1273481" y="5632754"/>
                </a:lnTo>
                <a:lnTo>
                  <a:pt x="1268006" y="5630373"/>
                </a:lnTo>
                <a:lnTo>
                  <a:pt x="1265550" y="5629462"/>
                </a:lnTo>
                <a:lnTo>
                  <a:pt x="1263200" y="5627884"/>
                </a:lnTo>
                <a:lnTo>
                  <a:pt x="1260250" y="5628028"/>
                </a:lnTo>
                <a:lnTo>
                  <a:pt x="1256353" y="5627996"/>
                </a:lnTo>
                <a:lnTo>
                  <a:pt x="1256348" y="5634174"/>
                </a:lnTo>
                <a:lnTo>
                  <a:pt x="1256167" y="5639406"/>
                </a:lnTo>
                <a:lnTo>
                  <a:pt x="1256867" y="5643196"/>
                </a:lnTo>
                <a:lnTo>
                  <a:pt x="1258725" y="5645827"/>
                </a:lnTo>
                <a:lnTo>
                  <a:pt x="1260583" y="5648459"/>
                </a:lnTo>
                <a:lnTo>
                  <a:pt x="1263214" y="5650317"/>
                </a:lnTo>
                <a:lnTo>
                  <a:pt x="1268303" y="5653086"/>
                </a:lnTo>
                <a:lnTo>
                  <a:pt x="1273776" y="5655468"/>
                </a:lnTo>
                <a:lnTo>
                  <a:pt x="1276408" y="5657326"/>
                </a:lnTo>
                <a:lnTo>
                  <a:pt x="1278373" y="5659291"/>
                </a:lnTo>
                <a:lnTo>
                  <a:pt x="1280230" y="5661922"/>
                </a:lnTo>
                <a:lnTo>
                  <a:pt x="1281316" y="5665326"/>
                </a:lnTo>
                <a:lnTo>
                  <a:pt x="1282014" y="5669117"/>
                </a:lnTo>
                <a:lnTo>
                  <a:pt x="1282009" y="5675295"/>
                </a:lnTo>
                <a:lnTo>
                  <a:pt x="1277938" y="5674316"/>
                </a:lnTo>
                <a:lnTo>
                  <a:pt x="1273760" y="5674004"/>
                </a:lnTo>
                <a:lnTo>
                  <a:pt x="1269795" y="5672357"/>
                </a:lnTo>
                <a:lnTo>
                  <a:pt x="1266497" y="5670604"/>
                </a:lnTo>
                <a:lnTo>
                  <a:pt x="1260286" y="5666714"/>
                </a:lnTo>
                <a:lnTo>
                  <a:pt x="1254674" y="5661102"/>
                </a:lnTo>
                <a:lnTo>
                  <a:pt x="1250222" y="5654330"/>
                </a:lnTo>
                <a:lnTo>
                  <a:pt x="1246648" y="5646118"/>
                </a:lnTo>
                <a:lnTo>
                  <a:pt x="1243847" y="5637134"/>
                </a:lnTo>
                <a:lnTo>
                  <a:pt x="1241646" y="5626429"/>
                </a:lnTo>
                <a:lnTo>
                  <a:pt x="1239956" y="5630924"/>
                </a:lnTo>
                <a:lnTo>
                  <a:pt x="1237987" y="5635139"/>
                </a:lnTo>
                <a:lnTo>
                  <a:pt x="1236049" y="5643249"/>
                </a:lnTo>
                <a:lnTo>
                  <a:pt x="1235446" y="5651148"/>
                </a:lnTo>
                <a:lnTo>
                  <a:pt x="1236001" y="5657889"/>
                </a:lnTo>
                <a:lnTo>
                  <a:pt x="1237505" y="5664803"/>
                </a:lnTo>
                <a:lnTo>
                  <a:pt x="1240835" y="5670452"/>
                </a:lnTo>
                <a:lnTo>
                  <a:pt x="1247844" y="5683645"/>
                </a:lnTo>
                <a:lnTo>
                  <a:pt x="1255134" y="5697120"/>
                </a:lnTo>
                <a:lnTo>
                  <a:pt x="1258147" y="5704770"/>
                </a:lnTo>
                <a:lnTo>
                  <a:pt x="1261826" y="5712314"/>
                </a:lnTo>
                <a:lnTo>
                  <a:pt x="1264346" y="5721018"/>
                </a:lnTo>
                <a:lnTo>
                  <a:pt x="1266375" y="5730775"/>
                </a:lnTo>
                <a:lnTo>
                  <a:pt x="1266575" y="5741799"/>
                </a:lnTo>
                <a:lnTo>
                  <a:pt x="1266002" y="5753595"/>
                </a:lnTo>
                <a:lnTo>
                  <a:pt x="1260910" y="5757004"/>
                </a:lnTo>
                <a:lnTo>
                  <a:pt x="1257219" y="5761817"/>
                </a:lnTo>
                <a:lnTo>
                  <a:pt x="1253248" y="5766349"/>
                </a:lnTo>
                <a:lnTo>
                  <a:pt x="1250506" y="5771335"/>
                </a:lnTo>
                <a:lnTo>
                  <a:pt x="1248150" y="5775937"/>
                </a:lnTo>
                <a:lnTo>
                  <a:pt x="1247022" y="5780994"/>
                </a:lnTo>
                <a:lnTo>
                  <a:pt x="1245895" y="5786049"/>
                </a:lnTo>
                <a:lnTo>
                  <a:pt x="1245048" y="5791386"/>
                </a:lnTo>
                <a:lnTo>
                  <a:pt x="1245148" y="5796897"/>
                </a:lnTo>
                <a:lnTo>
                  <a:pt x="1245634" y="5802022"/>
                </a:lnTo>
                <a:lnTo>
                  <a:pt x="1247451" y="5813113"/>
                </a:lnTo>
                <a:lnTo>
                  <a:pt x="1249759" y="5823153"/>
                </a:lnTo>
                <a:lnTo>
                  <a:pt x="1253400" y="5832979"/>
                </a:lnTo>
                <a:lnTo>
                  <a:pt x="1243743" y="5836463"/>
                </a:lnTo>
                <a:lnTo>
                  <a:pt x="1240022" y="5837378"/>
                </a:lnTo>
                <a:lnTo>
                  <a:pt x="1236300" y="5838294"/>
                </a:lnTo>
                <a:lnTo>
                  <a:pt x="1233631" y="5838719"/>
                </a:lnTo>
                <a:lnTo>
                  <a:pt x="1231456" y="5838088"/>
                </a:lnTo>
                <a:lnTo>
                  <a:pt x="1228613" y="5837564"/>
                </a:lnTo>
                <a:lnTo>
                  <a:pt x="1227210" y="5836162"/>
                </a:lnTo>
                <a:lnTo>
                  <a:pt x="1226087" y="5835039"/>
                </a:lnTo>
                <a:lnTo>
                  <a:pt x="1224684" y="5833636"/>
                </a:lnTo>
                <a:lnTo>
                  <a:pt x="1223425" y="5829283"/>
                </a:lnTo>
                <a:lnTo>
                  <a:pt x="1223990" y="5823666"/>
                </a:lnTo>
                <a:lnTo>
                  <a:pt x="1224838" y="5818330"/>
                </a:lnTo>
                <a:lnTo>
                  <a:pt x="1227231" y="5811447"/>
                </a:lnTo>
                <a:lnTo>
                  <a:pt x="1229624" y="5804565"/>
                </a:lnTo>
                <a:lnTo>
                  <a:pt x="1235359" y="5790973"/>
                </a:lnTo>
                <a:lnTo>
                  <a:pt x="1245312" y="5769235"/>
                </a:lnTo>
                <a:lnTo>
                  <a:pt x="1242475" y="5762532"/>
                </a:lnTo>
                <a:lnTo>
                  <a:pt x="1239531" y="5756496"/>
                </a:lnTo>
                <a:lnTo>
                  <a:pt x="1237254" y="5750355"/>
                </a:lnTo>
                <a:lnTo>
                  <a:pt x="1236312" y="5744001"/>
                </a:lnTo>
                <a:lnTo>
                  <a:pt x="1234602" y="5732242"/>
                </a:lnTo>
                <a:lnTo>
                  <a:pt x="1234507" y="5720552"/>
                </a:lnTo>
                <a:lnTo>
                  <a:pt x="1233464" y="5708688"/>
                </a:lnTo>
                <a:lnTo>
                  <a:pt x="1233194" y="5696050"/>
                </a:lnTo>
                <a:lnTo>
                  <a:pt x="1232189" y="5681903"/>
                </a:lnTo>
                <a:lnTo>
                  <a:pt x="1229393" y="5666740"/>
                </a:lnTo>
                <a:lnTo>
                  <a:pt x="1228763" y="5664564"/>
                </a:lnTo>
                <a:lnTo>
                  <a:pt x="1227641" y="5663442"/>
                </a:lnTo>
                <a:lnTo>
                  <a:pt x="1226588" y="5663934"/>
                </a:lnTo>
                <a:lnTo>
                  <a:pt x="1225533" y="5664427"/>
                </a:lnTo>
                <a:lnTo>
                  <a:pt x="1224374" y="5665587"/>
                </a:lnTo>
                <a:lnTo>
                  <a:pt x="1223215" y="5666746"/>
                </a:lnTo>
                <a:lnTo>
                  <a:pt x="1222230" y="5668853"/>
                </a:lnTo>
                <a:lnTo>
                  <a:pt x="1222124" y="5669520"/>
                </a:lnTo>
                <a:lnTo>
                  <a:pt x="1221817" y="5659165"/>
                </a:lnTo>
                <a:lnTo>
                  <a:pt x="1221791" y="5649089"/>
                </a:lnTo>
                <a:lnTo>
                  <a:pt x="1223555" y="5640031"/>
                </a:lnTo>
                <a:lnTo>
                  <a:pt x="1226053" y="5632481"/>
                </a:lnTo>
                <a:lnTo>
                  <a:pt x="1228833" y="5625211"/>
                </a:lnTo>
                <a:lnTo>
                  <a:pt x="1231226" y="5618329"/>
                </a:lnTo>
                <a:lnTo>
                  <a:pt x="1237521" y="5605300"/>
                </a:lnTo>
                <a:lnTo>
                  <a:pt x="1240300" y="5598030"/>
                </a:lnTo>
                <a:lnTo>
                  <a:pt x="1242414" y="5590866"/>
                </a:lnTo>
                <a:lnTo>
                  <a:pt x="1244457" y="5582089"/>
                </a:lnTo>
                <a:lnTo>
                  <a:pt x="1244992" y="5572575"/>
                </a:lnTo>
                <a:lnTo>
                  <a:pt x="1244580" y="5562885"/>
                </a:lnTo>
                <a:lnTo>
                  <a:pt x="1242870" y="5551126"/>
                </a:lnTo>
                <a:lnTo>
                  <a:pt x="1239757" y="5537965"/>
                </a:lnTo>
                <a:lnTo>
                  <a:pt x="1235452" y="5522066"/>
                </a:lnTo>
                <a:lnTo>
                  <a:pt x="1229269" y="5528249"/>
                </a:lnTo>
                <a:lnTo>
                  <a:pt x="1225086" y="5534116"/>
                </a:lnTo>
                <a:lnTo>
                  <a:pt x="1221851" y="5540157"/>
                </a:lnTo>
                <a:lnTo>
                  <a:pt x="1219002" y="5545811"/>
                </a:lnTo>
                <a:lnTo>
                  <a:pt x="1217769" y="5551535"/>
                </a:lnTo>
                <a:lnTo>
                  <a:pt x="1217483" y="5557433"/>
                </a:lnTo>
                <a:lnTo>
                  <a:pt x="1216529" y="5563437"/>
                </a:lnTo>
                <a:lnTo>
                  <a:pt x="1216630" y="5568949"/>
                </a:lnTo>
                <a:lnTo>
                  <a:pt x="1216901" y="5581585"/>
                </a:lnTo>
                <a:lnTo>
                  <a:pt x="1217450" y="5594505"/>
                </a:lnTo>
                <a:lnTo>
                  <a:pt x="1217339" y="5601349"/>
                </a:lnTo>
                <a:lnTo>
                  <a:pt x="1215894" y="5608407"/>
                </a:lnTo>
                <a:lnTo>
                  <a:pt x="1214729" y="5615745"/>
                </a:lnTo>
                <a:lnTo>
                  <a:pt x="1211843" y="5623682"/>
                </a:lnTo>
                <a:lnTo>
                  <a:pt x="1208259" y="5627827"/>
                </a:lnTo>
                <a:lnTo>
                  <a:pt x="1204113" y="5631412"/>
                </a:lnTo>
                <a:lnTo>
                  <a:pt x="1194594" y="5638125"/>
                </a:lnTo>
                <a:lnTo>
                  <a:pt x="1184514" y="5644277"/>
                </a:lnTo>
                <a:lnTo>
                  <a:pt x="1180368" y="5647861"/>
                </a:lnTo>
                <a:lnTo>
                  <a:pt x="1176783" y="5652007"/>
                </a:lnTo>
                <a:lnTo>
                  <a:pt x="1176391" y="5658572"/>
                </a:lnTo>
                <a:lnTo>
                  <a:pt x="1176280" y="5665418"/>
                </a:lnTo>
                <a:lnTo>
                  <a:pt x="1177223" y="5671771"/>
                </a:lnTo>
                <a:lnTo>
                  <a:pt x="1178832" y="5678019"/>
                </a:lnTo>
                <a:lnTo>
                  <a:pt x="1182892" y="5691355"/>
                </a:lnTo>
                <a:lnTo>
                  <a:pt x="1186953" y="5704692"/>
                </a:lnTo>
                <a:lnTo>
                  <a:pt x="1190347" y="5718134"/>
                </a:lnTo>
                <a:lnTo>
                  <a:pt x="1191570" y="5724767"/>
                </a:lnTo>
                <a:lnTo>
                  <a:pt x="1191845" y="5731227"/>
                </a:lnTo>
                <a:lnTo>
                  <a:pt x="1191453" y="5737792"/>
                </a:lnTo>
                <a:lnTo>
                  <a:pt x="1189727" y="5744569"/>
                </a:lnTo>
                <a:lnTo>
                  <a:pt x="1187545" y="5750118"/>
                </a:lnTo>
                <a:lnTo>
                  <a:pt x="1183818" y="5757212"/>
                </a:lnTo>
                <a:lnTo>
                  <a:pt x="1179932" y="5744824"/>
                </a:lnTo>
                <a:lnTo>
                  <a:pt x="1175696" y="5730539"/>
                </a:lnTo>
                <a:lnTo>
                  <a:pt x="1171780" y="5714253"/>
                </a:lnTo>
                <a:lnTo>
                  <a:pt x="1168286" y="5695299"/>
                </a:lnTo>
                <a:lnTo>
                  <a:pt x="1164898" y="5675679"/>
                </a:lnTo>
                <a:lnTo>
                  <a:pt x="1162107" y="5654337"/>
                </a:lnTo>
                <a:lnTo>
                  <a:pt x="1159810" y="5631942"/>
                </a:lnTo>
                <a:lnTo>
                  <a:pt x="1159444" y="5607614"/>
                </a:lnTo>
                <a:lnTo>
                  <a:pt x="1166291" y="5607502"/>
                </a:lnTo>
                <a:lnTo>
                  <a:pt x="1168853" y="5607747"/>
                </a:lnTo>
                <a:lnTo>
                  <a:pt x="1169975" y="5608869"/>
                </a:lnTo>
                <a:lnTo>
                  <a:pt x="1171097" y="5609991"/>
                </a:lnTo>
                <a:lnTo>
                  <a:pt x="1171447" y="5611886"/>
                </a:lnTo>
                <a:lnTo>
                  <a:pt x="1171199" y="5615502"/>
                </a:lnTo>
                <a:lnTo>
                  <a:pt x="1169790" y="5620278"/>
                </a:lnTo>
                <a:lnTo>
                  <a:pt x="1168556" y="5626002"/>
                </a:lnTo>
                <a:lnTo>
                  <a:pt x="1167391" y="5633339"/>
                </a:lnTo>
                <a:lnTo>
                  <a:pt x="1167529" y="5636569"/>
                </a:lnTo>
                <a:lnTo>
                  <a:pt x="1168228" y="5640360"/>
                </a:lnTo>
                <a:lnTo>
                  <a:pt x="1177112" y="5637649"/>
                </a:lnTo>
                <a:lnTo>
                  <a:pt x="1183714" y="5634975"/>
                </a:lnTo>
                <a:lnTo>
                  <a:pt x="1187754" y="5632057"/>
                </a:lnTo>
                <a:lnTo>
                  <a:pt x="1190845" y="5628966"/>
                </a:lnTo>
                <a:lnTo>
                  <a:pt x="1193376" y="5625312"/>
                </a:lnTo>
                <a:lnTo>
                  <a:pt x="1193624" y="5621697"/>
                </a:lnTo>
                <a:lnTo>
                  <a:pt x="1193875" y="5618081"/>
                </a:lnTo>
                <a:lnTo>
                  <a:pt x="1194230" y="5613797"/>
                </a:lnTo>
                <a:lnTo>
                  <a:pt x="1193218" y="5605830"/>
                </a:lnTo>
                <a:lnTo>
                  <a:pt x="1192906" y="5601652"/>
                </a:lnTo>
                <a:lnTo>
                  <a:pt x="1194208" y="5597544"/>
                </a:lnTo>
                <a:lnTo>
                  <a:pt x="1196177" y="5593329"/>
                </a:lnTo>
                <a:lnTo>
                  <a:pt x="1198428" y="5589395"/>
                </a:lnTo>
                <a:lnTo>
                  <a:pt x="1202853" y="5586092"/>
                </a:lnTo>
                <a:lnTo>
                  <a:pt x="1209387" y="5581803"/>
                </a:lnTo>
                <a:lnTo>
                  <a:pt x="1208969" y="5578292"/>
                </a:lnTo>
                <a:lnTo>
                  <a:pt x="1207953" y="5576503"/>
                </a:lnTo>
                <a:lnTo>
                  <a:pt x="1206374" y="5574153"/>
                </a:lnTo>
                <a:lnTo>
                  <a:pt x="1205252" y="5573031"/>
                </a:lnTo>
                <a:lnTo>
                  <a:pt x="1203464" y="5572013"/>
                </a:lnTo>
                <a:lnTo>
                  <a:pt x="1201182" y="5572051"/>
                </a:lnTo>
                <a:lnTo>
                  <a:pt x="1197285" y="5572019"/>
                </a:lnTo>
                <a:lnTo>
                  <a:pt x="1192790" y="5573708"/>
                </a:lnTo>
                <a:lnTo>
                  <a:pt x="1188188" y="5576064"/>
                </a:lnTo>
                <a:lnTo>
                  <a:pt x="1178109" y="5582216"/>
                </a:lnTo>
                <a:lnTo>
                  <a:pt x="1173295" y="5585907"/>
                </a:lnTo>
                <a:lnTo>
                  <a:pt x="1168696" y="5588263"/>
                </a:lnTo>
                <a:lnTo>
                  <a:pt x="1164867" y="5589845"/>
                </a:lnTo>
                <a:lnTo>
                  <a:pt x="1161532" y="5590375"/>
                </a:lnTo>
                <a:lnTo>
                  <a:pt x="1160023" y="5589639"/>
                </a:lnTo>
                <a:lnTo>
                  <a:pt x="1158408" y="5589570"/>
                </a:lnTo>
                <a:lnTo>
                  <a:pt x="1158058" y="5587675"/>
                </a:lnTo>
                <a:lnTo>
                  <a:pt x="1157042" y="5585885"/>
                </a:lnTo>
                <a:lnTo>
                  <a:pt x="1155888" y="5580866"/>
                </a:lnTo>
                <a:lnTo>
                  <a:pt x="1156878" y="5572580"/>
                </a:lnTo>
                <a:lnTo>
                  <a:pt x="1159159" y="5572544"/>
                </a:lnTo>
                <a:lnTo>
                  <a:pt x="1161055" y="5572894"/>
                </a:lnTo>
                <a:lnTo>
                  <a:pt x="1162177" y="5574016"/>
                </a:lnTo>
                <a:lnTo>
                  <a:pt x="1162913" y="5575525"/>
                </a:lnTo>
                <a:lnTo>
                  <a:pt x="1164174" y="5579876"/>
                </a:lnTo>
                <a:lnTo>
                  <a:pt x="1165434" y="5584228"/>
                </a:lnTo>
                <a:lnTo>
                  <a:pt x="1169336" y="5578082"/>
                </a:lnTo>
                <a:lnTo>
                  <a:pt x="1172290" y="5571760"/>
                </a:lnTo>
                <a:lnTo>
                  <a:pt x="1175632" y="5565052"/>
                </a:lnTo>
                <a:lnTo>
                  <a:pt x="1178024" y="5558169"/>
                </a:lnTo>
                <a:lnTo>
                  <a:pt x="1171284" y="5557613"/>
                </a:lnTo>
                <a:lnTo>
                  <a:pt x="1165598" y="5556565"/>
                </a:lnTo>
                <a:lnTo>
                  <a:pt x="1160510" y="5553797"/>
                </a:lnTo>
                <a:lnTo>
                  <a:pt x="1156757" y="5550816"/>
                </a:lnTo>
                <a:lnTo>
                  <a:pt x="1153495" y="5546782"/>
                </a:lnTo>
                <a:lnTo>
                  <a:pt x="1151006" y="5541974"/>
                </a:lnTo>
                <a:lnTo>
                  <a:pt x="1148730" y="5535833"/>
                </a:lnTo>
                <a:lnTo>
                  <a:pt x="1147507" y="5529199"/>
                </a:lnTo>
                <a:lnTo>
                  <a:pt x="1146390" y="5521898"/>
                </a:lnTo>
                <a:lnTo>
                  <a:pt x="1145660" y="5514211"/>
                </a:lnTo>
                <a:lnTo>
                  <a:pt x="1144236" y="5496554"/>
                </a:lnTo>
                <a:lnTo>
                  <a:pt x="1143517" y="5476509"/>
                </a:lnTo>
                <a:lnTo>
                  <a:pt x="1141675" y="5455341"/>
                </a:lnTo>
                <a:lnTo>
                  <a:pt x="1140127" y="5456889"/>
                </a:lnTo>
                <a:lnTo>
                  <a:pt x="1138757" y="5459382"/>
                </a:lnTo>
                <a:lnTo>
                  <a:pt x="1135628" y="5464755"/>
                </a:lnTo>
                <a:lnTo>
                  <a:pt x="1133059" y="5470691"/>
                </a:lnTo>
                <a:lnTo>
                  <a:pt x="1130386" y="5477294"/>
                </a:lnTo>
                <a:lnTo>
                  <a:pt x="1127924" y="5482561"/>
                </a:lnTo>
                <a:lnTo>
                  <a:pt x="1125674" y="5486495"/>
                </a:lnTo>
                <a:lnTo>
                  <a:pt x="1124902" y="5487268"/>
                </a:lnTo>
                <a:lnTo>
                  <a:pt x="1123848" y="5487760"/>
                </a:lnTo>
                <a:lnTo>
                  <a:pt x="1123006" y="5486918"/>
                </a:lnTo>
                <a:lnTo>
                  <a:pt x="1122657" y="5485023"/>
                </a:lnTo>
                <a:lnTo>
                  <a:pt x="1121089" y="5470315"/>
                </a:lnTo>
                <a:lnTo>
                  <a:pt x="1121223" y="5479722"/>
                </a:lnTo>
                <a:lnTo>
                  <a:pt x="1122657" y="5485023"/>
                </a:lnTo>
                <a:lnTo>
                  <a:pt x="1126695" y="5523074"/>
                </a:lnTo>
                <a:lnTo>
                  <a:pt x="1129485" y="5544415"/>
                </a:lnTo>
                <a:lnTo>
                  <a:pt x="1133223" y="5565932"/>
                </a:lnTo>
                <a:lnTo>
                  <a:pt x="1136505" y="5586219"/>
                </a:lnTo>
                <a:lnTo>
                  <a:pt x="1139025" y="5594924"/>
                </a:lnTo>
                <a:lnTo>
                  <a:pt x="1141371" y="5602680"/>
                </a:lnTo>
                <a:lnTo>
                  <a:pt x="1143996" y="5610717"/>
                </a:lnTo>
                <a:lnTo>
                  <a:pt x="1146941" y="5616752"/>
                </a:lnTo>
                <a:lnTo>
                  <a:pt x="1149427" y="5621560"/>
                </a:lnTo>
                <a:lnTo>
                  <a:pt x="1152795" y="5624927"/>
                </a:lnTo>
                <a:lnTo>
                  <a:pt x="1149417" y="5633916"/>
                </a:lnTo>
                <a:lnTo>
                  <a:pt x="1147935" y="5643256"/>
                </a:lnTo>
                <a:lnTo>
                  <a:pt x="1146346" y="5653262"/>
                </a:lnTo>
                <a:lnTo>
                  <a:pt x="1146653" y="5663618"/>
                </a:lnTo>
                <a:lnTo>
                  <a:pt x="1146854" y="5674641"/>
                </a:lnTo>
                <a:lnTo>
                  <a:pt x="1148109" y="5685172"/>
                </a:lnTo>
                <a:lnTo>
                  <a:pt x="1149644" y="5695983"/>
                </a:lnTo>
                <a:lnTo>
                  <a:pt x="1152127" y="5706969"/>
                </a:lnTo>
                <a:lnTo>
                  <a:pt x="1155383" y="5717182"/>
                </a:lnTo>
                <a:lnTo>
                  <a:pt x="1159305" y="5727288"/>
                </a:lnTo>
                <a:lnTo>
                  <a:pt x="1163228" y="5737396"/>
                </a:lnTo>
                <a:lnTo>
                  <a:pt x="1168872" y="5746903"/>
                </a:lnTo>
                <a:lnTo>
                  <a:pt x="1174060" y="5755184"/>
                </a:lnTo>
                <a:lnTo>
                  <a:pt x="1179916" y="5763359"/>
                </a:lnTo>
                <a:lnTo>
                  <a:pt x="1186650" y="5770094"/>
                </a:lnTo>
                <a:lnTo>
                  <a:pt x="1193210" y="5775880"/>
                </a:lnTo>
                <a:lnTo>
                  <a:pt x="1199436" y="5802203"/>
                </a:lnTo>
                <a:lnTo>
                  <a:pt x="1206079" y="5832038"/>
                </a:lnTo>
                <a:lnTo>
                  <a:pt x="1219817" y="5899112"/>
                </a:lnTo>
                <a:lnTo>
                  <a:pt x="1227791" y="5934912"/>
                </a:lnTo>
                <a:lnTo>
                  <a:pt x="1237098" y="5970501"/>
                </a:lnTo>
                <a:lnTo>
                  <a:pt x="1246579" y="6007038"/>
                </a:lnTo>
                <a:lnTo>
                  <a:pt x="1251899" y="6024726"/>
                </a:lnTo>
                <a:lnTo>
                  <a:pt x="1257993" y="6041641"/>
                </a:lnTo>
                <a:lnTo>
                  <a:pt x="1257521" y="6058949"/>
                </a:lnTo>
                <a:lnTo>
                  <a:pt x="1258384" y="6076045"/>
                </a:lnTo>
                <a:lnTo>
                  <a:pt x="1259352" y="6092474"/>
                </a:lnTo>
                <a:lnTo>
                  <a:pt x="1260988" y="6108796"/>
                </a:lnTo>
                <a:lnTo>
                  <a:pt x="1264996" y="6142950"/>
                </a:lnTo>
                <a:lnTo>
                  <a:pt x="1269495" y="6176050"/>
                </a:lnTo>
                <a:lnTo>
                  <a:pt x="1275609" y="6209220"/>
                </a:lnTo>
                <a:lnTo>
                  <a:pt x="1281725" y="6242389"/>
                </a:lnTo>
                <a:lnTo>
                  <a:pt x="1295182" y="6309183"/>
                </a:lnTo>
                <a:lnTo>
                  <a:pt x="1298713" y="6325854"/>
                </a:lnTo>
                <a:lnTo>
                  <a:pt x="1302243" y="6342527"/>
                </a:lnTo>
                <a:lnTo>
                  <a:pt x="1310640" y="6375659"/>
                </a:lnTo>
                <a:lnTo>
                  <a:pt x="1319810" y="6408017"/>
                </a:lnTo>
                <a:lnTo>
                  <a:pt x="1329926" y="6440552"/>
                </a:lnTo>
                <a:lnTo>
                  <a:pt x="1340430" y="6472699"/>
                </a:lnTo>
                <a:lnTo>
                  <a:pt x="1351601" y="6504741"/>
                </a:lnTo>
                <a:lnTo>
                  <a:pt x="1373942" y="6568824"/>
                </a:lnTo>
                <a:lnTo>
                  <a:pt x="1385113" y="6600865"/>
                </a:lnTo>
                <a:lnTo>
                  <a:pt x="1395896" y="6633294"/>
                </a:lnTo>
                <a:lnTo>
                  <a:pt x="1406401" y="6665440"/>
                </a:lnTo>
                <a:lnTo>
                  <a:pt x="1412320" y="6681408"/>
                </a:lnTo>
                <a:lnTo>
                  <a:pt x="1418624" y="6696990"/>
                </a:lnTo>
                <a:lnTo>
                  <a:pt x="1431622" y="6727766"/>
                </a:lnTo>
                <a:lnTo>
                  <a:pt x="1444127" y="6759596"/>
                </a:lnTo>
                <a:lnTo>
                  <a:pt x="1455791" y="6790583"/>
                </a:lnTo>
                <a:lnTo>
                  <a:pt x="1468014" y="6822133"/>
                </a:lnTo>
                <a:lnTo>
                  <a:pt x="1478518" y="6854280"/>
                </a:lnTo>
                <a:lnTo>
                  <a:pt x="1479733" y="6857999"/>
                </a:lnTo>
                <a:lnTo>
                  <a:pt x="405683" y="6857999"/>
                </a:lnTo>
                <a:lnTo>
                  <a:pt x="394448" y="6829987"/>
                </a:lnTo>
                <a:lnTo>
                  <a:pt x="387126" y="6812615"/>
                </a:lnTo>
                <a:lnTo>
                  <a:pt x="379138" y="6795350"/>
                </a:lnTo>
                <a:lnTo>
                  <a:pt x="370375" y="6778859"/>
                </a:lnTo>
                <a:lnTo>
                  <a:pt x="361614" y="6762367"/>
                </a:lnTo>
                <a:lnTo>
                  <a:pt x="351026" y="6747139"/>
                </a:lnTo>
                <a:lnTo>
                  <a:pt x="340437" y="6731913"/>
                </a:lnTo>
                <a:lnTo>
                  <a:pt x="338610" y="6733179"/>
                </a:lnTo>
                <a:lnTo>
                  <a:pt x="337732" y="6734618"/>
                </a:lnTo>
                <a:lnTo>
                  <a:pt x="336185" y="6736165"/>
                </a:lnTo>
                <a:lnTo>
                  <a:pt x="335481" y="6738552"/>
                </a:lnTo>
                <a:lnTo>
                  <a:pt x="334951" y="6741888"/>
                </a:lnTo>
                <a:lnTo>
                  <a:pt x="334772" y="6747119"/>
                </a:lnTo>
                <a:lnTo>
                  <a:pt x="336311" y="6751752"/>
                </a:lnTo>
                <a:lnTo>
                  <a:pt x="337747" y="6757051"/>
                </a:lnTo>
                <a:lnTo>
                  <a:pt x="341564" y="6767824"/>
                </a:lnTo>
                <a:lnTo>
                  <a:pt x="344046" y="6778811"/>
                </a:lnTo>
                <a:lnTo>
                  <a:pt x="344640" y="6783269"/>
                </a:lnTo>
                <a:lnTo>
                  <a:pt x="344565" y="6787832"/>
                </a:lnTo>
                <a:lnTo>
                  <a:pt x="343650" y="6791554"/>
                </a:lnTo>
                <a:lnTo>
                  <a:pt x="342664" y="6793663"/>
                </a:lnTo>
                <a:lnTo>
                  <a:pt x="341119" y="6795208"/>
                </a:lnTo>
                <a:lnTo>
                  <a:pt x="339573" y="6796753"/>
                </a:lnTo>
                <a:lnTo>
                  <a:pt x="337184" y="6797458"/>
                </a:lnTo>
                <a:lnTo>
                  <a:pt x="334797" y="6798162"/>
                </a:lnTo>
                <a:lnTo>
                  <a:pt x="332128" y="6798587"/>
                </a:lnTo>
                <a:lnTo>
                  <a:pt x="327687" y="6779457"/>
                </a:lnTo>
                <a:lnTo>
                  <a:pt x="323420" y="6761276"/>
                </a:lnTo>
                <a:lnTo>
                  <a:pt x="316358" y="6727931"/>
                </a:lnTo>
                <a:lnTo>
                  <a:pt x="310698" y="6695991"/>
                </a:lnTo>
                <a:lnTo>
                  <a:pt x="305071" y="6667947"/>
                </a:lnTo>
                <a:lnTo>
                  <a:pt x="301010" y="6654611"/>
                </a:lnTo>
                <a:lnTo>
                  <a:pt x="297124" y="6642222"/>
                </a:lnTo>
                <a:lnTo>
                  <a:pt x="292958" y="6629552"/>
                </a:lnTo>
                <a:lnTo>
                  <a:pt x="287738" y="6617376"/>
                </a:lnTo>
                <a:lnTo>
                  <a:pt x="282131" y="6605585"/>
                </a:lnTo>
                <a:lnTo>
                  <a:pt x="275858" y="6593901"/>
                </a:lnTo>
                <a:lnTo>
                  <a:pt x="267583" y="6582533"/>
                </a:lnTo>
                <a:lnTo>
                  <a:pt x="259308" y="6571166"/>
                </a:lnTo>
                <a:lnTo>
                  <a:pt x="261908" y="6569128"/>
                </a:lnTo>
                <a:lnTo>
                  <a:pt x="264720" y="6565755"/>
                </a:lnTo>
                <a:lnTo>
                  <a:pt x="266863" y="6562489"/>
                </a:lnTo>
                <a:lnTo>
                  <a:pt x="269007" y="6559221"/>
                </a:lnTo>
                <a:lnTo>
                  <a:pt x="271612" y="6551005"/>
                </a:lnTo>
                <a:lnTo>
                  <a:pt x="273830" y="6543175"/>
                </a:lnTo>
                <a:lnTo>
                  <a:pt x="275874" y="6534397"/>
                </a:lnTo>
                <a:lnTo>
                  <a:pt x="276479" y="6526496"/>
                </a:lnTo>
                <a:lnTo>
                  <a:pt x="278522" y="6517718"/>
                </a:lnTo>
                <a:lnTo>
                  <a:pt x="280180" y="6509326"/>
                </a:lnTo>
                <a:lnTo>
                  <a:pt x="278321" y="6506697"/>
                </a:lnTo>
                <a:lnTo>
                  <a:pt x="276356" y="6504732"/>
                </a:lnTo>
                <a:lnTo>
                  <a:pt x="274181" y="6504102"/>
                </a:lnTo>
                <a:lnTo>
                  <a:pt x="271619" y="6503858"/>
                </a:lnTo>
                <a:lnTo>
                  <a:pt x="265615" y="6504811"/>
                </a:lnTo>
                <a:lnTo>
                  <a:pt x="258944" y="6505870"/>
                </a:lnTo>
                <a:lnTo>
                  <a:pt x="256275" y="6506294"/>
                </a:lnTo>
                <a:lnTo>
                  <a:pt x="254099" y="6505664"/>
                </a:lnTo>
                <a:lnTo>
                  <a:pt x="251537" y="6505421"/>
                </a:lnTo>
                <a:lnTo>
                  <a:pt x="249573" y="6503457"/>
                </a:lnTo>
                <a:lnTo>
                  <a:pt x="247327" y="6501212"/>
                </a:lnTo>
                <a:lnTo>
                  <a:pt x="246630" y="6497421"/>
                </a:lnTo>
                <a:lnTo>
                  <a:pt x="245755" y="6492682"/>
                </a:lnTo>
                <a:lnTo>
                  <a:pt x="246253" y="6485450"/>
                </a:lnTo>
                <a:lnTo>
                  <a:pt x="249626" y="6482639"/>
                </a:lnTo>
                <a:lnTo>
                  <a:pt x="252401" y="6481548"/>
                </a:lnTo>
                <a:lnTo>
                  <a:pt x="254508" y="6480563"/>
                </a:lnTo>
                <a:lnTo>
                  <a:pt x="256509" y="6480246"/>
                </a:lnTo>
                <a:lnTo>
                  <a:pt x="258404" y="6480595"/>
                </a:lnTo>
                <a:lnTo>
                  <a:pt x="260193" y="6481611"/>
                </a:lnTo>
                <a:lnTo>
                  <a:pt x="263280" y="6484698"/>
                </a:lnTo>
                <a:lnTo>
                  <a:pt x="266086" y="6487504"/>
                </a:lnTo>
                <a:lnTo>
                  <a:pt x="268892" y="6490310"/>
                </a:lnTo>
                <a:lnTo>
                  <a:pt x="271069" y="6490940"/>
                </a:lnTo>
                <a:lnTo>
                  <a:pt x="272578" y="6491675"/>
                </a:lnTo>
                <a:lnTo>
                  <a:pt x="274578" y="6491359"/>
                </a:lnTo>
                <a:lnTo>
                  <a:pt x="277633" y="6490549"/>
                </a:lnTo>
                <a:lnTo>
                  <a:pt x="271852" y="6477810"/>
                </a:lnTo>
                <a:lnTo>
                  <a:pt x="267685" y="6465141"/>
                </a:lnTo>
                <a:lnTo>
                  <a:pt x="263413" y="6453138"/>
                </a:lnTo>
                <a:lnTo>
                  <a:pt x="260687" y="6439589"/>
                </a:lnTo>
                <a:lnTo>
                  <a:pt x="258452" y="6424988"/>
                </a:lnTo>
                <a:lnTo>
                  <a:pt x="256045" y="6409438"/>
                </a:lnTo>
                <a:lnTo>
                  <a:pt x="254058" y="6391221"/>
                </a:lnTo>
                <a:lnTo>
                  <a:pt x="252217" y="6370053"/>
                </a:lnTo>
                <a:lnTo>
                  <a:pt x="250983" y="6375777"/>
                </a:lnTo>
                <a:lnTo>
                  <a:pt x="249188" y="6380939"/>
                </a:lnTo>
                <a:lnTo>
                  <a:pt x="247218" y="6385154"/>
                </a:lnTo>
                <a:lnTo>
                  <a:pt x="245180" y="6387753"/>
                </a:lnTo>
                <a:lnTo>
                  <a:pt x="243141" y="6390353"/>
                </a:lnTo>
                <a:lnTo>
                  <a:pt x="241315" y="6391618"/>
                </a:lnTo>
                <a:lnTo>
                  <a:pt x="238716" y="6393656"/>
                </a:lnTo>
                <a:lnTo>
                  <a:pt x="236608" y="6394642"/>
                </a:lnTo>
                <a:lnTo>
                  <a:pt x="231446" y="6396436"/>
                </a:lnTo>
                <a:lnTo>
                  <a:pt x="225898" y="6398618"/>
                </a:lnTo>
                <a:lnTo>
                  <a:pt x="222631" y="6400762"/>
                </a:lnTo>
                <a:lnTo>
                  <a:pt x="219365" y="6402905"/>
                </a:lnTo>
                <a:lnTo>
                  <a:pt x="215993" y="6405717"/>
                </a:lnTo>
                <a:lnTo>
                  <a:pt x="212407" y="6409863"/>
                </a:lnTo>
                <a:lnTo>
                  <a:pt x="212297" y="6416707"/>
                </a:lnTo>
                <a:lnTo>
                  <a:pt x="213064" y="6422113"/>
                </a:lnTo>
                <a:lnTo>
                  <a:pt x="214324" y="6426466"/>
                </a:lnTo>
                <a:lnTo>
                  <a:pt x="216356" y="6430046"/>
                </a:lnTo>
                <a:lnTo>
                  <a:pt x="218601" y="6432290"/>
                </a:lnTo>
                <a:lnTo>
                  <a:pt x="220284" y="6433974"/>
                </a:lnTo>
                <a:lnTo>
                  <a:pt x="225267" y="6437409"/>
                </a:lnTo>
                <a:lnTo>
                  <a:pt x="229969" y="6440564"/>
                </a:lnTo>
                <a:lnTo>
                  <a:pt x="232214" y="6442809"/>
                </a:lnTo>
                <a:lnTo>
                  <a:pt x="234246" y="6446388"/>
                </a:lnTo>
                <a:lnTo>
                  <a:pt x="235226" y="6450460"/>
                </a:lnTo>
                <a:lnTo>
                  <a:pt x="236100" y="6455197"/>
                </a:lnTo>
                <a:lnTo>
                  <a:pt x="236375" y="6461657"/>
                </a:lnTo>
                <a:lnTo>
                  <a:pt x="235946" y="6470503"/>
                </a:lnTo>
                <a:lnTo>
                  <a:pt x="230752" y="6468403"/>
                </a:lnTo>
                <a:lnTo>
                  <a:pt x="226437" y="6464861"/>
                </a:lnTo>
                <a:lnTo>
                  <a:pt x="222508" y="6460932"/>
                </a:lnTo>
                <a:lnTo>
                  <a:pt x="218405" y="6456057"/>
                </a:lnTo>
                <a:lnTo>
                  <a:pt x="215075" y="6450407"/>
                </a:lnTo>
                <a:lnTo>
                  <a:pt x="211851" y="6444091"/>
                </a:lnTo>
                <a:lnTo>
                  <a:pt x="205684" y="6431739"/>
                </a:lnTo>
                <a:lnTo>
                  <a:pt x="199342" y="6418439"/>
                </a:lnTo>
                <a:lnTo>
                  <a:pt x="196291" y="6413071"/>
                </a:lnTo>
                <a:lnTo>
                  <a:pt x="192188" y="6408195"/>
                </a:lnTo>
                <a:lnTo>
                  <a:pt x="187699" y="6403706"/>
                </a:lnTo>
                <a:lnTo>
                  <a:pt x="183665" y="6400444"/>
                </a:lnTo>
                <a:lnTo>
                  <a:pt x="178191" y="6398062"/>
                </a:lnTo>
                <a:lnTo>
                  <a:pt x="175627" y="6397819"/>
                </a:lnTo>
                <a:lnTo>
                  <a:pt x="172679" y="6397961"/>
                </a:lnTo>
                <a:lnTo>
                  <a:pt x="172435" y="6395399"/>
                </a:lnTo>
                <a:lnTo>
                  <a:pt x="172366" y="6393785"/>
                </a:lnTo>
                <a:lnTo>
                  <a:pt x="173631" y="6391958"/>
                </a:lnTo>
                <a:lnTo>
                  <a:pt x="176231" y="6389920"/>
                </a:lnTo>
                <a:lnTo>
                  <a:pt x="178059" y="6388654"/>
                </a:lnTo>
                <a:lnTo>
                  <a:pt x="181113" y="6387844"/>
                </a:lnTo>
                <a:lnTo>
                  <a:pt x="184167" y="6387034"/>
                </a:lnTo>
                <a:lnTo>
                  <a:pt x="187889" y="6386118"/>
                </a:lnTo>
                <a:lnTo>
                  <a:pt x="191119" y="6386255"/>
                </a:lnTo>
                <a:lnTo>
                  <a:pt x="194348" y="6386393"/>
                </a:lnTo>
                <a:lnTo>
                  <a:pt x="197367" y="6387865"/>
                </a:lnTo>
                <a:lnTo>
                  <a:pt x="199611" y="6390109"/>
                </a:lnTo>
                <a:lnTo>
                  <a:pt x="201856" y="6392354"/>
                </a:lnTo>
                <a:lnTo>
                  <a:pt x="203715" y="6394986"/>
                </a:lnTo>
                <a:lnTo>
                  <a:pt x="204413" y="6398776"/>
                </a:lnTo>
                <a:lnTo>
                  <a:pt x="203953" y="6403726"/>
                </a:lnTo>
                <a:lnTo>
                  <a:pt x="208167" y="6401757"/>
                </a:lnTo>
                <a:lnTo>
                  <a:pt x="211714" y="6399894"/>
                </a:lnTo>
                <a:lnTo>
                  <a:pt x="215087" y="6397082"/>
                </a:lnTo>
                <a:lnTo>
                  <a:pt x="218459" y="6394270"/>
                </a:lnTo>
                <a:lnTo>
                  <a:pt x="221551" y="6391178"/>
                </a:lnTo>
                <a:lnTo>
                  <a:pt x="224363" y="6387806"/>
                </a:lnTo>
                <a:lnTo>
                  <a:pt x="229037" y="6380886"/>
                </a:lnTo>
                <a:lnTo>
                  <a:pt x="232591" y="6372844"/>
                </a:lnTo>
                <a:lnTo>
                  <a:pt x="236249" y="6364135"/>
                </a:lnTo>
                <a:lnTo>
                  <a:pt x="237731" y="6354796"/>
                </a:lnTo>
                <a:lnTo>
                  <a:pt x="239214" y="6345456"/>
                </a:lnTo>
                <a:lnTo>
                  <a:pt x="238977" y="6336715"/>
                </a:lnTo>
                <a:lnTo>
                  <a:pt x="238844" y="6327307"/>
                </a:lnTo>
                <a:lnTo>
                  <a:pt x="237377" y="6318111"/>
                </a:lnTo>
                <a:lnTo>
                  <a:pt x="235418" y="6309968"/>
                </a:lnTo>
                <a:lnTo>
                  <a:pt x="232126" y="6302037"/>
                </a:lnTo>
                <a:lnTo>
                  <a:pt x="228340" y="6295160"/>
                </a:lnTo>
                <a:lnTo>
                  <a:pt x="224168" y="6288668"/>
                </a:lnTo>
                <a:lnTo>
                  <a:pt x="218064" y="6284111"/>
                </a:lnTo>
                <a:lnTo>
                  <a:pt x="217292" y="6284883"/>
                </a:lnTo>
                <a:lnTo>
                  <a:pt x="215745" y="6286429"/>
                </a:lnTo>
                <a:lnTo>
                  <a:pt x="214654" y="6289203"/>
                </a:lnTo>
                <a:lnTo>
                  <a:pt x="213632" y="6293592"/>
                </a:lnTo>
                <a:lnTo>
                  <a:pt x="213664" y="6297489"/>
                </a:lnTo>
                <a:lnTo>
                  <a:pt x="214182" y="6306511"/>
                </a:lnTo>
                <a:lnTo>
                  <a:pt x="214876" y="6316481"/>
                </a:lnTo>
                <a:lnTo>
                  <a:pt x="212843" y="6312901"/>
                </a:lnTo>
                <a:lnTo>
                  <a:pt x="209825" y="6311430"/>
                </a:lnTo>
                <a:lnTo>
                  <a:pt x="204844" y="6307993"/>
                </a:lnTo>
                <a:lnTo>
                  <a:pt x="199089" y="6305330"/>
                </a:lnTo>
                <a:lnTo>
                  <a:pt x="192280" y="6303160"/>
                </a:lnTo>
                <a:lnTo>
                  <a:pt x="186806" y="6300777"/>
                </a:lnTo>
                <a:lnTo>
                  <a:pt x="181543" y="6297061"/>
                </a:lnTo>
                <a:lnTo>
                  <a:pt x="179017" y="6294536"/>
                </a:lnTo>
                <a:lnTo>
                  <a:pt x="176598" y="6291342"/>
                </a:lnTo>
                <a:lnTo>
                  <a:pt x="175232" y="6287658"/>
                </a:lnTo>
                <a:lnTo>
                  <a:pt x="172919" y="6283799"/>
                </a:lnTo>
                <a:lnTo>
                  <a:pt x="177133" y="6281829"/>
                </a:lnTo>
                <a:lnTo>
                  <a:pt x="181347" y="6279859"/>
                </a:lnTo>
                <a:lnTo>
                  <a:pt x="185280" y="6277610"/>
                </a:lnTo>
                <a:lnTo>
                  <a:pt x="189215" y="6275359"/>
                </a:lnTo>
                <a:lnTo>
                  <a:pt x="192307" y="6272267"/>
                </a:lnTo>
                <a:lnTo>
                  <a:pt x="195786" y="6268788"/>
                </a:lnTo>
                <a:lnTo>
                  <a:pt x="201514" y="6261377"/>
                </a:lnTo>
                <a:lnTo>
                  <a:pt x="207841" y="6252244"/>
                </a:lnTo>
                <a:lnTo>
                  <a:pt x="213607" y="6242549"/>
                </a:lnTo>
                <a:lnTo>
                  <a:pt x="225948" y="6220106"/>
                </a:lnTo>
                <a:lnTo>
                  <a:pt x="222619" y="6214457"/>
                </a:lnTo>
                <a:lnTo>
                  <a:pt x="219675" y="6208421"/>
                </a:lnTo>
                <a:lnTo>
                  <a:pt x="217224" y="6201333"/>
                </a:lnTo>
                <a:lnTo>
                  <a:pt x="216039" y="6192416"/>
                </a:lnTo>
                <a:lnTo>
                  <a:pt x="212719" y="6174410"/>
                </a:lnTo>
                <a:lnTo>
                  <a:pt x="211332" y="6154472"/>
                </a:lnTo>
                <a:lnTo>
                  <a:pt x="210119" y="6135481"/>
                </a:lnTo>
                <a:lnTo>
                  <a:pt x="207711" y="6119931"/>
                </a:lnTo>
                <a:lnTo>
                  <a:pt x="206874" y="6112910"/>
                </a:lnTo>
                <a:lnTo>
                  <a:pt x="204772" y="6107717"/>
                </a:lnTo>
                <a:lnTo>
                  <a:pt x="202390" y="6102243"/>
                </a:lnTo>
                <a:lnTo>
                  <a:pt x="199023" y="6098876"/>
                </a:lnTo>
                <a:lnTo>
                  <a:pt x="197477" y="6100421"/>
                </a:lnTo>
                <a:lnTo>
                  <a:pt x="195720" y="6103302"/>
                </a:lnTo>
                <a:lnTo>
                  <a:pt x="194136" y="6107130"/>
                </a:lnTo>
                <a:lnTo>
                  <a:pt x="193289" y="6112467"/>
                </a:lnTo>
                <a:lnTo>
                  <a:pt x="192722" y="6118084"/>
                </a:lnTo>
                <a:lnTo>
                  <a:pt x="193098" y="6130054"/>
                </a:lnTo>
                <a:lnTo>
                  <a:pt x="194422" y="6142199"/>
                </a:lnTo>
                <a:lnTo>
                  <a:pt x="194697" y="6148659"/>
                </a:lnTo>
                <a:lnTo>
                  <a:pt x="194972" y="6155118"/>
                </a:lnTo>
                <a:lnTo>
                  <a:pt x="193632" y="6161508"/>
                </a:lnTo>
                <a:lnTo>
                  <a:pt x="193171" y="6166459"/>
                </a:lnTo>
                <a:lnTo>
                  <a:pt x="191694" y="6169619"/>
                </a:lnTo>
                <a:lnTo>
                  <a:pt x="190709" y="6171727"/>
                </a:lnTo>
                <a:lnTo>
                  <a:pt x="189338" y="6174221"/>
                </a:lnTo>
                <a:lnTo>
                  <a:pt x="187407" y="6176153"/>
                </a:lnTo>
                <a:lnTo>
                  <a:pt x="185299" y="6177137"/>
                </a:lnTo>
                <a:lnTo>
                  <a:pt x="182418" y="6178895"/>
                </a:lnTo>
                <a:lnTo>
                  <a:pt x="179363" y="6179706"/>
                </a:lnTo>
                <a:lnTo>
                  <a:pt x="175467" y="6179673"/>
                </a:lnTo>
                <a:lnTo>
                  <a:pt x="178670" y="6169736"/>
                </a:lnTo>
                <a:lnTo>
                  <a:pt x="181661" y="6161133"/>
                </a:lnTo>
                <a:lnTo>
                  <a:pt x="182827" y="6153795"/>
                </a:lnTo>
                <a:lnTo>
                  <a:pt x="184553" y="6147018"/>
                </a:lnTo>
                <a:lnTo>
                  <a:pt x="184171" y="6141225"/>
                </a:lnTo>
                <a:lnTo>
                  <a:pt x="183966" y="6136381"/>
                </a:lnTo>
                <a:lnTo>
                  <a:pt x="182424" y="6131749"/>
                </a:lnTo>
                <a:lnTo>
                  <a:pt x="180779" y="6127783"/>
                </a:lnTo>
                <a:lnTo>
                  <a:pt x="178851" y="6123537"/>
                </a:lnTo>
                <a:lnTo>
                  <a:pt x="176045" y="6120731"/>
                </a:lnTo>
                <a:lnTo>
                  <a:pt x="169698" y="6113610"/>
                </a:lnTo>
                <a:lnTo>
                  <a:pt x="162296" y="6106982"/>
                </a:lnTo>
                <a:lnTo>
                  <a:pt x="154720" y="6099406"/>
                </a:lnTo>
                <a:lnTo>
                  <a:pt x="158335" y="6099158"/>
                </a:lnTo>
                <a:lnTo>
                  <a:pt x="160829" y="6097785"/>
                </a:lnTo>
                <a:lnTo>
                  <a:pt x="164097" y="6095641"/>
                </a:lnTo>
                <a:lnTo>
                  <a:pt x="167188" y="6092550"/>
                </a:lnTo>
                <a:lnTo>
                  <a:pt x="168665" y="6089388"/>
                </a:lnTo>
                <a:lnTo>
                  <a:pt x="170915" y="6085455"/>
                </a:lnTo>
                <a:lnTo>
                  <a:pt x="172605" y="6080960"/>
                </a:lnTo>
                <a:lnTo>
                  <a:pt x="174293" y="6076465"/>
                </a:lnTo>
                <a:lnTo>
                  <a:pt x="175987" y="6065792"/>
                </a:lnTo>
                <a:lnTo>
                  <a:pt x="176946" y="6053609"/>
                </a:lnTo>
                <a:lnTo>
                  <a:pt x="176957" y="6041252"/>
                </a:lnTo>
                <a:lnTo>
                  <a:pt x="176020" y="6028720"/>
                </a:lnTo>
                <a:lnTo>
                  <a:pt x="173469" y="6016119"/>
                </a:lnTo>
                <a:lnTo>
                  <a:pt x="170530" y="6003905"/>
                </a:lnTo>
                <a:lnTo>
                  <a:pt x="165766" y="5992956"/>
                </a:lnTo>
                <a:lnTo>
                  <a:pt x="160508" y="5983062"/>
                </a:lnTo>
                <a:lnTo>
                  <a:pt x="157634" y="5978640"/>
                </a:lnTo>
                <a:lnTo>
                  <a:pt x="154653" y="5974886"/>
                </a:lnTo>
                <a:lnTo>
                  <a:pt x="150899" y="5971906"/>
                </a:lnTo>
                <a:lnTo>
                  <a:pt x="148093" y="5969100"/>
                </a:lnTo>
                <a:lnTo>
                  <a:pt x="143847" y="5967174"/>
                </a:lnTo>
                <a:lnTo>
                  <a:pt x="139777" y="5966194"/>
                </a:lnTo>
                <a:lnTo>
                  <a:pt x="135704" y="5965215"/>
                </a:lnTo>
                <a:lnTo>
                  <a:pt x="130755" y="5965674"/>
                </a:lnTo>
                <a:lnTo>
                  <a:pt x="130372" y="5959883"/>
                </a:lnTo>
                <a:lnTo>
                  <a:pt x="130834" y="5954933"/>
                </a:lnTo>
                <a:lnTo>
                  <a:pt x="131681" y="5949596"/>
                </a:lnTo>
                <a:lnTo>
                  <a:pt x="133475" y="5944434"/>
                </a:lnTo>
                <a:lnTo>
                  <a:pt x="135270" y="5939272"/>
                </a:lnTo>
                <a:lnTo>
                  <a:pt x="137626" y="5934671"/>
                </a:lnTo>
                <a:lnTo>
                  <a:pt x="142725" y="5925082"/>
                </a:lnTo>
                <a:lnTo>
                  <a:pt x="144695" y="5920868"/>
                </a:lnTo>
                <a:lnTo>
                  <a:pt x="145892" y="5917427"/>
                </a:lnTo>
                <a:lnTo>
                  <a:pt x="146808" y="5913705"/>
                </a:lnTo>
                <a:lnTo>
                  <a:pt x="146950" y="5910756"/>
                </a:lnTo>
                <a:lnTo>
                  <a:pt x="146320" y="5908580"/>
                </a:lnTo>
                <a:lnTo>
                  <a:pt x="143689" y="5906722"/>
                </a:lnTo>
                <a:lnTo>
                  <a:pt x="139898" y="5906023"/>
                </a:lnTo>
                <a:lnTo>
                  <a:pt x="134880" y="5904868"/>
                </a:lnTo>
                <a:lnTo>
                  <a:pt x="138744" y="5901004"/>
                </a:lnTo>
                <a:lnTo>
                  <a:pt x="142154" y="5895911"/>
                </a:lnTo>
                <a:lnTo>
                  <a:pt x="145177" y="5891203"/>
                </a:lnTo>
                <a:lnTo>
                  <a:pt x="148306" y="5885830"/>
                </a:lnTo>
                <a:lnTo>
                  <a:pt x="150594" y="5879614"/>
                </a:lnTo>
                <a:lnTo>
                  <a:pt x="152213" y="5873505"/>
                </a:lnTo>
                <a:lnTo>
                  <a:pt x="153448" y="5867781"/>
                </a:lnTo>
                <a:lnTo>
                  <a:pt x="154612" y="5860444"/>
                </a:lnTo>
                <a:lnTo>
                  <a:pt x="156449" y="5846820"/>
                </a:lnTo>
                <a:lnTo>
                  <a:pt x="156952" y="5833410"/>
                </a:lnTo>
                <a:lnTo>
                  <a:pt x="157715" y="5804026"/>
                </a:lnTo>
                <a:lnTo>
                  <a:pt x="153994" y="5804942"/>
                </a:lnTo>
                <a:lnTo>
                  <a:pt x="150553" y="5806138"/>
                </a:lnTo>
                <a:lnTo>
                  <a:pt x="147847" y="5808845"/>
                </a:lnTo>
                <a:lnTo>
                  <a:pt x="146756" y="5811618"/>
                </a:lnTo>
                <a:lnTo>
                  <a:pt x="145947" y="5814673"/>
                </a:lnTo>
                <a:lnTo>
                  <a:pt x="144750" y="5818114"/>
                </a:lnTo>
                <a:lnTo>
                  <a:pt x="144533" y="5825628"/>
                </a:lnTo>
                <a:lnTo>
                  <a:pt x="142356" y="5824998"/>
                </a:lnTo>
                <a:lnTo>
                  <a:pt x="140672" y="5823315"/>
                </a:lnTo>
                <a:lnTo>
                  <a:pt x="140042" y="5821138"/>
                </a:lnTo>
                <a:lnTo>
                  <a:pt x="139026" y="5819348"/>
                </a:lnTo>
                <a:lnTo>
                  <a:pt x="138888" y="5816119"/>
                </a:lnTo>
                <a:lnTo>
                  <a:pt x="139032" y="5813169"/>
                </a:lnTo>
                <a:lnTo>
                  <a:pt x="140197" y="5805832"/>
                </a:lnTo>
                <a:lnTo>
                  <a:pt x="142415" y="5798001"/>
                </a:lnTo>
                <a:lnTo>
                  <a:pt x="145513" y="5788730"/>
                </a:lnTo>
                <a:lnTo>
                  <a:pt x="151814" y="5769522"/>
                </a:lnTo>
                <a:lnTo>
                  <a:pt x="154068" y="5759410"/>
                </a:lnTo>
                <a:lnTo>
                  <a:pt x="156218" y="5749964"/>
                </a:lnTo>
                <a:lnTo>
                  <a:pt x="157982" y="5740906"/>
                </a:lnTo>
                <a:lnTo>
                  <a:pt x="158130" y="5731779"/>
                </a:lnTo>
                <a:lnTo>
                  <a:pt x="157431" y="5727988"/>
                </a:lnTo>
                <a:lnTo>
                  <a:pt x="155959" y="5724970"/>
                </a:lnTo>
                <a:lnTo>
                  <a:pt x="154874" y="5721566"/>
                </a:lnTo>
                <a:lnTo>
                  <a:pt x="152735" y="5718654"/>
                </a:lnTo>
                <a:lnTo>
                  <a:pt x="150210" y="5716129"/>
                </a:lnTo>
                <a:lnTo>
                  <a:pt x="147017" y="5713710"/>
                </a:lnTo>
                <a:lnTo>
                  <a:pt x="143332" y="5712343"/>
                </a:lnTo>
                <a:lnTo>
                  <a:pt x="138594" y="5711470"/>
                </a:lnTo>
                <a:lnTo>
                  <a:pt x="141649" y="5710659"/>
                </a:lnTo>
                <a:lnTo>
                  <a:pt x="144529" y="5708902"/>
                </a:lnTo>
                <a:lnTo>
                  <a:pt x="146531" y="5708583"/>
                </a:lnTo>
                <a:lnTo>
                  <a:pt x="148076" y="5707038"/>
                </a:lnTo>
                <a:lnTo>
                  <a:pt x="150395" y="5704719"/>
                </a:lnTo>
                <a:lnTo>
                  <a:pt x="151380" y="5702612"/>
                </a:lnTo>
                <a:lnTo>
                  <a:pt x="152646" y="5700785"/>
                </a:lnTo>
                <a:lnTo>
                  <a:pt x="153069" y="5698117"/>
                </a:lnTo>
                <a:lnTo>
                  <a:pt x="150824" y="5695872"/>
                </a:lnTo>
                <a:lnTo>
                  <a:pt x="148262" y="5695628"/>
                </a:lnTo>
                <a:lnTo>
                  <a:pt x="145593" y="5696053"/>
                </a:lnTo>
                <a:lnTo>
                  <a:pt x="143206" y="5696756"/>
                </a:lnTo>
                <a:lnTo>
                  <a:pt x="140537" y="5697181"/>
                </a:lnTo>
                <a:lnTo>
                  <a:pt x="137975" y="5696937"/>
                </a:lnTo>
                <a:lnTo>
                  <a:pt x="134782" y="5694517"/>
                </a:lnTo>
                <a:lnTo>
                  <a:pt x="131240" y="5690203"/>
                </a:lnTo>
                <a:lnTo>
                  <a:pt x="133072" y="5682759"/>
                </a:lnTo>
                <a:lnTo>
                  <a:pt x="136201" y="5677385"/>
                </a:lnTo>
                <a:lnTo>
                  <a:pt x="136800" y="5675664"/>
                </a:lnTo>
                <a:lnTo>
                  <a:pt x="138907" y="5674679"/>
                </a:lnTo>
                <a:lnTo>
                  <a:pt x="139960" y="5674187"/>
                </a:lnTo>
                <a:lnTo>
                  <a:pt x="141015" y="5673694"/>
                </a:lnTo>
                <a:lnTo>
                  <a:pt x="144911" y="5673726"/>
                </a:lnTo>
                <a:lnTo>
                  <a:pt x="148807" y="5673757"/>
                </a:lnTo>
                <a:lnTo>
                  <a:pt x="154038" y="5673578"/>
                </a:lnTo>
                <a:lnTo>
                  <a:pt x="160042" y="5672624"/>
                </a:lnTo>
                <a:lnTo>
                  <a:pt x="152710" y="5667611"/>
                </a:lnTo>
                <a:lnTo>
                  <a:pt x="145202" y="5661649"/>
                </a:lnTo>
                <a:lnTo>
                  <a:pt x="138748" y="5655195"/>
                </a:lnTo>
                <a:lnTo>
                  <a:pt x="132681" y="5648355"/>
                </a:lnTo>
                <a:lnTo>
                  <a:pt x="120372" y="5633727"/>
                </a:lnTo>
                <a:lnTo>
                  <a:pt x="108836" y="5618326"/>
                </a:lnTo>
                <a:lnTo>
                  <a:pt x="113050" y="5616356"/>
                </a:lnTo>
                <a:lnTo>
                  <a:pt x="117652" y="5614000"/>
                </a:lnTo>
                <a:lnTo>
                  <a:pt x="122850" y="5609923"/>
                </a:lnTo>
                <a:lnTo>
                  <a:pt x="127314" y="5604338"/>
                </a:lnTo>
                <a:lnTo>
                  <a:pt x="129739" y="5601352"/>
                </a:lnTo>
                <a:lnTo>
                  <a:pt x="131216" y="5598190"/>
                </a:lnTo>
                <a:lnTo>
                  <a:pt x="132799" y="5594363"/>
                </a:lnTo>
                <a:lnTo>
                  <a:pt x="134768" y="5590149"/>
                </a:lnTo>
                <a:lnTo>
                  <a:pt x="135790" y="5585760"/>
                </a:lnTo>
                <a:lnTo>
                  <a:pt x="136918" y="5580704"/>
                </a:lnTo>
                <a:lnTo>
                  <a:pt x="137485" y="5575086"/>
                </a:lnTo>
                <a:lnTo>
                  <a:pt x="136716" y="5569681"/>
                </a:lnTo>
                <a:lnTo>
                  <a:pt x="131830" y="5577934"/>
                </a:lnTo>
                <a:lnTo>
                  <a:pt x="129405" y="5580920"/>
                </a:lnTo>
                <a:lnTo>
                  <a:pt x="126805" y="5582959"/>
                </a:lnTo>
                <a:lnTo>
                  <a:pt x="124487" y="5585277"/>
                </a:lnTo>
                <a:lnTo>
                  <a:pt x="122099" y="5585982"/>
                </a:lnTo>
                <a:lnTo>
                  <a:pt x="120272" y="5587248"/>
                </a:lnTo>
                <a:lnTo>
                  <a:pt x="118377" y="5586899"/>
                </a:lnTo>
                <a:lnTo>
                  <a:pt x="116868" y="5586163"/>
                </a:lnTo>
                <a:lnTo>
                  <a:pt x="114973" y="5585812"/>
                </a:lnTo>
                <a:lnTo>
                  <a:pt x="112167" y="5583007"/>
                </a:lnTo>
                <a:lnTo>
                  <a:pt x="110520" y="5579042"/>
                </a:lnTo>
                <a:lnTo>
                  <a:pt x="109366" y="5574023"/>
                </a:lnTo>
                <a:lnTo>
                  <a:pt x="109265" y="5568511"/>
                </a:lnTo>
                <a:lnTo>
                  <a:pt x="109271" y="5562332"/>
                </a:lnTo>
                <a:lnTo>
                  <a:pt x="110610" y="5555943"/>
                </a:lnTo>
                <a:lnTo>
                  <a:pt x="112617" y="5549445"/>
                </a:lnTo>
                <a:lnTo>
                  <a:pt x="115359" y="5544459"/>
                </a:lnTo>
                <a:lnTo>
                  <a:pt x="116836" y="5541298"/>
                </a:lnTo>
                <a:lnTo>
                  <a:pt x="119155" y="5538979"/>
                </a:lnTo>
                <a:lnTo>
                  <a:pt x="121475" y="5536659"/>
                </a:lnTo>
                <a:lnTo>
                  <a:pt x="123968" y="5535288"/>
                </a:lnTo>
                <a:lnTo>
                  <a:pt x="126462" y="5533917"/>
                </a:lnTo>
                <a:lnTo>
                  <a:pt x="129236" y="5532826"/>
                </a:lnTo>
                <a:lnTo>
                  <a:pt x="127871" y="5529141"/>
                </a:lnTo>
                <a:lnTo>
                  <a:pt x="124329" y="5524826"/>
                </a:lnTo>
                <a:lnTo>
                  <a:pt x="120681" y="5521178"/>
                </a:lnTo>
                <a:lnTo>
                  <a:pt x="116366" y="5517637"/>
                </a:lnTo>
                <a:lnTo>
                  <a:pt x="114296" y="5516340"/>
                </a:lnTo>
                <a:lnTo>
                  <a:pt x="111733" y="5516097"/>
                </a:lnTo>
                <a:lnTo>
                  <a:pt x="109558" y="5515466"/>
                </a:lnTo>
                <a:lnTo>
                  <a:pt x="107556" y="5515784"/>
                </a:lnTo>
                <a:lnTo>
                  <a:pt x="105343" y="5517436"/>
                </a:lnTo>
                <a:lnTo>
                  <a:pt x="103797" y="5518981"/>
                </a:lnTo>
                <a:lnTo>
                  <a:pt x="101653" y="5522249"/>
                </a:lnTo>
                <a:lnTo>
                  <a:pt x="100631" y="5526638"/>
                </a:lnTo>
                <a:lnTo>
                  <a:pt x="101055" y="5523970"/>
                </a:lnTo>
                <a:lnTo>
                  <a:pt x="102250" y="5520528"/>
                </a:lnTo>
                <a:lnTo>
                  <a:pt x="106297" y="5511432"/>
                </a:lnTo>
                <a:lnTo>
                  <a:pt x="111045" y="5499949"/>
                </a:lnTo>
                <a:lnTo>
                  <a:pt x="113718" y="5493347"/>
                </a:lnTo>
                <a:lnTo>
                  <a:pt x="115340" y="5487237"/>
                </a:lnTo>
                <a:lnTo>
                  <a:pt x="117346" y="5480741"/>
                </a:lnTo>
                <a:lnTo>
                  <a:pt x="118019" y="5474456"/>
                </a:lnTo>
                <a:lnTo>
                  <a:pt x="118024" y="5468278"/>
                </a:lnTo>
                <a:lnTo>
                  <a:pt x="117643" y="5462485"/>
                </a:lnTo>
                <a:lnTo>
                  <a:pt x="115541" y="5457292"/>
                </a:lnTo>
                <a:lnTo>
                  <a:pt x="111612" y="5453363"/>
                </a:lnTo>
                <a:lnTo>
                  <a:pt x="109649" y="5451399"/>
                </a:lnTo>
                <a:lnTo>
                  <a:pt x="107017" y="5449541"/>
                </a:lnTo>
                <a:lnTo>
                  <a:pt x="103613" y="5448455"/>
                </a:lnTo>
                <a:lnTo>
                  <a:pt x="99928" y="5447089"/>
                </a:lnTo>
                <a:lnTo>
                  <a:pt x="103056" y="5441717"/>
                </a:lnTo>
                <a:lnTo>
                  <a:pt x="105732" y="5435113"/>
                </a:lnTo>
                <a:lnTo>
                  <a:pt x="108193" y="5429846"/>
                </a:lnTo>
                <a:lnTo>
                  <a:pt x="110199" y="5423350"/>
                </a:lnTo>
                <a:lnTo>
                  <a:pt x="113440" y="5411130"/>
                </a:lnTo>
                <a:lnTo>
                  <a:pt x="115627" y="5399403"/>
                </a:lnTo>
                <a:lnTo>
                  <a:pt x="116199" y="5387606"/>
                </a:lnTo>
                <a:lnTo>
                  <a:pt x="115823" y="5375636"/>
                </a:lnTo>
                <a:lnTo>
                  <a:pt x="114394" y="5364158"/>
                </a:lnTo>
                <a:lnTo>
                  <a:pt x="112085" y="5354120"/>
                </a:lnTo>
                <a:lnTo>
                  <a:pt x="109216" y="5343520"/>
                </a:lnTo>
                <a:lnTo>
                  <a:pt x="105081" y="5334748"/>
                </a:lnTo>
                <a:lnTo>
                  <a:pt x="100946" y="5325975"/>
                </a:lnTo>
                <a:lnTo>
                  <a:pt x="95828" y="5319309"/>
                </a:lnTo>
                <a:lnTo>
                  <a:pt x="89655" y="5313136"/>
                </a:lnTo>
                <a:lnTo>
                  <a:pt x="83830" y="5308859"/>
                </a:lnTo>
                <a:lnTo>
                  <a:pt x="80426" y="5307773"/>
                </a:lnTo>
                <a:lnTo>
                  <a:pt x="77022" y="5306688"/>
                </a:lnTo>
                <a:lnTo>
                  <a:pt x="73231" y="5305989"/>
                </a:lnTo>
                <a:lnTo>
                  <a:pt x="69721" y="5305571"/>
                </a:lnTo>
                <a:lnTo>
                  <a:pt x="67825" y="5305222"/>
                </a:lnTo>
                <a:lnTo>
                  <a:pt x="66422" y="5303819"/>
                </a:lnTo>
                <a:lnTo>
                  <a:pt x="65686" y="5302309"/>
                </a:lnTo>
                <a:lnTo>
                  <a:pt x="65162" y="5299466"/>
                </a:lnTo>
                <a:lnTo>
                  <a:pt x="65025" y="5296237"/>
                </a:lnTo>
                <a:lnTo>
                  <a:pt x="65554" y="5292901"/>
                </a:lnTo>
                <a:lnTo>
                  <a:pt x="66825" y="5284895"/>
                </a:lnTo>
                <a:lnTo>
                  <a:pt x="69429" y="5276680"/>
                </a:lnTo>
                <a:lnTo>
                  <a:pt x="72982" y="5268638"/>
                </a:lnTo>
                <a:lnTo>
                  <a:pt x="76043" y="5261649"/>
                </a:lnTo>
                <a:lnTo>
                  <a:pt x="79172" y="5256275"/>
                </a:lnTo>
                <a:lnTo>
                  <a:pt x="79315" y="5253325"/>
                </a:lnTo>
                <a:lnTo>
                  <a:pt x="78123" y="5250589"/>
                </a:lnTo>
                <a:lnTo>
                  <a:pt x="77774" y="5248693"/>
                </a:lnTo>
                <a:lnTo>
                  <a:pt x="76371" y="5247290"/>
                </a:lnTo>
                <a:lnTo>
                  <a:pt x="73809" y="5247046"/>
                </a:lnTo>
                <a:lnTo>
                  <a:pt x="72300" y="5246311"/>
                </a:lnTo>
                <a:lnTo>
                  <a:pt x="66789" y="5246210"/>
                </a:lnTo>
                <a:lnTo>
                  <a:pt x="62331" y="5245617"/>
                </a:lnTo>
                <a:lnTo>
                  <a:pt x="60822" y="5244881"/>
                </a:lnTo>
                <a:lnTo>
                  <a:pt x="59420" y="5243478"/>
                </a:lnTo>
                <a:lnTo>
                  <a:pt x="58016" y="5242076"/>
                </a:lnTo>
                <a:lnTo>
                  <a:pt x="57105" y="5239619"/>
                </a:lnTo>
                <a:lnTo>
                  <a:pt x="57355" y="5236003"/>
                </a:lnTo>
                <a:lnTo>
                  <a:pt x="58376" y="5231614"/>
                </a:lnTo>
                <a:lnTo>
                  <a:pt x="55279" y="5240884"/>
                </a:lnTo>
                <a:lnTo>
                  <a:pt x="52742" y="5250715"/>
                </a:lnTo>
                <a:lnTo>
                  <a:pt x="50979" y="5259774"/>
                </a:lnTo>
                <a:lnTo>
                  <a:pt x="49004" y="5270168"/>
                </a:lnTo>
                <a:lnTo>
                  <a:pt x="46214" y="5289794"/>
                </a:lnTo>
                <a:lnTo>
                  <a:pt x="45494" y="5310717"/>
                </a:lnTo>
                <a:lnTo>
                  <a:pt x="45054" y="5331922"/>
                </a:lnTo>
                <a:lnTo>
                  <a:pt x="45455" y="5353968"/>
                </a:lnTo>
                <a:lnTo>
                  <a:pt x="47086" y="5376468"/>
                </a:lnTo>
                <a:lnTo>
                  <a:pt x="48611" y="5399637"/>
                </a:lnTo>
                <a:lnTo>
                  <a:pt x="52825" y="5397667"/>
                </a:lnTo>
                <a:lnTo>
                  <a:pt x="56197" y="5394856"/>
                </a:lnTo>
                <a:lnTo>
                  <a:pt x="59009" y="5391483"/>
                </a:lnTo>
                <a:lnTo>
                  <a:pt x="61259" y="5387549"/>
                </a:lnTo>
                <a:lnTo>
                  <a:pt x="62948" y="5383054"/>
                </a:lnTo>
                <a:lnTo>
                  <a:pt x="63864" y="5379332"/>
                </a:lnTo>
                <a:lnTo>
                  <a:pt x="66013" y="5369888"/>
                </a:lnTo>
                <a:lnTo>
                  <a:pt x="67496" y="5360548"/>
                </a:lnTo>
                <a:lnTo>
                  <a:pt x="69185" y="5356053"/>
                </a:lnTo>
                <a:lnTo>
                  <a:pt x="71155" y="5351838"/>
                </a:lnTo>
                <a:lnTo>
                  <a:pt x="73019" y="5348291"/>
                </a:lnTo>
                <a:lnTo>
                  <a:pt x="76111" y="5345199"/>
                </a:lnTo>
                <a:lnTo>
                  <a:pt x="80044" y="5342949"/>
                </a:lnTo>
                <a:lnTo>
                  <a:pt x="84645" y="5340594"/>
                </a:lnTo>
                <a:lnTo>
                  <a:pt x="83375" y="5348598"/>
                </a:lnTo>
                <a:lnTo>
                  <a:pt x="83369" y="5354777"/>
                </a:lnTo>
                <a:lnTo>
                  <a:pt x="84242" y="5359515"/>
                </a:lnTo>
                <a:lnTo>
                  <a:pt x="85221" y="5363586"/>
                </a:lnTo>
                <a:lnTo>
                  <a:pt x="88028" y="5366393"/>
                </a:lnTo>
                <a:lnTo>
                  <a:pt x="90553" y="5368918"/>
                </a:lnTo>
                <a:lnTo>
                  <a:pt x="96096" y="5372915"/>
                </a:lnTo>
                <a:lnTo>
                  <a:pt x="102132" y="5375858"/>
                </a:lnTo>
                <a:lnTo>
                  <a:pt x="104658" y="5378383"/>
                </a:lnTo>
                <a:lnTo>
                  <a:pt x="106796" y="5381295"/>
                </a:lnTo>
                <a:lnTo>
                  <a:pt x="108056" y="5385648"/>
                </a:lnTo>
                <a:lnTo>
                  <a:pt x="108930" y="5390387"/>
                </a:lnTo>
                <a:lnTo>
                  <a:pt x="108537" y="5396952"/>
                </a:lnTo>
                <a:lnTo>
                  <a:pt x="106495" y="5405729"/>
                </a:lnTo>
                <a:lnTo>
                  <a:pt x="104037" y="5404819"/>
                </a:lnTo>
                <a:lnTo>
                  <a:pt x="101861" y="5404189"/>
                </a:lnTo>
                <a:lnTo>
                  <a:pt x="100951" y="5401733"/>
                </a:lnTo>
                <a:lnTo>
                  <a:pt x="100532" y="5398223"/>
                </a:lnTo>
                <a:lnTo>
                  <a:pt x="99976" y="5391483"/>
                </a:lnTo>
                <a:lnTo>
                  <a:pt x="99247" y="5383795"/>
                </a:lnTo>
                <a:lnTo>
                  <a:pt x="91623" y="5390857"/>
                </a:lnTo>
                <a:lnTo>
                  <a:pt x="85051" y="5397429"/>
                </a:lnTo>
                <a:lnTo>
                  <a:pt x="79323" y="5404840"/>
                </a:lnTo>
                <a:lnTo>
                  <a:pt x="72822" y="5413025"/>
                </a:lnTo>
                <a:lnTo>
                  <a:pt x="67934" y="5421280"/>
                </a:lnTo>
                <a:lnTo>
                  <a:pt x="63048" y="5429534"/>
                </a:lnTo>
                <a:lnTo>
                  <a:pt x="58721" y="5438350"/>
                </a:lnTo>
                <a:lnTo>
                  <a:pt x="54958" y="5447726"/>
                </a:lnTo>
                <a:lnTo>
                  <a:pt x="51194" y="5457101"/>
                </a:lnTo>
                <a:lnTo>
                  <a:pt x="47603" y="5467427"/>
                </a:lnTo>
                <a:lnTo>
                  <a:pt x="45067" y="5477258"/>
                </a:lnTo>
                <a:lnTo>
                  <a:pt x="42705" y="5488038"/>
                </a:lnTo>
                <a:lnTo>
                  <a:pt x="38370" y="5509209"/>
                </a:lnTo>
                <a:lnTo>
                  <a:pt x="34875" y="5531223"/>
                </a:lnTo>
                <a:lnTo>
                  <a:pt x="32105" y="5526135"/>
                </a:lnTo>
                <a:lnTo>
                  <a:pt x="29162" y="5520100"/>
                </a:lnTo>
                <a:lnTo>
                  <a:pt x="26886" y="5513958"/>
                </a:lnTo>
                <a:lnTo>
                  <a:pt x="26330" y="5507218"/>
                </a:lnTo>
                <a:lnTo>
                  <a:pt x="26160" y="5500093"/>
                </a:lnTo>
                <a:lnTo>
                  <a:pt x="25992" y="5492967"/>
                </a:lnTo>
                <a:lnTo>
                  <a:pt x="27262" y="5484961"/>
                </a:lnTo>
                <a:lnTo>
                  <a:pt x="28532" y="5476957"/>
                </a:lnTo>
                <a:lnTo>
                  <a:pt x="30084" y="5469232"/>
                </a:lnTo>
                <a:lnTo>
                  <a:pt x="32302" y="5461401"/>
                </a:lnTo>
                <a:lnTo>
                  <a:pt x="37861" y="5446863"/>
                </a:lnTo>
                <a:lnTo>
                  <a:pt x="43876" y="5433553"/>
                </a:lnTo>
                <a:lnTo>
                  <a:pt x="48800" y="5423017"/>
                </a:lnTo>
                <a:lnTo>
                  <a:pt x="46275" y="5420492"/>
                </a:lnTo>
                <a:lnTo>
                  <a:pt x="43469" y="5417686"/>
                </a:lnTo>
                <a:lnTo>
                  <a:pt x="40768" y="5414213"/>
                </a:lnTo>
                <a:lnTo>
                  <a:pt x="38455" y="5410352"/>
                </a:lnTo>
                <a:lnTo>
                  <a:pt x="35268" y="5401755"/>
                </a:lnTo>
                <a:lnTo>
                  <a:pt x="33346" y="5391331"/>
                </a:lnTo>
                <a:lnTo>
                  <a:pt x="31530" y="5380239"/>
                </a:lnTo>
                <a:lnTo>
                  <a:pt x="29610" y="5369813"/>
                </a:lnTo>
                <a:lnTo>
                  <a:pt x="26470" y="5346576"/>
                </a:lnTo>
                <a:lnTo>
                  <a:pt x="24162" y="5336539"/>
                </a:lnTo>
                <a:lnTo>
                  <a:pt x="21361" y="5327554"/>
                </a:lnTo>
                <a:lnTo>
                  <a:pt x="18174" y="5318956"/>
                </a:lnTo>
                <a:lnTo>
                  <a:pt x="15474" y="5315483"/>
                </a:lnTo>
                <a:lnTo>
                  <a:pt x="12388" y="5312396"/>
                </a:lnTo>
                <a:lnTo>
                  <a:pt x="9862" y="5309870"/>
                </a:lnTo>
                <a:lnTo>
                  <a:pt x="6950" y="5307732"/>
                </a:lnTo>
                <a:lnTo>
                  <a:pt x="2879" y="5306753"/>
                </a:lnTo>
                <a:lnTo>
                  <a:pt x="0" y="5305920"/>
                </a:lnTo>
                <a:lnTo>
                  <a:pt x="0" y="4514844"/>
                </a:lnTo>
                <a:lnTo>
                  <a:pt x="4893" y="4493258"/>
                </a:lnTo>
                <a:lnTo>
                  <a:pt x="10601" y="4469593"/>
                </a:lnTo>
                <a:lnTo>
                  <a:pt x="17924" y="4445996"/>
                </a:lnTo>
                <a:lnTo>
                  <a:pt x="18067" y="4443046"/>
                </a:lnTo>
                <a:lnTo>
                  <a:pt x="18104" y="4440764"/>
                </a:lnTo>
                <a:lnTo>
                  <a:pt x="16981" y="4439641"/>
                </a:lnTo>
                <a:lnTo>
                  <a:pt x="15367" y="4439573"/>
                </a:lnTo>
                <a:lnTo>
                  <a:pt x="14700" y="4439679"/>
                </a:lnTo>
                <a:lnTo>
                  <a:pt x="12873" y="4440946"/>
                </a:lnTo>
                <a:lnTo>
                  <a:pt x="9396" y="4444423"/>
                </a:lnTo>
                <a:lnTo>
                  <a:pt x="6478" y="4448463"/>
                </a:lnTo>
                <a:lnTo>
                  <a:pt x="3909" y="4454397"/>
                </a:lnTo>
                <a:lnTo>
                  <a:pt x="2538" y="4456890"/>
                </a:lnTo>
                <a:lnTo>
                  <a:pt x="2114" y="4459560"/>
                </a:lnTo>
                <a:lnTo>
                  <a:pt x="2253" y="4462790"/>
                </a:lnTo>
                <a:lnTo>
                  <a:pt x="3269" y="4464578"/>
                </a:lnTo>
                <a:lnTo>
                  <a:pt x="0" y="4463538"/>
                </a:lnTo>
                <a:lnTo>
                  <a:pt x="0" y="4429748"/>
                </a:lnTo>
                <a:lnTo>
                  <a:pt x="632" y="4427931"/>
                </a:lnTo>
                <a:lnTo>
                  <a:pt x="5346" y="4418730"/>
                </a:lnTo>
                <a:lnTo>
                  <a:pt x="6823" y="4415568"/>
                </a:lnTo>
                <a:lnTo>
                  <a:pt x="9634" y="4412196"/>
                </a:lnTo>
                <a:lnTo>
                  <a:pt x="11952" y="4409878"/>
                </a:lnTo>
                <a:lnTo>
                  <a:pt x="14167" y="4408226"/>
                </a:lnTo>
                <a:lnTo>
                  <a:pt x="9962" y="4397838"/>
                </a:lnTo>
                <a:lnTo>
                  <a:pt x="6601" y="4388293"/>
                </a:lnTo>
                <a:lnTo>
                  <a:pt x="4574" y="4378534"/>
                </a:lnTo>
                <a:lnTo>
                  <a:pt x="4054" y="4369512"/>
                </a:lnTo>
                <a:lnTo>
                  <a:pt x="3429" y="4361160"/>
                </a:lnTo>
                <a:lnTo>
                  <a:pt x="3928" y="4353927"/>
                </a:lnTo>
                <a:lnTo>
                  <a:pt x="5872" y="4339638"/>
                </a:lnTo>
                <a:lnTo>
                  <a:pt x="7533" y="4325067"/>
                </a:lnTo>
                <a:lnTo>
                  <a:pt x="8806" y="4317061"/>
                </a:lnTo>
                <a:lnTo>
                  <a:pt x="9022" y="4309549"/>
                </a:lnTo>
                <a:lnTo>
                  <a:pt x="8398" y="4301194"/>
                </a:lnTo>
                <a:lnTo>
                  <a:pt x="7773" y="4292840"/>
                </a:lnTo>
                <a:lnTo>
                  <a:pt x="6027" y="4283363"/>
                </a:lnTo>
                <a:lnTo>
                  <a:pt x="2945" y="4274099"/>
                </a:lnTo>
                <a:lnTo>
                  <a:pt x="7053" y="4272797"/>
                </a:lnTo>
                <a:lnTo>
                  <a:pt x="11268" y="4270827"/>
                </a:lnTo>
                <a:lnTo>
                  <a:pt x="14534" y="4268682"/>
                </a:lnTo>
                <a:lnTo>
                  <a:pt x="17521" y="4266256"/>
                </a:lnTo>
                <a:lnTo>
                  <a:pt x="20613" y="4263164"/>
                </a:lnTo>
                <a:lnTo>
                  <a:pt x="22265" y="4260951"/>
                </a:lnTo>
                <a:lnTo>
                  <a:pt x="24022" y="4258072"/>
                </a:lnTo>
                <a:lnTo>
                  <a:pt x="25780" y="4255192"/>
                </a:lnTo>
                <a:lnTo>
                  <a:pt x="28454" y="4248590"/>
                </a:lnTo>
                <a:lnTo>
                  <a:pt x="29232" y="4241637"/>
                </a:lnTo>
                <a:lnTo>
                  <a:pt x="29904" y="4235354"/>
                </a:lnTo>
                <a:lnTo>
                  <a:pt x="29630" y="4228895"/>
                </a:lnTo>
                <a:lnTo>
                  <a:pt x="30133" y="4215483"/>
                </a:lnTo>
                <a:lnTo>
                  <a:pt x="30420" y="4209586"/>
                </a:lnTo>
                <a:lnTo>
                  <a:pt x="30879" y="4204635"/>
                </a:lnTo>
                <a:lnTo>
                  <a:pt x="32568" y="4200141"/>
                </a:lnTo>
                <a:lnTo>
                  <a:pt x="33553" y="4198033"/>
                </a:lnTo>
                <a:lnTo>
                  <a:pt x="34712" y="4196873"/>
                </a:lnTo>
                <a:lnTo>
                  <a:pt x="36645" y="4194941"/>
                </a:lnTo>
                <a:lnTo>
                  <a:pt x="39033" y="4194237"/>
                </a:lnTo>
                <a:lnTo>
                  <a:pt x="41421" y="4193533"/>
                </a:lnTo>
                <a:lnTo>
                  <a:pt x="44089" y="4193109"/>
                </a:lnTo>
                <a:lnTo>
                  <a:pt x="45217" y="4188052"/>
                </a:lnTo>
                <a:lnTo>
                  <a:pt x="44800" y="4184542"/>
                </a:lnTo>
                <a:lnTo>
                  <a:pt x="44556" y="4181980"/>
                </a:lnTo>
                <a:lnTo>
                  <a:pt x="42660" y="4181631"/>
                </a:lnTo>
                <a:lnTo>
                  <a:pt x="40765" y="4181282"/>
                </a:lnTo>
                <a:lnTo>
                  <a:pt x="38096" y="4181705"/>
                </a:lnTo>
                <a:lnTo>
                  <a:pt x="31774" y="4184659"/>
                </a:lnTo>
                <a:lnTo>
                  <a:pt x="25067" y="4188001"/>
                </a:lnTo>
                <a:lnTo>
                  <a:pt x="19693" y="4191130"/>
                </a:lnTo>
                <a:lnTo>
                  <a:pt x="17972" y="4191728"/>
                </a:lnTo>
                <a:lnTo>
                  <a:pt x="16463" y="4190992"/>
                </a:lnTo>
                <a:lnTo>
                  <a:pt x="15621" y="4190150"/>
                </a:lnTo>
                <a:lnTo>
                  <a:pt x="16046" y="4187482"/>
                </a:lnTo>
                <a:lnTo>
                  <a:pt x="17035" y="4138228"/>
                </a:lnTo>
                <a:lnTo>
                  <a:pt x="17623" y="4107895"/>
                </a:lnTo>
                <a:lnTo>
                  <a:pt x="16686" y="4095364"/>
                </a:lnTo>
                <a:lnTo>
                  <a:pt x="16556" y="4085957"/>
                </a:lnTo>
                <a:lnTo>
                  <a:pt x="0" y="4089866"/>
                </a:lnTo>
                <a:lnTo>
                  <a:pt x="0" y="4082091"/>
                </a:lnTo>
                <a:lnTo>
                  <a:pt x="1883" y="4082107"/>
                </a:lnTo>
                <a:lnTo>
                  <a:pt x="3711" y="4080842"/>
                </a:lnTo>
                <a:lnTo>
                  <a:pt x="6098" y="4080137"/>
                </a:lnTo>
                <a:lnTo>
                  <a:pt x="8031" y="4078205"/>
                </a:lnTo>
                <a:lnTo>
                  <a:pt x="10456" y="4075218"/>
                </a:lnTo>
                <a:lnTo>
                  <a:pt x="6210" y="4073293"/>
                </a:lnTo>
                <a:lnTo>
                  <a:pt x="3685" y="4070768"/>
                </a:lnTo>
                <a:lnTo>
                  <a:pt x="2879" y="4067641"/>
                </a:lnTo>
                <a:lnTo>
                  <a:pt x="2568" y="4063467"/>
                </a:lnTo>
                <a:lnTo>
                  <a:pt x="3868" y="4059356"/>
                </a:lnTo>
                <a:lnTo>
                  <a:pt x="5173" y="4055249"/>
                </a:lnTo>
                <a:lnTo>
                  <a:pt x="7988" y="4045698"/>
                </a:lnTo>
                <a:lnTo>
                  <a:pt x="9679" y="4041204"/>
                </a:lnTo>
                <a:lnTo>
                  <a:pt x="10699" y="4036814"/>
                </a:lnTo>
                <a:lnTo>
                  <a:pt x="11160" y="4031864"/>
                </a:lnTo>
                <a:lnTo>
                  <a:pt x="10637" y="4029020"/>
                </a:lnTo>
                <a:lnTo>
                  <a:pt x="8604" y="4025441"/>
                </a:lnTo>
                <a:lnTo>
                  <a:pt x="5024" y="4023407"/>
                </a:lnTo>
                <a:lnTo>
                  <a:pt x="216" y="4020920"/>
                </a:lnTo>
                <a:lnTo>
                  <a:pt x="0" y="4020894"/>
                </a:lnTo>
                <a:lnTo>
                  <a:pt x="0" y="4009419"/>
                </a:lnTo>
                <a:lnTo>
                  <a:pt x="1950" y="4007966"/>
                </a:lnTo>
                <a:lnTo>
                  <a:pt x="5391" y="4006769"/>
                </a:lnTo>
                <a:lnTo>
                  <a:pt x="8339" y="4006624"/>
                </a:lnTo>
                <a:lnTo>
                  <a:pt x="11849" y="4007043"/>
                </a:lnTo>
                <a:lnTo>
                  <a:pt x="15147" y="4008795"/>
                </a:lnTo>
                <a:lnTo>
                  <a:pt x="10453" y="3999463"/>
                </a:lnTo>
                <a:lnTo>
                  <a:pt x="6348" y="3994585"/>
                </a:lnTo>
                <a:lnTo>
                  <a:pt x="1855" y="3990091"/>
                </a:lnTo>
                <a:lnTo>
                  <a:pt x="0" y="3988237"/>
                </a:lnTo>
                <a:close/>
              </a:path>
            </a:pathLst>
          </a:custGeom>
        </p:spPr>
      </p:sp>
      <p:sp>
        <p:nvSpPr>
          <p:cNvPr id="3" name="Rectangle 2">
            <a:extLst>
              <a:ext uri="{FF2B5EF4-FFF2-40B4-BE49-F238E27FC236}">
                <a16:creationId xmlns:a16="http://schemas.microsoft.com/office/drawing/2014/main" id="{90F6501E-7BD7-DFEF-689B-E169365D0F61}"/>
              </a:ext>
            </a:extLst>
          </p:cNvPr>
          <p:cNvSpPr/>
          <p:nvPr userDrawn="1"/>
        </p:nvSpPr>
        <p:spPr>
          <a:xfrm>
            <a:off x="11830639" y="206473"/>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179483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Picture Placeholder 2">
            <a:extLst>
              <a:ext uri="{FF2B5EF4-FFF2-40B4-BE49-F238E27FC236}">
                <a16:creationId xmlns:a16="http://schemas.microsoft.com/office/drawing/2014/main" id="{D2E810EC-D2E2-EF6B-AFA9-4932F6C5A54D}"/>
              </a:ext>
            </a:extLst>
          </p:cNvPr>
          <p:cNvSpPr>
            <a:spLocks noGrp="1"/>
          </p:cNvSpPr>
          <p:nvPr>
            <p:ph type="pic" sz="quarter" idx="10"/>
          </p:nvPr>
        </p:nvSpPr>
        <p:spPr>
          <a:xfrm>
            <a:off x="931864" y="215900"/>
            <a:ext cx="5832834" cy="6464299"/>
          </a:xfrm>
          <a:custGeom>
            <a:avLst/>
            <a:gdLst>
              <a:gd name="connsiteX0" fmla="*/ 1666558 w 6188075"/>
              <a:gd name="connsiteY0" fmla="*/ 0 h 6857999"/>
              <a:gd name="connsiteX1" fmla="*/ 1714818 w 6188075"/>
              <a:gd name="connsiteY1" fmla="*/ 318 h 6857999"/>
              <a:gd name="connsiteX2" fmla="*/ 1763078 w 6188075"/>
              <a:gd name="connsiteY2" fmla="*/ 635 h 6857999"/>
              <a:gd name="connsiteX3" fmla="*/ 1811655 w 6188075"/>
              <a:gd name="connsiteY3" fmla="*/ 1270 h 6857999"/>
              <a:gd name="connsiteX4" fmla="*/ 2005648 w 6188075"/>
              <a:gd name="connsiteY4" fmla="*/ 4445 h 6857999"/>
              <a:gd name="connsiteX5" fmla="*/ 2060893 w 6188075"/>
              <a:gd name="connsiteY5" fmla="*/ 5715 h 6857999"/>
              <a:gd name="connsiteX6" fmla="*/ 2115503 w 6188075"/>
              <a:gd name="connsiteY6" fmla="*/ 7303 h 6857999"/>
              <a:gd name="connsiteX7" fmla="*/ 2170430 w 6188075"/>
              <a:gd name="connsiteY7" fmla="*/ 9525 h 6857999"/>
              <a:gd name="connsiteX8" fmla="*/ 2225358 w 6188075"/>
              <a:gd name="connsiteY8" fmla="*/ 12065 h 6857999"/>
              <a:gd name="connsiteX9" fmla="*/ 2334895 w 6188075"/>
              <a:gd name="connsiteY9" fmla="*/ 17780 h 6857999"/>
              <a:gd name="connsiteX10" fmla="*/ 2389506 w 6188075"/>
              <a:gd name="connsiteY10" fmla="*/ 20320 h 6857999"/>
              <a:gd name="connsiteX11" fmla="*/ 2444433 w 6188075"/>
              <a:gd name="connsiteY11" fmla="*/ 22860 h 6857999"/>
              <a:gd name="connsiteX12" fmla="*/ 2988310 w 6188075"/>
              <a:gd name="connsiteY12" fmla="*/ 33655 h 6857999"/>
              <a:gd name="connsiteX13" fmla="*/ 3007360 w 6188075"/>
              <a:gd name="connsiteY13" fmla="*/ 31433 h 6857999"/>
              <a:gd name="connsiteX14" fmla="*/ 3026410 w 6188075"/>
              <a:gd name="connsiteY14" fmla="*/ 29210 h 6857999"/>
              <a:gd name="connsiteX15" fmla="*/ 3045778 w 6188075"/>
              <a:gd name="connsiteY15" fmla="*/ 27623 h 6857999"/>
              <a:gd name="connsiteX16" fmla="*/ 3065145 w 6188075"/>
              <a:gd name="connsiteY16" fmla="*/ 26035 h 6857999"/>
              <a:gd name="connsiteX17" fmla="*/ 3084513 w 6188075"/>
              <a:gd name="connsiteY17" fmla="*/ 24765 h 6857999"/>
              <a:gd name="connsiteX18" fmla="*/ 3103563 w 6188075"/>
              <a:gd name="connsiteY18" fmla="*/ 23813 h 6857999"/>
              <a:gd name="connsiteX19" fmla="*/ 3122930 w 6188075"/>
              <a:gd name="connsiteY19" fmla="*/ 23178 h 6857999"/>
              <a:gd name="connsiteX20" fmla="*/ 3142298 w 6188075"/>
              <a:gd name="connsiteY20" fmla="*/ 22543 h 6857999"/>
              <a:gd name="connsiteX21" fmla="*/ 3180715 w 6188075"/>
              <a:gd name="connsiteY21" fmla="*/ 22225 h 6857999"/>
              <a:gd name="connsiteX22" fmla="*/ 3219768 w 6188075"/>
              <a:gd name="connsiteY22" fmla="*/ 22225 h 6857999"/>
              <a:gd name="connsiteX23" fmla="*/ 3258185 w 6188075"/>
              <a:gd name="connsiteY23" fmla="*/ 22860 h 6857999"/>
              <a:gd name="connsiteX24" fmla="*/ 3296920 w 6188075"/>
              <a:gd name="connsiteY24" fmla="*/ 23813 h 6857999"/>
              <a:gd name="connsiteX25" fmla="*/ 3339148 w 6188075"/>
              <a:gd name="connsiteY25" fmla="*/ 21908 h 6857999"/>
              <a:gd name="connsiteX26" fmla="*/ 3381693 w 6188075"/>
              <a:gd name="connsiteY26" fmla="*/ 20955 h 6857999"/>
              <a:gd name="connsiteX27" fmla="*/ 3424238 w 6188075"/>
              <a:gd name="connsiteY27" fmla="*/ 20320 h 6857999"/>
              <a:gd name="connsiteX28" fmla="*/ 3466148 w 6188075"/>
              <a:gd name="connsiteY28" fmla="*/ 20320 h 6857999"/>
              <a:gd name="connsiteX29" fmla="*/ 3508693 w 6188075"/>
              <a:gd name="connsiteY29" fmla="*/ 20955 h 6857999"/>
              <a:gd name="connsiteX30" fmla="*/ 3550603 w 6188075"/>
              <a:gd name="connsiteY30" fmla="*/ 21908 h 6857999"/>
              <a:gd name="connsiteX31" fmla="*/ 3593148 w 6188075"/>
              <a:gd name="connsiteY31" fmla="*/ 23495 h 6857999"/>
              <a:gd name="connsiteX32" fmla="*/ 3635375 w 6188075"/>
              <a:gd name="connsiteY32" fmla="*/ 25400 h 6857999"/>
              <a:gd name="connsiteX33" fmla="*/ 3677285 w 6188075"/>
              <a:gd name="connsiteY33" fmla="*/ 27623 h 6857999"/>
              <a:gd name="connsiteX34" fmla="*/ 3719830 w 6188075"/>
              <a:gd name="connsiteY34" fmla="*/ 30163 h 6857999"/>
              <a:gd name="connsiteX35" fmla="*/ 3761740 w 6188075"/>
              <a:gd name="connsiteY35" fmla="*/ 33020 h 6857999"/>
              <a:gd name="connsiteX36" fmla="*/ 3803968 w 6188075"/>
              <a:gd name="connsiteY36" fmla="*/ 35878 h 6857999"/>
              <a:gd name="connsiteX37" fmla="*/ 3888423 w 6188075"/>
              <a:gd name="connsiteY37" fmla="*/ 42863 h 6857999"/>
              <a:gd name="connsiteX38" fmla="*/ 3972878 w 6188075"/>
              <a:gd name="connsiteY38" fmla="*/ 49848 h 6857999"/>
              <a:gd name="connsiteX39" fmla="*/ 3994468 w 6188075"/>
              <a:gd name="connsiteY39" fmla="*/ 51435 h 6857999"/>
              <a:gd name="connsiteX40" fmla="*/ 4016693 w 6188075"/>
              <a:gd name="connsiteY40" fmla="*/ 52070 h 6857999"/>
              <a:gd name="connsiteX41" fmla="*/ 4038600 w 6188075"/>
              <a:gd name="connsiteY41" fmla="*/ 52388 h 6857999"/>
              <a:gd name="connsiteX42" fmla="*/ 4060825 w 6188075"/>
              <a:gd name="connsiteY42" fmla="*/ 52388 h 6857999"/>
              <a:gd name="connsiteX43" fmla="*/ 4082733 w 6188075"/>
              <a:gd name="connsiteY43" fmla="*/ 52070 h 6857999"/>
              <a:gd name="connsiteX44" fmla="*/ 4104640 w 6188075"/>
              <a:gd name="connsiteY44" fmla="*/ 51753 h 6857999"/>
              <a:gd name="connsiteX45" fmla="*/ 4148455 w 6188075"/>
              <a:gd name="connsiteY45" fmla="*/ 50483 h 6857999"/>
              <a:gd name="connsiteX46" fmla="*/ 4170680 w 6188075"/>
              <a:gd name="connsiteY46" fmla="*/ 50165 h 6857999"/>
              <a:gd name="connsiteX47" fmla="*/ 4192588 w 6188075"/>
              <a:gd name="connsiteY47" fmla="*/ 50165 h 6857999"/>
              <a:gd name="connsiteX48" fmla="*/ 4214495 w 6188075"/>
              <a:gd name="connsiteY48" fmla="*/ 50483 h 6857999"/>
              <a:gd name="connsiteX49" fmla="*/ 4236720 w 6188075"/>
              <a:gd name="connsiteY49" fmla="*/ 51118 h 6857999"/>
              <a:gd name="connsiteX50" fmla="*/ 4258310 w 6188075"/>
              <a:gd name="connsiteY50" fmla="*/ 52705 h 6857999"/>
              <a:gd name="connsiteX51" fmla="*/ 4269423 w 6188075"/>
              <a:gd name="connsiteY51" fmla="*/ 53658 h 6857999"/>
              <a:gd name="connsiteX52" fmla="*/ 4280218 w 6188075"/>
              <a:gd name="connsiteY52" fmla="*/ 54610 h 6857999"/>
              <a:gd name="connsiteX53" fmla="*/ 4291330 w 6188075"/>
              <a:gd name="connsiteY53" fmla="*/ 56198 h 6857999"/>
              <a:gd name="connsiteX54" fmla="*/ 4302125 w 6188075"/>
              <a:gd name="connsiteY54" fmla="*/ 57785 h 6857999"/>
              <a:gd name="connsiteX55" fmla="*/ 4312920 w 6188075"/>
              <a:gd name="connsiteY55" fmla="*/ 59373 h 6857999"/>
              <a:gd name="connsiteX56" fmla="*/ 4324033 w 6188075"/>
              <a:gd name="connsiteY56" fmla="*/ 61595 h 6857999"/>
              <a:gd name="connsiteX57" fmla="*/ 4381818 w 6188075"/>
              <a:gd name="connsiteY57" fmla="*/ 61913 h 6857999"/>
              <a:gd name="connsiteX58" fmla="*/ 4410710 w 6188075"/>
              <a:gd name="connsiteY58" fmla="*/ 62230 h 6857999"/>
              <a:gd name="connsiteX59" fmla="*/ 4439603 w 6188075"/>
              <a:gd name="connsiteY59" fmla="*/ 63183 h 6857999"/>
              <a:gd name="connsiteX60" fmla="*/ 4453890 w 6188075"/>
              <a:gd name="connsiteY60" fmla="*/ 64135 h 6857999"/>
              <a:gd name="connsiteX61" fmla="*/ 4468178 w 6188075"/>
              <a:gd name="connsiteY61" fmla="*/ 65405 h 6857999"/>
              <a:gd name="connsiteX62" fmla="*/ 4482783 w 6188075"/>
              <a:gd name="connsiteY62" fmla="*/ 66675 h 6857999"/>
              <a:gd name="connsiteX63" fmla="*/ 4497388 w 6188075"/>
              <a:gd name="connsiteY63" fmla="*/ 68263 h 6857999"/>
              <a:gd name="connsiteX64" fmla="*/ 4511358 w 6188075"/>
              <a:gd name="connsiteY64" fmla="*/ 70485 h 6857999"/>
              <a:gd name="connsiteX65" fmla="*/ 4525963 w 6188075"/>
              <a:gd name="connsiteY65" fmla="*/ 72708 h 6857999"/>
              <a:gd name="connsiteX66" fmla="*/ 4539933 w 6188075"/>
              <a:gd name="connsiteY66" fmla="*/ 75565 h 6857999"/>
              <a:gd name="connsiteX67" fmla="*/ 4554220 w 6188075"/>
              <a:gd name="connsiteY67" fmla="*/ 78740 h 6857999"/>
              <a:gd name="connsiteX68" fmla="*/ 4557713 w 6188075"/>
              <a:gd name="connsiteY68" fmla="*/ 78105 h 6857999"/>
              <a:gd name="connsiteX69" fmla="*/ 4560888 w 6188075"/>
              <a:gd name="connsiteY69" fmla="*/ 77470 h 6857999"/>
              <a:gd name="connsiteX70" fmla="*/ 4564063 w 6188075"/>
              <a:gd name="connsiteY70" fmla="*/ 77470 h 6857999"/>
              <a:gd name="connsiteX71" fmla="*/ 4567238 w 6188075"/>
              <a:gd name="connsiteY71" fmla="*/ 77470 h 6857999"/>
              <a:gd name="connsiteX72" fmla="*/ 4570413 w 6188075"/>
              <a:gd name="connsiteY72" fmla="*/ 77788 h 6857999"/>
              <a:gd name="connsiteX73" fmla="*/ 4573588 w 6188075"/>
              <a:gd name="connsiteY73" fmla="*/ 78105 h 6857999"/>
              <a:gd name="connsiteX74" fmla="*/ 4580255 w 6188075"/>
              <a:gd name="connsiteY74" fmla="*/ 79375 h 6857999"/>
              <a:gd name="connsiteX75" fmla="*/ 4586288 w 6188075"/>
              <a:gd name="connsiteY75" fmla="*/ 81280 h 6857999"/>
              <a:gd name="connsiteX76" fmla="*/ 4592638 w 6188075"/>
              <a:gd name="connsiteY76" fmla="*/ 83503 h 6857999"/>
              <a:gd name="connsiteX77" fmla="*/ 4605020 w 6188075"/>
              <a:gd name="connsiteY77" fmla="*/ 88265 h 6857999"/>
              <a:gd name="connsiteX78" fmla="*/ 4611370 w 6188075"/>
              <a:gd name="connsiteY78" fmla="*/ 90488 h 6857999"/>
              <a:gd name="connsiteX79" fmla="*/ 4617403 w 6188075"/>
              <a:gd name="connsiteY79" fmla="*/ 93028 h 6857999"/>
              <a:gd name="connsiteX80" fmla="*/ 4623753 w 6188075"/>
              <a:gd name="connsiteY80" fmla="*/ 94615 h 6857999"/>
              <a:gd name="connsiteX81" fmla="*/ 4630103 w 6188075"/>
              <a:gd name="connsiteY81" fmla="*/ 95568 h 6857999"/>
              <a:gd name="connsiteX82" fmla="*/ 4633278 w 6188075"/>
              <a:gd name="connsiteY82" fmla="*/ 95885 h 6857999"/>
              <a:gd name="connsiteX83" fmla="*/ 4636453 w 6188075"/>
              <a:gd name="connsiteY83" fmla="*/ 96203 h 6857999"/>
              <a:gd name="connsiteX84" fmla="*/ 4639945 w 6188075"/>
              <a:gd name="connsiteY84" fmla="*/ 95885 h 6857999"/>
              <a:gd name="connsiteX85" fmla="*/ 4643120 w 6188075"/>
              <a:gd name="connsiteY85" fmla="*/ 95568 h 6857999"/>
              <a:gd name="connsiteX86" fmla="*/ 4646295 w 6188075"/>
              <a:gd name="connsiteY86" fmla="*/ 94933 h 6857999"/>
              <a:gd name="connsiteX87" fmla="*/ 4649788 w 6188075"/>
              <a:gd name="connsiteY87" fmla="*/ 94298 h 6857999"/>
              <a:gd name="connsiteX88" fmla="*/ 4652963 w 6188075"/>
              <a:gd name="connsiteY88" fmla="*/ 93028 h 6857999"/>
              <a:gd name="connsiteX89" fmla="*/ 4656773 w 6188075"/>
              <a:gd name="connsiteY89" fmla="*/ 91440 h 6857999"/>
              <a:gd name="connsiteX90" fmla="*/ 4720908 w 6188075"/>
              <a:gd name="connsiteY90" fmla="*/ 100330 h 6857999"/>
              <a:gd name="connsiteX91" fmla="*/ 4785678 w 6188075"/>
              <a:gd name="connsiteY91" fmla="*/ 109220 h 6857999"/>
              <a:gd name="connsiteX92" fmla="*/ 5003165 w 6188075"/>
              <a:gd name="connsiteY92" fmla="*/ 150813 h 6857999"/>
              <a:gd name="connsiteX93" fmla="*/ 5039678 w 6188075"/>
              <a:gd name="connsiteY93" fmla="*/ 153035 h 6857999"/>
              <a:gd name="connsiteX94" fmla="*/ 5057775 w 6188075"/>
              <a:gd name="connsiteY94" fmla="*/ 154305 h 6857999"/>
              <a:gd name="connsiteX95" fmla="*/ 5076190 w 6188075"/>
              <a:gd name="connsiteY95" fmla="*/ 155893 h 6857999"/>
              <a:gd name="connsiteX96" fmla="*/ 5093970 w 6188075"/>
              <a:gd name="connsiteY96" fmla="*/ 157798 h 6857999"/>
              <a:gd name="connsiteX97" fmla="*/ 5112385 w 6188075"/>
              <a:gd name="connsiteY97" fmla="*/ 160020 h 6857999"/>
              <a:gd name="connsiteX98" fmla="*/ 5130483 w 6188075"/>
              <a:gd name="connsiteY98" fmla="*/ 162560 h 6857999"/>
              <a:gd name="connsiteX99" fmla="*/ 5147945 w 6188075"/>
              <a:gd name="connsiteY99" fmla="*/ 165418 h 6857999"/>
              <a:gd name="connsiteX100" fmla="*/ 5166043 w 6188075"/>
              <a:gd name="connsiteY100" fmla="*/ 169228 h 6857999"/>
              <a:gd name="connsiteX101" fmla="*/ 5184140 w 6188075"/>
              <a:gd name="connsiteY101" fmla="*/ 172720 h 6857999"/>
              <a:gd name="connsiteX102" fmla="*/ 5201603 w 6188075"/>
              <a:gd name="connsiteY102" fmla="*/ 176848 h 6857999"/>
              <a:gd name="connsiteX103" fmla="*/ 5219383 w 6188075"/>
              <a:gd name="connsiteY103" fmla="*/ 181610 h 6857999"/>
              <a:gd name="connsiteX104" fmla="*/ 5236845 w 6188075"/>
              <a:gd name="connsiteY104" fmla="*/ 186690 h 6857999"/>
              <a:gd name="connsiteX105" fmla="*/ 5254308 w 6188075"/>
              <a:gd name="connsiteY105" fmla="*/ 192405 h 6857999"/>
              <a:gd name="connsiteX106" fmla="*/ 5271770 w 6188075"/>
              <a:gd name="connsiteY106" fmla="*/ 198755 h 6857999"/>
              <a:gd name="connsiteX107" fmla="*/ 5288915 w 6188075"/>
              <a:gd name="connsiteY107" fmla="*/ 205740 h 6857999"/>
              <a:gd name="connsiteX108" fmla="*/ 5300663 w 6188075"/>
              <a:gd name="connsiteY108" fmla="*/ 210820 h 6857999"/>
              <a:gd name="connsiteX109" fmla="*/ 5305743 w 6188075"/>
              <a:gd name="connsiteY109" fmla="*/ 213043 h 6857999"/>
              <a:gd name="connsiteX110" fmla="*/ 5310188 w 6188075"/>
              <a:gd name="connsiteY110" fmla="*/ 215265 h 6857999"/>
              <a:gd name="connsiteX111" fmla="*/ 5313680 w 6188075"/>
              <a:gd name="connsiteY111" fmla="*/ 217488 h 6857999"/>
              <a:gd name="connsiteX112" fmla="*/ 5316855 w 6188075"/>
              <a:gd name="connsiteY112" fmla="*/ 219710 h 6857999"/>
              <a:gd name="connsiteX113" fmla="*/ 5319078 w 6188075"/>
              <a:gd name="connsiteY113" fmla="*/ 222568 h 6857999"/>
              <a:gd name="connsiteX114" fmla="*/ 5320665 w 6188075"/>
              <a:gd name="connsiteY114" fmla="*/ 225108 h 6857999"/>
              <a:gd name="connsiteX115" fmla="*/ 5320983 w 6188075"/>
              <a:gd name="connsiteY115" fmla="*/ 226695 h 6857999"/>
              <a:gd name="connsiteX116" fmla="*/ 5321300 w 6188075"/>
              <a:gd name="connsiteY116" fmla="*/ 227965 h 6857999"/>
              <a:gd name="connsiteX117" fmla="*/ 5321300 w 6188075"/>
              <a:gd name="connsiteY117" fmla="*/ 229553 h 6857999"/>
              <a:gd name="connsiteX118" fmla="*/ 5321300 w 6188075"/>
              <a:gd name="connsiteY118" fmla="*/ 231458 h 6857999"/>
              <a:gd name="connsiteX119" fmla="*/ 5320665 w 6188075"/>
              <a:gd name="connsiteY119" fmla="*/ 234950 h 6857999"/>
              <a:gd name="connsiteX120" fmla="*/ 5319078 w 6188075"/>
              <a:gd name="connsiteY120" fmla="*/ 239078 h 6857999"/>
              <a:gd name="connsiteX121" fmla="*/ 5316855 w 6188075"/>
              <a:gd name="connsiteY121" fmla="*/ 243840 h 6857999"/>
              <a:gd name="connsiteX122" fmla="*/ 5313363 w 6188075"/>
              <a:gd name="connsiteY122" fmla="*/ 249238 h 6857999"/>
              <a:gd name="connsiteX123" fmla="*/ 5308918 w 6188075"/>
              <a:gd name="connsiteY123" fmla="*/ 255270 h 6857999"/>
              <a:gd name="connsiteX124" fmla="*/ 5304155 w 6188075"/>
              <a:gd name="connsiteY124" fmla="*/ 261938 h 6857999"/>
              <a:gd name="connsiteX125" fmla="*/ 5297805 w 6188075"/>
              <a:gd name="connsiteY125" fmla="*/ 269558 h 6857999"/>
              <a:gd name="connsiteX126" fmla="*/ 5291455 w 6188075"/>
              <a:gd name="connsiteY126" fmla="*/ 276860 h 6857999"/>
              <a:gd name="connsiteX127" fmla="*/ 5285105 w 6188075"/>
              <a:gd name="connsiteY127" fmla="*/ 283210 h 6857999"/>
              <a:gd name="connsiteX128" fmla="*/ 5278120 w 6188075"/>
              <a:gd name="connsiteY128" fmla="*/ 289243 h 6857999"/>
              <a:gd name="connsiteX129" fmla="*/ 5271453 w 6188075"/>
              <a:gd name="connsiteY129" fmla="*/ 294640 h 6857999"/>
              <a:gd name="connsiteX130" fmla="*/ 5264468 w 6188075"/>
              <a:gd name="connsiteY130" fmla="*/ 300038 h 6857999"/>
              <a:gd name="connsiteX131" fmla="*/ 5257483 w 6188075"/>
              <a:gd name="connsiteY131" fmla="*/ 304483 h 6857999"/>
              <a:gd name="connsiteX132" fmla="*/ 5250180 w 6188075"/>
              <a:gd name="connsiteY132" fmla="*/ 308610 h 6857999"/>
              <a:gd name="connsiteX133" fmla="*/ 5242878 w 6188075"/>
              <a:gd name="connsiteY133" fmla="*/ 312103 h 6857999"/>
              <a:gd name="connsiteX134" fmla="*/ 5235893 w 6188075"/>
              <a:gd name="connsiteY134" fmla="*/ 315278 h 6857999"/>
              <a:gd name="connsiteX135" fmla="*/ 5227955 w 6188075"/>
              <a:gd name="connsiteY135" fmla="*/ 318453 h 6857999"/>
              <a:gd name="connsiteX136" fmla="*/ 5220653 w 6188075"/>
              <a:gd name="connsiteY136" fmla="*/ 320993 h 6857999"/>
              <a:gd name="connsiteX137" fmla="*/ 5213033 w 6188075"/>
              <a:gd name="connsiteY137" fmla="*/ 323215 h 6857999"/>
              <a:gd name="connsiteX138" fmla="*/ 5205413 w 6188075"/>
              <a:gd name="connsiteY138" fmla="*/ 325438 h 6857999"/>
              <a:gd name="connsiteX139" fmla="*/ 5197475 w 6188075"/>
              <a:gd name="connsiteY139" fmla="*/ 327025 h 6857999"/>
              <a:gd name="connsiteX140" fmla="*/ 5189538 w 6188075"/>
              <a:gd name="connsiteY140" fmla="*/ 328613 h 6857999"/>
              <a:gd name="connsiteX141" fmla="*/ 5181918 w 6188075"/>
              <a:gd name="connsiteY141" fmla="*/ 329883 h 6857999"/>
              <a:gd name="connsiteX142" fmla="*/ 5173663 w 6188075"/>
              <a:gd name="connsiteY142" fmla="*/ 331153 h 6857999"/>
              <a:gd name="connsiteX143" fmla="*/ 5157788 w 6188075"/>
              <a:gd name="connsiteY143" fmla="*/ 332740 h 6857999"/>
              <a:gd name="connsiteX144" fmla="*/ 5141278 w 6188075"/>
              <a:gd name="connsiteY144" fmla="*/ 334010 h 6857999"/>
              <a:gd name="connsiteX145" fmla="*/ 5125085 w 6188075"/>
              <a:gd name="connsiteY145" fmla="*/ 334963 h 6857999"/>
              <a:gd name="connsiteX146" fmla="*/ 5092383 w 6188075"/>
              <a:gd name="connsiteY146" fmla="*/ 336550 h 6857999"/>
              <a:gd name="connsiteX147" fmla="*/ 5076190 w 6188075"/>
              <a:gd name="connsiteY147" fmla="*/ 337820 h 6857999"/>
              <a:gd name="connsiteX148" fmla="*/ 5059998 w 6188075"/>
              <a:gd name="connsiteY148" fmla="*/ 339725 h 6857999"/>
              <a:gd name="connsiteX149" fmla="*/ 5057458 w 6188075"/>
              <a:gd name="connsiteY149" fmla="*/ 340678 h 6857999"/>
              <a:gd name="connsiteX150" fmla="*/ 5054600 w 6188075"/>
              <a:gd name="connsiteY150" fmla="*/ 341313 h 6857999"/>
              <a:gd name="connsiteX151" fmla="*/ 5051743 w 6188075"/>
              <a:gd name="connsiteY151" fmla="*/ 341630 h 6857999"/>
              <a:gd name="connsiteX152" fmla="*/ 5048568 w 6188075"/>
              <a:gd name="connsiteY152" fmla="*/ 341630 h 6857999"/>
              <a:gd name="connsiteX153" fmla="*/ 5034915 w 6188075"/>
              <a:gd name="connsiteY153" fmla="*/ 347980 h 6857999"/>
              <a:gd name="connsiteX154" fmla="*/ 5021580 w 6188075"/>
              <a:gd name="connsiteY154" fmla="*/ 354965 h 6857999"/>
              <a:gd name="connsiteX155" fmla="*/ 5007928 w 6188075"/>
              <a:gd name="connsiteY155" fmla="*/ 361633 h 6857999"/>
              <a:gd name="connsiteX156" fmla="*/ 5001260 w 6188075"/>
              <a:gd name="connsiteY156" fmla="*/ 364490 h 6857999"/>
              <a:gd name="connsiteX157" fmla="*/ 4994275 w 6188075"/>
              <a:gd name="connsiteY157" fmla="*/ 367665 h 6857999"/>
              <a:gd name="connsiteX158" fmla="*/ 4987290 w 6188075"/>
              <a:gd name="connsiteY158" fmla="*/ 370205 h 6857999"/>
              <a:gd name="connsiteX159" fmla="*/ 4980305 w 6188075"/>
              <a:gd name="connsiteY159" fmla="*/ 372745 h 6857999"/>
              <a:gd name="connsiteX160" fmla="*/ 4973320 w 6188075"/>
              <a:gd name="connsiteY160" fmla="*/ 374968 h 6857999"/>
              <a:gd name="connsiteX161" fmla="*/ 4965700 w 6188075"/>
              <a:gd name="connsiteY161" fmla="*/ 376873 h 6857999"/>
              <a:gd name="connsiteX162" fmla="*/ 4958398 w 6188075"/>
              <a:gd name="connsiteY162" fmla="*/ 378143 h 6857999"/>
              <a:gd name="connsiteX163" fmla="*/ 4951095 w 6188075"/>
              <a:gd name="connsiteY163" fmla="*/ 379095 h 6857999"/>
              <a:gd name="connsiteX164" fmla="*/ 4943475 w 6188075"/>
              <a:gd name="connsiteY164" fmla="*/ 379413 h 6857999"/>
              <a:gd name="connsiteX165" fmla="*/ 4935220 w 6188075"/>
              <a:gd name="connsiteY165" fmla="*/ 379095 h 6857999"/>
              <a:gd name="connsiteX166" fmla="*/ 4943475 w 6188075"/>
              <a:gd name="connsiteY166" fmla="*/ 398463 h 6857999"/>
              <a:gd name="connsiteX167" fmla="*/ 4975860 w 6188075"/>
              <a:gd name="connsiteY167" fmla="*/ 400050 h 6857999"/>
              <a:gd name="connsiteX168" fmla="*/ 5008563 w 6188075"/>
              <a:gd name="connsiteY168" fmla="*/ 402273 h 6857999"/>
              <a:gd name="connsiteX169" fmla="*/ 5040948 w 6188075"/>
              <a:gd name="connsiteY169" fmla="*/ 404813 h 6857999"/>
              <a:gd name="connsiteX170" fmla="*/ 5073333 w 6188075"/>
              <a:gd name="connsiteY170" fmla="*/ 407670 h 6857999"/>
              <a:gd name="connsiteX171" fmla="*/ 5106035 w 6188075"/>
              <a:gd name="connsiteY171" fmla="*/ 410528 h 6857999"/>
              <a:gd name="connsiteX172" fmla="*/ 5138103 w 6188075"/>
              <a:gd name="connsiteY172" fmla="*/ 413703 h 6857999"/>
              <a:gd name="connsiteX173" fmla="*/ 5170488 w 6188075"/>
              <a:gd name="connsiteY173" fmla="*/ 417513 h 6857999"/>
              <a:gd name="connsiteX174" fmla="*/ 5202873 w 6188075"/>
              <a:gd name="connsiteY174" fmla="*/ 421005 h 6857999"/>
              <a:gd name="connsiteX175" fmla="*/ 5235258 w 6188075"/>
              <a:gd name="connsiteY175" fmla="*/ 425133 h 6857999"/>
              <a:gd name="connsiteX176" fmla="*/ 5267325 w 6188075"/>
              <a:gd name="connsiteY176" fmla="*/ 429895 h 6857999"/>
              <a:gd name="connsiteX177" fmla="*/ 5299710 w 6188075"/>
              <a:gd name="connsiteY177" fmla="*/ 434340 h 6857999"/>
              <a:gd name="connsiteX178" fmla="*/ 5331778 w 6188075"/>
              <a:gd name="connsiteY178" fmla="*/ 438785 h 6857999"/>
              <a:gd name="connsiteX179" fmla="*/ 5396230 w 6188075"/>
              <a:gd name="connsiteY179" fmla="*/ 448628 h 6857999"/>
              <a:gd name="connsiteX180" fmla="*/ 5460047 w 6188075"/>
              <a:gd name="connsiteY180" fmla="*/ 459423 h 6857999"/>
              <a:gd name="connsiteX181" fmla="*/ 5524500 w 6188075"/>
              <a:gd name="connsiteY181" fmla="*/ 470535 h 6857999"/>
              <a:gd name="connsiteX182" fmla="*/ 5588317 w 6188075"/>
              <a:gd name="connsiteY182" fmla="*/ 482283 h 6857999"/>
              <a:gd name="connsiteX183" fmla="*/ 5652453 w 6188075"/>
              <a:gd name="connsiteY183" fmla="*/ 493713 h 6857999"/>
              <a:gd name="connsiteX184" fmla="*/ 5716270 w 6188075"/>
              <a:gd name="connsiteY184" fmla="*/ 505778 h 6857999"/>
              <a:gd name="connsiteX185" fmla="*/ 5844223 w 6188075"/>
              <a:gd name="connsiteY185" fmla="*/ 529590 h 6857999"/>
              <a:gd name="connsiteX186" fmla="*/ 5908040 w 6188075"/>
              <a:gd name="connsiteY186" fmla="*/ 541655 h 6857999"/>
              <a:gd name="connsiteX187" fmla="*/ 5972175 w 6188075"/>
              <a:gd name="connsiteY187" fmla="*/ 552768 h 6857999"/>
              <a:gd name="connsiteX188" fmla="*/ 5979160 w 6188075"/>
              <a:gd name="connsiteY188" fmla="*/ 551815 h 6857999"/>
              <a:gd name="connsiteX189" fmla="*/ 5985827 w 6188075"/>
              <a:gd name="connsiteY189" fmla="*/ 550863 h 6857999"/>
              <a:gd name="connsiteX190" fmla="*/ 5992813 w 6188075"/>
              <a:gd name="connsiteY190" fmla="*/ 550545 h 6857999"/>
              <a:gd name="connsiteX191" fmla="*/ 5999480 w 6188075"/>
              <a:gd name="connsiteY191" fmla="*/ 550545 h 6857999"/>
              <a:gd name="connsiteX192" fmla="*/ 6006147 w 6188075"/>
              <a:gd name="connsiteY192" fmla="*/ 550863 h 6857999"/>
              <a:gd name="connsiteX193" fmla="*/ 6012497 w 6188075"/>
              <a:gd name="connsiteY193" fmla="*/ 551180 h 6857999"/>
              <a:gd name="connsiteX194" fmla="*/ 6019165 w 6188075"/>
              <a:gd name="connsiteY194" fmla="*/ 552133 h 6857999"/>
              <a:gd name="connsiteX195" fmla="*/ 6025515 w 6188075"/>
              <a:gd name="connsiteY195" fmla="*/ 553403 h 6857999"/>
              <a:gd name="connsiteX196" fmla="*/ 6031865 w 6188075"/>
              <a:gd name="connsiteY196" fmla="*/ 554673 h 6857999"/>
              <a:gd name="connsiteX197" fmla="*/ 6037897 w 6188075"/>
              <a:gd name="connsiteY197" fmla="*/ 556260 h 6857999"/>
              <a:gd name="connsiteX198" fmla="*/ 6050597 w 6188075"/>
              <a:gd name="connsiteY198" fmla="*/ 560388 h 6857999"/>
              <a:gd name="connsiteX199" fmla="*/ 6062663 w 6188075"/>
              <a:gd name="connsiteY199" fmla="*/ 564833 h 6857999"/>
              <a:gd name="connsiteX200" fmla="*/ 6075045 w 6188075"/>
              <a:gd name="connsiteY200" fmla="*/ 569595 h 6857999"/>
              <a:gd name="connsiteX201" fmla="*/ 6099493 w 6188075"/>
              <a:gd name="connsiteY201" fmla="*/ 579755 h 6857999"/>
              <a:gd name="connsiteX202" fmla="*/ 6111557 w 6188075"/>
              <a:gd name="connsiteY202" fmla="*/ 585153 h 6857999"/>
              <a:gd name="connsiteX203" fmla="*/ 6123940 w 6188075"/>
              <a:gd name="connsiteY203" fmla="*/ 589598 h 6857999"/>
              <a:gd name="connsiteX204" fmla="*/ 6136323 w 6188075"/>
              <a:gd name="connsiteY204" fmla="*/ 593725 h 6857999"/>
              <a:gd name="connsiteX205" fmla="*/ 6142355 w 6188075"/>
              <a:gd name="connsiteY205" fmla="*/ 595630 h 6857999"/>
              <a:gd name="connsiteX206" fmla="*/ 6149023 w 6188075"/>
              <a:gd name="connsiteY206" fmla="*/ 597218 h 6857999"/>
              <a:gd name="connsiteX207" fmla="*/ 6155055 w 6188075"/>
              <a:gd name="connsiteY207" fmla="*/ 598488 h 6857999"/>
              <a:gd name="connsiteX208" fmla="*/ 6161405 w 6188075"/>
              <a:gd name="connsiteY208" fmla="*/ 599440 h 6857999"/>
              <a:gd name="connsiteX209" fmla="*/ 6168073 w 6188075"/>
              <a:gd name="connsiteY209" fmla="*/ 600393 h 6857999"/>
              <a:gd name="connsiteX210" fmla="*/ 6174423 w 6188075"/>
              <a:gd name="connsiteY210" fmla="*/ 601028 h 6857999"/>
              <a:gd name="connsiteX211" fmla="*/ 6176010 w 6188075"/>
              <a:gd name="connsiteY211" fmla="*/ 601028 h 6857999"/>
              <a:gd name="connsiteX212" fmla="*/ 6177597 w 6188075"/>
              <a:gd name="connsiteY212" fmla="*/ 601663 h 6857999"/>
              <a:gd name="connsiteX213" fmla="*/ 6178867 w 6188075"/>
              <a:gd name="connsiteY213" fmla="*/ 602615 h 6857999"/>
              <a:gd name="connsiteX214" fmla="*/ 6180455 w 6188075"/>
              <a:gd name="connsiteY214" fmla="*/ 603568 h 6857999"/>
              <a:gd name="connsiteX215" fmla="*/ 6182995 w 6188075"/>
              <a:gd name="connsiteY215" fmla="*/ 606108 h 6857999"/>
              <a:gd name="connsiteX216" fmla="*/ 6184900 w 6188075"/>
              <a:gd name="connsiteY216" fmla="*/ 608965 h 6857999"/>
              <a:gd name="connsiteX217" fmla="*/ 6185853 w 6188075"/>
              <a:gd name="connsiteY217" fmla="*/ 611188 h 6857999"/>
              <a:gd name="connsiteX218" fmla="*/ 6186805 w 6188075"/>
              <a:gd name="connsiteY218" fmla="*/ 614363 h 6857999"/>
              <a:gd name="connsiteX219" fmla="*/ 6187440 w 6188075"/>
              <a:gd name="connsiteY219" fmla="*/ 618490 h 6857999"/>
              <a:gd name="connsiteX220" fmla="*/ 6187757 w 6188075"/>
              <a:gd name="connsiteY220" fmla="*/ 622935 h 6857999"/>
              <a:gd name="connsiteX221" fmla="*/ 6188075 w 6188075"/>
              <a:gd name="connsiteY221" fmla="*/ 634683 h 6857999"/>
              <a:gd name="connsiteX222" fmla="*/ 6187757 w 6188075"/>
              <a:gd name="connsiteY222" fmla="*/ 648970 h 6857999"/>
              <a:gd name="connsiteX223" fmla="*/ 6187123 w 6188075"/>
              <a:gd name="connsiteY223" fmla="*/ 665163 h 6857999"/>
              <a:gd name="connsiteX224" fmla="*/ 6185853 w 6188075"/>
              <a:gd name="connsiteY224" fmla="*/ 682625 h 6857999"/>
              <a:gd name="connsiteX225" fmla="*/ 6183947 w 6188075"/>
              <a:gd name="connsiteY225" fmla="*/ 701358 h 6857999"/>
              <a:gd name="connsiteX226" fmla="*/ 6182043 w 6188075"/>
              <a:gd name="connsiteY226" fmla="*/ 720408 h 6857999"/>
              <a:gd name="connsiteX227" fmla="*/ 6179503 w 6188075"/>
              <a:gd name="connsiteY227" fmla="*/ 739140 h 6857999"/>
              <a:gd name="connsiteX228" fmla="*/ 6176645 w 6188075"/>
              <a:gd name="connsiteY228" fmla="*/ 757555 h 6857999"/>
              <a:gd name="connsiteX229" fmla="*/ 6173470 w 6188075"/>
              <a:gd name="connsiteY229" fmla="*/ 775335 h 6857999"/>
              <a:gd name="connsiteX230" fmla="*/ 6170613 w 6188075"/>
              <a:gd name="connsiteY230" fmla="*/ 790893 h 6857999"/>
              <a:gd name="connsiteX231" fmla="*/ 6167437 w 6188075"/>
              <a:gd name="connsiteY231" fmla="*/ 804863 h 6857999"/>
              <a:gd name="connsiteX232" fmla="*/ 6165850 w 6188075"/>
              <a:gd name="connsiteY232" fmla="*/ 810578 h 6857999"/>
              <a:gd name="connsiteX233" fmla="*/ 6164263 w 6188075"/>
              <a:gd name="connsiteY233" fmla="*/ 815975 h 6857999"/>
              <a:gd name="connsiteX234" fmla="*/ 6162675 w 6188075"/>
              <a:gd name="connsiteY234" fmla="*/ 820738 h 6857999"/>
              <a:gd name="connsiteX235" fmla="*/ 6161087 w 6188075"/>
              <a:gd name="connsiteY235" fmla="*/ 824230 h 6857999"/>
              <a:gd name="connsiteX236" fmla="*/ 6159500 w 6188075"/>
              <a:gd name="connsiteY236" fmla="*/ 827088 h 6857999"/>
              <a:gd name="connsiteX237" fmla="*/ 6158230 w 6188075"/>
              <a:gd name="connsiteY237" fmla="*/ 828993 h 6857999"/>
              <a:gd name="connsiteX238" fmla="*/ 6154737 w 6188075"/>
              <a:gd name="connsiteY238" fmla="*/ 831533 h 6857999"/>
              <a:gd name="connsiteX239" fmla="*/ 6151245 w 6188075"/>
              <a:gd name="connsiteY239" fmla="*/ 833438 h 6857999"/>
              <a:gd name="connsiteX240" fmla="*/ 6147117 w 6188075"/>
              <a:gd name="connsiteY240" fmla="*/ 835660 h 6857999"/>
              <a:gd name="connsiteX241" fmla="*/ 6142990 w 6188075"/>
              <a:gd name="connsiteY241" fmla="*/ 837248 h 6857999"/>
              <a:gd name="connsiteX242" fmla="*/ 6135053 w 6188075"/>
              <a:gd name="connsiteY242" fmla="*/ 840423 h 6857999"/>
              <a:gd name="connsiteX243" fmla="*/ 6126797 w 6188075"/>
              <a:gd name="connsiteY243" fmla="*/ 843915 h 6857999"/>
              <a:gd name="connsiteX244" fmla="*/ 6123305 w 6188075"/>
              <a:gd name="connsiteY244" fmla="*/ 846773 h 6857999"/>
              <a:gd name="connsiteX245" fmla="*/ 6119813 w 6188075"/>
              <a:gd name="connsiteY245" fmla="*/ 849313 h 6857999"/>
              <a:gd name="connsiteX246" fmla="*/ 6117590 w 6188075"/>
              <a:gd name="connsiteY246" fmla="*/ 851853 h 6857999"/>
              <a:gd name="connsiteX247" fmla="*/ 6115367 w 6188075"/>
              <a:gd name="connsiteY247" fmla="*/ 854075 h 6857999"/>
              <a:gd name="connsiteX248" fmla="*/ 6114097 w 6188075"/>
              <a:gd name="connsiteY248" fmla="*/ 856298 h 6857999"/>
              <a:gd name="connsiteX249" fmla="*/ 6112827 w 6188075"/>
              <a:gd name="connsiteY249" fmla="*/ 858520 h 6857999"/>
              <a:gd name="connsiteX250" fmla="*/ 6112193 w 6188075"/>
              <a:gd name="connsiteY250" fmla="*/ 860425 h 6857999"/>
              <a:gd name="connsiteX251" fmla="*/ 6111875 w 6188075"/>
              <a:gd name="connsiteY251" fmla="*/ 862648 h 6857999"/>
              <a:gd name="connsiteX252" fmla="*/ 6112193 w 6188075"/>
              <a:gd name="connsiteY252" fmla="*/ 864553 h 6857999"/>
              <a:gd name="connsiteX253" fmla="*/ 6112510 w 6188075"/>
              <a:gd name="connsiteY253" fmla="*/ 866140 h 6857999"/>
              <a:gd name="connsiteX254" fmla="*/ 6113145 w 6188075"/>
              <a:gd name="connsiteY254" fmla="*/ 868045 h 6857999"/>
              <a:gd name="connsiteX255" fmla="*/ 6114097 w 6188075"/>
              <a:gd name="connsiteY255" fmla="*/ 869633 h 6857999"/>
              <a:gd name="connsiteX256" fmla="*/ 6116637 w 6188075"/>
              <a:gd name="connsiteY256" fmla="*/ 873443 h 6857999"/>
              <a:gd name="connsiteX257" fmla="*/ 6119813 w 6188075"/>
              <a:gd name="connsiteY257" fmla="*/ 876618 h 6857999"/>
              <a:gd name="connsiteX258" fmla="*/ 6127433 w 6188075"/>
              <a:gd name="connsiteY258" fmla="*/ 883285 h 6857999"/>
              <a:gd name="connsiteX259" fmla="*/ 6130925 w 6188075"/>
              <a:gd name="connsiteY259" fmla="*/ 886778 h 6857999"/>
              <a:gd name="connsiteX260" fmla="*/ 6134100 w 6188075"/>
              <a:gd name="connsiteY260" fmla="*/ 890270 h 6857999"/>
              <a:gd name="connsiteX261" fmla="*/ 6135370 w 6188075"/>
              <a:gd name="connsiteY261" fmla="*/ 892175 h 6857999"/>
              <a:gd name="connsiteX262" fmla="*/ 6136640 w 6188075"/>
              <a:gd name="connsiteY262" fmla="*/ 894080 h 6857999"/>
              <a:gd name="connsiteX263" fmla="*/ 6137593 w 6188075"/>
              <a:gd name="connsiteY263" fmla="*/ 895985 h 6857999"/>
              <a:gd name="connsiteX264" fmla="*/ 6138227 w 6188075"/>
              <a:gd name="connsiteY264" fmla="*/ 898525 h 6857999"/>
              <a:gd name="connsiteX265" fmla="*/ 6138545 w 6188075"/>
              <a:gd name="connsiteY265" fmla="*/ 900748 h 6857999"/>
              <a:gd name="connsiteX266" fmla="*/ 6138545 w 6188075"/>
              <a:gd name="connsiteY266" fmla="*/ 902970 h 6857999"/>
              <a:gd name="connsiteX267" fmla="*/ 6138227 w 6188075"/>
              <a:gd name="connsiteY267" fmla="*/ 905510 h 6857999"/>
              <a:gd name="connsiteX268" fmla="*/ 6137593 w 6188075"/>
              <a:gd name="connsiteY268" fmla="*/ 908050 h 6857999"/>
              <a:gd name="connsiteX269" fmla="*/ 6132513 w 6188075"/>
              <a:gd name="connsiteY269" fmla="*/ 905510 h 6857999"/>
              <a:gd name="connsiteX270" fmla="*/ 6127433 w 6188075"/>
              <a:gd name="connsiteY270" fmla="*/ 903923 h 6857999"/>
              <a:gd name="connsiteX271" fmla="*/ 6122987 w 6188075"/>
              <a:gd name="connsiteY271" fmla="*/ 902970 h 6857999"/>
              <a:gd name="connsiteX272" fmla="*/ 6118543 w 6188075"/>
              <a:gd name="connsiteY272" fmla="*/ 902653 h 6857999"/>
              <a:gd name="connsiteX273" fmla="*/ 6114733 w 6188075"/>
              <a:gd name="connsiteY273" fmla="*/ 902970 h 6857999"/>
              <a:gd name="connsiteX274" fmla="*/ 6110923 w 6188075"/>
              <a:gd name="connsiteY274" fmla="*/ 903923 h 6857999"/>
              <a:gd name="connsiteX275" fmla="*/ 6107747 w 6188075"/>
              <a:gd name="connsiteY275" fmla="*/ 905193 h 6857999"/>
              <a:gd name="connsiteX276" fmla="*/ 6104573 w 6188075"/>
              <a:gd name="connsiteY276" fmla="*/ 907098 h 6857999"/>
              <a:gd name="connsiteX277" fmla="*/ 6101397 w 6188075"/>
              <a:gd name="connsiteY277" fmla="*/ 909320 h 6857999"/>
              <a:gd name="connsiteX278" fmla="*/ 6098540 w 6188075"/>
              <a:gd name="connsiteY278" fmla="*/ 911860 h 6857999"/>
              <a:gd name="connsiteX279" fmla="*/ 6095683 w 6188075"/>
              <a:gd name="connsiteY279" fmla="*/ 914718 h 6857999"/>
              <a:gd name="connsiteX280" fmla="*/ 6093143 w 6188075"/>
              <a:gd name="connsiteY280" fmla="*/ 917893 h 6857999"/>
              <a:gd name="connsiteX281" fmla="*/ 6088380 w 6188075"/>
              <a:gd name="connsiteY281" fmla="*/ 924878 h 6857999"/>
              <a:gd name="connsiteX282" fmla="*/ 6083617 w 6188075"/>
              <a:gd name="connsiteY282" fmla="*/ 932180 h 6857999"/>
              <a:gd name="connsiteX283" fmla="*/ 6078855 w 6188075"/>
              <a:gd name="connsiteY283" fmla="*/ 939800 h 6857999"/>
              <a:gd name="connsiteX284" fmla="*/ 6074093 w 6188075"/>
              <a:gd name="connsiteY284" fmla="*/ 946785 h 6857999"/>
              <a:gd name="connsiteX285" fmla="*/ 6071553 w 6188075"/>
              <a:gd name="connsiteY285" fmla="*/ 950278 h 6857999"/>
              <a:gd name="connsiteX286" fmla="*/ 6068377 w 6188075"/>
              <a:gd name="connsiteY286" fmla="*/ 953453 h 6857999"/>
              <a:gd name="connsiteX287" fmla="*/ 6065520 w 6188075"/>
              <a:gd name="connsiteY287" fmla="*/ 956310 h 6857999"/>
              <a:gd name="connsiteX288" fmla="*/ 6062663 w 6188075"/>
              <a:gd name="connsiteY288" fmla="*/ 958850 h 6857999"/>
              <a:gd name="connsiteX289" fmla="*/ 6059170 w 6188075"/>
              <a:gd name="connsiteY289" fmla="*/ 960755 h 6857999"/>
              <a:gd name="connsiteX290" fmla="*/ 6055677 w 6188075"/>
              <a:gd name="connsiteY290" fmla="*/ 962660 h 6857999"/>
              <a:gd name="connsiteX291" fmla="*/ 6052185 w 6188075"/>
              <a:gd name="connsiteY291" fmla="*/ 963930 h 6857999"/>
              <a:gd name="connsiteX292" fmla="*/ 6048057 w 6188075"/>
              <a:gd name="connsiteY292" fmla="*/ 964565 h 6857999"/>
              <a:gd name="connsiteX293" fmla="*/ 6043613 w 6188075"/>
              <a:gd name="connsiteY293" fmla="*/ 964883 h 6857999"/>
              <a:gd name="connsiteX294" fmla="*/ 6038850 w 6188075"/>
              <a:gd name="connsiteY294" fmla="*/ 964565 h 6857999"/>
              <a:gd name="connsiteX295" fmla="*/ 6033770 w 6188075"/>
              <a:gd name="connsiteY295" fmla="*/ 963613 h 6857999"/>
              <a:gd name="connsiteX296" fmla="*/ 6028690 w 6188075"/>
              <a:gd name="connsiteY296" fmla="*/ 961708 h 6857999"/>
              <a:gd name="connsiteX297" fmla="*/ 6008687 w 6188075"/>
              <a:gd name="connsiteY297" fmla="*/ 965835 h 6857999"/>
              <a:gd name="connsiteX298" fmla="*/ 5989003 w 6188075"/>
              <a:gd name="connsiteY298" fmla="*/ 969010 h 6857999"/>
              <a:gd name="connsiteX299" fmla="*/ 5969635 w 6188075"/>
              <a:gd name="connsiteY299" fmla="*/ 972185 h 6857999"/>
              <a:gd name="connsiteX300" fmla="*/ 5949633 w 6188075"/>
              <a:gd name="connsiteY300" fmla="*/ 974725 h 6857999"/>
              <a:gd name="connsiteX301" fmla="*/ 5929947 w 6188075"/>
              <a:gd name="connsiteY301" fmla="*/ 976630 h 6857999"/>
              <a:gd name="connsiteX302" fmla="*/ 5920105 w 6188075"/>
              <a:gd name="connsiteY302" fmla="*/ 977265 h 6857999"/>
              <a:gd name="connsiteX303" fmla="*/ 5909945 w 6188075"/>
              <a:gd name="connsiteY303" fmla="*/ 977583 h 6857999"/>
              <a:gd name="connsiteX304" fmla="*/ 5900103 w 6188075"/>
              <a:gd name="connsiteY304" fmla="*/ 977900 h 6857999"/>
              <a:gd name="connsiteX305" fmla="*/ 5889943 w 6188075"/>
              <a:gd name="connsiteY305" fmla="*/ 977900 h 6857999"/>
              <a:gd name="connsiteX306" fmla="*/ 5879783 w 6188075"/>
              <a:gd name="connsiteY306" fmla="*/ 977583 h 6857999"/>
              <a:gd name="connsiteX307" fmla="*/ 5869940 w 6188075"/>
              <a:gd name="connsiteY307" fmla="*/ 977265 h 6857999"/>
              <a:gd name="connsiteX308" fmla="*/ 5849303 w 6188075"/>
              <a:gd name="connsiteY308" fmla="*/ 979805 h 6857999"/>
              <a:gd name="connsiteX309" fmla="*/ 5828665 w 6188075"/>
              <a:gd name="connsiteY309" fmla="*/ 982028 h 6857999"/>
              <a:gd name="connsiteX310" fmla="*/ 5808345 w 6188075"/>
              <a:gd name="connsiteY310" fmla="*/ 983933 h 6857999"/>
              <a:gd name="connsiteX311" fmla="*/ 5787707 w 6188075"/>
              <a:gd name="connsiteY311" fmla="*/ 985203 h 6857999"/>
              <a:gd name="connsiteX312" fmla="*/ 5767070 w 6188075"/>
              <a:gd name="connsiteY312" fmla="*/ 986473 h 6857999"/>
              <a:gd name="connsiteX313" fmla="*/ 5746433 w 6188075"/>
              <a:gd name="connsiteY313" fmla="*/ 987425 h 6857999"/>
              <a:gd name="connsiteX314" fmla="*/ 5725795 w 6188075"/>
              <a:gd name="connsiteY314" fmla="*/ 987743 h 6857999"/>
              <a:gd name="connsiteX315" fmla="*/ 5705475 w 6188075"/>
              <a:gd name="connsiteY315" fmla="*/ 988378 h 6857999"/>
              <a:gd name="connsiteX316" fmla="*/ 5664200 w 6188075"/>
              <a:gd name="connsiteY316" fmla="*/ 989013 h 6857999"/>
              <a:gd name="connsiteX317" fmla="*/ 5622607 w 6188075"/>
              <a:gd name="connsiteY317" fmla="*/ 989330 h 6857999"/>
              <a:gd name="connsiteX318" fmla="*/ 5581650 w 6188075"/>
              <a:gd name="connsiteY318" fmla="*/ 989965 h 6857999"/>
              <a:gd name="connsiteX319" fmla="*/ 5561013 w 6188075"/>
              <a:gd name="connsiteY319" fmla="*/ 990600 h 6857999"/>
              <a:gd name="connsiteX320" fmla="*/ 5540057 w 6188075"/>
              <a:gd name="connsiteY320" fmla="*/ 991553 h 6857999"/>
              <a:gd name="connsiteX321" fmla="*/ 5117783 w 6188075"/>
              <a:gd name="connsiteY321" fmla="*/ 1004888 h 6857999"/>
              <a:gd name="connsiteX322" fmla="*/ 5117465 w 6188075"/>
              <a:gd name="connsiteY322" fmla="*/ 1019175 h 6857999"/>
              <a:gd name="connsiteX323" fmla="*/ 5145405 w 6188075"/>
              <a:gd name="connsiteY323" fmla="*/ 1025525 h 6857999"/>
              <a:gd name="connsiteX324" fmla="*/ 5173663 w 6188075"/>
              <a:gd name="connsiteY324" fmla="*/ 1031875 h 6857999"/>
              <a:gd name="connsiteX325" fmla="*/ 5201603 w 6188075"/>
              <a:gd name="connsiteY325" fmla="*/ 1037590 h 6857999"/>
              <a:gd name="connsiteX326" fmla="*/ 5229860 w 6188075"/>
              <a:gd name="connsiteY326" fmla="*/ 1043305 h 6857999"/>
              <a:gd name="connsiteX327" fmla="*/ 5342573 w 6188075"/>
              <a:gd name="connsiteY327" fmla="*/ 1065848 h 6857999"/>
              <a:gd name="connsiteX328" fmla="*/ 5370830 w 6188075"/>
              <a:gd name="connsiteY328" fmla="*/ 1071563 h 6857999"/>
              <a:gd name="connsiteX329" fmla="*/ 5398770 w 6188075"/>
              <a:gd name="connsiteY329" fmla="*/ 1077278 h 6857999"/>
              <a:gd name="connsiteX330" fmla="*/ 5427027 w 6188075"/>
              <a:gd name="connsiteY330" fmla="*/ 1083945 h 6857999"/>
              <a:gd name="connsiteX331" fmla="*/ 5454967 w 6188075"/>
              <a:gd name="connsiteY331" fmla="*/ 1090295 h 6857999"/>
              <a:gd name="connsiteX332" fmla="*/ 5482590 w 6188075"/>
              <a:gd name="connsiteY332" fmla="*/ 1096963 h 6857999"/>
              <a:gd name="connsiteX333" fmla="*/ 5510530 w 6188075"/>
              <a:gd name="connsiteY333" fmla="*/ 1104583 h 6857999"/>
              <a:gd name="connsiteX334" fmla="*/ 5538153 w 6188075"/>
              <a:gd name="connsiteY334" fmla="*/ 1112520 h 6857999"/>
              <a:gd name="connsiteX335" fmla="*/ 5565775 w 6188075"/>
              <a:gd name="connsiteY335" fmla="*/ 1120775 h 6857999"/>
              <a:gd name="connsiteX336" fmla="*/ 5577523 w 6188075"/>
              <a:gd name="connsiteY336" fmla="*/ 1119823 h 6857999"/>
              <a:gd name="connsiteX337" fmla="*/ 5588635 w 6188075"/>
              <a:gd name="connsiteY337" fmla="*/ 1119505 h 6857999"/>
              <a:gd name="connsiteX338" fmla="*/ 5600383 w 6188075"/>
              <a:gd name="connsiteY338" fmla="*/ 1119823 h 6857999"/>
              <a:gd name="connsiteX339" fmla="*/ 5611495 w 6188075"/>
              <a:gd name="connsiteY339" fmla="*/ 1121093 h 6857999"/>
              <a:gd name="connsiteX340" fmla="*/ 5622607 w 6188075"/>
              <a:gd name="connsiteY340" fmla="*/ 1122680 h 6857999"/>
              <a:gd name="connsiteX341" fmla="*/ 5634037 w 6188075"/>
              <a:gd name="connsiteY341" fmla="*/ 1124903 h 6857999"/>
              <a:gd name="connsiteX342" fmla="*/ 5645150 w 6188075"/>
              <a:gd name="connsiteY342" fmla="*/ 1128078 h 6857999"/>
              <a:gd name="connsiteX343" fmla="*/ 5656263 w 6188075"/>
              <a:gd name="connsiteY343" fmla="*/ 1132523 h 6857999"/>
              <a:gd name="connsiteX344" fmla="*/ 5660390 w 6188075"/>
              <a:gd name="connsiteY344" fmla="*/ 1132205 h 6857999"/>
              <a:gd name="connsiteX345" fmla="*/ 5664517 w 6188075"/>
              <a:gd name="connsiteY345" fmla="*/ 1132205 h 6857999"/>
              <a:gd name="connsiteX346" fmla="*/ 5668327 w 6188075"/>
              <a:gd name="connsiteY346" fmla="*/ 1132523 h 6857999"/>
              <a:gd name="connsiteX347" fmla="*/ 5672455 w 6188075"/>
              <a:gd name="connsiteY347" fmla="*/ 1132840 h 6857999"/>
              <a:gd name="connsiteX348" fmla="*/ 5676265 w 6188075"/>
              <a:gd name="connsiteY348" fmla="*/ 1133793 h 6857999"/>
              <a:gd name="connsiteX349" fmla="*/ 5680075 w 6188075"/>
              <a:gd name="connsiteY349" fmla="*/ 1134745 h 6857999"/>
              <a:gd name="connsiteX350" fmla="*/ 5683885 w 6188075"/>
              <a:gd name="connsiteY350" fmla="*/ 1136015 h 6857999"/>
              <a:gd name="connsiteX351" fmla="*/ 5687377 w 6188075"/>
              <a:gd name="connsiteY351" fmla="*/ 1137285 h 6857999"/>
              <a:gd name="connsiteX352" fmla="*/ 5694363 w 6188075"/>
              <a:gd name="connsiteY352" fmla="*/ 1140460 h 6857999"/>
              <a:gd name="connsiteX353" fmla="*/ 5701030 w 6188075"/>
              <a:gd name="connsiteY353" fmla="*/ 1144270 h 6857999"/>
              <a:gd name="connsiteX354" fmla="*/ 5708015 w 6188075"/>
              <a:gd name="connsiteY354" fmla="*/ 1148398 h 6857999"/>
              <a:gd name="connsiteX355" fmla="*/ 5714683 w 6188075"/>
              <a:gd name="connsiteY355" fmla="*/ 1152525 h 6857999"/>
              <a:gd name="connsiteX356" fmla="*/ 5721350 w 6188075"/>
              <a:gd name="connsiteY356" fmla="*/ 1157288 h 6857999"/>
              <a:gd name="connsiteX357" fmla="*/ 5728335 w 6188075"/>
              <a:gd name="connsiteY357" fmla="*/ 1161415 h 6857999"/>
              <a:gd name="connsiteX358" fmla="*/ 5735320 w 6188075"/>
              <a:gd name="connsiteY358" fmla="*/ 1165225 h 6857999"/>
              <a:gd name="connsiteX359" fmla="*/ 5742623 w 6188075"/>
              <a:gd name="connsiteY359" fmla="*/ 1168718 h 6857999"/>
              <a:gd name="connsiteX360" fmla="*/ 5749925 w 6188075"/>
              <a:gd name="connsiteY360" fmla="*/ 1171258 h 6857999"/>
              <a:gd name="connsiteX361" fmla="*/ 5753735 w 6188075"/>
              <a:gd name="connsiteY361" fmla="*/ 1172528 h 6857999"/>
              <a:gd name="connsiteX362" fmla="*/ 5757863 w 6188075"/>
              <a:gd name="connsiteY362" fmla="*/ 1173480 h 6857999"/>
              <a:gd name="connsiteX363" fmla="*/ 5761990 w 6188075"/>
              <a:gd name="connsiteY363" fmla="*/ 1174115 h 6857999"/>
              <a:gd name="connsiteX364" fmla="*/ 5765800 w 6188075"/>
              <a:gd name="connsiteY364" fmla="*/ 1174750 h 6857999"/>
              <a:gd name="connsiteX365" fmla="*/ 5770245 w 6188075"/>
              <a:gd name="connsiteY365" fmla="*/ 1174750 h 6857999"/>
              <a:gd name="connsiteX366" fmla="*/ 5774373 w 6188075"/>
              <a:gd name="connsiteY366" fmla="*/ 1174750 h 6857999"/>
              <a:gd name="connsiteX367" fmla="*/ 5778183 w 6188075"/>
              <a:gd name="connsiteY367" fmla="*/ 1174750 h 6857999"/>
              <a:gd name="connsiteX368" fmla="*/ 5781357 w 6188075"/>
              <a:gd name="connsiteY368" fmla="*/ 1175385 h 6857999"/>
              <a:gd name="connsiteX369" fmla="*/ 5784215 w 6188075"/>
              <a:gd name="connsiteY369" fmla="*/ 1176655 h 6857999"/>
              <a:gd name="connsiteX370" fmla="*/ 5786120 w 6188075"/>
              <a:gd name="connsiteY370" fmla="*/ 1178243 h 6857999"/>
              <a:gd name="connsiteX371" fmla="*/ 5787707 w 6188075"/>
              <a:gd name="connsiteY371" fmla="*/ 1180465 h 6857999"/>
              <a:gd name="connsiteX372" fmla="*/ 5788343 w 6188075"/>
              <a:gd name="connsiteY372" fmla="*/ 1183005 h 6857999"/>
              <a:gd name="connsiteX373" fmla="*/ 5788977 w 6188075"/>
              <a:gd name="connsiteY373" fmla="*/ 1185545 h 6857999"/>
              <a:gd name="connsiteX374" fmla="*/ 5789295 w 6188075"/>
              <a:gd name="connsiteY374" fmla="*/ 1188720 h 6857999"/>
              <a:gd name="connsiteX375" fmla="*/ 5788977 w 6188075"/>
              <a:gd name="connsiteY375" fmla="*/ 1191895 h 6857999"/>
              <a:gd name="connsiteX376" fmla="*/ 5788977 w 6188075"/>
              <a:gd name="connsiteY376" fmla="*/ 1195070 h 6857999"/>
              <a:gd name="connsiteX377" fmla="*/ 5788025 w 6188075"/>
              <a:gd name="connsiteY377" fmla="*/ 1201738 h 6857999"/>
              <a:gd name="connsiteX378" fmla="*/ 5787073 w 6188075"/>
              <a:gd name="connsiteY378" fmla="*/ 1208723 h 6857999"/>
              <a:gd name="connsiteX379" fmla="*/ 5786437 w 6188075"/>
              <a:gd name="connsiteY379" fmla="*/ 1214755 h 6857999"/>
              <a:gd name="connsiteX380" fmla="*/ 5786120 w 6188075"/>
              <a:gd name="connsiteY380" fmla="*/ 1255078 h 6857999"/>
              <a:gd name="connsiteX381" fmla="*/ 5785803 w 6188075"/>
              <a:gd name="connsiteY381" fmla="*/ 1295718 h 6857999"/>
              <a:gd name="connsiteX382" fmla="*/ 5785485 w 6188075"/>
              <a:gd name="connsiteY382" fmla="*/ 1376998 h 6857999"/>
              <a:gd name="connsiteX383" fmla="*/ 5794375 w 6188075"/>
              <a:gd name="connsiteY383" fmla="*/ 1375093 h 6857999"/>
              <a:gd name="connsiteX384" fmla="*/ 5798185 w 6188075"/>
              <a:gd name="connsiteY384" fmla="*/ 1374775 h 6857999"/>
              <a:gd name="connsiteX385" fmla="*/ 5801677 w 6188075"/>
              <a:gd name="connsiteY385" fmla="*/ 1374458 h 6857999"/>
              <a:gd name="connsiteX386" fmla="*/ 5804535 w 6188075"/>
              <a:gd name="connsiteY386" fmla="*/ 1374458 h 6857999"/>
              <a:gd name="connsiteX387" fmla="*/ 5807393 w 6188075"/>
              <a:gd name="connsiteY387" fmla="*/ 1374458 h 6857999"/>
              <a:gd name="connsiteX388" fmla="*/ 5809933 w 6188075"/>
              <a:gd name="connsiteY388" fmla="*/ 1375093 h 6857999"/>
              <a:gd name="connsiteX389" fmla="*/ 5812155 w 6188075"/>
              <a:gd name="connsiteY389" fmla="*/ 1375728 h 6857999"/>
              <a:gd name="connsiteX390" fmla="*/ 5813743 w 6188075"/>
              <a:gd name="connsiteY390" fmla="*/ 1376363 h 6857999"/>
              <a:gd name="connsiteX391" fmla="*/ 5815330 w 6188075"/>
              <a:gd name="connsiteY391" fmla="*/ 1377633 h 6857999"/>
              <a:gd name="connsiteX392" fmla="*/ 5816600 w 6188075"/>
              <a:gd name="connsiteY392" fmla="*/ 1378585 h 6857999"/>
              <a:gd name="connsiteX393" fmla="*/ 5817553 w 6188075"/>
              <a:gd name="connsiteY393" fmla="*/ 1379855 h 6857999"/>
              <a:gd name="connsiteX394" fmla="*/ 5818187 w 6188075"/>
              <a:gd name="connsiteY394" fmla="*/ 1381443 h 6857999"/>
              <a:gd name="connsiteX395" fmla="*/ 5818823 w 6188075"/>
              <a:gd name="connsiteY395" fmla="*/ 1383030 h 6857999"/>
              <a:gd name="connsiteX396" fmla="*/ 5819140 w 6188075"/>
              <a:gd name="connsiteY396" fmla="*/ 1384618 h 6857999"/>
              <a:gd name="connsiteX397" fmla="*/ 5819457 w 6188075"/>
              <a:gd name="connsiteY397" fmla="*/ 1386523 h 6857999"/>
              <a:gd name="connsiteX398" fmla="*/ 5819457 w 6188075"/>
              <a:gd name="connsiteY398" fmla="*/ 1390650 h 6857999"/>
              <a:gd name="connsiteX399" fmla="*/ 5818823 w 6188075"/>
              <a:gd name="connsiteY399" fmla="*/ 1395095 h 6857999"/>
              <a:gd name="connsiteX400" fmla="*/ 5817870 w 6188075"/>
              <a:gd name="connsiteY400" fmla="*/ 1399540 h 6857999"/>
              <a:gd name="connsiteX401" fmla="*/ 5816917 w 6188075"/>
              <a:gd name="connsiteY401" fmla="*/ 1403985 h 6857999"/>
              <a:gd name="connsiteX402" fmla="*/ 5815013 w 6188075"/>
              <a:gd name="connsiteY402" fmla="*/ 1413193 h 6857999"/>
              <a:gd name="connsiteX403" fmla="*/ 5814377 w 6188075"/>
              <a:gd name="connsiteY403" fmla="*/ 1417638 h 6857999"/>
              <a:gd name="connsiteX404" fmla="*/ 5814060 w 6188075"/>
              <a:gd name="connsiteY404" fmla="*/ 1421765 h 6857999"/>
              <a:gd name="connsiteX405" fmla="*/ 5814695 w 6188075"/>
              <a:gd name="connsiteY405" fmla="*/ 1432878 h 6857999"/>
              <a:gd name="connsiteX406" fmla="*/ 5815965 w 6188075"/>
              <a:gd name="connsiteY406" fmla="*/ 1444308 h 6857999"/>
              <a:gd name="connsiteX407" fmla="*/ 5817870 w 6188075"/>
              <a:gd name="connsiteY407" fmla="*/ 1455738 h 6857999"/>
              <a:gd name="connsiteX408" fmla="*/ 5820093 w 6188075"/>
              <a:gd name="connsiteY408" fmla="*/ 1466850 h 6857999"/>
              <a:gd name="connsiteX409" fmla="*/ 5824220 w 6188075"/>
              <a:gd name="connsiteY409" fmla="*/ 1489710 h 6857999"/>
              <a:gd name="connsiteX410" fmla="*/ 5825807 w 6188075"/>
              <a:gd name="connsiteY410" fmla="*/ 1501140 h 6857999"/>
              <a:gd name="connsiteX411" fmla="*/ 5827077 w 6188075"/>
              <a:gd name="connsiteY411" fmla="*/ 1512570 h 6857999"/>
              <a:gd name="connsiteX412" fmla="*/ 5827395 w 6188075"/>
              <a:gd name="connsiteY412" fmla="*/ 1517968 h 6857999"/>
              <a:gd name="connsiteX413" fmla="*/ 5827713 w 6188075"/>
              <a:gd name="connsiteY413" fmla="*/ 1524000 h 6857999"/>
              <a:gd name="connsiteX414" fmla="*/ 5827713 w 6188075"/>
              <a:gd name="connsiteY414" fmla="*/ 1529398 h 6857999"/>
              <a:gd name="connsiteX415" fmla="*/ 5827395 w 6188075"/>
              <a:gd name="connsiteY415" fmla="*/ 1534795 h 6857999"/>
              <a:gd name="connsiteX416" fmla="*/ 5826760 w 6188075"/>
              <a:gd name="connsiteY416" fmla="*/ 1540510 h 6857999"/>
              <a:gd name="connsiteX417" fmla="*/ 5826125 w 6188075"/>
              <a:gd name="connsiteY417" fmla="*/ 1546225 h 6857999"/>
              <a:gd name="connsiteX418" fmla="*/ 5824855 w 6188075"/>
              <a:gd name="connsiteY418" fmla="*/ 1551623 h 6857999"/>
              <a:gd name="connsiteX419" fmla="*/ 5823585 w 6188075"/>
              <a:gd name="connsiteY419" fmla="*/ 1557020 h 6857999"/>
              <a:gd name="connsiteX420" fmla="*/ 5821680 w 6188075"/>
              <a:gd name="connsiteY420" fmla="*/ 1562418 h 6857999"/>
              <a:gd name="connsiteX421" fmla="*/ 5819775 w 6188075"/>
              <a:gd name="connsiteY421" fmla="*/ 1567815 h 6857999"/>
              <a:gd name="connsiteX422" fmla="*/ 5817235 w 6188075"/>
              <a:gd name="connsiteY422" fmla="*/ 1573213 h 6857999"/>
              <a:gd name="connsiteX423" fmla="*/ 5814377 w 6188075"/>
              <a:gd name="connsiteY423" fmla="*/ 1578610 h 6857999"/>
              <a:gd name="connsiteX424" fmla="*/ 5810885 w 6188075"/>
              <a:gd name="connsiteY424" fmla="*/ 1584008 h 6857999"/>
              <a:gd name="connsiteX425" fmla="*/ 5806757 w 6188075"/>
              <a:gd name="connsiteY425" fmla="*/ 1589088 h 6857999"/>
              <a:gd name="connsiteX426" fmla="*/ 5802630 w 6188075"/>
              <a:gd name="connsiteY426" fmla="*/ 1594168 h 6857999"/>
              <a:gd name="connsiteX427" fmla="*/ 5797867 w 6188075"/>
              <a:gd name="connsiteY427" fmla="*/ 1599565 h 6857999"/>
              <a:gd name="connsiteX428" fmla="*/ 5779453 w 6188075"/>
              <a:gd name="connsiteY428" fmla="*/ 1622425 h 6857999"/>
              <a:gd name="connsiteX429" fmla="*/ 5782310 w 6188075"/>
              <a:gd name="connsiteY429" fmla="*/ 1628775 h 6857999"/>
              <a:gd name="connsiteX430" fmla="*/ 5784533 w 6188075"/>
              <a:gd name="connsiteY430" fmla="*/ 1635125 h 6857999"/>
              <a:gd name="connsiteX431" fmla="*/ 5786120 w 6188075"/>
              <a:gd name="connsiteY431" fmla="*/ 1640840 h 6857999"/>
              <a:gd name="connsiteX432" fmla="*/ 5787390 w 6188075"/>
              <a:gd name="connsiteY432" fmla="*/ 1646873 h 6857999"/>
              <a:gd name="connsiteX433" fmla="*/ 5788025 w 6188075"/>
              <a:gd name="connsiteY433" fmla="*/ 1652905 h 6857999"/>
              <a:gd name="connsiteX434" fmla="*/ 5788660 w 6188075"/>
              <a:gd name="connsiteY434" fmla="*/ 1658303 h 6857999"/>
              <a:gd name="connsiteX435" fmla="*/ 5788660 w 6188075"/>
              <a:gd name="connsiteY435" fmla="*/ 1663700 h 6857999"/>
              <a:gd name="connsiteX436" fmla="*/ 5788343 w 6188075"/>
              <a:gd name="connsiteY436" fmla="*/ 1669098 h 6857999"/>
              <a:gd name="connsiteX437" fmla="*/ 5787707 w 6188075"/>
              <a:gd name="connsiteY437" fmla="*/ 1674178 h 6857999"/>
              <a:gd name="connsiteX438" fmla="*/ 5786755 w 6188075"/>
              <a:gd name="connsiteY438" fmla="*/ 1679575 h 6857999"/>
              <a:gd name="connsiteX439" fmla="*/ 5785485 w 6188075"/>
              <a:gd name="connsiteY439" fmla="*/ 1684338 h 6857999"/>
              <a:gd name="connsiteX440" fmla="*/ 5783580 w 6188075"/>
              <a:gd name="connsiteY440" fmla="*/ 1689100 h 6857999"/>
              <a:gd name="connsiteX441" fmla="*/ 5781040 w 6188075"/>
              <a:gd name="connsiteY441" fmla="*/ 1693545 h 6857999"/>
              <a:gd name="connsiteX442" fmla="*/ 5778500 w 6188075"/>
              <a:gd name="connsiteY442" fmla="*/ 1697673 h 6857999"/>
              <a:gd name="connsiteX443" fmla="*/ 5775960 w 6188075"/>
              <a:gd name="connsiteY443" fmla="*/ 1702118 h 6857999"/>
              <a:gd name="connsiteX444" fmla="*/ 5772785 w 6188075"/>
              <a:gd name="connsiteY444" fmla="*/ 1706245 h 6857999"/>
              <a:gd name="connsiteX445" fmla="*/ 5769293 w 6188075"/>
              <a:gd name="connsiteY445" fmla="*/ 1709738 h 6857999"/>
              <a:gd name="connsiteX446" fmla="*/ 5765483 w 6188075"/>
              <a:gd name="connsiteY446" fmla="*/ 1713230 h 6857999"/>
              <a:gd name="connsiteX447" fmla="*/ 5761355 w 6188075"/>
              <a:gd name="connsiteY447" fmla="*/ 1716723 h 6857999"/>
              <a:gd name="connsiteX448" fmla="*/ 5756593 w 6188075"/>
              <a:gd name="connsiteY448" fmla="*/ 1719580 h 6857999"/>
              <a:gd name="connsiteX449" fmla="*/ 5751513 w 6188075"/>
              <a:gd name="connsiteY449" fmla="*/ 1722438 h 6857999"/>
              <a:gd name="connsiteX450" fmla="*/ 5746433 w 6188075"/>
              <a:gd name="connsiteY450" fmla="*/ 1725295 h 6857999"/>
              <a:gd name="connsiteX451" fmla="*/ 5741035 w 6188075"/>
              <a:gd name="connsiteY451" fmla="*/ 1727835 h 6857999"/>
              <a:gd name="connsiteX452" fmla="*/ 5735320 w 6188075"/>
              <a:gd name="connsiteY452" fmla="*/ 1730058 h 6857999"/>
              <a:gd name="connsiteX453" fmla="*/ 5728970 w 6188075"/>
              <a:gd name="connsiteY453" fmla="*/ 1731963 h 6857999"/>
              <a:gd name="connsiteX454" fmla="*/ 5722620 w 6188075"/>
              <a:gd name="connsiteY454" fmla="*/ 1733550 h 6857999"/>
              <a:gd name="connsiteX455" fmla="*/ 5716270 w 6188075"/>
              <a:gd name="connsiteY455" fmla="*/ 1735138 h 6857999"/>
              <a:gd name="connsiteX456" fmla="*/ 5709285 w 6188075"/>
              <a:gd name="connsiteY456" fmla="*/ 1736408 h 6857999"/>
              <a:gd name="connsiteX457" fmla="*/ 5701983 w 6188075"/>
              <a:gd name="connsiteY457" fmla="*/ 1737043 h 6857999"/>
              <a:gd name="connsiteX458" fmla="*/ 5694363 w 6188075"/>
              <a:gd name="connsiteY458" fmla="*/ 1737678 h 6857999"/>
              <a:gd name="connsiteX459" fmla="*/ 5686743 w 6188075"/>
              <a:gd name="connsiteY459" fmla="*/ 1737995 h 6857999"/>
              <a:gd name="connsiteX460" fmla="*/ 5678805 w 6188075"/>
              <a:gd name="connsiteY460" fmla="*/ 1737995 h 6857999"/>
              <a:gd name="connsiteX461" fmla="*/ 5671820 w 6188075"/>
              <a:gd name="connsiteY461" fmla="*/ 1739900 h 6857999"/>
              <a:gd name="connsiteX462" fmla="*/ 5665153 w 6188075"/>
              <a:gd name="connsiteY462" fmla="*/ 1741805 h 6857999"/>
              <a:gd name="connsiteX463" fmla="*/ 5658167 w 6188075"/>
              <a:gd name="connsiteY463" fmla="*/ 1743075 h 6857999"/>
              <a:gd name="connsiteX464" fmla="*/ 5651500 w 6188075"/>
              <a:gd name="connsiteY464" fmla="*/ 1744028 h 6857999"/>
              <a:gd name="connsiteX465" fmla="*/ 5644197 w 6188075"/>
              <a:gd name="connsiteY465" fmla="*/ 1744345 h 6857999"/>
              <a:gd name="connsiteX466" fmla="*/ 5637530 w 6188075"/>
              <a:gd name="connsiteY466" fmla="*/ 1744028 h 6857999"/>
              <a:gd name="connsiteX467" fmla="*/ 5634037 w 6188075"/>
              <a:gd name="connsiteY467" fmla="*/ 1743710 h 6857999"/>
              <a:gd name="connsiteX468" fmla="*/ 5630545 w 6188075"/>
              <a:gd name="connsiteY468" fmla="*/ 1743075 h 6857999"/>
              <a:gd name="connsiteX469" fmla="*/ 5627053 w 6188075"/>
              <a:gd name="connsiteY469" fmla="*/ 1742123 h 6857999"/>
              <a:gd name="connsiteX470" fmla="*/ 5623243 w 6188075"/>
              <a:gd name="connsiteY470" fmla="*/ 1741170 h 6857999"/>
              <a:gd name="connsiteX471" fmla="*/ 5616257 w 6188075"/>
              <a:gd name="connsiteY471" fmla="*/ 1743710 h 6857999"/>
              <a:gd name="connsiteX472" fmla="*/ 5609273 w 6188075"/>
              <a:gd name="connsiteY472" fmla="*/ 1745933 h 6857999"/>
              <a:gd name="connsiteX473" fmla="*/ 5601970 w 6188075"/>
              <a:gd name="connsiteY473" fmla="*/ 1747203 h 6857999"/>
              <a:gd name="connsiteX474" fmla="*/ 5598477 w 6188075"/>
              <a:gd name="connsiteY474" fmla="*/ 1747838 h 6857999"/>
              <a:gd name="connsiteX475" fmla="*/ 5594667 w 6188075"/>
              <a:gd name="connsiteY475" fmla="*/ 1748155 h 6857999"/>
              <a:gd name="connsiteX476" fmla="*/ 5591175 w 6188075"/>
              <a:gd name="connsiteY476" fmla="*/ 1748473 h 6857999"/>
              <a:gd name="connsiteX477" fmla="*/ 5587365 w 6188075"/>
              <a:gd name="connsiteY477" fmla="*/ 1748155 h 6857999"/>
              <a:gd name="connsiteX478" fmla="*/ 5583873 w 6188075"/>
              <a:gd name="connsiteY478" fmla="*/ 1747838 h 6857999"/>
              <a:gd name="connsiteX479" fmla="*/ 5580380 w 6188075"/>
              <a:gd name="connsiteY479" fmla="*/ 1747520 h 6857999"/>
              <a:gd name="connsiteX480" fmla="*/ 5576887 w 6188075"/>
              <a:gd name="connsiteY480" fmla="*/ 1746568 h 6857999"/>
              <a:gd name="connsiteX481" fmla="*/ 5573077 w 6188075"/>
              <a:gd name="connsiteY481" fmla="*/ 1745298 h 6857999"/>
              <a:gd name="connsiteX482" fmla="*/ 5569267 w 6188075"/>
              <a:gd name="connsiteY482" fmla="*/ 1743710 h 6857999"/>
              <a:gd name="connsiteX483" fmla="*/ 5565775 w 6188075"/>
              <a:gd name="connsiteY483" fmla="*/ 1741805 h 6857999"/>
              <a:gd name="connsiteX484" fmla="*/ 5479415 w 6188075"/>
              <a:gd name="connsiteY484" fmla="*/ 1756728 h 6857999"/>
              <a:gd name="connsiteX485" fmla="*/ 5479415 w 6188075"/>
              <a:gd name="connsiteY485" fmla="*/ 1763713 h 6857999"/>
              <a:gd name="connsiteX486" fmla="*/ 5478780 w 6188075"/>
              <a:gd name="connsiteY486" fmla="*/ 1771015 h 6857999"/>
              <a:gd name="connsiteX487" fmla="*/ 5710237 w 6188075"/>
              <a:gd name="connsiteY487" fmla="*/ 1828483 h 6857999"/>
              <a:gd name="connsiteX488" fmla="*/ 5728970 w 6188075"/>
              <a:gd name="connsiteY488" fmla="*/ 1833880 h 6857999"/>
              <a:gd name="connsiteX489" fmla="*/ 5748337 w 6188075"/>
              <a:gd name="connsiteY489" fmla="*/ 1838643 h 6857999"/>
              <a:gd name="connsiteX490" fmla="*/ 5786755 w 6188075"/>
              <a:gd name="connsiteY490" fmla="*/ 1847850 h 6857999"/>
              <a:gd name="connsiteX491" fmla="*/ 5824855 w 6188075"/>
              <a:gd name="connsiteY491" fmla="*/ 1856740 h 6857999"/>
              <a:gd name="connsiteX492" fmla="*/ 5863273 w 6188075"/>
              <a:gd name="connsiteY492" fmla="*/ 1866583 h 6857999"/>
              <a:gd name="connsiteX493" fmla="*/ 5882005 w 6188075"/>
              <a:gd name="connsiteY493" fmla="*/ 1871345 h 6857999"/>
              <a:gd name="connsiteX494" fmla="*/ 5901055 w 6188075"/>
              <a:gd name="connsiteY494" fmla="*/ 1876743 h 6857999"/>
              <a:gd name="connsiteX495" fmla="*/ 5920105 w 6188075"/>
              <a:gd name="connsiteY495" fmla="*/ 1882458 h 6857999"/>
              <a:gd name="connsiteX496" fmla="*/ 5938520 w 6188075"/>
              <a:gd name="connsiteY496" fmla="*/ 1888808 h 6857999"/>
              <a:gd name="connsiteX497" fmla="*/ 5957253 w 6188075"/>
              <a:gd name="connsiteY497" fmla="*/ 1895158 h 6857999"/>
              <a:gd name="connsiteX498" fmla="*/ 5975667 w 6188075"/>
              <a:gd name="connsiteY498" fmla="*/ 1902460 h 6857999"/>
              <a:gd name="connsiteX499" fmla="*/ 5994083 w 6188075"/>
              <a:gd name="connsiteY499" fmla="*/ 1910398 h 6857999"/>
              <a:gd name="connsiteX500" fmla="*/ 6011863 w 6188075"/>
              <a:gd name="connsiteY500" fmla="*/ 1918653 h 6857999"/>
              <a:gd name="connsiteX501" fmla="*/ 6020753 w 6188075"/>
              <a:gd name="connsiteY501" fmla="*/ 1920558 h 6857999"/>
              <a:gd name="connsiteX502" fmla="*/ 6029007 w 6188075"/>
              <a:gd name="connsiteY502" fmla="*/ 1922780 h 6857999"/>
              <a:gd name="connsiteX503" fmla="*/ 6036627 w 6188075"/>
              <a:gd name="connsiteY503" fmla="*/ 1925320 h 6857999"/>
              <a:gd name="connsiteX504" fmla="*/ 6044247 w 6188075"/>
              <a:gd name="connsiteY504" fmla="*/ 1928178 h 6857999"/>
              <a:gd name="connsiteX505" fmla="*/ 6050597 w 6188075"/>
              <a:gd name="connsiteY505" fmla="*/ 1931353 h 6857999"/>
              <a:gd name="connsiteX506" fmla="*/ 6056630 w 6188075"/>
              <a:gd name="connsiteY506" fmla="*/ 1934845 h 6857999"/>
              <a:gd name="connsiteX507" fmla="*/ 6059170 w 6188075"/>
              <a:gd name="connsiteY507" fmla="*/ 1937385 h 6857999"/>
              <a:gd name="connsiteX508" fmla="*/ 6061710 w 6188075"/>
              <a:gd name="connsiteY508" fmla="*/ 1939608 h 6857999"/>
              <a:gd name="connsiteX509" fmla="*/ 6064250 w 6188075"/>
              <a:gd name="connsiteY509" fmla="*/ 1941830 h 6857999"/>
              <a:gd name="connsiteX510" fmla="*/ 6066473 w 6188075"/>
              <a:gd name="connsiteY510" fmla="*/ 1944053 h 6857999"/>
              <a:gd name="connsiteX511" fmla="*/ 6068377 w 6188075"/>
              <a:gd name="connsiteY511" fmla="*/ 1946593 h 6857999"/>
              <a:gd name="connsiteX512" fmla="*/ 6070283 w 6188075"/>
              <a:gd name="connsiteY512" fmla="*/ 1949450 h 6857999"/>
              <a:gd name="connsiteX513" fmla="*/ 6071870 w 6188075"/>
              <a:gd name="connsiteY513" fmla="*/ 1951990 h 6857999"/>
              <a:gd name="connsiteX514" fmla="*/ 6073457 w 6188075"/>
              <a:gd name="connsiteY514" fmla="*/ 1955165 h 6857999"/>
              <a:gd name="connsiteX515" fmla="*/ 6074410 w 6188075"/>
              <a:gd name="connsiteY515" fmla="*/ 1958340 h 6857999"/>
              <a:gd name="connsiteX516" fmla="*/ 6075363 w 6188075"/>
              <a:gd name="connsiteY516" fmla="*/ 1961833 h 6857999"/>
              <a:gd name="connsiteX517" fmla="*/ 6076315 w 6188075"/>
              <a:gd name="connsiteY517" fmla="*/ 1965325 h 6857999"/>
              <a:gd name="connsiteX518" fmla="*/ 6076633 w 6188075"/>
              <a:gd name="connsiteY518" fmla="*/ 1968818 h 6857999"/>
              <a:gd name="connsiteX519" fmla="*/ 6076950 w 6188075"/>
              <a:gd name="connsiteY519" fmla="*/ 1972628 h 6857999"/>
              <a:gd name="connsiteX520" fmla="*/ 6076950 w 6188075"/>
              <a:gd name="connsiteY520" fmla="*/ 1976755 h 6857999"/>
              <a:gd name="connsiteX521" fmla="*/ 6076633 w 6188075"/>
              <a:gd name="connsiteY521" fmla="*/ 1980883 h 6857999"/>
              <a:gd name="connsiteX522" fmla="*/ 6076315 w 6188075"/>
              <a:gd name="connsiteY522" fmla="*/ 1985328 h 6857999"/>
              <a:gd name="connsiteX523" fmla="*/ 6075363 w 6188075"/>
              <a:gd name="connsiteY523" fmla="*/ 1990090 h 6857999"/>
              <a:gd name="connsiteX524" fmla="*/ 6074410 w 6188075"/>
              <a:gd name="connsiteY524" fmla="*/ 1994853 h 6857999"/>
              <a:gd name="connsiteX525" fmla="*/ 6073140 w 6188075"/>
              <a:gd name="connsiteY525" fmla="*/ 1999933 h 6857999"/>
              <a:gd name="connsiteX526" fmla="*/ 6071553 w 6188075"/>
              <a:gd name="connsiteY526" fmla="*/ 2005013 h 6857999"/>
              <a:gd name="connsiteX527" fmla="*/ 6070600 w 6188075"/>
              <a:gd name="connsiteY527" fmla="*/ 2009140 h 6857999"/>
              <a:gd name="connsiteX528" fmla="*/ 6069330 w 6188075"/>
              <a:gd name="connsiteY528" fmla="*/ 2012950 h 6857999"/>
              <a:gd name="connsiteX529" fmla="*/ 6068695 w 6188075"/>
              <a:gd name="connsiteY529" fmla="*/ 2017395 h 6857999"/>
              <a:gd name="connsiteX530" fmla="*/ 6068377 w 6188075"/>
              <a:gd name="connsiteY530" fmla="*/ 2021523 h 6857999"/>
              <a:gd name="connsiteX531" fmla="*/ 6068060 w 6188075"/>
              <a:gd name="connsiteY531" fmla="*/ 2030095 h 6857999"/>
              <a:gd name="connsiteX532" fmla="*/ 6068060 w 6188075"/>
              <a:gd name="connsiteY532" fmla="*/ 2038668 h 6857999"/>
              <a:gd name="connsiteX533" fmla="*/ 6069330 w 6188075"/>
              <a:gd name="connsiteY533" fmla="*/ 2056448 h 6857999"/>
              <a:gd name="connsiteX534" fmla="*/ 6069647 w 6188075"/>
              <a:gd name="connsiteY534" fmla="*/ 2065655 h 6857999"/>
              <a:gd name="connsiteX535" fmla="*/ 6070283 w 6188075"/>
              <a:gd name="connsiteY535" fmla="*/ 2073910 h 6857999"/>
              <a:gd name="connsiteX536" fmla="*/ 6072187 w 6188075"/>
              <a:gd name="connsiteY536" fmla="*/ 2084388 h 6857999"/>
              <a:gd name="connsiteX537" fmla="*/ 6073457 w 6188075"/>
              <a:gd name="connsiteY537" fmla="*/ 2094865 h 6857999"/>
              <a:gd name="connsiteX538" fmla="*/ 6073775 w 6188075"/>
              <a:gd name="connsiteY538" fmla="*/ 2104708 h 6857999"/>
              <a:gd name="connsiteX539" fmla="*/ 6073457 w 6188075"/>
              <a:gd name="connsiteY539" fmla="*/ 2114233 h 6857999"/>
              <a:gd name="connsiteX540" fmla="*/ 6072505 w 6188075"/>
              <a:gd name="connsiteY540" fmla="*/ 2124075 h 6857999"/>
              <a:gd name="connsiteX541" fmla="*/ 6070917 w 6188075"/>
              <a:gd name="connsiteY541" fmla="*/ 2132965 h 6857999"/>
              <a:gd name="connsiteX542" fmla="*/ 6068060 w 6188075"/>
              <a:gd name="connsiteY542" fmla="*/ 2141538 h 6857999"/>
              <a:gd name="connsiteX543" fmla="*/ 6064885 w 6188075"/>
              <a:gd name="connsiteY543" fmla="*/ 2150428 h 6857999"/>
              <a:gd name="connsiteX544" fmla="*/ 6061075 w 6188075"/>
              <a:gd name="connsiteY544" fmla="*/ 2158365 h 6857999"/>
              <a:gd name="connsiteX545" fmla="*/ 6056630 w 6188075"/>
              <a:gd name="connsiteY545" fmla="*/ 2166303 h 6857999"/>
              <a:gd name="connsiteX546" fmla="*/ 6051550 w 6188075"/>
              <a:gd name="connsiteY546" fmla="*/ 2173923 h 6857999"/>
              <a:gd name="connsiteX547" fmla="*/ 6045835 w 6188075"/>
              <a:gd name="connsiteY547" fmla="*/ 2181225 h 6857999"/>
              <a:gd name="connsiteX548" fmla="*/ 6038850 w 6188075"/>
              <a:gd name="connsiteY548" fmla="*/ 2188210 h 6857999"/>
              <a:gd name="connsiteX549" fmla="*/ 6031865 w 6188075"/>
              <a:gd name="connsiteY549" fmla="*/ 2194878 h 6857999"/>
              <a:gd name="connsiteX550" fmla="*/ 6023927 w 6188075"/>
              <a:gd name="connsiteY550" fmla="*/ 2201863 h 6857999"/>
              <a:gd name="connsiteX551" fmla="*/ 6015037 w 6188075"/>
              <a:gd name="connsiteY551" fmla="*/ 2207895 h 6857999"/>
              <a:gd name="connsiteX552" fmla="*/ 6021387 w 6188075"/>
              <a:gd name="connsiteY552" fmla="*/ 2212340 h 6857999"/>
              <a:gd name="connsiteX553" fmla="*/ 6027737 w 6188075"/>
              <a:gd name="connsiteY553" fmla="*/ 2217420 h 6857999"/>
              <a:gd name="connsiteX554" fmla="*/ 6033770 w 6188075"/>
              <a:gd name="connsiteY554" fmla="*/ 2223135 h 6857999"/>
              <a:gd name="connsiteX555" fmla="*/ 6036310 w 6188075"/>
              <a:gd name="connsiteY555" fmla="*/ 2225675 h 6857999"/>
              <a:gd name="connsiteX556" fmla="*/ 6038533 w 6188075"/>
              <a:gd name="connsiteY556" fmla="*/ 2228533 h 6857999"/>
              <a:gd name="connsiteX557" fmla="*/ 6040755 w 6188075"/>
              <a:gd name="connsiteY557" fmla="*/ 2231390 h 6857999"/>
              <a:gd name="connsiteX558" fmla="*/ 6042025 w 6188075"/>
              <a:gd name="connsiteY558" fmla="*/ 2234248 h 6857999"/>
              <a:gd name="connsiteX559" fmla="*/ 6042977 w 6188075"/>
              <a:gd name="connsiteY559" fmla="*/ 2237105 h 6857999"/>
              <a:gd name="connsiteX560" fmla="*/ 6042977 w 6188075"/>
              <a:gd name="connsiteY560" fmla="*/ 2239963 h 6857999"/>
              <a:gd name="connsiteX561" fmla="*/ 6042977 w 6188075"/>
              <a:gd name="connsiteY561" fmla="*/ 2241550 h 6857999"/>
              <a:gd name="connsiteX562" fmla="*/ 6042660 w 6188075"/>
              <a:gd name="connsiteY562" fmla="*/ 2242820 h 6857999"/>
              <a:gd name="connsiteX563" fmla="*/ 6042025 w 6188075"/>
              <a:gd name="connsiteY563" fmla="*/ 2244090 h 6857999"/>
              <a:gd name="connsiteX564" fmla="*/ 6041073 w 6188075"/>
              <a:gd name="connsiteY564" fmla="*/ 2245678 h 6857999"/>
              <a:gd name="connsiteX565" fmla="*/ 6040120 w 6188075"/>
              <a:gd name="connsiteY565" fmla="*/ 2247265 h 6857999"/>
              <a:gd name="connsiteX566" fmla="*/ 6038850 w 6188075"/>
              <a:gd name="connsiteY566" fmla="*/ 2248535 h 6857999"/>
              <a:gd name="connsiteX567" fmla="*/ 6035675 w 6188075"/>
              <a:gd name="connsiteY567" fmla="*/ 2251075 h 6857999"/>
              <a:gd name="connsiteX568" fmla="*/ 6032500 w 6188075"/>
              <a:gd name="connsiteY568" fmla="*/ 2253615 h 6857999"/>
              <a:gd name="connsiteX569" fmla="*/ 6029007 w 6188075"/>
              <a:gd name="connsiteY569" fmla="*/ 2256155 h 6857999"/>
              <a:gd name="connsiteX570" fmla="*/ 6022657 w 6188075"/>
              <a:gd name="connsiteY570" fmla="*/ 2261870 h 6857999"/>
              <a:gd name="connsiteX571" fmla="*/ 6016307 w 6188075"/>
              <a:gd name="connsiteY571" fmla="*/ 2268220 h 6857999"/>
              <a:gd name="connsiteX572" fmla="*/ 6010275 w 6188075"/>
              <a:gd name="connsiteY572" fmla="*/ 2275205 h 6857999"/>
              <a:gd name="connsiteX573" fmla="*/ 5997893 w 6188075"/>
              <a:gd name="connsiteY573" fmla="*/ 2288540 h 6857999"/>
              <a:gd name="connsiteX574" fmla="*/ 5991225 w 6188075"/>
              <a:gd name="connsiteY574" fmla="*/ 2295208 h 6857999"/>
              <a:gd name="connsiteX575" fmla="*/ 5984875 w 6188075"/>
              <a:gd name="connsiteY575" fmla="*/ 2301240 h 6857999"/>
              <a:gd name="connsiteX576" fmla="*/ 5981383 w 6188075"/>
              <a:gd name="connsiteY576" fmla="*/ 2304098 h 6857999"/>
              <a:gd name="connsiteX577" fmla="*/ 5977890 w 6188075"/>
              <a:gd name="connsiteY577" fmla="*/ 2306638 h 6857999"/>
              <a:gd name="connsiteX578" fmla="*/ 5974397 w 6188075"/>
              <a:gd name="connsiteY578" fmla="*/ 2308860 h 6857999"/>
              <a:gd name="connsiteX579" fmla="*/ 5970587 w 6188075"/>
              <a:gd name="connsiteY579" fmla="*/ 2310765 h 6857999"/>
              <a:gd name="connsiteX580" fmla="*/ 5966777 w 6188075"/>
              <a:gd name="connsiteY580" fmla="*/ 2312670 h 6857999"/>
              <a:gd name="connsiteX581" fmla="*/ 5962650 w 6188075"/>
              <a:gd name="connsiteY581" fmla="*/ 2313940 h 6857999"/>
              <a:gd name="connsiteX582" fmla="*/ 5958523 w 6188075"/>
              <a:gd name="connsiteY582" fmla="*/ 2315210 h 6857999"/>
              <a:gd name="connsiteX583" fmla="*/ 5954395 w 6188075"/>
              <a:gd name="connsiteY583" fmla="*/ 2316163 h 6857999"/>
              <a:gd name="connsiteX584" fmla="*/ 5949950 w 6188075"/>
              <a:gd name="connsiteY584" fmla="*/ 2316480 h 6857999"/>
              <a:gd name="connsiteX585" fmla="*/ 5945505 w 6188075"/>
              <a:gd name="connsiteY585" fmla="*/ 2316480 h 6857999"/>
              <a:gd name="connsiteX586" fmla="*/ 5940743 w 6188075"/>
              <a:gd name="connsiteY586" fmla="*/ 2316163 h 6857999"/>
              <a:gd name="connsiteX587" fmla="*/ 5935345 w 6188075"/>
              <a:gd name="connsiteY587" fmla="*/ 2315210 h 6857999"/>
              <a:gd name="connsiteX588" fmla="*/ 5930265 w 6188075"/>
              <a:gd name="connsiteY588" fmla="*/ 2313940 h 6857999"/>
              <a:gd name="connsiteX589" fmla="*/ 5924867 w 6188075"/>
              <a:gd name="connsiteY589" fmla="*/ 2312035 h 6857999"/>
              <a:gd name="connsiteX590" fmla="*/ 5919470 w 6188075"/>
              <a:gd name="connsiteY590" fmla="*/ 2309813 h 6857999"/>
              <a:gd name="connsiteX591" fmla="*/ 5913755 w 6188075"/>
              <a:gd name="connsiteY591" fmla="*/ 2306955 h 6857999"/>
              <a:gd name="connsiteX592" fmla="*/ 5908040 w 6188075"/>
              <a:gd name="connsiteY592" fmla="*/ 2309495 h 6857999"/>
              <a:gd name="connsiteX593" fmla="*/ 5902960 w 6188075"/>
              <a:gd name="connsiteY593" fmla="*/ 2311718 h 6857999"/>
              <a:gd name="connsiteX594" fmla="*/ 5897880 w 6188075"/>
              <a:gd name="connsiteY594" fmla="*/ 2313940 h 6857999"/>
              <a:gd name="connsiteX595" fmla="*/ 5892800 w 6188075"/>
              <a:gd name="connsiteY595" fmla="*/ 2315845 h 6857999"/>
              <a:gd name="connsiteX596" fmla="*/ 5881687 w 6188075"/>
              <a:gd name="connsiteY596" fmla="*/ 2319020 h 6857999"/>
              <a:gd name="connsiteX597" fmla="*/ 5871210 w 6188075"/>
              <a:gd name="connsiteY597" fmla="*/ 2321878 h 6857999"/>
              <a:gd name="connsiteX598" fmla="*/ 5860097 w 6188075"/>
              <a:gd name="connsiteY598" fmla="*/ 2323783 h 6857999"/>
              <a:gd name="connsiteX599" fmla="*/ 5849303 w 6188075"/>
              <a:gd name="connsiteY599" fmla="*/ 2326005 h 6857999"/>
              <a:gd name="connsiteX600" fmla="*/ 5838507 w 6188075"/>
              <a:gd name="connsiteY600" fmla="*/ 2326958 h 6857999"/>
              <a:gd name="connsiteX601" fmla="*/ 5827395 w 6188075"/>
              <a:gd name="connsiteY601" fmla="*/ 2327910 h 6857999"/>
              <a:gd name="connsiteX602" fmla="*/ 5805170 w 6188075"/>
              <a:gd name="connsiteY602" fmla="*/ 2329180 h 6857999"/>
              <a:gd name="connsiteX603" fmla="*/ 5783580 w 6188075"/>
              <a:gd name="connsiteY603" fmla="*/ 2330450 h 6857999"/>
              <a:gd name="connsiteX604" fmla="*/ 5772150 w 6188075"/>
              <a:gd name="connsiteY604" fmla="*/ 2331085 h 6857999"/>
              <a:gd name="connsiteX605" fmla="*/ 5761355 w 6188075"/>
              <a:gd name="connsiteY605" fmla="*/ 2331720 h 6857999"/>
              <a:gd name="connsiteX606" fmla="*/ 5750243 w 6188075"/>
              <a:gd name="connsiteY606" fmla="*/ 2332673 h 6857999"/>
              <a:gd name="connsiteX607" fmla="*/ 5739447 w 6188075"/>
              <a:gd name="connsiteY607" fmla="*/ 2334260 h 6857999"/>
              <a:gd name="connsiteX608" fmla="*/ 5736907 w 6188075"/>
              <a:gd name="connsiteY608" fmla="*/ 2351405 h 6857999"/>
              <a:gd name="connsiteX609" fmla="*/ 5739447 w 6188075"/>
              <a:gd name="connsiteY609" fmla="*/ 2363470 h 6857999"/>
              <a:gd name="connsiteX610" fmla="*/ 5741987 w 6188075"/>
              <a:gd name="connsiteY610" fmla="*/ 2375535 h 6857999"/>
              <a:gd name="connsiteX611" fmla="*/ 5743893 w 6188075"/>
              <a:gd name="connsiteY611" fmla="*/ 2387918 h 6857999"/>
              <a:gd name="connsiteX612" fmla="*/ 5745163 w 6188075"/>
              <a:gd name="connsiteY612" fmla="*/ 2399983 h 6857999"/>
              <a:gd name="connsiteX613" fmla="*/ 5745797 w 6188075"/>
              <a:gd name="connsiteY613" fmla="*/ 2406333 h 6857999"/>
              <a:gd name="connsiteX614" fmla="*/ 5745797 w 6188075"/>
              <a:gd name="connsiteY614" fmla="*/ 2412365 h 6857999"/>
              <a:gd name="connsiteX615" fmla="*/ 5745797 w 6188075"/>
              <a:gd name="connsiteY615" fmla="*/ 2418398 h 6857999"/>
              <a:gd name="connsiteX616" fmla="*/ 5745163 w 6188075"/>
              <a:gd name="connsiteY616" fmla="*/ 2424430 h 6857999"/>
              <a:gd name="connsiteX617" fmla="*/ 5744527 w 6188075"/>
              <a:gd name="connsiteY617" fmla="*/ 2430780 h 6857999"/>
              <a:gd name="connsiteX618" fmla="*/ 5743575 w 6188075"/>
              <a:gd name="connsiteY618" fmla="*/ 2436813 h 6857999"/>
              <a:gd name="connsiteX619" fmla="*/ 5741987 w 6188075"/>
              <a:gd name="connsiteY619" fmla="*/ 2442845 h 6857999"/>
              <a:gd name="connsiteX620" fmla="*/ 5740083 w 6188075"/>
              <a:gd name="connsiteY620" fmla="*/ 2449195 h 6857999"/>
              <a:gd name="connsiteX621" fmla="*/ 5741987 w 6188075"/>
              <a:gd name="connsiteY621" fmla="*/ 2452688 h 6857999"/>
              <a:gd name="connsiteX622" fmla="*/ 5743575 w 6188075"/>
              <a:gd name="connsiteY622" fmla="*/ 2456815 h 6857999"/>
              <a:gd name="connsiteX623" fmla="*/ 5744527 w 6188075"/>
              <a:gd name="connsiteY623" fmla="*/ 2460308 h 6857999"/>
              <a:gd name="connsiteX624" fmla="*/ 5745480 w 6188075"/>
              <a:gd name="connsiteY624" fmla="*/ 2463800 h 6857999"/>
              <a:gd name="connsiteX625" fmla="*/ 5745797 w 6188075"/>
              <a:gd name="connsiteY625" fmla="*/ 2467610 h 6857999"/>
              <a:gd name="connsiteX626" fmla="*/ 5746115 w 6188075"/>
              <a:gd name="connsiteY626" fmla="*/ 2471103 h 6857999"/>
              <a:gd name="connsiteX627" fmla="*/ 5746115 w 6188075"/>
              <a:gd name="connsiteY627" fmla="*/ 2474595 h 6857999"/>
              <a:gd name="connsiteX628" fmla="*/ 5745797 w 6188075"/>
              <a:gd name="connsiteY628" fmla="*/ 2478405 h 6857999"/>
              <a:gd name="connsiteX629" fmla="*/ 5744527 w 6188075"/>
              <a:gd name="connsiteY629" fmla="*/ 2485708 h 6857999"/>
              <a:gd name="connsiteX630" fmla="*/ 5742940 w 6188075"/>
              <a:gd name="connsiteY630" fmla="*/ 2493010 h 6857999"/>
              <a:gd name="connsiteX631" fmla="*/ 5739130 w 6188075"/>
              <a:gd name="connsiteY631" fmla="*/ 2507615 h 6857999"/>
              <a:gd name="connsiteX632" fmla="*/ 5737543 w 6188075"/>
              <a:gd name="connsiteY632" fmla="*/ 2521585 h 6857999"/>
              <a:gd name="connsiteX633" fmla="*/ 5735320 w 6188075"/>
              <a:gd name="connsiteY633" fmla="*/ 2535555 h 6857999"/>
              <a:gd name="connsiteX634" fmla="*/ 5733733 w 6188075"/>
              <a:gd name="connsiteY634" fmla="*/ 2542540 h 6857999"/>
              <a:gd name="connsiteX635" fmla="*/ 5732145 w 6188075"/>
              <a:gd name="connsiteY635" fmla="*/ 2549208 h 6857999"/>
              <a:gd name="connsiteX636" fmla="*/ 5730240 w 6188075"/>
              <a:gd name="connsiteY636" fmla="*/ 2555558 h 6857999"/>
              <a:gd name="connsiteX637" fmla="*/ 5727700 w 6188075"/>
              <a:gd name="connsiteY637" fmla="*/ 2562543 h 6857999"/>
              <a:gd name="connsiteX638" fmla="*/ 5725477 w 6188075"/>
              <a:gd name="connsiteY638" fmla="*/ 2568575 h 6857999"/>
              <a:gd name="connsiteX639" fmla="*/ 5722620 w 6188075"/>
              <a:gd name="connsiteY639" fmla="*/ 2574925 h 6857999"/>
              <a:gd name="connsiteX640" fmla="*/ 5719127 w 6188075"/>
              <a:gd name="connsiteY640" fmla="*/ 2580640 h 6857999"/>
              <a:gd name="connsiteX641" fmla="*/ 5715317 w 6188075"/>
              <a:gd name="connsiteY641" fmla="*/ 2586990 h 6857999"/>
              <a:gd name="connsiteX642" fmla="*/ 5711190 w 6188075"/>
              <a:gd name="connsiteY642" fmla="*/ 2592388 h 6857999"/>
              <a:gd name="connsiteX643" fmla="*/ 5706427 w 6188075"/>
              <a:gd name="connsiteY643" fmla="*/ 2597785 h 6857999"/>
              <a:gd name="connsiteX644" fmla="*/ 5700713 w 6188075"/>
              <a:gd name="connsiteY644" fmla="*/ 2602548 h 6857999"/>
              <a:gd name="connsiteX645" fmla="*/ 5694997 w 6188075"/>
              <a:gd name="connsiteY645" fmla="*/ 2607310 h 6857999"/>
              <a:gd name="connsiteX646" fmla="*/ 5695315 w 6188075"/>
              <a:gd name="connsiteY646" fmla="*/ 2608263 h 6857999"/>
              <a:gd name="connsiteX647" fmla="*/ 5695633 w 6188075"/>
              <a:gd name="connsiteY647" fmla="*/ 2609215 h 6857999"/>
              <a:gd name="connsiteX648" fmla="*/ 5695633 w 6188075"/>
              <a:gd name="connsiteY648" fmla="*/ 2610168 h 6857999"/>
              <a:gd name="connsiteX649" fmla="*/ 5695633 w 6188075"/>
              <a:gd name="connsiteY649" fmla="*/ 2611438 h 6857999"/>
              <a:gd name="connsiteX650" fmla="*/ 5694680 w 6188075"/>
              <a:gd name="connsiteY650" fmla="*/ 2613025 h 6857999"/>
              <a:gd name="connsiteX651" fmla="*/ 5693410 w 6188075"/>
              <a:gd name="connsiteY651" fmla="*/ 2614930 h 6857999"/>
              <a:gd name="connsiteX652" fmla="*/ 5691823 w 6188075"/>
              <a:gd name="connsiteY652" fmla="*/ 2616518 h 6857999"/>
              <a:gd name="connsiteX653" fmla="*/ 5689917 w 6188075"/>
              <a:gd name="connsiteY653" fmla="*/ 2618105 h 6857999"/>
              <a:gd name="connsiteX654" fmla="*/ 5686107 w 6188075"/>
              <a:gd name="connsiteY654" fmla="*/ 2621280 h 6857999"/>
              <a:gd name="connsiteX655" fmla="*/ 5684203 w 6188075"/>
              <a:gd name="connsiteY655" fmla="*/ 2622868 h 6857999"/>
              <a:gd name="connsiteX656" fmla="*/ 5682933 w 6188075"/>
              <a:gd name="connsiteY656" fmla="*/ 2624773 h 6857999"/>
              <a:gd name="connsiteX657" fmla="*/ 5682297 w 6188075"/>
              <a:gd name="connsiteY657" fmla="*/ 2626360 h 6857999"/>
              <a:gd name="connsiteX658" fmla="*/ 5682297 w 6188075"/>
              <a:gd name="connsiteY658" fmla="*/ 2627313 h 6857999"/>
              <a:gd name="connsiteX659" fmla="*/ 5682297 w 6188075"/>
              <a:gd name="connsiteY659" fmla="*/ 2627948 h 6857999"/>
              <a:gd name="connsiteX660" fmla="*/ 5682615 w 6188075"/>
              <a:gd name="connsiteY660" fmla="*/ 2628900 h 6857999"/>
              <a:gd name="connsiteX661" fmla="*/ 5682933 w 6188075"/>
              <a:gd name="connsiteY661" fmla="*/ 2629853 h 6857999"/>
              <a:gd name="connsiteX662" fmla="*/ 5684837 w 6188075"/>
              <a:gd name="connsiteY662" fmla="*/ 2631758 h 6857999"/>
              <a:gd name="connsiteX663" fmla="*/ 5687695 w 6188075"/>
              <a:gd name="connsiteY663" fmla="*/ 2633663 h 6857999"/>
              <a:gd name="connsiteX664" fmla="*/ 5692140 w 6188075"/>
              <a:gd name="connsiteY664" fmla="*/ 2635568 h 6857999"/>
              <a:gd name="connsiteX665" fmla="*/ 5695633 w 6188075"/>
              <a:gd name="connsiteY665" fmla="*/ 2637790 h 6857999"/>
              <a:gd name="connsiteX666" fmla="*/ 5698807 w 6188075"/>
              <a:gd name="connsiteY666" fmla="*/ 2639695 h 6857999"/>
              <a:gd name="connsiteX667" fmla="*/ 5701665 w 6188075"/>
              <a:gd name="connsiteY667" fmla="*/ 2642235 h 6857999"/>
              <a:gd name="connsiteX668" fmla="*/ 5704523 w 6188075"/>
              <a:gd name="connsiteY668" fmla="*/ 2644775 h 6857999"/>
              <a:gd name="connsiteX669" fmla="*/ 5706745 w 6188075"/>
              <a:gd name="connsiteY669" fmla="*/ 2647315 h 6857999"/>
              <a:gd name="connsiteX670" fmla="*/ 5708650 w 6188075"/>
              <a:gd name="connsiteY670" fmla="*/ 2650173 h 6857999"/>
              <a:gd name="connsiteX671" fmla="*/ 5709920 w 6188075"/>
              <a:gd name="connsiteY671" fmla="*/ 2653030 h 6857999"/>
              <a:gd name="connsiteX672" fmla="*/ 5710873 w 6188075"/>
              <a:gd name="connsiteY672" fmla="*/ 2655888 h 6857999"/>
              <a:gd name="connsiteX673" fmla="*/ 5711507 w 6188075"/>
              <a:gd name="connsiteY673" fmla="*/ 2658428 h 6857999"/>
              <a:gd name="connsiteX674" fmla="*/ 5711507 w 6188075"/>
              <a:gd name="connsiteY674" fmla="*/ 2661285 h 6857999"/>
              <a:gd name="connsiteX675" fmla="*/ 5711190 w 6188075"/>
              <a:gd name="connsiteY675" fmla="*/ 2663825 h 6857999"/>
              <a:gd name="connsiteX676" fmla="*/ 5710555 w 6188075"/>
              <a:gd name="connsiteY676" fmla="*/ 2666048 h 6857999"/>
              <a:gd name="connsiteX677" fmla="*/ 5709603 w 6188075"/>
              <a:gd name="connsiteY677" fmla="*/ 2667953 h 6857999"/>
              <a:gd name="connsiteX678" fmla="*/ 5708015 w 6188075"/>
              <a:gd name="connsiteY678" fmla="*/ 2669540 h 6857999"/>
              <a:gd name="connsiteX679" fmla="*/ 5705793 w 6188075"/>
              <a:gd name="connsiteY679" fmla="*/ 2670493 h 6857999"/>
              <a:gd name="connsiteX680" fmla="*/ 5703253 w 6188075"/>
              <a:gd name="connsiteY680" fmla="*/ 2671128 h 6857999"/>
              <a:gd name="connsiteX681" fmla="*/ 5699443 w 6188075"/>
              <a:gd name="connsiteY681" fmla="*/ 2671763 h 6857999"/>
              <a:gd name="connsiteX682" fmla="*/ 5695950 w 6188075"/>
              <a:gd name="connsiteY682" fmla="*/ 2672398 h 6857999"/>
              <a:gd name="connsiteX683" fmla="*/ 5692457 w 6188075"/>
              <a:gd name="connsiteY683" fmla="*/ 2673668 h 6857999"/>
              <a:gd name="connsiteX684" fmla="*/ 5688965 w 6188075"/>
              <a:gd name="connsiteY684" fmla="*/ 2674620 h 6857999"/>
              <a:gd name="connsiteX685" fmla="*/ 5682933 w 6188075"/>
              <a:gd name="connsiteY685" fmla="*/ 2677478 h 6857999"/>
              <a:gd name="connsiteX686" fmla="*/ 5676583 w 6188075"/>
              <a:gd name="connsiteY686" fmla="*/ 2680970 h 6857999"/>
              <a:gd name="connsiteX687" fmla="*/ 5670867 w 6188075"/>
              <a:gd name="connsiteY687" fmla="*/ 2684780 h 6857999"/>
              <a:gd name="connsiteX688" fmla="*/ 5665470 w 6188075"/>
              <a:gd name="connsiteY688" fmla="*/ 2689543 h 6857999"/>
              <a:gd name="connsiteX689" fmla="*/ 5654993 w 6188075"/>
              <a:gd name="connsiteY689" fmla="*/ 2698433 h 6857999"/>
              <a:gd name="connsiteX690" fmla="*/ 5649595 w 6188075"/>
              <a:gd name="connsiteY690" fmla="*/ 2702560 h 6857999"/>
              <a:gd name="connsiteX691" fmla="*/ 5644197 w 6188075"/>
              <a:gd name="connsiteY691" fmla="*/ 2707005 h 6857999"/>
              <a:gd name="connsiteX692" fmla="*/ 5638800 w 6188075"/>
              <a:gd name="connsiteY692" fmla="*/ 2710815 h 6857999"/>
              <a:gd name="connsiteX693" fmla="*/ 5633085 w 6188075"/>
              <a:gd name="connsiteY693" fmla="*/ 2714308 h 6857999"/>
              <a:gd name="connsiteX694" fmla="*/ 5627053 w 6188075"/>
              <a:gd name="connsiteY694" fmla="*/ 2717483 h 6857999"/>
              <a:gd name="connsiteX695" fmla="*/ 5623877 w 6188075"/>
              <a:gd name="connsiteY695" fmla="*/ 2718753 h 6857999"/>
              <a:gd name="connsiteX696" fmla="*/ 5620703 w 6188075"/>
              <a:gd name="connsiteY696" fmla="*/ 2719705 h 6857999"/>
              <a:gd name="connsiteX697" fmla="*/ 5617210 w 6188075"/>
              <a:gd name="connsiteY697" fmla="*/ 2720340 h 6857999"/>
              <a:gd name="connsiteX698" fmla="*/ 5614035 w 6188075"/>
              <a:gd name="connsiteY698" fmla="*/ 2720975 h 6857999"/>
              <a:gd name="connsiteX699" fmla="*/ 5610225 w 6188075"/>
              <a:gd name="connsiteY699" fmla="*/ 2721293 h 6857999"/>
              <a:gd name="connsiteX700" fmla="*/ 5606733 w 6188075"/>
              <a:gd name="connsiteY700" fmla="*/ 2721610 h 6857999"/>
              <a:gd name="connsiteX701" fmla="*/ 5580380 w 6188075"/>
              <a:gd name="connsiteY701" fmla="*/ 2724150 h 6857999"/>
              <a:gd name="connsiteX702" fmla="*/ 5522913 w 6188075"/>
              <a:gd name="connsiteY702" fmla="*/ 2725738 h 6857999"/>
              <a:gd name="connsiteX703" fmla="*/ 5450205 w 6188075"/>
              <a:gd name="connsiteY703" fmla="*/ 2738755 h 6857999"/>
              <a:gd name="connsiteX704" fmla="*/ 5449253 w 6188075"/>
              <a:gd name="connsiteY704" fmla="*/ 2750820 h 6857999"/>
              <a:gd name="connsiteX705" fmla="*/ 5448617 w 6188075"/>
              <a:gd name="connsiteY705" fmla="*/ 2762885 h 6857999"/>
              <a:gd name="connsiteX706" fmla="*/ 5448300 w 6188075"/>
              <a:gd name="connsiteY706" fmla="*/ 2775585 h 6857999"/>
              <a:gd name="connsiteX707" fmla="*/ 5448617 w 6188075"/>
              <a:gd name="connsiteY707" fmla="*/ 2787650 h 6857999"/>
              <a:gd name="connsiteX708" fmla="*/ 5448935 w 6188075"/>
              <a:gd name="connsiteY708" fmla="*/ 2812415 h 6857999"/>
              <a:gd name="connsiteX709" fmla="*/ 5448617 w 6188075"/>
              <a:gd name="connsiteY709" fmla="*/ 2825115 h 6857999"/>
              <a:gd name="connsiteX710" fmla="*/ 5448300 w 6188075"/>
              <a:gd name="connsiteY710" fmla="*/ 2837180 h 6857999"/>
              <a:gd name="connsiteX711" fmla="*/ 5447030 w 6188075"/>
              <a:gd name="connsiteY711" fmla="*/ 2849245 h 6857999"/>
              <a:gd name="connsiteX712" fmla="*/ 5446077 w 6188075"/>
              <a:gd name="connsiteY712" fmla="*/ 2855278 h 6857999"/>
              <a:gd name="connsiteX713" fmla="*/ 5444807 w 6188075"/>
              <a:gd name="connsiteY713" fmla="*/ 2860993 h 6857999"/>
              <a:gd name="connsiteX714" fmla="*/ 5443537 w 6188075"/>
              <a:gd name="connsiteY714" fmla="*/ 2866708 h 6857999"/>
              <a:gd name="connsiteX715" fmla="*/ 5441950 w 6188075"/>
              <a:gd name="connsiteY715" fmla="*/ 2872740 h 6857999"/>
              <a:gd name="connsiteX716" fmla="*/ 5439727 w 6188075"/>
              <a:gd name="connsiteY716" fmla="*/ 2878455 h 6857999"/>
              <a:gd name="connsiteX717" fmla="*/ 5437505 w 6188075"/>
              <a:gd name="connsiteY717" fmla="*/ 2884170 h 6857999"/>
              <a:gd name="connsiteX718" fmla="*/ 5434965 w 6188075"/>
              <a:gd name="connsiteY718" fmla="*/ 2889568 h 6857999"/>
              <a:gd name="connsiteX719" fmla="*/ 5432107 w 6188075"/>
              <a:gd name="connsiteY719" fmla="*/ 2894965 h 6857999"/>
              <a:gd name="connsiteX720" fmla="*/ 5428933 w 6188075"/>
              <a:gd name="connsiteY720" fmla="*/ 2900680 h 6857999"/>
              <a:gd name="connsiteX721" fmla="*/ 5425123 w 6188075"/>
              <a:gd name="connsiteY721" fmla="*/ 2905760 h 6857999"/>
              <a:gd name="connsiteX722" fmla="*/ 5420995 w 6188075"/>
              <a:gd name="connsiteY722" fmla="*/ 2910840 h 6857999"/>
              <a:gd name="connsiteX723" fmla="*/ 5416550 w 6188075"/>
              <a:gd name="connsiteY723" fmla="*/ 2915920 h 6857999"/>
              <a:gd name="connsiteX724" fmla="*/ 5411153 w 6188075"/>
              <a:gd name="connsiteY724" fmla="*/ 2921000 h 6857999"/>
              <a:gd name="connsiteX725" fmla="*/ 5405755 w 6188075"/>
              <a:gd name="connsiteY725" fmla="*/ 2926080 h 6857999"/>
              <a:gd name="connsiteX726" fmla="*/ 5407343 w 6188075"/>
              <a:gd name="connsiteY726" fmla="*/ 2933065 h 6857999"/>
              <a:gd name="connsiteX727" fmla="*/ 5408613 w 6188075"/>
              <a:gd name="connsiteY727" fmla="*/ 2939415 h 6857999"/>
              <a:gd name="connsiteX728" fmla="*/ 5409565 w 6188075"/>
              <a:gd name="connsiteY728" fmla="*/ 2945765 h 6857999"/>
              <a:gd name="connsiteX729" fmla="*/ 5409883 w 6188075"/>
              <a:gd name="connsiteY729" fmla="*/ 2951798 h 6857999"/>
              <a:gd name="connsiteX730" fmla="*/ 5409883 w 6188075"/>
              <a:gd name="connsiteY730" fmla="*/ 2957513 h 6857999"/>
              <a:gd name="connsiteX731" fmla="*/ 5409247 w 6188075"/>
              <a:gd name="connsiteY731" fmla="*/ 2962910 h 6857999"/>
              <a:gd name="connsiteX732" fmla="*/ 5408613 w 6188075"/>
              <a:gd name="connsiteY732" fmla="*/ 2967673 h 6857999"/>
              <a:gd name="connsiteX733" fmla="*/ 5407343 w 6188075"/>
              <a:gd name="connsiteY733" fmla="*/ 2972435 h 6857999"/>
              <a:gd name="connsiteX734" fmla="*/ 5405755 w 6188075"/>
              <a:gd name="connsiteY734" fmla="*/ 2977198 h 6857999"/>
              <a:gd name="connsiteX735" fmla="*/ 5403850 w 6188075"/>
              <a:gd name="connsiteY735" fmla="*/ 2981325 h 6857999"/>
              <a:gd name="connsiteX736" fmla="*/ 5401627 w 6188075"/>
              <a:gd name="connsiteY736" fmla="*/ 2985453 h 6857999"/>
              <a:gd name="connsiteX737" fmla="*/ 5399405 w 6188075"/>
              <a:gd name="connsiteY737" fmla="*/ 2988945 h 6857999"/>
              <a:gd name="connsiteX738" fmla="*/ 5396547 w 6188075"/>
              <a:gd name="connsiteY738" fmla="*/ 2992438 h 6857999"/>
              <a:gd name="connsiteX739" fmla="*/ 5393690 w 6188075"/>
              <a:gd name="connsiteY739" fmla="*/ 2995930 h 6857999"/>
              <a:gd name="connsiteX740" fmla="*/ 5390515 w 6188075"/>
              <a:gd name="connsiteY740" fmla="*/ 2999105 h 6857999"/>
              <a:gd name="connsiteX741" fmla="*/ 5386705 w 6188075"/>
              <a:gd name="connsiteY741" fmla="*/ 3002280 h 6857999"/>
              <a:gd name="connsiteX742" fmla="*/ 5383213 w 6188075"/>
              <a:gd name="connsiteY742" fmla="*/ 3005138 h 6857999"/>
              <a:gd name="connsiteX743" fmla="*/ 5379403 w 6188075"/>
              <a:gd name="connsiteY743" fmla="*/ 3007995 h 6857999"/>
              <a:gd name="connsiteX744" fmla="*/ 5371465 w 6188075"/>
              <a:gd name="connsiteY744" fmla="*/ 3012758 h 6857999"/>
              <a:gd name="connsiteX745" fmla="*/ 5362893 w 6188075"/>
              <a:gd name="connsiteY745" fmla="*/ 3017520 h 6857999"/>
              <a:gd name="connsiteX746" fmla="*/ 5353685 w 6188075"/>
              <a:gd name="connsiteY746" fmla="*/ 3021965 h 6857999"/>
              <a:gd name="connsiteX747" fmla="*/ 5335270 w 6188075"/>
              <a:gd name="connsiteY747" fmla="*/ 3030538 h 6857999"/>
              <a:gd name="connsiteX748" fmla="*/ 5326063 w 6188075"/>
              <a:gd name="connsiteY748" fmla="*/ 3034665 h 6857999"/>
              <a:gd name="connsiteX749" fmla="*/ 5317490 w 6188075"/>
              <a:gd name="connsiteY749" fmla="*/ 3039110 h 6857999"/>
              <a:gd name="connsiteX750" fmla="*/ 5222240 w 6188075"/>
              <a:gd name="connsiteY750" fmla="*/ 3058478 h 6857999"/>
              <a:gd name="connsiteX751" fmla="*/ 5233670 w 6188075"/>
              <a:gd name="connsiteY751" fmla="*/ 3085465 h 6857999"/>
              <a:gd name="connsiteX752" fmla="*/ 5240020 w 6188075"/>
              <a:gd name="connsiteY752" fmla="*/ 3087053 h 6857999"/>
              <a:gd name="connsiteX753" fmla="*/ 5246688 w 6188075"/>
              <a:gd name="connsiteY753" fmla="*/ 3088005 h 6857999"/>
              <a:gd name="connsiteX754" fmla="*/ 5260658 w 6188075"/>
              <a:gd name="connsiteY754" fmla="*/ 3087688 h 6857999"/>
              <a:gd name="connsiteX755" fmla="*/ 5273993 w 6188075"/>
              <a:gd name="connsiteY755" fmla="*/ 3088323 h 6857999"/>
              <a:gd name="connsiteX756" fmla="*/ 5287645 w 6188075"/>
              <a:gd name="connsiteY756" fmla="*/ 3089275 h 6857999"/>
              <a:gd name="connsiteX757" fmla="*/ 5300663 w 6188075"/>
              <a:gd name="connsiteY757" fmla="*/ 3090863 h 6857999"/>
              <a:gd name="connsiteX758" fmla="*/ 5313998 w 6188075"/>
              <a:gd name="connsiteY758" fmla="*/ 3092768 h 6857999"/>
              <a:gd name="connsiteX759" fmla="*/ 5326698 w 6188075"/>
              <a:gd name="connsiteY759" fmla="*/ 3095308 h 6857999"/>
              <a:gd name="connsiteX760" fmla="*/ 5339715 w 6188075"/>
              <a:gd name="connsiteY760" fmla="*/ 3098483 h 6857999"/>
              <a:gd name="connsiteX761" fmla="*/ 5352415 w 6188075"/>
              <a:gd name="connsiteY761" fmla="*/ 3101975 h 6857999"/>
              <a:gd name="connsiteX762" fmla="*/ 5365115 w 6188075"/>
              <a:gd name="connsiteY762" fmla="*/ 3106103 h 6857999"/>
              <a:gd name="connsiteX763" fmla="*/ 5377498 w 6188075"/>
              <a:gd name="connsiteY763" fmla="*/ 3110230 h 6857999"/>
              <a:gd name="connsiteX764" fmla="*/ 5389880 w 6188075"/>
              <a:gd name="connsiteY764" fmla="*/ 3114993 h 6857999"/>
              <a:gd name="connsiteX765" fmla="*/ 5402263 w 6188075"/>
              <a:gd name="connsiteY765" fmla="*/ 3119755 h 6857999"/>
              <a:gd name="connsiteX766" fmla="*/ 5414327 w 6188075"/>
              <a:gd name="connsiteY766" fmla="*/ 3125153 h 6857999"/>
              <a:gd name="connsiteX767" fmla="*/ 5426710 w 6188075"/>
              <a:gd name="connsiteY767" fmla="*/ 3130868 h 6857999"/>
              <a:gd name="connsiteX768" fmla="*/ 5438457 w 6188075"/>
              <a:gd name="connsiteY768" fmla="*/ 3136583 h 6857999"/>
              <a:gd name="connsiteX769" fmla="*/ 5450840 w 6188075"/>
              <a:gd name="connsiteY769" fmla="*/ 3142615 h 6857999"/>
              <a:gd name="connsiteX770" fmla="*/ 5451157 w 6188075"/>
              <a:gd name="connsiteY770" fmla="*/ 3142615 h 6857999"/>
              <a:gd name="connsiteX771" fmla="*/ 5461317 w 6188075"/>
              <a:gd name="connsiteY771" fmla="*/ 3145155 h 6857999"/>
              <a:gd name="connsiteX772" fmla="*/ 5470843 w 6188075"/>
              <a:gd name="connsiteY772" fmla="*/ 3148013 h 6857999"/>
              <a:gd name="connsiteX773" fmla="*/ 5479415 w 6188075"/>
              <a:gd name="connsiteY773" fmla="*/ 3151505 h 6857999"/>
              <a:gd name="connsiteX774" fmla="*/ 5483543 w 6188075"/>
              <a:gd name="connsiteY774" fmla="*/ 3153410 h 6857999"/>
              <a:gd name="connsiteX775" fmla="*/ 5487353 w 6188075"/>
              <a:gd name="connsiteY775" fmla="*/ 3155315 h 6857999"/>
              <a:gd name="connsiteX776" fmla="*/ 5491163 w 6188075"/>
              <a:gd name="connsiteY776" fmla="*/ 3157855 h 6857999"/>
              <a:gd name="connsiteX777" fmla="*/ 5494655 w 6188075"/>
              <a:gd name="connsiteY777" fmla="*/ 3160078 h 6857999"/>
              <a:gd name="connsiteX778" fmla="*/ 5498147 w 6188075"/>
              <a:gd name="connsiteY778" fmla="*/ 3162300 h 6857999"/>
              <a:gd name="connsiteX779" fmla="*/ 5501323 w 6188075"/>
              <a:gd name="connsiteY779" fmla="*/ 3164840 h 6857999"/>
              <a:gd name="connsiteX780" fmla="*/ 5504180 w 6188075"/>
              <a:gd name="connsiteY780" fmla="*/ 3167698 h 6857999"/>
              <a:gd name="connsiteX781" fmla="*/ 5506720 w 6188075"/>
              <a:gd name="connsiteY781" fmla="*/ 3170555 h 6857999"/>
              <a:gd name="connsiteX782" fmla="*/ 5509260 w 6188075"/>
              <a:gd name="connsiteY782" fmla="*/ 3173413 h 6857999"/>
              <a:gd name="connsiteX783" fmla="*/ 5511800 w 6188075"/>
              <a:gd name="connsiteY783" fmla="*/ 3176588 h 6857999"/>
              <a:gd name="connsiteX784" fmla="*/ 5514023 w 6188075"/>
              <a:gd name="connsiteY784" fmla="*/ 3179763 h 6857999"/>
              <a:gd name="connsiteX785" fmla="*/ 5515927 w 6188075"/>
              <a:gd name="connsiteY785" fmla="*/ 3183255 h 6857999"/>
              <a:gd name="connsiteX786" fmla="*/ 5517833 w 6188075"/>
              <a:gd name="connsiteY786" fmla="*/ 3186748 h 6857999"/>
              <a:gd name="connsiteX787" fmla="*/ 5519737 w 6188075"/>
              <a:gd name="connsiteY787" fmla="*/ 3190558 h 6857999"/>
              <a:gd name="connsiteX788" fmla="*/ 5521007 w 6188075"/>
              <a:gd name="connsiteY788" fmla="*/ 3194368 h 6857999"/>
              <a:gd name="connsiteX789" fmla="*/ 5522277 w 6188075"/>
              <a:gd name="connsiteY789" fmla="*/ 3198178 h 6857999"/>
              <a:gd name="connsiteX790" fmla="*/ 5523547 w 6188075"/>
              <a:gd name="connsiteY790" fmla="*/ 3202305 h 6857999"/>
              <a:gd name="connsiteX791" fmla="*/ 5524500 w 6188075"/>
              <a:gd name="connsiteY791" fmla="*/ 3206433 h 6857999"/>
              <a:gd name="connsiteX792" fmla="*/ 5525135 w 6188075"/>
              <a:gd name="connsiteY792" fmla="*/ 3211195 h 6857999"/>
              <a:gd name="connsiteX793" fmla="*/ 5525770 w 6188075"/>
              <a:gd name="connsiteY793" fmla="*/ 3215640 h 6857999"/>
              <a:gd name="connsiteX794" fmla="*/ 5526087 w 6188075"/>
              <a:gd name="connsiteY794" fmla="*/ 3225165 h 6857999"/>
              <a:gd name="connsiteX795" fmla="*/ 5526087 w 6188075"/>
              <a:gd name="connsiteY795" fmla="*/ 3235643 h 6857999"/>
              <a:gd name="connsiteX796" fmla="*/ 5525135 w 6188075"/>
              <a:gd name="connsiteY796" fmla="*/ 3246120 h 6857999"/>
              <a:gd name="connsiteX797" fmla="*/ 5524500 w 6188075"/>
              <a:gd name="connsiteY797" fmla="*/ 3255328 h 6857999"/>
              <a:gd name="connsiteX798" fmla="*/ 5523865 w 6188075"/>
              <a:gd name="connsiteY798" fmla="*/ 3264535 h 6857999"/>
              <a:gd name="connsiteX799" fmla="*/ 5523865 w 6188075"/>
              <a:gd name="connsiteY799" fmla="*/ 3273425 h 6857999"/>
              <a:gd name="connsiteX800" fmla="*/ 5524183 w 6188075"/>
              <a:gd name="connsiteY800" fmla="*/ 3282633 h 6857999"/>
              <a:gd name="connsiteX801" fmla="*/ 5524817 w 6188075"/>
              <a:gd name="connsiteY801" fmla="*/ 3301048 h 6857999"/>
              <a:gd name="connsiteX802" fmla="*/ 5525135 w 6188075"/>
              <a:gd name="connsiteY802" fmla="*/ 3319780 h 6857999"/>
              <a:gd name="connsiteX803" fmla="*/ 5525135 w 6188075"/>
              <a:gd name="connsiteY803" fmla="*/ 3328670 h 6857999"/>
              <a:gd name="connsiteX804" fmla="*/ 5524817 w 6188075"/>
              <a:gd name="connsiteY804" fmla="*/ 3337878 h 6857999"/>
              <a:gd name="connsiteX805" fmla="*/ 5523865 w 6188075"/>
              <a:gd name="connsiteY805" fmla="*/ 3347085 h 6857999"/>
              <a:gd name="connsiteX806" fmla="*/ 5522595 w 6188075"/>
              <a:gd name="connsiteY806" fmla="*/ 3355975 h 6857999"/>
              <a:gd name="connsiteX807" fmla="*/ 5520690 w 6188075"/>
              <a:gd name="connsiteY807" fmla="*/ 3365183 h 6857999"/>
              <a:gd name="connsiteX808" fmla="*/ 5517515 w 6188075"/>
              <a:gd name="connsiteY808" fmla="*/ 3374073 h 6857999"/>
              <a:gd name="connsiteX809" fmla="*/ 5515927 w 6188075"/>
              <a:gd name="connsiteY809" fmla="*/ 3378518 h 6857999"/>
              <a:gd name="connsiteX810" fmla="*/ 5514340 w 6188075"/>
              <a:gd name="connsiteY810" fmla="*/ 3382963 h 6857999"/>
              <a:gd name="connsiteX811" fmla="*/ 5512117 w 6188075"/>
              <a:gd name="connsiteY811" fmla="*/ 3387090 h 6857999"/>
              <a:gd name="connsiteX812" fmla="*/ 5509895 w 6188075"/>
              <a:gd name="connsiteY812" fmla="*/ 3391853 h 6857999"/>
              <a:gd name="connsiteX813" fmla="*/ 5507990 w 6188075"/>
              <a:gd name="connsiteY813" fmla="*/ 3396615 h 6857999"/>
              <a:gd name="connsiteX814" fmla="*/ 5505767 w 6188075"/>
              <a:gd name="connsiteY814" fmla="*/ 3401695 h 6857999"/>
              <a:gd name="connsiteX815" fmla="*/ 5503545 w 6188075"/>
              <a:gd name="connsiteY815" fmla="*/ 3406140 h 6857999"/>
              <a:gd name="connsiteX816" fmla="*/ 5501005 w 6188075"/>
              <a:gd name="connsiteY816" fmla="*/ 3410903 h 6857999"/>
              <a:gd name="connsiteX817" fmla="*/ 5495607 w 6188075"/>
              <a:gd name="connsiteY817" fmla="*/ 3419793 h 6857999"/>
              <a:gd name="connsiteX818" fmla="*/ 5489575 w 6188075"/>
              <a:gd name="connsiteY818" fmla="*/ 3428365 h 6857999"/>
              <a:gd name="connsiteX819" fmla="*/ 5483225 w 6188075"/>
              <a:gd name="connsiteY819" fmla="*/ 3436303 h 6857999"/>
              <a:gd name="connsiteX820" fmla="*/ 5476557 w 6188075"/>
              <a:gd name="connsiteY820" fmla="*/ 3444240 h 6857999"/>
              <a:gd name="connsiteX821" fmla="*/ 5469573 w 6188075"/>
              <a:gd name="connsiteY821" fmla="*/ 3451860 h 6857999"/>
              <a:gd name="connsiteX822" fmla="*/ 5462270 w 6188075"/>
              <a:gd name="connsiteY822" fmla="*/ 3459163 h 6857999"/>
              <a:gd name="connsiteX823" fmla="*/ 5447665 w 6188075"/>
              <a:gd name="connsiteY823" fmla="*/ 3473768 h 6857999"/>
              <a:gd name="connsiteX824" fmla="*/ 5432743 w 6188075"/>
              <a:gd name="connsiteY824" fmla="*/ 3488055 h 6857999"/>
              <a:gd name="connsiteX825" fmla="*/ 5425440 w 6188075"/>
              <a:gd name="connsiteY825" fmla="*/ 3495993 h 6857999"/>
              <a:gd name="connsiteX826" fmla="*/ 5418773 w 6188075"/>
              <a:gd name="connsiteY826" fmla="*/ 3503613 h 6857999"/>
              <a:gd name="connsiteX827" fmla="*/ 5411787 w 6188075"/>
              <a:gd name="connsiteY827" fmla="*/ 3511550 h 6857999"/>
              <a:gd name="connsiteX828" fmla="*/ 5405755 w 6188075"/>
              <a:gd name="connsiteY828" fmla="*/ 3520123 h 6857999"/>
              <a:gd name="connsiteX829" fmla="*/ 5400675 w 6188075"/>
              <a:gd name="connsiteY829" fmla="*/ 3526790 h 6857999"/>
              <a:gd name="connsiteX830" fmla="*/ 5394960 w 6188075"/>
              <a:gd name="connsiteY830" fmla="*/ 3533140 h 6857999"/>
              <a:gd name="connsiteX831" fmla="*/ 5389245 w 6188075"/>
              <a:gd name="connsiteY831" fmla="*/ 3538538 h 6857999"/>
              <a:gd name="connsiteX832" fmla="*/ 5382578 w 6188075"/>
              <a:gd name="connsiteY832" fmla="*/ 3543300 h 6857999"/>
              <a:gd name="connsiteX833" fmla="*/ 5375910 w 6188075"/>
              <a:gd name="connsiteY833" fmla="*/ 3547745 h 6857999"/>
              <a:gd name="connsiteX834" fmla="*/ 5369243 w 6188075"/>
              <a:gd name="connsiteY834" fmla="*/ 3551555 h 6857999"/>
              <a:gd name="connsiteX835" fmla="*/ 5361940 w 6188075"/>
              <a:gd name="connsiteY835" fmla="*/ 3554413 h 6857999"/>
              <a:gd name="connsiteX836" fmla="*/ 5354638 w 6188075"/>
              <a:gd name="connsiteY836" fmla="*/ 3556953 h 6857999"/>
              <a:gd name="connsiteX837" fmla="*/ 5347335 w 6188075"/>
              <a:gd name="connsiteY837" fmla="*/ 3558858 h 6857999"/>
              <a:gd name="connsiteX838" fmla="*/ 5339398 w 6188075"/>
              <a:gd name="connsiteY838" fmla="*/ 3560128 h 6857999"/>
              <a:gd name="connsiteX839" fmla="*/ 5331460 w 6188075"/>
              <a:gd name="connsiteY839" fmla="*/ 3561080 h 6857999"/>
              <a:gd name="connsiteX840" fmla="*/ 5323523 w 6188075"/>
              <a:gd name="connsiteY840" fmla="*/ 3561398 h 6857999"/>
              <a:gd name="connsiteX841" fmla="*/ 5315268 w 6188075"/>
              <a:gd name="connsiteY841" fmla="*/ 3561398 h 6857999"/>
              <a:gd name="connsiteX842" fmla="*/ 5306695 w 6188075"/>
              <a:gd name="connsiteY842" fmla="*/ 3561080 h 6857999"/>
              <a:gd name="connsiteX843" fmla="*/ 5298440 w 6188075"/>
              <a:gd name="connsiteY843" fmla="*/ 3560445 h 6857999"/>
              <a:gd name="connsiteX844" fmla="*/ 5289868 w 6188075"/>
              <a:gd name="connsiteY844" fmla="*/ 3559175 h 6857999"/>
              <a:gd name="connsiteX845" fmla="*/ 5247958 w 6188075"/>
              <a:gd name="connsiteY845" fmla="*/ 3560763 h 6857999"/>
              <a:gd name="connsiteX846" fmla="*/ 5233670 w 6188075"/>
              <a:gd name="connsiteY846" fmla="*/ 3561080 h 6857999"/>
              <a:gd name="connsiteX847" fmla="*/ 5211128 w 6188075"/>
              <a:gd name="connsiteY847" fmla="*/ 3563620 h 6857999"/>
              <a:gd name="connsiteX848" fmla="*/ 5188903 w 6188075"/>
              <a:gd name="connsiteY848" fmla="*/ 3565843 h 6857999"/>
              <a:gd name="connsiteX849" fmla="*/ 5166360 w 6188075"/>
              <a:gd name="connsiteY849" fmla="*/ 3567748 h 6857999"/>
              <a:gd name="connsiteX850" fmla="*/ 5144135 w 6188075"/>
              <a:gd name="connsiteY850" fmla="*/ 3569018 h 6857999"/>
              <a:gd name="connsiteX851" fmla="*/ 5121593 w 6188075"/>
              <a:gd name="connsiteY851" fmla="*/ 3570288 h 6857999"/>
              <a:gd name="connsiteX852" fmla="*/ 5099368 w 6188075"/>
              <a:gd name="connsiteY852" fmla="*/ 3571240 h 6857999"/>
              <a:gd name="connsiteX853" fmla="*/ 5054918 w 6188075"/>
              <a:gd name="connsiteY853" fmla="*/ 3572828 h 6857999"/>
              <a:gd name="connsiteX854" fmla="*/ 5052060 w 6188075"/>
              <a:gd name="connsiteY854" fmla="*/ 3572828 h 6857999"/>
              <a:gd name="connsiteX855" fmla="*/ 5049520 w 6188075"/>
              <a:gd name="connsiteY855" fmla="*/ 3572828 h 6857999"/>
              <a:gd name="connsiteX856" fmla="*/ 5008880 w 6188075"/>
              <a:gd name="connsiteY856" fmla="*/ 3573463 h 6857999"/>
              <a:gd name="connsiteX857" fmla="*/ 4967923 w 6188075"/>
              <a:gd name="connsiteY857" fmla="*/ 3573780 h 6857999"/>
              <a:gd name="connsiteX858" fmla="*/ 4927600 w 6188075"/>
              <a:gd name="connsiteY858" fmla="*/ 3574098 h 6857999"/>
              <a:gd name="connsiteX859" fmla="*/ 4886643 w 6188075"/>
              <a:gd name="connsiteY859" fmla="*/ 3574733 h 6857999"/>
              <a:gd name="connsiteX860" fmla="*/ 4597400 w 6188075"/>
              <a:gd name="connsiteY860" fmla="*/ 3578860 h 6857999"/>
              <a:gd name="connsiteX861" fmla="*/ 4568508 w 6188075"/>
              <a:gd name="connsiteY861" fmla="*/ 3578860 h 6857999"/>
              <a:gd name="connsiteX862" fmla="*/ 4425315 w 6188075"/>
              <a:gd name="connsiteY862" fmla="*/ 3589338 h 6857999"/>
              <a:gd name="connsiteX863" fmla="*/ 4420870 w 6188075"/>
              <a:gd name="connsiteY863" fmla="*/ 3590925 h 6857999"/>
              <a:gd name="connsiteX864" fmla="*/ 4416108 w 6188075"/>
              <a:gd name="connsiteY864" fmla="*/ 3592195 h 6857999"/>
              <a:gd name="connsiteX865" fmla="*/ 4411663 w 6188075"/>
              <a:gd name="connsiteY865" fmla="*/ 3593148 h 6857999"/>
              <a:gd name="connsiteX866" fmla="*/ 4407218 w 6188075"/>
              <a:gd name="connsiteY866" fmla="*/ 3593783 h 6857999"/>
              <a:gd name="connsiteX867" fmla="*/ 4402773 w 6188075"/>
              <a:gd name="connsiteY867" fmla="*/ 3594418 h 6857999"/>
              <a:gd name="connsiteX868" fmla="*/ 4398328 w 6188075"/>
              <a:gd name="connsiteY868" fmla="*/ 3594735 h 6857999"/>
              <a:gd name="connsiteX869" fmla="*/ 4389120 w 6188075"/>
              <a:gd name="connsiteY869" fmla="*/ 3594735 h 6857999"/>
              <a:gd name="connsiteX870" fmla="*/ 4380230 w 6188075"/>
              <a:gd name="connsiteY870" fmla="*/ 3594418 h 6857999"/>
              <a:gd name="connsiteX871" fmla="*/ 4371023 w 6188075"/>
              <a:gd name="connsiteY871" fmla="*/ 3593783 h 6857999"/>
              <a:gd name="connsiteX872" fmla="*/ 4352925 w 6188075"/>
              <a:gd name="connsiteY872" fmla="*/ 3591560 h 6857999"/>
              <a:gd name="connsiteX873" fmla="*/ 4358640 w 6188075"/>
              <a:gd name="connsiteY873" fmla="*/ 3595370 h 6857999"/>
              <a:gd name="connsiteX874" fmla="*/ 4364673 w 6188075"/>
              <a:gd name="connsiteY874" fmla="*/ 3599180 h 6857999"/>
              <a:gd name="connsiteX875" fmla="*/ 4371023 w 6188075"/>
              <a:gd name="connsiteY875" fmla="*/ 3602355 h 6857999"/>
              <a:gd name="connsiteX876" fmla="*/ 4377055 w 6188075"/>
              <a:gd name="connsiteY876" fmla="*/ 3604895 h 6857999"/>
              <a:gd name="connsiteX877" fmla="*/ 4383405 w 6188075"/>
              <a:gd name="connsiteY877" fmla="*/ 3607435 h 6857999"/>
              <a:gd name="connsiteX878" fmla="*/ 4389438 w 6188075"/>
              <a:gd name="connsiteY878" fmla="*/ 3609658 h 6857999"/>
              <a:gd name="connsiteX879" fmla="*/ 4396105 w 6188075"/>
              <a:gd name="connsiteY879" fmla="*/ 3611880 h 6857999"/>
              <a:gd name="connsiteX880" fmla="*/ 4402455 w 6188075"/>
              <a:gd name="connsiteY880" fmla="*/ 3613468 h 6857999"/>
              <a:gd name="connsiteX881" fmla="*/ 4408805 w 6188075"/>
              <a:gd name="connsiteY881" fmla="*/ 3615055 h 6857999"/>
              <a:gd name="connsiteX882" fmla="*/ 4415155 w 6188075"/>
              <a:gd name="connsiteY882" fmla="*/ 3616325 h 6857999"/>
              <a:gd name="connsiteX883" fmla="*/ 4428173 w 6188075"/>
              <a:gd name="connsiteY883" fmla="*/ 3618230 h 6857999"/>
              <a:gd name="connsiteX884" fmla="*/ 4441190 w 6188075"/>
              <a:gd name="connsiteY884" fmla="*/ 3619500 h 6857999"/>
              <a:gd name="connsiteX885" fmla="*/ 4454525 w 6188075"/>
              <a:gd name="connsiteY885" fmla="*/ 3620453 h 6857999"/>
              <a:gd name="connsiteX886" fmla="*/ 4467860 w 6188075"/>
              <a:gd name="connsiteY886" fmla="*/ 3621088 h 6857999"/>
              <a:gd name="connsiteX887" fmla="*/ 4481195 w 6188075"/>
              <a:gd name="connsiteY887" fmla="*/ 3621405 h 6857999"/>
              <a:gd name="connsiteX888" fmla="*/ 4507865 w 6188075"/>
              <a:gd name="connsiteY888" fmla="*/ 3622040 h 6857999"/>
              <a:gd name="connsiteX889" fmla="*/ 4521200 w 6188075"/>
              <a:gd name="connsiteY889" fmla="*/ 3622358 h 6857999"/>
              <a:gd name="connsiteX890" fmla="*/ 4534535 w 6188075"/>
              <a:gd name="connsiteY890" fmla="*/ 3623310 h 6857999"/>
              <a:gd name="connsiteX891" fmla="*/ 4547553 w 6188075"/>
              <a:gd name="connsiteY891" fmla="*/ 3625215 h 6857999"/>
              <a:gd name="connsiteX892" fmla="*/ 4560570 w 6188075"/>
              <a:gd name="connsiteY892" fmla="*/ 3627120 h 6857999"/>
              <a:gd name="connsiteX893" fmla="*/ 4583748 w 6188075"/>
              <a:gd name="connsiteY893" fmla="*/ 3631248 h 6857999"/>
              <a:gd name="connsiteX894" fmla="*/ 4606608 w 6188075"/>
              <a:gd name="connsiteY894" fmla="*/ 3634423 h 6857999"/>
              <a:gd name="connsiteX895" fmla="*/ 4629785 w 6188075"/>
              <a:gd name="connsiteY895" fmla="*/ 3637598 h 6857999"/>
              <a:gd name="connsiteX896" fmla="*/ 4652645 w 6188075"/>
              <a:gd name="connsiteY896" fmla="*/ 3640455 h 6857999"/>
              <a:gd name="connsiteX897" fmla="*/ 4675823 w 6188075"/>
              <a:gd name="connsiteY897" fmla="*/ 3642678 h 6857999"/>
              <a:gd name="connsiteX898" fmla="*/ 4699000 w 6188075"/>
              <a:gd name="connsiteY898" fmla="*/ 3645218 h 6857999"/>
              <a:gd name="connsiteX899" fmla="*/ 4745673 w 6188075"/>
              <a:gd name="connsiteY899" fmla="*/ 3649980 h 6857999"/>
              <a:gd name="connsiteX900" fmla="*/ 4768850 w 6188075"/>
              <a:gd name="connsiteY900" fmla="*/ 3652203 h 6857999"/>
              <a:gd name="connsiteX901" fmla="*/ 4792028 w 6188075"/>
              <a:gd name="connsiteY901" fmla="*/ 3654743 h 6857999"/>
              <a:gd name="connsiteX902" fmla="*/ 4815205 w 6188075"/>
              <a:gd name="connsiteY902" fmla="*/ 3657283 h 6857999"/>
              <a:gd name="connsiteX903" fmla="*/ 4838383 w 6188075"/>
              <a:gd name="connsiteY903" fmla="*/ 3660458 h 6857999"/>
              <a:gd name="connsiteX904" fmla="*/ 4861243 w 6188075"/>
              <a:gd name="connsiteY904" fmla="*/ 3663950 h 6857999"/>
              <a:gd name="connsiteX905" fmla="*/ 4884103 w 6188075"/>
              <a:gd name="connsiteY905" fmla="*/ 3668078 h 6857999"/>
              <a:gd name="connsiteX906" fmla="*/ 4907280 w 6188075"/>
              <a:gd name="connsiteY906" fmla="*/ 3672523 h 6857999"/>
              <a:gd name="connsiteX907" fmla="*/ 4930140 w 6188075"/>
              <a:gd name="connsiteY907" fmla="*/ 3678238 h 6857999"/>
              <a:gd name="connsiteX908" fmla="*/ 5549265 w 6188075"/>
              <a:gd name="connsiteY908" fmla="*/ 3768408 h 6857999"/>
              <a:gd name="connsiteX909" fmla="*/ 5562283 w 6188075"/>
              <a:gd name="connsiteY909" fmla="*/ 3770313 h 6857999"/>
              <a:gd name="connsiteX910" fmla="*/ 5575617 w 6188075"/>
              <a:gd name="connsiteY910" fmla="*/ 3772535 h 6857999"/>
              <a:gd name="connsiteX911" fmla="*/ 5588635 w 6188075"/>
              <a:gd name="connsiteY911" fmla="*/ 3775393 h 6857999"/>
              <a:gd name="connsiteX912" fmla="*/ 5601653 w 6188075"/>
              <a:gd name="connsiteY912" fmla="*/ 3778885 h 6857999"/>
              <a:gd name="connsiteX913" fmla="*/ 5614035 w 6188075"/>
              <a:gd name="connsiteY913" fmla="*/ 3783013 h 6857999"/>
              <a:gd name="connsiteX914" fmla="*/ 5626735 w 6188075"/>
              <a:gd name="connsiteY914" fmla="*/ 3786823 h 6857999"/>
              <a:gd name="connsiteX915" fmla="*/ 5639117 w 6188075"/>
              <a:gd name="connsiteY915" fmla="*/ 3791268 h 6857999"/>
              <a:gd name="connsiteX916" fmla="*/ 5651817 w 6188075"/>
              <a:gd name="connsiteY916" fmla="*/ 3795713 h 6857999"/>
              <a:gd name="connsiteX917" fmla="*/ 5676583 w 6188075"/>
              <a:gd name="connsiteY917" fmla="*/ 3804920 h 6857999"/>
              <a:gd name="connsiteX918" fmla="*/ 5701347 w 6188075"/>
              <a:gd name="connsiteY918" fmla="*/ 3814445 h 6857999"/>
              <a:gd name="connsiteX919" fmla="*/ 5714047 w 6188075"/>
              <a:gd name="connsiteY919" fmla="*/ 3818573 h 6857999"/>
              <a:gd name="connsiteX920" fmla="*/ 5726430 w 6188075"/>
              <a:gd name="connsiteY920" fmla="*/ 3822700 h 6857999"/>
              <a:gd name="connsiteX921" fmla="*/ 5739447 w 6188075"/>
              <a:gd name="connsiteY921" fmla="*/ 3826510 h 6857999"/>
              <a:gd name="connsiteX922" fmla="*/ 5752147 w 6188075"/>
              <a:gd name="connsiteY922" fmla="*/ 3830003 h 6857999"/>
              <a:gd name="connsiteX923" fmla="*/ 5757545 w 6188075"/>
              <a:gd name="connsiteY923" fmla="*/ 3831908 h 6857999"/>
              <a:gd name="connsiteX924" fmla="*/ 5762625 w 6188075"/>
              <a:gd name="connsiteY924" fmla="*/ 3833813 h 6857999"/>
              <a:gd name="connsiteX925" fmla="*/ 5767387 w 6188075"/>
              <a:gd name="connsiteY925" fmla="*/ 3836670 h 6857999"/>
              <a:gd name="connsiteX926" fmla="*/ 5769610 w 6188075"/>
              <a:gd name="connsiteY926" fmla="*/ 3838258 h 6857999"/>
              <a:gd name="connsiteX927" fmla="*/ 5771515 w 6188075"/>
              <a:gd name="connsiteY927" fmla="*/ 3839845 h 6857999"/>
              <a:gd name="connsiteX928" fmla="*/ 5773420 w 6188075"/>
              <a:gd name="connsiteY928" fmla="*/ 3841750 h 6857999"/>
              <a:gd name="connsiteX929" fmla="*/ 5775007 w 6188075"/>
              <a:gd name="connsiteY929" fmla="*/ 3843655 h 6857999"/>
              <a:gd name="connsiteX930" fmla="*/ 5776277 w 6188075"/>
              <a:gd name="connsiteY930" fmla="*/ 3845878 h 6857999"/>
              <a:gd name="connsiteX931" fmla="*/ 5777547 w 6188075"/>
              <a:gd name="connsiteY931" fmla="*/ 3848100 h 6857999"/>
              <a:gd name="connsiteX932" fmla="*/ 5778500 w 6188075"/>
              <a:gd name="connsiteY932" fmla="*/ 3850640 h 6857999"/>
              <a:gd name="connsiteX933" fmla="*/ 5779135 w 6188075"/>
              <a:gd name="connsiteY933" fmla="*/ 3853180 h 6857999"/>
              <a:gd name="connsiteX934" fmla="*/ 5779453 w 6188075"/>
              <a:gd name="connsiteY934" fmla="*/ 3856038 h 6857999"/>
              <a:gd name="connsiteX935" fmla="*/ 5779453 w 6188075"/>
              <a:gd name="connsiteY935" fmla="*/ 3859530 h 6857999"/>
              <a:gd name="connsiteX936" fmla="*/ 5779135 w 6188075"/>
              <a:gd name="connsiteY936" fmla="*/ 3873818 h 6857999"/>
              <a:gd name="connsiteX937" fmla="*/ 5779135 w 6188075"/>
              <a:gd name="connsiteY937" fmla="*/ 3888423 h 6857999"/>
              <a:gd name="connsiteX938" fmla="*/ 5779453 w 6188075"/>
              <a:gd name="connsiteY938" fmla="*/ 3903028 h 6857999"/>
              <a:gd name="connsiteX939" fmla="*/ 5780087 w 6188075"/>
              <a:gd name="connsiteY939" fmla="*/ 3917950 h 6857999"/>
              <a:gd name="connsiteX940" fmla="*/ 5780723 w 6188075"/>
              <a:gd name="connsiteY940" fmla="*/ 3932555 h 6857999"/>
              <a:gd name="connsiteX941" fmla="*/ 5781357 w 6188075"/>
              <a:gd name="connsiteY941" fmla="*/ 3947478 h 6857999"/>
              <a:gd name="connsiteX942" fmla="*/ 5781357 w 6188075"/>
              <a:gd name="connsiteY942" fmla="*/ 3962083 h 6857999"/>
              <a:gd name="connsiteX943" fmla="*/ 5781040 w 6188075"/>
              <a:gd name="connsiteY943" fmla="*/ 3976688 h 6857999"/>
              <a:gd name="connsiteX944" fmla="*/ 5780087 w 6188075"/>
              <a:gd name="connsiteY944" fmla="*/ 3991293 h 6857999"/>
              <a:gd name="connsiteX945" fmla="*/ 5779453 w 6188075"/>
              <a:gd name="connsiteY945" fmla="*/ 3998278 h 6857999"/>
              <a:gd name="connsiteX946" fmla="*/ 5778500 w 6188075"/>
              <a:gd name="connsiteY946" fmla="*/ 4005263 h 6857999"/>
              <a:gd name="connsiteX947" fmla="*/ 5777230 w 6188075"/>
              <a:gd name="connsiteY947" fmla="*/ 4012248 h 6857999"/>
              <a:gd name="connsiteX948" fmla="*/ 5775643 w 6188075"/>
              <a:gd name="connsiteY948" fmla="*/ 4019550 h 6857999"/>
              <a:gd name="connsiteX949" fmla="*/ 5774055 w 6188075"/>
              <a:gd name="connsiteY949" fmla="*/ 4026535 h 6857999"/>
              <a:gd name="connsiteX950" fmla="*/ 5771833 w 6188075"/>
              <a:gd name="connsiteY950" fmla="*/ 4033520 h 6857999"/>
              <a:gd name="connsiteX951" fmla="*/ 5769610 w 6188075"/>
              <a:gd name="connsiteY951" fmla="*/ 4040505 h 6857999"/>
              <a:gd name="connsiteX952" fmla="*/ 5766753 w 6188075"/>
              <a:gd name="connsiteY952" fmla="*/ 4047490 h 6857999"/>
              <a:gd name="connsiteX953" fmla="*/ 5763895 w 6188075"/>
              <a:gd name="connsiteY953" fmla="*/ 4054158 h 6857999"/>
              <a:gd name="connsiteX954" fmla="*/ 5760403 w 6188075"/>
              <a:gd name="connsiteY954" fmla="*/ 4060825 h 6857999"/>
              <a:gd name="connsiteX955" fmla="*/ 5756593 w 6188075"/>
              <a:gd name="connsiteY955" fmla="*/ 4067810 h 6857999"/>
              <a:gd name="connsiteX956" fmla="*/ 5752147 w 6188075"/>
              <a:gd name="connsiteY956" fmla="*/ 4074160 h 6857999"/>
              <a:gd name="connsiteX957" fmla="*/ 5747385 w 6188075"/>
              <a:gd name="connsiteY957" fmla="*/ 4080510 h 6857999"/>
              <a:gd name="connsiteX958" fmla="*/ 5742305 w 6188075"/>
              <a:gd name="connsiteY958" fmla="*/ 4086860 h 6857999"/>
              <a:gd name="connsiteX959" fmla="*/ 5730875 w 6188075"/>
              <a:gd name="connsiteY959" fmla="*/ 4098925 h 6857999"/>
              <a:gd name="connsiteX960" fmla="*/ 5726113 w 6188075"/>
              <a:gd name="connsiteY960" fmla="*/ 4104005 h 6857999"/>
              <a:gd name="connsiteX961" fmla="*/ 5724525 w 6188075"/>
              <a:gd name="connsiteY961" fmla="*/ 4106228 h 6857999"/>
              <a:gd name="connsiteX962" fmla="*/ 5732780 w 6188075"/>
              <a:gd name="connsiteY962" fmla="*/ 4114800 h 6857999"/>
              <a:gd name="connsiteX963" fmla="*/ 5735955 w 6188075"/>
              <a:gd name="connsiteY963" fmla="*/ 4118928 h 6857999"/>
              <a:gd name="connsiteX964" fmla="*/ 5738495 w 6188075"/>
              <a:gd name="connsiteY964" fmla="*/ 4122738 h 6857999"/>
              <a:gd name="connsiteX965" fmla="*/ 5741035 w 6188075"/>
              <a:gd name="connsiteY965" fmla="*/ 4125913 h 6857999"/>
              <a:gd name="connsiteX966" fmla="*/ 5742623 w 6188075"/>
              <a:gd name="connsiteY966" fmla="*/ 4129088 h 6857999"/>
              <a:gd name="connsiteX967" fmla="*/ 5744210 w 6188075"/>
              <a:gd name="connsiteY967" fmla="*/ 4131945 h 6857999"/>
              <a:gd name="connsiteX968" fmla="*/ 5745163 w 6188075"/>
              <a:gd name="connsiteY968" fmla="*/ 4134803 h 6857999"/>
              <a:gd name="connsiteX969" fmla="*/ 5745797 w 6188075"/>
              <a:gd name="connsiteY969" fmla="*/ 4137025 h 6857999"/>
              <a:gd name="connsiteX970" fmla="*/ 5746115 w 6188075"/>
              <a:gd name="connsiteY970" fmla="*/ 4139248 h 6857999"/>
              <a:gd name="connsiteX971" fmla="*/ 5746115 w 6188075"/>
              <a:gd name="connsiteY971" fmla="*/ 4141470 h 6857999"/>
              <a:gd name="connsiteX972" fmla="*/ 5745797 w 6188075"/>
              <a:gd name="connsiteY972" fmla="*/ 4143058 h 6857999"/>
              <a:gd name="connsiteX973" fmla="*/ 5744845 w 6188075"/>
              <a:gd name="connsiteY973" fmla="*/ 4144963 h 6857999"/>
              <a:gd name="connsiteX974" fmla="*/ 5743893 w 6188075"/>
              <a:gd name="connsiteY974" fmla="*/ 4146550 h 6857999"/>
              <a:gd name="connsiteX975" fmla="*/ 5742623 w 6188075"/>
              <a:gd name="connsiteY975" fmla="*/ 4147820 h 6857999"/>
              <a:gd name="connsiteX976" fmla="*/ 5741035 w 6188075"/>
              <a:gd name="connsiteY976" fmla="*/ 4149090 h 6857999"/>
              <a:gd name="connsiteX977" fmla="*/ 5739447 w 6188075"/>
              <a:gd name="connsiteY977" fmla="*/ 4150043 h 6857999"/>
              <a:gd name="connsiteX978" fmla="*/ 5737225 w 6188075"/>
              <a:gd name="connsiteY978" fmla="*/ 4150995 h 6857999"/>
              <a:gd name="connsiteX979" fmla="*/ 5732780 w 6188075"/>
              <a:gd name="connsiteY979" fmla="*/ 4152265 h 6857999"/>
              <a:gd name="connsiteX980" fmla="*/ 5727383 w 6188075"/>
              <a:gd name="connsiteY980" fmla="*/ 4153535 h 6857999"/>
              <a:gd name="connsiteX981" fmla="*/ 5721667 w 6188075"/>
              <a:gd name="connsiteY981" fmla="*/ 4154170 h 6857999"/>
              <a:gd name="connsiteX982" fmla="*/ 5708967 w 6188075"/>
              <a:gd name="connsiteY982" fmla="*/ 4155123 h 6857999"/>
              <a:gd name="connsiteX983" fmla="*/ 5695950 w 6188075"/>
              <a:gd name="connsiteY983" fmla="*/ 4155758 h 6857999"/>
              <a:gd name="connsiteX984" fmla="*/ 5686425 w 6188075"/>
              <a:gd name="connsiteY984" fmla="*/ 4168458 h 6857999"/>
              <a:gd name="connsiteX985" fmla="*/ 5681663 w 6188075"/>
              <a:gd name="connsiteY985" fmla="*/ 4174808 h 6857999"/>
              <a:gd name="connsiteX986" fmla="*/ 5676583 w 6188075"/>
              <a:gd name="connsiteY986" fmla="*/ 4180840 h 6857999"/>
              <a:gd name="connsiteX987" fmla="*/ 5671503 w 6188075"/>
              <a:gd name="connsiteY987" fmla="*/ 4186873 h 6857999"/>
              <a:gd name="connsiteX988" fmla="*/ 5666105 w 6188075"/>
              <a:gd name="connsiteY988" fmla="*/ 4192270 h 6857999"/>
              <a:gd name="connsiteX989" fmla="*/ 5660707 w 6188075"/>
              <a:gd name="connsiteY989" fmla="*/ 4197668 h 6857999"/>
              <a:gd name="connsiteX990" fmla="*/ 5654993 w 6188075"/>
              <a:gd name="connsiteY990" fmla="*/ 4202113 h 6857999"/>
              <a:gd name="connsiteX991" fmla="*/ 5648643 w 6188075"/>
              <a:gd name="connsiteY991" fmla="*/ 4205923 h 6857999"/>
              <a:gd name="connsiteX992" fmla="*/ 5645467 w 6188075"/>
              <a:gd name="connsiteY992" fmla="*/ 4207828 h 6857999"/>
              <a:gd name="connsiteX993" fmla="*/ 5642293 w 6188075"/>
              <a:gd name="connsiteY993" fmla="*/ 4209415 h 6857999"/>
              <a:gd name="connsiteX994" fmla="*/ 5639117 w 6188075"/>
              <a:gd name="connsiteY994" fmla="*/ 4210685 h 6857999"/>
              <a:gd name="connsiteX995" fmla="*/ 5635625 w 6188075"/>
              <a:gd name="connsiteY995" fmla="*/ 4211955 h 6857999"/>
              <a:gd name="connsiteX996" fmla="*/ 5632133 w 6188075"/>
              <a:gd name="connsiteY996" fmla="*/ 4212908 h 6857999"/>
              <a:gd name="connsiteX997" fmla="*/ 5628323 w 6188075"/>
              <a:gd name="connsiteY997" fmla="*/ 4213860 h 6857999"/>
              <a:gd name="connsiteX998" fmla="*/ 5624513 w 6188075"/>
              <a:gd name="connsiteY998" fmla="*/ 4214178 h 6857999"/>
              <a:gd name="connsiteX999" fmla="*/ 5620385 w 6188075"/>
              <a:gd name="connsiteY999" fmla="*/ 4214495 h 6857999"/>
              <a:gd name="connsiteX1000" fmla="*/ 5616257 w 6188075"/>
              <a:gd name="connsiteY1000" fmla="*/ 4214813 h 6857999"/>
              <a:gd name="connsiteX1001" fmla="*/ 5612130 w 6188075"/>
              <a:gd name="connsiteY1001" fmla="*/ 4214495 h 6857999"/>
              <a:gd name="connsiteX1002" fmla="*/ 5608003 w 6188075"/>
              <a:gd name="connsiteY1002" fmla="*/ 4214178 h 6857999"/>
              <a:gd name="connsiteX1003" fmla="*/ 5603557 w 6188075"/>
              <a:gd name="connsiteY1003" fmla="*/ 4213543 h 6857999"/>
              <a:gd name="connsiteX1004" fmla="*/ 5598795 w 6188075"/>
              <a:gd name="connsiteY1004" fmla="*/ 4212590 h 6857999"/>
              <a:gd name="connsiteX1005" fmla="*/ 5593715 w 6188075"/>
              <a:gd name="connsiteY1005" fmla="*/ 4211320 h 6857999"/>
              <a:gd name="connsiteX1006" fmla="*/ 5541963 w 6188075"/>
              <a:gd name="connsiteY1006" fmla="*/ 4215448 h 6857999"/>
              <a:gd name="connsiteX1007" fmla="*/ 5501640 w 6188075"/>
              <a:gd name="connsiteY1007" fmla="*/ 4220210 h 6857999"/>
              <a:gd name="connsiteX1008" fmla="*/ 5481320 w 6188075"/>
              <a:gd name="connsiteY1008" fmla="*/ 4222750 h 6857999"/>
              <a:gd name="connsiteX1009" fmla="*/ 5461000 w 6188075"/>
              <a:gd name="connsiteY1009" fmla="*/ 4224655 h 6857999"/>
              <a:gd name="connsiteX1010" fmla="*/ 5440997 w 6188075"/>
              <a:gd name="connsiteY1010" fmla="*/ 4226560 h 6857999"/>
              <a:gd name="connsiteX1011" fmla="*/ 5420677 w 6188075"/>
              <a:gd name="connsiteY1011" fmla="*/ 4227830 h 6857999"/>
              <a:gd name="connsiteX1012" fmla="*/ 5400357 w 6188075"/>
              <a:gd name="connsiteY1012" fmla="*/ 4229100 h 6857999"/>
              <a:gd name="connsiteX1013" fmla="*/ 5380038 w 6188075"/>
              <a:gd name="connsiteY1013" fmla="*/ 4230053 h 6857999"/>
              <a:gd name="connsiteX1014" fmla="*/ 5359718 w 6188075"/>
              <a:gd name="connsiteY1014" fmla="*/ 4230370 h 6857999"/>
              <a:gd name="connsiteX1015" fmla="*/ 5339715 w 6188075"/>
              <a:gd name="connsiteY1015" fmla="*/ 4230688 h 6857999"/>
              <a:gd name="connsiteX1016" fmla="*/ 5319395 w 6188075"/>
              <a:gd name="connsiteY1016" fmla="*/ 4230370 h 6857999"/>
              <a:gd name="connsiteX1017" fmla="*/ 5299075 w 6188075"/>
              <a:gd name="connsiteY1017" fmla="*/ 4229418 h 6857999"/>
              <a:gd name="connsiteX1018" fmla="*/ 5278755 w 6188075"/>
              <a:gd name="connsiteY1018" fmla="*/ 4228148 h 6857999"/>
              <a:gd name="connsiteX1019" fmla="*/ 5258753 w 6188075"/>
              <a:gd name="connsiteY1019" fmla="*/ 4226243 h 6857999"/>
              <a:gd name="connsiteX1020" fmla="*/ 5238433 w 6188075"/>
              <a:gd name="connsiteY1020" fmla="*/ 4223703 h 6857999"/>
              <a:gd name="connsiteX1021" fmla="*/ 5218113 w 6188075"/>
              <a:gd name="connsiteY1021" fmla="*/ 4220210 h 6857999"/>
              <a:gd name="connsiteX1022" fmla="*/ 5215573 w 6188075"/>
              <a:gd name="connsiteY1022" fmla="*/ 4219893 h 6857999"/>
              <a:gd name="connsiteX1023" fmla="*/ 5213350 w 6188075"/>
              <a:gd name="connsiteY1023" fmla="*/ 4219893 h 6857999"/>
              <a:gd name="connsiteX1024" fmla="*/ 5210810 w 6188075"/>
              <a:gd name="connsiteY1024" fmla="*/ 4219893 h 6857999"/>
              <a:gd name="connsiteX1025" fmla="*/ 5208588 w 6188075"/>
              <a:gd name="connsiteY1025" fmla="*/ 4220210 h 6857999"/>
              <a:gd name="connsiteX1026" fmla="*/ 5203825 w 6188075"/>
              <a:gd name="connsiteY1026" fmla="*/ 4221798 h 6857999"/>
              <a:gd name="connsiteX1027" fmla="*/ 5199380 w 6188075"/>
              <a:gd name="connsiteY1027" fmla="*/ 4223385 h 6857999"/>
              <a:gd name="connsiteX1028" fmla="*/ 5195253 w 6188075"/>
              <a:gd name="connsiteY1028" fmla="*/ 4225290 h 6857999"/>
              <a:gd name="connsiteX1029" fmla="*/ 5191125 w 6188075"/>
              <a:gd name="connsiteY1029" fmla="*/ 4227513 h 6857999"/>
              <a:gd name="connsiteX1030" fmla="*/ 5182870 w 6188075"/>
              <a:gd name="connsiteY1030" fmla="*/ 4231958 h 6857999"/>
              <a:gd name="connsiteX1031" fmla="*/ 5178743 w 6188075"/>
              <a:gd name="connsiteY1031" fmla="*/ 4233863 h 6857999"/>
              <a:gd name="connsiteX1032" fmla="*/ 5174298 w 6188075"/>
              <a:gd name="connsiteY1032" fmla="*/ 4235450 h 6857999"/>
              <a:gd name="connsiteX1033" fmla="*/ 5170170 w 6188075"/>
              <a:gd name="connsiteY1033" fmla="*/ 4236720 h 6857999"/>
              <a:gd name="connsiteX1034" fmla="*/ 5166043 w 6188075"/>
              <a:gd name="connsiteY1034" fmla="*/ 4237038 h 6857999"/>
              <a:gd name="connsiteX1035" fmla="*/ 5163820 w 6188075"/>
              <a:gd name="connsiteY1035" fmla="*/ 4237038 h 6857999"/>
              <a:gd name="connsiteX1036" fmla="*/ 5161598 w 6188075"/>
              <a:gd name="connsiteY1036" fmla="*/ 4236720 h 6857999"/>
              <a:gd name="connsiteX1037" fmla="*/ 5159375 w 6188075"/>
              <a:gd name="connsiteY1037" fmla="*/ 4236085 h 6857999"/>
              <a:gd name="connsiteX1038" fmla="*/ 5157153 w 6188075"/>
              <a:gd name="connsiteY1038" fmla="*/ 4235450 h 6857999"/>
              <a:gd name="connsiteX1039" fmla="*/ 5154930 w 6188075"/>
              <a:gd name="connsiteY1039" fmla="*/ 4234498 h 6857999"/>
              <a:gd name="connsiteX1040" fmla="*/ 5152708 w 6188075"/>
              <a:gd name="connsiteY1040" fmla="*/ 4233228 h 6857999"/>
              <a:gd name="connsiteX1041" fmla="*/ 5149850 w 6188075"/>
              <a:gd name="connsiteY1041" fmla="*/ 4231323 h 6857999"/>
              <a:gd name="connsiteX1042" fmla="*/ 5147628 w 6188075"/>
              <a:gd name="connsiteY1042" fmla="*/ 4229418 h 6857999"/>
              <a:gd name="connsiteX1043" fmla="*/ 5145088 w 6188075"/>
              <a:gd name="connsiteY1043" fmla="*/ 4230688 h 6857999"/>
              <a:gd name="connsiteX1044" fmla="*/ 5142548 w 6188075"/>
              <a:gd name="connsiteY1044" fmla="*/ 4231640 h 6857999"/>
              <a:gd name="connsiteX1045" fmla="*/ 5140008 w 6188075"/>
              <a:gd name="connsiteY1045" fmla="*/ 4232275 h 6857999"/>
              <a:gd name="connsiteX1046" fmla="*/ 5137468 w 6188075"/>
              <a:gd name="connsiteY1046" fmla="*/ 4232593 h 6857999"/>
              <a:gd name="connsiteX1047" fmla="*/ 5132705 w 6188075"/>
              <a:gd name="connsiteY1047" fmla="*/ 4232910 h 6857999"/>
              <a:gd name="connsiteX1048" fmla="*/ 5127943 w 6188075"/>
              <a:gd name="connsiteY1048" fmla="*/ 4232593 h 6857999"/>
              <a:gd name="connsiteX1049" fmla="*/ 5114608 w 6188075"/>
              <a:gd name="connsiteY1049" fmla="*/ 4234498 h 6857999"/>
              <a:gd name="connsiteX1050" fmla="*/ 5101590 w 6188075"/>
              <a:gd name="connsiteY1050" fmla="*/ 4235768 h 6857999"/>
              <a:gd name="connsiteX1051" fmla="*/ 5088255 w 6188075"/>
              <a:gd name="connsiteY1051" fmla="*/ 4237038 h 6857999"/>
              <a:gd name="connsiteX1052" fmla="*/ 5074920 w 6188075"/>
              <a:gd name="connsiteY1052" fmla="*/ 4237673 h 6857999"/>
              <a:gd name="connsiteX1053" fmla="*/ 5061585 w 6188075"/>
              <a:gd name="connsiteY1053" fmla="*/ 4238308 h 6857999"/>
              <a:gd name="connsiteX1054" fmla="*/ 5048568 w 6188075"/>
              <a:gd name="connsiteY1054" fmla="*/ 4238625 h 6857999"/>
              <a:gd name="connsiteX1055" fmla="*/ 5021898 w 6188075"/>
              <a:gd name="connsiteY1055" fmla="*/ 4238625 h 6857999"/>
              <a:gd name="connsiteX1056" fmla="*/ 4968558 w 6188075"/>
              <a:gd name="connsiteY1056" fmla="*/ 4238308 h 6857999"/>
              <a:gd name="connsiteX1057" fmla="*/ 4941888 w 6188075"/>
              <a:gd name="connsiteY1057" fmla="*/ 4238625 h 6857999"/>
              <a:gd name="connsiteX1058" fmla="*/ 4928870 w 6188075"/>
              <a:gd name="connsiteY1058" fmla="*/ 4238943 h 6857999"/>
              <a:gd name="connsiteX1059" fmla="*/ 4915535 w 6188075"/>
              <a:gd name="connsiteY1059" fmla="*/ 4239260 h 6857999"/>
              <a:gd name="connsiteX1060" fmla="*/ 4900930 w 6188075"/>
              <a:gd name="connsiteY1060" fmla="*/ 4239260 h 6857999"/>
              <a:gd name="connsiteX1061" fmla="*/ 4835843 w 6188075"/>
              <a:gd name="connsiteY1061" fmla="*/ 4240213 h 6857999"/>
              <a:gd name="connsiteX1062" fmla="*/ 4803458 w 6188075"/>
              <a:gd name="connsiteY1062" fmla="*/ 4241165 h 6857999"/>
              <a:gd name="connsiteX1063" fmla="*/ 4787583 w 6188075"/>
              <a:gd name="connsiteY1063" fmla="*/ 4241800 h 6857999"/>
              <a:gd name="connsiteX1064" fmla="*/ 4771390 w 6188075"/>
              <a:gd name="connsiteY1064" fmla="*/ 4242435 h 6857999"/>
              <a:gd name="connsiteX1065" fmla="*/ 4765675 w 6188075"/>
              <a:gd name="connsiteY1065" fmla="*/ 4242753 h 6857999"/>
              <a:gd name="connsiteX1066" fmla="*/ 4760278 w 6188075"/>
              <a:gd name="connsiteY1066" fmla="*/ 4242753 h 6857999"/>
              <a:gd name="connsiteX1067" fmla="*/ 4754563 w 6188075"/>
              <a:gd name="connsiteY1067" fmla="*/ 4242435 h 6857999"/>
              <a:gd name="connsiteX1068" fmla="*/ 4749800 w 6188075"/>
              <a:gd name="connsiteY1068" fmla="*/ 4241800 h 6857999"/>
              <a:gd name="connsiteX1069" fmla="*/ 4745355 w 6188075"/>
              <a:gd name="connsiteY1069" fmla="*/ 4240848 h 6857999"/>
              <a:gd name="connsiteX1070" fmla="*/ 4741228 w 6188075"/>
              <a:gd name="connsiteY1070" fmla="*/ 4239578 h 6857999"/>
              <a:gd name="connsiteX1071" fmla="*/ 4737418 w 6188075"/>
              <a:gd name="connsiteY1071" fmla="*/ 4237673 h 6857999"/>
              <a:gd name="connsiteX1072" fmla="*/ 4734243 w 6188075"/>
              <a:gd name="connsiteY1072" fmla="*/ 4235768 h 6857999"/>
              <a:gd name="connsiteX1073" fmla="*/ 4730750 w 6188075"/>
              <a:gd name="connsiteY1073" fmla="*/ 4232910 h 6857999"/>
              <a:gd name="connsiteX1074" fmla="*/ 4728210 w 6188075"/>
              <a:gd name="connsiteY1074" fmla="*/ 4230053 h 6857999"/>
              <a:gd name="connsiteX1075" fmla="*/ 4725988 w 6188075"/>
              <a:gd name="connsiteY1075" fmla="*/ 4226560 h 6857999"/>
              <a:gd name="connsiteX1076" fmla="*/ 4724400 w 6188075"/>
              <a:gd name="connsiteY1076" fmla="*/ 4222433 h 6857999"/>
              <a:gd name="connsiteX1077" fmla="*/ 4723130 w 6188075"/>
              <a:gd name="connsiteY1077" fmla="*/ 4217670 h 6857999"/>
              <a:gd name="connsiteX1078" fmla="*/ 4722178 w 6188075"/>
              <a:gd name="connsiteY1078" fmla="*/ 4212273 h 6857999"/>
              <a:gd name="connsiteX1079" fmla="*/ 4721860 w 6188075"/>
              <a:gd name="connsiteY1079" fmla="*/ 4206558 h 6857999"/>
              <a:gd name="connsiteX1080" fmla="*/ 4722178 w 6188075"/>
              <a:gd name="connsiteY1080" fmla="*/ 4200208 h 6857999"/>
              <a:gd name="connsiteX1081" fmla="*/ 4714240 w 6188075"/>
              <a:gd name="connsiteY1081" fmla="*/ 4212908 h 6857999"/>
              <a:gd name="connsiteX1082" fmla="*/ 4713923 w 6188075"/>
              <a:gd name="connsiteY1082" fmla="*/ 4217353 h 6857999"/>
              <a:gd name="connsiteX1083" fmla="*/ 4713605 w 6188075"/>
              <a:gd name="connsiteY1083" fmla="*/ 4221480 h 6857999"/>
              <a:gd name="connsiteX1084" fmla="*/ 4712970 w 6188075"/>
              <a:gd name="connsiteY1084" fmla="*/ 4224973 h 6857999"/>
              <a:gd name="connsiteX1085" fmla="*/ 4712335 w 6188075"/>
              <a:gd name="connsiteY1085" fmla="*/ 4228148 h 6857999"/>
              <a:gd name="connsiteX1086" fmla="*/ 4711383 w 6188075"/>
              <a:gd name="connsiteY1086" fmla="*/ 4231005 h 6857999"/>
              <a:gd name="connsiteX1087" fmla="*/ 4710430 w 6188075"/>
              <a:gd name="connsiteY1087" fmla="*/ 4233545 h 6857999"/>
              <a:gd name="connsiteX1088" fmla="*/ 4709160 w 6188075"/>
              <a:gd name="connsiteY1088" fmla="*/ 4235450 h 6857999"/>
              <a:gd name="connsiteX1089" fmla="*/ 4707573 w 6188075"/>
              <a:gd name="connsiteY1089" fmla="*/ 4237355 h 6857999"/>
              <a:gd name="connsiteX1090" fmla="*/ 4705985 w 6188075"/>
              <a:gd name="connsiteY1090" fmla="*/ 4238625 h 6857999"/>
              <a:gd name="connsiteX1091" fmla="*/ 4704080 w 6188075"/>
              <a:gd name="connsiteY1091" fmla="*/ 4239895 h 6857999"/>
              <a:gd name="connsiteX1092" fmla="*/ 4702493 w 6188075"/>
              <a:gd name="connsiteY1092" fmla="*/ 4240848 h 6857999"/>
              <a:gd name="connsiteX1093" fmla="*/ 4700588 w 6188075"/>
              <a:gd name="connsiteY1093" fmla="*/ 4241800 h 6857999"/>
              <a:gd name="connsiteX1094" fmla="*/ 4698683 w 6188075"/>
              <a:gd name="connsiteY1094" fmla="*/ 4242118 h 6857999"/>
              <a:gd name="connsiteX1095" fmla="*/ 4696460 w 6188075"/>
              <a:gd name="connsiteY1095" fmla="*/ 4242435 h 6857999"/>
              <a:gd name="connsiteX1096" fmla="*/ 4692333 w 6188075"/>
              <a:gd name="connsiteY1096" fmla="*/ 4242753 h 6857999"/>
              <a:gd name="connsiteX1097" fmla="*/ 4687570 w 6188075"/>
              <a:gd name="connsiteY1097" fmla="*/ 4242435 h 6857999"/>
              <a:gd name="connsiteX1098" fmla="*/ 4683125 w 6188075"/>
              <a:gd name="connsiteY1098" fmla="*/ 4241800 h 6857999"/>
              <a:gd name="connsiteX1099" fmla="*/ 4672965 w 6188075"/>
              <a:gd name="connsiteY1099" fmla="*/ 4240213 h 6857999"/>
              <a:gd name="connsiteX1100" fmla="*/ 4668520 w 6188075"/>
              <a:gd name="connsiteY1100" fmla="*/ 4239578 h 6857999"/>
              <a:gd name="connsiteX1101" fmla="*/ 4663758 w 6188075"/>
              <a:gd name="connsiteY1101" fmla="*/ 4239260 h 6857999"/>
              <a:gd name="connsiteX1102" fmla="*/ 4659630 w 6188075"/>
              <a:gd name="connsiteY1102" fmla="*/ 4239578 h 6857999"/>
              <a:gd name="connsiteX1103" fmla="*/ 4657408 w 6188075"/>
              <a:gd name="connsiteY1103" fmla="*/ 4239895 h 6857999"/>
              <a:gd name="connsiteX1104" fmla="*/ 4655503 w 6188075"/>
              <a:gd name="connsiteY1104" fmla="*/ 4240213 h 6857999"/>
              <a:gd name="connsiteX1105" fmla="*/ 4626610 w 6188075"/>
              <a:gd name="connsiteY1105" fmla="*/ 4242753 h 6857999"/>
              <a:gd name="connsiteX1106" fmla="*/ 4631055 w 6188075"/>
              <a:gd name="connsiteY1106" fmla="*/ 4246563 h 6857999"/>
              <a:gd name="connsiteX1107" fmla="*/ 4635183 w 6188075"/>
              <a:gd name="connsiteY1107" fmla="*/ 4250690 h 6857999"/>
              <a:gd name="connsiteX1108" fmla="*/ 4639628 w 6188075"/>
              <a:gd name="connsiteY1108" fmla="*/ 4253865 h 6857999"/>
              <a:gd name="connsiteX1109" fmla="*/ 4644073 w 6188075"/>
              <a:gd name="connsiteY1109" fmla="*/ 4256723 h 6857999"/>
              <a:gd name="connsiteX1110" fmla="*/ 4648518 w 6188075"/>
              <a:gd name="connsiteY1110" fmla="*/ 4259580 h 6857999"/>
              <a:gd name="connsiteX1111" fmla="*/ 4653280 w 6188075"/>
              <a:gd name="connsiteY1111" fmla="*/ 4262120 h 6857999"/>
              <a:gd name="connsiteX1112" fmla="*/ 4658360 w 6188075"/>
              <a:gd name="connsiteY1112" fmla="*/ 4264343 h 6857999"/>
              <a:gd name="connsiteX1113" fmla="*/ 4663123 w 6188075"/>
              <a:gd name="connsiteY1113" fmla="*/ 4266248 h 6857999"/>
              <a:gd name="connsiteX1114" fmla="*/ 4667885 w 6188075"/>
              <a:gd name="connsiteY1114" fmla="*/ 4268153 h 6857999"/>
              <a:gd name="connsiteX1115" fmla="*/ 4672965 w 6188075"/>
              <a:gd name="connsiteY1115" fmla="*/ 4269740 h 6857999"/>
              <a:gd name="connsiteX1116" fmla="*/ 4683125 w 6188075"/>
              <a:gd name="connsiteY1116" fmla="*/ 4272598 h 6857999"/>
              <a:gd name="connsiteX1117" fmla="*/ 4693603 w 6188075"/>
              <a:gd name="connsiteY1117" fmla="*/ 4275138 h 6857999"/>
              <a:gd name="connsiteX1118" fmla="*/ 4703763 w 6188075"/>
              <a:gd name="connsiteY1118" fmla="*/ 4277360 h 6857999"/>
              <a:gd name="connsiteX1119" fmla="*/ 4725035 w 6188075"/>
              <a:gd name="connsiteY1119" fmla="*/ 4280853 h 6857999"/>
              <a:gd name="connsiteX1120" fmla="*/ 4735513 w 6188075"/>
              <a:gd name="connsiteY1120" fmla="*/ 4282758 h 6857999"/>
              <a:gd name="connsiteX1121" fmla="*/ 4745990 w 6188075"/>
              <a:gd name="connsiteY1121" fmla="*/ 4284980 h 6857999"/>
              <a:gd name="connsiteX1122" fmla="*/ 4756150 w 6188075"/>
              <a:gd name="connsiteY1122" fmla="*/ 4287520 h 6857999"/>
              <a:gd name="connsiteX1123" fmla="*/ 4766310 w 6188075"/>
              <a:gd name="connsiteY1123" fmla="*/ 4290695 h 6857999"/>
              <a:gd name="connsiteX1124" fmla="*/ 4771073 w 6188075"/>
              <a:gd name="connsiteY1124" fmla="*/ 4292600 h 6857999"/>
              <a:gd name="connsiteX1125" fmla="*/ 4775835 w 6188075"/>
              <a:gd name="connsiteY1125" fmla="*/ 4294823 h 6857999"/>
              <a:gd name="connsiteX1126" fmla="*/ 4780598 w 6188075"/>
              <a:gd name="connsiteY1126" fmla="*/ 4297045 h 6857999"/>
              <a:gd name="connsiteX1127" fmla="*/ 4785678 w 6188075"/>
              <a:gd name="connsiteY1127" fmla="*/ 4299903 h 6857999"/>
              <a:gd name="connsiteX1128" fmla="*/ 4791710 w 6188075"/>
              <a:gd name="connsiteY1128" fmla="*/ 4300855 h 6857999"/>
              <a:gd name="connsiteX1129" fmla="*/ 4797743 w 6188075"/>
              <a:gd name="connsiteY1129" fmla="*/ 4302125 h 6857999"/>
              <a:gd name="connsiteX1130" fmla="*/ 4803775 w 6188075"/>
              <a:gd name="connsiteY1130" fmla="*/ 4303713 h 6857999"/>
              <a:gd name="connsiteX1131" fmla="*/ 4809490 w 6188075"/>
              <a:gd name="connsiteY1131" fmla="*/ 4305618 h 6857999"/>
              <a:gd name="connsiteX1132" fmla="*/ 4815523 w 6188075"/>
              <a:gd name="connsiteY1132" fmla="*/ 4307523 h 6857999"/>
              <a:gd name="connsiteX1133" fmla="*/ 4820920 w 6188075"/>
              <a:gd name="connsiteY1133" fmla="*/ 4309745 h 6857999"/>
              <a:gd name="connsiteX1134" fmla="*/ 4826318 w 6188075"/>
              <a:gd name="connsiteY1134" fmla="*/ 4312285 h 6857999"/>
              <a:gd name="connsiteX1135" fmla="*/ 4831715 w 6188075"/>
              <a:gd name="connsiteY1135" fmla="*/ 4314825 h 6857999"/>
              <a:gd name="connsiteX1136" fmla="*/ 4837113 w 6188075"/>
              <a:gd name="connsiteY1136" fmla="*/ 4317683 h 6857999"/>
              <a:gd name="connsiteX1137" fmla="*/ 4842510 w 6188075"/>
              <a:gd name="connsiteY1137" fmla="*/ 4320540 h 6857999"/>
              <a:gd name="connsiteX1138" fmla="*/ 4852670 w 6188075"/>
              <a:gd name="connsiteY1138" fmla="*/ 4327525 h 6857999"/>
              <a:gd name="connsiteX1139" fmla="*/ 4862513 w 6188075"/>
              <a:gd name="connsiteY1139" fmla="*/ 4334510 h 6857999"/>
              <a:gd name="connsiteX1140" fmla="*/ 4872355 w 6188075"/>
              <a:gd name="connsiteY1140" fmla="*/ 4342130 h 6857999"/>
              <a:gd name="connsiteX1141" fmla="*/ 4874578 w 6188075"/>
              <a:gd name="connsiteY1141" fmla="*/ 4346258 h 6857999"/>
              <a:gd name="connsiteX1142" fmla="*/ 4876483 w 6188075"/>
              <a:gd name="connsiteY1142" fmla="*/ 4350068 h 6857999"/>
              <a:gd name="connsiteX1143" fmla="*/ 4878070 w 6188075"/>
              <a:gd name="connsiteY1143" fmla="*/ 4354513 h 6857999"/>
              <a:gd name="connsiteX1144" fmla="*/ 4879340 w 6188075"/>
              <a:gd name="connsiteY1144" fmla="*/ 4358640 h 6857999"/>
              <a:gd name="connsiteX1145" fmla="*/ 4880293 w 6188075"/>
              <a:gd name="connsiteY1145" fmla="*/ 4362768 h 6857999"/>
              <a:gd name="connsiteX1146" fmla="*/ 4881245 w 6188075"/>
              <a:gd name="connsiteY1146" fmla="*/ 4366578 h 6857999"/>
              <a:gd name="connsiteX1147" fmla="*/ 4881880 w 6188075"/>
              <a:gd name="connsiteY1147" fmla="*/ 4370705 h 6857999"/>
              <a:gd name="connsiteX1148" fmla="*/ 4882198 w 6188075"/>
              <a:gd name="connsiteY1148" fmla="*/ 4374833 h 6857999"/>
              <a:gd name="connsiteX1149" fmla="*/ 4882515 w 6188075"/>
              <a:gd name="connsiteY1149" fmla="*/ 4383088 h 6857999"/>
              <a:gd name="connsiteX1150" fmla="*/ 4882198 w 6188075"/>
              <a:gd name="connsiteY1150" fmla="*/ 4391025 h 6857999"/>
              <a:gd name="connsiteX1151" fmla="*/ 4881245 w 6188075"/>
              <a:gd name="connsiteY1151" fmla="*/ 4398963 h 6857999"/>
              <a:gd name="connsiteX1152" fmla="*/ 4880293 w 6188075"/>
              <a:gd name="connsiteY1152" fmla="*/ 4407218 h 6857999"/>
              <a:gd name="connsiteX1153" fmla="*/ 4878705 w 6188075"/>
              <a:gd name="connsiteY1153" fmla="*/ 4415155 h 6857999"/>
              <a:gd name="connsiteX1154" fmla="*/ 4876800 w 6188075"/>
              <a:gd name="connsiteY1154" fmla="*/ 4423410 h 6857999"/>
              <a:gd name="connsiteX1155" fmla="*/ 4873308 w 6188075"/>
              <a:gd name="connsiteY1155" fmla="*/ 4439603 h 6857999"/>
              <a:gd name="connsiteX1156" fmla="*/ 4871720 w 6188075"/>
              <a:gd name="connsiteY1156" fmla="*/ 4447540 h 6857999"/>
              <a:gd name="connsiteX1157" fmla="*/ 4870450 w 6188075"/>
              <a:gd name="connsiteY1157" fmla="*/ 4455795 h 6857999"/>
              <a:gd name="connsiteX1158" fmla="*/ 4869498 w 6188075"/>
              <a:gd name="connsiteY1158" fmla="*/ 4463733 h 6857999"/>
              <a:gd name="connsiteX1159" fmla="*/ 4869180 w 6188075"/>
              <a:gd name="connsiteY1159" fmla="*/ 4471988 h 6857999"/>
              <a:gd name="connsiteX1160" fmla="*/ 4870133 w 6188075"/>
              <a:gd name="connsiteY1160" fmla="*/ 4480243 h 6857999"/>
              <a:gd name="connsiteX1161" fmla="*/ 4870768 w 6188075"/>
              <a:gd name="connsiteY1161" fmla="*/ 4488815 h 6857999"/>
              <a:gd name="connsiteX1162" fmla="*/ 4870768 w 6188075"/>
              <a:gd name="connsiteY1162" fmla="*/ 4497388 h 6857999"/>
              <a:gd name="connsiteX1163" fmla="*/ 4870450 w 6188075"/>
              <a:gd name="connsiteY1163" fmla="*/ 4505960 h 6857999"/>
              <a:gd name="connsiteX1164" fmla="*/ 4869498 w 6188075"/>
              <a:gd name="connsiteY1164" fmla="*/ 4515168 h 6857999"/>
              <a:gd name="connsiteX1165" fmla="*/ 4868228 w 6188075"/>
              <a:gd name="connsiteY1165" fmla="*/ 4524058 h 6857999"/>
              <a:gd name="connsiteX1166" fmla="*/ 4866640 w 6188075"/>
              <a:gd name="connsiteY1166" fmla="*/ 4532630 h 6857999"/>
              <a:gd name="connsiteX1167" fmla="*/ 4864418 w 6188075"/>
              <a:gd name="connsiteY1167" fmla="*/ 4541838 h 6857999"/>
              <a:gd name="connsiteX1168" fmla="*/ 4861560 w 6188075"/>
              <a:gd name="connsiteY1168" fmla="*/ 4550728 h 6857999"/>
              <a:gd name="connsiteX1169" fmla="*/ 4858703 w 6188075"/>
              <a:gd name="connsiteY1169" fmla="*/ 4559935 h 6857999"/>
              <a:gd name="connsiteX1170" fmla="*/ 4855528 w 6188075"/>
              <a:gd name="connsiteY1170" fmla="*/ 4568508 h 6857999"/>
              <a:gd name="connsiteX1171" fmla="*/ 4852035 w 6188075"/>
              <a:gd name="connsiteY1171" fmla="*/ 4577080 h 6857999"/>
              <a:gd name="connsiteX1172" fmla="*/ 4848225 w 6188075"/>
              <a:gd name="connsiteY1172" fmla="*/ 4585970 h 6857999"/>
              <a:gd name="connsiteX1173" fmla="*/ 4844098 w 6188075"/>
              <a:gd name="connsiteY1173" fmla="*/ 4594543 h 6857999"/>
              <a:gd name="connsiteX1174" fmla="*/ 4839653 w 6188075"/>
              <a:gd name="connsiteY1174" fmla="*/ 4602798 h 6857999"/>
              <a:gd name="connsiteX1175" fmla="*/ 4834255 w 6188075"/>
              <a:gd name="connsiteY1175" fmla="*/ 4610735 h 6857999"/>
              <a:gd name="connsiteX1176" fmla="*/ 4829175 w 6188075"/>
              <a:gd name="connsiteY1176" fmla="*/ 4618990 h 6857999"/>
              <a:gd name="connsiteX1177" fmla="*/ 4824095 w 6188075"/>
              <a:gd name="connsiteY1177" fmla="*/ 4626928 h 6857999"/>
              <a:gd name="connsiteX1178" fmla="*/ 4818380 w 6188075"/>
              <a:gd name="connsiteY1178" fmla="*/ 4634548 h 6857999"/>
              <a:gd name="connsiteX1179" fmla="*/ 4812665 w 6188075"/>
              <a:gd name="connsiteY1179" fmla="*/ 4641850 h 6857999"/>
              <a:gd name="connsiteX1180" fmla="*/ 4806315 w 6188075"/>
              <a:gd name="connsiteY1180" fmla="*/ 4649153 h 6857999"/>
              <a:gd name="connsiteX1181" fmla="*/ 4799965 w 6188075"/>
              <a:gd name="connsiteY1181" fmla="*/ 4655820 h 6857999"/>
              <a:gd name="connsiteX1182" fmla="*/ 4793615 w 6188075"/>
              <a:gd name="connsiteY1182" fmla="*/ 4662170 h 6857999"/>
              <a:gd name="connsiteX1183" fmla="*/ 4786948 w 6188075"/>
              <a:gd name="connsiteY1183" fmla="*/ 4668520 h 6857999"/>
              <a:gd name="connsiteX1184" fmla="*/ 4779645 w 6188075"/>
              <a:gd name="connsiteY1184" fmla="*/ 4674235 h 6857999"/>
              <a:gd name="connsiteX1185" fmla="*/ 4772660 w 6188075"/>
              <a:gd name="connsiteY1185" fmla="*/ 4679633 h 6857999"/>
              <a:gd name="connsiteX1186" fmla="*/ 4765675 w 6188075"/>
              <a:gd name="connsiteY1186" fmla="*/ 4684713 h 6857999"/>
              <a:gd name="connsiteX1187" fmla="*/ 4758055 w 6188075"/>
              <a:gd name="connsiteY1187" fmla="*/ 4689475 h 6857999"/>
              <a:gd name="connsiteX1188" fmla="*/ 4750753 w 6188075"/>
              <a:gd name="connsiteY1188" fmla="*/ 4693603 h 6857999"/>
              <a:gd name="connsiteX1189" fmla="*/ 4743133 w 6188075"/>
              <a:gd name="connsiteY1189" fmla="*/ 4697095 h 6857999"/>
              <a:gd name="connsiteX1190" fmla="*/ 4735513 w 6188075"/>
              <a:gd name="connsiteY1190" fmla="*/ 4700270 h 6857999"/>
              <a:gd name="connsiteX1191" fmla="*/ 4727575 w 6188075"/>
              <a:gd name="connsiteY1191" fmla="*/ 4703128 h 6857999"/>
              <a:gd name="connsiteX1192" fmla="*/ 4725035 w 6188075"/>
              <a:gd name="connsiteY1192" fmla="*/ 4705033 h 6857999"/>
              <a:gd name="connsiteX1193" fmla="*/ 4722178 w 6188075"/>
              <a:gd name="connsiteY1193" fmla="*/ 4706303 h 6857999"/>
              <a:gd name="connsiteX1194" fmla="*/ 4719320 w 6188075"/>
              <a:gd name="connsiteY1194" fmla="*/ 4706620 h 6857999"/>
              <a:gd name="connsiteX1195" fmla="*/ 4716145 w 6188075"/>
              <a:gd name="connsiteY1195" fmla="*/ 4706303 h 6857999"/>
              <a:gd name="connsiteX1196" fmla="*/ 4712018 w 6188075"/>
              <a:gd name="connsiteY1196" fmla="*/ 4709160 h 6857999"/>
              <a:gd name="connsiteX1197" fmla="*/ 4707255 w 6188075"/>
              <a:gd name="connsiteY1197" fmla="*/ 4711700 h 6857999"/>
              <a:gd name="connsiteX1198" fmla="*/ 4702493 w 6188075"/>
              <a:gd name="connsiteY1198" fmla="*/ 4713605 h 6857999"/>
              <a:gd name="connsiteX1199" fmla="*/ 4697413 w 6188075"/>
              <a:gd name="connsiteY1199" fmla="*/ 4715193 h 6857999"/>
              <a:gd name="connsiteX1200" fmla="*/ 4692333 w 6188075"/>
              <a:gd name="connsiteY1200" fmla="*/ 4716463 h 6857999"/>
              <a:gd name="connsiteX1201" fmla="*/ 4687253 w 6188075"/>
              <a:gd name="connsiteY1201" fmla="*/ 4717098 h 6857999"/>
              <a:gd name="connsiteX1202" fmla="*/ 4675823 w 6188075"/>
              <a:gd name="connsiteY1202" fmla="*/ 4718368 h 6857999"/>
              <a:gd name="connsiteX1203" fmla="*/ 4664393 w 6188075"/>
              <a:gd name="connsiteY1203" fmla="*/ 4719638 h 6857999"/>
              <a:gd name="connsiteX1204" fmla="*/ 4658043 w 6188075"/>
              <a:gd name="connsiteY1204" fmla="*/ 4720273 h 6857999"/>
              <a:gd name="connsiteX1205" fmla="*/ 4651375 w 6188075"/>
              <a:gd name="connsiteY1205" fmla="*/ 4721225 h 6857999"/>
              <a:gd name="connsiteX1206" fmla="*/ 4645025 w 6188075"/>
              <a:gd name="connsiteY1206" fmla="*/ 4722495 h 6857999"/>
              <a:gd name="connsiteX1207" fmla="*/ 4638358 w 6188075"/>
              <a:gd name="connsiteY1207" fmla="*/ 4724083 h 6857999"/>
              <a:gd name="connsiteX1208" fmla="*/ 4631690 w 6188075"/>
              <a:gd name="connsiteY1208" fmla="*/ 4726305 h 6857999"/>
              <a:gd name="connsiteX1209" fmla="*/ 4624070 w 6188075"/>
              <a:gd name="connsiteY1209" fmla="*/ 4728845 h 6857999"/>
              <a:gd name="connsiteX1210" fmla="*/ 4640580 w 6188075"/>
              <a:gd name="connsiteY1210" fmla="*/ 4732655 h 6857999"/>
              <a:gd name="connsiteX1211" fmla="*/ 4656773 w 6188075"/>
              <a:gd name="connsiteY1211" fmla="*/ 4736148 h 6857999"/>
              <a:gd name="connsiteX1212" fmla="*/ 4688205 w 6188075"/>
              <a:gd name="connsiteY1212" fmla="*/ 4743133 h 6857999"/>
              <a:gd name="connsiteX1213" fmla="*/ 4718685 w 6188075"/>
              <a:gd name="connsiteY1213" fmla="*/ 4749483 h 6857999"/>
              <a:gd name="connsiteX1214" fmla="*/ 4748213 w 6188075"/>
              <a:gd name="connsiteY1214" fmla="*/ 4755515 h 6857999"/>
              <a:gd name="connsiteX1215" fmla="*/ 4762818 w 6188075"/>
              <a:gd name="connsiteY1215" fmla="*/ 4758690 h 6857999"/>
              <a:gd name="connsiteX1216" fmla="*/ 4777105 w 6188075"/>
              <a:gd name="connsiteY1216" fmla="*/ 4762183 h 6857999"/>
              <a:gd name="connsiteX1217" fmla="*/ 4791393 w 6188075"/>
              <a:gd name="connsiteY1217" fmla="*/ 4765993 h 6857999"/>
              <a:gd name="connsiteX1218" fmla="*/ 4805363 w 6188075"/>
              <a:gd name="connsiteY1218" fmla="*/ 4770120 h 6857999"/>
              <a:gd name="connsiteX1219" fmla="*/ 4819015 w 6188075"/>
              <a:gd name="connsiteY1219" fmla="*/ 4774248 h 6857999"/>
              <a:gd name="connsiteX1220" fmla="*/ 4832668 w 6188075"/>
              <a:gd name="connsiteY1220" fmla="*/ 4778693 h 6857999"/>
              <a:gd name="connsiteX1221" fmla="*/ 4846320 w 6188075"/>
              <a:gd name="connsiteY1221" fmla="*/ 4783773 h 6857999"/>
              <a:gd name="connsiteX1222" fmla="*/ 4859338 w 6188075"/>
              <a:gd name="connsiteY1222" fmla="*/ 4789170 h 6857999"/>
              <a:gd name="connsiteX1223" fmla="*/ 5147945 w 6188075"/>
              <a:gd name="connsiteY1223" fmla="*/ 4861560 h 6857999"/>
              <a:gd name="connsiteX1224" fmla="*/ 5147945 w 6188075"/>
              <a:gd name="connsiteY1224" fmla="*/ 4861243 h 6857999"/>
              <a:gd name="connsiteX1225" fmla="*/ 5158423 w 6188075"/>
              <a:gd name="connsiteY1225" fmla="*/ 4862513 h 6857999"/>
              <a:gd name="connsiteX1226" fmla="*/ 5168900 w 6188075"/>
              <a:gd name="connsiteY1226" fmla="*/ 4863783 h 6857999"/>
              <a:gd name="connsiteX1227" fmla="*/ 5189538 w 6188075"/>
              <a:gd name="connsiteY1227" fmla="*/ 4867275 h 6857999"/>
              <a:gd name="connsiteX1228" fmla="*/ 5210175 w 6188075"/>
              <a:gd name="connsiteY1228" fmla="*/ 4871403 h 6857999"/>
              <a:gd name="connsiteX1229" fmla="*/ 5230178 w 6188075"/>
              <a:gd name="connsiteY1229" fmla="*/ 4876165 h 6857999"/>
              <a:gd name="connsiteX1230" fmla="*/ 5250180 w 6188075"/>
              <a:gd name="connsiteY1230" fmla="*/ 4881245 h 6857999"/>
              <a:gd name="connsiteX1231" fmla="*/ 5270183 w 6188075"/>
              <a:gd name="connsiteY1231" fmla="*/ 4886960 h 6857999"/>
              <a:gd name="connsiteX1232" fmla="*/ 5289868 w 6188075"/>
              <a:gd name="connsiteY1232" fmla="*/ 4893310 h 6857999"/>
              <a:gd name="connsiteX1233" fmla="*/ 5309235 w 6188075"/>
              <a:gd name="connsiteY1233" fmla="*/ 4900295 h 6857999"/>
              <a:gd name="connsiteX1234" fmla="*/ 5328603 w 6188075"/>
              <a:gd name="connsiteY1234" fmla="*/ 4907280 h 6857999"/>
              <a:gd name="connsiteX1235" fmla="*/ 5347970 w 6188075"/>
              <a:gd name="connsiteY1235" fmla="*/ 4914583 h 6857999"/>
              <a:gd name="connsiteX1236" fmla="*/ 5367338 w 6188075"/>
              <a:gd name="connsiteY1236" fmla="*/ 4922520 h 6857999"/>
              <a:gd name="connsiteX1237" fmla="*/ 5386388 w 6188075"/>
              <a:gd name="connsiteY1237" fmla="*/ 4930458 h 6857999"/>
              <a:gd name="connsiteX1238" fmla="*/ 5424805 w 6188075"/>
              <a:gd name="connsiteY1238" fmla="*/ 4946968 h 6857999"/>
              <a:gd name="connsiteX1239" fmla="*/ 5462587 w 6188075"/>
              <a:gd name="connsiteY1239" fmla="*/ 4964113 h 6857999"/>
              <a:gd name="connsiteX1240" fmla="*/ 5466080 w 6188075"/>
              <a:gd name="connsiteY1240" fmla="*/ 4965700 h 6857999"/>
              <a:gd name="connsiteX1241" fmla="*/ 5469573 w 6188075"/>
              <a:gd name="connsiteY1241" fmla="*/ 4967605 h 6857999"/>
              <a:gd name="connsiteX1242" fmla="*/ 5471795 w 6188075"/>
              <a:gd name="connsiteY1242" fmla="*/ 4969510 h 6857999"/>
              <a:gd name="connsiteX1243" fmla="*/ 5473700 w 6188075"/>
              <a:gd name="connsiteY1243" fmla="*/ 4971098 h 6857999"/>
              <a:gd name="connsiteX1244" fmla="*/ 5475287 w 6188075"/>
              <a:gd name="connsiteY1244" fmla="*/ 4973003 h 6857999"/>
              <a:gd name="connsiteX1245" fmla="*/ 5476240 w 6188075"/>
              <a:gd name="connsiteY1245" fmla="*/ 4975543 h 6857999"/>
              <a:gd name="connsiteX1246" fmla="*/ 5476875 w 6188075"/>
              <a:gd name="connsiteY1246" fmla="*/ 4977448 h 6857999"/>
              <a:gd name="connsiteX1247" fmla="*/ 5477193 w 6188075"/>
              <a:gd name="connsiteY1247" fmla="*/ 4979353 h 6857999"/>
              <a:gd name="connsiteX1248" fmla="*/ 5477510 w 6188075"/>
              <a:gd name="connsiteY1248" fmla="*/ 4981258 h 6857999"/>
              <a:gd name="connsiteX1249" fmla="*/ 5477510 w 6188075"/>
              <a:gd name="connsiteY1249" fmla="*/ 4983480 h 6857999"/>
              <a:gd name="connsiteX1250" fmla="*/ 5476875 w 6188075"/>
              <a:gd name="connsiteY1250" fmla="*/ 4987608 h 6857999"/>
              <a:gd name="connsiteX1251" fmla="*/ 5476240 w 6188075"/>
              <a:gd name="connsiteY1251" fmla="*/ 4992370 h 6857999"/>
              <a:gd name="connsiteX1252" fmla="*/ 5475923 w 6188075"/>
              <a:gd name="connsiteY1252" fmla="*/ 4996815 h 6857999"/>
              <a:gd name="connsiteX1253" fmla="*/ 5476240 w 6188075"/>
              <a:gd name="connsiteY1253" fmla="*/ 5017770 h 6857999"/>
              <a:gd name="connsiteX1254" fmla="*/ 5476875 w 6188075"/>
              <a:gd name="connsiteY1254" fmla="*/ 5038408 h 6857999"/>
              <a:gd name="connsiteX1255" fmla="*/ 5478145 w 6188075"/>
              <a:gd name="connsiteY1255" fmla="*/ 5079683 h 6857999"/>
              <a:gd name="connsiteX1256" fmla="*/ 5479733 w 6188075"/>
              <a:gd name="connsiteY1256" fmla="*/ 5098098 h 6857999"/>
              <a:gd name="connsiteX1257" fmla="*/ 5480685 w 6188075"/>
              <a:gd name="connsiteY1257" fmla="*/ 5107623 h 6857999"/>
              <a:gd name="connsiteX1258" fmla="*/ 5481637 w 6188075"/>
              <a:gd name="connsiteY1258" fmla="*/ 5116830 h 6857999"/>
              <a:gd name="connsiteX1259" fmla="*/ 5481955 w 6188075"/>
              <a:gd name="connsiteY1259" fmla="*/ 5126038 h 6857999"/>
              <a:gd name="connsiteX1260" fmla="*/ 5481955 w 6188075"/>
              <a:gd name="connsiteY1260" fmla="*/ 5135245 h 6857999"/>
              <a:gd name="connsiteX1261" fmla="*/ 5481637 w 6188075"/>
              <a:gd name="connsiteY1261" fmla="*/ 5143818 h 6857999"/>
              <a:gd name="connsiteX1262" fmla="*/ 5480367 w 6188075"/>
              <a:gd name="connsiteY1262" fmla="*/ 5152390 h 6857999"/>
              <a:gd name="connsiteX1263" fmla="*/ 5479733 w 6188075"/>
              <a:gd name="connsiteY1263" fmla="*/ 5156835 h 6857999"/>
              <a:gd name="connsiteX1264" fmla="*/ 5478463 w 6188075"/>
              <a:gd name="connsiteY1264" fmla="*/ 5160963 h 6857999"/>
              <a:gd name="connsiteX1265" fmla="*/ 5477193 w 6188075"/>
              <a:gd name="connsiteY1265" fmla="*/ 5165090 h 6857999"/>
              <a:gd name="connsiteX1266" fmla="*/ 5475923 w 6188075"/>
              <a:gd name="connsiteY1266" fmla="*/ 5168900 h 6857999"/>
              <a:gd name="connsiteX1267" fmla="*/ 5474017 w 6188075"/>
              <a:gd name="connsiteY1267" fmla="*/ 5173028 h 6857999"/>
              <a:gd name="connsiteX1268" fmla="*/ 5472113 w 6188075"/>
              <a:gd name="connsiteY1268" fmla="*/ 5176838 h 6857999"/>
              <a:gd name="connsiteX1269" fmla="*/ 5469890 w 6188075"/>
              <a:gd name="connsiteY1269" fmla="*/ 5180330 h 6857999"/>
              <a:gd name="connsiteX1270" fmla="*/ 5467350 w 6188075"/>
              <a:gd name="connsiteY1270" fmla="*/ 5184140 h 6857999"/>
              <a:gd name="connsiteX1271" fmla="*/ 5464175 w 6188075"/>
              <a:gd name="connsiteY1271" fmla="*/ 5187633 h 6857999"/>
              <a:gd name="connsiteX1272" fmla="*/ 5461000 w 6188075"/>
              <a:gd name="connsiteY1272" fmla="*/ 5191125 h 6857999"/>
              <a:gd name="connsiteX1273" fmla="*/ 5457507 w 6188075"/>
              <a:gd name="connsiteY1273" fmla="*/ 5194300 h 6857999"/>
              <a:gd name="connsiteX1274" fmla="*/ 5453697 w 6188075"/>
              <a:gd name="connsiteY1274" fmla="*/ 5197475 h 6857999"/>
              <a:gd name="connsiteX1275" fmla="*/ 5449570 w 6188075"/>
              <a:gd name="connsiteY1275" fmla="*/ 5200650 h 6857999"/>
              <a:gd name="connsiteX1276" fmla="*/ 5444807 w 6188075"/>
              <a:gd name="connsiteY1276" fmla="*/ 5203508 h 6857999"/>
              <a:gd name="connsiteX1277" fmla="*/ 5439410 w 6188075"/>
              <a:gd name="connsiteY1277" fmla="*/ 5206365 h 6857999"/>
              <a:gd name="connsiteX1278" fmla="*/ 5434330 w 6188075"/>
              <a:gd name="connsiteY1278" fmla="*/ 5209223 h 6857999"/>
              <a:gd name="connsiteX1279" fmla="*/ 5434330 w 6188075"/>
              <a:gd name="connsiteY1279" fmla="*/ 5211763 h 6857999"/>
              <a:gd name="connsiteX1280" fmla="*/ 5434965 w 6188075"/>
              <a:gd name="connsiteY1280" fmla="*/ 5214620 h 6857999"/>
              <a:gd name="connsiteX1281" fmla="*/ 5435600 w 6188075"/>
              <a:gd name="connsiteY1281" fmla="*/ 5217160 h 6857999"/>
              <a:gd name="connsiteX1282" fmla="*/ 5436553 w 6188075"/>
              <a:gd name="connsiteY1282" fmla="*/ 5220018 h 6857999"/>
              <a:gd name="connsiteX1283" fmla="*/ 5438775 w 6188075"/>
              <a:gd name="connsiteY1283" fmla="*/ 5225098 h 6857999"/>
              <a:gd name="connsiteX1284" fmla="*/ 5441633 w 6188075"/>
              <a:gd name="connsiteY1284" fmla="*/ 5230178 h 6857999"/>
              <a:gd name="connsiteX1285" fmla="*/ 5444807 w 6188075"/>
              <a:gd name="connsiteY1285" fmla="*/ 5235575 h 6857999"/>
              <a:gd name="connsiteX1286" fmla="*/ 5447983 w 6188075"/>
              <a:gd name="connsiteY1286" fmla="*/ 5240338 h 6857999"/>
              <a:gd name="connsiteX1287" fmla="*/ 5451157 w 6188075"/>
              <a:gd name="connsiteY1287" fmla="*/ 5245418 h 6857999"/>
              <a:gd name="connsiteX1288" fmla="*/ 5454015 w 6188075"/>
              <a:gd name="connsiteY1288" fmla="*/ 5250498 h 6857999"/>
              <a:gd name="connsiteX1289" fmla="*/ 5456555 w 6188075"/>
              <a:gd name="connsiteY1289" fmla="*/ 5255578 h 6857999"/>
              <a:gd name="connsiteX1290" fmla="*/ 5458777 w 6188075"/>
              <a:gd name="connsiteY1290" fmla="*/ 5260975 h 6857999"/>
              <a:gd name="connsiteX1291" fmla="*/ 5459413 w 6188075"/>
              <a:gd name="connsiteY1291" fmla="*/ 5263833 h 6857999"/>
              <a:gd name="connsiteX1292" fmla="*/ 5460047 w 6188075"/>
              <a:gd name="connsiteY1292" fmla="*/ 5266373 h 6857999"/>
              <a:gd name="connsiteX1293" fmla="*/ 5460365 w 6188075"/>
              <a:gd name="connsiteY1293" fmla="*/ 5269230 h 6857999"/>
              <a:gd name="connsiteX1294" fmla="*/ 5460683 w 6188075"/>
              <a:gd name="connsiteY1294" fmla="*/ 5271770 h 6857999"/>
              <a:gd name="connsiteX1295" fmla="*/ 5460365 w 6188075"/>
              <a:gd name="connsiteY1295" fmla="*/ 5274628 h 6857999"/>
              <a:gd name="connsiteX1296" fmla="*/ 5460047 w 6188075"/>
              <a:gd name="connsiteY1296" fmla="*/ 5277485 h 6857999"/>
              <a:gd name="connsiteX1297" fmla="*/ 5459413 w 6188075"/>
              <a:gd name="connsiteY1297" fmla="*/ 5280343 h 6857999"/>
              <a:gd name="connsiteX1298" fmla="*/ 5458460 w 6188075"/>
              <a:gd name="connsiteY1298" fmla="*/ 5283518 h 6857999"/>
              <a:gd name="connsiteX1299" fmla="*/ 5457190 w 6188075"/>
              <a:gd name="connsiteY1299" fmla="*/ 5286693 h 6857999"/>
              <a:gd name="connsiteX1300" fmla="*/ 5455285 w 6188075"/>
              <a:gd name="connsiteY1300" fmla="*/ 5289868 h 6857999"/>
              <a:gd name="connsiteX1301" fmla="*/ 5453380 w 6188075"/>
              <a:gd name="connsiteY1301" fmla="*/ 5293043 h 6857999"/>
              <a:gd name="connsiteX1302" fmla="*/ 5450840 w 6188075"/>
              <a:gd name="connsiteY1302" fmla="*/ 5296218 h 6857999"/>
              <a:gd name="connsiteX1303" fmla="*/ 5454015 w 6188075"/>
              <a:gd name="connsiteY1303" fmla="*/ 5300663 h 6857999"/>
              <a:gd name="connsiteX1304" fmla="*/ 5457190 w 6188075"/>
              <a:gd name="connsiteY1304" fmla="*/ 5305425 h 6857999"/>
              <a:gd name="connsiteX1305" fmla="*/ 5458777 w 6188075"/>
              <a:gd name="connsiteY1305" fmla="*/ 5307648 h 6857999"/>
              <a:gd name="connsiteX1306" fmla="*/ 5460683 w 6188075"/>
              <a:gd name="connsiteY1306" fmla="*/ 5309553 h 6857999"/>
              <a:gd name="connsiteX1307" fmla="*/ 5462587 w 6188075"/>
              <a:gd name="connsiteY1307" fmla="*/ 5311140 h 6857999"/>
              <a:gd name="connsiteX1308" fmla="*/ 5464493 w 6188075"/>
              <a:gd name="connsiteY1308" fmla="*/ 5312093 h 6857999"/>
              <a:gd name="connsiteX1309" fmla="*/ 5485765 w 6188075"/>
              <a:gd name="connsiteY1309" fmla="*/ 5320983 h 6857999"/>
              <a:gd name="connsiteX1310" fmla="*/ 5504180 w 6188075"/>
              <a:gd name="connsiteY1310" fmla="*/ 5328920 h 6857999"/>
              <a:gd name="connsiteX1311" fmla="*/ 5520373 w 6188075"/>
              <a:gd name="connsiteY1311" fmla="*/ 5335905 h 6857999"/>
              <a:gd name="connsiteX1312" fmla="*/ 5533707 w 6188075"/>
              <a:gd name="connsiteY1312" fmla="*/ 5342890 h 6857999"/>
              <a:gd name="connsiteX1313" fmla="*/ 5539740 w 6188075"/>
              <a:gd name="connsiteY1313" fmla="*/ 5346065 h 6857999"/>
              <a:gd name="connsiteX1314" fmla="*/ 5545137 w 6188075"/>
              <a:gd name="connsiteY1314" fmla="*/ 5349240 h 6857999"/>
              <a:gd name="connsiteX1315" fmla="*/ 5550535 w 6188075"/>
              <a:gd name="connsiteY1315" fmla="*/ 5352415 h 6857999"/>
              <a:gd name="connsiteX1316" fmla="*/ 5554980 w 6188075"/>
              <a:gd name="connsiteY1316" fmla="*/ 5355908 h 6857999"/>
              <a:gd name="connsiteX1317" fmla="*/ 5559107 w 6188075"/>
              <a:gd name="connsiteY1317" fmla="*/ 5359400 h 6857999"/>
              <a:gd name="connsiteX1318" fmla="*/ 5562600 w 6188075"/>
              <a:gd name="connsiteY1318" fmla="*/ 5362893 h 6857999"/>
              <a:gd name="connsiteX1319" fmla="*/ 5565775 w 6188075"/>
              <a:gd name="connsiteY1319" fmla="*/ 5367020 h 6857999"/>
              <a:gd name="connsiteX1320" fmla="*/ 5568633 w 6188075"/>
              <a:gd name="connsiteY1320" fmla="*/ 5370830 h 6857999"/>
              <a:gd name="connsiteX1321" fmla="*/ 5571173 w 6188075"/>
              <a:gd name="connsiteY1321" fmla="*/ 5374958 h 6857999"/>
              <a:gd name="connsiteX1322" fmla="*/ 5573713 w 6188075"/>
              <a:gd name="connsiteY1322" fmla="*/ 5379085 h 6857999"/>
              <a:gd name="connsiteX1323" fmla="*/ 5575617 w 6188075"/>
              <a:gd name="connsiteY1323" fmla="*/ 5383848 h 6857999"/>
              <a:gd name="connsiteX1324" fmla="*/ 5576887 w 6188075"/>
              <a:gd name="connsiteY1324" fmla="*/ 5388610 h 6857999"/>
              <a:gd name="connsiteX1325" fmla="*/ 5578157 w 6188075"/>
              <a:gd name="connsiteY1325" fmla="*/ 5394325 h 6857999"/>
              <a:gd name="connsiteX1326" fmla="*/ 5579110 w 6188075"/>
              <a:gd name="connsiteY1326" fmla="*/ 5400040 h 6857999"/>
              <a:gd name="connsiteX1327" fmla="*/ 5580063 w 6188075"/>
              <a:gd name="connsiteY1327" fmla="*/ 5406073 h 6857999"/>
              <a:gd name="connsiteX1328" fmla="*/ 5580380 w 6188075"/>
              <a:gd name="connsiteY1328" fmla="*/ 5412423 h 6857999"/>
              <a:gd name="connsiteX1329" fmla="*/ 5580697 w 6188075"/>
              <a:gd name="connsiteY1329" fmla="*/ 5419725 h 6857999"/>
              <a:gd name="connsiteX1330" fmla="*/ 5581015 w 6188075"/>
              <a:gd name="connsiteY1330" fmla="*/ 5427028 h 6857999"/>
              <a:gd name="connsiteX1331" fmla="*/ 5580697 w 6188075"/>
              <a:gd name="connsiteY1331" fmla="*/ 5443855 h 6857999"/>
              <a:gd name="connsiteX1332" fmla="*/ 5580063 w 6188075"/>
              <a:gd name="connsiteY1332" fmla="*/ 5462905 h 6857999"/>
              <a:gd name="connsiteX1333" fmla="*/ 5579427 w 6188075"/>
              <a:gd name="connsiteY1333" fmla="*/ 5484495 h 6857999"/>
              <a:gd name="connsiteX1334" fmla="*/ 5580380 w 6188075"/>
              <a:gd name="connsiteY1334" fmla="*/ 5501323 h 6857999"/>
              <a:gd name="connsiteX1335" fmla="*/ 5580697 w 6188075"/>
              <a:gd name="connsiteY1335" fmla="*/ 5509578 h 6857999"/>
              <a:gd name="connsiteX1336" fmla="*/ 5580697 w 6188075"/>
              <a:gd name="connsiteY1336" fmla="*/ 5517833 h 6857999"/>
              <a:gd name="connsiteX1337" fmla="*/ 5580697 w 6188075"/>
              <a:gd name="connsiteY1337" fmla="*/ 5526405 h 6857999"/>
              <a:gd name="connsiteX1338" fmla="*/ 5580063 w 6188075"/>
              <a:gd name="connsiteY1338" fmla="*/ 5534343 h 6857999"/>
              <a:gd name="connsiteX1339" fmla="*/ 5579427 w 6188075"/>
              <a:gd name="connsiteY1339" fmla="*/ 5542280 h 6857999"/>
              <a:gd name="connsiteX1340" fmla="*/ 5578157 w 6188075"/>
              <a:gd name="connsiteY1340" fmla="*/ 5550218 h 6857999"/>
              <a:gd name="connsiteX1341" fmla="*/ 5576253 w 6188075"/>
              <a:gd name="connsiteY1341" fmla="*/ 5557838 h 6857999"/>
              <a:gd name="connsiteX1342" fmla="*/ 5574030 w 6188075"/>
              <a:gd name="connsiteY1342" fmla="*/ 5565458 h 6857999"/>
              <a:gd name="connsiteX1343" fmla="*/ 5570537 w 6188075"/>
              <a:gd name="connsiteY1343" fmla="*/ 5573078 h 6857999"/>
              <a:gd name="connsiteX1344" fmla="*/ 5567045 w 6188075"/>
              <a:gd name="connsiteY1344" fmla="*/ 5580380 h 6857999"/>
              <a:gd name="connsiteX1345" fmla="*/ 5562917 w 6188075"/>
              <a:gd name="connsiteY1345" fmla="*/ 5587365 h 6857999"/>
              <a:gd name="connsiteX1346" fmla="*/ 5560377 w 6188075"/>
              <a:gd name="connsiteY1346" fmla="*/ 5590858 h 6857999"/>
              <a:gd name="connsiteX1347" fmla="*/ 5557837 w 6188075"/>
              <a:gd name="connsiteY1347" fmla="*/ 5594033 h 6857999"/>
              <a:gd name="connsiteX1348" fmla="*/ 5554980 w 6188075"/>
              <a:gd name="connsiteY1348" fmla="*/ 5597525 h 6857999"/>
              <a:gd name="connsiteX1349" fmla="*/ 5551805 w 6188075"/>
              <a:gd name="connsiteY1349" fmla="*/ 5601018 h 6857999"/>
              <a:gd name="connsiteX1350" fmla="*/ 5548630 w 6188075"/>
              <a:gd name="connsiteY1350" fmla="*/ 5604193 h 6857999"/>
              <a:gd name="connsiteX1351" fmla="*/ 5544820 w 6188075"/>
              <a:gd name="connsiteY1351" fmla="*/ 5607368 h 6857999"/>
              <a:gd name="connsiteX1352" fmla="*/ 5542280 w 6188075"/>
              <a:gd name="connsiteY1352" fmla="*/ 5609590 h 6857999"/>
              <a:gd name="connsiteX1353" fmla="*/ 5540693 w 6188075"/>
              <a:gd name="connsiteY1353" fmla="*/ 5612130 h 6857999"/>
              <a:gd name="connsiteX1354" fmla="*/ 5539105 w 6188075"/>
              <a:gd name="connsiteY1354" fmla="*/ 5614353 h 6857999"/>
              <a:gd name="connsiteX1355" fmla="*/ 5538470 w 6188075"/>
              <a:gd name="connsiteY1355" fmla="*/ 5616575 h 6857999"/>
              <a:gd name="connsiteX1356" fmla="*/ 5537835 w 6188075"/>
              <a:gd name="connsiteY1356" fmla="*/ 5618798 h 6857999"/>
              <a:gd name="connsiteX1357" fmla="*/ 5537835 w 6188075"/>
              <a:gd name="connsiteY1357" fmla="*/ 5621338 h 6857999"/>
              <a:gd name="connsiteX1358" fmla="*/ 5537835 w 6188075"/>
              <a:gd name="connsiteY1358" fmla="*/ 5623560 h 6857999"/>
              <a:gd name="connsiteX1359" fmla="*/ 5538470 w 6188075"/>
              <a:gd name="connsiteY1359" fmla="*/ 5626418 h 6857999"/>
              <a:gd name="connsiteX1360" fmla="*/ 5539105 w 6188075"/>
              <a:gd name="connsiteY1360" fmla="*/ 5628640 h 6857999"/>
              <a:gd name="connsiteX1361" fmla="*/ 5540057 w 6188075"/>
              <a:gd name="connsiteY1361" fmla="*/ 5630863 h 6857999"/>
              <a:gd name="connsiteX1362" fmla="*/ 5542597 w 6188075"/>
              <a:gd name="connsiteY1362" fmla="*/ 5635625 h 6857999"/>
              <a:gd name="connsiteX1363" fmla="*/ 5545455 w 6188075"/>
              <a:gd name="connsiteY1363" fmla="*/ 5640388 h 6857999"/>
              <a:gd name="connsiteX1364" fmla="*/ 5548630 w 6188075"/>
              <a:gd name="connsiteY1364" fmla="*/ 5644833 h 6857999"/>
              <a:gd name="connsiteX1365" fmla="*/ 5552757 w 6188075"/>
              <a:gd name="connsiteY1365" fmla="*/ 5647373 h 6857999"/>
              <a:gd name="connsiteX1366" fmla="*/ 5555933 w 6188075"/>
              <a:gd name="connsiteY1366" fmla="*/ 5650230 h 6857999"/>
              <a:gd name="connsiteX1367" fmla="*/ 5558473 w 6188075"/>
              <a:gd name="connsiteY1367" fmla="*/ 5652770 h 6857999"/>
              <a:gd name="connsiteX1368" fmla="*/ 5560377 w 6188075"/>
              <a:gd name="connsiteY1368" fmla="*/ 5655628 h 6857999"/>
              <a:gd name="connsiteX1369" fmla="*/ 5561647 w 6188075"/>
              <a:gd name="connsiteY1369" fmla="*/ 5658168 h 6857999"/>
              <a:gd name="connsiteX1370" fmla="*/ 5562283 w 6188075"/>
              <a:gd name="connsiteY1370" fmla="*/ 5661025 h 6857999"/>
              <a:gd name="connsiteX1371" fmla="*/ 5562283 w 6188075"/>
              <a:gd name="connsiteY1371" fmla="*/ 5663565 h 6857999"/>
              <a:gd name="connsiteX1372" fmla="*/ 5561965 w 6188075"/>
              <a:gd name="connsiteY1372" fmla="*/ 5666105 h 6857999"/>
              <a:gd name="connsiteX1373" fmla="*/ 5561013 w 6188075"/>
              <a:gd name="connsiteY1373" fmla="*/ 5668645 h 6857999"/>
              <a:gd name="connsiteX1374" fmla="*/ 5559743 w 6188075"/>
              <a:gd name="connsiteY1374" fmla="*/ 5671185 h 6857999"/>
              <a:gd name="connsiteX1375" fmla="*/ 5558155 w 6188075"/>
              <a:gd name="connsiteY1375" fmla="*/ 5673408 h 6857999"/>
              <a:gd name="connsiteX1376" fmla="*/ 5556250 w 6188075"/>
              <a:gd name="connsiteY1376" fmla="*/ 5675630 h 6857999"/>
              <a:gd name="connsiteX1377" fmla="*/ 5554345 w 6188075"/>
              <a:gd name="connsiteY1377" fmla="*/ 5677853 h 6857999"/>
              <a:gd name="connsiteX1378" fmla="*/ 5552123 w 6188075"/>
              <a:gd name="connsiteY1378" fmla="*/ 5679758 h 6857999"/>
              <a:gd name="connsiteX1379" fmla="*/ 5549583 w 6188075"/>
              <a:gd name="connsiteY1379" fmla="*/ 5681345 h 6857999"/>
              <a:gd name="connsiteX1380" fmla="*/ 5547043 w 6188075"/>
              <a:gd name="connsiteY1380" fmla="*/ 5682615 h 6857999"/>
              <a:gd name="connsiteX1381" fmla="*/ 5536883 w 6188075"/>
              <a:gd name="connsiteY1381" fmla="*/ 5688330 h 6857999"/>
              <a:gd name="connsiteX1382" fmla="*/ 5527040 w 6188075"/>
              <a:gd name="connsiteY1382" fmla="*/ 5694045 h 6857999"/>
              <a:gd name="connsiteX1383" fmla="*/ 5507037 w 6188075"/>
              <a:gd name="connsiteY1383" fmla="*/ 5706745 h 6857999"/>
              <a:gd name="connsiteX1384" fmla="*/ 5497195 w 6188075"/>
              <a:gd name="connsiteY1384" fmla="*/ 5712778 h 6857999"/>
              <a:gd name="connsiteX1385" fmla="*/ 5486717 w 6188075"/>
              <a:gd name="connsiteY1385" fmla="*/ 5718810 h 6857999"/>
              <a:gd name="connsiteX1386" fmla="*/ 5476875 w 6188075"/>
              <a:gd name="connsiteY1386" fmla="*/ 5724525 h 6857999"/>
              <a:gd name="connsiteX1387" fmla="*/ 5466397 w 6188075"/>
              <a:gd name="connsiteY1387" fmla="*/ 5729923 h 6857999"/>
              <a:gd name="connsiteX1388" fmla="*/ 5455920 w 6188075"/>
              <a:gd name="connsiteY1388" fmla="*/ 5734685 h 6857999"/>
              <a:gd name="connsiteX1389" fmla="*/ 5450840 w 6188075"/>
              <a:gd name="connsiteY1389" fmla="*/ 5736908 h 6857999"/>
              <a:gd name="connsiteX1390" fmla="*/ 5445443 w 6188075"/>
              <a:gd name="connsiteY1390" fmla="*/ 5738813 h 6857999"/>
              <a:gd name="connsiteX1391" fmla="*/ 5439727 w 6188075"/>
              <a:gd name="connsiteY1391" fmla="*/ 5740400 h 6857999"/>
              <a:gd name="connsiteX1392" fmla="*/ 5434330 w 6188075"/>
              <a:gd name="connsiteY1392" fmla="*/ 5741988 h 6857999"/>
              <a:gd name="connsiteX1393" fmla="*/ 5428615 w 6188075"/>
              <a:gd name="connsiteY1393" fmla="*/ 5743258 h 6857999"/>
              <a:gd name="connsiteX1394" fmla="*/ 5423217 w 6188075"/>
              <a:gd name="connsiteY1394" fmla="*/ 5744528 h 6857999"/>
              <a:gd name="connsiteX1395" fmla="*/ 5417503 w 6188075"/>
              <a:gd name="connsiteY1395" fmla="*/ 5745163 h 6857999"/>
              <a:gd name="connsiteX1396" fmla="*/ 5411153 w 6188075"/>
              <a:gd name="connsiteY1396" fmla="*/ 5745798 h 6857999"/>
              <a:gd name="connsiteX1397" fmla="*/ 5405437 w 6188075"/>
              <a:gd name="connsiteY1397" fmla="*/ 5746115 h 6857999"/>
              <a:gd name="connsiteX1398" fmla="*/ 5399405 w 6188075"/>
              <a:gd name="connsiteY1398" fmla="*/ 5746115 h 6857999"/>
              <a:gd name="connsiteX1399" fmla="*/ 5393373 w 6188075"/>
              <a:gd name="connsiteY1399" fmla="*/ 5745798 h 6857999"/>
              <a:gd name="connsiteX1400" fmla="*/ 5386705 w 6188075"/>
              <a:gd name="connsiteY1400" fmla="*/ 5745163 h 6857999"/>
              <a:gd name="connsiteX1401" fmla="*/ 5380355 w 6188075"/>
              <a:gd name="connsiteY1401" fmla="*/ 5744210 h 6857999"/>
              <a:gd name="connsiteX1402" fmla="*/ 5374005 w 6188075"/>
              <a:gd name="connsiteY1402" fmla="*/ 5742623 h 6857999"/>
              <a:gd name="connsiteX1403" fmla="*/ 5218430 w 6188075"/>
              <a:gd name="connsiteY1403" fmla="*/ 5743575 h 6857999"/>
              <a:gd name="connsiteX1404" fmla="*/ 5150803 w 6188075"/>
              <a:gd name="connsiteY1404" fmla="*/ 5746750 h 6857999"/>
              <a:gd name="connsiteX1405" fmla="*/ 5145088 w 6188075"/>
              <a:gd name="connsiteY1405" fmla="*/ 5748973 h 6857999"/>
              <a:gd name="connsiteX1406" fmla="*/ 5139055 w 6188075"/>
              <a:gd name="connsiteY1406" fmla="*/ 5750560 h 6857999"/>
              <a:gd name="connsiteX1407" fmla="*/ 5127308 w 6188075"/>
              <a:gd name="connsiteY1407" fmla="*/ 5753418 h 6857999"/>
              <a:gd name="connsiteX1408" fmla="*/ 5115243 w 6188075"/>
              <a:gd name="connsiteY1408" fmla="*/ 5755958 h 6857999"/>
              <a:gd name="connsiteX1409" fmla="*/ 5103495 w 6188075"/>
              <a:gd name="connsiteY1409" fmla="*/ 5757545 h 6857999"/>
              <a:gd name="connsiteX1410" fmla="*/ 5091113 w 6188075"/>
              <a:gd name="connsiteY1410" fmla="*/ 5758498 h 6857999"/>
              <a:gd name="connsiteX1411" fmla="*/ 5079365 w 6188075"/>
              <a:gd name="connsiteY1411" fmla="*/ 5759133 h 6857999"/>
              <a:gd name="connsiteX1412" fmla="*/ 5067300 w 6188075"/>
              <a:gd name="connsiteY1412" fmla="*/ 5759450 h 6857999"/>
              <a:gd name="connsiteX1413" fmla="*/ 5055235 w 6188075"/>
              <a:gd name="connsiteY1413" fmla="*/ 5759133 h 6857999"/>
              <a:gd name="connsiteX1414" fmla="*/ 5031105 w 6188075"/>
              <a:gd name="connsiteY1414" fmla="*/ 5758180 h 6857999"/>
              <a:gd name="connsiteX1415" fmla="*/ 5006975 w 6188075"/>
              <a:gd name="connsiteY1415" fmla="*/ 5757228 h 6857999"/>
              <a:gd name="connsiteX1416" fmla="*/ 4994593 w 6188075"/>
              <a:gd name="connsiteY1416" fmla="*/ 5756593 h 6857999"/>
              <a:gd name="connsiteX1417" fmla="*/ 4982845 w 6188075"/>
              <a:gd name="connsiteY1417" fmla="*/ 5756275 h 6857999"/>
              <a:gd name="connsiteX1418" fmla="*/ 4970780 w 6188075"/>
              <a:gd name="connsiteY1418" fmla="*/ 5756275 h 6857999"/>
              <a:gd name="connsiteX1419" fmla="*/ 4958715 w 6188075"/>
              <a:gd name="connsiteY1419" fmla="*/ 5756593 h 6857999"/>
              <a:gd name="connsiteX1420" fmla="*/ 4937760 w 6188075"/>
              <a:gd name="connsiteY1420" fmla="*/ 5758498 h 6857999"/>
              <a:gd name="connsiteX1421" fmla="*/ 4917440 w 6188075"/>
              <a:gd name="connsiteY1421" fmla="*/ 5760403 h 6857999"/>
              <a:gd name="connsiteX1422" fmla="*/ 4919345 w 6188075"/>
              <a:gd name="connsiteY1422" fmla="*/ 5764530 h 6857999"/>
              <a:gd name="connsiteX1423" fmla="*/ 4921250 w 6188075"/>
              <a:gd name="connsiteY1423" fmla="*/ 5768023 h 6857999"/>
              <a:gd name="connsiteX1424" fmla="*/ 4923473 w 6188075"/>
              <a:gd name="connsiteY1424" fmla="*/ 5771515 h 6857999"/>
              <a:gd name="connsiteX1425" fmla="*/ 4926013 w 6188075"/>
              <a:gd name="connsiteY1425" fmla="*/ 5774373 h 6857999"/>
              <a:gd name="connsiteX1426" fmla="*/ 4928235 w 6188075"/>
              <a:gd name="connsiteY1426" fmla="*/ 5777230 h 6857999"/>
              <a:gd name="connsiteX1427" fmla="*/ 4931093 w 6188075"/>
              <a:gd name="connsiteY1427" fmla="*/ 5779770 h 6857999"/>
              <a:gd name="connsiteX1428" fmla="*/ 4933633 w 6188075"/>
              <a:gd name="connsiteY1428" fmla="*/ 5782628 h 6857999"/>
              <a:gd name="connsiteX1429" fmla="*/ 4936173 w 6188075"/>
              <a:gd name="connsiteY1429" fmla="*/ 5784533 h 6857999"/>
              <a:gd name="connsiteX1430" fmla="*/ 4939030 w 6188075"/>
              <a:gd name="connsiteY1430" fmla="*/ 5786438 h 6857999"/>
              <a:gd name="connsiteX1431" fmla="*/ 4942205 w 6188075"/>
              <a:gd name="connsiteY1431" fmla="*/ 5788343 h 6857999"/>
              <a:gd name="connsiteX1432" fmla="*/ 4948555 w 6188075"/>
              <a:gd name="connsiteY1432" fmla="*/ 5791200 h 6857999"/>
              <a:gd name="connsiteX1433" fmla="*/ 4954905 w 6188075"/>
              <a:gd name="connsiteY1433" fmla="*/ 5793423 h 6857999"/>
              <a:gd name="connsiteX1434" fmla="*/ 4961255 w 6188075"/>
              <a:gd name="connsiteY1434" fmla="*/ 5795010 h 6857999"/>
              <a:gd name="connsiteX1435" fmla="*/ 4967923 w 6188075"/>
              <a:gd name="connsiteY1435" fmla="*/ 5796280 h 6857999"/>
              <a:gd name="connsiteX1436" fmla="*/ 4975225 w 6188075"/>
              <a:gd name="connsiteY1436" fmla="*/ 5797233 h 6857999"/>
              <a:gd name="connsiteX1437" fmla="*/ 4989195 w 6188075"/>
              <a:gd name="connsiteY1437" fmla="*/ 5798820 h 6857999"/>
              <a:gd name="connsiteX1438" fmla="*/ 5003483 w 6188075"/>
              <a:gd name="connsiteY1438" fmla="*/ 5800090 h 6857999"/>
              <a:gd name="connsiteX1439" fmla="*/ 5010150 w 6188075"/>
              <a:gd name="connsiteY1439" fmla="*/ 5800725 h 6857999"/>
              <a:gd name="connsiteX1440" fmla="*/ 5017135 w 6188075"/>
              <a:gd name="connsiteY1440" fmla="*/ 5801995 h 6857999"/>
              <a:gd name="connsiteX1441" fmla="*/ 5025073 w 6188075"/>
              <a:gd name="connsiteY1441" fmla="*/ 5802313 h 6857999"/>
              <a:gd name="connsiteX1442" fmla="*/ 5032693 w 6188075"/>
              <a:gd name="connsiteY1442" fmla="*/ 5803265 h 6857999"/>
              <a:gd name="connsiteX1443" fmla="*/ 5039995 w 6188075"/>
              <a:gd name="connsiteY1443" fmla="*/ 5804853 h 6857999"/>
              <a:gd name="connsiteX1444" fmla="*/ 5046980 w 6188075"/>
              <a:gd name="connsiteY1444" fmla="*/ 5807075 h 6857999"/>
              <a:gd name="connsiteX1445" fmla="*/ 5054283 w 6188075"/>
              <a:gd name="connsiteY1445" fmla="*/ 5809615 h 6857999"/>
              <a:gd name="connsiteX1446" fmla="*/ 5061268 w 6188075"/>
              <a:gd name="connsiteY1446" fmla="*/ 5812473 h 6857999"/>
              <a:gd name="connsiteX1447" fmla="*/ 5067935 w 6188075"/>
              <a:gd name="connsiteY1447" fmla="*/ 5815648 h 6857999"/>
              <a:gd name="connsiteX1448" fmla="*/ 5074920 w 6188075"/>
              <a:gd name="connsiteY1448" fmla="*/ 5819140 h 6857999"/>
              <a:gd name="connsiteX1449" fmla="*/ 5088255 w 6188075"/>
              <a:gd name="connsiteY1449" fmla="*/ 5826125 h 6857999"/>
              <a:gd name="connsiteX1450" fmla="*/ 5101908 w 6188075"/>
              <a:gd name="connsiteY1450" fmla="*/ 5833110 h 6857999"/>
              <a:gd name="connsiteX1451" fmla="*/ 5108893 w 6188075"/>
              <a:gd name="connsiteY1451" fmla="*/ 5835968 h 6857999"/>
              <a:gd name="connsiteX1452" fmla="*/ 5115560 w 6188075"/>
              <a:gd name="connsiteY1452" fmla="*/ 5838825 h 6857999"/>
              <a:gd name="connsiteX1453" fmla="*/ 5122545 w 6188075"/>
              <a:gd name="connsiteY1453" fmla="*/ 5841365 h 6857999"/>
              <a:gd name="connsiteX1454" fmla="*/ 5130165 w 6188075"/>
              <a:gd name="connsiteY1454" fmla="*/ 5843270 h 6857999"/>
              <a:gd name="connsiteX1455" fmla="*/ 5132705 w 6188075"/>
              <a:gd name="connsiteY1455" fmla="*/ 5843905 h 6857999"/>
              <a:gd name="connsiteX1456" fmla="*/ 5134928 w 6188075"/>
              <a:gd name="connsiteY1456" fmla="*/ 5844858 h 6857999"/>
              <a:gd name="connsiteX1457" fmla="*/ 5137150 w 6188075"/>
              <a:gd name="connsiteY1457" fmla="*/ 5846128 h 6857999"/>
              <a:gd name="connsiteX1458" fmla="*/ 5139373 w 6188075"/>
              <a:gd name="connsiteY1458" fmla="*/ 5847715 h 6857999"/>
              <a:gd name="connsiteX1459" fmla="*/ 5141595 w 6188075"/>
              <a:gd name="connsiteY1459" fmla="*/ 5849303 h 6857999"/>
              <a:gd name="connsiteX1460" fmla="*/ 5143500 w 6188075"/>
              <a:gd name="connsiteY1460" fmla="*/ 5851208 h 6857999"/>
              <a:gd name="connsiteX1461" fmla="*/ 5146993 w 6188075"/>
              <a:gd name="connsiteY1461" fmla="*/ 5855335 h 6857999"/>
              <a:gd name="connsiteX1462" fmla="*/ 5149215 w 6188075"/>
              <a:gd name="connsiteY1462" fmla="*/ 5858828 h 6857999"/>
              <a:gd name="connsiteX1463" fmla="*/ 5151120 w 6188075"/>
              <a:gd name="connsiteY1463" fmla="*/ 5862955 h 6857999"/>
              <a:gd name="connsiteX1464" fmla="*/ 5153025 w 6188075"/>
              <a:gd name="connsiteY1464" fmla="*/ 5867718 h 6857999"/>
              <a:gd name="connsiteX1465" fmla="*/ 5154295 w 6188075"/>
              <a:gd name="connsiteY1465" fmla="*/ 5873433 h 6857999"/>
              <a:gd name="connsiteX1466" fmla="*/ 5155248 w 6188075"/>
              <a:gd name="connsiteY1466" fmla="*/ 5879465 h 6857999"/>
              <a:gd name="connsiteX1467" fmla="*/ 5156200 w 6188075"/>
              <a:gd name="connsiteY1467" fmla="*/ 5886450 h 6857999"/>
              <a:gd name="connsiteX1468" fmla="*/ 5156835 w 6188075"/>
              <a:gd name="connsiteY1468" fmla="*/ 5893753 h 6857999"/>
              <a:gd name="connsiteX1469" fmla="*/ 5157153 w 6188075"/>
              <a:gd name="connsiteY1469" fmla="*/ 5901690 h 6857999"/>
              <a:gd name="connsiteX1470" fmla="*/ 5157153 w 6188075"/>
              <a:gd name="connsiteY1470" fmla="*/ 5909628 h 6857999"/>
              <a:gd name="connsiteX1471" fmla="*/ 5157153 w 6188075"/>
              <a:gd name="connsiteY1471" fmla="*/ 5918518 h 6857999"/>
              <a:gd name="connsiteX1472" fmla="*/ 5156518 w 6188075"/>
              <a:gd name="connsiteY1472" fmla="*/ 5927408 h 6857999"/>
              <a:gd name="connsiteX1473" fmla="*/ 5156200 w 6188075"/>
              <a:gd name="connsiteY1473" fmla="*/ 5936933 h 6857999"/>
              <a:gd name="connsiteX1474" fmla="*/ 5154295 w 6188075"/>
              <a:gd name="connsiteY1474" fmla="*/ 5955665 h 6857999"/>
              <a:gd name="connsiteX1475" fmla="*/ 5151438 w 6188075"/>
              <a:gd name="connsiteY1475" fmla="*/ 5975033 h 6857999"/>
              <a:gd name="connsiteX1476" fmla="*/ 5148263 w 6188075"/>
              <a:gd name="connsiteY1476" fmla="*/ 5994400 h 6857999"/>
              <a:gd name="connsiteX1477" fmla="*/ 5144453 w 6188075"/>
              <a:gd name="connsiteY1477" fmla="*/ 6012815 h 6857999"/>
              <a:gd name="connsiteX1478" fmla="*/ 5142230 w 6188075"/>
              <a:gd name="connsiteY1478" fmla="*/ 6022023 h 6857999"/>
              <a:gd name="connsiteX1479" fmla="*/ 5140008 w 6188075"/>
              <a:gd name="connsiteY1479" fmla="*/ 6030595 h 6857999"/>
              <a:gd name="connsiteX1480" fmla="*/ 5137468 w 6188075"/>
              <a:gd name="connsiteY1480" fmla="*/ 6038850 h 6857999"/>
              <a:gd name="connsiteX1481" fmla="*/ 5134928 w 6188075"/>
              <a:gd name="connsiteY1481" fmla="*/ 6046788 h 6857999"/>
              <a:gd name="connsiteX1482" fmla="*/ 5132388 w 6188075"/>
              <a:gd name="connsiteY1482" fmla="*/ 6054090 h 6857999"/>
              <a:gd name="connsiteX1483" fmla="*/ 5129530 w 6188075"/>
              <a:gd name="connsiteY1483" fmla="*/ 6061075 h 6857999"/>
              <a:gd name="connsiteX1484" fmla="*/ 5126990 w 6188075"/>
              <a:gd name="connsiteY1484" fmla="*/ 6067425 h 6857999"/>
              <a:gd name="connsiteX1485" fmla="*/ 5123498 w 6188075"/>
              <a:gd name="connsiteY1485" fmla="*/ 6073140 h 6857999"/>
              <a:gd name="connsiteX1486" fmla="*/ 5120640 w 6188075"/>
              <a:gd name="connsiteY1486" fmla="*/ 6078220 h 6857999"/>
              <a:gd name="connsiteX1487" fmla="*/ 5117465 w 6188075"/>
              <a:gd name="connsiteY1487" fmla="*/ 6082348 h 6857999"/>
              <a:gd name="connsiteX1488" fmla="*/ 5114290 w 6188075"/>
              <a:gd name="connsiteY1488" fmla="*/ 6085523 h 6857999"/>
              <a:gd name="connsiteX1489" fmla="*/ 5111115 w 6188075"/>
              <a:gd name="connsiteY1489" fmla="*/ 6088063 h 6857999"/>
              <a:gd name="connsiteX1490" fmla="*/ 5103813 w 6188075"/>
              <a:gd name="connsiteY1490" fmla="*/ 6092825 h 6857999"/>
              <a:gd name="connsiteX1491" fmla="*/ 5098098 w 6188075"/>
              <a:gd name="connsiteY1491" fmla="*/ 6096318 h 6857999"/>
              <a:gd name="connsiteX1492" fmla="*/ 5096193 w 6188075"/>
              <a:gd name="connsiteY1492" fmla="*/ 6097905 h 6857999"/>
              <a:gd name="connsiteX1493" fmla="*/ 5094605 w 6188075"/>
              <a:gd name="connsiteY1493" fmla="*/ 6099493 h 6857999"/>
              <a:gd name="connsiteX1494" fmla="*/ 5093335 w 6188075"/>
              <a:gd name="connsiteY1494" fmla="*/ 6101398 h 6857999"/>
              <a:gd name="connsiteX1495" fmla="*/ 5092383 w 6188075"/>
              <a:gd name="connsiteY1495" fmla="*/ 6102985 h 6857999"/>
              <a:gd name="connsiteX1496" fmla="*/ 5092065 w 6188075"/>
              <a:gd name="connsiteY1496" fmla="*/ 6104890 h 6857999"/>
              <a:gd name="connsiteX1497" fmla="*/ 5092065 w 6188075"/>
              <a:gd name="connsiteY1497" fmla="*/ 6107113 h 6857999"/>
              <a:gd name="connsiteX1498" fmla="*/ 5092383 w 6188075"/>
              <a:gd name="connsiteY1498" fmla="*/ 6109653 h 6857999"/>
              <a:gd name="connsiteX1499" fmla="*/ 5093018 w 6188075"/>
              <a:gd name="connsiteY1499" fmla="*/ 6112510 h 6857999"/>
              <a:gd name="connsiteX1500" fmla="*/ 5095558 w 6188075"/>
              <a:gd name="connsiteY1500" fmla="*/ 6120130 h 6857999"/>
              <a:gd name="connsiteX1501" fmla="*/ 5099685 w 6188075"/>
              <a:gd name="connsiteY1501" fmla="*/ 6129655 h 6857999"/>
              <a:gd name="connsiteX1502" fmla="*/ 5101273 w 6188075"/>
              <a:gd name="connsiteY1502" fmla="*/ 6133148 h 6857999"/>
              <a:gd name="connsiteX1503" fmla="*/ 5102543 w 6188075"/>
              <a:gd name="connsiteY1503" fmla="*/ 6136640 h 6857999"/>
              <a:gd name="connsiteX1504" fmla="*/ 5103178 w 6188075"/>
              <a:gd name="connsiteY1504" fmla="*/ 6139815 h 6857999"/>
              <a:gd name="connsiteX1505" fmla="*/ 5103813 w 6188075"/>
              <a:gd name="connsiteY1505" fmla="*/ 6142673 h 6857999"/>
              <a:gd name="connsiteX1506" fmla="*/ 5103813 w 6188075"/>
              <a:gd name="connsiteY1506" fmla="*/ 6145530 h 6857999"/>
              <a:gd name="connsiteX1507" fmla="*/ 5103813 w 6188075"/>
              <a:gd name="connsiteY1507" fmla="*/ 6147753 h 6857999"/>
              <a:gd name="connsiteX1508" fmla="*/ 5103178 w 6188075"/>
              <a:gd name="connsiteY1508" fmla="*/ 6149975 h 6857999"/>
              <a:gd name="connsiteX1509" fmla="*/ 5102543 w 6188075"/>
              <a:gd name="connsiteY1509" fmla="*/ 6151880 h 6857999"/>
              <a:gd name="connsiteX1510" fmla="*/ 5101590 w 6188075"/>
              <a:gd name="connsiteY1510" fmla="*/ 6153468 h 6857999"/>
              <a:gd name="connsiteX1511" fmla="*/ 5100320 w 6188075"/>
              <a:gd name="connsiteY1511" fmla="*/ 6155055 h 6857999"/>
              <a:gd name="connsiteX1512" fmla="*/ 5098415 w 6188075"/>
              <a:gd name="connsiteY1512" fmla="*/ 6156325 h 6857999"/>
              <a:gd name="connsiteX1513" fmla="*/ 5096828 w 6188075"/>
              <a:gd name="connsiteY1513" fmla="*/ 6157278 h 6857999"/>
              <a:gd name="connsiteX1514" fmla="*/ 5094923 w 6188075"/>
              <a:gd name="connsiteY1514" fmla="*/ 6158230 h 6857999"/>
              <a:gd name="connsiteX1515" fmla="*/ 5093018 w 6188075"/>
              <a:gd name="connsiteY1515" fmla="*/ 6159183 h 6857999"/>
              <a:gd name="connsiteX1516" fmla="*/ 5088573 w 6188075"/>
              <a:gd name="connsiteY1516" fmla="*/ 6160453 h 6857999"/>
              <a:gd name="connsiteX1517" fmla="*/ 5083493 w 6188075"/>
              <a:gd name="connsiteY1517" fmla="*/ 6161405 h 6857999"/>
              <a:gd name="connsiteX1518" fmla="*/ 5078095 w 6188075"/>
              <a:gd name="connsiteY1518" fmla="*/ 6161723 h 6857999"/>
              <a:gd name="connsiteX1519" fmla="*/ 5066665 w 6188075"/>
              <a:gd name="connsiteY1519" fmla="*/ 6162358 h 6857999"/>
              <a:gd name="connsiteX1520" fmla="*/ 5055553 w 6188075"/>
              <a:gd name="connsiteY1520" fmla="*/ 6162358 h 6857999"/>
              <a:gd name="connsiteX1521" fmla="*/ 5050473 w 6188075"/>
              <a:gd name="connsiteY1521" fmla="*/ 6162675 h 6857999"/>
              <a:gd name="connsiteX1522" fmla="*/ 5045393 w 6188075"/>
              <a:gd name="connsiteY1522" fmla="*/ 6163310 h 6857999"/>
              <a:gd name="connsiteX1523" fmla="*/ 5038408 w 6188075"/>
              <a:gd name="connsiteY1523" fmla="*/ 6165215 h 6857999"/>
              <a:gd name="connsiteX1524" fmla="*/ 5031423 w 6188075"/>
              <a:gd name="connsiteY1524" fmla="*/ 6165215 h 6857999"/>
              <a:gd name="connsiteX1525" fmla="*/ 5033328 w 6188075"/>
              <a:gd name="connsiteY1525" fmla="*/ 6168708 h 6857999"/>
              <a:gd name="connsiteX1526" fmla="*/ 5035550 w 6188075"/>
              <a:gd name="connsiteY1526" fmla="*/ 6172835 h 6857999"/>
              <a:gd name="connsiteX1527" fmla="*/ 5040948 w 6188075"/>
              <a:gd name="connsiteY1527" fmla="*/ 6180455 h 6857999"/>
              <a:gd name="connsiteX1528" fmla="*/ 5043488 w 6188075"/>
              <a:gd name="connsiteY1528" fmla="*/ 6184265 h 6857999"/>
              <a:gd name="connsiteX1529" fmla="*/ 5045710 w 6188075"/>
              <a:gd name="connsiteY1529" fmla="*/ 6188075 h 6857999"/>
              <a:gd name="connsiteX1530" fmla="*/ 5048250 w 6188075"/>
              <a:gd name="connsiteY1530" fmla="*/ 6191568 h 6857999"/>
              <a:gd name="connsiteX1531" fmla="*/ 5049520 w 6188075"/>
              <a:gd name="connsiteY1531" fmla="*/ 6194743 h 6857999"/>
              <a:gd name="connsiteX1532" fmla="*/ 5049838 w 6188075"/>
              <a:gd name="connsiteY1532" fmla="*/ 6196965 h 6857999"/>
              <a:gd name="connsiteX1533" fmla="*/ 5049838 w 6188075"/>
              <a:gd name="connsiteY1533" fmla="*/ 6198235 h 6857999"/>
              <a:gd name="connsiteX1534" fmla="*/ 5049838 w 6188075"/>
              <a:gd name="connsiteY1534" fmla="*/ 6199823 h 6857999"/>
              <a:gd name="connsiteX1535" fmla="*/ 5049520 w 6188075"/>
              <a:gd name="connsiteY1535" fmla="*/ 6201093 h 6857999"/>
              <a:gd name="connsiteX1536" fmla="*/ 5048885 w 6188075"/>
              <a:gd name="connsiteY1536" fmla="*/ 6202363 h 6857999"/>
              <a:gd name="connsiteX1537" fmla="*/ 5047933 w 6188075"/>
              <a:gd name="connsiteY1537" fmla="*/ 6203633 h 6857999"/>
              <a:gd name="connsiteX1538" fmla="*/ 5046345 w 6188075"/>
              <a:gd name="connsiteY1538" fmla="*/ 6204585 h 6857999"/>
              <a:gd name="connsiteX1539" fmla="*/ 5044758 w 6188075"/>
              <a:gd name="connsiteY1539" fmla="*/ 6205538 h 6857999"/>
              <a:gd name="connsiteX1540" fmla="*/ 5042853 w 6188075"/>
              <a:gd name="connsiteY1540" fmla="*/ 6206173 h 6857999"/>
              <a:gd name="connsiteX1541" fmla="*/ 5040630 w 6188075"/>
              <a:gd name="connsiteY1541" fmla="*/ 6206808 h 6857999"/>
              <a:gd name="connsiteX1542" fmla="*/ 5037773 w 6188075"/>
              <a:gd name="connsiteY1542" fmla="*/ 6207443 h 6857999"/>
              <a:gd name="connsiteX1543" fmla="*/ 5034598 w 6188075"/>
              <a:gd name="connsiteY1543" fmla="*/ 6207760 h 6857999"/>
              <a:gd name="connsiteX1544" fmla="*/ 5026978 w 6188075"/>
              <a:gd name="connsiteY1544" fmla="*/ 6208078 h 6857999"/>
              <a:gd name="connsiteX1545" fmla="*/ 5016818 w 6188075"/>
              <a:gd name="connsiteY1545" fmla="*/ 6207760 h 6857999"/>
              <a:gd name="connsiteX1546" fmla="*/ 4987925 w 6188075"/>
              <a:gd name="connsiteY1546" fmla="*/ 6211570 h 6857999"/>
              <a:gd name="connsiteX1547" fmla="*/ 4959350 w 6188075"/>
              <a:gd name="connsiteY1547" fmla="*/ 6215380 h 6857999"/>
              <a:gd name="connsiteX1548" fmla="*/ 4930458 w 6188075"/>
              <a:gd name="connsiteY1548" fmla="*/ 6219190 h 6857999"/>
              <a:gd name="connsiteX1549" fmla="*/ 4915853 w 6188075"/>
              <a:gd name="connsiteY1549" fmla="*/ 6220778 h 6857999"/>
              <a:gd name="connsiteX1550" fmla="*/ 4901565 w 6188075"/>
              <a:gd name="connsiteY1550" fmla="*/ 6222683 h 6857999"/>
              <a:gd name="connsiteX1551" fmla="*/ 4886960 w 6188075"/>
              <a:gd name="connsiteY1551" fmla="*/ 6223953 h 6857999"/>
              <a:gd name="connsiteX1552" fmla="*/ 4872673 w 6188075"/>
              <a:gd name="connsiteY1552" fmla="*/ 6224588 h 6857999"/>
              <a:gd name="connsiteX1553" fmla="*/ 4858068 w 6188075"/>
              <a:gd name="connsiteY1553" fmla="*/ 6225223 h 6857999"/>
              <a:gd name="connsiteX1554" fmla="*/ 4843780 w 6188075"/>
              <a:gd name="connsiteY1554" fmla="*/ 6225540 h 6857999"/>
              <a:gd name="connsiteX1555" fmla="*/ 4829175 w 6188075"/>
              <a:gd name="connsiteY1555" fmla="*/ 6225223 h 6857999"/>
              <a:gd name="connsiteX1556" fmla="*/ 4814570 w 6188075"/>
              <a:gd name="connsiteY1556" fmla="*/ 6224588 h 6857999"/>
              <a:gd name="connsiteX1557" fmla="*/ 4799965 w 6188075"/>
              <a:gd name="connsiteY1557" fmla="*/ 6223635 h 6857999"/>
              <a:gd name="connsiteX1558" fmla="*/ 4785678 w 6188075"/>
              <a:gd name="connsiteY1558" fmla="*/ 6221730 h 6857999"/>
              <a:gd name="connsiteX1559" fmla="*/ 4771073 w 6188075"/>
              <a:gd name="connsiteY1559" fmla="*/ 6224905 h 6857999"/>
              <a:gd name="connsiteX1560" fmla="*/ 4756468 w 6188075"/>
              <a:gd name="connsiteY1560" fmla="*/ 6227763 h 6857999"/>
              <a:gd name="connsiteX1561" fmla="*/ 4742498 w 6188075"/>
              <a:gd name="connsiteY1561" fmla="*/ 6229985 h 6857999"/>
              <a:gd name="connsiteX1562" fmla="*/ 4727893 w 6188075"/>
              <a:gd name="connsiteY1562" fmla="*/ 6231573 h 6857999"/>
              <a:gd name="connsiteX1563" fmla="*/ 4713605 w 6188075"/>
              <a:gd name="connsiteY1563" fmla="*/ 6233160 h 6857999"/>
              <a:gd name="connsiteX1564" fmla="*/ 4699000 w 6188075"/>
              <a:gd name="connsiteY1564" fmla="*/ 6234113 h 6857999"/>
              <a:gd name="connsiteX1565" fmla="*/ 4684713 w 6188075"/>
              <a:gd name="connsiteY1565" fmla="*/ 6234748 h 6857999"/>
              <a:gd name="connsiteX1566" fmla="*/ 4670108 w 6188075"/>
              <a:gd name="connsiteY1566" fmla="*/ 6235383 h 6857999"/>
              <a:gd name="connsiteX1567" fmla="*/ 4641215 w 6188075"/>
              <a:gd name="connsiteY1567" fmla="*/ 6235700 h 6857999"/>
              <a:gd name="connsiteX1568" fmla="*/ 4612323 w 6188075"/>
              <a:gd name="connsiteY1568" fmla="*/ 6235700 h 6857999"/>
              <a:gd name="connsiteX1569" fmla="*/ 4583113 w 6188075"/>
              <a:gd name="connsiteY1569" fmla="*/ 6235383 h 6857999"/>
              <a:gd name="connsiteX1570" fmla="*/ 4554220 w 6188075"/>
              <a:gd name="connsiteY1570" fmla="*/ 6235700 h 6857999"/>
              <a:gd name="connsiteX1571" fmla="*/ 4538663 w 6188075"/>
              <a:gd name="connsiteY1571" fmla="*/ 6235700 h 6857999"/>
              <a:gd name="connsiteX1572" fmla="*/ 4523423 w 6188075"/>
              <a:gd name="connsiteY1572" fmla="*/ 6236018 h 6857999"/>
              <a:gd name="connsiteX1573" fmla="*/ 4492308 w 6188075"/>
              <a:gd name="connsiteY1573" fmla="*/ 6237605 h 6857999"/>
              <a:gd name="connsiteX1574" fmla="*/ 4461510 w 6188075"/>
              <a:gd name="connsiteY1574" fmla="*/ 6239510 h 6857999"/>
              <a:gd name="connsiteX1575" fmla="*/ 4430395 w 6188075"/>
              <a:gd name="connsiteY1575" fmla="*/ 6241415 h 6857999"/>
              <a:gd name="connsiteX1576" fmla="*/ 4414838 w 6188075"/>
              <a:gd name="connsiteY1576" fmla="*/ 6242368 h 6857999"/>
              <a:gd name="connsiteX1577" fmla="*/ 4399598 w 6188075"/>
              <a:gd name="connsiteY1577" fmla="*/ 6242685 h 6857999"/>
              <a:gd name="connsiteX1578" fmla="*/ 4384040 w 6188075"/>
              <a:gd name="connsiteY1578" fmla="*/ 6243003 h 6857999"/>
              <a:gd name="connsiteX1579" fmla="*/ 4368800 w 6188075"/>
              <a:gd name="connsiteY1579" fmla="*/ 6243003 h 6857999"/>
              <a:gd name="connsiteX1580" fmla="*/ 4353243 w 6188075"/>
              <a:gd name="connsiteY1580" fmla="*/ 6242685 h 6857999"/>
              <a:gd name="connsiteX1581" fmla="*/ 4337368 w 6188075"/>
              <a:gd name="connsiteY1581" fmla="*/ 6242050 h 6857999"/>
              <a:gd name="connsiteX1582" fmla="*/ 4322128 w 6188075"/>
              <a:gd name="connsiteY1582" fmla="*/ 6240780 h 6857999"/>
              <a:gd name="connsiteX1583" fmla="*/ 4306570 w 6188075"/>
              <a:gd name="connsiteY1583" fmla="*/ 6238875 h 6857999"/>
              <a:gd name="connsiteX1584" fmla="*/ 4277995 w 6188075"/>
              <a:gd name="connsiteY1584" fmla="*/ 6241733 h 6857999"/>
              <a:gd name="connsiteX1585" fmla="*/ 4249103 w 6188075"/>
              <a:gd name="connsiteY1585" fmla="*/ 6243955 h 6857999"/>
              <a:gd name="connsiteX1586" fmla="*/ 4220528 w 6188075"/>
              <a:gd name="connsiteY1586" fmla="*/ 6245543 h 6857999"/>
              <a:gd name="connsiteX1587" fmla="*/ 4191953 w 6188075"/>
              <a:gd name="connsiteY1587" fmla="*/ 6246813 h 6857999"/>
              <a:gd name="connsiteX1588" fmla="*/ 4163060 w 6188075"/>
              <a:gd name="connsiteY1588" fmla="*/ 6247765 h 6857999"/>
              <a:gd name="connsiteX1589" fmla="*/ 4134485 w 6188075"/>
              <a:gd name="connsiteY1589" fmla="*/ 6248083 h 6857999"/>
              <a:gd name="connsiteX1590" fmla="*/ 4076700 w 6188075"/>
              <a:gd name="connsiteY1590" fmla="*/ 6248400 h 6857999"/>
              <a:gd name="connsiteX1591" fmla="*/ 4018915 w 6188075"/>
              <a:gd name="connsiteY1591" fmla="*/ 6248400 h 6857999"/>
              <a:gd name="connsiteX1592" fmla="*/ 3961448 w 6188075"/>
              <a:gd name="connsiteY1592" fmla="*/ 6248400 h 6857999"/>
              <a:gd name="connsiteX1593" fmla="*/ 3932873 w 6188075"/>
              <a:gd name="connsiteY1593" fmla="*/ 6248718 h 6857999"/>
              <a:gd name="connsiteX1594" fmla="*/ 3903980 w 6188075"/>
              <a:gd name="connsiteY1594" fmla="*/ 6249670 h 6857999"/>
              <a:gd name="connsiteX1595" fmla="*/ 3875405 w 6188075"/>
              <a:gd name="connsiteY1595" fmla="*/ 6250623 h 6857999"/>
              <a:gd name="connsiteX1596" fmla="*/ 3846830 w 6188075"/>
              <a:gd name="connsiteY1596" fmla="*/ 6252210 h 6857999"/>
              <a:gd name="connsiteX1597" fmla="*/ 3847148 w 6188075"/>
              <a:gd name="connsiteY1597" fmla="*/ 6255703 h 6857999"/>
              <a:gd name="connsiteX1598" fmla="*/ 3847148 w 6188075"/>
              <a:gd name="connsiteY1598" fmla="*/ 6259195 h 6857999"/>
              <a:gd name="connsiteX1599" fmla="*/ 3846830 w 6188075"/>
              <a:gd name="connsiteY1599" fmla="*/ 6262688 h 6857999"/>
              <a:gd name="connsiteX1600" fmla="*/ 3845878 w 6188075"/>
              <a:gd name="connsiteY1600" fmla="*/ 6265863 h 6857999"/>
              <a:gd name="connsiteX1601" fmla="*/ 4194493 w 6188075"/>
              <a:gd name="connsiteY1601" fmla="*/ 6314758 h 6857999"/>
              <a:gd name="connsiteX1602" fmla="*/ 4369118 w 6188075"/>
              <a:gd name="connsiteY1602" fmla="*/ 6339205 h 6857999"/>
              <a:gd name="connsiteX1603" fmla="*/ 4543425 w 6188075"/>
              <a:gd name="connsiteY1603" fmla="*/ 6363970 h 6857999"/>
              <a:gd name="connsiteX1604" fmla="*/ 4576445 w 6188075"/>
              <a:gd name="connsiteY1604" fmla="*/ 6369050 h 6857999"/>
              <a:gd name="connsiteX1605" fmla="*/ 4609148 w 6188075"/>
              <a:gd name="connsiteY1605" fmla="*/ 6374130 h 6857999"/>
              <a:gd name="connsiteX1606" fmla="*/ 4674235 w 6188075"/>
              <a:gd name="connsiteY1606" fmla="*/ 6384925 h 6857999"/>
              <a:gd name="connsiteX1607" fmla="*/ 4739640 w 6188075"/>
              <a:gd name="connsiteY1607" fmla="*/ 6396038 h 6857999"/>
              <a:gd name="connsiteX1608" fmla="*/ 4805045 w 6188075"/>
              <a:gd name="connsiteY1608" fmla="*/ 6407150 h 6857999"/>
              <a:gd name="connsiteX1609" fmla="*/ 4814888 w 6188075"/>
              <a:gd name="connsiteY1609" fmla="*/ 6408738 h 6857999"/>
              <a:gd name="connsiteX1610" fmla="*/ 4824413 w 6188075"/>
              <a:gd name="connsiteY1610" fmla="*/ 6410643 h 6857999"/>
              <a:gd name="connsiteX1611" fmla="*/ 4833620 w 6188075"/>
              <a:gd name="connsiteY1611" fmla="*/ 6413183 h 6857999"/>
              <a:gd name="connsiteX1612" fmla="*/ 4838383 w 6188075"/>
              <a:gd name="connsiteY1612" fmla="*/ 6414453 h 6857999"/>
              <a:gd name="connsiteX1613" fmla="*/ 4842828 w 6188075"/>
              <a:gd name="connsiteY1613" fmla="*/ 6416040 h 6857999"/>
              <a:gd name="connsiteX1614" fmla="*/ 4847273 w 6188075"/>
              <a:gd name="connsiteY1614" fmla="*/ 6417945 h 6857999"/>
              <a:gd name="connsiteX1615" fmla="*/ 4851400 w 6188075"/>
              <a:gd name="connsiteY1615" fmla="*/ 6419850 h 6857999"/>
              <a:gd name="connsiteX1616" fmla="*/ 4855528 w 6188075"/>
              <a:gd name="connsiteY1616" fmla="*/ 6422073 h 6857999"/>
              <a:gd name="connsiteX1617" fmla="*/ 4859655 w 6188075"/>
              <a:gd name="connsiteY1617" fmla="*/ 6424613 h 6857999"/>
              <a:gd name="connsiteX1618" fmla="*/ 4863465 w 6188075"/>
              <a:gd name="connsiteY1618" fmla="*/ 6427470 h 6857999"/>
              <a:gd name="connsiteX1619" fmla="*/ 4867593 w 6188075"/>
              <a:gd name="connsiteY1619" fmla="*/ 6430645 h 6857999"/>
              <a:gd name="connsiteX1620" fmla="*/ 4871085 w 6188075"/>
              <a:gd name="connsiteY1620" fmla="*/ 6434138 h 6857999"/>
              <a:gd name="connsiteX1621" fmla="*/ 4874578 w 6188075"/>
              <a:gd name="connsiteY1621" fmla="*/ 6437948 h 6857999"/>
              <a:gd name="connsiteX1622" fmla="*/ 4879023 w 6188075"/>
              <a:gd name="connsiteY1622" fmla="*/ 6437948 h 6857999"/>
              <a:gd name="connsiteX1623" fmla="*/ 4883468 w 6188075"/>
              <a:gd name="connsiteY1623" fmla="*/ 6437313 h 6857999"/>
              <a:gd name="connsiteX1624" fmla="*/ 4887913 w 6188075"/>
              <a:gd name="connsiteY1624" fmla="*/ 6436360 h 6857999"/>
              <a:gd name="connsiteX1625" fmla="*/ 4892675 w 6188075"/>
              <a:gd name="connsiteY1625" fmla="*/ 6435090 h 6857999"/>
              <a:gd name="connsiteX1626" fmla="*/ 4901565 w 6188075"/>
              <a:gd name="connsiteY1626" fmla="*/ 6431915 h 6857999"/>
              <a:gd name="connsiteX1627" fmla="*/ 4910455 w 6188075"/>
              <a:gd name="connsiteY1627" fmla="*/ 6428423 h 6857999"/>
              <a:gd name="connsiteX1628" fmla="*/ 4914583 w 6188075"/>
              <a:gd name="connsiteY1628" fmla="*/ 6426835 h 6857999"/>
              <a:gd name="connsiteX1629" fmla="*/ 4919345 w 6188075"/>
              <a:gd name="connsiteY1629" fmla="*/ 6425883 h 6857999"/>
              <a:gd name="connsiteX1630" fmla="*/ 4923790 w 6188075"/>
              <a:gd name="connsiteY1630" fmla="*/ 6425565 h 6857999"/>
              <a:gd name="connsiteX1631" fmla="*/ 4928235 w 6188075"/>
              <a:gd name="connsiteY1631" fmla="*/ 6425565 h 6857999"/>
              <a:gd name="connsiteX1632" fmla="*/ 4930458 w 6188075"/>
              <a:gd name="connsiteY1632" fmla="*/ 6425883 h 6857999"/>
              <a:gd name="connsiteX1633" fmla="*/ 4932998 w 6188075"/>
              <a:gd name="connsiteY1633" fmla="*/ 6426518 h 6857999"/>
              <a:gd name="connsiteX1634" fmla="*/ 4935220 w 6188075"/>
              <a:gd name="connsiteY1634" fmla="*/ 6427153 h 6857999"/>
              <a:gd name="connsiteX1635" fmla="*/ 4937443 w 6188075"/>
              <a:gd name="connsiteY1635" fmla="*/ 6428105 h 6857999"/>
              <a:gd name="connsiteX1636" fmla="*/ 4939665 w 6188075"/>
              <a:gd name="connsiteY1636" fmla="*/ 6429693 h 6857999"/>
              <a:gd name="connsiteX1637" fmla="*/ 4941888 w 6188075"/>
              <a:gd name="connsiteY1637" fmla="*/ 6430963 h 6857999"/>
              <a:gd name="connsiteX1638" fmla="*/ 4944428 w 6188075"/>
              <a:gd name="connsiteY1638" fmla="*/ 6432868 h 6857999"/>
              <a:gd name="connsiteX1639" fmla="*/ 4946968 w 6188075"/>
              <a:gd name="connsiteY1639" fmla="*/ 6434773 h 6857999"/>
              <a:gd name="connsiteX1640" fmla="*/ 5088573 w 6188075"/>
              <a:gd name="connsiteY1640" fmla="*/ 6453505 h 6857999"/>
              <a:gd name="connsiteX1641" fmla="*/ 5158423 w 6188075"/>
              <a:gd name="connsiteY1641" fmla="*/ 6454458 h 6857999"/>
              <a:gd name="connsiteX1642" fmla="*/ 5171758 w 6188075"/>
              <a:gd name="connsiteY1642" fmla="*/ 6459220 h 6857999"/>
              <a:gd name="connsiteX1643" fmla="*/ 5178108 w 6188075"/>
              <a:gd name="connsiteY1643" fmla="*/ 6461443 h 6857999"/>
              <a:gd name="connsiteX1644" fmla="*/ 5184458 w 6188075"/>
              <a:gd name="connsiteY1644" fmla="*/ 6463983 h 6857999"/>
              <a:gd name="connsiteX1645" fmla="*/ 5187315 w 6188075"/>
              <a:gd name="connsiteY1645" fmla="*/ 6465888 h 6857999"/>
              <a:gd name="connsiteX1646" fmla="*/ 5190173 w 6188075"/>
              <a:gd name="connsiteY1646" fmla="*/ 6467475 h 6857999"/>
              <a:gd name="connsiteX1647" fmla="*/ 5193030 w 6188075"/>
              <a:gd name="connsiteY1647" fmla="*/ 6469380 h 6857999"/>
              <a:gd name="connsiteX1648" fmla="*/ 5195570 w 6188075"/>
              <a:gd name="connsiteY1648" fmla="*/ 6471920 h 6857999"/>
              <a:gd name="connsiteX1649" fmla="*/ 5197793 w 6188075"/>
              <a:gd name="connsiteY1649" fmla="*/ 6474143 h 6857999"/>
              <a:gd name="connsiteX1650" fmla="*/ 5200015 w 6188075"/>
              <a:gd name="connsiteY1650" fmla="*/ 6477000 h 6857999"/>
              <a:gd name="connsiteX1651" fmla="*/ 5201920 w 6188075"/>
              <a:gd name="connsiteY1651" fmla="*/ 6480175 h 6857999"/>
              <a:gd name="connsiteX1652" fmla="*/ 5203825 w 6188075"/>
              <a:gd name="connsiteY1652" fmla="*/ 6483985 h 6857999"/>
              <a:gd name="connsiteX1653" fmla="*/ 5210493 w 6188075"/>
              <a:gd name="connsiteY1653" fmla="*/ 6486843 h 6857999"/>
              <a:gd name="connsiteX1654" fmla="*/ 5216208 w 6188075"/>
              <a:gd name="connsiteY1654" fmla="*/ 6490018 h 6857999"/>
              <a:gd name="connsiteX1655" fmla="*/ 5221288 w 6188075"/>
              <a:gd name="connsiteY1655" fmla="*/ 6493193 h 6857999"/>
              <a:gd name="connsiteX1656" fmla="*/ 5226050 w 6188075"/>
              <a:gd name="connsiteY1656" fmla="*/ 6496368 h 6857999"/>
              <a:gd name="connsiteX1657" fmla="*/ 5230178 w 6188075"/>
              <a:gd name="connsiteY1657" fmla="*/ 6499860 h 6857999"/>
              <a:gd name="connsiteX1658" fmla="*/ 5233988 w 6188075"/>
              <a:gd name="connsiteY1658" fmla="*/ 6503670 h 6857999"/>
              <a:gd name="connsiteX1659" fmla="*/ 5237163 w 6188075"/>
              <a:gd name="connsiteY1659" fmla="*/ 6507798 h 6857999"/>
              <a:gd name="connsiteX1660" fmla="*/ 5240020 w 6188075"/>
              <a:gd name="connsiteY1660" fmla="*/ 6511925 h 6857999"/>
              <a:gd name="connsiteX1661" fmla="*/ 5242243 w 6188075"/>
              <a:gd name="connsiteY1661" fmla="*/ 6516053 h 6857999"/>
              <a:gd name="connsiteX1662" fmla="*/ 5244148 w 6188075"/>
              <a:gd name="connsiteY1662" fmla="*/ 6520180 h 6857999"/>
              <a:gd name="connsiteX1663" fmla="*/ 5245735 w 6188075"/>
              <a:gd name="connsiteY1663" fmla="*/ 6524625 h 6857999"/>
              <a:gd name="connsiteX1664" fmla="*/ 5247005 w 6188075"/>
              <a:gd name="connsiteY1664" fmla="*/ 6529070 h 6857999"/>
              <a:gd name="connsiteX1665" fmla="*/ 5247958 w 6188075"/>
              <a:gd name="connsiteY1665" fmla="*/ 6533833 h 6857999"/>
              <a:gd name="connsiteX1666" fmla="*/ 5248593 w 6188075"/>
              <a:gd name="connsiteY1666" fmla="*/ 6538278 h 6857999"/>
              <a:gd name="connsiteX1667" fmla="*/ 5248910 w 6188075"/>
              <a:gd name="connsiteY1667" fmla="*/ 6543040 h 6857999"/>
              <a:gd name="connsiteX1668" fmla="*/ 5249228 w 6188075"/>
              <a:gd name="connsiteY1668" fmla="*/ 6547803 h 6857999"/>
              <a:gd name="connsiteX1669" fmla="*/ 5249228 w 6188075"/>
              <a:gd name="connsiteY1669" fmla="*/ 6557645 h 6857999"/>
              <a:gd name="connsiteX1670" fmla="*/ 5248593 w 6188075"/>
              <a:gd name="connsiteY1670" fmla="*/ 6567805 h 6857999"/>
              <a:gd name="connsiteX1671" fmla="*/ 5247005 w 6188075"/>
              <a:gd name="connsiteY1671" fmla="*/ 6587808 h 6857999"/>
              <a:gd name="connsiteX1672" fmla="*/ 5246370 w 6188075"/>
              <a:gd name="connsiteY1672" fmla="*/ 6597650 h 6857999"/>
              <a:gd name="connsiteX1673" fmla="*/ 5246370 w 6188075"/>
              <a:gd name="connsiteY1673" fmla="*/ 6607493 h 6857999"/>
              <a:gd name="connsiteX1674" fmla="*/ 5246370 w 6188075"/>
              <a:gd name="connsiteY1674" fmla="*/ 6612573 h 6857999"/>
              <a:gd name="connsiteX1675" fmla="*/ 5246688 w 6188075"/>
              <a:gd name="connsiteY1675" fmla="*/ 6617335 h 6857999"/>
              <a:gd name="connsiteX1676" fmla="*/ 5247323 w 6188075"/>
              <a:gd name="connsiteY1676" fmla="*/ 6621780 h 6857999"/>
              <a:gd name="connsiteX1677" fmla="*/ 5248275 w 6188075"/>
              <a:gd name="connsiteY1677" fmla="*/ 6626543 h 6857999"/>
              <a:gd name="connsiteX1678" fmla="*/ 5248910 w 6188075"/>
              <a:gd name="connsiteY1678" fmla="*/ 6670675 h 6857999"/>
              <a:gd name="connsiteX1679" fmla="*/ 5249545 w 6188075"/>
              <a:gd name="connsiteY1679" fmla="*/ 6674168 h 6857999"/>
              <a:gd name="connsiteX1680" fmla="*/ 5249863 w 6188075"/>
              <a:gd name="connsiteY1680" fmla="*/ 6677343 h 6857999"/>
              <a:gd name="connsiteX1681" fmla="*/ 5249863 w 6188075"/>
              <a:gd name="connsiteY1681" fmla="*/ 6680518 h 6857999"/>
              <a:gd name="connsiteX1682" fmla="*/ 5249863 w 6188075"/>
              <a:gd name="connsiteY1682" fmla="*/ 6683375 h 6857999"/>
              <a:gd name="connsiteX1683" fmla="*/ 5249228 w 6188075"/>
              <a:gd name="connsiteY1683" fmla="*/ 6689408 h 6857999"/>
              <a:gd name="connsiteX1684" fmla="*/ 5247640 w 6188075"/>
              <a:gd name="connsiteY1684" fmla="*/ 6694805 h 6857999"/>
              <a:gd name="connsiteX1685" fmla="*/ 5245735 w 6188075"/>
              <a:gd name="connsiteY1685" fmla="*/ 6699568 h 6857999"/>
              <a:gd name="connsiteX1686" fmla="*/ 5243513 w 6188075"/>
              <a:gd name="connsiteY1686" fmla="*/ 6704330 h 6857999"/>
              <a:gd name="connsiteX1687" fmla="*/ 5240338 w 6188075"/>
              <a:gd name="connsiteY1687" fmla="*/ 6708458 h 6857999"/>
              <a:gd name="connsiteX1688" fmla="*/ 5237163 w 6188075"/>
              <a:gd name="connsiteY1688" fmla="*/ 6712585 h 6857999"/>
              <a:gd name="connsiteX1689" fmla="*/ 5233353 w 6188075"/>
              <a:gd name="connsiteY1689" fmla="*/ 6716713 h 6857999"/>
              <a:gd name="connsiteX1690" fmla="*/ 5229225 w 6188075"/>
              <a:gd name="connsiteY1690" fmla="*/ 6720523 h 6857999"/>
              <a:gd name="connsiteX1691" fmla="*/ 5220970 w 6188075"/>
              <a:gd name="connsiteY1691" fmla="*/ 6727508 h 6857999"/>
              <a:gd name="connsiteX1692" fmla="*/ 5212398 w 6188075"/>
              <a:gd name="connsiteY1692" fmla="*/ 6734493 h 6857999"/>
              <a:gd name="connsiteX1693" fmla="*/ 5208270 w 6188075"/>
              <a:gd name="connsiteY1693" fmla="*/ 6737985 h 6857999"/>
              <a:gd name="connsiteX1694" fmla="*/ 5203825 w 6188075"/>
              <a:gd name="connsiteY1694" fmla="*/ 6741795 h 6857999"/>
              <a:gd name="connsiteX1695" fmla="*/ 5224780 w 6188075"/>
              <a:gd name="connsiteY1695" fmla="*/ 6799898 h 6857999"/>
              <a:gd name="connsiteX1696" fmla="*/ 5220653 w 6188075"/>
              <a:gd name="connsiteY1696" fmla="*/ 6802120 h 6857999"/>
              <a:gd name="connsiteX1697" fmla="*/ 5216525 w 6188075"/>
              <a:gd name="connsiteY1697" fmla="*/ 6803708 h 6857999"/>
              <a:gd name="connsiteX1698" fmla="*/ 5212398 w 6188075"/>
              <a:gd name="connsiteY1698" fmla="*/ 6804660 h 6857999"/>
              <a:gd name="connsiteX1699" fmla="*/ 5208270 w 6188075"/>
              <a:gd name="connsiteY1699" fmla="*/ 6805295 h 6857999"/>
              <a:gd name="connsiteX1700" fmla="*/ 5204143 w 6188075"/>
              <a:gd name="connsiteY1700" fmla="*/ 6805295 h 6857999"/>
              <a:gd name="connsiteX1701" fmla="*/ 5200015 w 6188075"/>
              <a:gd name="connsiteY1701" fmla="*/ 6804978 h 6857999"/>
              <a:gd name="connsiteX1702" fmla="*/ 5196205 w 6188075"/>
              <a:gd name="connsiteY1702" fmla="*/ 6804343 h 6857999"/>
              <a:gd name="connsiteX1703" fmla="*/ 5192078 w 6188075"/>
              <a:gd name="connsiteY1703" fmla="*/ 6803708 h 6857999"/>
              <a:gd name="connsiteX1704" fmla="*/ 5184458 w 6188075"/>
              <a:gd name="connsiteY1704" fmla="*/ 6801803 h 6857999"/>
              <a:gd name="connsiteX1705" fmla="*/ 5176203 w 6188075"/>
              <a:gd name="connsiteY1705" fmla="*/ 6800215 h 6857999"/>
              <a:gd name="connsiteX1706" fmla="*/ 5172393 w 6188075"/>
              <a:gd name="connsiteY1706" fmla="*/ 6799580 h 6857999"/>
              <a:gd name="connsiteX1707" fmla="*/ 5168583 w 6188075"/>
              <a:gd name="connsiteY1707" fmla="*/ 6799263 h 6857999"/>
              <a:gd name="connsiteX1708" fmla="*/ 5164773 w 6188075"/>
              <a:gd name="connsiteY1708" fmla="*/ 6799580 h 6857999"/>
              <a:gd name="connsiteX1709" fmla="*/ 5160963 w 6188075"/>
              <a:gd name="connsiteY1709" fmla="*/ 6799898 h 6857999"/>
              <a:gd name="connsiteX1710" fmla="*/ 5158423 w 6188075"/>
              <a:gd name="connsiteY1710" fmla="*/ 6800533 h 6857999"/>
              <a:gd name="connsiteX1711" fmla="*/ 5155883 w 6188075"/>
              <a:gd name="connsiteY1711" fmla="*/ 6801485 h 6857999"/>
              <a:gd name="connsiteX1712" fmla="*/ 5153660 w 6188075"/>
              <a:gd name="connsiteY1712" fmla="*/ 6803073 h 6857999"/>
              <a:gd name="connsiteX1713" fmla="*/ 5151120 w 6188075"/>
              <a:gd name="connsiteY1713" fmla="*/ 6804343 h 6857999"/>
              <a:gd name="connsiteX1714" fmla="*/ 5149215 w 6188075"/>
              <a:gd name="connsiteY1714" fmla="*/ 6806248 h 6857999"/>
              <a:gd name="connsiteX1715" fmla="*/ 5147628 w 6188075"/>
              <a:gd name="connsiteY1715" fmla="*/ 6808153 h 6857999"/>
              <a:gd name="connsiteX1716" fmla="*/ 5144135 w 6188075"/>
              <a:gd name="connsiteY1716" fmla="*/ 6812598 h 6857999"/>
              <a:gd name="connsiteX1717" fmla="*/ 5141278 w 6188075"/>
              <a:gd name="connsiteY1717" fmla="*/ 6817678 h 6857999"/>
              <a:gd name="connsiteX1718" fmla="*/ 5138420 w 6188075"/>
              <a:gd name="connsiteY1718" fmla="*/ 6823393 h 6857999"/>
              <a:gd name="connsiteX1719" fmla="*/ 5135880 w 6188075"/>
              <a:gd name="connsiteY1719" fmla="*/ 6828790 h 6857999"/>
              <a:gd name="connsiteX1720" fmla="*/ 5133023 w 6188075"/>
              <a:gd name="connsiteY1720" fmla="*/ 6834188 h 6857999"/>
              <a:gd name="connsiteX1721" fmla="*/ 5129848 w 6188075"/>
              <a:gd name="connsiteY1721" fmla="*/ 6838950 h 6857999"/>
              <a:gd name="connsiteX1722" fmla="*/ 5128260 w 6188075"/>
              <a:gd name="connsiteY1722" fmla="*/ 6841173 h 6857999"/>
              <a:gd name="connsiteX1723" fmla="*/ 5126673 w 6188075"/>
              <a:gd name="connsiteY1723" fmla="*/ 6843395 h 6857999"/>
              <a:gd name="connsiteX1724" fmla="*/ 5124450 w 6188075"/>
              <a:gd name="connsiteY1724" fmla="*/ 6845618 h 6857999"/>
              <a:gd name="connsiteX1725" fmla="*/ 5122228 w 6188075"/>
              <a:gd name="connsiteY1725" fmla="*/ 6847205 h 6857999"/>
              <a:gd name="connsiteX1726" fmla="*/ 5120005 w 6188075"/>
              <a:gd name="connsiteY1726" fmla="*/ 6848475 h 6857999"/>
              <a:gd name="connsiteX1727" fmla="*/ 5117783 w 6188075"/>
              <a:gd name="connsiteY1727" fmla="*/ 6849745 h 6857999"/>
              <a:gd name="connsiteX1728" fmla="*/ 5115243 w 6188075"/>
              <a:gd name="connsiteY1728" fmla="*/ 6850380 h 6857999"/>
              <a:gd name="connsiteX1729" fmla="*/ 5112385 w 6188075"/>
              <a:gd name="connsiteY1729" fmla="*/ 6851015 h 6857999"/>
              <a:gd name="connsiteX1730" fmla="*/ 5109528 w 6188075"/>
              <a:gd name="connsiteY1730" fmla="*/ 6851015 h 6857999"/>
              <a:gd name="connsiteX1731" fmla="*/ 5106035 w 6188075"/>
              <a:gd name="connsiteY1731" fmla="*/ 6851015 h 6857999"/>
              <a:gd name="connsiteX1732" fmla="*/ 5102543 w 6188075"/>
              <a:gd name="connsiteY1732" fmla="*/ 6850063 h 6857999"/>
              <a:gd name="connsiteX1733" fmla="*/ 5098415 w 6188075"/>
              <a:gd name="connsiteY1733" fmla="*/ 6849110 h 6857999"/>
              <a:gd name="connsiteX1734" fmla="*/ 5094605 w 6188075"/>
              <a:gd name="connsiteY1734" fmla="*/ 6847523 h 6857999"/>
              <a:gd name="connsiteX1735" fmla="*/ 5090160 w 6188075"/>
              <a:gd name="connsiteY1735" fmla="*/ 6845300 h 6857999"/>
              <a:gd name="connsiteX1736" fmla="*/ 5081270 w 6188075"/>
              <a:gd name="connsiteY1736" fmla="*/ 6848158 h 6857999"/>
              <a:gd name="connsiteX1737" fmla="*/ 5072063 w 6188075"/>
              <a:gd name="connsiteY1737" fmla="*/ 6850698 h 6857999"/>
              <a:gd name="connsiteX1738" fmla="*/ 5062855 w 6188075"/>
              <a:gd name="connsiteY1738" fmla="*/ 6852603 h 6857999"/>
              <a:gd name="connsiteX1739" fmla="*/ 5053965 w 6188075"/>
              <a:gd name="connsiteY1739" fmla="*/ 6854190 h 6857999"/>
              <a:gd name="connsiteX1740" fmla="*/ 5044758 w 6188075"/>
              <a:gd name="connsiteY1740" fmla="*/ 6855460 h 6857999"/>
              <a:gd name="connsiteX1741" fmla="*/ 5035550 w 6188075"/>
              <a:gd name="connsiteY1741" fmla="*/ 6856413 h 6857999"/>
              <a:gd name="connsiteX1742" fmla="*/ 5026660 w 6188075"/>
              <a:gd name="connsiteY1742" fmla="*/ 6857048 h 6857999"/>
              <a:gd name="connsiteX1743" fmla="*/ 5017453 w 6188075"/>
              <a:gd name="connsiteY1743" fmla="*/ 6857683 h 6857999"/>
              <a:gd name="connsiteX1744" fmla="*/ 5008275 w 6188075"/>
              <a:gd name="connsiteY1744" fmla="*/ 6857999 h 6857999"/>
              <a:gd name="connsiteX1745" fmla="*/ 4999008 w 6188075"/>
              <a:gd name="connsiteY1745" fmla="*/ 6857999 h 6857999"/>
              <a:gd name="connsiteX1746" fmla="*/ 4980623 w 6188075"/>
              <a:gd name="connsiteY1746" fmla="*/ 6857365 h 6857999"/>
              <a:gd name="connsiteX1747" fmla="*/ 4962208 w 6188075"/>
              <a:gd name="connsiteY1747" fmla="*/ 6856413 h 6857999"/>
              <a:gd name="connsiteX1748" fmla="*/ 4943793 w 6188075"/>
              <a:gd name="connsiteY1748" fmla="*/ 6854825 h 6857999"/>
              <a:gd name="connsiteX1749" fmla="*/ 4918393 w 6188075"/>
              <a:gd name="connsiteY1749" fmla="*/ 6855778 h 6857999"/>
              <a:gd name="connsiteX1750" fmla="*/ 4893310 w 6188075"/>
              <a:gd name="connsiteY1750" fmla="*/ 6856095 h 6857999"/>
              <a:gd name="connsiteX1751" fmla="*/ 4867910 w 6188075"/>
              <a:gd name="connsiteY1751" fmla="*/ 6855778 h 6857999"/>
              <a:gd name="connsiteX1752" fmla="*/ 4842510 w 6188075"/>
              <a:gd name="connsiteY1752" fmla="*/ 6854825 h 6857999"/>
              <a:gd name="connsiteX1753" fmla="*/ 4829810 w 6188075"/>
              <a:gd name="connsiteY1753" fmla="*/ 6854190 h 6857999"/>
              <a:gd name="connsiteX1754" fmla="*/ 4817428 w 6188075"/>
              <a:gd name="connsiteY1754" fmla="*/ 6853238 h 6857999"/>
              <a:gd name="connsiteX1755" fmla="*/ 4804728 w 6188075"/>
              <a:gd name="connsiteY1755" fmla="*/ 6852285 h 6857999"/>
              <a:gd name="connsiteX1756" fmla="*/ 4792345 w 6188075"/>
              <a:gd name="connsiteY1756" fmla="*/ 6850698 h 6857999"/>
              <a:gd name="connsiteX1757" fmla="*/ 4779645 w 6188075"/>
              <a:gd name="connsiteY1757" fmla="*/ 6849110 h 6857999"/>
              <a:gd name="connsiteX1758" fmla="*/ 4767263 w 6188075"/>
              <a:gd name="connsiteY1758" fmla="*/ 6847205 h 6857999"/>
              <a:gd name="connsiteX1759" fmla="*/ 4754563 w 6188075"/>
              <a:gd name="connsiteY1759" fmla="*/ 6845300 h 6857999"/>
              <a:gd name="connsiteX1760" fmla="*/ 4742180 w 6188075"/>
              <a:gd name="connsiteY1760" fmla="*/ 6842443 h 6857999"/>
              <a:gd name="connsiteX1761" fmla="*/ 4732655 w 6188075"/>
              <a:gd name="connsiteY1761" fmla="*/ 6843395 h 6857999"/>
              <a:gd name="connsiteX1762" fmla="*/ 4723765 w 6188075"/>
              <a:gd name="connsiteY1762" fmla="*/ 6844030 h 6857999"/>
              <a:gd name="connsiteX1763" fmla="*/ 4714558 w 6188075"/>
              <a:gd name="connsiteY1763" fmla="*/ 6844030 h 6857999"/>
              <a:gd name="connsiteX1764" fmla="*/ 4705350 w 6188075"/>
              <a:gd name="connsiteY1764" fmla="*/ 6843713 h 6857999"/>
              <a:gd name="connsiteX1765" fmla="*/ 4696143 w 6188075"/>
              <a:gd name="connsiteY1765" fmla="*/ 6843395 h 6857999"/>
              <a:gd name="connsiteX1766" fmla="*/ 4687253 w 6188075"/>
              <a:gd name="connsiteY1766" fmla="*/ 6842760 h 6857999"/>
              <a:gd name="connsiteX1767" fmla="*/ 4678045 w 6188075"/>
              <a:gd name="connsiteY1767" fmla="*/ 6841808 h 6857999"/>
              <a:gd name="connsiteX1768" fmla="*/ 4669155 w 6188075"/>
              <a:gd name="connsiteY1768" fmla="*/ 6840538 h 6857999"/>
              <a:gd name="connsiteX1769" fmla="*/ 4651058 w 6188075"/>
              <a:gd name="connsiteY1769" fmla="*/ 6837998 h 6857999"/>
              <a:gd name="connsiteX1770" fmla="*/ 4633278 w 6188075"/>
              <a:gd name="connsiteY1770" fmla="*/ 6834823 h 6857999"/>
              <a:gd name="connsiteX1771" fmla="*/ 4597400 w 6188075"/>
              <a:gd name="connsiteY1771" fmla="*/ 6827838 h 6857999"/>
              <a:gd name="connsiteX1772" fmla="*/ 4583113 w 6188075"/>
              <a:gd name="connsiteY1772" fmla="*/ 6827520 h 6857999"/>
              <a:gd name="connsiteX1773" fmla="*/ 4572953 w 6188075"/>
              <a:gd name="connsiteY1773" fmla="*/ 6828155 h 6857999"/>
              <a:gd name="connsiteX1774" fmla="*/ 4563110 w 6188075"/>
              <a:gd name="connsiteY1774" fmla="*/ 6828790 h 6857999"/>
              <a:gd name="connsiteX1775" fmla="*/ 4553585 w 6188075"/>
              <a:gd name="connsiteY1775" fmla="*/ 6829108 h 6857999"/>
              <a:gd name="connsiteX1776" fmla="*/ 4543425 w 6188075"/>
              <a:gd name="connsiteY1776" fmla="*/ 6829108 h 6857999"/>
              <a:gd name="connsiteX1777" fmla="*/ 4538663 w 6188075"/>
              <a:gd name="connsiteY1777" fmla="*/ 6828790 h 6857999"/>
              <a:gd name="connsiteX1778" fmla="*/ 4533900 w 6188075"/>
              <a:gd name="connsiteY1778" fmla="*/ 6828155 h 6857999"/>
              <a:gd name="connsiteX1779" fmla="*/ 4529138 w 6188075"/>
              <a:gd name="connsiteY1779" fmla="*/ 6827203 h 6857999"/>
              <a:gd name="connsiteX1780" fmla="*/ 4524375 w 6188075"/>
              <a:gd name="connsiteY1780" fmla="*/ 6825933 h 6857999"/>
              <a:gd name="connsiteX1781" fmla="*/ 4519613 w 6188075"/>
              <a:gd name="connsiteY1781" fmla="*/ 6824345 h 6857999"/>
              <a:gd name="connsiteX1782" fmla="*/ 4514850 w 6188075"/>
              <a:gd name="connsiteY1782" fmla="*/ 6822440 h 6857999"/>
              <a:gd name="connsiteX1783" fmla="*/ 4510405 w 6188075"/>
              <a:gd name="connsiteY1783" fmla="*/ 6819900 h 6857999"/>
              <a:gd name="connsiteX1784" fmla="*/ 4505960 w 6188075"/>
              <a:gd name="connsiteY1784" fmla="*/ 6816408 h 6857999"/>
              <a:gd name="connsiteX1785" fmla="*/ 4476433 w 6188075"/>
              <a:gd name="connsiteY1785" fmla="*/ 6815455 h 6857999"/>
              <a:gd name="connsiteX1786" fmla="*/ 4446905 w 6188075"/>
              <a:gd name="connsiteY1786" fmla="*/ 6814185 h 6857999"/>
              <a:gd name="connsiteX1787" fmla="*/ 4417060 w 6188075"/>
              <a:gd name="connsiteY1787" fmla="*/ 6812280 h 6857999"/>
              <a:gd name="connsiteX1788" fmla="*/ 4387533 w 6188075"/>
              <a:gd name="connsiteY1788" fmla="*/ 6810375 h 6857999"/>
              <a:gd name="connsiteX1789" fmla="*/ 4358005 w 6188075"/>
              <a:gd name="connsiteY1789" fmla="*/ 6808153 h 6857999"/>
              <a:gd name="connsiteX1790" fmla="*/ 4328478 w 6188075"/>
              <a:gd name="connsiteY1790" fmla="*/ 6805613 h 6857999"/>
              <a:gd name="connsiteX1791" fmla="*/ 4298950 w 6188075"/>
              <a:gd name="connsiteY1791" fmla="*/ 6802755 h 6857999"/>
              <a:gd name="connsiteX1792" fmla="*/ 4269423 w 6188075"/>
              <a:gd name="connsiteY1792" fmla="*/ 6799898 h 6857999"/>
              <a:gd name="connsiteX1793" fmla="*/ 4210685 w 6188075"/>
              <a:gd name="connsiteY1793" fmla="*/ 6793548 h 6857999"/>
              <a:gd name="connsiteX1794" fmla="*/ 4151630 w 6188075"/>
              <a:gd name="connsiteY1794" fmla="*/ 6786245 h 6857999"/>
              <a:gd name="connsiteX1795" fmla="*/ 4034155 w 6188075"/>
              <a:gd name="connsiteY1795" fmla="*/ 6771640 h 6857999"/>
              <a:gd name="connsiteX1796" fmla="*/ 3917633 w 6188075"/>
              <a:gd name="connsiteY1796" fmla="*/ 6757035 h 6857999"/>
              <a:gd name="connsiteX1797" fmla="*/ 3801745 w 6188075"/>
              <a:gd name="connsiteY1797" fmla="*/ 6743065 h 6857999"/>
              <a:gd name="connsiteX1798" fmla="*/ 3569335 w 6188075"/>
              <a:gd name="connsiteY1798" fmla="*/ 6714808 h 6857999"/>
              <a:gd name="connsiteX1799" fmla="*/ 3337243 w 6188075"/>
              <a:gd name="connsiteY1799" fmla="*/ 6687185 h 6857999"/>
              <a:gd name="connsiteX1800" fmla="*/ 3104833 w 6188075"/>
              <a:gd name="connsiteY1800" fmla="*/ 6659245 h 6857999"/>
              <a:gd name="connsiteX1801" fmla="*/ 3095943 w 6188075"/>
              <a:gd name="connsiteY1801" fmla="*/ 6658293 h 6857999"/>
              <a:gd name="connsiteX1802" fmla="*/ 3087053 w 6188075"/>
              <a:gd name="connsiteY1802" fmla="*/ 6657658 h 6857999"/>
              <a:gd name="connsiteX1803" fmla="*/ 3077846 w 6188075"/>
              <a:gd name="connsiteY1803" fmla="*/ 6657023 h 6857999"/>
              <a:gd name="connsiteX1804" fmla="*/ 3069273 w 6188075"/>
              <a:gd name="connsiteY1804" fmla="*/ 6656070 h 6857999"/>
              <a:gd name="connsiteX1805" fmla="*/ 3064828 w 6188075"/>
              <a:gd name="connsiteY1805" fmla="*/ 6655118 h 6857999"/>
              <a:gd name="connsiteX1806" fmla="*/ 3060700 w 6188075"/>
              <a:gd name="connsiteY1806" fmla="*/ 6654165 h 6857999"/>
              <a:gd name="connsiteX1807" fmla="*/ 3056255 w 6188075"/>
              <a:gd name="connsiteY1807" fmla="*/ 6653213 h 6857999"/>
              <a:gd name="connsiteX1808" fmla="*/ 3051810 w 6188075"/>
              <a:gd name="connsiteY1808" fmla="*/ 6651625 h 6857999"/>
              <a:gd name="connsiteX1809" fmla="*/ 3048001 w 6188075"/>
              <a:gd name="connsiteY1809" fmla="*/ 6650038 h 6857999"/>
              <a:gd name="connsiteX1810" fmla="*/ 3043873 w 6188075"/>
              <a:gd name="connsiteY1810" fmla="*/ 6647815 h 6857999"/>
              <a:gd name="connsiteX1811" fmla="*/ 3040063 w 6188075"/>
              <a:gd name="connsiteY1811" fmla="*/ 6645593 h 6857999"/>
              <a:gd name="connsiteX1812" fmla="*/ 3036253 w 6188075"/>
              <a:gd name="connsiteY1812" fmla="*/ 6642735 h 6857999"/>
              <a:gd name="connsiteX1813" fmla="*/ 3019425 w 6188075"/>
              <a:gd name="connsiteY1813" fmla="*/ 6642100 h 6857999"/>
              <a:gd name="connsiteX1814" fmla="*/ 3003233 w 6188075"/>
              <a:gd name="connsiteY1814" fmla="*/ 6641148 h 6857999"/>
              <a:gd name="connsiteX1815" fmla="*/ 2986723 w 6188075"/>
              <a:gd name="connsiteY1815" fmla="*/ 6639560 h 6857999"/>
              <a:gd name="connsiteX1816" fmla="*/ 2970213 w 6188075"/>
              <a:gd name="connsiteY1816" fmla="*/ 6637020 h 6857999"/>
              <a:gd name="connsiteX1817" fmla="*/ 2954020 w 6188075"/>
              <a:gd name="connsiteY1817" fmla="*/ 6634798 h 6857999"/>
              <a:gd name="connsiteX1818" fmla="*/ 2937510 w 6188075"/>
              <a:gd name="connsiteY1818" fmla="*/ 6631940 h 6857999"/>
              <a:gd name="connsiteX1819" fmla="*/ 2921318 w 6188075"/>
              <a:gd name="connsiteY1819" fmla="*/ 6629083 h 6857999"/>
              <a:gd name="connsiteX1820" fmla="*/ 2905126 w 6188075"/>
              <a:gd name="connsiteY1820" fmla="*/ 6626225 h 6857999"/>
              <a:gd name="connsiteX1821" fmla="*/ 2840355 w 6188075"/>
              <a:gd name="connsiteY1821" fmla="*/ 6613208 h 6857999"/>
              <a:gd name="connsiteX1822" fmla="*/ 2824163 w 6188075"/>
              <a:gd name="connsiteY1822" fmla="*/ 6609715 h 6857999"/>
              <a:gd name="connsiteX1823" fmla="*/ 2807970 w 6188075"/>
              <a:gd name="connsiteY1823" fmla="*/ 6606858 h 6857999"/>
              <a:gd name="connsiteX1824" fmla="*/ 2791460 w 6188075"/>
              <a:gd name="connsiteY1824" fmla="*/ 6604000 h 6857999"/>
              <a:gd name="connsiteX1825" fmla="*/ 2775585 w 6188075"/>
              <a:gd name="connsiteY1825" fmla="*/ 6601778 h 6857999"/>
              <a:gd name="connsiteX1826" fmla="*/ 2759710 w 6188075"/>
              <a:gd name="connsiteY1826" fmla="*/ 6601460 h 6857999"/>
              <a:gd name="connsiteX1827" fmla="*/ 2744153 w 6188075"/>
              <a:gd name="connsiteY1827" fmla="*/ 6600825 h 6857999"/>
              <a:gd name="connsiteX1828" fmla="*/ 2728278 w 6188075"/>
              <a:gd name="connsiteY1828" fmla="*/ 6599873 h 6857999"/>
              <a:gd name="connsiteX1829" fmla="*/ 2712720 w 6188075"/>
              <a:gd name="connsiteY1829" fmla="*/ 6598603 h 6857999"/>
              <a:gd name="connsiteX1830" fmla="*/ 2697163 w 6188075"/>
              <a:gd name="connsiteY1830" fmla="*/ 6597333 h 6857999"/>
              <a:gd name="connsiteX1831" fmla="*/ 2681605 w 6188075"/>
              <a:gd name="connsiteY1831" fmla="*/ 6595428 h 6857999"/>
              <a:gd name="connsiteX1832" fmla="*/ 2666048 w 6188075"/>
              <a:gd name="connsiteY1832" fmla="*/ 6593840 h 6857999"/>
              <a:gd name="connsiteX1833" fmla="*/ 2650490 w 6188075"/>
              <a:gd name="connsiteY1833" fmla="*/ 6591618 h 6857999"/>
              <a:gd name="connsiteX1834" fmla="*/ 2619693 w 6188075"/>
              <a:gd name="connsiteY1834" fmla="*/ 6587173 h 6857999"/>
              <a:gd name="connsiteX1835" fmla="*/ 2588895 w 6188075"/>
              <a:gd name="connsiteY1835" fmla="*/ 6581775 h 6857999"/>
              <a:gd name="connsiteX1836" fmla="*/ 2558098 w 6188075"/>
              <a:gd name="connsiteY1836" fmla="*/ 6576060 h 6857999"/>
              <a:gd name="connsiteX1837" fmla="*/ 2526983 w 6188075"/>
              <a:gd name="connsiteY1837" fmla="*/ 6570028 h 6857999"/>
              <a:gd name="connsiteX1838" fmla="*/ 1895158 w 6188075"/>
              <a:gd name="connsiteY1838" fmla="*/ 6480493 h 6857999"/>
              <a:gd name="connsiteX1839" fmla="*/ 1842135 w 6188075"/>
              <a:gd name="connsiteY1839" fmla="*/ 6477000 h 6857999"/>
              <a:gd name="connsiteX1840" fmla="*/ 1789430 w 6188075"/>
              <a:gd name="connsiteY1840" fmla="*/ 6472873 h 6857999"/>
              <a:gd name="connsiteX1841" fmla="*/ 1763078 w 6188075"/>
              <a:gd name="connsiteY1841" fmla="*/ 6470650 h 6857999"/>
              <a:gd name="connsiteX1842" fmla="*/ 1736725 w 6188075"/>
              <a:gd name="connsiteY1842" fmla="*/ 6468110 h 6857999"/>
              <a:gd name="connsiteX1843" fmla="*/ 1710373 w 6188075"/>
              <a:gd name="connsiteY1843" fmla="*/ 6465570 h 6857999"/>
              <a:gd name="connsiteX1844" fmla="*/ 1684338 w 6188075"/>
              <a:gd name="connsiteY1844" fmla="*/ 6462395 h 6857999"/>
              <a:gd name="connsiteX1845" fmla="*/ 1657985 w 6188075"/>
              <a:gd name="connsiteY1845" fmla="*/ 6459220 h 6857999"/>
              <a:gd name="connsiteX1846" fmla="*/ 1631950 w 6188075"/>
              <a:gd name="connsiteY1846" fmla="*/ 6455093 h 6857999"/>
              <a:gd name="connsiteX1847" fmla="*/ 1605598 w 6188075"/>
              <a:gd name="connsiteY1847" fmla="*/ 6451283 h 6857999"/>
              <a:gd name="connsiteX1848" fmla="*/ 1579563 w 6188075"/>
              <a:gd name="connsiteY1848" fmla="*/ 6446838 h 6857999"/>
              <a:gd name="connsiteX1849" fmla="*/ 1553528 w 6188075"/>
              <a:gd name="connsiteY1849" fmla="*/ 6442075 h 6857999"/>
              <a:gd name="connsiteX1850" fmla="*/ 1527493 w 6188075"/>
              <a:gd name="connsiteY1850" fmla="*/ 6436678 h 6857999"/>
              <a:gd name="connsiteX1851" fmla="*/ 1501775 w 6188075"/>
              <a:gd name="connsiteY1851" fmla="*/ 6430963 h 6857999"/>
              <a:gd name="connsiteX1852" fmla="*/ 1475740 w 6188075"/>
              <a:gd name="connsiteY1852" fmla="*/ 6424613 h 6857999"/>
              <a:gd name="connsiteX1853" fmla="*/ 1462405 w 6188075"/>
              <a:gd name="connsiteY1853" fmla="*/ 6424930 h 6857999"/>
              <a:gd name="connsiteX1854" fmla="*/ 1448435 w 6188075"/>
              <a:gd name="connsiteY1854" fmla="*/ 6424613 h 6857999"/>
              <a:gd name="connsiteX1855" fmla="*/ 1435100 w 6188075"/>
              <a:gd name="connsiteY1855" fmla="*/ 6424295 h 6857999"/>
              <a:gd name="connsiteX1856" fmla="*/ 1421765 w 6188075"/>
              <a:gd name="connsiteY1856" fmla="*/ 6423025 h 6857999"/>
              <a:gd name="connsiteX1857" fmla="*/ 1408430 w 6188075"/>
              <a:gd name="connsiteY1857" fmla="*/ 6421438 h 6857999"/>
              <a:gd name="connsiteX1858" fmla="*/ 1394778 w 6188075"/>
              <a:gd name="connsiteY1858" fmla="*/ 6419215 h 6857999"/>
              <a:gd name="connsiteX1859" fmla="*/ 1388428 w 6188075"/>
              <a:gd name="connsiteY1859" fmla="*/ 6417628 h 6857999"/>
              <a:gd name="connsiteX1860" fmla="*/ 1381760 w 6188075"/>
              <a:gd name="connsiteY1860" fmla="*/ 6416040 h 6857999"/>
              <a:gd name="connsiteX1861" fmla="*/ 1375093 w 6188075"/>
              <a:gd name="connsiteY1861" fmla="*/ 6414135 h 6857999"/>
              <a:gd name="connsiteX1862" fmla="*/ 1368425 w 6188075"/>
              <a:gd name="connsiteY1862" fmla="*/ 6412230 h 6857999"/>
              <a:gd name="connsiteX1863" fmla="*/ 1368425 w 6188075"/>
              <a:gd name="connsiteY1863" fmla="*/ 6411913 h 6857999"/>
              <a:gd name="connsiteX1864" fmla="*/ 1349375 w 6188075"/>
              <a:gd name="connsiteY1864" fmla="*/ 6410960 h 6857999"/>
              <a:gd name="connsiteX1865" fmla="*/ 1330643 w 6188075"/>
              <a:gd name="connsiteY1865" fmla="*/ 6409690 h 6857999"/>
              <a:gd name="connsiteX1866" fmla="*/ 1311910 w 6188075"/>
              <a:gd name="connsiteY1866" fmla="*/ 6408420 h 6857999"/>
              <a:gd name="connsiteX1867" fmla="*/ 1293178 w 6188075"/>
              <a:gd name="connsiteY1867" fmla="*/ 6406515 h 6857999"/>
              <a:gd name="connsiteX1868" fmla="*/ 1274763 w 6188075"/>
              <a:gd name="connsiteY1868" fmla="*/ 6404610 h 6857999"/>
              <a:gd name="connsiteX1869" fmla="*/ 1255713 w 6188075"/>
              <a:gd name="connsiteY1869" fmla="*/ 6402070 h 6857999"/>
              <a:gd name="connsiteX1870" fmla="*/ 1236980 w 6188075"/>
              <a:gd name="connsiteY1870" fmla="*/ 6399848 h 6857999"/>
              <a:gd name="connsiteX1871" fmla="*/ 1218565 w 6188075"/>
              <a:gd name="connsiteY1871" fmla="*/ 6396990 h 6857999"/>
              <a:gd name="connsiteX1872" fmla="*/ 1200151 w 6188075"/>
              <a:gd name="connsiteY1872" fmla="*/ 6394133 h 6857999"/>
              <a:gd name="connsiteX1873" fmla="*/ 1181418 w 6188075"/>
              <a:gd name="connsiteY1873" fmla="*/ 6391275 h 6857999"/>
              <a:gd name="connsiteX1874" fmla="*/ 1163003 w 6188075"/>
              <a:gd name="connsiteY1874" fmla="*/ 6387783 h 6857999"/>
              <a:gd name="connsiteX1875" fmla="*/ 1144588 w 6188075"/>
              <a:gd name="connsiteY1875" fmla="*/ 6384290 h 6857999"/>
              <a:gd name="connsiteX1876" fmla="*/ 1126173 w 6188075"/>
              <a:gd name="connsiteY1876" fmla="*/ 6380480 h 6857999"/>
              <a:gd name="connsiteX1877" fmla="*/ 1107758 w 6188075"/>
              <a:gd name="connsiteY1877" fmla="*/ 6376353 h 6857999"/>
              <a:gd name="connsiteX1878" fmla="*/ 1089343 w 6188075"/>
              <a:gd name="connsiteY1878" fmla="*/ 6372225 h 6857999"/>
              <a:gd name="connsiteX1879" fmla="*/ 1070928 w 6188075"/>
              <a:gd name="connsiteY1879" fmla="*/ 6367780 h 6857999"/>
              <a:gd name="connsiteX1880" fmla="*/ 955993 w 6188075"/>
              <a:gd name="connsiteY1880" fmla="*/ 6353493 h 6857999"/>
              <a:gd name="connsiteX1881" fmla="*/ 951230 w 6188075"/>
              <a:gd name="connsiteY1881" fmla="*/ 6355080 h 6857999"/>
              <a:gd name="connsiteX1882" fmla="*/ 946150 w 6188075"/>
              <a:gd name="connsiteY1882" fmla="*/ 6356033 h 6857999"/>
              <a:gd name="connsiteX1883" fmla="*/ 941388 w 6188075"/>
              <a:gd name="connsiteY1883" fmla="*/ 6356985 h 6857999"/>
              <a:gd name="connsiteX1884" fmla="*/ 936625 w 6188075"/>
              <a:gd name="connsiteY1884" fmla="*/ 6357303 h 6857999"/>
              <a:gd name="connsiteX1885" fmla="*/ 932180 w 6188075"/>
              <a:gd name="connsiteY1885" fmla="*/ 6357303 h 6857999"/>
              <a:gd name="connsiteX1886" fmla="*/ 927100 w 6188075"/>
              <a:gd name="connsiteY1886" fmla="*/ 6356668 h 6857999"/>
              <a:gd name="connsiteX1887" fmla="*/ 922655 w 6188075"/>
              <a:gd name="connsiteY1887" fmla="*/ 6356033 h 6857999"/>
              <a:gd name="connsiteX1888" fmla="*/ 917893 w 6188075"/>
              <a:gd name="connsiteY1888" fmla="*/ 6355080 h 6857999"/>
              <a:gd name="connsiteX1889" fmla="*/ 913448 w 6188075"/>
              <a:gd name="connsiteY1889" fmla="*/ 6354128 h 6857999"/>
              <a:gd name="connsiteX1890" fmla="*/ 909003 w 6188075"/>
              <a:gd name="connsiteY1890" fmla="*/ 6352540 h 6857999"/>
              <a:gd name="connsiteX1891" fmla="*/ 900113 w 6188075"/>
              <a:gd name="connsiteY1891" fmla="*/ 6349048 h 6857999"/>
              <a:gd name="connsiteX1892" fmla="*/ 891223 w 6188075"/>
              <a:gd name="connsiteY1892" fmla="*/ 6345238 h 6857999"/>
              <a:gd name="connsiteX1893" fmla="*/ 882650 w 6188075"/>
              <a:gd name="connsiteY1893" fmla="*/ 6340793 h 6857999"/>
              <a:gd name="connsiteX1894" fmla="*/ 720090 w 6188075"/>
              <a:gd name="connsiteY1894" fmla="*/ 6316028 h 6857999"/>
              <a:gd name="connsiteX1895" fmla="*/ 709930 w 6188075"/>
              <a:gd name="connsiteY1895" fmla="*/ 6315710 h 6857999"/>
              <a:gd name="connsiteX1896" fmla="*/ 700088 w 6188075"/>
              <a:gd name="connsiteY1896" fmla="*/ 6314758 h 6857999"/>
              <a:gd name="connsiteX1897" fmla="*/ 695008 w 6188075"/>
              <a:gd name="connsiteY1897" fmla="*/ 6313805 h 6857999"/>
              <a:gd name="connsiteX1898" fmla="*/ 689928 w 6188075"/>
              <a:gd name="connsiteY1898" fmla="*/ 6312853 h 6857999"/>
              <a:gd name="connsiteX1899" fmla="*/ 684848 w 6188075"/>
              <a:gd name="connsiteY1899" fmla="*/ 6311583 h 6857999"/>
              <a:gd name="connsiteX1900" fmla="*/ 680085 w 6188075"/>
              <a:gd name="connsiteY1900" fmla="*/ 6309995 h 6857999"/>
              <a:gd name="connsiteX1901" fmla="*/ 680403 w 6188075"/>
              <a:gd name="connsiteY1901" fmla="*/ 6310313 h 6857999"/>
              <a:gd name="connsiteX1902" fmla="*/ 671513 w 6188075"/>
              <a:gd name="connsiteY1902" fmla="*/ 6308408 h 6857999"/>
              <a:gd name="connsiteX1903" fmla="*/ 661988 w 6188075"/>
              <a:gd name="connsiteY1903" fmla="*/ 6306820 h 6857999"/>
              <a:gd name="connsiteX1904" fmla="*/ 653098 w 6188075"/>
              <a:gd name="connsiteY1904" fmla="*/ 6305868 h 6857999"/>
              <a:gd name="connsiteX1905" fmla="*/ 643890 w 6188075"/>
              <a:gd name="connsiteY1905" fmla="*/ 6304598 h 6857999"/>
              <a:gd name="connsiteX1906" fmla="*/ 625475 w 6188075"/>
              <a:gd name="connsiteY1906" fmla="*/ 6303010 h 6857999"/>
              <a:gd name="connsiteX1907" fmla="*/ 606743 w 6188075"/>
              <a:gd name="connsiteY1907" fmla="*/ 6301105 h 6857999"/>
              <a:gd name="connsiteX1908" fmla="*/ 597853 w 6188075"/>
              <a:gd name="connsiteY1908" fmla="*/ 6300153 h 6857999"/>
              <a:gd name="connsiteX1909" fmla="*/ 588328 w 6188075"/>
              <a:gd name="connsiteY1909" fmla="*/ 6298248 h 6857999"/>
              <a:gd name="connsiteX1910" fmla="*/ 579438 w 6188075"/>
              <a:gd name="connsiteY1910" fmla="*/ 6296660 h 6857999"/>
              <a:gd name="connsiteX1911" fmla="*/ 570548 w 6188075"/>
              <a:gd name="connsiteY1911" fmla="*/ 6294438 h 6857999"/>
              <a:gd name="connsiteX1912" fmla="*/ 561340 w 6188075"/>
              <a:gd name="connsiteY1912" fmla="*/ 6291898 h 6857999"/>
              <a:gd name="connsiteX1913" fmla="*/ 552768 w 6188075"/>
              <a:gd name="connsiteY1913" fmla="*/ 6288723 h 6857999"/>
              <a:gd name="connsiteX1914" fmla="*/ 544195 w 6188075"/>
              <a:gd name="connsiteY1914" fmla="*/ 6284595 h 6857999"/>
              <a:gd name="connsiteX1915" fmla="*/ 535623 w 6188075"/>
              <a:gd name="connsiteY1915" fmla="*/ 6280150 h 6857999"/>
              <a:gd name="connsiteX1916" fmla="*/ 513398 w 6188075"/>
              <a:gd name="connsiteY1916" fmla="*/ 6279515 h 6857999"/>
              <a:gd name="connsiteX1917" fmla="*/ 491173 w 6188075"/>
              <a:gd name="connsiteY1917" fmla="*/ 6278563 h 6857999"/>
              <a:gd name="connsiteX1918" fmla="*/ 469265 w 6188075"/>
              <a:gd name="connsiteY1918" fmla="*/ 6276975 h 6857999"/>
              <a:gd name="connsiteX1919" fmla="*/ 458153 w 6188075"/>
              <a:gd name="connsiteY1919" fmla="*/ 6276023 h 6857999"/>
              <a:gd name="connsiteX1920" fmla="*/ 447040 w 6188075"/>
              <a:gd name="connsiteY1920" fmla="*/ 6274753 h 6857999"/>
              <a:gd name="connsiteX1921" fmla="*/ 436245 w 6188075"/>
              <a:gd name="connsiteY1921" fmla="*/ 6272848 h 6857999"/>
              <a:gd name="connsiteX1922" fmla="*/ 425133 w 6188075"/>
              <a:gd name="connsiteY1922" fmla="*/ 6270943 h 6857999"/>
              <a:gd name="connsiteX1923" fmla="*/ 414655 w 6188075"/>
              <a:gd name="connsiteY1923" fmla="*/ 6269038 h 6857999"/>
              <a:gd name="connsiteX1924" fmla="*/ 403543 w 6188075"/>
              <a:gd name="connsiteY1924" fmla="*/ 6266815 h 6857999"/>
              <a:gd name="connsiteX1925" fmla="*/ 393065 w 6188075"/>
              <a:gd name="connsiteY1925" fmla="*/ 6263958 h 6857999"/>
              <a:gd name="connsiteX1926" fmla="*/ 382270 w 6188075"/>
              <a:gd name="connsiteY1926" fmla="*/ 6261100 h 6857999"/>
              <a:gd name="connsiteX1927" fmla="*/ 371475 w 6188075"/>
              <a:gd name="connsiteY1927" fmla="*/ 6257608 h 6857999"/>
              <a:gd name="connsiteX1928" fmla="*/ 360998 w 6188075"/>
              <a:gd name="connsiteY1928" fmla="*/ 6254115 h 6857999"/>
              <a:gd name="connsiteX1929" fmla="*/ 161290 w 6188075"/>
              <a:gd name="connsiteY1929" fmla="*/ 6207125 h 6857999"/>
              <a:gd name="connsiteX1930" fmla="*/ 151130 w 6188075"/>
              <a:gd name="connsiteY1930" fmla="*/ 6204903 h 6857999"/>
              <a:gd name="connsiteX1931" fmla="*/ 140653 w 6188075"/>
              <a:gd name="connsiteY1931" fmla="*/ 6203315 h 6857999"/>
              <a:gd name="connsiteX1932" fmla="*/ 120333 w 6188075"/>
              <a:gd name="connsiteY1932" fmla="*/ 6199823 h 6857999"/>
              <a:gd name="connsiteX1933" fmla="*/ 110173 w 6188075"/>
              <a:gd name="connsiteY1933" fmla="*/ 6197918 h 6857999"/>
              <a:gd name="connsiteX1934" fmla="*/ 100330 w 6188075"/>
              <a:gd name="connsiteY1934" fmla="*/ 6195060 h 6857999"/>
              <a:gd name="connsiteX1935" fmla="*/ 95568 w 6188075"/>
              <a:gd name="connsiteY1935" fmla="*/ 6193790 h 6857999"/>
              <a:gd name="connsiteX1936" fmla="*/ 90488 w 6188075"/>
              <a:gd name="connsiteY1936" fmla="*/ 6192203 h 6857999"/>
              <a:gd name="connsiteX1937" fmla="*/ 86043 w 6188075"/>
              <a:gd name="connsiteY1937" fmla="*/ 6190298 h 6857999"/>
              <a:gd name="connsiteX1938" fmla="*/ 81598 w 6188075"/>
              <a:gd name="connsiteY1938" fmla="*/ 6188075 h 6857999"/>
              <a:gd name="connsiteX1939" fmla="*/ 74295 w 6188075"/>
              <a:gd name="connsiteY1939" fmla="*/ 6184900 h 6857999"/>
              <a:gd name="connsiteX1940" fmla="*/ 66358 w 6188075"/>
              <a:gd name="connsiteY1940" fmla="*/ 6181408 h 6857999"/>
              <a:gd name="connsiteX1941" fmla="*/ 61913 w 6188075"/>
              <a:gd name="connsiteY1941" fmla="*/ 6179185 h 6857999"/>
              <a:gd name="connsiteX1942" fmla="*/ 57785 w 6188075"/>
              <a:gd name="connsiteY1942" fmla="*/ 6176963 h 6857999"/>
              <a:gd name="connsiteX1943" fmla="*/ 54293 w 6188075"/>
              <a:gd name="connsiteY1943" fmla="*/ 6174423 h 6857999"/>
              <a:gd name="connsiteX1944" fmla="*/ 51118 w 6188075"/>
              <a:gd name="connsiteY1944" fmla="*/ 6171565 h 6857999"/>
              <a:gd name="connsiteX1945" fmla="*/ 48895 w 6188075"/>
              <a:gd name="connsiteY1945" fmla="*/ 6168390 h 6857999"/>
              <a:gd name="connsiteX1946" fmla="*/ 47625 w 6188075"/>
              <a:gd name="connsiteY1946" fmla="*/ 6166485 h 6857999"/>
              <a:gd name="connsiteX1947" fmla="*/ 46990 w 6188075"/>
              <a:gd name="connsiteY1947" fmla="*/ 6164898 h 6857999"/>
              <a:gd name="connsiteX1948" fmla="*/ 46355 w 6188075"/>
              <a:gd name="connsiteY1948" fmla="*/ 6162993 h 6857999"/>
              <a:gd name="connsiteX1949" fmla="*/ 46038 w 6188075"/>
              <a:gd name="connsiteY1949" fmla="*/ 6161088 h 6857999"/>
              <a:gd name="connsiteX1950" fmla="*/ 46038 w 6188075"/>
              <a:gd name="connsiteY1950" fmla="*/ 6159183 h 6857999"/>
              <a:gd name="connsiteX1951" fmla="*/ 46355 w 6188075"/>
              <a:gd name="connsiteY1951" fmla="*/ 6156960 h 6857999"/>
              <a:gd name="connsiteX1952" fmla="*/ 46990 w 6188075"/>
              <a:gd name="connsiteY1952" fmla="*/ 6154738 h 6857999"/>
              <a:gd name="connsiteX1953" fmla="*/ 47625 w 6188075"/>
              <a:gd name="connsiteY1953" fmla="*/ 6152515 h 6857999"/>
              <a:gd name="connsiteX1954" fmla="*/ 48895 w 6188075"/>
              <a:gd name="connsiteY1954" fmla="*/ 6149975 h 6857999"/>
              <a:gd name="connsiteX1955" fmla="*/ 50483 w 6188075"/>
              <a:gd name="connsiteY1955" fmla="*/ 6147435 h 6857999"/>
              <a:gd name="connsiteX1956" fmla="*/ 52388 w 6188075"/>
              <a:gd name="connsiteY1956" fmla="*/ 6144578 h 6857999"/>
              <a:gd name="connsiteX1957" fmla="*/ 54610 w 6188075"/>
              <a:gd name="connsiteY1957" fmla="*/ 6141403 h 6857999"/>
              <a:gd name="connsiteX1958" fmla="*/ 57468 w 6188075"/>
              <a:gd name="connsiteY1958" fmla="*/ 6138545 h 6857999"/>
              <a:gd name="connsiteX1959" fmla="*/ 60325 w 6188075"/>
              <a:gd name="connsiteY1959" fmla="*/ 6135370 h 6857999"/>
              <a:gd name="connsiteX1960" fmla="*/ 62548 w 6188075"/>
              <a:gd name="connsiteY1960" fmla="*/ 6131878 h 6857999"/>
              <a:gd name="connsiteX1961" fmla="*/ 63818 w 6188075"/>
              <a:gd name="connsiteY1961" fmla="*/ 6128068 h 6857999"/>
              <a:gd name="connsiteX1962" fmla="*/ 64453 w 6188075"/>
              <a:gd name="connsiteY1962" fmla="*/ 6124575 h 6857999"/>
              <a:gd name="connsiteX1963" fmla="*/ 64770 w 6188075"/>
              <a:gd name="connsiteY1963" fmla="*/ 6120765 h 6857999"/>
              <a:gd name="connsiteX1964" fmla="*/ 64770 w 6188075"/>
              <a:gd name="connsiteY1964" fmla="*/ 6116955 h 6857999"/>
              <a:gd name="connsiteX1965" fmla="*/ 64453 w 6188075"/>
              <a:gd name="connsiteY1965" fmla="*/ 6113463 h 6857999"/>
              <a:gd name="connsiteX1966" fmla="*/ 63818 w 6188075"/>
              <a:gd name="connsiteY1966" fmla="*/ 6109970 h 6857999"/>
              <a:gd name="connsiteX1967" fmla="*/ 62865 w 6188075"/>
              <a:gd name="connsiteY1967" fmla="*/ 6106160 h 6857999"/>
              <a:gd name="connsiteX1968" fmla="*/ 60643 w 6188075"/>
              <a:gd name="connsiteY1968" fmla="*/ 6099175 h 6857999"/>
              <a:gd name="connsiteX1969" fmla="*/ 58420 w 6188075"/>
              <a:gd name="connsiteY1969" fmla="*/ 6092190 h 6857999"/>
              <a:gd name="connsiteX1970" fmla="*/ 57785 w 6188075"/>
              <a:gd name="connsiteY1970" fmla="*/ 6088380 h 6857999"/>
              <a:gd name="connsiteX1971" fmla="*/ 57150 w 6188075"/>
              <a:gd name="connsiteY1971" fmla="*/ 6084888 h 6857999"/>
              <a:gd name="connsiteX1972" fmla="*/ 56833 w 6188075"/>
              <a:gd name="connsiteY1972" fmla="*/ 6081395 h 6857999"/>
              <a:gd name="connsiteX1973" fmla="*/ 56833 w 6188075"/>
              <a:gd name="connsiteY1973" fmla="*/ 6077585 h 6857999"/>
              <a:gd name="connsiteX1974" fmla="*/ 52388 w 6188075"/>
              <a:gd name="connsiteY1974" fmla="*/ 6078220 h 6857999"/>
              <a:gd name="connsiteX1975" fmla="*/ 48260 w 6188075"/>
              <a:gd name="connsiteY1975" fmla="*/ 6077903 h 6857999"/>
              <a:gd name="connsiteX1976" fmla="*/ 44450 w 6188075"/>
              <a:gd name="connsiteY1976" fmla="*/ 6077268 h 6857999"/>
              <a:gd name="connsiteX1977" fmla="*/ 40640 w 6188075"/>
              <a:gd name="connsiteY1977" fmla="*/ 6076315 h 6857999"/>
              <a:gd name="connsiteX1978" fmla="*/ 37148 w 6188075"/>
              <a:gd name="connsiteY1978" fmla="*/ 6074410 h 6857999"/>
              <a:gd name="connsiteX1979" fmla="*/ 33655 w 6188075"/>
              <a:gd name="connsiteY1979" fmla="*/ 6072188 h 6857999"/>
              <a:gd name="connsiteX1980" fmla="*/ 30798 w 6188075"/>
              <a:gd name="connsiteY1980" fmla="*/ 6069330 h 6857999"/>
              <a:gd name="connsiteX1981" fmla="*/ 27940 w 6188075"/>
              <a:gd name="connsiteY1981" fmla="*/ 6065520 h 6857999"/>
              <a:gd name="connsiteX1982" fmla="*/ 25400 w 6188075"/>
              <a:gd name="connsiteY1982" fmla="*/ 6063298 h 6857999"/>
              <a:gd name="connsiteX1983" fmla="*/ 22860 w 6188075"/>
              <a:gd name="connsiteY1983" fmla="*/ 6061393 h 6857999"/>
              <a:gd name="connsiteX1984" fmla="*/ 20638 w 6188075"/>
              <a:gd name="connsiteY1984" fmla="*/ 6059170 h 6857999"/>
              <a:gd name="connsiteX1985" fmla="*/ 19050 w 6188075"/>
              <a:gd name="connsiteY1985" fmla="*/ 6056948 h 6857999"/>
              <a:gd name="connsiteX1986" fmla="*/ 17463 w 6188075"/>
              <a:gd name="connsiteY1986" fmla="*/ 6054725 h 6857999"/>
              <a:gd name="connsiteX1987" fmla="*/ 16510 w 6188075"/>
              <a:gd name="connsiteY1987" fmla="*/ 6052820 h 6857999"/>
              <a:gd name="connsiteX1988" fmla="*/ 15875 w 6188075"/>
              <a:gd name="connsiteY1988" fmla="*/ 6050598 h 6857999"/>
              <a:gd name="connsiteX1989" fmla="*/ 15558 w 6188075"/>
              <a:gd name="connsiteY1989" fmla="*/ 6048375 h 6857999"/>
              <a:gd name="connsiteX1990" fmla="*/ 15875 w 6188075"/>
              <a:gd name="connsiteY1990" fmla="*/ 6046153 h 6857999"/>
              <a:gd name="connsiteX1991" fmla="*/ 16193 w 6188075"/>
              <a:gd name="connsiteY1991" fmla="*/ 6043930 h 6857999"/>
              <a:gd name="connsiteX1992" fmla="*/ 17145 w 6188075"/>
              <a:gd name="connsiteY1992" fmla="*/ 6041708 h 6857999"/>
              <a:gd name="connsiteX1993" fmla="*/ 18415 w 6188075"/>
              <a:gd name="connsiteY1993" fmla="*/ 6039168 h 6857999"/>
              <a:gd name="connsiteX1994" fmla="*/ 20003 w 6188075"/>
              <a:gd name="connsiteY1994" fmla="*/ 6036945 h 6857999"/>
              <a:gd name="connsiteX1995" fmla="*/ 22225 w 6188075"/>
              <a:gd name="connsiteY1995" fmla="*/ 6034723 h 6857999"/>
              <a:gd name="connsiteX1996" fmla="*/ 24765 w 6188075"/>
              <a:gd name="connsiteY1996" fmla="*/ 6032818 h 6857999"/>
              <a:gd name="connsiteX1997" fmla="*/ 27623 w 6188075"/>
              <a:gd name="connsiteY1997" fmla="*/ 6030278 h 6857999"/>
              <a:gd name="connsiteX1998" fmla="*/ 40640 w 6188075"/>
              <a:gd name="connsiteY1998" fmla="*/ 6025198 h 6857999"/>
              <a:gd name="connsiteX1999" fmla="*/ 53340 w 6188075"/>
              <a:gd name="connsiteY1999" fmla="*/ 6019800 h 6857999"/>
              <a:gd name="connsiteX2000" fmla="*/ 54610 w 6188075"/>
              <a:gd name="connsiteY2000" fmla="*/ 6019165 h 6857999"/>
              <a:gd name="connsiteX2001" fmla="*/ 55880 w 6188075"/>
              <a:gd name="connsiteY2001" fmla="*/ 6018848 h 6857999"/>
              <a:gd name="connsiteX2002" fmla="*/ 59055 w 6188075"/>
              <a:gd name="connsiteY2002" fmla="*/ 6018848 h 6857999"/>
              <a:gd name="connsiteX2003" fmla="*/ 62548 w 6188075"/>
              <a:gd name="connsiteY2003" fmla="*/ 6018848 h 6857999"/>
              <a:gd name="connsiteX2004" fmla="*/ 65723 w 6188075"/>
              <a:gd name="connsiteY2004" fmla="*/ 6018848 h 6857999"/>
              <a:gd name="connsiteX2005" fmla="*/ 67310 w 6188075"/>
              <a:gd name="connsiteY2005" fmla="*/ 6018848 h 6857999"/>
              <a:gd name="connsiteX2006" fmla="*/ 68580 w 6188075"/>
              <a:gd name="connsiteY2006" fmla="*/ 6018530 h 6857999"/>
              <a:gd name="connsiteX2007" fmla="*/ 69850 w 6188075"/>
              <a:gd name="connsiteY2007" fmla="*/ 6017895 h 6857999"/>
              <a:gd name="connsiteX2008" fmla="*/ 70803 w 6188075"/>
              <a:gd name="connsiteY2008" fmla="*/ 6016943 h 6857999"/>
              <a:gd name="connsiteX2009" fmla="*/ 71755 w 6188075"/>
              <a:gd name="connsiteY2009" fmla="*/ 6015990 h 6857999"/>
              <a:gd name="connsiteX2010" fmla="*/ 72073 w 6188075"/>
              <a:gd name="connsiteY2010" fmla="*/ 6014403 h 6857999"/>
              <a:gd name="connsiteX2011" fmla="*/ 72390 w 6188075"/>
              <a:gd name="connsiteY2011" fmla="*/ 6012180 h 6857999"/>
              <a:gd name="connsiteX2012" fmla="*/ 72390 w 6188075"/>
              <a:gd name="connsiteY2012" fmla="*/ 6009640 h 6857999"/>
              <a:gd name="connsiteX2013" fmla="*/ 72073 w 6188075"/>
              <a:gd name="connsiteY2013" fmla="*/ 6009323 h 6857999"/>
              <a:gd name="connsiteX2014" fmla="*/ 71755 w 6188075"/>
              <a:gd name="connsiteY2014" fmla="*/ 6009005 h 6857999"/>
              <a:gd name="connsiteX2015" fmla="*/ 69533 w 6188075"/>
              <a:gd name="connsiteY2015" fmla="*/ 6008370 h 6857999"/>
              <a:gd name="connsiteX2016" fmla="*/ 66675 w 6188075"/>
              <a:gd name="connsiteY2016" fmla="*/ 6007418 h 6857999"/>
              <a:gd name="connsiteX2017" fmla="*/ 62548 w 6188075"/>
              <a:gd name="connsiteY2017" fmla="*/ 6006783 h 6857999"/>
              <a:gd name="connsiteX2018" fmla="*/ 54293 w 6188075"/>
              <a:gd name="connsiteY2018" fmla="*/ 6005513 h 6857999"/>
              <a:gd name="connsiteX2019" fmla="*/ 46673 w 6188075"/>
              <a:gd name="connsiteY2019" fmla="*/ 6004560 h 6857999"/>
              <a:gd name="connsiteX2020" fmla="*/ 35878 w 6188075"/>
              <a:gd name="connsiteY2020" fmla="*/ 5997575 h 6857999"/>
              <a:gd name="connsiteX2021" fmla="*/ 26670 w 6188075"/>
              <a:gd name="connsiteY2021" fmla="*/ 5991225 h 6857999"/>
              <a:gd name="connsiteX2022" fmla="*/ 18733 w 6188075"/>
              <a:gd name="connsiteY2022" fmla="*/ 5984875 h 6857999"/>
              <a:gd name="connsiteX2023" fmla="*/ 12065 w 6188075"/>
              <a:gd name="connsiteY2023" fmla="*/ 5979160 h 6857999"/>
              <a:gd name="connsiteX2024" fmla="*/ 9525 w 6188075"/>
              <a:gd name="connsiteY2024" fmla="*/ 5976303 h 6857999"/>
              <a:gd name="connsiteX2025" fmla="*/ 6985 w 6188075"/>
              <a:gd name="connsiteY2025" fmla="*/ 5973445 h 6857999"/>
              <a:gd name="connsiteX2026" fmla="*/ 5080 w 6188075"/>
              <a:gd name="connsiteY2026" fmla="*/ 5970588 h 6857999"/>
              <a:gd name="connsiteX2027" fmla="*/ 3175 w 6188075"/>
              <a:gd name="connsiteY2027" fmla="*/ 5968048 h 6857999"/>
              <a:gd name="connsiteX2028" fmla="*/ 1905 w 6188075"/>
              <a:gd name="connsiteY2028" fmla="*/ 5965190 h 6857999"/>
              <a:gd name="connsiteX2029" fmla="*/ 953 w 6188075"/>
              <a:gd name="connsiteY2029" fmla="*/ 5962650 h 6857999"/>
              <a:gd name="connsiteX2030" fmla="*/ 318 w 6188075"/>
              <a:gd name="connsiteY2030" fmla="*/ 5959475 h 6857999"/>
              <a:gd name="connsiteX2031" fmla="*/ 0 w 6188075"/>
              <a:gd name="connsiteY2031" fmla="*/ 5956935 h 6857999"/>
              <a:gd name="connsiteX2032" fmla="*/ 0 w 6188075"/>
              <a:gd name="connsiteY2032" fmla="*/ 5954078 h 6857999"/>
              <a:gd name="connsiteX2033" fmla="*/ 318 w 6188075"/>
              <a:gd name="connsiteY2033" fmla="*/ 5951220 h 6857999"/>
              <a:gd name="connsiteX2034" fmla="*/ 953 w 6188075"/>
              <a:gd name="connsiteY2034" fmla="*/ 5948680 h 6857999"/>
              <a:gd name="connsiteX2035" fmla="*/ 1905 w 6188075"/>
              <a:gd name="connsiteY2035" fmla="*/ 5945823 h 6857999"/>
              <a:gd name="connsiteX2036" fmla="*/ 3493 w 6188075"/>
              <a:gd name="connsiteY2036" fmla="*/ 5942965 h 6857999"/>
              <a:gd name="connsiteX2037" fmla="*/ 5080 w 6188075"/>
              <a:gd name="connsiteY2037" fmla="*/ 5940108 h 6857999"/>
              <a:gd name="connsiteX2038" fmla="*/ 6985 w 6188075"/>
              <a:gd name="connsiteY2038" fmla="*/ 5936933 h 6857999"/>
              <a:gd name="connsiteX2039" fmla="*/ 9525 w 6188075"/>
              <a:gd name="connsiteY2039" fmla="*/ 5933758 h 6857999"/>
              <a:gd name="connsiteX2040" fmla="*/ 12065 w 6188075"/>
              <a:gd name="connsiteY2040" fmla="*/ 5930583 h 6857999"/>
              <a:gd name="connsiteX2041" fmla="*/ 15558 w 6188075"/>
              <a:gd name="connsiteY2041" fmla="*/ 5927408 h 6857999"/>
              <a:gd name="connsiteX2042" fmla="*/ 22543 w 6188075"/>
              <a:gd name="connsiteY2042" fmla="*/ 5920740 h 6857999"/>
              <a:gd name="connsiteX2043" fmla="*/ 31115 w 6188075"/>
              <a:gd name="connsiteY2043" fmla="*/ 5913755 h 6857999"/>
              <a:gd name="connsiteX2044" fmla="*/ 41275 w 6188075"/>
              <a:gd name="connsiteY2044" fmla="*/ 5905818 h 6857999"/>
              <a:gd name="connsiteX2045" fmla="*/ 44768 w 6188075"/>
              <a:gd name="connsiteY2045" fmla="*/ 5902960 h 6857999"/>
              <a:gd name="connsiteX2046" fmla="*/ 47943 w 6188075"/>
              <a:gd name="connsiteY2046" fmla="*/ 5900103 h 6857999"/>
              <a:gd name="connsiteX2047" fmla="*/ 50800 w 6188075"/>
              <a:gd name="connsiteY2047" fmla="*/ 5896928 h 6857999"/>
              <a:gd name="connsiteX2048" fmla="*/ 53023 w 6188075"/>
              <a:gd name="connsiteY2048" fmla="*/ 5893753 h 6857999"/>
              <a:gd name="connsiteX2049" fmla="*/ 54928 w 6188075"/>
              <a:gd name="connsiteY2049" fmla="*/ 5890260 h 6857999"/>
              <a:gd name="connsiteX2050" fmla="*/ 56198 w 6188075"/>
              <a:gd name="connsiteY2050" fmla="*/ 5886450 h 6857999"/>
              <a:gd name="connsiteX2051" fmla="*/ 56833 w 6188075"/>
              <a:gd name="connsiteY2051" fmla="*/ 5882005 h 6857999"/>
              <a:gd name="connsiteX2052" fmla="*/ 56833 w 6188075"/>
              <a:gd name="connsiteY2052" fmla="*/ 5877560 h 6857999"/>
              <a:gd name="connsiteX2053" fmla="*/ 52070 w 6188075"/>
              <a:gd name="connsiteY2053" fmla="*/ 5873115 h 6857999"/>
              <a:gd name="connsiteX2054" fmla="*/ 46990 w 6188075"/>
              <a:gd name="connsiteY2054" fmla="*/ 5868670 h 6857999"/>
              <a:gd name="connsiteX2055" fmla="*/ 35878 w 6188075"/>
              <a:gd name="connsiteY2055" fmla="*/ 5860733 h 6857999"/>
              <a:gd name="connsiteX2056" fmla="*/ 24765 w 6188075"/>
              <a:gd name="connsiteY2056" fmla="*/ 5852160 h 6857999"/>
              <a:gd name="connsiteX2057" fmla="*/ 19685 w 6188075"/>
              <a:gd name="connsiteY2057" fmla="*/ 5848033 h 6857999"/>
              <a:gd name="connsiteX2058" fmla="*/ 14923 w 6188075"/>
              <a:gd name="connsiteY2058" fmla="*/ 5843270 h 6857999"/>
              <a:gd name="connsiteX2059" fmla="*/ 10160 w 6188075"/>
              <a:gd name="connsiteY2059" fmla="*/ 5838508 h 6857999"/>
              <a:gd name="connsiteX2060" fmla="*/ 8255 w 6188075"/>
              <a:gd name="connsiteY2060" fmla="*/ 5835968 h 6857999"/>
              <a:gd name="connsiteX2061" fmla="*/ 6668 w 6188075"/>
              <a:gd name="connsiteY2061" fmla="*/ 5833428 h 6857999"/>
              <a:gd name="connsiteX2062" fmla="*/ 5080 w 6188075"/>
              <a:gd name="connsiteY2062" fmla="*/ 5830570 h 6857999"/>
              <a:gd name="connsiteX2063" fmla="*/ 3493 w 6188075"/>
              <a:gd name="connsiteY2063" fmla="*/ 5827713 h 6857999"/>
              <a:gd name="connsiteX2064" fmla="*/ 2540 w 6188075"/>
              <a:gd name="connsiteY2064" fmla="*/ 5824538 h 6857999"/>
              <a:gd name="connsiteX2065" fmla="*/ 1588 w 6188075"/>
              <a:gd name="connsiteY2065" fmla="*/ 5821680 h 6857999"/>
              <a:gd name="connsiteX2066" fmla="*/ 635 w 6188075"/>
              <a:gd name="connsiteY2066" fmla="*/ 5818188 h 6857999"/>
              <a:gd name="connsiteX2067" fmla="*/ 318 w 6188075"/>
              <a:gd name="connsiteY2067" fmla="*/ 5815013 h 6857999"/>
              <a:gd name="connsiteX2068" fmla="*/ 0 w 6188075"/>
              <a:gd name="connsiteY2068" fmla="*/ 5811203 h 6857999"/>
              <a:gd name="connsiteX2069" fmla="*/ 318 w 6188075"/>
              <a:gd name="connsiteY2069" fmla="*/ 5807710 h 6857999"/>
              <a:gd name="connsiteX2070" fmla="*/ 635 w 6188075"/>
              <a:gd name="connsiteY2070" fmla="*/ 5803265 h 6857999"/>
              <a:gd name="connsiteX2071" fmla="*/ 1270 w 6188075"/>
              <a:gd name="connsiteY2071" fmla="*/ 5799138 h 6857999"/>
              <a:gd name="connsiteX2072" fmla="*/ 2223 w 6188075"/>
              <a:gd name="connsiteY2072" fmla="*/ 5795010 h 6857999"/>
              <a:gd name="connsiteX2073" fmla="*/ 3810 w 6188075"/>
              <a:gd name="connsiteY2073" fmla="*/ 5790565 h 6857999"/>
              <a:gd name="connsiteX2074" fmla="*/ 6033 w 6188075"/>
              <a:gd name="connsiteY2074" fmla="*/ 5784215 h 6857999"/>
              <a:gd name="connsiteX2075" fmla="*/ 8890 w 6188075"/>
              <a:gd name="connsiteY2075" fmla="*/ 5778818 h 6857999"/>
              <a:gd name="connsiteX2076" fmla="*/ 11748 w 6188075"/>
              <a:gd name="connsiteY2076" fmla="*/ 5774373 h 6857999"/>
              <a:gd name="connsiteX2077" fmla="*/ 15558 w 6188075"/>
              <a:gd name="connsiteY2077" fmla="*/ 5770563 h 6857999"/>
              <a:gd name="connsiteX2078" fmla="*/ 19368 w 6188075"/>
              <a:gd name="connsiteY2078" fmla="*/ 5767070 h 6857999"/>
              <a:gd name="connsiteX2079" fmla="*/ 23178 w 6188075"/>
              <a:gd name="connsiteY2079" fmla="*/ 5764530 h 6857999"/>
              <a:gd name="connsiteX2080" fmla="*/ 27623 w 6188075"/>
              <a:gd name="connsiteY2080" fmla="*/ 5762625 h 6857999"/>
              <a:gd name="connsiteX2081" fmla="*/ 32068 w 6188075"/>
              <a:gd name="connsiteY2081" fmla="*/ 5761038 h 6857999"/>
              <a:gd name="connsiteX2082" fmla="*/ 36830 w 6188075"/>
              <a:gd name="connsiteY2082" fmla="*/ 5759768 h 6857999"/>
              <a:gd name="connsiteX2083" fmla="*/ 41910 w 6188075"/>
              <a:gd name="connsiteY2083" fmla="*/ 5759133 h 6857999"/>
              <a:gd name="connsiteX2084" fmla="*/ 46990 w 6188075"/>
              <a:gd name="connsiteY2084" fmla="*/ 5758498 h 6857999"/>
              <a:gd name="connsiteX2085" fmla="*/ 52070 w 6188075"/>
              <a:gd name="connsiteY2085" fmla="*/ 5758180 h 6857999"/>
              <a:gd name="connsiteX2086" fmla="*/ 62548 w 6188075"/>
              <a:gd name="connsiteY2086" fmla="*/ 5758498 h 6857999"/>
              <a:gd name="connsiteX2087" fmla="*/ 73343 w 6188075"/>
              <a:gd name="connsiteY2087" fmla="*/ 5759133 h 6857999"/>
              <a:gd name="connsiteX2088" fmla="*/ 132398 w 6188075"/>
              <a:gd name="connsiteY2088" fmla="*/ 5757863 h 6857999"/>
              <a:gd name="connsiteX2089" fmla="*/ 160338 w 6188075"/>
              <a:gd name="connsiteY2089" fmla="*/ 5753100 h 6857999"/>
              <a:gd name="connsiteX2090" fmla="*/ 187960 w 6188075"/>
              <a:gd name="connsiteY2090" fmla="*/ 5748973 h 6857999"/>
              <a:gd name="connsiteX2091" fmla="*/ 215900 w 6188075"/>
              <a:gd name="connsiteY2091" fmla="*/ 5745798 h 6857999"/>
              <a:gd name="connsiteX2092" fmla="*/ 243840 w 6188075"/>
              <a:gd name="connsiteY2092" fmla="*/ 5742940 h 6857999"/>
              <a:gd name="connsiteX2093" fmla="*/ 271780 w 6188075"/>
              <a:gd name="connsiteY2093" fmla="*/ 5740400 h 6857999"/>
              <a:gd name="connsiteX2094" fmla="*/ 299720 w 6188075"/>
              <a:gd name="connsiteY2094" fmla="*/ 5738178 h 6857999"/>
              <a:gd name="connsiteX2095" fmla="*/ 327978 w 6188075"/>
              <a:gd name="connsiteY2095" fmla="*/ 5736590 h 6857999"/>
              <a:gd name="connsiteX2096" fmla="*/ 355918 w 6188075"/>
              <a:gd name="connsiteY2096" fmla="*/ 5735320 h 6857999"/>
              <a:gd name="connsiteX2097" fmla="*/ 383858 w 6188075"/>
              <a:gd name="connsiteY2097" fmla="*/ 5734050 h 6857999"/>
              <a:gd name="connsiteX2098" fmla="*/ 411798 w 6188075"/>
              <a:gd name="connsiteY2098" fmla="*/ 5733415 h 6857999"/>
              <a:gd name="connsiteX2099" fmla="*/ 439738 w 6188075"/>
              <a:gd name="connsiteY2099" fmla="*/ 5732780 h 6857999"/>
              <a:gd name="connsiteX2100" fmla="*/ 467678 w 6188075"/>
              <a:gd name="connsiteY2100" fmla="*/ 5732463 h 6857999"/>
              <a:gd name="connsiteX2101" fmla="*/ 523875 w 6188075"/>
              <a:gd name="connsiteY2101" fmla="*/ 5732145 h 6857999"/>
              <a:gd name="connsiteX2102" fmla="*/ 580073 w 6188075"/>
              <a:gd name="connsiteY2102" fmla="*/ 5732463 h 6857999"/>
              <a:gd name="connsiteX2103" fmla="*/ 1141730 w 6188075"/>
              <a:gd name="connsiteY2103" fmla="*/ 5728970 h 6857999"/>
              <a:gd name="connsiteX2104" fmla="*/ 1145540 w 6188075"/>
              <a:gd name="connsiteY2104" fmla="*/ 5726430 h 6857999"/>
              <a:gd name="connsiteX2105" fmla="*/ 1149033 w 6188075"/>
              <a:gd name="connsiteY2105" fmla="*/ 5724525 h 6857999"/>
              <a:gd name="connsiteX2106" fmla="*/ 1152843 w 6188075"/>
              <a:gd name="connsiteY2106" fmla="*/ 5722938 h 6857999"/>
              <a:gd name="connsiteX2107" fmla="*/ 1156970 w 6188075"/>
              <a:gd name="connsiteY2107" fmla="*/ 5721668 h 6857999"/>
              <a:gd name="connsiteX2108" fmla="*/ 1160780 w 6188075"/>
              <a:gd name="connsiteY2108" fmla="*/ 5720398 h 6857999"/>
              <a:gd name="connsiteX2109" fmla="*/ 1164590 w 6188075"/>
              <a:gd name="connsiteY2109" fmla="*/ 5719445 h 6857999"/>
              <a:gd name="connsiteX2110" fmla="*/ 1172845 w 6188075"/>
              <a:gd name="connsiteY2110" fmla="*/ 5718175 h 6857999"/>
              <a:gd name="connsiteX2111" fmla="*/ 1181100 w 6188075"/>
              <a:gd name="connsiteY2111" fmla="*/ 5717223 h 6857999"/>
              <a:gd name="connsiteX2112" fmla="*/ 1189038 w 6188075"/>
              <a:gd name="connsiteY2112" fmla="*/ 5716905 h 6857999"/>
              <a:gd name="connsiteX2113" fmla="*/ 1205865 w 6188075"/>
              <a:gd name="connsiteY2113" fmla="*/ 5716905 h 6857999"/>
              <a:gd name="connsiteX2114" fmla="*/ 1214120 w 6188075"/>
              <a:gd name="connsiteY2114" fmla="*/ 5717223 h 6857999"/>
              <a:gd name="connsiteX2115" fmla="*/ 1222693 w 6188075"/>
              <a:gd name="connsiteY2115" fmla="*/ 5716905 h 6857999"/>
              <a:gd name="connsiteX2116" fmla="*/ 1230630 w 6188075"/>
              <a:gd name="connsiteY2116" fmla="*/ 5716588 h 6857999"/>
              <a:gd name="connsiteX2117" fmla="*/ 1238885 w 6188075"/>
              <a:gd name="connsiteY2117" fmla="*/ 5715635 h 6857999"/>
              <a:gd name="connsiteX2118" fmla="*/ 1247140 w 6188075"/>
              <a:gd name="connsiteY2118" fmla="*/ 5714048 h 6857999"/>
              <a:gd name="connsiteX2119" fmla="*/ 1250950 w 6188075"/>
              <a:gd name="connsiteY2119" fmla="*/ 5713095 h 6857999"/>
              <a:gd name="connsiteX2120" fmla="*/ 1254760 w 6188075"/>
              <a:gd name="connsiteY2120" fmla="*/ 5711825 h 6857999"/>
              <a:gd name="connsiteX2121" fmla="*/ 1258570 w 6188075"/>
              <a:gd name="connsiteY2121" fmla="*/ 5710238 h 6857999"/>
              <a:gd name="connsiteX2122" fmla="*/ 1262380 w 6188075"/>
              <a:gd name="connsiteY2122" fmla="*/ 5708333 h 6857999"/>
              <a:gd name="connsiteX2123" fmla="*/ 1266190 w 6188075"/>
              <a:gd name="connsiteY2123" fmla="*/ 5706428 h 6857999"/>
              <a:gd name="connsiteX2124" fmla="*/ 1270000 w 6188075"/>
              <a:gd name="connsiteY2124" fmla="*/ 5704205 h 6857999"/>
              <a:gd name="connsiteX2125" fmla="*/ 1241743 w 6188075"/>
              <a:gd name="connsiteY2125" fmla="*/ 5701665 h 6857999"/>
              <a:gd name="connsiteX2126" fmla="*/ 1213485 w 6188075"/>
              <a:gd name="connsiteY2126" fmla="*/ 5698808 h 6857999"/>
              <a:gd name="connsiteX2127" fmla="*/ 1185545 w 6188075"/>
              <a:gd name="connsiteY2127" fmla="*/ 5695950 h 6857999"/>
              <a:gd name="connsiteX2128" fmla="*/ 1157605 w 6188075"/>
              <a:gd name="connsiteY2128" fmla="*/ 5692458 h 6857999"/>
              <a:gd name="connsiteX2129" fmla="*/ 1129665 w 6188075"/>
              <a:gd name="connsiteY2129" fmla="*/ 5688965 h 6857999"/>
              <a:gd name="connsiteX2130" fmla="*/ 1101725 w 6188075"/>
              <a:gd name="connsiteY2130" fmla="*/ 5684838 h 6857999"/>
              <a:gd name="connsiteX2131" fmla="*/ 1074103 w 6188075"/>
              <a:gd name="connsiteY2131" fmla="*/ 5680393 h 6857999"/>
              <a:gd name="connsiteX2132" fmla="*/ 1046163 w 6188075"/>
              <a:gd name="connsiteY2132" fmla="*/ 5675630 h 6857999"/>
              <a:gd name="connsiteX2133" fmla="*/ 1018540 w 6188075"/>
              <a:gd name="connsiteY2133" fmla="*/ 5670868 h 6857999"/>
              <a:gd name="connsiteX2134" fmla="*/ 990918 w 6188075"/>
              <a:gd name="connsiteY2134" fmla="*/ 5665788 h 6857999"/>
              <a:gd name="connsiteX2135" fmla="*/ 963295 w 6188075"/>
              <a:gd name="connsiteY2135" fmla="*/ 5660390 h 6857999"/>
              <a:gd name="connsiteX2136" fmla="*/ 935673 w 6188075"/>
              <a:gd name="connsiteY2136" fmla="*/ 5654993 h 6857999"/>
              <a:gd name="connsiteX2137" fmla="*/ 880428 w 6188075"/>
              <a:gd name="connsiteY2137" fmla="*/ 5643245 h 6857999"/>
              <a:gd name="connsiteX2138" fmla="*/ 824865 w 6188075"/>
              <a:gd name="connsiteY2138" fmla="*/ 5631498 h 6857999"/>
              <a:gd name="connsiteX2139" fmla="*/ 820420 w 6188075"/>
              <a:gd name="connsiteY2139" fmla="*/ 5630545 h 6857999"/>
              <a:gd name="connsiteX2140" fmla="*/ 815975 w 6188075"/>
              <a:gd name="connsiteY2140" fmla="*/ 5629593 h 6857999"/>
              <a:gd name="connsiteX2141" fmla="*/ 811530 w 6188075"/>
              <a:gd name="connsiteY2141" fmla="*/ 5629275 h 6857999"/>
              <a:gd name="connsiteX2142" fmla="*/ 806768 w 6188075"/>
              <a:gd name="connsiteY2142" fmla="*/ 5629275 h 6857999"/>
              <a:gd name="connsiteX2143" fmla="*/ 797243 w 6188075"/>
              <a:gd name="connsiteY2143" fmla="*/ 5629593 h 6857999"/>
              <a:gd name="connsiteX2144" fmla="*/ 788035 w 6188075"/>
              <a:gd name="connsiteY2144" fmla="*/ 5629910 h 6857999"/>
              <a:gd name="connsiteX2145" fmla="*/ 783273 w 6188075"/>
              <a:gd name="connsiteY2145" fmla="*/ 5629910 h 6857999"/>
              <a:gd name="connsiteX2146" fmla="*/ 778828 w 6188075"/>
              <a:gd name="connsiteY2146" fmla="*/ 5629593 h 6857999"/>
              <a:gd name="connsiteX2147" fmla="*/ 774065 w 6188075"/>
              <a:gd name="connsiteY2147" fmla="*/ 5629275 h 6857999"/>
              <a:gd name="connsiteX2148" fmla="*/ 769303 w 6188075"/>
              <a:gd name="connsiteY2148" fmla="*/ 5628323 h 6857999"/>
              <a:gd name="connsiteX2149" fmla="*/ 765175 w 6188075"/>
              <a:gd name="connsiteY2149" fmla="*/ 5627053 h 6857999"/>
              <a:gd name="connsiteX2150" fmla="*/ 760730 w 6188075"/>
              <a:gd name="connsiteY2150" fmla="*/ 5625148 h 6857999"/>
              <a:gd name="connsiteX2151" fmla="*/ 756603 w 6188075"/>
              <a:gd name="connsiteY2151" fmla="*/ 5621973 h 6857999"/>
              <a:gd name="connsiteX2152" fmla="*/ 752793 w 6188075"/>
              <a:gd name="connsiteY2152" fmla="*/ 5618798 h 6857999"/>
              <a:gd name="connsiteX2153" fmla="*/ 692468 w 6188075"/>
              <a:gd name="connsiteY2153" fmla="*/ 5610543 h 6857999"/>
              <a:gd name="connsiteX2154" fmla="*/ 632460 w 6188075"/>
              <a:gd name="connsiteY2154" fmla="*/ 5601653 h 6857999"/>
              <a:gd name="connsiteX2155" fmla="*/ 602615 w 6188075"/>
              <a:gd name="connsiteY2155" fmla="*/ 5596573 h 6857999"/>
              <a:gd name="connsiteX2156" fmla="*/ 572770 w 6188075"/>
              <a:gd name="connsiteY2156" fmla="*/ 5591493 h 6857999"/>
              <a:gd name="connsiteX2157" fmla="*/ 542925 w 6188075"/>
              <a:gd name="connsiteY2157" fmla="*/ 5586095 h 6857999"/>
              <a:gd name="connsiteX2158" fmla="*/ 513398 w 6188075"/>
              <a:gd name="connsiteY2158" fmla="*/ 5580698 h 6857999"/>
              <a:gd name="connsiteX2159" fmla="*/ 483235 w 6188075"/>
              <a:gd name="connsiteY2159" fmla="*/ 5575300 h 6857999"/>
              <a:gd name="connsiteX2160" fmla="*/ 453708 w 6188075"/>
              <a:gd name="connsiteY2160" fmla="*/ 5568950 h 6857999"/>
              <a:gd name="connsiteX2161" fmla="*/ 423863 w 6188075"/>
              <a:gd name="connsiteY2161" fmla="*/ 5562918 h 6857999"/>
              <a:gd name="connsiteX2162" fmla="*/ 394335 w 6188075"/>
              <a:gd name="connsiteY2162" fmla="*/ 5556568 h 6857999"/>
              <a:gd name="connsiteX2163" fmla="*/ 364808 w 6188075"/>
              <a:gd name="connsiteY2163" fmla="*/ 5549900 h 6857999"/>
              <a:gd name="connsiteX2164" fmla="*/ 335598 w 6188075"/>
              <a:gd name="connsiteY2164" fmla="*/ 5542598 h 6857999"/>
              <a:gd name="connsiteX2165" fmla="*/ 306070 w 6188075"/>
              <a:gd name="connsiteY2165" fmla="*/ 5535295 h 6857999"/>
              <a:gd name="connsiteX2166" fmla="*/ 276860 w 6188075"/>
              <a:gd name="connsiteY2166" fmla="*/ 5527993 h 6857999"/>
              <a:gd name="connsiteX2167" fmla="*/ 270193 w 6188075"/>
              <a:gd name="connsiteY2167" fmla="*/ 5526088 h 6857999"/>
              <a:gd name="connsiteX2168" fmla="*/ 263843 w 6188075"/>
              <a:gd name="connsiteY2168" fmla="*/ 5524500 h 6857999"/>
              <a:gd name="connsiteX2169" fmla="*/ 257493 w 6188075"/>
              <a:gd name="connsiteY2169" fmla="*/ 5523548 h 6857999"/>
              <a:gd name="connsiteX2170" fmla="*/ 250825 w 6188075"/>
              <a:gd name="connsiteY2170" fmla="*/ 5522595 h 6857999"/>
              <a:gd name="connsiteX2171" fmla="*/ 237490 w 6188075"/>
              <a:gd name="connsiteY2171" fmla="*/ 5521325 h 6857999"/>
              <a:gd name="connsiteX2172" fmla="*/ 224473 w 6188075"/>
              <a:gd name="connsiteY2172" fmla="*/ 5519738 h 6857999"/>
              <a:gd name="connsiteX2173" fmla="*/ 217805 w 6188075"/>
              <a:gd name="connsiteY2173" fmla="*/ 5518785 h 6857999"/>
              <a:gd name="connsiteX2174" fmla="*/ 211138 w 6188075"/>
              <a:gd name="connsiteY2174" fmla="*/ 5517833 h 6857999"/>
              <a:gd name="connsiteX2175" fmla="*/ 204788 w 6188075"/>
              <a:gd name="connsiteY2175" fmla="*/ 5516245 h 6857999"/>
              <a:gd name="connsiteX2176" fmla="*/ 198755 w 6188075"/>
              <a:gd name="connsiteY2176" fmla="*/ 5514658 h 6857999"/>
              <a:gd name="connsiteX2177" fmla="*/ 192405 w 6188075"/>
              <a:gd name="connsiteY2177" fmla="*/ 5512118 h 6857999"/>
              <a:gd name="connsiteX2178" fmla="*/ 186373 w 6188075"/>
              <a:gd name="connsiteY2178" fmla="*/ 5509260 h 6857999"/>
              <a:gd name="connsiteX2179" fmla="*/ 180658 w 6188075"/>
              <a:gd name="connsiteY2179" fmla="*/ 5505768 h 6857999"/>
              <a:gd name="connsiteX2180" fmla="*/ 174943 w 6188075"/>
              <a:gd name="connsiteY2180" fmla="*/ 5501323 h 6857999"/>
              <a:gd name="connsiteX2181" fmla="*/ 172085 w 6188075"/>
              <a:gd name="connsiteY2181" fmla="*/ 5502593 h 6857999"/>
              <a:gd name="connsiteX2182" fmla="*/ 169228 w 6188075"/>
              <a:gd name="connsiteY2182" fmla="*/ 5503863 h 6857999"/>
              <a:gd name="connsiteX2183" fmla="*/ 166370 w 6188075"/>
              <a:gd name="connsiteY2183" fmla="*/ 5504815 h 6857999"/>
              <a:gd name="connsiteX2184" fmla="*/ 163830 w 6188075"/>
              <a:gd name="connsiteY2184" fmla="*/ 5505133 h 6857999"/>
              <a:gd name="connsiteX2185" fmla="*/ 160973 w 6188075"/>
              <a:gd name="connsiteY2185" fmla="*/ 5505768 h 6857999"/>
              <a:gd name="connsiteX2186" fmla="*/ 158433 w 6188075"/>
              <a:gd name="connsiteY2186" fmla="*/ 5505768 h 6857999"/>
              <a:gd name="connsiteX2187" fmla="*/ 153035 w 6188075"/>
              <a:gd name="connsiteY2187" fmla="*/ 5505768 h 6857999"/>
              <a:gd name="connsiteX2188" fmla="*/ 147638 w 6188075"/>
              <a:gd name="connsiteY2188" fmla="*/ 5505133 h 6857999"/>
              <a:gd name="connsiteX2189" fmla="*/ 141923 w 6188075"/>
              <a:gd name="connsiteY2189" fmla="*/ 5503863 h 6857999"/>
              <a:gd name="connsiteX2190" fmla="*/ 136525 w 6188075"/>
              <a:gd name="connsiteY2190" fmla="*/ 5501958 h 6857999"/>
              <a:gd name="connsiteX2191" fmla="*/ 131128 w 6188075"/>
              <a:gd name="connsiteY2191" fmla="*/ 5500053 h 6857999"/>
              <a:gd name="connsiteX2192" fmla="*/ 126365 w 6188075"/>
              <a:gd name="connsiteY2192" fmla="*/ 5499735 h 6857999"/>
              <a:gd name="connsiteX2193" fmla="*/ 121920 w 6188075"/>
              <a:gd name="connsiteY2193" fmla="*/ 5498783 h 6857999"/>
              <a:gd name="connsiteX2194" fmla="*/ 117475 w 6188075"/>
              <a:gd name="connsiteY2194" fmla="*/ 5498148 h 6857999"/>
              <a:gd name="connsiteX2195" fmla="*/ 113983 w 6188075"/>
              <a:gd name="connsiteY2195" fmla="*/ 5497195 h 6857999"/>
              <a:gd name="connsiteX2196" fmla="*/ 110808 w 6188075"/>
              <a:gd name="connsiteY2196" fmla="*/ 5496243 h 6857999"/>
              <a:gd name="connsiteX2197" fmla="*/ 107950 w 6188075"/>
              <a:gd name="connsiteY2197" fmla="*/ 5494973 h 6857999"/>
              <a:gd name="connsiteX2198" fmla="*/ 105093 w 6188075"/>
              <a:gd name="connsiteY2198" fmla="*/ 5493385 h 6857999"/>
              <a:gd name="connsiteX2199" fmla="*/ 102870 w 6188075"/>
              <a:gd name="connsiteY2199" fmla="*/ 5491798 h 6857999"/>
              <a:gd name="connsiteX2200" fmla="*/ 100965 w 6188075"/>
              <a:gd name="connsiteY2200" fmla="*/ 5490210 h 6857999"/>
              <a:gd name="connsiteX2201" fmla="*/ 99378 w 6188075"/>
              <a:gd name="connsiteY2201" fmla="*/ 5488623 h 6857999"/>
              <a:gd name="connsiteX2202" fmla="*/ 98108 w 6188075"/>
              <a:gd name="connsiteY2202" fmla="*/ 5487035 h 6857999"/>
              <a:gd name="connsiteX2203" fmla="*/ 97155 w 6188075"/>
              <a:gd name="connsiteY2203" fmla="*/ 5485130 h 6857999"/>
              <a:gd name="connsiteX2204" fmla="*/ 96203 w 6188075"/>
              <a:gd name="connsiteY2204" fmla="*/ 5483543 h 6857999"/>
              <a:gd name="connsiteX2205" fmla="*/ 95885 w 6188075"/>
              <a:gd name="connsiteY2205" fmla="*/ 5481638 h 6857999"/>
              <a:gd name="connsiteX2206" fmla="*/ 95568 w 6188075"/>
              <a:gd name="connsiteY2206" fmla="*/ 5479415 h 6857999"/>
              <a:gd name="connsiteX2207" fmla="*/ 95250 w 6188075"/>
              <a:gd name="connsiteY2207" fmla="*/ 5477510 h 6857999"/>
              <a:gd name="connsiteX2208" fmla="*/ 95568 w 6188075"/>
              <a:gd name="connsiteY2208" fmla="*/ 5475288 h 6857999"/>
              <a:gd name="connsiteX2209" fmla="*/ 95885 w 6188075"/>
              <a:gd name="connsiteY2209" fmla="*/ 5473065 h 6857999"/>
              <a:gd name="connsiteX2210" fmla="*/ 97155 w 6188075"/>
              <a:gd name="connsiteY2210" fmla="*/ 5468620 h 6857999"/>
              <a:gd name="connsiteX2211" fmla="*/ 98743 w 6188075"/>
              <a:gd name="connsiteY2211" fmla="*/ 5463858 h 6857999"/>
              <a:gd name="connsiteX2212" fmla="*/ 100965 w 6188075"/>
              <a:gd name="connsiteY2212" fmla="*/ 5459095 h 6857999"/>
              <a:gd name="connsiteX2213" fmla="*/ 103823 w 6188075"/>
              <a:gd name="connsiteY2213" fmla="*/ 5454333 h 6857999"/>
              <a:gd name="connsiteX2214" fmla="*/ 106680 w 6188075"/>
              <a:gd name="connsiteY2214" fmla="*/ 5449570 h 6857999"/>
              <a:gd name="connsiteX2215" fmla="*/ 113030 w 6188075"/>
              <a:gd name="connsiteY2215" fmla="*/ 5439728 h 6857999"/>
              <a:gd name="connsiteX2216" fmla="*/ 114935 w 6188075"/>
              <a:gd name="connsiteY2216" fmla="*/ 5437505 h 6857999"/>
              <a:gd name="connsiteX2217" fmla="*/ 117158 w 6188075"/>
              <a:gd name="connsiteY2217" fmla="*/ 5435600 h 6857999"/>
              <a:gd name="connsiteX2218" fmla="*/ 120015 w 6188075"/>
              <a:gd name="connsiteY2218" fmla="*/ 5433695 h 6857999"/>
              <a:gd name="connsiteX2219" fmla="*/ 122555 w 6188075"/>
              <a:gd name="connsiteY2219" fmla="*/ 5431790 h 6857999"/>
              <a:gd name="connsiteX2220" fmla="*/ 128270 w 6188075"/>
              <a:gd name="connsiteY2220" fmla="*/ 5428615 h 6857999"/>
              <a:gd name="connsiteX2221" fmla="*/ 133985 w 6188075"/>
              <a:gd name="connsiteY2221" fmla="*/ 5425440 h 6857999"/>
              <a:gd name="connsiteX2222" fmla="*/ 136525 w 6188075"/>
              <a:gd name="connsiteY2222" fmla="*/ 5423535 h 6857999"/>
              <a:gd name="connsiteX2223" fmla="*/ 139065 w 6188075"/>
              <a:gd name="connsiteY2223" fmla="*/ 5421313 h 6857999"/>
              <a:gd name="connsiteX2224" fmla="*/ 141288 w 6188075"/>
              <a:gd name="connsiteY2224" fmla="*/ 5419090 h 6857999"/>
              <a:gd name="connsiteX2225" fmla="*/ 142875 w 6188075"/>
              <a:gd name="connsiteY2225" fmla="*/ 5416550 h 6857999"/>
              <a:gd name="connsiteX2226" fmla="*/ 144780 w 6188075"/>
              <a:gd name="connsiteY2226" fmla="*/ 5413375 h 6857999"/>
              <a:gd name="connsiteX2227" fmla="*/ 145415 w 6188075"/>
              <a:gd name="connsiteY2227" fmla="*/ 5409883 h 6857999"/>
              <a:gd name="connsiteX2228" fmla="*/ 145733 w 6188075"/>
              <a:gd name="connsiteY2228" fmla="*/ 5406073 h 6857999"/>
              <a:gd name="connsiteX2229" fmla="*/ 145415 w 6188075"/>
              <a:gd name="connsiteY2229" fmla="*/ 5401628 h 6857999"/>
              <a:gd name="connsiteX2230" fmla="*/ 149860 w 6188075"/>
              <a:gd name="connsiteY2230" fmla="*/ 5395913 h 6857999"/>
              <a:gd name="connsiteX2231" fmla="*/ 147955 w 6188075"/>
              <a:gd name="connsiteY2231" fmla="*/ 5394960 h 6857999"/>
              <a:gd name="connsiteX2232" fmla="*/ 145415 w 6188075"/>
              <a:gd name="connsiteY2232" fmla="*/ 5401628 h 6857999"/>
              <a:gd name="connsiteX2233" fmla="*/ 141923 w 6188075"/>
              <a:gd name="connsiteY2233" fmla="*/ 5400993 h 6857999"/>
              <a:gd name="connsiteX2234" fmla="*/ 138430 w 6188075"/>
              <a:gd name="connsiteY2234" fmla="*/ 5400675 h 6857999"/>
              <a:gd name="connsiteX2235" fmla="*/ 131763 w 6188075"/>
              <a:gd name="connsiteY2235" fmla="*/ 5400358 h 6857999"/>
              <a:gd name="connsiteX2236" fmla="*/ 124778 w 6188075"/>
              <a:gd name="connsiteY2236" fmla="*/ 5400358 h 6857999"/>
              <a:gd name="connsiteX2237" fmla="*/ 117475 w 6188075"/>
              <a:gd name="connsiteY2237" fmla="*/ 5400358 h 6857999"/>
              <a:gd name="connsiteX2238" fmla="*/ 113983 w 6188075"/>
              <a:gd name="connsiteY2238" fmla="*/ 5400040 h 6857999"/>
              <a:gd name="connsiteX2239" fmla="*/ 110490 w 6188075"/>
              <a:gd name="connsiteY2239" fmla="*/ 5399405 h 6857999"/>
              <a:gd name="connsiteX2240" fmla="*/ 107315 w 6188075"/>
              <a:gd name="connsiteY2240" fmla="*/ 5398453 h 6857999"/>
              <a:gd name="connsiteX2241" fmla="*/ 103823 w 6188075"/>
              <a:gd name="connsiteY2241" fmla="*/ 5397183 h 6857999"/>
              <a:gd name="connsiteX2242" fmla="*/ 100648 w 6188075"/>
              <a:gd name="connsiteY2242" fmla="*/ 5395278 h 6857999"/>
              <a:gd name="connsiteX2243" fmla="*/ 97473 w 6188075"/>
              <a:gd name="connsiteY2243" fmla="*/ 5393055 h 6857999"/>
              <a:gd name="connsiteX2244" fmla="*/ 94298 w 6188075"/>
              <a:gd name="connsiteY2244" fmla="*/ 5389880 h 6857999"/>
              <a:gd name="connsiteX2245" fmla="*/ 91123 w 6188075"/>
              <a:gd name="connsiteY2245" fmla="*/ 5386070 h 6857999"/>
              <a:gd name="connsiteX2246" fmla="*/ 93028 w 6188075"/>
              <a:gd name="connsiteY2246" fmla="*/ 5383530 h 6857999"/>
              <a:gd name="connsiteX2247" fmla="*/ 94615 w 6188075"/>
              <a:gd name="connsiteY2247" fmla="*/ 5380990 h 6857999"/>
              <a:gd name="connsiteX2248" fmla="*/ 96203 w 6188075"/>
              <a:gd name="connsiteY2248" fmla="*/ 5378768 h 6857999"/>
              <a:gd name="connsiteX2249" fmla="*/ 98108 w 6188075"/>
              <a:gd name="connsiteY2249" fmla="*/ 5376863 h 6857999"/>
              <a:gd name="connsiteX2250" fmla="*/ 100013 w 6188075"/>
              <a:gd name="connsiteY2250" fmla="*/ 5375275 h 6857999"/>
              <a:gd name="connsiteX2251" fmla="*/ 101918 w 6188075"/>
              <a:gd name="connsiteY2251" fmla="*/ 5373688 h 6857999"/>
              <a:gd name="connsiteX2252" fmla="*/ 103823 w 6188075"/>
              <a:gd name="connsiteY2252" fmla="*/ 5372418 h 6857999"/>
              <a:gd name="connsiteX2253" fmla="*/ 105728 w 6188075"/>
              <a:gd name="connsiteY2253" fmla="*/ 5371465 h 6857999"/>
              <a:gd name="connsiteX2254" fmla="*/ 109855 w 6188075"/>
              <a:gd name="connsiteY2254" fmla="*/ 5370195 h 6857999"/>
              <a:gd name="connsiteX2255" fmla="*/ 114300 w 6188075"/>
              <a:gd name="connsiteY2255" fmla="*/ 5369243 h 6857999"/>
              <a:gd name="connsiteX2256" fmla="*/ 119063 w 6188075"/>
              <a:gd name="connsiteY2256" fmla="*/ 5368925 h 6857999"/>
              <a:gd name="connsiteX2257" fmla="*/ 123508 w 6188075"/>
              <a:gd name="connsiteY2257" fmla="*/ 5368608 h 6857999"/>
              <a:gd name="connsiteX2258" fmla="*/ 133033 w 6188075"/>
              <a:gd name="connsiteY2258" fmla="*/ 5369243 h 6857999"/>
              <a:gd name="connsiteX2259" fmla="*/ 142240 w 6188075"/>
              <a:gd name="connsiteY2259" fmla="*/ 5369878 h 6857999"/>
              <a:gd name="connsiteX2260" fmla="*/ 147003 w 6188075"/>
              <a:gd name="connsiteY2260" fmla="*/ 5369878 h 6857999"/>
              <a:gd name="connsiteX2261" fmla="*/ 151448 w 6188075"/>
              <a:gd name="connsiteY2261" fmla="*/ 5369243 h 6857999"/>
              <a:gd name="connsiteX2262" fmla="*/ 155575 w 6188075"/>
              <a:gd name="connsiteY2262" fmla="*/ 5368290 h 6857999"/>
              <a:gd name="connsiteX2263" fmla="*/ 159385 w 6188075"/>
              <a:gd name="connsiteY2263" fmla="*/ 5366703 h 6857999"/>
              <a:gd name="connsiteX2264" fmla="*/ 163195 w 6188075"/>
              <a:gd name="connsiteY2264" fmla="*/ 5360035 h 6857999"/>
              <a:gd name="connsiteX2265" fmla="*/ 167323 w 6188075"/>
              <a:gd name="connsiteY2265" fmla="*/ 5354320 h 6857999"/>
              <a:gd name="connsiteX2266" fmla="*/ 172085 w 6188075"/>
              <a:gd name="connsiteY2266" fmla="*/ 5348923 h 6857999"/>
              <a:gd name="connsiteX2267" fmla="*/ 176848 w 6188075"/>
              <a:gd name="connsiteY2267" fmla="*/ 5344160 h 6857999"/>
              <a:gd name="connsiteX2268" fmla="*/ 182245 w 6188075"/>
              <a:gd name="connsiteY2268" fmla="*/ 5339398 h 6857999"/>
              <a:gd name="connsiteX2269" fmla="*/ 188278 w 6188075"/>
              <a:gd name="connsiteY2269" fmla="*/ 5334318 h 6857999"/>
              <a:gd name="connsiteX2270" fmla="*/ 194945 w 6188075"/>
              <a:gd name="connsiteY2270" fmla="*/ 5329555 h 6857999"/>
              <a:gd name="connsiteX2271" fmla="*/ 202248 w 6188075"/>
              <a:gd name="connsiteY2271" fmla="*/ 5324475 h 6857999"/>
              <a:gd name="connsiteX2272" fmla="*/ 161925 w 6188075"/>
              <a:gd name="connsiteY2272" fmla="*/ 5324475 h 6857999"/>
              <a:gd name="connsiteX2273" fmla="*/ 121920 w 6188075"/>
              <a:gd name="connsiteY2273" fmla="*/ 5324475 h 6857999"/>
              <a:gd name="connsiteX2274" fmla="*/ 110808 w 6188075"/>
              <a:gd name="connsiteY2274" fmla="*/ 5324158 h 6857999"/>
              <a:gd name="connsiteX2275" fmla="*/ 101918 w 6188075"/>
              <a:gd name="connsiteY2275" fmla="*/ 5323205 h 6857999"/>
              <a:gd name="connsiteX2276" fmla="*/ 97790 w 6188075"/>
              <a:gd name="connsiteY2276" fmla="*/ 5322888 h 6857999"/>
              <a:gd name="connsiteX2277" fmla="*/ 94298 w 6188075"/>
              <a:gd name="connsiteY2277" fmla="*/ 5321935 h 6857999"/>
              <a:gd name="connsiteX2278" fmla="*/ 90805 w 6188075"/>
              <a:gd name="connsiteY2278" fmla="*/ 5320983 h 6857999"/>
              <a:gd name="connsiteX2279" fmla="*/ 87948 w 6188075"/>
              <a:gd name="connsiteY2279" fmla="*/ 5320030 h 6857999"/>
              <a:gd name="connsiteX2280" fmla="*/ 85408 w 6188075"/>
              <a:gd name="connsiteY2280" fmla="*/ 5319078 h 6857999"/>
              <a:gd name="connsiteX2281" fmla="*/ 83185 w 6188075"/>
              <a:gd name="connsiteY2281" fmla="*/ 5317808 h 6857999"/>
              <a:gd name="connsiteX2282" fmla="*/ 81598 w 6188075"/>
              <a:gd name="connsiteY2282" fmla="*/ 5316538 h 6857999"/>
              <a:gd name="connsiteX2283" fmla="*/ 80010 w 6188075"/>
              <a:gd name="connsiteY2283" fmla="*/ 5314950 h 6857999"/>
              <a:gd name="connsiteX2284" fmla="*/ 78740 w 6188075"/>
              <a:gd name="connsiteY2284" fmla="*/ 5313363 h 6857999"/>
              <a:gd name="connsiteX2285" fmla="*/ 77788 w 6188075"/>
              <a:gd name="connsiteY2285" fmla="*/ 5311458 h 6857999"/>
              <a:gd name="connsiteX2286" fmla="*/ 77470 w 6188075"/>
              <a:gd name="connsiteY2286" fmla="*/ 5309553 h 6857999"/>
              <a:gd name="connsiteX2287" fmla="*/ 77153 w 6188075"/>
              <a:gd name="connsiteY2287" fmla="*/ 5307965 h 6857999"/>
              <a:gd name="connsiteX2288" fmla="*/ 76835 w 6188075"/>
              <a:gd name="connsiteY2288" fmla="*/ 5305743 h 6857999"/>
              <a:gd name="connsiteX2289" fmla="*/ 77153 w 6188075"/>
              <a:gd name="connsiteY2289" fmla="*/ 5303838 h 6857999"/>
              <a:gd name="connsiteX2290" fmla="*/ 77788 w 6188075"/>
              <a:gd name="connsiteY2290" fmla="*/ 5301615 h 6857999"/>
              <a:gd name="connsiteX2291" fmla="*/ 78423 w 6188075"/>
              <a:gd name="connsiteY2291" fmla="*/ 5299393 h 6857999"/>
              <a:gd name="connsiteX2292" fmla="*/ 80328 w 6188075"/>
              <a:gd name="connsiteY2292" fmla="*/ 5294948 h 6857999"/>
              <a:gd name="connsiteX2293" fmla="*/ 83503 w 6188075"/>
              <a:gd name="connsiteY2293" fmla="*/ 5289868 h 6857999"/>
              <a:gd name="connsiteX2294" fmla="*/ 86995 w 6188075"/>
              <a:gd name="connsiteY2294" fmla="*/ 5284470 h 6857999"/>
              <a:gd name="connsiteX2295" fmla="*/ 91440 w 6188075"/>
              <a:gd name="connsiteY2295" fmla="*/ 5279073 h 6857999"/>
              <a:gd name="connsiteX2296" fmla="*/ 96838 w 6188075"/>
              <a:gd name="connsiteY2296" fmla="*/ 5273358 h 6857999"/>
              <a:gd name="connsiteX2297" fmla="*/ 102235 w 6188075"/>
              <a:gd name="connsiteY2297" fmla="*/ 5267643 h 6857999"/>
              <a:gd name="connsiteX2298" fmla="*/ 203200 w 6188075"/>
              <a:gd name="connsiteY2298" fmla="*/ 5252720 h 6857999"/>
              <a:gd name="connsiteX2299" fmla="*/ 195898 w 6188075"/>
              <a:gd name="connsiteY2299" fmla="*/ 5248275 h 6857999"/>
              <a:gd name="connsiteX2300" fmla="*/ 188913 w 6188075"/>
              <a:gd name="connsiteY2300" fmla="*/ 5243830 h 6857999"/>
              <a:gd name="connsiteX2301" fmla="*/ 181928 w 6188075"/>
              <a:gd name="connsiteY2301" fmla="*/ 5239068 h 6857999"/>
              <a:gd name="connsiteX2302" fmla="*/ 175260 w 6188075"/>
              <a:gd name="connsiteY2302" fmla="*/ 5233988 h 6857999"/>
              <a:gd name="connsiteX2303" fmla="*/ 161608 w 6188075"/>
              <a:gd name="connsiteY2303" fmla="*/ 5223828 h 6857999"/>
              <a:gd name="connsiteX2304" fmla="*/ 148908 w 6188075"/>
              <a:gd name="connsiteY2304" fmla="*/ 5213350 h 6857999"/>
              <a:gd name="connsiteX2305" fmla="*/ 136208 w 6188075"/>
              <a:gd name="connsiteY2305" fmla="*/ 5202238 h 6857999"/>
              <a:gd name="connsiteX2306" fmla="*/ 123825 w 6188075"/>
              <a:gd name="connsiteY2306" fmla="*/ 5191125 h 6857999"/>
              <a:gd name="connsiteX2307" fmla="*/ 99060 w 6188075"/>
              <a:gd name="connsiteY2307" fmla="*/ 5168265 h 6857999"/>
              <a:gd name="connsiteX2308" fmla="*/ 92075 w 6188075"/>
              <a:gd name="connsiteY2308" fmla="*/ 5161598 h 6857999"/>
              <a:gd name="connsiteX2309" fmla="*/ 85725 w 6188075"/>
              <a:gd name="connsiteY2309" fmla="*/ 5154930 h 6857999"/>
              <a:gd name="connsiteX2310" fmla="*/ 81280 w 6188075"/>
              <a:gd name="connsiteY2310" fmla="*/ 5149215 h 6857999"/>
              <a:gd name="connsiteX2311" fmla="*/ 78105 w 6188075"/>
              <a:gd name="connsiteY2311" fmla="*/ 5143818 h 6857999"/>
              <a:gd name="connsiteX2312" fmla="*/ 76835 w 6188075"/>
              <a:gd name="connsiteY2312" fmla="*/ 5141278 h 6857999"/>
              <a:gd name="connsiteX2313" fmla="*/ 75883 w 6188075"/>
              <a:gd name="connsiteY2313" fmla="*/ 5139055 h 6857999"/>
              <a:gd name="connsiteX2314" fmla="*/ 75248 w 6188075"/>
              <a:gd name="connsiteY2314" fmla="*/ 5136833 h 6857999"/>
              <a:gd name="connsiteX2315" fmla="*/ 74930 w 6188075"/>
              <a:gd name="connsiteY2315" fmla="*/ 5134610 h 6857999"/>
              <a:gd name="connsiteX2316" fmla="*/ 74930 w 6188075"/>
              <a:gd name="connsiteY2316" fmla="*/ 5132705 h 6857999"/>
              <a:gd name="connsiteX2317" fmla="*/ 74930 w 6188075"/>
              <a:gd name="connsiteY2317" fmla="*/ 5130800 h 6857999"/>
              <a:gd name="connsiteX2318" fmla="*/ 75248 w 6188075"/>
              <a:gd name="connsiteY2318" fmla="*/ 5128578 h 6857999"/>
              <a:gd name="connsiteX2319" fmla="*/ 76200 w 6188075"/>
              <a:gd name="connsiteY2319" fmla="*/ 5126990 h 6857999"/>
              <a:gd name="connsiteX2320" fmla="*/ 77153 w 6188075"/>
              <a:gd name="connsiteY2320" fmla="*/ 5125403 h 6857999"/>
              <a:gd name="connsiteX2321" fmla="*/ 78105 w 6188075"/>
              <a:gd name="connsiteY2321" fmla="*/ 5123815 h 6857999"/>
              <a:gd name="connsiteX2322" fmla="*/ 79693 w 6188075"/>
              <a:gd name="connsiteY2322" fmla="*/ 5122545 h 6857999"/>
              <a:gd name="connsiteX2323" fmla="*/ 81280 w 6188075"/>
              <a:gd name="connsiteY2323" fmla="*/ 5120958 h 6857999"/>
              <a:gd name="connsiteX2324" fmla="*/ 85408 w 6188075"/>
              <a:gd name="connsiteY2324" fmla="*/ 5118418 h 6857999"/>
              <a:gd name="connsiteX2325" fmla="*/ 90170 w 6188075"/>
              <a:gd name="connsiteY2325" fmla="*/ 5116195 h 6857999"/>
              <a:gd name="connsiteX2326" fmla="*/ 96203 w 6188075"/>
              <a:gd name="connsiteY2326" fmla="*/ 5114290 h 6857999"/>
              <a:gd name="connsiteX2327" fmla="*/ 102553 w 6188075"/>
              <a:gd name="connsiteY2327" fmla="*/ 5112703 h 6857999"/>
              <a:gd name="connsiteX2328" fmla="*/ 109855 w 6188075"/>
              <a:gd name="connsiteY2328" fmla="*/ 5111115 h 6857999"/>
              <a:gd name="connsiteX2329" fmla="*/ 117793 w 6188075"/>
              <a:gd name="connsiteY2329" fmla="*/ 5109528 h 6857999"/>
              <a:gd name="connsiteX2330" fmla="*/ 126048 w 6188075"/>
              <a:gd name="connsiteY2330" fmla="*/ 5108575 h 6857999"/>
              <a:gd name="connsiteX2331" fmla="*/ 133985 w 6188075"/>
              <a:gd name="connsiteY2331" fmla="*/ 5107623 h 6857999"/>
              <a:gd name="connsiteX2332" fmla="*/ 150495 w 6188075"/>
              <a:gd name="connsiteY2332" fmla="*/ 5104765 h 6857999"/>
              <a:gd name="connsiteX2333" fmla="*/ 166370 w 6188075"/>
              <a:gd name="connsiteY2333" fmla="*/ 5100955 h 6857999"/>
              <a:gd name="connsiteX2334" fmla="*/ 182563 w 6188075"/>
              <a:gd name="connsiteY2334" fmla="*/ 5097780 h 6857999"/>
              <a:gd name="connsiteX2335" fmla="*/ 190500 w 6188075"/>
              <a:gd name="connsiteY2335" fmla="*/ 5096510 h 6857999"/>
              <a:gd name="connsiteX2336" fmla="*/ 198755 w 6188075"/>
              <a:gd name="connsiteY2336" fmla="*/ 5095240 h 6857999"/>
              <a:gd name="connsiteX2337" fmla="*/ 206693 w 6188075"/>
              <a:gd name="connsiteY2337" fmla="*/ 5094288 h 6857999"/>
              <a:gd name="connsiteX2338" fmla="*/ 214630 w 6188075"/>
              <a:gd name="connsiteY2338" fmla="*/ 5093653 h 6857999"/>
              <a:gd name="connsiteX2339" fmla="*/ 223203 w 6188075"/>
              <a:gd name="connsiteY2339" fmla="*/ 5093335 h 6857999"/>
              <a:gd name="connsiteX2340" fmla="*/ 231140 w 6188075"/>
              <a:gd name="connsiteY2340" fmla="*/ 5093653 h 6857999"/>
              <a:gd name="connsiteX2341" fmla="*/ 239395 w 6188075"/>
              <a:gd name="connsiteY2341" fmla="*/ 5094288 h 6857999"/>
              <a:gd name="connsiteX2342" fmla="*/ 247650 w 6188075"/>
              <a:gd name="connsiteY2342" fmla="*/ 5095558 h 6857999"/>
              <a:gd name="connsiteX2343" fmla="*/ 272733 w 6188075"/>
              <a:gd name="connsiteY2343" fmla="*/ 5092065 h 6857999"/>
              <a:gd name="connsiteX2344" fmla="*/ 298133 w 6188075"/>
              <a:gd name="connsiteY2344" fmla="*/ 5089208 h 6857999"/>
              <a:gd name="connsiteX2345" fmla="*/ 323215 w 6188075"/>
              <a:gd name="connsiteY2345" fmla="*/ 5086668 h 6857999"/>
              <a:gd name="connsiteX2346" fmla="*/ 348615 w 6188075"/>
              <a:gd name="connsiteY2346" fmla="*/ 5084763 h 6857999"/>
              <a:gd name="connsiteX2347" fmla="*/ 373698 w 6188075"/>
              <a:gd name="connsiteY2347" fmla="*/ 5083175 h 6857999"/>
              <a:gd name="connsiteX2348" fmla="*/ 398780 w 6188075"/>
              <a:gd name="connsiteY2348" fmla="*/ 5081905 h 6857999"/>
              <a:gd name="connsiteX2349" fmla="*/ 424180 w 6188075"/>
              <a:gd name="connsiteY2349" fmla="*/ 5080953 h 6857999"/>
              <a:gd name="connsiteX2350" fmla="*/ 449580 w 6188075"/>
              <a:gd name="connsiteY2350" fmla="*/ 5080318 h 6857999"/>
              <a:gd name="connsiteX2351" fmla="*/ 500063 w 6188075"/>
              <a:gd name="connsiteY2351" fmla="*/ 5079683 h 6857999"/>
              <a:gd name="connsiteX2352" fmla="*/ 550545 w 6188075"/>
              <a:gd name="connsiteY2352" fmla="*/ 5079365 h 6857999"/>
              <a:gd name="connsiteX2353" fmla="*/ 601028 w 6188075"/>
              <a:gd name="connsiteY2353" fmla="*/ 5078730 h 6857999"/>
              <a:gd name="connsiteX2354" fmla="*/ 651510 w 6188075"/>
              <a:gd name="connsiteY2354" fmla="*/ 5077778 h 6857999"/>
              <a:gd name="connsiteX2355" fmla="*/ 653733 w 6188075"/>
              <a:gd name="connsiteY2355" fmla="*/ 5074920 h 6857999"/>
              <a:gd name="connsiteX2356" fmla="*/ 656273 w 6188075"/>
              <a:gd name="connsiteY2356" fmla="*/ 5073015 h 6857999"/>
              <a:gd name="connsiteX2357" fmla="*/ 659130 w 6188075"/>
              <a:gd name="connsiteY2357" fmla="*/ 5071110 h 6857999"/>
              <a:gd name="connsiteX2358" fmla="*/ 661988 w 6188075"/>
              <a:gd name="connsiteY2358" fmla="*/ 5069840 h 6857999"/>
              <a:gd name="connsiteX2359" fmla="*/ 665163 w 6188075"/>
              <a:gd name="connsiteY2359" fmla="*/ 5068570 h 6857999"/>
              <a:gd name="connsiteX2360" fmla="*/ 668338 w 6188075"/>
              <a:gd name="connsiteY2360" fmla="*/ 5067618 h 6857999"/>
              <a:gd name="connsiteX2361" fmla="*/ 675323 w 6188075"/>
              <a:gd name="connsiteY2361" fmla="*/ 5065713 h 6857999"/>
              <a:gd name="connsiteX2362" fmla="*/ 681990 w 6188075"/>
              <a:gd name="connsiteY2362" fmla="*/ 5063808 h 6857999"/>
              <a:gd name="connsiteX2363" fmla="*/ 685165 w 6188075"/>
              <a:gd name="connsiteY2363" fmla="*/ 5062538 h 6857999"/>
              <a:gd name="connsiteX2364" fmla="*/ 688023 w 6188075"/>
              <a:gd name="connsiteY2364" fmla="*/ 5060950 h 6857999"/>
              <a:gd name="connsiteX2365" fmla="*/ 690563 w 6188075"/>
              <a:gd name="connsiteY2365" fmla="*/ 5059045 h 6857999"/>
              <a:gd name="connsiteX2366" fmla="*/ 693103 w 6188075"/>
              <a:gd name="connsiteY2366" fmla="*/ 5056505 h 6857999"/>
              <a:gd name="connsiteX2367" fmla="*/ 695325 w 6188075"/>
              <a:gd name="connsiteY2367" fmla="*/ 5053648 h 6857999"/>
              <a:gd name="connsiteX2368" fmla="*/ 697230 w 6188075"/>
              <a:gd name="connsiteY2368" fmla="*/ 5049520 h 6857999"/>
              <a:gd name="connsiteX2369" fmla="*/ 688658 w 6188075"/>
              <a:gd name="connsiteY2369" fmla="*/ 5043488 h 6857999"/>
              <a:gd name="connsiteX2370" fmla="*/ 680720 w 6188075"/>
              <a:gd name="connsiteY2370" fmla="*/ 5037455 h 6857999"/>
              <a:gd name="connsiteX2371" fmla="*/ 674370 w 6188075"/>
              <a:gd name="connsiteY2371" fmla="*/ 5037773 h 6857999"/>
              <a:gd name="connsiteX2372" fmla="*/ 668973 w 6188075"/>
              <a:gd name="connsiteY2372" fmla="*/ 5037455 h 6857999"/>
              <a:gd name="connsiteX2373" fmla="*/ 664210 w 6188075"/>
              <a:gd name="connsiteY2373" fmla="*/ 5036503 h 6857999"/>
              <a:gd name="connsiteX2374" fmla="*/ 662305 w 6188075"/>
              <a:gd name="connsiteY2374" fmla="*/ 5035868 h 6857999"/>
              <a:gd name="connsiteX2375" fmla="*/ 660718 w 6188075"/>
              <a:gd name="connsiteY2375" fmla="*/ 5035233 h 6857999"/>
              <a:gd name="connsiteX2376" fmla="*/ 659130 w 6188075"/>
              <a:gd name="connsiteY2376" fmla="*/ 5034280 h 6857999"/>
              <a:gd name="connsiteX2377" fmla="*/ 657860 w 6188075"/>
              <a:gd name="connsiteY2377" fmla="*/ 5033010 h 6857999"/>
              <a:gd name="connsiteX2378" fmla="*/ 656908 w 6188075"/>
              <a:gd name="connsiteY2378" fmla="*/ 5032058 h 6857999"/>
              <a:gd name="connsiteX2379" fmla="*/ 655955 w 6188075"/>
              <a:gd name="connsiteY2379" fmla="*/ 5030788 h 6857999"/>
              <a:gd name="connsiteX2380" fmla="*/ 654368 w 6188075"/>
              <a:gd name="connsiteY2380" fmla="*/ 5027930 h 6857999"/>
              <a:gd name="connsiteX2381" fmla="*/ 653098 w 6188075"/>
              <a:gd name="connsiteY2381" fmla="*/ 5024438 h 6857999"/>
              <a:gd name="connsiteX2382" fmla="*/ 652780 w 6188075"/>
              <a:gd name="connsiteY2382" fmla="*/ 5021263 h 6857999"/>
              <a:gd name="connsiteX2383" fmla="*/ 652463 w 6188075"/>
              <a:gd name="connsiteY2383" fmla="*/ 5017453 h 6857999"/>
              <a:gd name="connsiteX2384" fmla="*/ 652463 w 6188075"/>
              <a:gd name="connsiteY2384" fmla="*/ 5009833 h 6857999"/>
              <a:gd name="connsiteX2385" fmla="*/ 652780 w 6188075"/>
              <a:gd name="connsiteY2385" fmla="*/ 5002213 h 6857999"/>
              <a:gd name="connsiteX2386" fmla="*/ 653098 w 6188075"/>
              <a:gd name="connsiteY2386" fmla="*/ 4998085 h 6857999"/>
              <a:gd name="connsiteX2387" fmla="*/ 652780 w 6188075"/>
              <a:gd name="connsiteY2387" fmla="*/ 4994275 h 6857999"/>
              <a:gd name="connsiteX2388" fmla="*/ 652463 w 6188075"/>
              <a:gd name="connsiteY2388" fmla="*/ 4990148 h 6857999"/>
              <a:gd name="connsiteX2389" fmla="*/ 652463 w 6188075"/>
              <a:gd name="connsiteY2389" fmla="*/ 4986020 h 6857999"/>
              <a:gd name="connsiteX2390" fmla="*/ 653098 w 6188075"/>
              <a:gd name="connsiteY2390" fmla="*/ 4982528 h 6857999"/>
              <a:gd name="connsiteX2391" fmla="*/ 654368 w 6188075"/>
              <a:gd name="connsiteY2391" fmla="*/ 4979353 h 6857999"/>
              <a:gd name="connsiteX2392" fmla="*/ 655955 w 6188075"/>
              <a:gd name="connsiteY2392" fmla="*/ 4976495 h 6857999"/>
              <a:gd name="connsiteX2393" fmla="*/ 657860 w 6188075"/>
              <a:gd name="connsiteY2393" fmla="*/ 4973638 h 6857999"/>
              <a:gd name="connsiteX2394" fmla="*/ 660083 w 6188075"/>
              <a:gd name="connsiteY2394" fmla="*/ 4971098 h 6857999"/>
              <a:gd name="connsiteX2395" fmla="*/ 662623 w 6188075"/>
              <a:gd name="connsiteY2395" fmla="*/ 4968558 h 6857999"/>
              <a:gd name="connsiteX2396" fmla="*/ 667703 w 6188075"/>
              <a:gd name="connsiteY2396" fmla="*/ 4964113 h 6857999"/>
              <a:gd name="connsiteX2397" fmla="*/ 673418 w 6188075"/>
              <a:gd name="connsiteY2397" fmla="*/ 4959668 h 6857999"/>
              <a:gd name="connsiteX2398" fmla="*/ 675958 w 6188075"/>
              <a:gd name="connsiteY2398" fmla="*/ 4957445 h 6857999"/>
              <a:gd name="connsiteX2399" fmla="*/ 678180 w 6188075"/>
              <a:gd name="connsiteY2399" fmla="*/ 4954905 h 6857999"/>
              <a:gd name="connsiteX2400" fmla="*/ 680085 w 6188075"/>
              <a:gd name="connsiteY2400" fmla="*/ 4952365 h 6857999"/>
              <a:gd name="connsiteX2401" fmla="*/ 681990 w 6188075"/>
              <a:gd name="connsiteY2401" fmla="*/ 4949508 h 6857999"/>
              <a:gd name="connsiteX2402" fmla="*/ 668973 w 6188075"/>
              <a:gd name="connsiteY2402" fmla="*/ 4939983 h 6857999"/>
              <a:gd name="connsiteX2403" fmla="*/ 669290 w 6188075"/>
              <a:gd name="connsiteY2403" fmla="*/ 4939665 h 6857999"/>
              <a:gd name="connsiteX2404" fmla="*/ 668973 w 6188075"/>
              <a:gd name="connsiteY2404" fmla="*/ 4939665 h 6857999"/>
              <a:gd name="connsiteX2405" fmla="*/ 669608 w 6188075"/>
              <a:gd name="connsiteY2405" fmla="*/ 4935220 h 6857999"/>
              <a:gd name="connsiteX2406" fmla="*/ 670243 w 6188075"/>
              <a:gd name="connsiteY2406" fmla="*/ 4930775 h 6857999"/>
              <a:gd name="connsiteX2407" fmla="*/ 671195 w 6188075"/>
              <a:gd name="connsiteY2407" fmla="*/ 4926648 h 6857999"/>
              <a:gd name="connsiteX2408" fmla="*/ 672465 w 6188075"/>
              <a:gd name="connsiteY2408" fmla="*/ 4922520 h 6857999"/>
              <a:gd name="connsiteX2409" fmla="*/ 673735 w 6188075"/>
              <a:gd name="connsiteY2409" fmla="*/ 4918710 h 6857999"/>
              <a:gd name="connsiteX2410" fmla="*/ 675323 w 6188075"/>
              <a:gd name="connsiteY2410" fmla="*/ 4915535 h 6857999"/>
              <a:gd name="connsiteX2411" fmla="*/ 677228 w 6188075"/>
              <a:gd name="connsiteY2411" fmla="*/ 4912360 h 6857999"/>
              <a:gd name="connsiteX2412" fmla="*/ 679133 w 6188075"/>
              <a:gd name="connsiteY2412" fmla="*/ 4909185 h 6857999"/>
              <a:gd name="connsiteX2413" fmla="*/ 681355 w 6188075"/>
              <a:gd name="connsiteY2413" fmla="*/ 4906645 h 6857999"/>
              <a:gd name="connsiteX2414" fmla="*/ 683895 w 6188075"/>
              <a:gd name="connsiteY2414" fmla="*/ 4903788 h 6857999"/>
              <a:gd name="connsiteX2415" fmla="*/ 686118 w 6188075"/>
              <a:gd name="connsiteY2415" fmla="*/ 4901565 h 6857999"/>
              <a:gd name="connsiteX2416" fmla="*/ 688975 w 6188075"/>
              <a:gd name="connsiteY2416" fmla="*/ 4899343 h 6857999"/>
              <a:gd name="connsiteX2417" fmla="*/ 694373 w 6188075"/>
              <a:gd name="connsiteY2417" fmla="*/ 4894580 h 6857999"/>
              <a:gd name="connsiteX2418" fmla="*/ 700723 w 6188075"/>
              <a:gd name="connsiteY2418" fmla="*/ 4891088 h 6857999"/>
              <a:gd name="connsiteX2419" fmla="*/ 707073 w 6188075"/>
              <a:gd name="connsiteY2419" fmla="*/ 4887595 h 6857999"/>
              <a:gd name="connsiteX2420" fmla="*/ 713423 w 6188075"/>
              <a:gd name="connsiteY2420" fmla="*/ 4884420 h 6857999"/>
              <a:gd name="connsiteX2421" fmla="*/ 727075 w 6188075"/>
              <a:gd name="connsiteY2421" fmla="*/ 4878388 h 6857999"/>
              <a:gd name="connsiteX2422" fmla="*/ 733743 w 6188075"/>
              <a:gd name="connsiteY2422" fmla="*/ 4875530 h 6857999"/>
              <a:gd name="connsiteX2423" fmla="*/ 740093 w 6188075"/>
              <a:gd name="connsiteY2423" fmla="*/ 4872355 h 6857999"/>
              <a:gd name="connsiteX2424" fmla="*/ 746443 w 6188075"/>
              <a:gd name="connsiteY2424" fmla="*/ 4868545 h 6857999"/>
              <a:gd name="connsiteX2425" fmla="*/ 752793 w 6188075"/>
              <a:gd name="connsiteY2425" fmla="*/ 4864735 h 6857999"/>
              <a:gd name="connsiteX2426" fmla="*/ 733108 w 6188075"/>
              <a:gd name="connsiteY2426" fmla="*/ 4863465 h 6857999"/>
              <a:gd name="connsiteX2427" fmla="*/ 713423 w 6188075"/>
              <a:gd name="connsiteY2427" fmla="*/ 4862513 h 6857999"/>
              <a:gd name="connsiteX2428" fmla="*/ 703898 w 6188075"/>
              <a:gd name="connsiteY2428" fmla="*/ 4861878 h 6857999"/>
              <a:gd name="connsiteX2429" fmla="*/ 694055 w 6188075"/>
              <a:gd name="connsiteY2429" fmla="*/ 4861243 h 6857999"/>
              <a:gd name="connsiteX2430" fmla="*/ 684530 w 6188075"/>
              <a:gd name="connsiteY2430" fmla="*/ 4859973 h 6857999"/>
              <a:gd name="connsiteX2431" fmla="*/ 675323 w 6188075"/>
              <a:gd name="connsiteY2431" fmla="*/ 4858068 h 6857999"/>
              <a:gd name="connsiteX2432" fmla="*/ 670243 w 6188075"/>
              <a:gd name="connsiteY2432" fmla="*/ 4856798 h 6857999"/>
              <a:gd name="connsiteX2433" fmla="*/ 664845 w 6188075"/>
              <a:gd name="connsiteY2433" fmla="*/ 4855528 h 6857999"/>
              <a:gd name="connsiteX2434" fmla="*/ 660400 w 6188075"/>
              <a:gd name="connsiteY2434" fmla="*/ 4853940 h 6857999"/>
              <a:gd name="connsiteX2435" fmla="*/ 655955 w 6188075"/>
              <a:gd name="connsiteY2435" fmla="*/ 4852035 h 6857999"/>
              <a:gd name="connsiteX2436" fmla="*/ 651828 w 6188075"/>
              <a:gd name="connsiteY2436" fmla="*/ 4850130 h 6857999"/>
              <a:gd name="connsiteX2437" fmla="*/ 648335 w 6188075"/>
              <a:gd name="connsiteY2437" fmla="*/ 4847908 h 6857999"/>
              <a:gd name="connsiteX2438" fmla="*/ 645478 w 6188075"/>
              <a:gd name="connsiteY2438" fmla="*/ 4845368 h 6857999"/>
              <a:gd name="connsiteX2439" fmla="*/ 642938 w 6188075"/>
              <a:gd name="connsiteY2439" fmla="*/ 4842193 h 6857999"/>
              <a:gd name="connsiteX2440" fmla="*/ 641668 w 6188075"/>
              <a:gd name="connsiteY2440" fmla="*/ 4840605 h 6857999"/>
              <a:gd name="connsiteX2441" fmla="*/ 641033 w 6188075"/>
              <a:gd name="connsiteY2441" fmla="*/ 4839018 h 6857999"/>
              <a:gd name="connsiteX2442" fmla="*/ 640398 w 6188075"/>
              <a:gd name="connsiteY2442" fmla="*/ 4837430 h 6857999"/>
              <a:gd name="connsiteX2443" fmla="*/ 640080 w 6188075"/>
              <a:gd name="connsiteY2443" fmla="*/ 4835525 h 6857999"/>
              <a:gd name="connsiteX2444" fmla="*/ 639763 w 6188075"/>
              <a:gd name="connsiteY2444" fmla="*/ 4833620 h 6857999"/>
              <a:gd name="connsiteX2445" fmla="*/ 639763 w 6188075"/>
              <a:gd name="connsiteY2445" fmla="*/ 4831715 h 6857999"/>
              <a:gd name="connsiteX2446" fmla="*/ 640080 w 6188075"/>
              <a:gd name="connsiteY2446" fmla="*/ 4829810 h 6857999"/>
              <a:gd name="connsiteX2447" fmla="*/ 640398 w 6188075"/>
              <a:gd name="connsiteY2447" fmla="*/ 4827588 h 6857999"/>
              <a:gd name="connsiteX2448" fmla="*/ 641033 w 6188075"/>
              <a:gd name="connsiteY2448" fmla="*/ 4825365 h 6857999"/>
              <a:gd name="connsiteX2449" fmla="*/ 641985 w 6188075"/>
              <a:gd name="connsiteY2449" fmla="*/ 4823143 h 6857999"/>
              <a:gd name="connsiteX2450" fmla="*/ 644843 w 6188075"/>
              <a:gd name="connsiteY2450" fmla="*/ 4817745 h 6857999"/>
              <a:gd name="connsiteX2451" fmla="*/ 648653 w 6188075"/>
              <a:gd name="connsiteY2451" fmla="*/ 4812348 h 6857999"/>
              <a:gd name="connsiteX2452" fmla="*/ 653415 w 6188075"/>
              <a:gd name="connsiteY2452" fmla="*/ 4806633 h 6857999"/>
              <a:gd name="connsiteX2453" fmla="*/ 662305 w 6188075"/>
              <a:gd name="connsiteY2453" fmla="*/ 4803775 h 6857999"/>
              <a:gd name="connsiteX2454" fmla="*/ 671195 w 6188075"/>
              <a:gd name="connsiteY2454" fmla="*/ 4801553 h 6857999"/>
              <a:gd name="connsiteX2455" fmla="*/ 680085 w 6188075"/>
              <a:gd name="connsiteY2455" fmla="*/ 4799648 h 6857999"/>
              <a:gd name="connsiteX2456" fmla="*/ 684213 w 6188075"/>
              <a:gd name="connsiteY2456" fmla="*/ 4799013 h 6857999"/>
              <a:gd name="connsiteX2457" fmla="*/ 688658 w 6188075"/>
              <a:gd name="connsiteY2457" fmla="*/ 4798695 h 6857999"/>
              <a:gd name="connsiteX2458" fmla="*/ 693103 w 6188075"/>
              <a:gd name="connsiteY2458" fmla="*/ 4798378 h 6857999"/>
              <a:gd name="connsiteX2459" fmla="*/ 697865 w 6188075"/>
              <a:gd name="connsiteY2459" fmla="*/ 4798378 h 6857999"/>
              <a:gd name="connsiteX2460" fmla="*/ 701993 w 6188075"/>
              <a:gd name="connsiteY2460" fmla="*/ 4798695 h 6857999"/>
              <a:gd name="connsiteX2461" fmla="*/ 706438 w 6188075"/>
              <a:gd name="connsiteY2461" fmla="*/ 4799330 h 6857999"/>
              <a:gd name="connsiteX2462" fmla="*/ 710883 w 6188075"/>
              <a:gd name="connsiteY2462" fmla="*/ 4799965 h 6857999"/>
              <a:gd name="connsiteX2463" fmla="*/ 715328 w 6188075"/>
              <a:gd name="connsiteY2463" fmla="*/ 4801235 h 6857999"/>
              <a:gd name="connsiteX2464" fmla="*/ 719773 w 6188075"/>
              <a:gd name="connsiteY2464" fmla="*/ 4802823 h 6857999"/>
              <a:gd name="connsiteX2465" fmla="*/ 724535 w 6188075"/>
              <a:gd name="connsiteY2465" fmla="*/ 4804728 h 6857999"/>
              <a:gd name="connsiteX2466" fmla="*/ 739458 w 6188075"/>
              <a:gd name="connsiteY2466" fmla="*/ 4798378 h 6857999"/>
              <a:gd name="connsiteX2467" fmla="*/ 755015 w 6188075"/>
              <a:gd name="connsiteY2467" fmla="*/ 4791710 h 6857999"/>
              <a:gd name="connsiteX2468" fmla="*/ 750253 w 6188075"/>
              <a:gd name="connsiteY2468" fmla="*/ 4789805 h 6857999"/>
              <a:gd name="connsiteX2469" fmla="*/ 745490 w 6188075"/>
              <a:gd name="connsiteY2469" fmla="*/ 4787583 h 6857999"/>
              <a:gd name="connsiteX2470" fmla="*/ 741363 w 6188075"/>
              <a:gd name="connsiteY2470" fmla="*/ 4785360 h 6857999"/>
              <a:gd name="connsiteX2471" fmla="*/ 737235 w 6188075"/>
              <a:gd name="connsiteY2471" fmla="*/ 4782820 h 6857999"/>
              <a:gd name="connsiteX2472" fmla="*/ 729298 w 6188075"/>
              <a:gd name="connsiteY2472" fmla="*/ 4777105 h 6857999"/>
              <a:gd name="connsiteX2473" fmla="*/ 721678 w 6188075"/>
              <a:gd name="connsiteY2473" fmla="*/ 4771073 h 6857999"/>
              <a:gd name="connsiteX2474" fmla="*/ 714375 w 6188075"/>
              <a:gd name="connsiteY2474" fmla="*/ 4764405 h 6857999"/>
              <a:gd name="connsiteX2475" fmla="*/ 707390 w 6188075"/>
              <a:gd name="connsiteY2475" fmla="*/ 4757738 h 6857999"/>
              <a:gd name="connsiteX2476" fmla="*/ 701040 w 6188075"/>
              <a:gd name="connsiteY2476" fmla="*/ 4750435 h 6857999"/>
              <a:gd name="connsiteX2477" fmla="*/ 694055 w 6188075"/>
              <a:gd name="connsiteY2477" fmla="*/ 4743450 h 6857999"/>
              <a:gd name="connsiteX2478" fmla="*/ 681355 w 6188075"/>
              <a:gd name="connsiteY2478" fmla="*/ 4728528 h 6857999"/>
              <a:gd name="connsiteX2479" fmla="*/ 674688 w 6188075"/>
              <a:gd name="connsiteY2479" fmla="*/ 4721543 h 6857999"/>
              <a:gd name="connsiteX2480" fmla="*/ 667703 w 6188075"/>
              <a:gd name="connsiteY2480" fmla="*/ 4714240 h 6857999"/>
              <a:gd name="connsiteX2481" fmla="*/ 660718 w 6188075"/>
              <a:gd name="connsiteY2481" fmla="*/ 4707890 h 6857999"/>
              <a:gd name="connsiteX2482" fmla="*/ 653415 w 6188075"/>
              <a:gd name="connsiteY2482" fmla="*/ 4701540 h 6857999"/>
              <a:gd name="connsiteX2483" fmla="*/ 645478 w 6188075"/>
              <a:gd name="connsiteY2483" fmla="*/ 4695825 h 6857999"/>
              <a:gd name="connsiteX2484" fmla="*/ 641350 w 6188075"/>
              <a:gd name="connsiteY2484" fmla="*/ 4693285 h 6857999"/>
              <a:gd name="connsiteX2485" fmla="*/ 637223 w 6188075"/>
              <a:gd name="connsiteY2485" fmla="*/ 4690745 h 6857999"/>
              <a:gd name="connsiteX2486" fmla="*/ 579755 w 6188075"/>
              <a:gd name="connsiteY2486" fmla="*/ 4675505 h 6857999"/>
              <a:gd name="connsiteX2487" fmla="*/ 551180 w 6188075"/>
              <a:gd name="connsiteY2487" fmla="*/ 4675188 h 6857999"/>
              <a:gd name="connsiteX2488" fmla="*/ 544830 w 6188075"/>
              <a:gd name="connsiteY2488" fmla="*/ 4674235 h 6857999"/>
              <a:gd name="connsiteX2489" fmla="*/ 539115 w 6188075"/>
              <a:gd name="connsiteY2489" fmla="*/ 4672965 h 6857999"/>
              <a:gd name="connsiteX2490" fmla="*/ 533718 w 6188075"/>
              <a:gd name="connsiteY2490" fmla="*/ 4671378 h 6857999"/>
              <a:gd name="connsiteX2491" fmla="*/ 529590 w 6188075"/>
              <a:gd name="connsiteY2491" fmla="*/ 4669473 h 6857999"/>
              <a:gd name="connsiteX2492" fmla="*/ 526415 w 6188075"/>
              <a:gd name="connsiteY2492" fmla="*/ 4667250 h 6857999"/>
              <a:gd name="connsiteX2493" fmla="*/ 523558 w 6188075"/>
              <a:gd name="connsiteY2493" fmla="*/ 4664710 h 6857999"/>
              <a:gd name="connsiteX2494" fmla="*/ 521653 w 6188075"/>
              <a:gd name="connsiteY2494" fmla="*/ 4661853 h 6857999"/>
              <a:gd name="connsiteX2495" fmla="*/ 520700 w 6188075"/>
              <a:gd name="connsiteY2495" fmla="*/ 4658995 h 6857999"/>
              <a:gd name="connsiteX2496" fmla="*/ 520065 w 6188075"/>
              <a:gd name="connsiteY2496" fmla="*/ 4655820 h 6857999"/>
              <a:gd name="connsiteX2497" fmla="*/ 520383 w 6188075"/>
              <a:gd name="connsiteY2497" fmla="*/ 4652328 h 6857999"/>
              <a:gd name="connsiteX2498" fmla="*/ 521335 w 6188075"/>
              <a:gd name="connsiteY2498" fmla="*/ 4648835 h 6857999"/>
              <a:gd name="connsiteX2499" fmla="*/ 522923 w 6188075"/>
              <a:gd name="connsiteY2499" fmla="*/ 4645343 h 6857999"/>
              <a:gd name="connsiteX2500" fmla="*/ 524828 w 6188075"/>
              <a:gd name="connsiteY2500" fmla="*/ 4641215 h 6857999"/>
              <a:gd name="connsiteX2501" fmla="*/ 527685 w 6188075"/>
              <a:gd name="connsiteY2501" fmla="*/ 4637405 h 6857999"/>
              <a:gd name="connsiteX2502" fmla="*/ 531178 w 6188075"/>
              <a:gd name="connsiteY2502" fmla="*/ 4632960 h 6857999"/>
              <a:gd name="connsiteX2503" fmla="*/ 535305 w 6188075"/>
              <a:gd name="connsiteY2503" fmla="*/ 4628515 h 6857999"/>
              <a:gd name="connsiteX2504" fmla="*/ 538163 w 6188075"/>
              <a:gd name="connsiteY2504" fmla="*/ 4625975 h 6857999"/>
              <a:gd name="connsiteX2505" fmla="*/ 541338 w 6188075"/>
              <a:gd name="connsiteY2505" fmla="*/ 4623435 h 6857999"/>
              <a:gd name="connsiteX2506" fmla="*/ 547688 w 6188075"/>
              <a:gd name="connsiteY2506" fmla="*/ 4618990 h 6857999"/>
              <a:gd name="connsiteX2507" fmla="*/ 560705 w 6188075"/>
              <a:gd name="connsiteY2507" fmla="*/ 4610100 h 6857999"/>
              <a:gd name="connsiteX2508" fmla="*/ 567690 w 6188075"/>
              <a:gd name="connsiteY2508" fmla="*/ 4605338 h 6857999"/>
              <a:gd name="connsiteX2509" fmla="*/ 570865 w 6188075"/>
              <a:gd name="connsiteY2509" fmla="*/ 4602798 h 6857999"/>
              <a:gd name="connsiteX2510" fmla="*/ 573723 w 6188075"/>
              <a:gd name="connsiteY2510" fmla="*/ 4599940 h 6857999"/>
              <a:gd name="connsiteX2511" fmla="*/ 576580 w 6188075"/>
              <a:gd name="connsiteY2511" fmla="*/ 4597083 h 6857999"/>
              <a:gd name="connsiteX2512" fmla="*/ 579120 w 6188075"/>
              <a:gd name="connsiteY2512" fmla="*/ 4593590 h 6857999"/>
              <a:gd name="connsiteX2513" fmla="*/ 581343 w 6188075"/>
              <a:gd name="connsiteY2513" fmla="*/ 4590098 h 6857999"/>
              <a:gd name="connsiteX2514" fmla="*/ 583248 w 6188075"/>
              <a:gd name="connsiteY2514" fmla="*/ 4585970 h 6857999"/>
              <a:gd name="connsiteX2515" fmla="*/ 581978 w 6188075"/>
              <a:gd name="connsiteY2515" fmla="*/ 4584065 h 6857999"/>
              <a:gd name="connsiteX2516" fmla="*/ 580390 w 6188075"/>
              <a:gd name="connsiteY2516" fmla="*/ 4582478 h 6857999"/>
              <a:gd name="connsiteX2517" fmla="*/ 578485 w 6188075"/>
              <a:gd name="connsiteY2517" fmla="*/ 4581208 h 6857999"/>
              <a:gd name="connsiteX2518" fmla="*/ 576898 w 6188075"/>
              <a:gd name="connsiteY2518" fmla="*/ 4580255 h 6857999"/>
              <a:gd name="connsiteX2519" fmla="*/ 573088 w 6188075"/>
              <a:gd name="connsiteY2519" fmla="*/ 4578350 h 6857999"/>
              <a:gd name="connsiteX2520" fmla="*/ 568960 w 6188075"/>
              <a:gd name="connsiteY2520" fmla="*/ 4577080 h 6857999"/>
              <a:gd name="connsiteX2521" fmla="*/ 564833 w 6188075"/>
              <a:gd name="connsiteY2521" fmla="*/ 4576445 h 6857999"/>
              <a:gd name="connsiteX2522" fmla="*/ 560070 w 6188075"/>
              <a:gd name="connsiteY2522" fmla="*/ 4575810 h 6857999"/>
              <a:gd name="connsiteX2523" fmla="*/ 551180 w 6188075"/>
              <a:gd name="connsiteY2523" fmla="*/ 4574858 h 6857999"/>
              <a:gd name="connsiteX2524" fmla="*/ 546735 w 6188075"/>
              <a:gd name="connsiteY2524" fmla="*/ 4574223 h 6857999"/>
              <a:gd name="connsiteX2525" fmla="*/ 542290 w 6188075"/>
              <a:gd name="connsiteY2525" fmla="*/ 4573270 h 6857999"/>
              <a:gd name="connsiteX2526" fmla="*/ 537845 w 6188075"/>
              <a:gd name="connsiteY2526" fmla="*/ 4571683 h 6857999"/>
              <a:gd name="connsiteX2527" fmla="*/ 533400 w 6188075"/>
              <a:gd name="connsiteY2527" fmla="*/ 4569778 h 6857999"/>
              <a:gd name="connsiteX2528" fmla="*/ 531495 w 6188075"/>
              <a:gd name="connsiteY2528" fmla="*/ 4568508 h 6857999"/>
              <a:gd name="connsiteX2529" fmla="*/ 529590 w 6188075"/>
              <a:gd name="connsiteY2529" fmla="*/ 4566920 h 6857999"/>
              <a:gd name="connsiteX2530" fmla="*/ 527685 w 6188075"/>
              <a:gd name="connsiteY2530" fmla="*/ 4565333 h 6857999"/>
              <a:gd name="connsiteX2531" fmla="*/ 525780 w 6188075"/>
              <a:gd name="connsiteY2531" fmla="*/ 4563428 h 6857999"/>
              <a:gd name="connsiteX2532" fmla="*/ 523875 w 6188075"/>
              <a:gd name="connsiteY2532" fmla="*/ 4561205 h 6857999"/>
              <a:gd name="connsiteX2533" fmla="*/ 522288 w 6188075"/>
              <a:gd name="connsiteY2533" fmla="*/ 4558348 h 6857999"/>
              <a:gd name="connsiteX2534" fmla="*/ 520700 w 6188075"/>
              <a:gd name="connsiteY2534" fmla="*/ 4555808 h 6857999"/>
              <a:gd name="connsiteX2535" fmla="*/ 519430 w 6188075"/>
              <a:gd name="connsiteY2535" fmla="*/ 4552633 h 6857999"/>
              <a:gd name="connsiteX2536" fmla="*/ 641668 w 6188075"/>
              <a:gd name="connsiteY2536" fmla="*/ 4505008 h 6857999"/>
              <a:gd name="connsiteX2537" fmla="*/ 635000 w 6188075"/>
              <a:gd name="connsiteY2537" fmla="*/ 4500563 h 6857999"/>
              <a:gd name="connsiteX2538" fmla="*/ 628333 w 6188075"/>
              <a:gd name="connsiteY2538" fmla="*/ 4497070 h 6857999"/>
              <a:gd name="connsiteX2539" fmla="*/ 621348 w 6188075"/>
              <a:gd name="connsiteY2539" fmla="*/ 4494213 h 6857999"/>
              <a:gd name="connsiteX2540" fmla="*/ 614363 w 6188075"/>
              <a:gd name="connsiteY2540" fmla="*/ 4491990 h 6857999"/>
              <a:gd name="connsiteX2541" fmla="*/ 607695 w 6188075"/>
              <a:gd name="connsiteY2541" fmla="*/ 4490720 h 6857999"/>
              <a:gd name="connsiteX2542" fmla="*/ 601028 w 6188075"/>
              <a:gd name="connsiteY2542" fmla="*/ 4489450 h 6857999"/>
              <a:gd name="connsiteX2543" fmla="*/ 594678 w 6188075"/>
              <a:gd name="connsiteY2543" fmla="*/ 4488815 h 6857999"/>
              <a:gd name="connsiteX2544" fmla="*/ 587693 w 6188075"/>
              <a:gd name="connsiteY2544" fmla="*/ 4488498 h 6857999"/>
              <a:gd name="connsiteX2545" fmla="*/ 581025 w 6188075"/>
              <a:gd name="connsiteY2545" fmla="*/ 4488498 h 6857999"/>
              <a:gd name="connsiteX2546" fmla="*/ 574675 w 6188075"/>
              <a:gd name="connsiteY2546" fmla="*/ 4488815 h 6857999"/>
              <a:gd name="connsiteX2547" fmla="*/ 561658 w 6188075"/>
              <a:gd name="connsiteY2547" fmla="*/ 4489133 h 6857999"/>
              <a:gd name="connsiteX2548" fmla="*/ 555308 w 6188075"/>
              <a:gd name="connsiteY2548" fmla="*/ 4489133 h 6857999"/>
              <a:gd name="connsiteX2549" fmla="*/ 548958 w 6188075"/>
              <a:gd name="connsiteY2549" fmla="*/ 4489133 h 6857999"/>
              <a:gd name="connsiteX2550" fmla="*/ 542925 w 6188075"/>
              <a:gd name="connsiteY2550" fmla="*/ 4488815 h 6857999"/>
              <a:gd name="connsiteX2551" fmla="*/ 536575 w 6188075"/>
              <a:gd name="connsiteY2551" fmla="*/ 4488180 h 6857999"/>
              <a:gd name="connsiteX2552" fmla="*/ 530543 w 6188075"/>
              <a:gd name="connsiteY2552" fmla="*/ 4491355 h 6857999"/>
              <a:gd name="connsiteX2553" fmla="*/ 524828 w 6188075"/>
              <a:gd name="connsiteY2553" fmla="*/ 4493578 h 6857999"/>
              <a:gd name="connsiteX2554" fmla="*/ 519748 w 6188075"/>
              <a:gd name="connsiteY2554" fmla="*/ 4494848 h 6857999"/>
              <a:gd name="connsiteX2555" fmla="*/ 514985 w 6188075"/>
              <a:gd name="connsiteY2555" fmla="*/ 4495483 h 6857999"/>
              <a:gd name="connsiteX2556" fmla="*/ 510540 w 6188075"/>
              <a:gd name="connsiteY2556" fmla="*/ 4495165 h 6857999"/>
              <a:gd name="connsiteX2557" fmla="*/ 508635 w 6188075"/>
              <a:gd name="connsiteY2557" fmla="*/ 4494848 h 6857999"/>
              <a:gd name="connsiteX2558" fmla="*/ 507048 w 6188075"/>
              <a:gd name="connsiteY2558" fmla="*/ 4494213 h 6857999"/>
              <a:gd name="connsiteX2559" fmla="*/ 505460 w 6188075"/>
              <a:gd name="connsiteY2559" fmla="*/ 4493578 h 6857999"/>
              <a:gd name="connsiteX2560" fmla="*/ 503873 w 6188075"/>
              <a:gd name="connsiteY2560" fmla="*/ 4492943 h 6857999"/>
              <a:gd name="connsiteX2561" fmla="*/ 501015 w 6188075"/>
              <a:gd name="connsiteY2561" fmla="*/ 4490720 h 6857999"/>
              <a:gd name="connsiteX2562" fmla="*/ 499110 w 6188075"/>
              <a:gd name="connsiteY2562" fmla="*/ 4488180 h 6857999"/>
              <a:gd name="connsiteX2563" fmla="*/ 497205 w 6188075"/>
              <a:gd name="connsiteY2563" fmla="*/ 4485005 h 6857999"/>
              <a:gd name="connsiteX2564" fmla="*/ 495935 w 6188075"/>
              <a:gd name="connsiteY2564" fmla="*/ 4481513 h 6857999"/>
              <a:gd name="connsiteX2565" fmla="*/ 495300 w 6188075"/>
              <a:gd name="connsiteY2565" fmla="*/ 4477385 h 6857999"/>
              <a:gd name="connsiteX2566" fmla="*/ 494983 w 6188075"/>
              <a:gd name="connsiteY2566" fmla="*/ 4473258 h 6857999"/>
              <a:gd name="connsiteX2567" fmla="*/ 495300 w 6188075"/>
              <a:gd name="connsiteY2567" fmla="*/ 4468813 h 6857999"/>
              <a:gd name="connsiteX2568" fmla="*/ 495935 w 6188075"/>
              <a:gd name="connsiteY2568" fmla="*/ 4464368 h 6857999"/>
              <a:gd name="connsiteX2569" fmla="*/ 497205 w 6188075"/>
              <a:gd name="connsiteY2569" fmla="*/ 4459923 h 6857999"/>
              <a:gd name="connsiteX2570" fmla="*/ 501650 w 6188075"/>
              <a:gd name="connsiteY2570" fmla="*/ 4442778 h 6857999"/>
              <a:gd name="connsiteX2571" fmla="*/ 503555 w 6188075"/>
              <a:gd name="connsiteY2571" fmla="*/ 4434523 h 6857999"/>
              <a:gd name="connsiteX2572" fmla="*/ 505460 w 6188075"/>
              <a:gd name="connsiteY2572" fmla="*/ 4425950 h 6857999"/>
              <a:gd name="connsiteX2573" fmla="*/ 506730 w 6188075"/>
              <a:gd name="connsiteY2573" fmla="*/ 4418013 h 6857999"/>
              <a:gd name="connsiteX2574" fmla="*/ 508000 w 6188075"/>
              <a:gd name="connsiteY2574" fmla="*/ 4409758 h 6857999"/>
              <a:gd name="connsiteX2575" fmla="*/ 508635 w 6188075"/>
              <a:gd name="connsiteY2575" fmla="*/ 4401503 h 6857999"/>
              <a:gd name="connsiteX2576" fmla="*/ 508953 w 6188075"/>
              <a:gd name="connsiteY2576" fmla="*/ 4393565 h 6857999"/>
              <a:gd name="connsiteX2577" fmla="*/ 508953 w 6188075"/>
              <a:gd name="connsiteY2577" fmla="*/ 4385310 h 6857999"/>
              <a:gd name="connsiteX2578" fmla="*/ 508635 w 6188075"/>
              <a:gd name="connsiteY2578" fmla="*/ 4377373 h 6857999"/>
              <a:gd name="connsiteX2579" fmla="*/ 507683 w 6188075"/>
              <a:gd name="connsiteY2579" fmla="*/ 4368800 h 6857999"/>
              <a:gd name="connsiteX2580" fmla="*/ 506095 w 6188075"/>
              <a:gd name="connsiteY2580" fmla="*/ 4360863 h 6857999"/>
              <a:gd name="connsiteX2581" fmla="*/ 504190 w 6188075"/>
              <a:gd name="connsiteY2581" fmla="*/ 4352608 h 6857999"/>
              <a:gd name="connsiteX2582" fmla="*/ 501968 w 6188075"/>
              <a:gd name="connsiteY2582" fmla="*/ 4343718 h 6857999"/>
              <a:gd name="connsiteX2583" fmla="*/ 498793 w 6188075"/>
              <a:gd name="connsiteY2583" fmla="*/ 4335463 h 6857999"/>
              <a:gd name="connsiteX2584" fmla="*/ 495300 w 6188075"/>
              <a:gd name="connsiteY2584" fmla="*/ 4326890 h 6857999"/>
              <a:gd name="connsiteX2585" fmla="*/ 493078 w 6188075"/>
              <a:gd name="connsiteY2585" fmla="*/ 4321493 h 6857999"/>
              <a:gd name="connsiteX2586" fmla="*/ 492125 w 6188075"/>
              <a:gd name="connsiteY2586" fmla="*/ 4316413 h 6857999"/>
              <a:gd name="connsiteX2587" fmla="*/ 491490 w 6188075"/>
              <a:gd name="connsiteY2587" fmla="*/ 4311333 h 6857999"/>
              <a:gd name="connsiteX2588" fmla="*/ 491490 w 6188075"/>
              <a:gd name="connsiteY2588" fmla="*/ 4306570 h 6857999"/>
              <a:gd name="connsiteX2589" fmla="*/ 492125 w 6188075"/>
              <a:gd name="connsiteY2589" fmla="*/ 4301808 h 6857999"/>
              <a:gd name="connsiteX2590" fmla="*/ 493713 w 6188075"/>
              <a:gd name="connsiteY2590" fmla="*/ 4297045 h 6857999"/>
              <a:gd name="connsiteX2591" fmla="*/ 495618 w 6188075"/>
              <a:gd name="connsiteY2591" fmla="*/ 4292600 h 6857999"/>
              <a:gd name="connsiteX2592" fmla="*/ 498158 w 6188075"/>
              <a:gd name="connsiteY2592" fmla="*/ 4288473 h 6857999"/>
              <a:gd name="connsiteX2593" fmla="*/ 501650 w 6188075"/>
              <a:gd name="connsiteY2593" fmla="*/ 4284980 h 6857999"/>
              <a:gd name="connsiteX2594" fmla="*/ 505460 w 6188075"/>
              <a:gd name="connsiteY2594" fmla="*/ 4281805 h 6857999"/>
              <a:gd name="connsiteX2595" fmla="*/ 509905 w 6188075"/>
              <a:gd name="connsiteY2595" fmla="*/ 4278948 h 6857999"/>
              <a:gd name="connsiteX2596" fmla="*/ 515303 w 6188075"/>
              <a:gd name="connsiteY2596" fmla="*/ 4276408 h 6857999"/>
              <a:gd name="connsiteX2597" fmla="*/ 520700 w 6188075"/>
              <a:gd name="connsiteY2597" fmla="*/ 4274820 h 6857999"/>
              <a:gd name="connsiteX2598" fmla="*/ 526733 w 6188075"/>
              <a:gd name="connsiteY2598" fmla="*/ 4273868 h 6857999"/>
              <a:gd name="connsiteX2599" fmla="*/ 533718 w 6188075"/>
              <a:gd name="connsiteY2599" fmla="*/ 4272915 h 6857999"/>
              <a:gd name="connsiteX2600" fmla="*/ 541020 w 6188075"/>
              <a:gd name="connsiteY2600" fmla="*/ 4273550 h 6857999"/>
              <a:gd name="connsiteX2601" fmla="*/ 580390 w 6188075"/>
              <a:gd name="connsiteY2601" fmla="*/ 4272598 h 6857999"/>
              <a:gd name="connsiteX2602" fmla="*/ 595630 w 6188075"/>
              <a:gd name="connsiteY2602" fmla="*/ 4269423 h 6857999"/>
              <a:gd name="connsiteX2603" fmla="*/ 610553 w 6188075"/>
              <a:gd name="connsiteY2603" fmla="*/ 4266883 h 6857999"/>
              <a:gd name="connsiteX2604" fmla="*/ 626110 w 6188075"/>
              <a:gd name="connsiteY2604" fmla="*/ 4264978 h 6857999"/>
              <a:gd name="connsiteX2605" fmla="*/ 641033 w 6188075"/>
              <a:gd name="connsiteY2605" fmla="*/ 4263708 h 6857999"/>
              <a:gd name="connsiteX2606" fmla="*/ 656590 w 6188075"/>
              <a:gd name="connsiteY2606" fmla="*/ 4262438 h 6857999"/>
              <a:gd name="connsiteX2607" fmla="*/ 672148 w 6188075"/>
              <a:gd name="connsiteY2607" fmla="*/ 4261485 h 6857999"/>
              <a:gd name="connsiteX2608" fmla="*/ 687070 w 6188075"/>
              <a:gd name="connsiteY2608" fmla="*/ 4260850 h 6857999"/>
              <a:gd name="connsiteX2609" fmla="*/ 702628 w 6188075"/>
              <a:gd name="connsiteY2609" fmla="*/ 4260533 h 6857999"/>
              <a:gd name="connsiteX2610" fmla="*/ 733425 w 6188075"/>
              <a:gd name="connsiteY2610" fmla="*/ 4259898 h 6857999"/>
              <a:gd name="connsiteX2611" fmla="*/ 763905 w 6188075"/>
              <a:gd name="connsiteY2611" fmla="*/ 4259263 h 6857999"/>
              <a:gd name="connsiteX2612" fmla="*/ 779463 w 6188075"/>
              <a:gd name="connsiteY2612" fmla="*/ 4258628 h 6857999"/>
              <a:gd name="connsiteX2613" fmla="*/ 794703 w 6188075"/>
              <a:gd name="connsiteY2613" fmla="*/ 4257675 h 6857999"/>
              <a:gd name="connsiteX2614" fmla="*/ 809943 w 6188075"/>
              <a:gd name="connsiteY2614" fmla="*/ 4256723 h 6857999"/>
              <a:gd name="connsiteX2615" fmla="*/ 825183 w 6188075"/>
              <a:gd name="connsiteY2615" fmla="*/ 4255135 h 6857999"/>
              <a:gd name="connsiteX2616" fmla="*/ 825500 w 6188075"/>
              <a:gd name="connsiteY2616" fmla="*/ 4227513 h 6857999"/>
              <a:gd name="connsiteX2617" fmla="*/ 815658 w 6188075"/>
              <a:gd name="connsiteY2617" fmla="*/ 4224655 h 6857999"/>
              <a:gd name="connsiteX2618" fmla="*/ 805498 w 6188075"/>
              <a:gd name="connsiteY2618" fmla="*/ 4222115 h 6857999"/>
              <a:gd name="connsiteX2619" fmla="*/ 795338 w 6188075"/>
              <a:gd name="connsiteY2619" fmla="*/ 4219258 h 6857999"/>
              <a:gd name="connsiteX2620" fmla="*/ 784860 w 6188075"/>
              <a:gd name="connsiteY2620" fmla="*/ 4217353 h 6857999"/>
              <a:gd name="connsiteX2621" fmla="*/ 764223 w 6188075"/>
              <a:gd name="connsiteY2621" fmla="*/ 4213860 h 6857999"/>
              <a:gd name="connsiteX2622" fmla="*/ 743585 w 6188075"/>
              <a:gd name="connsiteY2622" fmla="*/ 4210368 h 6857999"/>
              <a:gd name="connsiteX2623" fmla="*/ 733108 w 6188075"/>
              <a:gd name="connsiteY2623" fmla="*/ 4208463 h 6857999"/>
              <a:gd name="connsiteX2624" fmla="*/ 722948 w 6188075"/>
              <a:gd name="connsiteY2624" fmla="*/ 4206240 h 6857999"/>
              <a:gd name="connsiteX2625" fmla="*/ 712788 w 6188075"/>
              <a:gd name="connsiteY2625" fmla="*/ 4204018 h 6857999"/>
              <a:gd name="connsiteX2626" fmla="*/ 702628 w 6188075"/>
              <a:gd name="connsiteY2626" fmla="*/ 4201160 h 6857999"/>
              <a:gd name="connsiteX2627" fmla="*/ 692468 w 6188075"/>
              <a:gd name="connsiteY2627" fmla="*/ 4198303 h 6857999"/>
              <a:gd name="connsiteX2628" fmla="*/ 682625 w 6188075"/>
              <a:gd name="connsiteY2628" fmla="*/ 4194493 h 6857999"/>
              <a:gd name="connsiteX2629" fmla="*/ 672783 w 6188075"/>
              <a:gd name="connsiteY2629" fmla="*/ 4190365 h 6857999"/>
              <a:gd name="connsiteX2630" fmla="*/ 662940 w 6188075"/>
              <a:gd name="connsiteY2630" fmla="*/ 4185603 h 6857999"/>
              <a:gd name="connsiteX2631" fmla="*/ 637540 w 6188075"/>
              <a:gd name="connsiteY2631" fmla="*/ 4181793 h 6857999"/>
              <a:gd name="connsiteX2632" fmla="*/ 612140 w 6188075"/>
              <a:gd name="connsiteY2632" fmla="*/ 4177348 h 6857999"/>
              <a:gd name="connsiteX2633" fmla="*/ 599758 w 6188075"/>
              <a:gd name="connsiteY2633" fmla="*/ 4175125 h 6857999"/>
              <a:gd name="connsiteX2634" fmla="*/ 587058 w 6188075"/>
              <a:gd name="connsiteY2634" fmla="*/ 4172268 h 6857999"/>
              <a:gd name="connsiteX2635" fmla="*/ 574993 w 6188075"/>
              <a:gd name="connsiteY2635" fmla="*/ 4169093 h 6857999"/>
              <a:gd name="connsiteX2636" fmla="*/ 562610 w 6188075"/>
              <a:gd name="connsiteY2636" fmla="*/ 4165600 h 6857999"/>
              <a:gd name="connsiteX2637" fmla="*/ 550545 w 6188075"/>
              <a:gd name="connsiteY2637" fmla="*/ 4162108 h 6857999"/>
              <a:gd name="connsiteX2638" fmla="*/ 538480 w 6188075"/>
              <a:gd name="connsiteY2638" fmla="*/ 4157980 h 6857999"/>
              <a:gd name="connsiteX2639" fmla="*/ 526733 w 6188075"/>
              <a:gd name="connsiteY2639" fmla="*/ 4153218 h 6857999"/>
              <a:gd name="connsiteX2640" fmla="*/ 514985 w 6188075"/>
              <a:gd name="connsiteY2640" fmla="*/ 4148138 h 6857999"/>
              <a:gd name="connsiteX2641" fmla="*/ 503238 w 6188075"/>
              <a:gd name="connsiteY2641" fmla="*/ 4142423 h 6857999"/>
              <a:gd name="connsiteX2642" fmla="*/ 492125 w 6188075"/>
              <a:gd name="connsiteY2642" fmla="*/ 4136073 h 6857999"/>
              <a:gd name="connsiteX2643" fmla="*/ 481013 w 6188075"/>
              <a:gd name="connsiteY2643" fmla="*/ 4129405 h 6857999"/>
              <a:gd name="connsiteX2644" fmla="*/ 470218 w 6188075"/>
              <a:gd name="connsiteY2644" fmla="*/ 4121785 h 6857999"/>
              <a:gd name="connsiteX2645" fmla="*/ 457200 w 6188075"/>
              <a:gd name="connsiteY2645" fmla="*/ 4117975 h 6857999"/>
              <a:gd name="connsiteX2646" fmla="*/ 460693 w 6188075"/>
              <a:gd name="connsiteY2646" fmla="*/ 4114165 h 6857999"/>
              <a:gd name="connsiteX2647" fmla="*/ 463233 w 6188075"/>
              <a:gd name="connsiteY2647" fmla="*/ 4110673 h 6857999"/>
              <a:gd name="connsiteX2648" fmla="*/ 465773 w 6188075"/>
              <a:gd name="connsiteY2648" fmla="*/ 4107180 h 6857999"/>
              <a:gd name="connsiteX2649" fmla="*/ 467678 w 6188075"/>
              <a:gd name="connsiteY2649" fmla="*/ 4103688 h 6857999"/>
              <a:gd name="connsiteX2650" fmla="*/ 469900 w 6188075"/>
              <a:gd name="connsiteY2650" fmla="*/ 4099878 h 6857999"/>
              <a:gd name="connsiteX2651" fmla="*/ 471488 w 6188075"/>
              <a:gd name="connsiteY2651" fmla="*/ 4096385 h 6857999"/>
              <a:gd name="connsiteX2652" fmla="*/ 473075 w 6188075"/>
              <a:gd name="connsiteY2652" fmla="*/ 4092575 h 6857999"/>
              <a:gd name="connsiteX2653" fmla="*/ 474345 w 6188075"/>
              <a:gd name="connsiteY2653" fmla="*/ 4088765 h 6857999"/>
              <a:gd name="connsiteX2654" fmla="*/ 476250 w 6188075"/>
              <a:gd name="connsiteY2654" fmla="*/ 4081145 h 6857999"/>
              <a:gd name="connsiteX2655" fmla="*/ 477838 w 6188075"/>
              <a:gd name="connsiteY2655" fmla="*/ 4073525 h 6857999"/>
              <a:gd name="connsiteX2656" fmla="*/ 478790 w 6188075"/>
              <a:gd name="connsiteY2656" fmla="*/ 4065905 h 6857999"/>
              <a:gd name="connsiteX2657" fmla="*/ 479108 w 6188075"/>
              <a:gd name="connsiteY2657" fmla="*/ 4057650 h 6857999"/>
              <a:gd name="connsiteX2658" fmla="*/ 479108 w 6188075"/>
              <a:gd name="connsiteY2658" fmla="*/ 4049713 h 6857999"/>
              <a:gd name="connsiteX2659" fmla="*/ 479108 w 6188075"/>
              <a:gd name="connsiteY2659" fmla="*/ 4042093 h 6857999"/>
              <a:gd name="connsiteX2660" fmla="*/ 478473 w 6188075"/>
              <a:gd name="connsiteY2660" fmla="*/ 4025900 h 6857999"/>
              <a:gd name="connsiteX2661" fmla="*/ 478155 w 6188075"/>
              <a:gd name="connsiteY2661" fmla="*/ 4009708 h 6857999"/>
              <a:gd name="connsiteX2662" fmla="*/ 478155 w 6188075"/>
              <a:gd name="connsiteY2662" fmla="*/ 4001770 h 6857999"/>
              <a:gd name="connsiteX2663" fmla="*/ 478790 w 6188075"/>
              <a:gd name="connsiteY2663" fmla="*/ 3994150 h 6857999"/>
              <a:gd name="connsiteX2664" fmla="*/ 480378 w 6188075"/>
              <a:gd name="connsiteY2664" fmla="*/ 3986530 h 6857999"/>
              <a:gd name="connsiteX2665" fmla="*/ 482283 w 6188075"/>
              <a:gd name="connsiteY2665" fmla="*/ 3978593 h 6857999"/>
              <a:gd name="connsiteX2666" fmla="*/ 483235 w 6188075"/>
              <a:gd name="connsiteY2666" fmla="*/ 3975100 h 6857999"/>
              <a:gd name="connsiteX2667" fmla="*/ 483553 w 6188075"/>
              <a:gd name="connsiteY2667" fmla="*/ 3971925 h 6857999"/>
              <a:gd name="connsiteX2668" fmla="*/ 483553 w 6188075"/>
              <a:gd name="connsiteY2668" fmla="*/ 3969703 h 6857999"/>
              <a:gd name="connsiteX2669" fmla="*/ 483235 w 6188075"/>
              <a:gd name="connsiteY2669" fmla="*/ 3969068 h 6857999"/>
              <a:gd name="connsiteX2670" fmla="*/ 482918 w 6188075"/>
              <a:gd name="connsiteY2670" fmla="*/ 3968750 h 6857999"/>
              <a:gd name="connsiteX2671" fmla="*/ 476250 w 6188075"/>
              <a:gd name="connsiteY2671" fmla="*/ 3963988 h 6857999"/>
              <a:gd name="connsiteX2672" fmla="*/ 470218 w 6188075"/>
              <a:gd name="connsiteY2672" fmla="*/ 3959225 h 6857999"/>
              <a:gd name="connsiteX2673" fmla="*/ 464820 w 6188075"/>
              <a:gd name="connsiteY2673" fmla="*/ 3954780 h 6857999"/>
              <a:gd name="connsiteX2674" fmla="*/ 460058 w 6188075"/>
              <a:gd name="connsiteY2674" fmla="*/ 3950335 h 6857999"/>
              <a:gd name="connsiteX2675" fmla="*/ 455930 w 6188075"/>
              <a:gd name="connsiteY2675" fmla="*/ 3945890 h 6857999"/>
              <a:gd name="connsiteX2676" fmla="*/ 452438 w 6188075"/>
              <a:gd name="connsiteY2676" fmla="*/ 3941445 h 6857999"/>
              <a:gd name="connsiteX2677" fmla="*/ 449580 w 6188075"/>
              <a:gd name="connsiteY2677" fmla="*/ 3937000 h 6857999"/>
              <a:gd name="connsiteX2678" fmla="*/ 447358 w 6188075"/>
              <a:gd name="connsiteY2678" fmla="*/ 3931920 h 6857999"/>
              <a:gd name="connsiteX2679" fmla="*/ 445770 w 6188075"/>
              <a:gd name="connsiteY2679" fmla="*/ 3927475 h 6857999"/>
              <a:gd name="connsiteX2680" fmla="*/ 444500 w 6188075"/>
              <a:gd name="connsiteY2680" fmla="*/ 3923030 h 6857999"/>
              <a:gd name="connsiteX2681" fmla="*/ 443865 w 6188075"/>
              <a:gd name="connsiteY2681" fmla="*/ 3918268 h 6857999"/>
              <a:gd name="connsiteX2682" fmla="*/ 443548 w 6188075"/>
              <a:gd name="connsiteY2682" fmla="*/ 3913823 h 6857999"/>
              <a:gd name="connsiteX2683" fmla="*/ 443548 w 6188075"/>
              <a:gd name="connsiteY2683" fmla="*/ 3909060 h 6857999"/>
              <a:gd name="connsiteX2684" fmla="*/ 443865 w 6188075"/>
              <a:gd name="connsiteY2684" fmla="*/ 3904615 h 6857999"/>
              <a:gd name="connsiteX2685" fmla="*/ 444500 w 6188075"/>
              <a:gd name="connsiteY2685" fmla="*/ 3899853 h 6857999"/>
              <a:gd name="connsiteX2686" fmla="*/ 445770 w 6188075"/>
              <a:gd name="connsiteY2686" fmla="*/ 3895408 h 6857999"/>
              <a:gd name="connsiteX2687" fmla="*/ 447040 w 6188075"/>
              <a:gd name="connsiteY2687" fmla="*/ 3890963 h 6857999"/>
              <a:gd name="connsiteX2688" fmla="*/ 448628 w 6188075"/>
              <a:gd name="connsiteY2688" fmla="*/ 3886200 h 6857999"/>
              <a:gd name="connsiteX2689" fmla="*/ 452438 w 6188075"/>
              <a:gd name="connsiteY2689" fmla="*/ 3876675 h 6857999"/>
              <a:gd name="connsiteX2690" fmla="*/ 456883 w 6188075"/>
              <a:gd name="connsiteY2690" fmla="*/ 3867785 h 6857999"/>
              <a:gd name="connsiteX2691" fmla="*/ 461963 w 6188075"/>
              <a:gd name="connsiteY2691" fmla="*/ 3858578 h 6857999"/>
              <a:gd name="connsiteX2692" fmla="*/ 471805 w 6188075"/>
              <a:gd name="connsiteY2692" fmla="*/ 3840163 h 6857999"/>
              <a:gd name="connsiteX2693" fmla="*/ 476250 w 6188075"/>
              <a:gd name="connsiteY2693" fmla="*/ 3830638 h 6857999"/>
              <a:gd name="connsiteX2694" fmla="*/ 480060 w 6188075"/>
              <a:gd name="connsiteY2694" fmla="*/ 3821748 h 6857999"/>
              <a:gd name="connsiteX2695" fmla="*/ 474345 w 6188075"/>
              <a:gd name="connsiteY2695" fmla="*/ 3820160 h 6857999"/>
              <a:gd name="connsiteX2696" fmla="*/ 468948 w 6188075"/>
              <a:gd name="connsiteY2696" fmla="*/ 3818255 h 6857999"/>
              <a:gd name="connsiteX2697" fmla="*/ 463868 w 6188075"/>
              <a:gd name="connsiteY2697" fmla="*/ 3816668 h 6857999"/>
              <a:gd name="connsiteX2698" fmla="*/ 459105 w 6188075"/>
              <a:gd name="connsiteY2698" fmla="*/ 3814763 h 6857999"/>
              <a:gd name="connsiteX2699" fmla="*/ 454660 w 6188075"/>
              <a:gd name="connsiteY2699" fmla="*/ 3812858 h 6857999"/>
              <a:gd name="connsiteX2700" fmla="*/ 450850 w 6188075"/>
              <a:gd name="connsiteY2700" fmla="*/ 3810953 h 6857999"/>
              <a:gd name="connsiteX2701" fmla="*/ 447358 w 6188075"/>
              <a:gd name="connsiteY2701" fmla="*/ 3808730 h 6857999"/>
              <a:gd name="connsiteX2702" fmla="*/ 444183 w 6188075"/>
              <a:gd name="connsiteY2702" fmla="*/ 3806508 h 6857999"/>
              <a:gd name="connsiteX2703" fmla="*/ 441643 w 6188075"/>
              <a:gd name="connsiteY2703" fmla="*/ 3803968 h 6857999"/>
              <a:gd name="connsiteX2704" fmla="*/ 439103 w 6188075"/>
              <a:gd name="connsiteY2704" fmla="*/ 3801745 h 6857999"/>
              <a:gd name="connsiteX2705" fmla="*/ 437198 w 6188075"/>
              <a:gd name="connsiteY2705" fmla="*/ 3799523 h 6857999"/>
              <a:gd name="connsiteX2706" fmla="*/ 435610 w 6188075"/>
              <a:gd name="connsiteY2706" fmla="*/ 3796983 h 6857999"/>
              <a:gd name="connsiteX2707" fmla="*/ 434023 w 6188075"/>
              <a:gd name="connsiteY2707" fmla="*/ 3794443 h 6857999"/>
              <a:gd name="connsiteX2708" fmla="*/ 433070 w 6188075"/>
              <a:gd name="connsiteY2708" fmla="*/ 3791903 h 6857999"/>
              <a:gd name="connsiteX2709" fmla="*/ 432118 w 6188075"/>
              <a:gd name="connsiteY2709" fmla="*/ 3789363 h 6857999"/>
              <a:gd name="connsiteX2710" fmla="*/ 431483 w 6188075"/>
              <a:gd name="connsiteY2710" fmla="*/ 3786505 h 6857999"/>
              <a:gd name="connsiteX2711" fmla="*/ 431483 w 6188075"/>
              <a:gd name="connsiteY2711" fmla="*/ 3783965 h 6857999"/>
              <a:gd name="connsiteX2712" fmla="*/ 431800 w 6188075"/>
              <a:gd name="connsiteY2712" fmla="*/ 3781108 h 6857999"/>
              <a:gd name="connsiteX2713" fmla="*/ 432118 w 6188075"/>
              <a:gd name="connsiteY2713" fmla="*/ 3777933 h 6857999"/>
              <a:gd name="connsiteX2714" fmla="*/ 433388 w 6188075"/>
              <a:gd name="connsiteY2714" fmla="*/ 3775075 h 6857999"/>
              <a:gd name="connsiteX2715" fmla="*/ 434340 w 6188075"/>
              <a:gd name="connsiteY2715" fmla="*/ 3771900 h 6857999"/>
              <a:gd name="connsiteX2716" fmla="*/ 435610 w 6188075"/>
              <a:gd name="connsiteY2716" fmla="*/ 3769043 h 6857999"/>
              <a:gd name="connsiteX2717" fmla="*/ 437198 w 6188075"/>
              <a:gd name="connsiteY2717" fmla="*/ 3765868 h 6857999"/>
              <a:gd name="connsiteX2718" fmla="*/ 439103 w 6188075"/>
              <a:gd name="connsiteY2718" fmla="*/ 3762693 h 6857999"/>
              <a:gd name="connsiteX2719" fmla="*/ 443548 w 6188075"/>
              <a:gd name="connsiteY2719" fmla="*/ 3756343 h 6857999"/>
              <a:gd name="connsiteX2720" fmla="*/ 449263 w 6188075"/>
              <a:gd name="connsiteY2720" fmla="*/ 3749358 h 6857999"/>
              <a:gd name="connsiteX2721" fmla="*/ 455613 w 6188075"/>
              <a:gd name="connsiteY2721" fmla="*/ 3742690 h 6857999"/>
              <a:gd name="connsiteX2722" fmla="*/ 462915 w 6188075"/>
              <a:gd name="connsiteY2722" fmla="*/ 3735705 h 6857999"/>
              <a:gd name="connsiteX2723" fmla="*/ 474028 w 6188075"/>
              <a:gd name="connsiteY2723" fmla="*/ 3732213 h 6857999"/>
              <a:gd name="connsiteX2724" fmla="*/ 484823 w 6188075"/>
              <a:gd name="connsiteY2724" fmla="*/ 3729355 h 6857999"/>
              <a:gd name="connsiteX2725" fmla="*/ 496253 w 6188075"/>
              <a:gd name="connsiteY2725" fmla="*/ 3726498 h 6857999"/>
              <a:gd name="connsiteX2726" fmla="*/ 507365 w 6188075"/>
              <a:gd name="connsiteY2726" fmla="*/ 3724593 h 6857999"/>
              <a:gd name="connsiteX2727" fmla="*/ 518795 w 6188075"/>
              <a:gd name="connsiteY2727" fmla="*/ 3723640 h 6857999"/>
              <a:gd name="connsiteX2728" fmla="*/ 529908 w 6188075"/>
              <a:gd name="connsiteY2728" fmla="*/ 3723005 h 6857999"/>
              <a:gd name="connsiteX2729" fmla="*/ 541655 w 6188075"/>
              <a:gd name="connsiteY2729" fmla="*/ 3723323 h 6857999"/>
              <a:gd name="connsiteX2730" fmla="*/ 547370 w 6188075"/>
              <a:gd name="connsiteY2730" fmla="*/ 3723640 h 6857999"/>
              <a:gd name="connsiteX2731" fmla="*/ 553085 w 6188075"/>
              <a:gd name="connsiteY2731" fmla="*/ 3724275 h 6857999"/>
              <a:gd name="connsiteX2732" fmla="*/ 969963 w 6188075"/>
              <a:gd name="connsiteY2732" fmla="*/ 3706813 h 6857999"/>
              <a:gd name="connsiteX2733" fmla="*/ 968693 w 6188075"/>
              <a:gd name="connsiteY2733" fmla="*/ 3704908 h 6857999"/>
              <a:gd name="connsiteX2734" fmla="*/ 967423 w 6188075"/>
              <a:gd name="connsiteY2734" fmla="*/ 3703320 h 6857999"/>
              <a:gd name="connsiteX2735" fmla="*/ 965835 w 6188075"/>
              <a:gd name="connsiteY2735" fmla="*/ 3701415 h 6857999"/>
              <a:gd name="connsiteX2736" fmla="*/ 964248 w 6188075"/>
              <a:gd name="connsiteY2736" fmla="*/ 3700145 h 6857999"/>
              <a:gd name="connsiteX2737" fmla="*/ 961073 w 6188075"/>
              <a:gd name="connsiteY2737" fmla="*/ 3697923 h 6857999"/>
              <a:gd name="connsiteX2738" fmla="*/ 957263 w 6188075"/>
              <a:gd name="connsiteY2738" fmla="*/ 3696335 h 6857999"/>
              <a:gd name="connsiteX2739" fmla="*/ 953135 w 6188075"/>
              <a:gd name="connsiteY2739" fmla="*/ 3695065 h 6857999"/>
              <a:gd name="connsiteX2740" fmla="*/ 949008 w 6188075"/>
              <a:gd name="connsiteY2740" fmla="*/ 3694430 h 6857999"/>
              <a:gd name="connsiteX2741" fmla="*/ 940753 w 6188075"/>
              <a:gd name="connsiteY2741" fmla="*/ 3692843 h 6857999"/>
              <a:gd name="connsiteX2742" fmla="*/ 936625 w 6188075"/>
              <a:gd name="connsiteY2742" fmla="*/ 3692208 h 6857999"/>
              <a:gd name="connsiteX2743" fmla="*/ 932498 w 6188075"/>
              <a:gd name="connsiteY2743" fmla="*/ 3691573 h 6857999"/>
              <a:gd name="connsiteX2744" fmla="*/ 928370 w 6188075"/>
              <a:gd name="connsiteY2744" fmla="*/ 3690303 h 6857999"/>
              <a:gd name="connsiteX2745" fmla="*/ 924560 w 6188075"/>
              <a:gd name="connsiteY2745" fmla="*/ 3688715 h 6857999"/>
              <a:gd name="connsiteX2746" fmla="*/ 921068 w 6188075"/>
              <a:gd name="connsiteY2746" fmla="*/ 3686810 h 6857999"/>
              <a:gd name="connsiteX2747" fmla="*/ 919480 w 6188075"/>
              <a:gd name="connsiteY2747" fmla="*/ 3685540 h 6857999"/>
              <a:gd name="connsiteX2748" fmla="*/ 917893 w 6188075"/>
              <a:gd name="connsiteY2748" fmla="*/ 3683953 h 6857999"/>
              <a:gd name="connsiteX2749" fmla="*/ 916623 w 6188075"/>
              <a:gd name="connsiteY2749" fmla="*/ 3682365 h 6857999"/>
              <a:gd name="connsiteX2750" fmla="*/ 915353 w 6188075"/>
              <a:gd name="connsiteY2750" fmla="*/ 3680778 h 6857999"/>
              <a:gd name="connsiteX2751" fmla="*/ 914083 w 6188075"/>
              <a:gd name="connsiteY2751" fmla="*/ 3678555 h 6857999"/>
              <a:gd name="connsiteX2752" fmla="*/ 912813 w 6188075"/>
              <a:gd name="connsiteY2752" fmla="*/ 3676333 h 6857999"/>
              <a:gd name="connsiteX2753" fmla="*/ 666750 w 6188075"/>
              <a:gd name="connsiteY2753" fmla="*/ 3620135 h 6857999"/>
              <a:gd name="connsiteX2754" fmla="*/ 660400 w 6188075"/>
              <a:gd name="connsiteY2754" fmla="*/ 3618548 h 6857999"/>
              <a:gd name="connsiteX2755" fmla="*/ 654050 w 6188075"/>
              <a:gd name="connsiteY2755" fmla="*/ 3616960 h 6857999"/>
              <a:gd name="connsiteX2756" fmla="*/ 640398 w 6188075"/>
              <a:gd name="connsiteY2756" fmla="*/ 3614738 h 6857999"/>
              <a:gd name="connsiteX2757" fmla="*/ 627380 w 6188075"/>
              <a:gd name="connsiteY2757" fmla="*/ 3613150 h 6857999"/>
              <a:gd name="connsiteX2758" fmla="*/ 613728 w 6188075"/>
              <a:gd name="connsiteY2758" fmla="*/ 3611245 h 6857999"/>
              <a:gd name="connsiteX2759" fmla="*/ 607060 w 6188075"/>
              <a:gd name="connsiteY2759" fmla="*/ 3609975 h 6857999"/>
              <a:gd name="connsiteX2760" fmla="*/ 600710 w 6188075"/>
              <a:gd name="connsiteY2760" fmla="*/ 3608705 h 6857999"/>
              <a:gd name="connsiteX2761" fmla="*/ 594360 w 6188075"/>
              <a:gd name="connsiteY2761" fmla="*/ 3607118 h 6857999"/>
              <a:gd name="connsiteX2762" fmla="*/ 587693 w 6188075"/>
              <a:gd name="connsiteY2762" fmla="*/ 3605213 h 6857999"/>
              <a:gd name="connsiteX2763" fmla="*/ 581343 w 6188075"/>
              <a:gd name="connsiteY2763" fmla="*/ 3602990 h 6857999"/>
              <a:gd name="connsiteX2764" fmla="*/ 575310 w 6188075"/>
              <a:gd name="connsiteY2764" fmla="*/ 3600133 h 6857999"/>
              <a:gd name="connsiteX2765" fmla="*/ 569278 w 6188075"/>
              <a:gd name="connsiteY2765" fmla="*/ 3596640 h 6857999"/>
              <a:gd name="connsiteX2766" fmla="*/ 562928 w 6188075"/>
              <a:gd name="connsiteY2766" fmla="*/ 3592830 h 6857999"/>
              <a:gd name="connsiteX2767" fmla="*/ 556895 w 6188075"/>
              <a:gd name="connsiteY2767" fmla="*/ 3593148 h 6857999"/>
              <a:gd name="connsiteX2768" fmla="*/ 551498 w 6188075"/>
              <a:gd name="connsiteY2768" fmla="*/ 3590608 h 6857999"/>
              <a:gd name="connsiteX2769" fmla="*/ 545465 w 6188075"/>
              <a:gd name="connsiteY2769" fmla="*/ 3590608 h 6857999"/>
              <a:gd name="connsiteX2770" fmla="*/ 539750 w 6188075"/>
              <a:gd name="connsiteY2770" fmla="*/ 3590290 h 6857999"/>
              <a:gd name="connsiteX2771" fmla="*/ 533718 w 6188075"/>
              <a:gd name="connsiteY2771" fmla="*/ 3589338 h 6857999"/>
              <a:gd name="connsiteX2772" fmla="*/ 528003 w 6188075"/>
              <a:gd name="connsiteY2772" fmla="*/ 3588385 h 6857999"/>
              <a:gd name="connsiteX2773" fmla="*/ 522605 w 6188075"/>
              <a:gd name="connsiteY2773" fmla="*/ 3586798 h 6857999"/>
              <a:gd name="connsiteX2774" fmla="*/ 517525 w 6188075"/>
              <a:gd name="connsiteY2774" fmla="*/ 3585210 h 6857999"/>
              <a:gd name="connsiteX2775" fmla="*/ 512128 w 6188075"/>
              <a:gd name="connsiteY2775" fmla="*/ 3583305 h 6857999"/>
              <a:gd name="connsiteX2776" fmla="*/ 506730 w 6188075"/>
              <a:gd name="connsiteY2776" fmla="*/ 3581083 h 6857999"/>
              <a:gd name="connsiteX2777" fmla="*/ 496570 w 6188075"/>
              <a:gd name="connsiteY2777" fmla="*/ 3576320 h 6857999"/>
              <a:gd name="connsiteX2778" fmla="*/ 486410 w 6188075"/>
              <a:gd name="connsiteY2778" fmla="*/ 3570923 h 6857999"/>
              <a:gd name="connsiteX2779" fmla="*/ 475933 w 6188075"/>
              <a:gd name="connsiteY2779" fmla="*/ 3566160 h 6857999"/>
              <a:gd name="connsiteX2780" fmla="*/ 465455 w 6188075"/>
              <a:gd name="connsiteY2780" fmla="*/ 3561398 h 6857999"/>
              <a:gd name="connsiteX2781" fmla="*/ 454978 w 6188075"/>
              <a:gd name="connsiteY2781" fmla="*/ 3561080 h 6857999"/>
              <a:gd name="connsiteX2782" fmla="*/ 449898 w 6188075"/>
              <a:gd name="connsiteY2782" fmla="*/ 3560763 h 6857999"/>
              <a:gd name="connsiteX2783" fmla="*/ 445135 w 6188075"/>
              <a:gd name="connsiteY2783" fmla="*/ 3560128 h 6857999"/>
              <a:gd name="connsiteX2784" fmla="*/ 440690 w 6188075"/>
              <a:gd name="connsiteY2784" fmla="*/ 3559175 h 6857999"/>
              <a:gd name="connsiteX2785" fmla="*/ 436245 w 6188075"/>
              <a:gd name="connsiteY2785" fmla="*/ 3558223 h 6857999"/>
              <a:gd name="connsiteX2786" fmla="*/ 431483 w 6188075"/>
              <a:gd name="connsiteY2786" fmla="*/ 3557270 h 6857999"/>
              <a:gd name="connsiteX2787" fmla="*/ 427355 w 6188075"/>
              <a:gd name="connsiteY2787" fmla="*/ 3556000 h 6857999"/>
              <a:gd name="connsiteX2788" fmla="*/ 423545 w 6188075"/>
              <a:gd name="connsiteY2788" fmla="*/ 3554413 h 6857999"/>
              <a:gd name="connsiteX2789" fmla="*/ 419735 w 6188075"/>
              <a:gd name="connsiteY2789" fmla="*/ 3552825 h 6857999"/>
              <a:gd name="connsiteX2790" fmla="*/ 416243 w 6188075"/>
              <a:gd name="connsiteY2790" fmla="*/ 3550920 h 6857999"/>
              <a:gd name="connsiteX2791" fmla="*/ 412750 w 6188075"/>
              <a:gd name="connsiteY2791" fmla="*/ 3549015 h 6857999"/>
              <a:gd name="connsiteX2792" fmla="*/ 409575 w 6188075"/>
              <a:gd name="connsiteY2792" fmla="*/ 3546793 h 6857999"/>
              <a:gd name="connsiteX2793" fmla="*/ 406083 w 6188075"/>
              <a:gd name="connsiteY2793" fmla="*/ 3544253 h 6857999"/>
              <a:gd name="connsiteX2794" fmla="*/ 403225 w 6188075"/>
              <a:gd name="connsiteY2794" fmla="*/ 3541713 h 6857999"/>
              <a:gd name="connsiteX2795" fmla="*/ 400368 w 6188075"/>
              <a:gd name="connsiteY2795" fmla="*/ 3539173 h 6857999"/>
              <a:gd name="connsiteX2796" fmla="*/ 397828 w 6188075"/>
              <a:gd name="connsiteY2796" fmla="*/ 3536315 h 6857999"/>
              <a:gd name="connsiteX2797" fmla="*/ 395288 w 6188075"/>
              <a:gd name="connsiteY2797" fmla="*/ 3533458 h 6857999"/>
              <a:gd name="connsiteX2798" fmla="*/ 393065 w 6188075"/>
              <a:gd name="connsiteY2798" fmla="*/ 3530283 h 6857999"/>
              <a:gd name="connsiteX2799" fmla="*/ 391160 w 6188075"/>
              <a:gd name="connsiteY2799" fmla="*/ 3526790 h 6857999"/>
              <a:gd name="connsiteX2800" fmla="*/ 388938 w 6188075"/>
              <a:gd name="connsiteY2800" fmla="*/ 3523615 h 6857999"/>
              <a:gd name="connsiteX2801" fmla="*/ 387350 w 6188075"/>
              <a:gd name="connsiteY2801" fmla="*/ 3519488 h 6857999"/>
              <a:gd name="connsiteX2802" fmla="*/ 385445 w 6188075"/>
              <a:gd name="connsiteY2802" fmla="*/ 3515678 h 6857999"/>
              <a:gd name="connsiteX2803" fmla="*/ 384175 w 6188075"/>
              <a:gd name="connsiteY2803" fmla="*/ 3511868 h 6857999"/>
              <a:gd name="connsiteX2804" fmla="*/ 382905 w 6188075"/>
              <a:gd name="connsiteY2804" fmla="*/ 3507740 h 6857999"/>
              <a:gd name="connsiteX2805" fmla="*/ 381635 w 6188075"/>
              <a:gd name="connsiteY2805" fmla="*/ 3503613 h 6857999"/>
              <a:gd name="connsiteX2806" fmla="*/ 379413 w 6188075"/>
              <a:gd name="connsiteY2806" fmla="*/ 3494723 h 6857999"/>
              <a:gd name="connsiteX2807" fmla="*/ 377825 w 6188075"/>
              <a:gd name="connsiteY2807" fmla="*/ 3484880 h 6857999"/>
              <a:gd name="connsiteX2808" fmla="*/ 377190 w 6188075"/>
              <a:gd name="connsiteY2808" fmla="*/ 3474720 h 6857999"/>
              <a:gd name="connsiteX2809" fmla="*/ 394335 w 6188075"/>
              <a:gd name="connsiteY2809" fmla="*/ 3429953 h 6857999"/>
              <a:gd name="connsiteX2810" fmla="*/ 390843 w 6188075"/>
              <a:gd name="connsiteY2810" fmla="*/ 3373120 h 6857999"/>
              <a:gd name="connsiteX2811" fmla="*/ 387033 w 6188075"/>
              <a:gd name="connsiteY2811" fmla="*/ 3363278 h 6857999"/>
              <a:gd name="connsiteX2812" fmla="*/ 383858 w 6188075"/>
              <a:gd name="connsiteY2812" fmla="*/ 3353753 h 6857999"/>
              <a:gd name="connsiteX2813" fmla="*/ 381318 w 6188075"/>
              <a:gd name="connsiteY2813" fmla="*/ 3344228 h 6857999"/>
              <a:gd name="connsiteX2814" fmla="*/ 378778 w 6188075"/>
              <a:gd name="connsiteY2814" fmla="*/ 3334385 h 6857999"/>
              <a:gd name="connsiteX2815" fmla="*/ 377190 w 6188075"/>
              <a:gd name="connsiteY2815" fmla="*/ 3324860 h 6857999"/>
              <a:gd name="connsiteX2816" fmla="*/ 375920 w 6188075"/>
              <a:gd name="connsiteY2816" fmla="*/ 3315018 h 6857999"/>
              <a:gd name="connsiteX2817" fmla="*/ 375285 w 6188075"/>
              <a:gd name="connsiteY2817" fmla="*/ 3305175 h 6857999"/>
              <a:gd name="connsiteX2818" fmla="*/ 375285 w 6188075"/>
              <a:gd name="connsiteY2818" fmla="*/ 3295650 h 6857999"/>
              <a:gd name="connsiteX2819" fmla="*/ 375603 w 6188075"/>
              <a:gd name="connsiteY2819" fmla="*/ 3285808 h 6857999"/>
              <a:gd name="connsiteX2820" fmla="*/ 376555 w 6188075"/>
              <a:gd name="connsiteY2820" fmla="*/ 3276283 h 6857999"/>
              <a:gd name="connsiteX2821" fmla="*/ 377825 w 6188075"/>
              <a:gd name="connsiteY2821" fmla="*/ 3266758 h 6857999"/>
              <a:gd name="connsiteX2822" fmla="*/ 379413 w 6188075"/>
              <a:gd name="connsiteY2822" fmla="*/ 3256915 h 6857999"/>
              <a:gd name="connsiteX2823" fmla="*/ 381953 w 6188075"/>
              <a:gd name="connsiteY2823" fmla="*/ 3247390 h 6857999"/>
              <a:gd name="connsiteX2824" fmla="*/ 384493 w 6188075"/>
              <a:gd name="connsiteY2824" fmla="*/ 3237865 h 6857999"/>
              <a:gd name="connsiteX2825" fmla="*/ 387350 w 6188075"/>
              <a:gd name="connsiteY2825" fmla="*/ 3228023 h 6857999"/>
              <a:gd name="connsiteX2826" fmla="*/ 390843 w 6188075"/>
              <a:gd name="connsiteY2826" fmla="*/ 3218180 h 6857999"/>
              <a:gd name="connsiteX2827" fmla="*/ 386715 w 6188075"/>
              <a:gd name="connsiteY2827" fmla="*/ 3204528 h 6857999"/>
              <a:gd name="connsiteX2828" fmla="*/ 385128 w 6188075"/>
              <a:gd name="connsiteY2828" fmla="*/ 3198178 h 6857999"/>
              <a:gd name="connsiteX2829" fmla="*/ 383858 w 6188075"/>
              <a:gd name="connsiteY2829" fmla="*/ 3192145 h 6857999"/>
              <a:gd name="connsiteX2830" fmla="*/ 382905 w 6188075"/>
              <a:gd name="connsiteY2830" fmla="*/ 3186113 h 6857999"/>
              <a:gd name="connsiteX2831" fmla="*/ 381953 w 6188075"/>
              <a:gd name="connsiteY2831" fmla="*/ 3180398 h 6857999"/>
              <a:gd name="connsiteX2832" fmla="*/ 381635 w 6188075"/>
              <a:gd name="connsiteY2832" fmla="*/ 3175000 h 6857999"/>
              <a:gd name="connsiteX2833" fmla="*/ 381318 w 6188075"/>
              <a:gd name="connsiteY2833" fmla="*/ 3169603 h 6857999"/>
              <a:gd name="connsiteX2834" fmla="*/ 381318 w 6188075"/>
              <a:gd name="connsiteY2834" fmla="*/ 3164840 h 6857999"/>
              <a:gd name="connsiteX2835" fmla="*/ 381635 w 6188075"/>
              <a:gd name="connsiteY2835" fmla="*/ 3160078 h 6857999"/>
              <a:gd name="connsiteX2836" fmla="*/ 382270 w 6188075"/>
              <a:gd name="connsiteY2836" fmla="*/ 3154998 h 6857999"/>
              <a:gd name="connsiteX2837" fmla="*/ 383223 w 6188075"/>
              <a:gd name="connsiteY2837" fmla="*/ 3150870 h 6857999"/>
              <a:gd name="connsiteX2838" fmla="*/ 384493 w 6188075"/>
              <a:gd name="connsiteY2838" fmla="*/ 3146743 h 6857999"/>
              <a:gd name="connsiteX2839" fmla="*/ 385763 w 6188075"/>
              <a:gd name="connsiteY2839" fmla="*/ 3142615 h 6857999"/>
              <a:gd name="connsiteX2840" fmla="*/ 387668 w 6188075"/>
              <a:gd name="connsiteY2840" fmla="*/ 3138805 h 6857999"/>
              <a:gd name="connsiteX2841" fmla="*/ 389573 w 6188075"/>
              <a:gd name="connsiteY2841" fmla="*/ 3135313 h 6857999"/>
              <a:gd name="connsiteX2842" fmla="*/ 392113 w 6188075"/>
              <a:gd name="connsiteY2842" fmla="*/ 3132138 h 6857999"/>
              <a:gd name="connsiteX2843" fmla="*/ 394653 w 6188075"/>
              <a:gd name="connsiteY2843" fmla="*/ 3128645 h 6857999"/>
              <a:gd name="connsiteX2844" fmla="*/ 397828 w 6188075"/>
              <a:gd name="connsiteY2844" fmla="*/ 3125788 h 6857999"/>
              <a:gd name="connsiteX2845" fmla="*/ 401003 w 6188075"/>
              <a:gd name="connsiteY2845" fmla="*/ 3122930 h 6857999"/>
              <a:gd name="connsiteX2846" fmla="*/ 404495 w 6188075"/>
              <a:gd name="connsiteY2846" fmla="*/ 3120390 h 6857999"/>
              <a:gd name="connsiteX2847" fmla="*/ 408623 w 6188075"/>
              <a:gd name="connsiteY2847" fmla="*/ 3117850 h 6857999"/>
              <a:gd name="connsiteX2848" fmla="*/ 413068 w 6188075"/>
              <a:gd name="connsiteY2848" fmla="*/ 3115628 h 6857999"/>
              <a:gd name="connsiteX2849" fmla="*/ 417513 w 6188075"/>
              <a:gd name="connsiteY2849" fmla="*/ 3113723 h 6857999"/>
              <a:gd name="connsiteX2850" fmla="*/ 422275 w 6188075"/>
              <a:gd name="connsiteY2850" fmla="*/ 3111818 h 6857999"/>
              <a:gd name="connsiteX2851" fmla="*/ 427355 w 6188075"/>
              <a:gd name="connsiteY2851" fmla="*/ 3109913 h 6857999"/>
              <a:gd name="connsiteX2852" fmla="*/ 433070 w 6188075"/>
              <a:gd name="connsiteY2852" fmla="*/ 3108643 h 6857999"/>
              <a:gd name="connsiteX2853" fmla="*/ 439103 w 6188075"/>
              <a:gd name="connsiteY2853" fmla="*/ 3107055 h 6857999"/>
              <a:gd name="connsiteX2854" fmla="*/ 445135 w 6188075"/>
              <a:gd name="connsiteY2854" fmla="*/ 3105785 h 6857999"/>
              <a:gd name="connsiteX2855" fmla="*/ 451485 w 6188075"/>
              <a:gd name="connsiteY2855" fmla="*/ 3104833 h 6857999"/>
              <a:gd name="connsiteX2856" fmla="*/ 465773 w 6188075"/>
              <a:gd name="connsiteY2856" fmla="*/ 3102610 h 6857999"/>
              <a:gd name="connsiteX2857" fmla="*/ 507683 w 6188075"/>
              <a:gd name="connsiteY2857" fmla="*/ 3100070 h 6857999"/>
              <a:gd name="connsiteX2858" fmla="*/ 545465 w 6188075"/>
              <a:gd name="connsiteY2858" fmla="*/ 3095625 h 6857999"/>
              <a:gd name="connsiteX2859" fmla="*/ 583248 w 6188075"/>
              <a:gd name="connsiteY2859" fmla="*/ 3092133 h 6857999"/>
              <a:gd name="connsiteX2860" fmla="*/ 621030 w 6188075"/>
              <a:gd name="connsiteY2860" fmla="*/ 3088640 h 6857999"/>
              <a:gd name="connsiteX2861" fmla="*/ 658813 w 6188075"/>
              <a:gd name="connsiteY2861" fmla="*/ 3085783 h 6857999"/>
              <a:gd name="connsiteX2862" fmla="*/ 696595 w 6188075"/>
              <a:gd name="connsiteY2862" fmla="*/ 3083560 h 6857999"/>
              <a:gd name="connsiteX2863" fmla="*/ 734378 w 6188075"/>
              <a:gd name="connsiteY2863" fmla="*/ 3081338 h 6857999"/>
              <a:gd name="connsiteX2864" fmla="*/ 772160 w 6188075"/>
              <a:gd name="connsiteY2864" fmla="*/ 3079750 h 6857999"/>
              <a:gd name="connsiteX2865" fmla="*/ 809943 w 6188075"/>
              <a:gd name="connsiteY2865" fmla="*/ 3077845 h 6857999"/>
              <a:gd name="connsiteX2866" fmla="*/ 885825 w 6188075"/>
              <a:gd name="connsiteY2866" fmla="*/ 3075305 h 6857999"/>
              <a:gd name="connsiteX2867" fmla="*/ 961390 w 6188075"/>
              <a:gd name="connsiteY2867" fmla="*/ 3073400 h 6857999"/>
              <a:gd name="connsiteX2868" fmla="*/ 1037273 w 6188075"/>
              <a:gd name="connsiteY2868" fmla="*/ 3071495 h 6857999"/>
              <a:gd name="connsiteX2869" fmla="*/ 1112838 w 6188075"/>
              <a:gd name="connsiteY2869" fmla="*/ 3069273 h 6857999"/>
              <a:gd name="connsiteX2870" fmla="*/ 1070928 w 6188075"/>
              <a:gd name="connsiteY2870" fmla="*/ 3042920 h 6857999"/>
              <a:gd name="connsiteX2871" fmla="*/ 896938 w 6188075"/>
              <a:gd name="connsiteY2871" fmla="*/ 3016568 h 6857999"/>
              <a:gd name="connsiteX2872" fmla="*/ 884555 w 6188075"/>
              <a:gd name="connsiteY2872" fmla="*/ 3016250 h 6857999"/>
              <a:gd name="connsiteX2873" fmla="*/ 871855 w 6188075"/>
              <a:gd name="connsiteY2873" fmla="*/ 3016250 h 6857999"/>
              <a:gd name="connsiteX2874" fmla="*/ 859473 w 6188075"/>
              <a:gd name="connsiteY2874" fmla="*/ 3016250 h 6857999"/>
              <a:gd name="connsiteX2875" fmla="*/ 847090 w 6188075"/>
              <a:gd name="connsiteY2875" fmla="*/ 3015615 h 6857999"/>
              <a:gd name="connsiteX2876" fmla="*/ 841058 w 6188075"/>
              <a:gd name="connsiteY2876" fmla="*/ 3014980 h 6857999"/>
              <a:gd name="connsiteX2877" fmla="*/ 835025 w 6188075"/>
              <a:gd name="connsiteY2877" fmla="*/ 3014345 h 6857999"/>
              <a:gd name="connsiteX2878" fmla="*/ 828993 w 6188075"/>
              <a:gd name="connsiteY2878" fmla="*/ 3013393 h 6857999"/>
              <a:gd name="connsiteX2879" fmla="*/ 822643 w 6188075"/>
              <a:gd name="connsiteY2879" fmla="*/ 3012123 h 6857999"/>
              <a:gd name="connsiteX2880" fmla="*/ 816610 w 6188075"/>
              <a:gd name="connsiteY2880" fmla="*/ 3010535 h 6857999"/>
              <a:gd name="connsiteX2881" fmla="*/ 810895 w 6188075"/>
              <a:gd name="connsiteY2881" fmla="*/ 3008630 h 6857999"/>
              <a:gd name="connsiteX2882" fmla="*/ 804863 w 6188075"/>
              <a:gd name="connsiteY2882" fmla="*/ 3006408 h 6857999"/>
              <a:gd name="connsiteX2883" fmla="*/ 798830 w 6188075"/>
              <a:gd name="connsiteY2883" fmla="*/ 3003550 h 6857999"/>
              <a:gd name="connsiteX2884" fmla="*/ 782003 w 6188075"/>
              <a:gd name="connsiteY2884" fmla="*/ 2999423 h 6857999"/>
              <a:gd name="connsiteX2885" fmla="*/ 774383 w 6188075"/>
              <a:gd name="connsiteY2885" fmla="*/ 3001010 h 6857999"/>
              <a:gd name="connsiteX2886" fmla="*/ 766445 w 6188075"/>
              <a:gd name="connsiteY2886" fmla="*/ 3001963 h 6857999"/>
              <a:gd name="connsiteX2887" fmla="*/ 759143 w 6188075"/>
              <a:gd name="connsiteY2887" fmla="*/ 3001963 h 6857999"/>
              <a:gd name="connsiteX2888" fmla="*/ 751840 w 6188075"/>
              <a:gd name="connsiteY2888" fmla="*/ 3001328 h 6857999"/>
              <a:gd name="connsiteX2889" fmla="*/ 744538 w 6188075"/>
              <a:gd name="connsiteY2889" fmla="*/ 3000058 h 6857999"/>
              <a:gd name="connsiteX2890" fmla="*/ 737553 w 6188075"/>
              <a:gd name="connsiteY2890" fmla="*/ 2998470 h 6857999"/>
              <a:gd name="connsiteX2891" fmla="*/ 730885 w 6188075"/>
              <a:gd name="connsiteY2891" fmla="*/ 2996565 h 6857999"/>
              <a:gd name="connsiteX2892" fmla="*/ 724218 w 6188075"/>
              <a:gd name="connsiteY2892" fmla="*/ 2994343 h 6857999"/>
              <a:gd name="connsiteX2893" fmla="*/ 717233 w 6188075"/>
              <a:gd name="connsiteY2893" fmla="*/ 2991485 h 6857999"/>
              <a:gd name="connsiteX2894" fmla="*/ 710883 w 6188075"/>
              <a:gd name="connsiteY2894" fmla="*/ 2988628 h 6857999"/>
              <a:gd name="connsiteX2895" fmla="*/ 704215 w 6188075"/>
              <a:gd name="connsiteY2895" fmla="*/ 2985453 h 6857999"/>
              <a:gd name="connsiteX2896" fmla="*/ 697865 w 6188075"/>
              <a:gd name="connsiteY2896" fmla="*/ 2982278 h 6857999"/>
              <a:gd name="connsiteX2897" fmla="*/ 684848 w 6188075"/>
              <a:gd name="connsiteY2897" fmla="*/ 2975293 h 6857999"/>
              <a:gd name="connsiteX2898" fmla="*/ 672148 w 6188075"/>
              <a:gd name="connsiteY2898" fmla="*/ 2967990 h 6857999"/>
              <a:gd name="connsiteX2899" fmla="*/ 667703 w 6188075"/>
              <a:gd name="connsiteY2899" fmla="*/ 2964180 h 6857999"/>
              <a:gd name="connsiteX2900" fmla="*/ 664210 w 6188075"/>
              <a:gd name="connsiteY2900" fmla="*/ 2960688 h 6857999"/>
              <a:gd name="connsiteX2901" fmla="*/ 661353 w 6188075"/>
              <a:gd name="connsiteY2901" fmla="*/ 2957195 h 6857999"/>
              <a:gd name="connsiteX2902" fmla="*/ 658813 w 6188075"/>
              <a:gd name="connsiteY2902" fmla="*/ 2953385 h 6857999"/>
              <a:gd name="connsiteX2903" fmla="*/ 656908 w 6188075"/>
              <a:gd name="connsiteY2903" fmla="*/ 2949575 h 6857999"/>
              <a:gd name="connsiteX2904" fmla="*/ 655320 w 6188075"/>
              <a:gd name="connsiteY2904" fmla="*/ 2945448 h 6857999"/>
              <a:gd name="connsiteX2905" fmla="*/ 654368 w 6188075"/>
              <a:gd name="connsiteY2905" fmla="*/ 2941638 h 6857999"/>
              <a:gd name="connsiteX2906" fmla="*/ 653733 w 6188075"/>
              <a:gd name="connsiteY2906" fmla="*/ 2937828 h 6857999"/>
              <a:gd name="connsiteX2907" fmla="*/ 653415 w 6188075"/>
              <a:gd name="connsiteY2907" fmla="*/ 2934018 h 6857999"/>
              <a:gd name="connsiteX2908" fmla="*/ 653415 w 6188075"/>
              <a:gd name="connsiteY2908" fmla="*/ 2930208 h 6857999"/>
              <a:gd name="connsiteX2909" fmla="*/ 653733 w 6188075"/>
              <a:gd name="connsiteY2909" fmla="*/ 2926080 h 6857999"/>
              <a:gd name="connsiteX2910" fmla="*/ 654368 w 6188075"/>
              <a:gd name="connsiteY2910" fmla="*/ 2921953 h 6857999"/>
              <a:gd name="connsiteX2911" fmla="*/ 656273 w 6188075"/>
              <a:gd name="connsiteY2911" fmla="*/ 2914015 h 6857999"/>
              <a:gd name="connsiteX2912" fmla="*/ 658495 w 6188075"/>
              <a:gd name="connsiteY2912" fmla="*/ 2905760 h 6857999"/>
              <a:gd name="connsiteX2913" fmla="*/ 663893 w 6188075"/>
              <a:gd name="connsiteY2913" fmla="*/ 2888933 h 6857999"/>
              <a:gd name="connsiteX2914" fmla="*/ 666433 w 6188075"/>
              <a:gd name="connsiteY2914" fmla="*/ 2880678 h 6857999"/>
              <a:gd name="connsiteX2915" fmla="*/ 668338 w 6188075"/>
              <a:gd name="connsiteY2915" fmla="*/ 2872423 h 6857999"/>
              <a:gd name="connsiteX2916" fmla="*/ 669290 w 6188075"/>
              <a:gd name="connsiteY2916" fmla="*/ 2867978 h 6857999"/>
              <a:gd name="connsiteX2917" fmla="*/ 669608 w 6188075"/>
              <a:gd name="connsiteY2917" fmla="*/ 2863533 h 6857999"/>
              <a:gd name="connsiteX2918" fmla="*/ 669608 w 6188075"/>
              <a:gd name="connsiteY2918" fmla="*/ 2859405 h 6857999"/>
              <a:gd name="connsiteX2919" fmla="*/ 669290 w 6188075"/>
              <a:gd name="connsiteY2919" fmla="*/ 2855278 h 6857999"/>
              <a:gd name="connsiteX2920" fmla="*/ 668973 w 6188075"/>
              <a:gd name="connsiteY2920" fmla="*/ 2851150 h 6857999"/>
              <a:gd name="connsiteX2921" fmla="*/ 667385 w 6188075"/>
              <a:gd name="connsiteY2921" fmla="*/ 2846705 h 6857999"/>
              <a:gd name="connsiteX2922" fmla="*/ 666115 w 6188075"/>
              <a:gd name="connsiteY2922" fmla="*/ 2842260 h 6857999"/>
              <a:gd name="connsiteX2923" fmla="*/ 664210 w 6188075"/>
              <a:gd name="connsiteY2923" fmla="*/ 2838133 h 6857999"/>
              <a:gd name="connsiteX2924" fmla="*/ 662305 w 6188075"/>
              <a:gd name="connsiteY2924" fmla="*/ 2833370 h 6857999"/>
              <a:gd name="connsiteX2925" fmla="*/ 660083 w 6188075"/>
              <a:gd name="connsiteY2925" fmla="*/ 2826385 h 6857999"/>
              <a:gd name="connsiteX2926" fmla="*/ 657543 w 6188075"/>
              <a:gd name="connsiteY2926" fmla="*/ 2817178 h 6857999"/>
              <a:gd name="connsiteX2927" fmla="*/ 655638 w 6188075"/>
              <a:gd name="connsiteY2927" fmla="*/ 2807335 h 6857999"/>
              <a:gd name="connsiteX2928" fmla="*/ 653733 w 6188075"/>
              <a:gd name="connsiteY2928" fmla="*/ 2796858 h 6857999"/>
              <a:gd name="connsiteX2929" fmla="*/ 653415 w 6188075"/>
              <a:gd name="connsiteY2929" fmla="*/ 2791143 h 6857999"/>
              <a:gd name="connsiteX2930" fmla="*/ 652780 w 6188075"/>
              <a:gd name="connsiteY2930" fmla="*/ 2785745 h 6857999"/>
              <a:gd name="connsiteX2931" fmla="*/ 652780 w 6188075"/>
              <a:gd name="connsiteY2931" fmla="*/ 2780348 h 6857999"/>
              <a:gd name="connsiteX2932" fmla="*/ 652780 w 6188075"/>
              <a:gd name="connsiteY2932" fmla="*/ 2774950 h 6857999"/>
              <a:gd name="connsiteX2933" fmla="*/ 653415 w 6188075"/>
              <a:gd name="connsiteY2933" fmla="*/ 2769870 h 6857999"/>
              <a:gd name="connsiteX2934" fmla="*/ 654050 w 6188075"/>
              <a:gd name="connsiteY2934" fmla="*/ 2764790 h 6857999"/>
              <a:gd name="connsiteX2935" fmla="*/ 654685 w 6188075"/>
              <a:gd name="connsiteY2935" fmla="*/ 2758123 h 6857999"/>
              <a:gd name="connsiteX2936" fmla="*/ 656273 w 6188075"/>
              <a:gd name="connsiteY2936" fmla="*/ 2752090 h 6857999"/>
              <a:gd name="connsiteX2937" fmla="*/ 658178 w 6188075"/>
              <a:gd name="connsiteY2937" fmla="*/ 2746058 h 6857999"/>
              <a:gd name="connsiteX2938" fmla="*/ 661035 w 6188075"/>
              <a:gd name="connsiteY2938" fmla="*/ 2740343 h 6857999"/>
              <a:gd name="connsiteX2939" fmla="*/ 662623 w 6188075"/>
              <a:gd name="connsiteY2939" fmla="*/ 2737803 h 6857999"/>
              <a:gd name="connsiteX2940" fmla="*/ 664210 w 6188075"/>
              <a:gd name="connsiteY2940" fmla="*/ 2735263 h 6857999"/>
              <a:gd name="connsiteX2941" fmla="*/ 666115 w 6188075"/>
              <a:gd name="connsiteY2941" fmla="*/ 2733040 h 6857999"/>
              <a:gd name="connsiteX2942" fmla="*/ 668020 w 6188075"/>
              <a:gd name="connsiteY2942" fmla="*/ 2730818 h 6857999"/>
              <a:gd name="connsiteX2943" fmla="*/ 670560 w 6188075"/>
              <a:gd name="connsiteY2943" fmla="*/ 2728595 h 6857999"/>
              <a:gd name="connsiteX2944" fmla="*/ 673100 w 6188075"/>
              <a:gd name="connsiteY2944" fmla="*/ 2726690 h 6857999"/>
              <a:gd name="connsiteX2945" fmla="*/ 675640 w 6188075"/>
              <a:gd name="connsiteY2945" fmla="*/ 2724785 h 6857999"/>
              <a:gd name="connsiteX2946" fmla="*/ 678180 w 6188075"/>
              <a:gd name="connsiteY2946" fmla="*/ 2723198 h 6857999"/>
              <a:gd name="connsiteX2947" fmla="*/ 684213 w 6188075"/>
              <a:gd name="connsiteY2947" fmla="*/ 2719705 h 6857999"/>
              <a:gd name="connsiteX2948" fmla="*/ 688975 w 6188075"/>
              <a:gd name="connsiteY2948" fmla="*/ 2715895 h 6857999"/>
              <a:gd name="connsiteX2949" fmla="*/ 693103 w 6188075"/>
              <a:gd name="connsiteY2949" fmla="*/ 2711768 h 6857999"/>
              <a:gd name="connsiteX2950" fmla="*/ 696595 w 6188075"/>
              <a:gd name="connsiteY2950" fmla="*/ 2707958 h 6857999"/>
              <a:gd name="connsiteX2951" fmla="*/ 699135 w 6188075"/>
              <a:gd name="connsiteY2951" fmla="*/ 2704148 h 6857999"/>
              <a:gd name="connsiteX2952" fmla="*/ 700723 w 6188075"/>
              <a:gd name="connsiteY2952" fmla="*/ 2700338 h 6857999"/>
              <a:gd name="connsiteX2953" fmla="*/ 701675 w 6188075"/>
              <a:gd name="connsiteY2953" fmla="*/ 2696528 h 6857999"/>
              <a:gd name="connsiteX2954" fmla="*/ 701993 w 6188075"/>
              <a:gd name="connsiteY2954" fmla="*/ 2692718 h 6857999"/>
              <a:gd name="connsiteX2955" fmla="*/ 701358 w 6188075"/>
              <a:gd name="connsiteY2955" fmla="*/ 2688273 h 6857999"/>
              <a:gd name="connsiteX2956" fmla="*/ 700405 w 6188075"/>
              <a:gd name="connsiteY2956" fmla="*/ 2684463 h 6857999"/>
              <a:gd name="connsiteX2957" fmla="*/ 698818 w 6188075"/>
              <a:gd name="connsiteY2957" fmla="*/ 2680653 h 6857999"/>
              <a:gd name="connsiteX2958" fmla="*/ 696595 w 6188075"/>
              <a:gd name="connsiteY2958" fmla="*/ 2676843 h 6857999"/>
              <a:gd name="connsiteX2959" fmla="*/ 693420 w 6188075"/>
              <a:gd name="connsiteY2959" fmla="*/ 2673033 h 6857999"/>
              <a:gd name="connsiteX2960" fmla="*/ 689928 w 6188075"/>
              <a:gd name="connsiteY2960" fmla="*/ 2669223 h 6857999"/>
              <a:gd name="connsiteX2961" fmla="*/ 686118 w 6188075"/>
              <a:gd name="connsiteY2961" fmla="*/ 2665730 h 6857999"/>
              <a:gd name="connsiteX2962" fmla="*/ 681990 w 6188075"/>
              <a:gd name="connsiteY2962" fmla="*/ 2661603 h 6857999"/>
              <a:gd name="connsiteX2963" fmla="*/ 673735 w 6188075"/>
              <a:gd name="connsiteY2963" fmla="*/ 2655253 h 6857999"/>
              <a:gd name="connsiteX2964" fmla="*/ 666115 w 6188075"/>
              <a:gd name="connsiteY2964" fmla="*/ 2648585 h 6857999"/>
              <a:gd name="connsiteX2965" fmla="*/ 662940 w 6188075"/>
              <a:gd name="connsiteY2965" fmla="*/ 2645093 h 6857999"/>
              <a:gd name="connsiteX2966" fmla="*/ 659765 w 6188075"/>
              <a:gd name="connsiteY2966" fmla="*/ 2641600 h 6857999"/>
              <a:gd name="connsiteX2967" fmla="*/ 656908 w 6188075"/>
              <a:gd name="connsiteY2967" fmla="*/ 2637790 h 6857999"/>
              <a:gd name="connsiteX2968" fmla="*/ 654685 w 6188075"/>
              <a:gd name="connsiteY2968" fmla="*/ 2633980 h 6857999"/>
              <a:gd name="connsiteX2969" fmla="*/ 652780 w 6188075"/>
              <a:gd name="connsiteY2969" fmla="*/ 2629853 h 6857999"/>
              <a:gd name="connsiteX2970" fmla="*/ 651193 w 6188075"/>
              <a:gd name="connsiteY2970" fmla="*/ 2626043 h 6857999"/>
              <a:gd name="connsiteX2971" fmla="*/ 650240 w 6188075"/>
              <a:gd name="connsiteY2971" fmla="*/ 2621915 h 6857999"/>
              <a:gd name="connsiteX2972" fmla="*/ 649605 w 6188075"/>
              <a:gd name="connsiteY2972" fmla="*/ 2617470 h 6857999"/>
              <a:gd name="connsiteX2973" fmla="*/ 649605 w 6188075"/>
              <a:gd name="connsiteY2973" fmla="*/ 2612708 h 6857999"/>
              <a:gd name="connsiteX2974" fmla="*/ 650240 w 6188075"/>
              <a:gd name="connsiteY2974" fmla="*/ 2607628 h 6857999"/>
              <a:gd name="connsiteX2975" fmla="*/ 651510 w 6188075"/>
              <a:gd name="connsiteY2975" fmla="*/ 2602548 h 6857999"/>
              <a:gd name="connsiteX2976" fmla="*/ 653415 w 6188075"/>
              <a:gd name="connsiteY2976" fmla="*/ 2597150 h 6857999"/>
              <a:gd name="connsiteX2977" fmla="*/ 655955 w 6188075"/>
              <a:gd name="connsiteY2977" fmla="*/ 2591753 h 6857999"/>
              <a:gd name="connsiteX2978" fmla="*/ 658813 w 6188075"/>
              <a:gd name="connsiteY2978" fmla="*/ 2586673 h 6857999"/>
              <a:gd name="connsiteX2979" fmla="*/ 661988 w 6188075"/>
              <a:gd name="connsiteY2979" fmla="*/ 2581910 h 6857999"/>
              <a:gd name="connsiteX2980" fmla="*/ 665163 w 6188075"/>
              <a:gd name="connsiteY2980" fmla="*/ 2578100 h 6857999"/>
              <a:gd name="connsiteX2981" fmla="*/ 669290 w 6188075"/>
              <a:gd name="connsiteY2981" fmla="*/ 2574608 h 6857999"/>
              <a:gd name="connsiteX2982" fmla="*/ 673418 w 6188075"/>
              <a:gd name="connsiteY2982" fmla="*/ 2571433 h 6857999"/>
              <a:gd name="connsiteX2983" fmla="*/ 677545 w 6188075"/>
              <a:gd name="connsiteY2983" fmla="*/ 2569210 h 6857999"/>
              <a:gd name="connsiteX2984" fmla="*/ 681990 w 6188075"/>
              <a:gd name="connsiteY2984" fmla="*/ 2566988 h 6857999"/>
              <a:gd name="connsiteX2985" fmla="*/ 686435 w 6188075"/>
              <a:gd name="connsiteY2985" fmla="*/ 2565400 h 6857999"/>
              <a:gd name="connsiteX2986" fmla="*/ 691198 w 6188075"/>
              <a:gd name="connsiteY2986" fmla="*/ 2564130 h 6857999"/>
              <a:gd name="connsiteX2987" fmla="*/ 696595 w 6188075"/>
              <a:gd name="connsiteY2987" fmla="*/ 2563495 h 6857999"/>
              <a:gd name="connsiteX2988" fmla="*/ 701675 w 6188075"/>
              <a:gd name="connsiteY2988" fmla="*/ 2563178 h 6857999"/>
              <a:gd name="connsiteX2989" fmla="*/ 707073 w 6188075"/>
              <a:gd name="connsiteY2989" fmla="*/ 2562860 h 6857999"/>
              <a:gd name="connsiteX2990" fmla="*/ 712788 w 6188075"/>
              <a:gd name="connsiteY2990" fmla="*/ 2563178 h 6857999"/>
              <a:gd name="connsiteX2991" fmla="*/ 718185 w 6188075"/>
              <a:gd name="connsiteY2991" fmla="*/ 2563813 h 6857999"/>
              <a:gd name="connsiteX2992" fmla="*/ 724218 w 6188075"/>
              <a:gd name="connsiteY2992" fmla="*/ 2564765 h 6857999"/>
              <a:gd name="connsiteX2993" fmla="*/ 753110 w 6188075"/>
              <a:gd name="connsiteY2993" fmla="*/ 2564130 h 6857999"/>
              <a:gd name="connsiteX2994" fmla="*/ 780733 w 6188075"/>
              <a:gd name="connsiteY2994" fmla="*/ 2559685 h 6857999"/>
              <a:gd name="connsiteX2995" fmla="*/ 808673 w 6188075"/>
              <a:gd name="connsiteY2995" fmla="*/ 2555240 h 6857999"/>
              <a:gd name="connsiteX2996" fmla="*/ 836613 w 6188075"/>
              <a:gd name="connsiteY2996" fmla="*/ 2551748 h 6857999"/>
              <a:gd name="connsiteX2997" fmla="*/ 864553 w 6188075"/>
              <a:gd name="connsiteY2997" fmla="*/ 2548573 h 6857999"/>
              <a:gd name="connsiteX2998" fmla="*/ 892493 w 6188075"/>
              <a:gd name="connsiteY2998" fmla="*/ 2545715 h 6857999"/>
              <a:gd name="connsiteX2999" fmla="*/ 920433 w 6188075"/>
              <a:gd name="connsiteY2999" fmla="*/ 2543175 h 6857999"/>
              <a:gd name="connsiteX3000" fmla="*/ 948373 w 6188075"/>
              <a:gd name="connsiteY3000" fmla="*/ 2541270 h 6857999"/>
              <a:gd name="connsiteX3001" fmla="*/ 976313 w 6188075"/>
              <a:gd name="connsiteY3001" fmla="*/ 2539683 h 6857999"/>
              <a:gd name="connsiteX3002" fmla="*/ 1004570 w 6188075"/>
              <a:gd name="connsiteY3002" fmla="*/ 2538413 h 6857999"/>
              <a:gd name="connsiteX3003" fmla="*/ 1032510 w 6188075"/>
              <a:gd name="connsiteY3003" fmla="*/ 2537460 h 6857999"/>
              <a:gd name="connsiteX3004" fmla="*/ 1060768 w 6188075"/>
              <a:gd name="connsiteY3004" fmla="*/ 2536825 h 6857999"/>
              <a:gd name="connsiteX3005" fmla="*/ 1089025 w 6188075"/>
              <a:gd name="connsiteY3005" fmla="*/ 2536190 h 6857999"/>
              <a:gd name="connsiteX3006" fmla="*/ 1117283 w 6188075"/>
              <a:gd name="connsiteY3006" fmla="*/ 2536190 h 6857999"/>
              <a:gd name="connsiteX3007" fmla="*/ 1145223 w 6188075"/>
              <a:gd name="connsiteY3007" fmla="*/ 2536508 h 6857999"/>
              <a:gd name="connsiteX3008" fmla="*/ 1173480 w 6188075"/>
              <a:gd name="connsiteY3008" fmla="*/ 2537143 h 6857999"/>
              <a:gd name="connsiteX3009" fmla="*/ 1201738 w 6188075"/>
              <a:gd name="connsiteY3009" fmla="*/ 2537778 h 6857999"/>
              <a:gd name="connsiteX3010" fmla="*/ 1331595 w 6188075"/>
              <a:gd name="connsiteY3010" fmla="*/ 2536825 h 6857999"/>
              <a:gd name="connsiteX3011" fmla="*/ 1340485 w 6188075"/>
              <a:gd name="connsiteY3011" fmla="*/ 2535873 h 6857999"/>
              <a:gd name="connsiteX3012" fmla="*/ 1349375 w 6188075"/>
              <a:gd name="connsiteY3012" fmla="*/ 2535238 h 6857999"/>
              <a:gd name="connsiteX3013" fmla="*/ 1367791 w 6188075"/>
              <a:gd name="connsiteY3013" fmla="*/ 2533968 h 6857999"/>
              <a:gd name="connsiteX3014" fmla="*/ 1385888 w 6188075"/>
              <a:gd name="connsiteY3014" fmla="*/ 2533333 h 6857999"/>
              <a:gd name="connsiteX3015" fmla="*/ 1403985 w 6188075"/>
              <a:gd name="connsiteY3015" fmla="*/ 2533333 h 6857999"/>
              <a:gd name="connsiteX3016" fmla="*/ 1422083 w 6188075"/>
              <a:gd name="connsiteY3016" fmla="*/ 2533333 h 6857999"/>
              <a:gd name="connsiteX3017" fmla="*/ 1440180 w 6188075"/>
              <a:gd name="connsiteY3017" fmla="*/ 2533968 h 6857999"/>
              <a:gd name="connsiteX3018" fmla="*/ 1476375 w 6188075"/>
              <a:gd name="connsiteY3018" fmla="*/ 2534920 h 6857999"/>
              <a:gd name="connsiteX3019" fmla="*/ 1494473 w 6188075"/>
              <a:gd name="connsiteY3019" fmla="*/ 2535238 h 6857999"/>
              <a:gd name="connsiteX3020" fmla="*/ 1512888 w 6188075"/>
              <a:gd name="connsiteY3020" fmla="*/ 2535238 h 6857999"/>
              <a:gd name="connsiteX3021" fmla="*/ 1530668 w 6188075"/>
              <a:gd name="connsiteY3021" fmla="*/ 2534920 h 6857999"/>
              <a:gd name="connsiteX3022" fmla="*/ 1548765 w 6188075"/>
              <a:gd name="connsiteY3022" fmla="*/ 2534285 h 6857999"/>
              <a:gd name="connsiteX3023" fmla="*/ 1567180 w 6188075"/>
              <a:gd name="connsiteY3023" fmla="*/ 2532380 h 6857999"/>
              <a:gd name="connsiteX3024" fmla="*/ 1576070 w 6188075"/>
              <a:gd name="connsiteY3024" fmla="*/ 2531428 h 6857999"/>
              <a:gd name="connsiteX3025" fmla="*/ 1584960 w 6188075"/>
              <a:gd name="connsiteY3025" fmla="*/ 2530158 h 6857999"/>
              <a:gd name="connsiteX3026" fmla="*/ 1594168 w 6188075"/>
              <a:gd name="connsiteY3026" fmla="*/ 2528888 h 6857999"/>
              <a:gd name="connsiteX3027" fmla="*/ 1603058 w 6188075"/>
              <a:gd name="connsiteY3027" fmla="*/ 2526983 h 6857999"/>
              <a:gd name="connsiteX3028" fmla="*/ 1611948 w 6188075"/>
              <a:gd name="connsiteY3028" fmla="*/ 2525078 h 6857999"/>
              <a:gd name="connsiteX3029" fmla="*/ 1621155 w 6188075"/>
              <a:gd name="connsiteY3029" fmla="*/ 2523173 h 6857999"/>
              <a:gd name="connsiteX3030" fmla="*/ 1620520 w 6188075"/>
              <a:gd name="connsiteY3030" fmla="*/ 2508250 h 6857999"/>
              <a:gd name="connsiteX3031" fmla="*/ 1589088 w 6188075"/>
              <a:gd name="connsiteY3031" fmla="*/ 2501583 h 6857999"/>
              <a:gd name="connsiteX3032" fmla="*/ 1557020 w 6188075"/>
              <a:gd name="connsiteY3032" fmla="*/ 2496185 h 6857999"/>
              <a:gd name="connsiteX3033" fmla="*/ 1525270 w 6188075"/>
              <a:gd name="connsiteY3033" fmla="*/ 2491105 h 6857999"/>
              <a:gd name="connsiteX3034" fmla="*/ 1493520 w 6188075"/>
              <a:gd name="connsiteY3034" fmla="*/ 2486978 h 6857999"/>
              <a:gd name="connsiteX3035" fmla="*/ 1461770 w 6188075"/>
              <a:gd name="connsiteY3035" fmla="*/ 2483168 h 6857999"/>
              <a:gd name="connsiteX3036" fmla="*/ 1430020 w 6188075"/>
              <a:gd name="connsiteY3036" fmla="*/ 2479358 h 6857999"/>
              <a:gd name="connsiteX3037" fmla="*/ 1397635 w 6188075"/>
              <a:gd name="connsiteY3037" fmla="*/ 2476183 h 6857999"/>
              <a:gd name="connsiteX3038" fmla="*/ 1365885 w 6188075"/>
              <a:gd name="connsiteY3038" fmla="*/ 2473325 h 6857999"/>
              <a:gd name="connsiteX3039" fmla="*/ 1302068 w 6188075"/>
              <a:gd name="connsiteY3039" fmla="*/ 2467928 h 6857999"/>
              <a:gd name="connsiteX3040" fmla="*/ 1237616 w 6188075"/>
              <a:gd name="connsiteY3040" fmla="*/ 2462848 h 6857999"/>
              <a:gd name="connsiteX3041" fmla="*/ 1205865 w 6188075"/>
              <a:gd name="connsiteY3041" fmla="*/ 2460308 h 6857999"/>
              <a:gd name="connsiteX3042" fmla="*/ 1173798 w 6188075"/>
              <a:gd name="connsiteY3042" fmla="*/ 2457450 h 6857999"/>
              <a:gd name="connsiteX3043" fmla="*/ 1142048 w 6188075"/>
              <a:gd name="connsiteY3043" fmla="*/ 2453958 h 6857999"/>
              <a:gd name="connsiteX3044" fmla="*/ 1109663 w 6188075"/>
              <a:gd name="connsiteY3044" fmla="*/ 2450465 h 6857999"/>
              <a:gd name="connsiteX3045" fmla="*/ 1105535 w 6188075"/>
              <a:gd name="connsiteY3045" fmla="*/ 2449830 h 6857999"/>
              <a:gd name="connsiteX3046" fmla="*/ 1101090 w 6188075"/>
              <a:gd name="connsiteY3046" fmla="*/ 2449830 h 6857999"/>
              <a:gd name="connsiteX3047" fmla="*/ 1092200 w 6188075"/>
              <a:gd name="connsiteY3047" fmla="*/ 2449830 h 6857999"/>
              <a:gd name="connsiteX3048" fmla="*/ 1083310 w 6188075"/>
              <a:gd name="connsiteY3048" fmla="*/ 2449830 h 6857999"/>
              <a:gd name="connsiteX3049" fmla="*/ 1074420 w 6188075"/>
              <a:gd name="connsiteY3049" fmla="*/ 2449513 h 6857999"/>
              <a:gd name="connsiteX3050" fmla="*/ 1070293 w 6188075"/>
              <a:gd name="connsiteY3050" fmla="*/ 2449195 h 6857999"/>
              <a:gd name="connsiteX3051" fmla="*/ 1065848 w 6188075"/>
              <a:gd name="connsiteY3051" fmla="*/ 2448560 h 6857999"/>
              <a:gd name="connsiteX3052" fmla="*/ 1061403 w 6188075"/>
              <a:gd name="connsiteY3052" fmla="*/ 2447608 h 6857999"/>
              <a:gd name="connsiteX3053" fmla="*/ 1057275 w 6188075"/>
              <a:gd name="connsiteY3053" fmla="*/ 2446338 h 6857999"/>
              <a:gd name="connsiteX3054" fmla="*/ 1053148 w 6188075"/>
              <a:gd name="connsiteY3054" fmla="*/ 2444750 h 6857999"/>
              <a:gd name="connsiteX3055" fmla="*/ 1049020 w 6188075"/>
              <a:gd name="connsiteY3055" fmla="*/ 2442845 h 6857999"/>
              <a:gd name="connsiteX3056" fmla="*/ 1045210 w 6188075"/>
              <a:gd name="connsiteY3056" fmla="*/ 2440305 h 6857999"/>
              <a:gd name="connsiteX3057" fmla="*/ 1041400 w 6188075"/>
              <a:gd name="connsiteY3057" fmla="*/ 2437448 h 6857999"/>
              <a:gd name="connsiteX3058" fmla="*/ 985520 w 6188075"/>
              <a:gd name="connsiteY3058" fmla="*/ 2434908 h 6857999"/>
              <a:gd name="connsiteX3059" fmla="*/ 974408 w 6188075"/>
              <a:gd name="connsiteY3059" fmla="*/ 2435225 h 6857999"/>
              <a:gd name="connsiteX3060" fmla="*/ 963613 w 6188075"/>
              <a:gd name="connsiteY3060" fmla="*/ 2435225 h 6857999"/>
              <a:gd name="connsiteX3061" fmla="*/ 957898 w 6188075"/>
              <a:gd name="connsiteY3061" fmla="*/ 2435225 h 6857999"/>
              <a:gd name="connsiteX3062" fmla="*/ 952183 w 6188075"/>
              <a:gd name="connsiteY3062" fmla="*/ 2435225 h 6857999"/>
              <a:gd name="connsiteX3063" fmla="*/ 947103 w 6188075"/>
              <a:gd name="connsiteY3063" fmla="*/ 2434590 h 6857999"/>
              <a:gd name="connsiteX3064" fmla="*/ 942340 w 6188075"/>
              <a:gd name="connsiteY3064" fmla="*/ 2433955 h 6857999"/>
              <a:gd name="connsiteX3065" fmla="*/ 937578 w 6188075"/>
              <a:gd name="connsiteY3065" fmla="*/ 2432368 h 6857999"/>
              <a:gd name="connsiteX3066" fmla="*/ 933450 w 6188075"/>
              <a:gd name="connsiteY3066" fmla="*/ 2430463 h 6857999"/>
              <a:gd name="connsiteX3067" fmla="*/ 931228 w 6188075"/>
              <a:gd name="connsiteY3067" fmla="*/ 2429510 h 6857999"/>
              <a:gd name="connsiteX3068" fmla="*/ 929323 w 6188075"/>
              <a:gd name="connsiteY3068" fmla="*/ 2427605 h 6857999"/>
              <a:gd name="connsiteX3069" fmla="*/ 927418 w 6188075"/>
              <a:gd name="connsiteY3069" fmla="*/ 2426018 h 6857999"/>
              <a:gd name="connsiteX3070" fmla="*/ 925830 w 6188075"/>
              <a:gd name="connsiteY3070" fmla="*/ 2424430 h 6857999"/>
              <a:gd name="connsiteX3071" fmla="*/ 924560 w 6188075"/>
              <a:gd name="connsiteY3071" fmla="*/ 2422525 h 6857999"/>
              <a:gd name="connsiteX3072" fmla="*/ 923290 w 6188075"/>
              <a:gd name="connsiteY3072" fmla="*/ 2420303 h 6857999"/>
              <a:gd name="connsiteX3073" fmla="*/ 922338 w 6188075"/>
              <a:gd name="connsiteY3073" fmla="*/ 2417763 h 6857999"/>
              <a:gd name="connsiteX3074" fmla="*/ 921385 w 6188075"/>
              <a:gd name="connsiteY3074" fmla="*/ 2415223 h 6857999"/>
              <a:gd name="connsiteX3075" fmla="*/ 920750 w 6188075"/>
              <a:gd name="connsiteY3075" fmla="*/ 2412365 h 6857999"/>
              <a:gd name="connsiteX3076" fmla="*/ 920115 w 6188075"/>
              <a:gd name="connsiteY3076" fmla="*/ 2409190 h 6857999"/>
              <a:gd name="connsiteX3077" fmla="*/ 919798 w 6188075"/>
              <a:gd name="connsiteY3077" fmla="*/ 2405698 h 6857999"/>
              <a:gd name="connsiteX3078" fmla="*/ 919798 w 6188075"/>
              <a:gd name="connsiteY3078" fmla="*/ 2401888 h 6857999"/>
              <a:gd name="connsiteX3079" fmla="*/ 919798 w 6188075"/>
              <a:gd name="connsiteY3079" fmla="*/ 2398395 h 6857999"/>
              <a:gd name="connsiteX3080" fmla="*/ 920115 w 6188075"/>
              <a:gd name="connsiteY3080" fmla="*/ 2395538 h 6857999"/>
              <a:gd name="connsiteX3081" fmla="*/ 920433 w 6188075"/>
              <a:gd name="connsiteY3081" fmla="*/ 2392680 h 6857999"/>
              <a:gd name="connsiteX3082" fmla="*/ 921068 w 6188075"/>
              <a:gd name="connsiteY3082" fmla="*/ 2389823 h 6857999"/>
              <a:gd name="connsiteX3083" fmla="*/ 922020 w 6188075"/>
              <a:gd name="connsiteY3083" fmla="*/ 2387283 h 6857999"/>
              <a:gd name="connsiteX3084" fmla="*/ 922655 w 6188075"/>
              <a:gd name="connsiteY3084" fmla="*/ 2384743 h 6857999"/>
              <a:gd name="connsiteX3085" fmla="*/ 923925 w 6188075"/>
              <a:gd name="connsiteY3085" fmla="*/ 2382520 h 6857999"/>
              <a:gd name="connsiteX3086" fmla="*/ 925195 w 6188075"/>
              <a:gd name="connsiteY3086" fmla="*/ 2380298 h 6857999"/>
              <a:gd name="connsiteX3087" fmla="*/ 926465 w 6188075"/>
              <a:gd name="connsiteY3087" fmla="*/ 2378393 h 6857999"/>
              <a:gd name="connsiteX3088" fmla="*/ 928053 w 6188075"/>
              <a:gd name="connsiteY3088" fmla="*/ 2376170 h 6857999"/>
              <a:gd name="connsiteX3089" fmla="*/ 931863 w 6188075"/>
              <a:gd name="connsiteY3089" fmla="*/ 2372995 h 6857999"/>
              <a:gd name="connsiteX3090" fmla="*/ 935673 w 6188075"/>
              <a:gd name="connsiteY3090" fmla="*/ 2370138 h 6857999"/>
              <a:gd name="connsiteX3091" fmla="*/ 939800 w 6188075"/>
              <a:gd name="connsiteY3091" fmla="*/ 2367598 h 6857999"/>
              <a:gd name="connsiteX3092" fmla="*/ 944563 w 6188075"/>
              <a:gd name="connsiteY3092" fmla="*/ 2365693 h 6857999"/>
              <a:gd name="connsiteX3093" fmla="*/ 949643 w 6188075"/>
              <a:gd name="connsiteY3093" fmla="*/ 2364423 h 6857999"/>
              <a:gd name="connsiteX3094" fmla="*/ 954723 w 6188075"/>
              <a:gd name="connsiteY3094" fmla="*/ 2363153 h 6857999"/>
              <a:gd name="connsiteX3095" fmla="*/ 960438 w 6188075"/>
              <a:gd name="connsiteY3095" fmla="*/ 2362200 h 6857999"/>
              <a:gd name="connsiteX3096" fmla="*/ 966153 w 6188075"/>
              <a:gd name="connsiteY3096" fmla="*/ 2361883 h 6857999"/>
              <a:gd name="connsiteX3097" fmla="*/ 971868 w 6188075"/>
              <a:gd name="connsiteY3097" fmla="*/ 2361565 h 6857999"/>
              <a:gd name="connsiteX3098" fmla="*/ 977583 w 6188075"/>
              <a:gd name="connsiteY3098" fmla="*/ 2361565 h 6857999"/>
              <a:gd name="connsiteX3099" fmla="*/ 983615 w 6188075"/>
              <a:gd name="connsiteY3099" fmla="*/ 2361883 h 6857999"/>
              <a:gd name="connsiteX3100" fmla="*/ 984250 w 6188075"/>
              <a:gd name="connsiteY3100" fmla="*/ 2335213 h 6857999"/>
              <a:gd name="connsiteX3101" fmla="*/ 989965 w 6188075"/>
              <a:gd name="connsiteY3101" fmla="*/ 2328863 h 6857999"/>
              <a:gd name="connsiteX3102" fmla="*/ 989648 w 6188075"/>
              <a:gd name="connsiteY3102" fmla="*/ 2328545 h 6857999"/>
              <a:gd name="connsiteX3103" fmla="*/ 984250 w 6188075"/>
              <a:gd name="connsiteY3103" fmla="*/ 2335213 h 6857999"/>
              <a:gd name="connsiteX3104" fmla="*/ 980440 w 6188075"/>
              <a:gd name="connsiteY3104" fmla="*/ 2334578 h 6857999"/>
              <a:gd name="connsiteX3105" fmla="*/ 976630 w 6188075"/>
              <a:gd name="connsiteY3105" fmla="*/ 2334578 h 6857999"/>
              <a:gd name="connsiteX3106" fmla="*/ 968693 w 6188075"/>
              <a:gd name="connsiteY3106" fmla="*/ 2334895 h 6857999"/>
              <a:gd name="connsiteX3107" fmla="*/ 960438 w 6188075"/>
              <a:gd name="connsiteY3107" fmla="*/ 2335530 h 6857999"/>
              <a:gd name="connsiteX3108" fmla="*/ 952183 w 6188075"/>
              <a:gd name="connsiteY3108" fmla="*/ 2335848 h 6857999"/>
              <a:gd name="connsiteX3109" fmla="*/ 948373 w 6188075"/>
              <a:gd name="connsiteY3109" fmla="*/ 2335848 h 6857999"/>
              <a:gd name="connsiteX3110" fmla="*/ 945198 w 6188075"/>
              <a:gd name="connsiteY3110" fmla="*/ 2335530 h 6857999"/>
              <a:gd name="connsiteX3111" fmla="*/ 942023 w 6188075"/>
              <a:gd name="connsiteY3111" fmla="*/ 2334895 h 6857999"/>
              <a:gd name="connsiteX3112" fmla="*/ 939483 w 6188075"/>
              <a:gd name="connsiteY3112" fmla="*/ 2333943 h 6857999"/>
              <a:gd name="connsiteX3113" fmla="*/ 937260 w 6188075"/>
              <a:gd name="connsiteY3113" fmla="*/ 2332355 h 6857999"/>
              <a:gd name="connsiteX3114" fmla="*/ 936308 w 6188075"/>
              <a:gd name="connsiteY3114" fmla="*/ 2331403 h 6857999"/>
              <a:gd name="connsiteX3115" fmla="*/ 935673 w 6188075"/>
              <a:gd name="connsiteY3115" fmla="*/ 2330133 h 6857999"/>
              <a:gd name="connsiteX3116" fmla="*/ 935038 w 6188075"/>
              <a:gd name="connsiteY3116" fmla="*/ 2328863 h 6857999"/>
              <a:gd name="connsiteX3117" fmla="*/ 934720 w 6188075"/>
              <a:gd name="connsiteY3117" fmla="*/ 2327593 h 6857999"/>
              <a:gd name="connsiteX3118" fmla="*/ 934403 w 6188075"/>
              <a:gd name="connsiteY3118" fmla="*/ 2325688 h 6857999"/>
              <a:gd name="connsiteX3119" fmla="*/ 934403 w 6188075"/>
              <a:gd name="connsiteY3119" fmla="*/ 2323783 h 6857999"/>
              <a:gd name="connsiteX3120" fmla="*/ 934720 w 6188075"/>
              <a:gd name="connsiteY3120" fmla="*/ 2320290 h 6857999"/>
              <a:gd name="connsiteX3121" fmla="*/ 935355 w 6188075"/>
              <a:gd name="connsiteY3121" fmla="*/ 2317115 h 6857999"/>
              <a:gd name="connsiteX3122" fmla="*/ 935990 w 6188075"/>
              <a:gd name="connsiteY3122" fmla="*/ 2314258 h 6857999"/>
              <a:gd name="connsiteX3123" fmla="*/ 936943 w 6188075"/>
              <a:gd name="connsiteY3123" fmla="*/ 2311718 h 6857999"/>
              <a:gd name="connsiteX3124" fmla="*/ 937895 w 6188075"/>
              <a:gd name="connsiteY3124" fmla="*/ 2309813 h 6857999"/>
              <a:gd name="connsiteX3125" fmla="*/ 939165 w 6188075"/>
              <a:gd name="connsiteY3125" fmla="*/ 2307908 h 6857999"/>
              <a:gd name="connsiteX3126" fmla="*/ 940435 w 6188075"/>
              <a:gd name="connsiteY3126" fmla="*/ 2306320 h 6857999"/>
              <a:gd name="connsiteX3127" fmla="*/ 942023 w 6188075"/>
              <a:gd name="connsiteY3127" fmla="*/ 2305050 h 6857999"/>
              <a:gd name="connsiteX3128" fmla="*/ 943928 w 6188075"/>
              <a:gd name="connsiteY3128" fmla="*/ 2304098 h 6857999"/>
              <a:gd name="connsiteX3129" fmla="*/ 945833 w 6188075"/>
              <a:gd name="connsiteY3129" fmla="*/ 2303145 h 6857999"/>
              <a:gd name="connsiteX3130" fmla="*/ 947738 w 6188075"/>
              <a:gd name="connsiteY3130" fmla="*/ 2302510 h 6857999"/>
              <a:gd name="connsiteX3131" fmla="*/ 949643 w 6188075"/>
              <a:gd name="connsiteY3131" fmla="*/ 2302193 h 6857999"/>
              <a:gd name="connsiteX3132" fmla="*/ 954088 w 6188075"/>
              <a:gd name="connsiteY3132" fmla="*/ 2301558 h 6857999"/>
              <a:gd name="connsiteX3133" fmla="*/ 959168 w 6188075"/>
              <a:gd name="connsiteY3133" fmla="*/ 2301558 h 6857999"/>
              <a:gd name="connsiteX3134" fmla="*/ 964248 w 6188075"/>
              <a:gd name="connsiteY3134" fmla="*/ 2301875 h 6857999"/>
              <a:gd name="connsiteX3135" fmla="*/ 969328 w 6188075"/>
              <a:gd name="connsiteY3135" fmla="*/ 2302510 h 6857999"/>
              <a:gd name="connsiteX3136" fmla="*/ 974408 w 6188075"/>
              <a:gd name="connsiteY3136" fmla="*/ 2303145 h 6857999"/>
              <a:gd name="connsiteX3137" fmla="*/ 979488 w 6188075"/>
              <a:gd name="connsiteY3137" fmla="*/ 2303463 h 6857999"/>
              <a:gd name="connsiteX3138" fmla="*/ 984568 w 6188075"/>
              <a:gd name="connsiteY3138" fmla="*/ 2303463 h 6857999"/>
              <a:gd name="connsiteX3139" fmla="*/ 989330 w 6188075"/>
              <a:gd name="connsiteY3139" fmla="*/ 2302828 h 6857999"/>
              <a:gd name="connsiteX3140" fmla="*/ 991553 w 6188075"/>
              <a:gd name="connsiteY3140" fmla="*/ 2302193 h 6857999"/>
              <a:gd name="connsiteX3141" fmla="*/ 993458 w 6188075"/>
              <a:gd name="connsiteY3141" fmla="*/ 2301558 h 6857999"/>
              <a:gd name="connsiteX3142" fmla="*/ 995680 w 6188075"/>
              <a:gd name="connsiteY3142" fmla="*/ 2300923 h 6857999"/>
              <a:gd name="connsiteX3143" fmla="*/ 997585 w 6188075"/>
              <a:gd name="connsiteY3143" fmla="*/ 2299653 h 6857999"/>
              <a:gd name="connsiteX3144" fmla="*/ 998220 w 6188075"/>
              <a:gd name="connsiteY3144" fmla="*/ 2295843 h 6857999"/>
              <a:gd name="connsiteX3145" fmla="*/ 998855 w 6188075"/>
              <a:gd name="connsiteY3145" fmla="*/ 2292668 h 6857999"/>
              <a:gd name="connsiteX3146" fmla="*/ 999808 w 6188075"/>
              <a:gd name="connsiteY3146" fmla="*/ 2289810 h 6857999"/>
              <a:gd name="connsiteX3147" fmla="*/ 1000760 w 6188075"/>
              <a:gd name="connsiteY3147" fmla="*/ 2287270 h 6857999"/>
              <a:gd name="connsiteX3148" fmla="*/ 1001713 w 6188075"/>
              <a:gd name="connsiteY3148" fmla="*/ 2285048 h 6857999"/>
              <a:gd name="connsiteX3149" fmla="*/ 1002983 w 6188075"/>
              <a:gd name="connsiteY3149" fmla="*/ 2283143 h 6857999"/>
              <a:gd name="connsiteX3150" fmla="*/ 1004570 w 6188075"/>
              <a:gd name="connsiteY3150" fmla="*/ 2281555 h 6857999"/>
              <a:gd name="connsiteX3151" fmla="*/ 1006158 w 6188075"/>
              <a:gd name="connsiteY3151" fmla="*/ 2279968 h 6857999"/>
              <a:gd name="connsiteX3152" fmla="*/ 1007745 w 6188075"/>
              <a:gd name="connsiteY3152" fmla="*/ 2279015 h 6857999"/>
              <a:gd name="connsiteX3153" fmla="*/ 1009333 w 6188075"/>
              <a:gd name="connsiteY3153" fmla="*/ 2278063 h 6857999"/>
              <a:gd name="connsiteX3154" fmla="*/ 1011555 w 6188075"/>
              <a:gd name="connsiteY3154" fmla="*/ 2277428 h 6857999"/>
              <a:gd name="connsiteX3155" fmla="*/ 1013460 w 6188075"/>
              <a:gd name="connsiteY3155" fmla="*/ 2276793 h 6857999"/>
              <a:gd name="connsiteX3156" fmla="*/ 1017270 w 6188075"/>
              <a:gd name="connsiteY3156" fmla="*/ 2276158 h 6857999"/>
              <a:gd name="connsiteX3157" fmla="*/ 1021398 w 6188075"/>
              <a:gd name="connsiteY3157" fmla="*/ 2276158 h 6857999"/>
              <a:gd name="connsiteX3158" fmla="*/ 1025843 w 6188075"/>
              <a:gd name="connsiteY3158" fmla="*/ 2276475 h 6857999"/>
              <a:gd name="connsiteX3159" fmla="*/ 1029970 w 6188075"/>
              <a:gd name="connsiteY3159" fmla="*/ 2276793 h 6857999"/>
              <a:gd name="connsiteX3160" fmla="*/ 1039178 w 6188075"/>
              <a:gd name="connsiteY3160" fmla="*/ 2277745 h 6857999"/>
              <a:gd name="connsiteX3161" fmla="*/ 1043305 w 6188075"/>
              <a:gd name="connsiteY3161" fmla="*/ 2278063 h 6857999"/>
              <a:gd name="connsiteX3162" fmla="*/ 1047433 w 6188075"/>
              <a:gd name="connsiteY3162" fmla="*/ 2277745 h 6857999"/>
              <a:gd name="connsiteX3163" fmla="*/ 1051243 w 6188075"/>
              <a:gd name="connsiteY3163" fmla="*/ 2276793 h 6857999"/>
              <a:gd name="connsiteX3164" fmla="*/ 1053148 w 6188075"/>
              <a:gd name="connsiteY3164" fmla="*/ 2276158 h 6857999"/>
              <a:gd name="connsiteX3165" fmla="*/ 1054735 w 6188075"/>
              <a:gd name="connsiteY3165" fmla="*/ 2275205 h 6857999"/>
              <a:gd name="connsiteX3166" fmla="*/ 1048703 w 6188075"/>
              <a:gd name="connsiteY3166" fmla="*/ 2270760 h 6857999"/>
              <a:gd name="connsiteX3167" fmla="*/ 1042670 w 6188075"/>
              <a:gd name="connsiteY3167" fmla="*/ 2267268 h 6857999"/>
              <a:gd name="connsiteX3168" fmla="*/ 1036638 w 6188075"/>
              <a:gd name="connsiteY3168" fmla="*/ 2264093 h 6857999"/>
              <a:gd name="connsiteX3169" fmla="*/ 1029970 w 6188075"/>
              <a:gd name="connsiteY3169" fmla="*/ 2261235 h 6857999"/>
              <a:gd name="connsiteX3170" fmla="*/ 1023620 w 6188075"/>
              <a:gd name="connsiteY3170" fmla="*/ 2258695 h 6857999"/>
              <a:gd name="connsiteX3171" fmla="*/ 1016953 w 6188075"/>
              <a:gd name="connsiteY3171" fmla="*/ 2256790 h 6857999"/>
              <a:gd name="connsiteX3172" fmla="*/ 1010603 w 6188075"/>
              <a:gd name="connsiteY3172" fmla="*/ 2254885 h 6857999"/>
              <a:gd name="connsiteX3173" fmla="*/ 1003618 w 6188075"/>
              <a:gd name="connsiteY3173" fmla="*/ 2253615 h 6857999"/>
              <a:gd name="connsiteX3174" fmla="*/ 996950 w 6188075"/>
              <a:gd name="connsiteY3174" fmla="*/ 2252345 h 6857999"/>
              <a:gd name="connsiteX3175" fmla="*/ 989965 w 6188075"/>
              <a:gd name="connsiteY3175" fmla="*/ 2251393 h 6857999"/>
              <a:gd name="connsiteX3176" fmla="*/ 982980 w 6188075"/>
              <a:gd name="connsiteY3176" fmla="*/ 2250758 h 6857999"/>
              <a:gd name="connsiteX3177" fmla="*/ 975995 w 6188075"/>
              <a:gd name="connsiteY3177" fmla="*/ 2250123 h 6857999"/>
              <a:gd name="connsiteX3178" fmla="*/ 962343 w 6188075"/>
              <a:gd name="connsiteY3178" fmla="*/ 2249805 h 6857999"/>
              <a:gd name="connsiteX3179" fmla="*/ 948055 w 6188075"/>
              <a:gd name="connsiteY3179" fmla="*/ 2249488 h 6857999"/>
              <a:gd name="connsiteX3180" fmla="*/ 944245 w 6188075"/>
              <a:gd name="connsiteY3180" fmla="*/ 2249488 h 6857999"/>
              <a:gd name="connsiteX3181" fmla="*/ 940753 w 6188075"/>
              <a:gd name="connsiteY3181" fmla="*/ 2249170 h 6857999"/>
              <a:gd name="connsiteX3182" fmla="*/ 937578 w 6188075"/>
              <a:gd name="connsiteY3182" fmla="*/ 2248853 h 6857999"/>
              <a:gd name="connsiteX3183" fmla="*/ 934403 w 6188075"/>
              <a:gd name="connsiteY3183" fmla="*/ 2248218 h 6857999"/>
              <a:gd name="connsiteX3184" fmla="*/ 931863 w 6188075"/>
              <a:gd name="connsiteY3184" fmla="*/ 2247265 h 6857999"/>
              <a:gd name="connsiteX3185" fmla="*/ 929005 w 6188075"/>
              <a:gd name="connsiteY3185" fmla="*/ 2245995 h 6857999"/>
              <a:gd name="connsiteX3186" fmla="*/ 927100 w 6188075"/>
              <a:gd name="connsiteY3186" fmla="*/ 2244725 h 6857999"/>
              <a:gd name="connsiteX3187" fmla="*/ 925195 w 6188075"/>
              <a:gd name="connsiteY3187" fmla="*/ 2243138 h 6857999"/>
              <a:gd name="connsiteX3188" fmla="*/ 923925 w 6188075"/>
              <a:gd name="connsiteY3188" fmla="*/ 2241233 h 6857999"/>
              <a:gd name="connsiteX3189" fmla="*/ 922973 w 6188075"/>
              <a:gd name="connsiteY3189" fmla="*/ 2239010 h 6857999"/>
              <a:gd name="connsiteX3190" fmla="*/ 922338 w 6188075"/>
              <a:gd name="connsiteY3190" fmla="*/ 2236470 h 6857999"/>
              <a:gd name="connsiteX3191" fmla="*/ 922020 w 6188075"/>
              <a:gd name="connsiteY3191" fmla="*/ 2233930 h 6857999"/>
              <a:gd name="connsiteX3192" fmla="*/ 922338 w 6188075"/>
              <a:gd name="connsiteY3192" fmla="*/ 2230755 h 6857999"/>
              <a:gd name="connsiteX3193" fmla="*/ 922973 w 6188075"/>
              <a:gd name="connsiteY3193" fmla="*/ 2227263 h 6857999"/>
              <a:gd name="connsiteX3194" fmla="*/ 923925 w 6188075"/>
              <a:gd name="connsiteY3194" fmla="*/ 2223770 h 6857999"/>
              <a:gd name="connsiteX3195" fmla="*/ 925513 w 6188075"/>
              <a:gd name="connsiteY3195" fmla="*/ 2219325 h 6857999"/>
              <a:gd name="connsiteX3196" fmla="*/ 922973 w 6188075"/>
              <a:gd name="connsiteY3196" fmla="*/ 2215198 h 6857999"/>
              <a:gd name="connsiteX3197" fmla="*/ 919798 w 6188075"/>
              <a:gd name="connsiteY3197" fmla="*/ 2211388 h 6857999"/>
              <a:gd name="connsiteX3198" fmla="*/ 916940 w 6188075"/>
              <a:gd name="connsiteY3198" fmla="*/ 2207895 h 6857999"/>
              <a:gd name="connsiteX3199" fmla="*/ 913765 w 6188075"/>
              <a:gd name="connsiteY3199" fmla="*/ 2204720 h 6857999"/>
              <a:gd name="connsiteX3200" fmla="*/ 910273 w 6188075"/>
              <a:gd name="connsiteY3200" fmla="*/ 2201863 h 6857999"/>
              <a:gd name="connsiteX3201" fmla="*/ 907098 w 6188075"/>
              <a:gd name="connsiteY3201" fmla="*/ 2199005 h 6857999"/>
              <a:gd name="connsiteX3202" fmla="*/ 902970 w 6188075"/>
              <a:gd name="connsiteY3202" fmla="*/ 2196465 h 6857999"/>
              <a:gd name="connsiteX3203" fmla="*/ 899478 w 6188075"/>
              <a:gd name="connsiteY3203" fmla="*/ 2193925 h 6857999"/>
              <a:gd name="connsiteX3204" fmla="*/ 895668 w 6188075"/>
              <a:gd name="connsiteY3204" fmla="*/ 2191703 h 6857999"/>
              <a:gd name="connsiteX3205" fmla="*/ 892175 w 6188075"/>
              <a:gd name="connsiteY3205" fmla="*/ 2189798 h 6857999"/>
              <a:gd name="connsiteX3206" fmla="*/ 884238 w 6188075"/>
              <a:gd name="connsiteY3206" fmla="*/ 2186305 h 6857999"/>
              <a:gd name="connsiteX3207" fmla="*/ 875983 w 6188075"/>
              <a:gd name="connsiteY3207" fmla="*/ 2183448 h 6857999"/>
              <a:gd name="connsiteX3208" fmla="*/ 867728 w 6188075"/>
              <a:gd name="connsiteY3208" fmla="*/ 2180908 h 6857999"/>
              <a:gd name="connsiteX3209" fmla="*/ 859473 w 6188075"/>
              <a:gd name="connsiteY3209" fmla="*/ 2179003 h 6857999"/>
              <a:gd name="connsiteX3210" fmla="*/ 850583 w 6188075"/>
              <a:gd name="connsiteY3210" fmla="*/ 2177098 h 6857999"/>
              <a:gd name="connsiteX3211" fmla="*/ 833438 w 6188075"/>
              <a:gd name="connsiteY3211" fmla="*/ 2173605 h 6857999"/>
              <a:gd name="connsiteX3212" fmla="*/ 824865 w 6188075"/>
              <a:gd name="connsiteY3212" fmla="*/ 2171700 h 6857999"/>
              <a:gd name="connsiteX3213" fmla="*/ 816293 w 6188075"/>
              <a:gd name="connsiteY3213" fmla="*/ 2169795 h 6857999"/>
              <a:gd name="connsiteX3214" fmla="*/ 808038 w 6188075"/>
              <a:gd name="connsiteY3214" fmla="*/ 2167255 h 6857999"/>
              <a:gd name="connsiteX3215" fmla="*/ 800100 w 6188075"/>
              <a:gd name="connsiteY3215" fmla="*/ 2164398 h 6857999"/>
              <a:gd name="connsiteX3216" fmla="*/ 785178 w 6188075"/>
              <a:gd name="connsiteY3216" fmla="*/ 2159000 h 6857999"/>
              <a:gd name="connsiteX3217" fmla="*/ 769938 w 6188075"/>
              <a:gd name="connsiteY3217" fmla="*/ 2153603 h 6857999"/>
              <a:gd name="connsiteX3218" fmla="*/ 755015 w 6188075"/>
              <a:gd name="connsiteY3218" fmla="*/ 2148523 h 6857999"/>
              <a:gd name="connsiteX3219" fmla="*/ 739775 w 6188075"/>
              <a:gd name="connsiteY3219" fmla="*/ 2143443 h 6857999"/>
              <a:gd name="connsiteX3220" fmla="*/ 725170 w 6188075"/>
              <a:gd name="connsiteY3220" fmla="*/ 2137410 h 6857999"/>
              <a:gd name="connsiteX3221" fmla="*/ 710248 w 6188075"/>
              <a:gd name="connsiteY3221" fmla="*/ 2131378 h 6857999"/>
              <a:gd name="connsiteX3222" fmla="*/ 703263 w 6188075"/>
              <a:gd name="connsiteY3222" fmla="*/ 2128203 h 6857999"/>
              <a:gd name="connsiteX3223" fmla="*/ 696278 w 6188075"/>
              <a:gd name="connsiteY3223" fmla="*/ 2124710 h 6857999"/>
              <a:gd name="connsiteX3224" fmla="*/ 688975 w 6188075"/>
              <a:gd name="connsiteY3224" fmla="*/ 2120900 h 6857999"/>
              <a:gd name="connsiteX3225" fmla="*/ 681990 w 6188075"/>
              <a:gd name="connsiteY3225" fmla="*/ 2116455 h 6857999"/>
              <a:gd name="connsiteX3226" fmla="*/ 675958 w 6188075"/>
              <a:gd name="connsiteY3226" fmla="*/ 2114233 h 6857999"/>
              <a:gd name="connsiteX3227" fmla="*/ 670243 w 6188075"/>
              <a:gd name="connsiteY3227" fmla="*/ 2111693 h 6857999"/>
              <a:gd name="connsiteX3228" fmla="*/ 665163 w 6188075"/>
              <a:gd name="connsiteY3228" fmla="*/ 2109153 h 6857999"/>
              <a:gd name="connsiteX3229" fmla="*/ 661035 w 6188075"/>
              <a:gd name="connsiteY3229" fmla="*/ 2106295 h 6857999"/>
              <a:gd name="connsiteX3230" fmla="*/ 657225 w 6188075"/>
              <a:gd name="connsiteY3230" fmla="*/ 2103755 h 6857999"/>
              <a:gd name="connsiteX3231" fmla="*/ 654368 w 6188075"/>
              <a:gd name="connsiteY3231" fmla="*/ 2100898 h 6857999"/>
              <a:gd name="connsiteX3232" fmla="*/ 651828 w 6188075"/>
              <a:gd name="connsiteY3232" fmla="*/ 2098040 h 6857999"/>
              <a:gd name="connsiteX3233" fmla="*/ 649923 w 6188075"/>
              <a:gd name="connsiteY3233" fmla="*/ 2095183 h 6857999"/>
              <a:gd name="connsiteX3234" fmla="*/ 648335 w 6188075"/>
              <a:gd name="connsiteY3234" fmla="*/ 2092008 h 6857999"/>
              <a:gd name="connsiteX3235" fmla="*/ 647383 w 6188075"/>
              <a:gd name="connsiteY3235" fmla="*/ 2088833 h 6857999"/>
              <a:gd name="connsiteX3236" fmla="*/ 646430 w 6188075"/>
              <a:gd name="connsiteY3236" fmla="*/ 2085658 h 6857999"/>
              <a:gd name="connsiteX3237" fmla="*/ 646430 w 6188075"/>
              <a:gd name="connsiteY3237" fmla="*/ 2082483 h 6857999"/>
              <a:gd name="connsiteX3238" fmla="*/ 646430 w 6188075"/>
              <a:gd name="connsiteY3238" fmla="*/ 2079308 h 6857999"/>
              <a:gd name="connsiteX3239" fmla="*/ 646748 w 6188075"/>
              <a:gd name="connsiteY3239" fmla="*/ 2076133 h 6857999"/>
              <a:gd name="connsiteX3240" fmla="*/ 647383 w 6188075"/>
              <a:gd name="connsiteY3240" fmla="*/ 2072958 h 6857999"/>
              <a:gd name="connsiteX3241" fmla="*/ 648335 w 6188075"/>
              <a:gd name="connsiteY3241" fmla="*/ 2069783 h 6857999"/>
              <a:gd name="connsiteX3242" fmla="*/ 650558 w 6188075"/>
              <a:gd name="connsiteY3242" fmla="*/ 2062798 h 6857999"/>
              <a:gd name="connsiteX3243" fmla="*/ 653415 w 6188075"/>
              <a:gd name="connsiteY3243" fmla="*/ 2056130 h 6857999"/>
              <a:gd name="connsiteX3244" fmla="*/ 660083 w 6188075"/>
              <a:gd name="connsiteY3244" fmla="*/ 2042478 h 6857999"/>
              <a:gd name="connsiteX3245" fmla="*/ 663258 w 6188075"/>
              <a:gd name="connsiteY3245" fmla="*/ 2035493 h 6857999"/>
              <a:gd name="connsiteX3246" fmla="*/ 666115 w 6188075"/>
              <a:gd name="connsiteY3246" fmla="*/ 2028825 h 6857999"/>
              <a:gd name="connsiteX3247" fmla="*/ 667385 w 6188075"/>
              <a:gd name="connsiteY3247" fmla="*/ 2025333 h 6857999"/>
              <a:gd name="connsiteX3248" fmla="*/ 668338 w 6188075"/>
              <a:gd name="connsiteY3248" fmla="*/ 2022158 h 6857999"/>
              <a:gd name="connsiteX3249" fmla="*/ 669290 w 6188075"/>
              <a:gd name="connsiteY3249" fmla="*/ 2018983 h 6857999"/>
              <a:gd name="connsiteX3250" fmla="*/ 669608 w 6188075"/>
              <a:gd name="connsiteY3250" fmla="*/ 2015808 h 6857999"/>
              <a:gd name="connsiteX3251" fmla="*/ 664845 w 6188075"/>
              <a:gd name="connsiteY3251" fmla="*/ 2006283 h 6857999"/>
              <a:gd name="connsiteX3252" fmla="*/ 659765 w 6188075"/>
              <a:gd name="connsiteY3252" fmla="*/ 1996758 h 6857999"/>
              <a:gd name="connsiteX3253" fmla="*/ 657860 w 6188075"/>
              <a:gd name="connsiteY3253" fmla="*/ 1992313 h 6857999"/>
              <a:gd name="connsiteX3254" fmla="*/ 656273 w 6188075"/>
              <a:gd name="connsiteY3254" fmla="*/ 1988820 h 6857999"/>
              <a:gd name="connsiteX3255" fmla="*/ 655320 w 6188075"/>
              <a:gd name="connsiteY3255" fmla="*/ 1985963 h 6857999"/>
              <a:gd name="connsiteX3256" fmla="*/ 655320 w 6188075"/>
              <a:gd name="connsiteY3256" fmla="*/ 1985010 h 6857999"/>
              <a:gd name="connsiteX3257" fmla="*/ 655320 w 6188075"/>
              <a:gd name="connsiteY3257" fmla="*/ 1984693 h 6857999"/>
              <a:gd name="connsiteX3258" fmla="*/ 661035 w 6188075"/>
              <a:gd name="connsiteY3258" fmla="*/ 1980248 h 6857999"/>
              <a:gd name="connsiteX3259" fmla="*/ 665798 w 6188075"/>
              <a:gd name="connsiteY3259" fmla="*/ 1976120 h 6857999"/>
              <a:gd name="connsiteX3260" fmla="*/ 670560 w 6188075"/>
              <a:gd name="connsiteY3260" fmla="*/ 1971993 h 6857999"/>
              <a:gd name="connsiteX3261" fmla="*/ 674053 w 6188075"/>
              <a:gd name="connsiteY3261" fmla="*/ 1967865 h 6857999"/>
              <a:gd name="connsiteX3262" fmla="*/ 677228 w 6188075"/>
              <a:gd name="connsiteY3262" fmla="*/ 1964055 h 6857999"/>
              <a:gd name="connsiteX3263" fmla="*/ 679450 w 6188075"/>
              <a:gd name="connsiteY3263" fmla="*/ 1959928 h 6857999"/>
              <a:gd name="connsiteX3264" fmla="*/ 681355 w 6188075"/>
              <a:gd name="connsiteY3264" fmla="*/ 1956118 h 6857999"/>
              <a:gd name="connsiteX3265" fmla="*/ 682625 w 6188075"/>
              <a:gd name="connsiteY3265" fmla="*/ 1952308 h 6857999"/>
              <a:gd name="connsiteX3266" fmla="*/ 683578 w 6188075"/>
              <a:gd name="connsiteY3266" fmla="*/ 1948815 h 6857999"/>
              <a:gd name="connsiteX3267" fmla="*/ 683895 w 6188075"/>
              <a:gd name="connsiteY3267" fmla="*/ 1945323 h 6857999"/>
              <a:gd name="connsiteX3268" fmla="*/ 683895 w 6188075"/>
              <a:gd name="connsiteY3268" fmla="*/ 1941830 h 6857999"/>
              <a:gd name="connsiteX3269" fmla="*/ 683578 w 6188075"/>
              <a:gd name="connsiteY3269" fmla="*/ 1938338 h 6857999"/>
              <a:gd name="connsiteX3270" fmla="*/ 682625 w 6188075"/>
              <a:gd name="connsiteY3270" fmla="*/ 1934845 h 6857999"/>
              <a:gd name="connsiteX3271" fmla="*/ 681673 w 6188075"/>
              <a:gd name="connsiteY3271" fmla="*/ 1931353 h 6857999"/>
              <a:gd name="connsiteX3272" fmla="*/ 680085 w 6188075"/>
              <a:gd name="connsiteY3272" fmla="*/ 1928178 h 6857999"/>
              <a:gd name="connsiteX3273" fmla="*/ 678498 w 6188075"/>
              <a:gd name="connsiteY3273" fmla="*/ 1925003 h 6857999"/>
              <a:gd name="connsiteX3274" fmla="*/ 676593 w 6188075"/>
              <a:gd name="connsiteY3274" fmla="*/ 1921828 h 6857999"/>
              <a:gd name="connsiteX3275" fmla="*/ 674370 w 6188075"/>
              <a:gd name="connsiteY3275" fmla="*/ 1918653 h 6857999"/>
              <a:gd name="connsiteX3276" fmla="*/ 669608 w 6188075"/>
              <a:gd name="connsiteY3276" fmla="*/ 1912303 h 6857999"/>
              <a:gd name="connsiteX3277" fmla="*/ 664210 w 6188075"/>
              <a:gd name="connsiteY3277" fmla="*/ 1905953 h 6857999"/>
              <a:gd name="connsiteX3278" fmla="*/ 658813 w 6188075"/>
              <a:gd name="connsiteY3278" fmla="*/ 1899920 h 6857999"/>
              <a:gd name="connsiteX3279" fmla="*/ 653415 w 6188075"/>
              <a:gd name="connsiteY3279" fmla="*/ 1893888 h 6857999"/>
              <a:gd name="connsiteX3280" fmla="*/ 648335 w 6188075"/>
              <a:gd name="connsiteY3280" fmla="*/ 1887538 h 6857999"/>
              <a:gd name="connsiteX3281" fmla="*/ 643573 w 6188075"/>
              <a:gd name="connsiteY3281" fmla="*/ 1881188 h 6857999"/>
              <a:gd name="connsiteX3282" fmla="*/ 641350 w 6188075"/>
              <a:gd name="connsiteY3282" fmla="*/ 1878013 h 6857999"/>
              <a:gd name="connsiteX3283" fmla="*/ 639763 w 6188075"/>
              <a:gd name="connsiteY3283" fmla="*/ 1874838 h 6857999"/>
              <a:gd name="connsiteX3284" fmla="*/ 638493 w 6188075"/>
              <a:gd name="connsiteY3284" fmla="*/ 1783715 h 6857999"/>
              <a:gd name="connsiteX3285" fmla="*/ 638175 w 6188075"/>
              <a:gd name="connsiteY3285" fmla="*/ 1778635 h 6857999"/>
              <a:gd name="connsiteX3286" fmla="*/ 637540 w 6188075"/>
              <a:gd name="connsiteY3286" fmla="*/ 1774190 h 6857999"/>
              <a:gd name="connsiteX3287" fmla="*/ 635953 w 6188075"/>
              <a:gd name="connsiteY3287" fmla="*/ 1764665 h 6857999"/>
              <a:gd name="connsiteX3288" fmla="*/ 634683 w 6188075"/>
              <a:gd name="connsiteY3288" fmla="*/ 1755458 h 6857999"/>
              <a:gd name="connsiteX3289" fmla="*/ 634365 w 6188075"/>
              <a:gd name="connsiteY3289" fmla="*/ 1750695 h 6857999"/>
              <a:gd name="connsiteX3290" fmla="*/ 634365 w 6188075"/>
              <a:gd name="connsiteY3290" fmla="*/ 1745933 h 6857999"/>
              <a:gd name="connsiteX3291" fmla="*/ 634365 w 6188075"/>
              <a:gd name="connsiteY3291" fmla="*/ 1741488 h 6857999"/>
              <a:gd name="connsiteX3292" fmla="*/ 635000 w 6188075"/>
              <a:gd name="connsiteY3292" fmla="*/ 1737360 h 6857999"/>
              <a:gd name="connsiteX3293" fmla="*/ 636270 w 6188075"/>
              <a:gd name="connsiteY3293" fmla="*/ 1732915 h 6857999"/>
              <a:gd name="connsiteX3294" fmla="*/ 638175 w 6188075"/>
              <a:gd name="connsiteY3294" fmla="*/ 1728788 h 6857999"/>
              <a:gd name="connsiteX3295" fmla="*/ 640715 w 6188075"/>
              <a:gd name="connsiteY3295" fmla="*/ 1724660 h 6857999"/>
              <a:gd name="connsiteX3296" fmla="*/ 644208 w 6188075"/>
              <a:gd name="connsiteY3296" fmla="*/ 1720850 h 6857999"/>
              <a:gd name="connsiteX3297" fmla="*/ 648335 w 6188075"/>
              <a:gd name="connsiteY3297" fmla="*/ 1717040 h 6857999"/>
              <a:gd name="connsiteX3298" fmla="*/ 653098 w 6188075"/>
              <a:gd name="connsiteY3298" fmla="*/ 1713548 h 6857999"/>
              <a:gd name="connsiteX3299" fmla="*/ 658178 w 6188075"/>
              <a:gd name="connsiteY3299" fmla="*/ 1710373 h 6857999"/>
              <a:gd name="connsiteX3300" fmla="*/ 662940 w 6188075"/>
              <a:gd name="connsiteY3300" fmla="*/ 1707198 h 6857999"/>
              <a:gd name="connsiteX3301" fmla="*/ 668020 w 6188075"/>
              <a:gd name="connsiteY3301" fmla="*/ 1704023 h 6857999"/>
              <a:gd name="connsiteX3302" fmla="*/ 673418 w 6188075"/>
              <a:gd name="connsiteY3302" fmla="*/ 1701165 h 6857999"/>
              <a:gd name="connsiteX3303" fmla="*/ 678498 w 6188075"/>
              <a:gd name="connsiteY3303" fmla="*/ 1698625 h 6857999"/>
              <a:gd name="connsiteX3304" fmla="*/ 683578 w 6188075"/>
              <a:gd name="connsiteY3304" fmla="*/ 1696403 h 6857999"/>
              <a:gd name="connsiteX3305" fmla="*/ 688658 w 6188075"/>
              <a:gd name="connsiteY3305" fmla="*/ 1694498 h 6857999"/>
              <a:gd name="connsiteX3306" fmla="*/ 693738 w 6188075"/>
              <a:gd name="connsiteY3306" fmla="*/ 1692593 h 6857999"/>
              <a:gd name="connsiteX3307" fmla="*/ 704533 w 6188075"/>
              <a:gd name="connsiteY3307" fmla="*/ 1689735 h 6857999"/>
              <a:gd name="connsiteX3308" fmla="*/ 715328 w 6188075"/>
              <a:gd name="connsiteY3308" fmla="*/ 1687195 h 6857999"/>
              <a:gd name="connsiteX3309" fmla="*/ 726123 w 6188075"/>
              <a:gd name="connsiteY3309" fmla="*/ 1685608 h 6857999"/>
              <a:gd name="connsiteX3310" fmla="*/ 736918 w 6188075"/>
              <a:gd name="connsiteY3310" fmla="*/ 1684338 h 6857999"/>
              <a:gd name="connsiteX3311" fmla="*/ 748348 w 6188075"/>
              <a:gd name="connsiteY3311" fmla="*/ 1683703 h 6857999"/>
              <a:gd name="connsiteX3312" fmla="*/ 759143 w 6188075"/>
              <a:gd name="connsiteY3312" fmla="*/ 1683385 h 6857999"/>
              <a:gd name="connsiteX3313" fmla="*/ 769938 w 6188075"/>
              <a:gd name="connsiteY3313" fmla="*/ 1683068 h 6857999"/>
              <a:gd name="connsiteX3314" fmla="*/ 781368 w 6188075"/>
              <a:gd name="connsiteY3314" fmla="*/ 1683385 h 6857999"/>
              <a:gd name="connsiteX3315" fmla="*/ 803910 w 6188075"/>
              <a:gd name="connsiteY3315" fmla="*/ 1684020 h 6857999"/>
              <a:gd name="connsiteX3316" fmla="*/ 826135 w 6188075"/>
              <a:gd name="connsiteY3316" fmla="*/ 1684655 h 6857999"/>
              <a:gd name="connsiteX3317" fmla="*/ 885508 w 6188075"/>
              <a:gd name="connsiteY3317" fmla="*/ 1679893 h 6857999"/>
              <a:gd name="connsiteX3318" fmla="*/ 944880 w 6188075"/>
              <a:gd name="connsiteY3318" fmla="*/ 1675130 h 6857999"/>
              <a:gd name="connsiteX3319" fmla="*/ 974725 w 6188075"/>
              <a:gd name="connsiteY3319" fmla="*/ 1673225 h 6857999"/>
              <a:gd name="connsiteX3320" fmla="*/ 1004253 w 6188075"/>
              <a:gd name="connsiteY3320" fmla="*/ 1671638 h 6857999"/>
              <a:gd name="connsiteX3321" fmla="*/ 1034098 w 6188075"/>
              <a:gd name="connsiteY3321" fmla="*/ 1670050 h 6857999"/>
              <a:gd name="connsiteX3322" fmla="*/ 1064260 w 6188075"/>
              <a:gd name="connsiteY3322" fmla="*/ 1668780 h 6857999"/>
              <a:gd name="connsiteX3323" fmla="*/ 1093788 w 6188075"/>
              <a:gd name="connsiteY3323" fmla="*/ 1667828 h 6857999"/>
              <a:gd name="connsiteX3324" fmla="*/ 1123633 w 6188075"/>
              <a:gd name="connsiteY3324" fmla="*/ 1666875 h 6857999"/>
              <a:gd name="connsiteX3325" fmla="*/ 1153478 w 6188075"/>
              <a:gd name="connsiteY3325" fmla="*/ 1666558 h 6857999"/>
              <a:gd name="connsiteX3326" fmla="*/ 1183323 w 6188075"/>
              <a:gd name="connsiteY3326" fmla="*/ 1666240 h 6857999"/>
              <a:gd name="connsiteX3327" fmla="*/ 1212850 w 6188075"/>
              <a:gd name="connsiteY3327" fmla="*/ 1666558 h 6857999"/>
              <a:gd name="connsiteX3328" fmla="*/ 1242696 w 6188075"/>
              <a:gd name="connsiteY3328" fmla="*/ 1667193 h 6857999"/>
              <a:gd name="connsiteX3329" fmla="*/ 1272858 w 6188075"/>
              <a:gd name="connsiteY3329" fmla="*/ 1668145 h 6857999"/>
              <a:gd name="connsiteX3330" fmla="*/ 1302703 w 6188075"/>
              <a:gd name="connsiteY3330" fmla="*/ 1669415 h 6857999"/>
              <a:gd name="connsiteX3331" fmla="*/ 1308100 w 6188075"/>
              <a:gd name="connsiteY3331" fmla="*/ 1667193 h 6857999"/>
              <a:gd name="connsiteX3332" fmla="*/ 1313498 w 6188075"/>
              <a:gd name="connsiteY3332" fmla="*/ 1665605 h 6857999"/>
              <a:gd name="connsiteX3333" fmla="*/ 1318895 w 6188075"/>
              <a:gd name="connsiteY3333" fmla="*/ 1664335 h 6857999"/>
              <a:gd name="connsiteX3334" fmla="*/ 1324610 w 6188075"/>
              <a:gd name="connsiteY3334" fmla="*/ 1663700 h 6857999"/>
              <a:gd name="connsiteX3335" fmla="*/ 1330008 w 6188075"/>
              <a:gd name="connsiteY3335" fmla="*/ 1664018 h 6857999"/>
              <a:gd name="connsiteX3336" fmla="*/ 1332548 w 6188075"/>
              <a:gd name="connsiteY3336" fmla="*/ 1664335 h 6857999"/>
              <a:gd name="connsiteX3337" fmla="*/ 1335088 w 6188075"/>
              <a:gd name="connsiteY3337" fmla="*/ 1664970 h 6857999"/>
              <a:gd name="connsiteX3338" fmla="*/ 1337946 w 6188075"/>
              <a:gd name="connsiteY3338" fmla="*/ 1665605 h 6857999"/>
              <a:gd name="connsiteX3339" fmla="*/ 1340485 w 6188075"/>
              <a:gd name="connsiteY3339" fmla="*/ 1666558 h 6857999"/>
              <a:gd name="connsiteX3340" fmla="*/ 1343343 w 6188075"/>
              <a:gd name="connsiteY3340" fmla="*/ 1667828 h 6857999"/>
              <a:gd name="connsiteX3341" fmla="*/ 1345883 w 6188075"/>
              <a:gd name="connsiteY3341" fmla="*/ 1669415 h 6857999"/>
              <a:gd name="connsiteX3342" fmla="*/ 1374775 w 6188075"/>
              <a:gd name="connsiteY3342" fmla="*/ 1668463 h 6857999"/>
              <a:gd name="connsiteX3343" fmla="*/ 1401445 w 6188075"/>
              <a:gd name="connsiteY3343" fmla="*/ 1665288 h 6857999"/>
              <a:gd name="connsiteX3344" fmla="*/ 1427798 w 6188075"/>
              <a:gd name="connsiteY3344" fmla="*/ 1662748 h 6857999"/>
              <a:gd name="connsiteX3345" fmla="*/ 1454468 w 6188075"/>
              <a:gd name="connsiteY3345" fmla="*/ 1660843 h 6857999"/>
              <a:gd name="connsiteX3346" fmla="*/ 1467803 w 6188075"/>
              <a:gd name="connsiteY3346" fmla="*/ 1660208 h 6857999"/>
              <a:gd name="connsiteX3347" fmla="*/ 1481138 w 6188075"/>
              <a:gd name="connsiteY3347" fmla="*/ 1659573 h 6857999"/>
              <a:gd name="connsiteX3348" fmla="*/ 1494473 w 6188075"/>
              <a:gd name="connsiteY3348" fmla="*/ 1659255 h 6857999"/>
              <a:gd name="connsiteX3349" fmla="*/ 1507490 w 6188075"/>
              <a:gd name="connsiteY3349" fmla="*/ 1659573 h 6857999"/>
              <a:gd name="connsiteX3350" fmla="*/ 1521143 w 6188075"/>
              <a:gd name="connsiteY3350" fmla="*/ 1659890 h 6857999"/>
              <a:gd name="connsiteX3351" fmla="*/ 1534478 w 6188075"/>
              <a:gd name="connsiteY3351" fmla="*/ 1660208 h 6857999"/>
              <a:gd name="connsiteX3352" fmla="*/ 1547495 w 6188075"/>
              <a:gd name="connsiteY3352" fmla="*/ 1661478 h 6857999"/>
              <a:gd name="connsiteX3353" fmla="*/ 1561148 w 6188075"/>
              <a:gd name="connsiteY3353" fmla="*/ 1662748 h 6857999"/>
              <a:gd name="connsiteX3354" fmla="*/ 1574165 w 6188075"/>
              <a:gd name="connsiteY3354" fmla="*/ 1664335 h 6857999"/>
              <a:gd name="connsiteX3355" fmla="*/ 1587818 w 6188075"/>
              <a:gd name="connsiteY3355" fmla="*/ 1666558 h 6857999"/>
              <a:gd name="connsiteX3356" fmla="*/ 1595756 w 6188075"/>
              <a:gd name="connsiteY3356" fmla="*/ 1664018 h 6857999"/>
              <a:gd name="connsiteX3357" fmla="*/ 1603693 w 6188075"/>
              <a:gd name="connsiteY3357" fmla="*/ 1662113 h 6857999"/>
              <a:gd name="connsiteX3358" fmla="*/ 1611948 w 6188075"/>
              <a:gd name="connsiteY3358" fmla="*/ 1660208 h 6857999"/>
              <a:gd name="connsiteX3359" fmla="*/ 1620203 w 6188075"/>
              <a:gd name="connsiteY3359" fmla="*/ 1658620 h 6857999"/>
              <a:gd name="connsiteX3360" fmla="*/ 1628458 w 6188075"/>
              <a:gd name="connsiteY3360" fmla="*/ 1657350 h 6857999"/>
              <a:gd name="connsiteX3361" fmla="*/ 1636395 w 6188075"/>
              <a:gd name="connsiteY3361" fmla="*/ 1656398 h 6857999"/>
              <a:gd name="connsiteX3362" fmla="*/ 1644968 w 6188075"/>
              <a:gd name="connsiteY3362" fmla="*/ 1655763 h 6857999"/>
              <a:gd name="connsiteX3363" fmla="*/ 1652905 w 6188075"/>
              <a:gd name="connsiteY3363" fmla="*/ 1655128 h 6857999"/>
              <a:gd name="connsiteX3364" fmla="*/ 1669415 w 6188075"/>
              <a:gd name="connsiteY3364" fmla="*/ 1654175 h 6857999"/>
              <a:gd name="connsiteX3365" fmla="*/ 1685926 w 6188075"/>
              <a:gd name="connsiteY3365" fmla="*/ 1654175 h 6857999"/>
              <a:gd name="connsiteX3366" fmla="*/ 1702435 w 6188075"/>
              <a:gd name="connsiteY3366" fmla="*/ 1654493 h 6857999"/>
              <a:gd name="connsiteX3367" fmla="*/ 1719263 w 6188075"/>
              <a:gd name="connsiteY3367" fmla="*/ 1654810 h 6857999"/>
              <a:gd name="connsiteX3368" fmla="*/ 1752283 w 6188075"/>
              <a:gd name="connsiteY3368" fmla="*/ 1656398 h 6857999"/>
              <a:gd name="connsiteX3369" fmla="*/ 1768476 w 6188075"/>
              <a:gd name="connsiteY3369" fmla="*/ 1657033 h 6857999"/>
              <a:gd name="connsiteX3370" fmla="*/ 1784985 w 6188075"/>
              <a:gd name="connsiteY3370" fmla="*/ 1657350 h 6857999"/>
              <a:gd name="connsiteX3371" fmla="*/ 1801813 w 6188075"/>
              <a:gd name="connsiteY3371" fmla="*/ 1657350 h 6857999"/>
              <a:gd name="connsiteX3372" fmla="*/ 1818005 w 6188075"/>
              <a:gd name="connsiteY3372" fmla="*/ 1656715 h 6857999"/>
              <a:gd name="connsiteX3373" fmla="*/ 1826578 w 6188075"/>
              <a:gd name="connsiteY3373" fmla="*/ 1656398 h 6857999"/>
              <a:gd name="connsiteX3374" fmla="*/ 1834515 w 6188075"/>
              <a:gd name="connsiteY3374" fmla="*/ 1655445 h 6857999"/>
              <a:gd name="connsiteX3375" fmla="*/ 1842770 w 6188075"/>
              <a:gd name="connsiteY3375" fmla="*/ 1654810 h 6857999"/>
              <a:gd name="connsiteX3376" fmla="*/ 1851026 w 6188075"/>
              <a:gd name="connsiteY3376" fmla="*/ 1653540 h 6857999"/>
              <a:gd name="connsiteX3377" fmla="*/ 1848168 w 6188075"/>
              <a:gd name="connsiteY3377" fmla="*/ 1651000 h 6857999"/>
              <a:gd name="connsiteX3378" fmla="*/ 1845628 w 6188075"/>
              <a:gd name="connsiteY3378" fmla="*/ 1648460 h 6857999"/>
              <a:gd name="connsiteX3379" fmla="*/ 1842770 w 6188075"/>
              <a:gd name="connsiteY3379" fmla="*/ 1646555 h 6857999"/>
              <a:gd name="connsiteX3380" fmla="*/ 1839913 w 6188075"/>
              <a:gd name="connsiteY3380" fmla="*/ 1644650 h 6857999"/>
              <a:gd name="connsiteX3381" fmla="*/ 1837055 w 6188075"/>
              <a:gd name="connsiteY3381" fmla="*/ 1643063 h 6857999"/>
              <a:gd name="connsiteX3382" fmla="*/ 1833880 w 6188075"/>
              <a:gd name="connsiteY3382" fmla="*/ 1641475 h 6857999"/>
              <a:gd name="connsiteX3383" fmla="*/ 1827848 w 6188075"/>
              <a:gd name="connsiteY3383" fmla="*/ 1638935 h 6857999"/>
              <a:gd name="connsiteX3384" fmla="*/ 1820863 w 6188075"/>
              <a:gd name="connsiteY3384" fmla="*/ 1637030 h 6857999"/>
              <a:gd name="connsiteX3385" fmla="*/ 1814513 w 6188075"/>
              <a:gd name="connsiteY3385" fmla="*/ 1635125 h 6857999"/>
              <a:gd name="connsiteX3386" fmla="*/ 1800861 w 6188075"/>
              <a:gd name="connsiteY3386" fmla="*/ 1632585 h 6857999"/>
              <a:gd name="connsiteX3387" fmla="*/ 1793875 w 6188075"/>
              <a:gd name="connsiteY3387" fmla="*/ 1630998 h 6857999"/>
              <a:gd name="connsiteX3388" fmla="*/ 1787208 w 6188075"/>
              <a:gd name="connsiteY3388" fmla="*/ 1629728 h 6857999"/>
              <a:gd name="connsiteX3389" fmla="*/ 1780540 w 6188075"/>
              <a:gd name="connsiteY3389" fmla="*/ 1627823 h 6857999"/>
              <a:gd name="connsiteX3390" fmla="*/ 1774190 w 6188075"/>
              <a:gd name="connsiteY3390" fmla="*/ 1625600 h 6857999"/>
              <a:gd name="connsiteX3391" fmla="*/ 1767840 w 6188075"/>
              <a:gd name="connsiteY3391" fmla="*/ 1622425 h 6857999"/>
              <a:gd name="connsiteX3392" fmla="*/ 1764665 w 6188075"/>
              <a:gd name="connsiteY3392" fmla="*/ 1620838 h 6857999"/>
              <a:gd name="connsiteX3393" fmla="*/ 1761808 w 6188075"/>
              <a:gd name="connsiteY3393" fmla="*/ 1619250 h 6857999"/>
              <a:gd name="connsiteX3394" fmla="*/ 1759268 w 6188075"/>
              <a:gd name="connsiteY3394" fmla="*/ 1617028 h 6857999"/>
              <a:gd name="connsiteX3395" fmla="*/ 1756410 w 6188075"/>
              <a:gd name="connsiteY3395" fmla="*/ 1614805 h 6857999"/>
              <a:gd name="connsiteX3396" fmla="*/ 1753870 w 6188075"/>
              <a:gd name="connsiteY3396" fmla="*/ 1612583 h 6857999"/>
              <a:gd name="connsiteX3397" fmla="*/ 1751330 w 6188075"/>
              <a:gd name="connsiteY3397" fmla="*/ 1609725 h 6857999"/>
              <a:gd name="connsiteX3398" fmla="*/ 1735773 w 6188075"/>
              <a:gd name="connsiteY3398" fmla="*/ 1598295 h 6857999"/>
              <a:gd name="connsiteX3399" fmla="*/ 1715771 w 6188075"/>
              <a:gd name="connsiteY3399" fmla="*/ 1594485 h 6857999"/>
              <a:gd name="connsiteX3400" fmla="*/ 1696085 w 6188075"/>
              <a:gd name="connsiteY3400" fmla="*/ 1590358 h 6857999"/>
              <a:gd name="connsiteX3401" fmla="*/ 1676083 w 6188075"/>
              <a:gd name="connsiteY3401" fmla="*/ 1585913 h 6857999"/>
              <a:gd name="connsiteX3402" fmla="*/ 1656080 w 6188075"/>
              <a:gd name="connsiteY3402" fmla="*/ 1581150 h 6857999"/>
              <a:gd name="connsiteX3403" fmla="*/ 1636395 w 6188075"/>
              <a:gd name="connsiteY3403" fmla="*/ 1576070 h 6857999"/>
              <a:gd name="connsiteX3404" fmla="*/ 1617028 w 6188075"/>
              <a:gd name="connsiteY3404" fmla="*/ 1570355 h 6857999"/>
              <a:gd name="connsiteX3405" fmla="*/ 1577340 w 6188075"/>
              <a:gd name="connsiteY3405" fmla="*/ 1559560 h 6857999"/>
              <a:gd name="connsiteX3406" fmla="*/ 1538288 w 6188075"/>
              <a:gd name="connsiteY3406" fmla="*/ 1549083 h 6857999"/>
              <a:gd name="connsiteX3407" fmla="*/ 1518285 w 6188075"/>
              <a:gd name="connsiteY3407" fmla="*/ 1544003 h 6857999"/>
              <a:gd name="connsiteX3408" fmla="*/ 1498600 w 6188075"/>
              <a:gd name="connsiteY3408" fmla="*/ 1539240 h 6857999"/>
              <a:gd name="connsiteX3409" fmla="*/ 1478598 w 6188075"/>
              <a:gd name="connsiteY3409" fmla="*/ 1535113 h 6857999"/>
              <a:gd name="connsiteX3410" fmla="*/ 1458595 w 6188075"/>
              <a:gd name="connsiteY3410" fmla="*/ 1531303 h 6857999"/>
              <a:gd name="connsiteX3411" fmla="*/ 1438275 w 6188075"/>
              <a:gd name="connsiteY3411" fmla="*/ 1528128 h 6857999"/>
              <a:gd name="connsiteX3412" fmla="*/ 1417956 w 6188075"/>
              <a:gd name="connsiteY3412" fmla="*/ 1525588 h 6857999"/>
              <a:gd name="connsiteX3413" fmla="*/ 1413193 w 6188075"/>
              <a:gd name="connsiteY3413" fmla="*/ 1526223 h 6857999"/>
              <a:gd name="connsiteX3414" fmla="*/ 1408430 w 6188075"/>
              <a:gd name="connsiteY3414" fmla="*/ 1526858 h 6857999"/>
              <a:gd name="connsiteX3415" fmla="*/ 1403668 w 6188075"/>
              <a:gd name="connsiteY3415" fmla="*/ 1527175 h 6857999"/>
              <a:gd name="connsiteX3416" fmla="*/ 1398905 w 6188075"/>
              <a:gd name="connsiteY3416" fmla="*/ 1527175 h 6857999"/>
              <a:gd name="connsiteX3417" fmla="*/ 1394143 w 6188075"/>
              <a:gd name="connsiteY3417" fmla="*/ 1526858 h 6857999"/>
              <a:gd name="connsiteX3418" fmla="*/ 1389698 w 6188075"/>
              <a:gd name="connsiteY3418" fmla="*/ 1526540 h 6857999"/>
              <a:gd name="connsiteX3419" fmla="*/ 1385253 w 6188075"/>
              <a:gd name="connsiteY3419" fmla="*/ 1525905 h 6857999"/>
              <a:gd name="connsiteX3420" fmla="*/ 1380808 w 6188075"/>
              <a:gd name="connsiteY3420" fmla="*/ 1524953 h 6857999"/>
              <a:gd name="connsiteX3421" fmla="*/ 1376045 w 6188075"/>
              <a:gd name="connsiteY3421" fmla="*/ 1524000 h 6857999"/>
              <a:gd name="connsiteX3422" fmla="*/ 1371600 w 6188075"/>
              <a:gd name="connsiteY3422" fmla="*/ 1522730 h 6857999"/>
              <a:gd name="connsiteX3423" fmla="*/ 1367155 w 6188075"/>
              <a:gd name="connsiteY3423" fmla="*/ 1521143 h 6857999"/>
              <a:gd name="connsiteX3424" fmla="*/ 1363028 w 6188075"/>
              <a:gd name="connsiteY3424" fmla="*/ 1519238 h 6857999"/>
              <a:gd name="connsiteX3425" fmla="*/ 1358900 w 6188075"/>
              <a:gd name="connsiteY3425" fmla="*/ 1517333 h 6857999"/>
              <a:gd name="connsiteX3426" fmla="*/ 1354773 w 6188075"/>
              <a:gd name="connsiteY3426" fmla="*/ 1515110 h 6857999"/>
              <a:gd name="connsiteX3427" fmla="*/ 1350645 w 6188075"/>
              <a:gd name="connsiteY3427" fmla="*/ 1512570 h 6857999"/>
              <a:gd name="connsiteX3428" fmla="*/ 1346200 w 6188075"/>
              <a:gd name="connsiteY3428" fmla="*/ 1510030 h 6857999"/>
              <a:gd name="connsiteX3429" fmla="*/ 1341120 w 6188075"/>
              <a:gd name="connsiteY3429" fmla="*/ 1505268 h 6857999"/>
              <a:gd name="connsiteX3430" fmla="*/ 1339215 w 6188075"/>
              <a:gd name="connsiteY3430" fmla="*/ 1503045 h 6857999"/>
              <a:gd name="connsiteX3431" fmla="*/ 1337628 w 6188075"/>
              <a:gd name="connsiteY3431" fmla="*/ 1501140 h 6857999"/>
              <a:gd name="connsiteX3432" fmla="*/ 1336358 w 6188075"/>
              <a:gd name="connsiteY3432" fmla="*/ 1498918 h 6857999"/>
              <a:gd name="connsiteX3433" fmla="*/ 1335406 w 6188075"/>
              <a:gd name="connsiteY3433" fmla="*/ 1497013 h 6857999"/>
              <a:gd name="connsiteX3434" fmla="*/ 1334453 w 6188075"/>
              <a:gd name="connsiteY3434" fmla="*/ 1495108 h 6857999"/>
              <a:gd name="connsiteX3435" fmla="*/ 1334135 w 6188075"/>
              <a:gd name="connsiteY3435" fmla="*/ 1492885 h 6857999"/>
              <a:gd name="connsiteX3436" fmla="*/ 1333818 w 6188075"/>
              <a:gd name="connsiteY3436" fmla="*/ 1491298 h 6857999"/>
              <a:gd name="connsiteX3437" fmla="*/ 1333818 w 6188075"/>
              <a:gd name="connsiteY3437" fmla="*/ 1489710 h 6857999"/>
              <a:gd name="connsiteX3438" fmla="*/ 1333818 w 6188075"/>
              <a:gd name="connsiteY3438" fmla="*/ 1487805 h 6857999"/>
              <a:gd name="connsiteX3439" fmla="*/ 1334453 w 6188075"/>
              <a:gd name="connsiteY3439" fmla="*/ 1486218 h 6857999"/>
              <a:gd name="connsiteX3440" fmla="*/ 1335723 w 6188075"/>
              <a:gd name="connsiteY3440" fmla="*/ 1483360 h 6857999"/>
              <a:gd name="connsiteX3441" fmla="*/ 1337628 w 6188075"/>
              <a:gd name="connsiteY3441" fmla="*/ 1480503 h 6857999"/>
              <a:gd name="connsiteX3442" fmla="*/ 1340168 w 6188075"/>
              <a:gd name="connsiteY3442" fmla="*/ 1477963 h 6857999"/>
              <a:gd name="connsiteX3443" fmla="*/ 1343025 w 6188075"/>
              <a:gd name="connsiteY3443" fmla="*/ 1475423 h 6857999"/>
              <a:gd name="connsiteX3444" fmla="*/ 1345883 w 6188075"/>
              <a:gd name="connsiteY3444" fmla="*/ 1473200 h 6857999"/>
              <a:gd name="connsiteX3445" fmla="*/ 1349058 w 6188075"/>
              <a:gd name="connsiteY3445" fmla="*/ 1470978 h 6857999"/>
              <a:gd name="connsiteX3446" fmla="*/ 1355725 w 6188075"/>
              <a:gd name="connsiteY3446" fmla="*/ 1466533 h 6857999"/>
              <a:gd name="connsiteX3447" fmla="*/ 1358265 w 6188075"/>
              <a:gd name="connsiteY3447" fmla="*/ 1464628 h 6857999"/>
              <a:gd name="connsiteX3448" fmla="*/ 1360805 w 6188075"/>
              <a:gd name="connsiteY3448" fmla="*/ 1462405 h 6857999"/>
              <a:gd name="connsiteX3449" fmla="*/ 1365568 w 6188075"/>
              <a:gd name="connsiteY3449" fmla="*/ 1458278 h 6857999"/>
              <a:gd name="connsiteX3450" fmla="*/ 1370013 w 6188075"/>
              <a:gd name="connsiteY3450" fmla="*/ 1454150 h 6857999"/>
              <a:gd name="connsiteX3451" fmla="*/ 1373823 w 6188075"/>
              <a:gd name="connsiteY3451" fmla="*/ 1450023 h 6857999"/>
              <a:gd name="connsiteX3452" fmla="*/ 1375411 w 6188075"/>
              <a:gd name="connsiteY3452" fmla="*/ 1447800 h 6857999"/>
              <a:gd name="connsiteX3453" fmla="*/ 1377315 w 6188075"/>
              <a:gd name="connsiteY3453" fmla="*/ 1445578 h 6857999"/>
              <a:gd name="connsiteX3454" fmla="*/ 1378268 w 6188075"/>
              <a:gd name="connsiteY3454" fmla="*/ 1443355 h 6857999"/>
              <a:gd name="connsiteX3455" fmla="*/ 1378903 w 6188075"/>
              <a:gd name="connsiteY3455" fmla="*/ 1440815 h 6857999"/>
              <a:gd name="connsiteX3456" fmla="*/ 1379538 w 6188075"/>
              <a:gd name="connsiteY3456" fmla="*/ 1438275 h 6857999"/>
              <a:gd name="connsiteX3457" fmla="*/ 1379538 w 6188075"/>
              <a:gd name="connsiteY3457" fmla="*/ 1435735 h 6857999"/>
              <a:gd name="connsiteX3458" fmla="*/ 1378903 w 6188075"/>
              <a:gd name="connsiteY3458" fmla="*/ 1433195 h 6857999"/>
              <a:gd name="connsiteX3459" fmla="*/ 1378268 w 6188075"/>
              <a:gd name="connsiteY3459" fmla="*/ 1430020 h 6857999"/>
              <a:gd name="connsiteX3460" fmla="*/ 1376998 w 6188075"/>
              <a:gd name="connsiteY3460" fmla="*/ 1426845 h 6857999"/>
              <a:gd name="connsiteX3461" fmla="*/ 1374775 w 6188075"/>
              <a:gd name="connsiteY3461" fmla="*/ 1423670 h 6857999"/>
              <a:gd name="connsiteX3462" fmla="*/ 1377315 w 6188075"/>
              <a:gd name="connsiteY3462" fmla="*/ 1419860 h 6857999"/>
              <a:gd name="connsiteX3463" fmla="*/ 1379538 w 6188075"/>
              <a:gd name="connsiteY3463" fmla="*/ 1416368 h 6857999"/>
              <a:gd name="connsiteX3464" fmla="*/ 1381760 w 6188075"/>
              <a:gd name="connsiteY3464" fmla="*/ 1412875 h 6857999"/>
              <a:gd name="connsiteX3465" fmla="*/ 1384300 w 6188075"/>
              <a:gd name="connsiteY3465" fmla="*/ 1410018 h 6857999"/>
              <a:gd name="connsiteX3466" fmla="*/ 1386840 w 6188075"/>
              <a:gd name="connsiteY3466" fmla="*/ 1407478 h 6857999"/>
              <a:gd name="connsiteX3467" fmla="*/ 1389380 w 6188075"/>
              <a:gd name="connsiteY3467" fmla="*/ 1404938 h 6857999"/>
              <a:gd name="connsiteX3468" fmla="*/ 1392238 w 6188075"/>
              <a:gd name="connsiteY3468" fmla="*/ 1403033 h 6857999"/>
              <a:gd name="connsiteX3469" fmla="*/ 1394778 w 6188075"/>
              <a:gd name="connsiteY3469" fmla="*/ 1401128 h 6857999"/>
              <a:gd name="connsiteX3470" fmla="*/ 1397635 w 6188075"/>
              <a:gd name="connsiteY3470" fmla="*/ 1399223 h 6857999"/>
              <a:gd name="connsiteX3471" fmla="*/ 1400810 w 6188075"/>
              <a:gd name="connsiteY3471" fmla="*/ 1397953 h 6857999"/>
              <a:gd name="connsiteX3472" fmla="*/ 1403985 w 6188075"/>
              <a:gd name="connsiteY3472" fmla="*/ 1396683 h 6857999"/>
              <a:gd name="connsiteX3473" fmla="*/ 1407160 w 6188075"/>
              <a:gd name="connsiteY3473" fmla="*/ 1395413 h 6857999"/>
              <a:gd name="connsiteX3474" fmla="*/ 1413510 w 6188075"/>
              <a:gd name="connsiteY3474" fmla="*/ 1393825 h 6857999"/>
              <a:gd name="connsiteX3475" fmla="*/ 1419860 w 6188075"/>
              <a:gd name="connsiteY3475" fmla="*/ 1392873 h 6857999"/>
              <a:gd name="connsiteX3476" fmla="*/ 1426210 w 6188075"/>
              <a:gd name="connsiteY3476" fmla="*/ 1392238 h 6857999"/>
              <a:gd name="connsiteX3477" fmla="*/ 1432878 w 6188075"/>
              <a:gd name="connsiteY3477" fmla="*/ 1392238 h 6857999"/>
              <a:gd name="connsiteX3478" fmla="*/ 1439228 w 6188075"/>
              <a:gd name="connsiteY3478" fmla="*/ 1392873 h 6857999"/>
              <a:gd name="connsiteX3479" fmla="*/ 1445578 w 6188075"/>
              <a:gd name="connsiteY3479" fmla="*/ 1393508 h 6857999"/>
              <a:gd name="connsiteX3480" fmla="*/ 1451610 w 6188075"/>
              <a:gd name="connsiteY3480" fmla="*/ 1394460 h 6857999"/>
              <a:gd name="connsiteX3481" fmla="*/ 1457961 w 6188075"/>
              <a:gd name="connsiteY3481" fmla="*/ 1395730 h 6857999"/>
              <a:gd name="connsiteX3482" fmla="*/ 1468755 w 6188075"/>
              <a:gd name="connsiteY3482" fmla="*/ 1398270 h 6857999"/>
              <a:gd name="connsiteX3483" fmla="*/ 1477010 w 6188075"/>
              <a:gd name="connsiteY3483" fmla="*/ 1399858 h 6857999"/>
              <a:gd name="connsiteX3484" fmla="*/ 1485265 w 6188075"/>
              <a:gd name="connsiteY3484" fmla="*/ 1401128 h 6857999"/>
              <a:gd name="connsiteX3485" fmla="*/ 1492250 w 6188075"/>
              <a:gd name="connsiteY3485" fmla="*/ 1401445 h 6857999"/>
              <a:gd name="connsiteX3486" fmla="*/ 1498918 w 6188075"/>
              <a:gd name="connsiteY3486" fmla="*/ 1401445 h 6857999"/>
              <a:gd name="connsiteX3487" fmla="*/ 1505268 w 6188075"/>
              <a:gd name="connsiteY3487" fmla="*/ 1400493 h 6857999"/>
              <a:gd name="connsiteX3488" fmla="*/ 1511300 w 6188075"/>
              <a:gd name="connsiteY3488" fmla="*/ 1399223 h 6857999"/>
              <a:gd name="connsiteX3489" fmla="*/ 1516380 w 6188075"/>
              <a:gd name="connsiteY3489" fmla="*/ 1397318 h 6857999"/>
              <a:gd name="connsiteX3490" fmla="*/ 1521460 w 6188075"/>
              <a:gd name="connsiteY3490" fmla="*/ 1394778 h 6857999"/>
              <a:gd name="connsiteX3491" fmla="*/ 1525905 w 6188075"/>
              <a:gd name="connsiteY3491" fmla="*/ 1391603 h 6857999"/>
              <a:gd name="connsiteX3492" fmla="*/ 1530033 w 6188075"/>
              <a:gd name="connsiteY3492" fmla="*/ 1387793 h 6857999"/>
              <a:gd name="connsiteX3493" fmla="*/ 1534478 w 6188075"/>
              <a:gd name="connsiteY3493" fmla="*/ 1383983 h 6857999"/>
              <a:gd name="connsiteX3494" fmla="*/ 1537971 w 6188075"/>
              <a:gd name="connsiteY3494" fmla="*/ 1379538 h 6857999"/>
              <a:gd name="connsiteX3495" fmla="*/ 1541463 w 6188075"/>
              <a:gd name="connsiteY3495" fmla="*/ 1374775 h 6857999"/>
              <a:gd name="connsiteX3496" fmla="*/ 1544638 w 6188075"/>
              <a:gd name="connsiteY3496" fmla="*/ 1369378 h 6857999"/>
              <a:gd name="connsiteX3497" fmla="*/ 1547813 w 6188075"/>
              <a:gd name="connsiteY3497" fmla="*/ 1363980 h 6857999"/>
              <a:gd name="connsiteX3498" fmla="*/ 1550671 w 6188075"/>
              <a:gd name="connsiteY3498" fmla="*/ 1357630 h 6857999"/>
              <a:gd name="connsiteX3499" fmla="*/ 1544638 w 6188075"/>
              <a:gd name="connsiteY3499" fmla="*/ 1353503 h 6857999"/>
              <a:gd name="connsiteX3500" fmla="*/ 1538288 w 6188075"/>
              <a:gd name="connsiteY3500" fmla="*/ 1350010 h 6857999"/>
              <a:gd name="connsiteX3501" fmla="*/ 1531303 w 6188075"/>
              <a:gd name="connsiteY3501" fmla="*/ 1347153 h 6857999"/>
              <a:gd name="connsiteX3502" fmla="*/ 1524635 w 6188075"/>
              <a:gd name="connsiteY3502" fmla="*/ 1344613 h 6857999"/>
              <a:gd name="connsiteX3503" fmla="*/ 1517650 w 6188075"/>
              <a:gd name="connsiteY3503" fmla="*/ 1342708 h 6857999"/>
              <a:gd name="connsiteX3504" fmla="*/ 1510666 w 6188075"/>
              <a:gd name="connsiteY3504" fmla="*/ 1341120 h 6857999"/>
              <a:gd name="connsiteX3505" fmla="*/ 1503046 w 6188075"/>
              <a:gd name="connsiteY3505" fmla="*/ 1339850 h 6857999"/>
              <a:gd name="connsiteX3506" fmla="*/ 1495743 w 6188075"/>
              <a:gd name="connsiteY3506" fmla="*/ 1338898 h 6857999"/>
              <a:gd name="connsiteX3507" fmla="*/ 1488440 w 6188075"/>
              <a:gd name="connsiteY3507" fmla="*/ 1338263 h 6857999"/>
              <a:gd name="connsiteX3508" fmla="*/ 1480820 w 6188075"/>
              <a:gd name="connsiteY3508" fmla="*/ 1337310 h 6857999"/>
              <a:gd name="connsiteX3509" fmla="*/ 1465581 w 6188075"/>
              <a:gd name="connsiteY3509" fmla="*/ 1336993 h 6857999"/>
              <a:gd name="connsiteX3510" fmla="*/ 1450023 w 6188075"/>
              <a:gd name="connsiteY3510" fmla="*/ 1336675 h 6857999"/>
              <a:gd name="connsiteX3511" fmla="*/ 1434783 w 6188075"/>
              <a:gd name="connsiteY3511" fmla="*/ 1336040 h 6857999"/>
              <a:gd name="connsiteX3512" fmla="*/ 1427163 w 6188075"/>
              <a:gd name="connsiteY3512" fmla="*/ 1335723 h 6857999"/>
              <a:gd name="connsiteX3513" fmla="*/ 1419543 w 6188075"/>
              <a:gd name="connsiteY3513" fmla="*/ 1335088 h 6857999"/>
              <a:gd name="connsiteX3514" fmla="*/ 1412240 w 6188075"/>
              <a:gd name="connsiteY3514" fmla="*/ 1334453 h 6857999"/>
              <a:gd name="connsiteX3515" fmla="*/ 1404938 w 6188075"/>
              <a:gd name="connsiteY3515" fmla="*/ 1333183 h 6857999"/>
              <a:gd name="connsiteX3516" fmla="*/ 1397318 w 6188075"/>
              <a:gd name="connsiteY3516" fmla="*/ 1331913 h 6857999"/>
              <a:gd name="connsiteX3517" fmla="*/ 1390333 w 6188075"/>
              <a:gd name="connsiteY3517" fmla="*/ 1330008 h 6857999"/>
              <a:gd name="connsiteX3518" fmla="*/ 1383348 w 6188075"/>
              <a:gd name="connsiteY3518" fmla="*/ 1327785 h 6857999"/>
              <a:gd name="connsiteX3519" fmla="*/ 1376363 w 6188075"/>
              <a:gd name="connsiteY3519" fmla="*/ 1324928 h 6857999"/>
              <a:gd name="connsiteX3520" fmla="*/ 1369695 w 6188075"/>
              <a:gd name="connsiteY3520" fmla="*/ 1321753 h 6857999"/>
              <a:gd name="connsiteX3521" fmla="*/ 1363345 w 6188075"/>
              <a:gd name="connsiteY3521" fmla="*/ 1317943 h 6857999"/>
              <a:gd name="connsiteX3522" fmla="*/ 1356995 w 6188075"/>
              <a:gd name="connsiteY3522" fmla="*/ 1313815 h 6857999"/>
              <a:gd name="connsiteX3523" fmla="*/ 1350963 w 6188075"/>
              <a:gd name="connsiteY3523" fmla="*/ 1308418 h 6857999"/>
              <a:gd name="connsiteX3524" fmla="*/ 1344930 w 6188075"/>
              <a:gd name="connsiteY3524" fmla="*/ 1302385 h 6857999"/>
              <a:gd name="connsiteX3525" fmla="*/ 1339533 w 6188075"/>
              <a:gd name="connsiteY3525" fmla="*/ 1296035 h 6857999"/>
              <a:gd name="connsiteX3526" fmla="*/ 1334453 w 6188075"/>
              <a:gd name="connsiteY3526" fmla="*/ 1288733 h 6857999"/>
              <a:gd name="connsiteX3527" fmla="*/ 1329373 w 6188075"/>
              <a:gd name="connsiteY3527" fmla="*/ 1280160 h 6857999"/>
              <a:gd name="connsiteX3528" fmla="*/ 1312863 w 6188075"/>
              <a:gd name="connsiteY3528" fmla="*/ 1279525 h 6857999"/>
              <a:gd name="connsiteX3529" fmla="*/ 1296035 w 6188075"/>
              <a:gd name="connsiteY3529" fmla="*/ 1278255 h 6857999"/>
              <a:gd name="connsiteX3530" fmla="*/ 1279843 w 6188075"/>
              <a:gd name="connsiteY3530" fmla="*/ 1276985 h 6857999"/>
              <a:gd name="connsiteX3531" fmla="*/ 1263333 w 6188075"/>
              <a:gd name="connsiteY3531" fmla="*/ 1275398 h 6857999"/>
              <a:gd name="connsiteX3532" fmla="*/ 1247140 w 6188075"/>
              <a:gd name="connsiteY3532" fmla="*/ 1273493 h 6857999"/>
              <a:gd name="connsiteX3533" fmla="*/ 1230630 w 6188075"/>
              <a:gd name="connsiteY3533" fmla="*/ 1271588 h 6857999"/>
              <a:gd name="connsiteX3534" fmla="*/ 1214120 w 6188075"/>
              <a:gd name="connsiteY3534" fmla="*/ 1269048 h 6857999"/>
              <a:gd name="connsiteX3535" fmla="*/ 1198245 w 6188075"/>
              <a:gd name="connsiteY3535" fmla="*/ 1266508 h 6857999"/>
              <a:gd name="connsiteX3536" fmla="*/ 1165543 w 6188075"/>
              <a:gd name="connsiteY3536" fmla="*/ 1260793 h 6857999"/>
              <a:gd name="connsiteX3537" fmla="*/ 1133158 w 6188075"/>
              <a:gd name="connsiteY3537" fmla="*/ 1254125 h 6857999"/>
              <a:gd name="connsiteX3538" fmla="*/ 1101090 w 6188075"/>
              <a:gd name="connsiteY3538" fmla="*/ 1247140 h 6857999"/>
              <a:gd name="connsiteX3539" fmla="*/ 1069023 w 6188075"/>
              <a:gd name="connsiteY3539" fmla="*/ 1239838 h 6857999"/>
              <a:gd name="connsiteX3540" fmla="*/ 1065213 w 6188075"/>
              <a:gd name="connsiteY3540" fmla="*/ 1239838 h 6857999"/>
              <a:gd name="connsiteX3541" fmla="*/ 1061403 w 6188075"/>
              <a:gd name="connsiteY3541" fmla="*/ 1239838 h 6857999"/>
              <a:gd name="connsiteX3542" fmla="*/ 1054418 w 6188075"/>
              <a:gd name="connsiteY3542" fmla="*/ 1239203 h 6857999"/>
              <a:gd name="connsiteX3543" fmla="*/ 1047433 w 6188075"/>
              <a:gd name="connsiteY3543" fmla="*/ 1237615 h 6857999"/>
              <a:gd name="connsiteX3544" fmla="*/ 1040448 w 6188075"/>
              <a:gd name="connsiteY3544" fmla="*/ 1236028 h 6857999"/>
              <a:gd name="connsiteX3545" fmla="*/ 1033463 w 6188075"/>
              <a:gd name="connsiteY3545" fmla="*/ 1233488 h 6857999"/>
              <a:gd name="connsiteX3546" fmla="*/ 1026478 w 6188075"/>
              <a:gd name="connsiteY3546" fmla="*/ 1231265 h 6857999"/>
              <a:gd name="connsiteX3547" fmla="*/ 1013143 w 6188075"/>
              <a:gd name="connsiteY3547" fmla="*/ 1226185 h 6857999"/>
              <a:gd name="connsiteX3548" fmla="*/ 1005840 w 6188075"/>
              <a:gd name="connsiteY3548" fmla="*/ 1223963 h 6857999"/>
              <a:gd name="connsiteX3549" fmla="*/ 999173 w 6188075"/>
              <a:gd name="connsiteY3549" fmla="*/ 1221740 h 6857999"/>
              <a:gd name="connsiteX3550" fmla="*/ 992188 w 6188075"/>
              <a:gd name="connsiteY3550" fmla="*/ 1220153 h 6857999"/>
              <a:gd name="connsiteX3551" fmla="*/ 985203 w 6188075"/>
              <a:gd name="connsiteY3551" fmla="*/ 1218883 h 6857999"/>
              <a:gd name="connsiteX3552" fmla="*/ 977900 w 6188075"/>
              <a:gd name="connsiteY3552" fmla="*/ 1218248 h 6857999"/>
              <a:gd name="connsiteX3553" fmla="*/ 974090 w 6188075"/>
              <a:gd name="connsiteY3553" fmla="*/ 1218248 h 6857999"/>
              <a:gd name="connsiteX3554" fmla="*/ 970598 w 6188075"/>
              <a:gd name="connsiteY3554" fmla="*/ 1218565 h 6857999"/>
              <a:gd name="connsiteX3555" fmla="*/ 967105 w 6188075"/>
              <a:gd name="connsiteY3555" fmla="*/ 1218883 h 6857999"/>
              <a:gd name="connsiteX3556" fmla="*/ 963295 w 6188075"/>
              <a:gd name="connsiteY3556" fmla="*/ 1219518 h 6857999"/>
              <a:gd name="connsiteX3557" fmla="*/ 959485 w 6188075"/>
              <a:gd name="connsiteY3557" fmla="*/ 1220153 h 6857999"/>
              <a:gd name="connsiteX3558" fmla="*/ 955675 w 6188075"/>
              <a:gd name="connsiteY3558" fmla="*/ 1221423 h 6857999"/>
              <a:gd name="connsiteX3559" fmla="*/ 942975 w 6188075"/>
              <a:gd name="connsiteY3559" fmla="*/ 1215708 h 6857999"/>
              <a:gd name="connsiteX3560" fmla="*/ 932180 w 6188075"/>
              <a:gd name="connsiteY3560" fmla="*/ 1210628 h 6857999"/>
              <a:gd name="connsiteX3561" fmla="*/ 922655 w 6188075"/>
              <a:gd name="connsiteY3561" fmla="*/ 1205230 h 6857999"/>
              <a:gd name="connsiteX3562" fmla="*/ 915035 w 6188075"/>
              <a:gd name="connsiteY3562" fmla="*/ 1200468 h 6857999"/>
              <a:gd name="connsiteX3563" fmla="*/ 911543 w 6188075"/>
              <a:gd name="connsiteY3563" fmla="*/ 1198245 h 6857999"/>
              <a:gd name="connsiteX3564" fmla="*/ 908685 w 6188075"/>
              <a:gd name="connsiteY3564" fmla="*/ 1196023 h 6857999"/>
              <a:gd name="connsiteX3565" fmla="*/ 906145 w 6188075"/>
              <a:gd name="connsiteY3565" fmla="*/ 1193800 h 6857999"/>
              <a:gd name="connsiteX3566" fmla="*/ 903923 w 6188075"/>
              <a:gd name="connsiteY3566" fmla="*/ 1191260 h 6857999"/>
              <a:gd name="connsiteX3567" fmla="*/ 902018 w 6188075"/>
              <a:gd name="connsiteY3567" fmla="*/ 1189038 h 6857999"/>
              <a:gd name="connsiteX3568" fmla="*/ 900748 w 6188075"/>
              <a:gd name="connsiteY3568" fmla="*/ 1186498 h 6857999"/>
              <a:gd name="connsiteX3569" fmla="*/ 899795 w 6188075"/>
              <a:gd name="connsiteY3569" fmla="*/ 1184275 h 6857999"/>
              <a:gd name="connsiteX3570" fmla="*/ 899160 w 6188075"/>
              <a:gd name="connsiteY3570" fmla="*/ 1181418 h 6857999"/>
              <a:gd name="connsiteX3571" fmla="*/ 898843 w 6188075"/>
              <a:gd name="connsiteY3571" fmla="*/ 1178878 h 6857999"/>
              <a:gd name="connsiteX3572" fmla="*/ 899160 w 6188075"/>
              <a:gd name="connsiteY3572" fmla="*/ 1176338 h 6857999"/>
              <a:gd name="connsiteX3573" fmla="*/ 899478 w 6188075"/>
              <a:gd name="connsiteY3573" fmla="*/ 1173480 h 6857999"/>
              <a:gd name="connsiteX3574" fmla="*/ 900430 w 6188075"/>
              <a:gd name="connsiteY3574" fmla="*/ 1170623 h 6857999"/>
              <a:gd name="connsiteX3575" fmla="*/ 901700 w 6188075"/>
              <a:gd name="connsiteY3575" fmla="*/ 1167448 h 6857999"/>
              <a:gd name="connsiteX3576" fmla="*/ 903288 w 6188075"/>
              <a:gd name="connsiteY3576" fmla="*/ 1164273 h 6857999"/>
              <a:gd name="connsiteX3577" fmla="*/ 905510 w 6188075"/>
              <a:gd name="connsiteY3577" fmla="*/ 1161098 h 6857999"/>
              <a:gd name="connsiteX3578" fmla="*/ 907733 w 6188075"/>
              <a:gd name="connsiteY3578" fmla="*/ 1157605 h 6857999"/>
              <a:gd name="connsiteX3579" fmla="*/ 913448 w 6188075"/>
              <a:gd name="connsiteY3579" fmla="*/ 1149985 h 6857999"/>
              <a:gd name="connsiteX3580" fmla="*/ 920433 w 6188075"/>
              <a:gd name="connsiteY3580" fmla="*/ 1141413 h 6857999"/>
              <a:gd name="connsiteX3581" fmla="*/ 929005 w 6188075"/>
              <a:gd name="connsiteY3581" fmla="*/ 1132205 h 6857999"/>
              <a:gd name="connsiteX3582" fmla="*/ 939165 w 6188075"/>
              <a:gd name="connsiteY3582" fmla="*/ 1121728 h 6857999"/>
              <a:gd name="connsiteX3583" fmla="*/ 938530 w 6188075"/>
              <a:gd name="connsiteY3583" fmla="*/ 1120140 h 6857999"/>
              <a:gd name="connsiteX3584" fmla="*/ 937578 w 6188075"/>
              <a:gd name="connsiteY3584" fmla="*/ 1118553 h 6857999"/>
              <a:gd name="connsiteX3585" fmla="*/ 936625 w 6188075"/>
              <a:gd name="connsiteY3585" fmla="*/ 1116965 h 6857999"/>
              <a:gd name="connsiteX3586" fmla="*/ 935355 w 6188075"/>
              <a:gd name="connsiteY3586" fmla="*/ 1116013 h 6857999"/>
              <a:gd name="connsiteX3587" fmla="*/ 933768 w 6188075"/>
              <a:gd name="connsiteY3587" fmla="*/ 1114743 h 6857999"/>
              <a:gd name="connsiteX3588" fmla="*/ 932180 w 6188075"/>
              <a:gd name="connsiteY3588" fmla="*/ 1113790 h 6857999"/>
              <a:gd name="connsiteX3589" fmla="*/ 928053 w 6188075"/>
              <a:gd name="connsiteY3589" fmla="*/ 1111885 h 6857999"/>
              <a:gd name="connsiteX3590" fmla="*/ 923925 w 6188075"/>
              <a:gd name="connsiteY3590" fmla="*/ 1110298 h 6857999"/>
              <a:gd name="connsiteX3591" fmla="*/ 919798 w 6188075"/>
              <a:gd name="connsiteY3591" fmla="*/ 1109028 h 6857999"/>
              <a:gd name="connsiteX3592" fmla="*/ 915353 w 6188075"/>
              <a:gd name="connsiteY3592" fmla="*/ 1107440 h 6857999"/>
              <a:gd name="connsiteX3593" fmla="*/ 911225 w 6188075"/>
              <a:gd name="connsiteY3593" fmla="*/ 1105853 h 6857999"/>
              <a:gd name="connsiteX3594" fmla="*/ 907733 w 6188075"/>
              <a:gd name="connsiteY3594" fmla="*/ 1103630 h 6857999"/>
              <a:gd name="connsiteX3595" fmla="*/ 906145 w 6188075"/>
              <a:gd name="connsiteY3595" fmla="*/ 1102678 h 6857999"/>
              <a:gd name="connsiteX3596" fmla="*/ 904240 w 6188075"/>
              <a:gd name="connsiteY3596" fmla="*/ 1101408 h 6857999"/>
              <a:gd name="connsiteX3597" fmla="*/ 902970 w 6188075"/>
              <a:gd name="connsiteY3597" fmla="*/ 1100138 h 6857999"/>
              <a:gd name="connsiteX3598" fmla="*/ 902018 w 6188075"/>
              <a:gd name="connsiteY3598" fmla="*/ 1098868 h 6857999"/>
              <a:gd name="connsiteX3599" fmla="*/ 901383 w 6188075"/>
              <a:gd name="connsiteY3599" fmla="*/ 1097280 h 6857999"/>
              <a:gd name="connsiteX3600" fmla="*/ 900748 w 6188075"/>
              <a:gd name="connsiteY3600" fmla="*/ 1095375 h 6857999"/>
              <a:gd name="connsiteX3601" fmla="*/ 900748 w 6188075"/>
              <a:gd name="connsiteY3601" fmla="*/ 1093470 h 6857999"/>
              <a:gd name="connsiteX3602" fmla="*/ 900748 w 6188075"/>
              <a:gd name="connsiteY3602" fmla="*/ 1091565 h 6857999"/>
              <a:gd name="connsiteX3603" fmla="*/ 901383 w 6188075"/>
              <a:gd name="connsiteY3603" fmla="*/ 1089025 h 6857999"/>
              <a:gd name="connsiteX3604" fmla="*/ 902335 w 6188075"/>
              <a:gd name="connsiteY3604" fmla="*/ 1086485 h 6857999"/>
              <a:gd name="connsiteX3605" fmla="*/ 903605 w 6188075"/>
              <a:gd name="connsiteY3605" fmla="*/ 1083628 h 6857999"/>
              <a:gd name="connsiteX3606" fmla="*/ 905510 w 6188075"/>
              <a:gd name="connsiteY3606" fmla="*/ 1080770 h 6857999"/>
              <a:gd name="connsiteX3607" fmla="*/ 907733 w 6188075"/>
              <a:gd name="connsiteY3607" fmla="*/ 1076960 h 6857999"/>
              <a:gd name="connsiteX3608" fmla="*/ 910590 w 6188075"/>
              <a:gd name="connsiteY3608" fmla="*/ 1073468 h 6857999"/>
              <a:gd name="connsiteX3609" fmla="*/ 914400 w 6188075"/>
              <a:gd name="connsiteY3609" fmla="*/ 1069658 h 6857999"/>
              <a:gd name="connsiteX3610" fmla="*/ 918210 w 6188075"/>
              <a:gd name="connsiteY3610" fmla="*/ 1066800 h 6857999"/>
              <a:gd name="connsiteX3611" fmla="*/ 922020 w 6188075"/>
              <a:gd name="connsiteY3611" fmla="*/ 1064578 h 6857999"/>
              <a:gd name="connsiteX3612" fmla="*/ 925830 w 6188075"/>
              <a:gd name="connsiteY3612" fmla="*/ 1063308 h 6857999"/>
              <a:gd name="connsiteX3613" fmla="*/ 929323 w 6188075"/>
              <a:gd name="connsiteY3613" fmla="*/ 1062355 h 6857999"/>
              <a:gd name="connsiteX3614" fmla="*/ 933450 w 6188075"/>
              <a:gd name="connsiteY3614" fmla="*/ 1062038 h 6857999"/>
              <a:gd name="connsiteX3615" fmla="*/ 936943 w 6188075"/>
              <a:gd name="connsiteY3615" fmla="*/ 1062038 h 6857999"/>
              <a:gd name="connsiteX3616" fmla="*/ 940753 w 6188075"/>
              <a:gd name="connsiteY3616" fmla="*/ 1062673 h 6857999"/>
              <a:gd name="connsiteX3617" fmla="*/ 944245 w 6188075"/>
              <a:gd name="connsiteY3617" fmla="*/ 1063943 h 6857999"/>
              <a:gd name="connsiteX3618" fmla="*/ 948055 w 6188075"/>
              <a:gd name="connsiteY3618" fmla="*/ 1065213 h 6857999"/>
              <a:gd name="connsiteX3619" fmla="*/ 951548 w 6188075"/>
              <a:gd name="connsiteY3619" fmla="*/ 1066483 h 6857999"/>
              <a:gd name="connsiteX3620" fmla="*/ 955358 w 6188075"/>
              <a:gd name="connsiteY3620" fmla="*/ 1068388 h 6857999"/>
              <a:gd name="connsiteX3621" fmla="*/ 969963 w 6188075"/>
              <a:gd name="connsiteY3621" fmla="*/ 1076008 h 6857999"/>
              <a:gd name="connsiteX3622" fmla="*/ 995045 w 6188075"/>
              <a:gd name="connsiteY3622" fmla="*/ 1065848 h 6857999"/>
              <a:gd name="connsiteX3623" fmla="*/ 1021080 w 6188075"/>
              <a:gd name="connsiteY3623" fmla="*/ 1055688 h 6857999"/>
              <a:gd name="connsiteX3624" fmla="*/ 1019175 w 6188075"/>
              <a:gd name="connsiteY3624" fmla="*/ 1052830 h 6857999"/>
              <a:gd name="connsiteX3625" fmla="*/ 1017270 w 6188075"/>
              <a:gd name="connsiteY3625" fmla="*/ 1049973 h 6857999"/>
              <a:gd name="connsiteX3626" fmla="*/ 1015048 w 6188075"/>
              <a:gd name="connsiteY3626" fmla="*/ 1047750 h 6857999"/>
              <a:gd name="connsiteX3627" fmla="*/ 1012825 w 6188075"/>
              <a:gd name="connsiteY3627" fmla="*/ 1045845 h 6857999"/>
              <a:gd name="connsiteX3628" fmla="*/ 1010603 w 6188075"/>
              <a:gd name="connsiteY3628" fmla="*/ 1043940 h 6857999"/>
              <a:gd name="connsiteX3629" fmla="*/ 1007745 w 6188075"/>
              <a:gd name="connsiteY3629" fmla="*/ 1042353 h 6857999"/>
              <a:gd name="connsiteX3630" fmla="*/ 1005205 w 6188075"/>
              <a:gd name="connsiteY3630" fmla="*/ 1041083 h 6857999"/>
              <a:gd name="connsiteX3631" fmla="*/ 1002665 w 6188075"/>
              <a:gd name="connsiteY3631" fmla="*/ 1040130 h 6857999"/>
              <a:gd name="connsiteX3632" fmla="*/ 997585 w 6188075"/>
              <a:gd name="connsiteY3632" fmla="*/ 1038225 h 6857999"/>
              <a:gd name="connsiteX3633" fmla="*/ 992188 w 6188075"/>
              <a:gd name="connsiteY3633" fmla="*/ 1037273 h 6857999"/>
              <a:gd name="connsiteX3634" fmla="*/ 986473 w 6188075"/>
              <a:gd name="connsiteY3634" fmla="*/ 1036320 h 6857999"/>
              <a:gd name="connsiteX3635" fmla="*/ 980758 w 6188075"/>
              <a:gd name="connsiteY3635" fmla="*/ 1035685 h 6857999"/>
              <a:gd name="connsiteX3636" fmla="*/ 969645 w 6188075"/>
              <a:gd name="connsiteY3636" fmla="*/ 1034415 h 6857999"/>
              <a:gd name="connsiteX3637" fmla="*/ 964248 w 6188075"/>
              <a:gd name="connsiteY3637" fmla="*/ 1033463 h 6857999"/>
              <a:gd name="connsiteX3638" fmla="*/ 959168 w 6188075"/>
              <a:gd name="connsiteY3638" fmla="*/ 1031875 h 6857999"/>
              <a:gd name="connsiteX3639" fmla="*/ 956310 w 6188075"/>
              <a:gd name="connsiteY3639" fmla="*/ 1030923 h 6857999"/>
              <a:gd name="connsiteX3640" fmla="*/ 954088 w 6188075"/>
              <a:gd name="connsiteY3640" fmla="*/ 1029970 h 6857999"/>
              <a:gd name="connsiteX3641" fmla="*/ 951548 w 6188075"/>
              <a:gd name="connsiteY3641" fmla="*/ 1028700 h 6857999"/>
              <a:gd name="connsiteX3642" fmla="*/ 949325 w 6188075"/>
              <a:gd name="connsiteY3642" fmla="*/ 1027113 h 6857999"/>
              <a:gd name="connsiteX3643" fmla="*/ 947420 w 6188075"/>
              <a:gd name="connsiteY3643" fmla="*/ 1024890 h 6857999"/>
              <a:gd name="connsiteX3644" fmla="*/ 945515 w 6188075"/>
              <a:gd name="connsiteY3644" fmla="*/ 1022985 h 6857999"/>
              <a:gd name="connsiteX3645" fmla="*/ 943610 w 6188075"/>
              <a:gd name="connsiteY3645" fmla="*/ 1020763 h 6857999"/>
              <a:gd name="connsiteX3646" fmla="*/ 942023 w 6188075"/>
              <a:gd name="connsiteY3646" fmla="*/ 1018223 h 6857999"/>
              <a:gd name="connsiteX3647" fmla="*/ 941705 w 6188075"/>
              <a:gd name="connsiteY3647" fmla="*/ 1018223 h 6857999"/>
              <a:gd name="connsiteX3648" fmla="*/ 930593 w 6188075"/>
              <a:gd name="connsiteY3648" fmla="*/ 1014095 h 6857999"/>
              <a:gd name="connsiteX3649" fmla="*/ 925195 w 6188075"/>
              <a:gd name="connsiteY3649" fmla="*/ 1012190 h 6857999"/>
              <a:gd name="connsiteX3650" fmla="*/ 920433 w 6188075"/>
              <a:gd name="connsiteY3650" fmla="*/ 1009968 h 6857999"/>
              <a:gd name="connsiteX3651" fmla="*/ 915670 w 6188075"/>
              <a:gd name="connsiteY3651" fmla="*/ 1007745 h 6857999"/>
              <a:gd name="connsiteX3652" fmla="*/ 911860 w 6188075"/>
              <a:gd name="connsiteY3652" fmla="*/ 1005205 h 6857999"/>
              <a:gd name="connsiteX3653" fmla="*/ 908368 w 6188075"/>
              <a:gd name="connsiteY3653" fmla="*/ 1002348 h 6857999"/>
              <a:gd name="connsiteX3654" fmla="*/ 906780 w 6188075"/>
              <a:gd name="connsiteY3654" fmla="*/ 1001078 h 6857999"/>
              <a:gd name="connsiteX3655" fmla="*/ 905828 w 6188075"/>
              <a:gd name="connsiteY3655" fmla="*/ 999173 h 6857999"/>
              <a:gd name="connsiteX3656" fmla="*/ 904240 w 6188075"/>
              <a:gd name="connsiteY3656" fmla="*/ 997585 h 6857999"/>
              <a:gd name="connsiteX3657" fmla="*/ 903605 w 6188075"/>
              <a:gd name="connsiteY3657" fmla="*/ 995998 h 6857999"/>
              <a:gd name="connsiteX3658" fmla="*/ 902970 w 6188075"/>
              <a:gd name="connsiteY3658" fmla="*/ 994410 h 6857999"/>
              <a:gd name="connsiteX3659" fmla="*/ 902653 w 6188075"/>
              <a:gd name="connsiteY3659" fmla="*/ 992505 h 6857999"/>
              <a:gd name="connsiteX3660" fmla="*/ 902653 w 6188075"/>
              <a:gd name="connsiteY3660" fmla="*/ 990600 h 6857999"/>
              <a:gd name="connsiteX3661" fmla="*/ 902970 w 6188075"/>
              <a:gd name="connsiteY3661" fmla="*/ 988695 h 6857999"/>
              <a:gd name="connsiteX3662" fmla="*/ 903288 w 6188075"/>
              <a:gd name="connsiteY3662" fmla="*/ 986473 h 6857999"/>
              <a:gd name="connsiteX3663" fmla="*/ 904240 w 6188075"/>
              <a:gd name="connsiteY3663" fmla="*/ 984250 h 6857999"/>
              <a:gd name="connsiteX3664" fmla="*/ 905510 w 6188075"/>
              <a:gd name="connsiteY3664" fmla="*/ 982028 h 6857999"/>
              <a:gd name="connsiteX3665" fmla="*/ 907098 w 6188075"/>
              <a:gd name="connsiteY3665" fmla="*/ 979805 h 6857999"/>
              <a:gd name="connsiteX3666" fmla="*/ 909003 w 6188075"/>
              <a:gd name="connsiteY3666" fmla="*/ 977265 h 6857999"/>
              <a:gd name="connsiteX3667" fmla="*/ 910908 w 6188075"/>
              <a:gd name="connsiteY3667" fmla="*/ 974725 h 6857999"/>
              <a:gd name="connsiteX3668" fmla="*/ 916305 w 6188075"/>
              <a:gd name="connsiteY3668" fmla="*/ 968693 h 6857999"/>
              <a:gd name="connsiteX3669" fmla="*/ 923290 w 6188075"/>
              <a:gd name="connsiteY3669" fmla="*/ 962660 h 6857999"/>
              <a:gd name="connsiteX3670" fmla="*/ 928688 w 6188075"/>
              <a:gd name="connsiteY3670" fmla="*/ 958215 h 6857999"/>
              <a:gd name="connsiteX3671" fmla="*/ 933450 w 6188075"/>
              <a:gd name="connsiteY3671" fmla="*/ 953453 h 6857999"/>
              <a:gd name="connsiteX3672" fmla="*/ 936943 w 6188075"/>
              <a:gd name="connsiteY3672" fmla="*/ 949008 h 6857999"/>
              <a:gd name="connsiteX3673" fmla="*/ 939800 w 6188075"/>
              <a:gd name="connsiteY3673" fmla="*/ 944245 h 6857999"/>
              <a:gd name="connsiteX3674" fmla="*/ 941705 w 6188075"/>
              <a:gd name="connsiteY3674" fmla="*/ 939800 h 6857999"/>
              <a:gd name="connsiteX3675" fmla="*/ 942975 w 6188075"/>
              <a:gd name="connsiteY3675" fmla="*/ 935355 h 6857999"/>
              <a:gd name="connsiteX3676" fmla="*/ 943610 w 6188075"/>
              <a:gd name="connsiteY3676" fmla="*/ 931228 h 6857999"/>
              <a:gd name="connsiteX3677" fmla="*/ 943293 w 6188075"/>
              <a:gd name="connsiteY3677" fmla="*/ 926783 h 6857999"/>
              <a:gd name="connsiteX3678" fmla="*/ 942340 w 6188075"/>
              <a:gd name="connsiteY3678" fmla="*/ 922655 h 6857999"/>
              <a:gd name="connsiteX3679" fmla="*/ 940753 w 6188075"/>
              <a:gd name="connsiteY3679" fmla="*/ 918210 h 6857999"/>
              <a:gd name="connsiteX3680" fmla="*/ 938848 w 6188075"/>
              <a:gd name="connsiteY3680" fmla="*/ 913765 h 6857999"/>
              <a:gd name="connsiteX3681" fmla="*/ 935990 w 6188075"/>
              <a:gd name="connsiteY3681" fmla="*/ 909638 h 6857999"/>
              <a:gd name="connsiteX3682" fmla="*/ 932815 w 6188075"/>
              <a:gd name="connsiteY3682" fmla="*/ 905510 h 6857999"/>
              <a:gd name="connsiteX3683" fmla="*/ 928688 w 6188075"/>
              <a:gd name="connsiteY3683" fmla="*/ 901065 h 6857999"/>
              <a:gd name="connsiteX3684" fmla="*/ 924560 w 6188075"/>
              <a:gd name="connsiteY3684" fmla="*/ 896938 h 6857999"/>
              <a:gd name="connsiteX3685" fmla="*/ 919798 w 6188075"/>
              <a:gd name="connsiteY3685" fmla="*/ 892175 h 6857999"/>
              <a:gd name="connsiteX3686" fmla="*/ 914400 w 6188075"/>
              <a:gd name="connsiteY3686" fmla="*/ 887413 h 6857999"/>
              <a:gd name="connsiteX3687" fmla="*/ 909638 w 6188075"/>
              <a:gd name="connsiteY3687" fmla="*/ 882333 h 6857999"/>
              <a:gd name="connsiteX3688" fmla="*/ 905193 w 6188075"/>
              <a:gd name="connsiteY3688" fmla="*/ 877253 h 6857999"/>
              <a:gd name="connsiteX3689" fmla="*/ 901383 w 6188075"/>
              <a:gd name="connsiteY3689" fmla="*/ 872173 h 6857999"/>
              <a:gd name="connsiteX3690" fmla="*/ 898208 w 6188075"/>
              <a:gd name="connsiteY3690" fmla="*/ 866775 h 6857999"/>
              <a:gd name="connsiteX3691" fmla="*/ 895985 w 6188075"/>
              <a:gd name="connsiteY3691" fmla="*/ 862013 h 6857999"/>
              <a:gd name="connsiteX3692" fmla="*/ 895033 w 6188075"/>
              <a:gd name="connsiteY3692" fmla="*/ 859473 h 6857999"/>
              <a:gd name="connsiteX3693" fmla="*/ 894398 w 6188075"/>
              <a:gd name="connsiteY3693" fmla="*/ 856933 h 6857999"/>
              <a:gd name="connsiteX3694" fmla="*/ 894080 w 6188075"/>
              <a:gd name="connsiteY3694" fmla="*/ 854393 h 6857999"/>
              <a:gd name="connsiteX3695" fmla="*/ 893763 w 6188075"/>
              <a:gd name="connsiteY3695" fmla="*/ 852170 h 6857999"/>
              <a:gd name="connsiteX3696" fmla="*/ 893763 w 6188075"/>
              <a:gd name="connsiteY3696" fmla="*/ 849630 h 6857999"/>
              <a:gd name="connsiteX3697" fmla="*/ 894080 w 6188075"/>
              <a:gd name="connsiteY3697" fmla="*/ 847408 h 6857999"/>
              <a:gd name="connsiteX3698" fmla="*/ 894398 w 6188075"/>
              <a:gd name="connsiteY3698" fmla="*/ 844868 h 6857999"/>
              <a:gd name="connsiteX3699" fmla="*/ 895033 w 6188075"/>
              <a:gd name="connsiteY3699" fmla="*/ 842328 h 6857999"/>
              <a:gd name="connsiteX3700" fmla="*/ 896303 w 6188075"/>
              <a:gd name="connsiteY3700" fmla="*/ 839788 h 6857999"/>
              <a:gd name="connsiteX3701" fmla="*/ 897255 w 6188075"/>
              <a:gd name="connsiteY3701" fmla="*/ 837565 h 6857999"/>
              <a:gd name="connsiteX3702" fmla="*/ 898843 w 6188075"/>
              <a:gd name="connsiteY3702" fmla="*/ 835025 h 6857999"/>
              <a:gd name="connsiteX3703" fmla="*/ 900748 w 6188075"/>
              <a:gd name="connsiteY3703" fmla="*/ 832803 h 6857999"/>
              <a:gd name="connsiteX3704" fmla="*/ 902653 w 6188075"/>
              <a:gd name="connsiteY3704" fmla="*/ 830580 h 6857999"/>
              <a:gd name="connsiteX3705" fmla="*/ 905510 w 6188075"/>
              <a:gd name="connsiteY3705" fmla="*/ 828358 h 6857999"/>
              <a:gd name="connsiteX3706" fmla="*/ 908050 w 6188075"/>
              <a:gd name="connsiteY3706" fmla="*/ 826135 h 6857999"/>
              <a:gd name="connsiteX3707" fmla="*/ 910908 w 6188075"/>
              <a:gd name="connsiteY3707" fmla="*/ 823913 h 6857999"/>
              <a:gd name="connsiteX3708" fmla="*/ 914083 w 6188075"/>
              <a:gd name="connsiteY3708" fmla="*/ 821690 h 6857999"/>
              <a:gd name="connsiteX3709" fmla="*/ 917893 w 6188075"/>
              <a:gd name="connsiteY3709" fmla="*/ 819785 h 6857999"/>
              <a:gd name="connsiteX3710" fmla="*/ 925830 w 6188075"/>
              <a:gd name="connsiteY3710" fmla="*/ 815340 h 6857999"/>
              <a:gd name="connsiteX3711" fmla="*/ 927100 w 6188075"/>
              <a:gd name="connsiteY3711" fmla="*/ 811213 h 6857999"/>
              <a:gd name="connsiteX3712" fmla="*/ 928688 w 6188075"/>
              <a:gd name="connsiteY3712" fmla="*/ 807085 h 6857999"/>
              <a:gd name="connsiteX3713" fmla="*/ 932815 w 6188075"/>
              <a:gd name="connsiteY3713" fmla="*/ 799465 h 6857999"/>
              <a:gd name="connsiteX3714" fmla="*/ 936943 w 6188075"/>
              <a:gd name="connsiteY3714" fmla="*/ 791528 h 6857999"/>
              <a:gd name="connsiteX3715" fmla="*/ 941705 w 6188075"/>
              <a:gd name="connsiteY3715" fmla="*/ 784225 h 6857999"/>
              <a:gd name="connsiteX3716" fmla="*/ 946468 w 6188075"/>
              <a:gd name="connsiteY3716" fmla="*/ 776923 h 6857999"/>
              <a:gd name="connsiteX3717" fmla="*/ 951548 w 6188075"/>
              <a:gd name="connsiteY3717" fmla="*/ 769938 h 6857999"/>
              <a:gd name="connsiteX3718" fmla="*/ 962025 w 6188075"/>
              <a:gd name="connsiteY3718" fmla="*/ 755333 h 6857999"/>
              <a:gd name="connsiteX3719" fmla="*/ 966788 w 6188075"/>
              <a:gd name="connsiteY3719" fmla="*/ 748030 h 6857999"/>
              <a:gd name="connsiteX3720" fmla="*/ 971233 w 6188075"/>
              <a:gd name="connsiteY3720" fmla="*/ 740093 h 6857999"/>
              <a:gd name="connsiteX3721" fmla="*/ 975360 w 6188075"/>
              <a:gd name="connsiteY3721" fmla="*/ 732473 h 6857999"/>
              <a:gd name="connsiteX3722" fmla="*/ 976948 w 6188075"/>
              <a:gd name="connsiteY3722" fmla="*/ 728663 h 6857999"/>
              <a:gd name="connsiteX3723" fmla="*/ 978535 w 6188075"/>
              <a:gd name="connsiteY3723" fmla="*/ 724535 h 6857999"/>
              <a:gd name="connsiteX3724" fmla="*/ 979805 w 6188075"/>
              <a:gd name="connsiteY3724" fmla="*/ 720408 h 6857999"/>
              <a:gd name="connsiteX3725" fmla="*/ 981075 w 6188075"/>
              <a:gd name="connsiteY3725" fmla="*/ 716280 h 6857999"/>
              <a:gd name="connsiteX3726" fmla="*/ 982028 w 6188075"/>
              <a:gd name="connsiteY3726" fmla="*/ 711835 h 6857999"/>
              <a:gd name="connsiteX3727" fmla="*/ 982663 w 6188075"/>
              <a:gd name="connsiteY3727" fmla="*/ 707390 h 6857999"/>
              <a:gd name="connsiteX3728" fmla="*/ 982980 w 6188075"/>
              <a:gd name="connsiteY3728" fmla="*/ 702628 h 6857999"/>
              <a:gd name="connsiteX3729" fmla="*/ 983615 w 6188075"/>
              <a:gd name="connsiteY3729" fmla="*/ 698183 h 6857999"/>
              <a:gd name="connsiteX3730" fmla="*/ 982980 w 6188075"/>
              <a:gd name="connsiteY3730" fmla="*/ 693420 h 6857999"/>
              <a:gd name="connsiteX3731" fmla="*/ 982663 w 6188075"/>
              <a:gd name="connsiteY3731" fmla="*/ 688023 h 6857999"/>
              <a:gd name="connsiteX3732" fmla="*/ 978853 w 6188075"/>
              <a:gd name="connsiteY3732" fmla="*/ 685483 h 6857999"/>
              <a:gd name="connsiteX3733" fmla="*/ 975043 w 6188075"/>
              <a:gd name="connsiteY3733" fmla="*/ 683260 h 6857999"/>
              <a:gd name="connsiteX3734" fmla="*/ 970915 w 6188075"/>
              <a:gd name="connsiteY3734" fmla="*/ 681355 h 6857999"/>
              <a:gd name="connsiteX3735" fmla="*/ 966470 w 6188075"/>
              <a:gd name="connsiteY3735" fmla="*/ 679450 h 6857999"/>
              <a:gd name="connsiteX3736" fmla="*/ 957580 w 6188075"/>
              <a:gd name="connsiteY3736" fmla="*/ 675640 h 6857999"/>
              <a:gd name="connsiteX3737" fmla="*/ 953135 w 6188075"/>
              <a:gd name="connsiteY3737" fmla="*/ 673418 h 6857999"/>
              <a:gd name="connsiteX3738" fmla="*/ 949008 w 6188075"/>
              <a:gd name="connsiteY3738" fmla="*/ 671195 h 6857999"/>
              <a:gd name="connsiteX3739" fmla="*/ 945198 w 6188075"/>
              <a:gd name="connsiteY3739" fmla="*/ 668973 h 6857999"/>
              <a:gd name="connsiteX3740" fmla="*/ 942023 w 6188075"/>
              <a:gd name="connsiteY3740" fmla="*/ 666115 h 6857999"/>
              <a:gd name="connsiteX3741" fmla="*/ 940753 w 6188075"/>
              <a:gd name="connsiteY3741" fmla="*/ 664528 h 6857999"/>
              <a:gd name="connsiteX3742" fmla="*/ 939483 w 6188075"/>
              <a:gd name="connsiteY3742" fmla="*/ 662623 h 6857999"/>
              <a:gd name="connsiteX3743" fmla="*/ 938213 w 6188075"/>
              <a:gd name="connsiteY3743" fmla="*/ 660400 h 6857999"/>
              <a:gd name="connsiteX3744" fmla="*/ 937260 w 6188075"/>
              <a:gd name="connsiteY3744" fmla="*/ 658495 h 6857999"/>
              <a:gd name="connsiteX3745" fmla="*/ 936625 w 6188075"/>
              <a:gd name="connsiteY3745" fmla="*/ 656590 h 6857999"/>
              <a:gd name="connsiteX3746" fmla="*/ 935990 w 6188075"/>
              <a:gd name="connsiteY3746" fmla="*/ 654050 h 6857999"/>
              <a:gd name="connsiteX3747" fmla="*/ 935673 w 6188075"/>
              <a:gd name="connsiteY3747" fmla="*/ 651828 h 6857999"/>
              <a:gd name="connsiteX3748" fmla="*/ 935355 w 6188075"/>
              <a:gd name="connsiteY3748" fmla="*/ 649288 h 6857999"/>
              <a:gd name="connsiteX3749" fmla="*/ 935673 w 6188075"/>
              <a:gd name="connsiteY3749" fmla="*/ 646430 h 6857999"/>
              <a:gd name="connsiteX3750" fmla="*/ 935990 w 6188075"/>
              <a:gd name="connsiteY3750" fmla="*/ 643255 h 6857999"/>
              <a:gd name="connsiteX3751" fmla="*/ 936625 w 6188075"/>
              <a:gd name="connsiteY3751" fmla="*/ 640080 h 6857999"/>
              <a:gd name="connsiteX3752" fmla="*/ 937260 w 6188075"/>
              <a:gd name="connsiteY3752" fmla="*/ 636905 h 6857999"/>
              <a:gd name="connsiteX3753" fmla="*/ 938848 w 6188075"/>
              <a:gd name="connsiteY3753" fmla="*/ 631508 h 6857999"/>
              <a:gd name="connsiteX3754" fmla="*/ 940435 w 6188075"/>
              <a:gd name="connsiteY3754" fmla="*/ 627063 h 6857999"/>
              <a:gd name="connsiteX3755" fmla="*/ 942340 w 6188075"/>
              <a:gd name="connsiteY3755" fmla="*/ 622618 h 6857999"/>
              <a:gd name="connsiteX3756" fmla="*/ 944245 w 6188075"/>
              <a:gd name="connsiteY3756" fmla="*/ 618490 h 6857999"/>
              <a:gd name="connsiteX3757" fmla="*/ 946468 w 6188075"/>
              <a:gd name="connsiteY3757" fmla="*/ 614680 h 6857999"/>
              <a:gd name="connsiteX3758" fmla="*/ 948690 w 6188075"/>
              <a:gd name="connsiteY3758" fmla="*/ 611188 h 6857999"/>
              <a:gd name="connsiteX3759" fmla="*/ 950913 w 6188075"/>
              <a:gd name="connsiteY3759" fmla="*/ 607378 h 6857999"/>
              <a:gd name="connsiteX3760" fmla="*/ 953453 w 6188075"/>
              <a:gd name="connsiteY3760" fmla="*/ 603885 h 6857999"/>
              <a:gd name="connsiteX3761" fmla="*/ 956310 w 6188075"/>
              <a:gd name="connsiteY3761" fmla="*/ 601028 h 6857999"/>
              <a:gd name="connsiteX3762" fmla="*/ 959168 w 6188075"/>
              <a:gd name="connsiteY3762" fmla="*/ 598170 h 6857999"/>
              <a:gd name="connsiteX3763" fmla="*/ 962025 w 6188075"/>
              <a:gd name="connsiteY3763" fmla="*/ 595630 h 6857999"/>
              <a:gd name="connsiteX3764" fmla="*/ 965200 w 6188075"/>
              <a:gd name="connsiteY3764" fmla="*/ 593090 h 6857999"/>
              <a:gd name="connsiteX3765" fmla="*/ 968375 w 6188075"/>
              <a:gd name="connsiteY3765" fmla="*/ 590868 h 6857999"/>
              <a:gd name="connsiteX3766" fmla="*/ 971550 w 6188075"/>
              <a:gd name="connsiteY3766" fmla="*/ 588645 h 6857999"/>
              <a:gd name="connsiteX3767" fmla="*/ 974725 w 6188075"/>
              <a:gd name="connsiteY3767" fmla="*/ 586740 h 6857999"/>
              <a:gd name="connsiteX3768" fmla="*/ 978218 w 6188075"/>
              <a:gd name="connsiteY3768" fmla="*/ 584835 h 6857999"/>
              <a:gd name="connsiteX3769" fmla="*/ 985838 w 6188075"/>
              <a:gd name="connsiteY3769" fmla="*/ 581660 h 6857999"/>
              <a:gd name="connsiteX3770" fmla="*/ 993140 w 6188075"/>
              <a:gd name="connsiteY3770" fmla="*/ 579120 h 6857999"/>
              <a:gd name="connsiteX3771" fmla="*/ 1001078 w 6188075"/>
              <a:gd name="connsiteY3771" fmla="*/ 576898 h 6857999"/>
              <a:gd name="connsiteX3772" fmla="*/ 1009015 w 6188075"/>
              <a:gd name="connsiteY3772" fmla="*/ 575310 h 6857999"/>
              <a:gd name="connsiteX3773" fmla="*/ 1017588 w 6188075"/>
              <a:gd name="connsiteY3773" fmla="*/ 574358 h 6857999"/>
              <a:gd name="connsiteX3774" fmla="*/ 1026160 w 6188075"/>
              <a:gd name="connsiteY3774" fmla="*/ 573405 h 6857999"/>
              <a:gd name="connsiteX3775" fmla="*/ 1035050 w 6188075"/>
              <a:gd name="connsiteY3775" fmla="*/ 573088 h 6857999"/>
              <a:gd name="connsiteX3776" fmla="*/ 1044258 w 6188075"/>
              <a:gd name="connsiteY3776" fmla="*/ 573088 h 6857999"/>
              <a:gd name="connsiteX3777" fmla="*/ 1068388 w 6188075"/>
              <a:gd name="connsiteY3777" fmla="*/ 570548 h 6857999"/>
              <a:gd name="connsiteX3778" fmla="*/ 1092518 w 6188075"/>
              <a:gd name="connsiteY3778" fmla="*/ 568325 h 6857999"/>
              <a:gd name="connsiteX3779" fmla="*/ 1116965 w 6188075"/>
              <a:gd name="connsiteY3779" fmla="*/ 566420 h 6857999"/>
              <a:gd name="connsiteX3780" fmla="*/ 1141095 w 6188075"/>
              <a:gd name="connsiteY3780" fmla="*/ 564833 h 6857999"/>
              <a:gd name="connsiteX3781" fmla="*/ 1165225 w 6188075"/>
              <a:gd name="connsiteY3781" fmla="*/ 563245 h 6857999"/>
              <a:gd name="connsiteX3782" fmla="*/ 1189355 w 6188075"/>
              <a:gd name="connsiteY3782" fmla="*/ 561975 h 6857999"/>
              <a:gd name="connsiteX3783" fmla="*/ 1237933 w 6188075"/>
              <a:gd name="connsiteY3783" fmla="*/ 559753 h 6857999"/>
              <a:gd name="connsiteX3784" fmla="*/ 1286828 w 6188075"/>
              <a:gd name="connsiteY3784" fmla="*/ 557848 h 6857999"/>
              <a:gd name="connsiteX3785" fmla="*/ 1335406 w 6188075"/>
              <a:gd name="connsiteY3785" fmla="*/ 556895 h 6857999"/>
              <a:gd name="connsiteX3786" fmla="*/ 1383983 w 6188075"/>
              <a:gd name="connsiteY3786" fmla="*/ 556578 h 6857999"/>
              <a:gd name="connsiteX3787" fmla="*/ 1432878 w 6188075"/>
              <a:gd name="connsiteY3787" fmla="*/ 556895 h 6857999"/>
              <a:gd name="connsiteX3788" fmla="*/ 1519555 w 6188075"/>
              <a:gd name="connsiteY3788" fmla="*/ 555943 h 6857999"/>
              <a:gd name="connsiteX3789" fmla="*/ 1701165 w 6188075"/>
              <a:gd name="connsiteY3789" fmla="*/ 554355 h 6857999"/>
              <a:gd name="connsiteX3790" fmla="*/ 1701483 w 6188075"/>
              <a:gd name="connsiteY3790" fmla="*/ 554355 h 6857999"/>
              <a:gd name="connsiteX3791" fmla="*/ 1712913 w 6188075"/>
              <a:gd name="connsiteY3791" fmla="*/ 552133 h 6857999"/>
              <a:gd name="connsiteX3792" fmla="*/ 1724660 w 6188075"/>
              <a:gd name="connsiteY3792" fmla="*/ 550228 h 6857999"/>
              <a:gd name="connsiteX3793" fmla="*/ 1736090 w 6188075"/>
              <a:gd name="connsiteY3793" fmla="*/ 548640 h 6857999"/>
              <a:gd name="connsiteX3794" fmla="*/ 1747838 w 6188075"/>
              <a:gd name="connsiteY3794" fmla="*/ 547370 h 6857999"/>
              <a:gd name="connsiteX3795" fmla="*/ 1771333 w 6188075"/>
              <a:gd name="connsiteY3795" fmla="*/ 544830 h 6857999"/>
              <a:gd name="connsiteX3796" fmla="*/ 1794193 w 6188075"/>
              <a:gd name="connsiteY3796" fmla="*/ 543243 h 6857999"/>
              <a:gd name="connsiteX3797" fmla="*/ 1817688 w 6188075"/>
              <a:gd name="connsiteY3797" fmla="*/ 542290 h 6857999"/>
              <a:gd name="connsiteX3798" fmla="*/ 1840865 w 6188075"/>
              <a:gd name="connsiteY3798" fmla="*/ 541655 h 6857999"/>
              <a:gd name="connsiteX3799" fmla="*/ 1864360 w 6188075"/>
              <a:gd name="connsiteY3799" fmla="*/ 541338 h 6857999"/>
              <a:gd name="connsiteX3800" fmla="*/ 1887855 w 6188075"/>
              <a:gd name="connsiteY3800" fmla="*/ 541338 h 6857999"/>
              <a:gd name="connsiteX3801" fmla="*/ 1934528 w 6188075"/>
              <a:gd name="connsiteY3801" fmla="*/ 541973 h 6857999"/>
              <a:gd name="connsiteX3802" fmla="*/ 1981518 w 6188075"/>
              <a:gd name="connsiteY3802" fmla="*/ 542925 h 6857999"/>
              <a:gd name="connsiteX3803" fmla="*/ 2004695 w 6188075"/>
              <a:gd name="connsiteY3803" fmla="*/ 542925 h 6857999"/>
              <a:gd name="connsiteX3804" fmla="*/ 2027873 w 6188075"/>
              <a:gd name="connsiteY3804" fmla="*/ 542925 h 6857999"/>
              <a:gd name="connsiteX3805" fmla="*/ 2051368 w 6188075"/>
              <a:gd name="connsiteY3805" fmla="*/ 542608 h 6857999"/>
              <a:gd name="connsiteX3806" fmla="*/ 2074863 w 6188075"/>
              <a:gd name="connsiteY3806" fmla="*/ 541973 h 6857999"/>
              <a:gd name="connsiteX3807" fmla="*/ 2094548 w 6188075"/>
              <a:gd name="connsiteY3807" fmla="*/ 541338 h 6857999"/>
              <a:gd name="connsiteX3808" fmla="*/ 2114550 w 6188075"/>
              <a:gd name="connsiteY3808" fmla="*/ 541020 h 6857999"/>
              <a:gd name="connsiteX3809" fmla="*/ 2153921 w 6188075"/>
              <a:gd name="connsiteY3809" fmla="*/ 540385 h 6857999"/>
              <a:gd name="connsiteX3810" fmla="*/ 2152015 w 6188075"/>
              <a:gd name="connsiteY3810" fmla="*/ 538798 h 6857999"/>
              <a:gd name="connsiteX3811" fmla="*/ 2150110 w 6188075"/>
              <a:gd name="connsiteY3811" fmla="*/ 537210 h 6857999"/>
              <a:gd name="connsiteX3812" fmla="*/ 2145983 w 6188075"/>
              <a:gd name="connsiteY3812" fmla="*/ 534988 h 6857999"/>
              <a:gd name="connsiteX3813" fmla="*/ 2141538 w 6188075"/>
              <a:gd name="connsiteY3813" fmla="*/ 533083 h 6857999"/>
              <a:gd name="connsiteX3814" fmla="*/ 2136775 w 6188075"/>
              <a:gd name="connsiteY3814" fmla="*/ 531495 h 6857999"/>
              <a:gd name="connsiteX3815" fmla="*/ 2132013 w 6188075"/>
              <a:gd name="connsiteY3815" fmla="*/ 530543 h 6857999"/>
              <a:gd name="connsiteX3816" fmla="*/ 2127250 w 6188075"/>
              <a:gd name="connsiteY3816" fmla="*/ 529908 h 6857999"/>
              <a:gd name="connsiteX3817" fmla="*/ 2117725 w 6188075"/>
              <a:gd name="connsiteY3817" fmla="*/ 528955 h 6857999"/>
              <a:gd name="connsiteX3818" fmla="*/ 2112963 w 6188075"/>
              <a:gd name="connsiteY3818" fmla="*/ 528320 h 6857999"/>
              <a:gd name="connsiteX3819" fmla="*/ 2107883 w 6188075"/>
              <a:gd name="connsiteY3819" fmla="*/ 527685 h 6857999"/>
              <a:gd name="connsiteX3820" fmla="*/ 2103120 w 6188075"/>
              <a:gd name="connsiteY3820" fmla="*/ 526733 h 6857999"/>
              <a:gd name="connsiteX3821" fmla="*/ 2098358 w 6188075"/>
              <a:gd name="connsiteY3821" fmla="*/ 525463 h 6857999"/>
              <a:gd name="connsiteX3822" fmla="*/ 2094230 w 6188075"/>
              <a:gd name="connsiteY3822" fmla="*/ 523558 h 6857999"/>
              <a:gd name="connsiteX3823" fmla="*/ 2090103 w 6188075"/>
              <a:gd name="connsiteY3823" fmla="*/ 521335 h 6857999"/>
              <a:gd name="connsiteX3824" fmla="*/ 2087880 w 6188075"/>
              <a:gd name="connsiteY3824" fmla="*/ 519748 h 6857999"/>
              <a:gd name="connsiteX3825" fmla="*/ 2085975 w 6188075"/>
              <a:gd name="connsiteY3825" fmla="*/ 518160 h 6857999"/>
              <a:gd name="connsiteX3826" fmla="*/ 2084071 w 6188075"/>
              <a:gd name="connsiteY3826" fmla="*/ 516573 h 6857999"/>
              <a:gd name="connsiteX3827" fmla="*/ 2082165 w 6188075"/>
              <a:gd name="connsiteY3827" fmla="*/ 514350 h 6857999"/>
              <a:gd name="connsiteX3828" fmla="*/ 1870393 w 6188075"/>
              <a:gd name="connsiteY3828" fmla="*/ 478473 h 6857999"/>
              <a:gd name="connsiteX3829" fmla="*/ 1658303 w 6188075"/>
              <a:gd name="connsiteY3829" fmla="*/ 442913 h 6857999"/>
              <a:gd name="connsiteX3830" fmla="*/ 1359853 w 6188075"/>
              <a:gd name="connsiteY3830" fmla="*/ 414020 h 6857999"/>
              <a:gd name="connsiteX3831" fmla="*/ 1261428 w 6188075"/>
              <a:gd name="connsiteY3831" fmla="*/ 409575 h 6857999"/>
              <a:gd name="connsiteX3832" fmla="*/ 1252538 w 6188075"/>
              <a:gd name="connsiteY3832" fmla="*/ 411163 h 6857999"/>
              <a:gd name="connsiteX3833" fmla="*/ 1243648 w 6188075"/>
              <a:gd name="connsiteY3833" fmla="*/ 412750 h 6857999"/>
              <a:gd name="connsiteX3834" fmla="*/ 1239203 w 6188075"/>
              <a:gd name="connsiteY3834" fmla="*/ 413068 h 6857999"/>
              <a:gd name="connsiteX3835" fmla="*/ 1234758 w 6188075"/>
              <a:gd name="connsiteY3835" fmla="*/ 413385 h 6857999"/>
              <a:gd name="connsiteX3836" fmla="*/ 1230630 w 6188075"/>
              <a:gd name="connsiteY3836" fmla="*/ 413385 h 6857999"/>
              <a:gd name="connsiteX3837" fmla="*/ 1226503 w 6188075"/>
              <a:gd name="connsiteY3837" fmla="*/ 413068 h 6857999"/>
              <a:gd name="connsiteX3838" fmla="*/ 1222693 w 6188075"/>
              <a:gd name="connsiteY3838" fmla="*/ 412115 h 6857999"/>
              <a:gd name="connsiteX3839" fmla="*/ 1218565 w 6188075"/>
              <a:gd name="connsiteY3839" fmla="*/ 410845 h 6857999"/>
              <a:gd name="connsiteX3840" fmla="*/ 1215390 w 6188075"/>
              <a:gd name="connsiteY3840" fmla="*/ 409258 h 6857999"/>
              <a:gd name="connsiteX3841" fmla="*/ 1212215 w 6188075"/>
              <a:gd name="connsiteY3841" fmla="*/ 406718 h 6857999"/>
              <a:gd name="connsiteX3842" fmla="*/ 1209358 w 6188075"/>
              <a:gd name="connsiteY3842" fmla="*/ 403860 h 6857999"/>
              <a:gd name="connsiteX3843" fmla="*/ 1206818 w 6188075"/>
              <a:gd name="connsiteY3843" fmla="*/ 399733 h 6857999"/>
              <a:gd name="connsiteX3844" fmla="*/ 1204595 w 6188075"/>
              <a:gd name="connsiteY3844" fmla="*/ 395605 h 6857999"/>
              <a:gd name="connsiteX3845" fmla="*/ 1203008 w 6188075"/>
              <a:gd name="connsiteY3845" fmla="*/ 390208 h 6857999"/>
              <a:gd name="connsiteX3846" fmla="*/ 1202055 w 6188075"/>
              <a:gd name="connsiteY3846" fmla="*/ 384810 h 6857999"/>
              <a:gd name="connsiteX3847" fmla="*/ 1201420 w 6188075"/>
              <a:gd name="connsiteY3847" fmla="*/ 379730 h 6857999"/>
              <a:gd name="connsiteX3848" fmla="*/ 1201420 w 6188075"/>
              <a:gd name="connsiteY3848" fmla="*/ 374333 h 6857999"/>
              <a:gd name="connsiteX3849" fmla="*/ 1201738 w 6188075"/>
              <a:gd name="connsiteY3849" fmla="*/ 369888 h 6857999"/>
              <a:gd name="connsiteX3850" fmla="*/ 1202691 w 6188075"/>
              <a:gd name="connsiteY3850" fmla="*/ 365443 h 6857999"/>
              <a:gd name="connsiteX3851" fmla="*/ 1204278 w 6188075"/>
              <a:gd name="connsiteY3851" fmla="*/ 361633 h 6857999"/>
              <a:gd name="connsiteX3852" fmla="*/ 1206183 w 6188075"/>
              <a:gd name="connsiteY3852" fmla="*/ 357823 h 6857999"/>
              <a:gd name="connsiteX3853" fmla="*/ 1208723 w 6188075"/>
              <a:gd name="connsiteY3853" fmla="*/ 354330 h 6857999"/>
              <a:gd name="connsiteX3854" fmla="*/ 1211580 w 6188075"/>
              <a:gd name="connsiteY3854" fmla="*/ 351155 h 6857999"/>
              <a:gd name="connsiteX3855" fmla="*/ 1214755 w 6188075"/>
              <a:gd name="connsiteY3855" fmla="*/ 347980 h 6857999"/>
              <a:gd name="connsiteX3856" fmla="*/ 1218565 w 6188075"/>
              <a:gd name="connsiteY3856" fmla="*/ 345758 h 6857999"/>
              <a:gd name="connsiteX3857" fmla="*/ 1223328 w 6188075"/>
              <a:gd name="connsiteY3857" fmla="*/ 343535 h 6857999"/>
              <a:gd name="connsiteX3858" fmla="*/ 1227773 w 6188075"/>
              <a:gd name="connsiteY3858" fmla="*/ 341630 h 6857999"/>
              <a:gd name="connsiteX3859" fmla="*/ 1232853 w 6188075"/>
              <a:gd name="connsiteY3859" fmla="*/ 340360 h 6857999"/>
              <a:gd name="connsiteX3860" fmla="*/ 1238250 w 6188075"/>
              <a:gd name="connsiteY3860" fmla="*/ 339408 h 6857999"/>
              <a:gd name="connsiteX3861" fmla="*/ 1243965 w 6188075"/>
              <a:gd name="connsiteY3861" fmla="*/ 338773 h 6857999"/>
              <a:gd name="connsiteX3862" fmla="*/ 1255713 w 6188075"/>
              <a:gd name="connsiteY3862" fmla="*/ 313373 h 6857999"/>
              <a:gd name="connsiteX3863" fmla="*/ 1254125 w 6188075"/>
              <a:gd name="connsiteY3863" fmla="*/ 312420 h 6857999"/>
              <a:gd name="connsiteX3864" fmla="*/ 1252855 w 6188075"/>
              <a:gd name="connsiteY3864" fmla="*/ 311785 h 6857999"/>
              <a:gd name="connsiteX3865" fmla="*/ 1249363 w 6188075"/>
              <a:gd name="connsiteY3865" fmla="*/ 310515 h 6857999"/>
              <a:gd name="connsiteX3866" fmla="*/ 1245236 w 6188075"/>
              <a:gd name="connsiteY3866" fmla="*/ 309880 h 6857999"/>
              <a:gd name="connsiteX3867" fmla="*/ 1241425 w 6188075"/>
              <a:gd name="connsiteY3867" fmla="*/ 309563 h 6857999"/>
              <a:gd name="connsiteX3868" fmla="*/ 1233488 w 6188075"/>
              <a:gd name="connsiteY3868" fmla="*/ 309563 h 6857999"/>
              <a:gd name="connsiteX3869" fmla="*/ 1225868 w 6188075"/>
              <a:gd name="connsiteY3869" fmla="*/ 309563 h 6857999"/>
              <a:gd name="connsiteX3870" fmla="*/ 1222058 w 6188075"/>
              <a:gd name="connsiteY3870" fmla="*/ 309245 h 6857999"/>
              <a:gd name="connsiteX3871" fmla="*/ 1218248 w 6188075"/>
              <a:gd name="connsiteY3871" fmla="*/ 308610 h 6857999"/>
              <a:gd name="connsiteX3872" fmla="*/ 1215073 w 6188075"/>
              <a:gd name="connsiteY3872" fmla="*/ 307340 h 6857999"/>
              <a:gd name="connsiteX3873" fmla="*/ 1213803 w 6188075"/>
              <a:gd name="connsiteY3873" fmla="*/ 306705 h 6857999"/>
              <a:gd name="connsiteX3874" fmla="*/ 1212533 w 6188075"/>
              <a:gd name="connsiteY3874" fmla="*/ 305753 h 6857999"/>
              <a:gd name="connsiteX3875" fmla="*/ 1211263 w 6188075"/>
              <a:gd name="connsiteY3875" fmla="*/ 304483 h 6857999"/>
              <a:gd name="connsiteX3876" fmla="*/ 1209993 w 6188075"/>
              <a:gd name="connsiteY3876" fmla="*/ 303213 h 6857999"/>
              <a:gd name="connsiteX3877" fmla="*/ 1209358 w 6188075"/>
              <a:gd name="connsiteY3877" fmla="*/ 301625 h 6857999"/>
              <a:gd name="connsiteX3878" fmla="*/ 1208405 w 6188075"/>
              <a:gd name="connsiteY3878" fmla="*/ 299720 h 6857999"/>
              <a:gd name="connsiteX3879" fmla="*/ 1207770 w 6188075"/>
              <a:gd name="connsiteY3879" fmla="*/ 297498 h 6857999"/>
              <a:gd name="connsiteX3880" fmla="*/ 1207453 w 6188075"/>
              <a:gd name="connsiteY3880" fmla="*/ 295275 h 6857999"/>
              <a:gd name="connsiteX3881" fmla="*/ 1207135 w 6188075"/>
              <a:gd name="connsiteY3881" fmla="*/ 292735 h 6857999"/>
              <a:gd name="connsiteX3882" fmla="*/ 1206818 w 6188075"/>
              <a:gd name="connsiteY3882" fmla="*/ 289878 h 6857999"/>
              <a:gd name="connsiteX3883" fmla="*/ 1207135 w 6188075"/>
              <a:gd name="connsiteY3883" fmla="*/ 287338 h 6857999"/>
              <a:gd name="connsiteX3884" fmla="*/ 1207770 w 6188075"/>
              <a:gd name="connsiteY3884" fmla="*/ 285115 h 6857999"/>
              <a:gd name="connsiteX3885" fmla="*/ 1209040 w 6188075"/>
              <a:gd name="connsiteY3885" fmla="*/ 283528 h 6857999"/>
              <a:gd name="connsiteX3886" fmla="*/ 1210628 w 6188075"/>
              <a:gd name="connsiteY3886" fmla="*/ 281940 h 6857999"/>
              <a:gd name="connsiteX3887" fmla="*/ 1212533 w 6188075"/>
              <a:gd name="connsiteY3887" fmla="*/ 280670 h 6857999"/>
              <a:gd name="connsiteX3888" fmla="*/ 1214438 w 6188075"/>
              <a:gd name="connsiteY3888" fmla="*/ 280035 h 6857999"/>
              <a:gd name="connsiteX3889" fmla="*/ 1216978 w 6188075"/>
              <a:gd name="connsiteY3889" fmla="*/ 279400 h 6857999"/>
              <a:gd name="connsiteX3890" fmla="*/ 1219835 w 6188075"/>
              <a:gd name="connsiteY3890" fmla="*/ 278765 h 6857999"/>
              <a:gd name="connsiteX3891" fmla="*/ 1222693 w 6188075"/>
              <a:gd name="connsiteY3891" fmla="*/ 278448 h 6857999"/>
              <a:gd name="connsiteX3892" fmla="*/ 1225550 w 6188075"/>
              <a:gd name="connsiteY3892" fmla="*/ 278448 h 6857999"/>
              <a:gd name="connsiteX3893" fmla="*/ 1231265 w 6188075"/>
              <a:gd name="connsiteY3893" fmla="*/ 278765 h 6857999"/>
              <a:gd name="connsiteX3894" fmla="*/ 1237298 w 6188075"/>
              <a:gd name="connsiteY3894" fmla="*/ 279718 h 6857999"/>
              <a:gd name="connsiteX3895" fmla="*/ 1242696 w 6188075"/>
              <a:gd name="connsiteY3895" fmla="*/ 280670 h 6857999"/>
              <a:gd name="connsiteX3896" fmla="*/ 1244600 w 6188075"/>
              <a:gd name="connsiteY3896" fmla="*/ 277495 h 6857999"/>
              <a:gd name="connsiteX3897" fmla="*/ 1247140 w 6188075"/>
              <a:gd name="connsiteY3897" fmla="*/ 274638 h 6857999"/>
              <a:gd name="connsiteX3898" fmla="*/ 1249363 w 6188075"/>
              <a:gd name="connsiteY3898" fmla="*/ 271463 h 6857999"/>
              <a:gd name="connsiteX3899" fmla="*/ 1251585 w 6188075"/>
              <a:gd name="connsiteY3899" fmla="*/ 269240 h 6857999"/>
              <a:gd name="connsiteX3900" fmla="*/ 1254125 w 6188075"/>
              <a:gd name="connsiteY3900" fmla="*/ 267018 h 6857999"/>
              <a:gd name="connsiteX3901" fmla="*/ 1256665 w 6188075"/>
              <a:gd name="connsiteY3901" fmla="*/ 265430 h 6857999"/>
              <a:gd name="connsiteX3902" fmla="*/ 1259205 w 6188075"/>
              <a:gd name="connsiteY3902" fmla="*/ 263525 h 6857999"/>
              <a:gd name="connsiteX3903" fmla="*/ 1262063 w 6188075"/>
              <a:gd name="connsiteY3903" fmla="*/ 262255 h 6857999"/>
              <a:gd name="connsiteX3904" fmla="*/ 1268095 w 6188075"/>
              <a:gd name="connsiteY3904" fmla="*/ 259715 h 6857999"/>
              <a:gd name="connsiteX3905" fmla="*/ 1274445 w 6188075"/>
              <a:gd name="connsiteY3905" fmla="*/ 257810 h 6857999"/>
              <a:gd name="connsiteX3906" fmla="*/ 1281113 w 6188075"/>
              <a:gd name="connsiteY3906" fmla="*/ 256540 h 6857999"/>
              <a:gd name="connsiteX3907" fmla="*/ 1287781 w 6188075"/>
              <a:gd name="connsiteY3907" fmla="*/ 255270 h 6857999"/>
              <a:gd name="connsiteX3908" fmla="*/ 1302385 w 6188075"/>
              <a:gd name="connsiteY3908" fmla="*/ 252730 h 6857999"/>
              <a:gd name="connsiteX3909" fmla="*/ 1309688 w 6188075"/>
              <a:gd name="connsiteY3909" fmla="*/ 251143 h 6857999"/>
              <a:gd name="connsiteX3910" fmla="*/ 1316990 w 6188075"/>
              <a:gd name="connsiteY3910" fmla="*/ 249555 h 6857999"/>
              <a:gd name="connsiteX3911" fmla="*/ 1324610 w 6188075"/>
              <a:gd name="connsiteY3911" fmla="*/ 247015 h 6857999"/>
              <a:gd name="connsiteX3912" fmla="*/ 1331913 w 6188075"/>
              <a:gd name="connsiteY3912" fmla="*/ 243523 h 6857999"/>
              <a:gd name="connsiteX3913" fmla="*/ 1335406 w 6188075"/>
              <a:gd name="connsiteY3913" fmla="*/ 241935 h 6857999"/>
              <a:gd name="connsiteX3914" fmla="*/ 1338898 w 6188075"/>
              <a:gd name="connsiteY3914" fmla="*/ 239713 h 6857999"/>
              <a:gd name="connsiteX3915" fmla="*/ 1342390 w 6188075"/>
              <a:gd name="connsiteY3915" fmla="*/ 237490 h 6857999"/>
              <a:gd name="connsiteX3916" fmla="*/ 1345883 w 6188075"/>
              <a:gd name="connsiteY3916" fmla="*/ 234950 h 6857999"/>
              <a:gd name="connsiteX3917" fmla="*/ 1337628 w 6188075"/>
              <a:gd name="connsiteY3917" fmla="*/ 232093 h 6857999"/>
              <a:gd name="connsiteX3918" fmla="*/ 1329690 w 6188075"/>
              <a:gd name="connsiteY3918" fmla="*/ 229870 h 6857999"/>
              <a:gd name="connsiteX3919" fmla="*/ 1321753 w 6188075"/>
              <a:gd name="connsiteY3919" fmla="*/ 227965 h 6857999"/>
              <a:gd name="connsiteX3920" fmla="*/ 1314133 w 6188075"/>
              <a:gd name="connsiteY3920" fmla="*/ 226378 h 6857999"/>
              <a:gd name="connsiteX3921" fmla="*/ 1306513 w 6188075"/>
              <a:gd name="connsiteY3921" fmla="*/ 225108 h 6857999"/>
              <a:gd name="connsiteX3922" fmla="*/ 1299210 w 6188075"/>
              <a:gd name="connsiteY3922" fmla="*/ 224155 h 6857999"/>
              <a:gd name="connsiteX3923" fmla="*/ 1291908 w 6188075"/>
              <a:gd name="connsiteY3923" fmla="*/ 223203 h 6857999"/>
              <a:gd name="connsiteX3924" fmla="*/ 1284923 w 6188075"/>
              <a:gd name="connsiteY3924" fmla="*/ 222568 h 6857999"/>
              <a:gd name="connsiteX3925" fmla="*/ 1277938 w 6188075"/>
              <a:gd name="connsiteY3925" fmla="*/ 222250 h 6857999"/>
              <a:gd name="connsiteX3926" fmla="*/ 1270635 w 6188075"/>
              <a:gd name="connsiteY3926" fmla="*/ 222250 h 6857999"/>
              <a:gd name="connsiteX3927" fmla="*/ 1257300 w 6188075"/>
              <a:gd name="connsiteY3927" fmla="*/ 222250 h 6857999"/>
              <a:gd name="connsiteX3928" fmla="*/ 1243648 w 6188075"/>
              <a:gd name="connsiteY3928" fmla="*/ 223203 h 6857999"/>
              <a:gd name="connsiteX3929" fmla="*/ 1230630 w 6188075"/>
              <a:gd name="connsiteY3929" fmla="*/ 224155 h 6857999"/>
              <a:gd name="connsiteX3930" fmla="*/ 1225233 w 6188075"/>
              <a:gd name="connsiteY3930" fmla="*/ 228283 h 6857999"/>
              <a:gd name="connsiteX3931" fmla="*/ 1220153 w 6188075"/>
              <a:gd name="connsiteY3931" fmla="*/ 231775 h 6857999"/>
              <a:gd name="connsiteX3932" fmla="*/ 1215390 w 6188075"/>
              <a:gd name="connsiteY3932" fmla="*/ 234315 h 6857999"/>
              <a:gd name="connsiteX3933" fmla="*/ 1210945 w 6188075"/>
              <a:gd name="connsiteY3933" fmla="*/ 235903 h 6857999"/>
              <a:gd name="connsiteX3934" fmla="*/ 1207135 w 6188075"/>
              <a:gd name="connsiteY3934" fmla="*/ 236855 h 6857999"/>
              <a:gd name="connsiteX3935" fmla="*/ 1203643 w 6188075"/>
              <a:gd name="connsiteY3935" fmla="*/ 236855 h 6857999"/>
              <a:gd name="connsiteX3936" fmla="*/ 1201738 w 6188075"/>
              <a:gd name="connsiteY3936" fmla="*/ 236855 h 6857999"/>
              <a:gd name="connsiteX3937" fmla="*/ 1200468 w 6188075"/>
              <a:gd name="connsiteY3937" fmla="*/ 236220 h 6857999"/>
              <a:gd name="connsiteX3938" fmla="*/ 1198880 w 6188075"/>
              <a:gd name="connsiteY3938" fmla="*/ 235585 h 6857999"/>
              <a:gd name="connsiteX3939" fmla="*/ 1197611 w 6188075"/>
              <a:gd name="connsiteY3939" fmla="*/ 234950 h 6857999"/>
              <a:gd name="connsiteX3940" fmla="*/ 1195071 w 6188075"/>
              <a:gd name="connsiteY3940" fmla="*/ 233045 h 6857999"/>
              <a:gd name="connsiteX3941" fmla="*/ 1192531 w 6188075"/>
              <a:gd name="connsiteY3941" fmla="*/ 230505 h 6857999"/>
              <a:gd name="connsiteX3942" fmla="*/ 1190943 w 6188075"/>
              <a:gd name="connsiteY3942" fmla="*/ 227330 h 6857999"/>
              <a:gd name="connsiteX3943" fmla="*/ 1189355 w 6188075"/>
              <a:gd name="connsiteY3943" fmla="*/ 223520 h 6857999"/>
              <a:gd name="connsiteX3944" fmla="*/ 1188403 w 6188075"/>
              <a:gd name="connsiteY3944" fmla="*/ 219075 h 6857999"/>
              <a:gd name="connsiteX3945" fmla="*/ 1187768 w 6188075"/>
              <a:gd name="connsiteY3945" fmla="*/ 214313 h 6857999"/>
              <a:gd name="connsiteX3946" fmla="*/ 1187450 w 6188075"/>
              <a:gd name="connsiteY3946" fmla="*/ 209233 h 6857999"/>
              <a:gd name="connsiteX3947" fmla="*/ 1187450 w 6188075"/>
              <a:gd name="connsiteY3947" fmla="*/ 203518 h 6857999"/>
              <a:gd name="connsiteX3948" fmla="*/ 1187768 w 6188075"/>
              <a:gd name="connsiteY3948" fmla="*/ 193040 h 6857999"/>
              <a:gd name="connsiteX3949" fmla="*/ 1188720 w 6188075"/>
              <a:gd name="connsiteY3949" fmla="*/ 182245 h 6857999"/>
              <a:gd name="connsiteX3950" fmla="*/ 1189673 w 6188075"/>
              <a:gd name="connsiteY3950" fmla="*/ 171133 h 6857999"/>
              <a:gd name="connsiteX3951" fmla="*/ 1191260 w 6188075"/>
              <a:gd name="connsiteY3951" fmla="*/ 160020 h 6857999"/>
              <a:gd name="connsiteX3952" fmla="*/ 1192213 w 6188075"/>
              <a:gd name="connsiteY3952" fmla="*/ 154940 h 6857999"/>
              <a:gd name="connsiteX3953" fmla="*/ 1193800 w 6188075"/>
              <a:gd name="connsiteY3953" fmla="*/ 149860 h 6857999"/>
              <a:gd name="connsiteX3954" fmla="*/ 1195388 w 6188075"/>
              <a:gd name="connsiteY3954" fmla="*/ 145098 h 6857999"/>
              <a:gd name="connsiteX3955" fmla="*/ 1196975 w 6188075"/>
              <a:gd name="connsiteY3955" fmla="*/ 140335 h 6857999"/>
              <a:gd name="connsiteX3956" fmla="*/ 1199198 w 6188075"/>
              <a:gd name="connsiteY3956" fmla="*/ 135890 h 6857999"/>
              <a:gd name="connsiteX3957" fmla="*/ 1201420 w 6188075"/>
              <a:gd name="connsiteY3957" fmla="*/ 132080 h 6857999"/>
              <a:gd name="connsiteX3958" fmla="*/ 1203960 w 6188075"/>
              <a:gd name="connsiteY3958" fmla="*/ 128588 h 6857999"/>
              <a:gd name="connsiteX3959" fmla="*/ 1206818 w 6188075"/>
              <a:gd name="connsiteY3959" fmla="*/ 125730 h 6857999"/>
              <a:gd name="connsiteX3960" fmla="*/ 1211580 w 6188075"/>
              <a:gd name="connsiteY3960" fmla="*/ 121285 h 6857999"/>
              <a:gd name="connsiteX3961" fmla="*/ 1215073 w 6188075"/>
              <a:gd name="connsiteY3961" fmla="*/ 117475 h 6857999"/>
              <a:gd name="connsiteX3962" fmla="*/ 1218248 w 6188075"/>
              <a:gd name="connsiteY3962" fmla="*/ 113983 h 6857999"/>
              <a:gd name="connsiteX3963" fmla="*/ 1220788 w 6188075"/>
              <a:gd name="connsiteY3963" fmla="*/ 111125 h 6857999"/>
              <a:gd name="connsiteX3964" fmla="*/ 1222058 w 6188075"/>
              <a:gd name="connsiteY3964" fmla="*/ 108585 h 6857999"/>
              <a:gd name="connsiteX3965" fmla="*/ 1223010 w 6188075"/>
              <a:gd name="connsiteY3965" fmla="*/ 106680 h 6857999"/>
              <a:gd name="connsiteX3966" fmla="*/ 1223010 w 6188075"/>
              <a:gd name="connsiteY3966" fmla="*/ 104775 h 6857999"/>
              <a:gd name="connsiteX3967" fmla="*/ 1222375 w 6188075"/>
              <a:gd name="connsiteY3967" fmla="*/ 103188 h 6857999"/>
              <a:gd name="connsiteX3968" fmla="*/ 1221423 w 6188075"/>
              <a:gd name="connsiteY3968" fmla="*/ 101600 h 6857999"/>
              <a:gd name="connsiteX3969" fmla="*/ 1219518 w 6188075"/>
              <a:gd name="connsiteY3969" fmla="*/ 100648 h 6857999"/>
              <a:gd name="connsiteX3970" fmla="*/ 1216978 w 6188075"/>
              <a:gd name="connsiteY3970" fmla="*/ 99378 h 6857999"/>
              <a:gd name="connsiteX3971" fmla="*/ 1214438 w 6188075"/>
              <a:gd name="connsiteY3971" fmla="*/ 98425 h 6857999"/>
              <a:gd name="connsiteX3972" fmla="*/ 1207453 w 6188075"/>
              <a:gd name="connsiteY3972" fmla="*/ 95885 h 6857999"/>
              <a:gd name="connsiteX3973" fmla="*/ 1199515 w 6188075"/>
              <a:gd name="connsiteY3973" fmla="*/ 93345 h 6857999"/>
              <a:gd name="connsiteX3974" fmla="*/ 1192848 w 6188075"/>
              <a:gd name="connsiteY3974" fmla="*/ 91123 h 6857999"/>
              <a:gd name="connsiteX3975" fmla="*/ 1187450 w 6188075"/>
              <a:gd name="connsiteY3975" fmla="*/ 88265 h 6857999"/>
              <a:gd name="connsiteX3976" fmla="*/ 1183005 w 6188075"/>
              <a:gd name="connsiteY3976" fmla="*/ 85725 h 6857999"/>
              <a:gd name="connsiteX3977" fmla="*/ 1179195 w 6188075"/>
              <a:gd name="connsiteY3977" fmla="*/ 82868 h 6857999"/>
              <a:gd name="connsiteX3978" fmla="*/ 1176338 w 6188075"/>
              <a:gd name="connsiteY3978" fmla="*/ 80010 h 6857999"/>
              <a:gd name="connsiteX3979" fmla="*/ 1174115 w 6188075"/>
              <a:gd name="connsiteY3979" fmla="*/ 76835 h 6857999"/>
              <a:gd name="connsiteX3980" fmla="*/ 1172528 w 6188075"/>
              <a:gd name="connsiteY3980" fmla="*/ 73343 h 6857999"/>
              <a:gd name="connsiteX3981" fmla="*/ 1171893 w 6188075"/>
              <a:gd name="connsiteY3981" fmla="*/ 69850 h 6857999"/>
              <a:gd name="connsiteX3982" fmla="*/ 1171893 w 6188075"/>
              <a:gd name="connsiteY3982" fmla="*/ 66358 h 6857999"/>
              <a:gd name="connsiteX3983" fmla="*/ 1172210 w 6188075"/>
              <a:gd name="connsiteY3983" fmla="*/ 62230 h 6857999"/>
              <a:gd name="connsiteX3984" fmla="*/ 1173480 w 6188075"/>
              <a:gd name="connsiteY3984" fmla="*/ 58420 h 6857999"/>
              <a:gd name="connsiteX3985" fmla="*/ 1175703 w 6188075"/>
              <a:gd name="connsiteY3985" fmla="*/ 54293 h 6857999"/>
              <a:gd name="connsiteX3986" fmla="*/ 1178243 w 6188075"/>
              <a:gd name="connsiteY3986" fmla="*/ 50483 h 6857999"/>
              <a:gd name="connsiteX3987" fmla="*/ 1181418 w 6188075"/>
              <a:gd name="connsiteY3987" fmla="*/ 46038 h 6857999"/>
              <a:gd name="connsiteX3988" fmla="*/ 1185228 w 6188075"/>
              <a:gd name="connsiteY3988" fmla="*/ 41910 h 6857999"/>
              <a:gd name="connsiteX3989" fmla="*/ 1189355 w 6188075"/>
              <a:gd name="connsiteY3989" fmla="*/ 37148 h 6857999"/>
              <a:gd name="connsiteX3990" fmla="*/ 1194118 w 6188075"/>
              <a:gd name="connsiteY3990" fmla="*/ 33655 h 6857999"/>
              <a:gd name="connsiteX3991" fmla="*/ 1198563 w 6188075"/>
              <a:gd name="connsiteY3991" fmla="*/ 29845 h 6857999"/>
              <a:gd name="connsiteX3992" fmla="*/ 1203008 w 6188075"/>
              <a:gd name="connsiteY3992" fmla="*/ 26353 h 6857999"/>
              <a:gd name="connsiteX3993" fmla="*/ 1207770 w 6188075"/>
              <a:gd name="connsiteY3993" fmla="*/ 23495 h 6857999"/>
              <a:gd name="connsiteX3994" fmla="*/ 1209993 w 6188075"/>
              <a:gd name="connsiteY3994" fmla="*/ 21908 h 6857999"/>
              <a:gd name="connsiteX3995" fmla="*/ 1212533 w 6188075"/>
              <a:gd name="connsiteY3995" fmla="*/ 20955 h 6857999"/>
              <a:gd name="connsiteX3996" fmla="*/ 1215073 w 6188075"/>
              <a:gd name="connsiteY3996" fmla="*/ 20320 h 6857999"/>
              <a:gd name="connsiteX3997" fmla="*/ 1217613 w 6188075"/>
              <a:gd name="connsiteY3997" fmla="*/ 19685 h 6857999"/>
              <a:gd name="connsiteX3998" fmla="*/ 1220788 w 6188075"/>
              <a:gd name="connsiteY3998" fmla="*/ 19685 h 6857999"/>
              <a:gd name="connsiteX3999" fmla="*/ 1223963 w 6188075"/>
              <a:gd name="connsiteY3999" fmla="*/ 20003 h 6857999"/>
              <a:gd name="connsiteX4000" fmla="*/ 1227138 w 6188075"/>
              <a:gd name="connsiteY4000" fmla="*/ 20638 h 6857999"/>
              <a:gd name="connsiteX4001" fmla="*/ 1230313 w 6188075"/>
              <a:gd name="connsiteY4001" fmla="*/ 21590 h 6857999"/>
              <a:gd name="connsiteX4002" fmla="*/ 1254443 w 6188075"/>
              <a:gd name="connsiteY4002" fmla="*/ 19050 h 6857999"/>
              <a:gd name="connsiteX4003" fmla="*/ 1278890 w 6188075"/>
              <a:gd name="connsiteY4003" fmla="*/ 16510 h 6857999"/>
              <a:gd name="connsiteX4004" fmla="*/ 1303020 w 6188075"/>
              <a:gd name="connsiteY4004" fmla="*/ 14288 h 6857999"/>
              <a:gd name="connsiteX4005" fmla="*/ 1327150 w 6188075"/>
              <a:gd name="connsiteY4005" fmla="*/ 11748 h 6857999"/>
              <a:gd name="connsiteX4006" fmla="*/ 1351280 w 6188075"/>
              <a:gd name="connsiteY4006" fmla="*/ 10160 h 6857999"/>
              <a:gd name="connsiteX4007" fmla="*/ 1375411 w 6188075"/>
              <a:gd name="connsiteY4007" fmla="*/ 8255 h 6857999"/>
              <a:gd name="connsiteX4008" fmla="*/ 1423988 w 6188075"/>
              <a:gd name="connsiteY4008" fmla="*/ 5715 h 6857999"/>
              <a:gd name="connsiteX4009" fmla="*/ 1472248 w 6188075"/>
              <a:gd name="connsiteY4009" fmla="*/ 3493 h 6857999"/>
              <a:gd name="connsiteX4010" fmla="*/ 1520825 w 6188075"/>
              <a:gd name="connsiteY4010" fmla="*/ 1905 h 6857999"/>
              <a:gd name="connsiteX4011" fmla="*/ 1569403 w 6188075"/>
              <a:gd name="connsiteY4011" fmla="*/ 953 h 6857999"/>
              <a:gd name="connsiteX4012" fmla="*/ 1617980 w 6188075"/>
              <a:gd name="connsiteY4012" fmla="*/ 31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Lst>
            <a:rect l="l" t="t" r="r" b="b"/>
            <a:pathLst>
              <a:path w="6188075" h="6857999">
                <a:moveTo>
                  <a:pt x="1666558" y="0"/>
                </a:moveTo>
                <a:lnTo>
                  <a:pt x="1714818" y="318"/>
                </a:lnTo>
                <a:lnTo>
                  <a:pt x="1763078" y="635"/>
                </a:lnTo>
                <a:lnTo>
                  <a:pt x="1811655" y="1270"/>
                </a:lnTo>
                <a:lnTo>
                  <a:pt x="2005648" y="4445"/>
                </a:lnTo>
                <a:lnTo>
                  <a:pt x="2060893" y="5715"/>
                </a:lnTo>
                <a:lnTo>
                  <a:pt x="2115503" y="7303"/>
                </a:lnTo>
                <a:lnTo>
                  <a:pt x="2170430" y="9525"/>
                </a:lnTo>
                <a:lnTo>
                  <a:pt x="2225358" y="12065"/>
                </a:lnTo>
                <a:lnTo>
                  <a:pt x="2334895" y="17780"/>
                </a:lnTo>
                <a:lnTo>
                  <a:pt x="2389506" y="20320"/>
                </a:lnTo>
                <a:lnTo>
                  <a:pt x="2444433" y="22860"/>
                </a:lnTo>
                <a:lnTo>
                  <a:pt x="2988310" y="33655"/>
                </a:lnTo>
                <a:lnTo>
                  <a:pt x="3007360" y="31433"/>
                </a:lnTo>
                <a:lnTo>
                  <a:pt x="3026410" y="29210"/>
                </a:lnTo>
                <a:lnTo>
                  <a:pt x="3045778" y="27623"/>
                </a:lnTo>
                <a:lnTo>
                  <a:pt x="3065145" y="26035"/>
                </a:lnTo>
                <a:lnTo>
                  <a:pt x="3084513" y="24765"/>
                </a:lnTo>
                <a:lnTo>
                  <a:pt x="3103563" y="23813"/>
                </a:lnTo>
                <a:lnTo>
                  <a:pt x="3122930" y="23178"/>
                </a:lnTo>
                <a:lnTo>
                  <a:pt x="3142298" y="22543"/>
                </a:lnTo>
                <a:lnTo>
                  <a:pt x="3180715" y="22225"/>
                </a:lnTo>
                <a:lnTo>
                  <a:pt x="3219768" y="22225"/>
                </a:lnTo>
                <a:lnTo>
                  <a:pt x="3258185" y="22860"/>
                </a:lnTo>
                <a:lnTo>
                  <a:pt x="3296920" y="23813"/>
                </a:lnTo>
                <a:lnTo>
                  <a:pt x="3339148" y="21908"/>
                </a:lnTo>
                <a:lnTo>
                  <a:pt x="3381693" y="20955"/>
                </a:lnTo>
                <a:lnTo>
                  <a:pt x="3424238" y="20320"/>
                </a:lnTo>
                <a:lnTo>
                  <a:pt x="3466148" y="20320"/>
                </a:lnTo>
                <a:lnTo>
                  <a:pt x="3508693" y="20955"/>
                </a:lnTo>
                <a:lnTo>
                  <a:pt x="3550603" y="21908"/>
                </a:lnTo>
                <a:lnTo>
                  <a:pt x="3593148" y="23495"/>
                </a:lnTo>
                <a:lnTo>
                  <a:pt x="3635375" y="25400"/>
                </a:lnTo>
                <a:lnTo>
                  <a:pt x="3677285" y="27623"/>
                </a:lnTo>
                <a:lnTo>
                  <a:pt x="3719830" y="30163"/>
                </a:lnTo>
                <a:lnTo>
                  <a:pt x="3761740" y="33020"/>
                </a:lnTo>
                <a:lnTo>
                  <a:pt x="3803968" y="35878"/>
                </a:lnTo>
                <a:lnTo>
                  <a:pt x="3888423" y="42863"/>
                </a:lnTo>
                <a:lnTo>
                  <a:pt x="3972878" y="49848"/>
                </a:lnTo>
                <a:lnTo>
                  <a:pt x="3994468" y="51435"/>
                </a:lnTo>
                <a:lnTo>
                  <a:pt x="4016693" y="52070"/>
                </a:lnTo>
                <a:lnTo>
                  <a:pt x="4038600" y="52388"/>
                </a:lnTo>
                <a:lnTo>
                  <a:pt x="4060825" y="52388"/>
                </a:lnTo>
                <a:lnTo>
                  <a:pt x="4082733" y="52070"/>
                </a:lnTo>
                <a:lnTo>
                  <a:pt x="4104640" y="51753"/>
                </a:lnTo>
                <a:lnTo>
                  <a:pt x="4148455" y="50483"/>
                </a:lnTo>
                <a:lnTo>
                  <a:pt x="4170680" y="50165"/>
                </a:lnTo>
                <a:lnTo>
                  <a:pt x="4192588" y="50165"/>
                </a:lnTo>
                <a:lnTo>
                  <a:pt x="4214495" y="50483"/>
                </a:lnTo>
                <a:lnTo>
                  <a:pt x="4236720" y="51118"/>
                </a:lnTo>
                <a:lnTo>
                  <a:pt x="4258310" y="52705"/>
                </a:lnTo>
                <a:lnTo>
                  <a:pt x="4269423" y="53658"/>
                </a:lnTo>
                <a:lnTo>
                  <a:pt x="4280218" y="54610"/>
                </a:lnTo>
                <a:lnTo>
                  <a:pt x="4291330" y="56198"/>
                </a:lnTo>
                <a:lnTo>
                  <a:pt x="4302125" y="57785"/>
                </a:lnTo>
                <a:lnTo>
                  <a:pt x="4312920" y="59373"/>
                </a:lnTo>
                <a:lnTo>
                  <a:pt x="4324033" y="61595"/>
                </a:lnTo>
                <a:lnTo>
                  <a:pt x="4381818" y="61913"/>
                </a:lnTo>
                <a:lnTo>
                  <a:pt x="4410710" y="62230"/>
                </a:lnTo>
                <a:lnTo>
                  <a:pt x="4439603" y="63183"/>
                </a:lnTo>
                <a:lnTo>
                  <a:pt x="4453890" y="64135"/>
                </a:lnTo>
                <a:lnTo>
                  <a:pt x="4468178" y="65405"/>
                </a:lnTo>
                <a:lnTo>
                  <a:pt x="4482783" y="66675"/>
                </a:lnTo>
                <a:lnTo>
                  <a:pt x="4497388" y="68263"/>
                </a:lnTo>
                <a:lnTo>
                  <a:pt x="4511358" y="70485"/>
                </a:lnTo>
                <a:lnTo>
                  <a:pt x="4525963" y="72708"/>
                </a:lnTo>
                <a:lnTo>
                  <a:pt x="4539933" y="75565"/>
                </a:lnTo>
                <a:lnTo>
                  <a:pt x="4554220" y="78740"/>
                </a:lnTo>
                <a:lnTo>
                  <a:pt x="4557713" y="78105"/>
                </a:lnTo>
                <a:lnTo>
                  <a:pt x="4560888" y="77470"/>
                </a:lnTo>
                <a:lnTo>
                  <a:pt x="4564063" y="77470"/>
                </a:lnTo>
                <a:lnTo>
                  <a:pt x="4567238" y="77470"/>
                </a:lnTo>
                <a:lnTo>
                  <a:pt x="4570413" y="77788"/>
                </a:lnTo>
                <a:lnTo>
                  <a:pt x="4573588" y="78105"/>
                </a:lnTo>
                <a:lnTo>
                  <a:pt x="4580255" y="79375"/>
                </a:lnTo>
                <a:lnTo>
                  <a:pt x="4586288" y="81280"/>
                </a:lnTo>
                <a:lnTo>
                  <a:pt x="4592638" y="83503"/>
                </a:lnTo>
                <a:lnTo>
                  <a:pt x="4605020" y="88265"/>
                </a:lnTo>
                <a:lnTo>
                  <a:pt x="4611370" y="90488"/>
                </a:lnTo>
                <a:lnTo>
                  <a:pt x="4617403" y="93028"/>
                </a:lnTo>
                <a:lnTo>
                  <a:pt x="4623753" y="94615"/>
                </a:lnTo>
                <a:lnTo>
                  <a:pt x="4630103" y="95568"/>
                </a:lnTo>
                <a:lnTo>
                  <a:pt x="4633278" y="95885"/>
                </a:lnTo>
                <a:lnTo>
                  <a:pt x="4636453" y="96203"/>
                </a:lnTo>
                <a:lnTo>
                  <a:pt x="4639945" y="95885"/>
                </a:lnTo>
                <a:lnTo>
                  <a:pt x="4643120" y="95568"/>
                </a:lnTo>
                <a:lnTo>
                  <a:pt x="4646295" y="94933"/>
                </a:lnTo>
                <a:lnTo>
                  <a:pt x="4649788" y="94298"/>
                </a:lnTo>
                <a:lnTo>
                  <a:pt x="4652963" y="93028"/>
                </a:lnTo>
                <a:lnTo>
                  <a:pt x="4656773" y="91440"/>
                </a:lnTo>
                <a:lnTo>
                  <a:pt x="4720908" y="100330"/>
                </a:lnTo>
                <a:lnTo>
                  <a:pt x="4785678" y="109220"/>
                </a:lnTo>
                <a:lnTo>
                  <a:pt x="5003165" y="150813"/>
                </a:lnTo>
                <a:lnTo>
                  <a:pt x="5039678" y="153035"/>
                </a:lnTo>
                <a:lnTo>
                  <a:pt x="5057775" y="154305"/>
                </a:lnTo>
                <a:lnTo>
                  <a:pt x="5076190" y="155893"/>
                </a:lnTo>
                <a:lnTo>
                  <a:pt x="5093970" y="157798"/>
                </a:lnTo>
                <a:lnTo>
                  <a:pt x="5112385" y="160020"/>
                </a:lnTo>
                <a:lnTo>
                  <a:pt x="5130483" y="162560"/>
                </a:lnTo>
                <a:lnTo>
                  <a:pt x="5147945" y="165418"/>
                </a:lnTo>
                <a:lnTo>
                  <a:pt x="5166043" y="169228"/>
                </a:lnTo>
                <a:lnTo>
                  <a:pt x="5184140" y="172720"/>
                </a:lnTo>
                <a:lnTo>
                  <a:pt x="5201603" y="176848"/>
                </a:lnTo>
                <a:lnTo>
                  <a:pt x="5219383" y="181610"/>
                </a:lnTo>
                <a:lnTo>
                  <a:pt x="5236845" y="186690"/>
                </a:lnTo>
                <a:lnTo>
                  <a:pt x="5254308" y="192405"/>
                </a:lnTo>
                <a:lnTo>
                  <a:pt x="5271770" y="198755"/>
                </a:lnTo>
                <a:lnTo>
                  <a:pt x="5288915" y="205740"/>
                </a:lnTo>
                <a:lnTo>
                  <a:pt x="5300663" y="210820"/>
                </a:lnTo>
                <a:lnTo>
                  <a:pt x="5305743" y="213043"/>
                </a:lnTo>
                <a:lnTo>
                  <a:pt x="5310188" y="215265"/>
                </a:lnTo>
                <a:lnTo>
                  <a:pt x="5313680" y="217488"/>
                </a:lnTo>
                <a:lnTo>
                  <a:pt x="5316855" y="219710"/>
                </a:lnTo>
                <a:lnTo>
                  <a:pt x="5319078" y="222568"/>
                </a:lnTo>
                <a:lnTo>
                  <a:pt x="5320665" y="225108"/>
                </a:lnTo>
                <a:lnTo>
                  <a:pt x="5320983" y="226695"/>
                </a:lnTo>
                <a:lnTo>
                  <a:pt x="5321300" y="227965"/>
                </a:lnTo>
                <a:lnTo>
                  <a:pt x="5321300" y="229553"/>
                </a:lnTo>
                <a:lnTo>
                  <a:pt x="5321300" y="231458"/>
                </a:lnTo>
                <a:lnTo>
                  <a:pt x="5320665" y="234950"/>
                </a:lnTo>
                <a:lnTo>
                  <a:pt x="5319078" y="239078"/>
                </a:lnTo>
                <a:lnTo>
                  <a:pt x="5316855" y="243840"/>
                </a:lnTo>
                <a:lnTo>
                  <a:pt x="5313363" y="249238"/>
                </a:lnTo>
                <a:lnTo>
                  <a:pt x="5308918" y="255270"/>
                </a:lnTo>
                <a:lnTo>
                  <a:pt x="5304155" y="261938"/>
                </a:lnTo>
                <a:lnTo>
                  <a:pt x="5297805" y="269558"/>
                </a:lnTo>
                <a:lnTo>
                  <a:pt x="5291455" y="276860"/>
                </a:lnTo>
                <a:lnTo>
                  <a:pt x="5285105" y="283210"/>
                </a:lnTo>
                <a:lnTo>
                  <a:pt x="5278120" y="289243"/>
                </a:lnTo>
                <a:lnTo>
                  <a:pt x="5271453" y="294640"/>
                </a:lnTo>
                <a:lnTo>
                  <a:pt x="5264468" y="300038"/>
                </a:lnTo>
                <a:lnTo>
                  <a:pt x="5257483" y="304483"/>
                </a:lnTo>
                <a:lnTo>
                  <a:pt x="5250180" y="308610"/>
                </a:lnTo>
                <a:lnTo>
                  <a:pt x="5242878" y="312103"/>
                </a:lnTo>
                <a:lnTo>
                  <a:pt x="5235893" y="315278"/>
                </a:lnTo>
                <a:lnTo>
                  <a:pt x="5227955" y="318453"/>
                </a:lnTo>
                <a:lnTo>
                  <a:pt x="5220653" y="320993"/>
                </a:lnTo>
                <a:lnTo>
                  <a:pt x="5213033" y="323215"/>
                </a:lnTo>
                <a:lnTo>
                  <a:pt x="5205413" y="325438"/>
                </a:lnTo>
                <a:lnTo>
                  <a:pt x="5197475" y="327025"/>
                </a:lnTo>
                <a:lnTo>
                  <a:pt x="5189538" y="328613"/>
                </a:lnTo>
                <a:lnTo>
                  <a:pt x="5181918" y="329883"/>
                </a:lnTo>
                <a:lnTo>
                  <a:pt x="5173663" y="331153"/>
                </a:lnTo>
                <a:lnTo>
                  <a:pt x="5157788" y="332740"/>
                </a:lnTo>
                <a:lnTo>
                  <a:pt x="5141278" y="334010"/>
                </a:lnTo>
                <a:lnTo>
                  <a:pt x="5125085" y="334963"/>
                </a:lnTo>
                <a:lnTo>
                  <a:pt x="5092383" y="336550"/>
                </a:lnTo>
                <a:lnTo>
                  <a:pt x="5076190" y="337820"/>
                </a:lnTo>
                <a:lnTo>
                  <a:pt x="5059998" y="339725"/>
                </a:lnTo>
                <a:lnTo>
                  <a:pt x="5057458" y="340678"/>
                </a:lnTo>
                <a:lnTo>
                  <a:pt x="5054600" y="341313"/>
                </a:lnTo>
                <a:lnTo>
                  <a:pt x="5051743" y="341630"/>
                </a:lnTo>
                <a:lnTo>
                  <a:pt x="5048568" y="341630"/>
                </a:lnTo>
                <a:lnTo>
                  <a:pt x="5034915" y="347980"/>
                </a:lnTo>
                <a:lnTo>
                  <a:pt x="5021580" y="354965"/>
                </a:lnTo>
                <a:lnTo>
                  <a:pt x="5007928" y="361633"/>
                </a:lnTo>
                <a:lnTo>
                  <a:pt x="5001260" y="364490"/>
                </a:lnTo>
                <a:lnTo>
                  <a:pt x="4994275" y="367665"/>
                </a:lnTo>
                <a:lnTo>
                  <a:pt x="4987290" y="370205"/>
                </a:lnTo>
                <a:lnTo>
                  <a:pt x="4980305" y="372745"/>
                </a:lnTo>
                <a:lnTo>
                  <a:pt x="4973320" y="374968"/>
                </a:lnTo>
                <a:lnTo>
                  <a:pt x="4965700" y="376873"/>
                </a:lnTo>
                <a:lnTo>
                  <a:pt x="4958398" y="378143"/>
                </a:lnTo>
                <a:lnTo>
                  <a:pt x="4951095" y="379095"/>
                </a:lnTo>
                <a:lnTo>
                  <a:pt x="4943475" y="379413"/>
                </a:lnTo>
                <a:lnTo>
                  <a:pt x="4935220" y="379095"/>
                </a:lnTo>
                <a:lnTo>
                  <a:pt x="4943475" y="398463"/>
                </a:lnTo>
                <a:lnTo>
                  <a:pt x="4975860" y="400050"/>
                </a:lnTo>
                <a:lnTo>
                  <a:pt x="5008563" y="402273"/>
                </a:lnTo>
                <a:lnTo>
                  <a:pt x="5040948" y="404813"/>
                </a:lnTo>
                <a:lnTo>
                  <a:pt x="5073333" y="407670"/>
                </a:lnTo>
                <a:lnTo>
                  <a:pt x="5106035" y="410528"/>
                </a:lnTo>
                <a:lnTo>
                  <a:pt x="5138103" y="413703"/>
                </a:lnTo>
                <a:lnTo>
                  <a:pt x="5170488" y="417513"/>
                </a:lnTo>
                <a:lnTo>
                  <a:pt x="5202873" y="421005"/>
                </a:lnTo>
                <a:lnTo>
                  <a:pt x="5235258" y="425133"/>
                </a:lnTo>
                <a:lnTo>
                  <a:pt x="5267325" y="429895"/>
                </a:lnTo>
                <a:lnTo>
                  <a:pt x="5299710" y="434340"/>
                </a:lnTo>
                <a:lnTo>
                  <a:pt x="5331778" y="438785"/>
                </a:lnTo>
                <a:lnTo>
                  <a:pt x="5396230" y="448628"/>
                </a:lnTo>
                <a:lnTo>
                  <a:pt x="5460047" y="459423"/>
                </a:lnTo>
                <a:lnTo>
                  <a:pt x="5524500" y="470535"/>
                </a:lnTo>
                <a:lnTo>
                  <a:pt x="5588317" y="482283"/>
                </a:lnTo>
                <a:lnTo>
                  <a:pt x="5652453" y="493713"/>
                </a:lnTo>
                <a:lnTo>
                  <a:pt x="5716270" y="505778"/>
                </a:lnTo>
                <a:lnTo>
                  <a:pt x="5844223" y="529590"/>
                </a:lnTo>
                <a:lnTo>
                  <a:pt x="5908040" y="541655"/>
                </a:lnTo>
                <a:lnTo>
                  <a:pt x="5972175" y="552768"/>
                </a:lnTo>
                <a:lnTo>
                  <a:pt x="5979160" y="551815"/>
                </a:lnTo>
                <a:lnTo>
                  <a:pt x="5985827" y="550863"/>
                </a:lnTo>
                <a:lnTo>
                  <a:pt x="5992813" y="550545"/>
                </a:lnTo>
                <a:lnTo>
                  <a:pt x="5999480" y="550545"/>
                </a:lnTo>
                <a:lnTo>
                  <a:pt x="6006147" y="550863"/>
                </a:lnTo>
                <a:lnTo>
                  <a:pt x="6012497" y="551180"/>
                </a:lnTo>
                <a:lnTo>
                  <a:pt x="6019165" y="552133"/>
                </a:lnTo>
                <a:lnTo>
                  <a:pt x="6025515" y="553403"/>
                </a:lnTo>
                <a:lnTo>
                  <a:pt x="6031865" y="554673"/>
                </a:lnTo>
                <a:lnTo>
                  <a:pt x="6037897" y="556260"/>
                </a:lnTo>
                <a:lnTo>
                  <a:pt x="6050597" y="560388"/>
                </a:lnTo>
                <a:lnTo>
                  <a:pt x="6062663" y="564833"/>
                </a:lnTo>
                <a:lnTo>
                  <a:pt x="6075045" y="569595"/>
                </a:lnTo>
                <a:lnTo>
                  <a:pt x="6099493" y="579755"/>
                </a:lnTo>
                <a:lnTo>
                  <a:pt x="6111557" y="585153"/>
                </a:lnTo>
                <a:lnTo>
                  <a:pt x="6123940" y="589598"/>
                </a:lnTo>
                <a:lnTo>
                  <a:pt x="6136323" y="593725"/>
                </a:lnTo>
                <a:lnTo>
                  <a:pt x="6142355" y="595630"/>
                </a:lnTo>
                <a:lnTo>
                  <a:pt x="6149023" y="597218"/>
                </a:lnTo>
                <a:lnTo>
                  <a:pt x="6155055" y="598488"/>
                </a:lnTo>
                <a:lnTo>
                  <a:pt x="6161405" y="599440"/>
                </a:lnTo>
                <a:lnTo>
                  <a:pt x="6168073" y="600393"/>
                </a:lnTo>
                <a:lnTo>
                  <a:pt x="6174423" y="601028"/>
                </a:lnTo>
                <a:lnTo>
                  <a:pt x="6176010" y="601028"/>
                </a:lnTo>
                <a:lnTo>
                  <a:pt x="6177597" y="601663"/>
                </a:lnTo>
                <a:lnTo>
                  <a:pt x="6178867" y="602615"/>
                </a:lnTo>
                <a:lnTo>
                  <a:pt x="6180455" y="603568"/>
                </a:lnTo>
                <a:lnTo>
                  <a:pt x="6182995" y="606108"/>
                </a:lnTo>
                <a:lnTo>
                  <a:pt x="6184900" y="608965"/>
                </a:lnTo>
                <a:lnTo>
                  <a:pt x="6185853" y="611188"/>
                </a:lnTo>
                <a:lnTo>
                  <a:pt x="6186805" y="614363"/>
                </a:lnTo>
                <a:lnTo>
                  <a:pt x="6187440" y="618490"/>
                </a:lnTo>
                <a:lnTo>
                  <a:pt x="6187757" y="622935"/>
                </a:lnTo>
                <a:lnTo>
                  <a:pt x="6188075" y="634683"/>
                </a:lnTo>
                <a:lnTo>
                  <a:pt x="6187757" y="648970"/>
                </a:lnTo>
                <a:lnTo>
                  <a:pt x="6187123" y="665163"/>
                </a:lnTo>
                <a:lnTo>
                  <a:pt x="6185853" y="682625"/>
                </a:lnTo>
                <a:lnTo>
                  <a:pt x="6183947" y="701358"/>
                </a:lnTo>
                <a:lnTo>
                  <a:pt x="6182043" y="720408"/>
                </a:lnTo>
                <a:lnTo>
                  <a:pt x="6179503" y="739140"/>
                </a:lnTo>
                <a:lnTo>
                  <a:pt x="6176645" y="757555"/>
                </a:lnTo>
                <a:lnTo>
                  <a:pt x="6173470" y="775335"/>
                </a:lnTo>
                <a:lnTo>
                  <a:pt x="6170613" y="790893"/>
                </a:lnTo>
                <a:lnTo>
                  <a:pt x="6167437" y="804863"/>
                </a:lnTo>
                <a:lnTo>
                  <a:pt x="6165850" y="810578"/>
                </a:lnTo>
                <a:lnTo>
                  <a:pt x="6164263" y="815975"/>
                </a:lnTo>
                <a:lnTo>
                  <a:pt x="6162675" y="820738"/>
                </a:lnTo>
                <a:lnTo>
                  <a:pt x="6161087" y="824230"/>
                </a:lnTo>
                <a:lnTo>
                  <a:pt x="6159500" y="827088"/>
                </a:lnTo>
                <a:lnTo>
                  <a:pt x="6158230" y="828993"/>
                </a:lnTo>
                <a:lnTo>
                  <a:pt x="6154737" y="831533"/>
                </a:lnTo>
                <a:lnTo>
                  <a:pt x="6151245" y="833438"/>
                </a:lnTo>
                <a:lnTo>
                  <a:pt x="6147117" y="835660"/>
                </a:lnTo>
                <a:lnTo>
                  <a:pt x="6142990" y="837248"/>
                </a:lnTo>
                <a:lnTo>
                  <a:pt x="6135053" y="840423"/>
                </a:lnTo>
                <a:lnTo>
                  <a:pt x="6126797" y="843915"/>
                </a:lnTo>
                <a:lnTo>
                  <a:pt x="6123305" y="846773"/>
                </a:lnTo>
                <a:lnTo>
                  <a:pt x="6119813" y="849313"/>
                </a:lnTo>
                <a:lnTo>
                  <a:pt x="6117590" y="851853"/>
                </a:lnTo>
                <a:lnTo>
                  <a:pt x="6115367" y="854075"/>
                </a:lnTo>
                <a:lnTo>
                  <a:pt x="6114097" y="856298"/>
                </a:lnTo>
                <a:lnTo>
                  <a:pt x="6112827" y="858520"/>
                </a:lnTo>
                <a:lnTo>
                  <a:pt x="6112193" y="860425"/>
                </a:lnTo>
                <a:lnTo>
                  <a:pt x="6111875" y="862648"/>
                </a:lnTo>
                <a:lnTo>
                  <a:pt x="6112193" y="864553"/>
                </a:lnTo>
                <a:lnTo>
                  <a:pt x="6112510" y="866140"/>
                </a:lnTo>
                <a:lnTo>
                  <a:pt x="6113145" y="868045"/>
                </a:lnTo>
                <a:lnTo>
                  <a:pt x="6114097" y="869633"/>
                </a:lnTo>
                <a:lnTo>
                  <a:pt x="6116637" y="873443"/>
                </a:lnTo>
                <a:lnTo>
                  <a:pt x="6119813" y="876618"/>
                </a:lnTo>
                <a:lnTo>
                  <a:pt x="6127433" y="883285"/>
                </a:lnTo>
                <a:lnTo>
                  <a:pt x="6130925" y="886778"/>
                </a:lnTo>
                <a:lnTo>
                  <a:pt x="6134100" y="890270"/>
                </a:lnTo>
                <a:lnTo>
                  <a:pt x="6135370" y="892175"/>
                </a:lnTo>
                <a:lnTo>
                  <a:pt x="6136640" y="894080"/>
                </a:lnTo>
                <a:lnTo>
                  <a:pt x="6137593" y="895985"/>
                </a:lnTo>
                <a:lnTo>
                  <a:pt x="6138227" y="898525"/>
                </a:lnTo>
                <a:lnTo>
                  <a:pt x="6138545" y="900748"/>
                </a:lnTo>
                <a:lnTo>
                  <a:pt x="6138545" y="902970"/>
                </a:lnTo>
                <a:lnTo>
                  <a:pt x="6138227" y="905510"/>
                </a:lnTo>
                <a:lnTo>
                  <a:pt x="6137593" y="908050"/>
                </a:lnTo>
                <a:lnTo>
                  <a:pt x="6132513" y="905510"/>
                </a:lnTo>
                <a:lnTo>
                  <a:pt x="6127433" y="903923"/>
                </a:lnTo>
                <a:lnTo>
                  <a:pt x="6122987" y="902970"/>
                </a:lnTo>
                <a:lnTo>
                  <a:pt x="6118543" y="902653"/>
                </a:lnTo>
                <a:lnTo>
                  <a:pt x="6114733" y="902970"/>
                </a:lnTo>
                <a:lnTo>
                  <a:pt x="6110923" y="903923"/>
                </a:lnTo>
                <a:lnTo>
                  <a:pt x="6107747" y="905193"/>
                </a:lnTo>
                <a:lnTo>
                  <a:pt x="6104573" y="907098"/>
                </a:lnTo>
                <a:lnTo>
                  <a:pt x="6101397" y="909320"/>
                </a:lnTo>
                <a:lnTo>
                  <a:pt x="6098540" y="911860"/>
                </a:lnTo>
                <a:lnTo>
                  <a:pt x="6095683" y="914718"/>
                </a:lnTo>
                <a:lnTo>
                  <a:pt x="6093143" y="917893"/>
                </a:lnTo>
                <a:lnTo>
                  <a:pt x="6088380" y="924878"/>
                </a:lnTo>
                <a:lnTo>
                  <a:pt x="6083617" y="932180"/>
                </a:lnTo>
                <a:lnTo>
                  <a:pt x="6078855" y="939800"/>
                </a:lnTo>
                <a:lnTo>
                  <a:pt x="6074093" y="946785"/>
                </a:lnTo>
                <a:lnTo>
                  <a:pt x="6071553" y="950278"/>
                </a:lnTo>
                <a:lnTo>
                  <a:pt x="6068377" y="953453"/>
                </a:lnTo>
                <a:lnTo>
                  <a:pt x="6065520" y="956310"/>
                </a:lnTo>
                <a:lnTo>
                  <a:pt x="6062663" y="958850"/>
                </a:lnTo>
                <a:lnTo>
                  <a:pt x="6059170" y="960755"/>
                </a:lnTo>
                <a:lnTo>
                  <a:pt x="6055677" y="962660"/>
                </a:lnTo>
                <a:lnTo>
                  <a:pt x="6052185" y="963930"/>
                </a:lnTo>
                <a:lnTo>
                  <a:pt x="6048057" y="964565"/>
                </a:lnTo>
                <a:lnTo>
                  <a:pt x="6043613" y="964883"/>
                </a:lnTo>
                <a:lnTo>
                  <a:pt x="6038850" y="964565"/>
                </a:lnTo>
                <a:lnTo>
                  <a:pt x="6033770" y="963613"/>
                </a:lnTo>
                <a:lnTo>
                  <a:pt x="6028690" y="961708"/>
                </a:lnTo>
                <a:lnTo>
                  <a:pt x="6008687" y="965835"/>
                </a:lnTo>
                <a:lnTo>
                  <a:pt x="5989003" y="969010"/>
                </a:lnTo>
                <a:lnTo>
                  <a:pt x="5969635" y="972185"/>
                </a:lnTo>
                <a:lnTo>
                  <a:pt x="5949633" y="974725"/>
                </a:lnTo>
                <a:lnTo>
                  <a:pt x="5929947" y="976630"/>
                </a:lnTo>
                <a:lnTo>
                  <a:pt x="5920105" y="977265"/>
                </a:lnTo>
                <a:lnTo>
                  <a:pt x="5909945" y="977583"/>
                </a:lnTo>
                <a:lnTo>
                  <a:pt x="5900103" y="977900"/>
                </a:lnTo>
                <a:lnTo>
                  <a:pt x="5889943" y="977900"/>
                </a:lnTo>
                <a:lnTo>
                  <a:pt x="5879783" y="977583"/>
                </a:lnTo>
                <a:lnTo>
                  <a:pt x="5869940" y="977265"/>
                </a:lnTo>
                <a:lnTo>
                  <a:pt x="5849303" y="979805"/>
                </a:lnTo>
                <a:lnTo>
                  <a:pt x="5828665" y="982028"/>
                </a:lnTo>
                <a:lnTo>
                  <a:pt x="5808345" y="983933"/>
                </a:lnTo>
                <a:lnTo>
                  <a:pt x="5787707" y="985203"/>
                </a:lnTo>
                <a:lnTo>
                  <a:pt x="5767070" y="986473"/>
                </a:lnTo>
                <a:lnTo>
                  <a:pt x="5746433" y="987425"/>
                </a:lnTo>
                <a:lnTo>
                  <a:pt x="5725795" y="987743"/>
                </a:lnTo>
                <a:lnTo>
                  <a:pt x="5705475" y="988378"/>
                </a:lnTo>
                <a:lnTo>
                  <a:pt x="5664200" y="989013"/>
                </a:lnTo>
                <a:lnTo>
                  <a:pt x="5622607" y="989330"/>
                </a:lnTo>
                <a:lnTo>
                  <a:pt x="5581650" y="989965"/>
                </a:lnTo>
                <a:lnTo>
                  <a:pt x="5561013" y="990600"/>
                </a:lnTo>
                <a:lnTo>
                  <a:pt x="5540057" y="991553"/>
                </a:lnTo>
                <a:lnTo>
                  <a:pt x="5117783" y="1004888"/>
                </a:lnTo>
                <a:lnTo>
                  <a:pt x="5117465" y="1019175"/>
                </a:lnTo>
                <a:lnTo>
                  <a:pt x="5145405" y="1025525"/>
                </a:lnTo>
                <a:lnTo>
                  <a:pt x="5173663" y="1031875"/>
                </a:lnTo>
                <a:lnTo>
                  <a:pt x="5201603" y="1037590"/>
                </a:lnTo>
                <a:lnTo>
                  <a:pt x="5229860" y="1043305"/>
                </a:lnTo>
                <a:lnTo>
                  <a:pt x="5342573" y="1065848"/>
                </a:lnTo>
                <a:lnTo>
                  <a:pt x="5370830" y="1071563"/>
                </a:lnTo>
                <a:lnTo>
                  <a:pt x="5398770" y="1077278"/>
                </a:lnTo>
                <a:lnTo>
                  <a:pt x="5427027" y="1083945"/>
                </a:lnTo>
                <a:lnTo>
                  <a:pt x="5454967" y="1090295"/>
                </a:lnTo>
                <a:lnTo>
                  <a:pt x="5482590" y="1096963"/>
                </a:lnTo>
                <a:lnTo>
                  <a:pt x="5510530" y="1104583"/>
                </a:lnTo>
                <a:lnTo>
                  <a:pt x="5538153" y="1112520"/>
                </a:lnTo>
                <a:lnTo>
                  <a:pt x="5565775" y="1120775"/>
                </a:lnTo>
                <a:lnTo>
                  <a:pt x="5577523" y="1119823"/>
                </a:lnTo>
                <a:lnTo>
                  <a:pt x="5588635" y="1119505"/>
                </a:lnTo>
                <a:lnTo>
                  <a:pt x="5600383" y="1119823"/>
                </a:lnTo>
                <a:lnTo>
                  <a:pt x="5611495" y="1121093"/>
                </a:lnTo>
                <a:lnTo>
                  <a:pt x="5622607" y="1122680"/>
                </a:lnTo>
                <a:lnTo>
                  <a:pt x="5634037" y="1124903"/>
                </a:lnTo>
                <a:lnTo>
                  <a:pt x="5645150" y="1128078"/>
                </a:lnTo>
                <a:lnTo>
                  <a:pt x="5656263" y="1132523"/>
                </a:lnTo>
                <a:lnTo>
                  <a:pt x="5660390" y="1132205"/>
                </a:lnTo>
                <a:lnTo>
                  <a:pt x="5664517" y="1132205"/>
                </a:lnTo>
                <a:lnTo>
                  <a:pt x="5668327" y="1132523"/>
                </a:lnTo>
                <a:lnTo>
                  <a:pt x="5672455" y="1132840"/>
                </a:lnTo>
                <a:lnTo>
                  <a:pt x="5676265" y="1133793"/>
                </a:lnTo>
                <a:lnTo>
                  <a:pt x="5680075" y="1134745"/>
                </a:lnTo>
                <a:lnTo>
                  <a:pt x="5683885" y="1136015"/>
                </a:lnTo>
                <a:lnTo>
                  <a:pt x="5687377" y="1137285"/>
                </a:lnTo>
                <a:lnTo>
                  <a:pt x="5694363" y="1140460"/>
                </a:lnTo>
                <a:lnTo>
                  <a:pt x="5701030" y="1144270"/>
                </a:lnTo>
                <a:lnTo>
                  <a:pt x="5708015" y="1148398"/>
                </a:lnTo>
                <a:lnTo>
                  <a:pt x="5714683" y="1152525"/>
                </a:lnTo>
                <a:lnTo>
                  <a:pt x="5721350" y="1157288"/>
                </a:lnTo>
                <a:lnTo>
                  <a:pt x="5728335" y="1161415"/>
                </a:lnTo>
                <a:lnTo>
                  <a:pt x="5735320" y="1165225"/>
                </a:lnTo>
                <a:lnTo>
                  <a:pt x="5742623" y="1168718"/>
                </a:lnTo>
                <a:lnTo>
                  <a:pt x="5749925" y="1171258"/>
                </a:lnTo>
                <a:lnTo>
                  <a:pt x="5753735" y="1172528"/>
                </a:lnTo>
                <a:lnTo>
                  <a:pt x="5757863" y="1173480"/>
                </a:lnTo>
                <a:lnTo>
                  <a:pt x="5761990" y="1174115"/>
                </a:lnTo>
                <a:lnTo>
                  <a:pt x="5765800" y="1174750"/>
                </a:lnTo>
                <a:lnTo>
                  <a:pt x="5770245" y="1174750"/>
                </a:lnTo>
                <a:lnTo>
                  <a:pt x="5774373" y="1174750"/>
                </a:lnTo>
                <a:lnTo>
                  <a:pt x="5778183" y="1174750"/>
                </a:lnTo>
                <a:lnTo>
                  <a:pt x="5781357" y="1175385"/>
                </a:lnTo>
                <a:lnTo>
                  <a:pt x="5784215" y="1176655"/>
                </a:lnTo>
                <a:lnTo>
                  <a:pt x="5786120" y="1178243"/>
                </a:lnTo>
                <a:lnTo>
                  <a:pt x="5787707" y="1180465"/>
                </a:lnTo>
                <a:lnTo>
                  <a:pt x="5788343" y="1183005"/>
                </a:lnTo>
                <a:lnTo>
                  <a:pt x="5788977" y="1185545"/>
                </a:lnTo>
                <a:lnTo>
                  <a:pt x="5789295" y="1188720"/>
                </a:lnTo>
                <a:lnTo>
                  <a:pt x="5788977" y="1191895"/>
                </a:lnTo>
                <a:lnTo>
                  <a:pt x="5788977" y="1195070"/>
                </a:lnTo>
                <a:lnTo>
                  <a:pt x="5788025" y="1201738"/>
                </a:lnTo>
                <a:lnTo>
                  <a:pt x="5787073" y="1208723"/>
                </a:lnTo>
                <a:lnTo>
                  <a:pt x="5786437" y="1214755"/>
                </a:lnTo>
                <a:lnTo>
                  <a:pt x="5786120" y="1255078"/>
                </a:lnTo>
                <a:lnTo>
                  <a:pt x="5785803" y="1295718"/>
                </a:lnTo>
                <a:lnTo>
                  <a:pt x="5785485" y="1376998"/>
                </a:lnTo>
                <a:lnTo>
                  <a:pt x="5794375" y="1375093"/>
                </a:lnTo>
                <a:lnTo>
                  <a:pt x="5798185" y="1374775"/>
                </a:lnTo>
                <a:lnTo>
                  <a:pt x="5801677" y="1374458"/>
                </a:lnTo>
                <a:lnTo>
                  <a:pt x="5804535" y="1374458"/>
                </a:lnTo>
                <a:lnTo>
                  <a:pt x="5807393" y="1374458"/>
                </a:lnTo>
                <a:lnTo>
                  <a:pt x="5809933" y="1375093"/>
                </a:lnTo>
                <a:lnTo>
                  <a:pt x="5812155" y="1375728"/>
                </a:lnTo>
                <a:lnTo>
                  <a:pt x="5813743" y="1376363"/>
                </a:lnTo>
                <a:lnTo>
                  <a:pt x="5815330" y="1377633"/>
                </a:lnTo>
                <a:lnTo>
                  <a:pt x="5816600" y="1378585"/>
                </a:lnTo>
                <a:lnTo>
                  <a:pt x="5817553" y="1379855"/>
                </a:lnTo>
                <a:lnTo>
                  <a:pt x="5818187" y="1381443"/>
                </a:lnTo>
                <a:lnTo>
                  <a:pt x="5818823" y="1383030"/>
                </a:lnTo>
                <a:lnTo>
                  <a:pt x="5819140" y="1384618"/>
                </a:lnTo>
                <a:lnTo>
                  <a:pt x="5819457" y="1386523"/>
                </a:lnTo>
                <a:lnTo>
                  <a:pt x="5819457" y="1390650"/>
                </a:lnTo>
                <a:lnTo>
                  <a:pt x="5818823" y="1395095"/>
                </a:lnTo>
                <a:lnTo>
                  <a:pt x="5817870" y="1399540"/>
                </a:lnTo>
                <a:lnTo>
                  <a:pt x="5816917" y="1403985"/>
                </a:lnTo>
                <a:lnTo>
                  <a:pt x="5815013" y="1413193"/>
                </a:lnTo>
                <a:lnTo>
                  <a:pt x="5814377" y="1417638"/>
                </a:lnTo>
                <a:lnTo>
                  <a:pt x="5814060" y="1421765"/>
                </a:lnTo>
                <a:lnTo>
                  <a:pt x="5814695" y="1432878"/>
                </a:lnTo>
                <a:lnTo>
                  <a:pt x="5815965" y="1444308"/>
                </a:lnTo>
                <a:lnTo>
                  <a:pt x="5817870" y="1455738"/>
                </a:lnTo>
                <a:lnTo>
                  <a:pt x="5820093" y="1466850"/>
                </a:lnTo>
                <a:lnTo>
                  <a:pt x="5824220" y="1489710"/>
                </a:lnTo>
                <a:lnTo>
                  <a:pt x="5825807" y="1501140"/>
                </a:lnTo>
                <a:lnTo>
                  <a:pt x="5827077" y="1512570"/>
                </a:lnTo>
                <a:lnTo>
                  <a:pt x="5827395" y="1517968"/>
                </a:lnTo>
                <a:lnTo>
                  <a:pt x="5827713" y="1524000"/>
                </a:lnTo>
                <a:lnTo>
                  <a:pt x="5827713" y="1529398"/>
                </a:lnTo>
                <a:lnTo>
                  <a:pt x="5827395" y="1534795"/>
                </a:lnTo>
                <a:lnTo>
                  <a:pt x="5826760" y="1540510"/>
                </a:lnTo>
                <a:lnTo>
                  <a:pt x="5826125" y="1546225"/>
                </a:lnTo>
                <a:lnTo>
                  <a:pt x="5824855" y="1551623"/>
                </a:lnTo>
                <a:lnTo>
                  <a:pt x="5823585" y="1557020"/>
                </a:lnTo>
                <a:lnTo>
                  <a:pt x="5821680" y="1562418"/>
                </a:lnTo>
                <a:lnTo>
                  <a:pt x="5819775" y="1567815"/>
                </a:lnTo>
                <a:lnTo>
                  <a:pt x="5817235" y="1573213"/>
                </a:lnTo>
                <a:lnTo>
                  <a:pt x="5814377" y="1578610"/>
                </a:lnTo>
                <a:lnTo>
                  <a:pt x="5810885" y="1584008"/>
                </a:lnTo>
                <a:lnTo>
                  <a:pt x="5806757" y="1589088"/>
                </a:lnTo>
                <a:lnTo>
                  <a:pt x="5802630" y="1594168"/>
                </a:lnTo>
                <a:lnTo>
                  <a:pt x="5797867" y="1599565"/>
                </a:lnTo>
                <a:lnTo>
                  <a:pt x="5779453" y="1622425"/>
                </a:lnTo>
                <a:lnTo>
                  <a:pt x="5782310" y="1628775"/>
                </a:lnTo>
                <a:lnTo>
                  <a:pt x="5784533" y="1635125"/>
                </a:lnTo>
                <a:lnTo>
                  <a:pt x="5786120" y="1640840"/>
                </a:lnTo>
                <a:lnTo>
                  <a:pt x="5787390" y="1646873"/>
                </a:lnTo>
                <a:lnTo>
                  <a:pt x="5788025" y="1652905"/>
                </a:lnTo>
                <a:lnTo>
                  <a:pt x="5788660" y="1658303"/>
                </a:lnTo>
                <a:lnTo>
                  <a:pt x="5788660" y="1663700"/>
                </a:lnTo>
                <a:lnTo>
                  <a:pt x="5788343" y="1669098"/>
                </a:lnTo>
                <a:lnTo>
                  <a:pt x="5787707" y="1674178"/>
                </a:lnTo>
                <a:lnTo>
                  <a:pt x="5786755" y="1679575"/>
                </a:lnTo>
                <a:lnTo>
                  <a:pt x="5785485" y="1684338"/>
                </a:lnTo>
                <a:lnTo>
                  <a:pt x="5783580" y="1689100"/>
                </a:lnTo>
                <a:lnTo>
                  <a:pt x="5781040" y="1693545"/>
                </a:lnTo>
                <a:lnTo>
                  <a:pt x="5778500" y="1697673"/>
                </a:lnTo>
                <a:lnTo>
                  <a:pt x="5775960" y="1702118"/>
                </a:lnTo>
                <a:lnTo>
                  <a:pt x="5772785" y="1706245"/>
                </a:lnTo>
                <a:lnTo>
                  <a:pt x="5769293" y="1709738"/>
                </a:lnTo>
                <a:lnTo>
                  <a:pt x="5765483" y="1713230"/>
                </a:lnTo>
                <a:lnTo>
                  <a:pt x="5761355" y="1716723"/>
                </a:lnTo>
                <a:lnTo>
                  <a:pt x="5756593" y="1719580"/>
                </a:lnTo>
                <a:lnTo>
                  <a:pt x="5751513" y="1722438"/>
                </a:lnTo>
                <a:lnTo>
                  <a:pt x="5746433" y="1725295"/>
                </a:lnTo>
                <a:lnTo>
                  <a:pt x="5741035" y="1727835"/>
                </a:lnTo>
                <a:lnTo>
                  <a:pt x="5735320" y="1730058"/>
                </a:lnTo>
                <a:lnTo>
                  <a:pt x="5728970" y="1731963"/>
                </a:lnTo>
                <a:lnTo>
                  <a:pt x="5722620" y="1733550"/>
                </a:lnTo>
                <a:lnTo>
                  <a:pt x="5716270" y="1735138"/>
                </a:lnTo>
                <a:lnTo>
                  <a:pt x="5709285" y="1736408"/>
                </a:lnTo>
                <a:lnTo>
                  <a:pt x="5701983" y="1737043"/>
                </a:lnTo>
                <a:lnTo>
                  <a:pt x="5694363" y="1737678"/>
                </a:lnTo>
                <a:lnTo>
                  <a:pt x="5686743" y="1737995"/>
                </a:lnTo>
                <a:lnTo>
                  <a:pt x="5678805" y="1737995"/>
                </a:lnTo>
                <a:lnTo>
                  <a:pt x="5671820" y="1739900"/>
                </a:lnTo>
                <a:lnTo>
                  <a:pt x="5665153" y="1741805"/>
                </a:lnTo>
                <a:lnTo>
                  <a:pt x="5658167" y="1743075"/>
                </a:lnTo>
                <a:lnTo>
                  <a:pt x="5651500" y="1744028"/>
                </a:lnTo>
                <a:lnTo>
                  <a:pt x="5644197" y="1744345"/>
                </a:lnTo>
                <a:lnTo>
                  <a:pt x="5637530" y="1744028"/>
                </a:lnTo>
                <a:lnTo>
                  <a:pt x="5634037" y="1743710"/>
                </a:lnTo>
                <a:lnTo>
                  <a:pt x="5630545" y="1743075"/>
                </a:lnTo>
                <a:lnTo>
                  <a:pt x="5627053" y="1742123"/>
                </a:lnTo>
                <a:lnTo>
                  <a:pt x="5623243" y="1741170"/>
                </a:lnTo>
                <a:lnTo>
                  <a:pt x="5616257" y="1743710"/>
                </a:lnTo>
                <a:lnTo>
                  <a:pt x="5609273" y="1745933"/>
                </a:lnTo>
                <a:lnTo>
                  <a:pt x="5601970" y="1747203"/>
                </a:lnTo>
                <a:lnTo>
                  <a:pt x="5598477" y="1747838"/>
                </a:lnTo>
                <a:lnTo>
                  <a:pt x="5594667" y="1748155"/>
                </a:lnTo>
                <a:lnTo>
                  <a:pt x="5591175" y="1748473"/>
                </a:lnTo>
                <a:lnTo>
                  <a:pt x="5587365" y="1748155"/>
                </a:lnTo>
                <a:lnTo>
                  <a:pt x="5583873" y="1747838"/>
                </a:lnTo>
                <a:lnTo>
                  <a:pt x="5580380" y="1747520"/>
                </a:lnTo>
                <a:lnTo>
                  <a:pt x="5576887" y="1746568"/>
                </a:lnTo>
                <a:lnTo>
                  <a:pt x="5573077" y="1745298"/>
                </a:lnTo>
                <a:lnTo>
                  <a:pt x="5569267" y="1743710"/>
                </a:lnTo>
                <a:lnTo>
                  <a:pt x="5565775" y="1741805"/>
                </a:lnTo>
                <a:lnTo>
                  <a:pt x="5479415" y="1756728"/>
                </a:lnTo>
                <a:lnTo>
                  <a:pt x="5479415" y="1763713"/>
                </a:lnTo>
                <a:lnTo>
                  <a:pt x="5478780" y="1771015"/>
                </a:lnTo>
                <a:lnTo>
                  <a:pt x="5710237" y="1828483"/>
                </a:lnTo>
                <a:lnTo>
                  <a:pt x="5728970" y="1833880"/>
                </a:lnTo>
                <a:lnTo>
                  <a:pt x="5748337" y="1838643"/>
                </a:lnTo>
                <a:lnTo>
                  <a:pt x="5786755" y="1847850"/>
                </a:lnTo>
                <a:lnTo>
                  <a:pt x="5824855" y="1856740"/>
                </a:lnTo>
                <a:lnTo>
                  <a:pt x="5863273" y="1866583"/>
                </a:lnTo>
                <a:lnTo>
                  <a:pt x="5882005" y="1871345"/>
                </a:lnTo>
                <a:lnTo>
                  <a:pt x="5901055" y="1876743"/>
                </a:lnTo>
                <a:lnTo>
                  <a:pt x="5920105" y="1882458"/>
                </a:lnTo>
                <a:lnTo>
                  <a:pt x="5938520" y="1888808"/>
                </a:lnTo>
                <a:lnTo>
                  <a:pt x="5957253" y="1895158"/>
                </a:lnTo>
                <a:lnTo>
                  <a:pt x="5975667" y="1902460"/>
                </a:lnTo>
                <a:lnTo>
                  <a:pt x="5994083" y="1910398"/>
                </a:lnTo>
                <a:lnTo>
                  <a:pt x="6011863" y="1918653"/>
                </a:lnTo>
                <a:lnTo>
                  <a:pt x="6020753" y="1920558"/>
                </a:lnTo>
                <a:lnTo>
                  <a:pt x="6029007" y="1922780"/>
                </a:lnTo>
                <a:lnTo>
                  <a:pt x="6036627" y="1925320"/>
                </a:lnTo>
                <a:lnTo>
                  <a:pt x="6044247" y="1928178"/>
                </a:lnTo>
                <a:lnTo>
                  <a:pt x="6050597" y="1931353"/>
                </a:lnTo>
                <a:lnTo>
                  <a:pt x="6056630" y="1934845"/>
                </a:lnTo>
                <a:lnTo>
                  <a:pt x="6059170" y="1937385"/>
                </a:lnTo>
                <a:lnTo>
                  <a:pt x="6061710" y="1939608"/>
                </a:lnTo>
                <a:lnTo>
                  <a:pt x="6064250" y="1941830"/>
                </a:lnTo>
                <a:lnTo>
                  <a:pt x="6066473" y="1944053"/>
                </a:lnTo>
                <a:lnTo>
                  <a:pt x="6068377" y="1946593"/>
                </a:lnTo>
                <a:lnTo>
                  <a:pt x="6070283" y="1949450"/>
                </a:lnTo>
                <a:lnTo>
                  <a:pt x="6071870" y="1951990"/>
                </a:lnTo>
                <a:lnTo>
                  <a:pt x="6073457" y="1955165"/>
                </a:lnTo>
                <a:lnTo>
                  <a:pt x="6074410" y="1958340"/>
                </a:lnTo>
                <a:lnTo>
                  <a:pt x="6075363" y="1961833"/>
                </a:lnTo>
                <a:lnTo>
                  <a:pt x="6076315" y="1965325"/>
                </a:lnTo>
                <a:lnTo>
                  <a:pt x="6076633" y="1968818"/>
                </a:lnTo>
                <a:lnTo>
                  <a:pt x="6076950" y="1972628"/>
                </a:lnTo>
                <a:lnTo>
                  <a:pt x="6076950" y="1976755"/>
                </a:lnTo>
                <a:lnTo>
                  <a:pt x="6076633" y="1980883"/>
                </a:lnTo>
                <a:lnTo>
                  <a:pt x="6076315" y="1985328"/>
                </a:lnTo>
                <a:lnTo>
                  <a:pt x="6075363" y="1990090"/>
                </a:lnTo>
                <a:lnTo>
                  <a:pt x="6074410" y="1994853"/>
                </a:lnTo>
                <a:lnTo>
                  <a:pt x="6073140" y="1999933"/>
                </a:lnTo>
                <a:lnTo>
                  <a:pt x="6071553" y="2005013"/>
                </a:lnTo>
                <a:lnTo>
                  <a:pt x="6070600" y="2009140"/>
                </a:lnTo>
                <a:lnTo>
                  <a:pt x="6069330" y="2012950"/>
                </a:lnTo>
                <a:lnTo>
                  <a:pt x="6068695" y="2017395"/>
                </a:lnTo>
                <a:lnTo>
                  <a:pt x="6068377" y="2021523"/>
                </a:lnTo>
                <a:lnTo>
                  <a:pt x="6068060" y="2030095"/>
                </a:lnTo>
                <a:lnTo>
                  <a:pt x="6068060" y="2038668"/>
                </a:lnTo>
                <a:lnTo>
                  <a:pt x="6069330" y="2056448"/>
                </a:lnTo>
                <a:lnTo>
                  <a:pt x="6069647" y="2065655"/>
                </a:lnTo>
                <a:lnTo>
                  <a:pt x="6070283" y="2073910"/>
                </a:lnTo>
                <a:lnTo>
                  <a:pt x="6072187" y="2084388"/>
                </a:lnTo>
                <a:lnTo>
                  <a:pt x="6073457" y="2094865"/>
                </a:lnTo>
                <a:lnTo>
                  <a:pt x="6073775" y="2104708"/>
                </a:lnTo>
                <a:lnTo>
                  <a:pt x="6073457" y="2114233"/>
                </a:lnTo>
                <a:lnTo>
                  <a:pt x="6072505" y="2124075"/>
                </a:lnTo>
                <a:lnTo>
                  <a:pt x="6070917" y="2132965"/>
                </a:lnTo>
                <a:lnTo>
                  <a:pt x="6068060" y="2141538"/>
                </a:lnTo>
                <a:lnTo>
                  <a:pt x="6064885" y="2150428"/>
                </a:lnTo>
                <a:lnTo>
                  <a:pt x="6061075" y="2158365"/>
                </a:lnTo>
                <a:lnTo>
                  <a:pt x="6056630" y="2166303"/>
                </a:lnTo>
                <a:lnTo>
                  <a:pt x="6051550" y="2173923"/>
                </a:lnTo>
                <a:lnTo>
                  <a:pt x="6045835" y="2181225"/>
                </a:lnTo>
                <a:lnTo>
                  <a:pt x="6038850" y="2188210"/>
                </a:lnTo>
                <a:lnTo>
                  <a:pt x="6031865" y="2194878"/>
                </a:lnTo>
                <a:lnTo>
                  <a:pt x="6023927" y="2201863"/>
                </a:lnTo>
                <a:lnTo>
                  <a:pt x="6015037" y="2207895"/>
                </a:lnTo>
                <a:lnTo>
                  <a:pt x="6021387" y="2212340"/>
                </a:lnTo>
                <a:lnTo>
                  <a:pt x="6027737" y="2217420"/>
                </a:lnTo>
                <a:lnTo>
                  <a:pt x="6033770" y="2223135"/>
                </a:lnTo>
                <a:lnTo>
                  <a:pt x="6036310" y="2225675"/>
                </a:lnTo>
                <a:lnTo>
                  <a:pt x="6038533" y="2228533"/>
                </a:lnTo>
                <a:lnTo>
                  <a:pt x="6040755" y="2231390"/>
                </a:lnTo>
                <a:lnTo>
                  <a:pt x="6042025" y="2234248"/>
                </a:lnTo>
                <a:lnTo>
                  <a:pt x="6042977" y="2237105"/>
                </a:lnTo>
                <a:lnTo>
                  <a:pt x="6042977" y="2239963"/>
                </a:lnTo>
                <a:lnTo>
                  <a:pt x="6042977" y="2241550"/>
                </a:lnTo>
                <a:lnTo>
                  <a:pt x="6042660" y="2242820"/>
                </a:lnTo>
                <a:lnTo>
                  <a:pt x="6042025" y="2244090"/>
                </a:lnTo>
                <a:lnTo>
                  <a:pt x="6041073" y="2245678"/>
                </a:lnTo>
                <a:lnTo>
                  <a:pt x="6040120" y="2247265"/>
                </a:lnTo>
                <a:lnTo>
                  <a:pt x="6038850" y="2248535"/>
                </a:lnTo>
                <a:lnTo>
                  <a:pt x="6035675" y="2251075"/>
                </a:lnTo>
                <a:lnTo>
                  <a:pt x="6032500" y="2253615"/>
                </a:lnTo>
                <a:lnTo>
                  <a:pt x="6029007" y="2256155"/>
                </a:lnTo>
                <a:lnTo>
                  <a:pt x="6022657" y="2261870"/>
                </a:lnTo>
                <a:lnTo>
                  <a:pt x="6016307" y="2268220"/>
                </a:lnTo>
                <a:lnTo>
                  <a:pt x="6010275" y="2275205"/>
                </a:lnTo>
                <a:lnTo>
                  <a:pt x="5997893" y="2288540"/>
                </a:lnTo>
                <a:lnTo>
                  <a:pt x="5991225" y="2295208"/>
                </a:lnTo>
                <a:lnTo>
                  <a:pt x="5984875" y="2301240"/>
                </a:lnTo>
                <a:lnTo>
                  <a:pt x="5981383" y="2304098"/>
                </a:lnTo>
                <a:lnTo>
                  <a:pt x="5977890" y="2306638"/>
                </a:lnTo>
                <a:lnTo>
                  <a:pt x="5974397" y="2308860"/>
                </a:lnTo>
                <a:lnTo>
                  <a:pt x="5970587" y="2310765"/>
                </a:lnTo>
                <a:lnTo>
                  <a:pt x="5966777" y="2312670"/>
                </a:lnTo>
                <a:lnTo>
                  <a:pt x="5962650" y="2313940"/>
                </a:lnTo>
                <a:lnTo>
                  <a:pt x="5958523" y="2315210"/>
                </a:lnTo>
                <a:lnTo>
                  <a:pt x="5954395" y="2316163"/>
                </a:lnTo>
                <a:lnTo>
                  <a:pt x="5949950" y="2316480"/>
                </a:lnTo>
                <a:lnTo>
                  <a:pt x="5945505" y="2316480"/>
                </a:lnTo>
                <a:lnTo>
                  <a:pt x="5940743" y="2316163"/>
                </a:lnTo>
                <a:lnTo>
                  <a:pt x="5935345" y="2315210"/>
                </a:lnTo>
                <a:lnTo>
                  <a:pt x="5930265" y="2313940"/>
                </a:lnTo>
                <a:lnTo>
                  <a:pt x="5924867" y="2312035"/>
                </a:lnTo>
                <a:lnTo>
                  <a:pt x="5919470" y="2309813"/>
                </a:lnTo>
                <a:lnTo>
                  <a:pt x="5913755" y="2306955"/>
                </a:lnTo>
                <a:lnTo>
                  <a:pt x="5908040" y="2309495"/>
                </a:lnTo>
                <a:lnTo>
                  <a:pt x="5902960" y="2311718"/>
                </a:lnTo>
                <a:lnTo>
                  <a:pt x="5897880" y="2313940"/>
                </a:lnTo>
                <a:lnTo>
                  <a:pt x="5892800" y="2315845"/>
                </a:lnTo>
                <a:lnTo>
                  <a:pt x="5881687" y="2319020"/>
                </a:lnTo>
                <a:lnTo>
                  <a:pt x="5871210" y="2321878"/>
                </a:lnTo>
                <a:lnTo>
                  <a:pt x="5860097" y="2323783"/>
                </a:lnTo>
                <a:lnTo>
                  <a:pt x="5849303" y="2326005"/>
                </a:lnTo>
                <a:lnTo>
                  <a:pt x="5838507" y="2326958"/>
                </a:lnTo>
                <a:lnTo>
                  <a:pt x="5827395" y="2327910"/>
                </a:lnTo>
                <a:lnTo>
                  <a:pt x="5805170" y="2329180"/>
                </a:lnTo>
                <a:lnTo>
                  <a:pt x="5783580" y="2330450"/>
                </a:lnTo>
                <a:lnTo>
                  <a:pt x="5772150" y="2331085"/>
                </a:lnTo>
                <a:lnTo>
                  <a:pt x="5761355" y="2331720"/>
                </a:lnTo>
                <a:lnTo>
                  <a:pt x="5750243" y="2332673"/>
                </a:lnTo>
                <a:lnTo>
                  <a:pt x="5739447" y="2334260"/>
                </a:lnTo>
                <a:lnTo>
                  <a:pt x="5736907" y="2351405"/>
                </a:lnTo>
                <a:lnTo>
                  <a:pt x="5739447" y="2363470"/>
                </a:lnTo>
                <a:lnTo>
                  <a:pt x="5741987" y="2375535"/>
                </a:lnTo>
                <a:lnTo>
                  <a:pt x="5743893" y="2387918"/>
                </a:lnTo>
                <a:lnTo>
                  <a:pt x="5745163" y="2399983"/>
                </a:lnTo>
                <a:lnTo>
                  <a:pt x="5745797" y="2406333"/>
                </a:lnTo>
                <a:lnTo>
                  <a:pt x="5745797" y="2412365"/>
                </a:lnTo>
                <a:lnTo>
                  <a:pt x="5745797" y="2418398"/>
                </a:lnTo>
                <a:lnTo>
                  <a:pt x="5745163" y="2424430"/>
                </a:lnTo>
                <a:lnTo>
                  <a:pt x="5744527" y="2430780"/>
                </a:lnTo>
                <a:lnTo>
                  <a:pt x="5743575" y="2436813"/>
                </a:lnTo>
                <a:lnTo>
                  <a:pt x="5741987" y="2442845"/>
                </a:lnTo>
                <a:lnTo>
                  <a:pt x="5740083" y="2449195"/>
                </a:lnTo>
                <a:lnTo>
                  <a:pt x="5741987" y="2452688"/>
                </a:lnTo>
                <a:lnTo>
                  <a:pt x="5743575" y="2456815"/>
                </a:lnTo>
                <a:lnTo>
                  <a:pt x="5744527" y="2460308"/>
                </a:lnTo>
                <a:lnTo>
                  <a:pt x="5745480" y="2463800"/>
                </a:lnTo>
                <a:lnTo>
                  <a:pt x="5745797" y="2467610"/>
                </a:lnTo>
                <a:lnTo>
                  <a:pt x="5746115" y="2471103"/>
                </a:lnTo>
                <a:lnTo>
                  <a:pt x="5746115" y="2474595"/>
                </a:lnTo>
                <a:lnTo>
                  <a:pt x="5745797" y="2478405"/>
                </a:lnTo>
                <a:lnTo>
                  <a:pt x="5744527" y="2485708"/>
                </a:lnTo>
                <a:lnTo>
                  <a:pt x="5742940" y="2493010"/>
                </a:lnTo>
                <a:lnTo>
                  <a:pt x="5739130" y="2507615"/>
                </a:lnTo>
                <a:lnTo>
                  <a:pt x="5737543" y="2521585"/>
                </a:lnTo>
                <a:lnTo>
                  <a:pt x="5735320" y="2535555"/>
                </a:lnTo>
                <a:lnTo>
                  <a:pt x="5733733" y="2542540"/>
                </a:lnTo>
                <a:lnTo>
                  <a:pt x="5732145" y="2549208"/>
                </a:lnTo>
                <a:lnTo>
                  <a:pt x="5730240" y="2555558"/>
                </a:lnTo>
                <a:lnTo>
                  <a:pt x="5727700" y="2562543"/>
                </a:lnTo>
                <a:lnTo>
                  <a:pt x="5725477" y="2568575"/>
                </a:lnTo>
                <a:lnTo>
                  <a:pt x="5722620" y="2574925"/>
                </a:lnTo>
                <a:lnTo>
                  <a:pt x="5719127" y="2580640"/>
                </a:lnTo>
                <a:lnTo>
                  <a:pt x="5715317" y="2586990"/>
                </a:lnTo>
                <a:lnTo>
                  <a:pt x="5711190" y="2592388"/>
                </a:lnTo>
                <a:lnTo>
                  <a:pt x="5706427" y="2597785"/>
                </a:lnTo>
                <a:lnTo>
                  <a:pt x="5700713" y="2602548"/>
                </a:lnTo>
                <a:lnTo>
                  <a:pt x="5694997" y="2607310"/>
                </a:lnTo>
                <a:lnTo>
                  <a:pt x="5695315" y="2608263"/>
                </a:lnTo>
                <a:lnTo>
                  <a:pt x="5695633" y="2609215"/>
                </a:lnTo>
                <a:lnTo>
                  <a:pt x="5695633" y="2610168"/>
                </a:lnTo>
                <a:lnTo>
                  <a:pt x="5695633" y="2611438"/>
                </a:lnTo>
                <a:lnTo>
                  <a:pt x="5694680" y="2613025"/>
                </a:lnTo>
                <a:lnTo>
                  <a:pt x="5693410" y="2614930"/>
                </a:lnTo>
                <a:lnTo>
                  <a:pt x="5691823" y="2616518"/>
                </a:lnTo>
                <a:lnTo>
                  <a:pt x="5689917" y="2618105"/>
                </a:lnTo>
                <a:lnTo>
                  <a:pt x="5686107" y="2621280"/>
                </a:lnTo>
                <a:lnTo>
                  <a:pt x="5684203" y="2622868"/>
                </a:lnTo>
                <a:lnTo>
                  <a:pt x="5682933" y="2624773"/>
                </a:lnTo>
                <a:lnTo>
                  <a:pt x="5682297" y="2626360"/>
                </a:lnTo>
                <a:lnTo>
                  <a:pt x="5682297" y="2627313"/>
                </a:lnTo>
                <a:lnTo>
                  <a:pt x="5682297" y="2627948"/>
                </a:lnTo>
                <a:lnTo>
                  <a:pt x="5682615" y="2628900"/>
                </a:lnTo>
                <a:lnTo>
                  <a:pt x="5682933" y="2629853"/>
                </a:lnTo>
                <a:lnTo>
                  <a:pt x="5684837" y="2631758"/>
                </a:lnTo>
                <a:lnTo>
                  <a:pt x="5687695" y="2633663"/>
                </a:lnTo>
                <a:lnTo>
                  <a:pt x="5692140" y="2635568"/>
                </a:lnTo>
                <a:lnTo>
                  <a:pt x="5695633" y="2637790"/>
                </a:lnTo>
                <a:lnTo>
                  <a:pt x="5698807" y="2639695"/>
                </a:lnTo>
                <a:lnTo>
                  <a:pt x="5701665" y="2642235"/>
                </a:lnTo>
                <a:lnTo>
                  <a:pt x="5704523" y="2644775"/>
                </a:lnTo>
                <a:lnTo>
                  <a:pt x="5706745" y="2647315"/>
                </a:lnTo>
                <a:lnTo>
                  <a:pt x="5708650" y="2650173"/>
                </a:lnTo>
                <a:lnTo>
                  <a:pt x="5709920" y="2653030"/>
                </a:lnTo>
                <a:lnTo>
                  <a:pt x="5710873" y="2655888"/>
                </a:lnTo>
                <a:lnTo>
                  <a:pt x="5711507" y="2658428"/>
                </a:lnTo>
                <a:lnTo>
                  <a:pt x="5711507" y="2661285"/>
                </a:lnTo>
                <a:lnTo>
                  <a:pt x="5711190" y="2663825"/>
                </a:lnTo>
                <a:lnTo>
                  <a:pt x="5710555" y="2666048"/>
                </a:lnTo>
                <a:lnTo>
                  <a:pt x="5709603" y="2667953"/>
                </a:lnTo>
                <a:lnTo>
                  <a:pt x="5708015" y="2669540"/>
                </a:lnTo>
                <a:lnTo>
                  <a:pt x="5705793" y="2670493"/>
                </a:lnTo>
                <a:lnTo>
                  <a:pt x="5703253" y="2671128"/>
                </a:lnTo>
                <a:lnTo>
                  <a:pt x="5699443" y="2671763"/>
                </a:lnTo>
                <a:lnTo>
                  <a:pt x="5695950" y="2672398"/>
                </a:lnTo>
                <a:lnTo>
                  <a:pt x="5692457" y="2673668"/>
                </a:lnTo>
                <a:lnTo>
                  <a:pt x="5688965" y="2674620"/>
                </a:lnTo>
                <a:lnTo>
                  <a:pt x="5682933" y="2677478"/>
                </a:lnTo>
                <a:lnTo>
                  <a:pt x="5676583" y="2680970"/>
                </a:lnTo>
                <a:lnTo>
                  <a:pt x="5670867" y="2684780"/>
                </a:lnTo>
                <a:lnTo>
                  <a:pt x="5665470" y="2689543"/>
                </a:lnTo>
                <a:lnTo>
                  <a:pt x="5654993" y="2698433"/>
                </a:lnTo>
                <a:lnTo>
                  <a:pt x="5649595" y="2702560"/>
                </a:lnTo>
                <a:lnTo>
                  <a:pt x="5644197" y="2707005"/>
                </a:lnTo>
                <a:lnTo>
                  <a:pt x="5638800" y="2710815"/>
                </a:lnTo>
                <a:lnTo>
                  <a:pt x="5633085" y="2714308"/>
                </a:lnTo>
                <a:lnTo>
                  <a:pt x="5627053" y="2717483"/>
                </a:lnTo>
                <a:lnTo>
                  <a:pt x="5623877" y="2718753"/>
                </a:lnTo>
                <a:lnTo>
                  <a:pt x="5620703" y="2719705"/>
                </a:lnTo>
                <a:lnTo>
                  <a:pt x="5617210" y="2720340"/>
                </a:lnTo>
                <a:lnTo>
                  <a:pt x="5614035" y="2720975"/>
                </a:lnTo>
                <a:lnTo>
                  <a:pt x="5610225" y="2721293"/>
                </a:lnTo>
                <a:lnTo>
                  <a:pt x="5606733" y="2721610"/>
                </a:lnTo>
                <a:lnTo>
                  <a:pt x="5580380" y="2724150"/>
                </a:lnTo>
                <a:lnTo>
                  <a:pt x="5522913" y="2725738"/>
                </a:lnTo>
                <a:lnTo>
                  <a:pt x="5450205" y="2738755"/>
                </a:lnTo>
                <a:lnTo>
                  <a:pt x="5449253" y="2750820"/>
                </a:lnTo>
                <a:lnTo>
                  <a:pt x="5448617" y="2762885"/>
                </a:lnTo>
                <a:lnTo>
                  <a:pt x="5448300" y="2775585"/>
                </a:lnTo>
                <a:lnTo>
                  <a:pt x="5448617" y="2787650"/>
                </a:lnTo>
                <a:lnTo>
                  <a:pt x="5448935" y="2812415"/>
                </a:lnTo>
                <a:lnTo>
                  <a:pt x="5448617" y="2825115"/>
                </a:lnTo>
                <a:lnTo>
                  <a:pt x="5448300" y="2837180"/>
                </a:lnTo>
                <a:lnTo>
                  <a:pt x="5447030" y="2849245"/>
                </a:lnTo>
                <a:lnTo>
                  <a:pt x="5446077" y="2855278"/>
                </a:lnTo>
                <a:lnTo>
                  <a:pt x="5444807" y="2860993"/>
                </a:lnTo>
                <a:lnTo>
                  <a:pt x="5443537" y="2866708"/>
                </a:lnTo>
                <a:lnTo>
                  <a:pt x="5441950" y="2872740"/>
                </a:lnTo>
                <a:lnTo>
                  <a:pt x="5439727" y="2878455"/>
                </a:lnTo>
                <a:lnTo>
                  <a:pt x="5437505" y="2884170"/>
                </a:lnTo>
                <a:lnTo>
                  <a:pt x="5434965" y="2889568"/>
                </a:lnTo>
                <a:lnTo>
                  <a:pt x="5432107" y="2894965"/>
                </a:lnTo>
                <a:lnTo>
                  <a:pt x="5428933" y="2900680"/>
                </a:lnTo>
                <a:lnTo>
                  <a:pt x="5425123" y="2905760"/>
                </a:lnTo>
                <a:lnTo>
                  <a:pt x="5420995" y="2910840"/>
                </a:lnTo>
                <a:lnTo>
                  <a:pt x="5416550" y="2915920"/>
                </a:lnTo>
                <a:lnTo>
                  <a:pt x="5411153" y="2921000"/>
                </a:lnTo>
                <a:lnTo>
                  <a:pt x="5405755" y="2926080"/>
                </a:lnTo>
                <a:lnTo>
                  <a:pt x="5407343" y="2933065"/>
                </a:lnTo>
                <a:lnTo>
                  <a:pt x="5408613" y="2939415"/>
                </a:lnTo>
                <a:lnTo>
                  <a:pt x="5409565" y="2945765"/>
                </a:lnTo>
                <a:lnTo>
                  <a:pt x="5409883" y="2951798"/>
                </a:lnTo>
                <a:lnTo>
                  <a:pt x="5409883" y="2957513"/>
                </a:lnTo>
                <a:lnTo>
                  <a:pt x="5409247" y="2962910"/>
                </a:lnTo>
                <a:lnTo>
                  <a:pt x="5408613" y="2967673"/>
                </a:lnTo>
                <a:lnTo>
                  <a:pt x="5407343" y="2972435"/>
                </a:lnTo>
                <a:lnTo>
                  <a:pt x="5405755" y="2977198"/>
                </a:lnTo>
                <a:lnTo>
                  <a:pt x="5403850" y="2981325"/>
                </a:lnTo>
                <a:lnTo>
                  <a:pt x="5401627" y="2985453"/>
                </a:lnTo>
                <a:lnTo>
                  <a:pt x="5399405" y="2988945"/>
                </a:lnTo>
                <a:lnTo>
                  <a:pt x="5396547" y="2992438"/>
                </a:lnTo>
                <a:lnTo>
                  <a:pt x="5393690" y="2995930"/>
                </a:lnTo>
                <a:lnTo>
                  <a:pt x="5390515" y="2999105"/>
                </a:lnTo>
                <a:lnTo>
                  <a:pt x="5386705" y="3002280"/>
                </a:lnTo>
                <a:lnTo>
                  <a:pt x="5383213" y="3005138"/>
                </a:lnTo>
                <a:lnTo>
                  <a:pt x="5379403" y="3007995"/>
                </a:lnTo>
                <a:lnTo>
                  <a:pt x="5371465" y="3012758"/>
                </a:lnTo>
                <a:lnTo>
                  <a:pt x="5362893" y="3017520"/>
                </a:lnTo>
                <a:lnTo>
                  <a:pt x="5353685" y="3021965"/>
                </a:lnTo>
                <a:lnTo>
                  <a:pt x="5335270" y="3030538"/>
                </a:lnTo>
                <a:lnTo>
                  <a:pt x="5326063" y="3034665"/>
                </a:lnTo>
                <a:lnTo>
                  <a:pt x="5317490" y="3039110"/>
                </a:lnTo>
                <a:lnTo>
                  <a:pt x="5222240" y="3058478"/>
                </a:lnTo>
                <a:lnTo>
                  <a:pt x="5233670" y="3085465"/>
                </a:lnTo>
                <a:lnTo>
                  <a:pt x="5240020" y="3087053"/>
                </a:lnTo>
                <a:lnTo>
                  <a:pt x="5246688" y="3088005"/>
                </a:lnTo>
                <a:lnTo>
                  <a:pt x="5260658" y="3087688"/>
                </a:lnTo>
                <a:lnTo>
                  <a:pt x="5273993" y="3088323"/>
                </a:lnTo>
                <a:lnTo>
                  <a:pt x="5287645" y="3089275"/>
                </a:lnTo>
                <a:lnTo>
                  <a:pt x="5300663" y="3090863"/>
                </a:lnTo>
                <a:lnTo>
                  <a:pt x="5313998" y="3092768"/>
                </a:lnTo>
                <a:lnTo>
                  <a:pt x="5326698" y="3095308"/>
                </a:lnTo>
                <a:lnTo>
                  <a:pt x="5339715" y="3098483"/>
                </a:lnTo>
                <a:lnTo>
                  <a:pt x="5352415" y="3101975"/>
                </a:lnTo>
                <a:lnTo>
                  <a:pt x="5365115" y="3106103"/>
                </a:lnTo>
                <a:lnTo>
                  <a:pt x="5377498" y="3110230"/>
                </a:lnTo>
                <a:lnTo>
                  <a:pt x="5389880" y="3114993"/>
                </a:lnTo>
                <a:lnTo>
                  <a:pt x="5402263" y="3119755"/>
                </a:lnTo>
                <a:lnTo>
                  <a:pt x="5414327" y="3125153"/>
                </a:lnTo>
                <a:lnTo>
                  <a:pt x="5426710" y="3130868"/>
                </a:lnTo>
                <a:lnTo>
                  <a:pt x="5438457" y="3136583"/>
                </a:lnTo>
                <a:lnTo>
                  <a:pt x="5450840" y="3142615"/>
                </a:lnTo>
                <a:lnTo>
                  <a:pt x="5451157" y="3142615"/>
                </a:lnTo>
                <a:lnTo>
                  <a:pt x="5461317" y="3145155"/>
                </a:lnTo>
                <a:lnTo>
                  <a:pt x="5470843" y="3148013"/>
                </a:lnTo>
                <a:lnTo>
                  <a:pt x="5479415" y="3151505"/>
                </a:lnTo>
                <a:lnTo>
                  <a:pt x="5483543" y="3153410"/>
                </a:lnTo>
                <a:lnTo>
                  <a:pt x="5487353" y="3155315"/>
                </a:lnTo>
                <a:lnTo>
                  <a:pt x="5491163" y="3157855"/>
                </a:lnTo>
                <a:lnTo>
                  <a:pt x="5494655" y="3160078"/>
                </a:lnTo>
                <a:lnTo>
                  <a:pt x="5498147" y="3162300"/>
                </a:lnTo>
                <a:lnTo>
                  <a:pt x="5501323" y="3164840"/>
                </a:lnTo>
                <a:lnTo>
                  <a:pt x="5504180" y="3167698"/>
                </a:lnTo>
                <a:lnTo>
                  <a:pt x="5506720" y="3170555"/>
                </a:lnTo>
                <a:lnTo>
                  <a:pt x="5509260" y="3173413"/>
                </a:lnTo>
                <a:lnTo>
                  <a:pt x="5511800" y="3176588"/>
                </a:lnTo>
                <a:lnTo>
                  <a:pt x="5514023" y="3179763"/>
                </a:lnTo>
                <a:lnTo>
                  <a:pt x="5515927" y="3183255"/>
                </a:lnTo>
                <a:lnTo>
                  <a:pt x="5517833" y="3186748"/>
                </a:lnTo>
                <a:lnTo>
                  <a:pt x="5519737" y="3190558"/>
                </a:lnTo>
                <a:lnTo>
                  <a:pt x="5521007" y="3194368"/>
                </a:lnTo>
                <a:lnTo>
                  <a:pt x="5522277" y="3198178"/>
                </a:lnTo>
                <a:lnTo>
                  <a:pt x="5523547" y="3202305"/>
                </a:lnTo>
                <a:lnTo>
                  <a:pt x="5524500" y="3206433"/>
                </a:lnTo>
                <a:lnTo>
                  <a:pt x="5525135" y="3211195"/>
                </a:lnTo>
                <a:lnTo>
                  <a:pt x="5525770" y="3215640"/>
                </a:lnTo>
                <a:lnTo>
                  <a:pt x="5526087" y="3225165"/>
                </a:lnTo>
                <a:lnTo>
                  <a:pt x="5526087" y="3235643"/>
                </a:lnTo>
                <a:lnTo>
                  <a:pt x="5525135" y="3246120"/>
                </a:lnTo>
                <a:lnTo>
                  <a:pt x="5524500" y="3255328"/>
                </a:lnTo>
                <a:lnTo>
                  <a:pt x="5523865" y="3264535"/>
                </a:lnTo>
                <a:lnTo>
                  <a:pt x="5523865" y="3273425"/>
                </a:lnTo>
                <a:lnTo>
                  <a:pt x="5524183" y="3282633"/>
                </a:lnTo>
                <a:lnTo>
                  <a:pt x="5524817" y="3301048"/>
                </a:lnTo>
                <a:lnTo>
                  <a:pt x="5525135" y="3319780"/>
                </a:lnTo>
                <a:lnTo>
                  <a:pt x="5525135" y="3328670"/>
                </a:lnTo>
                <a:lnTo>
                  <a:pt x="5524817" y="3337878"/>
                </a:lnTo>
                <a:lnTo>
                  <a:pt x="5523865" y="3347085"/>
                </a:lnTo>
                <a:lnTo>
                  <a:pt x="5522595" y="3355975"/>
                </a:lnTo>
                <a:lnTo>
                  <a:pt x="5520690" y="3365183"/>
                </a:lnTo>
                <a:lnTo>
                  <a:pt x="5517515" y="3374073"/>
                </a:lnTo>
                <a:lnTo>
                  <a:pt x="5515927" y="3378518"/>
                </a:lnTo>
                <a:lnTo>
                  <a:pt x="5514340" y="3382963"/>
                </a:lnTo>
                <a:lnTo>
                  <a:pt x="5512117" y="3387090"/>
                </a:lnTo>
                <a:lnTo>
                  <a:pt x="5509895" y="3391853"/>
                </a:lnTo>
                <a:lnTo>
                  <a:pt x="5507990" y="3396615"/>
                </a:lnTo>
                <a:lnTo>
                  <a:pt x="5505767" y="3401695"/>
                </a:lnTo>
                <a:lnTo>
                  <a:pt x="5503545" y="3406140"/>
                </a:lnTo>
                <a:lnTo>
                  <a:pt x="5501005" y="3410903"/>
                </a:lnTo>
                <a:lnTo>
                  <a:pt x="5495607" y="3419793"/>
                </a:lnTo>
                <a:lnTo>
                  <a:pt x="5489575" y="3428365"/>
                </a:lnTo>
                <a:lnTo>
                  <a:pt x="5483225" y="3436303"/>
                </a:lnTo>
                <a:lnTo>
                  <a:pt x="5476557" y="3444240"/>
                </a:lnTo>
                <a:lnTo>
                  <a:pt x="5469573" y="3451860"/>
                </a:lnTo>
                <a:lnTo>
                  <a:pt x="5462270" y="3459163"/>
                </a:lnTo>
                <a:lnTo>
                  <a:pt x="5447665" y="3473768"/>
                </a:lnTo>
                <a:lnTo>
                  <a:pt x="5432743" y="3488055"/>
                </a:lnTo>
                <a:lnTo>
                  <a:pt x="5425440" y="3495993"/>
                </a:lnTo>
                <a:lnTo>
                  <a:pt x="5418773" y="3503613"/>
                </a:lnTo>
                <a:lnTo>
                  <a:pt x="5411787" y="3511550"/>
                </a:lnTo>
                <a:lnTo>
                  <a:pt x="5405755" y="3520123"/>
                </a:lnTo>
                <a:lnTo>
                  <a:pt x="5400675" y="3526790"/>
                </a:lnTo>
                <a:lnTo>
                  <a:pt x="5394960" y="3533140"/>
                </a:lnTo>
                <a:lnTo>
                  <a:pt x="5389245" y="3538538"/>
                </a:lnTo>
                <a:lnTo>
                  <a:pt x="5382578" y="3543300"/>
                </a:lnTo>
                <a:lnTo>
                  <a:pt x="5375910" y="3547745"/>
                </a:lnTo>
                <a:lnTo>
                  <a:pt x="5369243" y="3551555"/>
                </a:lnTo>
                <a:lnTo>
                  <a:pt x="5361940" y="3554413"/>
                </a:lnTo>
                <a:lnTo>
                  <a:pt x="5354638" y="3556953"/>
                </a:lnTo>
                <a:lnTo>
                  <a:pt x="5347335" y="3558858"/>
                </a:lnTo>
                <a:lnTo>
                  <a:pt x="5339398" y="3560128"/>
                </a:lnTo>
                <a:lnTo>
                  <a:pt x="5331460" y="3561080"/>
                </a:lnTo>
                <a:lnTo>
                  <a:pt x="5323523" y="3561398"/>
                </a:lnTo>
                <a:lnTo>
                  <a:pt x="5315268" y="3561398"/>
                </a:lnTo>
                <a:lnTo>
                  <a:pt x="5306695" y="3561080"/>
                </a:lnTo>
                <a:lnTo>
                  <a:pt x="5298440" y="3560445"/>
                </a:lnTo>
                <a:lnTo>
                  <a:pt x="5289868" y="3559175"/>
                </a:lnTo>
                <a:lnTo>
                  <a:pt x="5247958" y="3560763"/>
                </a:lnTo>
                <a:lnTo>
                  <a:pt x="5233670" y="3561080"/>
                </a:lnTo>
                <a:lnTo>
                  <a:pt x="5211128" y="3563620"/>
                </a:lnTo>
                <a:lnTo>
                  <a:pt x="5188903" y="3565843"/>
                </a:lnTo>
                <a:lnTo>
                  <a:pt x="5166360" y="3567748"/>
                </a:lnTo>
                <a:lnTo>
                  <a:pt x="5144135" y="3569018"/>
                </a:lnTo>
                <a:lnTo>
                  <a:pt x="5121593" y="3570288"/>
                </a:lnTo>
                <a:lnTo>
                  <a:pt x="5099368" y="3571240"/>
                </a:lnTo>
                <a:lnTo>
                  <a:pt x="5054918" y="3572828"/>
                </a:lnTo>
                <a:lnTo>
                  <a:pt x="5052060" y="3572828"/>
                </a:lnTo>
                <a:lnTo>
                  <a:pt x="5049520" y="3572828"/>
                </a:lnTo>
                <a:lnTo>
                  <a:pt x="5008880" y="3573463"/>
                </a:lnTo>
                <a:lnTo>
                  <a:pt x="4967923" y="3573780"/>
                </a:lnTo>
                <a:lnTo>
                  <a:pt x="4927600" y="3574098"/>
                </a:lnTo>
                <a:lnTo>
                  <a:pt x="4886643" y="3574733"/>
                </a:lnTo>
                <a:lnTo>
                  <a:pt x="4597400" y="3578860"/>
                </a:lnTo>
                <a:lnTo>
                  <a:pt x="4568508" y="3578860"/>
                </a:lnTo>
                <a:lnTo>
                  <a:pt x="4425315" y="3589338"/>
                </a:lnTo>
                <a:lnTo>
                  <a:pt x="4420870" y="3590925"/>
                </a:lnTo>
                <a:lnTo>
                  <a:pt x="4416108" y="3592195"/>
                </a:lnTo>
                <a:lnTo>
                  <a:pt x="4411663" y="3593148"/>
                </a:lnTo>
                <a:lnTo>
                  <a:pt x="4407218" y="3593783"/>
                </a:lnTo>
                <a:lnTo>
                  <a:pt x="4402773" y="3594418"/>
                </a:lnTo>
                <a:lnTo>
                  <a:pt x="4398328" y="3594735"/>
                </a:lnTo>
                <a:lnTo>
                  <a:pt x="4389120" y="3594735"/>
                </a:lnTo>
                <a:lnTo>
                  <a:pt x="4380230" y="3594418"/>
                </a:lnTo>
                <a:lnTo>
                  <a:pt x="4371023" y="3593783"/>
                </a:lnTo>
                <a:lnTo>
                  <a:pt x="4352925" y="3591560"/>
                </a:lnTo>
                <a:lnTo>
                  <a:pt x="4358640" y="3595370"/>
                </a:lnTo>
                <a:lnTo>
                  <a:pt x="4364673" y="3599180"/>
                </a:lnTo>
                <a:lnTo>
                  <a:pt x="4371023" y="3602355"/>
                </a:lnTo>
                <a:lnTo>
                  <a:pt x="4377055" y="3604895"/>
                </a:lnTo>
                <a:lnTo>
                  <a:pt x="4383405" y="3607435"/>
                </a:lnTo>
                <a:lnTo>
                  <a:pt x="4389438" y="3609658"/>
                </a:lnTo>
                <a:lnTo>
                  <a:pt x="4396105" y="3611880"/>
                </a:lnTo>
                <a:lnTo>
                  <a:pt x="4402455" y="3613468"/>
                </a:lnTo>
                <a:lnTo>
                  <a:pt x="4408805" y="3615055"/>
                </a:lnTo>
                <a:lnTo>
                  <a:pt x="4415155" y="3616325"/>
                </a:lnTo>
                <a:lnTo>
                  <a:pt x="4428173" y="3618230"/>
                </a:lnTo>
                <a:lnTo>
                  <a:pt x="4441190" y="3619500"/>
                </a:lnTo>
                <a:lnTo>
                  <a:pt x="4454525" y="3620453"/>
                </a:lnTo>
                <a:lnTo>
                  <a:pt x="4467860" y="3621088"/>
                </a:lnTo>
                <a:lnTo>
                  <a:pt x="4481195" y="3621405"/>
                </a:lnTo>
                <a:lnTo>
                  <a:pt x="4507865" y="3622040"/>
                </a:lnTo>
                <a:lnTo>
                  <a:pt x="4521200" y="3622358"/>
                </a:lnTo>
                <a:lnTo>
                  <a:pt x="4534535" y="3623310"/>
                </a:lnTo>
                <a:lnTo>
                  <a:pt x="4547553" y="3625215"/>
                </a:lnTo>
                <a:lnTo>
                  <a:pt x="4560570" y="3627120"/>
                </a:lnTo>
                <a:lnTo>
                  <a:pt x="4583748" y="3631248"/>
                </a:lnTo>
                <a:lnTo>
                  <a:pt x="4606608" y="3634423"/>
                </a:lnTo>
                <a:lnTo>
                  <a:pt x="4629785" y="3637598"/>
                </a:lnTo>
                <a:lnTo>
                  <a:pt x="4652645" y="3640455"/>
                </a:lnTo>
                <a:lnTo>
                  <a:pt x="4675823" y="3642678"/>
                </a:lnTo>
                <a:lnTo>
                  <a:pt x="4699000" y="3645218"/>
                </a:lnTo>
                <a:lnTo>
                  <a:pt x="4745673" y="3649980"/>
                </a:lnTo>
                <a:lnTo>
                  <a:pt x="4768850" y="3652203"/>
                </a:lnTo>
                <a:lnTo>
                  <a:pt x="4792028" y="3654743"/>
                </a:lnTo>
                <a:lnTo>
                  <a:pt x="4815205" y="3657283"/>
                </a:lnTo>
                <a:lnTo>
                  <a:pt x="4838383" y="3660458"/>
                </a:lnTo>
                <a:lnTo>
                  <a:pt x="4861243" y="3663950"/>
                </a:lnTo>
                <a:lnTo>
                  <a:pt x="4884103" y="3668078"/>
                </a:lnTo>
                <a:lnTo>
                  <a:pt x="4907280" y="3672523"/>
                </a:lnTo>
                <a:lnTo>
                  <a:pt x="4930140" y="3678238"/>
                </a:lnTo>
                <a:lnTo>
                  <a:pt x="5549265" y="3768408"/>
                </a:lnTo>
                <a:lnTo>
                  <a:pt x="5562283" y="3770313"/>
                </a:lnTo>
                <a:lnTo>
                  <a:pt x="5575617" y="3772535"/>
                </a:lnTo>
                <a:lnTo>
                  <a:pt x="5588635" y="3775393"/>
                </a:lnTo>
                <a:lnTo>
                  <a:pt x="5601653" y="3778885"/>
                </a:lnTo>
                <a:lnTo>
                  <a:pt x="5614035" y="3783013"/>
                </a:lnTo>
                <a:lnTo>
                  <a:pt x="5626735" y="3786823"/>
                </a:lnTo>
                <a:lnTo>
                  <a:pt x="5639117" y="3791268"/>
                </a:lnTo>
                <a:lnTo>
                  <a:pt x="5651817" y="3795713"/>
                </a:lnTo>
                <a:lnTo>
                  <a:pt x="5676583" y="3804920"/>
                </a:lnTo>
                <a:lnTo>
                  <a:pt x="5701347" y="3814445"/>
                </a:lnTo>
                <a:lnTo>
                  <a:pt x="5714047" y="3818573"/>
                </a:lnTo>
                <a:lnTo>
                  <a:pt x="5726430" y="3822700"/>
                </a:lnTo>
                <a:lnTo>
                  <a:pt x="5739447" y="3826510"/>
                </a:lnTo>
                <a:lnTo>
                  <a:pt x="5752147" y="3830003"/>
                </a:lnTo>
                <a:lnTo>
                  <a:pt x="5757545" y="3831908"/>
                </a:lnTo>
                <a:lnTo>
                  <a:pt x="5762625" y="3833813"/>
                </a:lnTo>
                <a:lnTo>
                  <a:pt x="5767387" y="3836670"/>
                </a:lnTo>
                <a:lnTo>
                  <a:pt x="5769610" y="3838258"/>
                </a:lnTo>
                <a:lnTo>
                  <a:pt x="5771515" y="3839845"/>
                </a:lnTo>
                <a:lnTo>
                  <a:pt x="5773420" y="3841750"/>
                </a:lnTo>
                <a:lnTo>
                  <a:pt x="5775007" y="3843655"/>
                </a:lnTo>
                <a:lnTo>
                  <a:pt x="5776277" y="3845878"/>
                </a:lnTo>
                <a:lnTo>
                  <a:pt x="5777547" y="3848100"/>
                </a:lnTo>
                <a:lnTo>
                  <a:pt x="5778500" y="3850640"/>
                </a:lnTo>
                <a:lnTo>
                  <a:pt x="5779135" y="3853180"/>
                </a:lnTo>
                <a:lnTo>
                  <a:pt x="5779453" y="3856038"/>
                </a:lnTo>
                <a:lnTo>
                  <a:pt x="5779453" y="3859530"/>
                </a:lnTo>
                <a:lnTo>
                  <a:pt x="5779135" y="3873818"/>
                </a:lnTo>
                <a:lnTo>
                  <a:pt x="5779135" y="3888423"/>
                </a:lnTo>
                <a:lnTo>
                  <a:pt x="5779453" y="3903028"/>
                </a:lnTo>
                <a:lnTo>
                  <a:pt x="5780087" y="3917950"/>
                </a:lnTo>
                <a:lnTo>
                  <a:pt x="5780723" y="3932555"/>
                </a:lnTo>
                <a:lnTo>
                  <a:pt x="5781357" y="3947478"/>
                </a:lnTo>
                <a:lnTo>
                  <a:pt x="5781357" y="3962083"/>
                </a:lnTo>
                <a:lnTo>
                  <a:pt x="5781040" y="3976688"/>
                </a:lnTo>
                <a:lnTo>
                  <a:pt x="5780087" y="3991293"/>
                </a:lnTo>
                <a:lnTo>
                  <a:pt x="5779453" y="3998278"/>
                </a:lnTo>
                <a:lnTo>
                  <a:pt x="5778500" y="4005263"/>
                </a:lnTo>
                <a:lnTo>
                  <a:pt x="5777230" y="4012248"/>
                </a:lnTo>
                <a:lnTo>
                  <a:pt x="5775643" y="4019550"/>
                </a:lnTo>
                <a:lnTo>
                  <a:pt x="5774055" y="4026535"/>
                </a:lnTo>
                <a:lnTo>
                  <a:pt x="5771833" y="4033520"/>
                </a:lnTo>
                <a:lnTo>
                  <a:pt x="5769610" y="4040505"/>
                </a:lnTo>
                <a:lnTo>
                  <a:pt x="5766753" y="4047490"/>
                </a:lnTo>
                <a:lnTo>
                  <a:pt x="5763895" y="4054158"/>
                </a:lnTo>
                <a:lnTo>
                  <a:pt x="5760403" y="4060825"/>
                </a:lnTo>
                <a:lnTo>
                  <a:pt x="5756593" y="4067810"/>
                </a:lnTo>
                <a:lnTo>
                  <a:pt x="5752147" y="4074160"/>
                </a:lnTo>
                <a:lnTo>
                  <a:pt x="5747385" y="4080510"/>
                </a:lnTo>
                <a:lnTo>
                  <a:pt x="5742305" y="4086860"/>
                </a:lnTo>
                <a:lnTo>
                  <a:pt x="5730875" y="4098925"/>
                </a:lnTo>
                <a:lnTo>
                  <a:pt x="5726113" y="4104005"/>
                </a:lnTo>
                <a:lnTo>
                  <a:pt x="5724525" y="4106228"/>
                </a:lnTo>
                <a:lnTo>
                  <a:pt x="5732780" y="4114800"/>
                </a:lnTo>
                <a:lnTo>
                  <a:pt x="5735955" y="4118928"/>
                </a:lnTo>
                <a:lnTo>
                  <a:pt x="5738495" y="4122738"/>
                </a:lnTo>
                <a:lnTo>
                  <a:pt x="5741035" y="4125913"/>
                </a:lnTo>
                <a:lnTo>
                  <a:pt x="5742623" y="4129088"/>
                </a:lnTo>
                <a:lnTo>
                  <a:pt x="5744210" y="4131945"/>
                </a:lnTo>
                <a:lnTo>
                  <a:pt x="5745163" y="4134803"/>
                </a:lnTo>
                <a:lnTo>
                  <a:pt x="5745797" y="4137025"/>
                </a:lnTo>
                <a:lnTo>
                  <a:pt x="5746115" y="4139248"/>
                </a:lnTo>
                <a:lnTo>
                  <a:pt x="5746115" y="4141470"/>
                </a:lnTo>
                <a:lnTo>
                  <a:pt x="5745797" y="4143058"/>
                </a:lnTo>
                <a:lnTo>
                  <a:pt x="5744845" y="4144963"/>
                </a:lnTo>
                <a:lnTo>
                  <a:pt x="5743893" y="4146550"/>
                </a:lnTo>
                <a:lnTo>
                  <a:pt x="5742623" y="4147820"/>
                </a:lnTo>
                <a:lnTo>
                  <a:pt x="5741035" y="4149090"/>
                </a:lnTo>
                <a:lnTo>
                  <a:pt x="5739447" y="4150043"/>
                </a:lnTo>
                <a:lnTo>
                  <a:pt x="5737225" y="4150995"/>
                </a:lnTo>
                <a:lnTo>
                  <a:pt x="5732780" y="4152265"/>
                </a:lnTo>
                <a:lnTo>
                  <a:pt x="5727383" y="4153535"/>
                </a:lnTo>
                <a:lnTo>
                  <a:pt x="5721667" y="4154170"/>
                </a:lnTo>
                <a:lnTo>
                  <a:pt x="5708967" y="4155123"/>
                </a:lnTo>
                <a:lnTo>
                  <a:pt x="5695950" y="4155758"/>
                </a:lnTo>
                <a:lnTo>
                  <a:pt x="5686425" y="4168458"/>
                </a:lnTo>
                <a:lnTo>
                  <a:pt x="5681663" y="4174808"/>
                </a:lnTo>
                <a:lnTo>
                  <a:pt x="5676583" y="4180840"/>
                </a:lnTo>
                <a:lnTo>
                  <a:pt x="5671503" y="4186873"/>
                </a:lnTo>
                <a:lnTo>
                  <a:pt x="5666105" y="4192270"/>
                </a:lnTo>
                <a:lnTo>
                  <a:pt x="5660707" y="4197668"/>
                </a:lnTo>
                <a:lnTo>
                  <a:pt x="5654993" y="4202113"/>
                </a:lnTo>
                <a:lnTo>
                  <a:pt x="5648643" y="4205923"/>
                </a:lnTo>
                <a:lnTo>
                  <a:pt x="5645467" y="4207828"/>
                </a:lnTo>
                <a:lnTo>
                  <a:pt x="5642293" y="4209415"/>
                </a:lnTo>
                <a:lnTo>
                  <a:pt x="5639117" y="4210685"/>
                </a:lnTo>
                <a:lnTo>
                  <a:pt x="5635625" y="4211955"/>
                </a:lnTo>
                <a:lnTo>
                  <a:pt x="5632133" y="4212908"/>
                </a:lnTo>
                <a:lnTo>
                  <a:pt x="5628323" y="4213860"/>
                </a:lnTo>
                <a:lnTo>
                  <a:pt x="5624513" y="4214178"/>
                </a:lnTo>
                <a:lnTo>
                  <a:pt x="5620385" y="4214495"/>
                </a:lnTo>
                <a:lnTo>
                  <a:pt x="5616257" y="4214813"/>
                </a:lnTo>
                <a:lnTo>
                  <a:pt x="5612130" y="4214495"/>
                </a:lnTo>
                <a:lnTo>
                  <a:pt x="5608003" y="4214178"/>
                </a:lnTo>
                <a:lnTo>
                  <a:pt x="5603557" y="4213543"/>
                </a:lnTo>
                <a:lnTo>
                  <a:pt x="5598795" y="4212590"/>
                </a:lnTo>
                <a:lnTo>
                  <a:pt x="5593715" y="4211320"/>
                </a:lnTo>
                <a:lnTo>
                  <a:pt x="5541963" y="4215448"/>
                </a:lnTo>
                <a:lnTo>
                  <a:pt x="5501640" y="4220210"/>
                </a:lnTo>
                <a:lnTo>
                  <a:pt x="5481320" y="4222750"/>
                </a:lnTo>
                <a:lnTo>
                  <a:pt x="5461000" y="4224655"/>
                </a:lnTo>
                <a:lnTo>
                  <a:pt x="5440997" y="4226560"/>
                </a:lnTo>
                <a:lnTo>
                  <a:pt x="5420677" y="4227830"/>
                </a:lnTo>
                <a:lnTo>
                  <a:pt x="5400357" y="4229100"/>
                </a:lnTo>
                <a:lnTo>
                  <a:pt x="5380038" y="4230053"/>
                </a:lnTo>
                <a:lnTo>
                  <a:pt x="5359718" y="4230370"/>
                </a:lnTo>
                <a:lnTo>
                  <a:pt x="5339715" y="4230688"/>
                </a:lnTo>
                <a:lnTo>
                  <a:pt x="5319395" y="4230370"/>
                </a:lnTo>
                <a:lnTo>
                  <a:pt x="5299075" y="4229418"/>
                </a:lnTo>
                <a:lnTo>
                  <a:pt x="5278755" y="4228148"/>
                </a:lnTo>
                <a:lnTo>
                  <a:pt x="5258753" y="4226243"/>
                </a:lnTo>
                <a:lnTo>
                  <a:pt x="5238433" y="4223703"/>
                </a:lnTo>
                <a:lnTo>
                  <a:pt x="5218113" y="4220210"/>
                </a:lnTo>
                <a:lnTo>
                  <a:pt x="5215573" y="4219893"/>
                </a:lnTo>
                <a:lnTo>
                  <a:pt x="5213350" y="4219893"/>
                </a:lnTo>
                <a:lnTo>
                  <a:pt x="5210810" y="4219893"/>
                </a:lnTo>
                <a:lnTo>
                  <a:pt x="5208588" y="4220210"/>
                </a:lnTo>
                <a:lnTo>
                  <a:pt x="5203825" y="4221798"/>
                </a:lnTo>
                <a:lnTo>
                  <a:pt x="5199380" y="4223385"/>
                </a:lnTo>
                <a:lnTo>
                  <a:pt x="5195253" y="4225290"/>
                </a:lnTo>
                <a:lnTo>
                  <a:pt x="5191125" y="4227513"/>
                </a:lnTo>
                <a:lnTo>
                  <a:pt x="5182870" y="4231958"/>
                </a:lnTo>
                <a:lnTo>
                  <a:pt x="5178743" y="4233863"/>
                </a:lnTo>
                <a:lnTo>
                  <a:pt x="5174298" y="4235450"/>
                </a:lnTo>
                <a:lnTo>
                  <a:pt x="5170170" y="4236720"/>
                </a:lnTo>
                <a:lnTo>
                  <a:pt x="5166043" y="4237038"/>
                </a:lnTo>
                <a:lnTo>
                  <a:pt x="5163820" y="4237038"/>
                </a:lnTo>
                <a:lnTo>
                  <a:pt x="5161598" y="4236720"/>
                </a:lnTo>
                <a:lnTo>
                  <a:pt x="5159375" y="4236085"/>
                </a:lnTo>
                <a:lnTo>
                  <a:pt x="5157153" y="4235450"/>
                </a:lnTo>
                <a:lnTo>
                  <a:pt x="5154930" y="4234498"/>
                </a:lnTo>
                <a:lnTo>
                  <a:pt x="5152708" y="4233228"/>
                </a:lnTo>
                <a:lnTo>
                  <a:pt x="5149850" y="4231323"/>
                </a:lnTo>
                <a:lnTo>
                  <a:pt x="5147628" y="4229418"/>
                </a:lnTo>
                <a:lnTo>
                  <a:pt x="5145088" y="4230688"/>
                </a:lnTo>
                <a:lnTo>
                  <a:pt x="5142548" y="4231640"/>
                </a:lnTo>
                <a:lnTo>
                  <a:pt x="5140008" y="4232275"/>
                </a:lnTo>
                <a:lnTo>
                  <a:pt x="5137468" y="4232593"/>
                </a:lnTo>
                <a:lnTo>
                  <a:pt x="5132705" y="4232910"/>
                </a:lnTo>
                <a:lnTo>
                  <a:pt x="5127943" y="4232593"/>
                </a:lnTo>
                <a:lnTo>
                  <a:pt x="5114608" y="4234498"/>
                </a:lnTo>
                <a:lnTo>
                  <a:pt x="5101590" y="4235768"/>
                </a:lnTo>
                <a:lnTo>
                  <a:pt x="5088255" y="4237038"/>
                </a:lnTo>
                <a:lnTo>
                  <a:pt x="5074920" y="4237673"/>
                </a:lnTo>
                <a:lnTo>
                  <a:pt x="5061585" y="4238308"/>
                </a:lnTo>
                <a:lnTo>
                  <a:pt x="5048568" y="4238625"/>
                </a:lnTo>
                <a:lnTo>
                  <a:pt x="5021898" y="4238625"/>
                </a:lnTo>
                <a:lnTo>
                  <a:pt x="4968558" y="4238308"/>
                </a:lnTo>
                <a:lnTo>
                  <a:pt x="4941888" y="4238625"/>
                </a:lnTo>
                <a:lnTo>
                  <a:pt x="4928870" y="4238943"/>
                </a:lnTo>
                <a:lnTo>
                  <a:pt x="4915535" y="4239260"/>
                </a:lnTo>
                <a:lnTo>
                  <a:pt x="4900930" y="4239260"/>
                </a:lnTo>
                <a:lnTo>
                  <a:pt x="4835843" y="4240213"/>
                </a:lnTo>
                <a:lnTo>
                  <a:pt x="4803458" y="4241165"/>
                </a:lnTo>
                <a:lnTo>
                  <a:pt x="4787583" y="4241800"/>
                </a:lnTo>
                <a:lnTo>
                  <a:pt x="4771390" y="4242435"/>
                </a:lnTo>
                <a:lnTo>
                  <a:pt x="4765675" y="4242753"/>
                </a:lnTo>
                <a:lnTo>
                  <a:pt x="4760278" y="4242753"/>
                </a:lnTo>
                <a:lnTo>
                  <a:pt x="4754563" y="4242435"/>
                </a:lnTo>
                <a:lnTo>
                  <a:pt x="4749800" y="4241800"/>
                </a:lnTo>
                <a:lnTo>
                  <a:pt x="4745355" y="4240848"/>
                </a:lnTo>
                <a:lnTo>
                  <a:pt x="4741228" y="4239578"/>
                </a:lnTo>
                <a:lnTo>
                  <a:pt x="4737418" y="4237673"/>
                </a:lnTo>
                <a:lnTo>
                  <a:pt x="4734243" y="4235768"/>
                </a:lnTo>
                <a:lnTo>
                  <a:pt x="4730750" y="4232910"/>
                </a:lnTo>
                <a:lnTo>
                  <a:pt x="4728210" y="4230053"/>
                </a:lnTo>
                <a:lnTo>
                  <a:pt x="4725988" y="4226560"/>
                </a:lnTo>
                <a:lnTo>
                  <a:pt x="4724400" y="4222433"/>
                </a:lnTo>
                <a:lnTo>
                  <a:pt x="4723130" y="4217670"/>
                </a:lnTo>
                <a:lnTo>
                  <a:pt x="4722178" y="4212273"/>
                </a:lnTo>
                <a:lnTo>
                  <a:pt x="4721860" y="4206558"/>
                </a:lnTo>
                <a:lnTo>
                  <a:pt x="4722178" y="4200208"/>
                </a:lnTo>
                <a:lnTo>
                  <a:pt x="4714240" y="4212908"/>
                </a:lnTo>
                <a:lnTo>
                  <a:pt x="4713923" y="4217353"/>
                </a:lnTo>
                <a:lnTo>
                  <a:pt x="4713605" y="4221480"/>
                </a:lnTo>
                <a:lnTo>
                  <a:pt x="4712970" y="4224973"/>
                </a:lnTo>
                <a:lnTo>
                  <a:pt x="4712335" y="4228148"/>
                </a:lnTo>
                <a:lnTo>
                  <a:pt x="4711383" y="4231005"/>
                </a:lnTo>
                <a:lnTo>
                  <a:pt x="4710430" y="4233545"/>
                </a:lnTo>
                <a:lnTo>
                  <a:pt x="4709160" y="4235450"/>
                </a:lnTo>
                <a:lnTo>
                  <a:pt x="4707573" y="4237355"/>
                </a:lnTo>
                <a:lnTo>
                  <a:pt x="4705985" y="4238625"/>
                </a:lnTo>
                <a:lnTo>
                  <a:pt x="4704080" y="4239895"/>
                </a:lnTo>
                <a:lnTo>
                  <a:pt x="4702493" y="4240848"/>
                </a:lnTo>
                <a:lnTo>
                  <a:pt x="4700588" y="4241800"/>
                </a:lnTo>
                <a:lnTo>
                  <a:pt x="4698683" y="4242118"/>
                </a:lnTo>
                <a:lnTo>
                  <a:pt x="4696460" y="4242435"/>
                </a:lnTo>
                <a:lnTo>
                  <a:pt x="4692333" y="4242753"/>
                </a:lnTo>
                <a:lnTo>
                  <a:pt x="4687570" y="4242435"/>
                </a:lnTo>
                <a:lnTo>
                  <a:pt x="4683125" y="4241800"/>
                </a:lnTo>
                <a:lnTo>
                  <a:pt x="4672965" y="4240213"/>
                </a:lnTo>
                <a:lnTo>
                  <a:pt x="4668520" y="4239578"/>
                </a:lnTo>
                <a:lnTo>
                  <a:pt x="4663758" y="4239260"/>
                </a:lnTo>
                <a:lnTo>
                  <a:pt x="4659630" y="4239578"/>
                </a:lnTo>
                <a:lnTo>
                  <a:pt x="4657408" y="4239895"/>
                </a:lnTo>
                <a:lnTo>
                  <a:pt x="4655503" y="4240213"/>
                </a:lnTo>
                <a:lnTo>
                  <a:pt x="4626610" y="4242753"/>
                </a:lnTo>
                <a:lnTo>
                  <a:pt x="4631055" y="4246563"/>
                </a:lnTo>
                <a:lnTo>
                  <a:pt x="4635183" y="4250690"/>
                </a:lnTo>
                <a:lnTo>
                  <a:pt x="4639628" y="4253865"/>
                </a:lnTo>
                <a:lnTo>
                  <a:pt x="4644073" y="4256723"/>
                </a:lnTo>
                <a:lnTo>
                  <a:pt x="4648518" y="4259580"/>
                </a:lnTo>
                <a:lnTo>
                  <a:pt x="4653280" y="4262120"/>
                </a:lnTo>
                <a:lnTo>
                  <a:pt x="4658360" y="4264343"/>
                </a:lnTo>
                <a:lnTo>
                  <a:pt x="4663123" y="4266248"/>
                </a:lnTo>
                <a:lnTo>
                  <a:pt x="4667885" y="4268153"/>
                </a:lnTo>
                <a:lnTo>
                  <a:pt x="4672965" y="4269740"/>
                </a:lnTo>
                <a:lnTo>
                  <a:pt x="4683125" y="4272598"/>
                </a:lnTo>
                <a:lnTo>
                  <a:pt x="4693603" y="4275138"/>
                </a:lnTo>
                <a:lnTo>
                  <a:pt x="4703763" y="4277360"/>
                </a:lnTo>
                <a:lnTo>
                  <a:pt x="4725035" y="4280853"/>
                </a:lnTo>
                <a:lnTo>
                  <a:pt x="4735513" y="4282758"/>
                </a:lnTo>
                <a:lnTo>
                  <a:pt x="4745990" y="4284980"/>
                </a:lnTo>
                <a:lnTo>
                  <a:pt x="4756150" y="4287520"/>
                </a:lnTo>
                <a:lnTo>
                  <a:pt x="4766310" y="4290695"/>
                </a:lnTo>
                <a:lnTo>
                  <a:pt x="4771073" y="4292600"/>
                </a:lnTo>
                <a:lnTo>
                  <a:pt x="4775835" y="4294823"/>
                </a:lnTo>
                <a:lnTo>
                  <a:pt x="4780598" y="4297045"/>
                </a:lnTo>
                <a:lnTo>
                  <a:pt x="4785678" y="4299903"/>
                </a:lnTo>
                <a:lnTo>
                  <a:pt x="4791710" y="4300855"/>
                </a:lnTo>
                <a:lnTo>
                  <a:pt x="4797743" y="4302125"/>
                </a:lnTo>
                <a:lnTo>
                  <a:pt x="4803775" y="4303713"/>
                </a:lnTo>
                <a:lnTo>
                  <a:pt x="4809490" y="4305618"/>
                </a:lnTo>
                <a:lnTo>
                  <a:pt x="4815523" y="4307523"/>
                </a:lnTo>
                <a:lnTo>
                  <a:pt x="4820920" y="4309745"/>
                </a:lnTo>
                <a:lnTo>
                  <a:pt x="4826318" y="4312285"/>
                </a:lnTo>
                <a:lnTo>
                  <a:pt x="4831715" y="4314825"/>
                </a:lnTo>
                <a:lnTo>
                  <a:pt x="4837113" y="4317683"/>
                </a:lnTo>
                <a:lnTo>
                  <a:pt x="4842510" y="4320540"/>
                </a:lnTo>
                <a:lnTo>
                  <a:pt x="4852670" y="4327525"/>
                </a:lnTo>
                <a:lnTo>
                  <a:pt x="4862513" y="4334510"/>
                </a:lnTo>
                <a:lnTo>
                  <a:pt x="4872355" y="4342130"/>
                </a:lnTo>
                <a:lnTo>
                  <a:pt x="4874578" y="4346258"/>
                </a:lnTo>
                <a:lnTo>
                  <a:pt x="4876483" y="4350068"/>
                </a:lnTo>
                <a:lnTo>
                  <a:pt x="4878070" y="4354513"/>
                </a:lnTo>
                <a:lnTo>
                  <a:pt x="4879340" y="4358640"/>
                </a:lnTo>
                <a:lnTo>
                  <a:pt x="4880293" y="4362768"/>
                </a:lnTo>
                <a:lnTo>
                  <a:pt x="4881245" y="4366578"/>
                </a:lnTo>
                <a:lnTo>
                  <a:pt x="4881880" y="4370705"/>
                </a:lnTo>
                <a:lnTo>
                  <a:pt x="4882198" y="4374833"/>
                </a:lnTo>
                <a:lnTo>
                  <a:pt x="4882515" y="4383088"/>
                </a:lnTo>
                <a:lnTo>
                  <a:pt x="4882198" y="4391025"/>
                </a:lnTo>
                <a:lnTo>
                  <a:pt x="4881245" y="4398963"/>
                </a:lnTo>
                <a:lnTo>
                  <a:pt x="4880293" y="4407218"/>
                </a:lnTo>
                <a:lnTo>
                  <a:pt x="4878705" y="4415155"/>
                </a:lnTo>
                <a:lnTo>
                  <a:pt x="4876800" y="4423410"/>
                </a:lnTo>
                <a:lnTo>
                  <a:pt x="4873308" y="4439603"/>
                </a:lnTo>
                <a:lnTo>
                  <a:pt x="4871720" y="4447540"/>
                </a:lnTo>
                <a:lnTo>
                  <a:pt x="4870450" y="4455795"/>
                </a:lnTo>
                <a:lnTo>
                  <a:pt x="4869498" y="4463733"/>
                </a:lnTo>
                <a:lnTo>
                  <a:pt x="4869180" y="4471988"/>
                </a:lnTo>
                <a:lnTo>
                  <a:pt x="4870133" y="4480243"/>
                </a:lnTo>
                <a:lnTo>
                  <a:pt x="4870768" y="4488815"/>
                </a:lnTo>
                <a:lnTo>
                  <a:pt x="4870768" y="4497388"/>
                </a:lnTo>
                <a:lnTo>
                  <a:pt x="4870450" y="4505960"/>
                </a:lnTo>
                <a:lnTo>
                  <a:pt x="4869498" y="4515168"/>
                </a:lnTo>
                <a:lnTo>
                  <a:pt x="4868228" y="4524058"/>
                </a:lnTo>
                <a:lnTo>
                  <a:pt x="4866640" y="4532630"/>
                </a:lnTo>
                <a:lnTo>
                  <a:pt x="4864418" y="4541838"/>
                </a:lnTo>
                <a:lnTo>
                  <a:pt x="4861560" y="4550728"/>
                </a:lnTo>
                <a:lnTo>
                  <a:pt x="4858703" y="4559935"/>
                </a:lnTo>
                <a:lnTo>
                  <a:pt x="4855528" y="4568508"/>
                </a:lnTo>
                <a:lnTo>
                  <a:pt x="4852035" y="4577080"/>
                </a:lnTo>
                <a:lnTo>
                  <a:pt x="4848225" y="4585970"/>
                </a:lnTo>
                <a:lnTo>
                  <a:pt x="4844098" y="4594543"/>
                </a:lnTo>
                <a:lnTo>
                  <a:pt x="4839653" y="4602798"/>
                </a:lnTo>
                <a:lnTo>
                  <a:pt x="4834255" y="4610735"/>
                </a:lnTo>
                <a:lnTo>
                  <a:pt x="4829175" y="4618990"/>
                </a:lnTo>
                <a:lnTo>
                  <a:pt x="4824095" y="4626928"/>
                </a:lnTo>
                <a:lnTo>
                  <a:pt x="4818380" y="4634548"/>
                </a:lnTo>
                <a:lnTo>
                  <a:pt x="4812665" y="4641850"/>
                </a:lnTo>
                <a:lnTo>
                  <a:pt x="4806315" y="4649153"/>
                </a:lnTo>
                <a:lnTo>
                  <a:pt x="4799965" y="4655820"/>
                </a:lnTo>
                <a:lnTo>
                  <a:pt x="4793615" y="4662170"/>
                </a:lnTo>
                <a:lnTo>
                  <a:pt x="4786948" y="4668520"/>
                </a:lnTo>
                <a:lnTo>
                  <a:pt x="4779645" y="4674235"/>
                </a:lnTo>
                <a:lnTo>
                  <a:pt x="4772660" y="4679633"/>
                </a:lnTo>
                <a:lnTo>
                  <a:pt x="4765675" y="4684713"/>
                </a:lnTo>
                <a:lnTo>
                  <a:pt x="4758055" y="4689475"/>
                </a:lnTo>
                <a:lnTo>
                  <a:pt x="4750753" y="4693603"/>
                </a:lnTo>
                <a:lnTo>
                  <a:pt x="4743133" y="4697095"/>
                </a:lnTo>
                <a:lnTo>
                  <a:pt x="4735513" y="4700270"/>
                </a:lnTo>
                <a:lnTo>
                  <a:pt x="4727575" y="4703128"/>
                </a:lnTo>
                <a:lnTo>
                  <a:pt x="4725035" y="4705033"/>
                </a:lnTo>
                <a:lnTo>
                  <a:pt x="4722178" y="4706303"/>
                </a:lnTo>
                <a:lnTo>
                  <a:pt x="4719320" y="4706620"/>
                </a:lnTo>
                <a:lnTo>
                  <a:pt x="4716145" y="4706303"/>
                </a:lnTo>
                <a:lnTo>
                  <a:pt x="4712018" y="4709160"/>
                </a:lnTo>
                <a:lnTo>
                  <a:pt x="4707255" y="4711700"/>
                </a:lnTo>
                <a:lnTo>
                  <a:pt x="4702493" y="4713605"/>
                </a:lnTo>
                <a:lnTo>
                  <a:pt x="4697413" y="4715193"/>
                </a:lnTo>
                <a:lnTo>
                  <a:pt x="4692333" y="4716463"/>
                </a:lnTo>
                <a:lnTo>
                  <a:pt x="4687253" y="4717098"/>
                </a:lnTo>
                <a:lnTo>
                  <a:pt x="4675823" y="4718368"/>
                </a:lnTo>
                <a:lnTo>
                  <a:pt x="4664393" y="4719638"/>
                </a:lnTo>
                <a:lnTo>
                  <a:pt x="4658043" y="4720273"/>
                </a:lnTo>
                <a:lnTo>
                  <a:pt x="4651375" y="4721225"/>
                </a:lnTo>
                <a:lnTo>
                  <a:pt x="4645025" y="4722495"/>
                </a:lnTo>
                <a:lnTo>
                  <a:pt x="4638358" y="4724083"/>
                </a:lnTo>
                <a:lnTo>
                  <a:pt x="4631690" y="4726305"/>
                </a:lnTo>
                <a:lnTo>
                  <a:pt x="4624070" y="4728845"/>
                </a:lnTo>
                <a:lnTo>
                  <a:pt x="4640580" y="4732655"/>
                </a:lnTo>
                <a:lnTo>
                  <a:pt x="4656773" y="4736148"/>
                </a:lnTo>
                <a:lnTo>
                  <a:pt x="4688205" y="4743133"/>
                </a:lnTo>
                <a:lnTo>
                  <a:pt x="4718685" y="4749483"/>
                </a:lnTo>
                <a:lnTo>
                  <a:pt x="4748213" y="4755515"/>
                </a:lnTo>
                <a:lnTo>
                  <a:pt x="4762818" y="4758690"/>
                </a:lnTo>
                <a:lnTo>
                  <a:pt x="4777105" y="4762183"/>
                </a:lnTo>
                <a:lnTo>
                  <a:pt x="4791393" y="4765993"/>
                </a:lnTo>
                <a:lnTo>
                  <a:pt x="4805363" y="4770120"/>
                </a:lnTo>
                <a:lnTo>
                  <a:pt x="4819015" y="4774248"/>
                </a:lnTo>
                <a:lnTo>
                  <a:pt x="4832668" y="4778693"/>
                </a:lnTo>
                <a:lnTo>
                  <a:pt x="4846320" y="4783773"/>
                </a:lnTo>
                <a:lnTo>
                  <a:pt x="4859338" y="4789170"/>
                </a:lnTo>
                <a:lnTo>
                  <a:pt x="5147945" y="4861560"/>
                </a:lnTo>
                <a:lnTo>
                  <a:pt x="5147945" y="4861243"/>
                </a:lnTo>
                <a:lnTo>
                  <a:pt x="5158423" y="4862513"/>
                </a:lnTo>
                <a:lnTo>
                  <a:pt x="5168900" y="4863783"/>
                </a:lnTo>
                <a:lnTo>
                  <a:pt x="5189538" y="4867275"/>
                </a:lnTo>
                <a:lnTo>
                  <a:pt x="5210175" y="4871403"/>
                </a:lnTo>
                <a:lnTo>
                  <a:pt x="5230178" y="4876165"/>
                </a:lnTo>
                <a:lnTo>
                  <a:pt x="5250180" y="4881245"/>
                </a:lnTo>
                <a:lnTo>
                  <a:pt x="5270183" y="4886960"/>
                </a:lnTo>
                <a:lnTo>
                  <a:pt x="5289868" y="4893310"/>
                </a:lnTo>
                <a:lnTo>
                  <a:pt x="5309235" y="4900295"/>
                </a:lnTo>
                <a:lnTo>
                  <a:pt x="5328603" y="4907280"/>
                </a:lnTo>
                <a:lnTo>
                  <a:pt x="5347970" y="4914583"/>
                </a:lnTo>
                <a:lnTo>
                  <a:pt x="5367338" y="4922520"/>
                </a:lnTo>
                <a:lnTo>
                  <a:pt x="5386388" y="4930458"/>
                </a:lnTo>
                <a:lnTo>
                  <a:pt x="5424805" y="4946968"/>
                </a:lnTo>
                <a:lnTo>
                  <a:pt x="5462587" y="4964113"/>
                </a:lnTo>
                <a:lnTo>
                  <a:pt x="5466080" y="4965700"/>
                </a:lnTo>
                <a:lnTo>
                  <a:pt x="5469573" y="4967605"/>
                </a:lnTo>
                <a:lnTo>
                  <a:pt x="5471795" y="4969510"/>
                </a:lnTo>
                <a:lnTo>
                  <a:pt x="5473700" y="4971098"/>
                </a:lnTo>
                <a:lnTo>
                  <a:pt x="5475287" y="4973003"/>
                </a:lnTo>
                <a:lnTo>
                  <a:pt x="5476240" y="4975543"/>
                </a:lnTo>
                <a:lnTo>
                  <a:pt x="5476875" y="4977448"/>
                </a:lnTo>
                <a:lnTo>
                  <a:pt x="5477193" y="4979353"/>
                </a:lnTo>
                <a:lnTo>
                  <a:pt x="5477510" y="4981258"/>
                </a:lnTo>
                <a:lnTo>
                  <a:pt x="5477510" y="4983480"/>
                </a:lnTo>
                <a:lnTo>
                  <a:pt x="5476875" y="4987608"/>
                </a:lnTo>
                <a:lnTo>
                  <a:pt x="5476240" y="4992370"/>
                </a:lnTo>
                <a:lnTo>
                  <a:pt x="5475923" y="4996815"/>
                </a:lnTo>
                <a:lnTo>
                  <a:pt x="5476240" y="5017770"/>
                </a:lnTo>
                <a:lnTo>
                  <a:pt x="5476875" y="5038408"/>
                </a:lnTo>
                <a:lnTo>
                  <a:pt x="5478145" y="5079683"/>
                </a:lnTo>
                <a:lnTo>
                  <a:pt x="5479733" y="5098098"/>
                </a:lnTo>
                <a:lnTo>
                  <a:pt x="5480685" y="5107623"/>
                </a:lnTo>
                <a:lnTo>
                  <a:pt x="5481637" y="5116830"/>
                </a:lnTo>
                <a:lnTo>
                  <a:pt x="5481955" y="5126038"/>
                </a:lnTo>
                <a:lnTo>
                  <a:pt x="5481955" y="5135245"/>
                </a:lnTo>
                <a:lnTo>
                  <a:pt x="5481637" y="5143818"/>
                </a:lnTo>
                <a:lnTo>
                  <a:pt x="5480367" y="5152390"/>
                </a:lnTo>
                <a:lnTo>
                  <a:pt x="5479733" y="5156835"/>
                </a:lnTo>
                <a:lnTo>
                  <a:pt x="5478463" y="5160963"/>
                </a:lnTo>
                <a:lnTo>
                  <a:pt x="5477193" y="5165090"/>
                </a:lnTo>
                <a:lnTo>
                  <a:pt x="5475923" y="5168900"/>
                </a:lnTo>
                <a:lnTo>
                  <a:pt x="5474017" y="5173028"/>
                </a:lnTo>
                <a:lnTo>
                  <a:pt x="5472113" y="5176838"/>
                </a:lnTo>
                <a:lnTo>
                  <a:pt x="5469890" y="5180330"/>
                </a:lnTo>
                <a:lnTo>
                  <a:pt x="5467350" y="5184140"/>
                </a:lnTo>
                <a:lnTo>
                  <a:pt x="5464175" y="5187633"/>
                </a:lnTo>
                <a:lnTo>
                  <a:pt x="5461000" y="5191125"/>
                </a:lnTo>
                <a:lnTo>
                  <a:pt x="5457507" y="5194300"/>
                </a:lnTo>
                <a:lnTo>
                  <a:pt x="5453697" y="5197475"/>
                </a:lnTo>
                <a:lnTo>
                  <a:pt x="5449570" y="5200650"/>
                </a:lnTo>
                <a:lnTo>
                  <a:pt x="5444807" y="5203508"/>
                </a:lnTo>
                <a:lnTo>
                  <a:pt x="5439410" y="5206365"/>
                </a:lnTo>
                <a:lnTo>
                  <a:pt x="5434330" y="5209223"/>
                </a:lnTo>
                <a:lnTo>
                  <a:pt x="5434330" y="5211763"/>
                </a:lnTo>
                <a:lnTo>
                  <a:pt x="5434965" y="5214620"/>
                </a:lnTo>
                <a:lnTo>
                  <a:pt x="5435600" y="5217160"/>
                </a:lnTo>
                <a:lnTo>
                  <a:pt x="5436553" y="5220018"/>
                </a:lnTo>
                <a:lnTo>
                  <a:pt x="5438775" y="5225098"/>
                </a:lnTo>
                <a:lnTo>
                  <a:pt x="5441633" y="5230178"/>
                </a:lnTo>
                <a:lnTo>
                  <a:pt x="5444807" y="5235575"/>
                </a:lnTo>
                <a:lnTo>
                  <a:pt x="5447983" y="5240338"/>
                </a:lnTo>
                <a:lnTo>
                  <a:pt x="5451157" y="5245418"/>
                </a:lnTo>
                <a:lnTo>
                  <a:pt x="5454015" y="5250498"/>
                </a:lnTo>
                <a:lnTo>
                  <a:pt x="5456555" y="5255578"/>
                </a:lnTo>
                <a:lnTo>
                  <a:pt x="5458777" y="5260975"/>
                </a:lnTo>
                <a:lnTo>
                  <a:pt x="5459413" y="5263833"/>
                </a:lnTo>
                <a:lnTo>
                  <a:pt x="5460047" y="5266373"/>
                </a:lnTo>
                <a:lnTo>
                  <a:pt x="5460365" y="5269230"/>
                </a:lnTo>
                <a:lnTo>
                  <a:pt x="5460683" y="5271770"/>
                </a:lnTo>
                <a:lnTo>
                  <a:pt x="5460365" y="5274628"/>
                </a:lnTo>
                <a:lnTo>
                  <a:pt x="5460047" y="5277485"/>
                </a:lnTo>
                <a:lnTo>
                  <a:pt x="5459413" y="5280343"/>
                </a:lnTo>
                <a:lnTo>
                  <a:pt x="5458460" y="5283518"/>
                </a:lnTo>
                <a:lnTo>
                  <a:pt x="5457190" y="5286693"/>
                </a:lnTo>
                <a:lnTo>
                  <a:pt x="5455285" y="5289868"/>
                </a:lnTo>
                <a:lnTo>
                  <a:pt x="5453380" y="5293043"/>
                </a:lnTo>
                <a:lnTo>
                  <a:pt x="5450840" y="5296218"/>
                </a:lnTo>
                <a:lnTo>
                  <a:pt x="5454015" y="5300663"/>
                </a:lnTo>
                <a:lnTo>
                  <a:pt x="5457190" y="5305425"/>
                </a:lnTo>
                <a:lnTo>
                  <a:pt x="5458777" y="5307648"/>
                </a:lnTo>
                <a:lnTo>
                  <a:pt x="5460683" y="5309553"/>
                </a:lnTo>
                <a:lnTo>
                  <a:pt x="5462587" y="5311140"/>
                </a:lnTo>
                <a:lnTo>
                  <a:pt x="5464493" y="5312093"/>
                </a:lnTo>
                <a:lnTo>
                  <a:pt x="5485765" y="5320983"/>
                </a:lnTo>
                <a:lnTo>
                  <a:pt x="5504180" y="5328920"/>
                </a:lnTo>
                <a:lnTo>
                  <a:pt x="5520373" y="5335905"/>
                </a:lnTo>
                <a:lnTo>
                  <a:pt x="5533707" y="5342890"/>
                </a:lnTo>
                <a:lnTo>
                  <a:pt x="5539740" y="5346065"/>
                </a:lnTo>
                <a:lnTo>
                  <a:pt x="5545137" y="5349240"/>
                </a:lnTo>
                <a:lnTo>
                  <a:pt x="5550535" y="5352415"/>
                </a:lnTo>
                <a:lnTo>
                  <a:pt x="5554980" y="5355908"/>
                </a:lnTo>
                <a:lnTo>
                  <a:pt x="5559107" y="5359400"/>
                </a:lnTo>
                <a:lnTo>
                  <a:pt x="5562600" y="5362893"/>
                </a:lnTo>
                <a:lnTo>
                  <a:pt x="5565775" y="5367020"/>
                </a:lnTo>
                <a:lnTo>
                  <a:pt x="5568633" y="5370830"/>
                </a:lnTo>
                <a:lnTo>
                  <a:pt x="5571173" y="5374958"/>
                </a:lnTo>
                <a:lnTo>
                  <a:pt x="5573713" y="5379085"/>
                </a:lnTo>
                <a:lnTo>
                  <a:pt x="5575617" y="5383848"/>
                </a:lnTo>
                <a:lnTo>
                  <a:pt x="5576887" y="5388610"/>
                </a:lnTo>
                <a:lnTo>
                  <a:pt x="5578157" y="5394325"/>
                </a:lnTo>
                <a:lnTo>
                  <a:pt x="5579110" y="5400040"/>
                </a:lnTo>
                <a:lnTo>
                  <a:pt x="5580063" y="5406073"/>
                </a:lnTo>
                <a:lnTo>
                  <a:pt x="5580380" y="5412423"/>
                </a:lnTo>
                <a:lnTo>
                  <a:pt x="5580697" y="5419725"/>
                </a:lnTo>
                <a:lnTo>
                  <a:pt x="5581015" y="5427028"/>
                </a:lnTo>
                <a:lnTo>
                  <a:pt x="5580697" y="5443855"/>
                </a:lnTo>
                <a:lnTo>
                  <a:pt x="5580063" y="5462905"/>
                </a:lnTo>
                <a:lnTo>
                  <a:pt x="5579427" y="5484495"/>
                </a:lnTo>
                <a:lnTo>
                  <a:pt x="5580380" y="5501323"/>
                </a:lnTo>
                <a:lnTo>
                  <a:pt x="5580697" y="5509578"/>
                </a:lnTo>
                <a:lnTo>
                  <a:pt x="5580697" y="5517833"/>
                </a:lnTo>
                <a:lnTo>
                  <a:pt x="5580697" y="5526405"/>
                </a:lnTo>
                <a:lnTo>
                  <a:pt x="5580063" y="5534343"/>
                </a:lnTo>
                <a:lnTo>
                  <a:pt x="5579427" y="5542280"/>
                </a:lnTo>
                <a:lnTo>
                  <a:pt x="5578157" y="5550218"/>
                </a:lnTo>
                <a:lnTo>
                  <a:pt x="5576253" y="5557838"/>
                </a:lnTo>
                <a:lnTo>
                  <a:pt x="5574030" y="5565458"/>
                </a:lnTo>
                <a:lnTo>
                  <a:pt x="5570537" y="5573078"/>
                </a:lnTo>
                <a:lnTo>
                  <a:pt x="5567045" y="5580380"/>
                </a:lnTo>
                <a:lnTo>
                  <a:pt x="5562917" y="5587365"/>
                </a:lnTo>
                <a:lnTo>
                  <a:pt x="5560377" y="5590858"/>
                </a:lnTo>
                <a:lnTo>
                  <a:pt x="5557837" y="5594033"/>
                </a:lnTo>
                <a:lnTo>
                  <a:pt x="5554980" y="5597525"/>
                </a:lnTo>
                <a:lnTo>
                  <a:pt x="5551805" y="5601018"/>
                </a:lnTo>
                <a:lnTo>
                  <a:pt x="5548630" y="5604193"/>
                </a:lnTo>
                <a:lnTo>
                  <a:pt x="5544820" y="5607368"/>
                </a:lnTo>
                <a:lnTo>
                  <a:pt x="5542280" y="5609590"/>
                </a:lnTo>
                <a:lnTo>
                  <a:pt x="5540693" y="5612130"/>
                </a:lnTo>
                <a:lnTo>
                  <a:pt x="5539105" y="5614353"/>
                </a:lnTo>
                <a:lnTo>
                  <a:pt x="5538470" y="5616575"/>
                </a:lnTo>
                <a:lnTo>
                  <a:pt x="5537835" y="5618798"/>
                </a:lnTo>
                <a:lnTo>
                  <a:pt x="5537835" y="5621338"/>
                </a:lnTo>
                <a:lnTo>
                  <a:pt x="5537835" y="5623560"/>
                </a:lnTo>
                <a:lnTo>
                  <a:pt x="5538470" y="5626418"/>
                </a:lnTo>
                <a:lnTo>
                  <a:pt x="5539105" y="5628640"/>
                </a:lnTo>
                <a:lnTo>
                  <a:pt x="5540057" y="5630863"/>
                </a:lnTo>
                <a:lnTo>
                  <a:pt x="5542597" y="5635625"/>
                </a:lnTo>
                <a:lnTo>
                  <a:pt x="5545455" y="5640388"/>
                </a:lnTo>
                <a:lnTo>
                  <a:pt x="5548630" y="5644833"/>
                </a:lnTo>
                <a:lnTo>
                  <a:pt x="5552757" y="5647373"/>
                </a:lnTo>
                <a:lnTo>
                  <a:pt x="5555933" y="5650230"/>
                </a:lnTo>
                <a:lnTo>
                  <a:pt x="5558473" y="5652770"/>
                </a:lnTo>
                <a:lnTo>
                  <a:pt x="5560377" y="5655628"/>
                </a:lnTo>
                <a:lnTo>
                  <a:pt x="5561647" y="5658168"/>
                </a:lnTo>
                <a:lnTo>
                  <a:pt x="5562283" y="5661025"/>
                </a:lnTo>
                <a:lnTo>
                  <a:pt x="5562283" y="5663565"/>
                </a:lnTo>
                <a:lnTo>
                  <a:pt x="5561965" y="5666105"/>
                </a:lnTo>
                <a:lnTo>
                  <a:pt x="5561013" y="5668645"/>
                </a:lnTo>
                <a:lnTo>
                  <a:pt x="5559743" y="5671185"/>
                </a:lnTo>
                <a:lnTo>
                  <a:pt x="5558155" y="5673408"/>
                </a:lnTo>
                <a:lnTo>
                  <a:pt x="5556250" y="5675630"/>
                </a:lnTo>
                <a:lnTo>
                  <a:pt x="5554345" y="5677853"/>
                </a:lnTo>
                <a:lnTo>
                  <a:pt x="5552123" y="5679758"/>
                </a:lnTo>
                <a:lnTo>
                  <a:pt x="5549583" y="5681345"/>
                </a:lnTo>
                <a:lnTo>
                  <a:pt x="5547043" y="5682615"/>
                </a:lnTo>
                <a:lnTo>
                  <a:pt x="5536883" y="5688330"/>
                </a:lnTo>
                <a:lnTo>
                  <a:pt x="5527040" y="5694045"/>
                </a:lnTo>
                <a:lnTo>
                  <a:pt x="5507037" y="5706745"/>
                </a:lnTo>
                <a:lnTo>
                  <a:pt x="5497195" y="5712778"/>
                </a:lnTo>
                <a:lnTo>
                  <a:pt x="5486717" y="5718810"/>
                </a:lnTo>
                <a:lnTo>
                  <a:pt x="5476875" y="5724525"/>
                </a:lnTo>
                <a:lnTo>
                  <a:pt x="5466397" y="5729923"/>
                </a:lnTo>
                <a:lnTo>
                  <a:pt x="5455920" y="5734685"/>
                </a:lnTo>
                <a:lnTo>
                  <a:pt x="5450840" y="5736908"/>
                </a:lnTo>
                <a:lnTo>
                  <a:pt x="5445443" y="5738813"/>
                </a:lnTo>
                <a:lnTo>
                  <a:pt x="5439727" y="5740400"/>
                </a:lnTo>
                <a:lnTo>
                  <a:pt x="5434330" y="5741988"/>
                </a:lnTo>
                <a:lnTo>
                  <a:pt x="5428615" y="5743258"/>
                </a:lnTo>
                <a:lnTo>
                  <a:pt x="5423217" y="5744528"/>
                </a:lnTo>
                <a:lnTo>
                  <a:pt x="5417503" y="5745163"/>
                </a:lnTo>
                <a:lnTo>
                  <a:pt x="5411153" y="5745798"/>
                </a:lnTo>
                <a:lnTo>
                  <a:pt x="5405437" y="5746115"/>
                </a:lnTo>
                <a:lnTo>
                  <a:pt x="5399405" y="5746115"/>
                </a:lnTo>
                <a:lnTo>
                  <a:pt x="5393373" y="5745798"/>
                </a:lnTo>
                <a:lnTo>
                  <a:pt x="5386705" y="5745163"/>
                </a:lnTo>
                <a:lnTo>
                  <a:pt x="5380355" y="5744210"/>
                </a:lnTo>
                <a:lnTo>
                  <a:pt x="5374005" y="5742623"/>
                </a:lnTo>
                <a:lnTo>
                  <a:pt x="5218430" y="5743575"/>
                </a:lnTo>
                <a:lnTo>
                  <a:pt x="5150803" y="5746750"/>
                </a:lnTo>
                <a:lnTo>
                  <a:pt x="5145088" y="5748973"/>
                </a:lnTo>
                <a:lnTo>
                  <a:pt x="5139055" y="5750560"/>
                </a:lnTo>
                <a:lnTo>
                  <a:pt x="5127308" y="5753418"/>
                </a:lnTo>
                <a:lnTo>
                  <a:pt x="5115243" y="5755958"/>
                </a:lnTo>
                <a:lnTo>
                  <a:pt x="5103495" y="5757545"/>
                </a:lnTo>
                <a:lnTo>
                  <a:pt x="5091113" y="5758498"/>
                </a:lnTo>
                <a:lnTo>
                  <a:pt x="5079365" y="5759133"/>
                </a:lnTo>
                <a:lnTo>
                  <a:pt x="5067300" y="5759450"/>
                </a:lnTo>
                <a:lnTo>
                  <a:pt x="5055235" y="5759133"/>
                </a:lnTo>
                <a:lnTo>
                  <a:pt x="5031105" y="5758180"/>
                </a:lnTo>
                <a:lnTo>
                  <a:pt x="5006975" y="5757228"/>
                </a:lnTo>
                <a:lnTo>
                  <a:pt x="4994593" y="5756593"/>
                </a:lnTo>
                <a:lnTo>
                  <a:pt x="4982845" y="5756275"/>
                </a:lnTo>
                <a:lnTo>
                  <a:pt x="4970780" y="5756275"/>
                </a:lnTo>
                <a:lnTo>
                  <a:pt x="4958715" y="5756593"/>
                </a:lnTo>
                <a:lnTo>
                  <a:pt x="4937760" y="5758498"/>
                </a:lnTo>
                <a:lnTo>
                  <a:pt x="4917440" y="5760403"/>
                </a:lnTo>
                <a:lnTo>
                  <a:pt x="4919345" y="5764530"/>
                </a:lnTo>
                <a:lnTo>
                  <a:pt x="4921250" y="5768023"/>
                </a:lnTo>
                <a:lnTo>
                  <a:pt x="4923473" y="5771515"/>
                </a:lnTo>
                <a:lnTo>
                  <a:pt x="4926013" y="5774373"/>
                </a:lnTo>
                <a:lnTo>
                  <a:pt x="4928235" y="5777230"/>
                </a:lnTo>
                <a:lnTo>
                  <a:pt x="4931093" y="5779770"/>
                </a:lnTo>
                <a:lnTo>
                  <a:pt x="4933633" y="5782628"/>
                </a:lnTo>
                <a:lnTo>
                  <a:pt x="4936173" y="5784533"/>
                </a:lnTo>
                <a:lnTo>
                  <a:pt x="4939030" y="5786438"/>
                </a:lnTo>
                <a:lnTo>
                  <a:pt x="4942205" y="5788343"/>
                </a:lnTo>
                <a:lnTo>
                  <a:pt x="4948555" y="5791200"/>
                </a:lnTo>
                <a:lnTo>
                  <a:pt x="4954905" y="5793423"/>
                </a:lnTo>
                <a:lnTo>
                  <a:pt x="4961255" y="5795010"/>
                </a:lnTo>
                <a:lnTo>
                  <a:pt x="4967923" y="5796280"/>
                </a:lnTo>
                <a:lnTo>
                  <a:pt x="4975225" y="5797233"/>
                </a:lnTo>
                <a:lnTo>
                  <a:pt x="4989195" y="5798820"/>
                </a:lnTo>
                <a:lnTo>
                  <a:pt x="5003483" y="5800090"/>
                </a:lnTo>
                <a:lnTo>
                  <a:pt x="5010150" y="5800725"/>
                </a:lnTo>
                <a:lnTo>
                  <a:pt x="5017135" y="5801995"/>
                </a:lnTo>
                <a:lnTo>
                  <a:pt x="5025073" y="5802313"/>
                </a:lnTo>
                <a:lnTo>
                  <a:pt x="5032693" y="5803265"/>
                </a:lnTo>
                <a:lnTo>
                  <a:pt x="5039995" y="5804853"/>
                </a:lnTo>
                <a:lnTo>
                  <a:pt x="5046980" y="5807075"/>
                </a:lnTo>
                <a:lnTo>
                  <a:pt x="5054283" y="5809615"/>
                </a:lnTo>
                <a:lnTo>
                  <a:pt x="5061268" y="5812473"/>
                </a:lnTo>
                <a:lnTo>
                  <a:pt x="5067935" y="5815648"/>
                </a:lnTo>
                <a:lnTo>
                  <a:pt x="5074920" y="5819140"/>
                </a:lnTo>
                <a:lnTo>
                  <a:pt x="5088255" y="5826125"/>
                </a:lnTo>
                <a:lnTo>
                  <a:pt x="5101908" y="5833110"/>
                </a:lnTo>
                <a:lnTo>
                  <a:pt x="5108893" y="5835968"/>
                </a:lnTo>
                <a:lnTo>
                  <a:pt x="5115560" y="5838825"/>
                </a:lnTo>
                <a:lnTo>
                  <a:pt x="5122545" y="5841365"/>
                </a:lnTo>
                <a:lnTo>
                  <a:pt x="5130165" y="5843270"/>
                </a:lnTo>
                <a:lnTo>
                  <a:pt x="5132705" y="5843905"/>
                </a:lnTo>
                <a:lnTo>
                  <a:pt x="5134928" y="5844858"/>
                </a:lnTo>
                <a:lnTo>
                  <a:pt x="5137150" y="5846128"/>
                </a:lnTo>
                <a:lnTo>
                  <a:pt x="5139373" y="5847715"/>
                </a:lnTo>
                <a:lnTo>
                  <a:pt x="5141595" y="5849303"/>
                </a:lnTo>
                <a:lnTo>
                  <a:pt x="5143500" y="5851208"/>
                </a:lnTo>
                <a:lnTo>
                  <a:pt x="5146993" y="5855335"/>
                </a:lnTo>
                <a:lnTo>
                  <a:pt x="5149215" y="5858828"/>
                </a:lnTo>
                <a:lnTo>
                  <a:pt x="5151120" y="5862955"/>
                </a:lnTo>
                <a:lnTo>
                  <a:pt x="5153025" y="5867718"/>
                </a:lnTo>
                <a:lnTo>
                  <a:pt x="5154295" y="5873433"/>
                </a:lnTo>
                <a:lnTo>
                  <a:pt x="5155248" y="5879465"/>
                </a:lnTo>
                <a:lnTo>
                  <a:pt x="5156200" y="5886450"/>
                </a:lnTo>
                <a:lnTo>
                  <a:pt x="5156835" y="5893753"/>
                </a:lnTo>
                <a:lnTo>
                  <a:pt x="5157153" y="5901690"/>
                </a:lnTo>
                <a:lnTo>
                  <a:pt x="5157153" y="5909628"/>
                </a:lnTo>
                <a:lnTo>
                  <a:pt x="5157153" y="5918518"/>
                </a:lnTo>
                <a:lnTo>
                  <a:pt x="5156518" y="5927408"/>
                </a:lnTo>
                <a:lnTo>
                  <a:pt x="5156200" y="5936933"/>
                </a:lnTo>
                <a:lnTo>
                  <a:pt x="5154295" y="5955665"/>
                </a:lnTo>
                <a:lnTo>
                  <a:pt x="5151438" y="5975033"/>
                </a:lnTo>
                <a:lnTo>
                  <a:pt x="5148263" y="5994400"/>
                </a:lnTo>
                <a:lnTo>
                  <a:pt x="5144453" y="6012815"/>
                </a:lnTo>
                <a:lnTo>
                  <a:pt x="5142230" y="6022023"/>
                </a:lnTo>
                <a:lnTo>
                  <a:pt x="5140008" y="6030595"/>
                </a:lnTo>
                <a:lnTo>
                  <a:pt x="5137468" y="6038850"/>
                </a:lnTo>
                <a:lnTo>
                  <a:pt x="5134928" y="6046788"/>
                </a:lnTo>
                <a:lnTo>
                  <a:pt x="5132388" y="6054090"/>
                </a:lnTo>
                <a:lnTo>
                  <a:pt x="5129530" y="6061075"/>
                </a:lnTo>
                <a:lnTo>
                  <a:pt x="5126990" y="6067425"/>
                </a:lnTo>
                <a:lnTo>
                  <a:pt x="5123498" y="6073140"/>
                </a:lnTo>
                <a:lnTo>
                  <a:pt x="5120640" y="6078220"/>
                </a:lnTo>
                <a:lnTo>
                  <a:pt x="5117465" y="6082348"/>
                </a:lnTo>
                <a:lnTo>
                  <a:pt x="5114290" y="6085523"/>
                </a:lnTo>
                <a:lnTo>
                  <a:pt x="5111115" y="6088063"/>
                </a:lnTo>
                <a:lnTo>
                  <a:pt x="5103813" y="6092825"/>
                </a:lnTo>
                <a:lnTo>
                  <a:pt x="5098098" y="6096318"/>
                </a:lnTo>
                <a:lnTo>
                  <a:pt x="5096193" y="6097905"/>
                </a:lnTo>
                <a:lnTo>
                  <a:pt x="5094605" y="6099493"/>
                </a:lnTo>
                <a:lnTo>
                  <a:pt x="5093335" y="6101398"/>
                </a:lnTo>
                <a:lnTo>
                  <a:pt x="5092383" y="6102985"/>
                </a:lnTo>
                <a:lnTo>
                  <a:pt x="5092065" y="6104890"/>
                </a:lnTo>
                <a:lnTo>
                  <a:pt x="5092065" y="6107113"/>
                </a:lnTo>
                <a:lnTo>
                  <a:pt x="5092383" y="6109653"/>
                </a:lnTo>
                <a:lnTo>
                  <a:pt x="5093018" y="6112510"/>
                </a:lnTo>
                <a:lnTo>
                  <a:pt x="5095558" y="6120130"/>
                </a:lnTo>
                <a:lnTo>
                  <a:pt x="5099685" y="6129655"/>
                </a:lnTo>
                <a:lnTo>
                  <a:pt x="5101273" y="6133148"/>
                </a:lnTo>
                <a:lnTo>
                  <a:pt x="5102543" y="6136640"/>
                </a:lnTo>
                <a:lnTo>
                  <a:pt x="5103178" y="6139815"/>
                </a:lnTo>
                <a:lnTo>
                  <a:pt x="5103813" y="6142673"/>
                </a:lnTo>
                <a:lnTo>
                  <a:pt x="5103813" y="6145530"/>
                </a:lnTo>
                <a:lnTo>
                  <a:pt x="5103813" y="6147753"/>
                </a:lnTo>
                <a:lnTo>
                  <a:pt x="5103178" y="6149975"/>
                </a:lnTo>
                <a:lnTo>
                  <a:pt x="5102543" y="6151880"/>
                </a:lnTo>
                <a:lnTo>
                  <a:pt x="5101590" y="6153468"/>
                </a:lnTo>
                <a:lnTo>
                  <a:pt x="5100320" y="6155055"/>
                </a:lnTo>
                <a:lnTo>
                  <a:pt x="5098415" y="6156325"/>
                </a:lnTo>
                <a:lnTo>
                  <a:pt x="5096828" y="6157278"/>
                </a:lnTo>
                <a:lnTo>
                  <a:pt x="5094923" y="6158230"/>
                </a:lnTo>
                <a:lnTo>
                  <a:pt x="5093018" y="6159183"/>
                </a:lnTo>
                <a:lnTo>
                  <a:pt x="5088573" y="6160453"/>
                </a:lnTo>
                <a:lnTo>
                  <a:pt x="5083493" y="6161405"/>
                </a:lnTo>
                <a:lnTo>
                  <a:pt x="5078095" y="6161723"/>
                </a:lnTo>
                <a:lnTo>
                  <a:pt x="5066665" y="6162358"/>
                </a:lnTo>
                <a:lnTo>
                  <a:pt x="5055553" y="6162358"/>
                </a:lnTo>
                <a:lnTo>
                  <a:pt x="5050473" y="6162675"/>
                </a:lnTo>
                <a:lnTo>
                  <a:pt x="5045393" y="6163310"/>
                </a:lnTo>
                <a:lnTo>
                  <a:pt x="5038408" y="6165215"/>
                </a:lnTo>
                <a:lnTo>
                  <a:pt x="5031423" y="6165215"/>
                </a:lnTo>
                <a:lnTo>
                  <a:pt x="5033328" y="6168708"/>
                </a:lnTo>
                <a:lnTo>
                  <a:pt x="5035550" y="6172835"/>
                </a:lnTo>
                <a:lnTo>
                  <a:pt x="5040948" y="6180455"/>
                </a:lnTo>
                <a:lnTo>
                  <a:pt x="5043488" y="6184265"/>
                </a:lnTo>
                <a:lnTo>
                  <a:pt x="5045710" y="6188075"/>
                </a:lnTo>
                <a:lnTo>
                  <a:pt x="5048250" y="6191568"/>
                </a:lnTo>
                <a:lnTo>
                  <a:pt x="5049520" y="6194743"/>
                </a:lnTo>
                <a:lnTo>
                  <a:pt x="5049838" y="6196965"/>
                </a:lnTo>
                <a:lnTo>
                  <a:pt x="5049838" y="6198235"/>
                </a:lnTo>
                <a:lnTo>
                  <a:pt x="5049838" y="6199823"/>
                </a:lnTo>
                <a:lnTo>
                  <a:pt x="5049520" y="6201093"/>
                </a:lnTo>
                <a:lnTo>
                  <a:pt x="5048885" y="6202363"/>
                </a:lnTo>
                <a:lnTo>
                  <a:pt x="5047933" y="6203633"/>
                </a:lnTo>
                <a:lnTo>
                  <a:pt x="5046345" y="6204585"/>
                </a:lnTo>
                <a:lnTo>
                  <a:pt x="5044758" y="6205538"/>
                </a:lnTo>
                <a:lnTo>
                  <a:pt x="5042853" y="6206173"/>
                </a:lnTo>
                <a:lnTo>
                  <a:pt x="5040630" y="6206808"/>
                </a:lnTo>
                <a:lnTo>
                  <a:pt x="5037773" y="6207443"/>
                </a:lnTo>
                <a:lnTo>
                  <a:pt x="5034598" y="6207760"/>
                </a:lnTo>
                <a:lnTo>
                  <a:pt x="5026978" y="6208078"/>
                </a:lnTo>
                <a:lnTo>
                  <a:pt x="5016818" y="6207760"/>
                </a:lnTo>
                <a:lnTo>
                  <a:pt x="4987925" y="6211570"/>
                </a:lnTo>
                <a:lnTo>
                  <a:pt x="4959350" y="6215380"/>
                </a:lnTo>
                <a:lnTo>
                  <a:pt x="4930458" y="6219190"/>
                </a:lnTo>
                <a:lnTo>
                  <a:pt x="4915853" y="6220778"/>
                </a:lnTo>
                <a:lnTo>
                  <a:pt x="4901565" y="6222683"/>
                </a:lnTo>
                <a:lnTo>
                  <a:pt x="4886960" y="6223953"/>
                </a:lnTo>
                <a:lnTo>
                  <a:pt x="4872673" y="6224588"/>
                </a:lnTo>
                <a:lnTo>
                  <a:pt x="4858068" y="6225223"/>
                </a:lnTo>
                <a:lnTo>
                  <a:pt x="4843780" y="6225540"/>
                </a:lnTo>
                <a:lnTo>
                  <a:pt x="4829175" y="6225223"/>
                </a:lnTo>
                <a:lnTo>
                  <a:pt x="4814570" y="6224588"/>
                </a:lnTo>
                <a:lnTo>
                  <a:pt x="4799965" y="6223635"/>
                </a:lnTo>
                <a:lnTo>
                  <a:pt x="4785678" y="6221730"/>
                </a:lnTo>
                <a:lnTo>
                  <a:pt x="4771073" y="6224905"/>
                </a:lnTo>
                <a:lnTo>
                  <a:pt x="4756468" y="6227763"/>
                </a:lnTo>
                <a:lnTo>
                  <a:pt x="4742498" y="6229985"/>
                </a:lnTo>
                <a:lnTo>
                  <a:pt x="4727893" y="6231573"/>
                </a:lnTo>
                <a:lnTo>
                  <a:pt x="4713605" y="6233160"/>
                </a:lnTo>
                <a:lnTo>
                  <a:pt x="4699000" y="6234113"/>
                </a:lnTo>
                <a:lnTo>
                  <a:pt x="4684713" y="6234748"/>
                </a:lnTo>
                <a:lnTo>
                  <a:pt x="4670108" y="6235383"/>
                </a:lnTo>
                <a:lnTo>
                  <a:pt x="4641215" y="6235700"/>
                </a:lnTo>
                <a:lnTo>
                  <a:pt x="4612323" y="6235700"/>
                </a:lnTo>
                <a:lnTo>
                  <a:pt x="4583113" y="6235383"/>
                </a:lnTo>
                <a:lnTo>
                  <a:pt x="4554220" y="6235700"/>
                </a:lnTo>
                <a:lnTo>
                  <a:pt x="4538663" y="6235700"/>
                </a:lnTo>
                <a:lnTo>
                  <a:pt x="4523423" y="6236018"/>
                </a:lnTo>
                <a:lnTo>
                  <a:pt x="4492308" y="6237605"/>
                </a:lnTo>
                <a:lnTo>
                  <a:pt x="4461510" y="6239510"/>
                </a:lnTo>
                <a:lnTo>
                  <a:pt x="4430395" y="6241415"/>
                </a:lnTo>
                <a:lnTo>
                  <a:pt x="4414838" y="6242368"/>
                </a:lnTo>
                <a:lnTo>
                  <a:pt x="4399598" y="6242685"/>
                </a:lnTo>
                <a:lnTo>
                  <a:pt x="4384040" y="6243003"/>
                </a:lnTo>
                <a:lnTo>
                  <a:pt x="4368800" y="6243003"/>
                </a:lnTo>
                <a:lnTo>
                  <a:pt x="4353243" y="6242685"/>
                </a:lnTo>
                <a:lnTo>
                  <a:pt x="4337368" y="6242050"/>
                </a:lnTo>
                <a:lnTo>
                  <a:pt x="4322128" y="6240780"/>
                </a:lnTo>
                <a:lnTo>
                  <a:pt x="4306570" y="6238875"/>
                </a:lnTo>
                <a:lnTo>
                  <a:pt x="4277995" y="6241733"/>
                </a:lnTo>
                <a:lnTo>
                  <a:pt x="4249103" y="6243955"/>
                </a:lnTo>
                <a:lnTo>
                  <a:pt x="4220528" y="6245543"/>
                </a:lnTo>
                <a:lnTo>
                  <a:pt x="4191953" y="6246813"/>
                </a:lnTo>
                <a:lnTo>
                  <a:pt x="4163060" y="6247765"/>
                </a:lnTo>
                <a:lnTo>
                  <a:pt x="4134485" y="6248083"/>
                </a:lnTo>
                <a:lnTo>
                  <a:pt x="4076700" y="6248400"/>
                </a:lnTo>
                <a:lnTo>
                  <a:pt x="4018915" y="6248400"/>
                </a:lnTo>
                <a:lnTo>
                  <a:pt x="3961448" y="6248400"/>
                </a:lnTo>
                <a:lnTo>
                  <a:pt x="3932873" y="6248718"/>
                </a:lnTo>
                <a:lnTo>
                  <a:pt x="3903980" y="6249670"/>
                </a:lnTo>
                <a:lnTo>
                  <a:pt x="3875405" y="6250623"/>
                </a:lnTo>
                <a:lnTo>
                  <a:pt x="3846830" y="6252210"/>
                </a:lnTo>
                <a:lnTo>
                  <a:pt x="3847148" y="6255703"/>
                </a:lnTo>
                <a:lnTo>
                  <a:pt x="3847148" y="6259195"/>
                </a:lnTo>
                <a:lnTo>
                  <a:pt x="3846830" y="6262688"/>
                </a:lnTo>
                <a:lnTo>
                  <a:pt x="3845878" y="6265863"/>
                </a:lnTo>
                <a:lnTo>
                  <a:pt x="4194493" y="6314758"/>
                </a:lnTo>
                <a:lnTo>
                  <a:pt x="4369118" y="6339205"/>
                </a:lnTo>
                <a:lnTo>
                  <a:pt x="4543425" y="6363970"/>
                </a:lnTo>
                <a:lnTo>
                  <a:pt x="4576445" y="6369050"/>
                </a:lnTo>
                <a:lnTo>
                  <a:pt x="4609148" y="6374130"/>
                </a:lnTo>
                <a:lnTo>
                  <a:pt x="4674235" y="6384925"/>
                </a:lnTo>
                <a:lnTo>
                  <a:pt x="4739640" y="6396038"/>
                </a:lnTo>
                <a:lnTo>
                  <a:pt x="4805045" y="6407150"/>
                </a:lnTo>
                <a:lnTo>
                  <a:pt x="4814888" y="6408738"/>
                </a:lnTo>
                <a:lnTo>
                  <a:pt x="4824413" y="6410643"/>
                </a:lnTo>
                <a:lnTo>
                  <a:pt x="4833620" y="6413183"/>
                </a:lnTo>
                <a:lnTo>
                  <a:pt x="4838383" y="6414453"/>
                </a:lnTo>
                <a:lnTo>
                  <a:pt x="4842828" y="6416040"/>
                </a:lnTo>
                <a:lnTo>
                  <a:pt x="4847273" y="6417945"/>
                </a:lnTo>
                <a:lnTo>
                  <a:pt x="4851400" y="6419850"/>
                </a:lnTo>
                <a:lnTo>
                  <a:pt x="4855528" y="6422073"/>
                </a:lnTo>
                <a:lnTo>
                  <a:pt x="4859655" y="6424613"/>
                </a:lnTo>
                <a:lnTo>
                  <a:pt x="4863465" y="6427470"/>
                </a:lnTo>
                <a:lnTo>
                  <a:pt x="4867593" y="6430645"/>
                </a:lnTo>
                <a:lnTo>
                  <a:pt x="4871085" y="6434138"/>
                </a:lnTo>
                <a:lnTo>
                  <a:pt x="4874578" y="6437948"/>
                </a:lnTo>
                <a:lnTo>
                  <a:pt x="4879023" y="6437948"/>
                </a:lnTo>
                <a:lnTo>
                  <a:pt x="4883468" y="6437313"/>
                </a:lnTo>
                <a:lnTo>
                  <a:pt x="4887913" y="6436360"/>
                </a:lnTo>
                <a:lnTo>
                  <a:pt x="4892675" y="6435090"/>
                </a:lnTo>
                <a:lnTo>
                  <a:pt x="4901565" y="6431915"/>
                </a:lnTo>
                <a:lnTo>
                  <a:pt x="4910455" y="6428423"/>
                </a:lnTo>
                <a:lnTo>
                  <a:pt x="4914583" y="6426835"/>
                </a:lnTo>
                <a:lnTo>
                  <a:pt x="4919345" y="6425883"/>
                </a:lnTo>
                <a:lnTo>
                  <a:pt x="4923790" y="6425565"/>
                </a:lnTo>
                <a:lnTo>
                  <a:pt x="4928235" y="6425565"/>
                </a:lnTo>
                <a:lnTo>
                  <a:pt x="4930458" y="6425883"/>
                </a:lnTo>
                <a:lnTo>
                  <a:pt x="4932998" y="6426518"/>
                </a:lnTo>
                <a:lnTo>
                  <a:pt x="4935220" y="6427153"/>
                </a:lnTo>
                <a:lnTo>
                  <a:pt x="4937443" y="6428105"/>
                </a:lnTo>
                <a:lnTo>
                  <a:pt x="4939665" y="6429693"/>
                </a:lnTo>
                <a:lnTo>
                  <a:pt x="4941888" y="6430963"/>
                </a:lnTo>
                <a:lnTo>
                  <a:pt x="4944428" y="6432868"/>
                </a:lnTo>
                <a:lnTo>
                  <a:pt x="4946968" y="6434773"/>
                </a:lnTo>
                <a:lnTo>
                  <a:pt x="5088573" y="6453505"/>
                </a:lnTo>
                <a:lnTo>
                  <a:pt x="5158423" y="6454458"/>
                </a:lnTo>
                <a:lnTo>
                  <a:pt x="5171758" y="6459220"/>
                </a:lnTo>
                <a:lnTo>
                  <a:pt x="5178108" y="6461443"/>
                </a:lnTo>
                <a:lnTo>
                  <a:pt x="5184458" y="6463983"/>
                </a:lnTo>
                <a:lnTo>
                  <a:pt x="5187315" y="6465888"/>
                </a:lnTo>
                <a:lnTo>
                  <a:pt x="5190173" y="6467475"/>
                </a:lnTo>
                <a:lnTo>
                  <a:pt x="5193030" y="6469380"/>
                </a:lnTo>
                <a:lnTo>
                  <a:pt x="5195570" y="6471920"/>
                </a:lnTo>
                <a:lnTo>
                  <a:pt x="5197793" y="6474143"/>
                </a:lnTo>
                <a:lnTo>
                  <a:pt x="5200015" y="6477000"/>
                </a:lnTo>
                <a:lnTo>
                  <a:pt x="5201920" y="6480175"/>
                </a:lnTo>
                <a:lnTo>
                  <a:pt x="5203825" y="6483985"/>
                </a:lnTo>
                <a:lnTo>
                  <a:pt x="5210493" y="6486843"/>
                </a:lnTo>
                <a:lnTo>
                  <a:pt x="5216208" y="6490018"/>
                </a:lnTo>
                <a:lnTo>
                  <a:pt x="5221288" y="6493193"/>
                </a:lnTo>
                <a:lnTo>
                  <a:pt x="5226050" y="6496368"/>
                </a:lnTo>
                <a:lnTo>
                  <a:pt x="5230178" y="6499860"/>
                </a:lnTo>
                <a:lnTo>
                  <a:pt x="5233988" y="6503670"/>
                </a:lnTo>
                <a:lnTo>
                  <a:pt x="5237163" y="6507798"/>
                </a:lnTo>
                <a:lnTo>
                  <a:pt x="5240020" y="6511925"/>
                </a:lnTo>
                <a:lnTo>
                  <a:pt x="5242243" y="6516053"/>
                </a:lnTo>
                <a:lnTo>
                  <a:pt x="5244148" y="6520180"/>
                </a:lnTo>
                <a:lnTo>
                  <a:pt x="5245735" y="6524625"/>
                </a:lnTo>
                <a:lnTo>
                  <a:pt x="5247005" y="6529070"/>
                </a:lnTo>
                <a:lnTo>
                  <a:pt x="5247958" y="6533833"/>
                </a:lnTo>
                <a:lnTo>
                  <a:pt x="5248593" y="6538278"/>
                </a:lnTo>
                <a:lnTo>
                  <a:pt x="5248910" y="6543040"/>
                </a:lnTo>
                <a:lnTo>
                  <a:pt x="5249228" y="6547803"/>
                </a:lnTo>
                <a:lnTo>
                  <a:pt x="5249228" y="6557645"/>
                </a:lnTo>
                <a:lnTo>
                  <a:pt x="5248593" y="6567805"/>
                </a:lnTo>
                <a:lnTo>
                  <a:pt x="5247005" y="6587808"/>
                </a:lnTo>
                <a:lnTo>
                  <a:pt x="5246370" y="6597650"/>
                </a:lnTo>
                <a:lnTo>
                  <a:pt x="5246370" y="6607493"/>
                </a:lnTo>
                <a:lnTo>
                  <a:pt x="5246370" y="6612573"/>
                </a:lnTo>
                <a:lnTo>
                  <a:pt x="5246688" y="6617335"/>
                </a:lnTo>
                <a:lnTo>
                  <a:pt x="5247323" y="6621780"/>
                </a:lnTo>
                <a:lnTo>
                  <a:pt x="5248275" y="6626543"/>
                </a:lnTo>
                <a:lnTo>
                  <a:pt x="5248910" y="6670675"/>
                </a:lnTo>
                <a:lnTo>
                  <a:pt x="5249545" y="6674168"/>
                </a:lnTo>
                <a:lnTo>
                  <a:pt x="5249863" y="6677343"/>
                </a:lnTo>
                <a:lnTo>
                  <a:pt x="5249863" y="6680518"/>
                </a:lnTo>
                <a:lnTo>
                  <a:pt x="5249863" y="6683375"/>
                </a:lnTo>
                <a:lnTo>
                  <a:pt x="5249228" y="6689408"/>
                </a:lnTo>
                <a:lnTo>
                  <a:pt x="5247640" y="6694805"/>
                </a:lnTo>
                <a:lnTo>
                  <a:pt x="5245735" y="6699568"/>
                </a:lnTo>
                <a:lnTo>
                  <a:pt x="5243513" y="6704330"/>
                </a:lnTo>
                <a:lnTo>
                  <a:pt x="5240338" y="6708458"/>
                </a:lnTo>
                <a:lnTo>
                  <a:pt x="5237163" y="6712585"/>
                </a:lnTo>
                <a:lnTo>
                  <a:pt x="5233353" y="6716713"/>
                </a:lnTo>
                <a:lnTo>
                  <a:pt x="5229225" y="6720523"/>
                </a:lnTo>
                <a:lnTo>
                  <a:pt x="5220970" y="6727508"/>
                </a:lnTo>
                <a:lnTo>
                  <a:pt x="5212398" y="6734493"/>
                </a:lnTo>
                <a:lnTo>
                  <a:pt x="5208270" y="6737985"/>
                </a:lnTo>
                <a:lnTo>
                  <a:pt x="5203825" y="6741795"/>
                </a:lnTo>
                <a:lnTo>
                  <a:pt x="5224780" y="6799898"/>
                </a:lnTo>
                <a:lnTo>
                  <a:pt x="5220653" y="6802120"/>
                </a:lnTo>
                <a:lnTo>
                  <a:pt x="5216525" y="6803708"/>
                </a:lnTo>
                <a:lnTo>
                  <a:pt x="5212398" y="6804660"/>
                </a:lnTo>
                <a:lnTo>
                  <a:pt x="5208270" y="6805295"/>
                </a:lnTo>
                <a:lnTo>
                  <a:pt x="5204143" y="6805295"/>
                </a:lnTo>
                <a:lnTo>
                  <a:pt x="5200015" y="6804978"/>
                </a:lnTo>
                <a:lnTo>
                  <a:pt x="5196205" y="6804343"/>
                </a:lnTo>
                <a:lnTo>
                  <a:pt x="5192078" y="6803708"/>
                </a:lnTo>
                <a:lnTo>
                  <a:pt x="5184458" y="6801803"/>
                </a:lnTo>
                <a:lnTo>
                  <a:pt x="5176203" y="6800215"/>
                </a:lnTo>
                <a:lnTo>
                  <a:pt x="5172393" y="6799580"/>
                </a:lnTo>
                <a:lnTo>
                  <a:pt x="5168583" y="6799263"/>
                </a:lnTo>
                <a:lnTo>
                  <a:pt x="5164773" y="6799580"/>
                </a:lnTo>
                <a:lnTo>
                  <a:pt x="5160963" y="6799898"/>
                </a:lnTo>
                <a:lnTo>
                  <a:pt x="5158423" y="6800533"/>
                </a:lnTo>
                <a:lnTo>
                  <a:pt x="5155883" y="6801485"/>
                </a:lnTo>
                <a:lnTo>
                  <a:pt x="5153660" y="6803073"/>
                </a:lnTo>
                <a:lnTo>
                  <a:pt x="5151120" y="6804343"/>
                </a:lnTo>
                <a:lnTo>
                  <a:pt x="5149215" y="6806248"/>
                </a:lnTo>
                <a:lnTo>
                  <a:pt x="5147628" y="6808153"/>
                </a:lnTo>
                <a:lnTo>
                  <a:pt x="5144135" y="6812598"/>
                </a:lnTo>
                <a:lnTo>
                  <a:pt x="5141278" y="6817678"/>
                </a:lnTo>
                <a:lnTo>
                  <a:pt x="5138420" y="6823393"/>
                </a:lnTo>
                <a:lnTo>
                  <a:pt x="5135880" y="6828790"/>
                </a:lnTo>
                <a:lnTo>
                  <a:pt x="5133023" y="6834188"/>
                </a:lnTo>
                <a:lnTo>
                  <a:pt x="5129848" y="6838950"/>
                </a:lnTo>
                <a:lnTo>
                  <a:pt x="5128260" y="6841173"/>
                </a:lnTo>
                <a:lnTo>
                  <a:pt x="5126673" y="6843395"/>
                </a:lnTo>
                <a:lnTo>
                  <a:pt x="5124450" y="6845618"/>
                </a:lnTo>
                <a:lnTo>
                  <a:pt x="5122228" y="6847205"/>
                </a:lnTo>
                <a:lnTo>
                  <a:pt x="5120005" y="6848475"/>
                </a:lnTo>
                <a:lnTo>
                  <a:pt x="5117783" y="6849745"/>
                </a:lnTo>
                <a:lnTo>
                  <a:pt x="5115243" y="6850380"/>
                </a:lnTo>
                <a:lnTo>
                  <a:pt x="5112385" y="6851015"/>
                </a:lnTo>
                <a:lnTo>
                  <a:pt x="5109528" y="6851015"/>
                </a:lnTo>
                <a:lnTo>
                  <a:pt x="5106035" y="6851015"/>
                </a:lnTo>
                <a:lnTo>
                  <a:pt x="5102543" y="6850063"/>
                </a:lnTo>
                <a:lnTo>
                  <a:pt x="5098415" y="6849110"/>
                </a:lnTo>
                <a:lnTo>
                  <a:pt x="5094605" y="6847523"/>
                </a:lnTo>
                <a:lnTo>
                  <a:pt x="5090160" y="6845300"/>
                </a:lnTo>
                <a:lnTo>
                  <a:pt x="5081270" y="6848158"/>
                </a:lnTo>
                <a:lnTo>
                  <a:pt x="5072063" y="6850698"/>
                </a:lnTo>
                <a:lnTo>
                  <a:pt x="5062855" y="6852603"/>
                </a:lnTo>
                <a:lnTo>
                  <a:pt x="5053965" y="6854190"/>
                </a:lnTo>
                <a:lnTo>
                  <a:pt x="5044758" y="6855460"/>
                </a:lnTo>
                <a:lnTo>
                  <a:pt x="5035550" y="6856413"/>
                </a:lnTo>
                <a:lnTo>
                  <a:pt x="5026660" y="6857048"/>
                </a:lnTo>
                <a:lnTo>
                  <a:pt x="5017453" y="6857683"/>
                </a:lnTo>
                <a:lnTo>
                  <a:pt x="5008275" y="6857999"/>
                </a:lnTo>
                <a:lnTo>
                  <a:pt x="4999008" y="6857999"/>
                </a:lnTo>
                <a:lnTo>
                  <a:pt x="4980623" y="6857365"/>
                </a:lnTo>
                <a:lnTo>
                  <a:pt x="4962208" y="6856413"/>
                </a:lnTo>
                <a:lnTo>
                  <a:pt x="4943793" y="6854825"/>
                </a:lnTo>
                <a:lnTo>
                  <a:pt x="4918393" y="6855778"/>
                </a:lnTo>
                <a:lnTo>
                  <a:pt x="4893310" y="6856095"/>
                </a:lnTo>
                <a:lnTo>
                  <a:pt x="4867910" y="6855778"/>
                </a:lnTo>
                <a:lnTo>
                  <a:pt x="4842510" y="6854825"/>
                </a:lnTo>
                <a:lnTo>
                  <a:pt x="4829810" y="6854190"/>
                </a:lnTo>
                <a:lnTo>
                  <a:pt x="4817428" y="6853238"/>
                </a:lnTo>
                <a:lnTo>
                  <a:pt x="4804728" y="6852285"/>
                </a:lnTo>
                <a:lnTo>
                  <a:pt x="4792345" y="6850698"/>
                </a:lnTo>
                <a:lnTo>
                  <a:pt x="4779645" y="6849110"/>
                </a:lnTo>
                <a:lnTo>
                  <a:pt x="4767263" y="6847205"/>
                </a:lnTo>
                <a:lnTo>
                  <a:pt x="4754563" y="6845300"/>
                </a:lnTo>
                <a:lnTo>
                  <a:pt x="4742180" y="6842443"/>
                </a:lnTo>
                <a:lnTo>
                  <a:pt x="4732655" y="6843395"/>
                </a:lnTo>
                <a:lnTo>
                  <a:pt x="4723765" y="6844030"/>
                </a:lnTo>
                <a:lnTo>
                  <a:pt x="4714558" y="6844030"/>
                </a:lnTo>
                <a:lnTo>
                  <a:pt x="4705350" y="6843713"/>
                </a:lnTo>
                <a:lnTo>
                  <a:pt x="4696143" y="6843395"/>
                </a:lnTo>
                <a:lnTo>
                  <a:pt x="4687253" y="6842760"/>
                </a:lnTo>
                <a:lnTo>
                  <a:pt x="4678045" y="6841808"/>
                </a:lnTo>
                <a:lnTo>
                  <a:pt x="4669155" y="6840538"/>
                </a:lnTo>
                <a:lnTo>
                  <a:pt x="4651058" y="6837998"/>
                </a:lnTo>
                <a:lnTo>
                  <a:pt x="4633278" y="6834823"/>
                </a:lnTo>
                <a:lnTo>
                  <a:pt x="4597400" y="6827838"/>
                </a:lnTo>
                <a:lnTo>
                  <a:pt x="4583113" y="6827520"/>
                </a:lnTo>
                <a:lnTo>
                  <a:pt x="4572953" y="6828155"/>
                </a:lnTo>
                <a:lnTo>
                  <a:pt x="4563110" y="6828790"/>
                </a:lnTo>
                <a:lnTo>
                  <a:pt x="4553585" y="6829108"/>
                </a:lnTo>
                <a:lnTo>
                  <a:pt x="4543425" y="6829108"/>
                </a:lnTo>
                <a:lnTo>
                  <a:pt x="4538663" y="6828790"/>
                </a:lnTo>
                <a:lnTo>
                  <a:pt x="4533900" y="6828155"/>
                </a:lnTo>
                <a:lnTo>
                  <a:pt x="4529138" y="6827203"/>
                </a:lnTo>
                <a:lnTo>
                  <a:pt x="4524375" y="6825933"/>
                </a:lnTo>
                <a:lnTo>
                  <a:pt x="4519613" y="6824345"/>
                </a:lnTo>
                <a:lnTo>
                  <a:pt x="4514850" y="6822440"/>
                </a:lnTo>
                <a:lnTo>
                  <a:pt x="4510405" y="6819900"/>
                </a:lnTo>
                <a:lnTo>
                  <a:pt x="4505960" y="6816408"/>
                </a:lnTo>
                <a:lnTo>
                  <a:pt x="4476433" y="6815455"/>
                </a:lnTo>
                <a:lnTo>
                  <a:pt x="4446905" y="6814185"/>
                </a:lnTo>
                <a:lnTo>
                  <a:pt x="4417060" y="6812280"/>
                </a:lnTo>
                <a:lnTo>
                  <a:pt x="4387533" y="6810375"/>
                </a:lnTo>
                <a:lnTo>
                  <a:pt x="4358005" y="6808153"/>
                </a:lnTo>
                <a:lnTo>
                  <a:pt x="4328478" y="6805613"/>
                </a:lnTo>
                <a:lnTo>
                  <a:pt x="4298950" y="6802755"/>
                </a:lnTo>
                <a:lnTo>
                  <a:pt x="4269423" y="6799898"/>
                </a:lnTo>
                <a:lnTo>
                  <a:pt x="4210685" y="6793548"/>
                </a:lnTo>
                <a:lnTo>
                  <a:pt x="4151630" y="6786245"/>
                </a:lnTo>
                <a:lnTo>
                  <a:pt x="4034155" y="6771640"/>
                </a:lnTo>
                <a:lnTo>
                  <a:pt x="3917633" y="6757035"/>
                </a:lnTo>
                <a:lnTo>
                  <a:pt x="3801745" y="6743065"/>
                </a:lnTo>
                <a:lnTo>
                  <a:pt x="3569335" y="6714808"/>
                </a:lnTo>
                <a:lnTo>
                  <a:pt x="3337243" y="6687185"/>
                </a:lnTo>
                <a:lnTo>
                  <a:pt x="3104833" y="6659245"/>
                </a:lnTo>
                <a:lnTo>
                  <a:pt x="3095943" y="6658293"/>
                </a:lnTo>
                <a:lnTo>
                  <a:pt x="3087053" y="6657658"/>
                </a:lnTo>
                <a:lnTo>
                  <a:pt x="3077846" y="6657023"/>
                </a:lnTo>
                <a:lnTo>
                  <a:pt x="3069273" y="6656070"/>
                </a:lnTo>
                <a:lnTo>
                  <a:pt x="3064828" y="6655118"/>
                </a:lnTo>
                <a:lnTo>
                  <a:pt x="3060700" y="6654165"/>
                </a:lnTo>
                <a:lnTo>
                  <a:pt x="3056255" y="6653213"/>
                </a:lnTo>
                <a:lnTo>
                  <a:pt x="3051810" y="6651625"/>
                </a:lnTo>
                <a:lnTo>
                  <a:pt x="3048001" y="6650038"/>
                </a:lnTo>
                <a:lnTo>
                  <a:pt x="3043873" y="6647815"/>
                </a:lnTo>
                <a:lnTo>
                  <a:pt x="3040063" y="6645593"/>
                </a:lnTo>
                <a:lnTo>
                  <a:pt x="3036253" y="6642735"/>
                </a:lnTo>
                <a:lnTo>
                  <a:pt x="3019425" y="6642100"/>
                </a:lnTo>
                <a:lnTo>
                  <a:pt x="3003233" y="6641148"/>
                </a:lnTo>
                <a:lnTo>
                  <a:pt x="2986723" y="6639560"/>
                </a:lnTo>
                <a:lnTo>
                  <a:pt x="2970213" y="6637020"/>
                </a:lnTo>
                <a:lnTo>
                  <a:pt x="2954020" y="6634798"/>
                </a:lnTo>
                <a:lnTo>
                  <a:pt x="2937510" y="6631940"/>
                </a:lnTo>
                <a:lnTo>
                  <a:pt x="2921318" y="6629083"/>
                </a:lnTo>
                <a:lnTo>
                  <a:pt x="2905126" y="6626225"/>
                </a:lnTo>
                <a:lnTo>
                  <a:pt x="2840355" y="6613208"/>
                </a:lnTo>
                <a:lnTo>
                  <a:pt x="2824163" y="6609715"/>
                </a:lnTo>
                <a:lnTo>
                  <a:pt x="2807970" y="6606858"/>
                </a:lnTo>
                <a:lnTo>
                  <a:pt x="2791460" y="6604000"/>
                </a:lnTo>
                <a:lnTo>
                  <a:pt x="2775585" y="6601778"/>
                </a:lnTo>
                <a:lnTo>
                  <a:pt x="2759710" y="6601460"/>
                </a:lnTo>
                <a:lnTo>
                  <a:pt x="2744153" y="6600825"/>
                </a:lnTo>
                <a:lnTo>
                  <a:pt x="2728278" y="6599873"/>
                </a:lnTo>
                <a:lnTo>
                  <a:pt x="2712720" y="6598603"/>
                </a:lnTo>
                <a:lnTo>
                  <a:pt x="2697163" y="6597333"/>
                </a:lnTo>
                <a:lnTo>
                  <a:pt x="2681605" y="6595428"/>
                </a:lnTo>
                <a:lnTo>
                  <a:pt x="2666048" y="6593840"/>
                </a:lnTo>
                <a:lnTo>
                  <a:pt x="2650490" y="6591618"/>
                </a:lnTo>
                <a:lnTo>
                  <a:pt x="2619693" y="6587173"/>
                </a:lnTo>
                <a:lnTo>
                  <a:pt x="2588895" y="6581775"/>
                </a:lnTo>
                <a:lnTo>
                  <a:pt x="2558098" y="6576060"/>
                </a:lnTo>
                <a:lnTo>
                  <a:pt x="2526983" y="6570028"/>
                </a:lnTo>
                <a:lnTo>
                  <a:pt x="1895158" y="6480493"/>
                </a:lnTo>
                <a:lnTo>
                  <a:pt x="1842135" y="6477000"/>
                </a:lnTo>
                <a:lnTo>
                  <a:pt x="1789430" y="6472873"/>
                </a:lnTo>
                <a:lnTo>
                  <a:pt x="1763078" y="6470650"/>
                </a:lnTo>
                <a:lnTo>
                  <a:pt x="1736725" y="6468110"/>
                </a:lnTo>
                <a:lnTo>
                  <a:pt x="1710373" y="6465570"/>
                </a:lnTo>
                <a:lnTo>
                  <a:pt x="1684338" y="6462395"/>
                </a:lnTo>
                <a:lnTo>
                  <a:pt x="1657985" y="6459220"/>
                </a:lnTo>
                <a:lnTo>
                  <a:pt x="1631950" y="6455093"/>
                </a:lnTo>
                <a:lnTo>
                  <a:pt x="1605598" y="6451283"/>
                </a:lnTo>
                <a:lnTo>
                  <a:pt x="1579563" y="6446838"/>
                </a:lnTo>
                <a:lnTo>
                  <a:pt x="1553528" y="6442075"/>
                </a:lnTo>
                <a:lnTo>
                  <a:pt x="1527493" y="6436678"/>
                </a:lnTo>
                <a:lnTo>
                  <a:pt x="1501775" y="6430963"/>
                </a:lnTo>
                <a:lnTo>
                  <a:pt x="1475740" y="6424613"/>
                </a:lnTo>
                <a:lnTo>
                  <a:pt x="1462405" y="6424930"/>
                </a:lnTo>
                <a:lnTo>
                  <a:pt x="1448435" y="6424613"/>
                </a:lnTo>
                <a:lnTo>
                  <a:pt x="1435100" y="6424295"/>
                </a:lnTo>
                <a:lnTo>
                  <a:pt x="1421765" y="6423025"/>
                </a:lnTo>
                <a:lnTo>
                  <a:pt x="1408430" y="6421438"/>
                </a:lnTo>
                <a:lnTo>
                  <a:pt x="1394778" y="6419215"/>
                </a:lnTo>
                <a:lnTo>
                  <a:pt x="1388428" y="6417628"/>
                </a:lnTo>
                <a:lnTo>
                  <a:pt x="1381760" y="6416040"/>
                </a:lnTo>
                <a:lnTo>
                  <a:pt x="1375093" y="6414135"/>
                </a:lnTo>
                <a:lnTo>
                  <a:pt x="1368425" y="6412230"/>
                </a:lnTo>
                <a:lnTo>
                  <a:pt x="1368425" y="6411913"/>
                </a:lnTo>
                <a:lnTo>
                  <a:pt x="1349375" y="6410960"/>
                </a:lnTo>
                <a:lnTo>
                  <a:pt x="1330643" y="6409690"/>
                </a:lnTo>
                <a:lnTo>
                  <a:pt x="1311910" y="6408420"/>
                </a:lnTo>
                <a:lnTo>
                  <a:pt x="1293178" y="6406515"/>
                </a:lnTo>
                <a:lnTo>
                  <a:pt x="1274763" y="6404610"/>
                </a:lnTo>
                <a:lnTo>
                  <a:pt x="1255713" y="6402070"/>
                </a:lnTo>
                <a:lnTo>
                  <a:pt x="1236980" y="6399848"/>
                </a:lnTo>
                <a:lnTo>
                  <a:pt x="1218565" y="6396990"/>
                </a:lnTo>
                <a:lnTo>
                  <a:pt x="1200151" y="6394133"/>
                </a:lnTo>
                <a:lnTo>
                  <a:pt x="1181418" y="6391275"/>
                </a:lnTo>
                <a:lnTo>
                  <a:pt x="1163003" y="6387783"/>
                </a:lnTo>
                <a:lnTo>
                  <a:pt x="1144588" y="6384290"/>
                </a:lnTo>
                <a:lnTo>
                  <a:pt x="1126173" y="6380480"/>
                </a:lnTo>
                <a:lnTo>
                  <a:pt x="1107758" y="6376353"/>
                </a:lnTo>
                <a:lnTo>
                  <a:pt x="1089343" y="6372225"/>
                </a:lnTo>
                <a:lnTo>
                  <a:pt x="1070928" y="6367780"/>
                </a:lnTo>
                <a:lnTo>
                  <a:pt x="955993" y="6353493"/>
                </a:lnTo>
                <a:lnTo>
                  <a:pt x="951230" y="6355080"/>
                </a:lnTo>
                <a:lnTo>
                  <a:pt x="946150" y="6356033"/>
                </a:lnTo>
                <a:lnTo>
                  <a:pt x="941388" y="6356985"/>
                </a:lnTo>
                <a:lnTo>
                  <a:pt x="936625" y="6357303"/>
                </a:lnTo>
                <a:lnTo>
                  <a:pt x="932180" y="6357303"/>
                </a:lnTo>
                <a:lnTo>
                  <a:pt x="927100" y="6356668"/>
                </a:lnTo>
                <a:lnTo>
                  <a:pt x="922655" y="6356033"/>
                </a:lnTo>
                <a:lnTo>
                  <a:pt x="917893" y="6355080"/>
                </a:lnTo>
                <a:lnTo>
                  <a:pt x="913448" y="6354128"/>
                </a:lnTo>
                <a:lnTo>
                  <a:pt x="909003" y="6352540"/>
                </a:lnTo>
                <a:lnTo>
                  <a:pt x="900113" y="6349048"/>
                </a:lnTo>
                <a:lnTo>
                  <a:pt x="891223" y="6345238"/>
                </a:lnTo>
                <a:lnTo>
                  <a:pt x="882650" y="6340793"/>
                </a:lnTo>
                <a:lnTo>
                  <a:pt x="720090" y="6316028"/>
                </a:lnTo>
                <a:lnTo>
                  <a:pt x="709930" y="6315710"/>
                </a:lnTo>
                <a:lnTo>
                  <a:pt x="700088" y="6314758"/>
                </a:lnTo>
                <a:lnTo>
                  <a:pt x="695008" y="6313805"/>
                </a:lnTo>
                <a:lnTo>
                  <a:pt x="689928" y="6312853"/>
                </a:lnTo>
                <a:lnTo>
                  <a:pt x="684848" y="6311583"/>
                </a:lnTo>
                <a:lnTo>
                  <a:pt x="680085" y="6309995"/>
                </a:lnTo>
                <a:lnTo>
                  <a:pt x="680403" y="6310313"/>
                </a:lnTo>
                <a:lnTo>
                  <a:pt x="671513" y="6308408"/>
                </a:lnTo>
                <a:lnTo>
                  <a:pt x="661988" y="6306820"/>
                </a:lnTo>
                <a:lnTo>
                  <a:pt x="653098" y="6305868"/>
                </a:lnTo>
                <a:lnTo>
                  <a:pt x="643890" y="6304598"/>
                </a:lnTo>
                <a:lnTo>
                  <a:pt x="625475" y="6303010"/>
                </a:lnTo>
                <a:lnTo>
                  <a:pt x="606743" y="6301105"/>
                </a:lnTo>
                <a:lnTo>
                  <a:pt x="597853" y="6300153"/>
                </a:lnTo>
                <a:lnTo>
                  <a:pt x="588328" y="6298248"/>
                </a:lnTo>
                <a:lnTo>
                  <a:pt x="579438" y="6296660"/>
                </a:lnTo>
                <a:lnTo>
                  <a:pt x="570548" y="6294438"/>
                </a:lnTo>
                <a:lnTo>
                  <a:pt x="561340" y="6291898"/>
                </a:lnTo>
                <a:lnTo>
                  <a:pt x="552768" y="6288723"/>
                </a:lnTo>
                <a:lnTo>
                  <a:pt x="544195" y="6284595"/>
                </a:lnTo>
                <a:lnTo>
                  <a:pt x="535623" y="6280150"/>
                </a:lnTo>
                <a:lnTo>
                  <a:pt x="513398" y="6279515"/>
                </a:lnTo>
                <a:lnTo>
                  <a:pt x="491173" y="6278563"/>
                </a:lnTo>
                <a:lnTo>
                  <a:pt x="469265" y="6276975"/>
                </a:lnTo>
                <a:lnTo>
                  <a:pt x="458153" y="6276023"/>
                </a:lnTo>
                <a:lnTo>
                  <a:pt x="447040" y="6274753"/>
                </a:lnTo>
                <a:lnTo>
                  <a:pt x="436245" y="6272848"/>
                </a:lnTo>
                <a:lnTo>
                  <a:pt x="425133" y="6270943"/>
                </a:lnTo>
                <a:lnTo>
                  <a:pt x="414655" y="6269038"/>
                </a:lnTo>
                <a:lnTo>
                  <a:pt x="403543" y="6266815"/>
                </a:lnTo>
                <a:lnTo>
                  <a:pt x="393065" y="6263958"/>
                </a:lnTo>
                <a:lnTo>
                  <a:pt x="382270" y="6261100"/>
                </a:lnTo>
                <a:lnTo>
                  <a:pt x="371475" y="6257608"/>
                </a:lnTo>
                <a:lnTo>
                  <a:pt x="360998" y="6254115"/>
                </a:lnTo>
                <a:lnTo>
                  <a:pt x="161290" y="6207125"/>
                </a:lnTo>
                <a:lnTo>
                  <a:pt x="151130" y="6204903"/>
                </a:lnTo>
                <a:lnTo>
                  <a:pt x="140653" y="6203315"/>
                </a:lnTo>
                <a:lnTo>
                  <a:pt x="120333" y="6199823"/>
                </a:lnTo>
                <a:lnTo>
                  <a:pt x="110173" y="6197918"/>
                </a:lnTo>
                <a:lnTo>
                  <a:pt x="100330" y="6195060"/>
                </a:lnTo>
                <a:lnTo>
                  <a:pt x="95568" y="6193790"/>
                </a:lnTo>
                <a:lnTo>
                  <a:pt x="90488" y="6192203"/>
                </a:lnTo>
                <a:lnTo>
                  <a:pt x="86043" y="6190298"/>
                </a:lnTo>
                <a:lnTo>
                  <a:pt x="81598" y="6188075"/>
                </a:lnTo>
                <a:lnTo>
                  <a:pt x="74295" y="6184900"/>
                </a:lnTo>
                <a:lnTo>
                  <a:pt x="66358" y="6181408"/>
                </a:lnTo>
                <a:lnTo>
                  <a:pt x="61913" y="6179185"/>
                </a:lnTo>
                <a:lnTo>
                  <a:pt x="57785" y="6176963"/>
                </a:lnTo>
                <a:lnTo>
                  <a:pt x="54293" y="6174423"/>
                </a:lnTo>
                <a:lnTo>
                  <a:pt x="51118" y="6171565"/>
                </a:lnTo>
                <a:lnTo>
                  <a:pt x="48895" y="6168390"/>
                </a:lnTo>
                <a:lnTo>
                  <a:pt x="47625" y="6166485"/>
                </a:lnTo>
                <a:lnTo>
                  <a:pt x="46990" y="6164898"/>
                </a:lnTo>
                <a:lnTo>
                  <a:pt x="46355" y="6162993"/>
                </a:lnTo>
                <a:lnTo>
                  <a:pt x="46038" y="6161088"/>
                </a:lnTo>
                <a:lnTo>
                  <a:pt x="46038" y="6159183"/>
                </a:lnTo>
                <a:lnTo>
                  <a:pt x="46355" y="6156960"/>
                </a:lnTo>
                <a:lnTo>
                  <a:pt x="46990" y="6154738"/>
                </a:lnTo>
                <a:lnTo>
                  <a:pt x="47625" y="6152515"/>
                </a:lnTo>
                <a:lnTo>
                  <a:pt x="48895" y="6149975"/>
                </a:lnTo>
                <a:lnTo>
                  <a:pt x="50483" y="6147435"/>
                </a:lnTo>
                <a:lnTo>
                  <a:pt x="52388" y="6144578"/>
                </a:lnTo>
                <a:lnTo>
                  <a:pt x="54610" y="6141403"/>
                </a:lnTo>
                <a:lnTo>
                  <a:pt x="57468" y="6138545"/>
                </a:lnTo>
                <a:lnTo>
                  <a:pt x="60325" y="6135370"/>
                </a:lnTo>
                <a:lnTo>
                  <a:pt x="62548" y="6131878"/>
                </a:lnTo>
                <a:lnTo>
                  <a:pt x="63818" y="6128068"/>
                </a:lnTo>
                <a:lnTo>
                  <a:pt x="64453" y="6124575"/>
                </a:lnTo>
                <a:lnTo>
                  <a:pt x="64770" y="6120765"/>
                </a:lnTo>
                <a:lnTo>
                  <a:pt x="64770" y="6116955"/>
                </a:lnTo>
                <a:lnTo>
                  <a:pt x="64453" y="6113463"/>
                </a:lnTo>
                <a:lnTo>
                  <a:pt x="63818" y="6109970"/>
                </a:lnTo>
                <a:lnTo>
                  <a:pt x="62865" y="6106160"/>
                </a:lnTo>
                <a:lnTo>
                  <a:pt x="60643" y="6099175"/>
                </a:lnTo>
                <a:lnTo>
                  <a:pt x="58420" y="6092190"/>
                </a:lnTo>
                <a:lnTo>
                  <a:pt x="57785" y="6088380"/>
                </a:lnTo>
                <a:lnTo>
                  <a:pt x="57150" y="6084888"/>
                </a:lnTo>
                <a:lnTo>
                  <a:pt x="56833" y="6081395"/>
                </a:lnTo>
                <a:lnTo>
                  <a:pt x="56833" y="6077585"/>
                </a:lnTo>
                <a:lnTo>
                  <a:pt x="52388" y="6078220"/>
                </a:lnTo>
                <a:lnTo>
                  <a:pt x="48260" y="6077903"/>
                </a:lnTo>
                <a:lnTo>
                  <a:pt x="44450" y="6077268"/>
                </a:lnTo>
                <a:lnTo>
                  <a:pt x="40640" y="6076315"/>
                </a:lnTo>
                <a:lnTo>
                  <a:pt x="37148" y="6074410"/>
                </a:lnTo>
                <a:lnTo>
                  <a:pt x="33655" y="6072188"/>
                </a:lnTo>
                <a:lnTo>
                  <a:pt x="30798" y="6069330"/>
                </a:lnTo>
                <a:lnTo>
                  <a:pt x="27940" y="6065520"/>
                </a:lnTo>
                <a:lnTo>
                  <a:pt x="25400" y="6063298"/>
                </a:lnTo>
                <a:lnTo>
                  <a:pt x="22860" y="6061393"/>
                </a:lnTo>
                <a:lnTo>
                  <a:pt x="20638" y="6059170"/>
                </a:lnTo>
                <a:lnTo>
                  <a:pt x="19050" y="6056948"/>
                </a:lnTo>
                <a:lnTo>
                  <a:pt x="17463" y="6054725"/>
                </a:lnTo>
                <a:lnTo>
                  <a:pt x="16510" y="6052820"/>
                </a:lnTo>
                <a:lnTo>
                  <a:pt x="15875" y="6050598"/>
                </a:lnTo>
                <a:lnTo>
                  <a:pt x="15558" y="6048375"/>
                </a:lnTo>
                <a:lnTo>
                  <a:pt x="15875" y="6046153"/>
                </a:lnTo>
                <a:lnTo>
                  <a:pt x="16193" y="6043930"/>
                </a:lnTo>
                <a:lnTo>
                  <a:pt x="17145" y="6041708"/>
                </a:lnTo>
                <a:lnTo>
                  <a:pt x="18415" y="6039168"/>
                </a:lnTo>
                <a:lnTo>
                  <a:pt x="20003" y="6036945"/>
                </a:lnTo>
                <a:lnTo>
                  <a:pt x="22225" y="6034723"/>
                </a:lnTo>
                <a:lnTo>
                  <a:pt x="24765" y="6032818"/>
                </a:lnTo>
                <a:lnTo>
                  <a:pt x="27623" y="6030278"/>
                </a:lnTo>
                <a:lnTo>
                  <a:pt x="40640" y="6025198"/>
                </a:lnTo>
                <a:lnTo>
                  <a:pt x="53340" y="6019800"/>
                </a:lnTo>
                <a:lnTo>
                  <a:pt x="54610" y="6019165"/>
                </a:lnTo>
                <a:lnTo>
                  <a:pt x="55880" y="6018848"/>
                </a:lnTo>
                <a:lnTo>
                  <a:pt x="59055" y="6018848"/>
                </a:lnTo>
                <a:lnTo>
                  <a:pt x="62548" y="6018848"/>
                </a:lnTo>
                <a:lnTo>
                  <a:pt x="65723" y="6018848"/>
                </a:lnTo>
                <a:lnTo>
                  <a:pt x="67310" y="6018848"/>
                </a:lnTo>
                <a:lnTo>
                  <a:pt x="68580" y="6018530"/>
                </a:lnTo>
                <a:lnTo>
                  <a:pt x="69850" y="6017895"/>
                </a:lnTo>
                <a:lnTo>
                  <a:pt x="70803" y="6016943"/>
                </a:lnTo>
                <a:lnTo>
                  <a:pt x="71755" y="6015990"/>
                </a:lnTo>
                <a:lnTo>
                  <a:pt x="72073" y="6014403"/>
                </a:lnTo>
                <a:lnTo>
                  <a:pt x="72390" y="6012180"/>
                </a:lnTo>
                <a:lnTo>
                  <a:pt x="72390" y="6009640"/>
                </a:lnTo>
                <a:lnTo>
                  <a:pt x="72073" y="6009323"/>
                </a:lnTo>
                <a:lnTo>
                  <a:pt x="71755" y="6009005"/>
                </a:lnTo>
                <a:lnTo>
                  <a:pt x="69533" y="6008370"/>
                </a:lnTo>
                <a:lnTo>
                  <a:pt x="66675" y="6007418"/>
                </a:lnTo>
                <a:lnTo>
                  <a:pt x="62548" y="6006783"/>
                </a:lnTo>
                <a:lnTo>
                  <a:pt x="54293" y="6005513"/>
                </a:lnTo>
                <a:lnTo>
                  <a:pt x="46673" y="6004560"/>
                </a:lnTo>
                <a:lnTo>
                  <a:pt x="35878" y="5997575"/>
                </a:lnTo>
                <a:lnTo>
                  <a:pt x="26670" y="5991225"/>
                </a:lnTo>
                <a:lnTo>
                  <a:pt x="18733" y="5984875"/>
                </a:lnTo>
                <a:lnTo>
                  <a:pt x="12065" y="5979160"/>
                </a:lnTo>
                <a:lnTo>
                  <a:pt x="9525" y="5976303"/>
                </a:lnTo>
                <a:lnTo>
                  <a:pt x="6985" y="5973445"/>
                </a:lnTo>
                <a:lnTo>
                  <a:pt x="5080" y="5970588"/>
                </a:lnTo>
                <a:lnTo>
                  <a:pt x="3175" y="5968048"/>
                </a:lnTo>
                <a:lnTo>
                  <a:pt x="1905" y="5965190"/>
                </a:lnTo>
                <a:lnTo>
                  <a:pt x="953" y="5962650"/>
                </a:lnTo>
                <a:lnTo>
                  <a:pt x="318" y="5959475"/>
                </a:lnTo>
                <a:lnTo>
                  <a:pt x="0" y="5956935"/>
                </a:lnTo>
                <a:lnTo>
                  <a:pt x="0" y="5954078"/>
                </a:lnTo>
                <a:lnTo>
                  <a:pt x="318" y="5951220"/>
                </a:lnTo>
                <a:lnTo>
                  <a:pt x="953" y="5948680"/>
                </a:lnTo>
                <a:lnTo>
                  <a:pt x="1905" y="5945823"/>
                </a:lnTo>
                <a:lnTo>
                  <a:pt x="3493" y="5942965"/>
                </a:lnTo>
                <a:lnTo>
                  <a:pt x="5080" y="5940108"/>
                </a:lnTo>
                <a:lnTo>
                  <a:pt x="6985" y="5936933"/>
                </a:lnTo>
                <a:lnTo>
                  <a:pt x="9525" y="5933758"/>
                </a:lnTo>
                <a:lnTo>
                  <a:pt x="12065" y="5930583"/>
                </a:lnTo>
                <a:lnTo>
                  <a:pt x="15558" y="5927408"/>
                </a:lnTo>
                <a:lnTo>
                  <a:pt x="22543" y="5920740"/>
                </a:lnTo>
                <a:lnTo>
                  <a:pt x="31115" y="5913755"/>
                </a:lnTo>
                <a:lnTo>
                  <a:pt x="41275" y="5905818"/>
                </a:lnTo>
                <a:lnTo>
                  <a:pt x="44768" y="5902960"/>
                </a:lnTo>
                <a:lnTo>
                  <a:pt x="47943" y="5900103"/>
                </a:lnTo>
                <a:lnTo>
                  <a:pt x="50800" y="5896928"/>
                </a:lnTo>
                <a:lnTo>
                  <a:pt x="53023" y="5893753"/>
                </a:lnTo>
                <a:lnTo>
                  <a:pt x="54928" y="5890260"/>
                </a:lnTo>
                <a:lnTo>
                  <a:pt x="56198" y="5886450"/>
                </a:lnTo>
                <a:lnTo>
                  <a:pt x="56833" y="5882005"/>
                </a:lnTo>
                <a:lnTo>
                  <a:pt x="56833" y="5877560"/>
                </a:lnTo>
                <a:lnTo>
                  <a:pt x="52070" y="5873115"/>
                </a:lnTo>
                <a:lnTo>
                  <a:pt x="46990" y="5868670"/>
                </a:lnTo>
                <a:lnTo>
                  <a:pt x="35878" y="5860733"/>
                </a:lnTo>
                <a:lnTo>
                  <a:pt x="24765" y="5852160"/>
                </a:lnTo>
                <a:lnTo>
                  <a:pt x="19685" y="5848033"/>
                </a:lnTo>
                <a:lnTo>
                  <a:pt x="14923" y="5843270"/>
                </a:lnTo>
                <a:lnTo>
                  <a:pt x="10160" y="5838508"/>
                </a:lnTo>
                <a:lnTo>
                  <a:pt x="8255" y="5835968"/>
                </a:lnTo>
                <a:lnTo>
                  <a:pt x="6668" y="5833428"/>
                </a:lnTo>
                <a:lnTo>
                  <a:pt x="5080" y="5830570"/>
                </a:lnTo>
                <a:lnTo>
                  <a:pt x="3493" y="5827713"/>
                </a:lnTo>
                <a:lnTo>
                  <a:pt x="2540" y="5824538"/>
                </a:lnTo>
                <a:lnTo>
                  <a:pt x="1588" y="5821680"/>
                </a:lnTo>
                <a:lnTo>
                  <a:pt x="635" y="5818188"/>
                </a:lnTo>
                <a:lnTo>
                  <a:pt x="318" y="5815013"/>
                </a:lnTo>
                <a:lnTo>
                  <a:pt x="0" y="5811203"/>
                </a:lnTo>
                <a:lnTo>
                  <a:pt x="318" y="5807710"/>
                </a:lnTo>
                <a:lnTo>
                  <a:pt x="635" y="5803265"/>
                </a:lnTo>
                <a:lnTo>
                  <a:pt x="1270" y="5799138"/>
                </a:lnTo>
                <a:lnTo>
                  <a:pt x="2223" y="5795010"/>
                </a:lnTo>
                <a:lnTo>
                  <a:pt x="3810" y="5790565"/>
                </a:lnTo>
                <a:lnTo>
                  <a:pt x="6033" y="5784215"/>
                </a:lnTo>
                <a:lnTo>
                  <a:pt x="8890" y="5778818"/>
                </a:lnTo>
                <a:lnTo>
                  <a:pt x="11748" y="5774373"/>
                </a:lnTo>
                <a:lnTo>
                  <a:pt x="15558" y="5770563"/>
                </a:lnTo>
                <a:lnTo>
                  <a:pt x="19368" y="5767070"/>
                </a:lnTo>
                <a:lnTo>
                  <a:pt x="23178" y="5764530"/>
                </a:lnTo>
                <a:lnTo>
                  <a:pt x="27623" y="5762625"/>
                </a:lnTo>
                <a:lnTo>
                  <a:pt x="32068" y="5761038"/>
                </a:lnTo>
                <a:lnTo>
                  <a:pt x="36830" y="5759768"/>
                </a:lnTo>
                <a:lnTo>
                  <a:pt x="41910" y="5759133"/>
                </a:lnTo>
                <a:lnTo>
                  <a:pt x="46990" y="5758498"/>
                </a:lnTo>
                <a:lnTo>
                  <a:pt x="52070" y="5758180"/>
                </a:lnTo>
                <a:lnTo>
                  <a:pt x="62548" y="5758498"/>
                </a:lnTo>
                <a:lnTo>
                  <a:pt x="73343" y="5759133"/>
                </a:lnTo>
                <a:lnTo>
                  <a:pt x="132398" y="5757863"/>
                </a:lnTo>
                <a:lnTo>
                  <a:pt x="160338" y="5753100"/>
                </a:lnTo>
                <a:lnTo>
                  <a:pt x="187960" y="5748973"/>
                </a:lnTo>
                <a:lnTo>
                  <a:pt x="215900" y="5745798"/>
                </a:lnTo>
                <a:lnTo>
                  <a:pt x="243840" y="5742940"/>
                </a:lnTo>
                <a:lnTo>
                  <a:pt x="271780" y="5740400"/>
                </a:lnTo>
                <a:lnTo>
                  <a:pt x="299720" y="5738178"/>
                </a:lnTo>
                <a:lnTo>
                  <a:pt x="327978" y="5736590"/>
                </a:lnTo>
                <a:lnTo>
                  <a:pt x="355918" y="5735320"/>
                </a:lnTo>
                <a:lnTo>
                  <a:pt x="383858" y="5734050"/>
                </a:lnTo>
                <a:lnTo>
                  <a:pt x="411798" y="5733415"/>
                </a:lnTo>
                <a:lnTo>
                  <a:pt x="439738" y="5732780"/>
                </a:lnTo>
                <a:lnTo>
                  <a:pt x="467678" y="5732463"/>
                </a:lnTo>
                <a:lnTo>
                  <a:pt x="523875" y="5732145"/>
                </a:lnTo>
                <a:lnTo>
                  <a:pt x="580073" y="5732463"/>
                </a:lnTo>
                <a:lnTo>
                  <a:pt x="1141730" y="5728970"/>
                </a:lnTo>
                <a:lnTo>
                  <a:pt x="1145540" y="5726430"/>
                </a:lnTo>
                <a:lnTo>
                  <a:pt x="1149033" y="5724525"/>
                </a:lnTo>
                <a:lnTo>
                  <a:pt x="1152843" y="5722938"/>
                </a:lnTo>
                <a:lnTo>
                  <a:pt x="1156970" y="5721668"/>
                </a:lnTo>
                <a:lnTo>
                  <a:pt x="1160780" y="5720398"/>
                </a:lnTo>
                <a:lnTo>
                  <a:pt x="1164590" y="5719445"/>
                </a:lnTo>
                <a:lnTo>
                  <a:pt x="1172845" y="5718175"/>
                </a:lnTo>
                <a:lnTo>
                  <a:pt x="1181100" y="5717223"/>
                </a:lnTo>
                <a:lnTo>
                  <a:pt x="1189038" y="5716905"/>
                </a:lnTo>
                <a:lnTo>
                  <a:pt x="1205865" y="5716905"/>
                </a:lnTo>
                <a:lnTo>
                  <a:pt x="1214120" y="5717223"/>
                </a:lnTo>
                <a:lnTo>
                  <a:pt x="1222693" y="5716905"/>
                </a:lnTo>
                <a:lnTo>
                  <a:pt x="1230630" y="5716588"/>
                </a:lnTo>
                <a:lnTo>
                  <a:pt x="1238885" y="5715635"/>
                </a:lnTo>
                <a:lnTo>
                  <a:pt x="1247140" y="5714048"/>
                </a:lnTo>
                <a:lnTo>
                  <a:pt x="1250950" y="5713095"/>
                </a:lnTo>
                <a:lnTo>
                  <a:pt x="1254760" y="5711825"/>
                </a:lnTo>
                <a:lnTo>
                  <a:pt x="1258570" y="5710238"/>
                </a:lnTo>
                <a:lnTo>
                  <a:pt x="1262380" y="5708333"/>
                </a:lnTo>
                <a:lnTo>
                  <a:pt x="1266190" y="5706428"/>
                </a:lnTo>
                <a:lnTo>
                  <a:pt x="1270000" y="5704205"/>
                </a:lnTo>
                <a:lnTo>
                  <a:pt x="1241743" y="5701665"/>
                </a:lnTo>
                <a:lnTo>
                  <a:pt x="1213485" y="5698808"/>
                </a:lnTo>
                <a:lnTo>
                  <a:pt x="1185545" y="5695950"/>
                </a:lnTo>
                <a:lnTo>
                  <a:pt x="1157605" y="5692458"/>
                </a:lnTo>
                <a:lnTo>
                  <a:pt x="1129665" y="5688965"/>
                </a:lnTo>
                <a:lnTo>
                  <a:pt x="1101725" y="5684838"/>
                </a:lnTo>
                <a:lnTo>
                  <a:pt x="1074103" y="5680393"/>
                </a:lnTo>
                <a:lnTo>
                  <a:pt x="1046163" y="5675630"/>
                </a:lnTo>
                <a:lnTo>
                  <a:pt x="1018540" y="5670868"/>
                </a:lnTo>
                <a:lnTo>
                  <a:pt x="990918" y="5665788"/>
                </a:lnTo>
                <a:lnTo>
                  <a:pt x="963295" y="5660390"/>
                </a:lnTo>
                <a:lnTo>
                  <a:pt x="935673" y="5654993"/>
                </a:lnTo>
                <a:lnTo>
                  <a:pt x="880428" y="5643245"/>
                </a:lnTo>
                <a:lnTo>
                  <a:pt x="824865" y="5631498"/>
                </a:lnTo>
                <a:lnTo>
                  <a:pt x="820420" y="5630545"/>
                </a:lnTo>
                <a:lnTo>
                  <a:pt x="815975" y="5629593"/>
                </a:lnTo>
                <a:lnTo>
                  <a:pt x="811530" y="5629275"/>
                </a:lnTo>
                <a:lnTo>
                  <a:pt x="806768" y="5629275"/>
                </a:lnTo>
                <a:lnTo>
                  <a:pt x="797243" y="5629593"/>
                </a:lnTo>
                <a:lnTo>
                  <a:pt x="788035" y="5629910"/>
                </a:lnTo>
                <a:lnTo>
                  <a:pt x="783273" y="5629910"/>
                </a:lnTo>
                <a:lnTo>
                  <a:pt x="778828" y="5629593"/>
                </a:lnTo>
                <a:lnTo>
                  <a:pt x="774065" y="5629275"/>
                </a:lnTo>
                <a:lnTo>
                  <a:pt x="769303" y="5628323"/>
                </a:lnTo>
                <a:lnTo>
                  <a:pt x="765175" y="5627053"/>
                </a:lnTo>
                <a:lnTo>
                  <a:pt x="760730" y="5625148"/>
                </a:lnTo>
                <a:lnTo>
                  <a:pt x="756603" y="5621973"/>
                </a:lnTo>
                <a:lnTo>
                  <a:pt x="752793" y="5618798"/>
                </a:lnTo>
                <a:lnTo>
                  <a:pt x="692468" y="5610543"/>
                </a:lnTo>
                <a:lnTo>
                  <a:pt x="632460" y="5601653"/>
                </a:lnTo>
                <a:lnTo>
                  <a:pt x="602615" y="5596573"/>
                </a:lnTo>
                <a:lnTo>
                  <a:pt x="572770" y="5591493"/>
                </a:lnTo>
                <a:lnTo>
                  <a:pt x="542925" y="5586095"/>
                </a:lnTo>
                <a:lnTo>
                  <a:pt x="513398" y="5580698"/>
                </a:lnTo>
                <a:lnTo>
                  <a:pt x="483235" y="5575300"/>
                </a:lnTo>
                <a:lnTo>
                  <a:pt x="453708" y="5568950"/>
                </a:lnTo>
                <a:lnTo>
                  <a:pt x="423863" y="5562918"/>
                </a:lnTo>
                <a:lnTo>
                  <a:pt x="394335" y="5556568"/>
                </a:lnTo>
                <a:lnTo>
                  <a:pt x="364808" y="5549900"/>
                </a:lnTo>
                <a:lnTo>
                  <a:pt x="335598" y="5542598"/>
                </a:lnTo>
                <a:lnTo>
                  <a:pt x="306070" y="5535295"/>
                </a:lnTo>
                <a:lnTo>
                  <a:pt x="276860" y="5527993"/>
                </a:lnTo>
                <a:lnTo>
                  <a:pt x="270193" y="5526088"/>
                </a:lnTo>
                <a:lnTo>
                  <a:pt x="263843" y="5524500"/>
                </a:lnTo>
                <a:lnTo>
                  <a:pt x="257493" y="5523548"/>
                </a:lnTo>
                <a:lnTo>
                  <a:pt x="250825" y="5522595"/>
                </a:lnTo>
                <a:lnTo>
                  <a:pt x="237490" y="5521325"/>
                </a:lnTo>
                <a:lnTo>
                  <a:pt x="224473" y="5519738"/>
                </a:lnTo>
                <a:lnTo>
                  <a:pt x="217805" y="5518785"/>
                </a:lnTo>
                <a:lnTo>
                  <a:pt x="211138" y="5517833"/>
                </a:lnTo>
                <a:lnTo>
                  <a:pt x="204788" y="5516245"/>
                </a:lnTo>
                <a:lnTo>
                  <a:pt x="198755" y="5514658"/>
                </a:lnTo>
                <a:lnTo>
                  <a:pt x="192405" y="5512118"/>
                </a:lnTo>
                <a:lnTo>
                  <a:pt x="186373" y="5509260"/>
                </a:lnTo>
                <a:lnTo>
                  <a:pt x="180658" y="5505768"/>
                </a:lnTo>
                <a:lnTo>
                  <a:pt x="174943" y="5501323"/>
                </a:lnTo>
                <a:lnTo>
                  <a:pt x="172085" y="5502593"/>
                </a:lnTo>
                <a:lnTo>
                  <a:pt x="169228" y="5503863"/>
                </a:lnTo>
                <a:lnTo>
                  <a:pt x="166370" y="5504815"/>
                </a:lnTo>
                <a:lnTo>
                  <a:pt x="163830" y="5505133"/>
                </a:lnTo>
                <a:lnTo>
                  <a:pt x="160973" y="5505768"/>
                </a:lnTo>
                <a:lnTo>
                  <a:pt x="158433" y="5505768"/>
                </a:lnTo>
                <a:lnTo>
                  <a:pt x="153035" y="5505768"/>
                </a:lnTo>
                <a:lnTo>
                  <a:pt x="147638" y="5505133"/>
                </a:lnTo>
                <a:lnTo>
                  <a:pt x="141923" y="5503863"/>
                </a:lnTo>
                <a:lnTo>
                  <a:pt x="136525" y="5501958"/>
                </a:lnTo>
                <a:lnTo>
                  <a:pt x="131128" y="5500053"/>
                </a:lnTo>
                <a:lnTo>
                  <a:pt x="126365" y="5499735"/>
                </a:lnTo>
                <a:lnTo>
                  <a:pt x="121920" y="5498783"/>
                </a:lnTo>
                <a:lnTo>
                  <a:pt x="117475" y="5498148"/>
                </a:lnTo>
                <a:lnTo>
                  <a:pt x="113983" y="5497195"/>
                </a:lnTo>
                <a:lnTo>
                  <a:pt x="110808" y="5496243"/>
                </a:lnTo>
                <a:lnTo>
                  <a:pt x="107950" y="5494973"/>
                </a:lnTo>
                <a:lnTo>
                  <a:pt x="105093" y="5493385"/>
                </a:lnTo>
                <a:lnTo>
                  <a:pt x="102870" y="5491798"/>
                </a:lnTo>
                <a:lnTo>
                  <a:pt x="100965" y="5490210"/>
                </a:lnTo>
                <a:lnTo>
                  <a:pt x="99378" y="5488623"/>
                </a:lnTo>
                <a:lnTo>
                  <a:pt x="98108" y="5487035"/>
                </a:lnTo>
                <a:lnTo>
                  <a:pt x="97155" y="5485130"/>
                </a:lnTo>
                <a:lnTo>
                  <a:pt x="96203" y="5483543"/>
                </a:lnTo>
                <a:lnTo>
                  <a:pt x="95885" y="5481638"/>
                </a:lnTo>
                <a:lnTo>
                  <a:pt x="95568" y="5479415"/>
                </a:lnTo>
                <a:lnTo>
                  <a:pt x="95250" y="5477510"/>
                </a:lnTo>
                <a:lnTo>
                  <a:pt x="95568" y="5475288"/>
                </a:lnTo>
                <a:lnTo>
                  <a:pt x="95885" y="5473065"/>
                </a:lnTo>
                <a:lnTo>
                  <a:pt x="97155" y="5468620"/>
                </a:lnTo>
                <a:lnTo>
                  <a:pt x="98743" y="5463858"/>
                </a:lnTo>
                <a:lnTo>
                  <a:pt x="100965" y="5459095"/>
                </a:lnTo>
                <a:lnTo>
                  <a:pt x="103823" y="5454333"/>
                </a:lnTo>
                <a:lnTo>
                  <a:pt x="106680" y="5449570"/>
                </a:lnTo>
                <a:lnTo>
                  <a:pt x="113030" y="5439728"/>
                </a:lnTo>
                <a:lnTo>
                  <a:pt x="114935" y="5437505"/>
                </a:lnTo>
                <a:lnTo>
                  <a:pt x="117158" y="5435600"/>
                </a:lnTo>
                <a:lnTo>
                  <a:pt x="120015" y="5433695"/>
                </a:lnTo>
                <a:lnTo>
                  <a:pt x="122555" y="5431790"/>
                </a:lnTo>
                <a:lnTo>
                  <a:pt x="128270" y="5428615"/>
                </a:lnTo>
                <a:lnTo>
                  <a:pt x="133985" y="5425440"/>
                </a:lnTo>
                <a:lnTo>
                  <a:pt x="136525" y="5423535"/>
                </a:lnTo>
                <a:lnTo>
                  <a:pt x="139065" y="5421313"/>
                </a:lnTo>
                <a:lnTo>
                  <a:pt x="141288" y="5419090"/>
                </a:lnTo>
                <a:lnTo>
                  <a:pt x="142875" y="5416550"/>
                </a:lnTo>
                <a:lnTo>
                  <a:pt x="144780" y="5413375"/>
                </a:lnTo>
                <a:lnTo>
                  <a:pt x="145415" y="5409883"/>
                </a:lnTo>
                <a:lnTo>
                  <a:pt x="145733" y="5406073"/>
                </a:lnTo>
                <a:lnTo>
                  <a:pt x="145415" y="5401628"/>
                </a:lnTo>
                <a:lnTo>
                  <a:pt x="149860" y="5395913"/>
                </a:lnTo>
                <a:lnTo>
                  <a:pt x="147955" y="5394960"/>
                </a:lnTo>
                <a:lnTo>
                  <a:pt x="145415" y="5401628"/>
                </a:lnTo>
                <a:lnTo>
                  <a:pt x="141923" y="5400993"/>
                </a:lnTo>
                <a:lnTo>
                  <a:pt x="138430" y="5400675"/>
                </a:lnTo>
                <a:lnTo>
                  <a:pt x="131763" y="5400358"/>
                </a:lnTo>
                <a:lnTo>
                  <a:pt x="124778" y="5400358"/>
                </a:lnTo>
                <a:lnTo>
                  <a:pt x="117475" y="5400358"/>
                </a:lnTo>
                <a:lnTo>
                  <a:pt x="113983" y="5400040"/>
                </a:lnTo>
                <a:lnTo>
                  <a:pt x="110490" y="5399405"/>
                </a:lnTo>
                <a:lnTo>
                  <a:pt x="107315" y="5398453"/>
                </a:lnTo>
                <a:lnTo>
                  <a:pt x="103823" y="5397183"/>
                </a:lnTo>
                <a:lnTo>
                  <a:pt x="100648" y="5395278"/>
                </a:lnTo>
                <a:lnTo>
                  <a:pt x="97473" y="5393055"/>
                </a:lnTo>
                <a:lnTo>
                  <a:pt x="94298" y="5389880"/>
                </a:lnTo>
                <a:lnTo>
                  <a:pt x="91123" y="5386070"/>
                </a:lnTo>
                <a:lnTo>
                  <a:pt x="93028" y="5383530"/>
                </a:lnTo>
                <a:lnTo>
                  <a:pt x="94615" y="5380990"/>
                </a:lnTo>
                <a:lnTo>
                  <a:pt x="96203" y="5378768"/>
                </a:lnTo>
                <a:lnTo>
                  <a:pt x="98108" y="5376863"/>
                </a:lnTo>
                <a:lnTo>
                  <a:pt x="100013" y="5375275"/>
                </a:lnTo>
                <a:lnTo>
                  <a:pt x="101918" y="5373688"/>
                </a:lnTo>
                <a:lnTo>
                  <a:pt x="103823" y="5372418"/>
                </a:lnTo>
                <a:lnTo>
                  <a:pt x="105728" y="5371465"/>
                </a:lnTo>
                <a:lnTo>
                  <a:pt x="109855" y="5370195"/>
                </a:lnTo>
                <a:lnTo>
                  <a:pt x="114300" y="5369243"/>
                </a:lnTo>
                <a:lnTo>
                  <a:pt x="119063" y="5368925"/>
                </a:lnTo>
                <a:lnTo>
                  <a:pt x="123508" y="5368608"/>
                </a:lnTo>
                <a:lnTo>
                  <a:pt x="133033" y="5369243"/>
                </a:lnTo>
                <a:lnTo>
                  <a:pt x="142240" y="5369878"/>
                </a:lnTo>
                <a:lnTo>
                  <a:pt x="147003" y="5369878"/>
                </a:lnTo>
                <a:lnTo>
                  <a:pt x="151448" y="5369243"/>
                </a:lnTo>
                <a:lnTo>
                  <a:pt x="155575" y="5368290"/>
                </a:lnTo>
                <a:lnTo>
                  <a:pt x="159385" y="5366703"/>
                </a:lnTo>
                <a:lnTo>
                  <a:pt x="163195" y="5360035"/>
                </a:lnTo>
                <a:lnTo>
                  <a:pt x="167323" y="5354320"/>
                </a:lnTo>
                <a:lnTo>
                  <a:pt x="172085" y="5348923"/>
                </a:lnTo>
                <a:lnTo>
                  <a:pt x="176848" y="5344160"/>
                </a:lnTo>
                <a:lnTo>
                  <a:pt x="182245" y="5339398"/>
                </a:lnTo>
                <a:lnTo>
                  <a:pt x="188278" y="5334318"/>
                </a:lnTo>
                <a:lnTo>
                  <a:pt x="194945" y="5329555"/>
                </a:lnTo>
                <a:lnTo>
                  <a:pt x="202248" y="5324475"/>
                </a:lnTo>
                <a:lnTo>
                  <a:pt x="161925" y="5324475"/>
                </a:lnTo>
                <a:lnTo>
                  <a:pt x="121920" y="5324475"/>
                </a:lnTo>
                <a:lnTo>
                  <a:pt x="110808" y="5324158"/>
                </a:lnTo>
                <a:lnTo>
                  <a:pt x="101918" y="5323205"/>
                </a:lnTo>
                <a:lnTo>
                  <a:pt x="97790" y="5322888"/>
                </a:lnTo>
                <a:lnTo>
                  <a:pt x="94298" y="5321935"/>
                </a:lnTo>
                <a:lnTo>
                  <a:pt x="90805" y="5320983"/>
                </a:lnTo>
                <a:lnTo>
                  <a:pt x="87948" y="5320030"/>
                </a:lnTo>
                <a:lnTo>
                  <a:pt x="85408" y="5319078"/>
                </a:lnTo>
                <a:lnTo>
                  <a:pt x="83185" y="5317808"/>
                </a:lnTo>
                <a:lnTo>
                  <a:pt x="81598" y="5316538"/>
                </a:lnTo>
                <a:lnTo>
                  <a:pt x="80010" y="5314950"/>
                </a:lnTo>
                <a:lnTo>
                  <a:pt x="78740" y="5313363"/>
                </a:lnTo>
                <a:lnTo>
                  <a:pt x="77788" y="5311458"/>
                </a:lnTo>
                <a:lnTo>
                  <a:pt x="77470" y="5309553"/>
                </a:lnTo>
                <a:lnTo>
                  <a:pt x="77153" y="5307965"/>
                </a:lnTo>
                <a:lnTo>
                  <a:pt x="76835" y="5305743"/>
                </a:lnTo>
                <a:lnTo>
                  <a:pt x="77153" y="5303838"/>
                </a:lnTo>
                <a:lnTo>
                  <a:pt x="77788" y="5301615"/>
                </a:lnTo>
                <a:lnTo>
                  <a:pt x="78423" y="5299393"/>
                </a:lnTo>
                <a:lnTo>
                  <a:pt x="80328" y="5294948"/>
                </a:lnTo>
                <a:lnTo>
                  <a:pt x="83503" y="5289868"/>
                </a:lnTo>
                <a:lnTo>
                  <a:pt x="86995" y="5284470"/>
                </a:lnTo>
                <a:lnTo>
                  <a:pt x="91440" y="5279073"/>
                </a:lnTo>
                <a:lnTo>
                  <a:pt x="96838" y="5273358"/>
                </a:lnTo>
                <a:lnTo>
                  <a:pt x="102235" y="5267643"/>
                </a:lnTo>
                <a:lnTo>
                  <a:pt x="203200" y="5252720"/>
                </a:lnTo>
                <a:lnTo>
                  <a:pt x="195898" y="5248275"/>
                </a:lnTo>
                <a:lnTo>
                  <a:pt x="188913" y="5243830"/>
                </a:lnTo>
                <a:lnTo>
                  <a:pt x="181928" y="5239068"/>
                </a:lnTo>
                <a:lnTo>
                  <a:pt x="175260" y="5233988"/>
                </a:lnTo>
                <a:lnTo>
                  <a:pt x="161608" y="5223828"/>
                </a:lnTo>
                <a:lnTo>
                  <a:pt x="148908" y="5213350"/>
                </a:lnTo>
                <a:lnTo>
                  <a:pt x="136208" y="5202238"/>
                </a:lnTo>
                <a:lnTo>
                  <a:pt x="123825" y="5191125"/>
                </a:lnTo>
                <a:lnTo>
                  <a:pt x="99060" y="5168265"/>
                </a:lnTo>
                <a:lnTo>
                  <a:pt x="92075" y="5161598"/>
                </a:lnTo>
                <a:lnTo>
                  <a:pt x="85725" y="5154930"/>
                </a:lnTo>
                <a:lnTo>
                  <a:pt x="81280" y="5149215"/>
                </a:lnTo>
                <a:lnTo>
                  <a:pt x="78105" y="5143818"/>
                </a:lnTo>
                <a:lnTo>
                  <a:pt x="76835" y="5141278"/>
                </a:lnTo>
                <a:lnTo>
                  <a:pt x="75883" y="5139055"/>
                </a:lnTo>
                <a:lnTo>
                  <a:pt x="75248" y="5136833"/>
                </a:lnTo>
                <a:lnTo>
                  <a:pt x="74930" y="5134610"/>
                </a:lnTo>
                <a:lnTo>
                  <a:pt x="74930" y="5132705"/>
                </a:lnTo>
                <a:lnTo>
                  <a:pt x="74930" y="5130800"/>
                </a:lnTo>
                <a:lnTo>
                  <a:pt x="75248" y="5128578"/>
                </a:lnTo>
                <a:lnTo>
                  <a:pt x="76200" y="5126990"/>
                </a:lnTo>
                <a:lnTo>
                  <a:pt x="77153" y="5125403"/>
                </a:lnTo>
                <a:lnTo>
                  <a:pt x="78105" y="5123815"/>
                </a:lnTo>
                <a:lnTo>
                  <a:pt x="79693" y="5122545"/>
                </a:lnTo>
                <a:lnTo>
                  <a:pt x="81280" y="5120958"/>
                </a:lnTo>
                <a:lnTo>
                  <a:pt x="85408" y="5118418"/>
                </a:lnTo>
                <a:lnTo>
                  <a:pt x="90170" y="5116195"/>
                </a:lnTo>
                <a:lnTo>
                  <a:pt x="96203" y="5114290"/>
                </a:lnTo>
                <a:lnTo>
                  <a:pt x="102553" y="5112703"/>
                </a:lnTo>
                <a:lnTo>
                  <a:pt x="109855" y="5111115"/>
                </a:lnTo>
                <a:lnTo>
                  <a:pt x="117793" y="5109528"/>
                </a:lnTo>
                <a:lnTo>
                  <a:pt x="126048" y="5108575"/>
                </a:lnTo>
                <a:lnTo>
                  <a:pt x="133985" y="5107623"/>
                </a:lnTo>
                <a:lnTo>
                  <a:pt x="150495" y="5104765"/>
                </a:lnTo>
                <a:lnTo>
                  <a:pt x="166370" y="5100955"/>
                </a:lnTo>
                <a:lnTo>
                  <a:pt x="182563" y="5097780"/>
                </a:lnTo>
                <a:lnTo>
                  <a:pt x="190500" y="5096510"/>
                </a:lnTo>
                <a:lnTo>
                  <a:pt x="198755" y="5095240"/>
                </a:lnTo>
                <a:lnTo>
                  <a:pt x="206693" y="5094288"/>
                </a:lnTo>
                <a:lnTo>
                  <a:pt x="214630" y="5093653"/>
                </a:lnTo>
                <a:lnTo>
                  <a:pt x="223203" y="5093335"/>
                </a:lnTo>
                <a:lnTo>
                  <a:pt x="231140" y="5093653"/>
                </a:lnTo>
                <a:lnTo>
                  <a:pt x="239395" y="5094288"/>
                </a:lnTo>
                <a:lnTo>
                  <a:pt x="247650" y="5095558"/>
                </a:lnTo>
                <a:lnTo>
                  <a:pt x="272733" y="5092065"/>
                </a:lnTo>
                <a:lnTo>
                  <a:pt x="298133" y="5089208"/>
                </a:lnTo>
                <a:lnTo>
                  <a:pt x="323215" y="5086668"/>
                </a:lnTo>
                <a:lnTo>
                  <a:pt x="348615" y="5084763"/>
                </a:lnTo>
                <a:lnTo>
                  <a:pt x="373698" y="5083175"/>
                </a:lnTo>
                <a:lnTo>
                  <a:pt x="398780" y="5081905"/>
                </a:lnTo>
                <a:lnTo>
                  <a:pt x="424180" y="5080953"/>
                </a:lnTo>
                <a:lnTo>
                  <a:pt x="449580" y="5080318"/>
                </a:lnTo>
                <a:lnTo>
                  <a:pt x="500063" y="5079683"/>
                </a:lnTo>
                <a:lnTo>
                  <a:pt x="550545" y="5079365"/>
                </a:lnTo>
                <a:lnTo>
                  <a:pt x="601028" y="5078730"/>
                </a:lnTo>
                <a:lnTo>
                  <a:pt x="651510" y="5077778"/>
                </a:lnTo>
                <a:lnTo>
                  <a:pt x="653733" y="5074920"/>
                </a:lnTo>
                <a:lnTo>
                  <a:pt x="656273" y="5073015"/>
                </a:lnTo>
                <a:lnTo>
                  <a:pt x="659130" y="5071110"/>
                </a:lnTo>
                <a:lnTo>
                  <a:pt x="661988" y="5069840"/>
                </a:lnTo>
                <a:lnTo>
                  <a:pt x="665163" y="5068570"/>
                </a:lnTo>
                <a:lnTo>
                  <a:pt x="668338" y="5067618"/>
                </a:lnTo>
                <a:lnTo>
                  <a:pt x="675323" y="5065713"/>
                </a:lnTo>
                <a:lnTo>
                  <a:pt x="681990" y="5063808"/>
                </a:lnTo>
                <a:lnTo>
                  <a:pt x="685165" y="5062538"/>
                </a:lnTo>
                <a:lnTo>
                  <a:pt x="688023" y="5060950"/>
                </a:lnTo>
                <a:lnTo>
                  <a:pt x="690563" y="5059045"/>
                </a:lnTo>
                <a:lnTo>
                  <a:pt x="693103" y="5056505"/>
                </a:lnTo>
                <a:lnTo>
                  <a:pt x="695325" y="5053648"/>
                </a:lnTo>
                <a:lnTo>
                  <a:pt x="697230" y="5049520"/>
                </a:lnTo>
                <a:lnTo>
                  <a:pt x="688658" y="5043488"/>
                </a:lnTo>
                <a:lnTo>
                  <a:pt x="680720" y="5037455"/>
                </a:lnTo>
                <a:lnTo>
                  <a:pt x="674370" y="5037773"/>
                </a:lnTo>
                <a:lnTo>
                  <a:pt x="668973" y="5037455"/>
                </a:lnTo>
                <a:lnTo>
                  <a:pt x="664210" y="5036503"/>
                </a:lnTo>
                <a:lnTo>
                  <a:pt x="662305" y="5035868"/>
                </a:lnTo>
                <a:lnTo>
                  <a:pt x="660718" y="5035233"/>
                </a:lnTo>
                <a:lnTo>
                  <a:pt x="659130" y="5034280"/>
                </a:lnTo>
                <a:lnTo>
                  <a:pt x="657860" y="5033010"/>
                </a:lnTo>
                <a:lnTo>
                  <a:pt x="656908" y="5032058"/>
                </a:lnTo>
                <a:lnTo>
                  <a:pt x="655955" y="5030788"/>
                </a:lnTo>
                <a:lnTo>
                  <a:pt x="654368" y="5027930"/>
                </a:lnTo>
                <a:lnTo>
                  <a:pt x="653098" y="5024438"/>
                </a:lnTo>
                <a:lnTo>
                  <a:pt x="652780" y="5021263"/>
                </a:lnTo>
                <a:lnTo>
                  <a:pt x="652463" y="5017453"/>
                </a:lnTo>
                <a:lnTo>
                  <a:pt x="652463" y="5009833"/>
                </a:lnTo>
                <a:lnTo>
                  <a:pt x="652780" y="5002213"/>
                </a:lnTo>
                <a:lnTo>
                  <a:pt x="653098" y="4998085"/>
                </a:lnTo>
                <a:lnTo>
                  <a:pt x="652780" y="4994275"/>
                </a:lnTo>
                <a:lnTo>
                  <a:pt x="652463" y="4990148"/>
                </a:lnTo>
                <a:lnTo>
                  <a:pt x="652463" y="4986020"/>
                </a:lnTo>
                <a:lnTo>
                  <a:pt x="653098" y="4982528"/>
                </a:lnTo>
                <a:lnTo>
                  <a:pt x="654368" y="4979353"/>
                </a:lnTo>
                <a:lnTo>
                  <a:pt x="655955" y="4976495"/>
                </a:lnTo>
                <a:lnTo>
                  <a:pt x="657860" y="4973638"/>
                </a:lnTo>
                <a:lnTo>
                  <a:pt x="660083" y="4971098"/>
                </a:lnTo>
                <a:lnTo>
                  <a:pt x="662623" y="4968558"/>
                </a:lnTo>
                <a:lnTo>
                  <a:pt x="667703" y="4964113"/>
                </a:lnTo>
                <a:lnTo>
                  <a:pt x="673418" y="4959668"/>
                </a:lnTo>
                <a:lnTo>
                  <a:pt x="675958" y="4957445"/>
                </a:lnTo>
                <a:lnTo>
                  <a:pt x="678180" y="4954905"/>
                </a:lnTo>
                <a:lnTo>
                  <a:pt x="680085" y="4952365"/>
                </a:lnTo>
                <a:lnTo>
                  <a:pt x="681990" y="4949508"/>
                </a:lnTo>
                <a:lnTo>
                  <a:pt x="668973" y="4939983"/>
                </a:lnTo>
                <a:lnTo>
                  <a:pt x="669290" y="4939665"/>
                </a:lnTo>
                <a:lnTo>
                  <a:pt x="668973" y="4939665"/>
                </a:lnTo>
                <a:lnTo>
                  <a:pt x="669608" y="4935220"/>
                </a:lnTo>
                <a:lnTo>
                  <a:pt x="670243" y="4930775"/>
                </a:lnTo>
                <a:lnTo>
                  <a:pt x="671195" y="4926648"/>
                </a:lnTo>
                <a:lnTo>
                  <a:pt x="672465" y="4922520"/>
                </a:lnTo>
                <a:lnTo>
                  <a:pt x="673735" y="4918710"/>
                </a:lnTo>
                <a:lnTo>
                  <a:pt x="675323" y="4915535"/>
                </a:lnTo>
                <a:lnTo>
                  <a:pt x="677228" y="4912360"/>
                </a:lnTo>
                <a:lnTo>
                  <a:pt x="679133" y="4909185"/>
                </a:lnTo>
                <a:lnTo>
                  <a:pt x="681355" y="4906645"/>
                </a:lnTo>
                <a:lnTo>
                  <a:pt x="683895" y="4903788"/>
                </a:lnTo>
                <a:lnTo>
                  <a:pt x="686118" y="4901565"/>
                </a:lnTo>
                <a:lnTo>
                  <a:pt x="688975" y="4899343"/>
                </a:lnTo>
                <a:lnTo>
                  <a:pt x="694373" y="4894580"/>
                </a:lnTo>
                <a:lnTo>
                  <a:pt x="700723" y="4891088"/>
                </a:lnTo>
                <a:lnTo>
                  <a:pt x="707073" y="4887595"/>
                </a:lnTo>
                <a:lnTo>
                  <a:pt x="713423" y="4884420"/>
                </a:lnTo>
                <a:lnTo>
                  <a:pt x="727075" y="4878388"/>
                </a:lnTo>
                <a:lnTo>
                  <a:pt x="733743" y="4875530"/>
                </a:lnTo>
                <a:lnTo>
                  <a:pt x="740093" y="4872355"/>
                </a:lnTo>
                <a:lnTo>
                  <a:pt x="746443" y="4868545"/>
                </a:lnTo>
                <a:lnTo>
                  <a:pt x="752793" y="4864735"/>
                </a:lnTo>
                <a:lnTo>
                  <a:pt x="733108" y="4863465"/>
                </a:lnTo>
                <a:lnTo>
                  <a:pt x="713423" y="4862513"/>
                </a:lnTo>
                <a:lnTo>
                  <a:pt x="703898" y="4861878"/>
                </a:lnTo>
                <a:lnTo>
                  <a:pt x="694055" y="4861243"/>
                </a:lnTo>
                <a:lnTo>
                  <a:pt x="684530" y="4859973"/>
                </a:lnTo>
                <a:lnTo>
                  <a:pt x="675323" y="4858068"/>
                </a:lnTo>
                <a:lnTo>
                  <a:pt x="670243" y="4856798"/>
                </a:lnTo>
                <a:lnTo>
                  <a:pt x="664845" y="4855528"/>
                </a:lnTo>
                <a:lnTo>
                  <a:pt x="660400" y="4853940"/>
                </a:lnTo>
                <a:lnTo>
                  <a:pt x="655955" y="4852035"/>
                </a:lnTo>
                <a:lnTo>
                  <a:pt x="651828" y="4850130"/>
                </a:lnTo>
                <a:lnTo>
                  <a:pt x="648335" y="4847908"/>
                </a:lnTo>
                <a:lnTo>
                  <a:pt x="645478" y="4845368"/>
                </a:lnTo>
                <a:lnTo>
                  <a:pt x="642938" y="4842193"/>
                </a:lnTo>
                <a:lnTo>
                  <a:pt x="641668" y="4840605"/>
                </a:lnTo>
                <a:lnTo>
                  <a:pt x="641033" y="4839018"/>
                </a:lnTo>
                <a:lnTo>
                  <a:pt x="640398" y="4837430"/>
                </a:lnTo>
                <a:lnTo>
                  <a:pt x="640080" y="4835525"/>
                </a:lnTo>
                <a:lnTo>
                  <a:pt x="639763" y="4833620"/>
                </a:lnTo>
                <a:lnTo>
                  <a:pt x="639763" y="4831715"/>
                </a:lnTo>
                <a:lnTo>
                  <a:pt x="640080" y="4829810"/>
                </a:lnTo>
                <a:lnTo>
                  <a:pt x="640398" y="4827588"/>
                </a:lnTo>
                <a:lnTo>
                  <a:pt x="641033" y="4825365"/>
                </a:lnTo>
                <a:lnTo>
                  <a:pt x="641985" y="4823143"/>
                </a:lnTo>
                <a:lnTo>
                  <a:pt x="644843" y="4817745"/>
                </a:lnTo>
                <a:lnTo>
                  <a:pt x="648653" y="4812348"/>
                </a:lnTo>
                <a:lnTo>
                  <a:pt x="653415" y="4806633"/>
                </a:lnTo>
                <a:lnTo>
                  <a:pt x="662305" y="4803775"/>
                </a:lnTo>
                <a:lnTo>
                  <a:pt x="671195" y="4801553"/>
                </a:lnTo>
                <a:lnTo>
                  <a:pt x="680085" y="4799648"/>
                </a:lnTo>
                <a:lnTo>
                  <a:pt x="684213" y="4799013"/>
                </a:lnTo>
                <a:lnTo>
                  <a:pt x="688658" y="4798695"/>
                </a:lnTo>
                <a:lnTo>
                  <a:pt x="693103" y="4798378"/>
                </a:lnTo>
                <a:lnTo>
                  <a:pt x="697865" y="4798378"/>
                </a:lnTo>
                <a:lnTo>
                  <a:pt x="701993" y="4798695"/>
                </a:lnTo>
                <a:lnTo>
                  <a:pt x="706438" y="4799330"/>
                </a:lnTo>
                <a:lnTo>
                  <a:pt x="710883" y="4799965"/>
                </a:lnTo>
                <a:lnTo>
                  <a:pt x="715328" y="4801235"/>
                </a:lnTo>
                <a:lnTo>
                  <a:pt x="719773" y="4802823"/>
                </a:lnTo>
                <a:lnTo>
                  <a:pt x="724535" y="4804728"/>
                </a:lnTo>
                <a:lnTo>
                  <a:pt x="739458" y="4798378"/>
                </a:lnTo>
                <a:lnTo>
                  <a:pt x="755015" y="4791710"/>
                </a:lnTo>
                <a:lnTo>
                  <a:pt x="750253" y="4789805"/>
                </a:lnTo>
                <a:lnTo>
                  <a:pt x="745490" y="4787583"/>
                </a:lnTo>
                <a:lnTo>
                  <a:pt x="741363" y="4785360"/>
                </a:lnTo>
                <a:lnTo>
                  <a:pt x="737235" y="4782820"/>
                </a:lnTo>
                <a:lnTo>
                  <a:pt x="729298" y="4777105"/>
                </a:lnTo>
                <a:lnTo>
                  <a:pt x="721678" y="4771073"/>
                </a:lnTo>
                <a:lnTo>
                  <a:pt x="714375" y="4764405"/>
                </a:lnTo>
                <a:lnTo>
                  <a:pt x="707390" y="4757738"/>
                </a:lnTo>
                <a:lnTo>
                  <a:pt x="701040" y="4750435"/>
                </a:lnTo>
                <a:lnTo>
                  <a:pt x="694055" y="4743450"/>
                </a:lnTo>
                <a:lnTo>
                  <a:pt x="681355" y="4728528"/>
                </a:lnTo>
                <a:lnTo>
                  <a:pt x="674688" y="4721543"/>
                </a:lnTo>
                <a:lnTo>
                  <a:pt x="667703" y="4714240"/>
                </a:lnTo>
                <a:lnTo>
                  <a:pt x="660718" y="4707890"/>
                </a:lnTo>
                <a:lnTo>
                  <a:pt x="653415" y="4701540"/>
                </a:lnTo>
                <a:lnTo>
                  <a:pt x="645478" y="4695825"/>
                </a:lnTo>
                <a:lnTo>
                  <a:pt x="641350" y="4693285"/>
                </a:lnTo>
                <a:lnTo>
                  <a:pt x="637223" y="4690745"/>
                </a:lnTo>
                <a:lnTo>
                  <a:pt x="579755" y="4675505"/>
                </a:lnTo>
                <a:lnTo>
                  <a:pt x="551180" y="4675188"/>
                </a:lnTo>
                <a:lnTo>
                  <a:pt x="544830" y="4674235"/>
                </a:lnTo>
                <a:lnTo>
                  <a:pt x="539115" y="4672965"/>
                </a:lnTo>
                <a:lnTo>
                  <a:pt x="533718" y="4671378"/>
                </a:lnTo>
                <a:lnTo>
                  <a:pt x="529590" y="4669473"/>
                </a:lnTo>
                <a:lnTo>
                  <a:pt x="526415" y="4667250"/>
                </a:lnTo>
                <a:lnTo>
                  <a:pt x="523558" y="4664710"/>
                </a:lnTo>
                <a:lnTo>
                  <a:pt x="521653" y="4661853"/>
                </a:lnTo>
                <a:lnTo>
                  <a:pt x="520700" y="4658995"/>
                </a:lnTo>
                <a:lnTo>
                  <a:pt x="520065" y="4655820"/>
                </a:lnTo>
                <a:lnTo>
                  <a:pt x="520383" y="4652328"/>
                </a:lnTo>
                <a:lnTo>
                  <a:pt x="521335" y="4648835"/>
                </a:lnTo>
                <a:lnTo>
                  <a:pt x="522923" y="4645343"/>
                </a:lnTo>
                <a:lnTo>
                  <a:pt x="524828" y="4641215"/>
                </a:lnTo>
                <a:lnTo>
                  <a:pt x="527685" y="4637405"/>
                </a:lnTo>
                <a:lnTo>
                  <a:pt x="531178" y="4632960"/>
                </a:lnTo>
                <a:lnTo>
                  <a:pt x="535305" y="4628515"/>
                </a:lnTo>
                <a:lnTo>
                  <a:pt x="538163" y="4625975"/>
                </a:lnTo>
                <a:lnTo>
                  <a:pt x="541338" y="4623435"/>
                </a:lnTo>
                <a:lnTo>
                  <a:pt x="547688" y="4618990"/>
                </a:lnTo>
                <a:lnTo>
                  <a:pt x="560705" y="4610100"/>
                </a:lnTo>
                <a:lnTo>
                  <a:pt x="567690" y="4605338"/>
                </a:lnTo>
                <a:lnTo>
                  <a:pt x="570865" y="4602798"/>
                </a:lnTo>
                <a:lnTo>
                  <a:pt x="573723" y="4599940"/>
                </a:lnTo>
                <a:lnTo>
                  <a:pt x="576580" y="4597083"/>
                </a:lnTo>
                <a:lnTo>
                  <a:pt x="579120" y="4593590"/>
                </a:lnTo>
                <a:lnTo>
                  <a:pt x="581343" y="4590098"/>
                </a:lnTo>
                <a:lnTo>
                  <a:pt x="583248" y="4585970"/>
                </a:lnTo>
                <a:lnTo>
                  <a:pt x="581978" y="4584065"/>
                </a:lnTo>
                <a:lnTo>
                  <a:pt x="580390" y="4582478"/>
                </a:lnTo>
                <a:lnTo>
                  <a:pt x="578485" y="4581208"/>
                </a:lnTo>
                <a:lnTo>
                  <a:pt x="576898" y="4580255"/>
                </a:lnTo>
                <a:lnTo>
                  <a:pt x="573088" y="4578350"/>
                </a:lnTo>
                <a:lnTo>
                  <a:pt x="568960" y="4577080"/>
                </a:lnTo>
                <a:lnTo>
                  <a:pt x="564833" y="4576445"/>
                </a:lnTo>
                <a:lnTo>
                  <a:pt x="560070" y="4575810"/>
                </a:lnTo>
                <a:lnTo>
                  <a:pt x="551180" y="4574858"/>
                </a:lnTo>
                <a:lnTo>
                  <a:pt x="546735" y="4574223"/>
                </a:lnTo>
                <a:lnTo>
                  <a:pt x="542290" y="4573270"/>
                </a:lnTo>
                <a:lnTo>
                  <a:pt x="537845" y="4571683"/>
                </a:lnTo>
                <a:lnTo>
                  <a:pt x="533400" y="4569778"/>
                </a:lnTo>
                <a:lnTo>
                  <a:pt x="531495" y="4568508"/>
                </a:lnTo>
                <a:lnTo>
                  <a:pt x="529590" y="4566920"/>
                </a:lnTo>
                <a:lnTo>
                  <a:pt x="527685" y="4565333"/>
                </a:lnTo>
                <a:lnTo>
                  <a:pt x="525780" y="4563428"/>
                </a:lnTo>
                <a:lnTo>
                  <a:pt x="523875" y="4561205"/>
                </a:lnTo>
                <a:lnTo>
                  <a:pt x="522288" y="4558348"/>
                </a:lnTo>
                <a:lnTo>
                  <a:pt x="520700" y="4555808"/>
                </a:lnTo>
                <a:lnTo>
                  <a:pt x="519430" y="4552633"/>
                </a:lnTo>
                <a:lnTo>
                  <a:pt x="641668" y="4505008"/>
                </a:lnTo>
                <a:lnTo>
                  <a:pt x="635000" y="4500563"/>
                </a:lnTo>
                <a:lnTo>
                  <a:pt x="628333" y="4497070"/>
                </a:lnTo>
                <a:lnTo>
                  <a:pt x="621348" y="4494213"/>
                </a:lnTo>
                <a:lnTo>
                  <a:pt x="614363" y="4491990"/>
                </a:lnTo>
                <a:lnTo>
                  <a:pt x="607695" y="4490720"/>
                </a:lnTo>
                <a:lnTo>
                  <a:pt x="601028" y="4489450"/>
                </a:lnTo>
                <a:lnTo>
                  <a:pt x="594678" y="4488815"/>
                </a:lnTo>
                <a:lnTo>
                  <a:pt x="587693" y="4488498"/>
                </a:lnTo>
                <a:lnTo>
                  <a:pt x="581025" y="4488498"/>
                </a:lnTo>
                <a:lnTo>
                  <a:pt x="574675" y="4488815"/>
                </a:lnTo>
                <a:lnTo>
                  <a:pt x="561658" y="4489133"/>
                </a:lnTo>
                <a:lnTo>
                  <a:pt x="555308" y="4489133"/>
                </a:lnTo>
                <a:lnTo>
                  <a:pt x="548958" y="4489133"/>
                </a:lnTo>
                <a:lnTo>
                  <a:pt x="542925" y="4488815"/>
                </a:lnTo>
                <a:lnTo>
                  <a:pt x="536575" y="4488180"/>
                </a:lnTo>
                <a:lnTo>
                  <a:pt x="530543" y="4491355"/>
                </a:lnTo>
                <a:lnTo>
                  <a:pt x="524828" y="4493578"/>
                </a:lnTo>
                <a:lnTo>
                  <a:pt x="519748" y="4494848"/>
                </a:lnTo>
                <a:lnTo>
                  <a:pt x="514985" y="4495483"/>
                </a:lnTo>
                <a:lnTo>
                  <a:pt x="510540" y="4495165"/>
                </a:lnTo>
                <a:lnTo>
                  <a:pt x="508635" y="4494848"/>
                </a:lnTo>
                <a:lnTo>
                  <a:pt x="507048" y="4494213"/>
                </a:lnTo>
                <a:lnTo>
                  <a:pt x="505460" y="4493578"/>
                </a:lnTo>
                <a:lnTo>
                  <a:pt x="503873" y="4492943"/>
                </a:lnTo>
                <a:lnTo>
                  <a:pt x="501015" y="4490720"/>
                </a:lnTo>
                <a:lnTo>
                  <a:pt x="499110" y="4488180"/>
                </a:lnTo>
                <a:lnTo>
                  <a:pt x="497205" y="4485005"/>
                </a:lnTo>
                <a:lnTo>
                  <a:pt x="495935" y="4481513"/>
                </a:lnTo>
                <a:lnTo>
                  <a:pt x="495300" y="4477385"/>
                </a:lnTo>
                <a:lnTo>
                  <a:pt x="494983" y="4473258"/>
                </a:lnTo>
                <a:lnTo>
                  <a:pt x="495300" y="4468813"/>
                </a:lnTo>
                <a:lnTo>
                  <a:pt x="495935" y="4464368"/>
                </a:lnTo>
                <a:lnTo>
                  <a:pt x="497205" y="4459923"/>
                </a:lnTo>
                <a:lnTo>
                  <a:pt x="501650" y="4442778"/>
                </a:lnTo>
                <a:lnTo>
                  <a:pt x="503555" y="4434523"/>
                </a:lnTo>
                <a:lnTo>
                  <a:pt x="505460" y="4425950"/>
                </a:lnTo>
                <a:lnTo>
                  <a:pt x="506730" y="4418013"/>
                </a:lnTo>
                <a:lnTo>
                  <a:pt x="508000" y="4409758"/>
                </a:lnTo>
                <a:lnTo>
                  <a:pt x="508635" y="4401503"/>
                </a:lnTo>
                <a:lnTo>
                  <a:pt x="508953" y="4393565"/>
                </a:lnTo>
                <a:lnTo>
                  <a:pt x="508953" y="4385310"/>
                </a:lnTo>
                <a:lnTo>
                  <a:pt x="508635" y="4377373"/>
                </a:lnTo>
                <a:lnTo>
                  <a:pt x="507683" y="4368800"/>
                </a:lnTo>
                <a:lnTo>
                  <a:pt x="506095" y="4360863"/>
                </a:lnTo>
                <a:lnTo>
                  <a:pt x="504190" y="4352608"/>
                </a:lnTo>
                <a:lnTo>
                  <a:pt x="501968" y="4343718"/>
                </a:lnTo>
                <a:lnTo>
                  <a:pt x="498793" y="4335463"/>
                </a:lnTo>
                <a:lnTo>
                  <a:pt x="495300" y="4326890"/>
                </a:lnTo>
                <a:lnTo>
                  <a:pt x="493078" y="4321493"/>
                </a:lnTo>
                <a:lnTo>
                  <a:pt x="492125" y="4316413"/>
                </a:lnTo>
                <a:lnTo>
                  <a:pt x="491490" y="4311333"/>
                </a:lnTo>
                <a:lnTo>
                  <a:pt x="491490" y="4306570"/>
                </a:lnTo>
                <a:lnTo>
                  <a:pt x="492125" y="4301808"/>
                </a:lnTo>
                <a:lnTo>
                  <a:pt x="493713" y="4297045"/>
                </a:lnTo>
                <a:lnTo>
                  <a:pt x="495618" y="4292600"/>
                </a:lnTo>
                <a:lnTo>
                  <a:pt x="498158" y="4288473"/>
                </a:lnTo>
                <a:lnTo>
                  <a:pt x="501650" y="4284980"/>
                </a:lnTo>
                <a:lnTo>
                  <a:pt x="505460" y="4281805"/>
                </a:lnTo>
                <a:lnTo>
                  <a:pt x="509905" y="4278948"/>
                </a:lnTo>
                <a:lnTo>
                  <a:pt x="515303" y="4276408"/>
                </a:lnTo>
                <a:lnTo>
                  <a:pt x="520700" y="4274820"/>
                </a:lnTo>
                <a:lnTo>
                  <a:pt x="526733" y="4273868"/>
                </a:lnTo>
                <a:lnTo>
                  <a:pt x="533718" y="4272915"/>
                </a:lnTo>
                <a:lnTo>
                  <a:pt x="541020" y="4273550"/>
                </a:lnTo>
                <a:lnTo>
                  <a:pt x="580390" y="4272598"/>
                </a:lnTo>
                <a:lnTo>
                  <a:pt x="595630" y="4269423"/>
                </a:lnTo>
                <a:lnTo>
                  <a:pt x="610553" y="4266883"/>
                </a:lnTo>
                <a:lnTo>
                  <a:pt x="626110" y="4264978"/>
                </a:lnTo>
                <a:lnTo>
                  <a:pt x="641033" y="4263708"/>
                </a:lnTo>
                <a:lnTo>
                  <a:pt x="656590" y="4262438"/>
                </a:lnTo>
                <a:lnTo>
                  <a:pt x="672148" y="4261485"/>
                </a:lnTo>
                <a:lnTo>
                  <a:pt x="687070" y="4260850"/>
                </a:lnTo>
                <a:lnTo>
                  <a:pt x="702628" y="4260533"/>
                </a:lnTo>
                <a:lnTo>
                  <a:pt x="733425" y="4259898"/>
                </a:lnTo>
                <a:lnTo>
                  <a:pt x="763905" y="4259263"/>
                </a:lnTo>
                <a:lnTo>
                  <a:pt x="779463" y="4258628"/>
                </a:lnTo>
                <a:lnTo>
                  <a:pt x="794703" y="4257675"/>
                </a:lnTo>
                <a:lnTo>
                  <a:pt x="809943" y="4256723"/>
                </a:lnTo>
                <a:lnTo>
                  <a:pt x="825183" y="4255135"/>
                </a:lnTo>
                <a:lnTo>
                  <a:pt x="825500" y="4227513"/>
                </a:lnTo>
                <a:lnTo>
                  <a:pt x="815658" y="4224655"/>
                </a:lnTo>
                <a:lnTo>
                  <a:pt x="805498" y="4222115"/>
                </a:lnTo>
                <a:lnTo>
                  <a:pt x="795338" y="4219258"/>
                </a:lnTo>
                <a:lnTo>
                  <a:pt x="784860" y="4217353"/>
                </a:lnTo>
                <a:lnTo>
                  <a:pt x="764223" y="4213860"/>
                </a:lnTo>
                <a:lnTo>
                  <a:pt x="743585" y="4210368"/>
                </a:lnTo>
                <a:lnTo>
                  <a:pt x="733108" y="4208463"/>
                </a:lnTo>
                <a:lnTo>
                  <a:pt x="722948" y="4206240"/>
                </a:lnTo>
                <a:lnTo>
                  <a:pt x="712788" y="4204018"/>
                </a:lnTo>
                <a:lnTo>
                  <a:pt x="702628" y="4201160"/>
                </a:lnTo>
                <a:lnTo>
                  <a:pt x="692468" y="4198303"/>
                </a:lnTo>
                <a:lnTo>
                  <a:pt x="682625" y="4194493"/>
                </a:lnTo>
                <a:lnTo>
                  <a:pt x="672783" y="4190365"/>
                </a:lnTo>
                <a:lnTo>
                  <a:pt x="662940" y="4185603"/>
                </a:lnTo>
                <a:lnTo>
                  <a:pt x="637540" y="4181793"/>
                </a:lnTo>
                <a:lnTo>
                  <a:pt x="612140" y="4177348"/>
                </a:lnTo>
                <a:lnTo>
                  <a:pt x="599758" y="4175125"/>
                </a:lnTo>
                <a:lnTo>
                  <a:pt x="587058" y="4172268"/>
                </a:lnTo>
                <a:lnTo>
                  <a:pt x="574993" y="4169093"/>
                </a:lnTo>
                <a:lnTo>
                  <a:pt x="562610" y="4165600"/>
                </a:lnTo>
                <a:lnTo>
                  <a:pt x="550545" y="4162108"/>
                </a:lnTo>
                <a:lnTo>
                  <a:pt x="538480" y="4157980"/>
                </a:lnTo>
                <a:lnTo>
                  <a:pt x="526733" y="4153218"/>
                </a:lnTo>
                <a:lnTo>
                  <a:pt x="514985" y="4148138"/>
                </a:lnTo>
                <a:lnTo>
                  <a:pt x="503238" y="4142423"/>
                </a:lnTo>
                <a:lnTo>
                  <a:pt x="492125" y="4136073"/>
                </a:lnTo>
                <a:lnTo>
                  <a:pt x="481013" y="4129405"/>
                </a:lnTo>
                <a:lnTo>
                  <a:pt x="470218" y="4121785"/>
                </a:lnTo>
                <a:lnTo>
                  <a:pt x="457200" y="4117975"/>
                </a:lnTo>
                <a:lnTo>
                  <a:pt x="460693" y="4114165"/>
                </a:lnTo>
                <a:lnTo>
                  <a:pt x="463233" y="4110673"/>
                </a:lnTo>
                <a:lnTo>
                  <a:pt x="465773" y="4107180"/>
                </a:lnTo>
                <a:lnTo>
                  <a:pt x="467678" y="4103688"/>
                </a:lnTo>
                <a:lnTo>
                  <a:pt x="469900" y="4099878"/>
                </a:lnTo>
                <a:lnTo>
                  <a:pt x="471488" y="4096385"/>
                </a:lnTo>
                <a:lnTo>
                  <a:pt x="473075" y="4092575"/>
                </a:lnTo>
                <a:lnTo>
                  <a:pt x="474345" y="4088765"/>
                </a:lnTo>
                <a:lnTo>
                  <a:pt x="476250" y="4081145"/>
                </a:lnTo>
                <a:lnTo>
                  <a:pt x="477838" y="4073525"/>
                </a:lnTo>
                <a:lnTo>
                  <a:pt x="478790" y="4065905"/>
                </a:lnTo>
                <a:lnTo>
                  <a:pt x="479108" y="4057650"/>
                </a:lnTo>
                <a:lnTo>
                  <a:pt x="479108" y="4049713"/>
                </a:lnTo>
                <a:lnTo>
                  <a:pt x="479108" y="4042093"/>
                </a:lnTo>
                <a:lnTo>
                  <a:pt x="478473" y="4025900"/>
                </a:lnTo>
                <a:lnTo>
                  <a:pt x="478155" y="4009708"/>
                </a:lnTo>
                <a:lnTo>
                  <a:pt x="478155" y="4001770"/>
                </a:lnTo>
                <a:lnTo>
                  <a:pt x="478790" y="3994150"/>
                </a:lnTo>
                <a:lnTo>
                  <a:pt x="480378" y="3986530"/>
                </a:lnTo>
                <a:lnTo>
                  <a:pt x="482283" y="3978593"/>
                </a:lnTo>
                <a:lnTo>
                  <a:pt x="483235" y="3975100"/>
                </a:lnTo>
                <a:lnTo>
                  <a:pt x="483553" y="3971925"/>
                </a:lnTo>
                <a:lnTo>
                  <a:pt x="483553" y="3969703"/>
                </a:lnTo>
                <a:lnTo>
                  <a:pt x="483235" y="3969068"/>
                </a:lnTo>
                <a:lnTo>
                  <a:pt x="482918" y="3968750"/>
                </a:lnTo>
                <a:lnTo>
                  <a:pt x="476250" y="3963988"/>
                </a:lnTo>
                <a:lnTo>
                  <a:pt x="470218" y="3959225"/>
                </a:lnTo>
                <a:lnTo>
                  <a:pt x="464820" y="3954780"/>
                </a:lnTo>
                <a:lnTo>
                  <a:pt x="460058" y="3950335"/>
                </a:lnTo>
                <a:lnTo>
                  <a:pt x="455930" y="3945890"/>
                </a:lnTo>
                <a:lnTo>
                  <a:pt x="452438" y="3941445"/>
                </a:lnTo>
                <a:lnTo>
                  <a:pt x="449580" y="3937000"/>
                </a:lnTo>
                <a:lnTo>
                  <a:pt x="447358" y="3931920"/>
                </a:lnTo>
                <a:lnTo>
                  <a:pt x="445770" y="3927475"/>
                </a:lnTo>
                <a:lnTo>
                  <a:pt x="444500" y="3923030"/>
                </a:lnTo>
                <a:lnTo>
                  <a:pt x="443865" y="3918268"/>
                </a:lnTo>
                <a:lnTo>
                  <a:pt x="443548" y="3913823"/>
                </a:lnTo>
                <a:lnTo>
                  <a:pt x="443548" y="3909060"/>
                </a:lnTo>
                <a:lnTo>
                  <a:pt x="443865" y="3904615"/>
                </a:lnTo>
                <a:lnTo>
                  <a:pt x="444500" y="3899853"/>
                </a:lnTo>
                <a:lnTo>
                  <a:pt x="445770" y="3895408"/>
                </a:lnTo>
                <a:lnTo>
                  <a:pt x="447040" y="3890963"/>
                </a:lnTo>
                <a:lnTo>
                  <a:pt x="448628" y="3886200"/>
                </a:lnTo>
                <a:lnTo>
                  <a:pt x="452438" y="3876675"/>
                </a:lnTo>
                <a:lnTo>
                  <a:pt x="456883" y="3867785"/>
                </a:lnTo>
                <a:lnTo>
                  <a:pt x="461963" y="3858578"/>
                </a:lnTo>
                <a:lnTo>
                  <a:pt x="471805" y="3840163"/>
                </a:lnTo>
                <a:lnTo>
                  <a:pt x="476250" y="3830638"/>
                </a:lnTo>
                <a:lnTo>
                  <a:pt x="480060" y="3821748"/>
                </a:lnTo>
                <a:lnTo>
                  <a:pt x="474345" y="3820160"/>
                </a:lnTo>
                <a:lnTo>
                  <a:pt x="468948" y="3818255"/>
                </a:lnTo>
                <a:lnTo>
                  <a:pt x="463868" y="3816668"/>
                </a:lnTo>
                <a:lnTo>
                  <a:pt x="459105" y="3814763"/>
                </a:lnTo>
                <a:lnTo>
                  <a:pt x="454660" y="3812858"/>
                </a:lnTo>
                <a:lnTo>
                  <a:pt x="450850" y="3810953"/>
                </a:lnTo>
                <a:lnTo>
                  <a:pt x="447358" y="3808730"/>
                </a:lnTo>
                <a:lnTo>
                  <a:pt x="444183" y="3806508"/>
                </a:lnTo>
                <a:lnTo>
                  <a:pt x="441643" y="3803968"/>
                </a:lnTo>
                <a:lnTo>
                  <a:pt x="439103" y="3801745"/>
                </a:lnTo>
                <a:lnTo>
                  <a:pt x="437198" y="3799523"/>
                </a:lnTo>
                <a:lnTo>
                  <a:pt x="435610" y="3796983"/>
                </a:lnTo>
                <a:lnTo>
                  <a:pt x="434023" y="3794443"/>
                </a:lnTo>
                <a:lnTo>
                  <a:pt x="433070" y="3791903"/>
                </a:lnTo>
                <a:lnTo>
                  <a:pt x="432118" y="3789363"/>
                </a:lnTo>
                <a:lnTo>
                  <a:pt x="431483" y="3786505"/>
                </a:lnTo>
                <a:lnTo>
                  <a:pt x="431483" y="3783965"/>
                </a:lnTo>
                <a:lnTo>
                  <a:pt x="431800" y="3781108"/>
                </a:lnTo>
                <a:lnTo>
                  <a:pt x="432118" y="3777933"/>
                </a:lnTo>
                <a:lnTo>
                  <a:pt x="433388" y="3775075"/>
                </a:lnTo>
                <a:lnTo>
                  <a:pt x="434340" y="3771900"/>
                </a:lnTo>
                <a:lnTo>
                  <a:pt x="435610" y="3769043"/>
                </a:lnTo>
                <a:lnTo>
                  <a:pt x="437198" y="3765868"/>
                </a:lnTo>
                <a:lnTo>
                  <a:pt x="439103" y="3762693"/>
                </a:lnTo>
                <a:lnTo>
                  <a:pt x="443548" y="3756343"/>
                </a:lnTo>
                <a:lnTo>
                  <a:pt x="449263" y="3749358"/>
                </a:lnTo>
                <a:lnTo>
                  <a:pt x="455613" y="3742690"/>
                </a:lnTo>
                <a:lnTo>
                  <a:pt x="462915" y="3735705"/>
                </a:lnTo>
                <a:lnTo>
                  <a:pt x="474028" y="3732213"/>
                </a:lnTo>
                <a:lnTo>
                  <a:pt x="484823" y="3729355"/>
                </a:lnTo>
                <a:lnTo>
                  <a:pt x="496253" y="3726498"/>
                </a:lnTo>
                <a:lnTo>
                  <a:pt x="507365" y="3724593"/>
                </a:lnTo>
                <a:lnTo>
                  <a:pt x="518795" y="3723640"/>
                </a:lnTo>
                <a:lnTo>
                  <a:pt x="529908" y="3723005"/>
                </a:lnTo>
                <a:lnTo>
                  <a:pt x="541655" y="3723323"/>
                </a:lnTo>
                <a:lnTo>
                  <a:pt x="547370" y="3723640"/>
                </a:lnTo>
                <a:lnTo>
                  <a:pt x="553085" y="3724275"/>
                </a:lnTo>
                <a:lnTo>
                  <a:pt x="969963" y="3706813"/>
                </a:lnTo>
                <a:lnTo>
                  <a:pt x="968693" y="3704908"/>
                </a:lnTo>
                <a:lnTo>
                  <a:pt x="967423" y="3703320"/>
                </a:lnTo>
                <a:lnTo>
                  <a:pt x="965835" y="3701415"/>
                </a:lnTo>
                <a:lnTo>
                  <a:pt x="964248" y="3700145"/>
                </a:lnTo>
                <a:lnTo>
                  <a:pt x="961073" y="3697923"/>
                </a:lnTo>
                <a:lnTo>
                  <a:pt x="957263" y="3696335"/>
                </a:lnTo>
                <a:lnTo>
                  <a:pt x="953135" y="3695065"/>
                </a:lnTo>
                <a:lnTo>
                  <a:pt x="949008" y="3694430"/>
                </a:lnTo>
                <a:lnTo>
                  <a:pt x="940753" y="3692843"/>
                </a:lnTo>
                <a:lnTo>
                  <a:pt x="936625" y="3692208"/>
                </a:lnTo>
                <a:lnTo>
                  <a:pt x="932498" y="3691573"/>
                </a:lnTo>
                <a:lnTo>
                  <a:pt x="928370" y="3690303"/>
                </a:lnTo>
                <a:lnTo>
                  <a:pt x="924560" y="3688715"/>
                </a:lnTo>
                <a:lnTo>
                  <a:pt x="921068" y="3686810"/>
                </a:lnTo>
                <a:lnTo>
                  <a:pt x="919480" y="3685540"/>
                </a:lnTo>
                <a:lnTo>
                  <a:pt x="917893" y="3683953"/>
                </a:lnTo>
                <a:lnTo>
                  <a:pt x="916623" y="3682365"/>
                </a:lnTo>
                <a:lnTo>
                  <a:pt x="915353" y="3680778"/>
                </a:lnTo>
                <a:lnTo>
                  <a:pt x="914083" y="3678555"/>
                </a:lnTo>
                <a:lnTo>
                  <a:pt x="912813" y="3676333"/>
                </a:lnTo>
                <a:lnTo>
                  <a:pt x="666750" y="3620135"/>
                </a:lnTo>
                <a:lnTo>
                  <a:pt x="660400" y="3618548"/>
                </a:lnTo>
                <a:lnTo>
                  <a:pt x="654050" y="3616960"/>
                </a:lnTo>
                <a:lnTo>
                  <a:pt x="640398" y="3614738"/>
                </a:lnTo>
                <a:lnTo>
                  <a:pt x="627380" y="3613150"/>
                </a:lnTo>
                <a:lnTo>
                  <a:pt x="613728" y="3611245"/>
                </a:lnTo>
                <a:lnTo>
                  <a:pt x="607060" y="3609975"/>
                </a:lnTo>
                <a:lnTo>
                  <a:pt x="600710" y="3608705"/>
                </a:lnTo>
                <a:lnTo>
                  <a:pt x="594360" y="3607118"/>
                </a:lnTo>
                <a:lnTo>
                  <a:pt x="587693" y="3605213"/>
                </a:lnTo>
                <a:lnTo>
                  <a:pt x="581343" y="3602990"/>
                </a:lnTo>
                <a:lnTo>
                  <a:pt x="575310" y="3600133"/>
                </a:lnTo>
                <a:lnTo>
                  <a:pt x="569278" y="3596640"/>
                </a:lnTo>
                <a:lnTo>
                  <a:pt x="562928" y="3592830"/>
                </a:lnTo>
                <a:lnTo>
                  <a:pt x="556895" y="3593148"/>
                </a:lnTo>
                <a:lnTo>
                  <a:pt x="551498" y="3590608"/>
                </a:lnTo>
                <a:lnTo>
                  <a:pt x="545465" y="3590608"/>
                </a:lnTo>
                <a:lnTo>
                  <a:pt x="539750" y="3590290"/>
                </a:lnTo>
                <a:lnTo>
                  <a:pt x="533718" y="3589338"/>
                </a:lnTo>
                <a:lnTo>
                  <a:pt x="528003" y="3588385"/>
                </a:lnTo>
                <a:lnTo>
                  <a:pt x="522605" y="3586798"/>
                </a:lnTo>
                <a:lnTo>
                  <a:pt x="517525" y="3585210"/>
                </a:lnTo>
                <a:lnTo>
                  <a:pt x="512128" y="3583305"/>
                </a:lnTo>
                <a:lnTo>
                  <a:pt x="506730" y="3581083"/>
                </a:lnTo>
                <a:lnTo>
                  <a:pt x="496570" y="3576320"/>
                </a:lnTo>
                <a:lnTo>
                  <a:pt x="486410" y="3570923"/>
                </a:lnTo>
                <a:lnTo>
                  <a:pt x="475933" y="3566160"/>
                </a:lnTo>
                <a:lnTo>
                  <a:pt x="465455" y="3561398"/>
                </a:lnTo>
                <a:lnTo>
                  <a:pt x="454978" y="3561080"/>
                </a:lnTo>
                <a:lnTo>
                  <a:pt x="449898" y="3560763"/>
                </a:lnTo>
                <a:lnTo>
                  <a:pt x="445135" y="3560128"/>
                </a:lnTo>
                <a:lnTo>
                  <a:pt x="440690" y="3559175"/>
                </a:lnTo>
                <a:lnTo>
                  <a:pt x="436245" y="3558223"/>
                </a:lnTo>
                <a:lnTo>
                  <a:pt x="431483" y="3557270"/>
                </a:lnTo>
                <a:lnTo>
                  <a:pt x="427355" y="3556000"/>
                </a:lnTo>
                <a:lnTo>
                  <a:pt x="423545" y="3554413"/>
                </a:lnTo>
                <a:lnTo>
                  <a:pt x="419735" y="3552825"/>
                </a:lnTo>
                <a:lnTo>
                  <a:pt x="416243" y="3550920"/>
                </a:lnTo>
                <a:lnTo>
                  <a:pt x="412750" y="3549015"/>
                </a:lnTo>
                <a:lnTo>
                  <a:pt x="409575" y="3546793"/>
                </a:lnTo>
                <a:lnTo>
                  <a:pt x="406083" y="3544253"/>
                </a:lnTo>
                <a:lnTo>
                  <a:pt x="403225" y="3541713"/>
                </a:lnTo>
                <a:lnTo>
                  <a:pt x="400368" y="3539173"/>
                </a:lnTo>
                <a:lnTo>
                  <a:pt x="397828" y="3536315"/>
                </a:lnTo>
                <a:lnTo>
                  <a:pt x="395288" y="3533458"/>
                </a:lnTo>
                <a:lnTo>
                  <a:pt x="393065" y="3530283"/>
                </a:lnTo>
                <a:lnTo>
                  <a:pt x="391160" y="3526790"/>
                </a:lnTo>
                <a:lnTo>
                  <a:pt x="388938" y="3523615"/>
                </a:lnTo>
                <a:lnTo>
                  <a:pt x="387350" y="3519488"/>
                </a:lnTo>
                <a:lnTo>
                  <a:pt x="385445" y="3515678"/>
                </a:lnTo>
                <a:lnTo>
                  <a:pt x="384175" y="3511868"/>
                </a:lnTo>
                <a:lnTo>
                  <a:pt x="382905" y="3507740"/>
                </a:lnTo>
                <a:lnTo>
                  <a:pt x="381635" y="3503613"/>
                </a:lnTo>
                <a:lnTo>
                  <a:pt x="379413" y="3494723"/>
                </a:lnTo>
                <a:lnTo>
                  <a:pt x="377825" y="3484880"/>
                </a:lnTo>
                <a:lnTo>
                  <a:pt x="377190" y="3474720"/>
                </a:lnTo>
                <a:lnTo>
                  <a:pt x="394335" y="3429953"/>
                </a:lnTo>
                <a:lnTo>
                  <a:pt x="390843" y="3373120"/>
                </a:lnTo>
                <a:lnTo>
                  <a:pt x="387033" y="3363278"/>
                </a:lnTo>
                <a:lnTo>
                  <a:pt x="383858" y="3353753"/>
                </a:lnTo>
                <a:lnTo>
                  <a:pt x="381318" y="3344228"/>
                </a:lnTo>
                <a:lnTo>
                  <a:pt x="378778" y="3334385"/>
                </a:lnTo>
                <a:lnTo>
                  <a:pt x="377190" y="3324860"/>
                </a:lnTo>
                <a:lnTo>
                  <a:pt x="375920" y="3315018"/>
                </a:lnTo>
                <a:lnTo>
                  <a:pt x="375285" y="3305175"/>
                </a:lnTo>
                <a:lnTo>
                  <a:pt x="375285" y="3295650"/>
                </a:lnTo>
                <a:lnTo>
                  <a:pt x="375603" y="3285808"/>
                </a:lnTo>
                <a:lnTo>
                  <a:pt x="376555" y="3276283"/>
                </a:lnTo>
                <a:lnTo>
                  <a:pt x="377825" y="3266758"/>
                </a:lnTo>
                <a:lnTo>
                  <a:pt x="379413" y="3256915"/>
                </a:lnTo>
                <a:lnTo>
                  <a:pt x="381953" y="3247390"/>
                </a:lnTo>
                <a:lnTo>
                  <a:pt x="384493" y="3237865"/>
                </a:lnTo>
                <a:lnTo>
                  <a:pt x="387350" y="3228023"/>
                </a:lnTo>
                <a:lnTo>
                  <a:pt x="390843" y="3218180"/>
                </a:lnTo>
                <a:lnTo>
                  <a:pt x="386715" y="3204528"/>
                </a:lnTo>
                <a:lnTo>
                  <a:pt x="385128" y="3198178"/>
                </a:lnTo>
                <a:lnTo>
                  <a:pt x="383858" y="3192145"/>
                </a:lnTo>
                <a:lnTo>
                  <a:pt x="382905" y="3186113"/>
                </a:lnTo>
                <a:lnTo>
                  <a:pt x="381953" y="3180398"/>
                </a:lnTo>
                <a:lnTo>
                  <a:pt x="381635" y="3175000"/>
                </a:lnTo>
                <a:lnTo>
                  <a:pt x="381318" y="3169603"/>
                </a:lnTo>
                <a:lnTo>
                  <a:pt x="381318" y="3164840"/>
                </a:lnTo>
                <a:lnTo>
                  <a:pt x="381635" y="3160078"/>
                </a:lnTo>
                <a:lnTo>
                  <a:pt x="382270" y="3154998"/>
                </a:lnTo>
                <a:lnTo>
                  <a:pt x="383223" y="3150870"/>
                </a:lnTo>
                <a:lnTo>
                  <a:pt x="384493" y="3146743"/>
                </a:lnTo>
                <a:lnTo>
                  <a:pt x="385763" y="3142615"/>
                </a:lnTo>
                <a:lnTo>
                  <a:pt x="387668" y="3138805"/>
                </a:lnTo>
                <a:lnTo>
                  <a:pt x="389573" y="3135313"/>
                </a:lnTo>
                <a:lnTo>
                  <a:pt x="392113" y="3132138"/>
                </a:lnTo>
                <a:lnTo>
                  <a:pt x="394653" y="3128645"/>
                </a:lnTo>
                <a:lnTo>
                  <a:pt x="397828" y="3125788"/>
                </a:lnTo>
                <a:lnTo>
                  <a:pt x="401003" y="3122930"/>
                </a:lnTo>
                <a:lnTo>
                  <a:pt x="404495" y="3120390"/>
                </a:lnTo>
                <a:lnTo>
                  <a:pt x="408623" y="3117850"/>
                </a:lnTo>
                <a:lnTo>
                  <a:pt x="413068" y="3115628"/>
                </a:lnTo>
                <a:lnTo>
                  <a:pt x="417513" y="3113723"/>
                </a:lnTo>
                <a:lnTo>
                  <a:pt x="422275" y="3111818"/>
                </a:lnTo>
                <a:lnTo>
                  <a:pt x="427355" y="3109913"/>
                </a:lnTo>
                <a:lnTo>
                  <a:pt x="433070" y="3108643"/>
                </a:lnTo>
                <a:lnTo>
                  <a:pt x="439103" y="3107055"/>
                </a:lnTo>
                <a:lnTo>
                  <a:pt x="445135" y="3105785"/>
                </a:lnTo>
                <a:lnTo>
                  <a:pt x="451485" y="3104833"/>
                </a:lnTo>
                <a:lnTo>
                  <a:pt x="465773" y="3102610"/>
                </a:lnTo>
                <a:lnTo>
                  <a:pt x="507683" y="3100070"/>
                </a:lnTo>
                <a:lnTo>
                  <a:pt x="545465" y="3095625"/>
                </a:lnTo>
                <a:lnTo>
                  <a:pt x="583248" y="3092133"/>
                </a:lnTo>
                <a:lnTo>
                  <a:pt x="621030" y="3088640"/>
                </a:lnTo>
                <a:lnTo>
                  <a:pt x="658813" y="3085783"/>
                </a:lnTo>
                <a:lnTo>
                  <a:pt x="696595" y="3083560"/>
                </a:lnTo>
                <a:lnTo>
                  <a:pt x="734378" y="3081338"/>
                </a:lnTo>
                <a:lnTo>
                  <a:pt x="772160" y="3079750"/>
                </a:lnTo>
                <a:lnTo>
                  <a:pt x="809943" y="3077845"/>
                </a:lnTo>
                <a:lnTo>
                  <a:pt x="885825" y="3075305"/>
                </a:lnTo>
                <a:lnTo>
                  <a:pt x="961390" y="3073400"/>
                </a:lnTo>
                <a:lnTo>
                  <a:pt x="1037273" y="3071495"/>
                </a:lnTo>
                <a:lnTo>
                  <a:pt x="1112838" y="3069273"/>
                </a:lnTo>
                <a:lnTo>
                  <a:pt x="1070928" y="3042920"/>
                </a:lnTo>
                <a:lnTo>
                  <a:pt x="896938" y="3016568"/>
                </a:lnTo>
                <a:lnTo>
                  <a:pt x="884555" y="3016250"/>
                </a:lnTo>
                <a:lnTo>
                  <a:pt x="871855" y="3016250"/>
                </a:lnTo>
                <a:lnTo>
                  <a:pt x="859473" y="3016250"/>
                </a:lnTo>
                <a:lnTo>
                  <a:pt x="847090" y="3015615"/>
                </a:lnTo>
                <a:lnTo>
                  <a:pt x="841058" y="3014980"/>
                </a:lnTo>
                <a:lnTo>
                  <a:pt x="835025" y="3014345"/>
                </a:lnTo>
                <a:lnTo>
                  <a:pt x="828993" y="3013393"/>
                </a:lnTo>
                <a:lnTo>
                  <a:pt x="822643" y="3012123"/>
                </a:lnTo>
                <a:lnTo>
                  <a:pt x="816610" y="3010535"/>
                </a:lnTo>
                <a:lnTo>
                  <a:pt x="810895" y="3008630"/>
                </a:lnTo>
                <a:lnTo>
                  <a:pt x="804863" y="3006408"/>
                </a:lnTo>
                <a:lnTo>
                  <a:pt x="798830" y="3003550"/>
                </a:lnTo>
                <a:lnTo>
                  <a:pt x="782003" y="2999423"/>
                </a:lnTo>
                <a:lnTo>
                  <a:pt x="774383" y="3001010"/>
                </a:lnTo>
                <a:lnTo>
                  <a:pt x="766445" y="3001963"/>
                </a:lnTo>
                <a:lnTo>
                  <a:pt x="759143" y="3001963"/>
                </a:lnTo>
                <a:lnTo>
                  <a:pt x="751840" y="3001328"/>
                </a:lnTo>
                <a:lnTo>
                  <a:pt x="744538" y="3000058"/>
                </a:lnTo>
                <a:lnTo>
                  <a:pt x="737553" y="2998470"/>
                </a:lnTo>
                <a:lnTo>
                  <a:pt x="730885" y="2996565"/>
                </a:lnTo>
                <a:lnTo>
                  <a:pt x="724218" y="2994343"/>
                </a:lnTo>
                <a:lnTo>
                  <a:pt x="717233" y="2991485"/>
                </a:lnTo>
                <a:lnTo>
                  <a:pt x="710883" y="2988628"/>
                </a:lnTo>
                <a:lnTo>
                  <a:pt x="704215" y="2985453"/>
                </a:lnTo>
                <a:lnTo>
                  <a:pt x="697865" y="2982278"/>
                </a:lnTo>
                <a:lnTo>
                  <a:pt x="684848" y="2975293"/>
                </a:lnTo>
                <a:lnTo>
                  <a:pt x="672148" y="2967990"/>
                </a:lnTo>
                <a:lnTo>
                  <a:pt x="667703" y="2964180"/>
                </a:lnTo>
                <a:lnTo>
                  <a:pt x="664210" y="2960688"/>
                </a:lnTo>
                <a:lnTo>
                  <a:pt x="661353" y="2957195"/>
                </a:lnTo>
                <a:lnTo>
                  <a:pt x="658813" y="2953385"/>
                </a:lnTo>
                <a:lnTo>
                  <a:pt x="656908" y="2949575"/>
                </a:lnTo>
                <a:lnTo>
                  <a:pt x="655320" y="2945448"/>
                </a:lnTo>
                <a:lnTo>
                  <a:pt x="654368" y="2941638"/>
                </a:lnTo>
                <a:lnTo>
                  <a:pt x="653733" y="2937828"/>
                </a:lnTo>
                <a:lnTo>
                  <a:pt x="653415" y="2934018"/>
                </a:lnTo>
                <a:lnTo>
                  <a:pt x="653415" y="2930208"/>
                </a:lnTo>
                <a:lnTo>
                  <a:pt x="653733" y="2926080"/>
                </a:lnTo>
                <a:lnTo>
                  <a:pt x="654368" y="2921953"/>
                </a:lnTo>
                <a:lnTo>
                  <a:pt x="656273" y="2914015"/>
                </a:lnTo>
                <a:lnTo>
                  <a:pt x="658495" y="2905760"/>
                </a:lnTo>
                <a:lnTo>
                  <a:pt x="663893" y="2888933"/>
                </a:lnTo>
                <a:lnTo>
                  <a:pt x="666433" y="2880678"/>
                </a:lnTo>
                <a:lnTo>
                  <a:pt x="668338" y="2872423"/>
                </a:lnTo>
                <a:lnTo>
                  <a:pt x="669290" y="2867978"/>
                </a:lnTo>
                <a:lnTo>
                  <a:pt x="669608" y="2863533"/>
                </a:lnTo>
                <a:lnTo>
                  <a:pt x="669608" y="2859405"/>
                </a:lnTo>
                <a:lnTo>
                  <a:pt x="669290" y="2855278"/>
                </a:lnTo>
                <a:lnTo>
                  <a:pt x="668973" y="2851150"/>
                </a:lnTo>
                <a:lnTo>
                  <a:pt x="667385" y="2846705"/>
                </a:lnTo>
                <a:lnTo>
                  <a:pt x="666115" y="2842260"/>
                </a:lnTo>
                <a:lnTo>
                  <a:pt x="664210" y="2838133"/>
                </a:lnTo>
                <a:lnTo>
                  <a:pt x="662305" y="2833370"/>
                </a:lnTo>
                <a:lnTo>
                  <a:pt x="660083" y="2826385"/>
                </a:lnTo>
                <a:lnTo>
                  <a:pt x="657543" y="2817178"/>
                </a:lnTo>
                <a:lnTo>
                  <a:pt x="655638" y="2807335"/>
                </a:lnTo>
                <a:lnTo>
                  <a:pt x="653733" y="2796858"/>
                </a:lnTo>
                <a:lnTo>
                  <a:pt x="653415" y="2791143"/>
                </a:lnTo>
                <a:lnTo>
                  <a:pt x="652780" y="2785745"/>
                </a:lnTo>
                <a:lnTo>
                  <a:pt x="652780" y="2780348"/>
                </a:lnTo>
                <a:lnTo>
                  <a:pt x="652780" y="2774950"/>
                </a:lnTo>
                <a:lnTo>
                  <a:pt x="653415" y="2769870"/>
                </a:lnTo>
                <a:lnTo>
                  <a:pt x="654050" y="2764790"/>
                </a:lnTo>
                <a:lnTo>
                  <a:pt x="654685" y="2758123"/>
                </a:lnTo>
                <a:lnTo>
                  <a:pt x="656273" y="2752090"/>
                </a:lnTo>
                <a:lnTo>
                  <a:pt x="658178" y="2746058"/>
                </a:lnTo>
                <a:lnTo>
                  <a:pt x="661035" y="2740343"/>
                </a:lnTo>
                <a:lnTo>
                  <a:pt x="662623" y="2737803"/>
                </a:lnTo>
                <a:lnTo>
                  <a:pt x="664210" y="2735263"/>
                </a:lnTo>
                <a:lnTo>
                  <a:pt x="666115" y="2733040"/>
                </a:lnTo>
                <a:lnTo>
                  <a:pt x="668020" y="2730818"/>
                </a:lnTo>
                <a:lnTo>
                  <a:pt x="670560" y="2728595"/>
                </a:lnTo>
                <a:lnTo>
                  <a:pt x="673100" y="2726690"/>
                </a:lnTo>
                <a:lnTo>
                  <a:pt x="675640" y="2724785"/>
                </a:lnTo>
                <a:lnTo>
                  <a:pt x="678180" y="2723198"/>
                </a:lnTo>
                <a:lnTo>
                  <a:pt x="684213" y="2719705"/>
                </a:lnTo>
                <a:lnTo>
                  <a:pt x="688975" y="2715895"/>
                </a:lnTo>
                <a:lnTo>
                  <a:pt x="693103" y="2711768"/>
                </a:lnTo>
                <a:lnTo>
                  <a:pt x="696595" y="2707958"/>
                </a:lnTo>
                <a:lnTo>
                  <a:pt x="699135" y="2704148"/>
                </a:lnTo>
                <a:lnTo>
                  <a:pt x="700723" y="2700338"/>
                </a:lnTo>
                <a:lnTo>
                  <a:pt x="701675" y="2696528"/>
                </a:lnTo>
                <a:lnTo>
                  <a:pt x="701993" y="2692718"/>
                </a:lnTo>
                <a:lnTo>
                  <a:pt x="701358" y="2688273"/>
                </a:lnTo>
                <a:lnTo>
                  <a:pt x="700405" y="2684463"/>
                </a:lnTo>
                <a:lnTo>
                  <a:pt x="698818" y="2680653"/>
                </a:lnTo>
                <a:lnTo>
                  <a:pt x="696595" y="2676843"/>
                </a:lnTo>
                <a:lnTo>
                  <a:pt x="693420" y="2673033"/>
                </a:lnTo>
                <a:lnTo>
                  <a:pt x="689928" y="2669223"/>
                </a:lnTo>
                <a:lnTo>
                  <a:pt x="686118" y="2665730"/>
                </a:lnTo>
                <a:lnTo>
                  <a:pt x="681990" y="2661603"/>
                </a:lnTo>
                <a:lnTo>
                  <a:pt x="673735" y="2655253"/>
                </a:lnTo>
                <a:lnTo>
                  <a:pt x="666115" y="2648585"/>
                </a:lnTo>
                <a:lnTo>
                  <a:pt x="662940" y="2645093"/>
                </a:lnTo>
                <a:lnTo>
                  <a:pt x="659765" y="2641600"/>
                </a:lnTo>
                <a:lnTo>
                  <a:pt x="656908" y="2637790"/>
                </a:lnTo>
                <a:lnTo>
                  <a:pt x="654685" y="2633980"/>
                </a:lnTo>
                <a:lnTo>
                  <a:pt x="652780" y="2629853"/>
                </a:lnTo>
                <a:lnTo>
                  <a:pt x="651193" y="2626043"/>
                </a:lnTo>
                <a:lnTo>
                  <a:pt x="650240" y="2621915"/>
                </a:lnTo>
                <a:lnTo>
                  <a:pt x="649605" y="2617470"/>
                </a:lnTo>
                <a:lnTo>
                  <a:pt x="649605" y="2612708"/>
                </a:lnTo>
                <a:lnTo>
                  <a:pt x="650240" y="2607628"/>
                </a:lnTo>
                <a:lnTo>
                  <a:pt x="651510" y="2602548"/>
                </a:lnTo>
                <a:lnTo>
                  <a:pt x="653415" y="2597150"/>
                </a:lnTo>
                <a:lnTo>
                  <a:pt x="655955" y="2591753"/>
                </a:lnTo>
                <a:lnTo>
                  <a:pt x="658813" y="2586673"/>
                </a:lnTo>
                <a:lnTo>
                  <a:pt x="661988" y="2581910"/>
                </a:lnTo>
                <a:lnTo>
                  <a:pt x="665163" y="2578100"/>
                </a:lnTo>
                <a:lnTo>
                  <a:pt x="669290" y="2574608"/>
                </a:lnTo>
                <a:lnTo>
                  <a:pt x="673418" y="2571433"/>
                </a:lnTo>
                <a:lnTo>
                  <a:pt x="677545" y="2569210"/>
                </a:lnTo>
                <a:lnTo>
                  <a:pt x="681990" y="2566988"/>
                </a:lnTo>
                <a:lnTo>
                  <a:pt x="686435" y="2565400"/>
                </a:lnTo>
                <a:lnTo>
                  <a:pt x="691198" y="2564130"/>
                </a:lnTo>
                <a:lnTo>
                  <a:pt x="696595" y="2563495"/>
                </a:lnTo>
                <a:lnTo>
                  <a:pt x="701675" y="2563178"/>
                </a:lnTo>
                <a:lnTo>
                  <a:pt x="707073" y="2562860"/>
                </a:lnTo>
                <a:lnTo>
                  <a:pt x="712788" y="2563178"/>
                </a:lnTo>
                <a:lnTo>
                  <a:pt x="718185" y="2563813"/>
                </a:lnTo>
                <a:lnTo>
                  <a:pt x="724218" y="2564765"/>
                </a:lnTo>
                <a:lnTo>
                  <a:pt x="753110" y="2564130"/>
                </a:lnTo>
                <a:lnTo>
                  <a:pt x="780733" y="2559685"/>
                </a:lnTo>
                <a:lnTo>
                  <a:pt x="808673" y="2555240"/>
                </a:lnTo>
                <a:lnTo>
                  <a:pt x="836613" y="2551748"/>
                </a:lnTo>
                <a:lnTo>
                  <a:pt x="864553" y="2548573"/>
                </a:lnTo>
                <a:lnTo>
                  <a:pt x="892493" y="2545715"/>
                </a:lnTo>
                <a:lnTo>
                  <a:pt x="920433" y="2543175"/>
                </a:lnTo>
                <a:lnTo>
                  <a:pt x="948373" y="2541270"/>
                </a:lnTo>
                <a:lnTo>
                  <a:pt x="976313" y="2539683"/>
                </a:lnTo>
                <a:lnTo>
                  <a:pt x="1004570" y="2538413"/>
                </a:lnTo>
                <a:lnTo>
                  <a:pt x="1032510" y="2537460"/>
                </a:lnTo>
                <a:lnTo>
                  <a:pt x="1060768" y="2536825"/>
                </a:lnTo>
                <a:lnTo>
                  <a:pt x="1089025" y="2536190"/>
                </a:lnTo>
                <a:lnTo>
                  <a:pt x="1117283" y="2536190"/>
                </a:lnTo>
                <a:lnTo>
                  <a:pt x="1145223" y="2536508"/>
                </a:lnTo>
                <a:lnTo>
                  <a:pt x="1173480" y="2537143"/>
                </a:lnTo>
                <a:lnTo>
                  <a:pt x="1201738" y="2537778"/>
                </a:lnTo>
                <a:lnTo>
                  <a:pt x="1331595" y="2536825"/>
                </a:lnTo>
                <a:lnTo>
                  <a:pt x="1340485" y="2535873"/>
                </a:lnTo>
                <a:lnTo>
                  <a:pt x="1349375" y="2535238"/>
                </a:lnTo>
                <a:lnTo>
                  <a:pt x="1367791" y="2533968"/>
                </a:lnTo>
                <a:lnTo>
                  <a:pt x="1385888" y="2533333"/>
                </a:lnTo>
                <a:lnTo>
                  <a:pt x="1403985" y="2533333"/>
                </a:lnTo>
                <a:lnTo>
                  <a:pt x="1422083" y="2533333"/>
                </a:lnTo>
                <a:lnTo>
                  <a:pt x="1440180" y="2533968"/>
                </a:lnTo>
                <a:lnTo>
                  <a:pt x="1476375" y="2534920"/>
                </a:lnTo>
                <a:lnTo>
                  <a:pt x="1494473" y="2535238"/>
                </a:lnTo>
                <a:lnTo>
                  <a:pt x="1512888" y="2535238"/>
                </a:lnTo>
                <a:lnTo>
                  <a:pt x="1530668" y="2534920"/>
                </a:lnTo>
                <a:lnTo>
                  <a:pt x="1548765" y="2534285"/>
                </a:lnTo>
                <a:lnTo>
                  <a:pt x="1567180" y="2532380"/>
                </a:lnTo>
                <a:lnTo>
                  <a:pt x="1576070" y="2531428"/>
                </a:lnTo>
                <a:lnTo>
                  <a:pt x="1584960" y="2530158"/>
                </a:lnTo>
                <a:lnTo>
                  <a:pt x="1594168" y="2528888"/>
                </a:lnTo>
                <a:lnTo>
                  <a:pt x="1603058" y="2526983"/>
                </a:lnTo>
                <a:lnTo>
                  <a:pt x="1611948" y="2525078"/>
                </a:lnTo>
                <a:lnTo>
                  <a:pt x="1621155" y="2523173"/>
                </a:lnTo>
                <a:lnTo>
                  <a:pt x="1620520" y="2508250"/>
                </a:lnTo>
                <a:lnTo>
                  <a:pt x="1589088" y="2501583"/>
                </a:lnTo>
                <a:lnTo>
                  <a:pt x="1557020" y="2496185"/>
                </a:lnTo>
                <a:lnTo>
                  <a:pt x="1525270" y="2491105"/>
                </a:lnTo>
                <a:lnTo>
                  <a:pt x="1493520" y="2486978"/>
                </a:lnTo>
                <a:lnTo>
                  <a:pt x="1461770" y="2483168"/>
                </a:lnTo>
                <a:lnTo>
                  <a:pt x="1430020" y="2479358"/>
                </a:lnTo>
                <a:lnTo>
                  <a:pt x="1397635" y="2476183"/>
                </a:lnTo>
                <a:lnTo>
                  <a:pt x="1365885" y="2473325"/>
                </a:lnTo>
                <a:lnTo>
                  <a:pt x="1302068" y="2467928"/>
                </a:lnTo>
                <a:lnTo>
                  <a:pt x="1237616" y="2462848"/>
                </a:lnTo>
                <a:lnTo>
                  <a:pt x="1205865" y="2460308"/>
                </a:lnTo>
                <a:lnTo>
                  <a:pt x="1173798" y="2457450"/>
                </a:lnTo>
                <a:lnTo>
                  <a:pt x="1142048" y="2453958"/>
                </a:lnTo>
                <a:lnTo>
                  <a:pt x="1109663" y="2450465"/>
                </a:lnTo>
                <a:lnTo>
                  <a:pt x="1105535" y="2449830"/>
                </a:lnTo>
                <a:lnTo>
                  <a:pt x="1101090" y="2449830"/>
                </a:lnTo>
                <a:lnTo>
                  <a:pt x="1092200" y="2449830"/>
                </a:lnTo>
                <a:lnTo>
                  <a:pt x="1083310" y="2449830"/>
                </a:lnTo>
                <a:lnTo>
                  <a:pt x="1074420" y="2449513"/>
                </a:lnTo>
                <a:lnTo>
                  <a:pt x="1070293" y="2449195"/>
                </a:lnTo>
                <a:lnTo>
                  <a:pt x="1065848" y="2448560"/>
                </a:lnTo>
                <a:lnTo>
                  <a:pt x="1061403" y="2447608"/>
                </a:lnTo>
                <a:lnTo>
                  <a:pt x="1057275" y="2446338"/>
                </a:lnTo>
                <a:lnTo>
                  <a:pt x="1053148" y="2444750"/>
                </a:lnTo>
                <a:lnTo>
                  <a:pt x="1049020" y="2442845"/>
                </a:lnTo>
                <a:lnTo>
                  <a:pt x="1045210" y="2440305"/>
                </a:lnTo>
                <a:lnTo>
                  <a:pt x="1041400" y="2437448"/>
                </a:lnTo>
                <a:lnTo>
                  <a:pt x="985520" y="2434908"/>
                </a:lnTo>
                <a:lnTo>
                  <a:pt x="974408" y="2435225"/>
                </a:lnTo>
                <a:lnTo>
                  <a:pt x="963613" y="2435225"/>
                </a:lnTo>
                <a:lnTo>
                  <a:pt x="957898" y="2435225"/>
                </a:lnTo>
                <a:lnTo>
                  <a:pt x="952183" y="2435225"/>
                </a:lnTo>
                <a:lnTo>
                  <a:pt x="947103" y="2434590"/>
                </a:lnTo>
                <a:lnTo>
                  <a:pt x="942340" y="2433955"/>
                </a:lnTo>
                <a:lnTo>
                  <a:pt x="937578" y="2432368"/>
                </a:lnTo>
                <a:lnTo>
                  <a:pt x="933450" y="2430463"/>
                </a:lnTo>
                <a:lnTo>
                  <a:pt x="931228" y="2429510"/>
                </a:lnTo>
                <a:lnTo>
                  <a:pt x="929323" y="2427605"/>
                </a:lnTo>
                <a:lnTo>
                  <a:pt x="927418" y="2426018"/>
                </a:lnTo>
                <a:lnTo>
                  <a:pt x="925830" y="2424430"/>
                </a:lnTo>
                <a:lnTo>
                  <a:pt x="924560" y="2422525"/>
                </a:lnTo>
                <a:lnTo>
                  <a:pt x="923290" y="2420303"/>
                </a:lnTo>
                <a:lnTo>
                  <a:pt x="922338" y="2417763"/>
                </a:lnTo>
                <a:lnTo>
                  <a:pt x="921385" y="2415223"/>
                </a:lnTo>
                <a:lnTo>
                  <a:pt x="920750" y="2412365"/>
                </a:lnTo>
                <a:lnTo>
                  <a:pt x="920115" y="2409190"/>
                </a:lnTo>
                <a:lnTo>
                  <a:pt x="919798" y="2405698"/>
                </a:lnTo>
                <a:lnTo>
                  <a:pt x="919798" y="2401888"/>
                </a:lnTo>
                <a:lnTo>
                  <a:pt x="919798" y="2398395"/>
                </a:lnTo>
                <a:lnTo>
                  <a:pt x="920115" y="2395538"/>
                </a:lnTo>
                <a:lnTo>
                  <a:pt x="920433" y="2392680"/>
                </a:lnTo>
                <a:lnTo>
                  <a:pt x="921068" y="2389823"/>
                </a:lnTo>
                <a:lnTo>
                  <a:pt x="922020" y="2387283"/>
                </a:lnTo>
                <a:lnTo>
                  <a:pt x="922655" y="2384743"/>
                </a:lnTo>
                <a:lnTo>
                  <a:pt x="923925" y="2382520"/>
                </a:lnTo>
                <a:lnTo>
                  <a:pt x="925195" y="2380298"/>
                </a:lnTo>
                <a:lnTo>
                  <a:pt x="926465" y="2378393"/>
                </a:lnTo>
                <a:lnTo>
                  <a:pt x="928053" y="2376170"/>
                </a:lnTo>
                <a:lnTo>
                  <a:pt x="931863" y="2372995"/>
                </a:lnTo>
                <a:lnTo>
                  <a:pt x="935673" y="2370138"/>
                </a:lnTo>
                <a:lnTo>
                  <a:pt x="939800" y="2367598"/>
                </a:lnTo>
                <a:lnTo>
                  <a:pt x="944563" y="2365693"/>
                </a:lnTo>
                <a:lnTo>
                  <a:pt x="949643" y="2364423"/>
                </a:lnTo>
                <a:lnTo>
                  <a:pt x="954723" y="2363153"/>
                </a:lnTo>
                <a:lnTo>
                  <a:pt x="960438" y="2362200"/>
                </a:lnTo>
                <a:lnTo>
                  <a:pt x="966153" y="2361883"/>
                </a:lnTo>
                <a:lnTo>
                  <a:pt x="971868" y="2361565"/>
                </a:lnTo>
                <a:lnTo>
                  <a:pt x="977583" y="2361565"/>
                </a:lnTo>
                <a:lnTo>
                  <a:pt x="983615" y="2361883"/>
                </a:lnTo>
                <a:lnTo>
                  <a:pt x="984250" y="2335213"/>
                </a:lnTo>
                <a:lnTo>
                  <a:pt x="989965" y="2328863"/>
                </a:lnTo>
                <a:lnTo>
                  <a:pt x="989648" y="2328545"/>
                </a:lnTo>
                <a:lnTo>
                  <a:pt x="984250" y="2335213"/>
                </a:lnTo>
                <a:lnTo>
                  <a:pt x="980440" y="2334578"/>
                </a:lnTo>
                <a:lnTo>
                  <a:pt x="976630" y="2334578"/>
                </a:lnTo>
                <a:lnTo>
                  <a:pt x="968693" y="2334895"/>
                </a:lnTo>
                <a:lnTo>
                  <a:pt x="960438" y="2335530"/>
                </a:lnTo>
                <a:lnTo>
                  <a:pt x="952183" y="2335848"/>
                </a:lnTo>
                <a:lnTo>
                  <a:pt x="948373" y="2335848"/>
                </a:lnTo>
                <a:lnTo>
                  <a:pt x="945198" y="2335530"/>
                </a:lnTo>
                <a:lnTo>
                  <a:pt x="942023" y="2334895"/>
                </a:lnTo>
                <a:lnTo>
                  <a:pt x="939483" y="2333943"/>
                </a:lnTo>
                <a:lnTo>
                  <a:pt x="937260" y="2332355"/>
                </a:lnTo>
                <a:lnTo>
                  <a:pt x="936308" y="2331403"/>
                </a:lnTo>
                <a:lnTo>
                  <a:pt x="935673" y="2330133"/>
                </a:lnTo>
                <a:lnTo>
                  <a:pt x="935038" y="2328863"/>
                </a:lnTo>
                <a:lnTo>
                  <a:pt x="934720" y="2327593"/>
                </a:lnTo>
                <a:lnTo>
                  <a:pt x="934403" y="2325688"/>
                </a:lnTo>
                <a:lnTo>
                  <a:pt x="934403" y="2323783"/>
                </a:lnTo>
                <a:lnTo>
                  <a:pt x="934720" y="2320290"/>
                </a:lnTo>
                <a:lnTo>
                  <a:pt x="935355" y="2317115"/>
                </a:lnTo>
                <a:lnTo>
                  <a:pt x="935990" y="2314258"/>
                </a:lnTo>
                <a:lnTo>
                  <a:pt x="936943" y="2311718"/>
                </a:lnTo>
                <a:lnTo>
                  <a:pt x="937895" y="2309813"/>
                </a:lnTo>
                <a:lnTo>
                  <a:pt x="939165" y="2307908"/>
                </a:lnTo>
                <a:lnTo>
                  <a:pt x="940435" y="2306320"/>
                </a:lnTo>
                <a:lnTo>
                  <a:pt x="942023" y="2305050"/>
                </a:lnTo>
                <a:lnTo>
                  <a:pt x="943928" y="2304098"/>
                </a:lnTo>
                <a:lnTo>
                  <a:pt x="945833" y="2303145"/>
                </a:lnTo>
                <a:lnTo>
                  <a:pt x="947738" y="2302510"/>
                </a:lnTo>
                <a:lnTo>
                  <a:pt x="949643" y="2302193"/>
                </a:lnTo>
                <a:lnTo>
                  <a:pt x="954088" y="2301558"/>
                </a:lnTo>
                <a:lnTo>
                  <a:pt x="959168" y="2301558"/>
                </a:lnTo>
                <a:lnTo>
                  <a:pt x="964248" y="2301875"/>
                </a:lnTo>
                <a:lnTo>
                  <a:pt x="969328" y="2302510"/>
                </a:lnTo>
                <a:lnTo>
                  <a:pt x="974408" y="2303145"/>
                </a:lnTo>
                <a:lnTo>
                  <a:pt x="979488" y="2303463"/>
                </a:lnTo>
                <a:lnTo>
                  <a:pt x="984568" y="2303463"/>
                </a:lnTo>
                <a:lnTo>
                  <a:pt x="989330" y="2302828"/>
                </a:lnTo>
                <a:lnTo>
                  <a:pt x="991553" y="2302193"/>
                </a:lnTo>
                <a:lnTo>
                  <a:pt x="993458" y="2301558"/>
                </a:lnTo>
                <a:lnTo>
                  <a:pt x="995680" y="2300923"/>
                </a:lnTo>
                <a:lnTo>
                  <a:pt x="997585" y="2299653"/>
                </a:lnTo>
                <a:lnTo>
                  <a:pt x="998220" y="2295843"/>
                </a:lnTo>
                <a:lnTo>
                  <a:pt x="998855" y="2292668"/>
                </a:lnTo>
                <a:lnTo>
                  <a:pt x="999808" y="2289810"/>
                </a:lnTo>
                <a:lnTo>
                  <a:pt x="1000760" y="2287270"/>
                </a:lnTo>
                <a:lnTo>
                  <a:pt x="1001713" y="2285048"/>
                </a:lnTo>
                <a:lnTo>
                  <a:pt x="1002983" y="2283143"/>
                </a:lnTo>
                <a:lnTo>
                  <a:pt x="1004570" y="2281555"/>
                </a:lnTo>
                <a:lnTo>
                  <a:pt x="1006158" y="2279968"/>
                </a:lnTo>
                <a:lnTo>
                  <a:pt x="1007745" y="2279015"/>
                </a:lnTo>
                <a:lnTo>
                  <a:pt x="1009333" y="2278063"/>
                </a:lnTo>
                <a:lnTo>
                  <a:pt x="1011555" y="2277428"/>
                </a:lnTo>
                <a:lnTo>
                  <a:pt x="1013460" y="2276793"/>
                </a:lnTo>
                <a:lnTo>
                  <a:pt x="1017270" y="2276158"/>
                </a:lnTo>
                <a:lnTo>
                  <a:pt x="1021398" y="2276158"/>
                </a:lnTo>
                <a:lnTo>
                  <a:pt x="1025843" y="2276475"/>
                </a:lnTo>
                <a:lnTo>
                  <a:pt x="1029970" y="2276793"/>
                </a:lnTo>
                <a:lnTo>
                  <a:pt x="1039178" y="2277745"/>
                </a:lnTo>
                <a:lnTo>
                  <a:pt x="1043305" y="2278063"/>
                </a:lnTo>
                <a:lnTo>
                  <a:pt x="1047433" y="2277745"/>
                </a:lnTo>
                <a:lnTo>
                  <a:pt x="1051243" y="2276793"/>
                </a:lnTo>
                <a:lnTo>
                  <a:pt x="1053148" y="2276158"/>
                </a:lnTo>
                <a:lnTo>
                  <a:pt x="1054735" y="2275205"/>
                </a:lnTo>
                <a:lnTo>
                  <a:pt x="1048703" y="2270760"/>
                </a:lnTo>
                <a:lnTo>
                  <a:pt x="1042670" y="2267268"/>
                </a:lnTo>
                <a:lnTo>
                  <a:pt x="1036638" y="2264093"/>
                </a:lnTo>
                <a:lnTo>
                  <a:pt x="1029970" y="2261235"/>
                </a:lnTo>
                <a:lnTo>
                  <a:pt x="1023620" y="2258695"/>
                </a:lnTo>
                <a:lnTo>
                  <a:pt x="1016953" y="2256790"/>
                </a:lnTo>
                <a:lnTo>
                  <a:pt x="1010603" y="2254885"/>
                </a:lnTo>
                <a:lnTo>
                  <a:pt x="1003618" y="2253615"/>
                </a:lnTo>
                <a:lnTo>
                  <a:pt x="996950" y="2252345"/>
                </a:lnTo>
                <a:lnTo>
                  <a:pt x="989965" y="2251393"/>
                </a:lnTo>
                <a:lnTo>
                  <a:pt x="982980" y="2250758"/>
                </a:lnTo>
                <a:lnTo>
                  <a:pt x="975995" y="2250123"/>
                </a:lnTo>
                <a:lnTo>
                  <a:pt x="962343" y="2249805"/>
                </a:lnTo>
                <a:lnTo>
                  <a:pt x="948055" y="2249488"/>
                </a:lnTo>
                <a:lnTo>
                  <a:pt x="944245" y="2249488"/>
                </a:lnTo>
                <a:lnTo>
                  <a:pt x="940753" y="2249170"/>
                </a:lnTo>
                <a:lnTo>
                  <a:pt x="937578" y="2248853"/>
                </a:lnTo>
                <a:lnTo>
                  <a:pt x="934403" y="2248218"/>
                </a:lnTo>
                <a:lnTo>
                  <a:pt x="931863" y="2247265"/>
                </a:lnTo>
                <a:lnTo>
                  <a:pt x="929005" y="2245995"/>
                </a:lnTo>
                <a:lnTo>
                  <a:pt x="927100" y="2244725"/>
                </a:lnTo>
                <a:lnTo>
                  <a:pt x="925195" y="2243138"/>
                </a:lnTo>
                <a:lnTo>
                  <a:pt x="923925" y="2241233"/>
                </a:lnTo>
                <a:lnTo>
                  <a:pt x="922973" y="2239010"/>
                </a:lnTo>
                <a:lnTo>
                  <a:pt x="922338" y="2236470"/>
                </a:lnTo>
                <a:lnTo>
                  <a:pt x="922020" y="2233930"/>
                </a:lnTo>
                <a:lnTo>
                  <a:pt x="922338" y="2230755"/>
                </a:lnTo>
                <a:lnTo>
                  <a:pt x="922973" y="2227263"/>
                </a:lnTo>
                <a:lnTo>
                  <a:pt x="923925" y="2223770"/>
                </a:lnTo>
                <a:lnTo>
                  <a:pt x="925513" y="2219325"/>
                </a:lnTo>
                <a:lnTo>
                  <a:pt x="922973" y="2215198"/>
                </a:lnTo>
                <a:lnTo>
                  <a:pt x="919798" y="2211388"/>
                </a:lnTo>
                <a:lnTo>
                  <a:pt x="916940" y="2207895"/>
                </a:lnTo>
                <a:lnTo>
                  <a:pt x="913765" y="2204720"/>
                </a:lnTo>
                <a:lnTo>
                  <a:pt x="910273" y="2201863"/>
                </a:lnTo>
                <a:lnTo>
                  <a:pt x="907098" y="2199005"/>
                </a:lnTo>
                <a:lnTo>
                  <a:pt x="902970" y="2196465"/>
                </a:lnTo>
                <a:lnTo>
                  <a:pt x="899478" y="2193925"/>
                </a:lnTo>
                <a:lnTo>
                  <a:pt x="895668" y="2191703"/>
                </a:lnTo>
                <a:lnTo>
                  <a:pt x="892175" y="2189798"/>
                </a:lnTo>
                <a:lnTo>
                  <a:pt x="884238" y="2186305"/>
                </a:lnTo>
                <a:lnTo>
                  <a:pt x="875983" y="2183448"/>
                </a:lnTo>
                <a:lnTo>
                  <a:pt x="867728" y="2180908"/>
                </a:lnTo>
                <a:lnTo>
                  <a:pt x="859473" y="2179003"/>
                </a:lnTo>
                <a:lnTo>
                  <a:pt x="850583" y="2177098"/>
                </a:lnTo>
                <a:lnTo>
                  <a:pt x="833438" y="2173605"/>
                </a:lnTo>
                <a:lnTo>
                  <a:pt x="824865" y="2171700"/>
                </a:lnTo>
                <a:lnTo>
                  <a:pt x="816293" y="2169795"/>
                </a:lnTo>
                <a:lnTo>
                  <a:pt x="808038" y="2167255"/>
                </a:lnTo>
                <a:lnTo>
                  <a:pt x="800100" y="2164398"/>
                </a:lnTo>
                <a:lnTo>
                  <a:pt x="785178" y="2159000"/>
                </a:lnTo>
                <a:lnTo>
                  <a:pt x="769938" y="2153603"/>
                </a:lnTo>
                <a:lnTo>
                  <a:pt x="755015" y="2148523"/>
                </a:lnTo>
                <a:lnTo>
                  <a:pt x="739775" y="2143443"/>
                </a:lnTo>
                <a:lnTo>
                  <a:pt x="725170" y="2137410"/>
                </a:lnTo>
                <a:lnTo>
                  <a:pt x="710248" y="2131378"/>
                </a:lnTo>
                <a:lnTo>
                  <a:pt x="703263" y="2128203"/>
                </a:lnTo>
                <a:lnTo>
                  <a:pt x="696278" y="2124710"/>
                </a:lnTo>
                <a:lnTo>
                  <a:pt x="688975" y="2120900"/>
                </a:lnTo>
                <a:lnTo>
                  <a:pt x="681990" y="2116455"/>
                </a:lnTo>
                <a:lnTo>
                  <a:pt x="675958" y="2114233"/>
                </a:lnTo>
                <a:lnTo>
                  <a:pt x="670243" y="2111693"/>
                </a:lnTo>
                <a:lnTo>
                  <a:pt x="665163" y="2109153"/>
                </a:lnTo>
                <a:lnTo>
                  <a:pt x="661035" y="2106295"/>
                </a:lnTo>
                <a:lnTo>
                  <a:pt x="657225" y="2103755"/>
                </a:lnTo>
                <a:lnTo>
                  <a:pt x="654368" y="2100898"/>
                </a:lnTo>
                <a:lnTo>
                  <a:pt x="651828" y="2098040"/>
                </a:lnTo>
                <a:lnTo>
                  <a:pt x="649923" y="2095183"/>
                </a:lnTo>
                <a:lnTo>
                  <a:pt x="648335" y="2092008"/>
                </a:lnTo>
                <a:lnTo>
                  <a:pt x="647383" y="2088833"/>
                </a:lnTo>
                <a:lnTo>
                  <a:pt x="646430" y="2085658"/>
                </a:lnTo>
                <a:lnTo>
                  <a:pt x="646430" y="2082483"/>
                </a:lnTo>
                <a:lnTo>
                  <a:pt x="646430" y="2079308"/>
                </a:lnTo>
                <a:lnTo>
                  <a:pt x="646748" y="2076133"/>
                </a:lnTo>
                <a:lnTo>
                  <a:pt x="647383" y="2072958"/>
                </a:lnTo>
                <a:lnTo>
                  <a:pt x="648335" y="2069783"/>
                </a:lnTo>
                <a:lnTo>
                  <a:pt x="650558" y="2062798"/>
                </a:lnTo>
                <a:lnTo>
                  <a:pt x="653415" y="2056130"/>
                </a:lnTo>
                <a:lnTo>
                  <a:pt x="660083" y="2042478"/>
                </a:lnTo>
                <a:lnTo>
                  <a:pt x="663258" y="2035493"/>
                </a:lnTo>
                <a:lnTo>
                  <a:pt x="666115" y="2028825"/>
                </a:lnTo>
                <a:lnTo>
                  <a:pt x="667385" y="2025333"/>
                </a:lnTo>
                <a:lnTo>
                  <a:pt x="668338" y="2022158"/>
                </a:lnTo>
                <a:lnTo>
                  <a:pt x="669290" y="2018983"/>
                </a:lnTo>
                <a:lnTo>
                  <a:pt x="669608" y="2015808"/>
                </a:lnTo>
                <a:lnTo>
                  <a:pt x="664845" y="2006283"/>
                </a:lnTo>
                <a:lnTo>
                  <a:pt x="659765" y="1996758"/>
                </a:lnTo>
                <a:lnTo>
                  <a:pt x="657860" y="1992313"/>
                </a:lnTo>
                <a:lnTo>
                  <a:pt x="656273" y="1988820"/>
                </a:lnTo>
                <a:lnTo>
                  <a:pt x="655320" y="1985963"/>
                </a:lnTo>
                <a:lnTo>
                  <a:pt x="655320" y="1985010"/>
                </a:lnTo>
                <a:lnTo>
                  <a:pt x="655320" y="1984693"/>
                </a:lnTo>
                <a:lnTo>
                  <a:pt x="661035" y="1980248"/>
                </a:lnTo>
                <a:lnTo>
                  <a:pt x="665798" y="1976120"/>
                </a:lnTo>
                <a:lnTo>
                  <a:pt x="670560" y="1971993"/>
                </a:lnTo>
                <a:lnTo>
                  <a:pt x="674053" y="1967865"/>
                </a:lnTo>
                <a:lnTo>
                  <a:pt x="677228" y="1964055"/>
                </a:lnTo>
                <a:lnTo>
                  <a:pt x="679450" y="1959928"/>
                </a:lnTo>
                <a:lnTo>
                  <a:pt x="681355" y="1956118"/>
                </a:lnTo>
                <a:lnTo>
                  <a:pt x="682625" y="1952308"/>
                </a:lnTo>
                <a:lnTo>
                  <a:pt x="683578" y="1948815"/>
                </a:lnTo>
                <a:lnTo>
                  <a:pt x="683895" y="1945323"/>
                </a:lnTo>
                <a:lnTo>
                  <a:pt x="683895" y="1941830"/>
                </a:lnTo>
                <a:lnTo>
                  <a:pt x="683578" y="1938338"/>
                </a:lnTo>
                <a:lnTo>
                  <a:pt x="682625" y="1934845"/>
                </a:lnTo>
                <a:lnTo>
                  <a:pt x="681673" y="1931353"/>
                </a:lnTo>
                <a:lnTo>
                  <a:pt x="680085" y="1928178"/>
                </a:lnTo>
                <a:lnTo>
                  <a:pt x="678498" y="1925003"/>
                </a:lnTo>
                <a:lnTo>
                  <a:pt x="676593" y="1921828"/>
                </a:lnTo>
                <a:lnTo>
                  <a:pt x="674370" y="1918653"/>
                </a:lnTo>
                <a:lnTo>
                  <a:pt x="669608" y="1912303"/>
                </a:lnTo>
                <a:lnTo>
                  <a:pt x="664210" y="1905953"/>
                </a:lnTo>
                <a:lnTo>
                  <a:pt x="658813" y="1899920"/>
                </a:lnTo>
                <a:lnTo>
                  <a:pt x="653415" y="1893888"/>
                </a:lnTo>
                <a:lnTo>
                  <a:pt x="648335" y="1887538"/>
                </a:lnTo>
                <a:lnTo>
                  <a:pt x="643573" y="1881188"/>
                </a:lnTo>
                <a:lnTo>
                  <a:pt x="641350" y="1878013"/>
                </a:lnTo>
                <a:lnTo>
                  <a:pt x="639763" y="1874838"/>
                </a:lnTo>
                <a:lnTo>
                  <a:pt x="638493" y="1783715"/>
                </a:lnTo>
                <a:lnTo>
                  <a:pt x="638175" y="1778635"/>
                </a:lnTo>
                <a:lnTo>
                  <a:pt x="637540" y="1774190"/>
                </a:lnTo>
                <a:lnTo>
                  <a:pt x="635953" y="1764665"/>
                </a:lnTo>
                <a:lnTo>
                  <a:pt x="634683" y="1755458"/>
                </a:lnTo>
                <a:lnTo>
                  <a:pt x="634365" y="1750695"/>
                </a:lnTo>
                <a:lnTo>
                  <a:pt x="634365" y="1745933"/>
                </a:lnTo>
                <a:lnTo>
                  <a:pt x="634365" y="1741488"/>
                </a:lnTo>
                <a:lnTo>
                  <a:pt x="635000" y="1737360"/>
                </a:lnTo>
                <a:lnTo>
                  <a:pt x="636270" y="1732915"/>
                </a:lnTo>
                <a:lnTo>
                  <a:pt x="638175" y="1728788"/>
                </a:lnTo>
                <a:lnTo>
                  <a:pt x="640715" y="1724660"/>
                </a:lnTo>
                <a:lnTo>
                  <a:pt x="644208" y="1720850"/>
                </a:lnTo>
                <a:lnTo>
                  <a:pt x="648335" y="1717040"/>
                </a:lnTo>
                <a:lnTo>
                  <a:pt x="653098" y="1713548"/>
                </a:lnTo>
                <a:lnTo>
                  <a:pt x="658178" y="1710373"/>
                </a:lnTo>
                <a:lnTo>
                  <a:pt x="662940" y="1707198"/>
                </a:lnTo>
                <a:lnTo>
                  <a:pt x="668020" y="1704023"/>
                </a:lnTo>
                <a:lnTo>
                  <a:pt x="673418" y="1701165"/>
                </a:lnTo>
                <a:lnTo>
                  <a:pt x="678498" y="1698625"/>
                </a:lnTo>
                <a:lnTo>
                  <a:pt x="683578" y="1696403"/>
                </a:lnTo>
                <a:lnTo>
                  <a:pt x="688658" y="1694498"/>
                </a:lnTo>
                <a:lnTo>
                  <a:pt x="693738" y="1692593"/>
                </a:lnTo>
                <a:lnTo>
                  <a:pt x="704533" y="1689735"/>
                </a:lnTo>
                <a:lnTo>
                  <a:pt x="715328" y="1687195"/>
                </a:lnTo>
                <a:lnTo>
                  <a:pt x="726123" y="1685608"/>
                </a:lnTo>
                <a:lnTo>
                  <a:pt x="736918" y="1684338"/>
                </a:lnTo>
                <a:lnTo>
                  <a:pt x="748348" y="1683703"/>
                </a:lnTo>
                <a:lnTo>
                  <a:pt x="759143" y="1683385"/>
                </a:lnTo>
                <a:lnTo>
                  <a:pt x="769938" y="1683068"/>
                </a:lnTo>
                <a:lnTo>
                  <a:pt x="781368" y="1683385"/>
                </a:lnTo>
                <a:lnTo>
                  <a:pt x="803910" y="1684020"/>
                </a:lnTo>
                <a:lnTo>
                  <a:pt x="826135" y="1684655"/>
                </a:lnTo>
                <a:lnTo>
                  <a:pt x="885508" y="1679893"/>
                </a:lnTo>
                <a:lnTo>
                  <a:pt x="944880" y="1675130"/>
                </a:lnTo>
                <a:lnTo>
                  <a:pt x="974725" y="1673225"/>
                </a:lnTo>
                <a:lnTo>
                  <a:pt x="1004253" y="1671638"/>
                </a:lnTo>
                <a:lnTo>
                  <a:pt x="1034098" y="1670050"/>
                </a:lnTo>
                <a:lnTo>
                  <a:pt x="1064260" y="1668780"/>
                </a:lnTo>
                <a:lnTo>
                  <a:pt x="1093788" y="1667828"/>
                </a:lnTo>
                <a:lnTo>
                  <a:pt x="1123633" y="1666875"/>
                </a:lnTo>
                <a:lnTo>
                  <a:pt x="1153478" y="1666558"/>
                </a:lnTo>
                <a:lnTo>
                  <a:pt x="1183323" y="1666240"/>
                </a:lnTo>
                <a:lnTo>
                  <a:pt x="1212850" y="1666558"/>
                </a:lnTo>
                <a:lnTo>
                  <a:pt x="1242696" y="1667193"/>
                </a:lnTo>
                <a:lnTo>
                  <a:pt x="1272858" y="1668145"/>
                </a:lnTo>
                <a:lnTo>
                  <a:pt x="1302703" y="1669415"/>
                </a:lnTo>
                <a:lnTo>
                  <a:pt x="1308100" y="1667193"/>
                </a:lnTo>
                <a:lnTo>
                  <a:pt x="1313498" y="1665605"/>
                </a:lnTo>
                <a:lnTo>
                  <a:pt x="1318895" y="1664335"/>
                </a:lnTo>
                <a:lnTo>
                  <a:pt x="1324610" y="1663700"/>
                </a:lnTo>
                <a:lnTo>
                  <a:pt x="1330008" y="1664018"/>
                </a:lnTo>
                <a:lnTo>
                  <a:pt x="1332548" y="1664335"/>
                </a:lnTo>
                <a:lnTo>
                  <a:pt x="1335088" y="1664970"/>
                </a:lnTo>
                <a:lnTo>
                  <a:pt x="1337946" y="1665605"/>
                </a:lnTo>
                <a:lnTo>
                  <a:pt x="1340485" y="1666558"/>
                </a:lnTo>
                <a:lnTo>
                  <a:pt x="1343343" y="1667828"/>
                </a:lnTo>
                <a:lnTo>
                  <a:pt x="1345883" y="1669415"/>
                </a:lnTo>
                <a:lnTo>
                  <a:pt x="1374775" y="1668463"/>
                </a:lnTo>
                <a:lnTo>
                  <a:pt x="1401445" y="1665288"/>
                </a:lnTo>
                <a:lnTo>
                  <a:pt x="1427798" y="1662748"/>
                </a:lnTo>
                <a:lnTo>
                  <a:pt x="1454468" y="1660843"/>
                </a:lnTo>
                <a:lnTo>
                  <a:pt x="1467803" y="1660208"/>
                </a:lnTo>
                <a:lnTo>
                  <a:pt x="1481138" y="1659573"/>
                </a:lnTo>
                <a:lnTo>
                  <a:pt x="1494473" y="1659255"/>
                </a:lnTo>
                <a:lnTo>
                  <a:pt x="1507490" y="1659573"/>
                </a:lnTo>
                <a:lnTo>
                  <a:pt x="1521143" y="1659890"/>
                </a:lnTo>
                <a:lnTo>
                  <a:pt x="1534478" y="1660208"/>
                </a:lnTo>
                <a:lnTo>
                  <a:pt x="1547495" y="1661478"/>
                </a:lnTo>
                <a:lnTo>
                  <a:pt x="1561148" y="1662748"/>
                </a:lnTo>
                <a:lnTo>
                  <a:pt x="1574165" y="1664335"/>
                </a:lnTo>
                <a:lnTo>
                  <a:pt x="1587818" y="1666558"/>
                </a:lnTo>
                <a:lnTo>
                  <a:pt x="1595756" y="1664018"/>
                </a:lnTo>
                <a:lnTo>
                  <a:pt x="1603693" y="1662113"/>
                </a:lnTo>
                <a:lnTo>
                  <a:pt x="1611948" y="1660208"/>
                </a:lnTo>
                <a:lnTo>
                  <a:pt x="1620203" y="1658620"/>
                </a:lnTo>
                <a:lnTo>
                  <a:pt x="1628458" y="1657350"/>
                </a:lnTo>
                <a:lnTo>
                  <a:pt x="1636395" y="1656398"/>
                </a:lnTo>
                <a:lnTo>
                  <a:pt x="1644968" y="1655763"/>
                </a:lnTo>
                <a:lnTo>
                  <a:pt x="1652905" y="1655128"/>
                </a:lnTo>
                <a:lnTo>
                  <a:pt x="1669415" y="1654175"/>
                </a:lnTo>
                <a:lnTo>
                  <a:pt x="1685926" y="1654175"/>
                </a:lnTo>
                <a:lnTo>
                  <a:pt x="1702435" y="1654493"/>
                </a:lnTo>
                <a:lnTo>
                  <a:pt x="1719263" y="1654810"/>
                </a:lnTo>
                <a:lnTo>
                  <a:pt x="1752283" y="1656398"/>
                </a:lnTo>
                <a:lnTo>
                  <a:pt x="1768476" y="1657033"/>
                </a:lnTo>
                <a:lnTo>
                  <a:pt x="1784985" y="1657350"/>
                </a:lnTo>
                <a:lnTo>
                  <a:pt x="1801813" y="1657350"/>
                </a:lnTo>
                <a:lnTo>
                  <a:pt x="1818005" y="1656715"/>
                </a:lnTo>
                <a:lnTo>
                  <a:pt x="1826578" y="1656398"/>
                </a:lnTo>
                <a:lnTo>
                  <a:pt x="1834515" y="1655445"/>
                </a:lnTo>
                <a:lnTo>
                  <a:pt x="1842770" y="1654810"/>
                </a:lnTo>
                <a:lnTo>
                  <a:pt x="1851026" y="1653540"/>
                </a:lnTo>
                <a:lnTo>
                  <a:pt x="1848168" y="1651000"/>
                </a:lnTo>
                <a:lnTo>
                  <a:pt x="1845628" y="1648460"/>
                </a:lnTo>
                <a:lnTo>
                  <a:pt x="1842770" y="1646555"/>
                </a:lnTo>
                <a:lnTo>
                  <a:pt x="1839913" y="1644650"/>
                </a:lnTo>
                <a:lnTo>
                  <a:pt x="1837055" y="1643063"/>
                </a:lnTo>
                <a:lnTo>
                  <a:pt x="1833880" y="1641475"/>
                </a:lnTo>
                <a:lnTo>
                  <a:pt x="1827848" y="1638935"/>
                </a:lnTo>
                <a:lnTo>
                  <a:pt x="1820863" y="1637030"/>
                </a:lnTo>
                <a:lnTo>
                  <a:pt x="1814513" y="1635125"/>
                </a:lnTo>
                <a:lnTo>
                  <a:pt x="1800861" y="1632585"/>
                </a:lnTo>
                <a:lnTo>
                  <a:pt x="1793875" y="1630998"/>
                </a:lnTo>
                <a:lnTo>
                  <a:pt x="1787208" y="1629728"/>
                </a:lnTo>
                <a:lnTo>
                  <a:pt x="1780540" y="1627823"/>
                </a:lnTo>
                <a:lnTo>
                  <a:pt x="1774190" y="1625600"/>
                </a:lnTo>
                <a:lnTo>
                  <a:pt x="1767840" y="1622425"/>
                </a:lnTo>
                <a:lnTo>
                  <a:pt x="1764665" y="1620838"/>
                </a:lnTo>
                <a:lnTo>
                  <a:pt x="1761808" y="1619250"/>
                </a:lnTo>
                <a:lnTo>
                  <a:pt x="1759268" y="1617028"/>
                </a:lnTo>
                <a:lnTo>
                  <a:pt x="1756410" y="1614805"/>
                </a:lnTo>
                <a:lnTo>
                  <a:pt x="1753870" y="1612583"/>
                </a:lnTo>
                <a:lnTo>
                  <a:pt x="1751330" y="1609725"/>
                </a:lnTo>
                <a:lnTo>
                  <a:pt x="1735773" y="1598295"/>
                </a:lnTo>
                <a:lnTo>
                  <a:pt x="1715771" y="1594485"/>
                </a:lnTo>
                <a:lnTo>
                  <a:pt x="1696085" y="1590358"/>
                </a:lnTo>
                <a:lnTo>
                  <a:pt x="1676083" y="1585913"/>
                </a:lnTo>
                <a:lnTo>
                  <a:pt x="1656080" y="1581150"/>
                </a:lnTo>
                <a:lnTo>
                  <a:pt x="1636395" y="1576070"/>
                </a:lnTo>
                <a:lnTo>
                  <a:pt x="1617028" y="1570355"/>
                </a:lnTo>
                <a:lnTo>
                  <a:pt x="1577340" y="1559560"/>
                </a:lnTo>
                <a:lnTo>
                  <a:pt x="1538288" y="1549083"/>
                </a:lnTo>
                <a:lnTo>
                  <a:pt x="1518285" y="1544003"/>
                </a:lnTo>
                <a:lnTo>
                  <a:pt x="1498600" y="1539240"/>
                </a:lnTo>
                <a:lnTo>
                  <a:pt x="1478598" y="1535113"/>
                </a:lnTo>
                <a:lnTo>
                  <a:pt x="1458595" y="1531303"/>
                </a:lnTo>
                <a:lnTo>
                  <a:pt x="1438275" y="1528128"/>
                </a:lnTo>
                <a:lnTo>
                  <a:pt x="1417956" y="1525588"/>
                </a:lnTo>
                <a:lnTo>
                  <a:pt x="1413193" y="1526223"/>
                </a:lnTo>
                <a:lnTo>
                  <a:pt x="1408430" y="1526858"/>
                </a:lnTo>
                <a:lnTo>
                  <a:pt x="1403668" y="1527175"/>
                </a:lnTo>
                <a:lnTo>
                  <a:pt x="1398905" y="1527175"/>
                </a:lnTo>
                <a:lnTo>
                  <a:pt x="1394143" y="1526858"/>
                </a:lnTo>
                <a:lnTo>
                  <a:pt x="1389698" y="1526540"/>
                </a:lnTo>
                <a:lnTo>
                  <a:pt x="1385253" y="1525905"/>
                </a:lnTo>
                <a:lnTo>
                  <a:pt x="1380808" y="1524953"/>
                </a:lnTo>
                <a:lnTo>
                  <a:pt x="1376045" y="1524000"/>
                </a:lnTo>
                <a:lnTo>
                  <a:pt x="1371600" y="1522730"/>
                </a:lnTo>
                <a:lnTo>
                  <a:pt x="1367155" y="1521143"/>
                </a:lnTo>
                <a:lnTo>
                  <a:pt x="1363028" y="1519238"/>
                </a:lnTo>
                <a:lnTo>
                  <a:pt x="1358900" y="1517333"/>
                </a:lnTo>
                <a:lnTo>
                  <a:pt x="1354773" y="1515110"/>
                </a:lnTo>
                <a:lnTo>
                  <a:pt x="1350645" y="1512570"/>
                </a:lnTo>
                <a:lnTo>
                  <a:pt x="1346200" y="1510030"/>
                </a:lnTo>
                <a:lnTo>
                  <a:pt x="1341120" y="1505268"/>
                </a:lnTo>
                <a:lnTo>
                  <a:pt x="1339215" y="1503045"/>
                </a:lnTo>
                <a:lnTo>
                  <a:pt x="1337628" y="1501140"/>
                </a:lnTo>
                <a:lnTo>
                  <a:pt x="1336358" y="1498918"/>
                </a:lnTo>
                <a:lnTo>
                  <a:pt x="1335406" y="1497013"/>
                </a:lnTo>
                <a:lnTo>
                  <a:pt x="1334453" y="1495108"/>
                </a:lnTo>
                <a:lnTo>
                  <a:pt x="1334135" y="1492885"/>
                </a:lnTo>
                <a:lnTo>
                  <a:pt x="1333818" y="1491298"/>
                </a:lnTo>
                <a:lnTo>
                  <a:pt x="1333818" y="1489710"/>
                </a:lnTo>
                <a:lnTo>
                  <a:pt x="1333818" y="1487805"/>
                </a:lnTo>
                <a:lnTo>
                  <a:pt x="1334453" y="1486218"/>
                </a:lnTo>
                <a:lnTo>
                  <a:pt x="1335723" y="1483360"/>
                </a:lnTo>
                <a:lnTo>
                  <a:pt x="1337628" y="1480503"/>
                </a:lnTo>
                <a:lnTo>
                  <a:pt x="1340168" y="1477963"/>
                </a:lnTo>
                <a:lnTo>
                  <a:pt x="1343025" y="1475423"/>
                </a:lnTo>
                <a:lnTo>
                  <a:pt x="1345883" y="1473200"/>
                </a:lnTo>
                <a:lnTo>
                  <a:pt x="1349058" y="1470978"/>
                </a:lnTo>
                <a:lnTo>
                  <a:pt x="1355725" y="1466533"/>
                </a:lnTo>
                <a:lnTo>
                  <a:pt x="1358265" y="1464628"/>
                </a:lnTo>
                <a:lnTo>
                  <a:pt x="1360805" y="1462405"/>
                </a:lnTo>
                <a:lnTo>
                  <a:pt x="1365568" y="1458278"/>
                </a:lnTo>
                <a:lnTo>
                  <a:pt x="1370013" y="1454150"/>
                </a:lnTo>
                <a:lnTo>
                  <a:pt x="1373823" y="1450023"/>
                </a:lnTo>
                <a:lnTo>
                  <a:pt x="1375411" y="1447800"/>
                </a:lnTo>
                <a:lnTo>
                  <a:pt x="1377315" y="1445578"/>
                </a:lnTo>
                <a:lnTo>
                  <a:pt x="1378268" y="1443355"/>
                </a:lnTo>
                <a:lnTo>
                  <a:pt x="1378903" y="1440815"/>
                </a:lnTo>
                <a:lnTo>
                  <a:pt x="1379538" y="1438275"/>
                </a:lnTo>
                <a:lnTo>
                  <a:pt x="1379538" y="1435735"/>
                </a:lnTo>
                <a:lnTo>
                  <a:pt x="1378903" y="1433195"/>
                </a:lnTo>
                <a:lnTo>
                  <a:pt x="1378268" y="1430020"/>
                </a:lnTo>
                <a:lnTo>
                  <a:pt x="1376998" y="1426845"/>
                </a:lnTo>
                <a:lnTo>
                  <a:pt x="1374775" y="1423670"/>
                </a:lnTo>
                <a:lnTo>
                  <a:pt x="1377315" y="1419860"/>
                </a:lnTo>
                <a:lnTo>
                  <a:pt x="1379538" y="1416368"/>
                </a:lnTo>
                <a:lnTo>
                  <a:pt x="1381760" y="1412875"/>
                </a:lnTo>
                <a:lnTo>
                  <a:pt x="1384300" y="1410018"/>
                </a:lnTo>
                <a:lnTo>
                  <a:pt x="1386840" y="1407478"/>
                </a:lnTo>
                <a:lnTo>
                  <a:pt x="1389380" y="1404938"/>
                </a:lnTo>
                <a:lnTo>
                  <a:pt x="1392238" y="1403033"/>
                </a:lnTo>
                <a:lnTo>
                  <a:pt x="1394778" y="1401128"/>
                </a:lnTo>
                <a:lnTo>
                  <a:pt x="1397635" y="1399223"/>
                </a:lnTo>
                <a:lnTo>
                  <a:pt x="1400810" y="1397953"/>
                </a:lnTo>
                <a:lnTo>
                  <a:pt x="1403985" y="1396683"/>
                </a:lnTo>
                <a:lnTo>
                  <a:pt x="1407160" y="1395413"/>
                </a:lnTo>
                <a:lnTo>
                  <a:pt x="1413510" y="1393825"/>
                </a:lnTo>
                <a:lnTo>
                  <a:pt x="1419860" y="1392873"/>
                </a:lnTo>
                <a:lnTo>
                  <a:pt x="1426210" y="1392238"/>
                </a:lnTo>
                <a:lnTo>
                  <a:pt x="1432878" y="1392238"/>
                </a:lnTo>
                <a:lnTo>
                  <a:pt x="1439228" y="1392873"/>
                </a:lnTo>
                <a:lnTo>
                  <a:pt x="1445578" y="1393508"/>
                </a:lnTo>
                <a:lnTo>
                  <a:pt x="1451610" y="1394460"/>
                </a:lnTo>
                <a:lnTo>
                  <a:pt x="1457961" y="1395730"/>
                </a:lnTo>
                <a:lnTo>
                  <a:pt x="1468755" y="1398270"/>
                </a:lnTo>
                <a:lnTo>
                  <a:pt x="1477010" y="1399858"/>
                </a:lnTo>
                <a:lnTo>
                  <a:pt x="1485265" y="1401128"/>
                </a:lnTo>
                <a:lnTo>
                  <a:pt x="1492250" y="1401445"/>
                </a:lnTo>
                <a:lnTo>
                  <a:pt x="1498918" y="1401445"/>
                </a:lnTo>
                <a:lnTo>
                  <a:pt x="1505268" y="1400493"/>
                </a:lnTo>
                <a:lnTo>
                  <a:pt x="1511300" y="1399223"/>
                </a:lnTo>
                <a:lnTo>
                  <a:pt x="1516380" y="1397318"/>
                </a:lnTo>
                <a:lnTo>
                  <a:pt x="1521460" y="1394778"/>
                </a:lnTo>
                <a:lnTo>
                  <a:pt x="1525905" y="1391603"/>
                </a:lnTo>
                <a:lnTo>
                  <a:pt x="1530033" y="1387793"/>
                </a:lnTo>
                <a:lnTo>
                  <a:pt x="1534478" y="1383983"/>
                </a:lnTo>
                <a:lnTo>
                  <a:pt x="1537971" y="1379538"/>
                </a:lnTo>
                <a:lnTo>
                  <a:pt x="1541463" y="1374775"/>
                </a:lnTo>
                <a:lnTo>
                  <a:pt x="1544638" y="1369378"/>
                </a:lnTo>
                <a:lnTo>
                  <a:pt x="1547813" y="1363980"/>
                </a:lnTo>
                <a:lnTo>
                  <a:pt x="1550671" y="1357630"/>
                </a:lnTo>
                <a:lnTo>
                  <a:pt x="1544638" y="1353503"/>
                </a:lnTo>
                <a:lnTo>
                  <a:pt x="1538288" y="1350010"/>
                </a:lnTo>
                <a:lnTo>
                  <a:pt x="1531303" y="1347153"/>
                </a:lnTo>
                <a:lnTo>
                  <a:pt x="1524635" y="1344613"/>
                </a:lnTo>
                <a:lnTo>
                  <a:pt x="1517650" y="1342708"/>
                </a:lnTo>
                <a:lnTo>
                  <a:pt x="1510666" y="1341120"/>
                </a:lnTo>
                <a:lnTo>
                  <a:pt x="1503046" y="1339850"/>
                </a:lnTo>
                <a:lnTo>
                  <a:pt x="1495743" y="1338898"/>
                </a:lnTo>
                <a:lnTo>
                  <a:pt x="1488440" y="1338263"/>
                </a:lnTo>
                <a:lnTo>
                  <a:pt x="1480820" y="1337310"/>
                </a:lnTo>
                <a:lnTo>
                  <a:pt x="1465581" y="1336993"/>
                </a:lnTo>
                <a:lnTo>
                  <a:pt x="1450023" y="1336675"/>
                </a:lnTo>
                <a:lnTo>
                  <a:pt x="1434783" y="1336040"/>
                </a:lnTo>
                <a:lnTo>
                  <a:pt x="1427163" y="1335723"/>
                </a:lnTo>
                <a:lnTo>
                  <a:pt x="1419543" y="1335088"/>
                </a:lnTo>
                <a:lnTo>
                  <a:pt x="1412240" y="1334453"/>
                </a:lnTo>
                <a:lnTo>
                  <a:pt x="1404938" y="1333183"/>
                </a:lnTo>
                <a:lnTo>
                  <a:pt x="1397318" y="1331913"/>
                </a:lnTo>
                <a:lnTo>
                  <a:pt x="1390333" y="1330008"/>
                </a:lnTo>
                <a:lnTo>
                  <a:pt x="1383348" y="1327785"/>
                </a:lnTo>
                <a:lnTo>
                  <a:pt x="1376363" y="1324928"/>
                </a:lnTo>
                <a:lnTo>
                  <a:pt x="1369695" y="1321753"/>
                </a:lnTo>
                <a:lnTo>
                  <a:pt x="1363345" y="1317943"/>
                </a:lnTo>
                <a:lnTo>
                  <a:pt x="1356995" y="1313815"/>
                </a:lnTo>
                <a:lnTo>
                  <a:pt x="1350963" y="1308418"/>
                </a:lnTo>
                <a:lnTo>
                  <a:pt x="1344930" y="1302385"/>
                </a:lnTo>
                <a:lnTo>
                  <a:pt x="1339533" y="1296035"/>
                </a:lnTo>
                <a:lnTo>
                  <a:pt x="1334453" y="1288733"/>
                </a:lnTo>
                <a:lnTo>
                  <a:pt x="1329373" y="1280160"/>
                </a:lnTo>
                <a:lnTo>
                  <a:pt x="1312863" y="1279525"/>
                </a:lnTo>
                <a:lnTo>
                  <a:pt x="1296035" y="1278255"/>
                </a:lnTo>
                <a:lnTo>
                  <a:pt x="1279843" y="1276985"/>
                </a:lnTo>
                <a:lnTo>
                  <a:pt x="1263333" y="1275398"/>
                </a:lnTo>
                <a:lnTo>
                  <a:pt x="1247140" y="1273493"/>
                </a:lnTo>
                <a:lnTo>
                  <a:pt x="1230630" y="1271588"/>
                </a:lnTo>
                <a:lnTo>
                  <a:pt x="1214120" y="1269048"/>
                </a:lnTo>
                <a:lnTo>
                  <a:pt x="1198245" y="1266508"/>
                </a:lnTo>
                <a:lnTo>
                  <a:pt x="1165543" y="1260793"/>
                </a:lnTo>
                <a:lnTo>
                  <a:pt x="1133158" y="1254125"/>
                </a:lnTo>
                <a:lnTo>
                  <a:pt x="1101090" y="1247140"/>
                </a:lnTo>
                <a:lnTo>
                  <a:pt x="1069023" y="1239838"/>
                </a:lnTo>
                <a:lnTo>
                  <a:pt x="1065213" y="1239838"/>
                </a:lnTo>
                <a:lnTo>
                  <a:pt x="1061403" y="1239838"/>
                </a:lnTo>
                <a:lnTo>
                  <a:pt x="1054418" y="1239203"/>
                </a:lnTo>
                <a:lnTo>
                  <a:pt x="1047433" y="1237615"/>
                </a:lnTo>
                <a:lnTo>
                  <a:pt x="1040448" y="1236028"/>
                </a:lnTo>
                <a:lnTo>
                  <a:pt x="1033463" y="1233488"/>
                </a:lnTo>
                <a:lnTo>
                  <a:pt x="1026478" y="1231265"/>
                </a:lnTo>
                <a:lnTo>
                  <a:pt x="1013143" y="1226185"/>
                </a:lnTo>
                <a:lnTo>
                  <a:pt x="1005840" y="1223963"/>
                </a:lnTo>
                <a:lnTo>
                  <a:pt x="999173" y="1221740"/>
                </a:lnTo>
                <a:lnTo>
                  <a:pt x="992188" y="1220153"/>
                </a:lnTo>
                <a:lnTo>
                  <a:pt x="985203" y="1218883"/>
                </a:lnTo>
                <a:lnTo>
                  <a:pt x="977900" y="1218248"/>
                </a:lnTo>
                <a:lnTo>
                  <a:pt x="974090" y="1218248"/>
                </a:lnTo>
                <a:lnTo>
                  <a:pt x="970598" y="1218565"/>
                </a:lnTo>
                <a:lnTo>
                  <a:pt x="967105" y="1218883"/>
                </a:lnTo>
                <a:lnTo>
                  <a:pt x="963295" y="1219518"/>
                </a:lnTo>
                <a:lnTo>
                  <a:pt x="959485" y="1220153"/>
                </a:lnTo>
                <a:lnTo>
                  <a:pt x="955675" y="1221423"/>
                </a:lnTo>
                <a:lnTo>
                  <a:pt x="942975" y="1215708"/>
                </a:lnTo>
                <a:lnTo>
                  <a:pt x="932180" y="1210628"/>
                </a:lnTo>
                <a:lnTo>
                  <a:pt x="922655" y="1205230"/>
                </a:lnTo>
                <a:lnTo>
                  <a:pt x="915035" y="1200468"/>
                </a:lnTo>
                <a:lnTo>
                  <a:pt x="911543" y="1198245"/>
                </a:lnTo>
                <a:lnTo>
                  <a:pt x="908685" y="1196023"/>
                </a:lnTo>
                <a:lnTo>
                  <a:pt x="906145" y="1193800"/>
                </a:lnTo>
                <a:lnTo>
                  <a:pt x="903923" y="1191260"/>
                </a:lnTo>
                <a:lnTo>
                  <a:pt x="902018" y="1189038"/>
                </a:lnTo>
                <a:lnTo>
                  <a:pt x="900748" y="1186498"/>
                </a:lnTo>
                <a:lnTo>
                  <a:pt x="899795" y="1184275"/>
                </a:lnTo>
                <a:lnTo>
                  <a:pt x="899160" y="1181418"/>
                </a:lnTo>
                <a:lnTo>
                  <a:pt x="898843" y="1178878"/>
                </a:lnTo>
                <a:lnTo>
                  <a:pt x="899160" y="1176338"/>
                </a:lnTo>
                <a:lnTo>
                  <a:pt x="899478" y="1173480"/>
                </a:lnTo>
                <a:lnTo>
                  <a:pt x="900430" y="1170623"/>
                </a:lnTo>
                <a:lnTo>
                  <a:pt x="901700" y="1167448"/>
                </a:lnTo>
                <a:lnTo>
                  <a:pt x="903288" y="1164273"/>
                </a:lnTo>
                <a:lnTo>
                  <a:pt x="905510" y="1161098"/>
                </a:lnTo>
                <a:lnTo>
                  <a:pt x="907733" y="1157605"/>
                </a:lnTo>
                <a:lnTo>
                  <a:pt x="913448" y="1149985"/>
                </a:lnTo>
                <a:lnTo>
                  <a:pt x="920433" y="1141413"/>
                </a:lnTo>
                <a:lnTo>
                  <a:pt x="929005" y="1132205"/>
                </a:lnTo>
                <a:lnTo>
                  <a:pt x="939165" y="1121728"/>
                </a:lnTo>
                <a:lnTo>
                  <a:pt x="938530" y="1120140"/>
                </a:lnTo>
                <a:lnTo>
                  <a:pt x="937578" y="1118553"/>
                </a:lnTo>
                <a:lnTo>
                  <a:pt x="936625" y="1116965"/>
                </a:lnTo>
                <a:lnTo>
                  <a:pt x="935355" y="1116013"/>
                </a:lnTo>
                <a:lnTo>
                  <a:pt x="933768" y="1114743"/>
                </a:lnTo>
                <a:lnTo>
                  <a:pt x="932180" y="1113790"/>
                </a:lnTo>
                <a:lnTo>
                  <a:pt x="928053" y="1111885"/>
                </a:lnTo>
                <a:lnTo>
                  <a:pt x="923925" y="1110298"/>
                </a:lnTo>
                <a:lnTo>
                  <a:pt x="919798" y="1109028"/>
                </a:lnTo>
                <a:lnTo>
                  <a:pt x="915353" y="1107440"/>
                </a:lnTo>
                <a:lnTo>
                  <a:pt x="911225" y="1105853"/>
                </a:lnTo>
                <a:lnTo>
                  <a:pt x="907733" y="1103630"/>
                </a:lnTo>
                <a:lnTo>
                  <a:pt x="906145" y="1102678"/>
                </a:lnTo>
                <a:lnTo>
                  <a:pt x="904240" y="1101408"/>
                </a:lnTo>
                <a:lnTo>
                  <a:pt x="902970" y="1100138"/>
                </a:lnTo>
                <a:lnTo>
                  <a:pt x="902018" y="1098868"/>
                </a:lnTo>
                <a:lnTo>
                  <a:pt x="901383" y="1097280"/>
                </a:lnTo>
                <a:lnTo>
                  <a:pt x="900748" y="1095375"/>
                </a:lnTo>
                <a:lnTo>
                  <a:pt x="900748" y="1093470"/>
                </a:lnTo>
                <a:lnTo>
                  <a:pt x="900748" y="1091565"/>
                </a:lnTo>
                <a:lnTo>
                  <a:pt x="901383" y="1089025"/>
                </a:lnTo>
                <a:lnTo>
                  <a:pt x="902335" y="1086485"/>
                </a:lnTo>
                <a:lnTo>
                  <a:pt x="903605" y="1083628"/>
                </a:lnTo>
                <a:lnTo>
                  <a:pt x="905510" y="1080770"/>
                </a:lnTo>
                <a:lnTo>
                  <a:pt x="907733" y="1076960"/>
                </a:lnTo>
                <a:lnTo>
                  <a:pt x="910590" y="1073468"/>
                </a:lnTo>
                <a:lnTo>
                  <a:pt x="914400" y="1069658"/>
                </a:lnTo>
                <a:lnTo>
                  <a:pt x="918210" y="1066800"/>
                </a:lnTo>
                <a:lnTo>
                  <a:pt x="922020" y="1064578"/>
                </a:lnTo>
                <a:lnTo>
                  <a:pt x="925830" y="1063308"/>
                </a:lnTo>
                <a:lnTo>
                  <a:pt x="929323" y="1062355"/>
                </a:lnTo>
                <a:lnTo>
                  <a:pt x="933450" y="1062038"/>
                </a:lnTo>
                <a:lnTo>
                  <a:pt x="936943" y="1062038"/>
                </a:lnTo>
                <a:lnTo>
                  <a:pt x="940753" y="1062673"/>
                </a:lnTo>
                <a:lnTo>
                  <a:pt x="944245" y="1063943"/>
                </a:lnTo>
                <a:lnTo>
                  <a:pt x="948055" y="1065213"/>
                </a:lnTo>
                <a:lnTo>
                  <a:pt x="951548" y="1066483"/>
                </a:lnTo>
                <a:lnTo>
                  <a:pt x="955358" y="1068388"/>
                </a:lnTo>
                <a:lnTo>
                  <a:pt x="969963" y="1076008"/>
                </a:lnTo>
                <a:lnTo>
                  <a:pt x="995045" y="1065848"/>
                </a:lnTo>
                <a:lnTo>
                  <a:pt x="1021080" y="1055688"/>
                </a:lnTo>
                <a:lnTo>
                  <a:pt x="1019175" y="1052830"/>
                </a:lnTo>
                <a:lnTo>
                  <a:pt x="1017270" y="1049973"/>
                </a:lnTo>
                <a:lnTo>
                  <a:pt x="1015048" y="1047750"/>
                </a:lnTo>
                <a:lnTo>
                  <a:pt x="1012825" y="1045845"/>
                </a:lnTo>
                <a:lnTo>
                  <a:pt x="1010603" y="1043940"/>
                </a:lnTo>
                <a:lnTo>
                  <a:pt x="1007745" y="1042353"/>
                </a:lnTo>
                <a:lnTo>
                  <a:pt x="1005205" y="1041083"/>
                </a:lnTo>
                <a:lnTo>
                  <a:pt x="1002665" y="1040130"/>
                </a:lnTo>
                <a:lnTo>
                  <a:pt x="997585" y="1038225"/>
                </a:lnTo>
                <a:lnTo>
                  <a:pt x="992188" y="1037273"/>
                </a:lnTo>
                <a:lnTo>
                  <a:pt x="986473" y="1036320"/>
                </a:lnTo>
                <a:lnTo>
                  <a:pt x="980758" y="1035685"/>
                </a:lnTo>
                <a:lnTo>
                  <a:pt x="969645" y="1034415"/>
                </a:lnTo>
                <a:lnTo>
                  <a:pt x="964248" y="1033463"/>
                </a:lnTo>
                <a:lnTo>
                  <a:pt x="959168" y="1031875"/>
                </a:lnTo>
                <a:lnTo>
                  <a:pt x="956310" y="1030923"/>
                </a:lnTo>
                <a:lnTo>
                  <a:pt x="954088" y="1029970"/>
                </a:lnTo>
                <a:lnTo>
                  <a:pt x="951548" y="1028700"/>
                </a:lnTo>
                <a:lnTo>
                  <a:pt x="949325" y="1027113"/>
                </a:lnTo>
                <a:lnTo>
                  <a:pt x="947420" y="1024890"/>
                </a:lnTo>
                <a:lnTo>
                  <a:pt x="945515" y="1022985"/>
                </a:lnTo>
                <a:lnTo>
                  <a:pt x="943610" y="1020763"/>
                </a:lnTo>
                <a:lnTo>
                  <a:pt x="942023" y="1018223"/>
                </a:lnTo>
                <a:lnTo>
                  <a:pt x="941705" y="1018223"/>
                </a:lnTo>
                <a:lnTo>
                  <a:pt x="930593" y="1014095"/>
                </a:lnTo>
                <a:lnTo>
                  <a:pt x="925195" y="1012190"/>
                </a:lnTo>
                <a:lnTo>
                  <a:pt x="920433" y="1009968"/>
                </a:lnTo>
                <a:lnTo>
                  <a:pt x="915670" y="1007745"/>
                </a:lnTo>
                <a:lnTo>
                  <a:pt x="911860" y="1005205"/>
                </a:lnTo>
                <a:lnTo>
                  <a:pt x="908368" y="1002348"/>
                </a:lnTo>
                <a:lnTo>
                  <a:pt x="906780" y="1001078"/>
                </a:lnTo>
                <a:lnTo>
                  <a:pt x="905828" y="999173"/>
                </a:lnTo>
                <a:lnTo>
                  <a:pt x="904240" y="997585"/>
                </a:lnTo>
                <a:lnTo>
                  <a:pt x="903605" y="995998"/>
                </a:lnTo>
                <a:lnTo>
                  <a:pt x="902970" y="994410"/>
                </a:lnTo>
                <a:lnTo>
                  <a:pt x="902653" y="992505"/>
                </a:lnTo>
                <a:lnTo>
                  <a:pt x="902653" y="990600"/>
                </a:lnTo>
                <a:lnTo>
                  <a:pt x="902970" y="988695"/>
                </a:lnTo>
                <a:lnTo>
                  <a:pt x="903288" y="986473"/>
                </a:lnTo>
                <a:lnTo>
                  <a:pt x="904240" y="984250"/>
                </a:lnTo>
                <a:lnTo>
                  <a:pt x="905510" y="982028"/>
                </a:lnTo>
                <a:lnTo>
                  <a:pt x="907098" y="979805"/>
                </a:lnTo>
                <a:lnTo>
                  <a:pt x="909003" y="977265"/>
                </a:lnTo>
                <a:lnTo>
                  <a:pt x="910908" y="974725"/>
                </a:lnTo>
                <a:lnTo>
                  <a:pt x="916305" y="968693"/>
                </a:lnTo>
                <a:lnTo>
                  <a:pt x="923290" y="962660"/>
                </a:lnTo>
                <a:lnTo>
                  <a:pt x="928688" y="958215"/>
                </a:lnTo>
                <a:lnTo>
                  <a:pt x="933450" y="953453"/>
                </a:lnTo>
                <a:lnTo>
                  <a:pt x="936943" y="949008"/>
                </a:lnTo>
                <a:lnTo>
                  <a:pt x="939800" y="944245"/>
                </a:lnTo>
                <a:lnTo>
                  <a:pt x="941705" y="939800"/>
                </a:lnTo>
                <a:lnTo>
                  <a:pt x="942975" y="935355"/>
                </a:lnTo>
                <a:lnTo>
                  <a:pt x="943610" y="931228"/>
                </a:lnTo>
                <a:lnTo>
                  <a:pt x="943293" y="926783"/>
                </a:lnTo>
                <a:lnTo>
                  <a:pt x="942340" y="922655"/>
                </a:lnTo>
                <a:lnTo>
                  <a:pt x="940753" y="918210"/>
                </a:lnTo>
                <a:lnTo>
                  <a:pt x="938848" y="913765"/>
                </a:lnTo>
                <a:lnTo>
                  <a:pt x="935990" y="909638"/>
                </a:lnTo>
                <a:lnTo>
                  <a:pt x="932815" y="905510"/>
                </a:lnTo>
                <a:lnTo>
                  <a:pt x="928688" y="901065"/>
                </a:lnTo>
                <a:lnTo>
                  <a:pt x="924560" y="896938"/>
                </a:lnTo>
                <a:lnTo>
                  <a:pt x="919798" y="892175"/>
                </a:lnTo>
                <a:lnTo>
                  <a:pt x="914400" y="887413"/>
                </a:lnTo>
                <a:lnTo>
                  <a:pt x="909638" y="882333"/>
                </a:lnTo>
                <a:lnTo>
                  <a:pt x="905193" y="877253"/>
                </a:lnTo>
                <a:lnTo>
                  <a:pt x="901383" y="872173"/>
                </a:lnTo>
                <a:lnTo>
                  <a:pt x="898208" y="866775"/>
                </a:lnTo>
                <a:lnTo>
                  <a:pt x="895985" y="862013"/>
                </a:lnTo>
                <a:lnTo>
                  <a:pt x="895033" y="859473"/>
                </a:lnTo>
                <a:lnTo>
                  <a:pt x="894398" y="856933"/>
                </a:lnTo>
                <a:lnTo>
                  <a:pt x="894080" y="854393"/>
                </a:lnTo>
                <a:lnTo>
                  <a:pt x="893763" y="852170"/>
                </a:lnTo>
                <a:lnTo>
                  <a:pt x="893763" y="849630"/>
                </a:lnTo>
                <a:lnTo>
                  <a:pt x="894080" y="847408"/>
                </a:lnTo>
                <a:lnTo>
                  <a:pt x="894398" y="844868"/>
                </a:lnTo>
                <a:lnTo>
                  <a:pt x="895033" y="842328"/>
                </a:lnTo>
                <a:lnTo>
                  <a:pt x="896303" y="839788"/>
                </a:lnTo>
                <a:lnTo>
                  <a:pt x="897255" y="837565"/>
                </a:lnTo>
                <a:lnTo>
                  <a:pt x="898843" y="835025"/>
                </a:lnTo>
                <a:lnTo>
                  <a:pt x="900748" y="832803"/>
                </a:lnTo>
                <a:lnTo>
                  <a:pt x="902653" y="830580"/>
                </a:lnTo>
                <a:lnTo>
                  <a:pt x="905510" y="828358"/>
                </a:lnTo>
                <a:lnTo>
                  <a:pt x="908050" y="826135"/>
                </a:lnTo>
                <a:lnTo>
                  <a:pt x="910908" y="823913"/>
                </a:lnTo>
                <a:lnTo>
                  <a:pt x="914083" y="821690"/>
                </a:lnTo>
                <a:lnTo>
                  <a:pt x="917893" y="819785"/>
                </a:lnTo>
                <a:lnTo>
                  <a:pt x="925830" y="815340"/>
                </a:lnTo>
                <a:lnTo>
                  <a:pt x="927100" y="811213"/>
                </a:lnTo>
                <a:lnTo>
                  <a:pt x="928688" y="807085"/>
                </a:lnTo>
                <a:lnTo>
                  <a:pt x="932815" y="799465"/>
                </a:lnTo>
                <a:lnTo>
                  <a:pt x="936943" y="791528"/>
                </a:lnTo>
                <a:lnTo>
                  <a:pt x="941705" y="784225"/>
                </a:lnTo>
                <a:lnTo>
                  <a:pt x="946468" y="776923"/>
                </a:lnTo>
                <a:lnTo>
                  <a:pt x="951548" y="769938"/>
                </a:lnTo>
                <a:lnTo>
                  <a:pt x="962025" y="755333"/>
                </a:lnTo>
                <a:lnTo>
                  <a:pt x="966788" y="748030"/>
                </a:lnTo>
                <a:lnTo>
                  <a:pt x="971233" y="740093"/>
                </a:lnTo>
                <a:lnTo>
                  <a:pt x="975360" y="732473"/>
                </a:lnTo>
                <a:lnTo>
                  <a:pt x="976948" y="728663"/>
                </a:lnTo>
                <a:lnTo>
                  <a:pt x="978535" y="724535"/>
                </a:lnTo>
                <a:lnTo>
                  <a:pt x="979805" y="720408"/>
                </a:lnTo>
                <a:lnTo>
                  <a:pt x="981075" y="716280"/>
                </a:lnTo>
                <a:lnTo>
                  <a:pt x="982028" y="711835"/>
                </a:lnTo>
                <a:lnTo>
                  <a:pt x="982663" y="707390"/>
                </a:lnTo>
                <a:lnTo>
                  <a:pt x="982980" y="702628"/>
                </a:lnTo>
                <a:lnTo>
                  <a:pt x="983615" y="698183"/>
                </a:lnTo>
                <a:lnTo>
                  <a:pt x="982980" y="693420"/>
                </a:lnTo>
                <a:lnTo>
                  <a:pt x="982663" y="688023"/>
                </a:lnTo>
                <a:lnTo>
                  <a:pt x="978853" y="685483"/>
                </a:lnTo>
                <a:lnTo>
                  <a:pt x="975043" y="683260"/>
                </a:lnTo>
                <a:lnTo>
                  <a:pt x="970915" y="681355"/>
                </a:lnTo>
                <a:lnTo>
                  <a:pt x="966470" y="679450"/>
                </a:lnTo>
                <a:lnTo>
                  <a:pt x="957580" y="675640"/>
                </a:lnTo>
                <a:lnTo>
                  <a:pt x="953135" y="673418"/>
                </a:lnTo>
                <a:lnTo>
                  <a:pt x="949008" y="671195"/>
                </a:lnTo>
                <a:lnTo>
                  <a:pt x="945198" y="668973"/>
                </a:lnTo>
                <a:lnTo>
                  <a:pt x="942023" y="666115"/>
                </a:lnTo>
                <a:lnTo>
                  <a:pt x="940753" y="664528"/>
                </a:lnTo>
                <a:lnTo>
                  <a:pt x="939483" y="662623"/>
                </a:lnTo>
                <a:lnTo>
                  <a:pt x="938213" y="660400"/>
                </a:lnTo>
                <a:lnTo>
                  <a:pt x="937260" y="658495"/>
                </a:lnTo>
                <a:lnTo>
                  <a:pt x="936625" y="656590"/>
                </a:lnTo>
                <a:lnTo>
                  <a:pt x="935990" y="654050"/>
                </a:lnTo>
                <a:lnTo>
                  <a:pt x="935673" y="651828"/>
                </a:lnTo>
                <a:lnTo>
                  <a:pt x="935355" y="649288"/>
                </a:lnTo>
                <a:lnTo>
                  <a:pt x="935673" y="646430"/>
                </a:lnTo>
                <a:lnTo>
                  <a:pt x="935990" y="643255"/>
                </a:lnTo>
                <a:lnTo>
                  <a:pt x="936625" y="640080"/>
                </a:lnTo>
                <a:lnTo>
                  <a:pt x="937260" y="636905"/>
                </a:lnTo>
                <a:lnTo>
                  <a:pt x="938848" y="631508"/>
                </a:lnTo>
                <a:lnTo>
                  <a:pt x="940435" y="627063"/>
                </a:lnTo>
                <a:lnTo>
                  <a:pt x="942340" y="622618"/>
                </a:lnTo>
                <a:lnTo>
                  <a:pt x="944245" y="618490"/>
                </a:lnTo>
                <a:lnTo>
                  <a:pt x="946468" y="614680"/>
                </a:lnTo>
                <a:lnTo>
                  <a:pt x="948690" y="611188"/>
                </a:lnTo>
                <a:lnTo>
                  <a:pt x="950913" y="607378"/>
                </a:lnTo>
                <a:lnTo>
                  <a:pt x="953453" y="603885"/>
                </a:lnTo>
                <a:lnTo>
                  <a:pt x="956310" y="601028"/>
                </a:lnTo>
                <a:lnTo>
                  <a:pt x="959168" y="598170"/>
                </a:lnTo>
                <a:lnTo>
                  <a:pt x="962025" y="595630"/>
                </a:lnTo>
                <a:lnTo>
                  <a:pt x="965200" y="593090"/>
                </a:lnTo>
                <a:lnTo>
                  <a:pt x="968375" y="590868"/>
                </a:lnTo>
                <a:lnTo>
                  <a:pt x="971550" y="588645"/>
                </a:lnTo>
                <a:lnTo>
                  <a:pt x="974725" y="586740"/>
                </a:lnTo>
                <a:lnTo>
                  <a:pt x="978218" y="584835"/>
                </a:lnTo>
                <a:lnTo>
                  <a:pt x="985838" y="581660"/>
                </a:lnTo>
                <a:lnTo>
                  <a:pt x="993140" y="579120"/>
                </a:lnTo>
                <a:lnTo>
                  <a:pt x="1001078" y="576898"/>
                </a:lnTo>
                <a:lnTo>
                  <a:pt x="1009015" y="575310"/>
                </a:lnTo>
                <a:lnTo>
                  <a:pt x="1017588" y="574358"/>
                </a:lnTo>
                <a:lnTo>
                  <a:pt x="1026160" y="573405"/>
                </a:lnTo>
                <a:lnTo>
                  <a:pt x="1035050" y="573088"/>
                </a:lnTo>
                <a:lnTo>
                  <a:pt x="1044258" y="573088"/>
                </a:lnTo>
                <a:lnTo>
                  <a:pt x="1068388" y="570548"/>
                </a:lnTo>
                <a:lnTo>
                  <a:pt x="1092518" y="568325"/>
                </a:lnTo>
                <a:lnTo>
                  <a:pt x="1116965" y="566420"/>
                </a:lnTo>
                <a:lnTo>
                  <a:pt x="1141095" y="564833"/>
                </a:lnTo>
                <a:lnTo>
                  <a:pt x="1165225" y="563245"/>
                </a:lnTo>
                <a:lnTo>
                  <a:pt x="1189355" y="561975"/>
                </a:lnTo>
                <a:lnTo>
                  <a:pt x="1237933" y="559753"/>
                </a:lnTo>
                <a:lnTo>
                  <a:pt x="1286828" y="557848"/>
                </a:lnTo>
                <a:lnTo>
                  <a:pt x="1335406" y="556895"/>
                </a:lnTo>
                <a:lnTo>
                  <a:pt x="1383983" y="556578"/>
                </a:lnTo>
                <a:lnTo>
                  <a:pt x="1432878" y="556895"/>
                </a:lnTo>
                <a:lnTo>
                  <a:pt x="1519555" y="555943"/>
                </a:lnTo>
                <a:lnTo>
                  <a:pt x="1701165" y="554355"/>
                </a:lnTo>
                <a:lnTo>
                  <a:pt x="1701483" y="554355"/>
                </a:lnTo>
                <a:lnTo>
                  <a:pt x="1712913" y="552133"/>
                </a:lnTo>
                <a:lnTo>
                  <a:pt x="1724660" y="550228"/>
                </a:lnTo>
                <a:lnTo>
                  <a:pt x="1736090" y="548640"/>
                </a:lnTo>
                <a:lnTo>
                  <a:pt x="1747838" y="547370"/>
                </a:lnTo>
                <a:lnTo>
                  <a:pt x="1771333" y="544830"/>
                </a:lnTo>
                <a:lnTo>
                  <a:pt x="1794193" y="543243"/>
                </a:lnTo>
                <a:lnTo>
                  <a:pt x="1817688" y="542290"/>
                </a:lnTo>
                <a:lnTo>
                  <a:pt x="1840865" y="541655"/>
                </a:lnTo>
                <a:lnTo>
                  <a:pt x="1864360" y="541338"/>
                </a:lnTo>
                <a:lnTo>
                  <a:pt x="1887855" y="541338"/>
                </a:lnTo>
                <a:lnTo>
                  <a:pt x="1934528" y="541973"/>
                </a:lnTo>
                <a:lnTo>
                  <a:pt x="1981518" y="542925"/>
                </a:lnTo>
                <a:lnTo>
                  <a:pt x="2004695" y="542925"/>
                </a:lnTo>
                <a:lnTo>
                  <a:pt x="2027873" y="542925"/>
                </a:lnTo>
                <a:lnTo>
                  <a:pt x="2051368" y="542608"/>
                </a:lnTo>
                <a:lnTo>
                  <a:pt x="2074863" y="541973"/>
                </a:lnTo>
                <a:lnTo>
                  <a:pt x="2094548" y="541338"/>
                </a:lnTo>
                <a:lnTo>
                  <a:pt x="2114550" y="541020"/>
                </a:lnTo>
                <a:lnTo>
                  <a:pt x="2153921" y="540385"/>
                </a:lnTo>
                <a:lnTo>
                  <a:pt x="2152015" y="538798"/>
                </a:lnTo>
                <a:lnTo>
                  <a:pt x="2150110" y="537210"/>
                </a:lnTo>
                <a:lnTo>
                  <a:pt x="2145983" y="534988"/>
                </a:lnTo>
                <a:lnTo>
                  <a:pt x="2141538" y="533083"/>
                </a:lnTo>
                <a:lnTo>
                  <a:pt x="2136775" y="531495"/>
                </a:lnTo>
                <a:lnTo>
                  <a:pt x="2132013" y="530543"/>
                </a:lnTo>
                <a:lnTo>
                  <a:pt x="2127250" y="529908"/>
                </a:lnTo>
                <a:lnTo>
                  <a:pt x="2117725" y="528955"/>
                </a:lnTo>
                <a:lnTo>
                  <a:pt x="2112963" y="528320"/>
                </a:lnTo>
                <a:lnTo>
                  <a:pt x="2107883" y="527685"/>
                </a:lnTo>
                <a:lnTo>
                  <a:pt x="2103120" y="526733"/>
                </a:lnTo>
                <a:lnTo>
                  <a:pt x="2098358" y="525463"/>
                </a:lnTo>
                <a:lnTo>
                  <a:pt x="2094230" y="523558"/>
                </a:lnTo>
                <a:lnTo>
                  <a:pt x="2090103" y="521335"/>
                </a:lnTo>
                <a:lnTo>
                  <a:pt x="2087880" y="519748"/>
                </a:lnTo>
                <a:lnTo>
                  <a:pt x="2085975" y="518160"/>
                </a:lnTo>
                <a:lnTo>
                  <a:pt x="2084071" y="516573"/>
                </a:lnTo>
                <a:lnTo>
                  <a:pt x="2082165" y="514350"/>
                </a:lnTo>
                <a:lnTo>
                  <a:pt x="1870393" y="478473"/>
                </a:lnTo>
                <a:lnTo>
                  <a:pt x="1658303" y="442913"/>
                </a:lnTo>
                <a:lnTo>
                  <a:pt x="1359853" y="414020"/>
                </a:lnTo>
                <a:lnTo>
                  <a:pt x="1261428" y="409575"/>
                </a:lnTo>
                <a:lnTo>
                  <a:pt x="1252538" y="411163"/>
                </a:lnTo>
                <a:lnTo>
                  <a:pt x="1243648" y="412750"/>
                </a:lnTo>
                <a:lnTo>
                  <a:pt x="1239203" y="413068"/>
                </a:lnTo>
                <a:lnTo>
                  <a:pt x="1234758" y="413385"/>
                </a:lnTo>
                <a:lnTo>
                  <a:pt x="1230630" y="413385"/>
                </a:lnTo>
                <a:lnTo>
                  <a:pt x="1226503" y="413068"/>
                </a:lnTo>
                <a:lnTo>
                  <a:pt x="1222693" y="412115"/>
                </a:lnTo>
                <a:lnTo>
                  <a:pt x="1218565" y="410845"/>
                </a:lnTo>
                <a:lnTo>
                  <a:pt x="1215390" y="409258"/>
                </a:lnTo>
                <a:lnTo>
                  <a:pt x="1212215" y="406718"/>
                </a:lnTo>
                <a:lnTo>
                  <a:pt x="1209358" y="403860"/>
                </a:lnTo>
                <a:lnTo>
                  <a:pt x="1206818" y="399733"/>
                </a:lnTo>
                <a:lnTo>
                  <a:pt x="1204595" y="395605"/>
                </a:lnTo>
                <a:lnTo>
                  <a:pt x="1203008" y="390208"/>
                </a:lnTo>
                <a:lnTo>
                  <a:pt x="1202055" y="384810"/>
                </a:lnTo>
                <a:lnTo>
                  <a:pt x="1201420" y="379730"/>
                </a:lnTo>
                <a:lnTo>
                  <a:pt x="1201420" y="374333"/>
                </a:lnTo>
                <a:lnTo>
                  <a:pt x="1201738" y="369888"/>
                </a:lnTo>
                <a:lnTo>
                  <a:pt x="1202691" y="365443"/>
                </a:lnTo>
                <a:lnTo>
                  <a:pt x="1204278" y="361633"/>
                </a:lnTo>
                <a:lnTo>
                  <a:pt x="1206183" y="357823"/>
                </a:lnTo>
                <a:lnTo>
                  <a:pt x="1208723" y="354330"/>
                </a:lnTo>
                <a:lnTo>
                  <a:pt x="1211580" y="351155"/>
                </a:lnTo>
                <a:lnTo>
                  <a:pt x="1214755" y="347980"/>
                </a:lnTo>
                <a:lnTo>
                  <a:pt x="1218565" y="345758"/>
                </a:lnTo>
                <a:lnTo>
                  <a:pt x="1223328" y="343535"/>
                </a:lnTo>
                <a:lnTo>
                  <a:pt x="1227773" y="341630"/>
                </a:lnTo>
                <a:lnTo>
                  <a:pt x="1232853" y="340360"/>
                </a:lnTo>
                <a:lnTo>
                  <a:pt x="1238250" y="339408"/>
                </a:lnTo>
                <a:lnTo>
                  <a:pt x="1243965" y="338773"/>
                </a:lnTo>
                <a:lnTo>
                  <a:pt x="1255713" y="313373"/>
                </a:lnTo>
                <a:lnTo>
                  <a:pt x="1254125" y="312420"/>
                </a:lnTo>
                <a:lnTo>
                  <a:pt x="1252855" y="311785"/>
                </a:lnTo>
                <a:lnTo>
                  <a:pt x="1249363" y="310515"/>
                </a:lnTo>
                <a:lnTo>
                  <a:pt x="1245236" y="309880"/>
                </a:lnTo>
                <a:lnTo>
                  <a:pt x="1241425" y="309563"/>
                </a:lnTo>
                <a:lnTo>
                  <a:pt x="1233488" y="309563"/>
                </a:lnTo>
                <a:lnTo>
                  <a:pt x="1225868" y="309563"/>
                </a:lnTo>
                <a:lnTo>
                  <a:pt x="1222058" y="309245"/>
                </a:lnTo>
                <a:lnTo>
                  <a:pt x="1218248" y="308610"/>
                </a:lnTo>
                <a:lnTo>
                  <a:pt x="1215073" y="307340"/>
                </a:lnTo>
                <a:lnTo>
                  <a:pt x="1213803" y="306705"/>
                </a:lnTo>
                <a:lnTo>
                  <a:pt x="1212533" y="305753"/>
                </a:lnTo>
                <a:lnTo>
                  <a:pt x="1211263" y="304483"/>
                </a:lnTo>
                <a:lnTo>
                  <a:pt x="1209993" y="303213"/>
                </a:lnTo>
                <a:lnTo>
                  <a:pt x="1209358" y="301625"/>
                </a:lnTo>
                <a:lnTo>
                  <a:pt x="1208405" y="299720"/>
                </a:lnTo>
                <a:lnTo>
                  <a:pt x="1207770" y="297498"/>
                </a:lnTo>
                <a:lnTo>
                  <a:pt x="1207453" y="295275"/>
                </a:lnTo>
                <a:lnTo>
                  <a:pt x="1207135" y="292735"/>
                </a:lnTo>
                <a:lnTo>
                  <a:pt x="1206818" y="289878"/>
                </a:lnTo>
                <a:lnTo>
                  <a:pt x="1207135" y="287338"/>
                </a:lnTo>
                <a:lnTo>
                  <a:pt x="1207770" y="285115"/>
                </a:lnTo>
                <a:lnTo>
                  <a:pt x="1209040" y="283528"/>
                </a:lnTo>
                <a:lnTo>
                  <a:pt x="1210628" y="281940"/>
                </a:lnTo>
                <a:lnTo>
                  <a:pt x="1212533" y="280670"/>
                </a:lnTo>
                <a:lnTo>
                  <a:pt x="1214438" y="280035"/>
                </a:lnTo>
                <a:lnTo>
                  <a:pt x="1216978" y="279400"/>
                </a:lnTo>
                <a:lnTo>
                  <a:pt x="1219835" y="278765"/>
                </a:lnTo>
                <a:lnTo>
                  <a:pt x="1222693" y="278448"/>
                </a:lnTo>
                <a:lnTo>
                  <a:pt x="1225550" y="278448"/>
                </a:lnTo>
                <a:lnTo>
                  <a:pt x="1231265" y="278765"/>
                </a:lnTo>
                <a:lnTo>
                  <a:pt x="1237298" y="279718"/>
                </a:lnTo>
                <a:lnTo>
                  <a:pt x="1242696" y="280670"/>
                </a:lnTo>
                <a:lnTo>
                  <a:pt x="1244600" y="277495"/>
                </a:lnTo>
                <a:lnTo>
                  <a:pt x="1247140" y="274638"/>
                </a:lnTo>
                <a:lnTo>
                  <a:pt x="1249363" y="271463"/>
                </a:lnTo>
                <a:lnTo>
                  <a:pt x="1251585" y="269240"/>
                </a:lnTo>
                <a:lnTo>
                  <a:pt x="1254125" y="267018"/>
                </a:lnTo>
                <a:lnTo>
                  <a:pt x="1256665" y="265430"/>
                </a:lnTo>
                <a:lnTo>
                  <a:pt x="1259205" y="263525"/>
                </a:lnTo>
                <a:lnTo>
                  <a:pt x="1262063" y="262255"/>
                </a:lnTo>
                <a:lnTo>
                  <a:pt x="1268095" y="259715"/>
                </a:lnTo>
                <a:lnTo>
                  <a:pt x="1274445" y="257810"/>
                </a:lnTo>
                <a:lnTo>
                  <a:pt x="1281113" y="256540"/>
                </a:lnTo>
                <a:lnTo>
                  <a:pt x="1287781" y="255270"/>
                </a:lnTo>
                <a:lnTo>
                  <a:pt x="1302385" y="252730"/>
                </a:lnTo>
                <a:lnTo>
                  <a:pt x="1309688" y="251143"/>
                </a:lnTo>
                <a:lnTo>
                  <a:pt x="1316990" y="249555"/>
                </a:lnTo>
                <a:lnTo>
                  <a:pt x="1324610" y="247015"/>
                </a:lnTo>
                <a:lnTo>
                  <a:pt x="1331913" y="243523"/>
                </a:lnTo>
                <a:lnTo>
                  <a:pt x="1335406" y="241935"/>
                </a:lnTo>
                <a:lnTo>
                  <a:pt x="1338898" y="239713"/>
                </a:lnTo>
                <a:lnTo>
                  <a:pt x="1342390" y="237490"/>
                </a:lnTo>
                <a:lnTo>
                  <a:pt x="1345883" y="234950"/>
                </a:lnTo>
                <a:lnTo>
                  <a:pt x="1337628" y="232093"/>
                </a:lnTo>
                <a:lnTo>
                  <a:pt x="1329690" y="229870"/>
                </a:lnTo>
                <a:lnTo>
                  <a:pt x="1321753" y="227965"/>
                </a:lnTo>
                <a:lnTo>
                  <a:pt x="1314133" y="226378"/>
                </a:lnTo>
                <a:lnTo>
                  <a:pt x="1306513" y="225108"/>
                </a:lnTo>
                <a:lnTo>
                  <a:pt x="1299210" y="224155"/>
                </a:lnTo>
                <a:lnTo>
                  <a:pt x="1291908" y="223203"/>
                </a:lnTo>
                <a:lnTo>
                  <a:pt x="1284923" y="222568"/>
                </a:lnTo>
                <a:lnTo>
                  <a:pt x="1277938" y="222250"/>
                </a:lnTo>
                <a:lnTo>
                  <a:pt x="1270635" y="222250"/>
                </a:lnTo>
                <a:lnTo>
                  <a:pt x="1257300" y="222250"/>
                </a:lnTo>
                <a:lnTo>
                  <a:pt x="1243648" y="223203"/>
                </a:lnTo>
                <a:lnTo>
                  <a:pt x="1230630" y="224155"/>
                </a:lnTo>
                <a:lnTo>
                  <a:pt x="1225233" y="228283"/>
                </a:lnTo>
                <a:lnTo>
                  <a:pt x="1220153" y="231775"/>
                </a:lnTo>
                <a:lnTo>
                  <a:pt x="1215390" y="234315"/>
                </a:lnTo>
                <a:lnTo>
                  <a:pt x="1210945" y="235903"/>
                </a:lnTo>
                <a:lnTo>
                  <a:pt x="1207135" y="236855"/>
                </a:lnTo>
                <a:lnTo>
                  <a:pt x="1203643" y="236855"/>
                </a:lnTo>
                <a:lnTo>
                  <a:pt x="1201738" y="236855"/>
                </a:lnTo>
                <a:lnTo>
                  <a:pt x="1200468" y="236220"/>
                </a:lnTo>
                <a:lnTo>
                  <a:pt x="1198880" y="235585"/>
                </a:lnTo>
                <a:lnTo>
                  <a:pt x="1197611" y="234950"/>
                </a:lnTo>
                <a:lnTo>
                  <a:pt x="1195071" y="233045"/>
                </a:lnTo>
                <a:lnTo>
                  <a:pt x="1192531" y="230505"/>
                </a:lnTo>
                <a:lnTo>
                  <a:pt x="1190943" y="227330"/>
                </a:lnTo>
                <a:lnTo>
                  <a:pt x="1189355" y="223520"/>
                </a:lnTo>
                <a:lnTo>
                  <a:pt x="1188403" y="219075"/>
                </a:lnTo>
                <a:lnTo>
                  <a:pt x="1187768" y="214313"/>
                </a:lnTo>
                <a:lnTo>
                  <a:pt x="1187450" y="209233"/>
                </a:lnTo>
                <a:lnTo>
                  <a:pt x="1187450" y="203518"/>
                </a:lnTo>
                <a:lnTo>
                  <a:pt x="1187768" y="193040"/>
                </a:lnTo>
                <a:lnTo>
                  <a:pt x="1188720" y="182245"/>
                </a:lnTo>
                <a:lnTo>
                  <a:pt x="1189673" y="171133"/>
                </a:lnTo>
                <a:lnTo>
                  <a:pt x="1191260" y="160020"/>
                </a:lnTo>
                <a:lnTo>
                  <a:pt x="1192213" y="154940"/>
                </a:lnTo>
                <a:lnTo>
                  <a:pt x="1193800" y="149860"/>
                </a:lnTo>
                <a:lnTo>
                  <a:pt x="1195388" y="145098"/>
                </a:lnTo>
                <a:lnTo>
                  <a:pt x="1196975" y="140335"/>
                </a:lnTo>
                <a:lnTo>
                  <a:pt x="1199198" y="135890"/>
                </a:lnTo>
                <a:lnTo>
                  <a:pt x="1201420" y="132080"/>
                </a:lnTo>
                <a:lnTo>
                  <a:pt x="1203960" y="128588"/>
                </a:lnTo>
                <a:lnTo>
                  <a:pt x="1206818" y="125730"/>
                </a:lnTo>
                <a:lnTo>
                  <a:pt x="1211580" y="121285"/>
                </a:lnTo>
                <a:lnTo>
                  <a:pt x="1215073" y="117475"/>
                </a:lnTo>
                <a:lnTo>
                  <a:pt x="1218248" y="113983"/>
                </a:lnTo>
                <a:lnTo>
                  <a:pt x="1220788" y="111125"/>
                </a:lnTo>
                <a:lnTo>
                  <a:pt x="1222058" y="108585"/>
                </a:lnTo>
                <a:lnTo>
                  <a:pt x="1223010" y="106680"/>
                </a:lnTo>
                <a:lnTo>
                  <a:pt x="1223010" y="104775"/>
                </a:lnTo>
                <a:lnTo>
                  <a:pt x="1222375" y="103188"/>
                </a:lnTo>
                <a:lnTo>
                  <a:pt x="1221423" y="101600"/>
                </a:lnTo>
                <a:lnTo>
                  <a:pt x="1219518" y="100648"/>
                </a:lnTo>
                <a:lnTo>
                  <a:pt x="1216978" y="99378"/>
                </a:lnTo>
                <a:lnTo>
                  <a:pt x="1214438" y="98425"/>
                </a:lnTo>
                <a:lnTo>
                  <a:pt x="1207453" y="95885"/>
                </a:lnTo>
                <a:lnTo>
                  <a:pt x="1199515" y="93345"/>
                </a:lnTo>
                <a:lnTo>
                  <a:pt x="1192848" y="91123"/>
                </a:lnTo>
                <a:lnTo>
                  <a:pt x="1187450" y="88265"/>
                </a:lnTo>
                <a:lnTo>
                  <a:pt x="1183005" y="85725"/>
                </a:lnTo>
                <a:lnTo>
                  <a:pt x="1179195" y="82868"/>
                </a:lnTo>
                <a:lnTo>
                  <a:pt x="1176338" y="80010"/>
                </a:lnTo>
                <a:lnTo>
                  <a:pt x="1174115" y="76835"/>
                </a:lnTo>
                <a:lnTo>
                  <a:pt x="1172528" y="73343"/>
                </a:lnTo>
                <a:lnTo>
                  <a:pt x="1171893" y="69850"/>
                </a:lnTo>
                <a:lnTo>
                  <a:pt x="1171893" y="66358"/>
                </a:lnTo>
                <a:lnTo>
                  <a:pt x="1172210" y="62230"/>
                </a:lnTo>
                <a:lnTo>
                  <a:pt x="1173480" y="58420"/>
                </a:lnTo>
                <a:lnTo>
                  <a:pt x="1175703" y="54293"/>
                </a:lnTo>
                <a:lnTo>
                  <a:pt x="1178243" y="50483"/>
                </a:lnTo>
                <a:lnTo>
                  <a:pt x="1181418" y="46038"/>
                </a:lnTo>
                <a:lnTo>
                  <a:pt x="1185228" y="41910"/>
                </a:lnTo>
                <a:lnTo>
                  <a:pt x="1189355" y="37148"/>
                </a:lnTo>
                <a:lnTo>
                  <a:pt x="1194118" y="33655"/>
                </a:lnTo>
                <a:lnTo>
                  <a:pt x="1198563" y="29845"/>
                </a:lnTo>
                <a:lnTo>
                  <a:pt x="1203008" y="26353"/>
                </a:lnTo>
                <a:lnTo>
                  <a:pt x="1207770" y="23495"/>
                </a:lnTo>
                <a:lnTo>
                  <a:pt x="1209993" y="21908"/>
                </a:lnTo>
                <a:lnTo>
                  <a:pt x="1212533" y="20955"/>
                </a:lnTo>
                <a:lnTo>
                  <a:pt x="1215073" y="20320"/>
                </a:lnTo>
                <a:lnTo>
                  <a:pt x="1217613" y="19685"/>
                </a:lnTo>
                <a:lnTo>
                  <a:pt x="1220788" y="19685"/>
                </a:lnTo>
                <a:lnTo>
                  <a:pt x="1223963" y="20003"/>
                </a:lnTo>
                <a:lnTo>
                  <a:pt x="1227138" y="20638"/>
                </a:lnTo>
                <a:lnTo>
                  <a:pt x="1230313" y="21590"/>
                </a:lnTo>
                <a:lnTo>
                  <a:pt x="1254443" y="19050"/>
                </a:lnTo>
                <a:lnTo>
                  <a:pt x="1278890" y="16510"/>
                </a:lnTo>
                <a:lnTo>
                  <a:pt x="1303020" y="14288"/>
                </a:lnTo>
                <a:lnTo>
                  <a:pt x="1327150" y="11748"/>
                </a:lnTo>
                <a:lnTo>
                  <a:pt x="1351280" y="10160"/>
                </a:lnTo>
                <a:lnTo>
                  <a:pt x="1375411" y="8255"/>
                </a:lnTo>
                <a:lnTo>
                  <a:pt x="1423988" y="5715"/>
                </a:lnTo>
                <a:lnTo>
                  <a:pt x="1472248" y="3493"/>
                </a:lnTo>
                <a:lnTo>
                  <a:pt x="1520825" y="1905"/>
                </a:lnTo>
                <a:lnTo>
                  <a:pt x="1569403" y="953"/>
                </a:lnTo>
                <a:lnTo>
                  <a:pt x="1617980" y="318"/>
                </a:lnTo>
                <a:close/>
              </a:path>
            </a:pathLst>
          </a:custGeom>
        </p:spPr>
      </p:sp>
      <p:sp>
        <p:nvSpPr>
          <p:cNvPr id="2" name="Rectangle 1">
            <a:extLst>
              <a:ext uri="{FF2B5EF4-FFF2-40B4-BE49-F238E27FC236}">
                <a16:creationId xmlns:a16="http://schemas.microsoft.com/office/drawing/2014/main" id="{9F4529F0-C47A-2015-0B96-005C1C35618D}"/>
              </a:ext>
            </a:extLst>
          </p:cNvPr>
          <p:cNvSpPr/>
          <p:nvPr userDrawn="1"/>
        </p:nvSpPr>
        <p:spPr>
          <a:xfrm>
            <a:off x="11830639" y="206473"/>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2971228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57EDE3DB-F6AA-2D75-D79B-1C001B71DD8F}"/>
              </a:ext>
            </a:extLst>
          </p:cNvPr>
          <p:cNvSpPr>
            <a:spLocks noGrp="1"/>
          </p:cNvSpPr>
          <p:nvPr>
            <p:ph type="pic" sz="quarter" idx="10"/>
          </p:nvPr>
        </p:nvSpPr>
        <p:spPr>
          <a:xfrm>
            <a:off x="5270500" y="819440"/>
            <a:ext cx="6330951" cy="5505159"/>
          </a:xfrm>
          <a:custGeom>
            <a:avLst/>
            <a:gdLst>
              <a:gd name="connsiteX0" fmla="*/ 5110594 w 7886701"/>
              <a:gd name="connsiteY0" fmla="*/ 6799246 h 6857981"/>
              <a:gd name="connsiteX1" fmla="*/ 5111856 w 7886701"/>
              <a:gd name="connsiteY1" fmla="*/ 6799878 h 6857981"/>
              <a:gd name="connsiteX2" fmla="*/ 5113118 w 7886701"/>
              <a:gd name="connsiteY2" fmla="*/ 6801141 h 6857981"/>
              <a:gd name="connsiteX3" fmla="*/ 5114065 w 7886701"/>
              <a:gd name="connsiteY3" fmla="*/ 6802088 h 6857981"/>
              <a:gd name="connsiteX4" fmla="*/ 5114381 w 7886701"/>
              <a:gd name="connsiteY4" fmla="*/ 6802720 h 6857981"/>
              <a:gd name="connsiteX5" fmla="*/ 5115327 w 7886701"/>
              <a:gd name="connsiteY5" fmla="*/ 6804931 h 6857981"/>
              <a:gd name="connsiteX6" fmla="*/ 5115327 w 7886701"/>
              <a:gd name="connsiteY6" fmla="*/ 6807457 h 6857981"/>
              <a:gd name="connsiteX7" fmla="*/ 5114381 w 7886701"/>
              <a:gd name="connsiteY7" fmla="*/ 6809668 h 6857981"/>
              <a:gd name="connsiteX8" fmla="*/ 5113749 w 7886701"/>
              <a:gd name="connsiteY8" fmla="*/ 6811878 h 6857981"/>
              <a:gd name="connsiteX9" fmla="*/ 5111856 w 7886701"/>
              <a:gd name="connsiteY9" fmla="*/ 6815983 h 6857981"/>
              <a:gd name="connsiteX10" fmla="*/ 5111225 w 7886701"/>
              <a:gd name="connsiteY10" fmla="*/ 6817562 h 6857981"/>
              <a:gd name="connsiteX11" fmla="*/ 5110909 w 7886701"/>
              <a:gd name="connsiteY11" fmla="*/ 6818826 h 6857981"/>
              <a:gd name="connsiteX12" fmla="*/ 5111225 w 7886701"/>
              <a:gd name="connsiteY12" fmla="*/ 6819457 h 6857981"/>
              <a:gd name="connsiteX13" fmla="*/ 5112803 w 7886701"/>
              <a:gd name="connsiteY13" fmla="*/ 6819773 h 6857981"/>
              <a:gd name="connsiteX14" fmla="*/ 5114381 w 7886701"/>
              <a:gd name="connsiteY14" fmla="*/ 6819773 h 6857981"/>
              <a:gd name="connsiteX15" fmla="*/ 5117852 w 7886701"/>
              <a:gd name="connsiteY15" fmla="*/ 6818826 h 6857981"/>
              <a:gd name="connsiteX16" fmla="*/ 5128266 w 7886701"/>
              <a:gd name="connsiteY16" fmla="*/ 6815036 h 6857981"/>
              <a:gd name="connsiteX17" fmla="*/ 5128898 w 7886701"/>
              <a:gd name="connsiteY17" fmla="*/ 6816615 h 6857981"/>
              <a:gd name="connsiteX18" fmla="*/ 5129213 w 7886701"/>
              <a:gd name="connsiteY18" fmla="*/ 6818194 h 6857981"/>
              <a:gd name="connsiteX19" fmla="*/ 5129213 w 7886701"/>
              <a:gd name="connsiteY19" fmla="*/ 6819773 h 6857981"/>
              <a:gd name="connsiteX20" fmla="*/ 5128898 w 7886701"/>
              <a:gd name="connsiteY20" fmla="*/ 6821352 h 6857981"/>
              <a:gd name="connsiteX21" fmla="*/ 5128582 w 7886701"/>
              <a:gd name="connsiteY21" fmla="*/ 6822931 h 6857981"/>
              <a:gd name="connsiteX22" fmla="*/ 5127951 w 7886701"/>
              <a:gd name="connsiteY22" fmla="*/ 6824194 h 6857981"/>
              <a:gd name="connsiteX23" fmla="*/ 5125742 w 7886701"/>
              <a:gd name="connsiteY23" fmla="*/ 6827036 h 6857981"/>
              <a:gd name="connsiteX24" fmla="*/ 5122901 w 7886701"/>
              <a:gd name="connsiteY24" fmla="*/ 6829563 h 6857981"/>
              <a:gd name="connsiteX25" fmla="*/ 5119430 w 7886701"/>
              <a:gd name="connsiteY25" fmla="*/ 6832089 h 6857981"/>
              <a:gd name="connsiteX26" fmla="*/ 5115643 w 7886701"/>
              <a:gd name="connsiteY26" fmla="*/ 6835247 h 6857981"/>
              <a:gd name="connsiteX27" fmla="*/ 5111540 w 7886701"/>
              <a:gd name="connsiteY27" fmla="*/ 6837458 h 6857981"/>
              <a:gd name="connsiteX28" fmla="*/ 5103019 w 7886701"/>
              <a:gd name="connsiteY28" fmla="*/ 6842510 h 6857981"/>
              <a:gd name="connsiteX29" fmla="*/ 5094499 w 7886701"/>
              <a:gd name="connsiteY29" fmla="*/ 6847563 h 6857981"/>
              <a:gd name="connsiteX30" fmla="*/ 5091027 w 7886701"/>
              <a:gd name="connsiteY30" fmla="*/ 6850089 h 6857981"/>
              <a:gd name="connsiteX31" fmla="*/ 5087556 w 7886701"/>
              <a:gd name="connsiteY31" fmla="*/ 6852616 h 6857981"/>
              <a:gd name="connsiteX32" fmla="*/ 5085031 w 7886701"/>
              <a:gd name="connsiteY32" fmla="*/ 6855142 h 6857981"/>
              <a:gd name="connsiteX33" fmla="*/ 5083139 w 7886701"/>
              <a:gd name="connsiteY33" fmla="*/ 6857981 h 6857981"/>
              <a:gd name="connsiteX34" fmla="*/ 5083111 w 7886701"/>
              <a:gd name="connsiteY34" fmla="*/ 6857981 h 6857981"/>
              <a:gd name="connsiteX35" fmla="*/ 5080297 w 7886701"/>
              <a:gd name="connsiteY35" fmla="*/ 6857668 h 6857981"/>
              <a:gd name="connsiteX36" fmla="*/ 5077773 w 7886701"/>
              <a:gd name="connsiteY36" fmla="*/ 6857037 h 6857981"/>
              <a:gd name="connsiteX37" fmla="*/ 5072723 w 7886701"/>
              <a:gd name="connsiteY37" fmla="*/ 6855142 h 6857981"/>
              <a:gd name="connsiteX38" fmla="*/ 5067989 w 7886701"/>
              <a:gd name="connsiteY38" fmla="*/ 6852932 h 6857981"/>
              <a:gd name="connsiteX39" fmla="*/ 5063255 w 7886701"/>
              <a:gd name="connsiteY39" fmla="*/ 6850721 h 6857981"/>
              <a:gd name="connsiteX40" fmla="*/ 5061046 w 7886701"/>
              <a:gd name="connsiteY40" fmla="*/ 6850089 h 6857981"/>
              <a:gd name="connsiteX41" fmla="*/ 5058206 w 7886701"/>
              <a:gd name="connsiteY41" fmla="*/ 6848826 h 6857981"/>
              <a:gd name="connsiteX42" fmla="*/ 5055681 w 7886701"/>
              <a:gd name="connsiteY42" fmla="*/ 6848510 h 6857981"/>
              <a:gd name="connsiteX43" fmla="*/ 5052526 w 7886701"/>
              <a:gd name="connsiteY43" fmla="*/ 6848195 h 6857981"/>
              <a:gd name="connsiteX44" fmla="*/ 5049054 w 7886701"/>
              <a:gd name="connsiteY44" fmla="*/ 6848195 h 6857981"/>
              <a:gd name="connsiteX45" fmla="*/ 5045583 w 7886701"/>
              <a:gd name="connsiteY45" fmla="*/ 6848510 h 6857981"/>
              <a:gd name="connsiteX46" fmla="*/ 5041480 w 7886701"/>
              <a:gd name="connsiteY46" fmla="*/ 6849142 h 6857981"/>
              <a:gd name="connsiteX47" fmla="*/ 5036746 w 7886701"/>
              <a:gd name="connsiteY47" fmla="*/ 6850721 h 6857981"/>
              <a:gd name="connsiteX48" fmla="*/ 5024438 w 7886701"/>
              <a:gd name="connsiteY48" fmla="*/ 6821352 h 6857981"/>
              <a:gd name="connsiteX49" fmla="*/ 5029803 w 7886701"/>
              <a:gd name="connsiteY49" fmla="*/ 6823563 h 6857981"/>
              <a:gd name="connsiteX50" fmla="*/ 5037693 w 7886701"/>
              <a:gd name="connsiteY50" fmla="*/ 6825457 h 6857981"/>
              <a:gd name="connsiteX51" fmla="*/ 5045898 w 7886701"/>
              <a:gd name="connsiteY51" fmla="*/ 6826720 h 6857981"/>
              <a:gd name="connsiteX52" fmla="*/ 5050001 w 7886701"/>
              <a:gd name="connsiteY52" fmla="*/ 6827036 h 6857981"/>
              <a:gd name="connsiteX53" fmla="*/ 5053788 w 7886701"/>
              <a:gd name="connsiteY53" fmla="*/ 6827036 h 6857981"/>
              <a:gd name="connsiteX54" fmla="*/ 5057575 w 7886701"/>
              <a:gd name="connsiteY54" fmla="*/ 6826720 h 6857981"/>
              <a:gd name="connsiteX55" fmla="*/ 5060731 w 7886701"/>
              <a:gd name="connsiteY55" fmla="*/ 6826089 h 6857981"/>
              <a:gd name="connsiteX56" fmla="*/ 5063255 w 7886701"/>
              <a:gd name="connsiteY56" fmla="*/ 6824826 h 6857981"/>
              <a:gd name="connsiteX57" fmla="*/ 5064518 w 7886701"/>
              <a:gd name="connsiteY57" fmla="*/ 6823878 h 6857981"/>
              <a:gd name="connsiteX58" fmla="*/ 5065149 w 7886701"/>
              <a:gd name="connsiteY58" fmla="*/ 6823247 h 6857981"/>
              <a:gd name="connsiteX59" fmla="*/ 5065465 w 7886701"/>
              <a:gd name="connsiteY59" fmla="*/ 6821984 h 6857981"/>
              <a:gd name="connsiteX60" fmla="*/ 5065780 w 7886701"/>
              <a:gd name="connsiteY60" fmla="*/ 6820720 h 6857981"/>
              <a:gd name="connsiteX61" fmla="*/ 5066096 w 7886701"/>
              <a:gd name="connsiteY61" fmla="*/ 6819457 h 6857981"/>
              <a:gd name="connsiteX62" fmla="*/ 5065780 w 7886701"/>
              <a:gd name="connsiteY62" fmla="*/ 6817562 h 6857981"/>
              <a:gd name="connsiteX63" fmla="*/ 5065465 w 7886701"/>
              <a:gd name="connsiteY63" fmla="*/ 6816299 h 6857981"/>
              <a:gd name="connsiteX64" fmla="*/ 5064833 w 7886701"/>
              <a:gd name="connsiteY64" fmla="*/ 6814089 h 6857981"/>
              <a:gd name="connsiteX65" fmla="*/ 5062309 w 7886701"/>
              <a:gd name="connsiteY65" fmla="*/ 6809668 h 6857981"/>
              <a:gd name="connsiteX66" fmla="*/ 5068620 w 7886701"/>
              <a:gd name="connsiteY66" fmla="*/ 6811562 h 6857981"/>
              <a:gd name="connsiteX67" fmla="*/ 5074301 w 7886701"/>
              <a:gd name="connsiteY67" fmla="*/ 6812510 h 6857981"/>
              <a:gd name="connsiteX68" fmla="*/ 5077141 w 7886701"/>
              <a:gd name="connsiteY68" fmla="*/ 6813141 h 6857981"/>
              <a:gd name="connsiteX69" fmla="*/ 5079666 w 7886701"/>
              <a:gd name="connsiteY69" fmla="*/ 6812510 h 6857981"/>
              <a:gd name="connsiteX70" fmla="*/ 5081875 w 7886701"/>
              <a:gd name="connsiteY70" fmla="*/ 6812510 h 6857981"/>
              <a:gd name="connsiteX71" fmla="*/ 5084400 w 7886701"/>
              <a:gd name="connsiteY71" fmla="*/ 6811878 h 6857981"/>
              <a:gd name="connsiteX72" fmla="*/ 5089765 w 7886701"/>
              <a:gd name="connsiteY72" fmla="*/ 6809983 h 6857981"/>
              <a:gd name="connsiteX73" fmla="*/ 5095761 w 7886701"/>
              <a:gd name="connsiteY73" fmla="*/ 6807457 h 6857981"/>
              <a:gd name="connsiteX74" fmla="*/ 5102388 w 7886701"/>
              <a:gd name="connsiteY74" fmla="*/ 6803983 h 6857981"/>
              <a:gd name="connsiteX75" fmla="*/ 2071550 w 7886701"/>
              <a:gd name="connsiteY75" fmla="*/ 6740508 h 6857981"/>
              <a:gd name="connsiteX76" fmla="*/ 2074128 w 7886701"/>
              <a:gd name="connsiteY76" fmla="*/ 6740826 h 6857981"/>
              <a:gd name="connsiteX77" fmla="*/ 2077348 w 7886701"/>
              <a:gd name="connsiteY77" fmla="*/ 6742096 h 6857981"/>
              <a:gd name="connsiteX78" fmla="*/ 2081535 w 7886701"/>
              <a:gd name="connsiteY78" fmla="*/ 6744001 h 6857981"/>
              <a:gd name="connsiteX79" fmla="*/ 2086368 w 7886701"/>
              <a:gd name="connsiteY79" fmla="*/ 6746858 h 6857981"/>
              <a:gd name="connsiteX80" fmla="*/ 2080569 w 7886701"/>
              <a:gd name="connsiteY80" fmla="*/ 6761781 h 6857981"/>
              <a:gd name="connsiteX81" fmla="*/ 2080891 w 7886701"/>
              <a:gd name="connsiteY81" fmla="*/ 6763368 h 6857981"/>
              <a:gd name="connsiteX82" fmla="*/ 2081213 w 7886701"/>
              <a:gd name="connsiteY82" fmla="*/ 6764638 h 6857981"/>
              <a:gd name="connsiteX83" fmla="*/ 2082502 w 7886701"/>
              <a:gd name="connsiteY83" fmla="*/ 6766226 h 6857981"/>
              <a:gd name="connsiteX84" fmla="*/ 2084112 w 7886701"/>
              <a:gd name="connsiteY84" fmla="*/ 6767496 h 6857981"/>
              <a:gd name="connsiteX85" fmla="*/ 2088299 w 7886701"/>
              <a:gd name="connsiteY85" fmla="*/ 6770036 h 6857981"/>
              <a:gd name="connsiteX86" fmla="*/ 2092487 w 7886701"/>
              <a:gd name="connsiteY86" fmla="*/ 6773211 h 6857981"/>
              <a:gd name="connsiteX87" fmla="*/ 2096996 w 7886701"/>
              <a:gd name="connsiteY87" fmla="*/ 6775751 h 6857981"/>
              <a:gd name="connsiteX88" fmla="*/ 2100539 w 7886701"/>
              <a:gd name="connsiteY88" fmla="*/ 6778291 h 6857981"/>
              <a:gd name="connsiteX89" fmla="*/ 2101828 w 7886701"/>
              <a:gd name="connsiteY89" fmla="*/ 6779561 h 6857981"/>
              <a:gd name="connsiteX90" fmla="*/ 2103116 w 7886701"/>
              <a:gd name="connsiteY90" fmla="*/ 6781148 h 6857981"/>
              <a:gd name="connsiteX91" fmla="*/ 2103438 w 7886701"/>
              <a:gd name="connsiteY91" fmla="*/ 6782418 h 6857981"/>
              <a:gd name="connsiteX92" fmla="*/ 2103116 w 7886701"/>
              <a:gd name="connsiteY92" fmla="*/ 6784006 h 6857981"/>
              <a:gd name="connsiteX93" fmla="*/ 2101184 w 7886701"/>
              <a:gd name="connsiteY93" fmla="*/ 6787816 h 6857981"/>
              <a:gd name="connsiteX94" fmla="*/ 2099251 w 7886701"/>
              <a:gd name="connsiteY94" fmla="*/ 6789721 h 6857981"/>
              <a:gd name="connsiteX95" fmla="*/ 2097963 w 7886701"/>
              <a:gd name="connsiteY95" fmla="*/ 6791308 h 6857981"/>
              <a:gd name="connsiteX96" fmla="*/ 2096996 w 7886701"/>
              <a:gd name="connsiteY96" fmla="*/ 6791308 h 6857981"/>
              <a:gd name="connsiteX97" fmla="*/ 2096030 w 7886701"/>
              <a:gd name="connsiteY97" fmla="*/ 6791308 h 6857981"/>
              <a:gd name="connsiteX98" fmla="*/ 2094420 w 7886701"/>
              <a:gd name="connsiteY98" fmla="*/ 6790673 h 6857981"/>
              <a:gd name="connsiteX99" fmla="*/ 2092487 w 7886701"/>
              <a:gd name="connsiteY99" fmla="*/ 6788768 h 6857981"/>
              <a:gd name="connsiteX100" fmla="*/ 2088944 w 7886701"/>
              <a:gd name="connsiteY100" fmla="*/ 6784323 h 6857981"/>
              <a:gd name="connsiteX101" fmla="*/ 2084112 w 7886701"/>
              <a:gd name="connsiteY101" fmla="*/ 6778291 h 6857981"/>
              <a:gd name="connsiteX102" fmla="*/ 2081213 w 7886701"/>
              <a:gd name="connsiteY102" fmla="*/ 6774798 h 6857981"/>
              <a:gd name="connsiteX103" fmla="*/ 2077670 w 7886701"/>
              <a:gd name="connsiteY103" fmla="*/ 6771941 h 6857981"/>
              <a:gd name="connsiteX104" fmla="*/ 2074128 w 7886701"/>
              <a:gd name="connsiteY104" fmla="*/ 6769083 h 6857981"/>
              <a:gd name="connsiteX105" fmla="*/ 2069618 w 7886701"/>
              <a:gd name="connsiteY105" fmla="*/ 6766543 h 6857981"/>
              <a:gd name="connsiteX106" fmla="*/ 2064787 w 7886701"/>
              <a:gd name="connsiteY106" fmla="*/ 6764638 h 6857981"/>
              <a:gd name="connsiteX107" fmla="*/ 2058988 w 7886701"/>
              <a:gd name="connsiteY107" fmla="*/ 6763368 h 6857981"/>
              <a:gd name="connsiteX108" fmla="*/ 2060277 w 7886701"/>
              <a:gd name="connsiteY108" fmla="*/ 6761781 h 6857981"/>
              <a:gd name="connsiteX109" fmla="*/ 2061243 w 7886701"/>
              <a:gd name="connsiteY109" fmla="*/ 6759558 h 6857981"/>
              <a:gd name="connsiteX110" fmla="*/ 2062531 w 7886701"/>
              <a:gd name="connsiteY110" fmla="*/ 6754796 h 6857981"/>
              <a:gd name="connsiteX111" fmla="*/ 2063820 w 7886701"/>
              <a:gd name="connsiteY111" fmla="*/ 6749716 h 6857981"/>
              <a:gd name="connsiteX112" fmla="*/ 2064464 w 7886701"/>
              <a:gd name="connsiteY112" fmla="*/ 6747493 h 6857981"/>
              <a:gd name="connsiteX113" fmla="*/ 2065108 w 7886701"/>
              <a:gd name="connsiteY113" fmla="*/ 6745271 h 6857981"/>
              <a:gd name="connsiteX114" fmla="*/ 2066397 w 7886701"/>
              <a:gd name="connsiteY114" fmla="*/ 6743048 h 6857981"/>
              <a:gd name="connsiteX115" fmla="*/ 2067686 w 7886701"/>
              <a:gd name="connsiteY115" fmla="*/ 6741778 h 6857981"/>
              <a:gd name="connsiteX116" fmla="*/ 2069296 w 7886701"/>
              <a:gd name="connsiteY116" fmla="*/ 6740826 h 6857981"/>
              <a:gd name="connsiteX117" fmla="*/ 5749926 w 7886701"/>
              <a:gd name="connsiteY117" fmla="*/ 6697646 h 6857981"/>
              <a:gd name="connsiteX118" fmla="*/ 5749926 w 7886701"/>
              <a:gd name="connsiteY118" fmla="*/ 6699869 h 6857981"/>
              <a:gd name="connsiteX119" fmla="*/ 5748968 w 7886701"/>
              <a:gd name="connsiteY119" fmla="*/ 6702726 h 6857981"/>
              <a:gd name="connsiteX120" fmla="*/ 5747371 w 7886701"/>
              <a:gd name="connsiteY120" fmla="*/ 6705901 h 6857981"/>
              <a:gd name="connsiteX121" fmla="*/ 5745454 w 7886701"/>
              <a:gd name="connsiteY121" fmla="*/ 6709076 h 6857981"/>
              <a:gd name="connsiteX122" fmla="*/ 5742260 w 7886701"/>
              <a:gd name="connsiteY122" fmla="*/ 6712569 h 6857981"/>
              <a:gd name="connsiteX123" fmla="*/ 5739065 w 7886701"/>
              <a:gd name="connsiteY123" fmla="*/ 6716379 h 6857981"/>
              <a:gd name="connsiteX124" fmla="*/ 5735871 w 7886701"/>
              <a:gd name="connsiteY124" fmla="*/ 6719871 h 6857981"/>
              <a:gd name="connsiteX125" fmla="*/ 5731718 w 7886701"/>
              <a:gd name="connsiteY125" fmla="*/ 6723681 h 6857981"/>
              <a:gd name="connsiteX126" fmla="*/ 5727246 w 7886701"/>
              <a:gd name="connsiteY126" fmla="*/ 6726856 h 6857981"/>
              <a:gd name="connsiteX127" fmla="*/ 5723413 w 7886701"/>
              <a:gd name="connsiteY127" fmla="*/ 6730349 h 6857981"/>
              <a:gd name="connsiteX128" fmla="*/ 5718941 w 7886701"/>
              <a:gd name="connsiteY128" fmla="*/ 6733206 h 6857981"/>
              <a:gd name="connsiteX129" fmla="*/ 5714469 w 7886701"/>
              <a:gd name="connsiteY129" fmla="*/ 6735429 h 6857981"/>
              <a:gd name="connsiteX130" fmla="*/ 5709996 w 7886701"/>
              <a:gd name="connsiteY130" fmla="*/ 6737016 h 6857981"/>
              <a:gd name="connsiteX131" fmla="*/ 5706163 w 7886701"/>
              <a:gd name="connsiteY131" fmla="*/ 6738604 h 6857981"/>
              <a:gd name="connsiteX132" fmla="*/ 5702330 w 7886701"/>
              <a:gd name="connsiteY132" fmla="*/ 6738921 h 6857981"/>
              <a:gd name="connsiteX133" fmla="*/ 5700413 w 7886701"/>
              <a:gd name="connsiteY133" fmla="*/ 6738921 h 6857981"/>
              <a:gd name="connsiteX134" fmla="*/ 5699135 w 7886701"/>
              <a:gd name="connsiteY134" fmla="*/ 6738604 h 6857981"/>
              <a:gd name="connsiteX135" fmla="*/ 5698177 w 7886701"/>
              <a:gd name="connsiteY135" fmla="*/ 6737651 h 6857981"/>
              <a:gd name="connsiteX136" fmla="*/ 5697538 w 7886701"/>
              <a:gd name="connsiteY136" fmla="*/ 6736381 h 6857981"/>
              <a:gd name="connsiteX137" fmla="*/ 5697538 w 7886701"/>
              <a:gd name="connsiteY137" fmla="*/ 6734794 h 6857981"/>
              <a:gd name="connsiteX138" fmla="*/ 5697538 w 7886701"/>
              <a:gd name="connsiteY138" fmla="*/ 6733841 h 6857981"/>
              <a:gd name="connsiteX139" fmla="*/ 5697858 w 7886701"/>
              <a:gd name="connsiteY139" fmla="*/ 6732889 h 6857981"/>
              <a:gd name="connsiteX140" fmla="*/ 5698177 w 7886701"/>
              <a:gd name="connsiteY140" fmla="*/ 6731619 h 6857981"/>
              <a:gd name="connsiteX141" fmla="*/ 5700094 w 7886701"/>
              <a:gd name="connsiteY141" fmla="*/ 6729714 h 6857981"/>
              <a:gd name="connsiteX142" fmla="*/ 5702330 w 7886701"/>
              <a:gd name="connsiteY142" fmla="*/ 6727491 h 6857981"/>
              <a:gd name="connsiteX143" fmla="*/ 5705524 w 7886701"/>
              <a:gd name="connsiteY143" fmla="*/ 6725586 h 6857981"/>
              <a:gd name="connsiteX144" fmla="*/ 5713510 w 7886701"/>
              <a:gd name="connsiteY144" fmla="*/ 6721459 h 6857981"/>
              <a:gd name="connsiteX145" fmla="*/ 5722454 w 7886701"/>
              <a:gd name="connsiteY145" fmla="*/ 6716696 h 6857981"/>
              <a:gd name="connsiteX146" fmla="*/ 5732357 w 7886701"/>
              <a:gd name="connsiteY146" fmla="*/ 6711616 h 6857981"/>
              <a:gd name="connsiteX147" fmla="*/ 5737149 w 7886701"/>
              <a:gd name="connsiteY147" fmla="*/ 6708759 h 6857981"/>
              <a:gd name="connsiteX148" fmla="*/ 5741940 w 7886701"/>
              <a:gd name="connsiteY148" fmla="*/ 6705266 h 6857981"/>
              <a:gd name="connsiteX149" fmla="*/ 5746093 w 7886701"/>
              <a:gd name="connsiteY149" fmla="*/ 6701774 h 6857981"/>
              <a:gd name="connsiteX150" fmla="*/ 2087655 w 7886701"/>
              <a:gd name="connsiteY150" fmla="*/ 6665896 h 6857981"/>
              <a:gd name="connsiteX151" fmla="*/ 2092463 w 7886701"/>
              <a:gd name="connsiteY151" fmla="*/ 6670389 h 6857981"/>
              <a:gd name="connsiteX152" fmla="*/ 2097272 w 7886701"/>
              <a:gd name="connsiteY152" fmla="*/ 6674560 h 6857981"/>
              <a:gd name="connsiteX153" fmla="*/ 2100157 w 7886701"/>
              <a:gd name="connsiteY153" fmla="*/ 6676806 h 6857981"/>
              <a:gd name="connsiteX154" fmla="*/ 2103683 w 7886701"/>
              <a:gd name="connsiteY154" fmla="*/ 6679052 h 6857981"/>
              <a:gd name="connsiteX155" fmla="*/ 2107209 w 7886701"/>
              <a:gd name="connsiteY155" fmla="*/ 6680978 h 6857981"/>
              <a:gd name="connsiteX156" fmla="*/ 2111377 w 7886701"/>
              <a:gd name="connsiteY156" fmla="*/ 6683224 h 6857981"/>
              <a:gd name="connsiteX157" fmla="*/ 2106247 w 7886701"/>
              <a:gd name="connsiteY157" fmla="*/ 6689321 h 6857981"/>
              <a:gd name="connsiteX158" fmla="*/ 2103683 w 7886701"/>
              <a:gd name="connsiteY158" fmla="*/ 6691888 h 6857981"/>
              <a:gd name="connsiteX159" fmla="*/ 2101760 w 7886701"/>
              <a:gd name="connsiteY159" fmla="*/ 6693492 h 6857981"/>
              <a:gd name="connsiteX160" fmla="*/ 2100157 w 7886701"/>
              <a:gd name="connsiteY160" fmla="*/ 6694134 h 6857981"/>
              <a:gd name="connsiteX161" fmla="*/ 2098554 w 7886701"/>
              <a:gd name="connsiteY161" fmla="*/ 6695417 h 6857981"/>
              <a:gd name="connsiteX162" fmla="*/ 2096310 w 7886701"/>
              <a:gd name="connsiteY162" fmla="*/ 6695738 h 6857981"/>
              <a:gd name="connsiteX163" fmla="*/ 2094066 w 7886701"/>
              <a:gd name="connsiteY163" fmla="*/ 6696059 h 6857981"/>
              <a:gd name="connsiteX164" fmla="*/ 2091502 w 7886701"/>
              <a:gd name="connsiteY164" fmla="*/ 6695738 h 6857981"/>
              <a:gd name="connsiteX165" fmla="*/ 2088937 w 7886701"/>
              <a:gd name="connsiteY165" fmla="*/ 6695097 h 6857981"/>
              <a:gd name="connsiteX166" fmla="*/ 2085411 w 7886701"/>
              <a:gd name="connsiteY166" fmla="*/ 6694134 h 6857981"/>
              <a:gd name="connsiteX167" fmla="*/ 2081885 w 7886701"/>
              <a:gd name="connsiteY167" fmla="*/ 6692850 h 6857981"/>
              <a:gd name="connsiteX168" fmla="*/ 2078038 w 7886701"/>
              <a:gd name="connsiteY168" fmla="*/ 6690604 h 6857981"/>
              <a:gd name="connsiteX169" fmla="*/ 2098999 w 7886701"/>
              <a:gd name="connsiteY169" fmla="*/ 6637321 h 6857981"/>
              <a:gd name="connsiteX170" fmla="*/ 2103859 w 7886701"/>
              <a:gd name="connsiteY170" fmla="*/ 6641131 h 6857981"/>
              <a:gd name="connsiteX171" fmla="*/ 2107747 w 7886701"/>
              <a:gd name="connsiteY171" fmla="*/ 6644941 h 6857981"/>
              <a:gd name="connsiteX172" fmla="*/ 2110662 w 7886701"/>
              <a:gd name="connsiteY172" fmla="*/ 6648751 h 6857981"/>
              <a:gd name="connsiteX173" fmla="*/ 2112606 w 7886701"/>
              <a:gd name="connsiteY173" fmla="*/ 6652562 h 6857981"/>
              <a:gd name="connsiteX174" fmla="*/ 2113903 w 7886701"/>
              <a:gd name="connsiteY174" fmla="*/ 6656054 h 6857981"/>
              <a:gd name="connsiteX175" fmla="*/ 2114550 w 7886701"/>
              <a:gd name="connsiteY175" fmla="*/ 6659547 h 6857981"/>
              <a:gd name="connsiteX176" fmla="*/ 2114550 w 7886701"/>
              <a:gd name="connsiteY176" fmla="*/ 6662404 h 6857981"/>
              <a:gd name="connsiteX177" fmla="*/ 2113903 w 7886701"/>
              <a:gd name="connsiteY177" fmla="*/ 6664627 h 6857981"/>
              <a:gd name="connsiteX178" fmla="*/ 2113254 w 7886701"/>
              <a:gd name="connsiteY178" fmla="*/ 6665579 h 6857981"/>
              <a:gd name="connsiteX179" fmla="*/ 2112606 w 7886701"/>
              <a:gd name="connsiteY179" fmla="*/ 6666532 h 6857981"/>
              <a:gd name="connsiteX180" fmla="*/ 2111310 w 7886701"/>
              <a:gd name="connsiteY180" fmla="*/ 6666849 h 6857981"/>
              <a:gd name="connsiteX181" fmla="*/ 2110340 w 7886701"/>
              <a:gd name="connsiteY181" fmla="*/ 6667167 h 6857981"/>
              <a:gd name="connsiteX182" fmla="*/ 2108720 w 7886701"/>
              <a:gd name="connsiteY182" fmla="*/ 6667484 h 6857981"/>
              <a:gd name="connsiteX183" fmla="*/ 2107100 w 7886701"/>
              <a:gd name="connsiteY183" fmla="*/ 6667484 h 6857981"/>
              <a:gd name="connsiteX184" fmla="*/ 2103535 w 7886701"/>
              <a:gd name="connsiteY184" fmla="*/ 6666849 h 6857981"/>
              <a:gd name="connsiteX185" fmla="*/ 2099323 w 7886701"/>
              <a:gd name="connsiteY185" fmla="*/ 6664944 h 6857981"/>
              <a:gd name="connsiteX186" fmla="*/ 2094464 w 7886701"/>
              <a:gd name="connsiteY186" fmla="*/ 6662087 h 6857981"/>
              <a:gd name="connsiteX187" fmla="*/ 2088956 w 7886701"/>
              <a:gd name="connsiteY187" fmla="*/ 6657959 h 6857981"/>
              <a:gd name="connsiteX188" fmla="*/ 2082800 w 7886701"/>
              <a:gd name="connsiteY188" fmla="*/ 6652879 h 6857981"/>
              <a:gd name="connsiteX189" fmla="*/ 2083124 w 7886701"/>
              <a:gd name="connsiteY189" fmla="*/ 6650656 h 6857981"/>
              <a:gd name="connsiteX190" fmla="*/ 2083448 w 7886701"/>
              <a:gd name="connsiteY190" fmla="*/ 6648751 h 6857981"/>
              <a:gd name="connsiteX191" fmla="*/ 2084096 w 7886701"/>
              <a:gd name="connsiteY191" fmla="*/ 6647481 h 6857981"/>
              <a:gd name="connsiteX192" fmla="*/ 2084744 w 7886701"/>
              <a:gd name="connsiteY192" fmla="*/ 6645894 h 6857981"/>
              <a:gd name="connsiteX193" fmla="*/ 2086689 w 7886701"/>
              <a:gd name="connsiteY193" fmla="*/ 6644306 h 6857981"/>
              <a:gd name="connsiteX194" fmla="*/ 2089280 w 7886701"/>
              <a:gd name="connsiteY194" fmla="*/ 6642719 h 6857981"/>
              <a:gd name="connsiteX195" fmla="*/ 2094464 w 7886701"/>
              <a:gd name="connsiteY195" fmla="*/ 6640179 h 6857981"/>
              <a:gd name="connsiteX196" fmla="*/ 2096732 w 7886701"/>
              <a:gd name="connsiteY196" fmla="*/ 6638909 h 6857981"/>
              <a:gd name="connsiteX197" fmla="*/ 4803303 w 7886701"/>
              <a:gd name="connsiteY197" fmla="*/ 6457933 h 6857981"/>
              <a:gd name="connsiteX198" fmla="*/ 4803303 w 7886701"/>
              <a:gd name="connsiteY198" fmla="*/ 6461170 h 6857981"/>
              <a:gd name="connsiteX199" fmla="*/ 4803933 w 7886701"/>
              <a:gd name="connsiteY199" fmla="*/ 6464083 h 6857981"/>
              <a:gd name="connsiteX200" fmla="*/ 4804879 w 7886701"/>
              <a:gd name="connsiteY200" fmla="*/ 6466672 h 6857981"/>
              <a:gd name="connsiteX201" fmla="*/ 4806139 w 7886701"/>
              <a:gd name="connsiteY201" fmla="*/ 6468938 h 6857981"/>
              <a:gd name="connsiteX202" fmla="*/ 4807714 w 7886701"/>
              <a:gd name="connsiteY202" fmla="*/ 6470880 h 6857981"/>
              <a:gd name="connsiteX203" fmla="*/ 4809605 w 7886701"/>
              <a:gd name="connsiteY203" fmla="*/ 6472175 h 6857981"/>
              <a:gd name="connsiteX204" fmla="*/ 4813071 w 7886701"/>
              <a:gd name="connsiteY204" fmla="*/ 6475411 h 6857981"/>
              <a:gd name="connsiteX205" fmla="*/ 4816851 w 7886701"/>
              <a:gd name="connsiteY205" fmla="*/ 6478324 h 6857981"/>
              <a:gd name="connsiteX206" fmla="*/ 4818427 w 7886701"/>
              <a:gd name="connsiteY206" fmla="*/ 6479619 h 6857981"/>
              <a:gd name="connsiteX207" fmla="*/ 4820317 w 7886701"/>
              <a:gd name="connsiteY207" fmla="*/ 6481237 h 6857981"/>
              <a:gd name="connsiteX208" fmla="*/ 4821893 w 7886701"/>
              <a:gd name="connsiteY208" fmla="*/ 6483503 h 6857981"/>
              <a:gd name="connsiteX209" fmla="*/ 4822838 w 7886701"/>
              <a:gd name="connsiteY209" fmla="*/ 6485769 h 6857981"/>
              <a:gd name="connsiteX210" fmla="*/ 4824098 w 7886701"/>
              <a:gd name="connsiteY210" fmla="*/ 6488035 h 6857981"/>
              <a:gd name="connsiteX211" fmla="*/ 4824413 w 7886701"/>
              <a:gd name="connsiteY211" fmla="*/ 6490948 h 6857981"/>
              <a:gd name="connsiteX212" fmla="*/ 4819687 w 7886701"/>
              <a:gd name="connsiteY212" fmla="*/ 6491271 h 6857981"/>
              <a:gd name="connsiteX213" fmla="*/ 4814961 w 7886701"/>
              <a:gd name="connsiteY213" fmla="*/ 6490948 h 6857981"/>
              <a:gd name="connsiteX214" fmla="*/ 4809920 w 7886701"/>
              <a:gd name="connsiteY214" fmla="*/ 6489653 h 6857981"/>
              <a:gd name="connsiteX215" fmla="*/ 4804879 w 7886701"/>
              <a:gd name="connsiteY215" fmla="*/ 6488682 h 6857981"/>
              <a:gd name="connsiteX216" fmla="*/ 4800152 w 7886701"/>
              <a:gd name="connsiteY216" fmla="*/ 6486740 h 6857981"/>
              <a:gd name="connsiteX217" fmla="*/ 4795426 w 7886701"/>
              <a:gd name="connsiteY217" fmla="*/ 6484474 h 6857981"/>
              <a:gd name="connsiteX218" fmla="*/ 4791330 w 7886701"/>
              <a:gd name="connsiteY218" fmla="*/ 6482208 h 6857981"/>
              <a:gd name="connsiteX219" fmla="*/ 4787864 w 7886701"/>
              <a:gd name="connsiteY219" fmla="*/ 6479619 h 6857981"/>
              <a:gd name="connsiteX220" fmla="*/ 4785344 w 7886701"/>
              <a:gd name="connsiteY220" fmla="*/ 6476706 h 6857981"/>
              <a:gd name="connsiteX221" fmla="*/ 4784399 w 7886701"/>
              <a:gd name="connsiteY221" fmla="*/ 6475411 h 6857981"/>
              <a:gd name="connsiteX222" fmla="*/ 4783768 w 7886701"/>
              <a:gd name="connsiteY222" fmla="*/ 6473793 h 6857981"/>
              <a:gd name="connsiteX223" fmla="*/ 4783453 w 7886701"/>
              <a:gd name="connsiteY223" fmla="*/ 6472175 h 6857981"/>
              <a:gd name="connsiteX224" fmla="*/ 4783138 w 7886701"/>
              <a:gd name="connsiteY224" fmla="*/ 6471204 h 6857981"/>
              <a:gd name="connsiteX225" fmla="*/ 4783453 w 7886701"/>
              <a:gd name="connsiteY225" fmla="*/ 6469585 h 6857981"/>
              <a:gd name="connsiteX226" fmla="*/ 4783768 w 7886701"/>
              <a:gd name="connsiteY226" fmla="*/ 6468291 h 6857981"/>
              <a:gd name="connsiteX227" fmla="*/ 4785029 w 7886701"/>
              <a:gd name="connsiteY227" fmla="*/ 6466672 h 6857981"/>
              <a:gd name="connsiteX228" fmla="*/ 4786289 w 7886701"/>
              <a:gd name="connsiteY228" fmla="*/ 6465378 h 6857981"/>
              <a:gd name="connsiteX229" fmla="*/ 4787864 w 7886701"/>
              <a:gd name="connsiteY229" fmla="*/ 6463759 h 6857981"/>
              <a:gd name="connsiteX230" fmla="*/ 4790070 w 7886701"/>
              <a:gd name="connsiteY230" fmla="*/ 6462788 h 6857981"/>
              <a:gd name="connsiteX231" fmla="*/ 4792906 w 7886701"/>
              <a:gd name="connsiteY231" fmla="*/ 6461170 h 6857981"/>
              <a:gd name="connsiteX232" fmla="*/ 4795741 w 7886701"/>
              <a:gd name="connsiteY232" fmla="*/ 6460199 h 6857981"/>
              <a:gd name="connsiteX233" fmla="*/ 4913314 w 7886701"/>
              <a:gd name="connsiteY233" fmla="*/ 6453171 h 6857981"/>
              <a:gd name="connsiteX234" fmla="*/ 4912993 w 7886701"/>
              <a:gd name="connsiteY234" fmla="*/ 6454419 h 6857981"/>
              <a:gd name="connsiteX235" fmla="*/ 4912030 w 7886701"/>
              <a:gd name="connsiteY235" fmla="*/ 6455978 h 6857981"/>
              <a:gd name="connsiteX236" fmla="*/ 4910425 w 7886701"/>
              <a:gd name="connsiteY236" fmla="*/ 6458473 h 6857981"/>
              <a:gd name="connsiteX237" fmla="*/ 4907216 w 7886701"/>
              <a:gd name="connsiteY237" fmla="*/ 6460344 h 6857981"/>
              <a:gd name="connsiteX238" fmla="*/ 4904327 w 7886701"/>
              <a:gd name="connsiteY238" fmla="*/ 6461903 h 6857981"/>
              <a:gd name="connsiteX239" fmla="*/ 4900796 w 7886701"/>
              <a:gd name="connsiteY239" fmla="*/ 6463462 h 6857981"/>
              <a:gd name="connsiteX240" fmla="*/ 4896624 w 7886701"/>
              <a:gd name="connsiteY240" fmla="*/ 6464397 h 6857981"/>
              <a:gd name="connsiteX241" fmla="*/ 4892130 w 7886701"/>
              <a:gd name="connsiteY241" fmla="*/ 6465645 h 6857981"/>
              <a:gd name="connsiteX242" fmla="*/ 4887957 w 7886701"/>
              <a:gd name="connsiteY242" fmla="*/ 6466268 h 6857981"/>
              <a:gd name="connsiteX243" fmla="*/ 4878649 w 7886701"/>
              <a:gd name="connsiteY243" fmla="*/ 6467516 h 6857981"/>
              <a:gd name="connsiteX244" fmla="*/ 4869341 w 7886701"/>
              <a:gd name="connsiteY244" fmla="*/ 6468451 h 6857981"/>
              <a:gd name="connsiteX245" fmla="*/ 4861317 w 7886701"/>
              <a:gd name="connsiteY245" fmla="*/ 6469387 h 6857981"/>
              <a:gd name="connsiteX246" fmla="*/ 4857465 w 7886701"/>
              <a:gd name="connsiteY246" fmla="*/ 6470011 h 6857981"/>
              <a:gd name="connsiteX247" fmla="*/ 4854576 w 7886701"/>
              <a:gd name="connsiteY247" fmla="*/ 6470634 h 6857981"/>
              <a:gd name="connsiteX248" fmla="*/ 4855860 w 7886701"/>
              <a:gd name="connsiteY248" fmla="*/ 6468140 h 6857981"/>
              <a:gd name="connsiteX249" fmla="*/ 4857786 w 7886701"/>
              <a:gd name="connsiteY249" fmla="*/ 6465645 h 6857981"/>
              <a:gd name="connsiteX250" fmla="*/ 4860354 w 7886701"/>
              <a:gd name="connsiteY250" fmla="*/ 6463462 h 6857981"/>
              <a:gd name="connsiteX251" fmla="*/ 4863884 w 7886701"/>
              <a:gd name="connsiteY251" fmla="*/ 6461903 h 6857981"/>
              <a:gd name="connsiteX252" fmla="*/ 4867415 w 7886701"/>
              <a:gd name="connsiteY252" fmla="*/ 6460655 h 6857981"/>
              <a:gd name="connsiteX253" fmla="*/ 4871588 w 7886701"/>
              <a:gd name="connsiteY253" fmla="*/ 6459408 h 6857981"/>
              <a:gd name="connsiteX254" fmla="*/ 4875760 w 7886701"/>
              <a:gd name="connsiteY254" fmla="*/ 6458473 h 6857981"/>
              <a:gd name="connsiteX255" fmla="*/ 4879933 w 7886701"/>
              <a:gd name="connsiteY255" fmla="*/ 6457537 h 6857981"/>
              <a:gd name="connsiteX256" fmla="*/ 4889562 w 7886701"/>
              <a:gd name="connsiteY256" fmla="*/ 6456601 h 6857981"/>
              <a:gd name="connsiteX257" fmla="*/ 4898550 w 7886701"/>
              <a:gd name="connsiteY257" fmla="*/ 6455666 h 6857981"/>
              <a:gd name="connsiteX258" fmla="*/ 4906574 w 7886701"/>
              <a:gd name="connsiteY258" fmla="*/ 6454419 h 6857981"/>
              <a:gd name="connsiteX259" fmla="*/ 4910425 w 7886701"/>
              <a:gd name="connsiteY259" fmla="*/ 6454107 h 6857981"/>
              <a:gd name="connsiteX260" fmla="*/ 5054963 w 7886701"/>
              <a:gd name="connsiteY260" fmla="*/ 6375383 h 6857981"/>
              <a:gd name="connsiteX261" fmla="*/ 5055882 w 7886701"/>
              <a:gd name="connsiteY261" fmla="*/ 6377949 h 6857981"/>
              <a:gd name="connsiteX262" fmla="*/ 5056188 w 7886701"/>
              <a:gd name="connsiteY262" fmla="*/ 6380194 h 6857981"/>
              <a:gd name="connsiteX263" fmla="*/ 5055882 w 7886701"/>
              <a:gd name="connsiteY263" fmla="*/ 6382439 h 6857981"/>
              <a:gd name="connsiteX264" fmla="*/ 5054963 w 7886701"/>
              <a:gd name="connsiteY264" fmla="*/ 6384363 h 6857981"/>
              <a:gd name="connsiteX265" fmla="*/ 5054044 w 7886701"/>
              <a:gd name="connsiteY265" fmla="*/ 6386287 h 6857981"/>
              <a:gd name="connsiteX266" fmla="*/ 5052206 w 7886701"/>
              <a:gd name="connsiteY266" fmla="*/ 6388212 h 6857981"/>
              <a:gd name="connsiteX267" fmla="*/ 5048836 w 7886701"/>
              <a:gd name="connsiteY267" fmla="*/ 6392060 h 6857981"/>
              <a:gd name="connsiteX268" fmla="*/ 5039951 w 7886701"/>
              <a:gd name="connsiteY268" fmla="*/ 6399436 h 6857981"/>
              <a:gd name="connsiteX269" fmla="*/ 5035969 w 7886701"/>
              <a:gd name="connsiteY269" fmla="*/ 6402964 h 6857981"/>
              <a:gd name="connsiteX270" fmla="*/ 5034743 w 7886701"/>
              <a:gd name="connsiteY270" fmla="*/ 6404888 h 6857981"/>
              <a:gd name="connsiteX271" fmla="*/ 5033211 w 7886701"/>
              <a:gd name="connsiteY271" fmla="*/ 6407133 h 6857981"/>
              <a:gd name="connsiteX272" fmla="*/ 5028003 w 7886701"/>
              <a:gd name="connsiteY272" fmla="*/ 6406171 h 6857981"/>
              <a:gd name="connsiteX273" fmla="*/ 5024327 w 7886701"/>
              <a:gd name="connsiteY273" fmla="*/ 6405530 h 6857981"/>
              <a:gd name="connsiteX274" fmla="*/ 5023408 w 7886701"/>
              <a:gd name="connsiteY274" fmla="*/ 6404888 h 6857981"/>
              <a:gd name="connsiteX275" fmla="*/ 5022182 w 7886701"/>
              <a:gd name="connsiteY275" fmla="*/ 6404247 h 6857981"/>
              <a:gd name="connsiteX276" fmla="*/ 5021570 w 7886701"/>
              <a:gd name="connsiteY276" fmla="*/ 6403285 h 6857981"/>
              <a:gd name="connsiteX277" fmla="*/ 5021263 w 7886701"/>
              <a:gd name="connsiteY277" fmla="*/ 6402643 h 6857981"/>
              <a:gd name="connsiteX278" fmla="*/ 5021263 w 7886701"/>
              <a:gd name="connsiteY278" fmla="*/ 6401681 h 6857981"/>
              <a:gd name="connsiteX279" fmla="*/ 5021263 w 7886701"/>
              <a:gd name="connsiteY279" fmla="*/ 6400398 h 6857981"/>
              <a:gd name="connsiteX280" fmla="*/ 5022182 w 7886701"/>
              <a:gd name="connsiteY280" fmla="*/ 6398153 h 6857981"/>
              <a:gd name="connsiteX281" fmla="*/ 5024327 w 7886701"/>
              <a:gd name="connsiteY281" fmla="*/ 6395909 h 6857981"/>
              <a:gd name="connsiteX282" fmla="*/ 5026778 w 7886701"/>
              <a:gd name="connsiteY282" fmla="*/ 6393343 h 6857981"/>
              <a:gd name="connsiteX283" fmla="*/ 5029535 w 7886701"/>
              <a:gd name="connsiteY283" fmla="*/ 6390777 h 6857981"/>
              <a:gd name="connsiteX284" fmla="*/ 5033211 w 7886701"/>
              <a:gd name="connsiteY284" fmla="*/ 6387891 h 6857981"/>
              <a:gd name="connsiteX285" fmla="*/ 5040870 w 7886701"/>
              <a:gd name="connsiteY285" fmla="*/ 6383080 h 6857981"/>
              <a:gd name="connsiteX286" fmla="*/ 5048836 w 7886701"/>
              <a:gd name="connsiteY286" fmla="*/ 6378590 h 6857981"/>
              <a:gd name="connsiteX287" fmla="*/ 4625341 w 7886701"/>
              <a:gd name="connsiteY287" fmla="*/ 6349983 h 6857981"/>
              <a:gd name="connsiteX288" fmla="*/ 4625976 w 7886701"/>
              <a:gd name="connsiteY288" fmla="*/ 6352206 h 6857981"/>
              <a:gd name="connsiteX289" fmla="*/ 4625976 w 7886701"/>
              <a:gd name="connsiteY289" fmla="*/ 6354746 h 6857981"/>
              <a:gd name="connsiteX290" fmla="*/ 4625341 w 7886701"/>
              <a:gd name="connsiteY290" fmla="*/ 6356651 h 6857981"/>
              <a:gd name="connsiteX291" fmla="*/ 4624389 w 7886701"/>
              <a:gd name="connsiteY291" fmla="*/ 6358873 h 6857981"/>
              <a:gd name="connsiteX292" fmla="*/ 4622801 w 7886701"/>
              <a:gd name="connsiteY292" fmla="*/ 6360778 h 6857981"/>
              <a:gd name="connsiteX293" fmla="*/ 4620896 w 7886701"/>
              <a:gd name="connsiteY293" fmla="*/ 6362048 h 6857981"/>
              <a:gd name="connsiteX294" fmla="*/ 4616134 w 7886701"/>
              <a:gd name="connsiteY294" fmla="*/ 6364906 h 6857981"/>
              <a:gd name="connsiteX295" fmla="*/ 4605656 w 7886701"/>
              <a:gd name="connsiteY295" fmla="*/ 6370621 h 6857981"/>
              <a:gd name="connsiteX296" fmla="*/ 4600894 w 7886701"/>
              <a:gd name="connsiteY296" fmla="*/ 6373478 h 6857981"/>
              <a:gd name="connsiteX297" fmla="*/ 4598989 w 7886701"/>
              <a:gd name="connsiteY297" fmla="*/ 6374748 h 6857981"/>
              <a:gd name="connsiteX298" fmla="*/ 4597401 w 7886701"/>
              <a:gd name="connsiteY298" fmla="*/ 6376653 h 6857981"/>
              <a:gd name="connsiteX299" fmla="*/ 4592639 w 7886701"/>
              <a:gd name="connsiteY299" fmla="*/ 6377923 h 6857981"/>
              <a:gd name="connsiteX300" fmla="*/ 4587876 w 7886701"/>
              <a:gd name="connsiteY300" fmla="*/ 6378241 h 6857981"/>
              <a:gd name="connsiteX301" fmla="*/ 4584066 w 7886701"/>
              <a:gd name="connsiteY301" fmla="*/ 6378558 h 6857981"/>
              <a:gd name="connsiteX302" fmla="*/ 4580574 w 7886701"/>
              <a:gd name="connsiteY302" fmla="*/ 6378241 h 6857981"/>
              <a:gd name="connsiteX303" fmla="*/ 4577716 w 7886701"/>
              <a:gd name="connsiteY303" fmla="*/ 6377606 h 6857981"/>
              <a:gd name="connsiteX304" fmla="*/ 4574541 w 7886701"/>
              <a:gd name="connsiteY304" fmla="*/ 6376336 h 6857981"/>
              <a:gd name="connsiteX305" fmla="*/ 4572001 w 7886701"/>
              <a:gd name="connsiteY305" fmla="*/ 6375383 h 6857981"/>
              <a:gd name="connsiteX306" fmla="*/ 4569779 w 7886701"/>
              <a:gd name="connsiteY306" fmla="*/ 6373796 h 6857981"/>
              <a:gd name="connsiteX307" fmla="*/ 4565334 w 7886701"/>
              <a:gd name="connsiteY307" fmla="*/ 6370938 h 6857981"/>
              <a:gd name="connsiteX308" fmla="*/ 4560889 w 7886701"/>
              <a:gd name="connsiteY308" fmla="*/ 6368081 h 6857981"/>
              <a:gd name="connsiteX309" fmla="*/ 4558666 w 7886701"/>
              <a:gd name="connsiteY309" fmla="*/ 6366493 h 6857981"/>
              <a:gd name="connsiteX310" fmla="*/ 4556126 w 7886701"/>
              <a:gd name="connsiteY310" fmla="*/ 6365541 h 6857981"/>
              <a:gd name="connsiteX311" fmla="*/ 4553269 w 7886701"/>
              <a:gd name="connsiteY311" fmla="*/ 6364271 h 6857981"/>
              <a:gd name="connsiteX312" fmla="*/ 4549776 w 7886701"/>
              <a:gd name="connsiteY312" fmla="*/ 6363953 h 6857981"/>
              <a:gd name="connsiteX313" fmla="*/ 4552634 w 7886701"/>
              <a:gd name="connsiteY313" fmla="*/ 6361731 h 6857981"/>
              <a:gd name="connsiteX314" fmla="*/ 4556444 w 7886701"/>
              <a:gd name="connsiteY314" fmla="*/ 6360461 h 6857981"/>
              <a:gd name="connsiteX315" fmla="*/ 4559619 w 7886701"/>
              <a:gd name="connsiteY315" fmla="*/ 6358873 h 6857981"/>
              <a:gd name="connsiteX316" fmla="*/ 4563429 w 7886701"/>
              <a:gd name="connsiteY316" fmla="*/ 6357286 h 6857981"/>
              <a:gd name="connsiteX317" fmla="*/ 4567239 w 7886701"/>
              <a:gd name="connsiteY317" fmla="*/ 6356651 h 6857981"/>
              <a:gd name="connsiteX318" fmla="*/ 4571366 w 7886701"/>
              <a:gd name="connsiteY318" fmla="*/ 6355698 h 6857981"/>
              <a:gd name="connsiteX319" fmla="*/ 4580256 w 7886701"/>
              <a:gd name="connsiteY319" fmla="*/ 6354428 h 6857981"/>
              <a:gd name="connsiteX320" fmla="*/ 4590099 w 7886701"/>
              <a:gd name="connsiteY320" fmla="*/ 6353476 h 6857981"/>
              <a:gd name="connsiteX321" fmla="*/ 4600894 w 7886701"/>
              <a:gd name="connsiteY321" fmla="*/ 6352206 h 6857981"/>
              <a:gd name="connsiteX322" fmla="*/ 4612641 w 7886701"/>
              <a:gd name="connsiteY322" fmla="*/ 6351253 h 6857981"/>
              <a:gd name="connsiteX323" fmla="*/ 5259389 w 7886701"/>
              <a:gd name="connsiteY323" fmla="*/ 6305533 h 6857981"/>
              <a:gd name="connsiteX324" fmla="*/ 5259066 w 7886701"/>
              <a:gd name="connsiteY324" fmla="*/ 6306168 h 6857981"/>
              <a:gd name="connsiteX325" fmla="*/ 5249383 w 7886701"/>
              <a:gd name="connsiteY325" fmla="*/ 6314423 h 6857981"/>
              <a:gd name="connsiteX326" fmla="*/ 5241960 w 7886701"/>
              <a:gd name="connsiteY326" fmla="*/ 6320773 h 6857981"/>
              <a:gd name="connsiteX327" fmla="*/ 5234213 w 7886701"/>
              <a:gd name="connsiteY327" fmla="*/ 6327123 h 6857981"/>
              <a:gd name="connsiteX328" fmla="*/ 5226789 w 7886701"/>
              <a:gd name="connsiteY328" fmla="*/ 6332521 h 6857981"/>
              <a:gd name="connsiteX329" fmla="*/ 5223562 w 7886701"/>
              <a:gd name="connsiteY329" fmla="*/ 6334744 h 6857981"/>
              <a:gd name="connsiteX330" fmla="*/ 5220979 w 7886701"/>
              <a:gd name="connsiteY330" fmla="*/ 6336331 h 6857981"/>
              <a:gd name="connsiteX331" fmla="*/ 5183861 w 7886701"/>
              <a:gd name="connsiteY331" fmla="*/ 6350936 h 6857981"/>
              <a:gd name="connsiteX332" fmla="*/ 5181924 w 7886701"/>
              <a:gd name="connsiteY332" fmla="*/ 6351571 h 6857981"/>
              <a:gd name="connsiteX333" fmla="*/ 5181601 w 7886701"/>
              <a:gd name="connsiteY333" fmla="*/ 6351571 h 6857981"/>
              <a:gd name="connsiteX334" fmla="*/ 5181924 w 7886701"/>
              <a:gd name="connsiteY334" fmla="*/ 6351254 h 6857981"/>
              <a:gd name="connsiteX335" fmla="*/ 5187088 w 7886701"/>
              <a:gd name="connsiteY335" fmla="*/ 6348714 h 6857981"/>
              <a:gd name="connsiteX336" fmla="*/ 5196449 w 7886701"/>
              <a:gd name="connsiteY336" fmla="*/ 6342999 h 6857981"/>
              <a:gd name="connsiteX337" fmla="*/ 5201613 w 7886701"/>
              <a:gd name="connsiteY337" fmla="*/ 6339506 h 6857981"/>
              <a:gd name="connsiteX338" fmla="*/ 5207100 w 7886701"/>
              <a:gd name="connsiteY338" fmla="*/ 6335696 h 6857981"/>
              <a:gd name="connsiteX339" fmla="*/ 5211942 w 7886701"/>
              <a:gd name="connsiteY339" fmla="*/ 6331886 h 6857981"/>
              <a:gd name="connsiteX340" fmla="*/ 5216138 w 7886701"/>
              <a:gd name="connsiteY340" fmla="*/ 6327441 h 6857981"/>
              <a:gd name="connsiteX341" fmla="*/ 5218074 w 7886701"/>
              <a:gd name="connsiteY341" fmla="*/ 6325218 h 6857981"/>
              <a:gd name="connsiteX342" fmla="*/ 5219043 w 7886701"/>
              <a:gd name="connsiteY342" fmla="*/ 6323313 h 6857981"/>
              <a:gd name="connsiteX343" fmla="*/ 5220334 w 7886701"/>
              <a:gd name="connsiteY343" fmla="*/ 6321091 h 6857981"/>
              <a:gd name="connsiteX344" fmla="*/ 5220979 w 7886701"/>
              <a:gd name="connsiteY344" fmla="*/ 6319186 h 6857981"/>
              <a:gd name="connsiteX345" fmla="*/ 5224207 w 7886701"/>
              <a:gd name="connsiteY345" fmla="*/ 6319186 h 6857981"/>
              <a:gd name="connsiteX346" fmla="*/ 5228080 w 7886701"/>
              <a:gd name="connsiteY346" fmla="*/ 6318551 h 6857981"/>
              <a:gd name="connsiteX347" fmla="*/ 5231631 w 7886701"/>
              <a:gd name="connsiteY347" fmla="*/ 6317916 h 6857981"/>
              <a:gd name="connsiteX348" fmla="*/ 5235827 w 7886701"/>
              <a:gd name="connsiteY348" fmla="*/ 6317281 h 6857981"/>
              <a:gd name="connsiteX349" fmla="*/ 5240023 w 7886701"/>
              <a:gd name="connsiteY349" fmla="*/ 6315693 h 6857981"/>
              <a:gd name="connsiteX350" fmla="*/ 5244219 w 7886701"/>
              <a:gd name="connsiteY350" fmla="*/ 6314423 h 6857981"/>
              <a:gd name="connsiteX351" fmla="*/ 5253902 w 7886701"/>
              <a:gd name="connsiteY351" fmla="*/ 6309978 h 6857981"/>
              <a:gd name="connsiteX352" fmla="*/ 5258744 w 7886701"/>
              <a:gd name="connsiteY352" fmla="*/ 6305851 h 6857981"/>
              <a:gd name="connsiteX353" fmla="*/ 6537326 w 7886701"/>
              <a:gd name="connsiteY353" fmla="*/ 6253146 h 6857981"/>
              <a:gd name="connsiteX354" fmla="*/ 6537326 w 7886701"/>
              <a:gd name="connsiteY354" fmla="*/ 6254416 h 6857981"/>
              <a:gd name="connsiteX355" fmla="*/ 6537326 w 7886701"/>
              <a:gd name="connsiteY355" fmla="*/ 6255686 h 6857981"/>
              <a:gd name="connsiteX356" fmla="*/ 6537008 w 7886701"/>
              <a:gd name="connsiteY356" fmla="*/ 6256639 h 6857981"/>
              <a:gd name="connsiteX357" fmla="*/ 6536056 w 7886701"/>
              <a:gd name="connsiteY357" fmla="*/ 6258226 h 6857981"/>
              <a:gd name="connsiteX358" fmla="*/ 6533833 w 7886701"/>
              <a:gd name="connsiteY358" fmla="*/ 6260449 h 6857981"/>
              <a:gd name="connsiteX359" fmla="*/ 6530658 w 7886701"/>
              <a:gd name="connsiteY359" fmla="*/ 6262989 h 6857981"/>
              <a:gd name="connsiteX360" fmla="*/ 6527166 w 7886701"/>
              <a:gd name="connsiteY360" fmla="*/ 6265529 h 6857981"/>
              <a:gd name="connsiteX361" fmla="*/ 6522721 w 7886701"/>
              <a:gd name="connsiteY361" fmla="*/ 6267751 h 6857981"/>
              <a:gd name="connsiteX362" fmla="*/ 6513196 w 7886701"/>
              <a:gd name="connsiteY362" fmla="*/ 6272831 h 6857981"/>
              <a:gd name="connsiteX363" fmla="*/ 6508751 w 7886701"/>
              <a:gd name="connsiteY363" fmla="*/ 6275689 h 6857981"/>
              <a:gd name="connsiteX364" fmla="*/ 6504306 w 7886701"/>
              <a:gd name="connsiteY364" fmla="*/ 6278229 h 6857981"/>
              <a:gd name="connsiteX365" fmla="*/ 6500813 w 7886701"/>
              <a:gd name="connsiteY365" fmla="*/ 6281087 h 6857981"/>
              <a:gd name="connsiteX366" fmla="*/ 6497956 w 7886701"/>
              <a:gd name="connsiteY366" fmla="*/ 6283944 h 6857981"/>
              <a:gd name="connsiteX367" fmla="*/ 6496686 w 7886701"/>
              <a:gd name="connsiteY367" fmla="*/ 6285849 h 6857981"/>
              <a:gd name="connsiteX368" fmla="*/ 6495733 w 7886701"/>
              <a:gd name="connsiteY368" fmla="*/ 6287437 h 6857981"/>
              <a:gd name="connsiteX369" fmla="*/ 6495416 w 7886701"/>
              <a:gd name="connsiteY369" fmla="*/ 6289024 h 6857981"/>
              <a:gd name="connsiteX370" fmla="*/ 6494781 w 7886701"/>
              <a:gd name="connsiteY370" fmla="*/ 6290612 h 6857981"/>
              <a:gd name="connsiteX371" fmla="*/ 6494781 w 7886701"/>
              <a:gd name="connsiteY371" fmla="*/ 6292517 h 6857981"/>
              <a:gd name="connsiteX372" fmla="*/ 6495416 w 7886701"/>
              <a:gd name="connsiteY372" fmla="*/ 6294422 h 6857981"/>
              <a:gd name="connsiteX373" fmla="*/ 6496051 w 7886701"/>
              <a:gd name="connsiteY373" fmla="*/ 6296009 h 6857981"/>
              <a:gd name="connsiteX374" fmla="*/ 6497003 w 7886701"/>
              <a:gd name="connsiteY374" fmla="*/ 6297914 h 6857981"/>
              <a:gd name="connsiteX375" fmla="*/ 6492876 w 7886701"/>
              <a:gd name="connsiteY375" fmla="*/ 6300454 h 6857981"/>
              <a:gd name="connsiteX376" fmla="*/ 6489066 w 7886701"/>
              <a:gd name="connsiteY376" fmla="*/ 6302042 h 6857981"/>
              <a:gd name="connsiteX377" fmla="*/ 6486526 w 7886701"/>
              <a:gd name="connsiteY377" fmla="*/ 6302359 h 6857981"/>
              <a:gd name="connsiteX378" fmla="*/ 6483986 w 7886701"/>
              <a:gd name="connsiteY378" fmla="*/ 6302359 h 6857981"/>
              <a:gd name="connsiteX379" fmla="*/ 6482081 w 7886701"/>
              <a:gd name="connsiteY379" fmla="*/ 6301724 h 6857981"/>
              <a:gd name="connsiteX380" fmla="*/ 6480811 w 7886701"/>
              <a:gd name="connsiteY380" fmla="*/ 6300454 h 6857981"/>
              <a:gd name="connsiteX381" fmla="*/ 6479541 w 7886701"/>
              <a:gd name="connsiteY381" fmla="*/ 6298867 h 6857981"/>
              <a:gd name="connsiteX382" fmla="*/ 6478906 w 7886701"/>
              <a:gd name="connsiteY382" fmla="*/ 6297279 h 6857981"/>
              <a:gd name="connsiteX383" fmla="*/ 6477001 w 7886701"/>
              <a:gd name="connsiteY383" fmla="*/ 6293469 h 6857981"/>
              <a:gd name="connsiteX384" fmla="*/ 6476048 w 7886701"/>
              <a:gd name="connsiteY384" fmla="*/ 6292199 h 6857981"/>
              <a:gd name="connsiteX385" fmla="*/ 6474778 w 7886701"/>
              <a:gd name="connsiteY385" fmla="*/ 6290929 h 6857981"/>
              <a:gd name="connsiteX386" fmla="*/ 6473508 w 7886701"/>
              <a:gd name="connsiteY386" fmla="*/ 6289977 h 6857981"/>
              <a:gd name="connsiteX387" fmla="*/ 6471286 w 7886701"/>
              <a:gd name="connsiteY387" fmla="*/ 6289977 h 6857981"/>
              <a:gd name="connsiteX388" fmla="*/ 6468746 w 7886701"/>
              <a:gd name="connsiteY388" fmla="*/ 6290294 h 6857981"/>
              <a:gd name="connsiteX389" fmla="*/ 6465888 w 7886701"/>
              <a:gd name="connsiteY389" fmla="*/ 6291247 h 6857981"/>
              <a:gd name="connsiteX390" fmla="*/ 6463983 w 7886701"/>
              <a:gd name="connsiteY390" fmla="*/ 6290294 h 6857981"/>
              <a:gd name="connsiteX391" fmla="*/ 6463031 w 7886701"/>
              <a:gd name="connsiteY391" fmla="*/ 6288707 h 6857981"/>
              <a:gd name="connsiteX392" fmla="*/ 6462713 w 7886701"/>
              <a:gd name="connsiteY392" fmla="*/ 6287119 h 6857981"/>
              <a:gd name="connsiteX393" fmla="*/ 6463031 w 7886701"/>
              <a:gd name="connsiteY393" fmla="*/ 6285532 h 6857981"/>
              <a:gd name="connsiteX394" fmla="*/ 6463983 w 7886701"/>
              <a:gd name="connsiteY394" fmla="*/ 6283627 h 6857981"/>
              <a:gd name="connsiteX395" fmla="*/ 6464936 w 7886701"/>
              <a:gd name="connsiteY395" fmla="*/ 6281404 h 6857981"/>
              <a:gd name="connsiteX396" fmla="*/ 6467476 w 7886701"/>
              <a:gd name="connsiteY396" fmla="*/ 6277912 h 6857981"/>
              <a:gd name="connsiteX397" fmla="*/ 6470333 w 7886701"/>
              <a:gd name="connsiteY397" fmla="*/ 6273784 h 6857981"/>
              <a:gd name="connsiteX398" fmla="*/ 6473191 w 7886701"/>
              <a:gd name="connsiteY398" fmla="*/ 6269974 h 6857981"/>
              <a:gd name="connsiteX399" fmla="*/ 6473826 w 7886701"/>
              <a:gd name="connsiteY399" fmla="*/ 6268069 h 6857981"/>
              <a:gd name="connsiteX400" fmla="*/ 6473826 w 7886701"/>
              <a:gd name="connsiteY400" fmla="*/ 6266164 h 6857981"/>
              <a:gd name="connsiteX401" fmla="*/ 6473826 w 7886701"/>
              <a:gd name="connsiteY401" fmla="*/ 6264576 h 6857981"/>
              <a:gd name="connsiteX402" fmla="*/ 6474778 w 7886701"/>
              <a:gd name="connsiteY402" fmla="*/ 6266164 h 6857981"/>
              <a:gd name="connsiteX403" fmla="*/ 6477001 w 7886701"/>
              <a:gd name="connsiteY403" fmla="*/ 6268386 h 6857981"/>
              <a:gd name="connsiteX404" fmla="*/ 6479858 w 7886701"/>
              <a:gd name="connsiteY404" fmla="*/ 6270291 h 6857981"/>
              <a:gd name="connsiteX405" fmla="*/ 6483033 w 7886701"/>
              <a:gd name="connsiteY405" fmla="*/ 6271244 h 6857981"/>
              <a:gd name="connsiteX406" fmla="*/ 6486208 w 7886701"/>
              <a:gd name="connsiteY406" fmla="*/ 6271879 h 6857981"/>
              <a:gd name="connsiteX407" fmla="*/ 6489383 w 7886701"/>
              <a:gd name="connsiteY407" fmla="*/ 6271879 h 6857981"/>
              <a:gd name="connsiteX408" fmla="*/ 6493511 w 7886701"/>
              <a:gd name="connsiteY408" fmla="*/ 6271879 h 6857981"/>
              <a:gd name="connsiteX409" fmla="*/ 6497638 w 7886701"/>
              <a:gd name="connsiteY409" fmla="*/ 6271244 h 6857981"/>
              <a:gd name="connsiteX410" fmla="*/ 6501448 w 7886701"/>
              <a:gd name="connsiteY410" fmla="*/ 6270291 h 6857981"/>
              <a:gd name="connsiteX411" fmla="*/ 6506211 w 7886701"/>
              <a:gd name="connsiteY411" fmla="*/ 6268704 h 6857981"/>
              <a:gd name="connsiteX412" fmla="*/ 6510656 w 7886701"/>
              <a:gd name="connsiteY412" fmla="*/ 6266799 h 6857981"/>
              <a:gd name="connsiteX413" fmla="*/ 6515736 w 7886701"/>
              <a:gd name="connsiteY413" fmla="*/ 6264576 h 6857981"/>
              <a:gd name="connsiteX414" fmla="*/ 6525896 w 7886701"/>
              <a:gd name="connsiteY414" fmla="*/ 6259179 h 6857981"/>
              <a:gd name="connsiteX415" fmla="*/ 5674689 w 7886701"/>
              <a:gd name="connsiteY415" fmla="*/ 6249971 h 6857981"/>
              <a:gd name="connsiteX416" fmla="*/ 5675313 w 7886701"/>
              <a:gd name="connsiteY416" fmla="*/ 6251588 h 6857981"/>
              <a:gd name="connsiteX417" fmla="*/ 5675313 w 7886701"/>
              <a:gd name="connsiteY417" fmla="*/ 6253205 h 6857981"/>
              <a:gd name="connsiteX418" fmla="*/ 5675001 w 7886701"/>
              <a:gd name="connsiteY418" fmla="*/ 6255145 h 6857981"/>
              <a:gd name="connsiteX419" fmla="*/ 5674689 w 7886701"/>
              <a:gd name="connsiteY419" fmla="*/ 6256762 h 6857981"/>
              <a:gd name="connsiteX420" fmla="*/ 5674064 w 7886701"/>
              <a:gd name="connsiteY420" fmla="*/ 6258379 h 6857981"/>
              <a:gd name="connsiteX421" fmla="*/ 5672815 w 7886701"/>
              <a:gd name="connsiteY421" fmla="*/ 6260319 h 6857981"/>
              <a:gd name="connsiteX422" fmla="*/ 5670317 w 7886701"/>
              <a:gd name="connsiteY422" fmla="*/ 6263877 h 6857981"/>
              <a:gd name="connsiteX423" fmla="*/ 5666881 w 7886701"/>
              <a:gd name="connsiteY423" fmla="*/ 6267757 h 6857981"/>
              <a:gd name="connsiteX424" fmla="*/ 5662509 w 7886701"/>
              <a:gd name="connsiteY424" fmla="*/ 6270991 h 6857981"/>
              <a:gd name="connsiteX425" fmla="*/ 5657825 w 7886701"/>
              <a:gd name="connsiteY425" fmla="*/ 6274225 h 6857981"/>
              <a:gd name="connsiteX426" fmla="*/ 5652828 w 7886701"/>
              <a:gd name="connsiteY426" fmla="*/ 6277459 h 6857981"/>
              <a:gd name="connsiteX427" fmla="*/ 5647519 w 7886701"/>
              <a:gd name="connsiteY427" fmla="*/ 6280046 h 6857981"/>
              <a:gd name="connsiteX428" fmla="*/ 5641898 w 7886701"/>
              <a:gd name="connsiteY428" fmla="*/ 6281986 h 6857981"/>
              <a:gd name="connsiteX429" fmla="*/ 5636901 w 7886701"/>
              <a:gd name="connsiteY429" fmla="*/ 6283603 h 6857981"/>
              <a:gd name="connsiteX430" fmla="*/ 5631904 w 7886701"/>
              <a:gd name="connsiteY430" fmla="*/ 6284896 h 6857981"/>
              <a:gd name="connsiteX431" fmla="*/ 5627532 w 7886701"/>
              <a:gd name="connsiteY431" fmla="*/ 6284896 h 6857981"/>
              <a:gd name="connsiteX432" fmla="*/ 5625346 w 7886701"/>
              <a:gd name="connsiteY432" fmla="*/ 6284896 h 6857981"/>
              <a:gd name="connsiteX433" fmla="*/ 5623785 w 7886701"/>
              <a:gd name="connsiteY433" fmla="*/ 6284249 h 6857981"/>
              <a:gd name="connsiteX434" fmla="*/ 5621911 w 7886701"/>
              <a:gd name="connsiteY434" fmla="*/ 6283926 h 6857981"/>
              <a:gd name="connsiteX435" fmla="*/ 5620349 w 7886701"/>
              <a:gd name="connsiteY435" fmla="*/ 6282956 h 6857981"/>
              <a:gd name="connsiteX436" fmla="*/ 5619412 w 7886701"/>
              <a:gd name="connsiteY436" fmla="*/ 6281986 h 6857981"/>
              <a:gd name="connsiteX437" fmla="*/ 5618163 w 7886701"/>
              <a:gd name="connsiteY437" fmla="*/ 6280692 h 6857981"/>
              <a:gd name="connsiteX438" fmla="*/ 5631904 w 7886701"/>
              <a:gd name="connsiteY438" fmla="*/ 6275195 h 6857981"/>
              <a:gd name="connsiteX439" fmla="*/ 5638462 w 7886701"/>
              <a:gd name="connsiteY439" fmla="*/ 6271961 h 6857981"/>
              <a:gd name="connsiteX440" fmla="*/ 5645333 w 7886701"/>
              <a:gd name="connsiteY440" fmla="*/ 6268727 h 6857981"/>
              <a:gd name="connsiteX441" fmla="*/ 5651891 w 7886701"/>
              <a:gd name="connsiteY441" fmla="*/ 6265170 h 6857981"/>
              <a:gd name="connsiteX442" fmla="*/ 5659074 w 7886701"/>
              <a:gd name="connsiteY442" fmla="*/ 6260966 h 6857981"/>
              <a:gd name="connsiteX443" fmla="*/ 5666881 w 7886701"/>
              <a:gd name="connsiteY443" fmla="*/ 6255792 h 6857981"/>
              <a:gd name="connsiteX444" fmla="*/ 3117231 w 7886701"/>
              <a:gd name="connsiteY444" fmla="*/ 6245208 h 6857981"/>
              <a:gd name="connsiteX445" fmla="*/ 3124233 w 7886701"/>
              <a:gd name="connsiteY445" fmla="*/ 6249939 h 6857981"/>
              <a:gd name="connsiteX446" fmla="*/ 3130918 w 7886701"/>
              <a:gd name="connsiteY446" fmla="*/ 6254670 h 6857981"/>
              <a:gd name="connsiteX447" fmla="*/ 3136647 w 7886701"/>
              <a:gd name="connsiteY447" fmla="*/ 6259717 h 6857981"/>
              <a:gd name="connsiteX448" fmla="*/ 3141740 w 7886701"/>
              <a:gd name="connsiteY448" fmla="*/ 6264447 h 6857981"/>
              <a:gd name="connsiteX449" fmla="*/ 3146833 w 7886701"/>
              <a:gd name="connsiteY449" fmla="*/ 6269494 h 6857981"/>
              <a:gd name="connsiteX450" fmla="*/ 3151607 w 7886701"/>
              <a:gd name="connsiteY450" fmla="*/ 6274856 h 6857981"/>
              <a:gd name="connsiteX451" fmla="*/ 3160520 w 7886701"/>
              <a:gd name="connsiteY451" fmla="*/ 6284948 h 6857981"/>
              <a:gd name="connsiteX452" fmla="*/ 3168795 w 7886701"/>
              <a:gd name="connsiteY452" fmla="*/ 6295041 h 6857981"/>
              <a:gd name="connsiteX453" fmla="*/ 3177709 w 7886701"/>
              <a:gd name="connsiteY453" fmla="*/ 6305134 h 6857981"/>
              <a:gd name="connsiteX454" fmla="*/ 3186939 w 7886701"/>
              <a:gd name="connsiteY454" fmla="*/ 6315226 h 6857981"/>
              <a:gd name="connsiteX455" fmla="*/ 3192031 w 7886701"/>
              <a:gd name="connsiteY455" fmla="*/ 6320273 h 6857981"/>
              <a:gd name="connsiteX456" fmla="*/ 3197124 w 7886701"/>
              <a:gd name="connsiteY456" fmla="*/ 6325004 h 6857981"/>
              <a:gd name="connsiteX457" fmla="*/ 3200307 w 7886701"/>
              <a:gd name="connsiteY457" fmla="*/ 6326265 h 6857981"/>
              <a:gd name="connsiteX458" fmla="*/ 3203172 w 7886701"/>
              <a:gd name="connsiteY458" fmla="*/ 6326581 h 6857981"/>
              <a:gd name="connsiteX459" fmla="*/ 3205718 w 7886701"/>
              <a:gd name="connsiteY459" fmla="*/ 6326896 h 6857981"/>
              <a:gd name="connsiteX460" fmla="*/ 3208266 w 7886701"/>
              <a:gd name="connsiteY460" fmla="*/ 6326581 h 6857981"/>
              <a:gd name="connsiteX461" fmla="*/ 3212721 w 7886701"/>
              <a:gd name="connsiteY461" fmla="*/ 6325950 h 6857981"/>
              <a:gd name="connsiteX462" fmla="*/ 3216859 w 7886701"/>
              <a:gd name="connsiteY462" fmla="*/ 6324688 h 6857981"/>
              <a:gd name="connsiteX463" fmla="*/ 3220679 w 7886701"/>
              <a:gd name="connsiteY463" fmla="*/ 6323742 h 6857981"/>
              <a:gd name="connsiteX464" fmla="*/ 3224817 w 7886701"/>
              <a:gd name="connsiteY464" fmla="*/ 6322796 h 6857981"/>
              <a:gd name="connsiteX465" fmla="*/ 3227363 w 7886701"/>
              <a:gd name="connsiteY465" fmla="*/ 6322481 h 6857981"/>
              <a:gd name="connsiteX466" fmla="*/ 3229909 w 7886701"/>
              <a:gd name="connsiteY466" fmla="*/ 6322796 h 6857981"/>
              <a:gd name="connsiteX467" fmla="*/ 3232774 w 7886701"/>
              <a:gd name="connsiteY467" fmla="*/ 6323111 h 6857981"/>
              <a:gd name="connsiteX468" fmla="*/ 3236275 w 7886701"/>
              <a:gd name="connsiteY468" fmla="*/ 6324373 h 6857981"/>
              <a:gd name="connsiteX469" fmla="*/ 3241368 w 7886701"/>
              <a:gd name="connsiteY469" fmla="*/ 6328473 h 6857981"/>
              <a:gd name="connsiteX470" fmla="*/ 3246143 w 7886701"/>
              <a:gd name="connsiteY470" fmla="*/ 6332573 h 6857981"/>
              <a:gd name="connsiteX471" fmla="*/ 3253783 w 7886701"/>
              <a:gd name="connsiteY471" fmla="*/ 6340143 h 6857981"/>
              <a:gd name="connsiteX472" fmla="*/ 3261103 w 7886701"/>
              <a:gd name="connsiteY472" fmla="*/ 6347082 h 6857981"/>
              <a:gd name="connsiteX473" fmla="*/ 3264286 w 7886701"/>
              <a:gd name="connsiteY473" fmla="*/ 6350236 h 6857981"/>
              <a:gd name="connsiteX474" fmla="*/ 3268107 w 7886701"/>
              <a:gd name="connsiteY474" fmla="*/ 6353074 h 6857981"/>
              <a:gd name="connsiteX475" fmla="*/ 3272243 w 7886701"/>
              <a:gd name="connsiteY475" fmla="*/ 6355913 h 6857981"/>
              <a:gd name="connsiteX476" fmla="*/ 3276700 w 7886701"/>
              <a:gd name="connsiteY476" fmla="*/ 6358436 h 6857981"/>
              <a:gd name="connsiteX477" fmla="*/ 3281792 w 7886701"/>
              <a:gd name="connsiteY477" fmla="*/ 6360959 h 6857981"/>
              <a:gd name="connsiteX478" fmla="*/ 3287840 w 7886701"/>
              <a:gd name="connsiteY478" fmla="*/ 6363482 h 6857981"/>
              <a:gd name="connsiteX479" fmla="*/ 3294206 w 7886701"/>
              <a:gd name="connsiteY479" fmla="*/ 6365690 h 6857981"/>
              <a:gd name="connsiteX480" fmla="*/ 3302164 w 7886701"/>
              <a:gd name="connsiteY480" fmla="*/ 6367582 h 6857981"/>
              <a:gd name="connsiteX481" fmla="*/ 3310759 w 7886701"/>
              <a:gd name="connsiteY481" fmla="*/ 6369159 h 6857981"/>
              <a:gd name="connsiteX482" fmla="*/ 3320625 w 7886701"/>
              <a:gd name="connsiteY482" fmla="*/ 6371052 h 6857981"/>
              <a:gd name="connsiteX483" fmla="*/ 3322217 w 7886701"/>
              <a:gd name="connsiteY483" fmla="*/ 6372629 h 6857981"/>
              <a:gd name="connsiteX484" fmla="*/ 3323172 w 7886701"/>
              <a:gd name="connsiteY484" fmla="*/ 6374206 h 6857981"/>
              <a:gd name="connsiteX485" fmla="*/ 3324127 w 7886701"/>
              <a:gd name="connsiteY485" fmla="*/ 6376098 h 6857981"/>
              <a:gd name="connsiteX486" fmla="*/ 3324445 w 7886701"/>
              <a:gd name="connsiteY486" fmla="*/ 6377675 h 6857981"/>
              <a:gd name="connsiteX487" fmla="*/ 3325081 w 7886701"/>
              <a:gd name="connsiteY487" fmla="*/ 6381145 h 6857981"/>
              <a:gd name="connsiteX488" fmla="*/ 3326036 w 7886701"/>
              <a:gd name="connsiteY488" fmla="*/ 6384929 h 6857981"/>
              <a:gd name="connsiteX489" fmla="*/ 3326991 w 7886701"/>
              <a:gd name="connsiteY489" fmla="*/ 6386191 h 6857981"/>
              <a:gd name="connsiteX490" fmla="*/ 3327628 w 7886701"/>
              <a:gd name="connsiteY490" fmla="*/ 6388083 h 6857981"/>
              <a:gd name="connsiteX491" fmla="*/ 3329219 w 7886701"/>
              <a:gd name="connsiteY491" fmla="*/ 6389660 h 6857981"/>
              <a:gd name="connsiteX492" fmla="*/ 3330811 w 7886701"/>
              <a:gd name="connsiteY492" fmla="*/ 6390922 h 6857981"/>
              <a:gd name="connsiteX493" fmla="*/ 3333039 w 7886701"/>
              <a:gd name="connsiteY493" fmla="*/ 6392499 h 6857981"/>
              <a:gd name="connsiteX494" fmla="*/ 3335905 w 7886701"/>
              <a:gd name="connsiteY494" fmla="*/ 6393445 h 6857981"/>
              <a:gd name="connsiteX495" fmla="*/ 3339723 w 7886701"/>
              <a:gd name="connsiteY495" fmla="*/ 6394707 h 6857981"/>
              <a:gd name="connsiteX496" fmla="*/ 3343862 w 7886701"/>
              <a:gd name="connsiteY496" fmla="*/ 6395653 h 6857981"/>
              <a:gd name="connsiteX497" fmla="*/ 3344181 w 7886701"/>
              <a:gd name="connsiteY497" fmla="*/ 6398176 h 6857981"/>
              <a:gd name="connsiteX498" fmla="*/ 3344181 w 7886701"/>
              <a:gd name="connsiteY498" fmla="*/ 6400384 h 6857981"/>
              <a:gd name="connsiteX499" fmla="*/ 3343225 w 7886701"/>
              <a:gd name="connsiteY499" fmla="*/ 6402276 h 6857981"/>
              <a:gd name="connsiteX500" fmla="*/ 3341951 w 7886701"/>
              <a:gd name="connsiteY500" fmla="*/ 6403222 h 6857981"/>
              <a:gd name="connsiteX501" fmla="*/ 3340360 w 7886701"/>
              <a:gd name="connsiteY501" fmla="*/ 6404169 h 6857981"/>
              <a:gd name="connsiteX502" fmla="*/ 3338768 w 7886701"/>
              <a:gd name="connsiteY502" fmla="*/ 6404799 h 6857981"/>
              <a:gd name="connsiteX503" fmla="*/ 3334632 w 7886701"/>
              <a:gd name="connsiteY503" fmla="*/ 6405115 h 6857981"/>
              <a:gd name="connsiteX504" fmla="*/ 3330174 w 7886701"/>
              <a:gd name="connsiteY504" fmla="*/ 6405115 h 6857981"/>
              <a:gd name="connsiteX505" fmla="*/ 3325718 w 7886701"/>
              <a:gd name="connsiteY505" fmla="*/ 6405745 h 6857981"/>
              <a:gd name="connsiteX506" fmla="*/ 3324445 w 7886701"/>
              <a:gd name="connsiteY506" fmla="*/ 6406376 h 6857981"/>
              <a:gd name="connsiteX507" fmla="*/ 3322535 w 7886701"/>
              <a:gd name="connsiteY507" fmla="*/ 6407007 h 6857981"/>
              <a:gd name="connsiteX508" fmla="*/ 3321262 w 7886701"/>
              <a:gd name="connsiteY508" fmla="*/ 6408584 h 6857981"/>
              <a:gd name="connsiteX509" fmla="*/ 3320625 w 7886701"/>
              <a:gd name="connsiteY509" fmla="*/ 6409846 h 6857981"/>
              <a:gd name="connsiteX510" fmla="*/ 3320944 w 7886701"/>
              <a:gd name="connsiteY510" fmla="*/ 6411107 h 6857981"/>
              <a:gd name="connsiteX511" fmla="*/ 3320944 w 7886701"/>
              <a:gd name="connsiteY511" fmla="*/ 6412053 h 6857981"/>
              <a:gd name="connsiteX512" fmla="*/ 3322535 w 7886701"/>
              <a:gd name="connsiteY512" fmla="*/ 6413946 h 6857981"/>
              <a:gd name="connsiteX513" fmla="*/ 3324445 w 7886701"/>
              <a:gd name="connsiteY513" fmla="*/ 6415523 h 6857981"/>
              <a:gd name="connsiteX514" fmla="*/ 3326991 w 7886701"/>
              <a:gd name="connsiteY514" fmla="*/ 6417100 h 6857981"/>
              <a:gd name="connsiteX515" fmla="*/ 3329856 w 7886701"/>
              <a:gd name="connsiteY515" fmla="*/ 6418992 h 6857981"/>
              <a:gd name="connsiteX516" fmla="*/ 3333357 w 7886701"/>
              <a:gd name="connsiteY516" fmla="*/ 6420254 h 6857981"/>
              <a:gd name="connsiteX517" fmla="*/ 3340678 w 7886701"/>
              <a:gd name="connsiteY517" fmla="*/ 6422777 h 6857981"/>
              <a:gd name="connsiteX518" fmla="*/ 3348636 w 7886701"/>
              <a:gd name="connsiteY518" fmla="*/ 6425931 h 6857981"/>
              <a:gd name="connsiteX519" fmla="*/ 3355957 w 7886701"/>
              <a:gd name="connsiteY519" fmla="*/ 6428770 h 6857981"/>
              <a:gd name="connsiteX520" fmla="*/ 3358821 w 7886701"/>
              <a:gd name="connsiteY520" fmla="*/ 6430031 h 6857981"/>
              <a:gd name="connsiteX521" fmla="*/ 3361050 w 7886701"/>
              <a:gd name="connsiteY521" fmla="*/ 6431923 h 6857981"/>
              <a:gd name="connsiteX522" fmla="*/ 3362641 w 7886701"/>
              <a:gd name="connsiteY522" fmla="*/ 6433816 h 6857981"/>
              <a:gd name="connsiteX523" fmla="*/ 3363914 w 7886701"/>
              <a:gd name="connsiteY523" fmla="*/ 6435708 h 6857981"/>
              <a:gd name="connsiteX524" fmla="*/ 3344498 w 7886701"/>
              <a:gd name="connsiteY524" fmla="*/ 6433500 h 6857981"/>
              <a:gd name="connsiteX525" fmla="*/ 3325718 w 7886701"/>
              <a:gd name="connsiteY525" fmla="*/ 6430977 h 6857981"/>
              <a:gd name="connsiteX526" fmla="*/ 3306302 w 7886701"/>
              <a:gd name="connsiteY526" fmla="*/ 6427508 h 6857981"/>
              <a:gd name="connsiteX527" fmla="*/ 3296753 w 7886701"/>
              <a:gd name="connsiteY527" fmla="*/ 6425616 h 6857981"/>
              <a:gd name="connsiteX528" fmla="*/ 3286886 w 7886701"/>
              <a:gd name="connsiteY528" fmla="*/ 6422777 h 6857981"/>
              <a:gd name="connsiteX529" fmla="*/ 3276700 w 7886701"/>
              <a:gd name="connsiteY529" fmla="*/ 6420254 h 6857981"/>
              <a:gd name="connsiteX530" fmla="*/ 3266514 w 7886701"/>
              <a:gd name="connsiteY530" fmla="*/ 6417415 h 6857981"/>
              <a:gd name="connsiteX531" fmla="*/ 3256010 w 7886701"/>
              <a:gd name="connsiteY531" fmla="*/ 6414577 h 6857981"/>
              <a:gd name="connsiteX532" fmla="*/ 3244870 w 7886701"/>
              <a:gd name="connsiteY532" fmla="*/ 6411107 h 6857981"/>
              <a:gd name="connsiteX533" fmla="*/ 3221634 w 7886701"/>
              <a:gd name="connsiteY533" fmla="*/ 6402592 h 6857981"/>
              <a:gd name="connsiteX534" fmla="*/ 3195851 w 7886701"/>
              <a:gd name="connsiteY534" fmla="*/ 6392814 h 6857981"/>
              <a:gd name="connsiteX535" fmla="*/ 3196169 w 7886701"/>
              <a:gd name="connsiteY535" fmla="*/ 6389660 h 6857981"/>
              <a:gd name="connsiteX536" fmla="*/ 3195851 w 7886701"/>
              <a:gd name="connsiteY536" fmla="*/ 6386822 h 6857981"/>
              <a:gd name="connsiteX537" fmla="*/ 3194896 w 7886701"/>
              <a:gd name="connsiteY537" fmla="*/ 6383668 h 6857981"/>
              <a:gd name="connsiteX538" fmla="*/ 3192986 w 7886701"/>
              <a:gd name="connsiteY538" fmla="*/ 6380829 h 6857981"/>
              <a:gd name="connsiteX539" fmla="*/ 3190758 w 7886701"/>
              <a:gd name="connsiteY539" fmla="*/ 6378306 h 6857981"/>
              <a:gd name="connsiteX540" fmla="*/ 3188212 w 7886701"/>
              <a:gd name="connsiteY540" fmla="*/ 6375783 h 6857981"/>
              <a:gd name="connsiteX541" fmla="*/ 3185029 w 7886701"/>
              <a:gd name="connsiteY541" fmla="*/ 6373260 h 6857981"/>
              <a:gd name="connsiteX542" fmla="*/ 3181209 w 7886701"/>
              <a:gd name="connsiteY542" fmla="*/ 6370736 h 6857981"/>
              <a:gd name="connsiteX543" fmla="*/ 3177390 w 7886701"/>
              <a:gd name="connsiteY543" fmla="*/ 6368213 h 6857981"/>
              <a:gd name="connsiteX544" fmla="*/ 3172615 w 7886701"/>
              <a:gd name="connsiteY544" fmla="*/ 6365690 h 6857981"/>
              <a:gd name="connsiteX545" fmla="*/ 3162748 w 7886701"/>
              <a:gd name="connsiteY545" fmla="*/ 6360959 h 6857981"/>
              <a:gd name="connsiteX546" fmla="*/ 3151290 w 7886701"/>
              <a:gd name="connsiteY546" fmla="*/ 6356544 h 6857981"/>
              <a:gd name="connsiteX547" fmla="*/ 3139512 w 7886701"/>
              <a:gd name="connsiteY547" fmla="*/ 6351813 h 6857981"/>
              <a:gd name="connsiteX548" fmla="*/ 3143013 w 7886701"/>
              <a:gd name="connsiteY548" fmla="*/ 6348974 h 6857981"/>
              <a:gd name="connsiteX549" fmla="*/ 3146514 w 7886701"/>
              <a:gd name="connsiteY549" fmla="*/ 6346766 h 6857981"/>
              <a:gd name="connsiteX550" fmla="*/ 3148744 w 7886701"/>
              <a:gd name="connsiteY550" fmla="*/ 6345820 h 6857981"/>
              <a:gd name="connsiteX551" fmla="*/ 3150971 w 7886701"/>
              <a:gd name="connsiteY551" fmla="*/ 6344874 h 6857981"/>
              <a:gd name="connsiteX552" fmla="*/ 3153517 w 7886701"/>
              <a:gd name="connsiteY552" fmla="*/ 6344558 h 6857981"/>
              <a:gd name="connsiteX553" fmla="*/ 3156063 w 7886701"/>
              <a:gd name="connsiteY553" fmla="*/ 6344243 h 6857981"/>
              <a:gd name="connsiteX554" fmla="*/ 3158928 w 7886701"/>
              <a:gd name="connsiteY554" fmla="*/ 6344243 h 6857981"/>
              <a:gd name="connsiteX555" fmla="*/ 3162429 w 7886701"/>
              <a:gd name="connsiteY555" fmla="*/ 6344874 h 6857981"/>
              <a:gd name="connsiteX556" fmla="*/ 3165612 w 7886701"/>
              <a:gd name="connsiteY556" fmla="*/ 6345820 h 6857981"/>
              <a:gd name="connsiteX557" fmla="*/ 3169114 w 7886701"/>
              <a:gd name="connsiteY557" fmla="*/ 6346766 h 6857981"/>
              <a:gd name="connsiteX558" fmla="*/ 3173252 w 7886701"/>
              <a:gd name="connsiteY558" fmla="*/ 6348343 h 6857981"/>
              <a:gd name="connsiteX559" fmla="*/ 3177709 w 7886701"/>
              <a:gd name="connsiteY559" fmla="*/ 6350236 h 6857981"/>
              <a:gd name="connsiteX560" fmla="*/ 3182482 w 7886701"/>
              <a:gd name="connsiteY560" fmla="*/ 6352128 h 6857981"/>
              <a:gd name="connsiteX561" fmla="*/ 3187575 w 7886701"/>
              <a:gd name="connsiteY561" fmla="*/ 6355282 h 6857981"/>
              <a:gd name="connsiteX562" fmla="*/ 3186302 w 7886701"/>
              <a:gd name="connsiteY562" fmla="*/ 6352128 h 6857981"/>
              <a:gd name="connsiteX563" fmla="*/ 3185029 w 7886701"/>
              <a:gd name="connsiteY563" fmla="*/ 6348974 h 6857981"/>
              <a:gd name="connsiteX564" fmla="*/ 3182482 w 7886701"/>
              <a:gd name="connsiteY564" fmla="*/ 6346135 h 6857981"/>
              <a:gd name="connsiteX565" fmla="*/ 3179618 w 7886701"/>
              <a:gd name="connsiteY565" fmla="*/ 6343297 h 6857981"/>
              <a:gd name="connsiteX566" fmla="*/ 3176116 w 7886701"/>
              <a:gd name="connsiteY566" fmla="*/ 6340143 h 6857981"/>
              <a:gd name="connsiteX567" fmla="*/ 3172297 w 7886701"/>
              <a:gd name="connsiteY567" fmla="*/ 6337304 h 6857981"/>
              <a:gd name="connsiteX568" fmla="*/ 3163385 w 7886701"/>
              <a:gd name="connsiteY568" fmla="*/ 6331943 h 6857981"/>
              <a:gd name="connsiteX569" fmla="*/ 3153517 w 7886701"/>
              <a:gd name="connsiteY569" fmla="*/ 6326896 h 6857981"/>
              <a:gd name="connsiteX570" fmla="*/ 3143331 w 7886701"/>
              <a:gd name="connsiteY570" fmla="*/ 6321534 h 6857981"/>
              <a:gd name="connsiteX571" fmla="*/ 3133146 w 7886701"/>
              <a:gd name="connsiteY571" fmla="*/ 6316488 h 6857981"/>
              <a:gd name="connsiteX572" fmla="*/ 3123597 w 7886701"/>
              <a:gd name="connsiteY572" fmla="*/ 6310811 h 6857981"/>
              <a:gd name="connsiteX573" fmla="*/ 3123915 w 7886701"/>
              <a:gd name="connsiteY573" fmla="*/ 6305134 h 6857981"/>
              <a:gd name="connsiteX574" fmla="*/ 3123915 w 7886701"/>
              <a:gd name="connsiteY574" fmla="*/ 6299772 h 6857981"/>
              <a:gd name="connsiteX575" fmla="*/ 3123597 w 7886701"/>
              <a:gd name="connsiteY575" fmla="*/ 6295041 h 6857981"/>
              <a:gd name="connsiteX576" fmla="*/ 3122323 w 7886701"/>
              <a:gd name="connsiteY576" fmla="*/ 6290625 h 6857981"/>
              <a:gd name="connsiteX577" fmla="*/ 3121050 w 7886701"/>
              <a:gd name="connsiteY577" fmla="*/ 6286525 h 6857981"/>
              <a:gd name="connsiteX578" fmla="*/ 3119140 w 7886701"/>
              <a:gd name="connsiteY578" fmla="*/ 6282741 h 6857981"/>
              <a:gd name="connsiteX579" fmla="*/ 3115957 w 7886701"/>
              <a:gd name="connsiteY579" fmla="*/ 6275802 h 6857981"/>
              <a:gd name="connsiteX580" fmla="*/ 3114049 w 7886701"/>
              <a:gd name="connsiteY580" fmla="*/ 6272648 h 6857981"/>
              <a:gd name="connsiteX581" fmla="*/ 3112774 w 7886701"/>
              <a:gd name="connsiteY581" fmla="*/ 6268863 h 6857981"/>
              <a:gd name="connsiteX582" fmla="*/ 3111820 w 7886701"/>
              <a:gd name="connsiteY582" fmla="*/ 6265709 h 6857981"/>
              <a:gd name="connsiteX583" fmla="*/ 3111501 w 7886701"/>
              <a:gd name="connsiteY583" fmla="*/ 6261924 h 6857981"/>
              <a:gd name="connsiteX584" fmla="*/ 3111820 w 7886701"/>
              <a:gd name="connsiteY584" fmla="*/ 6258455 h 6857981"/>
              <a:gd name="connsiteX585" fmla="*/ 3112456 w 7886701"/>
              <a:gd name="connsiteY585" fmla="*/ 6254355 h 6857981"/>
              <a:gd name="connsiteX586" fmla="*/ 3114366 w 7886701"/>
              <a:gd name="connsiteY586" fmla="*/ 6249939 h 6857981"/>
              <a:gd name="connsiteX587" fmla="*/ 4545013 w 7886701"/>
              <a:gd name="connsiteY587" fmla="*/ 6242033 h 6857981"/>
              <a:gd name="connsiteX588" fmla="*/ 4544696 w 7886701"/>
              <a:gd name="connsiteY588" fmla="*/ 6244227 h 6857981"/>
              <a:gd name="connsiteX589" fmla="*/ 4543743 w 7886701"/>
              <a:gd name="connsiteY589" fmla="*/ 6246420 h 6857981"/>
              <a:gd name="connsiteX590" fmla="*/ 4542156 w 7886701"/>
              <a:gd name="connsiteY590" fmla="*/ 6248613 h 6857981"/>
              <a:gd name="connsiteX591" fmla="*/ 4539933 w 7886701"/>
              <a:gd name="connsiteY591" fmla="*/ 6250493 h 6857981"/>
              <a:gd name="connsiteX592" fmla="*/ 4537711 w 7886701"/>
              <a:gd name="connsiteY592" fmla="*/ 6251746 h 6857981"/>
              <a:gd name="connsiteX593" fmla="*/ 4534853 w 7886701"/>
              <a:gd name="connsiteY593" fmla="*/ 6253313 h 6857981"/>
              <a:gd name="connsiteX594" fmla="*/ 4529138 w 7886701"/>
              <a:gd name="connsiteY594" fmla="*/ 6256133 h 6857981"/>
              <a:gd name="connsiteX595" fmla="*/ 4522153 w 7886701"/>
              <a:gd name="connsiteY595" fmla="*/ 6258640 h 6857981"/>
              <a:gd name="connsiteX596" fmla="*/ 4514851 w 7886701"/>
              <a:gd name="connsiteY596" fmla="*/ 6260833 h 6857981"/>
              <a:gd name="connsiteX597" fmla="*/ 4507548 w 7886701"/>
              <a:gd name="connsiteY597" fmla="*/ 6263340 h 6857981"/>
              <a:gd name="connsiteX598" fmla="*/ 4500881 w 7886701"/>
              <a:gd name="connsiteY598" fmla="*/ 6265846 h 6857981"/>
              <a:gd name="connsiteX599" fmla="*/ 4500563 w 7886701"/>
              <a:gd name="connsiteY599" fmla="*/ 6263026 h 6857981"/>
              <a:gd name="connsiteX600" fmla="*/ 4500881 w 7886701"/>
              <a:gd name="connsiteY600" fmla="*/ 6260520 h 6857981"/>
              <a:gd name="connsiteX601" fmla="*/ 4502151 w 7886701"/>
              <a:gd name="connsiteY601" fmla="*/ 6258326 h 6857981"/>
              <a:gd name="connsiteX602" fmla="*/ 4503421 w 7886701"/>
              <a:gd name="connsiteY602" fmla="*/ 6256446 h 6857981"/>
              <a:gd name="connsiteX603" fmla="*/ 4505643 w 7886701"/>
              <a:gd name="connsiteY603" fmla="*/ 6254566 h 6857981"/>
              <a:gd name="connsiteX604" fmla="*/ 4508183 w 7886701"/>
              <a:gd name="connsiteY604" fmla="*/ 6253313 h 6857981"/>
              <a:gd name="connsiteX605" fmla="*/ 4511041 w 7886701"/>
              <a:gd name="connsiteY605" fmla="*/ 6251746 h 6857981"/>
              <a:gd name="connsiteX606" fmla="*/ 4514533 w 7886701"/>
              <a:gd name="connsiteY606" fmla="*/ 6250493 h 6857981"/>
              <a:gd name="connsiteX607" fmla="*/ 4521836 w 7886701"/>
              <a:gd name="connsiteY607" fmla="*/ 6248300 h 6857981"/>
              <a:gd name="connsiteX608" fmla="*/ 4529773 w 7886701"/>
              <a:gd name="connsiteY608" fmla="*/ 6246107 h 6857981"/>
              <a:gd name="connsiteX609" fmla="*/ 4537711 w 7886701"/>
              <a:gd name="connsiteY609" fmla="*/ 6244227 h 6857981"/>
              <a:gd name="connsiteX610" fmla="*/ 5765801 w 7886701"/>
              <a:gd name="connsiteY610" fmla="*/ 6235683 h 6857981"/>
              <a:gd name="connsiteX611" fmla="*/ 5765801 w 7886701"/>
              <a:gd name="connsiteY611" fmla="*/ 6236636 h 6857981"/>
              <a:gd name="connsiteX612" fmla="*/ 5765159 w 7886701"/>
              <a:gd name="connsiteY612" fmla="*/ 6238223 h 6857981"/>
              <a:gd name="connsiteX613" fmla="*/ 5763874 w 7886701"/>
              <a:gd name="connsiteY613" fmla="*/ 6241716 h 6857981"/>
              <a:gd name="connsiteX614" fmla="*/ 5761304 w 7886701"/>
              <a:gd name="connsiteY614" fmla="*/ 6245843 h 6857981"/>
              <a:gd name="connsiteX615" fmla="*/ 5757129 w 7886701"/>
              <a:gd name="connsiteY615" fmla="*/ 6250288 h 6857981"/>
              <a:gd name="connsiteX616" fmla="*/ 5752632 w 7886701"/>
              <a:gd name="connsiteY616" fmla="*/ 6254733 h 6857981"/>
              <a:gd name="connsiteX617" fmla="*/ 5747171 w 7886701"/>
              <a:gd name="connsiteY617" fmla="*/ 6259496 h 6857981"/>
              <a:gd name="connsiteX618" fmla="*/ 5741390 w 7886701"/>
              <a:gd name="connsiteY618" fmla="*/ 6264576 h 6857981"/>
              <a:gd name="connsiteX619" fmla="*/ 5734965 w 7886701"/>
              <a:gd name="connsiteY619" fmla="*/ 6269338 h 6857981"/>
              <a:gd name="connsiteX620" fmla="*/ 5727899 w 7886701"/>
              <a:gd name="connsiteY620" fmla="*/ 6274101 h 6857981"/>
              <a:gd name="connsiteX621" fmla="*/ 5721154 w 7886701"/>
              <a:gd name="connsiteY621" fmla="*/ 6278546 h 6857981"/>
              <a:gd name="connsiteX622" fmla="*/ 5714408 w 7886701"/>
              <a:gd name="connsiteY622" fmla="*/ 6282356 h 6857981"/>
              <a:gd name="connsiteX623" fmla="*/ 5707342 w 7886701"/>
              <a:gd name="connsiteY623" fmla="*/ 6285213 h 6857981"/>
              <a:gd name="connsiteX624" fmla="*/ 5700596 w 7886701"/>
              <a:gd name="connsiteY624" fmla="*/ 6287753 h 6857981"/>
              <a:gd name="connsiteX625" fmla="*/ 5694493 w 7886701"/>
              <a:gd name="connsiteY625" fmla="*/ 6289023 h 6857981"/>
              <a:gd name="connsiteX626" fmla="*/ 5691603 w 7886701"/>
              <a:gd name="connsiteY626" fmla="*/ 6289658 h 6857981"/>
              <a:gd name="connsiteX627" fmla="*/ 5688391 w 7886701"/>
              <a:gd name="connsiteY627" fmla="*/ 6289658 h 6857981"/>
              <a:gd name="connsiteX628" fmla="*/ 5685821 w 7886701"/>
              <a:gd name="connsiteY628" fmla="*/ 6289658 h 6857981"/>
              <a:gd name="connsiteX629" fmla="*/ 5683251 w 7886701"/>
              <a:gd name="connsiteY629" fmla="*/ 6288706 h 6857981"/>
              <a:gd name="connsiteX630" fmla="*/ 5695778 w 7886701"/>
              <a:gd name="connsiteY630" fmla="*/ 6282356 h 6857981"/>
              <a:gd name="connsiteX631" fmla="*/ 5705736 w 7886701"/>
              <a:gd name="connsiteY631" fmla="*/ 6276323 h 6857981"/>
              <a:gd name="connsiteX632" fmla="*/ 5714729 w 7886701"/>
              <a:gd name="connsiteY632" fmla="*/ 6270926 h 6857981"/>
              <a:gd name="connsiteX633" fmla="*/ 5722760 w 7886701"/>
              <a:gd name="connsiteY633" fmla="*/ 6265211 h 6857981"/>
              <a:gd name="connsiteX634" fmla="*/ 5740426 w 7886701"/>
              <a:gd name="connsiteY634" fmla="*/ 6252193 h 6857981"/>
              <a:gd name="connsiteX635" fmla="*/ 5751668 w 7886701"/>
              <a:gd name="connsiteY635" fmla="*/ 6244573 h 6857981"/>
              <a:gd name="connsiteX636" fmla="*/ 5391151 w 7886701"/>
              <a:gd name="connsiteY636" fmla="*/ 6227746 h 6857981"/>
              <a:gd name="connsiteX637" fmla="*/ 5391151 w 7886701"/>
              <a:gd name="connsiteY637" fmla="*/ 6231225 h 6857981"/>
              <a:gd name="connsiteX638" fmla="*/ 5390196 w 7886701"/>
              <a:gd name="connsiteY638" fmla="*/ 6234388 h 6857981"/>
              <a:gd name="connsiteX639" fmla="*/ 5389560 w 7886701"/>
              <a:gd name="connsiteY639" fmla="*/ 6237867 h 6857981"/>
              <a:gd name="connsiteX640" fmla="*/ 5387968 w 7886701"/>
              <a:gd name="connsiteY640" fmla="*/ 6241029 h 6857981"/>
              <a:gd name="connsiteX641" fmla="*/ 5386377 w 7886701"/>
              <a:gd name="connsiteY641" fmla="*/ 6243876 h 6857981"/>
              <a:gd name="connsiteX642" fmla="*/ 5383830 w 7886701"/>
              <a:gd name="connsiteY642" fmla="*/ 6246722 h 6857981"/>
              <a:gd name="connsiteX643" fmla="*/ 5381283 w 7886701"/>
              <a:gd name="connsiteY643" fmla="*/ 6249885 h 6857981"/>
              <a:gd name="connsiteX644" fmla="*/ 5378100 w 7886701"/>
              <a:gd name="connsiteY644" fmla="*/ 6252415 h 6857981"/>
              <a:gd name="connsiteX645" fmla="*/ 5375235 w 7886701"/>
              <a:gd name="connsiteY645" fmla="*/ 6254945 h 6857981"/>
              <a:gd name="connsiteX646" fmla="*/ 5371734 w 7886701"/>
              <a:gd name="connsiteY646" fmla="*/ 6257475 h 6857981"/>
              <a:gd name="connsiteX647" fmla="*/ 5364413 w 7886701"/>
              <a:gd name="connsiteY647" fmla="*/ 6262535 h 6857981"/>
              <a:gd name="connsiteX648" fmla="*/ 5355818 w 7886701"/>
              <a:gd name="connsiteY648" fmla="*/ 6267279 h 6857981"/>
              <a:gd name="connsiteX649" fmla="*/ 5347542 w 7886701"/>
              <a:gd name="connsiteY649" fmla="*/ 6271707 h 6857981"/>
              <a:gd name="connsiteX650" fmla="*/ 5329716 w 7886701"/>
              <a:gd name="connsiteY650" fmla="*/ 6280246 h 6857981"/>
              <a:gd name="connsiteX651" fmla="*/ 5321122 w 7886701"/>
              <a:gd name="connsiteY651" fmla="*/ 6284673 h 6857981"/>
              <a:gd name="connsiteX652" fmla="*/ 5312845 w 7886701"/>
              <a:gd name="connsiteY652" fmla="*/ 6289101 h 6857981"/>
              <a:gd name="connsiteX653" fmla="*/ 5305524 w 7886701"/>
              <a:gd name="connsiteY653" fmla="*/ 6293845 h 6857981"/>
              <a:gd name="connsiteX654" fmla="*/ 5299158 w 7886701"/>
              <a:gd name="connsiteY654" fmla="*/ 6298589 h 6857981"/>
              <a:gd name="connsiteX655" fmla="*/ 5296293 w 7886701"/>
              <a:gd name="connsiteY655" fmla="*/ 6301119 h 6857981"/>
              <a:gd name="connsiteX656" fmla="*/ 5294065 w 7886701"/>
              <a:gd name="connsiteY656" fmla="*/ 6303649 h 6857981"/>
              <a:gd name="connsiteX657" fmla="*/ 5291837 w 7886701"/>
              <a:gd name="connsiteY657" fmla="*/ 6306179 h 6857981"/>
              <a:gd name="connsiteX658" fmla="*/ 5289927 w 7886701"/>
              <a:gd name="connsiteY658" fmla="*/ 6308709 h 6857981"/>
              <a:gd name="connsiteX659" fmla="*/ 5288335 w 7886701"/>
              <a:gd name="connsiteY659" fmla="*/ 6308709 h 6857981"/>
              <a:gd name="connsiteX660" fmla="*/ 5286107 w 7886701"/>
              <a:gd name="connsiteY660" fmla="*/ 6308077 h 6857981"/>
              <a:gd name="connsiteX661" fmla="*/ 5284197 w 7886701"/>
              <a:gd name="connsiteY661" fmla="*/ 6307128 h 6857981"/>
              <a:gd name="connsiteX662" fmla="*/ 5282287 w 7886701"/>
              <a:gd name="connsiteY662" fmla="*/ 6306179 h 6857981"/>
              <a:gd name="connsiteX663" fmla="*/ 5279422 w 7886701"/>
              <a:gd name="connsiteY663" fmla="*/ 6303649 h 6857981"/>
              <a:gd name="connsiteX664" fmla="*/ 5276557 w 7886701"/>
              <a:gd name="connsiteY664" fmla="*/ 6300803 h 6857981"/>
              <a:gd name="connsiteX665" fmla="*/ 5274011 w 7886701"/>
              <a:gd name="connsiteY665" fmla="*/ 6297008 h 6857981"/>
              <a:gd name="connsiteX666" fmla="*/ 5271464 w 7886701"/>
              <a:gd name="connsiteY666" fmla="*/ 6293529 h 6857981"/>
              <a:gd name="connsiteX667" fmla="*/ 5269236 w 7886701"/>
              <a:gd name="connsiteY667" fmla="*/ 6289101 h 6857981"/>
              <a:gd name="connsiteX668" fmla="*/ 5267326 w 7886701"/>
              <a:gd name="connsiteY668" fmla="*/ 6284673 h 6857981"/>
              <a:gd name="connsiteX669" fmla="*/ 5274329 w 7886701"/>
              <a:gd name="connsiteY669" fmla="*/ 6280878 h 6857981"/>
              <a:gd name="connsiteX670" fmla="*/ 5281969 w 7886701"/>
              <a:gd name="connsiteY670" fmla="*/ 6277399 h 6857981"/>
              <a:gd name="connsiteX671" fmla="*/ 5289608 w 7886701"/>
              <a:gd name="connsiteY671" fmla="*/ 6273920 h 6857981"/>
              <a:gd name="connsiteX672" fmla="*/ 5297885 w 7886701"/>
              <a:gd name="connsiteY672" fmla="*/ 6270442 h 6857981"/>
              <a:gd name="connsiteX673" fmla="*/ 5313800 w 7886701"/>
              <a:gd name="connsiteY673" fmla="*/ 6264433 h 6857981"/>
              <a:gd name="connsiteX674" fmla="*/ 5330035 w 7886701"/>
              <a:gd name="connsiteY674" fmla="*/ 6258107 h 6857981"/>
              <a:gd name="connsiteX675" fmla="*/ 5346269 w 7886701"/>
              <a:gd name="connsiteY675" fmla="*/ 6252098 h 6857981"/>
              <a:gd name="connsiteX676" fmla="*/ 5354545 w 7886701"/>
              <a:gd name="connsiteY676" fmla="*/ 6248303 h 6857981"/>
              <a:gd name="connsiteX677" fmla="*/ 5362184 w 7886701"/>
              <a:gd name="connsiteY677" fmla="*/ 6245141 h 6857981"/>
              <a:gd name="connsiteX678" fmla="*/ 5369824 w 7886701"/>
              <a:gd name="connsiteY678" fmla="*/ 6241029 h 6857981"/>
              <a:gd name="connsiteX679" fmla="*/ 5377145 w 7886701"/>
              <a:gd name="connsiteY679" fmla="*/ 6236918 h 6857981"/>
              <a:gd name="connsiteX680" fmla="*/ 5384467 w 7886701"/>
              <a:gd name="connsiteY680" fmla="*/ 6232806 h 6857981"/>
              <a:gd name="connsiteX681" fmla="*/ 4690782 w 7886701"/>
              <a:gd name="connsiteY681" fmla="*/ 6226158 h 6857981"/>
              <a:gd name="connsiteX682" fmla="*/ 4695926 w 7886701"/>
              <a:gd name="connsiteY682" fmla="*/ 6226802 h 6857981"/>
              <a:gd name="connsiteX683" fmla="*/ 4700106 w 7886701"/>
              <a:gd name="connsiteY683" fmla="*/ 6228089 h 6857981"/>
              <a:gd name="connsiteX684" fmla="*/ 4703321 w 7886701"/>
              <a:gd name="connsiteY684" fmla="*/ 6229698 h 6857981"/>
              <a:gd name="connsiteX685" fmla="*/ 4706215 w 7886701"/>
              <a:gd name="connsiteY685" fmla="*/ 6231950 h 6857981"/>
              <a:gd name="connsiteX686" fmla="*/ 4708465 w 7886701"/>
              <a:gd name="connsiteY686" fmla="*/ 6234525 h 6857981"/>
              <a:gd name="connsiteX687" fmla="*/ 4710073 w 7886701"/>
              <a:gd name="connsiteY687" fmla="*/ 6237099 h 6857981"/>
              <a:gd name="connsiteX688" fmla="*/ 4711359 w 7886701"/>
              <a:gd name="connsiteY688" fmla="*/ 6240639 h 6857981"/>
              <a:gd name="connsiteX689" fmla="*/ 4712324 w 7886701"/>
              <a:gd name="connsiteY689" fmla="*/ 6243857 h 6857981"/>
              <a:gd name="connsiteX690" fmla="*/ 4712645 w 7886701"/>
              <a:gd name="connsiteY690" fmla="*/ 6247075 h 6857981"/>
              <a:gd name="connsiteX691" fmla="*/ 4712967 w 7886701"/>
              <a:gd name="connsiteY691" fmla="*/ 6250936 h 6857981"/>
              <a:gd name="connsiteX692" fmla="*/ 4712967 w 7886701"/>
              <a:gd name="connsiteY692" fmla="*/ 6257694 h 6857981"/>
              <a:gd name="connsiteX693" fmla="*/ 4712967 w 7886701"/>
              <a:gd name="connsiteY693" fmla="*/ 6264130 h 6857981"/>
              <a:gd name="connsiteX694" fmla="*/ 4713288 w 7886701"/>
              <a:gd name="connsiteY694" fmla="*/ 6269600 h 6857981"/>
              <a:gd name="connsiteX695" fmla="*/ 4697534 w 7886701"/>
              <a:gd name="connsiteY695" fmla="*/ 6273783 h 6857981"/>
              <a:gd name="connsiteX696" fmla="*/ 4696891 w 7886701"/>
              <a:gd name="connsiteY696" fmla="*/ 6272174 h 6857981"/>
              <a:gd name="connsiteX697" fmla="*/ 4696569 w 7886701"/>
              <a:gd name="connsiteY697" fmla="*/ 6271209 h 6857981"/>
              <a:gd name="connsiteX698" fmla="*/ 4695605 w 7886701"/>
              <a:gd name="connsiteY698" fmla="*/ 6270565 h 6857981"/>
              <a:gd name="connsiteX699" fmla="*/ 4694319 w 7886701"/>
              <a:gd name="connsiteY699" fmla="*/ 6270244 h 6857981"/>
              <a:gd name="connsiteX700" fmla="*/ 4693033 w 7886701"/>
              <a:gd name="connsiteY700" fmla="*/ 6270244 h 6857981"/>
              <a:gd name="connsiteX701" fmla="*/ 4691425 w 7886701"/>
              <a:gd name="connsiteY701" fmla="*/ 6270244 h 6857981"/>
              <a:gd name="connsiteX702" fmla="*/ 4687888 w 7886701"/>
              <a:gd name="connsiteY702" fmla="*/ 6270887 h 6857981"/>
              <a:gd name="connsiteX703" fmla="*/ 4690782 w 7886701"/>
              <a:gd name="connsiteY703" fmla="*/ 6263486 h 6857981"/>
              <a:gd name="connsiteX704" fmla="*/ 4693033 w 7886701"/>
              <a:gd name="connsiteY704" fmla="*/ 6258016 h 6857981"/>
              <a:gd name="connsiteX705" fmla="*/ 4693997 w 7886701"/>
              <a:gd name="connsiteY705" fmla="*/ 6253510 h 6857981"/>
              <a:gd name="connsiteX706" fmla="*/ 4694319 w 7886701"/>
              <a:gd name="connsiteY706" fmla="*/ 6249327 h 6857981"/>
              <a:gd name="connsiteX707" fmla="*/ 4693997 w 7886701"/>
              <a:gd name="connsiteY707" fmla="*/ 6244822 h 6857981"/>
              <a:gd name="connsiteX708" fmla="*/ 4693354 w 7886701"/>
              <a:gd name="connsiteY708" fmla="*/ 6239995 h 6857981"/>
              <a:gd name="connsiteX709" fmla="*/ 3056438 w 7886701"/>
              <a:gd name="connsiteY709" fmla="*/ 6218221 h 6857981"/>
              <a:gd name="connsiteX710" fmla="*/ 3062629 w 7886701"/>
              <a:gd name="connsiteY710" fmla="*/ 6218535 h 6857981"/>
              <a:gd name="connsiteX711" fmla="*/ 3069438 w 7886701"/>
              <a:gd name="connsiteY711" fmla="*/ 6219789 h 6857981"/>
              <a:gd name="connsiteX712" fmla="*/ 3076557 w 7886701"/>
              <a:gd name="connsiteY712" fmla="*/ 6221671 h 6857981"/>
              <a:gd name="connsiteX713" fmla="*/ 3083675 w 7886701"/>
              <a:gd name="connsiteY713" fmla="*/ 6224179 h 6857981"/>
              <a:gd name="connsiteX714" fmla="*/ 3087390 w 7886701"/>
              <a:gd name="connsiteY714" fmla="*/ 6226061 h 6857981"/>
              <a:gd name="connsiteX715" fmla="*/ 3090485 w 7886701"/>
              <a:gd name="connsiteY715" fmla="*/ 6227942 h 6857981"/>
              <a:gd name="connsiteX716" fmla="*/ 3093270 w 7886701"/>
              <a:gd name="connsiteY716" fmla="*/ 6229510 h 6857981"/>
              <a:gd name="connsiteX717" fmla="*/ 3096057 w 7886701"/>
              <a:gd name="connsiteY717" fmla="*/ 6231705 h 6857981"/>
              <a:gd name="connsiteX718" fmla="*/ 3098223 w 7886701"/>
              <a:gd name="connsiteY718" fmla="*/ 6233900 h 6857981"/>
              <a:gd name="connsiteX719" fmla="*/ 3100389 w 7886701"/>
              <a:gd name="connsiteY719" fmla="*/ 6236409 h 6857981"/>
              <a:gd name="connsiteX720" fmla="*/ 3100389 w 7886701"/>
              <a:gd name="connsiteY720" fmla="*/ 6238290 h 6857981"/>
              <a:gd name="connsiteX721" fmla="*/ 3100080 w 7886701"/>
              <a:gd name="connsiteY721" fmla="*/ 6240172 h 6857981"/>
              <a:gd name="connsiteX722" fmla="*/ 3099770 w 7886701"/>
              <a:gd name="connsiteY722" fmla="*/ 6241113 h 6857981"/>
              <a:gd name="connsiteX723" fmla="*/ 3098843 w 7886701"/>
              <a:gd name="connsiteY723" fmla="*/ 6242367 h 6857981"/>
              <a:gd name="connsiteX724" fmla="*/ 3097604 w 7886701"/>
              <a:gd name="connsiteY724" fmla="*/ 6242994 h 6857981"/>
              <a:gd name="connsiteX725" fmla="*/ 3096675 w 7886701"/>
              <a:gd name="connsiteY725" fmla="*/ 6243621 h 6857981"/>
              <a:gd name="connsiteX726" fmla="*/ 3095127 w 7886701"/>
              <a:gd name="connsiteY726" fmla="*/ 6243621 h 6857981"/>
              <a:gd name="connsiteX727" fmla="*/ 3093580 w 7886701"/>
              <a:gd name="connsiteY727" fmla="*/ 6243621 h 6857981"/>
              <a:gd name="connsiteX728" fmla="*/ 3090176 w 7886701"/>
              <a:gd name="connsiteY728" fmla="*/ 6243308 h 6857981"/>
              <a:gd name="connsiteX729" fmla="*/ 3085842 w 7886701"/>
              <a:gd name="connsiteY729" fmla="*/ 6242367 h 6857981"/>
              <a:gd name="connsiteX730" fmla="*/ 3081509 w 7886701"/>
              <a:gd name="connsiteY730" fmla="*/ 6240485 h 6857981"/>
              <a:gd name="connsiteX731" fmla="*/ 3077486 w 7886701"/>
              <a:gd name="connsiteY731" fmla="*/ 6238290 h 6857981"/>
              <a:gd name="connsiteX732" fmla="*/ 3072842 w 7886701"/>
              <a:gd name="connsiteY732" fmla="*/ 6235782 h 6857981"/>
              <a:gd name="connsiteX733" fmla="*/ 3068510 w 7886701"/>
              <a:gd name="connsiteY733" fmla="*/ 6232960 h 6857981"/>
              <a:gd name="connsiteX734" fmla="*/ 3060152 w 7886701"/>
              <a:gd name="connsiteY734" fmla="*/ 6227001 h 6857981"/>
              <a:gd name="connsiteX735" fmla="*/ 3056748 w 7886701"/>
              <a:gd name="connsiteY735" fmla="*/ 6224493 h 6857981"/>
              <a:gd name="connsiteX736" fmla="*/ 3053962 w 7886701"/>
              <a:gd name="connsiteY736" fmla="*/ 6221984 h 6857981"/>
              <a:gd name="connsiteX737" fmla="*/ 3052105 w 7886701"/>
              <a:gd name="connsiteY737" fmla="*/ 6219789 h 6857981"/>
              <a:gd name="connsiteX738" fmla="*/ 3051176 w 7886701"/>
              <a:gd name="connsiteY738" fmla="*/ 6218535 h 6857981"/>
              <a:gd name="connsiteX739" fmla="*/ 4787901 w 7886701"/>
              <a:gd name="connsiteY739" fmla="*/ 6216633 h 6857981"/>
              <a:gd name="connsiteX740" fmla="*/ 4785381 w 7886701"/>
              <a:gd name="connsiteY740" fmla="*/ 6218877 h 6857981"/>
              <a:gd name="connsiteX741" fmla="*/ 4783176 w 7886701"/>
              <a:gd name="connsiteY741" fmla="*/ 6221121 h 6857981"/>
              <a:gd name="connsiteX742" fmla="*/ 4779397 w 7886701"/>
              <a:gd name="connsiteY742" fmla="*/ 6225288 h 6857981"/>
              <a:gd name="connsiteX743" fmla="*/ 4772152 w 7886701"/>
              <a:gd name="connsiteY743" fmla="*/ 6234584 h 6857981"/>
              <a:gd name="connsiteX744" fmla="*/ 4768372 w 7886701"/>
              <a:gd name="connsiteY744" fmla="*/ 6239072 h 6857981"/>
              <a:gd name="connsiteX745" fmla="*/ 4765852 w 7886701"/>
              <a:gd name="connsiteY745" fmla="*/ 6241316 h 6857981"/>
              <a:gd name="connsiteX746" fmla="*/ 4763332 w 7886701"/>
              <a:gd name="connsiteY746" fmla="*/ 6243240 h 6857981"/>
              <a:gd name="connsiteX747" fmla="*/ 4760183 w 7886701"/>
              <a:gd name="connsiteY747" fmla="*/ 6244842 h 6857981"/>
              <a:gd name="connsiteX748" fmla="*/ 4757033 w 7886701"/>
              <a:gd name="connsiteY748" fmla="*/ 6246766 h 6857981"/>
              <a:gd name="connsiteX749" fmla="*/ 4752938 w 7886701"/>
              <a:gd name="connsiteY749" fmla="*/ 6248368 h 6857981"/>
              <a:gd name="connsiteX750" fmla="*/ 4749158 w 7886701"/>
              <a:gd name="connsiteY750" fmla="*/ 6249971 h 6857981"/>
              <a:gd name="connsiteX751" fmla="*/ 4748213 w 7886701"/>
              <a:gd name="connsiteY751" fmla="*/ 6246766 h 6857981"/>
              <a:gd name="connsiteX752" fmla="*/ 4748213 w 7886701"/>
              <a:gd name="connsiteY752" fmla="*/ 6243881 h 6857981"/>
              <a:gd name="connsiteX753" fmla="*/ 4748843 w 7886701"/>
              <a:gd name="connsiteY753" fmla="*/ 6241316 h 6857981"/>
              <a:gd name="connsiteX754" fmla="*/ 4749473 w 7886701"/>
              <a:gd name="connsiteY754" fmla="*/ 6238752 h 6857981"/>
              <a:gd name="connsiteX755" fmla="*/ 4751048 w 7886701"/>
              <a:gd name="connsiteY755" fmla="*/ 6236508 h 6857981"/>
              <a:gd name="connsiteX756" fmla="*/ 4752938 w 7886701"/>
              <a:gd name="connsiteY756" fmla="*/ 6234264 h 6857981"/>
              <a:gd name="connsiteX757" fmla="*/ 4755143 w 7886701"/>
              <a:gd name="connsiteY757" fmla="*/ 6232020 h 6857981"/>
              <a:gd name="connsiteX758" fmla="*/ 4757663 w 7886701"/>
              <a:gd name="connsiteY758" fmla="*/ 6230097 h 6857981"/>
              <a:gd name="connsiteX759" fmla="*/ 4760813 w 7886701"/>
              <a:gd name="connsiteY759" fmla="*/ 6228494 h 6857981"/>
              <a:gd name="connsiteX760" fmla="*/ 4763962 w 7886701"/>
              <a:gd name="connsiteY760" fmla="*/ 6226571 h 6857981"/>
              <a:gd name="connsiteX761" fmla="*/ 4771522 w 7886701"/>
              <a:gd name="connsiteY761" fmla="*/ 6223044 h 6857981"/>
              <a:gd name="connsiteX762" fmla="*/ 4779397 w 7886701"/>
              <a:gd name="connsiteY762" fmla="*/ 6219839 h 6857981"/>
              <a:gd name="connsiteX763" fmla="*/ 3792240 w 7886701"/>
              <a:gd name="connsiteY763" fmla="*/ 6200758 h 6857981"/>
              <a:gd name="connsiteX764" fmla="*/ 3807227 w 7886701"/>
              <a:gd name="connsiteY764" fmla="*/ 6201067 h 6857981"/>
              <a:gd name="connsiteX765" fmla="*/ 3821577 w 7886701"/>
              <a:gd name="connsiteY765" fmla="*/ 6202304 h 6857981"/>
              <a:gd name="connsiteX766" fmla="*/ 3828274 w 7886701"/>
              <a:gd name="connsiteY766" fmla="*/ 6202922 h 6857981"/>
              <a:gd name="connsiteX767" fmla="*/ 3834652 w 7886701"/>
              <a:gd name="connsiteY767" fmla="*/ 6204158 h 6857981"/>
              <a:gd name="connsiteX768" fmla="*/ 3840392 w 7886701"/>
              <a:gd name="connsiteY768" fmla="*/ 6205085 h 6857981"/>
              <a:gd name="connsiteX769" fmla="*/ 3845494 w 7886701"/>
              <a:gd name="connsiteY769" fmla="*/ 6206631 h 6857981"/>
              <a:gd name="connsiteX770" fmla="*/ 3850277 w 7886701"/>
              <a:gd name="connsiteY770" fmla="*/ 6208794 h 6857981"/>
              <a:gd name="connsiteX771" fmla="*/ 3853785 w 7886701"/>
              <a:gd name="connsiteY771" fmla="*/ 6210649 h 6857981"/>
              <a:gd name="connsiteX772" fmla="*/ 3855698 w 7886701"/>
              <a:gd name="connsiteY772" fmla="*/ 6212194 h 6857981"/>
              <a:gd name="connsiteX773" fmla="*/ 3856974 w 7886701"/>
              <a:gd name="connsiteY773" fmla="*/ 6213739 h 6857981"/>
              <a:gd name="connsiteX774" fmla="*/ 3858249 w 7886701"/>
              <a:gd name="connsiteY774" fmla="*/ 6214976 h 6857981"/>
              <a:gd name="connsiteX775" fmla="*/ 3859206 w 7886701"/>
              <a:gd name="connsiteY775" fmla="*/ 6216830 h 6857981"/>
              <a:gd name="connsiteX776" fmla="*/ 3860162 w 7886701"/>
              <a:gd name="connsiteY776" fmla="*/ 6218684 h 6857981"/>
              <a:gd name="connsiteX777" fmla="*/ 3860481 w 7886701"/>
              <a:gd name="connsiteY777" fmla="*/ 6220230 h 6857981"/>
              <a:gd name="connsiteX778" fmla="*/ 3860800 w 7886701"/>
              <a:gd name="connsiteY778" fmla="*/ 6222393 h 6857981"/>
              <a:gd name="connsiteX779" fmla="*/ 3860800 w 7886701"/>
              <a:gd name="connsiteY779" fmla="*/ 6224557 h 6857981"/>
              <a:gd name="connsiteX780" fmla="*/ 3860481 w 7886701"/>
              <a:gd name="connsiteY780" fmla="*/ 6227029 h 6857981"/>
              <a:gd name="connsiteX781" fmla="*/ 3859525 w 7886701"/>
              <a:gd name="connsiteY781" fmla="*/ 6229502 h 6857981"/>
              <a:gd name="connsiteX782" fmla="*/ 3858887 w 7886701"/>
              <a:gd name="connsiteY782" fmla="*/ 6231974 h 6857981"/>
              <a:gd name="connsiteX783" fmla="*/ 3857930 w 7886701"/>
              <a:gd name="connsiteY783" fmla="*/ 6235065 h 6857981"/>
              <a:gd name="connsiteX784" fmla="*/ 3855698 w 7886701"/>
              <a:gd name="connsiteY784" fmla="*/ 6231974 h 6857981"/>
              <a:gd name="connsiteX785" fmla="*/ 3853466 w 7886701"/>
              <a:gd name="connsiteY785" fmla="*/ 6229811 h 6857981"/>
              <a:gd name="connsiteX786" fmla="*/ 3850915 w 7886701"/>
              <a:gd name="connsiteY786" fmla="*/ 6227956 h 6857981"/>
              <a:gd name="connsiteX787" fmla="*/ 3848045 w 7886701"/>
              <a:gd name="connsiteY787" fmla="*/ 6226411 h 6857981"/>
              <a:gd name="connsiteX788" fmla="*/ 3845176 w 7886701"/>
              <a:gd name="connsiteY788" fmla="*/ 6225484 h 6857981"/>
              <a:gd name="connsiteX789" fmla="*/ 3841667 w 7886701"/>
              <a:gd name="connsiteY789" fmla="*/ 6224248 h 6857981"/>
              <a:gd name="connsiteX790" fmla="*/ 3838478 w 7886701"/>
              <a:gd name="connsiteY790" fmla="*/ 6223939 h 6857981"/>
              <a:gd name="connsiteX791" fmla="*/ 3834652 w 7886701"/>
              <a:gd name="connsiteY791" fmla="*/ 6223939 h 6857981"/>
              <a:gd name="connsiteX792" fmla="*/ 3831144 w 7886701"/>
              <a:gd name="connsiteY792" fmla="*/ 6224248 h 6857981"/>
              <a:gd name="connsiteX793" fmla="*/ 3827317 w 7886701"/>
              <a:gd name="connsiteY793" fmla="*/ 6224866 h 6857981"/>
              <a:gd name="connsiteX794" fmla="*/ 3823809 w 7886701"/>
              <a:gd name="connsiteY794" fmla="*/ 6225793 h 6857981"/>
              <a:gd name="connsiteX795" fmla="*/ 3819983 w 7886701"/>
              <a:gd name="connsiteY795" fmla="*/ 6227029 h 6857981"/>
              <a:gd name="connsiteX796" fmla="*/ 3816794 w 7886701"/>
              <a:gd name="connsiteY796" fmla="*/ 6228884 h 6857981"/>
              <a:gd name="connsiteX797" fmla="*/ 3813286 w 7886701"/>
              <a:gd name="connsiteY797" fmla="*/ 6230738 h 6857981"/>
              <a:gd name="connsiteX798" fmla="*/ 3809779 w 7886701"/>
              <a:gd name="connsiteY798" fmla="*/ 6233211 h 6857981"/>
              <a:gd name="connsiteX799" fmla="*/ 3806590 w 7886701"/>
              <a:gd name="connsiteY799" fmla="*/ 6235683 h 6857981"/>
              <a:gd name="connsiteX800" fmla="*/ 3802125 w 7886701"/>
              <a:gd name="connsiteY800" fmla="*/ 6232593 h 6857981"/>
              <a:gd name="connsiteX801" fmla="*/ 3797661 w 7886701"/>
              <a:gd name="connsiteY801" fmla="*/ 6228575 h 6857981"/>
              <a:gd name="connsiteX802" fmla="*/ 3793834 w 7886701"/>
              <a:gd name="connsiteY802" fmla="*/ 6223939 h 6857981"/>
              <a:gd name="connsiteX803" fmla="*/ 3791922 w 7886701"/>
              <a:gd name="connsiteY803" fmla="*/ 6221466 h 6857981"/>
              <a:gd name="connsiteX804" fmla="*/ 3790326 w 7886701"/>
              <a:gd name="connsiteY804" fmla="*/ 6218993 h 6857981"/>
              <a:gd name="connsiteX805" fmla="*/ 3789370 w 7886701"/>
              <a:gd name="connsiteY805" fmla="*/ 6216521 h 6857981"/>
              <a:gd name="connsiteX806" fmla="*/ 3788732 w 7886701"/>
              <a:gd name="connsiteY806" fmla="*/ 6214048 h 6857981"/>
              <a:gd name="connsiteX807" fmla="*/ 3787776 w 7886701"/>
              <a:gd name="connsiteY807" fmla="*/ 6211885 h 6857981"/>
              <a:gd name="connsiteX808" fmla="*/ 3787776 w 7886701"/>
              <a:gd name="connsiteY808" fmla="*/ 6209412 h 6857981"/>
              <a:gd name="connsiteX809" fmla="*/ 3788094 w 7886701"/>
              <a:gd name="connsiteY809" fmla="*/ 6206940 h 6857981"/>
              <a:gd name="connsiteX810" fmla="*/ 3789051 w 7886701"/>
              <a:gd name="connsiteY810" fmla="*/ 6204776 h 6857981"/>
              <a:gd name="connsiteX811" fmla="*/ 3790326 w 7886701"/>
              <a:gd name="connsiteY811" fmla="*/ 6202922 h 6857981"/>
              <a:gd name="connsiteX812" fmla="*/ 6285104 w 7886701"/>
              <a:gd name="connsiteY812" fmla="*/ 6197583 h 6857981"/>
              <a:gd name="connsiteX813" fmla="*/ 6287698 w 7886701"/>
              <a:gd name="connsiteY813" fmla="*/ 6198893 h 6857981"/>
              <a:gd name="connsiteX814" fmla="*/ 6289319 w 7886701"/>
              <a:gd name="connsiteY814" fmla="*/ 6200202 h 6857981"/>
              <a:gd name="connsiteX815" fmla="*/ 6290616 w 7886701"/>
              <a:gd name="connsiteY815" fmla="*/ 6201838 h 6857981"/>
              <a:gd name="connsiteX816" fmla="*/ 6291264 w 7886701"/>
              <a:gd name="connsiteY816" fmla="*/ 6203475 h 6857981"/>
              <a:gd name="connsiteX817" fmla="*/ 6291264 w 7886701"/>
              <a:gd name="connsiteY817" fmla="*/ 6204784 h 6857981"/>
              <a:gd name="connsiteX818" fmla="*/ 6290940 w 7886701"/>
              <a:gd name="connsiteY818" fmla="*/ 6206748 h 6857981"/>
              <a:gd name="connsiteX819" fmla="*/ 6289319 w 7886701"/>
              <a:gd name="connsiteY819" fmla="*/ 6210349 h 6857981"/>
              <a:gd name="connsiteX820" fmla="*/ 6287698 w 7886701"/>
              <a:gd name="connsiteY820" fmla="*/ 6213949 h 6857981"/>
              <a:gd name="connsiteX821" fmla="*/ 6286401 w 7886701"/>
              <a:gd name="connsiteY821" fmla="*/ 6217550 h 6857981"/>
              <a:gd name="connsiteX822" fmla="*/ 6286077 w 7886701"/>
              <a:gd name="connsiteY822" fmla="*/ 6219514 h 6857981"/>
              <a:gd name="connsiteX823" fmla="*/ 6286077 w 7886701"/>
              <a:gd name="connsiteY823" fmla="*/ 6221150 h 6857981"/>
              <a:gd name="connsiteX824" fmla="*/ 6286725 w 7886701"/>
              <a:gd name="connsiteY824" fmla="*/ 6222460 h 6857981"/>
              <a:gd name="connsiteX825" fmla="*/ 6287698 w 7886701"/>
              <a:gd name="connsiteY825" fmla="*/ 6224096 h 6857981"/>
              <a:gd name="connsiteX826" fmla="*/ 6281213 w 7886701"/>
              <a:gd name="connsiteY826" fmla="*/ 6226060 h 6857981"/>
              <a:gd name="connsiteX827" fmla="*/ 6273757 w 7886701"/>
              <a:gd name="connsiteY827" fmla="*/ 6227369 h 6857981"/>
              <a:gd name="connsiteX828" fmla="*/ 6266300 w 7886701"/>
              <a:gd name="connsiteY828" fmla="*/ 6228679 h 6857981"/>
              <a:gd name="connsiteX829" fmla="*/ 6259167 w 7886701"/>
              <a:gd name="connsiteY829" fmla="*/ 6229333 h 6857981"/>
              <a:gd name="connsiteX830" fmla="*/ 6255925 w 7886701"/>
              <a:gd name="connsiteY830" fmla="*/ 6229006 h 6857981"/>
              <a:gd name="connsiteX831" fmla="*/ 6253331 w 7886701"/>
              <a:gd name="connsiteY831" fmla="*/ 6228679 h 6857981"/>
              <a:gd name="connsiteX832" fmla="*/ 6250738 w 7886701"/>
              <a:gd name="connsiteY832" fmla="*/ 6227697 h 6857981"/>
              <a:gd name="connsiteX833" fmla="*/ 6248468 w 7886701"/>
              <a:gd name="connsiteY833" fmla="*/ 6226715 h 6857981"/>
              <a:gd name="connsiteX834" fmla="*/ 6246847 w 7886701"/>
              <a:gd name="connsiteY834" fmla="*/ 6225078 h 6857981"/>
              <a:gd name="connsiteX835" fmla="*/ 6245874 w 7886701"/>
              <a:gd name="connsiteY835" fmla="*/ 6223114 h 6857981"/>
              <a:gd name="connsiteX836" fmla="*/ 6245226 w 7886701"/>
              <a:gd name="connsiteY836" fmla="*/ 6220496 h 6857981"/>
              <a:gd name="connsiteX837" fmla="*/ 6245874 w 7886701"/>
              <a:gd name="connsiteY837" fmla="*/ 6217550 h 6857981"/>
              <a:gd name="connsiteX838" fmla="*/ 6248792 w 7886701"/>
              <a:gd name="connsiteY838" fmla="*/ 6214604 h 6857981"/>
              <a:gd name="connsiteX839" fmla="*/ 6251710 w 7886701"/>
              <a:gd name="connsiteY839" fmla="*/ 6212313 h 6857981"/>
              <a:gd name="connsiteX840" fmla="*/ 6254304 w 7886701"/>
              <a:gd name="connsiteY840" fmla="*/ 6211003 h 6857981"/>
              <a:gd name="connsiteX841" fmla="*/ 6256573 w 7886701"/>
              <a:gd name="connsiteY841" fmla="*/ 6209694 h 6857981"/>
              <a:gd name="connsiteX842" fmla="*/ 6258843 w 7886701"/>
              <a:gd name="connsiteY842" fmla="*/ 6209694 h 6857981"/>
              <a:gd name="connsiteX843" fmla="*/ 6261112 w 7886701"/>
              <a:gd name="connsiteY843" fmla="*/ 6209694 h 6857981"/>
              <a:gd name="connsiteX844" fmla="*/ 6265003 w 7886701"/>
              <a:gd name="connsiteY844" fmla="*/ 6210021 h 6857981"/>
              <a:gd name="connsiteX845" fmla="*/ 6266948 w 7886701"/>
              <a:gd name="connsiteY845" fmla="*/ 6210349 h 6857981"/>
              <a:gd name="connsiteX846" fmla="*/ 6269218 w 7886701"/>
              <a:gd name="connsiteY846" fmla="*/ 6210349 h 6857981"/>
              <a:gd name="connsiteX847" fmla="*/ 6271487 w 7886701"/>
              <a:gd name="connsiteY847" fmla="*/ 6210021 h 6857981"/>
              <a:gd name="connsiteX848" fmla="*/ 6273757 w 7886701"/>
              <a:gd name="connsiteY848" fmla="*/ 6209367 h 6857981"/>
              <a:gd name="connsiteX849" fmla="*/ 6276350 w 7886701"/>
              <a:gd name="connsiteY849" fmla="*/ 6207403 h 6857981"/>
              <a:gd name="connsiteX850" fmla="*/ 6278944 w 7886701"/>
              <a:gd name="connsiteY850" fmla="*/ 6205112 h 6857981"/>
              <a:gd name="connsiteX851" fmla="*/ 6281862 w 7886701"/>
              <a:gd name="connsiteY851" fmla="*/ 6201838 h 6857981"/>
              <a:gd name="connsiteX852" fmla="*/ 4231641 w 7886701"/>
              <a:gd name="connsiteY852" fmla="*/ 6192821 h 6857981"/>
              <a:gd name="connsiteX853" fmla="*/ 4241801 w 7886701"/>
              <a:gd name="connsiteY853" fmla="*/ 6194708 h 6857981"/>
              <a:gd name="connsiteX854" fmla="*/ 4252596 w 7886701"/>
              <a:gd name="connsiteY854" fmla="*/ 6195966 h 6857981"/>
              <a:gd name="connsiteX855" fmla="*/ 4262756 w 7886701"/>
              <a:gd name="connsiteY855" fmla="*/ 6197538 h 6857981"/>
              <a:gd name="connsiteX856" fmla="*/ 4273234 w 7886701"/>
              <a:gd name="connsiteY856" fmla="*/ 6198167 h 6857981"/>
              <a:gd name="connsiteX857" fmla="*/ 4284029 w 7886701"/>
              <a:gd name="connsiteY857" fmla="*/ 6198796 h 6857981"/>
              <a:gd name="connsiteX858" fmla="*/ 4294506 w 7886701"/>
              <a:gd name="connsiteY858" fmla="*/ 6199110 h 6857981"/>
              <a:gd name="connsiteX859" fmla="*/ 4316097 w 7886701"/>
              <a:gd name="connsiteY859" fmla="*/ 6199110 h 6857981"/>
              <a:gd name="connsiteX860" fmla="*/ 4361817 w 7886701"/>
              <a:gd name="connsiteY860" fmla="*/ 6198167 h 6857981"/>
              <a:gd name="connsiteX861" fmla="*/ 4385947 w 7886701"/>
              <a:gd name="connsiteY861" fmla="*/ 6197852 h 6857981"/>
              <a:gd name="connsiteX862" fmla="*/ 4398964 w 7886701"/>
              <a:gd name="connsiteY862" fmla="*/ 6198167 h 6857981"/>
              <a:gd name="connsiteX863" fmla="*/ 4411664 w 7886701"/>
              <a:gd name="connsiteY863" fmla="*/ 6198796 h 6857981"/>
              <a:gd name="connsiteX864" fmla="*/ 4409759 w 7886701"/>
              <a:gd name="connsiteY864" fmla="*/ 6201940 h 6857981"/>
              <a:gd name="connsiteX865" fmla="*/ 4407537 w 7886701"/>
              <a:gd name="connsiteY865" fmla="*/ 6205084 h 6857981"/>
              <a:gd name="connsiteX866" fmla="*/ 4404679 w 7886701"/>
              <a:gd name="connsiteY866" fmla="*/ 6207914 h 6857981"/>
              <a:gd name="connsiteX867" fmla="*/ 4401504 w 7886701"/>
              <a:gd name="connsiteY867" fmla="*/ 6210430 h 6857981"/>
              <a:gd name="connsiteX868" fmla="*/ 4397377 w 7886701"/>
              <a:gd name="connsiteY868" fmla="*/ 6212945 h 6857981"/>
              <a:gd name="connsiteX869" fmla="*/ 4393249 w 7886701"/>
              <a:gd name="connsiteY869" fmla="*/ 6215775 h 6857981"/>
              <a:gd name="connsiteX870" fmla="*/ 4389122 w 7886701"/>
              <a:gd name="connsiteY870" fmla="*/ 6217662 h 6857981"/>
              <a:gd name="connsiteX871" fmla="*/ 4384359 w 7886701"/>
              <a:gd name="connsiteY871" fmla="*/ 6219863 h 6857981"/>
              <a:gd name="connsiteX872" fmla="*/ 4373564 w 7886701"/>
              <a:gd name="connsiteY872" fmla="*/ 6223636 h 6857981"/>
              <a:gd name="connsiteX873" fmla="*/ 4362769 w 7886701"/>
              <a:gd name="connsiteY873" fmla="*/ 6227095 h 6857981"/>
              <a:gd name="connsiteX874" fmla="*/ 4351339 w 7886701"/>
              <a:gd name="connsiteY874" fmla="*/ 6229925 h 6857981"/>
              <a:gd name="connsiteX875" fmla="*/ 4340227 w 7886701"/>
              <a:gd name="connsiteY875" fmla="*/ 6233069 h 6857981"/>
              <a:gd name="connsiteX876" fmla="*/ 4318637 w 7886701"/>
              <a:gd name="connsiteY876" fmla="*/ 6238100 h 6857981"/>
              <a:gd name="connsiteX877" fmla="*/ 4309112 w 7886701"/>
              <a:gd name="connsiteY877" fmla="*/ 6240930 h 6857981"/>
              <a:gd name="connsiteX878" fmla="*/ 4301174 w 7886701"/>
              <a:gd name="connsiteY878" fmla="*/ 6243445 h 6857981"/>
              <a:gd name="connsiteX879" fmla="*/ 4297681 w 7886701"/>
              <a:gd name="connsiteY879" fmla="*/ 6245332 h 6857981"/>
              <a:gd name="connsiteX880" fmla="*/ 4294824 w 7886701"/>
              <a:gd name="connsiteY880" fmla="*/ 6246590 h 6857981"/>
              <a:gd name="connsiteX881" fmla="*/ 4292284 w 7886701"/>
              <a:gd name="connsiteY881" fmla="*/ 6248162 h 6857981"/>
              <a:gd name="connsiteX882" fmla="*/ 4290379 w 7886701"/>
              <a:gd name="connsiteY882" fmla="*/ 6250048 h 6857981"/>
              <a:gd name="connsiteX883" fmla="*/ 4289426 w 7886701"/>
              <a:gd name="connsiteY883" fmla="*/ 6251621 h 6857981"/>
              <a:gd name="connsiteX884" fmla="*/ 4288474 w 7886701"/>
              <a:gd name="connsiteY884" fmla="*/ 6253507 h 6857981"/>
              <a:gd name="connsiteX885" fmla="*/ 4288474 w 7886701"/>
              <a:gd name="connsiteY885" fmla="*/ 6255708 h 6857981"/>
              <a:gd name="connsiteX886" fmla="*/ 4289426 w 7886701"/>
              <a:gd name="connsiteY886" fmla="*/ 6257909 h 6857981"/>
              <a:gd name="connsiteX887" fmla="*/ 4286886 w 7886701"/>
              <a:gd name="connsiteY887" fmla="*/ 6256966 h 6857981"/>
              <a:gd name="connsiteX888" fmla="*/ 4284029 w 7886701"/>
              <a:gd name="connsiteY888" fmla="*/ 6255708 h 6857981"/>
              <a:gd name="connsiteX889" fmla="*/ 4280536 w 7886701"/>
              <a:gd name="connsiteY889" fmla="*/ 6255079 h 6857981"/>
              <a:gd name="connsiteX890" fmla="*/ 4276726 w 7886701"/>
              <a:gd name="connsiteY890" fmla="*/ 6254765 h 6857981"/>
              <a:gd name="connsiteX891" fmla="*/ 4268471 w 7886701"/>
              <a:gd name="connsiteY891" fmla="*/ 6254136 h 6857981"/>
              <a:gd name="connsiteX892" fmla="*/ 4259264 w 7886701"/>
              <a:gd name="connsiteY892" fmla="*/ 6254136 h 6857981"/>
              <a:gd name="connsiteX893" fmla="*/ 4250691 w 7886701"/>
              <a:gd name="connsiteY893" fmla="*/ 6254136 h 6857981"/>
              <a:gd name="connsiteX894" fmla="*/ 4242754 w 7886701"/>
              <a:gd name="connsiteY894" fmla="*/ 6253822 h 6857981"/>
              <a:gd name="connsiteX895" fmla="*/ 4238626 w 7886701"/>
              <a:gd name="connsiteY895" fmla="*/ 6253193 h 6857981"/>
              <a:gd name="connsiteX896" fmla="*/ 4235451 w 7886701"/>
              <a:gd name="connsiteY896" fmla="*/ 6252564 h 6857981"/>
              <a:gd name="connsiteX897" fmla="*/ 4232276 w 7886701"/>
              <a:gd name="connsiteY897" fmla="*/ 6251621 h 6857981"/>
              <a:gd name="connsiteX898" fmla="*/ 4229736 w 7886701"/>
              <a:gd name="connsiteY898" fmla="*/ 6250363 h 6857981"/>
              <a:gd name="connsiteX899" fmla="*/ 4230371 w 7886701"/>
              <a:gd name="connsiteY899" fmla="*/ 6248162 h 6857981"/>
              <a:gd name="connsiteX900" fmla="*/ 4231006 w 7886701"/>
              <a:gd name="connsiteY900" fmla="*/ 6245961 h 6857981"/>
              <a:gd name="connsiteX901" fmla="*/ 4232276 w 7886701"/>
              <a:gd name="connsiteY901" fmla="*/ 6244389 h 6857981"/>
              <a:gd name="connsiteX902" fmla="*/ 4234499 w 7886701"/>
              <a:gd name="connsiteY902" fmla="*/ 6243131 h 6857981"/>
              <a:gd name="connsiteX903" fmla="*/ 4236721 w 7886701"/>
              <a:gd name="connsiteY903" fmla="*/ 6241873 h 6857981"/>
              <a:gd name="connsiteX904" fmla="*/ 4239261 w 7886701"/>
              <a:gd name="connsiteY904" fmla="*/ 6240930 h 6857981"/>
              <a:gd name="connsiteX905" fmla="*/ 4245294 w 7886701"/>
              <a:gd name="connsiteY905" fmla="*/ 6239043 h 6857981"/>
              <a:gd name="connsiteX906" fmla="*/ 4251009 w 7886701"/>
              <a:gd name="connsiteY906" fmla="*/ 6237157 h 6857981"/>
              <a:gd name="connsiteX907" fmla="*/ 4253549 w 7886701"/>
              <a:gd name="connsiteY907" fmla="*/ 6236528 h 6857981"/>
              <a:gd name="connsiteX908" fmla="*/ 4256089 w 7886701"/>
              <a:gd name="connsiteY908" fmla="*/ 6235270 h 6857981"/>
              <a:gd name="connsiteX909" fmla="*/ 4257994 w 7886701"/>
              <a:gd name="connsiteY909" fmla="*/ 6234012 h 6857981"/>
              <a:gd name="connsiteX910" fmla="*/ 4259264 w 7886701"/>
              <a:gd name="connsiteY910" fmla="*/ 6232126 h 6857981"/>
              <a:gd name="connsiteX911" fmla="*/ 4260216 w 7886701"/>
              <a:gd name="connsiteY911" fmla="*/ 6230553 h 6857981"/>
              <a:gd name="connsiteX912" fmla="*/ 4260534 w 7886701"/>
              <a:gd name="connsiteY912" fmla="*/ 6228038 h 6857981"/>
              <a:gd name="connsiteX913" fmla="*/ 4260534 w 7886701"/>
              <a:gd name="connsiteY913" fmla="*/ 6224265 h 6857981"/>
              <a:gd name="connsiteX914" fmla="*/ 4259899 w 7886701"/>
              <a:gd name="connsiteY914" fmla="*/ 6221435 h 6857981"/>
              <a:gd name="connsiteX915" fmla="*/ 4258629 w 7886701"/>
              <a:gd name="connsiteY915" fmla="*/ 6219234 h 6857981"/>
              <a:gd name="connsiteX916" fmla="*/ 4257359 w 7886701"/>
              <a:gd name="connsiteY916" fmla="*/ 6217347 h 6857981"/>
              <a:gd name="connsiteX917" fmla="*/ 4255454 w 7886701"/>
              <a:gd name="connsiteY917" fmla="*/ 6216404 h 6857981"/>
              <a:gd name="connsiteX918" fmla="*/ 4253549 w 7886701"/>
              <a:gd name="connsiteY918" fmla="*/ 6216089 h 6857981"/>
              <a:gd name="connsiteX919" fmla="*/ 4251326 w 7886701"/>
              <a:gd name="connsiteY919" fmla="*/ 6215775 h 6857981"/>
              <a:gd name="connsiteX920" fmla="*/ 4248786 w 7886701"/>
              <a:gd name="connsiteY920" fmla="*/ 6215775 h 6857981"/>
              <a:gd name="connsiteX921" fmla="*/ 4244024 w 7886701"/>
              <a:gd name="connsiteY921" fmla="*/ 6216089 h 6857981"/>
              <a:gd name="connsiteX922" fmla="*/ 4239579 w 7886701"/>
              <a:gd name="connsiteY922" fmla="*/ 6216404 h 6857981"/>
              <a:gd name="connsiteX923" fmla="*/ 4237991 w 7886701"/>
              <a:gd name="connsiteY923" fmla="*/ 6216404 h 6857981"/>
              <a:gd name="connsiteX924" fmla="*/ 4236404 w 7886701"/>
              <a:gd name="connsiteY924" fmla="*/ 6216089 h 6857981"/>
              <a:gd name="connsiteX925" fmla="*/ 4234816 w 7886701"/>
              <a:gd name="connsiteY925" fmla="*/ 6214832 h 6857981"/>
              <a:gd name="connsiteX926" fmla="*/ 4234181 w 7886701"/>
              <a:gd name="connsiteY926" fmla="*/ 6213574 h 6857981"/>
              <a:gd name="connsiteX927" fmla="*/ 4231006 w 7886701"/>
              <a:gd name="connsiteY927" fmla="*/ 6213574 h 6857981"/>
              <a:gd name="connsiteX928" fmla="*/ 4228784 w 7886701"/>
              <a:gd name="connsiteY928" fmla="*/ 6214203 h 6857981"/>
              <a:gd name="connsiteX929" fmla="*/ 4227196 w 7886701"/>
              <a:gd name="connsiteY929" fmla="*/ 6215146 h 6857981"/>
              <a:gd name="connsiteX930" fmla="*/ 4226244 w 7886701"/>
              <a:gd name="connsiteY930" fmla="*/ 6216718 h 6857981"/>
              <a:gd name="connsiteX931" fmla="*/ 4225926 w 7886701"/>
              <a:gd name="connsiteY931" fmla="*/ 6218290 h 6857981"/>
              <a:gd name="connsiteX932" fmla="*/ 4225926 w 7886701"/>
              <a:gd name="connsiteY932" fmla="*/ 6219863 h 6857981"/>
              <a:gd name="connsiteX933" fmla="*/ 4226561 w 7886701"/>
              <a:gd name="connsiteY933" fmla="*/ 6223950 h 6857981"/>
              <a:gd name="connsiteX934" fmla="*/ 4226561 w 7886701"/>
              <a:gd name="connsiteY934" fmla="*/ 6225837 h 6857981"/>
              <a:gd name="connsiteX935" fmla="*/ 4226244 w 7886701"/>
              <a:gd name="connsiteY935" fmla="*/ 6227409 h 6857981"/>
              <a:gd name="connsiteX936" fmla="*/ 4225926 w 7886701"/>
              <a:gd name="connsiteY936" fmla="*/ 6228981 h 6857981"/>
              <a:gd name="connsiteX937" fmla="*/ 4224656 w 7886701"/>
              <a:gd name="connsiteY937" fmla="*/ 6229925 h 6857981"/>
              <a:gd name="connsiteX938" fmla="*/ 4222434 w 7886701"/>
              <a:gd name="connsiteY938" fmla="*/ 6231182 h 6857981"/>
              <a:gd name="connsiteX939" fmla="*/ 4219894 w 7886701"/>
              <a:gd name="connsiteY939" fmla="*/ 6231182 h 6857981"/>
              <a:gd name="connsiteX940" fmla="*/ 4216084 w 7886701"/>
              <a:gd name="connsiteY940" fmla="*/ 6231182 h 6857981"/>
              <a:gd name="connsiteX941" fmla="*/ 4211004 w 7886701"/>
              <a:gd name="connsiteY941" fmla="*/ 6229925 h 6857981"/>
              <a:gd name="connsiteX942" fmla="*/ 4211321 w 7886701"/>
              <a:gd name="connsiteY942" fmla="*/ 6228038 h 6857981"/>
              <a:gd name="connsiteX943" fmla="*/ 4211639 w 7886701"/>
              <a:gd name="connsiteY943" fmla="*/ 6225837 h 6857981"/>
              <a:gd name="connsiteX944" fmla="*/ 4212591 w 7886701"/>
              <a:gd name="connsiteY944" fmla="*/ 6221749 h 6857981"/>
              <a:gd name="connsiteX945" fmla="*/ 4214179 w 7886701"/>
              <a:gd name="connsiteY945" fmla="*/ 6218919 h 6857981"/>
              <a:gd name="connsiteX946" fmla="*/ 4214814 w 7886701"/>
              <a:gd name="connsiteY946" fmla="*/ 6216404 h 6857981"/>
              <a:gd name="connsiteX947" fmla="*/ 4214814 w 7886701"/>
              <a:gd name="connsiteY947" fmla="*/ 6215146 h 6857981"/>
              <a:gd name="connsiteX948" fmla="*/ 4214496 w 7886701"/>
              <a:gd name="connsiteY948" fmla="*/ 6214203 h 6857981"/>
              <a:gd name="connsiteX949" fmla="*/ 4213861 w 7886701"/>
              <a:gd name="connsiteY949" fmla="*/ 6213574 h 6857981"/>
              <a:gd name="connsiteX950" fmla="*/ 4212274 w 7886701"/>
              <a:gd name="connsiteY950" fmla="*/ 6212316 h 6857981"/>
              <a:gd name="connsiteX951" fmla="*/ 4210369 w 7886701"/>
              <a:gd name="connsiteY951" fmla="*/ 6211687 h 6857981"/>
              <a:gd name="connsiteX952" fmla="*/ 4207829 w 7886701"/>
              <a:gd name="connsiteY952" fmla="*/ 6211058 h 6857981"/>
              <a:gd name="connsiteX953" fmla="*/ 4200526 w 7886701"/>
              <a:gd name="connsiteY953" fmla="*/ 6209486 h 6857981"/>
              <a:gd name="connsiteX954" fmla="*/ 4201479 w 7886701"/>
              <a:gd name="connsiteY954" fmla="*/ 6207600 h 6857981"/>
              <a:gd name="connsiteX955" fmla="*/ 4202431 w 7886701"/>
              <a:gd name="connsiteY955" fmla="*/ 6206656 h 6857981"/>
              <a:gd name="connsiteX956" fmla="*/ 4203701 w 7886701"/>
              <a:gd name="connsiteY956" fmla="*/ 6206342 h 6857981"/>
              <a:gd name="connsiteX957" fmla="*/ 4204971 w 7886701"/>
              <a:gd name="connsiteY957" fmla="*/ 6206342 h 6857981"/>
              <a:gd name="connsiteX958" fmla="*/ 4206559 w 7886701"/>
              <a:gd name="connsiteY958" fmla="*/ 6206656 h 6857981"/>
              <a:gd name="connsiteX959" fmla="*/ 4207511 w 7886701"/>
              <a:gd name="connsiteY959" fmla="*/ 6207285 h 6857981"/>
              <a:gd name="connsiteX960" fmla="*/ 4208781 w 7886701"/>
              <a:gd name="connsiteY960" fmla="*/ 6208543 h 6857981"/>
              <a:gd name="connsiteX961" fmla="*/ 4209099 w 7886701"/>
              <a:gd name="connsiteY961" fmla="*/ 6209486 h 6857981"/>
              <a:gd name="connsiteX962" fmla="*/ 4212591 w 7886701"/>
              <a:gd name="connsiteY962" fmla="*/ 6209801 h 6857981"/>
              <a:gd name="connsiteX963" fmla="*/ 4216084 w 7886701"/>
              <a:gd name="connsiteY963" fmla="*/ 6209486 h 6857981"/>
              <a:gd name="connsiteX964" fmla="*/ 4218624 w 7886701"/>
              <a:gd name="connsiteY964" fmla="*/ 6209172 h 6857981"/>
              <a:gd name="connsiteX965" fmla="*/ 4220846 w 7886701"/>
              <a:gd name="connsiteY965" fmla="*/ 6208857 h 6857981"/>
              <a:gd name="connsiteX966" fmla="*/ 4222434 w 7886701"/>
              <a:gd name="connsiteY966" fmla="*/ 6207600 h 6857981"/>
              <a:gd name="connsiteX967" fmla="*/ 4223704 w 7886701"/>
              <a:gd name="connsiteY967" fmla="*/ 6206656 h 6857981"/>
              <a:gd name="connsiteX968" fmla="*/ 4224656 w 7886701"/>
              <a:gd name="connsiteY968" fmla="*/ 6205399 h 6857981"/>
              <a:gd name="connsiteX969" fmla="*/ 4225926 w 7886701"/>
              <a:gd name="connsiteY969" fmla="*/ 6204141 h 6857981"/>
              <a:gd name="connsiteX970" fmla="*/ 4226879 w 7886701"/>
              <a:gd name="connsiteY970" fmla="*/ 6201311 h 6857981"/>
              <a:gd name="connsiteX971" fmla="*/ 4228149 w 7886701"/>
              <a:gd name="connsiteY971" fmla="*/ 6197852 h 6857981"/>
              <a:gd name="connsiteX972" fmla="*/ 4228466 w 7886701"/>
              <a:gd name="connsiteY972" fmla="*/ 6196594 h 6857981"/>
              <a:gd name="connsiteX973" fmla="*/ 4229419 w 7886701"/>
              <a:gd name="connsiteY973" fmla="*/ 6195022 h 6857981"/>
              <a:gd name="connsiteX974" fmla="*/ 4230689 w 7886701"/>
              <a:gd name="connsiteY974" fmla="*/ 6194079 h 6857981"/>
              <a:gd name="connsiteX975" fmla="*/ 4836479 w 7886701"/>
              <a:gd name="connsiteY975" fmla="*/ 6189646 h 6857981"/>
              <a:gd name="connsiteX976" fmla="*/ 4841876 w 7886701"/>
              <a:gd name="connsiteY976" fmla="*/ 6205056 h 6857981"/>
              <a:gd name="connsiteX977" fmla="*/ 4837114 w 7886701"/>
              <a:gd name="connsiteY977" fmla="*/ 6204400 h 6857981"/>
              <a:gd name="connsiteX978" fmla="*/ 4832034 w 7886701"/>
              <a:gd name="connsiteY978" fmla="*/ 6204400 h 6857981"/>
              <a:gd name="connsiteX979" fmla="*/ 4826954 w 7886701"/>
              <a:gd name="connsiteY979" fmla="*/ 6205056 h 6857981"/>
              <a:gd name="connsiteX980" fmla="*/ 4822191 w 7886701"/>
              <a:gd name="connsiteY980" fmla="*/ 6206695 h 6857981"/>
              <a:gd name="connsiteX981" fmla="*/ 4820286 w 7886701"/>
              <a:gd name="connsiteY981" fmla="*/ 6207678 h 6857981"/>
              <a:gd name="connsiteX982" fmla="*/ 4818381 w 7886701"/>
              <a:gd name="connsiteY982" fmla="*/ 6208990 h 6857981"/>
              <a:gd name="connsiteX983" fmla="*/ 4816793 w 7886701"/>
              <a:gd name="connsiteY983" fmla="*/ 6210301 h 6857981"/>
              <a:gd name="connsiteX984" fmla="*/ 4815523 w 7886701"/>
              <a:gd name="connsiteY984" fmla="*/ 6211941 h 6857981"/>
              <a:gd name="connsiteX985" fmla="*/ 4814571 w 7886701"/>
              <a:gd name="connsiteY985" fmla="*/ 6213252 h 6857981"/>
              <a:gd name="connsiteX986" fmla="*/ 4813936 w 7886701"/>
              <a:gd name="connsiteY986" fmla="*/ 6215547 h 6857981"/>
              <a:gd name="connsiteX987" fmla="*/ 4813301 w 7886701"/>
              <a:gd name="connsiteY987" fmla="*/ 6217514 h 6857981"/>
              <a:gd name="connsiteX988" fmla="*/ 4813936 w 7886701"/>
              <a:gd name="connsiteY988" fmla="*/ 6219809 h 6857981"/>
              <a:gd name="connsiteX989" fmla="*/ 4809491 w 7886701"/>
              <a:gd name="connsiteY989" fmla="*/ 6219481 h 6857981"/>
              <a:gd name="connsiteX990" fmla="*/ 4805998 w 7886701"/>
              <a:gd name="connsiteY990" fmla="*/ 6218170 h 6857981"/>
              <a:gd name="connsiteX991" fmla="*/ 4803776 w 7886701"/>
              <a:gd name="connsiteY991" fmla="*/ 6216531 h 6857981"/>
              <a:gd name="connsiteX992" fmla="*/ 4803141 w 7886701"/>
              <a:gd name="connsiteY992" fmla="*/ 6215547 h 6857981"/>
              <a:gd name="connsiteX993" fmla="*/ 4802506 w 7886701"/>
              <a:gd name="connsiteY993" fmla="*/ 6214564 h 6857981"/>
              <a:gd name="connsiteX994" fmla="*/ 4802188 w 7886701"/>
              <a:gd name="connsiteY994" fmla="*/ 6212268 h 6857981"/>
              <a:gd name="connsiteX995" fmla="*/ 4802188 w 7886701"/>
              <a:gd name="connsiteY995" fmla="*/ 6209973 h 6857981"/>
              <a:gd name="connsiteX996" fmla="*/ 4803141 w 7886701"/>
              <a:gd name="connsiteY996" fmla="*/ 6207351 h 6857981"/>
              <a:gd name="connsiteX997" fmla="*/ 4805046 w 7886701"/>
              <a:gd name="connsiteY997" fmla="*/ 6204728 h 6857981"/>
              <a:gd name="connsiteX998" fmla="*/ 4807268 w 7886701"/>
              <a:gd name="connsiteY998" fmla="*/ 6202105 h 6857981"/>
              <a:gd name="connsiteX999" fmla="*/ 4810126 w 7886701"/>
              <a:gd name="connsiteY999" fmla="*/ 6199482 h 6857981"/>
              <a:gd name="connsiteX1000" fmla="*/ 4813301 w 7886701"/>
              <a:gd name="connsiteY1000" fmla="*/ 6197187 h 6857981"/>
              <a:gd name="connsiteX1001" fmla="*/ 4817428 w 7886701"/>
              <a:gd name="connsiteY1001" fmla="*/ 6194892 h 6857981"/>
              <a:gd name="connsiteX1002" fmla="*/ 4821873 w 7886701"/>
              <a:gd name="connsiteY1002" fmla="*/ 6192925 h 6857981"/>
              <a:gd name="connsiteX1003" fmla="*/ 4826319 w 7886701"/>
              <a:gd name="connsiteY1003" fmla="*/ 6191613 h 6857981"/>
              <a:gd name="connsiteX1004" fmla="*/ 4831399 w 7886701"/>
              <a:gd name="connsiteY1004" fmla="*/ 6190302 h 6857981"/>
              <a:gd name="connsiteX1005" fmla="*/ 6321069 w 7886701"/>
              <a:gd name="connsiteY1005" fmla="*/ 6186471 h 6857981"/>
              <a:gd name="connsiteX1006" fmla="*/ 6322365 w 7886701"/>
              <a:gd name="connsiteY1006" fmla="*/ 6189387 h 6857981"/>
              <a:gd name="connsiteX1007" fmla="*/ 6323013 w 7886701"/>
              <a:gd name="connsiteY1007" fmla="*/ 6191979 h 6857981"/>
              <a:gd name="connsiteX1008" fmla="*/ 6323013 w 7886701"/>
              <a:gd name="connsiteY1008" fmla="*/ 6194247 h 6857981"/>
              <a:gd name="connsiteX1009" fmla="*/ 6322365 w 7886701"/>
              <a:gd name="connsiteY1009" fmla="*/ 6196515 h 6857981"/>
              <a:gd name="connsiteX1010" fmla="*/ 6321393 w 7886701"/>
              <a:gd name="connsiteY1010" fmla="*/ 6198458 h 6857981"/>
              <a:gd name="connsiteX1011" fmla="*/ 6320097 w 7886701"/>
              <a:gd name="connsiteY1011" fmla="*/ 6200078 h 6857981"/>
              <a:gd name="connsiteX1012" fmla="*/ 6318153 w 7886701"/>
              <a:gd name="connsiteY1012" fmla="*/ 6202022 h 6857981"/>
              <a:gd name="connsiteX1013" fmla="*/ 6316209 w 7886701"/>
              <a:gd name="connsiteY1013" fmla="*/ 6203966 h 6857981"/>
              <a:gd name="connsiteX1014" fmla="*/ 6311026 w 7886701"/>
              <a:gd name="connsiteY1014" fmla="*/ 6207206 h 6857981"/>
              <a:gd name="connsiteX1015" fmla="*/ 6305518 w 7886701"/>
              <a:gd name="connsiteY1015" fmla="*/ 6210770 h 6857981"/>
              <a:gd name="connsiteX1016" fmla="*/ 6299686 w 7886701"/>
              <a:gd name="connsiteY1016" fmla="*/ 6214010 h 6857981"/>
              <a:gd name="connsiteX1017" fmla="*/ 6293207 w 7886701"/>
              <a:gd name="connsiteY1017" fmla="*/ 6218221 h 6857981"/>
              <a:gd name="connsiteX1018" fmla="*/ 6292235 w 7886701"/>
              <a:gd name="connsiteY1018" fmla="*/ 6216277 h 6857981"/>
              <a:gd name="connsiteX1019" fmla="*/ 6291263 w 7886701"/>
              <a:gd name="connsiteY1019" fmla="*/ 6214010 h 6857981"/>
              <a:gd name="connsiteX1020" fmla="*/ 6291263 w 7886701"/>
              <a:gd name="connsiteY1020" fmla="*/ 6211742 h 6857981"/>
              <a:gd name="connsiteX1021" fmla="*/ 6292235 w 7886701"/>
              <a:gd name="connsiteY1021" fmla="*/ 6209150 h 6857981"/>
              <a:gd name="connsiteX1022" fmla="*/ 6293207 w 7886701"/>
              <a:gd name="connsiteY1022" fmla="*/ 6206882 h 6857981"/>
              <a:gd name="connsiteX1023" fmla="*/ 6294827 w 7886701"/>
              <a:gd name="connsiteY1023" fmla="*/ 6204290 h 6857981"/>
              <a:gd name="connsiteX1024" fmla="*/ 6296447 w 7886701"/>
              <a:gd name="connsiteY1024" fmla="*/ 6201698 h 6857981"/>
              <a:gd name="connsiteX1025" fmla="*/ 6298715 w 7886701"/>
              <a:gd name="connsiteY1025" fmla="*/ 6199430 h 6857981"/>
              <a:gd name="connsiteX1026" fmla="*/ 6301306 w 7886701"/>
              <a:gd name="connsiteY1026" fmla="*/ 6196839 h 6857981"/>
              <a:gd name="connsiteX1027" fmla="*/ 6304546 w 7886701"/>
              <a:gd name="connsiteY1027" fmla="*/ 6194571 h 6857981"/>
              <a:gd name="connsiteX1028" fmla="*/ 6310054 w 7886701"/>
              <a:gd name="connsiteY1028" fmla="*/ 6191007 h 6857981"/>
              <a:gd name="connsiteX1029" fmla="*/ 6312970 w 7886701"/>
              <a:gd name="connsiteY1029" fmla="*/ 6189387 h 6857981"/>
              <a:gd name="connsiteX1030" fmla="*/ 6315885 w 7886701"/>
              <a:gd name="connsiteY1030" fmla="*/ 6187767 h 6857981"/>
              <a:gd name="connsiteX1031" fmla="*/ 6318477 w 7886701"/>
              <a:gd name="connsiteY1031" fmla="*/ 6187119 h 6857981"/>
              <a:gd name="connsiteX1032" fmla="*/ 3716186 w 7886701"/>
              <a:gd name="connsiteY1032" fmla="*/ 6184883 h 6857981"/>
              <a:gd name="connsiteX1033" fmla="*/ 3721320 w 7886701"/>
              <a:gd name="connsiteY1033" fmla="*/ 6184883 h 6857981"/>
              <a:gd name="connsiteX1034" fmla="*/ 3726133 w 7886701"/>
              <a:gd name="connsiteY1034" fmla="*/ 6185860 h 6857981"/>
              <a:gd name="connsiteX1035" fmla="*/ 3730947 w 7886701"/>
              <a:gd name="connsiteY1035" fmla="*/ 6186511 h 6857981"/>
              <a:gd name="connsiteX1036" fmla="*/ 3736081 w 7886701"/>
              <a:gd name="connsiteY1036" fmla="*/ 6187814 h 6857981"/>
              <a:gd name="connsiteX1037" fmla="*/ 3740573 w 7886701"/>
              <a:gd name="connsiteY1037" fmla="*/ 6189442 h 6857981"/>
              <a:gd name="connsiteX1038" fmla="*/ 3745386 w 7886701"/>
              <a:gd name="connsiteY1038" fmla="*/ 6191722 h 6857981"/>
              <a:gd name="connsiteX1039" fmla="*/ 3749237 w 7886701"/>
              <a:gd name="connsiteY1039" fmla="*/ 6194001 h 6857981"/>
              <a:gd name="connsiteX1040" fmla="*/ 3752766 w 7886701"/>
              <a:gd name="connsiteY1040" fmla="*/ 6196606 h 6857981"/>
              <a:gd name="connsiteX1041" fmla="*/ 3755975 w 7886701"/>
              <a:gd name="connsiteY1041" fmla="*/ 6199211 h 6857981"/>
              <a:gd name="connsiteX1042" fmla="*/ 3758221 w 7886701"/>
              <a:gd name="connsiteY1042" fmla="*/ 6202142 h 6857981"/>
              <a:gd name="connsiteX1043" fmla="*/ 3760146 w 7886701"/>
              <a:gd name="connsiteY1043" fmla="*/ 6205073 h 6857981"/>
              <a:gd name="connsiteX1044" fmla="*/ 3760467 w 7886701"/>
              <a:gd name="connsiteY1044" fmla="*/ 6207027 h 6857981"/>
              <a:gd name="connsiteX1045" fmla="*/ 3760788 w 7886701"/>
              <a:gd name="connsiteY1045" fmla="*/ 6208655 h 6857981"/>
              <a:gd name="connsiteX1046" fmla="*/ 3753729 w 7886701"/>
              <a:gd name="connsiteY1046" fmla="*/ 6209632 h 6857981"/>
              <a:gd name="connsiteX1047" fmla="*/ 3747953 w 7886701"/>
              <a:gd name="connsiteY1047" fmla="*/ 6210283 h 6857981"/>
              <a:gd name="connsiteX1048" fmla="*/ 3742498 w 7886701"/>
              <a:gd name="connsiteY1048" fmla="*/ 6210283 h 6857981"/>
              <a:gd name="connsiteX1049" fmla="*/ 3737685 w 7886701"/>
              <a:gd name="connsiteY1049" fmla="*/ 6209958 h 6857981"/>
              <a:gd name="connsiteX1050" fmla="*/ 3733193 w 7886701"/>
              <a:gd name="connsiteY1050" fmla="*/ 6209632 h 6857981"/>
              <a:gd name="connsiteX1051" fmla="*/ 3729342 w 7886701"/>
              <a:gd name="connsiteY1051" fmla="*/ 6208655 h 6857981"/>
              <a:gd name="connsiteX1052" fmla="*/ 3725813 w 7886701"/>
              <a:gd name="connsiteY1052" fmla="*/ 6207027 h 6857981"/>
              <a:gd name="connsiteX1053" fmla="*/ 3722925 w 7886701"/>
              <a:gd name="connsiteY1053" fmla="*/ 6205399 h 6857981"/>
              <a:gd name="connsiteX1054" fmla="*/ 3719716 w 7886701"/>
              <a:gd name="connsiteY1054" fmla="*/ 6203770 h 6857981"/>
              <a:gd name="connsiteX1055" fmla="*/ 3716828 w 7886701"/>
              <a:gd name="connsiteY1055" fmla="*/ 6201817 h 6857981"/>
              <a:gd name="connsiteX1056" fmla="*/ 3711694 w 7886701"/>
              <a:gd name="connsiteY1056" fmla="*/ 6197583 h 6857981"/>
              <a:gd name="connsiteX1057" fmla="*/ 3706239 w 7886701"/>
              <a:gd name="connsiteY1057" fmla="*/ 6194001 h 6857981"/>
              <a:gd name="connsiteX1058" fmla="*/ 3703672 w 7886701"/>
              <a:gd name="connsiteY1058" fmla="*/ 6192047 h 6857981"/>
              <a:gd name="connsiteX1059" fmla="*/ 3700463 w 7886701"/>
              <a:gd name="connsiteY1059" fmla="*/ 6190745 h 6857981"/>
              <a:gd name="connsiteX1060" fmla="*/ 3703672 w 7886701"/>
              <a:gd name="connsiteY1060" fmla="*/ 6188465 h 6857981"/>
              <a:gd name="connsiteX1061" fmla="*/ 3707843 w 7886701"/>
              <a:gd name="connsiteY1061" fmla="*/ 6186511 h 6857981"/>
              <a:gd name="connsiteX1062" fmla="*/ 3711694 w 7886701"/>
              <a:gd name="connsiteY1062" fmla="*/ 6185209 h 6857981"/>
              <a:gd name="connsiteX1063" fmla="*/ 4909350 w 7886701"/>
              <a:gd name="connsiteY1063" fmla="*/ 6175358 h 6857981"/>
              <a:gd name="connsiteX1064" fmla="*/ 4912919 w 7886701"/>
              <a:gd name="connsiteY1064" fmla="*/ 6175676 h 6857981"/>
              <a:gd name="connsiteX1065" fmla="*/ 4915839 w 7886701"/>
              <a:gd name="connsiteY1065" fmla="*/ 6176311 h 6857981"/>
              <a:gd name="connsiteX1066" fmla="*/ 4916488 w 7886701"/>
              <a:gd name="connsiteY1066" fmla="*/ 6177581 h 6857981"/>
              <a:gd name="connsiteX1067" fmla="*/ 4916488 w 7886701"/>
              <a:gd name="connsiteY1067" fmla="*/ 6178216 h 6857981"/>
              <a:gd name="connsiteX1068" fmla="*/ 4916488 w 7886701"/>
              <a:gd name="connsiteY1068" fmla="*/ 6179168 h 6857981"/>
              <a:gd name="connsiteX1069" fmla="*/ 4916164 w 7886701"/>
              <a:gd name="connsiteY1069" fmla="*/ 6180121 h 6857981"/>
              <a:gd name="connsiteX1070" fmla="*/ 4915839 w 7886701"/>
              <a:gd name="connsiteY1070" fmla="*/ 6181073 h 6857981"/>
              <a:gd name="connsiteX1071" fmla="*/ 4914866 w 7886701"/>
              <a:gd name="connsiteY1071" fmla="*/ 6181708 h 6857981"/>
              <a:gd name="connsiteX1072" fmla="*/ 4912919 w 7886701"/>
              <a:gd name="connsiteY1072" fmla="*/ 6182978 h 6857981"/>
              <a:gd name="connsiteX1073" fmla="*/ 4909675 w 7886701"/>
              <a:gd name="connsiteY1073" fmla="*/ 6184566 h 6857981"/>
              <a:gd name="connsiteX1074" fmla="*/ 4906430 w 7886701"/>
              <a:gd name="connsiteY1074" fmla="*/ 6185518 h 6857981"/>
              <a:gd name="connsiteX1075" fmla="*/ 4899292 w 7886701"/>
              <a:gd name="connsiteY1075" fmla="*/ 6187423 h 6857981"/>
              <a:gd name="connsiteX1076" fmla="*/ 4895723 w 7886701"/>
              <a:gd name="connsiteY1076" fmla="*/ 6188376 h 6857981"/>
              <a:gd name="connsiteX1077" fmla="*/ 4892479 w 7886701"/>
              <a:gd name="connsiteY1077" fmla="*/ 6189646 h 6857981"/>
              <a:gd name="connsiteX1078" fmla="*/ 4889883 w 7886701"/>
              <a:gd name="connsiteY1078" fmla="*/ 6190598 h 6857981"/>
              <a:gd name="connsiteX1079" fmla="*/ 4888261 w 7886701"/>
              <a:gd name="connsiteY1079" fmla="*/ 6192186 h 6857981"/>
              <a:gd name="connsiteX1080" fmla="*/ 4887288 w 7886701"/>
              <a:gd name="connsiteY1080" fmla="*/ 6193138 h 6857981"/>
              <a:gd name="connsiteX1081" fmla="*/ 4886963 w 7886701"/>
              <a:gd name="connsiteY1081" fmla="*/ 6193773 h 6857981"/>
              <a:gd name="connsiteX1082" fmla="*/ 4886963 w 7886701"/>
              <a:gd name="connsiteY1082" fmla="*/ 6194726 h 6857981"/>
              <a:gd name="connsiteX1083" fmla="*/ 4886963 w 7886701"/>
              <a:gd name="connsiteY1083" fmla="*/ 6195678 h 6857981"/>
              <a:gd name="connsiteX1084" fmla="*/ 4887936 w 7886701"/>
              <a:gd name="connsiteY1084" fmla="*/ 6196948 h 6857981"/>
              <a:gd name="connsiteX1085" fmla="*/ 4888585 w 7886701"/>
              <a:gd name="connsiteY1085" fmla="*/ 6198218 h 6857981"/>
              <a:gd name="connsiteX1086" fmla="*/ 4891505 w 7886701"/>
              <a:gd name="connsiteY1086" fmla="*/ 6200758 h 6857981"/>
              <a:gd name="connsiteX1087" fmla="*/ 4889883 w 7886701"/>
              <a:gd name="connsiteY1087" fmla="*/ 6200758 h 6857981"/>
              <a:gd name="connsiteX1088" fmla="*/ 4888585 w 7886701"/>
              <a:gd name="connsiteY1088" fmla="*/ 6200758 h 6857981"/>
              <a:gd name="connsiteX1089" fmla="*/ 4886314 w 7886701"/>
              <a:gd name="connsiteY1089" fmla="*/ 6200123 h 6857981"/>
              <a:gd name="connsiteX1090" fmla="*/ 4884367 w 7886701"/>
              <a:gd name="connsiteY1090" fmla="*/ 6199171 h 6857981"/>
              <a:gd name="connsiteX1091" fmla="*/ 4882421 w 7886701"/>
              <a:gd name="connsiteY1091" fmla="*/ 6197583 h 6857981"/>
              <a:gd name="connsiteX1092" fmla="*/ 4880474 w 7886701"/>
              <a:gd name="connsiteY1092" fmla="*/ 6196313 h 6857981"/>
              <a:gd name="connsiteX1093" fmla="*/ 4878527 w 7886701"/>
              <a:gd name="connsiteY1093" fmla="*/ 6195678 h 6857981"/>
              <a:gd name="connsiteX1094" fmla="*/ 4876905 w 7886701"/>
              <a:gd name="connsiteY1094" fmla="*/ 6195361 h 6857981"/>
              <a:gd name="connsiteX1095" fmla="*/ 4875607 w 7886701"/>
              <a:gd name="connsiteY1095" fmla="*/ 6195361 h 6857981"/>
              <a:gd name="connsiteX1096" fmla="*/ 4873985 w 7886701"/>
              <a:gd name="connsiteY1096" fmla="*/ 6195361 h 6857981"/>
              <a:gd name="connsiteX1097" fmla="*/ 4872038 w 7886701"/>
              <a:gd name="connsiteY1097" fmla="*/ 6195996 h 6857981"/>
              <a:gd name="connsiteX1098" fmla="*/ 4873012 w 7886701"/>
              <a:gd name="connsiteY1098" fmla="*/ 6193773 h 6857981"/>
              <a:gd name="connsiteX1099" fmla="*/ 4874309 w 7886701"/>
              <a:gd name="connsiteY1099" fmla="*/ 6191868 h 6857981"/>
              <a:gd name="connsiteX1100" fmla="*/ 4875932 w 7886701"/>
              <a:gd name="connsiteY1100" fmla="*/ 6189646 h 6857981"/>
              <a:gd name="connsiteX1101" fmla="*/ 4878203 w 7886701"/>
              <a:gd name="connsiteY1101" fmla="*/ 6187423 h 6857981"/>
              <a:gd name="connsiteX1102" fmla="*/ 4880474 w 7886701"/>
              <a:gd name="connsiteY1102" fmla="*/ 6185518 h 6857981"/>
              <a:gd name="connsiteX1103" fmla="*/ 4883070 w 7886701"/>
              <a:gd name="connsiteY1103" fmla="*/ 6183613 h 6857981"/>
              <a:gd name="connsiteX1104" fmla="*/ 4885990 w 7886701"/>
              <a:gd name="connsiteY1104" fmla="*/ 6181708 h 6857981"/>
              <a:gd name="connsiteX1105" fmla="*/ 4889234 w 7886701"/>
              <a:gd name="connsiteY1105" fmla="*/ 6180438 h 6857981"/>
              <a:gd name="connsiteX1106" fmla="*/ 4892479 w 7886701"/>
              <a:gd name="connsiteY1106" fmla="*/ 6178851 h 6857981"/>
              <a:gd name="connsiteX1107" fmla="*/ 4896048 w 7886701"/>
              <a:gd name="connsiteY1107" fmla="*/ 6177581 h 6857981"/>
              <a:gd name="connsiteX1108" fmla="*/ 4899292 w 7886701"/>
              <a:gd name="connsiteY1108" fmla="*/ 6176628 h 6857981"/>
              <a:gd name="connsiteX1109" fmla="*/ 4902861 w 7886701"/>
              <a:gd name="connsiteY1109" fmla="*/ 6175993 h 6857981"/>
              <a:gd name="connsiteX1110" fmla="*/ 4906430 w 7886701"/>
              <a:gd name="connsiteY1110" fmla="*/ 6175676 h 6857981"/>
              <a:gd name="connsiteX1111" fmla="*/ 4984751 w 7886701"/>
              <a:gd name="connsiteY1111" fmla="*/ 6143608 h 6857981"/>
              <a:gd name="connsiteX1112" fmla="*/ 4984751 w 7886701"/>
              <a:gd name="connsiteY1112" fmla="*/ 6145549 h 6857981"/>
              <a:gd name="connsiteX1113" fmla="*/ 4984751 w 7886701"/>
              <a:gd name="connsiteY1113" fmla="*/ 6147489 h 6857981"/>
              <a:gd name="connsiteX1114" fmla="*/ 4984435 w 7886701"/>
              <a:gd name="connsiteY1114" fmla="*/ 6149106 h 6857981"/>
              <a:gd name="connsiteX1115" fmla="*/ 4983804 w 7886701"/>
              <a:gd name="connsiteY1115" fmla="*/ 6150723 h 6857981"/>
              <a:gd name="connsiteX1116" fmla="*/ 4983172 w 7886701"/>
              <a:gd name="connsiteY1116" fmla="*/ 6152339 h 6857981"/>
              <a:gd name="connsiteX1117" fmla="*/ 4981909 w 7886701"/>
              <a:gd name="connsiteY1117" fmla="*/ 6153633 h 6857981"/>
              <a:gd name="connsiteX1118" fmla="*/ 4979066 w 7886701"/>
              <a:gd name="connsiteY1118" fmla="*/ 6155897 h 6857981"/>
              <a:gd name="connsiteX1119" fmla="*/ 4975908 w 7886701"/>
              <a:gd name="connsiteY1119" fmla="*/ 6157837 h 6857981"/>
              <a:gd name="connsiteX1120" fmla="*/ 4972118 w 7886701"/>
              <a:gd name="connsiteY1120" fmla="*/ 6159130 h 6857981"/>
              <a:gd name="connsiteX1121" fmla="*/ 4967696 w 7886701"/>
              <a:gd name="connsiteY1121" fmla="*/ 6160424 h 6857981"/>
              <a:gd name="connsiteX1122" fmla="*/ 4962958 w 7886701"/>
              <a:gd name="connsiteY1122" fmla="*/ 6161394 h 6857981"/>
              <a:gd name="connsiteX1123" fmla="*/ 4952852 w 7886701"/>
              <a:gd name="connsiteY1123" fmla="*/ 6163981 h 6857981"/>
              <a:gd name="connsiteX1124" fmla="*/ 4947798 w 7886701"/>
              <a:gd name="connsiteY1124" fmla="*/ 6165598 h 6857981"/>
              <a:gd name="connsiteX1125" fmla="*/ 4942745 w 7886701"/>
              <a:gd name="connsiteY1125" fmla="*/ 6167215 h 6857981"/>
              <a:gd name="connsiteX1126" fmla="*/ 4937691 w 7886701"/>
              <a:gd name="connsiteY1126" fmla="*/ 6169155 h 6857981"/>
              <a:gd name="connsiteX1127" fmla="*/ 4932954 w 7886701"/>
              <a:gd name="connsiteY1127" fmla="*/ 6171419 h 6857981"/>
              <a:gd name="connsiteX1128" fmla="*/ 4928532 w 7886701"/>
              <a:gd name="connsiteY1128" fmla="*/ 6174976 h 6857981"/>
              <a:gd name="connsiteX1129" fmla="*/ 4924426 w 7886701"/>
              <a:gd name="connsiteY1129" fmla="*/ 6178533 h 6857981"/>
              <a:gd name="connsiteX1130" fmla="*/ 4924426 w 7886701"/>
              <a:gd name="connsiteY1130" fmla="*/ 6176593 h 6857981"/>
              <a:gd name="connsiteX1131" fmla="*/ 4924426 w 7886701"/>
              <a:gd name="connsiteY1131" fmla="*/ 6175299 h 6857981"/>
              <a:gd name="connsiteX1132" fmla="*/ 4924426 w 7886701"/>
              <a:gd name="connsiteY1132" fmla="*/ 6173683 h 6857981"/>
              <a:gd name="connsiteX1133" fmla="*/ 4925374 w 7886701"/>
              <a:gd name="connsiteY1133" fmla="*/ 6172389 h 6857981"/>
              <a:gd name="connsiteX1134" fmla="*/ 4926637 w 7886701"/>
              <a:gd name="connsiteY1134" fmla="*/ 6169802 h 6857981"/>
              <a:gd name="connsiteX1135" fmla="*/ 4929164 w 7886701"/>
              <a:gd name="connsiteY1135" fmla="*/ 6167215 h 6857981"/>
              <a:gd name="connsiteX1136" fmla="*/ 4932322 w 7886701"/>
              <a:gd name="connsiteY1136" fmla="*/ 6164951 h 6857981"/>
              <a:gd name="connsiteX1137" fmla="*/ 4936112 w 7886701"/>
              <a:gd name="connsiteY1137" fmla="*/ 6162688 h 6857981"/>
              <a:gd name="connsiteX1138" fmla="*/ 4940218 w 7886701"/>
              <a:gd name="connsiteY1138" fmla="*/ 6160747 h 6857981"/>
              <a:gd name="connsiteX1139" fmla="*/ 4944956 w 7886701"/>
              <a:gd name="connsiteY1139" fmla="*/ 6158484 h 6857981"/>
              <a:gd name="connsiteX1140" fmla="*/ 4955063 w 7886701"/>
              <a:gd name="connsiteY1140" fmla="*/ 6154927 h 6857981"/>
              <a:gd name="connsiteX1141" fmla="*/ 4965485 w 7886701"/>
              <a:gd name="connsiteY1141" fmla="*/ 6151369 h 6857981"/>
              <a:gd name="connsiteX1142" fmla="*/ 4975908 w 7886701"/>
              <a:gd name="connsiteY1142" fmla="*/ 6147812 h 6857981"/>
              <a:gd name="connsiteX1143" fmla="*/ 4980330 w 7886701"/>
              <a:gd name="connsiteY1143" fmla="*/ 6145549 h 6857981"/>
              <a:gd name="connsiteX1144" fmla="*/ 4192205 w 7886701"/>
              <a:gd name="connsiteY1144" fmla="*/ 6142021 h 6857981"/>
              <a:gd name="connsiteX1145" fmla="*/ 4194760 w 7886701"/>
              <a:gd name="connsiteY1145" fmla="*/ 6142021 h 6857981"/>
              <a:gd name="connsiteX1146" fmla="*/ 4197315 w 7886701"/>
              <a:gd name="connsiteY1146" fmla="*/ 6142656 h 6857981"/>
              <a:gd name="connsiteX1147" fmla="*/ 4200508 w 7886701"/>
              <a:gd name="connsiteY1147" fmla="*/ 6143609 h 6857981"/>
              <a:gd name="connsiteX1148" fmla="*/ 4203701 w 7886701"/>
              <a:gd name="connsiteY1148" fmla="*/ 6145514 h 6857981"/>
              <a:gd name="connsiteX1149" fmla="*/ 4201466 w 7886701"/>
              <a:gd name="connsiteY1149" fmla="*/ 6147419 h 6857981"/>
              <a:gd name="connsiteX1150" fmla="*/ 4198911 w 7886701"/>
              <a:gd name="connsiteY1150" fmla="*/ 6149006 h 6857981"/>
              <a:gd name="connsiteX1151" fmla="*/ 4193483 w 7886701"/>
              <a:gd name="connsiteY1151" fmla="*/ 6151864 h 6857981"/>
              <a:gd name="connsiteX1152" fmla="*/ 4191247 w 7886701"/>
              <a:gd name="connsiteY1152" fmla="*/ 6153452 h 6857981"/>
              <a:gd name="connsiteX1153" fmla="*/ 4190289 w 7886701"/>
              <a:gd name="connsiteY1153" fmla="*/ 6154722 h 6857981"/>
              <a:gd name="connsiteX1154" fmla="*/ 4189651 w 7886701"/>
              <a:gd name="connsiteY1154" fmla="*/ 6155674 h 6857981"/>
              <a:gd name="connsiteX1155" fmla="*/ 4189012 w 7886701"/>
              <a:gd name="connsiteY1155" fmla="*/ 6156944 h 6857981"/>
              <a:gd name="connsiteX1156" fmla="*/ 4188693 w 7886701"/>
              <a:gd name="connsiteY1156" fmla="*/ 6158214 h 6857981"/>
              <a:gd name="connsiteX1157" fmla="*/ 4188693 w 7886701"/>
              <a:gd name="connsiteY1157" fmla="*/ 6160119 h 6857981"/>
              <a:gd name="connsiteX1158" fmla="*/ 4189012 w 7886701"/>
              <a:gd name="connsiteY1158" fmla="*/ 6162024 h 6857981"/>
              <a:gd name="connsiteX1159" fmla="*/ 4183903 w 7886701"/>
              <a:gd name="connsiteY1159" fmla="*/ 6159484 h 6857981"/>
              <a:gd name="connsiteX1160" fmla="*/ 4180390 w 7886701"/>
              <a:gd name="connsiteY1160" fmla="*/ 6158849 h 6857981"/>
              <a:gd name="connsiteX1161" fmla="*/ 4178794 w 7886701"/>
              <a:gd name="connsiteY1161" fmla="*/ 6158214 h 6857981"/>
              <a:gd name="connsiteX1162" fmla="*/ 4177516 w 7886701"/>
              <a:gd name="connsiteY1162" fmla="*/ 6158849 h 6857981"/>
              <a:gd name="connsiteX1163" fmla="*/ 4175281 w 7886701"/>
              <a:gd name="connsiteY1163" fmla="*/ 6159167 h 6857981"/>
              <a:gd name="connsiteX1164" fmla="*/ 4172726 w 7886701"/>
              <a:gd name="connsiteY1164" fmla="*/ 6160119 h 6857981"/>
              <a:gd name="connsiteX1165" fmla="*/ 4168895 w 7886701"/>
              <a:gd name="connsiteY1165" fmla="*/ 6161707 h 6857981"/>
              <a:gd name="connsiteX1166" fmla="*/ 4164105 w 7886701"/>
              <a:gd name="connsiteY1166" fmla="*/ 6162342 h 6857981"/>
              <a:gd name="connsiteX1167" fmla="*/ 4160911 w 7886701"/>
              <a:gd name="connsiteY1167" fmla="*/ 6162659 h 6857981"/>
              <a:gd name="connsiteX1168" fmla="*/ 4157079 w 7886701"/>
              <a:gd name="connsiteY1168" fmla="*/ 6162659 h 6857981"/>
              <a:gd name="connsiteX1169" fmla="*/ 4157079 w 7886701"/>
              <a:gd name="connsiteY1169" fmla="*/ 6161389 h 6857981"/>
              <a:gd name="connsiteX1170" fmla="*/ 4157079 w 7886701"/>
              <a:gd name="connsiteY1170" fmla="*/ 6160119 h 6857981"/>
              <a:gd name="connsiteX1171" fmla="*/ 4156760 w 7886701"/>
              <a:gd name="connsiteY1171" fmla="*/ 6158849 h 6857981"/>
              <a:gd name="connsiteX1172" fmla="*/ 4156441 w 7886701"/>
              <a:gd name="connsiteY1172" fmla="*/ 6157897 h 6857981"/>
              <a:gd name="connsiteX1173" fmla="*/ 4154844 w 7886701"/>
              <a:gd name="connsiteY1173" fmla="*/ 6156309 h 6857981"/>
              <a:gd name="connsiteX1174" fmla="*/ 4153567 w 7886701"/>
              <a:gd name="connsiteY1174" fmla="*/ 6154404 h 6857981"/>
              <a:gd name="connsiteX1175" fmla="*/ 4151651 w 7886701"/>
              <a:gd name="connsiteY1175" fmla="*/ 6152817 h 6857981"/>
              <a:gd name="connsiteX1176" fmla="*/ 4149735 w 7886701"/>
              <a:gd name="connsiteY1176" fmla="*/ 6151546 h 6857981"/>
              <a:gd name="connsiteX1177" fmla="*/ 4148777 w 7886701"/>
              <a:gd name="connsiteY1177" fmla="*/ 6149641 h 6857981"/>
              <a:gd name="connsiteX1178" fmla="*/ 4148138 w 7886701"/>
              <a:gd name="connsiteY1178" fmla="*/ 6148371 h 6857981"/>
              <a:gd name="connsiteX1179" fmla="*/ 4148138 w 7886701"/>
              <a:gd name="connsiteY1179" fmla="*/ 6147419 h 6857981"/>
              <a:gd name="connsiteX1180" fmla="*/ 4148777 w 7886701"/>
              <a:gd name="connsiteY1180" fmla="*/ 6144879 h 6857981"/>
              <a:gd name="connsiteX1181" fmla="*/ 4149416 w 7886701"/>
              <a:gd name="connsiteY1181" fmla="*/ 6143291 h 6857981"/>
              <a:gd name="connsiteX1182" fmla="*/ 4150374 w 7886701"/>
              <a:gd name="connsiteY1182" fmla="*/ 6142656 h 6857981"/>
              <a:gd name="connsiteX1183" fmla="*/ 4151332 w 7886701"/>
              <a:gd name="connsiteY1183" fmla="*/ 6142339 h 6857981"/>
              <a:gd name="connsiteX1184" fmla="*/ 4152290 w 7886701"/>
              <a:gd name="connsiteY1184" fmla="*/ 6142656 h 6857981"/>
              <a:gd name="connsiteX1185" fmla="*/ 4153567 w 7886701"/>
              <a:gd name="connsiteY1185" fmla="*/ 6143291 h 6857981"/>
              <a:gd name="connsiteX1186" fmla="*/ 4155802 w 7886701"/>
              <a:gd name="connsiteY1186" fmla="*/ 6145831 h 6857981"/>
              <a:gd name="connsiteX1187" fmla="*/ 4160911 w 7886701"/>
              <a:gd name="connsiteY1187" fmla="*/ 6152817 h 6857981"/>
              <a:gd name="connsiteX1188" fmla="*/ 4163147 w 7886701"/>
              <a:gd name="connsiteY1188" fmla="*/ 6155674 h 6857981"/>
              <a:gd name="connsiteX1189" fmla="*/ 4163785 w 7886701"/>
              <a:gd name="connsiteY1189" fmla="*/ 6156944 h 6857981"/>
              <a:gd name="connsiteX1190" fmla="*/ 4165063 w 7886701"/>
              <a:gd name="connsiteY1190" fmla="*/ 6157262 h 6857981"/>
              <a:gd name="connsiteX1191" fmla="*/ 4167937 w 7886701"/>
              <a:gd name="connsiteY1191" fmla="*/ 6156627 h 6857981"/>
              <a:gd name="connsiteX1192" fmla="*/ 4170811 w 7886701"/>
              <a:gd name="connsiteY1192" fmla="*/ 6155357 h 6857981"/>
              <a:gd name="connsiteX1193" fmla="*/ 4173684 w 7886701"/>
              <a:gd name="connsiteY1193" fmla="*/ 6154404 h 6857981"/>
              <a:gd name="connsiteX1194" fmla="*/ 4175920 w 7886701"/>
              <a:gd name="connsiteY1194" fmla="*/ 6152499 h 6857981"/>
              <a:gd name="connsiteX1195" fmla="*/ 4180071 w 7886701"/>
              <a:gd name="connsiteY1195" fmla="*/ 6149324 h 6857981"/>
              <a:gd name="connsiteX1196" fmla="*/ 4183903 w 7886701"/>
              <a:gd name="connsiteY1196" fmla="*/ 6145831 h 6857981"/>
              <a:gd name="connsiteX1197" fmla="*/ 4185819 w 7886701"/>
              <a:gd name="connsiteY1197" fmla="*/ 6144561 h 6857981"/>
              <a:gd name="connsiteX1198" fmla="*/ 4187735 w 7886701"/>
              <a:gd name="connsiteY1198" fmla="*/ 6143291 h 6857981"/>
              <a:gd name="connsiteX1199" fmla="*/ 4189970 w 7886701"/>
              <a:gd name="connsiteY1199" fmla="*/ 6142339 h 6857981"/>
              <a:gd name="connsiteX1200" fmla="*/ 6686551 w 7886701"/>
              <a:gd name="connsiteY1200" fmla="*/ 6134083 h 6857981"/>
              <a:gd name="connsiteX1201" fmla="*/ 6686551 w 7886701"/>
              <a:gd name="connsiteY1201" fmla="*/ 6137915 h 6857981"/>
              <a:gd name="connsiteX1202" fmla="*/ 6686869 w 7886701"/>
              <a:gd name="connsiteY1202" fmla="*/ 6140788 h 6857981"/>
              <a:gd name="connsiteX1203" fmla="*/ 6687504 w 7886701"/>
              <a:gd name="connsiteY1203" fmla="*/ 6143981 h 6857981"/>
              <a:gd name="connsiteX1204" fmla="*/ 6689091 w 7886701"/>
              <a:gd name="connsiteY1204" fmla="*/ 6147173 h 6857981"/>
              <a:gd name="connsiteX1205" fmla="*/ 6691314 w 7886701"/>
              <a:gd name="connsiteY1205" fmla="*/ 6150047 h 6857981"/>
              <a:gd name="connsiteX1206" fmla="*/ 6693536 w 7886701"/>
              <a:gd name="connsiteY1206" fmla="*/ 6152601 h 6857981"/>
              <a:gd name="connsiteX1207" fmla="*/ 6696711 w 7886701"/>
              <a:gd name="connsiteY1207" fmla="*/ 6155155 h 6857981"/>
              <a:gd name="connsiteX1208" fmla="*/ 6700839 w 7886701"/>
              <a:gd name="connsiteY1208" fmla="*/ 6157390 h 6857981"/>
              <a:gd name="connsiteX1209" fmla="*/ 6697981 w 7886701"/>
              <a:gd name="connsiteY1209" fmla="*/ 6160902 h 6857981"/>
              <a:gd name="connsiteX1210" fmla="*/ 6695124 w 7886701"/>
              <a:gd name="connsiteY1210" fmla="*/ 6164414 h 6857981"/>
              <a:gd name="connsiteX1211" fmla="*/ 6692584 w 7886701"/>
              <a:gd name="connsiteY1211" fmla="*/ 6166968 h 6857981"/>
              <a:gd name="connsiteX1212" fmla="*/ 6690044 w 7886701"/>
              <a:gd name="connsiteY1212" fmla="*/ 6168565 h 6857981"/>
              <a:gd name="connsiteX1213" fmla="*/ 6685281 w 7886701"/>
              <a:gd name="connsiteY1213" fmla="*/ 6172077 h 6857981"/>
              <a:gd name="connsiteX1214" fmla="*/ 6680836 w 7886701"/>
              <a:gd name="connsiteY1214" fmla="*/ 6174312 h 6857981"/>
              <a:gd name="connsiteX1215" fmla="*/ 6676391 w 7886701"/>
              <a:gd name="connsiteY1215" fmla="*/ 6176866 h 6857981"/>
              <a:gd name="connsiteX1216" fmla="*/ 6671629 w 7886701"/>
              <a:gd name="connsiteY1216" fmla="*/ 6179739 h 6857981"/>
              <a:gd name="connsiteX1217" fmla="*/ 6669089 w 7886701"/>
              <a:gd name="connsiteY1217" fmla="*/ 6181974 h 6857981"/>
              <a:gd name="connsiteX1218" fmla="*/ 6666549 w 7886701"/>
              <a:gd name="connsiteY1218" fmla="*/ 6184528 h 6857981"/>
              <a:gd name="connsiteX1219" fmla="*/ 6663374 w 7886701"/>
              <a:gd name="connsiteY1219" fmla="*/ 6187402 h 6857981"/>
              <a:gd name="connsiteX1220" fmla="*/ 6660834 w 7886701"/>
              <a:gd name="connsiteY1220" fmla="*/ 6191233 h 6857981"/>
              <a:gd name="connsiteX1221" fmla="*/ 6660199 w 7886701"/>
              <a:gd name="connsiteY1221" fmla="*/ 6190275 h 6857981"/>
              <a:gd name="connsiteX1222" fmla="*/ 6659881 w 7886701"/>
              <a:gd name="connsiteY1222" fmla="*/ 6189637 h 6857981"/>
              <a:gd name="connsiteX1223" fmla="*/ 6659881 w 7886701"/>
              <a:gd name="connsiteY1223" fmla="*/ 6187721 h 6857981"/>
              <a:gd name="connsiteX1224" fmla="*/ 6660516 w 7886701"/>
              <a:gd name="connsiteY1224" fmla="*/ 6185806 h 6857981"/>
              <a:gd name="connsiteX1225" fmla="*/ 6662104 w 7886701"/>
              <a:gd name="connsiteY1225" fmla="*/ 6184209 h 6857981"/>
              <a:gd name="connsiteX1226" fmla="*/ 6665279 w 7886701"/>
              <a:gd name="connsiteY1226" fmla="*/ 6179739 h 6857981"/>
              <a:gd name="connsiteX1227" fmla="*/ 6668771 w 7886701"/>
              <a:gd name="connsiteY1227" fmla="*/ 6175270 h 6857981"/>
              <a:gd name="connsiteX1228" fmla="*/ 6667819 w 7886701"/>
              <a:gd name="connsiteY1228" fmla="*/ 6174312 h 6857981"/>
              <a:gd name="connsiteX1229" fmla="*/ 6666866 w 7886701"/>
              <a:gd name="connsiteY1229" fmla="*/ 6173354 h 6857981"/>
              <a:gd name="connsiteX1230" fmla="*/ 6665596 w 7886701"/>
              <a:gd name="connsiteY1230" fmla="*/ 6173354 h 6857981"/>
              <a:gd name="connsiteX1231" fmla="*/ 6664326 w 7886701"/>
              <a:gd name="connsiteY1231" fmla="*/ 6173992 h 6857981"/>
              <a:gd name="connsiteX1232" fmla="*/ 6663056 w 7886701"/>
              <a:gd name="connsiteY1232" fmla="*/ 6174631 h 6857981"/>
              <a:gd name="connsiteX1233" fmla="*/ 6661786 w 7886701"/>
              <a:gd name="connsiteY1233" fmla="*/ 6175270 h 6857981"/>
              <a:gd name="connsiteX1234" fmla="*/ 6658929 w 7886701"/>
              <a:gd name="connsiteY1234" fmla="*/ 6177824 h 6857981"/>
              <a:gd name="connsiteX1235" fmla="*/ 6657976 w 7886701"/>
              <a:gd name="connsiteY1235" fmla="*/ 6175908 h 6857981"/>
              <a:gd name="connsiteX1236" fmla="*/ 6657976 w 7886701"/>
              <a:gd name="connsiteY1236" fmla="*/ 6174631 h 6857981"/>
              <a:gd name="connsiteX1237" fmla="*/ 6658294 w 7886701"/>
              <a:gd name="connsiteY1237" fmla="*/ 6173354 h 6857981"/>
              <a:gd name="connsiteX1238" fmla="*/ 6659564 w 7886701"/>
              <a:gd name="connsiteY1238" fmla="*/ 6172396 h 6857981"/>
              <a:gd name="connsiteX1239" fmla="*/ 6660834 w 7886701"/>
              <a:gd name="connsiteY1239" fmla="*/ 6171758 h 6857981"/>
              <a:gd name="connsiteX1240" fmla="*/ 6662421 w 7886701"/>
              <a:gd name="connsiteY1240" fmla="*/ 6171119 h 6857981"/>
              <a:gd name="connsiteX1241" fmla="*/ 6664009 w 7886701"/>
              <a:gd name="connsiteY1241" fmla="*/ 6171119 h 6857981"/>
              <a:gd name="connsiteX1242" fmla="*/ 6664644 w 7886701"/>
              <a:gd name="connsiteY1242" fmla="*/ 6171758 h 6857981"/>
              <a:gd name="connsiteX1243" fmla="*/ 6668136 w 7886701"/>
              <a:gd name="connsiteY1243" fmla="*/ 6169203 h 6857981"/>
              <a:gd name="connsiteX1244" fmla="*/ 6670676 w 7886701"/>
              <a:gd name="connsiteY1244" fmla="*/ 6166011 h 6857981"/>
              <a:gd name="connsiteX1245" fmla="*/ 6672899 w 7886701"/>
              <a:gd name="connsiteY1245" fmla="*/ 6163456 h 6857981"/>
              <a:gd name="connsiteX1246" fmla="*/ 6674169 w 7886701"/>
              <a:gd name="connsiteY1246" fmla="*/ 6161222 h 6857981"/>
              <a:gd name="connsiteX1247" fmla="*/ 6674804 w 7886701"/>
              <a:gd name="connsiteY1247" fmla="*/ 6159306 h 6857981"/>
              <a:gd name="connsiteX1248" fmla="*/ 6675121 w 7886701"/>
              <a:gd name="connsiteY1248" fmla="*/ 6157071 h 6857981"/>
              <a:gd name="connsiteX1249" fmla="*/ 6675439 w 7886701"/>
              <a:gd name="connsiteY1249" fmla="*/ 6152920 h 6857981"/>
              <a:gd name="connsiteX1250" fmla="*/ 6676074 w 7886701"/>
              <a:gd name="connsiteY1250" fmla="*/ 6149408 h 6857981"/>
              <a:gd name="connsiteX1251" fmla="*/ 6676391 w 7886701"/>
              <a:gd name="connsiteY1251" fmla="*/ 6147173 h 6857981"/>
              <a:gd name="connsiteX1252" fmla="*/ 6677026 w 7886701"/>
              <a:gd name="connsiteY1252" fmla="*/ 6144939 h 6857981"/>
              <a:gd name="connsiteX1253" fmla="*/ 6677979 w 7886701"/>
              <a:gd name="connsiteY1253" fmla="*/ 6142384 h 6857981"/>
              <a:gd name="connsiteX1254" fmla="*/ 6680201 w 7886701"/>
              <a:gd name="connsiteY1254" fmla="*/ 6140149 h 6857981"/>
              <a:gd name="connsiteX1255" fmla="*/ 6682741 w 7886701"/>
              <a:gd name="connsiteY1255" fmla="*/ 6137276 h 6857981"/>
              <a:gd name="connsiteX1256" fmla="*/ 5526088 w 7886701"/>
              <a:gd name="connsiteY1256" fmla="*/ 6121383 h 6857981"/>
              <a:gd name="connsiteX1257" fmla="*/ 5522285 w 7886701"/>
              <a:gd name="connsiteY1257" fmla="*/ 6126382 h 6857981"/>
              <a:gd name="connsiteX1258" fmla="*/ 5518799 w 7886701"/>
              <a:gd name="connsiteY1258" fmla="*/ 6131069 h 6857981"/>
              <a:gd name="connsiteX1259" fmla="*/ 5514363 w 7886701"/>
              <a:gd name="connsiteY1259" fmla="*/ 6135755 h 6857981"/>
              <a:gd name="connsiteX1260" fmla="*/ 5509609 w 7886701"/>
              <a:gd name="connsiteY1260" fmla="*/ 6139505 h 6857981"/>
              <a:gd name="connsiteX1261" fmla="*/ 5504856 w 7886701"/>
              <a:gd name="connsiteY1261" fmla="*/ 6143879 h 6857981"/>
              <a:gd name="connsiteX1262" fmla="*/ 5499785 w 7886701"/>
              <a:gd name="connsiteY1262" fmla="*/ 6147628 h 6857981"/>
              <a:gd name="connsiteX1263" fmla="*/ 5494398 w 7886701"/>
              <a:gd name="connsiteY1263" fmla="*/ 6151377 h 6857981"/>
              <a:gd name="connsiteX1264" fmla="*/ 5488694 w 7886701"/>
              <a:gd name="connsiteY1264" fmla="*/ 6154814 h 6857981"/>
              <a:gd name="connsiteX1265" fmla="*/ 5477602 w 7886701"/>
              <a:gd name="connsiteY1265" fmla="*/ 6161375 h 6857981"/>
              <a:gd name="connsiteX1266" fmla="*/ 5465877 w 7886701"/>
              <a:gd name="connsiteY1266" fmla="*/ 6167936 h 6857981"/>
              <a:gd name="connsiteX1267" fmla="*/ 5455419 w 7886701"/>
              <a:gd name="connsiteY1267" fmla="*/ 6174185 h 6857981"/>
              <a:gd name="connsiteX1268" fmla="*/ 5444961 w 7886701"/>
              <a:gd name="connsiteY1268" fmla="*/ 6180121 h 6857981"/>
              <a:gd name="connsiteX1269" fmla="*/ 5444328 w 7886701"/>
              <a:gd name="connsiteY1269" fmla="*/ 6174497 h 6857981"/>
              <a:gd name="connsiteX1270" fmla="*/ 5443060 w 7886701"/>
              <a:gd name="connsiteY1270" fmla="*/ 6167624 h 6857981"/>
              <a:gd name="connsiteX1271" fmla="*/ 5440842 w 7886701"/>
              <a:gd name="connsiteY1271" fmla="*/ 6160750 h 6857981"/>
              <a:gd name="connsiteX1272" fmla="*/ 5439257 w 7886701"/>
              <a:gd name="connsiteY1272" fmla="*/ 6157313 h 6857981"/>
              <a:gd name="connsiteX1273" fmla="*/ 5437673 w 7886701"/>
              <a:gd name="connsiteY1273" fmla="*/ 6153877 h 6857981"/>
              <a:gd name="connsiteX1274" fmla="*/ 5436088 w 7886701"/>
              <a:gd name="connsiteY1274" fmla="*/ 6150752 h 6857981"/>
              <a:gd name="connsiteX1275" fmla="*/ 5433870 w 7886701"/>
              <a:gd name="connsiteY1275" fmla="*/ 6147940 h 6857981"/>
              <a:gd name="connsiteX1276" fmla="*/ 5431651 w 7886701"/>
              <a:gd name="connsiteY1276" fmla="*/ 6145128 h 6857981"/>
              <a:gd name="connsiteX1277" fmla="*/ 5429116 w 7886701"/>
              <a:gd name="connsiteY1277" fmla="*/ 6142629 h 6857981"/>
              <a:gd name="connsiteX1278" fmla="*/ 5426264 w 7886701"/>
              <a:gd name="connsiteY1278" fmla="*/ 6140442 h 6857981"/>
              <a:gd name="connsiteX1279" fmla="*/ 5423412 w 7886701"/>
              <a:gd name="connsiteY1279" fmla="*/ 6138567 h 6857981"/>
              <a:gd name="connsiteX1280" fmla="*/ 5419926 w 7886701"/>
              <a:gd name="connsiteY1280" fmla="*/ 6137317 h 6857981"/>
              <a:gd name="connsiteX1281" fmla="*/ 5416757 w 7886701"/>
              <a:gd name="connsiteY1281" fmla="*/ 6136693 h 6857981"/>
              <a:gd name="connsiteX1282" fmla="*/ 5415173 w 7886701"/>
              <a:gd name="connsiteY1282" fmla="*/ 6140442 h 6857981"/>
              <a:gd name="connsiteX1283" fmla="*/ 5412954 w 7886701"/>
              <a:gd name="connsiteY1283" fmla="*/ 6143566 h 6857981"/>
              <a:gd name="connsiteX1284" fmla="*/ 5410419 w 7886701"/>
              <a:gd name="connsiteY1284" fmla="*/ 6146691 h 6857981"/>
              <a:gd name="connsiteX1285" fmla="*/ 5407250 w 7886701"/>
              <a:gd name="connsiteY1285" fmla="*/ 6150127 h 6857981"/>
              <a:gd name="connsiteX1286" fmla="*/ 5403447 w 7886701"/>
              <a:gd name="connsiteY1286" fmla="*/ 6152627 h 6857981"/>
              <a:gd name="connsiteX1287" fmla="*/ 5399961 w 7886701"/>
              <a:gd name="connsiteY1287" fmla="*/ 6155439 h 6857981"/>
              <a:gd name="connsiteX1288" fmla="*/ 5391088 w 7886701"/>
              <a:gd name="connsiteY1288" fmla="*/ 6160438 h 6857981"/>
              <a:gd name="connsiteX1289" fmla="*/ 5374292 w 7886701"/>
              <a:gd name="connsiteY1289" fmla="*/ 6169498 h 6857981"/>
              <a:gd name="connsiteX1290" fmla="*/ 5370489 w 7886701"/>
              <a:gd name="connsiteY1290" fmla="*/ 6171685 h 6857981"/>
              <a:gd name="connsiteX1291" fmla="*/ 5367320 w 7886701"/>
              <a:gd name="connsiteY1291" fmla="*/ 6173873 h 6857981"/>
              <a:gd name="connsiteX1292" fmla="*/ 5363834 w 7886701"/>
              <a:gd name="connsiteY1292" fmla="*/ 6175747 h 6857981"/>
              <a:gd name="connsiteX1293" fmla="*/ 5361616 w 7886701"/>
              <a:gd name="connsiteY1293" fmla="*/ 6178247 h 6857981"/>
              <a:gd name="connsiteX1294" fmla="*/ 5360032 w 7886701"/>
              <a:gd name="connsiteY1294" fmla="*/ 6176997 h 6857981"/>
              <a:gd name="connsiteX1295" fmla="*/ 5358764 w 7886701"/>
              <a:gd name="connsiteY1295" fmla="*/ 6175747 h 6857981"/>
              <a:gd name="connsiteX1296" fmla="*/ 5358130 w 7886701"/>
              <a:gd name="connsiteY1296" fmla="*/ 6174497 h 6857981"/>
              <a:gd name="connsiteX1297" fmla="*/ 5357813 w 7886701"/>
              <a:gd name="connsiteY1297" fmla="*/ 6172935 h 6857981"/>
              <a:gd name="connsiteX1298" fmla="*/ 5357813 w 7886701"/>
              <a:gd name="connsiteY1298" fmla="*/ 6171998 h 6857981"/>
              <a:gd name="connsiteX1299" fmla="*/ 5358130 w 7886701"/>
              <a:gd name="connsiteY1299" fmla="*/ 6170436 h 6857981"/>
              <a:gd name="connsiteX1300" fmla="*/ 5358764 w 7886701"/>
              <a:gd name="connsiteY1300" fmla="*/ 6169186 h 6857981"/>
              <a:gd name="connsiteX1301" fmla="*/ 5360032 w 7886701"/>
              <a:gd name="connsiteY1301" fmla="*/ 6167624 h 6857981"/>
              <a:gd name="connsiteX1302" fmla="*/ 5362567 w 7886701"/>
              <a:gd name="connsiteY1302" fmla="*/ 6164812 h 6857981"/>
              <a:gd name="connsiteX1303" fmla="*/ 5366370 w 7886701"/>
              <a:gd name="connsiteY1303" fmla="*/ 6161375 h 6857981"/>
              <a:gd name="connsiteX1304" fmla="*/ 5370806 w 7886701"/>
              <a:gd name="connsiteY1304" fmla="*/ 6158251 h 6857981"/>
              <a:gd name="connsiteX1305" fmla="*/ 5376194 w 7886701"/>
              <a:gd name="connsiteY1305" fmla="*/ 6155126 h 6857981"/>
              <a:gd name="connsiteX1306" fmla="*/ 5388236 w 7886701"/>
              <a:gd name="connsiteY1306" fmla="*/ 6148253 h 6857981"/>
              <a:gd name="connsiteX1307" fmla="*/ 5401863 w 7886701"/>
              <a:gd name="connsiteY1307" fmla="*/ 6141067 h 6857981"/>
              <a:gd name="connsiteX1308" fmla="*/ 5408201 w 7886701"/>
              <a:gd name="connsiteY1308" fmla="*/ 6137005 h 6857981"/>
              <a:gd name="connsiteX1309" fmla="*/ 5414856 w 7886701"/>
              <a:gd name="connsiteY1309" fmla="*/ 6133256 h 6857981"/>
              <a:gd name="connsiteX1310" fmla="*/ 5421194 w 7886701"/>
              <a:gd name="connsiteY1310" fmla="*/ 6128882 h 6857981"/>
              <a:gd name="connsiteX1311" fmla="*/ 5426898 w 7886701"/>
              <a:gd name="connsiteY1311" fmla="*/ 6124508 h 6857981"/>
              <a:gd name="connsiteX1312" fmla="*/ 5429750 w 7886701"/>
              <a:gd name="connsiteY1312" fmla="*/ 6130756 h 6857981"/>
              <a:gd name="connsiteX1313" fmla="*/ 5432602 w 7886701"/>
              <a:gd name="connsiteY1313" fmla="*/ 6136380 h 6857981"/>
              <a:gd name="connsiteX1314" fmla="*/ 5436088 w 7886701"/>
              <a:gd name="connsiteY1314" fmla="*/ 6141379 h 6857981"/>
              <a:gd name="connsiteX1315" fmla="*/ 5439574 w 7886701"/>
              <a:gd name="connsiteY1315" fmla="*/ 6146066 h 6857981"/>
              <a:gd name="connsiteX1316" fmla="*/ 5443694 w 7886701"/>
              <a:gd name="connsiteY1316" fmla="*/ 6149815 h 6857981"/>
              <a:gd name="connsiteX1317" fmla="*/ 5445912 w 7886701"/>
              <a:gd name="connsiteY1317" fmla="*/ 6151065 h 6857981"/>
              <a:gd name="connsiteX1318" fmla="*/ 5448130 w 7886701"/>
              <a:gd name="connsiteY1318" fmla="*/ 6152627 h 6857981"/>
              <a:gd name="connsiteX1319" fmla="*/ 5450666 w 7886701"/>
              <a:gd name="connsiteY1319" fmla="*/ 6153564 h 6857981"/>
              <a:gd name="connsiteX1320" fmla="*/ 5453201 w 7886701"/>
              <a:gd name="connsiteY1320" fmla="*/ 6154814 h 6857981"/>
              <a:gd name="connsiteX1321" fmla="*/ 5455736 w 7886701"/>
              <a:gd name="connsiteY1321" fmla="*/ 6155439 h 6857981"/>
              <a:gd name="connsiteX1322" fmla="*/ 5458588 w 7886701"/>
              <a:gd name="connsiteY1322" fmla="*/ 6155751 h 6857981"/>
              <a:gd name="connsiteX1323" fmla="*/ 5461440 w 7886701"/>
              <a:gd name="connsiteY1323" fmla="*/ 6155751 h 6857981"/>
              <a:gd name="connsiteX1324" fmla="*/ 5464926 w 7886701"/>
              <a:gd name="connsiteY1324" fmla="*/ 6155751 h 6857981"/>
              <a:gd name="connsiteX1325" fmla="*/ 5468095 w 7886701"/>
              <a:gd name="connsiteY1325" fmla="*/ 6155439 h 6857981"/>
              <a:gd name="connsiteX1326" fmla="*/ 5471264 w 7886701"/>
              <a:gd name="connsiteY1326" fmla="*/ 6154814 h 6857981"/>
              <a:gd name="connsiteX1327" fmla="*/ 5475067 w 7886701"/>
              <a:gd name="connsiteY1327" fmla="*/ 6153877 h 6857981"/>
              <a:gd name="connsiteX1328" fmla="*/ 5478553 w 7886701"/>
              <a:gd name="connsiteY1328" fmla="*/ 6152627 h 6857981"/>
              <a:gd name="connsiteX1329" fmla="*/ 5482673 w 7886701"/>
              <a:gd name="connsiteY1329" fmla="*/ 6151065 h 6857981"/>
              <a:gd name="connsiteX1330" fmla="*/ 5486792 w 7886701"/>
              <a:gd name="connsiteY1330" fmla="*/ 6149190 h 6857981"/>
              <a:gd name="connsiteX1331" fmla="*/ 5495349 w 7886701"/>
              <a:gd name="connsiteY1331" fmla="*/ 6144191 h 6857981"/>
              <a:gd name="connsiteX1332" fmla="*/ 5504856 w 7886701"/>
              <a:gd name="connsiteY1332" fmla="*/ 6138255 h 6857981"/>
              <a:gd name="connsiteX1333" fmla="*/ 5514997 w 7886701"/>
              <a:gd name="connsiteY1333" fmla="*/ 6130756 h 6857981"/>
              <a:gd name="connsiteX1334" fmla="*/ 4529082 w 7886701"/>
              <a:gd name="connsiteY1334" fmla="*/ 6078521 h 6857981"/>
              <a:gd name="connsiteX1335" fmla="*/ 4533135 w 7886701"/>
              <a:gd name="connsiteY1335" fmla="*/ 6079165 h 6857981"/>
              <a:gd name="connsiteX1336" fmla="*/ 4537189 w 7886701"/>
              <a:gd name="connsiteY1336" fmla="*/ 6079810 h 6857981"/>
              <a:gd name="connsiteX1337" fmla="*/ 4544673 w 7886701"/>
              <a:gd name="connsiteY1337" fmla="*/ 6081420 h 6857981"/>
              <a:gd name="connsiteX1338" fmla="*/ 4552469 w 7886701"/>
              <a:gd name="connsiteY1338" fmla="*/ 6082386 h 6857981"/>
              <a:gd name="connsiteX1339" fmla="*/ 4556523 w 7886701"/>
              <a:gd name="connsiteY1339" fmla="*/ 6083031 h 6857981"/>
              <a:gd name="connsiteX1340" fmla="*/ 4560576 w 7886701"/>
              <a:gd name="connsiteY1340" fmla="*/ 6083353 h 6857981"/>
              <a:gd name="connsiteX1341" fmla="*/ 4560888 w 7886701"/>
              <a:gd name="connsiteY1341" fmla="*/ 6085285 h 6857981"/>
              <a:gd name="connsiteX1342" fmla="*/ 4560576 w 7886701"/>
              <a:gd name="connsiteY1342" fmla="*/ 6087540 h 6857981"/>
              <a:gd name="connsiteX1343" fmla="*/ 4559641 w 7886701"/>
              <a:gd name="connsiteY1343" fmla="*/ 6089151 h 6857981"/>
              <a:gd name="connsiteX1344" fmla="*/ 4558705 w 7886701"/>
              <a:gd name="connsiteY1344" fmla="*/ 6090439 h 6857981"/>
              <a:gd name="connsiteX1345" fmla="*/ 4557146 w 7886701"/>
              <a:gd name="connsiteY1345" fmla="*/ 6092050 h 6857981"/>
              <a:gd name="connsiteX1346" fmla="*/ 4555587 w 7886701"/>
              <a:gd name="connsiteY1346" fmla="*/ 6093338 h 6857981"/>
              <a:gd name="connsiteX1347" fmla="*/ 4553404 w 7886701"/>
              <a:gd name="connsiteY1347" fmla="*/ 6094626 h 6857981"/>
              <a:gd name="connsiteX1348" fmla="*/ 4551222 w 7886701"/>
              <a:gd name="connsiteY1348" fmla="*/ 6095271 h 6857981"/>
              <a:gd name="connsiteX1349" fmla="*/ 4545920 w 7886701"/>
              <a:gd name="connsiteY1349" fmla="*/ 6097203 h 6857981"/>
              <a:gd name="connsiteX1350" fmla="*/ 4539996 w 7886701"/>
              <a:gd name="connsiteY1350" fmla="*/ 6098814 h 6857981"/>
              <a:gd name="connsiteX1351" fmla="*/ 4533135 w 7886701"/>
              <a:gd name="connsiteY1351" fmla="*/ 6099780 h 6857981"/>
              <a:gd name="connsiteX1352" fmla="*/ 4526587 w 7886701"/>
              <a:gd name="connsiteY1352" fmla="*/ 6100746 h 6857981"/>
              <a:gd name="connsiteX1353" fmla="*/ 4525963 w 7886701"/>
              <a:gd name="connsiteY1353" fmla="*/ 6099458 h 6857981"/>
              <a:gd name="connsiteX1354" fmla="*/ 4525963 w 7886701"/>
              <a:gd name="connsiteY1354" fmla="*/ 6097847 h 6857981"/>
              <a:gd name="connsiteX1355" fmla="*/ 4525963 w 7886701"/>
              <a:gd name="connsiteY1355" fmla="*/ 6094948 h 6857981"/>
              <a:gd name="connsiteX1356" fmla="*/ 4526899 w 7886701"/>
              <a:gd name="connsiteY1356" fmla="*/ 6092372 h 6857981"/>
              <a:gd name="connsiteX1357" fmla="*/ 4527834 w 7886701"/>
              <a:gd name="connsiteY1357" fmla="*/ 6090117 h 6857981"/>
              <a:gd name="connsiteX1358" fmla="*/ 4529082 w 7886701"/>
              <a:gd name="connsiteY1358" fmla="*/ 6087540 h 6857981"/>
              <a:gd name="connsiteX1359" fmla="*/ 4529705 w 7886701"/>
              <a:gd name="connsiteY1359" fmla="*/ 6084963 h 6857981"/>
              <a:gd name="connsiteX1360" fmla="*/ 4530017 w 7886701"/>
              <a:gd name="connsiteY1360" fmla="*/ 6082064 h 6857981"/>
              <a:gd name="connsiteX1361" fmla="*/ 4529705 w 7886701"/>
              <a:gd name="connsiteY1361" fmla="*/ 6080454 h 6857981"/>
              <a:gd name="connsiteX1362" fmla="*/ 4259898 w 7886701"/>
              <a:gd name="connsiteY1362" fmla="*/ 6070583 h 6857981"/>
              <a:gd name="connsiteX1363" fmla="*/ 4270376 w 7886701"/>
              <a:gd name="connsiteY1363" fmla="*/ 6070889 h 6857981"/>
              <a:gd name="connsiteX1364" fmla="*/ 4281488 w 7886701"/>
              <a:gd name="connsiteY1364" fmla="*/ 6071499 h 6857981"/>
              <a:gd name="connsiteX1365" fmla="*/ 4292601 w 7886701"/>
              <a:gd name="connsiteY1365" fmla="*/ 6073026 h 6857981"/>
              <a:gd name="connsiteX1366" fmla="*/ 4316413 w 7886701"/>
              <a:gd name="connsiteY1366" fmla="*/ 6075773 h 6857981"/>
              <a:gd name="connsiteX1367" fmla="*/ 4341178 w 7886701"/>
              <a:gd name="connsiteY1367" fmla="*/ 6079437 h 6857981"/>
              <a:gd name="connsiteX1368" fmla="*/ 4354196 w 7886701"/>
              <a:gd name="connsiteY1368" fmla="*/ 6081269 h 6857981"/>
              <a:gd name="connsiteX1369" fmla="*/ 4367531 w 7886701"/>
              <a:gd name="connsiteY1369" fmla="*/ 6082490 h 6857981"/>
              <a:gd name="connsiteX1370" fmla="*/ 4380549 w 7886701"/>
              <a:gd name="connsiteY1370" fmla="*/ 6083711 h 6857981"/>
              <a:gd name="connsiteX1371" fmla="*/ 4394519 w 7886701"/>
              <a:gd name="connsiteY1371" fmla="*/ 6084322 h 6857981"/>
              <a:gd name="connsiteX1372" fmla="*/ 4408489 w 7886701"/>
              <a:gd name="connsiteY1372" fmla="*/ 6084627 h 6857981"/>
              <a:gd name="connsiteX1373" fmla="*/ 4422459 w 7886701"/>
              <a:gd name="connsiteY1373" fmla="*/ 6084322 h 6857981"/>
              <a:gd name="connsiteX1374" fmla="*/ 4436746 w 7886701"/>
              <a:gd name="connsiteY1374" fmla="*/ 6083100 h 6857981"/>
              <a:gd name="connsiteX1375" fmla="*/ 4451351 w 7886701"/>
              <a:gd name="connsiteY1375" fmla="*/ 6081574 h 6857981"/>
              <a:gd name="connsiteX1376" fmla="*/ 4445001 w 7886701"/>
              <a:gd name="connsiteY1376" fmla="*/ 6084016 h 6857981"/>
              <a:gd name="connsiteX1377" fmla="*/ 4438334 w 7886701"/>
              <a:gd name="connsiteY1377" fmla="*/ 6085543 h 6857981"/>
              <a:gd name="connsiteX1378" fmla="*/ 4431349 w 7886701"/>
              <a:gd name="connsiteY1378" fmla="*/ 6087374 h 6857981"/>
              <a:gd name="connsiteX1379" fmla="*/ 4424364 w 7886701"/>
              <a:gd name="connsiteY1379" fmla="*/ 6089206 h 6857981"/>
              <a:gd name="connsiteX1380" fmla="*/ 4411029 w 7886701"/>
              <a:gd name="connsiteY1380" fmla="*/ 6091649 h 6857981"/>
              <a:gd name="connsiteX1381" fmla="*/ 4396741 w 7886701"/>
              <a:gd name="connsiteY1381" fmla="*/ 6093480 h 6857981"/>
              <a:gd name="connsiteX1382" fmla="*/ 4382771 w 7886701"/>
              <a:gd name="connsiteY1382" fmla="*/ 6094396 h 6857981"/>
              <a:gd name="connsiteX1383" fmla="*/ 4368801 w 7886701"/>
              <a:gd name="connsiteY1383" fmla="*/ 6094396 h 6857981"/>
              <a:gd name="connsiteX1384" fmla="*/ 4355149 w 7886701"/>
              <a:gd name="connsiteY1384" fmla="*/ 6094396 h 6857981"/>
              <a:gd name="connsiteX1385" fmla="*/ 4341496 w 7886701"/>
              <a:gd name="connsiteY1385" fmla="*/ 6093480 h 6857981"/>
              <a:gd name="connsiteX1386" fmla="*/ 4328161 w 7886701"/>
              <a:gd name="connsiteY1386" fmla="*/ 6091954 h 6857981"/>
              <a:gd name="connsiteX1387" fmla="*/ 4315143 w 7886701"/>
              <a:gd name="connsiteY1387" fmla="*/ 6090122 h 6857981"/>
              <a:gd name="connsiteX1388" fmla="*/ 4302443 w 7886701"/>
              <a:gd name="connsiteY1388" fmla="*/ 6087680 h 6857981"/>
              <a:gd name="connsiteX1389" fmla="*/ 4290378 w 7886701"/>
              <a:gd name="connsiteY1389" fmla="*/ 6084932 h 6857981"/>
              <a:gd name="connsiteX1390" fmla="*/ 4279266 w 7886701"/>
              <a:gd name="connsiteY1390" fmla="*/ 6081879 h 6857981"/>
              <a:gd name="connsiteX1391" fmla="*/ 4268471 w 7886701"/>
              <a:gd name="connsiteY1391" fmla="*/ 6078521 h 6857981"/>
              <a:gd name="connsiteX1392" fmla="*/ 4258628 w 7886701"/>
              <a:gd name="connsiteY1392" fmla="*/ 6074857 h 6857981"/>
              <a:gd name="connsiteX1393" fmla="*/ 4249738 w 7886701"/>
              <a:gd name="connsiteY1393" fmla="*/ 6070889 h 6857981"/>
              <a:gd name="connsiteX1394" fmla="*/ 5157226 w 7886701"/>
              <a:gd name="connsiteY1394" fmla="*/ 6065821 h 6857981"/>
              <a:gd name="connsiteX1395" fmla="*/ 5159798 w 7886701"/>
              <a:gd name="connsiteY1395" fmla="*/ 6065821 h 6857981"/>
              <a:gd name="connsiteX1396" fmla="*/ 5162691 w 7886701"/>
              <a:gd name="connsiteY1396" fmla="*/ 6065821 h 6857981"/>
              <a:gd name="connsiteX1397" fmla="*/ 5165264 w 7886701"/>
              <a:gd name="connsiteY1397" fmla="*/ 6066466 h 6857981"/>
              <a:gd name="connsiteX1398" fmla="*/ 5167836 w 7886701"/>
              <a:gd name="connsiteY1398" fmla="*/ 6067111 h 6857981"/>
              <a:gd name="connsiteX1399" fmla="*/ 5170086 w 7886701"/>
              <a:gd name="connsiteY1399" fmla="*/ 6067756 h 6857981"/>
              <a:gd name="connsiteX1400" fmla="*/ 5172658 w 7886701"/>
              <a:gd name="connsiteY1400" fmla="*/ 6069368 h 6857981"/>
              <a:gd name="connsiteX1401" fmla="*/ 5174909 w 7886701"/>
              <a:gd name="connsiteY1401" fmla="*/ 6070336 h 6857981"/>
              <a:gd name="connsiteX1402" fmla="*/ 5176838 w 7886701"/>
              <a:gd name="connsiteY1402" fmla="*/ 6072270 h 6857981"/>
              <a:gd name="connsiteX1403" fmla="*/ 5172337 w 7886701"/>
              <a:gd name="connsiteY1403" fmla="*/ 6071948 h 6857981"/>
              <a:gd name="connsiteX1404" fmla="*/ 5168479 w 7886701"/>
              <a:gd name="connsiteY1404" fmla="*/ 6071948 h 6857981"/>
              <a:gd name="connsiteX1405" fmla="*/ 5165264 w 7886701"/>
              <a:gd name="connsiteY1405" fmla="*/ 6072593 h 6857981"/>
              <a:gd name="connsiteX1406" fmla="*/ 5162370 w 7886701"/>
              <a:gd name="connsiteY1406" fmla="*/ 6073883 h 6857981"/>
              <a:gd name="connsiteX1407" fmla="*/ 5159798 w 7886701"/>
              <a:gd name="connsiteY1407" fmla="*/ 6074850 h 6857981"/>
              <a:gd name="connsiteX1408" fmla="*/ 5157869 w 7886701"/>
              <a:gd name="connsiteY1408" fmla="*/ 6076785 h 6857981"/>
              <a:gd name="connsiteX1409" fmla="*/ 5155940 w 7886701"/>
              <a:gd name="connsiteY1409" fmla="*/ 6079042 h 6857981"/>
              <a:gd name="connsiteX1410" fmla="*/ 5154332 w 7886701"/>
              <a:gd name="connsiteY1410" fmla="*/ 6081299 h 6857981"/>
              <a:gd name="connsiteX1411" fmla="*/ 5151117 w 7886701"/>
              <a:gd name="connsiteY1411" fmla="*/ 6085814 h 6857981"/>
              <a:gd name="connsiteX1412" fmla="*/ 5148223 w 7886701"/>
              <a:gd name="connsiteY1412" fmla="*/ 6091618 h 6857981"/>
              <a:gd name="connsiteX1413" fmla="*/ 5146937 w 7886701"/>
              <a:gd name="connsiteY1413" fmla="*/ 6094198 h 6857981"/>
              <a:gd name="connsiteX1414" fmla="*/ 5145008 w 7886701"/>
              <a:gd name="connsiteY1414" fmla="*/ 6096455 h 6857981"/>
              <a:gd name="connsiteX1415" fmla="*/ 5142757 w 7886701"/>
              <a:gd name="connsiteY1415" fmla="*/ 6099035 h 6857981"/>
              <a:gd name="connsiteX1416" fmla="*/ 5140507 w 7886701"/>
              <a:gd name="connsiteY1416" fmla="*/ 6100647 h 6857981"/>
              <a:gd name="connsiteX1417" fmla="*/ 5137291 w 7886701"/>
              <a:gd name="connsiteY1417" fmla="*/ 6102904 h 6857981"/>
              <a:gd name="connsiteX1418" fmla="*/ 5134398 w 7886701"/>
              <a:gd name="connsiteY1418" fmla="*/ 6104194 h 6857981"/>
              <a:gd name="connsiteX1419" fmla="*/ 5131504 w 7886701"/>
              <a:gd name="connsiteY1419" fmla="*/ 6104839 h 6857981"/>
              <a:gd name="connsiteX1420" fmla="*/ 5128932 w 7886701"/>
              <a:gd name="connsiteY1420" fmla="*/ 6104839 h 6857981"/>
              <a:gd name="connsiteX1421" fmla="*/ 5127324 w 7886701"/>
              <a:gd name="connsiteY1421" fmla="*/ 6104517 h 6857981"/>
              <a:gd name="connsiteX1422" fmla="*/ 5125395 w 7886701"/>
              <a:gd name="connsiteY1422" fmla="*/ 6103872 h 6857981"/>
              <a:gd name="connsiteX1423" fmla="*/ 5121537 w 7886701"/>
              <a:gd name="connsiteY1423" fmla="*/ 6101937 h 6857981"/>
              <a:gd name="connsiteX1424" fmla="*/ 5119929 w 7886701"/>
              <a:gd name="connsiteY1424" fmla="*/ 6101292 h 6857981"/>
              <a:gd name="connsiteX1425" fmla="*/ 5118000 w 7886701"/>
              <a:gd name="connsiteY1425" fmla="*/ 6100325 h 6857981"/>
              <a:gd name="connsiteX1426" fmla="*/ 5116071 w 7886701"/>
              <a:gd name="connsiteY1426" fmla="*/ 6100002 h 6857981"/>
              <a:gd name="connsiteX1427" fmla="*/ 5113821 w 7886701"/>
              <a:gd name="connsiteY1427" fmla="*/ 6100002 h 6857981"/>
              <a:gd name="connsiteX1428" fmla="*/ 5111248 w 7886701"/>
              <a:gd name="connsiteY1428" fmla="*/ 6100647 h 6857981"/>
              <a:gd name="connsiteX1429" fmla="*/ 5108355 w 7886701"/>
              <a:gd name="connsiteY1429" fmla="*/ 6101937 h 6857981"/>
              <a:gd name="connsiteX1430" fmla="*/ 5104818 w 7886701"/>
              <a:gd name="connsiteY1430" fmla="*/ 6104194 h 6857981"/>
              <a:gd name="connsiteX1431" fmla="*/ 5100638 w 7886701"/>
              <a:gd name="connsiteY1431" fmla="*/ 6107096 h 6857981"/>
              <a:gd name="connsiteX1432" fmla="*/ 5102889 w 7886701"/>
              <a:gd name="connsiteY1432" fmla="*/ 6102904 h 6857981"/>
              <a:gd name="connsiteX1433" fmla="*/ 5105783 w 7886701"/>
              <a:gd name="connsiteY1433" fmla="*/ 6098712 h 6857981"/>
              <a:gd name="connsiteX1434" fmla="*/ 5109641 w 7886701"/>
              <a:gd name="connsiteY1434" fmla="*/ 6094198 h 6857981"/>
              <a:gd name="connsiteX1435" fmla="*/ 5113499 w 7886701"/>
              <a:gd name="connsiteY1435" fmla="*/ 6089683 h 6857981"/>
              <a:gd name="connsiteX1436" fmla="*/ 5118322 w 7886701"/>
              <a:gd name="connsiteY1436" fmla="*/ 6085491 h 6857981"/>
              <a:gd name="connsiteX1437" fmla="*/ 5123145 w 7886701"/>
              <a:gd name="connsiteY1437" fmla="*/ 6081299 h 6857981"/>
              <a:gd name="connsiteX1438" fmla="*/ 5128610 w 7886701"/>
              <a:gd name="connsiteY1438" fmla="*/ 6077430 h 6857981"/>
              <a:gd name="connsiteX1439" fmla="*/ 5134398 w 7886701"/>
              <a:gd name="connsiteY1439" fmla="*/ 6074205 h 6857981"/>
              <a:gd name="connsiteX1440" fmla="*/ 5139864 w 7886701"/>
              <a:gd name="connsiteY1440" fmla="*/ 6070981 h 6857981"/>
              <a:gd name="connsiteX1441" fmla="*/ 5145651 w 7886701"/>
              <a:gd name="connsiteY1441" fmla="*/ 6068401 h 6857981"/>
              <a:gd name="connsiteX1442" fmla="*/ 5151760 w 7886701"/>
              <a:gd name="connsiteY1442" fmla="*/ 6067111 h 6857981"/>
              <a:gd name="connsiteX1443" fmla="*/ 4863246 w 7886701"/>
              <a:gd name="connsiteY1443" fmla="*/ 6048358 h 6857981"/>
              <a:gd name="connsiteX1444" fmla="*/ 4867072 w 7886701"/>
              <a:gd name="connsiteY1444" fmla="*/ 6048358 h 6857981"/>
              <a:gd name="connsiteX1445" fmla="*/ 4870580 w 7886701"/>
              <a:gd name="connsiteY1445" fmla="*/ 6048358 h 6857981"/>
              <a:gd name="connsiteX1446" fmla="*/ 4874087 w 7886701"/>
              <a:gd name="connsiteY1446" fmla="*/ 6048993 h 6857981"/>
              <a:gd name="connsiteX1447" fmla="*/ 4877276 w 7886701"/>
              <a:gd name="connsiteY1447" fmla="*/ 6049628 h 6857981"/>
              <a:gd name="connsiteX1448" fmla="*/ 4883015 w 7886701"/>
              <a:gd name="connsiteY1448" fmla="*/ 6051533 h 6857981"/>
              <a:gd name="connsiteX1449" fmla="*/ 4889074 w 7886701"/>
              <a:gd name="connsiteY1449" fmla="*/ 6053121 h 6857981"/>
              <a:gd name="connsiteX1450" fmla="*/ 4894813 w 7886701"/>
              <a:gd name="connsiteY1450" fmla="*/ 6055026 h 6857981"/>
              <a:gd name="connsiteX1451" fmla="*/ 4901190 w 7886701"/>
              <a:gd name="connsiteY1451" fmla="*/ 6056613 h 6857981"/>
              <a:gd name="connsiteX1452" fmla="*/ 4904379 w 7886701"/>
              <a:gd name="connsiteY1452" fmla="*/ 6057248 h 6857981"/>
              <a:gd name="connsiteX1453" fmla="*/ 4907567 w 7886701"/>
              <a:gd name="connsiteY1453" fmla="*/ 6057566 h 6857981"/>
              <a:gd name="connsiteX1454" fmla="*/ 4911394 w 7886701"/>
              <a:gd name="connsiteY1454" fmla="*/ 6057566 h 6857981"/>
              <a:gd name="connsiteX1455" fmla="*/ 4914901 w 7886701"/>
              <a:gd name="connsiteY1455" fmla="*/ 6057566 h 6857981"/>
              <a:gd name="connsiteX1456" fmla="*/ 4905973 w 7886701"/>
              <a:gd name="connsiteY1456" fmla="*/ 6059788 h 6857981"/>
              <a:gd name="connsiteX1457" fmla="*/ 4897364 w 7886701"/>
              <a:gd name="connsiteY1457" fmla="*/ 6062646 h 6857981"/>
              <a:gd name="connsiteX1458" fmla="*/ 4889074 w 7886701"/>
              <a:gd name="connsiteY1458" fmla="*/ 6066138 h 6857981"/>
              <a:gd name="connsiteX1459" fmla="*/ 4880146 w 7886701"/>
              <a:gd name="connsiteY1459" fmla="*/ 6069948 h 6857981"/>
              <a:gd name="connsiteX1460" fmla="*/ 4871536 w 7886701"/>
              <a:gd name="connsiteY1460" fmla="*/ 6074711 h 6857981"/>
              <a:gd name="connsiteX1461" fmla="*/ 4861971 w 7886701"/>
              <a:gd name="connsiteY1461" fmla="*/ 6080109 h 6857981"/>
              <a:gd name="connsiteX1462" fmla="*/ 4852086 w 7886701"/>
              <a:gd name="connsiteY1462" fmla="*/ 6086776 h 6857981"/>
              <a:gd name="connsiteX1463" fmla="*/ 4841245 w 7886701"/>
              <a:gd name="connsiteY1463" fmla="*/ 6094396 h 6857981"/>
              <a:gd name="connsiteX1464" fmla="*/ 4840607 w 7886701"/>
              <a:gd name="connsiteY1464" fmla="*/ 6092491 h 6857981"/>
              <a:gd name="connsiteX1465" fmla="*/ 4840607 w 7886701"/>
              <a:gd name="connsiteY1465" fmla="*/ 6090904 h 6857981"/>
              <a:gd name="connsiteX1466" fmla="*/ 4840288 w 7886701"/>
              <a:gd name="connsiteY1466" fmla="*/ 6089316 h 6857981"/>
              <a:gd name="connsiteX1467" fmla="*/ 4840607 w 7886701"/>
              <a:gd name="connsiteY1467" fmla="*/ 6087411 h 6857981"/>
              <a:gd name="connsiteX1468" fmla="*/ 4841245 w 7886701"/>
              <a:gd name="connsiteY1468" fmla="*/ 6086141 h 6857981"/>
              <a:gd name="connsiteX1469" fmla="*/ 4842201 w 7886701"/>
              <a:gd name="connsiteY1469" fmla="*/ 6084554 h 6857981"/>
              <a:gd name="connsiteX1470" fmla="*/ 4843796 w 7886701"/>
              <a:gd name="connsiteY1470" fmla="*/ 6082014 h 6857981"/>
              <a:gd name="connsiteX1471" fmla="*/ 4846665 w 7886701"/>
              <a:gd name="connsiteY1471" fmla="*/ 6079474 h 6857981"/>
              <a:gd name="connsiteX1472" fmla="*/ 4849854 w 7886701"/>
              <a:gd name="connsiteY1472" fmla="*/ 6077251 h 6857981"/>
              <a:gd name="connsiteX1473" fmla="*/ 4856550 w 7886701"/>
              <a:gd name="connsiteY1473" fmla="*/ 6072489 h 6857981"/>
              <a:gd name="connsiteX1474" fmla="*/ 4859739 w 7886701"/>
              <a:gd name="connsiteY1474" fmla="*/ 6070266 h 6857981"/>
              <a:gd name="connsiteX1475" fmla="*/ 4862608 w 7886701"/>
              <a:gd name="connsiteY1475" fmla="*/ 6067726 h 6857981"/>
              <a:gd name="connsiteX1476" fmla="*/ 4865159 w 7886701"/>
              <a:gd name="connsiteY1476" fmla="*/ 6065186 h 6857981"/>
              <a:gd name="connsiteX1477" fmla="*/ 4867072 w 7886701"/>
              <a:gd name="connsiteY1477" fmla="*/ 6062328 h 6857981"/>
              <a:gd name="connsiteX1478" fmla="*/ 4867391 w 7886701"/>
              <a:gd name="connsiteY1478" fmla="*/ 6060741 h 6857981"/>
              <a:gd name="connsiteX1479" fmla="*/ 4867710 w 7886701"/>
              <a:gd name="connsiteY1479" fmla="*/ 6059471 h 6857981"/>
              <a:gd name="connsiteX1480" fmla="*/ 4867710 w 7886701"/>
              <a:gd name="connsiteY1480" fmla="*/ 6057883 h 6857981"/>
              <a:gd name="connsiteX1481" fmla="*/ 4867710 w 7886701"/>
              <a:gd name="connsiteY1481" fmla="*/ 6056296 h 6857981"/>
              <a:gd name="connsiteX1482" fmla="*/ 4867072 w 7886701"/>
              <a:gd name="connsiteY1482" fmla="*/ 6054391 h 6857981"/>
              <a:gd name="connsiteX1483" fmla="*/ 4866435 w 7886701"/>
              <a:gd name="connsiteY1483" fmla="*/ 6052486 h 6857981"/>
              <a:gd name="connsiteX1484" fmla="*/ 4865159 w 7886701"/>
              <a:gd name="connsiteY1484" fmla="*/ 6050581 h 6857981"/>
              <a:gd name="connsiteX1485" fmla="*/ 5221751 w 7886701"/>
              <a:gd name="connsiteY1485" fmla="*/ 6038833 h 6857981"/>
              <a:gd name="connsiteX1486" fmla="*/ 5223701 w 7886701"/>
              <a:gd name="connsiteY1486" fmla="*/ 6038833 h 6857981"/>
              <a:gd name="connsiteX1487" fmla="*/ 5225326 w 7886701"/>
              <a:gd name="connsiteY1487" fmla="*/ 6039151 h 6857981"/>
              <a:gd name="connsiteX1488" fmla="*/ 5226626 w 7886701"/>
              <a:gd name="connsiteY1488" fmla="*/ 6040421 h 6857981"/>
              <a:gd name="connsiteX1489" fmla="*/ 5227926 w 7886701"/>
              <a:gd name="connsiteY1489" fmla="*/ 6041373 h 6857981"/>
              <a:gd name="connsiteX1490" fmla="*/ 5228901 w 7886701"/>
              <a:gd name="connsiteY1490" fmla="*/ 6043596 h 6857981"/>
              <a:gd name="connsiteX1491" fmla="*/ 5229226 w 7886701"/>
              <a:gd name="connsiteY1491" fmla="*/ 6045818 h 6857981"/>
              <a:gd name="connsiteX1492" fmla="*/ 5222726 w 7886701"/>
              <a:gd name="connsiteY1492" fmla="*/ 6048676 h 6857981"/>
              <a:gd name="connsiteX1493" fmla="*/ 5216876 w 7886701"/>
              <a:gd name="connsiteY1493" fmla="*/ 6051216 h 6857981"/>
              <a:gd name="connsiteX1494" fmla="*/ 5212976 w 7886701"/>
              <a:gd name="connsiteY1494" fmla="*/ 6054073 h 6857981"/>
              <a:gd name="connsiteX1495" fmla="*/ 5210376 w 7886701"/>
              <a:gd name="connsiteY1495" fmla="*/ 6057249 h 6857981"/>
              <a:gd name="connsiteX1496" fmla="*/ 5208101 w 7886701"/>
              <a:gd name="connsiteY1496" fmla="*/ 6060106 h 6857981"/>
              <a:gd name="connsiteX1497" fmla="*/ 5206801 w 7886701"/>
              <a:gd name="connsiteY1497" fmla="*/ 6062964 h 6857981"/>
              <a:gd name="connsiteX1498" fmla="*/ 5206151 w 7886701"/>
              <a:gd name="connsiteY1498" fmla="*/ 6065504 h 6857981"/>
              <a:gd name="connsiteX1499" fmla="*/ 5205826 w 7886701"/>
              <a:gd name="connsiteY1499" fmla="*/ 6067726 h 6857981"/>
              <a:gd name="connsiteX1500" fmla="*/ 5205501 w 7886701"/>
              <a:gd name="connsiteY1500" fmla="*/ 6069631 h 6857981"/>
              <a:gd name="connsiteX1501" fmla="*/ 5204851 w 7886701"/>
              <a:gd name="connsiteY1501" fmla="*/ 6070901 h 6857981"/>
              <a:gd name="connsiteX1502" fmla="*/ 5204201 w 7886701"/>
              <a:gd name="connsiteY1502" fmla="*/ 6071854 h 6857981"/>
              <a:gd name="connsiteX1503" fmla="*/ 5203226 w 7886701"/>
              <a:gd name="connsiteY1503" fmla="*/ 6072171 h 6857981"/>
              <a:gd name="connsiteX1504" fmla="*/ 5201276 w 7886701"/>
              <a:gd name="connsiteY1504" fmla="*/ 6071854 h 6857981"/>
              <a:gd name="connsiteX1505" fmla="*/ 5198351 w 7886701"/>
              <a:gd name="connsiteY1505" fmla="*/ 6070584 h 6857981"/>
              <a:gd name="connsiteX1506" fmla="*/ 5189251 w 7886701"/>
              <a:gd name="connsiteY1506" fmla="*/ 6065821 h 6857981"/>
              <a:gd name="connsiteX1507" fmla="*/ 5188276 w 7886701"/>
              <a:gd name="connsiteY1507" fmla="*/ 6064551 h 6857981"/>
              <a:gd name="connsiteX1508" fmla="*/ 5187951 w 7886701"/>
              <a:gd name="connsiteY1508" fmla="*/ 6063281 h 6857981"/>
              <a:gd name="connsiteX1509" fmla="*/ 5188276 w 7886701"/>
              <a:gd name="connsiteY1509" fmla="*/ 6062646 h 6857981"/>
              <a:gd name="connsiteX1510" fmla="*/ 5188926 w 7886701"/>
              <a:gd name="connsiteY1510" fmla="*/ 6061059 h 6857981"/>
              <a:gd name="connsiteX1511" fmla="*/ 5190226 w 7886701"/>
              <a:gd name="connsiteY1511" fmla="*/ 6059789 h 6857981"/>
              <a:gd name="connsiteX1512" fmla="*/ 5192176 w 7886701"/>
              <a:gd name="connsiteY1512" fmla="*/ 6058519 h 6857981"/>
              <a:gd name="connsiteX1513" fmla="*/ 5194451 w 7886701"/>
              <a:gd name="connsiteY1513" fmla="*/ 6057249 h 6857981"/>
              <a:gd name="connsiteX1514" fmla="*/ 5199326 w 7886701"/>
              <a:gd name="connsiteY1514" fmla="*/ 6054708 h 6857981"/>
              <a:gd name="connsiteX1515" fmla="*/ 5203876 w 7886701"/>
              <a:gd name="connsiteY1515" fmla="*/ 6052168 h 6857981"/>
              <a:gd name="connsiteX1516" fmla="*/ 5205826 w 7886701"/>
              <a:gd name="connsiteY1516" fmla="*/ 6050581 h 6857981"/>
              <a:gd name="connsiteX1517" fmla="*/ 5206476 w 7886701"/>
              <a:gd name="connsiteY1517" fmla="*/ 6048993 h 6857981"/>
              <a:gd name="connsiteX1518" fmla="*/ 5206801 w 7886701"/>
              <a:gd name="connsiteY1518" fmla="*/ 6047723 h 6857981"/>
              <a:gd name="connsiteX1519" fmla="*/ 5206801 w 7886701"/>
              <a:gd name="connsiteY1519" fmla="*/ 6046771 h 6857981"/>
              <a:gd name="connsiteX1520" fmla="*/ 5206151 w 7886701"/>
              <a:gd name="connsiteY1520" fmla="*/ 6046136 h 6857981"/>
              <a:gd name="connsiteX1521" fmla="*/ 5204526 w 7886701"/>
              <a:gd name="connsiteY1521" fmla="*/ 6044231 h 6857981"/>
              <a:gd name="connsiteX1522" fmla="*/ 5201276 w 7886701"/>
              <a:gd name="connsiteY1522" fmla="*/ 6042326 h 6857981"/>
              <a:gd name="connsiteX1523" fmla="*/ 5203226 w 7886701"/>
              <a:gd name="connsiteY1523" fmla="*/ 6042643 h 6857981"/>
              <a:gd name="connsiteX1524" fmla="*/ 5204851 w 7886701"/>
              <a:gd name="connsiteY1524" fmla="*/ 6042326 h 6857981"/>
              <a:gd name="connsiteX1525" fmla="*/ 5209076 w 7886701"/>
              <a:gd name="connsiteY1525" fmla="*/ 6041373 h 6857981"/>
              <a:gd name="connsiteX1526" fmla="*/ 5213626 w 7886701"/>
              <a:gd name="connsiteY1526" fmla="*/ 6040421 h 6857981"/>
              <a:gd name="connsiteX1527" fmla="*/ 5217851 w 7886701"/>
              <a:gd name="connsiteY1527" fmla="*/ 6039151 h 6857981"/>
              <a:gd name="connsiteX1528" fmla="*/ 5875646 w 7886701"/>
              <a:gd name="connsiteY1528" fmla="*/ 6024546 h 6857981"/>
              <a:gd name="connsiteX1529" fmla="*/ 5876286 w 7886701"/>
              <a:gd name="connsiteY1529" fmla="*/ 6026785 h 6857981"/>
              <a:gd name="connsiteX1530" fmla="*/ 5876606 w 7886701"/>
              <a:gd name="connsiteY1530" fmla="*/ 6028384 h 6857981"/>
              <a:gd name="connsiteX1531" fmla="*/ 5876926 w 7886701"/>
              <a:gd name="connsiteY1531" fmla="*/ 6030302 h 6857981"/>
              <a:gd name="connsiteX1532" fmla="*/ 5876606 w 7886701"/>
              <a:gd name="connsiteY1532" fmla="*/ 6032221 h 6857981"/>
              <a:gd name="connsiteX1533" fmla="*/ 5875966 w 7886701"/>
              <a:gd name="connsiteY1533" fmla="*/ 6035099 h 6857981"/>
              <a:gd name="connsiteX1534" fmla="*/ 5874365 w 7886701"/>
              <a:gd name="connsiteY1534" fmla="*/ 6037977 h 6857981"/>
              <a:gd name="connsiteX1535" fmla="*/ 5872444 w 7886701"/>
              <a:gd name="connsiteY1535" fmla="*/ 6040535 h 6857981"/>
              <a:gd name="connsiteX1536" fmla="*/ 5869883 w 7886701"/>
              <a:gd name="connsiteY1536" fmla="*/ 6042774 h 6857981"/>
              <a:gd name="connsiteX1537" fmla="*/ 5864440 w 7886701"/>
              <a:gd name="connsiteY1537" fmla="*/ 6047251 h 6857981"/>
              <a:gd name="connsiteX1538" fmla="*/ 5858997 w 7886701"/>
              <a:gd name="connsiteY1538" fmla="*/ 6051408 h 6857981"/>
              <a:gd name="connsiteX1539" fmla="*/ 5856756 w 7886701"/>
              <a:gd name="connsiteY1539" fmla="*/ 6053966 h 6857981"/>
              <a:gd name="connsiteX1540" fmla="*/ 5854514 w 7886701"/>
              <a:gd name="connsiteY1540" fmla="*/ 6056205 h 6857981"/>
              <a:gd name="connsiteX1541" fmla="*/ 5852914 w 7886701"/>
              <a:gd name="connsiteY1541" fmla="*/ 6058763 h 6857981"/>
              <a:gd name="connsiteX1542" fmla="*/ 5851953 w 7886701"/>
              <a:gd name="connsiteY1542" fmla="*/ 6061641 h 6857981"/>
              <a:gd name="connsiteX1543" fmla="*/ 5851953 w 7886701"/>
              <a:gd name="connsiteY1543" fmla="*/ 6063240 h 6857981"/>
              <a:gd name="connsiteX1544" fmla="*/ 5851953 w 7886701"/>
              <a:gd name="connsiteY1544" fmla="*/ 6064839 h 6857981"/>
              <a:gd name="connsiteX1545" fmla="*/ 5852273 w 7886701"/>
              <a:gd name="connsiteY1545" fmla="*/ 6066758 h 6857981"/>
              <a:gd name="connsiteX1546" fmla="*/ 5852914 w 7886701"/>
              <a:gd name="connsiteY1546" fmla="*/ 6068676 h 6857981"/>
              <a:gd name="connsiteX1547" fmla="*/ 5847471 w 7886701"/>
              <a:gd name="connsiteY1547" fmla="*/ 6068996 h 6857981"/>
              <a:gd name="connsiteX1548" fmla="*/ 5845230 w 7886701"/>
              <a:gd name="connsiteY1548" fmla="*/ 6068996 h 6857981"/>
              <a:gd name="connsiteX1549" fmla="*/ 5843629 w 7886701"/>
              <a:gd name="connsiteY1549" fmla="*/ 6068676 h 6857981"/>
              <a:gd name="connsiteX1550" fmla="*/ 5842028 w 7886701"/>
              <a:gd name="connsiteY1550" fmla="*/ 6068037 h 6857981"/>
              <a:gd name="connsiteX1551" fmla="*/ 5841067 w 7886701"/>
              <a:gd name="connsiteY1551" fmla="*/ 6067397 h 6857981"/>
              <a:gd name="connsiteX1552" fmla="*/ 5839787 w 7886701"/>
              <a:gd name="connsiteY1552" fmla="*/ 6066438 h 6857981"/>
              <a:gd name="connsiteX1553" fmla="*/ 5839146 w 7886701"/>
              <a:gd name="connsiteY1553" fmla="*/ 6065479 h 6857981"/>
              <a:gd name="connsiteX1554" fmla="*/ 5838826 w 7886701"/>
              <a:gd name="connsiteY1554" fmla="*/ 6064199 h 6857981"/>
              <a:gd name="connsiteX1555" fmla="*/ 5838826 w 7886701"/>
              <a:gd name="connsiteY1555" fmla="*/ 6062920 h 6857981"/>
              <a:gd name="connsiteX1556" fmla="*/ 5839146 w 7886701"/>
              <a:gd name="connsiteY1556" fmla="*/ 6060042 h 6857981"/>
              <a:gd name="connsiteX1557" fmla="*/ 5840107 w 7886701"/>
              <a:gd name="connsiteY1557" fmla="*/ 6056844 h 6857981"/>
              <a:gd name="connsiteX1558" fmla="*/ 5842348 w 7886701"/>
              <a:gd name="connsiteY1558" fmla="*/ 6053007 h 6857981"/>
              <a:gd name="connsiteX1559" fmla="*/ 5845230 w 7886701"/>
              <a:gd name="connsiteY1559" fmla="*/ 6049489 h 6857981"/>
              <a:gd name="connsiteX1560" fmla="*/ 5848751 w 7886701"/>
              <a:gd name="connsiteY1560" fmla="*/ 6045332 h 6857981"/>
              <a:gd name="connsiteX1561" fmla="*/ 5852273 w 7886701"/>
              <a:gd name="connsiteY1561" fmla="*/ 6041815 h 6857981"/>
              <a:gd name="connsiteX1562" fmla="*/ 5856756 w 7886701"/>
              <a:gd name="connsiteY1562" fmla="*/ 6037657 h 6857981"/>
              <a:gd name="connsiteX1563" fmla="*/ 5861238 w 7886701"/>
              <a:gd name="connsiteY1563" fmla="*/ 6034140 h 6857981"/>
              <a:gd name="connsiteX1564" fmla="*/ 5866041 w 7886701"/>
              <a:gd name="connsiteY1564" fmla="*/ 6030302 h 6857981"/>
              <a:gd name="connsiteX1565" fmla="*/ 5870843 w 7886701"/>
              <a:gd name="connsiteY1565" fmla="*/ 6027105 h 6857981"/>
              <a:gd name="connsiteX1566" fmla="*/ 6246814 w 7886701"/>
              <a:gd name="connsiteY1566" fmla="*/ 5991208 h 6857981"/>
              <a:gd name="connsiteX1567" fmla="*/ 6241658 w 7886701"/>
              <a:gd name="connsiteY1567" fmla="*/ 6001477 h 6857981"/>
              <a:gd name="connsiteX1568" fmla="*/ 6237790 w 7886701"/>
              <a:gd name="connsiteY1568" fmla="*/ 6007894 h 6857981"/>
              <a:gd name="connsiteX1569" fmla="*/ 6235535 w 7886701"/>
              <a:gd name="connsiteY1569" fmla="*/ 6011103 h 6857981"/>
              <a:gd name="connsiteX1570" fmla="*/ 6232956 w 7886701"/>
              <a:gd name="connsiteY1570" fmla="*/ 6013991 h 6857981"/>
              <a:gd name="connsiteX1571" fmla="*/ 6230056 w 7886701"/>
              <a:gd name="connsiteY1571" fmla="*/ 6016558 h 6857981"/>
              <a:gd name="connsiteX1572" fmla="*/ 6227155 w 7886701"/>
              <a:gd name="connsiteY1572" fmla="*/ 6018483 h 6857981"/>
              <a:gd name="connsiteX1573" fmla="*/ 6224255 w 7886701"/>
              <a:gd name="connsiteY1573" fmla="*/ 6020409 h 6857981"/>
              <a:gd name="connsiteX1574" fmla="*/ 6220710 w 7886701"/>
              <a:gd name="connsiteY1574" fmla="*/ 6021050 h 6857981"/>
              <a:gd name="connsiteX1575" fmla="*/ 6217165 w 7886701"/>
              <a:gd name="connsiteY1575" fmla="*/ 6021371 h 6857981"/>
              <a:gd name="connsiteX1576" fmla="*/ 6214909 w 7886701"/>
              <a:gd name="connsiteY1576" fmla="*/ 6021050 h 6857981"/>
              <a:gd name="connsiteX1577" fmla="*/ 6212975 w 7886701"/>
              <a:gd name="connsiteY1577" fmla="*/ 6020409 h 6857981"/>
              <a:gd name="connsiteX1578" fmla="*/ 6210719 w 7886701"/>
              <a:gd name="connsiteY1578" fmla="*/ 6019767 h 6857981"/>
              <a:gd name="connsiteX1579" fmla="*/ 6208785 w 7886701"/>
              <a:gd name="connsiteY1579" fmla="*/ 6018804 h 6857981"/>
              <a:gd name="connsiteX1580" fmla="*/ 6203951 w 7886701"/>
              <a:gd name="connsiteY1580" fmla="*/ 6015916 h 6857981"/>
              <a:gd name="connsiteX1581" fmla="*/ 6207496 w 7886701"/>
              <a:gd name="connsiteY1581" fmla="*/ 6012707 h 6857981"/>
              <a:gd name="connsiteX1582" fmla="*/ 6210397 w 7886701"/>
              <a:gd name="connsiteY1582" fmla="*/ 6010461 h 6857981"/>
              <a:gd name="connsiteX1583" fmla="*/ 6212975 w 7886701"/>
              <a:gd name="connsiteY1583" fmla="*/ 6009178 h 6857981"/>
              <a:gd name="connsiteX1584" fmla="*/ 6215231 w 7886701"/>
              <a:gd name="connsiteY1584" fmla="*/ 6008857 h 6857981"/>
              <a:gd name="connsiteX1585" fmla="*/ 6217487 w 7886701"/>
              <a:gd name="connsiteY1585" fmla="*/ 6009178 h 6857981"/>
              <a:gd name="connsiteX1586" fmla="*/ 6219743 w 7886701"/>
              <a:gd name="connsiteY1586" fmla="*/ 6010140 h 6857981"/>
              <a:gd name="connsiteX1587" fmla="*/ 6221999 w 7886701"/>
              <a:gd name="connsiteY1587" fmla="*/ 6011424 h 6857981"/>
              <a:gd name="connsiteX1588" fmla="*/ 6223610 w 7886701"/>
              <a:gd name="connsiteY1588" fmla="*/ 6012707 h 6857981"/>
              <a:gd name="connsiteX1589" fmla="*/ 6225544 w 7886701"/>
              <a:gd name="connsiteY1589" fmla="*/ 6008536 h 6857981"/>
              <a:gd name="connsiteX1590" fmla="*/ 6227478 w 7886701"/>
              <a:gd name="connsiteY1590" fmla="*/ 6005006 h 6857981"/>
              <a:gd name="connsiteX1591" fmla="*/ 6229734 w 7886701"/>
              <a:gd name="connsiteY1591" fmla="*/ 6001477 h 6857981"/>
              <a:gd name="connsiteX1592" fmla="*/ 6231989 w 7886701"/>
              <a:gd name="connsiteY1592" fmla="*/ 5998589 h 6857981"/>
              <a:gd name="connsiteX1593" fmla="*/ 6234890 w 7886701"/>
              <a:gd name="connsiteY1593" fmla="*/ 5996342 h 6857981"/>
              <a:gd name="connsiteX1594" fmla="*/ 6238112 w 7886701"/>
              <a:gd name="connsiteY1594" fmla="*/ 5994417 h 6857981"/>
              <a:gd name="connsiteX1595" fmla="*/ 6242302 w 7886701"/>
              <a:gd name="connsiteY1595" fmla="*/ 5992813 h 6857981"/>
              <a:gd name="connsiteX1596" fmla="*/ 4785673 w 7886701"/>
              <a:gd name="connsiteY1596" fmla="*/ 5991208 h 6857981"/>
              <a:gd name="connsiteX1597" fmla="*/ 4786314 w 7886701"/>
              <a:gd name="connsiteY1597" fmla="*/ 5995018 h 6857981"/>
              <a:gd name="connsiteX1598" fmla="*/ 4786314 w 7886701"/>
              <a:gd name="connsiteY1598" fmla="*/ 5996923 h 6857981"/>
              <a:gd name="connsiteX1599" fmla="*/ 4786314 w 7886701"/>
              <a:gd name="connsiteY1599" fmla="*/ 5998511 h 6857981"/>
              <a:gd name="connsiteX1600" fmla="*/ 4785673 w 7886701"/>
              <a:gd name="connsiteY1600" fmla="*/ 5999781 h 6857981"/>
              <a:gd name="connsiteX1601" fmla="*/ 4784712 w 7886701"/>
              <a:gd name="connsiteY1601" fmla="*/ 6001051 h 6857981"/>
              <a:gd name="connsiteX1602" fmla="*/ 4784071 w 7886701"/>
              <a:gd name="connsiteY1602" fmla="*/ 6002003 h 6857981"/>
              <a:gd name="connsiteX1603" fmla="*/ 4783109 w 7886701"/>
              <a:gd name="connsiteY1603" fmla="*/ 6002638 h 6857981"/>
              <a:gd name="connsiteX1604" fmla="*/ 4780546 w 7886701"/>
              <a:gd name="connsiteY1604" fmla="*/ 6003908 h 6857981"/>
              <a:gd name="connsiteX1605" fmla="*/ 4777020 w 7886701"/>
              <a:gd name="connsiteY1605" fmla="*/ 6004861 h 6857981"/>
              <a:gd name="connsiteX1606" fmla="*/ 4773495 w 7886701"/>
              <a:gd name="connsiteY1606" fmla="*/ 6005496 h 6857981"/>
              <a:gd name="connsiteX1607" fmla="*/ 4769329 w 7886701"/>
              <a:gd name="connsiteY1607" fmla="*/ 6005813 h 6857981"/>
              <a:gd name="connsiteX1608" fmla="*/ 4760035 w 7886701"/>
              <a:gd name="connsiteY1608" fmla="*/ 6006131 h 6857981"/>
              <a:gd name="connsiteX1609" fmla="*/ 4755227 w 7886701"/>
              <a:gd name="connsiteY1609" fmla="*/ 6006448 h 6857981"/>
              <a:gd name="connsiteX1610" fmla="*/ 4750100 w 7886701"/>
              <a:gd name="connsiteY1610" fmla="*/ 6007083 h 6857981"/>
              <a:gd name="connsiteX1611" fmla="*/ 4745292 w 7886701"/>
              <a:gd name="connsiteY1611" fmla="*/ 6008036 h 6857981"/>
              <a:gd name="connsiteX1612" fmla="*/ 4740806 w 7886701"/>
              <a:gd name="connsiteY1612" fmla="*/ 6009306 h 6857981"/>
              <a:gd name="connsiteX1613" fmla="*/ 4736319 w 7886701"/>
              <a:gd name="connsiteY1613" fmla="*/ 6011211 h 6857981"/>
              <a:gd name="connsiteX1614" fmla="*/ 4732153 w 7886701"/>
              <a:gd name="connsiteY1614" fmla="*/ 6013433 h 6857981"/>
              <a:gd name="connsiteX1615" fmla="*/ 4731512 w 7886701"/>
              <a:gd name="connsiteY1615" fmla="*/ 6011846 h 6857981"/>
              <a:gd name="connsiteX1616" fmla="*/ 4731191 w 7886701"/>
              <a:gd name="connsiteY1616" fmla="*/ 6010576 h 6857981"/>
              <a:gd name="connsiteX1617" fmla="*/ 4729268 w 7886701"/>
              <a:gd name="connsiteY1617" fmla="*/ 6008353 h 6857981"/>
              <a:gd name="connsiteX1618" fmla="*/ 4727345 w 7886701"/>
              <a:gd name="connsiteY1618" fmla="*/ 6006448 h 6857981"/>
              <a:gd name="connsiteX1619" fmla="*/ 4725102 w 7886701"/>
              <a:gd name="connsiteY1619" fmla="*/ 6004861 h 6857981"/>
              <a:gd name="connsiteX1620" fmla="*/ 4722859 w 7886701"/>
              <a:gd name="connsiteY1620" fmla="*/ 6003591 h 6857981"/>
              <a:gd name="connsiteX1621" fmla="*/ 4720615 w 7886701"/>
              <a:gd name="connsiteY1621" fmla="*/ 6001368 h 6857981"/>
              <a:gd name="connsiteX1622" fmla="*/ 4719333 w 7886701"/>
              <a:gd name="connsiteY1622" fmla="*/ 5999146 h 6857981"/>
              <a:gd name="connsiteX1623" fmla="*/ 4719013 w 7886701"/>
              <a:gd name="connsiteY1623" fmla="*/ 5997558 h 6857981"/>
              <a:gd name="connsiteX1624" fmla="*/ 4718051 w 7886701"/>
              <a:gd name="connsiteY1624" fmla="*/ 5995971 h 6857981"/>
              <a:gd name="connsiteX1625" fmla="*/ 4732153 w 7886701"/>
              <a:gd name="connsiteY1625" fmla="*/ 5999146 h 6857981"/>
              <a:gd name="connsiteX1626" fmla="*/ 4739203 w 7886701"/>
              <a:gd name="connsiteY1626" fmla="*/ 6000098 h 6857981"/>
              <a:gd name="connsiteX1627" fmla="*/ 4746895 w 7886701"/>
              <a:gd name="connsiteY1627" fmla="*/ 6001051 h 6857981"/>
              <a:gd name="connsiteX1628" fmla="*/ 4750741 w 7886701"/>
              <a:gd name="connsiteY1628" fmla="*/ 6001051 h 6857981"/>
              <a:gd name="connsiteX1629" fmla="*/ 4754907 w 7886701"/>
              <a:gd name="connsiteY1629" fmla="*/ 6000733 h 6857981"/>
              <a:gd name="connsiteX1630" fmla="*/ 4759394 w 7886701"/>
              <a:gd name="connsiteY1630" fmla="*/ 5999781 h 6857981"/>
              <a:gd name="connsiteX1631" fmla="*/ 4764201 w 7886701"/>
              <a:gd name="connsiteY1631" fmla="*/ 5999146 h 6857981"/>
              <a:gd name="connsiteX1632" fmla="*/ 4769008 w 7886701"/>
              <a:gd name="connsiteY1632" fmla="*/ 5997558 h 6857981"/>
              <a:gd name="connsiteX1633" fmla="*/ 4774136 w 7886701"/>
              <a:gd name="connsiteY1633" fmla="*/ 5996288 h 6857981"/>
              <a:gd name="connsiteX1634" fmla="*/ 4779584 w 7886701"/>
              <a:gd name="connsiteY1634" fmla="*/ 5994066 h 6857981"/>
              <a:gd name="connsiteX1635" fmla="*/ 5341939 w 7886701"/>
              <a:gd name="connsiteY1635" fmla="*/ 5978508 h 6857981"/>
              <a:gd name="connsiteX1636" fmla="*/ 5341939 w 7886701"/>
              <a:gd name="connsiteY1636" fmla="*/ 5981384 h 6857981"/>
              <a:gd name="connsiteX1637" fmla="*/ 5340976 w 7886701"/>
              <a:gd name="connsiteY1637" fmla="*/ 5983941 h 6857981"/>
              <a:gd name="connsiteX1638" fmla="*/ 5339691 w 7886701"/>
              <a:gd name="connsiteY1638" fmla="*/ 5986178 h 6857981"/>
              <a:gd name="connsiteX1639" fmla="*/ 5338085 w 7886701"/>
              <a:gd name="connsiteY1639" fmla="*/ 5988734 h 6857981"/>
              <a:gd name="connsiteX1640" fmla="*/ 5333268 w 7886701"/>
              <a:gd name="connsiteY1640" fmla="*/ 5993528 h 6857981"/>
              <a:gd name="connsiteX1641" fmla="*/ 5328450 w 7886701"/>
              <a:gd name="connsiteY1641" fmla="*/ 5998641 h 6857981"/>
              <a:gd name="connsiteX1642" fmla="*/ 5326202 w 7886701"/>
              <a:gd name="connsiteY1642" fmla="*/ 6000878 h 6857981"/>
              <a:gd name="connsiteX1643" fmla="*/ 5323954 w 7886701"/>
              <a:gd name="connsiteY1643" fmla="*/ 6003434 h 6857981"/>
              <a:gd name="connsiteX1644" fmla="*/ 5322348 w 7886701"/>
              <a:gd name="connsiteY1644" fmla="*/ 6005991 h 6857981"/>
              <a:gd name="connsiteX1645" fmla="*/ 5321384 w 7886701"/>
              <a:gd name="connsiteY1645" fmla="*/ 6008547 h 6857981"/>
              <a:gd name="connsiteX1646" fmla="*/ 5321063 w 7886701"/>
              <a:gd name="connsiteY1646" fmla="*/ 6011104 h 6857981"/>
              <a:gd name="connsiteX1647" fmla="*/ 5321384 w 7886701"/>
              <a:gd name="connsiteY1647" fmla="*/ 6013660 h 6857981"/>
              <a:gd name="connsiteX1648" fmla="*/ 5322348 w 7886701"/>
              <a:gd name="connsiteY1648" fmla="*/ 6016217 h 6857981"/>
              <a:gd name="connsiteX1649" fmla="*/ 5324596 w 7886701"/>
              <a:gd name="connsiteY1649" fmla="*/ 6019093 h 6857981"/>
              <a:gd name="connsiteX1650" fmla="*/ 5320421 w 7886701"/>
              <a:gd name="connsiteY1650" fmla="*/ 6019413 h 6857981"/>
              <a:gd name="connsiteX1651" fmla="*/ 5315603 w 7886701"/>
              <a:gd name="connsiteY1651" fmla="*/ 6020691 h 6857981"/>
              <a:gd name="connsiteX1652" fmla="*/ 5305647 w 7886701"/>
              <a:gd name="connsiteY1652" fmla="*/ 6023567 h 6857981"/>
              <a:gd name="connsiteX1653" fmla="*/ 5300187 w 7886701"/>
              <a:gd name="connsiteY1653" fmla="*/ 6025165 h 6857981"/>
              <a:gd name="connsiteX1654" fmla="*/ 5295690 w 7886701"/>
              <a:gd name="connsiteY1654" fmla="*/ 6026443 h 6857981"/>
              <a:gd name="connsiteX1655" fmla="*/ 5290873 w 7886701"/>
              <a:gd name="connsiteY1655" fmla="*/ 6027082 h 6857981"/>
              <a:gd name="connsiteX1656" fmla="*/ 5286376 w 7886701"/>
              <a:gd name="connsiteY1656" fmla="*/ 6027721 h 6857981"/>
              <a:gd name="connsiteX1657" fmla="*/ 5292800 w 7886701"/>
              <a:gd name="connsiteY1657" fmla="*/ 6019093 h 6857981"/>
              <a:gd name="connsiteX1658" fmla="*/ 5298902 w 7886701"/>
              <a:gd name="connsiteY1658" fmla="*/ 6012063 h 6857981"/>
              <a:gd name="connsiteX1659" fmla="*/ 5304683 w 7886701"/>
              <a:gd name="connsiteY1659" fmla="*/ 6006310 h 6857981"/>
              <a:gd name="connsiteX1660" fmla="*/ 5310785 w 7886701"/>
              <a:gd name="connsiteY1660" fmla="*/ 6001197 h 6857981"/>
              <a:gd name="connsiteX1661" fmla="*/ 5317209 w 7886701"/>
              <a:gd name="connsiteY1661" fmla="*/ 5996084 h 6857981"/>
              <a:gd name="connsiteX1662" fmla="*/ 5324275 w 7886701"/>
              <a:gd name="connsiteY1662" fmla="*/ 5990971 h 6857981"/>
              <a:gd name="connsiteX1663" fmla="*/ 4930776 w 7886701"/>
              <a:gd name="connsiteY1663" fmla="*/ 5977097 h 6857981"/>
              <a:gd name="connsiteX1664" fmla="*/ 4927894 w 7886701"/>
              <a:gd name="connsiteY1664" fmla="*/ 5978987 h 6857981"/>
              <a:gd name="connsiteX1665" fmla="*/ 4927737 w 7886701"/>
              <a:gd name="connsiteY1665" fmla="*/ 5979011 h 6857981"/>
              <a:gd name="connsiteX1666" fmla="*/ 2130987 w 7886701"/>
              <a:gd name="connsiteY1666" fmla="*/ 5973746 h 6857981"/>
              <a:gd name="connsiteX1667" fmla="*/ 2131919 w 7886701"/>
              <a:gd name="connsiteY1667" fmla="*/ 5976006 h 6857981"/>
              <a:gd name="connsiteX1668" fmla="*/ 2133787 w 7886701"/>
              <a:gd name="connsiteY1668" fmla="*/ 5978589 h 6857981"/>
              <a:gd name="connsiteX1669" fmla="*/ 2135966 w 7886701"/>
              <a:gd name="connsiteY1669" fmla="*/ 5980850 h 6857981"/>
              <a:gd name="connsiteX1670" fmla="*/ 2138456 w 7886701"/>
              <a:gd name="connsiteY1670" fmla="*/ 5983110 h 6857981"/>
              <a:gd name="connsiteX1671" fmla="*/ 2144682 w 7886701"/>
              <a:gd name="connsiteY1671" fmla="*/ 5987307 h 6857981"/>
              <a:gd name="connsiteX1672" fmla="*/ 2150596 w 7886701"/>
              <a:gd name="connsiteY1672" fmla="*/ 5991828 h 6857981"/>
              <a:gd name="connsiteX1673" fmla="*/ 2153397 w 7886701"/>
              <a:gd name="connsiteY1673" fmla="*/ 5994088 h 6857981"/>
              <a:gd name="connsiteX1674" fmla="*/ 2155576 w 7886701"/>
              <a:gd name="connsiteY1674" fmla="*/ 5996348 h 6857981"/>
              <a:gd name="connsiteX1675" fmla="*/ 2157444 w 7886701"/>
              <a:gd name="connsiteY1675" fmla="*/ 5998608 h 6857981"/>
              <a:gd name="connsiteX1676" fmla="*/ 2158378 w 7886701"/>
              <a:gd name="connsiteY1676" fmla="*/ 6001191 h 6857981"/>
              <a:gd name="connsiteX1677" fmla="*/ 2159000 w 7886701"/>
              <a:gd name="connsiteY1677" fmla="*/ 6002160 h 6857981"/>
              <a:gd name="connsiteX1678" fmla="*/ 2159000 w 7886701"/>
              <a:gd name="connsiteY1678" fmla="*/ 6003774 h 6857981"/>
              <a:gd name="connsiteX1679" fmla="*/ 2158378 w 7886701"/>
              <a:gd name="connsiteY1679" fmla="*/ 6005066 h 6857981"/>
              <a:gd name="connsiteX1680" fmla="*/ 2157755 w 7886701"/>
              <a:gd name="connsiteY1680" fmla="*/ 6006357 h 6857981"/>
              <a:gd name="connsiteX1681" fmla="*/ 2157133 w 7886701"/>
              <a:gd name="connsiteY1681" fmla="*/ 6007649 h 6857981"/>
              <a:gd name="connsiteX1682" fmla="*/ 2155889 w 7886701"/>
              <a:gd name="connsiteY1682" fmla="*/ 6008940 h 6857981"/>
              <a:gd name="connsiteX1683" fmla="*/ 2152776 w 7886701"/>
              <a:gd name="connsiteY1683" fmla="*/ 6011846 h 6857981"/>
              <a:gd name="connsiteX1684" fmla="*/ 2151218 w 7886701"/>
              <a:gd name="connsiteY1684" fmla="*/ 6009263 h 6857981"/>
              <a:gd name="connsiteX1685" fmla="*/ 2149663 w 7886701"/>
              <a:gd name="connsiteY1685" fmla="*/ 6007003 h 6857981"/>
              <a:gd name="connsiteX1686" fmla="*/ 2147483 w 7886701"/>
              <a:gd name="connsiteY1686" fmla="*/ 6005066 h 6857981"/>
              <a:gd name="connsiteX1687" fmla="*/ 2144993 w 7886701"/>
              <a:gd name="connsiteY1687" fmla="*/ 6002806 h 6857981"/>
              <a:gd name="connsiteX1688" fmla="*/ 2140013 w 7886701"/>
              <a:gd name="connsiteY1688" fmla="*/ 5997962 h 6857981"/>
              <a:gd name="connsiteX1689" fmla="*/ 2134410 w 7886701"/>
              <a:gd name="connsiteY1689" fmla="*/ 5993442 h 6857981"/>
              <a:gd name="connsiteX1690" fmla="*/ 2132542 w 7886701"/>
              <a:gd name="connsiteY1690" fmla="*/ 5991182 h 6857981"/>
              <a:gd name="connsiteX1691" fmla="*/ 2130674 w 7886701"/>
              <a:gd name="connsiteY1691" fmla="*/ 5988599 h 6857981"/>
              <a:gd name="connsiteX1692" fmla="*/ 2128807 w 7886701"/>
              <a:gd name="connsiteY1692" fmla="*/ 5986339 h 6857981"/>
              <a:gd name="connsiteX1693" fmla="*/ 2127874 w 7886701"/>
              <a:gd name="connsiteY1693" fmla="*/ 5984078 h 6857981"/>
              <a:gd name="connsiteX1694" fmla="*/ 2127250 w 7886701"/>
              <a:gd name="connsiteY1694" fmla="*/ 5981495 h 6857981"/>
              <a:gd name="connsiteX1695" fmla="*/ 2127874 w 7886701"/>
              <a:gd name="connsiteY1695" fmla="*/ 5978912 h 6857981"/>
              <a:gd name="connsiteX1696" fmla="*/ 2129118 w 7886701"/>
              <a:gd name="connsiteY1696" fmla="*/ 5976329 h 6857981"/>
              <a:gd name="connsiteX1697" fmla="*/ 4913485 w 7886701"/>
              <a:gd name="connsiteY1697" fmla="*/ 5959458 h 6857981"/>
              <a:gd name="connsiteX1698" fmla="*/ 4916367 w 7886701"/>
              <a:gd name="connsiteY1698" fmla="*/ 5959458 h 6857981"/>
              <a:gd name="connsiteX1699" fmla="*/ 4919249 w 7886701"/>
              <a:gd name="connsiteY1699" fmla="*/ 5959773 h 6857981"/>
              <a:gd name="connsiteX1700" fmla="*/ 4917968 w 7886701"/>
              <a:gd name="connsiteY1700" fmla="*/ 5963868 h 6857981"/>
              <a:gd name="connsiteX1701" fmla="*/ 4916367 w 7886701"/>
              <a:gd name="connsiteY1701" fmla="*/ 5967648 h 6857981"/>
              <a:gd name="connsiteX1702" fmla="*/ 4914446 w 7886701"/>
              <a:gd name="connsiteY1702" fmla="*/ 5971743 h 6857981"/>
              <a:gd name="connsiteX1703" fmla="*/ 4913485 w 7886701"/>
              <a:gd name="connsiteY1703" fmla="*/ 5974892 h 6857981"/>
              <a:gd name="connsiteX1704" fmla="*/ 4913485 w 7886701"/>
              <a:gd name="connsiteY1704" fmla="*/ 5976467 h 6857981"/>
              <a:gd name="connsiteX1705" fmla="*/ 4913805 w 7886701"/>
              <a:gd name="connsiteY1705" fmla="*/ 5977412 h 6857981"/>
              <a:gd name="connsiteX1706" fmla="*/ 4914446 w 7886701"/>
              <a:gd name="connsiteY1706" fmla="*/ 5978672 h 6857981"/>
              <a:gd name="connsiteX1707" fmla="*/ 4916047 w 7886701"/>
              <a:gd name="connsiteY1707" fmla="*/ 5979302 h 6857981"/>
              <a:gd name="connsiteX1708" fmla="*/ 4917968 w 7886701"/>
              <a:gd name="connsiteY1708" fmla="*/ 5979617 h 6857981"/>
              <a:gd name="connsiteX1709" fmla="*/ 4920530 w 7886701"/>
              <a:gd name="connsiteY1709" fmla="*/ 5979617 h 6857981"/>
              <a:gd name="connsiteX1710" fmla="*/ 4923732 w 7886701"/>
              <a:gd name="connsiteY1710" fmla="*/ 5979617 h 6857981"/>
              <a:gd name="connsiteX1711" fmla="*/ 4927737 w 7886701"/>
              <a:gd name="connsiteY1711" fmla="*/ 5979011 h 6857981"/>
              <a:gd name="connsiteX1712" fmla="*/ 4922771 w 7886701"/>
              <a:gd name="connsiteY1712" fmla="*/ 5982137 h 6857981"/>
              <a:gd name="connsiteX1713" fmla="*/ 4916047 w 7886701"/>
              <a:gd name="connsiteY1713" fmla="*/ 5986232 h 6857981"/>
              <a:gd name="connsiteX1714" fmla="*/ 4908042 w 7886701"/>
              <a:gd name="connsiteY1714" fmla="*/ 5990957 h 6857981"/>
              <a:gd name="connsiteX1715" fmla="*/ 4898756 w 7886701"/>
              <a:gd name="connsiteY1715" fmla="*/ 5995366 h 6857981"/>
              <a:gd name="connsiteX1716" fmla="*/ 4889469 w 7886701"/>
              <a:gd name="connsiteY1716" fmla="*/ 5999146 h 6857981"/>
              <a:gd name="connsiteX1717" fmla="*/ 4890750 w 7886701"/>
              <a:gd name="connsiteY1717" fmla="*/ 5995366 h 6857981"/>
              <a:gd name="connsiteX1718" fmla="*/ 4891391 w 7886701"/>
              <a:gd name="connsiteY1718" fmla="*/ 5991587 h 6857981"/>
              <a:gd name="connsiteX1719" fmla="*/ 4891391 w 7886701"/>
              <a:gd name="connsiteY1719" fmla="*/ 5989067 h 6857981"/>
              <a:gd name="connsiteX1720" fmla="*/ 4891071 w 7886701"/>
              <a:gd name="connsiteY1720" fmla="*/ 5986547 h 6857981"/>
              <a:gd name="connsiteX1721" fmla="*/ 4890750 w 7886701"/>
              <a:gd name="connsiteY1721" fmla="*/ 5984657 h 6857981"/>
              <a:gd name="connsiteX1722" fmla="*/ 4889469 w 7886701"/>
              <a:gd name="connsiteY1722" fmla="*/ 5983397 h 6857981"/>
              <a:gd name="connsiteX1723" fmla="*/ 4888189 w 7886701"/>
              <a:gd name="connsiteY1723" fmla="*/ 5982767 h 6857981"/>
              <a:gd name="connsiteX1724" fmla="*/ 4886267 w 7886701"/>
              <a:gd name="connsiteY1724" fmla="*/ 5981822 h 6857981"/>
              <a:gd name="connsiteX1725" fmla="*/ 4884026 w 7886701"/>
              <a:gd name="connsiteY1725" fmla="*/ 5981507 h 6857981"/>
              <a:gd name="connsiteX1726" fmla="*/ 4881785 w 7886701"/>
              <a:gd name="connsiteY1726" fmla="*/ 5981822 h 6857981"/>
              <a:gd name="connsiteX1727" fmla="*/ 4876661 w 7886701"/>
              <a:gd name="connsiteY1727" fmla="*/ 5982767 h 6857981"/>
              <a:gd name="connsiteX1728" fmla="*/ 4870577 w 7886701"/>
              <a:gd name="connsiteY1728" fmla="*/ 5984342 h 6857981"/>
              <a:gd name="connsiteX1729" fmla="*/ 4863853 w 7886701"/>
              <a:gd name="connsiteY1729" fmla="*/ 5986862 h 6857981"/>
              <a:gd name="connsiteX1730" fmla="*/ 4849764 w 7886701"/>
              <a:gd name="connsiteY1730" fmla="*/ 5992847 h 6857981"/>
              <a:gd name="connsiteX1731" fmla="*/ 4842719 w 7886701"/>
              <a:gd name="connsiteY1731" fmla="*/ 5995366 h 6857981"/>
              <a:gd name="connsiteX1732" fmla="*/ 4836635 w 7886701"/>
              <a:gd name="connsiteY1732" fmla="*/ 5997571 h 6857981"/>
              <a:gd name="connsiteX1733" fmla="*/ 4830231 w 7886701"/>
              <a:gd name="connsiteY1733" fmla="*/ 5998831 h 6857981"/>
              <a:gd name="connsiteX1734" fmla="*/ 4827669 w 7886701"/>
              <a:gd name="connsiteY1734" fmla="*/ 5999146 h 6857981"/>
              <a:gd name="connsiteX1735" fmla="*/ 4825108 w 7886701"/>
              <a:gd name="connsiteY1735" fmla="*/ 5999146 h 6857981"/>
              <a:gd name="connsiteX1736" fmla="*/ 4822866 w 7886701"/>
              <a:gd name="connsiteY1736" fmla="*/ 5999146 h 6857981"/>
              <a:gd name="connsiteX1737" fmla="*/ 4821265 w 7886701"/>
              <a:gd name="connsiteY1737" fmla="*/ 5998516 h 6857981"/>
              <a:gd name="connsiteX1738" fmla="*/ 4819344 w 7886701"/>
              <a:gd name="connsiteY1738" fmla="*/ 5997571 h 6857981"/>
              <a:gd name="connsiteX1739" fmla="*/ 4818063 w 7886701"/>
              <a:gd name="connsiteY1739" fmla="*/ 5996311 h 6857981"/>
              <a:gd name="connsiteX1740" fmla="*/ 4819344 w 7886701"/>
              <a:gd name="connsiteY1740" fmla="*/ 5993162 h 6857981"/>
              <a:gd name="connsiteX1741" fmla="*/ 4820625 w 7886701"/>
              <a:gd name="connsiteY1741" fmla="*/ 5990642 h 6857981"/>
              <a:gd name="connsiteX1742" fmla="*/ 4823187 w 7886701"/>
              <a:gd name="connsiteY1742" fmla="*/ 5988122 h 6857981"/>
              <a:gd name="connsiteX1743" fmla="*/ 4825748 w 7886701"/>
              <a:gd name="connsiteY1743" fmla="*/ 5985602 h 6857981"/>
              <a:gd name="connsiteX1744" fmla="*/ 4829271 w 7886701"/>
              <a:gd name="connsiteY1744" fmla="*/ 5983397 h 6857981"/>
              <a:gd name="connsiteX1745" fmla="*/ 4832793 w 7886701"/>
              <a:gd name="connsiteY1745" fmla="*/ 5981192 h 6857981"/>
              <a:gd name="connsiteX1746" fmla="*/ 4837276 w 7886701"/>
              <a:gd name="connsiteY1746" fmla="*/ 5979302 h 6857981"/>
              <a:gd name="connsiteX1747" fmla="*/ 4841759 w 7886701"/>
              <a:gd name="connsiteY1747" fmla="*/ 5977412 h 6857981"/>
              <a:gd name="connsiteX1748" fmla="*/ 4843680 w 7886701"/>
              <a:gd name="connsiteY1748" fmla="*/ 5978987 h 6857981"/>
              <a:gd name="connsiteX1749" fmla="*/ 4845281 w 7886701"/>
              <a:gd name="connsiteY1749" fmla="*/ 5980562 h 6857981"/>
              <a:gd name="connsiteX1750" fmla="*/ 4847202 w 7886701"/>
              <a:gd name="connsiteY1750" fmla="*/ 5981507 h 6857981"/>
              <a:gd name="connsiteX1751" fmla="*/ 4849123 w 7886701"/>
              <a:gd name="connsiteY1751" fmla="*/ 5981822 h 6857981"/>
              <a:gd name="connsiteX1752" fmla="*/ 4851045 w 7886701"/>
              <a:gd name="connsiteY1752" fmla="*/ 5982767 h 6857981"/>
              <a:gd name="connsiteX1753" fmla="*/ 4853286 w 7886701"/>
              <a:gd name="connsiteY1753" fmla="*/ 5982767 h 6857981"/>
              <a:gd name="connsiteX1754" fmla="*/ 4855207 w 7886701"/>
              <a:gd name="connsiteY1754" fmla="*/ 5982767 h 6857981"/>
              <a:gd name="connsiteX1755" fmla="*/ 4857449 w 7886701"/>
              <a:gd name="connsiteY1755" fmla="*/ 5982137 h 6857981"/>
              <a:gd name="connsiteX1756" fmla="*/ 4861611 w 7886701"/>
              <a:gd name="connsiteY1756" fmla="*/ 5981192 h 6857981"/>
              <a:gd name="connsiteX1757" fmla="*/ 4866415 w 7886701"/>
              <a:gd name="connsiteY1757" fmla="*/ 5979302 h 6857981"/>
              <a:gd name="connsiteX1758" fmla="*/ 4871218 w 7886701"/>
              <a:gd name="connsiteY1758" fmla="*/ 5976782 h 6857981"/>
              <a:gd name="connsiteX1759" fmla="*/ 4876021 w 7886701"/>
              <a:gd name="connsiteY1759" fmla="*/ 5974263 h 6857981"/>
              <a:gd name="connsiteX1760" fmla="*/ 4886267 w 7886701"/>
              <a:gd name="connsiteY1760" fmla="*/ 5968593 h 6857981"/>
              <a:gd name="connsiteX1761" fmla="*/ 4891391 w 7886701"/>
              <a:gd name="connsiteY1761" fmla="*/ 5966073 h 6857981"/>
              <a:gd name="connsiteX1762" fmla="*/ 4896834 w 7886701"/>
              <a:gd name="connsiteY1762" fmla="*/ 5963553 h 6857981"/>
              <a:gd name="connsiteX1763" fmla="*/ 4902598 w 7886701"/>
              <a:gd name="connsiteY1763" fmla="*/ 5961663 h 6857981"/>
              <a:gd name="connsiteX1764" fmla="*/ 4908042 w 7886701"/>
              <a:gd name="connsiteY1764" fmla="*/ 5960088 h 6857981"/>
              <a:gd name="connsiteX1765" fmla="*/ 4796204 w 7886701"/>
              <a:gd name="connsiteY1765" fmla="*/ 5959458 h 6857981"/>
              <a:gd name="connsiteX1766" fmla="*/ 4803776 w 7886701"/>
              <a:gd name="connsiteY1766" fmla="*/ 5979567 h 6857981"/>
              <a:gd name="connsiteX1767" fmla="*/ 4795888 w 7886701"/>
              <a:gd name="connsiteY1767" fmla="*/ 5982486 h 6857981"/>
              <a:gd name="connsiteX1768" fmla="*/ 4788315 w 7886701"/>
              <a:gd name="connsiteY1768" fmla="*/ 5985405 h 6857981"/>
              <a:gd name="connsiteX1769" fmla="*/ 4780743 w 7886701"/>
              <a:gd name="connsiteY1769" fmla="*/ 5987675 h 6857981"/>
              <a:gd name="connsiteX1770" fmla="*/ 4773801 w 7886701"/>
              <a:gd name="connsiteY1770" fmla="*/ 5988973 h 6857981"/>
              <a:gd name="connsiteX1771" fmla="*/ 4767491 w 7886701"/>
              <a:gd name="connsiteY1771" fmla="*/ 5989621 h 6857981"/>
              <a:gd name="connsiteX1772" fmla="*/ 4764651 w 7886701"/>
              <a:gd name="connsiteY1772" fmla="*/ 5989621 h 6857981"/>
              <a:gd name="connsiteX1773" fmla="*/ 4761811 w 7886701"/>
              <a:gd name="connsiteY1773" fmla="*/ 5989297 h 6857981"/>
              <a:gd name="connsiteX1774" fmla="*/ 4759287 w 7886701"/>
              <a:gd name="connsiteY1774" fmla="*/ 5988648 h 6857981"/>
              <a:gd name="connsiteX1775" fmla="*/ 4757078 w 7886701"/>
              <a:gd name="connsiteY1775" fmla="*/ 5987675 h 6857981"/>
              <a:gd name="connsiteX1776" fmla="*/ 4754869 w 7886701"/>
              <a:gd name="connsiteY1776" fmla="*/ 5986702 h 6857981"/>
              <a:gd name="connsiteX1777" fmla="*/ 4752976 w 7886701"/>
              <a:gd name="connsiteY1777" fmla="*/ 5985081 h 6857981"/>
              <a:gd name="connsiteX1778" fmla="*/ 4754554 w 7886701"/>
              <a:gd name="connsiteY1778" fmla="*/ 5982810 h 6857981"/>
              <a:gd name="connsiteX1779" fmla="*/ 4756447 w 7886701"/>
              <a:gd name="connsiteY1779" fmla="*/ 5981189 h 6857981"/>
              <a:gd name="connsiteX1780" fmla="*/ 4760864 w 7886701"/>
              <a:gd name="connsiteY1780" fmla="*/ 5977297 h 6857981"/>
              <a:gd name="connsiteX1781" fmla="*/ 4765913 w 7886701"/>
              <a:gd name="connsiteY1781" fmla="*/ 5974053 h 6857981"/>
              <a:gd name="connsiteX1782" fmla="*/ 4771277 w 7886701"/>
              <a:gd name="connsiteY1782" fmla="*/ 5971134 h 6857981"/>
              <a:gd name="connsiteX1783" fmla="*/ 4777272 w 7886701"/>
              <a:gd name="connsiteY1783" fmla="*/ 5967891 h 6857981"/>
              <a:gd name="connsiteX1784" fmla="*/ 4783582 w 7886701"/>
              <a:gd name="connsiteY1784" fmla="*/ 5964972 h 6857981"/>
              <a:gd name="connsiteX1785" fmla="*/ 4190288 w 7886701"/>
              <a:gd name="connsiteY1785" fmla="*/ 5956283 h 6857981"/>
              <a:gd name="connsiteX1786" fmla="*/ 4194797 w 7886701"/>
              <a:gd name="connsiteY1786" fmla="*/ 5956283 h 6857981"/>
              <a:gd name="connsiteX1787" fmla="*/ 4195763 w 7886701"/>
              <a:gd name="connsiteY1787" fmla="*/ 5971841 h 6857981"/>
              <a:gd name="connsiteX1788" fmla="*/ 4191576 w 7886701"/>
              <a:gd name="connsiteY1788" fmla="*/ 5971524 h 6857981"/>
              <a:gd name="connsiteX1789" fmla="*/ 4187389 w 7886701"/>
              <a:gd name="connsiteY1789" fmla="*/ 5971524 h 6857981"/>
              <a:gd name="connsiteX1790" fmla="*/ 4183523 w 7886701"/>
              <a:gd name="connsiteY1790" fmla="*/ 5971841 h 6857981"/>
              <a:gd name="connsiteX1791" fmla="*/ 4179980 w 7886701"/>
              <a:gd name="connsiteY1791" fmla="*/ 5972159 h 6857981"/>
              <a:gd name="connsiteX1792" fmla="*/ 4174505 w 7886701"/>
              <a:gd name="connsiteY1792" fmla="*/ 5973746 h 6857981"/>
              <a:gd name="connsiteX1793" fmla="*/ 4169351 w 7886701"/>
              <a:gd name="connsiteY1793" fmla="*/ 5975334 h 6857981"/>
              <a:gd name="connsiteX1794" fmla="*/ 4164842 w 7886701"/>
              <a:gd name="connsiteY1794" fmla="*/ 5976286 h 6857981"/>
              <a:gd name="connsiteX1795" fmla="*/ 4162909 w 7886701"/>
              <a:gd name="connsiteY1795" fmla="*/ 5976604 h 6857981"/>
              <a:gd name="connsiteX1796" fmla="*/ 4160654 w 7886701"/>
              <a:gd name="connsiteY1796" fmla="*/ 5976921 h 6857981"/>
              <a:gd name="connsiteX1797" fmla="*/ 4158399 w 7886701"/>
              <a:gd name="connsiteY1797" fmla="*/ 5976604 h 6857981"/>
              <a:gd name="connsiteX1798" fmla="*/ 4156145 w 7886701"/>
              <a:gd name="connsiteY1798" fmla="*/ 5975969 h 6857981"/>
              <a:gd name="connsiteX1799" fmla="*/ 4153890 w 7886701"/>
              <a:gd name="connsiteY1799" fmla="*/ 5974699 h 6857981"/>
              <a:gd name="connsiteX1800" fmla="*/ 4151313 w 7886701"/>
              <a:gd name="connsiteY1800" fmla="*/ 5973429 h 6857981"/>
              <a:gd name="connsiteX1801" fmla="*/ 4154534 w 7886701"/>
              <a:gd name="connsiteY1801" fmla="*/ 5972794 h 6857981"/>
              <a:gd name="connsiteX1802" fmla="*/ 4157111 w 7886701"/>
              <a:gd name="connsiteY1802" fmla="*/ 5971524 h 6857981"/>
              <a:gd name="connsiteX1803" fmla="*/ 4161943 w 7886701"/>
              <a:gd name="connsiteY1803" fmla="*/ 5968984 h 6857981"/>
              <a:gd name="connsiteX1804" fmla="*/ 4169995 w 7886701"/>
              <a:gd name="connsiteY1804" fmla="*/ 5963268 h 6857981"/>
              <a:gd name="connsiteX1805" fmla="*/ 4174827 w 7886701"/>
              <a:gd name="connsiteY1805" fmla="*/ 5960093 h 6857981"/>
              <a:gd name="connsiteX1806" fmla="*/ 4177403 w 7886701"/>
              <a:gd name="connsiteY1806" fmla="*/ 5959141 h 6857981"/>
              <a:gd name="connsiteX1807" fmla="*/ 4179980 w 7886701"/>
              <a:gd name="connsiteY1807" fmla="*/ 5958188 h 6857981"/>
              <a:gd name="connsiteX1808" fmla="*/ 4183201 w 7886701"/>
              <a:gd name="connsiteY1808" fmla="*/ 5957236 h 6857981"/>
              <a:gd name="connsiteX1809" fmla="*/ 4186744 w 7886701"/>
              <a:gd name="connsiteY1809" fmla="*/ 5956601 h 6857981"/>
              <a:gd name="connsiteX1810" fmla="*/ 6208714 w 7886701"/>
              <a:gd name="connsiteY1810" fmla="*/ 5954696 h 6857981"/>
              <a:gd name="connsiteX1811" fmla="*/ 6210301 w 7886701"/>
              <a:gd name="connsiteY1811" fmla="*/ 5955674 h 6857981"/>
              <a:gd name="connsiteX1812" fmla="*/ 6210936 w 7886701"/>
              <a:gd name="connsiteY1812" fmla="*/ 5956652 h 6857981"/>
              <a:gd name="connsiteX1813" fmla="*/ 6210936 w 7886701"/>
              <a:gd name="connsiteY1813" fmla="*/ 5957629 h 6857981"/>
              <a:gd name="connsiteX1814" fmla="*/ 6210619 w 7886701"/>
              <a:gd name="connsiteY1814" fmla="*/ 5958933 h 6857981"/>
              <a:gd name="connsiteX1815" fmla="*/ 6210301 w 7886701"/>
              <a:gd name="connsiteY1815" fmla="*/ 5959911 h 6857981"/>
              <a:gd name="connsiteX1816" fmla="*/ 6209031 w 7886701"/>
              <a:gd name="connsiteY1816" fmla="*/ 5961215 h 6857981"/>
              <a:gd name="connsiteX1817" fmla="*/ 6206809 w 7886701"/>
              <a:gd name="connsiteY1817" fmla="*/ 5963822 h 6857981"/>
              <a:gd name="connsiteX1818" fmla="*/ 6207761 w 7886701"/>
              <a:gd name="connsiteY1818" fmla="*/ 5966755 h 6857981"/>
              <a:gd name="connsiteX1819" fmla="*/ 6208396 w 7886701"/>
              <a:gd name="connsiteY1819" fmla="*/ 5969362 h 6857981"/>
              <a:gd name="connsiteX1820" fmla="*/ 6210619 w 7886701"/>
              <a:gd name="connsiteY1820" fmla="*/ 5973925 h 6857981"/>
              <a:gd name="connsiteX1821" fmla="*/ 6212841 w 7886701"/>
              <a:gd name="connsiteY1821" fmla="*/ 5977184 h 6857981"/>
              <a:gd name="connsiteX1822" fmla="*/ 6213476 w 7886701"/>
              <a:gd name="connsiteY1822" fmla="*/ 5978814 h 6857981"/>
              <a:gd name="connsiteX1823" fmla="*/ 6213476 w 7886701"/>
              <a:gd name="connsiteY1823" fmla="*/ 5980769 h 6857981"/>
              <a:gd name="connsiteX1824" fmla="*/ 6213476 w 7886701"/>
              <a:gd name="connsiteY1824" fmla="*/ 5982073 h 6857981"/>
              <a:gd name="connsiteX1825" fmla="*/ 6212841 w 7886701"/>
              <a:gd name="connsiteY1825" fmla="*/ 5984029 h 6857981"/>
              <a:gd name="connsiteX1826" fmla="*/ 6211254 w 7886701"/>
              <a:gd name="connsiteY1826" fmla="*/ 5986310 h 6857981"/>
              <a:gd name="connsiteX1827" fmla="*/ 6209031 w 7886701"/>
              <a:gd name="connsiteY1827" fmla="*/ 5988591 h 6857981"/>
              <a:gd name="connsiteX1828" fmla="*/ 6205856 w 7886701"/>
              <a:gd name="connsiteY1828" fmla="*/ 5991199 h 6857981"/>
              <a:gd name="connsiteX1829" fmla="*/ 6201729 w 7886701"/>
              <a:gd name="connsiteY1829" fmla="*/ 5994132 h 6857981"/>
              <a:gd name="connsiteX1830" fmla="*/ 6189663 w 7886701"/>
              <a:gd name="connsiteY1830" fmla="*/ 6001954 h 6857981"/>
              <a:gd name="connsiteX1831" fmla="*/ 6185853 w 7886701"/>
              <a:gd name="connsiteY1831" fmla="*/ 6003583 h 6857981"/>
              <a:gd name="connsiteX1832" fmla="*/ 6183631 w 7886701"/>
              <a:gd name="connsiteY1832" fmla="*/ 6003909 h 6857981"/>
              <a:gd name="connsiteX1833" fmla="*/ 6183313 w 7886701"/>
              <a:gd name="connsiteY1833" fmla="*/ 6003909 h 6857981"/>
              <a:gd name="connsiteX1834" fmla="*/ 6183313 w 7886701"/>
              <a:gd name="connsiteY1834" fmla="*/ 6003583 h 6857981"/>
              <a:gd name="connsiteX1835" fmla="*/ 6183631 w 7886701"/>
              <a:gd name="connsiteY1835" fmla="*/ 6001954 h 6857981"/>
              <a:gd name="connsiteX1836" fmla="*/ 6185536 w 7886701"/>
              <a:gd name="connsiteY1836" fmla="*/ 5999998 h 6857981"/>
              <a:gd name="connsiteX1837" fmla="*/ 6187441 w 7886701"/>
              <a:gd name="connsiteY1837" fmla="*/ 5997391 h 6857981"/>
              <a:gd name="connsiteX1838" fmla="*/ 6193473 w 7886701"/>
              <a:gd name="connsiteY1838" fmla="*/ 5991525 h 6857981"/>
              <a:gd name="connsiteX1839" fmla="*/ 6196331 w 7886701"/>
              <a:gd name="connsiteY1839" fmla="*/ 5987939 h 6857981"/>
              <a:gd name="connsiteX1840" fmla="*/ 6198871 w 7886701"/>
              <a:gd name="connsiteY1840" fmla="*/ 5984680 h 6857981"/>
              <a:gd name="connsiteX1841" fmla="*/ 6200776 w 7886701"/>
              <a:gd name="connsiteY1841" fmla="*/ 5981421 h 6857981"/>
              <a:gd name="connsiteX1842" fmla="*/ 6201411 w 7886701"/>
              <a:gd name="connsiteY1842" fmla="*/ 5979792 h 6857981"/>
              <a:gd name="connsiteX1843" fmla="*/ 6201729 w 7886701"/>
              <a:gd name="connsiteY1843" fmla="*/ 5978488 h 6857981"/>
              <a:gd name="connsiteX1844" fmla="*/ 6202046 w 7886701"/>
              <a:gd name="connsiteY1844" fmla="*/ 5976858 h 6857981"/>
              <a:gd name="connsiteX1845" fmla="*/ 6201729 w 7886701"/>
              <a:gd name="connsiteY1845" fmla="*/ 5975881 h 6857981"/>
              <a:gd name="connsiteX1846" fmla="*/ 6201411 w 7886701"/>
              <a:gd name="connsiteY1846" fmla="*/ 5974577 h 6857981"/>
              <a:gd name="connsiteX1847" fmla="*/ 6200459 w 7886701"/>
              <a:gd name="connsiteY1847" fmla="*/ 5973599 h 6857981"/>
              <a:gd name="connsiteX1848" fmla="*/ 6198871 w 7886701"/>
              <a:gd name="connsiteY1848" fmla="*/ 5972296 h 6857981"/>
              <a:gd name="connsiteX1849" fmla="*/ 6196966 w 7886701"/>
              <a:gd name="connsiteY1849" fmla="*/ 5971644 h 6857981"/>
              <a:gd name="connsiteX1850" fmla="*/ 6194743 w 7886701"/>
              <a:gd name="connsiteY1850" fmla="*/ 5971318 h 6857981"/>
              <a:gd name="connsiteX1851" fmla="*/ 6191886 w 7886701"/>
              <a:gd name="connsiteY1851" fmla="*/ 5970992 h 6857981"/>
              <a:gd name="connsiteX1852" fmla="*/ 6178980 w 7886701"/>
              <a:gd name="connsiteY1852" fmla="*/ 5943583 h 6857981"/>
              <a:gd name="connsiteX1853" fmla="*/ 6181383 w 7886701"/>
              <a:gd name="connsiteY1853" fmla="*/ 5943583 h 6857981"/>
              <a:gd name="connsiteX1854" fmla="*/ 6182884 w 7886701"/>
              <a:gd name="connsiteY1854" fmla="*/ 5943904 h 6857981"/>
              <a:gd name="connsiteX1855" fmla="*/ 6183485 w 7886701"/>
              <a:gd name="connsiteY1855" fmla="*/ 5944225 h 6857981"/>
              <a:gd name="connsiteX1856" fmla="*/ 6185287 w 7886701"/>
              <a:gd name="connsiteY1856" fmla="*/ 5945829 h 6857981"/>
              <a:gd name="connsiteX1857" fmla="*/ 6186188 w 7886701"/>
              <a:gd name="connsiteY1857" fmla="*/ 5947434 h 6857981"/>
              <a:gd name="connsiteX1858" fmla="*/ 6186488 w 7886701"/>
              <a:gd name="connsiteY1858" fmla="*/ 5950001 h 6857981"/>
              <a:gd name="connsiteX1859" fmla="*/ 6186488 w 7886701"/>
              <a:gd name="connsiteY1859" fmla="*/ 5952889 h 6857981"/>
              <a:gd name="connsiteX1860" fmla="*/ 6185888 w 7886701"/>
              <a:gd name="connsiteY1860" fmla="*/ 5956419 h 6857981"/>
              <a:gd name="connsiteX1861" fmla="*/ 6184686 w 7886701"/>
              <a:gd name="connsiteY1861" fmla="*/ 5959627 h 6857981"/>
              <a:gd name="connsiteX1862" fmla="*/ 6182584 w 7886701"/>
              <a:gd name="connsiteY1862" fmla="*/ 5963478 h 6857981"/>
              <a:gd name="connsiteX1863" fmla="*/ 6180181 w 7886701"/>
              <a:gd name="connsiteY1863" fmla="*/ 5967008 h 6857981"/>
              <a:gd name="connsiteX1864" fmla="*/ 6176577 w 7886701"/>
              <a:gd name="connsiteY1864" fmla="*/ 5970217 h 6857981"/>
              <a:gd name="connsiteX1865" fmla="*/ 6172673 w 7886701"/>
              <a:gd name="connsiteY1865" fmla="*/ 5973746 h 6857981"/>
              <a:gd name="connsiteX1866" fmla="*/ 6173273 w 7886701"/>
              <a:gd name="connsiteY1866" fmla="*/ 5971179 h 6857981"/>
              <a:gd name="connsiteX1867" fmla="*/ 6172673 w 7886701"/>
              <a:gd name="connsiteY1867" fmla="*/ 5968291 h 6857981"/>
              <a:gd name="connsiteX1868" fmla="*/ 6172372 w 7886701"/>
              <a:gd name="connsiteY1868" fmla="*/ 5965724 h 6857981"/>
              <a:gd name="connsiteX1869" fmla="*/ 6171471 w 7886701"/>
              <a:gd name="connsiteY1869" fmla="*/ 5963478 h 6857981"/>
              <a:gd name="connsiteX1870" fmla="*/ 6169970 w 7886701"/>
              <a:gd name="connsiteY1870" fmla="*/ 5960911 h 6857981"/>
              <a:gd name="connsiteX1871" fmla="*/ 6168468 w 7886701"/>
              <a:gd name="connsiteY1871" fmla="*/ 5958344 h 6857981"/>
              <a:gd name="connsiteX1872" fmla="*/ 6166366 w 7886701"/>
              <a:gd name="connsiteY1872" fmla="*/ 5956098 h 6857981"/>
              <a:gd name="connsiteX1873" fmla="*/ 6164263 w 7886701"/>
              <a:gd name="connsiteY1873" fmla="*/ 5953852 h 6857981"/>
              <a:gd name="connsiteX1874" fmla="*/ 6168468 w 7886701"/>
              <a:gd name="connsiteY1874" fmla="*/ 5949359 h 6857981"/>
              <a:gd name="connsiteX1875" fmla="*/ 6172372 w 7886701"/>
              <a:gd name="connsiteY1875" fmla="*/ 5946471 h 6857981"/>
              <a:gd name="connsiteX1876" fmla="*/ 6175976 w 7886701"/>
              <a:gd name="connsiteY1876" fmla="*/ 5944546 h 6857981"/>
              <a:gd name="connsiteX1877" fmla="*/ 5026026 w 7886701"/>
              <a:gd name="connsiteY1877" fmla="*/ 5938821 h 6857981"/>
              <a:gd name="connsiteX1878" fmla="*/ 5026026 w 7886701"/>
              <a:gd name="connsiteY1878" fmla="*/ 5940696 h 6857981"/>
              <a:gd name="connsiteX1879" fmla="*/ 5026026 w 7886701"/>
              <a:gd name="connsiteY1879" fmla="*/ 5942259 h 6857981"/>
              <a:gd name="connsiteX1880" fmla="*/ 5024729 w 7886701"/>
              <a:gd name="connsiteY1880" fmla="*/ 5944759 h 6857981"/>
              <a:gd name="connsiteX1881" fmla="*/ 5023108 w 7886701"/>
              <a:gd name="connsiteY1881" fmla="*/ 5946946 h 6857981"/>
              <a:gd name="connsiteX1882" fmla="*/ 5021163 w 7886701"/>
              <a:gd name="connsiteY1882" fmla="*/ 5948509 h 6857981"/>
              <a:gd name="connsiteX1883" fmla="*/ 5018569 w 7886701"/>
              <a:gd name="connsiteY1883" fmla="*/ 5950384 h 6857981"/>
              <a:gd name="connsiteX1884" fmla="*/ 5015976 w 7886701"/>
              <a:gd name="connsiteY1884" fmla="*/ 5951946 h 6857981"/>
              <a:gd name="connsiteX1885" fmla="*/ 5010788 w 7886701"/>
              <a:gd name="connsiteY1885" fmla="*/ 5954759 h 6857981"/>
              <a:gd name="connsiteX1886" fmla="*/ 5008519 w 7886701"/>
              <a:gd name="connsiteY1886" fmla="*/ 5956634 h 6857981"/>
              <a:gd name="connsiteX1887" fmla="*/ 5006574 w 7886701"/>
              <a:gd name="connsiteY1887" fmla="*/ 5958196 h 6857981"/>
              <a:gd name="connsiteX1888" fmla="*/ 5005601 w 7886701"/>
              <a:gd name="connsiteY1888" fmla="*/ 5960072 h 6857981"/>
              <a:gd name="connsiteX1889" fmla="*/ 5004953 w 7886701"/>
              <a:gd name="connsiteY1889" fmla="*/ 5961634 h 6857981"/>
              <a:gd name="connsiteX1890" fmla="*/ 5004953 w 7886701"/>
              <a:gd name="connsiteY1890" fmla="*/ 5962572 h 6857981"/>
              <a:gd name="connsiteX1891" fmla="*/ 5004953 w 7886701"/>
              <a:gd name="connsiteY1891" fmla="*/ 5964134 h 6857981"/>
              <a:gd name="connsiteX1892" fmla="*/ 5005601 w 7886701"/>
              <a:gd name="connsiteY1892" fmla="*/ 5966009 h 6857981"/>
              <a:gd name="connsiteX1893" fmla="*/ 5006898 w 7886701"/>
              <a:gd name="connsiteY1893" fmla="*/ 5969134 h 6857981"/>
              <a:gd name="connsiteX1894" fmla="*/ 5009816 w 7886701"/>
              <a:gd name="connsiteY1894" fmla="*/ 5973509 h 6857981"/>
              <a:gd name="connsiteX1895" fmla="*/ 5014030 w 7886701"/>
              <a:gd name="connsiteY1895" fmla="*/ 5978509 h 6857981"/>
              <a:gd name="connsiteX1896" fmla="*/ 5009167 w 7886701"/>
              <a:gd name="connsiteY1896" fmla="*/ 5976947 h 6857981"/>
              <a:gd name="connsiteX1897" fmla="*/ 5004304 w 7886701"/>
              <a:gd name="connsiteY1897" fmla="*/ 5976009 h 6857981"/>
              <a:gd name="connsiteX1898" fmla="*/ 4999117 w 7886701"/>
              <a:gd name="connsiteY1898" fmla="*/ 5974447 h 6857981"/>
              <a:gd name="connsiteX1899" fmla="*/ 4994578 w 7886701"/>
              <a:gd name="connsiteY1899" fmla="*/ 5973197 h 6857981"/>
              <a:gd name="connsiteX1900" fmla="*/ 4991984 w 7886701"/>
              <a:gd name="connsiteY1900" fmla="*/ 5972259 h 6857981"/>
              <a:gd name="connsiteX1901" fmla="*/ 4989715 w 7886701"/>
              <a:gd name="connsiteY1901" fmla="*/ 5971322 h 6857981"/>
              <a:gd name="connsiteX1902" fmla="*/ 4988094 w 7886701"/>
              <a:gd name="connsiteY1902" fmla="*/ 5969759 h 6857981"/>
              <a:gd name="connsiteX1903" fmla="*/ 4986148 w 7886701"/>
              <a:gd name="connsiteY1903" fmla="*/ 5968509 h 6857981"/>
              <a:gd name="connsiteX1904" fmla="*/ 4984203 w 7886701"/>
              <a:gd name="connsiteY1904" fmla="*/ 5966322 h 6857981"/>
              <a:gd name="connsiteX1905" fmla="*/ 4982906 w 7886701"/>
              <a:gd name="connsiteY1905" fmla="*/ 5964134 h 6857981"/>
              <a:gd name="connsiteX1906" fmla="*/ 4981285 w 7886701"/>
              <a:gd name="connsiteY1906" fmla="*/ 5961634 h 6857981"/>
              <a:gd name="connsiteX1907" fmla="*/ 4979988 w 7886701"/>
              <a:gd name="connsiteY1907" fmla="*/ 5958822 h 6857981"/>
              <a:gd name="connsiteX1908" fmla="*/ 4991984 w 7886701"/>
              <a:gd name="connsiteY1908" fmla="*/ 5954134 h 6857981"/>
              <a:gd name="connsiteX1909" fmla="*/ 5003331 w 7886701"/>
              <a:gd name="connsiteY1909" fmla="*/ 5949134 h 6857981"/>
              <a:gd name="connsiteX1910" fmla="*/ 4225082 w 7886701"/>
              <a:gd name="connsiteY1910" fmla="*/ 5937233 h 6857981"/>
              <a:gd name="connsiteX1911" fmla="*/ 4228543 w 7886701"/>
              <a:gd name="connsiteY1911" fmla="*/ 5937233 h 6857981"/>
              <a:gd name="connsiteX1912" fmla="*/ 4231689 w 7886701"/>
              <a:gd name="connsiteY1912" fmla="*/ 5937555 h 6857981"/>
              <a:gd name="connsiteX1913" fmla="*/ 4234521 w 7886701"/>
              <a:gd name="connsiteY1913" fmla="*/ 5938198 h 6857981"/>
              <a:gd name="connsiteX1914" fmla="*/ 4237038 w 7886701"/>
              <a:gd name="connsiteY1914" fmla="*/ 5939805 h 6857981"/>
              <a:gd name="connsiteX1915" fmla="*/ 4237038 w 7886701"/>
              <a:gd name="connsiteY1915" fmla="*/ 5942699 h 6857981"/>
              <a:gd name="connsiteX1916" fmla="*/ 4237038 w 7886701"/>
              <a:gd name="connsiteY1916" fmla="*/ 5945271 h 6857981"/>
              <a:gd name="connsiteX1917" fmla="*/ 4236409 w 7886701"/>
              <a:gd name="connsiteY1917" fmla="*/ 5947522 h 6857981"/>
              <a:gd name="connsiteX1918" fmla="*/ 4235150 w 7886701"/>
              <a:gd name="connsiteY1918" fmla="*/ 5949772 h 6857981"/>
              <a:gd name="connsiteX1919" fmla="*/ 4233892 w 7886701"/>
              <a:gd name="connsiteY1919" fmla="*/ 5951380 h 6857981"/>
              <a:gd name="connsiteX1920" fmla="*/ 4232004 w 7886701"/>
              <a:gd name="connsiteY1920" fmla="*/ 5952988 h 6857981"/>
              <a:gd name="connsiteX1921" fmla="*/ 4229802 w 7886701"/>
              <a:gd name="connsiteY1921" fmla="*/ 5954595 h 6857981"/>
              <a:gd name="connsiteX1922" fmla="*/ 4227284 w 7886701"/>
              <a:gd name="connsiteY1922" fmla="*/ 5955881 h 6857981"/>
              <a:gd name="connsiteX1923" fmla="*/ 4222250 w 7886701"/>
              <a:gd name="connsiteY1923" fmla="*/ 5958132 h 6857981"/>
              <a:gd name="connsiteX1924" fmla="*/ 4215957 w 7886701"/>
              <a:gd name="connsiteY1924" fmla="*/ 5959740 h 6857981"/>
              <a:gd name="connsiteX1925" fmla="*/ 4203057 w 7886701"/>
              <a:gd name="connsiteY1925" fmla="*/ 5962633 h 6857981"/>
              <a:gd name="connsiteX1926" fmla="*/ 4202113 w 7886701"/>
              <a:gd name="connsiteY1926" fmla="*/ 5958775 h 6857981"/>
              <a:gd name="connsiteX1927" fmla="*/ 4202113 w 7886701"/>
              <a:gd name="connsiteY1927" fmla="*/ 5955238 h 6857981"/>
              <a:gd name="connsiteX1928" fmla="*/ 4202428 w 7886701"/>
              <a:gd name="connsiteY1928" fmla="*/ 5952345 h 6857981"/>
              <a:gd name="connsiteX1929" fmla="*/ 4203372 w 7886701"/>
              <a:gd name="connsiteY1929" fmla="*/ 5949451 h 6857981"/>
              <a:gd name="connsiteX1930" fmla="*/ 4205260 w 7886701"/>
              <a:gd name="connsiteY1930" fmla="*/ 5946879 h 6857981"/>
              <a:gd name="connsiteX1931" fmla="*/ 4207462 w 7886701"/>
              <a:gd name="connsiteY1931" fmla="*/ 5943985 h 6857981"/>
              <a:gd name="connsiteX1932" fmla="*/ 4209979 w 7886701"/>
              <a:gd name="connsiteY1932" fmla="*/ 5942378 h 6857981"/>
              <a:gd name="connsiteX1933" fmla="*/ 4212496 w 7886701"/>
              <a:gd name="connsiteY1933" fmla="*/ 5940448 h 6857981"/>
              <a:gd name="connsiteX1934" fmla="*/ 4215643 w 7886701"/>
              <a:gd name="connsiteY1934" fmla="*/ 5938841 h 6857981"/>
              <a:gd name="connsiteX1935" fmla="*/ 4218475 w 7886701"/>
              <a:gd name="connsiteY1935" fmla="*/ 5938198 h 6857981"/>
              <a:gd name="connsiteX1936" fmla="*/ 4221936 w 7886701"/>
              <a:gd name="connsiteY1936" fmla="*/ 5937555 h 6857981"/>
              <a:gd name="connsiteX1937" fmla="*/ 6058219 w 7886701"/>
              <a:gd name="connsiteY1937" fmla="*/ 5934058 h 6857981"/>
              <a:gd name="connsiteX1938" fmla="*/ 6058854 w 7886701"/>
              <a:gd name="connsiteY1938" fmla="*/ 5935663 h 6857981"/>
              <a:gd name="connsiteX1939" fmla="*/ 6059171 w 7886701"/>
              <a:gd name="connsiteY1939" fmla="*/ 5937268 h 6857981"/>
              <a:gd name="connsiteX1940" fmla="*/ 6059171 w 7886701"/>
              <a:gd name="connsiteY1940" fmla="*/ 5939195 h 6857981"/>
              <a:gd name="connsiteX1941" fmla="*/ 6059171 w 7886701"/>
              <a:gd name="connsiteY1941" fmla="*/ 5940479 h 6857981"/>
              <a:gd name="connsiteX1942" fmla="*/ 6058536 w 7886701"/>
              <a:gd name="connsiteY1942" fmla="*/ 5944010 h 6857981"/>
              <a:gd name="connsiteX1943" fmla="*/ 6056949 w 7886701"/>
              <a:gd name="connsiteY1943" fmla="*/ 5947541 h 6857981"/>
              <a:gd name="connsiteX1944" fmla="*/ 6055044 w 7886701"/>
              <a:gd name="connsiteY1944" fmla="*/ 5951072 h 6857981"/>
              <a:gd name="connsiteX1945" fmla="*/ 6052821 w 7886701"/>
              <a:gd name="connsiteY1945" fmla="*/ 5954282 h 6857981"/>
              <a:gd name="connsiteX1946" fmla="*/ 6049011 w 7886701"/>
              <a:gd name="connsiteY1946" fmla="*/ 5961024 h 6857981"/>
              <a:gd name="connsiteX1947" fmla="*/ 6047106 w 7886701"/>
              <a:gd name="connsiteY1947" fmla="*/ 5963913 h 6857981"/>
              <a:gd name="connsiteX1948" fmla="*/ 6045519 w 7886701"/>
              <a:gd name="connsiteY1948" fmla="*/ 5966802 h 6857981"/>
              <a:gd name="connsiteX1949" fmla="*/ 6044884 w 7886701"/>
              <a:gd name="connsiteY1949" fmla="*/ 5969370 h 6857981"/>
              <a:gd name="connsiteX1950" fmla="*/ 6044884 w 7886701"/>
              <a:gd name="connsiteY1950" fmla="*/ 5970333 h 6857981"/>
              <a:gd name="connsiteX1951" fmla="*/ 6045201 w 7886701"/>
              <a:gd name="connsiteY1951" fmla="*/ 5971618 h 6857981"/>
              <a:gd name="connsiteX1952" fmla="*/ 6045519 w 7886701"/>
              <a:gd name="connsiteY1952" fmla="*/ 5972581 h 6857981"/>
              <a:gd name="connsiteX1953" fmla="*/ 6046471 w 7886701"/>
              <a:gd name="connsiteY1953" fmla="*/ 5973544 h 6857981"/>
              <a:gd name="connsiteX1954" fmla="*/ 6047424 w 7886701"/>
              <a:gd name="connsiteY1954" fmla="*/ 5974507 h 6857981"/>
              <a:gd name="connsiteX1955" fmla="*/ 6048694 w 7886701"/>
              <a:gd name="connsiteY1955" fmla="*/ 5975149 h 6857981"/>
              <a:gd name="connsiteX1956" fmla="*/ 6052186 w 7886701"/>
              <a:gd name="connsiteY1956" fmla="*/ 5976433 h 6857981"/>
              <a:gd name="connsiteX1957" fmla="*/ 6057266 w 7886701"/>
              <a:gd name="connsiteY1957" fmla="*/ 5977075 h 6857981"/>
              <a:gd name="connsiteX1958" fmla="*/ 6054409 w 7886701"/>
              <a:gd name="connsiteY1958" fmla="*/ 5979964 h 6857981"/>
              <a:gd name="connsiteX1959" fmla="*/ 6051869 w 7886701"/>
              <a:gd name="connsiteY1959" fmla="*/ 5981890 h 6857981"/>
              <a:gd name="connsiteX1960" fmla="*/ 6049329 w 7886701"/>
              <a:gd name="connsiteY1960" fmla="*/ 5983174 h 6857981"/>
              <a:gd name="connsiteX1961" fmla="*/ 6046789 w 7886701"/>
              <a:gd name="connsiteY1961" fmla="*/ 5983816 h 6857981"/>
              <a:gd name="connsiteX1962" fmla="*/ 6042026 w 7886701"/>
              <a:gd name="connsiteY1962" fmla="*/ 5985100 h 6857981"/>
              <a:gd name="connsiteX1963" fmla="*/ 6039486 w 7886701"/>
              <a:gd name="connsiteY1963" fmla="*/ 5986384 h 6857981"/>
              <a:gd name="connsiteX1964" fmla="*/ 6036629 w 7886701"/>
              <a:gd name="connsiteY1964" fmla="*/ 5988311 h 6857981"/>
              <a:gd name="connsiteX1965" fmla="*/ 6034406 w 7886701"/>
              <a:gd name="connsiteY1965" fmla="*/ 5994089 h 6857981"/>
              <a:gd name="connsiteX1966" fmla="*/ 6034089 w 7886701"/>
              <a:gd name="connsiteY1966" fmla="*/ 5996336 h 6857981"/>
              <a:gd name="connsiteX1967" fmla="*/ 6033771 w 7886701"/>
              <a:gd name="connsiteY1967" fmla="*/ 5998583 h 6857981"/>
              <a:gd name="connsiteX1968" fmla="*/ 6033771 w 7886701"/>
              <a:gd name="connsiteY1968" fmla="*/ 6000509 h 6857981"/>
              <a:gd name="connsiteX1969" fmla="*/ 6034089 w 7886701"/>
              <a:gd name="connsiteY1969" fmla="*/ 6001793 h 6857981"/>
              <a:gd name="connsiteX1970" fmla="*/ 6034406 w 7886701"/>
              <a:gd name="connsiteY1970" fmla="*/ 6003398 h 6857981"/>
              <a:gd name="connsiteX1971" fmla="*/ 6035041 w 7886701"/>
              <a:gd name="connsiteY1971" fmla="*/ 6004361 h 6857981"/>
              <a:gd name="connsiteX1972" fmla="*/ 6036311 w 7886701"/>
              <a:gd name="connsiteY1972" fmla="*/ 6005646 h 6857981"/>
              <a:gd name="connsiteX1973" fmla="*/ 6037581 w 7886701"/>
              <a:gd name="connsiteY1973" fmla="*/ 6006609 h 6857981"/>
              <a:gd name="connsiteX1974" fmla="*/ 6041074 w 7886701"/>
              <a:gd name="connsiteY1974" fmla="*/ 6008535 h 6857981"/>
              <a:gd name="connsiteX1975" fmla="*/ 6044566 w 7886701"/>
              <a:gd name="connsiteY1975" fmla="*/ 6010461 h 6857981"/>
              <a:gd name="connsiteX1976" fmla="*/ 6049011 w 7886701"/>
              <a:gd name="connsiteY1976" fmla="*/ 6013029 h 6857981"/>
              <a:gd name="connsiteX1977" fmla="*/ 6049646 w 7886701"/>
              <a:gd name="connsiteY1977" fmla="*/ 6010461 h 6857981"/>
              <a:gd name="connsiteX1978" fmla="*/ 6049964 w 7886701"/>
              <a:gd name="connsiteY1978" fmla="*/ 6008214 h 6857981"/>
              <a:gd name="connsiteX1979" fmla="*/ 6052186 w 7886701"/>
              <a:gd name="connsiteY1979" fmla="*/ 6004040 h 6857981"/>
              <a:gd name="connsiteX1980" fmla="*/ 6054726 w 7886701"/>
              <a:gd name="connsiteY1980" fmla="*/ 5999867 h 6857981"/>
              <a:gd name="connsiteX1981" fmla="*/ 6057584 w 7886701"/>
              <a:gd name="connsiteY1981" fmla="*/ 5996336 h 6857981"/>
              <a:gd name="connsiteX1982" fmla="*/ 6061076 w 7886701"/>
              <a:gd name="connsiteY1982" fmla="*/ 5993126 h 6857981"/>
              <a:gd name="connsiteX1983" fmla="*/ 6064251 w 7886701"/>
              <a:gd name="connsiteY1983" fmla="*/ 5989595 h 6857981"/>
              <a:gd name="connsiteX1984" fmla="*/ 6071236 w 7886701"/>
              <a:gd name="connsiteY1984" fmla="*/ 5983816 h 6857981"/>
              <a:gd name="connsiteX1985" fmla="*/ 6074094 w 7886701"/>
              <a:gd name="connsiteY1985" fmla="*/ 5980927 h 6857981"/>
              <a:gd name="connsiteX1986" fmla="*/ 6076634 w 7886701"/>
              <a:gd name="connsiteY1986" fmla="*/ 5978359 h 6857981"/>
              <a:gd name="connsiteX1987" fmla="*/ 6078856 w 7886701"/>
              <a:gd name="connsiteY1987" fmla="*/ 5975149 h 6857981"/>
              <a:gd name="connsiteX1988" fmla="*/ 6080126 w 7886701"/>
              <a:gd name="connsiteY1988" fmla="*/ 5972581 h 6857981"/>
              <a:gd name="connsiteX1989" fmla="*/ 6080444 w 7886701"/>
              <a:gd name="connsiteY1989" fmla="*/ 5971618 h 6857981"/>
              <a:gd name="connsiteX1990" fmla="*/ 6080444 w 7886701"/>
              <a:gd name="connsiteY1990" fmla="*/ 5970012 h 6857981"/>
              <a:gd name="connsiteX1991" fmla="*/ 6080444 w 7886701"/>
              <a:gd name="connsiteY1991" fmla="*/ 5968728 h 6857981"/>
              <a:gd name="connsiteX1992" fmla="*/ 6079491 w 7886701"/>
              <a:gd name="connsiteY1992" fmla="*/ 5967444 h 6857981"/>
              <a:gd name="connsiteX1993" fmla="*/ 6078856 w 7886701"/>
              <a:gd name="connsiteY1993" fmla="*/ 5966160 h 6857981"/>
              <a:gd name="connsiteX1994" fmla="*/ 6077904 w 7886701"/>
              <a:gd name="connsiteY1994" fmla="*/ 5964555 h 6857981"/>
              <a:gd name="connsiteX1995" fmla="*/ 6074411 w 7886701"/>
              <a:gd name="connsiteY1995" fmla="*/ 5961987 h 6857981"/>
              <a:gd name="connsiteX1996" fmla="*/ 6078539 w 7886701"/>
              <a:gd name="connsiteY1996" fmla="*/ 5960382 h 6857981"/>
              <a:gd name="connsiteX1997" fmla="*/ 6081714 w 7886701"/>
              <a:gd name="connsiteY1997" fmla="*/ 5960061 h 6857981"/>
              <a:gd name="connsiteX1998" fmla="*/ 6085524 w 7886701"/>
              <a:gd name="connsiteY1998" fmla="*/ 5960061 h 6857981"/>
              <a:gd name="connsiteX1999" fmla="*/ 6088699 w 7886701"/>
              <a:gd name="connsiteY1999" fmla="*/ 5960382 h 6857981"/>
              <a:gd name="connsiteX2000" fmla="*/ 6091874 w 7886701"/>
              <a:gd name="connsiteY2000" fmla="*/ 5961666 h 6857981"/>
              <a:gd name="connsiteX2001" fmla="*/ 6095049 w 7886701"/>
              <a:gd name="connsiteY2001" fmla="*/ 5963271 h 6857981"/>
              <a:gd name="connsiteX2002" fmla="*/ 6097906 w 7886701"/>
              <a:gd name="connsiteY2002" fmla="*/ 5964876 h 6857981"/>
              <a:gd name="connsiteX2003" fmla="*/ 6100764 w 7886701"/>
              <a:gd name="connsiteY2003" fmla="*/ 5967123 h 6857981"/>
              <a:gd name="connsiteX2004" fmla="*/ 6094414 w 7886701"/>
              <a:gd name="connsiteY2004" fmla="*/ 5972260 h 6857981"/>
              <a:gd name="connsiteX2005" fmla="*/ 6091874 w 7886701"/>
              <a:gd name="connsiteY2005" fmla="*/ 5974507 h 6857981"/>
              <a:gd name="connsiteX2006" fmla="*/ 6089969 w 7886701"/>
              <a:gd name="connsiteY2006" fmla="*/ 5977075 h 6857981"/>
              <a:gd name="connsiteX2007" fmla="*/ 6088064 w 7886701"/>
              <a:gd name="connsiteY2007" fmla="*/ 5979643 h 6857981"/>
              <a:gd name="connsiteX2008" fmla="*/ 6086794 w 7886701"/>
              <a:gd name="connsiteY2008" fmla="*/ 5981890 h 6857981"/>
              <a:gd name="connsiteX2009" fmla="*/ 6086476 w 7886701"/>
              <a:gd name="connsiteY2009" fmla="*/ 5983174 h 6857981"/>
              <a:gd name="connsiteX2010" fmla="*/ 6086476 w 7886701"/>
              <a:gd name="connsiteY2010" fmla="*/ 5984137 h 6857981"/>
              <a:gd name="connsiteX2011" fmla="*/ 6086794 w 7886701"/>
              <a:gd name="connsiteY2011" fmla="*/ 5985100 h 6857981"/>
              <a:gd name="connsiteX2012" fmla="*/ 6087111 w 7886701"/>
              <a:gd name="connsiteY2012" fmla="*/ 5986063 h 6857981"/>
              <a:gd name="connsiteX2013" fmla="*/ 6088699 w 7886701"/>
              <a:gd name="connsiteY2013" fmla="*/ 5987026 h 6857981"/>
              <a:gd name="connsiteX2014" fmla="*/ 6090604 w 7886701"/>
              <a:gd name="connsiteY2014" fmla="*/ 5987347 h 6857981"/>
              <a:gd name="connsiteX2015" fmla="*/ 6092509 w 7886701"/>
              <a:gd name="connsiteY2015" fmla="*/ 5987026 h 6857981"/>
              <a:gd name="connsiteX2016" fmla="*/ 6094096 w 7886701"/>
              <a:gd name="connsiteY2016" fmla="*/ 5986384 h 6857981"/>
              <a:gd name="connsiteX2017" fmla="*/ 6096001 w 7886701"/>
              <a:gd name="connsiteY2017" fmla="*/ 5985742 h 6857981"/>
              <a:gd name="connsiteX2018" fmla="*/ 6097906 w 7886701"/>
              <a:gd name="connsiteY2018" fmla="*/ 5984137 h 6857981"/>
              <a:gd name="connsiteX2019" fmla="*/ 6102351 w 7886701"/>
              <a:gd name="connsiteY2019" fmla="*/ 5981248 h 6857981"/>
              <a:gd name="connsiteX2020" fmla="*/ 6106161 w 7886701"/>
              <a:gd name="connsiteY2020" fmla="*/ 5978359 h 6857981"/>
              <a:gd name="connsiteX2021" fmla="*/ 6110289 w 7886701"/>
              <a:gd name="connsiteY2021" fmla="*/ 5975149 h 6857981"/>
              <a:gd name="connsiteX2022" fmla="*/ 6112511 w 7886701"/>
              <a:gd name="connsiteY2022" fmla="*/ 5974186 h 6857981"/>
              <a:gd name="connsiteX2023" fmla="*/ 6114416 w 7886701"/>
              <a:gd name="connsiteY2023" fmla="*/ 5973544 h 6857981"/>
              <a:gd name="connsiteX2024" fmla="*/ 6116004 w 7886701"/>
              <a:gd name="connsiteY2024" fmla="*/ 5973223 h 6857981"/>
              <a:gd name="connsiteX2025" fmla="*/ 6117591 w 7886701"/>
              <a:gd name="connsiteY2025" fmla="*/ 5973544 h 6857981"/>
              <a:gd name="connsiteX2026" fmla="*/ 6117274 w 7886701"/>
              <a:gd name="connsiteY2026" fmla="*/ 5975791 h 6857981"/>
              <a:gd name="connsiteX2027" fmla="*/ 6116956 w 7886701"/>
              <a:gd name="connsiteY2027" fmla="*/ 5977717 h 6857981"/>
              <a:gd name="connsiteX2028" fmla="*/ 6116956 w 7886701"/>
              <a:gd name="connsiteY2028" fmla="*/ 5981890 h 6857981"/>
              <a:gd name="connsiteX2029" fmla="*/ 6117591 w 7886701"/>
              <a:gd name="connsiteY2029" fmla="*/ 5986384 h 6857981"/>
              <a:gd name="connsiteX2030" fmla="*/ 6118226 w 7886701"/>
              <a:gd name="connsiteY2030" fmla="*/ 5990558 h 6857981"/>
              <a:gd name="connsiteX2031" fmla="*/ 6118226 w 7886701"/>
              <a:gd name="connsiteY2031" fmla="*/ 5992484 h 6857981"/>
              <a:gd name="connsiteX2032" fmla="*/ 6118226 w 7886701"/>
              <a:gd name="connsiteY2032" fmla="*/ 5994731 h 6857981"/>
              <a:gd name="connsiteX2033" fmla="*/ 6117909 w 7886701"/>
              <a:gd name="connsiteY2033" fmla="*/ 5996978 h 6857981"/>
              <a:gd name="connsiteX2034" fmla="*/ 6117274 w 7886701"/>
              <a:gd name="connsiteY2034" fmla="*/ 5999225 h 6857981"/>
              <a:gd name="connsiteX2035" fmla="*/ 6116004 w 7886701"/>
              <a:gd name="connsiteY2035" fmla="*/ 6001472 h 6857981"/>
              <a:gd name="connsiteX2036" fmla="*/ 6114734 w 7886701"/>
              <a:gd name="connsiteY2036" fmla="*/ 6004040 h 6857981"/>
              <a:gd name="connsiteX2037" fmla="*/ 6112194 w 7886701"/>
              <a:gd name="connsiteY2037" fmla="*/ 6006288 h 6857981"/>
              <a:gd name="connsiteX2038" fmla="*/ 6109654 w 7886701"/>
              <a:gd name="connsiteY2038" fmla="*/ 6008856 h 6857981"/>
              <a:gd name="connsiteX2039" fmla="*/ 6109019 w 7886701"/>
              <a:gd name="connsiteY2039" fmla="*/ 6005967 h 6857981"/>
              <a:gd name="connsiteX2040" fmla="*/ 6108384 w 7886701"/>
              <a:gd name="connsiteY2040" fmla="*/ 6003398 h 6857981"/>
              <a:gd name="connsiteX2041" fmla="*/ 6107431 w 7886701"/>
              <a:gd name="connsiteY2041" fmla="*/ 6001151 h 6857981"/>
              <a:gd name="connsiteX2042" fmla="*/ 6106161 w 7886701"/>
              <a:gd name="connsiteY2042" fmla="*/ 5999225 h 6857981"/>
              <a:gd name="connsiteX2043" fmla="*/ 6105209 w 7886701"/>
              <a:gd name="connsiteY2043" fmla="*/ 5997941 h 6857981"/>
              <a:gd name="connsiteX2044" fmla="*/ 6103304 w 7886701"/>
              <a:gd name="connsiteY2044" fmla="*/ 5996657 h 6857981"/>
              <a:gd name="connsiteX2045" fmla="*/ 6101716 w 7886701"/>
              <a:gd name="connsiteY2045" fmla="*/ 5996015 h 6857981"/>
              <a:gd name="connsiteX2046" fmla="*/ 6100129 w 7886701"/>
              <a:gd name="connsiteY2046" fmla="*/ 5995052 h 6857981"/>
              <a:gd name="connsiteX2047" fmla="*/ 6097906 w 7886701"/>
              <a:gd name="connsiteY2047" fmla="*/ 5995052 h 6857981"/>
              <a:gd name="connsiteX2048" fmla="*/ 6095684 w 7886701"/>
              <a:gd name="connsiteY2048" fmla="*/ 5995694 h 6857981"/>
              <a:gd name="connsiteX2049" fmla="*/ 6090921 w 7886701"/>
              <a:gd name="connsiteY2049" fmla="*/ 5996657 h 6857981"/>
              <a:gd name="connsiteX2050" fmla="*/ 6085524 w 7886701"/>
              <a:gd name="connsiteY2050" fmla="*/ 5998583 h 6857981"/>
              <a:gd name="connsiteX2051" fmla="*/ 6079491 w 7886701"/>
              <a:gd name="connsiteY2051" fmla="*/ 6001151 h 6857981"/>
              <a:gd name="connsiteX2052" fmla="*/ 6073776 w 7886701"/>
              <a:gd name="connsiteY2052" fmla="*/ 6004361 h 6857981"/>
              <a:gd name="connsiteX2053" fmla="*/ 6067426 w 7886701"/>
              <a:gd name="connsiteY2053" fmla="*/ 6008214 h 6857981"/>
              <a:gd name="connsiteX2054" fmla="*/ 6055044 w 7886701"/>
              <a:gd name="connsiteY2054" fmla="*/ 6015597 h 6857981"/>
              <a:gd name="connsiteX2055" fmla="*/ 6042661 w 7886701"/>
              <a:gd name="connsiteY2055" fmla="*/ 6022660 h 6857981"/>
              <a:gd name="connsiteX2056" fmla="*/ 6036946 w 7886701"/>
              <a:gd name="connsiteY2056" fmla="*/ 6025549 h 6857981"/>
              <a:gd name="connsiteX2057" fmla="*/ 6031866 w 7886701"/>
              <a:gd name="connsiteY2057" fmla="*/ 6028117 h 6857981"/>
              <a:gd name="connsiteX2058" fmla="*/ 6030596 w 7886701"/>
              <a:gd name="connsiteY2058" fmla="*/ 6029080 h 6857981"/>
              <a:gd name="connsiteX2059" fmla="*/ 6029961 w 7886701"/>
              <a:gd name="connsiteY2059" fmla="*/ 6030685 h 6857981"/>
              <a:gd name="connsiteX2060" fmla="*/ 6029644 w 7886701"/>
              <a:gd name="connsiteY2060" fmla="*/ 6031648 h 6857981"/>
              <a:gd name="connsiteX2061" fmla="*/ 6029644 w 7886701"/>
              <a:gd name="connsiteY2061" fmla="*/ 6032611 h 6857981"/>
              <a:gd name="connsiteX2062" fmla="*/ 6029961 w 7886701"/>
              <a:gd name="connsiteY2062" fmla="*/ 6033253 h 6857981"/>
              <a:gd name="connsiteX2063" fmla="*/ 6030596 w 7886701"/>
              <a:gd name="connsiteY2063" fmla="*/ 6033574 h 6857981"/>
              <a:gd name="connsiteX2064" fmla="*/ 6032819 w 7886701"/>
              <a:gd name="connsiteY2064" fmla="*/ 6033895 h 6857981"/>
              <a:gd name="connsiteX2065" fmla="*/ 6035359 w 7886701"/>
              <a:gd name="connsiteY2065" fmla="*/ 6033895 h 6857981"/>
              <a:gd name="connsiteX2066" fmla="*/ 6038851 w 7886701"/>
              <a:gd name="connsiteY2066" fmla="*/ 6033253 h 6857981"/>
              <a:gd name="connsiteX2067" fmla="*/ 6041709 w 7886701"/>
              <a:gd name="connsiteY2067" fmla="*/ 6031969 h 6857981"/>
              <a:gd name="connsiteX2068" fmla="*/ 6044566 w 7886701"/>
              <a:gd name="connsiteY2068" fmla="*/ 6030685 h 6857981"/>
              <a:gd name="connsiteX2069" fmla="*/ 6044249 w 7886701"/>
              <a:gd name="connsiteY2069" fmla="*/ 6032932 h 6857981"/>
              <a:gd name="connsiteX2070" fmla="*/ 6043614 w 7886701"/>
              <a:gd name="connsiteY2070" fmla="*/ 6034537 h 6857981"/>
              <a:gd name="connsiteX2071" fmla="*/ 6042344 w 7886701"/>
              <a:gd name="connsiteY2071" fmla="*/ 6036463 h 6857981"/>
              <a:gd name="connsiteX2072" fmla="*/ 6041709 w 7886701"/>
              <a:gd name="connsiteY2072" fmla="*/ 6038069 h 6857981"/>
              <a:gd name="connsiteX2073" fmla="*/ 6040439 w 7886701"/>
              <a:gd name="connsiteY2073" fmla="*/ 6039032 h 6857981"/>
              <a:gd name="connsiteX2074" fmla="*/ 6039169 w 7886701"/>
              <a:gd name="connsiteY2074" fmla="*/ 6040316 h 6857981"/>
              <a:gd name="connsiteX2075" fmla="*/ 6036311 w 7886701"/>
              <a:gd name="connsiteY2075" fmla="*/ 6041921 h 6857981"/>
              <a:gd name="connsiteX2076" fmla="*/ 6032819 w 7886701"/>
              <a:gd name="connsiteY2076" fmla="*/ 6043205 h 6857981"/>
              <a:gd name="connsiteX2077" fmla="*/ 6029326 w 7886701"/>
              <a:gd name="connsiteY2077" fmla="*/ 6044168 h 6857981"/>
              <a:gd name="connsiteX2078" fmla="*/ 6025199 w 7886701"/>
              <a:gd name="connsiteY2078" fmla="*/ 6044489 h 6857981"/>
              <a:gd name="connsiteX2079" fmla="*/ 6021071 w 7886701"/>
              <a:gd name="connsiteY2079" fmla="*/ 6044489 h 6857981"/>
              <a:gd name="connsiteX2080" fmla="*/ 6012499 w 7886701"/>
              <a:gd name="connsiteY2080" fmla="*/ 6045131 h 6857981"/>
              <a:gd name="connsiteX2081" fmla="*/ 6003609 w 7886701"/>
              <a:gd name="connsiteY2081" fmla="*/ 6045131 h 6857981"/>
              <a:gd name="connsiteX2082" fmla="*/ 5999799 w 7886701"/>
              <a:gd name="connsiteY2082" fmla="*/ 6045773 h 6857981"/>
              <a:gd name="connsiteX2083" fmla="*/ 5995671 w 7886701"/>
              <a:gd name="connsiteY2083" fmla="*/ 6046415 h 6857981"/>
              <a:gd name="connsiteX2084" fmla="*/ 5991544 w 7886701"/>
              <a:gd name="connsiteY2084" fmla="*/ 6047699 h 6857981"/>
              <a:gd name="connsiteX2085" fmla="*/ 5988369 w 7886701"/>
              <a:gd name="connsiteY2085" fmla="*/ 6049946 h 6857981"/>
              <a:gd name="connsiteX2086" fmla="*/ 5990591 w 7886701"/>
              <a:gd name="connsiteY2086" fmla="*/ 6045131 h 6857981"/>
              <a:gd name="connsiteX2087" fmla="*/ 5992179 w 7886701"/>
              <a:gd name="connsiteY2087" fmla="*/ 6040316 h 6857981"/>
              <a:gd name="connsiteX2088" fmla="*/ 5992496 w 7886701"/>
              <a:gd name="connsiteY2088" fmla="*/ 6038069 h 6857981"/>
              <a:gd name="connsiteX2089" fmla="*/ 5992496 w 7886701"/>
              <a:gd name="connsiteY2089" fmla="*/ 6036142 h 6857981"/>
              <a:gd name="connsiteX2090" fmla="*/ 5992179 w 7886701"/>
              <a:gd name="connsiteY2090" fmla="*/ 6034216 h 6857981"/>
              <a:gd name="connsiteX2091" fmla="*/ 5991544 w 7886701"/>
              <a:gd name="connsiteY2091" fmla="*/ 6032611 h 6857981"/>
              <a:gd name="connsiteX2092" fmla="*/ 5990909 w 7886701"/>
              <a:gd name="connsiteY2092" fmla="*/ 6031327 h 6857981"/>
              <a:gd name="connsiteX2093" fmla="*/ 5989956 w 7886701"/>
              <a:gd name="connsiteY2093" fmla="*/ 6030364 h 6857981"/>
              <a:gd name="connsiteX2094" fmla="*/ 5988051 w 7886701"/>
              <a:gd name="connsiteY2094" fmla="*/ 6029401 h 6857981"/>
              <a:gd name="connsiteX2095" fmla="*/ 5986146 w 7886701"/>
              <a:gd name="connsiteY2095" fmla="*/ 6029401 h 6857981"/>
              <a:gd name="connsiteX2096" fmla="*/ 5983924 w 7886701"/>
              <a:gd name="connsiteY2096" fmla="*/ 6029401 h 6857981"/>
              <a:gd name="connsiteX2097" fmla="*/ 5981066 w 7886701"/>
              <a:gd name="connsiteY2097" fmla="*/ 6030685 h 6857981"/>
              <a:gd name="connsiteX2098" fmla="*/ 5977891 w 7886701"/>
              <a:gd name="connsiteY2098" fmla="*/ 6031648 h 6857981"/>
              <a:gd name="connsiteX2099" fmla="*/ 5974081 w 7886701"/>
              <a:gd name="connsiteY2099" fmla="*/ 6033895 h 6857981"/>
              <a:gd name="connsiteX2100" fmla="*/ 5975669 w 7886701"/>
              <a:gd name="connsiteY2100" fmla="*/ 6028759 h 6857981"/>
              <a:gd name="connsiteX2101" fmla="*/ 5978209 w 7886701"/>
              <a:gd name="connsiteY2101" fmla="*/ 6023944 h 6857981"/>
              <a:gd name="connsiteX2102" fmla="*/ 5981384 w 7886701"/>
              <a:gd name="connsiteY2102" fmla="*/ 6018807 h 6857981"/>
              <a:gd name="connsiteX2103" fmla="*/ 5985511 w 7886701"/>
              <a:gd name="connsiteY2103" fmla="*/ 6013350 h 6857981"/>
              <a:gd name="connsiteX2104" fmla="*/ 5990274 w 7886701"/>
              <a:gd name="connsiteY2104" fmla="*/ 6008214 h 6857981"/>
              <a:gd name="connsiteX2105" fmla="*/ 5995671 w 7886701"/>
              <a:gd name="connsiteY2105" fmla="*/ 6003077 h 6857981"/>
              <a:gd name="connsiteX2106" fmla="*/ 6002021 w 7886701"/>
              <a:gd name="connsiteY2106" fmla="*/ 5997299 h 6857981"/>
              <a:gd name="connsiteX2107" fmla="*/ 6008689 w 7886701"/>
              <a:gd name="connsiteY2107" fmla="*/ 5991842 h 6857981"/>
              <a:gd name="connsiteX2108" fmla="*/ 6003926 w 7886701"/>
              <a:gd name="connsiteY2108" fmla="*/ 5991200 h 6857981"/>
              <a:gd name="connsiteX2109" fmla="*/ 5999799 w 7886701"/>
              <a:gd name="connsiteY2109" fmla="*/ 5990558 h 6857981"/>
              <a:gd name="connsiteX2110" fmla="*/ 5997894 w 7886701"/>
              <a:gd name="connsiteY2110" fmla="*/ 5989274 h 6857981"/>
              <a:gd name="connsiteX2111" fmla="*/ 5995671 w 7886701"/>
              <a:gd name="connsiteY2111" fmla="*/ 5988311 h 6857981"/>
              <a:gd name="connsiteX2112" fmla="*/ 5993766 w 7886701"/>
              <a:gd name="connsiteY2112" fmla="*/ 5986705 h 6857981"/>
              <a:gd name="connsiteX2113" fmla="*/ 5992179 w 7886701"/>
              <a:gd name="connsiteY2113" fmla="*/ 5984779 h 6857981"/>
              <a:gd name="connsiteX2114" fmla="*/ 5987734 w 7886701"/>
              <a:gd name="connsiteY2114" fmla="*/ 5988632 h 6857981"/>
              <a:gd name="connsiteX2115" fmla="*/ 5982971 w 7886701"/>
              <a:gd name="connsiteY2115" fmla="*/ 5992484 h 6857981"/>
              <a:gd name="connsiteX2116" fmla="*/ 5978526 w 7886701"/>
              <a:gd name="connsiteY2116" fmla="*/ 5996657 h 6857981"/>
              <a:gd name="connsiteX2117" fmla="*/ 5974081 w 7886701"/>
              <a:gd name="connsiteY2117" fmla="*/ 5999867 h 6857981"/>
              <a:gd name="connsiteX2118" fmla="*/ 5971859 w 7886701"/>
              <a:gd name="connsiteY2118" fmla="*/ 6001472 h 6857981"/>
              <a:gd name="connsiteX2119" fmla="*/ 5970271 w 7886701"/>
              <a:gd name="connsiteY2119" fmla="*/ 6002114 h 6857981"/>
              <a:gd name="connsiteX2120" fmla="*/ 5968366 w 7886701"/>
              <a:gd name="connsiteY2120" fmla="*/ 6003077 h 6857981"/>
              <a:gd name="connsiteX2121" fmla="*/ 5966461 w 7886701"/>
              <a:gd name="connsiteY2121" fmla="*/ 6003077 h 6857981"/>
              <a:gd name="connsiteX2122" fmla="*/ 5964556 w 7886701"/>
              <a:gd name="connsiteY2122" fmla="*/ 6002114 h 6857981"/>
              <a:gd name="connsiteX2123" fmla="*/ 5963286 w 7886701"/>
              <a:gd name="connsiteY2123" fmla="*/ 6001151 h 6857981"/>
              <a:gd name="connsiteX2124" fmla="*/ 5962016 w 7886701"/>
              <a:gd name="connsiteY2124" fmla="*/ 5999225 h 6857981"/>
              <a:gd name="connsiteX2125" fmla="*/ 5961064 w 7886701"/>
              <a:gd name="connsiteY2125" fmla="*/ 5996657 h 6857981"/>
              <a:gd name="connsiteX2126" fmla="*/ 5953761 w 7886701"/>
              <a:gd name="connsiteY2126" fmla="*/ 6002435 h 6857981"/>
              <a:gd name="connsiteX2127" fmla="*/ 5949634 w 7886701"/>
              <a:gd name="connsiteY2127" fmla="*/ 6005646 h 6857981"/>
              <a:gd name="connsiteX2128" fmla="*/ 5946141 w 7886701"/>
              <a:gd name="connsiteY2128" fmla="*/ 6008856 h 6857981"/>
              <a:gd name="connsiteX2129" fmla="*/ 5943284 w 7886701"/>
              <a:gd name="connsiteY2129" fmla="*/ 6011745 h 6857981"/>
              <a:gd name="connsiteX2130" fmla="*/ 5941061 w 7886701"/>
              <a:gd name="connsiteY2130" fmla="*/ 6014313 h 6857981"/>
              <a:gd name="connsiteX2131" fmla="*/ 5940426 w 7886701"/>
              <a:gd name="connsiteY2131" fmla="*/ 6015918 h 6857981"/>
              <a:gd name="connsiteX2132" fmla="*/ 5940109 w 7886701"/>
              <a:gd name="connsiteY2132" fmla="*/ 6017202 h 6857981"/>
              <a:gd name="connsiteX2133" fmla="*/ 5940109 w 7886701"/>
              <a:gd name="connsiteY2133" fmla="*/ 6018486 h 6857981"/>
              <a:gd name="connsiteX2134" fmla="*/ 5941061 w 7886701"/>
              <a:gd name="connsiteY2134" fmla="*/ 6019770 h 6857981"/>
              <a:gd name="connsiteX2135" fmla="*/ 5931219 w 7886701"/>
              <a:gd name="connsiteY2135" fmla="*/ 6017844 h 6857981"/>
              <a:gd name="connsiteX2136" fmla="*/ 5921694 w 7886701"/>
              <a:gd name="connsiteY2136" fmla="*/ 6015597 h 6857981"/>
              <a:gd name="connsiteX2137" fmla="*/ 5902326 w 7886701"/>
              <a:gd name="connsiteY2137" fmla="*/ 6010461 h 6857981"/>
              <a:gd name="connsiteX2138" fmla="*/ 5902961 w 7886701"/>
              <a:gd name="connsiteY2138" fmla="*/ 6007251 h 6857981"/>
              <a:gd name="connsiteX2139" fmla="*/ 5904231 w 7886701"/>
              <a:gd name="connsiteY2139" fmla="*/ 6004683 h 6857981"/>
              <a:gd name="connsiteX2140" fmla="*/ 5905501 w 7886701"/>
              <a:gd name="connsiteY2140" fmla="*/ 6002114 h 6857981"/>
              <a:gd name="connsiteX2141" fmla="*/ 5907406 w 7886701"/>
              <a:gd name="connsiteY2141" fmla="*/ 6000509 h 6857981"/>
              <a:gd name="connsiteX2142" fmla="*/ 5909311 w 7886701"/>
              <a:gd name="connsiteY2142" fmla="*/ 5998262 h 6857981"/>
              <a:gd name="connsiteX2143" fmla="*/ 5911534 w 7886701"/>
              <a:gd name="connsiteY2143" fmla="*/ 5996657 h 6857981"/>
              <a:gd name="connsiteX2144" fmla="*/ 5915661 w 7886701"/>
              <a:gd name="connsiteY2144" fmla="*/ 5993447 h 6857981"/>
              <a:gd name="connsiteX2145" fmla="*/ 5920741 w 7886701"/>
              <a:gd name="connsiteY2145" fmla="*/ 5990879 h 6857981"/>
              <a:gd name="connsiteX2146" fmla="*/ 5926456 w 7886701"/>
              <a:gd name="connsiteY2146" fmla="*/ 5988311 h 6857981"/>
              <a:gd name="connsiteX2147" fmla="*/ 5931854 w 7886701"/>
              <a:gd name="connsiteY2147" fmla="*/ 5985100 h 6857981"/>
              <a:gd name="connsiteX2148" fmla="*/ 5937569 w 7886701"/>
              <a:gd name="connsiteY2148" fmla="*/ 5981569 h 6857981"/>
              <a:gd name="connsiteX2149" fmla="*/ 5939791 w 7886701"/>
              <a:gd name="connsiteY2149" fmla="*/ 5989274 h 6857981"/>
              <a:gd name="connsiteX2150" fmla="*/ 5940426 w 7886701"/>
              <a:gd name="connsiteY2150" fmla="*/ 5991842 h 6857981"/>
              <a:gd name="connsiteX2151" fmla="*/ 5941696 w 7886701"/>
              <a:gd name="connsiteY2151" fmla="*/ 5993126 h 6857981"/>
              <a:gd name="connsiteX2152" fmla="*/ 5942649 w 7886701"/>
              <a:gd name="connsiteY2152" fmla="*/ 5993768 h 6857981"/>
              <a:gd name="connsiteX2153" fmla="*/ 5943919 w 7886701"/>
              <a:gd name="connsiteY2153" fmla="*/ 5993768 h 6857981"/>
              <a:gd name="connsiteX2154" fmla="*/ 5944871 w 7886701"/>
              <a:gd name="connsiteY2154" fmla="*/ 5993447 h 6857981"/>
              <a:gd name="connsiteX2155" fmla="*/ 5946459 w 7886701"/>
              <a:gd name="connsiteY2155" fmla="*/ 5992163 h 6857981"/>
              <a:gd name="connsiteX2156" fmla="*/ 5949951 w 7886701"/>
              <a:gd name="connsiteY2156" fmla="*/ 5989274 h 6857981"/>
              <a:gd name="connsiteX2157" fmla="*/ 5952174 w 7886701"/>
              <a:gd name="connsiteY2157" fmla="*/ 5987668 h 6857981"/>
              <a:gd name="connsiteX2158" fmla="*/ 5954714 w 7886701"/>
              <a:gd name="connsiteY2158" fmla="*/ 5986384 h 6857981"/>
              <a:gd name="connsiteX2159" fmla="*/ 5957571 w 7886701"/>
              <a:gd name="connsiteY2159" fmla="*/ 5984779 h 6857981"/>
              <a:gd name="connsiteX2160" fmla="*/ 5961064 w 7886701"/>
              <a:gd name="connsiteY2160" fmla="*/ 5983816 h 6857981"/>
              <a:gd name="connsiteX2161" fmla="*/ 5964874 w 7886701"/>
              <a:gd name="connsiteY2161" fmla="*/ 5983174 h 6857981"/>
              <a:gd name="connsiteX2162" fmla="*/ 5969319 w 7886701"/>
              <a:gd name="connsiteY2162" fmla="*/ 5983174 h 6857981"/>
              <a:gd name="connsiteX2163" fmla="*/ 5968366 w 7886701"/>
              <a:gd name="connsiteY2163" fmla="*/ 5980606 h 6857981"/>
              <a:gd name="connsiteX2164" fmla="*/ 5967096 w 7886701"/>
              <a:gd name="connsiteY2164" fmla="*/ 5978680 h 6857981"/>
              <a:gd name="connsiteX2165" fmla="*/ 5965826 w 7886701"/>
              <a:gd name="connsiteY2165" fmla="*/ 5977075 h 6857981"/>
              <a:gd name="connsiteX2166" fmla="*/ 5964239 w 7886701"/>
              <a:gd name="connsiteY2166" fmla="*/ 5976112 h 6857981"/>
              <a:gd name="connsiteX2167" fmla="*/ 5962969 w 7886701"/>
              <a:gd name="connsiteY2167" fmla="*/ 5975149 h 6857981"/>
              <a:gd name="connsiteX2168" fmla="*/ 5961381 w 7886701"/>
              <a:gd name="connsiteY2168" fmla="*/ 5974507 h 6857981"/>
              <a:gd name="connsiteX2169" fmla="*/ 5957571 w 7886701"/>
              <a:gd name="connsiteY2169" fmla="*/ 5974186 h 6857981"/>
              <a:gd name="connsiteX2170" fmla="*/ 5954396 w 7886701"/>
              <a:gd name="connsiteY2170" fmla="*/ 5973865 h 6857981"/>
              <a:gd name="connsiteX2171" fmla="*/ 5951221 w 7886701"/>
              <a:gd name="connsiteY2171" fmla="*/ 5973223 h 6857981"/>
              <a:gd name="connsiteX2172" fmla="*/ 5949634 w 7886701"/>
              <a:gd name="connsiteY2172" fmla="*/ 5972260 h 6857981"/>
              <a:gd name="connsiteX2173" fmla="*/ 5948364 w 7886701"/>
              <a:gd name="connsiteY2173" fmla="*/ 5971618 h 6857981"/>
              <a:gd name="connsiteX2174" fmla="*/ 5946776 w 7886701"/>
              <a:gd name="connsiteY2174" fmla="*/ 5970012 h 6857981"/>
              <a:gd name="connsiteX2175" fmla="*/ 5945824 w 7886701"/>
              <a:gd name="connsiteY2175" fmla="*/ 5968407 h 6857981"/>
              <a:gd name="connsiteX2176" fmla="*/ 5948681 w 7886701"/>
              <a:gd name="connsiteY2176" fmla="*/ 5965839 h 6857981"/>
              <a:gd name="connsiteX2177" fmla="*/ 5951539 w 7886701"/>
              <a:gd name="connsiteY2177" fmla="*/ 5963592 h 6857981"/>
              <a:gd name="connsiteX2178" fmla="*/ 5954079 w 7886701"/>
              <a:gd name="connsiteY2178" fmla="*/ 5961666 h 6857981"/>
              <a:gd name="connsiteX2179" fmla="*/ 5956936 w 7886701"/>
              <a:gd name="connsiteY2179" fmla="*/ 5960061 h 6857981"/>
              <a:gd name="connsiteX2180" fmla="*/ 5959476 w 7886701"/>
              <a:gd name="connsiteY2180" fmla="*/ 5959419 h 6857981"/>
              <a:gd name="connsiteX2181" fmla="*/ 5962016 w 7886701"/>
              <a:gd name="connsiteY2181" fmla="*/ 5958456 h 6857981"/>
              <a:gd name="connsiteX2182" fmla="*/ 5966779 w 7886701"/>
              <a:gd name="connsiteY2182" fmla="*/ 5957493 h 6857981"/>
              <a:gd name="connsiteX2183" fmla="*/ 5971541 w 7886701"/>
              <a:gd name="connsiteY2183" fmla="*/ 5957172 h 6857981"/>
              <a:gd name="connsiteX2184" fmla="*/ 5976304 w 7886701"/>
              <a:gd name="connsiteY2184" fmla="*/ 5956851 h 6857981"/>
              <a:gd name="connsiteX2185" fmla="*/ 5980749 w 7886701"/>
              <a:gd name="connsiteY2185" fmla="*/ 5956530 h 6857981"/>
              <a:gd name="connsiteX2186" fmla="*/ 5985511 w 7886701"/>
              <a:gd name="connsiteY2186" fmla="*/ 5955888 h 6857981"/>
              <a:gd name="connsiteX2187" fmla="*/ 5986146 w 7886701"/>
              <a:gd name="connsiteY2187" fmla="*/ 5958456 h 6857981"/>
              <a:gd name="connsiteX2188" fmla="*/ 5986146 w 7886701"/>
              <a:gd name="connsiteY2188" fmla="*/ 5961024 h 6857981"/>
              <a:gd name="connsiteX2189" fmla="*/ 5985829 w 7886701"/>
              <a:gd name="connsiteY2189" fmla="*/ 5963913 h 6857981"/>
              <a:gd name="connsiteX2190" fmla="*/ 5985194 w 7886701"/>
              <a:gd name="connsiteY2190" fmla="*/ 5966481 h 6857981"/>
              <a:gd name="connsiteX2191" fmla="*/ 5983606 w 7886701"/>
              <a:gd name="connsiteY2191" fmla="*/ 5969370 h 6857981"/>
              <a:gd name="connsiteX2192" fmla="*/ 5981384 w 7886701"/>
              <a:gd name="connsiteY2192" fmla="*/ 5972260 h 6857981"/>
              <a:gd name="connsiteX2193" fmla="*/ 5978844 w 7886701"/>
              <a:gd name="connsiteY2193" fmla="*/ 5975149 h 6857981"/>
              <a:gd name="connsiteX2194" fmla="*/ 5975351 w 7886701"/>
              <a:gd name="connsiteY2194" fmla="*/ 5978359 h 6857981"/>
              <a:gd name="connsiteX2195" fmla="*/ 5978844 w 7886701"/>
              <a:gd name="connsiteY2195" fmla="*/ 5979322 h 6857981"/>
              <a:gd name="connsiteX2196" fmla="*/ 5982019 w 7886701"/>
              <a:gd name="connsiteY2196" fmla="*/ 5979964 h 6857981"/>
              <a:gd name="connsiteX2197" fmla="*/ 5985829 w 7886701"/>
              <a:gd name="connsiteY2197" fmla="*/ 5980927 h 6857981"/>
              <a:gd name="connsiteX2198" fmla="*/ 5989321 w 7886701"/>
              <a:gd name="connsiteY2198" fmla="*/ 5981248 h 6857981"/>
              <a:gd name="connsiteX2199" fmla="*/ 5993131 w 7886701"/>
              <a:gd name="connsiteY2199" fmla="*/ 5981248 h 6857981"/>
              <a:gd name="connsiteX2200" fmla="*/ 5997259 w 7886701"/>
              <a:gd name="connsiteY2200" fmla="*/ 5980927 h 6857981"/>
              <a:gd name="connsiteX2201" fmla="*/ 6000751 w 7886701"/>
              <a:gd name="connsiteY2201" fmla="*/ 5980606 h 6857981"/>
              <a:gd name="connsiteX2202" fmla="*/ 6004879 w 7886701"/>
              <a:gd name="connsiteY2202" fmla="*/ 5979643 h 6857981"/>
              <a:gd name="connsiteX2203" fmla="*/ 6012499 w 7886701"/>
              <a:gd name="connsiteY2203" fmla="*/ 5977717 h 6857981"/>
              <a:gd name="connsiteX2204" fmla="*/ 6020436 w 7886701"/>
              <a:gd name="connsiteY2204" fmla="*/ 5974828 h 6857981"/>
              <a:gd name="connsiteX2205" fmla="*/ 6029009 w 7886701"/>
              <a:gd name="connsiteY2205" fmla="*/ 5971296 h 6857981"/>
              <a:gd name="connsiteX2206" fmla="*/ 6037264 w 7886701"/>
              <a:gd name="connsiteY2206" fmla="*/ 5966802 h 6857981"/>
              <a:gd name="connsiteX2207" fmla="*/ 6038216 w 7886701"/>
              <a:gd name="connsiteY2207" fmla="*/ 5961987 h 6857981"/>
              <a:gd name="connsiteX2208" fmla="*/ 6039486 w 7886701"/>
              <a:gd name="connsiteY2208" fmla="*/ 5956851 h 6857981"/>
              <a:gd name="connsiteX2209" fmla="*/ 6040439 w 7886701"/>
              <a:gd name="connsiteY2209" fmla="*/ 5951393 h 6857981"/>
              <a:gd name="connsiteX2210" fmla="*/ 6042026 w 7886701"/>
              <a:gd name="connsiteY2210" fmla="*/ 5946578 h 6857981"/>
              <a:gd name="connsiteX2211" fmla="*/ 6042979 w 7886701"/>
              <a:gd name="connsiteY2211" fmla="*/ 5944331 h 6857981"/>
              <a:gd name="connsiteX2212" fmla="*/ 6044249 w 7886701"/>
              <a:gd name="connsiteY2212" fmla="*/ 5942084 h 6857981"/>
              <a:gd name="connsiteX2213" fmla="*/ 6045519 w 7886701"/>
              <a:gd name="connsiteY2213" fmla="*/ 5939837 h 6857981"/>
              <a:gd name="connsiteX2214" fmla="*/ 6047424 w 7886701"/>
              <a:gd name="connsiteY2214" fmla="*/ 5938553 h 6857981"/>
              <a:gd name="connsiteX2215" fmla="*/ 6049646 w 7886701"/>
              <a:gd name="connsiteY2215" fmla="*/ 5936626 h 6857981"/>
              <a:gd name="connsiteX2216" fmla="*/ 6052186 w 7886701"/>
              <a:gd name="connsiteY2216" fmla="*/ 5935342 h 6857981"/>
              <a:gd name="connsiteX2217" fmla="*/ 6054726 w 7886701"/>
              <a:gd name="connsiteY2217" fmla="*/ 5934700 h 6857981"/>
              <a:gd name="connsiteX2218" fmla="*/ 5159181 w 7886701"/>
              <a:gd name="connsiteY2218" fmla="*/ 5908658 h 6857981"/>
              <a:gd name="connsiteX2219" fmla="*/ 5162965 w 7886701"/>
              <a:gd name="connsiteY2219" fmla="*/ 5908658 h 6857981"/>
              <a:gd name="connsiteX2220" fmla="*/ 5167064 w 7886701"/>
              <a:gd name="connsiteY2220" fmla="*/ 5908957 h 6857981"/>
              <a:gd name="connsiteX2221" fmla="*/ 5170848 w 7886701"/>
              <a:gd name="connsiteY2221" fmla="*/ 5909556 h 6857981"/>
              <a:gd name="connsiteX2222" fmla="*/ 5174001 w 7886701"/>
              <a:gd name="connsiteY2222" fmla="*/ 5911051 h 6857981"/>
              <a:gd name="connsiteX2223" fmla="*/ 5176839 w 7886701"/>
              <a:gd name="connsiteY2223" fmla="*/ 5912846 h 6857981"/>
              <a:gd name="connsiteX2224" fmla="*/ 5168641 w 7886701"/>
              <a:gd name="connsiteY2224" fmla="*/ 5914939 h 6857981"/>
              <a:gd name="connsiteX2225" fmla="*/ 5162334 w 7886701"/>
              <a:gd name="connsiteY2225" fmla="*/ 5915837 h 6857981"/>
              <a:gd name="connsiteX2226" fmla="*/ 5157604 w 7886701"/>
              <a:gd name="connsiteY2226" fmla="*/ 5916136 h 6857981"/>
              <a:gd name="connsiteX2227" fmla="*/ 5153820 w 7886701"/>
              <a:gd name="connsiteY2227" fmla="*/ 5916734 h 6857981"/>
              <a:gd name="connsiteX2228" fmla="*/ 5149721 w 7886701"/>
              <a:gd name="connsiteY2228" fmla="*/ 5917930 h 6857981"/>
              <a:gd name="connsiteX2229" fmla="*/ 5144991 w 7886701"/>
              <a:gd name="connsiteY2229" fmla="*/ 5920323 h 6857981"/>
              <a:gd name="connsiteX2230" fmla="*/ 5139315 w 7886701"/>
              <a:gd name="connsiteY2230" fmla="*/ 5923613 h 6857981"/>
              <a:gd name="connsiteX2231" fmla="*/ 5131117 w 7886701"/>
              <a:gd name="connsiteY2231" fmla="*/ 5929296 h 6857981"/>
              <a:gd name="connsiteX2232" fmla="*/ 5130801 w 7886701"/>
              <a:gd name="connsiteY2232" fmla="*/ 5927801 h 6857981"/>
              <a:gd name="connsiteX2233" fmla="*/ 5130801 w 7886701"/>
              <a:gd name="connsiteY2233" fmla="*/ 5926604 h 6857981"/>
              <a:gd name="connsiteX2234" fmla="*/ 5131117 w 7886701"/>
              <a:gd name="connsiteY2234" fmla="*/ 5924212 h 6857981"/>
              <a:gd name="connsiteX2235" fmla="*/ 5132693 w 7886701"/>
              <a:gd name="connsiteY2235" fmla="*/ 5921221 h 6857981"/>
              <a:gd name="connsiteX2236" fmla="*/ 5134585 w 7886701"/>
              <a:gd name="connsiteY2236" fmla="*/ 5918828 h 6857981"/>
              <a:gd name="connsiteX2237" fmla="*/ 5137108 w 7886701"/>
              <a:gd name="connsiteY2237" fmla="*/ 5916734 h 6857981"/>
              <a:gd name="connsiteX2238" fmla="*/ 5139946 w 7886701"/>
              <a:gd name="connsiteY2238" fmla="*/ 5914939 h 6857981"/>
              <a:gd name="connsiteX2239" fmla="*/ 5143099 w 7886701"/>
              <a:gd name="connsiteY2239" fmla="*/ 5913145 h 6857981"/>
              <a:gd name="connsiteX2240" fmla="*/ 5146883 w 7886701"/>
              <a:gd name="connsiteY2240" fmla="*/ 5911350 h 6857981"/>
              <a:gd name="connsiteX2241" fmla="*/ 5150667 w 7886701"/>
              <a:gd name="connsiteY2241" fmla="*/ 5910453 h 6857981"/>
              <a:gd name="connsiteX2242" fmla="*/ 5155082 w 7886701"/>
              <a:gd name="connsiteY2242" fmla="*/ 5909256 h 6857981"/>
              <a:gd name="connsiteX2243" fmla="*/ 5118572 w 7886701"/>
              <a:gd name="connsiteY2243" fmla="*/ 5907071 h 6857981"/>
              <a:gd name="connsiteX2244" fmla="*/ 5117938 w 7886701"/>
              <a:gd name="connsiteY2244" fmla="*/ 5910852 h 6857981"/>
              <a:gd name="connsiteX2245" fmla="*/ 5116037 w 7886701"/>
              <a:gd name="connsiteY2245" fmla="*/ 5914002 h 6857981"/>
              <a:gd name="connsiteX2246" fmla="*/ 5113818 w 7886701"/>
              <a:gd name="connsiteY2246" fmla="*/ 5917467 h 6857981"/>
              <a:gd name="connsiteX2247" fmla="*/ 5110966 w 7886701"/>
              <a:gd name="connsiteY2247" fmla="*/ 5920618 h 6857981"/>
              <a:gd name="connsiteX2248" fmla="*/ 5106846 w 7886701"/>
              <a:gd name="connsiteY2248" fmla="*/ 5923453 h 6857981"/>
              <a:gd name="connsiteX2249" fmla="*/ 5102726 w 7886701"/>
              <a:gd name="connsiteY2249" fmla="*/ 5925973 h 6857981"/>
              <a:gd name="connsiteX2250" fmla="*/ 5097973 w 7886701"/>
              <a:gd name="connsiteY2250" fmla="*/ 5928808 h 6857981"/>
              <a:gd name="connsiteX2251" fmla="*/ 5091952 w 7886701"/>
              <a:gd name="connsiteY2251" fmla="*/ 5931329 h 6857981"/>
              <a:gd name="connsiteX2252" fmla="*/ 5094170 w 7886701"/>
              <a:gd name="connsiteY2252" fmla="*/ 5932904 h 6857981"/>
              <a:gd name="connsiteX2253" fmla="*/ 5096705 w 7886701"/>
              <a:gd name="connsiteY2253" fmla="*/ 5933849 h 6857981"/>
              <a:gd name="connsiteX2254" fmla="*/ 5099557 w 7886701"/>
              <a:gd name="connsiteY2254" fmla="*/ 5934794 h 6857981"/>
              <a:gd name="connsiteX2255" fmla="*/ 5102410 w 7886701"/>
              <a:gd name="connsiteY2255" fmla="*/ 5935109 h 6857981"/>
              <a:gd name="connsiteX2256" fmla="*/ 5104945 w 7886701"/>
              <a:gd name="connsiteY2256" fmla="*/ 5935109 h 6857981"/>
              <a:gd name="connsiteX2257" fmla="*/ 5105896 w 7886701"/>
              <a:gd name="connsiteY2257" fmla="*/ 5934794 h 6857981"/>
              <a:gd name="connsiteX2258" fmla="*/ 5106529 w 7886701"/>
              <a:gd name="connsiteY2258" fmla="*/ 5933849 h 6857981"/>
              <a:gd name="connsiteX2259" fmla="*/ 5106846 w 7886701"/>
              <a:gd name="connsiteY2259" fmla="*/ 5933219 h 6857981"/>
              <a:gd name="connsiteX2260" fmla="*/ 5107480 w 7886701"/>
              <a:gd name="connsiteY2260" fmla="*/ 5932589 h 6857981"/>
              <a:gd name="connsiteX2261" fmla="*/ 5107480 w 7886701"/>
              <a:gd name="connsiteY2261" fmla="*/ 5931329 h 6857981"/>
              <a:gd name="connsiteX2262" fmla="*/ 5107480 w 7886701"/>
              <a:gd name="connsiteY2262" fmla="*/ 5930069 h 6857981"/>
              <a:gd name="connsiteX2263" fmla="*/ 5109698 w 7886701"/>
              <a:gd name="connsiteY2263" fmla="*/ 5929123 h 6857981"/>
              <a:gd name="connsiteX2264" fmla="*/ 5111600 w 7886701"/>
              <a:gd name="connsiteY2264" fmla="*/ 5929123 h 6857981"/>
              <a:gd name="connsiteX2265" fmla="*/ 5113501 w 7886701"/>
              <a:gd name="connsiteY2265" fmla="*/ 5930069 h 6857981"/>
              <a:gd name="connsiteX2266" fmla="*/ 5115403 w 7886701"/>
              <a:gd name="connsiteY2266" fmla="*/ 5931014 h 6857981"/>
              <a:gd name="connsiteX2267" fmla="*/ 5116670 w 7886701"/>
              <a:gd name="connsiteY2267" fmla="*/ 5932274 h 6857981"/>
              <a:gd name="connsiteX2268" fmla="*/ 5117938 w 7886701"/>
              <a:gd name="connsiteY2268" fmla="*/ 5933849 h 6857981"/>
              <a:gd name="connsiteX2269" fmla="*/ 5120473 w 7886701"/>
              <a:gd name="connsiteY2269" fmla="*/ 5937629 h 6857981"/>
              <a:gd name="connsiteX2270" fmla="*/ 5122692 w 7886701"/>
              <a:gd name="connsiteY2270" fmla="*/ 5941725 h 6857981"/>
              <a:gd name="connsiteX2271" fmla="*/ 5123959 w 7886701"/>
              <a:gd name="connsiteY2271" fmla="*/ 5943300 h 6857981"/>
              <a:gd name="connsiteX2272" fmla="*/ 5125227 w 7886701"/>
              <a:gd name="connsiteY2272" fmla="*/ 5944875 h 6857981"/>
              <a:gd name="connsiteX2273" fmla="*/ 5126812 w 7886701"/>
              <a:gd name="connsiteY2273" fmla="*/ 5945820 h 6857981"/>
              <a:gd name="connsiteX2274" fmla="*/ 5128396 w 7886701"/>
              <a:gd name="connsiteY2274" fmla="*/ 5947080 h 6857981"/>
              <a:gd name="connsiteX2275" fmla="*/ 5130298 w 7886701"/>
              <a:gd name="connsiteY2275" fmla="*/ 5947395 h 6857981"/>
              <a:gd name="connsiteX2276" fmla="*/ 5132516 w 7886701"/>
              <a:gd name="connsiteY2276" fmla="*/ 5947080 h 6857981"/>
              <a:gd name="connsiteX2277" fmla="*/ 5136953 w 7886701"/>
              <a:gd name="connsiteY2277" fmla="*/ 5945505 h 6857981"/>
              <a:gd name="connsiteX2278" fmla="*/ 5140756 w 7886701"/>
              <a:gd name="connsiteY2278" fmla="*/ 5943615 h 6857981"/>
              <a:gd name="connsiteX2279" fmla="*/ 5144558 w 7886701"/>
              <a:gd name="connsiteY2279" fmla="*/ 5942040 h 6857981"/>
              <a:gd name="connsiteX2280" fmla="*/ 5147728 w 7886701"/>
              <a:gd name="connsiteY2280" fmla="*/ 5940150 h 6857981"/>
              <a:gd name="connsiteX2281" fmla="*/ 5153115 w 7886701"/>
              <a:gd name="connsiteY2281" fmla="*/ 5936369 h 6857981"/>
              <a:gd name="connsiteX2282" fmla="*/ 5157869 w 7886701"/>
              <a:gd name="connsiteY2282" fmla="*/ 5932589 h 6857981"/>
              <a:gd name="connsiteX2283" fmla="*/ 5162305 w 7886701"/>
              <a:gd name="connsiteY2283" fmla="*/ 5928493 h 6857981"/>
              <a:gd name="connsiteX2284" fmla="*/ 5167059 w 7886701"/>
              <a:gd name="connsiteY2284" fmla="*/ 5924713 h 6857981"/>
              <a:gd name="connsiteX2285" fmla="*/ 5172446 w 7886701"/>
              <a:gd name="connsiteY2285" fmla="*/ 5920618 h 6857981"/>
              <a:gd name="connsiteX2286" fmla="*/ 5175932 w 7886701"/>
              <a:gd name="connsiteY2286" fmla="*/ 5918727 h 6857981"/>
              <a:gd name="connsiteX2287" fmla="*/ 5179418 w 7886701"/>
              <a:gd name="connsiteY2287" fmla="*/ 5916837 h 6857981"/>
              <a:gd name="connsiteX2288" fmla="*/ 5190193 w 7886701"/>
              <a:gd name="connsiteY2288" fmla="*/ 5935109 h 6857981"/>
              <a:gd name="connsiteX2289" fmla="*/ 5187975 w 7886701"/>
              <a:gd name="connsiteY2289" fmla="*/ 5936054 h 6857981"/>
              <a:gd name="connsiteX2290" fmla="*/ 5185757 w 7886701"/>
              <a:gd name="connsiteY2290" fmla="*/ 5936999 h 6857981"/>
              <a:gd name="connsiteX2291" fmla="*/ 5183855 w 7886701"/>
              <a:gd name="connsiteY2291" fmla="*/ 5936999 h 6857981"/>
              <a:gd name="connsiteX2292" fmla="*/ 5181954 w 7886701"/>
              <a:gd name="connsiteY2292" fmla="*/ 5936999 h 6857981"/>
              <a:gd name="connsiteX2293" fmla="*/ 5179101 w 7886701"/>
              <a:gd name="connsiteY2293" fmla="*/ 5936054 h 6857981"/>
              <a:gd name="connsiteX2294" fmla="*/ 5175932 w 7886701"/>
              <a:gd name="connsiteY2294" fmla="*/ 5935109 h 6857981"/>
              <a:gd name="connsiteX2295" fmla="*/ 5172763 w 7886701"/>
              <a:gd name="connsiteY2295" fmla="*/ 5934479 h 6857981"/>
              <a:gd name="connsiteX2296" fmla="*/ 5171179 w 7886701"/>
              <a:gd name="connsiteY2296" fmla="*/ 5933849 h 6857981"/>
              <a:gd name="connsiteX2297" fmla="*/ 5169277 w 7886701"/>
              <a:gd name="connsiteY2297" fmla="*/ 5934479 h 6857981"/>
              <a:gd name="connsiteX2298" fmla="*/ 5167059 w 7886701"/>
              <a:gd name="connsiteY2298" fmla="*/ 5934794 h 6857981"/>
              <a:gd name="connsiteX2299" fmla="*/ 5164841 w 7886701"/>
              <a:gd name="connsiteY2299" fmla="*/ 5935739 h 6857981"/>
              <a:gd name="connsiteX2300" fmla="*/ 5162305 w 7886701"/>
              <a:gd name="connsiteY2300" fmla="*/ 5936999 h 6857981"/>
              <a:gd name="connsiteX2301" fmla="*/ 5159770 w 7886701"/>
              <a:gd name="connsiteY2301" fmla="*/ 5939204 h 6857981"/>
              <a:gd name="connsiteX2302" fmla="*/ 5161355 w 7886701"/>
              <a:gd name="connsiteY2302" fmla="*/ 5942355 h 6857981"/>
              <a:gd name="connsiteX2303" fmla="*/ 5162939 w 7886701"/>
              <a:gd name="connsiteY2303" fmla="*/ 5944875 h 6857981"/>
              <a:gd name="connsiteX2304" fmla="*/ 5165157 w 7886701"/>
              <a:gd name="connsiteY2304" fmla="*/ 5946765 h 6857981"/>
              <a:gd name="connsiteX2305" fmla="*/ 5167376 w 7886701"/>
              <a:gd name="connsiteY2305" fmla="*/ 5947395 h 6857981"/>
              <a:gd name="connsiteX2306" fmla="*/ 5170228 w 7886701"/>
              <a:gd name="connsiteY2306" fmla="*/ 5948025 h 6857981"/>
              <a:gd name="connsiteX2307" fmla="*/ 5173397 w 7886701"/>
              <a:gd name="connsiteY2307" fmla="*/ 5948025 h 6857981"/>
              <a:gd name="connsiteX2308" fmla="*/ 5179418 w 7886701"/>
              <a:gd name="connsiteY2308" fmla="*/ 5947710 h 6857981"/>
              <a:gd name="connsiteX2309" fmla="*/ 5185757 w 7886701"/>
              <a:gd name="connsiteY2309" fmla="*/ 5947080 h 6857981"/>
              <a:gd name="connsiteX2310" fmla="*/ 5188609 w 7886701"/>
              <a:gd name="connsiteY2310" fmla="*/ 5946765 h 6857981"/>
              <a:gd name="connsiteX2311" fmla="*/ 5191461 w 7886701"/>
              <a:gd name="connsiteY2311" fmla="*/ 5947080 h 6857981"/>
              <a:gd name="connsiteX2312" fmla="*/ 5194313 w 7886701"/>
              <a:gd name="connsiteY2312" fmla="*/ 5947395 h 6857981"/>
              <a:gd name="connsiteX2313" fmla="*/ 5196531 w 7886701"/>
              <a:gd name="connsiteY2313" fmla="*/ 5948970 h 6857981"/>
              <a:gd name="connsiteX2314" fmla="*/ 5198750 w 7886701"/>
              <a:gd name="connsiteY2314" fmla="*/ 5950546 h 6857981"/>
              <a:gd name="connsiteX2315" fmla="*/ 5200651 w 7886701"/>
              <a:gd name="connsiteY2315" fmla="*/ 5953066 h 6857981"/>
              <a:gd name="connsiteX2316" fmla="*/ 5183538 w 7886701"/>
              <a:gd name="connsiteY2316" fmla="*/ 5957161 h 6857981"/>
              <a:gd name="connsiteX2317" fmla="*/ 5167376 w 7886701"/>
              <a:gd name="connsiteY2317" fmla="*/ 5961572 h 6857981"/>
              <a:gd name="connsiteX2318" fmla="*/ 5152164 w 7886701"/>
              <a:gd name="connsiteY2318" fmla="*/ 5966612 h 6857981"/>
              <a:gd name="connsiteX2319" fmla="*/ 5137270 w 7886701"/>
              <a:gd name="connsiteY2319" fmla="*/ 5971338 h 6857981"/>
              <a:gd name="connsiteX2320" fmla="*/ 5123009 w 7886701"/>
              <a:gd name="connsiteY2320" fmla="*/ 5976063 h 6857981"/>
              <a:gd name="connsiteX2321" fmla="*/ 5108748 w 7886701"/>
              <a:gd name="connsiteY2321" fmla="*/ 5980789 h 6857981"/>
              <a:gd name="connsiteX2322" fmla="*/ 5095438 w 7886701"/>
              <a:gd name="connsiteY2322" fmla="*/ 5984569 h 6857981"/>
              <a:gd name="connsiteX2323" fmla="*/ 5081811 w 7886701"/>
              <a:gd name="connsiteY2323" fmla="*/ 5988034 h 6857981"/>
              <a:gd name="connsiteX2324" fmla="*/ 5079592 w 7886701"/>
              <a:gd name="connsiteY2324" fmla="*/ 5983309 h 6857981"/>
              <a:gd name="connsiteX2325" fmla="*/ 5078008 w 7886701"/>
              <a:gd name="connsiteY2325" fmla="*/ 5979213 h 6857981"/>
              <a:gd name="connsiteX2326" fmla="*/ 5075155 w 7886701"/>
              <a:gd name="connsiteY2326" fmla="*/ 5975748 h 6857981"/>
              <a:gd name="connsiteX2327" fmla="*/ 5072620 w 7886701"/>
              <a:gd name="connsiteY2327" fmla="*/ 5972283 h 6857981"/>
              <a:gd name="connsiteX2328" fmla="*/ 5071353 w 7886701"/>
              <a:gd name="connsiteY2328" fmla="*/ 5971338 h 6857981"/>
              <a:gd name="connsiteX2329" fmla="*/ 5069768 w 7886701"/>
              <a:gd name="connsiteY2329" fmla="*/ 5970077 h 6857981"/>
              <a:gd name="connsiteX2330" fmla="*/ 5067867 w 7886701"/>
              <a:gd name="connsiteY2330" fmla="*/ 5969447 h 6857981"/>
              <a:gd name="connsiteX2331" fmla="*/ 5066282 w 7886701"/>
              <a:gd name="connsiteY2331" fmla="*/ 5969132 h 6857981"/>
              <a:gd name="connsiteX2332" fmla="*/ 5064064 w 7886701"/>
              <a:gd name="connsiteY2332" fmla="*/ 5968817 h 6857981"/>
              <a:gd name="connsiteX2333" fmla="*/ 5061845 w 7886701"/>
              <a:gd name="connsiteY2333" fmla="*/ 5969132 h 6857981"/>
              <a:gd name="connsiteX2334" fmla="*/ 5059310 w 7886701"/>
              <a:gd name="connsiteY2334" fmla="*/ 5969447 h 6857981"/>
              <a:gd name="connsiteX2335" fmla="*/ 5056775 w 7886701"/>
              <a:gd name="connsiteY2335" fmla="*/ 5970393 h 6857981"/>
              <a:gd name="connsiteX2336" fmla="*/ 5056775 w 7886701"/>
              <a:gd name="connsiteY2336" fmla="*/ 5969447 h 6857981"/>
              <a:gd name="connsiteX2337" fmla="*/ 5057092 w 7886701"/>
              <a:gd name="connsiteY2337" fmla="*/ 5968502 h 6857981"/>
              <a:gd name="connsiteX2338" fmla="*/ 5058042 w 7886701"/>
              <a:gd name="connsiteY2338" fmla="*/ 5966612 h 6857981"/>
              <a:gd name="connsiteX2339" fmla="*/ 5059627 w 7886701"/>
              <a:gd name="connsiteY2339" fmla="*/ 5964722 h 6857981"/>
              <a:gd name="connsiteX2340" fmla="*/ 5061528 w 7886701"/>
              <a:gd name="connsiteY2340" fmla="*/ 5962832 h 6857981"/>
              <a:gd name="connsiteX2341" fmla="*/ 5063430 w 7886701"/>
              <a:gd name="connsiteY2341" fmla="*/ 5961257 h 6857981"/>
              <a:gd name="connsiteX2342" fmla="*/ 5064697 w 7886701"/>
              <a:gd name="connsiteY2342" fmla="*/ 5959366 h 6857981"/>
              <a:gd name="connsiteX2343" fmla="*/ 5065014 w 7886701"/>
              <a:gd name="connsiteY2343" fmla="*/ 5958736 h 6857981"/>
              <a:gd name="connsiteX2344" fmla="*/ 5065331 w 7886701"/>
              <a:gd name="connsiteY2344" fmla="*/ 5957476 h 6857981"/>
              <a:gd name="connsiteX2345" fmla="*/ 5065014 w 7886701"/>
              <a:gd name="connsiteY2345" fmla="*/ 5956531 h 6857981"/>
              <a:gd name="connsiteX2346" fmla="*/ 5064697 w 7886701"/>
              <a:gd name="connsiteY2346" fmla="*/ 5955271 h 6857981"/>
              <a:gd name="connsiteX2347" fmla="*/ 5061528 w 7886701"/>
              <a:gd name="connsiteY2347" fmla="*/ 5955586 h 6857981"/>
              <a:gd name="connsiteX2348" fmla="*/ 5058042 w 7886701"/>
              <a:gd name="connsiteY2348" fmla="*/ 5956216 h 6857981"/>
              <a:gd name="connsiteX2349" fmla="*/ 5054556 w 7886701"/>
              <a:gd name="connsiteY2349" fmla="*/ 5956846 h 6857981"/>
              <a:gd name="connsiteX2350" fmla="*/ 5050437 w 7886701"/>
              <a:gd name="connsiteY2350" fmla="*/ 5957161 h 6857981"/>
              <a:gd name="connsiteX2351" fmla="*/ 5046634 w 7886701"/>
              <a:gd name="connsiteY2351" fmla="*/ 5957161 h 6857981"/>
              <a:gd name="connsiteX2352" fmla="*/ 5042197 w 7886701"/>
              <a:gd name="connsiteY2352" fmla="*/ 5956531 h 6857981"/>
              <a:gd name="connsiteX2353" fmla="*/ 5037443 w 7886701"/>
              <a:gd name="connsiteY2353" fmla="*/ 5954956 h 6857981"/>
              <a:gd name="connsiteX2354" fmla="*/ 5032056 w 7886701"/>
              <a:gd name="connsiteY2354" fmla="*/ 5952751 h 6857981"/>
              <a:gd name="connsiteX2355" fmla="*/ 5031105 w 7886701"/>
              <a:gd name="connsiteY2355" fmla="*/ 5951806 h 6857981"/>
              <a:gd name="connsiteX2356" fmla="*/ 5030788 w 7886701"/>
              <a:gd name="connsiteY2356" fmla="*/ 5950546 h 6857981"/>
              <a:gd name="connsiteX2357" fmla="*/ 5030788 w 7886701"/>
              <a:gd name="connsiteY2357" fmla="*/ 5949600 h 6857981"/>
              <a:gd name="connsiteX2358" fmla="*/ 5031739 w 7886701"/>
              <a:gd name="connsiteY2358" fmla="*/ 5948340 h 6857981"/>
              <a:gd name="connsiteX2359" fmla="*/ 5032373 w 7886701"/>
              <a:gd name="connsiteY2359" fmla="*/ 5947710 h 6857981"/>
              <a:gd name="connsiteX2360" fmla="*/ 5033324 w 7886701"/>
              <a:gd name="connsiteY2360" fmla="*/ 5946765 h 6857981"/>
              <a:gd name="connsiteX2361" fmla="*/ 5036176 w 7886701"/>
              <a:gd name="connsiteY2361" fmla="*/ 5945190 h 6857981"/>
              <a:gd name="connsiteX2362" fmla="*/ 5038077 w 7886701"/>
              <a:gd name="connsiteY2362" fmla="*/ 5944560 h 6857981"/>
              <a:gd name="connsiteX2363" fmla="*/ 5039662 w 7886701"/>
              <a:gd name="connsiteY2363" fmla="*/ 5943615 h 6857981"/>
              <a:gd name="connsiteX2364" fmla="*/ 5040296 w 7886701"/>
              <a:gd name="connsiteY2364" fmla="*/ 5942985 h 6857981"/>
              <a:gd name="connsiteX2365" fmla="*/ 5040612 w 7886701"/>
              <a:gd name="connsiteY2365" fmla="*/ 5942040 h 6857981"/>
              <a:gd name="connsiteX2366" fmla="*/ 5040929 w 7886701"/>
              <a:gd name="connsiteY2366" fmla="*/ 5940780 h 6857981"/>
              <a:gd name="connsiteX2367" fmla="*/ 5040612 w 7886701"/>
              <a:gd name="connsiteY2367" fmla="*/ 5939834 h 6857981"/>
              <a:gd name="connsiteX2368" fmla="*/ 5040296 w 7886701"/>
              <a:gd name="connsiteY2368" fmla="*/ 5937629 h 6857981"/>
              <a:gd name="connsiteX2369" fmla="*/ 5042197 w 7886701"/>
              <a:gd name="connsiteY2369" fmla="*/ 5939519 h 6857981"/>
              <a:gd name="connsiteX2370" fmla="*/ 5044098 w 7886701"/>
              <a:gd name="connsiteY2370" fmla="*/ 5941095 h 6857981"/>
              <a:gd name="connsiteX2371" fmla="*/ 5045683 w 7886701"/>
              <a:gd name="connsiteY2371" fmla="*/ 5942355 h 6857981"/>
              <a:gd name="connsiteX2372" fmla="*/ 5047901 w 7886701"/>
              <a:gd name="connsiteY2372" fmla="*/ 5943300 h 6857981"/>
              <a:gd name="connsiteX2373" fmla="*/ 5049803 w 7886701"/>
              <a:gd name="connsiteY2373" fmla="*/ 5943615 h 6857981"/>
              <a:gd name="connsiteX2374" fmla="*/ 5052021 w 7886701"/>
              <a:gd name="connsiteY2374" fmla="*/ 5944245 h 6857981"/>
              <a:gd name="connsiteX2375" fmla="*/ 5054556 w 7886701"/>
              <a:gd name="connsiteY2375" fmla="*/ 5944245 h 6857981"/>
              <a:gd name="connsiteX2376" fmla="*/ 5056775 w 7886701"/>
              <a:gd name="connsiteY2376" fmla="*/ 5944245 h 6857981"/>
              <a:gd name="connsiteX2377" fmla="*/ 5061528 w 7886701"/>
              <a:gd name="connsiteY2377" fmla="*/ 5942985 h 6857981"/>
              <a:gd name="connsiteX2378" fmla="*/ 5066599 w 7886701"/>
              <a:gd name="connsiteY2378" fmla="*/ 5941095 h 6857981"/>
              <a:gd name="connsiteX2379" fmla="*/ 5071669 w 7886701"/>
              <a:gd name="connsiteY2379" fmla="*/ 5938574 h 6857981"/>
              <a:gd name="connsiteX2380" fmla="*/ 5077057 w 7886701"/>
              <a:gd name="connsiteY2380" fmla="*/ 5935739 h 6857981"/>
              <a:gd name="connsiteX2381" fmla="*/ 5082127 w 7886701"/>
              <a:gd name="connsiteY2381" fmla="*/ 5932589 h 6857981"/>
              <a:gd name="connsiteX2382" fmla="*/ 5087832 w 7886701"/>
              <a:gd name="connsiteY2382" fmla="*/ 5928493 h 6857981"/>
              <a:gd name="connsiteX2383" fmla="*/ 5098607 w 7886701"/>
              <a:gd name="connsiteY2383" fmla="*/ 5920933 h 6857981"/>
              <a:gd name="connsiteX2384" fmla="*/ 5108748 w 7886701"/>
              <a:gd name="connsiteY2384" fmla="*/ 5913372 h 6857981"/>
              <a:gd name="connsiteX2385" fmla="*/ 5113818 w 7886701"/>
              <a:gd name="connsiteY2385" fmla="*/ 5910222 h 6857981"/>
              <a:gd name="connsiteX2386" fmla="*/ 6205522 w 7886701"/>
              <a:gd name="connsiteY2386" fmla="*/ 5900721 h 6857981"/>
              <a:gd name="connsiteX2387" fmla="*/ 6206799 w 7886701"/>
              <a:gd name="connsiteY2387" fmla="*/ 5903533 h 6857981"/>
              <a:gd name="connsiteX2388" fmla="*/ 6208076 w 7886701"/>
              <a:gd name="connsiteY2388" fmla="*/ 5906345 h 6857981"/>
              <a:gd name="connsiteX2389" fmla="*/ 6208714 w 7886701"/>
              <a:gd name="connsiteY2389" fmla="*/ 5909157 h 6857981"/>
              <a:gd name="connsiteX2390" fmla="*/ 6208714 w 7886701"/>
              <a:gd name="connsiteY2390" fmla="*/ 5911657 h 6857981"/>
              <a:gd name="connsiteX2391" fmla="*/ 6208714 w 7886701"/>
              <a:gd name="connsiteY2391" fmla="*/ 5913844 h 6857981"/>
              <a:gd name="connsiteX2392" fmla="*/ 6208076 w 7886701"/>
              <a:gd name="connsiteY2392" fmla="*/ 5916343 h 6857981"/>
              <a:gd name="connsiteX2393" fmla="*/ 6207437 w 7886701"/>
              <a:gd name="connsiteY2393" fmla="*/ 5918530 h 6857981"/>
              <a:gd name="connsiteX2394" fmla="*/ 6206160 w 7886701"/>
              <a:gd name="connsiteY2394" fmla="*/ 5920405 h 6857981"/>
              <a:gd name="connsiteX2395" fmla="*/ 6204883 w 7886701"/>
              <a:gd name="connsiteY2395" fmla="*/ 5922279 h 6857981"/>
              <a:gd name="connsiteX2396" fmla="*/ 6202968 w 7886701"/>
              <a:gd name="connsiteY2396" fmla="*/ 5923842 h 6857981"/>
              <a:gd name="connsiteX2397" fmla="*/ 6200733 w 7886701"/>
              <a:gd name="connsiteY2397" fmla="*/ 5925404 h 6857981"/>
              <a:gd name="connsiteX2398" fmla="*/ 6198498 w 7886701"/>
              <a:gd name="connsiteY2398" fmla="*/ 5926653 h 6857981"/>
              <a:gd name="connsiteX2399" fmla="*/ 6193709 w 7886701"/>
              <a:gd name="connsiteY2399" fmla="*/ 5929778 h 6857981"/>
              <a:gd name="connsiteX2400" fmla="*/ 6188282 w 7886701"/>
              <a:gd name="connsiteY2400" fmla="*/ 5931340 h 6857981"/>
              <a:gd name="connsiteX2401" fmla="*/ 6181897 w 7886701"/>
              <a:gd name="connsiteY2401" fmla="*/ 5933215 h 6857981"/>
              <a:gd name="connsiteX2402" fmla="*/ 6175831 w 7886701"/>
              <a:gd name="connsiteY2402" fmla="*/ 5934777 h 6857981"/>
              <a:gd name="connsiteX2403" fmla="*/ 6169446 w 7886701"/>
              <a:gd name="connsiteY2403" fmla="*/ 5935402 h 6857981"/>
              <a:gd name="connsiteX2404" fmla="*/ 6163700 w 7886701"/>
              <a:gd name="connsiteY2404" fmla="*/ 5936027 h 6857981"/>
              <a:gd name="connsiteX2405" fmla="*/ 6157634 w 7886701"/>
              <a:gd name="connsiteY2405" fmla="*/ 5936339 h 6857981"/>
              <a:gd name="connsiteX2406" fmla="*/ 6152207 w 7886701"/>
              <a:gd name="connsiteY2406" fmla="*/ 5936339 h 6857981"/>
              <a:gd name="connsiteX2407" fmla="*/ 6147737 w 7886701"/>
              <a:gd name="connsiteY2407" fmla="*/ 5936027 h 6857981"/>
              <a:gd name="connsiteX2408" fmla="*/ 6144226 w 7886701"/>
              <a:gd name="connsiteY2408" fmla="*/ 5935714 h 6857981"/>
              <a:gd name="connsiteX2409" fmla="*/ 6143268 w 7886701"/>
              <a:gd name="connsiteY2409" fmla="*/ 5941650 h 6857981"/>
              <a:gd name="connsiteX2410" fmla="*/ 6141672 w 7886701"/>
              <a:gd name="connsiteY2410" fmla="*/ 5946337 h 6857981"/>
              <a:gd name="connsiteX2411" fmla="*/ 6139756 w 7886701"/>
              <a:gd name="connsiteY2411" fmla="*/ 5949461 h 6857981"/>
              <a:gd name="connsiteX2412" fmla="*/ 6138798 w 7886701"/>
              <a:gd name="connsiteY2412" fmla="*/ 5950399 h 6857981"/>
              <a:gd name="connsiteX2413" fmla="*/ 6137841 w 7886701"/>
              <a:gd name="connsiteY2413" fmla="*/ 5951648 h 6857981"/>
              <a:gd name="connsiteX2414" fmla="*/ 6135287 w 7886701"/>
              <a:gd name="connsiteY2414" fmla="*/ 5952586 h 6857981"/>
              <a:gd name="connsiteX2415" fmla="*/ 6133052 w 7886701"/>
              <a:gd name="connsiteY2415" fmla="*/ 5953211 h 6857981"/>
              <a:gd name="connsiteX2416" fmla="*/ 6130179 w 7886701"/>
              <a:gd name="connsiteY2416" fmla="*/ 5953211 h 6857981"/>
              <a:gd name="connsiteX2417" fmla="*/ 6127305 w 7886701"/>
              <a:gd name="connsiteY2417" fmla="*/ 5952898 h 6857981"/>
              <a:gd name="connsiteX2418" fmla="*/ 6120282 w 7886701"/>
              <a:gd name="connsiteY2418" fmla="*/ 5951961 h 6857981"/>
              <a:gd name="connsiteX2419" fmla="*/ 6116770 w 7886701"/>
              <a:gd name="connsiteY2419" fmla="*/ 5951648 h 6857981"/>
              <a:gd name="connsiteX2420" fmla="*/ 6112301 w 7886701"/>
              <a:gd name="connsiteY2420" fmla="*/ 5951648 h 6857981"/>
              <a:gd name="connsiteX2421" fmla="*/ 6107831 w 7886701"/>
              <a:gd name="connsiteY2421" fmla="*/ 5952273 h 6857981"/>
              <a:gd name="connsiteX2422" fmla="*/ 6103042 w 7886701"/>
              <a:gd name="connsiteY2422" fmla="*/ 5953835 h 6857981"/>
              <a:gd name="connsiteX2423" fmla="*/ 6098254 w 7886701"/>
              <a:gd name="connsiteY2423" fmla="*/ 5956022 h 6857981"/>
              <a:gd name="connsiteX2424" fmla="*/ 6095380 w 7886701"/>
              <a:gd name="connsiteY2424" fmla="*/ 5957585 h 6857981"/>
              <a:gd name="connsiteX2425" fmla="*/ 6092826 w 7886701"/>
              <a:gd name="connsiteY2425" fmla="*/ 5959459 h 6857981"/>
              <a:gd name="connsiteX2426" fmla="*/ 6097296 w 7886701"/>
              <a:gd name="connsiteY2426" fmla="*/ 5955085 h 6857981"/>
              <a:gd name="connsiteX2427" fmla="*/ 6102404 w 7886701"/>
              <a:gd name="connsiteY2427" fmla="*/ 5950711 h 6857981"/>
              <a:gd name="connsiteX2428" fmla="*/ 6108150 w 7886701"/>
              <a:gd name="connsiteY2428" fmla="*/ 5946962 h 6857981"/>
              <a:gd name="connsiteX2429" fmla="*/ 6114855 w 7886701"/>
              <a:gd name="connsiteY2429" fmla="*/ 5942900 h 6857981"/>
              <a:gd name="connsiteX2430" fmla="*/ 6121878 w 7886701"/>
              <a:gd name="connsiteY2430" fmla="*/ 5939151 h 6857981"/>
              <a:gd name="connsiteX2431" fmla="*/ 6129221 w 7886701"/>
              <a:gd name="connsiteY2431" fmla="*/ 5935402 h 6857981"/>
              <a:gd name="connsiteX2432" fmla="*/ 6144545 w 7886701"/>
              <a:gd name="connsiteY2432" fmla="*/ 5928216 h 6857981"/>
              <a:gd name="connsiteX2433" fmla="*/ 6176789 w 7886701"/>
              <a:gd name="connsiteY2433" fmla="*/ 5914156 h 6857981"/>
              <a:gd name="connsiteX2434" fmla="*/ 6191794 w 7886701"/>
              <a:gd name="connsiteY2434" fmla="*/ 5907282 h 6857981"/>
              <a:gd name="connsiteX2435" fmla="*/ 6199137 w 7886701"/>
              <a:gd name="connsiteY2435" fmla="*/ 5904158 h 6857981"/>
              <a:gd name="connsiteX2436" fmla="*/ 2115404 w 7886701"/>
              <a:gd name="connsiteY2436" fmla="*/ 5868971 h 6857981"/>
              <a:gd name="connsiteX2437" fmla="*/ 2118484 w 7886701"/>
              <a:gd name="connsiteY2437" fmla="*/ 5868971 h 6857981"/>
              <a:gd name="connsiteX2438" fmla="*/ 2121872 w 7886701"/>
              <a:gd name="connsiteY2438" fmla="*/ 5868971 h 6857981"/>
              <a:gd name="connsiteX2439" fmla="*/ 2122488 w 7886701"/>
              <a:gd name="connsiteY2439" fmla="*/ 5871208 h 6857981"/>
              <a:gd name="connsiteX2440" fmla="*/ 2122488 w 7886701"/>
              <a:gd name="connsiteY2440" fmla="*/ 5873764 h 6857981"/>
              <a:gd name="connsiteX2441" fmla="*/ 2122180 w 7886701"/>
              <a:gd name="connsiteY2441" fmla="*/ 5876320 h 6857981"/>
              <a:gd name="connsiteX2442" fmla="*/ 2120948 w 7886701"/>
              <a:gd name="connsiteY2442" fmla="*/ 5878876 h 6857981"/>
              <a:gd name="connsiteX2443" fmla="*/ 2118176 w 7886701"/>
              <a:gd name="connsiteY2443" fmla="*/ 5884307 h 6857981"/>
              <a:gd name="connsiteX2444" fmla="*/ 2115096 w 7886701"/>
              <a:gd name="connsiteY2444" fmla="*/ 5890058 h 6857981"/>
              <a:gd name="connsiteX2445" fmla="*/ 2112015 w 7886701"/>
              <a:gd name="connsiteY2445" fmla="*/ 5896128 h 6857981"/>
              <a:gd name="connsiteX2446" fmla="*/ 2110475 w 7886701"/>
              <a:gd name="connsiteY2446" fmla="*/ 5899643 h 6857981"/>
              <a:gd name="connsiteX2447" fmla="*/ 2109243 w 7886701"/>
              <a:gd name="connsiteY2447" fmla="*/ 5903157 h 6857981"/>
              <a:gd name="connsiteX2448" fmla="*/ 2108935 w 7886701"/>
              <a:gd name="connsiteY2448" fmla="*/ 5906991 h 6857981"/>
              <a:gd name="connsiteX2449" fmla="*/ 2108935 w 7886701"/>
              <a:gd name="connsiteY2449" fmla="*/ 5910506 h 6857981"/>
              <a:gd name="connsiteX2450" fmla="*/ 2109243 w 7886701"/>
              <a:gd name="connsiteY2450" fmla="*/ 5914340 h 6857981"/>
              <a:gd name="connsiteX2451" fmla="*/ 2110783 w 7886701"/>
              <a:gd name="connsiteY2451" fmla="*/ 5918174 h 6857981"/>
              <a:gd name="connsiteX2452" fmla="*/ 2109243 w 7886701"/>
              <a:gd name="connsiteY2452" fmla="*/ 5918813 h 6857981"/>
              <a:gd name="connsiteX2453" fmla="*/ 2108011 w 7886701"/>
              <a:gd name="connsiteY2453" fmla="*/ 5919452 h 6857981"/>
              <a:gd name="connsiteX2454" fmla="*/ 2106471 w 7886701"/>
              <a:gd name="connsiteY2454" fmla="*/ 5919771 h 6857981"/>
              <a:gd name="connsiteX2455" fmla="*/ 2105239 w 7886701"/>
              <a:gd name="connsiteY2455" fmla="*/ 5919452 h 6857981"/>
              <a:gd name="connsiteX2456" fmla="*/ 2104007 w 7886701"/>
              <a:gd name="connsiteY2456" fmla="*/ 5918813 h 6857981"/>
              <a:gd name="connsiteX2457" fmla="*/ 2102775 w 7886701"/>
              <a:gd name="connsiteY2457" fmla="*/ 5918174 h 6857981"/>
              <a:gd name="connsiteX2458" fmla="*/ 2101851 w 7886701"/>
              <a:gd name="connsiteY2458" fmla="*/ 5917535 h 6857981"/>
              <a:gd name="connsiteX2459" fmla="*/ 2100927 w 7886701"/>
              <a:gd name="connsiteY2459" fmla="*/ 5916257 h 6857981"/>
              <a:gd name="connsiteX2460" fmla="*/ 2099695 w 7886701"/>
              <a:gd name="connsiteY2460" fmla="*/ 5913701 h 6857981"/>
              <a:gd name="connsiteX2461" fmla="*/ 2099387 w 7886701"/>
              <a:gd name="connsiteY2461" fmla="*/ 5912423 h 6857981"/>
              <a:gd name="connsiteX2462" fmla="*/ 2099387 w 7886701"/>
              <a:gd name="connsiteY2462" fmla="*/ 5910825 h 6857981"/>
              <a:gd name="connsiteX2463" fmla="*/ 2099387 w 7886701"/>
              <a:gd name="connsiteY2463" fmla="*/ 5909867 h 6857981"/>
              <a:gd name="connsiteX2464" fmla="*/ 2099695 w 7886701"/>
              <a:gd name="connsiteY2464" fmla="*/ 5908269 h 6857981"/>
              <a:gd name="connsiteX2465" fmla="*/ 2100619 w 7886701"/>
              <a:gd name="connsiteY2465" fmla="*/ 5906991 h 6857981"/>
              <a:gd name="connsiteX2466" fmla="*/ 2101543 w 7886701"/>
              <a:gd name="connsiteY2466" fmla="*/ 5905713 h 6857981"/>
              <a:gd name="connsiteX2467" fmla="*/ 2096922 w 7886701"/>
              <a:gd name="connsiteY2467" fmla="*/ 5905074 h 6857981"/>
              <a:gd name="connsiteX2468" fmla="*/ 2091995 w 7886701"/>
              <a:gd name="connsiteY2468" fmla="*/ 5903796 h 6857981"/>
              <a:gd name="connsiteX2469" fmla="*/ 2089530 w 7886701"/>
              <a:gd name="connsiteY2469" fmla="*/ 5903157 h 6857981"/>
              <a:gd name="connsiteX2470" fmla="*/ 2086758 w 7886701"/>
              <a:gd name="connsiteY2470" fmla="*/ 5901560 h 6857981"/>
              <a:gd name="connsiteX2471" fmla="*/ 2084294 w 7886701"/>
              <a:gd name="connsiteY2471" fmla="*/ 5900282 h 6857981"/>
              <a:gd name="connsiteX2472" fmla="*/ 2081213 w 7886701"/>
              <a:gd name="connsiteY2472" fmla="*/ 5898365 h 6857981"/>
              <a:gd name="connsiteX2473" fmla="*/ 2082753 w 7886701"/>
              <a:gd name="connsiteY2473" fmla="*/ 5894850 h 6857981"/>
              <a:gd name="connsiteX2474" fmla="*/ 2084910 w 7886701"/>
              <a:gd name="connsiteY2474" fmla="*/ 5891017 h 6857981"/>
              <a:gd name="connsiteX2475" fmla="*/ 2086758 w 7886701"/>
              <a:gd name="connsiteY2475" fmla="*/ 5887822 h 6857981"/>
              <a:gd name="connsiteX2476" fmla="*/ 2088914 w 7886701"/>
              <a:gd name="connsiteY2476" fmla="*/ 5884946 h 6857981"/>
              <a:gd name="connsiteX2477" fmla="*/ 2091071 w 7886701"/>
              <a:gd name="connsiteY2477" fmla="*/ 5881751 h 6857981"/>
              <a:gd name="connsiteX2478" fmla="*/ 2093534 w 7886701"/>
              <a:gd name="connsiteY2478" fmla="*/ 5879834 h 6857981"/>
              <a:gd name="connsiteX2479" fmla="*/ 2095998 w 7886701"/>
              <a:gd name="connsiteY2479" fmla="*/ 5877598 h 6857981"/>
              <a:gd name="connsiteX2480" fmla="*/ 2098463 w 7886701"/>
              <a:gd name="connsiteY2480" fmla="*/ 5875361 h 6857981"/>
              <a:gd name="connsiteX2481" fmla="*/ 2100927 w 7886701"/>
              <a:gd name="connsiteY2481" fmla="*/ 5873764 h 6857981"/>
              <a:gd name="connsiteX2482" fmla="*/ 2103699 w 7886701"/>
              <a:gd name="connsiteY2482" fmla="*/ 5872486 h 6857981"/>
              <a:gd name="connsiteX2483" fmla="*/ 2106471 w 7886701"/>
              <a:gd name="connsiteY2483" fmla="*/ 5871208 h 6857981"/>
              <a:gd name="connsiteX2484" fmla="*/ 2109243 w 7886701"/>
              <a:gd name="connsiteY2484" fmla="*/ 5870249 h 6857981"/>
              <a:gd name="connsiteX2485" fmla="*/ 2112324 w 7886701"/>
              <a:gd name="connsiteY2485" fmla="*/ 5869291 h 6857981"/>
              <a:gd name="connsiteX2486" fmla="*/ 5157789 w 7886701"/>
              <a:gd name="connsiteY2486" fmla="*/ 5864208 h 6857981"/>
              <a:gd name="connsiteX2487" fmla="*/ 5157789 w 7886701"/>
              <a:gd name="connsiteY2487" fmla="*/ 5867306 h 6857981"/>
              <a:gd name="connsiteX2488" fmla="*/ 5157146 w 7886701"/>
              <a:gd name="connsiteY2488" fmla="*/ 5870403 h 6857981"/>
              <a:gd name="connsiteX2489" fmla="*/ 5155861 w 7886701"/>
              <a:gd name="connsiteY2489" fmla="*/ 5873811 h 6857981"/>
              <a:gd name="connsiteX2490" fmla="*/ 5154575 w 7886701"/>
              <a:gd name="connsiteY2490" fmla="*/ 5876908 h 6857981"/>
              <a:gd name="connsiteX2491" fmla="*/ 5152647 w 7886701"/>
              <a:gd name="connsiteY2491" fmla="*/ 5880006 h 6857981"/>
              <a:gd name="connsiteX2492" fmla="*/ 5150397 w 7886701"/>
              <a:gd name="connsiteY2492" fmla="*/ 5883103 h 6857981"/>
              <a:gd name="connsiteX2493" fmla="*/ 5147826 w 7886701"/>
              <a:gd name="connsiteY2493" fmla="*/ 5885891 h 6857981"/>
              <a:gd name="connsiteX2494" fmla="*/ 5144933 w 7886701"/>
              <a:gd name="connsiteY2494" fmla="*/ 5888369 h 6857981"/>
              <a:gd name="connsiteX2495" fmla="*/ 5141398 w 7886701"/>
              <a:gd name="connsiteY2495" fmla="*/ 5890847 h 6857981"/>
              <a:gd name="connsiteX2496" fmla="*/ 5138184 w 7886701"/>
              <a:gd name="connsiteY2496" fmla="*/ 5893325 h 6857981"/>
              <a:gd name="connsiteX2497" fmla="*/ 5134970 w 7886701"/>
              <a:gd name="connsiteY2497" fmla="*/ 5895184 h 6857981"/>
              <a:gd name="connsiteX2498" fmla="*/ 5131113 w 7886701"/>
              <a:gd name="connsiteY2498" fmla="*/ 5897352 h 6857981"/>
              <a:gd name="connsiteX2499" fmla="*/ 5127578 w 7886701"/>
              <a:gd name="connsiteY2499" fmla="*/ 5898591 h 6857981"/>
              <a:gd name="connsiteX2500" fmla="*/ 5123721 w 7886701"/>
              <a:gd name="connsiteY2500" fmla="*/ 5900140 h 6857981"/>
              <a:gd name="connsiteX2501" fmla="*/ 5120186 w 7886701"/>
              <a:gd name="connsiteY2501" fmla="*/ 5901069 h 6857981"/>
              <a:gd name="connsiteX2502" fmla="*/ 5116329 w 7886701"/>
              <a:gd name="connsiteY2502" fmla="*/ 5902308 h 6857981"/>
              <a:gd name="connsiteX2503" fmla="*/ 5115686 w 7886701"/>
              <a:gd name="connsiteY2503" fmla="*/ 5900140 h 6857981"/>
              <a:gd name="connsiteX2504" fmla="*/ 5115043 w 7886701"/>
              <a:gd name="connsiteY2504" fmla="*/ 5898281 h 6857981"/>
              <a:gd name="connsiteX2505" fmla="*/ 5112472 w 7886701"/>
              <a:gd name="connsiteY2505" fmla="*/ 5894255 h 6857981"/>
              <a:gd name="connsiteX2506" fmla="*/ 5109258 w 7886701"/>
              <a:gd name="connsiteY2506" fmla="*/ 5890228 h 6857981"/>
              <a:gd name="connsiteX2507" fmla="*/ 5106687 w 7886701"/>
              <a:gd name="connsiteY2507" fmla="*/ 5886201 h 6857981"/>
              <a:gd name="connsiteX2508" fmla="*/ 5105723 w 7886701"/>
              <a:gd name="connsiteY2508" fmla="*/ 5884033 h 6857981"/>
              <a:gd name="connsiteX2509" fmla="*/ 5105401 w 7886701"/>
              <a:gd name="connsiteY2509" fmla="*/ 5882174 h 6857981"/>
              <a:gd name="connsiteX2510" fmla="*/ 5105401 w 7886701"/>
              <a:gd name="connsiteY2510" fmla="*/ 5880625 h 6857981"/>
              <a:gd name="connsiteX2511" fmla="*/ 5106044 w 7886701"/>
              <a:gd name="connsiteY2511" fmla="*/ 5878767 h 6857981"/>
              <a:gd name="connsiteX2512" fmla="*/ 5107008 w 7886701"/>
              <a:gd name="connsiteY2512" fmla="*/ 5877218 h 6857981"/>
              <a:gd name="connsiteX2513" fmla="*/ 5109258 w 7886701"/>
              <a:gd name="connsiteY2513" fmla="*/ 5875979 h 6857981"/>
              <a:gd name="connsiteX2514" fmla="*/ 5111829 w 7886701"/>
              <a:gd name="connsiteY2514" fmla="*/ 5874430 h 6857981"/>
              <a:gd name="connsiteX2515" fmla="*/ 5116007 w 7886701"/>
              <a:gd name="connsiteY2515" fmla="*/ 5873501 h 6857981"/>
              <a:gd name="connsiteX2516" fmla="*/ 5116972 w 7886701"/>
              <a:gd name="connsiteY2516" fmla="*/ 5875359 h 6857981"/>
              <a:gd name="connsiteX2517" fmla="*/ 5117936 w 7886701"/>
              <a:gd name="connsiteY2517" fmla="*/ 5877528 h 6857981"/>
              <a:gd name="connsiteX2518" fmla="*/ 5118257 w 7886701"/>
              <a:gd name="connsiteY2518" fmla="*/ 5879077 h 6857981"/>
              <a:gd name="connsiteX2519" fmla="*/ 5118579 w 7886701"/>
              <a:gd name="connsiteY2519" fmla="*/ 5880935 h 6857981"/>
              <a:gd name="connsiteX2520" fmla="*/ 5118579 w 7886701"/>
              <a:gd name="connsiteY2520" fmla="*/ 5883413 h 6857981"/>
              <a:gd name="connsiteX2521" fmla="*/ 5118257 w 7886701"/>
              <a:gd name="connsiteY2521" fmla="*/ 5885581 h 6857981"/>
              <a:gd name="connsiteX2522" fmla="*/ 5118257 w 7886701"/>
              <a:gd name="connsiteY2522" fmla="*/ 5887130 h 6857981"/>
              <a:gd name="connsiteX2523" fmla="*/ 5118579 w 7886701"/>
              <a:gd name="connsiteY2523" fmla="*/ 5888059 h 6857981"/>
              <a:gd name="connsiteX2524" fmla="*/ 5119221 w 7886701"/>
              <a:gd name="connsiteY2524" fmla="*/ 5888679 h 6857981"/>
              <a:gd name="connsiteX2525" fmla="*/ 5120186 w 7886701"/>
              <a:gd name="connsiteY2525" fmla="*/ 5889298 h 6857981"/>
              <a:gd name="connsiteX2526" fmla="*/ 5121471 w 7886701"/>
              <a:gd name="connsiteY2526" fmla="*/ 5890228 h 6857981"/>
              <a:gd name="connsiteX2527" fmla="*/ 5125971 w 7886701"/>
              <a:gd name="connsiteY2527" fmla="*/ 5891467 h 6857981"/>
              <a:gd name="connsiteX2528" fmla="*/ 5128863 w 7886701"/>
              <a:gd name="connsiteY2528" fmla="*/ 5888059 h 6857981"/>
              <a:gd name="connsiteX2529" fmla="*/ 5131435 w 7886701"/>
              <a:gd name="connsiteY2529" fmla="*/ 5884033 h 6857981"/>
              <a:gd name="connsiteX2530" fmla="*/ 5133684 w 7886701"/>
              <a:gd name="connsiteY2530" fmla="*/ 5880625 h 6857981"/>
              <a:gd name="connsiteX2531" fmla="*/ 5136577 w 7886701"/>
              <a:gd name="connsiteY2531" fmla="*/ 5876908 h 6857981"/>
              <a:gd name="connsiteX2532" fmla="*/ 5140112 w 7886701"/>
              <a:gd name="connsiteY2532" fmla="*/ 5873501 h 6857981"/>
              <a:gd name="connsiteX2533" fmla="*/ 5142041 w 7886701"/>
              <a:gd name="connsiteY2533" fmla="*/ 5871642 h 6857981"/>
              <a:gd name="connsiteX2534" fmla="*/ 5144612 w 7886701"/>
              <a:gd name="connsiteY2534" fmla="*/ 5869784 h 6857981"/>
              <a:gd name="connsiteX2535" fmla="*/ 5147183 w 7886701"/>
              <a:gd name="connsiteY2535" fmla="*/ 5868235 h 6857981"/>
              <a:gd name="connsiteX2536" fmla="*/ 5150076 w 7886701"/>
              <a:gd name="connsiteY2536" fmla="*/ 5866996 h 6857981"/>
              <a:gd name="connsiteX2537" fmla="*/ 5153611 w 7886701"/>
              <a:gd name="connsiteY2537" fmla="*/ 5865138 h 6857981"/>
              <a:gd name="connsiteX2538" fmla="*/ 2350268 w 7886701"/>
              <a:gd name="connsiteY2538" fmla="*/ 5834046 h 6857981"/>
              <a:gd name="connsiteX2539" fmla="*/ 2353094 w 7886701"/>
              <a:gd name="connsiteY2539" fmla="*/ 5838465 h 6857981"/>
              <a:gd name="connsiteX2540" fmla="*/ 2354978 w 7886701"/>
              <a:gd name="connsiteY2540" fmla="*/ 5840042 h 6857981"/>
              <a:gd name="connsiteX2541" fmla="*/ 2356234 w 7886701"/>
              <a:gd name="connsiteY2541" fmla="*/ 5841620 h 6857981"/>
              <a:gd name="connsiteX2542" fmla="*/ 2357804 w 7886701"/>
              <a:gd name="connsiteY2542" fmla="*/ 5842567 h 6857981"/>
              <a:gd name="connsiteX2543" fmla="*/ 2359374 w 7886701"/>
              <a:gd name="connsiteY2543" fmla="*/ 5842567 h 6857981"/>
              <a:gd name="connsiteX2544" fmla="*/ 2360630 w 7886701"/>
              <a:gd name="connsiteY2544" fmla="*/ 5842252 h 6857981"/>
              <a:gd name="connsiteX2545" fmla="*/ 2362200 w 7886701"/>
              <a:gd name="connsiteY2545" fmla="*/ 5840989 h 6857981"/>
              <a:gd name="connsiteX2546" fmla="*/ 2361886 w 7886701"/>
              <a:gd name="connsiteY2546" fmla="*/ 5843830 h 6857981"/>
              <a:gd name="connsiteX2547" fmla="*/ 2360630 w 7886701"/>
              <a:gd name="connsiteY2547" fmla="*/ 5846039 h 6857981"/>
              <a:gd name="connsiteX2548" fmla="*/ 2358432 w 7886701"/>
              <a:gd name="connsiteY2548" fmla="*/ 5850141 h 6857981"/>
              <a:gd name="connsiteX2549" fmla="*/ 2353408 w 7886701"/>
              <a:gd name="connsiteY2549" fmla="*/ 5858347 h 6857981"/>
              <a:gd name="connsiteX2550" fmla="*/ 2350896 w 7886701"/>
              <a:gd name="connsiteY2550" fmla="*/ 5863396 h 6857981"/>
              <a:gd name="connsiteX2551" fmla="*/ 2349954 w 7886701"/>
              <a:gd name="connsiteY2551" fmla="*/ 5865921 h 6857981"/>
              <a:gd name="connsiteX2552" fmla="*/ 2348698 w 7886701"/>
              <a:gd name="connsiteY2552" fmla="*/ 5869077 h 6857981"/>
              <a:gd name="connsiteX2553" fmla="*/ 2348070 w 7886701"/>
              <a:gd name="connsiteY2553" fmla="*/ 5872864 h 6857981"/>
              <a:gd name="connsiteX2554" fmla="*/ 2347757 w 7886701"/>
              <a:gd name="connsiteY2554" fmla="*/ 5876651 h 6857981"/>
              <a:gd name="connsiteX2555" fmla="*/ 2347442 w 7886701"/>
              <a:gd name="connsiteY2555" fmla="*/ 5881385 h 6857981"/>
              <a:gd name="connsiteX2556" fmla="*/ 2347442 w 7886701"/>
              <a:gd name="connsiteY2556" fmla="*/ 5886434 h 6857981"/>
              <a:gd name="connsiteX2557" fmla="*/ 2343674 w 7886701"/>
              <a:gd name="connsiteY2557" fmla="*/ 5885172 h 6857981"/>
              <a:gd name="connsiteX2558" fmla="*/ 2340848 w 7886701"/>
              <a:gd name="connsiteY2558" fmla="*/ 5883594 h 6857981"/>
              <a:gd name="connsiteX2559" fmla="*/ 2338963 w 7886701"/>
              <a:gd name="connsiteY2559" fmla="*/ 5882332 h 6857981"/>
              <a:gd name="connsiteX2560" fmla="*/ 2338021 w 7886701"/>
              <a:gd name="connsiteY2560" fmla="*/ 5880438 h 6857981"/>
              <a:gd name="connsiteX2561" fmla="*/ 2337393 w 7886701"/>
              <a:gd name="connsiteY2561" fmla="*/ 5878544 h 6857981"/>
              <a:gd name="connsiteX2562" fmla="*/ 2337393 w 7886701"/>
              <a:gd name="connsiteY2562" fmla="*/ 5876651 h 6857981"/>
              <a:gd name="connsiteX2563" fmla="*/ 2337393 w 7886701"/>
              <a:gd name="connsiteY2563" fmla="*/ 5874442 h 6857981"/>
              <a:gd name="connsiteX2564" fmla="*/ 2337708 w 7886701"/>
              <a:gd name="connsiteY2564" fmla="*/ 5872864 h 6857981"/>
              <a:gd name="connsiteX2565" fmla="*/ 2338963 w 7886701"/>
              <a:gd name="connsiteY2565" fmla="*/ 5868761 h 6857981"/>
              <a:gd name="connsiteX2566" fmla="*/ 2340219 w 7886701"/>
              <a:gd name="connsiteY2566" fmla="*/ 5864659 h 6857981"/>
              <a:gd name="connsiteX2567" fmla="*/ 2340533 w 7886701"/>
              <a:gd name="connsiteY2567" fmla="*/ 5863081 h 6857981"/>
              <a:gd name="connsiteX2568" fmla="*/ 2340533 w 7886701"/>
              <a:gd name="connsiteY2568" fmla="*/ 5861187 h 6857981"/>
              <a:gd name="connsiteX2569" fmla="*/ 2339905 w 7886701"/>
              <a:gd name="connsiteY2569" fmla="*/ 5859293 h 6857981"/>
              <a:gd name="connsiteX2570" fmla="*/ 2338650 w 7886701"/>
              <a:gd name="connsiteY2570" fmla="*/ 5857400 h 6857981"/>
              <a:gd name="connsiteX2571" fmla="*/ 2336137 w 7886701"/>
              <a:gd name="connsiteY2571" fmla="*/ 5857084 h 6857981"/>
              <a:gd name="connsiteX2572" fmla="*/ 2333939 w 7886701"/>
              <a:gd name="connsiteY2572" fmla="*/ 5857084 h 6857981"/>
              <a:gd name="connsiteX2573" fmla="*/ 2332055 w 7886701"/>
              <a:gd name="connsiteY2573" fmla="*/ 5858031 h 6857981"/>
              <a:gd name="connsiteX2574" fmla="*/ 2330485 w 7886701"/>
              <a:gd name="connsiteY2574" fmla="*/ 5858978 h 6857981"/>
              <a:gd name="connsiteX2575" fmla="*/ 2327031 w 7886701"/>
              <a:gd name="connsiteY2575" fmla="*/ 5861818 h 6857981"/>
              <a:gd name="connsiteX2576" fmla="*/ 2324205 w 7886701"/>
              <a:gd name="connsiteY2576" fmla="*/ 5865290 h 6857981"/>
              <a:gd name="connsiteX2577" fmla="*/ 2322321 w 7886701"/>
              <a:gd name="connsiteY2577" fmla="*/ 5866236 h 6857981"/>
              <a:gd name="connsiteX2578" fmla="*/ 2320751 w 7886701"/>
              <a:gd name="connsiteY2578" fmla="*/ 5867183 h 6857981"/>
              <a:gd name="connsiteX2579" fmla="*/ 2318867 w 7886701"/>
              <a:gd name="connsiteY2579" fmla="*/ 5868130 h 6857981"/>
              <a:gd name="connsiteX2580" fmla="*/ 2316669 w 7886701"/>
              <a:gd name="connsiteY2580" fmla="*/ 5868446 h 6857981"/>
              <a:gd name="connsiteX2581" fmla="*/ 2314471 w 7886701"/>
              <a:gd name="connsiteY2581" fmla="*/ 5868130 h 6857981"/>
              <a:gd name="connsiteX2582" fmla="*/ 2311644 w 7886701"/>
              <a:gd name="connsiteY2582" fmla="*/ 5866868 h 6857981"/>
              <a:gd name="connsiteX2583" fmla="*/ 2308818 w 7886701"/>
              <a:gd name="connsiteY2583" fmla="*/ 5865290 h 6857981"/>
              <a:gd name="connsiteX2584" fmla="*/ 2305050 w 7886701"/>
              <a:gd name="connsiteY2584" fmla="*/ 5862134 h 6857981"/>
              <a:gd name="connsiteX2585" fmla="*/ 2312273 w 7886701"/>
              <a:gd name="connsiteY2585" fmla="*/ 5858347 h 6857981"/>
              <a:gd name="connsiteX2586" fmla="*/ 2319181 w 7886701"/>
              <a:gd name="connsiteY2586" fmla="*/ 5854560 h 6857981"/>
              <a:gd name="connsiteX2587" fmla="*/ 2331741 w 7886701"/>
              <a:gd name="connsiteY2587" fmla="*/ 5848563 h 6857981"/>
              <a:gd name="connsiteX2588" fmla="*/ 2337708 w 7886701"/>
              <a:gd name="connsiteY2588" fmla="*/ 5845723 h 6857981"/>
              <a:gd name="connsiteX2589" fmla="*/ 2342732 w 7886701"/>
              <a:gd name="connsiteY2589" fmla="*/ 5842252 h 6857981"/>
              <a:gd name="connsiteX2590" fmla="*/ 2344930 w 7886701"/>
              <a:gd name="connsiteY2590" fmla="*/ 5840358 h 6857981"/>
              <a:gd name="connsiteX2591" fmla="*/ 2347128 w 7886701"/>
              <a:gd name="connsiteY2591" fmla="*/ 5838465 h 6857981"/>
              <a:gd name="connsiteX2592" fmla="*/ 2348698 w 7886701"/>
              <a:gd name="connsiteY2592" fmla="*/ 5836571 h 6857981"/>
              <a:gd name="connsiteX2593" fmla="*/ 2450415 w 7886701"/>
              <a:gd name="connsiteY2593" fmla="*/ 5830871 h 6857981"/>
              <a:gd name="connsiteX2594" fmla="*/ 2450735 w 7886701"/>
              <a:gd name="connsiteY2594" fmla="*/ 5830871 h 6857981"/>
              <a:gd name="connsiteX2595" fmla="*/ 2451375 w 7886701"/>
              <a:gd name="connsiteY2595" fmla="*/ 5830871 h 6857981"/>
              <a:gd name="connsiteX2596" fmla="*/ 2452976 w 7886701"/>
              <a:gd name="connsiteY2596" fmla="*/ 5832151 h 6857981"/>
              <a:gd name="connsiteX2597" fmla="*/ 2458098 w 7886701"/>
              <a:gd name="connsiteY2597" fmla="*/ 5836628 h 6857981"/>
              <a:gd name="connsiteX2598" fmla="*/ 2464820 w 7886701"/>
              <a:gd name="connsiteY2598" fmla="*/ 5843025 h 6857981"/>
              <a:gd name="connsiteX2599" fmla="*/ 2472823 w 7886701"/>
              <a:gd name="connsiteY2599" fmla="*/ 5850701 h 6857981"/>
              <a:gd name="connsiteX2600" fmla="*/ 2480826 w 7886701"/>
              <a:gd name="connsiteY2600" fmla="*/ 5858696 h 6857981"/>
              <a:gd name="connsiteX2601" fmla="*/ 2484987 w 7886701"/>
              <a:gd name="connsiteY2601" fmla="*/ 5861895 h 6857981"/>
              <a:gd name="connsiteX2602" fmla="*/ 2488509 w 7886701"/>
              <a:gd name="connsiteY2602" fmla="*/ 5865093 h 6857981"/>
              <a:gd name="connsiteX2603" fmla="*/ 2492351 w 7886701"/>
              <a:gd name="connsiteY2603" fmla="*/ 5867651 h 6857981"/>
              <a:gd name="connsiteX2604" fmla="*/ 2495551 w 7886701"/>
              <a:gd name="connsiteY2604" fmla="*/ 5869570 h 6857981"/>
              <a:gd name="connsiteX2605" fmla="*/ 2490429 w 7886701"/>
              <a:gd name="connsiteY2605" fmla="*/ 5868931 h 6857981"/>
              <a:gd name="connsiteX2606" fmla="*/ 2485308 w 7886701"/>
              <a:gd name="connsiteY2606" fmla="*/ 5868931 h 6857981"/>
              <a:gd name="connsiteX2607" fmla="*/ 2481146 w 7886701"/>
              <a:gd name="connsiteY2607" fmla="*/ 5869570 h 6857981"/>
              <a:gd name="connsiteX2608" fmla="*/ 2477625 w 7886701"/>
              <a:gd name="connsiteY2608" fmla="*/ 5870530 h 6857981"/>
              <a:gd name="connsiteX2609" fmla="*/ 2474744 w 7886701"/>
              <a:gd name="connsiteY2609" fmla="*/ 5872769 h 6857981"/>
              <a:gd name="connsiteX2610" fmla="*/ 2472183 w 7886701"/>
              <a:gd name="connsiteY2610" fmla="*/ 5875327 h 6857981"/>
              <a:gd name="connsiteX2611" fmla="*/ 2470582 w 7886701"/>
              <a:gd name="connsiteY2611" fmla="*/ 5878526 h 6857981"/>
              <a:gd name="connsiteX2612" fmla="*/ 2469622 w 7886701"/>
              <a:gd name="connsiteY2612" fmla="*/ 5881724 h 6857981"/>
              <a:gd name="connsiteX2613" fmla="*/ 2468982 w 7886701"/>
              <a:gd name="connsiteY2613" fmla="*/ 5884922 h 6857981"/>
              <a:gd name="connsiteX2614" fmla="*/ 2468982 w 7886701"/>
              <a:gd name="connsiteY2614" fmla="*/ 5889080 h 6857981"/>
              <a:gd name="connsiteX2615" fmla="*/ 2470262 w 7886701"/>
              <a:gd name="connsiteY2615" fmla="*/ 5892598 h 6857981"/>
              <a:gd name="connsiteX2616" fmla="*/ 2471543 w 7886701"/>
              <a:gd name="connsiteY2616" fmla="*/ 5896756 h 6857981"/>
              <a:gd name="connsiteX2617" fmla="*/ 2473784 w 7886701"/>
              <a:gd name="connsiteY2617" fmla="*/ 5900914 h 6857981"/>
              <a:gd name="connsiteX2618" fmla="*/ 2476985 w 7886701"/>
              <a:gd name="connsiteY2618" fmla="*/ 5904432 h 6857981"/>
              <a:gd name="connsiteX2619" fmla="*/ 2480506 w 7886701"/>
              <a:gd name="connsiteY2619" fmla="*/ 5908270 h 6857981"/>
              <a:gd name="connsiteX2620" fmla="*/ 2484987 w 7886701"/>
              <a:gd name="connsiteY2620" fmla="*/ 5911468 h 6857981"/>
              <a:gd name="connsiteX2621" fmla="*/ 2482747 w 7886701"/>
              <a:gd name="connsiteY2621" fmla="*/ 5913067 h 6857981"/>
              <a:gd name="connsiteX2622" fmla="*/ 2482106 w 7886701"/>
              <a:gd name="connsiteY2622" fmla="*/ 5913387 h 6857981"/>
              <a:gd name="connsiteX2623" fmla="*/ 2481146 w 7886701"/>
              <a:gd name="connsiteY2623" fmla="*/ 5913387 h 6857981"/>
              <a:gd name="connsiteX2624" fmla="*/ 2480186 w 7886701"/>
              <a:gd name="connsiteY2624" fmla="*/ 5913067 h 6857981"/>
              <a:gd name="connsiteX2625" fmla="*/ 2478905 w 7886701"/>
              <a:gd name="connsiteY2625" fmla="*/ 5911468 h 6857981"/>
              <a:gd name="connsiteX2626" fmla="*/ 2476344 w 7886701"/>
              <a:gd name="connsiteY2626" fmla="*/ 5908270 h 6857981"/>
              <a:gd name="connsiteX2627" fmla="*/ 2474744 w 7886701"/>
              <a:gd name="connsiteY2627" fmla="*/ 5906670 h 6857981"/>
              <a:gd name="connsiteX2628" fmla="*/ 2472183 w 7886701"/>
              <a:gd name="connsiteY2628" fmla="*/ 5905391 h 6857981"/>
              <a:gd name="connsiteX2629" fmla="*/ 2468662 w 7886701"/>
              <a:gd name="connsiteY2629" fmla="*/ 5904751 h 6857981"/>
              <a:gd name="connsiteX2630" fmla="*/ 2465460 w 7886701"/>
              <a:gd name="connsiteY2630" fmla="*/ 5905711 h 6857981"/>
              <a:gd name="connsiteX2631" fmla="*/ 2462579 w 7886701"/>
              <a:gd name="connsiteY2631" fmla="*/ 5906351 h 6857981"/>
              <a:gd name="connsiteX2632" fmla="*/ 2459698 w 7886701"/>
              <a:gd name="connsiteY2632" fmla="*/ 5907950 h 6857981"/>
              <a:gd name="connsiteX2633" fmla="*/ 2457458 w 7886701"/>
              <a:gd name="connsiteY2633" fmla="*/ 5909869 h 6857981"/>
              <a:gd name="connsiteX2634" fmla="*/ 2454897 w 7886701"/>
              <a:gd name="connsiteY2634" fmla="*/ 5912108 h 6857981"/>
              <a:gd name="connsiteX2635" fmla="*/ 2452976 w 7886701"/>
              <a:gd name="connsiteY2635" fmla="*/ 5915306 h 6857981"/>
              <a:gd name="connsiteX2636" fmla="*/ 2450735 w 7886701"/>
              <a:gd name="connsiteY2636" fmla="*/ 5918184 h 6857981"/>
              <a:gd name="connsiteX2637" fmla="*/ 2447854 w 7886701"/>
              <a:gd name="connsiteY2637" fmla="*/ 5913707 h 6857981"/>
              <a:gd name="connsiteX2638" fmla="*/ 2444333 w 7886701"/>
              <a:gd name="connsiteY2638" fmla="*/ 5909869 h 6857981"/>
              <a:gd name="connsiteX2639" fmla="*/ 2441452 w 7886701"/>
              <a:gd name="connsiteY2639" fmla="*/ 5906670 h 6857981"/>
              <a:gd name="connsiteX2640" fmla="*/ 2438252 w 7886701"/>
              <a:gd name="connsiteY2640" fmla="*/ 5903792 h 6857981"/>
              <a:gd name="connsiteX2641" fmla="*/ 2432168 w 7886701"/>
              <a:gd name="connsiteY2641" fmla="*/ 5898675 h 6857981"/>
              <a:gd name="connsiteX2642" fmla="*/ 2427047 w 7886701"/>
              <a:gd name="connsiteY2642" fmla="*/ 5894197 h 6857981"/>
              <a:gd name="connsiteX2643" fmla="*/ 2425126 w 7886701"/>
              <a:gd name="connsiteY2643" fmla="*/ 5891958 h 6857981"/>
              <a:gd name="connsiteX2644" fmla="*/ 2422885 w 7886701"/>
              <a:gd name="connsiteY2644" fmla="*/ 5889720 h 6857981"/>
              <a:gd name="connsiteX2645" fmla="*/ 2420964 w 7886701"/>
              <a:gd name="connsiteY2645" fmla="*/ 5887161 h 6857981"/>
              <a:gd name="connsiteX2646" fmla="*/ 2419685 w 7886701"/>
              <a:gd name="connsiteY2646" fmla="*/ 5884602 h 6857981"/>
              <a:gd name="connsiteX2647" fmla="*/ 2418724 w 7886701"/>
              <a:gd name="connsiteY2647" fmla="*/ 5882044 h 6857981"/>
              <a:gd name="connsiteX2648" fmla="*/ 2418083 w 7886701"/>
              <a:gd name="connsiteY2648" fmla="*/ 5878845 h 6857981"/>
              <a:gd name="connsiteX2649" fmla="*/ 2417763 w 7886701"/>
              <a:gd name="connsiteY2649" fmla="*/ 5875007 h 6857981"/>
              <a:gd name="connsiteX2650" fmla="*/ 2418083 w 7886701"/>
              <a:gd name="connsiteY2650" fmla="*/ 5871170 h 6857981"/>
              <a:gd name="connsiteX2651" fmla="*/ 2423845 w 7886701"/>
              <a:gd name="connsiteY2651" fmla="*/ 5874688 h 6857981"/>
              <a:gd name="connsiteX2652" fmla="*/ 2428647 w 7886701"/>
              <a:gd name="connsiteY2652" fmla="*/ 5877246 h 6857981"/>
              <a:gd name="connsiteX2653" fmla="*/ 2432168 w 7886701"/>
              <a:gd name="connsiteY2653" fmla="*/ 5878845 h 6857981"/>
              <a:gd name="connsiteX2654" fmla="*/ 2435371 w 7886701"/>
              <a:gd name="connsiteY2654" fmla="*/ 5879485 h 6857981"/>
              <a:gd name="connsiteX2655" fmla="*/ 2437610 w 7886701"/>
              <a:gd name="connsiteY2655" fmla="*/ 5879485 h 6857981"/>
              <a:gd name="connsiteX2656" fmla="*/ 2438891 w 7886701"/>
              <a:gd name="connsiteY2656" fmla="*/ 5878845 h 6857981"/>
              <a:gd name="connsiteX2657" fmla="*/ 2440171 w 7886701"/>
              <a:gd name="connsiteY2657" fmla="*/ 5877566 h 6857981"/>
              <a:gd name="connsiteX2658" fmla="*/ 2440812 w 7886701"/>
              <a:gd name="connsiteY2658" fmla="*/ 5876607 h 6857981"/>
              <a:gd name="connsiteX2659" fmla="*/ 2442412 w 7886701"/>
              <a:gd name="connsiteY2659" fmla="*/ 5874048 h 6857981"/>
              <a:gd name="connsiteX2660" fmla="*/ 2443052 w 7886701"/>
              <a:gd name="connsiteY2660" fmla="*/ 5872769 h 6857981"/>
              <a:gd name="connsiteX2661" fmla="*/ 2444014 w 7886701"/>
              <a:gd name="connsiteY2661" fmla="*/ 5872449 h 6857981"/>
              <a:gd name="connsiteX2662" fmla="*/ 2445293 w 7886701"/>
              <a:gd name="connsiteY2662" fmla="*/ 5872449 h 6857981"/>
              <a:gd name="connsiteX2663" fmla="*/ 2447534 w 7886701"/>
              <a:gd name="connsiteY2663" fmla="*/ 5873408 h 6857981"/>
              <a:gd name="connsiteX2664" fmla="*/ 2450095 w 7886701"/>
              <a:gd name="connsiteY2664" fmla="*/ 5875007 h 6857981"/>
              <a:gd name="connsiteX2665" fmla="*/ 2453616 w 7886701"/>
              <a:gd name="connsiteY2665" fmla="*/ 5877566 h 6857981"/>
              <a:gd name="connsiteX2666" fmla="*/ 2453616 w 7886701"/>
              <a:gd name="connsiteY2666" fmla="*/ 5874048 h 6857981"/>
              <a:gd name="connsiteX2667" fmla="*/ 2453936 w 7886701"/>
              <a:gd name="connsiteY2667" fmla="*/ 5870210 h 6857981"/>
              <a:gd name="connsiteX2668" fmla="*/ 2454897 w 7886701"/>
              <a:gd name="connsiteY2668" fmla="*/ 5867332 h 6857981"/>
              <a:gd name="connsiteX2669" fmla="*/ 2455857 w 7886701"/>
              <a:gd name="connsiteY2669" fmla="*/ 5864453 h 6857981"/>
              <a:gd name="connsiteX2670" fmla="*/ 2458418 w 7886701"/>
              <a:gd name="connsiteY2670" fmla="*/ 5859656 h 6857981"/>
              <a:gd name="connsiteX2671" fmla="*/ 2460339 w 7886701"/>
              <a:gd name="connsiteY2671" fmla="*/ 5855178 h 6857981"/>
              <a:gd name="connsiteX2672" fmla="*/ 2460979 w 7886701"/>
              <a:gd name="connsiteY2672" fmla="*/ 5852939 h 6857981"/>
              <a:gd name="connsiteX2673" fmla="*/ 2461299 w 7886701"/>
              <a:gd name="connsiteY2673" fmla="*/ 5850701 h 6857981"/>
              <a:gd name="connsiteX2674" fmla="*/ 2461299 w 7886701"/>
              <a:gd name="connsiteY2674" fmla="*/ 5848782 h 6857981"/>
              <a:gd name="connsiteX2675" fmla="*/ 2460659 w 7886701"/>
              <a:gd name="connsiteY2675" fmla="*/ 5846543 h 6857981"/>
              <a:gd name="connsiteX2676" fmla="*/ 2459698 w 7886701"/>
              <a:gd name="connsiteY2676" fmla="*/ 5843984 h 6857981"/>
              <a:gd name="connsiteX2677" fmla="*/ 2457458 w 7886701"/>
              <a:gd name="connsiteY2677" fmla="*/ 5840786 h 6857981"/>
              <a:gd name="connsiteX2678" fmla="*/ 2454256 w 7886701"/>
              <a:gd name="connsiteY2678" fmla="*/ 5837907 h 6857981"/>
              <a:gd name="connsiteX2679" fmla="*/ 2450735 w 7886701"/>
              <a:gd name="connsiteY2679" fmla="*/ 5834389 h 6857981"/>
              <a:gd name="connsiteX2680" fmla="*/ 2450095 w 7886701"/>
              <a:gd name="connsiteY2680" fmla="*/ 5832151 h 6857981"/>
              <a:gd name="connsiteX2681" fmla="*/ 2450095 w 7886701"/>
              <a:gd name="connsiteY2681" fmla="*/ 5831511 h 6857981"/>
              <a:gd name="connsiteX2682" fmla="*/ 2165167 w 7886701"/>
              <a:gd name="connsiteY2682" fmla="*/ 5810233 h 6857981"/>
              <a:gd name="connsiteX2683" fmla="*/ 2176463 w 7886701"/>
              <a:gd name="connsiteY2683" fmla="*/ 5817704 h 6857981"/>
              <a:gd name="connsiteX2684" fmla="*/ 2174937 w 7886701"/>
              <a:gd name="connsiteY2684" fmla="*/ 5819260 h 6857981"/>
              <a:gd name="connsiteX2685" fmla="*/ 2173716 w 7886701"/>
              <a:gd name="connsiteY2685" fmla="*/ 5820817 h 6857981"/>
              <a:gd name="connsiteX2686" fmla="*/ 2170968 w 7886701"/>
              <a:gd name="connsiteY2686" fmla="*/ 5823307 h 6857981"/>
              <a:gd name="connsiteX2687" fmla="*/ 2168526 w 7886701"/>
              <a:gd name="connsiteY2687" fmla="*/ 5825174 h 6857981"/>
              <a:gd name="connsiteX2688" fmla="*/ 2166390 w 7886701"/>
              <a:gd name="connsiteY2688" fmla="*/ 5827042 h 6857981"/>
              <a:gd name="connsiteX2689" fmla="*/ 2165473 w 7886701"/>
              <a:gd name="connsiteY2689" fmla="*/ 5827665 h 6857981"/>
              <a:gd name="connsiteX2690" fmla="*/ 2165167 w 7886701"/>
              <a:gd name="connsiteY2690" fmla="*/ 5828598 h 6857981"/>
              <a:gd name="connsiteX2691" fmla="*/ 2165473 w 7886701"/>
              <a:gd name="connsiteY2691" fmla="*/ 5829844 h 6857981"/>
              <a:gd name="connsiteX2692" fmla="*/ 2166083 w 7886701"/>
              <a:gd name="connsiteY2692" fmla="*/ 5831089 h 6857981"/>
              <a:gd name="connsiteX2693" fmla="*/ 2166694 w 7886701"/>
              <a:gd name="connsiteY2693" fmla="*/ 5832645 h 6857981"/>
              <a:gd name="connsiteX2694" fmla="*/ 2168220 w 7886701"/>
              <a:gd name="connsiteY2694" fmla="*/ 5834513 h 6857981"/>
              <a:gd name="connsiteX2695" fmla="*/ 2172189 w 7886701"/>
              <a:gd name="connsiteY2695" fmla="*/ 5839182 h 6857981"/>
              <a:gd name="connsiteX2696" fmla="*/ 2171579 w 7886701"/>
              <a:gd name="connsiteY2696" fmla="*/ 5840427 h 6857981"/>
              <a:gd name="connsiteX2697" fmla="*/ 2170968 w 7886701"/>
              <a:gd name="connsiteY2697" fmla="*/ 5841672 h 6857981"/>
              <a:gd name="connsiteX2698" fmla="*/ 2170052 w 7886701"/>
              <a:gd name="connsiteY2698" fmla="*/ 5841983 h 6857981"/>
              <a:gd name="connsiteX2699" fmla="*/ 2169136 w 7886701"/>
              <a:gd name="connsiteY2699" fmla="*/ 5841983 h 6857981"/>
              <a:gd name="connsiteX2700" fmla="*/ 2168220 w 7886701"/>
              <a:gd name="connsiteY2700" fmla="*/ 5841983 h 6857981"/>
              <a:gd name="connsiteX2701" fmla="*/ 2166694 w 7886701"/>
              <a:gd name="connsiteY2701" fmla="*/ 5841361 h 6857981"/>
              <a:gd name="connsiteX2702" fmla="*/ 2163947 w 7886701"/>
              <a:gd name="connsiteY2702" fmla="*/ 5840116 h 6857981"/>
              <a:gd name="connsiteX2703" fmla="*/ 2152651 w 7886701"/>
              <a:gd name="connsiteY2703" fmla="*/ 5832645 h 6857981"/>
              <a:gd name="connsiteX2704" fmla="*/ 2152956 w 7886701"/>
              <a:gd name="connsiteY2704" fmla="*/ 5831089 h 6857981"/>
              <a:gd name="connsiteX2705" fmla="*/ 2153567 w 7886701"/>
              <a:gd name="connsiteY2705" fmla="*/ 5830155 h 6857981"/>
              <a:gd name="connsiteX2706" fmla="*/ 2154787 w 7886701"/>
              <a:gd name="connsiteY2706" fmla="*/ 5829844 h 6857981"/>
              <a:gd name="connsiteX2707" fmla="*/ 2155703 w 7886701"/>
              <a:gd name="connsiteY2707" fmla="*/ 5829844 h 6857981"/>
              <a:gd name="connsiteX2708" fmla="*/ 2156924 w 7886701"/>
              <a:gd name="connsiteY2708" fmla="*/ 5829844 h 6857981"/>
              <a:gd name="connsiteX2709" fmla="*/ 2158146 w 7886701"/>
              <a:gd name="connsiteY2709" fmla="*/ 5830466 h 6857981"/>
              <a:gd name="connsiteX2710" fmla="*/ 2160588 w 7886701"/>
              <a:gd name="connsiteY2710" fmla="*/ 5832022 h 6857981"/>
              <a:gd name="connsiteX2711" fmla="*/ 2160283 w 7886701"/>
              <a:gd name="connsiteY2711" fmla="*/ 5827665 h 6857981"/>
              <a:gd name="connsiteX2712" fmla="*/ 2160283 w 7886701"/>
              <a:gd name="connsiteY2712" fmla="*/ 5825486 h 6857981"/>
              <a:gd name="connsiteX2713" fmla="*/ 2159672 w 7886701"/>
              <a:gd name="connsiteY2713" fmla="*/ 5823307 h 6857981"/>
              <a:gd name="connsiteX2714" fmla="*/ 2159061 w 7886701"/>
              <a:gd name="connsiteY2714" fmla="*/ 5821128 h 6857981"/>
              <a:gd name="connsiteX2715" fmla="*/ 2157840 w 7886701"/>
              <a:gd name="connsiteY2715" fmla="*/ 5819260 h 6857981"/>
              <a:gd name="connsiteX2716" fmla="*/ 2156619 w 7886701"/>
              <a:gd name="connsiteY2716" fmla="*/ 5817393 h 6857981"/>
              <a:gd name="connsiteX2717" fmla="*/ 2154482 w 7886701"/>
              <a:gd name="connsiteY2717" fmla="*/ 5815525 h 6857981"/>
              <a:gd name="connsiteX2718" fmla="*/ 2155703 w 7886701"/>
              <a:gd name="connsiteY2718" fmla="*/ 5814280 h 6857981"/>
              <a:gd name="connsiteX2719" fmla="*/ 2157230 w 7886701"/>
              <a:gd name="connsiteY2719" fmla="*/ 5813969 h 6857981"/>
              <a:gd name="connsiteX2720" fmla="*/ 2159977 w 7886701"/>
              <a:gd name="connsiteY2720" fmla="*/ 5813346 h 6857981"/>
              <a:gd name="connsiteX2721" fmla="*/ 2161504 w 7886701"/>
              <a:gd name="connsiteY2721" fmla="*/ 5813035 h 6857981"/>
              <a:gd name="connsiteX2722" fmla="*/ 2162725 w 7886701"/>
              <a:gd name="connsiteY2722" fmla="*/ 5812723 h 6857981"/>
              <a:gd name="connsiteX2723" fmla="*/ 2164251 w 7886701"/>
              <a:gd name="connsiteY2723" fmla="*/ 5811478 h 6857981"/>
              <a:gd name="connsiteX2724" fmla="*/ 2095822 w 7886701"/>
              <a:gd name="connsiteY2724" fmla="*/ 5802296 h 6857981"/>
              <a:gd name="connsiteX2725" fmla="*/ 2097969 w 7886701"/>
              <a:gd name="connsiteY2725" fmla="*/ 5803910 h 6857981"/>
              <a:gd name="connsiteX2726" fmla="*/ 2099196 w 7886701"/>
              <a:gd name="connsiteY2726" fmla="*/ 5805846 h 6857981"/>
              <a:gd name="connsiteX2727" fmla="*/ 2101037 w 7886701"/>
              <a:gd name="connsiteY2727" fmla="*/ 5808104 h 6857981"/>
              <a:gd name="connsiteX2728" fmla="*/ 2102266 w 7886701"/>
              <a:gd name="connsiteY2728" fmla="*/ 5810040 h 6857981"/>
              <a:gd name="connsiteX2729" fmla="*/ 2103186 w 7886701"/>
              <a:gd name="connsiteY2729" fmla="*/ 5812299 h 6857981"/>
              <a:gd name="connsiteX2730" fmla="*/ 2103799 w 7886701"/>
              <a:gd name="connsiteY2730" fmla="*/ 5813912 h 6857981"/>
              <a:gd name="connsiteX2731" fmla="*/ 2105026 w 7886701"/>
              <a:gd name="connsiteY2731" fmla="*/ 5818430 h 6857981"/>
              <a:gd name="connsiteX2732" fmla="*/ 2105026 w 7886701"/>
              <a:gd name="connsiteY2732" fmla="*/ 5822624 h 6857981"/>
              <a:gd name="connsiteX2733" fmla="*/ 2104413 w 7886701"/>
              <a:gd name="connsiteY2733" fmla="*/ 5826496 h 6857981"/>
              <a:gd name="connsiteX2734" fmla="*/ 2103186 w 7886701"/>
              <a:gd name="connsiteY2734" fmla="*/ 5830691 h 6857981"/>
              <a:gd name="connsiteX2735" fmla="*/ 2101037 w 7886701"/>
              <a:gd name="connsiteY2735" fmla="*/ 5833918 h 6857981"/>
              <a:gd name="connsiteX2736" fmla="*/ 2098584 w 7886701"/>
              <a:gd name="connsiteY2736" fmla="*/ 5837144 h 6857981"/>
              <a:gd name="connsiteX2737" fmla="*/ 2095514 w 7886701"/>
              <a:gd name="connsiteY2737" fmla="*/ 5839403 h 6857981"/>
              <a:gd name="connsiteX2738" fmla="*/ 2093673 w 7886701"/>
              <a:gd name="connsiteY2738" fmla="*/ 5840371 h 6857981"/>
              <a:gd name="connsiteX2739" fmla="*/ 2091832 w 7886701"/>
              <a:gd name="connsiteY2739" fmla="*/ 5841016 h 6857981"/>
              <a:gd name="connsiteX2740" fmla="*/ 2090298 w 7886701"/>
              <a:gd name="connsiteY2740" fmla="*/ 5841339 h 6857981"/>
              <a:gd name="connsiteX2741" fmla="*/ 2088150 w 7886701"/>
              <a:gd name="connsiteY2741" fmla="*/ 5841984 h 6857981"/>
              <a:gd name="connsiteX2742" fmla="*/ 2086003 w 7886701"/>
              <a:gd name="connsiteY2742" fmla="*/ 5841984 h 6857981"/>
              <a:gd name="connsiteX2743" fmla="*/ 2083855 w 7886701"/>
              <a:gd name="connsiteY2743" fmla="*/ 5841984 h 6857981"/>
              <a:gd name="connsiteX2744" fmla="*/ 2081401 w 7886701"/>
              <a:gd name="connsiteY2744" fmla="*/ 5841339 h 6857981"/>
              <a:gd name="connsiteX2745" fmla="*/ 2079252 w 7886701"/>
              <a:gd name="connsiteY2745" fmla="*/ 5840694 h 6857981"/>
              <a:gd name="connsiteX2746" fmla="*/ 2076799 w 7886701"/>
              <a:gd name="connsiteY2746" fmla="*/ 5839726 h 6857981"/>
              <a:gd name="connsiteX2747" fmla="*/ 2074343 w 7886701"/>
              <a:gd name="connsiteY2747" fmla="*/ 5838435 h 6857981"/>
              <a:gd name="connsiteX2748" fmla="*/ 2071582 w 7886701"/>
              <a:gd name="connsiteY2748" fmla="*/ 5837144 h 6857981"/>
              <a:gd name="connsiteX2749" fmla="*/ 2069127 w 7886701"/>
              <a:gd name="connsiteY2749" fmla="*/ 5834886 h 6857981"/>
              <a:gd name="connsiteX2750" fmla="*/ 2070354 w 7886701"/>
              <a:gd name="connsiteY2750" fmla="*/ 5833272 h 6857981"/>
              <a:gd name="connsiteX2751" fmla="*/ 2070968 w 7886701"/>
              <a:gd name="connsiteY2751" fmla="*/ 5831336 h 6857981"/>
              <a:gd name="connsiteX2752" fmla="*/ 2071582 w 7886701"/>
              <a:gd name="connsiteY2752" fmla="*/ 5830046 h 6857981"/>
              <a:gd name="connsiteX2753" fmla="*/ 2071888 w 7886701"/>
              <a:gd name="connsiteY2753" fmla="*/ 5828110 h 6857981"/>
              <a:gd name="connsiteX2754" fmla="*/ 2071582 w 7886701"/>
              <a:gd name="connsiteY2754" fmla="*/ 5826496 h 6857981"/>
              <a:gd name="connsiteX2755" fmla="*/ 2070662 w 7886701"/>
              <a:gd name="connsiteY2755" fmla="*/ 5824883 h 6857981"/>
              <a:gd name="connsiteX2756" fmla="*/ 2069742 w 7886701"/>
              <a:gd name="connsiteY2756" fmla="*/ 5823270 h 6857981"/>
              <a:gd name="connsiteX2757" fmla="*/ 2068513 w 7886701"/>
              <a:gd name="connsiteY2757" fmla="*/ 5821979 h 6857981"/>
              <a:gd name="connsiteX2758" fmla="*/ 2072502 w 7886701"/>
              <a:gd name="connsiteY2758" fmla="*/ 5821011 h 6857981"/>
              <a:gd name="connsiteX2759" fmla="*/ 2075570 w 7886701"/>
              <a:gd name="connsiteY2759" fmla="*/ 5821011 h 6857981"/>
              <a:gd name="connsiteX2760" fmla="*/ 2078639 w 7886701"/>
              <a:gd name="connsiteY2760" fmla="*/ 5821011 h 6857981"/>
              <a:gd name="connsiteX2761" fmla="*/ 2080787 w 7886701"/>
              <a:gd name="connsiteY2761" fmla="*/ 5821334 h 6857981"/>
              <a:gd name="connsiteX2762" fmla="*/ 2083855 w 7886701"/>
              <a:gd name="connsiteY2762" fmla="*/ 5822302 h 6857981"/>
              <a:gd name="connsiteX2763" fmla="*/ 2085083 w 7886701"/>
              <a:gd name="connsiteY2763" fmla="*/ 5822624 h 6857981"/>
              <a:gd name="connsiteX2764" fmla="*/ 2086003 w 7886701"/>
              <a:gd name="connsiteY2764" fmla="*/ 5822624 h 6857981"/>
              <a:gd name="connsiteX2765" fmla="*/ 2086923 w 7886701"/>
              <a:gd name="connsiteY2765" fmla="*/ 5822624 h 6857981"/>
              <a:gd name="connsiteX2766" fmla="*/ 2087537 w 7886701"/>
              <a:gd name="connsiteY2766" fmla="*/ 5821979 h 6857981"/>
              <a:gd name="connsiteX2767" fmla="*/ 2088457 w 7886701"/>
              <a:gd name="connsiteY2767" fmla="*/ 5820688 h 6857981"/>
              <a:gd name="connsiteX2768" fmla="*/ 2089378 w 7886701"/>
              <a:gd name="connsiteY2768" fmla="*/ 5818430 h 6857981"/>
              <a:gd name="connsiteX2769" fmla="*/ 2091832 w 7886701"/>
              <a:gd name="connsiteY2769" fmla="*/ 5812622 h 6857981"/>
              <a:gd name="connsiteX2770" fmla="*/ 3646753 w 7886701"/>
              <a:gd name="connsiteY2770" fmla="*/ 5800708 h 6857981"/>
              <a:gd name="connsiteX2771" fmla="*/ 3648024 w 7886701"/>
              <a:gd name="connsiteY2771" fmla="*/ 5801346 h 6857981"/>
              <a:gd name="connsiteX2772" fmla="*/ 3648974 w 7886701"/>
              <a:gd name="connsiteY2772" fmla="*/ 5802303 h 6857981"/>
              <a:gd name="connsiteX2773" fmla="*/ 3650244 w 7886701"/>
              <a:gd name="connsiteY2773" fmla="*/ 5802941 h 6857981"/>
              <a:gd name="connsiteX2774" fmla="*/ 3650562 w 7886701"/>
              <a:gd name="connsiteY2774" fmla="*/ 5803579 h 6857981"/>
              <a:gd name="connsiteX2775" fmla="*/ 3651196 w 7886701"/>
              <a:gd name="connsiteY2775" fmla="*/ 5805812 h 6857981"/>
              <a:gd name="connsiteX2776" fmla="*/ 3651513 w 7886701"/>
              <a:gd name="connsiteY2776" fmla="*/ 5808045 h 6857981"/>
              <a:gd name="connsiteX2777" fmla="*/ 3651196 w 7886701"/>
              <a:gd name="connsiteY2777" fmla="*/ 5810597 h 6857981"/>
              <a:gd name="connsiteX2778" fmla="*/ 3650878 w 7886701"/>
              <a:gd name="connsiteY2778" fmla="*/ 5812830 h 6857981"/>
              <a:gd name="connsiteX2779" fmla="*/ 3650562 w 7886701"/>
              <a:gd name="connsiteY2779" fmla="*/ 5815382 h 6857981"/>
              <a:gd name="connsiteX2780" fmla="*/ 3650244 w 7886701"/>
              <a:gd name="connsiteY2780" fmla="*/ 5817934 h 6857981"/>
              <a:gd name="connsiteX2781" fmla="*/ 3661350 w 7886701"/>
              <a:gd name="connsiteY2781" fmla="*/ 5816977 h 6857981"/>
              <a:gd name="connsiteX2782" fmla="*/ 3674678 w 7886701"/>
              <a:gd name="connsiteY2782" fmla="*/ 5815701 h 6857981"/>
              <a:gd name="connsiteX2783" fmla="*/ 3689275 w 7886701"/>
              <a:gd name="connsiteY2783" fmla="*/ 5815063 h 6857981"/>
              <a:gd name="connsiteX2784" fmla="*/ 3704824 w 7886701"/>
              <a:gd name="connsiteY2784" fmla="*/ 5814425 h 6857981"/>
              <a:gd name="connsiteX2785" fmla="*/ 3721642 w 7886701"/>
              <a:gd name="connsiteY2785" fmla="*/ 5814106 h 6857981"/>
              <a:gd name="connsiteX2786" fmla="*/ 3738778 w 7886701"/>
              <a:gd name="connsiteY2786" fmla="*/ 5814106 h 6857981"/>
              <a:gd name="connsiteX2787" fmla="*/ 3755913 w 7886701"/>
              <a:gd name="connsiteY2787" fmla="*/ 5814744 h 6857981"/>
              <a:gd name="connsiteX2788" fmla="*/ 3773366 w 7886701"/>
              <a:gd name="connsiteY2788" fmla="*/ 5815701 h 6857981"/>
              <a:gd name="connsiteX2789" fmla="*/ 3781934 w 7886701"/>
              <a:gd name="connsiteY2789" fmla="*/ 5816020 h 6857981"/>
              <a:gd name="connsiteX2790" fmla="*/ 3790185 w 7886701"/>
              <a:gd name="connsiteY2790" fmla="*/ 5817296 h 6857981"/>
              <a:gd name="connsiteX2791" fmla="*/ 3798752 w 7886701"/>
              <a:gd name="connsiteY2791" fmla="*/ 5818253 h 6857981"/>
              <a:gd name="connsiteX2792" fmla="*/ 3806686 w 7886701"/>
              <a:gd name="connsiteY2792" fmla="*/ 5819529 h 6857981"/>
              <a:gd name="connsiteX2793" fmla="*/ 3814301 w 7886701"/>
              <a:gd name="connsiteY2793" fmla="*/ 5821443 h 6857981"/>
              <a:gd name="connsiteX2794" fmla="*/ 3821917 w 7886701"/>
              <a:gd name="connsiteY2794" fmla="*/ 5823038 h 6857981"/>
              <a:gd name="connsiteX2795" fmla="*/ 3829215 w 7886701"/>
              <a:gd name="connsiteY2795" fmla="*/ 5825590 h 6857981"/>
              <a:gd name="connsiteX2796" fmla="*/ 3835879 w 7886701"/>
              <a:gd name="connsiteY2796" fmla="*/ 5828142 h 6857981"/>
              <a:gd name="connsiteX2797" fmla="*/ 3842226 w 7886701"/>
              <a:gd name="connsiteY2797" fmla="*/ 5831651 h 6857981"/>
              <a:gd name="connsiteX2798" fmla="*/ 3848255 w 7886701"/>
              <a:gd name="connsiteY2798" fmla="*/ 5834842 h 6857981"/>
              <a:gd name="connsiteX2799" fmla="*/ 3853649 w 7886701"/>
              <a:gd name="connsiteY2799" fmla="*/ 5838989 h 6857981"/>
              <a:gd name="connsiteX2800" fmla="*/ 3858727 w 7886701"/>
              <a:gd name="connsiteY2800" fmla="*/ 5842817 h 6857981"/>
              <a:gd name="connsiteX2801" fmla="*/ 3863170 w 7886701"/>
              <a:gd name="connsiteY2801" fmla="*/ 5847921 h 6857981"/>
              <a:gd name="connsiteX2802" fmla="*/ 3867294 w 7886701"/>
              <a:gd name="connsiteY2802" fmla="*/ 5853025 h 6857981"/>
              <a:gd name="connsiteX2803" fmla="*/ 3870468 w 7886701"/>
              <a:gd name="connsiteY2803" fmla="*/ 5859086 h 6857981"/>
              <a:gd name="connsiteX2804" fmla="*/ 3873006 w 7886701"/>
              <a:gd name="connsiteY2804" fmla="*/ 5865147 h 6857981"/>
              <a:gd name="connsiteX2805" fmla="*/ 3877131 w 7886701"/>
              <a:gd name="connsiteY2805" fmla="*/ 5866742 h 6857981"/>
              <a:gd name="connsiteX2806" fmla="*/ 3880305 w 7886701"/>
              <a:gd name="connsiteY2806" fmla="*/ 5867380 h 6857981"/>
              <a:gd name="connsiteX2807" fmla="*/ 3883478 w 7886701"/>
              <a:gd name="connsiteY2807" fmla="*/ 5867699 h 6857981"/>
              <a:gd name="connsiteX2808" fmla="*/ 3886017 w 7886701"/>
              <a:gd name="connsiteY2808" fmla="*/ 5867699 h 6857981"/>
              <a:gd name="connsiteX2809" fmla="*/ 3888238 w 7886701"/>
              <a:gd name="connsiteY2809" fmla="*/ 5867380 h 6857981"/>
              <a:gd name="connsiteX2810" fmla="*/ 3890459 w 7886701"/>
              <a:gd name="connsiteY2810" fmla="*/ 5867061 h 6857981"/>
              <a:gd name="connsiteX2811" fmla="*/ 3892046 w 7886701"/>
              <a:gd name="connsiteY2811" fmla="*/ 5866104 h 6857981"/>
              <a:gd name="connsiteX2812" fmla="*/ 3893951 w 7886701"/>
              <a:gd name="connsiteY2812" fmla="*/ 5865147 h 6857981"/>
              <a:gd name="connsiteX2813" fmla="*/ 3895854 w 7886701"/>
              <a:gd name="connsiteY2813" fmla="*/ 5862276 h 6857981"/>
              <a:gd name="connsiteX2814" fmla="*/ 3898075 w 7886701"/>
              <a:gd name="connsiteY2814" fmla="*/ 5859405 h 6857981"/>
              <a:gd name="connsiteX2815" fmla="*/ 3900296 w 7886701"/>
              <a:gd name="connsiteY2815" fmla="*/ 5856534 h 6857981"/>
              <a:gd name="connsiteX2816" fmla="*/ 3902517 w 7886701"/>
              <a:gd name="connsiteY2816" fmla="*/ 5853663 h 6857981"/>
              <a:gd name="connsiteX2817" fmla="*/ 3905374 w 7886701"/>
              <a:gd name="connsiteY2817" fmla="*/ 5854301 h 6857981"/>
              <a:gd name="connsiteX2818" fmla="*/ 3907912 w 7886701"/>
              <a:gd name="connsiteY2818" fmla="*/ 5854939 h 6857981"/>
              <a:gd name="connsiteX2819" fmla="*/ 3909816 w 7886701"/>
              <a:gd name="connsiteY2819" fmla="*/ 5856215 h 6857981"/>
              <a:gd name="connsiteX2820" fmla="*/ 3911721 w 7886701"/>
              <a:gd name="connsiteY2820" fmla="*/ 5857491 h 6857981"/>
              <a:gd name="connsiteX2821" fmla="*/ 3912990 w 7886701"/>
              <a:gd name="connsiteY2821" fmla="*/ 5858767 h 6857981"/>
              <a:gd name="connsiteX2822" fmla="*/ 3913941 w 7886701"/>
              <a:gd name="connsiteY2822" fmla="*/ 5860043 h 6857981"/>
              <a:gd name="connsiteX2823" fmla="*/ 3914576 w 7886701"/>
              <a:gd name="connsiteY2823" fmla="*/ 5861957 h 6857981"/>
              <a:gd name="connsiteX2824" fmla="*/ 3914893 w 7886701"/>
              <a:gd name="connsiteY2824" fmla="*/ 5863552 h 6857981"/>
              <a:gd name="connsiteX2825" fmla="*/ 3914893 w 7886701"/>
              <a:gd name="connsiteY2825" fmla="*/ 5864828 h 6857981"/>
              <a:gd name="connsiteX2826" fmla="*/ 3914893 w 7886701"/>
              <a:gd name="connsiteY2826" fmla="*/ 5866742 h 6857981"/>
              <a:gd name="connsiteX2827" fmla="*/ 3914259 w 7886701"/>
              <a:gd name="connsiteY2827" fmla="*/ 5868337 h 6857981"/>
              <a:gd name="connsiteX2828" fmla="*/ 3913624 w 7886701"/>
              <a:gd name="connsiteY2828" fmla="*/ 5869932 h 6857981"/>
              <a:gd name="connsiteX2829" fmla="*/ 3912355 w 7886701"/>
              <a:gd name="connsiteY2829" fmla="*/ 5871527 h 6857981"/>
              <a:gd name="connsiteX2830" fmla="*/ 3911403 w 7886701"/>
              <a:gd name="connsiteY2830" fmla="*/ 5873122 h 6857981"/>
              <a:gd name="connsiteX2831" fmla="*/ 3909499 w 7886701"/>
              <a:gd name="connsiteY2831" fmla="*/ 5874079 h 6857981"/>
              <a:gd name="connsiteX2832" fmla="*/ 3907912 w 7886701"/>
              <a:gd name="connsiteY2832" fmla="*/ 5875674 h 6857981"/>
              <a:gd name="connsiteX2833" fmla="*/ 3910133 w 7886701"/>
              <a:gd name="connsiteY2833" fmla="*/ 5879502 h 6857981"/>
              <a:gd name="connsiteX2834" fmla="*/ 3913624 w 7886701"/>
              <a:gd name="connsiteY2834" fmla="*/ 5883649 h 6857981"/>
              <a:gd name="connsiteX2835" fmla="*/ 3917114 w 7886701"/>
              <a:gd name="connsiteY2835" fmla="*/ 5887158 h 6857981"/>
              <a:gd name="connsiteX2836" fmla="*/ 3921557 w 7886701"/>
              <a:gd name="connsiteY2836" fmla="*/ 5890986 h 6857981"/>
              <a:gd name="connsiteX2837" fmla="*/ 3926317 w 7886701"/>
              <a:gd name="connsiteY2837" fmla="*/ 5893857 h 6857981"/>
              <a:gd name="connsiteX2838" fmla="*/ 3931711 w 7886701"/>
              <a:gd name="connsiteY2838" fmla="*/ 5896728 h 6857981"/>
              <a:gd name="connsiteX2839" fmla="*/ 3937424 w 7886701"/>
              <a:gd name="connsiteY2839" fmla="*/ 5899280 h 6857981"/>
              <a:gd name="connsiteX2840" fmla="*/ 3943770 w 7886701"/>
              <a:gd name="connsiteY2840" fmla="*/ 5901832 h 6857981"/>
              <a:gd name="connsiteX2841" fmla="*/ 3950434 w 7886701"/>
              <a:gd name="connsiteY2841" fmla="*/ 5904065 h 6857981"/>
              <a:gd name="connsiteX2842" fmla="*/ 3957415 w 7886701"/>
              <a:gd name="connsiteY2842" fmla="*/ 5905979 h 6857981"/>
              <a:gd name="connsiteX2843" fmla="*/ 3964713 w 7886701"/>
              <a:gd name="connsiteY2843" fmla="*/ 5907893 h 6857981"/>
              <a:gd name="connsiteX2844" fmla="*/ 3972329 w 7886701"/>
              <a:gd name="connsiteY2844" fmla="*/ 5909169 h 6857981"/>
              <a:gd name="connsiteX2845" fmla="*/ 3980262 w 7886701"/>
              <a:gd name="connsiteY2845" fmla="*/ 5910445 h 6857981"/>
              <a:gd name="connsiteX2846" fmla="*/ 3988195 w 7886701"/>
              <a:gd name="connsiteY2846" fmla="*/ 5911402 h 6857981"/>
              <a:gd name="connsiteX2847" fmla="*/ 4004696 w 7886701"/>
              <a:gd name="connsiteY2847" fmla="*/ 5913316 h 6857981"/>
              <a:gd name="connsiteX2848" fmla="*/ 4013581 w 7886701"/>
              <a:gd name="connsiteY2848" fmla="*/ 5913635 h 6857981"/>
              <a:gd name="connsiteX2849" fmla="*/ 4021832 w 7886701"/>
              <a:gd name="connsiteY2849" fmla="*/ 5913954 h 6857981"/>
              <a:gd name="connsiteX2850" fmla="*/ 4038967 w 7886701"/>
              <a:gd name="connsiteY2850" fmla="*/ 5913954 h 6857981"/>
              <a:gd name="connsiteX2851" fmla="*/ 4055786 w 7886701"/>
              <a:gd name="connsiteY2851" fmla="*/ 5913316 h 6857981"/>
              <a:gd name="connsiteX2852" fmla="*/ 4072287 w 7886701"/>
              <a:gd name="connsiteY2852" fmla="*/ 5911721 h 6857981"/>
              <a:gd name="connsiteX2853" fmla="*/ 4087836 w 7886701"/>
              <a:gd name="connsiteY2853" fmla="*/ 5910445 h 6857981"/>
              <a:gd name="connsiteX2854" fmla="*/ 4102750 w 7886701"/>
              <a:gd name="connsiteY2854" fmla="*/ 5908531 h 6857981"/>
              <a:gd name="connsiteX2855" fmla="*/ 4127501 w 7886701"/>
              <a:gd name="connsiteY2855" fmla="*/ 5905660 h 6857981"/>
              <a:gd name="connsiteX2856" fmla="*/ 4124963 w 7886701"/>
              <a:gd name="connsiteY2856" fmla="*/ 5908850 h 6857981"/>
              <a:gd name="connsiteX2857" fmla="*/ 4122424 w 7886701"/>
              <a:gd name="connsiteY2857" fmla="*/ 5912040 h 6857981"/>
              <a:gd name="connsiteX2858" fmla="*/ 4118933 w 7886701"/>
              <a:gd name="connsiteY2858" fmla="*/ 5914911 h 6857981"/>
              <a:gd name="connsiteX2859" fmla="*/ 4115126 w 7886701"/>
              <a:gd name="connsiteY2859" fmla="*/ 5917463 h 6857981"/>
              <a:gd name="connsiteX2860" fmla="*/ 4111318 w 7886701"/>
              <a:gd name="connsiteY2860" fmla="*/ 5919058 h 6857981"/>
              <a:gd name="connsiteX2861" fmla="*/ 4106875 w 7886701"/>
              <a:gd name="connsiteY2861" fmla="*/ 5920653 h 6857981"/>
              <a:gd name="connsiteX2862" fmla="*/ 4102115 w 7886701"/>
              <a:gd name="connsiteY2862" fmla="*/ 5922248 h 6857981"/>
              <a:gd name="connsiteX2863" fmla="*/ 4097355 w 7886701"/>
              <a:gd name="connsiteY2863" fmla="*/ 5923205 h 6857981"/>
              <a:gd name="connsiteX2864" fmla="*/ 4092278 w 7886701"/>
              <a:gd name="connsiteY2864" fmla="*/ 5923843 h 6857981"/>
              <a:gd name="connsiteX2865" fmla="*/ 4086884 w 7886701"/>
              <a:gd name="connsiteY2865" fmla="*/ 5924162 h 6857981"/>
              <a:gd name="connsiteX2866" fmla="*/ 4075460 w 7886701"/>
              <a:gd name="connsiteY2866" fmla="*/ 5924800 h 6857981"/>
              <a:gd name="connsiteX2867" fmla="*/ 4063401 w 7886701"/>
              <a:gd name="connsiteY2867" fmla="*/ 5924800 h 6857981"/>
              <a:gd name="connsiteX2868" fmla="*/ 4051343 w 7886701"/>
              <a:gd name="connsiteY2868" fmla="*/ 5924162 h 6857981"/>
              <a:gd name="connsiteX2869" fmla="*/ 4027544 w 7886701"/>
              <a:gd name="connsiteY2869" fmla="*/ 5923205 h 6857981"/>
              <a:gd name="connsiteX2870" fmla="*/ 4016755 w 7886701"/>
              <a:gd name="connsiteY2870" fmla="*/ 5923205 h 6857981"/>
              <a:gd name="connsiteX2871" fmla="*/ 4006283 w 7886701"/>
              <a:gd name="connsiteY2871" fmla="*/ 5923524 h 6857981"/>
              <a:gd name="connsiteX2872" fmla="*/ 4001523 w 7886701"/>
              <a:gd name="connsiteY2872" fmla="*/ 5924162 h 6857981"/>
              <a:gd name="connsiteX2873" fmla="*/ 3996763 w 7886701"/>
              <a:gd name="connsiteY2873" fmla="*/ 5925119 h 6857981"/>
              <a:gd name="connsiteX2874" fmla="*/ 3992321 w 7886701"/>
              <a:gd name="connsiteY2874" fmla="*/ 5925757 h 6857981"/>
              <a:gd name="connsiteX2875" fmla="*/ 3988195 w 7886701"/>
              <a:gd name="connsiteY2875" fmla="*/ 5927352 h 6857981"/>
              <a:gd name="connsiteX2876" fmla="*/ 3985022 w 7886701"/>
              <a:gd name="connsiteY2876" fmla="*/ 5928628 h 6857981"/>
              <a:gd name="connsiteX2877" fmla="*/ 3981849 w 7886701"/>
              <a:gd name="connsiteY2877" fmla="*/ 5930542 h 6857981"/>
              <a:gd name="connsiteX2878" fmla="*/ 3978676 w 7886701"/>
              <a:gd name="connsiteY2878" fmla="*/ 5932775 h 6857981"/>
              <a:gd name="connsiteX2879" fmla="*/ 3976454 w 7886701"/>
              <a:gd name="connsiteY2879" fmla="*/ 5935646 h 6857981"/>
              <a:gd name="connsiteX2880" fmla="*/ 3968204 w 7886701"/>
              <a:gd name="connsiteY2880" fmla="*/ 5932456 h 6857981"/>
              <a:gd name="connsiteX2881" fmla="*/ 3961223 w 7886701"/>
              <a:gd name="connsiteY2881" fmla="*/ 5929266 h 6857981"/>
              <a:gd name="connsiteX2882" fmla="*/ 3955511 w 7886701"/>
              <a:gd name="connsiteY2882" fmla="*/ 5926714 h 6857981"/>
              <a:gd name="connsiteX2883" fmla="*/ 3950116 w 7886701"/>
              <a:gd name="connsiteY2883" fmla="*/ 5925119 h 6857981"/>
              <a:gd name="connsiteX2884" fmla="*/ 3944404 w 7886701"/>
              <a:gd name="connsiteY2884" fmla="*/ 5923843 h 6857981"/>
              <a:gd name="connsiteX2885" fmla="*/ 3938058 w 7886701"/>
              <a:gd name="connsiteY2885" fmla="*/ 5923205 h 6857981"/>
              <a:gd name="connsiteX2886" fmla="*/ 3929490 w 7886701"/>
              <a:gd name="connsiteY2886" fmla="*/ 5923524 h 6857981"/>
              <a:gd name="connsiteX2887" fmla="*/ 3918701 w 7886701"/>
              <a:gd name="connsiteY2887" fmla="*/ 5924162 h 6857981"/>
              <a:gd name="connsiteX2888" fmla="*/ 3919653 w 7886701"/>
              <a:gd name="connsiteY2888" fmla="*/ 5921610 h 6857981"/>
              <a:gd name="connsiteX2889" fmla="*/ 3919970 w 7886701"/>
              <a:gd name="connsiteY2889" fmla="*/ 5920015 h 6857981"/>
              <a:gd name="connsiteX2890" fmla="*/ 3919653 w 7886701"/>
              <a:gd name="connsiteY2890" fmla="*/ 5918101 h 6857981"/>
              <a:gd name="connsiteX2891" fmla="*/ 3919337 w 7886701"/>
              <a:gd name="connsiteY2891" fmla="*/ 5916506 h 6857981"/>
              <a:gd name="connsiteX2892" fmla="*/ 3918384 w 7886701"/>
              <a:gd name="connsiteY2892" fmla="*/ 5915230 h 6857981"/>
              <a:gd name="connsiteX2893" fmla="*/ 3917114 w 7886701"/>
              <a:gd name="connsiteY2893" fmla="*/ 5913954 h 6857981"/>
              <a:gd name="connsiteX2894" fmla="*/ 3914259 w 7886701"/>
              <a:gd name="connsiteY2894" fmla="*/ 5911721 h 6857981"/>
              <a:gd name="connsiteX2895" fmla="*/ 3911403 w 7886701"/>
              <a:gd name="connsiteY2895" fmla="*/ 5910126 h 6857981"/>
              <a:gd name="connsiteX2896" fmla="*/ 3908547 w 7886701"/>
              <a:gd name="connsiteY2896" fmla="*/ 5907893 h 6857981"/>
              <a:gd name="connsiteX2897" fmla="*/ 3907277 w 7886701"/>
              <a:gd name="connsiteY2897" fmla="*/ 5906617 h 6857981"/>
              <a:gd name="connsiteX2898" fmla="*/ 3906643 w 7886701"/>
              <a:gd name="connsiteY2898" fmla="*/ 5905341 h 6857981"/>
              <a:gd name="connsiteX2899" fmla="*/ 3905691 w 7886701"/>
              <a:gd name="connsiteY2899" fmla="*/ 5903427 h 6857981"/>
              <a:gd name="connsiteX2900" fmla="*/ 3905691 w 7886701"/>
              <a:gd name="connsiteY2900" fmla="*/ 5901513 h 6857981"/>
              <a:gd name="connsiteX2901" fmla="*/ 3898075 w 7886701"/>
              <a:gd name="connsiteY2901" fmla="*/ 5900875 h 6857981"/>
              <a:gd name="connsiteX2902" fmla="*/ 3891728 w 7886701"/>
              <a:gd name="connsiteY2902" fmla="*/ 5900875 h 6857981"/>
              <a:gd name="connsiteX2903" fmla="*/ 3885699 w 7886701"/>
              <a:gd name="connsiteY2903" fmla="*/ 5901513 h 6857981"/>
              <a:gd name="connsiteX2904" fmla="*/ 3880622 w 7886701"/>
              <a:gd name="connsiteY2904" fmla="*/ 5902789 h 6857981"/>
              <a:gd name="connsiteX2905" fmla="*/ 3875862 w 7886701"/>
              <a:gd name="connsiteY2905" fmla="*/ 5904384 h 6857981"/>
              <a:gd name="connsiteX2906" fmla="*/ 3872055 w 7886701"/>
              <a:gd name="connsiteY2906" fmla="*/ 5906617 h 6857981"/>
              <a:gd name="connsiteX2907" fmla="*/ 3867929 w 7886701"/>
              <a:gd name="connsiteY2907" fmla="*/ 5909169 h 6857981"/>
              <a:gd name="connsiteX2908" fmla="*/ 3864121 w 7886701"/>
              <a:gd name="connsiteY2908" fmla="*/ 5911721 h 6857981"/>
              <a:gd name="connsiteX2909" fmla="*/ 3857457 w 7886701"/>
              <a:gd name="connsiteY2909" fmla="*/ 5917463 h 6857981"/>
              <a:gd name="connsiteX2910" fmla="*/ 3853649 w 7886701"/>
              <a:gd name="connsiteY2910" fmla="*/ 5920015 h 6857981"/>
              <a:gd name="connsiteX2911" fmla="*/ 3850159 w 7886701"/>
              <a:gd name="connsiteY2911" fmla="*/ 5922248 h 6857981"/>
              <a:gd name="connsiteX2912" fmla="*/ 3845716 w 7886701"/>
              <a:gd name="connsiteY2912" fmla="*/ 5924162 h 6857981"/>
              <a:gd name="connsiteX2913" fmla="*/ 3840956 w 7886701"/>
              <a:gd name="connsiteY2913" fmla="*/ 5926076 h 6857981"/>
              <a:gd name="connsiteX2914" fmla="*/ 3835879 w 7886701"/>
              <a:gd name="connsiteY2914" fmla="*/ 5927352 h 6857981"/>
              <a:gd name="connsiteX2915" fmla="*/ 3829851 w 7886701"/>
              <a:gd name="connsiteY2915" fmla="*/ 5927990 h 6857981"/>
              <a:gd name="connsiteX2916" fmla="*/ 3826359 w 7886701"/>
              <a:gd name="connsiteY2916" fmla="*/ 5925757 h 6857981"/>
              <a:gd name="connsiteX2917" fmla="*/ 3823821 w 7886701"/>
              <a:gd name="connsiteY2917" fmla="*/ 5923843 h 6857981"/>
              <a:gd name="connsiteX2918" fmla="*/ 3821917 w 7886701"/>
              <a:gd name="connsiteY2918" fmla="*/ 5922248 h 6857981"/>
              <a:gd name="connsiteX2919" fmla="*/ 3820966 w 7886701"/>
              <a:gd name="connsiteY2919" fmla="*/ 5920653 h 6857981"/>
              <a:gd name="connsiteX2920" fmla="*/ 3820648 w 7886701"/>
              <a:gd name="connsiteY2920" fmla="*/ 5918739 h 6857981"/>
              <a:gd name="connsiteX2921" fmla="*/ 3820648 w 7886701"/>
              <a:gd name="connsiteY2921" fmla="*/ 5916825 h 6857981"/>
              <a:gd name="connsiteX2922" fmla="*/ 3821282 w 7886701"/>
              <a:gd name="connsiteY2922" fmla="*/ 5915230 h 6857981"/>
              <a:gd name="connsiteX2923" fmla="*/ 3821917 w 7886701"/>
              <a:gd name="connsiteY2923" fmla="*/ 5912997 h 6857981"/>
              <a:gd name="connsiteX2924" fmla="*/ 3823504 w 7886701"/>
              <a:gd name="connsiteY2924" fmla="*/ 5908850 h 6857981"/>
              <a:gd name="connsiteX2925" fmla="*/ 3824138 w 7886701"/>
              <a:gd name="connsiteY2925" fmla="*/ 5906617 h 6857981"/>
              <a:gd name="connsiteX2926" fmla="*/ 3824138 w 7886701"/>
              <a:gd name="connsiteY2926" fmla="*/ 5904384 h 6857981"/>
              <a:gd name="connsiteX2927" fmla="*/ 3824138 w 7886701"/>
              <a:gd name="connsiteY2927" fmla="*/ 5901832 h 6857981"/>
              <a:gd name="connsiteX2928" fmla="*/ 3823504 w 7886701"/>
              <a:gd name="connsiteY2928" fmla="*/ 5899280 h 6857981"/>
              <a:gd name="connsiteX2929" fmla="*/ 3821917 w 7886701"/>
              <a:gd name="connsiteY2929" fmla="*/ 5896728 h 6857981"/>
              <a:gd name="connsiteX2930" fmla="*/ 3819378 w 7886701"/>
              <a:gd name="connsiteY2930" fmla="*/ 5893857 h 6857981"/>
              <a:gd name="connsiteX2931" fmla="*/ 3817157 w 7886701"/>
              <a:gd name="connsiteY2931" fmla="*/ 5895452 h 6857981"/>
              <a:gd name="connsiteX2932" fmla="*/ 3814936 w 7886701"/>
              <a:gd name="connsiteY2932" fmla="*/ 5896728 h 6857981"/>
              <a:gd name="connsiteX2933" fmla="*/ 3812714 w 7886701"/>
              <a:gd name="connsiteY2933" fmla="*/ 5898323 h 6857981"/>
              <a:gd name="connsiteX2934" fmla="*/ 3810176 w 7886701"/>
              <a:gd name="connsiteY2934" fmla="*/ 5898961 h 6857981"/>
              <a:gd name="connsiteX2935" fmla="*/ 3807637 w 7886701"/>
              <a:gd name="connsiteY2935" fmla="*/ 5899599 h 6857981"/>
              <a:gd name="connsiteX2936" fmla="*/ 3805099 w 7886701"/>
              <a:gd name="connsiteY2936" fmla="*/ 5900556 h 6857981"/>
              <a:gd name="connsiteX2937" fmla="*/ 3799387 w 7886701"/>
              <a:gd name="connsiteY2937" fmla="*/ 5900875 h 6857981"/>
              <a:gd name="connsiteX2938" fmla="*/ 3793358 w 7886701"/>
              <a:gd name="connsiteY2938" fmla="*/ 5900875 h 6857981"/>
              <a:gd name="connsiteX2939" fmla="*/ 3787328 w 7886701"/>
              <a:gd name="connsiteY2939" fmla="*/ 5900556 h 6857981"/>
              <a:gd name="connsiteX2940" fmla="*/ 3774953 w 7886701"/>
              <a:gd name="connsiteY2940" fmla="*/ 5899280 h 6857981"/>
              <a:gd name="connsiteX2941" fmla="*/ 3768606 w 7886701"/>
              <a:gd name="connsiteY2941" fmla="*/ 5898961 h 6857981"/>
              <a:gd name="connsiteX2942" fmla="*/ 3762577 w 7886701"/>
              <a:gd name="connsiteY2942" fmla="*/ 5898961 h 6857981"/>
              <a:gd name="connsiteX2943" fmla="*/ 3756548 w 7886701"/>
              <a:gd name="connsiteY2943" fmla="*/ 5899599 h 6857981"/>
              <a:gd name="connsiteX2944" fmla="*/ 3751153 w 7886701"/>
              <a:gd name="connsiteY2944" fmla="*/ 5900875 h 6857981"/>
              <a:gd name="connsiteX2945" fmla="*/ 3748615 w 7886701"/>
              <a:gd name="connsiteY2945" fmla="*/ 5901513 h 6857981"/>
              <a:gd name="connsiteX2946" fmla="*/ 3746076 w 7886701"/>
              <a:gd name="connsiteY2946" fmla="*/ 5902789 h 6857981"/>
              <a:gd name="connsiteX2947" fmla="*/ 3743855 w 7886701"/>
              <a:gd name="connsiteY2947" fmla="*/ 5904065 h 6857981"/>
              <a:gd name="connsiteX2948" fmla="*/ 3741634 w 7886701"/>
              <a:gd name="connsiteY2948" fmla="*/ 5905979 h 6857981"/>
              <a:gd name="connsiteX2949" fmla="*/ 3739412 w 7886701"/>
              <a:gd name="connsiteY2949" fmla="*/ 5907893 h 6857981"/>
              <a:gd name="connsiteX2950" fmla="*/ 3737827 w 7886701"/>
              <a:gd name="connsiteY2950" fmla="*/ 5910126 h 6857981"/>
              <a:gd name="connsiteX2951" fmla="*/ 3736239 w 7886701"/>
              <a:gd name="connsiteY2951" fmla="*/ 5912678 h 6857981"/>
              <a:gd name="connsiteX2952" fmla="*/ 3734652 w 7886701"/>
              <a:gd name="connsiteY2952" fmla="*/ 5915549 h 6857981"/>
              <a:gd name="connsiteX2953" fmla="*/ 3733383 w 7886701"/>
              <a:gd name="connsiteY2953" fmla="*/ 5912997 h 6857981"/>
              <a:gd name="connsiteX2954" fmla="*/ 3731796 w 7886701"/>
              <a:gd name="connsiteY2954" fmla="*/ 5910764 h 6857981"/>
              <a:gd name="connsiteX2955" fmla="*/ 3729892 w 7886701"/>
              <a:gd name="connsiteY2955" fmla="*/ 5908850 h 6857981"/>
              <a:gd name="connsiteX2956" fmla="*/ 3727989 w 7886701"/>
              <a:gd name="connsiteY2956" fmla="*/ 5906936 h 6857981"/>
              <a:gd name="connsiteX2957" fmla="*/ 3725450 w 7886701"/>
              <a:gd name="connsiteY2957" fmla="*/ 5905660 h 6857981"/>
              <a:gd name="connsiteX2958" fmla="*/ 3722278 w 7886701"/>
              <a:gd name="connsiteY2958" fmla="*/ 5904065 h 6857981"/>
              <a:gd name="connsiteX2959" fmla="*/ 3719421 w 7886701"/>
              <a:gd name="connsiteY2959" fmla="*/ 5903108 h 6857981"/>
              <a:gd name="connsiteX2960" fmla="*/ 3716247 w 7886701"/>
              <a:gd name="connsiteY2960" fmla="*/ 5901832 h 6857981"/>
              <a:gd name="connsiteX2961" fmla="*/ 3709266 w 7886701"/>
              <a:gd name="connsiteY2961" fmla="*/ 5900556 h 6857981"/>
              <a:gd name="connsiteX2962" fmla="*/ 3701651 w 7886701"/>
              <a:gd name="connsiteY2962" fmla="*/ 5899280 h 6857981"/>
              <a:gd name="connsiteX2963" fmla="*/ 3684515 w 7886701"/>
              <a:gd name="connsiteY2963" fmla="*/ 5897685 h 6857981"/>
              <a:gd name="connsiteX2964" fmla="*/ 3675312 w 7886701"/>
              <a:gd name="connsiteY2964" fmla="*/ 5896409 h 6857981"/>
              <a:gd name="connsiteX2965" fmla="*/ 3666111 w 7886701"/>
              <a:gd name="connsiteY2965" fmla="*/ 5894814 h 6857981"/>
              <a:gd name="connsiteX2966" fmla="*/ 3657225 w 7886701"/>
              <a:gd name="connsiteY2966" fmla="*/ 5893219 h 6857981"/>
              <a:gd name="connsiteX2967" fmla="*/ 3648024 w 7886701"/>
              <a:gd name="connsiteY2967" fmla="*/ 5890667 h 6857981"/>
              <a:gd name="connsiteX2968" fmla="*/ 3643580 w 7886701"/>
              <a:gd name="connsiteY2968" fmla="*/ 5888753 h 6857981"/>
              <a:gd name="connsiteX2969" fmla="*/ 3639137 w 7886701"/>
              <a:gd name="connsiteY2969" fmla="*/ 5886839 h 6857981"/>
              <a:gd name="connsiteX2970" fmla="*/ 3634695 w 7886701"/>
              <a:gd name="connsiteY2970" fmla="*/ 5884606 h 6857981"/>
              <a:gd name="connsiteX2971" fmla="*/ 3630887 w 7886701"/>
              <a:gd name="connsiteY2971" fmla="*/ 5882054 h 6857981"/>
              <a:gd name="connsiteX2972" fmla="*/ 3626762 w 7886701"/>
              <a:gd name="connsiteY2972" fmla="*/ 5879502 h 6857981"/>
              <a:gd name="connsiteX2973" fmla="*/ 3623271 w 7886701"/>
              <a:gd name="connsiteY2973" fmla="*/ 5876312 h 6857981"/>
              <a:gd name="connsiteX2974" fmla="*/ 3619463 w 7886701"/>
              <a:gd name="connsiteY2974" fmla="*/ 5873122 h 6857981"/>
              <a:gd name="connsiteX2975" fmla="*/ 3616290 w 7886701"/>
              <a:gd name="connsiteY2975" fmla="*/ 5868975 h 6857981"/>
              <a:gd name="connsiteX2976" fmla="*/ 3620415 w 7886701"/>
              <a:gd name="connsiteY2976" fmla="*/ 5851749 h 6857981"/>
              <a:gd name="connsiteX2977" fmla="*/ 3615021 w 7886701"/>
              <a:gd name="connsiteY2977" fmla="*/ 5851430 h 6857981"/>
              <a:gd name="connsiteX2978" fmla="*/ 3610261 w 7886701"/>
              <a:gd name="connsiteY2978" fmla="*/ 5850473 h 6857981"/>
              <a:gd name="connsiteX2979" fmla="*/ 3601058 w 7886701"/>
              <a:gd name="connsiteY2979" fmla="*/ 5848878 h 6857981"/>
              <a:gd name="connsiteX2980" fmla="*/ 3584241 w 7886701"/>
              <a:gd name="connsiteY2980" fmla="*/ 5844731 h 6857981"/>
              <a:gd name="connsiteX2981" fmla="*/ 3575990 w 7886701"/>
              <a:gd name="connsiteY2981" fmla="*/ 5843136 h 6857981"/>
              <a:gd name="connsiteX2982" fmla="*/ 3572182 w 7886701"/>
              <a:gd name="connsiteY2982" fmla="*/ 5842817 h 6857981"/>
              <a:gd name="connsiteX2983" fmla="*/ 3568056 w 7886701"/>
              <a:gd name="connsiteY2983" fmla="*/ 5842817 h 6857981"/>
              <a:gd name="connsiteX2984" fmla="*/ 3564249 w 7886701"/>
              <a:gd name="connsiteY2984" fmla="*/ 5842817 h 6857981"/>
              <a:gd name="connsiteX2985" fmla="*/ 3559807 w 7886701"/>
              <a:gd name="connsiteY2985" fmla="*/ 5843774 h 6857981"/>
              <a:gd name="connsiteX2986" fmla="*/ 3555681 w 7886701"/>
              <a:gd name="connsiteY2986" fmla="*/ 5844731 h 6857981"/>
              <a:gd name="connsiteX2987" fmla="*/ 3551238 w 7886701"/>
              <a:gd name="connsiteY2987" fmla="*/ 5846326 h 6857981"/>
              <a:gd name="connsiteX2988" fmla="*/ 3552825 w 7886701"/>
              <a:gd name="connsiteY2988" fmla="*/ 5842817 h 6857981"/>
              <a:gd name="connsiteX2989" fmla="*/ 3554094 w 7886701"/>
              <a:gd name="connsiteY2989" fmla="*/ 5840265 h 6857981"/>
              <a:gd name="connsiteX2990" fmla="*/ 3555998 w 7886701"/>
              <a:gd name="connsiteY2990" fmla="*/ 5838670 h 6857981"/>
              <a:gd name="connsiteX2991" fmla="*/ 3557902 w 7886701"/>
              <a:gd name="connsiteY2991" fmla="*/ 5837075 h 6857981"/>
              <a:gd name="connsiteX2992" fmla="*/ 3559807 w 7886701"/>
              <a:gd name="connsiteY2992" fmla="*/ 5835799 h 6857981"/>
              <a:gd name="connsiteX2993" fmla="*/ 3561393 w 7886701"/>
              <a:gd name="connsiteY2993" fmla="*/ 5834842 h 6857981"/>
              <a:gd name="connsiteX2994" fmla="*/ 3564883 w 7886701"/>
              <a:gd name="connsiteY2994" fmla="*/ 5833246 h 6857981"/>
              <a:gd name="connsiteX2995" fmla="*/ 3566154 w 7886701"/>
              <a:gd name="connsiteY2995" fmla="*/ 5832608 h 6857981"/>
              <a:gd name="connsiteX2996" fmla="*/ 3567423 w 7886701"/>
              <a:gd name="connsiteY2996" fmla="*/ 5831651 h 6857981"/>
              <a:gd name="connsiteX2997" fmla="*/ 3568056 w 7886701"/>
              <a:gd name="connsiteY2997" fmla="*/ 5830056 h 6857981"/>
              <a:gd name="connsiteX2998" fmla="*/ 3568374 w 7886701"/>
              <a:gd name="connsiteY2998" fmla="*/ 5828142 h 6857981"/>
              <a:gd name="connsiteX2999" fmla="*/ 3568056 w 7886701"/>
              <a:gd name="connsiteY2999" fmla="*/ 5825909 h 6857981"/>
              <a:gd name="connsiteX3000" fmla="*/ 3567423 w 7886701"/>
              <a:gd name="connsiteY3000" fmla="*/ 5823038 h 6857981"/>
              <a:gd name="connsiteX3001" fmla="*/ 3565835 w 7886701"/>
              <a:gd name="connsiteY3001" fmla="*/ 5819529 h 6857981"/>
              <a:gd name="connsiteX3002" fmla="*/ 3564249 w 7886701"/>
              <a:gd name="connsiteY3002" fmla="*/ 5814744 h 6857981"/>
              <a:gd name="connsiteX3003" fmla="*/ 3567105 w 7886701"/>
              <a:gd name="connsiteY3003" fmla="*/ 5815701 h 6857981"/>
              <a:gd name="connsiteX3004" fmla="*/ 3569326 w 7886701"/>
              <a:gd name="connsiteY3004" fmla="*/ 5816977 h 6857981"/>
              <a:gd name="connsiteX3005" fmla="*/ 3571547 w 7886701"/>
              <a:gd name="connsiteY3005" fmla="*/ 5818253 h 6857981"/>
              <a:gd name="connsiteX3006" fmla="*/ 3573451 w 7886701"/>
              <a:gd name="connsiteY3006" fmla="*/ 5819848 h 6857981"/>
              <a:gd name="connsiteX3007" fmla="*/ 3575355 w 7886701"/>
              <a:gd name="connsiteY3007" fmla="*/ 5821443 h 6857981"/>
              <a:gd name="connsiteX3008" fmla="*/ 3577577 w 7886701"/>
              <a:gd name="connsiteY3008" fmla="*/ 5822719 h 6857981"/>
              <a:gd name="connsiteX3009" fmla="*/ 3580115 w 7886701"/>
              <a:gd name="connsiteY3009" fmla="*/ 5824314 h 6857981"/>
              <a:gd name="connsiteX3010" fmla="*/ 3582972 w 7886701"/>
              <a:gd name="connsiteY3010" fmla="*/ 5824952 h 6857981"/>
              <a:gd name="connsiteX3011" fmla="*/ 3585510 w 7886701"/>
              <a:gd name="connsiteY3011" fmla="*/ 5823995 h 6857981"/>
              <a:gd name="connsiteX3012" fmla="*/ 3588048 w 7886701"/>
              <a:gd name="connsiteY3012" fmla="*/ 5822719 h 6857981"/>
              <a:gd name="connsiteX3013" fmla="*/ 3587413 w 7886701"/>
              <a:gd name="connsiteY3013" fmla="*/ 5822081 h 6857981"/>
              <a:gd name="connsiteX3014" fmla="*/ 3586779 w 7886701"/>
              <a:gd name="connsiteY3014" fmla="*/ 5821762 h 6857981"/>
              <a:gd name="connsiteX3015" fmla="*/ 3584241 w 7886701"/>
              <a:gd name="connsiteY3015" fmla="*/ 5820805 h 6857981"/>
              <a:gd name="connsiteX3016" fmla="*/ 3580750 w 7886701"/>
              <a:gd name="connsiteY3016" fmla="*/ 5820167 h 6857981"/>
              <a:gd name="connsiteX3017" fmla="*/ 3577577 w 7886701"/>
              <a:gd name="connsiteY3017" fmla="*/ 5820167 h 6857981"/>
              <a:gd name="connsiteX3018" fmla="*/ 3579163 w 7886701"/>
              <a:gd name="connsiteY3018" fmla="*/ 5817934 h 6857981"/>
              <a:gd name="connsiteX3019" fmla="*/ 3580432 w 7886701"/>
              <a:gd name="connsiteY3019" fmla="*/ 5816020 h 6857981"/>
              <a:gd name="connsiteX3020" fmla="*/ 3582336 w 7886701"/>
              <a:gd name="connsiteY3020" fmla="*/ 5814744 h 6857981"/>
              <a:gd name="connsiteX3021" fmla="*/ 3583923 w 7886701"/>
              <a:gd name="connsiteY3021" fmla="*/ 5813468 h 6857981"/>
              <a:gd name="connsiteX3022" fmla="*/ 3585510 w 7886701"/>
              <a:gd name="connsiteY3022" fmla="*/ 5812830 h 6857981"/>
              <a:gd name="connsiteX3023" fmla="*/ 3587413 w 7886701"/>
              <a:gd name="connsiteY3023" fmla="*/ 5812192 h 6857981"/>
              <a:gd name="connsiteX3024" fmla="*/ 3589635 w 7886701"/>
              <a:gd name="connsiteY3024" fmla="*/ 5811873 h 6857981"/>
              <a:gd name="connsiteX3025" fmla="*/ 3591539 w 7886701"/>
              <a:gd name="connsiteY3025" fmla="*/ 5811554 h 6857981"/>
              <a:gd name="connsiteX3026" fmla="*/ 3595029 w 7886701"/>
              <a:gd name="connsiteY3026" fmla="*/ 5811554 h 6857981"/>
              <a:gd name="connsiteX3027" fmla="*/ 3599154 w 7886701"/>
              <a:gd name="connsiteY3027" fmla="*/ 5812511 h 6857981"/>
              <a:gd name="connsiteX3028" fmla="*/ 3602962 w 7886701"/>
              <a:gd name="connsiteY3028" fmla="*/ 5814106 h 6857981"/>
              <a:gd name="connsiteX3029" fmla="*/ 3607089 w 7886701"/>
              <a:gd name="connsiteY3029" fmla="*/ 5816020 h 6857981"/>
              <a:gd name="connsiteX3030" fmla="*/ 3618194 w 7886701"/>
              <a:gd name="connsiteY3030" fmla="*/ 5814106 h 6857981"/>
              <a:gd name="connsiteX3031" fmla="*/ 3623588 w 7886701"/>
              <a:gd name="connsiteY3031" fmla="*/ 5812830 h 6857981"/>
              <a:gd name="connsiteX3032" fmla="*/ 3628983 w 7886701"/>
              <a:gd name="connsiteY3032" fmla="*/ 5811554 h 6857981"/>
              <a:gd name="connsiteX3033" fmla="*/ 3634061 w 7886701"/>
              <a:gd name="connsiteY3033" fmla="*/ 5809640 h 6857981"/>
              <a:gd name="connsiteX3034" fmla="*/ 3638820 w 7886701"/>
              <a:gd name="connsiteY3034" fmla="*/ 5807407 h 6857981"/>
              <a:gd name="connsiteX3035" fmla="*/ 3642946 w 7886701"/>
              <a:gd name="connsiteY3035" fmla="*/ 5804536 h 6857981"/>
              <a:gd name="connsiteX3036" fmla="*/ 3645167 w 7886701"/>
              <a:gd name="connsiteY3036" fmla="*/ 5802622 h 6857981"/>
              <a:gd name="connsiteX3037" fmla="*/ 1442551 w 7886701"/>
              <a:gd name="connsiteY3037" fmla="*/ 5800708 h 6857981"/>
              <a:gd name="connsiteX3038" fmla="*/ 1460136 w 7886701"/>
              <a:gd name="connsiteY3038" fmla="*/ 5816076 h 6857981"/>
              <a:gd name="connsiteX3039" fmla="*/ 1457206 w 7886701"/>
              <a:gd name="connsiteY3039" fmla="*/ 5818317 h 6857981"/>
              <a:gd name="connsiteX3040" fmla="*/ 1454925 w 7886701"/>
              <a:gd name="connsiteY3040" fmla="*/ 5821199 h 6857981"/>
              <a:gd name="connsiteX3041" fmla="*/ 1453949 w 7886701"/>
              <a:gd name="connsiteY3041" fmla="*/ 5823760 h 6857981"/>
              <a:gd name="connsiteX3042" fmla="*/ 1453621 w 7886701"/>
              <a:gd name="connsiteY3042" fmla="*/ 5825361 h 6857981"/>
              <a:gd name="connsiteX3043" fmla="*/ 1453621 w 7886701"/>
              <a:gd name="connsiteY3043" fmla="*/ 5826322 h 6857981"/>
              <a:gd name="connsiteX3044" fmla="*/ 1453949 w 7886701"/>
              <a:gd name="connsiteY3044" fmla="*/ 5827923 h 6857981"/>
              <a:gd name="connsiteX3045" fmla="*/ 1454273 w 7886701"/>
              <a:gd name="connsiteY3045" fmla="*/ 5829523 h 6857981"/>
              <a:gd name="connsiteX3046" fmla="*/ 1455902 w 7886701"/>
              <a:gd name="connsiteY3046" fmla="*/ 5832405 h 6857981"/>
              <a:gd name="connsiteX3047" fmla="*/ 1458508 w 7886701"/>
              <a:gd name="connsiteY3047" fmla="*/ 5835607 h 6857981"/>
              <a:gd name="connsiteX3048" fmla="*/ 1462091 w 7886701"/>
              <a:gd name="connsiteY3048" fmla="*/ 5838488 h 6857981"/>
              <a:gd name="connsiteX3049" fmla="*/ 1458508 w 7886701"/>
              <a:gd name="connsiteY3049" fmla="*/ 5838808 h 6857981"/>
              <a:gd name="connsiteX3050" fmla="*/ 1454599 w 7886701"/>
              <a:gd name="connsiteY3050" fmla="*/ 5838488 h 6857981"/>
              <a:gd name="connsiteX3051" fmla="*/ 1451669 w 7886701"/>
              <a:gd name="connsiteY3051" fmla="*/ 5837207 h 6857981"/>
              <a:gd name="connsiteX3052" fmla="*/ 1448412 w 7886701"/>
              <a:gd name="connsiteY3052" fmla="*/ 5835286 h 6857981"/>
              <a:gd name="connsiteX3053" fmla="*/ 1445808 w 7886701"/>
              <a:gd name="connsiteY3053" fmla="*/ 5833045 h 6857981"/>
              <a:gd name="connsiteX3054" fmla="*/ 1443528 w 7886701"/>
              <a:gd name="connsiteY3054" fmla="*/ 5830164 h 6857981"/>
              <a:gd name="connsiteX3055" fmla="*/ 1441249 w 7886701"/>
              <a:gd name="connsiteY3055" fmla="*/ 5827282 h 6857981"/>
              <a:gd name="connsiteX3056" fmla="*/ 1439294 w 7886701"/>
              <a:gd name="connsiteY3056" fmla="*/ 5823760 h 6857981"/>
              <a:gd name="connsiteX3057" fmla="*/ 1438319 w 7886701"/>
              <a:gd name="connsiteY3057" fmla="*/ 5820559 h 6857981"/>
              <a:gd name="connsiteX3058" fmla="*/ 1437016 w 7886701"/>
              <a:gd name="connsiteY3058" fmla="*/ 5816717 h 6857981"/>
              <a:gd name="connsiteX3059" fmla="*/ 1436690 w 7886701"/>
              <a:gd name="connsiteY3059" fmla="*/ 5813515 h 6857981"/>
              <a:gd name="connsiteX3060" fmla="*/ 1436690 w 7886701"/>
              <a:gd name="connsiteY3060" fmla="*/ 5810313 h 6857981"/>
              <a:gd name="connsiteX3061" fmla="*/ 1437340 w 7886701"/>
              <a:gd name="connsiteY3061" fmla="*/ 5807432 h 6857981"/>
              <a:gd name="connsiteX3062" fmla="*/ 1438642 w 7886701"/>
              <a:gd name="connsiteY3062" fmla="*/ 5804870 h 6857981"/>
              <a:gd name="connsiteX3063" fmla="*/ 1439946 w 7886701"/>
              <a:gd name="connsiteY3063" fmla="*/ 5802629 h 6857981"/>
              <a:gd name="connsiteX3064" fmla="*/ 2398395 w 7886701"/>
              <a:gd name="connsiteY3064" fmla="*/ 5797533 h 6857981"/>
              <a:gd name="connsiteX3065" fmla="*/ 2400935 w 7886701"/>
              <a:gd name="connsiteY3065" fmla="*/ 5797864 h 6857981"/>
              <a:gd name="connsiteX3066" fmla="*/ 2403158 w 7886701"/>
              <a:gd name="connsiteY3066" fmla="*/ 5798195 h 6857981"/>
              <a:gd name="connsiteX3067" fmla="*/ 2406015 w 7886701"/>
              <a:gd name="connsiteY3067" fmla="*/ 5798856 h 6857981"/>
              <a:gd name="connsiteX3068" fmla="*/ 2408555 w 7886701"/>
              <a:gd name="connsiteY3068" fmla="*/ 5800510 h 6857981"/>
              <a:gd name="connsiteX3069" fmla="*/ 2411730 w 7886701"/>
              <a:gd name="connsiteY3069" fmla="*/ 5802164 h 6857981"/>
              <a:gd name="connsiteX3070" fmla="*/ 2418081 w 7886701"/>
              <a:gd name="connsiteY3070" fmla="*/ 5805802 h 6857981"/>
              <a:gd name="connsiteX3071" fmla="*/ 2416810 w 7886701"/>
              <a:gd name="connsiteY3071" fmla="*/ 5807786 h 6857981"/>
              <a:gd name="connsiteX3072" fmla="*/ 2416175 w 7886701"/>
              <a:gd name="connsiteY3072" fmla="*/ 5809770 h 6857981"/>
              <a:gd name="connsiteX3073" fmla="*/ 2415858 w 7886701"/>
              <a:gd name="connsiteY3073" fmla="*/ 5811424 h 6857981"/>
              <a:gd name="connsiteX3074" fmla="*/ 2415858 w 7886701"/>
              <a:gd name="connsiteY3074" fmla="*/ 5813078 h 6857981"/>
              <a:gd name="connsiteX3075" fmla="*/ 2416175 w 7886701"/>
              <a:gd name="connsiteY3075" fmla="*/ 5814732 h 6857981"/>
              <a:gd name="connsiteX3076" fmla="*/ 2416810 w 7886701"/>
              <a:gd name="connsiteY3076" fmla="*/ 5816054 h 6857981"/>
              <a:gd name="connsiteX3077" fmla="*/ 2418081 w 7886701"/>
              <a:gd name="connsiteY3077" fmla="*/ 5817708 h 6857981"/>
              <a:gd name="connsiteX3078" fmla="*/ 2419350 w 7886701"/>
              <a:gd name="connsiteY3078" fmla="*/ 5819031 h 6857981"/>
              <a:gd name="connsiteX3079" fmla="*/ 2416175 w 7886701"/>
              <a:gd name="connsiteY3079" fmla="*/ 5820354 h 6857981"/>
              <a:gd name="connsiteX3080" fmla="*/ 2412683 w 7886701"/>
              <a:gd name="connsiteY3080" fmla="*/ 5821016 h 6857981"/>
              <a:gd name="connsiteX3081" fmla="*/ 2408555 w 7886701"/>
              <a:gd name="connsiteY3081" fmla="*/ 5821346 h 6857981"/>
              <a:gd name="connsiteX3082" fmla="*/ 2404110 w 7886701"/>
              <a:gd name="connsiteY3082" fmla="*/ 5820685 h 6857981"/>
              <a:gd name="connsiteX3083" fmla="*/ 2399665 w 7886701"/>
              <a:gd name="connsiteY3083" fmla="*/ 5819362 h 6857981"/>
              <a:gd name="connsiteX3084" fmla="*/ 2394904 w 7886701"/>
              <a:gd name="connsiteY3084" fmla="*/ 5817708 h 6857981"/>
              <a:gd name="connsiteX3085" fmla="*/ 2389824 w 7886701"/>
              <a:gd name="connsiteY3085" fmla="*/ 5815062 h 6857981"/>
              <a:gd name="connsiteX3086" fmla="*/ 2384425 w 7886701"/>
              <a:gd name="connsiteY3086" fmla="*/ 5812086 h 6857981"/>
              <a:gd name="connsiteX3087" fmla="*/ 2385696 w 7886701"/>
              <a:gd name="connsiteY3087" fmla="*/ 5808778 h 6857981"/>
              <a:gd name="connsiteX3088" fmla="*/ 2386648 w 7886701"/>
              <a:gd name="connsiteY3088" fmla="*/ 5806132 h 6857981"/>
              <a:gd name="connsiteX3089" fmla="*/ 2387600 w 7886701"/>
              <a:gd name="connsiteY3089" fmla="*/ 5803817 h 6857981"/>
              <a:gd name="connsiteX3090" fmla="*/ 2389188 w 7886701"/>
              <a:gd name="connsiteY3090" fmla="*/ 5802164 h 6857981"/>
              <a:gd name="connsiteX3091" fmla="*/ 2390775 w 7886701"/>
              <a:gd name="connsiteY3091" fmla="*/ 5800510 h 6857981"/>
              <a:gd name="connsiteX3092" fmla="*/ 2392364 w 7886701"/>
              <a:gd name="connsiteY3092" fmla="*/ 5799518 h 6857981"/>
              <a:gd name="connsiteX3093" fmla="*/ 2394268 w 7886701"/>
              <a:gd name="connsiteY3093" fmla="*/ 5798195 h 6857981"/>
              <a:gd name="connsiteX3094" fmla="*/ 2396173 w 7886701"/>
              <a:gd name="connsiteY3094" fmla="*/ 5797864 h 6857981"/>
              <a:gd name="connsiteX3095" fmla="*/ 6315699 w 7886701"/>
              <a:gd name="connsiteY3095" fmla="*/ 5776896 h 6857981"/>
              <a:gd name="connsiteX3096" fmla="*/ 6316020 w 7886701"/>
              <a:gd name="connsiteY3096" fmla="*/ 5779083 h 6857981"/>
              <a:gd name="connsiteX3097" fmla="*/ 6316342 w 7886701"/>
              <a:gd name="connsiteY3097" fmla="*/ 5781270 h 6857981"/>
              <a:gd name="connsiteX3098" fmla="*/ 6316663 w 7886701"/>
              <a:gd name="connsiteY3098" fmla="*/ 5783144 h 6857981"/>
              <a:gd name="connsiteX3099" fmla="*/ 6316342 w 7886701"/>
              <a:gd name="connsiteY3099" fmla="*/ 5785019 h 6857981"/>
              <a:gd name="connsiteX3100" fmla="*/ 6315699 w 7886701"/>
              <a:gd name="connsiteY3100" fmla="*/ 5789705 h 6857981"/>
              <a:gd name="connsiteX3101" fmla="*/ 6314093 w 7886701"/>
              <a:gd name="connsiteY3101" fmla="*/ 5794078 h 6857981"/>
              <a:gd name="connsiteX3102" fmla="*/ 6311844 w 7886701"/>
              <a:gd name="connsiteY3102" fmla="*/ 5798764 h 6857981"/>
              <a:gd name="connsiteX3103" fmla="*/ 6309274 w 7886701"/>
              <a:gd name="connsiteY3103" fmla="*/ 5803763 h 6857981"/>
              <a:gd name="connsiteX3104" fmla="*/ 6306382 w 7886701"/>
              <a:gd name="connsiteY3104" fmla="*/ 5808449 h 6857981"/>
              <a:gd name="connsiteX3105" fmla="*/ 6303169 w 7886701"/>
              <a:gd name="connsiteY3105" fmla="*/ 5813447 h 6857981"/>
              <a:gd name="connsiteX3106" fmla="*/ 6288390 w 7886701"/>
              <a:gd name="connsiteY3106" fmla="*/ 5833129 h 6857981"/>
              <a:gd name="connsiteX3107" fmla="*/ 6284856 w 7886701"/>
              <a:gd name="connsiteY3107" fmla="*/ 5838439 h 6857981"/>
              <a:gd name="connsiteX3108" fmla="*/ 6281965 w 7886701"/>
              <a:gd name="connsiteY3108" fmla="*/ 5842813 h 6857981"/>
              <a:gd name="connsiteX3109" fmla="*/ 6279395 w 7886701"/>
              <a:gd name="connsiteY3109" fmla="*/ 5847499 h 6857981"/>
              <a:gd name="connsiteX3110" fmla="*/ 6277146 w 7886701"/>
              <a:gd name="connsiteY3110" fmla="*/ 5852185 h 6857981"/>
              <a:gd name="connsiteX3111" fmla="*/ 6273290 w 7886701"/>
              <a:gd name="connsiteY3111" fmla="*/ 5854059 h 6857981"/>
              <a:gd name="connsiteX3112" fmla="*/ 6270077 w 7886701"/>
              <a:gd name="connsiteY3112" fmla="*/ 5854684 h 6857981"/>
              <a:gd name="connsiteX3113" fmla="*/ 6268471 w 7886701"/>
              <a:gd name="connsiteY3113" fmla="*/ 5854684 h 6857981"/>
              <a:gd name="connsiteX3114" fmla="*/ 6267507 w 7886701"/>
              <a:gd name="connsiteY3114" fmla="*/ 5854684 h 6857981"/>
              <a:gd name="connsiteX3115" fmla="*/ 6266865 w 7886701"/>
              <a:gd name="connsiteY3115" fmla="*/ 5854372 h 6857981"/>
              <a:gd name="connsiteX3116" fmla="*/ 6266543 w 7886701"/>
              <a:gd name="connsiteY3116" fmla="*/ 5853122 h 6857981"/>
              <a:gd name="connsiteX3117" fmla="*/ 6266222 w 7886701"/>
              <a:gd name="connsiteY3117" fmla="*/ 5851248 h 6857981"/>
              <a:gd name="connsiteX3118" fmla="*/ 6266543 w 7886701"/>
              <a:gd name="connsiteY3118" fmla="*/ 5849061 h 6857981"/>
              <a:gd name="connsiteX3119" fmla="*/ 6266865 w 7886701"/>
              <a:gd name="connsiteY3119" fmla="*/ 5846874 h 6857981"/>
              <a:gd name="connsiteX3120" fmla="*/ 6268150 w 7886701"/>
              <a:gd name="connsiteY3120" fmla="*/ 5841563 h 6857981"/>
              <a:gd name="connsiteX3121" fmla="*/ 6268471 w 7886701"/>
              <a:gd name="connsiteY3121" fmla="*/ 5838752 h 6857981"/>
              <a:gd name="connsiteX3122" fmla="*/ 6268471 w 7886701"/>
              <a:gd name="connsiteY3122" fmla="*/ 5836253 h 6857981"/>
              <a:gd name="connsiteX3123" fmla="*/ 6268150 w 7886701"/>
              <a:gd name="connsiteY3123" fmla="*/ 5834066 h 6857981"/>
              <a:gd name="connsiteX3124" fmla="*/ 6266865 w 7886701"/>
              <a:gd name="connsiteY3124" fmla="*/ 5832191 h 6857981"/>
              <a:gd name="connsiteX3125" fmla="*/ 6266222 w 7886701"/>
              <a:gd name="connsiteY3125" fmla="*/ 5831567 h 6857981"/>
              <a:gd name="connsiteX3126" fmla="*/ 6265580 w 7886701"/>
              <a:gd name="connsiteY3126" fmla="*/ 5830629 h 6857981"/>
              <a:gd name="connsiteX3127" fmla="*/ 6264294 w 7886701"/>
              <a:gd name="connsiteY3127" fmla="*/ 5830005 h 6857981"/>
              <a:gd name="connsiteX3128" fmla="*/ 6262688 w 7886701"/>
              <a:gd name="connsiteY3128" fmla="*/ 5829692 h 6857981"/>
              <a:gd name="connsiteX3129" fmla="*/ 6268792 w 7886701"/>
              <a:gd name="connsiteY3129" fmla="*/ 5830005 h 6857981"/>
              <a:gd name="connsiteX3130" fmla="*/ 6273933 w 7886701"/>
              <a:gd name="connsiteY3130" fmla="*/ 5829380 h 6857981"/>
              <a:gd name="connsiteX3131" fmla="*/ 6278752 w 7886701"/>
              <a:gd name="connsiteY3131" fmla="*/ 5828130 h 6857981"/>
              <a:gd name="connsiteX3132" fmla="*/ 6282929 w 7886701"/>
              <a:gd name="connsiteY3132" fmla="*/ 5826568 h 6857981"/>
              <a:gd name="connsiteX3133" fmla="*/ 6286141 w 7886701"/>
              <a:gd name="connsiteY3133" fmla="*/ 5824381 h 6857981"/>
              <a:gd name="connsiteX3134" fmla="*/ 6289354 w 7886701"/>
              <a:gd name="connsiteY3134" fmla="*/ 5821570 h 6857981"/>
              <a:gd name="connsiteX3135" fmla="*/ 6291924 w 7886701"/>
              <a:gd name="connsiteY3135" fmla="*/ 5818133 h 6857981"/>
              <a:gd name="connsiteX3136" fmla="*/ 6294495 w 7886701"/>
              <a:gd name="connsiteY3136" fmla="*/ 5814697 h 6857981"/>
              <a:gd name="connsiteX3137" fmla="*/ 6297065 w 7886701"/>
              <a:gd name="connsiteY3137" fmla="*/ 5810636 h 6857981"/>
              <a:gd name="connsiteX3138" fmla="*/ 6299314 w 7886701"/>
              <a:gd name="connsiteY3138" fmla="*/ 5806574 h 6857981"/>
              <a:gd name="connsiteX3139" fmla="*/ 6303812 w 7886701"/>
              <a:gd name="connsiteY3139" fmla="*/ 5797515 h 6857981"/>
              <a:gd name="connsiteX3140" fmla="*/ 6308952 w 7886701"/>
              <a:gd name="connsiteY3140" fmla="*/ 5787206 h 6857981"/>
              <a:gd name="connsiteX3141" fmla="*/ 6311844 w 7886701"/>
              <a:gd name="connsiteY3141" fmla="*/ 5782207 h 6857981"/>
              <a:gd name="connsiteX3142" fmla="*/ 2473326 w 7886701"/>
              <a:gd name="connsiteY3142" fmla="*/ 5773721 h 6857981"/>
              <a:gd name="connsiteX3143" fmla="*/ 2474914 w 7886701"/>
              <a:gd name="connsiteY3143" fmla="*/ 5774454 h 6857981"/>
              <a:gd name="connsiteX3144" fmla="*/ 2476502 w 7886701"/>
              <a:gd name="connsiteY3144" fmla="*/ 5775675 h 6857981"/>
              <a:gd name="connsiteX3145" fmla="*/ 2478089 w 7886701"/>
              <a:gd name="connsiteY3145" fmla="*/ 5776896 h 6857981"/>
              <a:gd name="connsiteX3146" fmla="*/ 2475231 w 7886701"/>
              <a:gd name="connsiteY3146" fmla="*/ 5775431 h 6857981"/>
              <a:gd name="connsiteX3147" fmla="*/ 1513454 w 7886701"/>
              <a:gd name="connsiteY3147" fmla="*/ 5772133 h 6857981"/>
              <a:gd name="connsiteX3148" fmla="*/ 1518779 w 7886701"/>
              <a:gd name="connsiteY3148" fmla="*/ 5779309 h 6857981"/>
              <a:gd name="connsiteX3149" fmla="*/ 1523479 w 7886701"/>
              <a:gd name="connsiteY3149" fmla="*/ 5786173 h 6857981"/>
              <a:gd name="connsiteX3150" fmla="*/ 1527239 w 7886701"/>
              <a:gd name="connsiteY3150" fmla="*/ 5793037 h 6857981"/>
              <a:gd name="connsiteX3151" fmla="*/ 1528806 w 7886701"/>
              <a:gd name="connsiteY3151" fmla="*/ 5796469 h 6857981"/>
              <a:gd name="connsiteX3152" fmla="*/ 1530372 w 7886701"/>
              <a:gd name="connsiteY3152" fmla="*/ 5799901 h 6857981"/>
              <a:gd name="connsiteX3153" fmla="*/ 1531312 w 7886701"/>
              <a:gd name="connsiteY3153" fmla="*/ 5803333 h 6857981"/>
              <a:gd name="connsiteX3154" fmla="*/ 1531627 w 7886701"/>
              <a:gd name="connsiteY3154" fmla="*/ 5806765 h 6857981"/>
              <a:gd name="connsiteX3155" fmla="*/ 1531939 w 7886701"/>
              <a:gd name="connsiteY3155" fmla="*/ 5809885 h 6857981"/>
              <a:gd name="connsiteX3156" fmla="*/ 1531939 w 7886701"/>
              <a:gd name="connsiteY3156" fmla="*/ 5813004 h 6857981"/>
              <a:gd name="connsiteX3157" fmla="*/ 1531627 w 7886701"/>
              <a:gd name="connsiteY3157" fmla="*/ 5816748 h 6857981"/>
              <a:gd name="connsiteX3158" fmla="*/ 1531000 w 7886701"/>
              <a:gd name="connsiteY3158" fmla="*/ 5819556 h 6857981"/>
              <a:gd name="connsiteX3159" fmla="*/ 1529745 w 7886701"/>
              <a:gd name="connsiteY3159" fmla="*/ 5822676 h 6857981"/>
              <a:gd name="connsiteX3160" fmla="*/ 1528180 w 7886701"/>
              <a:gd name="connsiteY3160" fmla="*/ 5826108 h 6857981"/>
              <a:gd name="connsiteX3161" fmla="*/ 1526926 w 7886701"/>
              <a:gd name="connsiteY3161" fmla="*/ 5822676 h 6857981"/>
              <a:gd name="connsiteX3162" fmla="*/ 1525673 w 7886701"/>
              <a:gd name="connsiteY3162" fmla="*/ 5819244 h 6857981"/>
              <a:gd name="connsiteX3163" fmla="*/ 1523794 w 7886701"/>
              <a:gd name="connsiteY3163" fmla="*/ 5815812 h 6857981"/>
              <a:gd name="connsiteX3164" fmla="*/ 1521600 w 7886701"/>
              <a:gd name="connsiteY3164" fmla="*/ 5812381 h 6857981"/>
              <a:gd name="connsiteX3165" fmla="*/ 1517212 w 7886701"/>
              <a:gd name="connsiteY3165" fmla="*/ 5805205 h 6857981"/>
              <a:gd name="connsiteX3166" fmla="*/ 1512828 w 7886701"/>
              <a:gd name="connsiteY3166" fmla="*/ 5798341 h 6857981"/>
              <a:gd name="connsiteX3167" fmla="*/ 1511262 w 7886701"/>
              <a:gd name="connsiteY3167" fmla="*/ 5794909 h 6857981"/>
              <a:gd name="connsiteX3168" fmla="*/ 1509695 w 7886701"/>
              <a:gd name="connsiteY3168" fmla="*/ 5791477 h 6857981"/>
              <a:gd name="connsiteX3169" fmla="*/ 1508754 w 7886701"/>
              <a:gd name="connsiteY3169" fmla="*/ 5788357 h 6857981"/>
              <a:gd name="connsiteX3170" fmla="*/ 1508126 w 7886701"/>
              <a:gd name="connsiteY3170" fmla="*/ 5784613 h 6857981"/>
              <a:gd name="connsiteX3171" fmla="*/ 1508126 w 7886701"/>
              <a:gd name="connsiteY3171" fmla="*/ 5781493 h 6857981"/>
              <a:gd name="connsiteX3172" fmla="*/ 1509068 w 7886701"/>
              <a:gd name="connsiteY3172" fmla="*/ 5778373 h 6857981"/>
              <a:gd name="connsiteX3173" fmla="*/ 1510948 w 7886701"/>
              <a:gd name="connsiteY3173" fmla="*/ 5775565 h 6857981"/>
              <a:gd name="connsiteX3174" fmla="*/ 4581527 w 7886701"/>
              <a:gd name="connsiteY3174" fmla="*/ 5759433 h 6857981"/>
              <a:gd name="connsiteX3175" fmla="*/ 4584702 w 7886701"/>
              <a:gd name="connsiteY3175" fmla="*/ 5759751 h 6857981"/>
              <a:gd name="connsiteX3176" fmla="*/ 4587242 w 7886701"/>
              <a:gd name="connsiteY3176" fmla="*/ 5760386 h 6857981"/>
              <a:gd name="connsiteX3177" fmla="*/ 4590099 w 7886701"/>
              <a:gd name="connsiteY3177" fmla="*/ 5761338 h 6857981"/>
              <a:gd name="connsiteX3178" fmla="*/ 4591687 w 7886701"/>
              <a:gd name="connsiteY3178" fmla="*/ 5761973 h 6857981"/>
              <a:gd name="connsiteX3179" fmla="*/ 4593274 w 7886701"/>
              <a:gd name="connsiteY3179" fmla="*/ 5763243 h 6857981"/>
              <a:gd name="connsiteX3180" fmla="*/ 4594227 w 7886701"/>
              <a:gd name="connsiteY3180" fmla="*/ 5764513 h 6857981"/>
              <a:gd name="connsiteX3181" fmla="*/ 4595179 w 7886701"/>
              <a:gd name="connsiteY3181" fmla="*/ 5766101 h 6857981"/>
              <a:gd name="connsiteX3182" fmla="*/ 4595497 w 7886701"/>
              <a:gd name="connsiteY3182" fmla="*/ 5767688 h 6857981"/>
              <a:gd name="connsiteX3183" fmla="*/ 4595814 w 7886701"/>
              <a:gd name="connsiteY3183" fmla="*/ 5770863 h 6857981"/>
              <a:gd name="connsiteX3184" fmla="*/ 4595814 w 7886701"/>
              <a:gd name="connsiteY3184" fmla="*/ 5774991 h 6857981"/>
              <a:gd name="connsiteX3185" fmla="*/ 4595497 w 7886701"/>
              <a:gd name="connsiteY3185" fmla="*/ 5778801 h 6857981"/>
              <a:gd name="connsiteX3186" fmla="*/ 4595179 w 7886701"/>
              <a:gd name="connsiteY3186" fmla="*/ 5782929 h 6857981"/>
              <a:gd name="connsiteX3187" fmla="*/ 4589147 w 7886701"/>
              <a:gd name="connsiteY3187" fmla="*/ 5780706 h 6857981"/>
              <a:gd name="connsiteX3188" fmla="*/ 4586607 w 7886701"/>
              <a:gd name="connsiteY3188" fmla="*/ 5780071 h 6857981"/>
              <a:gd name="connsiteX3189" fmla="*/ 4584067 w 7886701"/>
              <a:gd name="connsiteY3189" fmla="*/ 5779119 h 6857981"/>
              <a:gd name="connsiteX3190" fmla="*/ 4581527 w 7886701"/>
              <a:gd name="connsiteY3190" fmla="*/ 5779119 h 6857981"/>
              <a:gd name="connsiteX3191" fmla="*/ 4579304 w 7886701"/>
              <a:gd name="connsiteY3191" fmla="*/ 5779119 h 6857981"/>
              <a:gd name="connsiteX3192" fmla="*/ 4577082 w 7886701"/>
              <a:gd name="connsiteY3192" fmla="*/ 5779754 h 6857981"/>
              <a:gd name="connsiteX3193" fmla="*/ 4575494 w 7886701"/>
              <a:gd name="connsiteY3193" fmla="*/ 5780389 h 6857981"/>
              <a:gd name="connsiteX3194" fmla="*/ 4573589 w 7886701"/>
              <a:gd name="connsiteY3194" fmla="*/ 5781024 h 6857981"/>
              <a:gd name="connsiteX3195" fmla="*/ 4571684 w 7886701"/>
              <a:gd name="connsiteY3195" fmla="*/ 5782294 h 6857981"/>
              <a:gd name="connsiteX3196" fmla="*/ 4570096 w 7886701"/>
              <a:gd name="connsiteY3196" fmla="*/ 5783881 h 6857981"/>
              <a:gd name="connsiteX3197" fmla="*/ 4568826 w 7886701"/>
              <a:gd name="connsiteY3197" fmla="*/ 5785786 h 6857981"/>
              <a:gd name="connsiteX3198" fmla="*/ 4567556 w 7886701"/>
              <a:gd name="connsiteY3198" fmla="*/ 5788009 h 6857981"/>
              <a:gd name="connsiteX3199" fmla="*/ 4566604 w 7886701"/>
              <a:gd name="connsiteY3199" fmla="*/ 5790231 h 6857981"/>
              <a:gd name="connsiteX3200" fmla="*/ 4565969 w 7886701"/>
              <a:gd name="connsiteY3200" fmla="*/ 5793089 h 6857981"/>
              <a:gd name="connsiteX3201" fmla="*/ 4565016 w 7886701"/>
              <a:gd name="connsiteY3201" fmla="*/ 5795946 h 6857981"/>
              <a:gd name="connsiteX3202" fmla="*/ 4563429 w 7886701"/>
              <a:gd name="connsiteY3202" fmla="*/ 5795946 h 6857981"/>
              <a:gd name="connsiteX3203" fmla="*/ 4561841 w 7886701"/>
              <a:gd name="connsiteY3203" fmla="*/ 5795946 h 6857981"/>
              <a:gd name="connsiteX3204" fmla="*/ 4560889 w 7886701"/>
              <a:gd name="connsiteY3204" fmla="*/ 5795311 h 6857981"/>
              <a:gd name="connsiteX3205" fmla="*/ 4559619 w 7886701"/>
              <a:gd name="connsiteY3205" fmla="*/ 5794676 h 6857981"/>
              <a:gd name="connsiteX3206" fmla="*/ 4558349 w 7886701"/>
              <a:gd name="connsiteY3206" fmla="*/ 5792454 h 6857981"/>
              <a:gd name="connsiteX3207" fmla="*/ 4556761 w 7886701"/>
              <a:gd name="connsiteY3207" fmla="*/ 5789914 h 6857981"/>
              <a:gd name="connsiteX3208" fmla="*/ 4556126 w 7886701"/>
              <a:gd name="connsiteY3208" fmla="*/ 5787056 h 6857981"/>
              <a:gd name="connsiteX3209" fmla="*/ 4554856 w 7886701"/>
              <a:gd name="connsiteY3209" fmla="*/ 5783564 h 6857981"/>
              <a:gd name="connsiteX3210" fmla="*/ 4554221 w 7886701"/>
              <a:gd name="connsiteY3210" fmla="*/ 5780389 h 6857981"/>
              <a:gd name="connsiteX3211" fmla="*/ 4552951 w 7886701"/>
              <a:gd name="connsiteY3211" fmla="*/ 5777531 h 6857981"/>
              <a:gd name="connsiteX3212" fmla="*/ 4558984 w 7886701"/>
              <a:gd name="connsiteY3212" fmla="*/ 5776261 h 6857981"/>
              <a:gd name="connsiteX3213" fmla="*/ 4564381 w 7886701"/>
              <a:gd name="connsiteY3213" fmla="*/ 5774991 h 6857981"/>
              <a:gd name="connsiteX3214" fmla="*/ 4569461 w 7886701"/>
              <a:gd name="connsiteY3214" fmla="*/ 5773403 h 6857981"/>
              <a:gd name="connsiteX3215" fmla="*/ 4574224 w 7886701"/>
              <a:gd name="connsiteY3215" fmla="*/ 5771498 h 6857981"/>
              <a:gd name="connsiteX3216" fmla="*/ 4576129 w 7886701"/>
              <a:gd name="connsiteY3216" fmla="*/ 5770546 h 6857981"/>
              <a:gd name="connsiteX3217" fmla="*/ 4577399 w 7886701"/>
              <a:gd name="connsiteY3217" fmla="*/ 5769276 h 6857981"/>
              <a:gd name="connsiteX3218" fmla="*/ 4578987 w 7886701"/>
              <a:gd name="connsiteY3218" fmla="*/ 5768006 h 6857981"/>
              <a:gd name="connsiteX3219" fmla="*/ 4579939 w 7886701"/>
              <a:gd name="connsiteY3219" fmla="*/ 5766418 h 6857981"/>
              <a:gd name="connsiteX3220" fmla="*/ 4581209 w 7886701"/>
              <a:gd name="connsiteY3220" fmla="*/ 5765148 h 6857981"/>
              <a:gd name="connsiteX3221" fmla="*/ 4581527 w 7886701"/>
              <a:gd name="connsiteY3221" fmla="*/ 5763243 h 6857981"/>
              <a:gd name="connsiteX3222" fmla="*/ 4581844 w 7886701"/>
              <a:gd name="connsiteY3222" fmla="*/ 5761338 h 6857981"/>
              <a:gd name="connsiteX3223" fmla="*/ 2074912 w 7886701"/>
              <a:gd name="connsiteY3223" fmla="*/ 5743558 h 6857981"/>
              <a:gd name="connsiteX3224" fmla="*/ 2076825 w 7886701"/>
              <a:gd name="connsiteY3224" fmla="*/ 5749882 h 6857981"/>
              <a:gd name="connsiteX3225" fmla="*/ 2078738 w 7886701"/>
              <a:gd name="connsiteY3225" fmla="*/ 5754625 h 6857981"/>
              <a:gd name="connsiteX3226" fmla="*/ 2080013 w 7886701"/>
              <a:gd name="connsiteY3226" fmla="*/ 5757470 h 6857981"/>
              <a:gd name="connsiteX3227" fmla="*/ 2081288 w 7886701"/>
              <a:gd name="connsiteY3227" fmla="*/ 5758419 h 6857981"/>
              <a:gd name="connsiteX3228" fmla="*/ 2081924 w 7886701"/>
              <a:gd name="connsiteY3228" fmla="*/ 5759051 h 6857981"/>
              <a:gd name="connsiteX3229" fmla="*/ 2083199 w 7886701"/>
              <a:gd name="connsiteY3229" fmla="*/ 5759367 h 6857981"/>
              <a:gd name="connsiteX3230" fmla="*/ 2083837 w 7886701"/>
              <a:gd name="connsiteY3230" fmla="*/ 5759367 h 6857981"/>
              <a:gd name="connsiteX3231" fmla="*/ 2085749 w 7886701"/>
              <a:gd name="connsiteY3231" fmla="*/ 5758735 h 6857981"/>
              <a:gd name="connsiteX3232" fmla="*/ 2087661 w 7886701"/>
              <a:gd name="connsiteY3232" fmla="*/ 5757470 h 6857981"/>
              <a:gd name="connsiteX3233" fmla="*/ 2089892 w 7886701"/>
              <a:gd name="connsiteY3233" fmla="*/ 5755889 h 6857981"/>
              <a:gd name="connsiteX3234" fmla="*/ 2092124 w 7886701"/>
              <a:gd name="connsiteY3234" fmla="*/ 5753992 h 6857981"/>
              <a:gd name="connsiteX3235" fmla="*/ 2094993 w 7886701"/>
              <a:gd name="connsiteY3235" fmla="*/ 5751779 h 6857981"/>
              <a:gd name="connsiteX3236" fmla="*/ 2098179 w 7886701"/>
              <a:gd name="connsiteY3236" fmla="*/ 5749882 h 6857981"/>
              <a:gd name="connsiteX3237" fmla="*/ 2101048 w 7886701"/>
              <a:gd name="connsiteY3237" fmla="*/ 5748933 h 6857981"/>
              <a:gd name="connsiteX3238" fmla="*/ 2102960 w 7886701"/>
              <a:gd name="connsiteY3238" fmla="*/ 5748617 h 6857981"/>
              <a:gd name="connsiteX3239" fmla="*/ 2104554 w 7886701"/>
              <a:gd name="connsiteY3239" fmla="*/ 5748301 h 6857981"/>
              <a:gd name="connsiteX3240" fmla="*/ 2106466 w 7886701"/>
              <a:gd name="connsiteY3240" fmla="*/ 5748617 h 6857981"/>
              <a:gd name="connsiteX3241" fmla="*/ 2108697 w 7886701"/>
              <a:gd name="connsiteY3241" fmla="*/ 5748933 h 6857981"/>
              <a:gd name="connsiteX3242" fmla="*/ 2110929 w 7886701"/>
              <a:gd name="connsiteY3242" fmla="*/ 5749250 h 6857981"/>
              <a:gd name="connsiteX3243" fmla="*/ 2113159 w 7886701"/>
              <a:gd name="connsiteY3243" fmla="*/ 5750198 h 6857981"/>
              <a:gd name="connsiteX3244" fmla="*/ 2115390 w 7886701"/>
              <a:gd name="connsiteY3244" fmla="*/ 5751779 h 6857981"/>
              <a:gd name="connsiteX3245" fmla="*/ 2117940 w 7886701"/>
              <a:gd name="connsiteY3245" fmla="*/ 5753360 h 6857981"/>
              <a:gd name="connsiteX3246" fmla="*/ 2114116 w 7886701"/>
              <a:gd name="connsiteY3246" fmla="*/ 5754308 h 6857981"/>
              <a:gd name="connsiteX3247" fmla="*/ 2110929 w 7886701"/>
              <a:gd name="connsiteY3247" fmla="*/ 5755889 h 6857981"/>
              <a:gd name="connsiteX3248" fmla="*/ 2108697 w 7886701"/>
              <a:gd name="connsiteY3248" fmla="*/ 5757154 h 6857981"/>
              <a:gd name="connsiteX3249" fmla="*/ 2106785 w 7886701"/>
              <a:gd name="connsiteY3249" fmla="*/ 5758419 h 6857981"/>
              <a:gd name="connsiteX3250" fmla="*/ 2105829 w 7886701"/>
              <a:gd name="connsiteY3250" fmla="*/ 5760000 h 6857981"/>
              <a:gd name="connsiteX3251" fmla="*/ 2105191 w 7886701"/>
              <a:gd name="connsiteY3251" fmla="*/ 5761581 h 6857981"/>
              <a:gd name="connsiteX3252" fmla="*/ 2104554 w 7886701"/>
              <a:gd name="connsiteY3252" fmla="*/ 5763478 h 6857981"/>
              <a:gd name="connsiteX3253" fmla="*/ 2105191 w 7886701"/>
              <a:gd name="connsiteY3253" fmla="*/ 5765375 h 6857981"/>
              <a:gd name="connsiteX3254" fmla="*/ 2105829 w 7886701"/>
              <a:gd name="connsiteY3254" fmla="*/ 5766956 h 6857981"/>
              <a:gd name="connsiteX3255" fmla="*/ 2106785 w 7886701"/>
              <a:gd name="connsiteY3255" fmla="*/ 5769169 h 6857981"/>
              <a:gd name="connsiteX3256" fmla="*/ 2109654 w 7886701"/>
              <a:gd name="connsiteY3256" fmla="*/ 5773279 h 6857981"/>
              <a:gd name="connsiteX3257" fmla="*/ 2113798 w 7886701"/>
              <a:gd name="connsiteY3257" fmla="*/ 5777706 h 6857981"/>
              <a:gd name="connsiteX3258" fmla="*/ 2118578 w 7886701"/>
              <a:gd name="connsiteY3258" fmla="*/ 5782449 h 6857981"/>
              <a:gd name="connsiteX3259" fmla="*/ 2128778 w 7886701"/>
              <a:gd name="connsiteY3259" fmla="*/ 5791618 h 6857981"/>
              <a:gd name="connsiteX3260" fmla="*/ 2133877 w 7886701"/>
              <a:gd name="connsiteY3260" fmla="*/ 5796993 h 6857981"/>
              <a:gd name="connsiteX3261" fmla="*/ 2138020 w 7886701"/>
              <a:gd name="connsiteY3261" fmla="*/ 5801420 h 6857981"/>
              <a:gd name="connsiteX3262" fmla="*/ 2141526 w 7886701"/>
              <a:gd name="connsiteY3262" fmla="*/ 5806162 h 6857981"/>
              <a:gd name="connsiteX3263" fmla="*/ 2142801 w 7886701"/>
              <a:gd name="connsiteY3263" fmla="*/ 5808692 h 6857981"/>
              <a:gd name="connsiteX3264" fmla="*/ 2143757 w 7886701"/>
              <a:gd name="connsiteY3264" fmla="*/ 5810905 h 6857981"/>
              <a:gd name="connsiteX3265" fmla="*/ 2144076 w 7886701"/>
              <a:gd name="connsiteY3265" fmla="*/ 5813118 h 6857981"/>
              <a:gd name="connsiteX3266" fmla="*/ 2144713 w 7886701"/>
              <a:gd name="connsiteY3266" fmla="*/ 5815332 h 6857981"/>
              <a:gd name="connsiteX3267" fmla="*/ 2144076 w 7886701"/>
              <a:gd name="connsiteY3267" fmla="*/ 5817545 h 6857981"/>
              <a:gd name="connsiteX3268" fmla="*/ 2143439 w 7886701"/>
              <a:gd name="connsiteY3268" fmla="*/ 5819758 h 6857981"/>
              <a:gd name="connsiteX3269" fmla="*/ 2138657 w 7886701"/>
              <a:gd name="connsiteY3269" fmla="*/ 5817229 h 6857981"/>
              <a:gd name="connsiteX3270" fmla="*/ 2134195 w 7886701"/>
              <a:gd name="connsiteY3270" fmla="*/ 5813435 h 6857981"/>
              <a:gd name="connsiteX3271" fmla="*/ 2130053 w 7886701"/>
              <a:gd name="connsiteY3271" fmla="*/ 5809324 h 6857981"/>
              <a:gd name="connsiteX3272" fmla="*/ 2125590 w 7886701"/>
              <a:gd name="connsiteY3272" fmla="*/ 5804898 h 6857981"/>
              <a:gd name="connsiteX3273" fmla="*/ 2116984 w 7886701"/>
              <a:gd name="connsiteY3273" fmla="*/ 5795096 h 6857981"/>
              <a:gd name="connsiteX3274" fmla="*/ 2108697 w 7886701"/>
              <a:gd name="connsiteY3274" fmla="*/ 5784978 h 6857981"/>
              <a:gd name="connsiteX3275" fmla="*/ 2103916 w 7886701"/>
              <a:gd name="connsiteY3275" fmla="*/ 5780552 h 6857981"/>
              <a:gd name="connsiteX3276" fmla="*/ 2099454 w 7886701"/>
              <a:gd name="connsiteY3276" fmla="*/ 5776441 h 6857981"/>
              <a:gd name="connsiteX3277" fmla="*/ 2094673 w 7886701"/>
              <a:gd name="connsiteY3277" fmla="*/ 5772963 h 6857981"/>
              <a:gd name="connsiteX3278" fmla="*/ 2089574 w 7886701"/>
              <a:gd name="connsiteY3278" fmla="*/ 5770434 h 6857981"/>
              <a:gd name="connsiteX3279" fmla="*/ 2087024 w 7886701"/>
              <a:gd name="connsiteY3279" fmla="*/ 5769169 h 6857981"/>
              <a:gd name="connsiteX3280" fmla="*/ 2084474 w 7886701"/>
              <a:gd name="connsiteY3280" fmla="*/ 5768537 h 6857981"/>
              <a:gd name="connsiteX3281" fmla="*/ 2081606 w 7886701"/>
              <a:gd name="connsiteY3281" fmla="*/ 5767904 h 6857981"/>
              <a:gd name="connsiteX3282" fmla="*/ 2078738 w 7886701"/>
              <a:gd name="connsiteY3282" fmla="*/ 5767272 h 6857981"/>
              <a:gd name="connsiteX3283" fmla="*/ 2075869 w 7886701"/>
              <a:gd name="connsiteY3283" fmla="*/ 5767272 h 6857981"/>
              <a:gd name="connsiteX3284" fmla="*/ 2072681 w 7886701"/>
              <a:gd name="connsiteY3284" fmla="*/ 5768220 h 6857981"/>
              <a:gd name="connsiteX3285" fmla="*/ 2069813 w 7886701"/>
              <a:gd name="connsiteY3285" fmla="*/ 5768537 h 6857981"/>
              <a:gd name="connsiteX3286" fmla="*/ 2066625 w 7886701"/>
              <a:gd name="connsiteY3286" fmla="*/ 5769485 h 6857981"/>
              <a:gd name="connsiteX3287" fmla="*/ 2064394 w 7886701"/>
              <a:gd name="connsiteY3287" fmla="*/ 5768220 h 6857981"/>
              <a:gd name="connsiteX3288" fmla="*/ 2063119 w 7886701"/>
              <a:gd name="connsiteY3288" fmla="*/ 5766640 h 6857981"/>
              <a:gd name="connsiteX3289" fmla="*/ 2062483 w 7886701"/>
              <a:gd name="connsiteY3289" fmla="*/ 5765375 h 6857981"/>
              <a:gd name="connsiteX3290" fmla="*/ 2062163 w 7886701"/>
              <a:gd name="connsiteY3290" fmla="*/ 5763478 h 6857981"/>
              <a:gd name="connsiteX3291" fmla="*/ 2062483 w 7886701"/>
              <a:gd name="connsiteY3291" fmla="*/ 5761897 h 6857981"/>
              <a:gd name="connsiteX3292" fmla="*/ 2063119 w 7886701"/>
              <a:gd name="connsiteY3292" fmla="*/ 5760000 h 6857981"/>
              <a:gd name="connsiteX3293" fmla="*/ 2065351 w 7886701"/>
              <a:gd name="connsiteY3293" fmla="*/ 5756838 h 6857981"/>
              <a:gd name="connsiteX3294" fmla="*/ 2071406 w 7886701"/>
              <a:gd name="connsiteY3294" fmla="*/ 5750198 h 6857981"/>
              <a:gd name="connsiteX3295" fmla="*/ 2073637 w 7886701"/>
              <a:gd name="connsiteY3295" fmla="*/ 5746720 h 6857981"/>
              <a:gd name="connsiteX3296" fmla="*/ 2074594 w 7886701"/>
              <a:gd name="connsiteY3296" fmla="*/ 5745139 h 6857981"/>
              <a:gd name="connsiteX3297" fmla="*/ 1810388 w 7886701"/>
              <a:gd name="connsiteY3297" fmla="*/ 5729271 h 6857981"/>
              <a:gd name="connsiteX3298" fmla="*/ 1812611 w 7886701"/>
              <a:gd name="connsiteY3298" fmla="*/ 5729588 h 6857981"/>
              <a:gd name="connsiteX3299" fmla="*/ 1814833 w 7886701"/>
              <a:gd name="connsiteY3299" fmla="*/ 5729904 h 6857981"/>
              <a:gd name="connsiteX3300" fmla="*/ 1817056 w 7886701"/>
              <a:gd name="connsiteY3300" fmla="*/ 5730537 h 6857981"/>
              <a:gd name="connsiteX3301" fmla="*/ 1819278 w 7886701"/>
              <a:gd name="connsiteY3301" fmla="*/ 5731802 h 6857981"/>
              <a:gd name="connsiteX3302" fmla="*/ 1823722 w 7886701"/>
              <a:gd name="connsiteY3302" fmla="*/ 5734017 h 6857981"/>
              <a:gd name="connsiteX3303" fmla="*/ 1827850 w 7886701"/>
              <a:gd name="connsiteY3303" fmla="*/ 5736865 h 6857981"/>
              <a:gd name="connsiteX3304" fmla="*/ 1836423 w 7886701"/>
              <a:gd name="connsiteY3304" fmla="*/ 5743192 h 6857981"/>
              <a:gd name="connsiteX3305" fmla="*/ 1840866 w 7886701"/>
              <a:gd name="connsiteY3305" fmla="*/ 5746356 h 6857981"/>
              <a:gd name="connsiteX3306" fmla="*/ 1844677 w 7886701"/>
              <a:gd name="connsiteY3306" fmla="*/ 5748571 h 6857981"/>
              <a:gd name="connsiteX3307" fmla="*/ 1848805 w 7886701"/>
              <a:gd name="connsiteY3307" fmla="*/ 5749837 h 6857981"/>
              <a:gd name="connsiteX3308" fmla="*/ 1851027 w 7886701"/>
              <a:gd name="connsiteY3308" fmla="*/ 5750469 h 6857981"/>
              <a:gd name="connsiteX3309" fmla="*/ 1852932 w 7886701"/>
              <a:gd name="connsiteY3309" fmla="*/ 5750469 h 6857981"/>
              <a:gd name="connsiteX3310" fmla="*/ 1855154 w 7886701"/>
              <a:gd name="connsiteY3310" fmla="*/ 5750153 h 6857981"/>
              <a:gd name="connsiteX3311" fmla="*/ 1856742 w 7886701"/>
              <a:gd name="connsiteY3311" fmla="*/ 5749837 h 6857981"/>
              <a:gd name="connsiteX3312" fmla="*/ 1858648 w 7886701"/>
              <a:gd name="connsiteY3312" fmla="*/ 5748887 h 6857981"/>
              <a:gd name="connsiteX3313" fmla="*/ 1860553 w 7886701"/>
              <a:gd name="connsiteY3313" fmla="*/ 5747305 h 6857981"/>
              <a:gd name="connsiteX3314" fmla="*/ 1862774 w 7886701"/>
              <a:gd name="connsiteY3314" fmla="*/ 5745407 h 6857981"/>
              <a:gd name="connsiteX3315" fmla="*/ 1864362 w 7886701"/>
              <a:gd name="connsiteY3315" fmla="*/ 5743192 h 6857981"/>
              <a:gd name="connsiteX3316" fmla="*/ 1866267 w 7886701"/>
              <a:gd name="connsiteY3316" fmla="*/ 5740345 h 6857981"/>
              <a:gd name="connsiteX3317" fmla="*/ 1868174 w 7886701"/>
              <a:gd name="connsiteY3317" fmla="*/ 5737181 h 6857981"/>
              <a:gd name="connsiteX3318" fmla="*/ 1870394 w 7886701"/>
              <a:gd name="connsiteY3318" fmla="*/ 5742560 h 6857981"/>
              <a:gd name="connsiteX3319" fmla="*/ 1872619 w 7886701"/>
              <a:gd name="connsiteY3319" fmla="*/ 5747938 h 6857981"/>
              <a:gd name="connsiteX3320" fmla="*/ 1875793 w 7886701"/>
              <a:gd name="connsiteY3320" fmla="*/ 5758696 h 6857981"/>
              <a:gd name="connsiteX3321" fmla="*/ 1878649 w 7886701"/>
              <a:gd name="connsiteY3321" fmla="*/ 5769453 h 6857981"/>
              <a:gd name="connsiteX3322" fmla="*/ 1881507 w 7886701"/>
              <a:gd name="connsiteY3322" fmla="*/ 5780526 h 6857981"/>
              <a:gd name="connsiteX3323" fmla="*/ 1883414 w 7886701"/>
              <a:gd name="connsiteY3323" fmla="*/ 5785905 h 6857981"/>
              <a:gd name="connsiteX3324" fmla="*/ 1885317 w 7886701"/>
              <a:gd name="connsiteY3324" fmla="*/ 5790967 h 6857981"/>
              <a:gd name="connsiteX3325" fmla="*/ 1887539 w 7886701"/>
              <a:gd name="connsiteY3325" fmla="*/ 5796346 h 6857981"/>
              <a:gd name="connsiteX3326" fmla="*/ 1890081 w 7886701"/>
              <a:gd name="connsiteY3326" fmla="*/ 5801725 h 6857981"/>
              <a:gd name="connsiteX3327" fmla="*/ 1892937 w 7886701"/>
              <a:gd name="connsiteY3327" fmla="*/ 5807420 h 6857981"/>
              <a:gd name="connsiteX3328" fmla="*/ 1896112 w 7886701"/>
              <a:gd name="connsiteY3328" fmla="*/ 5812798 h 6857981"/>
              <a:gd name="connsiteX3329" fmla="*/ 1900240 w 7886701"/>
              <a:gd name="connsiteY3329" fmla="*/ 5817860 h 6857981"/>
              <a:gd name="connsiteX3330" fmla="*/ 1904685 w 7886701"/>
              <a:gd name="connsiteY3330" fmla="*/ 5823239 h 6857981"/>
              <a:gd name="connsiteX3331" fmla="*/ 1906589 w 7886701"/>
              <a:gd name="connsiteY3331" fmla="*/ 5821657 h 6857981"/>
              <a:gd name="connsiteX3332" fmla="*/ 1907858 w 7886701"/>
              <a:gd name="connsiteY3332" fmla="*/ 5820075 h 6857981"/>
              <a:gd name="connsiteX3333" fmla="*/ 1909131 w 7886701"/>
              <a:gd name="connsiteY3333" fmla="*/ 5818177 h 6857981"/>
              <a:gd name="connsiteX3334" fmla="*/ 1909764 w 7886701"/>
              <a:gd name="connsiteY3334" fmla="*/ 5816911 h 6857981"/>
              <a:gd name="connsiteX3335" fmla="*/ 1910084 w 7886701"/>
              <a:gd name="connsiteY3335" fmla="*/ 5815013 h 6857981"/>
              <a:gd name="connsiteX3336" fmla="*/ 1910400 w 7886701"/>
              <a:gd name="connsiteY3336" fmla="*/ 5813431 h 6857981"/>
              <a:gd name="connsiteX3337" fmla="*/ 1910400 w 7886701"/>
              <a:gd name="connsiteY3337" fmla="*/ 5811849 h 6857981"/>
              <a:gd name="connsiteX3338" fmla="*/ 1910084 w 7886701"/>
              <a:gd name="connsiteY3338" fmla="*/ 5810267 h 6857981"/>
              <a:gd name="connsiteX3339" fmla="*/ 1909131 w 7886701"/>
              <a:gd name="connsiteY3339" fmla="*/ 5807103 h 6857981"/>
              <a:gd name="connsiteX3340" fmla="*/ 1907542 w 7886701"/>
              <a:gd name="connsiteY3340" fmla="*/ 5803623 h 6857981"/>
              <a:gd name="connsiteX3341" fmla="*/ 1905319 w 7886701"/>
              <a:gd name="connsiteY3341" fmla="*/ 5800459 h 6857981"/>
              <a:gd name="connsiteX3342" fmla="*/ 1903097 w 7886701"/>
              <a:gd name="connsiteY3342" fmla="*/ 5797611 h 6857981"/>
              <a:gd name="connsiteX3343" fmla="*/ 1898336 w 7886701"/>
              <a:gd name="connsiteY3343" fmla="*/ 5790967 h 6857981"/>
              <a:gd name="connsiteX3344" fmla="*/ 1896112 w 7886701"/>
              <a:gd name="connsiteY3344" fmla="*/ 5787803 h 6857981"/>
              <a:gd name="connsiteX3345" fmla="*/ 1894842 w 7886701"/>
              <a:gd name="connsiteY3345" fmla="*/ 5784323 h 6857981"/>
              <a:gd name="connsiteX3346" fmla="*/ 1893573 w 7886701"/>
              <a:gd name="connsiteY3346" fmla="*/ 5781476 h 6857981"/>
              <a:gd name="connsiteX3347" fmla="*/ 1893255 w 7886701"/>
              <a:gd name="connsiteY3347" fmla="*/ 5779577 h 6857981"/>
              <a:gd name="connsiteX3348" fmla="*/ 1893255 w 7886701"/>
              <a:gd name="connsiteY3348" fmla="*/ 5778312 h 6857981"/>
              <a:gd name="connsiteX3349" fmla="*/ 1893573 w 7886701"/>
              <a:gd name="connsiteY3349" fmla="*/ 5776413 h 6857981"/>
              <a:gd name="connsiteX3350" fmla="*/ 1893891 w 7886701"/>
              <a:gd name="connsiteY3350" fmla="*/ 5774831 h 6857981"/>
              <a:gd name="connsiteX3351" fmla="*/ 1894842 w 7886701"/>
              <a:gd name="connsiteY3351" fmla="*/ 5773249 h 6857981"/>
              <a:gd name="connsiteX3352" fmla="*/ 1895796 w 7886701"/>
              <a:gd name="connsiteY3352" fmla="*/ 5771667 h 6857981"/>
              <a:gd name="connsiteX3353" fmla="*/ 1904050 w 7886701"/>
              <a:gd name="connsiteY3353" fmla="*/ 5777995 h 6857981"/>
              <a:gd name="connsiteX3354" fmla="*/ 1907542 w 7886701"/>
              <a:gd name="connsiteY3354" fmla="*/ 5781159 h 6857981"/>
              <a:gd name="connsiteX3355" fmla="*/ 1910717 w 7886701"/>
              <a:gd name="connsiteY3355" fmla="*/ 5784323 h 6857981"/>
              <a:gd name="connsiteX3356" fmla="*/ 1913892 w 7886701"/>
              <a:gd name="connsiteY3356" fmla="*/ 5787487 h 6857981"/>
              <a:gd name="connsiteX3357" fmla="*/ 1916432 w 7886701"/>
              <a:gd name="connsiteY3357" fmla="*/ 5790651 h 6857981"/>
              <a:gd name="connsiteX3358" fmla="*/ 1918337 w 7886701"/>
              <a:gd name="connsiteY3358" fmla="*/ 5793815 h 6857981"/>
              <a:gd name="connsiteX3359" fmla="*/ 1919926 w 7886701"/>
              <a:gd name="connsiteY3359" fmla="*/ 5797295 h 6857981"/>
              <a:gd name="connsiteX3360" fmla="*/ 1921512 w 7886701"/>
              <a:gd name="connsiteY3360" fmla="*/ 5800459 h 6857981"/>
              <a:gd name="connsiteX3361" fmla="*/ 1921830 w 7886701"/>
              <a:gd name="connsiteY3361" fmla="*/ 5803623 h 6857981"/>
              <a:gd name="connsiteX3362" fmla="*/ 1922148 w 7886701"/>
              <a:gd name="connsiteY3362" fmla="*/ 5806470 h 6857981"/>
              <a:gd name="connsiteX3363" fmla="*/ 1921830 w 7886701"/>
              <a:gd name="connsiteY3363" fmla="*/ 5809951 h 6857981"/>
              <a:gd name="connsiteX3364" fmla="*/ 1920561 w 7886701"/>
              <a:gd name="connsiteY3364" fmla="*/ 5813115 h 6857981"/>
              <a:gd name="connsiteX3365" fmla="*/ 1918974 w 7886701"/>
              <a:gd name="connsiteY3365" fmla="*/ 5816278 h 6857981"/>
              <a:gd name="connsiteX3366" fmla="*/ 1916748 w 7886701"/>
              <a:gd name="connsiteY3366" fmla="*/ 5819759 h 6857981"/>
              <a:gd name="connsiteX3367" fmla="*/ 1913258 w 7886701"/>
              <a:gd name="connsiteY3367" fmla="*/ 5823239 h 6857981"/>
              <a:gd name="connsiteX3368" fmla="*/ 1927864 w 7886701"/>
              <a:gd name="connsiteY3368" fmla="*/ 5833996 h 6857981"/>
              <a:gd name="connsiteX3369" fmla="*/ 1940880 w 7886701"/>
              <a:gd name="connsiteY3369" fmla="*/ 5843172 h 6857981"/>
              <a:gd name="connsiteX3370" fmla="*/ 1951674 w 7886701"/>
              <a:gd name="connsiteY3370" fmla="*/ 5851398 h 6857981"/>
              <a:gd name="connsiteX3371" fmla="*/ 1961518 w 7886701"/>
              <a:gd name="connsiteY3371" fmla="*/ 5858991 h 6857981"/>
              <a:gd name="connsiteX3372" fmla="*/ 1970090 w 7886701"/>
              <a:gd name="connsiteY3372" fmla="*/ 5866268 h 6857981"/>
              <a:gd name="connsiteX3373" fmla="*/ 1977709 w 7886701"/>
              <a:gd name="connsiteY3373" fmla="*/ 5873545 h 6857981"/>
              <a:gd name="connsiteX3374" fmla="*/ 1981201 w 7886701"/>
              <a:gd name="connsiteY3374" fmla="*/ 5877342 h 6857981"/>
              <a:gd name="connsiteX3375" fmla="*/ 1984696 w 7886701"/>
              <a:gd name="connsiteY3375" fmla="*/ 5881455 h 6857981"/>
              <a:gd name="connsiteX3376" fmla="*/ 1987869 w 7886701"/>
              <a:gd name="connsiteY3376" fmla="*/ 5885884 h 6857981"/>
              <a:gd name="connsiteX3377" fmla="*/ 1990727 w 7886701"/>
              <a:gd name="connsiteY3377" fmla="*/ 5890630 h 6857981"/>
              <a:gd name="connsiteX3378" fmla="*/ 1985966 w 7886701"/>
              <a:gd name="connsiteY3378" fmla="*/ 5890946 h 6857981"/>
              <a:gd name="connsiteX3379" fmla="*/ 1981837 w 7886701"/>
              <a:gd name="connsiteY3379" fmla="*/ 5890630 h 6857981"/>
              <a:gd name="connsiteX3380" fmla="*/ 1978345 w 7886701"/>
              <a:gd name="connsiteY3380" fmla="*/ 5889997 h 6857981"/>
              <a:gd name="connsiteX3381" fmla="*/ 1975487 w 7886701"/>
              <a:gd name="connsiteY3381" fmla="*/ 5888415 h 6857981"/>
              <a:gd name="connsiteX3382" fmla="*/ 1972631 w 7886701"/>
              <a:gd name="connsiteY3382" fmla="*/ 5886833 h 6857981"/>
              <a:gd name="connsiteX3383" fmla="*/ 1970408 w 7886701"/>
              <a:gd name="connsiteY3383" fmla="*/ 5884619 h 6857981"/>
              <a:gd name="connsiteX3384" fmla="*/ 1965963 w 7886701"/>
              <a:gd name="connsiteY3384" fmla="*/ 5880506 h 6857981"/>
              <a:gd name="connsiteX3385" fmla="*/ 1961518 w 7886701"/>
              <a:gd name="connsiteY3385" fmla="*/ 5875443 h 6857981"/>
              <a:gd name="connsiteX3386" fmla="*/ 1958977 w 7886701"/>
              <a:gd name="connsiteY3386" fmla="*/ 5873229 h 6857981"/>
              <a:gd name="connsiteX3387" fmla="*/ 1956119 w 7886701"/>
              <a:gd name="connsiteY3387" fmla="*/ 5871014 h 6857981"/>
              <a:gd name="connsiteX3388" fmla="*/ 1952310 w 7886701"/>
              <a:gd name="connsiteY3388" fmla="*/ 5869116 h 6857981"/>
              <a:gd name="connsiteX3389" fmla="*/ 1948501 w 7886701"/>
              <a:gd name="connsiteY3389" fmla="*/ 5867534 h 6857981"/>
              <a:gd name="connsiteX3390" fmla="*/ 1943420 w 7886701"/>
              <a:gd name="connsiteY3390" fmla="*/ 5866584 h 6857981"/>
              <a:gd name="connsiteX3391" fmla="*/ 1937704 w 7886701"/>
              <a:gd name="connsiteY3391" fmla="*/ 5866268 h 6857981"/>
              <a:gd name="connsiteX3392" fmla="*/ 1936117 w 7886701"/>
              <a:gd name="connsiteY3392" fmla="*/ 5870065 h 6857981"/>
              <a:gd name="connsiteX3393" fmla="*/ 1935164 w 7886701"/>
              <a:gd name="connsiteY3393" fmla="*/ 5873861 h 6857981"/>
              <a:gd name="connsiteX3394" fmla="*/ 1934847 w 7886701"/>
              <a:gd name="connsiteY3394" fmla="*/ 5877025 h 6857981"/>
              <a:gd name="connsiteX3395" fmla="*/ 1934847 w 7886701"/>
              <a:gd name="connsiteY3395" fmla="*/ 5880506 h 6857981"/>
              <a:gd name="connsiteX3396" fmla="*/ 1935164 w 7886701"/>
              <a:gd name="connsiteY3396" fmla="*/ 5883353 h 6857981"/>
              <a:gd name="connsiteX3397" fmla="*/ 1936117 w 7886701"/>
              <a:gd name="connsiteY3397" fmla="*/ 5886201 h 6857981"/>
              <a:gd name="connsiteX3398" fmla="*/ 1937704 w 7886701"/>
              <a:gd name="connsiteY3398" fmla="*/ 5891263 h 6857981"/>
              <a:gd name="connsiteX3399" fmla="*/ 1938657 w 7886701"/>
              <a:gd name="connsiteY3399" fmla="*/ 5893478 h 6857981"/>
              <a:gd name="connsiteX3400" fmla="*/ 1938657 w 7886701"/>
              <a:gd name="connsiteY3400" fmla="*/ 5896009 h 6857981"/>
              <a:gd name="connsiteX3401" fmla="*/ 1938657 w 7886701"/>
              <a:gd name="connsiteY3401" fmla="*/ 5898223 h 6857981"/>
              <a:gd name="connsiteX3402" fmla="*/ 1937704 w 7886701"/>
              <a:gd name="connsiteY3402" fmla="*/ 5900438 h 6857981"/>
              <a:gd name="connsiteX3403" fmla="*/ 1936434 w 7886701"/>
              <a:gd name="connsiteY3403" fmla="*/ 5902969 h 6857981"/>
              <a:gd name="connsiteX3404" fmla="*/ 1934530 w 7886701"/>
              <a:gd name="connsiteY3404" fmla="*/ 5905184 h 6857981"/>
              <a:gd name="connsiteX3405" fmla="*/ 1931356 w 7886701"/>
              <a:gd name="connsiteY3405" fmla="*/ 5907715 h 6857981"/>
              <a:gd name="connsiteX3406" fmla="*/ 1926911 w 7886701"/>
              <a:gd name="connsiteY3406" fmla="*/ 5910246 h 6857981"/>
              <a:gd name="connsiteX3407" fmla="*/ 1925322 w 7886701"/>
              <a:gd name="connsiteY3407" fmla="*/ 5907715 h 6857981"/>
              <a:gd name="connsiteX3408" fmla="*/ 1924370 w 7886701"/>
              <a:gd name="connsiteY3408" fmla="*/ 5905500 h 6857981"/>
              <a:gd name="connsiteX3409" fmla="*/ 1922466 w 7886701"/>
              <a:gd name="connsiteY3409" fmla="*/ 5900755 h 6857981"/>
              <a:gd name="connsiteX3410" fmla="*/ 1921830 w 7886701"/>
              <a:gd name="connsiteY3410" fmla="*/ 5896009 h 6857981"/>
              <a:gd name="connsiteX3411" fmla="*/ 1921512 w 7886701"/>
              <a:gd name="connsiteY3411" fmla="*/ 5891579 h 6857981"/>
              <a:gd name="connsiteX3412" fmla="*/ 1921512 w 7886701"/>
              <a:gd name="connsiteY3412" fmla="*/ 5886833 h 6857981"/>
              <a:gd name="connsiteX3413" fmla="*/ 1921830 w 7886701"/>
              <a:gd name="connsiteY3413" fmla="*/ 5882088 h 6857981"/>
              <a:gd name="connsiteX3414" fmla="*/ 1922466 w 7886701"/>
              <a:gd name="connsiteY3414" fmla="*/ 5873229 h 6857981"/>
              <a:gd name="connsiteX3415" fmla="*/ 1922782 w 7886701"/>
              <a:gd name="connsiteY3415" fmla="*/ 5868483 h 6857981"/>
              <a:gd name="connsiteX3416" fmla="*/ 1922466 w 7886701"/>
              <a:gd name="connsiteY3416" fmla="*/ 5863737 h 6857981"/>
              <a:gd name="connsiteX3417" fmla="*/ 1921830 w 7886701"/>
              <a:gd name="connsiteY3417" fmla="*/ 5858991 h 6857981"/>
              <a:gd name="connsiteX3418" fmla="*/ 1920561 w 7886701"/>
              <a:gd name="connsiteY3418" fmla="*/ 5854562 h 6857981"/>
              <a:gd name="connsiteX3419" fmla="*/ 1919608 w 7886701"/>
              <a:gd name="connsiteY3419" fmla="*/ 5852031 h 6857981"/>
              <a:gd name="connsiteX3420" fmla="*/ 1918021 w 7886701"/>
              <a:gd name="connsiteY3420" fmla="*/ 5849816 h 6857981"/>
              <a:gd name="connsiteX3421" fmla="*/ 1916748 w 7886701"/>
              <a:gd name="connsiteY3421" fmla="*/ 5847601 h 6857981"/>
              <a:gd name="connsiteX3422" fmla="*/ 1914845 w 7886701"/>
              <a:gd name="connsiteY3422" fmla="*/ 5845386 h 6857981"/>
              <a:gd name="connsiteX3423" fmla="*/ 1912940 w 7886701"/>
              <a:gd name="connsiteY3423" fmla="*/ 5842855 h 6857981"/>
              <a:gd name="connsiteX3424" fmla="*/ 1910400 w 7886701"/>
              <a:gd name="connsiteY3424" fmla="*/ 5840640 h 6857981"/>
              <a:gd name="connsiteX3425" fmla="*/ 1907858 w 7886701"/>
              <a:gd name="connsiteY3425" fmla="*/ 5838742 h 6857981"/>
              <a:gd name="connsiteX3426" fmla="*/ 1904685 w 7886701"/>
              <a:gd name="connsiteY3426" fmla="*/ 5836527 h 6857981"/>
              <a:gd name="connsiteX3427" fmla="*/ 1900874 w 7886701"/>
              <a:gd name="connsiteY3427" fmla="*/ 5834945 h 6857981"/>
              <a:gd name="connsiteX3428" fmla="*/ 1897700 w 7886701"/>
              <a:gd name="connsiteY3428" fmla="*/ 5834313 h 6857981"/>
              <a:gd name="connsiteX3429" fmla="*/ 1895160 w 7886701"/>
              <a:gd name="connsiteY3429" fmla="*/ 5834313 h 6857981"/>
              <a:gd name="connsiteX3430" fmla="*/ 1893255 w 7886701"/>
              <a:gd name="connsiteY3430" fmla="*/ 5834945 h 6857981"/>
              <a:gd name="connsiteX3431" fmla="*/ 1891349 w 7886701"/>
              <a:gd name="connsiteY3431" fmla="*/ 5835895 h 6857981"/>
              <a:gd name="connsiteX3432" fmla="*/ 1890081 w 7886701"/>
              <a:gd name="connsiteY3432" fmla="*/ 5837160 h 6857981"/>
              <a:gd name="connsiteX3433" fmla="*/ 1887859 w 7886701"/>
              <a:gd name="connsiteY3433" fmla="*/ 5840008 h 6857981"/>
              <a:gd name="connsiteX3434" fmla="*/ 1886268 w 7886701"/>
              <a:gd name="connsiteY3434" fmla="*/ 5841906 h 6857981"/>
              <a:gd name="connsiteX3435" fmla="*/ 1884998 w 7886701"/>
              <a:gd name="connsiteY3435" fmla="*/ 5842855 h 6857981"/>
              <a:gd name="connsiteX3436" fmla="*/ 1883414 w 7886701"/>
              <a:gd name="connsiteY3436" fmla="*/ 5844121 h 6857981"/>
              <a:gd name="connsiteX3437" fmla="*/ 1881189 w 7886701"/>
              <a:gd name="connsiteY3437" fmla="*/ 5844754 h 6857981"/>
              <a:gd name="connsiteX3438" fmla="*/ 1878649 w 7886701"/>
              <a:gd name="connsiteY3438" fmla="*/ 5844754 h 6857981"/>
              <a:gd name="connsiteX3439" fmla="*/ 1875475 w 7886701"/>
              <a:gd name="connsiteY3439" fmla="*/ 5844437 h 6857981"/>
              <a:gd name="connsiteX3440" fmla="*/ 1871348 w 7886701"/>
              <a:gd name="connsiteY3440" fmla="*/ 5843172 h 6857981"/>
              <a:gd name="connsiteX3441" fmla="*/ 1866585 w 7886701"/>
              <a:gd name="connsiteY3441" fmla="*/ 5841273 h 6857981"/>
              <a:gd name="connsiteX3442" fmla="*/ 1860553 w 7886701"/>
              <a:gd name="connsiteY3442" fmla="*/ 5833364 h 6857981"/>
              <a:gd name="connsiteX3443" fmla="*/ 1855154 w 7886701"/>
              <a:gd name="connsiteY3443" fmla="*/ 5825770 h 6857981"/>
              <a:gd name="connsiteX3444" fmla="*/ 1850392 w 7886701"/>
              <a:gd name="connsiteY3444" fmla="*/ 5818177 h 6857981"/>
              <a:gd name="connsiteX3445" fmla="*/ 1845947 w 7886701"/>
              <a:gd name="connsiteY3445" fmla="*/ 5810583 h 6857981"/>
              <a:gd name="connsiteX3446" fmla="*/ 1837374 w 7886701"/>
              <a:gd name="connsiteY3446" fmla="*/ 5795397 h 6857981"/>
              <a:gd name="connsiteX3447" fmla="*/ 1829118 w 7886701"/>
              <a:gd name="connsiteY3447" fmla="*/ 5780210 h 6857981"/>
              <a:gd name="connsiteX3448" fmla="*/ 1830389 w 7886701"/>
              <a:gd name="connsiteY3448" fmla="*/ 5778944 h 6857981"/>
              <a:gd name="connsiteX3449" fmla="*/ 1832295 w 7886701"/>
              <a:gd name="connsiteY3449" fmla="*/ 5777995 h 6857981"/>
              <a:gd name="connsiteX3450" fmla="*/ 1834199 w 7886701"/>
              <a:gd name="connsiteY3450" fmla="*/ 5777363 h 6857981"/>
              <a:gd name="connsiteX3451" fmla="*/ 1836105 w 7886701"/>
              <a:gd name="connsiteY3451" fmla="*/ 5777046 h 6857981"/>
              <a:gd name="connsiteX3452" fmla="*/ 1839597 w 7886701"/>
              <a:gd name="connsiteY3452" fmla="*/ 5777363 h 6857981"/>
              <a:gd name="connsiteX3453" fmla="*/ 1843724 w 7886701"/>
              <a:gd name="connsiteY3453" fmla="*/ 5777995 h 6857981"/>
              <a:gd name="connsiteX3454" fmla="*/ 1847852 w 7886701"/>
              <a:gd name="connsiteY3454" fmla="*/ 5778628 h 6857981"/>
              <a:gd name="connsiteX3455" fmla="*/ 1851663 w 7886701"/>
              <a:gd name="connsiteY3455" fmla="*/ 5778628 h 6857981"/>
              <a:gd name="connsiteX3456" fmla="*/ 1853567 w 7886701"/>
              <a:gd name="connsiteY3456" fmla="*/ 5778628 h 6857981"/>
              <a:gd name="connsiteX3457" fmla="*/ 1855154 w 7886701"/>
              <a:gd name="connsiteY3457" fmla="*/ 5777995 h 6857981"/>
              <a:gd name="connsiteX3458" fmla="*/ 1856742 w 7886701"/>
              <a:gd name="connsiteY3458" fmla="*/ 5777046 h 6857981"/>
              <a:gd name="connsiteX3459" fmla="*/ 1858329 w 7886701"/>
              <a:gd name="connsiteY3459" fmla="*/ 5776097 h 6857981"/>
              <a:gd name="connsiteX3460" fmla="*/ 1857059 w 7886701"/>
              <a:gd name="connsiteY3460" fmla="*/ 5771984 h 6857981"/>
              <a:gd name="connsiteX3461" fmla="*/ 1855472 w 7886701"/>
              <a:gd name="connsiteY3461" fmla="*/ 5768820 h 6857981"/>
              <a:gd name="connsiteX3462" fmla="*/ 1853250 w 7886701"/>
              <a:gd name="connsiteY3462" fmla="*/ 5765972 h 6857981"/>
              <a:gd name="connsiteX3463" fmla="*/ 1850392 w 7886701"/>
              <a:gd name="connsiteY3463" fmla="*/ 5763441 h 6857981"/>
              <a:gd name="connsiteX3464" fmla="*/ 1846900 w 7886701"/>
              <a:gd name="connsiteY3464" fmla="*/ 5760910 h 6857981"/>
              <a:gd name="connsiteX3465" fmla="*/ 1843724 w 7886701"/>
              <a:gd name="connsiteY3465" fmla="*/ 5758696 h 6857981"/>
              <a:gd name="connsiteX3466" fmla="*/ 1835787 w 7886701"/>
              <a:gd name="connsiteY3466" fmla="*/ 5754899 h 6857981"/>
              <a:gd name="connsiteX3467" fmla="*/ 1826897 w 7886701"/>
              <a:gd name="connsiteY3467" fmla="*/ 5751102 h 6857981"/>
              <a:gd name="connsiteX3468" fmla="*/ 1822452 w 7886701"/>
              <a:gd name="connsiteY3468" fmla="*/ 5748571 h 6857981"/>
              <a:gd name="connsiteX3469" fmla="*/ 1818007 w 7886701"/>
              <a:gd name="connsiteY3469" fmla="*/ 5746356 h 6857981"/>
              <a:gd name="connsiteX3470" fmla="*/ 1813880 w 7886701"/>
              <a:gd name="connsiteY3470" fmla="*/ 5743192 h 6857981"/>
              <a:gd name="connsiteX3471" fmla="*/ 1809435 w 7886701"/>
              <a:gd name="connsiteY3471" fmla="*/ 5740029 h 6857981"/>
              <a:gd name="connsiteX3472" fmla="*/ 1805307 w 7886701"/>
              <a:gd name="connsiteY3472" fmla="*/ 5736548 h 6857981"/>
              <a:gd name="connsiteX3473" fmla="*/ 1801814 w 7886701"/>
              <a:gd name="connsiteY3473" fmla="*/ 5732119 h 6857981"/>
              <a:gd name="connsiteX3474" fmla="*/ 1804037 w 7886701"/>
              <a:gd name="connsiteY3474" fmla="*/ 5730537 h 6857981"/>
              <a:gd name="connsiteX3475" fmla="*/ 1805943 w 7886701"/>
              <a:gd name="connsiteY3475" fmla="*/ 5729904 h 6857981"/>
              <a:gd name="connsiteX3476" fmla="*/ 1808165 w 7886701"/>
              <a:gd name="connsiteY3476" fmla="*/ 5729588 h 6857981"/>
              <a:gd name="connsiteX3477" fmla="*/ 6280395 w 7886701"/>
              <a:gd name="connsiteY3477" fmla="*/ 5707046 h 6857981"/>
              <a:gd name="connsiteX3478" fmla="*/ 6281341 w 7886701"/>
              <a:gd name="connsiteY3478" fmla="*/ 5710248 h 6857981"/>
              <a:gd name="connsiteX3479" fmla="*/ 6282288 w 7886701"/>
              <a:gd name="connsiteY3479" fmla="*/ 5713129 h 6857981"/>
              <a:gd name="connsiteX3480" fmla="*/ 6283865 w 7886701"/>
              <a:gd name="connsiteY3480" fmla="*/ 5715691 h 6857981"/>
              <a:gd name="connsiteX3481" fmla="*/ 6285127 w 7886701"/>
              <a:gd name="connsiteY3481" fmla="*/ 5717612 h 6857981"/>
              <a:gd name="connsiteX3482" fmla="*/ 6286704 w 7886701"/>
              <a:gd name="connsiteY3482" fmla="*/ 5719533 h 6857981"/>
              <a:gd name="connsiteX3483" fmla="*/ 6288597 w 7886701"/>
              <a:gd name="connsiteY3483" fmla="*/ 5720493 h 6857981"/>
              <a:gd name="connsiteX3484" fmla="*/ 6290174 w 7886701"/>
              <a:gd name="connsiteY3484" fmla="*/ 5721774 h 6857981"/>
              <a:gd name="connsiteX3485" fmla="*/ 6292067 w 7886701"/>
              <a:gd name="connsiteY3485" fmla="*/ 5722094 h 6857981"/>
              <a:gd name="connsiteX3486" fmla="*/ 6294591 w 7886701"/>
              <a:gd name="connsiteY3486" fmla="*/ 5721774 h 6857981"/>
              <a:gd name="connsiteX3487" fmla="*/ 6296799 w 7886701"/>
              <a:gd name="connsiteY3487" fmla="*/ 5721454 h 6857981"/>
              <a:gd name="connsiteX3488" fmla="*/ 6299323 w 7886701"/>
              <a:gd name="connsiteY3488" fmla="*/ 5720173 h 6857981"/>
              <a:gd name="connsiteX3489" fmla="*/ 6302162 w 7886701"/>
              <a:gd name="connsiteY3489" fmla="*/ 5718572 h 6857981"/>
              <a:gd name="connsiteX3490" fmla="*/ 6305317 w 7886701"/>
              <a:gd name="connsiteY3490" fmla="*/ 5716971 h 6857981"/>
              <a:gd name="connsiteX3491" fmla="*/ 6308471 w 7886701"/>
              <a:gd name="connsiteY3491" fmla="*/ 5714410 h 6857981"/>
              <a:gd name="connsiteX3492" fmla="*/ 6311626 w 7886701"/>
              <a:gd name="connsiteY3492" fmla="*/ 5711529 h 6857981"/>
              <a:gd name="connsiteX3493" fmla="*/ 6315412 w 7886701"/>
              <a:gd name="connsiteY3493" fmla="*/ 5708007 h 6857981"/>
              <a:gd name="connsiteX3494" fmla="*/ 6317620 w 7886701"/>
              <a:gd name="connsiteY3494" fmla="*/ 5709287 h 6857981"/>
              <a:gd name="connsiteX3495" fmla="*/ 6317936 w 7886701"/>
              <a:gd name="connsiteY3495" fmla="*/ 5709928 h 6857981"/>
              <a:gd name="connsiteX3496" fmla="*/ 6318251 w 7886701"/>
              <a:gd name="connsiteY3496" fmla="*/ 5710568 h 6857981"/>
              <a:gd name="connsiteX3497" fmla="*/ 6318251 w 7886701"/>
              <a:gd name="connsiteY3497" fmla="*/ 5711529 h 6857981"/>
              <a:gd name="connsiteX3498" fmla="*/ 6318251 w 7886701"/>
              <a:gd name="connsiteY3498" fmla="*/ 5712169 h 6857981"/>
              <a:gd name="connsiteX3499" fmla="*/ 6317620 w 7886701"/>
              <a:gd name="connsiteY3499" fmla="*/ 5714090 h 6857981"/>
              <a:gd name="connsiteX3500" fmla="*/ 6316043 w 7886701"/>
              <a:gd name="connsiteY3500" fmla="*/ 5716011 h 6857981"/>
              <a:gd name="connsiteX3501" fmla="*/ 6313834 w 7886701"/>
              <a:gd name="connsiteY3501" fmla="*/ 5717932 h 6857981"/>
              <a:gd name="connsiteX3502" fmla="*/ 6309102 w 7886701"/>
              <a:gd name="connsiteY3502" fmla="*/ 5722414 h 6857981"/>
              <a:gd name="connsiteX3503" fmla="*/ 6304370 w 7886701"/>
              <a:gd name="connsiteY3503" fmla="*/ 5726577 h 6857981"/>
              <a:gd name="connsiteX3504" fmla="*/ 6302162 w 7886701"/>
              <a:gd name="connsiteY3504" fmla="*/ 5728818 h 6857981"/>
              <a:gd name="connsiteX3505" fmla="*/ 6300900 w 7886701"/>
              <a:gd name="connsiteY3505" fmla="*/ 5730419 h 6857981"/>
              <a:gd name="connsiteX3506" fmla="*/ 6299954 w 7886701"/>
              <a:gd name="connsiteY3506" fmla="*/ 5732340 h 6857981"/>
              <a:gd name="connsiteX3507" fmla="*/ 6299954 w 7886701"/>
              <a:gd name="connsiteY3507" fmla="*/ 5732980 h 6857981"/>
              <a:gd name="connsiteX3508" fmla="*/ 6299954 w 7886701"/>
              <a:gd name="connsiteY3508" fmla="*/ 5733940 h 6857981"/>
              <a:gd name="connsiteX3509" fmla="*/ 6300585 w 7886701"/>
              <a:gd name="connsiteY3509" fmla="*/ 5734581 h 6857981"/>
              <a:gd name="connsiteX3510" fmla="*/ 6300900 w 7886701"/>
              <a:gd name="connsiteY3510" fmla="*/ 5735221 h 6857981"/>
              <a:gd name="connsiteX3511" fmla="*/ 6303109 w 7886701"/>
              <a:gd name="connsiteY3511" fmla="*/ 5736502 h 6857981"/>
              <a:gd name="connsiteX3512" fmla="*/ 6301531 w 7886701"/>
              <a:gd name="connsiteY3512" fmla="*/ 5737142 h 6857981"/>
              <a:gd name="connsiteX3513" fmla="*/ 6299638 w 7886701"/>
              <a:gd name="connsiteY3513" fmla="*/ 5736822 h 6857981"/>
              <a:gd name="connsiteX3514" fmla="*/ 6297430 w 7886701"/>
              <a:gd name="connsiteY3514" fmla="*/ 5736502 h 6857981"/>
              <a:gd name="connsiteX3515" fmla="*/ 6295222 w 7886701"/>
              <a:gd name="connsiteY3515" fmla="*/ 5735221 h 6857981"/>
              <a:gd name="connsiteX3516" fmla="*/ 6291121 w 7886701"/>
              <a:gd name="connsiteY3516" fmla="*/ 5732980 h 6857981"/>
              <a:gd name="connsiteX3517" fmla="*/ 6287020 w 7886701"/>
              <a:gd name="connsiteY3517" fmla="*/ 5730419 h 6857981"/>
              <a:gd name="connsiteX3518" fmla="*/ 6285442 w 7886701"/>
              <a:gd name="connsiteY3518" fmla="*/ 5729778 h 6857981"/>
              <a:gd name="connsiteX3519" fmla="*/ 6284180 w 7886701"/>
              <a:gd name="connsiteY3519" fmla="*/ 5729138 h 6857981"/>
              <a:gd name="connsiteX3520" fmla="*/ 6282919 w 7886701"/>
              <a:gd name="connsiteY3520" fmla="*/ 5729138 h 6857981"/>
              <a:gd name="connsiteX3521" fmla="*/ 6282288 w 7886701"/>
              <a:gd name="connsiteY3521" fmla="*/ 5729778 h 6857981"/>
              <a:gd name="connsiteX3522" fmla="*/ 6281972 w 7886701"/>
              <a:gd name="connsiteY3522" fmla="*/ 5730739 h 6857981"/>
              <a:gd name="connsiteX3523" fmla="*/ 6282288 w 7886701"/>
              <a:gd name="connsiteY3523" fmla="*/ 5732980 h 6857981"/>
              <a:gd name="connsiteX3524" fmla="*/ 6283550 w 7886701"/>
              <a:gd name="connsiteY3524" fmla="*/ 5735861 h 6857981"/>
              <a:gd name="connsiteX3525" fmla="*/ 6285127 w 7886701"/>
              <a:gd name="connsiteY3525" fmla="*/ 5740344 h 6857981"/>
              <a:gd name="connsiteX3526" fmla="*/ 6281026 w 7886701"/>
              <a:gd name="connsiteY3526" fmla="*/ 5742905 h 6857981"/>
              <a:gd name="connsiteX3527" fmla="*/ 6277556 w 7886701"/>
              <a:gd name="connsiteY3527" fmla="*/ 5744506 h 6857981"/>
              <a:gd name="connsiteX3528" fmla="*/ 6274716 w 7886701"/>
              <a:gd name="connsiteY3528" fmla="*/ 5745146 h 6857981"/>
              <a:gd name="connsiteX3529" fmla="*/ 6273770 w 7886701"/>
              <a:gd name="connsiteY3529" fmla="*/ 5744826 h 6857981"/>
              <a:gd name="connsiteX3530" fmla="*/ 6272508 w 7886701"/>
              <a:gd name="connsiteY3530" fmla="*/ 5744506 h 6857981"/>
              <a:gd name="connsiteX3531" fmla="*/ 6271877 w 7886701"/>
              <a:gd name="connsiteY3531" fmla="*/ 5744186 h 6857981"/>
              <a:gd name="connsiteX3532" fmla="*/ 6270615 w 7886701"/>
              <a:gd name="connsiteY3532" fmla="*/ 5743225 h 6857981"/>
              <a:gd name="connsiteX3533" fmla="*/ 6269669 w 7886701"/>
              <a:gd name="connsiteY3533" fmla="*/ 5741624 h 6857981"/>
              <a:gd name="connsiteX3534" fmla="*/ 6269038 w 7886701"/>
              <a:gd name="connsiteY3534" fmla="*/ 5739063 h 6857981"/>
              <a:gd name="connsiteX3535" fmla="*/ 6269038 w 7886701"/>
              <a:gd name="connsiteY3535" fmla="*/ 5735861 h 6857981"/>
              <a:gd name="connsiteX3536" fmla="*/ 6269353 w 7886701"/>
              <a:gd name="connsiteY3536" fmla="*/ 5732340 h 6857981"/>
              <a:gd name="connsiteX3537" fmla="*/ 6269669 w 7886701"/>
              <a:gd name="connsiteY3537" fmla="*/ 5728818 h 6857981"/>
              <a:gd name="connsiteX3538" fmla="*/ 6270615 w 7886701"/>
              <a:gd name="connsiteY3538" fmla="*/ 5724976 h 6857981"/>
              <a:gd name="connsiteX3539" fmla="*/ 6272193 w 7886701"/>
              <a:gd name="connsiteY3539" fmla="*/ 5720813 h 6857981"/>
              <a:gd name="connsiteX3540" fmla="*/ 6273770 w 7886701"/>
              <a:gd name="connsiteY3540" fmla="*/ 5717292 h 6857981"/>
              <a:gd name="connsiteX3541" fmla="*/ 6275663 w 7886701"/>
              <a:gd name="connsiteY3541" fmla="*/ 5713450 h 6857981"/>
              <a:gd name="connsiteX3542" fmla="*/ 6277871 w 7886701"/>
              <a:gd name="connsiteY3542" fmla="*/ 5709928 h 6857981"/>
              <a:gd name="connsiteX3543" fmla="*/ 4440239 w 7886701"/>
              <a:gd name="connsiteY3543" fmla="*/ 5694346 h 6857981"/>
              <a:gd name="connsiteX3544" fmla="*/ 4437754 w 7886701"/>
              <a:gd name="connsiteY3544" fmla="*/ 5697603 h 6857981"/>
              <a:gd name="connsiteX3545" fmla="*/ 4434648 w 7886701"/>
              <a:gd name="connsiteY3545" fmla="*/ 5700533 h 6857981"/>
              <a:gd name="connsiteX3546" fmla="*/ 4430921 w 7886701"/>
              <a:gd name="connsiteY3546" fmla="*/ 5704115 h 6857981"/>
              <a:gd name="connsiteX3547" fmla="*/ 4425951 w 7886701"/>
              <a:gd name="connsiteY3547" fmla="*/ 5707046 h 6857981"/>
              <a:gd name="connsiteX3548" fmla="*/ 4429368 w 7886701"/>
              <a:gd name="connsiteY3548" fmla="*/ 5702813 h 6857981"/>
              <a:gd name="connsiteX3549" fmla="*/ 4432785 w 7886701"/>
              <a:gd name="connsiteY3549" fmla="*/ 5699557 h 6857981"/>
              <a:gd name="connsiteX3550" fmla="*/ 4436512 w 7886701"/>
              <a:gd name="connsiteY3550" fmla="*/ 5696626 h 6857981"/>
              <a:gd name="connsiteX3551" fmla="*/ 4489134 w 7886701"/>
              <a:gd name="connsiteY3551" fmla="*/ 5692758 h 6857981"/>
              <a:gd name="connsiteX3552" fmla="*/ 4492944 w 7886701"/>
              <a:gd name="connsiteY3552" fmla="*/ 5693084 h 6857981"/>
              <a:gd name="connsiteX3553" fmla="*/ 4492944 w 7886701"/>
              <a:gd name="connsiteY3553" fmla="*/ 5698290 h 6857981"/>
              <a:gd name="connsiteX3554" fmla="*/ 4491992 w 7886701"/>
              <a:gd name="connsiteY3554" fmla="*/ 5704798 h 6857981"/>
              <a:gd name="connsiteX3555" fmla="*/ 4491674 w 7886701"/>
              <a:gd name="connsiteY3555" fmla="*/ 5711956 h 6857981"/>
              <a:gd name="connsiteX3556" fmla="*/ 4491674 w 7886701"/>
              <a:gd name="connsiteY3556" fmla="*/ 5719115 h 6857981"/>
              <a:gd name="connsiteX3557" fmla="*/ 4491992 w 7886701"/>
              <a:gd name="connsiteY3557" fmla="*/ 5722694 h 6857981"/>
              <a:gd name="connsiteX3558" fmla="*/ 4492944 w 7886701"/>
              <a:gd name="connsiteY3558" fmla="*/ 5726599 h 6857981"/>
              <a:gd name="connsiteX3559" fmla="*/ 4493579 w 7886701"/>
              <a:gd name="connsiteY3559" fmla="*/ 5729527 h 6857981"/>
              <a:gd name="connsiteX3560" fmla="*/ 4495167 w 7886701"/>
              <a:gd name="connsiteY3560" fmla="*/ 5732456 h 6857981"/>
              <a:gd name="connsiteX3561" fmla="*/ 4496437 w 7886701"/>
              <a:gd name="connsiteY3561" fmla="*/ 5735385 h 6857981"/>
              <a:gd name="connsiteX3562" fmla="*/ 4498342 w 7886701"/>
              <a:gd name="connsiteY3562" fmla="*/ 5737662 h 6857981"/>
              <a:gd name="connsiteX3563" fmla="*/ 4500882 w 7886701"/>
              <a:gd name="connsiteY3563" fmla="*/ 5739615 h 6857981"/>
              <a:gd name="connsiteX3564" fmla="*/ 4503739 w 7886701"/>
              <a:gd name="connsiteY3564" fmla="*/ 5740591 h 6857981"/>
              <a:gd name="connsiteX3565" fmla="*/ 4502469 w 7886701"/>
              <a:gd name="connsiteY3565" fmla="*/ 5742543 h 6857981"/>
              <a:gd name="connsiteX3566" fmla="*/ 4500882 w 7886701"/>
              <a:gd name="connsiteY3566" fmla="*/ 5744170 h 6857981"/>
              <a:gd name="connsiteX3567" fmla="*/ 4499294 w 7886701"/>
              <a:gd name="connsiteY3567" fmla="*/ 5744821 h 6857981"/>
              <a:gd name="connsiteX3568" fmla="*/ 4497707 w 7886701"/>
              <a:gd name="connsiteY3568" fmla="*/ 5745146 h 6857981"/>
              <a:gd name="connsiteX3569" fmla="*/ 4495802 w 7886701"/>
              <a:gd name="connsiteY3569" fmla="*/ 5744821 h 6857981"/>
              <a:gd name="connsiteX3570" fmla="*/ 4493897 w 7886701"/>
              <a:gd name="connsiteY3570" fmla="*/ 5744495 h 6857981"/>
              <a:gd name="connsiteX3571" fmla="*/ 4491674 w 7886701"/>
              <a:gd name="connsiteY3571" fmla="*/ 5743519 h 6857981"/>
              <a:gd name="connsiteX3572" fmla="*/ 4490087 w 7886701"/>
              <a:gd name="connsiteY3572" fmla="*/ 5742218 h 6857981"/>
              <a:gd name="connsiteX3573" fmla="*/ 4488181 w 7886701"/>
              <a:gd name="connsiteY3573" fmla="*/ 5740591 h 6857981"/>
              <a:gd name="connsiteX3574" fmla="*/ 4486276 w 7886701"/>
              <a:gd name="connsiteY3574" fmla="*/ 5738964 h 6857981"/>
              <a:gd name="connsiteX3575" fmla="*/ 4482784 w 7886701"/>
              <a:gd name="connsiteY3575" fmla="*/ 5734408 h 6857981"/>
              <a:gd name="connsiteX3576" fmla="*/ 4479291 w 7886701"/>
              <a:gd name="connsiteY3576" fmla="*/ 5729202 h 6857981"/>
              <a:gd name="connsiteX3577" fmla="*/ 4476751 w 7886701"/>
              <a:gd name="connsiteY3577" fmla="*/ 5723020 h 6857981"/>
              <a:gd name="connsiteX3578" fmla="*/ 4474846 w 7886701"/>
              <a:gd name="connsiteY3578" fmla="*/ 5717488 h 6857981"/>
              <a:gd name="connsiteX3579" fmla="*/ 4473576 w 7886701"/>
              <a:gd name="connsiteY3579" fmla="*/ 5711631 h 6857981"/>
              <a:gd name="connsiteX3580" fmla="*/ 4473576 w 7886701"/>
              <a:gd name="connsiteY3580" fmla="*/ 5708377 h 6857981"/>
              <a:gd name="connsiteX3581" fmla="*/ 4473576 w 7886701"/>
              <a:gd name="connsiteY3581" fmla="*/ 5705774 h 6857981"/>
              <a:gd name="connsiteX3582" fmla="*/ 4473894 w 7886701"/>
              <a:gd name="connsiteY3582" fmla="*/ 5703822 h 6857981"/>
              <a:gd name="connsiteX3583" fmla="*/ 4474529 w 7886701"/>
              <a:gd name="connsiteY3583" fmla="*/ 5700893 h 6857981"/>
              <a:gd name="connsiteX3584" fmla="*/ 4475481 w 7886701"/>
              <a:gd name="connsiteY3584" fmla="*/ 5699266 h 6857981"/>
              <a:gd name="connsiteX3585" fmla="*/ 4476751 w 7886701"/>
              <a:gd name="connsiteY3585" fmla="*/ 5697314 h 6857981"/>
              <a:gd name="connsiteX3586" fmla="*/ 4478339 w 7886701"/>
              <a:gd name="connsiteY3586" fmla="*/ 5695361 h 6857981"/>
              <a:gd name="connsiteX3587" fmla="*/ 4480561 w 7886701"/>
              <a:gd name="connsiteY3587" fmla="*/ 5694385 h 6857981"/>
              <a:gd name="connsiteX3588" fmla="*/ 4483101 w 7886701"/>
              <a:gd name="connsiteY3588" fmla="*/ 5693734 h 6857981"/>
              <a:gd name="connsiteX3589" fmla="*/ 4485959 w 7886701"/>
              <a:gd name="connsiteY3589" fmla="*/ 5693084 h 6857981"/>
              <a:gd name="connsiteX3590" fmla="*/ 4351661 w 7886701"/>
              <a:gd name="connsiteY3590" fmla="*/ 5680058 h 6857981"/>
              <a:gd name="connsiteX3591" fmla="*/ 4354563 w 7886701"/>
              <a:gd name="connsiteY3591" fmla="*/ 5680376 h 6857981"/>
              <a:gd name="connsiteX3592" fmla="*/ 4357787 w 7886701"/>
              <a:gd name="connsiteY3592" fmla="*/ 5681011 h 6857981"/>
              <a:gd name="connsiteX3593" fmla="*/ 4359722 w 7886701"/>
              <a:gd name="connsiteY3593" fmla="*/ 5682281 h 6857981"/>
              <a:gd name="connsiteX3594" fmla="*/ 4362302 w 7886701"/>
              <a:gd name="connsiteY3594" fmla="*/ 5683233 h 6857981"/>
              <a:gd name="connsiteX3595" fmla="*/ 4366494 w 7886701"/>
              <a:gd name="connsiteY3595" fmla="*/ 5686726 h 6857981"/>
              <a:gd name="connsiteX3596" fmla="*/ 4370363 w 7886701"/>
              <a:gd name="connsiteY3596" fmla="*/ 5689901 h 6857981"/>
              <a:gd name="connsiteX3597" fmla="*/ 4374555 w 7886701"/>
              <a:gd name="connsiteY3597" fmla="*/ 5692758 h 6857981"/>
              <a:gd name="connsiteX3598" fmla="*/ 4376813 w 7886701"/>
              <a:gd name="connsiteY3598" fmla="*/ 5694346 h 6857981"/>
              <a:gd name="connsiteX3599" fmla="*/ 4379392 w 7886701"/>
              <a:gd name="connsiteY3599" fmla="*/ 5695298 h 6857981"/>
              <a:gd name="connsiteX3600" fmla="*/ 4381972 w 7886701"/>
              <a:gd name="connsiteY3600" fmla="*/ 5696251 h 6857981"/>
              <a:gd name="connsiteX3601" fmla="*/ 4385519 w 7886701"/>
              <a:gd name="connsiteY3601" fmla="*/ 5696568 h 6857981"/>
              <a:gd name="connsiteX3602" fmla="*/ 4388744 w 7886701"/>
              <a:gd name="connsiteY3602" fmla="*/ 5696568 h 6857981"/>
              <a:gd name="connsiteX3603" fmla="*/ 4392613 w 7886701"/>
              <a:gd name="connsiteY3603" fmla="*/ 5696251 h 6857981"/>
              <a:gd name="connsiteX3604" fmla="*/ 4390678 w 7886701"/>
              <a:gd name="connsiteY3604" fmla="*/ 5698156 h 6857981"/>
              <a:gd name="connsiteX3605" fmla="*/ 4388099 w 7886701"/>
              <a:gd name="connsiteY3605" fmla="*/ 5700061 h 6857981"/>
              <a:gd name="connsiteX3606" fmla="*/ 4385519 w 7886701"/>
              <a:gd name="connsiteY3606" fmla="*/ 5701331 h 6857981"/>
              <a:gd name="connsiteX3607" fmla="*/ 4381972 w 7886701"/>
              <a:gd name="connsiteY3607" fmla="*/ 5701966 h 6857981"/>
              <a:gd name="connsiteX3608" fmla="*/ 4378425 w 7886701"/>
              <a:gd name="connsiteY3608" fmla="*/ 5702283 h 6857981"/>
              <a:gd name="connsiteX3609" fmla="*/ 4374555 w 7886701"/>
              <a:gd name="connsiteY3609" fmla="*/ 5702283 h 6857981"/>
              <a:gd name="connsiteX3610" fmla="*/ 4371008 w 7886701"/>
              <a:gd name="connsiteY3610" fmla="*/ 5701648 h 6857981"/>
              <a:gd name="connsiteX3611" fmla="*/ 4367139 w 7886701"/>
              <a:gd name="connsiteY3611" fmla="*/ 5700696 h 6857981"/>
              <a:gd name="connsiteX3612" fmla="*/ 4363914 w 7886701"/>
              <a:gd name="connsiteY3612" fmla="*/ 5699426 h 6857981"/>
              <a:gd name="connsiteX3613" fmla="*/ 4360690 w 7886701"/>
              <a:gd name="connsiteY3613" fmla="*/ 5697521 h 6857981"/>
              <a:gd name="connsiteX3614" fmla="*/ 4357787 w 7886701"/>
              <a:gd name="connsiteY3614" fmla="*/ 5695616 h 6857981"/>
              <a:gd name="connsiteX3615" fmla="*/ 4354885 w 7886701"/>
              <a:gd name="connsiteY3615" fmla="*/ 5693076 h 6857981"/>
              <a:gd name="connsiteX3616" fmla="*/ 4353273 w 7886701"/>
              <a:gd name="connsiteY3616" fmla="*/ 5690218 h 6857981"/>
              <a:gd name="connsiteX3617" fmla="*/ 4351983 w 7886701"/>
              <a:gd name="connsiteY3617" fmla="*/ 5687361 h 6857981"/>
              <a:gd name="connsiteX3618" fmla="*/ 4351338 w 7886701"/>
              <a:gd name="connsiteY3618" fmla="*/ 5683551 h 6857981"/>
              <a:gd name="connsiteX3619" fmla="*/ 1451783 w 7886701"/>
              <a:gd name="connsiteY3619" fmla="*/ 5657833 h 6857981"/>
              <a:gd name="connsiteX3620" fmla="*/ 1453659 w 7886701"/>
              <a:gd name="connsiteY3620" fmla="*/ 5657833 h 6857981"/>
              <a:gd name="connsiteX3621" fmla="*/ 1455224 w 7886701"/>
              <a:gd name="connsiteY3621" fmla="*/ 5658483 h 6857981"/>
              <a:gd name="connsiteX3622" fmla="*/ 1457104 w 7886701"/>
              <a:gd name="connsiteY3622" fmla="*/ 5660108 h 6857981"/>
              <a:gd name="connsiteX3623" fmla="*/ 1458669 w 7886701"/>
              <a:gd name="connsiteY3623" fmla="*/ 5662058 h 6857981"/>
              <a:gd name="connsiteX3624" fmla="*/ 1460233 w 7886701"/>
              <a:gd name="connsiteY3624" fmla="*/ 5664658 h 6857981"/>
              <a:gd name="connsiteX3625" fmla="*/ 1461173 w 7886701"/>
              <a:gd name="connsiteY3625" fmla="*/ 5667583 h 6857981"/>
              <a:gd name="connsiteX3626" fmla="*/ 1462425 w 7886701"/>
              <a:gd name="connsiteY3626" fmla="*/ 5670508 h 6857981"/>
              <a:gd name="connsiteX3627" fmla="*/ 1463052 w 7886701"/>
              <a:gd name="connsiteY3627" fmla="*/ 5674083 h 6857981"/>
              <a:gd name="connsiteX3628" fmla="*/ 1463676 w 7886701"/>
              <a:gd name="connsiteY3628" fmla="*/ 5677983 h 6857981"/>
              <a:gd name="connsiteX3629" fmla="*/ 1463676 w 7886701"/>
              <a:gd name="connsiteY3629" fmla="*/ 5681233 h 6857981"/>
              <a:gd name="connsiteX3630" fmla="*/ 1463676 w 7886701"/>
              <a:gd name="connsiteY3630" fmla="*/ 5685133 h 6857981"/>
              <a:gd name="connsiteX3631" fmla="*/ 1463052 w 7886701"/>
              <a:gd name="connsiteY3631" fmla="*/ 5688708 h 6857981"/>
              <a:gd name="connsiteX3632" fmla="*/ 1462425 w 7886701"/>
              <a:gd name="connsiteY3632" fmla="*/ 5691633 h 6857981"/>
              <a:gd name="connsiteX3633" fmla="*/ 1460858 w 7886701"/>
              <a:gd name="connsiteY3633" fmla="*/ 5694883 h 6857981"/>
              <a:gd name="connsiteX3634" fmla="*/ 1458669 w 7886701"/>
              <a:gd name="connsiteY3634" fmla="*/ 5697483 h 6857981"/>
              <a:gd name="connsiteX3635" fmla="*/ 1456475 w 7886701"/>
              <a:gd name="connsiteY3635" fmla="*/ 5699108 h 6857981"/>
              <a:gd name="connsiteX3636" fmla="*/ 1454597 w 7886701"/>
              <a:gd name="connsiteY3636" fmla="*/ 5695858 h 6857981"/>
              <a:gd name="connsiteX3637" fmla="*/ 1452407 w 7886701"/>
              <a:gd name="connsiteY3637" fmla="*/ 5692283 h 6857981"/>
              <a:gd name="connsiteX3638" fmla="*/ 1448964 w 7886701"/>
              <a:gd name="connsiteY3638" fmla="*/ 5684808 h 6857981"/>
              <a:gd name="connsiteX3639" fmla="*/ 1445835 w 7886701"/>
              <a:gd name="connsiteY3639" fmla="*/ 5677658 h 6857981"/>
              <a:gd name="connsiteX3640" fmla="*/ 1443643 w 7886701"/>
              <a:gd name="connsiteY3640" fmla="*/ 5673758 h 6857981"/>
              <a:gd name="connsiteX3641" fmla="*/ 1441453 w 7886701"/>
              <a:gd name="connsiteY3641" fmla="*/ 5670183 h 6857981"/>
              <a:gd name="connsiteX3642" fmla="*/ 1444268 w 7886701"/>
              <a:gd name="connsiteY3642" fmla="*/ 5670183 h 6857981"/>
              <a:gd name="connsiteX3643" fmla="*/ 1446774 w 7886701"/>
              <a:gd name="connsiteY3643" fmla="*/ 5669858 h 6857981"/>
              <a:gd name="connsiteX3644" fmla="*/ 1449903 w 7886701"/>
              <a:gd name="connsiteY3644" fmla="*/ 5668883 h 6857981"/>
              <a:gd name="connsiteX3645" fmla="*/ 1451783 w 7886701"/>
              <a:gd name="connsiteY3645" fmla="*/ 5667583 h 6857981"/>
              <a:gd name="connsiteX3646" fmla="*/ 1453034 w 7886701"/>
              <a:gd name="connsiteY3646" fmla="*/ 5666608 h 6857981"/>
              <a:gd name="connsiteX3647" fmla="*/ 1453659 w 7886701"/>
              <a:gd name="connsiteY3647" fmla="*/ 5665958 h 6857981"/>
              <a:gd name="connsiteX3648" fmla="*/ 1453973 w 7886701"/>
              <a:gd name="connsiteY3648" fmla="*/ 5664983 h 6857981"/>
              <a:gd name="connsiteX3649" fmla="*/ 1453973 w 7886701"/>
              <a:gd name="connsiteY3649" fmla="*/ 5663683 h 6857981"/>
              <a:gd name="connsiteX3650" fmla="*/ 1453973 w 7886701"/>
              <a:gd name="connsiteY3650" fmla="*/ 5662708 h 6857981"/>
              <a:gd name="connsiteX3651" fmla="*/ 1453659 w 7886701"/>
              <a:gd name="connsiteY3651" fmla="*/ 5661083 h 6857981"/>
              <a:gd name="connsiteX3652" fmla="*/ 1453034 w 7886701"/>
              <a:gd name="connsiteY3652" fmla="*/ 5659783 h 6857981"/>
              <a:gd name="connsiteX3653" fmla="*/ 6366043 w 7886701"/>
              <a:gd name="connsiteY3653" fmla="*/ 5627671 h 6857981"/>
              <a:gd name="connsiteX3654" fmla="*/ 6366349 w 7886701"/>
              <a:gd name="connsiteY3654" fmla="*/ 5630877 h 6857981"/>
              <a:gd name="connsiteX3655" fmla="*/ 6366962 w 7886701"/>
              <a:gd name="connsiteY3655" fmla="*/ 5633441 h 6857981"/>
              <a:gd name="connsiteX3656" fmla="*/ 6369106 w 7886701"/>
              <a:gd name="connsiteY3656" fmla="*/ 5638250 h 6857981"/>
              <a:gd name="connsiteX3657" fmla="*/ 6370332 w 7886701"/>
              <a:gd name="connsiteY3657" fmla="*/ 5640173 h 6857981"/>
              <a:gd name="connsiteX3658" fmla="*/ 6370638 w 7886701"/>
              <a:gd name="connsiteY3658" fmla="*/ 5643379 h 6857981"/>
              <a:gd name="connsiteX3659" fmla="*/ 6370638 w 7886701"/>
              <a:gd name="connsiteY3659" fmla="*/ 5644340 h 6857981"/>
              <a:gd name="connsiteX3660" fmla="*/ 6370332 w 7886701"/>
              <a:gd name="connsiteY3660" fmla="*/ 5645943 h 6857981"/>
              <a:gd name="connsiteX3661" fmla="*/ 6369413 w 7886701"/>
              <a:gd name="connsiteY3661" fmla="*/ 5647225 h 6857981"/>
              <a:gd name="connsiteX3662" fmla="*/ 6368800 w 7886701"/>
              <a:gd name="connsiteY3662" fmla="*/ 5648828 h 6857981"/>
              <a:gd name="connsiteX3663" fmla="*/ 6366655 w 7886701"/>
              <a:gd name="connsiteY3663" fmla="*/ 5652354 h 6857981"/>
              <a:gd name="connsiteX3664" fmla="*/ 6364511 w 7886701"/>
              <a:gd name="connsiteY3664" fmla="*/ 5654598 h 6857981"/>
              <a:gd name="connsiteX3665" fmla="*/ 6362366 w 7886701"/>
              <a:gd name="connsiteY3665" fmla="*/ 5656521 h 6857981"/>
              <a:gd name="connsiteX3666" fmla="*/ 6360834 w 7886701"/>
              <a:gd name="connsiteY3666" fmla="*/ 5657163 h 6857981"/>
              <a:gd name="connsiteX3667" fmla="*/ 6358996 w 7886701"/>
              <a:gd name="connsiteY3667" fmla="*/ 5657483 h 6857981"/>
              <a:gd name="connsiteX3668" fmla="*/ 6356852 w 7886701"/>
              <a:gd name="connsiteY3668" fmla="*/ 5657483 h 6857981"/>
              <a:gd name="connsiteX3669" fmla="*/ 6355014 w 7886701"/>
              <a:gd name="connsiteY3669" fmla="*/ 5657163 h 6857981"/>
              <a:gd name="connsiteX3670" fmla="*/ 6353176 w 7886701"/>
              <a:gd name="connsiteY3670" fmla="*/ 5656842 h 6857981"/>
              <a:gd name="connsiteX3671" fmla="*/ 6349806 w 7886701"/>
              <a:gd name="connsiteY3671" fmla="*/ 5655880 h 6857981"/>
              <a:gd name="connsiteX3672" fmla="*/ 6347967 w 7886701"/>
              <a:gd name="connsiteY3672" fmla="*/ 5655560 h 6857981"/>
              <a:gd name="connsiteX3673" fmla="*/ 6345823 w 7886701"/>
              <a:gd name="connsiteY3673" fmla="*/ 5655560 h 6857981"/>
              <a:gd name="connsiteX3674" fmla="*/ 6343985 w 7886701"/>
              <a:gd name="connsiteY3674" fmla="*/ 5655880 h 6857981"/>
              <a:gd name="connsiteX3675" fmla="*/ 6342453 w 7886701"/>
              <a:gd name="connsiteY3675" fmla="*/ 5656842 h 6857981"/>
              <a:gd name="connsiteX3676" fmla="*/ 6340308 w 7886701"/>
              <a:gd name="connsiteY3676" fmla="*/ 5658445 h 6857981"/>
              <a:gd name="connsiteX3677" fmla="*/ 6338164 w 7886701"/>
              <a:gd name="connsiteY3677" fmla="*/ 5661009 h 6857981"/>
              <a:gd name="connsiteX3678" fmla="*/ 6336632 w 7886701"/>
              <a:gd name="connsiteY3678" fmla="*/ 5658124 h 6857981"/>
              <a:gd name="connsiteX3679" fmla="*/ 6336019 w 7886701"/>
              <a:gd name="connsiteY3679" fmla="*/ 5654919 h 6857981"/>
              <a:gd name="connsiteX3680" fmla="*/ 6335713 w 7886701"/>
              <a:gd name="connsiteY3680" fmla="*/ 5652034 h 6857981"/>
              <a:gd name="connsiteX3681" fmla="*/ 6336326 w 7886701"/>
              <a:gd name="connsiteY3681" fmla="*/ 5649149 h 6857981"/>
              <a:gd name="connsiteX3682" fmla="*/ 6337551 w 7886701"/>
              <a:gd name="connsiteY3682" fmla="*/ 5646584 h 6857981"/>
              <a:gd name="connsiteX3683" fmla="*/ 6339083 w 7886701"/>
              <a:gd name="connsiteY3683" fmla="*/ 5644020 h 6857981"/>
              <a:gd name="connsiteX3684" fmla="*/ 6341227 w 7886701"/>
              <a:gd name="connsiteY3684" fmla="*/ 5641455 h 6857981"/>
              <a:gd name="connsiteX3685" fmla="*/ 6343678 w 7886701"/>
              <a:gd name="connsiteY3685" fmla="*/ 5639211 h 6857981"/>
              <a:gd name="connsiteX3686" fmla="*/ 6346742 w 7886701"/>
              <a:gd name="connsiteY3686" fmla="*/ 5636967 h 6857981"/>
              <a:gd name="connsiteX3687" fmla="*/ 6349499 w 7886701"/>
              <a:gd name="connsiteY3687" fmla="*/ 5635044 h 6857981"/>
              <a:gd name="connsiteX3688" fmla="*/ 6355320 w 7886701"/>
              <a:gd name="connsiteY3688" fmla="*/ 5631838 h 6857981"/>
              <a:gd name="connsiteX3689" fmla="*/ 6361141 w 7886701"/>
              <a:gd name="connsiteY3689" fmla="*/ 5629274 h 6857981"/>
              <a:gd name="connsiteX3690" fmla="*/ 2083746 w 7886701"/>
              <a:gd name="connsiteY3690" fmla="*/ 5587983 h 6857981"/>
              <a:gd name="connsiteX3691" fmla="*/ 2084994 w 7886701"/>
              <a:gd name="connsiteY3691" fmla="*/ 5587983 h 6857981"/>
              <a:gd name="connsiteX3692" fmla="*/ 2086243 w 7886701"/>
              <a:gd name="connsiteY3692" fmla="*/ 5588299 h 6857981"/>
              <a:gd name="connsiteX3693" fmla="*/ 2087490 w 7886701"/>
              <a:gd name="connsiteY3693" fmla="*/ 5588615 h 6857981"/>
              <a:gd name="connsiteX3694" fmla="*/ 2088738 w 7886701"/>
              <a:gd name="connsiteY3694" fmla="*/ 5589879 h 6857981"/>
              <a:gd name="connsiteX3695" fmla="*/ 2090922 w 7886701"/>
              <a:gd name="connsiteY3695" fmla="*/ 5591774 h 6857981"/>
              <a:gd name="connsiteX3696" fmla="*/ 2093106 w 7886701"/>
              <a:gd name="connsiteY3696" fmla="*/ 5594618 h 6857981"/>
              <a:gd name="connsiteX3697" fmla="*/ 2096851 w 7886701"/>
              <a:gd name="connsiteY3697" fmla="*/ 5600304 h 6857981"/>
              <a:gd name="connsiteX3698" fmla="*/ 2098722 w 7886701"/>
              <a:gd name="connsiteY3698" fmla="*/ 5603147 h 6857981"/>
              <a:gd name="connsiteX3699" fmla="*/ 2100594 w 7886701"/>
              <a:gd name="connsiteY3699" fmla="*/ 5605359 h 6857981"/>
              <a:gd name="connsiteX3700" fmla="*/ 2102778 w 7886701"/>
              <a:gd name="connsiteY3700" fmla="*/ 5606938 h 6857981"/>
              <a:gd name="connsiteX3701" fmla="*/ 2103714 w 7886701"/>
              <a:gd name="connsiteY3701" fmla="*/ 5607254 h 6857981"/>
              <a:gd name="connsiteX3702" fmla="*/ 2104962 w 7886701"/>
              <a:gd name="connsiteY3702" fmla="*/ 5607254 h 6857981"/>
              <a:gd name="connsiteX3703" fmla="*/ 2105897 w 7886701"/>
              <a:gd name="connsiteY3703" fmla="*/ 5606938 h 6857981"/>
              <a:gd name="connsiteX3704" fmla="*/ 2107457 w 7886701"/>
              <a:gd name="connsiteY3704" fmla="*/ 5606307 h 6857981"/>
              <a:gd name="connsiteX3705" fmla="*/ 2108393 w 7886701"/>
              <a:gd name="connsiteY3705" fmla="*/ 5605359 h 6857981"/>
              <a:gd name="connsiteX3706" fmla="*/ 2109953 w 7886701"/>
              <a:gd name="connsiteY3706" fmla="*/ 5603779 h 6857981"/>
              <a:gd name="connsiteX3707" fmla="*/ 2112761 w 7886701"/>
              <a:gd name="connsiteY3707" fmla="*/ 5599672 h 6857981"/>
              <a:gd name="connsiteX3708" fmla="*/ 2115569 w 7886701"/>
              <a:gd name="connsiteY3708" fmla="*/ 5593038 h 6857981"/>
              <a:gd name="connsiteX3709" fmla="*/ 2117129 w 7886701"/>
              <a:gd name="connsiteY3709" fmla="*/ 5595249 h 6857981"/>
              <a:gd name="connsiteX3710" fmla="*/ 2118065 w 7886701"/>
              <a:gd name="connsiteY3710" fmla="*/ 5597777 h 6857981"/>
              <a:gd name="connsiteX3711" fmla="*/ 2118377 w 7886701"/>
              <a:gd name="connsiteY3711" fmla="*/ 5599988 h 6857981"/>
              <a:gd name="connsiteX3712" fmla="*/ 2118689 w 7886701"/>
              <a:gd name="connsiteY3712" fmla="*/ 5602200 h 6857981"/>
              <a:gd name="connsiteX3713" fmla="*/ 2119313 w 7886701"/>
              <a:gd name="connsiteY3713" fmla="*/ 5604727 h 6857981"/>
              <a:gd name="connsiteX3714" fmla="*/ 2118689 w 7886701"/>
              <a:gd name="connsiteY3714" fmla="*/ 5606938 h 6857981"/>
              <a:gd name="connsiteX3715" fmla="*/ 2118377 w 7886701"/>
              <a:gd name="connsiteY3715" fmla="*/ 5609466 h 6857981"/>
              <a:gd name="connsiteX3716" fmla="*/ 2117753 w 7886701"/>
              <a:gd name="connsiteY3716" fmla="*/ 5611677 h 6857981"/>
              <a:gd name="connsiteX3717" fmla="*/ 2115882 w 7886701"/>
              <a:gd name="connsiteY3717" fmla="*/ 5616732 h 6857981"/>
              <a:gd name="connsiteX3718" fmla="*/ 2113073 w 7886701"/>
              <a:gd name="connsiteY3718" fmla="*/ 5621471 h 6857981"/>
              <a:gd name="connsiteX3719" fmla="*/ 2109953 w 7886701"/>
              <a:gd name="connsiteY3719" fmla="*/ 5626526 h 6857981"/>
              <a:gd name="connsiteX3720" fmla="*/ 2106209 w 7886701"/>
              <a:gd name="connsiteY3720" fmla="*/ 5631264 h 6857981"/>
              <a:gd name="connsiteX3721" fmla="*/ 2100282 w 7886701"/>
              <a:gd name="connsiteY3721" fmla="*/ 5627789 h 6857981"/>
              <a:gd name="connsiteX3722" fmla="*/ 2095602 w 7886701"/>
              <a:gd name="connsiteY3722" fmla="*/ 5625894 h 6857981"/>
              <a:gd name="connsiteX3723" fmla="*/ 2093418 w 7886701"/>
              <a:gd name="connsiteY3723" fmla="*/ 5625578 h 6857981"/>
              <a:gd name="connsiteX3724" fmla="*/ 2091858 w 7886701"/>
              <a:gd name="connsiteY3724" fmla="*/ 5625578 h 6857981"/>
              <a:gd name="connsiteX3725" fmla="*/ 2090611 w 7886701"/>
              <a:gd name="connsiteY3725" fmla="*/ 5625894 h 6857981"/>
              <a:gd name="connsiteX3726" fmla="*/ 2089362 w 7886701"/>
              <a:gd name="connsiteY3726" fmla="*/ 5626526 h 6857981"/>
              <a:gd name="connsiteX3727" fmla="*/ 2088426 w 7886701"/>
              <a:gd name="connsiteY3727" fmla="*/ 5626841 h 6857981"/>
              <a:gd name="connsiteX3728" fmla="*/ 2087490 w 7886701"/>
              <a:gd name="connsiteY3728" fmla="*/ 5627789 h 6857981"/>
              <a:gd name="connsiteX3729" fmla="*/ 2086554 w 7886701"/>
              <a:gd name="connsiteY3729" fmla="*/ 5630001 h 6857981"/>
              <a:gd name="connsiteX3730" fmla="*/ 2086243 w 7886701"/>
              <a:gd name="connsiteY3730" fmla="*/ 5632528 h 6857981"/>
              <a:gd name="connsiteX3731" fmla="*/ 2085930 w 7886701"/>
              <a:gd name="connsiteY3731" fmla="*/ 5636003 h 6857981"/>
              <a:gd name="connsiteX3732" fmla="*/ 2084994 w 7886701"/>
              <a:gd name="connsiteY3732" fmla="*/ 5642322 h 6857981"/>
              <a:gd name="connsiteX3733" fmla="*/ 2084682 w 7886701"/>
              <a:gd name="connsiteY3733" fmla="*/ 5645165 h 6857981"/>
              <a:gd name="connsiteX3734" fmla="*/ 2083746 w 7886701"/>
              <a:gd name="connsiteY3734" fmla="*/ 5647692 h 6857981"/>
              <a:gd name="connsiteX3735" fmla="*/ 2083122 w 7886701"/>
              <a:gd name="connsiteY3735" fmla="*/ 5648956 h 6857981"/>
              <a:gd name="connsiteX3736" fmla="*/ 2081874 w 7886701"/>
              <a:gd name="connsiteY3736" fmla="*/ 5649904 h 6857981"/>
              <a:gd name="connsiteX3737" fmla="*/ 2080626 w 7886701"/>
              <a:gd name="connsiteY3737" fmla="*/ 5650851 h 6857981"/>
              <a:gd name="connsiteX3738" fmla="*/ 2079066 w 7886701"/>
              <a:gd name="connsiteY3738" fmla="*/ 5651167 h 6857981"/>
              <a:gd name="connsiteX3739" fmla="*/ 2077194 w 7886701"/>
              <a:gd name="connsiteY3739" fmla="*/ 5651483 h 6857981"/>
              <a:gd name="connsiteX3740" fmla="*/ 2075322 w 7886701"/>
              <a:gd name="connsiteY3740" fmla="*/ 5651483 h 6857981"/>
              <a:gd name="connsiteX3741" fmla="*/ 2072826 w 7886701"/>
              <a:gd name="connsiteY3741" fmla="*/ 5651167 h 6857981"/>
              <a:gd name="connsiteX3742" fmla="*/ 2070331 w 7886701"/>
              <a:gd name="connsiteY3742" fmla="*/ 5650220 h 6857981"/>
              <a:gd name="connsiteX3743" fmla="*/ 2068146 w 7886701"/>
              <a:gd name="connsiteY3743" fmla="*/ 5647376 h 6857981"/>
              <a:gd name="connsiteX3744" fmla="*/ 2066898 w 7886701"/>
              <a:gd name="connsiteY3744" fmla="*/ 5644533 h 6857981"/>
              <a:gd name="connsiteX3745" fmla="*/ 2066274 w 7886701"/>
              <a:gd name="connsiteY3745" fmla="*/ 5642006 h 6857981"/>
              <a:gd name="connsiteX3746" fmla="*/ 2065338 w 7886701"/>
              <a:gd name="connsiteY3746" fmla="*/ 5639794 h 6857981"/>
              <a:gd name="connsiteX3747" fmla="*/ 2065338 w 7886701"/>
              <a:gd name="connsiteY3747" fmla="*/ 5637583 h 6857981"/>
              <a:gd name="connsiteX3748" fmla="*/ 2065650 w 7886701"/>
              <a:gd name="connsiteY3748" fmla="*/ 5635371 h 6857981"/>
              <a:gd name="connsiteX3749" fmla="*/ 2066586 w 7886701"/>
              <a:gd name="connsiteY3749" fmla="*/ 5633792 h 6857981"/>
              <a:gd name="connsiteX3750" fmla="*/ 2067522 w 7886701"/>
              <a:gd name="connsiteY3750" fmla="*/ 5631896 h 6857981"/>
              <a:gd name="connsiteX3751" fmla="*/ 2068770 w 7886701"/>
              <a:gd name="connsiteY3751" fmla="*/ 5630317 h 6857981"/>
              <a:gd name="connsiteX3752" fmla="*/ 2070331 w 7886701"/>
              <a:gd name="connsiteY3752" fmla="*/ 5629053 h 6857981"/>
              <a:gd name="connsiteX3753" fmla="*/ 2073762 w 7886701"/>
              <a:gd name="connsiteY3753" fmla="*/ 5625894 h 6857981"/>
              <a:gd name="connsiteX3754" fmla="*/ 2077506 w 7886701"/>
              <a:gd name="connsiteY3754" fmla="*/ 5623366 h 6857981"/>
              <a:gd name="connsiteX3755" fmla="*/ 2081562 w 7886701"/>
              <a:gd name="connsiteY3755" fmla="*/ 5621471 h 6857981"/>
              <a:gd name="connsiteX3756" fmla="*/ 2084994 w 7886701"/>
              <a:gd name="connsiteY3756" fmla="*/ 5618628 h 6857981"/>
              <a:gd name="connsiteX3757" fmla="*/ 2088426 w 7886701"/>
              <a:gd name="connsiteY3757" fmla="*/ 5616100 h 6857981"/>
              <a:gd name="connsiteX3758" fmla="*/ 2089362 w 7886701"/>
              <a:gd name="connsiteY3758" fmla="*/ 5614836 h 6857981"/>
              <a:gd name="connsiteX3759" fmla="*/ 2090611 w 7886701"/>
              <a:gd name="connsiteY3759" fmla="*/ 5613257 h 6857981"/>
              <a:gd name="connsiteX3760" fmla="*/ 2091234 w 7886701"/>
              <a:gd name="connsiteY3760" fmla="*/ 5611993 h 6857981"/>
              <a:gd name="connsiteX3761" fmla="*/ 2091547 w 7886701"/>
              <a:gd name="connsiteY3761" fmla="*/ 5610098 h 6857981"/>
              <a:gd name="connsiteX3762" fmla="*/ 2091547 w 7886701"/>
              <a:gd name="connsiteY3762" fmla="*/ 5608518 h 6857981"/>
              <a:gd name="connsiteX3763" fmla="*/ 2091234 w 7886701"/>
              <a:gd name="connsiteY3763" fmla="*/ 5606307 h 6857981"/>
              <a:gd name="connsiteX3764" fmla="*/ 2090298 w 7886701"/>
              <a:gd name="connsiteY3764" fmla="*/ 5604727 h 6857981"/>
              <a:gd name="connsiteX3765" fmla="*/ 2089050 w 7886701"/>
              <a:gd name="connsiteY3765" fmla="*/ 5602200 h 6857981"/>
              <a:gd name="connsiteX3766" fmla="*/ 2086866 w 7886701"/>
              <a:gd name="connsiteY3766" fmla="*/ 5599988 h 6857981"/>
              <a:gd name="connsiteX3767" fmla="*/ 2084370 w 7886701"/>
              <a:gd name="connsiteY3767" fmla="*/ 5597461 h 6857981"/>
              <a:gd name="connsiteX3768" fmla="*/ 2081562 w 7886701"/>
              <a:gd name="connsiteY3768" fmla="*/ 5594618 h 6857981"/>
              <a:gd name="connsiteX3769" fmla="*/ 2077506 w 7886701"/>
              <a:gd name="connsiteY3769" fmla="*/ 5591142 h 6857981"/>
              <a:gd name="connsiteX3770" fmla="*/ 2079378 w 7886701"/>
              <a:gd name="connsiteY3770" fmla="*/ 5589879 h 6857981"/>
              <a:gd name="connsiteX3771" fmla="*/ 2080939 w 7886701"/>
              <a:gd name="connsiteY3771" fmla="*/ 5588615 h 6857981"/>
              <a:gd name="connsiteX3772" fmla="*/ 2082186 w 7886701"/>
              <a:gd name="connsiteY3772" fmla="*/ 5588299 h 6857981"/>
              <a:gd name="connsiteX3773" fmla="*/ 4263789 w 7886701"/>
              <a:gd name="connsiteY3773" fmla="*/ 5494321 h 6857981"/>
              <a:gd name="connsiteX3774" fmla="*/ 4265448 w 7886701"/>
              <a:gd name="connsiteY3774" fmla="*/ 5494639 h 6857981"/>
              <a:gd name="connsiteX3775" fmla="*/ 4266775 w 7886701"/>
              <a:gd name="connsiteY3775" fmla="*/ 5495274 h 6857981"/>
              <a:gd name="connsiteX3776" fmla="*/ 4269097 w 7886701"/>
              <a:gd name="connsiteY3776" fmla="*/ 5497179 h 6857981"/>
              <a:gd name="connsiteX3777" fmla="*/ 4270755 w 7886701"/>
              <a:gd name="connsiteY3777" fmla="*/ 5497814 h 6857981"/>
              <a:gd name="connsiteX3778" fmla="*/ 4272414 w 7886701"/>
              <a:gd name="connsiteY3778" fmla="*/ 5498449 h 6857981"/>
              <a:gd name="connsiteX3779" fmla="*/ 4273741 w 7886701"/>
              <a:gd name="connsiteY3779" fmla="*/ 5498766 h 6857981"/>
              <a:gd name="connsiteX3780" fmla="*/ 4275731 w 7886701"/>
              <a:gd name="connsiteY3780" fmla="*/ 5499084 h 6857981"/>
              <a:gd name="connsiteX3781" fmla="*/ 4276726 w 7886701"/>
              <a:gd name="connsiteY3781" fmla="*/ 5509244 h 6857981"/>
              <a:gd name="connsiteX3782" fmla="*/ 4275399 w 7886701"/>
              <a:gd name="connsiteY3782" fmla="*/ 5509561 h 6857981"/>
              <a:gd name="connsiteX3783" fmla="*/ 4273741 w 7886701"/>
              <a:gd name="connsiteY3783" fmla="*/ 5509561 h 6857981"/>
              <a:gd name="connsiteX3784" fmla="*/ 4273077 w 7886701"/>
              <a:gd name="connsiteY3784" fmla="*/ 5509244 h 6857981"/>
              <a:gd name="connsiteX3785" fmla="*/ 4272414 w 7886701"/>
              <a:gd name="connsiteY3785" fmla="*/ 5508609 h 6857981"/>
              <a:gd name="connsiteX3786" fmla="*/ 4271419 w 7886701"/>
              <a:gd name="connsiteY3786" fmla="*/ 5507656 h 6857981"/>
              <a:gd name="connsiteX3787" fmla="*/ 4271087 w 7886701"/>
              <a:gd name="connsiteY3787" fmla="*/ 5506704 h 6857981"/>
              <a:gd name="connsiteX3788" fmla="*/ 4270755 w 7886701"/>
              <a:gd name="connsiteY3788" fmla="*/ 5504481 h 6857981"/>
              <a:gd name="connsiteX3789" fmla="*/ 4268433 w 7886701"/>
              <a:gd name="connsiteY3789" fmla="*/ 5504481 h 6857981"/>
              <a:gd name="connsiteX3790" fmla="*/ 4266443 w 7886701"/>
              <a:gd name="connsiteY3790" fmla="*/ 5505116 h 6857981"/>
              <a:gd name="connsiteX3791" fmla="*/ 4265780 w 7886701"/>
              <a:gd name="connsiteY3791" fmla="*/ 5506386 h 6857981"/>
              <a:gd name="connsiteX3792" fmla="*/ 4265116 w 7886701"/>
              <a:gd name="connsiteY3792" fmla="*/ 5507656 h 6857981"/>
              <a:gd name="connsiteX3793" fmla="*/ 4265116 w 7886701"/>
              <a:gd name="connsiteY3793" fmla="*/ 5509244 h 6857981"/>
              <a:gd name="connsiteX3794" fmla="*/ 4265116 w 7886701"/>
              <a:gd name="connsiteY3794" fmla="*/ 5511149 h 6857981"/>
              <a:gd name="connsiteX3795" fmla="*/ 4265448 w 7886701"/>
              <a:gd name="connsiteY3795" fmla="*/ 5514959 h 6857981"/>
              <a:gd name="connsiteX3796" fmla="*/ 4265448 w 7886701"/>
              <a:gd name="connsiteY3796" fmla="*/ 5516864 h 6857981"/>
              <a:gd name="connsiteX3797" fmla="*/ 4265448 w 7886701"/>
              <a:gd name="connsiteY3797" fmla="*/ 5518769 h 6857981"/>
              <a:gd name="connsiteX3798" fmla="*/ 4265116 w 7886701"/>
              <a:gd name="connsiteY3798" fmla="*/ 5520356 h 6857981"/>
              <a:gd name="connsiteX3799" fmla="*/ 4264121 w 7886701"/>
              <a:gd name="connsiteY3799" fmla="*/ 5521309 h 6857981"/>
              <a:gd name="connsiteX3800" fmla="*/ 4263126 w 7886701"/>
              <a:gd name="connsiteY3800" fmla="*/ 5522261 h 6857981"/>
              <a:gd name="connsiteX3801" fmla="*/ 4260804 w 7886701"/>
              <a:gd name="connsiteY3801" fmla="*/ 5522896 h 6857981"/>
              <a:gd name="connsiteX3802" fmla="*/ 4258150 w 7886701"/>
              <a:gd name="connsiteY3802" fmla="*/ 5522261 h 6857981"/>
              <a:gd name="connsiteX3803" fmla="*/ 4254833 w 7886701"/>
              <a:gd name="connsiteY3803" fmla="*/ 5521309 h 6857981"/>
              <a:gd name="connsiteX3804" fmla="*/ 4254501 w 7886701"/>
              <a:gd name="connsiteY3804" fmla="*/ 5519086 h 6857981"/>
              <a:gd name="connsiteX3805" fmla="*/ 4254501 w 7886701"/>
              <a:gd name="connsiteY3805" fmla="*/ 5516864 h 6857981"/>
              <a:gd name="connsiteX3806" fmla="*/ 4255165 w 7886701"/>
              <a:gd name="connsiteY3806" fmla="*/ 5513371 h 6857981"/>
              <a:gd name="connsiteX3807" fmla="*/ 4256160 w 7886701"/>
              <a:gd name="connsiteY3807" fmla="*/ 5509879 h 6857981"/>
              <a:gd name="connsiteX3808" fmla="*/ 4257818 w 7886701"/>
              <a:gd name="connsiteY3808" fmla="*/ 5506704 h 6857981"/>
              <a:gd name="connsiteX3809" fmla="*/ 4261467 w 7886701"/>
              <a:gd name="connsiteY3809" fmla="*/ 5501306 h 6857981"/>
              <a:gd name="connsiteX3810" fmla="*/ 4262794 w 7886701"/>
              <a:gd name="connsiteY3810" fmla="*/ 5497814 h 6857981"/>
              <a:gd name="connsiteX3811" fmla="*/ 1450681 w 7886701"/>
              <a:gd name="connsiteY3811" fmla="*/ 5484796 h 6857981"/>
              <a:gd name="connsiteX3812" fmla="*/ 1454234 w 7886701"/>
              <a:gd name="connsiteY3812" fmla="*/ 5484796 h 6857981"/>
              <a:gd name="connsiteX3813" fmla="*/ 1458108 w 7886701"/>
              <a:gd name="connsiteY3813" fmla="*/ 5485104 h 6857981"/>
              <a:gd name="connsiteX3814" fmla="*/ 1461335 w 7886701"/>
              <a:gd name="connsiteY3814" fmla="*/ 5486336 h 6857981"/>
              <a:gd name="connsiteX3815" fmla="*/ 1464242 w 7886701"/>
              <a:gd name="connsiteY3815" fmla="*/ 5487877 h 6857981"/>
              <a:gd name="connsiteX3816" fmla="*/ 1465534 w 7886701"/>
              <a:gd name="connsiteY3816" fmla="*/ 5489109 h 6857981"/>
              <a:gd name="connsiteX3817" fmla="*/ 1466502 w 7886701"/>
              <a:gd name="connsiteY3817" fmla="*/ 5490341 h 6857981"/>
              <a:gd name="connsiteX3818" fmla="*/ 1467149 w 7886701"/>
              <a:gd name="connsiteY3818" fmla="*/ 5491881 h 6857981"/>
              <a:gd name="connsiteX3819" fmla="*/ 1468115 w 7886701"/>
              <a:gd name="connsiteY3819" fmla="*/ 5493729 h 6857981"/>
              <a:gd name="connsiteX3820" fmla="*/ 1468439 w 7886701"/>
              <a:gd name="connsiteY3820" fmla="*/ 5495269 h 6857981"/>
              <a:gd name="connsiteX3821" fmla="*/ 1468439 w 7886701"/>
              <a:gd name="connsiteY3821" fmla="*/ 5497425 h 6857981"/>
              <a:gd name="connsiteX3822" fmla="*/ 1466502 w 7886701"/>
              <a:gd name="connsiteY3822" fmla="*/ 5499274 h 6857981"/>
              <a:gd name="connsiteX3823" fmla="*/ 1464242 w 7886701"/>
              <a:gd name="connsiteY3823" fmla="*/ 5500814 h 6857981"/>
              <a:gd name="connsiteX3824" fmla="*/ 1461981 w 7886701"/>
              <a:gd name="connsiteY3824" fmla="*/ 5501122 h 6857981"/>
              <a:gd name="connsiteX3825" fmla="*/ 1459398 w 7886701"/>
              <a:gd name="connsiteY3825" fmla="*/ 5501430 h 6857981"/>
              <a:gd name="connsiteX3826" fmla="*/ 1457141 w 7886701"/>
              <a:gd name="connsiteY3826" fmla="*/ 5501122 h 6857981"/>
              <a:gd name="connsiteX3827" fmla="*/ 1454556 w 7886701"/>
              <a:gd name="connsiteY3827" fmla="*/ 5500814 h 6857981"/>
              <a:gd name="connsiteX3828" fmla="*/ 1449389 w 7886701"/>
              <a:gd name="connsiteY3828" fmla="*/ 5499582 h 6857981"/>
              <a:gd name="connsiteX3829" fmla="*/ 1444547 w 7886701"/>
              <a:gd name="connsiteY3829" fmla="*/ 5498658 h 6857981"/>
              <a:gd name="connsiteX3830" fmla="*/ 1441962 w 7886701"/>
              <a:gd name="connsiteY3830" fmla="*/ 5498658 h 6857981"/>
              <a:gd name="connsiteX3831" fmla="*/ 1439703 w 7886701"/>
              <a:gd name="connsiteY3831" fmla="*/ 5498966 h 6857981"/>
              <a:gd name="connsiteX3832" fmla="*/ 1437444 w 7886701"/>
              <a:gd name="connsiteY3832" fmla="*/ 5499582 h 6857981"/>
              <a:gd name="connsiteX3833" fmla="*/ 1435183 w 7886701"/>
              <a:gd name="connsiteY3833" fmla="*/ 5500814 h 6857981"/>
              <a:gd name="connsiteX3834" fmla="*/ 1433245 w 7886701"/>
              <a:gd name="connsiteY3834" fmla="*/ 5502970 h 6857981"/>
              <a:gd name="connsiteX3835" fmla="*/ 1431308 w 7886701"/>
              <a:gd name="connsiteY3835" fmla="*/ 5505434 h 6857981"/>
              <a:gd name="connsiteX3836" fmla="*/ 1430340 w 7886701"/>
              <a:gd name="connsiteY3836" fmla="*/ 5503586 h 6857981"/>
              <a:gd name="connsiteX3837" fmla="*/ 1430340 w 7886701"/>
              <a:gd name="connsiteY3837" fmla="*/ 5501738 h 6857981"/>
              <a:gd name="connsiteX3838" fmla="*/ 1430340 w 7886701"/>
              <a:gd name="connsiteY3838" fmla="*/ 5499890 h 6857981"/>
              <a:gd name="connsiteX3839" fmla="*/ 1430340 w 7886701"/>
              <a:gd name="connsiteY3839" fmla="*/ 5498350 h 6857981"/>
              <a:gd name="connsiteX3840" fmla="*/ 1431308 w 7886701"/>
              <a:gd name="connsiteY3840" fmla="*/ 5496809 h 6857981"/>
              <a:gd name="connsiteX3841" fmla="*/ 1431632 w 7886701"/>
              <a:gd name="connsiteY3841" fmla="*/ 5494961 h 6857981"/>
              <a:gd name="connsiteX3842" fmla="*/ 1433891 w 7886701"/>
              <a:gd name="connsiteY3842" fmla="*/ 5492189 h 6857981"/>
              <a:gd name="connsiteX3843" fmla="*/ 1436474 w 7886701"/>
              <a:gd name="connsiteY3843" fmla="*/ 5490033 h 6857981"/>
              <a:gd name="connsiteX3844" fmla="*/ 1439381 w 7886701"/>
              <a:gd name="connsiteY3844" fmla="*/ 5487877 h 6857981"/>
              <a:gd name="connsiteX3845" fmla="*/ 1443254 w 7886701"/>
              <a:gd name="connsiteY3845" fmla="*/ 5486644 h 6857981"/>
              <a:gd name="connsiteX3846" fmla="*/ 1446805 w 7886701"/>
              <a:gd name="connsiteY3846" fmla="*/ 5485412 h 6857981"/>
              <a:gd name="connsiteX3847" fmla="*/ 4292581 w 7886701"/>
              <a:gd name="connsiteY3847" fmla="*/ 5449871 h 6857981"/>
              <a:gd name="connsiteX3848" fmla="*/ 4293868 w 7886701"/>
              <a:gd name="connsiteY3848" fmla="*/ 5453963 h 6857981"/>
              <a:gd name="connsiteX3849" fmla="*/ 4294189 w 7886701"/>
              <a:gd name="connsiteY3849" fmla="*/ 5455852 h 6857981"/>
              <a:gd name="connsiteX3850" fmla="*/ 4294189 w 7886701"/>
              <a:gd name="connsiteY3850" fmla="*/ 5457740 h 6857981"/>
              <a:gd name="connsiteX3851" fmla="*/ 4293868 w 7886701"/>
              <a:gd name="connsiteY3851" fmla="*/ 5459314 h 6857981"/>
              <a:gd name="connsiteX3852" fmla="*/ 4293546 w 7886701"/>
              <a:gd name="connsiteY3852" fmla="*/ 5460259 h 6857981"/>
              <a:gd name="connsiteX3853" fmla="*/ 4291938 w 7886701"/>
              <a:gd name="connsiteY3853" fmla="*/ 5462462 h 6857981"/>
              <a:gd name="connsiteX3854" fmla="*/ 4290330 w 7886701"/>
              <a:gd name="connsiteY3854" fmla="*/ 5464351 h 6857981"/>
              <a:gd name="connsiteX3855" fmla="*/ 4288079 w 7886701"/>
              <a:gd name="connsiteY3855" fmla="*/ 5465610 h 6857981"/>
              <a:gd name="connsiteX3856" fmla="*/ 4285184 w 7886701"/>
              <a:gd name="connsiteY3856" fmla="*/ 5467183 h 6857981"/>
              <a:gd name="connsiteX3857" fmla="*/ 4281968 w 7886701"/>
              <a:gd name="connsiteY3857" fmla="*/ 5467813 h 6857981"/>
              <a:gd name="connsiteX3858" fmla="*/ 4276501 w 7886701"/>
              <a:gd name="connsiteY3858" fmla="*/ 5470016 h 6857981"/>
              <a:gd name="connsiteX3859" fmla="*/ 4273928 w 7886701"/>
              <a:gd name="connsiteY3859" fmla="*/ 5470961 h 6857981"/>
              <a:gd name="connsiteX3860" fmla="*/ 4271355 w 7886701"/>
              <a:gd name="connsiteY3860" fmla="*/ 5472849 h 6857981"/>
              <a:gd name="connsiteX3861" fmla="*/ 4270069 w 7886701"/>
              <a:gd name="connsiteY3861" fmla="*/ 5474738 h 6857981"/>
              <a:gd name="connsiteX3862" fmla="*/ 4269104 w 7886701"/>
              <a:gd name="connsiteY3862" fmla="*/ 5475682 h 6857981"/>
              <a:gd name="connsiteX3863" fmla="*/ 4268461 w 7886701"/>
              <a:gd name="connsiteY3863" fmla="*/ 5476941 h 6857981"/>
              <a:gd name="connsiteX3864" fmla="*/ 4268461 w 7886701"/>
              <a:gd name="connsiteY3864" fmla="*/ 5478200 h 6857981"/>
              <a:gd name="connsiteX3865" fmla="*/ 4268139 w 7886701"/>
              <a:gd name="connsiteY3865" fmla="*/ 5479774 h 6857981"/>
              <a:gd name="connsiteX3866" fmla="*/ 4268782 w 7886701"/>
              <a:gd name="connsiteY3866" fmla="*/ 5483866 h 6857981"/>
              <a:gd name="connsiteX3867" fmla="*/ 4261707 w 7886701"/>
              <a:gd name="connsiteY3867" fmla="*/ 5482922 h 6857981"/>
              <a:gd name="connsiteX3868" fmla="*/ 4255918 w 7886701"/>
              <a:gd name="connsiteY3868" fmla="*/ 5482607 h 6857981"/>
              <a:gd name="connsiteX3869" fmla="*/ 4250451 w 7886701"/>
              <a:gd name="connsiteY3869" fmla="*/ 5481978 h 6857981"/>
              <a:gd name="connsiteX3870" fmla="*/ 4245626 w 7886701"/>
              <a:gd name="connsiteY3870" fmla="*/ 5481663 h 6857981"/>
              <a:gd name="connsiteX3871" fmla="*/ 4240802 w 7886701"/>
              <a:gd name="connsiteY3871" fmla="*/ 5481663 h 6857981"/>
              <a:gd name="connsiteX3872" fmla="*/ 4235978 w 7886701"/>
              <a:gd name="connsiteY3872" fmla="*/ 5481978 h 6857981"/>
              <a:gd name="connsiteX3873" fmla="*/ 4230511 w 7886701"/>
              <a:gd name="connsiteY3873" fmla="*/ 5483866 h 6857981"/>
              <a:gd name="connsiteX3874" fmla="*/ 4224400 w 7886701"/>
              <a:gd name="connsiteY3874" fmla="*/ 5486384 h 6857981"/>
              <a:gd name="connsiteX3875" fmla="*/ 4222149 w 7886701"/>
              <a:gd name="connsiteY3875" fmla="*/ 5479145 h 6857981"/>
              <a:gd name="connsiteX3876" fmla="*/ 4221184 w 7886701"/>
              <a:gd name="connsiteY3876" fmla="*/ 5475053 h 6857981"/>
              <a:gd name="connsiteX3877" fmla="*/ 4219898 w 7886701"/>
              <a:gd name="connsiteY3877" fmla="*/ 5470646 h 6857981"/>
              <a:gd name="connsiteX3878" fmla="*/ 4219576 w 7886701"/>
              <a:gd name="connsiteY3878" fmla="*/ 5466239 h 6857981"/>
              <a:gd name="connsiteX3879" fmla="*/ 4219576 w 7886701"/>
              <a:gd name="connsiteY3879" fmla="*/ 5462462 h 6857981"/>
              <a:gd name="connsiteX3880" fmla="*/ 4219898 w 7886701"/>
              <a:gd name="connsiteY3880" fmla="*/ 5460573 h 6857981"/>
              <a:gd name="connsiteX3881" fmla="*/ 4220541 w 7886701"/>
              <a:gd name="connsiteY3881" fmla="*/ 5458370 h 6857981"/>
              <a:gd name="connsiteX3882" fmla="*/ 4221506 w 7886701"/>
              <a:gd name="connsiteY3882" fmla="*/ 5457111 h 6857981"/>
              <a:gd name="connsiteX3883" fmla="*/ 4222471 w 7886701"/>
              <a:gd name="connsiteY3883" fmla="*/ 5455222 h 6857981"/>
              <a:gd name="connsiteX3884" fmla="*/ 4226330 w 7886701"/>
              <a:gd name="connsiteY3884" fmla="*/ 5459629 h 6857981"/>
              <a:gd name="connsiteX3885" fmla="*/ 4229868 w 7886701"/>
              <a:gd name="connsiteY3885" fmla="*/ 5462777 h 6857981"/>
              <a:gd name="connsiteX3886" fmla="*/ 4234049 w 7886701"/>
              <a:gd name="connsiteY3886" fmla="*/ 5465295 h 6857981"/>
              <a:gd name="connsiteX3887" fmla="*/ 4238551 w 7886701"/>
              <a:gd name="connsiteY3887" fmla="*/ 5466869 h 6857981"/>
              <a:gd name="connsiteX3888" fmla="*/ 4242410 w 7886701"/>
              <a:gd name="connsiteY3888" fmla="*/ 5467813 h 6857981"/>
              <a:gd name="connsiteX3889" fmla="*/ 4246913 w 7886701"/>
              <a:gd name="connsiteY3889" fmla="*/ 5467813 h 6857981"/>
              <a:gd name="connsiteX3890" fmla="*/ 4251737 w 7886701"/>
              <a:gd name="connsiteY3890" fmla="*/ 5467498 h 6857981"/>
              <a:gd name="connsiteX3891" fmla="*/ 4256240 w 7886701"/>
              <a:gd name="connsiteY3891" fmla="*/ 5466869 h 6857981"/>
              <a:gd name="connsiteX3892" fmla="*/ 4261064 w 7886701"/>
              <a:gd name="connsiteY3892" fmla="*/ 5465295 h 6857981"/>
              <a:gd name="connsiteX3893" fmla="*/ 4265566 w 7886701"/>
              <a:gd name="connsiteY3893" fmla="*/ 5463406 h 6857981"/>
              <a:gd name="connsiteX3894" fmla="*/ 4270390 w 7886701"/>
              <a:gd name="connsiteY3894" fmla="*/ 5461832 h 6857981"/>
              <a:gd name="connsiteX3895" fmla="*/ 4275214 w 7886701"/>
              <a:gd name="connsiteY3895" fmla="*/ 5459629 h 6857981"/>
              <a:gd name="connsiteX3896" fmla="*/ 4283898 w 7886701"/>
              <a:gd name="connsiteY3896" fmla="*/ 5454908 h 6857981"/>
              <a:gd name="connsiteX3897" fmla="*/ 1895476 w 7886701"/>
              <a:gd name="connsiteY3897" fmla="*/ 5448283 h 6857981"/>
              <a:gd name="connsiteX3898" fmla="*/ 1899381 w 7886701"/>
              <a:gd name="connsiteY3898" fmla="*/ 5448283 h 6857981"/>
              <a:gd name="connsiteX3899" fmla="*/ 1902308 w 7886701"/>
              <a:gd name="connsiteY3899" fmla="*/ 5448593 h 6857981"/>
              <a:gd name="connsiteX3900" fmla="*/ 1905235 w 7886701"/>
              <a:gd name="connsiteY3900" fmla="*/ 5449834 h 6857981"/>
              <a:gd name="connsiteX3901" fmla="*/ 1907513 w 7886701"/>
              <a:gd name="connsiteY3901" fmla="*/ 5450765 h 6857981"/>
              <a:gd name="connsiteX3902" fmla="*/ 1910116 w 7886701"/>
              <a:gd name="connsiteY3902" fmla="*/ 5452626 h 6857981"/>
              <a:gd name="connsiteX3903" fmla="*/ 1912068 w 7886701"/>
              <a:gd name="connsiteY3903" fmla="*/ 5454798 h 6857981"/>
              <a:gd name="connsiteX3904" fmla="*/ 1915645 w 7886701"/>
              <a:gd name="connsiteY3904" fmla="*/ 5459140 h 6857981"/>
              <a:gd name="connsiteX3905" fmla="*/ 1919549 w 7886701"/>
              <a:gd name="connsiteY3905" fmla="*/ 5464104 h 6857981"/>
              <a:gd name="connsiteX3906" fmla="*/ 1921828 w 7886701"/>
              <a:gd name="connsiteY3906" fmla="*/ 5465965 h 6857981"/>
              <a:gd name="connsiteX3907" fmla="*/ 1923454 w 7886701"/>
              <a:gd name="connsiteY3907" fmla="*/ 5468136 h 6857981"/>
              <a:gd name="connsiteX3908" fmla="*/ 1926057 w 7886701"/>
              <a:gd name="connsiteY3908" fmla="*/ 5469998 h 6857981"/>
              <a:gd name="connsiteX3909" fmla="*/ 1928659 w 7886701"/>
              <a:gd name="connsiteY3909" fmla="*/ 5471549 h 6857981"/>
              <a:gd name="connsiteX3910" fmla="*/ 1931912 w 7886701"/>
              <a:gd name="connsiteY3910" fmla="*/ 5472479 h 6857981"/>
              <a:gd name="connsiteX3911" fmla="*/ 1935164 w 7886701"/>
              <a:gd name="connsiteY3911" fmla="*/ 5472790 h 6857981"/>
              <a:gd name="connsiteX3912" fmla="*/ 1933864 w 7886701"/>
              <a:gd name="connsiteY3912" fmla="*/ 5474341 h 6857981"/>
              <a:gd name="connsiteX3913" fmla="*/ 1932562 w 7886701"/>
              <a:gd name="connsiteY3913" fmla="*/ 5474961 h 6857981"/>
              <a:gd name="connsiteX3914" fmla="*/ 1930610 w 7886701"/>
              <a:gd name="connsiteY3914" fmla="*/ 5475271 h 6857981"/>
              <a:gd name="connsiteX3915" fmla="*/ 1928007 w 7886701"/>
              <a:gd name="connsiteY3915" fmla="*/ 5475271 h 6857981"/>
              <a:gd name="connsiteX3916" fmla="*/ 1925405 w 7886701"/>
              <a:gd name="connsiteY3916" fmla="*/ 5474961 h 6857981"/>
              <a:gd name="connsiteX3917" fmla="*/ 1922476 w 7886701"/>
              <a:gd name="connsiteY3917" fmla="*/ 5474341 h 6857981"/>
              <a:gd name="connsiteX3918" fmla="*/ 1918899 w 7886701"/>
              <a:gd name="connsiteY3918" fmla="*/ 5473100 h 6857981"/>
              <a:gd name="connsiteX3919" fmla="*/ 1915971 w 7886701"/>
              <a:gd name="connsiteY3919" fmla="*/ 5471549 h 6857981"/>
              <a:gd name="connsiteX3920" fmla="*/ 1912718 w 7886701"/>
              <a:gd name="connsiteY3920" fmla="*/ 5469688 h 6857981"/>
              <a:gd name="connsiteX3921" fmla="*/ 1909465 w 7886701"/>
              <a:gd name="connsiteY3921" fmla="*/ 5467516 h 6857981"/>
              <a:gd name="connsiteX3922" fmla="*/ 1906212 w 7886701"/>
              <a:gd name="connsiteY3922" fmla="*/ 5465034 h 6857981"/>
              <a:gd name="connsiteX3923" fmla="*/ 1903286 w 7886701"/>
              <a:gd name="connsiteY3923" fmla="*/ 5462243 h 6857981"/>
              <a:gd name="connsiteX3924" fmla="*/ 1900681 w 7886701"/>
              <a:gd name="connsiteY3924" fmla="*/ 5459451 h 6857981"/>
              <a:gd name="connsiteX3925" fmla="*/ 1898405 w 7886701"/>
              <a:gd name="connsiteY3925" fmla="*/ 5455728 h 6857981"/>
              <a:gd name="connsiteX3926" fmla="*/ 1897103 w 7886701"/>
              <a:gd name="connsiteY3926" fmla="*/ 5452316 h 6857981"/>
              <a:gd name="connsiteX3927" fmla="*/ 1473850 w 7886701"/>
              <a:gd name="connsiteY3927" fmla="*/ 5407008 h 6857981"/>
              <a:gd name="connsiteX3928" fmla="*/ 1485441 w 7886701"/>
              <a:gd name="connsiteY3928" fmla="*/ 5418373 h 6857981"/>
              <a:gd name="connsiteX3929" fmla="*/ 1490455 w 7886701"/>
              <a:gd name="connsiteY3929" fmla="*/ 5423740 h 6857981"/>
              <a:gd name="connsiteX3930" fmla="*/ 1492962 w 7886701"/>
              <a:gd name="connsiteY3930" fmla="*/ 5426582 h 6857981"/>
              <a:gd name="connsiteX3931" fmla="*/ 1494842 w 7886701"/>
              <a:gd name="connsiteY3931" fmla="*/ 5429107 h 6857981"/>
              <a:gd name="connsiteX3932" fmla="*/ 1496721 w 7886701"/>
              <a:gd name="connsiteY3932" fmla="*/ 5431633 h 6857981"/>
              <a:gd name="connsiteX3933" fmla="*/ 1497664 w 7886701"/>
              <a:gd name="connsiteY3933" fmla="*/ 5434474 h 6857981"/>
              <a:gd name="connsiteX3934" fmla="*/ 1498603 w 7886701"/>
              <a:gd name="connsiteY3934" fmla="*/ 5437000 h 6857981"/>
              <a:gd name="connsiteX3935" fmla="*/ 1498603 w 7886701"/>
              <a:gd name="connsiteY3935" fmla="*/ 5439525 h 6857981"/>
              <a:gd name="connsiteX3936" fmla="*/ 1497975 w 7886701"/>
              <a:gd name="connsiteY3936" fmla="*/ 5442051 h 6857981"/>
              <a:gd name="connsiteX3937" fmla="*/ 1497036 w 7886701"/>
              <a:gd name="connsiteY3937" fmla="*/ 5444261 h 6857981"/>
              <a:gd name="connsiteX3938" fmla="*/ 1495156 w 7886701"/>
              <a:gd name="connsiteY3938" fmla="*/ 5446155 h 6857981"/>
              <a:gd name="connsiteX3939" fmla="*/ 1492648 w 7886701"/>
              <a:gd name="connsiteY3939" fmla="*/ 5448365 h 6857981"/>
              <a:gd name="connsiteX3940" fmla="*/ 1488263 w 7886701"/>
              <a:gd name="connsiteY3940" fmla="*/ 5444576 h 6857981"/>
              <a:gd name="connsiteX3941" fmla="*/ 1484815 w 7886701"/>
              <a:gd name="connsiteY3941" fmla="*/ 5441735 h 6857981"/>
              <a:gd name="connsiteX3942" fmla="*/ 1481683 w 7886701"/>
              <a:gd name="connsiteY3942" fmla="*/ 5439841 h 6857981"/>
              <a:gd name="connsiteX3943" fmla="*/ 1479176 w 7886701"/>
              <a:gd name="connsiteY3943" fmla="*/ 5438894 h 6857981"/>
              <a:gd name="connsiteX3944" fmla="*/ 1477297 w 7886701"/>
              <a:gd name="connsiteY3944" fmla="*/ 5438578 h 6857981"/>
              <a:gd name="connsiteX3945" fmla="*/ 1475730 w 7886701"/>
              <a:gd name="connsiteY3945" fmla="*/ 5439525 h 6857981"/>
              <a:gd name="connsiteX3946" fmla="*/ 1474477 w 7886701"/>
              <a:gd name="connsiteY3946" fmla="*/ 5440472 h 6857981"/>
              <a:gd name="connsiteX3947" fmla="*/ 1473538 w 7886701"/>
              <a:gd name="connsiteY3947" fmla="*/ 5442051 h 6857981"/>
              <a:gd name="connsiteX3948" fmla="*/ 1472910 w 7886701"/>
              <a:gd name="connsiteY3948" fmla="*/ 5444261 h 6857981"/>
              <a:gd name="connsiteX3949" fmla="*/ 1472597 w 7886701"/>
              <a:gd name="connsiteY3949" fmla="*/ 5446155 h 6857981"/>
              <a:gd name="connsiteX3950" fmla="*/ 1472283 w 7886701"/>
              <a:gd name="connsiteY3950" fmla="*/ 5451837 h 6857981"/>
              <a:gd name="connsiteX3951" fmla="*/ 1471344 w 7886701"/>
              <a:gd name="connsiteY3951" fmla="*/ 5457520 h 6857981"/>
              <a:gd name="connsiteX3952" fmla="*/ 1471030 w 7886701"/>
              <a:gd name="connsiteY3952" fmla="*/ 5460046 h 6857981"/>
              <a:gd name="connsiteX3953" fmla="*/ 1470405 w 7886701"/>
              <a:gd name="connsiteY3953" fmla="*/ 5462571 h 6857981"/>
              <a:gd name="connsiteX3954" fmla="*/ 1466331 w 7886701"/>
              <a:gd name="connsiteY3954" fmla="*/ 5461624 h 6857981"/>
              <a:gd name="connsiteX3955" fmla="*/ 1463511 w 7886701"/>
              <a:gd name="connsiteY3955" fmla="*/ 5460046 h 6857981"/>
              <a:gd name="connsiteX3956" fmla="*/ 1460690 w 7886701"/>
              <a:gd name="connsiteY3956" fmla="*/ 5458151 h 6857981"/>
              <a:gd name="connsiteX3957" fmla="*/ 1458498 w 7886701"/>
              <a:gd name="connsiteY3957" fmla="*/ 5456573 h 6857981"/>
              <a:gd name="connsiteX3958" fmla="*/ 1456617 w 7886701"/>
              <a:gd name="connsiteY3958" fmla="*/ 5454363 h 6857981"/>
              <a:gd name="connsiteX3959" fmla="*/ 1455363 w 7886701"/>
              <a:gd name="connsiteY3959" fmla="*/ 5452153 h 6857981"/>
              <a:gd name="connsiteX3960" fmla="*/ 1452857 w 7886701"/>
              <a:gd name="connsiteY3960" fmla="*/ 5448680 h 6857981"/>
              <a:gd name="connsiteX3961" fmla="*/ 1451917 w 7886701"/>
              <a:gd name="connsiteY3961" fmla="*/ 5447418 h 6857981"/>
              <a:gd name="connsiteX3962" fmla="*/ 1451290 w 7886701"/>
              <a:gd name="connsiteY3962" fmla="*/ 5446786 h 6857981"/>
              <a:gd name="connsiteX3963" fmla="*/ 1450349 w 7886701"/>
              <a:gd name="connsiteY3963" fmla="*/ 5446786 h 6857981"/>
              <a:gd name="connsiteX3964" fmla="*/ 1449412 w 7886701"/>
              <a:gd name="connsiteY3964" fmla="*/ 5447418 h 6857981"/>
              <a:gd name="connsiteX3965" fmla="*/ 1448784 w 7886701"/>
              <a:gd name="connsiteY3965" fmla="*/ 5448680 h 6857981"/>
              <a:gd name="connsiteX3966" fmla="*/ 1447843 w 7886701"/>
              <a:gd name="connsiteY3966" fmla="*/ 5450890 h 6857981"/>
              <a:gd name="connsiteX3967" fmla="*/ 1444710 w 7886701"/>
              <a:gd name="connsiteY3967" fmla="*/ 5459099 h 6857981"/>
              <a:gd name="connsiteX3968" fmla="*/ 1442203 w 7886701"/>
              <a:gd name="connsiteY3968" fmla="*/ 5454994 h 6857981"/>
              <a:gd name="connsiteX3969" fmla="*/ 1440638 w 7886701"/>
              <a:gd name="connsiteY3969" fmla="*/ 5450890 h 6857981"/>
              <a:gd name="connsiteX3970" fmla="*/ 1437816 w 7886701"/>
              <a:gd name="connsiteY3970" fmla="*/ 5442998 h 6857981"/>
              <a:gd name="connsiteX3971" fmla="*/ 1436252 w 7886701"/>
              <a:gd name="connsiteY3971" fmla="*/ 5438894 h 6857981"/>
              <a:gd name="connsiteX3972" fmla="*/ 1434372 w 7886701"/>
              <a:gd name="connsiteY3972" fmla="*/ 5435105 h 6857981"/>
              <a:gd name="connsiteX3973" fmla="*/ 1431550 w 7886701"/>
              <a:gd name="connsiteY3973" fmla="*/ 5430686 h 6857981"/>
              <a:gd name="connsiteX3974" fmla="*/ 1427164 w 7886701"/>
              <a:gd name="connsiteY3974" fmla="*/ 5426266 h 6857981"/>
              <a:gd name="connsiteX3975" fmla="*/ 1429358 w 7886701"/>
              <a:gd name="connsiteY3975" fmla="*/ 5424056 h 6857981"/>
              <a:gd name="connsiteX3976" fmla="*/ 1431550 w 7886701"/>
              <a:gd name="connsiteY3976" fmla="*/ 5422477 h 6857981"/>
              <a:gd name="connsiteX3977" fmla="*/ 1436252 w 7886701"/>
              <a:gd name="connsiteY3977" fmla="*/ 5419321 h 6857981"/>
              <a:gd name="connsiteX3978" fmla="*/ 1441264 w 7886701"/>
              <a:gd name="connsiteY3978" fmla="*/ 5416795 h 6857981"/>
              <a:gd name="connsiteX3979" fmla="*/ 1446906 w 7886701"/>
              <a:gd name="connsiteY3979" fmla="*/ 5414585 h 6857981"/>
              <a:gd name="connsiteX3980" fmla="*/ 1452857 w 7886701"/>
              <a:gd name="connsiteY3980" fmla="*/ 5412691 h 6857981"/>
              <a:gd name="connsiteX3981" fmla="*/ 1459437 w 7886701"/>
              <a:gd name="connsiteY3981" fmla="*/ 5410797 h 6857981"/>
              <a:gd name="connsiteX3982" fmla="*/ 4527551 w 7886701"/>
              <a:gd name="connsiteY3982" fmla="*/ 5392721 h 6857981"/>
              <a:gd name="connsiteX3983" fmla="*/ 4526915 w 7886701"/>
              <a:gd name="connsiteY3983" fmla="*/ 5394632 h 6857981"/>
              <a:gd name="connsiteX3984" fmla="*/ 4525644 w 7886701"/>
              <a:gd name="connsiteY3984" fmla="*/ 5396543 h 6857981"/>
              <a:gd name="connsiteX3985" fmla="*/ 4524054 w 7886701"/>
              <a:gd name="connsiteY3985" fmla="*/ 5398136 h 6857981"/>
              <a:gd name="connsiteX3986" fmla="*/ 4522465 w 7886701"/>
              <a:gd name="connsiteY3986" fmla="*/ 5400047 h 6857981"/>
              <a:gd name="connsiteX3987" fmla="*/ 4520240 w 7886701"/>
              <a:gd name="connsiteY3987" fmla="*/ 5401321 h 6857981"/>
              <a:gd name="connsiteX3988" fmla="*/ 4518014 w 7886701"/>
              <a:gd name="connsiteY3988" fmla="*/ 5402913 h 6857981"/>
              <a:gd name="connsiteX3989" fmla="*/ 4512610 w 7886701"/>
              <a:gd name="connsiteY3989" fmla="*/ 5405143 h 6857981"/>
              <a:gd name="connsiteX3990" fmla="*/ 4506252 w 7886701"/>
              <a:gd name="connsiteY3990" fmla="*/ 5407054 h 6857981"/>
              <a:gd name="connsiteX3991" fmla="*/ 4499258 w 7886701"/>
              <a:gd name="connsiteY3991" fmla="*/ 5409283 h 6857981"/>
              <a:gd name="connsiteX3992" fmla="*/ 4485589 w 7886701"/>
              <a:gd name="connsiteY3992" fmla="*/ 5413742 h 6857981"/>
              <a:gd name="connsiteX3993" fmla="*/ 4478595 w 7886701"/>
              <a:gd name="connsiteY3993" fmla="*/ 5416290 h 6857981"/>
              <a:gd name="connsiteX3994" fmla="*/ 4471919 w 7886701"/>
              <a:gd name="connsiteY3994" fmla="*/ 5418838 h 6857981"/>
              <a:gd name="connsiteX3995" fmla="*/ 4466197 w 7886701"/>
              <a:gd name="connsiteY3995" fmla="*/ 5422341 h 6857981"/>
              <a:gd name="connsiteX3996" fmla="*/ 4463654 w 7886701"/>
              <a:gd name="connsiteY3996" fmla="*/ 5423934 h 6857981"/>
              <a:gd name="connsiteX3997" fmla="*/ 4461429 w 7886701"/>
              <a:gd name="connsiteY3997" fmla="*/ 5425845 h 6857981"/>
              <a:gd name="connsiteX3998" fmla="*/ 4459203 w 7886701"/>
              <a:gd name="connsiteY3998" fmla="*/ 5428074 h 6857981"/>
              <a:gd name="connsiteX3999" fmla="*/ 4457296 w 7886701"/>
              <a:gd name="connsiteY3999" fmla="*/ 5430304 h 6857981"/>
              <a:gd name="connsiteX4000" fmla="*/ 4456024 w 7886701"/>
              <a:gd name="connsiteY4000" fmla="*/ 5432852 h 6857981"/>
              <a:gd name="connsiteX4001" fmla="*/ 4454753 w 7886701"/>
              <a:gd name="connsiteY4001" fmla="*/ 5435718 h 6857981"/>
              <a:gd name="connsiteX4002" fmla="*/ 4454117 w 7886701"/>
              <a:gd name="connsiteY4002" fmla="*/ 5438585 h 6857981"/>
              <a:gd name="connsiteX4003" fmla="*/ 4454117 w 7886701"/>
              <a:gd name="connsiteY4003" fmla="*/ 5441770 h 6857981"/>
              <a:gd name="connsiteX4004" fmla="*/ 4454117 w 7886701"/>
              <a:gd name="connsiteY4004" fmla="*/ 5445273 h 6857981"/>
              <a:gd name="connsiteX4005" fmla="*/ 4454753 w 7886701"/>
              <a:gd name="connsiteY4005" fmla="*/ 5448776 h 6857981"/>
              <a:gd name="connsiteX4006" fmla="*/ 4453481 w 7886701"/>
              <a:gd name="connsiteY4006" fmla="*/ 5448776 h 6857981"/>
              <a:gd name="connsiteX4007" fmla="*/ 4452210 w 7886701"/>
              <a:gd name="connsiteY4007" fmla="*/ 5448139 h 6857981"/>
              <a:gd name="connsiteX4008" fmla="*/ 4451574 w 7886701"/>
              <a:gd name="connsiteY4008" fmla="*/ 5447821 h 6857981"/>
              <a:gd name="connsiteX4009" fmla="*/ 4450302 w 7886701"/>
              <a:gd name="connsiteY4009" fmla="*/ 5446865 h 6857981"/>
              <a:gd name="connsiteX4010" fmla="*/ 4449348 w 7886701"/>
              <a:gd name="connsiteY4010" fmla="*/ 5444636 h 6857981"/>
              <a:gd name="connsiteX4011" fmla="*/ 4448077 w 7886701"/>
              <a:gd name="connsiteY4011" fmla="*/ 5442088 h 6857981"/>
              <a:gd name="connsiteX4012" fmla="*/ 4446805 w 7886701"/>
              <a:gd name="connsiteY4012" fmla="*/ 5435400 h 6857981"/>
              <a:gd name="connsiteX4013" fmla="*/ 4446170 w 7886701"/>
              <a:gd name="connsiteY4013" fmla="*/ 5432533 h 6857981"/>
              <a:gd name="connsiteX4014" fmla="*/ 4444898 w 7886701"/>
              <a:gd name="connsiteY4014" fmla="*/ 5429030 h 6857981"/>
              <a:gd name="connsiteX4015" fmla="*/ 4436633 w 7886701"/>
              <a:gd name="connsiteY4015" fmla="*/ 5432215 h 6857981"/>
              <a:gd name="connsiteX4016" fmla="*/ 4427096 w 7886701"/>
              <a:gd name="connsiteY4016" fmla="*/ 5435718 h 6857981"/>
              <a:gd name="connsiteX4017" fmla="*/ 4417877 w 7886701"/>
              <a:gd name="connsiteY4017" fmla="*/ 5440177 h 6857981"/>
              <a:gd name="connsiteX4018" fmla="*/ 4413108 w 7886701"/>
              <a:gd name="connsiteY4018" fmla="*/ 5442407 h 6857981"/>
              <a:gd name="connsiteX4019" fmla="*/ 4408976 w 7886701"/>
              <a:gd name="connsiteY4019" fmla="*/ 5444954 h 6857981"/>
              <a:gd name="connsiteX4020" fmla="*/ 4405479 w 7886701"/>
              <a:gd name="connsiteY4020" fmla="*/ 5447502 h 6857981"/>
              <a:gd name="connsiteX4021" fmla="*/ 4402300 w 7886701"/>
              <a:gd name="connsiteY4021" fmla="*/ 5450050 h 6857981"/>
              <a:gd name="connsiteX4022" fmla="*/ 4399121 w 7886701"/>
              <a:gd name="connsiteY4022" fmla="*/ 5452917 h 6857981"/>
              <a:gd name="connsiteX4023" fmla="*/ 4397531 w 7886701"/>
              <a:gd name="connsiteY4023" fmla="*/ 5455465 h 6857981"/>
              <a:gd name="connsiteX4024" fmla="*/ 4395942 w 7886701"/>
              <a:gd name="connsiteY4024" fmla="*/ 5458013 h 6857981"/>
              <a:gd name="connsiteX4025" fmla="*/ 4395624 w 7886701"/>
              <a:gd name="connsiteY4025" fmla="*/ 5459605 h 6857981"/>
              <a:gd name="connsiteX4026" fmla="*/ 4395624 w 7886701"/>
              <a:gd name="connsiteY4026" fmla="*/ 5460879 h 6857981"/>
              <a:gd name="connsiteX4027" fmla="*/ 4395942 w 7886701"/>
              <a:gd name="connsiteY4027" fmla="*/ 5462153 h 6857981"/>
              <a:gd name="connsiteX4028" fmla="*/ 4396260 w 7886701"/>
              <a:gd name="connsiteY4028" fmla="*/ 5463427 h 6857981"/>
              <a:gd name="connsiteX4029" fmla="*/ 4397213 w 7886701"/>
              <a:gd name="connsiteY4029" fmla="*/ 5464701 h 6857981"/>
              <a:gd name="connsiteX4030" fmla="*/ 4397849 w 7886701"/>
              <a:gd name="connsiteY4030" fmla="*/ 5465657 h 6857981"/>
              <a:gd name="connsiteX4031" fmla="*/ 4395942 w 7886701"/>
              <a:gd name="connsiteY4031" fmla="*/ 5468205 h 6857981"/>
              <a:gd name="connsiteX4032" fmla="*/ 4393716 w 7886701"/>
              <a:gd name="connsiteY4032" fmla="*/ 5470116 h 6857981"/>
              <a:gd name="connsiteX4033" fmla="*/ 4391173 w 7886701"/>
              <a:gd name="connsiteY4033" fmla="*/ 5471390 h 6857981"/>
              <a:gd name="connsiteX4034" fmla="*/ 4388312 w 7886701"/>
              <a:gd name="connsiteY4034" fmla="*/ 5472027 h 6857981"/>
              <a:gd name="connsiteX4035" fmla="*/ 4385451 w 7886701"/>
              <a:gd name="connsiteY4035" fmla="*/ 5472027 h 6857981"/>
              <a:gd name="connsiteX4036" fmla="*/ 4381954 w 7886701"/>
              <a:gd name="connsiteY4036" fmla="*/ 5472027 h 6857981"/>
              <a:gd name="connsiteX4037" fmla="*/ 4378457 w 7886701"/>
              <a:gd name="connsiteY4037" fmla="*/ 5471390 h 6857981"/>
              <a:gd name="connsiteX4038" fmla="*/ 4374643 w 7886701"/>
              <a:gd name="connsiteY4038" fmla="*/ 5470434 h 6857981"/>
              <a:gd name="connsiteX4039" fmla="*/ 4367331 w 7886701"/>
              <a:gd name="connsiteY4039" fmla="*/ 5468842 h 6857981"/>
              <a:gd name="connsiteX4040" fmla="*/ 4360655 w 7886701"/>
              <a:gd name="connsiteY4040" fmla="*/ 5465975 h 6857981"/>
              <a:gd name="connsiteX4041" fmla="*/ 4353979 w 7886701"/>
              <a:gd name="connsiteY4041" fmla="*/ 5464383 h 6857981"/>
              <a:gd name="connsiteX4042" fmla="*/ 4351118 w 7886701"/>
              <a:gd name="connsiteY4042" fmla="*/ 5463427 h 6857981"/>
              <a:gd name="connsiteX4043" fmla="*/ 4348575 w 7886701"/>
              <a:gd name="connsiteY4043" fmla="*/ 5463109 h 6857981"/>
              <a:gd name="connsiteX4044" fmla="*/ 4347939 w 7886701"/>
              <a:gd name="connsiteY4044" fmla="*/ 5465657 h 6857981"/>
              <a:gd name="connsiteX4045" fmla="*/ 4347303 w 7886701"/>
              <a:gd name="connsiteY4045" fmla="*/ 5468205 h 6857981"/>
              <a:gd name="connsiteX4046" fmla="*/ 4346668 w 7886701"/>
              <a:gd name="connsiteY4046" fmla="*/ 5470753 h 6857981"/>
              <a:gd name="connsiteX4047" fmla="*/ 4345396 w 7886701"/>
              <a:gd name="connsiteY4047" fmla="*/ 5472982 h 6857981"/>
              <a:gd name="connsiteX4048" fmla="*/ 4344124 w 7886701"/>
              <a:gd name="connsiteY4048" fmla="*/ 5475530 h 6857981"/>
              <a:gd name="connsiteX4049" fmla="*/ 4342217 w 7886701"/>
              <a:gd name="connsiteY4049" fmla="*/ 5477759 h 6857981"/>
              <a:gd name="connsiteX4050" fmla="*/ 4340310 w 7886701"/>
              <a:gd name="connsiteY4050" fmla="*/ 5479989 h 6857981"/>
              <a:gd name="connsiteX4051" fmla="*/ 4338084 w 7886701"/>
              <a:gd name="connsiteY4051" fmla="*/ 5481900 h 6857981"/>
              <a:gd name="connsiteX4052" fmla="*/ 4333634 w 7886701"/>
              <a:gd name="connsiteY4052" fmla="*/ 5485403 h 6857981"/>
              <a:gd name="connsiteX4053" fmla="*/ 4327912 w 7886701"/>
              <a:gd name="connsiteY4053" fmla="*/ 5488588 h 6857981"/>
              <a:gd name="connsiteX4054" fmla="*/ 4322190 w 7886701"/>
              <a:gd name="connsiteY4054" fmla="*/ 5491136 h 6857981"/>
              <a:gd name="connsiteX4055" fmla="*/ 4316149 w 7886701"/>
              <a:gd name="connsiteY4055" fmla="*/ 5492729 h 6857981"/>
              <a:gd name="connsiteX4056" fmla="*/ 4309792 w 7886701"/>
              <a:gd name="connsiteY4056" fmla="*/ 5494003 h 6857981"/>
              <a:gd name="connsiteX4057" fmla="*/ 4303434 w 7886701"/>
              <a:gd name="connsiteY4057" fmla="*/ 5494321 h 6857981"/>
              <a:gd name="connsiteX4058" fmla="*/ 4297394 w 7886701"/>
              <a:gd name="connsiteY4058" fmla="*/ 5494003 h 6857981"/>
              <a:gd name="connsiteX4059" fmla="*/ 4294532 w 7886701"/>
              <a:gd name="connsiteY4059" fmla="*/ 5493684 h 6857981"/>
              <a:gd name="connsiteX4060" fmla="*/ 4291354 w 7886701"/>
              <a:gd name="connsiteY4060" fmla="*/ 5492729 h 6857981"/>
              <a:gd name="connsiteX4061" fmla="*/ 4288492 w 7886701"/>
              <a:gd name="connsiteY4061" fmla="*/ 5491773 h 6857981"/>
              <a:gd name="connsiteX4062" fmla="*/ 4285949 w 7886701"/>
              <a:gd name="connsiteY4062" fmla="*/ 5490499 h 6857981"/>
              <a:gd name="connsiteX4063" fmla="*/ 4283406 w 7886701"/>
              <a:gd name="connsiteY4063" fmla="*/ 5489225 h 6857981"/>
              <a:gd name="connsiteX4064" fmla="*/ 4281181 w 7886701"/>
              <a:gd name="connsiteY4064" fmla="*/ 5487314 h 6857981"/>
              <a:gd name="connsiteX4065" fmla="*/ 4278956 w 7886701"/>
              <a:gd name="connsiteY4065" fmla="*/ 5485403 h 6857981"/>
              <a:gd name="connsiteX4066" fmla="*/ 4276730 w 7886701"/>
              <a:gd name="connsiteY4066" fmla="*/ 5483174 h 6857981"/>
              <a:gd name="connsiteX4067" fmla="*/ 4275459 w 7886701"/>
              <a:gd name="connsiteY4067" fmla="*/ 5480626 h 6857981"/>
              <a:gd name="connsiteX4068" fmla="*/ 4273551 w 7886701"/>
              <a:gd name="connsiteY4068" fmla="*/ 5477759 h 6857981"/>
              <a:gd name="connsiteX4069" fmla="*/ 4278956 w 7886701"/>
              <a:gd name="connsiteY4069" fmla="*/ 5479352 h 6857981"/>
              <a:gd name="connsiteX4070" fmla="*/ 4283088 w 7886701"/>
              <a:gd name="connsiteY4070" fmla="*/ 5480307 h 6857981"/>
              <a:gd name="connsiteX4071" fmla="*/ 4285949 w 7886701"/>
              <a:gd name="connsiteY4071" fmla="*/ 5480307 h 6857981"/>
              <a:gd name="connsiteX4072" fmla="*/ 4288492 w 7886701"/>
              <a:gd name="connsiteY4072" fmla="*/ 5480307 h 6857981"/>
              <a:gd name="connsiteX4073" fmla="*/ 4290082 w 7886701"/>
              <a:gd name="connsiteY4073" fmla="*/ 5479670 h 6857981"/>
              <a:gd name="connsiteX4074" fmla="*/ 4291036 w 7886701"/>
              <a:gd name="connsiteY4074" fmla="*/ 5478715 h 6857981"/>
              <a:gd name="connsiteX4075" fmla="*/ 4291671 w 7886701"/>
              <a:gd name="connsiteY4075" fmla="*/ 5477441 h 6857981"/>
              <a:gd name="connsiteX4076" fmla="*/ 4292625 w 7886701"/>
              <a:gd name="connsiteY4076" fmla="*/ 5476167 h 6857981"/>
              <a:gd name="connsiteX4077" fmla="*/ 4293261 w 7886701"/>
              <a:gd name="connsiteY4077" fmla="*/ 5474256 h 6857981"/>
              <a:gd name="connsiteX4078" fmla="*/ 4294532 w 7886701"/>
              <a:gd name="connsiteY4078" fmla="*/ 5472664 h 6857981"/>
              <a:gd name="connsiteX4079" fmla="*/ 4295804 w 7886701"/>
              <a:gd name="connsiteY4079" fmla="*/ 5471390 h 6857981"/>
              <a:gd name="connsiteX4080" fmla="*/ 4298029 w 7886701"/>
              <a:gd name="connsiteY4080" fmla="*/ 5469797 h 6857981"/>
              <a:gd name="connsiteX4081" fmla="*/ 4300890 w 7886701"/>
              <a:gd name="connsiteY4081" fmla="*/ 5468842 h 6857981"/>
              <a:gd name="connsiteX4082" fmla="*/ 4305023 w 7886701"/>
              <a:gd name="connsiteY4082" fmla="*/ 5467886 h 6857981"/>
              <a:gd name="connsiteX4083" fmla="*/ 4309792 w 7886701"/>
              <a:gd name="connsiteY4083" fmla="*/ 5467568 h 6857981"/>
              <a:gd name="connsiteX4084" fmla="*/ 4316149 w 7886701"/>
              <a:gd name="connsiteY4084" fmla="*/ 5467568 h 6857981"/>
              <a:gd name="connsiteX4085" fmla="*/ 4315832 w 7886701"/>
              <a:gd name="connsiteY4085" fmla="*/ 5465338 h 6857981"/>
              <a:gd name="connsiteX4086" fmla="*/ 4315196 w 7886701"/>
              <a:gd name="connsiteY4086" fmla="*/ 5464064 h 6857981"/>
              <a:gd name="connsiteX4087" fmla="*/ 4314242 w 7886701"/>
              <a:gd name="connsiteY4087" fmla="*/ 5463109 h 6857981"/>
              <a:gd name="connsiteX4088" fmla="*/ 4312653 w 7886701"/>
              <a:gd name="connsiteY4088" fmla="*/ 5462790 h 6857981"/>
              <a:gd name="connsiteX4089" fmla="*/ 4311063 w 7886701"/>
              <a:gd name="connsiteY4089" fmla="*/ 5462472 h 6857981"/>
              <a:gd name="connsiteX4090" fmla="*/ 4309156 w 7886701"/>
              <a:gd name="connsiteY4090" fmla="*/ 5462790 h 6857981"/>
              <a:gd name="connsiteX4091" fmla="*/ 4305023 w 7886701"/>
              <a:gd name="connsiteY4091" fmla="*/ 5463109 h 6857981"/>
              <a:gd name="connsiteX4092" fmla="*/ 4301208 w 7886701"/>
              <a:gd name="connsiteY4092" fmla="*/ 5463427 h 6857981"/>
              <a:gd name="connsiteX4093" fmla="*/ 4299937 w 7886701"/>
              <a:gd name="connsiteY4093" fmla="*/ 5463109 h 6857981"/>
              <a:gd name="connsiteX4094" fmla="*/ 4298347 w 7886701"/>
              <a:gd name="connsiteY4094" fmla="*/ 5462472 h 6857981"/>
              <a:gd name="connsiteX4095" fmla="*/ 4297711 w 7886701"/>
              <a:gd name="connsiteY4095" fmla="*/ 5461516 h 6857981"/>
              <a:gd name="connsiteX4096" fmla="*/ 4297394 w 7886701"/>
              <a:gd name="connsiteY4096" fmla="*/ 5459605 h 6857981"/>
              <a:gd name="connsiteX4097" fmla="*/ 4297394 w 7886701"/>
              <a:gd name="connsiteY4097" fmla="*/ 5457057 h 6857981"/>
              <a:gd name="connsiteX4098" fmla="*/ 4298347 w 7886701"/>
              <a:gd name="connsiteY4098" fmla="*/ 5453554 h 6857981"/>
              <a:gd name="connsiteX4099" fmla="*/ 4305977 w 7886701"/>
              <a:gd name="connsiteY4099" fmla="*/ 5454191 h 6857981"/>
              <a:gd name="connsiteX4100" fmla="*/ 4313606 w 7886701"/>
              <a:gd name="connsiteY4100" fmla="*/ 5454191 h 6857981"/>
              <a:gd name="connsiteX4101" fmla="*/ 4321554 w 7886701"/>
              <a:gd name="connsiteY4101" fmla="*/ 5454191 h 6857981"/>
              <a:gd name="connsiteX4102" fmla="*/ 4328865 w 7886701"/>
              <a:gd name="connsiteY4102" fmla="*/ 5453235 h 6857981"/>
              <a:gd name="connsiteX4103" fmla="*/ 4336495 w 7886701"/>
              <a:gd name="connsiteY4103" fmla="*/ 5452917 h 6857981"/>
              <a:gd name="connsiteX4104" fmla="*/ 4343807 w 7886701"/>
              <a:gd name="connsiteY4104" fmla="*/ 5451961 h 6857981"/>
              <a:gd name="connsiteX4105" fmla="*/ 4358430 w 7886701"/>
              <a:gd name="connsiteY4105" fmla="*/ 5449732 h 6857981"/>
              <a:gd name="connsiteX4106" fmla="*/ 4372417 w 7886701"/>
              <a:gd name="connsiteY4106" fmla="*/ 5446228 h 6857981"/>
              <a:gd name="connsiteX4107" fmla="*/ 4386723 w 7886701"/>
              <a:gd name="connsiteY4107" fmla="*/ 5442407 h 6857981"/>
              <a:gd name="connsiteX4108" fmla="*/ 4400710 w 7886701"/>
              <a:gd name="connsiteY4108" fmla="*/ 5437948 h 6857981"/>
              <a:gd name="connsiteX4109" fmla="*/ 4414380 w 7886701"/>
              <a:gd name="connsiteY4109" fmla="*/ 5432533 h 6857981"/>
              <a:gd name="connsiteX4110" fmla="*/ 4442037 w 7886701"/>
              <a:gd name="connsiteY4110" fmla="*/ 5422341 h 6857981"/>
              <a:gd name="connsiteX4111" fmla="*/ 4469376 w 7886701"/>
              <a:gd name="connsiteY4111" fmla="*/ 5411194 h 6857981"/>
              <a:gd name="connsiteX4112" fmla="*/ 4483681 w 7886701"/>
              <a:gd name="connsiteY4112" fmla="*/ 5406098 h 6857981"/>
              <a:gd name="connsiteX4113" fmla="*/ 4497987 w 7886701"/>
              <a:gd name="connsiteY4113" fmla="*/ 5401321 h 6857981"/>
              <a:gd name="connsiteX4114" fmla="*/ 4512610 w 7886701"/>
              <a:gd name="connsiteY4114" fmla="*/ 5396543 h 6857981"/>
              <a:gd name="connsiteX4115" fmla="*/ 1808165 w 7886701"/>
              <a:gd name="connsiteY4115" fmla="*/ 5370496 h 6857981"/>
              <a:gd name="connsiteX4116" fmla="*/ 1810036 w 7886701"/>
              <a:gd name="connsiteY4116" fmla="*/ 5370810 h 6857981"/>
              <a:gd name="connsiteX4117" fmla="*/ 1812531 w 7886701"/>
              <a:gd name="connsiteY4117" fmla="*/ 5372063 h 6857981"/>
              <a:gd name="connsiteX4118" fmla="*/ 1815648 w 7886701"/>
              <a:gd name="connsiteY4118" fmla="*/ 5373316 h 6857981"/>
              <a:gd name="connsiteX4119" fmla="*/ 1819390 w 7886701"/>
              <a:gd name="connsiteY4119" fmla="*/ 5375196 h 6857981"/>
              <a:gd name="connsiteX4120" fmla="*/ 1827186 w 7886701"/>
              <a:gd name="connsiteY4120" fmla="*/ 5380523 h 6857981"/>
              <a:gd name="connsiteX4121" fmla="*/ 1835293 w 7886701"/>
              <a:gd name="connsiteY4121" fmla="*/ 5387416 h 6857981"/>
              <a:gd name="connsiteX4122" fmla="*/ 1843714 w 7886701"/>
              <a:gd name="connsiteY4122" fmla="*/ 5394935 h 6857981"/>
              <a:gd name="connsiteX4123" fmla="*/ 1847456 w 7886701"/>
              <a:gd name="connsiteY4123" fmla="*/ 5399009 h 6857981"/>
              <a:gd name="connsiteX4124" fmla="*/ 1851196 w 7886701"/>
              <a:gd name="connsiteY4124" fmla="*/ 5403082 h 6857981"/>
              <a:gd name="connsiteX4125" fmla="*/ 1854003 w 7886701"/>
              <a:gd name="connsiteY4125" fmla="*/ 5406842 h 6857981"/>
              <a:gd name="connsiteX4126" fmla="*/ 1856811 w 7886701"/>
              <a:gd name="connsiteY4126" fmla="*/ 5410915 h 6857981"/>
              <a:gd name="connsiteX4127" fmla="*/ 1858993 w 7886701"/>
              <a:gd name="connsiteY4127" fmla="*/ 5414361 h 6857981"/>
              <a:gd name="connsiteX4128" fmla="*/ 1860553 w 7886701"/>
              <a:gd name="connsiteY4128" fmla="*/ 5418121 h 6857981"/>
              <a:gd name="connsiteX4129" fmla="*/ 1856187 w 7886701"/>
              <a:gd name="connsiteY4129" fmla="*/ 5417808 h 6857981"/>
              <a:gd name="connsiteX4130" fmla="*/ 1851822 w 7886701"/>
              <a:gd name="connsiteY4130" fmla="*/ 5417181 h 6857981"/>
              <a:gd name="connsiteX4131" fmla="*/ 1848080 w 7886701"/>
              <a:gd name="connsiteY4131" fmla="*/ 5415928 h 6857981"/>
              <a:gd name="connsiteX4132" fmla="*/ 1844025 w 7886701"/>
              <a:gd name="connsiteY4132" fmla="*/ 5414048 h 6857981"/>
              <a:gd name="connsiteX4133" fmla="*/ 1840909 w 7886701"/>
              <a:gd name="connsiteY4133" fmla="*/ 5411541 h 6857981"/>
              <a:gd name="connsiteX4134" fmla="*/ 1837165 w 7886701"/>
              <a:gd name="connsiteY4134" fmla="*/ 5409035 h 6857981"/>
              <a:gd name="connsiteX4135" fmla="*/ 1834361 w 7886701"/>
              <a:gd name="connsiteY4135" fmla="*/ 5405902 h 6857981"/>
              <a:gd name="connsiteX4136" fmla="*/ 1830929 w 7886701"/>
              <a:gd name="connsiteY4136" fmla="*/ 5402768 h 6857981"/>
              <a:gd name="connsiteX4137" fmla="*/ 1825315 w 7886701"/>
              <a:gd name="connsiteY4137" fmla="*/ 5394935 h 6857981"/>
              <a:gd name="connsiteX4138" fmla="*/ 1819702 w 7886701"/>
              <a:gd name="connsiteY4138" fmla="*/ 5386789 h 6857981"/>
              <a:gd name="connsiteX4139" fmla="*/ 1813776 w 7886701"/>
              <a:gd name="connsiteY4139" fmla="*/ 5378643 h 6857981"/>
              <a:gd name="connsiteX4140" fmla="*/ 1217615 w 7886701"/>
              <a:gd name="connsiteY4140" fmla="*/ 5311758 h 6857981"/>
              <a:gd name="connsiteX4141" fmla="*/ 1229300 w 7886701"/>
              <a:gd name="connsiteY4141" fmla="*/ 5325683 h 6857981"/>
              <a:gd name="connsiteX4142" fmla="*/ 1237828 w 7886701"/>
              <a:gd name="connsiteY4142" fmla="*/ 5337393 h 6857981"/>
              <a:gd name="connsiteX4143" fmla="*/ 1245092 w 7886701"/>
              <a:gd name="connsiteY4143" fmla="*/ 5347520 h 6857981"/>
              <a:gd name="connsiteX4144" fmla="*/ 1251409 w 7886701"/>
              <a:gd name="connsiteY4144" fmla="*/ 5357015 h 6857981"/>
              <a:gd name="connsiteX4145" fmla="*/ 1257095 w 7886701"/>
              <a:gd name="connsiteY4145" fmla="*/ 5366826 h 6857981"/>
              <a:gd name="connsiteX4146" fmla="*/ 1263095 w 7886701"/>
              <a:gd name="connsiteY4146" fmla="*/ 5377269 h 6857981"/>
              <a:gd name="connsiteX4147" fmla="*/ 1277939 w 7886701"/>
              <a:gd name="connsiteY4147" fmla="*/ 5404170 h 6857981"/>
              <a:gd name="connsiteX4148" fmla="*/ 1275729 w 7886701"/>
              <a:gd name="connsiteY4148" fmla="*/ 5406069 h 6857981"/>
              <a:gd name="connsiteX4149" fmla="*/ 1273834 w 7886701"/>
              <a:gd name="connsiteY4149" fmla="*/ 5407651 h 6857981"/>
              <a:gd name="connsiteX4150" fmla="*/ 1272254 w 7886701"/>
              <a:gd name="connsiteY4150" fmla="*/ 5408601 h 6857981"/>
              <a:gd name="connsiteX4151" fmla="*/ 1270045 w 7886701"/>
              <a:gd name="connsiteY4151" fmla="*/ 5409234 h 6857981"/>
              <a:gd name="connsiteX4152" fmla="*/ 1267831 w 7886701"/>
              <a:gd name="connsiteY4152" fmla="*/ 5409867 h 6857981"/>
              <a:gd name="connsiteX4153" fmla="*/ 1265621 w 7886701"/>
              <a:gd name="connsiteY4153" fmla="*/ 5410183 h 6857981"/>
              <a:gd name="connsiteX4154" fmla="*/ 1263412 w 7886701"/>
              <a:gd name="connsiteY4154" fmla="*/ 5409867 h 6857981"/>
              <a:gd name="connsiteX4155" fmla="*/ 1261202 w 7886701"/>
              <a:gd name="connsiteY4155" fmla="*/ 5409234 h 6857981"/>
              <a:gd name="connsiteX4156" fmla="*/ 1258989 w 7886701"/>
              <a:gd name="connsiteY4156" fmla="*/ 5408601 h 6857981"/>
              <a:gd name="connsiteX4157" fmla="*/ 1256778 w 7886701"/>
              <a:gd name="connsiteY4157" fmla="*/ 5407651 h 6857981"/>
              <a:gd name="connsiteX4158" fmla="*/ 1252039 w 7886701"/>
              <a:gd name="connsiteY4158" fmla="*/ 5405120 h 6857981"/>
              <a:gd name="connsiteX4159" fmla="*/ 1247936 w 7886701"/>
              <a:gd name="connsiteY4159" fmla="*/ 5401322 h 6857981"/>
              <a:gd name="connsiteX4160" fmla="*/ 1243513 w 7886701"/>
              <a:gd name="connsiteY4160" fmla="*/ 5397208 h 6857981"/>
              <a:gd name="connsiteX4161" fmla="*/ 1239407 w 7886701"/>
              <a:gd name="connsiteY4161" fmla="*/ 5392777 h 6857981"/>
              <a:gd name="connsiteX4162" fmla="*/ 1235302 w 7886701"/>
              <a:gd name="connsiteY4162" fmla="*/ 5387397 h 6857981"/>
              <a:gd name="connsiteX4163" fmla="*/ 1231828 w 7886701"/>
              <a:gd name="connsiteY4163" fmla="*/ 5382333 h 6857981"/>
              <a:gd name="connsiteX4164" fmla="*/ 1228985 w 7886701"/>
              <a:gd name="connsiteY4164" fmla="*/ 5376953 h 6857981"/>
              <a:gd name="connsiteX4165" fmla="*/ 1226459 w 7886701"/>
              <a:gd name="connsiteY4165" fmla="*/ 5371889 h 6857981"/>
              <a:gd name="connsiteX4166" fmla="*/ 1224246 w 7886701"/>
              <a:gd name="connsiteY4166" fmla="*/ 5366509 h 6857981"/>
              <a:gd name="connsiteX4167" fmla="*/ 1222668 w 7886701"/>
              <a:gd name="connsiteY4167" fmla="*/ 5361762 h 6857981"/>
              <a:gd name="connsiteX4168" fmla="*/ 1222038 w 7886701"/>
              <a:gd name="connsiteY4168" fmla="*/ 5357331 h 6857981"/>
              <a:gd name="connsiteX4169" fmla="*/ 1226774 w 7886701"/>
              <a:gd name="connsiteY4169" fmla="*/ 5357015 h 6857981"/>
              <a:gd name="connsiteX4170" fmla="*/ 1229932 w 7886701"/>
              <a:gd name="connsiteY4170" fmla="*/ 5355749 h 6857981"/>
              <a:gd name="connsiteX4171" fmla="*/ 1231511 w 7886701"/>
              <a:gd name="connsiteY4171" fmla="*/ 5355116 h 6857981"/>
              <a:gd name="connsiteX4172" fmla="*/ 1232458 w 7886701"/>
              <a:gd name="connsiteY4172" fmla="*/ 5354483 h 6857981"/>
              <a:gd name="connsiteX4173" fmla="*/ 1233407 w 7886701"/>
              <a:gd name="connsiteY4173" fmla="*/ 5353850 h 6857981"/>
              <a:gd name="connsiteX4174" fmla="*/ 1233721 w 7886701"/>
              <a:gd name="connsiteY4174" fmla="*/ 5352584 h 6857981"/>
              <a:gd name="connsiteX4175" fmla="*/ 1234354 w 7886701"/>
              <a:gd name="connsiteY4175" fmla="*/ 5350369 h 6857981"/>
              <a:gd name="connsiteX4176" fmla="*/ 1234038 w 7886701"/>
              <a:gd name="connsiteY4176" fmla="*/ 5347837 h 6857981"/>
              <a:gd name="connsiteX4177" fmla="*/ 1233407 w 7886701"/>
              <a:gd name="connsiteY4177" fmla="*/ 5344989 h 6857981"/>
              <a:gd name="connsiteX4178" fmla="*/ 1232144 w 7886701"/>
              <a:gd name="connsiteY4178" fmla="*/ 5341824 h 6857981"/>
              <a:gd name="connsiteX4179" fmla="*/ 1228667 w 7886701"/>
              <a:gd name="connsiteY4179" fmla="*/ 5334861 h 6857981"/>
              <a:gd name="connsiteX4180" fmla="*/ 1224246 w 7886701"/>
              <a:gd name="connsiteY4180" fmla="*/ 5327266 h 6857981"/>
              <a:gd name="connsiteX4181" fmla="*/ 1220143 w 7886701"/>
              <a:gd name="connsiteY4181" fmla="*/ 5319670 h 6857981"/>
              <a:gd name="connsiteX4182" fmla="*/ 1218880 w 7886701"/>
              <a:gd name="connsiteY4182" fmla="*/ 5315556 h 6857981"/>
              <a:gd name="connsiteX4183" fmla="*/ 3702368 w 7886701"/>
              <a:gd name="connsiteY4183" fmla="*/ 5292708 h 6857981"/>
              <a:gd name="connsiteX4184" fmla="*/ 3704908 w 7886701"/>
              <a:gd name="connsiteY4184" fmla="*/ 5292708 h 6857981"/>
              <a:gd name="connsiteX4185" fmla="*/ 3707766 w 7886701"/>
              <a:gd name="connsiteY4185" fmla="*/ 5292708 h 6857981"/>
              <a:gd name="connsiteX4186" fmla="*/ 3710941 w 7886701"/>
              <a:gd name="connsiteY4186" fmla="*/ 5293042 h 6857981"/>
              <a:gd name="connsiteX4187" fmla="*/ 3716021 w 7886701"/>
              <a:gd name="connsiteY4187" fmla="*/ 5294045 h 6857981"/>
              <a:gd name="connsiteX4188" fmla="*/ 3720148 w 7886701"/>
              <a:gd name="connsiteY4188" fmla="*/ 5295716 h 6857981"/>
              <a:gd name="connsiteX4189" fmla="*/ 3721736 w 7886701"/>
              <a:gd name="connsiteY4189" fmla="*/ 5296385 h 6857981"/>
              <a:gd name="connsiteX4190" fmla="*/ 3722688 w 7886701"/>
              <a:gd name="connsiteY4190" fmla="*/ 5297721 h 6857981"/>
              <a:gd name="connsiteX4191" fmla="*/ 3722371 w 7886701"/>
              <a:gd name="connsiteY4191" fmla="*/ 5299392 h 6857981"/>
              <a:gd name="connsiteX4192" fmla="*/ 3722054 w 7886701"/>
              <a:gd name="connsiteY4192" fmla="*/ 5301064 h 6857981"/>
              <a:gd name="connsiteX4193" fmla="*/ 3721101 w 7886701"/>
              <a:gd name="connsiteY4193" fmla="*/ 5302735 h 6857981"/>
              <a:gd name="connsiteX4194" fmla="*/ 3719831 w 7886701"/>
              <a:gd name="connsiteY4194" fmla="*/ 5303403 h 6857981"/>
              <a:gd name="connsiteX4195" fmla="*/ 3718243 w 7886701"/>
              <a:gd name="connsiteY4195" fmla="*/ 5304071 h 6857981"/>
              <a:gd name="connsiteX4196" fmla="*/ 3716338 w 7886701"/>
              <a:gd name="connsiteY4196" fmla="*/ 5304406 h 6857981"/>
              <a:gd name="connsiteX4197" fmla="*/ 3711894 w 7886701"/>
              <a:gd name="connsiteY4197" fmla="*/ 5304406 h 6857981"/>
              <a:gd name="connsiteX4198" fmla="*/ 3702368 w 7886701"/>
              <a:gd name="connsiteY4198" fmla="*/ 5304071 h 6857981"/>
              <a:gd name="connsiteX4199" fmla="*/ 3697923 w 7886701"/>
              <a:gd name="connsiteY4199" fmla="*/ 5304406 h 6857981"/>
              <a:gd name="connsiteX4200" fmla="*/ 3696337 w 7886701"/>
              <a:gd name="connsiteY4200" fmla="*/ 5304740 h 6857981"/>
              <a:gd name="connsiteX4201" fmla="*/ 3694748 w 7886701"/>
              <a:gd name="connsiteY4201" fmla="*/ 5305408 h 6857981"/>
              <a:gd name="connsiteX4202" fmla="*/ 3694113 w 7886701"/>
              <a:gd name="connsiteY4202" fmla="*/ 5302066 h 6857981"/>
              <a:gd name="connsiteX4203" fmla="*/ 3694113 w 7886701"/>
              <a:gd name="connsiteY4203" fmla="*/ 5299058 h 6857981"/>
              <a:gd name="connsiteX4204" fmla="*/ 3694748 w 7886701"/>
              <a:gd name="connsiteY4204" fmla="*/ 5296719 h 6857981"/>
              <a:gd name="connsiteX4205" fmla="*/ 3696337 w 7886701"/>
              <a:gd name="connsiteY4205" fmla="*/ 5295382 h 6857981"/>
              <a:gd name="connsiteX4206" fmla="*/ 3697606 w 7886701"/>
              <a:gd name="connsiteY4206" fmla="*/ 5294045 h 6857981"/>
              <a:gd name="connsiteX4207" fmla="*/ 3699828 w 7886701"/>
              <a:gd name="connsiteY4207" fmla="*/ 5293042 h 6857981"/>
              <a:gd name="connsiteX4208" fmla="*/ 3659394 w 7886701"/>
              <a:gd name="connsiteY4208" fmla="*/ 5268896 h 6857981"/>
              <a:gd name="connsiteX4209" fmla="*/ 3662627 w 7886701"/>
              <a:gd name="connsiteY4209" fmla="*/ 5268896 h 6857981"/>
              <a:gd name="connsiteX4210" fmla="*/ 3665861 w 7886701"/>
              <a:gd name="connsiteY4210" fmla="*/ 5269208 h 6857981"/>
              <a:gd name="connsiteX4211" fmla="*/ 3669418 w 7886701"/>
              <a:gd name="connsiteY4211" fmla="*/ 5269520 h 6857981"/>
              <a:gd name="connsiteX4212" fmla="*/ 3672652 w 7886701"/>
              <a:gd name="connsiteY4212" fmla="*/ 5270144 h 6857981"/>
              <a:gd name="connsiteX4213" fmla="*/ 3675563 w 7886701"/>
              <a:gd name="connsiteY4213" fmla="*/ 5270767 h 6857981"/>
              <a:gd name="connsiteX4214" fmla="*/ 3678473 w 7886701"/>
              <a:gd name="connsiteY4214" fmla="*/ 5272326 h 6857981"/>
              <a:gd name="connsiteX4215" fmla="*/ 3680737 w 7886701"/>
              <a:gd name="connsiteY4215" fmla="*/ 5273262 h 6857981"/>
              <a:gd name="connsiteX4216" fmla="*/ 3683000 w 7886701"/>
              <a:gd name="connsiteY4216" fmla="*/ 5275133 h 6857981"/>
              <a:gd name="connsiteX4217" fmla="*/ 3682677 w 7886701"/>
              <a:gd name="connsiteY4217" fmla="*/ 5276380 h 6857981"/>
              <a:gd name="connsiteX4218" fmla="*/ 3682353 w 7886701"/>
              <a:gd name="connsiteY4218" fmla="*/ 5277316 h 6857981"/>
              <a:gd name="connsiteX4219" fmla="*/ 3681707 w 7886701"/>
              <a:gd name="connsiteY4219" fmla="*/ 5277940 h 6857981"/>
              <a:gd name="connsiteX4220" fmla="*/ 3680413 w 7886701"/>
              <a:gd name="connsiteY4220" fmla="*/ 5278875 h 6857981"/>
              <a:gd name="connsiteX4221" fmla="*/ 3678150 w 7886701"/>
              <a:gd name="connsiteY4221" fmla="*/ 5279811 h 6857981"/>
              <a:gd name="connsiteX4222" fmla="*/ 3675563 w 7886701"/>
              <a:gd name="connsiteY4222" fmla="*/ 5280434 h 6857981"/>
              <a:gd name="connsiteX4223" fmla="*/ 3673299 w 7886701"/>
              <a:gd name="connsiteY4223" fmla="*/ 5281370 h 6857981"/>
              <a:gd name="connsiteX4224" fmla="*/ 3671035 w 7886701"/>
              <a:gd name="connsiteY4224" fmla="*/ 5281993 h 6857981"/>
              <a:gd name="connsiteX4225" fmla="*/ 3670388 w 7886701"/>
              <a:gd name="connsiteY4225" fmla="*/ 5283241 h 6857981"/>
              <a:gd name="connsiteX4226" fmla="*/ 3669742 w 7886701"/>
              <a:gd name="connsiteY4226" fmla="*/ 5283865 h 6857981"/>
              <a:gd name="connsiteX4227" fmla="*/ 3669418 w 7886701"/>
              <a:gd name="connsiteY4227" fmla="*/ 5284800 h 6857981"/>
              <a:gd name="connsiteX4228" fmla="*/ 3669418 w 7886701"/>
              <a:gd name="connsiteY4228" fmla="*/ 5286359 h 6857981"/>
              <a:gd name="connsiteX4229" fmla="*/ 3665861 w 7886701"/>
              <a:gd name="connsiteY4229" fmla="*/ 5285736 h 6857981"/>
              <a:gd name="connsiteX4230" fmla="*/ 3663274 w 7886701"/>
              <a:gd name="connsiteY4230" fmla="*/ 5284488 h 6857981"/>
              <a:gd name="connsiteX4231" fmla="*/ 3661981 w 7886701"/>
              <a:gd name="connsiteY4231" fmla="*/ 5282617 h 6857981"/>
              <a:gd name="connsiteX4232" fmla="*/ 3660688 w 7886701"/>
              <a:gd name="connsiteY4232" fmla="*/ 5281370 h 6857981"/>
              <a:gd name="connsiteX4233" fmla="*/ 3660365 w 7886701"/>
              <a:gd name="connsiteY4233" fmla="*/ 5279187 h 6857981"/>
              <a:gd name="connsiteX4234" fmla="*/ 3661010 w 7886701"/>
              <a:gd name="connsiteY4234" fmla="*/ 5277004 h 6857981"/>
              <a:gd name="connsiteX4235" fmla="*/ 3662304 w 7886701"/>
              <a:gd name="connsiteY4235" fmla="*/ 5274198 h 6857981"/>
              <a:gd name="connsiteX4236" fmla="*/ 3663597 w 7886701"/>
              <a:gd name="connsiteY4236" fmla="*/ 5271703 h 6857981"/>
              <a:gd name="connsiteX4237" fmla="*/ 3661010 w 7886701"/>
              <a:gd name="connsiteY4237" fmla="*/ 5271703 h 6857981"/>
              <a:gd name="connsiteX4238" fmla="*/ 3658747 w 7886701"/>
              <a:gd name="connsiteY4238" fmla="*/ 5272015 h 6857981"/>
              <a:gd name="connsiteX4239" fmla="*/ 3657453 w 7886701"/>
              <a:gd name="connsiteY4239" fmla="*/ 5272638 h 6857981"/>
              <a:gd name="connsiteX4240" fmla="*/ 3655836 w 7886701"/>
              <a:gd name="connsiteY4240" fmla="*/ 5274198 h 6857981"/>
              <a:gd name="connsiteX4241" fmla="*/ 3653249 w 7886701"/>
              <a:gd name="connsiteY4241" fmla="*/ 5276380 h 6857981"/>
              <a:gd name="connsiteX4242" fmla="*/ 3651632 w 7886701"/>
              <a:gd name="connsiteY4242" fmla="*/ 5277316 h 6857981"/>
              <a:gd name="connsiteX4243" fmla="*/ 3649692 w 7886701"/>
              <a:gd name="connsiteY4243" fmla="*/ 5277628 h 6857981"/>
              <a:gd name="connsiteX4244" fmla="*/ 3648399 w 7886701"/>
              <a:gd name="connsiteY4244" fmla="*/ 5275445 h 6857981"/>
              <a:gd name="connsiteX4245" fmla="*/ 3648075 w 7886701"/>
              <a:gd name="connsiteY4245" fmla="*/ 5274198 h 6857981"/>
              <a:gd name="connsiteX4246" fmla="*/ 3648399 w 7886701"/>
              <a:gd name="connsiteY4246" fmla="*/ 5272326 h 6857981"/>
              <a:gd name="connsiteX4247" fmla="*/ 3649692 w 7886701"/>
              <a:gd name="connsiteY4247" fmla="*/ 5271391 h 6857981"/>
              <a:gd name="connsiteX4248" fmla="*/ 3651632 w 7886701"/>
              <a:gd name="connsiteY4248" fmla="*/ 5270144 h 6857981"/>
              <a:gd name="connsiteX4249" fmla="*/ 3653573 w 7886701"/>
              <a:gd name="connsiteY4249" fmla="*/ 5269520 h 6857981"/>
              <a:gd name="connsiteX4250" fmla="*/ 3656160 w 7886701"/>
              <a:gd name="connsiteY4250" fmla="*/ 5269208 h 6857981"/>
              <a:gd name="connsiteX4251" fmla="*/ 4250648 w 7886701"/>
              <a:gd name="connsiteY4251" fmla="*/ 5210158 h 6857981"/>
              <a:gd name="connsiteX4252" fmla="*/ 4253731 w 7886701"/>
              <a:gd name="connsiteY4252" fmla="*/ 5211161 h 6857981"/>
              <a:gd name="connsiteX4253" fmla="*/ 4255888 w 7886701"/>
              <a:gd name="connsiteY4253" fmla="*/ 5212498 h 6857981"/>
              <a:gd name="connsiteX4254" fmla="*/ 4257738 w 7886701"/>
              <a:gd name="connsiteY4254" fmla="*/ 5213835 h 6857981"/>
              <a:gd name="connsiteX4255" fmla="*/ 4258354 w 7886701"/>
              <a:gd name="connsiteY4255" fmla="*/ 5215840 h 6857981"/>
              <a:gd name="connsiteX4256" fmla="*/ 4258663 w 7886701"/>
              <a:gd name="connsiteY4256" fmla="*/ 5218179 h 6857981"/>
              <a:gd name="connsiteX4257" fmla="*/ 4258354 w 7886701"/>
              <a:gd name="connsiteY4257" fmla="*/ 5220519 h 6857981"/>
              <a:gd name="connsiteX4258" fmla="*/ 4257738 w 7886701"/>
              <a:gd name="connsiteY4258" fmla="*/ 5223192 h 6857981"/>
              <a:gd name="connsiteX4259" fmla="*/ 4256197 w 7886701"/>
              <a:gd name="connsiteY4259" fmla="*/ 5226200 h 6857981"/>
              <a:gd name="connsiteX4260" fmla="*/ 4258354 w 7886701"/>
              <a:gd name="connsiteY4260" fmla="*/ 5226200 h 6857981"/>
              <a:gd name="connsiteX4261" fmla="*/ 4260512 w 7886701"/>
              <a:gd name="connsiteY4261" fmla="*/ 5225866 h 6857981"/>
              <a:gd name="connsiteX4262" fmla="*/ 4261745 w 7886701"/>
              <a:gd name="connsiteY4262" fmla="*/ 5225198 h 6857981"/>
              <a:gd name="connsiteX4263" fmla="*/ 4262978 w 7886701"/>
              <a:gd name="connsiteY4263" fmla="*/ 5223527 h 6857981"/>
              <a:gd name="connsiteX4264" fmla="*/ 4265444 w 7886701"/>
              <a:gd name="connsiteY4264" fmla="*/ 5221187 h 6857981"/>
              <a:gd name="connsiteX4265" fmla="*/ 4266677 w 7886701"/>
              <a:gd name="connsiteY4265" fmla="*/ 5220185 h 6857981"/>
              <a:gd name="connsiteX4266" fmla="*/ 4268527 w 7886701"/>
              <a:gd name="connsiteY4266" fmla="*/ 5219850 h 6857981"/>
              <a:gd name="connsiteX4267" fmla="*/ 4270068 w 7886701"/>
              <a:gd name="connsiteY4267" fmla="*/ 5222190 h 6857981"/>
              <a:gd name="connsiteX4268" fmla="*/ 4270376 w 7886701"/>
              <a:gd name="connsiteY4268" fmla="*/ 5223861 h 6857981"/>
              <a:gd name="connsiteX4269" fmla="*/ 4270068 w 7886701"/>
              <a:gd name="connsiteY4269" fmla="*/ 5225532 h 6857981"/>
              <a:gd name="connsiteX4270" fmla="*/ 4268835 w 7886701"/>
              <a:gd name="connsiteY4270" fmla="*/ 5226535 h 6857981"/>
              <a:gd name="connsiteX4271" fmla="*/ 4267602 w 7886701"/>
              <a:gd name="connsiteY4271" fmla="*/ 5227871 h 6857981"/>
              <a:gd name="connsiteX4272" fmla="*/ 4265444 w 7886701"/>
              <a:gd name="connsiteY4272" fmla="*/ 5228540 h 6857981"/>
              <a:gd name="connsiteX4273" fmla="*/ 4262978 w 7886701"/>
              <a:gd name="connsiteY4273" fmla="*/ 5228874 h 6857981"/>
              <a:gd name="connsiteX4274" fmla="*/ 4260204 w 7886701"/>
              <a:gd name="connsiteY4274" fmla="*/ 5229208 h 6857981"/>
              <a:gd name="connsiteX4275" fmla="*/ 4257121 w 7886701"/>
              <a:gd name="connsiteY4275" fmla="*/ 5229208 h 6857981"/>
              <a:gd name="connsiteX4276" fmla="*/ 4254039 w 7886701"/>
              <a:gd name="connsiteY4276" fmla="*/ 5228874 h 6857981"/>
              <a:gd name="connsiteX4277" fmla="*/ 4250956 w 7886701"/>
              <a:gd name="connsiteY4277" fmla="*/ 5228540 h 6857981"/>
              <a:gd name="connsiteX4278" fmla="*/ 4248182 w 7886701"/>
              <a:gd name="connsiteY4278" fmla="*/ 5227871 h 6857981"/>
              <a:gd name="connsiteX4279" fmla="*/ 4245100 w 7886701"/>
              <a:gd name="connsiteY4279" fmla="*/ 5226535 h 6857981"/>
              <a:gd name="connsiteX4280" fmla="*/ 4242325 w 7886701"/>
              <a:gd name="connsiteY4280" fmla="*/ 5225532 h 6857981"/>
              <a:gd name="connsiteX4281" fmla="*/ 4240168 w 7886701"/>
              <a:gd name="connsiteY4281" fmla="*/ 5223861 h 6857981"/>
              <a:gd name="connsiteX4282" fmla="*/ 4238626 w 7886701"/>
              <a:gd name="connsiteY4282" fmla="*/ 5222524 h 6857981"/>
              <a:gd name="connsiteX4283" fmla="*/ 4238626 w 7886701"/>
              <a:gd name="connsiteY4283" fmla="*/ 5220853 h 6857981"/>
              <a:gd name="connsiteX4284" fmla="*/ 4239243 w 7886701"/>
              <a:gd name="connsiteY4284" fmla="*/ 5219850 h 6857981"/>
              <a:gd name="connsiteX4285" fmla="*/ 4239551 w 7886701"/>
              <a:gd name="connsiteY4285" fmla="*/ 5218848 h 6857981"/>
              <a:gd name="connsiteX4286" fmla="*/ 4240476 w 7886701"/>
              <a:gd name="connsiteY4286" fmla="*/ 5218179 h 6857981"/>
              <a:gd name="connsiteX4287" fmla="*/ 4242634 w 7886701"/>
              <a:gd name="connsiteY4287" fmla="*/ 5217511 h 6857981"/>
              <a:gd name="connsiteX4288" fmla="*/ 4244791 w 7886701"/>
              <a:gd name="connsiteY4288" fmla="*/ 5216842 h 6857981"/>
              <a:gd name="connsiteX4289" fmla="*/ 4246949 w 7886701"/>
              <a:gd name="connsiteY4289" fmla="*/ 5215840 h 6857981"/>
              <a:gd name="connsiteX4290" fmla="*/ 4249107 w 7886701"/>
              <a:gd name="connsiteY4290" fmla="*/ 5214837 h 6857981"/>
              <a:gd name="connsiteX4291" fmla="*/ 4249723 w 7886701"/>
              <a:gd name="connsiteY4291" fmla="*/ 5213835 h 6857981"/>
              <a:gd name="connsiteX4292" fmla="*/ 4250032 w 7886701"/>
              <a:gd name="connsiteY4292" fmla="*/ 5212832 h 6857981"/>
              <a:gd name="connsiteX4293" fmla="*/ 4250648 w 7886701"/>
              <a:gd name="connsiteY4293" fmla="*/ 5211829 h 6857981"/>
              <a:gd name="connsiteX4294" fmla="*/ 4226872 w 7886701"/>
              <a:gd name="connsiteY4294" fmla="*/ 5191108 h 6857981"/>
              <a:gd name="connsiteX4295" fmla="*/ 4227514 w 7886701"/>
              <a:gd name="connsiteY4295" fmla="*/ 5194116 h 6857981"/>
              <a:gd name="connsiteX4296" fmla="*/ 4227514 w 7886701"/>
              <a:gd name="connsiteY4296" fmla="*/ 5197458 h 6857981"/>
              <a:gd name="connsiteX4297" fmla="*/ 4226872 w 7886701"/>
              <a:gd name="connsiteY4297" fmla="*/ 5199798 h 6857981"/>
              <a:gd name="connsiteX4298" fmla="*/ 4225265 w 7886701"/>
              <a:gd name="connsiteY4298" fmla="*/ 5201135 h 6857981"/>
              <a:gd name="connsiteX4299" fmla="*/ 4223980 w 7886701"/>
              <a:gd name="connsiteY4299" fmla="*/ 5202471 h 6857981"/>
              <a:gd name="connsiteX4300" fmla="*/ 4221731 w 7886701"/>
              <a:gd name="connsiteY4300" fmla="*/ 5203474 h 6857981"/>
              <a:gd name="connsiteX4301" fmla="*/ 4219482 w 7886701"/>
              <a:gd name="connsiteY4301" fmla="*/ 5203808 h 6857981"/>
              <a:gd name="connsiteX4302" fmla="*/ 4216912 w 7886701"/>
              <a:gd name="connsiteY4302" fmla="*/ 5203808 h 6857981"/>
              <a:gd name="connsiteX4303" fmla="*/ 4214342 w 7886701"/>
              <a:gd name="connsiteY4303" fmla="*/ 5203808 h 6857981"/>
              <a:gd name="connsiteX4304" fmla="*/ 4211771 w 7886701"/>
              <a:gd name="connsiteY4304" fmla="*/ 5203474 h 6857981"/>
              <a:gd name="connsiteX4305" fmla="*/ 4206952 w 7886701"/>
              <a:gd name="connsiteY4305" fmla="*/ 5201803 h 6857981"/>
              <a:gd name="connsiteX4306" fmla="*/ 4202775 w 7886701"/>
              <a:gd name="connsiteY4306" fmla="*/ 5200466 h 6857981"/>
              <a:gd name="connsiteX4307" fmla="*/ 4201490 w 7886701"/>
              <a:gd name="connsiteY4307" fmla="*/ 5199798 h 6857981"/>
              <a:gd name="connsiteX4308" fmla="*/ 4200526 w 7886701"/>
              <a:gd name="connsiteY4308" fmla="*/ 5198795 h 6857981"/>
              <a:gd name="connsiteX4309" fmla="*/ 4200526 w 7886701"/>
              <a:gd name="connsiteY4309" fmla="*/ 5196456 h 6857981"/>
              <a:gd name="connsiteX4310" fmla="*/ 4201490 w 7886701"/>
              <a:gd name="connsiteY4310" fmla="*/ 5195119 h 6857981"/>
              <a:gd name="connsiteX4311" fmla="*/ 4202454 w 7886701"/>
              <a:gd name="connsiteY4311" fmla="*/ 5193782 h 6857981"/>
              <a:gd name="connsiteX4312" fmla="*/ 4203739 w 7886701"/>
              <a:gd name="connsiteY4312" fmla="*/ 5192779 h 6857981"/>
              <a:gd name="connsiteX4313" fmla="*/ 4205024 w 7886701"/>
              <a:gd name="connsiteY4313" fmla="*/ 5192445 h 6857981"/>
              <a:gd name="connsiteX4314" fmla="*/ 4206952 w 7886701"/>
              <a:gd name="connsiteY4314" fmla="*/ 5192111 h 6857981"/>
              <a:gd name="connsiteX4315" fmla="*/ 4211129 w 7886701"/>
              <a:gd name="connsiteY4315" fmla="*/ 5191442 h 6857981"/>
              <a:gd name="connsiteX4316" fmla="*/ 4219482 w 7886701"/>
              <a:gd name="connsiteY4316" fmla="*/ 5192111 h 6857981"/>
              <a:gd name="connsiteX4317" fmla="*/ 4223659 w 7886701"/>
              <a:gd name="connsiteY4317" fmla="*/ 5192111 h 6857981"/>
              <a:gd name="connsiteX4318" fmla="*/ 4225265 w 7886701"/>
              <a:gd name="connsiteY4318" fmla="*/ 5191442 h 6857981"/>
              <a:gd name="connsiteX4319" fmla="*/ 1337890 w 7886701"/>
              <a:gd name="connsiteY4319" fmla="*/ 5186346 h 6857981"/>
              <a:gd name="connsiteX4320" fmla="*/ 1341486 w 7886701"/>
              <a:gd name="connsiteY4320" fmla="*/ 5186664 h 6857981"/>
              <a:gd name="connsiteX4321" fmla="*/ 1345408 w 7886701"/>
              <a:gd name="connsiteY4321" fmla="*/ 5187934 h 6857981"/>
              <a:gd name="connsiteX4322" fmla="*/ 1349003 w 7886701"/>
              <a:gd name="connsiteY4322" fmla="*/ 5189204 h 6857981"/>
              <a:gd name="connsiteX4323" fmla="*/ 1352599 w 7886701"/>
              <a:gd name="connsiteY4323" fmla="*/ 5191109 h 6857981"/>
              <a:gd name="connsiteX4324" fmla="*/ 1355868 w 7886701"/>
              <a:gd name="connsiteY4324" fmla="*/ 5193649 h 6857981"/>
              <a:gd name="connsiteX4325" fmla="*/ 1358482 w 7886701"/>
              <a:gd name="connsiteY4325" fmla="*/ 5196189 h 6857981"/>
              <a:gd name="connsiteX4326" fmla="*/ 1360770 w 7886701"/>
              <a:gd name="connsiteY4326" fmla="*/ 5199046 h 6857981"/>
              <a:gd name="connsiteX4327" fmla="*/ 1361422 w 7886701"/>
              <a:gd name="connsiteY4327" fmla="*/ 5200951 h 6857981"/>
              <a:gd name="connsiteX4328" fmla="*/ 1361750 w 7886701"/>
              <a:gd name="connsiteY4328" fmla="*/ 5202539 h 6857981"/>
              <a:gd name="connsiteX4329" fmla="*/ 1362078 w 7886701"/>
              <a:gd name="connsiteY4329" fmla="*/ 5204126 h 6857981"/>
              <a:gd name="connsiteX4330" fmla="*/ 1362078 w 7886701"/>
              <a:gd name="connsiteY4330" fmla="*/ 5206031 h 6857981"/>
              <a:gd name="connsiteX4331" fmla="*/ 1360444 w 7886701"/>
              <a:gd name="connsiteY4331" fmla="*/ 5207619 h 6857981"/>
              <a:gd name="connsiteX4332" fmla="*/ 1358482 w 7886701"/>
              <a:gd name="connsiteY4332" fmla="*/ 5208571 h 6857981"/>
              <a:gd name="connsiteX4333" fmla="*/ 1356522 w 7886701"/>
              <a:gd name="connsiteY4333" fmla="*/ 5208571 h 6857981"/>
              <a:gd name="connsiteX4334" fmla="*/ 1354560 w 7886701"/>
              <a:gd name="connsiteY4334" fmla="*/ 5208254 h 6857981"/>
              <a:gd name="connsiteX4335" fmla="*/ 1352926 w 7886701"/>
              <a:gd name="connsiteY4335" fmla="*/ 5207619 h 6857981"/>
              <a:gd name="connsiteX4336" fmla="*/ 1350965 w 7886701"/>
              <a:gd name="connsiteY4336" fmla="*/ 5206031 h 6857981"/>
              <a:gd name="connsiteX4337" fmla="*/ 1347043 w 7886701"/>
              <a:gd name="connsiteY4337" fmla="*/ 5203491 h 6857981"/>
              <a:gd name="connsiteX4338" fmla="*/ 1343448 w 7886701"/>
              <a:gd name="connsiteY4338" fmla="*/ 5200951 h 6857981"/>
              <a:gd name="connsiteX4339" fmla="*/ 1341160 w 7886701"/>
              <a:gd name="connsiteY4339" fmla="*/ 5199999 h 6857981"/>
              <a:gd name="connsiteX4340" fmla="*/ 1339198 w 7886701"/>
              <a:gd name="connsiteY4340" fmla="*/ 5199364 h 6857981"/>
              <a:gd name="connsiteX4341" fmla="*/ 1337890 w 7886701"/>
              <a:gd name="connsiteY4341" fmla="*/ 5199999 h 6857981"/>
              <a:gd name="connsiteX4342" fmla="*/ 1335931 w 7886701"/>
              <a:gd name="connsiteY4342" fmla="*/ 5200634 h 6857981"/>
              <a:gd name="connsiteX4343" fmla="*/ 1333971 w 7886701"/>
              <a:gd name="connsiteY4343" fmla="*/ 5201904 h 6857981"/>
              <a:gd name="connsiteX4344" fmla="*/ 1332663 w 7886701"/>
              <a:gd name="connsiteY4344" fmla="*/ 5204444 h 6857981"/>
              <a:gd name="connsiteX4345" fmla="*/ 1331029 w 7886701"/>
              <a:gd name="connsiteY4345" fmla="*/ 5201904 h 6857981"/>
              <a:gd name="connsiteX4346" fmla="*/ 1330046 w 7886701"/>
              <a:gd name="connsiteY4346" fmla="*/ 5199364 h 6857981"/>
              <a:gd name="connsiteX4347" fmla="*/ 1329067 w 7886701"/>
              <a:gd name="connsiteY4347" fmla="*/ 5197141 h 6857981"/>
              <a:gd name="connsiteX4348" fmla="*/ 1328739 w 7886701"/>
              <a:gd name="connsiteY4348" fmla="*/ 5195236 h 6857981"/>
              <a:gd name="connsiteX4349" fmla="*/ 1328739 w 7886701"/>
              <a:gd name="connsiteY4349" fmla="*/ 5193649 h 6857981"/>
              <a:gd name="connsiteX4350" fmla="*/ 1328739 w 7886701"/>
              <a:gd name="connsiteY4350" fmla="*/ 5191744 h 6857981"/>
              <a:gd name="connsiteX4351" fmla="*/ 1329067 w 7886701"/>
              <a:gd name="connsiteY4351" fmla="*/ 5190791 h 6857981"/>
              <a:gd name="connsiteX4352" fmla="*/ 1330046 w 7886701"/>
              <a:gd name="connsiteY4352" fmla="*/ 5189204 h 6857981"/>
              <a:gd name="connsiteX4353" fmla="*/ 1330701 w 7886701"/>
              <a:gd name="connsiteY4353" fmla="*/ 5188569 h 6857981"/>
              <a:gd name="connsiteX4354" fmla="*/ 1331681 w 7886701"/>
              <a:gd name="connsiteY4354" fmla="*/ 5187934 h 6857981"/>
              <a:gd name="connsiteX4355" fmla="*/ 1333315 w 7886701"/>
              <a:gd name="connsiteY4355" fmla="*/ 5186981 h 6857981"/>
              <a:gd name="connsiteX4356" fmla="*/ 1334295 w 7886701"/>
              <a:gd name="connsiteY4356" fmla="*/ 5186664 h 6857981"/>
              <a:gd name="connsiteX4357" fmla="*/ 1365887 w 7886701"/>
              <a:gd name="connsiteY4357" fmla="*/ 5130783 h 6857981"/>
              <a:gd name="connsiteX4358" fmla="*/ 1367792 w 7886701"/>
              <a:gd name="connsiteY4358" fmla="*/ 5130783 h 6857981"/>
              <a:gd name="connsiteX4359" fmla="*/ 1369696 w 7886701"/>
              <a:gd name="connsiteY4359" fmla="*/ 5131101 h 6857981"/>
              <a:gd name="connsiteX4360" fmla="*/ 1371285 w 7886701"/>
              <a:gd name="connsiteY4360" fmla="*/ 5132371 h 6857981"/>
              <a:gd name="connsiteX4361" fmla="*/ 1372874 w 7886701"/>
              <a:gd name="connsiteY4361" fmla="*/ 5133641 h 6857981"/>
              <a:gd name="connsiteX4362" fmla="*/ 1374459 w 7886701"/>
              <a:gd name="connsiteY4362" fmla="*/ 5135863 h 6857981"/>
              <a:gd name="connsiteX4363" fmla="*/ 1377318 w 7886701"/>
              <a:gd name="connsiteY4363" fmla="*/ 5140943 h 6857981"/>
              <a:gd name="connsiteX4364" fmla="*/ 1380491 w 7886701"/>
              <a:gd name="connsiteY4364" fmla="*/ 5146976 h 6857981"/>
              <a:gd name="connsiteX4365" fmla="*/ 1382714 w 7886701"/>
              <a:gd name="connsiteY4365" fmla="*/ 5150151 h 6857981"/>
              <a:gd name="connsiteX4366" fmla="*/ 1385256 w 7886701"/>
              <a:gd name="connsiteY4366" fmla="*/ 5153961 h 6857981"/>
              <a:gd name="connsiteX4367" fmla="*/ 1388114 w 7886701"/>
              <a:gd name="connsiteY4367" fmla="*/ 5157136 h 6857981"/>
              <a:gd name="connsiteX4368" fmla="*/ 1391604 w 7886701"/>
              <a:gd name="connsiteY4368" fmla="*/ 5160311 h 6857981"/>
              <a:gd name="connsiteX4369" fmla="*/ 1389383 w 7886701"/>
              <a:gd name="connsiteY4369" fmla="*/ 5161898 h 6857981"/>
              <a:gd name="connsiteX4370" fmla="*/ 1388114 w 7886701"/>
              <a:gd name="connsiteY4370" fmla="*/ 5163168 h 6857981"/>
              <a:gd name="connsiteX4371" fmla="*/ 1387159 w 7886701"/>
              <a:gd name="connsiteY4371" fmla="*/ 5165073 h 6857981"/>
              <a:gd name="connsiteX4372" fmla="*/ 1386523 w 7886701"/>
              <a:gd name="connsiteY4372" fmla="*/ 5166978 h 6857981"/>
              <a:gd name="connsiteX4373" fmla="*/ 1386523 w 7886701"/>
              <a:gd name="connsiteY4373" fmla="*/ 5168883 h 6857981"/>
              <a:gd name="connsiteX4374" fmla="*/ 1386523 w 7886701"/>
              <a:gd name="connsiteY4374" fmla="*/ 5170471 h 6857981"/>
              <a:gd name="connsiteX4375" fmla="*/ 1386843 w 7886701"/>
              <a:gd name="connsiteY4375" fmla="*/ 5172376 h 6857981"/>
              <a:gd name="connsiteX4376" fmla="*/ 1387479 w 7886701"/>
              <a:gd name="connsiteY4376" fmla="*/ 5174598 h 6857981"/>
              <a:gd name="connsiteX4377" fmla="*/ 1389383 w 7886701"/>
              <a:gd name="connsiteY4377" fmla="*/ 5178726 h 6857981"/>
              <a:gd name="connsiteX4378" fmla="*/ 1391922 w 7886701"/>
              <a:gd name="connsiteY4378" fmla="*/ 5183171 h 6857981"/>
              <a:gd name="connsiteX4379" fmla="*/ 1397320 w 7886701"/>
              <a:gd name="connsiteY4379" fmla="*/ 5191743 h 6857981"/>
              <a:gd name="connsiteX4380" fmla="*/ 1394780 w 7886701"/>
              <a:gd name="connsiteY4380" fmla="*/ 5192061 h 6857981"/>
              <a:gd name="connsiteX4381" fmla="*/ 1392239 w 7886701"/>
              <a:gd name="connsiteY4381" fmla="*/ 5192378 h 6857981"/>
              <a:gd name="connsiteX4382" fmla="*/ 1390017 w 7886701"/>
              <a:gd name="connsiteY4382" fmla="*/ 5193331 h 6857981"/>
              <a:gd name="connsiteX4383" fmla="*/ 1388430 w 7886701"/>
              <a:gd name="connsiteY4383" fmla="*/ 5193966 h 6857981"/>
              <a:gd name="connsiteX4384" fmla="*/ 1387159 w 7886701"/>
              <a:gd name="connsiteY4384" fmla="*/ 5194918 h 6857981"/>
              <a:gd name="connsiteX4385" fmla="*/ 1385889 w 7886701"/>
              <a:gd name="connsiteY4385" fmla="*/ 5196188 h 6857981"/>
              <a:gd name="connsiteX4386" fmla="*/ 1385256 w 7886701"/>
              <a:gd name="connsiteY4386" fmla="*/ 5197141 h 6857981"/>
              <a:gd name="connsiteX4387" fmla="*/ 1384936 w 7886701"/>
              <a:gd name="connsiteY4387" fmla="*/ 5198728 h 6857981"/>
              <a:gd name="connsiteX4388" fmla="*/ 1384936 w 7886701"/>
              <a:gd name="connsiteY4388" fmla="*/ 5200316 h 6857981"/>
              <a:gd name="connsiteX4389" fmla="*/ 1384936 w 7886701"/>
              <a:gd name="connsiteY4389" fmla="*/ 5201903 h 6857981"/>
              <a:gd name="connsiteX4390" fmla="*/ 1385256 w 7886701"/>
              <a:gd name="connsiteY4390" fmla="*/ 5205396 h 6857981"/>
              <a:gd name="connsiteX4391" fmla="*/ 1386843 w 7886701"/>
              <a:gd name="connsiteY4391" fmla="*/ 5209206 h 6857981"/>
              <a:gd name="connsiteX4392" fmla="*/ 1388114 w 7886701"/>
              <a:gd name="connsiteY4392" fmla="*/ 5213651 h 6857981"/>
              <a:gd name="connsiteX4393" fmla="*/ 1392559 w 7886701"/>
              <a:gd name="connsiteY4393" fmla="*/ 5222541 h 6857981"/>
              <a:gd name="connsiteX4394" fmla="*/ 1394462 w 7886701"/>
              <a:gd name="connsiteY4394" fmla="*/ 5227303 h 6857981"/>
              <a:gd name="connsiteX4395" fmla="*/ 1396367 w 7886701"/>
              <a:gd name="connsiteY4395" fmla="*/ 5231431 h 6857981"/>
              <a:gd name="connsiteX4396" fmla="*/ 1397638 w 7886701"/>
              <a:gd name="connsiteY4396" fmla="*/ 5235876 h 6857981"/>
              <a:gd name="connsiteX4397" fmla="*/ 1398591 w 7886701"/>
              <a:gd name="connsiteY4397" fmla="*/ 5240321 h 6857981"/>
              <a:gd name="connsiteX4398" fmla="*/ 1398591 w 7886701"/>
              <a:gd name="connsiteY4398" fmla="*/ 5242543 h 6857981"/>
              <a:gd name="connsiteX4399" fmla="*/ 1398591 w 7886701"/>
              <a:gd name="connsiteY4399" fmla="*/ 5244448 h 6857981"/>
              <a:gd name="connsiteX4400" fmla="*/ 1397954 w 7886701"/>
              <a:gd name="connsiteY4400" fmla="*/ 5246353 h 6857981"/>
              <a:gd name="connsiteX4401" fmla="*/ 1397320 w 7886701"/>
              <a:gd name="connsiteY4401" fmla="*/ 5248258 h 6857981"/>
              <a:gd name="connsiteX4402" fmla="*/ 1395415 w 7886701"/>
              <a:gd name="connsiteY4402" fmla="*/ 5248258 h 6857981"/>
              <a:gd name="connsiteX4403" fmla="*/ 1393193 w 7886701"/>
              <a:gd name="connsiteY4403" fmla="*/ 5247623 h 6857981"/>
              <a:gd name="connsiteX4404" fmla="*/ 1391288 w 7886701"/>
              <a:gd name="connsiteY4404" fmla="*/ 5246988 h 6857981"/>
              <a:gd name="connsiteX4405" fmla="*/ 1389064 w 7886701"/>
              <a:gd name="connsiteY4405" fmla="*/ 5245718 h 6857981"/>
              <a:gd name="connsiteX4406" fmla="*/ 1384619 w 7886701"/>
              <a:gd name="connsiteY4406" fmla="*/ 5242543 h 6857981"/>
              <a:gd name="connsiteX4407" fmla="*/ 1380174 w 7886701"/>
              <a:gd name="connsiteY4407" fmla="*/ 5238733 h 6857981"/>
              <a:gd name="connsiteX4408" fmla="*/ 1371285 w 7886701"/>
              <a:gd name="connsiteY4408" fmla="*/ 5230478 h 6857981"/>
              <a:gd name="connsiteX4409" fmla="*/ 1367158 w 7886701"/>
              <a:gd name="connsiteY4409" fmla="*/ 5226668 h 6857981"/>
              <a:gd name="connsiteX4410" fmla="*/ 1364934 w 7886701"/>
              <a:gd name="connsiteY4410" fmla="*/ 5225398 h 6857981"/>
              <a:gd name="connsiteX4411" fmla="*/ 1362713 w 7886701"/>
              <a:gd name="connsiteY4411" fmla="*/ 5224128 h 6857981"/>
              <a:gd name="connsiteX4412" fmla="*/ 1365887 w 7886701"/>
              <a:gd name="connsiteY4412" fmla="*/ 5221271 h 6857981"/>
              <a:gd name="connsiteX4413" fmla="*/ 1368745 w 7886701"/>
              <a:gd name="connsiteY4413" fmla="*/ 5217461 h 6857981"/>
              <a:gd name="connsiteX4414" fmla="*/ 1371285 w 7886701"/>
              <a:gd name="connsiteY4414" fmla="*/ 5213016 h 6857981"/>
              <a:gd name="connsiteX4415" fmla="*/ 1373508 w 7886701"/>
              <a:gd name="connsiteY4415" fmla="*/ 5207936 h 6857981"/>
              <a:gd name="connsiteX4416" fmla="*/ 1375729 w 7886701"/>
              <a:gd name="connsiteY4416" fmla="*/ 5202221 h 6857981"/>
              <a:gd name="connsiteX4417" fmla="*/ 1377318 w 7886701"/>
              <a:gd name="connsiteY4417" fmla="*/ 5196188 h 6857981"/>
              <a:gd name="connsiteX4418" fmla="*/ 1378269 w 7886701"/>
              <a:gd name="connsiteY4418" fmla="*/ 5189838 h 6857981"/>
              <a:gd name="connsiteX4419" fmla="*/ 1378587 w 7886701"/>
              <a:gd name="connsiteY4419" fmla="*/ 5183488 h 6857981"/>
              <a:gd name="connsiteX4420" fmla="*/ 1378587 w 7886701"/>
              <a:gd name="connsiteY4420" fmla="*/ 5176821 h 6857981"/>
              <a:gd name="connsiteX4421" fmla="*/ 1377953 w 7886701"/>
              <a:gd name="connsiteY4421" fmla="*/ 5170153 h 6857981"/>
              <a:gd name="connsiteX4422" fmla="*/ 1376682 w 7886701"/>
              <a:gd name="connsiteY4422" fmla="*/ 5163803 h 6857981"/>
              <a:gd name="connsiteX4423" fmla="*/ 1374777 w 7886701"/>
              <a:gd name="connsiteY4423" fmla="*/ 5157453 h 6857981"/>
              <a:gd name="connsiteX4424" fmla="*/ 1373190 w 7886701"/>
              <a:gd name="connsiteY4424" fmla="*/ 5154278 h 6857981"/>
              <a:gd name="connsiteX4425" fmla="*/ 1371285 w 7886701"/>
              <a:gd name="connsiteY4425" fmla="*/ 5151421 h 6857981"/>
              <a:gd name="connsiteX4426" fmla="*/ 1369696 w 7886701"/>
              <a:gd name="connsiteY4426" fmla="*/ 5148246 h 6857981"/>
              <a:gd name="connsiteX4427" fmla="*/ 1367792 w 7886701"/>
              <a:gd name="connsiteY4427" fmla="*/ 5145706 h 6857981"/>
              <a:gd name="connsiteX4428" fmla="*/ 1365569 w 7886701"/>
              <a:gd name="connsiteY4428" fmla="*/ 5143166 h 6857981"/>
              <a:gd name="connsiteX4429" fmla="*/ 1363029 w 7886701"/>
              <a:gd name="connsiteY4429" fmla="*/ 5140626 h 6857981"/>
              <a:gd name="connsiteX4430" fmla="*/ 1360172 w 7886701"/>
              <a:gd name="connsiteY4430" fmla="*/ 5138086 h 6857981"/>
              <a:gd name="connsiteX4431" fmla="*/ 1357314 w 7886701"/>
              <a:gd name="connsiteY4431" fmla="*/ 5135863 h 6857981"/>
              <a:gd name="connsiteX4432" fmla="*/ 1360489 w 7886701"/>
              <a:gd name="connsiteY4432" fmla="*/ 5133323 h 6857981"/>
              <a:gd name="connsiteX4433" fmla="*/ 1363349 w 7886701"/>
              <a:gd name="connsiteY4433" fmla="*/ 5132053 h 6857981"/>
              <a:gd name="connsiteX4434" fmla="*/ 1254091 w 7886701"/>
              <a:gd name="connsiteY4434" fmla="*/ 5032358 h 6857981"/>
              <a:gd name="connsiteX4435" fmla="*/ 1256339 w 7886701"/>
              <a:gd name="connsiteY4435" fmla="*/ 5033007 h 6857981"/>
              <a:gd name="connsiteX4436" fmla="*/ 1256981 w 7886701"/>
              <a:gd name="connsiteY4436" fmla="*/ 5036899 h 6857981"/>
              <a:gd name="connsiteX4437" fmla="*/ 1257301 w 7886701"/>
              <a:gd name="connsiteY4437" fmla="*/ 5040467 h 6857981"/>
              <a:gd name="connsiteX4438" fmla="*/ 1257301 w 7886701"/>
              <a:gd name="connsiteY4438" fmla="*/ 5043061 h 6857981"/>
              <a:gd name="connsiteX4439" fmla="*/ 1256981 w 7886701"/>
              <a:gd name="connsiteY4439" fmla="*/ 5045007 h 6857981"/>
              <a:gd name="connsiteX4440" fmla="*/ 1256018 w 7886701"/>
              <a:gd name="connsiteY4440" fmla="*/ 5046953 h 6857981"/>
              <a:gd name="connsiteX4441" fmla="*/ 1254734 w 7886701"/>
              <a:gd name="connsiteY4441" fmla="*/ 5048575 h 6857981"/>
              <a:gd name="connsiteX4442" fmla="*/ 1253448 w 7886701"/>
              <a:gd name="connsiteY4442" fmla="*/ 5049548 h 6857981"/>
              <a:gd name="connsiteX4443" fmla="*/ 1251524 w 7886701"/>
              <a:gd name="connsiteY4443" fmla="*/ 5050521 h 6857981"/>
              <a:gd name="connsiteX4444" fmla="*/ 1247348 w 7886701"/>
              <a:gd name="connsiteY4444" fmla="*/ 5052143 h 6857981"/>
              <a:gd name="connsiteX4445" fmla="*/ 1242531 w 7886701"/>
              <a:gd name="connsiteY4445" fmla="*/ 5054413 h 6857981"/>
              <a:gd name="connsiteX4446" fmla="*/ 1239963 w 7886701"/>
              <a:gd name="connsiteY4446" fmla="*/ 5056035 h 6857981"/>
              <a:gd name="connsiteX4447" fmla="*/ 1237396 w 7886701"/>
              <a:gd name="connsiteY4447" fmla="*/ 5057332 h 6857981"/>
              <a:gd name="connsiteX4448" fmla="*/ 1234505 w 7886701"/>
              <a:gd name="connsiteY4448" fmla="*/ 5059602 h 6857981"/>
              <a:gd name="connsiteX4449" fmla="*/ 1231937 w 7886701"/>
              <a:gd name="connsiteY4449" fmla="*/ 5062521 h 6857981"/>
              <a:gd name="connsiteX4450" fmla="*/ 1230011 w 7886701"/>
              <a:gd name="connsiteY4450" fmla="*/ 5059602 h 6857981"/>
              <a:gd name="connsiteX4451" fmla="*/ 1229047 w 7886701"/>
              <a:gd name="connsiteY4451" fmla="*/ 5056359 h 6857981"/>
              <a:gd name="connsiteX4452" fmla="*/ 1228726 w 7886701"/>
              <a:gd name="connsiteY4452" fmla="*/ 5053440 h 6857981"/>
              <a:gd name="connsiteX4453" fmla="*/ 1229047 w 7886701"/>
              <a:gd name="connsiteY4453" fmla="*/ 5050845 h 6857981"/>
              <a:gd name="connsiteX4454" fmla="*/ 1229690 w 7886701"/>
              <a:gd name="connsiteY4454" fmla="*/ 5047926 h 6857981"/>
              <a:gd name="connsiteX4455" fmla="*/ 1231295 w 7886701"/>
              <a:gd name="connsiteY4455" fmla="*/ 5045007 h 6857981"/>
              <a:gd name="connsiteX4456" fmla="*/ 1233222 w 7886701"/>
              <a:gd name="connsiteY4456" fmla="*/ 5043061 h 6857981"/>
              <a:gd name="connsiteX4457" fmla="*/ 1235147 w 7886701"/>
              <a:gd name="connsiteY4457" fmla="*/ 5040467 h 6857981"/>
              <a:gd name="connsiteX4458" fmla="*/ 1237716 w 7886701"/>
              <a:gd name="connsiteY4458" fmla="*/ 5038521 h 6857981"/>
              <a:gd name="connsiteX4459" fmla="*/ 1240607 w 7886701"/>
              <a:gd name="connsiteY4459" fmla="*/ 5036575 h 6857981"/>
              <a:gd name="connsiteX4460" fmla="*/ 1243173 w 7886701"/>
              <a:gd name="connsiteY4460" fmla="*/ 5034953 h 6857981"/>
              <a:gd name="connsiteX4461" fmla="*/ 1246064 w 7886701"/>
              <a:gd name="connsiteY4461" fmla="*/ 5033980 h 6857981"/>
              <a:gd name="connsiteX4462" fmla="*/ 1248954 w 7886701"/>
              <a:gd name="connsiteY4462" fmla="*/ 5033331 h 6857981"/>
              <a:gd name="connsiteX4463" fmla="*/ 1251524 w 7886701"/>
              <a:gd name="connsiteY4463" fmla="*/ 5033007 h 6857981"/>
              <a:gd name="connsiteX4464" fmla="*/ 3691891 w 7886701"/>
              <a:gd name="connsiteY4464" fmla="*/ 5010133 h 6857981"/>
              <a:gd name="connsiteX4465" fmla="*/ 3693479 w 7886701"/>
              <a:gd name="connsiteY4465" fmla="*/ 5017565 h 6857981"/>
              <a:gd name="connsiteX4466" fmla="*/ 3695066 w 7886701"/>
              <a:gd name="connsiteY4466" fmla="*/ 5026289 h 6857981"/>
              <a:gd name="connsiteX4467" fmla="*/ 3695701 w 7886701"/>
              <a:gd name="connsiteY4467" fmla="*/ 5030490 h 6857981"/>
              <a:gd name="connsiteX4468" fmla="*/ 3695701 w 7886701"/>
              <a:gd name="connsiteY4468" fmla="*/ 5034691 h 6857981"/>
              <a:gd name="connsiteX4469" fmla="*/ 3694749 w 7886701"/>
              <a:gd name="connsiteY4469" fmla="*/ 5038245 h 6857981"/>
              <a:gd name="connsiteX4470" fmla="*/ 3694431 w 7886701"/>
              <a:gd name="connsiteY4470" fmla="*/ 5040184 h 6857981"/>
              <a:gd name="connsiteX4471" fmla="*/ 3693797 w 7886701"/>
              <a:gd name="connsiteY4471" fmla="*/ 5042123 h 6857981"/>
              <a:gd name="connsiteX4472" fmla="*/ 3691257 w 7886701"/>
              <a:gd name="connsiteY4472" fmla="*/ 5037599 h 6857981"/>
              <a:gd name="connsiteX4473" fmla="*/ 3688399 w 7886701"/>
              <a:gd name="connsiteY4473" fmla="*/ 5034368 h 6857981"/>
              <a:gd name="connsiteX4474" fmla="*/ 3685224 w 7886701"/>
              <a:gd name="connsiteY4474" fmla="*/ 5031783 h 6857981"/>
              <a:gd name="connsiteX4475" fmla="*/ 3682366 w 7886701"/>
              <a:gd name="connsiteY4475" fmla="*/ 5030167 h 6857981"/>
              <a:gd name="connsiteX4476" fmla="*/ 3679509 w 7886701"/>
              <a:gd name="connsiteY4476" fmla="*/ 5029521 h 6857981"/>
              <a:gd name="connsiteX4477" fmla="*/ 3676651 w 7886701"/>
              <a:gd name="connsiteY4477" fmla="*/ 5029198 h 6857981"/>
              <a:gd name="connsiteX4478" fmla="*/ 3673160 w 7886701"/>
              <a:gd name="connsiteY4478" fmla="*/ 5029844 h 6857981"/>
              <a:gd name="connsiteX4479" fmla="*/ 3669984 w 7886701"/>
              <a:gd name="connsiteY4479" fmla="*/ 5030490 h 6857981"/>
              <a:gd name="connsiteX4480" fmla="*/ 3666809 w 7886701"/>
              <a:gd name="connsiteY4480" fmla="*/ 5032106 h 6857981"/>
              <a:gd name="connsiteX4481" fmla="*/ 3663316 w 7886701"/>
              <a:gd name="connsiteY4481" fmla="*/ 5034044 h 6857981"/>
              <a:gd name="connsiteX4482" fmla="*/ 3656966 w 7886701"/>
              <a:gd name="connsiteY4482" fmla="*/ 5037922 h 6857981"/>
              <a:gd name="connsiteX4483" fmla="*/ 3650298 w 7886701"/>
              <a:gd name="connsiteY4483" fmla="*/ 5042446 h 6857981"/>
              <a:gd name="connsiteX4484" fmla="*/ 3643632 w 7886701"/>
              <a:gd name="connsiteY4484" fmla="*/ 5046646 h 6857981"/>
              <a:gd name="connsiteX4485" fmla="*/ 3643313 w 7886701"/>
              <a:gd name="connsiteY4485" fmla="*/ 5042123 h 6857981"/>
              <a:gd name="connsiteX4486" fmla="*/ 3643313 w 7886701"/>
              <a:gd name="connsiteY4486" fmla="*/ 5038891 h 6857981"/>
              <a:gd name="connsiteX4487" fmla="*/ 3644266 w 7886701"/>
              <a:gd name="connsiteY4487" fmla="*/ 5035660 h 6857981"/>
              <a:gd name="connsiteX4488" fmla="*/ 3645218 w 7886701"/>
              <a:gd name="connsiteY4488" fmla="*/ 5034044 h 6857981"/>
              <a:gd name="connsiteX4489" fmla="*/ 3646806 w 7886701"/>
              <a:gd name="connsiteY4489" fmla="*/ 5032106 h 6857981"/>
              <a:gd name="connsiteX4490" fmla="*/ 3648076 w 7886701"/>
              <a:gd name="connsiteY4490" fmla="*/ 5031136 h 6857981"/>
              <a:gd name="connsiteX4491" fmla="*/ 3650298 w 7886701"/>
              <a:gd name="connsiteY4491" fmla="*/ 5029844 h 6857981"/>
              <a:gd name="connsiteX4492" fmla="*/ 3652203 w 7886701"/>
              <a:gd name="connsiteY4492" fmla="*/ 5029198 h 6857981"/>
              <a:gd name="connsiteX4493" fmla="*/ 3656648 w 7886701"/>
              <a:gd name="connsiteY4493" fmla="*/ 5027259 h 6857981"/>
              <a:gd name="connsiteX4494" fmla="*/ 3658236 w 7886701"/>
              <a:gd name="connsiteY4494" fmla="*/ 5026289 h 6857981"/>
              <a:gd name="connsiteX4495" fmla="*/ 3659823 w 7886701"/>
              <a:gd name="connsiteY4495" fmla="*/ 5024674 h 6857981"/>
              <a:gd name="connsiteX4496" fmla="*/ 3661411 w 7886701"/>
              <a:gd name="connsiteY4496" fmla="*/ 5022735 h 6857981"/>
              <a:gd name="connsiteX4497" fmla="*/ 3662046 w 7886701"/>
              <a:gd name="connsiteY4497" fmla="*/ 5020150 h 6857981"/>
              <a:gd name="connsiteX4498" fmla="*/ 3662363 w 7886701"/>
              <a:gd name="connsiteY4498" fmla="*/ 5017242 h 6857981"/>
              <a:gd name="connsiteX4499" fmla="*/ 3662046 w 7886701"/>
              <a:gd name="connsiteY4499" fmla="*/ 5013041 h 6857981"/>
              <a:gd name="connsiteX4500" fmla="*/ 3666809 w 7886701"/>
              <a:gd name="connsiteY4500" fmla="*/ 5013688 h 6857981"/>
              <a:gd name="connsiteX4501" fmla="*/ 3670620 w 7886701"/>
              <a:gd name="connsiteY4501" fmla="*/ 5014334 h 6857981"/>
              <a:gd name="connsiteX4502" fmla="*/ 3674429 w 7886701"/>
              <a:gd name="connsiteY4502" fmla="*/ 5014980 h 6857981"/>
              <a:gd name="connsiteX4503" fmla="*/ 3677604 w 7886701"/>
              <a:gd name="connsiteY4503" fmla="*/ 5015303 h 6857981"/>
              <a:gd name="connsiteX4504" fmla="*/ 3681097 w 7886701"/>
              <a:gd name="connsiteY4504" fmla="*/ 5015303 h 6857981"/>
              <a:gd name="connsiteX4505" fmla="*/ 3684271 w 7886701"/>
              <a:gd name="connsiteY4505" fmla="*/ 5014657 h 6857981"/>
              <a:gd name="connsiteX4506" fmla="*/ 3687764 w 7886701"/>
              <a:gd name="connsiteY4506" fmla="*/ 5012718 h 6857981"/>
              <a:gd name="connsiteX4507" fmla="*/ 3635617 w 7886701"/>
              <a:gd name="connsiteY4507" fmla="*/ 5000608 h 6857981"/>
              <a:gd name="connsiteX4508" fmla="*/ 3640077 w 7886701"/>
              <a:gd name="connsiteY4508" fmla="*/ 5000608 h 6857981"/>
              <a:gd name="connsiteX4509" fmla="*/ 3643899 w 7886701"/>
              <a:gd name="connsiteY4509" fmla="*/ 5001566 h 6857981"/>
              <a:gd name="connsiteX4510" fmla="*/ 3648040 w 7886701"/>
              <a:gd name="connsiteY4510" fmla="*/ 5003483 h 6857981"/>
              <a:gd name="connsiteX4511" fmla="*/ 3649951 w 7886701"/>
              <a:gd name="connsiteY4511" fmla="*/ 5005080 h 6857981"/>
              <a:gd name="connsiteX4512" fmla="*/ 3651544 w 7886701"/>
              <a:gd name="connsiteY4512" fmla="*/ 5006357 h 6857981"/>
              <a:gd name="connsiteX4513" fmla="*/ 3653136 w 7886701"/>
              <a:gd name="connsiteY4513" fmla="*/ 5007954 h 6857981"/>
              <a:gd name="connsiteX4514" fmla="*/ 3654729 w 7886701"/>
              <a:gd name="connsiteY4514" fmla="*/ 5009870 h 6857981"/>
              <a:gd name="connsiteX4515" fmla="*/ 3656003 w 7886701"/>
              <a:gd name="connsiteY4515" fmla="*/ 5012106 h 6857981"/>
              <a:gd name="connsiteX4516" fmla="*/ 3657277 w 7886701"/>
              <a:gd name="connsiteY4516" fmla="*/ 5014342 h 6857981"/>
              <a:gd name="connsiteX4517" fmla="*/ 3658233 w 7886701"/>
              <a:gd name="connsiteY4517" fmla="*/ 5016897 h 6857981"/>
              <a:gd name="connsiteX4518" fmla="*/ 3659189 w 7886701"/>
              <a:gd name="connsiteY4518" fmla="*/ 5019771 h 6857981"/>
              <a:gd name="connsiteX4519" fmla="*/ 3655684 w 7886701"/>
              <a:gd name="connsiteY4519" fmla="*/ 5017855 h 6857981"/>
              <a:gd name="connsiteX4520" fmla="*/ 3652818 w 7886701"/>
              <a:gd name="connsiteY4520" fmla="*/ 5016897 h 6857981"/>
              <a:gd name="connsiteX4521" fmla="*/ 3650907 w 7886701"/>
              <a:gd name="connsiteY4521" fmla="*/ 5016258 h 6857981"/>
              <a:gd name="connsiteX4522" fmla="*/ 3648995 w 7886701"/>
              <a:gd name="connsiteY4522" fmla="*/ 5016258 h 6857981"/>
              <a:gd name="connsiteX4523" fmla="*/ 3648040 w 7886701"/>
              <a:gd name="connsiteY4523" fmla="*/ 5016897 h 6857981"/>
              <a:gd name="connsiteX4524" fmla="*/ 3647403 w 7886701"/>
              <a:gd name="connsiteY4524" fmla="*/ 5017855 h 6857981"/>
              <a:gd name="connsiteX4525" fmla="*/ 3646129 w 7886701"/>
              <a:gd name="connsiteY4525" fmla="*/ 5020410 h 6857981"/>
              <a:gd name="connsiteX4526" fmla="*/ 3644855 w 7886701"/>
              <a:gd name="connsiteY4526" fmla="*/ 5023284 h 6857981"/>
              <a:gd name="connsiteX4527" fmla="*/ 3643580 w 7886701"/>
              <a:gd name="connsiteY4527" fmla="*/ 5024562 h 6857981"/>
              <a:gd name="connsiteX4528" fmla="*/ 3641669 w 7886701"/>
              <a:gd name="connsiteY4528" fmla="*/ 5025520 h 6857981"/>
              <a:gd name="connsiteX4529" fmla="*/ 3640077 w 7886701"/>
              <a:gd name="connsiteY4529" fmla="*/ 5026797 h 6857981"/>
              <a:gd name="connsiteX4530" fmla="*/ 3636891 w 7886701"/>
              <a:gd name="connsiteY4530" fmla="*/ 5027117 h 6857981"/>
              <a:gd name="connsiteX4531" fmla="*/ 3633388 w 7886701"/>
              <a:gd name="connsiteY4531" fmla="*/ 5027117 h 6857981"/>
              <a:gd name="connsiteX4532" fmla="*/ 3628928 w 7886701"/>
              <a:gd name="connsiteY4532" fmla="*/ 5026159 h 6857981"/>
              <a:gd name="connsiteX4533" fmla="*/ 3628928 w 7886701"/>
              <a:gd name="connsiteY4533" fmla="*/ 5028075 h 6857981"/>
              <a:gd name="connsiteX4534" fmla="*/ 3629247 w 7886701"/>
              <a:gd name="connsiteY4534" fmla="*/ 5029672 h 6857981"/>
              <a:gd name="connsiteX4535" fmla="*/ 3630202 w 7886701"/>
              <a:gd name="connsiteY4535" fmla="*/ 5030630 h 6857981"/>
              <a:gd name="connsiteX4536" fmla="*/ 3631158 w 7886701"/>
              <a:gd name="connsiteY4536" fmla="*/ 5031588 h 6857981"/>
              <a:gd name="connsiteX4537" fmla="*/ 3632114 w 7886701"/>
              <a:gd name="connsiteY4537" fmla="*/ 5031588 h 6857981"/>
              <a:gd name="connsiteX4538" fmla="*/ 3633388 w 7886701"/>
              <a:gd name="connsiteY4538" fmla="*/ 5031907 h 6857981"/>
              <a:gd name="connsiteX4539" fmla="*/ 3636254 w 7886701"/>
              <a:gd name="connsiteY4539" fmla="*/ 5031588 h 6857981"/>
              <a:gd name="connsiteX4540" fmla="*/ 3639121 w 7886701"/>
              <a:gd name="connsiteY4540" fmla="*/ 5031907 h 6857981"/>
              <a:gd name="connsiteX4541" fmla="*/ 3640396 w 7886701"/>
              <a:gd name="connsiteY4541" fmla="*/ 5032227 h 6857981"/>
              <a:gd name="connsiteX4542" fmla="*/ 3641032 w 7886701"/>
              <a:gd name="connsiteY4542" fmla="*/ 5032865 h 6857981"/>
              <a:gd name="connsiteX4543" fmla="*/ 3641351 w 7886701"/>
              <a:gd name="connsiteY4543" fmla="*/ 5034462 h 6857981"/>
              <a:gd name="connsiteX4544" fmla="*/ 3641669 w 7886701"/>
              <a:gd name="connsiteY4544" fmla="*/ 5036059 h 6857981"/>
              <a:gd name="connsiteX4545" fmla="*/ 3641351 w 7886701"/>
              <a:gd name="connsiteY4545" fmla="*/ 5038295 h 6857981"/>
              <a:gd name="connsiteX4546" fmla="*/ 3640714 w 7886701"/>
              <a:gd name="connsiteY4546" fmla="*/ 5041808 h 6857981"/>
              <a:gd name="connsiteX4547" fmla="*/ 3635299 w 7886701"/>
              <a:gd name="connsiteY4547" fmla="*/ 5040531 h 6857981"/>
              <a:gd name="connsiteX4548" fmla="*/ 3629566 w 7886701"/>
              <a:gd name="connsiteY4548" fmla="*/ 5039572 h 6857981"/>
              <a:gd name="connsiteX4549" fmla="*/ 3624151 w 7886701"/>
              <a:gd name="connsiteY4549" fmla="*/ 5039253 h 6857981"/>
              <a:gd name="connsiteX4550" fmla="*/ 3618736 w 7886701"/>
              <a:gd name="connsiteY4550" fmla="*/ 5038614 h 6857981"/>
              <a:gd name="connsiteX4551" fmla="*/ 3613321 w 7886701"/>
              <a:gd name="connsiteY4551" fmla="*/ 5038295 h 6857981"/>
              <a:gd name="connsiteX4552" fmla="*/ 3608225 w 7886701"/>
              <a:gd name="connsiteY4552" fmla="*/ 5038614 h 6857981"/>
              <a:gd name="connsiteX4553" fmla="*/ 3597075 w 7886701"/>
              <a:gd name="connsiteY4553" fmla="*/ 5039572 h 6857981"/>
              <a:gd name="connsiteX4554" fmla="*/ 3586565 w 7886701"/>
              <a:gd name="connsiteY4554" fmla="*/ 5040531 h 6857981"/>
              <a:gd name="connsiteX4555" fmla="*/ 3575735 w 7886701"/>
              <a:gd name="connsiteY4555" fmla="*/ 5042447 h 6857981"/>
              <a:gd name="connsiteX4556" fmla="*/ 3554394 w 7886701"/>
              <a:gd name="connsiteY4556" fmla="*/ 5045641 h 6857981"/>
              <a:gd name="connsiteX4557" fmla="*/ 3532096 w 7886701"/>
              <a:gd name="connsiteY4557" fmla="*/ 5050112 h 6857981"/>
              <a:gd name="connsiteX4558" fmla="*/ 3520629 w 7886701"/>
              <a:gd name="connsiteY4558" fmla="*/ 5052028 h 6857981"/>
              <a:gd name="connsiteX4559" fmla="*/ 3509162 w 7886701"/>
              <a:gd name="connsiteY4559" fmla="*/ 5053306 h 6857981"/>
              <a:gd name="connsiteX4560" fmla="*/ 3498013 w 7886701"/>
              <a:gd name="connsiteY4560" fmla="*/ 5054264 h 6857981"/>
              <a:gd name="connsiteX4561" fmla="*/ 3486228 w 7886701"/>
              <a:gd name="connsiteY4561" fmla="*/ 5054583 h 6857981"/>
              <a:gd name="connsiteX4562" fmla="*/ 3480176 w 7886701"/>
              <a:gd name="connsiteY4562" fmla="*/ 5054264 h 6857981"/>
              <a:gd name="connsiteX4563" fmla="*/ 3474124 w 7886701"/>
              <a:gd name="connsiteY4563" fmla="*/ 5053944 h 6857981"/>
              <a:gd name="connsiteX4564" fmla="*/ 3468390 w 7886701"/>
              <a:gd name="connsiteY4564" fmla="*/ 5052986 h 6857981"/>
              <a:gd name="connsiteX4565" fmla="*/ 3462338 w 7886701"/>
              <a:gd name="connsiteY4565" fmla="*/ 5052348 h 6857981"/>
              <a:gd name="connsiteX4566" fmla="*/ 3463612 w 7886701"/>
              <a:gd name="connsiteY4566" fmla="*/ 5050751 h 6857981"/>
              <a:gd name="connsiteX4567" fmla="*/ 3464886 w 7886701"/>
              <a:gd name="connsiteY4567" fmla="*/ 5049473 h 6857981"/>
              <a:gd name="connsiteX4568" fmla="*/ 3466479 w 7886701"/>
              <a:gd name="connsiteY4568" fmla="*/ 5048196 h 6857981"/>
              <a:gd name="connsiteX4569" fmla="*/ 3468390 w 7886701"/>
              <a:gd name="connsiteY4569" fmla="*/ 5047557 h 6857981"/>
              <a:gd name="connsiteX4570" fmla="*/ 3472213 w 7886701"/>
              <a:gd name="connsiteY4570" fmla="*/ 5046599 h 6857981"/>
              <a:gd name="connsiteX4571" fmla="*/ 3476991 w 7886701"/>
              <a:gd name="connsiteY4571" fmla="*/ 5045960 h 6857981"/>
              <a:gd name="connsiteX4572" fmla="*/ 3482087 w 7886701"/>
              <a:gd name="connsiteY4572" fmla="*/ 5045641 h 6857981"/>
              <a:gd name="connsiteX4573" fmla="*/ 3487502 w 7886701"/>
              <a:gd name="connsiteY4573" fmla="*/ 5045960 h 6857981"/>
              <a:gd name="connsiteX4574" fmla="*/ 3498650 w 7886701"/>
              <a:gd name="connsiteY4574" fmla="*/ 5046599 h 6857981"/>
              <a:gd name="connsiteX4575" fmla="*/ 3504384 w 7886701"/>
              <a:gd name="connsiteY4575" fmla="*/ 5045960 h 6857981"/>
              <a:gd name="connsiteX4576" fmla="*/ 3509480 w 7886701"/>
              <a:gd name="connsiteY4576" fmla="*/ 5045321 h 6857981"/>
              <a:gd name="connsiteX4577" fmla="*/ 3512029 w 7886701"/>
              <a:gd name="connsiteY4577" fmla="*/ 5044683 h 6857981"/>
              <a:gd name="connsiteX4578" fmla="*/ 3514895 w 7886701"/>
              <a:gd name="connsiteY4578" fmla="*/ 5044044 h 6857981"/>
              <a:gd name="connsiteX4579" fmla="*/ 3516806 w 7886701"/>
              <a:gd name="connsiteY4579" fmla="*/ 5043086 h 6857981"/>
              <a:gd name="connsiteX4580" fmla="*/ 3519036 w 7886701"/>
              <a:gd name="connsiteY4580" fmla="*/ 5041808 h 6857981"/>
              <a:gd name="connsiteX4581" fmla="*/ 3521266 w 7886701"/>
              <a:gd name="connsiteY4581" fmla="*/ 5040211 h 6857981"/>
              <a:gd name="connsiteX4582" fmla="*/ 3523177 w 7886701"/>
              <a:gd name="connsiteY4582" fmla="*/ 5038295 h 6857981"/>
              <a:gd name="connsiteX4583" fmla="*/ 3524771 w 7886701"/>
              <a:gd name="connsiteY4583" fmla="*/ 5036698 h 6857981"/>
              <a:gd name="connsiteX4584" fmla="*/ 3526044 w 7886701"/>
              <a:gd name="connsiteY4584" fmla="*/ 5034143 h 6857981"/>
              <a:gd name="connsiteX4585" fmla="*/ 3527636 w 7886701"/>
              <a:gd name="connsiteY4585" fmla="*/ 5031588 h 6857981"/>
              <a:gd name="connsiteX4586" fmla="*/ 3528273 w 7886701"/>
              <a:gd name="connsiteY4586" fmla="*/ 5028075 h 6857981"/>
              <a:gd name="connsiteX4587" fmla="*/ 3528911 w 7886701"/>
              <a:gd name="connsiteY4587" fmla="*/ 5024881 h 6857981"/>
              <a:gd name="connsiteX4588" fmla="*/ 3529866 w 7886701"/>
              <a:gd name="connsiteY4588" fmla="*/ 5020729 h 6857981"/>
              <a:gd name="connsiteX4589" fmla="*/ 3530503 w 7886701"/>
              <a:gd name="connsiteY4589" fmla="*/ 5021048 h 6857981"/>
              <a:gd name="connsiteX4590" fmla="*/ 3531140 w 7886701"/>
              <a:gd name="connsiteY4590" fmla="*/ 5022007 h 6857981"/>
              <a:gd name="connsiteX4591" fmla="*/ 3532096 w 7886701"/>
              <a:gd name="connsiteY4591" fmla="*/ 5023604 h 6857981"/>
              <a:gd name="connsiteX4592" fmla="*/ 3532414 w 7886701"/>
              <a:gd name="connsiteY4592" fmla="*/ 5026159 h 6857981"/>
              <a:gd name="connsiteX4593" fmla="*/ 3532733 w 7886701"/>
              <a:gd name="connsiteY4593" fmla="*/ 5028714 h 6857981"/>
              <a:gd name="connsiteX4594" fmla="*/ 3532096 w 7886701"/>
              <a:gd name="connsiteY4594" fmla="*/ 5035421 h 6857981"/>
              <a:gd name="connsiteX4595" fmla="*/ 3531459 w 7886701"/>
              <a:gd name="connsiteY4595" fmla="*/ 5042127 h 6857981"/>
              <a:gd name="connsiteX4596" fmla="*/ 3538148 w 7886701"/>
              <a:gd name="connsiteY4596" fmla="*/ 5041489 h 6857981"/>
              <a:gd name="connsiteX4597" fmla="*/ 3545792 w 7886701"/>
              <a:gd name="connsiteY4597" fmla="*/ 5039892 h 6857981"/>
              <a:gd name="connsiteX4598" fmla="*/ 3553119 w 7886701"/>
              <a:gd name="connsiteY4598" fmla="*/ 5037656 h 6857981"/>
              <a:gd name="connsiteX4599" fmla="*/ 3556941 w 7886701"/>
              <a:gd name="connsiteY4599" fmla="*/ 5036059 h 6857981"/>
              <a:gd name="connsiteX4600" fmla="*/ 3560445 w 7886701"/>
              <a:gd name="connsiteY4600" fmla="*/ 5034782 h 6857981"/>
              <a:gd name="connsiteX4601" fmla="*/ 3563311 w 7886701"/>
              <a:gd name="connsiteY4601" fmla="*/ 5033185 h 6857981"/>
              <a:gd name="connsiteX4602" fmla="*/ 3566497 w 7886701"/>
              <a:gd name="connsiteY4602" fmla="*/ 5031588 h 6857981"/>
              <a:gd name="connsiteX4603" fmla="*/ 3569045 w 7886701"/>
              <a:gd name="connsiteY4603" fmla="*/ 5029352 h 6857981"/>
              <a:gd name="connsiteX4604" fmla="*/ 3570639 w 7886701"/>
              <a:gd name="connsiteY4604" fmla="*/ 5027117 h 6857981"/>
              <a:gd name="connsiteX4605" fmla="*/ 3572230 w 7886701"/>
              <a:gd name="connsiteY4605" fmla="*/ 5024881 h 6857981"/>
              <a:gd name="connsiteX4606" fmla="*/ 3572867 w 7886701"/>
              <a:gd name="connsiteY4606" fmla="*/ 5022326 h 6857981"/>
              <a:gd name="connsiteX4607" fmla="*/ 3572867 w 7886701"/>
              <a:gd name="connsiteY4607" fmla="*/ 5019771 h 6857981"/>
              <a:gd name="connsiteX4608" fmla="*/ 3572230 w 7886701"/>
              <a:gd name="connsiteY4608" fmla="*/ 5017216 h 6857981"/>
              <a:gd name="connsiteX4609" fmla="*/ 3574141 w 7886701"/>
              <a:gd name="connsiteY4609" fmla="*/ 5014980 h 6857981"/>
              <a:gd name="connsiteX4610" fmla="*/ 3575735 w 7886701"/>
              <a:gd name="connsiteY4610" fmla="*/ 5013703 h 6857981"/>
              <a:gd name="connsiteX4611" fmla="*/ 3577645 w 7886701"/>
              <a:gd name="connsiteY4611" fmla="*/ 5013383 h 6857981"/>
              <a:gd name="connsiteX4612" fmla="*/ 3579875 w 7886701"/>
              <a:gd name="connsiteY4612" fmla="*/ 5013064 h 6857981"/>
              <a:gd name="connsiteX4613" fmla="*/ 3582105 w 7886701"/>
              <a:gd name="connsiteY4613" fmla="*/ 5013383 h 6857981"/>
              <a:gd name="connsiteX4614" fmla="*/ 3584334 w 7886701"/>
              <a:gd name="connsiteY4614" fmla="*/ 5014342 h 6857981"/>
              <a:gd name="connsiteX4615" fmla="*/ 3588794 w 7886701"/>
              <a:gd name="connsiteY4615" fmla="*/ 5016258 h 6857981"/>
              <a:gd name="connsiteX4616" fmla="*/ 3593572 w 7886701"/>
              <a:gd name="connsiteY4616" fmla="*/ 5019452 h 6857981"/>
              <a:gd name="connsiteX4617" fmla="*/ 3598349 w 7886701"/>
              <a:gd name="connsiteY4617" fmla="*/ 5022645 h 6857981"/>
              <a:gd name="connsiteX4618" fmla="*/ 3602172 w 7886701"/>
              <a:gd name="connsiteY4618" fmla="*/ 5025200 h 6857981"/>
              <a:gd name="connsiteX4619" fmla="*/ 3604402 w 7886701"/>
              <a:gd name="connsiteY4619" fmla="*/ 5026159 h 6857981"/>
              <a:gd name="connsiteX4620" fmla="*/ 3606313 w 7886701"/>
              <a:gd name="connsiteY4620" fmla="*/ 5027117 h 6857981"/>
              <a:gd name="connsiteX4621" fmla="*/ 3607268 w 7886701"/>
              <a:gd name="connsiteY4621" fmla="*/ 5022007 h 6857981"/>
              <a:gd name="connsiteX4622" fmla="*/ 3609498 w 7886701"/>
              <a:gd name="connsiteY4622" fmla="*/ 5017216 h 6857981"/>
              <a:gd name="connsiteX4623" fmla="*/ 3612046 w 7886701"/>
              <a:gd name="connsiteY4623" fmla="*/ 5013064 h 6857981"/>
              <a:gd name="connsiteX4624" fmla="*/ 3615550 w 7886701"/>
              <a:gd name="connsiteY4624" fmla="*/ 5009551 h 6857981"/>
              <a:gd name="connsiteX4625" fmla="*/ 3619054 w 7886701"/>
              <a:gd name="connsiteY4625" fmla="*/ 5006357 h 6857981"/>
              <a:gd name="connsiteX4626" fmla="*/ 3622876 w 7886701"/>
              <a:gd name="connsiteY4626" fmla="*/ 5003802 h 6857981"/>
              <a:gd name="connsiteX4627" fmla="*/ 3627018 w 7886701"/>
              <a:gd name="connsiteY4627" fmla="*/ 5002205 h 6857981"/>
              <a:gd name="connsiteX4628" fmla="*/ 3631476 w 7886701"/>
              <a:gd name="connsiteY4628" fmla="*/ 5000928 h 6857981"/>
              <a:gd name="connsiteX4629" fmla="*/ 3667992 w 7886701"/>
              <a:gd name="connsiteY4629" fmla="*/ 4973621 h 6857981"/>
              <a:gd name="connsiteX4630" fmla="*/ 3669615 w 7886701"/>
              <a:gd name="connsiteY4630" fmla="*/ 4974256 h 6857981"/>
              <a:gd name="connsiteX4631" fmla="*/ 3671889 w 7886701"/>
              <a:gd name="connsiteY4631" fmla="*/ 4974891 h 6857981"/>
              <a:gd name="connsiteX4632" fmla="*/ 3671889 w 7886701"/>
              <a:gd name="connsiteY4632" fmla="*/ 4979654 h 6857981"/>
              <a:gd name="connsiteX4633" fmla="*/ 3671564 w 7886701"/>
              <a:gd name="connsiteY4633" fmla="*/ 4983146 h 6857981"/>
              <a:gd name="connsiteX4634" fmla="*/ 3670589 w 7886701"/>
              <a:gd name="connsiteY4634" fmla="*/ 4986639 h 6857981"/>
              <a:gd name="connsiteX4635" fmla="*/ 3669615 w 7886701"/>
              <a:gd name="connsiteY4635" fmla="*/ 4989496 h 6857981"/>
              <a:gd name="connsiteX4636" fmla="*/ 3667017 w 7886701"/>
              <a:gd name="connsiteY4636" fmla="*/ 4995211 h 6857981"/>
              <a:gd name="connsiteX4637" fmla="*/ 3666368 w 7886701"/>
              <a:gd name="connsiteY4637" fmla="*/ 4998704 h 6857981"/>
              <a:gd name="connsiteX4638" fmla="*/ 3665394 w 7886701"/>
              <a:gd name="connsiteY4638" fmla="*/ 5002196 h 6857981"/>
              <a:gd name="connsiteX4639" fmla="*/ 3664420 w 7886701"/>
              <a:gd name="connsiteY4639" fmla="*/ 5001879 h 6857981"/>
              <a:gd name="connsiteX4640" fmla="*/ 3663770 w 7886701"/>
              <a:gd name="connsiteY4640" fmla="*/ 5001244 h 6857981"/>
              <a:gd name="connsiteX4641" fmla="*/ 3661822 w 7886701"/>
              <a:gd name="connsiteY4641" fmla="*/ 4999339 h 6857981"/>
              <a:gd name="connsiteX4642" fmla="*/ 3660198 w 7886701"/>
              <a:gd name="connsiteY4642" fmla="*/ 4998069 h 6857981"/>
              <a:gd name="connsiteX4643" fmla="*/ 3659224 w 7886701"/>
              <a:gd name="connsiteY4643" fmla="*/ 4997751 h 6857981"/>
              <a:gd name="connsiteX4644" fmla="*/ 3657601 w 7886701"/>
              <a:gd name="connsiteY4644" fmla="*/ 4997751 h 6857981"/>
              <a:gd name="connsiteX4645" fmla="*/ 3657601 w 7886701"/>
              <a:gd name="connsiteY4645" fmla="*/ 4987274 h 6857981"/>
              <a:gd name="connsiteX4646" fmla="*/ 3658250 w 7886701"/>
              <a:gd name="connsiteY4646" fmla="*/ 4986956 h 6857981"/>
              <a:gd name="connsiteX4647" fmla="*/ 3659550 w 7886701"/>
              <a:gd name="connsiteY4647" fmla="*/ 4986956 h 6857981"/>
              <a:gd name="connsiteX4648" fmla="*/ 3659873 w 7886701"/>
              <a:gd name="connsiteY4648" fmla="*/ 4987274 h 6857981"/>
              <a:gd name="connsiteX4649" fmla="*/ 3660523 w 7886701"/>
              <a:gd name="connsiteY4649" fmla="*/ 4987909 h 6857981"/>
              <a:gd name="connsiteX4650" fmla="*/ 3661172 w 7886701"/>
              <a:gd name="connsiteY4650" fmla="*/ 4989814 h 6857981"/>
              <a:gd name="connsiteX4651" fmla="*/ 3661497 w 7886701"/>
              <a:gd name="connsiteY4651" fmla="*/ 4992036 h 6857981"/>
              <a:gd name="connsiteX4652" fmla="*/ 3662796 w 7886701"/>
              <a:gd name="connsiteY4652" fmla="*/ 4992036 h 6857981"/>
              <a:gd name="connsiteX4653" fmla="*/ 3664095 w 7886701"/>
              <a:gd name="connsiteY4653" fmla="*/ 4991401 h 6857981"/>
              <a:gd name="connsiteX4654" fmla="*/ 3664420 w 7886701"/>
              <a:gd name="connsiteY4654" fmla="*/ 4990131 h 6857981"/>
              <a:gd name="connsiteX4655" fmla="*/ 3664745 w 7886701"/>
              <a:gd name="connsiteY4655" fmla="*/ 4988861 h 6857981"/>
              <a:gd name="connsiteX4656" fmla="*/ 3665070 w 7886701"/>
              <a:gd name="connsiteY4656" fmla="*/ 4985369 h 6857981"/>
              <a:gd name="connsiteX4657" fmla="*/ 3665070 w 7886701"/>
              <a:gd name="connsiteY4657" fmla="*/ 4981559 h 6857981"/>
              <a:gd name="connsiteX4658" fmla="*/ 3665070 w 7886701"/>
              <a:gd name="connsiteY4658" fmla="*/ 4977749 h 6857981"/>
              <a:gd name="connsiteX4659" fmla="*/ 3665394 w 7886701"/>
              <a:gd name="connsiteY4659" fmla="*/ 4976161 h 6857981"/>
              <a:gd name="connsiteX4660" fmla="*/ 3665718 w 7886701"/>
              <a:gd name="connsiteY4660" fmla="*/ 4974891 h 6857981"/>
              <a:gd name="connsiteX4661" fmla="*/ 3666694 w 7886701"/>
              <a:gd name="connsiteY4661" fmla="*/ 4974256 h 6857981"/>
              <a:gd name="connsiteX4662" fmla="*/ 1015367 w 7886701"/>
              <a:gd name="connsiteY4662" fmla="*/ 4962508 h 6857981"/>
              <a:gd name="connsiteX4663" fmla="*/ 1020132 w 7886701"/>
              <a:gd name="connsiteY4663" fmla="*/ 4974110 h 6857981"/>
              <a:gd name="connsiteX4664" fmla="*/ 1022351 w 7886701"/>
              <a:gd name="connsiteY4664" fmla="*/ 4980234 h 6857981"/>
              <a:gd name="connsiteX4665" fmla="*/ 1023304 w 7886701"/>
              <a:gd name="connsiteY4665" fmla="*/ 4985712 h 6857981"/>
              <a:gd name="connsiteX4666" fmla="*/ 1023939 w 7886701"/>
              <a:gd name="connsiteY4666" fmla="*/ 4991191 h 6857981"/>
              <a:gd name="connsiteX4667" fmla="*/ 1023939 w 7886701"/>
              <a:gd name="connsiteY4667" fmla="*/ 4993769 h 6857981"/>
              <a:gd name="connsiteX4668" fmla="*/ 1023624 w 7886701"/>
              <a:gd name="connsiteY4668" fmla="*/ 4996347 h 6857981"/>
              <a:gd name="connsiteX4669" fmla="*/ 1022988 w 7886701"/>
              <a:gd name="connsiteY4669" fmla="*/ 4998603 h 6857981"/>
              <a:gd name="connsiteX4670" fmla="*/ 1022037 w 7886701"/>
              <a:gd name="connsiteY4670" fmla="*/ 5000859 h 6857981"/>
              <a:gd name="connsiteX4671" fmla="*/ 1020766 w 7886701"/>
              <a:gd name="connsiteY4671" fmla="*/ 5003115 h 6857981"/>
              <a:gd name="connsiteX4672" fmla="*/ 1018859 w 7886701"/>
              <a:gd name="connsiteY4672" fmla="*/ 5005371 h 6857981"/>
              <a:gd name="connsiteX4673" fmla="*/ 1018543 w 7886701"/>
              <a:gd name="connsiteY4673" fmla="*/ 5000859 h 6857981"/>
              <a:gd name="connsiteX4674" fmla="*/ 1017592 w 7886701"/>
              <a:gd name="connsiteY4674" fmla="*/ 4997314 h 6857981"/>
              <a:gd name="connsiteX4675" fmla="*/ 1016003 w 7886701"/>
              <a:gd name="connsiteY4675" fmla="*/ 4994092 h 6857981"/>
              <a:gd name="connsiteX4676" fmla="*/ 1014734 w 7886701"/>
              <a:gd name="connsiteY4676" fmla="*/ 4992158 h 6857981"/>
              <a:gd name="connsiteX4677" fmla="*/ 1013463 w 7886701"/>
              <a:gd name="connsiteY4677" fmla="*/ 4991191 h 6857981"/>
              <a:gd name="connsiteX4678" fmla="*/ 1011874 w 7886701"/>
              <a:gd name="connsiteY4678" fmla="*/ 4990546 h 6857981"/>
              <a:gd name="connsiteX4679" fmla="*/ 1010922 w 7886701"/>
              <a:gd name="connsiteY4679" fmla="*/ 4989902 h 6857981"/>
              <a:gd name="connsiteX4680" fmla="*/ 1009335 w 7886701"/>
              <a:gd name="connsiteY4680" fmla="*/ 4989902 h 6857981"/>
              <a:gd name="connsiteX4681" fmla="*/ 1006160 w 7886701"/>
              <a:gd name="connsiteY4681" fmla="*/ 4989902 h 6857981"/>
              <a:gd name="connsiteX4682" fmla="*/ 1002668 w 7886701"/>
              <a:gd name="connsiteY4682" fmla="*/ 4990546 h 6857981"/>
              <a:gd name="connsiteX4683" fmla="*/ 1002032 w 7886701"/>
              <a:gd name="connsiteY4683" fmla="*/ 4988291 h 6857981"/>
              <a:gd name="connsiteX4684" fmla="*/ 1001715 w 7886701"/>
              <a:gd name="connsiteY4684" fmla="*/ 4986357 h 6857981"/>
              <a:gd name="connsiteX4685" fmla="*/ 1002032 w 7886701"/>
              <a:gd name="connsiteY4685" fmla="*/ 4984101 h 6857981"/>
              <a:gd name="connsiteX4686" fmla="*/ 1002668 w 7886701"/>
              <a:gd name="connsiteY4686" fmla="*/ 4982489 h 6857981"/>
              <a:gd name="connsiteX4687" fmla="*/ 1003937 w 7886701"/>
              <a:gd name="connsiteY4687" fmla="*/ 4978622 h 6857981"/>
              <a:gd name="connsiteX4688" fmla="*/ 1005843 w 7886701"/>
              <a:gd name="connsiteY4688" fmla="*/ 4975399 h 6857981"/>
              <a:gd name="connsiteX4689" fmla="*/ 1008064 w 7886701"/>
              <a:gd name="connsiteY4689" fmla="*/ 4972177 h 6857981"/>
              <a:gd name="connsiteX4690" fmla="*/ 1010605 w 7886701"/>
              <a:gd name="connsiteY4690" fmla="*/ 4968632 h 6857981"/>
              <a:gd name="connsiteX4691" fmla="*/ 1013145 w 7886701"/>
              <a:gd name="connsiteY4691" fmla="*/ 4965731 h 6857981"/>
              <a:gd name="connsiteX4692" fmla="*/ 1196024 w 7886701"/>
              <a:gd name="connsiteY4692" fmla="*/ 4887896 h 6857981"/>
              <a:gd name="connsiteX4693" fmla="*/ 1199199 w 7886701"/>
              <a:gd name="connsiteY4693" fmla="*/ 4891071 h 6857981"/>
              <a:gd name="connsiteX4694" fmla="*/ 1201104 w 7886701"/>
              <a:gd name="connsiteY4694" fmla="*/ 4893611 h 6857981"/>
              <a:gd name="connsiteX4695" fmla="*/ 1203009 w 7886701"/>
              <a:gd name="connsiteY4695" fmla="*/ 4896151 h 6857981"/>
              <a:gd name="connsiteX4696" fmla="*/ 1204915 w 7886701"/>
              <a:gd name="connsiteY4696" fmla="*/ 4898691 h 6857981"/>
              <a:gd name="connsiteX4697" fmla="*/ 1205867 w 7886701"/>
              <a:gd name="connsiteY4697" fmla="*/ 4900914 h 6857981"/>
              <a:gd name="connsiteX4698" fmla="*/ 1206819 w 7886701"/>
              <a:gd name="connsiteY4698" fmla="*/ 4902819 h 6857981"/>
              <a:gd name="connsiteX4699" fmla="*/ 1207772 w 7886701"/>
              <a:gd name="connsiteY4699" fmla="*/ 4906946 h 6857981"/>
              <a:gd name="connsiteX4700" fmla="*/ 1208090 w 7886701"/>
              <a:gd name="connsiteY4700" fmla="*/ 4911074 h 6857981"/>
              <a:gd name="connsiteX4701" fmla="*/ 1208090 w 7886701"/>
              <a:gd name="connsiteY4701" fmla="*/ 4914884 h 6857981"/>
              <a:gd name="connsiteX4702" fmla="*/ 1207772 w 7886701"/>
              <a:gd name="connsiteY4702" fmla="*/ 4918694 h 6857981"/>
              <a:gd name="connsiteX4703" fmla="*/ 1207456 w 7886701"/>
              <a:gd name="connsiteY4703" fmla="*/ 4922821 h 6857981"/>
              <a:gd name="connsiteX4704" fmla="*/ 1206819 w 7886701"/>
              <a:gd name="connsiteY4704" fmla="*/ 4922186 h 6857981"/>
              <a:gd name="connsiteX4705" fmla="*/ 1205232 w 7886701"/>
              <a:gd name="connsiteY4705" fmla="*/ 4921551 h 6857981"/>
              <a:gd name="connsiteX4706" fmla="*/ 1201738 w 7886701"/>
              <a:gd name="connsiteY4706" fmla="*/ 4918694 h 6857981"/>
              <a:gd name="connsiteX4707" fmla="*/ 1197295 w 7886701"/>
              <a:gd name="connsiteY4707" fmla="*/ 4914566 h 6857981"/>
              <a:gd name="connsiteX4708" fmla="*/ 1195072 w 7886701"/>
              <a:gd name="connsiteY4708" fmla="*/ 4912344 h 6857981"/>
              <a:gd name="connsiteX4709" fmla="*/ 1193167 w 7886701"/>
              <a:gd name="connsiteY4709" fmla="*/ 4909804 h 6857981"/>
              <a:gd name="connsiteX4710" fmla="*/ 1191263 w 7886701"/>
              <a:gd name="connsiteY4710" fmla="*/ 4906946 h 6857981"/>
              <a:gd name="connsiteX4711" fmla="*/ 1190309 w 7886701"/>
              <a:gd name="connsiteY4711" fmla="*/ 4904406 h 6857981"/>
              <a:gd name="connsiteX4712" fmla="*/ 1189673 w 7886701"/>
              <a:gd name="connsiteY4712" fmla="*/ 4901549 h 6857981"/>
              <a:gd name="connsiteX4713" fmla="*/ 1189040 w 7886701"/>
              <a:gd name="connsiteY4713" fmla="*/ 4898691 h 6857981"/>
              <a:gd name="connsiteX4714" fmla="*/ 1189673 w 7886701"/>
              <a:gd name="connsiteY4714" fmla="*/ 4895834 h 6857981"/>
              <a:gd name="connsiteX4715" fmla="*/ 1190945 w 7886701"/>
              <a:gd name="connsiteY4715" fmla="*/ 4892976 h 6857981"/>
              <a:gd name="connsiteX4716" fmla="*/ 1193167 w 7886701"/>
              <a:gd name="connsiteY4716" fmla="*/ 4890436 h 6857981"/>
              <a:gd name="connsiteX4717" fmla="*/ 1243078 w 7886701"/>
              <a:gd name="connsiteY4717" fmla="*/ 4838683 h 6857981"/>
              <a:gd name="connsiteX4718" fmla="*/ 1245333 w 7886701"/>
              <a:gd name="connsiteY4718" fmla="*/ 4838683 h 6857981"/>
              <a:gd name="connsiteX4719" fmla="*/ 1247583 w 7886701"/>
              <a:gd name="connsiteY4719" fmla="*/ 4839002 h 6857981"/>
              <a:gd name="connsiteX4720" fmla="*/ 1249515 w 7886701"/>
              <a:gd name="connsiteY4720" fmla="*/ 4839960 h 6857981"/>
              <a:gd name="connsiteX4721" fmla="*/ 1251446 w 7886701"/>
              <a:gd name="connsiteY4721" fmla="*/ 4840599 h 6857981"/>
              <a:gd name="connsiteX4722" fmla="*/ 1253375 w 7886701"/>
              <a:gd name="connsiteY4722" fmla="*/ 4841556 h 6857981"/>
              <a:gd name="connsiteX4723" fmla="*/ 1255307 w 7886701"/>
              <a:gd name="connsiteY4723" fmla="*/ 4843152 h 6857981"/>
              <a:gd name="connsiteX4724" fmla="*/ 1258525 w 7886701"/>
              <a:gd name="connsiteY4724" fmla="*/ 4846345 h 6857981"/>
              <a:gd name="connsiteX4725" fmla="*/ 1261742 w 7886701"/>
              <a:gd name="connsiteY4725" fmla="*/ 4850495 h 6857981"/>
              <a:gd name="connsiteX4726" fmla="*/ 1264315 w 7886701"/>
              <a:gd name="connsiteY4726" fmla="*/ 4854964 h 6857981"/>
              <a:gd name="connsiteX4727" fmla="*/ 1267534 w 7886701"/>
              <a:gd name="connsiteY4727" fmla="*/ 4860072 h 6857981"/>
              <a:gd name="connsiteX4728" fmla="*/ 1272362 w 7886701"/>
              <a:gd name="connsiteY4728" fmla="*/ 4870606 h 6857981"/>
              <a:gd name="connsiteX4729" fmla="*/ 1276544 w 7886701"/>
              <a:gd name="connsiteY4729" fmla="*/ 4880821 h 6857981"/>
              <a:gd name="connsiteX4730" fmla="*/ 1278797 w 7886701"/>
              <a:gd name="connsiteY4730" fmla="*/ 4885610 h 6857981"/>
              <a:gd name="connsiteX4731" fmla="*/ 1281050 w 7886701"/>
              <a:gd name="connsiteY4731" fmla="*/ 4890079 h 6857981"/>
              <a:gd name="connsiteX4732" fmla="*/ 1283303 w 7886701"/>
              <a:gd name="connsiteY4732" fmla="*/ 4893591 h 6857981"/>
              <a:gd name="connsiteX4733" fmla="*/ 1285876 w 7886701"/>
              <a:gd name="connsiteY4733" fmla="*/ 4896783 h 6857981"/>
              <a:gd name="connsiteX4734" fmla="*/ 1283625 w 7886701"/>
              <a:gd name="connsiteY4734" fmla="*/ 4897421 h 6857981"/>
              <a:gd name="connsiteX4735" fmla="*/ 1281050 w 7886701"/>
              <a:gd name="connsiteY4735" fmla="*/ 4897421 h 6857981"/>
              <a:gd name="connsiteX4736" fmla="*/ 1278797 w 7886701"/>
              <a:gd name="connsiteY4736" fmla="*/ 4897421 h 6857981"/>
              <a:gd name="connsiteX4737" fmla="*/ 1276544 w 7886701"/>
              <a:gd name="connsiteY4737" fmla="*/ 4897102 h 6857981"/>
              <a:gd name="connsiteX4738" fmla="*/ 1271718 w 7886701"/>
              <a:gd name="connsiteY4738" fmla="*/ 4895506 h 6857981"/>
              <a:gd name="connsiteX4739" fmla="*/ 1267534 w 7886701"/>
              <a:gd name="connsiteY4739" fmla="*/ 4893591 h 6857981"/>
              <a:gd name="connsiteX4740" fmla="*/ 1263029 w 7886701"/>
              <a:gd name="connsiteY4740" fmla="*/ 4892314 h 6857981"/>
              <a:gd name="connsiteX4741" fmla="*/ 1258201 w 7886701"/>
              <a:gd name="connsiteY4741" fmla="*/ 4890717 h 6857981"/>
              <a:gd name="connsiteX4742" fmla="*/ 1255950 w 7886701"/>
              <a:gd name="connsiteY4742" fmla="*/ 4890398 h 6857981"/>
              <a:gd name="connsiteX4743" fmla="*/ 1253699 w 7886701"/>
              <a:gd name="connsiteY4743" fmla="*/ 4890398 h 6857981"/>
              <a:gd name="connsiteX4744" fmla="*/ 1251122 w 7886701"/>
              <a:gd name="connsiteY4744" fmla="*/ 4890398 h 6857981"/>
              <a:gd name="connsiteX4745" fmla="*/ 1248871 w 7886701"/>
              <a:gd name="connsiteY4745" fmla="*/ 4890717 h 6857981"/>
              <a:gd name="connsiteX4746" fmla="*/ 1251768 w 7886701"/>
              <a:gd name="connsiteY4746" fmla="*/ 4887206 h 6857981"/>
              <a:gd name="connsiteX4747" fmla="*/ 1255307 w 7886701"/>
              <a:gd name="connsiteY4747" fmla="*/ 4882418 h 6857981"/>
              <a:gd name="connsiteX4748" fmla="*/ 1258525 w 7886701"/>
              <a:gd name="connsiteY4748" fmla="*/ 4876352 h 6857981"/>
              <a:gd name="connsiteX4749" fmla="*/ 1260133 w 7886701"/>
              <a:gd name="connsiteY4749" fmla="*/ 4873479 h 6857981"/>
              <a:gd name="connsiteX4750" fmla="*/ 1260776 w 7886701"/>
              <a:gd name="connsiteY4750" fmla="*/ 4870925 h 6857981"/>
              <a:gd name="connsiteX4751" fmla="*/ 1261420 w 7886701"/>
              <a:gd name="connsiteY4751" fmla="*/ 4868052 h 6857981"/>
              <a:gd name="connsiteX4752" fmla="*/ 1261420 w 7886701"/>
              <a:gd name="connsiteY4752" fmla="*/ 4865498 h 6857981"/>
              <a:gd name="connsiteX4753" fmla="*/ 1261100 w 7886701"/>
              <a:gd name="connsiteY4753" fmla="*/ 4863264 h 6857981"/>
              <a:gd name="connsiteX4754" fmla="*/ 1259489 w 7886701"/>
              <a:gd name="connsiteY4754" fmla="*/ 4861348 h 6857981"/>
              <a:gd name="connsiteX4755" fmla="*/ 1258847 w 7886701"/>
              <a:gd name="connsiteY4755" fmla="*/ 4860710 h 6857981"/>
              <a:gd name="connsiteX4756" fmla="*/ 1257882 w 7886701"/>
              <a:gd name="connsiteY4756" fmla="*/ 4860391 h 6857981"/>
              <a:gd name="connsiteX4757" fmla="*/ 1254985 w 7886701"/>
              <a:gd name="connsiteY4757" fmla="*/ 4859114 h 6857981"/>
              <a:gd name="connsiteX4758" fmla="*/ 1250800 w 7886701"/>
              <a:gd name="connsiteY4758" fmla="*/ 4858795 h 6857981"/>
              <a:gd name="connsiteX4759" fmla="*/ 1245651 w 7886701"/>
              <a:gd name="connsiteY4759" fmla="*/ 4859114 h 6857981"/>
              <a:gd name="connsiteX4760" fmla="*/ 1244689 w 7886701"/>
              <a:gd name="connsiteY4760" fmla="*/ 4854645 h 6857981"/>
              <a:gd name="connsiteX4761" fmla="*/ 1243721 w 7886701"/>
              <a:gd name="connsiteY4761" fmla="*/ 4850175 h 6857981"/>
              <a:gd name="connsiteX4762" fmla="*/ 1242757 w 7886701"/>
              <a:gd name="connsiteY4762" fmla="*/ 4847622 h 6857981"/>
              <a:gd name="connsiteX4763" fmla="*/ 1241470 w 7886701"/>
              <a:gd name="connsiteY4763" fmla="*/ 4845068 h 6857981"/>
              <a:gd name="connsiteX4764" fmla="*/ 1240183 w 7886701"/>
              <a:gd name="connsiteY4764" fmla="*/ 4842514 h 6857981"/>
              <a:gd name="connsiteX4765" fmla="*/ 1238252 w 7886701"/>
              <a:gd name="connsiteY4765" fmla="*/ 4839960 h 6857981"/>
              <a:gd name="connsiteX4766" fmla="*/ 1240825 w 7886701"/>
              <a:gd name="connsiteY4766" fmla="*/ 4839002 h 6857981"/>
              <a:gd name="connsiteX4767" fmla="*/ 3616865 w 7886701"/>
              <a:gd name="connsiteY4767" fmla="*/ 4786296 h 6857981"/>
              <a:gd name="connsiteX4768" fmla="*/ 3618736 w 7886701"/>
              <a:gd name="connsiteY4768" fmla="*/ 4786296 h 6857981"/>
              <a:gd name="connsiteX4769" fmla="*/ 3620295 w 7886701"/>
              <a:gd name="connsiteY4769" fmla="*/ 4787212 h 6857981"/>
              <a:gd name="connsiteX4770" fmla="*/ 3621855 w 7886701"/>
              <a:gd name="connsiteY4770" fmla="*/ 4787823 h 6857981"/>
              <a:gd name="connsiteX4771" fmla="*/ 3623413 w 7886701"/>
              <a:gd name="connsiteY4771" fmla="*/ 4788739 h 6857981"/>
              <a:gd name="connsiteX4772" fmla="*/ 3624972 w 7886701"/>
              <a:gd name="connsiteY4772" fmla="*/ 4790570 h 6857981"/>
              <a:gd name="connsiteX4773" fmla="*/ 3626221 w 7886701"/>
              <a:gd name="connsiteY4773" fmla="*/ 4792707 h 6857981"/>
              <a:gd name="connsiteX4774" fmla="*/ 3627467 w 7886701"/>
              <a:gd name="connsiteY4774" fmla="*/ 4794845 h 6857981"/>
              <a:gd name="connsiteX4775" fmla="*/ 3628091 w 7886701"/>
              <a:gd name="connsiteY4775" fmla="*/ 4797287 h 6857981"/>
              <a:gd name="connsiteX4776" fmla="*/ 3628714 w 7886701"/>
              <a:gd name="connsiteY4776" fmla="*/ 4800340 h 6857981"/>
              <a:gd name="connsiteX4777" fmla="*/ 3629026 w 7886701"/>
              <a:gd name="connsiteY4777" fmla="*/ 4803393 h 6857981"/>
              <a:gd name="connsiteX4778" fmla="*/ 3628714 w 7886701"/>
              <a:gd name="connsiteY4778" fmla="*/ 4806751 h 6857981"/>
              <a:gd name="connsiteX4779" fmla="*/ 3628404 w 7886701"/>
              <a:gd name="connsiteY4779" fmla="*/ 4810109 h 6857981"/>
              <a:gd name="connsiteX4780" fmla="*/ 3627155 w 7886701"/>
              <a:gd name="connsiteY4780" fmla="*/ 4809499 h 6857981"/>
              <a:gd name="connsiteX4781" fmla="*/ 3625908 w 7886701"/>
              <a:gd name="connsiteY4781" fmla="*/ 4808888 h 6857981"/>
              <a:gd name="connsiteX4782" fmla="*/ 3624972 w 7886701"/>
              <a:gd name="connsiteY4782" fmla="*/ 4807362 h 6857981"/>
              <a:gd name="connsiteX4783" fmla="*/ 3623725 w 7886701"/>
              <a:gd name="connsiteY4783" fmla="*/ 4806140 h 6857981"/>
              <a:gd name="connsiteX4784" fmla="*/ 3622478 w 7886701"/>
              <a:gd name="connsiteY4784" fmla="*/ 4802782 h 6857981"/>
              <a:gd name="connsiteX4785" fmla="*/ 3620919 w 7886701"/>
              <a:gd name="connsiteY4785" fmla="*/ 4799424 h 6857981"/>
              <a:gd name="connsiteX4786" fmla="*/ 3619359 w 7886701"/>
              <a:gd name="connsiteY4786" fmla="*/ 4795760 h 6857981"/>
              <a:gd name="connsiteX4787" fmla="*/ 3618424 w 7886701"/>
              <a:gd name="connsiteY4787" fmla="*/ 4794539 h 6857981"/>
              <a:gd name="connsiteX4788" fmla="*/ 3617176 w 7886701"/>
              <a:gd name="connsiteY4788" fmla="*/ 4793318 h 6857981"/>
              <a:gd name="connsiteX4789" fmla="*/ 3616241 w 7886701"/>
              <a:gd name="connsiteY4789" fmla="*/ 4792402 h 6857981"/>
              <a:gd name="connsiteX4790" fmla="*/ 3614683 w 7886701"/>
              <a:gd name="connsiteY4790" fmla="*/ 4791792 h 6857981"/>
              <a:gd name="connsiteX4791" fmla="*/ 3613434 w 7886701"/>
              <a:gd name="connsiteY4791" fmla="*/ 4791181 h 6857981"/>
              <a:gd name="connsiteX4792" fmla="*/ 3611563 w 7886701"/>
              <a:gd name="connsiteY4792" fmla="*/ 4791181 h 6857981"/>
              <a:gd name="connsiteX4793" fmla="*/ 3612811 w 7886701"/>
              <a:gd name="connsiteY4793" fmla="*/ 4789654 h 6857981"/>
              <a:gd name="connsiteX4794" fmla="*/ 3614058 w 7886701"/>
              <a:gd name="connsiteY4794" fmla="*/ 4787823 h 6857981"/>
              <a:gd name="connsiteX4795" fmla="*/ 3615617 w 7886701"/>
              <a:gd name="connsiteY4795" fmla="*/ 4787212 h 6857981"/>
              <a:gd name="connsiteX4796" fmla="*/ 813753 w 7886701"/>
              <a:gd name="connsiteY4796" fmla="*/ 4786296 h 6857981"/>
              <a:gd name="connsiteX4797" fmla="*/ 815947 w 7886701"/>
              <a:gd name="connsiteY4797" fmla="*/ 4786296 h 6857981"/>
              <a:gd name="connsiteX4798" fmla="*/ 818455 w 7886701"/>
              <a:gd name="connsiteY4798" fmla="*/ 4786630 h 6857981"/>
              <a:gd name="connsiteX4799" fmla="*/ 820963 w 7886701"/>
              <a:gd name="connsiteY4799" fmla="*/ 4787299 h 6857981"/>
              <a:gd name="connsiteX4800" fmla="*/ 823784 w 7886701"/>
              <a:gd name="connsiteY4800" fmla="*/ 4788970 h 6857981"/>
              <a:gd name="connsiteX4801" fmla="*/ 826605 w 7886701"/>
              <a:gd name="connsiteY4801" fmla="*/ 4790641 h 6857981"/>
              <a:gd name="connsiteX4802" fmla="*/ 830368 w 7886701"/>
              <a:gd name="connsiteY4802" fmla="*/ 4793315 h 6857981"/>
              <a:gd name="connsiteX4803" fmla="*/ 833815 w 7886701"/>
              <a:gd name="connsiteY4803" fmla="*/ 4796991 h 6857981"/>
              <a:gd name="connsiteX4804" fmla="*/ 838205 w 7886701"/>
              <a:gd name="connsiteY4804" fmla="*/ 4801002 h 6857981"/>
              <a:gd name="connsiteX4805" fmla="*/ 835069 w 7886701"/>
              <a:gd name="connsiteY4805" fmla="*/ 4803007 h 6857981"/>
              <a:gd name="connsiteX4806" fmla="*/ 831934 w 7886701"/>
              <a:gd name="connsiteY4806" fmla="*/ 4804344 h 6857981"/>
              <a:gd name="connsiteX4807" fmla="*/ 828486 w 7886701"/>
              <a:gd name="connsiteY4807" fmla="*/ 4805012 h 6857981"/>
              <a:gd name="connsiteX4808" fmla="*/ 825668 w 7886701"/>
              <a:gd name="connsiteY4808" fmla="*/ 4805346 h 6857981"/>
              <a:gd name="connsiteX4809" fmla="*/ 822531 w 7886701"/>
              <a:gd name="connsiteY4809" fmla="*/ 4805346 h 6857981"/>
              <a:gd name="connsiteX4810" fmla="*/ 819082 w 7886701"/>
              <a:gd name="connsiteY4810" fmla="*/ 4805012 h 6857981"/>
              <a:gd name="connsiteX4811" fmla="*/ 816263 w 7886701"/>
              <a:gd name="connsiteY4811" fmla="*/ 4804344 h 6857981"/>
              <a:gd name="connsiteX4812" fmla="*/ 813126 w 7886701"/>
              <a:gd name="connsiteY4812" fmla="*/ 4803007 h 6857981"/>
              <a:gd name="connsiteX4813" fmla="*/ 807171 w 7886701"/>
              <a:gd name="connsiteY4813" fmla="*/ 4800333 h 6857981"/>
              <a:gd name="connsiteX4814" fmla="*/ 801216 w 7886701"/>
              <a:gd name="connsiteY4814" fmla="*/ 4796657 h 6857981"/>
              <a:gd name="connsiteX4815" fmla="*/ 788989 w 7886701"/>
              <a:gd name="connsiteY4815" fmla="*/ 4788970 h 6857981"/>
              <a:gd name="connsiteX4816" fmla="*/ 793379 w 7886701"/>
              <a:gd name="connsiteY4816" fmla="*/ 4788970 h 6857981"/>
              <a:gd name="connsiteX4817" fmla="*/ 797142 w 7886701"/>
              <a:gd name="connsiteY4817" fmla="*/ 4788636 h 6857981"/>
              <a:gd name="connsiteX4818" fmla="*/ 803724 w 7886701"/>
              <a:gd name="connsiteY4818" fmla="*/ 4787633 h 6857981"/>
              <a:gd name="connsiteX4819" fmla="*/ 808738 w 7886701"/>
              <a:gd name="connsiteY4819" fmla="*/ 4786630 h 6857981"/>
              <a:gd name="connsiteX4820" fmla="*/ 3597276 w 7886701"/>
              <a:gd name="connsiteY4820" fmla="*/ 4775183 h 6857981"/>
              <a:gd name="connsiteX4821" fmla="*/ 3595512 w 7886701"/>
              <a:gd name="connsiteY4821" fmla="*/ 4778796 h 6857981"/>
              <a:gd name="connsiteX4822" fmla="*/ 3593454 w 7886701"/>
              <a:gd name="connsiteY4822" fmla="*/ 4781424 h 6857981"/>
              <a:gd name="connsiteX4823" fmla="*/ 3591397 w 7886701"/>
              <a:gd name="connsiteY4823" fmla="*/ 4783066 h 6857981"/>
              <a:gd name="connsiteX4824" fmla="*/ 3589339 w 7886701"/>
              <a:gd name="connsiteY4824" fmla="*/ 4784708 h 6857981"/>
              <a:gd name="connsiteX4825" fmla="*/ 3591102 w 7886701"/>
              <a:gd name="connsiteY4825" fmla="*/ 4782081 h 6857981"/>
              <a:gd name="connsiteX4826" fmla="*/ 3592572 w 7886701"/>
              <a:gd name="connsiteY4826" fmla="*/ 4779453 h 6857981"/>
              <a:gd name="connsiteX4827" fmla="*/ 3594631 w 7886701"/>
              <a:gd name="connsiteY4827" fmla="*/ 4777154 h 6857981"/>
              <a:gd name="connsiteX4828" fmla="*/ 3572650 w 7886701"/>
              <a:gd name="connsiteY4828" fmla="*/ 4725971 h 6857981"/>
              <a:gd name="connsiteX4829" fmla="*/ 3573696 w 7886701"/>
              <a:gd name="connsiteY4829" fmla="*/ 4725971 h 6857981"/>
              <a:gd name="connsiteX4830" fmla="*/ 3574393 w 7886701"/>
              <a:gd name="connsiteY4830" fmla="*/ 4726595 h 6857981"/>
              <a:gd name="connsiteX4831" fmla="*/ 3575090 w 7886701"/>
              <a:gd name="connsiteY4831" fmla="*/ 4727218 h 6857981"/>
              <a:gd name="connsiteX4832" fmla="*/ 3576484 w 7886701"/>
              <a:gd name="connsiteY4832" fmla="*/ 4730023 h 6857981"/>
              <a:gd name="connsiteX4833" fmla="*/ 3577181 w 7886701"/>
              <a:gd name="connsiteY4833" fmla="*/ 4734074 h 6857981"/>
              <a:gd name="connsiteX4834" fmla="*/ 3577878 w 7886701"/>
              <a:gd name="connsiteY4834" fmla="*/ 4738749 h 6857981"/>
              <a:gd name="connsiteX4835" fmla="*/ 3578226 w 7886701"/>
              <a:gd name="connsiteY4835" fmla="*/ 4744359 h 6857981"/>
              <a:gd name="connsiteX4836" fmla="*/ 3578226 w 7886701"/>
              <a:gd name="connsiteY4836" fmla="*/ 4750280 h 6857981"/>
              <a:gd name="connsiteX4837" fmla="*/ 3577878 w 7886701"/>
              <a:gd name="connsiteY4837" fmla="*/ 4755890 h 6857981"/>
              <a:gd name="connsiteX4838" fmla="*/ 3577529 w 7886701"/>
              <a:gd name="connsiteY4838" fmla="*/ 4761812 h 6857981"/>
              <a:gd name="connsiteX4839" fmla="*/ 3576484 w 7886701"/>
              <a:gd name="connsiteY4839" fmla="*/ 4766798 h 6857981"/>
              <a:gd name="connsiteX4840" fmla="*/ 3574741 w 7886701"/>
              <a:gd name="connsiteY4840" fmla="*/ 4771473 h 6857981"/>
              <a:gd name="connsiteX4841" fmla="*/ 3574044 w 7886701"/>
              <a:gd name="connsiteY4841" fmla="*/ 4773031 h 6857981"/>
              <a:gd name="connsiteX4842" fmla="*/ 3572650 w 7886701"/>
              <a:gd name="connsiteY4842" fmla="*/ 4774590 h 6857981"/>
              <a:gd name="connsiteX4843" fmla="*/ 3571605 w 7886701"/>
              <a:gd name="connsiteY4843" fmla="*/ 4775525 h 6857981"/>
              <a:gd name="connsiteX4844" fmla="*/ 3570211 w 7886701"/>
              <a:gd name="connsiteY4844" fmla="*/ 4776460 h 6857981"/>
              <a:gd name="connsiteX4845" fmla="*/ 3569166 w 7886701"/>
              <a:gd name="connsiteY4845" fmla="*/ 4776771 h 6857981"/>
              <a:gd name="connsiteX4846" fmla="*/ 3567423 w 7886701"/>
              <a:gd name="connsiteY4846" fmla="*/ 4776771 h 6857981"/>
              <a:gd name="connsiteX4847" fmla="*/ 3566029 w 7886701"/>
              <a:gd name="connsiteY4847" fmla="*/ 4775836 h 6857981"/>
              <a:gd name="connsiteX4848" fmla="*/ 3563938 w 7886701"/>
              <a:gd name="connsiteY4848" fmla="*/ 4774901 h 6857981"/>
              <a:gd name="connsiteX4849" fmla="*/ 3566727 w 7886701"/>
              <a:gd name="connsiteY4849" fmla="*/ 4764617 h 6857981"/>
              <a:gd name="connsiteX4850" fmla="*/ 3568817 w 7886701"/>
              <a:gd name="connsiteY4850" fmla="*/ 4758072 h 6857981"/>
              <a:gd name="connsiteX4851" fmla="*/ 3570211 w 7886701"/>
              <a:gd name="connsiteY4851" fmla="*/ 4751215 h 6857981"/>
              <a:gd name="connsiteX4852" fmla="*/ 3571605 w 7886701"/>
              <a:gd name="connsiteY4852" fmla="*/ 4744359 h 6857981"/>
              <a:gd name="connsiteX4853" fmla="*/ 3571953 w 7886701"/>
              <a:gd name="connsiteY4853" fmla="*/ 4738126 h 6857981"/>
              <a:gd name="connsiteX4854" fmla="*/ 3571953 w 7886701"/>
              <a:gd name="connsiteY4854" fmla="*/ 4735009 h 6857981"/>
              <a:gd name="connsiteX4855" fmla="*/ 3571605 w 7886701"/>
              <a:gd name="connsiteY4855" fmla="*/ 4732516 h 6857981"/>
              <a:gd name="connsiteX4856" fmla="*/ 3570908 w 7886701"/>
              <a:gd name="connsiteY4856" fmla="*/ 4730646 h 6857981"/>
              <a:gd name="connsiteX4857" fmla="*/ 3569514 w 7886701"/>
              <a:gd name="connsiteY4857" fmla="*/ 4729088 h 6857981"/>
              <a:gd name="connsiteX4858" fmla="*/ 3570908 w 7886701"/>
              <a:gd name="connsiteY4858" fmla="*/ 4727218 h 6857981"/>
              <a:gd name="connsiteX4859" fmla="*/ 3571605 w 7886701"/>
              <a:gd name="connsiteY4859" fmla="*/ 4726595 h 6857981"/>
              <a:gd name="connsiteX4860" fmla="*/ 3559176 w 7886701"/>
              <a:gd name="connsiteY4860" fmla="*/ 4660883 h 6857981"/>
              <a:gd name="connsiteX4861" fmla="*/ 3559811 w 7886701"/>
              <a:gd name="connsiteY4861" fmla="*/ 4661201 h 6857981"/>
              <a:gd name="connsiteX4862" fmla="*/ 3560128 w 7886701"/>
              <a:gd name="connsiteY4862" fmla="*/ 4662153 h 6857981"/>
              <a:gd name="connsiteX4863" fmla="*/ 3560446 w 7886701"/>
              <a:gd name="connsiteY4863" fmla="*/ 4663741 h 6857981"/>
              <a:gd name="connsiteX4864" fmla="*/ 3560763 w 7886701"/>
              <a:gd name="connsiteY4864" fmla="*/ 4666281 h 6857981"/>
              <a:gd name="connsiteX4865" fmla="*/ 3560446 w 7886701"/>
              <a:gd name="connsiteY4865" fmla="*/ 4668821 h 6857981"/>
              <a:gd name="connsiteX4866" fmla="*/ 3559811 w 7886701"/>
              <a:gd name="connsiteY4866" fmla="*/ 4675488 h 6857981"/>
              <a:gd name="connsiteX4867" fmla="*/ 3559176 w 7886701"/>
              <a:gd name="connsiteY4867" fmla="*/ 4681839 h 6857981"/>
              <a:gd name="connsiteX4868" fmla="*/ 3556636 w 7886701"/>
              <a:gd name="connsiteY4868" fmla="*/ 4681204 h 6857981"/>
              <a:gd name="connsiteX4869" fmla="*/ 3554096 w 7886701"/>
              <a:gd name="connsiteY4869" fmla="*/ 4680886 h 6857981"/>
              <a:gd name="connsiteX4870" fmla="*/ 3551873 w 7886701"/>
              <a:gd name="connsiteY4870" fmla="*/ 4681204 h 6857981"/>
              <a:gd name="connsiteX4871" fmla="*/ 3549651 w 7886701"/>
              <a:gd name="connsiteY4871" fmla="*/ 4681839 h 6857981"/>
              <a:gd name="connsiteX4872" fmla="*/ 3547745 w 7886701"/>
              <a:gd name="connsiteY4872" fmla="*/ 4682791 h 6857981"/>
              <a:gd name="connsiteX4873" fmla="*/ 3545840 w 7886701"/>
              <a:gd name="connsiteY4873" fmla="*/ 4685014 h 6857981"/>
              <a:gd name="connsiteX4874" fmla="*/ 3544570 w 7886701"/>
              <a:gd name="connsiteY4874" fmla="*/ 4687554 h 6857981"/>
              <a:gd name="connsiteX4875" fmla="*/ 3543618 w 7886701"/>
              <a:gd name="connsiteY4875" fmla="*/ 4691046 h 6857981"/>
              <a:gd name="connsiteX4876" fmla="*/ 3542665 w 7886701"/>
              <a:gd name="connsiteY4876" fmla="*/ 4690094 h 6857981"/>
              <a:gd name="connsiteX4877" fmla="*/ 3541714 w 7886701"/>
              <a:gd name="connsiteY4877" fmla="*/ 4688506 h 6857981"/>
              <a:gd name="connsiteX4878" fmla="*/ 3540443 w 7886701"/>
              <a:gd name="connsiteY4878" fmla="*/ 4685649 h 6857981"/>
              <a:gd name="connsiteX4879" fmla="*/ 3540125 w 7886701"/>
              <a:gd name="connsiteY4879" fmla="*/ 4682791 h 6857981"/>
              <a:gd name="connsiteX4880" fmla="*/ 3540443 w 7886701"/>
              <a:gd name="connsiteY4880" fmla="*/ 4679616 h 6857981"/>
              <a:gd name="connsiteX4881" fmla="*/ 3541078 w 7886701"/>
              <a:gd name="connsiteY4881" fmla="*/ 4676124 h 6857981"/>
              <a:gd name="connsiteX4882" fmla="*/ 3542348 w 7886701"/>
              <a:gd name="connsiteY4882" fmla="*/ 4672948 h 6857981"/>
              <a:gd name="connsiteX4883" fmla="*/ 3544888 w 7886701"/>
              <a:gd name="connsiteY4883" fmla="*/ 4665328 h 6857981"/>
              <a:gd name="connsiteX4884" fmla="*/ 3546158 w 7886701"/>
              <a:gd name="connsiteY4884" fmla="*/ 4668821 h 6857981"/>
              <a:gd name="connsiteX4885" fmla="*/ 3548063 w 7886701"/>
              <a:gd name="connsiteY4885" fmla="*/ 4671361 h 6857981"/>
              <a:gd name="connsiteX4886" fmla="*/ 3549015 w 7886701"/>
              <a:gd name="connsiteY4886" fmla="*/ 4672631 h 6857981"/>
              <a:gd name="connsiteX4887" fmla="*/ 3549651 w 7886701"/>
              <a:gd name="connsiteY4887" fmla="*/ 4672948 h 6857981"/>
              <a:gd name="connsiteX4888" fmla="*/ 3550603 w 7886701"/>
              <a:gd name="connsiteY4888" fmla="*/ 4673266 h 6857981"/>
              <a:gd name="connsiteX4889" fmla="*/ 3551556 w 7886701"/>
              <a:gd name="connsiteY4889" fmla="*/ 4673266 h 6857981"/>
              <a:gd name="connsiteX4890" fmla="*/ 3552191 w 7886701"/>
              <a:gd name="connsiteY4890" fmla="*/ 4672948 h 6857981"/>
              <a:gd name="connsiteX4891" fmla="*/ 3553143 w 7886701"/>
              <a:gd name="connsiteY4891" fmla="*/ 4672313 h 6857981"/>
              <a:gd name="connsiteX4892" fmla="*/ 3555048 w 7886701"/>
              <a:gd name="connsiteY4892" fmla="*/ 4669773 h 6857981"/>
              <a:gd name="connsiteX4893" fmla="*/ 3557271 w 7886701"/>
              <a:gd name="connsiteY4893" fmla="*/ 4665963 h 6857981"/>
              <a:gd name="connsiteX4894" fmla="*/ 4283076 w 7886701"/>
              <a:gd name="connsiteY4894" fmla="*/ 4645008 h 6857981"/>
              <a:gd name="connsiteX4895" fmla="*/ 4282745 w 7886701"/>
              <a:gd name="connsiteY4895" fmla="*/ 4650991 h 6857981"/>
              <a:gd name="connsiteX4896" fmla="*/ 4281750 w 7886701"/>
              <a:gd name="connsiteY4896" fmla="*/ 4654769 h 6857981"/>
              <a:gd name="connsiteX4897" fmla="*/ 4280425 w 7886701"/>
              <a:gd name="connsiteY4897" fmla="*/ 4657288 h 6857981"/>
              <a:gd name="connsiteX4898" fmla="*/ 4279099 w 7886701"/>
              <a:gd name="connsiteY4898" fmla="*/ 4658863 h 6857981"/>
              <a:gd name="connsiteX4899" fmla="*/ 4278436 w 7886701"/>
              <a:gd name="connsiteY4899" fmla="*/ 4660752 h 6857981"/>
              <a:gd name="connsiteX4900" fmla="*/ 4278436 w 7886701"/>
              <a:gd name="connsiteY4900" fmla="*/ 4663901 h 6857981"/>
              <a:gd name="connsiteX4901" fmla="*/ 4279430 w 7886701"/>
              <a:gd name="connsiteY4901" fmla="*/ 4669254 h 6857981"/>
              <a:gd name="connsiteX4902" fmla="*/ 4281419 w 7886701"/>
              <a:gd name="connsiteY4902" fmla="*/ 4677126 h 6857981"/>
              <a:gd name="connsiteX4903" fmla="*/ 4280425 w 7886701"/>
              <a:gd name="connsiteY4903" fmla="*/ 4676181 h 6857981"/>
              <a:gd name="connsiteX4904" fmla="*/ 4279099 w 7886701"/>
              <a:gd name="connsiteY4904" fmla="*/ 4675236 h 6857981"/>
              <a:gd name="connsiteX4905" fmla="*/ 4277441 w 7886701"/>
              <a:gd name="connsiteY4905" fmla="*/ 4672402 h 6857981"/>
              <a:gd name="connsiteX4906" fmla="*/ 4275121 w 7886701"/>
              <a:gd name="connsiteY4906" fmla="*/ 4669883 h 6857981"/>
              <a:gd name="connsiteX4907" fmla="*/ 4273795 w 7886701"/>
              <a:gd name="connsiteY4907" fmla="*/ 4668624 h 6857981"/>
              <a:gd name="connsiteX4908" fmla="*/ 4272801 w 7886701"/>
              <a:gd name="connsiteY4908" fmla="*/ 4668309 h 6857981"/>
              <a:gd name="connsiteX4909" fmla="*/ 4271475 w 7886701"/>
              <a:gd name="connsiteY4909" fmla="*/ 4669569 h 6857981"/>
              <a:gd name="connsiteX4910" fmla="*/ 4271144 w 7886701"/>
              <a:gd name="connsiteY4910" fmla="*/ 4670513 h 6857981"/>
              <a:gd name="connsiteX4911" fmla="*/ 4271144 w 7886701"/>
              <a:gd name="connsiteY4911" fmla="*/ 4671773 h 6857981"/>
              <a:gd name="connsiteX4912" fmla="*/ 4271807 w 7886701"/>
              <a:gd name="connsiteY4912" fmla="*/ 4672402 h 6857981"/>
              <a:gd name="connsiteX4913" fmla="*/ 4272801 w 7886701"/>
              <a:gd name="connsiteY4913" fmla="*/ 4672717 h 6857981"/>
              <a:gd name="connsiteX4914" fmla="*/ 4273464 w 7886701"/>
              <a:gd name="connsiteY4914" fmla="*/ 4673032 h 6857981"/>
              <a:gd name="connsiteX4915" fmla="*/ 4274458 w 7886701"/>
              <a:gd name="connsiteY4915" fmla="*/ 4673032 h 6857981"/>
              <a:gd name="connsiteX4916" fmla="*/ 4275784 w 7886701"/>
              <a:gd name="connsiteY4916" fmla="*/ 4672717 h 6857981"/>
              <a:gd name="connsiteX4917" fmla="*/ 4274458 w 7886701"/>
              <a:gd name="connsiteY4917" fmla="*/ 4677440 h 6857981"/>
              <a:gd name="connsiteX4918" fmla="*/ 4273464 w 7886701"/>
              <a:gd name="connsiteY4918" fmla="*/ 4680274 h 6857981"/>
              <a:gd name="connsiteX4919" fmla="*/ 4271807 w 7886701"/>
              <a:gd name="connsiteY4919" fmla="*/ 4682164 h 6857981"/>
              <a:gd name="connsiteX4920" fmla="*/ 4271144 w 7886701"/>
              <a:gd name="connsiteY4920" fmla="*/ 4682793 h 6857981"/>
              <a:gd name="connsiteX4921" fmla="*/ 4270481 w 7886701"/>
              <a:gd name="connsiteY4921" fmla="*/ 4683108 h 6857981"/>
              <a:gd name="connsiteX4922" fmla="*/ 4269155 w 7886701"/>
              <a:gd name="connsiteY4922" fmla="*/ 4683108 h 6857981"/>
              <a:gd name="connsiteX4923" fmla="*/ 4268492 w 7886701"/>
              <a:gd name="connsiteY4923" fmla="*/ 4682793 h 6857981"/>
              <a:gd name="connsiteX4924" fmla="*/ 4266503 w 7886701"/>
              <a:gd name="connsiteY4924" fmla="*/ 4681849 h 6857981"/>
              <a:gd name="connsiteX4925" fmla="*/ 4264846 w 7886701"/>
              <a:gd name="connsiteY4925" fmla="*/ 4679959 h 6857981"/>
              <a:gd name="connsiteX4926" fmla="*/ 4263189 w 7886701"/>
              <a:gd name="connsiteY4926" fmla="*/ 4677440 h 6857981"/>
              <a:gd name="connsiteX4927" fmla="*/ 4261200 w 7886701"/>
              <a:gd name="connsiteY4927" fmla="*/ 4674607 h 6857981"/>
              <a:gd name="connsiteX4928" fmla="*/ 4259211 w 7886701"/>
              <a:gd name="connsiteY4928" fmla="*/ 4670828 h 6857981"/>
              <a:gd name="connsiteX4929" fmla="*/ 4257885 w 7886701"/>
              <a:gd name="connsiteY4929" fmla="*/ 4667050 h 6857981"/>
              <a:gd name="connsiteX4930" fmla="*/ 4256228 w 7886701"/>
              <a:gd name="connsiteY4930" fmla="*/ 4662956 h 6857981"/>
              <a:gd name="connsiteX4931" fmla="*/ 4255233 w 7886701"/>
              <a:gd name="connsiteY4931" fmla="*/ 4658548 h 6857981"/>
              <a:gd name="connsiteX4932" fmla="*/ 4253908 w 7886701"/>
              <a:gd name="connsiteY4932" fmla="*/ 4654140 h 6857981"/>
              <a:gd name="connsiteX4933" fmla="*/ 4253245 w 7886701"/>
              <a:gd name="connsiteY4933" fmla="*/ 4650361 h 6857981"/>
              <a:gd name="connsiteX4934" fmla="*/ 4252913 w 7886701"/>
              <a:gd name="connsiteY4934" fmla="*/ 4646268 h 6857981"/>
              <a:gd name="connsiteX4935" fmla="*/ 4255233 w 7886701"/>
              <a:gd name="connsiteY4935" fmla="*/ 4645638 h 6857981"/>
              <a:gd name="connsiteX4936" fmla="*/ 4257554 w 7886701"/>
              <a:gd name="connsiteY4936" fmla="*/ 4645323 h 6857981"/>
              <a:gd name="connsiteX4937" fmla="*/ 4259874 w 7886701"/>
              <a:gd name="connsiteY4937" fmla="*/ 4645323 h 6857981"/>
              <a:gd name="connsiteX4938" fmla="*/ 4261531 w 7886701"/>
              <a:gd name="connsiteY4938" fmla="*/ 4645953 h 6857981"/>
              <a:gd name="connsiteX4939" fmla="*/ 4265840 w 7886701"/>
              <a:gd name="connsiteY4939" fmla="*/ 4646898 h 6857981"/>
              <a:gd name="connsiteX4940" fmla="*/ 4269155 w 7886701"/>
              <a:gd name="connsiteY4940" fmla="*/ 4648472 h 6857981"/>
              <a:gd name="connsiteX4941" fmla="*/ 4273132 w 7886701"/>
              <a:gd name="connsiteY4941" fmla="*/ 4650046 h 6857981"/>
              <a:gd name="connsiteX4942" fmla="*/ 4274458 w 7886701"/>
              <a:gd name="connsiteY4942" fmla="*/ 4650046 h 6857981"/>
              <a:gd name="connsiteX4943" fmla="*/ 4276447 w 7886701"/>
              <a:gd name="connsiteY4943" fmla="*/ 4650046 h 6857981"/>
              <a:gd name="connsiteX4944" fmla="*/ 4278104 w 7886701"/>
              <a:gd name="connsiteY4944" fmla="*/ 4649417 h 6857981"/>
              <a:gd name="connsiteX4945" fmla="*/ 4280093 w 7886701"/>
              <a:gd name="connsiteY4945" fmla="*/ 4648472 h 6857981"/>
              <a:gd name="connsiteX4946" fmla="*/ 4281419 w 7886701"/>
              <a:gd name="connsiteY4946" fmla="*/ 4646898 h 6857981"/>
              <a:gd name="connsiteX4947" fmla="*/ 722314 w 7886701"/>
              <a:gd name="connsiteY4947" fmla="*/ 4625958 h 6857981"/>
              <a:gd name="connsiteX4948" fmla="*/ 724897 w 7886701"/>
              <a:gd name="connsiteY4948" fmla="*/ 4626906 h 6857981"/>
              <a:gd name="connsiteX4949" fmla="*/ 727160 w 7886701"/>
              <a:gd name="connsiteY4949" fmla="*/ 4628171 h 6857981"/>
              <a:gd name="connsiteX4950" fmla="*/ 729421 w 7886701"/>
              <a:gd name="connsiteY4950" fmla="*/ 4629119 h 6857981"/>
              <a:gd name="connsiteX4951" fmla="*/ 731033 w 7886701"/>
              <a:gd name="connsiteY4951" fmla="*/ 4631015 h 6857981"/>
              <a:gd name="connsiteX4952" fmla="*/ 732970 w 7886701"/>
              <a:gd name="connsiteY4952" fmla="*/ 4632912 h 6857981"/>
              <a:gd name="connsiteX4953" fmla="*/ 734585 w 7886701"/>
              <a:gd name="connsiteY4953" fmla="*/ 4634492 h 6857981"/>
              <a:gd name="connsiteX4954" fmla="*/ 737490 w 7886701"/>
              <a:gd name="connsiteY4954" fmla="*/ 4639233 h 6857981"/>
              <a:gd name="connsiteX4955" fmla="*/ 740073 w 7886701"/>
              <a:gd name="connsiteY4955" fmla="*/ 4644290 h 6857981"/>
              <a:gd name="connsiteX4956" fmla="*/ 742333 w 7886701"/>
              <a:gd name="connsiteY4956" fmla="*/ 4650295 h 6857981"/>
              <a:gd name="connsiteX4957" fmla="*/ 744270 w 7886701"/>
              <a:gd name="connsiteY4957" fmla="*/ 4656300 h 6857981"/>
              <a:gd name="connsiteX4958" fmla="*/ 745562 w 7886701"/>
              <a:gd name="connsiteY4958" fmla="*/ 4662938 h 6857981"/>
              <a:gd name="connsiteX4959" fmla="*/ 748469 w 7886701"/>
              <a:gd name="connsiteY4959" fmla="*/ 4676844 h 6857981"/>
              <a:gd name="connsiteX4960" fmla="*/ 751699 w 7886701"/>
              <a:gd name="connsiteY4960" fmla="*/ 4690751 h 6857981"/>
              <a:gd name="connsiteX4961" fmla="*/ 753311 w 7886701"/>
              <a:gd name="connsiteY4961" fmla="*/ 4698021 h 6857981"/>
              <a:gd name="connsiteX4962" fmla="*/ 755250 w 7886701"/>
              <a:gd name="connsiteY4962" fmla="*/ 4704974 h 6857981"/>
              <a:gd name="connsiteX4963" fmla="*/ 757509 w 7886701"/>
              <a:gd name="connsiteY4963" fmla="*/ 4711611 h 6857981"/>
              <a:gd name="connsiteX4964" fmla="*/ 760416 w 7886701"/>
              <a:gd name="connsiteY4964" fmla="*/ 4717617 h 6857981"/>
              <a:gd name="connsiteX4965" fmla="*/ 762353 w 7886701"/>
              <a:gd name="connsiteY4965" fmla="*/ 4721093 h 6857981"/>
              <a:gd name="connsiteX4966" fmla="*/ 764613 w 7886701"/>
              <a:gd name="connsiteY4966" fmla="*/ 4723938 h 6857981"/>
              <a:gd name="connsiteX4967" fmla="*/ 766874 w 7886701"/>
              <a:gd name="connsiteY4967" fmla="*/ 4726466 h 6857981"/>
              <a:gd name="connsiteX4968" fmla="*/ 769133 w 7886701"/>
              <a:gd name="connsiteY4968" fmla="*/ 4728679 h 6857981"/>
              <a:gd name="connsiteX4969" fmla="*/ 771395 w 7886701"/>
              <a:gd name="connsiteY4969" fmla="*/ 4730575 h 6857981"/>
              <a:gd name="connsiteX4970" fmla="*/ 773332 w 7886701"/>
              <a:gd name="connsiteY4970" fmla="*/ 4732156 h 6857981"/>
              <a:gd name="connsiteX4971" fmla="*/ 778174 w 7886701"/>
              <a:gd name="connsiteY4971" fmla="*/ 4734368 h 6857981"/>
              <a:gd name="connsiteX4972" fmla="*/ 782694 w 7886701"/>
              <a:gd name="connsiteY4972" fmla="*/ 4736264 h 6857981"/>
              <a:gd name="connsiteX4973" fmla="*/ 787537 w 7886701"/>
              <a:gd name="connsiteY4973" fmla="*/ 4737529 h 6857981"/>
              <a:gd name="connsiteX4974" fmla="*/ 792379 w 7886701"/>
              <a:gd name="connsiteY4974" fmla="*/ 4738477 h 6857981"/>
              <a:gd name="connsiteX4975" fmla="*/ 796900 w 7886701"/>
              <a:gd name="connsiteY4975" fmla="*/ 4739425 h 6857981"/>
              <a:gd name="connsiteX4976" fmla="*/ 797871 w 7886701"/>
              <a:gd name="connsiteY4976" fmla="*/ 4742586 h 6857981"/>
              <a:gd name="connsiteX4977" fmla="*/ 798515 w 7886701"/>
              <a:gd name="connsiteY4977" fmla="*/ 4745114 h 6857981"/>
              <a:gd name="connsiteX4978" fmla="*/ 798515 w 7886701"/>
              <a:gd name="connsiteY4978" fmla="*/ 4746694 h 6857981"/>
              <a:gd name="connsiteX4979" fmla="*/ 797545 w 7886701"/>
              <a:gd name="connsiteY4979" fmla="*/ 4748275 h 6857981"/>
              <a:gd name="connsiteX4980" fmla="*/ 796256 w 7886701"/>
              <a:gd name="connsiteY4980" fmla="*/ 4749223 h 6857981"/>
              <a:gd name="connsiteX4981" fmla="*/ 794640 w 7886701"/>
              <a:gd name="connsiteY4981" fmla="*/ 4749855 h 6857981"/>
              <a:gd name="connsiteX4982" fmla="*/ 792703 w 7886701"/>
              <a:gd name="connsiteY4982" fmla="*/ 4750171 h 6857981"/>
              <a:gd name="connsiteX4983" fmla="*/ 790444 w 7886701"/>
              <a:gd name="connsiteY4983" fmla="*/ 4749855 h 6857981"/>
              <a:gd name="connsiteX4984" fmla="*/ 788183 w 7886701"/>
              <a:gd name="connsiteY4984" fmla="*/ 4748907 h 6857981"/>
              <a:gd name="connsiteX4985" fmla="*/ 786246 w 7886701"/>
              <a:gd name="connsiteY4985" fmla="*/ 4747959 h 6857981"/>
              <a:gd name="connsiteX4986" fmla="*/ 783986 w 7886701"/>
              <a:gd name="connsiteY4986" fmla="*/ 4746378 h 6857981"/>
              <a:gd name="connsiteX4987" fmla="*/ 781725 w 7886701"/>
              <a:gd name="connsiteY4987" fmla="*/ 4745114 h 6857981"/>
              <a:gd name="connsiteX4988" fmla="*/ 779787 w 7886701"/>
              <a:gd name="connsiteY4988" fmla="*/ 4742902 h 6857981"/>
              <a:gd name="connsiteX4989" fmla="*/ 778174 w 7886701"/>
              <a:gd name="connsiteY4989" fmla="*/ 4740373 h 6857981"/>
              <a:gd name="connsiteX4990" fmla="*/ 776882 w 7886701"/>
              <a:gd name="connsiteY4990" fmla="*/ 4737845 h 6857981"/>
              <a:gd name="connsiteX4991" fmla="*/ 776237 w 7886701"/>
              <a:gd name="connsiteY4991" fmla="*/ 4734684 h 6857981"/>
              <a:gd name="connsiteX4992" fmla="*/ 774945 w 7886701"/>
              <a:gd name="connsiteY4992" fmla="*/ 4736580 h 6857981"/>
              <a:gd name="connsiteX4993" fmla="*/ 774622 w 7886701"/>
              <a:gd name="connsiteY4993" fmla="*/ 4738477 h 6857981"/>
              <a:gd name="connsiteX4994" fmla="*/ 774622 w 7886701"/>
              <a:gd name="connsiteY4994" fmla="*/ 4740689 h 6857981"/>
              <a:gd name="connsiteX4995" fmla="*/ 774945 w 7886701"/>
              <a:gd name="connsiteY4995" fmla="*/ 4743218 h 6857981"/>
              <a:gd name="connsiteX4996" fmla="*/ 776882 w 7886701"/>
              <a:gd name="connsiteY4996" fmla="*/ 4747959 h 6857981"/>
              <a:gd name="connsiteX4997" fmla="*/ 778820 w 7886701"/>
              <a:gd name="connsiteY4997" fmla="*/ 4753016 h 6857981"/>
              <a:gd name="connsiteX4998" fmla="*/ 779464 w 7886701"/>
              <a:gd name="connsiteY4998" fmla="*/ 4755544 h 6857981"/>
              <a:gd name="connsiteX4999" fmla="*/ 779787 w 7886701"/>
              <a:gd name="connsiteY4999" fmla="*/ 4757757 h 6857981"/>
              <a:gd name="connsiteX5000" fmla="*/ 779787 w 7886701"/>
              <a:gd name="connsiteY5000" fmla="*/ 4759969 h 6857981"/>
              <a:gd name="connsiteX5001" fmla="*/ 779144 w 7886701"/>
              <a:gd name="connsiteY5001" fmla="*/ 4761865 h 6857981"/>
              <a:gd name="connsiteX5002" fmla="*/ 777850 w 7886701"/>
              <a:gd name="connsiteY5002" fmla="*/ 4763130 h 6857981"/>
              <a:gd name="connsiteX5003" fmla="*/ 776237 w 7886701"/>
              <a:gd name="connsiteY5003" fmla="*/ 4764710 h 6857981"/>
              <a:gd name="connsiteX5004" fmla="*/ 773006 w 7886701"/>
              <a:gd name="connsiteY5004" fmla="*/ 4765342 h 6857981"/>
              <a:gd name="connsiteX5005" fmla="*/ 769133 w 7886701"/>
              <a:gd name="connsiteY5005" fmla="*/ 4765658 h 6857981"/>
              <a:gd name="connsiteX5006" fmla="*/ 765258 w 7886701"/>
              <a:gd name="connsiteY5006" fmla="*/ 4758073 h 6857981"/>
              <a:gd name="connsiteX5007" fmla="*/ 761384 w 7886701"/>
              <a:gd name="connsiteY5007" fmla="*/ 4750171 h 6857981"/>
              <a:gd name="connsiteX5008" fmla="*/ 754281 w 7886701"/>
              <a:gd name="connsiteY5008" fmla="*/ 4733736 h 6857981"/>
              <a:gd name="connsiteX5009" fmla="*/ 747823 w 7886701"/>
              <a:gd name="connsiteY5009" fmla="*/ 4716668 h 6857981"/>
              <a:gd name="connsiteX5010" fmla="*/ 741687 w 7886701"/>
              <a:gd name="connsiteY5010" fmla="*/ 4698969 h 6857981"/>
              <a:gd name="connsiteX5011" fmla="*/ 736521 w 7886701"/>
              <a:gd name="connsiteY5011" fmla="*/ 4680953 h 6857981"/>
              <a:gd name="connsiteX5012" fmla="*/ 731033 w 7886701"/>
              <a:gd name="connsiteY5012" fmla="*/ 4662622 h 6857981"/>
              <a:gd name="connsiteX5013" fmla="*/ 726836 w 7886701"/>
              <a:gd name="connsiteY5013" fmla="*/ 4644290 h 6857981"/>
              <a:gd name="connsiteX5014" fmla="*/ 731481 w 7886701"/>
              <a:gd name="connsiteY5014" fmla="*/ 4568808 h 6857981"/>
              <a:gd name="connsiteX5015" fmla="*/ 732713 w 7886701"/>
              <a:gd name="connsiteY5015" fmla="*/ 4569123 h 6857981"/>
              <a:gd name="connsiteX5016" fmla="*/ 733632 w 7886701"/>
              <a:gd name="connsiteY5016" fmla="*/ 4569438 h 6857981"/>
              <a:gd name="connsiteX5017" fmla="*/ 734860 w 7886701"/>
              <a:gd name="connsiteY5017" fmla="*/ 4570069 h 6857981"/>
              <a:gd name="connsiteX5018" fmla="*/ 736706 w 7886701"/>
              <a:gd name="connsiteY5018" fmla="*/ 4571959 h 6857981"/>
              <a:gd name="connsiteX5019" fmla="*/ 738549 w 7886701"/>
              <a:gd name="connsiteY5019" fmla="*/ 4574795 h 6857981"/>
              <a:gd name="connsiteX5020" fmla="*/ 740699 w 7886701"/>
              <a:gd name="connsiteY5020" fmla="*/ 4578261 h 6857981"/>
              <a:gd name="connsiteX5021" fmla="*/ 742542 w 7886701"/>
              <a:gd name="connsiteY5021" fmla="*/ 4581726 h 6857981"/>
              <a:gd name="connsiteX5022" fmla="*/ 746229 w 7886701"/>
              <a:gd name="connsiteY5022" fmla="*/ 4589288 h 6857981"/>
              <a:gd name="connsiteX5023" fmla="*/ 748075 w 7886701"/>
              <a:gd name="connsiteY5023" fmla="*/ 4592439 h 6857981"/>
              <a:gd name="connsiteX5024" fmla="*/ 749917 w 7886701"/>
              <a:gd name="connsiteY5024" fmla="*/ 4595590 h 6857981"/>
              <a:gd name="connsiteX5025" fmla="*/ 752068 w 7886701"/>
              <a:gd name="connsiteY5025" fmla="*/ 4597795 h 6857981"/>
              <a:gd name="connsiteX5026" fmla="*/ 752991 w 7886701"/>
              <a:gd name="connsiteY5026" fmla="*/ 4598741 h 6857981"/>
              <a:gd name="connsiteX5027" fmla="*/ 754219 w 7886701"/>
              <a:gd name="connsiteY5027" fmla="*/ 4599056 h 6857981"/>
              <a:gd name="connsiteX5028" fmla="*/ 755448 w 7886701"/>
              <a:gd name="connsiteY5028" fmla="*/ 4599371 h 6857981"/>
              <a:gd name="connsiteX5029" fmla="*/ 756676 w 7886701"/>
              <a:gd name="connsiteY5029" fmla="*/ 4599371 h 6857981"/>
              <a:gd name="connsiteX5030" fmla="*/ 757599 w 7886701"/>
              <a:gd name="connsiteY5030" fmla="*/ 4599056 h 6857981"/>
              <a:gd name="connsiteX5031" fmla="*/ 759133 w 7886701"/>
              <a:gd name="connsiteY5031" fmla="*/ 4598425 h 6857981"/>
              <a:gd name="connsiteX5032" fmla="*/ 760056 w 7886701"/>
              <a:gd name="connsiteY5032" fmla="*/ 4597795 h 6857981"/>
              <a:gd name="connsiteX5033" fmla="*/ 761594 w 7886701"/>
              <a:gd name="connsiteY5033" fmla="*/ 4596220 h 6857981"/>
              <a:gd name="connsiteX5034" fmla="*/ 764358 w 7886701"/>
              <a:gd name="connsiteY5034" fmla="*/ 4591809 h 6857981"/>
              <a:gd name="connsiteX5035" fmla="*/ 766200 w 7886701"/>
              <a:gd name="connsiteY5035" fmla="*/ 4596535 h 6857981"/>
              <a:gd name="connsiteX5036" fmla="*/ 767124 w 7886701"/>
              <a:gd name="connsiteY5036" fmla="*/ 4600631 h 6857981"/>
              <a:gd name="connsiteX5037" fmla="*/ 768045 w 7886701"/>
              <a:gd name="connsiteY5037" fmla="*/ 4604412 h 6857981"/>
              <a:gd name="connsiteX5038" fmla="*/ 768353 w 7886701"/>
              <a:gd name="connsiteY5038" fmla="*/ 4608508 h 6857981"/>
              <a:gd name="connsiteX5039" fmla="*/ 768045 w 7886701"/>
              <a:gd name="connsiteY5039" fmla="*/ 4612289 h 6857981"/>
              <a:gd name="connsiteX5040" fmla="*/ 767430 w 7886701"/>
              <a:gd name="connsiteY5040" fmla="*/ 4615440 h 6857981"/>
              <a:gd name="connsiteX5041" fmla="*/ 766508 w 7886701"/>
              <a:gd name="connsiteY5041" fmla="*/ 4622056 h 6857981"/>
              <a:gd name="connsiteX5042" fmla="*/ 764972 w 7886701"/>
              <a:gd name="connsiteY5042" fmla="*/ 4628673 h 6857981"/>
              <a:gd name="connsiteX5043" fmla="*/ 764358 w 7886701"/>
              <a:gd name="connsiteY5043" fmla="*/ 4632139 h 6857981"/>
              <a:gd name="connsiteX5044" fmla="*/ 764050 w 7886701"/>
              <a:gd name="connsiteY5044" fmla="*/ 4635604 h 6857981"/>
              <a:gd name="connsiteX5045" fmla="*/ 764050 w 7886701"/>
              <a:gd name="connsiteY5045" fmla="*/ 4639385 h 6857981"/>
              <a:gd name="connsiteX5046" fmla="*/ 764358 w 7886701"/>
              <a:gd name="connsiteY5046" fmla="*/ 4642851 h 6857981"/>
              <a:gd name="connsiteX5047" fmla="*/ 764972 w 7886701"/>
              <a:gd name="connsiteY5047" fmla="*/ 4646947 h 6857981"/>
              <a:gd name="connsiteX5048" fmla="*/ 766200 w 7886701"/>
              <a:gd name="connsiteY5048" fmla="*/ 4651358 h 6857981"/>
              <a:gd name="connsiteX5049" fmla="*/ 764050 w 7886701"/>
              <a:gd name="connsiteY5049" fmla="*/ 4650728 h 6857981"/>
              <a:gd name="connsiteX5050" fmla="*/ 762207 w 7886701"/>
              <a:gd name="connsiteY5050" fmla="*/ 4650098 h 6857981"/>
              <a:gd name="connsiteX5051" fmla="*/ 760363 w 7886701"/>
              <a:gd name="connsiteY5051" fmla="*/ 4649153 h 6857981"/>
              <a:gd name="connsiteX5052" fmla="*/ 759133 w 7886701"/>
              <a:gd name="connsiteY5052" fmla="*/ 4647577 h 6857981"/>
              <a:gd name="connsiteX5053" fmla="*/ 757904 w 7886701"/>
              <a:gd name="connsiteY5053" fmla="*/ 4646317 h 6857981"/>
              <a:gd name="connsiteX5054" fmla="*/ 756676 w 7886701"/>
              <a:gd name="connsiteY5054" fmla="*/ 4644427 h 6857981"/>
              <a:gd name="connsiteX5055" fmla="*/ 754831 w 7886701"/>
              <a:gd name="connsiteY5055" fmla="*/ 4640015 h 6857981"/>
              <a:gd name="connsiteX5056" fmla="*/ 753297 w 7886701"/>
              <a:gd name="connsiteY5056" fmla="*/ 4634974 h 6857981"/>
              <a:gd name="connsiteX5057" fmla="*/ 752068 w 7886701"/>
              <a:gd name="connsiteY5057" fmla="*/ 4629618 h 6857981"/>
              <a:gd name="connsiteX5058" fmla="*/ 750223 w 7886701"/>
              <a:gd name="connsiteY5058" fmla="*/ 4617960 h 6857981"/>
              <a:gd name="connsiteX5059" fmla="*/ 749300 w 7886701"/>
              <a:gd name="connsiteY5059" fmla="*/ 4612604 h 6857981"/>
              <a:gd name="connsiteX5060" fmla="*/ 748075 w 7886701"/>
              <a:gd name="connsiteY5060" fmla="*/ 4606932 h 6857981"/>
              <a:gd name="connsiteX5061" fmla="*/ 746843 w 7886701"/>
              <a:gd name="connsiteY5061" fmla="*/ 4602521 h 6857981"/>
              <a:gd name="connsiteX5062" fmla="*/ 745001 w 7886701"/>
              <a:gd name="connsiteY5062" fmla="*/ 4598425 h 6857981"/>
              <a:gd name="connsiteX5063" fmla="*/ 743771 w 7886701"/>
              <a:gd name="connsiteY5063" fmla="*/ 4596850 h 6857981"/>
              <a:gd name="connsiteX5064" fmla="*/ 742542 w 7886701"/>
              <a:gd name="connsiteY5064" fmla="*/ 4595590 h 6857981"/>
              <a:gd name="connsiteX5065" fmla="*/ 741006 w 7886701"/>
              <a:gd name="connsiteY5065" fmla="*/ 4594329 h 6857981"/>
              <a:gd name="connsiteX5066" fmla="*/ 739776 w 7886701"/>
              <a:gd name="connsiteY5066" fmla="*/ 4593699 h 6857981"/>
              <a:gd name="connsiteX5067" fmla="*/ 737935 w 7886701"/>
              <a:gd name="connsiteY5067" fmla="*/ 4593384 h 6857981"/>
              <a:gd name="connsiteX5068" fmla="*/ 735783 w 7886701"/>
              <a:gd name="connsiteY5068" fmla="*/ 4593384 h 6857981"/>
              <a:gd name="connsiteX5069" fmla="*/ 733632 w 7886701"/>
              <a:gd name="connsiteY5069" fmla="*/ 4593699 h 6857981"/>
              <a:gd name="connsiteX5070" fmla="*/ 731175 w 7886701"/>
              <a:gd name="connsiteY5070" fmla="*/ 4594329 h 6857981"/>
              <a:gd name="connsiteX5071" fmla="*/ 730558 w 7886701"/>
              <a:gd name="connsiteY5071" fmla="*/ 4590864 h 6857981"/>
              <a:gd name="connsiteX5072" fmla="*/ 730558 w 7886701"/>
              <a:gd name="connsiteY5072" fmla="*/ 4588028 h 6857981"/>
              <a:gd name="connsiteX5073" fmla="*/ 730558 w 7886701"/>
              <a:gd name="connsiteY5073" fmla="*/ 4584562 h 6857981"/>
              <a:gd name="connsiteX5074" fmla="*/ 731175 w 7886701"/>
              <a:gd name="connsiteY5074" fmla="*/ 4581726 h 6857981"/>
              <a:gd name="connsiteX5075" fmla="*/ 731481 w 7886701"/>
              <a:gd name="connsiteY5075" fmla="*/ 4578891 h 6857981"/>
              <a:gd name="connsiteX5076" fmla="*/ 731481 w 7886701"/>
              <a:gd name="connsiteY5076" fmla="*/ 4576055 h 6857981"/>
              <a:gd name="connsiteX5077" fmla="*/ 731175 w 7886701"/>
              <a:gd name="connsiteY5077" fmla="*/ 4572589 h 6857981"/>
              <a:gd name="connsiteX5078" fmla="*/ 730252 w 7886701"/>
              <a:gd name="connsiteY5078" fmla="*/ 4569123 h 6857981"/>
              <a:gd name="connsiteX5079" fmla="*/ 3693477 w 7886701"/>
              <a:gd name="connsiteY5079" fmla="*/ 4535469 h 6857981"/>
              <a:gd name="connsiteX5080" fmla="*/ 3694112 w 7886701"/>
              <a:gd name="connsiteY5080" fmla="*/ 4542543 h 6857981"/>
              <a:gd name="connsiteX5081" fmla="*/ 3693795 w 7886701"/>
              <a:gd name="connsiteY5081" fmla="*/ 4548652 h 6857981"/>
              <a:gd name="connsiteX5082" fmla="*/ 3692526 w 7886701"/>
              <a:gd name="connsiteY5082" fmla="*/ 4553474 h 6857981"/>
              <a:gd name="connsiteX5083" fmla="*/ 3691255 w 7886701"/>
              <a:gd name="connsiteY5083" fmla="*/ 4557654 h 6857981"/>
              <a:gd name="connsiteX5084" fmla="*/ 3690302 w 7886701"/>
              <a:gd name="connsiteY5084" fmla="*/ 4558619 h 6857981"/>
              <a:gd name="connsiteX5085" fmla="*/ 3689667 w 7886701"/>
              <a:gd name="connsiteY5085" fmla="*/ 4559905 h 6857981"/>
              <a:gd name="connsiteX5086" fmla="*/ 3688715 w 7886701"/>
              <a:gd name="connsiteY5086" fmla="*/ 4560548 h 6857981"/>
              <a:gd name="connsiteX5087" fmla="*/ 3687762 w 7886701"/>
              <a:gd name="connsiteY5087" fmla="*/ 4560869 h 6857981"/>
              <a:gd name="connsiteX5088" fmla="*/ 3686810 w 7886701"/>
              <a:gd name="connsiteY5088" fmla="*/ 4560869 h 6857981"/>
              <a:gd name="connsiteX5089" fmla="*/ 3686175 w 7886701"/>
              <a:gd name="connsiteY5089" fmla="*/ 4560548 h 6857981"/>
              <a:gd name="connsiteX5090" fmla="*/ 3685222 w 7886701"/>
              <a:gd name="connsiteY5090" fmla="*/ 4559905 h 6857981"/>
              <a:gd name="connsiteX5091" fmla="*/ 3684587 w 7886701"/>
              <a:gd name="connsiteY5091" fmla="*/ 4558619 h 6857981"/>
              <a:gd name="connsiteX5092" fmla="*/ 3684587 w 7886701"/>
              <a:gd name="connsiteY5092" fmla="*/ 4552831 h 6857981"/>
              <a:gd name="connsiteX5093" fmla="*/ 3684906 w 7886701"/>
              <a:gd name="connsiteY5093" fmla="*/ 4548330 h 6857981"/>
              <a:gd name="connsiteX5094" fmla="*/ 3685540 w 7886701"/>
              <a:gd name="connsiteY5094" fmla="*/ 4545115 h 6857981"/>
              <a:gd name="connsiteX5095" fmla="*/ 3687127 w 7886701"/>
              <a:gd name="connsiteY5095" fmla="*/ 4542221 h 6857981"/>
              <a:gd name="connsiteX5096" fmla="*/ 3688715 w 7886701"/>
              <a:gd name="connsiteY5096" fmla="*/ 4539971 h 6857981"/>
              <a:gd name="connsiteX5097" fmla="*/ 3689986 w 7886701"/>
              <a:gd name="connsiteY5097" fmla="*/ 4538363 h 6857981"/>
              <a:gd name="connsiteX5098" fmla="*/ 3702756 w 7886701"/>
              <a:gd name="connsiteY5098" fmla="*/ 4519594 h 6857981"/>
              <a:gd name="connsiteX5099" fmla="*/ 3703374 w 7886701"/>
              <a:gd name="connsiteY5099" fmla="*/ 4520220 h 6857981"/>
              <a:gd name="connsiteX5100" fmla="*/ 3703682 w 7886701"/>
              <a:gd name="connsiteY5100" fmla="*/ 4520532 h 6857981"/>
              <a:gd name="connsiteX5101" fmla="*/ 3705225 w 7886701"/>
              <a:gd name="connsiteY5101" fmla="*/ 4523034 h 6857981"/>
              <a:gd name="connsiteX5102" fmla="*/ 3703682 w 7886701"/>
              <a:gd name="connsiteY5102" fmla="*/ 4525223 h 6857981"/>
              <a:gd name="connsiteX5103" fmla="*/ 3703064 w 7886701"/>
              <a:gd name="connsiteY5103" fmla="*/ 4527724 h 6857981"/>
              <a:gd name="connsiteX5104" fmla="*/ 3700904 w 7886701"/>
              <a:gd name="connsiteY5104" fmla="*/ 4533666 h 6857981"/>
              <a:gd name="connsiteX5105" fmla="*/ 3699977 w 7886701"/>
              <a:gd name="connsiteY5105" fmla="*/ 4536167 h 6857981"/>
              <a:gd name="connsiteX5106" fmla="*/ 3698744 w 7886701"/>
              <a:gd name="connsiteY5106" fmla="*/ 4538356 h 6857981"/>
              <a:gd name="connsiteX5107" fmla="*/ 3698125 w 7886701"/>
              <a:gd name="connsiteY5107" fmla="*/ 4538981 h 6857981"/>
              <a:gd name="connsiteX5108" fmla="*/ 3696890 w 7886701"/>
              <a:gd name="connsiteY5108" fmla="*/ 4539920 h 6857981"/>
              <a:gd name="connsiteX5109" fmla="*/ 3695964 w 7886701"/>
              <a:gd name="connsiteY5109" fmla="*/ 4540232 h 6857981"/>
              <a:gd name="connsiteX5110" fmla="*/ 3694730 w 7886701"/>
              <a:gd name="connsiteY5110" fmla="*/ 4540232 h 6857981"/>
              <a:gd name="connsiteX5111" fmla="*/ 3694112 w 7886701"/>
              <a:gd name="connsiteY5111" fmla="*/ 4524597 h 6857981"/>
              <a:gd name="connsiteX5112" fmla="*/ 3695656 w 7886701"/>
              <a:gd name="connsiteY5112" fmla="*/ 4525223 h 6857981"/>
              <a:gd name="connsiteX5113" fmla="*/ 3696273 w 7886701"/>
              <a:gd name="connsiteY5113" fmla="*/ 4525223 h 6857981"/>
              <a:gd name="connsiteX5114" fmla="*/ 3697199 w 7886701"/>
              <a:gd name="connsiteY5114" fmla="*/ 4525223 h 6857981"/>
              <a:gd name="connsiteX5115" fmla="*/ 3698125 w 7886701"/>
              <a:gd name="connsiteY5115" fmla="*/ 4524285 h 6857981"/>
              <a:gd name="connsiteX5116" fmla="*/ 3699360 w 7886701"/>
              <a:gd name="connsiteY5116" fmla="*/ 4523347 h 6857981"/>
              <a:gd name="connsiteX5117" fmla="*/ 3700904 w 7886701"/>
              <a:gd name="connsiteY5117" fmla="*/ 4521470 h 6857981"/>
              <a:gd name="connsiteX5118" fmla="*/ 3701522 w 7886701"/>
              <a:gd name="connsiteY5118" fmla="*/ 4520532 h 6857981"/>
              <a:gd name="connsiteX5119" fmla="*/ 3702448 w 7886701"/>
              <a:gd name="connsiteY5119" fmla="*/ 4520220 h 6857981"/>
              <a:gd name="connsiteX5120" fmla="*/ 735013 w 7886701"/>
              <a:gd name="connsiteY5120" fmla="*/ 4505307 h 6857981"/>
              <a:gd name="connsiteX5121" fmla="*/ 737525 w 7886701"/>
              <a:gd name="connsiteY5121" fmla="*/ 4506267 h 6857981"/>
              <a:gd name="connsiteX5122" fmla="*/ 740039 w 7886701"/>
              <a:gd name="connsiteY5122" fmla="*/ 4507867 h 6857981"/>
              <a:gd name="connsiteX5123" fmla="*/ 742237 w 7886701"/>
              <a:gd name="connsiteY5123" fmla="*/ 4509786 h 6857981"/>
              <a:gd name="connsiteX5124" fmla="*/ 744119 w 7886701"/>
              <a:gd name="connsiteY5124" fmla="*/ 4511706 h 6857981"/>
              <a:gd name="connsiteX5125" fmla="*/ 748202 w 7886701"/>
              <a:gd name="connsiteY5125" fmla="*/ 4515864 h 6857981"/>
              <a:gd name="connsiteX5126" fmla="*/ 751342 w 7886701"/>
              <a:gd name="connsiteY5126" fmla="*/ 4520663 h 6857981"/>
              <a:gd name="connsiteX5127" fmla="*/ 754797 w 7886701"/>
              <a:gd name="connsiteY5127" fmla="*/ 4526422 h 6857981"/>
              <a:gd name="connsiteX5128" fmla="*/ 757308 w 7886701"/>
              <a:gd name="connsiteY5128" fmla="*/ 4531860 h 6857981"/>
              <a:gd name="connsiteX5129" fmla="*/ 762647 w 7886701"/>
              <a:gd name="connsiteY5129" fmla="*/ 4543697 h 6857981"/>
              <a:gd name="connsiteX5130" fmla="*/ 765159 w 7886701"/>
              <a:gd name="connsiteY5130" fmla="*/ 4549456 h 6857981"/>
              <a:gd name="connsiteX5131" fmla="*/ 767984 w 7886701"/>
              <a:gd name="connsiteY5131" fmla="*/ 4554894 h 6857981"/>
              <a:gd name="connsiteX5132" fmla="*/ 770812 w 7886701"/>
              <a:gd name="connsiteY5132" fmla="*/ 4560013 h 6857981"/>
              <a:gd name="connsiteX5133" fmla="*/ 774265 w 7886701"/>
              <a:gd name="connsiteY5133" fmla="*/ 4564812 h 6857981"/>
              <a:gd name="connsiteX5134" fmla="*/ 777719 w 7886701"/>
              <a:gd name="connsiteY5134" fmla="*/ 4568971 h 6857981"/>
              <a:gd name="connsiteX5135" fmla="*/ 779917 w 7886701"/>
              <a:gd name="connsiteY5135" fmla="*/ 4570890 h 6857981"/>
              <a:gd name="connsiteX5136" fmla="*/ 782116 w 7886701"/>
              <a:gd name="connsiteY5136" fmla="*/ 4572170 h 6857981"/>
              <a:gd name="connsiteX5137" fmla="*/ 784314 w 7886701"/>
              <a:gd name="connsiteY5137" fmla="*/ 4573769 h 6857981"/>
              <a:gd name="connsiteX5138" fmla="*/ 786826 w 7886701"/>
              <a:gd name="connsiteY5138" fmla="*/ 4574729 h 6857981"/>
              <a:gd name="connsiteX5139" fmla="*/ 789338 w 7886701"/>
              <a:gd name="connsiteY5139" fmla="*/ 4575369 h 6857981"/>
              <a:gd name="connsiteX5140" fmla="*/ 792165 w 7886701"/>
              <a:gd name="connsiteY5140" fmla="*/ 4576329 h 6857981"/>
              <a:gd name="connsiteX5141" fmla="*/ 769869 w 7886701"/>
              <a:gd name="connsiteY5141" fmla="*/ 4589445 h 6857981"/>
              <a:gd name="connsiteX5142" fmla="*/ 763590 w 7886701"/>
              <a:gd name="connsiteY5142" fmla="*/ 4575369 h 6857981"/>
              <a:gd name="connsiteX5143" fmla="*/ 758251 w 7886701"/>
              <a:gd name="connsiteY5143" fmla="*/ 4563532 h 6857981"/>
              <a:gd name="connsiteX5144" fmla="*/ 748516 w 7886701"/>
              <a:gd name="connsiteY5144" fmla="*/ 4543057 h 6857981"/>
              <a:gd name="connsiteX5145" fmla="*/ 744747 w 7886701"/>
              <a:gd name="connsiteY5145" fmla="*/ 4534420 h 6857981"/>
              <a:gd name="connsiteX5146" fmla="*/ 740666 w 7886701"/>
              <a:gd name="connsiteY5146" fmla="*/ 4525142 h 6857981"/>
              <a:gd name="connsiteX5147" fmla="*/ 737525 w 7886701"/>
              <a:gd name="connsiteY5147" fmla="*/ 4515545 h 6857981"/>
              <a:gd name="connsiteX5148" fmla="*/ 3825875 w 7886701"/>
              <a:gd name="connsiteY5148" fmla="*/ 4492606 h 6857981"/>
              <a:gd name="connsiteX5149" fmla="*/ 3827145 w 7886701"/>
              <a:gd name="connsiteY5149" fmla="*/ 4492927 h 6857981"/>
              <a:gd name="connsiteX5150" fmla="*/ 3828415 w 7886701"/>
              <a:gd name="connsiteY5150" fmla="*/ 4493248 h 6857981"/>
              <a:gd name="connsiteX5151" fmla="*/ 3830002 w 7886701"/>
              <a:gd name="connsiteY5151" fmla="*/ 4493890 h 6857981"/>
              <a:gd name="connsiteX5152" fmla="*/ 3831272 w 7886701"/>
              <a:gd name="connsiteY5152" fmla="*/ 4495174 h 6857981"/>
              <a:gd name="connsiteX5153" fmla="*/ 3833177 w 7886701"/>
              <a:gd name="connsiteY5153" fmla="*/ 4496457 h 6857981"/>
              <a:gd name="connsiteX5154" fmla="*/ 3836352 w 7886701"/>
              <a:gd name="connsiteY5154" fmla="*/ 4500629 h 6857981"/>
              <a:gd name="connsiteX5155" fmla="*/ 3845560 w 7886701"/>
              <a:gd name="connsiteY5155" fmla="*/ 4525341 h 6857981"/>
              <a:gd name="connsiteX5156" fmla="*/ 3847782 w 7886701"/>
              <a:gd name="connsiteY5156" fmla="*/ 4522131 h 6857981"/>
              <a:gd name="connsiteX5157" fmla="*/ 3848735 w 7886701"/>
              <a:gd name="connsiteY5157" fmla="*/ 4520527 h 6857981"/>
              <a:gd name="connsiteX5158" fmla="*/ 3850322 w 7886701"/>
              <a:gd name="connsiteY5158" fmla="*/ 4519885 h 6857981"/>
              <a:gd name="connsiteX5159" fmla="*/ 3851910 w 7886701"/>
              <a:gd name="connsiteY5159" fmla="*/ 4519885 h 6857981"/>
              <a:gd name="connsiteX5160" fmla="*/ 3853180 w 7886701"/>
              <a:gd name="connsiteY5160" fmla="*/ 4520206 h 6857981"/>
              <a:gd name="connsiteX5161" fmla="*/ 3855402 w 7886701"/>
              <a:gd name="connsiteY5161" fmla="*/ 4521810 h 6857981"/>
              <a:gd name="connsiteX5162" fmla="*/ 3857626 w 7886701"/>
              <a:gd name="connsiteY5162" fmla="*/ 4523736 h 6857981"/>
              <a:gd name="connsiteX5163" fmla="*/ 3858577 w 7886701"/>
              <a:gd name="connsiteY5163" fmla="*/ 4530796 h 6857981"/>
              <a:gd name="connsiteX5164" fmla="*/ 3859212 w 7886701"/>
              <a:gd name="connsiteY5164" fmla="*/ 4537215 h 6857981"/>
              <a:gd name="connsiteX5165" fmla="*/ 3858577 w 7886701"/>
              <a:gd name="connsiteY5165" fmla="*/ 4542670 h 6857981"/>
              <a:gd name="connsiteX5166" fmla="*/ 3857942 w 7886701"/>
              <a:gd name="connsiteY5166" fmla="*/ 4547805 h 6857981"/>
              <a:gd name="connsiteX5167" fmla="*/ 3857626 w 7886701"/>
              <a:gd name="connsiteY5167" fmla="*/ 4553261 h 6857981"/>
              <a:gd name="connsiteX5168" fmla="*/ 3857307 w 7886701"/>
              <a:gd name="connsiteY5168" fmla="*/ 4559038 h 6857981"/>
              <a:gd name="connsiteX5169" fmla="*/ 3857626 w 7886701"/>
              <a:gd name="connsiteY5169" fmla="*/ 4565135 h 6857981"/>
              <a:gd name="connsiteX5170" fmla="*/ 3858260 w 7886701"/>
              <a:gd name="connsiteY5170" fmla="*/ 4572196 h 6857981"/>
              <a:gd name="connsiteX5171" fmla="*/ 3857626 w 7886701"/>
              <a:gd name="connsiteY5171" fmla="*/ 4571875 h 6857981"/>
              <a:gd name="connsiteX5172" fmla="*/ 3856672 w 7886701"/>
              <a:gd name="connsiteY5172" fmla="*/ 4570591 h 6857981"/>
              <a:gd name="connsiteX5173" fmla="*/ 3855720 w 7886701"/>
              <a:gd name="connsiteY5173" fmla="*/ 4569307 h 6857981"/>
              <a:gd name="connsiteX5174" fmla="*/ 3854767 w 7886701"/>
              <a:gd name="connsiteY5174" fmla="*/ 4567382 h 6857981"/>
              <a:gd name="connsiteX5175" fmla="*/ 3851592 w 7886701"/>
              <a:gd name="connsiteY5175" fmla="*/ 4558075 h 6857981"/>
              <a:gd name="connsiteX5176" fmla="*/ 3847782 w 7886701"/>
              <a:gd name="connsiteY5176" fmla="*/ 4568986 h 6857981"/>
              <a:gd name="connsiteX5177" fmla="*/ 3845560 w 7886701"/>
              <a:gd name="connsiteY5177" fmla="*/ 4575084 h 6857981"/>
              <a:gd name="connsiteX5178" fmla="*/ 3843020 w 7886701"/>
              <a:gd name="connsiteY5178" fmla="*/ 4581502 h 6857981"/>
              <a:gd name="connsiteX5179" fmla="*/ 3839845 w 7886701"/>
              <a:gd name="connsiteY5179" fmla="*/ 4587921 h 6857981"/>
              <a:gd name="connsiteX5180" fmla="*/ 3836352 w 7886701"/>
              <a:gd name="connsiteY5180" fmla="*/ 4594339 h 6857981"/>
              <a:gd name="connsiteX5181" fmla="*/ 3832861 w 7886701"/>
              <a:gd name="connsiteY5181" fmla="*/ 4600116 h 6857981"/>
              <a:gd name="connsiteX5182" fmla="*/ 3828415 w 7886701"/>
              <a:gd name="connsiteY5182" fmla="*/ 4604930 h 6857981"/>
              <a:gd name="connsiteX5183" fmla="*/ 3826192 w 7886701"/>
              <a:gd name="connsiteY5183" fmla="*/ 4606855 h 6857981"/>
              <a:gd name="connsiteX5184" fmla="*/ 3823970 w 7886701"/>
              <a:gd name="connsiteY5184" fmla="*/ 4608460 h 6857981"/>
              <a:gd name="connsiteX5185" fmla="*/ 3821747 w 7886701"/>
              <a:gd name="connsiteY5185" fmla="*/ 4609744 h 6857981"/>
              <a:gd name="connsiteX5186" fmla="*/ 3819207 w 7886701"/>
              <a:gd name="connsiteY5186" fmla="*/ 4611027 h 6857981"/>
              <a:gd name="connsiteX5187" fmla="*/ 3816985 w 7886701"/>
              <a:gd name="connsiteY5187" fmla="*/ 4611669 h 6857981"/>
              <a:gd name="connsiteX5188" fmla="*/ 3814445 w 7886701"/>
              <a:gd name="connsiteY5188" fmla="*/ 4611669 h 6857981"/>
              <a:gd name="connsiteX5189" fmla="*/ 3812541 w 7886701"/>
              <a:gd name="connsiteY5189" fmla="*/ 4611669 h 6857981"/>
              <a:gd name="connsiteX5190" fmla="*/ 3809682 w 7886701"/>
              <a:gd name="connsiteY5190" fmla="*/ 4611027 h 6857981"/>
              <a:gd name="connsiteX5191" fmla="*/ 3807142 w 7886701"/>
              <a:gd name="connsiteY5191" fmla="*/ 4610065 h 6857981"/>
              <a:gd name="connsiteX5192" fmla="*/ 3805237 w 7886701"/>
              <a:gd name="connsiteY5192" fmla="*/ 4608460 h 6857981"/>
              <a:gd name="connsiteX5193" fmla="*/ 3802380 w 7886701"/>
              <a:gd name="connsiteY5193" fmla="*/ 4606534 h 6857981"/>
              <a:gd name="connsiteX5194" fmla="*/ 3800475 w 7886701"/>
              <a:gd name="connsiteY5194" fmla="*/ 4603967 h 6857981"/>
              <a:gd name="connsiteX5195" fmla="*/ 3797935 w 7886701"/>
              <a:gd name="connsiteY5195" fmla="*/ 4600437 h 6857981"/>
              <a:gd name="connsiteX5196" fmla="*/ 3795713 w 7886701"/>
              <a:gd name="connsiteY5196" fmla="*/ 4596586 h 6857981"/>
              <a:gd name="connsiteX5197" fmla="*/ 3793490 w 7886701"/>
              <a:gd name="connsiteY5197" fmla="*/ 4592093 h 6857981"/>
              <a:gd name="connsiteX5198" fmla="*/ 3791267 w 7886701"/>
              <a:gd name="connsiteY5198" fmla="*/ 4586958 h 6857981"/>
              <a:gd name="connsiteX5199" fmla="*/ 3789997 w 7886701"/>
              <a:gd name="connsiteY5199" fmla="*/ 4586637 h 6857981"/>
              <a:gd name="connsiteX5200" fmla="*/ 3789045 w 7886701"/>
              <a:gd name="connsiteY5200" fmla="*/ 4586958 h 6857981"/>
              <a:gd name="connsiteX5201" fmla="*/ 3788410 w 7886701"/>
              <a:gd name="connsiteY5201" fmla="*/ 4587279 h 6857981"/>
              <a:gd name="connsiteX5202" fmla="*/ 3787457 w 7886701"/>
              <a:gd name="connsiteY5202" fmla="*/ 4587921 h 6857981"/>
              <a:gd name="connsiteX5203" fmla="*/ 3786822 w 7886701"/>
              <a:gd name="connsiteY5203" fmla="*/ 4589846 h 6857981"/>
              <a:gd name="connsiteX5204" fmla="*/ 3786505 w 7886701"/>
              <a:gd name="connsiteY5204" fmla="*/ 4592414 h 6857981"/>
              <a:gd name="connsiteX5205" fmla="*/ 3786505 w 7886701"/>
              <a:gd name="connsiteY5205" fmla="*/ 4599153 h 6857981"/>
              <a:gd name="connsiteX5206" fmla="*/ 3786822 w 7886701"/>
              <a:gd name="connsiteY5206" fmla="*/ 4605893 h 6857981"/>
              <a:gd name="connsiteX5207" fmla="*/ 3785870 w 7886701"/>
              <a:gd name="connsiteY5207" fmla="*/ 4605251 h 6857981"/>
              <a:gd name="connsiteX5208" fmla="*/ 3784917 w 7886701"/>
              <a:gd name="connsiteY5208" fmla="*/ 4604930 h 6857981"/>
              <a:gd name="connsiteX5209" fmla="*/ 3783647 w 7886701"/>
              <a:gd name="connsiteY5209" fmla="*/ 4603646 h 6857981"/>
              <a:gd name="connsiteX5210" fmla="*/ 3782060 w 7886701"/>
              <a:gd name="connsiteY5210" fmla="*/ 4601400 h 6857981"/>
              <a:gd name="connsiteX5211" fmla="*/ 3781425 w 7886701"/>
              <a:gd name="connsiteY5211" fmla="*/ 4598511 h 6857981"/>
              <a:gd name="connsiteX5212" fmla="*/ 3780790 w 7886701"/>
              <a:gd name="connsiteY5212" fmla="*/ 4594981 h 6857981"/>
              <a:gd name="connsiteX5213" fmla="*/ 3780156 w 7886701"/>
              <a:gd name="connsiteY5213" fmla="*/ 4591772 h 6857981"/>
              <a:gd name="connsiteX5214" fmla="*/ 3780156 w 7886701"/>
              <a:gd name="connsiteY5214" fmla="*/ 4588563 h 6857981"/>
              <a:gd name="connsiteX5215" fmla="*/ 3780156 w 7886701"/>
              <a:gd name="connsiteY5215" fmla="*/ 4585353 h 6857981"/>
              <a:gd name="connsiteX5216" fmla="*/ 3778885 w 7886701"/>
              <a:gd name="connsiteY5216" fmla="*/ 4581823 h 6857981"/>
              <a:gd name="connsiteX5217" fmla="*/ 3777297 w 7886701"/>
              <a:gd name="connsiteY5217" fmla="*/ 4578614 h 6857981"/>
              <a:gd name="connsiteX5218" fmla="*/ 3775392 w 7886701"/>
              <a:gd name="connsiteY5218" fmla="*/ 4575405 h 6857981"/>
              <a:gd name="connsiteX5219" fmla="*/ 3773805 w 7886701"/>
              <a:gd name="connsiteY5219" fmla="*/ 4572837 h 6857981"/>
              <a:gd name="connsiteX5220" fmla="*/ 3771900 w 7886701"/>
              <a:gd name="connsiteY5220" fmla="*/ 4571233 h 6857981"/>
              <a:gd name="connsiteX5221" fmla="*/ 3769996 w 7886701"/>
              <a:gd name="connsiteY5221" fmla="*/ 4569307 h 6857981"/>
              <a:gd name="connsiteX5222" fmla="*/ 3767772 w 7886701"/>
              <a:gd name="connsiteY5222" fmla="*/ 4567703 h 6857981"/>
              <a:gd name="connsiteX5223" fmla="*/ 3766185 w 7886701"/>
              <a:gd name="connsiteY5223" fmla="*/ 4566740 h 6857981"/>
              <a:gd name="connsiteX5224" fmla="*/ 3763962 w 7886701"/>
              <a:gd name="connsiteY5224" fmla="*/ 4565456 h 6857981"/>
              <a:gd name="connsiteX5225" fmla="*/ 3762057 w 7886701"/>
              <a:gd name="connsiteY5225" fmla="*/ 4565135 h 6857981"/>
              <a:gd name="connsiteX5226" fmla="*/ 3759835 w 7886701"/>
              <a:gd name="connsiteY5226" fmla="*/ 4564814 h 6857981"/>
              <a:gd name="connsiteX5227" fmla="*/ 3757612 w 7886701"/>
              <a:gd name="connsiteY5227" fmla="*/ 4564814 h 6857981"/>
              <a:gd name="connsiteX5228" fmla="*/ 3755390 w 7886701"/>
              <a:gd name="connsiteY5228" fmla="*/ 4564814 h 6857981"/>
              <a:gd name="connsiteX5229" fmla="*/ 3753168 w 7886701"/>
              <a:gd name="connsiteY5229" fmla="*/ 4565456 h 6857981"/>
              <a:gd name="connsiteX5230" fmla="*/ 3749040 w 7886701"/>
              <a:gd name="connsiteY5230" fmla="*/ 4567061 h 6857981"/>
              <a:gd name="connsiteX5231" fmla="*/ 3744595 w 7886701"/>
              <a:gd name="connsiteY5231" fmla="*/ 4568986 h 6857981"/>
              <a:gd name="connsiteX5232" fmla="*/ 3740151 w 7886701"/>
              <a:gd name="connsiteY5232" fmla="*/ 4571554 h 6857981"/>
              <a:gd name="connsiteX5233" fmla="*/ 3735387 w 7886701"/>
              <a:gd name="connsiteY5233" fmla="*/ 4574121 h 6857981"/>
              <a:gd name="connsiteX5234" fmla="*/ 3731260 w 7886701"/>
              <a:gd name="connsiteY5234" fmla="*/ 4576688 h 6857981"/>
              <a:gd name="connsiteX5235" fmla="*/ 3723005 w 7886701"/>
              <a:gd name="connsiteY5235" fmla="*/ 4582786 h 6857981"/>
              <a:gd name="connsiteX5236" fmla="*/ 3716337 w 7886701"/>
              <a:gd name="connsiteY5236" fmla="*/ 4588884 h 6857981"/>
              <a:gd name="connsiteX5237" fmla="*/ 3717290 w 7886701"/>
              <a:gd name="connsiteY5237" fmla="*/ 4581502 h 6857981"/>
              <a:gd name="connsiteX5238" fmla="*/ 3717925 w 7886701"/>
              <a:gd name="connsiteY5238" fmla="*/ 4578614 h 6857981"/>
              <a:gd name="connsiteX5239" fmla="*/ 3718560 w 7886701"/>
              <a:gd name="connsiteY5239" fmla="*/ 4575726 h 6857981"/>
              <a:gd name="connsiteX5240" fmla="*/ 3719830 w 7886701"/>
              <a:gd name="connsiteY5240" fmla="*/ 4573158 h 6857981"/>
              <a:gd name="connsiteX5241" fmla="*/ 3720783 w 7886701"/>
              <a:gd name="connsiteY5241" fmla="*/ 4571554 h 6857981"/>
              <a:gd name="connsiteX5242" fmla="*/ 3721735 w 7886701"/>
              <a:gd name="connsiteY5242" fmla="*/ 4569628 h 6857981"/>
              <a:gd name="connsiteX5243" fmla="*/ 3723323 w 7886701"/>
              <a:gd name="connsiteY5243" fmla="*/ 4568024 h 6857981"/>
              <a:gd name="connsiteX5244" fmla="*/ 3725862 w 7886701"/>
              <a:gd name="connsiteY5244" fmla="*/ 4565777 h 6857981"/>
              <a:gd name="connsiteX5245" fmla="*/ 3729037 w 7886701"/>
              <a:gd name="connsiteY5245" fmla="*/ 4564172 h 6857981"/>
              <a:gd name="connsiteX5246" fmla="*/ 3732212 w 7886701"/>
              <a:gd name="connsiteY5246" fmla="*/ 4562889 h 6857981"/>
              <a:gd name="connsiteX5247" fmla="*/ 3735387 w 7886701"/>
              <a:gd name="connsiteY5247" fmla="*/ 4562247 h 6857981"/>
              <a:gd name="connsiteX5248" fmla="*/ 3738562 w 7886701"/>
              <a:gd name="connsiteY5248" fmla="*/ 4561284 h 6857981"/>
              <a:gd name="connsiteX5249" fmla="*/ 3741737 w 7886701"/>
              <a:gd name="connsiteY5249" fmla="*/ 4560321 h 6857981"/>
              <a:gd name="connsiteX5250" fmla="*/ 3744595 w 7886701"/>
              <a:gd name="connsiteY5250" fmla="*/ 4559038 h 6857981"/>
              <a:gd name="connsiteX5251" fmla="*/ 3747135 w 7886701"/>
              <a:gd name="connsiteY5251" fmla="*/ 4557112 h 6857981"/>
              <a:gd name="connsiteX5252" fmla="*/ 3748088 w 7886701"/>
              <a:gd name="connsiteY5252" fmla="*/ 4555828 h 6857981"/>
              <a:gd name="connsiteX5253" fmla="*/ 3749357 w 7886701"/>
              <a:gd name="connsiteY5253" fmla="*/ 4554545 h 6857981"/>
              <a:gd name="connsiteX5254" fmla="*/ 3749992 w 7886701"/>
              <a:gd name="connsiteY5254" fmla="*/ 4552619 h 6857981"/>
              <a:gd name="connsiteX5255" fmla="*/ 3750628 w 7886701"/>
              <a:gd name="connsiteY5255" fmla="*/ 4550694 h 6857981"/>
              <a:gd name="connsiteX5256" fmla="*/ 3751580 w 7886701"/>
              <a:gd name="connsiteY5256" fmla="*/ 4548447 h 6857981"/>
              <a:gd name="connsiteX5257" fmla="*/ 3751897 w 7886701"/>
              <a:gd name="connsiteY5257" fmla="*/ 4545880 h 6857981"/>
              <a:gd name="connsiteX5258" fmla="*/ 3752215 w 7886701"/>
              <a:gd name="connsiteY5258" fmla="*/ 4539782 h 6857981"/>
              <a:gd name="connsiteX5259" fmla="*/ 3754755 w 7886701"/>
              <a:gd name="connsiteY5259" fmla="*/ 4541708 h 6857981"/>
              <a:gd name="connsiteX5260" fmla="*/ 3756660 w 7886701"/>
              <a:gd name="connsiteY5260" fmla="*/ 4542991 h 6857981"/>
              <a:gd name="connsiteX5261" fmla="*/ 3758248 w 7886701"/>
              <a:gd name="connsiteY5261" fmla="*/ 4544275 h 6857981"/>
              <a:gd name="connsiteX5262" fmla="*/ 3759835 w 7886701"/>
              <a:gd name="connsiteY5262" fmla="*/ 4544917 h 6857981"/>
              <a:gd name="connsiteX5263" fmla="*/ 3761740 w 7886701"/>
              <a:gd name="connsiteY5263" fmla="*/ 4545238 h 6857981"/>
              <a:gd name="connsiteX5264" fmla="*/ 3763010 w 7886701"/>
              <a:gd name="connsiteY5264" fmla="*/ 4544596 h 6857981"/>
              <a:gd name="connsiteX5265" fmla="*/ 3764915 w 7886701"/>
              <a:gd name="connsiteY5265" fmla="*/ 4542670 h 6857981"/>
              <a:gd name="connsiteX5266" fmla="*/ 3767137 w 7886701"/>
              <a:gd name="connsiteY5266" fmla="*/ 4539782 h 6857981"/>
              <a:gd name="connsiteX5267" fmla="*/ 3767772 w 7886701"/>
              <a:gd name="connsiteY5267" fmla="*/ 4544596 h 6857981"/>
              <a:gd name="connsiteX5268" fmla="*/ 3769042 w 7886701"/>
              <a:gd name="connsiteY5268" fmla="*/ 4547484 h 6857981"/>
              <a:gd name="connsiteX5269" fmla="*/ 3769677 w 7886701"/>
              <a:gd name="connsiteY5269" fmla="*/ 4549731 h 6857981"/>
              <a:gd name="connsiteX5270" fmla="*/ 3770947 w 7886701"/>
              <a:gd name="connsiteY5270" fmla="*/ 4551335 h 6857981"/>
              <a:gd name="connsiteX5271" fmla="*/ 3771900 w 7886701"/>
              <a:gd name="connsiteY5271" fmla="*/ 4552619 h 6857981"/>
              <a:gd name="connsiteX5272" fmla="*/ 3772852 w 7886701"/>
              <a:gd name="connsiteY5272" fmla="*/ 4554224 h 6857981"/>
              <a:gd name="connsiteX5273" fmla="*/ 3774122 w 7886701"/>
              <a:gd name="connsiteY5273" fmla="*/ 4556470 h 6857981"/>
              <a:gd name="connsiteX5274" fmla="*/ 3775076 w 7886701"/>
              <a:gd name="connsiteY5274" fmla="*/ 4559359 h 6857981"/>
              <a:gd name="connsiteX5275" fmla="*/ 3776980 w 7886701"/>
              <a:gd name="connsiteY5275" fmla="*/ 4558396 h 6857981"/>
              <a:gd name="connsiteX5276" fmla="*/ 3778567 w 7886701"/>
              <a:gd name="connsiteY5276" fmla="*/ 4557433 h 6857981"/>
              <a:gd name="connsiteX5277" fmla="*/ 3779837 w 7886701"/>
              <a:gd name="connsiteY5277" fmla="*/ 4555507 h 6857981"/>
              <a:gd name="connsiteX5278" fmla="*/ 3780790 w 7886701"/>
              <a:gd name="connsiteY5278" fmla="*/ 4552940 h 6857981"/>
              <a:gd name="connsiteX5279" fmla="*/ 3781425 w 7886701"/>
              <a:gd name="connsiteY5279" fmla="*/ 4550373 h 6857981"/>
              <a:gd name="connsiteX5280" fmla="*/ 3781742 w 7886701"/>
              <a:gd name="connsiteY5280" fmla="*/ 4547163 h 6857981"/>
              <a:gd name="connsiteX5281" fmla="*/ 3781742 w 7886701"/>
              <a:gd name="connsiteY5281" fmla="*/ 4540424 h 6857981"/>
              <a:gd name="connsiteX5282" fmla="*/ 3782060 w 7886701"/>
              <a:gd name="connsiteY5282" fmla="*/ 4533043 h 6857981"/>
              <a:gd name="connsiteX5283" fmla="*/ 3782060 w 7886701"/>
              <a:gd name="connsiteY5283" fmla="*/ 4525982 h 6857981"/>
              <a:gd name="connsiteX5284" fmla="*/ 3782377 w 7886701"/>
              <a:gd name="connsiteY5284" fmla="*/ 4522773 h 6857981"/>
              <a:gd name="connsiteX5285" fmla="*/ 3782696 w 7886701"/>
              <a:gd name="connsiteY5285" fmla="*/ 4520206 h 6857981"/>
              <a:gd name="connsiteX5286" fmla="*/ 3783647 w 7886701"/>
              <a:gd name="connsiteY5286" fmla="*/ 4517638 h 6857981"/>
              <a:gd name="connsiteX5287" fmla="*/ 3784600 w 7886701"/>
              <a:gd name="connsiteY5287" fmla="*/ 4515392 h 6857981"/>
              <a:gd name="connsiteX5288" fmla="*/ 3785870 w 7886701"/>
              <a:gd name="connsiteY5288" fmla="*/ 4516034 h 6857981"/>
              <a:gd name="connsiteX5289" fmla="*/ 3786822 w 7886701"/>
              <a:gd name="connsiteY5289" fmla="*/ 4517317 h 6857981"/>
              <a:gd name="connsiteX5290" fmla="*/ 3787457 w 7886701"/>
              <a:gd name="connsiteY5290" fmla="*/ 4518280 h 6857981"/>
              <a:gd name="connsiteX5291" fmla="*/ 3788092 w 7886701"/>
              <a:gd name="connsiteY5291" fmla="*/ 4519885 h 6857981"/>
              <a:gd name="connsiteX5292" fmla="*/ 3789045 w 7886701"/>
              <a:gd name="connsiteY5292" fmla="*/ 4523094 h 6857981"/>
              <a:gd name="connsiteX5293" fmla="*/ 3789680 w 7886701"/>
              <a:gd name="connsiteY5293" fmla="*/ 4527266 h 6857981"/>
              <a:gd name="connsiteX5294" fmla="*/ 3790633 w 7886701"/>
              <a:gd name="connsiteY5294" fmla="*/ 4531759 h 6857981"/>
              <a:gd name="connsiteX5295" fmla="*/ 3791585 w 7886701"/>
              <a:gd name="connsiteY5295" fmla="*/ 4535931 h 6857981"/>
              <a:gd name="connsiteX5296" fmla="*/ 3793173 w 7886701"/>
              <a:gd name="connsiteY5296" fmla="*/ 4540424 h 6857981"/>
              <a:gd name="connsiteX5297" fmla="*/ 3794125 w 7886701"/>
              <a:gd name="connsiteY5297" fmla="*/ 4542670 h 6857981"/>
              <a:gd name="connsiteX5298" fmla="*/ 3795713 w 7886701"/>
              <a:gd name="connsiteY5298" fmla="*/ 4544917 h 6857981"/>
              <a:gd name="connsiteX5299" fmla="*/ 3795713 w 7886701"/>
              <a:gd name="connsiteY5299" fmla="*/ 4540424 h 6857981"/>
              <a:gd name="connsiteX5300" fmla="*/ 3795713 w 7886701"/>
              <a:gd name="connsiteY5300" fmla="*/ 4537215 h 6857981"/>
              <a:gd name="connsiteX5301" fmla="*/ 3796347 w 7886701"/>
              <a:gd name="connsiteY5301" fmla="*/ 4534647 h 6857981"/>
              <a:gd name="connsiteX5302" fmla="*/ 3797300 w 7886701"/>
              <a:gd name="connsiteY5302" fmla="*/ 4532401 h 6857981"/>
              <a:gd name="connsiteX5303" fmla="*/ 3798570 w 7886701"/>
              <a:gd name="connsiteY5303" fmla="*/ 4530796 h 6857981"/>
              <a:gd name="connsiteX5304" fmla="*/ 3799522 w 7886701"/>
              <a:gd name="connsiteY5304" fmla="*/ 4529513 h 6857981"/>
              <a:gd name="connsiteX5305" fmla="*/ 3802380 w 7886701"/>
              <a:gd name="connsiteY5305" fmla="*/ 4527266 h 6857981"/>
              <a:gd name="connsiteX5306" fmla="*/ 3803650 w 7886701"/>
              <a:gd name="connsiteY5306" fmla="*/ 4525661 h 6857981"/>
              <a:gd name="connsiteX5307" fmla="*/ 3804602 w 7886701"/>
              <a:gd name="connsiteY5307" fmla="*/ 4523736 h 6857981"/>
              <a:gd name="connsiteX5308" fmla="*/ 3805873 w 7886701"/>
              <a:gd name="connsiteY5308" fmla="*/ 4522131 h 6857981"/>
              <a:gd name="connsiteX5309" fmla="*/ 3806190 w 7886701"/>
              <a:gd name="connsiteY5309" fmla="*/ 4519564 h 6857981"/>
              <a:gd name="connsiteX5310" fmla="*/ 3806507 w 7886701"/>
              <a:gd name="connsiteY5310" fmla="*/ 4516034 h 6857981"/>
              <a:gd name="connsiteX5311" fmla="*/ 3806190 w 7886701"/>
              <a:gd name="connsiteY5311" fmla="*/ 4512183 h 6857981"/>
              <a:gd name="connsiteX5312" fmla="*/ 3805873 w 7886701"/>
              <a:gd name="connsiteY5312" fmla="*/ 4507048 h 6857981"/>
              <a:gd name="connsiteX5313" fmla="*/ 3804285 w 7886701"/>
              <a:gd name="connsiteY5313" fmla="*/ 4500950 h 6857981"/>
              <a:gd name="connsiteX5314" fmla="*/ 3806507 w 7886701"/>
              <a:gd name="connsiteY5314" fmla="*/ 4504480 h 6857981"/>
              <a:gd name="connsiteX5315" fmla="*/ 3808413 w 7886701"/>
              <a:gd name="connsiteY5315" fmla="*/ 4506085 h 6857981"/>
              <a:gd name="connsiteX5316" fmla="*/ 3809047 w 7886701"/>
              <a:gd name="connsiteY5316" fmla="*/ 4506406 h 6857981"/>
              <a:gd name="connsiteX5317" fmla="*/ 3809682 w 7886701"/>
              <a:gd name="connsiteY5317" fmla="*/ 4507048 h 6857981"/>
              <a:gd name="connsiteX5318" fmla="*/ 3810635 w 7886701"/>
              <a:gd name="connsiteY5318" fmla="*/ 4507048 h 6857981"/>
              <a:gd name="connsiteX5319" fmla="*/ 3811270 w 7886701"/>
              <a:gd name="connsiteY5319" fmla="*/ 4506406 h 6857981"/>
              <a:gd name="connsiteX5320" fmla="*/ 3812857 w 7886701"/>
              <a:gd name="connsiteY5320" fmla="*/ 4505443 h 6857981"/>
              <a:gd name="connsiteX5321" fmla="*/ 3814127 w 7886701"/>
              <a:gd name="connsiteY5321" fmla="*/ 4503518 h 6857981"/>
              <a:gd name="connsiteX5322" fmla="*/ 3816985 w 7886701"/>
              <a:gd name="connsiteY5322" fmla="*/ 4499025 h 6857981"/>
              <a:gd name="connsiteX5323" fmla="*/ 3818890 w 7886701"/>
              <a:gd name="connsiteY5323" fmla="*/ 4497099 h 6857981"/>
              <a:gd name="connsiteX5324" fmla="*/ 3820477 w 7886701"/>
              <a:gd name="connsiteY5324" fmla="*/ 4495174 h 6857981"/>
              <a:gd name="connsiteX5325" fmla="*/ 3822701 w 7886701"/>
              <a:gd name="connsiteY5325" fmla="*/ 4493569 h 6857981"/>
              <a:gd name="connsiteX5326" fmla="*/ 3824922 w 7886701"/>
              <a:gd name="connsiteY5326" fmla="*/ 4492927 h 6857981"/>
              <a:gd name="connsiteX5327" fmla="*/ 701936 w 7886701"/>
              <a:gd name="connsiteY5327" fmla="*/ 4464032 h 6857981"/>
              <a:gd name="connsiteX5328" fmla="*/ 720725 w 7886701"/>
              <a:gd name="connsiteY5328" fmla="*/ 4503413 h 6857981"/>
              <a:gd name="connsiteX5329" fmla="*/ 717953 w 7886701"/>
              <a:gd name="connsiteY5329" fmla="*/ 4503720 h 6857981"/>
              <a:gd name="connsiteX5330" fmla="*/ 715181 w 7886701"/>
              <a:gd name="connsiteY5330" fmla="*/ 4503413 h 6857981"/>
              <a:gd name="connsiteX5331" fmla="*/ 712717 w 7886701"/>
              <a:gd name="connsiteY5331" fmla="*/ 4502797 h 6857981"/>
              <a:gd name="connsiteX5332" fmla="*/ 709944 w 7886701"/>
              <a:gd name="connsiteY5332" fmla="*/ 4501874 h 6857981"/>
              <a:gd name="connsiteX5333" fmla="*/ 707480 w 7886701"/>
              <a:gd name="connsiteY5333" fmla="*/ 4500336 h 6857981"/>
              <a:gd name="connsiteX5334" fmla="*/ 704400 w 7886701"/>
              <a:gd name="connsiteY5334" fmla="*/ 4498798 h 6857981"/>
              <a:gd name="connsiteX5335" fmla="*/ 699472 w 7886701"/>
              <a:gd name="connsiteY5335" fmla="*/ 4495106 h 6857981"/>
              <a:gd name="connsiteX5336" fmla="*/ 694235 w 7886701"/>
              <a:gd name="connsiteY5336" fmla="*/ 4490491 h 6857981"/>
              <a:gd name="connsiteX5337" fmla="*/ 689307 w 7886701"/>
              <a:gd name="connsiteY5337" fmla="*/ 4485568 h 6857981"/>
              <a:gd name="connsiteX5338" fmla="*/ 684378 w 7886701"/>
              <a:gd name="connsiteY5338" fmla="*/ 4480646 h 6857981"/>
              <a:gd name="connsiteX5339" fmla="*/ 679450 w 7886701"/>
              <a:gd name="connsiteY5339" fmla="*/ 4476031 h 6857981"/>
              <a:gd name="connsiteX5340" fmla="*/ 4331380 w 7886701"/>
              <a:gd name="connsiteY5340" fmla="*/ 4427519 h 6857981"/>
              <a:gd name="connsiteX5341" fmla="*/ 4332060 w 7886701"/>
              <a:gd name="connsiteY5341" fmla="*/ 4430468 h 6857981"/>
              <a:gd name="connsiteX5342" fmla="*/ 4332401 w 7886701"/>
              <a:gd name="connsiteY5342" fmla="*/ 4433416 h 6857981"/>
              <a:gd name="connsiteX5343" fmla="*/ 4332401 w 7886701"/>
              <a:gd name="connsiteY5343" fmla="*/ 4438330 h 6857981"/>
              <a:gd name="connsiteX5344" fmla="*/ 4332741 w 7886701"/>
              <a:gd name="connsiteY5344" fmla="*/ 4440295 h 6857981"/>
              <a:gd name="connsiteX5345" fmla="*/ 4333421 w 7886701"/>
              <a:gd name="connsiteY5345" fmla="*/ 4441278 h 6857981"/>
              <a:gd name="connsiteX5346" fmla="*/ 4333761 w 7886701"/>
              <a:gd name="connsiteY5346" fmla="*/ 4442588 h 6857981"/>
              <a:gd name="connsiteX5347" fmla="*/ 4334782 w 7886701"/>
              <a:gd name="connsiteY5347" fmla="*/ 4443243 h 6857981"/>
              <a:gd name="connsiteX5348" fmla="*/ 4335462 w 7886701"/>
              <a:gd name="connsiteY5348" fmla="*/ 4447174 h 6857981"/>
              <a:gd name="connsiteX5349" fmla="*/ 4335462 w 7886701"/>
              <a:gd name="connsiteY5349" fmla="*/ 4447830 h 6857981"/>
              <a:gd name="connsiteX5350" fmla="*/ 4335122 w 7886701"/>
              <a:gd name="connsiteY5350" fmla="*/ 4448157 h 6857981"/>
              <a:gd name="connsiteX5351" fmla="*/ 4334782 w 7886701"/>
              <a:gd name="connsiteY5351" fmla="*/ 4448157 h 6857981"/>
              <a:gd name="connsiteX5352" fmla="*/ 4334442 w 7886701"/>
              <a:gd name="connsiteY5352" fmla="*/ 4447830 h 6857981"/>
              <a:gd name="connsiteX5353" fmla="*/ 4333421 w 7886701"/>
              <a:gd name="connsiteY5353" fmla="*/ 4446847 h 6857981"/>
              <a:gd name="connsiteX5354" fmla="*/ 4331720 w 7886701"/>
              <a:gd name="connsiteY5354" fmla="*/ 4444881 h 6857981"/>
              <a:gd name="connsiteX5355" fmla="*/ 4330019 w 7886701"/>
              <a:gd name="connsiteY5355" fmla="*/ 4444226 h 6857981"/>
              <a:gd name="connsiteX5356" fmla="*/ 4329339 w 7886701"/>
              <a:gd name="connsiteY5356" fmla="*/ 4443571 h 6857981"/>
              <a:gd name="connsiteX5357" fmla="*/ 4328659 w 7886701"/>
              <a:gd name="connsiteY5357" fmla="*/ 4444226 h 6857981"/>
              <a:gd name="connsiteX5358" fmla="*/ 4327638 w 7886701"/>
              <a:gd name="connsiteY5358" fmla="*/ 4444881 h 6857981"/>
              <a:gd name="connsiteX5359" fmla="*/ 4326958 w 7886701"/>
              <a:gd name="connsiteY5359" fmla="*/ 4446192 h 6857981"/>
              <a:gd name="connsiteX5360" fmla="*/ 4326277 w 7886701"/>
              <a:gd name="connsiteY5360" fmla="*/ 4441933 h 6857981"/>
              <a:gd name="connsiteX5361" fmla="*/ 4325937 w 7886701"/>
              <a:gd name="connsiteY5361" fmla="*/ 4438002 h 6857981"/>
              <a:gd name="connsiteX5362" fmla="*/ 4325937 w 7886701"/>
              <a:gd name="connsiteY5362" fmla="*/ 4435381 h 6857981"/>
              <a:gd name="connsiteX5363" fmla="*/ 4326618 w 7886701"/>
              <a:gd name="connsiteY5363" fmla="*/ 4433088 h 6857981"/>
              <a:gd name="connsiteX5364" fmla="*/ 4327638 w 7886701"/>
              <a:gd name="connsiteY5364" fmla="*/ 4431123 h 6857981"/>
              <a:gd name="connsiteX5365" fmla="*/ 4328999 w 7886701"/>
              <a:gd name="connsiteY5365" fmla="*/ 4429812 h 6857981"/>
              <a:gd name="connsiteX5366" fmla="*/ 3549061 w 7886701"/>
              <a:gd name="connsiteY5366" fmla="*/ 4419581 h 6857981"/>
              <a:gd name="connsiteX5367" fmla="*/ 3551413 w 7886701"/>
              <a:gd name="connsiteY5367" fmla="*/ 4419581 h 6857981"/>
              <a:gd name="connsiteX5368" fmla="*/ 3553177 w 7886701"/>
              <a:gd name="connsiteY5368" fmla="*/ 4419899 h 6857981"/>
              <a:gd name="connsiteX5369" fmla="*/ 3554941 w 7886701"/>
              <a:gd name="connsiteY5369" fmla="*/ 4420851 h 6857981"/>
              <a:gd name="connsiteX5370" fmla="*/ 3556411 w 7886701"/>
              <a:gd name="connsiteY5370" fmla="*/ 4422439 h 6857981"/>
              <a:gd name="connsiteX5371" fmla="*/ 3556999 w 7886701"/>
              <a:gd name="connsiteY5371" fmla="*/ 4424661 h 6857981"/>
              <a:gd name="connsiteX5372" fmla="*/ 3557587 w 7886701"/>
              <a:gd name="connsiteY5372" fmla="*/ 4427519 h 6857981"/>
              <a:gd name="connsiteX5373" fmla="*/ 3557587 w 7886701"/>
              <a:gd name="connsiteY5373" fmla="*/ 4431012 h 6857981"/>
              <a:gd name="connsiteX5374" fmla="*/ 3556117 w 7886701"/>
              <a:gd name="connsiteY5374" fmla="*/ 4433552 h 6857981"/>
              <a:gd name="connsiteX5375" fmla="*/ 3554353 w 7886701"/>
              <a:gd name="connsiteY5375" fmla="*/ 4435457 h 6857981"/>
              <a:gd name="connsiteX5376" fmla="*/ 3552295 w 7886701"/>
              <a:gd name="connsiteY5376" fmla="*/ 4437044 h 6857981"/>
              <a:gd name="connsiteX5377" fmla="*/ 3550238 w 7886701"/>
              <a:gd name="connsiteY5377" fmla="*/ 4437679 h 6857981"/>
              <a:gd name="connsiteX5378" fmla="*/ 3546121 w 7886701"/>
              <a:gd name="connsiteY5378" fmla="*/ 4439267 h 6857981"/>
              <a:gd name="connsiteX5379" fmla="*/ 3541712 w 7886701"/>
              <a:gd name="connsiteY5379" fmla="*/ 4440219 h 6857981"/>
              <a:gd name="connsiteX5380" fmla="*/ 3546415 w 7886701"/>
              <a:gd name="connsiteY5380" fmla="*/ 4419899 h 6857981"/>
              <a:gd name="connsiteX5381" fmla="*/ 3557269 w 7886701"/>
              <a:gd name="connsiteY5381" fmla="*/ 4405294 h 6857981"/>
              <a:gd name="connsiteX5382" fmla="*/ 3558221 w 7886701"/>
              <a:gd name="connsiteY5382" fmla="*/ 4405294 h 6857981"/>
              <a:gd name="connsiteX5383" fmla="*/ 3559174 w 7886701"/>
              <a:gd name="connsiteY5383" fmla="*/ 4405294 h 6857981"/>
              <a:gd name="connsiteX5384" fmla="*/ 3559809 w 7886701"/>
              <a:gd name="connsiteY5384" fmla="*/ 4405929 h 6857981"/>
              <a:gd name="connsiteX5385" fmla="*/ 3560761 w 7886701"/>
              <a:gd name="connsiteY5385" fmla="*/ 4406882 h 6857981"/>
              <a:gd name="connsiteX5386" fmla="*/ 3562984 w 7886701"/>
              <a:gd name="connsiteY5386" fmla="*/ 4409739 h 6857981"/>
              <a:gd name="connsiteX5387" fmla="*/ 3564572 w 7886701"/>
              <a:gd name="connsiteY5387" fmla="*/ 4411644 h 6857981"/>
              <a:gd name="connsiteX5388" fmla="*/ 3566160 w 7886701"/>
              <a:gd name="connsiteY5388" fmla="*/ 4412597 h 6857981"/>
              <a:gd name="connsiteX5389" fmla="*/ 3567112 w 7886701"/>
              <a:gd name="connsiteY5389" fmla="*/ 4412914 h 6857981"/>
              <a:gd name="connsiteX5390" fmla="*/ 3568700 w 7886701"/>
              <a:gd name="connsiteY5390" fmla="*/ 4412597 h 6857981"/>
              <a:gd name="connsiteX5391" fmla="*/ 3570287 w 7886701"/>
              <a:gd name="connsiteY5391" fmla="*/ 4411327 h 6857981"/>
              <a:gd name="connsiteX5392" fmla="*/ 3569652 w 7886701"/>
              <a:gd name="connsiteY5392" fmla="*/ 4414819 h 6857981"/>
              <a:gd name="connsiteX5393" fmla="*/ 3569334 w 7886701"/>
              <a:gd name="connsiteY5393" fmla="*/ 4417359 h 6857981"/>
              <a:gd name="connsiteX5394" fmla="*/ 3569334 w 7886701"/>
              <a:gd name="connsiteY5394" fmla="*/ 4421487 h 6857981"/>
              <a:gd name="connsiteX5395" fmla="*/ 3569017 w 7886701"/>
              <a:gd name="connsiteY5395" fmla="*/ 4425932 h 6857981"/>
              <a:gd name="connsiteX5396" fmla="*/ 3568700 w 7886701"/>
              <a:gd name="connsiteY5396" fmla="*/ 4428790 h 6857981"/>
              <a:gd name="connsiteX5397" fmla="*/ 3568064 w 7886701"/>
              <a:gd name="connsiteY5397" fmla="*/ 4432282 h 6857981"/>
              <a:gd name="connsiteX5398" fmla="*/ 3566160 w 7886701"/>
              <a:gd name="connsiteY5398" fmla="*/ 4424980 h 6857981"/>
              <a:gd name="connsiteX5399" fmla="*/ 3564889 w 7886701"/>
              <a:gd name="connsiteY5399" fmla="*/ 4421487 h 6857981"/>
              <a:gd name="connsiteX5400" fmla="*/ 3563620 w 7886701"/>
              <a:gd name="connsiteY5400" fmla="*/ 4418312 h 6857981"/>
              <a:gd name="connsiteX5401" fmla="*/ 3562032 w 7886701"/>
              <a:gd name="connsiteY5401" fmla="*/ 4416089 h 6857981"/>
              <a:gd name="connsiteX5402" fmla="*/ 3561080 w 7886701"/>
              <a:gd name="connsiteY5402" fmla="*/ 4415454 h 6857981"/>
              <a:gd name="connsiteX5403" fmla="*/ 3559491 w 7886701"/>
              <a:gd name="connsiteY5403" fmla="*/ 4414819 h 6857981"/>
              <a:gd name="connsiteX5404" fmla="*/ 3558540 w 7886701"/>
              <a:gd name="connsiteY5404" fmla="*/ 4414184 h 6857981"/>
              <a:gd name="connsiteX5405" fmla="*/ 3556951 w 7886701"/>
              <a:gd name="connsiteY5405" fmla="*/ 4414184 h 6857981"/>
              <a:gd name="connsiteX5406" fmla="*/ 3555046 w 7886701"/>
              <a:gd name="connsiteY5406" fmla="*/ 4414819 h 6857981"/>
              <a:gd name="connsiteX5407" fmla="*/ 3552824 w 7886701"/>
              <a:gd name="connsiteY5407" fmla="*/ 4415137 h 6857981"/>
              <a:gd name="connsiteX5408" fmla="*/ 3554094 w 7886701"/>
              <a:gd name="connsiteY5408" fmla="*/ 4411009 h 6857981"/>
              <a:gd name="connsiteX5409" fmla="*/ 3555046 w 7886701"/>
              <a:gd name="connsiteY5409" fmla="*/ 4408469 h 6857981"/>
              <a:gd name="connsiteX5410" fmla="*/ 3556316 w 7886701"/>
              <a:gd name="connsiteY5410" fmla="*/ 4406247 h 6857981"/>
              <a:gd name="connsiteX5411" fmla="*/ 3653693 w 7886701"/>
              <a:gd name="connsiteY5411" fmla="*/ 4395769 h 6857981"/>
              <a:gd name="connsiteX5412" fmla="*/ 3656213 w 7886701"/>
              <a:gd name="connsiteY5412" fmla="*/ 4396090 h 6857981"/>
              <a:gd name="connsiteX5413" fmla="*/ 3659363 w 7886701"/>
              <a:gd name="connsiteY5413" fmla="*/ 4397052 h 6857981"/>
              <a:gd name="connsiteX5414" fmla="*/ 3661883 w 7886701"/>
              <a:gd name="connsiteY5414" fmla="*/ 4398335 h 6857981"/>
              <a:gd name="connsiteX5415" fmla="*/ 3664404 w 7886701"/>
              <a:gd name="connsiteY5415" fmla="*/ 4400259 h 6857981"/>
              <a:gd name="connsiteX5416" fmla="*/ 3666922 w 7886701"/>
              <a:gd name="connsiteY5416" fmla="*/ 4402825 h 6857981"/>
              <a:gd name="connsiteX5417" fmla="*/ 3669442 w 7886701"/>
              <a:gd name="connsiteY5417" fmla="*/ 4405711 h 6857981"/>
              <a:gd name="connsiteX5418" fmla="*/ 3671647 w 7886701"/>
              <a:gd name="connsiteY5418" fmla="*/ 4408598 h 6857981"/>
              <a:gd name="connsiteX5419" fmla="*/ 3673852 w 7886701"/>
              <a:gd name="connsiteY5419" fmla="*/ 4412446 h 6857981"/>
              <a:gd name="connsiteX5420" fmla="*/ 3677632 w 7886701"/>
              <a:gd name="connsiteY5420" fmla="*/ 4419502 h 6857981"/>
              <a:gd name="connsiteX5421" fmla="*/ 3681412 w 7886701"/>
              <a:gd name="connsiteY5421" fmla="*/ 4426878 h 6857981"/>
              <a:gd name="connsiteX5422" fmla="*/ 3680467 w 7886701"/>
              <a:gd name="connsiteY5422" fmla="*/ 4427199 h 6857981"/>
              <a:gd name="connsiteX5423" fmla="*/ 3679522 w 7886701"/>
              <a:gd name="connsiteY5423" fmla="*/ 4427519 h 6857981"/>
              <a:gd name="connsiteX5424" fmla="*/ 3677317 w 7886701"/>
              <a:gd name="connsiteY5424" fmla="*/ 4427519 h 6857981"/>
              <a:gd name="connsiteX5425" fmla="*/ 3675113 w 7886701"/>
              <a:gd name="connsiteY5425" fmla="*/ 4426557 h 6857981"/>
              <a:gd name="connsiteX5426" fmla="*/ 3672908 w 7886701"/>
              <a:gd name="connsiteY5426" fmla="*/ 4424954 h 6857981"/>
              <a:gd name="connsiteX5427" fmla="*/ 3670702 w 7886701"/>
              <a:gd name="connsiteY5427" fmla="*/ 4423029 h 6857981"/>
              <a:gd name="connsiteX5428" fmla="*/ 3668183 w 7886701"/>
              <a:gd name="connsiteY5428" fmla="*/ 4420464 h 6857981"/>
              <a:gd name="connsiteX5429" fmla="*/ 3663458 w 7886701"/>
              <a:gd name="connsiteY5429" fmla="*/ 4415012 h 6857981"/>
              <a:gd name="connsiteX5430" fmla="*/ 3658418 w 7886701"/>
              <a:gd name="connsiteY5430" fmla="*/ 4409880 h 6857981"/>
              <a:gd name="connsiteX5431" fmla="*/ 3655898 w 7886701"/>
              <a:gd name="connsiteY5431" fmla="*/ 4407315 h 6857981"/>
              <a:gd name="connsiteX5432" fmla="*/ 3653378 w 7886701"/>
              <a:gd name="connsiteY5432" fmla="*/ 4405390 h 6857981"/>
              <a:gd name="connsiteX5433" fmla="*/ 3650544 w 7886701"/>
              <a:gd name="connsiteY5433" fmla="*/ 4403466 h 6857981"/>
              <a:gd name="connsiteX5434" fmla="*/ 3647708 w 7886701"/>
              <a:gd name="connsiteY5434" fmla="*/ 4402825 h 6857981"/>
              <a:gd name="connsiteX5435" fmla="*/ 3644874 w 7886701"/>
              <a:gd name="connsiteY5435" fmla="*/ 4402504 h 6857981"/>
              <a:gd name="connsiteX5436" fmla="*/ 3643299 w 7886701"/>
              <a:gd name="connsiteY5436" fmla="*/ 4402825 h 6857981"/>
              <a:gd name="connsiteX5437" fmla="*/ 3641724 w 7886701"/>
              <a:gd name="connsiteY5437" fmla="*/ 4403146 h 6857981"/>
              <a:gd name="connsiteX5438" fmla="*/ 3645189 w 7886701"/>
              <a:gd name="connsiteY5438" fmla="*/ 4399938 h 6857981"/>
              <a:gd name="connsiteX5439" fmla="*/ 3648024 w 7886701"/>
              <a:gd name="connsiteY5439" fmla="*/ 4397693 h 6857981"/>
              <a:gd name="connsiteX5440" fmla="*/ 3650858 w 7886701"/>
              <a:gd name="connsiteY5440" fmla="*/ 4396411 h 6857981"/>
              <a:gd name="connsiteX5441" fmla="*/ 3627754 w 7886701"/>
              <a:gd name="connsiteY5441" fmla="*/ 4373544 h 6857981"/>
              <a:gd name="connsiteX5442" fmla="*/ 3629024 w 7886701"/>
              <a:gd name="connsiteY5442" fmla="*/ 4373544 h 6857981"/>
              <a:gd name="connsiteX5443" fmla="*/ 3630613 w 7886701"/>
              <a:gd name="connsiteY5443" fmla="*/ 4373544 h 6857981"/>
              <a:gd name="connsiteX5444" fmla="*/ 3629342 w 7886701"/>
              <a:gd name="connsiteY5444" fmla="*/ 4379173 h 6857981"/>
              <a:gd name="connsiteX5445" fmla="*/ 3628389 w 7886701"/>
              <a:gd name="connsiteY5445" fmla="*/ 4383551 h 6857981"/>
              <a:gd name="connsiteX5446" fmla="*/ 3627437 w 7886701"/>
              <a:gd name="connsiteY5446" fmla="*/ 4388241 h 6857981"/>
              <a:gd name="connsiteX5447" fmla="*/ 3626484 w 7886701"/>
              <a:gd name="connsiteY5447" fmla="*/ 4394182 h 6857981"/>
              <a:gd name="connsiteX5448" fmla="*/ 3625214 w 7886701"/>
              <a:gd name="connsiteY5448" fmla="*/ 4392306 h 6857981"/>
              <a:gd name="connsiteX5449" fmla="*/ 3623627 w 7886701"/>
              <a:gd name="connsiteY5449" fmla="*/ 4389179 h 6857981"/>
              <a:gd name="connsiteX5450" fmla="*/ 3622674 w 7886701"/>
              <a:gd name="connsiteY5450" fmla="*/ 4386678 h 6857981"/>
              <a:gd name="connsiteX5451" fmla="*/ 3621087 w 7886701"/>
              <a:gd name="connsiteY5451" fmla="*/ 4384489 h 6857981"/>
              <a:gd name="connsiteX5452" fmla="*/ 3621722 w 7886701"/>
              <a:gd name="connsiteY5452" fmla="*/ 4381049 h 6857981"/>
              <a:gd name="connsiteX5453" fmla="*/ 3622993 w 7886701"/>
              <a:gd name="connsiteY5453" fmla="*/ 4378235 h 6857981"/>
              <a:gd name="connsiteX5454" fmla="*/ 3623627 w 7886701"/>
              <a:gd name="connsiteY5454" fmla="*/ 4376046 h 6857981"/>
              <a:gd name="connsiteX5455" fmla="*/ 3625214 w 7886701"/>
              <a:gd name="connsiteY5455" fmla="*/ 4374795 h 6857981"/>
              <a:gd name="connsiteX5456" fmla="*/ 3626167 w 7886701"/>
              <a:gd name="connsiteY5456" fmla="*/ 4373857 h 6857981"/>
              <a:gd name="connsiteX5457" fmla="*/ 3535070 w 7886701"/>
              <a:gd name="connsiteY5457" fmla="*/ 4371956 h 6857981"/>
              <a:gd name="connsiteX5458" fmla="*/ 3537985 w 7886701"/>
              <a:gd name="connsiteY5458" fmla="*/ 4371956 h 6857981"/>
              <a:gd name="connsiteX5459" fmla="*/ 3534746 w 7886701"/>
              <a:gd name="connsiteY5459" fmla="*/ 4378198 h 6857981"/>
              <a:gd name="connsiteX5460" fmla="*/ 3532802 w 7886701"/>
              <a:gd name="connsiteY5460" fmla="*/ 4382879 h 6857981"/>
              <a:gd name="connsiteX5461" fmla="*/ 3532154 w 7886701"/>
              <a:gd name="connsiteY5461" fmla="*/ 4386000 h 6857981"/>
              <a:gd name="connsiteX5462" fmla="*/ 3532154 w 7886701"/>
              <a:gd name="connsiteY5462" fmla="*/ 4388496 h 6857981"/>
              <a:gd name="connsiteX5463" fmla="*/ 3532478 w 7886701"/>
              <a:gd name="connsiteY5463" fmla="*/ 4389433 h 6857981"/>
              <a:gd name="connsiteX5464" fmla="*/ 3532802 w 7886701"/>
              <a:gd name="connsiteY5464" fmla="*/ 4390369 h 6857981"/>
              <a:gd name="connsiteX5465" fmla="*/ 3534098 w 7886701"/>
              <a:gd name="connsiteY5465" fmla="*/ 4391305 h 6857981"/>
              <a:gd name="connsiteX5466" fmla="*/ 3535718 w 7886701"/>
              <a:gd name="connsiteY5466" fmla="*/ 4392241 h 6857981"/>
              <a:gd name="connsiteX5467" fmla="*/ 3537663 w 7886701"/>
              <a:gd name="connsiteY5467" fmla="*/ 4392241 h 6857981"/>
              <a:gd name="connsiteX5468" fmla="*/ 3542521 w 7886701"/>
              <a:gd name="connsiteY5468" fmla="*/ 4392241 h 6857981"/>
              <a:gd name="connsiteX5469" fmla="*/ 3544466 w 7886701"/>
              <a:gd name="connsiteY5469" fmla="*/ 4392241 h 6857981"/>
              <a:gd name="connsiteX5470" fmla="*/ 3546733 w 7886701"/>
              <a:gd name="connsiteY5470" fmla="*/ 4392553 h 6857981"/>
              <a:gd name="connsiteX5471" fmla="*/ 3548029 w 7886701"/>
              <a:gd name="connsiteY5471" fmla="*/ 4393177 h 6857981"/>
              <a:gd name="connsiteX5472" fmla="*/ 3549326 w 7886701"/>
              <a:gd name="connsiteY5472" fmla="*/ 4394114 h 6857981"/>
              <a:gd name="connsiteX5473" fmla="*/ 3549649 w 7886701"/>
              <a:gd name="connsiteY5473" fmla="*/ 4395050 h 6857981"/>
              <a:gd name="connsiteX5474" fmla="*/ 3549649 w 7886701"/>
              <a:gd name="connsiteY5474" fmla="*/ 4395986 h 6857981"/>
              <a:gd name="connsiteX5475" fmla="*/ 3549326 w 7886701"/>
              <a:gd name="connsiteY5475" fmla="*/ 4398795 h 6857981"/>
              <a:gd name="connsiteX5476" fmla="*/ 3548029 w 7886701"/>
              <a:gd name="connsiteY5476" fmla="*/ 4400979 h 6857981"/>
              <a:gd name="connsiteX5477" fmla="*/ 3547057 w 7886701"/>
              <a:gd name="connsiteY5477" fmla="*/ 4403164 h 6857981"/>
              <a:gd name="connsiteX5478" fmla="*/ 3545437 w 7886701"/>
              <a:gd name="connsiteY5478" fmla="*/ 4404724 h 6857981"/>
              <a:gd name="connsiteX5479" fmla="*/ 3544466 w 7886701"/>
              <a:gd name="connsiteY5479" fmla="*/ 4405973 h 6857981"/>
              <a:gd name="connsiteX5480" fmla="*/ 3542845 w 7886701"/>
              <a:gd name="connsiteY5480" fmla="*/ 4407221 h 6857981"/>
              <a:gd name="connsiteX5481" fmla="*/ 3541549 w 7886701"/>
              <a:gd name="connsiteY5481" fmla="*/ 4407845 h 6857981"/>
              <a:gd name="connsiteX5482" fmla="*/ 3538309 w 7886701"/>
              <a:gd name="connsiteY5482" fmla="*/ 4408469 h 6857981"/>
              <a:gd name="connsiteX5483" fmla="*/ 3538957 w 7886701"/>
              <a:gd name="connsiteY5483" fmla="*/ 4405036 h 6857981"/>
              <a:gd name="connsiteX5484" fmla="*/ 3538957 w 7886701"/>
              <a:gd name="connsiteY5484" fmla="*/ 4402228 h 6857981"/>
              <a:gd name="connsiteX5485" fmla="*/ 3537985 w 7886701"/>
              <a:gd name="connsiteY5485" fmla="*/ 4400355 h 6857981"/>
              <a:gd name="connsiteX5486" fmla="*/ 3537338 w 7886701"/>
              <a:gd name="connsiteY5486" fmla="*/ 4398795 h 6857981"/>
              <a:gd name="connsiteX5487" fmla="*/ 3536042 w 7886701"/>
              <a:gd name="connsiteY5487" fmla="*/ 4398483 h 6857981"/>
              <a:gd name="connsiteX5488" fmla="*/ 3534422 w 7886701"/>
              <a:gd name="connsiteY5488" fmla="*/ 4398171 h 6857981"/>
              <a:gd name="connsiteX5489" fmla="*/ 3532802 w 7886701"/>
              <a:gd name="connsiteY5489" fmla="*/ 4398483 h 6857981"/>
              <a:gd name="connsiteX5490" fmla="*/ 3530858 w 7886701"/>
              <a:gd name="connsiteY5490" fmla="*/ 4398795 h 6857981"/>
              <a:gd name="connsiteX5491" fmla="*/ 3526970 w 7886701"/>
              <a:gd name="connsiteY5491" fmla="*/ 4400043 h 6857981"/>
              <a:gd name="connsiteX5492" fmla="*/ 3525026 w 7886701"/>
              <a:gd name="connsiteY5492" fmla="*/ 4400355 h 6857981"/>
              <a:gd name="connsiteX5493" fmla="*/ 3523082 w 7886701"/>
              <a:gd name="connsiteY5493" fmla="*/ 4400355 h 6857981"/>
              <a:gd name="connsiteX5494" fmla="*/ 3521139 w 7886701"/>
              <a:gd name="connsiteY5494" fmla="*/ 4400043 h 6857981"/>
              <a:gd name="connsiteX5495" fmla="*/ 3519843 w 7886701"/>
              <a:gd name="connsiteY5495" fmla="*/ 4399107 h 6857981"/>
              <a:gd name="connsiteX5496" fmla="*/ 3518547 w 7886701"/>
              <a:gd name="connsiteY5496" fmla="*/ 4397547 h 6857981"/>
              <a:gd name="connsiteX5497" fmla="*/ 3517899 w 7886701"/>
              <a:gd name="connsiteY5497" fmla="*/ 4395362 h 6857981"/>
              <a:gd name="connsiteX5498" fmla="*/ 3521787 w 7886701"/>
              <a:gd name="connsiteY5498" fmla="*/ 4389120 h 6857981"/>
              <a:gd name="connsiteX5499" fmla="*/ 3524702 w 7886701"/>
              <a:gd name="connsiteY5499" fmla="*/ 4384127 h 6857981"/>
              <a:gd name="connsiteX5500" fmla="*/ 3525675 w 7886701"/>
              <a:gd name="connsiteY5500" fmla="*/ 4381631 h 6857981"/>
              <a:gd name="connsiteX5501" fmla="*/ 3525998 w 7886701"/>
              <a:gd name="connsiteY5501" fmla="*/ 4379446 h 6857981"/>
              <a:gd name="connsiteX5502" fmla="*/ 3525675 w 7886701"/>
              <a:gd name="connsiteY5502" fmla="*/ 4378510 h 6857981"/>
              <a:gd name="connsiteX5503" fmla="*/ 3525350 w 7886701"/>
              <a:gd name="connsiteY5503" fmla="*/ 4377262 h 6857981"/>
              <a:gd name="connsiteX5504" fmla="*/ 3525026 w 7886701"/>
              <a:gd name="connsiteY5504" fmla="*/ 4376325 h 6857981"/>
              <a:gd name="connsiteX5505" fmla="*/ 3524055 w 7886701"/>
              <a:gd name="connsiteY5505" fmla="*/ 4375701 h 6857981"/>
              <a:gd name="connsiteX5506" fmla="*/ 3522758 w 7886701"/>
              <a:gd name="connsiteY5506" fmla="*/ 4376013 h 6857981"/>
              <a:gd name="connsiteX5507" fmla="*/ 3525998 w 7886701"/>
              <a:gd name="connsiteY5507" fmla="*/ 4374453 h 6857981"/>
              <a:gd name="connsiteX5508" fmla="*/ 3528590 w 7886701"/>
              <a:gd name="connsiteY5508" fmla="*/ 4373517 h 6857981"/>
              <a:gd name="connsiteX5509" fmla="*/ 3531830 w 7886701"/>
              <a:gd name="connsiteY5509" fmla="*/ 4372580 h 6857981"/>
              <a:gd name="connsiteX5510" fmla="*/ 3455466 w 7886701"/>
              <a:gd name="connsiteY5510" fmla="*/ 4354494 h 6857981"/>
              <a:gd name="connsiteX5511" fmla="*/ 3457032 w 7886701"/>
              <a:gd name="connsiteY5511" fmla="*/ 4354494 h 6857981"/>
              <a:gd name="connsiteX5512" fmla="*/ 3458598 w 7886701"/>
              <a:gd name="connsiteY5512" fmla="*/ 4354494 h 6857981"/>
              <a:gd name="connsiteX5513" fmla="*/ 3459852 w 7886701"/>
              <a:gd name="connsiteY5513" fmla="*/ 4354812 h 6857981"/>
              <a:gd name="connsiteX5514" fmla="*/ 3461105 w 7886701"/>
              <a:gd name="connsiteY5514" fmla="*/ 4355764 h 6857981"/>
              <a:gd name="connsiteX5515" fmla="*/ 3462045 w 7886701"/>
              <a:gd name="connsiteY5515" fmla="*/ 4356399 h 6857981"/>
              <a:gd name="connsiteX5516" fmla="*/ 3463298 w 7886701"/>
              <a:gd name="connsiteY5516" fmla="*/ 4357034 h 6857981"/>
              <a:gd name="connsiteX5517" fmla="*/ 3463925 w 7886701"/>
              <a:gd name="connsiteY5517" fmla="*/ 4358622 h 6857981"/>
              <a:gd name="connsiteX5518" fmla="*/ 3462045 w 7886701"/>
              <a:gd name="connsiteY5518" fmla="*/ 4362114 h 6857981"/>
              <a:gd name="connsiteX5519" fmla="*/ 3460791 w 7886701"/>
              <a:gd name="connsiteY5519" fmla="*/ 4366877 h 6857981"/>
              <a:gd name="connsiteX5520" fmla="*/ 3457345 w 7886701"/>
              <a:gd name="connsiteY5520" fmla="*/ 4376084 h 6857981"/>
              <a:gd name="connsiteX5521" fmla="*/ 3455466 w 7886701"/>
              <a:gd name="connsiteY5521" fmla="*/ 4379894 h 6857981"/>
              <a:gd name="connsiteX5522" fmla="*/ 3454838 w 7886701"/>
              <a:gd name="connsiteY5522" fmla="*/ 4381164 h 6857981"/>
              <a:gd name="connsiteX5523" fmla="*/ 3453898 w 7886701"/>
              <a:gd name="connsiteY5523" fmla="*/ 4382434 h 6857981"/>
              <a:gd name="connsiteX5524" fmla="*/ 3452958 w 7886701"/>
              <a:gd name="connsiteY5524" fmla="*/ 4383069 h 6857981"/>
              <a:gd name="connsiteX5525" fmla="*/ 3452018 w 7886701"/>
              <a:gd name="connsiteY5525" fmla="*/ 4383069 h 6857981"/>
              <a:gd name="connsiteX5526" fmla="*/ 3451078 w 7886701"/>
              <a:gd name="connsiteY5526" fmla="*/ 4382752 h 6857981"/>
              <a:gd name="connsiteX5527" fmla="*/ 3449825 w 7886701"/>
              <a:gd name="connsiteY5527" fmla="*/ 4381482 h 6857981"/>
              <a:gd name="connsiteX5528" fmla="*/ 3451705 w 7886701"/>
              <a:gd name="connsiteY5528" fmla="*/ 4377354 h 6857981"/>
              <a:gd name="connsiteX5529" fmla="*/ 3452958 w 7886701"/>
              <a:gd name="connsiteY5529" fmla="*/ 4374179 h 6857981"/>
              <a:gd name="connsiteX5530" fmla="*/ 3455466 w 7886701"/>
              <a:gd name="connsiteY5530" fmla="*/ 4371004 h 6857981"/>
              <a:gd name="connsiteX5531" fmla="*/ 3456405 w 7886701"/>
              <a:gd name="connsiteY5531" fmla="*/ 4369417 h 6857981"/>
              <a:gd name="connsiteX5532" fmla="*/ 3457032 w 7886701"/>
              <a:gd name="connsiteY5532" fmla="*/ 4367829 h 6857981"/>
              <a:gd name="connsiteX5533" fmla="*/ 3457345 w 7886701"/>
              <a:gd name="connsiteY5533" fmla="*/ 4365607 h 6857981"/>
              <a:gd name="connsiteX5534" fmla="*/ 3457345 w 7886701"/>
              <a:gd name="connsiteY5534" fmla="*/ 4361797 h 6857981"/>
              <a:gd name="connsiteX5535" fmla="*/ 3455466 w 7886701"/>
              <a:gd name="connsiteY5535" fmla="*/ 4363384 h 6857981"/>
              <a:gd name="connsiteX5536" fmla="*/ 3453585 w 7886701"/>
              <a:gd name="connsiteY5536" fmla="*/ 4365289 h 6857981"/>
              <a:gd name="connsiteX5537" fmla="*/ 3451392 w 7886701"/>
              <a:gd name="connsiteY5537" fmla="*/ 4366877 h 6857981"/>
              <a:gd name="connsiteX5538" fmla="*/ 3449198 w 7886701"/>
              <a:gd name="connsiteY5538" fmla="*/ 4368464 h 6857981"/>
              <a:gd name="connsiteX5539" fmla="*/ 3447005 w 7886701"/>
              <a:gd name="connsiteY5539" fmla="*/ 4369417 h 6857981"/>
              <a:gd name="connsiteX5540" fmla="*/ 3444812 w 7886701"/>
              <a:gd name="connsiteY5540" fmla="*/ 4370052 h 6857981"/>
              <a:gd name="connsiteX5541" fmla="*/ 3443872 w 7886701"/>
              <a:gd name="connsiteY5541" fmla="*/ 4370052 h 6857981"/>
              <a:gd name="connsiteX5542" fmla="*/ 3442618 w 7886701"/>
              <a:gd name="connsiteY5542" fmla="*/ 4369417 h 6857981"/>
              <a:gd name="connsiteX5543" fmla="*/ 3441053 w 7886701"/>
              <a:gd name="connsiteY5543" fmla="*/ 4368782 h 6857981"/>
              <a:gd name="connsiteX5544" fmla="*/ 3440113 w 7886701"/>
              <a:gd name="connsiteY5544" fmla="*/ 4367829 h 6857981"/>
              <a:gd name="connsiteX5545" fmla="*/ 3443872 w 7886701"/>
              <a:gd name="connsiteY5545" fmla="*/ 4363067 h 6857981"/>
              <a:gd name="connsiteX5546" fmla="*/ 3447318 w 7886701"/>
              <a:gd name="connsiteY5546" fmla="*/ 4359257 h 6857981"/>
              <a:gd name="connsiteX5547" fmla="*/ 3450452 w 7886701"/>
              <a:gd name="connsiteY5547" fmla="*/ 4356717 h 6857981"/>
              <a:gd name="connsiteX5548" fmla="*/ 3453898 w 7886701"/>
              <a:gd name="connsiteY5548" fmla="*/ 4355447 h 6857981"/>
              <a:gd name="connsiteX5549" fmla="*/ 3511226 w 7886701"/>
              <a:gd name="connsiteY5549" fmla="*/ 4341794 h 6857981"/>
              <a:gd name="connsiteX5550" fmla="*/ 3511226 w 7886701"/>
              <a:gd name="connsiteY5550" fmla="*/ 4348274 h 6857981"/>
              <a:gd name="connsiteX5551" fmla="*/ 3511549 w 7886701"/>
              <a:gd name="connsiteY5551" fmla="*/ 4354753 h 6857981"/>
              <a:gd name="connsiteX5552" fmla="*/ 3511226 w 7886701"/>
              <a:gd name="connsiteY5552" fmla="*/ 4358641 h 6857981"/>
              <a:gd name="connsiteX5553" fmla="*/ 3510580 w 7886701"/>
              <a:gd name="connsiteY5553" fmla="*/ 4362529 h 6857981"/>
              <a:gd name="connsiteX5554" fmla="*/ 3509611 w 7886701"/>
              <a:gd name="connsiteY5554" fmla="*/ 4367389 h 6857981"/>
              <a:gd name="connsiteX5555" fmla="*/ 3507674 w 7886701"/>
              <a:gd name="connsiteY5555" fmla="*/ 4373544 h 6857981"/>
              <a:gd name="connsiteX5556" fmla="*/ 3499925 w 7886701"/>
              <a:gd name="connsiteY5556" fmla="*/ 4371924 h 6857981"/>
              <a:gd name="connsiteX5557" fmla="*/ 3492499 w 7886701"/>
              <a:gd name="connsiteY5557" fmla="*/ 4369980 h 6857981"/>
              <a:gd name="connsiteX5558" fmla="*/ 3493467 w 7886701"/>
              <a:gd name="connsiteY5558" fmla="*/ 4367389 h 6857981"/>
              <a:gd name="connsiteX5559" fmla="*/ 3495082 w 7886701"/>
              <a:gd name="connsiteY5559" fmla="*/ 4366093 h 6857981"/>
              <a:gd name="connsiteX5560" fmla="*/ 3496050 w 7886701"/>
              <a:gd name="connsiteY5560" fmla="*/ 4364797 h 6857981"/>
              <a:gd name="connsiteX5561" fmla="*/ 3497342 w 7886701"/>
              <a:gd name="connsiteY5561" fmla="*/ 4364149 h 6857981"/>
              <a:gd name="connsiteX5562" fmla="*/ 3498311 w 7886701"/>
              <a:gd name="connsiteY5562" fmla="*/ 4363825 h 6857981"/>
              <a:gd name="connsiteX5563" fmla="*/ 3499602 w 7886701"/>
              <a:gd name="connsiteY5563" fmla="*/ 4363825 h 6857981"/>
              <a:gd name="connsiteX5564" fmla="*/ 3501217 w 7886701"/>
              <a:gd name="connsiteY5564" fmla="*/ 4363501 h 6857981"/>
              <a:gd name="connsiteX5565" fmla="*/ 3502508 w 7886701"/>
              <a:gd name="connsiteY5565" fmla="*/ 4363177 h 6857981"/>
              <a:gd name="connsiteX5566" fmla="*/ 3503477 w 7886701"/>
              <a:gd name="connsiteY5566" fmla="*/ 4362205 h 6857981"/>
              <a:gd name="connsiteX5567" fmla="*/ 3504768 w 7886701"/>
              <a:gd name="connsiteY5567" fmla="*/ 4361233 h 6857981"/>
              <a:gd name="connsiteX5568" fmla="*/ 3505738 w 7886701"/>
              <a:gd name="connsiteY5568" fmla="*/ 4359289 h 6857981"/>
              <a:gd name="connsiteX5569" fmla="*/ 3507028 w 7886701"/>
              <a:gd name="connsiteY5569" fmla="*/ 4356373 h 6857981"/>
              <a:gd name="connsiteX5570" fmla="*/ 3508320 w 7886701"/>
              <a:gd name="connsiteY5570" fmla="*/ 4352486 h 6857981"/>
              <a:gd name="connsiteX5571" fmla="*/ 3695762 w 7886701"/>
              <a:gd name="connsiteY5571" fmla="*/ 4333856 h 6857981"/>
              <a:gd name="connsiteX5572" fmla="*/ 3696066 w 7886701"/>
              <a:gd name="connsiteY5572" fmla="*/ 4338234 h 6857981"/>
              <a:gd name="connsiteX5573" fmla="*/ 3696371 w 7886701"/>
              <a:gd name="connsiteY5573" fmla="*/ 4341986 h 6857981"/>
              <a:gd name="connsiteX5574" fmla="*/ 3696982 w 7886701"/>
              <a:gd name="connsiteY5574" fmla="*/ 4344801 h 6857981"/>
              <a:gd name="connsiteX5575" fmla="*/ 3697287 w 7886701"/>
              <a:gd name="connsiteY5575" fmla="*/ 4348866 h 6857981"/>
              <a:gd name="connsiteX5576" fmla="*/ 3697287 w 7886701"/>
              <a:gd name="connsiteY5576" fmla="*/ 4352618 h 6857981"/>
              <a:gd name="connsiteX5577" fmla="*/ 3697287 w 7886701"/>
              <a:gd name="connsiteY5577" fmla="*/ 4353869 h 6857981"/>
              <a:gd name="connsiteX5578" fmla="*/ 3696982 w 7886701"/>
              <a:gd name="connsiteY5578" fmla="*/ 4352618 h 6857981"/>
              <a:gd name="connsiteX5579" fmla="*/ 3696371 w 7886701"/>
              <a:gd name="connsiteY5579" fmla="*/ 4350116 h 6857981"/>
              <a:gd name="connsiteX5580" fmla="*/ 3695455 w 7886701"/>
              <a:gd name="connsiteY5580" fmla="*/ 4343550 h 6857981"/>
              <a:gd name="connsiteX5581" fmla="*/ 3694539 w 7886701"/>
              <a:gd name="connsiteY5581" fmla="*/ 4339172 h 6857981"/>
              <a:gd name="connsiteX5582" fmla="*/ 3693929 w 7886701"/>
              <a:gd name="connsiteY5582" fmla="*/ 4340736 h 6857981"/>
              <a:gd name="connsiteX5583" fmla="*/ 3693319 w 7886701"/>
              <a:gd name="connsiteY5583" fmla="*/ 4343863 h 6857981"/>
              <a:gd name="connsiteX5584" fmla="*/ 3692097 w 7886701"/>
              <a:gd name="connsiteY5584" fmla="*/ 4350742 h 6857981"/>
              <a:gd name="connsiteX5585" fmla="*/ 3691792 w 7886701"/>
              <a:gd name="connsiteY5585" fmla="*/ 4353243 h 6857981"/>
              <a:gd name="connsiteX5586" fmla="*/ 3691181 w 7886701"/>
              <a:gd name="connsiteY5586" fmla="*/ 4354182 h 6857981"/>
              <a:gd name="connsiteX5587" fmla="*/ 3690876 w 7886701"/>
              <a:gd name="connsiteY5587" fmla="*/ 4354494 h 6857981"/>
              <a:gd name="connsiteX5588" fmla="*/ 3690265 w 7886701"/>
              <a:gd name="connsiteY5588" fmla="*/ 4353869 h 6857981"/>
              <a:gd name="connsiteX5589" fmla="*/ 3689349 w 7886701"/>
              <a:gd name="connsiteY5589" fmla="*/ 4351055 h 6857981"/>
              <a:gd name="connsiteX5590" fmla="*/ 3689960 w 7886701"/>
              <a:gd name="connsiteY5590" fmla="*/ 4347302 h 6857981"/>
              <a:gd name="connsiteX5591" fmla="*/ 3690876 w 7886701"/>
              <a:gd name="connsiteY5591" fmla="*/ 4344488 h 6857981"/>
              <a:gd name="connsiteX5592" fmla="*/ 3691181 w 7886701"/>
              <a:gd name="connsiteY5592" fmla="*/ 4340736 h 6857981"/>
              <a:gd name="connsiteX5593" fmla="*/ 3691181 w 7886701"/>
              <a:gd name="connsiteY5593" fmla="*/ 4334794 h 6857981"/>
              <a:gd name="connsiteX5594" fmla="*/ 3691792 w 7886701"/>
              <a:gd name="connsiteY5594" fmla="*/ 4336983 h 6857981"/>
              <a:gd name="connsiteX5595" fmla="*/ 3692403 w 7886701"/>
              <a:gd name="connsiteY5595" fmla="*/ 4337921 h 6857981"/>
              <a:gd name="connsiteX5596" fmla="*/ 3693013 w 7886701"/>
              <a:gd name="connsiteY5596" fmla="*/ 4337921 h 6857981"/>
              <a:gd name="connsiteX5597" fmla="*/ 3693319 w 7886701"/>
              <a:gd name="connsiteY5597" fmla="*/ 4337296 h 6857981"/>
              <a:gd name="connsiteX5598" fmla="*/ 3693929 w 7886701"/>
              <a:gd name="connsiteY5598" fmla="*/ 4335107 h 6857981"/>
              <a:gd name="connsiteX5599" fmla="*/ 3694539 w 7886701"/>
              <a:gd name="connsiteY5599" fmla="*/ 4334169 h 6857981"/>
              <a:gd name="connsiteX5600" fmla="*/ 3463203 w 7886701"/>
              <a:gd name="connsiteY5600" fmla="*/ 4319569 h 6857981"/>
              <a:gd name="connsiteX5601" fmla="*/ 3464934 w 7886701"/>
              <a:gd name="connsiteY5601" fmla="*/ 4322156 h 6857981"/>
              <a:gd name="connsiteX5602" fmla="*/ 3465800 w 7886701"/>
              <a:gd name="connsiteY5602" fmla="*/ 4324420 h 6857981"/>
              <a:gd name="connsiteX5603" fmla="*/ 3467244 w 7886701"/>
              <a:gd name="connsiteY5603" fmla="*/ 4328301 h 6857981"/>
              <a:gd name="connsiteX5604" fmla="*/ 3467821 w 7886701"/>
              <a:gd name="connsiteY5604" fmla="*/ 4329271 h 6857981"/>
              <a:gd name="connsiteX5605" fmla="*/ 3469553 w 7886701"/>
              <a:gd name="connsiteY5605" fmla="*/ 4329594 h 6857981"/>
              <a:gd name="connsiteX5606" fmla="*/ 3471573 w 7886701"/>
              <a:gd name="connsiteY5606" fmla="*/ 4329594 h 6857981"/>
              <a:gd name="connsiteX5607" fmla="*/ 3475037 w 7886701"/>
              <a:gd name="connsiteY5607" fmla="*/ 4328948 h 6857981"/>
              <a:gd name="connsiteX5608" fmla="*/ 3473882 w 7886701"/>
              <a:gd name="connsiteY5608" fmla="*/ 4331535 h 6857981"/>
              <a:gd name="connsiteX5609" fmla="*/ 3472439 w 7886701"/>
              <a:gd name="connsiteY5609" fmla="*/ 4333798 h 6857981"/>
              <a:gd name="connsiteX5610" fmla="*/ 3471284 w 7886701"/>
              <a:gd name="connsiteY5610" fmla="*/ 4335092 h 6857981"/>
              <a:gd name="connsiteX5611" fmla="*/ 3469841 w 7886701"/>
              <a:gd name="connsiteY5611" fmla="*/ 4336385 h 6857981"/>
              <a:gd name="connsiteX5612" fmla="*/ 3468687 w 7886701"/>
              <a:gd name="connsiteY5612" fmla="*/ 4336709 h 6857981"/>
              <a:gd name="connsiteX5613" fmla="*/ 3467532 w 7886701"/>
              <a:gd name="connsiteY5613" fmla="*/ 4337032 h 6857981"/>
              <a:gd name="connsiteX5614" fmla="*/ 3466378 w 7886701"/>
              <a:gd name="connsiteY5614" fmla="*/ 4336709 h 6857981"/>
              <a:gd name="connsiteX5615" fmla="*/ 3465223 w 7886701"/>
              <a:gd name="connsiteY5615" fmla="*/ 4336062 h 6857981"/>
              <a:gd name="connsiteX5616" fmla="*/ 3464357 w 7886701"/>
              <a:gd name="connsiteY5616" fmla="*/ 4335092 h 6857981"/>
              <a:gd name="connsiteX5617" fmla="*/ 3463491 w 7886701"/>
              <a:gd name="connsiteY5617" fmla="*/ 4333798 h 6857981"/>
              <a:gd name="connsiteX5618" fmla="*/ 3462914 w 7886701"/>
              <a:gd name="connsiteY5618" fmla="*/ 4332181 h 6857981"/>
              <a:gd name="connsiteX5619" fmla="*/ 3462337 w 7886701"/>
              <a:gd name="connsiteY5619" fmla="*/ 4329918 h 6857981"/>
              <a:gd name="connsiteX5620" fmla="*/ 3462337 w 7886701"/>
              <a:gd name="connsiteY5620" fmla="*/ 4327654 h 6857981"/>
              <a:gd name="connsiteX5621" fmla="*/ 3462337 w 7886701"/>
              <a:gd name="connsiteY5621" fmla="*/ 4325067 h 6857981"/>
              <a:gd name="connsiteX5622" fmla="*/ 3462625 w 7886701"/>
              <a:gd name="connsiteY5622" fmla="*/ 4322480 h 6857981"/>
              <a:gd name="connsiteX5623" fmla="*/ 3578224 w 7886701"/>
              <a:gd name="connsiteY5623" fmla="*/ 4302106 h 6857981"/>
              <a:gd name="connsiteX5624" fmla="*/ 3577271 w 7886701"/>
              <a:gd name="connsiteY5624" fmla="*/ 4305396 h 6857981"/>
              <a:gd name="connsiteX5625" fmla="*/ 3576001 w 7886701"/>
              <a:gd name="connsiteY5625" fmla="*/ 4308685 h 6857981"/>
              <a:gd name="connsiteX5626" fmla="*/ 3575049 w 7886701"/>
              <a:gd name="connsiteY5626" fmla="*/ 4311317 h 6857981"/>
              <a:gd name="connsiteX5627" fmla="*/ 3574097 w 7886701"/>
              <a:gd name="connsiteY5627" fmla="*/ 4312961 h 6857981"/>
              <a:gd name="connsiteX5628" fmla="*/ 3571557 w 7886701"/>
              <a:gd name="connsiteY5628" fmla="*/ 4315593 h 6857981"/>
              <a:gd name="connsiteX5629" fmla="*/ 3569334 w 7886701"/>
              <a:gd name="connsiteY5629" fmla="*/ 4317896 h 6857981"/>
              <a:gd name="connsiteX5630" fmla="*/ 3566794 w 7886701"/>
              <a:gd name="connsiteY5630" fmla="*/ 4320527 h 6857981"/>
              <a:gd name="connsiteX5631" fmla="*/ 3565524 w 7886701"/>
              <a:gd name="connsiteY5631" fmla="*/ 4322172 h 6857981"/>
              <a:gd name="connsiteX5632" fmla="*/ 3564571 w 7886701"/>
              <a:gd name="connsiteY5632" fmla="*/ 4324475 h 6857981"/>
              <a:gd name="connsiteX5633" fmla="*/ 3562984 w 7886701"/>
              <a:gd name="connsiteY5633" fmla="*/ 4327106 h 6857981"/>
              <a:gd name="connsiteX5634" fmla="*/ 3562031 w 7886701"/>
              <a:gd name="connsiteY5634" fmla="*/ 4330067 h 6857981"/>
              <a:gd name="connsiteX5635" fmla="*/ 3561080 w 7886701"/>
              <a:gd name="connsiteY5635" fmla="*/ 4334014 h 6857981"/>
              <a:gd name="connsiteX5636" fmla="*/ 3560126 w 7886701"/>
              <a:gd name="connsiteY5636" fmla="*/ 4338619 h 6857981"/>
              <a:gd name="connsiteX5637" fmla="*/ 3558856 w 7886701"/>
              <a:gd name="connsiteY5637" fmla="*/ 4335988 h 6857981"/>
              <a:gd name="connsiteX5638" fmla="*/ 3558540 w 7886701"/>
              <a:gd name="connsiteY5638" fmla="*/ 4332698 h 6857981"/>
              <a:gd name="connsiteX5639" fmla="*/ 3557904 w 7886701"/>
              <a:gd name="connsiteY5639" fmla="*/ 4324804 h 6857981"/>
              <a:gd name="connsiteX5640" fmla="*/ 3557586 w 7886701"/>
              <a:gd name="connsiteY5640" fmla="*/ 4317238 h 6857981"/>
              <a:gd name="connsiteX5641" fmla="*/ 3557269 w 7886701"/>
              <a:gd name="connsiteY5641" fmla="*/ 4313948 h 6857981"/>
              <a:gd name="connsiteX5642" fmla="*/ 3556000 w 7886701"/>
              <a:gd name="connsiteY5642" fmla="*/ 4311317 h 6857981"/>
              <a:gd name="connsiteX5643" fmla="*/ 3557904 w 7886701"/>
              <a:gd name="connsiteY5643" fmla="*/ 4312304 h 6857981"/>
              <a:gd name="connsiteX5644" fmla="*/ 3560126 w 7886701"/>
              <a:gd name="connsiteY5644" fmla="*/ 4312961 h 6857981"/>
              <a:gd name="connsiteX5645" fmla="*/ 3562666 w 7886701"/>
              <a:gd name="connsiteY5645" fmla="*/ 4313290 h 6857981"/>
              <a:gd name="connsiteX5646" fmla="*/ 3564889 w 7886701"/>
              <a:gd name="connsiteY5646" fmla="*/ 4312633 h 6857981"/>
              <a:gd name="connsiteX5647" fmla="*/ 3567746 w 7886701"/>
              <a:gd name="connsiteY5647" fmla="*/ 4311646 h 6857981"/>
              <a:gd name="connsiteX5648" fmla="*/ 3570604 w 7886701"/>
              <a:gd name="connsiteY5648" fmla="*/ 4309343 h 6857981"/>
              <a:gd name="connsiteX5649" fmla="*/ 3574414 w 7886701"/>
              <a:gd name="connsiteY5649" fmla="*/ 4306383 h 6857981"/>
              <a:gd name="connsiteX5650" fmla="*/ 4227651 w 7886701"/>
              <a:gd name="connsiteY5650" fmla="*/ 4286231 h 6857981"/>
              <a:gd name="connsiteX5651" fmla="*/ 4228341 w 7886701"/>
              <a:gd name="connsiteY5651" fmla="*/ 4286231 h 6857981"/>
              <a:gd name="connsiteX5652" fmla="*/ 4229031 w 7886701"/>
              <a:gd name="connsiteY5652" fmla="*/ 4286549 h 6857981"/>
              <a:gd name="connsiteX5653" fmla="*/ 4229377 w 7886701"/>
              <a:gd name="connsiteY5653" fmla="*/ 4287501 h 6857981"/>
              <a:gd name="connsiteX5654" fmla="*/ 4229722 w 7886701"/>
              <a:gd name="connsiteY5654" fmla="*/ 4288454 h 6857981"/>
              <a:gd name="connsiteX5655" fmla="*/ 4230757 w 7886701"/>
              <a:gd name="connsiteY5655" fmla="*/ 4291311 h 6857981"/>
              <a:gd name="connsiteX5656" fmla="*/ 4232138 w 7886701"/>
              <a:gd name="connsiteY5656" fmla="*/ 4299249 h 6857981"/>
              <a:gd name="connsiteX5657" fmla="*/ 4233173 w 7886701"/>
              <a:gd name="connsiteY5657" fmla="*/ 4302741 h 6857981"/>
              <a:gd name="connsiteX5658" fmla="*/ 4233863 w 7886701"/>
              <a:gd name="connsiteY5658" fmla="*/ 4305916 h 6857981"/>
              <a:gd name="connsiteX5659" fmla="*/ 4233173 w 7886701"/>
              <a:gd name="connsiteY5659" fmla="*/ 4308139 h 6857981"/>
              <a:gd name="connsiteX5660" fmla="*/ 4232483 w 7886701"/>
              <a:gd name="connsiteY5660" fmla="*/ 4310044 h 6857981"/>
              <a:gd name="connsiteX5661" fmla="*/ 4231792 w 7886701"/>
              <a:gd name="connsiteY5661" fmla="*/ 4310679 h 6857981"/>
              <a:gd name="connsiteX5662" fmla="*/ 4231447 w 7886701"/>
              <a:gd name="connsiteY5662" fmla="*/ 4311631 h 6857981"/>
              <a:gd name="connsiteX5663" fmla="*/ 4230757 w 7886701"/>
              <a:gd name="connsiteY5663" fmla="*/ 4310996 h 6857981"/>
              <a:gd name="connsiteX5664" fmla="*/ 4229722 w 7886701"/>
              <a:gd name="connsiteY5664" fmla="*/ 4310679 h 6857981"/>
              <a:gd name="connsiteX5665" fmla="*/ 4228686 w 7886701"/>
              <a:gd name="connsiteY5665" fmla="*/ 4308456 h 6857981"/>
              <a:gd name="connsiteX5666" fmla="*/ 4227651 w 7886701"/>
              <a:gd name="connsiteY5666" fmla="*/ 4304646 h 6857981"/>
              <a:gd name="connsiteX5667" fmla="*/ 4226616 w 7886701"/>
              <a:gd name="connsiteY5667" fmla="*/ 4299884 h 6857981"/>
              <a:gd name="connsiteX5668" fmla="*/ 4225925 w 7886701"/>
              <a:gd name="connsiteY5668" fmla="*/ 4294486 h 6857981"/>
              <a:gd name="connsiteX5669" fmla="*/ 4225925 w 7886701"/>
              <a:gd name="connsiteY5669" fmla="*/ 4288136 h 6857981"/>
              <a:gd name="connsiteX5670" fmla="*/ 4226616 w 7886701"/>
              <a:gd name="connsiteY5670" fmla="*/ 4287184 h 6857981"/>
              <a:gd name="connsiteX5671" fmla="*/ 3480919 w 7886701"/>
              <a:gd name="connsiteY5671" fmla="*/ 4276706 h 6857981"/>
              <a:gd name="connsiteX5672" fmla="*/ 3482227 w 7886701"/>
              <a:gd name="connsiteY5672" fmla="*/ 4279881 h 6857981"/>
              <a:gd name="connsiteX5673" fmla="*/ 3483861 w 7886701"/>
              <a:gd name="connsiteY5673" fmla="*/ 4282421 h 6857981"/>
              <a:gd name="connsiteX5674" fmla="*/ 3487456 w 7886701"/>
              <a:gd name="connsiteY5674" fmla="*/ 4286549 h 6857981"/>
              <a:gd name="connsiteX5675" fmla="*/ 3491051 w 7886701"/>
              <a:gd name="connsiteY5675" fmla="*/ 4290359 h 6857981"/>
              <a:gd name="connsiteX5676" fmla="*/ 3494647 w 7886701"/>
              <a:gd name="connsiteY5676" fmla="*/ 4293216 h 6857981"/>
              <a:gd name="connsiteX5677" fmla="*/ 3501837 w 7886701"/>
              <a:gd name="connsiteY5677" fmla="*/ 4298296 h 6857981"/>
              <a:gd name="connsiteX5678" fmla="*/ 3505105 w 7886701"/>
              <a:gd name="connsiteY5678" fmla="*/ 4300836 h 6857981"/>
              <a:gd name="connsiteX5679" fmla="*/ 3508375 w 7886701"/>
              <a:gd name="connsiteY5679" fmla="*/ 4304329 h 6857981"/>
              <a:gd name="connsiteX5680" fmla="*/ 3504453 w 7886701"/>
              <a:gd name="connsiteY5680" fmla="*/ 4312901 h 6857981"/>
              <a:gd name="connsiteX5681" fmla="*/ 3502165 w 7886701"/>
              <a:gd name="connsiteY5681" fmla="*/ 4320521 h 6857981"/>
              <a:gd name="connsiteX5682" fmla="*/ 3501510 w 7886701"/>
              <a:gd name="connsiteY5682" fmla="*/ 4324014 h 6857981"/>
              <a:gd name="connsiteX5683" fmla="*/ 3501510 w 7886701"/>
              <a:gd name="connsiteY5683" fmla="*/ 4326554 h 6857981"/>
              <a:gd name="connsiteX5684" fmla="*/ 3501837 w 7886701"/>
              <a:gd name="connsiteY5684" fmla="*/ 4328142 h 6857981"/>
              <a:gd name="connsiteX5685" fmla="*/ 3502165 w 7886701"/>
              <a:gd name="connsiteY5685" fmla="*/ 4329094 h 6857981"/>
              <a:gd name="connsiteX5686" fmla="*/ 3503144 w 7886701"/>
              <a:gd name="connsiteY5686" fmla="*/ 4329412 h 6857981"/>
              <a:gd name="connsiteX5687" fmla="*/ 3502165 w 7886701"/>
              <a:gd name="connsiteY5687" fmla="*/ 4331317 h 6857981"/>
              <a:gd name="connsiteX5688" fmla="*/ 3501183 w 7886701"/>
              <a:gd name="connsiteY5688" fmla="*/ 4332269 h 6857981"/>
              <a:gd name="connsiteX5689" fmla="*/ 3499222 w 7886701"/>
              <a:gd name="connsiteY5689" fmla="*/ 4333539 h 6857981"/>
              <a:gd name="connsiteX5690" fmla="*/ 3498243 w 7886701"/>
              <a:gd name="connsiteY5690" fmla="*/ 4334174 h 6857981"/>
              <a:gd name="connsiteX5691" fmla="*/ 3496934 w 7886701"/>
              <a:gd name="connsiteY5691" fmla="*/ 4335127 h 6857981"/>
              <a:gd name="connsiteX5692" fmla="*/ 3496282 w 7886701"/>
              <a:gd name="connsiteY5692" fmla="*/ 4336714 h 6857981"/>
              <a:gd name="connsiteX5693" fmla="*/ 3494973 w 7886701"/>
              <a:gd name="connsiteY5693" fmla="*/ 4338619 h 6857981"/>
              <a:gd name="connsiteX5694" fmla="*/ 3496608 w 7886701"/>
              <a:gd name="connsiteY5694" fmla="*/ 4340524 h 6857981"/>
              <a:gd name="connsiteX5695" fmla="*/ 3497588 w 7886701"/>
              <a:gd name="connsiteY5695" fmla="*/ 4343382 h 6857981"/>
              <a:gd name="connsiteX5696" fmla="*/ 3498569 w 7886701"/>
              <a:gd name="connsiteY5696" fmla="*/ 4344969 h 6857981"/>
              <a:gd name="connsiteX5697" fmla="*/ 3498895 w 7886701"/>
              <a:gd name="connsiteY5697" fmla="*/ 4347509 h 6857981"/>
              <a:gd name="connsiteX5698" fmla="*/ 3498895 w 7886701"/>
              <a:gd name="connsiteY5698" fmla="*/ 4351002 h 6857981"/>
              <a:gd name="connsiteX5699" fmla="*/ 3498569 w 7886701"/>
              <a:gd name="connsiteY5699" fmla="*/ 4355129 h 6857981"/>
              <a:gd name="connsiteX5700" fmla="*/ 3497261 w 7886701"/>
              <a:gd name="connsiteY5700" fmla="*/ 4357352 h 6857981"/>
              <a:gd name="connsiteX5701" fmla="*/ 3496608 w 7886701"/>
              <a:gd name="connsiteY5701" fmla="*/ 4358939 h 6857981"/>
              <a:gd name="connsiteX5702" fmla="*/ 3495627 w 7886701"/>
              <a:gd name="connsiteY5702" fmla="*/ 4359574 h 6857981"/>
              <a:gd name="connsiteX5703" fmla="*/ 3494321 w 7886701"/>
              <a:gd name="connsiteY5703" fmla="*/ 4359574 h 6857981"/>
              <a:gd name="connsiteX5704" fmla="*/ 3493993 w 7886701"/>
              <a:gd name="connsiteY5704" fmla="*/ 4359257 h 6857981"/>
              <a:gd name="connsiteX5705" fmla="*/ 3493339 w 7886701"/>
              <a:gd name="connsiteY5705" fmla="*/ 4359257 h 6857981"/>
              <a:gd name="connsiteX5706" fmla="*/ 3492360 w 7886701"/>
              <a:gd name="connsiteY5706" fmla="*/ 4360527 h 6857981"/>
              <a:gd name="connsiteX5707" fmla="*/ 3491378 w 7886701"/>
              <a:gd name="connsiteY5707" fmla="*/ 4361797 h 6857981"/>
              <a:gd name="connsiteX5708" fmla="*/ 3490724 w 7886701"/>
              <a:gd name="connsiteY5708" fmla="*/ 4364019 h 6857981"/>
              <a:gd name="connsiteX5709" fmla="*/ 3491378 w 7886701"/>
              <a:gd name="connsiteY5709" fmla="*/ 4359574 h 6857981"/>
              <a:gd name="connsiteX5710" fmla="*/ 3492032 w 7886701"/>
              <a:gd name="connsiteY5710" fmla="*/ 4356082 h 6857981"/>
              <a:gd name="connsiteX5711" fmla="*/ 3491705 w 7886701"/>
              <a:gd name="connsiteY5711" fmla="*/ 4353542 h 6857981"/>
              <a:gd name="connsiteX5712" fmla="*/ 3491051 w 7886701"/>
              <a:gd name="connsiteY5712" fmla="*/ 4351319 h 6857981"/>
              <a:gd name="connsiteX5713" fmla="*/ 3489744 w 7886701"/>
              <a:gd name="connsiteY5713" fmla="*/ 4350049 h 6857981"/>
              <a:gd name="connsiteX5714" fmla="*/ 3488438 w 7886701"/>
              <a:gd name="connsiteY5714" fmla="*/ 4349414 h 6857981"/>
              <a:gd name="connsiteX5715" fmla="*/ 3486802 w 7886701"/>
              <a:gd name="connsiteY5715" fmla="*/ 4349097 h 6857981"/>
              <a:gd name="connsiteX5716" fmla="*/ 3484516 w 7886701"/>
              <a:gd name="connsiteY5716" fmla="*/ 4349414 h 6857981"/>
              <a:gd name="connsiteX5717" fmla="*/ 3479612 w 7886701"/>
              <a:gd name="connsiteY5717" fmla="*/ 4350684 h 6857981"/>
              <a:gd name="connsiteX5718" fmla="*/ 3474709 w 7886701"/>
              <a:gd name="connsiteY5718" fmla="*/ 4351954 h 6857981"/>
              <a:gd name="connsiteX5719" fmla="*/ 3469807 w 7886701"/>
              <a:gd name="connsiteY5719" fmla="*/ 4353542 h 6857981"/>
              <a:gd name="connsiteX5720" fmla="*/ 3467846 w 7886701"/>
              <a:gd name="connsiteY5720" fmla="*/ 4353859 h 6857981"/>
              <a:gd name="connsiteX5721" fmla="*/ 3465558 w 7886701"/>
              <a:gd name="connsiteY5721" fmla="*/ 4353859 h 6857981"/>
              <a:gd name="connsiteX5722" fmla="*/ 3467192 w 7886701"/>
              <a:gd name="connsiteY5722" fmla="*/ 4351637 h 6857981"/>
              <a:gd name="connsiteX5723" fmla="*/ 3469153 w 7886701"/>
              <a:gd name="connsiteY5723" fmla="*/ 4349732 h 6857981"/>
              <a:gd name="connsiteX5724" fmla="*/ 3471114 w 7886701"/>
              <a:gd name="connsiteY5724" fmla="*/ 4348462 h 6857981"/>
              <a:gd name="connsiteX5725" fmla="*/ 3473075 w 7886701"/>
              <a:gd name="connsiteY5725" fmla="*/ 4346874 h 6857981"/>
              <a:gd name="connsiteX5726" fmla="*/ 3474709 w 7886701"/>
              <a:gd name="connsiteY5726" fmla="*/ 4346239 h 6857981"/>
              <a:gd name="connsiteX5727" fmla="*/ 3476670 w 7886701"/>
              <a:gd name="connsiteY5727" fmla="*/ 4345922 h 6857981"/>
              <a:gd name="connsiteX5728" fmla="*/ 3478631 w 7886701"/>
              <a:gd name="connsiteY5728" fmla="*/ 4345922 h 6857981"/>
              <a:gd name="connsiteX5729" fmla="*/ 3480594 w 7886701"/>
              <a:gd name="connsiteY5729" fmla="*/ 4346557 h 6857981"/>
              <a:gd name="connsiteX5730" fmla="*/ 3481246 w 7886701"/>
              <a:gd name="connsiteY5730" fmla="*/ 4342112 h 6857981"/>
              <a:gd name="connsiteX5731" fmla="*/ 3481246 w 7886701"/>
              <a:gd name="connsiteY5731" fmla="*/ 4339889 h 6857981"/>
              <a:gd name="connsiteX5732" fmla="*/ 3481246 w 7886701"/>
              <a:gd name="connsiteY5732" fmla="*/ 4338619 h 6857981"/>
              <a:gd name="connsiteX5733" fmla="*/ 3480919 w 7886701"/>
              <a:gd name="connsiteY5733" fmla="*/ 4337667 h 6857981"/>
              <a:gd name="connsiteX5734" fmla="*/ 3480594 w 7886701"/>
              <a:gd name="connsiteY5734" fmla="*/ 4337349 h 6857981"/>
              <a:gd name="connsiteX5735" fmla="*/ 3479939 w 7886701"/>
              <a:gd name="connsiteY5735" fmla="*/ 4337667 h 6857981"/>
              <a:gd name="connsiteX5736" fmla="*/ 3479285 w 7886701"/>
              <a:gd name="connsiteY5736" fmla="*/ 4338619 h 6857981"/>
              <a:gd name="connsiteX5737" fmla="*/ 3478305 w 7886701"/>
              <a:gd name="connsiteY5737" fmla="*/ 4340524 h 6857981"/>
              <a:gd name="connsiteX5738" fmla="*/ 3477324 w 7886701"/>
              <a:gd name="connsiteY5738" fmla="*/ 4339889 h 6857981"/>
              <a:gd name="connsiteX5739" fmla="*/ 3476997 w 7886701"/>
              <a:gd name="connsiteY5739" fmla="*/ 4339254 h 6857981"/>
              <a:gd name="connsiteX5740" fmla="*/ 3477324 w 7886701"/>
              <a:gd name="connsiteY5740" fmla="*/ 4336397 h 6857981"/>
              <a:gd name="connsiteX5741" fmla="*/ 3478631 w 7886701"/>
              <a:gd name="connsiteY5741" fmla="*/ 4332587 h 6857981"/>
              <a:gd name="connsiteX5742" fmla="*/ 3479939 w 7886701"/>
              <a:gd name="connsiteY5742" fmla="*/ 4328777 h 6857981"/>
              <a:gd name="connsiteX5743" fmla="*/ 3481900 w 7886701"/>
              <a:gd name="connsiteY5743" fmla="*/ 4324649 h 6857981"/>
              <a:gd name="connsiteX5744" fmla="*/ 3483207 w 7886701"/>
              <a:gd name="connsiteY5744" fmla="*/ 4320521 h 6857981"/>
              <a:gd name="connsiteX5745" fmla="*/ 3483861 w 7886701"/>
              <a:gd name="connsiteY5745" fmla="*/ 4317346 h 6857981"/>
              <a:gd name="connsiteX5746" fmla="*/ 3483861 w 7886701"/>
              <a:gd name="connsiteY5746" fmla="*/ 4316394 h 6857981"/>
              <a:gd name="connsiteX5747" fmla="*/ 3483534 w 7886701"/>
              <a:gd name="connsiteY5747" fmla="*/ 4315441 h 6857981"/>
              <a:gd name="connsiteX5748" fmla="*/ 3482227 w 7886701"/>
              <a:gd name="connsiteY5748" fmla="*/ 4314489 h 6857981"/>
              <a:gd name="connsiteX5749" fmla="*/ 3481246 w 7886701"/>
              <a:gd name="connsiteY5749" fmla="*/ 4313536 h 6857981"/>
              <a:gd name="connsiteX5750" fmla="*/ 3479612 w 7886701"/>
              <a:gd name="connsiteY5750" fmla="*/ 4313219 h 6857981"/>
              <a:gd name="connsiteX5751" fmla="*/ 3478631 w 7886701"/>
              <a:gd name="connsiteY5751" fmla="*/ 4313219 h 6857981"/>
              <a:gd name="connsiteX5752" fmla="*/ 3476345 w 7886701"/>
              <a:gd name="connsiteY5752" fmla="*/ 4313536 h 6857981"/>
              <a:gd name="connsiteX5753" fmla="*/ 3473729 w 7886701"/>
              <a:gd name="connsiteY5753" fmla="*/ 4314489 h 6857981"/>
              <a:gd name="connsiteX5754" fmla="*/ 3471441 w 7886701"/>
              <a:gd name="connsiteY5754" fmla="*/ 4315124 h 6857981"/>
              <a:gd name="connsiteX5755" fmla="*/ 3468826 w 7886701"/>
              <a:gd name="connsiteY5755" fmla="*/ 4315759 h 6857981"/>
              <a:gd name="connsiteX5756" fmla="*/ 3466538 w 7886701"/>
              <a:gd name="connsiteY5756" fmla="*/ 4315759 h 6857981"/>
              <a:gd name="connsiteX5757" fmla="*/ 3465558 w 7886701"/>
              <a:gd name="connsiteY5757" fmla="*/ 4315759 h 6857981"/>
              <a:gd name="connsiteX5758" fmla="*/ 3463924 w 7886701"/>
              <a:gd name="connsiteY5758" fmla="*/ 4315441 h 6857981"/>
              <a:gd name="connsiteX5759" fmla="*/ 3472095 w 7886701"/>
              <a:gd name="connsiteY5759" fmla="*/ 4296074 h 6857981"/>
              <a:gd name="connsiteX5760" fmla="*/ 3473075 w 7886701"/>
              <a:gd name="connsiteY5760" fmla="*/ 4296391 h 6857981"/>
              <a:gd name="connsiteX5761" fmla="*/ 3473402 w 7886701"/>
              <a:gd name="connsiteY5761" fmla="*/ 4297026 h 6857981"/>
              <a:gd name="connsiteX5762" fmla="*/ 3473729 w 7886701"/>
              <a:gd name="connsiteY5762" fmla="*/ 4298614 h 6857981"/>
              <a:gd name="connsiteX5763" fmla="*/ 3473729 w 7886701"/>
              <a:gd name="connsiteY5763" fmla="*/ 4300836 h 6857981"/>
              <a:gd name="connsiteX5764" fmla="*/ 3473402 w 7886701"/>
              <a:gd name="connsiteY5764" fmla="*/ 4303059 h 6857981"/>
              <a:gd name="connsiteX5765" fmla="*/ 3473402 w 7886701"/>
              <a:gd name="connsiteY5765" fmla="*/ 4305281 h 6857981"/>
              <a:gd name="connsiteX5766" fmla="*/ 3473729 w 7886701"/>
              <a:gd name="connsiteY5766" fmla="*/ 4307186 h 6857981"/>
              <a:gd name="connsiteX5767" fmla="*/ 3474056 w 7886701"/>
              <a:gd name="connsiteY5767" fmla="*/ 4307821 h 6857981"/>
              <a:gd name="connsiteX5768" fmla="*/ 3474709 w 7886701"/>
              <a:gd name="connsiteY5768" fmla="*/ 4308139 h 6857981"/>
              <a:gd name="connsiteX5769" fmla="*/ 3475690 w 7886701"/>
              <a:gd name="connsiteY5769" fmla="*/ 4308139 h 6857981"/>
              <a:gd name="connsiteX5770" fmla="*/ 3476670 w 7886701"/>
              <a:gd name="connsiteY5770" fmla="*/ 4308139 h 6857981"/>
              <a:gd name="connsiteX5771" fmla="*/ 3478631 w 7886701"/>
              <a:gd name="connsiteY5771" fmla="*/ 4304964 h 6857981"/>
              <a:gd name="connsiteX5772" fmla="*/ 3479285 w 7886701"/>
              <a:gd name="connsiteY5772" fmla="*/ 4302106 h 6857981"/>
              <a:gd name="connsiteX5773" fmla="*/ 3479939 w 7886701"/>
              <a:gd name="connsiteY5773" fmla="*/ 4299566 h 6857981"/>
              <a:gd name="connsiteX5774" fmla="*/ 3480594 w 7886701"/>
              <a:gd name="connsiteY5774" fmla="*/ 4297661 h 6857981"/>
              <a:gd name="connsiteX5775" fmla="*/ 3480594 w 7886701"/>
              <a:gd name="connsiteY5775" fmla="*/ 4295756 h 6857981"/>
              <a:gd name="connsiteX5776" fmla="*/ 3479939 w 7886701"/>
              <a:gd name="connsiteY5776" fmla="*/ 4294486 h 6857981"/>
              <a:gd name="connsiteX5777" fmla="*/ 3479285 w 7886701"/>
              <a:gd name="connsiteY5777" fmla="*/ 4291946 h 6857981"/>
              <a:gd name="connsiteX5778" fmla="*/ 3478631 w 7886701"/>
              <a:gd name="connsiteY5778" fmla="*/ 4289089 h 6857981"/>
              <a:gd name="connsiteX5779" fmla="*/ 3478305 w 7886701"/>
              <a:gd name="connsiteY5779" fmla="*/ 4287819 h 6857981"/>
              <a:gd name="connsiteX5780" fmla="*/ 3478305 w 7886701"/>
              <a:gd name="connsiteY5780" fmla="*/ 4285914 h 6857981"/>
              <a:gd name="connsiteX5781" fmla="*/ 3478305 w 7886701"/>
              <a:gd name="connsiteY5781" fmla="*/ 4284644 h 6857981"/>
              <a:gd name="connsiteX5782" fmla="*/ 3478631 w 7886701"/>
              <a:gd name="connsiteY5782" fmla="*/ 4282421 h 6857981"/>
              <a:gd name="connsiteX5783" fmla="*/ 3479285 w 7886701"/>
              <a:gd name="connsiteY5783" fmla="*/ 4279881 h 6857981"/>
              <a:gd name="connsiteX5784" fmla="*/ 4218565 w 7886701"/>
              <a:gd name="connsiteY5784" fmla="*/ 4254481 h 6857981"/>
              <a:gd name="connsiteX5785" fmla="*/ 4218565 w 7886701"/>
              <a:gd name="connsiteY5785" fmla="*/ 4260106 h 6857981"/>
              <a:gd name="connsiteX5786" fmla="*/ 4218565 w 7886701"/>
              <a:gd name="connsiteY5786" fmla="*/ 4263856 h 6857981"/>
              <a:gd name="connsiteX5787" fmla="*/ 4219287 w 7886701"/>
              <a:gd name="connsiteY5787" fmla="*/ 4266356 h 6857981"/>
              <a:gd name="connsiteX5788" fmla="*/ 4219648 w 7886701"/>
              <a:gd name="connsiteY5788" fmla="*/ 4267606 h 6857981"/>
              <a:gd name="connsiteX5789" fmla="*/ 4220008 w 7886701"/>
              <a:gd name="connsiteY5789" fmla="*/ 4267606 h 6857981"/>
              <a:gd name="connsiteX5790" fmla="*/ 4220369 w 7886701"/>
              <a:gd name="connsiteY5790" fmla="*/ 4267294 h 6857981"/>
              <a:gd name="connsiteX5791" fmla="*/ 4221813 w 7886701"/>
              <a:gd name="connsiteY5791" fmla="*/ 4265419 h 6857981"/>
              <a:gd name="connsiteX5792" fmla="*/ 4222534 w 7886701"/>
              <a:gd name="connsiteY5792" fmla="*/ 4262606 h 6857981"/>
              <a:gd name="connsiteX5793" fmla="*/ 4223977 w 7886701"/>
              <a:gd name="connsiteY5793" fmla="*/ 4258231 h 6857981"/>
              <a:gd name="connsiteX5794" fmla="*/ 4224338 w 7886701"/>
              <a:gd name="connsiteY5794" fmla="*/ 4266044 h 6857981"/>
              <a:gd name="connsiteX5795" fmla="*/ 4224338 w 7886701"/>
              <a:gd name="connsiteY5795" fmla="*/ 4276044 h 6857981"/>
              <a:gd name="connsiteX5796" fmla="*/ 4224338 w 7886701"/>
              <a:gd name="connsiteY5796" fmla="*/ 4286044 h 6857981"/>
              <a:gd name="connsiteX5797" fmla="*/ 4223977 w 7886701"/>
              <a:gd name="connsiteY5797" fmla="*/ 4290419 h 6857981"/>
              <a:gd name="connsiteX5798" fmla="*/ 4222895 w 7886701"/>
              <a:gd name="connsiteY5798" fmla="*/ 4294169 h 6857981"/>
              <a:gd name="connsiteX5799" fmla="*/ 4221452 w 7886701"/>
              <a:gd name="connsiteY5799" fmla="*/ 4292294 h 6857981"/>
              <a:gd name="connsiteX5800" fmla="*/ 4219648 w 7886701"/>
              <a:gd name="connsiteY5800" fmla="*/ 4290419 h 6857981"/>
              <a:gd name="connsiteX5801" fmla="*/ 4217844 w 7886701"/>
              <a:gd name="connsiteY5801" fmla="*/ 4287607 h 6857981"/>
              <a:gd name="connsiteX5802" fmla="*/ 4217122 w 7886701"/>
              <a:gd name="connsiteY5802" fmla="*/ 4284169 h 6857981"/>
              <a:gd name="connsiteX5803" fmla="*/ 4216400 w 7886701"/>
              <a:gd name="connsiteY5803" fmla="*/ 4278857 h 6857981"/>
              <a:gd name="connsiteX5804" fmla="*/ 4216400 w 7886701"/>
              <a:gd name="connsiteY5804" fmla="*/ 4272606 h 6857981"/>
              <a:gd name="connsiteX5805" fmla="*/ 4217122 w 7886701"/>
              <a:gd name="connsiteY5805" fmla="*/ 4264481 h 6857981"/>
              <a:gd name="connsiteX5806" fmla="*/ 4375785 w 7886701"/>
              <a:gd name="connsiteY5806" fmla="*/ 4240194 h 6857981"/>
              <a:gd name="connsiteX5807" fmla="*/ 4377690 w 7886701"/>
              <a:gd name="connsiteY5807" fmla="*/ 4246350 h 6857981"/>
              <a:gd name="connsiteX5808" fmla="*/ 4378325 w 7886701"/>
              <a:gd name="connsiteY5808" fmla="*/ 4250886 h 6857981"/>
              <a:gd name="connsiteX5809" fmla="*/ 4378325 w 7886701"/>
              <a:gd name="connsiteY5809" fmla="*/ 4252829 h 6857981"/>
              <a:gd name="connsiteX5810" fmla="*/ 4378008 w 7886701"/>
              <a:gd name="connsiteY5810" fmla="*/ 4253801 h 6857981"/>
              <a:gd name="connsiteX5811" fmla="*/ 4377690 w 7886701"/>
              <a:gd name="connsiteY5811" fmla="*/ 4254773 h 6857981"/>
              <a:gd name="connsiteX5812" fmla="*/ 4377055 w 7886701"/>
              <a:gd name="connsiteY5812" fmla="*/ 4255745 h 6857981"/>
              <a:gd name="connsiteX5813" fmla="*/ 4376103 w 7886701"/>
              <a:gd name="connsiteY5813" fmla="*/ 4256069 h 6857981"/>
              <a:gd name="connsiteX5814" fmla="*/ 4375150 w 7886701"/>
              <a:gd name="connsiteY5814" fmla="*/ 4256069 h 6857981"/>
              <a:gd name="connsiteX5815" fmla="*/ 4374515 w 7886701"/>
              <a:gd name="connsiteY5815" fmla="*/ 4256069 h 6857981"/>
              <a:gd name="connsiteX5816" fmla="*/ 4373245 w 7886701"/>
              <a:gd name="connsiteY5816" fmla="*/ 4255745 h 6857981"/>
              <a:gd name="connsiteX5817" fmla="*/ 4371023 w 7886701"/>
              <a:gd name="connsiteY5817" fmla="*/ 4253801 h 6857981"/>
              <a:gd name="connsiteX5818" fmla="*/ 4368800 w 7886701"/>
              <a:gd name="connsiteY5818" fmla="*/ 4251210 h 6857981"/>
              <a:gd name="connsiteX5819" fmla="*/ 4368800 w 7886701"/>
              <a:gd name="connsiteY5819" fmla="*/ 4248294 h 6857981"/>
              <a:gd name="connsiteX5820" fmla="*/ 4369435 w 7886701"/>
              <a:gd name="connsiteY5820" fmla="*/ 4246674 h 6857981"/>
              <a:gd name="connsiteX5821" fmla="*/ 4370070 w 7886701"/>
              <a:gd name="connsiteY5821" fmla="*/ 4245702 h 6857981"/>
              <a:gd name="connsiteX5822" fmla="*/ 4371023 w 7886701"/>
              <a:gd name="connsiteY5822" fmla="*/ 4245378 h 6857981"/>
              <a:gd name="connsiteX5823" fmla="*/ 4372293 w 7886701"/>
              <a:gd name="connsiteY5823" fmla="*/ 4244730 h 6857981"/>
              <a:gd name="connsiteX5824" fmla="*/ 4373563 w 7886701"/>
              <a:gd name="connsiteY5824" fmla="*/ 4244082 h 6857981"/>
              <a:gd name="connsiteX5825" fmla="*/ 4374833 w 7886701"/>
              <a:gd name="connsiteY5825" fmla="*/ 4242786 h 6857981"/>
              <a:gd name="connsiteX5826" fmla="*/ 3679608 w 7886701"/>
              <a:gd name="connsiteY5826" fmla="*/ 4238606 h 6857981"/>
              <a:gd name="connsiteX5827" fmla="*/ 3679932 w 7886701"/>
              <a:gd name="connsiteY5827" fmla="*/ 4240861 h 6857981"/>
              <a:gd name="connsiteX5828" fmla="*/ 3680582 w 7886701"/>
              <a:gd name="connsiteY5828" fmla="*/ 4241827 h 6857981"/>
              <a:gd name="connsiteX5829" fmla="*/ 3681557 w 7886701"/>
              <a:gd name="connsiteY5829" fmla="*/ 4242471 h 6857981"/>
              <a:gd name="connsiteX5830" fmla="*/ 3682530 w 7886701"/>
              <a:gd name="connsiteY5830" fmla="*/ 4242471 h 6857981"/>
              <a:gd name="connsiteX5831" fmla="*/ 3683181 w 7886701"/>
              <a:gd name="connsiteY5831" fmla="*/ 4242471 h 6857981"/>
              <a:gd name="connsiteX5832" fmla="*/ 3684154 w 7886701"/>
              <a:gd name="connsiteY5832" fmla="*/ 4242794 h 6857981"/>
              <a:gd name="connsiteX5833" fmla="*/ 3684803 w 7886701"/>
              <a:gd name="connsiteY5833" fmla="*/ 4243760 h 6857981"/>
              <a:gd name="connsiteX5834" fmla="*/ 3685453 w 7886701"/>
              <a:gd name="connsiteY5834" fmla="*/ 4246015 h 6857981"/>
              <a:gd name="connsiteX5835" fmla="*/ 3685453 w 7886701"/>
              <a:gd name="connsiteY5835" fmla="*/ 4250524 h 6857981"/>
              <a:gd name="connsiteX5836" fmla="*/ 3685128 w 7886701"/>
              <a:gd name="connsiteY5836" fmla="*/ 4253423 h 6857981"/>
              <a:gd name="connsiteX5837" fmla="*/ 3684479 w 7886701"/>
              <a:gd name="connsiteY5837" fmla="*/ 4255678 h 6857981"/>
              <a:gd name="connsiteX5838" fmla="*/ 3683829 w 7886701"/>
              <a:gd name="connsiteY5838" fmla="*/ 4257610 h 6857981"/>
              <a:gd name="connsiteX5839" fmla="*/ 3683181 w 7886701"/>
              <a:gd name="connsiteY5839" fmla="*/ 4259221 h 6857981"/>
              <a:gd name="connsiteX5840" fmla="*/ 3682530 w 7886701"/>
              <a:gd name="connsiteY5840" fmla="*/ 4261475 h 6857981"/>
              <a:gd name="connsiteX5841" fmla="*/ 3682205 w 7886701"/>
              <a:gd name="connsiteY5841" fmla="*/ 4264374 h 6857981"/>
              <a:gd name="connsiteX5842" fmla="*/ 3682205 w 7886701"/>
              <a:gd name="connsiteY5842" fmla="*/ 4268884 h 6857981"/>
              <a:gd name="connsiteX5843" fmla="*/ 3682205 w 7886701"/>
              <a:gd name="connsiteY5843" fmla="*/ 4275970 h 6857981"/>
              <a:gd name="connsiteX5844" fmla="*/ 3682205 w 7886701"/>
              <a:gd name="connsiteY5844" fmla="*/ 4279835 h 6857981"/>
              <a:gd name="connsiteX5845" fmla="*/ 3682530 w 7886701"/>
              <a:gd name="connsiteY5845" fmla="*/ 4281446 h 6857981"/>
              <a:gd name="connsiteX5846" fmla="*/ 3682855 w 7886701"/>
              <a:gd name="connsiteY5846" fmla="*/ 4281446 h 6857981"/>
              <a:gd name="connsiteX5847" fmla="*/ 3683181 w 7886701"/>
              <a:gd name="connsiteY5847" fmla="*/ 4281446 h 6857981"/>
              <a:gd name="connsiteX5848" fmla="*/ 3683829 w 7886701"/>
              <a:gd name="connsiteY5848" fmla="*/ 4281124 h 6857981"/>
              <a:gd name="connsiteX5849" fmla="*/ 3684479 w 7886701"/>
              <a:gd name="connsiteY5849" fmla="*/ 4280802 h 6857981"/>
              <a:gd name="connsiteX5850" fmla="*/ 3684479 w 7886701"/>
              <a:gd name="connsiteY5850" fmla="*/ 4281124 h 6857981"/>
              <a:gd name="connsiteX5851" fmla="*/ 3684803 w 7886701"/>
              <a:gd name="connsiteY5851" fmla="*/ 4281446 h 6857981"/>
              <a:gd name="connsiteX5852" fmla="*/ 3685128 w 7886701"/>
              <a:gd name="connsiteY5852" fmla="*/ 4283700 h 6857981"/>
              <a:gd name="connsiteX5853" fmla="*/ 3685453 w 7886701"/>
              <a:gd name="connsiteY5853" fmla="*/ 4283700 h 6857981"/>
              <a:gd name="connsiteX5854" fmla="*/ 3685453 w 7886701"/>
              <a:gd name="connsiteY5854" fmla="*/ 4283056 h 6857981"/>
              <a:gd name="connsiteX5855" fmla="*/ 3685777 w 7886701"/>
              <a:gd name="connsiteY5855" fmla="*/ 4280479 h 6857981"/>
              <a:gd name="connsiteX5856" fmla="*/ 3685777 w 7886701"/>
              <a:gd name="connsiteY5856" fmla="*/ 4273071 h 6857981"/>
              <a:gd name="connsiteX5857" fmla="*/ 3685777 w 7886701"/>
              <a:gd name="connsiteY5857" fmla="*/ 4269206 h 6857981"/>
              <a:gd name="connsiteX5858" fmla="*/ 3686427 w 7886701"/>
              <a:gd name="connsiteY5858" fmla="*/ 4266629 h 6857981"/>
              <a:gd name="connsiteX5859" fmla="*/ 3686427 w 7886701"/>
              <a:gd name="connsiteY5859" fmla="*/ 4265663 h 6857981"/>
              <a:gd name="connsiteX5860" fmla="*/ 3686752 w 7886701"/>
              <a:gd name="connsiteY5860" fmla="*/ 4265663 h 6857981"/>
              <a:gd name="connsiteX5861" fmla="*/ 3687076 w 7886701"/>
              <a:gd name="connsiteY5861" fmla="*/ 4265663 h 6857981"/>
              <a:gd name="connsiteX5862" fmla="*/ 3687726 w 7886701"/>
              <a:gd name="connsiteY5862" fmla="*/ 4266629 h 6857981"/>
              <a:gd name="connsiteX5863" fmla="*/ 3687401 w 7886701"/>
              <a:gd name="connsiteY5863" fmla="*/ 4275004 h 6857981"/>
              <a:gd name="connsiteX5864" fmla="*/ 3687401 w 7886701"/>
              <a:gd name="connsiteY5864" fmla="*/ 4280802 h 6857981"/>
              <a:gd name="connsiteX5865" fmla="*/ 3687401 w 7886701"/>
              <a:gd name="connsiteY5865" fmla="*/ 4283056 h 6857981"/>
              <a:gd name="connsiteX5866" fmla="*/ 3687726 w 7886701"/>
              <a:gd name="connsiteY5866" fmla="*/ 4284667 h 6857981"/>
              <a:gd name="connsiteX5867" fmla="*/ 3688050 w 7886701"/>
              <a:gd name="connsiteY5867" fmla="*/ 4286277 h 6857981"/>
              <a:gd name="connsiteX5868" fmla="*/ 3689349 w 7886701"/>
              <a:gd name="connsiteY5868" fmla="*/ 4287566 h 6857981"/>
              <a:gd name="connsiteX5869" fmla="*/ 3689025 w 7886701"/>
              <a:gd name="connsiteY5869" fmla="*/ 4290465 h 6857981"/>
              <a:gd name="connsiteX5870" fmla="*/ 3689025 w 7886701"/>
              <a:gd name="connsiteY5870" fmla="*/ 4291109 h 6857981"/>
              <a:gd name="connsiteX5871" fmla="*/ 3688376 w 7886701"/>
              <a:gd name="connsiteY5871" fmla="*/ 4290142 h 6857981"/>
              <a:gd name="connsiteX5872" fmla="*/ 3688050 w 7886701"/>
              <a:gd name="connsiteY5872" fmla="*/ 4287888 h 6857981"/>
              <a:gd name="connsiteX5873" fmla="*/ 3687726 w 7886701"/>
              <a:gd name="connsiteY5873" fmla="*/ 4287566 h 6857981"/>
              <a:gd name="connsiteX5874" fmla="*/ 3687401 w 7886701"/>
              <a:gd name="connsiteY5874" fmla="*/ 4287566 h 6857981"/>
              <a:gd name="connsiteX5875" fmla="*/ 3686752 w 7886701"/>
              <a:gd name="connsiteY5875" fmla="*/ 4288532 h 6857981"/>
              <a:gd name="connsiteX5876" fmla="*/ 3686427 w 7886701"/>
              <a:gd name="connsiteY5876" fmla="*/ 4290787 h 6857981"/>
              <a:gd name="connsiteX5877" fmla="*/ 3686427 w 7886701"/>
              <a:gd name="connsiteY5877" fmla="*/ 4293363 h 6857981"/>
              <a:gd name="connsiteX5878" fmla="*/ 3685777 w 7886701"/>
              <a:gd name="connsiteY5878" fmla="*/ 4299806 h 6857981"/>
              <a:gd name="connsiteX5879" fmla="*/ 3685453 w 7886701"/>
              <a:gd name="connsiteY5879" fmla="*/ 4305281 h 6857981"/>
              <a:gd name="connsiteX5880" fmla="*/ 3684154 w 7886701"/>
              <a:gd name="connsiteY5880" fmla="*/ 4303349 h 6857981"/>
              <a:gd name="connsiteX5881" fmla="*/ 3682855 w 7886701"/>
              <a:gd name="connsiteY5881" fmla="*/ 4302060 h 6857981"/>
              <a:gd name="connsiteX5882" fmla="*/ 3679932 w 7886701"/>
              <a:gd name="connsiteY5882" fmla="*/ 4299806 h 6857981"/>
              <a:gd name="connsiteX5883" fmla="*/ 3677010 w 7886701"/>
              <a:gd name="connsiteY5883" fmla="*/ 4298517 h 6857981"/>
              <a:gd name="connsiteX5884" fmla="*/ 3674088 w 7886701"/>
              <a:gd name="connsiteY5884" fmla="*/ 4297551 h 6857981"/>
              <a:gd name="connsiteX5885" fmla="*/ 3670840 w 7886701"/>
              <a:gd name="connsiteY5885" fmla="*/ 4296585 h 6857981"/>
              <a:gd name="connsiteX5886" fmla="*/ 3667593 w 7886701"/>
              <a:gd name="connsiteY5886" fmla="*/ 4295618 h 6857981"/>
              <a:gd name="connsiteX5887" fmla="*/ 3664346 w 7886701"/>
              <a:gd name="connsiteY5887" fmla="*/ 4293686 h 6857981"/>
              <a:gd name="connsiteX5888" fmla="*/ 3660774 w 7886701"/>
              <a:gd name="connsiteY5888" fmla="*/ 4291109 h 6857981"/>
              <a:gd name="connsiteX5889" fmla="*/ 3662074 w 7886701"/>
              <a:gd name="connsiteY5889" fmla="*/ 4284989 h 6857981"/>
              <a:gd name="connsiteX5890" fmla="*/ 3663047 w 7886701"/>
              <a:gd name="connsiteY5890" fmla="*/ 4279835 h 6857981"/>
              <a:gd name="connsiteX5891" fmla="*/ 3664670 w 7886701"/>
              <a:gd name="connsiteY5891" fmla="*/ 4275326 h 6857981"/>
              <a:gd name="connsiteX5892" fmla="*/ 3665969 w 7886701"/>
              <a:gd name="connsiteY5892" fmla="*/ 4271461 h 6857981"/>
              <a:gd name="connsiteX5893" fmla="*/ 3667918 w 7886701"/>
              <a:gd name="connsiteY5893" fmla="*/ 4268562 h 6857981"/>
              <a:gd name="connsiteX5894" fmla="*/ 3669541 w 7886701"/>
              <a:gd name="connsiteY5894" fmla="*/ 4265985 h 6857981"/>
              <a:gd name="connsiteX5895" fmla="*/ 3672788 w 7886701"/>
              <a:gd name="connsiteY5895" fmla="*/ 4261475 h 6857981"/>
              <a:gd name="connsiteX5896" fmla="*/ 3675386 w 7886701"/>
              <a:gd name="connsiteY5896" fmla="*/ 4257932 h 6857981"/>
              <a:gd name="connsiteX5897" fmla="*/ 3677010 w 7886701"/>
              <a:gd name="connsiteY5897" fmla="*/ 4255678 h 6857981"/>
              <a:gd name="connsiteX5898" fmla="*/ 3677659 w 7886701"/>
              <a:gd name="connsiteY5898" fmla="*/ 4253423 h 6857981"/>
              <a:gd name="connsiteX5899" fmla="*/ 3678958 w 7886701"/>
              <a:gd name="connsiteY5899" fmla="*/ 4250524 h 6857981"/>
              <a:gd name="connsiteX5900" fmla="*/ 3679283 w 7886701"/>
              <a:gd name="connsiteY5900" fmla="*/ 4246981 h 6857981"/>
              <a:gd name="connsiteX5901" fmla="*/ 3679608 w 7886701"/>
              <a:gd name="connsiteY5901" fmla="*/ 4243438 h 6857981"/>
              <a:gd name="connsiteX5902" fmla="*/ 3657601 w 7886701"/>
              <a:gd name="connsiteY5902" fmla="*/ 4214794 h 6857981"/>
              <a:gd name="connsiteX5903" fmla="*/ 3656965 w 7886701"/>
              <a:gd name="connsiteY5903" fmla="*/ 4219968 h 6857981"/>
              <a:gd name="connsiteX5904" fmla="*/ 3656012 w 7886701"/>
              <a:gd name="connsiteY5904" fmla="*/ 4223849 h 6857981"/>
              <a:gd name="connsiteX5905" fmla="*/ 3655061 w 7886701"/>
              <a:gd name="connsiteY5905" fmla="*/ 4226436 h 6857981"/>
              <a:gd name="connsiteX5906" fmla="*/ 3654107 w 7886701"/>
              <a:gd name="connsiteY5906" fmla="*/ 4228377 h 6857981"/>
              <a:gd name="connsiteX5907" fmla="*/ 3652837 w 7886701"/>
              <a:gd name="connsiteY5907" fmla="*/ 4229347 h 6857981"/>
              <a:gd name="connsiteX5908" fmla="*/ 3651884 w 7886701"/>
              <a:gd name="connsiteY5908" fmla="*/ 4230317 h 6857981"/>
              <a:gd name="connsiteX5909" fmla="*/ 3650614 w 7886701"/>
              <a:gd name="connsiteY5909" fmla="*/ 4231287 h 6857981"/>
              <a:gd name="connsiteX5910" fmla="*/ 3649662 w 7886701"/>
              <a:gd name="connsiteY5910" fmla="*/ 4232257 h 6857981"/>
              <a:gd name="connsiteX5911" fmla="*/ 3650297 w 7886701"/>
              <a:gd name="connsiteY5911" fmla="*/ 4227730 h 6857981"/>
              <a:gd name="connsiteX5912" fmla="*/ 3651567 w 7886701"/>
              <a:gd name="connsiteY5912" fmla="*/ 4224496 h 6857981"/>
              <a:gd name="connsiteX5913" fmla="*/ 3652202 w 7886701"/>
              <a:gd name="connsiteY5913" fmla="*/ 4222232 h 6857981"/>
              <a:gd name="connsiteX5914" fmla="*/ 3653154 w 7886701"/>
              <a:gd name="connsiteY5914" fmla="*/ 4220292 h 6857981"/>
              <a:gd name="connsiteX5915" fmla="*/ 3655377 w 7886701"/>
              <a:gd name="connsiteY5915" fmla="*/ 4217705 h 6857981"/>
              <a:gd name="connsiteX5916" fmla="*/ 3583933 w 7886701"/>
              <a:gd name="connsiteY5916" fmla="*/ 4200506 h 6857981"/>
              <a:gd name="connsiteX5917" fmla="*/ 3584604 w 7886701"/>
              <a:gd name="connsiteY5917" fmla="*/ 4200506 h 6857981"/>
              <a:gd name="connsiteX5918" fmla="*/ 3585612 w 7886701"/>
              <a:gd name="connsiteY5918" fmla="*/ 4201517 h 6857981"/>
              <a:gd name="connsiteX5919" fmla="*/ 3586619 w 7886701"/>
              <a:gd name="connsiteY5919" fmla="*/ 4201853 h 6857981"/>
              <a:gd name="connsiteX5920" fmla="*/ 3588300 w 7886701"/>
              <a:gd name="connsiteY5920" fmla="*/ 4203200 h 6857981"/>
              <a:gd name="connsiteX5921" fmla="*/ 3588970 w 7886701"/>
              <a:gd name="connsiteY5921" fmla="*/ 4204211 h 6857981"/>
              <a:gd name="connsiteX5922" fmla="*/ 3589978 w 7886701"/>
              <a:gd name="connsiteY5922" fmla="*/ 4204547 h 6857981"/>
              <a:gd name="connsiteX5923" fmla="*/ 3591321 w 7886701"/>
              <a:gd name="connsiteY5923" fmla="*/ 4204547 h 6857981"/>
              <a:gd name="connsiteX5924" fmla="*/ 3592329 w 7886701"/>
              <a:gd name="connsiteY5924" fmla="*/ 4204211 h 6857981"/>
              <a:gd name="connsiteX5925" fmla="*/ 3594008 w 7886701"/>
              <a:gd name="connsiteY5925" fmla="*/ 4202864 h 6857981"/>
              <a:gd name="connsiteX5926" fmla="*/ 3595687 w 7886701"/>
              <a:gd name="connsiteY5926" fmla="*/ 4201180 h 6857981"/>
              <a:gd name="connsiteX5927" fmla="*/ 3594679 w 7886701"/>
              <a:gd name="connsiteY5927" fmla="*/ 4204211 h 6857981"/>
              <a:gd name="connsiteX5928" fmla="*/ 3593672 w 7886701"/>
              <a:gd name="connsiteY5928" fmla="*/ 4206568 h 6857981"/>
              <a:gd name="connsiteX5929" fmla="*/ 3592329 w 7886701"/>
              <a:gd name="connsiteY5929" fmla="*/ 4208252 h 6857981"/>
              <a:gd name="connsiteX5930" fmla="*/ 3591321 w 7886701"/>
              <a:gd name="connsiteY5930" fmla="*/ 4209599 h 6857981"/>
              <a:gd name="connsiteX5931" fmla="*/ 3589978 w 7886701"/>
              <a:gd name="connsiteY5931" fmla="*/ 4210609 h 6857981"/>
              <a:gd name="connsiteX5932" fmla="*/ 3589306 w 7886701"/>
              <a:gd name="connsiteY5932" fmla="*/ 4210946 h 6857981"/>
              <a:gd name="connsiteX5933" fmla="*/ 3588300 w 7886701"/>
              <a:gd name="connsiteY5933" fmla="*/ 4211619 h 6857981"/>
              <a:gd name="connsiteX5934" fmla="*/ 3586955 w 7886701"/>
              <a:gd name="connsiteY5934" fmla="*/ 4211619 h 6857981"/>
              <a:gd name="connsiteX5935" fmla="*/ 3584604 w 7886701"/>
              <a:gd name="connsiteY5935" fmla="*/ 4210946 h 6857981"/>
              <a:gd name="connsiteX5936" fmla="*/ 3582254 w 7886701"/>
              <a:gd name="connsiteY5936" fmla="*/ 4210272 h 6857981"/>
              <a:gd name="connsiteX5937" fmla="*/ 3580239 w 7886701"/>
              <a:gd name="connsiteY5937" fmla="*/ 4209935 h 6857981"/>
              <a:gd name="connsiteX5938" fmla="*/ 3578895 w 7886701"/>
              <a:gd name="connsiteY5938" fmla="*/ 4209935 h 6857981"/>
              <a:gd name="connsiteX5939" fmla="*/ 3578224 w 7886701"/>
              <a:gd name="connsiteY5939" fmla="*/ 4210272 h 6857981"/>
              <a:gd name="connsiteX5940" fmla="*/ 3579231 w 7886701"/>
              <a:gd name="connsiteY5940" fmla="*/ 4206905 h 6857981"/>
              <a:gd name="connsiteX5941" fmla="*/ 3580910 w 7886701"/>
              <a:gd name="connsiteY5941" fmla="*/ 4204211 h 6857981"/>
              <a:gd name="connsiteX5942" fmla="*/ 3581918 w 7886701"/>
              <a:gd name="connsiteY5942" fmla="*/ 4202190 h 6857981"/>
              <a:gd name="connsiteX5943" fmla="*/ 3582925 w 7886701"/>
              <a:gd name="connsiteY5943" fmla="*/ 4201180 h 6857981"/>
              <a:gd name="connsiteX5944" fmla="*/ 3617258 w 7886701"/>
              <a:gd name="connsiteY5944" fmla="*/ 4195744 h 6857981"/>
              <a:gd name="connsiteX5945" fmla="*/ 3617913 w 7886701"/>
              <a:gd name="connsiteY5945" fmla="*/ 4197677 h 6857981"/>
              <a:gd name="connsiteX5946" fmla="*/ 3617913 w 7886701"/>
              <a:gd name="connsiteY5946" fmla="*/ 4199609 h 6857981"/>
              <a:gd name="connsiteX5947" fmla="*/ 3616931 w 7886701"/>
              <a:gd name="connsiteY5947" fmla="*/ 4203475 h 6857981"/>
              <a:gd name="connsiteX5948" fmla="*/ 3615952 w 7886701"/>
              <a:gd name="connsiteY5948" fmla="*/ 4207984 h 6857981"/>
              <a:gd name="connsiteX5949" fmla="*/ 3613991 w 7886701"/>
              <a:gd name="connsiteY5949" fmla="*/ 4212171 h 6857981"/>
              <a:gd name="connsiteX5950" fmla="*/ 3612028 w 7886701"/>
              <a:gd name="connsiteY5950" fmla="*/ 4215392 h 6857981"/>
              <a:gd name="connsiteX5951" fmla="*/ 3611375 w 7886701"/>
              <a:gd name="connsiteY5951" fmla="*/ 4216681 h 6857981"/>
              <a:gd name="connsiteX5952" fmla="*/ 3610394 w 7886701"/>
              <a:gd name="connsiteY5952" fmla="*/ 4217325 h 6857981"/>
              <a:gd name="connsiteX5953" fmla="*/ 3609087 w 7886701"/>
              <a:gd name="connsiteY5953" fmla="*/ 4217647 h 6857981"/>
              <a:gd name="connsiteX5954" fmla="*/ 3608433 w 7886701"/>
              <a:gd name="connsiteY5954" fmla="*/ 4217969 h 6857981"/>
              <a:gd name="connsiteX5955" fmla="*/ 3607779 w 7886701"/>
              <a:gd name="connsiteY5955" fmla="*/ 4217325 h 6857981"/>
              <a:gd name="connsiteX5956" fmla="*/ 3606799 w 7886701"/>
              <a:gd name="connsiteY5956" fmla="*/ 4216681 h 6857981"/>
              <a:gd name="connsiteX5957" fmla="*/ 3610721 w 7886701"/>
              <a:gd name="connsiteY5957" fmla="*/ 4200898 h 6857981"/>
              <a:gd name="connsiteX5958" fmla="*/ 3611048 w 7886701"/>
              <a:gd name="connsiteY5958" fmla="*/ 4203153 h 6857981"/>
              <a:gd name="connsiteX5959" fmla="*/ 3611375 w 7886701"/>
              <a:gd name="connsiteY5959" fmla="*/ 4204763 h 6857981"/>
              <a:gd name="connsiteX5960" fmla="*/ 3612028 w 7886701"/>
              <a:gd name="connsiteY5960" fmla="*/ 4205407 h 6857981"/>
              <a:gd name="connsiteX5961" fmla="*/ 3613009 w 7886701"/>
              <a:gd name="connsiteY5961" fmla="*/ 4205407 h 6857981"/>
              <a:gd name="connsiteX5962" fmla="*/ 3613991 w 7886701"/>
              <a:gd name="connsiteY5962" fmla="*/ 4204441 h 6857981"/>
              <a:gd name="connsiteX5963" fmla="*/ 3615297 w 7886701"/>
              <a:gd name="connsiteY5963" fmla="*/ 4202508 h 6857981"/>
              <a:gd name="connsiteX5964" fmla="*/ 3616277 w 7886701"/>
              <a:gd name="connsiteY5964" fmla="*/ 4199609 h 6857981"/>
              <a:gd name="connsiteX5965" fmla="*/ 4524148 w 7886701"/>
              <a:gd name="connsiteY5965" fmla="*/ 4194156 h 6857981"/>
              <a:gd name="connsiteX5966" fmla="*/ 4527172 w 7886701"/>
              <a:gd name="connsiteY5966" fmla="*/ 4198397 h 6857981"/>
              <a:gd name="connsiteX5967" fmla="*/ 4529591 w 7886701"/>
              <a:gd name="connsiteY5967" fmla="*/ 4202964 h 6857981"/>
              <a:gd name="connsiteX5968" fmla="*/ 4531405 w 7886701"/>
              <a:gd name="connsiteY5968" fmla="*/ 4206878 h 6857981"/>
              <a:gd name="connsiteX5969" fmla="*/ 4532010 w 7886701"/>
              <a:gd name="connsiteY5969" fmla="*/ 4210140 h 6857981"/>
              <a:gd name="connsiteX5970" fmla="*/ 4532312 w 7886701"/>
              <a:gd name="connsiteY5970" fmla="*/ 4212750 h 6857981"/>
              <a:gd name="connsiteX5971" fmla="*/ 4532010 w 7886701"/>
              <a:gd name="connsiteY5971" fmla="*/ 4214381 h 6857981"/>
              <a:gd name="connsiteX5972" fmla="*/ 4531707 w 7886701"/>
              <a:gd name="connsiteY5972" fmla="*/ 4215033 h 6857981"/>
              <a:gd name="connsiteX5973" fmla="*/ 4531103 w 7886701"/>
              <a:gd name="connsiteY5973" fmla="*/ 4216012 h 6857981"/>
              <a:gd name="connsiteX5974" fmla="*/ 4530196 w 7886701"/>
              <a:gd name="connsiteY5974" fmla="*/ 4216991 h 6857981"/>
              <a:gd name="connsiteX5975" fmla="*/ 4528079 w 7886701"/>
              <a:gd name="connsiteY5975" fmla="*/ 4217969 h 6857981"/>
              <a:gd name="connsiteX5976" fmla="*/ 4526265 w 7886701"/>
              <a:gd name="connsiteY5976" fmla="*/ 4214707 h 6857981"/>
              <a:gd name="connsiteX5977" fmla="*/ 4524148 w 7886701"/>
              <a:gd name="connsiteY5977" fmla="*/ 4212424 h 6857981"/>
              <a:gd name="connsiteX5978" fmla="*/ 4522636 w 7886701"/>
              <a:gd name="connsiteY5978" fmla="*/ 4210793 h 6857981"/>
              <a:gd name="connsiteX5979" fmla="*/ 4520822 w 7886701"/>
              <a:gd name="connsiteY5979" fmla="*/ 4210467 h 6857981"/>
              <a:gd name="connsiteX5980" fmla="*/ 4520217 w 7886701"/>
              <a:gd name="connsiteY5980" fmla="*/ 4207531 h 6857981"/>
              <a:gd name="connsiteX5981" fmla="*/ 4519612 w 7886701"/>
              <a:gd name="connsiteY5981" fmla="*/ 4204921 h 6857981"/>
              <a:gd name="connsiteX5982" fmla="*/ 4519612 w 7886701"/>
              <a:gd name="connsiteY5982" fmla="*/ 4202638 h 6857981"/>
              <a:gd name="connsiteX5983" fmla="*/ 4519915 w 7886701"/>
              <a:gd name="connsiteY5983" fmla="*/ 4200354 h 6857981"/>
              <a:gd name="connsiteX5984" fmla="*/ 4520217 w 7886701"/>
              <a:gd name="connsiteY5984" fmla="*/ 4198397 h 6857981"/>
              <a:gd name="connsiteX5985" fmla="*/ 4521124 w 7886701"/>
              <a:gd name="connsiteY5985" fmla="*/ 4197092 h 6857981"/>
              <a:gd name="connsiteX5986" fmla="*/ 4522334 w 7886701"/>
              <a:gd name="connsiteY5986" fmla="*/ 4195461 h 6857981"/>
              <a:gd name="connsiteX5987" fmla="*/ 7735888 w 7886701"/>
              <a:gd name="connsiteY5987" fmla="*/ 4190983 h 6857981"/>
              <a:gd name="connsiteX5988" fmla="*/ 7737331 w 7886701"/>
              <a:gd name="connsiteY5988" fmla="*/ 4194927 h 6857981"/>
              <a:gd name="connsiteX5989" fmla="*/ 7738774 w 7886701"/>
              <a:gd name="connsiteY5989" fmla="*/ 4199587 h 6857981"/>
              <a:gd name="connsiteX5990" fmla="*/ 7739063 w 7886701"/>
              <a:gd name="connsiteY5990" fmla="*/ 4202096 h 6857981"/>
              <a:gd name="connsiteX5991" fmla="*/ 7737908 w 7886701"/>
              <a:gd name="connsiteY5991" fmla="*/ 4198511 h 6857981"/>
              <a:gd name="connsiteX5992" fmla="*/ 3604904 w 7886701"/>
              <a:gd name="connsiteY5992" fmla="*/ 4190981 h 6857981"/>
              <a:gd name="connsiteX5993" fmla="*/ 3605212 w 7886701"/>
              <a:gd name="connsiteY5993" fmla="*/ 4191949 h 6857981"/>
              <a:gd name="connsiteX5994" fmla="*/ 3605212 w 7886701"/>
              <a:gd name="connsiteY5994" fmla="*/ 4193238 h 6857981"/>
              <a:gd name="connsiteX5995" fmla="*/ 3604904 w 7886701"/>
              <a:gd name="connsiteY5995" fmla="*/ 4196786 h 6857981"/>
              <a:gd name="connsiteX5996" fmla="*/ 3604290 w 7886701"/>
              <a:gd name="connsiteY5996" fmla="*/ 4200010 h 6857981"/>
              <a:gd name="connsiteX5997" fmla="*/ 3604290 w 7886701"/>
              <a:gd name="connsiteY5997" fmla="*/ 4200655 h 6857981"/>
              <a:gd name="connsiteX5998" fmla="*/ 3604904 w 7886701"/>
              <a:gd name="connsiteY5998" fmla="*/ 4200978 h 6857981"/>
              <a:gd name="connsiteX5999" fmla="*/ 3603368 w 7886701"/>
              <a:gd name="connsiteY5999" fmla="*/ 4204847 h 6857981"/>
              <a:gd name="connsiteX6000" fmla="*/ 3601832 w 7886701"/>
              <a:gd name="connsiteY6000" fmla="*/ 4207427 h 6857981"/>
              <a:gd name="connsiteX6001" fmla="*/ 3600296 w 7886701"/>
              <a:gd name="connsiteY6001" fmla="*/ 4209684 h 6857981"/>
              <a:gd name="connsiteX6002" fmla="*/ 3598759 w 7886701"/>
              <a:gd name="connsiteY6002" fmla="*/ 4210974 h 6857981"/>
              <a:gd name="connsiteX6003" fmla="*/ 3597223 w 7886701"/>
              <a:gd name="connsiteY6003" fmla="*/ 4211619 h 6857981"/>
              <a:gd name="connsiteX6004" fmla="*/ 3596916 w 7886701"/>
              <a:gd name="connsiteY6004" fmla="*/ 4211619 h 6857981"/>
              <a:gd name="connsiteX6005" fmla="*/ 3596301 w 7886701"/>
              <a:gd name="connsiteY6005" fmla="*/ 4210974 h 6857981"/>
              <a:gd name="connsiteX6006" fmla="*/ 3595994 w 7886701"/>
              <a:gd name="connsiteY6006" fmla="*/ 4210329 h 6857981"/>
              <a:gd name="connsiteX6007" fmla="*/ 3595687 w 7886701"/>
              <a:gd name="connsiteY6007" fmla="*/ 4209684 h 6857981"/>
              <a:gd name="connsiteX6008" fmla="*/ 3595687 w 7886701"/>
              <a:gd name="connsiteY6008" fmla="*/ 4206782 h 6857981"/>
              <a:gd name="connsiteX6009" fmla="*/ 3596609 w 7886701"/>
              <a:gd name="connsiteY6009" fmla="*/ 4202913 h 6857981"/>
              <a:gd name="connsiteX6010" fmla="*/ 3597223 w 7886701"/>
              <a:gd name="connsiteY6010" fmla="*/ 4202268 h 6857981"/>
              <a:gd name="connsiteX6011" fmla="*/ 3597838 w 7886701"/>
              <a:gd name="connsiteY6011" fmla="*/ 4201623 h 6857981"/>
              <a:gd name="connsiteX6012" fmla="*/ 3598452 w 7886701"/>
              <a:gd name="connsiteY6012" fmla="*/ 4201623 h 6857981"/>
              <a:gd name="connsiteX6013" fmla="*/ 3599067 w 7886701"/>
              <a:gd name="connsiteY6013" fmla="*/ 4201623 h 6857981"/>
              <a:gd name="connsiteX6014" fmla="*/ 3600296 w 7886701"/>
              <a:gd name="connsiteY6014" fmla="*/ 4201623 h 6857981"/>
              <a:gd name="connsiteX6015" fmla="*/ 3601218 w 7886701"/>
              <a:gd name="connsiteY6015" fmla="*/ 4201623 h 6857981"/>
              <a:gd name="connsiteX6016" fmla="*/ 3601832 w 7886701"/>
              <a:gd name="connsiteY6016" fmla="*/ 4200978 h 6857981"/>
              <a:gd name="connsiteX6017" fmla="*/ 3602754 w 7886701"/>
              <a:gd name="connsiteY6017" fmla="*/ 4200333 h 6857981"/>
              <a:gd name="connsiteX6018" fmla="*/ 3603062 w 7886701"/>
              <a:gd name="connsiteY6018" fmla="*/ 4199043 h 6857981"/>
              <a:gd name="connsiteX6019" fmla="*/ 3603675 w 7886701"/>
              <a:gd name="connsiteY6019" fmla="*/ 4197108 h 6857981"/>
              <a:gd name="connsiteX6020" fmla="*/ 444500 w 7886701"/>
              <a:gd name="connsiteY6020" fmla="*/ 4187807 h 6857981"/>
              <a:gd name="connsiteX6021" fmla="*/ 446617 w 7886701"/>
              <a:gd name="connsiteY6021" fmla="*/ 4189539 h 6857981"/>
              <a:gd name="connsiteX6022" fmla="*/ 447676 w 7886701"/>
              <a:gd name="connsiteY6022" fmla="*/ 4190116 h 6857981"/>
              <a:gd name="connsiteX6023" fmla="*/ 449263 w 7886701"/>
              <a:gd name="connsiteY6023" fmla="*/ 4190982 h 6857981"/>
              <a:gd name="connsiteX6024" fmla="*/ 448205 w 7886701"/>
              <a:gd name="connsiteY6024" fmla="*/ 4190982 h 6857981"/>
              <a:gd name="connsiteX6025" fmla="*/ 446617 w 7886701"/>
              <a:gd name="connsiteY6025" fmla="*/ 4190116 h 6857981"/>
              <a:gd name="connsiteX6026" fmla="*/ 445294 w 7886701"/>
              <a:gd name="connsiteY6026" fmla="*/ 4189250 h 6857981"/>
              <a:gd name="connsiteX6027" fmla="*/ 3552247 w 7886701"/>
              <a:gd name="connsiteY6027" fmla="*/ 4186219 h 6857981"/>
              <a:gd name="connsiteX6028" fmla="*/ 3552873 w 7886701"/>
              <a:gd name="connsiteY6028" fmla="*/ 4186521 h 6857981"/>
              <a:gd name="connsiteX6029" fmla="*/ 3553185 w 7886701"/>
              <a:gd name="connsiteY6029" fmla="*/ 4187425 h 6857981"/>
              <a:gd name="connsiteX6030" fmla="*/ 3553185 w 7886701"/>
              <a:gd name="connsiteY6030" fmla="*/ 4188028 h 6857981"/>
              <a:gd name="connsiteX6031" fmla="*/ 3552873 w 7886701"/>
              <a:gd name="connsiteY6031" fmla="*/ 4190439 h 6857981"/>
              <a:gd name="connsiteX6032" fmla="*/ 3552560 w 7886701"/>
              <a:gd name="connsiteY6032" fmla="*/ 4193152 h 6857981"/>
              <a:gd name="connsiteX6033" fmla="*/ 3552247 w 7886701"/>
              <a:gd name="connsiteY6033" fmla="*/ 4195564 h 6857981"/>
              <a:gd name="connsiteX6034" fmla="*/ 3552247 w 7886701"/>
              <a:gd name="connsiteY6034" fmla="*/ 4196769 h 6857981"/>
              <a:gd name="connsiteX6035" fmla="*/ 3552247 w 7886701"/>
              <a:gd name="connsiteY6035" fmla="*/ 4197674 h 6857981"/>
              <a:gd name="connsiteX6036" fmla="*/ 3552560 w 7886701"/>
              <a:gd name="connsiteY6036" fmla="*/ 4197975 h 6857981"/>
              <a:gd name="connsiteX6037" fmla="*/ 3553185 w 7886701"/>
              <a:gd name="connsiteY6037" fmla="*/ 4198276 h 6857981"/>
              <a:gd name="connsiteX6038" fmla="*/ 3554436 w 7886701"/>
              <a:gd name="connsiteY6038" fmla="*/ 4197975 h 6857981"/>
              <a:gd name="connsiteX6039" fmla="*/ 3556000 w 7886701"/>
              <a:gd name="connsiteY6039" fmla="*/ 4197372 h 6857981"/>
              <a:gd name="connsiteX6040" fmla="*/ 3554124 w 7886701"/>
              <a:gd name="connsiteY6040" fmla="*/ 4199784 h 6857981"/>
              <a:gd name="connsiteX6041" fmla="*/ 3552247 w 7886701"/>
              <a:gd name="connsiteY6041" fmla="*/ 4201894 h 6857981"/>
              <a:gd name="connsiteX6042" fmla="*/ 3547870 w 7886701"/>
              <a:gd name="connsiteY6042" fmla="*/ 4205511 h 6857981"/>
              <a:gd name="connsiteX6043" fmla="*/ 3545993 w 7886701"/>
              <a:gd name="connsiteY6043" fmla="*/ 4207319 h 6857981"/>
              <a:gd name="connsiteX6044" fmla="*/ 3544117 w 7886701"/>
              <a:gd name="connsiteY6044" fmla="*/ 4208827 h 6857981"/>
              <a:gd name="connsiteX6045" fmla="*/ 3542241 w 7886701"/>
              <a:gd name="connsiteY6045" fmla="*/ 4209429 h 6857981"/>
              <a:gd name="connsiteX6046" fmla="*/ 3540365 w 7886701"/>
              <a:gd name="connsiteY6046" fmla="*/ 4210032 h 6857981"/>
              <a:gd name="connsiteX6047" fmla="*/ 3539114 w 7886701"/>
              <a:gd name="connsiteY6047" fmla="*/ 4210032 h 6857981"/>
              <a:gd name="connsiteX6048" fmla="*/ 3537552 w 7886701"/>
              <a:gd name="connsiteY6048" fmla="*/ 4209429 h 6857981"/>
              <a:gd name="connsiteX6049" fmla="*/ 3536301 w 7886701"/>
              <a:gd name="connsiteY6049" fmla="*/ 4208827 h 6857981"/>
              <a:gd name="connsiteX6050" fmla="*/ 3535674 w 7886701"/>
              <a:gd name="connsiteY6050" fmla="*/ 4207018 h 6857981"/>
              <a:gd name="connsiteX6051" fmla="*/ 3535363 w 7886701"/>
              <a:gd name="connsiteY6051" fmla="*/ 4204908 h 6857981"/>
              <a:gd name="connsiteX6052" fmla="*/ 3535674 w 7886701"/>
              <a:gd name="connsiteY6052" fmla="*/ 4202195 h 6857981"/>
              <a:gd name="connsiteX6053" fmla="*/ 3535987 w 7886701"/>
              <a:gd name="connsiteY6053" fmla="*/ 4198879 h 6857981"/>
              <a:gd name="connsiteX6054" fmla="*/ 3537552 w 7886701"/>
              <a:gd name="connsiteY6054" fmla="*/ 4194659 h 6857981"/>
              <a:gd name="connsiteX6055" fmla="*/ 3537552 w 7886701"/>
              <a:gd name="connsiteY6055" fmla="*/ 4196769 h 6857981"/>
              <a:gd name="connsiteX6056" fmla="*/ 3537552 w 7886701"/>
              <a:gd name="connsiteY6056" fmla="*/ 4198276 h 6857981"/>
              <a:gd name="connsiteX6057" fmla="*/ 3538176 w 7886701"/>
              <a:gd name="connsiteY6057" fmla="*/ 4199181 h 6857981"/>
              <a:gd name="connsiteX6058" fmla="*/ 3538490 w 7886701"/>
              <a:gd name="connsiteY6058" fmla="*/ 4199482 h 6857981"/>
              <a:gd name="connsiteX6059" fmla="*/ 3539427 w 7886701"/>
              <a:gd name="connsiteY6059" fmla="*/ 4199181 h 6857981"/>
              <a:gd name="connsiteX6060" fmla="*/ 3540365 w 7886701"/>
              <a:gd name="connsiteY6060" fmla="*/ 4198879 h 6857981"/>
              <a:gd name="connsiteX6061" fmla="*/ 3542241 w 7886701"/>
              <a:gd name="connsiteY6061" fmla="*/ 4196769 h 6857981"/>
              <a:gd name="connsiteX6062" fmla="*/ 3546932 w 7886701"/>
              <a:gd name="connsiteY6062" fmla="*/ 4191042 h 6857981"/>
              <a:gd name="connsiteX6063" fmla="*/ 3549120 w 7886701"/>
              <a:gd name="connsiteY6063" fmla="*/ 4188329 h 6857981"/>
              <a:gd name="connsiteX6064" fmla="*/ 3551309 w 7886701"/>
              <a:gd name="connsiteY6064" fmla="*/ 4186521 h 6857981"/>
              <a:gd name="connsiteX6065" fmla="*/ 3630613 w 7886701"/>
              <a:gd name="connsiteY6065" fmla="*/ 4184631 h 6857981"/>
              <a:gd name="connsiteX6066" fmla="*/ 3629711 w 7886701"/>
              <a:gd name="connsiteY6066" fmla="*/ 4190260 h 6857981"/>
              <a:gd name="connsiteX6067" fmla="*/ 3628209 w 7886701"/>
              <a:gd name="connsiteY6067" fmla="*/ 4194638 h 6857981"/>
              <a:gd name="connsiteX6068" fmla="*/ 3626707 w 7886701"/>
              <a:gd name="connsiteY6068" fmla="*/ 4198390 h 6857981"/>
              <a:gd name="connsiteX6069" fmla="*/ 3625506 w 7886701"/>
              <a:gd name="connsiteY6069" fmla="*/ 4201204 h 6857981"/>
              <a:gd name="connsiteX6070" fmla="*/ 3624004 w 7886701"/>
              <a:gd name="connsiteY6070" fmla="*/ 4202768 h 6857981"/>
              <a:gd name="connsiteX6071" fmla="*/ 3622803 w 7886701"/>
              <a:gd name="connsiteY6071" fmla="*/ 4204331 h 6857981"/>
              <a:gd name="connsiteX6072" fmla="*/ 3621001 w 7886701"/>
              <a:gd name="connsiteY6072" fmla="*/ 4204957 h 6857981"/>
              <a:gd name="connsiteX6073" fmla="*/ 3619499 w 7886701"/>
              <a:gd name="connsiteY6073" fmla="*/ 4205269 h 6857981"/>
              <a:gd name="connsiteX6074" fmla="*/ 3621001 w 7886701"/>
              <a:gd name="connsiteY6074" fmla="*/ 4202768 h 6857981"/>
              <a:gd name="connsiteX6075" fmla="*/ 3622202 w 7886701"/>
              <a:gd name="connsiteY6075" fmla="*/ 4199953 h 6857981"/>
              <a:gd name="connsiteX6076" fmla="*/ 3625205 w 7886701"/>
              <a:gd name="connsiteY6076" fmla="*/ 4193699 h 6857981"/>
              <a:gd name="connsiteX6077" fmla="*/ 3628209 w 7886701"/>
              <a:gd name="connsiteY6077" fmla="*/ 4187758 h 6857981"/>
              <a:gd name="connsiteX6078" fmla="*/ 3629110 w 7886701"/>
              <a:gd name="connsiteY6078" fmla="*/ 4185882 h 6857981"/>
              <a:gd name="connsiteX6079" fmla="*/ 3535363 w 7886701"/>
              <a:gd name="connsiteY6079" fmla="*/ 4183044 h 6857981"/>
              <a:gd name="connsiteX6080" fmla="*/ 3535363 w 7886701"/>
              <a:gd name="connsiteY6080" fmla="*/ 4183349 h 6857981"/>
              <a:gd name="connsiteX6081" fmla="*/ 3535044 w 7886701"/>
              <a:gd name="connsiteY6081" fmla="*/ 4186402 h 6857981"/>
              <a:gd name="connsiteX6082" fmla="*/ 3533139 w 7886701"/>
              <a:gd name="connsiteY6082" fmla="*/ 4193729 h 6857981"/>
              <a:gd name="connsiteX6083" fmla="*/ 3532504 w 7886701"/>
              <a:gd name="connsiteY6083" fmla="*/ 4195867 h 6857981"/>
              <a:gd name="connsiteX6084" fmla="*/ 3531869 w 7886701"/>
              <a:gd name="connsiteY6084" fmla="*/ 4197088 h 6857981"/>
              <a:gd name="connsiteX6085" fmla="*/ 3531234 w 7886701"/>
              <a:gd name="connsiteY6085" fmla="*/ 4198004 h 6857981"/>
              <a:gd name="connsiteX6086" fmla="*/ 3530283 w 7886701"/>
              <a:gd name="connsiteY6086" fmla="*/ 4198309 h 6857981"/>
              <a:gd name="connsiteX6087" fmla="*/ 3529647 w 7886701"/>
              <a:gd name="connsiteY6087" fmla="*/ 4198309 h 6857981"/>
              <a:gd name="connsiteX6088" fmla="*/ 3529329 w 7886701"/>
              <a:gd name="connsiteY6088" fmla="*/ 4198309 h 6857981"/>
              <a:gd name="connsiteX6089" fmla="*/ 3527743 w 7886701"/>
              <a:gd name="connsiteY6089" fmla="*/ 4198004 h 6857981"/>
              <a:gd name="connsiteX6090" fmla="*/ 3526472 w 7886701"/>
              <a:gd name="connsiteY6090" fmla="*/ 4198004 h 6857981"/>
              <a:gd name="connsiteX6091" fmla="*/ 3525519 w 7886701"/>
              <a:gd name="connsiteY6091" fmla="*/ 4198309 h 6857981"/>
              <a:gd name="connsiteX6092" fmla="*/ 3524884 w 7886701"/>
              <a:gd name="connsiteY6092" fmla="*/ 4199225 h 6857981"/>
              <a:gd name="connsiteX6093" fmla="*/ 3524249 w 7886701"/>
              <a:gd name="connsiteY6093" fmla="*/ 4200141 h 6857981"/>
              <a:gd name="connsiteX6094" fmla="*/ 3523297 w 7886701"/>
              <a:gd name="connsiteY6094" fmla="*/ 4201667 h 6857981"/>
              <a:gd name="connsiteX6095" fmla="*/ 3522027 w 7886701"/>
              <a:gd name="connsiteY6095" fmla="*/ 4206857 h 6857981"/>
              <a:gd name="connsiteX6096" fmla="*/ 3522027 w 7886701"/>
              <a:gd name="connsiteY6096" fmla="*/ 4205025 h 6857981"/>
              <a:gd name="connsiteX6097" fmla="*/ 3521075 w 7886701"/>
              <a:gd name="connsiteY6097" fmla="*/ 4203804 h 6857981"/>
              <a:gd name="connsiteX6098" fmla="*/ 3519804 w 7886701"/>
              <a:gd name="connsiteY6098" fmla="*/ 4201667 h 6857981"/>
              <a:gd name="connsiteX6099" fmla="*/ 3519487 w 7886701"/>
              <a:gd name="connsiteY6099" fmla="*/ 4200141 h 6857981"/>
              <a:gd name="connsiteX6100" fmla="*/ 3519804 w 7886701"/>
              <a:gd name="connsiteY6100" fmla="*/ 4198004 h 6857981"/>
              <a:gd name="connsiteX6101" fmla="*/ 3520439 w 7886701"/>
              <a:gd name="connsiteY6101" fmla="*/ 4195256 h 6857981"/>
              <a:gd name="connsiteX6102" fmla="*/ 3522662 w 7886701"/>
              <a:gd name="connsiteY6102" fmla="*/ 4191287 h 6857981"/>
              <a:gd name="connsiteX6103" fmla="*/ 3524249 w 7886701"/>
              <a:gd name="connsiteY6103" fmla="*/ 4192508 h 6857981"/>
              <a:gd name="connsiteX6104" fmla="*/ 3525519 w 7886701"/>
              <a:gd name="connsiteY6104" fmla="*/ 4192814 h 6857981"/>
              <a:gd name="connsiteX6105" fmla="*/ 3527107 w 7886701"/>
              <a:gd name="connsiteY6105" fmla="*/ 4192508 h 6857981"/>
              <a:gd name="connsiteX6106" fmla="*/ 3528377 w 7886701"/>
              <a:gd name="connsiteY6106" fmla="*/ 4191287 h 6857981"/>
              <a:gd name="connsiteX6107" fmla="*/ 3529964 w 7886701"/>
              <a:gd name="connsiteY6107" fmla="*/ 4190066 h 6857981"/>
              <a:gd name="connsiteX6108" fmla="*/ 3531234 w 7886701"/>
              <a:gd name="connsiteY6108" fmla="*/ 4188539 h 6857981"/>
              <a:gd name="connsiteX6109" fmla="*/ 3533139 w 7886701"/>
              <a:gd name="connsiteY6109" fmla="*/ 4185486 h 6857981"/>
              <a:gd name="connsiteX6110" fmla="*/ 3534727 w 7886701"/>
              <a:gd name="connsiteY6110" fmla="*/ 4183349 h 6857981"/>
              <a:gd name="connsiteX6111" fmla="*/ 3640137 w 7886701"/>
              <a:gd name="connsiteY6111" fmla="*/ 4173519 h 6857981"/>
              <a:gd name="connsiteX6112" fmla="*/ 3639839 w 7886701"/>
              <a:gd name="connsiteY6112" fmla="*/ 4176025 h 6857981"/>
              <a:gd name="connsiteX6113" fmla="*/ 3639839 w 7886701"/>
              <a:gd name="connsiteY6113" fmla="*/ 4177591 h 6857981"/>
              <a:gd name="connsiteX6114" fmla="*/ 3639839 w 7886701"/>
              <a:gd name="connsiteY6114" fmla="*/ 4178217 h 6857981"/>
              <a:gd name="connsiteX6115" fmla="*/ 3640137 w 7886701"/>
              <a:gd name="connsiteY6115" fmla="*/ 4178530 h 6857981"/>
              <a:gd name="connsiteX6116" fmla="*/ 3637458 w 7886701"/>
              <a:gd name="connsiteY6116" fmla="*/ 4189491 h 6857981"/>
              <a:gd name="connsiteX6117" fmla="*/ 3635374 w 7886701"/>
              <a:gd name="connsiteY6117" fmla="*/ 4197008 h 6857981"/>
              <a:gd name="connsiteX6118" fmla="*/ 3631207 w 7886701"/>
              <a:gd name="connsiteY6118" fmla="*/ 4219557 h 6857981"/>
              <a:gd name="connsiteX6119" fmla="*/ 3630909 w 7886701"/>
              <a:gd name="connsiteY6119" fmla="*/ 4217678 h 6857981"/>
              <a:gd name="connsiteX6120" fmla="*/ 3630613 w 7886701"/>
              <a:gd name="connsiteY6120" fmla="*/ 4215799 h 6857981"/>
              <a:gd name="connsiteX6121" fmla="*/ 3630909 w 7886701"/>
              <a:gd name="connsiteY6121" fmla="*/ 4210475 h 6857981"/>
              <a:gd name="connsiteX6122" fmla="*/ 3631505 w 7886701"/>
              <a:gd name="connsiteY6122" fmla="*/ 4204838 h 6857981"/>
              <a:gd name="connsiteX6123" fmla="*/ 3632993 w 7886701"/>
              <a:gd name="connsiteY6123" fmla="*/ 4198261 h 6857981"/>
              <a:gd name="connsiteX6124" fmla="*/ 3635673 w 7886701"/>
              <a:gd name="connsiteY6124" fmla="*/ 4185420 h 6857981"/>
              <a:gd name="connsiteX6125" fmla="*/ 3638053 w 7886701"/>
              <a:gd name="connsiteY6125" fmla="*/ 4173832 h 6857981"/>
              <a:gd name="connsiteX6126" fmla="*/ 3508375 w 7886701"/>
              <a:gd name="connsiteY6126" fmla="*/ 4167169 h 6857981"/>
              <a:gd name="connsiteX6127" fmla="*/ 3508692 w 7886701"/>
              <a:gd name="connsiteY6127" fmla="*/ 4169017 h 6857981"/>
              <a:gd name="connsiteX6128" fmla="*/ 3509009 w 7886701"/>
              <a:gd name="connsiteY6128" fmla="*/ 4170865 h 6857981"/>
              <a:gd name="connsiteX6129" fmla="*/ 3510915 w 7886701"/>
              <a:gd name="connsiteY6129" fmla="*/ 4173022 h 6857981"/>
              <a:gd name="connsiteX6130" fmla="*/ 3512184 w 7886701"/>
              <a:gd name="connsiteY6130" fmla="*/ 4175486 h 6857981"/>
              <a:gd name="connsiteX6131" fmla="*/ 3513137 w 7886701"/>
              <a:gd name="connsiteY6131" fmla="*/ 4176718 h 6857981"/>
              <a:gd name="connsiteX6132" fmla="*/ 3513137 w 7886701"/>
              <a:gd name="connsiteY6132" fmla="*/ 4178566 h 6857981"/>
              <a:gd name="connsiteX6133" fmla="*/ 3509009 w 7886701"/>
              <a:gd name="connsiteY6133" fmla="*/ 4181955 h 6857981"/>
              <a:gd name="connsiteX6134" fmla="*/ 3505517 w 7886701"/>
              <a:gd name="connsiteY6134" fmla="*/ 4184727 h 6857981"/>
              <a:gd name="connsiteX6135" fmla="*/ 3502024 w 7886701"/>
              <a:gd name="connsiteY6135" fmla="*/ 4185959 h 6857981"/>
              <a:gd name="connsiteX6136" fmla="*/ 3499484 w 7886701"/>
              <a:gd name="connsiteY6136" fmla="*/ 4187191 h 6857981"/>
              <a:gd name="connsiteX6137" fmla="*/ 3496944 w 7886701"/>
              <a:gd name="connsiteY6137" fmla="*/ 4187807 h 6857981"/>
              <a:gd name="connsiteX6138" fmla="*/ 3494087 w 7886701"/>
              <a:gd name="connsiteY6138" fmla="*/ 4187807 h 6857981"/>
              <a:gd name="connsiteX6139" fmla="*/ 3487738 w 7886701"/>
              <a:gd name="connsiteY6139" fmla="*/ 4187499 h 6857981"/>
              <a:gd name="connsiteX6140" fmla="*/ 3489324 w 7886701"/>
              <a:gd name="connsiteY6140" fmla="*/ 4185651 h 6857981"/>
              <a:gd name="connsiteX6141" fmla="*/ 3490278 w 7886701"/>
              <a:gd name="connsiteY6141" fmla="*/ 4184419 h 6857981"/>
              <a:gd name="connsiteX6142" fmla="*/ 3493134 w 7886701"/>
              <a:gd name="connsiteY6142" fmla="*/ 4182571 h 6857981"/>
              <a:gd name="connsiteX6143" fmla="*/ 3495674 w 7886701"/>
              <a:gd name="connsiteY6143" fmla="*/ 4181030 h 6857981"/>
              <a:gd name="connsiteX6144" fmla="*/ 3498214 w 7886701"/>
              <a:gd name="connsiteY6144" fmla="*/ 4180414 h 6857981"/>
              <a:gd name="connsiteX6145" fmla="*/ 3500754 w 7886701"/>
              <a:gd name="connsiteY6145" fmla="*/ 4178874 h 6857981"/>
              <a:gd name="connsiteX6146" fmla="*/ 3501707 w 7886701"/>
              <a:gd name="connsiteY6146" fmla="*/ 4177950 h 6857981"/>
              <a:gd name="connsiteX6147" fmla="*/ 3502978 w 7886701"/>
              <a:gd name="connsiteY6147" fmla="*/ 4176718 h 6857981"/>
              <a:gd name="connsiteX6148" fmla="*/ 3504247 w 7886701"/>
              <a:gd name="connsiteY6148" fmla="*/ 4175178 h 6857981"/>
              <a:gd name="connsiteX6149" fmla="*/ 3505835 w 7886701"/>
              <a:gd name="connsiteY6149" fmla="*/ 4173022 h 6857981"/>
              <a:gd name="connsiteX6150" fmla="*/ 3506787 w 7886701"/>
              <a:gd name="connsiteY6150" fmla="*/ 4170557 h 6857981"/>
              <a:gd name="connsiteX6151" fmla="*/ 4464050 w 7886701"/>
              <a:gd name="connsiteY6151" fmla="*/ 4162406 h 6857981"/>
              <a:gd name="connsiteX6152" fmla="*/ 4466273 w 7886701"/>
              <a:gd name="connsiteY6152" fmla="*/ 4163348 h 6857981"/>
              <a:gd name="connsiteX6153" fmla="*/ 4468495 w 7886701"/>
              <a:gd name="connsiteY6153" fmla="*/ 4163976 h 6857981"/>
              <a:gd name="connsiteX6154" fmla="*/ 4471670 w 7886701"/>
              <a:gd name="connsiteY6154" fmla="*/ 4164918 h 6857981"/>
              <a:gd name="connsiteX6155" fmla="*/ 4474210 w 7886701"/>
              <a:gd name="connsiteY6155" fmla="*/ 4164918 h 6857981"/>
              <a:gd name="connsiteX6156" fmla="*/ 4477068 w 7886701"/>
              <a:gd name="connsiteY6156" fmla="*/ 4164918 h 6857981"/>
              <a:gd name="connsiteX6157" fmla="*/ 4478973 w 7886701"/>
              <a:gd name="connsiteY6157" fmla="*/ 4165232 h 6857981"/>
              <a:gd name="connsiteX6158" fmla="*/ 4480560 w 7886701"/>
              <a:gd name="connsiteY6158" fmla="*/ 4165860 h 6857981"/>
              <a:gd name="connsiteX6159" fmla="*/ 4482148 w 7886701"/>
              <a:gd name="connsiteY6159" fmla="*/ 4166488 h 6857981"/>
              <a:gd name="connsiteX6160" fmla="*/ 4485323 w 7886701"/>
              <a:gd name="connsiteY6160" fmla="*/ 4169628 h 6857981"/>
              <a:gd name="connsiteX6161" fmla="*/ 4489768 w 7886701"/>
              <a:gd name="connsiteY6161" fmla="*/ 4174653 h 6857981"/>
              <a:gd name="connsiteX6162" fmla="*/ 4487545 w 7886701"/>
              <a:gd name="connsiteY6162" fmla="*/ 4175595 h 6857981"/>
              <a:gd name="connsiteX6163" fmla="*/ 4486275 w 7886701"/>
              <a:gd name="connsiteY6163" fmla="*/ 4176223 h 6857981"/>
              <a:gd name="connsiteX6164" fmla="*/ 4485640 w 7886701"/>
              <a:gd name="connsiteY6164" fmla="*/ 4177793 h 6857981"/>
              <a:gd name="connsiteX6165" fmla="*/ 4485323 w 7886701"/>
              <a:gd name="connsiteY6165" fmla="*/ 4178735 h 6857981"/>
              <a:gd name="connsiteX6166" fmla="*/ 4485323 w 7886701"/>
              <a:gd name="connsiteY6166" fmla="*/ 4179991 h 6857981"/>
              <a:gd name="connsiteX6167" fmla="*/ 4485958 w 7886701"/>
              <a:gd name="connsiteY6167" fmla="*/ 4181561 h 6857981"/>
              <a:gd name="connsiteX6168" fmla="*/ 4487228 w 7886701"/>
              <a:gd name="connsiteY6168" fmla="*/ 4184073 h 6857981"/>
              <a:gd name="connsiteX6169" fmla="*/ 4488498 w 7886701"/>
              <a:gd name="connsiteY6169" fmla="*/ 4186585 h 6857981"/>
              <a:gd name="connsiteX6170" fmla="*/ 4489768 w 7886701"/>
              <a:gd name="connsiteY6170" fmla="*/ 4188469 h 6857981"/>
              <a:gd name="connsiteX6171" fmla="*/ 4489768 w 7886701"/>
              <a:gd name="connsiteY6171" fmla="*/ 4189411 h 6857981"/>
              <a:gd name="connsiteX6172" fmla="*/ 4489451 w 7886701"/>
              <a:gd name="connsiteY6172" fmla="*/ 4189725 h 6857981"/>
              <a:gd name="connsiteX6173" fmla="*/ 4488180 w 7886701"/>
              <a:gd name="connsiteY6173" fmla="*/ 4190039 h 6857981"/>
              <a:gd name="connsiteX6174" fmla="*/ 4486910 w 7886701"/>
              <a:gd name="connsiteY6174" fmla="*/ 4190353 h 6857981"/>
              <a:gd name="connsiteX6175" fmla="*/ 4491038 w 7886701"/>
              <a:gd name="connsiteY6175" fmla="*/ 4195377 h 6857981"/>
              <a:gd name="connsiteX6176" fmla="*/ 4494531 w 7886701"/>
              <a:gd name="connsiteY6176" fmla="*/ 4200402 h 6857981"/>
              <a:gd name="connsiteX6177" fmla="*/ 4499611 w 7886701"/>
              <a:gd name="connsiteY6177" fmla="*/ 4208880 h 6857981"/>
              <a:gd name="connsiteX6178" fmla="*/ 4502151 w 7886701"/>
              <a:gd name="connsiteY6178" fmla="*/ 4212020 h 6857981"/>
              <a:gd name="connsiteX6179" fmla="*/ 4503421 w 7886701"/>
              <a:gd name="connsiteY6179" fmla="*/ 4213590 h 6857981"/>
              <a:gd name="connsiteX6180" fmla="*/ 4504691 w 7886701"/>
              <a:gd name="connsiteY6180" fmla="*/ 4214532 h 6857981"/>
              <a:gd name="connsiteX6181" fmla="*/ 4505961 w 7886701"/>
              <a:gd name="connsiteY6181" fmla="*/ 4215788 h 6857981"/>
              <a:gd name="connsiteX6182" fmla="*/ 4507866 w 7886701"/>
              <a:gd name="connsiteY6182" fmla="*/ 4216416 h 6857981"/>
              <a:gd name="connsiteX6183" fmla="*/ 4509453 w 7886701"/>
              <a:gd name="connsiteY6183" fmla="*/ 4216730 h 6857981"/>
              <a:gd name="connsiteX6184" fmla="*/ 4511676 w 7886701"/>
              <a:gd name="connsiteY6184" fmla="*/ 4216730 h 6857981"/>
              <a:gd name="connsiteX6185" fmla="*/ 4512946 w 7886701"/>
              <a:gd name="connsiteY6185" fmla="*/ 4217986 h 6857981"/>
              <a:gd name="connsiteX6186" fmla="*/ 4513263 w 7886701"/>
              <a:gd name="connsiteY6186" fmla="*/ 4218928 h 6857981"/>
              <a:gd name="connsiteX6187" fmla="*/ 4513263 w 7886701"/>
              <a:gd name="connsiteY6187" fmla="*/ 4219242 h 6857981"/>
              <a:gd name="connsiteX6188" fmla="*/ 4512946 w 7886701"/>
              <a:gd name="connsiteY6188" fmla="*/ 4219556 h 6857981"/>
              <a:gd name="connsiteX6189" fmla="*/ 4510406 w 7886701"/>
              <a:gd name="connsiteY6189" fmla="*/ 4219556 h 6857981"/>
              <a:gd name="connsiteX6190" fmla="*/ 4506913 w 7886701"/>
              <a:gd name="connsiteY6190" fmla="*/ 4219242 h 6857981"/>
              <a:gd name="connsiteX6191" fmla="*/ 4502468 w 7886701"/>
              <a:gd name="connsiteY6191" fmla="*/ 4218928 h 6857981"/>
              <a:gd name="connsiteX6192" fmla="*/ 4498023 w 7886701"/>
              <a:gd name="connsiteY6192" fmla="*/ 4218614 h 6857981"/>
              <a:gd name="connsiteX6193" fmla="*/ 4494531 w 7886701"/>
              <a:gd name="connsiteY6193" fmla="*/ 4218614 h 6857981"/>
              <a:gd name="connsiteX6194" fmla="*/ 4492943 w 7886701"/>
              <a:gd name="connsiteY6194" fmla="*/ 4218928 h 6857981"/>
              <a:gd name="connsiteX6195" fmla="*/ 4491991 w 7886701"/>
              <a:gd name="connsiteY6195" fmla="*/ 4219556 h 6857981"/>
              <a:gd name="connsiteX6196" fmla="*/ 4492308 w 7886701"/>
              <a:gd name="connsiteY6196" fmla="*/ 4217044 h 6857981"/>
              <a:gd name="connsiteX6197" fmla="*/ 4492308 w 7886701"/>
              <a:gd name="connsiteY6197" fmla="*/ 4214218 h 6857981"/>
              <a:gd name="connsiteX6198" fmla="*/ 4491991 w 7886701"/>
              <a:gd name="connsiteY6198" fmla="*/ 4211392 h 6857981"/>
              <a:gd name="connsiteX6199" fmla="*/ 4491038 w 7886701"/>
              <a:gd name="connsiteY6199" fmla="*/ 4208566 h 6857981"/>
              <a:gd name="connsiteX6200" fmla="*/ 4490086 w 7886701"/>
              <a:gd name="connsiteY6200" fmla="*/ 4205426 h 6857981"/>
              <a:gd name="connsiteX6201" fmla="*/ 4488498 w 7886701"/>
              <a:gd name="connsiteY6201" fmla="*/ 4202286 h 6857981"/>
              <a:gd name="connsiteX6202" fmla="*/ 4486910 w 7886701"/>
              <a:gd name="connsiteY6202" fmla="*/ 4199460 h 6857981"/>
              <a:gd name="connsiteX6203" fmla="*/ 4485005 w 7886701"/>
              <a:gd name="connsiteY6203" fmla="*/ 4196947 h 6857981"/>
              <a:gd name="connsiteX6204" fmla="*/ 4482783 w 7886701"/>
              <a:gd name="connsiteY6204" fmla="*/ 4194435 h 6857981"/>
              <a:gd name="connsiteX6205" fmla="*/ 4480878 w 7886701"/>
              <a:gd name="connsiteY6205" fmla="*/ 4191923 h 6857981"/>
              <a:gd name="connsiteX6206" fmla="*/ 4478655 w 7886701"/>
              <a:gd name="connsiteY6206" fmla="*/ 4189725 h 6857981"/>
              <a:gd name="connsiteX6207" fmla="*/ 4476433 w 7886701"/>
              <a:gd name="connsiteY6207" fmla="*/ 4188155 h 6857981"/>
              <a:gd name="connsiteX6208" fmla="*/ 4474210 w 7886701"/>
              <a:gd name="connsiteY6208" fmla="*/ 4186899 h 6857981"/>
              <a:gd name="connsiteX6209" fmla="*/ 4472305 w 7886701"/>
              <a:gd name="connsiteY6209" fmla="*/ 4185957 h 6857981"/>
              <a:gd name="connsiteX6210" fmla="*/ 4470400 w 7886701"/>
              <a:gd name="connsiteY6210" fmla="*/ 4185643 h 6857981"/>
              <a:gd name="connsiteX6211" fmla="*/ 4468495 w 7886701"/>
              <a:gd name="connsiteY6211" fmla="*/ 4185643 h 6857981"/>
              <a:gd name="connsiteX6212" fmla="*/ 4467860 w 7886701"/>
              <a:gd name="connsiteY6212" fmla="*/ 4183445 h 6857981"/>
              <a:gd name="connsiteX6213" fmla="*/ 4467543 w 7886701"/>
              <a:gd name="connsiteY6213" fmla="*/ 4182503 h 6857981"/>
              <a:gd name="connsiteX6214" fmla="*/ 4467860 w 7886701"/>
              <a:gd name="connsiteY6214" fmla="*/ 4182189 h 6857981"/>
              <a:gd name="connsiteX6215" fmla="*/ 4468495 w 7886701"/>
              <a:gd name="connsiteY6215" fmla="*/ 4182503 h 6857981"/>
              <a:gd name="connsiteX6216" fmla="*/ 4470400 w 7886701"/>
              <a:gd name="connsiteY6216" fmla="*/ 4183131 h 6857981"/>
              <a:gd name="connsiteX6217" fmla="*/ 4471035 w 7886701"/>
              <a:gd name="connsiteY6217" fmla="*/ 4183131 h 6857981"/>
              <a:gd name="connsiteX6218" fmla="*/ 4471670 w 7886701"/>
              <a:gd name="connsiteY6218" fmla="*/ 4182817 h 6857981"/>
              <a:gd name="connsiteX6219" fmla="*/ 4471670 w 7886701"/>
              <a:gd name="connsiteY6219" fmla="*/ 4180933 h 6857981"/>
              <a:gd name="connsiteX6220" fmla="*/ 4471353 w 7886701"/>
              <a:gd name="connsiteY6220" fmla="*/ 4178735 h 6857981"/>
              <a:gd name="connsiteX6221" fmla="*/ 4470083 w 7886701"/>
              <a:gd name="connsiteY6221" fmla="*/ 4173711 h 6857981"/>
              <a:gd name="connsiteX6222" fmla="*/ 4467543 w 7886701"/>
              <a:gd name="connsiteY6222" fmla="*/ 4168372 h 6857981"/>
              <a:gd name="connsiteX6223" fmla="*/ 4322762 w 7886701"/>
              <a:gd name="connsiteY6223" fmla="*/ 4122719 h 6857981"/>
              <a:gd name="connsiteX6224" fmla="*/ 4324968 w 7886701"/>
              <a:gd name="connsiteY6224" fmla="*/ 4130358 h 6857981"/>
              <a:gd name="connsiteX6225" fmla="*/ 4327490 w 7886701"/>
              <a:gd name="connsiteY6225" fmla="*/ 4137359 h 6857981"/>
              <a:gd name="connsiteX6226" fmla="*/ 4329696 w 7886701"/>
              <a:gd name="connsiteY6226" fmla="*/ 4143407 h 6857981"/>
              <a:gd name="connsiteX6227" fmla="*/ 4332217 w 7886701"/>
              <a:gd name="connsiteY6227" fmla="*/ 4148817 h 6857981"/>
              <a:gd name="connsiteX6228" fmla="*/ 4334739 w 7886701"/>
              <a:gd name="connsiteY6228" fmla="*/ 4153591 h 6857981"/>
              <a:gd name="connsiteX6229" fmla="*/ 4337260 w 7886701"/>
              <a:gd name="connsiteY6229" fmla="*/ 4157729 h 6857981"/>
              <a:gd name="connsiteX6230" fmla="*/ 4342303 w 7886701"/>
              <a:gd name="connsiteY6230" fmla="*/ 4165049 h 6857981"/>
              <a:gd name="connsiteX6231" fmla="*/ 4347345 w 7886701"/>
              <a:gd name="connsiteY6231" fmla="*/ 4172051 h 6857981"/>
              <a:gd name="connsiteX6232" fmla="*/ 4352388 w 7886701"/>
              <a:gd name="connsiteY6232" fmla="*/ 4179689 h 6857981"/>
              <a:gd name="connsiteX6233" fmla="*/ 4354909 w 7886701"/>
              <a:gd name="connsiteY6233" fmla="*/ 4183827 h 6857981"/>
              <a:gd name="connsiteX6234" fmla="*/ 4357431 w 7886701"/>
              <a:gd name="connsiteY6234" fmla="*/ 4188282 h 6857981"/>
              <a:gd name="connsiteX6235" fmla="*/ 4359952 w 7886701"/>
              <a:gd name="connsiteY6235" fmla="*/ 4194011 h 6857981"/>
              <a:gd name="connsiteX6236" fmla="*/ 4362474 w 7886701"/>
              <a:gd name="connsiteY6236" fmla="*/ 4200058 h 6857981"/>
              <a:gd name="connsiteX6237" fmla="*/ 4360898 w 7886701"/>
              <a:gd name="connsiteY6237" fmla="*/ 4198785 h 6857981"/>
              <a:gd name="connsiteX6238" fmla="*/ 4359322 w 7886701"/>
              <a:gd name="connsiteY6238" fmla="*/ 4196557 h 6857981"/>
              <a:gd name="connsiteX6239" fmla="*/ 4355855 w 7886701"/>
              <a:gd name="connsiteY6239" fmla="*/ 4191147 h 6857981"/>
              <a:gd name="connsiteX6240" fmla="*/ 4354279 w 7886701"/>
              <a:gd name="connsiteY6240" fmla="*/ 4188282 h 6857981"/>
              <a:gd name="connsiteX6241" fmla="*/ 4352388 w 7886701"/>
              <a:gd name="connsiteY6241" fmla="*/ 4186373 h 6857981"/>
              <a:gd name="connsiteX6242" fmla="*/ 4351127 w 7886701"/>
              <a:gd name="connsiteY6242" fmla="*/ 4184781 h 6857981"/>
              <a:gd name="connsiteX6243" fmla="*/ 4350182 w 7886701"/>
              <a:gd name="connsiteY6243" fmla="*/ 4184463 h 6857981"/>
              <a:gd name="connsiteX6244" fmla="*/ 4349552 w 7886701"/>
              <a:gd name="connsiteY6244" fmla="*/ 4184463 h 6857981"/>
              <a:gd name="connsiteX6245" fmla="*/ 4349236 w 7886701"/>
              <a:gd name="connsiteY6245" fmla="*/ 4185736 h 6857981"/>
              <a:gd name="connsiteX6246" fmla="*/ 4349236 w 7886701"/>
              <a:gd name="connsiteY6246" fmla="*/ 4187328 h 6857981"/>
              <a:gd name="connsiteX6247" fmla="*/ 4349867 w 7886701"/>
              <a:gd name="connsiteY6247" fmla="*/ 4190192 h 6857981"/>
              <a:gd name="connsiteX6248" fmla="*/ 4351443 w 7886701"/>
              <a:gd name="connsiteY6248" fmla="*/ 4193056 h 6857981"/>
              <a:gd name="connsiteX6249" fmla="*/ 4353334 w 7886701"/>
              <a:gd name="connsiteY6249" fmla="*/ 4195603 h 6857981"/>
              <a:gd name="connsiteX6250" fmla="*/ 4354909 w 7886701"/>
              <a:gd name="connsiteY6250" fmla="*/ 4198467 h 6857981"/>
              <a:gd name="connsiteX6251" fmla="*/ 4356801 w 7886701"/>
              <a:gd name="connsiteY6251" fmla="*/ 4200058 h 6857981"/>
              <a:gd name="connsiteX6252" fmla="*/ 4358692 w 7886701"/>
              <a:gd name="connsiteY6252" fmla="*/ 4201650 h 6857981"/>
              <a:gd name="connsiteX6253" fmla="*/ 4359637 w 7886701"/>
              <a:gd name="connsiteY6253" fmla="*/ 4201968 h 6857981"/>
              <a:gd name="connsiteX6254" fmla="*/ 4360583 w 7886701"/>
              <a:gd name="connsiteY6254" fmla="*/ 4204196 h 6857981"/>
              <a:gd name="connsiteX6255" fmla="*/ 4360898 w 7886701"/>
              <a:gd name="connsiteY6255" fmla="*/ 4205469 h 6857981"/>
              <a:gd name="connsiteX6256" fmla="*/ 4360898 w 7886701"/>
              <a:gd name="connsiteY6256" fmla="*/ 4207060 h 6857981"/>
              <a:gd name="connsiteX6257" fmla="*/ 4360583 w 7886701"/>
              <a:gd name="connsiteY6257" fmla="*/ 4208652 h 6857981"/>
              <a:gd name="connsiteX6258" fmla="*/ 4359952 w 7886701"/>
              <a:gd name="connsiteY6258" fmla="*/ 4209288 h 6857981"/>
              <a:gd name="connsiteX6259" fmla="*/ 4359322 w 7886701"/>
              <a:gd name="connsiteY6259" fmla="*/ 4209925 h 6857981"/>
              <a:gd name="connsiteX6260" fmla="*/ 4358692 w 7886701"/>
              <a:gd name="connsiteY6260" fmla="*/ 4210243 h 6857981"/>
              <a:gd name="connsiteX6261" fmla="*/ 4358061 w 7886701"/>
              <a:gd name="connsiteY6261" fmla="*/ 4209925 h 6857981"/>
              <a:gd name="connsiteX6262" fmla="*/ 4357116 w 7886701"/>
              <a:gd name="connsiteY6262" fmla="*/ 4209606 h 6857981"/>
              <a:gd name="connsiteX6263" fmla="*/ 4356170 w 7886701"/>
              <a:gd name="connsiteY6263" fmla="*/ 4208970 h 6857981"/>
              <a:gd name="connsiteX6264" fmla="*/ 4354909 w 7886701"/>
              <a:gd name="connsiteY6264" fmla="*/ 4207697 h 6857981"/>
              <a:gd name="connsiteX6265" fmla="*/ 4353964 w 7886701"/>
              <a:gd name="connsiteY6265" fmla="*/ 4206424 h 6857981"/>
              <a:gd name="connsiteX6266" fmla="*/ 4353334 w 7886701"/>
              <a:gd name="connsiteY6266" fmla="*/ 4204514 h 6857981"/>
              <a:gd name="connsiteX6267" fmla="*/ 4352073 w 7886701"/>
              <a:gd name="connsiteY6267" fmla="*/ 4202286 h 6857981"/>
              <a:gd name="connsiteX6268" fmla="*/ 4351443 w 7886701"/>
              <a:gd name="connsiteY6268" fmla="*/ 4199422 h 6857981"/>
              <a:gd name="connsiteX6269" fmla="*/ 4350812 w 7886701"/>
              <a:gd name="connsiteY6269" fmla="*/ 4196239 h 6857981"/>
              <a:gd name="connsiteX6270" fmla="*/ 4352703 w 7886701"/>
              <a:gd name="connsiteY6270" fmla="*/ 4210880 h 6857981"/>
              <a:gd name="connsiteX6271" fmla="*/ 4354279 w 7886701"/>
              <a:gd name="connsiteY6271" fmla="*/ 4217563 h 6857981"/>
              <a:gd name="connsiteX6272" fmla="*/ 4355855 w 7886701"/>
              <a:gd name="connsiteY6272" fmla="*/ 4224247 h 6857981"/>
              <a:gd name="connsiteX6273" fmla="*/ 4357431 w 7886701"/>
              <a:gd name="connsiteY6273" fmla="*/ 4230930 h 6857981"/>
              <a:gd name="connsiteX6274" fmla="*/ 4359637 w 7886701"/>
              <a:gd name="connsiteY6274" fmla="*/ 4237932 h 6857981"/>
              <a:gd name="connsiteX6275" fmla="*/ 4362158 w 7886701"/>
              <a:gd name="connsiteY6275" fmla="*/ 4245571 h 6857981"/>
              <a:gd name="connsiteX6276" fmla="*/ 4365625 w 7886701"/>
              <a:gd name="connsiteY6276" fmla="*/ 4253527 h 6857981"/>
              <a:gd name="connsiteX6277" fmla="*/ 4364680 w 7886701"/>
              <a:gd name="connsiteY6277" fmla="*/ 4254164 h 6857981"/>
              <a:gd name="connsiteX6278" fmla="*/ 4364049 w 7886701"/>
              <a:gd name="connsiteY6278" fmla="*/ 4254482 h 6857981"/>
              <a:gd name="connsiteX6279" fmla="*/ 4363104 w 7886701"/>
              <a:gd name="connsiteY6279" fmla="*/ 4254164 h 6857981"/>
              <a:gd name="connsiteX6280" fmla="*/ 4362158 w 7886701"/>
              <a:gd name="connsiteY6280" fmla="*/ 4253846 h 6857981"/>
              <a:gd name="connsiteX6281" fmla="*/ 4360898 w 7886701"/>
              <a:gd name="connsiteY6281" fmla="*/ 4251936 h 6857981"/>
              <a:gd name="connsiteX6282" fmla="*/ 4359007 w 7886701"/>
              <a:gd name="connsiteY6282" fmla="*/ 4250026 h 6857981"/>
              <a:gd name="connsiteX6283" fmla="*/ 4355855 w 7886701"/>
              <a:gd name="connsiteY6283" fmla="*/ 4245252 h 6857981"/>
              <a:gd name="connsiteX6284" fmla="*/ 4354279 w 7886701"/>
              <a:gd name="connsiteY6284" fmla="*/ 4243343 h 6857981"/>
              <a:gd name="connsiteX6285" fmla="*/ 4353649 w 7886701"/>
              <a:gd name="connsiteY6285" fmla="*/ 4243025 h 6857981"/>
              <a:gd name="connsiteX6286" fmla="*/ 4352703 w 7886701"/>
              <a:gd name="connsiteY6286" fmla="*/ 4243025 h 6857981"/>
              <a:gd name="connsiteX6287" fmla="*/ 4352073 w 7886701"/>
              <a:gd name="connsiteY6287" fmla="*/ 4238251 h 6857981"/>
              <a:gd name="connsiteX6288" fmla="*/ 4352388 w 7886701"/>
              <a:gd name="connsiteY6288" fmla="*/ 4234431 h 6857981"/>
              <a:gd name="connsiteX6289" fmla="*/ 4352703 w 7886701"/>
              <a:gd name="connsiteY6289" fmla="*/ 4233158 h 6857981"/>
              <a:gd name="connsiteX6290" fmla="*/ 4353334 w 7886701"/>
              <a:gd name="connsiteY6290" fmla="*/ 4231567 h 6857981"/>
              <a:gd name="connsiteX6291" fmla="*/ 4354909 w 7886701"/>
              <a:gd name="connsiteY6291" fmla="*/ 4229657 h 6857981"/>
              <a:gd name="connsiteX6292" fmla="*/ 4353649 w 7886701"/>
              <a:gd name="connsiteY6292" fmla="*/ 4224565 h 6857981"/>
              <a:gd name="connsiteX6293" fmla="*/ 4352073 w 7886701"/>
              <a:gd name="connsiteY6293" fmla="*/ 4222019 h 6857981"/>
              <a:gd name="connsiteX6294" fmla="*/ 4351127 w 7886701"/>
              <a:gd name="connsiteY6294" fmla="*/ 4221064 h 6857981"/>
              <a:gd name="connsiteX6295" fmla="*/ 4349867 w 7886701"/>
              <a:gd name="connsiteY6295" fmla="*/ 4220746 h 6857981"/>
              <a:gd name="connsiteX6296" fmla="*/ 4348921 w 7886701"/>
              <a:gd name="connsiteY6296" fmla="*/ 4220109 h 6857981"/>
              <a:gd name="connsiteX6297" fmla="*/ 4347661 w 7886701"/>
              <a:gd name="connsiteY6297" fmla="*/ 4219154 h 6857981"/>
              <a:gd name="connsiteX6298" fmla="*/ 4346400 w 7886701"/>
              <a:gd name="connsiteY6298" fmla="*/ 4216608 h 6857981"/>
              <a:gd name="connsiteX6299" fmla="*/ 4344824 w 7886701"/>
              <a:gd name="connsiteY6299" fmla="*/ 4211516 h 6857981"/>
              <a:gd name="connsiteX6300" fmla="*/ 4344509 w 7886701"/>
              <a:gd name="connsiteY6300" fmla="*/ 4206742 h 6857981"/>
              <a:gd name="connsiteX6301" fmla="*/ 4344194 w 7886701"/>
              <a:gd name="connsiteY6301" fmla="*/ 4201650 h 6857981"/>
              <a:gd name="connsiteX6302" fmla="*/ 4344194 w 7886701"/>
              <a:gd name="connsiteY6302" fmla="*/ 4196876 h 6857981"/>
              <a:gd name="connsiteX6303" fmla="*/ 4344194 w 7886701"/>
              <a:gd name="connsiteY6303" fmla="*/ 4194966 h 6857981"/>
              <a:gd name="connsiteX6304" fmla="*/ 4344824 w 7886701"/>
              <a:gd name="connsiteY6304" fmla="*/ 4193693 h 6857981"/>
              <a:gd name="connsiteX6305" fmla="*/ 4342618 w 7886701"/>
              <a:gd name="connsiteY6305" fmla="*/ 4187964 h 6857981"/>
              <a:gd name="connsiteX6306" fmla="*/ 4340412 w 7886701"/>
              <a:gd name="connsiteY6306" fmla="*/ 4182872 h 6857981"/>
              <a:gd name="connsiteX6307" fmla="*/ 4336315 w 7886701"/>
              <a:gd name="connsiteY6307" fmla="*/ 4173005 h 6857981"/>
              <a:gd name="connsiteX6308" fmla="*/ 4334424 w 7886701"/>
              <a:gd name="connsiteY6308" fmla="*/ 4168550 h 6857981"/>
              <a:gd name="connsiteX6309" fmla="*/ 4333163 w 7886701"/>
              <a:gd name="connsiteY6309" fmla="*/ 4164731 h 6857981"/>
              <a:gd name="connsiteX6310" fmla="*/ 4332848 w 7886701"/>
              <a:gd name="connsiteY6310" fmla="*/ 4161230 h 6857981"/>
              <a:gd name="connsiteX6311" fmla="*/ 4332848 w 7886701"/>
              <a:gd name="connsiteY6311" fmla="*/ 4159638 h 6857981"/>
              <a:gd name="connsiteX6312" fmla="*/ 4333163 w 7886701"/>
              <a:gd name="connsiteY6312" fmla="*/ 4158365 h 6857981"/>
              <a:gd name="connsiteX6313" fmla="*/ 4332217 w 7886701"/>
              <a:gd name="connsiteY6313" fmla="*/ 4157092 h 6857981"/>
              <a:gd name="connsiteX6314" fmla="*/ 4331587 w 7886701"/>
              <a:gd name="connsiteY6314" fmla="*/ 4156137 h 6857981"/>
              <a:gd name="connsiteX6315" fmla="*/ 4330326 w 7886701"/>
              <a:gd name="connsiteY6315" fmla="*/ 4156137 h 6857981"/>
              <a:gd name="connsiteX6316" fmla="*/ 4329696 w 7886701"/>
              <a:gd name="connsiteY6316" fmla="*/ 4156137 h 6857981"/>
              <a:gd name="connsiteX6317" fmla="*/ 4327490 w 7886701"/>
              <a:gd name="connsiteY6317" fmla="*/ 4157092 h 6857981"/>
              <a:gd name="connsiteX6318" fmla="*/ 4324653 w 7886701"/>
              <a:gd name="connsiteY6318" fmla="*/ 4157729 h 6857981"/>
              <a:gd name="connsiteX6319" fmla="*/ 4325284 w 7886701"/>
              <a:gd name="connsiteY6319" fmla="*/ 4150408 h 6857981"/>
              <a:gd name="connsiteX6320" fmla="*/ 4325599 w 7886701"/>
              <a:gd name="connsiteY6320" fmla="*/ 4142770 h 6857981"/>
              <a:gd name="connsiteX6321" fmla="*/ 4325284 w 7886701"/>
              <a:gd name="connsiteY6321" fmla="*/ 4138314 h 6857981"/>
              <a:gd name="connsiteX6322" fmla="*/ 4324968 w 7886701"/>
              <a:gd name="connsiteY6322" fmla="*/ 4133540 h 6857981"/>
              <a:gd name="connsiteX6323" fmla="*/ 4324338 w 7886701"/>
              <a:gd name="connsiteY6323" fmla="*/ 4128448 h 6857981"/>
              <a:gd name="connsiteX6324" fmla="*/ 4487879 w 7886701"/>
              <a:gd name="connsiteY6324" fmla="*/ 4113194 h 6857981"/>
              <a:gd name="connsiteX6325" fmla="*/ 4493771 w 7886701"/>
              <a:gd name="connsiteY6325" fmla="*/ 4126557 h 6857981"/>
              <a:gd name="connsiteX6326" fmla="*/ 4498353 w 7886701"/>
              <a:gd name="connsiteY6326" fmla="*/ 4138615 h 6857981"/>
              <a:gd name="connsiteX6327" fmla="*/ 4503263 w 7886701"/>
              <a:gd name="connsiteY6327" fmla="*/ 4149045 h 6857981"/>
              <a:gd name="connsiteX6328" fmla="*/ 4505882 w 7886701"/>
              <a:gd name="connsiteY6328" fmla="*/ 4154259 h 6857981"/>
              <a:gd name="connsiteX6329" fmla="*/ 4508500 w 7886701"/>
              <a:gd name="connsiteY6329" fmla="*/ 4159148 h 6857981"/>
              <a:gd name="connsiteX6330" fmla="*/ 4506209 w 7886701"/>
              <a:gd name="connsiteY6330" fmla="*/ 4158496 h 6857981"/>
              <a:gd name="connsiteX6331" fmla="*/ 4505227 w 7886701"/>
              <a:gd name="connsiteY6331" fmla="*/ 4158170 h 6857981"/>
              <a:gd name="connsiteX6332" fmla="*/ 4504572 w 7886701"/>
              <a:gd name="connsiteY6332" fmla="*/ 4158496 h 6857981"/>
              <a:gd name="connsiteX6333" fmla="*/ 4503918 w 7886701"/>
              <a:gd name="connsiteY6333" fmla="*/ 4158822 h 6857981"/>
              <a:gd name="connsiteX6334" fmla="*/ 4503918 w 7886701"/>
              <a:gd name="connsiteY6334" fmla="*/ 4159474 h 6857981"/>
              <a:gd name="connsiteX6335" fmla="*/ 4504572 w 7886701"/>
              <a:gd name="connsiteY6335" fmla="*/ 4160778 h 6857981"/>
              <a:gd name="connsiteX6336" fmla="*/ 4505227 w 7886701"/>
              <a:gd name="connsiteY6336" fmla="*/ 4162407 h 6857981"/>
              <a:gd name="connsiteX6337" fmla="*/ 4502281 w 7886701"/>
              <a:gd name="connsiteY6337" fmla="*/ 4158496 h 6857981"/>
              <a:gd name="connsiteX6338" fmla="*/ 4499008 w 7886701"/>
              <a:gd name="connsiteY6338" fmla="*/ 4154259 h 6857981"/>
              <a:gd name="connsiteX6339" fmla="*/ 4493771 w 7886701"/>
              <a:gd name="connsiteY6339" fmla="*/ 4145786 h 6857981"/>
              <a:gd name="connsiteX6340" fmla="*/ 4490825 w 7886701"/>
              <a:gd name="connsiteY6340" fmla="*/ 4141223 h 6857981"/>
              <a:gd name="connsiteX6341" fmla="*/ 4487224 w 7886701"/>
              <a:gd name="connsiteY6341" fmla="*/ 4136008 h 6857981"/>
              <a:gd name="connsiteX6342" fmla="*/ 4482642 w 7886701"/>
              <a:gd name="connsiteY6342" fmla="*/ 4130468 h 6857981"/>
              <a:gd name="connsiteX6343" fmla="*/ 4476750 w 7886701"/>
              <a:gd name="connsiteY6343" fmla="*/ 4123949 h 6857981"/>
              <a:gd name="connsiteX6344" fmla="*/ 4477405 w 7886701"/>
              <a:gd name="connsiteY6344" fmla="*/ 4122646 h 6857981"/>
              <a:gd name="connsiteX6345" fmla="*/ 4477732 w 7886701"/>
              <a:gd name="connsiteY6345" fmla="*/ 4121668 h 6857981"/>
              <a:gd name="connsiteX6346" fmla="*/ 4478714 w 7886701"/>
              <a:gd name="connsiteY6346" fmla="*/ 4121668 h 6857981"/>
              <a:gd name="connsiteX6347" fmla="*/ 4479696 w 7886701"/>
              <a:gd name="connsiteY6347" fmla="*/ 4121994 h 6857981"/>
              <a:gd name="connsiteX6348" fmla="*/ 4481987 w 7886701"/>
              <a:gd name="connsiteY6348" fmla="*/ 4123949 h 6857981"/>
              <a:gd name="connsiteX6349" fmla="*/ 4484279 w 7886701"/>
              <a:gd name="connsiteY6349" fmla="*/ 4126557 h 6857981"/>
              <a:gd name="connsiteX6350" fmla="*/ 4489516 w 7886701"/>
              <a:gd name="connsiteY6350" fmla="*/ 4133401 h 6857981"/>
              <a:gd name="connsiteX6351" fmla="*/ 4491480 w 7886701"/>
              <a:gd name="connsiteY6351" fmla="*/ 4136008 h 6857981"/>
              <a:gd name="connsiteX6352" fmla="*/ 4492789 w 7886701"/>
              <a:gd name="connsiteY6352" fmla="*/ 4136660 h 6857981"/>
              <a:gd name="connsiteX6353" fmla="*/ 4493444 w 7886701"/>
              <a:gd name="connsiteY6353" fmla="*/ 4136986 h 6857981"/>
              <a:gd name="connsiteX6354" fmla="*/ 4493444 w 7886701"/>
              <a:gd name="connsiteY6354" fmla="*/ 4135682 h 6857981"/>
              <a:gd name="connsiteX6355" fmla="*/ 4493444 w 7886701"/>
              <a:gd name="connsiteY6355" fmla="*/ 4134053 h 6857981"/>
              <a:gd name="connsiteX6356" fmla="*/ 4492134 w 7886701"/>
              <a:gd name="connsiteY6356" fmla="*/ 4130793 h 6857981"/>
              <a:gd name="connsiteX6357" fmla="*/ 4487879 w 7886701"/>
              <a:gd name="connsiteY6357" fmla="*/ 4123297 h 6857981"/>
              <a:gd name="connsiteX6358" fmla="*/ 4485915 w 7886701"/>
              <a:gd name="connsiteY6358" fmla="*/ 4119386 h 6857981"/>
              <a:gd name="connsiteX6359" fmla="*/ 4485588 w 7886701"/>
              <a:gd name="connsiteY6359" fmla="*/ 4117757 h 6857981"/>
              <a:gd name="connsiteX6360" fmla="*/ 4485261 w 7886701"/>
              <a:gd name="connsiteY6360" fmla="*/ 4116127 h 6857981"/>
              <a:gd name="connsiteX6361" fmla="*/ 4485261 w 7886701"/>
              <a:gd name="connsiteY6361" fmla="*/ 4115150 h 6857981"/>
              <a:gd name="connsiteX6362" fmla="*/ 4485588 w 7886701"/>
              <a:gd name="connsiteY6362" fmla="*/ 4113846 h 6857981"/>
              <a:gd name="connsiteX6363" fmla="*/ 4486897 w 7886701"/>
              <a:gd name="connsiteY6363" fmla="*/ 4113520 h 6857981"/>
              <a:gd name="connsiteX6364" fmla="*/ 3666546 w 7886701"/>
              <a:gd name="connsiteY6364" fmla="*/ 4092556 h 6857981"/>
              <a:gd name="connsiteX6365" fmla="*/ 3666835 w 7886701"/>
              <a:gd name="connsiteY6365" fmla="*/ 4092861 h 6857981"/>
              <a:gd name="connsiteX6366" fmla="*/ 3667124 w 7886701"/>
              <a:gd name="connsiteY6366" fmla="*/ 4093777 h 6857981"/>
              <a:gd name="connsiteX6367" fmla="*/ 3666835 w 7886701"/>
              <a:gd name="connsiteY6367" fmla="*/ 4099578 h 6857981"/>
              <a:gd name="connsiteX6368" fmla="*/ 3666546 w 7886701"/>
              <a:gd name="connsiteY6368" fmla="*/ 4106294 h 6857981"/>
              <a:gd name="connsiteX6369" fmla="*/ 3666546 w 7886701"/>
              <a:gd name="connsiteY6369" fmla="*/ 4109347 h 6857981"/>
              <a:gd name="connsiteX6370" fmla="*/ 3666546 w 7886701"/>
              <a:gd name="connsiteY6370" fmla="*/ 4111484 h 6857981"/>
              <a:gd name="connsiteX6371" fmla="*/ 3665681 w 7886701"/>
              <a:gd name="connsiteY6371" fmla="*/ 4114232 h 6857981"/>
              <a:gd name="connsiteX6372" fmla="*/ 3665103 w 7886701"/>
              <a:gd name="connsiteY6372" fmla="*/ 4115759 h 6857981"/>
              <a:gd name="connsiteX6373" fmla="*/ 3664526 w 7886701"/>
              <a:gd name="connsiteY6373" fmla="*/ 4116369 h 6857981"/>
              <a:gd name="connsiteX6374" fmla="*/ 3663949 w 7886701"/>
              <a:gd name="connsiteY6374" fmla="*/ 4116369 h 6857981"/>
              <a:gd name="connsiteX6375" fmla="*/ 3663083 w 7886701"/>
              <a:gd name="connsiteY6375" fmla="*/ 4116064 h 6857981"/>
              <a:gd name="connsiteX6376" fmla="*/ 3662506 w 7886701"/>
              <a:gd name="connsiteY6376" fmla="*/ 4115453 h 6857981"/>
              <a:gd name="connsiteX6377" fmla="*/ 3661640 w 7886701"/>
              <a:gd name="connsiteY6377" fmla="*/ 4114843 h 6857981"/>
              <a:gd name="connsiteX6378" fmla="*/ 3660774 w 7886701"/>
              <a:gd name="connsiteY6378" fmla="*/ 4114537 h 6857981"/>
              <a:gd name="connsiteX6379" fmla="*/ 3662217 w 7886701"/>
              <a:gd name="connsiteY6379" fmla="*/ 4106294 h 6857981"/>
              <a:gd name="connsiteX6380" fmla="*/ 3663371 w 7886701"/>
              <a:gd name="connsiteY6380" fmla="*/ 4101715 h 6857981"/>
              <a:gd name="connsiteX6381" fmla="*/ 3664815 w 7886701"/>
              <a:gd name="connsiteY6381" fmla="*/ 4097746 h 6857981"/>
              <a:gd name="connsiteX6382" fmla="*/ 3666258 w 7886701"/>
              <a:gd name="connsiteY6382" fmla="*/ 4093167 h 6857981"/>
              <a:gd name="connsiteX6383" fmla="*/ 4594225 w 7886701"/>
              <a:gd name="connsiteY6383" fmla="*/ 4081444 h 6857981"/>
              <a:gd name="connsiteX6384" fmla="*/ 4595813 w 7886701"/>
              <a:gd name="connsiteY6384" fmla="*/ 4081760 h 6857981"/>
              <a:gd name="connsiteX6385" fmla="*/ 4597718 w 7886701"/>
              <a:gd name="connsiteY6385" fmla="*/ 4082076 h 6857981"/>
              <a:gd name="connsiteX6386" fmla="*/ 4598988 w 7886701"/>
              <a:gd name="connsiteY6386" fmla="*/ 4082391 h 6857981"/>
              <a:gd name="connsiteX6387" fmla="*/ 4600575 w 7886701"/>
              <a:gd name="connsiteY6387" fmla="*/ 4083023 h 6857981"/>
              <a:gd name="connsiteX6388" fmla="*/ 4603433 w 7886701"/>
              <a:gd name="connsiteY6388" fmla="*/ 4085233 h 6857981"/>
              <a:gd name="connsiteX6389" fmla="*/ 4605973 w 7886701"/>
              <a:gd name="connsiteY6389" fmla="*/ 4088075 h 6857981"/>
              <a:gd name="connsiteX6390" fmla="*/ 4608513 w 7886701"/>
              <a:gd name="connsiteY6390" fmla="*/ 4091548 h 6857981"/>
              <a:gd name="connsiteX6391" fmla="*/ 4611053 w 7886701"/>
              <a:gd name="connsiteY6391" fmla="*/ 4095021 h 6857981"/>
              <a:gd name="connsiteX6392" fmla="*/ 4615498 w 7886701"/>
              <a:gd name="connsiteY6392" fmla="*/ 4102599 h 6857981"/>
              <a:gd name="connsiteX6393" fmla="*/ 4620261 w 7886701"/>
              <a:gd name="connsiteY6393" fmla="*/ 4109546 h 6857981"/>
              <a:gd name="connsiteX6394" fmla="*/ 4622483 w 7886701"/>
              <a:gd name="connsiteY6394" fmla="*/ 4112071 h 6857981"/>
              <a:gd name="connsiteX6395" fmla="*/ 4625023 w 7886701"/>
              <a:gd name="connsiteY6395" fmla="*/ 4114282 h 6857981"/>
              <a:gd name="connsiteX6396" fmla="*/ 4627246 w 7886701"/>
              <a:gd name="connsiteY6396" fmla="*/ 4115860 h 6857981"/>
              <a:gd name="connsiteX6397" fmla="*/ 4628516 w 7886701"/>
              <a:gd name="connsiteY6397" fmla="*/ 4116176 h 6857981"/>
              <a:gd name="connsiteX6398" fmla="*/ 4629786 w 7886701"/>
              <a:gd name="connsiteY6398" fmla="*/ 4116176 h 6857981"/>
              <a:gd name="connsiteX6399" fmla="*/ 4631056 w 7886701"/>
              <a:gd name="connsiteY6399" fmla="*/ 4116176 h 6857981"/>
              <a:gd name="connsiteX6400" fmla="*/ 4632643 w 7886701"/>
              <a:gd name="connsiteY6400" fmla="*/ 4115860 h 6857981"/>
              <a:gd name="connsiteX6401" fmla="*/ 4633913 w 7886701"/>
              <a:gd name="connsiteY6401" fmla="*/ 4114597 h 6857981"/>
              <a:gd name="connsiteX6402" fmla="*/ 4635501 w 7886701"/>
              <a:gd name="connsiteY6402" fmla="*/ 4113650 h 6857981"/>
              <a:gd name="connsiteX6403" fmla="*/ 4637723 w 7886701"/>
              <a:gd name="connsiteY6403" fmla="*/ 4116808 h 6857981"/>
              <a:gd name="connsiteX6404" fmla="*/ 4638676 w 7886701"/>
              <a:gd name="connsiteY6404" fmla="*/ 4119334 h 6857981"/>
              <a:gd name="connsiteX6405" fmla="*/ 4638676 w 7886701"/>
              <a:gd name="connsiteY6405" fmla="*/ 4120912 h 6857981"/>
              <a:gd name="connsiteX6406" fmla="*/ 4638676 w 7886701"/>
              <a:gd name="connsiteY6406" fmla="*/ 4121544 h 6857981"/>
              <a:gd name="connsiteX6407" fmla="*/ 4638358 w 7886701"/>
              <a:gd name="connsiteY6407" fmla="*/ 4121860 h 6857981"/>
              <a:gd name="connsiteX6408" fmla="*/ 4637406 w 7886701"/>
              <a:gd name="connsiteY6408" fmla="*/ 4122175 h 6857981"/>
              <a:gd name="connsiteX6409" fmla="*/ 4635818 w 7886701"/>
              <a:gd name="connsiteY6409" fmla="*/ 4122807 h 6857981"/>
              <a:gd name="connsiteX6410" fmla="*/ 4632326 w 7886701"/>
              <a:gd name="connsiteY6410" fmla="*/ 4122807 h 6857981"/>
              <a:gd name="connsiteX6411" fmla="*/ 4630738 w 7886701"/>
              <a:gd name="connsiteY6411" fmla="*/ 4122807 h 6857981"/>
              <a:gd name="connsiteX6412" fmla="*/ 4629786 w 7886701"/>
              <a:gd name="connsiteY6412" fmla="*/ 4123123 h 6857981"/>
              <a:gd name="connsiteX6413" fmla="*/ 4628833 w 7886701"/>
              <a:gd name="connsiteY6413" fmla="*/ 4123754 h 6857981"/>
              <a:gd name="connsiteX6414" fmla="*/ 4628833 w 7886701"/>
              <a:gd name="connsiteY6414" fmla="*/ 4124701 h 6857981"/>
              <a:gd name="connsiteX6415" fmla="*/ 4630103 w 7886701"/>
              <a:gd name="connsiteY6415" fmla="*/ 4126912 h 6857981"/>
              <a:gd name="connsiteX6416" fmla="*/ 4632008 w 7886701"/>
              <a:gd name="connsiteY6416" fmla="*/ 4129753 h 6857981"/>
              <a:gd name="connsiteX6417" fmla="*/ 4635501 w 7886701"/>
              <a:gd name="connsiteY6417" fmla="*/ 4133542 h 6857981"/>
              <a:gd name="connsiteX6418" fmla="*/ 4640263 w 7886701"/>
              <a:gd name="connsiteY6418" fmla="*/ 4138594 h 6857981"/>
              <a:gd name="connsiteX6419" fmla="*/ 4638676 w 7886701"/>
              <a:gd name="connsiteY6419" fmla="*/ 4138594 h 6857981"/>
              <a:gd name="connsiteX6420" fmla="*/ 4637406 w 7886701"/>
              <a:gd name="connsiteY6420" fmla="*/ 4138278 h 6857981"/>
              <a:gd name="connsiteX6421" fmla="*/ 4634548 w 7886701"/>
              <a:gd name="connsiteY6421" fmla="*/ 4136700 h 6857981"/>
              <a:gd name="connsiteX6422" fmla="*/ 4631056 w 7886701"/>
              <a:gd name="connsiteY6422" fmla="*/ 4134489 h 6857981"/>
              <a:gd name="connsiteX6423" fmla="*/ 4627881 w 7886701"/>
              <a:gd name="connsiteY6423" fmla="*/ 4131332 h 6857981"/>
              <a:gd name="connsiteX6424" fmla="*/ 4624071 w 7886701"/>
              <a:gd name="connsiteY6424" fmla="*/ 4128175 h 6857981"/>
              <a:gd name="connsiteX6425" fmla="*/ 4620578 w 7886701"/>
              <a:gd name="connsiteY6425" fmla="*/ 4123754 h 6857981"/>
              <a:gd name="connsiteX6426" fmla="*/ 4612958 w 7886701"/>
              <a:gd name="connsiteY6426" fmla="*/ 4114597 h 6857981"/>
              <a:gd name="connsiteX6427" fmla="*/ 4613910 w 7886701"/>
              <a:gd name="connsiteY6427" fmla="*/ 4112071 h 6857981"/>
              <a:gd name="connsiteX6428" fmla="*/ 4614228 w 7886701"/>
              <a:gd name="connsiteY6428" fmla="*/ 4109546 h 6857981"/>
              <a:gd name="connsiteX6429" fmla="*/ 4614228 w 7886701"/>
              <a:gd name="connsiteY6429" fmla="*/ 4107335 h 6857981"/>
              <a:gd name="connsiteX6430" fmla="*/ 4613593 w 7886701"/>
              <a:gd name="connsiteY6430" fmla="*/ 4105757 h 6857981"/>
              <a:gd name="connsiteX6431" fmla="*/ 4612005 w 7886701"/>
              <a:gd name="connsiteY6431" fmla="*/ 4103546 h 6857981"/>
              <a:gd name="connsiteX6432" fmla="*/ 4610735 w 7886701"/>
              <a:gd name="connsiteY6432" fmla="*/ 4101968 h 6857981"/>
              <a:gd name="connsiteX6433" fmla="*/ 4606608 w 7886701"/>
              <a:gd name="connsiteY6433" fmla="*/ 4098810 h 6857981"/>
              <a:gd name="connsiteX6434" fmla="*/ 4601845 w 7886701"/>
              <a:gd name="connsiteY6434" fmla="*/ 4095021 h 6857981"/>
              <a:gd name="connsiteX6435" fmla="*/ 4600258 w 7886701"/>
              <a:gd name="connsiteY6435" fmla="*/ 4093127 h 6857981"/>
              <a:gd name="connsiteX6436" fmla="*/ 4598035 w 7886701"/>
              <a:gd name="connsiteY6436" fmla="*/ 4091548 h 6857981"/>
              <a:gd name="connsiteX6437" fmla="*/ 4596448 w 7886701"/>
              <a:gd name="connsiteY6437" fmla="*/ 4089338 h 6857981"/>
              <a:gd name="connsiteX6438" fmla="*/ 4594860 w 7886701"/>
              <a:gd name="connsiteY6438" fmla="*/ 4087128 h 6857981"/>
              <a:gd name="connsiteX6439" fmla="*/ 4594225 w 7886701"/>
              <a:gd name="connsiteY6439" fmla="*/ 4084286 h 6857981"/>
              <a:gd name="connsiteX6440" fmla="*/ 4689362 w 7886701"/>
              <a:gd name="connsiteY6440" fmla="*/ 4043344 h 6857981"/>
              <a:gd name="connsiteX6441" fmla="*/ 4691403 w 7886701"/>
              <a:gd name="connsiteY6441" fmla="*/ 4043662 h 6857981"/>
              <a:gd name="connsiteX6442" fmla="*/ 4694124 w 7886701"/>
              <a:gd name="connsiteY6442" fmla="*/ 4043979 h 6857981"/>
              <a:gd name="connsiteX6443" fmla="*/ 4695485 w 7886701"/>
              <a:gd name="connsiteY6443" fmla="*/ 4046519 h 6857981"/>
              <a:gd name="connsiteX6444" fmla="*/ 4695825 w 7886701"/>
              <a:gd name="connsiteY6444" fmla="*/ 4048424 h 6857981"/>
              <a:gd name="connsiteX6445" fmla="*/ 4695825 w 7886701"/>
              <a:gd name="connsiteY6445" fmla="*/ 4050329 h 6857981"/>
              <a:gd name="connsiteX6446" fmla="*/ 4695485 w 7886701"/>
              <a:gd name="connsiteY6446" fmla="*/ 4051282 h 6857981"/>
              <a:gd name="connsiteX6447" fmla="*/ 4694805 w 7886701"/>
              <a:gd name="connsiteY6447" fmla="*/ 4052552 h 6857981"/>
              <a:gd name="connsiteX6448" fmla="*/ 4693784 w 7886701"/>
              <a:gd name="connsiteY6448" fmla="*/ 4053187 h 6857981"/>
              <a:gd name="connsiteX6449" fmla="*/ 4691403 w 7886701"/>
              <a:gd name="connsiteY6449" fmla="*/ 4054139 h 6857981"/>
              <a:gd name="connsiteX6450" fmla="*/ 4688681 w 7886701"/>
              <a:gd name="connsiteY6450" fmla="*/ 4055092 h 6857981"/>
              <a:gd name="connsiteX6451" fmla="*/ 4687661 w 7886701"/>
              <a:gd name="connsiteY6451" fmla="*/ 4055727 h 6857981"/>
              <a:gd name="connsiteX6452" fmla="*/ 4686640 w 7886701"/>
              <a:gd name="connsiteY6452" fmla="*/ 4056362 h 6857981"/>
              <a:gd name="connsiteX6453" fmla="*/ 4685960 w 7886701"/>
              <a:gd name="connsiteY6453" fmla="*/ 4057632 h 6857981"/>
              <a:gd name="connsiteX6454" fmla="*/ 4685620 w 7886701"/>
              <a:gd name="connsiteY6454" fmla="*/ 4058584 h 6857981"/>
              <a:gd name="connsiteX6455" fmla="*/ 4685620 w 7886701"/>
              <a:gd name="connsiteY6455" fmla="*/ 4060489 h 6857981"/>
              <a:gd name="connsiteX6456" fmla="*/ 4685960 w 7886701"/>
              <a:gd name="connsiteY6456" fmla="*/ 4062394 h 6857981"/>
              <a:gd name="connsiteX6457" fmla="*/ 4684939 w 7886701"/>
              <a:gd name="connsiteY6457" fmla="*/ 4061442 h 6857981"/>
              <a:gd name="connsiteX6458" fmla="*/ 4683578 w 7886701"/>
              <a:gd name="connsiteY6458" fmla="*/ 4060172 h 6857981"/>
              <a:gd name="connsiteX6459" fmla="*/ 4682898 w 7886701"/>
              <a:gd name="connsiteY6459" fmla="*/ 4058584 h 6857981"/>
              <a:gd name="connsiteX6460" fmla="*/ 4682558 w 7886701"/>
              <a:gd name="connsiteY6460" fmla="*/ 4056997 h 6857981"/>
              <a:gd name="connsiteX6461" fmla="*/ 4681537 w 7886701"/>
              <a:gd name="connsiteY6461" fmla="*/ 4053504 h 6857981"/>
              <a:gd name="connsiteX6462" fmla="*/ 4681537 w 7886701"/>
              <a:gd name="connsiteY6462" fmla="*/ 4051599 h 6857981"/>
              <a:gd name="connsiteX6463" fmla="*/ 4681877 w 7886701"/>
              <a:gd name="connsiteY6463" fmla="*/ 4050012 h 6857981"/>
              <a:gd name="connsiteX6464" fmla="*/ 4682558 w 7886701"/>
              <a:gd name="connsiteY6464" fmla="*/ 4048107 h 6857981"/>
              <a:gd name="connsiteX6465" fmla="*/ 4683238 w 7886701"/>
              <a:gd name="connsiteY6465" fmla="*/ 4046519 h 6857981"/>
              <a:gd name="connsiteX6466" fmla="*/ 4684259 w 7886701"/>
              <a:gd name="connsiteY6466" fmla="*/ 4045567 h 6857981"/>
              <a:gd name="connsiteX6467" fmla="*/ 4685620 w 7886701"/>
              <a:gd name="connsiteY6467" fmla="*/ 4044297 h 6857981"/>
              <a:gd name="connsiteX6468" fmla="*/ 4686980 w 7886701"/>
              <a:gd name="connsiteY6468" fmla="*/ 4043662 h 6857981"/>
              <a:gd name="connsiteX6469" fmla="*/ 4490023 w 7886701"/>
              <a:gd name="connsiteY6469" fmla="*/ 4040169 h 6857981"/>
              <a:gd name="connsiteX6470" fmla="*/ 4491272 w 7886701"/>
              <a:gd name="connsiteY6470" fmla="*/ 4042074 h 6857981"/>
              <a:gd name="connsiteX6471" fmla="*/ 4492209 w 7886701"/>
              <a:gd name="connsiteY6471" fmla="*/ 4043662 h 6857981"/>
              <a:gd name="connsiteX6472" fmla="*/ 4492209 w 7886701"/>
              <a:gd name="connsiteY6472" fmla="*/ 4044614 h 6857981"/>
              <a:gd name="connsiteX6473" fmla="*/ 4491272 w 7886701"/>
              <a:gd name="connsiteY6473" fmla="*/ 4045884 h 6857981"/>
              <a:gd name="connsiteX6474" fmla="*/ 4493770 w 7886701"/>
              <a:gd name="connsiteY6474" fmla="*/ 4048107 h 6857981"/>
              <a:gd name="connsiteX6475" fmla="*/ 4496269 w 7886701"/>
              <a:gd name="connsiteY6475" fmla="*/ 4050012 h 6857981"/>
              <a:gd name="connsiteX6476" fmla="*/ 4498767 w 7886701"/>
              <a:gd name="connsiteY6476" fmla="*/ 4050964 h 6857981"/>
              <a:gd name="connsiteX6477" fmla="*/ 4499704 w 7886701"/>
              <a:gd name="connsiteY6477" fmla="*/ 4050964 h 6857981"/>
              <a:gd name="connsiteX6478" fmla="*/ 4500641 w 7886701"/>
              <a:gd name="connsiteY6478" fmla="*/ 4050964 h 6857981"/>
              <a:gd name="connsiteX6479" fmla="*/ 4501890 w 7886701"/>
              <a:gd name="connsiteY6479" fmla="*/ 4053504 h 6857981"/>
              <a:gd name="connsiteX6480" fmla="*/ 4502827 w 7886701"/>
              <a:gd name="connsiteY6480" fmla="*/ 4055727 h 6857981"/>
              <a:gd name="connsiteX6481" fmla="*/ 4503451 w 7886701"/>
              <a:gd name="connsiteY6481" fmla="*/ 4057949 h 6857981"/>
              <a:gd name="connsiteX6482" fmla="*/ 4505325 w 7886701"/>
              <a:gd name="connsiteY6482" fmla="*/ 4060807 h 6857981"/>
              <a:gd name="connsiteX6483" fmla="*/ 4502515 w 7886701"/>
              <a:gd name="connsiteY6483" fmla="*/ 4063982 h 6857981"/>
              <a:gd name="connsiteX6484" fmla="*/ 4500016 w 7886701"/>
              <a:gd name="connsiteY6484" fmla="*/ 4060490 h 6857981"/>
              <a:gd name="connsiteX6485" fmla="*/ 4498142 w 7886701"/>
              <a:gd name="connsiteY6485" fmla="*/ 4057314 h 6857981"/>
              <a:gd name="connsiteX6486" fmla="*/ 4495332 w 7886701"/>
              <a:gd name="connsiteY6486" fmla="*/ 4051917 h 6857981"/>
              <a:gd name="connsiteX6487" fmla="*/ 4493770 w 7886701"/>
              <a:gd name="connsiteY6487" fmla="*/ 4050647 h 6857981"/>
              <a:gd name="connsiteX6488" fmla="*/ 4492521 w 7886701"/>
              <a:gd name="connsiteY6488" fmla="*/ 4049377 h 6857981"/>
              <a:gd name="connsiteX6489" fmla="*/ 4490960 w 7886701"/>
              <a:gd name="connsiteY6489" fmla="*/ 4048742 h 6857981"/>
              <a:gd name="connsiteX6490" fmla="*/ 4488461 w 7886701"/>
              <a:gd name="connsiteY6490" fmla="*/ 4048742 h 6857981"/>
              <a:gd name="connsiteX6491" fmla="*/ 4487212 w 7886701"/>
              <a:gd name="connsiteY6491" fmla="*/ 4046519 h 6857981"/>
              <a:gd name="connsiteX6492" fmla="*/ 4486275 w 7886701"/>
              <a:gd name="connsiteY6492" fmla="*/ 4045249 h 6857981"/>
              <a:gd name="connsiteX6493" fmla="*/ 4486275 w 7886701"/>
              <a:gd name="connsiteY6493" fmla="*/ 4043979 h 6857981"/>
              <a:gd name="connsiteX6494" fmla="*/ 4487212 w 7886701"/>
              <a:gd name="connsiteY6494" fmla="*/ 4043027 h 6857981"/>
              <a:gd name="connsiteX6495" fmla="*/ 3676649 w 7886701"/>
              <a:gd name="connsiteY6495" fmla="*/ 4030644 h 6857981"/>
              <a:gd name="connsiteX6496" fmla="*/ 3678238 w 7886701"/>
              <a:gd name="connsiteY6496" fmla="*/ 4038582 h 6857981"/>
              <a:gd name="connsiteX6497" fmla="*/ 3676826 w 7886701"/>
              <a:gd name="connsiteY6497" fmla="*/ 4031914 h 6857981"/>
              <a:gd name="connsiteX6498" fmla="*/ 3676649 w 7886701"/>
              <a:gd name="connsiteY6498" fmla="*/ 4030962 h 6857981"/>
              <a:gd name="connsiteX6499" fmla="*/ 3676826 w 7886701"/>
              <a:gd name="connsiteY6499" fmla="*/ 4031597 h 6857981"/>
              <a:gd name="connsiteX6500" fmla="*/ 3675062 w 7886701"/>
              <a:gd name="connsiteY6500" fmla="*/ 4029056 h 6857981"/>
              <a:gd name="connsiteX6501" fmla="*/ 3676650 w 7886701"/>
              <a:gd name="connsiteY6501" fmla="*/ 4030644 h 6857981"/>
              <a:gd name="connsiteX6502" fmla="*/ 3676649 w 7886701"/>
              <a:gd name="connsiteY6502" fmla="*/ 4030644 h 6857981"/>
              <a:gd name="connsiteX6503" fmla="*/ 3675062 w 7886701"/>
              <a:gd name="connsiteY6503" fmla="*/ 4030644 h 6857981"/>
              <a:gd name="connsiteX6504" fmla="*/ 3751262 w 7886701"/>
              <a:gd name="connsiteY6504" fmla="*/ 4025881 h 6857981"/>
              <a:gd name="connsiteX6505" fmla="*/ 3755708 w 7886701"/>
              <a:gd name="connsiteY6505" fmla="*/ 4026516 h 6857981"/>
              <a:gd name="connsiteX6506" fmla="*/ 3760152 w 7886701"/>
              <a:gd name="connsiteY6506" fmla="*/ 4028104 h 6857981"/>
              <a:gd name="connsiteX6507" fmla="*/ 3764915 w 7886701"/>
              <a:gd name="connsiteY6507" fmla="*/ 4030326 h 6857981"/>
              <a:gd name="connsiteX6508" fmla="*/ 3770312 w 7886701"/>
              <a:gd name="connsiteY6508" fmla="*/ 4032866 h 6857981"/>
              <a:gd name="connsiteX6509" fmla="*/ 3776028 w 7886701"/>
              <a:gd name="connsiteY6509" fmla="*/ 4036041 h 6857981"/>
              <a:gd name="connsiteX6510" fmla="*/ 3782378 w 7886701"/>
              <a:gd name="connsiteY6510" fmla="*/ 4040169 h 6857981"/>
              <a:gd name="connsiteX6511" fmla="*/ 3789364 w 7886701"/>
              <a:gd name="connsiteY6511" fmla="*/ 4045249 h 6857981"/>
              <a:gd name="connsiteX6512" fmla="*/ 3796665 w 7886701"/>
              <a:gd name="connsiteY6512" fmla="*/ 4050964 h 6857981"/>
              <a:gd name="connsiteX6513" fmla="*/ 3797300 w 7886701"/>
              <a:gd name="connsiteY6513" fmla="*/ 4053187 h 6857981"/>
              <a:gd name="connsiteX6514" fmla="*/ 3797300 w 7886701"/>
              <a:gd name="connsiteY6514" fmla="*/ 4054774 h 6857981"/>
              <a:gd name="connsiteX6515" fmla="*/ 3796984 w 7886701"/>
              <a:gd name="connsiteY6515" fmla="*/ 4055727 h 6857981"/>
              <a:gd name="connsiteX6516" fmla="*/ 3795713 w 7886701"/>
              <a:gd name="connsiteY6516" fmla="*/ 4056044 h 6857981"/>
              <a:gd name="connsiteX6517" fmla="*/ 3794444 w 7886701"/>
              <a:gd name="connsiteY6517" fmla="*/ 4056044 h 6857981"/>
              <a:gd name="connsiteX6518" fmla="*/ 3792538 w 7886701"/>
              <a:gd name="connsiteY6518" fmla="*/ 4055727 h 6857981"/>
              <a:gd name="connsiteX6519" fmla="*/ 3788410 w 7886701"/>
              <a:gd name="connsiteY6519" fmla="*/ 4054774 h 6857981"/>
              <a:gd name="connsiteX6520" fmla="*/ 3783648 w 7886701"/>
              <a:gd name="connsiteY6520" fmla="*/ 4053187 h 6857981"/>
              <a:gd name="connsiteX6521" fmla="*/ 3779520 w 7886701"/>
              <a:gd name="connsiteY6521" fmla="*/ 4052234 h 6857981"/>
              <a:gd name="connsiteX6522" fmla="*/ 3777933 w 7886701"/>
              <a:gd name="connsiteY6522" fmla="*/ 4052234 h 6857981"/>
              <a:gd name="connsiteX6523" fmla="*/ 3776345 w 7886701"/>
              <a:gd name="connsiteY6523" fmla="*/ 4052552 h 6857981"/>
              <a:gd name="connsiteX6524" fmla="*/ 3775393 w 7886701"/>
              <a:gd name="connsiteY6524" fmla="*/ 4053504 h 6857981"/>
              <a:gd name="connsiteX6525" fmla="*/ 3775076 w 7886701"/>
              <a:gd name="connsiteY6525" fmla="*/ 4055092 h 6857981"/>
              <a:gd name="connsiteX6526" fmla="*/ 3772217 w 7886701"/>
              <a:gd name="connsiteY6526" fmla="*/ 4050647 h 6857981"/>
              <a:gd name="connsiteX6527" fmla="*/ 3769042 w 7886701"/>
              <a:gd name="connsiteY6527" fmla="*/ 4046519 h 6857981"/>
              <a:gd name="connsiteX6528" fmla="*/ 3763010 w 7886701"/>
              <a:gd name="connsiteY6528" fmla="*/ 4039216 h 6857981"/>
              <a:gd name="connsiteX6529" fmla="*/ 3756660 w 7886701"/>
              <a:gd name="connsiteY6529" fmla="*/ 4032549 h 6857981"/>
              <a:gd name="connsiteX6530" fmla="*/ 3754120 w 7886701"/>
              <a:gd name="connsiteY6530" fmla="*/ 4029056 h 6857981"/>
              <a:gd name="connsiteX6531" fmla="*/ 3673474 w 7886701"/>
              <a:gd name="connsiteY6531" fmla="*/ 4025881 h 6857981"/>
              <a:gd name="connsiteX6532" fmla="*/ 3674109 w 7886701"/>
              <a:gd name="connsiteY6532" fmla="*/ 4027151 h 6857981"/>
              <a:gd name="connsiteX6533" fmla="*/ 3675062 w 7886701"/>
              <a:gd name="connsiteY6533" fmla="*/ 4030644 h 6857981"/>
              <a:gd name="connsiteX6534" fmla="*/ 3733800 w 7886701"/>
              <a:gd name="connsiteY6534" fmla="*/ 4024294 h 6857981"/>
              <a:gd name="connsiteX6535" fmla="*/ 3738282 w 7886701"/>
              <a:gd name="connsiteY6535" fmla="*/ 4028456 h 6857981"/>
              <a:gd name="connsiteX6536" fmla="*/ 3742764 w 7886701"/>
              <a:gd name="connsiteY6536" fmla="*/ 4032298 h 6857981"/>
              <a:gd name="connsiteX6537" fmla="*/ 3751088 w 7886701"/>
              <a:gd name="connsiteY6537" fmla="*/ 4038702 h 6857981"/>
              <a:gd name="connsiteX6538" fmla="*/ 3755571 w 7886701"/>
              <a:gd name="connsiteY6538" fmla="*/ 4042544 h 6857981"/>
              <a:gd name="connsiteX6539" fmla="*/ 3760373 w 7886701"/>
              <a:gd name="connsiteY6539" fmla="*/ 4047026 h 6857981"/>
              <a:gd name="connsiteX6540" fmla="*/ 3765816 w 7886701"/>
              <a:gd name="connsiteY6540" fmla="*/ 4052149 h 6857981"/>
              <a:gd name="connsiteX6541" fmla="*/ 3771899 w 7886701"/>
              <a:gd name="connsiteY6541" fmla="*/ 4058552 h 6857981"/>
              <a:gd name="connsiteX6542" fmla="*/ 3771899 w 7886701"/>
              <a:gd name="connsiteY6542" fmla="*/ 4059833 h 6857981"/>
              <a:gd name="connsiteX6543" fmla="*/ 3771899 w 7886701"/>
              <a:gd name="connsiteY6543" fmla="*/ 4060473 h 6857981"/>
              <a:gd name="connsiteX6544" fmla="*/ 3771259 w 7886701"/>
              <a:gd name="connsiteY6544" fmla="*/ 4060793 h 6857981"/>
              <a:gd name="connsiteX6545" fmla="*/ 3770619 w 7886701"/>
              <a:gd name="connsiteY6545" fmla="*/ 4061113 h 6857981"/>
              <a:gd name="connsiteX6546" fmla="*/ 3769338 w 7886701"/>
              <a:gd name="connsiteY6546" fmla="*/ 4061113 h 6857981"/>
              <a:gd name="connsiteX6547" fmla="*/ 3767737 w 7886701"/>
              <a:gd name="connsiteY6547" fmla="*/ 4060473 h 6857981"/>
              <a:gd name="connsiteX6548" fmla="*/ 3766456 w 7886701"/>
              <a:gd name="connsiteY6548" fmla="*/ 4060153 h 6857981"/>
              <a:gd name="connsiteX6549" fmla="*/ 3765176 w 7886701"/>
              <a:gd name="connsiteY6549" fmla="*/ 4060153 h 6857981"/>
              <a:gd name="connsiteX6550" fmla="*/ 3764535 w 7886701"/>
              <a:gd name="connsiteY6550" fmla="*/ 4060153 h 6857981"/>
              <a:gd name="connsiteX6551" fmla="*/ 3764215 w 7886701"/>
              <a:gd name="connsiteY6551" fmla="*/ 4060473 h 6857981"/>
              <a:gd name="connsiteX6552" fmla="*/ 3763895 w 7886701"/>
              <a:gd name="connsiteY6552" fmla="*/ 4061113 h 6857981"/>
              <a:gd name="connsiteX6553" fmla="*/ 3763895 w 7886701"/>
              <a:gd name="connsiteY6553" fmla="*/ 4062394 h 6857981"/>
              <a:gd name="connsiteX6554" fmla="*/ 3762295 w 7886701"/>
              <a:gd name="connsiteY6554" fmla="*/ 4057592 h 6857981"/>
              <a:gd name="connsiteX6555" fmla="*/ 3760693 w 7886701"/>
              <a:gd name="connsiteY6555" fmla="*/ 4054710 h 6857981"/>
              <a:gd name="connsiteX6556" fmla="*/ 3759413 w 7886701"/>
              <a:gd name="connsiteY6556" fmla="*/ 4051508 h 6857981"/>
              <a:gd name="connsiteX6557" fmla="*/ 3757172 w 7886701"/>
              <a:gd name="connsiteY6557" fmla="*/ 4048307 h 6857981"/>
              <a:gd name="connsiteX6558" fmla="*/ 3754290 w 7886701"/>
              <a:gd name="connsiteY6558" fmla="*/ 4044785 h 6857981"/>
              <a:gd name="connsiteX6559" fmla="*/ 3750128 w 7886701"/>
              <a:gd name="connsiteY6559" fmla="*/ 4040303 h 6857981"/>
              <a:gd name="connsiteX6560" fmla="*/ 3745005 w 7886701"/>
              <a:gd name="connsiteY6560" fmla="*/ 4035180 h 6857981"/>
              <a:gd name="connsiteX6561" fmla="*/ 3743724 w 7886701"/>
              <a:gd name="connsiteY6561" fmla="*/ 4035180 h 6857981"/>
              <a:gd name="connsiteX6562" fmla="*/ 3743404 w 7886701"/>
              <a:gd name="connsiteY6562" fmla="*/ 4035500 h 6857981"/>
              <a:gd name="connsiteX6563" fmla="*/ 3743084 w 7886701"/>
              <a:gd name="connsiteY6563" fmla="*/ 4036140 h 6857981"/>
              <a:gd name="connsiteX6564" fmla="*/ 3743084 w 7886701"/>
              <a:gd name="connsiteY6564" fmla="*/ 4037421 h 6857981"/>
              <a:gd name="connsiteX6565" fmla="*/ 3743724 w 7886701"/>
              <a:gd name="connsiteY6565" fmla="*/ 4039662 h 6857981"/>
              <a:gd name="connsiteX6566" fmla="*/ 3745326 w 7886701"/>
              <a:gd name="connsiteY6566" fmla="*/ 4042224 h 6857981"/>
              <a:gd name="connsiteX6567" fmla="*/ 3749488 w 7886701"/>
              <a:gd name="connsiteY6567" fmla="*/ 4047987 h 6857981"/>
              <a:gd name="connsiteX6568" fmla="*/ 3750768 w 7886701"/>
              <a:gd name="connsiteY6568" fmla="*/ 4050548 h 6857981"/>
              <a:gd name="connsiteX6569" fmla="*/ 3752049 w 7886701"/>
              <a:gd name="connsiteY6569" fmla="*/ 4052789 h 6857981"/>
              <a:gd name="connsiteX6570" fmla="*/ 3750768 w 7886701"/>
              <a:gd name="connsiteY6570" fmla="*/ 4052789 h 6857981"/>
              <a:gd name="connsiteX6571" fmla="*/ 3749488 w 7886701"/>
              <a:gd name="connsiteY6571" fmla="*/ 4052149 h 6857981"/>
              <a:gd name="connsiteX6572" fmla="*/ 3747566 w 7886701"/>
              <a:gd name="connsiteY6572" fmla="*/ 4051188 h 6857981"/>
              <a:gd name="connsiteX6573" fmla="*/ 3745645 w 7886701"/>
              <a:gd name="connsiteY6573" fmla="*/ 4049908 h 6857981"/>
              <a:gd name="connsiteX6574" fmla="*/ 3741163 w 7886701"/>
              <a:gd name="connsiteY6574" fmla="*/ 4045745 h 6857981"/>
              <a:gd name="connsiteX6575" fmla="*/ 3735720 w 7886701"/>
              <a:gd name="connsiteY6575" fmla="*/ 4040303 h 6857981"/>
              <a:gd name="connsiteX6576" fmla="*/ 3735720 w 7886701"/>
              <a:gd name="connsiteY6576" fmla="*/ 4038382 h 6857981"/>
              <a:gd name="connsiteX6577" fmla="*/ 3735720 w 7886701"/>
              <a:gd name="connsiteY6577" fmla="*/ 4036781 h 6857981"/>
              <a:gd name="connsiteX6578" fmla="*/ 3736040 w 7886701"/>
              <a:gd name="connsiteY6578" fmla="*/ 4033579 h 6857981"/>
              <a:gd name="connsiteX6579" fmla="*/ 3736040 w 7886701"/>
              <a:gd name="connsiteY6579" fmla="*/ 4031658 h 6857981"/>
              <a:gd name="connsiteX6580" fmla="*/ 3735720 w 7886701"/>
              <a:gd name="connsiteY6580" fmla="*/ 4030057 h 6857981"/>
              <a:gd name="connsiteX6581" fmla="*/ 3735081 w 7886701"/>
              <a:gd name="connsiteY6581" fmla="*/ 4027496 h 6857981"/>
              <a:gd name="connsiteX6582" fmla="*/ 3689984 w 7886701"/>
              <a:gd name="connsiteY6582" fmla="*/ 4024294 h 6857981"/>
              <a:gd name="connsiteX6583" fmla="*/ 3693795 w 7886701"/>
              <a:gd name="connsiteY6583" fmla="*/ 4028253 h 6857981"/>
              <a:gd name="connsiteX6584" fmla="*/ 3697922 w 7886701"/>
              <a:gd name="connsiteY6584" fmla="*/ 4033860 h 6857981"/>
              <a:gd name="connsiteX6585" fmla="*/ 3702684 w 7886701"/>
              <a:gd name="connsiteY6585" fmla="*/ 4041118 h 6857981"/>
              <a:gd name="connsiteX6586" fmla="*/ 3708399 w 7886701"/>
              <a:gd name="connsiteY6586" fmla="*/ 4049694 h 6857981"/>
              <a:gd name="connsiteX6587" fmla="*/ 3704272 w 7886701"/>
              <a:gd name="connsiteY6587" fmla="*/ 4047055 h 6857981"/>
              <a:gd name="connsiteX6588" fmla="*/ 3699509 w 7886701"/>
              <a:gd name="connsiteY6588" fmla="*/ 4043427 h 6857981"/>
              <a:gd name="connsiteX6589" fmla="*/ 3696017 w 7886701"/>
              <a:gd name="connsiteY6589" fmla="*/ 4040788 h 6857981"/>
              <a:gd name="connsiteX6590" fmla="*/ 3694429 w 7886701"/>
              <a:gd name="connsiteY6590" fmla="*/ 4039468 h 6857981"/>
              <a:gd name="connsiteX6591" fmla="*/ 3693477 w 7886701"/>
              <a:gd name="connsiteY6591" fmla="*/ 4039468 h 6857981"/>
              <a:gd name="connsiteX6592" fmla="*/ 3690619 w 7886701"/>
              <a:gd name="connsiteY6592" fmla="*/ 4035180 h 6857981"/>
              <a:gd name="connsiteX6593" fmla="*/ 3689349 w 7886701"/>
              <a:gd name="connsiteY6593" fmla="*/ 4032541 h 6857981"/>
              <a:gd name="connsiteX6594" fmla="*/ 3689349 w 7886701"/>
              <a:gd name="connsiteY6594" fmla="*/ 4031551 h 6857981"/>
              <a:gd name="connsiteX6595" fmla="*/ 3689349 w 7886701"/>
              <a:gd name="connsiteY6595" fmla="*/ 4031221 h 6857981"/>
              <a:gd name="connsiteX6596" fmla="*/ 3689984 w 7886701"/>
              <a:gd name="connsiteY6596" fmla="*/ 4031551 h 6857981"/>
              <a:gd name="connsiteX6597" fmla="*/ 3691572 w 7886701"/>
              <a:gd name="connsiteY6597" fmla="*/ 4032871 h 6857981"/>
              <a:gd name="connsiteX6598" fmla="*/ 3693795 w 7886701"/>
              <a:gd name="connsiteY6598" fmla="*/ 4035180 h 6857981"/>
              <a:gd name="connsiteX6599" fmla="*/ 3697922 w 7886701"/>
              <a:gd name="connsiteY6599" fmla="*/ 4040458 h 6857981"/>
              <a:gd name="connsiteX6600" fmla="*/ 4515801 w 7886701"/>
              <a:gd name="connsiteY6600" fmla="*/ 4019531 h 6857981"/>
              <a:gd name="connsiteX6601" fmla="*/ 4516738 w 7886701"/>
              <a:gd name="connsiteY6601" fmla="*/ 4019531 h 6857981"/>
              <a:gd name="connsiteX6602" fmla="*/ 4517363 w 7886701"/>
              <a:gd name="connsiteY6602" fmla="*/ 4020166 h 6857981"/>
              <a:gd name="connsiteX6603" fmla="*/ 4518613 w 7886701"/>
              <a:gd name="connsiteY6603" fmla="*/ 4020801 h 6857981"/>
              <a:gd name="connsiteX6604" fmla="*/ 4520488 w 7886701"/>
              <a:gd name="connsiteY6604" fmla="*/ 4023024 h 6857981"/>
              <a:gd name="connsiteX6605" fmla="*/ 4522988 w 7886701"/>
              <a:gd name="connsiteY6605" fmla="*/ 4026199 h 6857981"/>
              <a:gd name="connsiteX6606" fmla="*/ 4528301 w 7886701"/>
              <a:gd name="connsiteY6606" fmla="*/ 4033184 h 6857981"/>
              <a:gd name="connsiteX6607" fmla="*/ 4530801 w 7886701"/>
              <a:gd name="connsiteY6607" fmla="*/ 4036359 h 6857981"/>
              <a:gd name="connsiteX6608" fmla="*/ 4533301 w 7886701"/>
              <a:gd name="connsiteY6608" fmla="*/ 4038899 h 6857981"/>
              <a:gd name="connsiteX6609" fmla="*/ 4529238 w 7886701"/>
              <a:gd name="connsiteY6609" fmla="*/ 4036676 h 6857981"/>
              <a:gd name="connsiteX6610" fmla="*/ 4526738 w 7886701"/>
              <a:gd name="connsiteY6610" fmla="*/ 4035724 h 6857981"/>
              <a:gd name="connsiteX6611" fmla="*/ 4525176 w 7886701"/>
              <a:gd name="connsiteY6611" fmla="*/ 4035406 h 6857981"/>
              <a:gd name="connsiteX6612" fmla="*/ 4524863 w 7886701"/>
              <a:gd name="connsiteY6612" fmla="*/ 4035406 h 6857981"/>
              <a:gd name="connsiteX6613" fmla="*/ 4524551 w 7886701"/>
              <a:gd name="connsiteY6613" fmla="*/ 4035724 h 6857981"/>
              <a:gd name="connsiteX6614" fmla="*/ 4524551 w 7886701"/>
              <a:gd name="connsiteY6614" fmla="*/ 4036676 h 6857981"/>
              <a:gd name="connsiteX6615" fmla="*/ 4525176 w 7886701"/>
              <a:gd name="connsiteY6615" fmla="*/ 4038264 h 6857981"/>
              <a:gd name="connsiteX6616" fmla="*/ 4528301 w 7886701"/>
              <a:gd name="connsiteY6616" fmla="*/ 4042709 h 6857981"/>
              <a:gd name="connsiteX6617" fmla="*/ 4531426 w 7886701"/>
              <a:gd name="connsiteY6617" fmla="*/ 4047789 h 6857981"/>
              <a:gd name="connsiteX6618" fmla="*/ 4532988 w 7886701"/>
              <a:gd name="connsiteY6618" fmla="*/ 4050646 h 6857981"/>
              <a:gd name="connsiteX6619" fmla="*/ 4533926 w 7886701"/>
              <a:gd name="connsiteY6619" fmla="*/ 4053186 h 6857981"/>
              <a:gd name="connsiteX6620" fmla="*/ 4534863 w 7886701"/>
              <a:gd name="connsiteY6620" fmla="*/ 4055726 h 6857981"/>
              <a:gd name="connsiteX6621" fmla="*/ 4535488 w 7886701"/>
              <a:gd name="connsiteY6621" fmla="*/ 4057949 h 6857981"/>
              <a:gd name="connsiteX6622" fmla="*/ 4534863 w 7886701"/>
              <a:gd name="connsiteY6622" fmla="*/ 4058584 h 6857981"/>
              <a:gd name="connsiteX6623" fmla="*/ 4534863 w 7886701"/>
              <a:gd name="connsiteY6623" fmla="*/ 4059854 h 6857981"/>
              <a:gd name="connsiteX6624" fmla="*/ 4534238 w 7886701"/>
              <a:gd name="connsiteY6624" fmla="*/ 4060489 h 6857981"/>
              <a:gd name="connsiteX6625" fmla="*/ 4533613 w 7886701"/>
              <a:gd name="connsiteY6625" fmla="*/ 4060806 h 6857981"/>
              <a:gd name="connsiteX6626" fmla="*/ 4531113 w 7886701"/>
              <a:gd name="connsiteY6626" fmla="*/ 4055726 h 6857981"/>
              <a:gd name="connsiteX6627" fmla="*/ 4528926 w 7886701"/>
              <a:gd name="connsiteY6627" fmla="*/ 4051916 h 6857981"/>
              <a:gd name="connsiteX6628" fmla="*/ 4526426 w 7886701"/>
              <a:gd name="connsiteY6628" fmla="*/ 4048741 h 6857981"/>
              <a:gd name="connsiteX6629" fmla="*/ 4524238 w 7886701"/>
              <a:gd name="connsiteY6629" fmla="*/ 4047154 h 6857981"/>
              <a:gd name="connsiteX6630" fmla="*/ 4522051 w 7886701"/>
              <a:gd name="connsiteY6630" fmla="*/ 4045884 h 6857981"/>
              <a:gd name="connsiteX6631" fmla="*/ 4519863 w 7886701"/>
              <a:gd name="connsiteY6631" fmla="*/ 4045566 h 6857981"/>
              <a:gd name="connsiteX6632" fmla="*/ 4517676 w 7886701"/>
              <a:gd name="connsiteY6632" fmla="*/ 4045566 h 6857981"/>
              <a:gd name="connsiteX6633" fmla="*/ 4515488 w 7886701"/>
              <a:gd name="connsiteY6633" fmla="*/ 4045884 h 6857981"/>
              <a:gd name="connsiteX6634" fmla="*/ 4511425 w 7886701"/>
              <a:gd name="connsiteY6634" fmla="*/ 4047154 h 6857981"/>
              <a:gd name="connsiteX6635" fmla="*/ 4508925 w 7886701"/>
              <a:gd name="connsiteY6635" fmla="*/ 4047471 h 6857981"/>
              <a:gd name="connsiteX6636" fmla="*/ 4506738 w 7886701"/>
              <a:gd name="connsiteY6636" fmla="*/ 4047471 h 6857981"/>
              <a:gd name="connsiteX6637" fmla="*/ 4504238 w 7886701"/>
              <a:gd name="connsiteY6637" fmla="*/ 4046836 h 6857981"/>
              <a:gd name="connsiteX6638" fmla="*/ 4501738 w 7886701"/>
              <a:gd name="connsiteY6638" fmla="*/ 4045566 h 6857981"/>
              <a:gd name="connsiteX6639" fmla="*/ 4498613 w 7886701"/>
              <a:gd name="connsiteY6639" fmla="*/ 4043344 h 6857981"/>
              <a:gd name="connsiteX6640" fmla="*/ 4495800 w 7886701"/>
              <a:gd name="connsiteY6640" fmla="*/ 4040486 h 6857981"/>
              <a:gd name="connsiteX6641" fmla="*/ 4497050 w 7886701"/>
              <a:gd name="connsiteY6641" fmla="*/ 4038899 h 6857981"/>
              <a:gd name="connsiteX6642" fmla="*/ 4498613 w 7886701"/>
              <a:gd name="connsiteY6642" fmla="*/ 4038264 h 6857981"/>
              <a:gd name="connsiteX6643" fmla="*/ 4500488 w 7886701"/>
              <a:gd name="connsiteY6643" fmla="*/ 4037946 h 6857981"/>
              <a:gd name="connsiteX6644" fmla="*/ 4502675 w 7886701"/>
              <a:gd name="connsiteY6644" fmla="*/ 4037946 h 6857981"/>
              <a:gd name="connsiteX6645" fmla="*/ 4507675 w 7886701"/>
              <a:gd name="connsiteY6645" fmla="*/ 4037946 h 6857981"/>
              <a:gd name="connsiteX6646" fmla="*/ 4512363 w 7886701"/>
              <a:gd name="connsiteY6646" fmla="*/ 4038264 h 6857981"/>
              <a:gd name="connsiteX6647" fmla="*/ 4514550 w 7886701"/>
              <a:gd name="connsiteY6647" fmla="*/ 4037946 h 6857981"/>
              <a:gd name="connsiteX6648" fmla="*/ 4516738 w 7886701"/>
              <a:gd name="connsiteY6648" fmla="*/ 4037629 h 6857981"/>
              <a:gd name="connsiteX6649" fmla="*/ 4517988 w 7886701"/>
              <a:gd name="connsiteY6649" fmla="*/ 4036359 h 6857981"/>
              <a:gd name="connsiteX6650" fmla="*/ 4518926 w 7886701"/>
              <a:gd name="connsiteY6650" fmla="*/ 4034771 h 6857981"/>
              <a:gd name="connsiteX6651" fmla="*/ 4519238 w 7886701"/>
              <a:gd name="connsiteY6651" fmla="*/ 4032549 h 6857981"/>
              <a:gd name="connsiteX6652" fmla="*/ 4518926 w 7886701"/>
              <a:gd name="connsiteY6652" fmla="*/ 4029374 h 6857981"/>
              <a:gd name="connsiteX6653" fmla="*/ 4517363 w 7886701"/>
              <a:gd name="connsiteY6653" fmla="*/ 4025564 h 6857981"/>
              <a:gd name="connsiteX6654" fmla="*/ 4515175 w 7886701"/>
              <a:gd name="connsiteY6654" fmla="*/ 4020484 h 6857981"/>
              <a:gd name="connsiteX6655" fmla="*/ 7822631 w 7886701"/>
              <a:gd name="connsiteY6655" fmla="*/ 4011596 h 6857981"/>
              <a:gd name="connsiteX6656" fmla="*/ 7824504 w 7886701"/>
              <a:gd name="connsiteY6656" fmla="*/ 4011916 h 6857981"/>
              <a:gd name="connsiteX6657" fmla="*/ 7826376 w 7886701"/>
              <a:gd name="connsiteY6657" fmla="*/ 4012235 h 6857981"/>
              <a:gd name="connsiteX6658" fmla="*/ 7824191 w 7886701"/>
              <a:gd name="connsiteY6658" fmla="*/ 4016707 h 6857981"/>
              <a:gd name="connsiteX6659" fmla="*/ 7822319 w 7886701"/>
              <a:gd name="connsiteY6659" fmla="*/ 4020540 h 6857981"/>
              <a:gd name="connsiteX6660" fmla="*/ 7820134 w 7886701"/>
              <a:gd name="connsiteY6660" fmla="*/ 4024054 h 6857981"/>
              <a:gd name="connsiteX6661" fmla="*/ 7817950 w 7886701"/>
              <a:gd name="connsiteY6661" fmla="*/ 4027249 h 6857981"/>
              <a:gd name="connsiteX6662" fmla="*/ 7813269 w 7886701"/>
              <a:gd name="connsiteY6662" fmla="*/ 4033318 h 6857981"/>
              <a:gd name="connsiteX6663" fmla="*/ 7808276 w 7886701"/>
              <a:gd name="connsiteY6663" fmla="*/ 4038429 h 6857981"/>
              <a:gd name="connsiteX6664" fmla="*/ 7803594 w 7886701"/>
              <a:gd name="connsiteY6664" fmla="*/ 4043859 h 6857981"/>
              <a:gd name="connsiteX6665" fmla="*/ 7798913 w 7886701"/>
              <a:gd name="connsiteY6665" fmla="*/ 4049929 h 6857981"/>
              <a:gd name="connsiteX6666" fmla="*/ 7796729 w 7886701"/>
              <a:gd name="connsiteY6666" fmla="*/ 4052804 h 6857981"/>
              <a:gd name="connsiteX6667" fmla="*/ 7794544 w 7886701"/>
              <a:gd name="connsiteY6667" fmla="*/ 4056318 h 6857981"/>
              <a:gd name="connsiteX6668" fmla="*/ 7792360 w 7886701"/>
              <a:gd name="connsiteY6668" fmla="*/ 4060151 h 6857981"/>
              <a:gd name="connsiteX6669" fmla="*/ 7790799 w 7886701"/>
              <a:gd name="connsiteY6669" fmla="*/ 4063984 h 6857981"/>
              <a:gd name="connsiteX6670" fmla="*/ 7789863 w 7886701"/>
              <a:gd name="connsiteY6670" fmla="*/ 4062387 h 6857981"/>
              <a:gd name="connsiteX6671" fmla="*/ 7789863 w 7886701"/>
              <a:gd name="connsiteY6671" fmla="*/ 4059193 h 6857981"/>
              <a:gd name="connsiteX6672" fmla="*/ 7790799 w 7886701"/>
              <a:gd name="connsiteY6672" fmla="*/ 4055679 h 6857981"/>
              <a:gd name="connsiteX6673" fmla="*/ 7791735 w 7886701"/>
              <a:gd name="connsiteY6673" fmla="*/ 4051207 h 6857981"/>
              <a:gd name="connsiteX6674" fmla="*/ 7793296 w 7886701"/>
              <a:gd name="connsiteY6674" fmla="*/ 4046734 h 6857981"/>
              <a:gd name="connsiteX6675" fmla="*/ 7795168 w 7886701"/>
              <a:gd name="connsiteY6675" fmla="*/ 4041943 h 6857981"/>
              <a:gd name="connsiteX6676" fmla="*/ 7797041 w 7886701"/>
              <a:gd name="connsiteY6676" fmla="*/ 4036832 h 6857981"/>
              <a:gd name="connsiteX6677" fmla="*/ 7799537 w 7886701"/>
              <a:gd name="connsiteY6677" fmla="*/ 4032040 h 6857981"/>
              <a:gd name="connsiteX6678" fmla="*/ 7802658 w 7886701"/>
              <a:gd name="connsiteY6678" fmla="*/ 4027249 h 6857981"/>
              <a:gd name="connsiteX6679" fmla="*/ 7805779 w 7886701"/>
              <a:gd name="connsiteY6679" fmla="*/ 4023415 h 6857981"/>
              <a:gd name="connsiteX6680" fmla="*/ 7808900 w 7886701"/>
              <a:gd name="connsiteY6680" fmla="*/ 4019263 h 6857981"/>
              <a:gd name="connsiteX6681" fmla="*/ 7812333 w 7886701"/>
              <a:gd name="connsiteY6681" fmla="*/ 4016068 h 6857981"/>
              <a:gd name="connsiteX6682" fmla="*/ 7815765 w 7886701"/>
              <a:gd name="connsiteY6682" fmla="*/ 4013832 h 6857981"/>
              <a:gd name="connsiteX6683" fmla="*/ 7817326 w 7886701"/>
              <a:gd name="connsiteY6683" fmla="*/ 4012554 h 6857981"/>
              <a:gd name="connsiteX6684" fmla="*/ 7819198 w 7886701"/>
              <a:gd name="connsiteY6684" fmla="*/ 4012235 h 6857981"/>
              <a:gd name="connsiteX6685" fmla="*/ 7820759 w 7886701"/>
              <a:gd name="connsiteY6685" fmla="*/ 4011916 h 6857981"/>
              <a:gd name="connsiteX6686" fmla="*/ 4722217 w 7886701"/>
              <a:gd name="connsiteY6686" fmla="*/ 4006831 h 6857981"/>
              <a:gd name="connsiteX6687" fmla="*/ 4722515 w 7886701"/>
              <a:gd name="connsiteY6687" fmla="*/ 4008032 h 6857981"/>
              <a:gd name="connsiteX6688" fmla="*/ 4722812 w 7886701"/>
              <a:gd name="connsiteY6688" fmla="*/ 4009534 h 6857981"/>
              <a:gd name="connsiteX6689" fmla="*/ 4722515 w 7886701"/>
              <a:gd name="connsiteY6689" fmla="*/ 4011336 h 6857981"/>
              <a:gd name="connsiteX6690" fmla="*/ 4722217 w 7886701"/>
              <a:gd name="connsiteY6690" fmla="*/ 4013439 h 6857981"/>
              <a:gd name="connsiteX6691" fmla="*/ 4721324 w 7886701"/>
              <a:gd name="connsiteY6691" fmla="*/ 4017043 h 6857981"/>
              <a:gd name="connsiteX6692" fmla="*/ 4719240 w 7886701"/>
              <a:gd name="connsiteY6692" fmla="*/ 4021247 h 6857981"/>
              <a:gd name="connsiteX6693" fmla="*/ 4717752 w 7886701"/>
              <a:gd name="connsiteY6693" fmla="*/ 4023049 h 6857981"/>
              <a:gd name="connsiteX6694" fmla="*/ 4716264 w 7886701"/>
              <a:gd name="connsiteY6694" fmla="*/ 4024851 h 6857981"/>
              <a:gd name="connsiteX6695" fmla="*/ 4715073 w 7886701"/>
              <a:gd name="connsiteY6695" fmla="*/ 4026053 h 6857981"/>
              <a:gd name="connsiteX6696" fmla="*/ 4713287 w 7886701"/>
              <a:gd name="connsiteY6696" fmla="*/ 4027554 h 6857981"/>
              <a:gd name="connsiteX6697" fmla="*/ 4711501 w 7886701"/>
              <a:gd name="connsiteY6697" fmla="*/ 4028455 h 6857981"/>
              <a:gd name="connsiteX6698" fmla="*/ 4709715 w 7886701"/>
              <a:gd name="connsiteY6698" fmla="*/ 4029056 h 6857981"/>
              <a:gd name="connsiteX6699" fmla="*/ 4707929 w 7886701"/>
              <a:gd name="connsiteY6699" fmla="*/ 4029056 h 6857981"/>
              <a:gd name="connsiteX6700" fmla="*/ 4705846 w 7886701"/>
              <a:gd name="connsiteY6700" fmla="*/ 4029056 h 6857981"/>
              <a:gd name="connsiteX6701" fmla="*/ 4704655 w 7886701"/>
              <a:gd name="connsiteY6701" fmla="*/ 4026053 h 6857981"/>
              <a:gd name="connsiteX6702" fmla="*/ 4704060 w 7886701"/>
              <a:gd name="connsiteY6702" fmla="*/ 4023650 h 6857981"/>
              <a:gd name="connsiteX6703" fmla="*/ 4703762 w 7886701"/>
              <a:gd name="connsiteY6703" fmla="*/ 4021548 h 6857981"/>
              <a:gd name="connsiteX6704" fmla="*/ 4704060 w 7886701"/>
              <a:gd name="connsiteY6704" fmla="*/ 4019445 h 6857981"/>
              <a:gd name="connsiteX6705" fmla="*/ 4704655 w 7886701"/>
              <a:gd name="connsiteY6705" fmla="*/ 4017944 h 6857981"/>
              <a:gd name="connsiteX6706" fmla="*/ 4705548 w 7886701"/>
              <a:gd name="connsiteY6706" fmla="*/ 4016442 h 6857981"/>
              <a:gd name="connsiteX6707" fmla="*/ 4706739 w 7886701"/>
              <a:gd name="connsiteY6707" fmla="*/ 4014940 h 6857981"/>
              <a:gd name="connsiteX6708" fmla="*/ 4708227 w 7886701"/>
              <a:gd name="connsiteY6708" fmla="*/ 4014039 h 6857981"/>
              <a:gd name="connsiteX6709" fmla="*/ 4711204 w 7886701"/>
              <a:gd name="connsiteY6709" fmla="*/ 4012237 h 6857981"/>
              <a:gd name="connsiteX6710" fmla="*/ 4715073 w 7886701"/>
              <a:gd name="connsiteY6710" fmla="*/ 4010435 h 6857981"/>
              <a:gd name="connsiteX6711" fmla="*/ 4718943 w 7886701"/>
              <a:gd name="connsiteY6711" fmla="*/ 4008933 h 6857981"/>
              <a:gd name="connsiteX6712" fmla="*/ 3665538 w 7886701"/>
              <a:gd name="connsiteY6712" fmla="*/ 4006831 h 6857981"/>
              <a:gd name="connsiteX6713" fmla="*/ 3666490 w 7886701"/>
              <a:gd name="connsiteY6713" fmla="*/ 4008515 h 6857981"/>
              <a:gd name="connsiteX6714" fmla="*/ 3670300 w 7886701"/>
              <a:gd name="connsiteY6714" fmla="*/ 4017944 h 6857981"/>
              <a:gd name="connsiteX6715" fmla="*/ 3667125 w 7886701"/>
              <a:gd name="connsiteY6715" fmla="*/ 4010872 h 6857981"/>
              <a:gd name="connsiteX6716" fmla="*/ 3663949 w 7886701"/>
              <a:gd name="connsiteY6716" fmla="*/ 4002069 h 6857981"/>
              <a:gd name="connsiteX6717" fmla="*/ 3665538 w 7886701"/>
              <a:gd name="connsiteY6717" fmla="*/ 4006832 h 6857981"/>
              <a:gd name="connsiteX6718" fmla="*/ 3663949 w 7886701"/>
              <a:gd name="connsiteY6718" fmla="*/ 4002349 h 6857981"/>
              <a:gd name="connsiteX6719" fmla="*/ 3659187 w 7886701"/>
              <a:gd name="connsiteY6719" fmla="*/ 3990956 h 6857981"/>
              <a:gd name="connsiteX6720" fmla="*/ 3661092 w 7886701"/>
              <a:gd name="connsiteY6720" fmla="*/ 3995471 h 6857981"/>
              <a:gd name="connsiteX6721" fmla="*/ 3660458 w 7886701"/>
              <a:gd name="connsiteY6721" fmla="*/ 3993387 h 6857981"/>
              <a:gd name="connsiteX6722" fmla="*/ 3663950 w 7886701"/>
              <a:gd name="connsiteY6722" fmla="*/ 4002069 h 6857981"/>
              <a:gd name="connsiteX6723" fmla="*/ 3663632 w 7886701"/>
              <a:gd name="connsiteY6723" fmla="*/ 4001722 h 6857981"/>
              <a:gd name="connsiteX6724" fmla="*/ 3662362 w 7886701"/>
              <a:gd name="connsiteY6724" fmla="*/ 3998596 h 6857981"/>
              <a:gd name="connsiteX6725" fmla="*/ 3657599 w 7886701"/>
              <a:gd name="connsiteY6725" fmla="*/ 3990956 h 6857981"/>
              <a:gd name="connsiteX6726" fmla="*/ 3657917 w 7886701"/>
              <a:gd name="connsiteY6726" fmla="*/ 3991591 h 6857981"/>
              <a:gd name="connsiteX6727" fmla="*/ 3659187 w 7886701"/>
              <a:gd name="connsiteY6727" fmla="*/ 3994131 h 6857981"/>
              <a:gd name="connsiteX6728" fmla="*/ 3657917 w 7886701"/>
              <a:gd name="connsiteY6728" fmla="*/ 3991908 h 6857981"/>
              <a:gd name="connsiteX6729" fmla="*/ 4475201 w 7886701"/>
              <a:gd name="connsiteY6729" fmla="*/ 3987781 h 6857981"/>
              <a:gd name="connsiteX6730" fmla="*/ 4477802 w 7886701"/>
              <a:gd name="connsiteY6730" fmla="*/ 3990956 h 6857981"/>
              <a:gd name="connsiteX6731" fmla="*/ 4480078 w 7886701"/>
              <a:gd name="connsiteY6731" fmla="*/ 3993178 h 6857981"/>
              <a:gd name="connsiteX6732" fmla="*/ 4481704 w 7886701"/>
              <a:gd name="connsiteY6732" fmla="*/ 3994448 h 6857981"/>
              <a:gd name="connsiteX6733" fmla="*/ 4483330 w 7886701"/>
              <a:gd name="connsiteY6733" fmla="*/ 3994766 h 6857981"/>
              <a:gd name="connsiteX6734" fmla="*/ 4485281 w 7886701"/>
              <a:gd name="connsiteY6734" fmla="*/ 3999846 h 6857981"/>
              <a:gd name="connsiteX6735" fmla="*/ 4485606 w 7886701"/>
              <a:gd name="connsiteY6735" fmla="*/ 4002386 h 6857981"/>
              <a:gd name="connsiteX6736" fmla="*/ 4485606 w 7886701"/>
              <a:gd name="connsiteY6736" fmla="*/ 4004291 h 6857981"/>
              <a:gd name="connsiteX6737" fmla="*/ 4485931 w 7886701"/>
              <a:gd name="connsiteY6737" fmla="*/ 4005244 h 6857981"/>
              <a:gd name="connsiteX6738" fmla="*/ 4486582 w 7886701"/>
              <a:gd name="connsiteY6738" fmla="*/ 4006831 h 6857981"/>
              <a:gd name="connsiteX6739" fmla="*/ 4488858 w 7886701"/>
              <a:gd name="connsiteY6739" fmla="*/ 4009689 h 6857981"/>
              <a:gd name="connsiteX6740" fmla="*/ 4500563 w 7886701"/>
              <a:gd name="connsiteY6740" fmla="*/ 4022389 h 6857981"/>
              <a:gd name="connsiteX6741" fmla="*/ 4499263 w 7886701"/>
              <a:gd name="connsiteY6741" fmla="*/ 4022706 h 6857981"/>
              <a:gd name="connsiteX6742" fmla="*/ 4498612 w 7886701"/>
              <a:gd name="connsiteY6742" fmla="*/ 4022706 h 6857981"/>
              <a:gd name="connsiteX6743" fmla="*/ 4496336 w 7886701"/>
              <a:gd name="connsiteY6743" fmla="*/ 4022071 h 6857981"/>
              <a:gd name="connsiteX6744" fmla="*/ 4494060 w 7886701"/>
              <a:gd name="connsiteY6744" fmla="*/ 4021119 h 6857981"/>
              <a:gd name="connsiteX6745" fmla="*/ 4491459 w 7886701"/>
              <a:gd name="connsiteY6745" fmla="*/ 4019531 h 6857981"/>
              <a:gd name="connsiteX6746" fmla="*/ 4488858 w 7886701"/>
              <a:gd name="connsiteY6746" fmla="*/ 4016991 h 6857981"/>
              <a:gd name="connsiteX6747" fmla="*/ 4486256 w 7886701"/>
              <a:gd name="connsiteY6747" fmla="*/ 4014451 h 6857981"/>
              <a:gd name="connsiteX6748" fmla="*/ 4483655 w 7886701"/>
              <a:gd name="connsiteY6748" fmla="*/ 4011594 h 6857981"/>
              <a:gd name="connsiteX6749" fmla="*/ 4481379 w 7886701"/>
              <a:gd name="connsiteY6749" fmla="*/ 4008736 h 6857981"/>
              <a:gd name="connsiteX6750" fmla="*/ 4479103 w 7886701"/>
              <a:gd name="connsiteY6750" fmla="*/ 4005244 h 6857981"/>
              <a:gd name="connsiteX6751" fmla="*/ 4477152 w 7886701"/>
              <a:gd name="connsiteY6751" fmla="*/ 4002068 h 6857981"/>
              <a:gd name="connsiteX6752" fmla="*/ 4475526 w 7886701"/>
              <a:gd name="connsiteY6752" fmla="*/ 3999211 h 6857981"/>
              <a:gd name="connsiteX6753" fmla="*/ 4474226 w 7886701"/>
              <a:gd name="connsiteY6753" fmla="*/ 3996036 h 6857981"/>
              <a:gd name="connsiteX6754" fmla="*/ 4473575 w 7886701"/>
              <a:gd name="connsiteY6754" fmla="*/ 3993178 h 6857981"/>
              <a:gd name="connsiteX6755" fmla="*/ 4473575 w 7886701"/>
              <a:gd name="connsiteY6755" fmla="*/ 3990956 h 6857981"/>
              <a:gd name="connsiteX6756" fmla="*/ 4473900 w 7886701"/>
              <a:gd name="connsiteY6756" fmla="*/ 3989368 h 6857981"/>
              <a:gd name="connsiteX6757" fmla="*/ 4474226 w 7886701"/>
              <a:gd name="connsiteY6757" fmla="*/ 3988416 h 6857981"/>
              <a:gd name="connsiteX6758" fmla="*/ 3580444 w 7886701"/>
              <a:gd name="connsiteY6758" fmla="*/ 3983019 h 6857981"/>
              <a:gd name="connsiteX6759" fmla="*/ 3582896 w 7886701"/>
              <a:gd name="connsiteY6759" fmla="*/ 3983982 h 6857981"/>
              <a:gd name="connsiteX6760" fmla="*/ 3584737 w 7886701"/>
              <a:gd name="connsiteY6760" fmla="*/ 3984625 h 6857981"/>
              <a:gd name="connsiteX6761" fmla="*/ 3586883 w 7886701"/>
              <a:gd name="connsiteY6761" fmla="*/ 3984946 h 6857981"/>
              <a:gd name="connsiteX6762" fmla="*/ 3589337 w 7886701"/>
              <a:gd name="connsiteY6762" fmla="*/ 3985267 h 6857981"/>
              <a:gd name="connsiteX6763" fmla="*/ 3583510 w 7886701"/>
              <a:gd name="connsiteY6763" fmla="*/ 3996187 h 6857981"/>
              <a:gd name="connsiteX6764" fmla="*/ 3576764 w 7886701"/>
              <a:gd name="connsiteY6764" fmla="*/ 4009355 h 6857981"/>
              <a:gd name="connsiteX6765" fmla="*/ 3573696 w 7886701"/>
              <a:gd name="connsiteY6765" fmla="*/ 4016100 h 6857981"/>
              <a:gd name="connsiteX6766" fmla="*/ 3570936 w 7886701"/>
              <a:gd name="connsiteY6766" fmla="*/ 4022202 h 6857981"/>
              <a:gd name="connsiteX6767" fmla="*/ 3568789 w 7886701"/>
              <a:gd name="connsiteY6767" fmla="*/ 4028305 h 6857981"/>
              <a:gd name="connsiteX6768" fmla="*/ 3567256 w 7886701"/>
              <a:gd name="connsiteY6768" fmla="*/ 4033122 h 6857981"/>
              <a:gd name="connsiteX6769" fmla="*/ 3569096 w 7886701"/>
              <a:gd name="connsiteY6769" fmla="*/ 4031195 h 6857981"/>
              <a:gd name="connsiteX6770" fmla="*/ 3570322 w 7886701"/>
              <a:gd name="connsiteY6770" fmla="*/ 4029589 h 6857981"/>
              <a:gd name="connsiteX6771" fmla="*/ 3571856 w 7886701"/>
              <a:gd name="connsiteY6771" fmla="*/ 4028626 h 6857981"/>
              <a:gd name="connsiteX6772" fmla="*/ 3573389 w 7886701"/>
              <a:gd name="connsiteY6772" fmla="*/ 4027662 h 6857981"/>
              <a:gd name="connsiteX6773" fmla="*/ 3574309 w 7886701"/>
              <a:gd name="connsiteY6773" fmla="*/ 4027341 h 6857981"/>
              <a:gd name="connsiteX6774" fmla="*/ 3575229 w 7886701"/>
              <a:gd name="connsiteY6774" fmla="*/ 4027020 h 6857981"/>
              <a:gd name="connsiteX6775" fmla="*/ 3577376 w 7886701"/>
              <a:gd name="connsiteY6775" fmla="*/ 4027341 h 6857981"/>
              <a:gd name="connsiteX6776" fmla="*/ 3578910 w 7886701"/>
              <a:gd name="connsiteY6776" fmla="*/ 4027662 h 6857981"/>
              <a:gd name="connsiteX6777" fmla="*/ 3580750 w 7886701"/>
              <a:gd name="connsiteY6777" fmla="*/ 4028305 h 6857981"/>
              <a:gd name="connsiteX6778" fmla="*/ 3581670 w 7886701"/>
              <a:gd name="connsiteY6778" fmla="*/ 4028305 h 6857981"/>
              <a:gd name="connsiteX6779" fmla="*/ 3582284 w 7886701"/>
              <a:gd name="connsiteY6779" fmla="*/ 4027662 h 6857981"/>
              <a:gd name="connsiteX6780" fmla="*/ 3583510 w 7886701"/>
              <a:gd name="connsiteY6780" fmla="*/ 4027341 h 6857981"/>
              <a:gd name="connsiteX6781" fmla="*/ 3584430 w 7886701"/>
              <a:gd name="connsiteY6781" fmla="*/ 4026378 h 6857981"/>
              <a:gd name="connsiteX6782" fmla="*/ 3583204 w 7886701"/>
              <a:gd name="connsiteY6782" fmla="*/ 4029589 h 6857981"/>
              <a:gd name="connsiteX6783" fmla="*/ 3581976 w 7886701"/>
              <a:gd name="connsiteY6783" fmla="*/ 4032159 h 6857981"/>
              <a:gd name="connsiteX6784" fmla="*/ 3580750 w 7886701"/>
              <a:gd name="connsiteY6784" fmla="*/ 4034407 h 6857981"/>
              <a:gd name="connsiteX6785" fmla="*/ 3579524 w 7886701"/>
              <a:gd name="connsiteY6785" fmla="*/ 4036334 h 6857981"/>
              <a:gd name="connsiteX6786" fmla="*/ 3578296 w 7886701"/>
              <a:gd name="connsiteY6786" fmla="*/ 4037297 h 6857981"/>
              <a:gd name="connsiteX6787" fmla="*/ 3576764 w 7886701"/>
              <a:gd name="connsiteY6787" fmla="*/ 4038261 h 6857981"/>
              <a:gd name="connsiteX6788" fmla="*/ 3575844 w 7886701"/>
              <a:gd name="connsiteY6788" fmla="*/ 4038582 h 6857981"/>
              <a:gd name="connsiteX6789" fmla="*/ 3574309 w 7886701"/>
              <a:gd name="connsiteY6789" fmla="*/ 4038582 h 6857981"/>
              <a:gd name="connsiteX6790" fmla="*/ 3571549 w 7886701"/>
              <a:gd name="connsiteY6790" fmla="*/ 4038261 h 6857981"/>
              <a:gd name="connsiteX6791" fmla="*/ 3568789 w 7886701"/>
              <a:gd name="connsiteY6791" fmla="*/ 4037297 h 6857981"/>
              <a:gd name="connsiteX6792" fmla="*/ 3565416 w 7886701"/>
              <a:gd name="connsiteY6792" fmla="*/ 4036976 h 6857981"/>
              <a:gd name="connsiteX6793" fmla="*/ 3564189 w 7886701"/>
              <a:gd name="connsiteY6793" fmla="*/ 4036976 h 6857981"/>
              <a:gd name="connsiteX6794" fmla="*/ 3562349 w 7886701"/>
              <a:gd name="connsiteY6794" fmla="*/ 4036976 h 6857981"/>
              <a:gd name="connsiteX6795" fmla="*/ 3567869 w 7886701"/>
              <a:gd name="connsiteY6795" fmla="*/ 4025093 h 6857981"/>
              <a:gd name="connsiteX6796" fmla="*/ 3572776 w 7886701"/>
              <a:gd name="connsiteY6796" fmla="*/ 4014494 h 6857981"/>
              <a:gd name="connsiteX6797" fmla="*/ 3576764 w 7886701"/>
              <a:gd name="connsiteY6797" fmla="*/ 4005180 h 6857981"/>
              <a:gd name="connsiteX6798" fmla="*/ 3577684 w 7886701"/>
              <a:gd name="connsiteY6798" fmla="*/ 4001326 h 6857981"/>
              <a:gd name="connsiteX6799" fmla="*/ 3578910 w 7886701"/>
              <a:gd name="connsiteY6799" fmla="*/ 3997472 h 6857981"/>
              <a:gd name="connsiteX6800" fmla="*/ 3579216 w 7886701"/>
              <a:gd name="connsiteY6800" fmla="*/ 3994260 h 6857981"/>
              <a:gd name="connsiteX6801" fmla="*/ 3579216 w 7886701"/>
              <a:gd name="connsiteY6801" fmla="*/ 3992012 h 6857981"/>
              <a:gd name="connsiteX6802" fmla="*/ 3578604 w 7886701"/>
              <a:gd name="connsiteY6802" fmla="*/ 3989764 h 6857981"/>
              <a:gd name="connsiteX6803" fmla="*/ 3578296 w 7886701"/>
              <a:gd name="connsiteY6803" fmla="*/ 3989121 h 6857981"/>
              <a:gd name="connsiteX6804" fmla="*/ 3577376 w 7886701"/>
              <a:gd name="connsiteY6804" fmla="*/ 3988800 h 6857981"/>
              <a:gd name="connsiteX6805" fmla="*/ 3575844 w 7886701"/>
              <a:gd name="connsiteY6805" fmla="*/ 3987836 h 6857981"/>
              <a:gd name="connsiteX6806" fmla="*/ 3573389 w 7886701"/>
              <a:gd name="connsiteY6806" fmla="*/ 3987836 h 6857981"/>
              <a:gd name="connsiteX6807" fmla="*/ 3570322 w 7886701"/>
              <a:gd name="connsiteY6807" fmla="*/ 3989121 h 6857981"/>
              <a:gd name="connsiteX6808" fmla="*/ 3566642 w 7886701"/>
              <a:gd name="connsiteY6808" fmla="*/ 3990406 h 6857981"/>
              <a:gd name="connsiteX6809" fmla="*/ 3570936 w 7886701"/>
              <a:gd name="connsiteY6809" fmla="*/ 3986873 h 6857981"/>
              <a:gd name="connsiteX6810" fmla="*/ 3572776 w 7886701"/>
              <a:gd name="connsiteY6810" fmla="*/ 3985267 h 6857981"/>
              <a:gd name="connsiteX6811" fmla="*/ 3574616 w 7886701"/>
              <a:gd name="connsiteY6811" fmla="*/ 3984625 h 6857981"/>
              <a:gd name="connsiteX6812" fmla="*/ 3576149 w 7886701"/>
              <a:gd name="connsiteY6812" fmla="*/ 3983982 h 6857981"/>
              <a:gd name="connsiteX6813" fmla="*/ 3577376 w 7886701"/>
              <a:gd name="connsiteY6813" fmla="*/ 3983661 h 6857981"/>
              <a:gd name="connsiteX6814" fmla="*/ 3649662 w 7886701"/>
              <a:gd name="connsiteY6814" fmla="*/ 3975081 h 6857981"/>
              <a:gd name="connsiteX6815" fmla="*/ 3651250 w 7886701"/>
              <a:gd name="connsiteY6815" fmla="*/ 3977621 h 6857981"/>
              <a:gd name="connsiteX6816" fmla="*/ 3652519 w 7886701"/>
              <a:gd name="connsiteY6816" fmla="*/ 3980796 h 6857981"/>
              <a:gd name="connsiteX6817" fmla="*/ 3654424 w 7886701"/>
              <a:gd name="connsiteY6817" fmla="*/ 3983336 h 6857981"/>
              <a:gd name="connsiteX6818" fmla="*/ 3658869 w 7886701"/>
              <a:gd name="connsiteY6818" fmla="*/ 3992543 h 6857981"/>
              <a:gd name="connsiteX6819" fmla="*/ 3659187 w 7886701"/>
              <a:gd name="connsiteY6819" fmla="*/ 3993178 h 6857981"/>
              <a:gd name="connsiteX6820" fmla="*/ 3657282 w 7886701"/>
              <a:gd name="connsiteY6820" fmla="*/ 3990003 h 6857981"/>
              <a:gd name="connsiteX6821" fmla="*/ 3657599 w 7886701"/>
              <a:gd name="connsiteY6821" fmla="*/ 3990638 h 6857981"/>
              <a:gd name="connsiteX6822" fmla="*/ 3657282 w 7886701"/>
              <a:gd name="connsiteY6822" fmla="*/ 3990321 h 6857981"/>
              <a:gd name="connsiteX6823" fmla="*/ 3656964 w 7886701"/>
              <a:gd name="connsiteY6823" fmla="*/ 3989686 h 6857981"/>
              <a:gd name="connsiteX6824" fmla="*/ 3656647 w 7886701"/>
              <a:gd name="connsiteY6824" fmla="*/ 3989051 h 6857981"/>
              <a:gd name="connsiteX6825" fmla="*/ 3652202 w 7886701"/>
              <a:gd name="connsiteY6825" fmla="*/ 3980478 h 6857981"/>
              <a:gd name="connsiteX6826" fmla="*/ 4438650 w 7886701"/>
              <a:gd name="connsiteY6826" fmla="*/ 3957619 h 6857981"/>
              <a:gd name="connsiteX6827" fmla="*/ 4443534 w 7886701"/>
              <a:gd name="connsiteY6827" fmla="*/ 3964336 h 6857981"/>
              <a:gd name="connsiteX6828" fmla="*/ 4448114 w 7886701"/>
              <a:gd name="connsiteY6828" fmla="*/ 3970734 h 6857981"/>
              <a:gd name="connsiteX6829" fmla="*/ 4451472 w 7886701"/>
              <a:gd name="connsiteY6829" fmla="*/ 3976172 h 6857981"/>
              <a:gd name="connsiteX6830" fmla="*/ 4454525 w 7886701"/>
              <a:gd name="connsiteY6830" fmla="*/ 3981609 h 6857981"/>
              <a:gd name="connsiteX6831" fmla="*/ 4457578 w 7886701"/>
              <a:gd name="connsiteY6831" fmla="*/ 3986727 h 6857981"/>
              <a:gd name="connsiteX6832" fmla="*/ 4459409 w 7886701"/>
              <a:gd name="connsiteY6832" fmla="*/ 3991525 h 6857981"/>
              <a:gd name="connsiteX6833" fmla="*/ 4461241 w 7886701"/>
              <a:gd name="connsiteY6833" fmla="*/ 3996004 h 6857981"/>
              <a:gd name="connsiteX6834" fmla="*/ 4462462 w 7886701"/>
              <a:gd name="connsiteY6834" fmla="*/ 4000482 h 6857981"/>
              <a:gd name="connsiteX6835" fmla="*/ 4460936 w 7886701"/>
              <a:gd name="connsiteY6835" fmla="*/ 3999202 h 6857981"/>
              <a:gd name="connsiteX6836" fmla="*/ 4459409 w 7886701"/>
              <a:gd name="connsiteY6836" fmla="*/ 3997923 h 6857981"/>
              <a:gd name="connsiteX6837" fmla="*/ 4456356 w 7886701"/>
              <a:gd name="connsiteY6837" fmla="*/ 3994084 h 6857981"/>
              <a:gd name="connsiteX6838" fmla="*/ 4449030 w 7886701"/>
              <a:gd name="connsiteY6838" fmla="*/ 3983848 h 6857981"/>
              <a:gd name="connsiteX6839" fmla="*/ 4444756 w 7886701"/>
              <a:gd name="connsiteY6839" fmla="*/ 3978411 h 6857981"/>
              <a:gd name="connsiteX6840" fmla="*/ 4440481 w 7886701"/>
              <a:gd name="connsiteY6840" fmla="*/ 3972653 h 6857981"/>
              <a:gd name="connsiteX6841" fmla="*/ 4436513 w 7886701"/>
              <a:gd name="connsiteY6841" fmla="*/ 3968495 h 6857981"/>
              <a:gd name="connsiteX6842" fmla="*/ 4434376 w 7886701"/>
              <a:gd name="connsiteY6842" fmla="*/ 3966575 h 6857981"/>
              <a:gd name="connsiteX6843" fmla="*/ 4432544 w 7886701"/>
              <a:gd name="connsiteY6843" fmla="*/ 3964976 h 6857981"/>
              <a:gd name="connsiteX6844" fmla="*/ 4431018 w 7886701"/>
              <a:gd name="connsiteY6844" fmla="*/ 3962417 h 6857981"/>
              <a:gd name="connsiteX6845" fmla="*/ 4430712 w 7886701"/>
              <a:gd name="connsiteY6845" fmla="*/ 3961137 h 6857981"/>
              <a:gd name="connsiteX6846" fmla="*/ 4431018 w 7886701"/>
              <a:gd name="connsiteY6846" fmla="*/ 3959858 h 6857981"/>
              <a:gd name="connsiteX6847" fmla="*/ 4431933 w 7886701"/>
              <a:gd name="connsiteY6847" fmla="*/ 3959858 h 6857981"/>
              <a:gd name="connsiteX6848" fmla="*/ 4432849 w 7886701"/>
              <a:gd name="connsiteY6848" fmla="*/ 3960498 h 6857981"/>
              <a:gd name="connsiteX6849" fmla="*/ 4434681 w 7886701"/>
              <a:gd name="connsiteY6849" fmla="*/ 3962097 h 6857981"/>
              <a:gd name="connsiteX6850" fmla="*/ 4435902 w 7886701"/>
              <a:gd name="connsiteY6850" fmla="*/ 3964016 h 6857981"/>
              <a:gd name="connsiteX6851" fmla="*/ 4437734 w 7886701"/>
              <a:gd name="connsiteY6851" fmla="*/ 3966575 h 6857981"/>
              <a:gd name="connsiteX6852" fmla="*/ 4437429 w 7886701"/>
              <a:gd name="connsiteY6852" fmla="*/ 3964016 h 6857981"/>
              <a:gd name="connsiteX6853" fmla="*/ 4437429 w 7886701"/>
              <a:gd name="connsiteY6853" fmla="*/ 3961457 h 6857981"/>
              <a:gd name="connsiteX6854" fmla="*/ 4437734 w 7886701"/>
              <a:gd name="connsiteY6854" fmla="*/ 3959538 h 6857981"/>
              <a:gd name="connsiteX6855" fmla="*/ 4438039 w 7886701"/>
              <a:gd name="connsiteY6855" fmla="*/ 3958578 h 6857981"/>
              <a:gd name="connsiteX6856" fmla="*/ 3638550 w 7886701"/>
              <a:gd name="connsiteY6856" fmla="*/ 3951269 h 6857981"/>
              <a:gd name="connsiteX6857" fmla="*/ 3637252 w 7886701"/>
              <a:gd name="connsiteY6857" fmla="*/ 3956842 h 6857981"/>
              <a:gd name="connsiteX6858" fmla="*/ 3634983 w 7886701"/>
              <a:gd name="connsiteY6858" fmla="*/ 3964055 h 6857981"/>
              <a:gd name="connsiteX6859" fmla="*/ 3627847 w 7886701"/>
              <a:gd name="connsiteY6859" fmla="*/ 3981432 h 6857981"/>
              <a:gd name="connsiteX6860" fmla="*/ 3626225 w 7886701"/>
              <a:gd name="connsiteY6860" fmla="*/ 3981432 h 6857981"/>
              <a:gd name="connsiteX6861" fmla="*/ 3625252 w 7886701"/>
              <a:gd name="connsiteY6861" fmla="*/ 3981432 h 6857981"/>
              <a:gd name="connsiteX6862" fmla="*/ 3623955 w 7886701"/>
              <a:gd name="connsiteY6862" fmla="*/ 3980448 h 6857981"/>
              <a:gd name="connsiteX6863" fmla="*/ 3622983 w 7886701"/>
              <a:gd name="connsiteY6863" fmla="*/ 3979793 h 6857981"/>
              <a:gd name="connsiteX6864" fmla="*/ 3621036 w 7886701"/>
              <a:gd name="connsiteY6864" fmla="*/ 3977825 h 6857981"/>
              <a:gd name="connsiteX6865" fmla="*/ 3619090 w 7886701"/>
              <a:gd name="connsiteY6865" fmla="*/ 3975530 h 6857981"/>
              <a:gd name="connsiteX6866" fmla="*/ 3616819 w 7886701"/>
              <a:gd name="connsiteY6866" fmla="*/ 3973891 h 6857981"/>
              <a:gd name="connsiteX6867" fmla="*/ 3615847 w 7886701"/>
              <a:gd name="connsiteY6867" fmla="*/ 3972580 h 6857981"/>
              <a:gd name="connsiteX6868" fmla="*/ 3614873 w 7886701"/>
              <a:gd name="connsiteY6868" fmla="*/ 3972252 h 6857981"/>
              <a:gd name="connsiteX6869" fmla="*/ 3613252 w 7886701"/>
              <a:gd name="connsiteY6869" fmla="*/ 3971924 h 6857981"/>
              <a:gd name="connsiteX6870" fmla="*/ 3611630 w 7886701"/>
              <a:gd name="connsiteY6870" fmla="*/ 3972252 h 6857981"/>
              <a:gd name="connsiteX6871" fmla="*/ 3610333 w 7886701"/>
              <a:gd name="connsiteY6871" fmla="*/ 3972580 h 6857981"/>
              <a:gd name="connsiteX6872" fmla="*/ 3608387 w 7886701"/>
              <a:gd name="connsiteY6872" fmla="*/ 3973235 h 6857981"/>
              <a:gd name="connsiteX6873" fmla="*/ 3611630 w 7886701"/>
              <a:gd name="connsiteY6873" fmla="*/ 3967990 h 6857981"/>
              <a:gd name="connsiteX6874" fmla="*/ 3614225 w 7886701"/>
              <a:gd name="connsiteY6874" fmla="*/ 3964055 h 6857981"/>
              <a:gd name="connsiteX6875" fmla="*/ 3616819 w 7886701"/>
              <a:gd name="connsiteY6875" fmla="*/ 3960777 h 6857981"/>
              <a:gd name="connsiteX6876" fmla="*/ 3618765 w 7886701"/>
              <a:gd name="connsiteY6876" fmla="*/ 3958810 h 6857981"/>
              <a:gd name="connsiteX6877" fmla="*/ 3621036 w 7886701"/>
              <a:gd name="connsiteY6877" fmla="*/ 3957498 h 6857981"/>
              <a:gd name="connsiteX6878" fmla="*/ 3622658 w 7886701"/>
              <a:gd name="connsiteY6878" fmla="*/ 3956842 h 6857981"/>
              <a:gd name="connsiteX6879" fmla="*/ 3624279 w 7886701"/>
              <a:gd name="connsiteY6879" fmla="*/ 3956842 h 6857981"/>
              <a:gd name="connsiteX6880" fmla="*/ 3625901 w 7886701"/>
              <a:gd name="connsiteY6880" fmla="*/ 3956842 h 6857981"/>
              <a:gd name="connsiteX6881" fmla="*/ 3628495 w 7886701"/>
              <a:gd name="connsiteY6881" fmla="*/ 3957170 h 6857981"/>
              <a:gd name="connsiteX6882" fmla="*/ 3630117 w 7886701"/>
              <a:gd name="connsiteY6882" fmla="*/ 3957498 h 6857981"/>
              <a:gd name="connsiteX6883" fmla="*/ 3631414 w 7886701"/>
              <a:gd name="connsiteY6883" fmla="*/ 3957498 h 6857981"/>
              <a:gd name="connsiteX6884" fmla="*/ 3633036 w 7886701"/>
              <a:gd name="connsiteY6884" fmla="*/ 3956842 h 6857981"/>
              <a:gd name="connsiteX6885" fmla="*/ 3634983 w 7886701"/>
              <a:gd name="connsiteY6885" fmla="*/ 3955531 h 6857981"/>
              <a:gd name="connsiteX6886" fmla="*/ 3636605 w 7886701"/>
              <a:gd name="connsiteY6886" fmla="*/ 3953892 h 6857981"/>
              <a:gd name="connsiteX6887" fmla="*/ 3678670 w 7886701"/>
              <a:gd name="connsiteY6887" fmla="*/ 3944919 h 6857981"/>
              <a:gd name="connsiteX6888" fmla="*/ 3678958 w 7886701"/>
              <a:gd name="connsiteY6888" fmla="*/ 3944919 h 6857981"/>
              <a:gd name="connsiteX6889" fmla="*/ 3679247 w 7886701"/>
              <a:gd name="connsiteY6889" fmla="*/ 3945520 h 6857981"/>
              <a:gd name="connsiteX6890" fmla="*/ 3679536 w 7886701"/>
              <a:gd name="connsiteY6890" fmla="*/ 3948223 h 6857981"/>
              <a:gd name="connsiteX6891" fmla="*/ 3679536 w 7886701"/>
              <a:gd name="connsiteY6891" fmla="*/ 3949424 h 6857981"/>
              <a:gd name="connsiteX6892" fmla="*/ 3679824 w 7886701"/>
              <a:gd name="connsiteY6892" fmla="*/ 3949724 h 6857981"/>
              <a:gd name="connsiteX6893" fmla="*/ 3678670 w 7886701"/>
              <a:gd name="connsiteY6893" fmla="*/ 3953329 h 6857981"/>
              <a:gd name="connsiteX6894" fmla="*/ 3678092 w 7886701"/>
              <a:gd name="connsiteY6894" fmla="*/ 3955431 h 6857981"/>
              <a:gd name="connsiteX6895" fmla="*/ 3677515 w 7886701"/>
              <a:gd name="connsiteY6895" fmla="*/ 3956032 h 6857981"/>
              <a:gd name="connsiteX6896" fmla="*/ 3677227 w 7886701"/>
              <a:gd name="connsiteY6896" fmla="*/ 3955131 h 6857981"/>
              <a:gd name="connsiteX6897" fmla="*/ 3676938 w 7886701"/>
              <a:gd name="connsiteY6897" fmla="*/ 3952428 h 6857981"/>
              <a:gd name="connsiteX6898" fmla="*/ 3676649 w 7886701"/>
              <a:gd name="connsiteY6898" fmla="*/ 3951527 h 6857981"/>
              <a:gd name="connsiteX6899" fmla="*/ 3676649 w 7886701"/>
              <a:gd name="connsiteY6899" fmla="*/ 3950926 h 6857981"/>
              <a:gd name="connsiteX6900" fmla="*/ 3677515 w 7886701"/>
              <a:gd name="connsiteY6900" fmla="*/ 3947322 h 6857981"/>
              <a:gd name="connsiteX6901" fmla="*/ 3678670 w 7886701"/>
              <a:gd name="connsiteY6901" fmla="*/ 3945219 h 6857981"/>
              <a:gd name="connsiteX6902" fmla="*/ 3684745 w 7886701"/>
              <a:gd name="connsiteY6902" fmla="*/ 3938569 h 6857981"/>
              <a:gd name="connsiteX6903" fmla="*/ 3683796 w 7886701"/>
              <a:gd name="connsiteY6903" fmla="*/ 3944638 h 6857981"/>
              <a:gd name="connsiteX6904" fmla="*/ 3681897 w 7886701"/>
              <a:gd name="connsiteY6904" fmla="*/ 3955499 h 6857981"/>
              <a:gd name="connsiteX6905" fmla="*/ 3679681 w 7886701"/>
              <a:gd name="connsiteY6905" fmla="*/ 3966999 h 6857981"/>
              <a:gd name="connsiteX6906" fmla="*/ 3678415 w 7886701"/>
              <a:gd name="connsiteY6906" fmla="*/ 3971471 h 6857981"/>
              <a:gd name="connsiteX6907" fmla="*/ 3677466 w 7886701"/>
              <a:gd name="connsiteY6907" fmla="*/ 3973707 h 6857981"/>
              <a:gd name="connsiteX6908" fmla="*/ 3680947 w 7886701"/>
              <a:gd name="connsiteY6908" fmla="*/ 3978818 h 6857981"/>
              <a:gd name="connsiteX6909" fmla="*/ 3683796 w 7886701"/>
              <a:gd name="connsiteY6909" fmla="*/ 3982651 h 6857981"/>
              <a:gd name="connsiteX6910" fmla="*/ 3689809 w 7886701"/>
              <a:gd name="connsiteY6910" fmla="*/ 3991915 h 6857981"/>
              <a:gd name="connsiteX6911" fmla="*/ 3705633 w 7886701"/>
              <a:gd name="connsiteY6911" fmla="*/ 4004373 h 6857981"/>
              <a:gd name="connsiteX6912" fmla="*/ 3714494 w 7886701"/>
              <a:gd name="connsiteY6912" fmla="*/ 4012039 h 6857981"/>
              <a:gd name="connsiteX6913" fmla="*/ 3724621 w 7886701"/>
              <a:gd name="connsiteY6913" fmla="*/ 4021303 h 6857981"/>
              <a:gd name="connsiteX6914" fmla="*/ 3724621 w 7886701"/>
              <a:gd name="connsiteY6914" fmla="*/ 4021942 h 6857981"/>
              <a:gd name="connsiteX6915" fmla="*/ 3723989 w 7886701"/>
              <a:gd name="connsiteY6915" fmla="*/ 4022261 h 6857981"/>
              <a:gd name="connsiteX6916" fmla="*/ 3723355 w 7886701"/>
              <a:gd name="connsiteY6916" fmla="*/ 4022900 h 6857981"/>
              <a:gd name="connsiteX6917" fmla="*/ 3722722 w 7886701"/>
              <a:gd name="connsiteY6917" fmla="*/ 4022900 h 6857981"/>
              <a:gd name="connsiteX6918" fmla="*/ 3720824 w 7886701"/>
              <a:gd name="connsiteY6918" fmla="*/ 4022900 h 6857981"/>
              <a:gd name="connsiteX6919" fmla="*/ 3719241 w 7886701"/>
              <a:gd name="connsiteY6919" fmla="*/ 4022261 h 6857981"/>
              <a:gd name="connsiteX6920" fmla="*/ 3717975 w 7886701"/>
              <a:gd name="connsiteY6920" fmla="*/ 4021942 h 6857981"/>
              <a:gd name="connsiteX6921" fmla="*/ 3717660 w 7886701"/>
              <a:gd name="connsiteY6921" fmla="*/ 4022261 h 6857981"/>
              <a:gd name="connsiteX6922" fmla="*/ 3717342 w 7886701"/>
              <a:gd name="connsiteY6922" fmla="*/ 4023220 h 6857981"/>
              <a:gd name="connsiteX6923" fmla="*/ 3717342 w 7886701"/>
              <a:gd name="connsiteY6923" fmla="*/ 4023859 h 6857981"/>
              <a:gd name="connsiteX6924" fmla="*/ 3717660 w 7886701"/>
              <a:gd name="connsiteY6924" fmla="*/ 4024817 h 6857981"/>
              <a:gd name="connsiteX6925" fmla="*/ 3719241 w 7886701"/>
              <a:gd name="connsiteY6925" fmla="*/ 4028650 h 6857981"/>
              <a:gd name="connsiteX6926" fmla="*/ 3721457 w 7886701"/>
              <a:gd name="connsiteY6926" fmla="*/ 4031206 h 6857981"/>
              <a:gd name="connsiteX6927" fmla="*/ 3723355 w 7886701"/>
              <a:gd name="connsiteY6927" fmla="*/ 4032803 h 6857981"/>
              <a:gd name="connsiteX6928" fmla="*/ 3725887 w 7886701"/>
              <a:gd name="connsiteY6928" fmla="*/ 4034400 h 6857981"/>
              <a:gd name="connsiteX6929" fmla="*/ 3727471 w 7886701"/>
              <a:gd name="connsiteY6929" fmla="*/ 4035678 h 6857981"/>
              <a:gd name="connsiteX6930" fmla="*/ 3728736 w 7886701"/>
              <a:gd name="connsiteY6930" fmla="*/ 4036955 h 6857981"/>
              <a:gd name="connsiteX6931" fmla="*/ 3730951 w 7886701"/>
              <a:gd name="connsiteY6931" fmla="*/ 4039511 h 6857981"/>
              <a:gd name="connsiteX6932" fmla="*/ 3733800 w 7886701"/>
              <a:gd name="connsiteY6932" fmla="*/ 4043344 h 6857981"/>
              <a:gd name="connsiteX6933" fmla="*/ 3727786 w 7886701"/>
              <a:gd name="connsiteY6933" fmla="*/ 4039191 h 6857981"/>
              <a:gd name="connsiteX6934" fmla="*/ 3721773 w 7886701"/>
              <a:gd name="connsiteY6934" fmla="*/ 4036317 h 6857981"/>
              <a:gd name="connsiteX6935" fmla="*/ 3716709 w 7886701"/>
              <a:gd name="connsiteY6935" fmla="*/ 4033761 h 6857981"/>
              <a:gd name="connsiteX6936" fmla="*/ 3711962 w 7886701"/>
              <a:gd name="connsiteY6936" fmla="*/ 4031525 h 6857981"/>
              <a:gd name="connsiteX6937" fmla="*/ 3703734 w 7886701"/>
              <a:gd name="connsiteY6937" fmla="*/ 4028011 h 6857981"/>
              <a:gd name="connsiteX6938" fmla="*/ 3699620 w 7886701"/>
              <a:gd name="connsiteY6938" fmla="*/ 4026095 h 6857981"/>
              <a:gd name="connsiteX6939" fmla="*/ 3695822 w 7886701"/>
              <a:gd name="connsiteY6939" fmla="*/ 4024178 h 6857981"/>
              <a:gd name="connsiteX6940" fmla="*/ 3691709 w 7886701"/>
              <a:gd name="connsiteY6940" fmla="*/ 4021622 h 6857981"/>
              <a:gd name="connsiteX6941" fmla="*/ 3687593 w 7886701"/>
              <a:gd name="connsiteY6941" fmla="*/ 4018748 h 6857981"/>
              <a:gd name="connsiteX6942" fmla="*/ 3683796 w 7886701"/>
              <a:gd name="connsiteY6942" fmla="*/ 4014914 h 6857981"/>
              <a:gd name="connsiteX6943" fmla="*/ 3679366 w 7886701"/>
              <a:gd name="connsiteY6943" fmla="*/ 4010762 h 6857981"/>
              <a:gd name="connsiteX6944" fmla="*/ 3674618 w 7886701"/>
              <a:gd name="connsiteY6944" fmla="*/ 4005012 h 6857981"/>
              <a:gd name="connsiteX6945" fmla="*/ 3669238 w 7886701"/>
              <a:gd name="connsiteY6945" fmla="*/ 3998623 h 6857981"/>
              <a:gd name="connsiteX6946" fmla="*/ 3663857 w 7886701"/>
              <a:gd name="connsiteY6946" fmla="*/ 3990318 h 6857981"/>
              <a:gd name="connsiteX6947" fmla="*/ 3657211 w 7886701"/>
              <a:gd name="connsiteY6947" fmla="*/ 3981054 h 6857981"/>
              <a:gd name="connsiteX6948" fmla="*/ 3656578 w 7886701"/>
              <a:gd name="connsiteY6948" fmla="*/ 3979457 h 6857981"/>
              <a:gd name="connsiteX6949" fmla="*/ 3655628 w 7886701"/>
              <a:gd name="connsiteY6949" fmla="*/ 3979776 h 6857981"/>
              <a:gd name="connsiteX6950" fmla="*/ 3655945 w 7886701"/>
              <a:gd name="connsiteY6950" fmla="*/ 3979137 h 6857981"/>
              <a:gd name="connsiteX6951" fmla="*/ 3645501 w 7886701"/>
              <a:gd name="connsiteY6951" fmla="*/ 3960929 h 6857981"/>
              <a:gd name="connsiteX6952" fmla="*/ 3644235 w 7886701"/>
              <a:gd name="connsiteY6952" fmla="*/ 3962527 h 6857981"/>
              <a:gd name="connsiteX6953" fmla="*/ 3642653 w 7886701"/>
              <a:gd name="connsiteY6953" fmla="*/ 3964763 h 6857981"/>
              <a:gd name="connsiteX6954" fmla="*/ 3640755 w 7886701"/>
              <a:gd name="connsiteY6954" fmla="*/ 3967318 h 6857981"/>
              <a:gd name="connsiteX6955" fmla="*/ 3638855 w 7886701"/>
              <a:gd name="connsiteY6955" fmla="*/ 3971151 h 6857981"/>
              <a:gd name="connsiteX6956" fmla="*/ 3639488 w 7886701"/>
              <a:gd name="connsiteY6956" fmla="*/ 3968276 h 6857981"/>
              <a:gd name="connsiteX6957" fmla="*/ 3638855 w 7886701"/>
              <a:gd name="connsiteY6957" fmla="*/ 3966999 h 6857981"/>
              <a:gd name="connsiteX6958" fmla="*/ 3638539 w 7886701"/>
              <a:gd name="connsiteY6958" fmla="*/ 3966360 h 6857981"/>
              <a:gd name="connsiteX6959" fmla="*/ 3637906 w 7886701"/>
              <a:gd name="connsiteY6959" fmla="*/ 3966360 h 6857981"/>
              <a:gd name="connsiteX6960" fmla="*/ 3636956 w 7886701"/>
              <a:gd name="connsiteY6960" fmla="*/ 3966360 h 6857981"/>
              <a:gd name="connsiteX6961" fmla="*/ 3635374 w 7886701"/>
              <a:gd name="connsiteY6961" fmla="*/ 3967638 h 6857981"/>
              <a:gd name="connsiteX6962" fmla="*/ 3636956 w 7886701"/>
              <a:gd name="connsiteY6962" fmla="*/ 3965401 h 6857981"/>
              <a:gd name="connsiteX6963" fmla="*/ 3640437 w 7886701"/>
              <a:gd name="connsiteY6963" fmla="*/ 3961568 h 6857981"/>
              <a:gd name="connsiteX6964" fmla="*/ 3643602 w 7886701"/>
              <a:gd name="connsiteY6964" fmla="*/ 3957735 h 6857981"/>
              <a:gd name="connsiteX6965" fmla="*/ 3638855 w 7886701"/>
              <a:gd name="connsiteY6965" fmla="*/ 3949110 h 6857981"/>
              <a:gd name="connsiteX6966" fmla="*/ 3636956 w 7886701"/>
              <a:gd name="connsiteY6966" fmla="*/ 3943360 h 6857981"/>
              <a:gd name="connsiteX6967" fmla="*/ 3636323 w 7886701"/>
              <a:gd name="connsiteY6967" fmla="*/ 3942083 h 6857981"/>
              <a:gd name="connsiteX6968" fmla="*/ 3636956 w 7886701"/>
              <a:gd name="connsiteY6968" fmla="*/ 3941124 h 6857981"/>
              <a:gd name="connsiteX6969" fmla="*/ 3637589 w 7886701"/>
              <a:gd name="connsiteY6969" fmla="*/ 3941124 h 6857981"/>
              <a:gd name="connsiteX6970" fmla="*/ 3638539 w 7886701"/>
              <a:gd name="connsiteY6970" fmla="*/ 3941763 h 6857981"/>
              <a:gd name="connsiteX6971" fmla="*/ 3642969 w 7886701"/>
              <a:gd name="connsiteY6971" fmla="*/ 3945596 h 6857981"/>
              <a:gd name="connsiteX6972" fmla="*/ 3649299 w 7886701"/>
              <a:gd name="connsiteY6972" fmla="*/ 3950069 h 6857981"/>
              <a:gd name="connsiteX6973" fmla="*/ 3664491 w 7886701"/>
              <a:gd name="connsiteY6973" fmla="*/ 3960929 h 6857981"/>
              <a:gd name="connsiteX6974" fmla="*/ 3665123 w 7886701"/>
              <a:gd name="connsiteY6974" fmla="*/ 3959332 h 6857981"/>
              <a:gd name="connsiteX6975" fmla="*/ 3664807 w 7886701"/>
              <a:gd name="connsiteY6975" fmla="*/ 3961568 h 6857981"/>
              <a:gd name="connsiteX6976" fmla="*/ 3671136 w 7886701"/>
              <a:gd name="connsiteY6976" fmla="*/ 3965401 h 6857981"/>
              <a:gd name="connsiteX6977" fmla="*/ 3677149 w 7886701"/>
              <a:gd name="connsiteY6977" fmla="*/ 3973707 h 6857981"/>
              <a:gd name="connsiteX6978" fmla="*/ 242253 w 7886701"/>
              <a:gd name="connsiteY6978" fmla="*/ 3935395 h 6857981"/>
              <a:gd name="connsiteX6979" fmla="*/ 244475 w 7886701"/>
              <a:gd name="connsiteY6979" fmla="*/ 3943871 h 6857981"/>
              <a:gd name="connsiteX6980" fmla="*/ 245428 w 7886701"/>
              <a:gd name="connsiteY6980" fmla="*/ 3948266 h 6857981"/>
              <a:gd name="connsiteX6981" fmla="*/ 246698 w 7886701"/>
              <a:gd name="connsiteY6981" fmla="*/ 3952033 h 6857981"/>
              <a:gd name="connsiteX6982" fmla="*/ 247968 w 7886701"/>
              <a:gd name="connsiteY6982" fmla="*/ 3954858 h 6857981"/>
              <a:gd name="connsiteX6983" fmla="*/ 249873 w 7886701"/>
              <a:gd name="connsiteY6983" fmla="*/ 3957055 h 6857981"/>
              <a:gd name="connsiteX6984" fmla="*/ 250508 w 7886701"/>
              <a:gd name="connsiteY6984" fmla="*/ 3957683 h 6857981"/>
              <a:gd name="connsiteX6985" fmla="*/ 251778 w 7886701"/>
              <a:gd name="connsiteY6985" fmla="*/ 3958311 h 6857981"/>
              <a:gd name="connsiteX6986" fmla="*/ 252731 w 7886701"/>
              <a:gd name="connsiteY6986" fmla="*/ 3958625 h 6857981"/>
              <a:gd name="connsiteX6987" fmla="*/ 254001 w 7886701"/>
              <a:gd name="connsiteY6987" fmla="*/ 3958625 h 6857981"/>
              <a:gd name="connsiteX6988" fmla="*/ 252731 w 7886701"/>
              <a:gd name="connsiteY6988" fmla="*/ 3960508 h 6857981"/>
              <a:gd name="connsiteX6989" fmla="*/ 252096 w 7886701"/>
              <a:gd name="connsiteY6989" fmla="*/ 3962706 h 6857981"/>
              <a:gd name="connsiteX6990" fmla="*/ 251143 w 7886701"/>
              <a:gd name="connsiteY6990" fmla="*/ 3967101 h 6857981"/>
              <a:gd name="connsiteX6991" fmla="*/ 249555 w 7886701"/>
              <a:gd name="connsiteY6991" fmla="*/ 3977146 h 6857981"/>
              <a:gd name="connsiteX6992" fmla="*/ 248920 w 7886701"/>
              <a:gd name="connsiteY6992" fmla="*/ 3981855 h 6857981"/>
              <a:gd name="connsiteX6993" fmla="*/ 247968 w 7886701"/>
              <a:gd name="connsiteY6993" fmla="*/ 3984052 h 6857981"/>
              <a:gd name="connsiteX6994" fmla="*/ 247333 w 7886701"/>
              <a:gd name="connsiteY6994" fmla="*/ 3985935 h 6857981"/>
              <a:gd name="connsiteX6995" fmla="*/ 246064 w 7886701"/>
              <a:gd name="connsiteY6995" fmla="*/ 3987505 h 6857981"/>
              <a:gd name="connsiteX6996" fmla="*/ 244475 w 7886701"/>
              <a:gd name="connsiteY6996" fmla="*/ 3989075 h 6857981"/>
              <a:gd name="connsiteX6997" fmla="*/ 242570 w 7886701"/>
              <a:gd name="connsiteY6997" fmla="*/ 3990016 h 6857981"/>
              <a:gd name="connsiteX6998" fmla="*/ 240349 w 7886701"/>
              <a:gd name="connsiteY6998" fmla="*/ 3990958 h 6857981"/>
              <a:gd name="connsiteX6999" fmla="*/ 240031 w 7886701"/>
              <a:gd name="connsiteY6999" fmla="*/ 3986249 h 6857981"/>
              <a:gd name="connsiteX7000" fmla="*/ 239078 w 7886701"/>
              <a:gd name="connsiteY7000" fmla="*/ 3981855 h 6857981"/>
              <a:gd name="connsiteX7001" fmla="*/ 238125 w 7886701"/>
              <a:gd name="connsiteY7001" fmla="*/ 3977774 h 6857981"/>
              <a:gd name="connsiteX7002" fmla="*/ 237173 w 7886701"/>
              <a:gd name="connsiteY7002" fmla="*/ 3974635 h 6857981"/>
              <a:gd name="connsiteX7003" fmla="*/ 234633 w 7886701"/>
              <a:gd name="connsiteY7003" fmla="*/ 3968984 h 6857981"/>
              <a:gd name="connsiteX7004" fmla="*/ 232093 w 7886701"/>
              <a:gd name="connsiteY7004" fmla="*/ 3963961 h 6857981"/>
              <a:gd name="connsiteX7005" fmla="*/ 229554 w 7886701"/>
              <a:gd name="connsiteY7005" fmla="*/ 3959253 h 6857981"/>
              <a:gd name="connsiteX7006" fmla="*/ 226696 w 7886701"/>
              <a:gd name="connsiteY7006" fmla="*/ 3953916 h 6857981"/>
              <a:gd name="connsiteX7007" fmla="*/ 224473 w 7886701"/>
              <a:gd name="connsiteY7007" fmla="*/ 3948580 h 6857981"/>
              <a:gd name="connsiteX7008" fmla="*/ 222251 w 7886701"/>
              <a:gd name="connsiteY7008" fmla="*/ 3941673 h 6857981"/>
              <a:gd name="connsiteX7009" fmla="*/ 226696 w 7886701"/>
              <a:gd name="connsiteY7009" fmla="*/ 3944813 h 6857981"/>
              <a:gd name="connsiteX7010" fmla="*/ 227965 w 7886701"/>
              <a:gd name="connsiteY7010" fmla="*/ 3945440 h 6857981"/>
              <a:gd name="connsiteX7011" fmla="*/ 229235 w 7886701"/>
              <a:gd name="connsiteY7011" fmla="*/ 3945754 h 6857981"/>
              <a:gd name="connsiteX7012" fmla="*/ 230188 w 7886701"/>
              <a:gd name="connsiteY7012" fmla="*/ 3945754 h 6857981"/>
              <a:gd name="connsiteX7013" fmla="*/ 230823 w 7886701"/>
              <a:gd name="connsiteY7013" fmla="*/ 3945440 h 6857981"/>
              <a:gd name="connsiteX7014" fmla="*/ 232093 w 7886701"/>
              <a:gd name="connsiteY7014" fmla="*/ 3943871 h 6857981"/>
              <a:gd name="connsiteX7015" fmla="*/ 233363 w 7886701"/>
              <a:gd name="connsiteY7015" fmla="*/ 3941673 h 6857981"/>
              <a:gd name="connsiteX7016" fmla="*/ 235268 w 7886701"/>
              <a:gd name="connsiteY7016" fmla="*/ 3939162 h 6857981"/>
              <a:gd name="connsiteX7017" fmla="*/ 236538 w 7886701"/>
              <a:gd name="connsiteY7017" fmla="*/ 3938220 h 6857981"/>
              <a:gd name="connsiteX7018" fmla="*/ 237808 w 7886701"/>
              <a:gd name="connsiteY7018" fmla="*/ 3936965 h 6857981"/>
              <a:gd name="connsiteX7019" fmla="*/ 240031 w 7886701"/>
              <a:gd name="connsiteY7019" fmla="*/ 3936023 h 6857981"/>
              <a:gd name="connsiteX7020" fmla="*/ 4384675 w 7886701"/>
              <a:gd name="connsiteY7020" fmla="*/ 3933806 h 6857981"/>
              <a:gd name="connsiteX7021" fmla="*/ 4385880 w 7886701"/>
              <a:gd name="connsiteY7021" fmla="*/ 3934423 h 6857981"/>
              <a:gd name="connsiteX7022" fmla="*/ 4386783 w 7886701"/>
              <a:gd name="connsiteY7022" fmla="*/ 3934732 h 6857981"/>
              <a:gd name="connsiteX7023" fmla="*/ 4388589 w 7886701"/>
              <a:gd name="connsiteY7023" fmla="*/ 3935349 h 6857981"/>
              <a:gd name="connsiteX7024" fmla="*/ 4390396 w 7886701"/>
              <a:gd name="connsiteY7024" fmla="*/ 3934732 h 6857981"/>
              <a:gd name="connsiteX7025" fmla="*/ 4392202 w 7886701"/>
              <a:gd name="connsiteY7025" fmla="*/ 3934732 h 6857981"/>
              <a:gd name="connsiteX7026" fmla="*/ 4393708 w 7886701"/>
              <a:gd name="connsiteY7026" fmla="*/ 3935349 h 6857981"/>
              <a:gd name="connsiteX7027" fmla="*/ 4394912 w 7886701"/>
              <a:gd name="connsiteY7027" fmla="*/ 3935967 h 6857981"/>
              <a:gd name="connsiteX7028" fmla="*/ 4396117 w 7886701"/>
              <a:gd name="connsiteY7028" fmla="*/ 3936584 h 6857981"/>
              <a:gd name="connsiteX7029" fmla="*/ 4399127 w 7886701"/>
              <a:gd name="connsiteY7029" fmla="*/ 3939980 h 6857981"/>
              <a:gd name="connsiteX7030" fmla="*/ 4402138 w 7886701"/>
              <a:gd name="connsiteY7030" fmla="*/ 3944919 h 6857981"/>
              <a:gd name="connsiteX7031" fmla="*/ 4400934 w 7886701"/>
              <a:gd name="connsiteY7031" fmla="*/ 3943684 h 6857981"/>
              <a:gd name="connsiteX7032" fmla="*/ 4400031 w 7886701"/>
              <a:gd name="connsiteY7032" fmla="*/ 3943375 h 6857981"/>
              <a:gd name="connsiteX7033" fmla="*/ 4399127 w 7886701"/>
              <a:gd name="connsiteY7033" fmla="*/ 3943067 h 6857981"/>
              <a:gd name="connsiteX7034" fmla="*/ 4398224 w 7886701"/>
              <a:gd name="connsiteY7034" fmla="*/ 3943375 h 6857981"/>
              <a:gd name="connsiteX7035" fmla="*/ 4397020 w 7886701"/>
              <a:gd name="connsiteY7035" fmla="*/ 3943993 h 6857981"/>
              <a:gd name="connsiteX7036" fmla="*/ 4395213 w 7886701"/>
              <a:gd name="connsiteY7036" fmla="*/ 3944919 h 6857981"/>
              <a:gd name="connsiteX7037" fmla="*/ 4394611 w 7886701"/>
              <a:gd name="connsiteY7037" fmla="*/ 3944919 h 6857981"/>
              <a:gd name="connsiteX7038" fmla="*/ 4393407 w 7886701"/>
              <a:gd name="connsiteY7038" fmla="*/ 3944919 h 6857981"/>
              <a:gd name="connsiteX7039" fmla="*/ 4392503 w 7886701"/>
              <a:gd name="connsiteY7039" fmla="*/ 3943993 h 6857981"/>
              <a:gd name="connsiteX7040" fmla="*/ 4391299 w 7886701"/>
              <a:gd name="connsiteY7040" fmla="*/ 3943375 h 6857981"/>
              <a:gd name="connsiteX7041" fmla="*/ 4390095 w 7886701"/>
              <a:gd name="connsiteY7041" fmla="*/ 3941832 h 6857981"/>
              <a:gd name="connsiteX7042" fmla="*/ 4388589 w 7886701"/>
              <a:gd name="connsiteY7042" fmla="*/ 3939980 h 6857981"/>
              <a:gd name="connsiteX7043" fmla="*/ 7825685 w 7886701"/>
              <a:gd name="connsiteY7043" fmla="*/ 3892533 h 6857981"/>
              <a:gd name="connsiteX7044" fmla="*/ 7845426 w 7886701"/>
              <a:gd name="connsiteY7044" fmla="*/ 3893814 h 6857981"/>
              <a:gd name="connsiteX7045" fmla="*/ 7842734 w 7886701"/>
              <a:gd name="connsiteY7045" fmla="*/ 3912704 h 6857981"/>
              <a:gd name="connsiteX7046" fmla="*/ 7840042 w 7886701"/>
              <a:gd name="connsiteY7046" fmla="*/ 3930633 h 6857981"/>
              <a:gd name="connsiteX7047" fmla="*/ 7837948 w 7886701"/>
              <a:gd name="connsiteY7047" fmla="*/ 3930313 h 6857981"/>
              <a:gd name="connsiteX7048" fmla="*/ 7835855 w 7886701"/>
              <a:gd name="connsiteY7048" fmla="*/ 3929673 h 6857981"/>
              <a:gd name="connsiteX7049" fmla="*/ 7833761 w 7886701"/>
              <a:gd name="connsiteY7049" fmla="*/ 3928392 h 6857981"/>
              <a:gd name="connsiteX7050" fmla="*/ 7832266 w 7886701"/>
              <a:gd name="connsiteY7050" fmla="*/ 3927431 h 6857981"/>
              <a:gd name="connsiteX7051" fmla="*/ 7830770 w 7886701"/>
              <a:gd name="connsiteY7051" fmla="*/ 3925831 h 6857981"/>
              <a:gd name="connsiteX7052" fmla="*/ 7829275 w 7886701"/>
              <a:gd name="connsiteY7052" fmla="*/ 3923910 h 6857981"/>
              <a:gd name="connsiteX7053" fmla="*/ 7828377 w 7886701"/>
              <a:gd name="connsiteY7053" fmla="*/ 3922309 h 6857981"/>
              <a:gd name="connsiteX7054" fmla="*/ 7827480 w 7886701"/>
              <a:gd name="connsiteY7054" fmla="*/ 3920068 h 6857981"/>
              <a:gd name="connsiteX7055" fmla="*/ 7826284 w 7886701"/>
              <a:gd name="connsiteY7055" fmla="*/ 3917506 h 6857981"/>
              <a:gd name="connsiteX7056" fmla="*/ 7825984 w 7886701"/>
              <a:gd name="connsiteY7056" fmla="*/ 3914625 h 6857981"/>
              <a:gd name="connsiteX7057" fmla="*/ 7824788 w 7886701"/>
              <a:gd name="connsiteY7057" fmla="*/ 3908221 h 6857981"/>
              <a:gd name="connsiteX7058" fmla="*/ 7824788 w 7886701"/>
              <a:gd name="connsiteY7058" fmla="*/ 3900857 h 6857981"/>
              <a:gd name="connsiteX7059" fmla="*/ 4428681 w 7886701"/>
              <a:gd name="connsiteY7059" fmla="*/ 3860781 h 6857981"/>
              <a:gd name="connsiteX7060" fmla="*/ 4435074 w 7886701"/>
              <a:gd name="connsiteY7060" fmla="*/ 3861416 h 6857981"/>
              <a:gd name="connsiteX7061" fmla="*/ 4442107 w 7886701"/>
              <a:gd name="connsiteY7061" fmla="*/ 3863003 h 6857981"/>
              <a:gd name="connsiteX7062" fmla="*/ 4456812 w 7886701"/>
              <a:gd name="connsiteY7062" fmla="*/ 3866813 h 6857981"/>
              <a:gd name="connsiteX7063" fmla="*/ 4459050 w 7886701"/>
              <a:gd name="connsiteY7063" fmla="*/ 3869671 h 6857981"/>
              <a:gd name="connsiteX7064" fmla="*/ 4460009 w 7886701"/>
              <a:gd name="connsiteY7064" fmla="*/ 3872211 h 6857981"/>
              <a:gd name="connsiteX7065" fmla="*/ 4461287 w 7886701"/>
              <a:gd name="connsiteY7065" fmla="*/ 3874751 h 6857981"/>
              <a:gd name="connsiteX7066" fmla="*/ 4461927 w 7886701"/>
              <a:gd name="connsiteY7066" fmla="*/ 3876974 h 6857981"/>
              <a:gd name="connsiteX7067" fmla="*/ 4462886 w 7886701"/>
              <a:gd name="connsiteY7067" fmla="*/ 3879196 h 6857981"/>
              <a:gd name="connsiteX7068" fmla="*/ 4463525 w 7886701"/>
              <a:gd name="connsiteY7068" fmla="*/ 3881736 h 6857981"/>
              <a:gd name="connsiteX7069" fmla="*/ 4464804 w 7886701"/>
              <a:gd name="connsiteY7069" fmla="*/ 3884276 h 6857981"/>
              <a:gd name="connsiteX7070" fmla="*/ 4467041 w 7886701"/>
              <a:gd name="connsiteY7070" fmla="*/ 3887134 h 6857981"/>
              <a:gd name="connsiteX7071" fmla="*/ 4469279 w 7886701"/>
              <a:gd name="connsiteY7071" fmla="*/ 3888086 h 6857981"/>
              <a:gd name="connsiteX7072" fmla="*/ 4470877 w 7886701"/>
              <a:gd name="connsiteY7072" fmla="*/ 3888721 h 6857981"/>
              <a:gd name="connsiteX7073" fmla="*/ 4472156 w 7886701"/>
              <a:gd name="connsiteY7073" fmla="*/ 3888721 h 6857981"/>
              <a:gd name="connsiteX7074" fmla="*/ 4473115 w 7886701"/>
              <a:gd name="connsiteY7074" fmla="*/ 3887769 h 6857981"/>
              <a:gd name="connsiteX7075" fmla="*/ 4473754 w 7886701"/>
              <a:gd name="connsiteY7075" fmla="*/ 3887134 h 6857981"/>
              <a:gd name="connsiteX7076" fmla="*/ 4474074 w 7886701"/>
              <a:gd name="connsiteY7076" fmla="*/ 3885546 h 6857981"/>
              <a:gd name="connsiteX7077" fmla="*/ 4474394 w 7886701"/>
              <a:gd name="connsiteY7077" fmla="*/ 3882371 h 6857981"/>
              <a:gd name="connsiteX7078" fmla="*/ 4474394 w 7886701"/>
              <a:gd name="connsiteY7078" fmla="*/ 3878561 h 6857981"/>
              <a:gd name="connsiteX7079" fmla="*/ 4475353 w 7886701"/>
              <a:gd name="connsiteY7079" fmla="*/ 3875069 h 6857981"/>
              <a:gd name="connsiteX7080" fmla="*/ 4475992 w 7886701"/>
              <a:gd name="connsiteY7080" fmla="*/ 3873481 h 6857981"/>
              <a:gd name="connsiteX7081" fmla="*/ 4476631 w 7886701"/>
              <a:gd name="connsiteY7081" fmla="*/ 3872528 h 6857981"/>
              <a:gd name="connsiteX7082" fmla="*/ 4478230 w 7886701"/>
              <a:gd name="connsiteY7082" fmla="*/ 3871893 h 6857981"/>
              <a:gd name="connsiteX7083" fmla="*/ 4479508 w 7886701"/>
              <a:gd name="connsiteY7083" fmla="*/ 3871576 h 6857981"/>
              <a:gd name="connsiteX7084" fmla="*/ 4482705 w 7886701"/>
              <a:gd name="connsiteY7084" fmla="*/ 3875069 h 6857981"/>
              <a:gd name="connsiteX7085" fmla="*/ 4483984 w 7886701"/>
              <a:gd name="connsiteY7085" fmla="*/ 3877926 h 6857981"/>
              <a:gd name="connsiteX7086" fmla="*/ 4484943 w 7886701"/>
              <a:gd name="connsiteY7086" fmla="*/ 3880466 h 6857981"/>
              <a:gd name="connsiteX7087" fmla="*/ 4485263 w 7886701"/>
              <a:gd name="connsiteY7087" fmla="*/ 3882689 h 6857981"/>
              <a:gd name="connsiteX7088" fmla="*/ 4484943 w 7886701"/>
              <a:gd name="connsiteY7088" fmla="*/ 3884276 h 6857981"/>
              <a:gd name="connsiteX7089" fmla="*/ 4483984 w 7886701"/>
              <a:gd name="connsiteY7089" fmla="*/ 3885546 h 6857981"/>
              <a:gd name="connsiteX7090" fmla="*/ 4482066 w 7886701"/>
              <a:gd name="connsiteY7090" fmla="*/ 3888086 h 6857981"/>
              <a:gd name="connsiteX7091" fmla="*/ 4481426 w 7886701"/>
              <a:gd name="connsiteY7091" fmla="*/ 3889674 h 6857981"/>
              <a:gd name="connsiteX7092" fmla="*/ 4481107 w 7886701"/>
              <a:gd name="connsiteY7092" fmla="*/ 3891261 h 6857981"/>
              <a:gd name="connsiteX7093" fmla="*/ 4481107 w 7886701"/>
              <a:gd name="connsiteY7093" fmla="*/ 3892849 h 6857981"/>
              <a:gd name="connsiteX7094" fmla="*/ 4481746 w 7886701"/>
              <a:gd name="connsiteY7094" fmla="*/ 3895389 h 6857981"/>
              <a:gd name="connsiteX7095" fmla="*/ 4483345 w 7886701"/>
              <a:gd name="connsiteY7095" fmla="*/ 3897929 h 6857981"/>
              <a:gd name="connsiteX7096" fmla="*/ 4485902 w 7886701"/>
              <a:gd name="connsiteY7096" fmla="*/ 3901739 h 6857981"/>
              <a:gd name="connsiteX7097" fmla="*/ 4489418 w 7886701"/>
              <a:gd name="connsiteY7097" fmla="*/ 3906184 h 6857981"/>
              <a:gd name="connsiteX7098" fmla="*/ 4494213 w 7886701"/>
              <a:gd name="connsiteY7098" fmla="*/ 3911264 h 6857981"/>
              <a:gd name="connsiteX7099" fmla="*/ 4488459 w 7886701"/>
              <a:gd name="connsiteY7099" fmla="*/ 3909359 h 6857981"/>
              <a:gd name="connsiteX7100" fmla="*/ 4482705 w 7886701"/>
              <a:gd name="connsiteY7100" fmla="*/ 3906501 h 6857981"/>
              <a:gd name="connsiteX7101" fmla="*/ 4470558 w 7886701"/>
              <a:gd name="connsiteY7101" fmla="*/ 3900151 h 6857981"/>
              <a:gd name="connsiteX7102" fmla="*/ 4464484 w 7886701"/>
              <a:gd name="connsiteY7102" fmla="*/ 3897294 h 6857981"/>
              <a:gd name="connsiteX7103" fmla="*/ 4458730 w 7886701"/>
              <a:gd name="connsiteY7103" fmla="*/ 3894754 h 6857981"/>
              <a:gd name="connsiteX7104" fmla="*/ 4456173 w 7886701"/>
              <a:gd name="connsiteY7104" fmla="*/ 3894119 h 6857981"/>
              <a:gd name="connsiteX7105" fmla="*/ 4453615 w 7886701"/>
              <a:gd name="connsiteY7105" fmla="*/ 3893166 h 6857981"/>
              <a:gd name="connsiteX7106" fmla="*/ 4451058 w 7886701"/>
              <a:gd name="connsiteY7106" fmla="*/ 3892849 h 6857981"/>
              <a:gd name="connsiteX7107" fmla="*/ 4448820 w 7886701"/>
              <a:gd name="connsiteY7107" fmla="*/ 3892849 h 6857981"/>
              <a:gd name="connsiteX7108" fmla="*/ 4451697 w 7886701"/>
              <a:gd name="connsiteY7108" fmla="*/ 3896659 h 6857981"/>
              <a:gd name="connsiteX7109" fmla="*/ 4453935 w 7886701"/>
              <a:gd name="connsiteY7109" fmla="*/ 3899199 h 6857981"/>
              <a:gd name="connsiteX7110" fmla="*/ 4456173 w 7886701"/>
              <a:gd name="connsiteY7110" fmla="*/ 3901421 h 6857981"/>
              <a:gd name="connsiteX7111" fmla="*/ 4458410 w 7886701"/>
              <a:gd name="connsiteY7111" fmla="*/ 3902691 h 6857981"/>
              <a:gd name="connsiteX7112" fmla="*/ 4460009 w 7886701"/>
              <a:gd name="connsiteY7112" fmla="*/ 3903961 h 6857981"/>
              <a:gd name="connsiteX7113" fmla="*/ 4461607 w 7886701"/>
              <a:gd name="connsiteY7113" fmla="*/ 3904596 h 6857981"/>
              <a:gd name="connsiteX7114" fmla="*/ 4464804 w 7886701"/>
              <a:gd name="connsiteY7114" fmla="*/ 3904914 h 6857981"/>
              <a:gd name="connsiteX7115" fmla="*/ 4468000 w 7886701"/>
              <a:gd name="connsiteY7115" fmla="*/ 3905231 h 6857981"/>
              <a:gd name="connsiteX7116" fmla="*/ 4469279 w 7886701"/>
              <a:gd name="connsiteY7116" fmla="*/ 3905866 h 6857981"/>
              <a:gd name="connsiteX7117" fmla="*/ 4470877 w 7886701"/>
              <a:gd name="connsiteY7117" fmla="*/ 3906501 h 6857981"/>
              <a:gd name="connsiteX7118" fmla="*/ 4472795 w 7886701"/>
              <a:gd name="connsiteY7118" fmla="*/ 3907136 h 6857981"/>
              <a:gd name="connsiteX7119" fmla="*/ 4474713 w 7886701"/>
              <a:gd name="connsiteY7119" fmla="*/ 3908724 h 6857981"/>
              <a:gd name="connsiteX7120" fmla="*/ 4476951 w 7886701"/>
              <a:gd name="connsiteY7120" fmla="*/ 3910946 h 6857981"/>
              <a:gd name="connsiteX7121" fmla="*/ 4479508 w 7886701"/>
              <a:gd name="connsiteY7121" fmla="*/ 3913486 h 6857981"/>
              <a:gd name="connsiteX7122" fmla="*/ 4477590 w 7886701"/>
              <a:gd name="connsiteY7122" fmla="*/ 3915074 h 6857981"/>
              <a:gd name="connsiteX7123" fmla="*/ 4474713 w 7886701"/>
              <a:gd name="connsiteY7123" fmla="*/ 3916344 h 6857981"/>
              <a:gd name="connsiteX7124" fmla="*/ 4473435 w 7886701"/>
              <a:gd name="connsiteY7124" fmla="*/ 3916344 h 6857981"/>
              <a:gd name="connsiteX7125" fmla="*/ 4471836 w 7886701"/>
              <a:gd name="connsiteY7125" fmla="*/ 3916344 h 6857981"/>
              <a:gd name="connsiteX7126" fmla="*/ 4470558 w 7886701"/>
              <a:gd name="connsiteY7126" fmla="*/ 3916026 h 6857981"/>
              <a:gd name="connsiteX7127" fmla="*/ 4468959 w 7886701"/>
              <a:gd name="connsiteY7127" fmla="*/ 3915709 h 6857981"/>
              <a:gd name="connsiteX7128" fmla="*/ 4467041 w 7886701"/>
              <a:gd name="connsiteY7128" fmla="*/ 3914439 h 6857981"/>
              <a:gd name="connsiteX7129" fmla="*/ 4465443 w 7886701"/>
              <a:gd name="connsiteY7129" fmla="*/ 3913486 h 6857981"/>
              <a:gd name="connsiteX7130" fmla="*/ 4460968 w 7886701"/>
              <a:gd name="connsiteY7130" fmla="*/ 3909994 h 6857981"/>
              <a:gd name="connsiteX7131" fmla="*/ 4456173 w 7886701"/>
              <a:gd name="connsiteY7131" fmla="*/ 3904914 h 6857981"/>
              <a:gd name="connsiteX7132" fmla="*/ 4451058 w 7886701"/>
              <a:gd name="connsiteY7132" fmla="*/ 3898564 h 6857981"/>
              <a:gd name="connsiteX7133" fmla="*/ 4447222 w 7886701"/>
              <a:gd name="connsiteY7133" fmla="*/ 3901739 h 6857981"/>
              <a:gd name="connsiteX7134" fmla="*/ 4444665 w 7886701"/>
              <a:gd name="connsiteY7134" fmla="*/ 3904596 h 6857981"/>
              <a:gd name="connsiteX7135" fmla="*/ 4441788 w 7886701"/>
              <a:gd name="connsiteY7135" fmla="*/ 3907136 h 6857981"/>
              <a:gd name="connsiteX7136" fmla="*/ 4439550 w 7886701"/>
              <a:gd name="connsiteY7136" fmla="*/ 3909359 h 6857981"/>
              <a:gd name="connsiteX7137" fmla="*/ 4436993 w 7886701"/>
              <a:gd name="connsiteY7137" fmla="*/ 3910946 h 6857981"/>
              <a:gd name="connsiteX7138" fmla="*/ 4434115 w 7886701"/>
              <a:gd name="connsiteY7138" fmla="*/ 3911899 h 6857981"/>
              <a:gd name="connsiteX7139" fmla="*/ 4430919 w 7886701"/>
              <a:gd name="connsiteY7139" fmla="*/ 3911899 h 6857981"/>
              <a:gd name="connsiteX7140" fmla="*/ 4426763 w 7886701"/>
              <a:gd name="connsiteY7140" fmla="*/ 3911264 h 6857981"/>
              <a:gd name="connsiteX7141" fmla="*/ 4425165 w 7886701"/>
              <a:gd name="connsiteY7141" fmla="*/ 3907771 h 6857981"/>
              <a:gd name="connsiteX7142" fmla="*/ 4424525 w 7886701"/>
              <a:gd name="connsiteY7142" fmla="*/ 3905866 h 6857981"/>
              <a:gd name="connsiteX7143" fmla="*/ 4424525 w 7886701"/>
              <a:gd name="connsiteY7143" fmla="*/ 3903961 h 6857981"/>
              <a:gd name="connsiteX7144" fmla="*/ 4424525 w 7886701"/>
              <a:gd name="connsiteY7144" fmla="*/ 3902691 h 6857981"/>
              <a:gd name="connsiteX7145" fmla="*/ 4424845 w 7886701"/>
              <a:gd name="connsiteY7145" fmla="*/ 3902056 h 6857981"/>
              <a:gd name="connsiteX7146" fmla="*/ 4425484 w 7886701"/>
              <a:gd name="connsiteY7146" fmla="*/ 3901421 h 6857981"/>
              <a:gd name="connsiteX7147" fmla="*/ 4427402 w 7886701"/>
              <a:gd name="connsiteY7147" fmla="*/ 3901421 h 6857981"/>
              <a:gd name="connsiteX7148" fmla="*/ 4429320 w 7886701"/>
              <a:gd name="connsiteY7148" fmla="*/ 3901104 h 6857981"/>
              <a:gd name="connsiteX7149" fmla="*/ 4430279 w 7886701"/>
              <a:gd name="connsiteY7149" fmla="*/ 3900469 h 6857981"/>
              <a:gd name="connsiteX7150" fmla="*/ 4430919 w 7886701"/>
              <a:gd name="connsiteY7150" fmla="*/ 3899834 h 6857981"/>
              <a:gd name="connsiteX7151" fmla="*/ 4431238 w 7886701"/>
              <a:gd name="connsiteY7151" fmla="*/ 3898564 h 6857981"/>
              <a:gd name="connsiteX7152" fmla="*/ 4431238 w 7886701"/>
              <a:gd name="connsiteY7152" fmla="*/ 3896659 h 6857981"/>
              <a:gd name="connsiteX7153" fmla="*/ 4430919 w 7886701"/>
              <a:gd name="connsiteY7153" fmla="*/ 3894436 h 6857981"/>
              <a:gd name="connsiteX7154" fmla="*/ 4429640 w 7886701"/>
              <a:gd name="connsiteY7154" fmla="*/ 3891261 h 6857981"/>
              <a:gd name="connsiteX7155" fmla="*/ 4424525 w 7886701"/>
              <a:gd name="connsiteY7155" fmla="*/ 3885546 h 6857981"/>
              <a:gd name="connsiteX7156" fmla="*/ 4420370 w 7886701"/>
              <a:gd name="connsiteY7156" fmla="*/ 3882054 h 6857981"/>
              <a:gd name="connsiteX7157" fmla="*/ 4417173 w 7886701"/>
              <a:gd name="connsiteY7157" fmla="*/ 3879831 h 6857981"/>
              <a:gd name="connsiteX7158" fmla="*/ 4414616 w 7886701"/>
              <a:gd name="connsiteY7158" fmla="*/ 3877926 h 6857981"/>
              <a:gd name="connsiteX7159" fmla="*/ 4412058 w 7886701"/>
              <a:gd name="connsiteY7159" fmla="*/ 3876021 h 6857981"/>
              <a:gd name="connsiteX7160" fmla="*/ 4409181 w 7886701"/>
              <a:gd name="connsiteY7160" fmla="*/ 3873163 h 6857981"/>
              <a:gd name="connsiteX7161" fmla="*/ 4405345 w 7886701"/>
              <a:gd name="connsiteY7161" fmla="*/ 3868401 h 6857981"/>
              <a:gd name="connsiteX7162" fmla="*/ 4400550 w 7886701"/>
              <a:gd name="connsiteY7162" fmla="*/ 3861416 h 6857981"/>
              <a:gd name="connsiteX7163" fmla="*/ 4402788 w 7886701"/>
              <a:gd name="connsiteY7163" fmla="*/ 3862368 h 6857981"/>
              <a:gd name="connsiteX7164" fmla="*/ 4405026 w 7886701"/>
              <a:gd name="connsiteY7164" fmla="*/ 3863638 h 6857981"/>
              <a:gd name="connsiteX7165" fmla="*/ 4410460 w 7886701"/>
              <a:gd name="connsiteY7165" fmla="*/ 3867766 h 6857981"/>
              <a:gd name="connsiteX7166" fmla="*/ 4416214 w 7886701"/>
              <a:gd name="connsiteY7166" fmla="*/ 3872846 h 6857981"/>
              <a:gd name="connsiteX7167" fmla="*/ 4421968 w 7886701"/>
              <a:gd name="connsiteY7167" fmla="*/ 3878244 h 6857981"/>
              <a:gd name="connsiteX7168" fmla="*/ 4427722 w 7886701"/>
              <a:gd name="connsiteY7168" fmla="*/ 3883006 h 6857981"/>
              <a:gd name="connsiteX7169" fmla="*/ 4430279 w 7886701"/>
              <a:gd name="connsiteY7169" fmla="*/ 3884911 h 6857981"/>
              <a:gd name="connsiteX7170" fmla="*/ 4432837 w 7886701"/>
              <a:gd name="connsiteY7170" fmla="*/ 3886816 h 6857981"/>
              <a:gd name="connsiteX7171" fmla="*/ 4435074 w 7886701"/>
              <a:gd name="connsiteY7171" fmla="*/ 3887451 h 6857981"/>
              <a:gd name="connsiteX7172" fmla="*/ 4437312 w 7886701"/>
              <a:gd name="connsiteY7172" fmla="*/ 3887769 h 6857981"/>
              <a:gd name="connsiteX7173" fmla="*/ 4439230 w 7886701"/>
              <a:gd name="connsiteY7173" fmla="*/ 3887451 h 6857981"/>
              <a:gd name="connsiteX7174" fmla="*/ 4439870 w 7886701"/>
              <a:gd name="connsiteY7174" fmla="*/ 3887134 h 6857981"/>
              <a:gd name="connsiteX7175" fmla="*/ 4440829 w 7886701"/>
              <a:gd name="connsiteY7175" fmla="*/ 3886499 h 6857981"/>
              <a:gd name="connsiteX7176" fmla="*/ 4440829 w 7886701"/>
              <a:gd name="connsiteY7176" fmla="*/ 3884594 h 6857981"/>
              <a:gd name="connsiteX7177" fmla="*/ 4440189 w 7886701"/>
              <a:gd name="connsiteY7177" fmla="*/ 3883006 h 6857981"/>
              <a:gd name="connsiteX7178" fmla="*/ 4438911 w 7886701"/>
              <a:gd name="connsiteY7178" fmla="*/ 3880149 h 6857981"/>
              <a:gd name="connsiteX7179" fmla="*/ 4436673 w 7886701"/>
              <a:gd name="connsiteY7179" fmla="*/ 3876974 h 6857981"/>
              <a:gd name="connsiteX7180" fmla="*/ 4434115 w 7886701"/>
              <a:gd name="connsiteY7180" fmla="*/ 3874116 h 6857981"/>
              <a:gd name="connsiteX7181" fmla="*/ 4431878 w 7886701"/>
              <a:gd name="connsiteY7181" fmla="*/ 3870941 h 6857981"/>
              <a:gd name="connsiteX7182" fmla="*/ 4429640 w 7886701"/>
              <a:gd name="connsiteY7182" fmla="*/ 3867766 h 6857981"/>
              <a:gd name="connsiteX7183" fmla="*/ 4429001 w 7886701"/>
              <a:gd name="connsiteY7183" fmla="*/ 3865861 h 6857981"/>
              <a:gd name="connsiteX7184" fmla="*/ 4428681 w 7886701"/>
              <a:gd name="connsiteY7184" fmla="*/ 3864591 h 6857981"/>
              <a:gd name="connsiteX7185" fmla="*/ 4428361 w 7886701"/>
              <a:gd name="connsiteY7185" fmla="*/ 3862686 h 6857981"/>
              <a:gd name="connsiteX7186" fmla="*/ 3581399 w 7886701"/>
              <a:gd name="connsiteY7186" fmla="*/ 3851256 h 6857981"/>
              <a:gd name="connsiteX7187" fmla="*/ 3580803 w 7886701"/>
              <a:gd name="connsiteY7187" fmla="*/ 3853652 h 6857981"/>
              <a:gd name="connsiteX7188" fmla="*/ 3579613 w 7886701"/>
              <a:gd name="connsiteY7188" fmla="*/ 3856048 h 6857981"/>
              <a:gd name="connsiteX7189" fmla="*/ 3578721 w 7886701"/>
              <a:gd name="connsiteY7189" fmla="*/ 3858145 h 6857981"/>
              <a:gd name="connsiteX7190" fmla="*/ 3577232 w 7886701"/>
              <a:gd name="connsiteY7190" fmla="*/ 3859942 h 6857981"/>
              <a:gd name="connsiteX7191" fmla="*/ 3576041 w 7886701"/>
              <a:gd name="connsiteY7191" fmla="*/ 3861739 h 6857981"/>
              <a:gd name="connsiteX7192" fmla="*/ 3574553 w 7886701"/>
              <a:gd name="connsiteY7192" fmla="*/ 3863537 h 6857981"/>
              <a:gd name="connsiteX7193" fmla="*/ 3571577 w 7886701"/>
              <a:gd name="connsiteY7193" fmla="*/ 3865933 h 6857981"/>
              <a:gd name="connsiteX7194" fmla="*/ 3570088 w 7886701"/>
              <a:gd name="connsiteY7194" fmla="*/ 3866532 h 6857981"/>
              <a:gd name="connsiteX7195" fmla="*/ 3568302 w 7886701"/>
              <a:gd name="connsiteY7195" fmla="*/ 3866831 h 6857981"/>
              <a:gd name="connsiteX7196" fmla="*/ 3567111 w 7886701"/>
              <a:gd name="connsiteY7196" fmla="*/ 3867131 h 6857981"/>
              <a:gd name="connsiteX7197" fmla="*/ 3565623 w 7886701"/>
              <a:gd name="connsiteY7197" fmla="*/ 3867131 h 6857981"/>
              <a:gd name="connsiteX7198" fmla="*/ 3564730 w 7886701"/>
              <a:gd name="connsiteY7198" fmla="*/ 3866831 h 6857981"/>
              <a:gd name="connsiteX7199" fmla="*/ 3563539 w 7886701"/>
              <a:gd name="connsiteY7199" fmla="*/ 3866532 h 6857981"/>
              <a:gd name="connsiteX7200" fmla="*/ 3562944 w 7886701"/>
              <a:gd name="connsiteY7200" fmla="*/ 3865334 h 6857981"/>
              <a:gd name="connsiteX7201" fmla="*/ 3562349 w 7886701"/>
              <a:gd name="connsiteY7201" fmla="*/ 3864435 h 6857981"/>
              <a:gd name="connsiteX7202" fmla="*/ 3564730 w 7886701"/>
              <a:gd name="connsiteY7202" fmla="*/ 3861739 h 6857981"/>
              <a:gd name="connsiteX7203" fmla="*/ 3566516 w 7886701"/>
              <a:gd name="connsiteY7203" fmla="*/ 3859643 h 6857981"/>
              <a:gd name="connsiteX7204" fmla="*/ 3568004 w 7886701"/>
              <a:gd name="connsiteY7204" fmla="*/ 3858145 h 6857981"/>
              <a:gd name="connsiteX7205" fmla="*/ 3569195 w 7886701"/>
              <a:gd name="connsiteY7205" fmla="*/ 3857246 h 6857981"/>
              <a:gd name="connsiteX7206" fmla="*/ 3570088 w 7886701"/>
              <a:gd name="connsiteY7206" fmla="*/ 3856947 h 6857981"/>
              <a:gd name="connsiteX7207" fmla="*/ 3570982 w 7886701"/>
              <a:gd name="connsiteY7207" fmla="*/ 3856947 h 6857981"/>
              <a:gd name="connsiteX7208" fmla="*/ 3572171 w 7886701"/>
              <a:gd name="connsiteY7208" fmla="*/ 3857546 h 6857981"/>
              <a:gd name="connsiteX7209" fmla="*/ 3573660 w 7886701"/>
              <a:gd name="connsiteY7209" fmla="*/ 3858145 h 6857981"/>
              <a:gd name="connsiteX7210" fmla="*/ 3574255 w 7886701"/>
              <a:gd name="connsiteY7210" fmla="*/ 3858145 h 6857981"/>
              <a:gd name="connsiteX7211" fmla="*/ 3574850 w 7886701"/>
              <a:gd name="connsiteY7211" fmla="*/ 3857845 h 6857981"/>
              <a:gd name="connsiteX7212" fmla="*/ 3576339 w 7886701"/>
              <a:gd name="connsiteY7212" fmla="*/ 3857246 h 6857981"/>
              <a:gd name="connsiteX7213" fmla="*/ 3577529 w 7886701"/>
              <a:gd name="connsiteY7213" fmla="*/ 3855749 h 6857981"/>
              <a:gd name="connsiteX7214" fmla="*/ 205830 w 7886701"/>
              <a:gd name="connsiteY7214" fmla="*/ 3813157 h 6857981"/>
              <a:gd name="connsiteX7215" fmla="*/ 207406 w 7886701"/>
              <a:gd name="connsiteY7215" fmla="*/ 3813157 h 6857981"/>
              <a:gd name="connsiteX7216" fmla="*/ 208666 w 7886701"/>
              <a:gd name="connsiteY7216" fmla="*/ 3813471 h 6857981"/>
              <a:gd name="connsiteX7217" fmla="*/ 210242 w 7886701"/>
              <a:gd name="connsiteY7217" fmla="*/ 3814098 h 6857981"/>
              <a:gd name="connsiteX7218" fmla="*/ 211187 w 7886701"/>
              <a:gd name="connsiteY7218" fmla="*/ 3815665 h 6857981"/>
              <a:gd name="connsiteX7219" fmla="*/ 212762 w 7886701"/>
              <a:gd name="connsiteY7219" fmla="*/ 3817859 h 6857981"/>
              <a:gd name="connsiteX7220" fmla="*/ 214337 w 7886701"/>
              <a:gd name="connsiteY7220" fmla="*/ 3820367 h 6857981"/>
              <a:gd name="connsiteX7221" fmla="*/ 215283 w 7886701"/>
              <a:gd name="connsiteY7221" fmla="*/ 3823188 h 6857981"/>
              <a:gd name="connsiteX7222" fmla="*/ 216543 w 7886701"/>
              <a:gd name="connsiteY7222" fmla="*/ 3826636 h 6857981"/>
              <a:gd name="connsiteX7223" fmla="*/ 217488 w 7886701"/>
              <a:gd name="connsiteY7223" fmla="*/ 3831024 h 6857981"/>
              <a:gd name="connsiteX7224" fmla="*/ 212132 w 7886701"/>
              <a:gd name="connsiteY7224" fmla="*/ 3830397 h 6857981"/>
              <a:gd name="connsiteX7225" fmla="*/ 209926 w 7886701"/>
              <a:gd name="connsiteY7225" fmla="*/ 3830397 h 6857981"/>
              <a:gd name="connsiteX7226" fmla="*/ 208036 w 7886701"/>
              <a:gd name="connsiteY7226" fmla="*/ 3830397 h 6857981"/>
              <a:gd name="connsiteX7227" fmla="*/ 206776 w 7886701"/>
              <a:gd name="connsiteY7227" fmla="*/ 3830711 h 6857981"/>
              <a:gd name="connsiteX7228" fmla="*/ 205200 w 7886701"/>
              <a:gd name="connsiteY7228" fmla="*/ 3831338 h 6857981"/>
              <a:gd name="connsiteX7229" fmla="*/ 203941 w 7886701"/>
              <a:gd name="connsiteY7229" fmla="*/ 3832278 h 6857981"/>
              <a:gd name="connsiteX7230" fmla="*/ 203310 w 7886701"/>
              <a:gd name="connsiteY7230" fmla="*/ 3832905 h 6857981"/>
              <a:gd name="connsiteX7231" fmla="*/ 202049 w 7886701"/>
              <a:gd name="connsiteY7231" fmla="*/ 3835413 h 6857981"/>
              <a:gd name="connsiteX7232" fmla="*/ 201104 w 7886701"/>
              <a:gd name="connsiteY7232" fmla="*/ 3837920 h 6857981"/>
              <a:gd name="connsiteX7233" fmla="*/ 200474 w 7886701"/>
              <a:gd name="connsiteY7233" fmla="*/ 3844190 h 6857981"/>
              <a:gd name="connsiteX7234" fmla="*/ 200160 w 7886701"/>
              <a:gd name="connsiteY7234" fmla="*/ 3847324 h 6857981"/>
              <a:gd name="connsiteX7235" fmla="*/ 199529 w 7886701"/>
              <a:gd name="connsiteY7235" fmla="*/ 3850459 h 6857981"/>
              <a:gd name="connsiteX7236" fmla="*/ 197954 w 7886701"/>
              <a:gd name="connsiteY7236" fmla="*/ 3853907 h 6857981"/>
              <a:gd name="connsiteX7237" fmla="*/ 197323 w 7886701"/>
              <a:gd name="connsiteY7237" fmla="*/ 3855161 h 6857981"/>
              <a:gd name="connsiteX7238" fmla="*/ 196063 w 7886701"/>
              <a:gd name="connsiteY7238" fmla="*/ 3856728 h 6857981"/>
              <a:gd name="connsiteX7239" fmla="*/ 194803 w 7886701"/>
              <a:gd name="connsiteY7239" fmla="*/ 3857668 h 6857981"/>
              <a:gd name="connsiteX7240" fmla="*/ 192912 w 7886701"/>
              <a:gd name="connsiteY7240" fmla="*/ 3858922 h 6857981"/>
              <a:gd name="connsiteX7241" fmla="*/ 191022 w 7886701"/>
              <a:gd name="connsiteY7241" fmla="*/ 3859862 h 6857981"/>
              <a:gd name="connsiteX7242" fmla="*/ 188816 w 7886701"/>
              <a:gd name="connsiteY7242" fmla="*/ 3861116 h 6857981"/>
              <a:gd name="connsiteX7243" fmla="*/ 186296 w 7886701"/>
              <a:gd name="connsiteY7243" fmla="*/ 3861743 h 6857981"/>
              <a:gd name="connsiteX7244" fmla="*/ 183460 w 7886701"/>
              <a:gd name="connsiteY7244" fmla="*/ 3862057 h 6857981"/>
              <a:gd name="connsiteX7245" fmla="*/ 179679 w 7886701"/>
              <a:gd name="connsiteY7245" fmla="*/ 3862370 h 6857981"/>
              <a:gd name="connsiteX7246" fmla="*/ 176213 w 7886701"/>
              <a:gd name="connsiteY7246" fmla="*/ 3862370 h 6857981"/>
              <a:gd name="connsiteX7247" fmla="*/ 179679 w 7886701"/>
              <a:gd name="connsiteY7247" fmla="*/ 3854534 h 6857981"/>
              <a:gd name="connsiteX7248" fmla="*/ 184405 w 7886701"/>
              <a:gd name="connsiteY7248" fmla="*/ 3844190 h 6857981"/>
              <a:gd name="connsiteX7249" fmla="*/ 189761 w 7886701"/>
              <a:gd name="connsiteY7249" fmla="*/ 3832592 h 6857981"/>
              <a:gd name="connsiteX7250" fmla="*/ 192597 w 7886701"/>
              <a:gd name="connsiteY7250" fmla="*/ 3827263 h 6857981"/>
              <a:gd name="connsiteX7251" fmla="*/ 195748 w 7886701"/>
              <a:gd name="connsiteY7251" fmla="*/ 3822561 h 6857981"/>
              <a:gd name="connsiteX7252" fmla="*/ 198584 w 7886701"/>
              <a:gd name="connsiteY7252" fmla="*/ 3818172 h 6857981"/>
              <a:gd name="connsiteX7253" fmla="*/ 201419 w 7886701"/>
              <a:gd name="connsiteY7253" fmla="*/ 3815351 h 6857981"/>
              <a:gd name="connsiteX7254" fmla="*/ 202995 w 7886701"/>
              <a:gd name="connsiteY7254" fmla="*/ 3814098 h 6857981"/>
              <a:gd name="connsiteX7255" fmla="*/ 204570 w 7886701"/>
              <a:gd name="connsiteY7255" fmla="*/ 3813471 h 6857981"/>
              <a:gd name="connsiteX7256" fmla="*/ 3657166 w 7886701"/>
              <a:gd name="connsiteY7256" fmla="*/ 3813156 h 6857981"/>
              <a:gd name="connsiteX7257" fmla="*/ 3657840 w 7886701"/>
              <a:gd name="connsiteY7257" fmla="*/ 3813487 h 6857981"/>
              <a:gd name="connsiteX7258" fmla="*/ 3658513 w 7886701"/>
              <a:gd name="connsiteY7258" fmla="*/ 3813817 h 6857981"/>
              <a:gd name="connsiteX7259" fmla="*/ 3658850 w 7886701"/>
              <a:gd name="connsiteY7259" fmla="*/ 3815140 h 6857981"/>
              <a:gd name="connsiteX7260" fmla="*/ 3659187 w 7886701"/>
              <a:gd name="connsiteY7260" fmla="*/ 3816132 h 6857981"/>
              <a:gd name="connsiteX7261" fmla="*/ 3659187 w 7886701"/>
              <a:gd name="connsiteY7261" fmla="*/ 3817786 h 6857981"/>
              <a:gd name="connsiteX7262" fmla="*/ 3658850 w 7886701"/>
              <a:gd name="connsiteY7262" fmla="*/ 3819770 h 6857981"/>
              <a:gd name="connsiteX7263" fmla="*/ 3657840 w 7886701"/>
              <a:gd name="connsiteY7263" fmla="*/ 3823739 h 6857981"/>
              <a:gd name="connsiteX7264" fmla="*/ 3655146 w 7886701"/>
              <a:gd name="connsiteY7264" fmla="*/ 3829031 h 6857981"/>
              <a:gd name="connsiteX7265" fmla="*/ 3654472 w 7886701"/>
              <a:gd name="connsiteY7265" fmla="*/ 3826385 h 6857981"/>
              <a:gd name="connsiteX7266" fmla="*/ 3653125 w 7886701"/>
              <a:gd name="connsiteY7266" fmla="*/ 3824070 h 6857981"/>
              <a:gd name="connsiteX7267" fmla="*/ 3652452 w 7886701"/>
              <a:gd name="connsiteY7267" fmla="*/ 3823078 h 6857981"/>
              <a:gd name="connsiteX7268" fmla="*/ 3651778 w 7886701"/>
              <a:gd name="connsiteY7268" fmla="*/ 3822416 h 6857981"/>
              <a:gd name="connsiteX7269" fmla="*/ 3650094 w 7886701"/>
              <a:gd name="connsiteY7269" fmla="*/ 3822086 h 6857981"/>
              <a:gd name="connsiteX7270" fmla="*/ 3648074 w 7886701"/>
              <a:gd name="connsiteY7270" fmla="*/ 3822416 h 6857981"/>
              <a:gd name="connsiteX7271" fmla="*/ 3650094 w 7886701"/>
              <a:gd name="connsiteY7271" fmla="*/ 3819109 h 6857981"/>
              <a:gd name="connsiteX7272" fmla="*/ 3651778 w 7886701"/>
              <a:gd name="connsiteY7272" fmla="*/ 3817125 h 6857981"/>
              <a:gd name="connsiteX7273" fmla="*/ 3653125 w 7886701"/>
              <a:gd name="connsiteY7273" fmla="*/ 3815471 h 6857981"/>
              <a:gd name="connsiteX7274" fmla="*/ 3654809 w 7886701"/>
              <a:gd name="connsiteY7274" fmla="*/ 3814479 h 6857981"/>
              <a:gd name="connsiteX7275" fmla="*/ 3655819 w 7886701"/>
              <a:gd name="connsiteY7275" fmla="*/ 3813487 h 6857981"/>
              <a:gd name="connsiteX7276" fmla="*/ 3721099 w 7886701"/>
              <a:gd name="connsiteY7276" fmla="*/ 3789344 h 6857981"/>
              <a:gd name="connsiteX7277" fmla="*/ 3717924 w 7886701"/>
              <a:gd name="connsiteY7277" fmla="*/ 3795694 h 6857981"/>
              <a:gd name="connsiteX7278" fmla="*/ 3718453 w 7886701"/>
              <a:gd name="connsiteY7278" fmla="*/ 3794023 h 6857981"/>
              <a:gd name="connsiteX7279" fmla="*/ 3722687 w 7886701"/>
              <a:gd name="connsiteY7279" fmla="*/ 3779819 h 6857981"/>
              <a:gd name="connsiteX7280" fmla="*/ 3721099 w 7886701"/>
              <a:gd name="connsiteY7280" fmla="*/ 3789344 h 6857981"/>
              <a:gd name="connsiteX7281" fmla="*/ 3722334 w 7886701"/>
              <a:gd name="connsiteY7281" fmla="*/ 3781355 h 6857981"/>
              <a:gd name="connsiteX7282" fmla="*/ 3666992 w 7886701"/>
              <a:gd name="connsiteY7282" fmla="*/ 3778231 h 6857981"/>
              <a:gd name="connsiteX7283" fmla="*/ 3667984 w 7886701"/>
              <a:gd name="connsiteY7283" fmla="*/ 3778231 h 6857981"/>
              <a:gd name="connsiteX7284" fmla="*/ 3669307 w 7886701"/>
              <a:gd name="connsiteY7284" fmla="*/ 3778574 h 6857981"/>
              <a:gd name="connsiteX7285" fmla="*/ 3669969 w 7886701"/>
              <a:gd name="connsiteY7285" fmla="*/ 3779261 h 6857981"/>
              <a:gd name="connsiteX7286" fmla="*/ 3670299 w 7886701"/>
              <a:gd name="connsiteY7286" fmla="*/ 3780977 h 6857981"/>
              <a:gd name="connsiteX7287" fmla="*/ 3670299 w 7886701"/>
              <a:gd name="connsiteY7287" fmla="*/ 3782693 h 6857981"/>
              <a:gd name="connsiteX7288" fmla="*/ 3669969 w 7886701"/>
              <a:gd name="connsiteY7288" fmla="*/ 3784409 h 6857981"/>
              <a:gd name="connsiteX7289" fmla="*/ 3669638 w 7886701"/>
              <a:gd name="connsiteY7289" fmla="*/ 3787155 h 6857981"/>
              <a:gd name="connsiteX7290" fmla="*/ 3667984 w 7886701"/>
              <a:gd name="connsiteY7290" fmla="*/ 3790931 h 6857981"/>
              <a:gd name="connsiteX7291" fmla="*/ 3666992 w 7886701"/>
              <a:gd name="connsiteY7291" fmla="*/ 3789215 h 6857981"/>
              <a:gd name="connsiteX7292" fmla="*/ 3665338 w 7886701"/>
              <a:gd name="connsiteY7292" fmla="*/ 3788528 h 6857981"/>
              <a:gd name="connsiteX7293" fmla="*/ 3664346 w 7886701"/>
              <a:gd name="connsiteY7293" fmla="*/ 3788185 h 6857981"/>
              <a:gd name="connsiteX7294" fmla="*/ 3662361 w 7886701"/>
              <a:gd name="connsiteY7294" fmla="*/ 3788185 h 6857981"/>
              <a:gd name="connsiteX7295" fmla="*/ 3659054 w 7886701"/>
              <a:gd name="connsiteY7295" fmla="*/ 3788528 h 6857981"/>
              <a:gd name="connsiteX7296" fmla="*/ 3656739 w 7886701"/>
              <a:gd name="connsiteY7296" fmla="*/ 3788528 h 6857981"/>
              <a:gd name="connsiteX7297" fmla="*/ 3654424 w 7886701"/>
              <a:gd name="connsiteY7297" fmla="*/ 3788185 h 6857981"/>
              <a:gd name="connsiteX7298" fmla="*/ 3657400 w 7886701"/>
              <a:gd name="connsiteY7298" fmla="*/ 3784409 h 6857981"/>
              <a:gd name="connsiteX7299" fmla="*/ 3660377 w 7886701"/>
              <a:gd name="connsiteY7299" fmla="*/ 3781320 h 6857981"/>
              <a:gd name="connsiteX7300" fmla="*/ 3664015 w 7886701"/>
              <a:gd name="connsiteY7300" fmla="*/ 3779261 h 6857981"/>
              <a:gd name="connsiteX7301" fmla="*/ 3665338 w 7886701"/>
              <a:gd name="connsiteY7301" fmla="*/ 3778574 h 6857981"/>
              <a:gd name="connsiteX7302" fmla="*/ 3725862 w 7886701"/>
              <a:gd name="connsiteY7302" fmla="*/ 3773469 h 6857981"/>
              <a:gd name="connsiteX7303" fmla="*/ 3722687 w 7886701"/>
              <a:gd name="connsiteY7303" fmla="*/ 3779819 h 6857981"/>
              <a:gd name="connsiteX7304" fmla="*/ 3722687 w 7886701"/>
              <a:gd name="connsiteY7304" fmla="*/ 3778761 h 6857981"/>
              <a:gd name="connsiteX7305" fmla="*/ 3492596 w 7886701"/>
              <a:gd name="connsiteY7305" fmla="*/ 3752831 h 6857981"/>
              <a:gd name="connsiteX7306" fmla="*/ 3493571 w 7886701"/>
              <a:gd name="connsiteY7306" fmla="*/ 3753137 h 6857981"/>
              <a:gd name="connsiteX7307" fmla="*/ 3494221 w 7886701"/>
              <a:gd name="connsiteY7307" fmla="*/ 3753749 h 6857981"/>
              <a:gd name="connsiteX7308" fmla="*/ 3494871 w 7886701"/>
              <a:gd name="connsiteY7308" fmla="*/ 3754667 h 6857981"/>
              <a:gd name="connsiteX7309" fmla="*/ 3496173 w 7886701"/>
              <a:gd name="connsiteY7309" fmla="*/ 3756197 h 6857981"/>
              <a:gd name="connsiteX7310" fmla="*/ 3496498 w 7886701"/>
              <a:gd name="connsiteY7310" fmla="*/ 3756503 h 6857981"/>
              <a:gd name="connsiteX7311" fmla="*/ 3497147 w 7886701"/>
              <a:gd name="connsiteY7311" fmla="*/ 3756503 h 6857981"/>
              <a:gd name="connsiteX7312" fmla="*/ 3498448 w 7886701"/>
              <a:gd name="connsiteY7312" fmla="*/ 3756503 h 6857981"/>
              <a:gd name="connsiteX7313" fmla="*/ 3499098 w 7886701"/>
              <a:gd name="connsiteY7313" fmla="*/ 3755585 h 6857981"/>
              <a:gd name="connsiteX7314" fmla="*/ 3500724 w 7886701"/>
              <a:gd name="connsiteY7314" fmla="*/ 3754667 h 6857981"/>
              <a:gd name="connsiteX7315" fmla="*/ 3502025 w 7886701"/>
              <a:gd name="connsiteY7315" fmla="*/ 3752831 h 6857981"/>
              <a:gd name="connsiteX7316" fmla="*/ 3501701 w 7886701"/>
              <a:gd name="connsiteY7316" fmla="*/ 3753749 h 6857981"/>
              <a:gd name="connsiteX7317" fmla="*/ 3501049 w 7886701"/>
              <a:gd name="connsiteY7317" fmla="*/ 3754667 h 6857981"/>
              <a:gd name="connsiteX7318" fmla="*/ 3498773 w 7886701"/>
              <a:gd name="connsiteY7318" fmla="*/ 3757727 h 6857981"/>
              <a:gd name="connsiteX7319" fmla="*/ 3492596 w 7886701"/>
              <a:gd name="connsiteY7319" fmla="*/ 3764766 h 6857981"/>
              <a:gd name="connsiteX7320" fmla="*/ 3490319 w 7886701"/>
              <a:gd name="connsiteY7320" fmla="*/ 3767214 h 6857981"/>
              <a:gd name="connsiteX7321" fmla="*/ 3489994 w 7886701"/>
              <a:gd name="connsiteY7321" fmla="*/ 3768132 h 6857981"/>
              <a:gd name="connsiteX7322" fmla="*/ 3492270 w 7886701"/>
              <a:gd name="connsiteY7322" fmla="*/ 3766602 h 6857981"/>
              <a:gd name="connsiteX7323" fmla="*/ 3497798 w 7886701"/>
              <a:gd name="connsiteY7323" fmla="*/ 3762012 h 6857981"/>
              <a:gd name="connsiteX7324" fmla="*/ 3498448 w 7886701"/>
              <a:gd name="connsiteY7324" fmla="*/ 3763542 h 6857981"/>
              <a:gd name="connsiteX7325" fmla="*/ 3497798 w 7886701"/>
              <a:gd name="connsiteY7325" fmla="*/ 3765072 h 6857981"/>
              <a:gd name="connsiteX7326" fmla="*/ 3497147 w 7886701"/>
              <a:gd name="connsiteY7326" fmla="*/ 3766602 h 6857981"/>
              <a:gd name="connsiteX7327" fmla="*/ 3496498 w 7886701"/>
              <a:gd name="connsiteY7327" fmla="*/ 3768132 h 6857981"/>
              <a:gd name="connsiteX7328" fmla="*/ 3494871 w 7886701"/>
              <a:gd name="connsiteY7328" fmla="*/ 3769356 h 6857981"/>
              <a:gd name="connsiteX7329" fmla="*/ 3493571 w 7886701"/>
              <a:gd name="connsiteY7329" fmla="*/ 3771192 h 6857981"/>
              <a:gd name="connsiteX7330" fmla="*/ 3489344 w 7886701"/>
              <a:gd name="connsiteY7330" fmla="*/ 3773641 h 6857981"/>
              <a:gd name="connsiteX7331" fmla="*/ 3485117 w 7886701"/>
              <a:gd name="connsiteY7331" fmla="*/ 3776089 h 6857981"/>
              <a:gd name="connsiteX7332" fmla="*/ 3481215 w 7886701"/>
              <a:gd name="connsiteY7332" fmla="*/ 3777619 h 6857981"/>
              <a:gd name="connsiteX7333" fmla="*/ 3477638 w 7886701"/>
              <a:gd name="connsiteY7333" fmla="*/ 3778231 h 6857981"/>
              <a:gd name="connsiteX7334" fmla="*/ 3476337 w 7886701"/>
              <a:gd name="connsiteY7334" fmla="*/ 3778231 h 6857981"/>
              <a:gd name="connsiteX7335" fmla="*/ 3475037 w 7886701"/>
              <a:gd name="connsiteY7335" fmla="*/ 3778231 h 6857981"/>
              <a:gd name="connsiteX7336" fmla="*/ 3479589 w 7886701"/>
              <a:gd name="connsiteY7336" fmla="*/ 3774253 h 6857981"/>
              <a:gd name="connsiteX7337" fmla="*/ 3483816 w 7886701"/>
              <a:gd name="connsiteY7337" fmla="*/ 3770886 h 6857981"/>
              <a:gd name="connsiteX7338" fmla="*/ 3486742 w 7886701"/>
              <a:gd name="connsiteY7338" fmla="*/ 3768132 h 6857981"/>
              <a:gd name="connsiteX7339" fmla="*/ 3488693 w 7886701"/>
              <a:gd name="connsiteY7339" fmla="*/ 3764766 h 6857981"/>
              <a:gd name="connsiteX7340" fmla="*/ 3489994 w 7886701"/>
              <a:gd name="connsiteY7340" fmla="*/ 3762318 h 6857981"/>
              <a:gd name="connsiteX7341" fmla="*/ 3490319 w 7886701"/>
              <a:gd name="connsiteY7341" fmla="*/ 3760175 h 6857981"/>
              <a:gd name="connsiteX7342" fmla="*/ 3489994 w 7886701"/>
              <a:gd name="connsiteY7342" fmla="*/ 3759257 h 6857981"/>
              <a:gd name="connsiteX7343" fmla="*/ 3489669 w 7886701"/>
              <a:gd name="connsiteY7343" fmla="*/ 3758033 h 6857981"/>
              <a:gd name="connsiteX7344" fmla="*/ 3489019 w 7886701"/>
              <a:gd name="connsiteY7344" fmla="*/ 3757421 h 6857981"/>
              <a:gd name="connsiteX7345" fmla="*/ 3488368 w 7886701"/>
              <a:gd name="connsiteY7345" fmla="*/ 3756503 h 6857981"/>
              <a:gd name="connsiteX7346" fmla="*/ 3489669 w 7886701"/>
              <a:gd name="connsiteY7346" fmla="*/ 3754973 h 6857981"/>
              <a:gd name="connsiteX7347" fmla="*/ 3490970 w 7886701"/>
              <a:gd name="connsiteY7347" fmla="*/ 3753749 h 6857981"/>
              <a:gd name="connsiteX7348" fmla="*/ 3491945 w 7886701"/>
              <a:gd name="connsiteY7348" fmla="*/ 3753137 h 6857981"/>
              <a:gd name="connsiteX7349" fmla="*/ 3468493 w 7886701"/>
              <a:gd name="connsiteY7349" fmla="*/ 3744894 h 6857981"/>
              <a:gd name="connsiteX7350" fmla="*/ 3469717 w 7886701"/>
              <a:gd name="connsiteY7350" fmla="*/ 3744894 h 6857981"/>
              <a:gd name="connsiteX7351" fmla="*/ 3470943 w 7886701"/>
              <a:gd name="connsiteY7351" fmla="*/ 3745221 h 6857981"/>
              <a:gd name="connsiteX7352" fmla="*/ 3471555 w 7886701"/>
              <a:gd name="connsiteY7352" fmla="*/ 3745548 h 6857981"/>
              <a:gd name="connsiteX7353" fmla="*/ 3471862 w 7886701"/>
              <a:gd name="connsiteY7353" fmla="*/ 3746528 h 6857981"/>
              <a:gd name="connsiteX7354" fmla="*/ 3471555 w 7886701"/>
              <a:gd name="connsiteY7354" fmla="*/ 3747182 h 6857981"/>
              <a:gd name="connsiteX7355" fmla="*/ 3470636 w 7886701"/>
              <a:gd name="connsiteY7355" fmla="*/ 3749796 h 6857981"/>
              <a:gd name="connsiteX7356" fmla="*/ 3468798 w 7886701"/>
              <a:gd name="connsiteY7356" fmla="*/ 3752411 h 6857981"/>
              <a:gd name="connsiteX7357" fmla="*/ 3466653 w 7886701"/>
              <a:gd name="connsiteY7357" fmla="*/ 3755353 h 6857981"/>
              <a:gd name="connsiteX7358" fmla="*/ 3465122 w 7886701"/>
              <a:gd name="connsiteY7358" fmla="*/ 3757967 h 6857981"/>
              <a:gd name="connsiteX7359" fmla="*/ 3464509 w 7886701"/>
              <a:gd name="connsiteY7359" fmla="*/ 3759275 h 6857981"/>
              <a:gd name="connsiteX7360" fmla="*/ 3464509 w 7886701"/>
              <a:gd name="connsiteY7360" fmla="*/ 3759928 h 6857981"/>
              <a:gd name="connsiteX7361" fmla="*/ 3464509 w 7886701"/>
              <a:gd name="connsiteY7361" fmla="*/ 3760582 h 6857981"/>
              <a:gd name="connsiteX7362" fmla="*/ 3465122 w 7886701"/>
              <a:gd name="connsiteY7362" fmla="*/ 3761563 h 6857981"/>
              <a:gd name="connsiteX7363" fmla="*/ 3463283 w 7886701"/>
              <a:gd name="connsiteY7363" fmla="*/ 3763850 h 6857981"/>
              <a:gd name="connsiteX7364" fmla="*/ 3461139 w 7886701"/>
              <a:gd name="connsiteY7364" fmla="*/ 3765158 h 6857981"/>
              <a:gd name="connsiteX7365" fmla="*/ 3459301 w 7886701"/>
              <a:gd name="connsiteY7365" fmla="*/ 3766465 h 6857981"/>
              <a:gd name="connsiteX7366" fmla="*/ 3457770 w 7886701"/>
              <a:gd name="connsiteY7366" fmla="*/ 3766792 h 6857981"/>
              <a:gd name="connsiteX7367" fmla="*/ 3456850 w 7886701"/>
              <a:gd name="connsiteY7367" fmla="*/ 3767119 h 6857981"/>
              <a:gd name="connsiteX7368" fmla="*/ 3455624 w 7886701"/>
              <a:gd name="connsiteY7368" fmla="*/ 3766792 h 6857981"/>
              <a:gd name="connsiteX7369" fmla="*/ 3455012 w 7886701"/>
              <a:gd name="connsiteY7369" fmla="*/ 3766465 h 6857981"/>
              <a:gd name="connsiteX7370" fmla="*/ 3454705 w 7886701"/>
              <a:gd name="connsiteY7370" fmla="*/ 3765485 h 6857981"/>
              <a:gd name="connsiteX7371" fmla="*/ 3454399 w 7886701"/>
              <a:gd name="connsiteY7371" fmla="*/ 3762870 h 6857981"/>
              <a:gd name="connsiteX7372" fmla="*/ 3454399 w 7886701"/>
              <a:gd name="connsiteY7372" fmla="*/ 3760255 h 6857981"/>
              <a:gd name="connsiteX7373" fmla="*/ 3455318 w 7886701"/>
              <a:gd name="connsiteY7373" fmla="*/ 3757314 h 6857981"/>
              <a:gd name="connsiteX7374" fmla="*/ 3456237 w 7886701"/>
              <a:gd name="connsiteY7374" fmla="*/ 3754372 h 6857981"/>
              <a:gd name="connsiteX7375" fmla="*/ 3457770 w 7886701"/>
              <a:gd name="connsiteY7375" fmla="*/ 3753065 h 6857981"/>
              <a:gd name="connsiteX7376" fmla="*/ 3459608 w 7886701"/>
              <a:gd name="connsiteY7376" fmla="*/ 3752084 h 6857981"/>
              <a:gd name="connsiteX7377" fmla="*/ 3463590 w 7886701"/>
              <a:gd name="connsiteY7377" fmla="*/ 3748816 h 6857981"/>
              <a:gd name="connsiteX7378" fmla="*/ 3466960 w 7886701"/>
              <a:gd name="connsiteY7378" fmla="*/ 3746201 h 6857981"/>
              <a:gd name="connsiteX7379" fmla="*/ 3606155 w 7886701"/>
              <a:gd name="connsiteY7379" fmla="*/ 3738544 h 6857981"/>
              <a:gd name="connsiteX7380" fmla="*/ 3606799 w 7886701"/>
              <a:gd name="connsiteY7380" fmla="*/ 3739179 h 6857981"/>
              <a:gd name="connsiteX7381" fmla="*/ 3603256 w 7886701"/>
              <a:gd name="connsiteY7381" fmla="*/ 3742671 h 6857981"/>
              <a:gd name="connsiteX7382" fmla="*/ 3600035 w 7886701"/>
              <a:gd name="connsiteY7382" fmla="*/ 3746481 h 6857981"/>
              <a:gd name="connsiteX7383" fmla="*/ 3598103 w 7886701"/>
              <a:gd name="connsiteY7383" fmla="*/ 3749339 h 6857981"/>
              <a:gd name="connsiteX7384" fmla="*/ 3596169 w 7886701"/>
              <a:gd name="connsiteY7384" fmla="*/ 3751879 h 6857981"/>
              <a:gd name="connsiteX7385" fmla="*/ 3594881 w 7886701"/>
              <a:gd name="connsiteY7385" fmla="*/ 3754419 h 6857981"/>
              <a:gd name="connsiteX7386" fmla="*/ 3594237 w 7886701"/>
              <a:gd name="connsiteY7386" fmla="*/ 3756641 h 6857981"/>
              <a:gd name="connsiteX7387" fmla="*/ 3594237 w 7886701"/>
              <a:gd name="connsiteY7387" fmla="*/ 3758864 h 6857981"/>
              <a:gd name="connsiteX7388" fmla="*/ 3594237 w 7886701"/>
              <a:gd name="connsiteY7388" fmla="*/ 3760451 h 6857981"/>
              <a:gd name="connsiteX7389" fmla="*/ 3594881 w 7886701"/>
              <a:gd name="connsiteY7389" fmla="*/ 3764261 h 6857981"/>
              <a:gd name="connsiteX7390" fmla="*/ 3596169 w 7886701"/>
              <a:gd name="connsiteY7390" fmla="*/ 3767436 h 6857981"/>
              <a:gd name="connsiteX7391" fmla="*/ 3596814 w 7886701"/>
              <a:gd name="connsiteY7391" fmla="*/ 3770929 h 6857981"/>
              <a:gd name="connsiteX7392" fmla="*/ 3597136 w 7886701"/>
              <a:gd name="connsiteY7392" fmla="*/ 3772517 h 6857981"/>
              <a:gd name="connsiteX7393" fmla="*/ 3596814 w 7886701"/>
              <a:gd name="connsiteY7393" fmla="*/ 3774422 h 6857981"/>
              <a:gd name="connsiteX7394" fmla="*/ 3598103 w 7886701"/>
              <a:gd name="connsiteY7394" fmla="*/ 3774104 h 6857981"/>
              <a:gd name="connsiteX7395" fmla="*/ 3599068 w 7886701"/>
              <a:gd name="connsiteY7395" fmla="*/ 3772834 h 6857981"/>
              <a:gd name="connsiteX7396" fmla="*/ 3600035 w 7886701"/>
              <a:gd name="connsiteY7396" fmla="*/ 3771882 h 6857981"/>
              <a:gd name="connsiteX7397" fmla="*/ 3601001 w 7886701"/>
              <a:gd name="connsiteY7397" fmla="*/ 3770294 h 6857981"/>
              <a:gd name="connsiteX7398" fmla="*/ 3601967 w 7886701"/>
              <a:gd name="connsiteY7398" fmla="*/ 3767436 h 6857981"/>
              <a:gd name="connsiteX7399" fmla="*/ 3601967 w 7886701"/>
              <a:gd name="connsiteY7399" fmla="*/ 3766484 h 6857981"/>
              <a:gd name="connsiteX7400" fmla="*/ 3601967 w 7886701"/>
              <a:gd name="connsiteY7400" fmla="*/ 3765214 h 6857981"/>
              <a:gd name="connsiteX7401" fmla="*/ 3603900 w 7886701"/>
              <a:gd name="connsiteY7401" fmla="*/ 3763944 h 6857981"/>
              <a:gd name="connsiteX7402" fmla="*/ 3605510 w 7886701"/>
              <a:gd name="connsiteY7402" fmla="*/ 3762991 h 6857981"/>
              <a:gd name="connsiteX7403" fmla="*/ 3606155 w 7886701"/>
              <a:gd name="connsiteY7403" fmla="*/ 3762991 h 6857981"/>
              <a:gd name="connsiteX7404" fmla="*/ 3606477 w 7886701"/>
              <a:gd name="connsiteY7404" fmla="*/ 3763944 h 6857981"/>
              <a:gd name="connsiteX7405" fmla="*/ 3606155 w 7886701"/>
              <a:gd name="connsiteY7405" fmla="*/ 3764896 h 6857981"/>
              <a:gd name="connsiteX7406" fmla="*/ 3605832 w 7886701"/>
              <a:gd name="connsiteY7406" fmla="*/ 3766484 h 6857981"/>
              <a:gd name="connsiteX7407" fmla="*/ 3604222 w 7886701"/>
              <a:gd name="connsiteY7407" fmla="*/ 3770929 h 6857981"/>
              <a:gd name="connsiteX7408" fmla="*/ 3600035 w 7886701"/>
              <a:gd name="connsiteY7408" fmla="*/ 3779819 h 6857981"/>
              <a:gd name="connsiteX7409" fmla="*/ 3599068 w 7886701"/>
              <a:gd name="connsiteY7409" fmla="*/ 3783947 h 6857981"/>
              <a:gd name="connsiteX7410" fmla="*/ 3599068 w 7886701"/>
              <a:gd name="connsiteY7410" fmla="*/ 3784899 h 6857981"/>
              <a:gd name="connsiteX7411" fmla="*/ 3599390 w 7886701"/>
              <a:gd name="connsiteY7411" fmla="*/ 3786169 h 6857981"/>
              <a:gd name="connsiteX7412" fmla="*/ 3597136 w 7886701"/>
              <a:gd name="connsiteY7412" fmla="*/ 3787439 h 6857981"/>
              <a:gd name="connsiteX7413" fmla="*/ 3594881 w 7886701"/>
              <a:gd name="connsiteY7413" fmla="*/ 3789344 h 6857981"/>
              <a:gd name="connsiteX7414" fmla="*/ 3592304 w 7886701"/>
              <a:gd name="connsiteY7414" fmla="*/ 3791567 h 6857981"/>
              <a:gd name="connsiteX7415" fmla="*/ 3590049 w 7886701"/>
              <a:gd name="connsiteY7415" fmla="*/ 3794107 h 6857981"/>
              <a:gd name="connsiteX7416" fmla="*/ 3588439 w 7886701"/>
              <a:gd name="connsiteY7416" fmla="*/ 3796647 h 6857981"/>
              <a:gd name="connsiteX7417" fmla="*/ 3587151 w 7886701"/>
              <a:gd name="connsiteY7417" fmla="*/ 3798869 h 6857981"/>
              <a:gd name="connsiteX7418" fmla="*/ 3586828 w 7886701"/>
              <a:gd name="connsiteY7418" fmla="*/ 3801092 h 6857981"/>
              <a:gd name="connsiteX7419" fmla="*/ 3586828 w 7886701"/>
              <a:gd name="connsiteY7419" fmla="*/ 3802044 h 6857981"/>
              <a:gd name="connsiteX7420" fmla="*/ 3587151 w 7886701"/>
              <a:gd name="connsiteY7420" fmla="*/ 3803314 h 6857981"/>
              <a:gd name="connsiteX7421" fmla="*/ 3584574 w 7886701"/>
              <a:gd name="connsiteY7421" fmla="*/ 3805219 h 6857981"/>
              <a:gd name="connsiteX7422" fmla="*/ 3581997 w 7886701"/>
              <a:gd name="connsiteY7422" fmla="*/ 3806489 h 6857981"/>
              <a:gd name="connsiteX7423" fmla="*/ 3579742 w 7886701"/>
              <a:gd name="connsiteY7423" fmla="*/ 3807759 h 6857981"/>
              <a:gd name="connsiteX7424" fmla="*/ 3577811 w 7886701"/>
              <a:gd name="connsiteY7424" fmla="*/ 3808394 h 6857981"/>
              <a:gd name="connsiteX7425" fmla="*/ 3575877 w 7886701"/>
              <a:gd name="connsiteY7425" fmla="*/ 3808712 h 6857981"/>
              <a:gd name="connsiteX7426" fmla="*/ 3573944 w 7886701"/>
              <a:gd name="connsiteY7426" fmla="*/ 3808712 h 6857981"/>
              <a:gd name="connsiteX7427" fmla="*/ 3572012 w 7886701"/>
              <a:gd name="connsiteY7427" fmla="*/ 3808394 h 6857981"/>
              <a:gd name="connsiteX7428" fmla="*/ 3570723 w 7886701"/>
              <a:gd name="connsiteY7428" fmla="*/ 3808077 h 6857981"/>
              <a:gd name="connsiteX7429" fmla="*/ 3567502 w 7886701"/>
              <a:gd name="connsiteY7429" fmla="*/ 3813792 h 6857981"/>
              <a:gd name="connsiteX7430" fmla="*/ 3565248 w 7886701"/>
              <a:gd name="connsiteY7430" fmla="*/ 3816967 h 6857981"/>
              <a:gd name="connsiteX7431" fmla="*/ 3562671 w 7886701"/>
              <a:gd name="connsiteY7431" fmla="*/ 3821094 h 6857981"/>
              <a:gd name="connsiteX7432" fmla="*/ 3563637 w 7886701"/>
              <a:gd name="connsiteY7432" fmla="*/ 3821729 h 6857981"/>
              <a:gd name="connsiteX7433" fmla="*/ 3564926 w 7886701"/>
              <a:gd name="connsiteY7433" fmla="*/ 3821729 h 6857981"/>
              <a:gd name="connsiteX7434" fmla="*/ 3566536 w 7886701"/>
              <a:gd name="connsiteY7434" fmla="*/ 3822364 h 6857981"/>
              <a:gd name="connsiteX7435" fmla="*/ 3567502 w 7886701"/>
              <a:gd name="connsiteY7435" fmla="*/ 3822682 h 6857981"/>
              <a:gd name="connsiteX7436" fmla="*/ 3567502 w 7886701"/>
              <a:gd name="connsiteY7436" fmla="*/ 3822999 h 6857981"/>
              <a:gd name="connsiteX7437" fmla="*/ 3567824 w 7886701"/>
              <a:gd name="connsiteY7437" fmla="*/ 3823634 h 6857981"/>
              <a:gd name="connsiteX7438" fmla="*/ 3567502 w 7886701"/>
              <a:gd name="connsiteY7438" fmla="*/ 3825539 h 6857981"/>
              <a:gd name="connsiteX7439" fmla="*/ 3565892 w 7886701"/>
              <a:gd name="connsiteY7439" fmla="*/ 3828079 h 6857981"/>
              <a:gd name="connsiteX7440" fmla="*/ 3562349 w 7886701"/>
              <a:gd name="connsiteY7440" fmla="*/ 3832207 h 6857981"/>
              <a:gd name="connsiteX7441" fmla="*/ 3564603 w 7886701"/>
              <a:gd name="connsiteY7441" fmla="*/ 3832842 h 6857981"/>
              <a:gd name="connsiteX7442" fmla="*/ 3565248 w 7886701"/>
              <a:gd name="connsiteY7442" fmla="*/ 3833159 h 6857981"/>
              <a:gd name="connsiteX7443" fmla="*/ 3566536 w 7886701"/>
              <a:gd name="connsiteY7443" fmla="*/ 3833477 h 6857981"/>
              <a:gd name="connsiteX7444" fmla="*/ 3567502 w 7886701"/>
              <a:gd name="connsiteY7444" fmla="*/ 3833477 h 6857981"/>
              <a:gd name="connsiteX7445" fmla="*/ 3568791 w 7886701"/>
              <a:gd name="connsiteY7445" fmla="*/ 3833159 h 6857981"/>
              <a:gd name="connsiteX7446" fmla="*/ 3570080 w 7886701"/>
              <a:gd name="connsiteY7446" fmla="*/ 3832207 h 6857981"/>
              <a:gd name="connsiteX7447" fmla="*/ 3571690 w 7886701"/>
              <a:gd name="connsiteY7447" fmla="*/ 3829984 h 6857981"/>
              <a:gd name="connsiteX7448" fmla="*/ 3557840 w 7886701"/>
              <a:gd name="connsiteY7448" fmla="*/ 3857924 h 6857981"/>
              <a:gd name="connsiteX7449" fmla="*/ 3555263 w 7886701"/>
              <a:gd name="connsiteY7449" fmla="*/ 3859829 h 6857981"/>
              <a:gd name="connsiteX7450" fmla="*/ 3553652 w 7886701"/>
              <a:gd name="connsiteY7450" fmla="*/ 3860464 h 6857981"/>
              <a:gd name="connsiteX7451" fmla="*/ 3552686 w 7886701"/>
              <a:gd name="connsiteY7451" fmla="*/ 3860782 h 6857981"/>
              <a:gd name="connsiteX7452" fmla="*/ 3552042 w 7886701"/>
              <a:gd name="connsiteY7452" fmla="*/ 3860464 h 6857981"/>
              <a:gd name="connsiteX7453" fmla="*/ 3551398 w 7886701"/>
              <a:gd name="connsiteY7453" fmla="*/ 3859829 h 6857981"/>
              <a:gd name="connsiteX7454" fmla="*/ 3550431 w 7886701"/>
              <a:gd name="connsiteY7454" fmla="*/ 3858242 h 6857981"/>
              <a:gd name="connsiteX7455" fmla="*/ 3550109 w 7886701"/>
              <a:gd name="connsiteY7455" fmla="*/ 3856972 h 6857981"/>
              <a:gd name="connsiteX7456" fmla="*/ 3549465 w 7886701"/>
              <a:gd name="connsiteY7456" fmla="*/ 3855384 h 6857981"/>
              <a:gd name="connsiteX7457" fmla="*/ 3548820 w 7886701"/>
              <a:gd name="connsiteY7457" fmla="*/ 3854114 h 6857981"/>
              <a:gd name="connsiteX7458" fmla="*/ 3553974 w 7886701"/>
              <a:gd name="connsiteY7458" fmla="*/ 3848082 h 6857981"/>
              <a:gd name="connsiteX7459" fmla="*/ 3556551 w 7886701"/>
              <a:gd name="connsiteY7459" fmla="*/ 3844907 h 6857981"/>
              <a:gd name="connsiteX7460" fmla="*/ 3557195 w 7886701"/>
              <a:gd name="connsiteY7460" fmla="*/ 3843319 h 6857981"/>
              <a:gd name="connsiteX7461" fmla="*/ 3557195 w 7886701"/>
              <a:gd name="connsiteY7461" fmla="*/ 3843002 h 6857981"/>
              <a:gd name="connsiteX7462" fmla="*/ 3556873 w 7886701"/>
              <a:gd name="connsiteY7462" fmla="*/ 3842684 h 6857981"/>
              <a:gd name="connsiteX7463" fmla="*/ 3556230 w 7886701"/>
              <a:gd name="connsiteY7463" fmla="*/ 3842367 h 6857981"/>
              <a:gd name="connsiteX7464" fmla="*/ 3555907 w 7886701"/>
              <a:gd name="connsiteY7464" fmla="*/ 3842049 h 6857981"/>
              <a:gd name="connsiteX7465" fmla="*/ 3555263 w 7886701"/>
              <a:gd name="connsiteY7465" fmla="*/ 3841414 h 6857981"/>
              <a:gd name="connsiteX7466" fmla="*/ 3554940 w 7886701"/>
              <a:gd name="connsiteY7466" fmla="*/ 3840462 h 6857981"/>
              <a:gd name="connsiteX7467" fmla="*/ 3554940 w 7886701"/>
              <a:gd name="connsiteY7467" fmla="*/ 3839509 h 6857981"/>
              <a:gd name="connsiteX7468" fmla="*/ 3555907 w 7886701"/>
              <a:gd name="connsiteY7468" fmla="*/ 3837604 h 6857981"/>
              <a:gd name="connsiteX7469" fmla="*/ 3556551 w 7886701"/>
              <a:gd name="connsiteY7469" fmla="*/ 3835064 h 6857981"/>
              <a:gd name="connsiteX7470" fmla="*/ 3553008 w 7886701"/>
              <a:gd name="connsiteY7470" fmla="*/ 3838874 h 6857981"/>
              <a:gd name="connsiteX7471" fmla="*/ 3551398 w 7886701"/>
              <a:gd name="connsiteY7471" fmla="*/ 3842049 h 6857981"/>
              <a:gd name="connsiteX7472" fmla="*/ 3549788 w 7886701"/>
              <a:gd name="connsiteY7472" fmla="*/ 3844589 h 6857981"/>
              <a:gd name="connsiteX7473" fmla="*/ 3548820 w 7886701"/>
              <a:gd name="connsiteY7473" fmla="*/ 3846812 h 6857981"/>
              <a:gd name="connsiteX7474" fmla="*/ 3546889 w 7886701"/>
              <a:gd name="connsiteY7474" fmla="*/ 3850939 h 6857981"/>
              <a:gd name="connsiteX7475" fmla="*/ 3544955 w 7886701"/>
              <a:gd name="connsiteY7475" fmla="*/ 3853479 h 6857981"/>
              <a:gd name="connsiteX7476" fmla="*/ 3542378 w 7886701"/>
              <a:gd name="connsiteY7476" fmla="*/ 3856972 h 6857981"/>
              <a:gd name="connsiteX7477" fmla="*/ 3541734 w 7886701"/>
              <a:gd name="connsiteY7477" fmla="*/ 3856972 h 6857981"/>
              <a:gd name="connsiteX7478" fmla="*/ 3541090 w 7886701"/>
              <a:gd name="connsiteY7478" fmla="*/ 3856654 h 6857981"/>
              <a:gd name="connsiteX7479" fmla="*/ 3540447 w 7886701"/>
              <a:gd name="connsiteY7479" fmla="*/ 3855702 h 6857981"/>
              <a:gd name="connsiteX7480" fmla="*/ 3540124 w 7886701"/>
              <a:gd name="connsiteY7480" fmla="*/ 3855067 h 6857981"/>
              <a:gd name="connsiteX7481" fmla="*/ 3540124 w 7886701"/>
              <a:gd name="connsiteY7481" fmla="*/ 3853162 h 6857981"/>
              <a:gd name="connsiteX7482" fmla="*/ 3541090 w 7886701"/>
              <a:gd name="connsiteY7482" fmla="*/ 3850939 h 6857981"/>
              <a:gd name="connsiteX7483" fmla="*/ 3542378 w 7886701"/>
              <a:gd name="connsiteY7483" fmla="*/ 3845859 h 6857981"/>
              <a:gd name="connsiteX7484" fmla="*/ 3543667 w 7886701"/>
              <a:gd name="connsiteY7484" fmla="*/ 3843319 h 6857981"/>
              <a:gd name="connsiteX7485" fmla="*/ 3543989 w 7886701"/>
              <a:gd name="connsiteY7485" fmla="*/ 3841097 h 6857981"/>
              <a:gd name="connsiteX7486" fmla="*/ 3547210 w 7886701"/>
              <a:gd name="connsiteY7486" fmla="*/ 3837922 h 6857981"/>
              <a:gd name="connsiteX7487" fmla="*/ 3550109 w 7886701"/>
              <a:gd name="connsiteY7487" fmla="*/ 3835382 h 6857981"/>
              <a:gd name="connsiteX7488" fmla="*/ 3551719 w 7886701"/>
              <a:gd name="connsiteY7488" fmla="*/ 3834747 h 6857981"/>
              <a:gd name="connsiteX7489" fmla="*/ 3552686 w 7886701"/>
              <a:gd name="connsiteY7489" fmla="*/ 3834112 h 6857981"/>
              <a:gd name="connsiteX7490" fmla="*/ 3553974 w 7886701"/>
              <a:gd name="connsiteY7490" fmla="*/ 3834112 h 6857981"/>
              <a:gd name="connsiteX7491" fmla="*/ 3554940 w 7886701"/>
              <a:gd name="connsiteY7491" fmla="*/ 3834747 h 6857981"/>
              <a:gd name="connsiteX7492" fmla="*/ 3557517 w 7886701"/>
              <a:gd name="connsiteY7492" fmla="*/ 3829667 h 6857981"/>
              <a:gd name="connsiteX7493" fmla="*/ 3559772 w 7886701"/>
              <a:gd name="connsiteY7493" fmla="*/ 3824904 h 6857981"/>
              <a:gd name="connsiteX7494" fmla="*/ 3561382 w 7886701"/>
              <a:gd name="connsiteY7494" fmla="*/ 3820459 h 6857981"/>
              <a:gd name="connsiteX7495" fmla="*/ 3562671 w 7886701"/>
              <a:gd name="connsiteY7495" fmla="*/ 3816649 h 6857981"/>
              <a:gd name="connsiteX7496" fmla="*/ 3563315 w 7886701"/>
              <a:gd name="connsiteY7496" fmla="*/ 3813157 h 6857981"/>
              <a:gd name="connsiteX7497" fmla="*/ 3563637 w 7886701"/>
              <a:gd name="connsiteY7497" fmla="*/ 3809664 h 6857981"/>
              <a:gd name="connsiteX7498" fmla="*/ 3563637 w 7886701"/>
              <a:gd name="connsiteY7498" fmla="*/ 3806807 h 6857981"/>
              <a:gd name="connsiteX7499" fmla="*/ 3563315 w 7886701"/>
              <a:gd name="connsiteY7499" fmla="*/ 3803949 h 6857981"/>
              <a:gd name="connsiteX7500" fmla="*/ 3557517 w 7886701"/>
              <a:gd name="connsiteY7500" fmla="*/ 3808077 h 6857981"/>
              <a:gd name="connsiteX7501" fmla="*/ 3552364 w 7886701"/>
              <a:gd name="connsiteY7501" fmla="*/ 3811887 h 6857981"/>
              <a:gd name="connsiteX7502" fmla="*/ 3550109 w 7886701"/>
              <a:gd name="connsiteY7502" fmla="*/ 3813157 h 6857981"/>
              <a:gd name="connsiteX7503" fmla="*/ 3549465 w 7886701"/>
              <a:gd name="connsiteY7503" fmla="*/ 3813157 h 6857981"/>
              <a:gd name="connsiteX7504" fmla="*/ 3548820 w 7886701"/>
              <a:gd name="connsiteY7504" fmla="*/ 3813157 h 6857981"/>
              <a:gd name="connsiteX7505" fmla="*/ 3548499 w 7886701"/>
              <a:gd name="connsiteY7505" fmla="*/ 3812839 h 6857981"/>
              <a:gd name="connsiteX7506" fmla="*/ 3548499 w 7886701"/>
              <a:gd name="connsiteY7506" fmla="*/ 3811569 h 6857981"/>
              <a:gd name="connsiteX7507" fmla="*/ 3549143 w 7886701"/>
              <a:gd name="connsiteY7507" fmla="*/ 3808712 h 6857981"/>
              <a:gd name="connsiteX7508" fmla="*/ 3551398 w 7886701"/>
              <a:gd name="connsiteY7508" fmla="*/ 3806489 h 6857981"/>
              <a:gd name="connsiteX7509" fmla="*/ 3553008 w 7886701"/>
              <a:gd name="connsiteY7509" fmla="*/ 3804584 h 6857981"/>
              <a:gd name="connsiteX7510" fmla="*/ 3554940 w 7886701"/>
              <a:gd name="connsiteY7510" fmla="*/ 3803632 h 6857981"/>
              <a:gd name="connsiteX7511" fmla="*/ 3556873 w 7886701"/>
              <a:gd name="connsiteY7511" fmla="*/ 3802362 h 6857981"/>
              <a:gd name="connsiteX7512" fmla="*/ 3559772 w 7886701"/>
              <a:gd name="connsiteY7512" fmla="*/ 3801092 h 6857981"/>
              <a:gd name="connsiteX7513" fmla="*/ 3562349 w 7886701"/>
              <a:gd name="connsiteY7513" fmla="*/ 3800457 h 6857981"/>
              <a:gd name="connsiteX7514" fmla="*/ 3565248 w 7886701"/>
              <a:gd name="connsiteY7514" fmla="*/ 3798869 h 6857981"/>
              <a:gd name="connsiteX7515" fmla="*/ 3566536 w 7886701"/>
              <a:gd name="connsiteY7515" fmla="*/ 3798234 h 6857981"/>
              <a:gd name="connsiteX7516" fmla="*/ 3567824 w 7886701"/>
              <a:gd name="connsiteY7516" fmla="*/ 3796647 h 6857981"/>
              <a:gd name="connsiteX7517" fmla="*/ 3569435 w 7886701"/>
              <a:gd name="connsiteY7517" fmla="*/ 3795377 h 6857981"/>
              <a:gd name="connsiteX7518" fmla="*/ 3571045 w 7886701"/>
              <a:gd name="connsiteY7518" fmla="*/ 3792519 h 6857981"/>
              <a:gd name="connsiteX7519" fmla="*/ 3574267 w 7886701"/>
              <a:gd name="connsiteY7519" fmla="*/ 3786487 h 6857981"/>
              <a:gd name="connsiteX7520" fmla="*/ 3575233 w 7886701"/>
              <a:gd name="connsiteY7520" fmla="*/ 3786804 h 6857981"/>
              <a:gd name="connsiteX7521" fmla="*/ 3575877 w 7886701"/>
              <a:gd name="connsiteY7521" fmla="*/ 3787122 h 6857981"/>
              <a:gd name="connsiteX7522" fmla="*/ 3575877 w 7886701"/>
              <a:gd name="connsiteY7522" fmla="*/ 3788392 h 6857981"/>
              <a:gd name="connsiteX7523" fmla="*/ 3575233 w 7886701"/>
              <a:gd name="connsiteY7523" fmla="*/ 3789344 h 6857981"/>
              <a:gd name="connsiteX7524" fmla="*/ 3574912 w 7886701"/>
              <a:gd name="connsiteY7524" fmla="*/ 3791567 h 6857981"/>
              <a:gd name="connsiteX7525" fmla="*/ 3574912 w 7886701"/>
              <a:gd name="connsiteY7525" fmla="*/ 3792202 h 6857981"/>
              <a:gd name="connsiteX7526" fmla="*/ 3575233 w 7886701"/>
              <a:gd name="connsiteY7526" fmla="*/ 3793154 h 6857981"/>
              <a:gd name="connsiteX7527" fmla="*/ 3578454 w 7886701"/>
              <a:gd name="connsiteY7527" fmla="*/ 3791249 h 6857981"/>
              <a:gd name="connsiteX7528" fmla="*/ 3580709 w 7886701"/>
              <a:gd name="connsiteY7528" fmla="*/ 3789344 h 6857981"/>
              <a:gd name="connsiteX7529" fmla="*/ 3582641 w 7886701"/>
              <a:gd name="connsiteY7529" fmla="*/ 3787122 h 6857981"/>
              <a:gd name="connsiteX7530" fmla="*/ 3584574 w 7886701"/>
              <a:gd name="connsiteY7530" fmla="*/ 3784899 h 6857981"/>
              <a:gd name="connsiteX7531" fmla="*/ 3588439 w 7886701"/>
              <a:gd name="connsiteY7531" fmla="*/ 3779819 h 6857981"/>
              <a:gd name="connsiteX7532" fmla="*/ 3592626 w 7886701"/>
              <a:gd name="connsiteY7532" fmla="*/ 3772517 h 6857981"/>
              <a:gd name="connsiteX7533" fmla="*/ 3590694 w 7886701"/>
              <a:gd name="connsiteY7533" fmla="*/ 3774104 h 6857981"/>
              <a:gd name="connsiteX7534" fmla="*/ 3588762 w 7886701"/>
              <a:gd name="connsiteY7534" fmla="*/ 3775057 h 6857981"/>
              <a:gd name="connsiteX7535" fmla="*/ 3586828 w 7886701"/>
              <a:gd name="connsiteY7535" fmla="*/ 3776009 h 6857981"/>
              <a:gd name="connsiteX7536" fmla="*/ 3585863 w 7886701"/>
              <a:gd name="connsiteY7536" fmla="*/ 3776327 h 6857981"/>
              <a:gd name="connsiteX7537" fmla="*/ 3584253 w 7886701"/>
              <a:gd name="connsiteY7537" fmla="*/ 3776009 h 6857981"/>
              <a:gd name="connsiteX7538" fmla="*/ 3583607 w 7886701"/>
              <a:gd name="connsiteY7538" fmla="*/ 3776009 h 6857981"/>
              <a:gd name="connsiteX7539" fmla="*/ 3581675 w 7886701"/>
              <a:gd name="connsiteY7539" fmla="*/ 3775057 h 6857981"/>
              <a:gd name="connsiteX7540" fmla="*/ 3581031 w 7886701"/>
              <a:gd name="connsiteY7540" fmla="*/ 3774739 h 6857981"/>
              <a:gd name="connsiteX7541" fmla="*/ 3579742 w 7886701"/>
              <a:gd name="connsiteY7541" fmla="*/ 3774739 h 6857981"/>
              <a:gd name="connsiteX7542" fmla="*/ 3579098 w 7886701"/>
              <a:gd name="connsiteY7542" fmla="*/ 3774739 h 6857981"/>
              <a:gd name="connsiteX7543" fmla="*/ 3577488 w 7886701"/>
              <a:gd name="connsiteY7543" fmla="*/ 3775374 h 6857981"/>
              <a:gd name="connsiteX7544" fmla="*/ 3576199 w 7886701"/>
              <a:gd name="connsiteY7544" fmla="*/ 3776644 h 6857981"/>
              <a:gd name="connsiteX7545" fmla="*/ 3574589 w 7886701"/>
              <a:gd name="connsiteY7545" fmla="*/ 3778549 h 6857981"/>
              <a:gd name="connsiteX7546" fmla="*/ 3569757 w 7886701"/>
              <a:gd name="connsiteY7546" fmla="*/ 3784582 h 6857981"/>
              <a:gd name="connsiteX7547" fmla="*/ 3570080 w 7886701"/>
              <a:gd name="connsiteY7547" fmla="*/ 3782677 h 6857981"/>
              <a:gd name="connsiteX7548" fmla="*/ 3570723 w 7886701"/>
              <a:gd name="connsiteY7548" fmla="*/ 3781407 h 6857981"/>
              <a:gd name="connsiteX7549" fmla="*/ 3572656 w 7886701"/>
              <a:gd name="connsiteY7549" fmla="*/ 3776962 h 6857981"/>
              <a:gd name="connsiteX7550" fmla="*/ 3575877 w 7886701"/>
              <a:gd name="connsiteY7550" fmla="*/ 3771882 h 6857981"/>
              <a:gd name="connsiteX7551" fmla="*/ 3579742 w 7886701"/>
              <a:gd name="connsiteY7551" fmla="*/ 3766484 h 6857981"/>
              <a:gd name="connsiteX7552" fmla="*/ 3581353 w 7886701"/>
              <a:gd name="connsiteY7552" fmla="*/ 3767119 h 6857981"/>
              <a:gd name="connsiteX7553" fmla="*/ 3581997 w 7886701"/>
              <a:gd name="connsiteY7553" fmla="*/ 3767436 h 6857981"/>
              <a:gd name="connsiteX7554" fmla="*/ 3582641 w 7886701"/>
              <a:gd name="connsiteY7554" fmla="*/ 3767436 h 6857981"/>
              <a:gd name="connsiteX7555" fmla="*/ 3583930 w 7886701"/>
              <a:gd name="connsiteY7555" fmla="*/ 3767436 h 6857981"/>
              <a:gd name="connsiteX7556" fmla="*/ 3584574 w 7886701"/>
              <a:gd name="connsiteY7556" fmla="*/ 3766801 h 6857981"/>
              <a:gd name="connsiteX7557" fmla="*/ 3586184 w 7886701"/>
              <a:gd name="connsiteY7557" fmla="*/ 3765531 h 6857981"/>
              <a:gd name="connsiteX7558" fmla="*/ 3587473 w 7886701"/>
              <a:gd name="connsiteY7558" fmla="*/ 3764261 h 6857981"/>
              <a:gd name="connsiteX7559" fmla="*/ 3589083 w 7886701"/>
              <a:gd name="connsiteY7559" fmla="*/ 3761721 h 6857981"/>
              <a:gd name="connsiteX7560" fmla="*/ 3589405 w 7886701"/>
              <a:gd name="connsiteY7560" fmla="*/ 3760134 h 6857981"/>
              <a:gd name="connsiteX7561" fmla="*/ 3589083 w 7886701"/>
              <a:gd name="connsiteY7561" fmla="*/ 3759181 h 6857981"/>
              <a:gd name="connsiteX7562" fmla="*/ 3588762 w 7886701"/>
              <a:gd name="connsiteY7562" fmla="*/ 3757911 h 6857981"/>
              <a:gd name="connsiteX7563" fmla="*/ 3588117 w 7886701"/>
              <a:gd name="connsiteY7563" fmla="*/ 3757276 h 6857981"/>
              <a:gd name="connsiteX7564" fmla="*/ 3587151 w 7886701"/>
              <a:gd name="connsiteY7564" fmla="*/ 3756641 h 6857981"/>
              <a:gd name="connsiteX7565" fmla="*/ 3587151 w 7886701"/>
              <a:gd name="connsiteY7565" fmla="*/ 3755054 h 6857981"/>
              <a:gd name="connsiteX7566" fmla="*/ 3588117 w 7886701"/>
              <a:gd name="connsiteY7566" fmla="*/ 3753149 h 6857981"/>
              <a:gd name="connsiteX7567" fmla="*/ 3590694 w 7886701"/>
              <a:gd name="connsiteY7567" fmla="*/ 3751561 h 6857981"/>
              <a:gd name="connsiteX7568" fmla="*/ 3593270 w 7886701"/>
              <a:gd name="connsiteY7568" fmla="*/ 3749339 h 6857981"/>
              <a:gd name="connsiteX7569" fmla="*/ 3598424 w 7886701"/>
              <a:gd name="connsiteY7569" fmla="*/ 3743624 h 6857981"/>
              <a:gd name="connsiteX7570" fmla="*/ 3601001 w 7886701"/>
              <a:gd name="connsiteY7570" fmla="*/ 3741719 h 6857981"/>
              <a:gd name="connsiteX7571" fmla="*/ 3603256 w 7886701"/>
              <a:gd name="connsiteY7571" fmla="*/ 3739814 h 6857981"/>
              <a:gd name="connsiteX7572" fmla="*/ 3604866 w 7886701"/>
              <a:gd name="connsiteY7572" fmla="*/ 3739179 h 6857981"/>
              <a:gd name="connsiteX7573" fmla="*/ 4540704 w 7886701"/>
              <a:gd name="connsiteY7573" fmla="*/ 3736956 h 6857981"/>
              <a:gd name="connsiteX7574" fmla="*/ 4545089 w 7886701"/>
              <a:gd name="connsiteY7574" fmla="*/ 3740423 h 6857981"/>
              <a:gd name="connsiteX7575" fmla="*/ 4549160 w 7886701"/>
              <a:gd name="connsiteY7575" fmla="*/ 3744520 h 6857981"/>
              <a:gd name="connsiteX7576" fmla="*/ 4556990 w 7886701"/>
              <a:gd name="connsiteY7576" fmla="*/ 3752399 h 6857981"/>
              <a:gd name="connsiteX7577" fmla="*/ 4564506 w 7886701"/>
              <a:gd name="connsiteY7577" fmla="*/ 3761539 h 6857981"/>
              <a:gd name="connsiteX7578" fmla="*/ 4573588 w 7886701"/>
              <a:gd name="connsiteY7578" fmla="*/ 3771940 h 6857981"/>
              <a:gd name="connsiteX7579" fmla="*/ 4571083 w 7886701"/>
              <a:gd name="connsiteY7579" fmla="*/ 3776352 h 6857981"/>
              <a:gd name="connsiteX7580" fmla="*/ 4569517 w 7886701"/>
              <a:gd name="connsiteY7580" fmla="*/ 3777928 h 6857981"/>
              <a:gd name="connsiteX7581" fmla="*/ 4568890 w 7886701"/>
              <a:gd name="connsiteY7581" fmla="*/ 3778873 h 6857981"/>
              <a:gd name="connsiteX7582" fmla="*/ 4567951 w 7886701"/>
              <a:gd name="connsiteY7582" fmla="*/ 3779504 h 6857981"/>
              <a:gd name="connsiteX7583" fmla="*/ 4566698 w 7886701"/>
              <a:gd name="connsiteY7583" fmla="*/ 3779504 h 6857981"/>
              <a:gd name="connsiteX7584" fmla="*/ 4565759 w 7886701"/>
              <a:gd name="connsiteY7584" fmla="*/ 3779819 h 6857981"/>
              <a:gd name="connsiteX7585" fmla="*/ 4564193 w 7886701"/>
              <a:gd name="connsiteY7585" fmla="*/ 3779504 h 6857981"/>
              <a:gd name="connsiteX7586" fmla="*/ 4562627 w 7886701"/>
              <a:gd name="connsiteY7586" fmla="*/ 3778873 h 6857981"/>
              <a:gd name="connsiteX7587" fmla="*/ 4561374 w 7886701"/>
              <a:gd name="connsiteY7587" fmla="*/ 3777928 h 6857981"/>
              <a:gd name="connsiteX7588" fmla="*/ 4559182 w 7886701"/>
              <a:gd name="connsiteY7588" fmla="*/ 3776667 h 6857981"/>
              <a:gd name="connsiteX7589" fmla="*/ 4554797 w 7886701"/>
              <a:gd name="connsiteY7589" fmla="*/ 3772570 h 6857981"/>
              <a:gd name="connsiteX7590" fmla="*/ 4555110 w 7886701"/>
              <a:gd name="connsiteY7590" fmla="*/ 3770994 h 6857981"/>
              <a:gd name="connsiteX7591" fmla="*/ 4555424 w 7886701"/>
              <a:gd name="connsiteY7591" fmla="*/ 3769418 h 6857981"/>
              <a:gd name="connsiteX7592" fmla="*/ 4555424 w 7886701"/>
              <a:gd name="connsiteY7592" fmla="*/ 3767842 h 6857981"/>
              <a:gd name="connsiteX7593" fmla="*/ 4554797 w 7886701"/>
              <a:gd name="connsiteY7593" fmla="*/ 3766582 h 6857981"/>
              <a:gd name="connsiteX7594" fmla="*/ 4554171 w 7886701"/>
              <a:gd name="connsiteY7594" fmla="*/ 3765321 h 6857981"/>
              <a:gd name="connsiteX7595" fmla="*/ 4553544 w 7886701"/>
              <a:gd name="connsiteY7595" fmla="*/ 3764060 h 6857981"/>
              <a:gd name="connsiteX7596" fmla="*/ 4550413 w 7886701"/>
              <a:gd name="connsiteY7596" fmla="*/ 3762169 h 6857981"/>
              <a:gd name="connsiteX7597" fmla="*/ 4547281 w 7886701"/>
              <a:gd name="connsiteY7597" fmla="*/ 3760278 h 6857981"/>
              <a:gd name="connsiteX7598" fmla="*/ 4543836 w 7886701"/>
              <a:gd name="connsiteY7598" fmla="*/ 3758387 h 6857981"/>
              <a:gd name="connsiteX7599" fmla="*/ 4539764 w 7886701"/>
              <a:gd name="connsiteY7599" fmla="*/ 3756496 h 6857981"/>
              <a:gd name="connsiteX7600" fmla="*/ 4536006 w 7886701"/>
              <a:gd name="connsiteY7600" fmla="*/ 3754290 h 6857981"/>
              <a:gd name="connsiteX7601" fmla="*/ 4535067 w 7886701"/>
              <a:gd name="connsiteY7601" fmla="*/ 3752084 h 6857981"/>
              <a:gd name="connsiteX7602" fmla="*/ 4534753 w 7886701"/>
              <a:gd name="connsiteY7602" fmla="*/ 3750508 h 6857981"/>
              <a:gd name="connsiteX7603" fmla="*/ 4534753 w 7886701"/>
              <a:gd name="connsiteY7603" fmla="*/ 3749247 h 6857981"/>
              <a:gd name="connsiteX7604" fmla="*/ 4535067 w 7886701"/>
              <a:gd name="connsiteY7604" fmla="*/ 3748302 h 6857981"/>
              <a:gd name="connsiteX7605" fmla="*/ 4535380 w 7886701"/>
              <a:gd name="connsiteY7605" fmla="*/ 3747672 h 6857981"/>
              <a:gd name="connsiteX7606" fmla="*/ 4536006 w 7886701"/>
              <a:gd name="connsiteY7606" fmla="*/ 3747356 h 6857981"/>
              <a:gd name="connsiteX7607" fmla="*/ 4537572 w 7886701"/>
              <a:gd name="connsiteY7607" fmla="*/ 3747041 h 6857981"/>
              <a:gd name="connsiteX7608" fmla="*/ 4537885 w 7886701"/>
              <a:gd name="connsiteY7608" fmla="*/ 3746726 h 6857981"/>
              <a:gd name="connsiteX7609" fmla="*/ 4537885 w 7886701"/>
              <a:gd name="connsiteY7609" fmla="*/ 3746096 h 6857981"/>
              <a:gd name="connsiteX7610" fmla="*/ 4537572 w 7886701"/>
              <a:gd name="connsiteY7610" fmla="*/ 3745781 h 6857981"/>
              <a:gd name="connsiteX7611" fmla="*/ 4536946 w 7886701"/>
              <a:gd name="connsiteY7611" fmla="*/ 3745150 h 6857981"/>
              <a:gd name="connsiteX7612" fmla="*/ 4533501 w 7886701"/>
              <a:gd name="connsiteY7612" fmla="*/ 3742944 h 6857981"/>
              <a:gd name="connsiteX7613" fmla="*/ 4527550 w 7886701"/>
              <a:gd name="connsiteY7613" fmla="*/ 3738847 h 6857981"/>
              <a:gd name="connsiteX7614" fmla="*/ 4528803 w 7886701"/>
              <a:gd name="connsiteY7614" fmla="*/ 3738217 h 6857981"/>
              <a:gd name="connsiteX7615" fmla="*/ 4530682 w 7886701"/>
              <a:gd name="connsiteY7615" fmla="*/ 3738217 h 6857981"/>
              <a:gd name="connsiteX7616" fmla="*/ 4534753 w 7886701"/>
              <a:gd name="connsiteY7616" fmla="*/ 3738847 h 6857981"/>
              <a:gd name="connsiteX7617" fmla="*/ 4536633 w 7886701"/>
              <a:gd name="connsiteY7617" fmla="*/ 3738847 h 6857981"/>
              <a:gd name="connsiteX7618" fmla="*/ 4538198 w 7886701"/>
              <a:gd name="connsiteY7618" fmla="*/ 3738847 h 6857981"/>
              <a:gd name="connsiteX7619" fmla="*/ 4539764 w 7886701"/>
              <a:gd name="connsiteY7619" fmla="*/ 3738217 h 6857981"/>
              <a:gd name="connsiteX7620" fmla="*/ 3581163 w 7886701"/>
              <a:gd name="connsiteY7620" fmla="*/ 3727431 h 6857981"/>
              <a:gd name="connsiteX7621" fmla="*/ 3581771 w 7886701"/>
              <a:gd name="connsiteY7621" fmla="*/ 3727431 h 6857981"/>
              <a:gd name="connsiteX7622" fmla="*/ 3582683 w 7886701"/>
              <a:gd name="connsiteY7622" fmla="*/ 3727757 h 6857981"/>
              <a:gd name="connsiteX7623" fmla="*/ 3582988 w 7886701"/>
              <a:gd name="connsiteY7623" fmla="*/ 3729062 h 6857981"/>
              <a:gd name="connsiteX7624" fmla="*/ 3582988 w 7886701"/>
              <a:gd name="connsiteY7624" fmla="*/ 3731019 h 6857981"/>
              <a:gd name="connsiteX7625" fmla="*/ 3582683 w 7886701"/>
              <a:gd name="connsiteY7625" fmla="*/ 3732976 h 6857981"/>
              <a:gd name="connsiteX7626" fmla="*/ 3580859 w 7886701"/>
              <a:gd name="connsiteY7626" fmla="*/ 3739174 h 6857981"/>
              <a:gd name="connsiteX7627" fmla="*/ 3578123 w 7886701"/>
              <a:gd name="connsiteY7627" fmla="*/ 3746024 h 6857981"/>
              <a:gd name="connsiteX7628" fmla="*/ 3575083 w 7886701"/>
              <a:gd name="connsiteY7628" fmla="*/ 3752548 h 6857981"/>
              <a:gd name="connsiteX7629" fmla="*/ 3572651 w 7886701"/>
              <a:gd name="connsiteY7629" fmla="*/ 3757441 h 6857981"/>
              <a:gd name="connsiteX7630" fmla="*/ 3578123 w 7886701"/>
              <a:gd name="connsiteY7630" fmla="*/ 3753527 h 6857981"/>
              <a:gd name="connsiteX7631" fmla="*/ 3579339 w 7886701"/>
              <a:gd name="connsiteY7631" fmla="*/ 3752548 h 6857981"/>
              <a:gd name="connsiteX7632" fmla="*/ 3580251 w 7886701"/>
              <a:gd name="connsiteY7632" fmla="*/ 3752548 h 6857981"/>
              <a:gd name="connsiteX7633" fmla="*/ 3580555 w 7886701"/>
              <a:gd name="connsiteY7633" fmla="*/ 3753527 h 6857981"/>
              <a:gd name="connsiteX7634" fmla="*/ 3580251 w 7886701"/>
              <a:gd name="connsiteY7634" fmla="*/ 3754505 h 6857981"/>
              <a:gd name="connsiteX7635" fmla="*/ 3578427 w 7886701"/>
              <a:gd name="connsiteY7635" fmla="*/ 3758094 h 6857981"/>
              <a:gd name="connsiteX7636" fmla="*/ 3575995 w 7886701"/>
              <a:gd name="connsiteY7636" fmla="*/ 3762660 h 6857981"/>
              <a:gd name="connsiteX7637" fmla="*/ 3573867 w 7886701"/>
              <a:gd name="connsiteY7637" fmla="*/ 3767553 h 6857981"/>
              <a:gd name="connsiteX7638" fmla="*/ 3573259 w 7886701"/>
              <a:gd name="connsiteY7638" fmla="*/ 3769837 h 6857981"/>
              <a:gd name="connsiteX7639" fmla="*/ 3572347 w 7886701"/>
              <a:gd name="connsiteY7639" fmla="*/ 3772120 h 6857981"/>
              <a:gd name="connsiteX7640" fmla="*/ 3572651 w 7886701"/>
              <a:gd name="connsiteY7640" fmla="*/ 3773751 h 6857981"/>
              <a:gd name="connsiteX7641" fmla="*/ 3573563 w 7886701"/>
              <a:gd name="connsiteY7641" fmla="*/ 3775056 h 6857981"/>
              <a:gd name="connsiteX7642" fmla="*/ 3572043 w 7886701"/>
              <a:gd name="connsiteY7642" fmla="*/ 3774730 h 6857981"/>
              <a:gd name="connsiteX7643" fmla="*/ 3570827 w 7886701"/>
              <a:gd name="connsiteY7643" fmla="*/ 3774403 h 6857981"/>
              <a:gd name="connsiteX7644" fmla="*/ 3569915 w 7886701"/>
              <a:gd name="connsiteY7644" fmla="*/ 3772772 h 6857981"/>
              <a:gd name="connsiteX7645" fmla="*/ 3569307 w 7886701"/>
              <a:gd name="connsiteY7645" fmla="*/ 3771468 h 6857981"/>
              <a:gd name="connsiteX7646" fmla="*/ 3569003 w 7886701"/>
              <a:gd name="connsiteY7646" fmla="*/ 3769184 h 6857981"/>
              <a:gd name="connsiteX7647" fmla="*/ 3568700 w 7886701"/>
              <a:gd name="connsiteY7647" fmla="*/ 3766901 h 6857981"/>
              <a:gd name="connsiteX7648" fmla="*/ 3568700 w 7886701"/>
              <a:gd name="connsiteY7648" fmla="*/ 3761356 h 6857981"/>
              <a:gd name="connsiteX7649" fmla="*/ 3569307 w 7886701"/>
              <a:gd name="connsiteY7649" fmla="*/ 3748960 h 6857981"/>
              <a:gd name="connsiteX7650" fmla="*/ 3569612 w 7886701"/>
              <a:gd name="connsiteY7650" fmla="*/ 3743088 h 6857981"/>
              <a:gd name="connsiteX7651" fmla="*/ 3569612 w 7886701"/>
              <a:gd name="connsiteY7651" fmla="*/ 3737869 h 6857981"/>
              <a:gd name="connsiteX7652" fmla="*/ 3573867 w 7886701"/>
              <a:gd name="connsiteY7652" fmla="*/ 3733629 h 6857981"/>
              <a:gd name="connsiteX7653" fmla="*/ 3576907 w 7886701"/>
              <a:gd name="connsiteY7653" fmla="*/ 3730040 h 6857981"/>
              <a:gd name="connsiteX7654" fmla="*/ 3579339 w 7886701"/>
              <a:gd name="connsiteY7654" fmla="*/ 3728409 h 6857981"/>
              <a:gd name="connsiteX7655" fmla="*/ 4639195 w 7886701"/>
              <a:gd name="connsiteY7655" fmla="*/ 3722669 h 6857981"/>
              <a:gd name="connsiteX7656" fmla="*/ 4640700 w 7886701"/>
              <a:gd name="connsiteY7656" fmla="*/ 3722669 h 6857981"/>
              <a:gd name="connsiteX7657" fmla="*/ 4642808 w 7886701"/>
              <a:gd name="connsiteY7657" fmla="*/ 3723293 h 6857981"/>
              <a:gd name="connsiteX7658" fmla="*/ 4644915 w 7886701"/>
              <a:gd name="connsiteY7658" fmla="*/ 3724230 h 6857981"/>
              <a:gd name="connsiteX7659" fmla="*/ 4647023 w 7886701"/>
              <a:gd name="connsiteY7659" fmla="*/ 3725792 h 6857981"/>
              <a:gd name="connsiteX7660" fmla="*/ 4648830 w 7886701"/>
              <a:gd name="connsiteY7660" fmla="*/ 3727666 h 6857981"/>
              <a:gd name="connsiteX7661" fmla="*/ 4650636 w 7886701"/>
              <a:gd name="connsiteY7661" fmla="*/ 3729539 h 6857981"/>
              <a:gd name="connsiteX7662" fmla="*/ 4651840 w 7886701"/>
              <a:gd name="connsiteY7662" fmla="*/ 3731413 h 6857981"/>
              <a:gd name="connsiteX7663" fmla="*/ 4653346 w 7886701"/>
              <a:gd name="connsiteY7663" fmla="*/ 3733599 h 6857981"/>
              <a:gd name="connsiteX7664" fmla="*/ 4653948 w 7886701"/>
              <a:gd name="connsiteY7664" fmla="*/ 3735785 h 6857981"/>
              <a:gd name="connsiteX7665" fmla="*/ 4654550 w 7886701"/>
              <a:gd name="connsiteY7665" fmla="*/ 3737659 h 6857981"/>
              <a:gd name="connsiteX7666" fmla="*/ 4654550 w 7886701"/>
              <a:gd name="connsiteY7666" fmla="*/ 3739533 h 6857981"/>
              <a:gd name="connsiteX7667" fmla="*/ 4654550 w 7886701"/>
              <a:gd name="connsiteY7667" fmla="*/ 3740470 h 6857981"/>
              <a:gd name="connsiteX7668" fmla="*/ 4653647 w 7886701"/>
              <a:gd name="connsiteY7668" fmla="*/ 3741719 h 6857981"/>
              <a:gd name="connsiteX7669" fmla="*/ 4652142 w 7886701"/>
              <a:gd name="connsiteY7669" fmla="*/ 3741719 h 6857981"/>
              <a:gd name="connsiteX7670" fmla="*/ 4650034 w 7886701"/>
              <a:gd name="connsiteY7670" fmla="*/ 3741094 h 6857981"/>
              <a:gd name="connsiteX7671" fmla="*/ 4648529 w 7886701"/>
              <a:gd name="connsiteY7671" fmla="*/ 3740157 h 6857981"/>
              <a:gd name="connsiteX7672" fmla="*/ 4647023 w 7886701"/>
              <a:gd name="connsiteY7672" fmla="*/ 3738596 h 6857981"/>
              <a:gd name="connsiteX7673" fmla="*/ 4646120 w 7886701"/>
              <a:gd name="connsiteY7673" fmla="*/ 3737659 h 6857981"/>
              <a:gd name="connsiteX7674" fmla="*/ 4645217 w 7886701"/>
              <a:gd name="connsiteY7674" fmla="*/ 3736722 h 6857981"/>
              <a:gd name="connsiteX7675" fmla="*/ 4644915 w 7886701"/>
              <a:gd name="connsiteY7675" fmla="*/ 3734536 h 6857981"/>
              <a:gd name="connsiteX7676" fmla="*/ 4644614 w 7886701"/>
              <a:gd name="connsiteY7676" fmla="*/ 3732662 h 6857981"/>
              <a:gd name="connsiteX7677" fmla="*/ 4644313 w 7886701"/>
              <a:gd name="connsiteY7677" fmla="*/ 3730476 h 6857981"/>
              <a:gd name="connsiteX7678" fmla="*/ 4644012 w 7886701"/>
              <a:gd name="connsiteY7678" fmla="*/ 3729539 h 6857981"/>
              <a:gd name="connsiteX7679" fmla="*/ 4643109 w 7886701"/>
              <a:gd name="connsiteY7679" fmla="*/ 3728290 h 6857981"/>
              <a:gd name="connsiteX7680" fmla="*/ 4642507 w 7886701"/>
              <a:gd name="connsiteY7680" fmla="*/ 3727353 h 6857981"/>
              <a:gd name="connsiteX7681" fmla="*/ 4641302 w 7886701"/>
              <a:gd name="connsiteY7681" fmla="*/ 3726104 h 6857981"/>
              <a:gd name="connsiteX7682" fmla="*/ 4637087 w 7886701"/>
              <a:gd name="connsiteY7682" fmla="*/ 3723293 h 6857981"/>
              <a:gd name="connsiteX7683" fmla="*/ 3600822 w 7886701"/>
              <a:gd name="connsiteY7683" fmla="*/ 3721081 h 6857981"/>
              <a:gd name="connsiteX7684" fmla="*/ 3601756 w 7886701"/>
              <a:gd name="connsiteY7684" fmla="*/ 3721081 h 6857981"/>
              <a:gd name="connsiteX7685" fmla="*/ 3603001 w 7886701"/>
              <a:gd name="connsiteY7685" fmla="*/ 3721081 h 6857981"/>
              <a:gd name="connsiteX7686" fmla="*/ 3603625 w 7886701"/>
              <a:gd name="connsiteY7686" fmla="*/ 3721691 h 6857981"/>
              <a:gd name="connsiteX7687" fmla="*/ 3600512 w 7886701"/>
              <a:gd name="connsiteY7687" fmla="*/ 3724744 h 6857981"/>
              <a:gd name="connsiteX7688" fmla="*/ 3597087 w 7886701"/>
              <a:gd name="connsiteY7688" fmla="*/ 3727797 h 6857981"/>
              <a:gd name="connsiteX7689" fmla="*/ 3593663 w 7886701"/>
              <a:gd name="connsiteY7689" fmla="*/ 3732071 h 6857981"/>
              <a:gd name="connsiteX7690" fmla="*/ 3589616 w 7886701"/>
              <a:gd name="connsiteY7690" fmla="*/ 3736956 h 6857981"/>
              <a:gd name="connsiteX7691" fmla="*/ 3588683 w 7886701"/>
              <a:gd name="connsiteY7691" fmla="*/ 3736345 h 6857981"/>
              <a:gd name="connsiteX7692" fmla="*/ 3587749 w 7886701"/>
              <a:gd name="connsiteY7692" fmla="*/ 3735429 h 6857981"/>
              <a:gd name="connsiteX7693" fmla="*/ 3587749 w 7886701"/>
              <a:gd name="connsiteY7693" fmla="*/ 3734208 h 6857981"/>
              <a:gd name="connsiteX7694" fmla="*/ 3588371 w 7886701"/>
              <a:gd name="connsiteY7694" fmla="*/ 3732682 h 6857981"/>
              <a:gd name="connsiteX7695" fmla="*/ 3588994 w 7886701"/>
              <a:gd name="connsiteY7695" fmla="*/ 3731155 h 6857981"/>
              <a:gd name="connsiteX7696" fmla="*/ 3589928 w 7886701"/>
              <a:gd name="connsiteY7696" fmla="*/ 3729934 h 6857981"/>
              <a:gd name="connsiteX7697" fmla="*/ 3592729 w 7886701"/>
              <a:gd name="connsiteY7697" fmla="*/ 3726576 h 6857981"/>
              <a:gd name="connsiteX7698" fmla="*/ 3596153 w 7886701"/>
              <a:gd name="connsiteY7698" fmla="*/ 3723828 h 6857981"/>
              <a:gd name="connsiteX7699" fmla="*/ 3598955 w 7886701"/>
              <a:gd name="connsiteY7699" fmla="*/ 3721691 h 6857981"/>
              <a:gd name="connsiteX7700" fmla="*/ 3563937 w 7886701"/>
              <a:gd name="connsiteY7700" fmla="*/ 3717906 h 6857981"/>
              <a:gd name="connsiteX7701" fmla="*/ 3563937 w 7886701"/>
              <a:gd name="connsiteY7701" fmla="*/ 3719467 h 6857981"/>
              <a:gd name="connsiteX7702" fmla="*/ 3563622 w 7886701"/>
              <a:gd name="connsiteY7702" fmla="*/ 3720717 h 6857981"/>
              <a:gd name="connsiteX7703" fmla="*/ 3562680 w 7886701"/>
              <a:gd name="connsiteY7703" fmla="*/ 3721966 h 6857981"/>
              <a:gd name="connsiteX7704" fmla="*/ 3562050 w 7886701"/>
              <a:gd name="connsiteY7704" fmla="*/ 3722903 h 6857981"/>
              <a:gd name="connsiteX7705" fmla="*/ 3559848 w 7886701"/>
              <a:gd name="connsiteY7705" fmla="*/ 3724776 h 6857981"/>
              <a:gd name="connsiteX7706" fmla="*/ 3557332 w 7886701"/>
              <a:gd name="connsiteY7706" fmla="*/ 3726650 h 6857981"/>
              <a:gd name="connsiteX7707" fmla="*/ 3554501 w 7886701"/>
              <a:gd name="connsiteY7707" fmla="*/ 3728212 h 6857981"/>
              <a:gd name="connsiteX7708" fmla="*/ 3551043 w 7886701"/>
              <a:gd name="connsiteY7708" fmla="*/ 3730398 h 6857981"/>
              <a:gd name="connsiteX7709" fmla="*/ 3548211 w 7886701"/>
              <a:gd name="connsiteY7709" fmla="*/ 3733208 h 6857981"/>
              <a:gd name="connsiteX7710" fmla="*/ 3545381 w 7886701"/>
              <a:gd name="connsiteY7710" fmla="*/ 3736956 h 6857981"/>
              <a:gd name="connsiteX7711" fmla="*/ 3547583 w 7886701"/>
              <a:gd name="connsiteY7711" fmla="*/ 3733208 h 6857981"/>
              <a:gd name="connsiteX7712" fmla="*/ 3548526 w 7886701"/>
              <a:gd name="connsiteY7712" fmla="*/ 3730398 h 6857981"/>
              <a:gd name="connsiteX7713" fmla="*/ 3549784 w 7886701"/>
              <a:gd name="connsiteY7713" fmla="*/ 3728212 h 6857981"/>
              <a:gd name="connsiteX7714" fmla="*/ 3549784 w 7886701"/>
              <a:gd name="connsiteY7714" fmla="*/ 3726650 h 6857981"/>
              <a:gd name="connsiteX7715" fmla="*/ 3549784 w 7886701"/>
              <a:gd name="connsiteY7715" fmla="*/ 3725401 h 6857981"/>
              <a:gd name="connsiteX7716" fmla="*/ 3549155 w 7886701"/>
              <a:gd name="connsiteY7716" fmla="*/ 3724776 h 6857981"/>
              <a:gd name="connsiteX7717" fmla="*/ 3547897 w 7886701"/>
              <a:gd name="connsiteY7717" fmla="*/ 3724464 h 6857981"/>
              <a:gd name="connsiteX7718" fmla="*/ 3546953 w 7886701"/>
              <a:gd name="connsiteY7718" fmla="*/ 3724464 h 6857981"/>
              <a:gd name="connsiteX7719" fmla="*/ 3543179 w 7886701"/>
              <a:gd name="connsiteY7719" fmla="*/ 3725089 h 6857981"/>
              <a:gd name="connsiteX7720" fmla="*/ 3539406 w 7886701"/>
              <a:gd name="connsiteY7720" fmla="*/ 3726026 h 6857981"/>
              <a:gd name="connsiteX7721" fmla="*/ 3535002 w 7886701"/>
              <a:gd name="connsiteY7721" fmla="*/ 3727275 h 6857981"/>
              <a:gd name="connsiteX7722" fmla="*/ 3530599 w 7886701"/>
              <a:gd name="connsiteY7722" fmla="*/ 3727899 h 6857981"/>
              <a:gd name="connsiteX7723" fmla="*/ 3533429 w 7886701"/>
              <a:gd name="connsiteY7723" fmla="*/ 3725401 h 6857981"/>
              <a:gd name="connsiteX7724" fmla="*/ 3535946 w 7886701"/>
              <a:gd name="connsiteY7724" fmla="*/ 3723527 h 6857981"/>
              <a:gd name="connsiteX7725" fmla="*/ 3538461 w 7886701"/>
              <a:gd name="connsiteY7725" fmla="*/ 3722278 h 6857981"/>
              <a:gd name="connsiteX7726" fmla="*/ 3540663 w 7886701"/>
              <a:gd name="connsiteY7726" fmla="*/ 3721653 h 6857981"/>
              <a:gd name="connsiteX7727" fmla="*/ 3542866 w 7886701"/>
              <a:gd name="connsiteY7727" fmla="*/ 3720717 h 6857981"/>
              <a:gd name="connsiteX7728" fmla="*/ 3545066 w 7886701"/>
              <a:gd name="connsiteY7728" fmla="*/ 3720092 h 6857981"/>
              <a:gd name="connsiteX7729" fmla="*/ 3548526 w 7886701"/>
              <a:gd name="connsiteY7729" fmla="*/ 3720092 h 6857981"/>
              <a:gd name="connsiteX7730" fmla="*/ 3552300 w 7886701"/>
              <a:gd name="connsiteY7730" fmla="*/ 3720092 h 6857981"/>
              <a:gd name="connsiteX7731" fmla="*/ 3555760 w 7886701"/>
              <a:gd name="connsiteY7731" fmla="*/ 3720092 h 6857981"/>
              <a:gd name="connsiteX7732" fmla="*/ 3559848 w 7886701"/>
              <a:gd name="connsiteY7732" fmla="*/ 3719467 h 6857981"/>
              <a:gd name="connsiteX7733" fmla="*/ 3561735 w 7886701"/>
              <a:gd name="connsiteY7733" fmla="*/ 3719155 h 6857981"/>
              <a:gd name="connsiteX7734" fmla="*/ 4491037 w 7886701"/>
              <a:gd name="connsiteY7734" fmla="*/ 3716319 h 6857981"/>
              <a:gd name="connsiteX7735" fmla="*/ 4492942 w 7886701"/>
              <a:gd name="connsiteY7735" fmla="*/ 3716969 h 6857981"/>
              <a:gd name="connsiteX7736" fmla="*/ 4495482 w 7886701"/>
              <a:gd name="connsiteY7736" fmla="*/ 3717945 h 6857981"/>
              <a:gd name="connsiteX7737" fmla="*/ 4498022 w 7886701"/>
              <a:gd name="connsiteY7737" fmla="*/ 3719896 h 6857981"/>
              <a:gd name="connsiteX7738" fmla="*/ 4500562 w 7886701"/>
              <a:gd name="connsiteY7738" fmla="*/ 3722172 h 6857981"/>
              <a:gd name="connsiteX7739" fmla="*/ 4505960 w 7886701"/>
              <a:gd name="connsiteY7739" fmla="*/ 3727049 h 6857981"/>
              <a:gd name="connsiteX7740" fmla="*/ 4510722 w 7886701"/>
              <a:gd name="connsiteY7740" fmla="*/ 3732577 h 6857981"/>
              <a:gd name="connsiteX7741" fmla="*/ 4514532 w 7886701"/>
              <a:gd name="connsiteY7741" fmla="*/ 3737454 h 6857981"/>
              <a:gd name="connsiteX7742" fmla="*/ 4515485 w 7886701"/>
              <a:gd name="connsiteY7742" fmla="*/ 3739730 h 6857981"/>
              <a:gd name="connsiteX7743" fmla="*/ 4516437 w 7886701"/>
              <a:gd name="connsiteY7743" fmla="*/ 3741356 h 6857981"/>
              <a:gd name="connsiteX7744" fmla="*/ 4516437 w 7886701"/>
              <a:gd name="connsiteY7744" fmla="*/ 3742657 h 6857981"/>
              <a:gd name="connsiteX7745" fmla="*/ 4515802 w 7886701"/>
              <a:gd name="connsiteY7745" fmla="*/ 3742982 h 6857981"/>
              <a:gd name="connsiteX7746" fmla="*/ 4515485 w 7886701"/>
              <a:gd name="connsiteY7746" fmla="*/ 3743307 h 6857981"/>
              <a:gd name="connsiteX7747" fmla="*/ 4514215 w 7886701"/>
              <a:gd name="connsiteY7747" fmla="*/ 3743307 h 6857981"/>
              <a:gd name="connsiteX7748" fmla="*/ 4511992 w 7886701"/>
              <a:gd name="connsiteY7748" fmla="*/ 3742657 h 6857981"/>
              <a:gd name="connsiteX7749" fmla="*/ 4508182 w 7886701"/>
              <a:gd name="connsiteY7749" fmla="*/ 3738755 h 6857981"/>
              <a:gd name="connsiteX7750" fmla="*/ 4505642 w 7886701"/>
              <a:gd name="connsiteY7750" fmla="*/ 3735503 h 6857981"/>
              <a:gd name="connsiteX7751" fmla="*/ 4504055 w 7886701"/>
              <a:gd name="connsiteY7751" fmla="*/ 3732577 h 6857981"/>
              <a:gd name="connsiteX7752" fmla="*/ 4502467 w 7886701"/>
              <a:gd name="connsiteY7752" fmla="*/ 3729975 h 6857981"/>
              <a:gd name="connsiteX7753" fmla="*/ 4500880 w 7886701"/>
              <a:gd name="connsiteY7753" fmla="*/ 3727049 h 6857981"/>
              <a:gd name="connsiteX7754" fmla="*/ 4499292 w 7886701"/>
              <a:gd name="connsiteY7754" fmla="*/ 3723797 h 6857981"/>
              <a:gd name="connsiteX7755" fmla="*/ 4495800 w 7886701"/>
              <a:gd name="connsiteY7755" fmla="*/ 3720221 h 6857981"/>
              <a:gd name="connsiteX7756" fmla="*/ 4811473 w 7886701"/>
              <a:gd name="connsiteY7756" fmla="*/ 3695681 h 6857981"/>
              <a:gd name="connsiteX7757" fmla="*/ 4814933 w 7886701"/>
              <a:gd name="connsiteY7757" fmla="*/ 3698505 h 6857981"/>
              <a:gd name="connsiteX7758" fmla="*/ 4817449 w 7886701"/>
              <a:gd name="connsiteY7758" fmla="*/ 3701016 h 6857981"/>
              <a:gd name="connsiteX7759" fmla="*/ 4818707 w 7886701"/>
              <a:gd name="connsiteY7759" fmla="*/ 3703526 h 6857981"/>
              <a:gd name="connsiteX7760" fmla="*/ 4819650 w 7886701"/>
              <a:gd name="connsiteY7760" fmla="*/ 3705723 h 6857981"/>
              <a:gd name="connsiteX7761" fmla="*/ 4819650 w 7886701"/>
              <a:gd name="connsiteY7761" fmla="*/ 3707606 h 6857981"/>
              <a:gd name="connsiteX7762" fmla="*/ 4818707 w 7886701"/>
              <a:gd name="connsiteY7762" fmla="*/ 3709175 h 6857981"/>
              <a:gd name="connsiteX7763" fmla="*/ 4817763 w 7886701"/>
              <a:gd name="connsiteY7763" fmla="*/ 3710744 h 6857981"/>
              <a:gd name="connsiteX7764" fmla="*/ 4816191 w 7886701"/>
              <a:gd name="connsiteY7764" fmla="*/ 3712313 h 6857981"/>
              <a:gd name="connsiteX7765" fmla="*/ 4812731 w 7886701"/>
              <a:gd name="connsiteY7765" fmla="*/ 3715137 h 6857981"/>
              <a:gd name="connsiteX7766" fmla="*/ 4808957 w 7886701"/>
              <a:gd name="connsiteY7766" fmla="*/ 3717648 h 6857981"/>
              <a:gd name="connsiteX7767" fmla="*/ 4807384 w 7886701"/>
              <a:gd name="connsiteY7767" fmla="*/ 3718589 h 6857981"/>
              <a:gd name="connsiteX7768" fmla="*/ 4806126 w 7886701"/>
              <a:gd name="connsiteY7768" fmla="*/ 3720158 h 6857981"/>
              <a:gd name="connsiteX7769" fmla="*/ 4805183 w 7886701"/>
              <a:gd name="connsiteY7769" fmla="*/ 3721100 h 6857981"/>
              <a:gd name="connsiteX7770" fmla="*/ 4804554 w 7886701"/>
              <a:gd name="connsiteY7770" fmla="*/ 3722669 h 6857981"/>
              <a:gd name="connsiteX7771" fmla="*/ 4801409 w 7886701"/>
              <a:gd name="connsiteY7771" fmla="*/ 3719845 h 6857981"/>
              <a:gd name="connsiteX7772" fmla="*/ 4799207 w 7886701"/>
              <a:gd name="connsiteY7772" fmla="*/ 3717334 h 6857981"/>
              <a:gd name="connsiteX7773" fmla="*/ 4797006 w 7886701"/>
              <a:gd name="connsiteY7773" fmla="*/ 3714196 h 6857981"/>
              <a:gd name="connsiteX7774" fmla="*/ 4795748 w 7886701"/>
              <a:gd name="connsiteY7774" fmla="*/ 3711372 h 6857981"/>
              <a:gd name="connsiteX7775" fmla="*/ 4793860 w 7886701"/>
              <a:gd name="connsiteY7775" fmla="*/ 3708861 h 6857981"/>
              <a:gd name="connsiteX7776" fmla="*/ 4791973 w 7886701"/>
              <a:gd name="connsiteY7776" fmla="*/ 3706037 h 6857981"/>
              <a:gd name="connsiteX7777" fmla="*/ 4789457 w 7886701"/>
              <a:gd name="connsiteY7777" fmla="*/ 3703526 h 6857981"/>
              <a:gd name="connsiteX7778" fmla="*/ 4786312 w 7886701"/>
              <a:gd name="connsiteY7778" fmla="*/ 3700702 h 6857981"/>
              <a:gd name="connsiteX7779" fmla="*/ 4795748 w 7886701"/>
              <a:gd name="connsiteY7779" fmla="*/ 3704468 h 6857981"/>
              <a:gd name="connsiteX7780" fmla="*/ 4801094 w 7886701"/>
              <a:gd name="connsiteY7780" fmla="*/ 3706664 h 6857981"/>
              <a:gd name="connsiteX7781" fmla="*/ 4805812 w 7886701"/>
              <a:gd name="connsiteY7781" fmla="*/ 3708233 h 6857981"/>
              <a:gd name="connsiteX7782" fmla="*/ 4808013 w 7886701"/>
              <a:gd name="connsiteY7782" fmla="*/ 3708547 h 6857981"/>
              <a:gd name="connsiteX7783" fmla="*/ 4809271 w 7886701"/>
              <a:gd name="connsiteY7783" fmla="*/ 3708861 h 6857981"/>
              <a:gd name="connsiteX7784" fmla="*/ 4810529 w 7886701"/>
              <a:gd name="connsiteY7784" fmla="*/ 3708547 h 6857981"/>
              <a:gd name="connsiteX7785" fmla="*/ 4810844 w 7886701"/>
              <a:gd name="connsiteY7785" fmla="*/ 3707920 h 6857981"/>
              <a:gd name="connsiteX7786" fmla="*/ 4810529 w 7886701"/>
              <a:gd name="connsiteY7786" fmla="*/ 3706664 h 6857981"/>
              <a:gd name="connsiteX7787" fmla="*/ 4808957 w 7886701"/>
              <a:gd name="connsiteY7787" fmla="*/ 3705095 h 6857981"/>
              <a:gd name="connsiteX7788" fmla="*/ 4806755 w 7886701"/>
              <a:gd name="connsiteY7788" fmla="*/ 3702271 h 6857981"/>
              <a:gd name="connsiteX7789" fmla="*/ 4803925 w 7886701"/>
              <a:gd name="connsiteY7789" fmla="*/ 3699447 h 6857981"/>
              <a:gd name="connsiteX7790" fmla="*/ 4806126 w 7886701"/>
              <a:gd name="connsiteY7790" fmla="*/ 3699133 h 6857981"/>
              <a:gd name="connsiteX7791" fmla="*/ 4808328 w 7886701"/>
              <a:gd name="connsiteY7791" fmla="*/ 3698505 h 6857981"/>
              <a:gd name="connsiteX7792" fmla="*/ 4810215 w 7886701"/>
              <a:gd name="connsiteY7792" fmla="*/ 3697250 h 6857981"/>
              <a:gd name="connsiteX7793" fmla="*/ 4810844 w 7886701"/>
              <a:gd name="connsiteY7793" fmla="*/ 3696622 h 6857981"/>
              <a:gd name="connsiteX7794" fmla="*/ 61913 w 7886701"/>
              <a:gd name="connsiteY7794" fmla="*/ 3694095 h 6857981"/>
              <a:gd name="connsiteX7795" fmla="*/ 66676 w 7886701"/>
              <a:gd name="connsiteY7795" fmla="*/ 3701689 h 6857981"/>
              <a:gd name="connsiteX7796" fmla="*/ 70803 w 7886701"/>
              <a:gd name="connsiteY7796" fmla="*/ 3708967 h 6857981"/>
              <a:gd name="connsiteX7797" fmla="*/ 74295 w 7886701"/>
              <a:gd name="connsiteY7797" fmla="*/ 3716562 h 6857981"/>
              <a:gd name="connsiteX7798" fmla="*/ 77788 w 7886701"/>
              <a:gd name="connsiteY7798" fmla="*/ 3723523 h 6857981"/>
              <a:gd name="connsiteX7799" fmla="*/ 83821 w 7886701"/>
              <a:gd name="connsiteY7799" fmla="*/ 3738079 h 6857981"/>
              <a:gd name="connsiteX7800" fmla="*/ 88900 w 7886701"/>
              <a:gd name="connsiteY7800" fmla="*/ 3752001 h 6857981"/>
              <a:gd name="connsiteX7801" fmla="*/ 94616 w 7886701"/>
              <a:gd name="connsiteY7801" fmla="*/ 3765291 h 6857981"/>
              <a:gd name="connsiteX7802" fmla="*/ 100330 w 7886701"/>
              <a:gd name="connsiteY7802" fmla="*/ 3778898 h 6857981"/>
              <a:gd name="connsiteX7803" fmla="*/ 103188 w 7886701"/>
              <a:gd name="connsiteY7803" fmla="*/ 3785543 h 6857981"/>
              <a:gd name="connsiteX7804" fmla="*/ 106998 w 7886701"/>
              <a:gd name="connsiteY7804" fmla="*/ 3791871 h 6857981"/>
              <a:gd name="connsiteX7805" fmla="*/ 110808 w 7886701"/>
              <a:gd name="connsiteY7805" fmla="*/ 3798516 h 6857981"/>
              <a:gd name="connsiteX7806" fmla="*/ 115253 w 7886701"/>
              <a:gd name="connsiteY7806" fmla="*/ 3804845 h 6857981"/>
              <a:gd name="connsiteX7807" fmla="*/ 113983 w 7886701"/>
              <a:gd name="connsiteY7807" fmla="*/ 3801364 h 6857981"/>
              <a:gd name="connsiteX7808" fmla="*/ 113348 w 7886701"/>
              <a:gd name="connsiteY7808" fmla="*/ 3798200 h 6857981"/>
              <a:gd name="connsiteX7809" fmla="*/ 113983 w 7886701"/>
              <a:gd name="connsiteY7809" fmla="*/ 3795036 h 6857981"/>
              <a:gd name="connsiteX7810" fmla="*/ 114618 w 7886701"/>
              <a:gd name="connsiteY7810" fmla="*/ 3792188 h 6857981"/>
              <a:gd name="connsiteX7811" fmla="*/ 115570 w 7886701"/>
              <a:gd name="connsiteY7811" fmla="*/ 3789656 h 6857981"/>
              <a:gd name="connsiteX7812" fmla="*/ 117158 w 7886701"/>
              <a:gd name="connsiteY7812" fmla="*/ 3788074 h 6857981"/>
              <a:gd name="connsiteX7813" fmla="*/ 118746 w 7886701"/>
              <a:gd name="connsiteY7813" fmla="*/ 3786809 h 6857981"/>
              <a:gd name="connsiteX7814" fmla="*/ 120333 w 7886701"/>
              <a:gd name="connsiteY7814" fmla="*/ 3786176 h 6857981"/>
              <a:gd name="connsiteX7815" fmla="*/ 122238 w 7886701"/>
              <a:gd name="connsiteY7815" fmla="*/ 3785859 h 6857981"/>
              <a:gd name="connsiteX7816" fmla="*/ 124143 w 7886701"/>
              <a:gd name="connsiteY7816" fmla="*/ 3786492 h 6857981"/>
              <a:gd name="connsiteX7817" fmla="*/ 125413 w 7886701"/>
              <a:gd name="connsiteY7817" fmla="*/ 3788391 h 6857981"/>
              <a:gd name="connsiteX7818" fmla="*/ 127000 w 7886701"/>
              <a:gd name="connsiteY7818" fmla="*/ 3790606 h 6857981"/>
              <a:gd name="connsiteX7819" fmla="*/ 127636 w 7886701"/>
              <a:gd name="connsiteY7819" fmla="*/ 3794086 h 6857981"/>
              <a:gd name="connsiteX7820" fmla="*/ 127953 w 7886701"/>
              <a:gd name="connsiteY7820" fmla="*/ 3798516 h 6857981"/>
              <a:gd name="connsiteX7821" fmla="*/ 127953 w 7886701"/>
              <a:gd name="connsiteY7821" fmla="*/ 3803896 h 6857981"/>
              <a:gd name="connsiteX7822" fmla="*/ 127000 w 7886701"/>
              <a:gd name="connsiteY7822" fmla="*/ 3810857 h 6857981"/>
              <a:gd name="connsiteX7823" fmla="*/ 132081 w 7886701"/>
              <a:gd name="connsiteY7823" fmla="*/ 3808009 h 6857981"/>
              <a:gd name="connsiteX7824" fmla="*/ 135890 w 7886701"/>
              <a:gd name="connsiteY7824" fmla="*/ 3805478 h 6857981"/>
              <a:gd name="connsiteX7825" fmla="*/ 139066 w 7886701"/>
              <a:gd name="connsiteY7825" fmla="*/ 3802630 h 6857981"/>
              <a:gd name="connsiteX7826" fmla="*/ 141923 w 7886701"/>
              <a:gd name="connsiteY7826" fmla="*/ 3800731 h 6857981"/>
              <a:gd name="connsiteX7827" fmla="*/ 144145 w 7886701"/>
              <a:gd name="connsiteY7827" fmla="*/ 3799149 h 6857981"/>
              <a:gd name="connsiteX7828" fmla="*/ 145733 w 7886701"/>
              <a:gd name="connsiteY7828" fmla="*/ 3799149 h 6857981"/>
              <a:gd name="connsiteX7829" fmla="*/ 146685 w 7886701"/>
              <a:gd name="connsiteY7829" fmla="*/ 3799149 h 6857981"/>
              <a:gd name="connsiteX7830" fmla="*/ 148273 w 7886701"/>
              <a:gd name="connsiteY7830" fmla="*/ 3799466 h 6857981"/>
              <a:gd name="connsiteX7831" fmla="*/ 149226 w 7886701"/>
              <a:gd name="connsiteY7831" fmla="*/ 3800415 h 6857981"/>
              <a:gd name="connsiteX7832" fmla="*/ 151130 w 7886701"/>
              <a:gd name="connsiteY7832" fmla="*/ 3801681 h 6857981"/>
              <a:gd name="connsiteX7833" fmla="*/ 152400 w 7886701"/>
              <a:gd name="connsiteY7833" fmla="*/ 3803263 h 6857981"/>
              <a:gd name="connsiteX7834" fmla="*/ 154624 w 7886701"/>
              <a:gd name="connsiteY7834" fmla="*/ 3813388 h 6857981"/>
              <a:gd name="connsiteX7835" fmla="*/ 154941 w 7886701"/>
              <a:gd name="connsiteY7835" fmla="*/ 3816236 h 6857981"/>
              <a:gd name="connsiteX7836" fmla="*/ 154941 w 7886701"/>
              <a:gd name="connsiteY7836" fmla="*/ 3818451 h 6857981"/>
              <a:gd name="connsiteX7837" fmla="*/ 154941 w 7886701"/>
              <a:gd name="connsiteY7837" fmla="*/ 3819717 h 6857981"/>
              <a:gd name="connsiteX7838" fmla="*/ 154306 w 7886701"/>
              <a:gd name="connsiteY7838" fmla="*/ 3820033 h 6857981"/>
              <a:gd name="connsiteX7839" fmla="*/ 153671 w 7886701"/>
              <a:gd name="connsiteY7839" fmla="*/ 3820033 h 6857981"/>
              <a:gd name="connsiteX7840" fmla="*/ 152400 w 7886701"/>
              <a:gd name="connsiteY7840" fmla="*/ 3819084 h 6857981"/>
              <a:gd name="connsiteX7841" fmla="*/ 149861 w 7886701"/>
              <a:gd name="connsiteY7841" fmla="*/ 3817502 h 6857981"/>
              <a:gd name="connsiteX7842" fmla="*/ 148273 w 7886701"/>
              <a:gd name="connsiteY7842" fmla="*/ 3816236 h 6857981"/>
              <a:gd name="connsiteX7843" fmla="*/ 146685 w 7886701"/>
              <a:gd name="connsiteY7843" fmla="*/ 3815603 h 6857981"/>
              <a:gd name="connsiteX7844" fmla="*/ 144781 w 7886701"/>
              <a:gd name="connsiteY7844" fmla="*/ 3815287 h 6857981"/>
              <a:gd name="connsiteX7845" fmla="*/ 143193 w 7886701"/>
              <a:gd name="connsiteY7845" fmla="*/ 3814971 h 6857981"/>
              <a:gd name="connsiteX7846" fmla="*/ 140971 w 7886701"/>
              <a:gd name="connsiteY7846" fmla="*/ 3815603 h 6857981"/>
              <a:gd name="connsiteX7847" fmla="*/ 139066 w 7886701"/>
              <a:gd name="connsiteY7847" fmla="*/ 3816553 h 6857981"/>
              <a:gd name="connsiteX7848" fmla="*/ 141923 w 7886701"/>
              <a:gd name="connsiteY7848" fmla="*/ 3820033 h 6857981"/>
              <a:gd name="connsiteX7849" fmla="*/ 144781 w 7886701"/>
              <a:gd name="connsiteY7849" fmla="*/ 3823198 h 6857981"/>
              <a:gd name="connsiteX7850" fmla="*/ 147003 w 7886701"/>
              <a:gd name="connsiteY7850" fmla="*/ 3826362 h 6857981"/>
              <a:gd name="connsiteX7851" fmla="*/ 149226 w 7886701"/>
              <a:gd name="connsiteY7851" fmla="*/ 3830159 h 6857981"/>
              <a:gd name="connsiteX7852" fmla="*/ 150813 w 7886701"/>
              <a:gd name="connsiteY7852" fmla="*/ 3833323 h 6857981"/>
              <a:gd name="connsiteX7853" fmla="*/ 152400 w 7886701"/>
              <a:gd name="connsiteY7853" fmla="*/ 3837121 h 6857981"/>
              <a:gd name="connsiteX7854" fmla="*/ 154941 w 7886701"/>
              <a:gd name="connsiteY7854" fmla="*/ 3844082 h 6857981"/>
              <a:gd name="connsiteX7855" fmla="*/ 156846 w 7886701"/>
              <a:gd name="connsiteY7855" fmla="*/ 3850727 h 6857981"/>
              <a:gd name="connsiteX7856" fmla="*/ 158433 w 7886701"/>
              <a:gd name="connsiteY7856" fmla="*/ 3858005 h 6857981"/>
              <a:gd name="connsiteX7857" fmla="*/ 160338 w 7886701"/>
              <a:gd name="connsiteY7857" fmla="*/ 3871928 h 6857981"/>
              <a:gd name="connsiteX7858" fmla="*/ 161291 w 7886701"/>
              <a:gd name="connsiteY7858" fmla="*/ 3878573 h 6857981"/>
              <a:gd name="connsiteX7859" fmla="*/ 162243 w 7886701"/>
              <a:gd name="connsiteY7859" fmla="*/ 3884901 h 6857981"/>
              <a:gd name="connsiteX7860" fmla="*/ 163831 w 7886701"/>
              <a:gd name="connsiteY7860" fmla="*/ 3891230 h 6857981"/>
              <a:gd name="connsiteX7861" fmla="*/ 165736 w 7886701"/>
              <a:gd name="connsiteY7861" fmla="*/ 3896925 h 6857981"/>
              <a:gd name="connsiteX7862" fmla="*/ 167006 w 7886701"/>
              <a:gd name="connsiteY7862" fmla="*/ 3900090 h 6857981"/>
              <a:gd name="connsiteX7863" fmla="*/ 168593 w 7886701"/>
              <a:gd name="connsiteY7863" fmla="*/ 3902938 h 6857981"/>
              <a:gd name="connsiteX7864" fmla="*/ 170498 w 7886701"/>
              <a:gd name="connsiteY7864" fmla="*/ 3905469 h 6857981"/>
              <a:gd name="connsiteX7865" fmla="*/ 172086 w 7886701"/>
              <a:gd name="connsiteY7865" fmla="*/ 3908000 h 6857981"/>
              <a:gd name="connsiteX7866" fmla="*/ 174309 w 7886701"/>
              <a:gd name="connsiteY7866" fmla="*/ 3910215 h 6857981"/>
              <a:gd name="connsiteX7867" fmla="*/ 176849 w 7886701"/>
              <a:gd name="connsiteY7867" fmla="*/ 3912747 h 6857981"/>
              <a:gd name="connsiteX7868" fmla="*/ 180023 w 7886701"/>
              <a:gd name="connsiteY7868" fmla="*/ 3914645 h 6857981"/>
              <a:gd name="connsiteX7869" fmla="*/ 183199 w 7886701"/>
              <a:gd name="connsiteY7869" fmla="*/ 3916544 h 6857981"/>
              <a:gd name="connsiteX7870" fmla="*/ 185104 w 7886701"/>
              <a:gd name="connsiteY7870" fmla="*/ 3913696 h 6857981"/>
              <a:gd name="connsiteX7871" fmla="*/ 186691 w 7886701"/>
              <a:gd name="connsiteY7871" fmla="*/ 3910848 h 6857981"/>
              <a:gd name="connsiteX7872" fmla="*/ 188278 w 7886701"/>
              <a:gd name="connsiteY7872" fmla="*/ 3907368 h 6857981"/>
              <a:gd name="connsiteX7873" fmla="*/ 189866 w 7886701"/>
              <a:gd name="connsiteY7873" fmla="*/ 3903570 h 6857981"/>
              <a:gd name="connsiteX7874" fmla="*/ 190501 w 7886701"/>
              <a:gd name="connsiteY7874" fmla="*/ 3899457 h 6857981"/>
              <a:gd name="connsiteX7875" fmla="*/ 191136 w 7886701"/>
              <a:gd name="connsiteY7875" fmla="*/ 3895660 h 6857981"/>
              <a:gd name="connsiteX7876" fmla="*/ 191453 w 7886701"/>
              <a:gd name="connsiteY7876" fmla="*/ 3890913 h 6857981"/>
              <a:gd name="connsiteX7877" fmla="*/ 191453 w 7886701"/>
              <a:gd name="connsiteY7877" fmla="*/ 3885850 h 6857981"/>
              <a:gd name="connsiteX7878" fmla="*/ 194946 w 7886701"/>
              <a:gd name="connsiteY7878" fmla="*/ 3891230 h 6857981"/>
              <a:gd name="connsiteX7879" fmla="*/ 197486 w 7886701"/>
              <a:gd name="connsiteY7879" fmla="*/ 3895976 h 6857981"/>
              <a:gd name="connsiteX7880" fmla="*/ 199708 w 7886701"/>
              <a:gd name="connsiteY7880" fmla="*/ 3900723 h 6857981"/>
              <a:gd name="connsiteX7881" fmla="*/ 201296 w 7886701"/>
              <a:gd name="connsiteY7881" fmla="*/ 3904836 h 6857981"/>
              <a:gd name="connsiteX7882" fmla="*/ 202566 w 7886701"/>
              <a:gd name="connsiteY7882" fmla="*/ 3908633 h 6857981"/>
              <a:gd name="connsiteX7883" fmla="*/ 203518 w 7886701"/>
              <a:gd name="connsiteY7883" fmla="*/ 3912430 h 6857981"/>
              <a:gd name="connsiteX7884" fmla="*/ 204471 w 7886701"/>
              <a:gd name="connsiteY7884" fmla="*/ 3915911 h 6857981"/>
              <a:gd name="connsiteX7885" fmla="*/ 204788 w 7886701"/>
              <a:gd name="connsiteY7885" fmla="*/ 3919075 h 6857981"/>
              <a:gd name="connsiteX7886" fmla="*/ 204788 w 7886701"/>
              <a:gd name="connsiteY7886" fmla="*/ 3922240 h 6857981"/>
              <a:gd name="connsiteX7887" fmla="*/ 204788 w 7886701"/>
              <a:gd name="connsiteY7887" fmla="*/ 3925088 h 6857981"/>
              <a:gd name="connsiteX7888" fmla="*/ 203836 w 7886701"/>
              <a:gd name="connsiteY7888" fmla="*/ 3927619 h 6857981"/>
              <a:gd name="connsiteX7889" fmla="*/ 203201 w 7886701"/>
              <a:gd name="connsiteY7889" fmla="*/ 3930150 h 6857981"/>
              <a:gd name="connsiteX7890" fmla="*/ 202566 w 7886701"/>
              <a:gd name="connsiteY7890" fmla="*/ 3932365 h 6857981"/>
              <a:gd name="connsiteX7891" fmla="*/ 201296 w 7886701"/>
              <a:gd name="connsiteY7891" fmla="*/ 3934580 h 6857981"/>
              <a:gd name="connsiteX7892" fmla="*/ 198756 w 7886701"/>
              <a:gd name="connsiteY7892" fmla="*/ 3939010 h 6857981"/>
              <a:gd name="connsiteX7893" fmla="*/ 195898 w 7886701"/>
              <a:gd name="connsiteY7893" fmla="*/ 3942491 h 6857981"/>
              <a:gd name="connsiteX7894" fmla="*/ 192406 w 7886701"/>
              <a:gd name="connsiteY7894" fmla="*/ 3946605 h 6857981"/>
              <a:gd name="connsiteX7895" fmla="*/ 188913 w 7886701"/>
              <a:gd name="connsiteY7895" fmla="*/ 3950085 h 6857981"/>
              <a:gd name="connsiteX7896" fmla="*/ 185739 w 7886701"/>
              <a:gd name="connsiteY7896" fmla="*/ 3954199 h 6857981"/>
              <a:gd name="connsiteX7897" fmla="*/ 182563 w 7886701"/>
              <a:gd name="connsiteY7897" fmla="*/ 3958629 h 6857981"/>
              <a:gd name="connsiteX7898" fmla="*/ 180023 w 7886701"/>
              <a:gd name="connsiteY7898" fmla="*/ 3963375 h 6857981"/>
              <a:gd name="connsiteX7899" fmla="*/ 178754 w 7886701"/>
              <a:gd name="connsiteY7899" fmla="*/ 3966223 h 6857981"/>
              <a:gd name="connsiteX7900" fmla="*/ 177801 w 7886701"/>
              <a:gd name="connsiteY7900" fmla="*/ 3969071 h 6857981"/>
              <a:gd name="connsiteX7901" fmla="*/ 176849 w 7886701"/>
              <a:gd name="connsiteY7901" fmla="*/ 3971919 h 6857981"/>
              <a:gd name="connsiteX7902" fmla="*/ 176213 w 7886701"/>
              <a:gd name="connsiteY7902" fmla="*/ 3975083 h 6857981"/>
              <a:gd name="connsiteX7903" fmla="*/ 174943 w 7886701"/>
              <a:gd name="connsiteY7903" fmla="*/ 3967172 h 6857981"/>
              <a:gd name="connsiteX7904" fmla="*/ 173038 w 7886701"/>
              <a:gd name="connsiteY7904" fmla="*/ 3960527 h 6857981"/>
              <a:gd name="connsiteX7905" fmla="*/ 171133 w 7886701"/>
              <a:gd name="connsiteY7905" fmla="*/ 3955465 h 6857981"/>
              <a:gd name="connsiteX7906" fmla="*/ 168593 w 7886701"/>
              <a:gd name="connsiteY7906" fmla="*/ 3951667 h 6857981"/>
              <a:gd name="connsiteX7907" fmla="*/ 166053 w 7886701"/>
              <a:gd name="connsiteY7907" fmla="*/ 3948820 h 6857981"/>
              <a:gd name="connsiteX7908" fmla="*/ 163514 w 7886701"/>
              <a:gd name="connsiteY7908" fmla="*/ 3946921 h 6857981"/>
              <a:gd name="connsiteX7909" fmla="*/ 160974 w 7886701"/>
              <a:gd name="connsiteY7909" fmla="*/ 3945655 h 6857981"/>
              <a:gd name="connsiteX7910" fmla="*/ 158433 w 7886701"/>
              <a:gd name="connsiteY7910" fmla="*/ 3945655 h 6857981"/>
              <a:gd name="connsiteX7911" fmla="*/ 155893 w 7886701"/>
              <a:gd name="connsiteY7911" fmla="*/ 3946288 h 6857981"/>
              <a:gd name="connsiteX7912" fmla="*/ 153353 w 7886701"/>
              <a:gd name="connsiteY7912" fmla="*/ 3947237 h 6857981"/>
              <a:gd name="connsiteX7913" fmla="*/ 151130 w 7886701"/>
              <a:gd name="connsiteY7913" fmla="*/ 3948820 h 6857981"/>
              <a:gd name="connsiteX7914" fmla="*/ 148908 w 7886701"/>
              <a:gd name="connsiteY7914" fmla="*/ 3950402 h 6857981"/>
              <a:gd name="connsiteX7915" fmla="*/ 147003 w 7886701"/>
              <a:gd name="connsiteY7915" fmla="*/ 3952300 h 6857981"/>
              <a:gd name="connsiteX7916" fmla="*/ 146050 w 7886701"/>
              <a:gd name="connsiteY7916" fmla="*/ 3954199 h 6857981"/>
              <a:gd name="connsiteX7917" fmla="*/ 144781 w 7886701"/>
              <a:gd name="connsiteY7917" fmla="*/ 3956097 h 6857981"/>
              <a:gd name="connsiteX7918" fmla="*/ 144463 w 7886701"/>
              <a:gd name="connsiteY7918" fmla="*/ 3957680 h 6857981"/>
              <a:gd name="connsiteX7919" fmla="*/ 143193 w 7886701"/>
              <a:gd name="connsiteY7919" fmla="*/ 3956097 h 6857981"/>
              <a:gd name="connsiteX7920" fmla="*/ 141605 w 7886701"/>
              <a:gd name="connsiteY7920" fmla="*/ 3954199 h 6857981"/>
              <a:gd name="connsiteX7921" fmla="*/ 140653 w 7886701"/>
              <a:gd name="connsiteY7921" fmla="*/ 3951984 h 6857981"/>
              <a:gd name="connsiteX7922" fmla="*/ 139383 w 7886701"/>
              <a:gd name="connsiteY7922" fmla="*/ 3949452 h 6857981"/>
              <a:gd name="connsiteX7923" fmla="*/ 137795 w 7886701"/>
              <a:gd name="connsiteY7923" fmla="*/ 3944073 h 6857981"/>
              <a:gd name="connsiteX7924" fmla="*/ 136843 w 7886701"/>
              <a:gd name="connsiteY7924" fmla="*/ 3937745 h 6857981"/>
              <a:gd name="connsiteX7925" fmla="*/ 136208 w 7886701"/>
              <a:gd name="connsiteY7925" fmla="*/ 3930783 h 6857981"/>
              <a:gd name="connsiteX7926" fmla="*/ 135255 w 7886701"/>
              <a:gd name="connsiteY7926" fmla="*/ 3923505 h 6857981"/>
              <a:gd name="connsiteX7927" fmla="*/ 134303 w 7886701"/>
              <a:gd name="connsiteY7927" fmla="*/ 3908633 h 6857981"/>
              <a:gd name="connsiteX7928" fmla="*/ 133668 w 7886701"/>
              <a:gd name="connsiteY7928" fmla="*/ 3901672 h 6857981"/>
              <a:gd name="connsiteX7929" fmla="*/ 132398 w 7886701"/>
              <a:gd name="connsiteY7929" fmla="*/ 3894710 h 6857981"/>
              <a:gd name="connsiteX7930" fmla="*/ 131128 w 7886701"/>
              <a:gd name="connsiteY7930" fmla="*/ 3888698 h 6857981"/>
              <a:gd name="connsiteX7931" fmla="*/ 130176 w 7886701"/>
              <a:gd name="connsiteY7931" fmla="*/ 3885850 h 6857981"/>
              <a:gd name="connsiteX7932" fmla="*/ 129223 w 7886701"/>
              <a:gd name="connsiteY7932" fmla="*/ 3883319 h 6857981"/>
              <a:gd name="connsiteX7933" fmla="*/ 127953 w 7886701"/>
              <a:gd name="connsiteY7933" fmla="*/ 3880788 h 6857981"/>
              <a:gd name="connsiteX7934" fmla="*/ 126683 w 7886701"/>
              <a:gd name="connsiteY7934" fmla="*/ 3878573 h 6857981"/>
              <a:gd name="connsiteX7935" fmla="*/ 124778 w 7886701"/>
              <a:gd name="connsiteY7935" fmla="*/ 3876674 h 6857981"/>
              <a:gd name="connsiteX7936" fmla="*/ 122873 w 7886701"/>
              <a:gd name="connsiteY7936" fmla="*/ 3875092 h 6857981"/>
              <a:gd name="connsiteX7937" fmla="*/ 121286 w 7886701"/>
              <a:gd name="connsiteY7937" fmla="*/ 3874143 h 6857981"/>
              <a:gd name="connsiteX7938" fmla="*/ 118746 w 7886701"/>
              <a:gd name="connsiteY7938" fmla="*/ 3873193 h 6857981"/>
              <a:gd name="connsiteX7939" fmla="*/ 115888 w 7886701"/>
              <a:gd name="connsiteY7939" fmla="*/ 3872560 h 6857981"/>
              <a:gd name="connsiteX7940" fmla="*/ 113348 w 7886701"/>
              <a:gd name="connsiteY7940" fmla="*/ 3872560 h 6857981"/>
              <a:gd name="connsiteX7941" fmla="*/ 112396 w 7886701"/>
              <a:gd name="connsiteY7941" fmla="*/ 3876041 h 6857981"/>
              <a:gd name="connsiteX7942" fmla="*/ 111760 w 7886701"/>
              <a:gd name="connsiteY7942" fmla="*/ 3879522 h 6857981"/>
              <a:gd name="connsiteX7943" fmla="*/ 110808 w 7886701"/>
              <a:gd name="connsiteY7943" fmla="*/ 3883319 h 6857981"/>
              <a:gd name="connsiteX7944" fmla="*/ 110491 w 7886701"/>
              <a:gd name="connsiteY7944" fmla="*/ 3887116 h 6857981"/>
              <a:gd name="connsiteX7945" fmla="*/ 110491 w 7886701"/>
              <a:gd name="connsiteY7945" fmla="*/ 3895976 h 6857981"/>
              <a:gd name="connsiteX7946" fmla="*/ 111443 w 7886701"/>
              <a:gd name="connsiteY7946" fmla="*/ 3905153 h 6857981"/>
              <a:gd name="connsiteX7947" fmla="*/ 112396 w 7886701"/>
              <a:gd name="connsiteY7947" fmla="*/ 3914962 h 6857981"/>
              <a:gd name="connsiteX7948" fmla="*/ 114618 w 7886701"/>
              <a:gd name="connsiteY7948" fmla="*/ 3925088 h 6857981"/>
              <a:gd name="connsiteX7949" fmla="*/ 117158 w 7886701"/>
              <a:gd name="connsiteY7949" fmla="*/ 3935530 h 6857981"/>
              <a:gd name="connsiteX7950" fmla="*/ 120015 w 7886701"/>
              <a:gd name="connsiteY7950" fmla="*/ 3946921 h 6857981"/>
              <a:gd name="connsiteX7951" fmla="*/ 114301 w 7886701"/>
              <a:gd name="connsiteY7951" fmla="*/ 3937745 h 6857981"/>
              <a:gd name="connsiteX7952" fmla="*/ 108268 w 7886701"/>
              <a:gd name="connsiteY7952" fmla="*/ 3929834 h 6857981"/>
              <a:gd name="connsiteX7953" fmla="*/ 102870 w 7886701"/>
              <a:gd name="connsiteY7953" fmla="*/ 3923189 h 6857981"/>
              <a:gd name="connsiteX7954" fmla="*/ 97473 w 7886701"/>
              <a:gd name="connsiteY7954" fmla="*/ 3917177 h 6857981"/>
              <a:gd name="connsiteX7955" fmla="*/ 87630 w 7886701"/>
              <a:gd name="connsiteY7955" fmla="*/ 3906102 h 6857981"/>
              <a:gd name="connsiteX7956" fmla="*/ 82868 w 7886701"/>
              <a:gd name="connsiteY7956" fmla="*/ 3900723 h 6857981"/>
              <a:gd name="connsiteX7957" fmla="*/ 78105 w 7886701"/>
              <a:gd name="connsiteY7957" fmla="*/ 3895343 h 6857981"/>
              <a:gd name="connsiteX7958" fmla="*/ 73978 w 7886701"/>
              <a:gd name="connsiteY7958" fmla="*/ 3888698 h 6857981"/>
              <a:gd name="connsiteX7959" fmla="*/ 70168 w 7886701"/>
              <a:gd name="connsiteY7959" fmla="*/ 3881420 h 6857981"/>
              <a:gd name="connsiteX7960" fmla="*/ 66041 w 7886701"/>
              <a:gd name="connsiteY7960" fmla="*/ 3873510 h 6857981"/>
              <a:gd name="connsiteX7961" fmla="*/ 62865 w 7886701"/>
              <a:gd name="connsiteY7961" fmla="*/ 3863701 h 6857981"/>
              <a:gd name="connsiteX7962" fmla="*/ 59055 w 7886701"/>
              <a:gd name="connsiteY7962" fmla="*/ 3851993 h 6857981"/>
              <a:gd name="connsiteX7963" fmla="*/ 56198 w 7886701"/>
              <a:gd name="connsiteY7963" fmla="*/ 3838386 h 6857981"/>
              <a:gd name="connsiteX7964" fmla="*/ 53341 w 7886701"/>
              <a:gd name="connsiteY7964" fmla="*/ 3822565 h 6857981"/>
              <a:gd name="connsiteX7965" fmla="*/ 50801 w 7886701"/>
              <a:gd name="connsiteY7965" fmla="*/ 3804212 h 6857981"/>
              <a:gd name="connsiteX7966" fmla="*/ 51435 w 7886701"/>
              <a:gd name="connsiteY7966" fmla="*/ 3816236 h 6857981"/>
              <a:gd name="connsiteX7967" fmla="*/ 51435 w 7886701"/>
              <a:gd name="connsiteY7967" fmla="*/ 3825096 h 6857981"/>
              <a:gd name="connsiteX7968" fmla="*/ 50801 w 7886701"/>
              <a:gd name="connsiteY7968" fmla="*/ 3830476 h 6857981"/>
              <a:gd name="connsiteX7969" fmla="*/ 50483 w 7886701"/>
              <a:gd name="connsiteY7969" fmla="*/ 3832374 h 6857981"/>
              <a:gd name="connsiteX7970" fmla="*/ 49848 w 7886701"/>
              <a:gd name="connsiteY7970" fmla="*/ 3833007 h 6857981"/>
              <a:gd name="connsiteX7971" fmla="*/ 49213 w 7886701"/>
              <a:gd name="connsiteY7971" fmla="*/ 3833323 h 6857981"/>
              <a:gd name="connsiteX7972" fmla="*/ 48260 w 7886701"/>
              <a:gd name="connsiteY7972" fmla="*/ 3833323 h 6857981"/>
              <a:gd name="connsiteX7973" fmla="*/ 47308 w 7886701"/>
              <a:gd name="connsiteY7973" fmla="*/ 3832691 h 6857981"/>
              <a:gd name="connsiteX7974" fmla="*/ 46356 w 7886701"/>
              <a:gd name="connsiteY7974" fmla="*/ 3831741 h 6857981"/>
              <a:gd name="connsiteX7975" fmla="*/ 44133 w 7886701"/>
              <a:gd name="connsiteY7975" fmla="*/ 3827944 h 6857981"/>
              <a:gd name="connsiteX7976" fmla="*/ 41275 w 7886701"/>
              <a:gd name="connsiteY7976" fmla="*/ 3822881 h 6857981"/>
              <a:gd name="connsiteX7977" fmla="*/ 34925 w 7886701"/>
              <a:gd name="connsiteY7977" fmla="*/ 3810224 h 6857981"/>
              <a:gd name="connsiteX7978" fmla="*/ 27622 w 7886701"/>
              <a:gd name="connsiteY7978" fmla="*/ 3796301 h 6857981"/>
              <a:gd name="connsiteX7979" fmla="*/ 24130 w 7886701"/>
              <a:gd name="connsiteY7979" fmla="*/ 3789656 h 6857981"/>
              <a:gd name="connsiteX7980" fmla="*/ 20320 w 7886701"/>
              <a:gd name="connsiteY7980" fmla="*/ 3783961 h 6857981"/>
              <a:gd name="connsiteX7981" fmla="*/ 16510 w 7886701"/>
              <a:gd name="connsiteY7981" fmla="*/ 3779214 h 6857981"/>
              <a:gd name="connsiteX7982" fmla="*/ 14605 w 7886701"/>
              <a:gd name="connsiteY7982" fmla="*/ 3777316 h 6857981"/>
              <a:gd name="connsiteX7983" fmla="*/ 12700 w 7886701"/>
              <a:gd name="connsiteY7983" fmla="*/ 3776366 h 6857981"/>
              <a:gd name="connsiteX7984" fmla="*/ 14605 w 7886701"/>
              <a:gd name="connsiteY7984" fmla="*/ 3769405 h 6857981"/>
              <a:gd name="connsiteX7985" fmla="*/ 15240 w 7886701"/>
              <a:gd name="connsiteY7985" fmla="*/ 3766874 h 6857981"/>
              <a:gd name="connsiteX7986" fmla="*/ 16510 w 7886701"/>
              <a:gd name="connsiteY7986" fmla="*/ 3764659 h 6857981"/>
              <a:gd name="connsiteX7987" fmla="*/ 17145 w 7886701"/>
              <a:gd name="connsiteY7987" fmla="*/ 3763709 h 6857981"/>
              <a:gd name="connsiteX7988" fmla="*/ 18097 w 7886701"/>
              <a:gd name="connsiteY7988" fmla="*/ 3762444 h 6857981"/>
              <a:gd name="connsiteX7989" fmla="*/ 19368 w 7886701"/>
              <a:gd name="connsiteY7989" fmla="*/ 3762127 h 6857981"/>
              <a:gd name="connsiteX7990" fmla="*/ 20002 w 7886701"/>
              <a:gd name="connsiteY7990" fmla="*/ 3762127 h 6857981"/>
              <a:gd name="connsiteX7991" fmla="*/ 21273 w 7886701"/>
              <a:gd name="connsiteY7991" fmla="*/ 3762444 h 6857981"/>
              <a:gd name="connsiteX7992" fmla="*/ 22225 w 7886701"/>
              <a:gd name="connsiteY7992" fmla="*/ 3762760 h 6857981"/>
              <a:gd name="connsiteX7993" fmla="*/ 24447 w 7886701"/>
              <a:gd name="connsiteY7993" fmla="*/ 3765291 h 6857981"/>
              <a:gd name="connsiteX7994" fmla="*/ 26670 w 7886701"/>
              <a:gd name="connsiteY7994" fmla="*/ 3768772 h 6857981"/>
              <a:gd name="connsiteX7995" fmla="*/ 28892 w 7886701"/>
              <a:gd name="connsiteY7995" fmla="*/ 3772253 h 6857981"/>
              <a:gd name="connsiteX7996" fmla="*/ 33655 w 7886701"/>
              <a:gd name="connsiteY7996" fmla="*/ 3781429 h 6857981"/>
              <a:gd name="connsiteX7997" fmla="*/ 36195 w 7886701"/>
              <a:gd name="connsiteY7997" fmla="*/ 3785859 h 6857981"/>
              <a:gd name="connsiteX7998" fmla="*/ 38735 w 7886701"/>
              <a:gd name="connsiteY7998" fmla="*/ 3789340 h 6857981"/>
              <a:gd name="connsiteX7999" fmla="*/ 41275 w 7886701"/>
              <a:gd name="connsiteY7999" fmla="*/ 3792821 h 6857981"/>
              <a:gd name="connsiteX8000" fmla="*/ 42228 w 7886701"/>
              <a:gd name="connsiteY8000" fmla="*/ 3793770 h 6857981"/>
              <a:gd name="connsiteX8001" fmla="*/ 43815 w 7886701"/>
              <a:gd name="connsiteY8001" fmla="*/ 3795036 h 6857981"/>
              <a:gd name="connsiteX8002" fmla="*/ 44768 w 7886701"/>
              <a:gd name="connsiteY8002" fmla="*/ 3795668 h 6857981"/>
              <a:gd name="connsiteX8003" fmla="*/ 46038 w 7886701"/>
              <a:gd name="connsiteY8003" fmla="*/ 3795668 h 6857981"/>
              <a:gd name="connsiteX8004" fmla="*/ 47308 w 7886701"/>
              <a:gd name="connsiteY8004" fmla="*/ 3795668 h 6857981"/>
              <a:gd name="connsiteX8005" fmla="*/ 48578 w 7886701"/>
              <a:gd name="connsiteY8005" fmla="*/ 3795352 h 6857981"/>
              <a:gd name="connsiteX8006" fmla="*/ 48578 w 7886701"/>
              <a:gd name="connsiteY8006" fmla="*/ 3783644 h 6857981"/>
              <a:gd name="connsiteX8007" fmla="*/ 48260 w 7886701"/>
              <a:gd name="connsiteY8007" fmla="*/ 3773835 h 6857981"/>
              <a:gd name="connsiteX8008" fmla="*/ 48578 w 7886701"/>
              <a:gd name="connsiteY8008" fmla="*/ 3765291 h 6857981"/>
              <a:gd name="connsiteX8009" fmla="*/ 48896 w 7886701"/>
              <a:gd name="connsiteY8009" fmla="*/ 3758014 h 6857981"/>
              <a:gd name="connsiteX8010" fmla="*/ 49213 w 7886701"/>
              <a:gd name="connsiteY8010" fmla="*/ 3751685 h 6857981"/>
              <a:gd name="connsiteX8011" fmla="*/ 49848 w 7886701"/>
              <a:gd name="connsiteY8011" fmla="*/ 3746306 h 6857981"/>
              <a:gd name="connsiteX8012" fmla="*/ 51118 w 7886701"/>
              <a:gd name="connsiteY8012" fmla="*/ 3740926 h 6857981"/>
              <a:gd name="connsiteX8013" fmla="*/ 51753 w 7886701"/>
              <a:gd name="connsiteY8013" fmla="*/ 3736813 h 6857981"/>
              <a:gd name="connsiteX8014" fmla="*/ 53975 w 7886701"/>
              <a:gd name="connsiteY8014" fmla="*/ 3728269 h 6857981"/>
              <a:gd name="connsiteX8015" fmla="*/ 56515 w 7886701"/>
              <a:gd name="connsiteY8015" fmla="*/ 3719409 h 6857981"/>
              <a:gd name="connsiteX8016" fmla="*/ 59373 w 7886701"/>
              <a:gd name="connsiteY8016" fmla="*/ 3708651 h 6857981"/>
              <a:gd name="connsiteX8017" fmla="*/ 60643 w 7886701"/>
              <a:gd name="connsiteY8017" fmla="*/ 3701689 h 6857981"/>
              <a:gd name="connsiteX8018" fmla="*/ 3621135 w 7886701"/>
              <a:gd name="connsiteY8018" fmla="*/ 3692506 h 6857981"/>
              <a:gd name="connsiteX8019" fmla="*/ 3621760 w 7886701"/>
              <a:gd name="connsiteY8019" fmla="*/ 3692506 h 6857981"/>
              <a:gd name="connsiteX8020" fmla="*/ 3622698 w 7886701"/>
              <a:gd name="connsiteY8020" fmla="*/ 3692506 h 6857981"/>
              <a:gd name="connsiteX8021" fmla="*/ 3623011 w 7886701"/>
              <a:gd name="connsiteY8021" fmla="*/ 3692829 h 6857981"/>
              <a:gd name="connsiteX8022" fmla="*/ 3623636 w 7886701"/>
              <a:gd name="connsiteY8022" fmla="*/ 3693475 h 6857981"/>
              <a:gd name="connsiteX8023" fmla="*/ 3624262 w 7886701"/>
              <a:gd name="connsiteY8023" fmla="*/ 3696703 h 6857981"/>
              <a:gd name="connsiteX8024" fmla="*/ 3623636 w 7886701"/>
              <a:gd name="connsiteY8024" fmla="*/ 3699286 h 6857981"/>
              <a:gd name="connsiteX8025" fmla="*/ 3623324 w 7886701"/>
              <a:gd name="connsiteY8025" fmla="*/ 3699609 h 6857981"/>
              <a:gd name="connsiteX8026" fmla="*/ 3622698 w 7886701"/>
              <a:gd name="connsiteY8026" fmla="*/ 3699932 h 6857981"/>
              <a:gd name="connsiteX8027" fmla="*/ 3621447 w 7886701"/>
              <a:gd name="connsiteY8027" fmla="*/ 3699932 h 6857981"/>
              <a:gd name="connsiteX8028" fmla="*/ 3619884 w 7886701"/>
              <a:gd name="connsiteY8028" fmla="*/ 3699932 h 6857981"/>
              <a:gd name="connsiteX8029" fmla="*/ 3617695 w 7886701"/>
              <a:gd name="connsiteY8029" fmla="*/ 3700255 h 6857981"/>
              <a:gd name="connsiteX8030" fmla="*/ 3616132 w 7886701"/>
              <a:gd name="connsiteY8030" fmla="*/ 3700901 h 6857981"/>
              <a:gd name="connsiteX8031" fmla="*/ 3614568 w 7886701"/>
              <a:gd name="connsiteY8031" fmla="*/ 3701869 h 6857981"/>
              <a:gd name="connsiteX8032" fmla="*/ 3613317 w 7886701"/>
              <a:gd name="connsiteY8032" fmla="*/ 3703161 h 6857981"/>
              <a:gd name="connsiteX8033" fmla="*/ 3611441 w 7886701"/>
              <a:gd name="connsiteY8033" fmla="*/ 3705421 h 6857981"/>
              <a:gd name="connsiteX8034" fmla="*/ 3609565 w 7886701"/>
              <a:gd name="connsiteY8034" fmla="*/ 3708004 h 6857981"/>
              <a:gd name="connsiteX8035" fmla="*/ 3607376 w 7886701"/>
              <a:gd name="connsiteY8035" fmla="*/ 3711556 h 6857981"/>
              <a:gd name="connsiteX8036" fmla="*/ 3603625 w 7886701"/>
              <a:gd name="connsiteY8036" fmla="*/ 3709296 h 6857981"/>
              <a:gd name="connsiteX8037" fmla="*/ 3605500 w 7886701"/>
              <a:gd name="connsiteY8037" fmla="*/ 3707036 h 6857981"/>
              <a:gd name="connsiteX8038" fmla="*/ 3606438 w 7886701"/>
              <a:gd name="connsiteY8038" fmla="*/ 3706067 h 6857981"/>
              <a:gd name="connsiteX8039" fmla="*/ 3607376 w 7886701"/>
              <a:gd name="connsiteY8039" fmla="*/ 3705744 h 6857981"/>
              <a:gd name="connsiteX8040" fmla="*/ 3608314 w 7886701"/>
              <a:gd name="connsiteY8040" fmla="*/ 3705744 h 6857981"/>
              <a:gd name="connsiteX8041" fmla="*/ 3611754 w 7886701"/>
              <a:gd name="connsiteY8041" fmla="*/ 3702192 h 6857981"/>
              <a:gd name="connsiteX8042" fmla="*/ 3614568 w 7886701"/>
              <a:gd name="connsiteY8042" fmla="*/ 3698641 h 6857981"/>
              <a:gd name="connsiteX8043" fmla="*/ 3617070 w 7886701"/>
              <a:gd name="connsiteY8043" fmla="*/ 3695735 h 6857981"/>
              <a:gd name="connsiteX8044" fmla="*/ 3619259 w 7886701"/>
              <a:gd name="connsiteY8044" fmla="*/ 3693475 h 6857981"/>
              <a:gd name="connsiteX8045" fmla="*/ 4297930 w 7886701"/>
              <a:gd name="connsiteY8045" fmla="*/ 3684569 h 6857981"/>
              <a:gd name="connsiteX8046" fmla="*/ 4298610 w 7886701"/>
              <a:gd name="connsiteY8046" fmla="*/ 3684879 h 6857981"/>
              <a:gd name="connsiteX8047" fmla="*/ 4299291 w 7886701"/>
              <a:gd name="connsiteY8047" fmla="*/ 3685498 h 6857981"/>
              <a:gd name="connsiteX8048" fmla="*/ 4299631 w 7886701"/>
              <a:gd name="connsiteY8048" fmla="*/ 3686427 h 6857981"/>
              <a:gd name="connsiteX8049" fmla="*/ 4299971 w 7886701"/>
              <a:gd name="connsiteY8049" fmla="*/ 3687976 h 6857981"/>
              <a:gd name="connsiteX8050" fmla="*/ 4300311 w 7886701"/>
              <a:gd name="connsiteY8050" fmla="*/ 3689525 h 6857981"/>
              <a:gd name="connsiteX8051" fmla="*/ 4300992 w 7886701"/>
              <a:gd name="connsiteY8051" fmla="*/ 3690764 h 6857981"/>
              <a:gd name="connsiteX8052" fmla="*/ 4301672 w 7886701"/>
              <a:gd name="connsiteY8052" fmla="*/ 3691074 h 6857981"/>
              <a:gd name="connsiteX8053" fmla="*/ 4302012 w 7886701"/>
              <a:gd name="connsiteY8053" fmla="*/ 3691074 h 6857981"/>
              <a:gd name="connsiteX8054" fmla="*/ 4302693 w 7886701"/>
              <a:gd name="connsiteY8054" fmla="*/ 3691074 h 6857981"/>
              <a:gd name="connsiteX8055" fmla="*/ 4303713 w 7886701"/>
              <a:gd name="connsiteY8055" fmla="*/ 3690764 h 6857981"/>
              <a:gd name="connsiteX8056" fmla="*/ 4299971 w 7886701"/>
              <a:gd name="connsiteY8056" fmla="*/ 3699747 h 6857981"/>
              <a:gd name="connsiteX8057" fmla="*/ 4297930 w 7886701"/>
              <a:gd name="connsiteY8057" fmla="*/ 3703154 h 6857981"/>
              <a:gd name="connsiteX8058" fmla="*/ 4296569 w 7886701"/>
              <a:gd name="connsiteY8058" fmla="*/ 3705942 h 6857981"/>
              <a:gd name="connsiteX8059" fmla="*/ 4294528 w 7886701"/>
              <a:gd name="connsiteY8059" fmla="*/ 3708110 h 6857981"/>
              <a:gd name="connsiteX8060" fmla="*/ 4292827 w 7886701"/>
              <a:gd name="connsiteY8060" fmla="*/ 3709349 h 6857981"/>
              <a:gd name="connsiteX8061" fmla="*/ 4290786 w 7886701"/>
              <a:gd name="connsiteY8061" fmla="*/ 3709969 h 6857981"/>
              <a:gd name="connsiteX8062" fmla="*/ 4289425 w 7886701"/>
              <a:gd name="connsiteY8062" fmla="*/ 3709969 h 6857981"/>
              <a:gd name="connsiteX8063" fmla="*/ 4290106 w 7886701"/>
              <a:gd name="connsiteY8063" fmla="*/ 3705323 h 6857981"/>
              <a:gd name="connsiteX8064" fmla="*/ 4291466 w 7886701"/>
              <a:gd name="connsiteY8064" fmla="*/ 3699747 h 6857981"/>
              <a:gd name="connsiteX8065" fmla="*/ 4293848 w 7886701"/>
              <a:gd name="connsiteY8065" fmla="*/ 3693242 h 6857981"/>
              <a:gd name="connsiteX8066" fmla="*/ 4296569 w 7886701"/>
              <a:gd name="connsiteY8066" fmla="*/ 3685498 h 6857981"/>
              <a:gd name="connsiteX8067" fmla="*/ 4297250 w 7886701"/>
              <a:gd name="connsiteY8067" fmla="*/ 3684879 h 6857981"/>
              <a:gd name="connsiteX8068" fmla="*/ 4672311 w 7886701"/>
              <a:gd name="connsiteY8068" fmla="*/ 3676631 h 6857981"/>
              <a:gd name="connsiteX8069" fmla="*/ 4673883 w 7886701"/>
              <a:gd name="connsiteY8069" fmla="*/ 3676631 h 6857981"/>
              <a:gd name="connsiteX8070" fmla="*/ 4676084 w 7886701"/>
              <a:gd name="connsiteY8070" fmla="*/ 3677266 h 6857981"/>
              <a:gd name="connsiteX8071" fmla="*/ 4680485 w 7886701"/>
              <a:gd name="connsiteY8071" fmla="*/ 3679171 h 6857981"/>
              <a:gd name="connsiteX8072" fmla="*/ 4685514 w 7886701"/>
              <a:gd name="connsiteY8072" fmla="*/ 3682346 h 6857981"/>
              <a:gd name="connsiteX8073" fmla="*/ 4690858 w 7886701"/>
              <a:gd name="connsiteY8073" fmla="*/ 3685521 h 6857981"/>
              <a:gd name="connsiteX8074" fmla="*/ 4695574 w 7886701"/>
              <a:gd name="connsiteY8074" fmla="*/ 3689013 h 6857981"/>
              <a:gd name="connsiteX8075" fmla="*/ 4699660 w 7886701"/>
              <a:gd name="connsiteY8075" fmla="*/ 3692823 h 6857981"/>
              <a:gd name="connsiteX8076" fmla="*/ 4702175 w 7886701"/>
              <a:gd name="connsiteY8076" fmla="*/ 3695681 h 6857981"/>
              <a:gd name="connsiteX8077" fmla="*/ 4699975 w 7886701"/>
              <a:gd name="connsiteY8077" fmla="*/ 3695681 h 6857981"/>
              <a:gd name="connsiteX8078" fmla="*/ 4698089 w 7886701"/>
              <a:gd name="connsiteY8078" fmla="*/ 3695681 h 6857981"/>
              <a:gd name="connsiteX8079" fmla="*/ 4696517 w 7886701"/>
              <a:gd name="connsiteY8079" fmla="*/ 3695363 h 6857981"/>
              <a:gd name="connsiteX8080" fmla="*/ 4694945 w 7886701"/>
              <a:gd name="connsiteY8080" fmla="*/ 3694728 h 6857981"/>
              <a:gd name="connsiteX8081" fmla="*/ 4691801 w 7886701"/>
              <a:gd name="connsiteY8081" fmla="*/ 3693141 h 6857981"/>
              <a:gd name="connsiteX8082" fmla="*/ 4688658 w 7886701"/>
              <a:gd name="connsiteY8082" fmla="*/ 3690918 h 6857981"/>
              <a:gd name="connsiteX8083" fmla="*/ 4681113 w 7886701"/>
              <a:gd name="connsiteY8083" fmla="*/ 3685203 h 6857981"/>
              <a:gd name="connsiteX8084" fmla="*/ 4676398 w 7886701"/>
              <a:gd name="connsiteY8084" fmla="*/ 3681393 h 6857981"/>
              <a:gd name="connsiteX8085" fmla="*/ 4670425 w 7886701"/>
              <a:gd name="connsiteY8085" fmla="*/ 3677901 h 6857981"/>
              <a:gd name="connsiteX8086" fmla="*/ 4671368 w 7886701"/>
              <a:gd name="connsiteY8086" fmla="*/ 3677266 h 6857981"/>
              <a:gd name="connsiteX8087" fmla="*/ 4381500 w 7886701"/>
              <a:gd name="connsiteY8087" fmla="*/ 3668694 h 6857981"/>
              <a:gd name="connsiteX8088" fmla="*/ 4384040 w 7886701"/>
              <a:gd name="connsiteY8088" fmla="*/ 3668694 h 6857981"/>
              <a:gd name="connsiteX8089" fmla="*/ 4386898 w 7886701"/>
              <a:gd name="connsiteY8089" fmla="*/ 3669315 h 6857981"/>
              <a:gd name="connsiteX8090" fmla="*/ 4389755 w 7886701"/>
              <a:gd name="connsiteY8090" fmla="*/ 3669626 h 6857981"/>
              <a:gd name="connsiteX8091" fmla="*/ 4392613 w 7886701"/>
              <a:gd name="connsiteY8091" fmla="*/ 3669626 h 6857981"/>
              <a:gd name="connsiteX8092" fmla="*/ 4395153 w 7886701"/>
              <a:gd name="connsiteY8092" fmla="*/ 3673353 h 6857981"/>
              <a:gd name="connsiteX8093" fmla="*/ 4398646 w 7886701"/>
              <a:gd name="connsiteY8093" fmla="*/ 3676770 h 6857981"/>
              <a:gd name="connsiteX8094" fmla="*/ 4399916 w 7886701"/>
              <a:gd name="connsiteY8094" fmla="*/ 3678633 h 6857981"/>
              <a:gd name="connsiteX8095" fmla="*/ 4401821 w 7886701"/>
              <a:gd name="connsiteY8095" fmla="*/ 3679565 h 6857981"/>
              <a:gd name="connsiteX8096" fmla="*/ 4403091 w 7886701"/>
              <a:gd name="connsiteY8096" fmla="*/ 3680497 h 6857981"/>
              <a:gd name="connsiteX8097" fmla="*/ 4404361 w 7886701"/>
              <a:gd name="connsiteY8097" fmla="*/ 3680497 h 6857981"/>
              <a:gd name="connsiteX8098" fmla="*/ 4404996 w 7886701"/>
              <a:gd name="connsiteY8098" fmla="*/ 3681429 h 6857981"/>
              <a:gd name="connsiteX8099" fmla="*/ 4405313 w 7886701"/>
              <a:gd name="connsiteY8099" fmla="*/ 3682050 h 6857981"/>
              <a:gd name="connsiteX8100" fmla="*/ 4404996 w 7886701"/>
              <a:gd name="connsiteY8100" fmla="*/ 3682982 h 6857981"/>
              <a:gd name="connsiteX8101" fmla="*/ 4404678 w 7886701"/>
              <a:gd name="connsiteY8101" fmla="*/ 3682982 h 6857981"/>
              <a:gd name="connsiteX8102" fmla="*/ 4403726 w 7886701"/>
              <a:gd name="connsiteY8102" fmla="*/ 3682982 h 6857981"/>
              <a:gd name="connsiteX8103" fmla="*/ 4402456 w 7886701"/>
              <a:gd name="connsiteY8103" fmla="*/ 3682982 h 6857981"/>
              <a:gd name="connsiteX8104" fmla="*/ 4399281 w 7886701"/>
              <a:gd name="connsiteY8104" fmla="*/ 3681429 h 6857981"/>
              <a:gd name="connsiteX8105" fmla="*/ 4394836 w 7886701"/>
              <a:gd name="connsiteY8105" fmla="*/ 3679255 h 6857981"/>
              <a:gd name="connsiteX8106" fmla="*/ 4390390 w 7886701"/>
              <a:gd name="connsiteY8106" fmla="*/ 3676459 h 6857981"/>
              <a:gd name="connsiteX8107" fmla="*/ 4385628 w 7886701"/>
              <a:gd name="connsiteY8107" fmla="*/ 3672732 h 6857981"/>
              <a:gd name="connsiteX8108" fmla="*/ 4741995 w 7886701"/>
              <a:gd name="connsiteY8108" fmla="*/ 3663931 h 6857981"/>
              <a:gd name="connsiteX8109" fmla="*/ 4743648 w 7886701"/>
              <a:gd name="connsiteY8109" fmla="*/ 3663931 h 6857981"/>
              <a:gd name="connsiteX8110" fmla="*/ 4745963 w 7886701"/>
              <a:gd name="connsiteY8110" fmla="*/ 3664220 h 6857981"/>
              <a:gd name="connsiteX8111" fmla="*/ 4747948 w 7886701"/>
              <a:gd name="connsiteY8111" fmla="*/ 3664797 h 6857981"/>
              <a:gd name="connsiteX8112" fmla="*/ 4751255 w 7886701"/>
              <a:gd name="connsiteY8112" fmla="*/ 3666240 h 6857981"/>
              <a:gd name="connsiteX8113" fmla="*/ 4754562 w 7886701"/>
              <a:gd name="connsiteY8113" fmla="*/ 3667972 h 6857981"/>
              <a:gd name="connsiteX8114" fmla="*/ 4754562 w 7886701"/>
              <a:gd name="connsiteY8114" fmla="*/ 3670570 h 6857981"/>
              <a:gd name="connsiteX8115" fmla="*/ 4754232 w 7886701"/>
              <a:gd name="connsiteY8115" fmla="*/ 3671435 h 6857981"/>
              <a:gd name="connsiteX8116" fmla="*/ 4753901 w 7886701"/>
              <a:gd name="connsiteY8116" fmla="*/ 3672301 h 6857981"/>
              <a:gd name="connsiteX8117" fmla="*/ 4752909 w 7886701"/>
              <a:gd name="connsiteY8117" fmla="*/ 3672879 h 6857981"/>
              <a:gd name="connsiteX8118" fmla="*/ 4752247 w 7886701"/>
              <a:gd name="connsiteY8118" fmla="*/ 3673167 h 6857981"/>
              <a:gd name="connsiteX8119" fmla="*/ 4749932 w 7886701"/>
              <a:gd name="connsiteY8119" fmla="*/ 3673456 h 6857981"/>
              <a:gd name="connsiteX8120" fmla="*/ 4747617 w 7886701"/>
              <a:gd name="connsiteY8120" fmla="*/ 3673456 h 6857981"/>
              <a:gd name="connsiteX8121" fmla="*/ 4745302 w 7886701"/>
              <a:gd name="connsiteY8121" fmla="*/ 3673456 h 6857981"/>
              <a:gd name="connsiteX8122" fmla="*/ 4740010 w 7886701"/>
              <a:gd name="connsiteY8122" fmla="*/ 3672879 h 6857981"/>
              <a:gd name="connsiteX8123" fmla="*/ 4739349 w 7886701"/>
              <a:gd name="connsiteY8123" fmla="*/ 3671435 h 6857981"/>
              <a:gd name="connsiteX8124" fmla="*/ 4738687 w 7886701"/>
              <a:gd name="connsiteY8124" fmla="*/ 3669415 h 6857981"/>
              <a:gd name="connsiteX8125" fmla="*/ 4738687 w 7886701"/>
              <a:gd name="connsiteY8125" fmla="*/ 3667395 h 6857981"/>
              <a:gd name="connsiteX8126" fmla="*/ 4738687 w 7886701"/>
              <a:gd name="connsiteY8126" fmla="*/ 3666529 h 6857981"/>
              <a:gd name="connsiteX8127" fmla="*/ 4739018 w 7886701"/>
              <a:gd name="connsiteY8127" fmla="*/ 3665663 h 6857981"/>
              <a:gd name="connsiteX8128" fmla="*/ 4739679 w 7886701"/>
              <a:gd name="connsiteY8128" fmla="*/ 3664508 h 6857981"/>
              <a:gd name="connsiteX8129" fmla="*/ 4740672 w 7886701"/>
              <a:gd name="connsiteY8129" fmla="*/ 3664220 h 6857981"/>
              <a:gd name="connsiteX8130" fmla="*/ 4332287 w 7886701"/>
              <a:gd name="connsiteY8130" fmla="*/ 3660756 h 6857981"/>
              <a:gd name="connsiteX8131" fmla="*/ 4335389 w 7886701"/>
              <a:gd name="connsiteY8131" fmla="*/ 3662026 h 6857981"/>
              <a:gd name="connsiteX8132" fmla="*/ 4337871 w 7886701"/>
              <a:gd name="connsiteY8132" fmla="*/ 3662661 h 6857981"/>
              <a:gd name="connsiteX8133" fmla="*/ 4340973 w 7886701"/>
              <a:gd name="connsiteY8133" fmla="*/ 3663296 h 6857981"/>
              <a:gd name="connsiteX8134" fmla="*/ 4343455 w 7886701"/>
              <a:gd name="connsiteY8134" fmla="*/ 3663613 h 6857981"/>
              <a:gd name="connsiteX8135" fmla="*/ 4346247 w 7886701"/>
              <a:gd name="connsiteY8135" fmla="*/ 3664566 h 6857981"/>
              <a:gd name="connsiteX8136" fmla="*/ 4349659 w 7886701"/>
              <a:gd name="connsiteY8136" fmla="*/ 3666471 h 6857981"/>
              <a:gd name="connsiteX8137" fmla="*/ 4354002 w 7886701"/>
              <a:gd name="connsiteY8137" fmla="*/ 3669646 h 6857981"/>
              <a:gd name="connsiteX8138" fmla="*/ 4359275 w 7886701"/>
              <a:gd name="connsiteY8138" fmla="*/ 3674726 h 6857981"/>
              <a:gd name="connsiteX8139" fmla="*/ 4357414 w 7886701"/>
              <a:gd name="connsiteY8139" fmla="*/ 3675044 h 6857981"/>
              <a:gd name="connsiteX8140" fmla="*/ 4354622 w 7886701"/>
              <a:gd name="connsiteY8140" fmla="*/ 3675044 h 6857981"/>
              <a:gd name="connsiteX8141" fmla="*/ 4351830 w 7886701"/>
              <a:gd name="connsiteY8141" fmla="*/ 3674409 h 6857981"/>
              <a:gd name="connsiteX8142" fmla="*/ 4348728 w 7886701"/>
              <a:gd name="connsiteY8142" fmla="*/ 3673456 h 6857981"/>
              <a:gd name="connsiteX8143" fmla="*/ 4345006 w 7886701"/>
              <a:gd name="connsiteY8143" fmla="*/ 3671234 h 6857981"/>
              <a:gd name="connsiteX8144" fmla="*/ 4341283 w 7886701"/>
              <a:gd name="connsiteY8144" fmla="*/ 3668694 h 6857981"/>
              <a:gd name="connsiteX8145" fmla="*/ 4336940 w 7886701"/>
              <a:gd name="connsiteY8145" fmla="*/ 3664884 h 6857981"/>
              <a:gd name="connsiteX8146" fmla="*/ 4477525 w 7886701"/>
              <a:gd name="connsiteY8146" fmla="*/ 3624244 h 6857981"/>
              <a:gd name="connsiteX8147" fmla="*/ 4479383 w 7886701"/>
              <a:gd name="connsiteY8147" fmla="*/ 3624244 h 6857981"/>
              <a:gd name="connsiteX8148" fmla="*/ 4481551 w 7886701"/>
              <a:gd name="connsiteY8148" fmla="*/ 3624244 h 6857981"/>
              <a:gd name="connsiteX8149" fmla="*/ 4483720 w 7886701"/>
              <a:gd name="connsiteY8149" fmla="*/ 3624548 h 6857981"/>
              <a:gd name="connsiteX8150" fmla="*/ 4488676 w 7886701"/>
              <a:gd name="connsiteY8150" fmla="*/ 3629420 h 6857981"/>
              <a:gd name="connsiteX8151" fmla="*/ 4490844 w 7886701"/>
              <a:gd name="connsiteY8151" fmla="*/ 3631246 h 6857981"/>
              <a:gd name="connsiteX8152" fmla="*/ 4492703 w 7886701"/>
              <a:gd name="connsiteY8152" fmla="*/ 3632464 h 6857981"/>
              <a:gd name="connsiteX8153" fmla="*/ 4494251 w 7886701"/>
              <a:gd name="connsiteY8153" fmla="*/ 3633073 h 6857981"/>
              <a:gd name="connsiteX8154" fmla="*/ 4495490 w 7886701"/>
              <a:gd name="connsiteY8154" fmla="*/ 3633682 h 6857981"/>
              <a:gd name="connsiteX8155" fmla="*/ 4497039 w 7886701"/>
              <a:gd name="connsiteY8155" fmla="*/ 3633682 h 6857981"/>
              <a:gd name="connsiteX8156" fmla="*/ 4497969 w 7886701"/>
              <a:gd name="connsiteY8156" fmla="*/ 3633682 h 6857981"/>
              <a:gd name="connsiteX8157" fmla="*/ 4500447 w 7886701"/>
              <a:gd name="connsiteY8157" fmla="*/ 3632769 h 6857981"/>
              <a:gd name="connsiteX8158" fmla="*/ 4502615 w 7886701"/>
              <a:gd name="connsiteY8158" fmla="*/ 3631855 h 6857981"/>
              <a:gd name="connsiteX8159" fmla="*/ 4505093 w 7886701"/>
              <a:gd name="connsiteY8159" fmla="*/ 3631246 h 6857981"/>
              <a:gd name="connsiteX8160" fmla="*/ 4506642 w 7886701"/>
              <a:gd name="connsiteY8160" fmla="*/ 3630637 h 6857981"/>
              <a:gd name="connsiteX8161" fmla="*/ 4508500 w 7886701"/>
              <a:gd name="connsiteY8161" fmla="*/ 3630637 h 6857981"/>
              <a:gd name="connsiteX8162" fmla="*/ 4506332 w 7886701"/>
              <a:gd name="connsiteY8162" fmla="*/ 3634900 h 6857981"/>
              <a:gd name="connsiteX8163" fmla="*/ 4503854 w 7886701"/>
              <a:gd name="connsiteY8163" fmla="*/ 3638249 h 6857981"/>
              <a:gd name="connsiteX8164" fmla="*/ 4501686 w 7886701"/>
              <a:gd name="connsiteY8164" fmla="*/ 3640684 h 6857981"/>
              <a:gd name="connsiteX8165" fmla="*/ 4499208 w 7886701"/>
              <a:gd name="connsiteY8165" fmla="*/ 3641902 h 6857981"/>
              <a:gd name="connsiteX8166" fmla="*/ 4495800 w 7886701"/>
              <a:gd name="connsiteY8166" fmla="*/ 3643424 h 6857981"/>
              <a:gd name="connsiteX8167" fmla="*/ 4492393 w 7886701"/>
              <a:gd name="connsiteY8167" fmla="*/ 3644338 h 6857981"/>
              <a:gd name="connsiteX8168" fmla="*/ 4483100 w 7886701"/>
              <a:gd name="connsiteY8168" fmla="*/ 3646469 h 6857981"/>
              <a:gd name="connsiteX8169" fmla="*/ 4479073 w 7886701"/>
              <a:gd name="connsiteY8169" fmla="*/ 3643729 h 6857981"/>
              <a:gd name="connsiteX8170" fmla="*/ 4475976 w 7886701"/>
              <a:gd name="connsiteY8170" fmla="*/ 3640989 h 6857981"/>
              <a:gd name="connsiteX8171" fmla="*/ 4473808 w 7886701"/>
              <a:gd name="connsiteY8171" fmla="*/ 3638249 h 6857981"/>
              <a:gd name="connsiteX8172" fmla="*/ 4471949 w 7886701"/>
              <a:gd name="connsiteY8172" fmla="*/ 3635813 h 6857981"/>
              <a:gd name="connsiteX8173" fmla="*/ 4471020 w 7886701"/>
              <a:gd name="connsiteY8173" fmla="*/ 3633682 h 6857981"/>
              <a:gd name="connsiteX8174" fmla="*/ 4470400 w 7886701"/>
              <a:gd name="connsiteY8174" fmla="*/ 3631551 h 6857981"/>
              <a:gd name="connsiteX8175" fmla="*/ 4470400 w 7886701"/>
              <a:gd name="connsiteY8175" fmla="*/ 3629724 h 6857981"/>
              <a:gd name="connsiteX8176" fmla="*/ 4470710 w 7886701"/>
              <a:gd name="connsiteY8176" fmla="*/ 3628202 h 6857981"/>
              <a:gd name="connsiteX8177" fmla="*/ 4471330 w 7886701"/>
              <a:gd name="connsiteY8177" fmla="*/ 3626984 h 6857981"/>
              <a:gd name="connsiteX8178" fmla="*/ 4472878 w 7886701"/>
              <a:gd name="connsiteY8178" fmla="*/ 3625766 h 6857981"/>
              <a:gd name="connsiteX8179" fmla="*/ 4474117 w 7886701"/>
              <a:gd name="connsiteY8179" fmla="*/ 3625157 h 6857981"/>
              <a:gd name="connsiteX8180" fmla="*/ 4475666 w 7886701"/>
              <a:gd name="connsiteY8180" fmla="*/ 3624548 h 6857981"/>
              <a:gd name="connsiteX8181" fmla="*/ 7847013 w 7886701"/>
              <a:gd name="connsiteY8181" fmla="*/ 3619483 h 6857981"/>
              <a:gd name="connsiteX8182" fmla="*/ 7844632 w 7886701"/>
              <a:gd name="connsiteY8182" fmla="*/ 3622205 h 6857981"/>
              <a:gd name="connsiteX8183" fmla="*/ 7843838 w 7886701"/>
              <a:gd name="connsiteY8183" fmla="*/ 3622658 h 6857981"/>
              <a:gd name="connsiteX8184" fmla="*/ 4298281 w 7886701"/>
              <a:gd name="connsiteY8184" fmla="*/ 3608369 h 6857981"/>
              <a:gd name="connsiteX8185" fmla="*/ 4298894 w 7886701"/>
              <a:gd name="connsiteY8185" fmla="*/ 3608369 h 6857981"/>
              <a:gd name="connsiteX8186" fmla="*/ 4300426 w 7886701"/>
              <a:gd name="connsiteY8186" fmla="*/ 3608686 h 6857981"/>
              <a:gd name="connsiteX8187" fmla="*/ 4303490 w 7886701"/>
              <a:gd name="connsiteY8187" fmla="*/ 3610591 h 6857981"/>
              <a:gd name="connsiteX8188" fmla="*/ 4307166 w 7886701"/>
              <a:gd name="connsiteY8188" fmla="*/ 3613131 h 6857981"/>
              <a:gd name="connsiteX8189" fmla="*/ 4311149 w 7886701"/>
              <a:gd name="connsiteY8189" fmla="*/ 3616624 h 6857981"/>
              <a:gd name="connsiteX8190" fmla="*/ 4314825 w 7886701"/>
              <a:gd name="connsiteY8190" fmla="*/ 3620116 h 6857981"/>
              <a:gd name="connsiteX8191" fmla="*/ 4313906 w 7886701"/>
              <a:gd name="connsiteY8191" fmla="*/ 3622339 h 6857981"/>
              <a:gd name="connsiteX8192" fmla="*/ 4312374 w 7886701"/>
              <a:gd name="connsiteY8192" fmla="*/ 3624244 h 6857981"/>
              <a:gd name="connsiteX8193" fmla="*/ 4307779 w 7886701"/>
              <a:gd name="connsiteY8193" fmla="*/ 3619164 h 6857981"/>
              <a:gd name="connsiteX8194" fmla="*/ 4304102 w 7886701"/>
              <a:gd name="connsiteY8194" fmla="*/ 3615989 h 6857981"/>
              <a:gd name="connsiteX8195" fmla="*/ 4302571 w 7886701"/>
              <a:gd name="connsiteY8195" fmla="*/ 3615036 h 6857981"/>
              <a:gd name="connsiteX8196" fmla="*/ 4301651 w 7886701"/>
              <a:gd name="connsiteY8196" fmla="*/ 3614719 h 6857981"/>
              <a:gd name="connsiteX8197" fmla="*/ 4300732 w 7886701"/>
              <a:gd name="connsiteY8197" fmla="*/ 3615036 h 6857981"/>
              <a:gd name="connsiteX8198" fmla="*/ 4300120 w 7886701"/>
              <a:gd name="connsiteY8198" fmla="*/ 3615354 h 6857981"/>
              <a:gd name="connsiteX8199" fmla="*/ 4298588 w 7886701"/>
              <a:gd name="connsiteY8199" fmla="*/ 3613449 h 6857981"/>
              <a:gd name="connsiteX8200" fmla="*/ 4297669 w 7886701"/>
              <a:gd name="connsiteY8200" fmla="*/ 3611861 h 6857981"/>
              <a:gd name="connsiteX8201" fmla="*/ 4297362 w 7886701"/>
              <a:gd name="connsiteY8201" fmla="*/ 3610274 h 6857981"/>
              <a:gd name="connsiteX8202" fmla="*/ 4297362 w 7886701"/>
              <a:gd name="connsiteY8202" fmla="*/ 3609639 h 6857981"/>
              <a:gd name="connsiteX8203" fmla="*/ 4297669 w 7886701"/>
              <a:gd name="connsiteY8203" fmla="*/ 3608686 h 6857981"/>
              <a:gd name="connsiteX8204" fmla="*/ 28861 w 7886701"/>
              <a:gd name="connsiteY8204" fmla="*/ 3586145 h 6857981"/>
              <a:gd name="connsiteX8205" fmla="*/ 29186 w 7886701"/>
              <a:gd name="connsiteY8205" fmla="*/ 3586145 h 6857981"/>
              <a:gd name="connsiteX8206" fmla="*/ 29512 w 7886701"/>
              <a:gd name="connsiteY8206" fmla="*/ 3587089 h 6857981"/>
              <a:gd name="connsiteX8207" fmla="*/ 29512 w 7886701"/>
              <a:gd name="connsiteY8207" fmla="*/ 3588663 h 6857981"/>
              <a:gd name="connsiteX8208" fmla="*/ 29837 w 7886701"/>
              <a:gd name="connsiteY8208" fmla="*/ 3594329 h 6857981"/>
              <a:gd name="connsiteX8209" fmla="*/ 29837 w 7886701"/>
              <a:gd name="connsiteY8209" fmla="*/ 3609438 h 6857981"/>
              <a:gd name="connsiteX8210" fmla="*/ 29837 w 7886701"/>
              <a:gd name="connsiteY8210" fmla="*/ 3616992 h 6857981"/>
              <a:gd name="connsiteX8211" fmla="*/ 30163 w 7886701"/>
              <a:gd name="connsiteY8211" fmla="*/ 3622658 h 6857981"/>
              <a:gd name="connsiteX8212" fmla="*/ 22022 w 7886701"/>
              <a:gd name="connsiteY8212" fmla="*/ 3622029 h 6857981"/>
              <a:gd name="connsiteX8213" fmla="*/ 17789 w 7886701"/>
              <a:gd name="connsiteY8213" fmla="*/ 3621399 h 6857981"/>
              <a:gd name="connsiteX8214" fmla="*/ 16160 w 7886701"/>
              <a:gd name="connsiteY8214" fmla="*/ 3621084 h 6857981"/>
              <a:gd name="connsiteX8215" fmla="*/ 14206 w 7886701"/>
              <a:gd name="connsiteY8215" fmla="*/ 3620140 h 6857981"/>
              <a:gd name="connsiteX8216" fmla="*/ 12578 w 7886701"/>
              <a:gd name="connsiteY8216" fmla="*/ 3619196 h 6857981"/>
              <a:gd name="connsiteX8217" fmla="*/ 10624 w 7886701"/>
              <a:gd name="connsiteY8217" fmla="*/ 3617622 h 6857981"/>
              <a:gd name="connsiteX8218" fmla="*/ 9322 w 7886701"/>
              <a:gd name="connsiteY8218" fmla="*/ 3615733 h 6857981"/>
              <a:gd name="connsiteX8219" fmla="*/ 8019 w 7886701"/>
              <a:gd name="connsiteY8219" fmla="*/ 3613845 h 6857981"/>
              <a:gd name="connsiteX8220" fmla="*/ 7043 w 7886701"/>
              <a:gd name="connsiteY8220" fmla="*/ 3610697 h 6857981"/>
              <a:gd name="connsiteX8221" fmla="*/ 6065 w 7886701"/>
              <a:gd name="connsiteY8221" fmla="*/ 3607549 h 6857981"/>
              <a:gd name="connsiteX8222" fmla="*/ 5089 w 7886701"/>
              <a:gd name="connsiteY8222" fmla="*/ 3604087 h 6857981"/>
              <a:gd name="connsiteX8223" fmla="*/ 4763 w 7886701"/>
              <a:gd name="connsiteY8223" fmla="*/ 3599365 h 6857981"/>
              <a:gd name="connsiteX8224" fmla="*/ 6391 w 7886701"/>
              <a:gd name="connsiteY8224" fmla="*/ 3597792 h 6857981"/>
              <a:gd name="connsiteX8225" fmla="*/ 8019 w 7886701"/>
              <a:gd name="connsiteY8225" fmla="*/ 3597162 h 6857981"/>
              <a:gd name="connsiteX8226" fmla="*/ 9973 w 7886701"/>
              <a:gd name="connsiteY8226" fmla="*/ 3597162 h 6857981"/>
              <a:gd name="connsiteX8227" fmla="*/ 11602 w 7886701"/>
              <a:gd name="connsiteY8227" fmla="*/ 3597792 h 6857981"/>
              <a:gd name="connsiteX8228" fmla="*/ 13556 w 7886701"/>
              <a:gd name="connsiteY8228" fmla="*/ 3599365 h 6857981"/>
              <a:gd name="connsiteX8229" fmla="*/ 15184 w 7886701"/>
              <a:gd name="connsiteY8229" fmla="*/ 3600624 h 6857981"/>
              <a:gd name="connsiteX8230" fmla="*/ 18765 w 7886701"/>
              <a:gd name="connsiteY8230" fmla="*/ 3603457 h 6857981"/>
              <a:gd name="connsiteX8231" fmla="*/ 20068 w 7886701"/>
              <a:gd name="connsiteY8231" fmla="*/ 3605031 h 6857981"/>
              <a:gd name="connsiteX8232" fmla="*/ 21696 w 7886701"/>
              <a:gd name="connsiteY8232" fmla="*/ 3605661 h 6857981"/>
              <a:gd name="connsiteX8233" fmla="*/ 23000 w 7886701"/>
              <a:gd name="connsiteY8233" fmla="*/ 3606605 h 6857981"/>
              <a:gd name="connsiteX8234" fmla="*/ 23976 w 7886701"/>
              <a:gd name="connsiteY8234" fmla="*/ 3605975 h 6857981"/>
              <a:gd name="connsiteX8235" fmla="*/ 24953 w 7886701"/>
              <a:gd name="connsiteY8235" fmla="*/ 3605031 h 6857981"/>
              <a:gd name="connsiteX8236" fmla="*/ 25278 w 7886701"/>
              <a:gd name="connsiteY8236" fmla="*/ 3602828 h 6857981"/>
              <a:gd name="connsiteX8237" fmla="*/ 25604 w 7886701"/>
              <a:gd name="connsiteY8237" fmla="*/ 3599365 h 6857981"/>
              <a:gd name="connsiteX8238" fmla="*/ 25604 w 7886701"/>
              <a:gd name="connsiteY8238" fmla="*/ 3594644 h 6857981"/>
              <a:gd name="connsiteX8239" fmla="*/ 27559 w 7886701"/>
              <a:gd name="connsiteY8239" fmla="*/ 3587719 h 6857981"/>
              <a:gd name="connsiteX8240" fmla="*/ 28535 w 7886701"/>
              <a:gd name="connsiteY8240" fmla="*/ 3586460 h 6857981"/>
              <a:gd name="connsiteX8241" fmla="*/ 7839811 w 7886701"/>
              <a:gd name="connsiteY8241" fmla="*/ 3584558 h 6857981"/>
              <a:gd name="connsiteX8242" fmla="*/ 7840740 w 7886701"/>
              <a:gd name="connsiteY8242" fmla="*/ 3585202 h 6857981"/>
              <a:gd name="connsiteX8243" fmla="*/ 7841670 w 7886701"/>
              <a:gd name="connsiteY8243" fmla="*/ 3586167 h 6857981"/>
              <a:gd name="connsiteX8244" fmla="*/ 7842289 w 7886701"/>
              <a:gd name="connsiteY8244" fmla="*/ 3587776 h 6857981"/>
              <a:gd name="connsiteX8245" fmla="*/ 7842909 w 7886701"/>
              <a:gd name="connsiteY8245" fmla="*/ 3589385 h 6857981"/>
              <a:gd name="connsiteX8246" fmla="*/ 7843528 w 7886701"/>
              <a:gd name="connsiteY8246" fmla="*/ 3593568 h 6857981"/>
              <a:gd name="connsiteX8247" fmla="*/ 7843838 w 7886701"/>
              <a:gd name="connsiteY8247" fmla="*/ 3599360 h 6857981"/>
              <a:gd name="connsiteX8248" fmla="*/ 7842909 w 7886701"/>
              <a:gd name="connsiteY8248" fmla="*/ 3610945 h 6857981"/>
              <a:gd name="connsiteX8249" fmla="*/ 7842599 w 7886701"/>
              <a:gd name="connsiteY8249" fmla="*/ 3617059 h 6857981"/>
              <a:gd name="connsiteX8250" fmla="*/ 7842289 w 7886701"/>
              <a:gd name="connsiteY8250" fmla="*/ 3622529 h 6857981"/>
              <a:gd name="connsiteX8251" fmla="*/ 7843528 w 7886701"/>
              <a:gd name="connsiteY8251" fmla="*/ 3622208 h 6857981"/>
              <a:gd name="connsiteX8252" fmla="*/ 7841360 w 7886701"/>
              <a:gd name="connsiteY8252" fmla="*/ 3624138 h 6857981"/>
              <a:gd name="connsiteX8253" fmla="*/ 7831138 w 7886701"/>
              <a:gd name="connsiteY8253" fmla="*/ 3632183 h 6857981"/>
              <a:gd name="connsiteX8254" fmla="*/ 7831138 w 7886701"/>
              <a:gd name="connsiteY8254" fmla="*/ 3628000 h 6857981"/>
              <a:gd name="connsiteX8255" fmla="*/ 7831758 w 7886701"/>
              <a:gd name="connsiteY8255" fmla="*/ 3624782 h 6857981"/>
              <a:gd name="connsiteX8256" fmla="*/ 7832067 w 7886701"/>
              <a:gd name="connsiteY8256" fmla="*/ 3621564 h 6857981"/>
              <a:gd name="connsiteX8257" fmla="*/ 7832687 w 7886701"/>
              <a:gd name="connsiteY8257" fmla="*/ 3618990 h 6857981"/>
              <a:gd name="connsiteX8258" fmla="*/ 7834545 w 7886701"/>
              <a:gd name="connsiteY8258" fmla="*/ 3614163 h 6857981"/>
              <a:gd name="connsiteX8259" fmla="*/ 7836404 w 7886701"/>
              <a:gd name="connsiteY8259" fmla="*/ 3609658 h 6857981"/>
              <a:gd name="connsiteX8260" fmla="*/ 7837953 w 7886701"/>
              <a:gd name="connsiteY8260" fmla="*/ 3605153 h 6857981"/>
              <a:gd name="connsiteX8261" fmla="*/ 7838882 w 7886701"/>
              <a:gd name="connsiteY8261" fmla="*/ 3602578 h 6857981"/>
              <a:gd name="connsiteX8262" fmla="*/ 7839501 w 7886701"/>
              <a:gd name="connsiteY8262" fmla="*/ 3600004 h 6857981"/>
              <a:gd name="connsiteX8263" fmla="*/ 7839811 w 7886701"/>
              <a:gd name="connsiteY8263" fmla="*/ 3596786 h 6857981"/>
              <a:gd name="connsiteX8264" fmla="*/ 7840121 w 7886701"/>
              <a:gd name="connsiteY8264" fmla="*/ 3593246 h 6857981"/>
              <a:gd name="connsiteX8265" fmla="*/ 7839811 w 7886701"/>
              <a:gd name="connsiteY8265" fmla="*/ 3588741 h 6857981"/>
              <a:gd name="connsiteX8266" fmla="*/ 4572000 w 7886701"/>
              <a:gd name="connsiteY8266" fmla="*/ 3551219 h 6857981"/>
              <a:gd name="connsiteX8267" fmla="*/ 4574194 w 7886701"/>
              <a:gd name="connsiteY8267" fmla="*/ 3551219 h 6857981"/>
              <a:gd name="connsiteX8268" fmla="*/ 4576700 w 7886701"/>
              <a:gd name="connsiteY8268" fmla="*/ 3551804 h 6857981"/>
              <a:gd name="connsiteX8269" fmla="*/ 4582967 w 7886701"/>
              <a:gd name="connsiteY8269" fmla="*/ 3554143 h 6857981"/>
              <a:gd name="connsiteX8270" fmla="*/ 4589547 w 7886701"/>
              <a:gd name="connsiteY8270" fmla="*/ 3556775 h 6857981"/>
              <a:gd name="connsiteX8271" fmla="*/ 4595813 w 7886701"/>
              <a:gd name="connsiteY8271" fmla="*/ 3559992 h 6857981"/>
              <a:gd name="connsiteX8272" fmla="*/ 4594560 w 7886701"/>
              <a:gd name="connsiteY8272" fmla="*/ 3560577 h 6857981"/>
              <a:gd name="connsiteX8273" fmla="*/ 4592367 w 7886701"/>
              <a:gd name="connsiteY8273" fmla="*/ 3561455 h 6857981"/>
              <a:gd name="connsiteX8274" fmla="*/ 4590487 w 7886701"/>
              <a:gd name="connsiteY8274" fmla="*/ 3561747 h 6857981"/>
              <a:gd name="connsiteX8275" fmla="*/ 4587980 w 7886701"/>
              <a:gd name="connsiteY8275" fmla="*/ 3562332 h 6857981"/>
              <a:gd name="connsiteX8276" fmla="*/ 4585473 w 7886701"/>
              <a:gd name="connsiteY8276" fmla="*/ 3562332 h 6857981"/>
              <a:gd name="connsiteX8277" fmla="*/ 4582340 w 7886701"/>
              <a:gd name="connsiteY8277" fmla="*/ 3561455 h 6857981"/>
              <a:gd name="connsiteX8278" fmla="*/ 4578580 w 7886701"/>
              <a:gd name="connsiteY8278" fmla="*/ 3560285 h 6857981"/>
              <a:gd name="connsiteX8279" fmla="*/ 4574194 w 7886701"/>
              <a:gd name="connsiteY8279" fmla="*/ 3558530 h 6857981"/>
              <a:gd name="connsiteX8280" fmla="*/ 4576387 w 7886701"/>
              <a:gd name="connsiteY8280" fmla="*/ 3558530 h 6857981"/>
              <a:gd name="connsiteX8281" fmla="*/ 4577953 w 7886701"/>
              <a:gd name="connsiteY8281" fmla="*/ 3558238 h 6857981"/>
              <a:gd name="connsiteX8282" fmla="*/ 4578580 w 7886701"/>
              <a:gd name="connsiteY8282" fmla="*/ 3557945 h 6857981"/>
              <a:gd name="connsiteX8283" fmla="*/ 4578893 w 7886701"/>
              <a:gd name="connsiteY8283" fmla="*/ 3557068 h 6857981"/>
              <a:gd name="connsiteX8284" fmla="*/ 4578267 w 7886701"/>
              <a:gd name="connsiteY8284" fmla="*/ 3556190 h 6857981"/>
              <a:gd name="connsiteX8285" fmla="*/ 4577327 w 7886701"/>
              <a:gd name="connsiteY8285" fmla="*/ 3554728 h 6857981"/>
              <a:gd name="connsiteX8286" fmla="*/ 4575134 w 7886701"/>
              <a:gd name="connsiteY8286" fmla="*/ 3553266 h 6857981"/>
              <a:gd name="connsiteX8287" fmla="*/ 0 w 7886701"/>
              <a:gd name="connsiteY8287" fmla="*/ 3521057 h 6857981"/>
              <a:gd name="connsiteX8288" fmla="*/ 3358 w 7886701"/>
              <a:gd name="connsiteY8288" fmla="*/ 3524198 h 6857981"/>
              <a:gd name="connsiteX8289" fmla="*/ 5190 w 7886701"/>
              <a:gd name="connsiteY8289" fmla="*/ 3525769 h 6857981"/>
              <a:gd name="connsiteX8290" fmla="*/ 7022 w 7886701"/>
              <a:gd name="connsiteY8290" fmla="*/ 3526711 h 6857981"/>
              <a:gd name="connsiteX8291" fmla="*/ 9159 w 7886701"/>
              <a:gd name="connsiteY8291" fmla="*/ 3527339 h 6857981"/>
              <a:gd name="connsiteX8292" fmla="*/ 11296 w 7886701"/>
              <a:gd name="connsiteY8292" fmla="*/ 3527653 h 6857981"/>
              <a:gd name="connsiteX8293" fmla="*/ 13433 w 7886701"/>
              <a:gd name="connsiteY8293" fmla="*/ 3527653 h 6857981"/>
              <a:gd name="connsiteX8294" fmla="*/ 15876 w 7886701"/>
              <a:gd name="connsiteY8294" fmla="*/ 3527339 h 6857981"/>
              <a:gd name="connsiteX8295" fmla="*/ 15570 w 7886701"/>
              <a:gd name="connsiteY8295" fmla="*/ 3544615 h 6857981"/>
              <a:gd name="connsiteX8296" fmla="*/ 14654 w 7886701"/>
              <a:gd name="connsiteY8296" fmla="*/ 3552782 h 6857981"/>
              <a:gd name="connsiteX8297" fmla="*/ 13739 w 7886701"/>
              <a:gd name="connsiteY8297" fmla="*/ 3560006 h 6857981"/>
              <a:gd name="connsiteX8298" fmla="*/ 13128 w 7886701"/>
              <a:gd name="connsiteY8298" fmla="*/ 3563147 h 6857981"/>
              <a:gd name="connsiteX8299" fmla="*/ 11906 w 7886701"/>
              <a:gd name="connsiteY8299" fmla="*/ 3566289 h 6857981"/>
              <a:gd name="connsiteX8300" fmla="*/ 10991 w 7886701"/>
              <a:gd name="connsiteY8300" fmla="*/ 3569430 h 6857981"/>
              <a:gd name="connsiteX8301" fmla="*/ 9465 w 7886701"/>
              <a:gd name="connsiteY8301" fmla="*/ 3572257 h 6857981"/>
              <a:gd name="connsiteX8302" fmla="*/ 7937 w 7886701"/>
              <a:gd name="connsiteY8302" fmla="*/ 3574455 h 6857981"/>
              <a:gd name="connsiteX8303" fmla="*/ 6411 w 7886701"/>
              <a:gd name="connsiteY8303" fmla="*/ 3576654 h 6857981"/>
              <a:gd name="connsiteX8304" fmla="*/ 4580 w 7886701"/>
              <a:gd name="connsiteY8304" fmla="*/ 3578225 h 6857981"/>
              <a:gd name="connsiteX8305" fmla="*/ 2137 w 7886701"/>
              <a:gd name="connsiteY8305" fmla="*/ 3579795 h 6857981"/>
              <a:gd name="connsiteX8306" fmla="*/ 4274 w 7886701"/>
              <a:gd name="connsiteY8306" fmla="*/ 3571942 h 6857981"/>
              <a:gd name="connsiteX8307" fmla="*/ 5495 w 7886701"/>
              <a:gd name="connsiteY8307" fmla="*/ 3565032 h 6857981"/>
              <a:gd name="connsiteX8308" fmla="*/ 6717 w 7886701"/>
              <a:gd name="connsiteY8308" fmla="*/ 3558750 h 6857981"/>
              <a:gd name="connsiteX8309" fmla="*/ 6717 w 7886701"/>
              <a:gd name="connsiteY8309" fmla="*/ 3552782 h 6857981"/>
              <a:gd name="connsiteX8310" fmla="*/ 6411 w 7886701"/>
              <a:gd name="connsiteY8310" fmla="*/ 3546186 h 6857981"/>
              <a:gd name="connsiteX8311" fmla="*/ 4884 w 7886701"/>
              <a:gd name="connsiteY8311" fmla="*/ 3538961 h 6857981"/>
              <a:gd name="connsiteX8312" fmla="*/ 2747 w 7886701"/>
              <a:gd name="connsiteY8312" fmla="*/ 3530794 h 6857981"/>
              <a:gd name="connsiteX8313" fmla="*/ 3779837 w 7886701"/>
              <a:gd name="connsiteY8313" fmla="*/ 3519469 h 6857981"/>
              <a:gd name="connsiteX8314" fmla="*/ 3776980 w 7886701"/>
              <a:gd name="connsiteY8314" fmla="*/ 3524735 h 6857981"/>
              <a:gd name="connsiteX8315" fmla="*/ 3773170 w 7886701"/>
              <a:gd name="connsiteY8315" fmla="*/ 3531549 h 6857981"/>
              <a:gd name="connsiteX8316" fmla="*/ 3770947 w 7886701"/>
              <a:gd name="connsiteY8316" fmla="*/ 3535266 h 6857981"/>
              <a:gd name="connsiteX8317" fmla="*/ 3768407 w 7886701"/>
              <a:gd name="connsiteY8317" fmla="*/ 3538674 h 6857981"/>
              <a:gd name="connsiteX8318" fmla="*/ 3765868 w 7886701"/>
              <a:gd name="connsiteY8318" fmla="*/ 3541771 h 6857981"/>
              <a:gd name="connsiteX8319" fmla="*/ 3763328 w 7886701"/>
              <a:gd name="connsiteY8319" fmla="*/ 3544869 h 6857981"/>
              <a:gd name="connsiteX8320" fmla="*/ 3762374 w 7886701"/>
              <a:gd name="connsiteY8320" fmla="*/ 3544869 h 6857981"/>
              <a:gd name="connsiteX8321" fmla="*/ 3762374 w 7886701"/>
              <a:gd name="connsiteY8321" fmla="*/ 3543940 h 6857981"/>
              <a:gd name="connsiteX8322" fmla="*/ 3762374 w 7886701"/>
              <a:gd name="connsiteY8322" fmla="*/ 3543320 h 6857981"/>
              <a:gd name="connsiteX8323" fmla="*/ 3765232 w 7886701"/>
              <a:gd name="connsiteY8323" fmla="*/ 3538984 h 6857981"/>
              <a:gd name="connsiteX8324" fmla="*/ 3766502 w 7886701"/>
              <a:gd name="connsiteY8324" fmla="*/ 3536505 h 6857981"/>
              <a:gd name="connsiteX8325" fmla="*/ 3767454 w 7886701"/>
              <a:gd name="connsiteY8325" fmla="*/ 3534647 h 6857981"/>
              <a:gd name="connsiteX8326" fmla="*/ 3767454 w 7886701"/>
              <a:gd name="connsiteY8326" fmla="*/ 3534337 h 6857981"/>
              <a:gd name="connsiteX8327" fmla="*/ 3767137 w 7886701"/>
              <a:gd name="connsiteY8327" fmla="*/ 3534337 h 6857981"/>
              <a:gd name="connsiteX8328" fmla="*/ 3766184 w 7886701"/>
              <a:gd name="connsiteY8328" fmla="*/ 3534337 h 6857981"/>
              <a:gd name="connsiteX8329" fmla="*/ 3764914 w 7886701"/>
              <a:gd name="connsiteY8329" fmla="*/ 3535266 h 6857981"/>
              <a:gd name="connsiteX8330" fmla="*/ 3767772 w 7886701"/>
              <a:gd name="connsiteY8330" fmla="*/ 3531549 h 6857981"/>
              <a:gd name="connsiteX8331" fmla="*/ 3769994 w 7886701"/>
              <a:gd name="connsiteY8331" fmla="*/ 3529071 h 6857981"/>
              <a:gd name="connsiteX8332" fmla="*/ 3772852 w 7886701"/>
              <a:gd name="connsiteY8332" fmla="*/ 3526284 h 6857981"/>
              <a:gd name="connsiteX8333" fmla="*/ 3775710 w 7886701"/>
              <a:gd name="connsiteY8333" fmla="*/ 3523805 h 6857981"/>
              <a:gd name="connsiteX8334" fmla="*/ 3777616 w 7886701"/>
              <a:gd name="connsiteY8334" fmla="*/ 3521947 h 6857981"/>
              <a:gd name="connsiteX8335" fmla="*/ 3777909 w 7886701"/>
              <a:gd name="connsiteY8335" fmla="*/ 3514706 h 6857981"/>
              <a:gd name="connsiteX8336" fmla="*/ 3777909 w 7886701"/>
              <a:gd name="connsiteY8336" fmla="*/ 3515049 h 6857981"/>
              <a:gd name="connsiteX8337" fmla="*/ 3778249 w 7886701"/>
              <a:gd name="connsiteY8337" fmla="*/ 3516079 h 6857981"/>
              <a:gd name="connsiteX8338" fmla="*/ 3778249 w 7886701"/>
              <a:gd name="connsiteY8338" fmla="*/ 3517109 h 6857981"/>
              <a:gd name="connsiteX8339" fmla="*/ 3778249 w 7886701"/>
              <a:gd name="connsiteY8339" fmla="*/ 3518482 h 6857981"/>
              <a:gd name="connsiteX8340" fmla="*/ 3778249 w 7886701"/>
              <a:gd name="connsiteY8340" fmla="*/ 3519511 h 6857981"/>
              <a:gd name="connsiteX8341" fmla="*/ 3775189 w 7886701"/>
              <a:gd name="connsiteY8341" fmla="*/ 3522944 h 6857981"/>
              <a:gd name="connsiteX8342" fmla="*/ 3772806 w 7886701"/>
              <a:gd name="connsiteY8342" fmla="*/ 3525346 h 6857981"/>
              <a:gd name="connsiteX8343" fmla="*/ 3771105 w 7886701"/>
              <a:gd name="connsiteY8343" fmla="*/ 3527063 h 6857981"/>
              <a:gd name="connsiteX8344" fmla="*/ 3769745 w 7886701"/>
              <a:gd name="connsiteY8344" fmla="*/ 3527406 h 6857981"/>
              <a:gd name="connsiteX8345" fmla="*/ 3769064 w 7886701"/>
              <a:gd name="connsiteY8345" fmla="*/ 3527406 h 6857981"/>
              <a:gd name="connsiteX8346" fmla="*/ 3768725 w 7886701"/>
              <a:gd name="connsiteY8346" fmla="*/ 3526376 h 6857981"/>
              <a:gd name="connsiteX8347" fmla="*/ 3769064 w 7886701"/>
              <a:gd name="connsiteY8347" fmla="*/ 3524660 h 6857981"/>
              <a:gd name="connsiteX8348" fmla="*/ 3770085 w 7886701"/>
              <a:gd name="connsiteY8348" fmla="*/ 3522600 h 6857981"/>
              <a:gd name="connsiteX8349" fmla="*/ 3773827 w 7886701"/>
              <a:gd name="connsiteY8349" fmla="*/ 3518482 h 6857981"/>
              <a:gd name="connsiteX8350" fmla="*/ 3775868 w 7886701"/>
              <a:gd name="connsiteY8350" fmla="*/ 3516079 h 6857981"/>
              <a:gd name="connsiteX8351" fmla="*/ 3777569 w 7886701"/>
              <a:gd name="connsiteY8351" fmla="*/ 3515049 h 6857981"/>
              <a:gd name="connsiteX8352" fmla="*/ 4071206 w 7886701"/>
              <a:gd name="connsiteY8352" fmla="*/ 3477204 h 6857981"/>
              <a:gd name="connsiteX8353" fmla="*/ 4078288 w 7886701"/>
              <a:gd name="connsiteY8353" fmla="*/ 3489306 h 6857981"/>
              <a:gd name="connsiteX8354" fmla="*/ 4071216 w 7886701"/>
              <a:gd name="connsiteY8354" fmla="*/ 3477241 h 6857981"/>
              <a:gd name="connsiteX8355" fmla="*/ 4067175 w 7886701"/>
              <a:gd name="connsiteY8355" fmla="*/ 3470256 h 6857981"/>
              <a:gd name="connsiteX8356" fmla="*/ 4068186 w 7886701"/>
              <a:gd name="connsiteY8356" fmla="*/ 3471526 h 6857981"/>
              <a:gd name="connsiteX8357" fmla="*/ 4070880 w 7886701"/>
              <a:gd name="connsiteY8357" fmla="*/ 3475971 h 6857981"/>
              <a:gd name="connsiteX8358" fmla="*/ 4071206 w 7886701"/>
              <a:gd name="connsiteY8358" fmla="*/ 3477204 h 6857981"/>
              <a:gd name="connsiteX8359" fmla="*/ 4067512 w 7886701"/>
              <a:gd name="connsiteY8359" fmla="*/ 3470891 h 6857981"/>
              <a:gd name="connsiteX8360" fmla="*/ 4066540 w 7886701"/>
              <a:gd name="connsiteY8360" fmla="*/ 3469304 h 6857981"/>
              <a:gd name="connsiteX8361" fmla="*/ 4067175 w 7886701"/>
              <a:gd name="connsiteY8361" fmla="*/ 3470257 h 6857981"/>
              <a:gd name="connsiteX8362" fmla="*/ 4066858 w 7886701"/>
              <a:gd name="connsiteY8362" fmla="*/ 3469939 h 6857981"/>
              <a:gd name="connsiteX8363" fmla="*/ 4063961 w 7886701"/>
              <a:gd name="connsiteY8363" fmla="*/ 3464582 h 6857981"/>
              <a:gd name="connsiteX8364" fmla="*/ 4064318 w 7886701"/>
              <a:gd name="connsiteY8364" fmla="*/ 3465177 h 6857981"/>
              <a:gd name="connsiteX8365" fmla="*/ 4066858 w 7886701"/>
              <a:gd name="connsiteY8365" fmla="*/ 3469622 h 6857981"/>
              <a:gd name="connsiteX8366" fmla="*/ 4065905 w 7886701"/>
              <a:gd name="connsiteY8366" fmla="*/ 3468352 h 6857981"/>
              <a:gd name="connsiteX8367" fmla="*/ 4065270 w 7886701"/>
              <a:gd name="connsiteY8367" fmla="*/ 3467399 h 6857981"/>
              <a:gd name="connsiteX8368" fmla="*/ 4064953 w 7886701"/>
              <a:gd name="connsiteY8368" fmla="*/ 3466764 h 6857981"/>
              <a:gd name="connsiteX8369" fmla="*/ 4064635 w 7886701"/>
              <a:gd name="connsiteY8369" fmla="*/ 3465812 h 6857981"/>
              <a:gd name="connsiteX8370" fmla="*/ 4059237 w 7886701"/>
              <a:gd name="connsiteY8370" fmla="*/ 3455969 h 6857981"/>
              <a:gd name="connsiteX8371" fmla="*/ 4063961 w 7886701"/>
              <a:gd name="connsiteY8371" fmla="*/ 3464582 h 6857981"/>
              <a:gd name="connsiteX8372" fmla="*/ 4062412 w 7886701"/>
              <a:gd name="connsiteY8372" fmla="*/ 3462002 h 6857981"/>
              <a:gd name="connsiteX8373" fmla="*/ 4529137 w 7886701"/>
              <a:gd name="connsiteY8373" fmla="*/ 3448031 h 6857981"/>
              <a:gd name="connsiteX8374" fmla="*/ 4535107 w 7886701"/>
              <a:gd name="connsiteY8374" fmla="*/ 3452319 h 6857981"/>
              <a:gd name="connsiteX8375" fmla="*/ 4540134 w 7886701"/>
              <a:gd name="connsiteY8375" fmla="*/ 3455618 h 6857981"/>
              <a:gd name="connsiteX8376" fmla="*/ 4548618 w 7886701"/>
              <a:gd name="connsiteY8376" fmla="*/ 3460896 h 6857981"/>
              <a:gd name="connsiteX8377" fmla="*/ 4551759 w 7886701"/>
              <a:gd name="connsiteY8377" fmla="*/ 3463205 h 6857981"/>
              <a:gd name="connsiteX8378" fmla="*/ 4554587 w 7886701"/>
              <a:gd name="connsiteY8378" fmla="*/ 3466174 h 6857981"/>
              <a:gd name="connsiteX8379" fmla="*/ 4557101 w 7886701"/>
              <a:gd name="connsiteY8379" fmla="*/ 3469143 h 6857981"/>
              <a:gd name="connsiteX8380" fmla="*/ 4559300 w 7886701"/>
              <a:gd name="connsiteY8380" fmla="*/ 3473431 h 6857981"/>
              <a:gd name="connsiteX8381" fmla="*/ 4553330 w 7886701"/>
              <a:gd name="connsiteY8381" fmla="*/ 3469802 h 6857981"/>
              <a:gd name="connsiteX8382" fmla="*/ 4547675 w 7886701"/>
              <a:gd name="connsiteY8382" fmla="*/ 3466174 h 6857981"/>
              <a:gd name="connsiteX8383" fmla="*/ 4543590 w 7886701"/>
              <a:gd name="connsiteY8383" fmla="*/ 3463205 h 6857981"/>
              <a:gd name="connsiteX8384" fmla="*/ 4539820 w 7886701"/>
              <a:gd name="connsiteY8384" fmla="*/ 3459906 h 6857981"/>
              <a:gd name="connsiteX8385" fmla="*/ 4536992 w 7886701"/>
              <a:gd name="connsiteY8385" fmla="*/ 3456607 h 6857981"/>
              <a:gd name="connsiteX8386" fmla="*/ 4534164 w 7886701"/>
              <a:gd name="connsiteY8386" fmla="*/ 3453639 h 6857981"/>
              <a:gd name="connsiteX8387" fmla="*/ 4618141 w 7886701"/>
              <a:gd name="connsiteY8387" fmla="*/ 3424219 h 6857981"/>
              <a:gd name="connsiteX8388" fmla="*/ 4620924 w 7886701"/>
              <a:gd name="connsiteY8388" fmla="*/ 3426366 h 6857981"/>
              <a:gd name="connsiteX8389" fmla="*/ 4623089 w 7886701"/>
              <a:gd name="connsiteY8389" fmla="*/ 3428512 h 6857981"/>
              <a:gd name="connsiteX8390" fmla="*/ 4624326 w 7886701"/>
              <a:gd name="connsiteY8390" fmla="*/ 3430046 h 6857981"/>
              <a:gd name="connsiteX8391" fmla="*/ 4624945 w 7886701"/>
              <a:gd name="connsiteY8391" fmla="*/ 3431579 h 6857981"/>
              <a:gd name="connsiteX8392" fmla="*/ 4625254 w 7886701"/>
              <a:gd name="connsiteY8392" fmla="*/ 3433419 h 6857981"/>
              <a:gd name="connsiteX8393" fmla="*/ 4624945 w 7886701"/>
              <a:gd name="connsiteY8393" fmla="*/ 3434646 h 6857981"/>
              <a:gd name="connsiteX8394" fmla="*/ 4624326 w 7886701"/>
              <a:gd name="connsiteY8394" fmla="*/ 3437100 h 6857981"/>
              <a:gd name="connsiteX8395" fmla="*/ 4624326 w 7886701"/>
              <a:gd name="connsiteY8395" fmla="*/ 3438633 h 6857981"/>
              <a:gd name="connsiteX8396" fmla="*/ 4624017 w 7886701"/>
              <a:gd name="connsiteY8396" fmla="*/ 3439860 h 6857981"/>
              <a:gd name="connsiteX8397" fmla="*/ 4624017 w 7886701"/>
              <a:gd name="connsiteY8397" fmla="*/ 3441393 h 6857981"/>
              <a:gd name="connsiteX8398" fmla="*/ 4624635 w 7886701"/>
              <a:gd name="connsiteY8398" fmla="*/ 3443233 h 6857981"/>
              <a:gd name="connsiteX8399" fmla="*/ 4625563 w 7886701"/>
              <a:gd name="connsiteY8399" fmla="*/ 3444460 h 6857981"/>
              <a:gd name="connsiteX8400" fmla="*/ 4627419 w 7886701"/>
              <a:gd name="connsiteY8400" fmla="*/ 3446607 h 6857981"/>
              <a:gd name="connsiteX8401" fmla="*/ 4630202 w 7886701"/>
              <a:gd name="connsiteY8401" fmla="*/ 3448753 h 6857981"/>
              <a:gd name="connsiteX8402" fmla="*/ 4633913 w 7886701"/>
              <a:gd name="connsiteY8402" fmla="*/ 3451207 h 6857981"/>
              <a:gd name="connsiteX8403" fmla="*/ 4610100 w 7886701"/>
              <a:gd name="connsiteY8403" fmla="*/ 3441393 h 6857981"/>
              <a:gd name="connsiteX8404" fmla="*/ 4611647 w 7886701"/>
              <a:gd name="connsiteY8404" fmla="*/ 3438633 h 6857981"/>
              <a:gd name="connsiteX8405" fmla="*/ 4612574 w 7886701"/>
              <a:gd name="connsiteY8405" fmla="*/ 3435873 h 6857981"/>
              <a:gd name="connsiteX8406" fmla="*/ 4613193 w 7886701"/>
              <a:gd name="connsiteY8406" fmla="*/ 3431273 h 6857981"/>
              <a:gd name="connsiteX8407" fmla="*/ 4613811 w 7886701"/>
              <a:gd name="connsiteY8407" fmla="*/ 3429126 h 6857981"/>
              <a:gd name="connsiteX8408" fmla="*/ 4614739 w 7886701"/>
              <a:gd name="connsiteY8408" fmla="*/ 3427286 h 6857981"/>
              <a:gd name="connsiteX8409" fmla="*/ 4615976 w 7886701"/>
              <a:gd name="connsiteY8409" fmla="*/ 3425446 h 6857981"/>
              <a:gd name="connsiteX8410" fmla="*/ 4587057 w 7886701"/>
              <a:gd name="connsiteY8410" fmla="*/ 3422631 h 6857981"/>
              <a:gd name="connsiteX8411" fmla="*/ 4588981 w 7886701"/>
              <a:gd name="connsiteY8411" fmla="*/ 3423634 h 6857981"/>
              <a:gd name="connsiteX8412" fmla="*/ 4590585 w 7886701"/>
              <a:gd name="connsiteY8412" fmla="*/ 3424302 h 6857981"/>
              <a:gd name="connsiteX8413" fmla="*/ 4591226 w 7886701"/>
              <a:gd name="connsiteY8413" fmla="*/ 3425639 h 6857981"/>
              <a:gd name="connsiteX8414" fmla="*/ 4591868 w 7886701"/>
              <a:gd name="connsiteY8414" fmla="*/ 3426641 h 6857981"/>
              <a:gd name="connsiteX8415" fmla="*/ 4591868 w 7886701"/>
              <a:gd name="connsiteY8415" fmla="*/ 3427644 h 6857981"/>
              <a:gd name="connsiteX8416" fmla="*/ 4591868 w 7886701"/>
              <a:gd name="connsiteY8416" fmla="*/ 3428647 h 6857981"/>
              <a:gd name="connsiteX8417" fmla="*/ 4591547 w 7886701"/>
              <a:gd name="connsiteY8417" fmla="*/ 3430652 h 6857981"/>
              <a:gd name="connsiteX8418" fmla="*/ 4591547 w 7886701"/>
              <a:gd name="connsiteY8418" fmla="*/ 3431320 h 6857981"/>
              <a:gd name="connsiteX8419" fmla="*/ 4591868 w 7886701"/>
              <a:gd name="connsiteY8419" fmla="*/ 3432323 h 6857981"/>
              <a:gd name="connsiteX8420" fmla="*/ 4592830 w 7886701"/>
              <a:gd name="connsiteY8420" fmla="*/ 3433660 h 6857981"/>
              <a:gd name="connsiteX8421" fmla="*/ 4593792 w 7886701"/>
              <a:gd name="connsiteY8421" fmla="*/ 3434662 h 6857981"/>
              <a:gd name="connsiteX8422" fmla="*/ 4595395 w 7886701"/>
              <a:gd name="connsiteY8422" fmla="*/ 3435999 h 6857981"/>
              <a:gd name="connsiteX8423" fmla="*/ 4597961 w 7886701"/>
              <a:gd name="connsiteY8423" fmla="*/ 3437002 h 6857981"/>
              <a:gd name="connsiteX8424" fmla="*/ 4601168 w 7886701"/>
              <a:gd name="connsiteY8424" fmla="*/ 3438339 h 6857981"/>
              <a:gd name="connsiteX8425" fmla="*/ 4605337 w 7886701"/>
              <a:gd name="connsiteY8425" fmla="*/ 3439676 h 6857981"/>
              <a:gd name="connsiteX8426" fmla="*/ 4604375 w 7886701"/>
              <a:gd name="connsiteY8426" fmla="*/ 3440678 h 6857981"/>
              <a:gd name="connsiteX8427" fmla="*/ 4603413 w 7886701"/>
              <a:gd name="connsiteY8427" fmla="*/ 3441347 h 6857981"/>
              <a:gd name="connsiteX8428" fmla="*/ 4601809 w 7886701"/>
              <a:gd name="connsiteY8428" fmla="*/ 3441347 h 6857981"/>
              <a:gd name="connsiteX8429" fmla="*/ 4600527 w 7886701"/>
              <a:gd name="connsiteY8429" fmla="*/ 3441681 h 6857981"/>
              <a:gd name="connsiteX8430" fmla="*/ 4596357 w 7886701"/>
              <a:gd name="connsiteY8430" fmla="*/ 3441347 h 6857981"/>
              <a:gd name="connsiteX8431" fmla="*/ 4592509 w 7886701"/>
              <a:gd name="connsiteY8431" fmla="*/ 3441012 h 6857981"/>
              <a:gd name="connsiteX8432" fmla="*/ 4588019 w 7886701"/>
              <a:gd name="connsiteY8432" fmla="*/ 3440010 h 6857981"/>
              <a:gd name="connsiteX8433" fmla="*/ 4583850 w 7886701"/>
              <a:gd name="connsiteY8433" fmla="*/ 3439676 h 6857981"/>
              <a:gd name="connsiteX8434" fmla="*/ 4580643 w 7886701"/>
              <a:gd name="connsiteY8434" fmla="*/ 3439676 h 6857981"/>
              <a:gd name="connsiteX8435" fmla="*/ 4579039 w 7886701"/>
              <a:gd name="connsiteY8435" fmla="*/ 3440010 h 6857981"/>
              <a:gd name="connsiteX8436" fmla="*/ 4578077 w 7886701"/>
              <a:gd name="connsiteY8436" fmla="*/ 3441012 h 6857981"/>
              <a:gd name="connsiteX8437" fmla="*/ 4575511 w 7886701"/>
              <a:gd name="connsiteY8437" fmla="*/ 3439007 h 6857981"/>
              <a:gd name="connsiteX8438" fmla="*/ 4573908 w 7886701"/>
              <a:gd name="connsiteY8438" fmla="*/ 3437336 h 6857981"/>
              <a:gd name="connsiteX8439" fmla="*/ 4573587 w 7886701"/>
              <a:gd name="connsiteY8439" fmla="*/ 3436668 h 6857981"/>
              <a:gd name="connsiteX8440" fmla="*/ 4573587 w 7886701"/>
              <a:gd name="connsiteY8440" fmla="*/ 3435999 h 6857981"/>
              <a:gd name="connsiteX8441" fmla="*/ 4574229 w 7886701"/>
              <a:gd name="connsiteY8441" fmla="*/ 3435331 h 6857981"/>
              <a:gd name="connsiteX8442" fmla="*/ 4575511 w 7886701"/>
              <a:gd name="connsiteY8442" fmla="*/ 3434328 h 6857981"/>
              <a:gd name="connsiteX8443" fmla="*/ 4577115 w 7886701"/>
              <a:gd name="connsiteY8443" fmla="*/ 3433660 h 6857981"/>
              <a:gd name="connsiteX8444" fmla="*/ 4580964 w 7886701"/>
              <a:gd name="connsiteY8444" fmla="*/ 3432991 h 6857981"/>
              <a:gd name="connsiteX8445" fmla="*/ 4584491 w 7886701"/>
              <a:gd name="connsiteY8445" fmla="*/ 3431655 h 6857981"/>
              <a:gd name="connsiteX8446" fmla="*/ 4585774 w 7886701"/>
              <a:gd name="connsiteY8446" fmla="*/ 3430986 h 6857981"/>
              <a:gd name="connsiteX8447" fmla="*/ 4586095 w 7886701"/>
              <a:gd name="connsiteY8447" fmla="*/ 3430318 h 6857981"/>
              <a:gd name="connsiteX8448" fmla="*/ 4585774 w 7886701"/>
              <a:gd name="connsiteY8448" fmla="*/ 3428647 h 6857981"/>
              <a:gd name="connsiteX8449" fmla="*/ 4584171 w 7886701"/>
              <a:gd name="connsiteY8449" fmla="*/ 3427644 h 6857981"/>
              <a:gd name="connsiteX8450" fmla="*/ 4581284 w 7886701"/>
              <a:gd name="connsiteY8450" fmla="*/ 3425639 h 6857981"/>
              <a:gd name="connsiteX8451" fmla="*/ 4576794 w 7886701"/>
              <a:gd name="connsiteY8451" fmla="*/ 3423299 h 6857981"/>
              <a:gd name="connsiteX8452" fmla="*/ 4577756 w 7886701"/>
              <a:gd name="connsiteY8452" fmla="*/ 3422965 h 6857981"/>
              <a:gd name="connsiteX8453" fmla="*/ 4579039 w 7886701"/>
              <a:gd name="connsiteY8453" fmla="*/ 3422965 h 6857981"/>
              <a:gd name="connsiteX8454" fmla="*/ 4581926 w 7886701"/>
              <a:gd name="connsiteY8454" fmla="*/ 3422965 h 6857981"/>
              <a:gd name="connsiteX8455" fmla="*/ 4585453 w 7886701"/>
              <a:gd name="connsiteY8455" fmla="*/ 3423299 h 6857981"/>
              <a:gd name="connsiteX8456" fmla="*/ 4586416 w 7886701"/>
              <a:gd name="connsiteY8456" fmla="*/ 3422965 h 6857981"/>
              <a:gd name="connsiteX8457" fmla="*/ 4557030 w 7886701"/>
              <a:gd name="connsiteY8457" fmla="*/ 3419456 h 6857981"/>
              <a:gd name="connsiteX8458" fmla="*/ 4559593 w 7886701"/>
              <a:gd name="connsiteY8458" fmla="*/ 3421720 h 6857981"/>
              <a:gd name="connsiteX8459" fmla="*/ 4561514 w 7886701"/>
              <a:gd name="connsiteY8459" fmla="*/ 3423660 h 6857981"/>
              <a:gd name="connsiteX8460" fmla="*/ 4562475 w 7886701"/>
              <a:gd name="connsiteY8460" fmla="*/ 3425600 h 6857981"/>
              <a:gd name="connsiteX8461" fmla="*/ 4562475 w 7886701"/>
              <a:gd name="connsiteY8461" fmla="*/ 3426570 h 6857981"/>
              <a:gd name="connsiteX8462" fmla="*/ 4561835 w 7886701"/>
              <a:gd name="connsiteY8462" fmla="*/ 3427864 h 6857981"/>
              <a:gd name="connsiteX8463" fmla="*/ 4560554 w 7886701"/>
              <a:gd name="connsiteY8463" fmla="*/ 3428834 h 6857981"/>
              <a:gd name="connsiteX8464" fmla="*/ 4559272 w 7886701"/>
              <a:gd name="connsiteY8464" fmla="*/ 3429481 h 6857981"/>
              <a:gd name="connsiteX8465" fmla="*/ 4557351 w 7886701"/>
              <a:gd name="connsiteY8465" fmla="*/ 3430451 h 6857981"/>
              <a:gd name="connsiteX8466" fmla="*/ 4548383 w 7886701"/>
              <a:gd name="connsiteY8466" fmla="*/ 3433038 h 6857981"/>
              <a:gd name="connsiteX8467" fmla="*/ 4546461 w 7886701"/>
              <a:gd name="connsiteY8467" fmla="*/ 3433685 h 6857981"/>
              <a:gd name="connsiteX8468" fmla="*/ 4544859 w 7886701"/>
              <a:gd name="connsiteY8468" fmla="*/ 3434331 h 6857981"/>
              <a:gd name="connsiteX8469" fmla="*/ 4543258 w 7886701"/>
              <a:gd name="connsiteY8469" fmla="*/ 3435301 h 6857981"/>
              <a:gd name="connsiteX8470" fmla="*/ 4542617 w 7886701"/>
              <a:gd name="connsiteY8470" fmla="*/ 3436595 h 6857981"/>
              <a:gd name="connsiteX8471" fmla="*/ 4542617 w 7886701"/>
              <a:gd name="connsiteY8471" fmla="*/ 3437565 h 6857981"/>
              <a:gd name="connsiteX8472" fmla="*/ 4542938 w 7886701"/>
              <a:gd name="connsiteY8472" fmla="*/ 3438535 h 6857981"/>
              <a:gd name="connsiteX8473" fmla="*/ 4544219 w 7886701"/>
              <a:gd name="connsiteY8473" fmla="*/ 3440476 h 6857981"/>
              <a:gd name="connsiteX8474" fmla="*/ 4545820 w 7886701"/>
              <a:gd name="connsiteY8474" fmla="*/ 3442739 h 6857981"/>
              <a:gd name="connsiteX8475" fmla="*/ 4548062 w 7886701"/>
              <a:gd name="connsiteY8475" fmla="*/ 3445003 h 6857981"/>
              <a:gd name="connsiteX8476" fmla="*/ 4554148 w 7886701"/>
              <a:gd name="connsiteY8476" fmla="*/ 3449207 h 6857981"/>
              <a:gd name="connsiteX8477" fmla="*/ 4560233 w 7886701"/>
              <a:gd name="connsiteY8477" fmla="*/ 3454057 h 6857981"/>
              <a:gd name="connsiteX8478" fmla="*/ 4559593 w 7886701"/>
              <a:gd name="connsiteY8478" fmla="*/ 3454381 h 6857981"/>
              <a:gd name="connsiteX8479" fmla="*/ 4558632 w 7886701"/>
              <a:gd name="connsiteY8479" fmla="*/ 3454381 h 6857981"/>
              <a:gd name="connsiteX8480" fmla="*/ 4555749 w 7886701"/>
              <a:gd name="connsiteY8480" fmla="*/ 3454057 h 6857981"/>
              <a:gd name="connsiteX8481" fmla="*/ 4553187 w 7886701"/>
              <a:gd name="connsiteY8481" fmla="*/ 3452764 h 6857981"/>
              <a:gd name="connsiteX8482" fmla="*/ 4550304 w 7886701"/>
              <a:gd name="connsiteY8482" fmla="*/ 3450824 h 6857981"/>
              <a:gd name="connsiteX8483" fmla="*/ 4547742 w 7886701"/>
              <a:gd name="connsiteY8483" fmla="*/ 3448560 h 6857981"/>
              <a:gd name="connsiteX8484" fmla="*/ 4546461 w 7886701"/>
              <a:gd name="connsiteY8484" fmla="*/ 3446296 h 6857981"/>
              <a:gd name="connsiteX8485" fmla="*/ 4545500 w 7886701"/>
              <a:gd name="connsiteY8485" fmla="*/ 3445650 h 6857981"/>
              <a:gd name="connsiteX8486" fmla="*/ 4545500 w 7886701"/>
              <a:gd name="connsiteY8486" fmla="*/ 3445003 h 6857981"/>
              <a:gd name="connsiteX8487" fmla="*/ 4545500 w 7886701"/>
              <a:gd name="connsiteY8487" fmla="*/ 3444033 h 6857981"/>
              <a:gd name="connsiteX8488" fmla="*/ 4546461 w 7886701"/>
              <a:gd name="connsiteY8488" fmla="*/ 3443709 h 6857981"/>
              <a:gd name="connsiteX8489" fmla="*/ 4543898 w 7886701"/>
              <a:gd name="connsiteY8489" fmla="*/ 3443063 h 6857981"/>
              <a:gd name="connsiteX8490" fmla="*/ 4541977 w 7886701"/>
              <a:gd name="connsiteY8490" fmla="*/ 3443386 h 6857981"/>
              <a:gd name="connsiteX8491" fmla="*/ 4540696 w 7886701"/>
              <a:gd name="connsiteY8491" fmla="*/ 3443709 h 6857981"/>
              <a:gd name="connsiteX8492" fmla="*/ 4539735 w 7886701"/>
              <a:gd name="connsiteY8492" fmla="*/ 3444356 h 6857981"/>
              <a:gd name="connsiteX8493" fmla="*/ 4538133 w 7886701"/>
              <a:gd name="connsiteY8493" fmla="*/ 3445003 h 6857981"/>
              <a:gd name="connsiteX8494" fmla="*/ 4535571 w 7886701"/>
              <a:gd name="connsiteY8494" fmla="*/ 3444356 h 6857981"/>
              <a:gd name="connsiteX8495" fmla="*/ 4532048 w 7886701"/>
              <a:gd name="connsiteY8495" fmla="*/ 3443063 h 6857981"/>
              <a:gd name="connsiteX8496" fmla="*/ 4525962 w 7886701"/>
              <a:gd name="connsiteY8496" fmla="*/ 3439505 h 6857981"/>
              <a:gd name="connsiteX8497" fmla="*/ 4527884 w 7886701"/>
              <a:gd name="connsiteY8497" fmla="*/ 3436272 h 6857981"/>
              <a:gd name="connsiteX8498" fmla="*/ 4530446 w 7886701"/>
              <a:gd name="connsiteY8498" fmla="*/ 3433361 h 6857981"/>
              <a:gd name="connsiteX8499" fmla="*/ 4533329 w 7886701"/>
              <a:gd name="connsiteY8499" fmla="*/ 3430451 h 6857981"/>
              <a:gd name="connsiteX8500" fmla="*/ 4537172 w 7886701"/>
              <a:gd name="connsiteY8500" fmla="*/ 3428187 h 6857981"/>
              <a:gd name="connsiteX8501" fmla="*/ 4541656 w 7886701"/>
              <a:gd name="connsiteY8501" fmla="*/ 3425600 h 6857981"/>
              <a:gd name="connsiteX8502" fmla="*/ 4546461 w 7886701"/>
              <a:gd name="connsiteY8502" fmla="*/ 3423660 h 6857981"/>
              <a:gd name="connsiteX8503" fmla="*/ 4551585 w 7886701"/>
              <a:gd name="connsiteY8503" fmla="*/ 3421396 h 6857981"/>
              <a:gd name="connsiteX8504" fmla="*/ 4586287 w 7886701"/>
              <a:gd name="connsiteY8504" fmla="*/ 3398819 h 6857981"/>
              <a:gd name="connsiteX8505" fmla="*/ 4610100 w 7886701"/>
              <a:gd name="connsiteY8505" fmla="*/ 3408188 h 6857981"/>
              <a:gd name="connsiteX8506" fmla="*/ 4608245 w 7886701"/>
              <a:gd name="connsiteY8506" fmla="*/ 3417869 h 6857981"/>
              <a:gd name="connsiteX8507" fmla="*/ 4603606 w 7886701"/>
              <a:gd name="connsiteY8507" fmla="*/ 3415058 h 6857981"/>
              <a:gd name="connsiteX8508" fmla="*/ 4600204 w 7886701"/>
              <a:gd name="connsiteY8508" fmla="*/ 3412560 h 6857981"/>
              <a:gd name="connsiteX8509" fmla="*/ 4597111 w 7886701"/>
              <a:gd name="connsiteY8509" fmla="*/ 3410061 h 6857981"/>
              <a:gd name="connsiteX8510" fmla="*/ 4594328 w 7886701"/>
              <a:gd name="connsiteY8510" fmla="*/ 3408188 h 6857981"/>
              <a:gd name="connsiteX8511" fmla="*/ 4590617 w 7886701"/>
              <a:gd name="connsiteY8511" fmla="*/ 3403503 h 6857981"/>
              <a:gd name="connsiteX8512" fmla="*/ 3866289 w 7886701"/>
              <a:gd name="connsiteY8512" fmla="*/ 3396103 h 6857981"/>
              <a:gd name="connsiteX8513" fmla="*/ 3863975 w 7886701"/>
              <a:gd name="connsiteY8513" fmla="*/ 3398819 h 6857981"/>
              <a:gd name="connsiteX8514" fmla="*/ 3865636 w 7886701"/>
              <a:gd name="connsiteY8514" fmla="*/ 3396618 h 6857981"/>
              <a:gd name="connsiteX8515" fmla="*/ 7824788 w 7886701"/>
              <a:gd name="connsiteY8515" fmla="*/ 3394059 h 6857981"/>
              <a:gd name="connsiteX8516" fmla="*/ 7826703 w 7886701"/>
              <a:gd name="connsiteY8516" fmla="*/ 3394692 h 6857981"/>
              <a:gd name="connsiteX8517" fmla="*/ 7827979 w 7886701"/>
              <a:gd name="connsiteY8517" fmla="*/ 3395642 h 6857981"/>
              <a:gd name="connsiteX8518" fmla="*/ 7831171 w 7886701"/>
              <a:gd name="connsiteY8518" fmla="*/ 3398492 h 6857981"/>
              <a:gd name="connsiteX8519" fmla="*/ 7834681 w 7886701"/>
              <a:gd name="connsiteY8519" fmla="*/ 3402290 h 6857981"/>
              <a:gd name="connsiteX8520" fmla="*/ 7837554 w 7886701"/>
              <a:gd name="connsiteY8520" fmla="*/ 3405773 h 6857981"/>
              <a:gd name="connsiteX8521" fmla="*/ 7842979 w 7886701"/>
              <a:gd name="connsiteY8521" fmla="*/ 3414004 h 6857981"/>
              <a:gd name="connsiteX8522" fmla="*/ 7845532 w 7886701"/>
              <a:gd name="connsiteY8522" fmla="*/ 3417487 h 6857981"/>
              <a:gd name="connsiteX8523" fmla="*/ 7848404 w 7886701"/>
              <a:gd name="connsiteY8523" fmla="*/ 3420971 h 6857981"/>
              <a:gd name="connsiteX8524" fmla="*/ 7850638 w 7886701"/>
              <a:gd name="connsiteY8524" fmla="*/ 3422869 h 6857981"/>
              <a:gd name="connsiteX8525" fmla="*/ 7852234 w 7886701"/>
              <a:gd name="connsiteY8525" fmla="*/ 3424137 h 6857981"/>
              <a:gd name="connsiteX8526" fmla="*/ 7853191 w 7886701"/>
              <a:gd name="connsiteY8526" fmla="*/ 3424454 h 6857981"/>
              <a:gd name="connsiteX8527" fmla="*/ 7854468 w 7886701"/>
              <a:gd name="connsiteY8527" fmla="*/ 3424769 h 6857981"/>
              <a:gd name="connsiteX8528" fmla="*/ 7855744 w 7886701"/>
              <a:gd name="connsiteY8528" fmla="*/ 3424769 h 6857981"/>
              <a:gd name="connsiteX8529" fmla="*/ 7857021 w 7886701"/>
              <a:gd name="connsiteY8529" fmla="*/ 3424454 h 6857981"/>
              <a:gd name="connsiteX8530" fmla="*/ 7857978 w 7886701"/>
              <a:gd name="connsiteY8530" fmla="*/ 3423503 h 6857981"/>
              <a:gd name="connsiteX8531" fmla="*/ 7859255 w 7886701"/>
              <a:gd name="connsiteY8531" fmla="*/ 3422237 h 6857981"/>
              <a:gd name="connsiteX8532" fmla="*/ 7860212 w 7886701"/>
              <a:gd name="connsiteY8532" fmla="*/ 3420339 h 6857981"/>
              <a:gd name="connsiteX8533" fmla="*/ 7861489 w 7886701"/>
              <a:gd name="connsiteY8533" fmla="*/ 3418438 h 6857981"/>
              <a:gd name="connsiteX8534" fmla="*/ 7862446 w 7886701"/>
              <a:gd name="connsiteY8534" fmla="*/ 3415589 h 6857981"/>
              <a:gd name="connsiteX8535" fmla="*/ 7864680 w 7886701"/>
              <a:gd name="connsiteY8535" fmla="*/ 3408940 h 6857981"/>
              <a:gd name="connsiteX8536" fmla="*/ 7867234 w 7886701"/>
              <a:gd name="connsiteY8536" fmla="*/ 3399758 h 6857981"/>
              <a:gd name="connsiteX8537" fmla="*/ 7865319 w 7886701"/>
              <a:gd name="connsiteY8537" fmla="*/ 3409257 h 6857981"/>
              <a:gd name="connsiteX8538" fmla="*/ 7863723 w 7886701"/>
              <a:gd name="connsiteY8538" fmla="*/ 3420971 h 6857981"/>
              <a:gd name="connsiteX8539" fmla="*/ 7861808 w 7886701"/>
              <a:gd name="connsiteY8539" fmla="*/ 3433951 h 6857981"/>
              <a:gd name="connsiteX8540" fmla="*/ 7859893 w 7886701"/>
              <a:gd name="connsiteY8540" fmla="*/ 3448515 h 6857981"/>
              <a:gd name="connsiteX8541" fmla="*/ 7858298 w 7886701"/>
              <a:gd name="connsiteY8541" fmla="*/ 3464029 h 6857981"/>
              <a:gd name="connsiteX8542" fmla="*/ 7857340 w 7886701"/>
              <a:gd name="connsiteY8542" fmla="*/ 3480176 h 6857981"/>
              <a:gd name="connsiteX8543" fmla="*/ 7856702 w 7886701"/>
              <a:gd name="connsiteY8543" fmla="*/ 3496956 h 6857981"/>
              <a:gd name="connsiteX8544" fmla="*/ 7856702 w 7886701"/>
              <a:gd name="connsiteY8544" fmla="*/ 3513103 h 6857981"/>
              <a:gd name="connsiteX8545" fmla="*/ 7857021 w 7886701"/>
              <a:gd name="connsiteY8545" fmla="*/ 3529250 h 6857981"/>
              <a:gd name="connsiteX8546" fmla="*/ 7857978 w 7886701"/>
              <a:gd name="connsiteY8546" fmla="*/ 3544447 h 6857981"/>
              <a:gd name="connsiteX8547" fmla="*/ 7858936 w 7886701"/>
              <a:gd name="connsiteY8547" fmla="*/ 3551412 h 6857981"/>
              <a:gd name="connsiteX8548" fmla="*/ 7859893 w 7886701"/>
              <a:gd name="connsiteY8548" fmla="*/ 3558378 h 6857981"/>
              <a:gd name="connsiteX8549" fmla="*/ 7861170 w 7886701"/>
              <a:gd name="connsiteY8549" fmla="*/ 3565027 h 6857981"/>
              <a:gd name="connsiteX8550" fmla="*/ 7862446 w 7886701"/>
              <a:gd name="connsiteY8550" fmla="*/ 3571042 h 6857981"/>
              <a:gd name="connsiteX8551" fmla="*/ 7864361 w 7886701"/>
              <a:gd name="connsiteY8551" fmla="*/ 3577058 h 6857981"/>
              <a:gd name="connsiteX8552" fmla="*/ 7866595 w 7886701"/>
              <a:gd name="connsiteY8552" fmla="*/ 3582123 h 6857981"/>
              <a:gd name="connsiteX8553" fmla="*/ 7869148 w 7886701"/>
              <a:gd name="connsiteY8553" fmla="*/ 3586872 h 6857981"/>
              <a:gd name="connsiteX8554" fmla="*/ 7871701 w 7886701"/>
              <a:gd name="connsiteY8554" fmla="*/ 3590988 h 6857981"/>
              <a:gd name="connsiteX8555" fmla="*/ 7874893 w 7886701"/>
              <a:gd name="connsiteY8555" fmla="*/ 3594788 h 6857981"/>
              <a:gd name="connsiteX8556" fmla="*/ 7878403 w 7886701"/>
              <a:gd name="connsiteY8556" fmla="*/ 3597954 h 6857981"/>
              <a:gd name="connsiteX8557" fmla="*/ 7882233 w 7886701"/>
              <a:gd name="connsiteY8557" fmla="*/ 3600170 h 6857981"/>
              <a:gd name="connsiteX8558" fmla="*/ 7886701 w 7886701"/>
              <a:gd name="connsiteY8558" fmla="*/ 3602070 h 6857981"/>
              <a:gd name="connsiteX8559" fmla="*/ 7881914 w 7886701"/>
              <a:gd name="connsiteY8559" fmla="*/ 3601753 h 6857981"/>
              <a:gd name="connsiteX8560" fmla="*/ 7877765 w 7886701"/>
              <a:gd name="connsiteY8560" fmla="*/ 3601753 h 6857981"/>
              <a:gd name="connsiteX8561" fmla="*/ 7874574 w 7886701"/>
              <a:gd name="connsiteY8561" fmla="*/ 3601753 h 6857981"/>
              <a:gd name="connsiteX8562" fmla="*/ 7871382 w 7886701"/>
              <a:gd name="connsiteY8562" fmla="*/ 3602070 h 6857981"/>
              <a:gd name="connsiteX8563" fmla="*/ 7868510 w 7886701"/>
              <a:gd name="connsiteY8563" fmla="*/ 3603020 h 6857981"/>
              <a:gd name="connsiteX8564" fmla="*/ 7865638 w 7886701"/>
              <a:gd name="connsiteY8564" fmla="*/ 3604286 h 6857981"/>
              <a:gd name="connsiteX8565" fmla="*/ 7863085 w 7886701"/>
              <a:gd name="connsiteY8565" fmla="*/ 3605236 h 6857981"/>
              <a:gd name="connsiteX8566" fmla="*/ 7861170 w 7886701"/>
              <a:gd name="connsiteY8566" fmla="*/ 3607135 h 6857981"/>
              <a:gd name="connsiteX8567" fmla="*/ 7855425 w 7886701"/>
              <a:gd name="connsiteY8567" fmla="*/ 3611568 h 6857981"/>
              <a:gd name="connsiteX8568" fmla="*/ 7849362 w 7886701"/>
              <a:gd name="connsiteY8568" fmla="*/ 3616950 h 6857981"/>
              <a:gd name="connsiteX8569" fmla="*/ 7846489 w 7886701"/>
              <a:gd name="connsiteY8569" fmla="*/ 3619483 h 6857981"/>
              <a:gd name="connsiteX8570" fmla="*/ 7847447 w 7886701"/>
              <a:gd name="connsiteY8570" fmla="*/ 3617583 h 6857981"/>
              <a:gd name="connsiteX8571" fmla="*/ 7848404 w 7886701"/>
              <a:gd name="connsiteY8571" fmla="*/ 3615051 h 6857981"/>
              <a:gd name="connsiteX8572" fmla="*/ 7849681 w 7886701"/>
              <a:gd name="connsiteY8572" fmla="*/ 3612518 h 6857981"/>
              <a:gd name="connsiteX8573" fmla="*/ 7850319 w 7886701"/>
              <a:gd name="connsiteY8573" fmla="*/ 3609352 h 6857981"/>
              <a:gd name="connsiteX8574" fmla="*/ 7851915 w 7886701"/>
              <a:gd name="connsiteY8574" fmla="*/ 3602703 h 6857981"/>
              <a:gd name="connsiteX8575" fmla="*/ 7853191 w 7886701"/>
              <a:gd name="connsiteY8575" fmla="*/ 3596687 h 6857981"/>
              <a:gd name="connsiteX8576" fmla="*/ 7854468 w 7886701"/>
              <a:gd name="connsiteY8576" fmla="*/ 3593205 h 6857981"/>
              <a:gd name="connsiteX8577" fmla="*/ 7855106 w 7886701"/>
              <a:gd name="connsiteY8577" fmla="*/ 3590355 h 6857981"/>
              <a:gd name="connsiteX8578" fmla="*/ 7856383 w 7886701"/>
              <a:gd name="connsiteY8578" fmla="*/ 3588139 h 6857981"/>
              <a:gd name="connsiteX8579" fmla="*/ 7857659 w 7886701"/>
              <a:gd name="connsiteY8579" fmla="*/ 3585923 h 6857981"/>
              <a:gd name="connsiteX8580" fmla="*/ 7859255 w 7886701"/>
              <a:gd name="connsiteY8580" fmla="*/ 3584656 h 6857981"/>
              <a:gd name="connsiteX8581" fmla="*/ 7861489 w 7886701"/>
              <a:gd name="connsiteY8581" fmla="*/ 3583706 h 6857981"/>
              <a:gd name="connsiteX8582" fmla="*/ 7857978 w 7886701"/>
              <a:gd name="connsiteY8582" fmla="*/ 3579907 h 6857981"/>
              <a:gd name="connsiteX8583" fmla="*/ 7855425 w 7886701"/>
              <a:gd name="connsiteY8583" fmla="*/ 3575791 h 6857981"/>
              <a:gd name="connsiteX8584" fmla="*/ 7852872 w 7886701"/>
              <a:gd name="connsiteY8584" fmla="*/ 3571675 h 6857981"/>
              <a:gd name="connsiteX8585" fmla="*/ 7850638 w 7886701"/>
              <a:gd name="connsiteY8585" fmla="*/ 3567559 h 6857981"/>
              <a:gd name="connsiteX8586" fmla="*/ 7848404 w 7886701"/>
              <a:gd name="connsiteY8586" fmla="*/ 3562810 h 6857981"/>
              <a:gd name="connsiteX8587" fmla="*/ 7846489 w 7886701"/>
              <a:gd name="connsiteY8587" fmla="*/ 3557745 h 6857981"/>
              <a:gd name="connsiteX8588" fmla="*/ 7842979 w 7886701"/>
              <a:gd name="connsiteY8588" fmla="*/ 3547296 h 6857981"/>
              <a:gd name="connsiteX8589" fmla="*/ 7840426 w 7886701"/>
              <a:gd name="connsiteY8589" fmla="*/ 3536215 h 6857981"/>
              <a:gd name="connsiteX8590" fmla="*/ 7837873 w 7886701"/>
              <a:gd name="connsiteY8590" fmla="*/ 3524501 h 6857981"/>
              <a:gd name="connsiteX8591" fmla="*/ 7835958 w 7886701"/>
              <a:gd name="connsiteY8591" fmla="*/ 3512470 h 6857981"/>
              <a:gd name="connsiteX8592" fmla="*/ 7834681 w 7886701"/>
              <a:gd name="connsiteY8592" fmla="*/ 3499805 h 6857981"/>
              <a:gd name="connsiteX8593" fmla="*/ 7833405 w 7886701"/>
              <a:gd name="connsiteY8593" fmla="*/ 3487141 h 6857981"/>
              <a:gd name="connsiteX8594" fmla="*/ 7832447 w 7886701"/>
              <a:gd name="connsiteY8594" fmla="*/ 3473843 h 6857981"/>
              <a:gd name="connsiteX8595" fmla="*/ 7830533 w 7886701"/>
              <a:gd name="connsiteY8595" fmla="*/ 3446932 h 6857981"/>
              <a:gd name="connsiteX8596" fmla="*/ 7827979 w 7886701"/>
              <a:gd name="connsiteY8596" fmla="*/ 3420023 h 6857981"/>
              <a:gd name="connsiteX8597" fmla="*/ 7826703 w 7886701"/>
              <a:gd name="connsiteY8597" fmla="*/ 3406722 h 6857981"/>
              <a:gd name="connsiteX8598" fmla="*/ 3892549 w 7886701"/>
              <a:gd name="connsiteY8598" fmla="*/ 3367069 h 6857981"/>
              <a:gd name="connsiteX8599" fmla="*/ 3891220 w 7886701"/>
              <a:gd name="connsiteY8599" fmla="*/ 3369269 h 6857981"/>
              <a:gd name="connsiteX8600" fmla="*/ 3889891 w 7886701"/>
              <a:gd name="connsiteY8600" fmla="*/ 3371156 h 6857981"/>
              <a:gd name="connsiteX8601" fmla="*/ 3884907 w 7886701"/>
              <a:gd name="connsiteY8601" fmla="*/ 3377128 h 6857981"/>
              <a:gd name="connsiteX8602" fmla="*/ 3879923 w 7886701"/>
              <a:gd name="connsiteY8602" fmla="*/ 3382787 h 6857981"/>
              <a:gd name="connsiteX8603" fmla="*/ 3877597 w 7886701"/>
              <a:gd name="connsiteY8603" fmla="*/ 3384987 h 6857981"/>
              <a:gd name="connsiteX8604" fmla="*/ 3876600 w 7886701"/>
              <a:gd name="connsiteY8604" fmla="*/ 3387188 h 6857981"/>
              <a:gd name="connsiteX8605" fmla="*/ 3873942 w 7886701"/>
              <a:gd name="connsiteY8605" fmla="*/ 3390017 h 6857981"/>
              <a:gd name="connsiteX8606" fmla="*/ 3872281 w 7886701"/>
              <a:gd name="connsiteY8606" fmla="*/ 3391903 h 6857981"/>
              <a:gd name="connsiteX8607" fmla="*/ 3869624 w 7886701"/>
              <a:gd name="connsiteY8607" fmla="*/ 3393789 h 6857981"/>
              <a:gd name="connsiteX8608" fmla="*/ 3867629 w 7886701"/>
              <a:gd name="connsiteY8608" fmla="*/ 3395047 h 6857981"/>
              <a:gd name="connsiteX8609" fmla="*/ 3866289 w 7886701"/>
              <a:gd name="connsiteY8609" fmla="*/ 3396103 h 6857981"/>
              <a:gd name="connsiteX8610" fmla="*/ 3872281 w 7886701"/>
              <a:gd name="connsiteY8610" fmla="*/ 3389074 h 6857981"/>
              <a:gd name="connsiteX8611" fmla="*/ 3877930 w 7886701"/>
              <a:gd name="connsiteY8611" fmla="*/ 3381529 h 6857981"/>
              <a:gd name="connsiteX8612" fmla="*/ 3881917 w 7886701"/>
              <a:gd name="connsiteY8612" fmla="*/ 3375242 h 6857981"/>
              <a:gd name="connsiteX8613" fmla="*/ 3884243 w 7886701"/>
              <a:gd name="connsiteY8613" fmla="*/ 3369898 h 6857981"/>
              <a:gd name="connsiteX8614" fmla="*/ 3886569 w 7886701"/>
              <a:gd name="connsiteY8614" fmla="*/ 3368012 h 6857981"/>
              <a:gd name="connsiteX8615" fmla="*/ 3886901 w 7886701"/>
              <a:gd name="connsiteY8615" fmla="*/ 3367698 h 6857981"/>
              <a:gd name="connsiteX8616" fmla="*/ 3886901 w 7886701"/>
              <a:gd name="connsiteY8616" fmla="*/ 3368012 h 6857981"/>
              <a:gd name="connsiteX8617" fmla="*/ 3886569 w 7886701"/>
              <a:gd name="connsiteY8617" fmla="*/ 3369898 h 6857981"/>
              <a:gd name="connsiteX8618" fmla="*/ 3885239 w 7886701"/>
              <a:gd name="connsiteY8618" fmla="*/ 3372099 h 6857981"/>
              <a:gd name="connsiteX8619" fmla="*/ 3884907 w 7886701"/>
              <a:gd name="connsiteY8619" fmla="*/ 3373670 h 6857981"/>
              <a:gd name="connsiteX8620" fmla="*/ 3884907 w 7886701"/>
              <a:gd name="connsiteY8620" fmla="*/ 3374299 h 6857981"/>
              <a:gd name="connsiteX8621" fmla="*/ 3885239 w 7886701"/>
              <a:gd name="connsiteY8621" fmla="*/ 3374299 h 6857981"/>
              <a:gd name="connsiteX8622" fmla="*/ 3887565 w 7886701"/>
              <a:gd name="connsiteY8622" fmla="*/ 3372099 h 6857981"/>
              <a:gd name="connsiteX8623" fmla="*/ 3876786 w 7886701"/>
              <a:gd name="connsiteY8623" fmla="*/ 3355754 h 6857981"/>
              <a:gd name="connsiteX8624" fmla="*/ 3874771 w 7886701"/>
              <a:gd name="connsiteY8624" fmla="*/ 3357398 h 6857981"/>
              <a:gd name="connsiteX8625" fmla="*/ 3873476 w 7886701"/>
              <a:gd name="connsiteY8625" fmla="*/ 3358856 h 6857981"/>
              <a:gd name="connsiteX8626" fmla="*/ 3901748 w 7886701"/>
              <a:gd name="connsiteY8626" fmla="*/ 3332144 h 6857981"/>
              <a:gd name="connsiteX8627" fmla="*/ 3902075 w 7886701"/>
              <a:gd name="connsiteY8627" fmla="*/ 3332446 h 6857981"/>
              <a:gd name="connsiteX8628" fmla="*/ 3902075 w 7886701"/>
              <a:gd name="connsiteY8628" fmla="*/ 3332749 h 6857981"/>
              <a:gd name="connsiteX8629" fmla="*/ 3901748 w 7886701"/>
              <a:gd name="connsiteY8629" fmla="*/ 3333656 h 6857981"/>
              <a:gd name="connsiteX8630" fmla="*/ 3901093 w 7886701"/>
              <a:gd name="connsiteY8630" fmla="*/ 3334865 h 6857981"/>
              <a:gd name="connsiteX8631" fmla="*/ 3900110 w 7886701"/>
              <a:gd name="connsiteY8631" fmla="*/ 3336377 h 6857981"/>
              <a:gd name="connsiteX8632" fmla="*/ 3899782 w 7886701"/>
              <a:gd name="connsiteY8632" fmla="*/ 3336982 h 6857981"/>
              <a:gd name="connsiteX8633" fmla="*/ 3899782 w 7886701"/>
              <a:gd name="connsiteY8633" fmla="*/ 3337284 h 6857981"/>
              <a:gd name="connsiteX8634" fmla="*/ 3899782 w 7886701"/>
              <a:gd name="connsiteY8634" fmla="*/ 3337889 h 6857981"/>
              <a:gd name="connsiteX8635" fmla="*/ 3901420 w 7886701"/>
              <a:gd name="connsiteY8635" fmla="*/ 3337284 h 6857981"/>
              <a:gd name="connsiteX8636" fmla="*/ 3899127 w 7886701"/>
              <a:gd name="connsiteY8636" fmla="*/ 3339099 h 6857981"/>
              <a:gd name="connsiteX8637" fmla="*/ 3897817 w 7886701"/>
              <a:gd name="connsiteY8637" fmla="*/ 3340308 h 6857981"/>
              <a:gd name="connsiteX8638" fmla="*/ 3896179 w 7886701"/>
              <a:gd name="connsiteY8638" fmla="*/ 3340611 h 6857981"/>
              <a:gd name="connsiteX8639" fmla="*/ 3893558 w 7886701"/>
              <a:gd name="connsiteY8639" fmla="*/ 3343634 h 6857981"/>
              <a:gd name="connsiteX8640" fmla="*/ 3893230 w 7886701"/>
              <a:gd name="connsiteY8640" fmla="*/ 3344239 h 6857981"/>
              <a:gd name="connsiteX8641" fmla="*/ 3893230 w 7886701"/>
              <a:gd name="connsiteY8641" fmla="*/ 3344844 h 6857981"/>
              <a:gd name="connsiteX8642" fmla="*/ 3890937 w 7886701"/>
              <a:gd name="connsiteY8642" fmla="*/ 3346356 h 6857981"/>
              <a:gd name="connsiteX8643" fmla="*/ 3890282 w 7886701"/>
              <a:gd name="connsiteY8643" fmla="*/ 3346658 h 6857981"/>
              <a:gd name="connsiteX8644" fmla="*/ 3892248 w 7886701"/>
              <a:gd name="connsiteY8644" fmla="*/ 3344239 h 6857981"/>
              <a:gd name="connsiteX8645" fmla="*/ 3892248 w 7886701"/>
              <a:gd name="connsiteY8645" fmla="*/ 3343937 h 6857981"/>
              <a:gd name="connsiteX8646" fmla="*/ 3891920 w 7886701"/>
              <a:gd name="connsiteY8646" fmla="*/ 3343634 h 6857981"/>
              <a:gd name="connsiteX8647" fmla="*/ 3890937 w 7886701"/>
              <a:gd name="connsiteY8647" fmla="*/ 3344239 h 6857981"/>
              <a:gd name="connsiteX8648" fmla="*/ 3887006 w 7886701"/>
              <a:gd name="connsiteY8648" fmla="*/ 3347565 h 6857981"/>
              <a:gd name="connsiteX8649" fmla="*/ 3883075 w 7886701"/>
              <a:gd name="connsiteY8649" fmla="*/ 3350589 h 6857981"/>
              <a:gd name="connsiteX8650" fmla="*/ 3881765 w 7886701"/>
              <a:gd name="connsiteY8650" fmla="*/ 3351194 h 6857981"/>
              <a:gd name="connsiteX8651" fmla="*/ 3881437 w 7886701"/>
              <a:gd name="connsiteY8651" fmla="*/ 3351194 h 6857981"/>
              <a:gd name="connsiteX8652" fmla="*/ 3881437 w 7886701"/>
              <a:gd name="connsiteY8652" fmla="*/ 3350589 h 6857981"/>
              <a:gd name="connsiteX8653" fmla="*/ 3889627 w 7886701"/>
              <a:gd name="connsiteY8653" fmla="*/ 3343332 h 6857981"/>
              <a:gd name="connsiteX8654" fmla="*/ 3900766 w 7886701"/>
              <a:gd name="connsiteY8654" fmla="*/ 3332446 h 6857981"/>
              <a:gd name="connsiteX8655" fmla="*/ 4344146 w 7886701"/>
              <a:gd name="connsiteY8655" fmla="*/ 3289281 h 6857981"/>
              <a:gd name="connsiteX8656" fmla="*/ 4345454 w 7886701"/>
              <a:gd name="connsiteY8656" fmla="*/ 3289281 h 6857981"/>
              <a:gd name="connsiteX8657" fmla="*/ 4346107 w 7886701"/>
              <a:gd name="connsiteY8657" fmla="*/ 3289281 h 6857981"/>
              <a:gd name="connsiteX8658" fmla="*/ 4348068 w 7886701"/>
              <a:gd name="connsiteY8658" fmla="*/ 3289916 h 6857981"/>
              <a:gd name="connsiteX8659" fmla="*/ 4350030 w 7886701"/>
              <a:gd name="connsiteY8659" fmla="*/ 3291503 h 6857981"/>
              <a:gd name="connsiteX8660" fmla="*/ 4351337 w 7886701"/>
              <a:gd name="connsiteY8660" fmla="*/ 3293091 h 6857981"/>
              <a:gd name="connsiteX8661" fmla="*/ 4354605 w 7886701"/>
              <a:gd name="connsiteY8661" fmla="*/ 3297854 h 6857981"/>
              <a:gd name="connsiteX8662" fmla="*/ 4356566 w 7886701"/>
              <a:gd name="connsiteY8662" fmla="*/ 3300076 h 6857981"/>
              <a:gd name="connsiteX8663" fmla="*/ 4358527 w 7886701"/>
              <a:gd name="connsiteY8663" fmla="*/ 3302299 h 6857981"/>
              <a:gd name="connsiteX8664" fmla="*/ 4360489 w 7886701"/>
              <a:gd name="connsiteY8664" fmla="*/ 3304204 h 6857981"/>
              <a:gd name="connsiteX8665" fmla="*/ 4362776 w 7886701"/>
              <a:gd name="connsiteY8665" fmla="*/ 3305474 h 6857981"/>
              <a:gd name="connsiteX8666" fmla="*/ 4365064 w 7886701"/>
              <a:gd name="connsiteY8666" fmla="*/ 3306426 h 6857981"/>
              <a:gd name="connsiteX8667" fmla="*/ 4366045 w 7886701"/>
              <a:gd name="connsiteY8667" fmla="*/ 3306744 h 6857981"/>
              <a:gd name="connsiteX8668" fmla="*/ 4367679 w 7886701"/>
              <a:gd name="connsiteY8668" fmla="*/ 3306426 h 6857981"/>
              <a:gd name="connsiteX8669" fmla="*/ 4368986 w 7886701"/>
              <a:gd name="connsiteY8669" fmla="*/ 3305791 h 6857981"/>
              <a:gd name="connsiteX8670" fmla="*/ 4370621 w 7886701"/>
              <a:gd name="connsiteY8670" fmla="*/ 3305474 h 6857981"/>
              <a:gd name="connsiteX8671" fmla="*/ 4373562 w 7886701"/>
              <a:gd name="connsiteY8671" fmla="*/ 3303251 h 6857981"/>
              <a:gd name="connsiteX8672" fmla="*/ 4371274 w 7886701"/>
              <a:gd name="connsiteY8672" fmla="*/ 3306426 h 6857981"/>
              <a:gd name="connsiteX8673" fmla="*/ 4368986 w 7886701"/>
              <a:gd name="connsiteY8673" fmla="*/ 3308966 h 6857981"/>
              <a:gd name="connsiteX8674" fmla="*/ 4366699 w 7886701"/>
              <a:gd name="connsiteY8674" fmla="*/ 3310554 h 6857981"/>
              <a:gd name="connsiteX8675" fmla="*/ 4364084 w 7886701"/>
              <a:gd name="connsiteY8675" fmla="*/ 3311824 h 6857981"/>
              <a:gd name="connsiteX8676" fmla="*/ 4361796 w 7886701"/>
              <a:gd name="connsiteY8676" fmla="*/ 3312776 h 6857981"/>
              <a:gd name="connsiteX8677" fmla="*/ 4359181 w 7886701"/>
              <a:gd name="connsiteY8677" fmla="*/ 3313094 h 6857981"/>
              <a:gd name="connsiteX8678" fmla="*/ 4356893 w 7886701"/>
              <a:gd name="connsiteY8678" fmla="*/ 3312776 h 6857981"/>
              <a:gd name="connsiteX8679" fmla="*/ 4354605 w 7886701"/>
              <a:gd name="connsiteY8679" fmla="*/ 3312141 h 6857981"/>
              <a:gd name="connsiteX8680" fmla="*/ 4352644 w 7886701"/>
              <a:gd name="connsiteY8680" fmla="*/ 3311189 h 6857981"/>
              <a:gd name="connsiteX8681" fmla="*/ 4350356 w 7886701"/>
              <a:gd name="connsiteY8681" fmla="*/ 3309601 h 6857981"/>
              <a:gd name="connsiteX8682" fmla="*/ 4348068 w 7886701"/>
              <a:gd name="connsiteY8682" fmla="*/ 3307696 h 6857981"/>
              <a:gd name="connsiteX8683" fmla="*/ 4346107 w 7886701"/>
              <a:gd name="connsiteY8683" fmla="*/ 3305156 h 6857981"/>
              <a:gd name="connsiteX8684" fmla="*/ 4344146 w 7886701"/>
              <a:gd name="connsiteY8684" fmla="*/ 3302616 h 6857981"/>
              <a:gd name="connsiteX8685" fmla="*/ 4342839 w 7886701"/>
              <a:gd name="connsiteY8685" fmla="*/ 3299441 h 6857981"/>
              <a:gd name="connsiteX8686" fmla="*/ 4341205 w 7886701"/>
              <a:gd name="connsiteY8686" fmla="*/ 3295949 h 6857981"/>
              <a:gd name="connsiteX8687" fmla="*/ 4340224 w 7886701"/>
              <a:gd name="connsiteY8687" fmla="*/ 3292138 h 6857981"/>
              <a:gd name="connsiteX8688" fmla="*/ 4342512 w 7886701"/>
              <a:gd name="connsiteY8688" fmla="*/ 3289916 h 6857981"/>
              <a:gd name="connsiteX8689" fmla="*/ 4343493 w 7886701"/>
              <a:gd name="connsiteY8689" fmla="*/ 3289598 h 6857981"/>
              <a:gd name="connsiteX8690" fmla="*/ 7854950 w 7886701"/>
              <a:gd name="connsiteY8690" fmla="*/ 3252773 h 6857981"/>
              <a:gd name="connsiteX8691" fmla="*/ 7857490 w 7886701"/>
              <a:gd name="connsiteY8691" fmla="*/ 3252773 h 6857981"/>
              <a:gd name="connsiteX8692" fmla="*/ 7859713 w 7886701"/>
              <a:gd name="connsiteY8692" fmla="*/ 3253090 h 6857981"/>
              <a:gd name="connsiteX8693" fmla="*/ 7861936 w 7886701"/>
              <a:gd name="connsiteY8693" fmla="*/ 3253409 h 6857981"/>
              <a:gd name="connsiteX8694" fmla="*/ 7863523 w 7886701"/>
              <a:gd name="connsiteY8694" fmla="*/ 3254679 h 6857981"/>
              <a:gd name="connsiteX8695" fmla="*/ 7865110 w 7886701"/>
              <a:gd name="connsiteY8695" fmla="*/ 3255631 h 6857981"/>
              <a:gd name="connsiteX8696" fmla="*/ 7866063 w 7886701"/>
              <a:gd name="connsiteY8696" fmla="*/ 3257536 h 6857981"/>
              <a:gd name="connsiteX8697" fmla="*/ 7867333 w 7886701"/>
              <a:gd name="connsiteY8697" fmla="*/ 3259440 h 6857981"/>
              <a:gd name="connsiteX8698" fmla="*/ 7867968 w 7886701"/>
              <a:gd name="connsiteY8698" fmla="*/ 3261028 h 6857981"/>
              <a:gd name="connsiteX8699" fmla="*/ 7868286 w 7886701"/>
              <a:gd name="connsiteY8699" fmla="*/ 3263251 h 6857981"/>
              <a:gd name="connsiteX8700" fmla="*/ 7868603 w 7886701"/>
              <a:gd name="connsiteY8700" fmla="*/ 3265790 h 6857981"/>
              <a:gd name="connsiteX8701" fmla="*/ 7868603 w 7886701"/>
              <a:gd name="connsiteY8701" fmla="*/ 3271187 h 6857981"/>
              <a:gd name="connsiteX8702" fmla="*/ 7868286 w 7886701"/>
              <a:gd name="connsiteY8702" fmla="*/ 3277537 h 6857981"/>
              <a:gd name="connsiteX8703" fmla="*/ 7867016 w 7886701"/>
              <a:gd name="connsiteY8703" fmla="*/ 3284207 h 6857981"/>
              <a:gd name="connsiteX8704" fmla="*/ 7865428 w 7886701"/>
              <a:gd name="connsiteY8704" fmla="*/ 3291190 h 6857981"/>
              <a:gd name="connsiteX8705" fmla="*/ 7863523 w 7886701"/>
              <a:gd name="connsiteY8705" fmla="*/ 3297857 h 6857981"/>
              <a:gd name="connsiteX8706" fmla="*/ 7859078 w 7886701"/>
              <a:gd name="connsiteY8706" fmla="*/ 3311510 h 6857981"/>
              <a:gd name="connsiteX8707" fmla="*/ 7855268 w 7886701"/>
              <a:gd name="connsiteY8707" fmla="*/ 3323575 h 6857981"/>
              <a:gd name="connsiteX8708" fmla="*/ 7852093 w 7886701"/>
              <a:gd name="connsiteY8708" fmla="*/ 3333100 h 6857981"/>
              <a:gd name="connsiteX8709" fmla="*/ 7852728 w 7886701"/>
              <a:gd name="connsiteY8709" fmla="*/ 3337863 h 6857981"/>
              <a:gd name="connsiteX8710" fmla="*/ 7853363 w 7886701"/>
              <a:gd name="connsiteY8710" fmla="*/ 3341355 h 6857981"/>
              <a:gd name="connsiteX8711" fmla="*/ 7854633 w 7886701"/>
              <a:gd name="connsiteY8711" fmla="*/ 3344213 h 6857981"/>
              <a:gd name="connsiteX8712" fmla="*/ 7855586 w 7886701"/>
              <a:gd name="connsiteY8712" fmla="*/ 3346435 h 6857981"/>
              <a:gd name="connsiteX8713" fmla="*/ 7857173 w 7886701"/>
              <a:gd name="connsiteY8713" fmla="*/ 3348022 h 6857981"/>
              <a:gd name="connsiteX8714" fmla="*/ 7858443 w 7886701"/>
              <a:gd name="connsiteY8714" fmla="*/ 3348658 h 6857981"/>
              <a:gd name="connsiteX8715" fmla="*/ 7860030 w 7886701"/>
              <a:gd name="connsiteY8715" fmla="*/ 3348976 h 6857981"/>
              <a:gd name="connsiteX8716" fmla="*/ 7861936 w 7886701"/>
              <a:gd name="connsiteY8716" fmla="*/ 3348658 h 6857981"/>
              <a:gd name="connsiteX8717" fmla="*/ 7863206 w 7886701"/>
              <a:gd name="connsiteY8717" fmla="*/ 3348022 h 6857981"/>
              <a:gd name="connsiteX8718" fmla="*/ 7865110 w 7886701"/>
              <a:gd name="connsiteY8718" fmla="*/ 3346435 h 6857981"/>
              <a:gd name="connsiteX8719" fmla="*/ 7866380 w 7886701"/>
              <a:gd name="connsiteY8719" fmla="*/ 3344530 h 6857981"/>
              <a:gd name="connsiteX8720" fmla="*/ 7868286 w 7886701"/>
              <a:gd name="connsiteY8720" fmla="*/ 3342626 h 6857981"/>
              <a:gd name="connsiteX8721" fmla="*/ 7869873 w 7886701"/>
              <a:gd name="connsiteY8721" fmla="*/ 3339768 h 6857981"/>
              <a:gd name="connsiteX8722" fmla="*/ 7870826 w 7886701"/>
              <a:gd name="connsiteY8722" fmla="*/ 3336910 h 6857981"/>
              <a:gd name="connsiteX8723" fmla="*/ 7872096 w 7886701"/>
              <a:gd name="connsiteY8723" fmla="*/ 3334052 h 6857981"/>
              <a:gd name="connsiteX8724" fmla="*/ 7873048 w 7886701"/>
              <a:gd name="connsiteY8724" fmla="*/ 3330877 h 6857981"/>
              <a:gd name="connsiteX8725" fmla="*/ 7873683 w 7886701"/>
              <a:gd name="connsiteY8725" fmla="*/ 3330877 h 6857981"/>
              <a:gd name="connsiteX8726" fmla="*/ 7874318 w 7886701"/>
              <a:gd name="connsiteY8726" fmla="*/ 3331514 h 6857981"/>
              <a:gd name="connsiteX8727" fmla="*/ 7875270 w 7886701"/>
              <a:gd name="connsiteY8727" fmla="*/ 3333417 h 6857981"/>
              <a:gd name="connsiteX8728" fmla="*/ 7875588 w 7886701"/>
              <a:gd name="connsiteY8728" fmla="*/ 3336275 h 6857981"/>
              <a:gd name="connsiteX8729" fmla="*/ 7875588 w 7886701"/>
              <a:gd name="connsiteY8729" fmla="*/ 3339451 h 6857981"/>
              <a:gd name="connsiteX8730" fmla="*/ 7875588 w 7886701"/>
              <a:gd name="connsiteY8730" fmla="*/ 3343577 h 6857981"/>
              <a:gd name="connsiteX8731" fmla="*/ 7874953 w 7886701"/>
              <a:gd name="connsiteY8731" fmla="*/ 3348022 h 6857981"/>
              <a:gd name="connsiteX8732" fmla="*/ 7874318 w 7886701"/>
              <a:gd name="connsiteY8732" fmla="*/ 3352785 h 6857981"/>
              <a:gd name="connsiteX8733" fmla="*/ 7873048 w 7886701"/>
              <a:gd name="connsiteY8733" fmla="*/ 3357549 h 6857981"/>
              <a:gd name="connsiteX8734" fmla="*/ 7871778 w 7886701"/>
              <a:gd name="connsiteY8734" fmla="*/ 3362310 h 6857981"/>
              <a:gd name="connsiteX8735" fmla="*/ 7870190 w 7886701"/>
              <a:gd name="connsiteY8735" fmla="*/ 3367072 h 6857981"/>
              <a:gd name="connsiteX8736" fmla="*/ 7868286 w 7886701"/>
              <a:gd name="connsiteY8736" fmla="*/ 3370883 h 6857981"/>
              <a:gd name="connsiteX8737" fmla="*/ 7866380 w 7886701"/>
              <a:gd name="connsiteY8737" fmla="*/ 3374694 h 6857981"/>
              <a:gd name="connsiteX8738" fmla="*/ 7864476 w 7886701"/>
              <a:gd name="connsiteY8738" fmla="*/ 3377870 h 6857981"/>
              <a:gd name="connsiteX8739" fmla="*/ 7862253 w 7886701"/>
              <a:gd name="connsiteY8739" fmla="*/ 3380090 h 6857981"/>
              <a:gd name="connsiteX8740" fmla="*/ 7860983 w 7886701"/>
              <a:gd name="connsiteY8740" fmla="*/ 3380725 h 6857981"/>
              <a:gd name="connsiteX8741" fmla="*/ 7860030 w 7886701"/>
              <a:gd name="connsiteY8741" fmla="*/ 3381044 h 6857981"/>
              <a:gd name="connsiteX8742" fmla="*/ 7858443 w 7886701"/>
              <a:gd name="connsiteY8742" fmla="*/ 3381362 h 6857981"/>
              <a:gd name="connsiteX8743" fmla="*/ 7857490 w 7886701"/>
              <a:gd name="connsiteY8743" fmla="*/ 3381044 h 6857981"/>
              <a:gd name="connsiteX8744" fmla="*/ 7856538 w 7886701"/>
              <a:gd name="connsiteY8744" fmla="*/ 3375964 h 6857981"/>
              <a:gd name="connsiteX8745" fmla="*/ 7855586 w 7886701"/>
              <a:gd name="connsiteY8745" fmla="*/ 3371519 h 6857981"/>
              <a:gd name="connsiteX8746" fmla="*/ 7853046 w 7886701"/>
              <a:gd name="connsiteY8746" fmla="*/ 3363263 h 6857981"/>
              <a:gd name="connsiteX8747" fmla="*/ 7850188 w 7886701"/>
              <a:gd name="connsiteY8747" fmla="*/ 3355643 h 6857981"/>
              <a:gd name="connsiteX8748" fmla="*/ 7847330 w 7886701"/>
              <a:gd name="connsiteY8748" fmla="*/ 3348022 h 6857981"/>
              <a:gd name="connsiteX8749" fmla="*/ 7844790 w 7886701"/>
              <a:gd name="connsiteY8749" fmla="*/ 3339451 h 6857981"/>
              <a:gd name="connsiteX8750" fmla="*/ 7843203 w 7886701"/>
              <a:gd name="connsiteY8750" fmla="*/ 3335323 h 6857981"/>
              <a:gd name="connsiteX8751" fmla="*/ 7842568 w 7886701"/>
              <a:gd name="connsiteY8751" fmla="*/ 3329926 h 6857981"/>
              <a:gd name="connsiteX8752" fmla="*/ 7841298 w 7886701"/>
              <a:gd name="connsiteY8752" fmla="*/ 3324527 h 6857981"/>
              <a:gd name="connsiteX8753" fmla="*/ 7840980 w 7886701"/>
              <a:gd name="connsiteY8753" fmla="*/ 3318496 h 6857981"/>
              <a:gd name="connsiteX8754" fmla="*/ 7840663 w 7886701"/>
              <a:gd name="connsiteY8754" fmla="*/ 3311827 h 6857981"/>
              <a:gd name="connsiteX8755" fmla="*/ 7840663 w 7886701"/>
              <a:gd name="connsiteY8755" fmla="*/ 3304527 h 6857981"/>
              <a:gd name="connsiteX8756" fmla="*/ 7844156 w 7886701"/>
              <a:gd name="connsiteY8756" fmla="*/ 3305478 h 6857981"/>
              <a:gd name="connsiteX8757" fmla="*/ 7846060 w 7886701"/>
              <a:gd name="connsiteY8757" fmla="*/ 3306113 h 6857981"/>
              <a:gd name="connsiteX8758" fmla="*/ 7847648 w 7886701"/>
              <a:gd name="connsiteY8758" fmla="*/ 3306113 h 6857981"/>
              <a:gd name="connsiteX8759" fmla="*/ 7848600 w 7886701"/>
              <a:gd name="connsiteY8759" fmla="*/ 3306113 h 6857981"/>
              <a:gd name="connsiteX8760" fmla="*/ 7849870 w 7886701"/>
              <a:gd name="connsiteY8760" fmla="*/ 3305478 h 6857981"/>
              <a:gd name="connsiteX8761" fmla="*/ 7850823 w 7886701"/>
              <a:gd name="connsiteY8761" fmla="*/ 3304844 h 6857981"/>
              <a:gd name="connsiteX8762" fmla="*/ 7852093 w 7886701"/>
              <a:gd name="connsiteY8762" fmla="*/ 3304207 h 6857981"/>
              <a:gd name="connsiteX8763" fmla="*/ 7853363 w 7886701"/>
              <a:gd name="connsiteY8763" fmla="*/ 3302303 h 6857981"/>
              <a:gd name="connsiteX8764" fmla="*/ 7854633 w 7886701"/>
              <a:gd name="connsiteY8764" fmla="*/ 3299445 h 6857981"/>
              <a:gd name="connsiteX8765" fmla="*/ 7855586 w 7886701"/>
              <a:gd name="connsiteY8765" fmla="*/ 3296270 h 6857981"/>
              <a:gd name="connsiteX8766" fmla="*/ 7855903 w 7886701"/>
              <a:gd name="connsiteY8766" fmla="*/ 3292144 h 6857981"/>
              <a:gd name="connsiteX8767" fmla="*/ 7856220 w 7886701"/>
              <a:gd name="connsiteY8767" fmla="*/ 3287698 h 6857981"/>
              <a:gd name="connsiteX8768" fmla="*/ 7856220 w 7886701"/>
              <a:gd name="connsiteY8768" fmla="*/ 3283252 h 6857981"/>
              <a:gd name="connsiteX8769" fmla="*/ 7855903 w 7886701"/>
              <a:gd name="connsiteY8769" fmla="*/ 3273093 h 6857981"/>
              <a:gd name="connsiteX8770" fmla="*/ 4633278 w 7886701"/>
              <a:gd name="connsiteY8770" fmla="*/ 3247542 h 6857981"/>
              <a:gd name="connsiteX8771" fmla="*/ 4632502 w 7886701"/>
              <a:gd name="connsiteY8771" fmla="*/ 3247612 h 6857981"/>
              <a:gd name="connsiteX8772" fmla="*/ 4627563 w 7886701"/>
              <a:gd name="connsiteY8772" fmla="*/ 3247862 h 6857981"/>
              <a:gd name="connsiteX8773" fmla="*/ 4338638 w 7886701"/>
              <a:gd name="connsiteY8773" fmla="*/ 3244831 h 6857981"/>
              <a:gd name="connsiteX8774" fmla="*/ 4344421 w 7886701"/>
              <a:gd name="connsiteY8774" fmla="*/ 3246721 h 6857981"/>
              <a:gd name="connsiteX8775" fmla="*/ 4347955 w 7886701"/>
              <a:gd name="connsiteY8775" fmla="*/ 3247477 h 6857981"/>
              <a:gd name="connsiteX8776" fmla="*/ 4359201 w 7886701"/>
              <a:gd name="connsiteY8776" fmla="*/ 3250123 h 6857981"/>
              <a:gd name="connsiteX8777" fmla="*/ 4359843 w 7886701"/>
              <a:gd name="connsiteY8777" fmla="*/ 3250501 h 6857981"/>
              <a:gd name="connsiteX8778" fmla="*/ 4360164 w 7886701"/>
              <a:gd name="connsiteY8778" fmla="*/ 3250879 h 6857981"/>
              <a:gd name="connsiteX8779" fmla="*/ 4361771 w 7886701"/>
              <a:gd name="connsiteY8779" fmla="*/ 3251635 h 6857981"/>
              <a:gd name="connsiteX8780" fmla="*/ 4365626 w 7886701"/>
              <a:gd name="connsiteY8780" fmla="*/ 3252769 h 6857981"/>
              <a:gd name="connsiteX8781" fmla="*/ 4360807 w 7886701"/>
              <a:gd name="connsiteY8781" fmla="*/ 3252391 h 6857981"/>
              <a:gd name="connsiteX8782" fmla="*/ 4357594 w 7886701"/>
              <a:gd name="connsiteY8782" fmla="*/ 3251635 h 6857981"/>
              <a:gd name="connsiteX8783" fmla="*/ 4353096 w 7886701"/>
              <a:gd name="connsiteY8783" fmla="*/ 3250879 h 6857981"/>
              <a:gd name="connsiteX8784" fmla="*/ 4345706 w 7886701"/>
              <a:gd name="connsiteY8784" fmla="*/ 3249367 h 6857981"/>
              <a:gd name="connsiteX8785" fmla="*/ 4346027 w 7886701"/>
              <a:gd name="connsiteY8785" fmla="*/ 3248611 h 6857981"/>
              <a:gd name="connsiteX8786" fmla="*/ 4345706 w 7886701"/>
              <a:gd name="connsiteY8786" fmla="*/ 3248233 h 6857981"/>
              <a:gd name="connsiteX8787" fmla="*/ 4343457 w 7886701"/>
              <a:gd name="connsiteY8787" fmla="*/ 3247099 h 6857981"/>
              <a:gd name="connsiteX8788" fmla="*/ 4340565 w 7886701"/>
              <a:gd name="connsiteY8788" fmla="*/ 3245965 h 6857981"/>
              <a:gd name="connsiteX8789" fmla="*/ 4356101 w 7886701"/>
              <a:gd name="connsiteY8789" fmla="*/ 3243244 h 6857981"/>
              <a:gd name="connsiteX8790" fmla="*/ 4363310 w 7886701"/>
              <a:gd name="connsiteY8790" fmla="*/ 3243879 h 6857981"/>
              <a:gd name="connsiteX8791" fmla="*/ 4367214 w 7886701"/>
              <a:gd name="connsiteY8791" fmla="*/ 3244832 h 6857981"/>
              <a:gd name="connsiteX8792" fmla="*/ 4366914 w 7886701"/>
              <a:gd name="connsiteY8792" fmla="*/ 3244832 h 6857981"/>
              <a:gd name="connsiteX8793" fmla="*/ 4676776 w 7886701"/>
              <a:gd name="connsiteY8793" fmla="*/ 3241192 h 6857981"/>
              <a:gd name="connsiteX8794" fmla="*/ 4677728 w 7886701"/>
              <a:gd name="connsiteY8794" fmla="*/ 3241192 h 6857981"/>
              <a:gd name="connsiteX8795" fmla="*/ 4675188 w 7886701"/>
              <a:gd name="connsiteY8795" fmla="*/ 3241828 h 6857981"/>
              <a:gd name="connsiteX8796" fmla="*/ 4318001 w 7886701"/>
              <a:gd name="connsiteY8796" fmla="*/ 3238482 h 6857981"/>
              <a:gd name="connsiteX8797" fmla="*/ 4341249 w 7886701"/>
              <a:gd name="connsiteY8797" fmla="*/ 3242111 h 6857981"/>
              <a:gd name="connsiteX8798" fmla="*/ 4350935 w 7886701"/>
              <a:gd name="connsiteY8798" fmla="*/ 3243925 h 6857981"/>
              <a:gd name="connsiteX8799" fmla="*/ 4356101 w 7886701"/>
              <a:gd name="connsiteY8799" fmla="*/ 3244832 h 6857981"/>
              <a:gd name="connsiteX8800" fmla="*/ 4298951 w 7886701"/>
              <a:gd name="connsiteY8800" fmla="*/ 3235307 h 6857981"/>
              <a:gd name="connsiteX8801" fmla="*/ 4299600 w 7886701"/>
              <a:gd name="connsiteY8801" fmla="*/ 3235307 h 6857981"/>
              <a:gd name="connsiteX8802" fmla="*/ 4343401 w 7886701"/>
              <a:gd name="connsiteY8802" fmla="*/ 3241657 h 6857981"/>
              <a:gd name="connsiteX8803" fmla="*/ 4244976 w 7886701"/>
              <a:gd name="connsiteY8803" fmla="*/ 3225782 h 6857981"/>
              <a:gd name="connsiteX8804" fmla="*/ 4248786 w 7886701"/>
              <a:gd name="connsiteY8804" fmla="*/ 3226488 h 6857981"/>
              <a:gd name="connsiteX8805" fmla="*/ 4260851 w 7886701"/>
              <a:gd name="connsiteY8805" fmla="*/ 3228957 h 6857981"/>
              <a:gd name="connsiteX8806" fmla="*/ 4255771 w 7886701"/>
              <a:gd name="connsiteY8806" fmla="*/ 3228252 h 6857981"/>
              <a:gd name="connsiteX8807" fmla="*/ 4235450 w 7886701"/>
              <a:gd name="connsiteY8807" fmla="*/ 3224194 h 6857981"/>
              <a:gd name="connsiteX8808" fmla="*/ 4237567 w 7886701"/>
              <a:gd name="connsiteY8808" fmla="*/ 3224512 h 6857981"/>
              <a:gd name="connsiteX8809" fmla="*/ 4241800 w 7886701"/>
              <a:gd name="connsiteY8809" fmla="*/ 3225782 h 6857981"/>
              <a:gd name="connsiteX8810" fmla="*/ 4240288 w 7886701"/>
              <a:gd name="connsiteY8810" fmla="*/ 3225465 h 6857981"/>
              <a:gd name="connsiteX8811" fmla="*/ 4241195 w 7886701"/>
              <a:gd name="connsiteY8811" fmla="*/ 3225782 h 6857981"/>
              <a:gd name="connsiteX8812" fmla="*/ 4237265 w 7886701"/>
              <a:gd name="connsiteY8812" fmla="*/ 3224512 h 6857981"/>
              <a:gd name="connsiteX8813" fmla="*/ 3716338 w 7886701"/>
              <a:gd name="connsiteY8813" fmla="*/ 3221191 h 6857981"/>
              <a:gd name="connsiteX8814" fmla="*/ 3694748 w 7886701"/>
              <a:gd name="connsiteY8814" fmla="*/ 3224683 h 6857981"/>
              <a:gd name="connsiteX8815" fmla="*/ 3694113 w 7886701"/>
              <a:gd name="connsiteY8815" fmla="*/ 3225000 h 6857981"/>
              <a:gd name="connsiteX8816" fmla="*/ 3693797 w 7886701"/>
              <a:gd name="connsiteY8816" fmla="*/ 3225636 h 6857981"/>
              <a:gd name="connsiteX8817" fmla="*/ 3693161 w 7886701"/>
              <a:gd name="connsiteY8817" fmla="*/ 3225951 h 6857981"/>
              <a:gd name="connsiteX8818" fmla="*/ 3692526 w 7886701"/>
              <a:gd name="connsiteY8818" fmla="*/ 3226269 h 6857981"/>
              <a:gd name="connsiteX8819" fmla="*/ 3690938 w 7886701"/>
              <a:gd name="connsiteY8819" fmla="*/ 3227223 h 6857981"/>
              <a:gd name="connsiteX8820" fmla="*/ 3688081 w 7886701"/>
              <a:gd name="connsiteY8820" fmla="*/ 3228173 h 6857981"/>
              <a:gd name="connsiteX8821" fmla="*/ 3689986 w 7886701"/>
              <a:gd name="connsiteY8821" fmla="*/ 3227857 h 6857981"/>
              <a:gd name="connsiteX8822" fmla="*/ 3696653 w 7886701"/>
              <a:gd name="connsiteY8822" fmla="*/ 3227223 h 6857981"/>
              <a:gd name="connsiteX8823" fmla="*/ 3703003 w 7886701"/>
              <a:gd name="connsiteY8823" fmla="*/ 3226269 h 6857981"/>
              <a:gd name="connsiteX8824" fmla="*/ 3709036 w 7886701"/>
              <a:gd name="connsiteY8824" fmla="*/ 3225000 h 6857981"/>
              <a:gd name="connsiteX8825" fmla="*/ 3717291 w 7886701"/>
              <a:gd name="connsiteY8825" fmla="*/ 3223094 h 6857981"/>
              <a:gd name="connsiteX8826" fmla="*/ 3712846 w 7886701"/>
              <a:gd name="connsiteY8826" fmla="*/ 3225000 h 6857981"/>
              <a:gd name="connsiteX8827" fmla="*/ 3710941 w 7886701"/>
              <a:gd name="connsiteY8827" fmla="*/ 3226269 h 6857981"/>
              <a:gd name="connsiteX8828" fmla="*/ 3710306 w 7886701"/>
              <a:gd name="connsiteY8828" fmla="*/ 3226586 h 6857981"/>
              <a:gd name="connsiteX8829" fmla="*/ 3710306 w 7886701"/>
              <a:gd name="connsiteY8829" fmla="*/ 3227223 h 6857981"/>
              <a:gd name="connsiteX8830" fmla="*/ 3712211 w 7886701"/>
              <a:gd name="connsiteY8830" fmla="*/ 3227539 h 6857981"/>
              <a:gd name="connsiteX8831" fmla="*/ 3714751 w 7886701"/>
              <a:gd name="connsiteY8831" fmla="*/ 3227223 h 6857981"/>
              <a:gd name="connsiteX8832" fmla="*/ 3718878 w 7886701"/>
              <a:gd name="connsiteY8832" fmla="*/ 3226269 h 6857981"/>
              <a:gd name="connsiteX8833" fmla="*/ 3728403 w 7886701"/>
              <a:gd name="connsiteY8833" fmla="*/ 3224683 h 6857981"/>
              <a:gd name="connsiteX8834" fmla="*/ 3723958 w 7886701"/>
              <a:gd name="connsiteY8834" fmla="*/ 3226586 h 6857981"/>
              <a:gd name="connsiteX8835" fmla="*/ 3723323 w 7886701"/>
              <a:gd name="connsiteY8835" fmla="*/ 3227223 h 6857981"/>
              <a:gd name="connsiteX8836" fmla="*/ 3722688 w 7886701"/>
              <a:gd name="connsiteY8836" fmla="*/ 3227857 h 6857981"/>
              <a:gd name="connsiteX8837" fmla="*/ 3723958 w 7886701"/>
              <a:gd name="connsiteY8837" fmla="*/ 3228173 h 6857981"/>
              <a:gd name="connsiteX8838" fmla="*/ 3727133 w 7886701"/>
              <a:gd name="connsiteY8838" fmla="*/ 3228173 h 6857981"/>
              <a:gd name="connsiteX8839" fmla="*/ 3721418 w 7886701"/>
              <a:gd name="connsiteY8839" fmla="*/ 3230395 h 6857981"/>
              <a:gd name="connsiteX8840" fmla="*/ 3718561 w 7886701"/>
              <a:gd name="connsiteY8840" fmla="*/ 3231982 h 6857981"/>
              <a:gd name="connsiteX8841" fmla="*/ 3716338 w 7886701"/>
              <a:gd name="connsiteY8841" fmla="*/ 3232939 h 6857981"/>
              <a:gd name="connsiteX8842" fmla="*/ 3714343 w 7886701"/>
              <a:gd name="connsiteY8842" fmla="*/ 3234047 h 6857981"/>
              <a:gd name="connsiteX8843" fmla="*/ 3716425 w 7886701"/>
              <a:gd name="connsiteY8843" fmla="*/ 3233401 h 6857981"/>
              <a:gd name="connsiteX8844" fmla="*/ 3721600 w 7886701"/>
              <a:gd name="connsiteY8844" fmla="*/ 3232449 h 6857981"/>
              <a:gd name="connsiteX8845" fmla="*/ 3725480 w 7886701"/>
              <a:gd name="connsiteY8845" fmla="*/ 3232131 h 6857981"/>
              <a:gd name="connsiteX8846" fmla="*/ 3728067 w 7886701"/>
              <a:gd name="connsiteY8846" fmla="*/ 3232449 h 6857981"/>
              <a:gd name="connsiteX8847" fmla="*/ 3728714 w 7886701"/>
              <a:gd name="connsiteY8847" fmla="*/ 3232766 h 6857981"/>
              <a:gd name="connsiteX8848" fmla="*/ 3729037 w 7886701"/>
              <a:gd name="connsiteY8848" fmla="*/ 3233084 h 6857981"/>
              <a:gd name="connsiteX8849" fmla="*/ 3728714 w 7886701"/>
              <a:gd name="connsiteY8849" fmla="*/ 3233401 h 6857981"/>
              <a:gd name="connsiteX8850" fmla="*/ 3728391 w 7886701"/>
              <a:gd name="connsiteY8850" fmla="*/ 3234354 h 6857981"/>
              <a:gd name="connsiteX8851" fmla="*/ 3728067 w 7886701"/>
              <a:gd name="connsiteY8851" fmla="*/ 3234354 h 6857981"/>
              <a:gd name="connsiteX8852" fmla="*/ 3725803 w 7886701"/>
              <a:gd name="connsiteY8852" fmla="*/ 3234989 h 6857981"/>
              <a:gd name="connsiteX8853" fmla="*/ 3720307 w 7886701"/>
              <a:gd name="connsiteY8853" fmla="*/ 3237211 h 6857981"/>
              <a:gd name="connsiteX8854" fmla="*/ 3718042 w 7886701"/>
              <a:gd name="connsiteY8854" fmla="*/ 3237846 h 6857981"/>
              <a:gd name="connsiteX8855" fmla="*/ 3717396 w 7886701"/>
              <a:gd name="connsiteY8855" fmla="*/ 3238481 h 6857981"/>
              <a:gd name="connsiteX8856" fmla="*/ 3719012 w 7886701"/>
              <a:gd name="connsiteY8856" fmla="*/ 3238164 h 6857981"/>
              <a:gd name="connsiteX8857" fmla="*/ 3723863 w 7886701"/>
              <a:gd name="connsiteY8857" fmla="*/ 3236576 h 6857981"/>
              <a:gd name="connsiteX8858" fmla="*/ 3720953 w 7886701"/>
              <a:gd name="connsiteY8858" fmla="*/ 3237846 h 6857981"/>
              <a:gd name="connsiteX8859" fmla="*/ 3717396 w 7886701"/>
              <a:gd name="connsiteY8859" fmla="*/ 3239434 h 6857981"/>
              <a:gd name="connsiteX8860" fmla="*/ 3711898 w 7886701"/>
              <a:gd name="connsiteY8860" fmla="*/ 3241656 h 6857981"/>
              <a:gd name="connsiteX8861" fmla="*/ 3704460 w 7886701"/>
              <a:gd name="connsiteY8861" fmla="*/ 3244831 h 6857981"/>
              <a:gd name="connsiteX8862" fmla="*/ 3704460 w 7886701"/>
              <a:gd name="connsiteY8862" fmla="*/ 3244196 h 6857981"/>
              <a:gd name="connsiteX8863" fmla="*/ 3705107 w 7886701"/>
              <a:gd name="connsiteY8863" fmla="*/ 3243879 h 6857981"/>
              <a:gd name="connsiteX8864" fmla="*/ 3705754 w 7886701"/>
              <a:gd name="connsiteY8864" fmla="*/ 3242291 h 6857981"/>
              <a:gd name="connsiteX8865" fmla="*/ 3706724 w 7886701"/>
              <a:gd name="connsiteY8865" fmla="*/ 3240704 h 6857981"/>
              <a:gd name="connsiteX8866" fmla="*/ 3707694 w 7886701"/>
              <a:gd name="connsiteY8866" fmla="*/ 3239751 h 6857981"/>
              <a:gd name="connsiteX8867" fmla="*/ 3707694 w 7886701"/>
              <a:gd name="connsiteY8867" fmla="*/ 3239434 h 6857981"/>
              <a:gd name="connsiteX8868" fmla="*/ 3705432 w 7886701"/>
              <a:gd name="connsiteY8868" fmla="*/ 3239434 h 6857981"/>
              <a:gd name="connsiteX8869" fmla="*/ 3701227 w 7886701"/>
              <a:gd name="connsiteY8869" fmla="*/ 3240386 h 6857981"/>
              <a:gd name="connsiteX8870" fmla="*/ 3694112 w 7886701"/>
              <a:gd name="connsiteY8870" fmla="*/ 3242291 h 6857981"/>
              <a:gd name="connsiteX8871" fmla="*/ 3702843 w 7886701"/>
              <a:gd name="connsiteY8871" fmla="*/ 3238164 h 6857981"/>
              <a:gd name="connsiteX8872" fmla="*/ 3710282 w 7886701"/>
              <a:gd name="connsiteY8872" fmla="*/ 3235306 h 6857981"/>
              <a:gd name="connsiteX8873" fmla="*/ 3711838 w 7886701"/>
              <a:gd name="connsiteY8873" fmla="*/ 3234824 h 6857981"/>
              <a:gd name="connsiteX8874" fmla="*/ 3703003 w 7886701"/>
              <a:gd name="connsiteY8874" fmla="*/ 3236427 h 6857981"/>
              <a:gd name="connsiteX8875" fmla="*/ 3696971 w 7886701"/>
              <a:gd name="connsiteY8875" fmla="*/ 3237700 h 6857981"/>
              <a:gd name="connsiteX8876" fmla="*/ 3694748 w 7886701"/>
              <a:gd name="connsiteY8876" fmla="*/ 3237700 h 6857981"/>
              <a:gd name="connsiteX8877" fmla="*/ 3693161 w 7886701"/>
              <a:gd name="connsiteY8877" fmla="*/ 3237383 h 6857981"/>
              <a:gd name="connsiteX8878" fmla="*/ 3692526 w 7886701"/>
              <a:gd name="connsiteY8878" fmla="*/ 3237062 h 6857981"/>
              <a:gd name="connsiteX8879" fmla="*/ 3691891 w 7886701"/>
              <a:gd name="connsiteY8879" fmla="*/ 3236427 h 6857981"/>
              <a:gd name="connsiteX8880" fmla="*/ 3690938 w 7886701"/>
              <a:gd name="connsiteY8880" fmla="*/ 3235475 h 6857981"/>
              <a:gd name="connsiteX8881" fmla="*/ 3690303 w 7886701"/>
              <a:gd name="connsiteY8881" fmla="*/ 3234841 h 6857981"/>
              <a:gd name="connsiteX8882" fmla="*/ 3689668 w 7886701"/>
              <a:gd name="connsiteY8882" fmla="*/ 3234525 h 6857981"/>
              <a:gd name="connsiteX8883" fmla="*/ 3688398 w 7886701"/>
              <a:gd name="connsiteY8883" fmla="*/ 3233891 h 6857981"/>
              <a:gd name="connsiteX8884" fmla="*/ 3687128 w 7886701"/>
              <a:gd name="connsiteY8884" fmla="*/ 3233570 h 6857981"/>
              <a:gd name="connsiteX8885" fmla="*/ 3684906 w 7886701"/>
              <a:gd name="connsiteY8885" fmla="*/ 3233570 h 6857981"/>
              <a:gd name="connsiteX8886" fmla="*/ 3682048 w 7886701"/>
              <a:gd name="connsiteY8886" fmla="*/ 3233570 h 6857981"/>
              <a:gd name="connsiteX8887" fmla="*/ 3677603 w 7886701"/>
              <a:gd name="connsiteY8887" fmla="*/ 3237062 h 6857981"/>
              <a:gd name="connsiteX8888" fmla="*/ 3676016 w 7886701"/>
              <a:gd name="connsiteY8888" fmla="*/ 3238334 h 6857981"/>
              <a:gd name="connsiteX8889" fmla="*/ 3675381 w 7886701"/>
              <a:gd name="connsiteY8889" fmla="*/ 3239606 h 6857981"/>
              <a:gd name="connsiteX8890" fmla="*/ 3675063 w 7886701"/>
              <a:gd name="connsiteY8890" fmla="*/ 3240558 h 6857981"/>
              <a:gd name="connsiteX8891" fmla="*/ 3674746 w 7886701"/>
              <a:gd name="connsiteY8891" fmla="*/ 3241192 h 6857981"/>
              <a:gd name="connsiteX8892" fmla="*/ 3675063 w 7886701"/>
              <a:gd name="connsiteY8892" fmla="*/ 3242147 h 6857981"/>
              <a:gd name="connsiteX8893" fmla="*/ 3675381 w 7886701"/>
              <a:gd name="connsiteY8893" fmla="*/ 3242781 h 6857981"/>
              <a:gd name="connsiteX8894" fmla="*/ 3677286 w 7886701"/>
              <a:gd name="connsiteY8894" fmla="*/ 3244367 h 6857981"/>
              <a:gd name="connsiteX8895" fmla="*/ 3680143 w 7886701"/>
              <a:gd name="connsiteY8895" fmla="*/ 3245318 h 6857981"/>
              <a:gd name="connsiteX8896" fmla="*/ 3686811 w 7886701"/>
              <a:gd name="connsiteY8896" fmla="*/ 3247542 h 6857981"/>
              <a:gd name="connsiteX8897" fmla="*/ 3679508 w 7886701"/>
              <a:gd name="connsiteY8897" fmla="*/ 3250400 h 6857981"/>
              <a:gd name="connsiteX8898" fmla="*/ 3673476 w 7886701"/>
              <a:gd name="connsiteY8898" fmla="*/ 3252941 h 6857981"/>
              <a:gd name="connsiteX8899" fmla="*/ 3669983 w 7886701"/>
              <a:gd name="connsiteY8899" fmla="*/ 3254845 h 6857981"/>
              <a:gd name="connsiteX8900" fmla="*/ 3668713 w 7886701"/>
              <a:gd name="connsiteY8900" fmla="*/ 3255480 h 6857981"/>
              <a:gd name="connsiteX8901" fmla="*/ 3668396 w 7886701"/>
              <a:gd name="connsiteY8901" fmla="*/ 3256116 h 6857981"/>
              <a:gd name="connsiteX8902" fmla="*/ 3676651 w 7886701"/>
              <a:gd name="connsiteY8902" fmla="*/ 3253575 h 6857981"/>
              <a:gd name="connsiteX8903" fmla="*/ 3679826 w 7886701"/>
              <a:gd name="connsiteY8903" fmla="*/ 3253258 h 6857981"/>
              <a:gd name="connsiteX8904" fmla="*/ 3682683 w 7886701"/>
              <a:gd name="connsiteY8904" fmla="*/ 3252941 h 6857981"/>
              <a:gd name="connsiteX8905" fmla="*/ 3685223 w 7886701"/>
              <a:gd name="connsiteY8905" fmla="*/ 3252623 h 6857981"/>
              <a:gd name="connsiteX8906" fmla="*/ 3687446 w 7886701"/>
              <a:gd name="connsiteY8906" fmla="*/ 3252941 h 6857981"/>
              <a:gd name="connsiteX8907" fmla="*/ 3689351 w 7886701"/>
              <a:gd name="connsiteY8907" fmla="*/ 3253258 h 6857981"/>
              <a:gd name="connsiteX8908" fmla="*/ 3690621 w 7886701"/>
              <a:gd name="connsiteY8908" fmla="*/ 3253575 h 6857981"/>
              <a:gd name="connsiteX8909" fmla="*/ 3691573 w 7886701"/>
              <a:gd name="connsiteY8909" fmla="*/ 3254845 h 6857981"/>
              <a:gd name="connsiteX8910" fmla="*/ 3692208 w 7886701"/>
              <a:gd name="connsiteY8910" fmla="*/ 3255480 h 6857981"/>
              <a:gd name="connsiteX8911" fmla="*/ 3692526 w 7886701"/>
              <a:gd name="connsiteY8911" fmla="*/ 3256752 h 6857981"/>
              <a:gd name="connsiteX8912" fmla="*/ 3692526 w 7886701"/>
              <a:gd name="connsiteY8912" fmla="*/ 3258020 h 6857981"/>
              <a:gd name="connsiteX8913" fmla="*/ 3692526 w 7886701"/>
              <a:gd name="connsiteY8913" fmla="*/ 3259289 h 6857981"/>
              <a:gd name="connsiteX8914" fmla="*/ 3691891 w 7886701"/>
              <a:gd name="connsiteY8914" fmla="*/ 3260563 h 6857981"/>
              <a:gd name="connsiteX8915" fmla="*/ 3689986 w 7886701"/>
              <a:gd name="connsiteY8915" fmla="*/ 3264053 h 6857981"/>
              <a:gd name="connsiteX8916" fmla="*/ 3687128 w 7886701"/>
              <a:gd name="connsiteY8916" fmla="*/ 3264053 h 6857981"/>
              <a:gd name="connsiteX8917" fmla="*/ 3684271 w 7886701"/>
              <a:gd name="connsiteY8917" fmla="*/ 3264372 h 6857981"/>
              <a:gd name="connsiteX8918" fmla="*/ 3678556 w 7886701"/>
              <a:gd name="connsiteY8918" fmla="*/ 3265644 h 6857981"/>
              <a:gd name="connsiteX8919" fmla="*/ 3673476 w 7886701"/>
              <a:gd name="connsiteY8919" fmla="*/ 3266909 h 6857981"/>
              <a:gd name="connsiteX8920" fmla="*/ 3668078 w 7886701"/>
              <a:gd name="connsiteY8920" fmla="*/ 3267866 h 6857981"/>
              <a:gd name="connsiteX8921" fmla="*/ 3665538 w 7886701"/>
              <a:gd name="connsiteY8921" fmla="*/ 3267866 h 6857981"/>
              <a:gd name="connsiteX8922" fmla="*/ 3662998 w 7886701"/>
              <a:gd name="connsiteY8922" fmla="*/ 3267866 h 6857981"/>
              <a:gd name="connsiteX8923" fmla="*/ 3660458 w 7886701"/>
              <a:gd name="connsiteY8923" fmla="*/ 3267229 h 6857981"/>
              <a:gd name="connsiteX8924" fmla="*/ 3657601 w 7886701"/>
              <a:gd name="connsiteY8924" fmla="*/ 3266594 h 6857981"/>
              <a:gd name="connsiteX8925" fmla="*/ 3655061 w 7886701"/>
              <a:gd name="connsiteY8925" fmla="*/ 3265007 h 6857981"/>
              <a:gd name="connsiteX8926" fmla="*/ 3652203 w 7886701"/>
              <a:gd name="connsiteY8926" fmla="*/ 3262783 h 6857981"/>
              <a:gd name="connsiteX8927" fmla="*/ 3649346 w 7886701"/>
              <a:gd name="connsiteY8927" fmla="*/ 3260242 h 6857981"/>
              <a:gd name="connsiteX8928" fmla="*/ 3646488 w 7886701"/>
              <a:gd name="connsiteY8928" fmla="*/ 3257067 h 6857981"/>
              <a:gd name="connsiteX8929" fmla="*/ 3646172 w 7886701"/>
              <a:gd name="connsiteY8929" fmla="*/ 3260563 h 6857981"/>
              <a:gd name="connsiteX8930" fmla="*/ 3646172 w 7886701"/>
              <a:gd name="connsiteY8930" fmla="*/ 3264053 h 6857981"/>
              <a:gd name="connsiteX8931" fmla="*/ 3645536 w 7886701"/>
              <a:gd name="connsiteY8931" fmla="*/ 3266594 h 6857981"/>
              <a:gd name="connsiteX8932" fmla="*/ 3644901 w 7886701"/>
              <a:gd name="connsiteY8932" fmla="*/ 3269133 h 6857981"/>
              <a:gd name="connsiteX8933" fmla="*/ 3643632 w 7886701"/>
              <a:gd name="connsiteY8933" fmla="*/ 3270720 h 6857981"/>
              <a:gd name="connsiteX8934" fmla="*/ 3642678 w 7886701"/>
              <a:gd name="connsiteY8934" fmla="*/ 3272311 h 6857981"/>
              <a:gd name="connsiteX8935" fmla="*/ 3641408 w 7886701"/>
              <a:gd name="connsiteY8935" fmla="*/ 3273896 h 6857981"/>
              <a:gd name="connsiteX8936" fmla="*/ 3640138 w 7886701"/>
              <a:gd name="connsiteY8936" fmla="*/ 3274533 h 6857981"/>
              <a:gd name="connsiteX8937" fmla="*/ 3638552 w 7886701"/>
              <a:gd name="connsiteY8937" fmla="*/ 3275164 h 6857981"/>
              <a:gd name="connsiteX8938" fmla="*/ 3636963 w 7886701"/>
              <a:gd name="connsiteY8938" fmla="*/ 3276120 h 6857981"/>
              <a:gd name="connsiteX8939" fmla="*/ 3633471 w 7886701"/>
              <a:gd name="connsiteY8939" fmla="*/ 3276437 h 6857981"/>
              <a:gd name="connsiteX8940" fmla="*/ 3629661 w 7886701"/>
              <a:gd name="connsiteY8940" fmla="*/ 3276437 h 6857981"/>
              <a:gd name="connsiteX8941" fmla="*/ 3626168 w 7886701"/>
              <a:gd name="connsiteY8941" fmla="*/ 3276437 h 6857981"/>
              <a:gd name="connsiteX8942" fmla="*/ 3628073 w 7886701"/>
              <a:gd name="connsiteY8942" fmla="*/ 3276754 h 6857981"/>
              <a:gd name="connsiteX8943" fmla="*/ 3629344 w 7886701"/>
              <a:gd name="connsiteY8943" fmla="*/ 3277388 h 6857981"/>
              <a:gd name="connsiteX8944" fmla="*/ 3630296 w 7886701"/>
              <a:gd name="connsiteY8944" fmla="*/ 3278656 h 6857981"/>
              <a:gd name="connsiteX8945" fmla="*/ 3630613 w 7886701"/>
              <a:gd name="connsiteY8945" fmla="*/ 3279612 h 6857981"/>
              <a:gd name="connsiteX8946" fmla="*/ 3630613 w 7886701"/>
              <a:gd name="connsiteY8946" fmla="*/ 3280565 h 6857981"/>
              <a:gd name="connsiteX8947" fmla="*/ 3630296 w 7886701"/>
              <a:gd name="connsiteY8947" fmla="*/ 3282153 h 6857981"/>
              <a:gd name="connsiteX8948" fmla="*/ 3629661 w 7886701"/>
              <a:gd name="connsiteY8948" fmla="*/ 3285012 h 6857981"/>
              <a:gd name="connsiteX8949" fmla="*/ 3629661 w 7886701"/>
              <a:gd name="connsiteY8949" fmla="*/ 3284374 h 6857981"/>
              <a:gd name="connsiteX8950" fmla="*/ 3629344 w 7886701"/>
              <a:gd name="connsiteY8950" fmla="*/ 3284374 h 6857981"/>
              <a:gd name="connsiteX8951" fmla="*/ 3628391 w 7886701"/>
              <a:gd name="connsiteY8951" fmla="*/ 3285012 h 6857981"/>
              <a:gd name="connsiteX8952" fmla="*/ 3624581 w 7886701"/>
              <a:gd name="connsiteY8952" fmla="*/ 3288820 h 6857981"/>
              <a:gd name="connsiteX8953" fmla="*/ 3621088 w 7886701"/>
              <a:gd name="connsiteY8953" fmla="*/ 3293264 h 6857981"/>
              <a:gd name="connsiteX8954" fmla="*/ 3620453 w 7886701"/>
              <a:gd name="connsiteY8954" fmla="*/ 3294851 h 6857981"/>
              <a:gd name="connsiteX8955" fmla="*/ 3619818 w 7886701"/>
              <a:gd name="connsiteY8955" fmla="*/ 3295804 h 6857981"/>
              <a:gd name="connsiteX8956" fmla="*/ 3619818 w 7886701"/>
              <a:gd name="connsiteY8956" fmla="*/ 3296122 h 6857981"/>
              <a:gd name="connsiteX8957" fmla="*/ 3620453 w 7886701"/>
              <a:gd name="connsiteY8957" fmla="*/ 3296438 h 6857981"/>
              <a:gd name="connsiteX8958" fmla="*/ 3621088 w 7886701"/>
              <a:gd name="connsiteY8958" fmla="*/ 3296758 h 6857981"/>
              <a:gd name="connsiteX8959" fmla="*/ 3622358 w 7886701"/>
              <a:gd name="connsiteY8959" fmla="*/ 3297073 h 6857981"/>
              <a:gd name="connsiteX8960" fmla="*/ 3626804 w 7886701"/>
              <a:gd name="connsiteY8960" fmla="*/ 3297073 h 6857981"/>
              <a:gd name="connsiteX8961" fmla="*/ 3631884 w 7886701"/>
              <a:gd name="connsiteY8961" fmla="*/ 3296758 h 6857981"/>
              <a:gd name="connsiteX8962" fmla="*/ 3633788 w 7886701"/>
              <a:gd name="connsiteY8962" fmla="*/ 3296758 h 6857981"/>
              <a:gd name="connsiteX8963" fmla="*/ 3635376 w 7886701"/>
              <a:gd name="connsiteY8963" fmla="*/ 3297392 h 6857981"/>
              <a:gd name="connsiteX8964" fmla="*/ 3635693 w 7886701"/>
              <a:gd name="connsiteY8964" fmla="*/ 3297709 h 6857981"/>
              <a:gd name="connsiteX8965" fmla="*/ 3635693 w 7886701"/>
              <a:gd name="connsiteY8965" fmla="*/ 3298659 h 6857981"/>
              <a:gd name="connsiteX8966" fmla="*/ 3634741 w 7886701"/>
              <a:gd name="connsiteY8966" fmla="*/ 3300568 h 6857981"/>
              <a:gd name="connsiteX8967" fmla="*/ 3633153 w 7886701"/>
              <a:gd name="connsiteY8967" fmla="*/ 3302470 h 6857981"/>
              <a:gd name="connsiteX8968" fmla="*/ 3630931 w 7886701"/>
              <a:gd name="connsiteY8968" fmla="*/ 3305013 h 6857981"/>
              <a:gd name="connsiteX8969" fmla="*/ 3626486 w 7886701"/>
              <a:gd name="connsiteY8969" fmla="*/ 3310409 h 6857981"/>
              <a:gd name="connsiteX8970" fmla="*/ 3624898 w 7886701"/>
              <a:gd name="connsiteY8970" fmla="*/ 3312314 h 6857981"/>
              <a:gd name="connsiteX8971" fmla="*/ 3624264 w 7886701"/>
              <a:gd name="connsiteY8971" fmla="*/ 3313267 h 6857981"/>
              <a:gd name="connsiteX8972" fmla="*/ 3624264 w 7886701"/>
              <a:gd name="connsiteY8972" fmla="*/ 3314218 h 6857981"/>
              <a:gd name="connsiteX8973" fmla="*/ 3623946 w 7886701"/>
              <a:gd name="connsiteY8973" fmla="*/ 3316440 h 6857981"/>
              <a:gd name="connsiteX8974" fmla="*/ 3624264 w 7886701"/>
              <a:gd name="connsiteY8974" fmla="*/ 3319298 h 6857981"/>
              <a:gd name="connsiteX8975" fmla="*/ 3624898 w 7886701"/>
              <a:gd name="connsiteY8975" fmla="*/ 3322159 h 6857981"/>
              <a:gd name="connsiteX8976" fmla="*/ 3626168 w 7886701"/>
              <a:gd name="connsiteY8976" fmla="*/ 3325651 h 6857981"/>
              <a:gd name="connsiteX8977" fmla="*/ 3628073 w 7886701"/>
              <a:gd name="connsiteY8977" fmla="*/ 3328504 h 6857981"/>
              <a:gd name="connsiteX8978" fmla="*/ 3630613 w 7886701"/>
              <a:gd name="connsiteY8978" fmla="*/ 3331047 h 6857981"/>
              <a:gd name="connsiteX8979" fmla="*/ 3632201 w 7886701"/>
              <a:gd name="connsiteY8979" fmla="*/ 3331998 h 6857981"/>
              <a:gd name="connsiteX8980" fmla="*/ 3634106 w 7886701"/>
              <a:gd name="connsiteY8980" fmla="*/ 3333269 h 6857981"/>
              <a:gd name="connsiteX8981" fmla="*/ 3636328 w 7886701"/>
              <a:gd name="connsiteY8981" fmla="*/ 3333905 h 6857981"/>
              <a:gd name="connsiteX8982" fmla="*/ 3638552 w 7886701"/>
              <a:gd name="connsiteY8982" fmla="*/ 3334856 h 6857981"/>
              <a:gd name="connsiteX8983" fmla="*/ 3633153 w 7886701"/>
              <a:gd name="connsiteY8983" fmla="*/ 3338984 h 6857981"/>
              <a:gd name="connsiteX8984" fmla="*/ 3629661 w 7886701"/>
              <a:gd name="connsiteY8984" fmla="*/ 3341526 h 6857981"/>
              <a:gd name="connsiteX8985" fmla="*/ 3624898 w 7886701"/>
              <a:gd name="connsiteY8985" fmla="*/ 3344698 h 6857981"/>
              <a:gd name="connsiteX8986" fmla="*/ 3616644 w 7886701"/>
              <a:gd name="connsiteY8986" fmla="*/ 3348509 h 6857981"/>
              <a:gd name="connsiteX8987" fmla="*/ 3623311 w 7886701"/>
              <a:gd name="connsiteY8987" fmla="*/ 3346605 h 6857981"/>
              <a:gd name="connsiteX8988" fmla="*/ 3628391 w 7886701"/>
              <a:gd name="connsiteY8988" fmla="*/ 3345652 h 6857981"/>
              <a:gd name="connsiteX8989" fmla="*/ 3631884 w 7886701"/>
              <a:gd name="connsiteY8989" fmla="*/ 3345335 h 6857981"/>
              <a:gd name="connsiteX8990" fmla="*/ 3634424 w 7886701"/>
              <a:gd name="connsiteY8990" fmla="*/ 3345335 h 6857981"/>
              <a:gd name="connsiteX8991" fmla="*/ 3635376 w 7886701"/>
              <a:gd name="connsiteY8991" fmla="*/ 3345652 h 6857981"/>
              <a:gd name="connsiteX8992" fmla="*/ 3636012 w 7886701"/>
              <a:gd name="connsiteY8992" fmla="*/ 3345969 h 6857981"/>
              <a:gd name="connsiteX8993" fmla="*/ 3636328 w 7886701"/>
              <a:gd name="connsiteY8993" fmla="*/ 3346605 h 6857981"/>
              <a:gd name="connsiteX8994" fmla="*/ 3636646 w 7886701"/>
              <a:gd name="connsiteY8994" fmla="*/ 3347556 h 6857981"/>
              <a:gd name="connsiteX8995" fmla="*/ 3636646 w 7886701"/>
              <a:gd name="connsiteY8995" fmla="*/ 3348830 h 6857981"/>
              <a:gd name="connsiteX8996" fmla="*/ 3636328 w 7886701"/>
              <a:gd name="connsiteY8996" fmla="*/ 3351052 h 6857981"/>
              <a:gd name="connsiteX8997" fmla="*/ 3634424 w 7886701"/>
              <a:gd name="connsiteY8997" fmla="*/ 3355178 h 6857981"/>
              <a:gd name="connsiteX8998" fmla="*/ 3632836 w 7886701"/>
              <a:gd name="connsiteY8998" fmla="*/ 3359623 h 6857981"/>
              <a:gd name="connsiteX8999" fmla="*/ 3632201 w 7886701"/>
              <a:gd name="connsiteY8999" fmla="*/ 3361845 h 6857981"/>
              <a:gd name="connsiteX9000" fmla="*/ 3632201 w 7886701"/>
              <a:gd name="connsiteY9000" fmla="*/ 3363432 h 6857981"/>
              <a:gd name="connsiteX9001" fmla="*/ 3632836 w 7886701"/>
              <a:gd name="connsiteY9001" fmla="*/ 3364389 h 6857981"/>
              <a:gd name="connsiteX9002" fmla="*/ 3633471 w 7886701"/>
              <a:gd name="connsiteY9002" fmla="*/ 3364701 h 6857981"/>
              <a:gd name="connsiteX9003" fmla="*/ 3634106 w 7886701"/>
              <a:gd name="connsiteY9003" fmla="*/ 3365337 h 6857981"/>
              <a:gd name="connsiteX9004" fmla="*/ 3634741 w 7886701"/>
              <a:gd name="connsiteY9004" fmla="*/ 3365654 h 6857981"/>
              <a:gd name="connsiteX9005" fmla="*/ 3638552 w 7886701"/>
              <a:gd name="connsiteY9005" fmla="*/ 3363115 h 6857981"/>
              <a:gd name="connsiteX9006" fmla="*/ 3641408 w 7886701"/>
              <a:gd name="connsiteY9006" fmla="*/ 3360578 h 6857981"/>
              <a:gd name="connsiteX9007" fmla="*/ 3645218 w 7886701"/>
              <a:gd name="connsiteY9007" fmla="*/ 3356132 h 6857981"/>
              <a:gd name="connsiteX9008" fmla="*/ 3646806 w 7886701"/>
              <a:gd name="connsiteY9008" fmla="*/ 3353908 h 6857981"/>
              <a:gd name="connsiteX9009" fmla="*/ 3649346 w 7886701"/>
              <a:gd name="connsiteY9009" fmla="*/ 3352003 h 6857981"/>
              <a:gd name="connsiteX9010" fmla="*/ 3653156 w 7886701"/>
              <a:gd name="connsiteY9010" fmla="*/ 3349464 h 6857981"/>
              <a:gd name="connsiteX9011" fmla="*/ 3658236 w 7886701"/>
              <a:gd name="connsiteY9011" fmla="*/ 3345969 h 6857981"/>
              <a:gd name="connsiteX9012" fmla="*/ 3652838 w 7886701"/>
              <a:gd name="connsiteY9012" fmla="*/ 3350414 h 6857981"/>
              <a:gd name="connsiteX9013" fmla="*/ 3649028 w 7886701"/>
              <a:gd name="connsiteY9013" fmla="*/ 3353908 h 6857981"/>
              <a:gd name="connsiteX9014" fmla="*/ 3646488 w 7886701"/>
              <a:gd name="connsiteY9014" fmla="*/ 3357083 h 6857981"/>
              <a:gd name="connsiteX9015" fmla="*/ 3645853 w 7886701"/>
              <a:gd name="connsiteY9015" fmla="*/ 3358356 h 6857981"/>
              <a:gd name="connsiteX9016" fmla="*/ 3645536 w 7886701"/>
              <a:gd name="connsiteY9016" fmla="*/ 3359623 h 6857981"/>
              <a:gd name="connsiteX9017" fmla="*/ 3645218 w 7886701"/>
              <a:gd name="connsiteY9017" fmla="*/ 3360892 h 6857981"/>
              <a:gd name="connsiteX9018" fmla="*/ 3645536 w 7886701"/>
              <a:gd name="connsiteY9018" fmla="*/ 3362167 h 6857981"/>
              <a:gd name="connsiteX9019" fmla="*/ 3645536 w 7886701"/>
              <a:gd name="connsiteY9019" fmla="*/ 3362801 h 6857981"/>
              <a:gd name="connsiteX9020" fmla="*/ 3646172 w 7886701"/>
              <a:gd name="connsiteY9020" fmla="*/ 3363750 h 6857981"/>
              <a:gd name="connsiteX9021" fmla="*/ 3647758 w 7886701"/>
              <a:gd name="connsiteY9021" fmla="*/ 3365337 h 6857981"/>
              <a:gd name="connsiteX9022" fmla="*/ 3649346 w 7886701"/>
              <a:gd name="connsiteY9022" fmla="*/ 3366927 h 6857981"/>
              <a:gd name="connsiteX9023" fmla="*/ 3654743 w 7886701"/>
              <a:gd name="connsiteY9023" fmla="*/ 3369466 h 6857981"/>
              <a:gd name="connsiteX9024" fmla="*/ 3659823 w 7886701"/>
              <a:gd name="connsiteY9024" fmla="*/ 3372005 h 6857981"/>
              <a:gd name="connsiteX9025" fmla="*/ 3662046 w 7886701"/>
              <a:gd name="connsiteY9025" fmla="*/ 3372958 h 6857981"/>
              <a:gd name="connsiteX9026" fmla="*/ 3663633 w 7886701"/>
              <a:gd name="connsiteY9026" fmla="*/ 3374545 h 6857981"/>
              <a:gd name="connsiteX9027" fmla="*/ 3664903 w 7886701"/>
              <a:gd name="connsiteY9027" fmla="*/ 3376450 h 6857981"/>
              <a:gd name="connsiteX9028" fmla="*/ 3665221 w 7886701"/>
              <a:gd name="connsiteY9028" fmla="*/ 3377403 h 6857981"/>
              <a:gd name="connsiteX9029" fmla="*/ 3665221 w 7886701"/>
              <a:gd name="connsiteY9029" fmla="*/ 3378354 h 6857981"/>
              <a:gd name="connsiteX9030" fmla="*/ 3668078 w 7886701"/>
              <a:gd name="connsiteY9030" fmla="*/ 3375816 h 6857981"/>
              <a:gd name="connsiteX9031" fmla="*/ 3670618 w 7886701"/>
              <a:gd name="connsiteY9031" fmla="*/ 3374228 h 6857981"/>
              <a:gd name="connsiteX9032" fmla="*/ 3672206 w 7886701"/>
              <a:gd name="connsiteY9032" fmla="*/ 3372324 h 6857981"/>
              <a:gd name="connsiteX9033" fmla="*/ 3673158 w 7886701"/>
              <a:gd name="connsiteY9033" fmla="*/ 3370736 h 6857981"/>
              <a:gd name="connsiteX9034" fmla="*/ 3673476 w 7886701"/>
              <a:gd name="connsiteY9034" fmla="*/ 3369466 h 6857981"/>
              <a:gd name="connsiteX9035" fmla="*/ 3673793 w 7886701"/>
              <a:gd name="connsiteY9035" fmla="*/ 3368196 h 6857981"/>
              <a:gd name="connsiteX9036" fmla="*/ 3673793 w 7886701"/>
              <a:gd name="connsiteY9036" fmla="*/ 3365976 h 6857981"/>
              <a:gd name="connsiteX9037" fmla="*/ 3673793 w 7886701"/>
              <a:gd name="connsiteY9037" fmla="*/ 3365025 h 6857981"/>
              <a:gd name="connsiteX9038" fmla="*/ 3673793 w 7886701"/>
              <a:gd name="connsiteY9038" fmla="*/ 3363432 h 6857981"/>
              <a:gd name="connsiteX9039" fmla="*/ 3674746 w 7886701"/>
              <a:gd name="connsiteY9039" fmla="*/ 3362479 h 6857981"/>
              <a:gd name="connsiteX9040" fmla="*/ 3675698 w 7886701"/>
              <a:gd name="connsiteY9040" fmla="*/ 3360892 h 6857981"/>
              <a:gd name="connsiteX9041" fmla="*/ 3677603 w 7886701"/>
              <a:gd name="connsiteY9041" fmla="*/ 3359306 h 6857981"/>
              <a:gd name="connsiteX9042" fmla="*/ 3680143 w 7886701"/>
              <a:gd name="connsiteY9042" fmla="*/ 3357083 h 6857981"/>
              <a:gd name="connsiteX9043" fmla="*/ 3683318 w 7886701"/>
              <a:gd name="connsiteY9043" fmla="*/ 3354547 h 6857981"/>
              <a:gd name="connsiteX9044" fmla="*/ 3688081 w 7886701"/>
              <a:gd name="connsiteY9044" fmla="*/ 3351365 h 6857981"/>
              <a:gd name="connsiteX9045" fmla="*/ 3683001 w 7886701"/>
              <a:gd name="connsiteY9045" fmla="*/ 3353589 h 6857981"/>
              <a:gd name="connsiteX9046" fmla="*/ 3679191 w 7886701"/>
              <a:gd name="connsiteY9046" fmla="*/ 3355178 h 6857981"/>
              <a:gd name="connsiteX9047" fmla="*/ 3676016 w 7886701"/>
              <a:gd name="connsiteY9047" fmla="*/ 3355812 h 6857981"/>
              <a:gd name="connsiteX9048" fmla="*/ 3673793 w 7886701"/>
              <a:gd name="connsiteY9048" fmla="*/ 3356132 h 6857981"/>
              <a:gd name="connsiteX9049" fmla="*/ 3672206 w 7886701"/>
              <a:gd name="connsiteY9049" fmla="*/ 3355812 h 6857981"/>
              <a:gd name="connsiteX9050" fmla="*/ 3670936 w 7886701"/>
              <a:gd name="connsiteY9050" fmla="*/ 3355178 h 6857981"/>
              <a:gd name="connsiteX9051" fmla="*/ 3670301 w 7886701"/>
              <a:gd name="connsiteY9051" fmla="*/ 3354547 h 6857981"/>
              <a:gd name="connsiteX9052" fmla="*/ 3669983 w 7886701"/>
              <a:gd name="connsiteY9052" fmla="*/ 3353277 h 6857981"/>
              <a:gd name="connsiteX9053" fmla="*/ 3669983 w 7886701"/>
              <a:gd name="connsiteY9053" fmla="*/ 3350414 h 6857981"/>
              <a:gd name="connsiteX9054" fmla="*/ 3669666 w 7886701"/>
              <a:gd name="connsiteY9054" fmla="*/ 3347556 h 6857981"/>
              <a:gd name="connsiteX9055" fmla="*/ 3668713 w 7886701"/>
              <a:gd name="connsiteY9055" fmla="*/ 3346286 h 6857981"/>
              <a:gd name="connsiteX9056" fmla="*/ 3668078 w 7886701"/>
              <a:gd name="connsiteY9056" fmla="*/ 3345652 h 6857981"/>
              <a:gd name="connsiteX9057" fmla="*/ 3666491 w 7886701"/>
              <a:gd name="connsiteY9057" fmla="*/ 3345019 h 6857981"/>
              <a:gd name="connsiteX9058" fmla="*/ 3664586 w 7886701"/>
              <a:gd name="connsiteY9058" fmla="*/ 3345019 h 6857981"/>
              <a:gd name="connsiteX9059" fmla="*/ 3671889 w 7886701"/>
              <a:gd name="connsiteY9059" fmla="*/ 3344062 h 6857981"/>
              <a:gd name="connsiteX9060" fmla="*/ 3678556 w 7886701"/>
              <a:gd name="connsiteY9060" fmla="*/ 3344062 h 6857981"/>
              <a:gd name="connsiteX9061" fmla="*/ 3684906 w 7886701"/>
              <a:gd name="connsiteY9061" fmla="*/ 3344698 h 6857981"/>
              <a:gd name="connsiteX9062" fmla="*/ 3690938 w 7886701"/>
              <a:gd name="connsiteY9062" fmla="*/ 3345335 h 6857981"/>
              <a:gd name="connsiteX9063" fmla="*/ 3696653 w 7886701"/>
              <a:gd name="connsiteY9063" fmla="*/ 3345969 h 6857981"/>
              <a:gd name="connsiteX9064" fmla="*/ 3701734 w 7886701"/>
              <a:gd name="connsiteY9064" fmla="*/ 3347243 h 6857981"/>
              <a:gd name="connsiteX9065" fmla="*/ 3706814 w 7886701"/>
              <a:gd name="connsiteY9065" fmla="*/ 3348509 h 6857981"/>
              <a:gd name="connsiteX9066" fmla="*/ 3711258 w 7886701"/>
              <a:gd name="connsiteY9066" fmla="*/ 3350097 h 6857981"/>
              <a:gd name="connsiteX9067" fmla="*/ 3719514 w 7886701"/>
              <a:gd name="connsiteY9067" fmla="*/ 3353277 h 6857981"/>
              <a:gd name="connsiteX9068" fmla="*/ 3727133 w 7886701"/>
              <a:gd name="connsiteY9068" fmla="*/ 3356448 h 6857981"/>
              <a:gd name="connsiteX9069" fmla="*/ 3734436 w 7886701"/>
              <a:gd name="connsiteY9069" fmla="*/ 3359623 h 6857981"/>
              <a:gd name="connsiteX9070" fmla="*/ 3737928 w 7886701"/>
              <a:gd name="connsiteY9070" fmla="*/ 3360578 h 6857981"/>
              <a:gd name="connsiteX9071" fmla="*/ 3741103 w 7886701"/>
              <a:gd name="connsiteY9071" fmla="*/ 3361211 h 6857981"/>
              <a:gd name="connsiteX9072" fmla="*/ 3746501 w 7886701"/>
              <a:gd name="connsiteY9072" fmla="*/ 3356132 h 6857981"/>
              <a:gd name="connsiteX9073" fmla="*/ 3748406 w 7886701"/>
              <a:gd name="connsiteY9073" fmla="*/ 3353908 h 6857981"/>
              <a:gd name="connsiteX9074" fmla="*/ 3749359 w 7886701"/>
              <a:gd name="connsiteY9074" fmla="*/ 3352003 h 6857981"/>
              <a:gd name="connsiteX9075" fmla="*/ 3750628 w 7886701"/>
              <a:gd name="connsiteY9075" fmla="*/ 3350414 h 6857981"/>
              <a:gd name="connsiteX9076" fmla="*/ 3750946 w 7886701"/>
              <a:gd name="connsiteY9076" fmla="*/ 3348509 h 6857981"/>
              <a:gd name="connsiteX9077" fmla="*/ 3750946 w 7886701"/>
              <a:gd name="connsiteY9077" fmla="*/ 3347556 h 6857981"/>
              <a:gd name="connsiteX9078" fmla="*/ 3750946 w 7886701"/>
              <a:gd name="connsiteY9078" fmla="*/ 3346286 h 6857981"/>
              <a:gd name="connsiteX9079" fmla="*/ 3750628 w 7886701"/>
              <a:gd name="connsiteY9079" fmla="*/ 3345335 h 6857981"/>
              <a:gd name="connsiteX9080" fmla="*/ 3749993 w 7886701"/>
              <a:gd name="connsiteY9080" fmla="*/ 3344062 h 6857981"/>
              <a:gd name="connsiteX9081" fmla="*/ 3747771 w 7886701"/>
              <a:gd name="connsiteY9081" fmla="*/ 3342796 h 6857981"/>
              <a:gd name="connsiteX9082" fmla="*/ 3745231 w 7886701"/>
              <a:gd name="connsiteY9082" fmla="*/ 3341526 h 6857981"/>
              <a:gd name="connsiteX9083" fmla="*/ 3742691 w 7886701"/>
              <a:gd name="connsiteY9083" fmla="*/ 3340576 h 6857981"/>
              <a:gd name="connsiteX9084" fmla="*/ 3740151 w 7886701"/>
              <a:gd name="connsiteY9084" fmla="*/ 3339302 h 6857981"/>
              <a:gd name="connsiteX9085" fmla="*/ 3737928 w 7886701"/>
              <a:gd name="connsiteY9085" fmla="*/ 3338031 h 6857981"/>
              <a:gd name="connsiteX9086" fmla="*/ 3736658 w 7886701"/>
              <a:gd name="connsiteY9086" fmla="*/ 3337397 h 6857981"/>
              <a:gd name="connsiteX9087" fmla="*/ 3736023 w 7886701"/>
              <a:gd name="connsiteY9087" fmla="*/ 3336129 h 6857981"/>
              <a:gd name="connsiteX9088" fmla="*/ 3735706 w 7886701"/>
              <a:gd name="connsiteY9088" fmla="*/ 3335493 h 6857981"/>
              <a:gd name="connsiteX9089" fmla="*/ 3735706 w 7886701"/>
              <a:gd name="connsiteY9089" fmla="*/ 3334222 h 6857981"/>
              <a:gd name="connsiteX9090" fmla="*/ 3735706 w 7886701"/>
              <a:gd name="connsiteY9090" fmla="*/ 3332952 h 6857981"/>
              <a:gd name="connsiteX9091" fmla="*/ 3736342 w 7886701"/>
              <a:gd name="connsiteY9091" fmla="*/ 3331362 h 6857981"/>
              <a:gd name="connsiteX9092" fmla="*/ 3737293 w 7886701"/>
              <a:gd name="connsiteY9092" fmla="*/ 3329462 h 6857981"/>
              <a:gd name="connsiteX9093" fmla="*/ 3738882 w 7886701"/>
              <a:gd name="connsiteY9093" fmla="*/ 3327872 h 6857981"/>
              <a:gd name="connsiteX9094" fmla="*/ 3743008 w 7886701"/>
              <a:gd name="connsiteY9094" fmla="*/ 3323427 h 6857981"/>
              <a:gd name="connsiteX9095" fmla="*/ 3749359 w 7886701"/>
              <a:gd name="connsiteY9095" fmla="*/ 3317714 h 6857981"/>
              <a:gd name="connsiteX9096" fmla="*/ 3740151 w 7886701"/>
              <a:gd name="connsiteY9096" fmla="*/ 3318662 h 6857981"/>
              <a:gd name="connsiteX9097" fmla="*/ 3734436 w 7886701"/>
              <a:gd name="connsiteY9097" fmla="*/ 3318984 h 6857981"/>
              <a:gd name="connsiteX9098" fmla="*/ 3729038 w 7886701"/>
              <a:gd name="connsiteY9098" fmla="*/ 3319298 h 6857981"/>
              <a:gd name="connsiteX9099" fmla="*/ 3721101 w 7886701"/>
              <a:gd name="connsiteY9099" fmla="*/ 3321203 h 6857981"/>
              <a:gd name="connsiteX9100" fmla="*/ 3729991 w 7886701"/>
              <a:gd name="connsiteY9100" fmla="*/ 3316125 h 6857981"/>
              <a:gd name="connsiteX9101" fmla="*/ 3736976 w 7886701"/>
              <a:gd name="connsiteY9101" fmla="*/ 3311360 h 6857981"/>
              <a:gd name="connsiteX9102" fmla="*/ 3740151 w 7886701"/>
              <a:gd name="connsiteY9102" fmla="*/ 3309137 h 6857981"/>
              <a:gd name="connsiteX9103" fmla="*/ 3742691 w 7886701"/>
              <a:gd name="connsiteY9103" fmla="*/ 3306915 h 6857981"/>
              <a:gd name="connsiteX9104" fmla="*/ 3744278 w 7886701"/>
              <a:gd name="connsiteY9104" fmla="*/ 3305013 h 6857981"/>
              <a:gd name="connsiteX9105" fmla="*/ 3746183 w 7886701"/>
              <a:gd name="connsiteY9105" fmla="*/ 3303106 h 6857981"/>
              <a:gd name="connsiteX9106" fmla="*/ 3739516 w 7886701"/>
              <a:gd name="connsiteY9106" fmla="*/ 3305649 h 6857981"/>
              <a:gd name="connsiteX9107" fmla="*/ 3734436 w 7886701"/>
              <a:gd name="connsiteY9107" fmla="*/ 3306915 h 6857981"/>
              <a:gd name="connsiteX9108" fmla="*/ 3730943 w 7886701"/>
              <a:gd name="connsiteY9108" fmla="*/ 3307869 h 6857981"/>
              <a:gd name="connsiteX9109" fmla="*/ 3728086 w 7886701"/>
              <a:gd name="connsiteY9109" fmla="*/ 3307235 h 6857981"/>
              <a:gd name="connsiteX9110" fmla="*/ 3726182 w 7886701"/>
              <a:gd name="connsiteY9110" fmla="*/ 3306915 h 6857981"/>
              <a:gd name="connsiteX9111" fmla="*/ 3724593 w 7886701"/>
              <a:gd name="connsiteY9111" fmla="*/ 3305649 h 6857981"/>
              <a:gd name="connsiteX9112" fmla="*/ 3723642 w 7886701"/>
              <a:gd name="connsiteY9112" fmla="*/ 3304377 h 6857981"/>
              <a:gd name="connsiteX9113" fmla="*/ 3722688 w 7886701"/>
              <a:gd name="connsiteY9113" fmla="*/ 3302470 h 6857981"/>
              <a:gd name="connsiteX9114" fmla="*/ 3722054 w 7886701"/>
              <a:gd name="connsiteY9114" fmla="*/ 3301202 h 6857981"/>
              <a:gd name="connsiteX9115" fmla="*/ 3721418 w 7886701"/>
              <a:gd name="connsiteY9115" fmla="*/ 3299614 h 6857981"/>
              <a:gd name="connsiteX9116" fmla="*/ 3719831 w 7886701"/>
              <a:gd name="connsiteY9116" fmla="*/ 3298659 h 6857981"/>
              <a:gd name="connsiteX9117" fmla="*/ 3718243 w 7886701"/>
              <a:gd name="connsiteY9117" fmla="*/ 3298346 h 6857981"/>
              <a:gd name="connsiteX9118" fmla="*/ 3715068 w 7886701"/>
              <a:gd name="connsiteY9118" fmla="*/ 3298346 h 6857981"/>
              <a:gd name="connsiteX9119" fmla="*/ 3711576 w 7886701"/>
              <a:gd name="connsiteY9119" fmla="*/ 3298980 h 6857981"/>
              <a:gd name="connsiteX9120" fmla="*/ 3706814 w 7886701"/>
              <a:gd name="connsiteY9120" fmla="*/ 3300882 h 6857981"/>
              <a:gd name="connsiteX9121" fmla="*/ 3700146 w 7886701"/>
              <a:gd name="connsiteY9121" fmla="*/ 3303742 h 6857981"/>
              <a:gd name="connsiteX9122" fmla="*/ 3706814 w 7886701"/>
              <a:gd name="connsiteY9122" fmla="*/ 3298980 h 6857981"/>
              <a:gd name="connsiteX9123" fmla="*/ 3708718 w 7886701"/>
              <a:gd name="connsiteY9123" fmla="*/ 3297392 h 6857981"/>
              <a:gd name="connsiteX9124" fmla="*/ 3709671 w 7886701"/>
              <a:gd name="connsiteY9124" fmla="*/ 3296122 h 6857981"/>
              <a:gd name="connsiteX9125" fmla="*/ 3709988 w 7886701"/>
              <a:gd name="connsiteY9125" fmla="*/ 3295167 h 6857981"/>
              <a:gd name="connsiteX9126" fmla="*/ 3709671 w 7886701"/>
              <a:gd name="connsiteY9126" fmla="*/ 3294535 h 6857981"/>
              <a:gd name="connsiteX9127" fmla="*/ 3709354 w 7886701"/>
              <a:gd name="connsiteY9127" fmla="*/ 3294214 h 6857981"/>
              <a:gd name="connsiteX9128" fmla="*/ 3708401 w 7886701"/>
              <a:gd name="connsiteY9128" fmla="*/ 3293900 h 6857981"/>
              <a:gd name="connsiteX9129" fmla="*/ 3703003 w 7886701"/>
              <a:gd name="connsiteY9129" fmla="*/ 3293580 h 6857981"/>
              <a:gd name="connsiteX9130" fmla="*/ 3702368 w 7886701"/>
              <a:gd name="connsiteY9130" fmla="*/ 3293580 h 6857981"/>
              <a:gd name="connsiteX9131" fmla="*/ 3701734 w 7886701"/>
              <a:gd name="connsiteY9131" fmla="*/ 3293264 h 6857981"/>
              <a:gd name="connsiteX9132" fmla="*/ 3701734 w 7886701"/>
              <a:gd name="connsiteY9132" fmla="*/ 3292313 h 6857981"/>
              <a:gd name="connsiteX9133" fmla="*/ 3702051 w 7886701"/>
              <a:gd name="connsiteY9133" fmla="*/ 3291678 h 6857981"/>
              <a:gd name="connsiteX9134" fmla="*/ 3704274 w 7886701"/>
              <a:gd name="connsiteY9134" fmla="*/ 3291042 h 6857981"/>
              <a:gd name="connsiteX9135" fmla="*/ 3705543 w 7886701"/>
              <a:gd name="connsiteY9135" fmla="*/ 3290722 h 6857981"/>
              <a:gd name="connsiteX9136" fmla="*/ 3706496 w 7886701"/>
              <a:gd name="connsiteY9136" fmla="*/ 3290091 h 6857981"/>
              <a:gd name="connsiteX9137" fmla="*/ 3707448 w 7886701"/>
              <a:gd name="connsiteY9137" fmla="*/ 3290722 h 6857981"/>
              <a:gd name="connsiteX9138" fmla="*/ 3708401 w 7886701"/>
              <a:gd name="connsiteY9138" fmla="*/ 3290722 h 6857981"/>
              <a:gd name="connsiteX9139" fmla="*/ 3709354 w 7886701"/>
              <a:gd name="connsiteY9139" fmla="*/ 3290722 h 6857981"/>
              <a:gd name="connsiteX9140" fmla="*/ 3711258 w 7886701"/>
              <a:gd name="connsiteY9140" fmla="*/ 3289771 h 6857981"/>
              <a:gd name="connsiteX9141" fmla="*/ 3713481 w 7886701"/>
              <a:gd name="connsiteY9141" fmla="*/ 3288820 h 6857981"/>
              <a:gd name="connsiteX9142" fmla="*/ 3717291 w 7886701"/>
              <a:gd name="connsiteY9142" fmla="*/ 3286279 h 6857981"/>
              <a:gd name="connsiteX9143" fmla="*/ 3720148 w 7886701"/>
              <a:gd name="connsiteY9143" fmla="*/ 3284374 h 6857981"/>
              <a:gd name="connsiteX9144" fmla="*/ 3722054 w 7886701"/>
              <a:gd name="connsiteY9144" fmla="*/ 3282468 h 6857981"/>
              <a:gd name="connsiteX9145" fmla="*/ 3722688 w 7886701"/>
              <a:gd name="connsiteY9145" fmla="*/ 3281199 h 6857981"/>
              <a:gd name="connsiteX9146" fmla="*/ 3722688 w 7886701"/>
              <a:gd name="connsiteY9146" fmla="*/ 3279929 h 6857981"/>
              <a:gd name="connsiteX9147" fmla="*/ 3722371 w 7886701"/>
              <a:gd name="connsiteY9147" fmla="*/ 3278979 h 6857981"/>
              <a:gd name="connsiteX9148" fmla="*/ 3721101 w 7886701"/>
              <a:gd name="connsiteY9148" fmla="*/ 3278656 h 6857981"/>
              <a:gd name="connsiteX9149" fmla="*/ 3719196 w 7886701"/>
              <a:gd name="connsiteY9149" fmla="*/ 3278022 h 6857981"/>
              <a:gd name="connsiteX9150" fmla="*/ 3716974 w 7886701"/>
              <a:gd name="connsiteY9150" fmla="*/ 3278022 h 6857981"/>
              <a:gd name="connsiteX9151" fmla="*/ 3714434 w 7886701"/>
              <a:gd name="connsiteY9151" fmla="*/ 3278022 h 6857981"/>
              <a:gd name="connsiteX9152" fmla="*/ 3708718 w 7886701"/>
              <a:gd name="connsiteY9152" fmla="*/ 3278979 h 6857981"/>
              <a:gd name="connsiteX9153" fmla="*/ 3703003 w 7886701"/>
              <a:gd name="connsiteY9153" fmla="*/ 3280565 h 6857981"/>
              <a:gd name="connsiteX9154" fmla="*/ 3701098 w 7886701"/>
              <a:gd name="connsiteY9154" fmla="*/ 3281833 h 6857981"/>
              <a:gd name="connsiteX9155" fmla="*/ 3698877 w 7886701"/>
              <a:gd name="connsiteY9155" fmla="*/ 3282788 h 6857981"/>
              <a:gd name="connsiteX9156" fmla="*/ 3702368 w 7886701"/>
              <a:gd name="connsiteY9156" fmla="*/ 3279929 h 6857981"/>
              <a:gd name="connsiteX9157" fmla="*/ 3705226 w 7886701"/>
              <a:gd name="connsiteY9157" fmla="*/ 3277705 h 6857981"/>
              <a:gd name="connsiteX9158" fmla="*/ 3706814 w 7886701"/>
              <a:gd name="connsiteY9158" fmla="*/ 3276120 h 6857981"/>
              <a:gd name="connsiteX9159" fmla="*/ 3707766 w 7886701"/>
              <a:gd name="connsiteY9159" fmla="*/ 3274533 h 6857981"/>
              <a:gd name="connsiteX9160" fmla="*/ 3707766 w 7886701"/>
              <a:gd name="connsiteY9160" fmla="*/ 3273578 h 6857981"/>
              <a:gd name="connsiteX9161" fmla="*/ 3707131 w 7886701"/>
              <a:gd name="connsiteY9161" fmla="*/ 3272625 h 6857981"/>
              <a:gd name="connsiteX9162" fmla="*/ 3706178 w 7886701"/>
              <a:gd name="connsiteY9162" fmla="*/ 3271990 h 6857981"/>
              <a:gd name="connsiteX9163" fmla="*/ 3704274 w 7886701"/>
              <a:gd name="connsiteY9163" fmla="*/ 3271990 h 6857981"/>
              <a:gd name="connsiteX9164" fmla="*/ 3699193 w 7886701"/>
              <a:gd name="connsiteY9164" fmla="*/ 3271990 h 6857981"/>
              <a:gd name="connsiteX9165" fmla="*/ 3693161 w 7886701"/>
              <a:gd name="connsiteY9165" fmla="*/ 3272311 h 6857981"/>
              <a:gd name="connsiteX9166" fmla="*/ 3686811 w 7886701"/>
              <a:gd name="connsiteY9166" fmla="*/ 3272625 h 6857981"/>
              <a:gd name="connsiteX9167" fmla="*/ 3680143 w 7886701"/>
              <a:gd name="connsiteY9167" fmla="*/ 3272945 h 6857981"/>
              <a:gd name="connsiteX9168" fmla="*/ 3683318 w 7886701"/>
              <a:gd name="connsiteY9168" fmla="*/ 3270720 h 6857981"/>
              <a:gd name="connsiteX9169" fmla="*/ 3685858 w 7886701"/>
              <a:gd name="connsiteY9169" fmla="*/ 3268816 h 6857981"/>
              <a:gd name="connsiteX9170" fmla="*/ 3688081 w 7886701"/>
              <a:gd name="connsiteY9170" fmla="*/ 3266277 h 6857981"/>
              <a:gd name="connsiteX9171" fmla="*/ 3689986 w 7886701"/>
              <a:gd name="connsiteY9171" fmla="*/ 3264053 h 6857981"/>
              <a:gd name="connsiteX9172" fmla="*/ 3694748 w 7886701"/>
              <a:gd name="connsiteY9172" fmla="*/ 3264372 h 6857981"/>
              <a:gd name="connsiteX9173" fmla="*/ 3697288 w 7886701"/>
              <a:gd name="connsiteY9173" fmla="*/ 3264687 h 6857981"/>
              <a:gd name="connsiteX9174" fmla="*/ 3699828 w 7886701"/>
              <a:gd name="connsiteY9174" fmla="*/ 3265644 h 6857981"/>
              <a:gd name="connsiteX9175" fmla="*/ 3699828 w 7886701"/>
              <a:gd name="connsiteY9175" fmla="*/ 3261830 h 6857981"/>
              <a:gd name="connsiteX9176" fmla="*/ 3700463 w 7886701"/>
              <a:gd name="connsiteY9176" fmla="*/ 3258020 h 6857981"/>
              <a:gd name="connsiteX9177" fmla="*/ 3701734 w 7886701"/>
              <a:gd name="connsiteY9177" fmla="*/ 3254845 h 6857981"/>
              <a:gd name="connsiteX9178" fmla="*/ 3703003 w 7886701"/>
              <a:gd name="connsiteY9178" fmla="*/ 3251987 h 6857981"/>
              <a:gd name="connsiteX9179" fmla="*/ 3704908 w 7886701"/>
              <a:gd name="connsiteY9179" fmla="*/ 3249449 h 6857981"/>
              <a:gd name="connsiteX9180" fmla="*/ 3706814 w 7886701"/>
              <a:gd name="connsiteY9180" fmla="*/ 3247227 h 6857981"/>
              <a:gd name="connsiteX9181" fmla="*/ 3709354 w 7886701"/>
              <a:gd name="connsiteY9181" fmla="*/ 3245318 h 6857981"/>
              <a:gd name="connsiteX9182" fmla="*/ 3711894 w 7886701"/>
              <a:gd name="connsiteY9182" fmla="*/ 3243732 h 6857981"/>
              <a:gd name="connsiteX9183" fmla="*/ 3714434 w 7886701"/>
              <a:gd name="connsiteY9183" fmla="*/ 3242462 h 6857981"/>
              <a:gd name="connsiteX9184" fmla="*/ 3717291 w 7886701"/>
              <a:gd name="connsiteY9184" fmla="*/ 3241192 h 6857981"/>
              <a:gd name="connsiteX9185" fmla="*/ 3723323 w 7886701"/>
              <a:gd name="connsiteY9185" fmla="*/ 3239606 h 6857981"/>
              <a:gd name="connsiteX9186" fmla="*/ 3729356 w 7886701"/>
              <a:gd name="connsiteY9186" fmla="*/ 3238334 h 6857981"/>
              <a:gd name="connsiteX9187" fmla="*/ 3734753 w 7886701"/>
              <a:gd name="connsiteY9187" fmla="*/ 3237700 h 6857981"/>
              <a:gd name="connsiteX9188" fmla="*/ 3731896 w 7886701"/>
              <a:gd name="connsiteY9188" fmla="*/ 3239606 h 6857981"/>
              <a:gd name="connsiteX9189" fmla="*/ 3729991 w 7886701"/>
              <a:gd name="connsiteY9189" fmla="*/ 3240874 h 6857981"/>
              <a:gd name="connsiteX9190" fmla="*/ 3733166 w 7886701"/>
              <a:gd name="connsiteY9190" fmla="*/ 3239606 h 6857981"/>
              <a:gd name="connsiteX9191" fmla="*/ 3735706 w 7886701"/>
              <a:gd name="connsiteY9191" fmla="*/ 3238334 h 6857981"/>
              <a:gd name="connsiteX9192" fmla="*/ 3740151 w 7886701"/>
              <a:gd name="connsiteY9192" fmla="*/ 3237383 h 6857981"/>
              <a:gd name="connsiteX9193" fmla="*/ 3734753 w 7886701"/>
              <a:gd name="connsiteY9193" fmla="*/ 3237700 h 6857981"/>
              <a:gd name="connsiteX9194" fmla="*/ 3739140 w 7886701"/>
              <a:gd name="connsiteY9194" fmla="*/ 3235067 h 6857981"/>
              <a:gd name="connsiteX9195" fmla="*/ 3738244 w 7886701"/>
              <a:gd name="connsiteY9195" fmla="*/ 3231296 h 6857981"/>
              <a:gd name="connsiteX9196" fmla="*/ 3736657 w 7886701"/>
              <a:gd name="connsiteY9196" fmla="*/ 3228288 h 6857981"/>
              <a:gd name="connsiteX9197" fmla="*/ 3735387 w 7886701"/>
              <a:gd name="connsiteY9197" fmla="*/ 3225614 h 6857981"/>
              <a:gd name="connsiteX9198" fmla="*/ 3733865 w 7886701"/>
              <a:gd name="connsiteY9198" fmla="*/ 3222730 h 6857981"/>
              <a:gd name="connsiteX9199" fmla="*/ 3729038 w 7886701"/>
              <a:gd name="connsiteY9199" fmla="*/ 3221825 h 6857981"/>
              <a:gd name="connsiteX9200" fmla="*/ 3723642 w 7886701"/>
              <a:gd name="connsiteY9200" fmla="*/ 3221191 h 6857981"/>
              <a:gd name="connsiteX9201" fmla="*/ 3719831 w 7886701"/>
              <a:gd name="connsiteY9201" fmla="*/ 3221191 h 6857981"/>
              <a:gd name="connsiteX9202" fmla="*/ 4766628 w 7886701"/>
              <a:gd name="connsiteY9202" fmla="*/ 3220555 h 6857981"/>
              <a:gd name="connsiteX9203" fmla="*/ 4764961 w 7886701"/>
              <a:gd name="connsiteY9203" fmla="*/ 3221111 h 6857981"/>
              <a:gd name="connsiteX9204" fmla="*/ 4763453 w 7886701"/>
              <a:gd name="connsiteY9204" fmla="*/ 3221506 h 6857981"/>
              <a:gd name="connsiteX9205" fmla="*/ 4429013 w 7886701"/>
              <a:gd name="connsiteY9205" fmla="*/ 3203556 h 6857981"/>
              <a:gd name="connsiteX9206" fmla="*/ 4429693 w 7886701"/>
              <a:gd name="connsiteY9206" fmla="*/ 3203556 h 6857981"/>
              <a:gd name="connsiteX9207" fmla="*/ 4430033 w 7886701"/>
              <a:gd name="connsiteY9207" fmla="*/ 3204191 h 6857981"/>
              <a:gd name="connsiteX9208" fmla="*/ 4430714 w 7886701"/>
              <a:gd name="connsiteY9208" fmla="*/ 3205144 h 6857981"/>
              <a:gd name="connsiteX9209" fmla="*/ 4431054 w 7886701"/>
              <a:gd name="connsiteY9209" fmla="*/ 3207366 h 6857981"/>
              <a:gd name="connsiteX9210" fmla="*/ 4431394 w 7886701"/>
              <a:gd name="connsiteY9210" fmla="*/ 3210224 h 6857981"/>
              <a:gd name="connsiteX9211" fmla="*/ 4431734 w 7886701"/>
              <a:gd name="connsiteY9211" fmla="*/ 3212446 h 6857981"/>
              <a:gd name="connsiteX9212" fmla="*/ 4432074 w 7886701"/>
              <a:gd name="connsiteY9212" fmla="*/ 3214351 h 6857981"/>
              <a:gd name="connsiteX9213" fmla="*/ 4432755 w 7886701"/>
              <a:gd name="connsiteY9213" fmla="*/ 3214986 h 6857981"/>
              <a:gd name="connsiteX9214" fmla="*/ 4433775 w 7886701"/>
              <a:gd name="connsiteY9214" fmla="*/ 3214986 h 6857981"/>
              <a:gd name="connsiteX9215" fmla="*/ 4434456 w 7886701"/>
              <a:gd name="connsiteY9215" fmla="*/ 3214669 h 6857981"/>
              <a:gd name="connsiteX9216" fmla="*/ 4435476 w 7886701"/>
              <a:gd name="connsiteY9216" fmla="*/ 3213716 h 6857981"/>
              <a:gd name="connsiteX9217" fmla="*/ 4433775 w 7886701"/>
              <a:gd name="connsiteY9217" fmla="*/ 3217844 h 6857981"/>
              <a:gd name="connsiteX9218" fmla="*/ 4431734 w 7886701"/>
              <a:gd name="connsiteY9218" fmla="*/ 3220701 h 6857981"/>
              <a:gd name="connsiteX9219" fmla="*/ 4430714 w 7886701"/>
              <a:gd name="connsiteY9219" fmla="*/ 3221971 h 6857981"/>
              <a:gd name="connsiteX9220" fmla="*/ 4429693 w 7886701"/>
              <a:gd name="connsiteY9220" fmla="*/ 3222289 h 6857981"/>
              <a:gd name="connsiteX9221" fmla="*/ 4428673 w 7886701"/>
              <a:gd name="connsiteY9221" fmla="*/ 3222606 h 6857981"/>
              <a:gd name="connsiteX9222" fmla="*/ 4427992 w 7886701"/>
              <a:gd name="connsiteY9222" fmla="*/ 3222289 h 6857981"/>
              <a:gd name="connsiteX9223" fmla="*/ 4426972 w 7886701"/>
              <a:gd name="connsiteY9223" fmla="*/ 3221336 h 6857981"/>
              <a:gd name="connsiteX9224" fmla="*/ 4426632 w 7886701"/>
              <a:gd name="connsiteY9224" fmla="*/ 3220384 h 6857981"/>
              <a:gd name="connsiteX9225" fmla="*/ 4426291 w 7886701"/>
              <a:gd name="connsiteY9225" fmla="*/ 3218796 h 6857981"/>
              <a:gd name="connsiteX9226" fmla="*/ 4425951 w 7886701"/>
              <a:gd name="connsiteY9226" fmla="*/ 3216891 h 6857981"/>
              <a:gd name="connsiteX9227" fmla="*/ 4426291 w 7886701"/>
              <a:gd name="connsiteY9227" fmla="*/ 3214351 h 6857981"/>
              <a:gd name="connsiteX9228" fmla="*/ 4426632 w 7886701"/>
              <a:gd name="connsiteY9228" fmla="*/ 3211176 h 6857981"/>
              <a:gd name="connsiteX9229" fmla="*/ 4428332 w 7886701"/>
              <a:gd name="connsiteY9229" fmla="*/ 3203874 h 6857981"/>
              <a:gd name="connsiteX9230" fmla="*/ 4211870 w 7886701"/>
              <a:gd name="connsiteY9230" fmla="*/ 3203556 h 6857981"/>
              <a:gd name="connsiteX9231" fmla="*/ 4213154 w 7886701"/>
              <a:gd name="connsiteY9231" fmla="*/ 3203863 h 6857981"/>
              <a:gd name="connsiteX9232" fmla="*/ 4214759 w 7886701"/>
              <a:gd name="connsiteY9232" fmla="*/ 3204171 h 6857981"/>
              <a:gd name="connsiteX9233" fmla="*/ 4216365 w 7886701"/>
              <a:gd name="connsiteY9233" fmla="*/ 3204785 h 6857981"/>
              <a:gd name="connsiteX9234" fmla="*/ 4217970 w 7886701"/>
              <a:gd name="connsiteY9234" fmla="*/ 3206014 h 6857981"/>
              <a:gd name="connsiteX9235" fmla="*/ 4219575 w 7886701"/>
              <a:gd name="connsiteY9235" fmla="*/ 3207243 h 6857981"/>
              <a:gd name="connsiteX9236" fmla="*/ 4218933 w 7886701"/>
              <a:gd name="connsiteY9236" fmla="*/ 3208780 h 6857981"/>
              <a:gd name="connsiteX9237" fmla="*/ 4217328 w 7886701"/>
              <a:gd name="connsiteY9237" fmla="*/ 3210009 h 6857981"/>
              <a:gd name="connsiteX9238" fmla="*/ 4215722 w 7886701"/>
              <a:gd name="connsiteY9238" fmla="*/ 3210930 h 6857981"/>
              <a:gd name="connsiteX9239" fmla="*/ 4213796 w 7886701"/>
              <a:gd name="connsiteY9239" fmla="*/ 3211852 h 6857981"/>
              <a:gd name="connsiteX9240" fmla="*/ 4211549 w 7886701"/>
              <a:gd name="connsiteY9240" fmla="*/ 3212159 h 6857981"/>
              <a:gd name="connsiteX9241" fmla="*/ 4209301 w 7886701"/>
              <a:gd name="connsiteY9241" fmla="*/ 3212467 h 6857981"/>
              <a:gd name="connsiteX9242" fmla="*/ 4204485 w 7886701"/>
              <a:gd name="connsiteY9242" fmla="*/ 3213081 h 6857981"/>
              <a:gd name="connsiteX9243" fmla="*/ 4199669 w 7886701"/>
              <a:gd name="connsiteY9243" fmla="*/ 3212159 h 6857981"/>
              <a:gd name="connsiteX9244" fmla="*/ 4197422 w 7886701"/>
              <a:gd name="connsiteY9244" fmla="*/ 3211545 h 6857981"/>
              <a:gd name="connsiteX9245" fmla="*/ 4195495 w 7886701"/>
              <a:gd name="connsiteY9245" fmla="*/ 3210930 h 6857981"/>
              <a:gd name="connsiteX9246" fmla="*/ 4193569 w 7886701"/>
              <a:gd name="connsiteY9246" fmla="*/ 3210009 h 6857981"/>
              <a:gd name="connsiteX9247" fmla="*/ 4192606 w 7886701"/>
              <a:gd name="connsiteY9247" fmla="*/ 3208780 h 6857981"/>
              <a:gd name="connsiteX9248" fmla="*/ 4191642 w 7886701"/>
              <a:gd name="connsiteY9248" fmla="*/ 3207550 h 6857981"/>
              <a:gd name="connsiteX9249" fmla="*/ 4191000 w 7886701"/>
              <a:gd name="connsiteY9249" fmla="*/ 3206014 h 6857981"/>
              <a:gd name="connsiteX9250" fmla="*/ 4193569 w 7886701"/>
              <a:gd name="connsiteY9250" fmla="*/ 3206629 h 6857981"/>
              <a:gd name="connsiteX9251" fmla="*/ 4195816 w 7886701"/>
              <a:gd name="connsiteY9251" fmla="*/ 3206629 h 6857981"/>
              <a:gd name="connsiteX9252" fmla="*/ 4198064 w 7886701"/>
              <a:gd name="connsiteY9252" fmla="*/ 3206629 h 6857981"/>
              <a:gd name="connsiteX9253" fmla="*/ 4200311 w 7886701"/>
              <a:gd name="connsiteY9253" fmla="*/ 3206321 h 6857981"/>
              <a:gd name="connsiteX9254" fmla="*/ 4204164 w 7886701"/>
              <a:gd name="connsiteY9254" fmla="*/ 3205400 h 6857981"/>
              <a:gd name="connsiteX9255" fmla="*/ 4207375 w 7886701"/>
              <a:gd name="connsiteY9255" fmla="*/ 3204478 h 6857981"/>
              <a:gd name="connsiteX9256" fmla="*/ 4210264 w 7886701"/>
              <a:gd name="connsiteY9256" fmla="*/ 3203863 h 6857981"/>
              <a:gd name="connsiteX9257" fmla="*/ 4398920 w 7886701"/>
              <a:gd name="connsiteY9257" fmla="*/ 3189269 h 6857981"/>
              <a:gd name="connsiteX9258" fmla="*/ 4399846 w 7886701"/>
              <a:gd name="connsiteY9258" fmla="*/ 3189904 h 6857981"/>
              <a:gd name="connsiteX9259" fmla="*/ 4400772 w 7886701"/>
              <a:gd name="connsiteY9259" fmla="*/ 3191492 h 6857981"/>
              <a:gd name="connsiteX9260" fmla="*/ 4402624 w 7886701"/>
              <a:gd name="connsiteY9260" fmla="*/ 3193714 h 6857981"/>
              <a:gd name="connsiteX9261" fmla="*/ 4403859 w 7886701"/>
              <a:gd name="connsiteY9261" fmla="*/ 3194667 h 6857981"/>
              <a:gd name="connsiteX9262" fmla="*/ 4405094 w 7886701"/>
              <a:gd name="connsiteY9262" fmla="*/ 3195302 h 6857981"/>
              <a:gd name="connsiteX9263" fmla="*/ 4406637 w 7886701"/>
              <a:gd name="connsiteY9263" fmla="*/ 3195302 h 6857981"/>
              <a:gd name="connsiteX9264" fmla="*/ 4408489 w 7886701"/>
              <a:gd name="connsiteY9264" fmla="*/ 3194667 h 6857981"/>
              <a:gd name="connsiteX9265" fmla="*/ 4407563 w 7886701"/>
              <a:gd name="connsiteY9265" fmla="*/ 3197842 h 6857981"/>
              <a:gd name="connsiteX9266" fmla="*/ 4406946 w 7886701"/>
              <a:gd name="connsiteY9266" fmla="*/ 3201017 h 6857981"/>
              <a:gd name="connsiteX9267" fmla="*/ 4406328 w 7886701"/>
              <a:gd name="connsiteY9267" fmla="*/ 3202922 h 6857981"/>
              <a:gd name="connsiteX9268" fmla="*/ 4405094 w 7886701"/>
              <a:gd name="connsiteY9268" fmla="*/ 3204510 h 6857981"/>
              <a:gd name="connsiteX9269" fmla="*/ 4404168 w 7886701"/>
              <a:gd name="connsiteY9269" fmla="*/ 3205462 h 6857981"/>
              <a:gd name="connsiteX9270" fmla="*/ 4402933 w 7886701"/>
              <a:gd name="connsiteY9270" fmla="*/ 3206415 h 6857981"/>
              <a:gd name="connsiteX9271" fmla="*/ 4401698 w 7886701"/>
              <a:gd name="connsiteY9271" fmla="*/ 3206732 h 6857981"/>
              <a:gd name="connsiteX9272" fmla="*/ 4400463 w 7886701"/>
              <a:gd name="connsiteY9272" fmla="*/ 3206415 h 6857981"/>
              <a:gd name="connsiteX9273" fmla="*/ 4399846 w 7886701"/>
              <a:gd name="connsiteY9273" fmla="*/ 3205462 h 6857981"/>
              <a:gd name="connsiteX9274" fmla="*/ 4398920 w 7886701"/>
              <a:gd name="connsiteY9274" fmla="*/ 3204192 h 6857981"/>
              <a:gd name="connsiteX9275" fmla="*/ 4397994 w 7886701"/>
              <a:gd name="connsiteY9275" fmla="*/ 3202605 h 6857981"/>
              <a:gd name="connsiteX9276" fmla="*/ 4397685 w 7886701"/>
              <a:gd name="connsiteY9276" fmla="*/ 3201017 h 6857981"/>
              <a:gd name="connsiteX9277" fmla="*/ 4397376 w 7886701"/>
              <a:gd name="connsiteY9277" fmla="*/ 3198159 h 6857981"/>
              <a:gd name="connsiteX9278" fmla="*/ 4397685 w 7886701"/>
              <a:gd name="connsiteY9278" fmla="*/ 3195619 h 6857981"/>
              <a:gd name="connsiteX9279" fmla="*/ 4397994 w 7886701"/>
              <a:gd name="connsiteY9279" fmla="*/ 3192444 h 6857981"/>
              <a:gd name="connsiteX9280" fmla="*/ 4317165 w 7886701"/>
              <a:gd name="connsiteY9280" fmla="*/ 3187682 h 6857981"/>
              <a:gd name="connsiteX9281" fmla="*/ 4318084 w 7886701"/>
              <a:gd name="connsiteY9281" fmla="*/ 3189270 h 6857981"/>
              <a:gd name="connsiteX9282" fmla="*/ 4319310 w 7886701"/>
              <a:gd name="connsiteY9282" fmla="*/ 3190857 h 6857981"/>
              <a:gd name="connsiteX9283" fmla="*/ 4320229 w 7886701"/>
              <a:gd name="connsiteY9283" fmla="*/ 3192127 h 6857981"/>
              <a:gd name="connsiteX9284" fmla="*/ 4321761 w 7886701"/>
              <a:gd name="connsiteY9284" fmla="*/ 3193080 h 6857981"/>
              <a:gd name="connsiteX9285" fmla="*/ 4322986 w 7886701"/>
              <a:gd name="connsiteY9285" fmla="*/ 3193715 h 6857981"/>
              <a:gd name="connsiteX9286" fmla="*/ 4324825 w 7886701"/>
              <a:gd name="connsiteY9286" fmla="*/ 3194032 h 6857981"/>
              <a:gd name="connsiteX9287" fmla="*/ 4326969 w 7886701"/>
              <a:gd name="connsiteY9287" fmla="*/ 3194350 h 6857981"/>
              <a:gd name="connsiteX9288" fmla="*/ 4329114 w 7886701"/>
              <a:gd name="connsiteY9288" fmla="*/ 3194032 h 6857981"/>
              <a:gd name="connsiteX9289" fmla="*/ 4327276 w 7886701"/>
              <a:gd name="connsiteY9289" fmla="*/ 3196890 h 6857981"/>
              <a:gd name="connsiteX9290" fmla="*/ 4325744 w 7886701"/>
              <a:gd name="connsiteY9290" fmla="*/ 3199430 h 6857981"/>
              <a:gd name="connsiteX9291" fmla="*/ 4323599 w 7886701"/>
              <a:gd name="connsiteY9291" fmla="*/ 3201335 h 6857981"/>
              <a:gd name="connsiteX9292" fmla="*/ 4321455 w 7886701"/>
              <a:gd name="connsiteY9292" fmla="*/ 3202287 h 6857981"/>
              <a:gd name="connsiteX9293" fmla="*/ 4319310 w 7886701"/>
              <a:gd name="connsiteY9293" fmla="*/ 3203240 h 6857981"/>
              <a:gd name="connsiteX9294" fmla="*/ 4316859 w 7886701"/>
              <a:gd name="connsiteY9294" fmla="*/ 3203557 h 6857981"/>
              <a:gd name="connsiteX9295" fmla="*/ 4314408 w 7886701"/>
              <a:gd name="connsiteY9295" fmla="*/ 3203557 h 6857981"/>
              <a:gd name="connsiteX9296" fmla="*/ 4311651 w 7886701"/>
              <a:gd name="connsiteY9296" fmla="*/ 3203240 h 6857981"/>
              <a:gd name="connsiteX9297" fmla="*/ 4313183 w 7886701"/>
              <a:gd name="connsiteY9297" fmla="*/ 3199747 h 6857981"/>
              <a:gd name="connsiteX9298" fmla="*/ 4314714 w 7886701"/>
              <a:gd name="connsiteY9298" fmla="*/ 3196572 h 6857981"/>
              <a:gd name="connsiteX9299" fmla="*/ 4315940 w 7886701"/>
              <a:gd name="connsiteY9299" fmla="*/ 3192445 h 6857981"/>
              <a:gd name="connsiteX9300" fmla="*/ 4102825 w 7886701"/>
              <a:gd name="connsiteY9300" fmla="*/ 3179744 h 6857981"/>
              <a:gd name="connsiteX9301" fmla="*/ 4106552 w 7886701"/>
              <a:gd name="connsiteY9301" fmla="*/ 3180051 h 6857981"/>
              <a:gd name="connsiteX9302" fmla="*/ 4110901 w 7886701"/>
              <a:gd name="connsiteY9302" fmla="*/ 3180666 h 6857981"/>
              <a:gd name="connsiteX9303" fmla="*/ 4115559 w 7886701"/>
              <a:gd name="connsiteY9303" fmla="*/ 3180666 h 6857981"/>
              <a:gd name="connsiteX9304" fmla="*/ 4121150 w 7886701"/>
              <a:gd name="connsiteY9304" fmla="*/ 3180051 h 6857981"/>
              <a:gd name="connsiteX9305" fmla="*/ 4118665 w 7886701"/>
              <a:gd name="connsiteY9305" fmla="*/ 3183431 h 6857981"/>
              <a:gd name="connsiteX9306" fmla="*/ 4115559 w 7886701"/>
              <a:gd name="connsiteY9306" fmla="*/ 3185889 h 6857981"/>
              <a:gd name="connsiteX9307" fmla="*/ 4112143 w 7886701"/>
              <a:gd name="connsiteY9307" fmla="*/ 3187733 h 6857981"/>
              <a:gd name="connsiteX9308" fmla="*/ 4108726 w 7886701"/>
              <a:gd name="connsiteY9308" fmla="*/ 3188655 h 6857981"/>
              <a:gd name="connsiteX9309" fmla="*/ 4104689 w 7886701"/>
              <a:gd name="connsiteY9309" fmla="*/ 3189269 h 6857981"/>
              <a:gd name="connsiteX9310" fmla="*/ 4100961 w 7886701"/>
              <a:gd name="connsiteY9310" fmla="*/ 3189269 h 6857981"/>
              <a:gd name="connsiteX9311" fmla="*/ 4096924 w 7886701"/>
              <a:gd name="connsiteY9311" fmla="*/ 3188962 h 6857981"/>
              <a:gd name="connsiteX9312" fmla="*/ 4092575 w 7886701"/>
              <a:gd name="connsiteY9312" fmla="*/ 3188655 h 6857981"/>
              <a:gd name="connsiteX9313" fmla="*/ 4093818 w 7886701"/>
              <a:gd name="connsiteY9313" fmla="*/ 3186197 h 6857981"/>
              <a:gd name="connsiteX9314" fmla="*/ 4094749 w 7886701"/>
              <a:gd name="connsiteY9314" fmla="*/ 3184353 h 6857981"/>
              <a:gd name="connsiteX9315" fmla="*/ 4095681 w 7886701"/>
              <a:gd name="connsiteY9315" fmla="*/ 3182817 h 6857981"/>
              <a:gd name="connsiteX9316" fmla="*/ 4097234 w 7886701"/>
              <a:gd name="connsiteY9316" fmla="*/ 3181588 h 6857981"/>
              <a:gd name="connsiteX9317" fmla="*/ 4098166 w 7886701"/>
              <a:gd name="connsiteY9317" fmla="*/ 3180973 h 6857981"/>
              <a:gd name="connsiteX9318" fmla="*/ 4099719 w 7886701"/>
              <a:gd name="connsiteY9318" fmla="*/ 3180051 h 6857981"/>
              <a:gd name="connsiteX9319" fmla="*/ 4101583 w 7886701"/>
              <a:gd name="connsiteY9319" fmla="*/ 3180051 h 6857981"/>
              <a:gd name="connsiteX9320" fmla="*/ 4368801 w 7886701"/>
              <a:gd name="connsiteY9320" fmla="*/ 3176569 h 6857981"/>
              <a:gd name="connsiteX9321" fmla="*/ 4369753 w 7886701"/>
              <a:gd name="connsiteY9321" fmla="*/ 3179573 h 6857981"/>
              <a:gd name="connsiteX9322" fmla="*/ 4370706 w 7886701"/>
              <a:gd name="connsiteY9322" fmla="*/ 3181975 h 6857981"/>
              <a:gd name="connsiteX9323" fmla="*/ 4371658 w 7886701"/>
              <a:gd name="connsiteY9323" fmla="*/ 3184078 h 6857981"/>
              <a:gd name="connsiteX9324" fmla="*/ 4373246 w 7886701"/>
              <a:gd name="connsiteY9324" fmla="*/ 3185880 h 6857981"/>
              <a:gd name="connsiteX9325" fmla="*/ 4373563 w 7886701"/>
              <a:gd name="connsiteY9325" fmla="*/ 3186781 h 6857981"/>
              <a:gd name="connsiteX9326" fmla="*/ 4373563 w 7886701"/>
              <a:gd name="connsiteY9326" fmla="*/ 3187382 h 6857981"/>
              <a:gd name="connsiteX9327" fmla="*/ 4372928 w 7886701"/>
              <a:gd name="connsiteY9327" fmla="*/ 3187682 h 6857981"/>
              <a:gd name="connsiteX9328" fmla="*/ 4371658 w 7886701"/>
              <a:gd name="connsiteY9328" fmla="*/ 3187682 h 6857981"/>
              <a:gd name="connsiteX9329" fmla="*/ 4368483 w 7886701"/>
              <a:gd name="connsiteY9329" fmla="*/ 3187081 h 6857981"/>
              <a:gd name="connsiteX9330" fmla="*/ 4364673 w 7886701"/>
              <a:gd name="connsiteY9330" fmla="*/ 3185279 h 6857981"/>
              <a:gd name="connsiteX9331" fmla="*/ 4360546 w 7886701"/>
              <a:gd name="connsiteY9331" fmla="*/ 3183477 h 6857981"/>
              <a:gd name="connsiteX9332" fmla="*/ 4357371 w 7886701"/>
              <a:gd name="connsiteY9332" fmla="*/ 3181375 h 6857981"/>
              <a:gd name="connsiteX9333" fmla="*/ 4355783 w 7886701"/>
              <a:gd name="connsiteY9333" fmla="*/ 3180173 h 6857981"/>
              <a:gd name="connsiteX9334" fmla="*/ 4355148 w 7886701"/>
              <a:gd name="connsiteY9334" fmla="*/ 3179272 h 6857981"/>
              <a:gd name="connsiteX9335" fmla="*/ 4354513 w 7886701"/>
              <a:gd name="connsiteY9335" fmla="*/ 3178071 h 6857981"/>
              <a:gd name="connsiteX9336" fmla="*/ 4355148 w 7886701"/>
              <a:gd name="connsiteY9336" fmla="*/ 3177470 h 6857981"/>
              <a:gd name="connsiteX9337" fmla="*/ 3982130 w 7886701"/>
              <a:gd name="connsiteY9337" fmla="*/ 3163869 h 6857981"/>
              <a:gd name="connsiteX9338" fmla="*/ 3983944 w 7886701"/>
              <a:gd name="connsiteY9338" fmla="*/ 3164187 h 6857981"/>
              <a:gd name="connsiteX9339" fmla="*/ 3985154 w 7886701"/>
              <a:gd name="connsiteY9339" fmla="*/ 3164504 h 6857981"/>
              <a:gd name="connsiteX9340" fmla="*/ 3986363 w 7886701"/>
              <a:gd name="connsiteY9340" fmla="*/ 3165774 h 6857981"/>
              <a:gd name="connsiteX9341" fmla="*/ 3987271 w 7886701"/>
              <a:gd name="connsiteY9341" fmla="*/ 3167044 h 6857981"/>
              <a:gd name="connsiteX9342" fmla="*/ 3988480 w 7886701"/>
              <a:gd name="connsiteY9342" fmla="*/ 3168949 h 6857981"/>
              <a:gd name="connsiteX9343" fmla="*/ 3989085 w 7886701"/>
              <a:gd name="connsiteY9343" fmla="*/ 3171489 h 6857981"/>
              <a:gd name="connsiteX9344" fmla="*/ 3989387 w 7886701"/>
              <a:gd name="connsiteY9344" fmla="*/ 3174347 h 6857981"/>
              <a:gd name="connsiteX9345" fmla="*/ 3989085 w 7886701"/>
              <a:gd name="connsiteY9345" fmla="*/ 3178157 h 6857981"/>
              <a:gd name="connsiteX9346" fmla="*/ 3988782 w 7886701"/>
              <a:gd name="connsiteY9346" fmla="*/ 3176887 h 6857981"/>
              <a:gd name="connsiteX9347" fmla="*/ 3987573 w 7886701"/>
              <a:gd name="connsiteY9347" fmla="*/ 3175935 h 6857981"/>
              <a:gd name="connsiteX9348" fmla="*/ 3985759 w 7886701"/>
              <a:gd name="connsiteY9348" fmla="*/ 3174347 h 6857981"/>
              <a:gd name="connsiteX9349" fmla="*/ 3983944 w 7886701"/>
              <a:gd name="connsiteY9349" fmla="*/ 3173712 h 6857981"/>
              <a:gd name="connsiteX9350" fmla="*/ 3981525 w 7886701"/>
              <a:gd name="connsiteY9350" fmla="*/ 3173077 h 6857981"/>
              <a:gd name="connsiteX9351" fmla="*/ 3978502 w 7886701"/>
              <a:gd name="connsiteY9351" fmla="*/ 3173077 h 6857981"/>
              <a:gd name="connsiteX9352" fmla="*/ 3975780 w 7886701"/>
              <a:gd name="connsiteY9352" fmla="*/ 3173394 h 6857981"/>
              <a:gd name="connsiteX9353" fmla="*/ 3970337 w 7886701"/>
              <a:gd name="connsiteY9353" fmla="*/ 3173394 h 6857981"/>
              <a:gd name="connsiteX9354" fmla="*/ 3971244 w 7886701"/>
              <a:gd name="connsiteY9354" fmla="*/ 3171489 h 6857981"/>
              <a:gd name="connsiteX9355" fmla="*/ 3972756 w 7886701"/>
              <a:gd name="connsiteY9355" fmla="*/ 3169584 h 6857981"/>
              <a:gd name="connsiteX9356" fmla="*/ 3973966 w 7886701"/>
              <a:gd name="connsiteY9356" fmla="*/ 3168314 h 6857981"/>
              <a:gd name="connsiteX9357" fmla="*/ 3975478 w 7886701"/>
              <a:gd name="connsiteY9357" fmla="*/ 3166727 h 6857981"/>
              <a:gd name="connsiteX9358" fmla="*/ 3977292 w 7886701"/>
              <a:gd name="connsiteY9358" fmla="*/ 3165774 h 6857981"/>
              <a:gd name="connsiteX9359" fmla="*/ 3978804 w 7886701"/>
              <a:gd name="connsiteY9359" fmla="*/ 3164822 h 6857981"/>
              <a:gd name="connsiteX9360" fmla="*/ 3980316 w 7886701"/>
              <a:gd name="connsiteY9360" fmla="*/ 3164187 h 6857981"/>
              <a:gd name="connsiteX9361" fmla="*/ 4297881 w 7886701"/>
              <a:gd name="connsiteY9361" fmla="*/ 3128945 h 6857981"/>
              <a:gd name="connsiteX9362" fmla="*/ 4300366 w 7886701"/>
              <a:gd name="connsiteY9362" fmla="*/ 3128945 h 6857981"/>
              <a:gd name="connsiteX9363" fmla="*/ 4302540 w 7886701"/>
              <a:gd name="connsiteY9363" fmla="*/ 3129244 h 6857981"/>
              <a:gd name="connsiteX9364" fmla="*/ 4304404 w 7886701"/>
              <a:gd name="connsiteY9364" fmla="*/ 3130443 h 6857981"/>
              <a:gd name="connsiteX9365" fmla="*/ 4305957 w 7886701"/>
              <a:gd name="connsiteY9365" fmla="*/ 3131641 h 6857981"/>
              <a:gd name="connsiteX9366" fmla="*/ 4306578 w 7886701"/>
              <a:gd name="connsiteY9366" fmla="*/ 3133737 h 6857981"/>
              <a:gd name="connsiteX9367" fmla="*/ 4306889 w 7886701"/>
              <a:gd name="connsiteY9367" fmla="*/ 3137032 h 6857981"/>
              <a:gd name="connsiteX9368" fmla="*/ 4306578 w 7886701"/>
              <a:gd name="connsiteY9368" fmla="*/ 3140327 h 6857981"/>
              <a:gd name="connsiteX9369" fmla="*/ 4305957 w 7886701"/>
              <a:gd name="connsiteY9369" fmla="*/ 3144820 h 6857981"/>
              <a:gd name="connsiteX9370" fmla="*/ 4304404 w 7886701"/>
              <a:gd name="connsiteY9370" fmla="*/ 3141825 h 6857981"/>
              <a:gd name="connsiteX9371" fmla="*/ 4303783 w 7886701"/>
              <a:gd name="connsiteY9371" fmla="*/ 3140926 h 6857981"/>
              <a:gd name="connsiteX9372" fmla="*/ 4303472 w 7886701"/>
              <a:gd name="connsiteY9372" fmla="*/ 3140327 h 6857981"/>
              <a:gd name="connsiteX9373" fmla="*/ 4302540 w 7886701"/>
              <a:gd name="connsiteY9373" fmla="*/ 3140027 h 6857981"/>
              <a:gd name="connsiteX9374" fmla="*/ 4301919 w 7886701"/>
              <a:gd name="connsiteY9374" fmla="*/ 3140027 h 6857981"/>
              <a:gd name="connsiteX9375" fmla="*/ 4300366 w 7886701"/>
              <a:gd name="connsiteY9375" fmla="*/ 3140327 h 6857981"/>
              <a:gd name="connsiteX9376" fmla="*/ 4296949 w 7886701"/>
              <a:gd name="connsiteY9376" fmla="*/ 3142424 h 6857981"/>
              <a:gd name="connsiteX9377" fmla="*/ 4294775 w 7886701"/>
              <a:gd name="connsiteY9377" fmla="*/ 3143023 h 6857981"/>
              <a:gd name="connsiteX9378" fmla="*/ 4292601 w 7886701"/>
              <a:gd name="connsiteY9378" fmla="*/ 3143322 h 6857981"/>
              <a:gd name="connsiteX9379" fmla="*/ 4294154 w 7886701"/>
              <a:gd name="connsiteY9379" fmla="*/ 3140626 h 6857981"/>
              <a:gd name="connsiteX9380" fmla="*/ 4295396 w 7886701"/>
              <a:gd name="connsiteY9380" fmla="*/ 3137332 h 6857981"/>
              <a:gd name="connsiteX9381" fmla="*/ 4296949 w 7886701"/>
              <a:gd name="connsiteY9381" fmla="*/ 3133438 h 6857981"/>
              <a:gd name="connsiteX9382" fmla="*/ 3951287 w 7886701"/>
              <a:gd name="connsiteY9382" fmla="*/ 3113069 h 6857981"/>
              <a:gd name="connsiteX9383" fmla="*/ 3950626 w 7886701"/>
              <a:gd name="connsiteY9383" fmla="*/ 3117050 h 6857981"/>
              <a:gd name="connsiteX9384" fmla="*/ 3950295 w 7886701"/>
              <a:gd name="connsiteY9384" fmla="*/ 3120699 h 6857981"/>
              <a:gd name="connsiteX9385" fmla="*/ 3949964 w 7886701"/>
              <a:gd name="connsiteY9385" fmla="*/ 3125011 h 6857981"/>
              <a:gd name="connsiteX9386" fmla="*/ 3950626 w 7886701"/>
              <a:gd name="connsiteY9386" fmla="*/ 3130318 h 6857981"/>
              <a:gd name="connsiteX9387" fmla="*/ 3949303 w 7886701"/>
              <a:gd name="connsiteY9387" fmla="*/ 3130318 h 6857981"/>
              <a:gd name="connsiteX9388" fmla="*/ 3948311 w 7886701"/>
              <a:gd name="connsiteY9388" fmla="*/ 3130318 h 6857981"/>
              <a:gd name="connsiteX9389" fmla="*/ 3945334 w 7886701"/>
              <a:gd name="connsiteY9389" fmla="*/ 3129655 h 6857981"/>
              <a:gd name="connsiteX9390" fmla="*/ 3941697 w 7886701"/>
              <a:gd name="connsiteY9390" fmla="*/ 3128328 h 6857981"/>
              <a:gd name="connsiteX9391" fmla="*/ 3938719 w 7886701"/>
              <a:gd name="connsiteY9391" fmla="*/ 3127333 h 6857981"/>
              <a:gd name="connsiteX9392" fmla="*/ 3936736 w 7886701"/>
              <a:gd name="connsiteY9392" fmla="*/ 3127333 h 6857981"/>
              <a:gd name="connsiteX9393" fmla="*/ 3935412 w 7886701"/>
              <a:gd name="connsiteY9393" fmla="*/ 3127333 h 6857981"/>
              <a:gd name="connsiteX9394" fmla="*/ 3934089 w 7886701"/>
              <a:gd name="connsiteY9394" fmla="*/ 3127665 h 6857981"/>
              <a:gd name="connsiteX9395" fmla="*/ 3932766 w 7886701"/>
              <a:gd name="connsiteY9395" fmla="*/ 3127996 h 6857981"/>
              <a:gd name="connsiteX9396" fmla="*/ 3931444 w 7886701"/>
              <a:gd name="connsiteY9396" fmla="*/ 3128992 h 6857981"/>
              <a:gd name="connsiteX9397" fmla="*/ 3930782 w 7886701"/>
              <a:gd name="connsiteY9397" fmla="*/ 3130650 h 6857981"/>
              <a:gd name="connsiteX9398" fmla="*/ 3930120 w 7886701"/>
              <a:gd name="connsiteY9398" fmla="*/ 3132640 h 6857981"/>
              <a:gd name="connsiteX9399" fmla="*/ 3929789 w 7886701"/>
              <a:gd name="connsiteY9399" fmla="*/ 3135294 h 6857981"/>
              <a:gd name="connsiteX9400" fmla="*/ 3928136 w 7886701"/>
              <a:gd name="connsiteY9400" fmla="*/ 3131977 h 6857981"/>
              <a:gd name="connsiteX9401" fmla="*/ 3927474 w 7886701"/>
              <a:gd name="connsiteY9401" fmla="*/ 3128660 h 6857981"/>
              <a:gd name="connsiteX9402" fmla="*/ 3927474 w 7886701"/>
              <a:gd name="connsiteY9402" fmla="*/ 3126338 h 6857981"/>
              <a:gd name="connsiteX9403" fmla="*/ 3927805 w 7886701"/>
              <a:gd name="connsiteY9403" fmla="*/ 3124679 h 6857981"/>
              <a:gd name="connsiteX9404" fmla="*/ 3928466 w 7886701"/>
              <a:gd name="connsiteY9404" fmla="*/ 3123021 h 6857981"/>
              <a:gd name="connsiteX9405" fmla="*/ 3930120 w 7886701"/>
              <a:gd name="connsiteY9405" fmla="*/ 3121362 h 6857981"/>
              <a:gd name="connsiteX9406" fmla="*/ 3931444 w 7886701"/>
              <a:gd name="connsiteY9406" fmla="*/ 3120699 h 6857981"/>
              <a:gd name="connsiteX9407" fmla="*/ 3933427 w 7886701"/>
              <a:gd name="connsiteY9407" fmla="*/ 3120035 h 6857981"/>
              <a:gd name="connsiteX9408" fmla="*/ 3938058 w 7886701"/>
              <a:gd name="connsiteY9408" fmla="*/ 3118708 h 6857981"/>
              <a:gd name="connsiteX9409" fmla="*/ 3942688 w 7886701"/>
              <a:gd name="connsiteY9409" fmla="*/ 3117713 h 6857981"/>
              <a:gd name="connsiteX9410" fmla="*/ 3945003 w 7886701"/>
              <a:gd name="connsiteY9410" fmla="*/ 3117050 h 6857981"/>
              <a:gd name="connsiteX9411" fmla="*/ 3946988 w 7886701"/>
              <a:gd name="connsiteY9411" fmla="*/ 3116055 h 6857981"/>
              <a:gd name="connsiteX9412" fmla="*/ 3949303 w 7886701"/>
              <a:gd name="connsiteY9412" fmla="*/ 3114728 h 6857981"/>
              <a:gd name="connsiteX9413" fmla="*/ 3562536 w 7886701"/>
              <a:gd name="connsiteY9413" fmla="*/ 3076556 h 6857981"/>
              <a:gd name="connsiteX9414" fmla="*/ 3572015 w 7886701"/>
              <a:gd name="connsiteY9414" fmla="*/ 3086388 h 6857981"/>
              <a:gd name="connsiteX9415" fmla="*/ 3576590 w 7886701"/>
              <a:gd name="connsiteY9415" fmla="*/ 3091612 h 6857981"/>
              <a:gd name="connsiteX9416" fmla="*/ 3581166 w 7886701"/>
              <a:gd name="connsiteY9416" fmla="*/ 3097450 h 6857981"/>
              <a:gd name="connsiteX9417" fmla="*/ 3581820 w 7886701"/>
              <a:gd name="connsiteY9417" fmla="*/ 3096221 h 6857981"/>
              <a:gd name="connsiteX9418" fmla="*/ 3582147 w 7886701"/>
              <a:gd name="connsiteY9418" fmla="*/ 3094992 h 6857981"/>
              <a:gd name="connsiteX9419" fmla="*/ 3581820 w 7886701"/>
              <a:gd name="connsiteY9419" fmla="*/ 3093148 h 6857981"/>
              <a:gd name="connsiteX9420" fmla="*/ 3581493 w 7886701"/>
              <a:gd name="connsiteY9420" fmla="*/ 3090997 h 6857981"/>
              <a:gd name="connsiteX9421" fmla="*/ 3579205 w 7886701"/>
              <a:gd name="connsiteY9421" fmla="*/ 3081472 h 6857981"/>
              <a:gd name="connsiteX9422" fmla="*/ 3581493 w 7886701"/>
              <a:gd name="connsiteY9422" fmla="*/ 3083623 h 6857981"/>
              <a:gd name="connsiteX9423" fmla="*/ 3583127 w 7886701"/>
              <a:gd name="connsiteY9423" fmla="*/ 3086388 h 6857981"/>
              <a:gd name="connsiteX9424" fmla="*/ 3585088 w 7886701"/>
              <a:gd name="connsiteY9424" fmla="*/ 3089154 h 6857981"/>
              <a:gd name="connsiteX9425" fmla="*/ 3587049 w 7886701"/>
              <a:gd name="connsiteY9425" fmla="*/ 3092534 h 6857981"/>
              <a:gd name="connsiteX9426" fmla="*/ 3588030 w 7886701"/>
              <a:gd name="connsiteY9426" fmla="*/ 3095913 h 6857981"/>
              <a:gd name="connsiteX9427" fmla="*/ 3589010 w 7886701"/>
              <a:gd name="connsiteY9427" fmla="*/ 3098986 h 6857981"/>
              <a:gd name="connsiteX9428" fmla="*/ 3589337 w 7886701"/>
              <a:gd name="connsiteY9428" fmla="*/ 3102366 h 6857981"/>
              <a:gd name="connsiteX9429" fmla="*/ 3589337 w 7886701"/>
              <a:gd name="connsiteY9429" fmla="*/ 3105131 h 6857981"/>
              <a:gd name="connsiteX9430" fmla="*/ 3585088 w 7886701"/>
              <a:gd name="connsiteY9430" fmla="*/ 3103288 h 6857981"/>
              <a:gd name="connsiteX9431" fmla="*/ 3581166 w 7886701"/>
              <a:gd name="connsiteY9431" fmla="*/ 3101137 h 6857981"/>
              <a:gd name="connsiteX9432" fmla="*/ 3573649 w 7886701"/>
              <a:gd name="connsiteY9432" fmla="*/ 3097450 h 6857981"/>
              <a:gd name="connsiteX9433" fmla="*/ 3569400 w 7886701"/>
              <a:gd name="connsiteY9433" fmla="*/ 3095606 h 6857981"/>
              <a:gd name="connsiteX9434" fmla="*/ 3565151 w 7886701"/>
              <a:gd name="connsiteY9434" fmla="*/ 3094377 h 6857981"/>
              <a:gd name="connsiteX9435" fmla="*/ 3562863 w 7886701"/>
              <a:gd name="connsiteY9435" fmla="*/ 3094070 h 6857981"/>
              <a:gd name="connsiteX9436" fmla="*/ 3560575 w 7886701"/>
              <a:gd name="connsiteY9436" fmla="*/ 3094070 h 6857981"/>
              <a:gd name="connsiteX9437" fmla="*/ 3558614 w 7886701"/>
              <a:gd name="connsiteY9437" fmla="*/ 3094377 h 6857981"/>
              <a:gd name="connsiteX9438" fmla="*/ 3556326 w 7886701"/>
              <a:gd name="connsiteY9438" fmla="*/ 3094992 h 6857981"/>
              <a:gd name="connsiteX9439" fmla="*/ 3556000 w 7886701"/>
              <a:gd name="connsiteY9439" fmla="*/ 3093148 h 6857981"/>
              <a:gd name="connsiteX9440" fmla="*/ 3556000 w 7886701"/>
              <a:gd name="connsiteY9440" fmla="*/ 3091612 h 6857981"/>
              <a:gd name="connsiteX9441" fmla="*/ 3556326 w 7886701"/>
              <a:gd name="connsiteY9441" fmla="*/ 3090690 h 6857981"/>
              <a:gd name="connsiteX9442" fmla="*/ 3556980 w 7886701"/>
              <a:gd name="connsiteY9442" fmla="*/ 3089461 h 6857981"/>
              <a:gd name="connsiteX9443" fmla="*/ 3558614 w 7886701"/>
              <a:gd name="connsiteY9443" fmla="*/ 3088232 h 6857981"/>
              <a:gd name="connsiteX9444" fmla="*/ 3560248 w 7886701"/>
              <a:gd name="connsiteY9444" fmla="*/ 3086696 h 6857981"/>
              <a:gd name="connsiteX9445" fmla="*/ 3562209 w 7886701"/>
              <a:gd name="connsiteY9445" fmla="*/ 3085467 h 6857981"/>
              <a:gd name="connsiteX9446" fmla="*/ 3562863 w 7886701"/>
              <a:gd name="connsiteY9446" fmla="*/ 3084545 h 6857981"/>
              <a:gd name="connsiteX9447" fmla="*/ 3563517 w 7886701"/>
              <a:gd name="connsiteY9447" fmla="*/ 3083623 h 6857981"/>
              <a:gd name="connsiteX9448" fmla="*/ 3563844 w 7886701"/>
              <a:gd name="connsiteY9448" fmla="*/ 3082087 h 6857981"/>
              <a:gd name="connsiteX9449" fmla="*/ 3563844 w 7886701"/>
              <a:gd name="connsiteY9449" fmla="*/ 3080858 h 6857981"/>
              <a:gd name="connsiteX9450" fmla="*/ 3563517 w 7886701"/>
              <a:gd name="connsiteY9450" fmla="*/ 3079014 h 6857981"/>
              <a:gd name="connsiteX9451" fmla="*/ 3592095 w 7886701"/>
              <a:gd name="connsiteY9451" fmla="*/ 3054331 h 6857981"/>
              <a:gd name="connsiteX9452" fmla="*/ 3594433 w 7886701"/>
              <a:gd name="connsiteY9452" fmla="*/ 3057454 h 6857981"/>
              <a:gd name="connsiteX9453" fmla="*/ 3596773 w 7886701"/>
              <a:gd name="connsiteY9453" fmla="*/ 3061826 h 6857981"/>
              <a:gd name="connsiteX9454" fmla="*/ 3598779 w 7886701"/>
              <a:gd name="connsiteY9454" fmla="*/ 3066823 h 6857981"/>
              <a:gd name="connsiteX9455" fmla="*/ 3600449 w 7886701"/>
              <a:gd name="connsiteY9455" fmla="*/ 3073381 h 6857981"/>
              <a:gd name="connsiteX9456" fmla="*/ 3597776 w 7886701"/>
              <a:gd name="connsiteY9456" fmla="*/ 3070883 h 6857981"/>
              <a:gd name="connsiteX9457" fmla="*/ 3595771 w 7886701"/>
              <a:gd name="connsiteY9457" fmla="*/ 3067447 h 6857981"/>
              <a:gd name="connsiteX9458" fmla="*/ 3592762 w 7886701"/>
              <a:gd name="connsiteY9458" fmla="*/ 3064012 h 6857981"/>
              <a:gd name="connsiteX9459" fmla="*/ 3590757 w 7886701"/>
              <a:gd name="connsiteY9459" fmla="*/ 3059952 h 6857981"/>
              <a:gd name="connsiteX9460" fmla="*/ 3589420 w 7886701"/>
              <a:gd name="connsiteY9460" fmla="*/ 3062763 h 6857981"/>
              <a:gd name="connsiteX9461" fmla="*/ 3588419 w 7886701"/>
              <a:gd name="connsiteY9461" fmla="*/ 3064949 h 6857981"/>
              <a:gd name="connsiteX9462" fmla="*/ 3586412 w 7886701"/>
              <a:gd name="connsiteY9462" fmla="*/ 3066823 h 6857981"/>
              <a:gd name="connsiteX9463" fmla="*/ 3585076 w 7886701"/>
              <a:gd name="connsiteY9463" fmla="*/ 3067447 h 6857981"/>
              <a:gd name="connsiteX9464" fmla="*/ 3583739 w 7886701"/>
              <a:gd name="connsiteY9464" fmla="*/ 3068384 h 6857981"/>
              <a:gd name="connsiteX9465" fmla="*/ 3581733 w 7886701"/>
              <a:gd name="connsiteY9465" fmla="*/ 3063700 h 6857981"/>
              <a:gd name="connsiteX9466" fmla="*/ 3581399 w 7886701"/>
              <a:gd name="connsiteY9466" fmla="*/ 3061826 h 6857981"/>
              <a:gd name="connsiteX9467" fmla="*/ 3581399 w 7886701"/>
              <a:gd name="connsiteY9467" fmla="*/ 3060264 h 6857981"/>
              <a:gd name="connsiteX9468" fmla="*/ 3581399 w 7886701"/>
              <a:gd name="connsiteY9468" fmla="*/ 3059328 h 6857981"/>
              <a:gd name="connsiteX9469" fmla="*/ 3581733 w 7886701"/>
              <a:gd name="connsiteY9469" fmla="*/ 3058391 h 6857981"/>
              <a:gd name="connsiteX9470" fmla="*/ 3582403 w 7886701"/>
              <a:gd name="connsiteY9470" fmla="*/ 3057454 h 6857981"/>
              <a:gd name="connsiteX9471" fmla="*/ 3583405 w 7886701"/>
              <a:gd name="connsiteY9471" fmla="*/ 3057142 h 6857981"/>
              <a:gd name="connsiteX9472" fmla="*/ 3585744 w 7886701"/>
              <a:gd name="connsiteY9472" fmla="*/ 3056205 h 6857981"/>
              <a:gd name="connsiteX9473" fmla="*/ 3588083 w 7886701"/>
              <a:gd name="connsiteY9473" fmla="*/ 3055892 h 6857981"/>
              <a:gd name="connsiteX9474" fmla="*/ 3590089 w 7886701"/>
              <a:gd name="connsiteY9474" fmla="*/ 3054955 h 6857981"/>
              <a:gd name="connsiteX9475" fmla="*/ 3536950 w 7886701"/>
              <a:gd name="connsiteY9475" fmla="*/ 3040043 h 6857981"/>
              <a:gd name="connsiteX9476" fmla="*/ 3537585 w 7886701"/>
              <a:gd name="connsiteY9476" fmla="*/ 3042765 h 6857981"/>
              <a:gd name="connsiteX9477" fmla="*/ 3537903 w 7886701"/>
              <a:gd name="connsiteY9477" fmla="*/ 3045486 h 6857981"/>
              <a:gd name="connsiteX9478" fmla="*/ 3538537 w 7886701"/>
              <a:gd name="connsiteY9478" fmla="*/ 3047867 h 6857981"/>
              <a:gd name="connsiteX9479" fmla="*/ 3538537 w 7886701"/>
              <a:gd name="connsiteY9479" fmla="*/ 3050248 h 6857981"/>
              <a:gd name="connsiteX9480" fmla="*/ 3537903 w 7886701"/>
              <a:gd name="connsiteY9480" fmla="*/ 3052290 h 6857981"/>
              <a:gd name="connsiteX9481" fmla="*/ 3537267 w 7886701"/>
              <a:gd name="connsiteY9481" fmla="*/ 3053990 h 6857981"/>
              <a:gd name="connsiteX9482" fmla="*/ 3536950 w 7886701"/>
              <a:gd name="connsiteY9482" fmla="*/ 3055351 h 6857981"/>
              <a:gd name="connsiteX9483" fmla="*/ 3535680 w 7886701"/>
              <a:gd name="connsiteY9483" fmla="*/ 3056712 h 6857981"/>
              <a:gd name="connsiteX9484" fmla="*/ 3535045 w 7886701"/>
              <a:gd name="connsiteY9484" fmla="*/ 3057732 h 6857981"/>
              <a:gd name="connsiteX9485" fmla="*/ 3534092 w 7886701"/>
              <a:gd name="connsiteY9485" fmla="*/ 3058413 h 6857981"/>
              <a:gd name="connsiteX9486" fmla="*/ 3532823 w 7886701"/>
              <a:gd name="connsiteY9486" fmla="*/ 3059093 h 6857981"/>
              <a:gd name="connsiteX9487" fmla="*/ 3531869 w 7886701"/>
              <a:gd name="connsiteY9487" fmla="*/ 3059093 h 6857981"/>
              <a:gd name="connsiteX9488" fmla="*/ 3530599 w 7886701"/>
              <a:gd name="connsiteY9488" fmla="*/ 3059093 h 6857981"/>
              <a:gd name="connsiteX9489" fmla="*/ 3529647 w 7886701"/>
              <a:gd name="connsiteY9489" fmla="*/ 3058413 h 6857981"/>
              <a:gd name="connsiteX9490" fmla="*/ 3528377 w 7886701"/>
              <a:gd name="connsiteY9490" fmla="*/ 3057732 h 6857981"/>
              <a:gd name="connsiteX9491" fmla="*/ 3527424 w 7886701"/>
              <a:gd name="connsiteY9491" fmla="*/ 3056712 h 6857981"/>
              <a:gd name="connsiteX9492" fmla="*/ 3527424 w 7886701"/>
              <a:gd name="connsiteY9492" fmla="*/ 3053310 h 6857981"/>
              <a:gd name="connsiteX9493" fmla="*/ 3527743 w 7886701"/>
              <a:gd name="connsiteY9493" fmla="*/ 3050589 h 6857981"/>
              <a:gd name="connsiteX9494" fmla="*/ 3528377 w 7886701"/>
              <a:gd name="connsiteY9494" fmla="*/ 3047867 h 6857981"/>
              <a:gd name="connsiteX9495" fmla="*/ 3529647 w 7886701"/>
              <a:gd name="connsiteY9495" fmla="*/ 3045486 h 6857981"/>
              <a:gd name="connsiteX9496" fmla="*/ 3530599 w 7886701"/>
              <a:gd name="connsiteY9496" fmla="*/ 3043785 h 6857981"/>
              <a:gd name="connsiteX9497" fmla="*/ 3532504 w 7886701"/>
              <a:gd name="connsiteY9497" fmla="*/ 3042084 h 6857981"/>
              <a:gd name="connsiteX9498" fmla="*/ 3534410 w 7886701"/>
              <a:gd name="connsiteY9498" fmla="*/ 3041064 h 6857981"/>
              <a:gd name="connsiteX9499" fmla="*/ 3519219 w 7886701"/>
              <a:gd name="connsiteY9499" fmla="*/ 3020994 h 6857981"/>
              <a:gd name="connsiteX9500" fmla="*/ 3520798 w 7886701"/>
              <a:gd name="connsiteY9500" fmla="*/ 3020994 h 6857981"/>
              <a:gd name="connsiteX9501" fmla="*/ 3522062 w 7886701"/>
              <a:gd name="connsiteY9501" fmla="*/ 3021625 h 6857981"/>
              <a:gd name="connsiteX9502" fmla="*/ 3523325 w 7886701"/>
              <a:gd name="connsiteY9502" fmla="*/ 3022256 h 6857981"/>
              <a:gd name="connsiteX9503" fmla="*/ 3524905 w 7886701"/>
              <a:gd name="connsiteY9503" fmla="*/ 3022887 h 6857981"/>
              <a:gd name="connsiteX9504" fmla="*/ 3526168 w 7886701"/>
              <a:gd name="connsiteY9504" fmla="*/ 3023203 h 6857981"/>
              <a:gd name="connsiteX9505" fmla="*/ 3527749 w 7886701"/>
              <a:gd name="connsiteY9505" fmla="*/ 3023203 h 6857981"/>
              <a:gd name="connsiteX9506" fmla="*/ 3529012 w 7886701"/>
              <a:gd name="connsiteY9506" fmla="*/ 3022256 h 6857981"/>
              <a:gd name="connsiteX9507" fmla="*/ 3527749 w 7886701"/>
              <a:gd name="connsiteY9507" fmla="*/ 3027935 h 6857981"/>
              <a:gd name="connsiteX9508" fmla="*/ 3525537 w 7886701"/>
              <a:gd name="connsiteY9508" fmla="*/ 3032353 h 6857981"/>
              <a:gd name="connsiteX9509" fmla="*/ 3522693 w 7886701"/>
              <a:gd name="connsiteY9509" fmla="*/ 3036139 h 6857981"/>
              <a:gd name="connsiteX9510" fmla="*/ 3519534 w 7886701"/>
              <a:gd name="connsiteY9510" fmla="*/ 3039610 h 6857981"/>
              <a:gd name="connsiteX9511" fmla="*/ 3516375 w 7886701"/>
              <a:gd name="connsiteY9511" fmla="*/ 3042134 h 6857981"/>
              <a:gd name="connsiteX9512" fmla="*/ 3512900 w 7886701"/>
              <a:gd name="connsiteY9512" fmla="*/ 3043712 h 6857981"/>
              <a:gd name="connsiteX9513" fmla="*/ 3509109 w 7886701"/>
              <a:gd name="connsiteY9513" fmla="*/ 3045290 h 6857981"/>
              <a:gd name="connsiteX9514" fmla="*/ 3505002 w 7886701"/>
              <a:gd name="connsiteY9514" fmla="*/ 3046867 h 6857981"/>
              <a:gd name="connsiteX9515" fmla="*/ 3500896 w 7886701"/>
              <a:gd name="connsiteY9515" fmla="*/ 3047498 h 6857981"/>
              <a:gd name="connsiteX9516" fmla="*/ 3496788 w 7886701"/>
              <a:gd name="connsiteY9516" fmla="*/ 3048129 h 6857981"/>
              <a:gd name="connsiteX9517" fmla="*/ 3488574 w 7886701"/>
              <a:gd name="connsiteY9517" fmla="*/ 3049391 h 6857981"/>
              <a:gd name="connsiteX9518" fmla="*/ 3480676 w 7886701"/>
              <a:gd name="connsiteY9518" fmla="*/ 3050338 h 6857981"/>
              <a:gd name="connsiteX9519" fmla="*/ 3477201 w 7886701"/>
              <a:gd name="connsiteY9519" fmla="*/ 3050969 h 6857981"/>
              <a:gd name="connsiteX9520" fmla="*/ 3474042 w 7886701"/>
              <a:gd name="connsiteY9520" fmla="*/ 3052231 h 6857981"/>
              <a:gd name="connsiteX9521" fmla="*/ 3476253 w 7886701"/>
              <a:gd name="connsiteY9521" fmla="*/ 3054755 h 6857981"/>
              <a:gd name="connsiteX9522" fmla="*/ 3477834 w 7886701"/>
              <a:gd name="connsiteY9522" fmla="*/ 3057280 h 6857981"/>
              <a:gd name="connsiteX9523" fmla="*/ 3479412 w 7886701"/>
              <a:gd name="connsiteY9523" fmla="*/ 3059488 h 6857981"/>
              <a:gd name="connsiteX9524" fmla="*/ 3480360 w 7886701"/>
              <a:gd name="connsiteY9524" fmla="*/ 3061697 h 6857981"/>
              <a:gd name="connsiteX9525" fmla="*/ 3481308 w 7886701"/>
              <a:gd name="connsiteY9525" fmla="*/ 3063275 h 6857981"/>
              <a:gd name="connsiteX9526" fmla="*/ 3481625 w 7886701"/>
              <a:gd name="connsiteY9526" fmla="*/ 3065168 h 6857981"/>
              <a:gd name="connsiteX9527" fmla="*/ 3481308 w 7886701"/>
              <a:gd name="connsiteY9527" fmla="*/ 3066745 h 6857981"/>
              <a:gd name="connsiteX9528" fmla="*/ 3480676 w 7886701"/>
              <a:gd name="connsiteY9528" fmla="*/ 3068008 h 6857981"/>
              <a:gd name="connsiteX9529" fmla="*/ 3480360 w 7886701"/>
              <a:gd name="connsiteY9529" fmla="*/ 3069270 h 6857981"/>
              <a:gd name="connsiteX9530" fmla="*/ 3479412 w 7886701"/>
              <a:gd name="connsiteY9530" fmla="*/ 3070216 h 6857981"/>
              <a:gd name="connsiteX9531" fmla="*/ 3478149 w 7886701"/>
              <a:gd name="connsiteY9531" fmla="*/ 3071163 h 6857981"/>
              <a:gd name="connsiteX9532" fmla="*/ 3476885 w 7886701"/>
              <a:gd name="connsiteY9532" fmla="*/ 3071478 h 6857981"/>
              <a:gd name="connsiteX9533" fmla="*/ 3474989 w 7886701"/>
              <a:gd name="connsiteY9533" fmla="*/ 3071794 h 6857981"/>
              <a:gd name="connsiteX9534" fmla="*/ 3473095 w 7886701"/>
              <a:gd name="connsiteY9534" fmla="*/ 3071794 h 6857981"/>
              <a:gd name="connsiteX9535" fmla="*/ 3470882 w 7886701"/>
              <a:gd name="connsiteY9535" fmla="*/ 3071794 h 6857981"/>
              <a:gd name="connsiteX9536" fmla="*/ 3469304 w 7886701"/>
              <a:gd name="connsiteY9536" fmla="*/ 3071478 h 6857981"/>
              <a:gd name="connsiteX9537" fmla="*/ 3469935 w 7886701"/>
              <a:gd name="connsiteY9537" fmla="*/ 3069270 h 6857981"/>
              <a:gd name="connsiteX9538" fmla="*/ 3470251 w 7886701"/>
              <a:gd name="connsiteY9538" fmla="*/ 3067376 h 6857981"/>
              <a:gd name="connsiteX9539" fmla="*/ 3470567 w 7886701"/>
              <a:gd name="connsiteY9539" fmla="*/ 3066114 h 6857981"/>
              <a:gd name="connsiteX9540" fmla="*/ 3470567 w 7886701"/>
              <a:gd name="connsiteY9540" fmla="*/ 3064221 h 6857981"/>
              <a:gd name="connsiteX9541" fmla="*/ 3469935 w 7886701"/>
              <a:gd name="connsiteY9541" fmla="*/ 3061381 h 6857981"/>
              <a:gd name="connsiteX9542" fmla="*/ 3469304 w 7886701"/>
              <a:gd name="connsiteY9542" fmla="*/ 3058226 h 6857981"/>
              <a:gd name="connsiteX9543" fmla="*/ 3466775 w 7886701"/>
              <a:gd name="connsiteY9543" fmla="*/ 3051916 h 6857981"/>
              <a:gd name="connsiteX9544" fmla="*/ 3465828 w 7886701"/>
              <a:gd name="connsiteY9544" fmla="*/ 3048445 h 6857981"/>
              <a:gd name="connsiteX9545" fmla="*/ 3465512 w 7886701"/>
              <a:gd name="connsiteY9545" fmla="*/ 3044658 h 6857981"/>
              <a:gd name="connsiteX9546" fmla="*/ 3467407 w 7886701"/>
              <a:gd name="connsiteY9546" fmla="*/ 3045921 h 6857981"/>
              <a:gd name="connsiteX9547" fmla="*/ 3469304 w 7886701"/>
              <a:gd name="connsiteY9547" fmla="*/ 3046867 h 6857981"/>
              <a:gd name="connsiteX9548" fmla="*/ 3470567 w 7886701"/>
              <a:gd name="connsiteY9548" fmla="*/ 3046867 h 6857981"/>
              <a:gd name="connsiteX9549" fmla="*/ 3472146 w 7886701"/>
              <a:gd name="connsiteY9549" fmla="*/ 3046236 h 6857981"/>
              <a:gd name="connsiteX9550" fmla="*/ 3473095 w 7886701"/>
              <a:gd name="connsiteY9550" fmla="*/ 3045605 h 6857981"/>
              <a:gd name="connsiteX9551" fmla="*/ 3474358 w 7886701"/>
              <a:gd name="connsiteY9551" fmla="*/ 3044343 h 6857981"/>
              <a:gd name="connsiteX9552" fmla="*/ 3476253 w 7886701"/>
              <a:gd name="connsiteY9552" fmla="*/ 3041188 h 6857981"/>
              <a:gd name="connsiteX9553" fmla="*/ 3477834 w 7886701"/>
              <a:gd name="connsiteY9553" fmla="*/ 3037717 h 6857981"/>
              <a:gd name="connsiteX9554" fmla="*/ 3480044 w 7886701"/>
              <a:gd name="connsiteY9554" fmla="*/ 3033931 h 6857981"/>
              <a:gd name="connsiteX9555" fmla="*/ 3481308 w 7886701"/>
              <a:gd name="connsiteY9555" fmla="*/ 3032668 h 6857981"/>
              <a:gd name="connsiteX9556" fmla="*/ 3482571 w 7886701"/>
              <a:gd name="connsiteY9556" fmla="*/ 3031091 h 6857981"/>
              <a:gd name="connsiteX9557" fmla="*/ 3484467 w 7886701"/>
              <a:gd name="connsiteY9557" fmla="*/ 3030460 h 6857981"/>
              <a:gd name="connsiteX9558" fmla="*/ 3486362 w 7886701"/>
              <a:gd name="connsiteY9558" fmla="*/ 3029829 h 6857981"/>
              <a:gd name="connsiteX9559" fmla="*/ 3488574 w 7886701"/>
              <a:gd name="connsiteY9559" fmla="*/ 3032984 h 6857981"/>
              <a:gd name="connsiteX9560" fmla="*/ 3490469 w 7886701"/>
              <a:gd name="connsiteY9560" fmla="*/ 3035508 h 6857981"/>
              <a:gd name="connsiteX9561" fmla="*/ 3493313 w 7886701"/>
              <a:gd name="connsiteY9561" fmla="*/ 3037401 h 6857981"/>
              <a:gd name="connsiteX9562" fmla="*/ 3495840 w 7886701"/>
              <a:gd name="connsiteY9562" fmla="*/ 3038348 h 6857981"/>
              <a:gd name="connsiteX9563" fmla="*/ 3498368 w 7886701"/>
              <a:gd name="connsiteY9563" fmla="*/ 3038663 h 6857981"/>
              <a:gd name="connsiteX9564" fmla="*/ 3501211 w 7886701"/>
              <a:gd name="connsiteY9564" fmla="*/ 3038663 h 6857981"/>
              <a:gd name="connsiteX9565" fmla="*/ 3503738 w 7886701"/>
              <a:gd name="connsiteY9565" fmla="*/ 3038032 h 6857981"/>
              <a:gd name="connsiteX9566" fmla="*/ 3506581 w 7886701"/>
              <a:gd name="connsiteY9566" fmla="*/ 3037086 h 6857981"/>
              <a:gd name="connsiteX9567" fmla="*/ 3508793 w 7886701"/>
              <a:gd name="connsiteY9567" fmla="*/ 3035824 h 6857981"/>
              <a:gd name="connsiteX9568" fmla="*/ 3511320 w 7886701"/>
              <a:gd name="connsiteY9568" fmla="*/ 3033931 h 6857981"/>
              <a:gd name="connsiteX9569" fmla="*/ 3513217 w 7886701"/>
              <a:gd name="connsiteY9569" fmla="*/ 3032353 h 6857981"/>
              <a:gd name="connsiteX9570" fmla="*/ 3515111 w 7886701"/>
              <a:gd name="connsiteY9570" fmla="*/ 3030144 h 6857981"/>
              <a:gd name="connsiteX9571" fmla="*/ 3516375 w 7886701"/>
              <a:gd name="connsiteY9571" fmla="*/ 3028251 h 6857981"/>
              <a:gd name="connsiteX9572" fmla="*/ 3517007 w 7886701"/>
              <a:gd name="connsiteY9572" fmla="*/ 3026042 h 6857981"/>
              <a:gd name="connsiteX9573" fmla="*/ 3517956 w 7886701"/>
              <a:gd name="connsiteY9573" fmla="*/ 3023834 h 6857981"/>
              <a:gd name="connsiteX9574" fmla="*/ 3517956 w 7886701"/>
              <a:gd name="connsiteY9574" fmla="*/ 3021625 h 6857981"/>
              <a:gd name="connsiteX9575" fmla="*/ 3614438 w 7886701"/>
              <a:gd name="connsiteY9575" fmla="*/ 3017818 h 6857981"/>
              <a:gd name="connsiteX9576" fmla="*/ 3614737 w 7886701"/>
              <a:gd name="connsiteY9576" fmla="*/ 3020676 h 6857981"/>
              <a:gd name="connsiteX9577" fmla="*/ 3614737 w 7886701"/>
              <a:gd name="connsiteY9577" fmla="*/ 3023216 h 6857981"/>
              <a:gd name="connsiteX9578" fmla="*/ 3614438 w 7886701"/>
              <a:gd name="connsiteY9578" fmla="*/ 3025756 h 6857981"/>
              <a:gd name="connsiteX9579" fmla="*/ 3613839 w 7886701"/>
              <a:gd name="connsiteY9579" fmla="*/ 3027661 h 6857981"/>
              <a:gd name="connsiteX9580" fmla="*/ 3612940 w 7886701"/>
              <a:gd name="connsiteY9580" fmla="*/ 3029883 h 6857981"/>
              <a:gd name="connsiteX9581" fmla="*/ 3612341 w 7886701"/>
              <a:gd name="connsiteY9581" fmla="*/ 3031153 h 6857981"/>
              <a:gd name="connsiteX9582" fmla="*/ 3610843 w 7886701"/>
              <a:gd name="connsiteY9582" fmla="*/ 3032741 h 6857981"/>
              <a:gd name="connsiteX9583" fmla="*/ 3609346 w 7886701"/>
              <a:gd name="connsiteY9583" fmla="*/ 3034328 h 6857981"/>
              <a:gd name="connsiteX9584" fmla="*/ 3608148 w 7886701"/>
              <a:gd name="connsiteY9584" fmla="*/ 3035281 h 6857981"/>
              <a:gd name="connsiteX9585" fmla="*/ 3606650 w 7886701"/>
              <a:gd name="connsiteY9585" fmla="*/ 3035916 h 6857981"/>
              <a:gd name="connsiteX9586" fmla="*/ 3605452 w 7886701"/>
              <a:gd name="connsiteY9586" fmla="*/ 3036233 h 6857981"/>
              <a:gd name="connsiteX9587" fmla="*/ 3603655 w 7886701"/>
              <a:gd name="connsiteY9587" fmla="*/ 3036868 h 6857981"/>
              <a:gd name="connsiteX9588" fmla="*/ 3602157 w 7886701"/>
              <a:gd name="connsiteY9588" fmla="*/ 3036868 h 6857981"/>
              <a:gd name="connsiteX9589" fmla="*/ 3600960 w 7886701"/>
              <a:gd name="connsiteY9589" fmla="*/ 3036233 h 6857981"/>
              <a:gd name="connsiteX9590" fmla="*/ 3599761 w 7886701"/>
              <a:gd name="connsiteY9590" fmla="*/ 3035916 h 6857981"/>
              <a:gd name="connsiteX9591" fmla="*/ 3598862 w 7886701"/>
              <a:gd name="connsiteY9591" fmla="*/ 3035281 h 6857981"/>
              <a:gd name="connsiteX9592" fmla="*/ 3599162 w 7886701"/>
              <a:gd name="connsiteY9592" fmla="*/ 3031153 h 6857981"/>
              <a:gd name="connsiteX9593" fmla="*/ 3599761 w 7886701"/>
              <a:gd name="connsiteY9593" fmla="*/ 3027978 h 6857981"/>
              <a:gd name="connsiteX9594" fmla="*/ 3601559 w 7886701"/>
              <a:gd name="connsiteY9594" fmla="*/ 3025438 h 6857981"/>
              <a:gd name="connsiteX9595" fmla="*/ 3603355 w 7886701"/>
              <a:gd name="connsiteY9595" fmla="*/ 3023216 h 6857981"/>
              <a:gd name="connsiteX9596" fmla="*/ 3605751 w 7886701"/>
              <a:gd name="connsiteY9596" fmla="*/ 3021311 h 6857981"/>
              <a:gd name="connsiteX9597" fmla="*/ 3608148 w 7886701"/>
              <a:gd name="connsiteY9597" fmla="*/ 3020041 h 6857981"/>
              <a:gd name="connsiteX9598" fmla="*/ 3611143 w 7886701"/>
              <a:gd name="connsiteY9598" fmla="*/ 3018771 h 6857981"/>
              <a:gd name="connsiteX9599" fmla="*/ 3839527 w 7886701"/>
              <a:gd name="connsiteY9599" fmla="*/ 3009880 h 6857981"/>
              <a:gd name="connsiteX9600" fmla="*/ 3841114 w 7886701"/>
              <a:gd name="connsiteY9600" fmla="*/ 3014378 h 6857981"/>
              <a:gd name="connsiteX9601" fmla="*/ 3841749 w 7886701"/>
              <a:gd name="connsiteY9601" fmla="*/ 3017912 h 6857981"/>
              <a:gd name="connsiteX9602" fmla="*/ 3841432 w 7886701"/>
              <a:gd name="connsiteY9602" fmla="*/ 3021446 h 6857981"/>
              <a:gd name="connsiteX9603" fmla="*/ 3841114 w 7886701"/>
              <a:gd name="connsiteY9603" fmla="*/ 3024017 h 6857981"/>
              <a:gd name="connsiteX9604" fmla="*/ 3840798 w 7886701"/>
              <a:gd name="connsiteY9604" fmla="*/ 3026587 h 6857981"/>
              <a:gd name="connsiteX9605" fmla="*/ 3840479 w 7886701"/>
              <a:gd name="connsiteY9605" fmla="*/ 3029479 h 6857981"/>
              <a:gd name="connsiteX9606" fmla="*/ 3840479 w 7886701"/>
              <a:gd name="connsiteY9606" fmla="*/ 3032691 h 6857981"/>
              <a:gd name="connsiteX9607" fmla="*/ 3841432 w 7886701"/>
              <a:gd name="connsiteY9607" fmla="*/ 3036868 h 6857981"/>
              <a:gd name="connsiteX9608" fmla="*/ 3839844 w 7886701"/>
              <a:gd name="connsiteY9608" fmla="*/ 3036226 h 6857981"/>
              <a:gd name="connsiteX9609" fmla="*/ 3838574 w 7886701"/>
              <a:gd name="connsiteY9609" fmla="*/ 3034940 h 6857981"/>
              <a:gd name="connsiteX9610" fmla="*/ 3836987 w 7886701"/>
              <a:gd name="connsiteY9610" fmla="*/ 3033655 h 6857981"/>
              <a:gd name="connsiteX9611" fmla="*/ 3836034 w 7886701"/>
              <a:gd name="connsiteY9611" fmla="*/ 3031728 h 6857981"/>
              <a:gd name="connsiteX9612" fmla="*/ 3833812 w 7886701"/>
              <a:gd name="connsiteY9612" fmla="*/ 3027551 h 6857981"/>
              <a:gd name="connsiteX9613" fmla="*/ 3833177 w 7886701"/>
              <a:gd name="connsiteY9613" fmla="*/ 3024981 h 6857981"/>
              <a:gd name="connsiteX9614" fmla="*/ 3832542 w 7886701"/>
              <a:gd name="connsiteY9614" fmla="*/ 3022732 h 6857981"/>
              <a:gd name="connsiteX9615" fmla="*/ 3832224 w 7886701"/>
              <a:gd name="connsiteY9615" fmla="*/ 3020161 h 6857981"/>
              <a:gd name="connsiteX9616" fmla="*/ 3832224 w 7886701"/>
              <a:gd name="connsiteY9616" fmla="*/ 3017912 h 6857981"/>
              <a:gd name="connsiteX9617" fmla="*/ 3832542 w 7886701"/>
              <a:gd name="connsiteY9617" fmla="*/ 3016306 h 6857981"/>
              <a:gd name="connsiteX9618" fmla="*/ 3833177 w 7886701"/>
              <a:gd name="connsiteY9618" fmla="*/ 3014057 h 6857981"/>
              <a:gd name="connsiteX9619" fmla="*/ 3834129 w 7886701"/>
              <a:gd name="connsiteY9619" fmla="*/ 3012450 h 6857981"/>
              <a:gd name="connsiteX9620" fmla="*/ 3835718 w 7886701"/>
              <a:gd name="connsiteY9620" fmla="*/ 3010844 h 6857981"/>
              <a:gd name="connsiteX9621" fmla="*/ 3837304 w 7886701"/>
              <a:gd name="connsiteY9621" fmla="*/ 3010201 h 6857981"/>
              <a:gd name="connsiteX9622" fmla="*/ 3500438 w 7886701"/>
              <a:gd name="connsiteY9622" fmla="*/ 2979718 h 6857981"/>
              <a:gd name="connsiteX9623" fmla="*/ 3502659 w 7886701"/>
              <a:gd name="connsiteY9623" fmla="*/ 2979718 h 6857981"/>
              <a:gd name="connsiteX9624" fmla="*/ 3504882 w 7886701"/>
              <a:gd name="connsiteY9624" fmla="*/ 2980365 h 6857981"/>
              <a:gd name="connsiteX9625" fmla="*/ 3505199 w 7886701"/>
              <a:gd name="connsiteY9625" fmla="*/ 2982305 h 6857981"/>
              <a:gd name="connsiteX9626" fmla="*/ 3504882 w 7886701"/>
              <a:gd name="connsiteY9626" fmla="*/ 2983922 h 6857981"/>
              <a:gd name="connsiteX9627" fmla="*/ 3504247 w 7886701"/>
              <a:gd name="connsiteY9627" fmla="*/ 2985216 h 6857981"/>
              <a:gd name="connsiteX9628" fmla="*/ 3503294 w 7886701"/>
              <a:gd name="connsiteY9628" fmla="*/ 2985862 h 6857981"/>
              <a:gd name="connsiteX9629" fmla="*/ 3501072 w 7886701"/>
              <a:gd name="connsiteY9629" fmla="*/ 2987479 h 6857981"/>
              <a:gd name="connsiteX9630" fmla="*/ 3498849 w 7886701"/>
              <a:gd name="connsiteY9630" fmla="*/ 2988773 h 6857981"/>
              <a:gd name="connsiteX9631" fmla="*/ 3499802 w 7886701"/>
              <a:gd name="connsiteY9631" fmla="*/ 2991360 h 6857981"/>
              <a:gd name="connsiteX9632" fmla="*/ 3500119 w 7886701"/>
              <a:gd name="connsiteY9632" fmla="*/ 2992330 h 6857981"/>
              <a:gd name="connsiteX9633" fmla="*/ 3500438 w 7886701"/>
              <a:gd name="connsiteY9633" fmla="*/ 2992653 h 6857981"/>
              <a:gd name="connsiteX9634" fmla="*/ 3501389 w 7886701"/>
              <a:gd name="connsiteY9634" fmla="*/ 2992977 h 6857981"/>
              <a:gd name="connsiteX9635" fmla="*/ 3502978 w 7886701"/>
              <a:gd name="connsiteY9635" fmla="*/ 2992977 h 6857981"/>
              <a:gd name="connsiteX9636" fmla="*/ 3502342 w 7886701"/>
              <a:gd name="connsiteY9636" fmla="*/ 2994594 h 6857981"/>
              <a:gd name="connsiteX9637" fmla="*/ 3501072 w 7886701"/>
              <a:gd name="connsiteY9637" fmla="*/ 2995240 h 6857981"/>
              <a:gd name="connsiteX9638" fmla="*/ 3499167 w 7886701"/>
              <a:gd name="connsiteY9638" fmla="*/ 2995564 h 6857981"/>
              <a:gd name="connsiteX9639" fmla="*/ 3497579 w 7886701"/>
              <a:gd name="connsiteY9639" fmla="*/ 2995887 h 6857981"/>
              <a:gd name="connsiteX9640" fmla="*/ 3493134 w 7886701"/>
              <a:gd name="connsiteY9640" fmla="*/ 2995564 h 6857981"/>
              <a:gd name="connsiteX9641" fmla="*/ 3488689 w 7886701"/>
              <a:gd name="connsiteY9641" fmla="*/ 2995240 h 6857981"/>
              <a:gd name="connsiteX9642" fmla="*/ 3486784 w 7886701"/>
              <a:gd name="connsiteY9642" fmla="*/ 2995240 h 6857981"/>
              <a:gd name="connsiteX9643" fmla="*/ 3485198 w 7886701"/>
              <a:gd name="connsiteY9643" fmla="*/ 2995887 h 6857981"/>
              <a:gd name="connsiteX9644" fmla="*/ 3483609 w 7886701"/>
              <a:gd name="connsiteY9644" fmla="*/ 2996857 h 6857981"/>
              <a:gd name="connsiteX9645" fmla="*/ 3482974 w 7886701"/>
              <a:gd name="connsiteY9645" fmla="*/ 2998151 h 6857981"/>
              <a:gd name="connsiteX9646" fmla="*/ 3482657 w 7886701"/>
              <a:gd name="connsiteY9646" fmla="*/ 3000414 h 6857981"/>
              <a:gd name="connsiteX9647" fmla="*/ 3482974 w 7886701"/>
              <a:gd name="connsiteY9647" fmla="*/ 3003325 h 6857981"/>
              <a:gd name="connsiteX9648" fmla="*/ 3483609 w 7886701"/>
              <a:gd name="connsiteY9648" fmla="*/ 3007205 h 6857981"/>
              <a:gd name="connsiteX9649" fmla="*/ 3485832 w 7886701"/>
              <a:gd name="connsiteY9649" fmla="*/ 3012056 h 6857981"/>
              <a:gd name="connsiteX9650" fmla="*/ 3480752 w 7886701"/>
              <a:gd name="connsiteY9650" fmla="*/ 3014643 h 6857981"/>
              <a:gd name="connsiteX9651" fmla="*/ 3478847 w 7886701"/>
              <a:gd name="connsiteY9651" fmla="*/ 3011409 h 6857981"/>
              <a:gd name="connsiteX9652" fmla="*/ 3476624 w 7886701"/>
              <a:gd name="connsiteY9652" fmla="*/ 3008499 h 6857981"/>
              <a:gd name="connsiteX9653" fmla="*/ 3474719 w 7886701"/>
              <a:gd name="connsiteY9653" fmla="*/ 3004942 h 6857981"/>
              <a:gd name="connsiteX9654" fmla="*/ 3473450 w 7886701"/>
              <a:gd name="connsiteY9654" fmla="*/ 3000091 h 6857981"/>
              <a:gd name="connsiteX9655" fmla="*/ 3475354 w 7886701"/>
              <a:gd name="connsiteY9655" fmla="*/ 2998798 h 6857981"/>
              <a:gd name="connsiteX9656" fmla="*/ 3477259 w 7886701"/>
              <a:gd name="connsiteY9656" fmla="*/ 2997504 h 6857981"/>
              <a:gd name="connsiteX9657" fmla="*/ 3481387 w 7886701"/>
              <a:gd name="connsiteY9657" fmla="*/ 2993623 h 6857981"/>
              <a:gd name="connsiteX9658" fmla="*/ 3488689 w 7886701"/>
              <a:gd name="connsiteY9658" fmla="*/ 2986186 h 6857981"/>
              <a:gd name="connsiteX9659" fmla="*/ 3492499 w 7886701"/>
              <a:gd name="connsiteY9659" fmla="*/ 2982952 h 6857981"/>
              <a:gd name="connsiteX9660" fmla="*/ 3494404 w 7886701"/>
              <a:gd name="connsiteY9660" fmla="*/ 2981982 h 6857981"/>
              <a:gd name="connsiteX9661" fmla="*/ 3496309 w 7886701"/>
              <a:gd name="connsiteY9661" fmla="*/ 2980688 h 6857981"/>
              <a:gd name="connsiteX9662" fmla="*/ 3498532 w 7886701"/>
              <a:gd name="connsiteY9662" fmla="*/ 2980042 h 6857981"/>
              <a:gd name="connsiteX9663" fmla="*/ 4727468 w 7886701"/>
              <a:gd name="connsiteY9663" fmla="*/ 2968605 h 6857981"/>
              <a:gd name="connsiteX9664" fmla="*/ 4729082 w 7886701"/>
              <a:gd name="connsiteY9664" fmla="*/ 2968605 h 6857981"/>
              <a:gd name="connsiteX9665" fmla="*/ 4730051 w 7886701"/>
              <a:gd name="connsiteY9665" fmla="*/ 2968605 h 6857981"/>
              <a:gd name="connsiteX9666" fmla="*/ 4731019 w 7886701"/>
              <a:gd name="connsiteY9666" fmla="*/ 2969273 h 6857981"/>
              <a:gd name="connsiteX9667" fmla="*/ 4732311 w 7886701"/>
              <a:gd name="connsiteY9667" fmla="*/ 2970276 h 6857981"/>
              <a:gd name="connsiteX9668" fmla="*/ 4732957 w 7886701"/>
              <a:gd name="connsiteY9668" fmla="*/ 2971279 h 6857981"/>
              <a:gd name="connsiteX9669" fmla="*/ 4733279 w 7886701"/>
              <a:gd name="connsiteY9669" fmla="*/ 2972950 h 6857981"/>
              <a:gd name="connsiteX9670" fmla="*/ 4733925 w 7886701"/>
              <a:gd name="connsiteY9670" fmla="*/ 2974955 h 6857981"/>
              <a:gd name="connsiteX9671" fmla="*/ 4733925 w 7886701"/>
              <a:gd name="connsiteY9671" fmla="*/ 2976960 h 6857981"/>
              <a:gd name="connsiteX9672" fmla="*/ 4733925 w 7886701"/>
              <a:gd name="connsiteY9672" fmla="*/ 2979968 h 6857981"/>
              <a:gd name="connsiteX9673" fmla="*/ 4732311 w 7886701"/>
              <a:gd name="connsiteY9673" fmla="*/ 2980637 h 6857981"/>
              <a:gd name="connsiteX9674" fmla="*/ 4731019 w 7886701"/>
              <a:gd name="connsiteY9674" fmla="*/ 2980971 h 6857981"/>
              <a:gd name="connsiteX9675" fmla="*/ 4730374 w 7886701"/>
              <a:gd name="connsiteY9675" fmla="*/ 2981305 h 6857981"/>
              <a:gd name="connsiteX9676" fmla="*/ 4729405 w 7886701"/>
              <a:gd name="connsiteY9676" fmla="*/ 2981305 h 6857981"/>
              <a:gd name="connsiteX9677" fmla="*/ 4727468 w 7886701"/>
              <a:gd name="connsiteY9677" fmla="*/ 2980637 h 6857981"/>
              <a:gd name="connsiteX9678" fmla="*/ 4725530 w 7886701"/>
              <a:gd name="connsiteY9678" fmla="*/ 2979300 h 6857981"/>
              <a:gd name="connsiteX9679" fmla="*/ 4723593 w 7886701"/>
              <a:gd name="connsiteY9679" fmla="*/ 2978297 h 6857981"/>
              <a:gd name="connsiteX9680" fmla="*/ 4721656 w 7886701"/>
              <a:gd name="connsiteY9680" fmla="*/ 2977629 h 6857981"/>
              <a:gd name="connsiteX9681" fmla="*/ 4720041 w 7886701"/>
              <a:gd name="connsiteY9681" fmla="*/ 2977629 h 6857981"/>
              <a:gd name="connsiteX9682" fmla="*/ 4718427 w 7886701"/>
              <a:gd name="connsiteY9682" fmla="*/ 2977963 h 6857981"/>
              <a:gd name="connsiteX9683" fmla="*/ 4716813 w 7886701"/>
              <a:gd name="connsiteY9683" fmla="*/ 2978297 h 6857981"/>
              <a:gd name="connsiteX9684" fmla="*/ 4714875 w 7886701"/>
              <a:gd name="connsiteY9684" fmla="*/ 2978965 h 6857981"/>
              <a:gd name="connsiteX9685" fmla="*/ 4718427 w 7886701"/>
              <a:gd name="connsiteY9685" fmla="*/ 2974286 h 6857981"/>
              <a:gd name="connsiteX9686" fmla="*/ 4720364 w 7886701"/>
              <a:gd name="connsiteY9686" fmla="*/ 2972615 h 6857981"/>
              <a:gd name="connsiteX9687" fmla="*/ 4722302 w 7886701"/>
              <a:gd name="connsiteY9687" fmla="*/ 2970944 h 6857981"/>
              <a:gd name="connsiteX9688" fmla="*/ 4724239 w 7886701"/>
              <a:gd name="connsiteY9688" fmla="*/ 2969942 h 6857981"/>
              <a:gd name="connsiteX9689" fmla="*/ 4725530 w 7886701"/>
              <a:gd name="connsiteY9689" fmla="*/ 2968939 h 6857981"/>
              <a:gd name="connsiteX9690" fmla="*/ 3954257 w 7886701"/>
              <a:gd name="connsiteY9690" fmla="*/ 2967018 h 6857981"/>
              <a:gd name="connsiteX9691" fmla="*/ 3954565 w 7886701"/>
              <a:gd name="connsiteY9691" fmla="*/ 2968288 h 6857981"/>
              <a:gd name="connsiteX9692" fmla="*/ 3955486 w 7886701"/>
              <a:gd name="connsiteY9692" fmla="*/ 2974955 h 6857981"/>
              <a:gd name="connsiteX9693" fmla="*/ 3957023 w 7886701"/>
              <a:gd name="connsiteY9693" fmla="*/ 2985751 h 6857981"/>
              <a:gd name="connsiteX9694" fmla="*/ 3957637 w 7886701"/>
              <a:gd name="connsiteY9694" fmla="*/ 2998451 h 6857981"/>
              <a:gd name="connsiteX9695" fmla="*/ 3957637 w 7886701"/>
              <a:gd name="connsiteY9695" fmla="*/ 3005118 h 6857981"/>
              <a:gd name="connsiteX9696" fmla="*/ 3957637 w 7886701"/>
              <a:gd name="connsiteY9696" fmla="*/ 3011786 h 6857981"/>
              <a:gd name="connsiteX9697" fmla="*/ 3957330 w 7886701"/>
              <a:gd name="connsiteY9697" fmla="*/ 3017501 h 6857981"/>
              <a:gd name="connsiteX9698" fmla="*/ 3956408 w 7886701"/>
              <a:gd name="connsiteY9698" fmla="*/ 3022898 h 6857981"/>
              <a:gd name="connsiteX9699" fmla="*/ 3955179 w 7886701"/>
              <a:gd name="connsiteY9699" fmla="*/ 3027661 h 6857981"/>
              <a:gd name="connsiteX9700" fmla="*/ 3954257 w 7886701"/>
              <a:gd name="connsiteY9700" fmla="*/ 3029566 h 6857981"/>
              <a:gd name="connsiteX9701" fmla="*/ 3953336 w 7886701"/>
              <a:gd name="connsiteY9701" fmla="*/ 3031153 h 6857981"/>
              <a:gd name="connsiteX9702" fmla="*/ 3952107 w 7886701"/>
              <a:gd name="connsiteY9702" fmla="*/ 3032106 h 6857981"/>
              <a:gd name="connsiteX9703" fmla="*/ 3950878 w 7886701"/>
              <a:gd name="connsiteY9703" fmla="*/ 3033058 h 6857981"/>
              <a:gd name="connsiteX9704" fmla="*/ 3949649 w 7886701"/>
              <a:gd name="connsiteY9704" fmla="*/ 3033693 h 6857981"/>
              <a:gd name="connsiteX9705" fmla="*/ 3948112 w 7886701"/>
              <a:gd name="connsiteY9705" fmla="*/ 3033693 h 6857981"/>
              <a:gd name="connsiteX9706" fmla="*/ 3949341 w 7886701"/>
              <a:gd name="connsiteY9706" fmla="*/ 3030518 h 6857981"/>
              <a:gd name="connsiteX9707" fmla="*/ 3950263 w 7886701"/>
              <a:gd name="connsiteY9707" fmla="*/ 3027343 h 6857981"/>
              <a:gd name="connsiteX9708" fmla="*/ 3951185 w 7886701"/>
              <a:gd name="connsiteY9708" fmla="*/ 3024168 h 6857981"/>
              <a:gd name="connsiteX9709" fmla="*/ 3952107 w 7886701"/>
              <a:gd name="connsiteY9709" fmla="*/ 3020358 h 6857981"/>
              <a:gd name="connsiteX9710" fmla="*/ 3952721 w 7886701"/>
              <a:gd name="connsiteY9710" fmla="*/ 3012421 h 6857981"/>
              <a:gd name="connsiteX9711" fmla="*/ 3953336 w 7886701"/>
              <a:gd name="connsiteY9711" fmla="*/ 3003531 h 6857981"/>
              <a:gd name="connsiteX9712" fmla="*/ 3953336 w 7886701"/>
              <a:gd name="connsiteY9712" fmla="*/ 2985433 h 6857981"/>
              <a:gd name="connsiteX9713" fmla="*/ 3953336 w 7886701"/>
              <a:gd name="connsiteY9713" fmla="*/ 2976225 h 6857981"/>
              <a:gd name="connsiteX9714" fmla="*/ 3953643 w 7886701"/>
              <a:gd name="connsiteY9714" fmla="*/ 2967653 h 6857981"/>
              <a:gd name="connsiteX9715" fmla="*/ 3913187 w 7886701"/>
              <a:gd name="connsiteY9715" fmla="*/ 2967018 h 6857981"/>
              <a:gd name="connsiteX9716" fmla="*/ 3912875 w 7886701"/>
              <a:gd name="connsiteY9716" fmla="*/ 2970221 h 6857981"/>
              <a:gd name="connsiteX9717" fmla="*/ 3912250 w 7886701"/>
              <a:gd name="connsiteY9717" fmla="*/ 2973424 h 6857981"/>
              <a:gd name="connsiteX9718" fmla="*/ 3911313 w 7886701"/>
              <a:gd name="connsiteY9718" fmla="*/ 2975666 h 6857981"/>
              <a:gd name="connsiteX9719" fmla="*/ 3910377 w 7886701"/>
              <a:gd name="connsiteY9719" fmla="*/ 2977587 h 6857981"/>
              <a:gd name="connsiteX9720" fmla="*/ 3908815 w 7886701"/>
              <a:gd name="connsiteY9720" fmla="*/ 2979509 h 6857981"/>
              <a:gd name="connsiteX9721" fmla="*/ 3907254 w 7886701"/>
              <a:gd name="connsiteY9721" fmla="*/ 2981431 h 6857981"/>
              <a:gd name="connsiteX9722" fmla="*/ 3904131 w 7886701"/>
              <a:gd name="connsiteY9722" fmla="*/ 2984314 h 6857981"/>
              <a:gd name="connsiteX9723" fmla="*/ 3901320 w 7886701"/>
              <a:gd name="connsiteY9723" fmla="*/ 2987517 h 6857981"/>
              <a:gd name="connsiteX9724" fmla="*/ 3899759 w 7886701"/>
              <a:gd name="connsiteY9724" fmla="*/ 2989438 h 6857981"/>
              <a:gd name="connsiteX9725" fmla="*/ 3898509 w 7886701"/>
              <a:gd name="connsiteY9725" fmla="*/ 2991360 h 6857981"/>
              <a:gd name="connsiteX9726" fmla="*/ 3897572 w 7886701"/>
              <a:gd name="connsiteY9726" fmla="*/ 2993922 h 6857981"/>
              <a:gd name="connsiteX9727" fmla="*/ 3896949 w 7886701"/>
              <a:gd name="connsiteY9727" fmla="*/ 2996485 h 6857981"/>
              <a:gd name="connsiteX9728" fmla="*/ 3896949 w 7886701"/>
              <a:gd name="connsiteY9728" fmla="*/ 2999688 h 6857981"/>
              <a:gd name="connsiteX9729" fmla="*/ 3896949 w 7886701"/>
              <a:gd name="connsiteY9729" fmla="*/ 3003531 h 6857981"/>
              <a:gd name="connsiteX9730" fmla="*/ 3895386 w 7886701"/>
              <a:gd name="connsiteY9730" fmla="*/ 3000969 h 6857981"/>
              <a:gd name="connsiteX9731" fmla="*/ 3894450 w 7886701"/>
              <a:gd name="connsiteY9731" fmla="*/ 2998086 h 6857981"/>
              <a:gd name="connsiteX9732" fmla="*/ 3894137 w 7886701"/>
              <a:gd name="connsiteY9732" fmla="*/ 2995524 h 6857981"/>
              <a:gd name="connsiteX9733" fmla="*/ 3894137 w 7886701"/>
              <a:gd name="connsiteY9733" fmla="*/ 2992962 h 6857981"/>
              <a:gd name="connsiteX9734" fmla="*/ 3894762 w 7886701"/>
              <a:gd name="connsiteY9734" fmla="*/ 2990399 h 6857981"/>
              <a:gd name="connsiteX9735" fmla="*/ 3895386 w 7886701"/>
              <a:gd name="connsiteY9735" fmla="*/ 2987517 h 6857981"/>
              <a:gd name="connsiteX9736" fmla="*/ 3896636 w 7886701"/>
              <a:gd name="connsiteY9736" fmla="*/ 2984634 h 6857981"/>
              <a:gd name="connsiteX9737" fmla="*/ 3897885 w 7886701"/>
              <a:gd name="connsiteY9737" fmla="*/ 2982392 h 6857981"/>
              <a:gd name="connsiteX9738" fmla="*/ 3901632 w 7886701"/>
              <a:gd name="connsiteY9738" fmla="*/ 2977587 h 6857981"/>
              <a:gd name="connsiteX9739" fmla="*/ 3905692 w 7886701"/>
              <a:gd name="connsiteY9739" fmla="*/ 2973424 h 6857981"/>
              <a:gd name="connsiteX9740" fmla="*/ 3909440 w 7886701"/>
              <a:gd name="connsiteY9740" fmla="*/ 2969580 h 6857981"/>
              <a:gd name="connsiteX9741" fmla="*/ 4153123 w 7886701"/>
              <a:gd name="connsiteY9741" fmla="*/ 2963843 h 6857981"/>
              <a:gd name="connsiteX9742" fmla="*/ 4155058 w 7886701"/>
              <a:gd name="connsiteY9742" fmla="*/ 2963843 h 6857981"/>
              <a:gd name="connsiteX9743" fmla="*/ 4156993 w 7886701"/>
              <a:gd name="connsiteY9743" fmla="*/ 2964504 h 6857981"/>
              <a:gd name="connsiteX9744" fmla="*/ 4158605 w 7886701"/>
              <a:gd name="connsiteY9744" fmla="*/ 2965497 h 6857981"/>
              <a:gd name="connsiteX9745" fmla="*/ 4159250 w 7886701"/>
              <a:gd name="connsiteY9745" fmla="*/ 2966489 h 6857981"/>
              <a:gd name="connsiteX9746" fmla="*/ 4159250 w 7886701"/>
              <a:gd name="connsiteY9746" fmla="*/ 2968143 h 6857981"/>
              <a:gd name="connsiteX9747" fmla="*/ 4158928 w 7886701"/>
              <a:gd name="connsiteY9747" fmla="*/ 2969135 h 6857981"/>
              <a:gd name="connsiteX9748" fmla="*/ 4157315 w 7886701"/>
              <a:gd name="connsiteY9748" fmla="*/ 2970127 h 6857981"/>
              <a:gd name="connsiteX9749" fmla="*/ 4155058 w 7886701"/>
              <a:gd name="connsiteY9749" fmla="*/ 2971450 h 6857981"/>
              <a:gd name="connsiteX9750" fmla="*/ 4152156 w 7886701"/>
              <a:gd name="connsiteY9750" fmla="*/ 2971781 h 6857981"/>
              <a:gd name="connsiteX9751" fmla="*/ 4148609 w 7886701"/>
              <a:gd name="connsiteY9751" fmla="*/ 2971781 h 6857981"/>
              <a:gd name="connsiteX9752" fmla="*/ 4144094 w 7886701"/>
              <a:gd name="connsiteY9752" fmla="*/ 2971450 h 6857981"/>
              <a:gd name="connsiteX9753" fmla="*/ 4138612 w 7886701"/>
              <a:gd name="connsiteY9753" fmla="*/ 2970127 h 6857981"/>
              <a:gd name="connsiteX9754" fmla="*/ 4142482 w 7886701"/>
              <a:gd name="connsiteY9754" fmla="*/ 2967150 h 6857981"/>
              <a:gd name="connsiteX9755" fmla="*/ 4146674 w 7886701"/>
              <a:gd name="connsiteY9755" fmla="*/ 2965497 h 6857981"/>
              <a:gd name="connsiteX9756" fmla="*/ 4149899 w 7886701"/>
              <a:gd name="connsiteY9756" fmla="*/ 2964174 h 6857981"/>
              <a:gd name="connsiteX9757" fmla="*/ 3662571 w 7886701"/>
              <a:gd name="connsiteY9757" fmla="*/ 2882880 h 6857981"/>
              <a:gd name="connsiteX9758" fmla="*/ 3664263 w 7886701"/>
              <a:gd name="connsiteY9758" fmla="*/ 2882880 h 6857981"/>
              <a:gd name="connsiteX9759" fmla="*/ 3665277 w 7886701"/>
              <a:gd name="connsiteY9759" fmla="*/ 2883174 h 6857981"/>
              <a:gd name="connsiteX9760" fmla="*/ 3666630 w 7886701"/>
              <a:gd name="connsiteY9760" fmla="*/ 2883762 h 6857981"/>
              <a:gd name="connsiteX9761" fmla="*/ 3667307 w 7886701"/>
              <a:gd name="connsiteY9761" fmla="*/ 2884644 h 6857981"/>
              <a:gd name="connsiteX9762" fmla="*/ 3669675 w 7886701"/>
              <a:gd name="connsiteY9762" fmla="*/ 2886702 h 6857981"/>
              <a:gd name="connsiteX9763" fmla="*/ 3671705 w 7886701"/>
              <a:gd name="connsiteY9763" fmla="*/ 2888760 h 6857981"/>
              <a:gd name="connsiteX9764" fmla="*/ 3672382 w 7886701"/>
              <a:gd name="connsiteY9764" fmla="*/ 2889641 h 6857981"/>
              <a:gd name="connsiteX9765" fmla="*/ 3673397 w 7886701"/>
              <a:gd name="connsiteY9765" fmla="*/ 2890229 h 6857981"/>
              <a:gd name="connsiteX9766" fmla="*/ 3674750 w 7886701"/>
              <a:gd name="connsiteY9766" fmla="*/ 2890523 h 6857981"/>
              <a:gd name="connsiteX9767" fmla="*/ 3676442 w 7886701"/>
              <a:gd name="connsiteY9767" fmla="*/ 2890523 h 6857981"/>
              <a:gd name="connsiteX9768" fmla="*/ 3677795 w 7886701"/>
              <a:gd name="connsiteY9768" fmla="*/ 2890229 h 6857981"/>
              <a:gd name="connsiteX9769" fmla="*/ 3679825 w 7886701"/>
              <a:gd name="connsiteY9769" fmla="*/ 2889053 h 6857981"/>
              <a:gd name="connsiteX9770" fmla="*/ 3679825 w 7886701"/>
              <a:gd name="connsiteY9770" fmla="*/ 2891993 h 6857981"/>
              <a:gd name="connsiteX9771" fmla="*/ 3679825 w 7886701"/>
              <a:gd name="connsiteY9771" fmla="*/ 2894345 h 6857981"/>
              <a:gd name="connsiteX9772" fmla="*/ 3679150 w 7886701"/>
              <a:gd name="connsiteY9772" fmla="*/ 2895815 h 6857981"/>
              <a:gd name="connsiteX9773" fmla="*/ 3678134 w 7886701"/>
              <a:gd name="connsiteY9773" fmla="*/ 2897285 h 6857981"/>
              <a:gd name="connsiteX9774" fmla="*/ 3676780 w 7886701"/>
              <a:gd name="connsiteY9774" fmla="*/ 2898167 h 6857981"/>
              <a:gd name="connsiteX9775" fmla="*/ 3675089 w 7886701"/>
              <a:gd name="connsiteY9775" fmla="*/ 2898755 h 6857981"/>
              <a:gd name="connsiteX9776" fmla="*/ 3673397 w 7886701"/>
              <a:gd name="connsiteY9776" fmla="*/ 2898755 h 6857981"/>
              <a:gd name="connsiteX9777" fmla="*/ 3671705 w 7886701"/>
              <a:gd name="connsiteY9777" fmla="*/ 2898167 h 6857981"/>
              <a:gd name="connsiteX9778" fmla="*/ 3669675 w 7886701"/>
              <a:gd name="connsiteY9778" fmla="*/ 2897579 h 6857981"/>
              <a:gd name="connsiteX9779" fmla="*/ 3667645 w 7886701"/>
              <a:gd name="connsiteY9779" fmla="*/ 2896697 h 6857981"/>
              <a:gd name="connsiteX9780" fmla="*/ 3665615 w 7886701"/>
              <a:gd name="connsiteY9780" fmla="*/ 2895227 h 6857981"/>
              <a:gd name="connsiteX9781" fmla="*/ 3664263 w 7886701"/>
              <a:gd name="connsiteY9781" fmla="*/ 2893463 h 6857981"/>
              <a:gd name="connsiteX9782" fmla="*/ 3662571 w 7886701"/>
              <a:gd name="connsiteY9782" fmla="*/ 2891405 h 6857981"/>
              <a:gd name="connsiteX9783" fmla="*/ 3661217 w 7886701"/>
              <a:gd name="connsiteY9783" fmla="*/ 2889641 h 6857981"/>
              <a:gd name="connsiteX9784" fmla="*/ 3659864 w 7886701"/>
              <a:gd name="connsiteY9784" fmla="*/ 2886702 h 6857981"/>
              <a:gd name="connsiteX9785" fmla="*/ 3659187 w 7886701"/>
              <a:gd name="connsiteY9785" fmla="*/ 2884056 h 6857981"/>
              <a:gd name="connsiteX9786" fmla="*/ 3661217 w 7886701"/>
              <a:gd name="connsiteY9786" fmla="*/ 2883174 h 6857981"/>
              <a:gd name="connsiteX9787" fmla="*/ 4710509 w 7886701"/>
              <a:gd name="connsiteY9787" fmla="*/ 2865418 h 6857981"/>
              <a:gd name="connsiteX9788" fmla="*/ 4711402 w 7886701"/>
              <a:gd name="connsiteY9788" fmla="*/ 2865418 h 6857981"/>
              <a:gd name="connsiteX9789" fmla="*/ 4712593 w 7886701"/>
              <a:gd name="connsiteY9789" fmla="*/ 2866077 h 6857981"/>
              <a:gd name="connsiteX9790" fmla="*/ 4713486 w 7886701"/>
              <a:gd name="connsiteY9790" fmla="*/ 2866736 h 6857981"/>
              <a:gd name="connsiteX9791" fmla="*/ 4714676 w 7886701"/>
              <a:gd name="connsiteY9791" fmla="*/ 2868054 h 6857981"/>
              <a:gd name="connsiteX9792" fmla="*/ 4715272 w 7886701"/>
              <a:gd name="connsiteY9792" fmla="*/ 2869042 h 6857981"/>
              <a:gd name="connsiteX9793" fmla="*/ 4715867 w 7886701"/>
              <a:gd name="connsiteY9793" fmla="*/ 2870690 h 6857981"/>
              <a:gd name="connsiteX9794" fmla="*/ 4716165 w 7886701"/>
              <a:gd name="connsiteY9794" fmla="*/ 2872337 h 6857981"/>
              <a:gd name="connsiteX9795" fmla="*/ 4716462 w 7886701"/>
              <a:gd name="connsiteY9795" fmla="*/ 2873985 h 6857981"/>
              <a:gd name="connsiteX9796" fmla="*/ 4716462 w 7886701"/>
              <a:gd name="connsiteY9796" fmla="*/ 2875962 h 6857981"/>
              <a:gd name="connsiteX9797" fmla="*/ 4716165 w 7886701"/>
              <a:gd name="connsiteY9797" fmla="*/ 2878268 h 6857981"/>
              <a:gd name="connsiteX9798" fmla="*/ 4715569 w 7886701"/>
              <a:gd name="connsiteY9798" fmla="*/ 2880245 h 6857981"/>
              <a:gd name="connsiteX9799" fmla="*/ 4714676 w 7886701"/>
              <a:gd name="connsiteY9799" fmla="*/ 2882551 h 6857981"/>
              <a:gd name="connsiteX9800" fmla="*/ 4711700 w 7886701"/>
              <a:gd name="connsiteY9800" fmla="*/ 2882881 h 6857981"/>
              <a:gd name="connsiteX9801" fmla="*/ 4710807 w 7886701"/>
              <a:gd name="connsiteY9801" fmla="*/ 2882551 h 6857981"/>
              <a:gd name="connsiteX9802" fmla="*/ 4709914 w 7886701"/>
              <a:gd name="connsiteY9802" fmla="*/ 2881892 h 6857981"/>
              <a:gd name="connsiteX9803" fmla="*/ 4709021 w 7886701"/>
              <a:gd name="connsiteY9803" fmla="*/ 2881233 h 6857981"/>
              <a:gd name="connsiteX9804" fmla="*/ 4708426 w 7886701"/>
              <a:gd name="connsiteY9804" fmla="*/ 2880574 h 6857981"/>
              <a:gd name="connsiteX9805" fmla="*/ 4707830 w 7886701"/>
              <a:gd name="connsiteY9805" fmla="*/ 2878597 h 6857981"/>
              <a:gd name="connsiteX9806" fmla="*/ 4707235 w 7886701"/>
              <a:gd name="connsiteY9806" fmla="*/ 2876291 h 6857981"/>
              <a:gd name="connsiteX9807" fmla="*/ 4707235 w 7886701"/>
              <a:gd name="connsiteY9807" fmla="*/ 2873655 h 6857981"/>
              <a:gd name="connsiteX9808" fmla="*/ 4706937 w 7886701"/>
              <a:gd name="connsiteY9808" fmla="*/ 2868383 h 6857981"/>
              <a:gd name="connsiteX9809" fmla="*/ 4707830 w 7886701"/>
              <a:gd name="connsiteY9809" fmla="*/ 2867395 h 6857981"/>
              <a:gd name="connsiteX9810" fmla="*/ 4708723 w 7886701"/>
              <a:gd name="connsiteY9810" fmla="*/ 2866077 h 6857981"/>
              <a:gd name="connsiteX9811" fmla="*/ 4709318 w 7886701"/>
              <a:gd name="connsiteY9811" fmla="*/ 2865747 h 6857981"/>
              <a:gd name="connsiteX9812" fmla="*/ 3908362 w 7886701"/>
              <a:gd name="connsiteY9812" fmla="*/ 2862243 h 6857981"/>
              <a:gd name="connsiteX9813" fmla="*/ 3909296 w 7886701"/>
              <a:gd name="connsiteY9813" fmla="*/ 2862891 h 6857981"/>
              <a:gd name="connsiteX9814" fmla="*/ 3911786 w 7886701"/>
              <a:gd name="connsiteY9814" fmla="*/ 2863863 h 6857981"/>
              <a:gd name="connsiteX9815" fmla="*/ 3914588 w 7886701"/>
              <a:gd name="connsiteY9815" fmla="*/ 2865807 h 6857981"/>
              <a:gd name="connsiteX9816" fmla="*/ 3918012 w 7886701"/>
              <a:gd name="connsiteY9816" fmla="*/ 2867427 h 6857981"/>
              <a:gd name="connsiteX9817" fmla="*/ 3920814 w 7886701"/>
              <a:gd name="connsiteY9817" fmla="*/ 2869046 h 6857981"/>
              <a:gd name="connsiteX9818" fmla="*/ 3921124 w 7886701"/>
              <a:gd name="connsiteY9818" fmla="*/ 2870990 h 6857981"/>
              <a:gd name="connsiteX9819" fmla="*/ 3920814 w 7886701"/>
              <a:gd name="connsiteY9819" fmla="*/ 2872286 h 6857981"/>
              <a:gd name="connsiteX9820" fmla="*/ 3920502 w 7886701"/>
              <a:gd name="connsiteY9820" fmla="*/ 2873582 h 6857981"/>
              <a:gd name="connsiteX9821" fmla="*/ 3919879 w 7886701"/>
              <a:gd name="connsiteY9821" fmla="*/ 2874554 h 6857981"/>
              <a:gd name="connsiteX9822" fmla="*/ 3918945 w 7886701"/>
              <a:gd name="connsiteY9822" fmla="*/ 2875526 h 6857981"/>
              <a:gd name="connsiteX9823" fmla="*/ 3918323 w 7886701"/>
              <a:gd name="connsiteY9823" fmla="*/ 2875850 h 6857981"/>
              <a:gd name="connsiteX9824" fmla="*/ 3915833 w 7886701"/>
              <a:gd name="connsiteY9824" fmla="*/ 2876174 h 6857981"/>
              <a:gd name="connsiteX9825" fmla="*/ 3910230 w 7886701"/>
              <a:gd name="connsiteY9825" fmla="*/ 2876498 h 6857981"/>
              <a:gd name="connsiteX9826" fmla="*/ 3907739 w 7886701"/>
              <a:gd name="connsiteY9826" fmla="*/ 2876822 h 6857981"/>
              <a:gd name="connsiteX9827" fmla="*/ 3906806 w 7886701"/>
              <a:gd name="connsiteY9827" fmla="*/ 2877146 h 6857981"/>
              <a:gd name="connsiteX9828" fmla="*/ 3906183 w 7886701"/>
              <a:gd name="connsiteY9828" fmla="*/ 2878118 h 6857981"/>
              <a:gd name="connsiteX9829" fmla="*/ 3905561 w 7886701"/>
              <a:gd name="connsiteY9829" fmla="*/ 2873258 h 6857981"/>
              <a:gd name="connsiteX9830" fmla="*/ 3905249 w 7886701"/>
              <a:gd name="connsiteY9830" fmla="*/ 2869694 h 6857981"/>
              <a:gd name="connsiteX9831" fmla="*/ 3905561 w 7886701"/>
              <a:gd name="connsiteY9831" fmla="*/ 2866779 h 6857981"/>
              <a:gd name="connsiteX9832" fmla="*/ 3906183 w 7886701"/>
              <a:gd name="connsiteY9832" fmla="*/ 2864835 h 6857981"/>
              <a:gd name="connsiteX9833" fmla="*/ 3906494 w 7886701"/>
              <a:gd name="connsiteY9833" fmla="*/ 2863539 h 6857981"/>
              <a:gd name="connsiteX9834" fmla="*/ 3907428 w 7886701"/>
              <a:gd name="connsiteY9834" fmla="*/ 2862891 h 6857981"/>
              <a:gd name="connsiteX9835" fmla="*/ 3933706 w 7886701"/>
              <a:gd name="connsiteY9835" fmla="*/ 2844780 h 6857981"/>
              <a:gd name="connsiteX9836" fmla="*/ 3932726 w 7886701"/>
              <a:gd name="connsiteY9836" fmla="*/ 2847191 h 6857981"/>
              <a:gd name="connsiteX9837" fmla="*/ 3932074 w 7886701"/>
              <a:gd name="connsiteY9837" fmla="*/ 2849603 h 6857981"/>
              <a:gd name="connsiteX9838" fmla="*/ 3931747 w 7886701"/>
              <a:gd name="connsiteY9838" fmla="*/ 2851713 h 6857981"/>
              <a:gd name="connsiteX9839" fmla="*/ 3932074 w 7886701"/>
              <a:gd name="connsiteY9839" fmla="*/ 2853823 h 6857981"/>
              <a:gd name="connsiteX9840" fmla="*/ 3932726 w 7886701"/>
              <a:gd name="connsiteY9840" fmla="*/ 2855631 h 6857981"/>
              <a:gd name="connsiteX9841" fmla="*/ 3933379 w 7886701"/>
              <a:gd name="connsiteY9841" fmla="*/ 2857139 h 6857981"/>
              <a:gd name="connsiteX9842" fmla="*/ 3934358 w 7886701"/>
              <a:gd name="connsiteY9842" fmla="*/ 2858646 h 6857981"/>
              <a:gd name="connsiteX9843" fmla="*/ 3935664 w 7886701"/>
              <a:gd name="connsiteY9843" fmla="*/ 2860153 h 6857981"/>
              <a:gd name="connsiteX9844" fmla="*/ 3936970 w 7886701"/>
              <a:gd name="connsiteY9844" fmla="*/ 2860756 h 6857981"/>
              <a:gd name="connsiteX9845" fmla="*/ 3938602 w 7886701"/>
              <a:gd name="connsiteY9845" fmla="*/ 2861660 h 6857981"/>
              <a:gd name="connsiteX9846" fmla="*/ 3940234 w 7886701"/>
              <a:gd name="connsiteY9846" fmla="*/ 2862263 h 6857981"/>
              <a:gd name="connsiteX9847" fmla="*/ 3941866 w 7886701"/>
              <a:gd name="connsiteY9847" fmla="*/ 2862564 h 6857981"/>
              <a:gd name="connsiteX9848" fmla="*/ 3943824 w 7886701"/>
              <a:gd name="connsiteY9848" fmla="*/ 2862866 h 6857981"/>
              <a:gd name="connsiteX9849" fmla="*/ 3945782 w 7886701"/>
              <a:gd name="connsiteY9849" fmla="*/ 2862564 h 6857981"/>
              <a:gd name="connsiteX9850" fmla="*/ 3948067 w 7886701"/>
              <a:gd name="connsiteY9850" fmla="*/ 2862263 h 6857981"/>
              <a:gd name="connsiteX9851" fmla="*/ 3949699 w 7886701"/>
              <a:gd name="connsiteY9851" fmla="*/ 2861660 h 6857981"/>
              <a:gd name="connsiteX9852" fmla="*/ 3948067 w 7886701"/>
              <a:gd name="connsiteY9852" fmla="*/ 2864976 h 6857981"/>
              <a:gd name="connsiteX9853" fmla="*/ 3945782 w 7886701"/>
              <a:gd name="connsiteY9853" fmla="*/ 2867086 h 6857981"/>
              <a:gd name="connsiteX9854" fmla="*/ 3943824 w 7886701"/>
              <a:gd name="connsiteY9854" fmla="*/ 2868291 h 6857981"/>
              <a:gd name="connsiteX9855" fmla="*/ 3941539 w 7886701"/>
              <a:gd name="connsiteY9855" fmla="*/ 2868593 h 6857981"/>
              <a:gd name="connsiteX9856" fmla="*/ 3939581 w 7886701"/>
              <a:gd name="connsiteY9856" fmla="*/ 2868291 h 6857981"/>
              <a:gd name="connsiteX9857" fmla="*/ 3937296 w 7886701"/>
              <a:gd name="connsiteY9857" fmla="*/ 2867689 h 6857981"/>
              <a:gd name="connsiteX9858" fmla="*/ 3935338 w 7886701"/>
              <a:gd name="connsiteY9858" fmla="*/ 2866181 h 6857981"/>
              <a:gd name="connsiteX9859" fmla="*/ 3933054 w 7886701"/>
              <a:gd name="connsiteY9859" fmla="*/ 2864674 h 6857981"/>
              <a:gd name="connsiteX9860" fmla="*/ 3928483 w 7886701"/>
              <a:gd name="connsiteY9860" fmla="*/ 2860756 h 6857981"/>
              <a:gd name="connsiteX9861" fmla="*/ 3923914 w 7886701"/>
              <a:gd name="connsiteY9861" fmla="*/ 2857139 h 6857981"/>
              <a:gd name="connsiteX9862" fmla="*/ 3921629 w 7886701"/>
              <a:gd name="connsiteY9862" fmla="*/ 2855631 h 6857981"/>
              <a:gd name="connsiteX9863" fmla="*/ 3919344 w 7886701"/>
              <a:gd name="connsiteY9863" fmla="*/ 2854426 h 6857981"/>
              <a:gd name="connsiteX9864" fmla="*/ 3917059 w 7886701"/>
              <a:gd name="connsiteY9864" fmla="*/ 2853823 h 6857981"/>
              <a:gd name="connsiteX9865" fmla="*/ 3914774 w 7886701"/>
              <a:gd name="connsiteY9865" fmla="*/ 2853823 h 6857981"/>
              <a:gd name="connsiteX9866" fmla="*/ 3915427 w 7886701"/>
              <a:gd name="connsiteY9866" fmla="*/ 2852014 h 6857981"/>
              <a:gd name="connsiteX9867" fmla="*/ 3916080 w 7886701"/>
              <a:gd name="connsiteY9867" fmla="*/ 2850808 h 6857981"/>
              <a:gd name="connsiteX9868" fmla="*/ 3917059 w 7886701"/>
              <a:gd name="connsiteY9868" fmla="*/ 2849904 h 6857981"/>
              <a:gd name="connsiteX9869" fmla="*/ 3918038 w 7886701"/>
              <a:gd name="connsiteY9869" fmla="*/ 2849301 h 6857981"/>
              <a:gd name="connsiteX9870" fmla="*/ 3919017 w 7886701"/>
              <a:gd name="connsiteY9870" fmla="*/ 2849301 h 6857981"/>
              <a:gd name="connsiteX9871" fmla="*/ 3920323 w 7886701"/>
              <a:gd name="connsiteY9871" fmla="*/ 2849301 h 6857981"/>
              <a:gd name="connsiteX9872" fmla="*/ 3922934 w 7886701"/>
              <a:gd name="connsiteY9872" fmla="*/ 2849603 h 6857981"/>
              <a:gd name="connsiteX9873" fmla="*/ 3925547 w 7886701"/>
              <a:gd name="connsiteY9873" fmla="*/ 2849603 h 6857981"/>
              <a:gd name="connsiteX9874" fmla="*/ 3926851 w 7886701"/>
              <a:gd name="connsiteY9874" fmla="*/ 2849603 h 6857981"/>
              <a:gd name="connsiteX9875" fmla="*/ 3928483 w 7886701"/>
              <a:gd name="connsiteY9875" fmla="*/ 2849603 h 6857981"/>
              <a:gd name="connsiteX9876" fmla="*/ 3929463 w 7886701"/>
              <a:gd name="connsiteY9876" fmla="*/ 2849000 h 6857981"/>
              <a:gd name="connsiteX9877" fmla="*/ 3931095 w 7886701"/>
              <a:gd name="connsiteY9877" fmla="*/ 2847794 h 6857981"/>
              <a:gd name="connsiteX9878" fmla="*/ 3932074 w 7886701"/>
              <a:gd name="connsiteY9878" fmla="*/ 2846588 h 6857981"/>
              <a:gd name="connsiteX9879" fmla="*/ 4085187 w 7886701"/>
              <a:gd name="connsiteY9879" fmla="*/ 2832080 h 6857981"/>
              <a:gd name="connsiteX9880" fmla="*/ 4087387 w 7886701"/>
              <a:gd name="connsiteY9880" fmla="*/ 2832080 h 6857981"/>
              <a:gd name="connsiteX9881" fmla="*/ 4092417 w 7886701"/>
              <a:gd name="connsiteY9881" fmla="*/ 2833014 h 6857981"/>
              <a:gd name="connsiteX9882" fmla="*/ 4097447 w 7886701"/>
              <a:gd name="connsiteY9882" fmla="*/ 2833948 h 6857981"/>
              <a:gd name="connsiteX9883" fmla="*/ 4100276 w 7886701"/>
              <a:gd name="connsiteY9883" fmla="*/ 2834259 h 6857981"/>
              <a:gd name="connsiteX9884" fmla="*/ 4102791 w 7886701"/>
              <a:gd name="connsiteY9884" fmla="*/ 2834259 h 6857981"/>
              <a:gd name="connsiteX9885" fmla="*/ 4105934 w 7886701"/>
              <a:gd name="connsiteY9885" fmla="*/ 2833636 h 6857981"/>
              <a:gd name="connsiteX9886" fmla="*/ 4108449 w 7886701"/>
              <a:gd name="connsiteY9886" fmla="*/ 2832391 h 6857981"/>
              <a:gd name="connsiteX9887" fmla="*/ 4107192 w 7886701"/>
              <a:gd name="connsiteY9887" fmla="*/ 2835193 h 6857981"/>
              <a:gd name="connsiteX9888" fmla="*/ 4106249 w 7886701"/>
              <a:gd name="connsiteY9888" fmla="*/ 2837372 h 6857981"/>
              <a:gd name="connsiteX9889" fmla="*/ 4104677 w 7886701"/>
              <a:gd name="connsiteY9889" fmla="*/ 2839239 h 6857981"/>
              <a:gd name="connsiteX9890" fmla="*/ 4102791 w 7886701"/>
              <a:gd name="connsiteY9890" fmla="*/ 2840173 h 6857981"/>
              <a:gd name="connsiteX9891" fmla="*/ 4101533 w 7886701"/>
              <a:gd name="connsiteY9891" fmla="*/ 2841107 h 6857981"/>
              <a:gd name="connsiteX9892" fmla="*/ 4099333 w 7886701"/>
              <a:gd name="connsiteY9892" fmla="*/ 2841418 h 6857981"/>
              <a:gd name="connsiteX9893" fmla="*/ 4095246 w 7886701"/>
              <a:gd name="connsiteY9893" fmla="*/ 2841729 h 6857981"/>
              <a:gd name="connsiteX9894" fmla="*/ 4090531 w 7886701"/>
              <a:gd name="connsiteY9894" fmla="*/ 2841729 h 6857981"/>
              <a:gd name="connsiteX9895" fmla="*/ 4088016 w 7886701"/>
              <a:gd name="connsiteY9895" fmla="*/ 2842041 h 6857981"/>
              <a:gd name="connsiteX9896" fmla="*/ 4085816 w 7886701"/>
              <a:gd name="connsiteY9896" fmla="*/ 2842352 h 6857981"/>
              <a:gd name="connsiteX9897" fmla="*/ 4083301 w 7886701"/>
              <a:gd name="connsiteY9897" fmla="*/ 2843286 h 6857981"/>
              <a:gd name="connsiteX9898" fmla="*/ 4081100 w 7886701"/>
              <a:gd name="connsiteY9898" fmla="*/ 2844220 h 6857981"/>
              <a:gd name="connsiteX9899" fmla="*/ 4078585 w 7886701"/>
              <a:gd name="connsiteY9899" fmla="*/ 2845776 h 6857981"/>
              <a:gd name="connsiteX9900" fmla="*/ 4076699 w 7886701"/>
              <a:gd name="connsiteY9900" fmla="*/ 2847955 h 6857981"/>
              <a:gd name="connsiteX9901" fmla="*/ 4077014 w 7886701"/>
              <a:gd name="connsiteY9901" fmla="*/ 2843286 h 6857981"/>
              <a:gd name="connsiteX9902" fmla="*/ 4077642 w 7886701"/>
              <a:gd name="connsiteY9902" fmla="*/ 2839239 h 6857981"/>
              <a:gd name="connsiteX9903" fmla="*/ 4078585 w 7886701"/>
              <a:gd name="connsiteY9903" fmla="*/ 2836438 h 6857981"/>
              <a:gd name="connsiteX9904" fmla="*/ 4079843 w 7886701"/>
              <a:gd name="connsiteY9904" fmla="*/ 2834259 h 6857981"/>
              <a:gd name="connsiteX9905" fmla="*/ 4081729 w 7886701"/>
              <a:gd name="connsiteY9905" fmla="*/ 2833014 h 6857981"/>
              <a:gd name="connsiteX9906" fmla="*/ 4083301 w 7886701"/>
              <a:gd name="connsiteY9906" fmla="*/ 2832391 h 6857981"/>
              <a:gd name="connsiteX9907" fmla="*/ 4179887 w 7886701"/>
              <a:gd name="connsiteY9907" fmla="*/ 2798743 h 6857981"/>
              <a:gd name="connsiteX9908" fmla="*/ 4179269 w 7886701"/>
              <a:gd name="connsiteY9908" fmla="*/ 2802822 h 6857981"/>
              <a:gd name="connsiteX9909" fmla="*/ 4178342 w 7886701"/>
              <a:gd name="connsiteY9909" fmla="*/ 2806274 h 6857981"/>
              <a:gd name="connsiteX9910" fmla="*/ 4177106 w 7886701"/>
              <a:gd name="connsiteY9910" fmla="*/ 2809413 h 6857981"/>
              <a:gd name="connsiteX9911" fmla="*/ 4175251 w 7886701"/>
              <a:gd name="connsiteY9911" fmla="*/ 2811609 h 6857981"/>
              <a:gd name="connsiteX9912" fmla="*/ 4173397 w 7886701"/>
              <a:gd name="connsiteY9912" fmla="*/ 2813806 h 6857981"/>
              <a:gd name="connsiteX9913" fmla="*/ 4171542 w 7886701"/>
              <a:gd name="connsiteY9913" fmla="*/ 2815689 h 6857981"/>
              <a:gd name="connsiteX9914" fmla="*/ 4168761 w 7886701"/>
              <a:gd name="connsiteY9914" fmla="*/ 2816630 h 6857981"/>
              <a:gd name="connsiteX9915" fmla="*/ 4166288 w 7886701"/>
              <a:gd name="connsiteY9915" fmla="*/ 2817572 h 6857981"/>
              <a:gd name="connsiteX9916" fmla="*/ 4161034 w 7886701"/>
              <a:gd name="connsiteY9916" fmla="*/ 2819455 h 6857981"/>
              <a:gd name="connsiteX9917" fmla="*/ 4155471 w 7886701"/>
              <a:gd name="connsiteY9917" fmla="*/ 2821337 h 6857981"/>
              <a:gd name="connsiteX9918" fmla="*/ 4150216 w 7886701"/>
              <a:gd name="connsiteY9918" fmla="*/ 2823220 h 6857981"/>
              <a:gd name="connsiteX9919" fmla="*/ 4147435 w 7886701"/>
              <a:gd name="connsiteY9919" fmla="*/ 2824162 h 6857981"/>
              <a:gd name="connsiteX9920" fmla="*/ 4144962 w 7886701"/>
              <a:gd name="connsiteY9920" fmla="*/ 2825731 h 6857981"/>
              <a:gd name="connsiteX9921" fmla="*/ 4146817 w 7886701"/>
              <a:gd name="connsiteY9921" fmla="*/ 2820710 h 6857981"/>
              <a:gd name="connsiteX9922" fmla="*/ 4148362 w 7886701"/>
              <a:gd name="connsiteY9922" fmla="*/ 2816944 h 6857981"/>
              <a:gd name="connsiteX9923" fmla="*/ 4150216 w 7886701"/>
              <a:gd name="connsiteY9923" fmla="*/ 2814120 h 6857981"/>
              <a:gd name="connsiteX9924" fmla="*/ 4152071 w 7886701"/>
              <a:gd name="connsiteY9924" fmla="*/ 2812237 h 6857981"/>
              <a:gd name="connsiteX9925" fmla="*/ 4153925 w 7886701"/>
              <a:gd name="connsiteY9925" fmla="*/ 2810982 h 6857981"/>
              <a:gd name="connsiteX9926" fmla="*/ 4156089 w 7886701"/>
              <a:gd name="connsiteY9926" fmla="*/ 2810040 h 6857981"/>
              <a:gd name="connsiteX9927" fmla="*/ 4158561 w 7886701"/>
              <a:gd name="connsiteY9927" fmla="*/ 2809726 h 6857981"/>
              <a:gd name="connsiteX9928" fmla="*/ 4160725 w 7886701"/>
              <a:gd name="connsiteY9928" fmla="*/ 2809726 h 6857981"/>
              <a:gd name="connsiteX9929" fmla="*/ 4165361 w 7886701"/>
              <a:gd name="connsiteY9929" fmla="*/ 2809413 h 6857981"/>
              <a:gd name="connsiteX9930" fmla="*/ 4167833 w 7886701"/>
              <a:gd name="connsiteY9930" fmla="*/ 2809099 h 6857981"/>
              <a:gd name="connsiteX9931" fmla="*/ 4170306 w 7886701"/>
              <a:gd name="connsiteY9931" fmla="*/ 2808471 h 6857981"/>
              <a:gd name="connsiteX9932" fmla="*/ 4172779 w 7886701"/>
              <a:gd name="connsiteY9932" fmla="*/ 2807216 h 6857981"/>
              <a:gd name="connsiteX9933" fmla="*/ 4175251 w 7886701"/>
              <a:gd name="connsiteY9933" fmla="*/ 2805019 h 6857981"/>
              <a:gd name="connsiteX9934" fmla="*/ 4177415 w 7886701"/>
              <a:gd name="connsiteY9934" fmla="*/ 2802509 h 6857981"/>
              <a:gd name="connsiteX9935" fmla="*/ 4319405 w 7886701"/>
              <a:gd name="connsiteY9935" fmla="*/ 2792393 h 6857981"/>
              <a:gd name="connsiteX9936" fmla="*/ 4320626 w 7886701"/>
              <a:gd name="connsiteY9936" fmla="*/ 2792393 h 6857981"/>
              <a:gd name="connsiteX9937" fmla="*/ 4322152 w 7886701"/>
              <a:gd name="connsiteY9937" fmla="*/ 2792710 h 6857981"/>
              <a:gd name="connsiteX9938" fmla="*/ 4323679 w 7886701"/>
              <a:gd name="connsiteY9938" fmla="*/ 2793345 h 6857981"/>
              <a:gd name="connsiteX9939" fmla="*/ 4324594 w 7886701"/>
              <a:gd name="connsiteY9939" fmla="*/ 2794933 h 6857981"/>
              <a:gd name="connsiteX9940" fmla="*/ 4326121 w 7886701"/>
              <a:gd name="connsiteY9940" fmla="*/ 2796520 h 6857981"/>
              <a:gd name="connsiteX9941" fmla="*/ 4327037 w 7886701"/>
              <a:gd name="connsiteY9941" fmla="*/ 2798108 h 6857981"/>
              <a:gd name="connsiteX9942" fmla="*/ 4329174 w 7886701"/>
              <a:gd name="connsiteY9942" fmla="*/ 2802235 h 6857981"/>
              <a:gd name="connsiteX9943" fmla="*/ 4330090 w 7886701"/>
              <a:gd name="connsiteY9943" fmla="*/ 2806680 h 6857981"/>
              <a:gd name="connsiteX9944" fmla="*/ 4330700 w 7886701"/>
              <a:gd name="connsiteY9944" fmla="*/ 2809220 h 6857981"/>
              <a:gd name="connsiteX9945" fmla="*/ 4330700 w 7886701"/>
              <a:gd name="connsiteY9945" fmla="*/ 2811443 h 6857981"/>
              <a:gd name="connsiteX9946" fmla="*/ 4329174 w 7886701"/>
              <a:gd name="connsiteY9946" fmla="*/ 2811443 h 6857981"/>
              <a:gd name="connsiteX9947" fmla="*/ 4328258 w 7886701"/>
              <a:gd name="connsiteY9947" fmla="*/ 2811125 h 6857981"/>
              <a:gd name="connsiteX9948" fmla="*/ 4326731 w 7886701"/>
              <a:gd name="connsiteY9948" fmla="*/ 2810490 h 6857981"/>
              <a:gd name="connsiteX9949" fmla="*/ 4325816 w 7886701"/>
              <a:gd name="connsiteY9949" fmla="*/ 2809855 h 6857981"/>
              <a:gd name="connsiteX9950" fmla="*/ 4323984 w 7886701"/>
              <a:gd name="connsiteY9950" fmla="*/ 2807633 h 6857981"/>
              <a:gd name="connsiteX9951" fmla="*/ 4322457 w 7886701"/>
              <a:gd name="connsiteY9951" fmla="*/ 2805093 h 6857981"/>
              <a:gd name="connsiteX9952" fmla="*/ 4320626 w 7886701"/>
              <a:gd name="connsiteY9952" fmla="*/ 2802553 h 6857981"/>
              <a:gd name="connsiteX9953" fmla="*/ 4319405 w 7886701"/>
              <a:gd name="connsiteY9953" fmla="*/ 2800330 h 6857981"/>
              <a:gd name="connsiteX9954" fmla="*/ 4317268 w 7886701"/>
              <a:gd name="connsiteY9954" fmla="*/ 2798743 h 6857981"/>
              <a:gd name="connsiteX9955" fmla="*/ 4316046 w 7886701"/>
              <a:gd name="connsiteY9955" fmla="*/ 2797790 h 6857981"/>
              <a:gd name="connsiteX9956" fmla="*/ 4314825 w 7886701"/>
              <a:gd name="connsiteY9956" fmla="*/ 2797473 h 6857981"/>
              <a:gd name="connsiteX9957" fmla="*/ 4315741 w 7886701"/>
              <a:gd name="connsiteY9957" fmla="*/ 2795250 h 6857981"/>
              <a:gd name="connsiteX9958" fmla="*/ 4316962 w 7886701"/>
              <a:gd name="connsiteY9958" fmla="*/ 2793980 h 6857981"/>
              <a:gd name="connsiteX9959" fmla="*/ 4318183 w 7886701"/>
              <a:gd name="connsiteY9959" fmla="*/ 2792710 h 6857981"/>
              <a:gd name="connsiteX9960" fmla="*/ 4288644 w 7886701"/>
              <a:gd name="connsiteY9960" fmla="*/ 2792393 h 6857981"/>
              <a:gd name="connsiteX9961" fmla="*/ 4290282 w 7886701"/>
              <a:gd name="connsiteY9961" fmla="*/ 2792393 h 6857981"/>
              <a:gd name="connsiteX9962" fmla="*/ 4292903 w 7886701"/>
              <a:gd name="connsiteY9962" fmla="*/ 2793028 h 6857981"/>
              <a:gd name="connsiteX9963" fmla="*/ 4296179 w 7886701"/>
              <a:gd name="connsiteY9963" fmla="*/ 2793663 h 6857981"/>
              <a:gd name="connsiteX9964" fmla="*/ 4297817 w 7886701"/>
              <a:gd name="connsiteY9964" fmla="*/ 2794298 h 6857981"/>
              <a:gd name="connsiteX9965" fmla="*/ 4299782 w 7886701"/>
              <a:gd name="connsiteY9965" fmla="*/ 2794298 h 6857981"/>
              <a:gd name="connsiteX9966" fmla="*/ 4302075 w 7886701"/>
              <a:gd name="connsiteY9966" fmla="*/ 2794298 h 6857981"/>
              <a:gd name="connsiteX9967" fmla="*/ 4303713 w 7886701"/>
              <a:gd name="connsiteY9967" fmla="*/ 2793663 h 6857981"/>
              <a:gd name="connsiteX9968" fmla="*/ 4303386 w 7886701"/>
              <a:gd name="connsiteY9968" fmla="*/ 2804458 h 6857981"/>
              <a:gd name="connsiteX9969" fmla="*/ 4302730 w 7886701"/>
              <a:gd name="connsiteY9969" fmla="*/ 2804141 h 6857981"/>
              <a:gd name="connsiteX9970" fmla="*/ 4302075 w 7886701"/>
              <a:gd name="connsiteY9970" fmla="*/ 2804458 h 6857981"/>
              <a:gd name="connsiteX9971" fmla="*/ 4301420 w 7886701"/>
              <a:gd name="connsiteY9971" fmla="*/ 2804776 h 6857981"/>
              <a:gd name="connsiteX9972" fmla="*/ 4301093 w 7886701"/>
              <a:gd name="connsiteY9972" fmla="*/ 2805411 h 6857981"/>
              <a:gd name="connsiteX9973" fmla="*/ 4300765 w 7886701"/>
              <a:gd name="connsiteY9973" fmla="*/ 2807316 h 6857981"/>
              <a:gd name="connsiteX9974" fmla="*/ 4300437 w 7886701"/>
              <a:gd name="connsiteY9974" fmla="*/ 2809856 h 6857981"/>
              <a:gd name="connsiteX9975" fmla="*/ 4298799 w 7886701"/>
              <a:gd name="connsiteY9975" fmla="*/ 2805411 h 6857981"/>
              <a:gd name="connsiteX9976" fmla="*/ 4298144 w 7886701"/>
              <a:gd name="connsiteY9976" fmla="*/ 2804141 h 6857981"/>
              <a:gd name="connsiteX9977" fmla="*/ 4297817 w 7886701"/>
              <a:gd name="connsiteY9977" fmla="*/ 2803188 h 6857981"/>
              <a:gd name="connsiteX9978" fmla="*/ 4297162 w 7886701"/>
              <a:gd name="connsiteY9978" fmla="*/ 2802553 h 6857981"/>
              <a:gd name="connsiteX9979" fmla="*/ 4296179 w 7886701"/>
              <a:gd name="connsiteY9979" fmla="*/ 2802553 h 6857981"/>
              <a:gd name="connsiteX9980" fmla="*/ 4294868 w 7886701"/>
              <a:gd name="connsiteY9980" fmla="*/ 2802871 h 6857981"/>
              <a:gd name="connsiteX9981" fmla="*/ 4292575 w 7886701"/>
              <a:gd name="connsiteY9981" fmla="*/ 2804141 h 6857981"/>
              <a:gd name="connsiteX9982" fmla="*/ 4290282 w 7886701"/>
              <a:gd name="connsiteY9982" fmla="*/ 2805093 h 6857981"/>
              <a:gd name="connsiteX9983" fmla="*/ 4287006 w 7886701"/>
              <a:gd name="connsiteY9983" fmla="*/ 2805728 h 6857981"/>
              <a:gd name="connsiteX9984" fmla="*/ 4285041 w 7886701"/>
              <a:gd name="connsiteY9984" fmla="*/ 2806363 h 6857981"/>
              <a:gd name="connsiteX9985" fmla="*/ 4283075 w 7886701"/>
              <a:gd name="connsiteY9985" fmla="*/ 2806363 h 6857981"/>
              <a:gd name="connsiteX9986" fmla="*/ 4283403 w 7886701"/>
              <a:gd name="connsiteY9986" fmla="*/ 2802236 h 6857981"/>
              <a:gd name="connsiteX9987" fmla="*/ 4284386 w 7886701"/>
              <a:gd name="connsiteY9987" fmla="*/ 2799061 h 6857981"/>
              <a:gd name="connsiteX9988" fmla="*/ 4285041 w 7886701"/>
              <a:gd name="connsiteY9988" fmla="*/ 2796520 h 6857981"/>
              <a:gd name="connsiteX9989" fmla="*/ 4285696 w 7886701"/>
              <a:gd name="connsiteY9989" fmla="*/ 2794615 h 6857981"/>
              <a:gd name="connsiteX9990" fmla="*/ 4287006 w 7886701"/>
              <a:gd name="connsiteY9990" fmla="*/ 2793345 h 6857981"/>
              <a:gd name="connsiteX9991" fmla="*/ 4287661 w 7886701"/>
              <a:gd name="connsiteY9991" fmla="*/ 2792710 h 6857981"/>
              <a:gd name="connsiteX9992" fmla="*/ 4235130 w 7886701"/>
              <a:gd name="connsiteY9992" fmla="*/ 2784455 h 6857981"/>
              <a:gd name="connsiteX9993" fmla="*/ 4235450 w 7886701"/>
              <a:gd name="connsiteY9993" fmla="*/ 2786592 h 6857981"/>
              <a:gd name="connsiteX9994" fmla="*/ 4235130 w 7886701"/>
              <a:gd name="connsiteY9994" fmla="*/ 2788118 h 6857981"/>
              <a:gd name="connsiteX9995" fmla="*/ 4234491 w 7886701"/>
              <a:gd name="connsiteY9995" fmla="*/ 2789034 h 6857981"/>
              <a:gd name="connsiteX9996" fmla="*/ 4233851 w 7886701"/>
              <a:gd name="connsiteY9996" fmla="*/ 2789950 h 6857981"/>
              <a:gd name="connsiteX9997" fmla="*/ 4232891 w 7886701"/>
              <a:gd name="connsiteY9997" fmla="*/ 2790255 h 6857981"/>
              <a:gd name="connsiteX9998" fmla="*/ 4231932 w 7886701"/>
              <a:gd name="connsiteY9998" fmla="*/ 2790255 h 6857981"/>
              <a:gd name="connsiteX9999" fmla="*/ 4229693 w 7886701"/>
              <a:gd name="connsiteY9999" fmla="*/ 2790561 h 6857981"/>
              <a:gd name="connsiteX10000" fmla="*/ 4227773 w 7886701"/>
              <a:gd name="connsiteY10000" fmla="*/ 2790866 h 6857981"/>
              <a:gd name="connsiteX10001" fmla="*/ 4227134 w 7886701"/>
              <a:gd name="connsiteY10001" fmla="*/ 2791477 h 6857981"/>
              <a:gd name="connsiteX10002" fmla="*/ 4226494 w 7886701"/>
              <a:gd name="connsiteY10002" fmla="*/ 2792392 h 6857981"/>
              <a:gd name="connsiteX10003" fmla="*/ 4225854 w 7886701"/>
              <a:gd name="connsiteY10003" fmla="*/ 2793614 h 6857981"/>
              <a:gd name="connsiteX10004" fmla="*/ 4225854 w 7886701"/>
              <a:gd name="connsiteY10004" fmla="*/ 2795445 h 6857981"/>
              <a:gd name="connsiteX10005" fmla="*/ 4226494 w 7886701"/>
              <a:gd name="connsiteY10005" fmla="*/ 2797582 h 6857981"/>
              <a:gd name="connsiteX10006" fmla="*/ 4226814 w 7886701"/>
              <a:gd name="connsiteY10006" fmla="*/ 2800330 h 6857981"/>
              <a:gd name="connsiteX10007" fmla="*/ 4222655 w 7886701"/>
              <a:gd name="connsiteY10007" fmla="*/ 2797888 h 6857981"/>
              <a:gd name="connsiteX10008" fmla="*/ 4218177 w 7886701"/>
              <a:gd name="connsiteY10008" fmla="*/ 2795751 h 6857981"/>
              <a:gd name="connsiteX10009" fmla="*/ 4214339 w 7886701"/>
              <a:gd name="connsiteY10009" fmla="*/ 2794835 h 6857981"/>
              <a:gd name="connsiteX10010" fmla="*/ 4210180 w 7886701"/>
              <a:gd name="connsiteY10010" fmla="*/ 2794529 h 6857981"/>
              <a:gd name="connsiteX10011" fmla="*/ 4206022 w 7886701"/>
              <a:gd name="connsiteY10011" fmla="*/ 2794529 h 6857981"/>
              <a:gd name="connsiteX10012" fmla="*/ 4202183 w 7886701"/>
              <a:gd name="connsiteY10012" fmla="*/ 2795140 h 6857981"/>
              <a:gd name="connsiteX10013" fmla="*/ 4197385 w 7886701"/>
              <a:gd name="connsiteY10013" fmla="*/ 2796056 h 6857981"/>
              <a:gd name="connsiteX10014" fmla="*/ 4192587 w 7886701"/>
              <a:gd name="connsiteY10014" fmla="*/ 2797888 h 6857981"/>
              <a:gd name="connsiteX10015" fmla="*/ 4194506 w 7886701"/>
              <a:gd name="connsiteY10015" fmla="*/ 2795140 h 6857981"/>
              <a:gd name="connsiteX10016" fmla="*/ 4196746 w 7886701"/>
              <a:gd name="connsiteY10016" fmla="*/ 2792698 h 6857981"/>
              <a:gd name="connsiteX10017" fmla="*/ 4198665 w 7886701"/>
              <a:gd name="connsiteY10017" fmla="*/ 2790866 h 6857981"/>
              <a:gd name="connsiteX10018" fmla="*/ 4201224 w 7886701"/>
              <a:gd name="connsiteY10018" fmla="*/ 2789645 h 6857981"/>
              <a:gd name="connsiteX10019" fmla="*/ 4203783 w 7886701"/>
              <a:gd name="connsiteY10019" fmla="*/ 2788424 h 6857981"/>
              <a:gd name="connsiteX10020" fmla="*/ 4206982 w 7886701"/>
              <a:gd name="connsiteY10020" fmla="*/ 2788118 h 6857981"/>
              <a:gd name="connsiteX10021" fmla="*/ 4209860 w 7886701"/>
              <a:gd name="connsiteY10021" fmla="*/ 2787508 h 6857981"/>
              <a:gd name="connsiteX10022" fmla="*/ 4212739 w 7886701"/>
              <a:gd name="connsiteY10022" fmla="*/ 2787508 h 6857981"/>
              <a:gd name="connsiteX10023" fmla="*/ 4224575 w 7886701"/>
              <a:gd name="connsiteY10023" fmla="*/ 2787202 h 6857981"/>
              <a:gd name="connsiteX10024" fmla="*/ 4230332 w 7886701"/>
              <a:gd name="connsiteY10024" fmla="*/ 2786287 h 6857981"/>
              <a:gd name="connsiteX10025" fmla="*/ 4232891 w 7886701"/>
              <a:gd name="connsiteY10025" fmla="*/ 2785676 h 6857981"/>
              <a:gd name="connsiteX10026" fmla="*/ 4272674 w 7886701"/>
              <a:gd name="connsiteY10026" fmla="*/ 2770168 h 6857981"/>
              <a:gd name="connsiteX10027" fmla="*/ 4273930 w 7886701"/>
              <a:gd name="connsiteY10027" fmla="*/ 2772105 h 6857981"/>
              <a:gd name="connsiteX10028" fmla="*/ 4275501 w 7886701"/>
              <a:gd name="connsiteY10028" fmla="*/ 2774365 h 6857981"/>
              <a:gd name="connsiteX10029" fmla="*/ 4276444 w 7886701"/>
              <a:gd name="connsiteY10029" fmla="*/ 2776948 h 6857981"/>
              <a:gd name="connsiteX10030" fmla="*/ 4277701 w 7886701"/>
              <a:gd name="connsiteY10030" fmla="*/ 2779531 h 6857981"/>
              <a:gd name="connsiteX10031" fmla="*/ 4278329 w 7886701"/>
              <a:gd name="connsiteY10031" fmla="*/ 2782437 h 6857981"/>
              <a:gd name="connsiteX10032" fmla="*/ 4278958 w 7886701"/>
              <a:gd name="connsiteY10032" fmla="*/ 2785343 h 6857981"/>
              <a:gd name="connsiteX10033" fmla="*/ 4279272 w 7886701"/>
              <a:gd name="connsiteY10033" fmla="*/ 2788249 h 6857981"/>
              <a:gd name="connsiteX10034" fmla="*/ 4279900 w 7886701"/>
              <a:gd name="connsiteY10034" fmla="*/ 2791155 h 6857981"/>
              <a:gd name="connsiteX10035" fmla="*/ 4279272 w 7886701"/>
              <a:gd name="connsiteY10035" fmla="*/ 2794384 h 6857981"/>
              <a:gd name="connsiteX10036" fmla="*/ 4278958 w 7886701"/>
              <a:gd name="connsiteY10036" fmla="*/ 2797290 h 6857981"/>
              <a:gd name="connsiteX10037" fmla="*/ 4278329 w 7886701"/>
              <a:gd name="connsiteY10037" fmla="*/ 2799873 h 6857981"/>
              <a:gd name="connsiteX10038" fmla="*/ 4277387 w 7886701"/>
              <a:gd name="connsiteY10038" fmla="*/ 2802133 h 6857981"/>
              <a:gd name="connsiteX10039" fmla="*/ 4275816 w 7886701"/>
              <a:gd name="connsiteY10039" fmla="*/ 2804393 h 6857981"/>
              <a:gd name="connsiteX10040" fmla="*/ 4273930 w 7886701"/>
              <a:gd name="connsiteY10040" fmla="*/ 2805685 h 6857981"/>
              <a:gd name="connsiteX10041" fmla="*/ 4271731 w 7886701"/>
              <a:gd name="connsiteY10041" fmla="*/ 2807299 h 6857981"/>
              <a:gd name="connsiteX10042" fmla="*/ 4269218 w 7886701"/>
              <a:gd name="connsiteY10042" fmla="*/ 2807945 h 6857981"/>
              <a:gd name="connsiteX10043" fmla="*/ 4269532 w 7886701"/>
              <a:gd name="connsiteY10043" fmla="*/ 2804393 h 6857981"/>
              <a:gd name="connsiteX10044" fmla="*/ 4270474 w 7886701"/>
              <a:gd name="connsiteY10044" fmla="*/ 2802133 h 6857981"/>
              <a:gd name="connsiteX10045" fmla="*/ 4271731 w 7886701"/>
              <a:gd name="connsiteY10045" fmla="*/ 2800196 h 6857981"/>
              <a:gd name="connsiteX10046" fmla="*/ 4272988 w 7886701"/>
              <a:gd name="connsiteY10046" fmla="*/ 2798259 h 6857981"/>
              <a:gd name="connsiteX10047" fmla="*/ 4273930 w 7886701"/>
              <a:gd name="connsiteY10047" fmla="*/ 2796644 h 6857981"/>
              <a:gd name="connsiteX10048" fmla="*/ 4275187 w 7886701"/>
              <a:gd name="connsiteY10048" fmla="*/ 2793738 h 6857981"/>
              <a:gd name="connsiteX10049" fmla="*/ 4275501 w 7886701"/>
              <a:gd name="connsiteY10049" fmla="*/ 2790509 h 6857981"/>
              <a:gd name="connsiteX10050" fmla="*/ 4275187 w 7886701"/>
              <a:gd name="connsiteY10050" fmla="*/ 2785989 h 6857981"/>
              <a:gd name="connsiteX10051" fmla="*/ 4273616 w 7886701"/>
              <a:gd name="connsiteY10051" fmla="*/ 2785666 h 6857981"/>
              <a:gd name="connsiteX10052" fmla="*/ 4272045 w 7886701"/>
              <a:gd name="connsiteY10052" fmla="*/ 2785989 h 6857981"/>
              <a:gd name="connsiteX10053" fmla="*/ 4271103 w 7886701"/>
              <a:gd name="connsiteY10053" fmla="*/ 2786958 h 6857981"/>
              <a:gd name="connsiteX10054" fmla="*/ 4270160 w 7886701"/>
              <a:gd name="connsiteY10054" fmla="*/ 2787603 h 6857981"/>
              <a:gd name="connsiteX10055" fmla="*/ 4269218 w 7886701"/>
              <a:gd name="connsiteY10055" fmla="*/ 2788572 h 6857981"/>
              <a:gd name="connsiteX10056" fmla="*/ 4268589 w 7886701"/>
              <a:gd name="connsiteY10056" fmla="*/ 2790187 h 6857981"/>
              <a:gd name="connsiteX10057" fmla="*/ 4267332 w 7886701"/>
              <a:gd name="connsiteY10057" fmla="*/ 2793415 h 6857981"/>
              <a:gd name="connsiteX10058" fmla="*/ 4265761 w 7886701"/>
              <a:gd name="connsiteY10058" fmla="*/ 2801164 h 6857981"/>
              <a:gd name="connsiteX10059" fmla="*/ 4264505 w 7886701"/>
              <a:gd name="connsiteY10059" fmla="*/ 2805039 h 6857981"/>
              <a:gd name="connsiteX10060" fmla="*/ 4263562 w 7886701"/>
              <a:gd name="connsiteY10060" fmla="*/ 2808268 h 6857981"/>
              <a:gd name="connsiteX10061" fmla="*/ 4263562 w 7886701"/>
              <a:gd name="connsiteY10061" fmla="*/ 2805685 h 6857981"/>
              <a:gd name="connsiteX10062" fmla="*/ 4262934 w 7886701"/>
              <a:gd name="connsiteY10062" fmla="*/ 2804070 h 6857981"/>
              <a:gd name="connsiteX10063" fmla="*/ 4261991 w 7886701"/>
              <a:gd name="connsiteY10063" fmla="*/ 2802456 h 6857981"/>
              <a:gd name="connsiteX10064" fmla="*/ 4261048 w 7886701"/>
              <a:gd name="connsiteY10064" fmla="*/ 2801164 h 6857981"/>
              <a:gd name="connsiteX10065" fmla="*/ 4259792 w 7886701"/>
              <a:gd name="connsiteY10065" fmla="*/ 2800519 h 6857981"/>
              <a:gd name="connsiteX10066" fmla="*/ 4258849 w 7886701"/>
              <a:gd name="connsiteY10066" fmla="*/ 2800196 h 6857981"/>
              <a:gd name="connsiteX10067" fmla="*/ 4256021 w 7886701"/>
              <a:gd name="connsiteY10067" fmla="*/ 2799550 h 6857981"/>
              <a:gd name="connsiteX10068" fmla="*/ 4253508 w 7886701"/>
              <a:gd name="connsiteY10068" fmla="*/ 2798581 h 6857981"/>
              <a:gd name="connsiteX10069" fmla="*/ 4252251 w 7886701"/>
              <a:gd name="connsiteY10069" fmla="*/ 2797936 h 6857981"/>
              <a:gd name="connsiteX10070" fmla="*/ 4251308 w 7886701"/>
              <a:gd name="connsiteY10070" fmla="*/ 2797290 h 6857981"/>
              <a:gd name="connsiteX10071" fmla="*/ 4250366 w 7886701"/>
              <a:gd name="connsiteY10071" fmla="*/ 2795676 h 6857981"/>
              <a:gd name="connsiteX10072" fmla="*/ 4249737 w 7886701"/>
              <a:gd name="connsiteY10072" fmla="*/ 2793738 h 6857981"/>
              <a:gd name="connsiteX10073" fmla="*/ 4249737 w 7886701"/>
              <a:gd name="connsiteY10073" fmla="*/ 2791155 h 6857981"/>
              <a:gd name="connsiteX10074" fmla="*/ 4249737 w 7886701"/>
              <a:gd name="connsiteY10074" fmla="*/ 2788249 h 6857981"/>
              <a:gd name="connsiteX10075" fmla="*/ 4253822 w 7886701"/>
              <a:gd name="connsiteY10075" fmla="*/ 2788249 h 6857981"/>
              <a:gd name="connsiteX10076" fmla="*/ 4257592 w 7886701"/>
              <a:gd name="connsiteY10076" fmla="*/ 2787926 h 6857981"/>
              <a:gd name="connsiteX10077" fmla="*/ 4261363 w 7886701"/>
              <a:gd name="connsiteY10077" fmla="*/ 2787281 h 6857981"/>
              <a:gd name="connsiteX10078" fmla="*/ 4264505 w 7886701"/>
              <a:gd name="connsiteY10078" fmla="*/ 2785666 h 6857981"/>
              <a:gd name="connsiteX10079" fmla="*/ 4266076 w 7886701"/>
              <a:gd name="connsiteY10079" fmla="*/ 2784698 h 6857981"/>
              <a:gd name="connsiteX10080" fmla="*/ 4267332 w 7886701"/>
              <a:gd name="connsiteY10080" fmla="*/ 2783083 h 6857981"/>
              <a:gd name="connsiteX10081" fmla="*/ 4268589 w 7886701"/>
              <a:gd name="connsiteY10081" fmla="*/ 2781792 h 6857981"/>
              <a:gd name="connsiteX10082" fmla="*/ 4269532 w 7886701"/>
              <a:gd name="connsiteY10082" fmla="*/ 2779854 h 6857981"/>
              <a:gd name="connsiteX10083" fmla="*/ 4270789 w 7886701"/>
              <a:gd name="connsiteY10083" fmla="*/ 2777917 h 6857981"/>
              <a:gd name="connsiteX10084" fmla="*/ 4271417 w 7886701"/>
              <a:gd name="connsiteY10084" fmla="*/ 2775657 h 6857981"/>
              <a:gd name="connsiteX10085" fmla="*/ 4272045 w 7886701"/>
              <a:gd name="connsiteY10085" fmla="*/ 2773074 h 6857981"/>
              <a:gd name="connsiteX10086" fmla="*/ 4168499 w 7886701"/>
              <a:gd name="connsiteY10086" fmla="*/ 2759055 h 6857981"/>
              <a:gd name="connsiteX10087" fmla="*/ 4169396 w 7886701"/>
              <a:gd name="connsiteY10087" fmla="*/ 2759664 h 6857981"/>
              <a:gd name="connsiteX10088" fmla="*/ 4170293 w 7886701"/>
              <a:gd name="connsiteY10088" fmla="*/ 2760578 h 6857981"/>
              <a:gd name="connsiteX10089" fmla="*/ 4172686 w 7886701"/>
              <a:gd name="connsiteY10089" fmla="*/ 2763320 h 6857981"/>
              <a:gd name="connsiteX10090" fmla="*/ 4175079 w 7886701"/>
              <a:gd name="connsiteY10090" fmla="*/ 2766367 h 6857981"/>
              <a:gd name="connsiteX10091" fmla="*/ 4175976 w 7886701"/>
              <a:gd name="connsiteY10091" fmla="*/ 2767891 h 6857981"/>
              <a:gd name="connsiteX10092" fmla="*/ 4177771 w 7886701"/>
              <a:gd name="connsiteY10092" fmla="*/ 2768805 h 6857981"/>
              <a:gd name="connsiteX10093" fmla="*/ 4179266 w 7886701"/>
              <a:gd name="connsiteY10093" fmla="*/ 2769719 h 6857981"/>
              <a:gd name="connsiteX10094" fmla="*/ 4180762 w 7886701"/>
              <a:gd name="connsiteY10094" fmla="*/ 2769719 h 6857981"/>
              <a:gd name="connsiteX10095" fmla="*/ 4182557 w 7886701"/>
              <a:gd name="connsiteY10095" fmla="*/ 2768500 h 6857981"/>
              <a:gd name="connsiteX10096" fmla="*/ 4184650 w 7886701"/>
              <a:gd name="connsiteY10096" fmla="*/ 2766672 h 6857981"/>
              <a:gd name="connsiteX10097" fmla="*/ 4183753 w 7886701"/>
              <a:gd name="connsiteY10097" fmla="*/ 2770023 h 6857981"/>
              <a:gd name="connsiteX10098" fmla="*/ 4182257 w 7886701"/>
              <a:gd name="connsiteY10098" fmla="*/ 2772765 h 6857981"/>
              <a:gd name="connsiteX10099" fmla="*/ 4180463 w 7886701"/>
              <a:gd name="connsiteY10099" fmla="*/ 2774898 h 6857981"/>
              <a:gd name="connsiteX10100" fmla="*/ 4178668 w 7886701"/>
              <a:gd name="connsiteY10100" fmla="*/ 2777031 h 6857981"/>
              <a:gd name="connsiteX10101" fmla="*/ 4177173 w 7886701"/>
              <a:gd name="connsiteY10101" fmla="*/ 2779468 h 6857981"/>
              <a:gd name="connsiteX10102" fmla="*/ 4175378 w 7886701"/>
              <a:gd name="connsiteY10102" fmla="*/ 2781906 h 6857981"/>
              <a:gd name="connsiteX10103" fmla="*/ 4174481 w 7886701"/>
              <a:gd name="connsiteY10103" fmla="*/ 2784952 h 6857981"/>
              <a:gd name="connsiteX10104" fmla="*/ 4173883 w 7886701"/>
              <a:gd name="connsiteY10104" fmla="*/ 2789218 h 6857981"/>
              <a:gd name="connsiteX10105" fmla="*/ 4172387 w 7886701"/>
              <a:gd name="connsiteY10105" fmla="*/ 2787694 h 6857981"/>
              <a:gd name="connsiteX10106" fmla="*/ 4171490 w 7886701"/>
              <a:gd name="connsiteY10106" fmla="*/ 2786476 h 6857981"/>
              <a:gd name="connsiteX10107" fmla="*/ 4171191 w 7886701"/>
              <a:gd name="connsiteY10107" fmla="*/ 2784648 h 6857981"/>
              <a:gd name="connsiteX10108" fmla="*/ 4171490 w 7886701"/>
              <a:gd name="connsiteY10108" fmla="*/ 2782515 h 6857981"/>
              <a:gd name="connsiteX10109" fmla="*/ 4172686 w 7886701"/>
              <a:gd name="connsiteY10109" fmla="*/ 2778250 h 6857981"/>
              <a:gd name="connsiteX10110" fmla="*/ 4172985 w 7886701"/>
              <a:gd name="connsiteY10110" fmla="*/ 2776117 h 6857981"/>
              <a:gd name="connsiteX10111" fmla="*/ 4173284 w 7886701"/>
              <a:gd name="connsiteY10111" fmla="*/ 2773984 h 6857981"/>
              <a:gd name="connsiteX10112" fmla="*/ 4171191 w 7886701"/>
              <a:gd name="connsiteY10112" fmla="*/ 2770937 h 6857981"/>
              <a:gd name="connsiteX10113" fmla="*/ 4169097 w 7886701"/>
              <a:gd name="connsiteY10113" fmla="*/ 2768805 h 6857981"/>
              <a:gd name="connsiteX10114" fmla="*/ 4166704 w 7886701"/>
              <a:gd name="connsiteY10114" fmla="*/ 2766672 h 6857981"/>
              <a:gd name="connsiteX10115" fmla="*/ 4164012 w 7886701"/>
              <a:gd name="connsiteY10115" fmla="*/ 2765453 h 6857981"/>
              <a:gd name="connsiteX10116" fmla="*/ 4165508 w 7886701"/>
              <a:gd name="connsiteY10116" fmla="*/ 2762102 h 6857981"/>
              <a:gd name="connsiteX10117" fmla="*/ 4166405 w 7886701"/>
              <a:gd name="connsiteY10117" fmla="*/ 2760578 h 6857981"/>
              <a:gd name="connsiteX10118" fmla="*/ 4167601 w 7886701"/>
              <a:gd name="connsiteY10118" fmla="*/ 2759360 h 6857981"/>
              <a:gd name="connsiteX10119" fmla="*/ 4197349 w 7886701"/>
              <a:gd name="connsiteY10119" fmla="*/ 2744768 h 6857981"/>
              <a:gd name="connsiteX10120" fmla="*/ 4195713 w 7886701"/>
              <a:gd name="connsiteY10120" fmla="*/ 2749639 h 6857981"/>
              <a:gd name="connsiteX10121" fmla="*/ 4194731 w 7886701"/>
              <a:gd name="connsiteY10121" fmla="*/ 2753211 h 6857981"/>
              <a:gd name="connsiteX10122" fmla="*/ 4193094 w 7886701"/>
              <a:gd name="connsiteY10122" fmla="*/ 2755809 h 6857981"/>
              <a:gd name="connsiteX10123" fmla="*/ 4191457 w 7886701"/>
              <a:gd name="connsiteY10123" fmla="*/ 2757432 h 6857981"/>
              <a:gd name="connsiteX10124" fmla="*/ 4190148 w 7886701"/>
              <a:gd name="connsiteY10124" fmla="*/ 2758731 h 6857981"/>
              <a:gd name="connsiteX10125" fmla="*/ 4188512 w 7886701"/>
              <a:gd name="connsiteY10125" fmla="*/ 2759056 h 6857981"/>
              <a:gd name="connsiteX10126" fmla="*/ 4186548 w 7886701"/>
              <a:gd name="connsiteY10126" fmla="*/ 2759056 h 6857981"/>
              <a:gd name="connsiteX10127" fmla="*/ 4184911 w 7886701"/>
              <a:gd name="connsiteY10127" fmla="*/ 2758731 h 6857981"/>
              <a:gd name="connsiteX10128" fmla="*/ 4180656 w 7886701"/>
              <a:gd name="connsiteY10128" fmla="*/ 2756783 h 6857981"/>
              <a:gd name="connsiteX10129" fmla="*/ 4176073 w 7886701"/>
              <a:gd name="connsiteY10129" fmla="*/ 2754834 h 6857981"/>
              <a:gd name="connsiteX10130" fmla="*/ 4173782 w 7886701"/>
              <a:gd name="connsiteY10130" fmla="*/ 2754510 h 6857981"/>
              <a:gd name="connsiteX10131" fmla="*/ 4171164 w 7886701"/>
              <a:gd name="connsiteY10131" fmla="*/ 2754185 h 6857981"/>
              <a:gd name="connsiteX10132" fmla="*/ 4168545 w 7886701"/>
              <a:gd name="connsiteY10132" fmla="*/ 2754185 h 6857981"/>
              <a:gd name="connsiteX10133" fmla="*/ 4165599 w 7886701"/>
              <a:gd name="connsiteY10133" fmla="*/ 2754510 h 6857981"/>
              <a:gd name="connsiteX10134" fmla="*/ 4167563 w 7886701"/>
              <a:gd name="connsiteY10134" fmla="*/ 2752561 h 6857981"/>
              <a:gd name="connsiteX10135" fmla="*/ 4169527 w 7886701"/>
              <a:gd name="connsiteY10135" fmla="*/ 2751262 h 6857981"/>
              <a:gd name="connsiteX10136" fmla="*/ 4170836 w 7886701"/>
              <a:gd name="connsiteY10136" fmla="*/ 2749964 h 6857981"/>
              <a:gd name="connsiteX10137" fmla="*/ 4172800 w 7886701"/>
              <a:gd name="connsiteY10137" fmla="*/ 2748989 h 6857981"/>
              <a:gd name="connsiteX10138" fmla="*/ 4176073 w 7886701"/>
              <a:gd name="connsiteY10138" fmla="*/ 2748340 h 6857981"/>
              <a:gd name="connsiteX10139" fmla="*/ 4180001 w 7886701"/>
              <a:gd name="connsiteY10139" fmla="*/ 2748015 h 6857981"/>
              <a:gd name="connsiteX10140" fmla="*/ 4183602 w 7886701"/>
              <a:gd name="connsiteY10140" fmla="*/ 2747366 h 6857981"/>
              <a:gd name="connsiteX10141" fmla="*/ 4187530 w 7886701"/>
              <a:gd name="connsiteY10141" fmla="*/ 2747366 h 6857981"/>
              <a:gd name="connsiteX10142" fmla="*/ 4192112 w 7886701"/>
              <a:gd name="connsiteY10142" fmla="*/ 2746716 h 6857981"/>
              <a:gd name="connsiteX10143" fmla="*/ 4194731 w 7886701"/>
              <a:gd name="connsiteY10143" fmla="*/ 2746067 h 6857981"/>
              <a:gd name="connsiteX10144" fmla="*/ 4212125 w 7886701"/>
              <a:gd name="connsiteY10144" fmla="*/ 2732068 h 6857981"/>
              <a:gd name="connsiteX10145" fmla="*/ 4214262 w 7886701"/>
              <a:gd name="connsiteY10145" fmla="*/ 2732385 h 6857981"/>
              <a:gd name="connsiteX10146" fmla="*/ 4216399 w 7886701"/>
              <a:gd name="connsiteY10146" fmla="*/ 2733338 h 6857981"/>
              <a:gd name="connsiteX10147" fmla="*/ 4214568 w 7886701"/>
              <a:gd name="connsiteY10147" fmla="*/ 2736513 h 6857981"/>
              <a:gd name="connsiteX10148" fmla="*/ 4212736 w 7886701"/>
              <a:gd name="connsiteY10148" fmla="*/ 2739370 h 6857981"/>
              <a:gd name="connsiteX10149" fmla="*/ 4208156 w 7886701"/>
              <a:gd name="connsiteY10149" fmla="*/ 2744450 h 6857981"/>
              <a:gd name="connsiteX10150" fmla="*/ 4206325 w 7886701"/>
              <a:gd name="connsiteY10150" fmla="*/ 2747308 h 6857981"/>
              <a:gd name="connsiteX10151" fmla="*/ 4204493 w 7886701"/>
              <a:gd name="connsiteY10151" fmla="*/ 2750800 h 6857981"/>
              <a:gd name="connsiteX10152" fmla="*/ 4204188 w 7886701"/>
              <a:gd name="connsiteY10152" fmla="*/ 2753023 h 6857981"/>
              <a:gd name="connsiteX10153" fmla="*/ 4203272 w 7886701"/>
              <a:gd name="connsiteY10153" fmla="*/ 2755245 h 6857981"/>
              <a:gd name="connsiteX10154" fmla="*/ 4202967 w 7886701"/>
              <a:gd name="connsiteY10154" fmla="*/ 2757785 h 6857981"/>
              <a:gd name="connsiteX10155" fmla="*/ 4202967 w 7886701"/>
              <a:gd name="connsiteY10155" fmla="*/ 2760643 h 6857981"/>
              <a:gd name="connsiteX10156" fmla="*/ 4202051 w 7886701"/>
              <a:gd name="connsiteY10156" fmla="*/ 2758738 h 6857981"/>
              <a:gd name="connsiteX10157" fmla="*/ 4201135 w 7886701"/>
              <a:gd name="connsiteY10157" fmla="*/ 2756515 h 6857981"/>
              <a:gd name="connsiteX10158" fmla="*/ 4200830 w 7886701"/>
              <a:gd name="connsiteY10158" fmla="*/ 2754293 h 6857981"/>
              <a:gd name="connsiteX10159" fmla="*/ 4200524 w 7886701"/>
              <a:gd name="connsiteY10159" fmla="*/ 2751753 h 6857981"/>
              <a:gd name="connsiteX10160" fmla="*/ 4200830 w 7886701"/>
              <a:gd name="connsiteY10160" fmla="*/ 2749213 h 6857981"/>
              <a:gd name="connsiteX10161" fmla="*/ 4201135 w 7886701"/>
              <a:gd name="connsiteY10161" fmla="*/ 2746355 h 6857981"/>
              <a:gd name="connsiteX10162" fmla="*/ 4202051 w 7886701"/>
              <a:gd name="connsiteY10162" fmla="*/ 2743815 h 6857981"/>
              <a:gd name="connsiteX10163" fmla="*/ 4202661 w 7886701"/>
              <a:gd name="connsiteY10163" fmla="*/ 2741275 h 6857981"/>
              <a:gd name="connsiteX10164" fmla="*/ 4203577 w 7886701"/>
              <a:gd name="connsiteY10164" fmla="*/ 2739053 h 6857981"/>
              <a:gd name="connsiteX10165" fmla="*/ 4205104 w 7886701"/>
              <a:gd name="connsiteY10165" fmla="*/ 2736830 h 6857981"/>
              <a:gd name="connsiteX10166" fmla="*/ 4206630 w 7886701"/>
              <a:gd name="connsiteY10166" fmla="*/ 2734925 h 6857981"/>
              <a:gd name="connsiteX10167" fmla="*/ 4208156 w 7886701"/>
              <a:gd name="connsiteY10167" fmla="*/ 2733655 h 6857981"/>
              <a:gd name="connsiteX10168" fmla="*/ 4209988 w 7886701"/>
              <a:gd name="connsiteY10168" fmla="*/ 2732385 h 6857981"/>
              <a:gd name="connsiteX10169" fmla="*/ 4518602 w 7886701"/>
              <a:gd name="connsiteY10169" fmla="*/ 2713018 h 6857981"/>
              <a:gd name="connsiteX10170" fmla="*/ 4521110 w 7886701"/>
              <a:gd name="connsiteY10170" fmla="*/ 2721843 h 6857981"/>
              <a:gd name="connsiteX10171" fmla="*/ 4522677 w 7886701"/>
              <a:gd name="connsiteY10171" fmla="*/ 2726570 h 6857981"/>
              <a:gd name="connsiteX10172" fmla="*/ 4524558 w 7886701"/>
              <a:gd name="connsiteY10172" fmla="*/ 2730667 h 6857981"/>
              <a:gd name="connsiteX10173" fmla="*/ 4525498 w 7886701"/>
              <a:gd name="connsiteY10173" fmla="*/ 2731928 h 6857981"/>
              <a:gd name="connsiteX10174" fmla="*/ 4527065 w 7886701"/>
              <a:gd name="connsiteY10174" fmla="*/ 2733504 h 6857981"/>
              <a:gd name="connsiteX10175" fmla="*/ 4528006 w 7886701"/>
              <a:gd name="connsiteY10175" fmla="*/ 2734449 h 6857981"/>
              <a:gd name="connsiteX10176" fmla="*/ 4529573 w 7886701"/>
              <a:gd name="connsiteY10176" fmla="*/ 2734765 h 6857981"/>
              <a:gd name="connsiteX10177" fmla="*/ 4531454 w 7886701"/>
              <a:gd name="connsiteY10177" fmla="*/ 2734765 h 6857981"/>
              <a:gd name="connsiteX10178" fmla="*/ 4533021 w 7886701"/>
              <a:gd name="connsiteY10178" fmla="*/ 2734449 h 6857981"/>
              <a:gd name="connsiteX10179" fmla="*/ 4534902 w 7886701"/>
              <a:gd name="connsiteY10179" fmla="*/ 2733504 h 6857981"/>
              <a:gd name="connsiteX10180" fmla="*/ 4537096 w 7886701"/>
              <a:gd name="connsiteY10180" fmla="*/ 2731613 h 6857981"/>
              <a:gd name="connsiteX10181" fmla="*/ 4538663 w 7886701"/>
              <a:gd name="connsiteY10181" fmla="*/ 2730037 h 6857981"/>
              <a:gd name="connsiteX10182" fmla="*/ 4538036 w 7886701"/>
              <a:gd name="connsiteY10182" fmla="*/ 2731298 h 6857981"/>
              <a:gd name="connsiteX10183" fmla="*/ 4533648 w 7886701"/>
              <a:gd name="connsiteY10183" fmla="*/ 2737916 h 6857981"/>
              <a:gd name="connsiteX10184" fmla="*/ 4530513 w 7886701"/>
              <a:gd name="connsiteY10184" fmla="*/ 2742329 h 6857981"/>
              <a:gd name="connsiteX10185" fmla="*/ 4527692 w 7886701"/>
              <a:gd name="connsiteY10185" fmla="*/ 2747686 h 6857981"/>
              <a:gd name="connsiteX10186" fmla="*/ 4525498 w 7886701"/>
              <a:gd name="connsiteY10186" fmla="*/ 2752099 h 6857981"/>
              <a:gd name="connsiteX10187" fmla="*/ 4524871 w 7886701"/>
              <a:gd name="connsiteY10187" fmla="*/ 2753990 h 6857981"/>
              <a:gd name="connsiteX10188" fmla="*/ 4524871 w 7886701"/>
              <a:gd name="connsiteY10188" fmla="*/ 2755881 h 6857981"/>
              <a:gd name="connsiteX10189" fmla="*/ 4523617 w 7886701"/>
              <a:gd name="connsiteY10189" fmla="*/ 2754305 h 6857981"/>
              <a:gd name="connsiteX10190" fmla="*/ 4522990 w 7886701"/>
              <a:gd name="connsiteY10190" fmla="*/ 2752729 h 6857981"/>
              <a:gd name="connsiteX10191" fmla="*/ 4522363 w 7886701"/>
              <a:gd name="connsiteY10191" fmla="*/ 2749262 h 6857981"/>
              <a:gd name="connsiteX10192" fmla="*/ 4522050 w 7886701"/>
              <a:gd name="connsiteY10192" fmla="*/ 2746111 h 6857981"/>
              <a:gd name="connsiteX10193" fmla="*/ 4522050 w 7886701"/>
              <a:gd name="connsiteY10193" fmla="*/ 2743274 h 6857981"/>
              <a:gd name="connsiteX10194" fmla="*/ 4521736 w 7886701"/>
              <a:gd name="connsiteY10194" fmla="*/ 2740753 h 6857981"/>
              <a:gd name="connsiteX10195" fmla="*/ 4521110 w 7886701"/>
              <a:gd name="connsiteY10195" fmla="*/ 2739177 h 6857981"/>
              <a:gd name="connsiteX10196" fmla="*/ 4520483 w 7886701"/>
              <a:gd name="connsiteY10196" fmla="*/ 2738231 h 6857981"/>
              <a:gd name="connsiteX10197" fmla="*/ 4519542 w 7886701"/>
              <a:gd name="connsiteY10197" fmla="*/ 2736656 h 6857981"/>
              <a:gd name="connsiteX10198" fmla="*/ 4517975 w 7886701"/>
              <a:gd name="connsiteY10198" fmla="*/ 2735710 h 6857981"/>
              <a:gd name="connsiteX10199" fmla="*/ 4516094 w 7886701"/>
              <a:gd name="connsiteY10199" fmla="*/ 2734449 h 6857981"/>
              <a:gd name="connsiteX10200" fmla="*/ 4513900 w 7886701"/>
              <a:gd name="connsiteY10200" fmla="*/ 2733504 h 6857981"/>
              <a:gd name="connsiteX10201" fmla="*/ 4512019 w 7886701"/>
              <a:gd name="connsiteY10201" fmla="*/ 2739177 h 6857981"/>
              <a:gd name="connsiteX10202" fmla="*/ 4510452 w 7886701"/>
              <a:gd name="connsiteY10202" fmla="*/ 2742959 h 6857981"/>
              <a:gd name="connsiteX10203" fmla="*/ 4508885 w 7886701"/>
              <a:gd name="connsiteY10203" fmla="*/ 2745165 h 6857981"/>
              <a:gd name="connsiteX10204" fmla="*/ 4508258 w 7886701"/>
              <a:gd name="connsiteY10204" fmla="*/ 2745480 h 6857981"/>
              <a:gd name="connsiteX10205" fmla="*/ 4507631 w 7886701"/>
              <a:gd name="connsiteY10205" fmla="*/ 2745480 h 6857981"/>
              <a:gd name="connsiteX10206" fmla="*/ 4505437 w 7886701"/>
              <a:gd name="connsiteY10206" fmla="*/ 2745165 h 6857981"/>
              <a:gd name="connsiteX10207" fmla="*/ 4502929 w 7886701"/>
              <a:gd name="connsiteY10207" fmla="*/ 2743904 h 6857981"/>
              <a:gd name="connsiteX10208" fmla="*/ 4498854 w 7886701"/>
              <a:gd name="connsiteY10208" fmla="*/ 2742329 h 6857981"/>
              <a:gd name="connsiteX10209" fmla="*/ 4493212 w 7886701"/>
              <a:gd name="connsiteY10209" fmla="*/ 2740753 h 6857981"/>
              <a:gd name="connsiteX10210" fmla="*/ 4495406 w 7886701"/>
              <a:gd name="connsiteY10210" fmla="*/ 2737916 h 6857981"/>
              <a:gd name="connsiteX10211" fmla="*/ 4496660 w 7886701"/>
              <a:gd name="connsiteY10211" fmla="*/ 2735080 h 6857981"/>
              <a:gd name="connsiteX10212" fmla="*/ 4497600 w 7886701"/>
              <a:gd name="connsiteY10212" fmla="*/ 2733504 h 6857981"/>
              <a:gd name="connsiteX10213" fmla="*/ 4496973 w 7886701"/>
              <a:gd name="connsiteY10213" fmla="*/ 2731928 h 6857981"/>
              <a:gd name="connsiteX10214" fmla="*/ 4496346 w 7886701"/>
              <a:gd name="connsiteY10214" fmla="*/ 2730983 h 6857981"/>
              <a:gd name="connsiteX10215" fmla="*/ 4495093 w 7886701"/>
              <a:gd name="connsiteY10215" fmla="*/ 2729722 h 6857981"/>
              <a:gd name="connsiteX10216" fmla="*/ 4492271 w 7886701"/>
              <a:gd name="connsiteY10216" fmla="*/ 2729407 h 6857981"/>
              <a:gd name="connsiteX10217" fmla="*/ 4489450 w 7886701"/>
              <a:gd name="connsiteY10217" fmla="*/ 2729407 h 6857981"/>
              <a:gd name="connsiteX10218" fmla="*/ 4490391 w 7886701"/>
              <a:gd name="connsiteY10218" fmla="*/ 2725940 h 6857981"/>
              <a:gd name="connsiteX10219" fmla="*/ 4491644 w 7886701"/>
              <a:gd name="connsiteY10219" fmla="*/ 2723734 h 6857981"/>
              <a:gd name="connsiteX10220" fmla="*/ 4492271 w 7886701"/>
              <a:gd name="connsiteY10220" fmla="*/ 2723418 h 6857981"/>
              <a:gd name="connsiteX10221" fmla="*/ 4493212 w 7886701"/>
              <a:gd name="connsiteY10221" fmla="*/ 2722473 h 6857981"/>
              <a:gd name="connsiteX10222" fmla="*/ 4495093 w 7886701"/>
              <a:gd name="connsiteY10222" fmla="*/ 2722158 h 6857981"/>
              <a:gd name="connsiteX10223" fmla="*/ 4496973 w 7886701"/>
              <a:gd name="connsiteY10223" fmla="*/ 2722473 h 6857981"/>
              <a:gd name="connsiteX10224" fmla="*/ 4499167 w 7886701"/>
              <a:gd name="connsiteY10224" fmla="*/ 2723418 h 6857981"/>
              <a:gd name="connsiteX10225" fmla="*/ 4503556 w 7886701"/>
              <a:gd name="connsiteY10225" fmla="*/ 2725309 h 6857981"/>
              <a:gd name="connsiteX10226" fmla="*/ 4505750 w 7886701"/>
              <a:gd name="connsiteY10226" fmla="*/ 2726255 h 6857981"/>
              <a:gd name="connsiteX10227" fmla="*/ 4508258 w 7886701"/>
              <a:gd name="connsiteY10227" fmla="*/ 2726885 h 6857981"/>
              <a:gd name="connsiteX10228" fmla="*/ 4510452 w 7886701"/>
              <a:gd name="connsiteY10228" fmla="*/ 2726885 h 6857981"/>
              <a:gd name="connsiteX10229" fmla="*/ 4512646 w 7886701"/>
              <a:gd name="connsiteY10229" fmla="*/ 2726570 h 6857981"/>
              <a:gd name="connsiteX10230" fmla="*/ 4513273 w 7886701"/>
              <a:gd name="connsiteY10230" fmla="*/ 2725940 h 6857981"/>
              <a:gd name="connsiteX10231" fmla="*/ 4514527 w 7886701"/>
              <a:gd name="connsiteY10231" fmla="*/ 2724679 h 6857981"/>
              <a:gd name="connsiteX10232" fmla="*/ 4516094 w 7886701"/>
              <a:gd name="connsiteY10232" fmla="*/ 2722158 h 6857981"/>
              <a:gd name="connsiteX10233" fmla="*/ 4517662 w 7886701"/>
              <a:gd name="connsiteY10233" fmla="*/ 2718691 h 6857981"/>
              <a:gd name="connsiteX10234" fmla="*/ 4216400 w 7886701"/>
              <a:gd name="connsiteY10234" fmla="*/ 2711430 h 6857981"/>
              <a:gd name="connsiteX10235" fmla="*/ 4214774 w 7886701"/>
              <a:gd name="connsiteY10235" fmla="*/ 2714361 h 6857981"/>
              <a:gd name="connsiteX10236" fmla="*/ 4213474 w 7886701"/>
              <a:gd name="connsiteY10236" fmla="*/ 2716640 h 6857981"/>
              <a:gd name="connsiteX10237" fmla="*/ 4212173 w 7886701"/>
              <a:gd name="connsiteY10237" fmla="*/ 2718594 h 6857981"/>
              <a:gd name="connsiteX10238" fmla="*/ 4210547 w 7886701"/>
              <a:gd name="connsiteY10238" fmla="*/ 2719571 h 6857981"/>
              <a:gd name="connsiteX10239" fmla="*/ 4209247 w 7886701"/>
              <a:gd name="connsiteY10239" fmla="*/ 2720548 h 6857981"/>
              <a:gd name="connsiteX10240" fmla="*/ 4207946 w 7886701"/>
              <a:gd name="connsiteY10240" fmla="*/ 2721199 h 6857981"/>
              <a:gd name="connsiteX10241" fmla="*/ 4205020 w 7886701"/>
              <a:gd name="connsiteY10241" fmla="*/ 2721525 h 6857981"/>
              <a:gd name="connsiteX10242" fmla="*/ 4198517 w 7886701"/>
              <a:gd name="connsiteY10242" fmla="*/ 2721850 h 6857981"/>
              <a:gd name="connsiteX10243" fmla="*/ 4194290 w 7886701"/>
              <a:gd name="connsiteY10243" fmla="*/ 2722176 h 6857981"/>
              <a:gd name="connsiteX10244" fmla="*/ 4192014 w 7886701"/>
              <a:gd name="connsiteY10244" fmla="*/ 2723153 h 6857981"/>
              <a:gd name="connsiteX10245" fmla="*/ 4189412 w 7886701"/>
              <a:gd name="connsiteY10245" fmla="*/ 2724130 h 6857981"/>
              <a:gd name="connsiteX10246" fmla="*/ 4191363 w 7886701"/>
              <a:gd name="connsiteY10246" fmla="*/ 2720548 h 6857981"/>
              <a:gd name="connsiteX10247" fmla="*/ 4193964 w 7886701"/>
              <a:gd name="connsiteY10247" fmla="*/ 2717291 h 6857981"/>
              <a:gd name="connsiteX10248" fmla="*/ 4196891 w 7886701"/>
              <a:gd name="connsiteY10248" fmla="*/ 2715012 h 6857981"/>
              <a:gd name="connsiteX10249" fmla="*/ 4200142 w 7886701"/>
              <a:gd name="connsiteY10249" fmla="*/ 2713709 h 6857981"/>
              <a:gd name="connsiteX10250" fmla="*/ 4204044 w 7886701"/>
              <a:gd name="connsiteY10250" fmla="*/ 2712407 h 6857981"/>
              <a:gd name="connsiteX10251" fmla="*/ 4207621 w 7886701"/>
              <a:gd name="connsiteY10251" fmla="*/ 2711756 h 6857981"/>
              <a:gd name="connsiteX10252" fmla="*/ 4211848 w 7886701"/>
              <a:gd name="connsiteY10252" fmla="*/ 2711756 h 6857981"/>
              <a:gd name="connsiteX10253" fmla="*/ 4175733 w 7886701"/>
              <a:gd name="connsiteY10253" fmla="*/ 2711430 h 6857981"/>
              <a:gd name="connsiteX10254" fmla="*/ 4177011 w 7886701"/>
              <a:gd name="connsiteY10254" fmla="*/ 2711753 h 6857981"/>
              <a:gd name="connsiteX10255" fmla="*/ 4177650 w 7886701"/>
              <a:gd name="connsiteY10255" fmla="*/ 2712075 h 6857981"/>
              <a:gd name="connsiteX10256" fmla="*/ 4178609 w 7886701"/>
              <a:gd name="connsiteY10256" fmla="*/ 2713044 h 6857981"/>
              <a:gd name="connsiteX10257" fmla="*/ 4179887 w 7886701"/>
              <a:gd name="connsiteY10257" fmla="*/ 2714012 h 6857981"/>
              <a:gd name="connsiteX10258" fmla="*/ 4178609 w 7886701"/>
              <a:gd name="connsiteY10258" fmla="*/ 2717885 h 6857981"/>
              <a:gd name="connsiteX10259" fmla="*/ 4177970 w 7886701"/>
              <a:gd name="connsiteY10259" fmla="*/ 2721435 h 6857981"/>
              <a:gd name="connsiteX10260" fmla="*/ 4177331 w 7886701"/>
              <a:gd name="connsiteY10260" fmla="*/ 2725630 h 6857981"/>
              <a:gd name="connsiteX10261" fmla="*/ 4177331 w 7886701"/>
              <a:gd name="connsiteY10261" fmla="*/ 2730794 h 6857981"/>
              <a:gd name="connsiteX10262" fmla="*/ 4176052 w 7886701"/>
              <a:gd name="connsiteY10262" fmla="*/ 2728212 h 6857981"/>
              <a:gd name="connsiteX10263" fmla="*/ 4174774 w 7886701"/>
              <a:gd name="connsiteY10263" fmla="*/ 2726276 h 6857981"/>
              <a:gd name="connsiteX10264" fmla="*/ 4173176 w 7886701"/>
              <a:gd name="connsiteY10264" fmla="*/ 2725308 h 6857981"/>
              <a:gd name="connsiteX10265" fmla="*/ 4171579 w 7886701"/>
              <a:gd name="connsiteY10265" fmla="*/ 2724662 h 6857981"/>
              <a:gd name="connsiteX10266" fmla="*/ 4169661 w 7886701"/>
              <a:gd name="connsiteY10266" fmla="*/ 2724662 h 6857981"/>
              <a:gd name="connsiteX10267" fmla="*/ 4167424 w 7886701"/>
              <a:gd name="connsiteY10267" fmla="*/ 2725308 h 6857981"/>
              <a:gd name="connsiteX10268" fmla="*/ 4165507 w 7886701"/>
              <a:gd name="connsiteY10268" fmla="*/ 2726276 h 6857981"/>
              <a:gd name="connsiteX10269" fmla="*/ 4164229 w 7886701"/>
              <a:gd name="connsiteY10269" fmla="*/ 2727567 h 6857981"/>
              <a:gd name="connsiteX10270" fmla="*/ 4162631 w 7886701"/>
              <a:gd name="connsiteY10270" fmla="*/ 2728535 h 6857981"/>
              <a:gd name="connsiteX10271" fmla="*/ 4161352 w 7886701"/>
              <a:gd name="connsiteY10271" fmla="*/ 2730471 h 6857981"/>
              <a:gd name="connsiteX10272" fmla="*/ 4160713 w 7886701"/>
              <a:gd name="connsiteY10272" fmla="*/ 2731762 h 6857981"/>
              <a:gd name="connsiteX10273" fmla="*/ 4160394 w 7886701"/>
              <a:gd name="connsiteY10273" fmla="*/ 2733376 h 6857981"/>
              <a:gd name="connsiteX10274" fmla="*/ 4160394 w 7886701"/>
              <a:gd name="connsiteY10274" fmla="*/ 2734667 h 6857981"/>
              <a:gd name="connsiteX10275" fmla="*/ 4161033 w 7886701"/>
              <a:gd name="connsiteY10275" fmla="*/ 2736281 h 6857981"/>
              <a:gd name="connsiteX10276" fmla="*/ 4162631 w 7886701"/>
              <a:gd name="connsiteY10276" fmla="*/ 2737572 h 6857981"/>
              <a:gd name="connsiteX10277" fmla="*/ 4164868 w 7886701"/>
              <a:gd name="connsiteY10277" fmla="*/ 2738217 h 6857981"/>
              <a:gd name="connsiteX10278" fmla="*/ 4163589 w 7886701"/>
              <a:gd name="connsiteY10278" fmla="*/ 2740799 h 6857981"/>
              <a:gd name="connsiteX10279" fmla="*/ 4161992 w 7886701"/>
              <a:gd name="connsiteY10279" fmla="*/ 2743058 h 6857981"/>
              <a:gd name="connsiteX10280" fmla="*/ 4159755 w 7886701"/>
              <a:gd name="connsiteY10280" fmla="*/ 2744994 h 6857981"/>
              <a:gd name="connsiteX10281" fmla="*/ 4157518 w 7886701"/>
              <a:gd name="connsiteY10281" fmla="*/ 2746285 h 6857981"/>
              <a:gd name="connsiteX10282" fmla="*/ 4155281 w 7886701"/>
              <a:gd name="connsiteY10282" fmla="*/ 2747576 h 6857981"/>
              <a:gd name="connsiteX10283" fmla="*/ 4152724 w 7886701"/>
              <a:gd name="connsiteY10283" fmla="*/ 2748545 h 6857981"/>
              <a:gd name="connsiteX10284" fmla="*/ 4147611 w 7886701"/>
              <a:gd name="connsiteY10284" fmla="*/ 2750804 h 6857981"/>
              <a:gd name="connsiteX10285" fmla="*/ 4145055 w 7886701"/>
              <a:gd name="connsiteY10285" fmla="*/ 2751772 h 6857981"/>
              <a:gd name="connsiteX10286" fmla="*/ 4142818 w 7886701"/>
              <a:gd name="connsiteY10286" fmla="*/ 2753063 h 6857981"/>
              <a:gd name="connsiteX10287" fmla="*/ 4140581 w 7886701"/>
              <a:gd name="connsiteY10287" fmla="*/ 2754999 h 6857981"/>
              <a:gd name="connsiteX10288" fmla="*/ 4138663 w 7886701"/>
              <a:gd name="connsiteY10288" fmla="*/ 2756613 h 6857981"/>
              <a:gd name="connsiteX10289" fmla="*/ 4136746 w 7886701"/>
              <a:gd name="connsiteY10289" fmla="*/ 2759195 h 6857981"/>
              <a:gd name="connsiteX10290" fmla="*/ 4135787 w 7886701"/>
              <a:gd name="connsiteY10290" fmla="*/ 2762422 h 6857981"/>
              <a:gd name="connsiteX10291" fmla="*/ 4135148 w 7886701"/>
              <a:gd name="connsiteY10291" fmla="*/ 2765650 h 6857981"/>
              <a:gd name="connsiteX10292" fmla="*/ 4135148 w 7886701"/>
              <a:gd name="connsiteY10292" fmla="*/ 2770168 h 6857981"/>
              <a:gd name="connsiteX10293" fmla="*/ 4134189 w 7886701"/>
              <a:gd name="connsiteY10293" fmla="*/ 2769845 h 6857981"/>
              <a:gd name="connsiteX10294" fmla="*/ 4133550 w 7886701"/>
              <a:gd name="connsiteY10294" fmla="*/ 2768877 h 6857981"/>
              <a:gd name="connsiteX10295" fmla="*/ 4132592 w 7886701"/>
              <a:gd name="connsiteY10295" fmla="*/ 2767586 h 6857981"/>
              <a:gd name="connsiteX10296" fmla="*/ 4131633 w 7886701"/>
              <a:gd name="connsiteY10296" fmla="*/ 2765004 h 6857981"/>
              <a:gd name="connsiteX10297" fmla="*/ 4131313 w 7886701"/>
              <a:gd name="connsiteY10297" fmla="*/ 2762422 h 6857981"/>
              <a:gd name="connsiteX10298" fmla="*/ 4130994 w 7886701"/>
              <a:gd name="connsiteY10298" fmla="*/ 2755645 h 6857981"/>
              <a:gd name="connsiteX10299" fmla="*/ 4130674 w 7886701"/>
              <a:gd name="connsiteY10299" fmla="*/ 2749190 h 6857981"/>
              <a:gd name="connsiteX10300" fmla="*/ 4131633 w 7886701"/>
              <a:gd name="connsiteY10300" fmla="*/ 2746608 h 6857981"/>
              <a:gd name="connsiteX10301" fmla="*/ 4133550 w 7886701"/>
              <a:gd name="connsiteY10301" fmla="*/ 2744994 h 6857981"/>
              <a:gd name="connsiteX10302" fmla="*/ 4135468 w 7886701"/>
              <a:gd name="connsiteY10302" fmla="*/ 2743381 h 6857981"/>
              <a:gd name="connsiteX10303" fmla="*/ 4137705 w 7886701"/>
              <a:gd name="connsiteY10303" fmla="*/ 2741767 h 6857981"/>
              <a:gd name="connsiteX10304" fmla="*/ 4142179 w 7886701"/>
              <a:gd name="connsiteY10304" fmla="*/ 2739508 h 6857981"/>
              <a:gd name="connsiteX10305" fmla="*/ 4146652 w 7886701"/>
              <a:gd name="connsiteY10305" fmla="*/ 2737894 h 6857981"/>
              <a:gd name="connsiteX10306" fmla="*/ 4149529 w 7886701"/>
              <a:gd name="connsiteY10306" fmla="*/ 2736603 h 6857981"/>
              <a:gd name="connsiteX10307" fmla="*/ 4151126 w 7886701"/>
              <a:gd name="connsiteY10307" fmla="*/ 2735312 h 6857981"/>
              <a:gd name="connsiteX10308" fmla="*/ 4153044 w 7886701"/>
              <a:gd name="connsiteY10308" fmla="*/ 2733376 h 6857981"/>
              <a:gd name="connsiteX10309" fmla="*/ 4154961 w 7886701"/>
              <a:gd name="connsiteY10309" fmla="*/ 2731440 h 6857981"/>
              <a:gd name="connsiteX10310" fmla="*/ 4156239 w 7886701"/>
              <a:gd name="connsiteY10310" fmla="*/ 2728858 h 6857981"/>
              <a:gd name="connsiteX10311" fmla="*/ 4157198 w 7886701"/>
              <a:gd name="connsiteY10311" fmla="*/ 2725953 h 6857981"/>
              <a:gd name="connsiteX10312" fmla="*/ 4157518 w 7886701"/>
              <a:gd name="connsiteY10312" fmla="*/ 2722080 h 6857981"/>
              <a:gd name="connsiteX10313" fmla="*/ 4157518 w 7886701"/>
              <a:gd name="connsiteY10313" fmla="*/ 2718207 h 6857981"/>
              <a:gd name="connsiteX10314" fmla="*/ 4159755 w 7886701"/>
              <a:gd name="connsiteY10314" fmla="*/ 2718207 h 6857981"/>
              <a:gd name="connsiteX10315" fmla="*/ 4161992 w 7886701"/>
              <a:gd name="connsiteY10315" fmla="*/ 2718207 h 6857981"/>
              <a:gd name="connsiteX10316" fmla="*/ 4163589 w 7886701"/>
              <a:gd name="connsiteY10316" fmla="*/ 2717885 h 6857981"/>
              <a:gd name="connsiteX10317" fmla="*/ 4165187 w 7886701"/>
              <a:gd name="connsiteY10317" fmla="*/ 2717239 h 6857981"/>
              <a:gd name="connsiteX10318" fmla="*/ 4168383 w 7886701"/>
              <a:gd name="connsiteY10318" fmla="*/ 2715948 h 6857981"/>
              <a:gd name="connsiteX10319" fmla="*/ 4170939 w 7886701"/>
              <a:gd name="connsiteY10319" fmla="*/ 2714012 h 6857981"/>
              <a:gd name="connsiteX10320" fmla="*/ 4173496 w 7886701"/>
              <a:gd name="connsiteY10320" fmla="*/ 2712721 h 6857981"/>
              <a:gd name="connsiteX10321" fmla="*/ 4174774 w 7886701"/>
              <a:gd name="connsiteY10321" fmla="*/ 2711753 h 6857981"/>
              <a:gd name="connsiteX10322" fmla="*/ 4091940 w 7886701"/>
              <a:gd name="connsiteY10322" fmla="*/ 2708255 h 6857981"/>
              <a:gd name="connsiteX10323" fmla="*/ 4097020 w 7886701"/>
              <a:gd name="connsiteY10323" fmla="*/ 2708255 h 6857981"/>
              <a:gd name="connsiteX10324" fmla="*/ 4101465 w 7886701"/>
              <a:gd name="connsiteY10324" fmla="*/ 2708898 h 6857981"/>
              <a:gd name="connsiteX10325" fmla="*/ 4110990 w 7886701"/>
              <a:gd name="connsiteY10325" fmla="*/ 2709541 h 6857981"/>
              <a:gd name="connsiteX10326" fmla="*/ 4130675 w 7886701"/>
              <a:gd name="connsiteY10326" fmla="*/ 2712435 h 6857981"/>
              <a:gd name="connsiteX10327" fmla="*/ 4141787 w 7886701"/>
              <a:gd name="connsiteY10327" fmla="*/ 2713721 h 6857981"/>
              <a:gd name="connsiteX10328" fmla="*/ 4154487 w 7886701"/>
              <a:gd name="connsiteY10328" fmla="*/ 2714364 h 6857981"/>
              <a:gd name="connsiteX10329" fmla="*/ 4154170 w 7886701"/>
              <a:gd name="connsiteY10329" fmla="*/ 2716936 h 6857981"/>
              <a:gd name="connsiteX10330" fmla="*/ 4153535 w 7886701"/>
              <a:gd name="connsiteY10330" fmla="*/ 2719187 h 6857981"/>
              <a:gd name="connsiteX10331" fmla="*/ 4152900 w 7886701"/>
              <a:gd name="connsiteY10331" fmla="*/ 2721116 h 6857981"/>
              <a:gd name="connsiteX10332" fmla="*/ 4151630 w 7886701"/>
              <a:gd name="connsiteY10332" fmla="*/ 2722402 h 6857981"/>
              <a:gd name="connsiteX10333" fmla="*/ 4150677 w 7886701"/>
              <a:gd name="connsiteY10333" fmla="*/ 2724009 h 6857981"/>
              <a:gd name="connsiteX10334" fmla="*/ 4149090 w 7886701"/>
              <a:gd name="connsiteY10334" fmla="*/ 2724974 h 6857981"/>
              <a:gd name="connsiteX10335" fmla="*/ 4146232 w 7886701"/>
              <a:gd name="connsiteY10335" fmla="*/ 2726903 h 6857981"/>
              <a:gd name="connsiteX10336" fmla="*/ 4139247 w 7886701"/>
              <a:gd name="connsiteY10336" fmla="*/ 2729797 h 6857981"/>
              <a:gd name="connsiteX10337" fmla="*/ 4136072 w 7886701"/>
              <a:gd name="connsiteY10337" fmla="*/ 2731404 h 6857981"/>
              <a:gd name="connsiteX10338" fmla="*/ 4134485 w 7886701"/>
              <a:gd name="connsiteY10338" fmla="*/ 2732369 h 6857981"/>
              <a:gd name="connsiteX10339" fmla="*/ 4133532 w 7886701"/>
              <a:gd name="connsiteY10339" fmla="*/ 2733655 h 6857981"/>
              <a:gd name="connsiteX10340" fmla="*/ 4129405 w 7886701"/>
              <a:gd name="connsiteY10340" fmla="*/ 2732047 h 6857981"/>
              <a:gd name="connsiteX10341" fmla="*/ 4125912 w 7886701"/>
              <a:gd name="connsiteY10341" fmla="*/ 2729797 h 6857981"/>
              <a:gd name="connsiteX10342" fmla="*/ 4118610 w 7886701"/>
              <a:gd name="connsiteY10342" fmla="*/ 2724974 h 6857981"/>
              <a:gd name="connsiteX10343" fmla="*/ 4115117 w 7886701"/>
              <a:gd name="connsiteY10343" fmla="*/ 2722402 h 6857981"/>
              <a:gd name="connsiteX10344" fmla="*/ 4111625 w 7886701"/>
              <a:gd name="connsiteY10344" fmla="*/ 2720151 h 6857981"/>
              <a:gd name="connsiteX10345" fmla="*/ 4107497 w 7886701"/>
              <a:gd name="connsiteY10345" fmla="*/ 2718222 h 6857981"/>
              <a:gd name="connsiteX10346" fmla="*/ 4103687 w 7886701"/>
              <a:gd name="connsiteY10346" fmla="*/ 2716936 h 6857981"/>
              <a:gd name="connsiteX10347" fmla="*/ 4102417 w 7886701"/>
              <a:gd name="connsiteY10347" fmla="*/ 2717900 h 6857981"/>
              <a:gd name="connsiteX10348" fmla="*/ 4101782 w 7886701"/>
              <a:gd name="connsiteY10348" fmla="*/ 2719508 h 6857981"/>
              <a:gd name="connsiteX10349" fmla="*/ 4102100 w 7886701"/>
              <a:gd name="connsiteY10349" fmla="*/ 2721116 h 6857981"/>
              <a:gd name="connsiteX10350" fmla="*/ 4102417 w 7886701"/>
              <a:gd name="connsiteY10350" fmla="*/ 2722723 h 6857981"/>
              <a:gd name="connsiteX10351" fmla="*/ 4103687 w 7886701"/>
              <a:gd name="connsiteY10351" fmla="*/ 2724331 h 6857981"/>
              <a:gd name="connsiteX10352" fmla="*/ 4104640 w 7886701"/>
              <a:gd name="connsiteY10352" fmla="*/ 2725295 h 6857981"/>
              <a:gd name="connsiteX10353" fmla="*/ 4106227 w 7886701"/>
              <a:gd name="connsiteY10353" fmla="*/ 2726581 h 6857981"/>
              <a:gd name="connsiteX10354" fmla="*/ 4107497 w 7886701"/>
              <a:gd name="connsiteY10354" fmla="*/ 2727224 h 6857981"/>
              <a:gd name="connsiteX10355" fmla="*/ 4102735 w 7886701"/>
              <a:gd name="connsiteY10355" fmla="*/ 2727546 h 6857981"/>
              <a:gd name="connsiteX10356" fmla="*/ 4097020 w 7886701"/>
              <a:gd name="connsiteY10356" fmla="*/ 2727868 h 6857981"/>
              <a:gd name="connsiteX10357" fmla="*/ 4090670 w 7886701"/>
              <a:gd name="connsiteY10357" fmla="*/ 2727868 h 6857981"/>
              <a:gd name="connsiteX10358" fmla="*/ 4084637 w 7886701"/>
              <a:gd name="connsiteY10358" fmla="*/ 2727546 h 6857981"/>
              <a:gd name="connsiteX10359" fmla="*/ 4078287 w 7886701"/>
              <a:gd name="connsiteY10359" fmla="*/ 2726903 h 6857981"/>
              <a:gd name="connsiteX10360" fmla="*/ 4072890 w 7886701"/>
              <a:gd name="connsiteY10360" fmla="*/ 2725617 h 6857981"/>
              <a:gd name="connsiteX10361" fmla="*/ 4068445 w 7886701"/>
              <a:gd name="connsiteY10361" fmla="*/ 2724331 h 6857981"/>
              <a:gd name="connsiteX10362" fmla="*/ 4067175 w 7886701"/>
              <a:gd name="connsiteY10362" fmla="*/ 2723688 h 6857981"/>
              <a:gd name="connsiteX10363" fmla="*/ 4065587 w 7886701"/>
              <a:gd name="connsiteY10363" fmla="*/ 2722723 h 6857981"/>
              <a:gd name="connsiteX10364" fmla="*/ 4067492 w 7886701"/>
              <a:gd name="connsiteY10364" fmla="*/ 2722723 h 6857981"/>
              <a:gd name="connsiteX10365" fmla="*/ 4068762 w 7886701"/>
              <a:gd name="connsiteY10365" fmla="*/ 2722402 h 6857981"/>
              <a:gd name="connsiteX10366" fmla="*/ 4069715 w 7886701"/>
              <a:gd name="connsiteY10366" fmla="*/ 2721437 h 6857981"/>
              <a:gd name="connsiteX10367" fmla="*/ 4070350 w 7886701"/>
              <a:gd name="connsiteY10367" fmla="*/ 2719830 h 6857981"/>
              <a:gd name="connsiteX10368" fmla="*/ 4070667 w 7886701"/>
              <a:gd name="connsiteY10368" fmla="*/ 2717900 h 6857981"/>
              <a:gd name="connsiteX10369" fmla="*/ 4070985 w 7886701"/>
              <a:gd name="connsiteY10369" fmla="*/ 2715650 h 6857981"/>
              <a:gd name="connsiteX10370" fmla="*/ 4070985 w 7886701"/>
              <a:gd name="connsiteY10370" fmla="*/ 2711470 h 6857981"/>
              <a:gd name="connsiteX10371" fmla="*/ 4076700 w 7886701"/>
              <a:gd name="connsiteY10371" fmla="*/ 2709862 h 6857981"/>
              <a:gd name="connsiteX10372" fmla="*/ 4082097 w 7886701"/>
              <a:gd name="connsiteY10372" fmla="*/ 2709219 h 6857981"/>
              <a:gd name="connsiteX10373" fmla="*/ 4087177 w 7886701"/>
              <a:gd name="connsiteY10373" fmla="*/ 2708898 h 6857981"/>
              <a:gd name="connsiteX10374" fmla="*/ 4396798 w 7886701"/>
              <a:gd name="connsiteY10374" fmla="*/ 2679680 h 6857981"/>
              <a:gd name="connsiteX10375" fmla="*/ 4397763 w 7886701"/>
              <a:gd name="connsiteY10375" fmla="*/ 2679680 h 6857981"/>
              <a:gd name="connsiteX10376" fmla="*/ 4399051 w 7886701"/>
              <a:gd name="connsiteY10376" fmla="*/ 2680310 h 6857981"/>
              <a:gd name="connsiteX10377" fmla="*/ 4400983 w 7886701"/>
              <a:gd name="connsiteY10377" fmla="*/ 2682516 h 6857981"/>
              <a:gd name="connsiteX10378" fmla="*/ 4403236 w 7886701"/>
              <a:gd name="connsiteY10378" fmla="*/ 2684721 h 6857981"/>
              <a:gd name="connsiteX10379" fmla="*/ 4404202 w 7886701"/>
              <a:gd name="connsiteY10379" fmla="*/ 2685666 h 6857981"/>
              <a:gd name="connsiteX10380" fmla="*/ 4405168 w 7886701"/>
              <a:gd name="connsiteY10380" fmla="*/ 2686296 h 6857981"/>
              <a:gd name="connsiteX10381" fmla="*/ 4405812 w 7886701"/>
              <a:gd name="connsiteY10381" fmla="*/ 2686296 h 6857981"/>
              <a:gd name="connsiteX10382" fmla="*/ 4406456 w 7886701"/>
              <a:gd name="connsiteY10382" fmla="*/ 2685666 h 6857981"/>
              <a:gd name="connsiteX10383" fmla="*/ 4407100 w 7886701"/>
              <a:gd name="connsiteY10383" fmla="*/ 2684406 h 6857981"/>
              <a:gd name="connsiteX10384" fmla="*/ 4407100 w 7886701"/>
              <a:gd name="connsiteY10384" fmla="*/ 2682200 h 6857981"/>
              <a:gd name="connsiteX10385" fmla="*/ 4407744 w 7886701"/>
              <a:gd name="connsiteY10385" fmla="*/ 2687557 h 6857981"/>
              <a:gd name="connsiteX10386" fmla="*/ 4408388 w 7886701"/>
              <a:gd name="connsiteY10386" fmla="*/ 2690708 h 6857981"/>
              <a:gd name="connsiteX10387" fmla="*/ 4409675 w 7886701"/>
              <a:gd name="connsiteY10387" fmla="*/ 2692598 h 6857981"/>
              <a:gd name="connsiteX10388" fmla="*/ 4410963 w 7886701"/>
              <a:gd name="connsiteY10388" fmla="*/ 2693858 h 6857981"/>
              <a:gd name="connsiteX10389" fmla="*/ 4412251 w 7886701"/>
              <a:gd name="connsiteY10389" fmla="*/ 2694804 h 6857981"/>
              <a:gd name="connsiteX10390" fmla="*/ 4412895 w 7886701"/>
              <a:gd name="connsiteY10390" fmla="*/ 2696379 h 6857981"/>
              <a:gd name="connsiteX10391" fmla="*/ 4413861 w 7886701"/>
              <a:gd name="connsiteY10391" fmla="*/ 2699215 h 6857981"/>
              <a:gd name="connsiteX10392" fmla="*/ 4413217 w 7886701"/>
              <a:gd name="connsiteY10392" fmla="*/ 2703626 h 6857981"/>
              <a:gd name="connsiteX10393" fmla="*/ 4415148 w 7886701"/>
              <a:gd name="connsiteY10393" fmla="*/ 2704571 h 6857981"/>
              <a:gd name="connsiteX10394" fmla="*/ 4416758 w 7886701"/>
              <a:gd name="connsiteY10394" fmla="*/ 2704886 h 6857981"/>
              <a:gd name="connsiteX10395" fmla="*/ 4418046 w 7886701"/>
              <a:gd name="connsiteY10395" fmla="*/ 2704886 h 6857981"/>
              <a:gd name="connsiteX10396" fmla="*/ 4419656 w 7886701"/>
              <a:gd name="connsiteY10396" fmla="*/ 2704886 h 6857981"/>
              <a:gd name="connsiteX10397" fmla="*/ 4422231 w 7886701"/>
              <a:gd name="connsiteY10397" fmla="*/ 2704571 h 6857981"/>
              <a:gd name="connsiteX10398" fmla="*/ 4424807 w 7886701"/>
              <a:gd name="connsiteY10398" fmla="*/ 2703626 h 6857981"/>
              <a:gd name="connsiteX10399" fmla="*/ 4429314 w 7886701"/>
              <a:gd name="connsiteY10399" fmla="*/ 2701420 h 6857981"/>
              <a:gd name="connsiteX10400" fmla="*/ 4431889 w 7886701"/>
              <a:gd name="connsiteY10400" fmla="*/ 2701105 h 6857981"/>
              <a:gd name="connsiteX10401" fmla="*/ 4434787 w 7886701"/>
              <a:gd name="connsiteY10401" fmla="*/ 2701105 h 6857981"/>
              <a:gd name="connsiteX10402" fmla="*/ 4434143 w 7886701"/>
              <a:gd name="connsiteY10402" fmla="*/ 2703941 h 6857981"/>
              <a:gd name="connsiteX10403" fmla="*/ 4434143 w 7886701"/>
              <a:gd name="connsiteY10403" fmla="*/ 2706776 h 6857981"/>
              <a:gd name="connsiteX10404" fmla="*/ 4434143 w 7886701"/>
              <a:gd name="connsiteY10404" fmla="*/ 2708982 h 6857981"/>
              <a:gd name="connsiteX10405" fmla="*/ 4434465 w 7886701"/>
              <a:gd name="connsiteY10405" fmla="*/ 2711188 h 6857981"/>
              <a:gd name="connsiteX10406" fmla="*/ 4435109 w 7886701"/>
              <a:gd name="connsiteY10406" fmla="*/ 2713078 h 6857981"/>
              <a:gd name="connsiteX10407" fmla="*/ 4435753 w 7886701"/>
              <a:gd name="connsiteY10407" fmla="*/ 2714338 h 6857981"/>
              <a:gd name="connsiteX10408" fmla="*/ 4437041 w 7886701"/>
              <a:gd name="connsiteY10408" fmla="*/ 2715914 h 6857981"/>
              <a:gd name="connsiteX10409" fmla="*/ 4438650 w 7886701"/>
              <a:gd name="connsiteY10409" fmla="*/ 2716859 h 6857981"/>
              <a:gd name="connsiteX10410" fmla="*/ 4437041 w 7886701"/>
              <a:gd name="connsiteY10410" fmla="*/ 2719379 h 6857981"/>
              <a:gd name="connsiteX10411" fmla="*/ 4435431 w 7886701"/>
              <a:gd name="connsiteY10411" fmla="*/ 2720640 h 6857981"/>
              <a:gd name="connsiteX10412" fmla="*/ 4434787 w 7886701"/>
              <a:gd name="connsiteY10412" fmla="*/ 2720955 h 6857981"/>
              <a:gd name="connsiteX10413" fmla="*/ 4434143 w 7886701"/>
              <a:gd name="connsiteY10413" fmla="*/ 2720955 h 6857981"/>
              <a:gd name="connsiteX10414" fmla="*/ 4432855 w 7886701"/>
              <a:gd name="connsiteY10414" fmla="*/ 2720325 h 6857981"/>
              <a:gd name="connsiteX10415" fmla="*/ 4432211 w 7886701"/>
              <a:gd name="connsiteY10415" fmla="*/ 2718749 h 6857981"/>
              <a:gd name="connsiteX10416" fmla="*/ 4431889 w 7886701"/>
              <a:gd name="connsiteY10416" fmla="*/ 2716544 h 6857981"/>
              <a:gd name="connsiteX10417" fmla="*/ 4431889 w 7886701"/>
              <a:gd name="connsiteY10417" fmla="*/ 2714023 h 6857981"/>
              <a:gd name="connsiteX10418" fmla="*/ 4432533 w 7886701"/>
              <a:gd name="connsiteY10418" fmla="*/ 2711188 h 6857981"/>
              <a:gd name="connsiteX10419" fmla="*/ 4431567 w 7886701"/>
              <a:gd name="connsiteY10419" fmla="*/ 2714338 h 6857981"/>
              <a:gd name="connsiteX10420" fmla="*/ 4429958 w 7886701"/>
              <a:gd name="connsiteY10420" fmla="*/ 2716544 h 6857981"/>
              <a:gd name="connsiteX10421" fmla="*/ 4428026 w 7886701"/>
              <a:gd name="connsiteY10421" fmla="*/ 2718119 h 6857981"/>
              <a:gd name="connsiteX10422" fmla="*/ 4426738 w 7886701"/>
              <a:gd name="connsiteY10422" fmla="*/ 2718434 h 6857981"/>
              <a:gd name="connsiteX10423" fmla="*/ 4424807 w 7886701"/>
              <a:gd name="connsiteY10423" fmla="*/ 2718434 h 6857981"/>
              <a:gd name="connsiteX10424" fmla="*/ 4422875 w 7886701"/>
              <a:gd name="connsiteY10424" fmla="*/ 2717489 h 6857981"/>
              <a:gd name="connsiteX10425" fmla="*/ 4421265 w 7886701"/>
              <a:gd name="connsiteY10425" fmla="*/ 2716544 h 6857981"/>
              <a:gd name="connsiteX10426" fmla="*/ 4419334 w 7886701"/>
              <a:gd name="connsiteY10426" fmla="*/ 2714968 h 6857981"/>
              <a:gd name="connsiteX10427" fmla="*/ 4415470 w 7886701"/>
              <a:gd name="connsiteY10427" fmla="*/ 2712448 h 6857981"/>
              <a:gd name="connsiteX10428" fmla="*/ 4413861 w 7886701"/>
              <a:gd name="connsiteY10428" fmla="*/ 2711188 h 6857981"/>
              <a:gd name="connsiteX10429" fmla="*/ 4411929 w 7886701"/>
              <a:gd name="connsiteY10429" fmla="*/ 2710557 h 6857981"/>
              <a:gd name="connsiteX10430" fmla="*/ 4409997 w 7886701"/>
              <a:gd name="connsiteY10430" fmla="*/ 2709927 h 6857981"/>
              <a:gd name="connsiteX10431" fmla="*/ 4408066 w 7886701"/>
              <a:gd name="connsiteY10431" fmla="*/ 2710557 h 6857981"/>
              <a:gd name="connsiteX10432" fmla="*/ 4406456 w 7886701"/>
              <a:gd name="connsiteY10432" fmla="*/ 2711188 h 6857981"/>
              <a:gd name="connsiteX10433" fmla="*/ 4404846 w 7886701"/>
              <a:gd name="connsiteY10433" fmla="*/ 2713393 h 6857981"/>
              <a:gd name="connsiteX10434" fmla="*/ 4404202 w 7886701"/>
              <a:gd name="connsiteY10434" fmla="*/ 2712448 h 6857981"/>
              <a:gd name="connsiteX10435" fmla="*/ 4403558 w 7886701"/>
              <a:gd name="connsiteY10435" fmla="*/ 2711818 h 6857981"/>
              <a:gd name="connsiteX10436" fmla="*/ 4402914 w 7886701"/>
              <a:gd name="connsiteY10436" fmla="*/ 2709927 h 6857981"/>
              <a:gd name="connsiteX10437" fmla="*/ 4402914 w 7886701"/>
              <a:gd name="connsiteY10437" fmla="*/ 2707407 h 6857981"/>
              <a:gd name="connsiteX10438" fmla="*/ 4403236 w 7886701"/>
              <a:gd name="connsiteY10438" fmla="*/ 2704886 h 6857981"/>
              <a:gd name="connsiteX10439" fmla="*/ 4404524 w 7886701"/>
              <a:gd name="connsiteY10439" fmla="*/ 2698584 h 6857981"/>
              <a:gd name="connsiteX10440" fmla="*/ 4405168 w 7886701"/>
              <a:gd name="connsiteY10440" fmla="*/ 2692283 h 6857981"/>
              <a:gd name="connsiteX10441" fmla="*/ 4404202 w 7886701"/>
              <a:gd name="connsiteY10441" fmla="*/ 2692283 h 6857981"/>
              <a:gd name="connsiteX10442" fmla="*/ 4403236 w 7886701"/>
              <a:gd name="connsiteY10442" fmla="*/ 2692913 h 6857981"/>
              <a:gd name="connsiteX10443" fmla="*/ 4402593 w 7886701"/>
              <a:gd name="connsiteY10443" fmla="*/ 2694173 h 6857981"/>
              <a:gd name="connsiteX10444" fmla="*/ 4401949 w 7886701"/>
              <a:gd name="connsiteY10444" fmla="*/ 2695434 h 6857981"/>
              <a:gd name="connsiteX10445" fmla="*/ 4400983 w 7886701"/>
              <a:gd name="connsiteY10445" fmla="*/ 2698900 h 6857981"/>
              <a:gd name="connsiteX10446" fmla="*/ 4400017 w 7886701"/>
              <a:gd name="connsiteY10446" fmla="*/ 2702050 h 6857981"/>
              <a:gd name="connsiteX10447" fmla="*/ 4399051 w 7886701"/>
              <a:gd name="connsiteY10447" fmla="*/ 2702050 h 6857981"/>
              <a:gd name="connsiteX10448" fmla="*/ 4397763 w 7886701"/>
              <a:gd name="connsiteY10448" fmla="*/ 2701735 h 6857981"/>
              <a:gd name="connsiteX10449" fmla="*/ 4397119 w 7886701"/>
              <a:gd name="connsiteY10449" fmla="*/ 2701105 h 6857981"/>
              <a:gd name="connsiteX10450" fmla="*/ 4396476 w 7886701"/>
              <a:gd name="connsiteY10450" fmla="*/ 2699845 h 6857981"/>
              <a:gd name="connsiteX10451" fmla="*/ 4395832 w 7886701"/>
              <a:gd name="connsiteY10451" fmla="*/ 2697324 h 6857981"/>
              <a:gd name="connsiteX10452" fmla="*/ 4395832 w 7886701"/>
              <a:gd name="connsiteY10452" fmla="*/ 2694488 h 6857981"/>
              <a:gd name="connsiteX10453" fmla="*/ 4395510 w 7886701"/>
              <a:gd name="connsiteY10453" fmla="*/ 2691653 h 6857981"/>
              <a:gd name="connsiteX10454" fmla="*/ 4395510 w 7886701"/>
              <a:gd name="connsiteY10454" fmla="*/ 2688817 h 6857981"/>
              <a:gd name="connsiteX10455" fmla="*/ 4395188 w 7886701"/>
              <a:gd name="connsiteY10455" fmla="*/ 2687557 h 6857981"/>
              <a:gd name="connsiteX10456" fmla="*/ 4394544 w 7886701"/>
              <a:gd name="connsiteY10456" fmla="*/ 2686612 h 6857981"/>
              <a:gd name="connsiteX10457" fmla="*/ 4393578 w 7886701"/>
              <a:gd name="connsiteY10457" fmla="*/ 2686296 h 6857981"/>
              <a:gd name="connsiteX10458" fmla="*/ 4392612 w 7886701"/>
              <a:gd name="connsiteY10458" fmla="*/ 2685351 h 6857981"/>
              <a:gd name="connsiteX10459" fmla="*/ 4393578 w 7886701"/>
              <a:gd name="connsiteY10459" fmla="*/ 2682831 h 6857981"/>
              <a:gd name="connsiteX10460" fmla="*/ 4394544 w 7886701"/>
              <a:gd name="connsiteY10460" fmla="*/ 2680625 h 6857981"/>
              <a:gd name="connsiteX10461" fmla="*/ 4395510 w 7886701"/>
              <a:gd name="connsiteY10461" fmla="*/ 2679995 h 6857981"/>
              <a:gd name="connsiteX10462" fmla="*/ 4340225 w 7886701"/>
              <a:gd name="connsiteY10462" fmla="*/ 2665393 h 6857981"/>
              <a:gd name="connsiteX10463" fmla="*/ 4347479 w 7886701"/>
              <a:gd name="connsiteY10463" fmla="*/ 2665393 h 6857981"/>
              <a:gd name="connsiteX10464" fmla="*/ 4353472 w 7886701"/>
              <a:gd name="connsiteY10464" fmla="*/ 2665710 h 6857981"/>
              <a:gd name="connsiteX10465" fmla="*/ 4358203 w 7886701"/>
              <a:gd name="connsiteY10465" fmla="*/ 2666345 h 6857981"/>
              <a:gd name="connsiteX10466" fmla="*/ 4361988 w 7886701"/>
              <a:gd name="connsiteY10466" fmla="*/ 2667933 h 6857981"/>
              <a:gd name="connsiteX10467" fmla="*/ 4366403 w 7886701"/>
              <a:gd name="connsiteY10467" fmla="*/ 2670155 h 6857981"/>
              <a:gd name="connsiteX10468" fmla="*/ 4371765 w 7886701"/>
              <a:gd name="connsiteY10468" fmla="*/ 2672695 h 6857981"/>
              <a:gd name="connsiteX10469" fmla="*/ 4378704 w 7886701"/>
              <a:gd name="connsiteY10469" fmla="*/ 2675871 h 6857981"/>
              <a:gd name="connsiteX10470" fmla="*/ 4387850 w 7886701"/>
              <a:gd name="connsiteY10470" fmla="*/ 2680316 h 6857981"/>
              <a:gd name="connsiteX10471" fmla="*/ 4386273 w 7886701"/>
              <a:gd name="connsiteY10471" fmla="*/ 2686348 h 6857981"/>
              <a:gd name="connsiteX10472" fmla="*/ 4384381 w 7886701"/>
              <a:gd name="connsiteY10472" fmla="*/ 2690793 h 6857981"/>
              <a:gd name="connsiteX10473" fmla="*/ 4383750 w 7886701"/>
              <a:gd name="connsiteY10473" fmla="*/ 2692381 h 6857981"/>
              <a:gd name="connsiteX10474" fmla="*/ 4382804 w 7886701"/>
              <a:gd name="connsiteY10474" fmla="*/ 2693333 h 6857981"/>
              <a:gd name="connsiteX10475" fmla="*/ 4381858 w 7886701"/>
              <a:gd name="connsiteY10475" fmla="*/ 2693968 h 6857981"/>
              <a:gd name="connsiteX10476" fmla="*/ 4380912 w 7886701"/>
              <a:gd name="connsiteY10476" fmla="*/ 2694603 h 6857981"/>
              <a:gd name="connsiteX10477" fmla="*/ 4379650 w 7886701"/>
              <a:gd name="connsiteY10477" fmla="*/ 2694603 h 6857981"/>
              <a:gd name="connsiteX10478" fmla="*/ 4379019 w 7886701"/>
              <a:gd name="connsiteY10478" fmla="*/ 2694603 h 6857981"/>
              <a:gd name="connsiteX10479" fmla="*/ 4376811 w 7886701"/>
              <a:gd name="connsiteY10479" fmla="*/ 2693333 h 6857981"/>
              <a:gd name="connsiteX10480" fmla="*/ 4375234 w 7886701"/>
              <a:gd name="connsiteY10480" fmla="*/ 2692063 h 6857981"/>
              <a:gd name="connsiteX10481" fmla="*/ 4373342 w 7886701"/>
              <a:gd name="connsiteY10481" fmla="*/ 2690476 h 6857981"/>
              <a:gd name="connsiteX10482" fmla="*/ 4369873 w 7886701"/>
              <a:gd name="connsiteY10482" fmla="*/ 2686983 h 6857981"/>
              <a:gd name="connsiteX10483" fmla="*/ 4368611 w 7886701"/>
              <a:gd name="connsiteY10483" fmla="*/ 2686031 h 6857981"/>
              <a:gd name="connsiteX10484" fmla="*/ 4368296 w 7886701"/>
              <a:gd name="connsiteY10484" fmla="*/ 2685713 h 6857981"/>
              <a:gd name="connsiteX10485" fmla="*/ 4367349 w 7886701"/>
              <a:gd name="connsiteY10485" fmla="*/ 2685713 h 6857981"/>
              <a:gd name="connsiteX10486" fmla="*/ 4367034 w 7886701"/>
              <a:gd name="connsiteY10486" fmla="*/ 2686031 h 6857981"/>
              <a:gd name="connsiteX10487" fmla="*/ 4367034 w 7886701"/>
              <a:gd name="connsiteY10487" fmla="*/ 2686983 h 6857981"/>
              <a:gd name="connsiteX10488" fmla="*/ 4366719 w 7886701"/>
              <a:gd name="connsiteY10488" fmla="*/ 2688888 h 6857981"/>
              <a:gd name="connsiteX10489" fmla="*/ 4367034 w 7886701"/>
              <a:gd name="connsiteY10489" fmla="*/ 2693016 h 6857981"/>
              <a:gd name="connsiteX10490" fmla="*/ 4367980 w 7886701"/>
              <a:gd name="connsiteY10490" fmla="*/ 2698731 h 6857981"/>
              <a:gd name="connsiteX10491" fmla="*/ 4366403 w 7886701"/>
              <a:gd name="connsiteY10491" fmla="*/ 2695238 h 6857981"/>
              <a:gd name="connsiteX10492" fmla="*/ 4364511 w 7886701"/>
              <a:gd name="connsiteY10492" fmla="*/ 2692063 h 6857981"/>
              <a:gd name="connsiteX10493" fmla="*/ 4363249 w 7886701"/>
              <a:gd name="connsiteY10493" fmla="*/ 2689523 h 6857981"/>
              <a:gd name="connsiteX10494" fmla="*/ 4361357 w 7886701"/>
              <a:gd name="connsiteY10494" fmla="*/ 2687301 h 6857981"/>
              <a:gd name="connsiteX10495" fmla="*/ 4359464 w 7886701"/>
              <a:gd name="connsiteY10495" fmla="*/ 2685396 h 6857981"/>
              <a:gd name="connsiteX10496" fmla="*/ 4357572 w 7886701"/>
              <a:gd name="connsiteY10496" fmla="*/ 2683808 h 6857981"/>
              <a:gd name="connsiteX10497" fmla="*/ 4354103 w 7886701"/>
              <a:gd name="connsiteY10497" fmla="*/ 2681268 h 6857981"/>
              <a:gd name="connsiteX10498" fmla="*/ 4350318 w 7886701"/>
              <a:gd name="connsiteY10498" fmla="*/ 2678728 h 6857981"/>
              <a:gd name="connsiteX10499" fmla="*/ 4346849 w 7886701"/>
              <a:gd name="connsiteY10499" fmla="*/ 2675553 h 6857981"/>
              <a:gd name="connsiteX10500" fmla="*/ 4345272 w 7886701"/>
              <a:gd name="connsiteY10500" fmla="*/ 2673648 h 6857981"/>
              <a:gd name="connsiteX10501" fmla="*/ 4343695 w 7886701"/>
              <a:gd name="connsiteY10501" fmla="*/ 2671425 h 6857981"/>
              <a:gd name="connsiteX10502" fmla="*/ 4341802 w 7886701"/>
              <a:gd name="connsiteY10502" fmla="*/ 2668568 h 6857981"/>
              <a:gd name="connsiteX10503" fmla="*/ 4294098 w 7886701"/>
              <a:gd name="connsiteY10503" fmla="*/ 2655868 h 6857981"/>
              <a:gd name="connsiteX10504" fmla="*/ 4297228 w 7886701"/>
              <a:gd name="connsiteY10504" fmla="*/ 2656161 h 6857981"/>
              <a:gd name="connsiteX10505" fmla="*/ 4304115 w 7886701"/>
              <a:gd name="connsiteY10505" fmla="*/ 2657915 h 6857981"/>
              <a:gd name="connsiteX10506" fmla="*/ 4307245 w 7886701"/>
              <a:gd name="connsiteY10506" fmla="*/ 2658208 h 6857981"/>
              <a:gd name="connsiteX10507" fmla="*/ 4308810 w 7886701"/>
              <a:gd name="connsiteY10507" fmla="*/ 2657915 h 6857981"/>
              <a:gd name="connsiteX10508" fmla="*/ 4310062 w 7886701"/>
              <a:gd name="connsiteY10508" fmla="*/ 2657623 h 6857981"/>
              <a:gd name="connsiteX10509" fmla="*/ 4309436 w 7886701"/>
              <a:gd name="connsiteY10509" fmla="*/ 2659962 h 6857981"/>
              <a:gd name="connsiteX10510" fmla="*/ 4308810 w 7886701"/>
              <a:gd name="connsiteY10510" fmla="*/ 2662010 h 6857981"/>
              <a:gd name="connsiteX10511" fmla="*/ 4307558 w 7886701"/>
              <a:gd name="connsiteY10511" fmla="*/ 2663472 h 6857981"/>
              <a:gd name="connsiteX10512" fmla="*/ 4306306 w 7886701"/>
              <a:gd name="connsiteY10512" fmla="*/ 2664642 h 6857981"/>
              <a:gd name="connsiteX10513" fmla="*/ 4304741 w 7886701"/>
              <a:gd name="connsiteY10513" fmla="*/ 2665519 h 6857981"/>
              <a:gd name="connsiteX10514" fmla="*/ 4302863 w 7886701"/>
              <a:gd name="connsiteY10514" fmla="*/ 2666396 h 6857981"/>
              <a:gd name="connsiteX10515" fmla="*/ 4301610 w 7886701"/>
              <a:gd name="connsiteY10515" fmla="*/ 2666689 h 6857981"/>
              <a:gd name="connsiteX10516" fmla="*/ 4299419 w 7886701"/>
              <a:gd name="connsiteY10516" fmla="*/ 2666981 h 6857981"/>
              <a:gd name="connsiteX10517" fmla="*/ 4297541 w 7886701"/>
              <a:gd name="connsiteY10517" fmla="*/ 2666981 h 6857981"/>
              <a:gd name="connsiteX10518" fmla="*/ 4295663 w 7886701"/>
              <a:gd name="connsiteY10518" fmla="*/ 2666689 h 6857981"/>
              <a:gd name="connsiteX10519" fmla="*/ 4294098 w 7886701"/>
              <a:gd name="connsiteY10519" fmla="*/ 2665811 h 6857981"/>
              <a:gd name="connsiteX10520" fmla="*/ 4292533 w 7886701"/>
              <a:gd name="connsiteY10520" fmla="*/ 2665226 h 6857981"/>
              <a:gd name="connsiteX10521" fmla="*/ 4290968 w 7886701"/>
              <a:gd name="connsiteY10521" fmla="*/ 2664642 h 6857981"/>
              <a:gd name="connsiteX10522" fmla="*/ 4289715 w 7886701"/>
              <a:gd name="connsiteY10522" fmla="*/ 2663472 h 6857981"/>
              <a:gd name="connsiteX10523" fmla="*/ 4288463 w 7886701"/>
              <a:gd name="connsiteY10523" fmla="*/ 2662302 h 6857981"/>
              <a:gd name="connsiteX10524" fmla="*/ 4287837 w 7886701"/>
              <a:gd name="connsiteY10524" fmla="*/ 2661132 h 6857981"/>
              <a:gd name="connsiteX10525" fmla="*/ 4288150 w 7886701"/>
              <a:gd name="connsiteY10525" fmla="*/ 2659085 h 6857981"/>
              <a:gd name="connsiteX10526" fmla="*/ 4289089 w 7886701"/>
              <a:gd name="connsiteY10526" fmla="*/ 2657915 h 6857981"/>
              <a:gd name="connsiteX10527" fmla="*/ 4290028 w 7886701"/>
              <a:gd name="connsiteY10527" fmla="*/ 2657330 h 6857981"/>
              <a:gd name="connsiteX10528" fmla="*/ 4290968 w 7886701"/>
              <a:gd name="connsiteY10528" fmla="*/ 2656453 h 6857981"/>
              <a:gd name="connsiteX10529" fmla="*/ 4292533 w 7886701"/>
              <a:gd name="connsiteY10529" fmla="*/ 2656161 h 6857981"/>
              <a:gd name="connsiteX10530" fmla="*/ 4110165 w 7886701"/>
              <a:gd name="connsiteY10530" fmla="*/ 2649518 h 6857981"/>
              <a:gd name="connsiteX10531" fmla="*/ 4110766 w 7886701"/>
              <a:gd name="connsiteY10531" fmla="*/ 2652332 h 6857981"/>
              <a:gd name="connsiteX10532" fmla="*/ 4112268 w 7886701"/>
              <a:gd name="connsiteY10532" fmla="*/ 2655147 h 6857981"/>
              <a:gd name="connsiteX10533" fmla="*/ 4114370 w 7886701"/>
              <a:gd name="connsiteY10533" fmla="*/ 2657648 h 6857981"/>
              <a:gd name="connsiteX10534" fmla="*/ 4116773 w 7886701"/>
              <a:gd name="connsiteY10534" fmla="*/ 2659837 h 6857981"/>
              <a:gd name="connsiteX10535" fmla="*/ 4118275 w 7886701"/>
              <a:gd name="connsiteY10535" fmla="*/ 2660463 h 6857981"/>
              <a:gd name="connsiteX10536" fmla="*/ 4119476 w 7886701"/>
              <a:gd name="connsiteY10536" fmla="*/ 2660775 h 6857981"/>
              <a:gd name="connsiteX10537" fmla="*/ 4120678 w 7886701"/>
              <a:gd name="connsiteY10537" fmla="*/ 2661088 h 6857981"/>
              <a:gd name="connsiteX10538" fmla="*/ 4121879 w 7886701"/>
              <a:gd name="connsiteY10538" fmla="*/ 2660775 h 6857981"/>
              <a:gd name="connsiteX10539" fmla="*/ 4123381 w 7886701"/>
              <a:gd name="connsiteY10539" fmla="*/ 2660150 h 6857981"/>
              <a:gd name="connsiteX10540" fmla="*/ 4124282 w 7886701"/>
              <a:gd name="connsiteY10540" fmla="*/ 2658899 h 6857981"/>
              <a:gd name="connsiteX10541" fmla="*/ 4125483 w 7886701"/>
              <a:gd name="connsiteY10541" fmla="*/ 2657336 h 6857981"/>
              <a:gd name="connsiteX10542" fmla="*/ 4126384 w 7886701"/>
              <a:gd name="connsiteY10542" fmla="*/ 2654834 h 6857981"/>
              <a:gd name="connsiteX10543" fmla="*/ 4127586 w 7886701"/>
              <a:gd name="connsiteY10543" fmla="*/ 2654834 h 6857981"/>
              <a:gd name="connsiteX10544" fmla="*/ 4128186 w 7886701"/>
              <a:gd name="connsiteY10544" fmla="*/ 2654834 h 6857981"/>
              <a:gd name="connsiteX10545" fmla="*/ 4128487 w 7886701"/>
              <a:gd name="connsiteY10545" fmla="*/ 2655147 h 6857981"/>
              <a:gd name="connsiteX10546" fmla="*/ 4128787 w 7886701"/>
              <a:gd name="connsiteY10546" fmla="*/ 2655772 h 6857981"/>
              <a:gd name="connsiteX10547" fmla="*/ 4129087 w 7886701"/>
              <a:gd name="connsiteY10547" fmla="*/ 2657648 h 6857981"/>
              <a:gd name="connsiteX10548" fmla="*/ 4129087 w 7886701"/>
              <a:gd name="connsiteY10548" fmla="*/ 2660150 h 6857981"/>
              <a:gd name="connsiteX10549" fmla="*/ 4128487 w 7886701"/>
              <a:gd name="connsiteY10549" fmla="*/ 2670156 h 6857981"/>
              <a:gd name="connsiteX10550" fmla="*/ 4122480 w 7886701"/>
              <a:gd name="connsiteY10550" fmla="*/ 2667655 h 6857981"/>
              <a:gd name="connsiteX10551" fmla="*/ 4120678 w 7886701"/>
              <a:gd name="connsiteY10551" fmla="*/ 2667029 h 6857981"/>
              <a:gd name="connsiteX10552" fmla="*/ 4118575 w 7886701"/>
              <a:gd name="connsiteY10552" fmla="*/ 2666404 h 6857981"/>
              <a:gd name="connsiteX10553" fmla="*/ 4116773 w 7886701"/>
              <a:gd name="connsiteY10553" fmla="*/ 2667029 h 6857981"/>
              <a:gd name="connsiteX10554" fmla="*/ 4114370 w 7886701"/>
              <a:gd name="connsiteY10554" fmla="*/ 2667655 h 6857981"/>
              <a:gd name="connsiteX10555" fmla="*/ 4108363 w 7886701"/>
              <a:gd name="connsiteY10555" fmla="*/ 2670156 h 6857981"/>
              <a:gd name="connsiteX10556" fmla="*/ 4107162 w 7886701"/>
              <a:gd name="connsiteY10556" fmla="*/ 2667029 h 6857981"/>
              <a:gd name="connsiteX10557" fmla="*/ 4106862 w 7886701"/>
              <a:gd name="connsiteY10557" fmla="*/ 2664840 h 6857981"/>
              <a:gd name="connsiteX10558" fmla="*/ 4106862 w 7886701"/>
              <a:gd name="connsiteY10558" fmla="*/ 2662964 h 6857981"/>
              <a:gd name="connsiteX10559" fmla="*/ 4107162 w 7886701"/>
              <a:gd name="connsiteY10559" fmla="*/ 2661401 h 6857981"/>
              <a:gd name="connsiteX10560" fmla="*/ 4108063 w 7886701"/>
              <a:gd name="connsiteY10560" fmla="*/ 2659837 h 6857981"/>
              <a:gd name="connsiteX10561" fmla="*/ 4108964 w 7886701"/>
              <a:gd name="connsiteY10561" fmla="*/ 2657648 h 6857981"/>
              <a:gd name="connsiteX10562" fmla="*/ 4109565 w 7886701"/>
              <a:gd name="connsiteY10562" fmla="*/ 2654209 h 6857981"/>
              <a:gd name="connsiteX10563" fmla="*/ 4151312 w 7886701"/>
              <a:gd name="connsiteY10563" fmla="*/ 2646343 h 6857981"/>
              <a:gd name="connsiteX10564" fmla="*/ 4149322 w 7886701"/>
              <a:gd name="connsiteY10564" fmla="*/ 2647863 h 6857981"/>
              <a:gd name="connsiteX10565" fmla="*/ 4147995 w 7886701"/>
              <a:gd name="connsiteY10565" fmla="*/ 2649079 h 6857981"/>
              <a:gd name="connsiteX10566" fmla="*/ 4146337 w 7886701"/>
              <a:gd name="connsiteY10566" fmla="*/ 2650903 h 6857981"/>
              <a:gd name="connsiteX10567" fmla="*/ 4145341 w 7886701"/>
              <a:gd name="connsiteY10567" fmla="*/ 2653031 h 6857981"/>
              <a:gd name="connsiteX10568" fmla="*/ 4143351 w 7886701"/>
              <a:gd name="connsiteY10568" fmla="*/ 2657591 h 6857981"/>
              <a:gd name="connsiteX10569" fmla="*/ 4141361 w 7886701"/>
              <a:gd name="connsiteY10569" fmla="*/ 2662151 h 6857981"/>
              <a:gd name="connsiteX10570" fmla="*/ 4139370 w 7886701"/>
              <a:gd name="connsiteY10570" fmla="*/ 2666710 h 6857981"/>
              <a:gd name="connsiteX10571" fmla="*/ 4138375 w 7886701"/>
              <a:gd name="connsiteY10571" fmla="*/ 2668838 h 6857981"/>
              <a:gd name="connsiteX10572" fmla="*/ 4136717 w 7886701"/>
              <a:gd name="connsiteY10572" fmla="*/ 2670358 h 6857981"/>
              <a:gd name="connsiteX10573" fmla="*/ 4135390 w 7886701"/>
              <a:gd name="connsiteY10573" fmla="*/ 2672182 h 6857981"/>
              <a:gd name="connsiteX10574" fmla="*/ 4133731 w 7886701"/>
              <a:gd name="connsiteY10574" fmla="*/ 2673094 h 6857981"/>
              <a:gd name="connsiteX10575" fmla="*/ 4131409 w 7886701"/>
              <a:gd name="connsiteY10575" fmla="*/ 2674310 h 6857981"/>
              <a:gd name="connsiteX10576" fmla="*/ 4129087 w 7886701"/>
              <a:gd name="connsiteY10576" fmla="*/ 2674918 h 6857981"/>
              <a:gd name="connsiteX10577" fmla="*/ 4131078 w 7886701"/>
              <a:gd name="connsiteY10577" fmla="*/ 2670358 h 6857981"/>
              <a:gd name="connsiteX10578" fmla="*/ 4133068 w 7886701"/>
              <a:gd name="connsiteY10578" fmla="*/ 2665494 h 6857981"/>
              <a:gd name="connsiteX10579" fmla="*/ 4135058 w 7886701"/>
              <a:gd name="connsiteY10579" fmla="*/ 2660935 h 6857981"/>
              <a:gd name="connsiteX10580" fmla="*/ 4136717 w 7886701"/>
              <a:gd name="connsiteY10580" fmla="*/ 2656375 h 6857981"/>
              <a:gd name="connsiteX10581" fmla="*/ 4139370 w 7886701"/>
              <a:gd name="connsiteY10581" fmla="*/ 2652727 h 6857981"/>
              <a:gd name="connsiteX10582" fmla="*/ 4140697 w 7886701"/>
              <a:gd name="connsiteY10582" fmla="*/ 2650903 h 6857981"/>
              <a:gd name="connsiteX10583" fmla="*/ 4142688 w 7886701"/>
              <a:gd name="connsiteY10583" fmla="*/ 2649383 h 6857981"/>
              <a:gd name="connsiteX10584" fmla="*/ 4144346 w 7886701"/>
              <a:gd name="connsiteY10584" fmla="*/ 2648471 h 6857981"/>
              <a:gd name="connsiteX10585" fmla="*/ 4146337 w 7886701"/>
              <a:gd name="connsiteY10585" fmla="*/ 2647255 h 6857981"/>
              <a:gd name="connsiteX10586" fmla="*/ 4148659 w 7886701"/>
              <a:gd name="connsiteY10586" fmla="*/ 2646647 h 6857981"/>
              <a:gd name="connsiteX10587" fmla="*/ 4261461 w 7886701"/>
              <a:gd name="connsiteY10587" fmla="*/ 2643168 h 6857981"/>
              <a:gd name="connsiteX10588" fmla="*/ 4264208 w 7886701"/>
              <a:gd name="connsiteY10588" fmla="*/ 2644827 h 6857981"/>
              <a:gd name="connsiteX10589" fmla="*/ 4267261 w 7886701"/>
              <a:gd name="connsiteY10589" fmla="*/ 2646154 h 6857981"/>
              <a:gd name="connsiteX10590" fmla="*/ 4273673 w 7886701"/>
              <a:gd name="connsiteY10590" fmla="*/ 2648807 h 6857981"/>
              <a:gd name="connsiteX10591" fmla="*/ 4276420 w 7886701"/>
              <a:gd name="connsiteY10591" fmla="*/ 2650466 h 6857981"/>
              <a:gd name="connsiteX10592" fmla="*/ 4279779 w 7886701"/>
              <a:gd name="connsiteY10592" fmla="*/ 2652124 h 6857981"/>
              <a:gd name="connsiteX10593" fmla="*/ 4282221 w 7886701"/>
              <a:gd name="connsiteY10593" fmla="*/ 2653783 h 6857981"/>
              <a:gd name="connsiteX10594" fmla="*/ 4284663 w 7886701"/>
              <a:gd name="connsiteY10594" fmla="*/ 2656105 h 6857981"/>
              <a:gd name="connsiteX10595" fmla="*/ 4283137 w 7886701"/>
              <a:gd name="connsiteY10595" fmla="*/ 2659091 h 6857981"/>
              <a:gd name="connsiteX10596" fmla="*/ 4281305 w 7886701"/>
              <a:gd name="connsiteY10596" fmla="*/ 2661413 h 6857981"/>
              <a:gd name="connsiteX10597" fmla="*/ 4280084 w 7886701"/>
              <a:gd name="connsiteY10597" fmla="*/ 2662739 h 6857981"/>
              <a:gd name="connsiteX10598" fmla="*/ 4278863 w 7886701"/>
              <a:gd name="connsiteY10598" fmla="*/ 2663403 h 6857981"/>
              <a:gd name="connsiteX10599" fmla="*/ 4277947 w 7886701"/>
              <a:gd name="connsiteY10599" fmla="*/ 2663403 h 6857981"/>
              <a:gd name="connsiteX10600" fmla="*/ 4277031 w 7886701"/>
              <a:gd name="connsiteY10600" fmla="*/ 2663071 h 6857981"/>
              <a:gd name="connsiteX10601" fmla="*/ 4274894 w 7886701"/>
              <a:gd name="connsiteY10601" fmla="*/ 2661081 h 6857981"/>
              <a:gd name="connsiteX10602" fmla="*/ 4272757 w 7886701"/>
              <a:gd name="connsiteY10602" fmla="*/ 2659422 h 6857981"/>
              <a:gd name="connsiteX10603" fmla="*/ 4271230 w 7886701"/>
              <a:gd name="connsiteY10603" fmla="*/ 2658759 h 6857981"/>
              <a:gd name="connsiteX10604" fmla="*/ 4270009 w 7886701"/>
              <a:gd name="connsiteY10604" fmla="*/ 2658759 h 6857981"/>
              <a:gd name="connsiteX10605" fmla="*/ 4268483 w 7886701"/>
              <a:gd name="connsiteY10605" fmla="*/ 2659091 h 6857981"/>
              <a:gd name="connsiteX10606" fmla="*/ 4266651 w 7886701"/>
              <a:gd name="connsiteY10606" fmla="*/ 2660417 h 6857981"/>
              <a:gd name="connsiteX10607" fmla="*/ 4264514 w 7886701"/>
              <a:gd name="connsiteY10607" fmla="*/ 2662408 h 6857981"/>
              <a:gd name="connsiteX10608" fmla="*/ 4262071 w 7886701"/>
              <a:gd name="connsiteY10608" fmla="*/ 2665393 h 6857981"/>
              <a:gd name="connsiteX10609" fmla="*/ 4262377 w 7886701"/>
              <a:gd name="connsiteY10609" fmla="*/ 2661744 h 6857981"/>
              <a:gd name="connsiteX10610" fmla="*/ 4262377 w 7886701"/>
              <a:gd name="connsiteY10610" fmla="*/ 2659091 h 6857981"/>
              <a:gd name="connsiteX10611" fmla="*/ 4262071 w 7886701"/>
              <a:gd name="connsiteY10611" fmla="*/ 2656437 h 6857981"/>
              <a:gd name="connsiteX10612" fmla="*/ 4261461 w 7886701"/>
              <a:gd name="connsiteY10612" fmla="*/ 2654115 h 6857981"/>
              <a:gd name="connsiteX10613" fmla="*/ 4261156 w 7886701"/>
              <a:gd name="connsiteY10613" fmla="*/ 2652124 h 6857981"/>
              <a:gd name="connsiteX10614" fmla="*/ 4260850 w 7886701"/>
              <a:gd name="connsiteY10614" fmla="*/ 2649802 h 6857981"/>
              <a:gd name="connsiteX10615" fmla="*/ 4260850 w 7886701"/>
              <a:gd name="connsiteY10615" fmla="*/ 2646485 h 6857981"/>
              <a:gd name="connsiteX10616" fmla="*/ 4238625 w 7886701"/>
              <a:gd name="connsiteY10616" fmla="*/ 2636818 h 6857981"/>
              <a:gd name="connsiteX10617" fmla="*/ 4240242 w 7886701"/>
              <a:gd name="connsiteY10617" fmla="*/ 2636818 h 6857981"/>
              <a:gd name="connsiteX10618" fmla="*/ 4241536 w 7886701"/>
              <a:gd name="connsiteY10618" fmla="*/ 2637125 h 6857981"/>
              <a:gd name="connsiteX10619" fmla="*/ 4244123 w 7886701"/>
              <a:gd name="connsiteY10619" fmla="*/ 2638354 h 6857981"/>
              <a:gd name="connsiteX10620" fmla="*/ 4246387 w 7886701"/>
              <a:gd name="connsiteY10620" fmla="*/ 2639583 h 6857981"/>
              <a:gd name="connsiteX10621" fmla="*/ 4248327 w 7886701"/>
              <a:gd name="connsiteY10621" fmla="*/ 2641427 h 6857981"/>
              <a:gd name="connsiteX10622" fmla="*/ 4251561 w 7886701"/>
              <a:gd name="connsiteY10622" fmla="*/ 2645421 h 6857981"/>
              <a:gd name="connsiteX10623" fmla="*/ 4253501 w 7886701"/>
              <a:gd name="connsiteY10623" fmla="*/ 2647265 h 6857981"/>
              <a:gd name="connsiteX10624" fmla="*/ 4256088 w 7886701"/>
              <a:gd name="connsiteY10624" fmla="*/ 2648494 h 6857981"/>
              <a:gd name="connsiteX10625" fmla="*/ 4255118 w 7886701"/>
              <a:gd name="connsiteY10625" fmla="*/ 2651259 h 6857981"/>
              <a:gd name="connsiteX10626" fmla="*/ 4253825 w 7886701"/>
              <a:gd name="connsiteY10626" fmla="*/ 2653410 h 6857981"/>
              <a:gd name="connsiteX10627" fmla="*/ 4252854 w 7886701"/>
              <a:gd name="connsiteY10627" fmla="*/ 2654946 h 6857981"/>
              <a:gd name="connsiteX10628" fmla="*/ 4251237 w 7886701"/>
              <a:gd name="connsiteY10628" fmla="*/ 2655868 h 6857981"/>
              <a:gd name="connsiteX10629" fmla="*/ 4249944 w 7886701"/>
              <a:gd name="connsiteY10629" fmla="*/ 2655868 h 6857981"/>
              <a:gd name="connsiteX10630" fmla="*/ 4248327 w 7886701"/>
              <a:gd name="connsiteY10630" fmla="*/ 2655868 h 6857981"/>
              <a:gd name="connsiteX10631" fmla="*/ 4246710 w 7886701"/>
              <a:gd name="connsiteY10631" fmla="*/ 2655254 h 6857981"/>
              <a:gd name="connsiteX10632" fmla="*/ 4245416 w 7886701"/>
              <a:gd name="connsiteY10632" fmla="*/ 2654332 h 6857981"/>
              <a:gd name="connsiteX10633" fmla="*/ 4243799 w 7886701"/>
              <a:gd name="connsiteY10633" fmla="*/ 2652488 h 6857981"/>
              <a:gd name="connsiteX10634" fmla="*/ 4242829 w 7886701"/>
              <a:gd name="connsiteY10634" fmla="*/ 2650645 h 6857981"/>
              <a:gd name="connsiteX10635" fmla="*/ 4241536 w 7886701"/>
              <a:gd name="connsiteY10635" fmla="*/ 2648801 h 6857981"/>
              <a:gd name="connsiteX10636" fmla="*/ 4240566 w 7886701"/>
              <a:gd name="connsiteY10636" fmla="*/ 2646343 h 6857981"/>
              <a:gd name="connsiteX10637" fmla="*/ 4239919 w 7886701"/>
              <a:gd name="connsiteY10637" fmla="*/ 2644192 h 6857981"/>
              <a:gd name="connsiteX10638" fmla="*/ 4238949 w 7886701"/>
              <a:gd name="connsiteY10638" fmla="*/ 2641734 h 6857981"/>
              <a:gd name="connsiteX10639" fmla="*/ 4238625 w 7886701"/>
              <a:gd name="connsiteY10639" fmla="*/ 2639276 h 6857981"/>
              <a:gd name="connsiteX10640" fmla="*/ 4067685 w 7886701"/>
              <a:gd name="connsiteY10640" fmla="*/ 2628880 h 6857981"/>
              <a:gd name="connsiteX10641" fmla="*/ 4069556 w 7886701"/>
              <a:gd name="connsiteY10641" fmla="*/ 2629188 h 6857981"/>
              <a:gd name="connsiteX10642" fmla="*/ 4071739 w 7886701"/>
              <a:gd name="connsiteY10642" fmla="*/ 2629804 h 6857981"/>
              <a:gd name="connsiteX10643" fmla="*/ 4072986 w 7886701"/>
              <a:gd name="connsiteY10643" fmla="*/ 2631036 h 6857981"/>
              <a:gd name="connsiteX10644" fmla="*/ 4074858 w 7886701"/>
              <a:gd name="connsiteY10644" fmla="*/ 2632268 h 6857981"/>
              <a:gd name="connsiteX10645" fmla="*/ 4076417 w 7886701"/>
              <a:gd name="connsiteY10645" fmla="*/ 2634117 h 6857981"/>
              <a:gd name="connsiteX10646" fmla="*/ 4077352 w 7886701"/>
              <a:gd name="connsiteY10646" fmla="*/ 2635965 h 6857981"/>
              <a:gd name="connsiteX10647" fmla="*/ 4077976 w 7886701"/>
              <a:gd name="connsiteY10647" fmla="*/ 2638121 h 6857981"/>
              <a:gd name="connsiteX10648" fmla="*/ 4078288 w 7886701"/>
              <a:gd name="connsiteY10648" fmla="*/ 2640277 h 6857981"/>
              <a:gd name="connsiteX10649" fmla="*/ 4078288 w 7886701"/>
              <a:gd name="connsiteY10649" fmla="*/ 2642741 h 6857981"/>
              <a:gd name="connsiteX10650" fmla="*/ 4077664 w 7886701"/>
              <a:gd name="connsiteY10650" fmla="*/ 2644898 h 6857981"/>
              <a:gd name="connsiteX10651" fmla="*/ 4076417 w 7886701"/>
              <a:gd name="connsiteY10651" fmla="*/ 2647362 h 6857981"/>
              <a:gd name="connsiteX10652" fmla="*/ 4074546 w 7886701"/>
              <a:gd name="connsiteY10652" fmla="*/ 2649518 h 6857981"/>
              <a:gd name="connsiteX10653" fmla="*/ 4073298 w 7886701"/>
              <a:gd name="connsiteY10653" fmla="*/ 2648594 h 6857981"/>
              <a:gd name="connsiteX10654" fmla="*/ 4072363 w 7886701"/>
              <a:gd name="connsiteY10654" fmla="*/ 2647362 h 6857981"/>
              <a:gd name="connsiteX10655" fmla="*/ 4071739 w 7886701"/>
              <a:gd name="connsiteY10655" fmla="*/ 2643666 h 6857981"/>
              <a:gd name="connsiteX10656" fmla="*/ 4071115 w 7886701"/>
              <a:gd name="connsiteY10656" fmla="*/ 2641817 h 6857981"/>
              <a:gd name="connsiteX10657" fmla="*/ 4070492 w 7886701"/>
              <a:gd name="connsiteY10657" fmla="*/ 2640585 h 6857981"/>
              <a:gd name="connsiteX10658" fmla="*/ 4069868 w 7886701"/>
              <a:gd name="connsiteY10658" fmla="*/ 2639353 h 6857981"/>
              <a:gd name="connsiteX10659" fmla="*/ 4069244 w 7886701"/>
              <a:gd name="connsiteY10659" fmla="*/ 2639045 h 6857981"/>
              <a:gd name="connsiteX10660" fmla="*/ 4068309 w 7886701"/>
              <a:gd name="connsiteY10660" fmla="*/ 2639045 h 6857981"/>
              <a:gd name="connsiteX10661" fmla="*/ 4067373 w 7886701"/>
              <a:gd name="connsiteY10661" fmla="*/ 2639045 h 6857981"/>
              <a:gd name="connsiteX10662" fmla="*/ 4066438 w 7886701"/>
              <a:gd name="connsiteY10662" fmla="*/ 2639045 h 6857981"/>
              <a:gd name="connsiteX10663" fmla="*/ 4065814 w 7886701"/>
              <a:gd name="connsiteY10663" fmla="*/ 2639353 h 6857981"/>
              <a:gd name="connsiteX10664" fmla="*/ 4065502 w 7886701"/>
              <a:gd name="connsiteY10664" fmla="*/ 2640277 h 6857981"/>
              <a:gd name="connsiteX10665" fmla="*/ 4064879 w 7886701"/>
              <a:gd name="connsiteY10665" fmla="*/ 2641817 h 6857981"/>
              <a:gd name="connsiteX10666" fmla="*/ 4064567 w 7886701"/>
              <a:gd name="connsiteY10666" fmla="*/ 2644590 h 6857981"/>
              <a:gd name="connsiteX10667" fmla="*/ 4062072 w 7886701"/>
              <a:gd name="connsiteY10667" fmla="*/ 2648286 h 6857981"/>
              <a:gd name="connsiteX10668" fmla="*/ 4061137 w 7886701"/>
              <a:gd name="connsiteY10668" fmla="*/ 2648594 h 6857981"/>
              <a:gd name="connsiteX10669" fmla="*/ 4060825 w 7886701"/>
              <a:gd name="connsiteY10669" fmla="*/ 2648594 h 6857981"/>
              <a:gd name="connsiteX10670" fmla="*/ 4061137 w 7886701"/>
              <a:gd name="connsiteY10670" fmla="*/ 2647054 h 6857981"/>
              <a:gd name="connsiteX10671" fmla="*/ 4062384 w 7886701"/>
              <a:gd name="connsiteY10671" fmla="*/ 2643358 h 6857981"/>
              <a:gd name="connsiteX10672" fmla="*/ 4063319 w 7886701"/>
              <a:gd name="connsiteY10672" fmla="*/ 2639353 h 6857981"/>
              <a:gd name="connsiteX10673" fmla="*/ 4063943 w 7886701"/>
              <a:gd name="connsiteY10673" fmla="*/ 2635965 h 6857981"/>
              <a:gd name="connsiteX10674" fmla="*/ 4063943 w 7886701"/>
              <a:gd name="connsiteY10674" fmla="*/ 2634733 h 6857981"/>
              <a:gd name="connsiteX10675" fmla="*/ 4063631 w 7886701"/>
              <a:gd name="connsiteY10675" fmla="*/ 2633809 h 6857981"/>
              <a:gd name="connsiteX10676" fmla="*/ 4063008 w 7886701"/>
              <a:gd name="connsiteY10676" fmla="*/ 2633809 h 6857981"/>
              <a:gd name="connsiteX10677" fmla="*/ 4061448 w 7886701"/>
              <a:gd name="connsiteY10677" fmla="*/ 2634117 h 6857981"/>
              <a:gd name="connsiteX10678" fmla="*/ 4063008 w 7886701"/>
              <a:gd name="connsiteY10678" fmla="*/ 2631960 h 6857981"/>
              <a:gd name="connsiteX10679" fmla="*/ 4064567 w 7886701"/>
              <a:gd name="connsiteY10679" fmla="*/ 2630420 h 6857981"/>
              <a:gd name="connsiteX10680" fmla="*/ 4065814 w 7886701"/>
              <a:gd name="connsiteY10680" fmla="*/ 2629188 h 6857981"/>
              <a:gd name="connsiteX10681" fmla="*/ 4124325 w 7886701"/>
              <a:gd name="connsiteY10681" fmla="*/ 2601893 h 6857981"/>
              <a:gd name="connsiteX10682" fmla="*/ 4130970 w 7886701"/>
              <a:gd name="connsiteY10682" fmla="*/ 2603192 h 6857981"/>
              <a:gd name="connsiteX10683" fmla="*/ 4137614 w 7886701"/>
              <a:gd name="connsiteY10683" fmla="*/ 2604491 h 6857981"/>
              <a:gd name="connsiteX10684" fmla="*/ 4150271 w 7886701"/>
              <a:gd name="connsiteY10684" fmla="*/ 2608063 h 6857981"/>
              <a:gd name="connsiteX10685" fmla="*/ 4162927 w 7886701"/>
              <a:gd name="connsiteY10685" fmla="*/ 2611959 h 6857981"/>
              <a:gd name="connsiteX10686" fmla="*/ 4174951 w 7886701"/>
              <a:gd name="connsiteY10686" fmla="*/ 2616506 h 6857981"/>
              <a:gd name="connsiteX10687" fmla="*/ 4186341 w 7886701"/>
              <a:gd name="connsiteY10687" fmla="*/ 2621376 h 6857981"/>
              <a:gd name="connsiteX10688" fmla="*/ 4197099 w 7886701"/>
              <a:gd name="connsiteY10688" fmla="*/ 2626247 h 6857981"/>
              <a:gd name="connsiteX10689" fmla="*/ 4216400 w 7886701"/>
              <a:gd name="connsiteY10689" fmla="*/ 2635664 h 6857981"/>
              <a:gd name="connsiteX10690" fmla="*/ 4215451 w 7886701"/>
              <a:gd name="connsiteY10690" fmla="*/ 2637937 h 6857981"/>
              <a:gd name="connsiteX10691" fmla="*/ 4214185 w 7886701"/>
              <a:gd name="connsiteY10691" fmla="*/ 2639885 h 6857981"/>
              <a:gd name="connsiteX10692" fmla="*/ 4212920 w 7886701"/>
              <a:gd name="connsiteY10692" fmla="*/ 2641834 h 6857981"/>
              <a:gd name="connsiteX10693" fmla="*/ 4211654 w 7886701"/>
              <a:gd name="connsiteY10693" fmla="*/ 2643133 h 6857981"/>
              <a:gd name="connsiteX10694" fmla="*/ 4210072 w 7886701"/>
              <a:gd name="connsiteY10694" fmla="*/ 2643782 h 6857981"/>
              <a:gd name="connsiteX10695" fmla="*/ 4209123 w 7886701"/>
              <a:gd name="connsiteY10695" fmla="*/ 2644431 h 6857981"/>
              <a:gd name="connsiteX10696" fmla="*/ 4207541 w 7886701"/>
              <a:gd name="connsiteY10696" fmla="*/ 2644756 h 6857981"/>
              <a:gd name="connsiteX10697" fmla="*/ 4206592 w 7886701"/>
              <a:gd name="connsiteY10697" fmla="*/ 2644756 h 6857981"/>
              <a:gd name="connsiteX10698" fmla="*/ 4203744 w 7886701"/>
              <a:gd name="connsiteY10698" fmla="*/ 2644107 h 6857981"/>
              <a:gd name="connsiteX10699" fmla="*/ 4201213 w 7886701"/>
              <a:gd name="connsiteY10699" fmla="*/ 2642483 h 6857981"/>
              <a:gd name="connsiteX10700" fmla="*/ 4198365 w 7886701"/>
              <a:gd name="connsiteY10700" fmla="*/ 2640859 h 6857981"/>
              <a:gd name="connsiteX10701" fmla="*/ 4195834 w 7886701"/>
              <a:gd name="connsiteY10701" fmla="*/ 2638911 h 6857981"/>
              <a:gd name="connsiteX10702" fmla="*/ 4192670 w 7886701"/>
              <a:gd name="connsiteY10702" fmla="*/ 2636638 h 6857981"/>
              <a:gd name="connsiteX10703" fmla="*/ 4190138 w 7886701"/>
              <a:gd name="connsiteY10703" fmla="*/ 2634690 h 6857981"/>
              <a:gd name="connsiteX10704" fmla="*/ 4187607 w 7886701"/>
              <a:gd name="connsiteY10704" fmla="*/ 2633716 h 6857981"/>
              <a:gd name="connsiteX10705" fmla="*/ 4184759 w 7886701"/>
              <a:gd name="connsiteY10705" fmla="*/ 2633066 h 6857981"/>
              <a:gd name="connsiteX10706" fmla="*/ 4183810 w 7886701"/>
              <a:gd name="connsiteY10706" fmla="*/ 2633066 h 6857981"/>
              <a:gd name="connsiteX10707" fmla="*/ 4182228 w 7886701"/>
              <a:gd name="connsiteY10707" fmla="*/ 2633391 h 6857981"/>
              <a:gd name="connsiteX10708" fmla="*/ 4181279 w 7886701"/>
              <a:gd name="connsiteY10708" fmla="*/ 2634040 h 6857981"/>
              <a:gd name="connsiteX10709" fmla="*/ 4180013 w 7886701"/>
              <a:gd name="connsiteY10709" fmla="*/ 2635015 h 6857981"/>
              <a:gd name="connsiteX10710" fmla="*/ 4178431 w 7886701"/>
              <a:gd name="connsiteY10710" fmla="*/ 2636313 h 6857981"/>
              <a:gd name="connsiteX10711" fmla="*/ 4177482 w 7886701"/>
              <a:gd name="connsiteY10711" fmla="*/ 2638262 h 6857981"/>
              <a:gd name="connsiteX10712" fmla="*/ 4176533 w 7886701"/>
              <a:gd name="connsiteY10712" fmla="*/ 2640535 h 6857981"/>
              <a:gd name="connsiteX10713" fmla="*/ 4175267 w 7886701"/>
              <a:gd name="connsiteY10713" fmla="*/ 2643133 h 6857981"/>
              <a:gd name="connsiteX10714" fmla="*/ 4173052 w 7886701"/>
              <a:gd name="connsiteY10714" fmla="*/ 2637937 h 6857981"/>
              <a:gd name="connsiteX10715" fmla="*/ 4170521 w 7886701"/>
              <a:gd name="connsiteY10715" fmla="*/ 2633716 h 6857981"/>
              <a:gd name="connsiteX10716" fmla="*/ 4167990 w 7886701"/>
              <a:gd name="connsiteY10716" fmla="*/ 2630793 h 6857981"/>
              <a:gd name="connsiteX10717" fmla="*/ 4164826 w 7886701"/>
              <a:gd name="connsiteY10717" fmla="*/ 2628195 h 6857981"/>
              <a:gd name="connsiteX10718" fmla="*/ 4161345 w 7886701"/>
              <a:gd name="connsiteY10718" fmla="*/ 2625922 h 6857981"/>
              <a:gd name="connsiteX10719" fmla="*/ 4157865 w 7886701"/>
              <a:gd name="connsiteY10719" fmla="*/ 2624299 h 6857981"/>
              <a:gd name="connsiteX10720" fmla="*/ 4150587 w 7886701"/>
              <a:gd name="connsiteY10720" fmla="*/ 2622026 h 6857981"/>
              <a:gd name="connsiteX10721" fmla="*/ 4142993 w 7886701"/>
              <a:gd name="connsiteY10721" fmla="*/ 2619428 h 6857981"/>
              <a:gd name="connsiteX10722" fmla="*/ 4139196 w 7886701"/>
              <a:gd name="connsiteY10722" fmla="*/ 2618129 h 6857981"/>
              <a:gd name="connsiteX10723" fmla="*/ 4135716 w 7886701"/>
              <a:gd name="connsiteY10723" fmla="*/ 2616181 h 6857981"/>
              <a:gd name="connsiteX10724" fmla="*/ 4132552 w 7886701"/>
              <a:gd name="connsiteY10724" fmla="*/ 2613908 h 6857981"/>
              <a:gd name="connsiteX10725" fmla="*/ 4129388 w 7886701"/>
              <a:gd name="connsiteY10725" fmla="*/ 2610661 h 6857981"/>
              <a:gd name="connsiteX10726" fmla="*/ 4126540 w 7886701"/>
              <a:gd name="connsiteY10726" fmla="*/ 2606764 h 6857981"/>
              <a:gd name="connsiteX10727" fmla="*/ 4141787 w 7886701"/>
              <a:gd name="connsiteY10727" fmla="*/ 2589193 h 6857981"/>
              <a:gd name="connsiteX10728" fmla="*/ 4139511 w 7886701"/>
              <a:gd name="connsiteY10728" fmla="*/ 2592600 h 6857981"/>
              <a:gd name="connsiteX10729" fmla="*/ 4136910 w 7886701"/>
              <a:gd name="connsiteY10729" fmla="*/ 2596008 h 6857981"/>
              <a:gd name="connsiteX10730" fmla="*/ 4133333 w 7886701"/>
              <a:gd name="connsiteY10730" fmla="*/ 2598486 h 6857981"/>
              <a:gd name="connsiteX10731" fmla="*/ 4129431 w 7886701"/>
              <a:gd name="connsiteY10731" fmla="*/ 2600654 h 6857981"/>
              <a:gd name="connsiteX10732" fmla="*/ 4127480 w 7886701"/>
              <a:gd name="connsiteY10732" fmla="*/ 2601274 h 6857981"/>
              <a:gd name="connsiteX10733" fmla="*/ 4125204 w 7886701"/>
              <a:gd name="connsiteY10733" fmla="*/ 2601583 h 6857981"/>
              <a:gd name="connsiteX10734" fmla="*/ 4123578 w 7886701"/>
              <a:gd name="connsiteY10734" fmla="*/ 2601893 h 6857981"/>
              <a:gd name="connsiteX10735" fmla="*/ 4121628 w 7886701"/>
              <a:gd name="connsiteY10735" fmla="*/ 2601893 h 6857981"/>
              <a:gd name="connsiteX10736" fmla="*/ 4119677 w 7886701"/>
              <a:gd name="connsiteY10736" fmla="*/ 2601583 h 6857981"/>
              <a:gd name="connsiteX10737" fmla="*/ 4117726 w 7886701"/>
              <a:gd name="connsiteY10737" fmla="*/ 2600964 h 6857981"/>
              <a:gd name="connsiteX10738" fmla="*/ 4116425 w 7886701"/>
              <a:gd name="connsiteY10738" fmla="*/ 2599725 h 6857981"/>
              <a:gd name="connsiteX10739" fmla="*/ 4114799 w 7886701"/>
              <a:gd name="connsiteY10739" fmla="*/ 2598486 h 6857981"/>
              <a:gd name="connsiteX10740" fmla="*/ 4115450 w 7886701"/>
              <a:gd name="connsiteY10740" fmla="*/ 2594769 h 6857981"/>
              <a:gd name="connsiteX10741" fmla="*/ 4116750 w 7886701"/>
              <a:gd name="connsiteY10741" fmla="*/ 2592600 h 6857981"/>
              <a:gd name="connsiteX10742" fmla="*/ 4117726 w 7886701"/>
              <a:gd name="connsiteY10742" fmla="*/ 2591361 h 6857981"/>
              <a:gd name="connsiteX10743" fmla="*/ 4119026 w 7886701"/>
              <a:gd name="connsiteY10743" fmla="*/ 2590432 h 6857981"/>
              <a:gd name="connsiteX10744" fmla="*/ 4120002 w 7886701"/>
              <a:gd name="connsiteY10744" fmla="*/ 2590122 h 6857981"/>
              <a:gd name="connsiteX10745" fmla="*/ 4121628 w 7886701"/>
              <a:gd name="connsiteY10745" fmla="*/ 2590432 h 6857981"/>
              <a:gd name="connsiteX10746" fmla="*/ 4124554 w 7886701"/>
              <a:gd name="connsiteY10746" fmla="*/ 2591981 h 6857981"/>
              <a:gd name="connsiteX10747" fmla="*/ 4128456 w 7886701"/>
              <a:gd name="connsiteY10747" fmla="*/ 2593839 h 6857981"/>
              <a:gd name="connsiteX10748" fmla="*/ 4130082 w 7886701"/>
              <a:gd name="connsiteY10748" fmla="*/ 2594149 h 6857981"/>
              <a:gd name="connsiteX10749" fmla="*/ 4132033 w 7886701"/>
              <a:gd name="connsiteY10749" fmla="*/ 2594459 h 6857981"/>
              <a:gd name="connsiteX10750" fmla="*/ 4134309 w 7886701"/>
              <a:gd name="connsiteY10750" fmla="*/ 2594149 h 6857981"/>
              <a:gd name="connsiteX10751" fmla="*/ 4136585 w 7886701"/>
              <a:gd name="connsiteY10751" fmla="*/ 2593530 h 6857981"/>
              <a:gd name="connsiteX10752" fmla="*/ 4139186 w 7886701"/>
              <a:gd name="connsiteY10752" fmla="*/ 2591671 h 6857981"/>
              <a:gd name="connsiteX10753" fmla="*/ 4094162 w 7886701"/>
              <a:gd name="connsiteY10753" fmla="*/ 2586018 h 6857981"/>
              <a:gd name="connsiteX10754" fmla="*/ 4097138 w 7886701"/>
              <a:gd name="connsiteY10754" fmla="*/ 2586018 h 6857981"/>
              <a:gd name="connsiteX10755" fmla="*/ 4099817 w 7886701"/>
              <a:gd name="connsiteY10755" fmla="*/ 2586970 h 6857981"/>
              <a:gd name="connsiteX10756" fmla="*/ 4101306 w 7886701"/>
              <a:gd name="connsiteY10756" fmla="*/ 2587605 h 6857981"/>
              <a:gd name="connsiteX10757" fmla="*/ 4102199 w 7886701"/>
              <a:gd name="connsiteY10757" fmla="*/ 2588875 h 6857981"/>
              <a:gd name="connsiteX10758" fmla="*/ 4104282 w 7886701"/>
              <a:gd name="connsiteY10758" fmla="*/ 2591416 h 6857981"/>
              <a:gd name="connsiteX10759" fmla="*/ 4106068 w 7886701"/>
              <a:gd name="connsiteY10759" fmla="*/ 2594591 h 6857981"/>
              <a:gd name="connsiteX10760" fmla="*/ 4106961 w 7886701"/>
              <a:gd name="connsiteY10760" fmla="*/ 2599036 h 6857981"/>
              <a:gd name="connsiteX10761" fmla="*/ 4108152 w 7886701"/>
              <a:gd name="connsiteY10761" fmla="*/ 2604116 h 6857981"/>
              <a:gd name="connsiteX10762" fmla="*/ 4108450 w 7886701"/>
              <a:gd name="connsiteY10762" fmla="*/ 2609831 h 6857981"/>
              <a:gd name="connsiteX10763" fmla="*/ 4103687 w 7886701"/>
              <a:gd name="connsiteY10763" fmla="*/ 2606021 h 6857981"/>
              <a:gd name="connsiteX10764" fmla="*/ 4101603 w 7886701"/>
              <a:gd name="connsiteY10764" fmla="*/ 2603798 h 6857981"/>
              <a:gd name="connsiteX10765" fmla="*/ 4099520 w 7886701"/>
              <a:gd name="connsiteY10765" fmla="*/ 2601258 h 6857981"/>
              <a:gd name="connsiteX10766" fmla="*/ 4097436 w 7886701"/>
              <a:gd name="connsiteY10766" fmla="*/ 2598718 h 6857981"/>
              <a:gd name="connsiteX10767" fmla="*/ 4095650 w 7886701"/>
              <a:gd name="connsiteY10767" fmla="*/ 2594908 h 6857981"/>
              <a:gd name="connsiteX10768" fmla="*/ 4094757 w 7886701"/>
              <a:gd name="connsiteY10768" fmla="*/ 2591098 h 6857981"/>
              <a:gd name="connsiteX10769" fmla="*/ 4040114 w 7886701"/>
              <a:gd name="connsiteY10769" fmla="*/ 2581255 h 6857981"/>
              <a:gd name="connsiteX10770" fmla="*/ 4041355 w 7886701"/>
              <a:gd name="connsiteY10770" fmla="*/ 2581255 h 6857981"/>
              <a:gd name="connsiteX10771" fmla="*/ 4044147 w 7886701"/>
              <a:gd name="connsiteY10771" fmla="*/ 2581255 h 6857981"/>
              <a:gd name="connsiteX10772" fmla="*/ 4049730 w 7886701"/>
              <a:gd name="connsiteY10772" fmla="*/ 2582207 h 6857981"/>
              <a:gd name="connsiteX10773" fmla="*/ 4052832 w 7886701"/>
              <a:gd name="connsiteY10773" fmla="*/ 2582207 h 6857981"/>
              <a:gd name="connsiteX10774" fmla="*/ 4053763 w 7886701"/>
              <a:gd name="connsiteY10774" fmla="*/ 2582207 h 6857981"/>
              <a:gd name="connsiteX10775" fmla="*/ 4055004 w 7886701"/>
              <a:gd name="connsiteY10775" fmla="*/ 2581572 h 6857981"/>
              <a:gd name="connsiteX10776" fmla="*/ 4054383 w 7886701"/>
              <a:gd name="connsiteY10776" fmla="*/ 2585382 h 6857981"/>
              <a:gd name="connsiteX10777" fmla="*/ 4054383 w 7886701"/>
              <a:gd name="connsiteY10777" fmla="*/ 2589192 h 6857981"/>
              <a:gd name="connsiteX10778" fmla="*/ 4055314 w 7886701"/>
              <a:gd name="connsiteY10778" fmla="*/ 2592050 h 6857981"/>
              <a:gd name="connsiteX10779" fmla="*/ 4056245 w 7886701"/>
              <a:gd name="connsiteY10779" fmla="*/ 2594273 h 6857981"/>
              <a:gd name="connsiteX10780" fmla="*/ 4057796 w 7886701"/>
              <a:gd name="connsiteY10780" fmla="*/ 2595860 h 6857981"/>
              <a:gd name="connsiteX10781" fmla="*/ 4059347 w 7886701"/>
              <a:gd name="connsiteY10781" fmla="*/ 2596813 h 6857981"/>
              <a:gd name="connsiteX10782" fmla="*/ 4061518 w 7886701"/>
              <a:gd name="connsiteY10782" fmla="*/ 2597448 h 6857981"/>
              <a:gd name="connsiteX10783" fmla="*/ 4064000 w 7886701"/>
              <a:gd name="connsiteY10783" fmla="*/ 2597130 h 6857981"/>
              <a:gd name="connsiteX10784" fmla="*/ 4064000 w 7886701"/>
              <a:gd name="connsiteY10784" fmla="*/ 2599353 h 6857981"/>
              <a:gd name="connsiteX10785" fmla="*/ 4063690 w 7886701"/>
              <a:gd name="connsiteY10785" fmla="*/ 2600940 h 6857981"/>
              <a:gd name="connsiteX10786" fmla="*/ 4063069 w 7886701"/>
              <a:gd name="connsiteY10786" fmla="*/ 2601893 h 6857981"/>
              <a:gd name="connsiteX10787" fmla="*/ 4062139 w 7886701"/>
              <a:gd name="connsiteY10787" fmla="*/ 2602528 h 6857981"/>
              <a:gd name="connsiteX10788" fmla="*/ 4061208 w 7886701"/>
              <a:gd name="connsiteY10788" fmla="*/ 2603163 h 6857981"/>
              <a:gd name="connsiteX10789" fmla="*/ 4059967 w 7886701"/>
              <a:gd name="connsiteY10789" fmla="*/ 2603480 h 6857981"/>
              <a:gd name="connsiteX10790" fmla="*/ 4057485 w 7886701"/>
              <a:gd name="connsiteY10790" fmla="*/ 2603163 h 6857981"/>
              <a:gd name="connsiteX10791" fmla="*/ 4051591 w 7886701"/>
              <a:gd name="connsiteY10791" fmla="*/ 2602210 h 6857981"/>
              <a:gd name="connsiteX10792" fmla="*/ 4048800 w 7886701"/>
              <a:gd name="connsiteY10792" fmla="*/ 2601893 h 6857981"/>
              <a:gd name="connsiteX10793" fmla="*/ 4047869 w 7886701"/>
              <a:gd name="connsiteY10793" fmla="*/ 2602210 h 6857981"/>
              <a:gd name="connsiteX10794" fmla="*/ 4046628 w 7886701"/>
              <a:gd name="connsiteY10794" fmla="*/ 2602528 h 6857981"/>
              <a:gd name="connsiteX10795" fmla="*/ 4047869 w 7886701"/>
              <a:gd name="connsiteY10795" fmla="*/ 2600940 h 6857981"/>
              <a:gd name="connsiteX10796" fmla="*/ 4048489 w 7886701"/>
              <a:gd name="connsiteY10796" fmla="*/ 2599035 h 6857981"/>
              <a:gd name="connsiteX10797" fmla="*/ 4049110 w 7886701"/>
              <a:gd name="connsiteY10797" fmla="*/ 2597448 h 6857981"/>
              <a:gd name="connsiteX10798" fmla="*/ 4049420 w 7886701"/>
              <a:gd name="connsiteY10798" fmla="*/ 2596178 h 6857981"/>
              <a:gd name="connsiteX10799" fmla="*/ 4049420 w 7886701"/>
              <a:gd name="connsiteY10799" fmla="*/ 2594273 h 6857981"/>
              <a:gd name="connsiteX10800" fmla="*/ 4049420 w 7886701"/>
              <a:gd name="connsiteY10800" fmla="*/ 2592685 h 6857981"/>
              <a:gd name="connsiteX10801" fmla="*/ 4049110 w 7886701"/>
              <a:gd name="connsiteY10801" fmla="*/ 2591733 h 6857981"/>
              <a:gd name="connsiteX10802" fmla="*/ 4048489 w 7886701"/>
              <a:gd name="connsiteY10802" fmla="*/ 2590145 h 6857981"/>
              <a:gd name="connsiteX10803" fmla="*/ 4047869 w 7886701"/>
              <a:gd name="connsiteY10803" fmla="*/ 2589192 h 6857981"/>
              <a:gd name="connsiteX10804" fmla="*/ 4046628 w 7886701"/>
              <a:gd name="connsiteY10804" fmla="*/ 2588557 h 6857981"/>
              <a:gd name="connsiteX10805" fmla="*/ 4045698 w 7886701"/>
              <a:gd name="connsiteY10805" fmla="*/ 2587605 h 6857981"/>
              <a:gd name="connsiteX10806" fmla="*/ 4044147 w 7886701"/>
              <a:gd name="connsiteY10806" fmla="*/ 2586970 h 6857981"/>
              <a:gd name="connsiteX10807" fmla="*/ 4042595 w 7886701"/>
              <a:gd name="connsiteY10807" fmla="*/ 2586652 h 6857981"/>
              <a:gd name="connsiteX10808" fmla="*/ 4041044 w 7886701"/>
              <a:gd name="connsiteY10808" fmla="*/ 2586652 h 6857981"/>
              <a:gd name="connsiteX10809" fmla="*/ 4039183 w 7886701"/>
              <a:gd name="connsiteY10809" fmla="*/ 2586652 h 6857981"/>
              <a:gd name="connsiteX10810" fmla="*/ 4037012 w 7886701"/>
              <a:gd name="connsiteY10810" fmla="*/ 2586970 h 6857981"/>
              <a:gd name="connsiteX10811" fmla="*/ 4037012 w 7886701"/>
              <a:gd name="connsiteY10811" fmla="*/ 2585065 h 6857981"/>
              <a:gd name="connsiteX10812" fmla="*/ 4037632 w 7886701"/>
              <a:gd name="connsiteY10812" fmla="*/ 2583795 h 6857981"/>
              <a:gd name="connsiteX10813" fmla="*/ 4038253 w 7886701"/>
              <a:gd name="connsiteY10813" fmla="*/ 2582525 h 6857981"/>
              <a:gd name="connsiteX10814" fmla="*/ 4039183 w 7886701"/>
              <a:gd name="connsiteY10814" fmla="*/ 2581890 h 6857981"/>
              <a:gd name="connsiteX10815" fmla="*/ 553695 w 7886701"/>
              <a:gd name="connsiteY10815" fmla="*/ 2403458 h 6857981"/>
              <a:gd name="connsiteX10816" fmla="*/ 554340 w 7886701"/>
              <a:gd name="connsiteY10816" fmla="*/ 2404085 h 6857981"/>
              <a:gd name="connsiteX10817" fmla="*/ 554983 w 7886701"/>
              <a:gd name="connsiteY10817" fmla="*/ 2405339 h 6857981"/>
              <a:gd name="connsiteX10818" fmla="*/ 555626 w 7886701"/>
              <a:gd name="connsiteY10818" fmla="*/ 2408160 h 6857981"/>
              <a:gd name="connsiteX10819" fmla="*/ 555626 w 7886701"/>
              <a:gd name="connsiteY10819" fmla="*/ 2411296 h 6857981"/>
              <a:gd name="connsiteX10820" fmla="*/ 555304 w 7886701"/>
              <a:gd name="connsiteY10820" fmla="*/ 2415371 h 6857981"/>
              <a:gd name="connsiteX10821" fmla="*/ 554661 w 7886701"/>
              <a:gd name="connsiteY10821" fmla="*/ 2420073 h 6857981"/>
              <a:gd name="connsiteX10822" fmla="*/ 553695 w 7886701"/>
              <a:gd name="connsiteY10822" fmla="*/ 2424776 h 6857981"/>
              <a:gd name="connsiteX10823" fmla="*/ 550478 w 7886701"/>
              <a:gd name="connsiteY10823" fmla="*/ 2435435 h 6857981"/>
              <a:gd name="connsiteX10824" fmla="*/ 546938 w 7886701"/>
              <a:gd name="connsiteY10824" fmla="*/ 2446721 h 6857981"/>
              <a:gd name="connsiteX10825" fmla="*/ 543721 w 7886701"/>
              <a:gd name="connsiteY10825" fmla="*/ 2457694 h 6857981"/>
              <a:gd name="connsiteX10826" fmla="*/ 541146 w 7886701"/>
              <a:gd name="connsiteY10826" fmla="*/ 2468666 h 6857981"/>
              <a:gd name="connsiteX10827" fmla="*/ 539858 w 7886701"/>
              <a:gd name="connsiteY10827" fmla="*/ 2473369 h 6857981"/>
              <a:gd name="connsiteX10828" fmla="*/ 539537 w 7886701"/>
              <a:gd name="connsiteY10828" fmla="*/ 2478071 h 6857981"/>
              <a:gd name="connsiteX10829" fmla="*/ 537606 w 7886701"/>
              <a:gd name="connsiteY10829" fmla="*/ 2476504 h 6857981"/>
              <a:gd name="connsiteX10830" fmla="*/ 536640 w 7886701"/>
              <a:gd name="connsiteY10830" fmla="*/ 2475249 h 6857981"/>
              <a:gd name="connsiteX10831" fmla="*/ 535031 w 7886701"/>
              <a:gd name="connsiteY10831" fmla="*/ 2473369 h 6857981"/>
              <a:gd name="connsiteX10832" fmla="*/ 534388 w 7886701"/>
              <a:gd name="connsiteY10832" fmla="*/ 2471488 h 6857981"/>
              <a:gd name="connsiteX10833" fmla="*/ 532779 w 7886701"/>
              <a:gd name="connsiteY10833" fmla="*/ 2467412 h 6857981"/>
              <a:gd name="connsiteX10834" fmla="*/ 531814 w 7886701"/>
              <a:gd name="connsiteY10834" fmla="*/ 2462710 h 6857981"/>
              <a:gd name="connsiteX10835" fmla="*/ 531814 w 7886701"/>
              <a:gd name="connsiteY10835" fmla="*/ 2458321 h 6857981"/>
              <a:gd name="connsiteX10836" fmla="*/ 532135 w 7886701"/>
              <a:gd name="connsiteY10836" fmla="*/ 2452677 h 6857981"/>
              <a:gd name="connsiteX10837" fmla="*/ 532779 w 7886701"/>
              <a:gd name="connsiteY10837" fmla="*/ 2447348 h 6857981"/>
              <a:gd name="connsiteX10838" fmla="*/ 534067 w 7886701"/>
              <a:gd name="connsiteY10838" fmla="*/ 2442019 h 6857981"/>
              <a:gd name="connsiteX10839" fmla="*/ 535676 w 7886701"/>
              <a:gd name="connsiteY10839" fmla="*/ 2436689 h 6857981"/>
              <a:gd name="connsiteX10840" fmla="*/ 537606 w 7886701"/>
              <a:gd name="connsiteY10840" fmla="*/ 2430732 h 6857981"/>
              <a:gd name="connsiteX10841" fmla="*/ 539858 w 7886701"/>
              <a:gd name="connsiteY10841" fmla="*/ 2425403 h 6857981"/>
              <a:gd name="connsiteX10842" fmla="*/ 542432 w 7886701"/>
              <a:gd name="connsiteY10842" fmla="*/ 2420387 h 6857981"/>
              <a:gd name="connsiteX10843" fmla="*/ 545007 w 7886701"/>
              <a:gd name="connsiteY10843" fmla="*/ 2415371 h 6857981"/>
              <a:gd name="connsiteX10844" fmla="*/ 547903 w 7886701"/>
              <a:gd name="connsiteY10844" fmla="*/ 2410982 h 6857981"/>
              <a:gd name="connsiteX10845" fmla="*/ 550478 w 7886701"/>
              <a:gd name="connsiteY10845" fmla="*/ 2406593 h 6857981"/>
              <a:gd name="connsiteX10846" fmla="*/ 7692709 w 7886701"/>
              <a:gd name="connsiteY10846" fmla="*/ 2335199 h 6857981"/>
              <a:gd name="connsiteX10847" fmla="*/ 7693661 w 7886701"/>
              <a:gd name="connsiteY10847" fmla="*/ 2335199 h 6857981"/>
              <a:gd name="connsiteX10848" fmla="*/ 7694931 w 7886701"/>
              <a:gd name="connsiteY10848" fmla="*/ 2336151 h 6857981"/>
              <a:gd name="connsiteX10849" fmla="*/ 7696519 w 7886701"/>
              <a:gd name="connsiteY10849" fmla="*/ 2337105 h 6857981"/>
              <a:gd name="connsiteX10850" fmla="*/ 7697789 w 7886701"/>
              <a:gd name="connsiteY10850" fmla="*/ 2339325 h 6857981"/>
              <a:gd name="connsiteX10851" fmla="*/ 7699376 w 7886701"/>
              <a:gd name="connsiteY10851" fmla="*/ 2341866 h 6857981"/>
              <a:gd name="connsiteX10852" fmla="*/ 7703186 w 7886701"/>
              <a:gd name="connsiteY10852" fmla="*/ 2349169 h 6857981"/>
              <a:gd name="connsiteX10853" fmla="*/ 7706996 w 7886701"/>
              <a:gd name="connsiteY10853" fmla="*/ 2358376 h 6857981"/>
              <a:gd name="connsiteX10854" fmla="*/ 7710806 w 7886701"/>
              <a:gd name="connsiteY10854" fmla="*/ 2369171 h 6857981"/>
              <a:gd name="connsiteX10855" fmla="*/ 7714616 w 7886701"/>
              <a:gd name="connsiteY10855" fmla="*/ 2380918 h 6857981"/>
              <a:gd name="connsiteX10856" fmla="*/ 7718426 w 7886701"/>
              <a:gd name="connsiteY10856" fmla="*/ 2393302 h 6857981"/>
              <a:gd name="connsiteX10857" fmla="*/ 7721284 w 7886701"/>
              <a:gd name="connsiteY10857" fmla="*/ 2405684 h 6857981"/>
              <a:gd name="connsiteX10858" fmla="*/ 7724141 w 7886701"/>
              <a:gd name="connsiteY10858" fmla="*/ 2417749 h 6857981"/>
              <a:gd name="connsiteX10859" fmla="*/ 7726046 w 7886701"/>
              <a:gd name="connsiteY10859" fmla="*/ 2429179 h 6857981"/>
              <a:gd name="connsiteX10860" fmla="*/ 7727634 w 7886701"/>
              <a:gd name="connsiteY10860" fmla="*/ 2439023 h 6857981"/>
              <a:gd name="connsiteX10861" fmla="*/ 7727951 w 7886701"/>
              <a:gd name="connsiteY10861" fmla="*/ 2442832 h 6857981"/>
              <a:gd name="connsiteX10862" fmla="*/ 7727951 w 7886701"/>
              <a:gd name="connsiteY10862" fmla="*/ 2446959 h 6857981"/>
              <a:gd name="connsiteX10863" fmla="*/ 7727634 w 7886701"/>
              <a:gd name="connsiteY10863" fmla="*/ 2449817 h 6857981"/>
              <a:gd name="connsiteX10864" fmla="*/ 7726999 w 7886701"/>
              <a:gd name="connsiteY10864" fmla="*/ 2452357 h 6857981"/>
              <a:gd name="connsiteX10865" fmla="*/ 7726046 w 7886701"/>
              <a:gd name="connsiteY10865" fmla="*/ 2454261 h 6857981"/>
              <a:gd name="connsiteX10866" fmla="*/ 7725094 w 7886701"/>
              <a:gd name="connsiteY10866" fmla="*/ 2455214 h 6857981"/>
              <a:gd name="connsiteX10867" fmla="*/ 7728586 w 7886701"/>
              <a:gd name="connsiteY10867" fmla="*/ 2461247 h 6857981"/>
              <a:gd name="connsiteX10868" fmla="*/ 7731761 w 7886701"/>
              <a:gd name="connsiteY10868" fmla="*/ 2466643 h 6857981"/>
              <a:gd name="connsiteX10869" fmla="*/ 7738111 w 7886701"/>
              <a:gd name="connsiteY10869" fmla="*/ 2478391 h 6857981"/>
              <a:gd name="connsiteX10870" fmla="*/ 7743509 w 7886701"/>
              <a:gd name="connsiteY10870" fmla="*/ 2489823 h 6857981"/>
              <a:gd name="connsiteX10871" fmla="*/ 7748271 w 7886701"/>
              <a:gd name="connsiteY10871" fmla="*/ 2502522 h 6857981"/>
              <a:gd name="connsiteX10872" fmla="*/ 7752716 w 7886701"/>
              <a:gd name="connsiteY10872" fmla="*/ 2514268 h 6857981"/>
              <a:gd name="connsiteX10873" fmla="*/ 7756209 w 7886701"/>
              <a:gd name="connsiteY10873" fmla="*/ 2527287 h 6857981"/>
              <a:gd name="connsiteX10874" fmla="*/ 7759701 w 7886701"/>
              <a:gd name="connsiteY10874" fmla="*/ 2539988 h 6857981"/>
              <a:gd name="connsiteX10875" fmla="*/ 7762559 w 7886701"/>
              <a:gd name="connsiteY10875" fmla="*/ 2552688 h 6857981"/>
              <a:gd name="connsiteX10876" fmla="*/ 7767639 w 7886701"/>
              <a:gd name="connsiteY10876" fmla="*/ 2578723 h 6857981"/>
              <a:gd name="connsiteX10877" fmla="*/ 7773036 w 7886701"/>
              <a:gd name="connsiteY10877" fmla="*/ 2605393 h 6857981"/>
              <a:gd name="connsiteX10878" fmla="*/ 7776529 w 7886701"/>
              <a:gd name="connsiteY10878" fmla="*/ 2618409 h 6857981"/>
              <a:gd name="connsiteX10879" fmla="*/ 7780021 w 7886701"/>
              <a:gd name="connsiteY10879" fmla="*/ 2631745 h 6857981"/>
              <a:gd name="connsiteX10880" fmla="*/ 7784149 w 7886701"/>
              <a:gd name="connsiteY10880" fmla="*/ 2645079 h 6857981"/>
              <a:gd name="connsiteX10881" fmla="*/ 7788911 w 7886701"/>
              <a:gd name="connsiteY10881" fmla="*/ 2658413 h 6857981"/>
              <a:gd name="connsiteX10882" fmla="*/ 7786689 w 7886701"/>
              <a:gd name="connsiteY10882" fmla="*/ 2660001 h 6857981"/>
              <a:gd name="connsiteX10883" fmla="*/ 7785101 w 7886701"/>
              <a:gd name="connsiteY10883" fmla="*/ 2662224 h 6857981"/>
              <a:gd name="connsiteX10884" fmla="*/ 7784149 w 7886701"/>
              <a:gd name="connsiteY10884" fmla="*/ 2664763 h 6857981"/>
              <a:gd name="connsiteX10885" fmla="*/ 7783831 w 7886701"/>
              <a:gd name="connsiteY10885" fmla="*/ 2667938 h 6857981"/>
              <a:gd name="connsiteX10886" fmla="*/ 7783831 w 7886701"/>
              <a:gd name="connsiteY10886" fmla="*/ 2671430 h 6857981"/>
              <a:gd name="connsiteX10887" fmla="*/ 7783831 w 7886701"/>
              <a:gd name="connsiteY10887" fmla="*/ 2674924 h 6857981"/>
              <a:gd name="connsiteX10888" fmla="*/ 7785101 w 7886701"/>
              <a:gd name="connsiteY10888" fmla="*/ 2683178 h 6857981"/>
              <a:gd name="connsiteX10889" fmla="*/ 7786689 w 7886701"/>
              <a:gd name="connsiteY10889" fmla="*/ 2692704 h 6857981"/>
              <a:gd name="connsiteX10890" fmla="*/ 7787641 w 7886701"/>
              <a:gd name="connsiteY10890" fmla="*/ 2703181 h 6857981"/>
              <a:gd name="connsiteX10891" fmla="*/ 7787959 w 7886701"/>
              <a:gd name="connsiteY10891" fmla="*/ 2708578 h 6857981"/>
              <a:gd name="connsiteX10892" fmla="*/ 7788594 w 7886701"/>
              <a:gd name="connsiteY10892" fmla="*/ 2713976 h 6857981"/>
              <a:gd name="connsiteX10893" fmla="*/ 7787959 w 7886701"/>
              <a:gd name="connsiteY10893" fmla="*/ 2719691 h 6857981"/>
              <a:gd name="connsiteX10894" fmla="*/ 7787324 w 7886701"/>
              <a:gd name="connsiteY10894" fmla="*/ 2725723 h 6857981"/>
              <a:gd name="connsiteX10895" fmla="*/ 7791769 w 7886701"/>
              <a:gd name="connsiteY10895" fmla="*/ 2736837 h 6857981"/>
              <a:gd name="connsiteX10896" fmla="*/ 7796214 w 7886701"/>
              <a:gd name="connsiteY10896" fmla="*/ 2748266 h 6857981"/>
              <a:gd name="connsiteX10897" fmla="*/ 7799706 w 7886701"/>
              <a:gd name="connsiteY10897" fmla="*/ 2759697 h 6857981"/>
              <a:gd name="connsiteX10898" fmla="*/ 7803516 w 7886701"/>
              <a:gd name="connsiteY10898" fmla="*/ 2770808 h 6857981"/>
              <a:gd name="connsiteX10899" fmla="*/ 7807009 w 7886701"/>
              <a:gd name="connsiteY10899" fmla="*/ 2782238 h 6857981"/>
              <a:gd name="connsiteX10900" fmla="*/ 7809866 w 7886701"/>
              <a:gd name="connsiteY10900" fmla="*/ 2793987 h 6857981"/>
              <a:gd name="connsiteX10901" fmla="*/ 7815899 w 7886701"/>
              <a:gd name="connsiteY10901" fmla="*/ 2816528 h 6857981"/>
              <a:gd name="connsiteX10902" fmla="*/ 7820661 w 7886701"/>
              <a:gd name="connsiteY10902" fmla="*/ 2839389 h 6857981"/>
              <a:gd name="connsiteX10903" fmla="*/ 7824471 w 7886701"/>
              <a:gd name="connsiteY10903" fmla="*/ 2862567 h 6857981"/>
              <a:gd name="connsiteX10904" fmla="*/ 7828281 w 7886701"/>
              <a:gd name="connsiteY10904" fmla="*/ 2885109 h 6857981"/>
              <a:gd name="connsiteX10905" fmla="*/ 7831139 w 7886701"/>
              <a:gd name="connsiteY10905" fmla="*/ 2907651 h 6857981"/>
              <a:gd name="connsiteX10906" fmla="*/ 7833679 w 7886701"/>
              <a:gd name="connsiteY10906" fmla="*/ 2930193 h 6857981"/>
              <a:gd name="connsiteX10907" fmla="*/ 7835584 w 7886701"/>
              <a:gd name="connsiteY10907" fmla="*/ 2953053 h 6857981"/>
              <a:gd name="connsiteX10908" fmla="*/ 7837489 w 7886701"/>
              <a:gd name="connsiteY10908" fmla="*/ 2974962 h 6857981"/>
              <a:gd name="connsiteX10909" fmla="*/ 7838759 w 7886701"/>
              <a:gd name="connsiteY10909" fmla="*/ 2997187 h 6857981"/>
              <a:gd name="connsiteX10910" fmla="*/ 7841299 w 7886701"/>
              <a:gd name="connsiteY10910" fmla="*/ 3039732 h 6857981"/>
              <a:gd name="connsiteX10911" fmla="*/ 7843839 w 7886701"/>
              <a:gd name="connsiteY10911" fmla="*/ 3081642 h 6857981"/>
              <a:gd name="connsiteX10912" fmla="*/ 7846061 w 7886701"/>
              <a:gd name="connsiteY10912" fmla="*/ 3080688 h 6857981"/>
              <a:gd name="connsiteX10913" fmla="*/ 7847649 w 7886701"/>
              <a:gd name="connsiteY10913" fmla="*/ 3079102 h 6857981"/>
              <a:gd name="connsiteX10914" fmla="*/ 7848919 w 7886701"/>
              <a:gd name="connsiteY10914" fmla="*/ 3077196 h 6857981"/>
              <a:gd name="connsiteX10915" fmla="*/ 7850189 w 7886701"/>
              <a:gd name="connsiteY10915" fmla="*/ 3075293 h 6857981"/>
              <a:gd name="connsiteX10916" fmla="*/ 7850824 w 7886701"/>
              <a:gd name="connsiteY10916" fmla="*/ 3072752 h 6857981"/>
              <a:gd name="connsiteX10917" fmla="*/ 7851459 w 7886701"/>
              <a:gd name="connsiteY10917" fmla="*/ 3069894 h 6857981"/>
              <a:gd name="connsiteX10918" fmla="*/ 7852094 w 7886701"/>
              <a:gd name="connsiteY10918" fmla="*/ 3066719 h 6857981"/>
              <a:gd name="connsiteX10919" fmla="*/ 7852411 w 7886701"/>
              <a:gd name="connsiteY10919" fmla="*/ 3063227 h 6857981"/>
              <a:gd name="connsiteX10920" fmla="*/ 7852411 w 7886701"/>
              <a:gd name="connsiteY10920" fmla="*/ 3055607 h 6857981"/>
              <a:gd name="connsiteX10921" fmla="*/ 7851459 w 7886701"/>
              <a:gd name="connsiteY10921" fmla="*/ 3047035 h 6857981"/>
              <a:gd name="connsiteX10922" fmla="*/ 7850506 w 7886701"/>
              <a:gd name="connsiteY10922" fmla="*/ 3037827 h 6857981"/>
              <a:gd name="connsiteX10923" fmla="*/ 7849236 w 7886701"/>
              <a:gd name="connsiteY10923" fmla="*/ 3028937 h 6857981"/>
              <a:gd name="connsiteX10924" fmla="*/ 7850824 w 7886701"/>
              <a:gd name="connsiteY10924" fmla="*/ 3040049 h 6857981"/>
              <a:gd name="connsiteX10925" fmla="*/ 7852411 w 7886701"/>
              <a:gd name="connsiteY10925" fmla="*/ 3052113 h 6857981"/>
              <a:gd name="connsiteX10926" fmla="*/ 7854634 w 7886701"/>
              <a:gd name="connsiteY10926" fmla="*/ 3078151 h 6857981"/>
              <a:gd name="connsiteX10927" fmla="*/ 7856221 w 7886701"/>
              <a:gd name="connsiteY10927" fmla="*/ 3105453 h 6857981"/>
              <a:gd name="connsiteX10928" fmla="*/ 7857809 w 7886701"/>
              <a:gd name="connsiteY10928" fmla="*/ 3133395 h 6857981"/>
              <a:gd name="connsiteX10929" fmla="*/ 7859714 w 7886701"/>
              <a:gd name="connsiteY10929" fmla="*/ 3241662 h 6857981"/>
              <a:gd name="connsiteX10930" fmla="*/ 7853046 w 7886701"/>
              <a:gd name="connsiteY10930" fmla="*/ 3237217 h 6857981"/>
              <a:gd name="connsiteX10931" fmla="*/ 7848284 w 7886701"/>
              <a:gd name="connsiteY10931" fmla="*/ 3233088 h 6857981"/>
              <a:gd name="connsiteX10932" fmla="*/ 7844791 w 7886701"/>
              <a:gd name="connsiteY10932" fmla="*/ 3229596 h 6857981"/>
              <a:gd name="connsiteX10933" fmla="*/ 7842569 w 7886701"/>
              <a:gd name="connsiteY10933" fmla="*/ 3226103 h 6857981"/>
              <a:gd name="connsiteX10934" fmla="*/ 7841299 w 7886701"/>
              <a:gd name="connsiteY10934" fmla="*/ 3222928 h 6857981"/>
              <a:gd name="connsiteX10935" fmla="*/ 7840981 w 7886701"/>
              <a:gd name="connsiteY10935" fmla="*/ 3219755 h 6857981"/>
              <a:gd name="connsiteX10936" fmla="*/ 7840981 w 7886701"/>
              <a:gd name="connsiteY10936" fmla="*/ 3216578 h 6857981"/>
              <a:gd name="connsiteX10937" fmla="*/ 7841299 w 7886701"/>
              <a:gd name="connsiteY10937" fmla="*/ 3213403 h 6857981"/>
              <a:gd name="connsiteX10938" fmla="*/ 7841934 w 7886701"/>
              <a:gd name="connsiteY10938" fmla="*/ 3206419 h 6857981"/>
              <a:gd name="connsiteX10939" fmla="*/ 7841934 w 7886701"/>
              <a:gd name="connsiteY10939" fmla="*/ 3202610 h 6857981"/>
              <a:gd name="connsiteX10940" fmla="*/ 7841616 w 7886701"/>
              <a:gd name="connsiteY10940" fmla="*/ 3198482 h 6857981"/>
              <a:gd name="connsiteX10941" fmla="*/ 7840664 w 7886701"/>
              <a:gd name="connsiteY10941" fmla="*/ 3193719 h 6857981"/>
              <a:gd name="connsiteX10942" fmla="*/ 7838441 w 7886701"/>
              <a:gd name="connsiteY10942" fmla="*/ 3188322 h 6857981"/>
              <a:gd name="connsiteX10943" fmla="*/ 7834631 w 7886701"/>
              <a:gd name="connsiteY10943" fmla="*/ 3182289 h 6857981"/>
              <a:gd name="connsiteX10944" fmla="*/ 7830186 w 7886701"/>
              <a:gd name="connsiteY10944" fmla="*/ 3175939 h 6857981"/>
              <a:gd name="connsiteX10945" fmla="*/ 7826694 w 7886701"/>
              <a:gd name="connsiteY10945" fmla="*/ 3121011 h 6857981"/>
              <a:gd name="connsiteX10946" fmla="*/ 7823201 w 7886701"/>
              <a:gd name="connsiteY10946" fmla="*/ 3061004 h 6857981"/>
              <a:gd name="connsiteX10947" fmla="*/ 7820979 w 7886701"/>
              <a:gd name="connsiteY10947" fmla="*/ 3029254 h 6857981"/>
              <a:gd name="connsiteX10948" fmla="*/ 7818756 w 7886701"/>
              <a:gd name="connsiteY10948" fmla="*/ 2996870 h 6857981"/>
              <a:gd name="connsiteX10949" fmla="*/ 7815899 w 7886701"/>
              <a:gd name="connsiteY10949" fmla="*/ 2963849 h 6857981"/>
              <a:gd name="connsiteX10950" fmla="*/ 7813041 w 7886701"/>
              <a:gd name="connsiteY10950" fmla="*/ 2930828 h 6857981"/>
              <a:gd name="connsiteX10951" fmla="*/ 7808279 w 7886701"/>
              <a:gd name="connsiteY10951" fmla="*/ 2897174 h 6857981"/>
              <a:gd name="connsiteX10952" fmla="*/ 7802881 w 7886701"/>
              <a:gd name="connsiteY10952" fmla="*/ 2863518 h 6857981"/>
              <a:gd name="connsiteX10953" fmla="*/ 7797484 w 7886701"/>
              <a:gd name="connsiteY10953" fmla="*/ 2830817 h 6857981"/>
              <a:gd name="connsiteX10954" fmla="*/ 7794626 w 7886701"/>
              <a:gd name="connsiteY10954" fmla="*/ 2814625 h 6857981"/>
              <a:gd name="connsiteX10955" fmla="*/ 7791451 w 7886701"/>
              <a:gd name="connsiteY10955" fmla="*/ 2798749 h 6857981"/>
              <a:gd name="connsiteX10956" fmla="*/ 7787641 w 7886701"/>
              <a:gd name="connsiteY10956" fmla="*/ 2782557 h 6857981"/>
              <a:gd name="connsiteX10957" fmla="*/ 7784149 w 7886701"/>
              <a:gd name="connsiteY10957" fmla="*/ 2767316 h 6857981"/>
              <a:gd name="connsiteX10958" fmla="*/ 7780021 w 7886701"/>
              <a:gd name="connsiteY10958" fmla="*/ 2751759 h 6857981"/>
              <a:gd name="connsiteX10959" fmla="*/ 7775894 w 7886701"/>
              <a:gd name="connsiteY10959" fmla="*/ 2736837 h 6857981"/>
              <a:gd name="connsiteX10960" fmla="*/ 7771449 w 7886701"/>
              <a:gd name="connsiteY10960" fmla="*/ 2722231 h 6857981"/>
              <a:gd name="connsiteX10961" fmla="*/ 7766686 w 7886701"/>
              <a:gd name="connsiteY10961" fmla="*/ 2708261 h 6857981"/>
              <a:gd name="connsiteX10962" fmla="*/ 7761289 w 7886701"/>
              <a:gd name="connsiteY10962" fmla="*/ 2693974 h 6857981"/>
              <a:gd name="connsiteX10963" fmla="*/ 7755891 w 7886701"/>
              <a:gd name="connsiteY10963" fmla="*/ 2680322 h 6857981"/>
              <a:gd name="connsiteX10964" fmla="*/ 7758114 w 7886701"/>
              <a:gd name="connsiteY10964" fmla="*/ 2681274 h 6857981"/>
              <a:gd name="connsiteX10965" fmla="*/ 7760019 w 7886701"/>
              <a:gd name="connsiteY10965" fmla="*/ 2681591 h 6857981"/>
              <a:gd name="connsiteX10966" fmla="*/ 7761289 w 7886701"/>
              <a:gd name="connsiteY10966" fmla="*/ 2681274 h 6857981"/>
              <a:gd name="connsiteX10967" fmla="*/ 7762241 w 7886701"/>
              <a:gd name="connsiteY10967" fmla="*/ 2680003 h 6857981"/>
              <a:gd name="connsiteX10968" fmla="*/ 7762876 w 7886701"/>
              <a:gd name="connsiteY10968" fmla="*/ 2678734 h 6857981"/>
              <a:gd name="connsiteX10969" fmla="*/ 7763194 w 7886701"/>
              <a:gd name="connsiteY10969" fmla="*/ 2676830 h 6857981"/>
              <a:gd name="connsiteX10970" fmla="*/ 7762876 w 7886701"/>
              <a:gd name="connsiteY10970" fmla="*/ 2674607 h 6857981"/>
              <a:gd name="connsiteX10971" fmla="*/ 7762559 w 7886701"/>
              <a:gd name="connsiteY10971" fmla="*/ 2672066 h 6857981"/>
              <a:gd name="connsiteX10972" fmla="*/ 7760971 w 7886701"/>
              <a:gd name="connsiteY10972" fmla="*/ 2665716 h 6857981"/>
              <a:gd name="connsiteX10973" fmla="*/ 7758431 w 7886701"/>
              <a:gd name="connsiteY10973" fmla="*/ 2658096 h 6857981"/>
              <a:gd name="connsiteX10974" fmla="*/ 7755256 w 7886701"/>
              <a:gd name="connsiteY10974" fmla="*/ 2649842 h 6857981"/>
              <a:gd name="connsiteX10975" fmla="*/ 7751129 w 7886701"/>
              <a:gd name="connsiteY10975" fmla="*/ 2640952 h 6857981"/>
              <a:gd name="connsiteX10976" fmla="*/ 7742556 w 7886701"/>
              <a:gd name="connsiteY10976" fmla="*/ 2621584 h 6857981"/>
              <a:gd name="connsiteX10977" fmla="*/ 7733031 w 7886701"/>
              <a:gd name="connsiteY10977" fmla="*/ 2602218 h 6857981"/>
              <a:gd name="connsiteX10978" fmla="*/ 7725094 w 7886701"/>
              <a:gd name="connsiteY10978" fmla="*/ 2585072 h 6857981"/>
              <a:gd name="connsiteX10979" fmla="*/ 7721919 w 7886701"/>
              <a:gd name="connsiteY10979" fmla="*/ 2577769 h 6857981"/>
              <a:gd name="connsiteX10980" fmla="*/ 7719379 w 7886701"/>
              <a:gd name="connsiteY10980" fmla="*/ 2571736 h 6857981"/>
              <a:gd name="connsiteX10981" fmla="*/ 7722871 w 7886701"/>
              <a:gd name="connsiteY10981" fmla="*/ 2574911 h 6857981"/>
              <a:gd name="connsiteX10982" fmla="*/ 7726046 w 7886701"/>
              <a:gd name="connsiteY10982" fmla="*/ 2578723 h 6857981"/>
              <a:gd name="connsiteX10983" fmla="*/ 7729221 w 7886701"/>
              <a:gd name="connsiteY10983" fmla="*/ 2582850 h 6857981"/>
              <a:gd name="connsiteX10984" fmla="*/ 7732396 w 7886701"/>
              <a:gd name="connsiteY10984" fmla="*/ 2587611 h 6857981"/>
              <a:gd name="connsiteX10985" fmla="*/ 7738429 w 7886701"/>
              <a:gd name="connsiteY10985" fmla="*/ 2597455 h 6857981"/>
              <a:gd name="connsiteX10986" fmla="*/ 7744144 w 7886701"/>
              <a:gd name="connsiteY10986" fmla="*/ 2606979 h 6857981"/>
              <a:gd name="connsiteX10987" fmla="*/ 7746366 w 7886701"/>
              <a:gd name="connsiteY10987" fmla="*/ 2599678 h 6857981"/>
              <a:gd name="connsiteX10988" fmla="*/ 7747636 w 7886701"/>
              <a:gd name="connsiteY10988" fmla="*/ 2592375 h 6857981"/>
              <a:gd name="connsiteX10989" fmla="*/ 7748589 w 7886701"/>
              <a:gd name="connsiteY10989" fmla="*/ 2585072 h 6857981"/>
              <a:gd name="connsiteX10990" fmla="*/ 7749541 w 7886701"/>
              <a:gd name="connsiteY10990" fmla="*/ 2577450 h 6857981"/>
              <a:gd name="connsiteX10991" fmla="*/ 7749541 w 7886701"/>
              <a:gd name="connsiteY10991" fmla="*/ 2569513 h 6857981"/>
              <a:gd name="connsiteX10992" fmla="*/ 7748906 w 7886701"/>
              <a:gd name="connsiteY10992" fmla="*/ 2561577 h 6857981"/>
              <a:gd name="connsiteX10993" fmla="*/ 7748271 w 7886701"/>
              <a:gd name="connsiteY10993" fmla="*/ 2553322 h 6857981"/>
              <a:gd name="connsiteX10994" fmla="*/ 7747636 w 7886701"/>
              <a:gd name="connsiteY10994" fmla="*/ 2545385 h 6857981"/>
              <a:gd name="connsiteX10995" fmla="*/ 7746049 w 7886701"/>
              <a:gd name="connsiteY10995" fmla="*/ 2537131 h 6857981"/>
              <a:gd name="connsiteX10996" fmla="*/ 7744779 w 7886701"/>
              <a:gd name="connsiteY10996" fmla="*/ 2528556 h 6857981"/>
              <a:gd name="connsiteX10997" fmla="*/ 7742874 w 7886701"/>
              <a:gd name="connsiteY10997" fmla="*/ 2520301 h 6857981"/>
              <a:gd name="connsiteX10998" fmla="*/ 7740651 w 7886701"/>
              <a:gd name="connsiteY10998" fmla="*/ 2511729 h 6857981"/>
              <a:gd name="connsiteX10999" fmla="*/ 7735889 w 7886701"/>
              <a:gd name="connsiteY10999" fmla="*/ 2494267 h 6857981"/>
              <a:gd name="connsiteX11000" fmla="*/ 7730491 w 7886701"/>
              <a:gd name="connsiteY11000" fmla="*/ 2477122 h 6857981"/>
              <a:gd name="connsiteX11001" fmla="*/ 7724459 w 7886701"/>
              <a:gd name="connsiteY11001" fmla="*/ 2459659 h 6857981"/>
              <a:gd name="connsiteX11002" fmla="*/ 7718744 w 7886701"/>
              <a:gd name="connsiteY11002" fmla="*/ 2442196 h 6857981"/>
              <a:gd name="connsiteX11003" fmla="*/ 7706996 w 7886701"/>
              <a:gd name="connsiteY11003" fmla="*/ 2407905 h 6857981"/>
              <a:gd name="connsiteX11004" fmla="*/ 7701599 w 7886701"/>
              <a:gd name="connsiteY11004" fmla="*/ 2390762 h 6857981"/>
              <a:gd name="connsiteX11005" fmla="*/ 7696836 w 7886701"/>
              <a:gd name="connsiteY11005" fmla="*/ 2374251 h 6857981"/>
              <a:gd name="connsiteX11006" fmla="*/ 7692709 w 7886701"/>
              <a:gd name="connsiteY11006" fmla="*/ 2358376 h 6857981"/>
              <a:gd name="connsiteX11007" fmla="*/ 7691439 w 7886701"/>
              <a:gd name="connsiteY11007" fmla="*/ 2350121 h 6857981"/>
              <a:gd name="connsiteX11008" fmla="*/ 7689851 w 7886701"/>
              <a:gd name="connsiteY11008" fmla="*/ 2342500 h 6857981"/>
              <a:gd name="connsiteX11009" fmla="*/ 7690486 w 7886701"/>
              <a:gd name="connsiteY11009" fmla="*/ 2339325 h 6857981"/>
              <a:gd name="connsiteX11010" fmla="*/ 7691439 w 7886701"/>
              <a:gd name="connsiteY11010" fmla="*/ 2337105 h 6857981"/>
              <a:gd name="connsiteX11011" fmla="*/ 7692391 w 7886701"/>
              <a:gd name="connsiteY11011" fmla="*/ 2335516 h 6857981"/>
              <a:gd name="connsiteX11012" fmla="*/ 7580621 w 7886701"/>
              <a:gd name="connsiteY11012" fmla="*/ 2044686 h 6857981"/>
              <a:gd name="connsiteX11013" fmla="*/ 7581571 w 7886701"/>
              <a:gd name="connsiteY11013" fmla="*/ 2044686 h 6857981"/>
              <a:gd name="connsiteX11014" fmla="*/ 7583787 w 7886701"/>
              <a:gd name="connsiteY11014" fmla="*/ 2045639 h 6857981"/>
              <a:gd name="connsiteX11015" fmla="*/ 7586320 w 7886701"/>
              <a:gd name="connsiteY11015" fmla="*/ 2046591 h 6857981"/>
              <a:gd name="connsiteX11016" fmla="*/ 7588536 w 7886701"/>
              <a:gd name="connsiteY11016" fmla="*/ 2047861 h 6857981"/>
              <a:gd name="connsiteX11017" fmla="*/ 7590753 w 7886701"/>
              <a:gd name="connsiteY11017" fmla="*/ 2048814 h 6857981"/>
              <a:gd name="connsiteX11018" fmla="*/ 7592969 w 7886701"/>
              <a:gd name="connsiteY11018" fmla="*/ 2049449 h 6857981"/>
              <a:gd name="connsiteX11019" fmla="*/ 7593919 w 7886701"/>
              <a:gd name="connsiteY11019" fmla="*/ 2049449 h 6857981"/>
              <a:gd name="connsiteX11020" fmla="*/ 7595502 w 7886701"/>
              <a:gd name="connsiteY11020" fmla="*/ 2049131 h 6857981"/>
              <a:gd name="connsiteX11021" fmla="*/ 7610700 w 7886701"/>
              <a:gd name="connsiteY11021" fmla="*/ 2085009 h 6857981"/>
              <a:gd name="connsiteX11022" fmla="*/ 7624948 w 7886701"/>
              <a:gd name="connsiteY11022" fmla="*/ 2118981 h 6857981"/>
              <a:gd name="connsiteX11023" fmla="*/ 7637929 w 7886701"/>
              <a:gd name="connsiteY11023" fmla="*/ 2151048 h 6857981"/>
              <a:gd name="connsiteX11024" fmla="*/ 7650277 w 7886701"/>
              <a:gd name="connsiteY11024" fmla="*/ 2183117 h 6857981"/>
              <a:gd name="connsiteX11025" fmla="*/ 7656293 w 7886701"/>
              <a:gd name="connsiteY11025" fmla="*/ 2198675 h 6857981"/>
              <a:gd name="connsiteX11026" fmla="*/ 7661676 w 7886701"/>
              <a:gd name="connsiteY11026" fmla="*/ 2214866 h 6857981"/>
              <a:gd name="connsiteX11027" fmla="*/ 7667058 w 7886701"/>
              <a:gd name="connsiteY11027" fmla="*/ 2230741 h 6857981"/>
              <a:gd name="connsiteX11028" fmla="*/ 7672124 w 7886701"/>
              <a:gd name="connsiteY11028" fmla="*/ 2247251 h 6857981"/>
              <a:gd name="connsiteX11029" fmla="*/ 7677190 w 7886701"/>
              <a:gd name="connsiteY11029" fmla="*/ 2264078 h 6857981"/>
              <a:gd name="connsiteX11030" fmla="*/ 7681939 w 7886701"/>
              <a:gd name="connsiteY11030" fmla="*/ 2281538 h 6857981"/>
              <a:gd name="connsiteX11031" fmla="*/ 7686689 w 7886701"/>
              <a:gd name="connsiteY11031" fmla="*/ 2299638 h 6857981"/>
              <a:gd name="connsiteX11032" fmla="*/ 7691438 w 7886701"/>
              <a:gd name="connsiteY11032" fmla="*/ 2317736 h 6857981"/>
              <a:gd name="connsiteX11033" fmla="*/ 7685422 w 7886701"/>
              <a:gd name="connsiteY11033" fmla="*/ 2305671 h 6857981"/>
              <a:gd name="connsiteX11034" fmla="*/ 7679406 w 7886701"/>
              <a:gd name="connsiteY11034" fmla="*/ 2292973 h 6857981"/>
              <a:gd name="connsiteX11035" fmla="*/ 7674024 w 7886701"/>
              <a:gd name="connsiteY11035" fmla="*/ 2279320 h 6857981"/>
              <a:gd name="connsiteX11036" fmla="*/ 7668641 w 7886701"/>
              <a:gd name="connsiteY11036" fmla="*/ 2265667 h 6857981"/>
              <a:gd name="connsiteX11037" fmla="*/ 7657560 w 7886701"/>
              <a:gd name="connsiteY11037" fmla="*/ 2235186 h 6857981"/>
              <a:gd name="connsiteX11038" fmla="*/ 7645845 w 7886701"/>
              <a:gd name="connsiteY11038" fmla="*/ 2202167 h 6857981"/>
              <a:gd name="connsiteX11039" fmla="*/ 7639829 w 7886701"/>
              <a:gd name="connsiteY11039" fmla="*/ 2185021 h 6857981"/>
              <a:gd name="connsiteX11040" fmla="*/ 7632863 w 7886701"/>
              <a:gd name="connsiteY11040" fmla="*/ 2166924 h 6857981"/>
              <a:gd name="connsiteX11041" fmla="*/ 7625581 w 7886701"/>
              <a:gd name="connsiteY11041" fmla="*/ 2148510 h 6857981"/>
              <a:gd name="connsiteX11042" fmla="*/ 7617665 w 7886701"/>
              <a:gd name="connsiteY11042" fmla="*/ 2129140 h 6857981"/>
              <a:gd name="connsiteX11043" fmla="*/ 7608800 w 7886701"/>
              <a:gd name="connsiteY11043" fmla="*/ 2109456 h 6857981"/>
              <a:gd name="connsiteX11044" fmla="*/ 7598985 w 7886701"/>
              <a:gd name="connsiteY11044" fmla="*/ 2089454 h 6857981"/>
              <a:gd name="connsiteX11045" fmla="*/ 7588536 w 7886701"/>
              <a:gd name="connsiteY11045" fmla="*/ 2068499 h 6857981"/>
              <a:gd name="connsiteX11046" fmla="*/ 7577138 w 7886701"/>
              <a:gd name="connsiteY11046" fmla="*/ 2047544 h 6857981"/>
              <a:gd name="connsiteX11047" fmla="*/ 7578404 w 7886701"/>
              <a:gd name="connsiteY11047" fmla="*/ 2046274 h 6857981"/>
              <a:gd name="connsiteX11048" fmla="*/ 7579354 w 7886701"/>
              <a:gd name="connsiteY11048" fmla="*/ 2045321 h 6857981"/>
              <a:gd name="connsiteX11049" fmla="*/ 7543810 w 7886701"/>
              <a:gd name="connsiteY11049" fmla="*/ 1965312 h 6857981"/>
              <a:gd name="connsiteX11050" fmla="*/ 7547642 w 7886701"/>
              <a:gd name="connsiteY11050" fmla="*/ 1965944 h 6857981"/>
              <a:gd name="connsiteX11051" fmla="*/ 7551156 w 7886701"/>
              <a:gd name="connsiteY11051" fmla="*/ 1967525 h 6857981"/>
              <a:gd name="connsiteX11052" fmla="*/ 7553711 w 7886701"/>
              <a:gd name="connsiteY11052" fmla="*/ 1969422 h 6857981"/>
              <a:gd name="connsiteX11053" fmla="*/ 7556266 w 7886701"/>
              <a:gd name="connsiteY11053" fmla="*/ 1971951 h 6857981"/>
              <a:gd name="connsiteX11054" fmla="*/ 7558501 w 7886701"/>
              <a:gd name="connsiteY11054" fmla="*/ 1974480 h 6857981"/>
              <a:gd name="connsiteX11055" fmla="*/ 7560098 w 7886701"/>
              <a:gd name="connsiteY11055" fmla="*/ 1977642 h 6857981"/>
              <a:gd name="connsiteX11056" fmla="*/ 7561695 w 7886701"/>
              <a:gd name="connsiteY11056" fmla="*/ 1980803 h 6857981"/>
              <a:gd name="connsiteX11057" fmla="*/ 7563292 w 7886701"/>
              <a:gd name="connsiteY11057" fmla="*/ 1984913 h 6857981"/>
              <a:gd name="connsiteX11058" fmla="*/ 7566166 w 7886701"/>
              <a:gd name="connsiteY11058" fmla="*/ 1992817 h 6857981"/>
              <a:gd name="connsiteX11059" fmla="*/ 7569680 w 7886701"/>
              <a:gd name="connsiteY11059" fmla="*/ 2001670 h 6857981"/>
              <a:gd name="connsiteX11060" fmla="*/ 7571915 w 7886701"/>
              <a:gd name="connsiteY11060" fmla="*/ 2006096 h 6857981"/>
              <a:gd name="connsiteX11061" fmla="*/ 7574470 w 7886701"/>
              <a:gd name="connsiteY11061" fmla="*/ 2010206 h 6857981"/>
              <a:gd name="connsiteX11062" fmla="*/ 7577345 w 7886701"/>
              <a:gd name="connsiteY11062" fmla="*/ 2014632 h 6857981"/>
              <a:gd name="connsiteX11063" fmla="*/ 7581177 w 7886701"/>
              <a:gd name="connsiteY11063" fmla="*/ 2018742 h 6857981"/>
              <a:gd name="connsiteX11064" fmla="*/ 7594910 w 7886701"/>
              <a:gd name="connsiteY11064" fmla="*/ 2010838 h 6857981"/>
              <a:gd name="connsiteX11065" fmla="*/ 7595869 w 7886701"/>
              <a:gd name="connsiteY11065" fmla="*/ 2014632 h 6857981"/>
              <a:gd name="connsiteX11066" fmla="*/ 7596188 w 7886701"/>
              <a:gd name="connsiteY11066" fmla="*/ 2018110 h 6857981"/>
              <a:gd name="connsiteX11067" fmla="*/ 7595869 w 7886701"/>
              <a:gd name="connsiteY11067" fmla="*/ 2020955 h 6857981"/>
              <a:gd name="connsiteX11068" fmla="*/ 7595230 w 7886701"/>
              <a:gd name="connsiteY11068" fmla="*/ 2023484 h 6857981"/>
              <a:gd name="connsiteX11069" fmla="*/ 7593633 w 7886701"/>
              <a:gd name="connsiteY11069" fmla="*/ 2025381 h 6857981"/>
              <a:gd name="connsiteX11070" fmla="*/ 7591397 w 7886701"/>
              <a:gd name="connsiteY11070" fmla="*/ 2026962 h 6857981"/>
              <a:gd name="connsiteX11071" fmla="*/ 7589162 w 7886701"/>
              <a:gd name="connsiteY11071" fmla="*/ 2028543 h 6857981"/>
              <a:gd name="connsiteX11072" fmla="*/ 7586607 w 7886701"/>
              <a:gd name="connsiteY11072" fmla="*/ 2029491 h 6857981"/>
              <a:gd name="connsiteX11073" fmla="*/ 7581177 w 7886701"/>
              <a:gd name="connsiteY11073" fmla="*/ 2031704 h 6857981"/>
              <a:gd name="connsiteX11074" fmla="*/ 7575748 w 7886701"/>
              <a:gd name="connsiteY11074" fmla="*/ 2033601 h 6857981"/>
              <a:gd name="connsiteX11075" fmla="*/ 7573193 w 7886701"/>
              <a:gd name="connsiteY11075" fmla="*/ 2034550 h 6857981"/>
              <a:gd name="connsiteX11076" fmla="*/ 7570957 w 7886701"/>
              <a:gd name="connsiteY11076" fmla="*/ 2036131 h 6857981"/>
              <a:gd name="connsiteX11077" fmla="*/ 7569041 w 7886701"/>
              <a:gd name="connsiteY11077" fmla="*/ 2038028 h 6857981"/>
              <a:gd name="connsiteX11078" fmla="*/ 7567444 w 7886701"/>
              <a:gd name="connsiteY11078" fmla="*/ 2039925 h 6857981"/>
              <a:gd name="connsiteX11079" fmla="*/ 7561376 w 7886701"/>
              <a:gd name="connsiteY11079" fmla="*/ 2028227 h 6857981"/>
              <a:gd name="connsiteX11080" fmla="*/ 7555946 w 7886701"/>
              <a:gd name="connsiteY11080" fmla="*/ 2016845 h 6857981"/>
              <a:gd name="connsiteX11081" fmla="*/ 7551156 w 7886701"/>
              <a:gd name="connsiteY11081" fmla="*/ 2006096 h 6857981"/>
              <a:gd name="connsiteX11082" fmla="*/ 7547323 w 7886701"/>
              <a:gd name="connsiteY11082" fmla="*/ 1996295 h 6857981"/>
              <a:gd name="connsiteX11083" fmla="*/ 7544449 w 7886701"/>
              <a:gd name="connsiteY11083" fmla="*/ 1986810 h 6857981"/>
              <a:gd name="connsiteX11084" fmla="*/ 7543491 w 7886701"/>
              <a:gd name="connsiteY11084" fmla="*/ 1982384 h 6857981"/>
              <a:gd name="connsiteX11085" fmla="*/ 7542532 w 7886701"/>
              <a:gd name="connsiteY11085" fmla="*/ 1978274 h 6857981"/>
              <a:gd name="connsiteX11086" fmla="*/ 7542213 w 7886701"/>
              <a:gd name="connsiteY11086" fmla="*/ 1974796 h 6857981"/>
              <a:gd name="connsiteX11087" fmla="*/ 7542532 w 7886701"/>
              <a:gd name="connsiteY11087" fmla="*/ 1971635 h 6857981"/>
              <a:gd name="connsiteX11088" fmla="*/ 7542852 w 7886701"/>
              <a:gd name="connsiteY11088" fmla="*/ 1968157 h 6857981"/>
              <a:gd name="connsiteX11089" fmla="*/ 936153 w 7886701"/>
              <a:gd name="connsiteY11089" fmla="*/ 1868471 h 6857981"/>
              <a:gd name="connsiteX11090" fmla="*/ 937756 w 7886701"/>
              <a:gd name="connsiteY11090" fmla="*/ 1868471 h 6857981"/>
              <a:gd name="connsiteX11091" fmla="*/ 939359 w 7886701"/>
              <a:gd name="connsiteY11091" fmla="*/ 1868791 h 6857981"/>
              <a:gd name="connsiteX11092" fmla="*/ 940962 w 7886701"/>
              <a:gd name="connsiteY11092" fmla="*/ 1869430 h 6857981"/>
              <a:gd name="connsiteX11093" fmla="*/ 941923 w 7886701"/>
              <a:gd name="connsiteY11093" fmla="*/ 1871027 h 6857981"/>
              <a:gd name="connsiteX11094" fmla="*/ 943527 w 7886701"/>
              <a:gd name="connsiteY11094" fmla="*/ 1872305 h 6857981"/>
              <a:gd name="connsiteX11095" fmla="*/ 946090 w 7886701"/>
              <a:gd name="connsiteY11095" fmla="*/ 1875820 h 6857981"/>
              <a:gd name="connsiteX11096" fmla="*/ 948975 w 7886701"/>
              <a:gd name="connsiteY11096" fmla="*/ 1879334 h 6857981"/>
              <a:gd name="connsiteX11097" fmla="*/ 950578 w 7886701"/>
              <a:gd name="connsiteY11097" fmla="*/ 1881251 h 6857981"/>
              <a:gd name="connsiteX11098" fmla="*/ 952503 w 7886701"/>
              <a:gd name="connsiteY11098" fmla="*/ 1882529 h 6857981"/>
              <a:gd name="connsiteX11099" fmla="*/ 950578 w 7886701"/>
              <a:gd name="connsiteY11099" fmla="*/ 1886363 h 6857981"/>
              <a:gd name="connsiteX11100" fmla="*/ 948335 w 7886701"/>
              <a:gd name="connsiteY11100" fmla="*/ 1889558 h 6857981"/>
              <a:gd name="connsiteX11101" fmla="*/ 944487 w 7886701"/>
              <a:gd name="connsiteY11101" fmla="*/ 1895309 h 6857981"/>
              <a:gd name="connsiteX11102" fmla="*/ 940641 w 7886701"/>
              <a:gd name="connsiteY11102" fmla="*/ 1899463 h 6857981"/>
              <a:gd name="connsiteX11103" fmla="*/ 936473 w 7886701"/>
              <a:gd name="connsiteY11103" fmla="*/ 1903297 h 6857981"/>
              <a:gd name="connsiteX11104" fmla="*/ 928459 w 7886701"/>
              <a:gd name="connsiteY11104" fmla="*/ 1910326 h 6857981"/>
              <a:gd name="connsiteX11105" fmla="*/ 924292 w 7886701"/>
              <a:gd name="connsiteY11105" fmla="*/ 1914159 h 6857981"/>
              <a:gd name="connsiteX11106" fmla="*/ 920446 w 7886701"/>
              <a:gd name="connsiteY11106" fmla="*/ 1919271 h 6857981"/>
              <a:gd name="connsiteX11107" fmla="*/ 919484 w 7886701"/>
              <a:gd name="connsiteY11107" fmla="*/ 1918313 h 6857981"/>
              <a:gd name="connsiteX11108" fmla="*/ 919163 w 7886701"/>
              <a:gd name="connsiteY11108" fmla="*/ 1916715 h 6857981"/>
              <a:gd name="connsiteX11109" fmla="*/ 919163 w 7886701"/>
              <a:gd name="connsiteY11109" fmla="*/ 1915437 h 6857981"/>
              <a:gd name="connsiteX11110" fmla="*/ 919163 w 7886701"/>
              <a:gd name="connsiteY11110" fmla="*/ 1913520 h 6857981"/>
              <a:gd name="connsiteX11111" fmla="*/ 920768 w 7886701"/>
              <a:gd name="connsiteY11111" fmla="*/ 1909047 h 6857981"/>
              <a:gd name="connsiteX11112" fmla="*/ 922369 w 7886701"/>
              <a:gd name="connsiteY11112" fmla="*/ 1904575 h 6857981"/>
              <a:gd name="connsiteX11113" fmla="*/ 928139 w 7886701"/>
              <a:gd name="connsiteY11113" fmla="*/ 1894351 h 6857981"/>
              <a:gd name="connsiteX11114" fmla="*/ 931024 w 7886701"/>
              <a:gd name="connsiteY11114" fmla="*/ 1889239 h 6857981"/>
              <a:gd name="connsiteX11115" fmla="*/ 933268 w 7886701"/>
              <a:gd name="connsiteY11115" fmla="*/ 1884446 h 6857981"/>
              <a:gd name="connsiteX11116" fmla="*/ 923652 w 7886701"/>
              <a:gd name="connsiteY11116" fmla="*/ 1879973 h 6857981"/>
              <a:gd name="connsiteX11117" fmla="*/ 926537 w 7886701"/>
              <a:gd name="connsiteY11117" fmla="*/ 1876139 h 6857981"/>
              <a:gd name="connsiteX11118" fmla="*/ 929422 w 7886701"/>
              <a:gd name="connsiteY11118" fmla="*/ 1873264 h 6857981"/>
              <a:gd name="connsiteX11119" fmla="*/ 931665 w 7886701"/>
              <a:gd name="connsiteY11119" fmla="*/ 1871027 h 6857981"/>
              <a:gd name="connsiteX11120" fmla="*/ 933909 w 7886701"/>
              <a:gd name="connsiteY11120" fmla="*/ 1869430 h 6857981"/>
              <a:gd name="connsiteX11121" fmla="*/ 7395846 w 7886701"/>
              <a:gd name="connsiteY11121" fmla="*/ 1641461 h 6857981"/>
              <a:gd name="connsiteX11122" fmla="*/ 7397751 w 7886701"/>
              <a:gd name="connsiteY11122" fmla="*/ 1644011 h 6857981"/>
              <a:gd name="connsiteX11123" fmla="*/ 7398704 w 7886701"/>
              <a:gd name="connsiteY11123" fmla="*/ 1646242 h 6857981"/>
              <a:gd name="connsiteX11124" fmla="*/ 7399338 w 7886701"/>
              <a:gd name="connsiteY11124" fmla="*/ 1647834 h 6857981"/>
              <a:gd name="connsiteX11125" fmla="*/ 7399974 w 7886701"/>
              <a:gd name="connsiteY11125" fmla="*/ 1649429 h 6857981"/>
              <a:gd name="connsiteX11126" fmla="*/ 7399338 w 7886701"/>
              <a:gd name="connsiteY11126" fmla="*/ 1650385 h 6857981"/>
              <a:gd name="connsiteX11127" fmla="*/ 7399021 w 7886701"/>
              <a:gd name="connsiteY11127" fmla="*/ 1651979 h 6857981"/>
              <a:gd name="connsiteX11128" fmla="*/ 7397751 w 7886701"/>
              <a:gd name="connsiteY11128" fmla="*/ 1653891 h 6857981"/>
              <a:gd name="connsiteX11129" fmla="*/ 7403466 w 7886701"/>
              <a:gd name="connsiteY11129" fmla="*/ 1666322 h 6857981"/>
              <a:gd name="connsiteX11130" fmla="*/ 7409816 w 7886701"/>
              <a:gd name="connsiteY11130" fmla="*/ 1680984 h 6857981"/>
              <a:gd name="connsiteX11131" fmla="*/ 7425374 w 7886701"/>
              <a:gd name="connsiteY11131" fmla="*/ 1716046 h 6857981"/>
              <a:gd name="connsiteX11132" fmla="*/ 7434898 w 7886701"/>
              <a:gd name="connsiteY11132" fmla="*/ 1736126 h 6857981"/>
              <a:gd name="connsiteX11133" fmla="*/ 7445376 w 7886701"/>
              <a:gd name="connsiteY11133" fmla="*/ 1757800 h 6857981"/>
              <a:gd name="connsiteX11134" fmla="*/ 7457124 w 7886701"/>
              <a:gd name="connsiteY11134" fmla="*/ 1781068 h 6857981"/>
              <a:gd name="connsiteX11135" fmla="*/ 7470776 w 7886701"/>
              <a:gd name="connsiteY11135" fmla="*/ 1804655 h 6857981"/>
              <a:gd name="connsiteX11136" fmla="*/ 7467601 w 7886701"/>
              <a:gd name="connsiteY11136" fmla="*/ 1804974 h 6857981"/>
              <a:gd name="connsiteX11137" fmla="*/ 7464744 w 7886701"/>
              <a:gd name="connsiteY11137" fmla="*/ 1804974 h 6857981"/>
              <a:gd name="connsiteX11138" fmla="*/ 7462204 w 7886701"/>
              <a:gd name="connsiteY11138" fmla="*/ 1804018 h 6857981"/>
              <a:gd name="connsiteX11139" fmla="*/ 7459664 w 7886701"/>
              <a:gd name="connsiteY11139" fmla="*/ 1802424 h 6857981"/>
              <a:gd name="connsiteX11140" fmla="*/ 7457441 w 7886701"/>
              <a:gd name="connsiteY11140" fmla="*/ 1800830 h 6857981"/>
              <a:gd name="connsiteX11141" fmla="*/ 7455218 w 7886701"/>
              <a:gd name="connsiteY11141" fmla="*/ 1798280 h 6857981"/>
              <a:gd name="connsiteX11142" fmla="*/ 7452996 w 7886701"/>
              <a:gd name="connsiteY11142" fmla="*/ 1795093 h 6857981"/>
              <a:gd name="connsiteX11143" fmla="*/ 7451408 w 7886701"/>
              <a:gd name="connsiteY11143" fmla="*/ 1792224 h 6857981"/>
              <a:gd name="connsiteX11144" fmla="*/ 7447598 w 7886701"/>
              <a:gd name="connsiteY11144" fmla="*/ 1784574 h 6857981"/>
              <a:gd name="connsiteX11145" fmla="*/ 7444106 w 7886701"/>
              <a:gd name="connsiteY11145" fmla="*/ 1776287 h 6857981"/>
              <a:gd name="connsiteX11146" fmla="*/ 7440931 w 7886701"/>
              <a:gd name="connsiteY11146" fmla="*/ 1767363 h 6857981"/>
              <a:gd name="connsiteX11147" fmla="*/ 7437756 w 7886701"/>
              <a:gd name="connsiteY11147" fmla="*/ 1758119 h 6857981"/>
              <a:gd name="connsiteX11148" fmla="*/ 7434898 w 7886701"/>
              <a:gd name="connsiteY11148" fmla="*/ 1749513 h 6857981"/>
              <a:gd name="connsiteX11149" fmla="*/ 7431724 w 7886701"/>
              <a:gd name="connsiteY11149" fmla="*/ 1741226 h 6857981"/>
              <a:gd name="connsiteX11150" fmla="*/ 7428231 w 7886701"/>
              <a:gd name="connsiteY11150" fmla="*/ 1734533 h 6857981"/>
              <a:gd name="connsiteX11151" fmla="*/ 7426961 w 7886701"/>
              <a:gd name="connsiteY11151" fmla="*/ 1731345 h 6857981"/>
              <a:gd name="connsiteX11152" fmla="*/ 7425056 w 7886701"/>
              <a:gd name="connsiteY11152" fmla="*/ 1728795 h 6857981"/>
              <a:gd name="connsiteX11153" fmla="*/ 7423151 w 7886701"/>
              <a:gd name="connsiteY11153" fmla="*/ 1726564 h 6857981"/>
              <a:gd name="connsiteX11154" fmla="*/ 7421246 w 7886701"/>
              <a:gd name="connsiteY11154" fmla="*/ 1725289 h 6857981"/>
              <a:gd name="connsiteX11155" fmla="*/ 7419658 w 7886701"/>
              <a:gd name="connsiteY11155" fmla="*/ 1724014 h 6857981"/>
              <a:gd name="connsiteX11156" fmla="*/ 7417436 w 7886701"/>
              <a:gd name="connsiteY11156" fmla="*/ 1723695 h 6857981"/>
              <a:gd name="connsiteX11157" fmla="*/ 7415214 w 7886701"/>
              <a:gd name="connsiteY11157" fmla="*/ 1724014 h 6857981"/>
              <a:gd name="connsiteX11158" fmla="*/ 7412991 w 7886701"/>
              <a:gd name="connsiteY11158" fmla="*/ 1724970 h 6857981"/>
              <a:gd name="connsiteX11159" fmla="*/ 7410451 w 7886701"/>
              <a:gd name="connsiteY11159" fmla="*/ 1726564 h 6857981"/>
              <a:gd name="connsiteX11160" fmla="*/ 7407911 w 7886701"/>
              <a:gd name="connsiteY11160" fmla="*/ 1729433 h 6857981"/>
              <a:gd name="connsiteX11161" fmla="*/ 7407594 w 7886701"/>
              <a:gd name="connsiteY11161" fmla="*/ 1725608 h 6857981"/>
              <a:gd name="connsiteX11162" fmla="*/ 7406324 w 7886701"/>
              <a:gd name="connsiteY11162" fmla="*/ 1722102 h 6857981"/>
              <a:gd name="connsiteX11163" fmla="*/ 7405054 w 7886701"/>
              <a:gd name="connsiteY11163" fmla="*/ 1717639 h 6857981"/>
              <a:gd name="connsiteX11164" fmla="*/ 7402831 w 7886701"/>
              <a:gd name="connsiteY11164" fmla="*/ 1713177 h 6857981"/>
              <a:gd name="connsiteX11165" fmla="*/ 7397751 w 7886701"/>
              <a:gd name="connsiteY11165" fmla="*/ 1703615 h 6857981"/>
              <a:gd name="connsiteX11166" fmla="*/ 7391718 w 7886701"/>
              <a:gd name="connsiteY11166" fmla="*/ 1693734 h 6857981"/>
              <a:gd name="connsiteX11167" fmla="*/ 7386004 w 7886701"/>
              <a:gd name="connsiteY11167" fmla="*/ 1683853 h 6857981"/>
              <a:gd name="connsiteX11168" fmla="*/ 7380924 w 7886701"/>
              <a:gd name="connsiteY11168" fmla="*/ 1674291 h 6857981"/>
              <a:gd name="connsiteX11169" fmla="*/ 7378701 w 7886701"/>
              <a:gd name="connsiteY11169" fmla="*/ 1669829 h 6857981"/>
              <a:gd name="connsiteX11170" fmla="*/ 7377114 w 7886701"/>
              <a:gd name="connsiteY11170" fmla="*/ 1665685 h 6857981"/>
              <a:gd name="connsiteX11171" fmla="*/ 7375844 w 7886701"/>
              <a:gd name="connsiteY11171" fmla="*/ 1661860 h 6857981"/>
              <a:gd name="connsiteX11172" fmla="*/ 7375526 w 7886701"/>
              <a:gd name="connsiteY11172" fmla="*/ 1658354 h 6857981"/>
              <a:gd name="connsiteX11173" fmla="*/ 7378701 w 7886701"/>
              <a:gd name="connsiteY11173" fmla="*/ 1659948 h 6857981"/>
              <a:gd name="connsiteX11174" fmla="*/ 7381241 w 7886701"/>
              <a:gd name="connsiteY11174" fmla="*/ 1661222 h 6857981"/>
              <a:gd name="connsiteX11175" fmla="*/ 7383464 w 7886701"/>
              <a:gd name="connsiteY11175" fmla="*/ 1661541 h 6857981"/>
              <a:gd name="connsiteX11176" fmla="*/ 7385368 w 7886701"/>
              <a:gd name="connsiteY11176" fmla="*/ 1661541 h 6857981"/>
              <a:gd name="connsiteX11177" fmla="*/ 7386638 w 7886701"/>
              <a:gd name="connsiteY11177" fmla="*/ 1661222 h 6857981"/>
              <a:gd name="connsiteX11178" fmla="*/ 7387908 w 7886701"/>
              <a:gd name="connsiteY11178" fmla="*/ 1659948 h 6857981"/>
              <a:gd name="connsiteX11179" fmla="*/ 7388544 w 7886701"/>
              <a:gd name="connsiteY11179" fmla="*/ 1658991 h 6857981"/>
              <a:gd name="connsiteX11180" fmla="*/ 7389178 w 7886701"/>
              <a:gd name="connsiteY11180" fmla="*/ 1657398 h 6857981"/>
              <a:gd name="connsiteX11181" fmla="*/ 7390131 w 7886701"/>
              <a:gd name="connsiteY11181" fmla="*/ 1653891 h 6857981"/>
              <a:gd name="connsiteX11182" fmla="*/ 7391401 w 7886701"/>
              <a:gd name="connsiteY11182" fmla="*/ 1649429 h 6857981"/>
              <a:gd name="connsiteX11183" fmla="*/ 7392036 w 7886701"/>
              <a:gd name="connsiteY11183" fmla="*/ 1647198 h 6857981"/>
              <a:gd name="connsiteX11184" fmla="*/ 7392988 w 7886701"/>
              <a:gd name="connsiteY11184" fmla="*/ 1644967 h 6857981"/>
              <a:gd name="connsiteX11185" fmla="*/ 7394258 w 7886701"/>
              <a:gd name="connsiteY11185" fmla="*/ 1643373 h 6857981"/>
              <a:gd name="connsiteX11186" fmla="*/ 863601 w 7886701"/>
              <a:gd name="connsiteY11186" fmla="*/ 1566846 h 6857981"/>
              <a:gd name="connsiteX11187" fmla="*/ 864871 w 7886701"/>
              <a:gd name="connsiteY11187" fmla="*/ 1567163 h 6857981"/>
              <a:gd name="connsiteX11188" fmla="*/ 866458 w 7886701"/>
              <a:gd name="connsiteY11188" fmla="*/ 1568432 h 6857981"/>
              <a:gd name="connsiteX11189" fmla="*/ 867729 w 7886701"/>
              <a:gd name="connsiteY11189" fmla="*/ 1570018 h 6857981"/>
              <a:gd name="connsiteX11190" fmla="*/ 869316 w 7886701"/>
              <a:gd name="connsiteY11190" fmla="*/ 1572238 h 6857981"/>
              <a:gd name="connsiteX11191" fmla="*/ 870587 w 7886701"/>
              <a:gd name="connsiteY11191" fmla="*/ 1575092 h 6857981"/>
              <a:gd name="connsiteX11192" fmla="*/ 871539 w 7886701"/>
              <a:gd name="connsiteY11192" fmla="*/ 1578899 h 6857981"/>
              <a:gd name="connsiteX11193" fmla="*/ 867729 w 7886701"/>
              <a:gd name="connsiteY11193" fmla="*/ 1579850 h 6857981"/>
              <a:gd name="connsiteX11194" fmla="*/ 864236 w 7886701"/>
              <a:gd name="connsiteY11194" fmla="*/ 1581436 h 6857981"/>
              <a:gd name="connsiteX11195" fmla="*/ 861061 w 7886701"/>
              <a:gd name="connsiteY11195" fmla="*/ 1583339 h 6857981"/>
              <a:gd name="connsiteX11196" fmla="*/ 857886 w 7886701"/>
              <a:gd name="connsiteY11196" fmla="*/ 1585560 h 6857981"/>
              <a:gd name="connsiteX11197" fmla="*/ 855346 w 7886701"/>
              <a:gd name="connsiteY11197" fmla="*/ 1588097 h 6857981"/>
              <a:gd name="connsiteX11198" fmla="*/ 853441 w 7886701"/>
              <a:gd name="connsiteY11198" fmla="*/ 1590952 h 6857981"/>
              <a:gd name="connsiteX11199" fmla="*/ 851218 w 7886701"/>
              <a:gd name="connsiteY11199" fmla="*/ 1593806 h 6857981"/>
              <a:gd name="connsiteX11200" fmla="*/ 849631 w 7886701"/>
              <a:gd name="connsiteY11200" fmla="*/ 1596978 h 6857981"/>
              <a:gd name="connsiteX11201" fmla="*/ 848044 w 7886701"/>
              <a:gd name="connsiteY11201" fmla="*/ 1600784 h 6857981"/>
              <a:gd name="connsiteX11202" fmla="*/ 847091 w 7886701"/>
              <a:gd name="connsiteY11202" fmla="*/ 1603956 h 6857981"/>
              <a:gd name="connsiteX11203" fmla="*/ 846773 w 7886701"/>
              <a:gd name="connsiteY11203" fmla="*/ 1607445 h 6857981"/>
              <a:gd name="connsiteX11204" fmla="*/ 846457 w 7886701"/>
              <a:gd name="connsiteY11204" fmla="*/ 1610934 h 6857981"/>
              <a:gd name="connsiteX11205" fmla="*/ 846457 w 7886701"/>
              <a:gd name="connsiteY11205" fmla="*/ 1614106 h 6857981"/>
              <a:gd name="connsiteX11206" fmla="*/ 847091 w 7886701"/>
              <a:gd name="connsiteY11206" fmla="*/ 1617595 h 6857981"/>
              <a:gd name="connsiteX11207" fmla="*/ 847726 w 7886701"/>
              <a:gd name="connsiteY11207" fmla="*/ 1620450 h 6857981"/>
              <a:gd name="connsiteX11208" fmla="*/ 849313 w 7886701"/>
              <a:gd name="connsiteY11208" fmla="*/ 1622987 h 6857981"/>
              <a:gd name="connsiteX11209" fmla="*/ 844233 w 7886701"/>
              <a:gd name="connsiteY11209" fmla="*/ 1628062 h 6857981"/>
              <a:gd name="connsiteX11210" fmla="*/ 839471 w 7886701"/>
              <a:gd name="connsiteY11210" fmla="*/ 1632819 h 6857981"/>
              <a:gd name="connsiteX11211" fmla="*/ 829946 w 7886701"/>
              <a:gd name="connsiteY11211" fmla="*/ 1640749 h 6857981"/>
              <a:gd name="connsiteX11212" fmla="*/ 821691 w 7886701"/>
              <a:gd name="connsiteY11212" fmla="*/ 1648044 h 6857981"/>
              <a:gd name="connsiteX11213" fmla="*/ 817882 w 7886701"/>
              <a:gd name="connsiteY11213" fmla="*/ 1651850 h 6857981"/>
              <a:gd name="connsiteX11214" fmla="*/ 814706 w 7886701"/>
              <a:gd name="connsiteY11214" fmla="*/ 1655022 h 6857981"/>
              <a:gd name="connsiteX11215" fmla="*/ 811531 w 7886701"/>
              <a:gd name="connsiteY11215" fmla="*/ 1658829 h 6857981"/>
              <a:gd name="connsiteX11216" fmla="*/ 808991 w 7886701"/>
              <a:gd name="connsiteY11216" fmla="*/ 1662000 h 6857981"/>
              <a:gd name="connsiteX11217" fmla="*/ 807086 w 7886701"/>
              <a:gd name="connsiteY11217" fmla="*/ 1666124 h 6857981"/>
              <a:gd name="connsiteX11218" fmla="*/ 805816 w 7886701"/>
              <a:gd name="connsiteY11218" fmla="*/ 1669930 h 6857981"/>
              <a:gd name="connsiteX11219" fmla="*/ 805181 w 7886701"/>
              <a:gd name="connsiteY11219" fmla="*/ 1674370 h 6857981"/>
              <a:gd name="connsiteX11220" fmla="*/ 804863 w 7886701"/>
              <a:gd name="connsiteY11220" fmla="*/ 1679128 h 6857981"/>
              <a:gd name="connsiteX11221" fmla="*/ 805498 w 7886701"/>
              <a:gd name="connsiteY11221" fmla="*/ 1684203 h 6857981"/>
              <a:gd name="connsiteX11222" fmla="*/ 806451 w 7886701"/>
              <a:gd name="connsiteY11222" fmla="*/ 1689912 h 6857981"/>
              <a:gd name="connsiteX11223" fmla="*/ 804229 w 7886701"/>
              <a:gd name="connsiteY11223" fmla="*/ 1692450 h 6857981"/>
              <a:gd name="connsiteX11224" fmla="*/ 802642 w 7886701"/>
              <a:gd name="connsiteY11224" fmla="*/ 1694036 h 6857981"/>
              <a:gd name="connsiteX11225" fmla="*/ 801371 w 7886701"/>
              <a:gd name="connsiteY11225" fmla="*/ 1694353 h 6857981"/>
              <a:gd name="connsiteX11226" fmla="*/ 801053 w 7886701"/>
              <a:gd name="connsiteY11226" fmla="*/ 1694353 h 6857981"/>
              <a:gd name="connsiteX11227" fmla="*/ 800736 w 7886701"/>
              <a:gd name="connsiteY11227" fmla="*/ 1694036 h 6857981"/>
              <a:gd name="connsiteX11228" fmla="*/ 800418 w 7886701"/>
              <a:gd name="connsiteY11228" fmla="*/ 1693084 h 6857981"/>
              <a:gd name="connsiteX11229" fmla="*/ 800418 w 7886701"/>
              <a:gd name="connsiteY11229" fmla="*/ 1691498 h 6857981"/>
              <a:gd name="connsiteX11230" fmla="*/ 801053 w 7886701"/>
              <a:gd name="connsiteY11230" fmla="*/ 1689595 h 6857981"/>
              <a:gd name="connsiteX11231" fmla="*/ 801689 w 7886701"/>
              <a:gd name="connsiteY11231" fmla="*/ 1688009 h 6857981"/>
              <a:gd name="connsiteX11232" fmla="*/ 796608 w 7886701"/>
              <a:gd name="connsiteY11232" fmla="*/ 1688644 h 6857981"/>
              <a:gd name="connsiteX11233" fmla="*/ 791846 w 7886701"/>
              <a:gd name="connsiteY11233" fmla="*/ 1690547 h 6857981"/>
              <a:gd name="connsiteX11234" fmla="*/ 787083 w 7886701"/>
              <a:gd name="connsiteY11234" fmla="*/ 1693084 h 6857981"/>
              <a:gd name="connsiteX11235" fmla="*/ 782638 w 7886701"/>
              <a:gd name="connsiteY11235" fmla="*/ 1695939 h 6857981"/>
              <a:gd name="connsiteX11236" fmla="*/ 778193 w 7886701"/>
              <a:gd name="connsiteY11236" fmla="*/ 1699428 h 6857981"/>
              <a:gd name="connsiteX11237" fmla="*/ 773748 w 7886701"/>
              <a:gd name="connsiteY11237" fmla="*/ 1703551 h 6857981"/>
              <a:gd name="connsiteX11238" fmla="*/ 769303 w 7886701"/>
              <a:gd name="connsiteY11238" fmla="*/ 1708309 h 6857981"/>
              <a:gd name="connsiteX11239" fmla="*/ 764858 w 7886701"/>
              <a:gd name="connsiteY11239" fmla="*/ 1713701 h 6857981"/>
              <a:gd name="connsiteX11240" fmla="*/ 761048 w 7886701"/>
              <a:gd name="connsiteY11240" fmla="*/ 1719093 h 6857981"/>
              <a:gd name="connsiteX11241" fmla="*/ 756921 w 7886701"/>
              <a:gd name="connsiteY11241" fmla="*/ 1725120 h 6857981"/>
              <a:gd name="connsiteX11242" fmla="*/ 752793 w 7886701"/>
              <a:gd name="connsiteY11242" fmla="*/ 1731463 h 6857981"/>
              <a:gd name="connsiteX11243" fmla="*/ 749301 w 7886701"/>
              <a:gd name="connsiteY11243" fmla="*/ 1738124 h 6857981"/>
              <a:gd name="connsiteX11244" fmla="*/ 741681 w 7886701"/>
              <a:gd name="connsiteY11244" fmla="*/ 1752714 h 6857981"/>
              <a:gd name="connsiteX11245" fmla="*/ 734061 w 7886701"/>
              <a:gd name="connsiteY11245" fmla="*/ 1767622 h 6857981"/>
              <a:gd name="connsiteX11246" fmla="*/ 719456 w 7886701"/>
              <a:gd name="connsiteY11246" fmla="*/ 1799340 h 6857981"/>
              <a:gd name="connsiteX11247" fmla="*/ 712154 w 7886701"/>
              <a:gd name="connsiteY11247" fmla="*/ 1815199 h 6857981"/>
              <a:gd name="connsiteX11248" fmla="*/ 704533 w 7886701"/>
              <a:gd name="connsiteY11248" fmla="*/ 1830424 h 6857981"/>
              <a:gd name="connsiteX11249" fmla="*/ 696596 w 7886701"/>
              <a:gd name="connsiteY11249" fmla="*/ 1845331 h 6857981"/>
              <a:gd name="connsiteX11250" fmla="*/ 688658 w 7886701"/>
              <a:gd name="connsiteY11250" fmla="*/ 1859287 h 6857981"/>
              <a:gd name="connsiteX11251" fmla="*/ 684848 w 7886701"/>
              <a:gd name="connsiteY11251" fmla="*/ 1865631 h 6857981"/>
              <a:gd name="connsiteX11252" fmla="*/ 680403 w 7886701"/>
              <a:gd name="connsiteY11252" fmla="*/ 1871657 h 6857981"/>
              <a:gd name="connsiteX11253" fmla="*/ 675958 w 7886701"/>
              <a:gd name="connsiteY11253" fmla="*/ 1877367 h 6857981"/>
              <a:gd name="connsiteX11254" fmla="*/ 671513 w 7886701"/>
              <a:gd name="connsiteY11254" fmla="*/ 1882759 h 6857981"/>
              <a:gd name="connsiteX11255" fmla="*/ 680403 w 7886701"/>
              <a:gd name="connsiteY11255" fmla="*/ 1864045 h 6857981"/>
              <a:gd name="connsiteX11256" fmla="*/ 691198 w 7886701"/>
              <a:gd name="connsiteY11256" fmla="*/ 1840574 h 6857981"/>
              <a:gd name="connsiteX11257" fmla="*/ 717868 w 7886701"/>
              <a:gd name="connsiteY11257" fmla="*/ 1784750 h 6857981"/>
              <a:gd name="connsiteX11258" fmla="*/ 732791 w 7886701"/>
              <a:gd name="connsiteY11258" fmla="*/ 1754617 h 6857981"/>
              <a:gd name="connsiteX11259" fmla="*/ 748031 w 7886701"/>
              <a:gd name="connsiteY11259" fmla="*/ 1723851 h 6857981"/>
              <a:gd name="connsiteX11260" fmla="*/ 763588 w 7886701"/>
              <a:gd name="connsiteY11260" fmla="*/ 1694036 h 6857981"/>
              <a:gd name="connsiteX11261" fmla="*/ 778512 w 7886701"/>
              <a:gd name="connsiteY11261" fmla="*/ 1665489 h 6857981"/>
              <a:gd name="connsiteX11262" fmla="*/ 780733 w 7886701"/>
              <a:gd name="connsiteY11262" fmla="*/ 1664855 h 6857981"/>
              <a:gd name="connsiteX11263" fmla="*/ 782956 w 7886701"/>
              <a:gd name="connsiteY11263" fmla="*/ 1664221 h 6857981"/>
              <a:gd name="connsiteX11264" fmla="*/ 785178 w 7886701"/>
              <a:gd name="connsiteY11264" fmla="*/ 1662635 h 6857981"/>
              <a:gd name="connsiteX11265" fmla="*/ 786766 w 7886701"/>
              <a:gd name="connsiteY11265" fmla="*/ 1661366 h 6857981"/>
              <a:gd name="connsiteX11266" fmla="*/ 790259 w 7886701"/>
              <a:gd name="connsiteY11266" fmla="*/ 1658194 h 6857981"/>
              <a:gd name="connsiteX11267" fmla="*/ 793116 w 7886701"/>
              <a:gd name="connsiteY11267" fmla="*/ 1655657 h 6857981"/>
              <a:gd name="connsiteX11268" fmla="*/ 794068 w 7886701"/>
              <a:gd name="connsiteY11268" fmla="*/ 1654705 h 6857981"/>
              <a:gd name="connsiteX11269" fmla="*/ 795339 w 7886701"/>
              <a:gd name="connsiteY11269" fmla="*/ 1654388 h 6857981"/>
              <a:gd name="connsiteX11270" fmla="*/ 795973 w 7886701"/>
              <a:gd name="connsiteY11270" fmla="*/ 1654071 h 6857981"/>
              <a:gd name="connsiteX11271" fmla="*/ 796608 w 7886701"/>
              <a:gd name="connsiteY11271" fmla="*/ 1654705 h 6857981"/>
              <a:gd name="connsiteX11272" fmla="*/ 797244 w 7886701"/>
              <a:gd name="connsiteY11272" fmla="*/ 1655657 h 6857981"/>
              <a:gd name="connsiteX11273" fmla="*/ 797878 w 7886701"/>
              <a:gd name="connsiteY11273" fmla="*/ 1657560 h 6857981"/>
              <a:gd name="connsiteX11274" fmla="*/ 798197 w 7886701"/>
              <a:gd name="connsiteY11274" fmla="*/ 1664221 h 6857981"/>
              <a:gd name="connsiteX11275" fmla="*/ 804863 w 7886701"/>
              <a:gd name="connsiteY11275" fmla="*/ 1655022 h 6857981"/>
              <a:gd name="connsiteX11276" fmla="*/ 811213 w 7886701"/>
              <a:gd name="connsiteY11276" fmla="*/ 1645507 h 6857981"/>
              <a:gd name="connsiteX11277" fmla="*/ 817563 w 7886701"/>
              <a:gd name="connsiteY11277" fmla="*/ 1635674 h 6857981"/>
              <a:gd name="connsiteX11278" fmla="*/ 823278 w 7886701"/>
              <a:gd name="connsiteY11278" fmla="*/ 1625841 h 6857981"/>
              <a:gd name="connsiteX11279" fmla="*/ 834074 w 7886701"/>
              <a:gd name="connsiteY11279" fmla="*/ 1605859 h 6857981"/>
              <a:gd name="connsiteX11280" fmla="*/ 843916 w 7886701"/>
              <a:gd name="connsiteY11280" fmla="*/ 1588414 h 6857981"/>
              <a:gd name="connsiteX11281" fmla="*/ 848678 w 7886701"/>
              <a:gd name="connsiteY11281" fmla="*/ 1581119 h 6857981"/>
              <a:gd name="connsiteX11282" fmla="*/ 852489 w 7886701"/>
              <a:gd name="connsiteY11282" fmla="*/ 1575092 h 6857981"/>
              <a:gd name="connsiteX11283" fmla="*/ 856616 w 7886701"/>
              <a:gd name="connsiteY11283" fmla="*/ 1570652 h 6857981"/>
              <a:gd name="connsiteX11284" fmla="*/ 858521 w 7886701"/>
              <a:gd name="connsiteY11284" fmla="*/ 1569066 h 6857981"/>
              <a:gd name="connsiteX11285" fmla="*/ 860108 w 7886701"/>
              <a:gd name="connsiteY11285" fmla="*/ 1567480 h 6857981"/>
              <a:gd name="connsiteX11286" fmla="*/ 861696 w 7886701"/>
              <a:gd name="connsiteY11286" fmla="*/ 1567163 h 6857981"/>
              <a:gd name="connsiteX11287" fmla="*/ 1288098 w 7886701"/>
              <a:gd name="connsiteY11287" fmla="*/ 1498583 h 6857981"/>
              <a:gd name="connsiteX11288" fmla="*/ 1292226 w 7886701"/>
              <a:gd name="connsiteY11288" fmla="*/ 1498901 h 6857981"/>
              <a:gd name="connsiteX11289" fmla="*/ 1293497 w 7886701"/>
              <a:gd name="connsiteY11289" fmla="*/ 1499536 h 6857981"/>
              <a:gd name="connsiteX11290" fmla="*/ 1294766 w 7886701"/>
              <a:gd name="connsiteY11290" fmla="*/ 1499853 h 6857981"/>
              <a:gd name="connsiteX11291" fmla="*/ 1295719 w 7886701"/>
              <a:gd name="connsiteY11291" fmla="*/ 1500488 h 6857981"/>
              <a:gd name="connsiteX11292" fmla="*/ 1296353 w 7886701"/>
              <a:gd name="connsiteY11292" fmla="*/ 1501123 h 6857981"/>
              <a:gd name="connsiteX11293" fmla="*/ 1296988 w 7886701"/>
              <a:gd name="connsiteY11293" fmla="*/ 1502076 h 6857981"/>
              <a:gd name="connsiteX11294" fmla="*/ 1296988 w 7886701"/>
              <a:gd name="connsiteY11294" fmla="*/ 1503028 h 6857981"/>
              <a:gd name="connsiteX11295" fmla="*/ 1296988 w 7886701"/>
              <a:gd name="connsiteY11295" fmla="*/ 1505568 h 6857981"/>
              <a:gd name="connsiteX11296" fmla="*/ 1295719 w 7886701"/>
              <a:gd name="connsiteY11296" fmla="*/ 1508426 h 6857981"/>
              <a:gd name="connsiteX11297" fmla="*/ 1293813 w 7886701"/>
              <a:gd name="connsiteY11297" fmla="*/ 1511918 h 6857981"/>
              <a:gd name="connsiteX11298" fmla="*/ 1291274 w 7886701"/>
              <a:gd name="connsiteY11298" fmla="*/ 1515411 h 6857981"/>
              <a:gd name="connsiteX11299" fmla="*/ 1285241 w 7886701"/>
              <a:gd name="connsiteY11299" fmla="*/ 1523984 h 6857981"/>
              <a:gd name="connsiteX11300" fmla="*/ 1277939 w 7886701"/>
              <a:gd name="connsiteY11300" fmla="*/ 1533191 h 6857981"/>
              <a:gd name="connsiteX11301" fmla="*/ 1269683 w 7886701"/>
              <a:gd name="connsiteY11301" fmla="*/ 1543669 h 6857981"/>
              <a:gd name="connsiteX11302" fmla="*/ 1262063 w 7886701"/>
              <a:gd name="connsiteY11302" fmla="*/ 1554146 h 6857981"/>
              <a:gd name="connsiteX11303" fmla="*/ 1261430 w 7886701"/>
              <a:gd name="connsiteY11303" fmla="*/ 1553511 h 6857981"/>
              <a:gd name="connsiteX11304" fmla="*/ 1261112 w 7886701"/>
              <a:gd name="connsiteY11304" fmla="*/ 1552241 h 6857981"/>
              <a:gd name="connsiteX11305" fmla="*/ 1261112 w 7886701"/>
              <a:gd name="connsiteY11305" fmla="*/ 1550971 h 6857981"/>
              <a:gd name="connsiteX11306" fmla="*/ 1261430 w 7886701"/>
              <a:gd name="connsiteY11306" fmla="*/ 1549701 h 6857981"/>
              <a:gd name="connsiteX11307" fmla="*/ 1262382 w 7886701"/>
              <a:gd name="connsiteY11307" fmla="*/ 1547161 h 6857981"/>
              <a:gd name="connsiteX11308" fmla="*/ 1264286 w 7886701"/>
              <a:gd name="connsiteY11308" fmla="*/ 1543986 h 6857981"/>
              <a:gd name="connsiteX11309" fmla="*/ 1269049 w 7886701"/>
              <a:gd name="connsiteY11309" fmla="*/ 1537636 h 6857981"/>
              <a:gd name="connsiteX11310" fmla="*/ 1274128 w 7886701"/>
              <a:gd name="connsiteY11310" fmla="*/ 1531286 h 6857981"/>
              <a:gd name="connsiteX11311" fmla="*/ 1272858 w 7886701"/>
              <a:gd name="connsiteY11311" fmla="*/ 1529699 h 6857981"/>
              <a:gd name="connsiteX11312" fmla="*/ 1270954 w 7886701"/>
              <a:gd name="connsiteY11312" fmla="*/ 1529064 h 6857981"/>
              <a:gd name="connsiteX11313" fmla="*/ 1269367 w 7886701"/>
              <a:gd name="connsiteY11313" fmla="*/ 1528111 h 6857981"/>
              <a:gd name="connsiteX11314" fmla="*/ 1267778 w 7886701"/>
              <a:gd name="connsiteY11314" fmla="*/ 1528111 h 6857981"/>
              <a:gd name="connsiteX11315" fmla="*/ 1265875 w 7886701"/>
              <a:gd name="connsiteY11315" fmla="*/ 1528746 h 6857981"/>
              <a:gd name="connsiteX11316" fmla="*/ 1263968 w 7886701"/>
              <a:gd name="connsiteY11316" fmla="*/ 1529381 h 6857981"/>
              <a:gd name="connsiteX11317" fmla="*/ 1262063 w 7886701"/>
              <a:gd name="connsiteY11317" fmla="*/ 1530334 h 6857981"/>
              <a:gd name="connsiteX11318" fmla="*/ 1259841 w 7886701"/>
              <a:gd name="connsiteY11318" fmla="*/ 1531921 h 6857981"/>
              <a:gd name="connsiteX11319" fmla="*/ 1259207 w 7886701"/>
              <a:gd name="connsiteY11319" fmla="*/ 1529699 h 6857981"/>
              <a:gd name="connsiteX11320" fmla="*/ 1258888 w 7886701"/>
              <a:gd name="connsiteY11320" fmla="*/ 1527794 h 6857981"/>
              <a:gd name="connsiteX11321" fmla="*/ 1258888 w 7886701"/>
              <a:gd name="connsiteY11321" fmla="*/ 1526206 h 6857981"/>
              <a:gd name="connsiteX11322" fmla="*/ 1258888 w 7886701"/>
              <a:gd name="connsiteY11322" fmla="*/ 1524301 h 6857981"/>
              <a:gd name="connsiteX11323" fmla="*/ 1259207 w 7886701"/>
              <a:gd name="connsiteY11323" fmla="*/ 1522714 h 6857981"/>
              <a:gd name="connsiteX11324" fmla="*/ 1259841 w 7886701"/>
              <a:gd name="connsiteY11324" fmla="*/ 1521444 h 6857981"/>
              <a:gd name="connsiteX11325" fmla="*/ 1260793 w 7886701"/>
              <a:gd name="connsiteY11325" fmla="*/ 1520174 h 6857981"/>
              <a:gd name="connsiteX11326" fmla="*/ 1261746 w 7886701"/>
              <a:gd name="connsiteY11326" fmla="*/ 1519221 h 6857981"/>
              <a:gd name="connsiteX11327" fmla="*/ 1264286 w 7886701"/>
              <a:gd name="connsiteY11327" fmla="*/ 1517316 h 6857981"/>
              <a:gd name="connsiteX11328" fmla="*/ 1267144 w 7886701"/>
              <a:gd name="connsiteY11328" fmla="*/ 1515729 h 6857981"/>
              <a:gd name="connsiteX11329" fmla="*/ 1270954 w 7886701"/>
              <a:gd name="connsiteY11329" fmla="*/ 1514459 h 6857981"/>
              <a:gd name="connsiteX11330" fmla="*/ 1274128 w 7886701"/>
              <a:gd name="connsiteY11330" fmla="*/ 1513188 h 6857981"/>
              <a:gd name="connsiteX11331" fmla="*/ 1281113 w 7886701"/>
              <a:gd name="connsiteY11331" fmla="*/ 1510966 h 6857981"/>
              <a:gd name="connsiteX11332" fmla="*/ 1284289 w 7886701"/>
              <a:gd name="connsiteY11332" fmla="*/ 1510013 h 6857981"/>
              <a:gd name="connsiteX11333" fmla="*/ 1286512 w 7886701"/>
              <a:gd name="connsiteY11333" fmla="*/ 1508426 h 6857981"/>
              <a:gd name="connsiteX11334" fmla="*/ 1288416 w 7886701"/>
              <a:gd name="connsiteY11334" fmla="*/ 1506838 h 6857981"/>
              <a:gd name="connsiteX11335" fmla="*/ 1289052 w 7886701"/>
              <a:gd name="connsiteY11335" fmla="*/ 1505568 h 6857981"/>
              <a:gd name="connsiteX11336" fmla="*/ 1289687 w 7886701"/>
              <a:gd name="connsiteY11336" fmla="*/ 1504616 h 6857981"/>
              <a:gd name="connsiteX11337" fmla="*/ 1289687 w 7886701"/>
              <a:gd name="connsiteY11337" fmla="*/ 1503346 h 6857981"/>
              <a:gd name="connsiteX11338" fmla="*/ 1289687 w 7886701"/>
              <a:gd name="connsiteY11338" fmla="*/ 1502076 h 6857981"/>
              <a:gd name="connsiteX11339" fmla="*/ 1288734 w 7886701"/>
              <a:gd name="connsiteY11339" fmla="*/ 1500488 h 6857981"/>
              <a:gd name="connsiteX11340" fmla="*/ 1366527 w 7886701"/>
              <a:gd name="connsiteY11340" fmla="*/ 1439846 h 6857981"/>
              <a:gd name="connsiteX11341" fmla="*/ 1366840 w 7886701"/>
              <a:gd name="connsiteY11341" fmla="*/ 1443563 h 6857981"/>
              <a:gd name="connsiteX11342" fmla="*/ 1365905 w 7886701"/>
              <a:gd name="connsiteY11342" fmla="*/ 1446661 h 6857981"/>
              <a:gd name="connsiteX11343" fmla="*/ 1365282 w 7886701"/>
              <a:gd name="connsiteY11343" fmla="*/ 1450688 h 6857981"/>
              <a:gd name="connsiteX11344" fmla="*/ 1363414 w 7886701"/>
              <a:gd name="connsiteY11344" fmla="*/ 1454405 h 6857981"/>
              <a:gd name="connsiteX11345" fmla="*/ 1361236 w 7886701"/>
              <a:gd name="connsiteY11345" fmla="*/ 1458432 h 6857981"/>
              <a:gd name="connsiteX11346" fmla="*/ 1358745 w 7886701"/>
              <a:gd name="connsiteY11346" fmla="*/ 1462768 h 6857981"/>
              <a:gd name="connsiteX11347" fmla="*/ 1355632 w 7886701"/>
              <a:gd name="connsiteY11347" fmla="*/ 1467105 h 6857981"/>
              <a:gd name="connsiteX11348" fmla="*/ 1352208 w 7886701"/>
              <a:gd name="connsiteY11348" fmla="*/ 1471441 h 6857981"/>
              <a:gd name="connsiteX11349" fmla="*/ 1350653 w 7886701"/>
              <a:gd name="connsiteY11349" fmla="*/ 1470822 h 6857981"/>
              <a:gd name="connsiteX11350" fmla="*/ 1350030 w 7886701"/>
              <a:gd name="connsiteY11350" fmla="*/ 1469893 h 6857981"/>
              <a:gd name="connsiteX11351" fmla="*/ 1350030 w 7886701"/>
              <a:gd name="connsiteY11351" fmla="*/ 1468963 h 6857981"/>
              <a:gd name="connsiteX11352" fmla="*/ 1350030 w 7886701"/>
              <a:gd name="connsiteY11352" fmla="*/ 1467724 h 6857981"/>
              <a:gd name="connsiteX11353" fmla="*/ 1350653 w 7886701"/>
              <a:gd name="connsiteY11353" fmla="*/ 1466485 h 6857981"/>
              <a:gd name="connsiteX11354" fmla="*/ 1351274 w 7886701"/>
              <a:gd name="connsiteY11354" fmla="*/ 1465246 h 6857981"/>
              <a:gd name="connsiteX11355" fmla="*/ 1353454 w 7886701"/>
              <a:gd name="connsiteY11355" fmla="*/ 1461839 h 6857981"/>
              <a:gd name="connsiteX11356" fmla="*/ 1351586 w 7886701"/>
              <a:gd name="connsiteY11356" fmla="*/ 1461219 h 6857981"/>
              <a:gd name="connsiteX11357" fmla="*/ 1349407 w 7886701"/>
              <a:gd name="connsiteY11357" fmla="*/ 1461219 h 6857981"/>
              <a:gd name="connsiteX11358" fmla="*/ 1347850 w 7886701"/>
              <a:gd name="connsiteY11358" fmla="*/ 1461219 h 6857981"/>
              <a:gd name="connsiteX11359" fmla="*/ 1345672 w 7886701"/>
              <a:gd name="connsiteY11359" fmla="*/ 1461839 h 6857981"/>
              <a:gd name="connsiteX11360" fmla="*/ 1343493 w 7886701"/>
              <a:gd name="connsiteY11360" fmla="*/ 1462768 h 6857981"/>
              <a:gd name="connsiteX11361" fmla="*/ 1341315 w 7886701"/>
              <a:gd name="connsiteY11361" fmla="*/ 1463697 h 6857981"/>
              <a:gd name="connsiteX11362" fmla="*/ 1336957 w 7886701"/>
              <a:gd name="connsiteY11362" fmla="*/ 1466175 h 6857981"/>
              <a:gd name="connsiteX11363" fmla="*/ 1327619 w 7886701"/>
              <a:gd name="connsiteY11363" fmla="*/ 1472680 h 6857981"/>
              <a:gd name="connsiteX11364" fmla="*/ 1323571 w 7886701"/>
              <a:gd name="connsiteY11364" fmla="*/ 1475778 h 6857981"/>
              <a:gd name="connsiteX11365" fmla="*/ 1319214 w 7886701"/>
              <a:gd name="connsiteY11365" fmla="*/ 1477946 h 6857981"/>
              <a:gd name="connsiteX11366" fmla="*/ 1319525 w 7886701"/>
              <a:gd name="connsiteY11366" fmla="*/ 1472680 h 6857981"/>
              <a:gd name="connsiteX11367" fmla="*/ 1319837 w 7886701"/>
              <a:gd name="connsiteY11367" fmla="*/ 1470512 h 6857981"/>
              <a:gd name="connsiteX11368" fmla="*/ 1320458 w 7886701"/>
              <a:gd name="connsiteY11368" fmla="*/ 1468344 h 6857981"/>
              <a:gd name="connsiteX11369" fmla="*/ 1321393 w 7886701"/>
              <a:gd name="connsiteY11369" fmla="*/ 1466485 h 6857981"/>
              <a:gd name="connsiteX11370" fmla="*/ 1322326 w 7886701"/>
              <a:gd name="connsiteY11370" fmla="*/ 1465246 h 6857981"/>
              <a:gd name="connsiteX11371" fmla="*/ 1323571 w 7886701"/>
              <a:gd name="connsiteY11371" fmla="*/ 1463697 h 6857981"/>
              <a:gd name="connsiteX11372" fmla="*/ 1324506 w 7886701"/>
              <a:gd name="connsiteY11372" fmla="*/ 1462768 h 6857981"/>
              <a:gd name="connsiteX11373" fmla="*/ 1326996 w 7886701"/>
              <a:gd name="connsiteY11373" fmla="*/ 1460910 h 6857981"/>
              <a:gd name="connsiteX11374" fmla="*/ 1330108 w 7886701"/>
              <a:gd name="connsiteY11374" fmla="*/ 1459361 h 6857981"/>
              <a:gd name="connsiteX11375" fmla="*/ 1333533 w 7886701"/>
              <a:gd name="connsiteY11375" fmla="*/ 1458741 h 6857981"/>
              <a:gd name="connsiteX11376" fmla="*/ 1336957 w 7886701"/>
              <a:gd name="connsiteY11376" fmla="*/ 1458122 h 6857981"/>
              <a:gd name="connsiteX11377" fmla="*/ 1344427 w 7886701"/>
              <a:gd name="connsiteY11377" fmla="*/ 1456263 h 6857981"/>
              <a:gd name="connsiteX11378" fmla="*/ 1348473 w 7886701"/>
              <a:gd name="connsiteY11378" fmla="*/ 1455334 h 6857981"/>
              <a:gd name="connsiteX11379" fmla="*/ 1352519 w 7886701"/>
              <a:gd name="connsiteY11379" fmla="*/ 1453785 h 6857981"/>
              <a:gd name="connsiteX11380" fmla="*/ 1355944 w 7886701"/>
              <a:gd name="connsiteY11380" fmla="*/ 1451617 h 6857981"/>
              <a:gd name="connsiteX11381" fmla="*/ 1359990 w 7886701"/>
              <a:gd name="connsiteY11381" fmla="*/ 1448829 h 6857981"/>
              <a:gd name="connsiteX11382" fmla="*/ 1361236 w 7886701"/>
              <a:gd name="connsiteY11382" fmla="*/ 1446971 h 6857981"/>
              <a:gd name="connsiteX11383" fmla="*/ 1363104 w 7886701"/>
              <a:gd name="connsiteY11383" fmla="*/ 1444802 h 6857981"/>
              <a:gd name="connsiteX11384" fmla="*/ 1364659 w 7886701"/>
              <a:gd name="connsiteY11384" fmla="*/ 1442634 h 6857981"/>
              <a:gd name="connsiteX11385" fmla="*/ 2021004 w 7886701"/>
              <a:gd name="connsiteY11385" fmla="*/ 1131872 h 6857981"/>
              <a:gd name="connsiteX11386" fmla="*/ 2023519 w 7886701"/>
              <a:gd name="connsiteY11386" fmla="*/ 1132196 h 6857981"/>
              <a:gd name="connsiteX11387" fmla="*/ 2026032 w 7886701"/>
              <a:gd name="connsiteY11387" fmla="*/ 1132521 h 6857981"/>
              <a:gd name="connsiteX11388" fmla="*/ 2028232 w 7886701"/>
              <a:gd name="connsiteY11388" fmla="*/ 1133495 h 6857981"/>
              <a:gd name="connsiteX11389" fmla="*/ 2030117 w 7886701"/>
              <a:gd name="connsiteY11389" fmla="*/ 1135119 h 6857981"/>
              <a:gd name="connsiteX11390" fmla="*/ 2031688 w 7886701"/>
              <a:gd name="connsiteY11390" fmla="*/ 1137067 h 6857981"/>
              <a:gd name="connsiteX11391" fmla="*/ 2032001 w 7886701"/>
              <a:gd name="connsiteY11391" fmla="*/ 1139665 h 6857981"/>
              <a:gd name="connsiteX11392" fmla="*/ 2002781 w 7886701"/>
              <a:gd name="connsiteY11392" fmla="*/ 1160447 h 6857981"/>
              <a:gd name="connsiteX11393" fmla="*/ 2001839 w 7886701"/>
              <a:gd name="connsiteY11393" fmla="*/ 1159797 h 6857981"/>
              <a:gd name="connsiteX11394" fmla="*/ 2001839 w 7886701"/>
              <a:gd name="connsiteY11394" fmla="*/ 1158498 h 6857981"/>
              <a:gd name="connsiteX11395" fmla="*/ 2001839 w 7886701"/>
              <a:gd name="connsiteY11395" fmla="*/ 1157199 h 6857981"/>
              <a:gd name="connsiteX11396" fmla="*/ 2003096 w 7886701"/>
              <a:gd name="connsiteY11396" fmla="*/ 1155576 h 6857981"/>
              <a:gd name="connsiteX11397" fmla="*/ 2004353 w 7886701"/>
              <a:gd name="connsiteY11397" fmla="*/ 1154277 h 6857981"/>
              <a:gd name="connsiteX11398" fmla="*/ 2007810 w 7886701"/>
              <a:gd name="connsiteY11398" fmla="*/ 1150705 h 6857981"/>
              <a:gd name="connsiteX11399" fmla="*/ 2011265 w 7886701"/>
              <a:gd name="connsiteY11399" fmla="*/ 1147783 h 6857981"/>
              <a:gd name="connsiteX11400" fmla="*/ 2010636 w 7886701"/>
              <a:gd name="connsiteY11400" fmla="*/ 1146159 h 6857981"/>
              <a:gd name="connsiteX11401" fmla="*/ 2009693 w 7886701"/>
              <a:gd name="connsiteY11401" fmla="*/ 1145510 h 6857981"/>
              <a:gd name="connsiteX11402" fmla="*/ 2008751 w 7886701"/>
              <a:gd name="connsiteY11402" fmla="*/ 1145185 h 6857981"/>
              <a:gd name="connsiteX11403" fmla="*/ 2007494 w 7886701"/>
              <a:gd name="connsiteY11403" fmla="*/ 1145185 h 6857981"/>
              <a:gd name="connsiteX11404" fmla="*/ 2006238 w 7886701"/>
              <a:gd name="connsiteY11404" fmla="*/ 1145510 h 6857981"/>
              <a:gd name="connsiteX11405" fmla="*/ 2004981 w 7886701"/>
              <a:gd name="connsiteY11405" fmla="*/ 1145834 h 6857981"/>
              <a:gd name="connsiteX11406" fmla="*/ 2002467 w 7886701"/>
              <a:gd name="connsiteY11406" fmla="*/ 1147458 h 6857981"/>
              <a:gd name="connsiteX11407" fmla="*/ 2001839 w 7886701"/>
              <a:gd name="connsiteY11407" fmla="*/ 1145185 h 6857981"/>
              <a:gd name="connsiteX11408" fmla="*/ 2002467 w 7886701"/>
              <a:gd name="connsiteY11408" fmla="*/ 1142912 h 6857981"/>
              <a:gd name="connsiteX11409" fmla="*/ 2003410 w 7886701"/>
              <a:gd name="connsiteY11409" fmla="*/ 1140639 h 6857981"/>
              <a:gd name="connsiteX11410" fmla="*/ 2004981 w 7886701"/>
              <a:gd name="connsiteY11410" fmla="*/ 1138366 h 6857981"/>
              <a:gd name="connsiteX11411" fmla="*/ 2006865 w 7886701"/>
              <a:gd name="connsiteY11411" fmla="*/ 1137067 h 6857981"/>
              <a:gd name="connsiteX11412" fmla="*/ 2009693 w 7886701"/>
              <a:gd name="connsiteY11412" fmla="*/ 1135119 h 6857981"/>
              <a:gd name="connsiteX11413" fmla="*/ 2012522 w 7886701"/>
              <a:gd name="connsiteY11413" fmla="*/ 1134145 h 6857981"/>
              <a:gd name="connsiteX11414" fmla="*/ 2015036 w 7886701"/>
              <a:gd name="connsiteY11414" fmla="*/ 1132846 h 6857981"/>
              <a:gd name="connsiteX11415" fmla="*/ 2018177 w 7886701"/>
              <a:gd name="connsiteY11415" fmla="*/ 1132196 h 6857981"/>
              <a:gd name="connsiteX11416" fmla="*/ 6964363 w 7886701"/>
              <a:gd name="connsiteY11416" fmla="*/ 1095361 h 6857981"/>
              <a:gd name="connsiteX11417" fmla="*/ 6966607 w 7886701"/>
              <a:gd name="connsiteY11417" fmla="*/ 1095361 h 6857981"/>
              <a:gd name="connsiteX11418" fmla="*/ 6969492 w 7886701"/>
              <a:gd name="connsiteY11418" fmla="*/ 1096305 h 6857981"/>
              <a:gd name="connsiteX11419" fmla="*/ 6972377 w 7886701"/>
              <a:gd name="connsiteY11419" fmla="*/ 1096935 h 6857981"/>
              <a:gd name="connsiteX11420" fmla="*/ 6975582 w 7886701"/>
              <a:gd name="connsiteY11420" fmla="*/ 1098508 h 6857981"/>
              <a:gd name="connsiteX11421" fmla="*/ 6979109 w 7886701"/>
              <a:gd name="connsiteY11421" fmla="*/ 1100082 h 6857981"/>
              <a:gd name="connsiteX11422" fmla="*/ 6982635 w 7886701"/>
              <a:gd name="connsiteY11422" fmla="*/ 1102284 h 6857981"/>
              <a:gd name="connsiteX11423" fmla="*/ 6990328 w 7886701"/>
              <a:gd name="connsiteY11423" fmla="*/ 1107634 h 6857981"/>
              <a:gd name="connsiteX11424" fmla="*/ 6998021 w 7886701"/>
              <a:gd name="connsiteY11424" fmla="*/ 1114242 h 6857981"/>
              <a:gd name="connsiteX11425" fmla="*/ 7006676 w 7886701"/>
              <a:gd name="connsiteY11425" fmla="*/ 1121795 h 6857981"/>
              <a:gd name="connsiteX11426" fmla="*/ 7014690 w 7886701"/>
              <a:gd name="connsiteY11426" fmla="*/ 1129662 h 6857981"/>
              <a:gd name="connsiteX11427" fmla="*/ 7023345 w 7886701"/>
              <a:gd name="connsiteY11427" fmla="*/ 1138787 h 6857981"/>
              <a:gd name="connsiteX11428" fmla="*/ 7031038 w 7886701"/>
              <a:gd name="connsiteY11428" fmla="*/ 1147914 h 6857981"/>
              <a:gd name="connsiteX11429" fmla="*/ 7038732 w 7886701"/>
              <a:gd name="connsiteY11429" fmla="*/ 1157040 h 6857981"/>
              <a:gd name="connsiteX11430" fmla="*/ 7045784 w 7886701"/>
              <a:gd name="connsiteY11430" fmla="*/ 1165851 h 6857981"/>
              <a:gd name="connsiteX11431" fmla="*/ 7051554 w 7886701"/>
              <a:gd name="connsiteY11431" fmla="*/ 1174662 h 6857981"/>
              <a:gd name="connsiteX11432" fmla="*/ 7056683 w 7886701"/>
              <a:gd name="connsiteY11432" fmla="*/ 1182843 h 6857981"/>
              <a:gd name="connsiteX11433" fmla="*/ 7060850 w 7886701"/>
              <a:gd name="connsiteY11433" fmla="*/ 1190081 h 6857981"/>
              <a:gd name="connsiteX11434" fmla="*/ 7062132 w 7886701"/>
              <a:gd name="connsiteY11434" fmla="*/ 1193543 h 6857981"/>
              <a:gd name="connsiteX11435" fmla="*/ 7063414 w 7886701"/>
              <a:gd name="connsiteY11435" fmla="*/ 1196690 h 6857981"/>
              <a:gd name="connsiteX11436" fmla="*/ 7064055 w 7886701"/>
              <a:gd name="connsiteY11436" fmla="*/ 1199207 h 6857981"/>
              <a:gd name="connsiteX11437" fmla="*/ 7064376 w 7886701"/>
              <a:gd name="connsiteY11437" fmla="*/ 1201725 h 6857981"/>
              <a:gd name="connsiteX11438" fmla="*/ 7053157 w 7886701"/>
              <a:gd name="connsiteY11438" fmla="*/ 1187564 h 6857981"/>
              <a:gd name="connsiteX11439" fmla="*/ 7040976 w 7886701"/>
              <a:gd name="connsiteY11439" fmla="*/ 1172774 h 6857981"/>
              <a:gd name="connsiteX11440" fmla="*/ 7028153 w 7886701"/>
              <a:gd name="connsiteY11440" fmla="*/ 1157669 h 6857981"/>
              <a:gd name="connsiteX11441" fmla="*/ 7015011 w 7886701"/>
              <a:gd name="connsiteY11441" fmla="*/ 1142879 h 6857981"/>
              <a:gd name="connsiteX11442" fmla="*/ 7001868 w 7886701"/>
              <a:gd name="connsiteY11442" fmla="*/ 1128403 h 6857981"/>
              <a:gd name="connsiteX11443" fmla="*/ 6988725 w 7886701"/>
              <a:gd name="connsiteY11443" fmla="*/ 1115816 h 6857981"/>
              <a:gd name="connsiteX11444" fmla="*/ 6982314 w 7886701"/>
              <a:gd name="connsiteY11444" fmla="*/ 1109837 h 6857981"/>
              <a:gd name="connsiteX11445" fmla="*/ 6975903 w 7886701"/>
              <a:gd name="connsiteY11445" fmla="*/ 1104487 h 6857981"/>
              <a:gd name="connsiteX11446" fmla="*/ 6969812 w 7886701"/>
              <a:gd name="connsiteY11446" fmla="*/ 1099767 h 6857981"/>
              <a:gd name="connsiteX11447" fmla="*/ 2119213 w 7886701"/>
              <a:gd name="connsiteY11447" fmla="*/ 1065196 h 6857981"/>
              <a:gd name="connsiteX11448" fmla="*/ 2116369 w 7886701"/>
              <a:gd name="connsiteY11448" fmla="*/ 1067777 h 6857981"/>
              <a:gd name="connsiteX11449" fmla="*/ 2115422 w 7886701"/>
              <a:gd name="connsiteY11449" fmla="*/ 1069067 h 6857981"/>
              <a:gd name="connsiteX11450" fmla="*/ 2114157 w 7886701"/>
              <a:gd name="connsiteY11450" fmla="*/ 1070358 h 6857981"/>
              <a:gd name="connsiteX11451" fmla="*/ 2113841 w 7886701"/>
              <a:gd name="connsiteY11451" fmla="*/ 1071648 h 6857981"/>
              <a:gd name="connsiteX11452" fmla="*/ 2113525 w 7886701"/>
              <a:gd name="connsiteY11452" fmla="*/ 1072616 h 6857981"/>
              <a:gd name="connsiteX11453" fmla="*/ 2113525 w 7886701"/>
              <a:gd name="connsiteY11453" fmla="*/ 1075842 h 6857981"/>
              <a:gd name="connsiteX11454" fmla="*/ 2113841 w 7886701"/>
              <a:gd name="connsiteY11454" fmla="*/ 1078423 h 6857981"/>
              <a:gd name="connsiteX11455" fmla="*/ 2115105 w 7886701"/>
              <a:gd name="connsiteY11455" fmla="*/ 1081003 h 6857981"/>
              <a:gd name="connsiteX11456" fmla="*/ 2117950 w 7886701"/>
              <a:gd name="connsiteY11456" fmla="*/ 1086487 h 6857981"/>
              <a:gd name="connsiteX11457" fmla="*/ 2119213 w 7886701"/>
              <a:gd name="connsiteY11457" fmla="*/ 1089068 h 6857981"/>
              <a:gd name="connsiteX11458" fmla="*/ 2120478 w 7886701"/>
              <a:gd name="connsiteY11458" fmla="*/ 1091972 h 6857981"/>
              <a:gd name="connsiteX11459" fmla="*/ 2121424 w 7886701"/>
              <a:gd name="connsiteY11459" fmla="*/ 1094552 h 6857981"/>
              <a:gd name="connsiteX11460" fmla="*/ 2121424 w 7886701"/>
              <a:gd name="connsiteY11460" fmla="*/ 1097133 h 6857981"/>
              <a:gd name="connsiteX11461" fmla="*/ 2121108 w 7886701"/>
              <a:gd name="connsiteY11461" fmla="*/ 1099714 h 6857981"/>
              <a:gd name="connsiteX11462" fmla="*/ 2120478 w 7886701"/>
              <a:gd name="connsiteY11462" fmla="*/ 1101004 h 6857981"/>
              <a:gd name="connsiteX11463" fmla="*/ 2119845 w 7886701"/>
              <a:gd name="connsiteY11463" fmla="*/ 1101972 h 6857981"/>
              <a:gd name="connsiteX11464" fmla="*/ 2118581 w 7886701"/>
              <a:gd name="connsiteY11464" fmla="*/ 1103585 h 6857981"/>
              <a:gd name="connsiteX11465" fmla="*/ 2117317 w 7886701"/>
              <a:gd name="connsiteY11465" fmla="*/ 1104553 h 6857981"/>
              <a:gd name="connsiteX11466" fmla="*/ 2113209 w 7886701"/>
              <a:gd name="connsiteY11466" fmla="*/ 1106811 h 6857981"/>
              <a:gd name="connsiteX11467" fmla="*/ 2119213 w 7886701"/>
              <a:gd name="connsiteY11467" fmla="*/ 1107456 h 6857981"/>
              <a:gd name="connsiteX11468" fmla="*/ 2124900 w 7886701"/>
              <a:gd name="connsiteY11468" fmla="*/ 1108101 h 6857981"/>
              <a:gd name="connsiteX11469" fmla="*/ 2129639 w 7886701"/>
              <a:gd name="connsiteY11469" fmla="*/ 1107133 h 6857981"/>
              <a:gd name="connsiteX11470" fmla="*/ 2134695 w 7886701"/>
              <a:gd name="connsiteY11470" fmla="*/ 1105843 h 6857981"/>
              <a:gd name="connsiteX11471" fmla="*/ 2139751 w 7886701"/>
              <a:gd name="connsiteY11471" fmla="*/ 1103908 h 6857981"/>
              <a:gd name="connsiteX11472" fmla="*/ 2146385 w 7886701"/>
              <a:gd name="connsiteY11472" fmla="*/ 1101327 h 6857981"/>
              <a:gd name="connsiteX11473" fmla="*/ 2153968 w 7886701"/>
              <a:gd name="connsiteY11473" fmla="*/ 1098423 h 6857981"/>
              <a:gd name="connsiteX11474" fmla="*/ 2163763 w 7886701"/>
              <a:gd name="connsiteY11474" fmla="*/ 1094552 h 6857981"/>
              <a:gd name="connsiteX11475" fmla="*/ 2162815 w 7886701"/>
              <a:gd name="connsiteY11475" fmla="*/ 1096810 h 6857981"/>
              <a:gd name="connsiteX11476" fmla="*/ 2162183 w 7886701"/>
              <a:gd name="connsiteY11476" fmla="*/ 1098746 h 6857981"/>
              <a:gd name="connsiteX11477" fmla="*/ 2161236 w 7886701"/>
              <a:gd name="connsiteY11477" fmla="*/ 1100681 h 6857981"/>
              <a:gd name="connsiteX11478" fmla="*/ 2159341 w 7886701"/>
              <a:gd name="connsiteY11478" fmla="*/ 1102617 h 6857981"/>
              <a:gd name="connsiteX11479" fmla="*/ 2155548 w 7886701"/>
              <a:gd name="connsiteY11479" fmla="*/ 1106488 h 6857981"/>
              <a:gd name="connsiteX11480" fmla="*/ 2151441 w 7886701"/>
              <a:gd name="connsiteY11480" fmla="*/ 1110037 h 6857981"/>
              <a:gd name="connsiteX11481" fmla="*/ 2141646 w 7886701"/>
              <a:gd name="connsiteY11481" fmla="*/ 1117456 h 6857981"/>
              <a:gd name="connsiteX11482" fmla="*/ 2137538 w 7886701"/>
              <a:gd name="connsiteY11482" fmla="*/ 1121650 h 6857981"/>
              <a:gd name="connsiteX11483" fmla="*/ 2135643 w 7886701"/>
              <a:gd name="connsiteY11483" fmla="*/ 1123586 h 6857981"/>
              <a:gd name="connsiteX11484" fmla="*/ 2133747 w 7886701"/>
              <a:gd name="connsiteY11484" fmla="*/ 1125521 h 6857981"/>
              <a:gd name="connsiteX11485" fmla="*/ 2128376 w 7886701"/>
              <a:gd name="connsiteY11485" fmla="*/ 1123263 h 6857981"/>
              <a:gd name="connsiteX11486" fmla="*/ 2123636 w 7886701"/>
              <a:gd name="connsiteY11486" fmla="*/ 1121005 h 6857981"/>
              <a:gd name="connsiteX11487" fmla="*/ 2120161 w 7886701"/>
              <a:gd name="connsiteY11487" fmla="*/ 1118102 h 6857981"/>
              <a:gd name="connsiteX11488" fmla="*/ 2116369 w 7886701"/>
              <a:gd name="connsiteY11488" fmla="*/ 1114876 h 6857981"/>
              <a:gd name="connsiteX11489" fmla="*/ 2113841 w 7886701"/>
              <a:gd name="connsiteY11489" fmla="*/ 1111972 h 6857981"/>
              <a:gd name="connsiteX11490" fmla="*/ 2111314 w 7886701"/>
              <a:gd name="connsiteY11490" fmla="*/ 1108746 h 6857981"/>
              <a:gd name="connsiteX11491" fmla="*/ 2109418 w 7886701"/>
              <a:gd name="connsiteY11491" fmla="*/ 1104875 h 6857981"/>
              <a:gd name="connsiteX11492" fmla="*/ 2107838 w 7886701"/>
              <a:gd name="connsiteY11492" fmla="*/ 1101327 h 6857981"/>
              <a:gd name="connsiteX11493" fmla="*/ 2106574 w 7886701"/>
              <a:gd name="connsiteY11493" fmla="*/ 1097456 h 6857981"/>
              <a:gd name="connsiteX11494" fmla="*/ 2105626 w 7886701"/>
              <a:gd name="connsiteY11494" fmla="*/ 1093907 h 6857981"/>
              <a:gd name="connsiteX11495" fmla="*/ 2103416 w 7886701"/>
              <a:gd name="connsiteY11495" fmla="*/ 1086487 h 6857981"/>
              <a:gd name="connsiteX11496" fmla="*/ 2101203 w 7886701"/>
              <a:gd name="connsiteY11496" fmla="*/ 1079068 h 6857981"/>
              <a:gd name="connsiteX11497" fmla="*/ 2100255 w 7886701"/>
              <a:gd name="connsiteY11497" fmla="*/ 1075842 h 6857981"/>
              <a:gd name="connsiteX11498" fmla="*/ 2098675 w 7886701"/>
              <a:gd name="connsiteY11498" fmla="*/ 1072293 h 6857981"/>
              <a:gd name="connsiteX11499" fmla="*/ 2103416 w 7886701"/>
              <a:gd name="connsiteY11499" fmla="*/ 1071648 h 6857981"/>
              <a:gd name="connsiteX11500" fmla="*/ 2108470 w 7886701"/>
              <a:gd name="connsiteY11500" fmla="*/ 1070358 h 6857981"/>
              <a:gd name="connsiteX11501" fmla="*/ 2110998 w 7886701"/>
              <a:gd name="connsiteY11501" fmla="*/ 1069712 h 6857981"/>
              <a:gd name="connsiteX11502" fmla="*/ 2113525 w 7886701"/>
              <a:gd name="connsiteY11502" fmla="*/ 1068745 h 6857981"/>
              <a:gd name="connsiteX11503" fmla="*/ 2116369 w 7886701"/>
              <a:gd name="connsiteY11503" fmla="*/ 1067132 h 6857981"/>
              <a:gd name="connsiteX11504" fmla="*/ 6930437 w 7886701"/>
              <a:gd name="connsiteY11504" fmla="*/ 1054086 h 6857981"/>
              <a:gd name="connsiteX11505" fmla="*/ 6942836 w 7886701"/>
              <a:gd name="connsiteY11505" fmla="*/ 1073157 h 6857981"/>
              <a:gd name="connsiteX11506" fmla="*/ 6958415 w 7886701"/>
              <a:gd name="connsiteY11506" fmla="*/ 1095406 h 6857981"/>
              <a:gd name="connsiteX11507" fmla="*/ 6967317 w 7886701"/>
              <a:gd name="connsiteY11507" fmla="*/ 1107166 h 6857981"/>
              <a:gd name="connsiteX11508" fmla="*/ 6976219 w 7886701"/>
              <a:gd name="connsiteY11508" fmla="*/ 1119562 h 6857981"/>
              <a:gd name="connsiteX11509" fmla="*/ 6986393 w 7886701"/>
              <a:gd name="connsiteY11509" fmla="*/ 1131957 h 6857981"/>
              <a:gd name="connsiteX11510" fmla="*/ 6996884 w 7886701"/>
              <a:gd name="connsiteY11510" fmla="*/ 1144354 h 6857981"/>
              <a:gd name="connsiteX11511" fmla="*/ 7007376 w 7886701"/>
              <a:gd name="connsiteY11511" fmla="*/ 1156433 h 6857981"/>
              <a:gd name="connsiteX11512" fmla="*/ 7018821 w 7886701"/>
              <a:gd name="connsiteY11512" fmla="*/ 1168511 h 6857981"/>
              <a:gd name="connsiteX11513" fmla="*/ 7029949 w 7886701"/>
              <a:gd name="connsiteY11513" fmla="*/ 1179317 h 6857981"/>
              <a:gd name="connsiteX11514" fmla="*/ 7041394 w 7886701"/>
              <a:gd name="connsiteY11514" fmla="*/ 1189806 h 6857981"/>
              <a:gd name="connsiteX11515" fmla="*/ 7047753 w 7886701"/>
              <a:gd name="connsiteY11515" fmla="*/ 1194892 h 6857981"/>
              <a:gd name="connsiteX11516" fmla="*/ 7053476 w 7886701"/>
              <a:gd name="connsiteY11516" fmla="*/ 1199342 h 6857981"/>
              <a:gd name="connsiteX11517" fmla="*/ 7059198 w 7886701"/>
              <a:gd name="connsiteY11517" fmla="*/ 1204109 h 6857981"/>
              <a:gd name="connsiteX11518" fmla="*/ 7065239 w 7886701"/>
              <a:gd name="connsiteY11518" fmla="*/ 1208242 h 6857981"/>
              <a:gd name="connsiteX11519" fmla="*/ 7071280 w 7886701"/>
              <a:gd name="connsiteY11519" fmla="*/ 1211738 h 6857981"/>
              <a:gd name="connsiteX11520" fmla="*/ 7077320 w 7886701"/>
              <a:gd name="connsiteY11520" fmla="*/ 1215552 h 6857981"/>
              <a:gd name="connsiteX11521" fmla="*/ 7083043 w 7886701"/>
              <a:gd name="connsiteY11521" fmla="*/ 1218413 h 6857981"/>
              <a:gd name="connsiteX11522" fmla="*/ 7088766 w 7886701"/>
              <a:gd name="connsiteY11522" fmla="*/ 1220955 h 6857981"/>
              <a:gd name="connsiteX11523" fmla="*/ 7094170 w 7886701"/>
              <a:gd name="connsiteY11523" fmla="*/ 1230491 h 6857981"/>
              <a:gd name="connsiteX11524" fmla="*/ 7099575 w 7886701"/>
              <a:gd name="connsiteY11524" fmla="*/ 1239708 h 6857981"/>
              <a:gd name="connsiteX11525" fmla="*/ 7104980 w 7886701"/>
              <a:gd name="connsiteY11525" fmla="*/ 1248608 h 6857981"/>
              <a:gd name="connsiteX11526" fmla="*/ 7110703 w 7886701"/>
              <a:gd name="connsiteY11526" fmla="*/ 1257826 h 6857981"/>
              <a:gd name="connsiteX11527" fmla="*/ 7122784 w 7886701"/>
              <a:gd name="connsiteY11527" fmla="*/ 1276261 h 6857981"/>
              <a:gd name="connsiteX11528" fmla="*/ 7136137 w 7886701"/>
              <a:gd name="connsiteY11528" fmla="*/ 1293742 h 6857981"/>
              <a:gd name="connsiteX11529" fmla="*/ 7149490 w 7886701"/>
              <a:gd name="connsiteY11529" fmla="*/ 1311224 h 6857981"/>
              <a:gd name="connsiteX11530" fmla="*/ 7163479 w 7886701"/>
              <a:gd name="connsiteY11530" fmla="*/ 1328388 h 6857981"/>
              <a:gd name="connsiteX11531" fmla="*/ 7178104 w 7886701"/>
              <a:gd name="connsiteY11531" fmla="*/ 1345233 h 6857981"/>
              <a:gd name="connsiteX11532" fmla="*/ 7192728 w 7886701"/>
              <a:gd name="connsiteY11532" fmla="*/ 1362079 h 6857981"/>
              <a:gd name="connsiteX11533" fmla="*/ 7221342 w 7886701"/>
              <a:gd name="connsiteY11533" fmla="*/ 1396407 h 6857981"/>
              <a:gd name="connsiteX11534" fmla="*/ 7235331 w 7886701"/>
              <a:gd name="connsiteY11534" fmla="*/ 1413569 h 6857981"/>
              <a:gd name="connsiteX11535" fmla="*/ 7249002 w 7886701"/>
              <a:gd name="connsiteY11535" fmla="*/ 1430734 h 6857981"/>
              <a:gd name="connsiteX11536" fmla="*/ 7262037 w 7886701"/>
              <a:gd name="connsiteY11536" fmla="*/ 1447262 h 6857981"/>
              <a:gd name="connsiteX11537" fmla="*/ 7274436 w 7886701"/>
              <a:gd name="connsiteY11537" fmla="*/ 1464426 h 6857981"/>
              <a:gd name="connsiteX11538" fmla="*/ 7285881 w 7886701"/>
              <a:gd name="connsiteY11538" fmla="*/ 1480954 h 6857981"/>
              <a:gd name="connsiteX11539" fmla="*/ 7296373 w 7886701"/>
              <a:gd name="connsiteY11539" fmla="*/ 1497800 h 6857981"/>
              <a:gd name="connsiteX11540" fmla="*/ 7295419 w 7886701"/>
              <a:gd name="connsiteY11540" fmla="*/ 1500660 h 6857981"/>
              <a:gd name="connsiteX11541" fmla="*/ 7294783 w 7886701"/>
              <a:gd name="connsiteY11541" fmla="*/ 1503521 h 6857981"/>
              <a:gd name="connsiteX11542" fmla="*/ 7294148 w 7886701"/>
              <a:gd name="connsiteY11542" fmla="*/ 1507017 h 6857981"/>
              <a:gd name="connsiteX11543" fmla="*/ 7294783 w 7886701"/>
              <a:gd name="connsiteY11543" fmla="*/ 1510196 h 6857981"/>
              <a:gd name="connsiteX11544" fmla="*/ 7295101 w 7886701"/>
              <a:gd name="connsiteY11544" fmla="*/ 1513374 h 6857981"/>
              <a:gd name="connsiteX11545" fmla="*/ 7296055 w 7886701"/>
              <a:gd name="connsiteY11545" fmla="*/ 1516871 h 6857981"/>
              <a:gd name="connsiteX11546" fmla="*/ 7297327 w 7886701"/>
              <a:gd name="connsiteY11546" fmla="*/ 1520367 h 6857981"/>
              <a:gd name="connsiteX11547" fmla="*/ 7298916 w 7886701"/>
              <a:gd name="connsiteY11547" fmla="*/ 1524181 h 6857981"/>
              <a:gd name="connsiteX11548" fmla="*/ 7303050 w 7886701"/>
              <a:gd name="connsiteY11548" fmla="*/ 1531810 h 6857981"/>
              <a:gd name="connsiteX11549" fmla="*/ 7308136 w 7886701"/>
              <a:gd name="connsiteY11549" fmla="*/ 1539756 h 6857981"/>
              <a:gd name="connsiteX11550" fmla="*/ 7314177 w 7886701"/>
              <a:gd name="connsiteY11550" fmla="*/ 1548337 h 6857981"/>
              <a:gd name="connsiteX11551" fmla="*/ 7320218 w 7886701"/>
              <a:gd name="connsiteY11551" fmla="*/ 1556600 h 6857981"/>
              <a:gd name="connsiteX11552" fmla="*/ 7333889 w 7886701"/>
              <a:gd name="connsiteY11552" fmla="*/ 1575354 h 6857981"/>
              <a:gd name="connsiteX11553" fmla="*/ 7340565 w 7886701"/>
              <a:gd name="connsiteY11553" fmla="*/ 1585207 h 6857981"/>
              <a:gd name="connsiteX11554" fmla="*/ 7347242 w 7886701"/>
              <a:gd name="connsiteY11554" fmla="*/ 1595061 h 6857981"/>
              <a:gd name="connsiteX11555" fmla="*/ 7352964 w 7886701"/>
              <a:gd name="connsiteY11555" fmla="*/ 1605231 h 6857981"/>
              <a:gd name="connsiteX11556" fmla="*/ 7359005 w 7886701"/>
              <a:gd name="connsiteY11556" fmla="*/ 1615721 h 6857981"/>
              <a:gd name="connsiteX11557" fmla="*/ 7363774 w 7886701"/>
              <a:gd name="connsiteY11557" fmla="*/ 1626528 h 6857981"/>
              <a:gd name="connsiteX11558" fmla="*/ 7365999 w 7886701"/>
              <a:gd name="connsiteY11558" fmla="*/ 1631613 h 6857981"/>
              <a:gd name="connsiteX11559" fmla="*/ 7367589 w 7886701"/>
              <a:gd name="connsiteY11559" fmla="*/ 1636699 h 6857981"/>
              <a:gd name="connsiteX11560" fmla="*/ 7362502 w 7886701"/>
              <a:gd name="connsiteY11560" fmla="*/ 1633203 h 6857981"/>
              <a:gd name="connsiteX11561" fmla="*/ 7357415 w 7886701"/>
              <a:gd name="connsiteY11561" fmla="*/ 1629706 h 6857981"/>
              <a:gd name="connsiteX11562" fmla="*/ 7352964 w 7886701"/>
              <a:gd name="connsiteY11562" fmla="*/ 1625574 h 6857981"/>
              <a:gd name="connsiteX11563" fmla="*/ 7348831 w 7886701"/>
              <a:gd name="connsiteY11563" fmla="*/ 1621124 h 6857981"/>
              <a:gd name="connsiteX11564" fmla="*/ 7344380 w 7886701"/>
              <a:gd name="connsiteY11564" fmla="*/ 1616357 h 6857981"/>
              <a:gd name="connsiteX11565" fmla="*/ 7339929 w 7886701"/>
              <a:gd name="connsiteY11565" fmla="*/ 1611907 h 6857981"/>
              <a:gd name="connsiteX11566" fmla="*/ 7335796 w 7886701"/>
              <a:gd name="connsiteY11566" fmla="*/ 1606503 h 6857981"/>
              <a:gd name="connsiteX11567" fmla="*/ 7332299 w 7886701"/>
              <a:gd name="connsiteY11567" fmla="*/ 1601100 h 6857981"/>
              <a:gd name="connsiteX11568" fmla="*/ 7324669 w 7886701"/>
              <a:gd name="connsiteY11568" fmla="*/ 1589340 h 6857981"/>
              <a:gd name="connsiteX11569" fmla="*/ 7317356 w 7886701"/>
              <a:gd name="connsiteY11569" fmla="*/ 1576944 h 6857981"/>
              <a:gd name="connsiteX11570" fmla="*/ 7310362 w 7886701"/>
              <a:gd name="connsiteY11570" fmla="*/ 1563912 h 6857981"/>
              <a:gd name="connsiteX11571" fmla="*/ 7303050 w 7886701"/>
              <a:gd name="connsiteY11571" fmla="*/ 1550245 h 6857981"/>
              <a:gd name="connsiteX11572" fmla="*/ 7288425 w 7886701"/>
              <a:gd name="connsiteY11572" fmla="*/ 1522274 h 6857981"/>
              <a:gd name="connsiteX11573" fmla="*/ 7280794 w 7886701"/>
              <a:gd name="connsiteY11573" fmla="*/ 1507971 h 6857981"/>
              <a:gd name="connsiteX11574" fmla="*/ 7272846 w 7886701"/>
              <a:gd name="connsiteY11574" fmla="*/ 1493668 h 6857981"/>
              <a:gd name="connsiteX11575" fmla="*/ 7263944 w 7886701"/>
              <a:gd name="connsiteY11575" fmla="*/ 1479682 h 6857981"/>
              <a:gd name="connsiteX11576" fmla="*/ 7259175 w 7886701"/>
              <a:gd name="connsiteY11576" fmla="*/ 1472690 h 6857981"/>
              <a:gd name="connsiteX11577" fmla="*/ 7254406 w 7886701"/>
              <a:gd name="connsiteY11577" fmla="*/ 1465697 h 6857981"/>
              <a:gd name="connsiteX11578" fmla="*/ 7249320 w 7886701"/>
              <a:gd name="connsiteY11578" fmla="*/ 1459023 h 6857981"/>
              <a:gd name="connsiteX11579" fmla="*/ 7243915 w 7886701"/>
              <a:gd name="connsiteY11579" fmla="*/ 1452666 h 6857981"/>
              <a:gd name="connsiteX11580" fmla="*/ 7238510 w 7886701"/>
              <a:gd name="connsiteY11580" fmla="*/ 1445990 h 6857981"/>
              <a:gd name="connsiteX11581" fmla="*/ 7232787 w 7886701"/>
              <a:gd name="connsiteY11581" fmla="*/ 1439634 h 6857981"/>
              <a:gd name="connsiteX11582" fmla="*/ 7231198 w 7886701"/>
              <a:gd name="connsiteY11582" fmla="*/ 1440905 h 6857981"/>
              <a:gd name="connsiteX11583" fmla="*/ 7229608 w 7886701"/>
              <a:gd name="connsiteY11583" fmla="*/ 1442176 h 6857981"/>
              <a:gd name="connsiteX11584" fmla="*/ 7228972 w 7886701"/>
              <a:gd name="connsiteY11584" fmla="*/ 1444083 h 6857981"/>
              <a:gd name="connsiteX11585" fmla="*/ 7228654 w 7886701"/>
              <a:gd name="connsiteY11585" fmla="*/ 1445990 h 6857981"/>
              <a:gd name="connsiteX11586" fmla="*/ 7228972 w 7886701"/>
              <a:gd name="connsiteY11586" fmla="*/ 1448216 h 6857981"/>
              <a:gd name="connsiteX11587" fmla="*/ 7229290 w 7886701"/>
              <a:gd name="connsiteY11587" fmla="*/ 1450441 h 6857981"/>
              <a:gd name="connsiteX11588" fmla="*/ 7230244 w 7886701"/>
              <a:gd name="connsiteY11588" fmla="*/ 1452983 h 6857981"/>
              <a:gd name="connsiteX11589" fmla="*/ 7231834 w 7886701"/>
              <a:gd name="connsiteY11589" fmla="*/ 1455526 h 6857981"/>
              <a:gd name="connsiteX11590" fmla="*/ 7218163 w 7886701"/>
              <a:gd name="connsiteY11590" fmla="*/ 1437409 h 6857981"/>
              <a:gd name="connsiteX11591" fmla="*/ 7203220 w 7886701"/>
              <a:gd name="connsiteY11591" fmla="*/ 1417383 h 6857981"/>
              <a:gd name="connsiteX11592" fmla="*/ 7186370 w 7886701"/>
              <a:gd name="connsiteY11592" fmla="*/ 1396407 h 6857981"/>
              <a:gd name="connsiteX11593" fmla="*/ 7168248 w 7886701"/>
              <a:gd name="connsiteY11593" fmla="*/ 1373521 h 6857981"/>
              <a:gd name="connsiteX11594" fmla="*/ 7149172 w 7886701"/>
              <a:gd name="connsiteY11594" fmla="*/ 1350954 h 6857981"/>
              <a:gd name="connsiteX11595" fmla="*/ 7129143 w 7886701"/>
              <a:gd name="connsiteY11595" fmla="*/ 1328070 h 6857981"/>
              <a:gd name="connsiteX11596" fmla="*/ 7109113 w 7886701"/>
              <a:gd name="connsiteY11596" fmla="*/ 1305821 h 6857981"/>
              <a:gd name="connsiteX11597" fmla="*/ 7088766 w 7886701"/>
              <a:gd name="connsiteY11597" fmla="*/ 1284525 h 6857981"/>
              <a:gd name="connsiteX11598" fmla="*/ 7088448 w 7886701"/>
              <a:gd name="connsiteY11598" fmla="*/ 1285159 h 6857981"/>
              <a:gd name="connsiteX11599" fmla="*/ 7088448 w 7886701"/>
              <a:gd name="connsiteY11599" fmla="*/ 1286114 h 6857981"/>
              <a:gd name="connsiteX11600" fmla="*/ 7088448 w 7886701"/>
              <a:gd name="connsiteY11600" fmla="*/ 1288021 h 6857981"/>
              <a:gd name="connsiteX11601" fmla="*/ 7089719 w 7886701"/>
              <a:gd name="connsiteY11601" fmla="*/ 1290246 h 6857981"/>
              <a:gd name="connsiteX11602" fmla="*/ 7091627 w 7886701"/>
              <a:gd name="connsiteY11602" fmla="*/ 1292788 h 6857981"/>
              <a:gd name="connsiteX11603" fmla="*/ 7095442 w 7886701"/>
              <a:gd name="connsiteY11603" fmla="*/ 1298510 h 6857981"/>
              <a:gd name="connsiteX11604" fmla="*/ 7099575 w 7886701"/>
              <a:gd name="connsiteY11604" fmla="*/ 1303912 h 6857981"/>
              <a:gd name="connsiteX11605" fmla="*/ 7078274 w 7886701"/>
              <a:gd name="connsiteY11605" fmla="*/ 1281664 h 6857981"/>
              <a:gd name="connsiteX11606" fmla="*/ 7055383 w 7886701"/>
              <a:gd name="connsiteY11606" fmla="*/ 1257826 h 6857981"/>
              <a:gd name="connsiteX11607" fmla="*/ 7031221 w 7886701"/>
              <a:gd name="connsiteY11607" fmla="*/ 1233033 h 6857981"/>
              <a:gd name="connsiteX11608" fmla="*/ 7006104 w 7886701"/>
              <a:gd name="connsiteY11608" fmla="*/ 1208242 h 6857981"/>
              <a:gd name="connsiteX11609" fmla="*/ 6992751 w 7886701"/>
              <a:gd name="connsiteY11609" fmla="*/ 1195846 h 6857981"/>
              <a:gd name="connsiteX11610" fmla="*/ 6979716 w 7886701"/>
              <a:gd name="connsiteY11610" fmla="*/ 1183449 h 6857981"/>
              <a:gd name="connsiteX11611" fmla="*/ 6966045 w 7886701"/>
              <a:gd name="connsiteY11611" fmla="*/ 1171371 h 6857981"/>
              <a:gd name="connsiteX11612" fmla="*/ 6952374 w 7886701"/>
              <a:gd name="connsiteY11612" fmla="*/ 1159611 h 6857981"/>
              <a:gd name="connsiteX11613" fmla="*/ 6938385 w 7886701"/>
              <a:gd name="connsiteY11613" fmla="*/ 1147851 h 6857981"/>
              <a:gd name="connsiteX11614" fmla="*/ 6924397 w 7886701"/>
              <a:gd name="connsiteY11614" fmla="*/ 1137044 h 6857981"/>
              <a:gd name="connsiteX11615" fmla="*/ 6910090 w 7886701"/>
              <a:gd name="connsiteY11615" fmla="*/ 1125919 h 6857981"/>
              <a:gd name="connsiteX11616" fmla="*/ 6896101 w 7886701"/>
              <a:gd name="connsiteY11616" fmla="*/ 1116066 h 6857981"/>
              <a:gd name="connsiteX11617" fmla="*/ 6902142 w 7886701"/>
              <a:gd name="connsiteY11617" fmla="*/ 1118927 h 6857981"/>
              <a:gd name="connsiteX11618" fmla="*/ 6908182 w 7886701"/>
              <a:gd name="connsiteY11618" fmla="*/ 1121787 h 6857981"/>
              <a:gd name="connsiteX11619" fmla="*/ 6913587 w 7886701"/>
              <a:gd name="connsiteY11619" fmla="*/ 1123376 h 6857981"/>
              <a:gd name="connsiteX11620" fmla="*/ 6918356 w 7886701"/>
              <a:gd name="connsiteY11620" fmla="*/ 1124966 h 6857981"/>
              <a:gd name="connsiteX11621" fmla="*/ 6922807 w 7886701"/>
              <a:gd name="connsiteY11621" fmla="*/ 1125919 h 6857981"/>
              <a:gd name="connsiteX11622" fmla="*/ 6926940 w 7886701"/>
              <a:gd name="connsiteY11622" fmla="*/ 1126873 h 6857981"/>
              <a:gd name="connsiteX11623" fmla="*/ 6930437 w 7886701"/>
              <a:gd name="connsiteY11623" fmla="*/ 1126873 h 6857981"/>
              <a:gd name="connsiteX11624" fmla="*/ 6933617 w 7886701"/>
              <a:gd name="connsiteY11624" fmla="*/ 1126873 h 6857981"/>
              <a:gd name="connsiteX11625" fmla="*/ 6936478 w 7886701"/>
              <a:gd name="connsiteY11625" fmla="*/ 1125919 h 6857981"/>
              <a:gd name="connsiteX11626" fmla="*/ 6939021 w 7886701"/>
              <a:gd name="connsiteY11626" fmla="*/ 1124966 h 6857981"/>
              <a:gd name="connsiteX11627" fmla="*/ 6941247 w 7886701"/>
              <a:gd name="connsiteY11627" fmla="*/ 1123376 h 6857981"/>
              <a:gd name="connsiteX11628" fmla="*/ 6942836 w 7886701"/>
              <a:gd name="connsiteY11628" fmla="*/ 1122105 h 6857981"/>
              <a:gd name="connsiteX11629" fmla="*/ 6944108 w 7886701"/>
              <a:gd name="connsiteY11629" fmla="*/ 1119880 h 6857981"/>
              <a:gd name="connsiteX11630" fmla="*/ 6945698 w 7886701"/>
              <a:gd name="connsiteY11630" fmla="*/ 1117655 h 6857981"/>
              <a:gd name="connsiteX11631" fmla="*/ 6946334 w 7886701"/>
              <a:gd name="connsiteY11631" fmla="*/ 1115112 h 6857981"/>
              <a:gd name="connsiteX11632" fmla="*/ 6946652 w 7886701"/>
              <a:gd name="connsiteY11632" fmla="*/ 1112569 h 6857981"/>
              <a:gd name="connsiteX11633" fmla="*/ 6947287 w 7886701"/>
              <a:gd name="connsiteY11633" fmla="*/ 1109709 h 6857981"/>
              <a:gd name="connsiteX11634" fmla="*/ 6947287 w 7886701"/>
              <a:gd name="connsiteY11634" fmla="*/ 1106213 h 6857981"/>
              <a:gd name="connsiteX11635" fmla="*/ 6946652 w 7886701"/>
              <a:gd name="connsiteY11635" fmla="*/ 1099220 h 6857981"/>
              <a:gd name="connsiteX11636" fmla="*/ 6945380 w 7886701"/>
              <a:gd name="connsiteY11636" fmla="*/ 1091910 h 6857981"/>
              <a:gd name="connsiteX11637" fmla="*/ 6943154 w 7886701"/>
              <a:gd name="connsiteY11637" fmla="*/ 1084599 h 6857981"/>
              <a:gd name="connsiteX11638" fmla="*/ 6940611 w 7886701"/>
              <a:gd name="connsiteY11638" fmla="*/ 1076653 h 6857981"/>
              <a:gd name="connsiteX11639" fmla="*/ 6937750 w 7886701"/>
              <a:gd name="connsiteY11639" fmla="*/ 1069025 h 6857981"/>
              <a:gd name="connsiteX11640" fmla="*/ 6933934 w 7886701"/>
              <a:gd name="connsiteY11640" fmla="*/ 1061396 h 6857981"/>
              <a:gd name="connsiteX11641" fmla="*/ 1428751 w 7886701"/>
              <a:gd name="connsiteY11641" fmla="*/ 1054084 h 6857981"/>
              <a:gd name="connsiteX11642" fmla="*/ 1428751 w 7886701"/>
              <a:gd name="connsiteY11642" fmla="*/ 1056964 h 6857981"/>
              <a:gd name="connsiteX11643" fmla="*/ 1427798 w 7886701"/>
              <a:gd name="connsiteY11643" fmla="*/ 1059525 h 6857981"/>
              <a:gd name="connsiteX11644" fmla="*/ 1427164 w 7886701"/>
              <a:gd name="connsiteY11644" fmla="*/ 1062085 h 6857981"/>
              <a:gd name="connsiteX11645" fmla="*/ 1426211 w 7886701"/>
              <a:gd name="connsiteY11645" fmla="*/ 1064646 h 6857981"/>
              <a:gd name="connsiteX11646" fmla="*/ 1424624 w 7886701"/>
              <a:gd name="connsiteY11646" fmla="*/ 1066886 h 6857981"/>
              <a:gd name="connsiteX11647" fmla="*/ 1422719 w 7886701"/>
              <a:gd name="connsiteY11647" fmla="*/ 1069126 h 6857981"/>
              <a:gd name="connsiteX11648" fmla="*/ 1420814 w 7886701"/>
              <a:gd name="connsiteY11648" fmla="*/ 1071367 h 6857981"/>
              <a:gd name="connsiteX11649" fmla="*/ 1418908 w 7886701"/>
              <a:gd name="connsiteY11649" fmla="*/ 1073287 h 6857981"/>
              <a:gd name="connsiteX11650" fmla="*/ 1413511 w 7886701"/>
              <a:gd name="connsiteY11650" fmla="*/ 1077128 h 6857981"/>
              <a:gd name="connsiteX11651" fmla="*/ 1407797 w 7886701"/>
              <a:gd name="connsiteY11651" fmla="*/ 1080969 h 6857981"/>
              <a:gd name="connsiteX11652" fmla="*/ 1394460 w 7886701"/>
              <a:gd name="connsiteY11652" fmla="*/ 1087690 h 6857981"/>
              <a:gd name="connsiteX11653" fmla="*/ 1387475 w 7886701"/>
              <a:gd name="connsiteY11653" fmla="*/ 1091851 h 6857981"/>
              <a:gd name="connsiteX11654" fmla="*/ 1380174 w 7886701"/>
              <a:gd name="connsiteY11654" fmla="*/ 1096011 h 6857981"/>
              <a:gd name="connsiteX11655" fmla="*/ 1372872 w 7886701"/>
              <a:gd name="connsiteY11655" fmla="*/ 1100492 h 6857981"/>
              <a:gd name="connsiteX11656" fmla="*/ 1365885 w 7886701"/>
              <a:gd name="connsiteY11656" fmla="*/ 1105613 h 6857981"/>
              <a:gd name="connsiteX11657" fmla="*/ 1358900 w 7886701"/>
              <a:gd name="connsiteY11657" fmla="*/ 1111374 h 6857981"/>
              <a:gd name="connsiteX11658" fmla="*/ 1356044 w 7886701"/>
              <a:gd name="connsiteY11658" fmla="*/ 1114255 h 6857981"/>
              <a:gd name="connsiteX11659" fmla="*/ 1353185 w 7886701"/>
              <a:gd name="connsiteY11659" fmla="*/ 1117776 h 6857981"/>
              <a:gd name="connsiteX11660" fmla="*/ 1350010 w 7886701"/>
              <a:gd name="connsiteY11660" fmla="*/ 1121296 h 6857981"/>
              <a:gd name="connsiteX11661" fmla="*/ 1347155 w 7886701"/>
              <a:gd name="connsiteY11661" fmla="*/ 1125137 h 6857981"/>
              <a:gd name="connsiteX11662" fmla="*/ 1344931 w 7886701"/>
              <a:gd name="connsiteY11662" fmla="*/ 1128978 h 6857981"/>
              <a:gd name="connsiteX11663" fmla="*/ 1343026 w 7886701"/>
              <a:gd name="connsiteY11663" fmla="*/ 1133458 h 6857981"/>
              <a:gd name="connsiteX11664" fmla="*/ 1341439 w 7886701"/>
              <a:gd name="connsiteY11664" fmla="*/ 1132498 h 6857981"/>
              <a:gd name="connsiteX11665" fmla="*/ 1340168 w 7886701"/>
              <a:gd name="connsiteY11665" fmla="*/ 1131218 h 6857981"/>
              <a:gd name="connsiteX11666" fmla="*/ 1339534 w 7886701"/>
              <a:gd name="connsiteY11666" fmla="*/ 1129618 h 6857981"/>
              <a:gd name="connsiteX11667" fmla="*/ 1339215 w 7886701"/>
              <a:gd name="connsiteY11667" fmla="*/ 1128658 h 6857981"/>
              <a:gd name="connsiteX11668" fmla="*/ 1338581 w 7886701"/>
              <a:gd name="connsiteY11668" fmla="*/ 1125777 h 6857981"/>
              <a:gd name="connsiteX11669" fmla="*/ 1338581 w 7886701"/>
              <a:gd name="connsiteY11669" fmla="*/ 1122897 h 6857981"/>
              <a:gd name="connsiteX11670" fmla="*/ 1338263 w 7886701"/>
              <a:gd name="connsiteY11670" fmla="*/ 1120336 h 6857981"/>
              <a:gd name="connsiteX11671" fmla="*/ 1337628 w 7886701"/>
              <a:gd name="connsiteY11671" fmla="*/ 1117135 h 6857981"/>
              <a:gd name="connsiteX11672" fmla="*/ 1336994 w 7886701"/>
              <a:gd name="connsiteY11672" fmla="*/ 1116175 h 6857981"/>
              <a:gd name="connsiteX11673" fmla="*/ 1336359 w 7886701"/>
              <a:gd name="connsiteY11673" fmla="*/ 1115215 h 6857981"/>
              <a:gd name="connsiteX11674" fmla="*/ 1334770 w 7886701"/>
              <a:gd name="connsiteY11674" fmla="*/ 1113615 h 6857981"/>
              <a:gd name="connsiteX11675" fmla="*/ 1333500 w 7886701"/>
              <a:gd name="connsiteY11675" fmla="*/ 1112975 h 6857981"/>
              <a:gd name="connsiteX11676" fmla="*/ 1336040 w 7886701"/>
              <a:gd name="connsiteY11676" fmla="*/ 1112335 h 6857981"/>
              <a:gd name="connsiteX11677" fmla="*/ 1338581 w 7886701"/>
              <a:gd name="connsiteY11677" fmla="*/ 1112015 h 6857981"/>
              <a:gd name="connsiteX11678" fmla="*/ 1343979 w 7886701"/>
              <a:gd name="connsiteY11678" fmla="*/ 1110734 h 6857981"/>
              <a:gd name="connsiteX11679" fmla="*/ 1349376 w 7886701"/>
              <a:gd name="connsiteY11679" fmla="*/ 1108494 h 6857981"/>
              <a:gd name="connsiteX11680" fmla="*/ 1354774 w 7886701"/>
              <a:gd name="connsiteY11680" fmla="*/ 1104973 h 6857981"/>
              <a:gd name="connsiteX11681" fmla="*/ 1361124 w 7886701"/>
              <a:gd name="connsiteY11681" fmla="*/ 1101452 h 6857981"/>
              <a:gd name="connsiteX11682" fmla="*/ 1366840 w 7886701"/>
              <a:gd name="connsiteY11682" fmla="*/ 1097292 h 6857981"/>
              <a:gd name="connsiteX11683" fmla="*/ 1379222 w 7886701"/>
              <a:gd name="connsiteY11683" fmla="*/ 1088330 h 6857981"/>
              <a:gd name="connsiteX11684" fmla="*/ 1392239 w 7886701"/>
              <a:gd name="connsiteY11684" fmla="*/ 1078408 h 6857981"/>
              <a:gd name="connsiteX11685" fmla="*/ 1404621 w 7886701"/>
              <a:gd name="connsiteY11685" fmla="*/ 1068806 h 6857981"/>
              <a:gd name="connsiteX11686" fmla="*/ 1410653 w 7886701"/>
              <a:gd name="connsiteY11686" fmla="*/ 1064325 h 6857981"/>
              <a:gd name="connsiteX11687" fmla="*/ 1417003 w 7886701"/>
              <a:gd name="connsiteY11687" fmla="*/ 1060165 h 6857981"/>
              <a:gd name="connsiteX11688" fmla="*/ 1422719 w 7886701"/>
              <a:gd name="connsiteY11688" fmla="*/ 1056644 h 6857981"/>
              <a:gd name="connsiteX11689" fmla="*/ 2396354 w 7886701"/>
              <a:gd name="connsiteY11689" fmla="*/ 1003295 h 6857981"/>
              <a:gd name="connsiteX11690" fmla="*/ 2400200 w 7886701"/>
              <a:gd name="connsiteY11690" fmla="*/ 1003633 h 6857981"/>
              <a:gd name="connsiteX11691" fmla="*/ 2404044 w 7886701"/>
              <a:gd name="connsiteY11691" fmla="*/ 1004646 h 6857981"/>
              <a:gd name="connsiteX11692" fmla="*/ 2407568 w 7886701"/>
              <a:gd name="connsiteY11692" fmla="*/ 1005322 h 6857981"/>
              <a:gd name="connsiteX11693" fmla="*/ 2411413 w 7886701"/>
              <a:gd name="connsiteY11693" fmla="*/ 1005998 h 6857981"/>
              <a:gd name="connsiteX11694" fmla="*/ 2411413 w 7886701"/>
              <a:gd name="connsiteY11694" fmla="*/ 1008023 h 6857981"/>
              <a:gd name="connsiteX11695" fmla="*/ 2410772 w 7886701"/>
              <a:gd name="connsiteY11695" fmla="*/ 1009375 h 6857981"/>
              <a:gd name="connsiteX11696" fmla="*/ 2409491 w 7886701"/>
              <a:gd name="connsiteY11696" fmla="*/ 1011401 h 6857981"/>
              <a:gd name="connsiteX11697" fmla="*/ 2407249 w 7886701"/>
              <a:gd name="connsiteY11697" fmla="*/ 1013090 h 6857981"/>
              <a:gd name="connsiteX11698" fmla="*/ 2405005 w 7886701"/>
              <a:gd name="connsiteY11698" fmla="*/ 1014441 h 6857981"/>
              <a:gd name="connsiteX11699" fmla="*/ 2402121 w 7886701"/>
              <a:gd name="connsiteY11699" fmla="*/ 1016130 h 6857981"/>
              <a:gd name="connsiteX11700" fmla="*/ 2399238 w 7886701"/>
              <a:gd name="connsiteY11700" fmla="*/ 1017144 h 6857981"/>
              <a:gd name="connsiteX11701" fmla="*/ 2396033 w 7886701"/>
              <a:gd name="connsiteY11701" fmla="*/ 1018157 h 6857981"/>
              <a:gd name="connsiteX11702" fmla="*/ 2392509 w 7886701"/>
              <a:gd name="connsiteY11702" fmla="*/ 1018833 h 6857981"/>
              <a:gd name="connsiteX11703" fmla="*/ 2389305 w 7886701"/>
              <a:gd name="connsiteY11703" fmla="*/ 1019170 h 6857981"/>
              <a:gd name="connsiteX11704" fmla="*/ 2386101 w 7886701"/>
              <a:gd name="connsiteY11704" fmla="*/ 1019170 h 6857981"/>
              <a:gd name="connsiteX11705" fmla="*/ 2382897 w 7886701"/>
              <a:gd name="connsiteY11705" fmla="*/ 1018833 h 6857981"/>
              <a:gd name="connsiteX11706" fmla="*/ 2380654 w 7886701"/>
              <a:gd name="connsiteY11706" fmla="*/ 1018157 h 6857981"/>
              <a:gd name="connsiteX11707" fmla="*/ 2378731 w 7886701"/>
              <a:gd name="connsiteY11707" fmla="*/ 1016805 h 6857981"/>
              <a:gd name="connsiteX11708" fmla="*/ 2377129 w 7886701"/>
              <a:gd name="connsiteY11708" fmla="*/ 1015117 h 6857981"/>
              <a:gd name="connsiteX11709" fmla="*/ 2376488 w 7886701"/>
              <a:gd name="connsiteY11709" fmla="*/ 1013765 h 6857981"/>
              <a:gd name="connsiteX11710" fmla="*/ 2376488 w 7886701"/>
              <a:gd name="connsiteY11710" fmla="*/ 1012753 h 6857981"/>
              <a:gd name="connsiteX11711" fmla="*/ 2379372 w 7886701"/>
              <a:gd name="connsiteY11711" fmla="*/ 1010389 h 6857981"/>
              <a:gd name="connsiteX11712" fmla="*/ 2382256 w 7886701"/>
              <a:gd name="connsiteY11712" fmla="*/ 1008023 h 6857981"/>
              <a:gd name="connsiteX11713" fmla="*/ 2384819 w 7886701"/>
              <a:gd name="connsiteY11713" fmla="*/ 1006335 h 6857981"/>
              <a:gd name="connsiteX11714" fmla="*/ 2387382 w 7886701"/>
              <a:gd name="connsiteY11714" fmla="*/ 1005322 h 6857981"/>
              <a:gd name="connsiteX11715" fmla="*/ 2389947 w 7886701"/>
              <a:gd name="connsiteY11715" fmla="*/ 1004646 h 6857981"/>
              <a:gd name="connsiteX11716" fmla="*/ 2392188 w 7886701"/>
              <a:gd name="connsiteY11716" fmla="*/ 1003633 h 6857981"/>
              <a:gd name="connsiteX11717" fmla="*/ 2232026 w 7886701"/>
              <a:gd name="connsiteY11717" fmla="*/ 981070 h 6857981"/>
              <a:gd name="connsiteX11718" fmla="*/ 2231709 w 7886701"/>
              <a:gd name="connsiteY11718" fmla="*/ 984216 h 6857981"/>
              <a:gd name="connsiteX11719" fmla="*/ 2230439 w 7886701"/>
              <a:gd name="connsiteY11719" fmla="*/ 987675 h 6857981"/>
              <a:gd name="connsiteX11720" fmla="*/ 2229169 w 7886701"/>
              <a:gd name="connsiteY11720" fmla="*/ 990819 h 6857981"/>
              <a:gd name="connsiteX11721" fmla="*/ 2227264 w 7886701"/>
              <a:gd name="connsiteY11721" fmla="*/ 993965 h 6857981"/>
              <a:gd name="connsiteX11722" fmla="*/ 2225041 w 7886701"/>
              <a:gd name="connsiteY11722" fmla="*/ 997424 h 6857981"/>
              <a:gd name="connsiteX11723" fmla="*/ 2222184 w 7886701"/>
              <a:gd name="connsiteY11723" fmla="*/ 1000255 h 6857981"/>
              <a:gd name="connsiteX11724" fmla="*/ 2219326 w 7886701"/>
              <a:gd name="connsiteY11724" fmla="*/ 1003085 h 6857981"/>
              <a:gd name="connsiteX11725" fmla="*/ 2215835 w 7886701"/>
              <a:gd name="connsiteY11725" fmla="*/ 1005602 h 6857981"/>
              <a:gd name="connsiteX11726" fmla="*/ 2212341 w 7886701"/>
              <a:gd name="connsiteY11726" fmla="*/ 1008118 h 6857981"/>
              <a:gd name="connsiteX11727" fmla="*/ 2208531 w 7886701"/>
              <a:gd name="connsiteY11727" fmla="*/ 1010004 h 6857981"/>
              <a:gd name="connsiteX11728" fmla="*/ 2205038 w 7886701"/>
              <a:gd name="connsiteY11728" fmla="*/ 1011578 h 6857981"/>
              <a:gd name="connsiteX11729" fmla="*/ 2200911 w 7886701"/>
              <a:gd name="connsiteY11729" fmla="*/ 1012835 h 6857981"/>
              <a:gd name="connsiteX11730" fmla="*/ 2196783 w 7886701"/>
              <a:gd name="connsiteY11730" fmla="*/ 1013779 h 6857981"/>
              <a:gd name="connsiteX11731" fmla="*/ 2193291 w 7886701"/>
              <a:gd name="connsiteY11731" fmla="*/ 1014408 h 6857981"/>
              <a:gd name="connsiteX11732" fmla="*/ 2189481 w 7886701"/>
              <a:gd name="connsiteY11732" fmla="*/ 1013779 h 6857981"/>
              <a:gd name="connsiteX11733" fmla="*/ 2185988 w 7886701"/>
              <a:gd name="connsiteY11733" fmla="*/ 1013150 h 6857981"/>
              <a:gd name="connsiteX11734" fmla="*/ 2187576 w 7886701"/>
              <a:gd name="connsiteY11734" fmla="*/ 1010949 h 6857981"/>
              <a:gd name="connsiteX11735" fmla="*/ 2189163 w 7886701"/>
              <a:gd name="connsiteY11735" fmla="*/ 1009061 h 6857981"/>
              <a:gd name="connsiteX11736" fmla="*/ 2191068 w 7886701"/>
              <a:gd name="connsiteY11736" fmla="*/ 1007489 h 6857981"/>
              <a:gd name="connsiteX11737" fmla="*/ 2193608 w 7886701"/>
              <a:gd name="connsiteY11737" fmla="*/ 1005602 h 6857981"/>
              <a:gd name="connsiteX11738" fmla="*/ 2199007 w 7886701"/>
              <a:gd name="connsiteY11738" fmla="*/ 1002456 h 6857981"/>
              <a:gd name="connsiteX11739" fmla="*/ 2205356 w 7886701"/>
              <a:gd name="connsiteY11739" fmla="*/ 998997 h 6857981"/>
              <a:gd name="connsiteX11740" fmla="*/ 2212024 w 7886701"/>
              <a:gd name="connsiteY11740" fmla="*/ 995852 h 6857981"/>
              <a:gd name="connsiteX11741" fmla="*/ 2218691 w 7886701"/>
              <a:gd name="connsiteY11741" fmla="*/ 991764 h 6857981"/>
              <a:gd name="connsiteX11742" fmla="*/ 2222501 w 7886701"/>
              <a:gd name="connsiteY11742" fmla="*/ 989247 h 6857981"/>
              <a:gd name="connsiteX11743" fmla="*/ 2225676 w 7886701"/>
              <a:gd name="connsiteY11743" fmla="*/ 986731 h 6857981"/>
              <a:gd name="connsiteX11744" fmla="*/ 2229169 w 7886701"/>
              <a:gd name="connsiteY11744" fmla="*/ 984216 h 6857981"/>
              <a:gd name="connsiteX11745" fmla="*/ 6815138 w 7886701"/>
              <a:gd name="connsiteY11745" fmla="*/ 973135 h 6857981"/>
              <a:gd name="connsiteX11746" fmla="*/ 6818052 w 7886701"/>
              <a:gd name="connsiteY11746" fmla="*/ 973770 h 6857981"/>
              <a:gd name="connsiteX11747" fmla="*/ 6820966 w 7886701"/>
              <a:gd name="connsiteY11747" fmla="*/ 975041 h 6857981"/>
              <a:gd name="connsiteX11748" fmla="*/ 6828413 w 7886701"/>
              <a:gd name="connsiteY11748" fmla="*/ 978216 h 6857981"/>
              <a:gd name="connsiteX11749" fmla="*/ 6835859 w 7886701"/>
              <a:gd name="connsiteY11749" fmla="*/ 982343 h 6857981"/>
              <a:gd name="connsiteX11750" fmla="*/ 6843630 w 7886701"/>
              <a:gd name="connsiteY11750" fmla="*/ 987106 h 6857981"/>
              <a:gd name="connsiteX11751" fmla="*/ 6850753 w 7886701"/>
              <a:gd name="connsiteY11751" fmla="*/ 992503 h 6857981"/>
              <a:gd name="connsiteX11752" fmla="*/ 6856581 w 7886701"/>
              <a:gd name="connsiteY11752" fmla="*/ 997900 h 6857981"/>
              <a:gd name="connsiteX11753" fmla="*/ 6859171 w 7886701"/>
              <a:gd name="connsiteY11753" fmla="*/ 1000441 h 6857981"/>
              <a:gd name="connsiteX11754" fmla="*/ 6861437 w 7886701"/>
              <a:gd name="connsiteY11754" fmla="*/ 1002981 h 6857981"/>
              <a:gd name="connsiteX11755" fmla="*/ 6863380 w 7886701"/>
              <a:gd name="connsiteY11755" fmla="*/ 1005520 h 6857981"/>
              <a:gd name="connsiteX11756" fmla="*/ 6864351 w 7886701"/>
              <a:gd name="connsiteY11756" fmla="*/ 1007743 h 6857981"/>
              <a:gd name="connsiteX11757" fmla="*/ 6861761 w 7886701"/>
              <a:gd name="connsiteY11757" fmla="*/ 1008060 h 6857981"/>
              <a:gd name="connsiteX11758" fmla="*/ 6858847 w 7886701"/>
              <a:gd name="connsiteY11758" fmla="*/ 1007743 h 6857981"/>
              <a:gd name="connsiteX11759" fmla="*/ 6855609 w 7886701"/>
              <a:gd name="connsiteY11759" fmla="*/ 1007108 h 6857981"/>
              <a:gd name="connsiteX11760" fmla="*/ 6852372 w 7886701"/>
              <a:gd name="connsiteY11760" fmla="*/ 1005839 h 6857981"/>
              <a:gd name="connsiteX11761" fmla="*/ 6848810 w 7886701"/>
              <a:gd name="connsiteY11761" fmla="*/ 1004568 h 6857981"/>
              <a:gd name="connsiteX11762" fmla="*/ 6845249 w 7886701"/>
              <a:gd name="connsiteY11762" fmla="*/ 1002664 h 6857981"/>
              <a:gd name="connsiteX11763" fmla="*/ 6841363 w 7886701"/>
              <a:gd name="connsiteY11763" fmla="*/ 1000441 h 6857981"/>
              <a:gd name="connsiteX11764" fmla="*/ 6837802 w 7886701"/>
              <a:gd name="connsiteY11764" fmla="*/ 998218 h 6857981"/>
              <a:gd name="connsiteX11765" fmla="*/ 6833917 w 7886701"/>
              <a:gd name="connsiteY11765" fmla="*/ 995360 h 6857981"/>
              <a:gd name="connsiteX11766" fmla="*/ 6830355 w 7886701"/>
              <a:gd name="connsiteY11766" fmla="*/ 992503 h 6857981"/>
              <a:gd name="connsiteX11767" fmla="*/ 6826794 w 7886701"/>
              <a:gd name="connsiteY11767" fmla="*/ 989645 h 6857981"/>
              <a:gd name="connsiteX11768" fmla="*/ 6823880 w 7886701"/>
              <a:gd name="connsiteY11768" fmla="*/ 986153 h 6857981"/>
              <a:gd name="connsiteX11769" fmla="*/ 6820966 w 7886701"/>
              <a:gd name="connsiteY11769" fmla="*/ 982978 h 6857981"/>
              <a:gd name="connsiteX11770" fmla="*/ 6818699 w 7886701"/>
              <a:gd name="connsiteY11770" fmla="*/ 979803 h 6857981"/>
              <a:gd name="connsiteX11771" fmla="*/ 6816433 w 7886701"/>
              <a:gd name="connsiteY11771" fmla="*/ 976310 h 6857981"/>
              <a:gd name="connsiteX11772" fmla="*/ 2926081 w 7886701"/>
              <a:gd name="connsiteY11772" fmla="*/ 884232 h 6857981"/>
              <a:gd name="connsiteX11773" fmla="*/ 2924493 w 7886701"/>
              <a:gd name="connsiteY11773" fmla="*/ 888014 h 6857981"/>
              <a:gd name="connsiteX11774" fmla="*/ 2923858 w 7886701"/>
              <a:gd name="connsiteY11774" fmla="*/ 891166 h 6857981"/>
              <a:gd name="connsiteX11775" fmla="*/ 2923858 w 7886701"/>
              <a:gd name="connsiteY11775" fmla="*/ 892428 h 6857981"/>
              <a:gd name="connsiteX11776" fmla="*/ 2924176 w 7886701"/>
              <a:gd name="connsiteY11776" fmla="*/ 893057 h 6857981"/>
              <a:gd name="connsiteX11777" fmla="*/ 2924493 w 7886701"/>
              <a:gd name="connsiteY11777" fmla="*/ 893687 h 6857981"/>
              <a:gd name="connsiteX11778" fmla="*/ 2925128 w 7886701"/>
              <a:gd name="connsiteY11778" fmla="*/ 894003 h 6857981"/>
              <a:gd name="connsiteX11779" fmla="*/ 2926398 w 7886701"/>
              <a:gd name="connsiteY11779" fmla="*/ 894633 h 6857981"/>
              <a:gd name="connsiteX11780" fmla="*/ 2927668 w 7886701"/>
              <a:gd name="connsiteY11780" fmla="*/ 894633 h 6857981"/>
              <a:gd name="connsiteX11781" fmla="*/ 2931161 w 7886701"/>
              <a:gd name="connsiteY11781" fmla="*/ 893687 h 6857981"/>
              <a:gd name="connsiteX11782" fmla="*/ 2935288 w 7886701"/>
              <a:gd name="connsiteY11782" fmla="*/ 892428 h 6857981"/>
              <a:gd name="connsiteX11783" fmla="*/ 2941003 w 7886701"/>
              <a:gd name="connsiteY11783" fmla="*/ 890221 h 6857981"/>
              <a:gd name="connsiteX11784" fmla="*/ 2941321 w 7886701"/>
              <a:gd name="connsiteY11784" fmla="*/ 892111 h 6857981"/>
              <a:gd name="connsiteX11785" fmla="*/ 2941638 w 7886701"/>
              <a:gd name="connsiteY11785" fmla="*/ 893687 h 6857981"/>
              <a:gd name="connsiteX11786" fmla="*/ 2941321 w 7886701"/>
              <a:gd name="connsiteY11786" fmla="*/ 895263 h 6857981"/>
              <a:gd name="connsiteX11787" fmla="*/ 2941003 w 7886701"/>
              <a:gd name="connsiteY11787" fmla="*/ 896209 h 6857981"/>
              <a:gd name="connsiteX11788" fmla="*/ 2940052 w 7886701"/>
              <a:gd name="connsiteY11788" fmla="*/ 897469 h 6857981"/>
              <a:gd name="connsiteX11789" fmla="*/ 2939098 w 7886701"/>
              <a:gd name="connsiteY11789" fmla="*/ 898415 h 6857981"/>
              <a:gd name="connsiteX11790" fmla="*/ 2936241 w 7886701"/>
              <a:gd name="connsiteY11790" fmla="*/ 900307 h 6857981"/>
              <a:gd name="connsiteX11791" fmla="*/ 2932431 w 7886701"/>
              <a:gd name="connsiteY11791" fmla="*/ 901252 h 6857981"/>
              <a:gd name="connsiteX11792" fmla="*/ 2927986 w 7886701"/>
              <a:gd name="connsiteY11792" fmla="*/ 902512 h 6857981"/>
              <a:gd name="connsiteX11793" fmla="*/ 2919096 w 7886701"/>
              <a:gd name="connsiteY11793" fmla="*/ 904404 h 6857981"/>
              <a:gd name="connsiteX11794" fmla="*/ 2914651 w 7886701"/>
              <a:gd name="connsiteY11794" fmla="*/ 905348 h 6857981"/>
              <a:gd name="connsiteX11795" fmla="*/ 2910207 w 7886701"/>
              <a:gd name="connsiteY11795" fmla="*/ 906610 h 6857981"/>
              <a:gd name="connsiteX11796" fmla="*/ 2906713 w 7886701"/>
              <a:gd name="connsiteY11796" fmla="*/ 907870 h 6857981"/>
              <a:gd name="connsiteX11797" fmla="*/ 2904808 w 7886701"/>
              <a:gd name="connsiteY11797" fmla="*/ 909131 h 6857981"/>
              <a:gd name="connsiteX11798" fmla="*/ 2903221 w 7886701"/>
              <a:gd name="connsiteY11798" fmla="*/ 910077 h 6857981"/>
              <a:gd name="connsiteX11799" fmla="*/ 2902268 w 7886701"/>
              <a:gd name="connsiteY11799" fmla="*/ 911022 h 6857981"/>
              <a:gd name="connsiteX11800" fmla="*/ 2900998 w 7886701"/>
              <a:gd name="connsiteY11800" fmla="*/ 912597 h 6857981"/>
              <a:gd name="connsiteX11801" fmla="*/ 2900681 w 7886701"/>
              <a:gd name="connsiteY11801" fmla="*/ 914489 h 6857981"/>
              <a:gd name="connsiteX11802" fmla="*/ 2900363 w 7886701"/>
              <a:gd name="connsiteY11802" fmla="*/ 916379 h 6857981"/>
              <a:gd name="connsiteX11803" fmla="*/ 2900363 w 7886701"/>
              <a:gd name="connsiteY11803" fmla="*/ 917955 h 6857981"/>
              <a:gd name="connsiteX11804" fmla="*/ 2900681 w 7886701"/>
              <a:gd name="connsiteY11804" fmla="*/ 920162 h 6857981"/>
              <a:gd name="connsiteX11805" fmla="*/ 2901633 w 7886701"/>
              <a:gd name="connsiteY11805" fmla="*/ 922684 h 6857981"/>
              <a:gd name="connsiteX11806" fmla="*/ 2902587 w 7886701"/>
              <a:gd name="connsiteY11806" fmla="*/ 925520 h 6857981"/>
              <a:gd name="connsiteX11807" fmla="*/ 2897823 w 7886701"/>
              <a:gd name="connsiteY11807" fmla="*/ 922684 h 6857981"/>
              <a:gd name="connsiteX11808" fmla="*/ 2892108 w 7886701"/>
              <a:gd name="connsiteY11808" fmla="*/ 920162 h 6857981"/>
              <a:gd name="connsiteX11809" fmla="*/ 2886076 w 7886701"/>
              <a:gd name="connsiteY11809" fmla="*/ 917641 h 6857981"/>
              <a:gd name="connsiteX11810" fmla="*/ 2882901 w 7886701"/>
              <a:gd name="connsiteY11810" fmla="*/ 917011 h 6857981"/>
              <a:gd name="connsiteX11811" fmla="*/ 2880043 w 7886701"/>
              <a:gd name="connsiteY11811" fmla="*/ 916379 h 6857981"/>
              <a:gd name="connsiteX11812" fmla="*/ 2876551 w 7886701"/>
              <a:gd name="connsiteY11812" fmla="*/ 915435 h 6857981"/>
              <a:gd name="connsiteX11813" fmla="*/ 2873376 w 7886701"/>
              <a:gd name="connsiteY11813" fmla="*/ 915435 h 6857981"/>
              <a:gd name="connsiteX11814" fmla="*/ 2870519 w 7886701"/>
              <a:gd name="connsiteY11814" fmla="*/ 915749 h 6857981"/>
              <a:gd name="connsiteX11815" fmla="*/ 2867661 w 7886701"/>
              <a:gd name="connsiteY11815" fmla="*/ 916695 h 6857981"/>
              <a:gd name="connsiteX11816" fmla="*/ 2864486 w 7886701"/>
              <a:gd name="connsiteY11816" fmla="*/ 917641 h 6857981"/>
              <a:gd name="connsiteX11817" fmla="*/ 2861946 w 7886701"/>
              <a:gd name="connsiteY11817" fmla="*/ 919532 h 6857981"/>
              <a:gd name="connsiteX11818" fmla="*/ 2859406 w 7886701"/>
              <a:gd name="connsiteY11818" fmla="*/ 921738 h 6857981"/>
              <a:gd name="connsiteX11819" fmla="*/ 2857502 w 7886701"/>
              <a:gd name="connsiteY11819" fmla="*/ 924574 h 6857981"/>
              <a:gd name="connsiteX11820" fmla="*/ 2855913 w 7886701"/>
              <a:gd name="connsiteY11820" fmla="*/ 927095 h 6857981"/>
              <a:gd name="connsiteX11821" fmla="*/ 2855913 w 7886701"/>
              <a:gd name="connsiteY11821" fmla="*/ 926780 h 6857981"/>
              <a:gd name="connsiteX11822" fmla="*/ 2856231 w 7886701"/>
              <a:gd name="connsiteY11822" fmla="*/ 926150 h 6857981"/>
              <a:gd name="connsiteX11823" fmla="*/ 2858771 w 7886701"/>
              <a:gd name="connsiteY11823" fmla="*/ 917325 h 6857981"/>
              <a:gd name="connsiteX11824" fmla="*/ 2860358 w 7886701"/>
              <a:gd name="connsiteY11824" fmla="*/ 911022 h 6857981"/>
              <a:gd name="connsiteX11825" fmla="*/ 2861311 w 7886701"/>
              <a:gd name="connsiteY11825" fmla="*/ 905034 h 6857981"/>
              <a:gd name="connsiteX11826" fmla="*/ 2861311 w 7886701"/>
              <a:gd name="connsiteY11826" fmla="*/ 902512 h 6857981"/>
              <a:gd name="connsiteX11827" fmla="*/ 2861311 w 7886701"/>
              <a:gd name="connsiteY11827" fmla="*/ 899991 h 6857981"/>
              <a:gd name="connsiteX11828" fmla="*/ 2860676 w 7886701"/>
              <a:gd name="connsiteY11828" fmla="*/ 897784 h 6857981"/>
              <a:gd name="connsiteX11829" fmla="*/ 2859406 w 7886701"/>
              <a:gd name="connsiteY11829" fmla="*/ 896209 h 6857981"/>
              <a:gd name="connsiteX11830" fmla="*/ 2862582 w 7886701"/>
              <a:gd name="connsiteY11830" fmla="*/ 896839 h 6857981"/>
              <a:gd name="connsiteX11831" fmla="*/ 2865438 w 7886701"/>
              <a:gd name="connsiteY11831" fmla="*/ 897469 h 6857981"/>
              <a:gd name="connsiteX11832" fmla="*/ 2867343 w 7886701"/>
              <a:gd name="connsiteY11832" fmla="*/ 898415 h 6857981"/>
              <a:gd name="connsiteX11833" fmla="*/ 2868931 w 7886701"/>
              <a:gd name="connsiteY11833" fmla="*/ 899676 h 6857981"/>
              <a:gd name="connsiteX11834" fmla="*/ 2871788 w 7886701"/>
              <a:gd name="connsiteY11834" fmla="*/ 901882 h 6857981"/>
              <a:gd name="connsiteX11835" fmla="*/ 2874011 w 7886701"/>
              <a:gd name="connsiteY11835" fmla="*/ 904088 h 6857981"/>
              <a:gd name="connsiteX11836" fmla="*/ 2875599 w 7886701"/>
              <a:gd name="connsiteY11836" fmla="*/ 905034 h 6857981"/>
              <a:gd name="connsiteX11837" fmla="*/ 2877186 w 7886701"/>
              <a:gd name="connsiteY11837" fmla="*/ 905664 h 6857981"/>
              <a:gd name="connsiteX11838" fmla="*/ 2878773 w 7886701"/>
              <a:gd name="connsiteY11838" fmla="*/ 906610 h 6857981"/>
              <a:gd name="connsiteX11839" fmla="*/ 2880996 w 7886701"/>
              <a:gd name="connsiteY11839" fmla="*/ 906924 h 6857981"/>
              <a:gd name="connsiteX11840" fmla="*/ 2883536 w 7886701"/>
              <a:gd name="connsiteY11840" fmla="*/ 907239 h 6857981"/>
              <a:gd name="connsiteX11841" fmla="*/ 2887028 w 7886701"/>
              <a:gd name="connsiteY11841" fmla="*/ 907239 h 6857981"/>
              <a:gd name="connsiteX11842" fmla="*/ 2890521 w 7886701"/>
              <a:gd name="connsiteY11842" fmla="*/ 906924 h 6857981"/>
              <a:gd name="connsiteX11843" fmla="*/ 2895283 w 7886701"/>
              <a:gd name="connsiteY11843" fmla="*/ 905980 h 6857981"/>
              <a:gd name="connsiteX11844" fmla="*/ 2894648 w 7886701"/>
              <a:gd name="connsiteY11844" fmla="*/ 899991 h 6857981"/>
              <a:gd name="connsiteX11845" fmla="*/ 2894648 w 7886701"/>
              <a:gd name="connsiteY11845" fmla="*/ 895579 h 6857981"/>
              <a:gd name="connsiteX11846" fmla="*/ 2894967 w 7886701"/>
              <a:gd name="connsiteY11846" fmla="*/ 894003 h 6857981"/>
              <a:gd name="connsiteX11847" fmla="*/ 2895283 w 7886701"/>
              <a:gd name="connsiteY11847" fmla="*/ 893057 h 6857981"/>
              <a:gd name="connsiteX11848" fmla="*/ 2896236 w 7886701"/>
              <a:gd name="connsiteY11848" fmla="*/ 892111 h 6857981"/>
              <a:gd name="connsiteX11849" fmla="*/ 2897507 w 7886701"/>
              <a:gd name="connsiteY11849" fmla="*/ 891166 h 6857981"/>
              <a:gd name="connsiteX11850" fmla="*/ 2900998 w 7886701"/>
              <a:gd name="connsiteY11850" fmla="*/ 890221 h 6857981"/>
              <a:gd name="connsiteX11851" fmla="*/ 2907031 w 7886701"/>
              <a:gd name="connsiteY11851" fmla="*/ 888645 h 6857981"/>
              <a:gd name="connsiteX11852" fmla="*/ 2914968 w 7886701"/>
              <a:gd name="connsiteY11852" fmla="*/ 887070 h 6857981"/>
              <a:gd name="connsiteX11853" fmla="*/ 3089096 w 7886701"/>
              <a:gd name="connsiteY11853" fmla="*/ 849307 h 6857981"/>
              <a:gd name="connsiteX11854" fmla="*/ 3090705 w 7886701"/>
              <a:gd name="connsiteY11854" fmla="*/ 849307 h 6857981"/>
              <a:gd name="connsiteX11855" fmla="*/ 3091671 w 7886701"/>
              <a:gd name="connsiteY11855" fmla="*/ 849625 h 6857981"/>
              <a:gd name="connsiteX11856" fmla="*/ 3092958 w 7886701"/>
              <a:gd name="connsiteY11856" fmla="*/ 849942 h 6857981"/>
              <a:gd name="connsiteX11857" fmla="*/ 3093924 w 7886701"/>
              <a:gd name="connsiteY11857" fmla="*/ 850896 h 6857981"/>
              <a:gd name="connsiteX11858" fmla="*/ 3095855 w 7886701"/>
              <a:gd name="connsiteY11858" fmla="*/ 853117 h 6857981"/>
              <a:gd name="connsiteX11859" fmla="*/ 3096820 w 7886701"/>
              <a:gd name="connsiteY11859" fmla="*/ 855657 h 6857981"/>
              <a:gd name="connsiteX11860" fmla="*/ 3099073 w 7886701"/>
              <a:gd name="connsiteY11860" fmla="*/ 861690 h 6857981"/>
              <a:gd name="connsiteX11861" fmla="*/ 3100039 w 7886701"/>
              <a:gd name="connsiteY11861" fmla="*/ 864548 h 6857981"/>
              <a:gd name="connsiteX11862" fmla="*/ 3101005 w 7886701"/>
              <a:gd name="connsiteY11862" fmla="*/ 867723 h 6857981"/>
              <a:gd name="connsiteX11863" fmla="*/ 3102936 w 7886701"/>
              <a:gd name="connsiteY11863" fmla="*/ 866771 h 6857981"/>
              <a:gd name="connsiteX11864" fmla="*/ 3103901 w 7886701"/>
              <a:gd name="connsiteY11864" fmla="*/ 865817 h 6857981"/>
              <a:gd name="connsiteX11865" fmla="*/ 3104223 w 7886701"/>
              <a:gd name="connsiteY11865" fmla="*/ 864231 h 6857981"/>
              <a:gd name="connsiteX11866" fmla="*/ 3104223 w 7886701"/>
              <a:gd name="connsiteY11866" fmla="*/ 862961 h 6857981"/>
              <a:gd name="connsiteX11867" fmla="*/ 3103901 w 7886701"/>
              <a:gd name="connsiteY11867" fmla="*/ 859467 h 6857981"/>
              <a:gd name="connsiteX11868" fmla="*/ 3103579 w 7886701"/>
              <a:gd name="connsiteY11868" fmla="*/ 855975 h 6857981"/>
              <a:gd name="connsiteX11869" fmla="*/ 3105833 w 7886701"/>
              <a:gd name="connsiteY11869" fmla="*/ 855340 h 6857981"/>
              <a:gd name="connsiteX11870" fmla="*/ 3107764 w 7886701"/>
              <a:gd name="connsiteY11870" fmla="*/ 855340 h 6857981"/>
              <a:gd name="connsiteX11871" fmla="*/ 3109695 w 7886701"/>
              <a:gd name="connsiteY11871" fmla="*/ 855340 h 6857981"/>
              <a:gd name="connsiteX11872" fmla="*/ 3110982 w 7886701"/>
              <a:gd name="connsiteY11872" fmla="*/ 855657 h 6857981"/>
              <a:gd name="connsiteX11873" fmla="*/ 3112270 w 7886701"/>
              <a:gd name="connsiteY11873" fmla="*/ 856610 h 6857981"/>
              <a:gd name="connsiteX11874" fmla="*/ 3113236 w 7886701"/>
              <a:gd name="connsiteY11874" fmla="*/ 857246 h 6857981"/>
              <a:gd name="connsiteX11875" fmla="*/ 3115489 w 7886701"/>
              <a:gd name="connsiteY11875" fmla="*/ 859785 h 6857981"/>
              <a:gd name="connsiteX11876" fmla="*/ 3117420 w 7886701"/>
              <a:gd name="connsiteY11876" fmla="*/ 862642 h 6857981"/>
              <a:gd name="connsiteX11877" fmla="*/ 3119029 w 7886701"/>
              <a:gd name="connsiteY11877" fmla="*/ 864548 h 6857981"/>
              <a:gd name="connsiteX11878" fmla="*/ 3120638 w 7886701"/>
              <a:gd name="connsiteY11878" fmla="*/ 865817 h 6857981"/>
              <a:gd name="connsiteX11879" fmla="*/ 3122248 w 7886701"/>
              <a:gd name="connsiteY11879" fmla="*/ 866136 h 6857981"/>
              <a:gd name="connsiteX11880" fmla="*/ 3123535 w 7886701"/>
              <a:gd name="connsiteY11880" fmla="*/ 866136 h 6857981"/>
              <a:gd name="connsiteX11881" fmla="*/ 3125466 w 7886701"/>
              <a:gd name="connsiteY11881" fmla="*/ 866136 h 6857981"/>
              <a:gd name="connsiteX11882" fmla="*/ 3125788 w 7886701"/>
              <a:gd name="connsiteY11882" fmla="*/ 868992 h 6857981"/>
              <a:gd name="connsiteX11883" fmla="*/ 3125466 w 7886701"/>
              <a:gd name="connsiteY11883" fmla="*/ 871215 h 6857981"/>
              <a:gd name="connsiteX11884" fmla="*/ 3124501 w 7886701"/>
              <a:gd name="connsiteY11884" fmla="*/ 872803 h 6857981"/>
              <a:gd name="connsiteX11885" fmla="*/ 3122891 w 7886701"/>
              <a:gd name="connsiteY11885" fmla="*/ 873756 h 6857981"/>
              <a:gd name="connsiteX11886" fmla="*/ 3120961 w 7886701"/>
              <a:gd name="connsiteY11886" fmla="*/ 874073 h 6857981"/>
              <a:gd name="connsiteX11887" fmla="*/ 3118707 w 7886701"/>
              <a:gd name="connsiteY11887" fmla="*/ 874073 h 6857981"/>
              <a:gd name="connsiteX11888" fmla="*/ 3113879 w 7886701"/>
              <a:gd name="connsiteY11888" fmla="*/ 873756 h 6857981"/>
              <a:gd name="connsiteX11889" fmla="*/ 3109051 w 7886701"/>
              <a:gd name="connsiteY11889" fmla="*/ 873121 h 6857981"/>
              <a:gd name="connsiteX11890" fmla="*/ 3107121 w 7886701"/>
              <a:gd name="connsiteY11890" fmla="*/ 872803 h 6857981"/>
              <a:gd name="connsiteX11891" fmla="*/ 3105511 w 7886701"/>
              <a:gd name="connsiteY11891" fmla="*/ 872803 h 6857981"/>
              <a:gd name="connsiteX11892" fmla="*/ 3103901 w 7886701"/>
              <a:gd name="connsiteY11892" fmla="*/ 873438 h 6857981"/>
              <a:gd name="connsiteX11893" fmla="*/ 3103579 w 7886701"/>
              <a:gd name="connsiteY11893" fmla="*/ 874073 h 6857981"/>
              <a:gd name="connsiteX11894" fmla="*/ 3103579 w 7886701"/>
              <a:gd name="connsiteY11894" fmla="*/ 875661 h 6857981"/>
              <a:gd name="connsiteX11895" fmla="*/ 3104223 w 7886701"/>
              <a:gd name="connsiteY11895" fmla="*/ 877882 h 6857981"/>
              <a:gd name="connsiteX11896" fmla="*/ 3102293 w 7886701"/>
              <a:gd name="connsiteY11896" fmla="*/ 875342 h 6857981"/>
              <a:gd name="connsiteX11897" fmla="*/ 3100361 w 7886701"/>
              <a:gd name="connsiteY11897" fmla="*/ 873438 h 6857981"/>
              <a:gd name="connsiteX11898" fmla="*/ 3098430 w 7886701"/>
              <a:gd name="connsiteY11898" fmla="*/ 871850 h 6857981"/>
              <a:gd name="connsiteX11899" fmla="*/ 3096820 w 7886701"/>
              <a:gd name="connsiteY11899" fmla="*/ 870898 h 6857981"/>
              <a:gd name="connsiteX11900" fmla="*/ 3095211 w 7886701"/>
              <a:gd name="connsiteY11900" fmla="*/ 870263 h 6857981"/>
              <a:gd name="connsiteX11901" fmla="*/ 3093602 w 7886701"/>
              <a:gd name="connsiteY11901" fmla="*/ 869946 h 6857981"/>
              <a:gd name="connsiteX11902" fmla="*/ 3091027 w 7886701"/>
              <a:gd name="connsiteY11902" fmla="*/ 869946 h 6857981"/>
              <a:gd name="connsiteX11903" fmla="*/ 3088453 w 7886701"/>
              <a:gd name="connsiteY11903" fmla="*/ 869311 h 6857981"/>
              <a:gd name="connsiteX11904" fmla="*/ 3087486 w 7886701"/>
              <a:gd name="connsiteY11904" fmla="*/ 869311 h 6857981"/>
              <a:gd name="connsiteX11905" fmla="*/ 3086199 w 7886701"/>
              <a:gd name="connsiteY11905" fmla="*/ 868675 h 6857981"/>
              <a:gd name="connsiteX11906" fmla="*/ 3085233 w 7886701"/>
              <a:gd name="connsiteY11906" fmla="*/ 868040 h 6857981"/>
              <a:gd name="connsiteX11907" fmla="*/ 3083624 w 7886701"/>
              <a:gd name="connsiteY11907" fmla="*/ 866771 h 6857981"/>
              <a:gd name="connsiteX11908" fmla="*/ 3082658 w 7886701"/>
              <a:gd name="connsiteY11908" fmla="*/ 865182 h 6857981"/>
              <a:gd name="connsiteX11909" fmla="*/ 3081049 w 7886701"/>
              <a:gd name="connsiteY11909" fmla="*/ 862961 h 6857981"/>
              <a:gd name="connsiteX11910" fmla="*/ 3077831 w 7886701"/>
              <a:gd name="connsiteY11910" fmla="*/ 863277 h 6857981"/>
              <a:gd name="connsiteX11911" fmla="*/ 3074933 w 7886701"/>
              <a:gd name="connsiteY11911" fmla="*/ 863596 h 6857981"/>
              <a:gd name="connsiteX11912" fmla="*/ 3072037 w 7886701"/>
              <a:gd name="connsiteY11912" fmla="*/ 864231 h 6857981"/>
              <a:gd name="connsiteX11913" fmla="*/ 3070106 w 7886701"/>
              <a:gd name="connsiteY11913" fmla="*/ 865182 h 6857981"/>
              <a:gd name="connsiteX11914" fmla="*/ 3066243 w 7886701"/>
              <a:gd name="connsiteY11914" fmla="*/ 867088 h 6857981"/>
              <a:gd name="connsiteX11915" fmla="*/ 3063024 w 7886701"/>
              <a:gd name="connsiteY11915" fmla="*/ 869311 h 6857981"/>
              <a:gd name="connsiteX11916" fmla="*/ 3059484 w 7886701"/>
              <a:gd name="connsiteY11916" fmla="*/ 871850 h 6857981"/>
              <a:gd name="connsiteX11917" fmla="*/ 3056587 w 7886701"/>
              <a:gd name="connsiteY11917" fmla="*/ 874073 h 6857981"/>
              <a:gd name="connsiteX11918" fmla="*/ 3053048 w 7886701"/>
              <a:gd name="connsiteY11918" fmla="*/ 875978 h 6857981"/>
              <a:gd name="connsiteX11919" fmla="*/ 3048540 w 7886701"/>
              <a:gd name="connsiteY11919" fmla="*/ 877882 h 6857981"/>
              <a:gd name="connsiteX11920" fmla="*/ 3047253 w 7886701"/>
              <a:gd name="connsiteY11920" fmla="*/ 875025 h 6857981"/>
              <a:gd name="connsiteX11921" fmla="*/ 3045965 w 7886701"/>
              <a:gd name="connsiteY11921" fmla="*/ 872486 h 6857981"/>
              <a:gd name="connsiteX11922" fmla="*/ 3044356 w 7886701"/>
              <a:gd name="connsiteY11922" fmla="*/ 870581 h 6857981"/>
              <a:gd name="connsiteX11923" fmla="*/ 3042103 w 7886701"/>
              <a:gd name="connsiteY11923" fmla="*/ 868675 h 6857981"/>
              <a:gd name="connsiteX11924" fmla="*/ 3039850 w 7886701"/>
              <a:gd name="connsiteY11924" fmla="*/ 867723 h 6857981"/>
              <a:gd name="connsiteX11925" fmla="*/ 3037919 w 7886701"/>
              <a:gd name="connsiteY11925" fmla="*/ 866771 h 6857981"/>
              <a:gd name="connsiteX11926" fmla="*/ 3035344 w 7886701"/>
              <a:gd name="connsiteY11926" fmla="*/ 866453 h 6857981"/>
              <a:gd name="connsiteX11927" fmla="*/ 3032125 w 7886701"/>
              <a:gd name="connsiteY11927" fmla="*/ 866136 h 6857981"/>
              <a:gd name="connsiteX11928" fmla="*/ 3032447 w 7886701"/>
              <a:gd name="connsiteY11928" fmla="*/ 864548 h 6857981"/>
              <a:gd name="connsiteX11929" fmla="*/ 3033091 w 7886701"/>
              <a:gd name="connsiteY11929" fmla="*/ 863277 h 6857981"/>
              <a:gd name="connsiteX11930" fmla="*/ 3033735 w 7886701"/>
              <a:gd name="connsiteY11930" fmla="*/ 862007 h 6857981"/>
              <a:gd name="connsiteX11931" fmla="*/ 3034378 w 7886701"/>
              <a:gd name="connsiteY11931" fmla="*/ 861373 h 6857981"/>
              <a:gd name="connsiteX11932" fmla="*/ 3035666 w 7886701"/>
              <a:gd name="connsiteY11932" fmla="*/ 860738 h 6857981"/>
              <a:gd name="connsiteX11933" fmla="*/ 3036310 w 7886701"/>
              <a:gd name="connsiteY11933" fmla="*/ 860421 h 6857981"/>
              <a:gd name="connsiteX11934" fmla="*/ 3037275 w 7886701"/>
              <a:gd name="connsiteY11934" fmla="*/ 860421 h 6857981"/>
              <a:gd name="connsiteX11935" fmla="*/ 3038563 w 7886701"/>
              <a:gd name="connsiteY11935" fmla="*/ 860421 h 6857981"/>
              <a:gd name="connsiteX11936" fmla="*/ 3040816 w 7886701"/>
              <a:gd name="connsiteY11936" fmla="*/ 861056 h 6857981"/>
              <a:gd name="connsiteX11937" fmla="*/ 3043069 w 7886701"/>
              <a:gd name="connsiteY11937" fmla="*/ 862642 h 6857981"/>
              <a:gd name="connsiteX11938" fmla="*/ 3043713 w 7886701"/>
              <a:gd name="connsiteY11938" fmla="*/ 863596 h 6857981"/>
              <a:gd name="connsiteX11939" fmla="*/ 3044356 w 7886701"/>
              <a:gd name="connsiteY11939" fmla="*/ 865182 h 6857981"/>
              <a:gd name="connsiteX11940" fmla="*/ 3044678 w 7886701"/>
              <a:gd name="connsiteY11940" fmla="*/ 866453 h 6857981"/>
              <a:gd name="connsiteX11941" fmla="*/ 3045323 w 7886701"/>
              <a:gd name="connsiteY11941" fmla="*/ 868040 h 6857981"/>
              <a:gd name="connsiteX11942" fmla="*/ 3045323 w 7886701"/>
              <a:gd name="connsiteY11942" fmla="*/ 865817 h 6857981"/>
              <a:gd name="connsiteX11943" fmla="*/ 3045323 w 7886701"/>
              <a:gd name="connsiteY11943" fmla="*/ 864231 h 6857981"/>
              <a:gd name="connsiteX11944" fmla="*/ 3045644 w 7886701"/>
              <a:gd name="connsiteY11944" fmla="*/ 862642 h 6857981"/>
              <a:gd name="connsiteX11945" fmla="*/ 3046287 w 7886701"/>
              <a:gd name="connsiteY11945" fmla="*/ 861373 h 6857981"/>
              <a:gd name="connsiteX11946" fmla="*/ 3046931 w 7886701"/>
              <a:gd name="connsiteY11946" fmla="*/ 860421 h 6857981"/>
              <a:gd name="connsiteX11947" fmla="*/ 3047897 w 7886701"/>
              <a:gd name="connsiteY11947" fmla="*/ 859150 h 6857981"/>
              <a:gd name="connsiteX11948" fmla="*/ 3050472 w 7886701"/>
              <a:gd name="connsiteY11948" fmla="*/ 857881 h 6857981"/>
              <a:gd name="connsiteX11949" fmla="*/ 3053368 w 7886701"/>
              <a:gd name="connsiteY11949" fmla="*/ 856927 h 6857981"/>
              <a:gd name="connsiteX11950" fmla="*/ 3056587 w 7886701"/>
              <a:gd name="connsiteY11950" fmla="*/ 856292 h 6857981"/>
              <a:gd name="connsiteX11951" fmla="*/ 3060449 w 7886701"/>
              <a:gd name="connsiteY11951" fmla="*/ 856292 h 6857981"/>
              <a:gd name="connsiteX11952" fmla="*/ 3064312 w 7886701"/>
              <a:gd name="connsiteY11952" fmla="*/ 856292 h 6857981"/>
              <a:gd name="connsiteX11953" fmla="*/ 3072037 w 7886701"/>
              <a:gd name="connsiteY11953" fmla="*/ 856292 h 6857981"/>
              <a:gd name="connsiteX11954" fmla="*/ 3076221 w 7886701"/>
              <a:gd name="connsiteY11954" fmla="*/ 856292 h 6857981"/>
              <a:gd name="connsiteX11955" fmla="*/ 3079440 w 7886701"/>
              <a:gd name="connsiteY11955" fmla="*/ 855975 h 6857981"/>
              <a:gd name="connsiteX11956" fmla="*/ 3082980 w 7886701"/>
              <a:gd name="connsiteY11956" fmla="*/ 855340 h 6857981"/>
              <a:gd name="connsiteX11957" fmla="*/ 3085556 w 7886701"/>
              <a:gd name="connsiteY11957" fmla="*/ 853752 h 6857981"/>
              <a:gd name="connsiteX11958" fmla="*/ 3086521 w 7886701"/>
              <a:gd name="connsiteY11958" fmla="*/ 853117 h 6857981"/>
              <a:gd name="connsiteX11959" fmla="*/ 3087808 w 7886701"/>
              <a:gd name="connsiteY11959" fmla="*/ 851848 h 6857981"/>
              <a:gd name="connsiteX11960" fmla="*/ 3088453 w 7886701"/>
              <a:gd name="connsiteY11960" fmla="*/ 850896 h 6857981"/>
              <a:gd name="connsiteX11961" fmla="*/ 3279383 w 7886701"/>
              <a:gd name="connsiteY11961" fmla="*/ 836608 h 6857981"/>
              <a:gd name="connsiteX11962" fmla="*/ 3282492 w 7886701"/>
              <a:gd name="connsiteY11962" fmla="*/ 836608 h 6857981"/>
              <a:gd name="connsiteX11963" fmla="*/ 3284980 w 7886701"/>
              <a:gd name="connsiteY11963" fmla="*/ 836608 h 6857981"/>
              <a:gd name="connsiteX11964" fmla="*/ 3287157 w 7886701"/>
              <a:gd name="connsiteY11964" fmla="*/ 837269 h 6857981"/>
              <a:gd name="connsiteX11965" fmla="*/ 3289022 w 7886701"/>
              <a:gd name="connsiteY11965" fmla="*/ 837600 h 6857981"/>
              <a:gd name="connsiteX11966" fmla="*/ 3290888 w 7886701"/>
              <a:gd name="connsiteY11966" fmla="*/ 838924 h 6857981"/>
              <a:gd name="connsiteX11967" fmla="*/ 3290888 w 7886701"/>
              <a:gd name="connsiteY11967" fmla="*/ 840578 h 6857981"/>
              <a:gd name="connsiteX11968" fmla="*/ 3290578 w 7886701"/>
              <a:gd name="connsiteY11968" fmla="*/ 842561 h 6857981"/>
              <a:gd name="connsiteX11969" fmla="*/ 3289955 w 7886701"/>
              <a:gd name="connsiteY11969" fmla="*/ 843885 h 6857981"/>
              <a:gd name="connsiteX11970" fmla="*/ 3288401 w 7886701"/>
              <a:gd name="connsiteY11970" fmla="*/ 845208 h 6857981"/>
              <a:gd name="connsiteX11971" fmla="*/ 3286535 w 7886701"/>
              <a:gd name="connsiteY11971" fmla="*/ 846199 h 6857981"/>
              <a:gd name="connsiteX11972" fmla="*/ 3284980 w 7886701"/>
              <a:gd name="connsiteY11972" fmla="*/ 846861 h 6857981"/>
              <a:gd name="connsiteX11973" fmla="*/ 3280005 w 7886701"/>
              <a:gd name="connsiteY11973" fmla="*/ 847853 h 6857981"/>
              <a:gd name="connsiteX11974" fmla="*/ 3269432 w 7886701"/>
              <a:gd name="connsiteY11974" fmla="*/ 849507 h 6857981"/>
              <a:gd name="connsiteX11975" fmla="*/ 3264768 w 7886701"/>
              <a:gd name="connsiteY11975" fmla="*/ 850500 h 6857981"/>
              <a:gd name="connsiteX11976" fmla="*/ 3262591 w 7886701"/>
              <a:gd name="connsiteY11976" fmla="*/ 851491 h 6857981"/>
              <a:gd name="connsiteX11977" fmla="*/ 3261036 w 7886701"/>
              <a:gd name="connsiteY11977" fmla="*/ 852483 h 6857981"/>
              <a:gd name="connsiteX11978" fmla="*/ 3260725 w 7886701"/>
              <a:gd name="connsiteY11978" fmla="*/ 849838 h 6857981"/>
              <a:gd name="connsiteX11979" fmla="*/ 3261036 w 7886701"/>
              <a:gd name="connsiteY11979" fmla="*/ 847522 h 6857981"/>
              <a:gd name="connsiteX11980" fmla="*/ 3261658 w 7886701"/>
              <a:gd name="connsiteY11980" fmla="*/ 845208 h 6857981"/>
              <a:gd name="connsiteX11981" fmla="*/ 3263213 w 7886701"/>
              <a:gd name="connsiteY11981" fmla="*/ 843223 h 6857981"/>
              <a:gd name="connsiteX11982" fmla="*/ 3264457 w 7886701"/>
              <a:gd name="connsiteY11982" fmla="*/ 841569 h 6857981"/>
              <a:gd name="connsiteX11983" fmla="*/ 3266633 w 7886701"/>
              <a:gd name="connsiteY11983" fmla="*/ 840247 h 6857981"/>
              <a:gd name="connsiteX11984" fmla="*/ 3268810 w 7886701"/>
              <a:gd name="connsiteY11984" fmla="*/ 838924 h 6857981"/>
              <a:gd name="connsiteX11985" fmla="*/ 3271298 w 7886701"/>
              <a:gd name="connsiteY11985" fmla="*/ 837931 h 6857981"/>
              <a:gd name="connsiteX11986" fmla="*/ 3274097 w 7886701"/>
              <a:gd name="connsiteY11986" fmla="*/ 837269 h 6857981"/>
              <a:gd name="connsiteX11987" fmla="*/ 3276584 w 7886701"/>
              <a:gd name="connsiteY11987" fmla="*/ 836939 h 6857981"/>
              <a:gd name="connsiteX11988" fmla="*/ 3349148 w 7886701"/>
              <a:gd name="connsiteY11988" fmla="*/ 827083 h 6857981"/>
              <a:gd name="connsiteX11989" fmla="*/ 3351743 w 7886701"/>
              <a:gd name="connsiteY11989" fmla="*/ 827381 h 6857981"/>
              <a:gd name="connsiteX11990" fmla="*/ 3354337 w 7886701"/>
              <a:gd name="connsiteY11990" fmla="*/ 827679 h 6857981"/>
              <a:gd name="connsiteX11991" fmla="*/ 3356932 w 7886701"/>
              <a:gd name="connsiteY11991" fmla="*/ 828275 h 6857981"/>
              <a:gd name="connsiteX11992" fmla="*/ 3359528 w 7886701"/>
              <a:gd name="connsiteY11992" fmla="*/ 829465 h 6857981"/>
              <a:gd name="connsiteX11993" fmla="*/ 3362121 w 7886701"/>
              <a:gd name="connsiteY11993" fmla="*/ 830655 h 6857981"/>
              <a:gd name="connsiteX11994" fmla="*/ 3364717 w 7886701"/>
              <a:gd name="connsiteY11994" fmla="*/ 832441 h 6857981"/>
              <a:gd name="connsiteX11995" fmla="*/ 3366986 w 7886701"/>
              <a:gd name="connsiteY11995" fmla="*/ 834228 h 6857981"/>
              <a:gd name="connsiteX11996" fmla="*/ 3368932 w 7886701"/>
              <a:gd name="connsiteY11996" fmla="*/ 835717 h 6857981"/>
              <a:gd name="connsiteX11997" fmla="*/ 3370878 w 7886701"/>
              <a:gd name="connsiteY11997" fmla="*/ 837800 h 6857981"/>
              <a:gd name="connsiteX11998" fmla="*/ 3371851 w 7886701"/>
              <a:gd name="connsiteY11998" fmla="*/ 840182 h 6857981"/>
              <a:gd name="connsiteX11999" fmla="*/ 3369257 w 7886701"/>
              <a:gd name="connsiteY11999" fmla="*/ 840776 h 6857981"/>
              <a:gd name="connsiteX12000" fmla="*/ 3366986 w 7886701"/>
              <a:gd name="connsiteY12000" fmla="*/ 841074 h 6857981"/>
              <a:gd name="connsiteX12001" fmla="*/ 3363095 w 7886701"/>
              <a:gd name="connsiteY12001" fmla="*/ 841372 h 6857981"/>
              <a:gd name="connsiteX12002" fmla="*/ 3359202 w 7886701"/>
              <a:gd name="connsiteY12002" fmla="*/ 840776 h 6857981"/>
              <a:gd name="connsiteX12003" fmla="*/ 3355959 w 7886701"/>
              <a:gd name="connsiteY12003" fmla="*/ 839884 h 6857981"/>
              <a:gd name="connsiteX12004" fmla="*/ 3349148 w 7886701"/>
              <a:gd name="connsiteY12004" fmla="*/ 837800 h 6857981"/>
              <a:gd name="connsiteX12005" fmla="*/ 3345905 w 7886701"/>
              <a:gd name="connsiteY12005" fmla="*/ 836906 h 6857981"/>
              <a:gd name="connsiteX12006" fmla="*/ 3341688 w 7886701"/>
              <a:gd name="connsiteY12006" fmla="*/ 836906 h 6857981"/>
              <a:gd name="connsiteX12007" fmla="*/ 3341688 w 7886701"/>
              <a:gd name="connsiteY12007" fmla="*/ 833931 h 6857981"/>
              <a:gd name="connsiteX12008" fmla="*/ 3342337 w 7886701"/>
              <a:gd name="connsiteY12008" fmla="*/ 831549 h 6857981"/>
              <a:gd name="connsiteX12009" fmla="*/ 3343634 w 7886701"/>
              <a:gd name="connsiteY12009" fmla="*/ 829763 h 6857981"/>
              <a:gd name="connsiteX12010" fmla="*/ 3344932 w 7886701"/>
              <a:gd name="connsiteY12010" fmla="*/ 828275 h 6857981"/>
              <a:gd name="connsiteX12011" fmla="*/ 3346878 w 7886701"/>
              <a:gd name="connsiteY12011" fmla="*/ 827679 h 6857981"/>
              <a:gd name="connsiteX12012" fmla="*/ 3328036 w 7886701"/>
              <a:gd name="connsiteY12012" fmla="*/ 823908 h 6857981"/>
              <a:gd name="connsiteX12013" fmla="*/ 3328988 w 7886701"/>
              <a:gd name="connsiteY12013" fmla="*/ 827237 h 6857981"/>
              <a:gd name="connsiteX12014" fmla="*/ 3330258 w 7886701"/>
              <a:gd name="connsiteY12014" fmla="*/ 829567 h 6857981"/>
              <a:gd name="connsiteX12015" fmla="*/ 3331846 w 7886701"/>
              <a:gd name="connsiteY12015" fmla="*/ 831898 h 6857981"/>
              <a:gd name="connsiteX12016" fmla="*/ 3333433 w 7886701"/>
              <a:gd name="connsiteY12016" fmla="*/ 833894 h 6857981"/>
              <a:gd name="connsiteX12017" fmla="*/ 3335338 w 7886701"/>
              <a:gd name="connsiteY12017" fmla="*/ 835559 h 6857981"/>
              <a:gd name="connsiteX12018" fmla="*/ 3336926 w 7886701"/>
              <a:gd name="connsiteY12018" fmla="*/ 837557 h 6857981"/>
              <a:gd name="connsiteX12019" fmla="*/ 3337878 w 7886701"/>
              <a:gd name="connsiteY12019" fmla="*/ 840220 h 6857981"/>
              <a:gd name="connsiteX12020" fmla="*/ 3338513 w 7886701"/>
              <a:gd name="connsiteY12020" fmla="*/ 843548 h 6857981"/>
              <a:gd name="connsiteX12021" fmla="*/ 3333751 w 7886701"/>
              <a:gd name="connsiteY12021" fmla="*/ 843548 h 6857981"/>
              <a:gd name="connsiteX12022" fmla="*/ 3328353 w 7886701"/>
              <a:gd name="connsiteY12022" fmla="*/ 843548 h 6857981"/>
              <a:gd name="connsiteX12023" fmla="*/ 3318193 w 7886701"/>
              <a:gd name="connsiteY12023" fmla="*/ 844547 h 6857981"/>
              <a:gd name="connsiteX12024" fmla="*/ 3313113 w 7886701"/>
              <a:gd name="connsiteY12024" fmla="*/ 844547 h 6857981"/>
              <a:gd name="connsiteX12025" fmla="*/ 3308033 w 7886701"/>
              <a:gd name="connsiteY12025" fmla="*/ 844547 h 6857981"/>
              <a:gd name="connsiteX12026" fmla="*/ 3303270 w 7886701"/>
              <a:gd name="connsiteY12026" fmla="*/ 844213 h 6857981"/>
              <a:gd name="connsiteX12027" fmla="*/ 3298825 w 7886701"/>
              <a:gd name="connsiteY12027" fmla="*/ 842883 h 6857981"/>
              <a:gd name="connsiteX12028" fmla="*/ 3300095 w 7886701"/>
              <a:gd name="connsiteY12028" fmla="*/ 839220 h 6857981"/>
              <a:gd name="connsiteX12029" fmla="*/ 3301048 w 7886701"/>
              <a:gd name="connsiteY12029" fmla="*/ 836557 h 6857981"/>
              <a:gd name="connsiteX12030" fmla="*/ 3302635 w 7886701"/>
              <a:gd name="connsiteY12030" fmla="*/ 834561 h 6857981"/>
              <a:gd name="connsiteX12031" fmla="*/ 3303905 w 7886701"/>
              <a:gd name="connsiteY12031" fmla="*/ 833229 h 6857981"/>
              <a:gd name="connsiteX12032" fmla="*/ 3305810 w 7886701"/>
              <a:gd name="connsiteY12032" fmla="*/ 832896 h 6857981"/>
              <a:gd name="connsiteX12033" fmla="*/ 3307398 w 7886701"/>
              <a:gd name="connsiteY12033" fmla="*/ 832896 h 6857981"/>
              <a:gd name="connsiteX12034" fmla="*/ 3311209 w 7886701"/>
              <a:gd name="connsiteY12034" fmla="*/ 833229 h 6857981"/>
              <a:gd name="connsiteX12035" fmla="*/ 3315335 w 7886701"/>
              <a:gd name="connsiteY12035" fmla="*/ 834228 h 6857981"/>
              <a:gd name="connsiteX12036" fmla="*/ 3317240 w 7886701"/>
              <a:gd name="connsiteY12036" fmla="*/ 833894 h 6857981"/>
              <a:gd name="connsiteX12037" fmla="*/ 3319146 w 7886701"/>
              <a:gd name="connsiteY12037" fmla="*/ 833229 h 6857981"/>
              <a:gd name="connsiteX12038" fmla="*/ 3321369 w 7886701"/>
              <a:gd name="connsiteY12038" fmla="*/ 832230 h 6857981"/>
              <a:gd name="connsiteX12039" fmla="*/ 3323591 w 7886701"/>
              <a:gd name="connsiteY12039" fmla="*/ 830234 h 6857981"/>
              <a:gd name="connsiteX12040" fmla="*/ 3325813 w 7886701"/>
              <a:gd name="connsiteY12040" fmla="*/ 827571 h 6857981"/>
              <a:gd name="connsiteX12041" fmla="*/ 6635751 w 7886701"/>
              <a:gd name="connsiteY12041" fmla="*/ 817561 h 6857981"/>
              <a:gd name="connsiteX12042" fmla="*/ 6639878 w 7886701"/>
              <a:gd name="connsiteY12042" fmla="*/ 819470 h 6857981"/>
              <a:gd name="connsiteX12043" fmla="*/ 6644324 w 7886701"/>
              <a:gd name="connsiteY12043" fmla="*/ 821698 h 6857981"/>
              <a:gd name="connsiteX12044" fmla="*/ 6648134 w 7886701"/>
              <a:gd name="connsiteY12044" fmla="*/ 824244 h 6857981"/>
              <a:gd name="connsiteX12045" fmla="*/ 6652578 w 7886701"/>
              <a:gd name="connsiteY12045" fmla="*/ 827110 h 6857981"/>
              <a:gd name="connsiteX12046" fmla="*/ 6661786 w 7886701"/>
              <a:gd name="connsiteY12046" fmla="*/ 833793 h 6857981"/>
              <a:gd name="connsiteX12047" fmla="*/ 6671311 w 7886701"/>
              <a:gd name="connsiteY12047" fmla="*/ 841115 h 6857981"/>
              <a:gd name="connsiteX12048" fmla="*/ 6680836 w 7886701"/>
              <a:gd name="connsiteY12048" fmla="*/ 849708 h 6857981"/>
              <a:gd name="connsiteX12049" fmla="*/ 6690996 w 7886701"/>
              <a:gd name="connsiteY12049" fmla="*/ 858939 h 6857981"/>
              <a:gd name="connsiteX12050" fmla="*/ 6711951 w 7886701"/>
              <a:gd name="connsiteY12050" fmla="*/ 878036 h 6857981"/>
              <a:gd name="connsiteX12051" fmla="*/ 6723064 w 7886701"/>
              <a:gd name="connsiteY12051" fmla="*/ 887905 h 6857981"/>
              <a:gd name="connsiteX12052" fmla="*/ 6734176 w 7886701"/>
              <a:gd name="connsiteY12052" fmla="*/ 897135 h 6857981"/>
              <a:gd name="connsiteX12053" fmla="*/ 6745606 w 7886701"/>
              <a:gd name="connsiteY12053" fmla="*/ 906047 h 6857981"/>
              <a:gd name="connsiteX12054" fmla="*/ 6757354 w 7886701"/>
              <a:gd name="connsiteY12054" fmla="*/ 914640 h 6857981"/>
              <a:gd name="connsiteX12055" fmla="*/ 6763068 w 7886701"/>
              <a:gd name="connsiteY12055" fmla="*/ 918143 h 6857981"/>
              <a:gd name="connsiteX12056" fmla="*/ 6769101 w 7886701"/>
              <a:gd name="connsiteY12056" fmla="*/ 921962 h 6857981"/>
              <a:gd name="connsiteX12057" fmla="*/ 6774816 w 7886701"/>
              <a:gd name="connsiteY12057" fmla="*/ 925144 h 6857981"/>
              <a:gd name="connsiteX12058" fmla="*/ 6780531 w 7886701"/>
              <a:gd name="connsiteY12058" fmla="*/ 928009 h 6857981"/>
              <a:gd name="connsiteX12059" fmla="*/ 6786564 w 7886701"/>
              <a:gd name="connsiteY12059" fmla="*/ 930875 h 6857981"/>
              <a:gd name="connsiteX12060" fmla="*/ 6792278 w 7886701"/>
              <a:gd name="connsiteY12060" fmla="*/ 933102 h 6857981"/>
              <a:gd name="connsiteX12061" fmla="*/ 6798311 w 7886701"/>
              <a:gd name="connsiteY12061" fmla="*/ 935012 h 6857981"/>
              <a:gd name="connsiteX12062" fmla="*/ 6804026 w 7886701"/>
              <a:gd name="connsiteY12062" fmla="*/ 936603 h 6857981"/>
              <a:gd name="connsiteX12063" fmla="*/ 6801804 w 7886701"/>
              <a:gd name="connsiteY12063" fmla="*/ 939468 h 6857981"/>
              <a:gd name="connsiteX12064" fmla="*/ 6799264 w 7886701"/>
              <a:gd name="connsiteY12064" fmla="*/ 941697 h 6857981"/>
              <a:gd name="connsiteX12065" fmla="*/ 6796406 w 7886701"/>
              <a:gd name="connsiteY12065" fmla="*/ 943287 h 6857981"/>
              <a:gd name="connsiteX12066" fmla="*/ 6793548 w 7886701"/>
              <a:gd name="connsiteY12066" fmla="*/ 944243 h 6857981"/>
              <a:gd name="connsiteX12067" fmla="*/ 6789738 w 7886701"/>
              <a:gd name="connsiteY12067" fmla="*/ 944560 h 6857981"/>
              <a:gd name="connsiteX12068" fmla="*/ 6786246 w 7886701"/>
              <a:gd name="connsiteY12068" fmla="*/ 944243 h 6857981"/>
              <a:gd name="connsiteX12069" fmla="*/ 6781801 w 7886701"/>
              <a:gd name="connsiteY12069" fmla="*/ 943287 h 6857981"/>
              <a:gd name="connsiteX12070" fmla="*/ 6777674 w 7886701"/>
              <a:gd name="connsiteY12070" fmla="*/ 942014 h 6857981"/>
              <a:gd name="connsiteX12071" fmla="*/ 6772911 w 7886701"/>
              <a:gd name="connsiteY12071" fmla="*/ 940104 h 6857981"/>
              <a:gd name="connsiteX12072" fmla="*/ 6768148 w 7886701"/>
              <a:gd name="connsiteY12072" fmla="*/ 937558 h 6857981"/>
              <a:gd name="connsiteX12073" fmla="*/ 6763386 w 7886701"/>
              <a:gd name="connsiteY12073" fmla="*/ 935012 h 6857981"/>
              <a:gd name="connsiteX12074" fmla="*/ 6758306 w 7886701"/>
              <a:gd name="connsiteY12074" fmla="*/ 931828 h 6857981"/>
              <a:gd name="connsiteX12075" fmla="*/ 6747511 w 7886701"/>
              <a:gd name="connsiteY12075" fmla="*/ 924508 h 6857981"/>
              <a:gd name="connsiteX12076" fmla="*/ 6736398 w 7886701"/>
              <a:gd name="connsiteY12076" fmla="*/ 915915 h 6857981"/>
              <a:gd name="connsiteX12077" fmla="*/ 6712904 w 7886701"/>
              <a:gd name="connsiteY12077" fmla="*/ 897453 h 6857981"/>
              <a:gd name="connsiteX12078" fmla="*/ 6688774 w 7886701"/>
              <a:gd name="connsiteY12078" fmla="*/ 878036 h 6857981"/>
              <a:gd name="connsiteX12079" fmla="*/ 6665278 w 7886701"/>
              <a:gd name="connsiteY12079" fmla="*/ 859257 h 6857981"/>
              <a:gd name="connsiteX12080" fmla="*/ 6654166 w 7886701"/>
              <a:gd name="connsiteY12080" fmla="*/ 850664 h 6857981"/>
              <a:gd name="connsiteX12081" fmla="*/ 6643054 w 7886701"/>
              <a:gd name="connsiteY12081" fmla="*/ 842706 h 6857981"/>
              <a:gd name="connsiteX12082" fmla="*/ 6644641 w 7886701"/>
              <a:gd name="connsiteY12082" fmla="*/ 839842 h 6857981"/>
              <a:gd name="connsiteX12083" fmla="*/ 6645276 w 7886701"/>
              <a:gd name="connsiteY12083" fmla="*/ 836976 h 6857981"/>
              <a:gd name="connsiteX12084" fmla="*/ 6645276 w 7886701"/>
              <a:gd name="connsiteY12084" fmla="*/ 834113 h 6857981"/>
              <a:gd name="connsiteX12085" fmla="*/ 6644958 w 7886701"/>
              <a:gd name="connsiteY12085" fmla="*/ 830929 h 6857981"/>
              <a:gd name="connsiteX12086" fmla="*/ 6643371 w 7886701"/>
              <a:gd name="connsiteY12086" fmla="*/ 827746 h 6857981"/>
              <a:gd name="connsiteX12087" fmla="*/ 6641148 w 7886701"/>
              <a:gd name="connsiteY12087" fmla="*/ 824564 h 6857981"/>
              <a:gd name="connsiteX12088" fmla="*/ 6638926 w 7886701"/>
              <a:gd name="connsiteY12088" fmla="*/ 821381 h 6857981"/>
              <a:gd name="connsiteX12089" fmla="*/ 3230164 w 7886701"/>
              <a:gd name="connsiteY12089" fmla="*/ 812798 h 6857981"/>
              <a:gd name="connsiteX12090" fmla="*/ 3232675 w 7886701"/>
              <a:gd name="connsiteY12090" fmla="*/ 815314 h 6857981"/>
              <a:gd name="connsiteX12091" fmla="*/ 3234559 w 7886701"/>
              <a:gd name="connsiteY12091" fmla="*/ 818142 h 6857981"/>
              <a:gd name="connsiteX12092" fmla="*/ 3236443 w 7886701"/>
              <a:gd name="connsiteY12092" fmla="*/ 821601 h 6857981"/>
              <a:gd name="connsiteX12093" fmla="*/ 3237385 w 7886701"/>
              <a:gd name="connsiteY12093" fmla="*/ 825375 h 6857981"/>
              <a:gd name="connsiteX12094" fmla="*/ 3238641 w 7886701"/>
              <a:gd name="connsiteY12094" fmla="*/ 829462 h 6857981"/>
              <a:gd name="connsiteX12095" fmla="*/ 3239583 w 7886701"/>
              <a:gd name="connsiteY12095" fmla="*/ 833865 h 6857981"/>
              <a:gd name="connsiteX12096" fmla="*/ 3241153 w 7886701"/>
              <a:gd name="connsiteY12096" fmla="*/ 842668 h 6857981"/>
              <a:gd name="connsiteX12097" fmla="*/ 3242409 w 7886701"/>
              <a:gd name="connsiteY12097" fmla="*/ 852101 h 6857981"/>
              <a:gd name="connsiteX12098" fmla="*/ 3244607 w 7886701"/>
              <a:gd name="connsiteY12098" fmla="*/ 861535 h 6857981"/>
              <a:gd name="connsiteX12099" fmla="*/ 3245863 w 7886701"/>
              <a:gd name="connsiteY12099" fmla="*/ 865937 h 6857981"/>
              <a:gd name="connsiteX12100" fmla="*/ 3247119 w 7886701"/>
              <a:gd name="connsiteY12100" fmla="*/ 870339 h 6857981"/>
              <a:gd name="connsiteX12101" fmla="*/ 3249003 w 7886701"/>
              <a:gd name="connsiteY12101" fmla="*/ 874113 h 6857981"/>
              <a:gd name="connsiteX12102" fmla="*/ 3251201 w 7886701"/>
              <a:gd name="connsiteY12102" fmla="*/ 877886 h 6857981"/>
              <a:gd name="connsiteX12103" fmla="*/ 3244607 w 7886701"/>
              <a:gd name="connsiteY12103" fmla="*/ 873169 h 6857981"/>
              <a:gd name="connsiteX12104" fmla="*/ 3238641 w 7886701"/>
              <a:gd name="connsiteY12104" fmla="*/ 868767 h 6857981"/>
              <a:gd name="connsiteX12105" fmla="*/ 3232361 w 7886701"/>
              <a:gd name="connsiteY12105" fmla="*/ 864994 h 6857981"/>
              <a:gd name="connsiteX12106" fmla="*/ 3229220 w 7886701"/>
              <a:gd name="connsiteY12106" fmla="*/ 863107 h 6857981"/>
              <a:gd name="connsiteX12107" fmla="*/ 3226080 w 7886701"/>
              <a:gd name="connsiteY12107" fmla="*/ 861849 h 6857981"/>
              <a:gd name="connsiteX12108" fmla="*/ 3222626 w 7886701"/>
              <a:gd name="connsiteY12108" fmla="*/ 860907 h 6857981"/>
              <a:gd name="connsiteX12109" fmla="*/ 3219172 w 7886701"/>
              <a:gd name="connsiteY12109" fmla="*/ 860591 h 6857981"/>
              <a:gd name="connsiteX12110" fmla="*/ 3215404 w 7886701"/>
              <a:gd name="connsiteY12110" fmla="*/ 860277 h 6857981"/>
              <a:gd name="connsiteX12111" fmla="*/ 3211636 w 7886701"/>
              <a:gd name="connsiteY12111" fmla="*/ 860591 h 6857981"/>
              <a:gd name="connsiteX12112" fmla="*/ 3207554 w 7886701"/>
              <a:gd name="connsiteY12112" fmla="*/ 861535 h 6857981"/>
              <a:gd name="connsiteX12113" fmla="*/ 3203158 w 7886701"/>
              <a:gd name="connsiteY12113" fmla="*/ 863107 h 6857981"/>
              <a:gd name="connsiteX12114" fmla="*/ 3198133 w 7886701"/>
              <a:gd name="connsiteY12114" fmla="*/ 865308 h 6857981"/>
              <a:gd name="connsiteX12115" fmla="*/ 3193109 w 7886701"/>
              <a:gd name="connsiteY12115" fmla="*/ 868138 h 6857981"/>
              <a:gd name="connsiteX12116" fmla="*/ 3194051 w 7886701"/>
              <a:gd name="connsiteY12116" fmla="*/ 865308 h 6857981"/>
              <a:gd name="connsiteX12117" fmla="*/ 3195307 w 7886701"/>
              <a:gd name="connsiteY12117" fmla="*/ 862792 h 6857981"/>
              <a:gd name="connsiteX12118" fmla="*/ 3190911 w 7886701"/>
              <a:gd name="connsiteY12118" fmla="*/ 863421 h 6857981"/>
              <a:gd name="connsiteX12119" fmla="*/ 3186201 w 7886701"/>
              <a:gd name="connsiteY12119" fmla="*/ 863737 h 6857981"/>
              <a:gd name="connsiteX12120" fmla="*/ 3175839 w 7886701"/>
              <a:gd name="connsiteY12120" fmla="*/ 864050 h 6857981"/>
              <a:gd name="connsiteX12121" fmla="*/ 3161081 w 7886701"/>
              <a:gd name="connsiteY12121" fmla="*/ 865308 h 6857981"/>
              <a:gd name="connsiteX12122" fmla="*/ 3150719 w 7886701"/>
              <a:gd name="connsiteY12122" fmla="*/ 865937 h 6857981"/>
              <a:gd name="connsiteX12123" fmla="*/ 3138158 w 7886701"/>
              <a:gd name="connsiteY12123" fmla="*/ 867509 h 6857981"/>
              <a:gd name="connsiteX12124" fmla="*/ 3137529 w 7886701"/>
              <a:gd name="connsiteY12124" fmla="*/ 864050 h 6857981"/>
              <a:gd name="connsiteX12125" fmla="*/ 3137216 w 7886701"/>
              <a:gd name="connsiteY12125" fmla="*/ 861220 h 6857981"/>
              <a:gd name="connsiteX12126" fmla="*/ 3136901 w 7886701"/>
              <a:gd name="connsiteY12126" fmla="*/ 858706 h 6857981"/>
              <a:gd name="connsiteX12127" fmla="*/ 3137216 w 7886701"/>
              <a:gd name="connsiteY12127" fmla="*/ 856505 h 6857981"/>
              <a:gd name="connsiteX12128" fmla="*/ 3137843 w 7886701"/>
              <a:gd name="connsiteY12128" fmla="*/ 854617 h 6857981"/>
              <a:gd name="connsiteX12129" fmla="*/ 3138471 w 7886701"/>
              <a:gd name="connsiteY12129" fmla="*/ 853359 h 6857981"/>
              <a:gd name="connsiteX12130" fmla="*/ 3139727 w 7886701"/>
              <a:gd name="connsiteY12130" fmla="*/ 852101 h 6857981"/>
              <a:gd name="connsiteX12131" fmla="*/ 3140983 w 7886701"/>
              <a:gd name="connsiteY12131" fmla="*/ 851158 h 6857981"/>
              <a:gd name="connsiteX12132" fmla="*/ 3142553 w 7886701"/>
              <a:gd name="connsiteY12132" fmla="*/ 850529 h 6857981"/>
              <a:gd name="connsiteX12133" fmla="*/ 3144438 w 7886701"/>
              <a:gd name="connsiteY12133" fmla="*/ 849900 h 6857981"/>
              <a:gd name="connsiteX12134" fmla="*/ 3147892 w 7886701"/>
              <a:gd name="connsiteY12134" fmla="*/ 849587 h 6857981"/>
              <a:gd name="connsiteX12135" fmla="*/ 3151974 w 7886701"/>
              <a:gd name="connsiteY12135" fmla="*/ 849587 h 6857981"/>
              <a:gd name="connsiteX12136" fmla="*/ 3156056 w 7886701"/>
              <a:gd name="connsiteY12136" fmla="*/ 849900 h 6857981"/>
              <a:gd name="connsiteX12137" fmla="*/ 3163278 w 7886701"/>
              <a:gd name="connsiteY12137" fmla="*/ 850845 h 6857981"/>
              <a:gd name="connsiteX12138" fmla="*/ 3165790 w 7886701"/>
              <a:gd name="connsiteY12138" fmla="*/ 851158 h 6857981"/>
              <a:gd name="connsiteX12139" fmla="*/ 3166732 w 7886701"/>
              <a:gd name="connsiteY12139" fmla="*/ 850845 h 6857981"/>
              <a:gd name="connsiteX12140" fmla="*/ 3167360 w 7886701"/>
              <a:gd name="connsiteY12140" fmla="*/ 850529 h 6857981"/>
              <a:gd name="connsiteX12141" fmla="*/ 3167674 w 7886701"/>
              <a:gd name="connsiteY12141" fmla="*/ 849900 h 6857981"/>
              <a:gd name="connsiteX12142" fmla="*/ 3168302 w 7886701"/>
              <a:gd name="connsiteY12142" fmla="*/ 849273 h 6857981"/>
              <a:gd name="connsiteX12143" fmla="*/ 3167674 w 7886701"/>
              <a:gd name="connsiteY12143" fmla="*/ 848644 h 6857981"/>
              <a:gd name="connsiteX12144" fmla="*/ 3167046 w 7886701"/>
              <a:gd name="connsiteY12144" fmla="*/ 847070 h 6857981"/>
              <a:gd name="connsiteX12145" fmla="*/ 3164534 w 7886701"/>
              <a:gd name="connsiteY12145" fmla="*/ 843927 h 6857981"/>
              <a:gd name="connsiteX12146" fmla="*/ 3160138 w 7886701"/>
              <a:gd name="connsiteY12146" fmla="*/ 839210 h 6857981"/>
              <a:gd name="connsiteX12147" fmla="*/ 3166732 w 7886701"/>
              <a:gd name="connsiteY12147" fmla="*/ 842668 h 6857981"/>
              <a:gd name="connsiteX12148" fmla="*/ 3173013 w 7886701"/>
              <a:gd name="connsiteY12148" fmla="*/ 845498 h 6857981"/>
              <a:gd name="connsiteX12149" fmla="*/ 3178665 w 7886701"/>
              <a:gd name="connsiteY12149" fmla="*/ 847070 h 6857981"/>
              <a:gd name="connsiteX12150" fmla="*/ 3183689 w 7886701"/>
              <a:gd name="connsiteY12150" fmla="*/ 848015 h 6857981"/>
              <a:gd name="connsiteX12151" fmla="*/ 3193738 w 7886701"/>
              <a:gd name="connsiteY12151" fmla="*/ 849273 h 6857981"/>
              <a:gd name="connsiteX12152" fmla="*/ 3198761 w 7886701"/>
              <a:gd name="connsiteY12152" fmla="*/ 849900 h 6857981"/>
              <a:gd name="connsiteX12153" fmla="*/ 3203786 w 7886701"/>
              <a:gd name="connsiteY12153" fmla="*/ 851474 h 6857981"/>
              <a:gd name="connsiteX12154" fmla="*/ 3208496 w 7886701"/>
              <a:gd name="connsiteY12154" fmla="*/ 847386 h 6857981"/>
              <a:gd name="connsiteX12155" fmla="*/ 3213207 w 7886701"/>
              <a:gd name="connsiteY12155" fmla="*/ 843298 h 6857981"/>
              <a:gd name="connsiteX12156" fmla="*/ 3217603 w 7886701"/>
              <a:gd name="connsiteY12156" fmla="*/ 839210 h 6857981"/>
              <a:gd name="connsiteX12157" fmla="*/ 3221998 w 7886701"/>
              <a:gd name="connsiteY12157" fmla="*/ 834808 h 6857981"/>
              <a:gd name="connsiteX12158" fmla="*/ 3223882 w 7886701"/>
              <a:gd name="connsiteY12158" fmla="*/ 832607 h 6857981"/>
              <a:gd name="connsiteX12159" fmla="*/ 3225452 w 7886701"/>
              <a:gd name="connsiteY12159" fmla="*/ 830091 h 6857981"/>
              <a:gd name="connsiteX12160" fmla="*/ 3227022 w 7886701"/>
              <a:gd name="connsiteY12160" fmla="*/ 827577 h 6857981"/>
              <a:gd name="connsiteX12161" fmla="*/ 3228592 w 7886701"/>
              <a:gd name="connsiteY12161" fmla="*/ 825060 h 6857981"/>
              <a:gd name="connsiteX12162" fmla="*/ 3229534 w 7886701"/>
              <a:gd name="connsiteY12162" fmla="*/ 822230 h 6857981"/>
              <a:gd name="connsiteX12163" fmla="*/ 3229848 w 7886701"/>
              <a:gd name="connsiteY12163" fmla="*/ 819400 h 6857981"/>
              <a:gd name="connsiteX12164" fmla="*/ 3230164 w 7886701"/>
              <a:gd name="connsiteY12164" fmla="*/ 815941 h 6857981"/>
              <a:gd name="connsiteX12165" fmla="*/ 3614943 w 7886701"/>
              <a:gd name="connsiteY12165" fmla="*/ 808036 h 6857981"/>
              <a:gd name="connsiteX12166" fmla="*/ 3617824 w 7886701"/>
              <a:gd name="connsiteY12166" fmla="*/ 808680 h 6857981"/>
              <a:gd name="connsiteX12167" fmla="*/ 3621026 w 7886701"/>
              <a:gd name="connsiteY12167" fmla="*/ 811578 h 6857981"/>
              <a:gd name="connsiteX12168" fmla="*/ 3624225 w 7886701"/>
              <a:gd name="connsiteY12168" fmla="*/ 814799 h 6857981"/>
              <a:gd name="connsiteX12169" fmla="*/ 3627426 w 7886701"/>
              <a:gd name="connsiteY12169" fmla="*/ 818020 h 6857981"/>
              <a:gd name="connsiteX12170" fmla="*/ 3628067 w 7886701"/>
              <a:gd name="connsiteY12170" fmla="*/ 819631 h 6857981"/>
              <a:gd name="connsiteX12171" fmla="*/ 3628706 w 7886701"/>
              <a:gd name="connsiteY12171" fmla="*/ 821241 h 6857981"/>
              <a:gd name="connsiteX12172" fmla="*/ 3629026 w 7886701"/>
              <a:gd name="connsiteY12172" fmla="*/ 822529 h 6857981"/>
              <a:gd name="connsiteX12173" fmla="*/ 3628706 w 7886701"/>
              <a:gd name="connsiteY12173" fmla="*/ 824141 h 6857981"/>
              <a:gd name="connsiteX12174" fmla="*/ 3628067 w 7886701"/>
              <a:gd name="connsiteY12174" fmla="*/ 825428 h 6857981"/>
              <a:gd name="connsiteX12175" fmla="*/ 3626467 w 7886701"/>
              <a:gd name="connsiteY12175" fmla="*/ 826718 h 6857981"/>
              <a:gd name="connsiteX12176" fmla="*/ 3624865 w 7886701"/>
              <a:gd name="connsiteY12176" fmla="*/ 827684 h 6857981"/>
              <a:gd name="connsiteX12177" fmla="*/ 3621665 w 7886701"/>
              <a:gd name="connsiteY12177" fmla="*/ 828971 h 6857981"/>
              <a:gd name="connsiteX12178" fmla="*/ 3618464 w 7886701"/>
              <a:gd name="connsiteY12178" fmla="*/ 829616 h 6857981"/>
              <a:gd name="connsiteX12179" fmla="*/ 3613983 w 7886701"/>
              <a:gd name="connsiteY12179" fmla="*/ 830261 h 6857981"/>
              <a:gd name="connsiteX12180" fmla="*/ 3615904 w 7886701"/>
              <a:gd name="connsiteY12180" fmla="*/ 826718 h 6857981"/>
              <a:gd name="connsiteX12181" fmla="*/ 3617824 w 7886701"/>
              <a:gd name="connsiteY12181" fmla="*/ 822853 h 6857981"/>
              <a:gd name="connsiteX12182" fmla="*/ 3618145 w 7886701"/>
              <a:gd name="connsiteY12182" fmla="*/ 820919 h 6857981"/>
              <a:gd name="connsiteX12183" fmla="*/ 3618464 w 7886701"/>
              <a:gd name="connsiteY12183" fmla="*/ 818664 h 6857981"/>
              <a:gd name="connsiteX12184" fmla="*/ 3618464 w 7886701"/>
              <a:gd name="connsiteY12184" fmla="*/ 816410 h 6857981"/>
              <a:gd name="connsiteX12185" fmla="*/ 3618145 w 7886701"/>
              <a:gd name="connsiteY12185" fmla="*/ 813833 h 6857981"/>
              <a:gd name="connsiteX12186" fmla="*/ 3613343 w 7886701"/>
              <a:gd name="connsiteY12186" fmla="*/ 813833 h 6857981"/>
              <a:gd name="connsiteX12187" fmla="*/ 3608862 w 7886701"/>
              <a:gd name="connsiteY12187" fmla="*/ 814477 h 6857981"/>
              <a:gd name="connsiteX12188" fmla="*/ 3605342 w 7886701"/>
              <a:gd name="connsiteY12188" fmla="*/ 815121 h 6857981"/>
              <a:gd name="connsiteX12189" fmla="*/ 3601821 w 7886701"/>
              <a:gd name="connsiteY12189" fmla="*/ 816733 h 6857981"/>
              <a:gd name="connsiteX12190" fmla="*/ 3599260 w 7886701"/>
              <a:gd name="connsiteY12190" fmla="*/ 818664 h 6857981"/>
              <a:gd name="connsiteX12191" fmla="*/ 3597660 w 7886701"/>
              <a:gd name="connsiteY12191" fmla="*/ 820919 h 6857981"/>
              <a:gd name="connsiteX12192" fmla="*/ 3596060 w 7886701"/>
              <a:gd name="connsiteY12192" fmla="*/ 823819 h 6857981"/>
              <a:gd name="connsiteX12193" fmla="*/ 3595740 w 7886701"/>
              <a:gd name="connsiteY12193" fmla="*/ 826718 h 6857981"/>
              <a:gd name="connsiteX12194" fmla="*/ 3592859 w 7886701"/>
              <a:gd name="connsiteY12194" fmla="*/ 825428 h 6857981"/>
              <a:gd name="connsiteX12195" fmla="*/ 3590939 w 7886701"/>
              <a:gd name="connsiteY12195" fmla="*/ 824462 h 6857981"/>
              <a:gd name="connsiteX12196" fmla="*/ 3589658 w 7886701"/>
              <a:gd name="connsiteY12196" fmla="*/ 822853 h 6857981"/>
              <a:gd name="connsiteX12197" fmla="*/ 3589339 w 7886701"/>
              <a:gd name="connsiteY12197" fmla="*/ 821563 h 6857981"/>
              <a:gd name="connsiteX12198" fmla="*/ 3589658 w 7886701"/>
              <a:gd name="connsiteY12198" fmla="*/ 819953 h 6857981"/>
              <a:gd name="connsiteX12199" fmla="*/ 3590939 w 7886701"/>
              <a:gd name="connsiteY12199" fmla="*/ 818020 h 6857981"/>
              <a:gd name="connsiteX12200" fmla="*/ 3592220 w 7886701"/>
              <a:gd name="connsiteY12200" fmla="*/ 816733 h 6857981"/>
              <a:gd name="connsiteX12201" fmla="*/ 3594459 w 7886701"/>
              <a:gd name="connsiteY12201" fmla="*/ 815121 h 6857981"/>
              <a:gd name="connsiteX12202" fmla="*/ 3597020 w 7886701"/>
              <a:gd name="connsiteY12202" fmla="*/ 813833 h 6857981"/>
              <a:gd name="connsiteX12203" fmla="*/ 3599580 w 7886701"/>
              <a:gd name="connsiteY12203" fmla="*/ 812223 h 6857981"/>
              <a:gd name="connsiteX12204" fmla="*/ 3602781 w 7886701"/>
              <a:gd name="connsiteY12204" fmla="*/ 811256 h 6857981"/>
              <a:gd name="connsiteX12205" fmla="*/ 3605662 w 7886701"/>
              <a:gd name="connsiteY12205" fmla="*/ 809968 h 6857981"/>
              <a:gd name="connsiteX12206" fmla="*/ 3608862 w 7886701"/>
              <a:gd name="connsiteY12206" fmla="*/ 809324 h 6857981"/>
              <a:gd name="connsiteX12207" fmla="*/ 3611743 w 7886701"/>
              <a:gd name="connsiteY12207" fmla="*/ 808680 h 6857981"/>
              <a:gd name="connsiteX12208" fmla="*/ 3568700 w 7886701"/>
              <a:gd name="connsiteY12208" fmla="*/ 803269 h 6857981"/>
              <a:gd name="connsiteX12209" fmla="*/ 3567433 w 7886701"/>
              <a:gd name="connsiteY12209" fmla="*/ 807104 h 6857981"/>
              <a:gd name="connsiteX12210" fmla="*/ 3566166 w 7886701"/>
              <a:gd name="connsiteY12210" fmla="*/ 810298 h 6857981"/>
              <a:gd name="connsiteX12211" fmla="*/ 3563947 w 7886701"/>
              <a:gd name="connsiteY12211" fmla="*/ 813172 h 6857981"/>
              <a:gd name="connsiteX12212" fmla="*/ 3561095 w 7886701"/>
              <a:gd name="connsiteY12212" fmla="*/ 815729 h 6857981"/>
              <a:gd name="connsiteX12213" fmla="*/ 3557610 w 7886701"/>
              <a:gd name="connsiteY12213" fmla="*/ 817964 h 6857981"/>
              <a:gd name="connsiteX12214" fmla="*/ 3554123 w 7886701"/>
              <a:gd name="connsiteY12214" fmla="*/ 819880 h 6857981"/>
              <a:gd name="connsiteX12215" fmla="*/ 3549687 w 7886701"/>
              <a:gd name="connsiteY12215" fmla="*/ 821478 h 6857981"/>
              <a:gd name="connsiteX12216" fmla="*/ 3544934 w 7886701"/>
              <a:gd name="connsiteY12216" fmla="*/ 822436 h 6857981"/>
              <a:gd name="connsiteX12217" fmla="*/ 3546835 w 7886701"/>
              <a:gd name="connsiteY12217" fmla="*/ 823713 h 6857981"/>
              <a:gd name="connsiteX12218" fmla="*/ 3549053 w 7886701"/>
              <a:gd name="connsiteY12218" fmla="*/ 824991 h 6857981"/>
              <a:gd name="connsiteX12219" fmla="*/ 3518632 w 7886701"/>
              <a:gd name="connsiteY12219" fmla="*/ 827866 h 6857981"/>
              <a:gd name="connsiteX12220" fmla="*/ 3489479 w 7886701"/>
              <a:gd name="connsiteY12220" fmla="*/ 830103 h 6857981"/>
              <a:gd name="connsiteX12221" fmla="*/ 3483457 w 7886701"/>
              <a:gd name="connsiteY12221" fmla="*/ 832658 h 6857981"/>
              <a:gd name="connsiteX12222" fmla="*/ 3476485 w 7886701"/>
              <a:gd name="connsiteY12222" fmla="*/ 835213 h 6857981"/>
              <a:gd name="connsiteX12223" fmla="*/ 3469514 w 7886701"/>
              <a:gd name="connsiteY12223" fmla="*/ 837450 h 6857981"/>
              <a:gd name="connsiteX12224" fmla="*/ 3462542 w 7886701"/>
              <a:gd name="connsiteY12224" fmla="*/ 840324 h 6857981"/>
              <a:gd name="connsiteX12225" fmla="*/ 3456204 w 7886701"/>
              <a:gd name="connsiteY12225" fmla="*/ 843520 h 6857981"/>
              <a:gd name="connsiteX12226" fmla="*/ 3449549 w 7886701"/>
              <a:gd name="connsiteY12226" fmla="*/ 846714 h 6857981"/>
              <a:gd name="connsiteX12227" fmla="*/ 3446698 w 7886701"/>
              <a:gd name="connsiteY12227" fmla="*/ 848631 h 6857981"/>
              <a:gd name="connsiteX12228" fmla="*/ 3443845 w 7886701"/>
              <a:gd name="connsiteY12228" fmla="*/ 850866 h 6857981"/>
              <a:gd name="connsiteX12229" fmla="*/ 3440993 w 7886701"/>
              <a:gd name="connsiteY12229" fmla="*/ 852782 h 6857981"/>
              <a:gd name="connsiteX12230" fmla="*/ 3438458 w 7886701"/>
              <a:gd name="connsiteY12230" fmla="*/ 855657 h 6857981"/>
              <a:gd name="connsiteX12231" fmla="*/ 3440676 w 7886701"/>
              <a:gd name="connsiteY12231" fmla="*/ 851505 h 6857981"/>
              <a:gd name="connsiteX12232" fmla="*/ 3443212 w 7886701"/>
              <a:gd name="connsiteY12232" fmla="*/ 848310 h 6857981"/>
              <a:gd name="connsiteX12233" fmla="*/ 3446380 w 7886701"/>
              <a:gd name="connsiteY12233" fmla="*/ 844796 h 6857981"/>
              <a:gd name="connsiteX12234" fmla="*/ 3449549 w 7886701"/>
              <a:gd name="connsiteY12234" fmla="*/ 841922 h 6857981"/>
              <a:gd name="connsiteX12235" fmla="*/ 3453035 w 7886701"/>
              <a:gd name="connsiteY12235" fmla="*/ 839047 h 6857981"/>
              <a:gd name="connsiteX12236" fmla="*/ 3456838 w 7886701"/>
              <a:gd name="connsiteY12236" fmla="*/ 836491 h 6857981"/>
              <a:gd name="connsiteX12237" fmla="*/ 3465077 w 7886701"/>
              <a:gd name="connsiteY12237" fmla="*/ 831699 h 6857981"/>
              <a:gd name="connsiteX12238" fmla="*/ 3448916 w 7886701"/>
              <a:gd name="connsiteY12238" fmla="*/ 832338 h 6857981"/>
              <a:gd name="connsiteX12239" fmla="*/ 3433071 w 7886701"/>
              <a:gd name="connsiteY12239" fmla="*/ 832658 h 6857981"/>
              <a:gd name="connsiteX12240" fmla="*/ 3417860 w 7886701"/>
              <a:gd name="connsiteY12240" fmla="*/ 832658 h 6857981"/>
              <a:gd name="connsiteX12241" fmla="*/ 3403600 w 7886701"/>
              <a:gd name="connsiteY12241" fmla="*/ 832338 h 6857981"/>
              <a:gd name="connsiteX12242" fmla="*/ 3404234 w 7886701"/>
              <a:gd name="connsiteY12242" fmla="*/ 829464 h 6857981"/>
              <a:gd name="connsiteX12243" fmla="*/ 3405502 w 7886701"/>
              <a:gd name="connsiteY12243" fmla="*/ 827227 h 6857981"/>
              <a:gd name="connsiteX12244" fmla="*/ 3406453 w 7886701"/>
              <a:gd name="connsiteY12244" fmla="*/ 824991 h 6857981"/>
              <a:gd name="connsiteX12245" fmla="*/ 3408037 w 7886701"/>
              <a:gd name="connsiteY12245" fmla="*/ 823075 h 6857981"/>
              <a:gd name="connsiteX12246" fmla="*/ 3409304 w 7886701"/>
              <a:gd name="connsiteY12246" fmla="*/ 822117 h 6857981"/>
              <a:gd name="connsiteX12247" fmla="*/ 3410889 w 7886701"/>
              <a:gd name="connsiteY12247" fmla="*/ 821158 h 6857981"/>
              <a:gd name="connsiteX12248" fmla="*/ 3412790 w 7886701"/>
              <a:gd name="connsiteY12248" fmla="*/ 819880 h 6857981"/>
              <a:gd name="connsiteX12249" fmla="*/ 3414691 w 7886701"/>
              <a:gd name="connsiteY12249" fmla="*/ 819562 h 6857981"/>
              <a:gd name="connsiteX12250" fmla="*/ 3418494 w 7886701"/>
              <a:gd name="connsiteY12250" fmla="*/ 818923 h 6857981"/>
              <a:gd name="connsiteX12251" fmla="*/ 3422932 w 7886701"/>
              <a:gd name="connsiteY12251" fmla="*/ 819241 h 6857981"/>
              <a:gd name="connsiteX12252" fmla="*/ 3427685 w 7886701"/>
              <a:gd name="connsiteY12252" fmla="*/ 819562 h 6857981"/>
              <a:gd name="connsiteX12253" fmla="*/ 3432437 w 7886701"/>
              <a:gd name="connsiteY12253" fmla="*/ 820201 h 6857981"/>
              <a:gd name="connsiteX12254" fmla="*/ 3437191 w 7886701"/>
              <a:gd name="connsiteY12254" fmla="*/ 821158 h 6857981"/>
              <a:gd name="connsiteX12255" fmla="*/ 3441628 w 7886701"/>
              <a:gd name="connsiteY12255" fmla="*/ 821478 h 6857981"/>
              <a:gd name="connsiteX12256" fmla="*/ 3445747 w 7886701"/>
              <a:gd name="connsiteY12256" fmla="*/ 821478 h 6857981"/>
              <a:gd name="connsiteX12257" fmla="*/ 3449866 w 7886701"/>
              <a:gd name="connsiteY12257" fmla="*/ 821158 h 6857981"/>
              <a:gd name="connsiteX12258" fmla="*/ 3451768 w 7886701"/>
              <a:gd name="connsiteY12258" fmla="*/ 820201 h 6857981"/>
              <a:gd name="connsiteX12259" fmla="*/ 3453669 w 7886701"/>
              <a:gd name="connsiteY12259" fmla="*/ 819562 h 6857981"/>
              <a:gd name="connsiteX12260" fmla="*/ 3454937 w 7886701"/>
              <a:gd name="connsiteY12260" fmla="*/ 818284 h 6857981"/>
              <a:gd name="connsiteX12261" fmla="*/ 3456521 w 7886701"/>
              <a:gd name="connsiteY12261" fmla="*/ 817006 h 6857981"/>
              <a:gd name="connsiteX12262" fmla="*/ 3457472 w 7886701"/>
              <a:gd name="connsiteY12262" fmla="*/ 815090 h 6857981"/>
              <a:gd name="connsiteX12263" fmla="*/ 3458739 w 7886701"/>
              <a:gd name="connsiteY12263" fmla="*/ 812854 h 6857981"/>
              <a:gd name="connsiteX12264" fmla="*/ 3459374 w 7886701"/>
              <a:gd name="connsiteY12264" fmla="*/ 810298 h 6857981"/>
              <a:gd name="connsiteX12265" fmla="*/ 3460007 w 7886701"/>
              <a:gd name="connsiteY12265" fmla="*/ 807743 h 6857981"/>
              <a:gd name="connsiteX12266" fmla="*/ 3464444 w 7886701"/>
              <a:gd name="connsiteY12266" fmla="*/ 811255 h 6857981"/>
              <a:gd name="connsiteX12267" fmla="*/ 3468563 w 7886701"/>
              <a:gd name="connsiteY12267" fmla="*/ 813811 h 6857981"/>
              <a:gd name="connsiteX12268" fmla="*/ 3472682 w 7886701"/>
              <a:gd name="connsiteY12268" fmla="*/ 815090 h 6857981"/>
              <a:gd name="connsiteX12269" fmla="*/ 3477436 w 7886701"/>
              <a:gd name="connsiteY12269" fmla="*/ 816686 h 6857981"/>
              <a:gd name="connsiteX12270" fmla="*/ 3481873 w 7886701"/>
              <a:gd name="connsiteY12270" fmla="*/ 817006 h 6857981"/>
              <a:gd name="connsiteX12271" fmla="*/ 3486626 w 7886701"/>
              <a:gd name="connsiteY12271" fmla="*/ 817325 h 6857981"/>
              <a:gd name="connsiteX12272" fmla="*/ 3491379 w 7886701"/>
              <a:gd name="connsiteY12272" fmla="*/ 817006 h 6857981"/>
              <a:gd name="connsiteX12273" fmla="*/ 3496449 w 7886701"/>
              <a:gd name="connsiteY12273" fmla="*/ 816686 h 6857981"/>
              <a:gd name="connsiteX12274" fmla="*/ 3503104 w 7886701"/>
              <a:gd name="connsiteY12274" fmla="*/ 813172 h 6857981"/>
              <a:gd name="connsiteX12275" fmla="*/ 3509759 w 7886701"/>
              <a:gd name="connsiteY12275" fmla="*/ 809978 h 6857981"/>
              <a:gd name="connsiteX12276" fmla="*/ 3509125 w 7886701"/>
              <a:gd name="connsiteY12276" fmla="*/ 811576 h 6857981"/>
              <a:gd name="connsiteX12277" fmla="*/ 3508808 w 7886701"/>
              <a:gd name="connsiteY12277" fmla="*/ 812854 h 6857981"/>
              <a:gd name="connsiteX12278" fmla="*/ 3507857 w 7886701"/>
              <a:gd name="connsiteY12278" fmla="*/ 815408 h 6857981"/>
              <a:gd name="connsiteX12279" fmla="*/ 3513878 w 7886701"/>
              <a:gd name="connsiteY12279" fmla="*/ 815090 h 6857981"/>
              <a:gd name="connsiteX12280" fmla="*/ 3520216 w 7886701"/>
              <a:gd name="connsiteY12280" fmla="*/ 815090 h 6857981"/>
              <a:gd name="connsiteX12281" fmla="*/ 3526237 w 7886701"/>
              <a:gd name="connsiteY12281" fmla="*/ 815408 h 6857981"/>
              <a:gd name="connsiteX12282" fmla="*/ 3532575 w 7886701"/>
              <a:gd name="connsiteY12282" fmla="*/ 817006 h 6857981"/>
              <a:gd name="connsiteX12283" fmla="*/ 3533208 w 7886701"/>
              <a:gd name="connsiteY12283" fmla="*/ 814770 h 6857981"/>
              <a:gd name="connsiteX12284" fmla="*/ 3533525 w 7886701"/>
              <a:gd name="connsiteY12284" fmla="*/ 812533 h 6857981"/>
              <a:gd name="connsiteX12285" fmla="*/ 3533525 w 7886701"/>
              <a:gd name="connsiteY12285" fmla="*/ 809978 h 6857981"/>
              <a:gd name="connsiteX12286" fmla="*/ 3533208 w 7886701"/>
              <a:gd name="connsiteY12286" fmla="*/ 807422 h 6857981"/>
              <a:gd name="connsiteX12287" fmla="*/ 3539229 w 7886701"/>
              <a:gd name="connsiteY12287" fmla="*/ 811255 h 6857981"/>
              <a:gd name="connsiteX12288" fmla="*/ 3541765 w 7886701"/>
              <a:gd name="connsiteY12288" fmla="*/ 812215 h 6857981"/>
              <a:gd name="connsiteX12289" fmla="*/ 3543983 w 7886701"/>
              <a:gd name="connsiteY12289" fmla="*/ 813172 h 6857981"/>
              <a:gd name="connsiteX12290" fmla="*/ 3545884 w 7886701"/>
              <a:gd name="connsiteY12290" fmla="*/ 813811 h 6857981"/>
              <a:gd name="connsiteX12291" fmla="*/ 3547785 w 7886701"/>
              <a:gd name="connsiteY12291" fmla="*/ 814131 h 6857981"/>
              <a:gd name="connsiteX12292" fmla="*/ 3549687 w 7886701"/>
              <a:gd name="connsiteY12292" fmla="*/ 813811 h 6857981"/>
              <a:gd name="connsiteX12293" fmla="*/ 3551588 w 7886701"/>
              <a:gd name="connsiteY12293" fmla="*/ 813172 h 6857981"/>
              <a:gd name="connsiteX12294" fmla="*/ 3554757 w 7886701"/>
              <a:gd name="connsiteY12294" fmla="*/ 811894 h 6857981"/>
              <a:gd name="connsiteX12295" fmla="*/ 3558877 w 7886701"/>
              <a:gd name="connsiteY12295" fmla="*/ 809659 h 6857981"/>
              <a:gd name="connsiteX12296" fmla="*/ 3563313 w 7886701"/>
              <a:gd name="connsiteY12296" fmla="*/ 806783 h 6857981"/>
              <a:gd name="connsiteX12297" fmla="*/ 3225946 w 7886701"/>
              <a:gd name="connsiteY12297" fmla="*/ 793748 h 6857981"/>
              <a:gd name="connsiteX12298" fmla="*/ 3228219 w 7886701"/>
              <a:gd name="connsiteY12298" fmla="*/ 794391 h 6857981"/>
              <a:gd name="connsiteX12299" fmla="*/ 3230168 w 7886701"/>
              <a:gd name="connsiteY12299" fmla="*/ 794713 h 6857981"/>
              <a:gd name="connsiteX12300" fmla="*/ 3232117 w 7886701"/>
              <a:gd name="connsiteY12300" fmla="*/ 795358 h 6857981"/>
              <a:gd name="connsiteX12301" fmla="*/ 3233739 w 7886701"/>
              <a:gd name="connsiteY12301" fmla="*/ 796325 h 6857981"/>
              <a:gd name="connsiteX12302" fmla="*/ 3233090 w 7886701"/>
              <a:gd name="connsiteY12302" fmla="*/ 799545 h 6857981"/>
              <a:gd name="connsiteX12303" fmla="*/ 3232117 w 7886701"/>
              <a:gd name="connsiteY12303" fmla="*/ 801478 h 6857981"/>
              <a:gd name="connsiteX12304" fmla="*/ 3230493 w 7886701"/>
              <a:gd name="connsiteY12304" fmla="*/ 803411 h 6857981"/>
              <a:gd name="connsiteX12305" fmla="*/ 3228544 w 7886701"/>
              <a:gd name="connsiteY12305" fmla="*/ 805021 h 6857981"/>
              <a:gd name="connsiteX12306" fmla="*/ 3226920 w 7886701"/>
              <a:gd name="connsiteY12306" fmla="*/ 805987 h 6857981"/>
              <a:gd name="connsiteX12307" fmla="*/ 3224647 w 7886701"/>
              <a:gd name="connsiteY12307" fmla="*/ 806953 h 6857981"/>
              <a:gd name="connsiteX12308" fmla="*/ 3219776 w 7886701"/>
              <a:gd name="connsiteY12308" fmla="*/ 807920 h 6857981"/>
              <a:gd name="connsiteX12309" fmla="*/ 3213931 w 7886701"/>
              <a:gd name="connsiteY12309" fmla="*/ 808564 h 6857981"/>
              <a:gd name="connsiteX12310" fmla="*/ 3207437 w 7886701"/>
              <a:gd name="connsiteY12310" fmla="*/ 809530 h 6857981"/>
              <a:gd name="connsiteX12311" fmla="*/ 3203866 w 7886701"/>
              <a:gd name="connsiteY12311" fmla="*/ 810496 h 6857981"/>
              <a:gd name="connsiteX12312" fmla="*/ 3200293 w 7886701"/>
              <a:gd name="connsiteY12312" fmla="*/ 811786 h 6857981"/>
              <a:gd name="connsiteX12313" fmla="*/ 3196396 w 7886701"/>
              <a:gd name="connsiteY12313" fmla="*/ 813073 h 6857981"/>
              <a:gd name="connsiteX12314" fmla="*/ 3192500 w 7886701"/>
              <a:gd name="connsiteY12314" fmla="*/ 815329 h 6857981"/>
              <a:gd name="connsiteX12315" fmla="*/ 3191201 w 7886701"/>
              <a:gd name="connsiteY12315" fmla="*/ 815973 h 6857981"/>
              <a:gd name="connsiteX12316" fmla="*/ 3190876 w 7886701"/>
              <a:gd name="connsiteY12316" fmla="*/ 815973 h 6857981"/>
              <a:gd name="connsiteX12317" fmla="*/ 3191201 w 7886701"/>
              <a:gd name="connsiteY12317" fmla="*/ 815007 h 6857981"/>
              <a:gd name="connsiteX12318" fmla="*/ 3192500 w 7886701"/>
              <a:gd name="connsiteY12318" fmla="*/ 813395 h 6857981"/>
              <a:gd name="connsiteX12319" fmla="*/ 3196396 w 7886701"/>
              <a:gd name="connsiteY12319" fmla="*/ 808886 h 6857981"/>
              <a:gd name="connsiteX12320" fmla="*/ 3198994 w 7886701"/>
              <a:gd name="connsiteY12320" fmla="*/ 806309 h 6857981"/>
              <a:gd name="connsiteX12321" fmla="*/ 3202566 w 7886701"/>
              <a:gd name="connsiteY12321" fmla="*/ 803733 h 6857981"/>
              <a:gd name="connsiteX12322" fmla="*/ 3205813 w 7886701"/>
              <a:gd name="connsiteY12322" fmla="*/ 801156 h 6857981"/>
              <a:gd name="connsiteX12323" fmla="*/ 3209710 w 7886701"/>
              <a:gd name="connsiteY12323" fmla="*/ 798579 h 6857981"/>
              <a:gd name="connsiteX12324" fmla="*/ 3213607 w 7886701"/>
              <a:gd name="connsiteY12324" fmla="*/ 796325 h 6857981"/>
              <a:gd name="connsiteX12325" fmla="*/ 3217829 w 7886701"/>
              <a:gd name="connsiteY12325" fmla="*/ 795035 h 6857981"/>
              <a:gd name="connsiteX12326" fmla="*/ 3222049 w 7886701"/>
              <a:gd name="connsiteY12326" fmla="*/ 794391 h 6857981"/>
              <a:gd name="connsiteX12327" fmla="*/ 3632969 w 7886701"/>
              <a:gd name="connsiteY12327" fmla="*/ 761994 h 6857981"/>
              <a:gd name="connsiteX12328" fmla="*/ 3633276 w 7886701"/>
              <a:gd name="connsiteY12328" fmla="*/ 761994 h 6857981"/>
              <a:gd name="connsiteX12329" fmla="*/ 3633276 w 7886701"/>
              <a:gd name="connsiteY12329" fmla="*/ 762648 h 6857981"/>
              <a:gd name="connsiteX12330" fmla="*/ 3633276 w 7886701"/>
              <a:gd name="connsiteY12330" fmla="*/ 763956 h 6857981"/>
              <a:gd name="connsiteX12331" fmla="*/ 3632969 w 7886701"/>
              <a:gd name="connsiteY12331" fmla="*/ 767878 h 6857981"/>
              <a:gd name="connsiteX12332" fmla="*/ 3632662 w 7886701"/>
              <a:gd name="connsiteY12332" fmla="*/ 772126 h 6857981"/>
              <a:gd name="connsiteX12333" fmla="*/ 3632354 w 7886701"/>
              <a:gd name="connsiteY12333" fmla="*/ 774088 h 6857981"/>
              <a:gd name="connsiteX12334" fmla="*/ 3632662 w 7886701"/>
              <a:gd name="connsiteY12334" fmla="*/ 775723 h 6857981"/>
              <a:gd name="connsiteX12335" fmla="*/ 3632969 w 7886701"/>
              <a:gd name="connsiteY12335" fmla="*/ 777356 h 6857981"/>
              <a:gd name="connsiteX12336" fmla="*/ 3633583 w 7886701"/>
              <a:gd name="connsiteY12336" fmla="*/ 778010 h 6857981"/>
              <a:gd name="connsiteX12337" fmla="*/ 3635120 w 7886701"/>
              <a:gd name="connsiteY12337" fmla="*/ 778010 h 6857981"/>
              <a:gd name="connsiteX12338" fmla="*/ 3636963 w 7886701"/>
              <a:gd name="connsiteY12338" fmla="*/ 777356 h 6857981"/>
              <a:gd name="connsiteX12339" fmla="*/ 3636349 w 7886701"/>
              <a:gd name="connsiteY12339" fmla="*/ 778663 h 6857981"/>
              <a:gd name="connsiteX12340" fmla="*/ 3635427 w 7886701"/>
              <a:gd name="connsiteY12340" fmla="*/ 779971 h 6857981"/>
              <a:gd name="connsiteX12341" fmla="*/ 3633583 w 7886701"/>
              <a:gd name="connsiteY12341" fmla="*/ 781606 h 6857981"/>
              <a:gd name="connsiteX12342" fmla="*/ 3631740 w 7886701"/>
              <a:gd name="connsiteY12342" fmla="*/ 783240 h 6857981"/>
              <a:gd name="connsiteX12343" fmla="*/ 3628667 w 7886701"/>
              <a:gd name="connsiteY12343" fmla="*/ 783893 h 6857981"/>
              <a:gd name="connsiteX12344" fmla="*/ 3625902 w 7886701"/>
              <a:gd name="connsiteY12344" fmla="*/ 784219 h 6857981"/>
              <a:gd name="connsiteX12345" fmla="*/ 3622829 w 7886701"/>
              <a:gd name="connsiteY12345" fmla="*/ 784219 h 6857981"/>
              <a:gd name="connsiteX12346" fmla="*/ 3620064 w 7886701"/>
              <a:gd name="connsiteY12346" fmla="*/ 783893 h 6857981"/>
              <a:gd name="connsiteX12347" fmla="*/ 3616684 w 7886701"/>
              <a:gd name="connsiteY12347" fmla="*/ 782913 h 6857981"/>
              <a:gd name="connsiteX12348" fmla="*/ 3614227 w 7886701"/>
              <a:gd name="connsiteY12348" fmla="*/ 781278 h 6857981"/>
              <a:gd name="connsiteX12349" fmla="*/ 3611768 w 7886701"/>
              <a:gd name="connsiteY12349" fmla="*/ 779971 h 6857981"/>
              <a:gd name="connsiteX12350" fmla="*/ 3609925 w 7886701"/>
              <a:gd name="connsiteY12350" fmla="*/ 778010 h 6857981"/>
              <a:gd name="connsiteX12351" fmla="*/ 3608697 w 7886701"/>
              <a:gd name="connsiteY12351" fmla="*/ 775723 h 6857981"/>
              <a:gd name="connsiteX12352" fmla="*/ 3608388 w 7886701"/>
              <a:gd name="connsiteY12352" fmla="*/ 773435 h 6857981"/>
              <a:gd name="connsiteX12353" fmla="*/ 3608388 w 7886701"/>
              <a:gd name="connsiteY12353" fmla="*/ 772126 h 6857981"/>
              <a:gd name="connsiteX12354" fmla="*/ 3608388 w 7886701"/>
              <a:gd name="connsiteY12354" fmla="*/ 770819 h 6857981"/>
              <a:gd name="connsiteX12355" fmla="*/ 3609003 w 7886701"/>
              <a:gd name="connsiteY12355" fmla="*/ 769513 h 6857981"/>
              <a:gd name="connsiteX12356" fmla="*/ 3609617 w 7886701"/>
              <a:gd name="connsiteY12356" fmla="*/ 768204 h 6857981"/>
              <a:gd name="connsiteX12357" fmla="*/ 3612075 w 7886701"/>
              <a:gd name="connsiteY12357" fmla="*/ 765263 h 6857981"/>
              <a:gd name="connsiteX12358" fmla="*/ 3613305 w 7886701"/>
              <a:gd name="connsiteY12358" fmla="*/ 765590 h 6857981"/>
              <a:gd name="connsiteX12359" fmla="*/ 3613919 w 7886701"/>
              <a:gd name="connsiteY12359" fmla="*/ 765590 h 6857981"/>
              <a:gd name="connsiteX12360" fmla="*/ 3615762 w 7886701"/>
              <a:gd name="connsiteY12360" fmla="*/ 766571 h 6857981"/>
              <a:gd name="connsiteX12361" fmla="*/ 3616991 w 7886701"/>
              <a:gd name="connsiteY12361" fmla="*/ 768531 h 6857981"/>
              <a:gd name="connsiteX12362" fmla="*/ 3618221 w 7886701"/>
              <a:gd name="connsiteY12362" fmla="*/ 770166 h 6857981"/>
              <a:gd name="connsiteX12363" fmla="*/ 3619142 w 7886701"/>
              <a:gd name="connsiteY12363" fmla="*/ 771473 h 6857981"/>
              <a:gd name="connsiteX12364" fmla="*/ 3620679 w 7886701"/>
              <a:gd name="connsiteY12364" fmla="*/ 773108 h 6857981"/>
              <a:gd name="connsiteX12365" fmla="*/ 3622523 w 7886701"/>
              <a:gd name="connsiteY12365" fmla="*/ 773761 h 6857981"/>
              <a:gd name="connsiteX12366" fmla="*/ 3623751 w 7886701"/>
              <a:gd name="connsiteY12366" fmla="*/ 773761 h 6857981"/>
              <a:gd name="connsiteX12367" fmla="*/ 3624980 w 7886701"/>
              <a:gd name="connsiteY12367" fmla="*/ 773761 h 6857981"/>
              <a:gd name="connsiteX12368" fmla="*/ 3626824 w 7886701"/>
              <a:gd name="connsiteY12368" fmla="*/ 773761 h 6857981"/>
              <a:gd name="connsiteX12369" fmla="*/ 3627746 w 7886701"/>
              <a:gd name="connsiteY12369" fmla="*/ 773435 h 6857981"/>
              <a:gd name="connsiteX12370" fmla="*/ 3628360 w 7886701"/>
              <a:gd name="connsiteY12370" fmla="*/ 772781 h 6857981"/>
              <a:gd name="connsiteX12371" fmla="*/ 3629282 w 7886701"/>
              <a:gd name="connsiteY12371" fmla="*/ 772126 h 6857981"/>
              <a:gd name="connsiteX12372" fmla="*/ 3629589 w 7886701"/>
              <a:gd name="connsiteY12372" fmla="*/ 770819 h 6857981"/>
              <a:gd name="connsiteX12373" fmla="*/ 3629589 w 7886701"/>
              <a:gd name="connsiteY12373" fmla="*/ 770166 h 6857981"/>
              <a:gd name="connsiteX12374" fmla="*/ 3629589 w 7886701"/>
              <a:gd name="connsiteY12374" fmla="*/ 767551 h 6857981"/>
              <a:gd name="connsiteX12375" fmla="*/ 3632354 w 7886701"/>
              <a:gd name="connsiteY12375" fmla="*/ 762976 h 6857981"/>
              <a:gd name="connsiteX12376" fmla="*/ 3551376 w 7886701"/>
              <a:gd name="connsiteY12376" fmla="*/ 755648 h 6857981"/>
              <a:gd name="connsiteX12377" fmla="*/ 3554534 w 7886701"/>
              <a:gd name="connsiteY12377" fmla="*/ 758422 h 6857981"/>
              <a:gd name="connsiteX12378" fmla="*/ 3556428 w 7886701"/>
              <a:gd name="connsiteY12378" fmla="*/ 759962 h 6857981"/>
              <a:gd name="connsiteX12379" fmla="*/ 3556744 w 7886701"/>
              <a:gd name="connsiteY12379" fmla="*/ 761196 h 6857981"/>
              <a:gd name="connsiteX12380" fmla="*/ 3557060 w 7886701"/>
              <a:gd name="connsiteY12380" fmla="*/ 761812 h 6857981"/>
              <a:gd name="connsiteX12381" fmla="*/ 3556744 w 7886701"/>
              <a:gd name="connsiteY12381" fmla="*/ 763662 h 6857981"/>
              <a:gd name="connsiteX12382" fmla="*/ 3556113 w 7886701"/>
              <a:gd name="connsiteY12382" fmla="*/ 765511 h 6857981"/>
              <a:gd name="connsiteX12383" fmla="*/ 3555481 w 7886701"/>
              <a:gd name="connsiteY12383" fmla="*/ 767669 h 6857981"/>
              <a:gd name="connsiteX12384" fmla="*/ 3555165 w 7886701"/>
              <a:gd name="connsiteY12384" fmla="*/ 770751 h 6857981"/>
              <a:gd name="connsiteX12385" fmla="*/ 3555481 w 7886701"/>
              <a:gd name="connsiteY12385" fmla="*/ 775067 h 6857981"/>
              <a:gd name="connsiteX12386" fmla="*/ 3560534 w 7886701"/>
              <a:gd name="connsiteY12386" fmla="*/ 771369 h 6857981"/>
              <a:gd name="connsiteX12387" fmla="*/ 3563376 w 7886701"/>
              <a:gd name="connsiteY12387" fmla="*/ 770135 h 6857981"/>
              <a:gd name="connsiteX12388" fmla="*/ 3565271 w 7886701"/>
              <a:gd name="connsiteY12388" fmla="*/ 768595 h 6857981"/>
              <a:gd name="connsiteX12389" fmla="*/ 3567797 w 7886701"/>
              <a:gd name="connsiteY12389" fmla="*/ 768285 h 6857981"/>
              <a:gd name="connsiteX12390" fmla="*/ 3570955 w 7886701"/>
              <a:gd name="connsiteY12390" fmla="*/ 768285 h 6857981"/>
              <a:gd name="connsiteX12391" fmla="*/ 3573797 w 7886701"/>
              <a:gd name="connsiteY12391" fmla="*/ 769211 h 6857981"/>
              <a:gd name="connsiteX12392" fmla="*/ 3576639 w 7886701"/>
              <a:gd name="connsiteY12392" fmla="*/ 771059 h 6857981"/>
              <a:gd name="connsiteX12393" fmla="*/ 3575060 w 7886701"/>
              <a:gd name="connsiteY12393" fmla="*/ 772909 h 6857981"/>
              <a:gd name="connsiteX12394" fmla="*/ 3573481 w 7886701"/>
              <a:gd name="connsiteY12394" fmla="*/ 774759 h 6857981"/>
              <a:gd name="connsiteX12395" fmla="*/ 3569376 w 7886701"/>
              <a:gd name="connsiteY12395" fmla="*/ 777533 h 6857981"/>
              <a:gd name="connsiteX12396" fmla="*/ 3567481 w 7886701"/>
              <a:gd name="connsiteY12396" fmla="*/ 779383 h 6857981"/>
              <a:gd name="connsiteX12397" fmla="*/ 3566534 w 7886701"/>
              <a:gd name="connsiteY12397" fmla="*/ 781233 h 6857981"/>
              <a:gd name="connsiteX12398" fmla="*/ 3566218 w 7886701"/>
              <a:gd name="connsiteY12398" fmla="*/ 782773 h 6857981"/>
              <a:gd name="connsiteX12399" fmla="*/ 3566218 w 7886701"/>
              <a:gd name="connsiteY12399" fmla="*/ 784315 h 6857981"/>
              <a:gd name="connsiteX12400" fmla="*/ 3566534 w 7886701"/>
              <a:gd name="connsiteY12400" fmla="*/ 785547 h 6857981"/>
              <a:gd name="connsiteX12401" fmla="*/ 3566850 w 7886701"/>
              <a:gd name="connsiteY12401" fmla="*/ 787398 h 6857981"/>
              <a:gd name="connsiteX12402" fmla="*/ 3563376 w 7886701"/>
              <a:gd name="connsiteY12402" fmla="*/ 785856 h 6857981"/>
              <a:gd name="connsiteX12403" fmla="*/ 3559587 w 7886701"/>
              <a:gd name="connsiteY12403" fmla="*/ 785240 h 6857981"/>
              <a:gd name="connsiteX12404" fmla="*/ 3555481 w 7886701"/>
              <a:gd name="connsiteY12404" fmla="*/ 784624 h 6857981"/>
              <a:gd name="connsiteX12405" fmla="*/ 3551376 w 7886701"/>
              <a:gd name="connsiteY12405" fmla="*/ 783698 h 6857981"/>
              <a:gd name="connsiteX12406" fmla="*/ 3542850 w 7886701"/>
              <a:gd name="connsiteY12406" fmla="*/ 782773 h 6857981"/>
              <a:gd name="connsiteX12407" fmla="*/ 3539375 w 7886701"/>
              <a:gd name="connsiteY12407" fmla="*/ 781849 h 6857981"/>
              <a:gd name="connsiteX12408" fmla="*/ 3535902 w 7886701"/>
              <a:gd name="connsiteY12408" fmla="*/ 780307 h 6857981"/>
              <a:gd name="connsiteX12409" fmla="*/ 3535270 w 7886701"/>
              <a:gd name="connsiteY12409" fmla="*/ 777225 h 6857981"/>
              <a:gd name="connsiteX12410" fmla="*/ 3534324 w 7886701"/>
              <a:gd name="connsiteY12410" fmla="*/ 774759 h 6857981"/>
              <a:gd name="connsiteX12411" fmla="*/ 3532428 w 7886701"/>
              <a:gd name="connsiteY12411" fmla="*/ 772293 h 6857981"/>
              <a:gd name="connsiteX12412" fmla="*/ 3530533 w 7886701"/>
              <a:gd name="connsiteY12412" fmla="*/ 770443 h 6857981"/>
              <a:gd name="connsiteX12413" fmla="*/ 3529587 w 7886701"/>
              <a:gd name="connsiteY12413" fmla="*/ 771369 h 6857981"/>
              <a:gd name="connsiteX12414" fmla="*/ 3528324 w 7886701"/>
              <a:gd name="connsiteY12414" fmla="*/ 772601 h 6857981"/>
              <a:gd name="connsiteX12415" fmla="*/ 3527375 w 7886701"/>
              <a:gd name="connsiteY12415" fmla="*/ 773525 h 6857981"/>
              <a:gd name="connsiteX12416" fmla="*/ 3527059 w 7886701"/>
              <a:gd name="connsiteY12416" fmla="*/ 775683 h 6857981"/>
              <a:gd name="connsiteX12417" fmla="*/ 3525165 w 7886701"/>
              <a:gd name="connsiteY12417" fmla="*/ 775993 h 6857981"/>
              <a:gd name="connsiteX12418" fmla="*/ 3523901 w 7886701"/>
              <a:gd name="connsiteY12418" fmla="*/ 775993 h 6857981"/>
              <a:gd name="connsiteX12419" fmla="*/ 3522954 w 7886701"/>
              <a:gd name="connsiteY12419" fmla="*/ 775683 h 6857981"/>
              <a:gd name="connsiteX12420" fmla="*/ 3522322 w 7886701"/>
              <a:gd name="connsiteY12420" fmla="*/ 775375 h 6857981"/>
              <a:gd name="connsiteX12421" fmla="*/ 3521375 w 7886701"/>
              <a:gd name="connsiteY12421" fmla="*/ 774759 h 6857981"/>
              <a:gd name="connsiteX12422" fmla="*/ 3521059 w 7886701"/>
              <a:gd name="connsiteY12422" fmla="*/ 773525 h 6857981"/>
              <a:gd name="connsiteX12423" fmla="*/ 3520112 w 7886701"/>
              <a:gd name="connsiteY12423" fmla="*/ 771369 h 6857981"/>
              <a:gd name="connsiteX12424" fmla="*/ 3517901 w 7886701"/>
              <a:gd name="connsiteY12424" fmla="*/ 761504 h 6857981"/>
              <a:gd name="connsiteX12425" fmla="*/ 3525165 w 7886701"/>
              <a:gd name="connsiteY12425" fmla="*/ 762120 h 6857981"/>
              <a:gd name="connsiteX12426" fmla="*/ 3526112 w 7886701"/>
              <a:gd name="connsiteY12426" fmla="*/ 761504 h 6857981"/>
              <a:gd name="connsiteX12427" fmla="*/ 3527691 w 7886701"/>
              <a:gd name="connsiteY12427" fmla="*/ 761504 h 6857981"/>
              <a:gd name="connsiteX12428" fmla="*/ 3528954 w 7886701"/>
              <a:gd name="connsiteY12428" fmla="*/ 761504 h 6857981"/>
              <a:gd name="connsiteX12429" fmla="*/ 3530217 w 7886701"/>
              <a:gd name="connsiteY12429" fmla="*/ 762120 h 6857981"/>
              <a:gd name="connsiteX12430" fmla="*/ 3534954 w 7886701"/>
              <a:gd name="connsiteY12430" fmla="*/ 761812 h 6857981"/>
              <a:gd name="connsiteX12431" fmla="*/ 3539691 w 7886701"/>
              <a:gd name="connsiteY12431" fmla="*/ 760888 h 6857981"/>
              <a:gd name="connsiteX12432" fmla="*/ 3544744 w 7886701"/>
              <a:gd name="connsiteY12432" fmla="*/ 758730 h 6857981"/>
              <a:gd name="connsiteX12433" fmla="*/ 3678238 w 7886701"/>
              <a:gd name="connsiteY12433" fmla="*/ 749295 h 6857981"/>
              <a:gd name="connsiteX12434" fmla="*/ 3678238 w 7886701"/>
              <a:gd name="connsiteY12434" fmla="*/ 749911 h 6857981"/>
              <a:gd name="connsiteX12435" fmla="*/ 3677603 w 7886701"/>
              <a:gd name="connsiteY12435" fmla="*/ 751145 h 6857981"/>
              <a:gd name="connsiteX12436" fmla="*/ 3675698 w 7886701"/>
              <a:gd name="connsiteY12436" fmla="*/ 754227 h 6857981"/>
              <a:gd name="connsiteX12437" fmla="*/ 3671889 w 7886701"/>
              <a:gd name="connsiteY12437" fmla="*/ 758543 h 6857981"/>
              <a:gd name="connsiteX12438" fmla="*/ 3666809 w 7886701"/>
              <a:gd name="connsiteY12438" fmla="*/ 763783 h 6857981"/>
              <a:gd name="connsiteX12439" fmla="*/ 3661411 w 7886701"/>
              <a:gd name="connsiteY12439" fmla="*/ 768714 h 6857981"/>
              <a:gd name="connsiteX12440" fmla="*/ 3655061 w 7886701"/>
              <a:gd name="connsiteY12440" fmla="*/ 773646 h 6857981"/>
              <a:gd name="connsiteX12441" fmla="*/ 3649345 w 7886701"/>
              <a:gd name="connsiteY12441" fmla="*/ 777962 h 6857981"/>
              <a:gd name="connsiteX12442" fmla="*/ 3646488 w 7886701"/>
              <a:gd name="connsiteY12442" fmla="*/ 779813 h 6857981"/>
              <a:gd name="connsiteX12443" fmla="*/ 3643948 w 7886701"/>
              <a:gd name="connsiteY12443" fmla="*/ 781045 h 6857981"/>
              <a:gd name="connsiteX12444" fmla="*/ 3645218 w 7886701"/>
              <a:gd name="connsiteY12444" fmla="*/ 777654 h 6857981"/>
              <a:gd name="connsiteX12445" fmla="*/ 3645853 w 7886701"/>
              <a:gd name="connsiteY12445" fmla="*/ 775804 h 6857981"/>
              <a:gd name="connsiteX12446" fmla="*/ 3646488 w 7886701"/>
              <a:gd name="connsiteY12446" fmla="*/ 774264 h 6857981"/>
              <a:gd name="connsiteX12447" fmla="*/ 3645853 w 7886701"/>
              <a:gd name="connsiteY12447" fmla="*/ 773030 h 6857981"/>
              <a:gd name="connsiteX12448" fmla="*/ 3645218 w 7886701"/>
              <a:gd name="connsiteY12448" fmla="*/ 771798 h 6857981"/>
              <a:gd name="connsiteX12449" fmla="*/ 3643948 w 7886701"/>
              <a:gd name="connsiteY12449" fmla="*/ 771490 h 6857981"/>
              <a:gd name="connsiteX12450" fmla="*/ 3641725 w 7886701"/>
              <a:gd name="connsiteY12450" fmla="*/ 771182 h 6857981"/>
              <a:gd name="connsiteX12451" fmla="*/ 3642043 w 7886701"/>
              <a:gd name="connsiteY12451" fmla="*/ 768714 h 6857981"/>
              <a:gd name="connsiteX12452" fmla="*/ 3642678 w 7886701"/>
              <a:gd name="connsiteY12452" fmla="*/ 766249 h 6857981"/>
              <a:gd name="connsiteX12453" fmla="*/ 3644265 w 7886701"/>
              <a:gd name="connsiteY12453" fmla="*/ 764400 h 6857981"/>
              <a:gd name="connsiteX12454" fmla="*/ 3645853 w 7886701"/>
              <a:gd name="connsiteY12454" fmla="*/ 762858 h 6857981"/>
              <a:gd name="connsiteX12455" fmla="*/ 3647758 w 7886701"/>
              <a:gd name="connsiteY12455" fmla="*/ 761317 h 6857981"/>
              <a:gd name="connsiteX12456" fmla="*/ 3650298 w 7886701"/>
              <a:gd name="connsiteY12456" fmla="*/ 759775 h 6857981"/>
              <a:gd name="connsiteX12457" fmla="*/ 3655695 w 7886701"/>
              <a:gd name="connsiteY12457" fmla="*/ 757617 h 6857981"/>
              <a:gd name="connsiteX12458" fmla="*/ 3667443 w 7886701"/>
              <a:gd name="connsiteY12458" fmla="*/ 754227 h 6857981"/>
              <a:gd name="connsiteX12459" fmla="*/ 3673476 w 7886701"/>
              <a:gd name="connsiteY12459" fmla="*/ 752069 h 6857981"/>
              <a:gd name="connsiteX12460" fmla="*/ 3675698 w 7886701"/>
              <a:gd name="connsiteY12460" fmla="*/ 750529 h 6857981"/>
              <a:gd name="connsiteX12461" fmla="*/ 4134804 w 7886701"/>
              <a:gd name="connsiteY12461" fmla="*/ 700085 h 6857981"/>
              <a:gd name="connsiteX12462" fmla="*/ 4135756 w 7886701"/>
              <a:gd name="connsiteY12462" fmla="*/ 700085 h 6857981"/>
              <a:gd name="connsiteX12463" fmla="*/ 4137344 w 7886701"/>
              <a:gd name="connsiteY12463" fmla="*/ 700407 h 6857981"/>
              <a:gd name="connsiteX12464" fmla="*/ 4138614 w 7886701"/>
              <a:gd name="connsiteY12464" fmla="*/ 701698 h 6857981"/>
              <a:gd name="connsiteX12465" fmla="*/ 4140519 w 7886701"/>
              <a:gd name="connsiteY12465" fmla="*/ 703634 h 6857981"/>
              <a:gd name="connsiteX12466" fmla="*/ 4142106 w 7886701"/>
              <a:gd name="connsiteY12466" fmla="*/ 705247 h 6857981"/>
              <a:gd name="connsiteX12467" fmla="*/ 4145599 w 7886701"/>
              <a:gd name="connsiteY12467" fmla="*/ 710087 h 6857981"/>
              <a:gd name="connsiteX12468" fmla="*/ 4149409 w 7886701"/>
              <a:gd name="connsiteY12468" fmla="*/ 716219 h 6857981"/>
              <a:gd name="connsiteX12469" fmla="*/ 4152266 w 7886701"/>
              <a:gd name="connsiteY12469" fmla="*/ 722348 h 6857981"/>
              <a:gd name="connsiteX12470" fmla="*/ 4154806 w 7886701"/>
              <a:gd name="connsiteY12470" fmla="*/ 728479 h 6857981"/>
              <a:gd name="connsiteX12471" fmla="*/ 4156076 w 7886701"/>
              <a:gd name="connsiteY12471" fmla="*/ 733965 h 6857981"/>
              <a:gd name="connsiteX12472" fmla="*/ 4155441 w 7886701"/>
              <a:gd name="connsiteY12472" fmla="*/ 735900 h 6857981"/>
              <a:gd name="connsiteX12473" fmla="*/ 4154489 w 7886701"/>
              <a:gd name="connsiteY12473" fmla="*/ 737191 h 6857981"/>
              <a:gd name="connsiteX12474" fmla="*/ 4152584 w 7886701"/>
              <a:gd name="connsiteY12474" fmla="*/ 738804 h 6857981"/>
              <a:gd name="connsiteX12475" fmla="*/ 4150361 w 7886701"/>
              <a:gd name="connsiteY12475" fmla="*/ 739451 h 6857981"/>
              <a:gd name="connsiteX12476" fmla="*/ 4148139 w 7886701"/>
              <a:gd name="connsiteY12476" fmla="*/ 739773 h 6857981"/>
              <a:gd name="connsiteX12477" fmla="*/ 4145281 w 7886701"/>
              <a:gd name="connsiteY12477" fmla="*/ 739773 h 6857981"/>
              <a:gd name="connsiteX12478" fmla="*/ 4142741 w 7886701"/>
              <a:gd name="connsiteY12478" fmla="*/ 739773 h 6857981"/>
              <a:gd name="connsiteX12479" fmla="*/ 4139884 w 7886701"/>
              <a:gd name="connsiteY12479" fmla="*/ 739451 h 6857981"/>
              <a:gd name="connsiteX12480" fmla="*/ 4133851 w 7886701"/>
              <a:gd name="connsiteY12480" fmla="*/ 738160 h 6857981"/>
              <a:gd name="connsiteX12481" fmla="*/ 4128771 w 7886701"/>
              <a:gd name="connsiteY12481" fmla="*/ 736225 h 6857981"/>
              <a:gd name="connsiteX12482" fmla="*/ 4124326 w 7886701"/>
              <a:gd name="connsiteY12482" fmla="*/ 734287 h 6857981"/>
              <a:gd name="connsiteX12483" fmla="*/ 4123056 w 7886701"/>
              <a:gd name="connsiteY12483" fmla="*/ 733643 h 6857981"/>
              <a:gd name="connsiteX12484" fmla="*/ 4122104 w 7886701"/>
              <a:gd name="connsiteY12484" fmla="*/ 732674 h 6857981"/>
              <a:gd name="connsiteX12485" fmla="*/ 4121151 w 7886701"/>
              <a:gd name="connsiteY12485" fmla="*/ 732352 h 6857981"/>
              <a:gd name="connsiteX12486" fmla="*/ 4121151 w 7886701"/>
              <a:gd name="connsiteY12486" fmla="*/ 732029 h 6857981"/>
              <a:gd name="connsiteX12487" fmla="*/ 4123691 w 7886701"/>
              <a:gd name="connsiteY12487" fmla="*/ 731061 h 6857981"/>
              <a:gd name="connsiteX12488" fmla="*/ 4128454 w 7886701"/>
              <a:gd name="connsiteY12488" fmla="*/ 729125 h 6857981"/>
              <a:gd name="connsiteX12489" fmla="*/ 4130994 w 7886701"/>
              <a:gd name="connsiteY12489" fmla="*/ 728156 h 6857981"/>
              <a:gd name="connsiteX12490" fmla="*/ 4133851 w 7886701"/>
              <a:gd name="connsiteY12490" fmla="*/ 726543 h 6857981"/>
              <a:gd name="connsiteX12491" fmla="*/ 4136074 w 7886701"/>
              <a:gd name="connsiteY12491" fmla="*/ 724608 h 6857981"/>
              <a:gd name="connsiteX12492" fmla="*/ 4138296 w 7886701"/>
              <a:gd name="connsiteY12492" fmla="*/ 722348 h 6857981"/>
              <a:gd name="connsiteX12493" fmla="*/ 4140201 w 7886701"/>
              <a:gd name="connsiteY12493" fmla="*/ 719768 h 6857981"/>
              <a:gd name="connsiteX12494" fmla="*/ 4140519 w 7886701"/>
              <a:gd name="connsiteY12494" fmla="*/ 718799 h 6857981"/>
              <a:gd name="connsiteX12495" fmla="*/ 4140836 w 7886701"/>
              <a:gd name="connsiteY12495" fmla="*/ 717186 h 6857981"/>
              <a:gd name="connsiteX12496" fmla="*/ 4140836 w 7886701"/>
              <a:gd name="connsiteY12496" fmla="*/ 715251 h 6857981"/>
              <a:gd name="connsiteX12497" fmla="*/ 4140836 w 7886701"/>
              <a:gd name="connsiteY12497" fmla="*/ 713960 h 6857981"/>
              <a:gd name="connsiteX12498" fmla="*/ 4140519 w 7886701"/>
              <a:gd name="connsiteY12498" fmla="*/ 712024 h 6857981"/>
              <a:gd name="connsiteX12499" fmla="*/ 4139884 w 7886701"/>
              <a:gd name="connsiteY12499" fmla="*/ 710087 h 6857981"/>
              <a:gd name="connsiteX12500" fmla="*/ 4138614 w 7886701"/>
              <a:gd name="connsiteY12500" fmla="*/ 707829 h 6857981"/>
              <a:gd name="connsiteX12501" fmla="*/ 4137661 w 7886701"/>
              <a:gd name="connsiteY12501" fmla="*/ 705893 h 6857981"/>
              <a:gd name="connsiteX12502" fmla="*/ 4133534 w 7886701"/>
              <a:gd name="connsiteY12502" fmla="*/ 701054 h 6857981"/>
              <a:gd name="connsiteX12503" fmla="*/ 3827464 w 7886701"/>
              <a:gd name="connsiteY12503" fmla="*/ 684210 h 6857981"/>
              <a:gd name="connsiteX12504" fmla="*/ 3823623 w 7886701"/>
              <a:gd name="connsiteY12504" fmla="*/ 688812 h 6857981"/>
              <a:gd name="connsiteX12505" fmla="*/ 3820423 w 7886701"/>
              <a:gd name="connsiteY12505" fmla="*/ 693412 h 6857981"/>
              <a:gd name="connsiteX12506" fmla="*/ 3816582 w 7886701"/>
              <a:gd name="connsiteY12506" fmla="*/ 698010 h 6857981"/>
              <a:gd name="connsiteX12507" fmla="*/ 3813061 w 7886701"/>
              <a:gd name="connsiteY12507" fmla="*/ 702305 h 6857981"/>
              <a:gd name="connsiteX12508" fmla="*/ 3810822 w 7886701"/>
              <a:gd name="connsiteY12508" fmla="*/ 704146 h 6857981"/>
              <a:gd name="connsiteX12509" fmla="*/ 3808580 w 7886701"/>
              <a:gd name="connsiteY12509" fmla="*/ 705678 h 6857981"/>
              <a:gd name="connsiteX12510" fmla="*/ 3806020 w 7886701"/>
              <a:gd name="connsiteY12510" fmla="*/ 707518 h 6857981"/>
              <a:gd name="connsiteX12511" fmla="*/ 3803139 w 7886701"/>
              <a:gd name="connsiteY12511" fmla="*/ 708744 h 6857981"/>
              <a:gd name="connsiteX12512" fmla="*/ 3799619 w 7886701"/>
              <a:gd name="connsiteY12512" fmla="*/ 709665 h 6857981"/>
              <a:gd name="connsiteX12513" fmla="*/ 3796098 w 7886701"/>
              <a:gd name="connsiteY12513" fmla="*/ 710892 h 6857981"/>
              <a:gd name="connsiteX12514" fmla="*/ 3791937 w 7886701"/>
              <a:gd name="connsiteY12514" fmla="*/ 711199 h 6857981"/>
              <a:gd name="connsiteX12515" fmla="*/ 3787776 w 7886701"/>
              <a:gd name="connsiteY12515" fmla="*/ 711199 h 6857981"/>
              <a:gd name="connsiteX12516" fmla="*/ 3790978 w 7886701"/>
              <a:gd name="connsiteY12516" fmla="*/ 709972 h 6857981"/>
              <a:gd name="connsiteX12517" fmla="*/ 3793538 w 7886701"/>
              <a:gd name="connsiteY12517" fmla="*/ 708744 h 6857981"/>
              <a:gd name="connsiteX12518" fmla="*/ 3796098 w 7886701"/>
              <a:gd name="connsiteY12518" fmla="*/ 706905 h 6857981"/>
              <a:gd name="connsiteX12519" fmla="*/ 3798338 w 7886701"/>
              <a:gd name="connsiteY12519" fmla="*/ 705064 h 6857981"/>
              <a:gd name="connsiteX12520" fmla="*/ 3800259 w 7886701"/>
              <a:gd name="connsiteY12520" fmla="*/ 702918 h 6857981"/>
              <a:gd name="connsiteX12521" fmla="*/ 3801859 w 7886701"/>
              <a:gd name="connsiteY12521" fmla="*/ 700770 h 6857981"/>
              <a:gd name="connsiteX12522" fmla="*/ 3805380 w 7886701"/>
              <a:gd name="connsiteY12522" fmla="*/ 696170 h 6857981"/>
              <a:gd name="connsiteX12523" fmla="*/ 3808901 w 7886701"/>
              <a:gd name="connsiteY12523" fmla="*/ 692184 h 6857981"/>
              <a:gd name="connsiteX12524" fmla="*/ 3811141 w 7886701"/>
              <a:gd name="connsiteY12524" fmla="*/ 690037 h 6857981"/>
              <a:gd name="connsiteX12525" fmla="*/ 3813701 w 7886701"/>
              <a:gd name="connsiteY12525" fmla="*/ 688197 h 6857981"/>
              <a:gd name="connsiteX12526" fmla="*/ 3816262 w 7886701"/>
              <a:gd name="connsiteY12526" fmla="*/ 686664 h 6857981"/>
              <a:gd name="connsiteX12527" fmla="*/ 3819783 w 7886701"/>
              <a:gd name="connsiteY12527" fmla="*/ 685744 h 6857981"/>
              <a:gd name="connsiteX12528" fmla="*/ 3823303 w 7886701"/>
              <a:gd name="connsiteY12528" fmla="*/ 684517 h 6857981"/>
              <a:gd name="connsiteX12529" fmla="*/ 3716339 w 7886701"/>
              <a:gd name="connsiteY12529" fmla="*/ 630237 h 6857981"/>
              <a:gd name="connsiteX12530" fmla="*/ 3714079 w 7886701"/>
              <a:gd name="connsiteY12530" fmla="*/ 632417 h 6857981"/>
              <a:gd name="connsiteX12531" fmla="*/ 3711817 w 7886701"/>
              <a:gd name="connsiteY12531" fmla="*/ 634284 h 6857981"/>
              <a:gd name="connsiteX12532" fmla="*/ 3709555 w 7886701"/>
              <a:gd name="connsiteY12532" fmla="*/ 635841 h 6857981"/>
              <a:gd name="connsiteX12533" fmla="*/ 3706648 w 7886701"/>
              <a:gd name="connsiteY12533" fmla="*/ 637398 h 6857981"/>
              <a:gd name="connsiteX12534" fmla="*/ 3700834 w 7886701"/>
              <a:gd name="connsiteY12534" fmla="*/ 639887 h 6857981"/>
              <a:gd name="connsiteX12535" fmla="*/ 3693726 w 7886701"/>
              <a:gd name="connsiteY12535" fmla="*/ 641756 h 6857981"/>
              <a:gd name="connsiteX12536" fmla="*/ 3686296 w 7886701"/>
              <a:gd name="connsiteY12536" fmla="*/ 643312 h 6857981"/>
              <a:gd name="connsiteX12537" fmla="*/ 3678220 w 7886701"/>
              <a:gd name="connsiteY12537" fmla="*/ 644557 h 6857981"/>
              <a:gd name="connsiteX12538" fmla="*/ 3669498 w 7886701"/>
              <a:gd name="connsiteY12538" fmla="*/ 645491 h 6857981"/>
              <a:gd name="connsiteX12539" fmla="*/ 3660776 w 7886701"/>
              <a:gd name="connsiteY12539" fmla="*/ 646114 h 6857981"/>
              <a:gd name="connsiteX12540" fmla="*/ 3663361 w 7886701"/>
              <a:gd name="connsiteY12540" fmla="*/ 643312 h 6857981"/>
              <a:gd name="connsiteX12541" fmla="*/ 3666268 w 7886701"/>
              <a:gd name="connsiteY12541" fmla="*/ 640821 h 6857981"/>
              <a:gd name="connsiteX12542" fmla="*/ 3668852 w 7886701"/>
              <a:gd name="connsiteY12542" fmla="*/ 638955 h 6857981"/>
              <a:gd name="connsiteX12543" fmla="*/ 3671760 w 7886701"/>
              <a:gd name="connsiteY12543" fmla="*/ 637398 h 6857981"/>
              <a:gd name="connsiteX12544" fmla="*/ 3674344 w 7886701"/>
              <a:gd name="connsiteY12544" fmla="*/ 636463 h 6857981"/>
              <a:gd name="connsiteX12545" fmla="*/ 3677251 w 7886701"/>
              <a:gd name="connsiteY12545" fmla="*/ 635841 h 6857981"/>
              <a:gd name="connsiteX12546" fmla="*/ 3683389 w 7886701"/>
              <a:gd name="connsiteY12546" fmla="*/ 634908 h 6857981"/>
              <a:gd name="connsiteX12547" fmla="*/ 3697280 w 7886701"/>
              <a:gd name="connsiteY12547" fmla="*/ 633974 h 6857981"/>
              <a:gd name="connsiteX12548" fmla="*/ 3706003 w 7886701"/>
              <a:gd name="connsiteY12548" fmla="*/ 632729 h 6857981"/>
              <a:gd name="connsiteX12549" fmla="*/ 3711171 w 7886701"/>
              <a:gd name="connsiteY12549" fmla="*/ 631794 h 6857981"/>
              <a:gd name="connsiteX12550" fmla="*/ 5048112 w 7886701"/>
              <a:gd name="connsiteY12550" fmla="*/ 625472 h 6857981"/>
              <a:gd name="connsiteX12551" fmla="*/ 5049718 w 7886701"/>
              <a:gd name="connsiteY12551" fmla="*/ 625472 h 6857981"/>
              <a:gd name="connsiteX12552" fmla="*/ 5052929 w 7886701"/>
              <a:gd name="connsiteY12552" fmla="*/ 625785 h 6857981"/>
              <a:gd name="connsiteX12553" fmla="*/ 5056783 w 7886701"/>
              <a:gd name="connsiteY12553" fmla="*/ 627035 h 6857981"/>
              <a:gd name="connsiteX12554" fmla="*/ 5060636 w 7886701"/>
              <a:gd name="connsiteY12554" fmla="*/ 628599 h 6857981"/>
              <a:gd name="connsiteX12555" fmla="*/ 5069628 w 7886701"/>
              <a:gd name="connsiteY12555" fmla="*/ 632352 h 6857981"/>
              <a:gd name="connsiteX12556" fmla="*/ 5078941 w 7886701"/>
              <a:gd name="connsiteY12556" fmla="*/ 636417 h 6857981"/>
              <a:gd name="connsiteX12557" fmla="*/ 5083116 w 7886701"/>
              <a:gd name="connsiteY12557" fmla="*/ 638293 h 6857981"/>
              <a:gd name="connsiteX12558" fmla="*/ 5087291 w 7886701"/>
              <a:gd name="connsiteY12558" fmla="*/ 639231 h 6857981"/>
              <a:gd name="connsiteX12559" fmla="*/ 5091144 w 7886701"/>
              <a:gd name="connsiteY12559" fmla="*/ 639543 h 6857981"/>
              <a:gd name="connsiteX12560" fmla="*/ 5092429 w 7886701"/>
              <a:gd name="connsiteY12560" fmla="*/ 639543 h 6857981"/>
              <a:gd name="connsiteX12561" fmla="*/ 5094035 w 7886701"/>
              <a:gd name="connsiteY12561" fmla="*/ 639231 h 6857981"/>
              <a:gd name="connsiteX12562" fmla="*/ 5095319 w 7886701"/>
              <a:gd name="connsiteY12562" fmla="*/ 638917 h 6857981"/>
              <a:gd name="connsiteX12563" fmla="*/ 5096604 w 7886701"/>
              <a:gd name="connsiteY12563" fmla="*/ 638293 h 6857981"/>
              <a:gd name="connsiteX12564" fmla="*/ 5097567 w 7886701"/>
              <a:gd name="connsiteY12564" fmla="*/ 637043 h 6857981"/>
              <a:gd name="connsiteX12565" fmla="*/ 5098531 w 7886701"/>
              <a:gd name="connsiteY12565" fmla="*/ 635790 h 6857981"/>
              <a:gd name="connsiteX12566" fmla="*/ 5099173 w 7886701"/>
              <a:gd name="connsiteY12566" fmla="*/ 633915 h 6857981"/>
              <a:gd name="connsiteX12567" fmla="*/ 5099494 w 7886701"/>
              <a:gd name="connsiteY12567" fmla="*/ 631725 h 6857981"/>
              <a:gd name="connsiteX12568" fmla="*/ 5099815 w 7886701"/>
              <a:gd name="connsiteY12568" fmla="*/ 629537 h 6857981"/>
              <a:gd name="connsiteX12569" fmla="*/ 5099815 w 7886701"/>
              <a:gd name="connsiteY12569" fmla="*/ 626724 h 6857981"/>
              <a:gd name="connsiteX12570" fmla="*/ 5112339 w 7886701"/>
              <a:gd name="connsiteY12570" fmla="*/ 629224 h 6857981"/>
              <a:gd name="connsiteX12571" fmla="*/ 5114266 w 7886701"/>
              <a:gd name="connsiteY12571" fmla="*/ 632978 h 6857981"/>
              <a:gd name="connsiteX12572" fmla="*/ 5115872 w 7886701"/>
              <a:gd name="connsiteY12572" fmla="*/ 636730 h 6857981"/>
              <a:gd name="connsiteX12573" fmla="*/ 5116193 w 7886701"/>
              <a:gd name="connsiteY12573" fmla="*/ 638917 h 6857981"/>
              <a:gd name="connsiteX12574" fmla="*/ 5116514 w 7886701"/>
              <a:gd name="connsiteY12574" fmla="*/ 641108 h 6857981"/>
              <a:gd name="connsiteX12575" fmla="*/ 5116514 w 7886701"/>
              <a:gd name="connsiteY12575" fmla="*/ 643608 h 6857981"/>
              <a:gd name="connsiteX12576" fmla="*/ 5115872 w 7886701"/>
              <a:gd name="connsiteY12576" fmla="*/ 646110 h 6857981"/>
              <a:gd name="connsiteX12577" fmla="*/ 5110091 w 7886701"/>
              <a:gd name="connsiteY12577" fmla="*/ 644860 h 6857981"/>
              <a:gd name="connsiteX12578" fmla="*/ 5104632 w 7886701"/>
              <a:gd name="connsiteY12578" fmla="*/ 644546 h 6857981"/>
              <a:gd name="connsiteX12579" fmla="*/ 5093071 w 7886701"/>
              <a:gd name="connsiteY12579" fmla="*/ 643921 h 6857981"/>
              <a:gd name="connsiteX12580" fmla="*/ 5071234 w 7886701"/>
              <a:gd name="connsiteY12580" fmla="*/ 642670 h 6857981"/>
              <a:gd name="connsiteX12581" fmla="*/ 5060636 w 7886701"/>
              <a:gd name="connsiteY12581" fmla="*/ 642045 h 6857981"/>
              <a:gd name="connsiteX12582" fmla="*/ 5055498 w 7886701"/>
              <a:gd name="connsiteY12582" fmla="*/ 641421 h 6857981"/>
              <a:gd name="connsiteX12583" fmla="*/ 5050681 w 7886701"/>
              <a:gd name="connsiteY12583" fmla="*/ 640795 h 6857981"/>
              <a:gd name="connsiteX12584" fmla="*/ 5045864 w 7886701"/>
              <a:gd name="connsiteY12584" fmla="*/ 639231 h 6857981"/>
              <a:gd name="connsiteX12585" fmla="*/ 5041047 w 7886701"/>
              <a:gd name="connsiteY12585" fmla="*/ 637667 h 6857981"/>
              <a:gd name="connsiteX12586" fmla="*/ 5036872 w 7886701"/>
              <a:gd name="connsiteY12586" fmla="*/ 636105 h 6857981"/>
              <a:gd name="connsiteX12587" fmla="*/ 5032376 w 7886701"/>
              <a:gd name="connsiteY12587" fmla="*/ 633602 h 6857981"/>
              <a:gd name="connsiteX12588" fmla="*/ 5033019 w 7886701"/>
              <a:gd name="connsiteY12588" fmla="*/ 632665 h 6857981"/>
              <a:gd name="connsiteX12589" fmla="*/ 5033340 w 7886701"/>
              <a:gd name="connsiteY12589" fmla="*/ 632040 h 6857981"/>
              <a:gd name="connsiteX12590" fmla="*/ 5034624 w 7886701"/>
              <a:gd name="connsiteY12590" fmla="*/ 631414 h 6857981"/>
              <a:gd name="connsiteX12591" fmla="*/ 5035266 w 7886701"/>
              <a:gd name="connsiteY12591" fmla="*/ 631102 h 6857981"/>
              <a:gd name="connsiteX12592" fmla="*/ 5037514 w 7886701"/>
              <a:gd name="connsiteY12592" fmla="*/ 630475 h 6857981"/>
              <a:gd name="connsiteX12593" fmla="*/ 5040405 w 7886701"/>
              <a:gd name="connsiteY12593" fmla="*/ 630475 h 6857981"/>
              <a:gd name="connsiteX12594" fmla="*/ 5046506 w 7886701"/>
              <a:gd name="connsiteY12594" fmla="*/ 631725 h 6857981"/>
              <a:gd name="connsiteX12595" fmla="*/ 5052287 w 7886701"/>
              <a:gd name="connsiteY12595" fmla="*/ 632352 h 6857981"/>
              <a:gd name="connsiteX12596" fmla="*/ 5052929 w 7886701"/>
              <a:gd name="connsiteY12596" fmla="*/ 631102 h 6857981"/>
              <a:gd name="connsiteX12597" fmla="*/ 5052929 w 7886701"/>
              <a:gd name="connsiteY12597" fmla="*/ 629850 h 6857981"/>
              <a:gd name="connsiteX12598" fmla="*/ 5052608 w 7886701"/>
              <a:gd name="connsiteY12598" fmla="*/ 628912 h 6857981"/>
              <a:gd name="connsiteX12599" fmla="*/ 5051966 w 7886701"/>
              <a:gd name="connsiteY12599" fmla="*/ 627975 h 6857981"/>
              <a:gd name="connsiteX12600" fmla="*/ 5049718 w 7886701"/>
              <a:gd name="connsiteY12600" fmla="*/ 627035 h 6857981"/>
              <a:gd name="connsiteX12601" fmla="*/ 5047149 w 7886701"/>
              <a:gd name="connsiteY12601" fmla="*/ 625785 h 6857981"/>
              <a:gd name="connsiteX12602" fmla="*/ 3823972 w 7886701"/>
              <a:gd name="connsiteY12602" fmla="*/ 625472 h 6857981"/>
              <a:gd name="connsiteX12603" fmla="*/ 3831592 w 7886701"/>
              <a:gd name="connsiteY12603" fmla="*/ 627440 h 6857981"/>
              <a:gd name="connsiteX12604" fmla="*/ 3838258 w 7886701"/>
              <a:gd name="connsiteY12604" fmla="*/ 630063 h 6857981"/>
              <a:gd name="connsiteX12605" fmla="*/ 3845243 w 7886701"/>
              <a:gd name="connsiteY12605" fmla="*/ 633014 h 6857981"/>
              <a:gd name="connsiteX12606" fmla="*/ 3851276 w 7886701"/>
              <a:gd name="connsiteY12606" fmla="*/ 635636 h 6857981"/>
              <a:gd name="connsiteX12607" fmla="*/ 3857943 w 7886701"/>
              <a:gd name="connsiteY12607" fmla="*/ 638587 h 6857981"/>
              <a:gd name="connsiteX12608" fmla="*/ 3864611 w 7886701"/>
              <a:gd name="connsiteY12608" fmla="*/ 641211 h 6857981"/>
              <a:gd name="connsiteX12609" fmla="*/ 3871913 w 7886701"/>
              <a:gd name="connsiteY12609" fmla="*/ 643505 h 6857981"/>
              <a:gd name="connsiteX12610" fmla="*/ 3879534 w 7886701"/>
              <a:gd name="connsiteY12610" fmla="*/ 645472 h 6857981"/>
              <a:gd name="connsiteX12611" fmla="*/ 3880486 w 7886701"/>
              <a:gd name="connsiteY12611" fmla="*/ 645145 h 6857981"/>
              <a:gd name="connsiteX12612" fmla="*/ 3881756 w 7886701"/>
              <a:gd name="connsiteY12612" fmla="*/ 644161 h 6857981"/>
              <a:gd name="connsiteX12613" fmla="*/ 3882391 w 7886701"/>
              <a:gd name="connsiteY12613" fmla="*/ 643832 h 6857981"/>
              <a:gd name="connsiteX12614" fmla="*/ 3882708 w 7886701"/>
              <a:gd name="connsiteY12614" fmla="*/ 643177 h 6857981"/>
              <a:gd name="connsiteX12615" fmla="*/ 3882708 w 7886701"/>
              <a:gd name="connsiteY12615" fmla="*/ 641864 h 6857981"/>
              <a:gd name="connsiteX12616" fmla="*/ 3882708 w 7886701"/>
              <a:gd name="connsiteY12616" fmla="*/ 641211 h 6857981"/>
              <a:gd name="connsiteX12617" fmla="*/ 3881756 w 7886701"/>
              <a:gd name="connsiteY12617" fmla="*/ 639570 h 6857981"/>
              <a:gd name="connsiteX12618" fmla="*/ 3879851 w 7886701"/>
              <a:gd name="connsiteY12618" fmla="*/ 637932 h 6857981"/>
              <a:gd name="connsiteX12619" fmla="*/ 3877628 w 7886701"/>
              <a:gd name="connsiteY12619" fmla="*/ 636619 h 6857981"/>
              <a:gd name="connsiteX12620" fmla="*/ 3875406 w 7886701"/>
              <a:gd name="connsiteY12620" fmla="*/ 635636 h 6857981"/>
              <a:gd name="connsiteX12621" fmla="*/ 3872866 w 7886701"/>
              <a:gd name="connsiteY12621" fmla="*/ 634979 h 6857981"/>
              <a:gd name="connsiteX12622" fmla="*/ 3881756 w 7886701"/>
              <a:gd name="connsiteY12622" fmla="*/ 634325 h 6857981"/>
              <a:gd name="connsiteX12623" fmla="*/ 3892234 w 7886701"/>
              <a:gd name="connsiteY12623" fmla="*/ 634979 h 6857981"/>
              <a:gd name="connsiteX12624" fmla="*/ 3903982 w 7886701"/>
              <a:gd name="connsiteY12624" fmla="*/ 635636 h 6857981"/>
              <a:gd name="connsiteX12625" fmla="*/ 3916046 w 7886701"/>
              <a:gd name="connsiteY12625" fmla="*/ 636619 h 6857981"/>
              <a:gd name="connsiteX12626" fmla="*/ 3927159 w 7886701"/>
              <a:gd name="connsiteY12626" fmla="*/ 638259 h 6857981"/>
              <a:gd name="connsiteX12627" fmla="*/ 3937636 w 7886701"/>
              <a:gd name="connsiteY12627" fmla="*/ 639570 h 6857981"/>
              <a:gd name="connsiteX12628" fmla="*/ 3945891 w 7886701"/>
              <a:gd name="connsiteY12628" fmla="*/ 641538 h 6857981"/>
              <a:gd name="connsiteX12629" fmla="*/ 3948748 w 7886701"/>
              <a:gd name="connsiteY12629" fmla="*/ 642194 h 6857981"/>
              <a:gd name="connsiteX12630" fmla="*/ 3951288 w 7886701"/>
              <a:gd name="connsiteY12630" fmla="*/ 643505 h 6857981"/>
              <a:gd name="connsiteX12631" fmla="*/ 3947796 w 7886701"/>
              <a:gd name="connsiteY12631" fmla="*/ 643177 h 6857981"/>
              <a:gd name="connsiteX12632" fmla="*/ 3945256 w 7886701"/>
              <a:gd name="connsiteY12632" fmla="*/ 643505 h 6857981"/>
              <a:gd name="connsiteX12633" fmla="*/ 3943351 w 7886701"/>
              <a:gd name="connsiteY12633" fmla="*/ 644161 h 6857981"/>
              <a:gd name="connsiteX12634" fmla="*/ 3941763 w 7886701"/>
              <a:gd name="connsiteY12634" fmla="*/ 645800 h 6857981"/>
              <a:gd name="connsiteX12635" fmla="*/ 3940811 w 7886701"/>
              <a:gd name="connsiteY12635" fmla="*/ 647767 h 6857981"/>
              <a:gd name="connsiteX12636" fmla="*/ 3940176 w 7886701"/>
              <a:gd name="connsiteY12636" fmla="*/ 649734 h 6857981"/>
              <a:gd name="connsiteX12637" fmla="*/ 3939859 w 7886701"/>
              <a:gd name="connsiteY12637" fmla="*/ 654324 h 6857981"/>
              <a:gd name="connsiteX12638" fmla="*/ 3929063 w 7886701"/>
              <a:gd name="connsiteY12638" fmla="*/ 655309 h 6857981"/>
              <a:gd name="connsiteX12639" fmla="*/ 3918903 w 7886701"/>
              <a:gd name="connsiteY12639" fmla="*/ 655635 h 6857981"/>
              <a:gd name="connsiteX12640" fmla="*/ 3909378 w 7886701"/>
              <a:gd name="connsiteY12640" fmla="*/ 655635 h 6857981"/>
              <a:gd name="connsiteX12641" fmla="*/ 3899853 w 7886701"/>
              <a:gd name="connsiteY12641" fmla="*/ 655309 h 6857981"/>
              <a:gd name="connsiteX12642" fmla="*/ 3891281 w 7886701"/>
              <a:gd name="connsiteY12642" fmla="*/ 654652 h 6857981"/>
              <a:gd name="connsiteX12643" fmla="*/ 3882391 w 7886701"/>
              <a:gd name="connsiteY12643" fmla="*/ 653996 h 6857981"/>
              <a:gd name="connsiteX12644" fmla="*/ 3865246 w 7886701"/>
              <a:gd name="connsiteY12644" fmla="*/ 652028 h 6857981"/>
              <a:gd name="connsiteX12645" fmla="*/ 3828416 w 7886701"/>
              <a:gd name="connsiteY12645" fmla="*/ 647112 h 6857981"/>
              <a:gd name="connsiteX12646" fmla="*/ 3807144 w 7886701"/>
              <a:gd name="connsiteY12646" fmla="*/ 645145 h 6857981"/>
              <a:gd name="connsiteX12647" fmla="*/ 3783013 w 7886701"/>
              <a:gd name="connsiteY12647" fmla="*/ 643177 h 6857981"/>
              <a:gd name="connsiteX12648" fmla="*/ 3783967 w 7886701"/>
              <a:gd name="connsiteY12648" fmla="*/ 640554 h 6857981"/>
              <a:gd name="connsiteX12649" fmla="*/ 3784918 w 7886701"/>
              <a:gd name="connsiteY12649" fmla="*/ 638259 h 6857981"/>
              <a:gd name="connsiteX12650" fmla="*/ 3786823 w 7886701"/>
              <a:gd name="connsiteY12650" fmla="*/ 636292 h 6857981"/>
              <a:gd name="connsiteX12651" fmla="*/ 3788728 w 7886701"/>
              <a:gd name="connsiteY12651" fmla="*/ 634979 h 6857981"/>
              <a:gd name="connsiteX12652" fmla="*/ 3791268 w 7886701"/>
              <a:gd name="connsiteY12652" fmla="*/ 633669 h 6857981"/>
              <a:gd name="connsiteX12653" fmla="*/ 3793808 w 7886701"/>
              <a:gd name="connsiteY12653" fmla="*/ 632685 h 6857981"/>
              <a:gd name="connsiteX12654" fmla="*/ 3799524 w 7886701"/>
              <a:gd name="connsiteY12654" fmla="*/ 631046 h 6857981"/>
              <a:gd name="connsiteX12655" fmla="*/ 3812858 w 7886701"/>
              <a:gd name="connsiteY12655" fmla="*/ 628752 h 6857981"/>
              <a:gd name="connsiteX12656" fmla="*/ 3818892 w 7886701"/>
              <a:gd name="connsiteY12656" fmla="*/ 627440 h 6857981"/>
              <a:gd name="connsiteX12657" fmla="*/ 3821432 w 7886701"/>
              <a:gd name="connsiteY12657" fmla="*/ 626456 h 6857981"/>
              <a:gd name="connsiteX12658" fmla="*/ 1795464 w 7886701"/>
              <a:gd name="connsiteY12658" fmla="*/ 601663 h 6857981"/>
              <a:gd name="connsiteX12659" fmla="*/ 1790384 w 7886701"/>
              <a:gd name="connsiteY12659" fmla="*/ 605755 h 6857981"/>
              <a:gd name="connsiteX12660" fmla="*/ 1784035 w 7886701"/>
              <a:gd name="connsiteY12660" fmla="*/ 610476 h 6857981"/>
              <a:gd name="connsiteX12661" fmla="*/ 1768160 w 7886701"/>
              <a:gd name="connsiteY12661" fmla="*/ 622120 h 6857981"/>
              <a:gd name="connsiteX12662" fmla="*/ 1749426 w 7886701"/>
              <a:gd name="connsiteY12662" fmla="*/ 634393 h 6857981"/>
              <a:gd name="connsiteX12663" fmla="*/ 1739267 w 7886701"/>
              <a:gd name="connsiteY12663" fmla="*/ 641001 h 6857981"/>
              <a:gd name="connsiteX12664" fmla="*/ 1729108 w 7886701"/>
              <a:gd name="connsiteY12664" fmla="*/ 646982 h 6857981"/>
              <a:gd name="connsiteX12665" fmla="*/ 1718313 w 7886701"/>
              <a:gd name="connsiteY12665" fmla="*/ 652960 h 6857981"/>
              <a:gd name="connsiteX12666" fmla="*/ 1708152 w 7886701"/>
              <a:gd name="connsiteY12666" fmla="*/ 657996 h 6857981"/>
              <a:gd name="connsiteX12667" fmla="*/ 1698310 w 7886701"/>
              <a:gd name="connsiteY12667" fmla="*/ 663031 h 6857981"/>
              <a:gd name="connsiteX12668" fmla="*/ 1688785 w 7886701"/>
              <a:gd name="connsiteY12668" fmla="*/ 667122 h 6857981"/>
              <a:gd name="connsiteX12669" fmla="*/ 1680213 w 7886701"/>
              <a:gd name="connsiteY12669" fmla="*/ 670269 h 6857981"/>
              <a:gd name="connsiteX12670" fmla="*/ 1671956 w 7886701"/>
              <a:gd name="connsiteY12670" fmla="*/ 672472 h 6857981"/>
              <a:gd name="connsiteX12671" fmla="*/ 1668464 w 7886701"/>
              <a:gd name="connsiteY12671" fmla="*/ 672787 h 6857981"/>
              <a:gd name="connsiteX12672" fmla="*/ 1664655 w 7886701"/>
              <a:gd name="connsiteY12672" fmla="*/ 673100 h 6857981"/>
              <a:gd name="connsiteX12673" fmla="*/ 1661796 w 7886701"/>
              <a:gd name="connsiteY12673" fmla="*/ 673100 h 6857981"/>
              <a:gd name="connsiteX12674" fmla="*/ 1658938 w 7886701"/>
              <a:gd name="connsiteY12674" fmla="*/ 672787 h 6857981"/>
              <a:gd name="connsiteX12675" fmla="*/ 1671005 w 7886701"/>
              <a:gd name="connsiteY12675" fmla="*/ 667122 h 6857981"/>
              <a:gd name="connsiteX12676" fmla="*/ 1684973 w 7886701"/>
              <a:gd name="connsiteY12676" fmla="*/ 660199 h 6857981"/>
              <a:gd name="connsiteX12677" fmla="*/ 1717360 w 7886701"/>
              <a:gd name="connsiteY12677" fmla="*/ 643205 h 6857981"/>
              <a:gd name="connsiteX12678" fmla="*/ 1754507 w 7886701"/>
              <a:gd name="connsiteY12678" fmla="*/ 622749 h 6857981"/>
              <a:gd name="connsiteX12679" fmla="*/ 3686918 w 7886701"/>
              <a:gd name="connsiteY12679" fmla="*/ 596901 h 6857981"/>
              <a:gd name="connsiteX12680" fmla="*/ 3689099 w 7886701"/>
              <a:gd name="connsiteY12680" fmla="*/ 598129 h 6857981"/>
              <a:gd name="connsiteX12681" fmla="*/ 3690968 w 7886701"/>
              <a:gd name="connsiteY12681" fmla="*/ 599973 h 6857981"/>
              <a:gd name="connsiteX12682" fmla="*/ 3691903 w 7886701"/>
              <a:gd name="connsiteY12682" fmla="*/ 602124 h 6857981"/>
              <a:gd name="connsiteX12683" fmla="*/ 3692526 w 7886701"/>
              <a:gd name="connsiteY12683" fmla="*/ 604581 h 6857981"/>
              <a:gd name="connsiteX12684" fmla="*/ 3691903 w 7886701"/>
              <a:gd name="connsiteY12684" fmla="*/ 607348 h 6857981"/>
              <a:gd name="connsiteX12685" fmla="*/ 3691280 w 7886701"/>
              <a:gd name="connsiteY12685" fmla="*/ 609806 h 6857981"/>
              <a:gd name="connsiteX12686" fmla="*/ 3689722 w 7886701"/>
              <a:gd name="connsiteY12686" fmla="*/ 612571 h 6857981"/>
              <a:gd name="connsiteX12687" fmla="*/ 3688164 w 7886701"/>
              <a:gd name="connsiteY12687" fmla="*/ 615028 h 6857981"/>
              <a:gd name="connsiteX12688" fmla="*/ 3685672 w 7886701"/>
              <a:gd name="connsiteY12688" fmla="*/ 617485 h 6857981"/>
              <a:gd name="connsiteX12689" fmla="*/ 3683179 w 7886701"/>
              <a:gd name="connsiteY12689" fmla="*/ 619636 h 6857981"/>
              <a:gd name="connsiteX12690" fmla="*/ 3679752 w 7886701"/>
              <a:gd name="connsiteY12690" fmla="*/ 621788 h 6857981"/>
              <a:gd name="connsiteX12691" fmla="*/ 3676325 w 7886701"/>
              <a:gd name="connsiteY12691" fmla="*/ 623631 h 6857981"/>
              <a:gd name="connsiteX12692" fmla="*/ 3672274 w 7886701"/>
              <a:gd name="connsiteY12692" fmla="*/ 624553 h 6857981"/>
              <a:gd name="connsiteX12693" fmla="*/ 3667912 w 7886701"/>
              <a:gd name="connsiteY12693" fmla="*/ 625476 h 6857981"/>
              <a:gd name="connsiteX12694" fmla="*/ 3663862 w 7886701"/>
              <a:gd name="connsiteY12694" fmla="*/ 625476 h 6857981"/>
              <a:gd name="connsiteX12695" fmla="*/ 3659189 w 7886701"/>
              <a:gd name="connsiteY12695" fmla="*/ 624861 h 6857981"/>
              <a:gd name="connsiteX12696" fmla="*/ 3660435 w 7886701"/>
              <a:gd name="connsiteY12696" fmla="*/ 623018 h 6857981"/>
              <a:gd name="connsiteX12697" fmla="*/ 3662304 w 7886701"/>
              <a:gd name="connsiteY12697" fmla="*/ 621173 h 6857981"/>
              <a:gd name="connsiteX12698" fmla="*/ 3666666 w 7886701"/>
              <a:gd name="connsiteY12698" fmla="*/ 618409 h 6857981"/>
              <a:gd name="connsiteX12699" fmla="*/ 3676013 w 7886701"/>
              <a:gd name="connsiteY12699" fmla="*/ 612571 h 6857981"/>
              <a:gd name="connsiteX12700" fmla="*/ 3680064 w 7886701"/>
              <a:gd name="connsiteY12700" fmla="*/ 609806 h 6857981"/>
              <a:gd name="connsiteX12701" fmla="*/ 3681933 w 7886701"/>
              <a:gd name="connsiteY12701" fmla="*/ 607961 h 6857981"/>
              <a:gd name="connsiteX12702" fmla="*/ 3683802 w 7886701"/>
              <a:gd name="connsiteY12702" fmla="*/ 606426 h 6857981"/>
              <a:gd name="connsiteX12703" fmla="*/ 3684737 w 7886701"/>
              <a:gd name="connsiteY12703" fmla="*/ 604274 h 6857981"/>
              <a:gd name="connsiteX12704" fmla="*/ 3685983 w 7886701"/>
              <a:gd name="connsiteY12704" fmla="*/ 602124 h 6857981"/>
              <a:gd name="connsiteX12705" fmla="*/ 3686606 w 7886701"/>
              <a:gd name="connsiteY12705" fmla="*/ 599666 h 6857981"/>
              <a:gd name="connsiteX12706" fmla="*/ 3719422 w 7886701"/>
              <a:gd name="connsiteY12706" fmla="*/ 595312 h 6857981"/>
              <a:gd name="connsiteX12707" fmla="*/ 3723212 w 7886701"/>
              <a:gd name="connsiteY12707" fmla="*/ 595312 h 6857981"/>
              <a:gd name="connsiteX12708" fmla="*/ 3726687 w 7886701"/>
              <a:gd name="connsiteY12708" fmla="*/ 595932 h 6857981"/>
              <a:gd name="connsiteX12709" fmla="*/ 3734268 w 7886701"/>
              <a:gd name="connsiteY12709" fmla="*/ 597485 h 6857981"/>
              <a:gd name="connsiteX12710" fmla="*/ 3743110 w 7886701"/>
              <a:gd name="connsiteY12710" fmla="*/ 599660 h 6857981"/>
              <a:gd name="connsiteX12711" fmla="*/ 3747533 w 7886701"/>
              <a:gd name="connsiteY12711" fmla="*/ 600281 h 6857981"/>
              <a:gd name="connsiteX12712" fmla="*/ 3752269 w 7886701"/>
              <a:gd name="connsiteY12712" fmla="*/ 601213 h 6857981"/>
              <a:gd name="connsiteX12713" fmla="*/ 3757324 w 7886701"/>
              <a:gd name="connsiteY12713" fmla="*/ 601523 h 6857981"/>
              <a:gd name="connsiteX12714" fmla="*/ 3762376 w 7886701"/>
              <a:gd name="connsiteY12714" fmla="*/ 601213 h 6857981"/>
              <a:gd name="connsiteX12715" fmla="*/ 3758902 w 7886701"/>
              <a:gd name="connsiteY12715" fmla="*/ 603076 h 6857981"/>
              <a:gd name="connsiteX12716" fmla="*/ 3755744 w 7886701"/>
              <a:gd name="connsiteY12716" fmla="*/ 604319 h 6857981"/>
              <a:gd name="connsiteX12717" fmla="*/ 3752585 w 7886701"/>
              <a:gd name="connsiteY12717" fmla="*/ 605561 h 6857981"/>
              <a:gd name="connsiteX12718" fmla="*/ 3749111 w 7886701"/>
              <a:gd name="connsiteY12718" fmla="*/ 606183 h 6857981"/>
              <a:gd name="connsiteX12719" fmla="*/ 3746269 w 7886701"/>
              <a:gd name="connsiteY12719" fmla="*/ 606493 h 6857981"/>
              <a:gd name="connsiteX12720" fmla="*/ 3743110 w 7886701"/>
              <a:gd name="connsiteY12720" fmla="*/ 606493 h 6857981"/>
              <a:gd name="connsiteX12721" fmla="*/ 3736478 w 7886701"/>
              <a:gd name="connsiteY12721" fmla="*/ 606493 h 6857981"/>
              <a:gd name="connsiteX12722" fmla="*/ 3729529 w 7886701"/>
              <a:gd name="connsiteY12722" fmla="*/ 606183 h 6857981"/>
              <a:gd name="connsiteX12723" fmla="*/ 3721633 w 7886701"/>
              <a:gd name="connsiteY12723" fmla="*/ 606493 h 6857981"/>
              <a:gd name="connsiteX12724" fmla="*/ 3717212 w 7886701"/>
              <a:gd name="connsiteY12724" fmla="*/ 606804 h 6857981"/>
              <a:gd name="connsiteX12725" fmla="*/ 3712475 w 7886701"/>
              <a:gd name="connsiteY12725" fmla="*/ 607424 h 6857981"/>
              <a:gd name="connsiteX12726" fmla="*/ 3707420 w 7886701"/>
              <a:gd name="connsiteY12726" fmla="*/ 608357 h 6857981"/>
              <a:gd name="connsiteX12727" fmla="*/ 3702051 w 7886701"/>
              <a:gd name="connsiteY12727" fmla="*/ 609600 h 6857981"/>
              <a:gd name="connsiteX12728" fmla="*/ 3704578 w 7886701"/>
              <a:gd name="connsiteY12728" fmla="*/ 604940 h 6857981"/>
              <a:gd name="connsiteX12729" fmla="*/ 3707105 w 7886701"/>
              <a:gd name="connsiteY12729" fmla="*/ 601523 h 6857981"/>
              <a:gd name="connsiteX12730" fmla="*/ 3709947 w 7886701"/>
              <a:gd name="connsiteY12730" fmla="*/ 598728 h 6857981"/>
              <a:gd name="connsiteX12731" fmla="*/ 3712790 w 7886701"/>
              <a:gd name="connsiteY12731" fmla="*/ 596865 h 6857981"/>
              <a:gd name="connsiteX12732" fmla="*/ 3716264 w 7886701"/>
              <a:gd name="connsiteY12732" fmla="*/ 595932 h 6857981"/>
              <a:gd name="connsiteX12733" fmla="*/ 3821773 w 7886701"/>
              <a:gd name="connsiteY12733" fmla="*/ 588963 h 6857981"/>
              <a:gd name="connsiteX12734" fmla="*/ 3823356 w 7886701"/>
              <a:gd name="connsiteY12734" fmla="*/ 589287 h 6857981"/>
              <a:gd name="connsiteX12735" fmla="*/ 3824305 w 7886701"/>
              <a:gd name="connsiteY12735" fmla="*/ 589932 h 6857981"/>
              <a:gd name="connsiteX12736" fmla="*/ 3825572 w 7886701"/>
              <a:gd name="connsiteY12736" fmla="*/ 590580 h 6857981"/>
              <a:gd name="connsiteX12737" fmla="*/ 3826203 w 7886701"/>
              <a:gd name="connsiteY12737" fmla="*/ 591872 h 6857981"/>
              <a:gd name="connsiteX12738" fmla="*/ 3827469 w 7886701"/>
              <a:gd name="connsiteY12738" fmla="*/ 594135 h 6857981"/>
              <a:gd name="connsiteX12739" fmla="*/ 3828102 w 7886701"/>
              <a:gd name="connsiteY12739" fmla="*/ 597043 h 6857981"/>
              <a:gd name="connsiteX12740" fmla="*/ 3828418 w 7886701"/>
              <a:gd name="connsiteY12740" fmla="*/ 600276 h 6857981"/>
              <a:gd name="connsiteX12741" fmla="*/ 3828418 w 7886701"/>
              <a:gd name="connsiteY12741" fmla="*/ 603830 h 6857981"/>
              <a:gd name="connsiteX12742" fmla="*/ 3828735 w 7886701"/>
              <a:gd name="connsiteY12742" fmla="*/ 607062 h 6857981"/>
              <a:gd name="connsiteX12743" fmla="*/ 3829052 w 7886701"/>
              <a:gd name="connsiteY12743" fmla="*/ 609971 h 6857981"/>
              <a:gd name="connsiteX12744" fmla="*/ 3826520 w 7886701"/>
              <a:gd name="connsiteY12744" fmla="*/ 612234 h 6857981"/>
              <a:gd name="connsiteX12745" fmla="*/ 3823356 w 7886701"/>
              <a:gd name="connsiteY12745" fmla="*/ 614174 h 6857981"/>
              <a:gd name="connsiteX12746" fmla="*/ 3819558 w 7886701"/>
              <a:gd name="connsiteY12746" fmla="*/ 615466 h 6857981"/>
              <a:gd name="connsiteX12747" fmla="*/ 3815446 w 7886701"/>
              <a:gd name="connsiteY12747" fmla="*/ 616758 h 6857981"/>
              <a:gd name="connsiteX12748" fmla="*/ 3806585 w 7886701"/>
              <a:gd name="connsiteY12748" fmla="*/ 618698 h 6857981"/>
              <a:gd name="connsiteX12749" fmla="*/ 3797408 w 7886701"/>
              <a:gd name="connsiteY12749" fmla="*/ 619990 h 6857981"/>
              <a:gd name="connsiteX12750" fmla="*/ 3792978 w 7886701"/>
              <a:gd name="connsiteY12750" fmla="*/ 620959 h 6857981"/>
              <a:gd name="connsiteX12751" fmla="*/ 3789181 w 7886701"/>
              <a:gd name="connsiteY12751" fmla="*/ 621929 h 6857981"/>
              <a:gd name="connsiteX12752" fmla="*/ 3785384 w 7886701"/>
              <a:gd name="connsiteY12752" fmla="*/ 623546 h 6857981"/>
              <a:gd name="connsiteX12753" fmla="*/ 3782536 w 7886701"/>
              <a:gd name="connsiteY12753" fmla="*/ 625163 h 6857981"/>
              <a:gd name="connsiteX12754" fmla="*/ 3780005 w 7886701"/>
              <a:gd name="connsiteY12754" fmla="*/ 627747 h 6857981"/>
              <a:gd name="connsiteX12755" fmla="*/ 3779055 w 7886701"/>
              <a:gd name="connsiteY12755" fmla="*/ 629041 h 6857981"/>
              <a:gd name="connsiteX12756" fmla="*/ 3778106 w 7886701"/>
              <a:gd name="connsiteY12756" fmla="*/ 630978 h 6857981"/>
              <a:gd name="connsiteX12757" fmla="*/ 3777473 w 7886701"/>
              <a:gd name="connsiteY12757" fmla="*/ 632273 h 6857981"/>
              <a:gd name="connsiteX12758" fmla="*/ 3777158 w 7886701"/>
              <a:gd name="connsiteY12758" fmla="*/ 634212 h 6857981"/>
              <a:gd name="connsiteX12759" fmla="*/ 3777158 w 7886701"/>
              <a:gd name="connsiteY12759" fmla="*/ 636474 h 6857981"/>
              <a:gd name="connsiteX12760" fmla="*/ 3777158 w 7886701"/>
              <a:gd name="connsiteY12760" fmla="*/ 638736 h 6857981"/>
              <a:gd name="connsiteX12761" fmla="*/ 3773043 w 7886701"/>
              <a:gd name="connsiteY12761" fmla="*/ 638414 h 6857981"/>
              <a:gd name="connsiteX12762" fmla="*/ 3769563 w 7886701"/>
              <a:gd name="connsiteY12762" fmla="*/ 637767 h 6857981"/>
              <a:gd name="connsiteX12763" fmla="*/ 3765765 w 7886701"/>
              <a:gd name="connsiteY12763" fmla="*/ 638414 h 6857981"/>
              <a:gd name="connsiteX12764" fmla="*/ 3762601 w 7886701"/>
              <a:gd name="connsiteY12764" fmla="*/ 638736 h 6857981"/>
              <a:gd name="connsiteX12765" fmla="*/ 3757222 w 7886701"/>
              <a:gd name="connsiteY12765" fmla="*/ 639706 h 6857981"/>
              <a:gd name="connsiteX12766" fmla="*/ 3752159 w 7886701"/>
              <a:gd name="connsiteY12766" fmla="*/ 641323 h 6857981"/>
              <a:gd name="connsiteX12767" fmla="*/ 3747414 w 7886701"/>
              <a:gd name="connsiteY12767" fmla="*/ 642615 h 6857981"/>
              <a:gd name="connsiteX12768" fmla="*/ 3745514 w 7886701"/>
              <a:gd name="connsiteY12768" fmla="*/ 642939 h 6857981"/>
              <a:gd name="connsiteX12769" fmla="*/ 3743299 w 7886701"/>
              <a:gd name="connsiteY12769" fmla="*/ 642939 h 6857981"/>
              <a:gd name="connsiteX12770" fmla="*/ 3741084 w 7886701"/>
              <a:gd name="connsiteY12770" fmla="*/ 642939 h 6857981"/>
              <a:gd name="connsiteX12771" fmla="*/ 3739185 w 7886701"/>
              <a:gd name="connsiteY12771" fmla="*/ 642615 h 6857981"/>
              <a:gd name="connsiteX12772" fmla="*/ 3737603 w 7886701"/>
              <a:gd name="connsiteY12772" fmla="*/ 641645 h 6857981"/>
              <a:gd name="connsiteX12773" fmla="*/ 3735388 w 7886701"/>
              <a:gd name="connsiteY12773" fmla="*/ 640028 h 6857981"/>
              <a:gd name="connsiteX12774" fmla="*/ 3737603 w 7886701"/>
              <a:gd name="connsiteY12774" fmla="*/ 636797 h 6857981"/>
              <a:gd name="connsiteX12775" fmla="*/ 3738870 w 7886701"/>
              <a:gd name="connsiteY12775" fmla="*/ 632918 h 6857981"/>
              <a:gd name="connsiteX12776" fmla="*/ 3739818 w 7886701"/>
              <a:gd name="connsiteY12776" fmla="*/ 631303 h 6857981"/>
              <a:gd name="connsiteX12777" fmla="*/ 3740135 w 7886701"/>
              <a:gd name="connsiteY12777" fmla="*/ 629041 h 6857981"/>
              <a:gd name="connsiteX12778" fmla="*/ 3740135 w 7886701"/>
              <a:gd name="connsiteY12778" fmla="*/ 626778 h 6857981"/>
              <a:gd name="connsiteX12779" fmla="*/ 3740135 w 7886701"/>
              <a:gd name="connsiteY12779" fmla="*/ 623868 h 6857981"/>
              <a:gd name="connsiteX12780" fmla="*/ 3741084 w 7886701"/>
              <a:gd name="connsiteY12780" fmla="*/ 625163 h 6857981"/>
              <a:gd name="connsiteX12781" fmla="*/ 3742350 w 7886701"/>
              <a:gd name="connsiteY12781" fmla="*/ 626778 h 6857981"/>
              <a:gd name="connsiteX12782" fmla="*/ 3744882 w 7886701"/>
              <a:gd name="connsiteY12782" fmla="*/ 628717 h 6857981"/>
              <a:gd name="connsiteX12783" fmla="*/ 3748045 w 7886701"/>
              <a:gd name="connsiteY12783" fmla="*/ 629686 h 6857981"/>
              <a:gd name="connsiteX12784" fmla="*/ 3751211 w 7886701"/>
              <a:gd name="connsiteY12784" fmla="*/ 630333 h 6857981"/>
              <a:gd name="connsiteX12785" fmla="*/ 3755008 w 7886701"/>
              <a:gd name="connsiteY12785" fmla="*/ 630978 h 6857981"/>
              <a:gd name="connsiteX12786" fmla="*/ 3758488 w 7886701"/>
              <a:gd name="connsiteY12786" fmla="*/ 630333 h 6857981"/>
              <a:gd name="connsiteX12787" fmla="*/ 3761968 w 7886701"/>
              <a:gd name="connsiteY12787" fmla="*/ 629686 h 6857981"/>
              <a:gd name="connsiteX12788" fmla="*/ 3765133 w 7886701"/>
              <a:gd name="connsiteY12788" fmla="*/ 628717 h 6857981"/>
              <a:gd name="connsiteX12789" fmla="*/ 3767980 w 7886701"/>
              <a:gd name="connsiteY12789" fmla="*/ 627425 h 6857981"/>
              <a:gd name="connsiteX12790" fmla="*/ 3770195 w 7886701"/>
              <a:gd name="connsiteY12790" fmla="*/ 626130 h 6857981"/>
              <a:gd name="connsiteX12791" fmla="*/ 3771778 w 7886701"/>
              <a:gd name="connsiteY12791" fmla="*/ 624516 h 6857981"/>
              <a:gd name="connsiteX12792" fmla="*/ 3772410 w 7886701"/>
              <a:gd name="connsiteY12792" fmla="*/ 622899 h 6857981"/>
              <a:gd name="connsiteX12793" fmla="*/ 3772094 w 7886701"/>
              <a:gd name="connsiteY12793" fmla="*/ 622254 h 6857981"/>
              <a:gd name="connsiteX12794" fmla="*/ 3772094 w 7886701"/>
              <a:gd name="connsiteY12794" fmla="*/ 621607 h 6857981"/>
              <a:gd name="connsiteX12795" fmla="*/ 3771461 w 7886701"/>
              <a:gd name="connsiteY12795" fmla="*/ 620959 h 6857981"/>
              <a:gd name="connsiteX12796" fmla="*/ 3770512 w 7886701"/>
              <a:gd name="connsiteY12796" fmla="*/ 619990 h 6857981"/>
              <a:gd name="connsiteX12797" fmla="*/ 3767664 w 7886701"/>
              <a:gd name="connsiteY12797" fmla="*/ 619020 h 6857981"/>
              <a:gd name="connsiteX12798" fmla="*/ 3763550 w 7886701"/>
              <a:gd name="connsiteY12798" fmla="*/ 617728 h 6857981"/>
              <a:gd name="connsiteX12799" fmla="*/ 3764817 w 7886701"/>
              <a:gd name="connsiteY12799" fmla="*/ 616436 h 6857981"/>
              <a:gd name="connsiteX12800" fmla="*/ 3766082 w 7886701"/>
              <a:gd name="connsiteY12800" fmla="*/ 615143 h 6857981"/>
              <a:gd name="connsiteX12801" fmla="*/ 3769563 w 7886701"/>
              <a:gd name="connsiteY12801" fmla="*/ 612880 h 6857981"/>
              <a:gd name="connsiteX12802" fmla="*/ 3773361 w 7886701"/>
              <a:gd name="connsiteY12802" fmla="*/ 611588 h 6857981"/>
              <a:gd name="connsiteX12803" fmla="*/ 3777790 w 7886701"/>
              <a:gd name="connsiteY12803" fmla="*/ 610293 h 6857981"/>
              <a:gd name="connsiteX12804" fmla="*/ 3782220 w 7886701"/>
              <a:gd name="connsiteY12804" fmla="*/ 609326 h 6857981"/>
              <a:gd name="connsiteX12805" fmla="*/ 3787283 w 7886701"/>
              <a:gd name="connsiteY12805" fmla="*/ 608679 h 6857981"/>
              <a:gd name="connsiteX12806" fmla="*/ 3797093 w 7886701"/>
              <a:gd name="connsiteY12806" fmla="*/ 607062 h 6857981"/>
              <a:gd name="connsiteX12807" fmla="*/ 3801838 w 7886701"/>
              <a:gd name="connsiteY12807" fmla="*/ 606094 h 6857981"/>
              <a:gd name="connsiteX12808" fmla="*/ 3806268 w 7886701"/>
              <a:gd name="connsiteY12808" fmla="*/ 604800 h 6857981"/>
              <a:gd name="connsiteX12809" fmla="*/ 3810699 w 7886701"/>
              <a:gd name="connsiteY12809" fmla="*/ 603830 h 6857981"/>
              <a:gd name="connsiteX12810" fmla="*/ 3814179 w 7886701"/>
              <a:gd name="connsiteY12810" fmla="*/ 601891 h 6857981"/>
              <a:gd name="connsiteX12811" fmla="*/ 3817343 w 7886701"/>
              <a:gd name="connsiteY12811" fmla="*/ 599629 h 6857981"/>
              <a:gd name="connsiteX12812" fmla="*/ 3818609 w 7886701"/>
              <a:gd name="connsiteY12812" fmla="*/ 598012 h 6857981"/>
              <a:gd name="connsiteX12813" fmla="*/ 3819558 w 7886701"/>
              <a:gd name="connsiteY12813" fmla="*/ 596720 h 6857981"/>
              <a:gd name="connsiteX12814" fmla="*/ 3820508 w 7886701"/>
              <a:gd name="connsiteY12814" fmla="*/ 595105 h 6857981"/>
              <a:gd name="connsiteX12815" fmla="*/ 3821141 w 7886701"/>
              <a:gd name="connsiteY12815" fmla="*/ 593488 h 6857981"/>
              <a:gd name="connsiteX12816" fmla="*/ 3821457 w 7886701"/>
              <a:gd name="connsiteY12816" fmla="*/ 591226 h 6857981"/>
              <a:gd name="connsiteX12817" fmla="*/ 5035982 w 7886701"/>
              <a:gd name="connsiteY12817" fmla="*/ 576263 h 6857981"/>
              <a:gd name="connsiteX12818" fmla="*/ 5040451 w 7886701"/>
              <a:gd name="connsiteY12818" fmla="*/ 576263 h 6857981"/>
              <a:gd name="connsiteX12819" fmla="*/ 5050028 w 7886701"/>
              <a:gd name="connsiteY12819" fmla="*/ 576263 h 6857981"/>
              <a:gd name="connsiteX12820" fmla="*/ 5059286 w 7886701"/>
              <a:gd name="connsiteY12820" fmla="*/ 577524 h 6857981"/>
              <a:gd name="connsiteX12821" fmla="*/ 5069182 w 7886701"/>
              <a:gd name="connsiteY12821" fmla="*/ 579414 h 6857981"/>
              <a:gd name="connsiteX12822" fmla="*/ 5078759 w 7886701"/>
              <a:gd name="connsiteY12822" fmla="*/ 581307 h 6857981"/>
              <a:gd name="connsiteX12823" fmla="*/ 5088655 w 7886701"/>
              <a:gd name="connsiteY12823" fmla="*/ 583829 h 6857981"/>
              <a:gd name="connsiteX12824" fmla="*/ 5098551 w 7886701"/>
              <a:gd name="connsiteY12824" fmla="*/ 586981 h 6857981"/>
              <a:gd name="connsiteX12825" fmla="*/ 5108127 w 7886701"/>
              <a:gd name="connsiteY12825" fmla="*/ 590133 h 6857981"/>
              <a:gd name="connsiteX12826" fmla="*/ 5127281 w 7886701"/>
              <a:gd name="connsiteY12826" fmla="*/ 597069 h 6857981"/>
              <a:gd name="connsiteX12827" fmla="*/ 5145477 w 7886701"/>
              <a:gd name="connsiteY12827" fmla="*/ 602744 h 6857981"/>
              <a:gd name="connsiteX12828" fmla="*/ 5154415 w 7886701"/>
              <a:gd name="connsiteY12828" fmla="*/ 605266 h 6857981"/>
              <a:gd name="connsiteX12829" fmla="*/ 5162396 w 7886701"/>
              <a:gd name="connsiteY12829" fmla="*/ 607471 h 6857981"/>
              <a:gd name="connsiteX12830" fmla="*/ 5159842 w 7886701"/>
              <a:gd name="connsiteY12830" fmla="*/ 603689 h 6857981"/>
              <a:gd name="connsiteX12831" fmla="*/ 5157927 w 7886701"/>
              <a:gd name="connsiteY12831" fmla="*/ 600221 h 6857981"/>
              <a:gd name="connsiteX12832" fmla="*/ 5156969 w 7886701"/>
              <a:gd name="connsiteY12832" fmla="*/ 597385 h 6857981"/>
              <a:gd name="connsiteX12833" fmla="*/ 5156331 w 7886701"/>
              <a:gd name="connsiteY12833" fmla="*/ 594863 h 6857981"/>
              <a:gd name="connsiteX12834" fmla="*/ 5156969 w 7886701"/>
              <a:gd name="connsiteY12834" fmla="*/ 592655 h 6857981"/>
              <a:gd name="connsiteX12835" fmla="*/ 5157927 w 7886701"/>
              <a:gd name="connsiteY12835" fmla="*/ 591079 h 6857981"/>
              <a:gd name="connsiteX12836" fmla="*/ 5159523 w 7886701"/>
              <a:gd name="connsiteY12836" fmla="*/ 590133 h 6857981"/>
              <a:gd name="connsiteX12837" fmla="*/ 5161757 w 7886701"/>
              <a:gd name="connsiteY12837" fmla="*/ 589503 h 6857981"/>
              <a:gd name="connsiteX12838" fmla="*/ 5164311 w 7886701"/>
              <a:gd name="connsiteY12838" fmla="*/ 589503 h 6857981"/>
              <a:gd name="connsiteX12839" fmla="*/ 5167184 w 7886701"/>
              <a:gd name="connsiteY12839" fmla="*/ 589503 h 6857981"/>
              <a:gd name="connsiteX12840" fmla="*/ 5170696 w 7886701"/>
              <a:gd name="connsiteY12840" fmla="*/ 590133 h 6857981"/>
              <a:gd name="connsiteX12841" fmla="*/ 5174526 w 7886701"/>
              <a:gd name="connsiteY12841" fmla="*/ 590763 h 6857981"/>
              <a:gd name="connsiteX12842" fmla="*/ 5178038 w 7886701"/>
              <a:gd name="connsiteY12842" fmla="*/ 592341 h 6857981"/>
              <a:gd name="connsiteX12843" fmla="*/ 5182507 w 7886701"/>
              <a:gd name="connsiteY12843" fmla="*/ 593917 h 6857981"/>
              <a:gd name="connsiteX12844" fmla="*/ 5186657 w 7886701"/>
              <a:gd name="connsiteY12844" fmla="*/ 595493 h 6857981"/>
              <a:gd name="connsiteX12845" fmla="*/ 5191126 w 7886701"/>
              <a:gd name="connsiteY12845" fmla="*/ 597699 h 6857981"/>
              <a:gd name="connsiteX12846" fmla="*/ 5187615 w 7886701"/>
              <a:gd name="connsiteY12846" fmla="*/ 598329 h 6857981"/>
              <a:gd name="connsiteX12847" fmla="*/ 5184742 w 7886701"/>
              <a:gd name="connsiteY12847" fmla="*/ 599591 h 6857981"/>
              <a:gd name="connsiteX12848" fmla="*/ 5182507 w 7886701"/>
              <a:gd name="connsiteY12848" fmla="*/ 600537 h 6857981"/>
              <a:gd name="connsiteX12849" fmla="*/ 5180911 w 7886701"/>
              <a:gd name="connsiteY12849" fmla="*/ 601797 h 6857981"/>
              <a:gd name="connsiteX12850" fmla="*/ 5179953 w 7886701"/>
              <a:gd name="connsiteY12850" fmla="*/ 603059 h 6857981"/>
              <a:gd name="connsiteX12851" fmla="*/ 5179315 w 7886701"/>
              <a:gd name="connsiteY12851" fmla="*/ 604319 h 6857981"/>
              <a:gd name="connsiteX12852" fmla="*/ 5178357 w 7886701"/>
              <a:gd name="connsiteY12852" fmla="*/ 606209 h 6857981"/>
              <a:gd name="connsiteX12853" fmla="*/ 5178357 w 7886701"/>
              <a:gd name="connsiteY12853" fmla="*/ 607471 h 6857981"/>
              <a:gd name="connsiteX12854" fmla="*/ 5178038 w 7886701"/>
              <a:gd name="connsiteY12854" fmla="*/ 610939 h 6857981"/>
              <a:gd name="connsiteX12855" fmla="*/ 5177719 w 7886701"/>
              <a:gd name="connsiteY12855" fmla="*/ 614092 h 6857981"/>
              <a:gd name="connsiteX12856" fmla="*/ 5177080 w 7886701"/>
              <a:gd name="connsiteY12856" fmla="*/ 615984 h 6857981"/>
              <a:gd name="connsiteX12857" fmla="*/ 5176442 w 7886701"/>
              <a:gd name="connsiteY12857" fmla="*/ 617244 h 6857981"/>
              <a:gd name="connsiteX12858" fmla="*/ 5174846 w 7886701"/>
              <a:gd name="connsiteY12858" fmla="*/ 619136 h 6857981"/>
              <a:gd name="connsiteX12859" fmla="*/ 5172930 w 7886701"/>
              <a:gd name="connsiteY12859" fmla="*/ 620712 h 6857981"/>
              <a:gd name="connsiteX12860" fmla="*/ 5170057 w 7886701"/>
              <a:gd name="connsiteY12860" fmla="*/ 618190 h 6857981"/>
              <a:gd name="connsiteX12861" fmla="*/ 5167184 w 7886701"/>
              <a:gd name="connsiteY12861" fmla="*/ 615984 h 6857981"/>
              <a:gd name="connsiteX12862" fmla="*/ 5164311 w 7886701"/>
              <a:gd name="connsiteY12862" fmla="*/ 614408 h 6857981"/>
              <a:gd name="connsiteX12863" fmla="*/ 5160800 w 7886701"/>
              <a:gd name="connsiteY12863" fmla="*/ 613775 h 6857981"/>
              <a:gd name="connsiteX12864" fmla="*/ 5157607 w 7886701"/>
              <a:gd name="connsiteY12864" fmla="*/ 613462 h 6857981"/>
              <a:gd name="connsiteX12865" fmla="*/ 5154415 w 7886701"/>
              <a:gd name="connsiteY12865" fmla="*/ 613462 h 6857981"/>
              <a:gd name="connsiteX12866" fmla="*/ 5147392 w 7886701"/>
              <a:gd name="connsiteY12866" fmla="*/ 614092 h 6857981"/>
              <a:gd name="connsiteX12867" fmla="*/ 5140050 w 7886701"/>
              <a:gd name="connsiteY12867" fmla="*/ 614722 h 6857981"/>
              <a:gd name="connsiteX12868" fmla="*/ 5131750 w 7886701"/>
              <a:gd name="connsiteY12868" fmla="*/ 615354 h 6857981"/>
              <a:gd name="connsiteX12869" fmla="*/ 5127919 w 7886701"/>
              <a:gd name="connsiteY12869" fmla="*/ 615354 h 6857981"/>
              <a:gd name="connsiteX12870" fmla="*/ 5123450 w 7886701"/>
              <a:gd name="connsiteY12870" fmla="*/ 615038 h 6857981"/>
              <a:gd name="connsiteX12871" fmla="*/ 5119300 w 7886701"/>
              <a:gd name="connsiteY12871" fmla="*/ 614408 h 6857981"/>
              <a:gd name="connsiteX12872" fmla="*/ 5114512 w 7886701"/>
              <a:gd name="connsiteY12872" fmla="*/ 613462 h 6857981"/>
              <a:gd name="connsiteX12873" fmla="*/ 5114193 w 7886701"/>
              <a:gd name="connsiteY12873" fmla="*/ 611253 h 6857981"/>
              <a:gd name="connsiteX12874" fmla="*/ 5113235 w 7886701"/>
              <a:gd name="connsiteY12874" fmla="*/ 609048 h 6857981"/>
              <a:gd name="connsiteX12875" fmla="*/ 5111958 w 7886701"/>
              <a:gd name="connsiteY12875" fmla="*/ 607157 h 6857981"/>
              <a:gd name="connsiteX12876" fmla="*/ 5110362 w 7886701"/>
              <a:gd name="connsiteY12876" fmla="*/ 605266 h 6857981"/>
              <a:gd name="connsiteX12877" fmla="*/ 5108447 w 7886701"/>
              <a:gd name="connsiteY12877" fmla="*/ 603689 h 6857981"/>
              <a:gd name="connsiteX12878" fmla="*/ 5106531 w 7886701"/>
              <a:gd name="connsiteY12878" fmla="*/ 601797 h 6857981"/>
              <a:gd name="connsiteX12879" fmla="*/ 5101743 w 7886701"/>
              <a:gd name="connsiteY12879" fmla="*/ 598961 h 6857981"/>
              <a:gd name="connsiteX12880" fmla="*/ 5096316 w 7886701"/>
              <a:gd name="connsiteY12880" fmla="*/ 595807 h 6857981"/>
              <a:gd name="connsiteX12881" fmla="*/ 5089931 w 7886701"/>
              <a:gd name="connsiteY12881" fmla="*/ 593917 h 6857981"/>
              <a:gd name="connsiteX12882" fmla="*/ 5083866 w 7886701"/>
              <a:gd name="connsiteY12882" fmla="*/ 591709 h 6857981"/>
              <a:gd name="connsiteX12883" fmla="*/ 5077162 w 7886701"/>
              <a:gd name="connsiteY12883" fmla="*/ 590133 h 6857981"/>
              <a:gd name="connsiteX12884" fmla="*/ 5070778 w 7886701"/>
              <a:gd name="connsiteY12884" fmla="*/ 589187 h 6857981"/>
              <a:gd name="connsiteX12885" fmla="*/ 5064074 w 7886701"/>
              <a:gd name="connsiteY12885" fmla="*/ 587927 h 6857981"/>
              <a:gd name="connsiteX12886" fmla="*/ 5058009 w 7886701"/>
              <a:gd name="connsiteY12886" fmla="*/ 587611 h 6857981"/>
              <a:gd name="connsiteX12887" fmla="*/ 5052582 w 7886701"/>
              <a:gd name="connsiteY12887" fmla="*/ 587611 h 6857981"/>
              <a:gd name="connsiteX12888" fmla="*/ 5047794 w 7886701"/>
              <a:gd name="connsiteY12888" fmla="*/ 587927 h 6857981"/>
              <a:gd name="connsiteX12889" fmla="*/ 5043963 w 7886701"/>
              <a:gd name="connsiteY12889" fmla="*/ 589187 h 6857981"/>
              <a:gd name="connsiteX12890" fmla="*/ 5040771 w 7886701"/>
              <a:gd name="connsiteY12890" fmla="*/ 590133 h 6857981"/>
              <a:gd name="connsiteX12891" fmla="*/ 5040132 w 7886701"/>
              <a:gd name="connsiteY12891" fmla="*/ 590763 h 6857981"/>
              <a:gd name="connsiteX12892" fmla="*/ 5039494 w 7886701"/>
              <a:gd name="connsiteY12892" fmla="*/ 592025 h 6857981"/>
              <a:gd name="connsiteX12893" fmla="*/ 5035344 w 7886701"/>
              <a:gd name="connsiteY12893" fmla="*/ 590763 h 6857981"/>
              <a:gd name="connsiteX12894" fmla="*/ 5032471 w 7886701"/>
              <a:gd name="connsiteY12894" fmla="*/ 589503 h 6857981"/>
              <a:gd name="connsiteX12895" fmla="*/ 5029917 w 7886701"/>
              <a:gd name="connsiteY12895" fmla="*/ 587927 h 6857981"/>
              <a:gd name="connsiteX12896" fmla="*/ 5027363 w 7886701"/>
              <a:gd name="connsiteY12896" fmla="*/ 586665 h 6857981"/>
              <a:gd name="connsiteX12897" fmla="*/ 5025128 w 7886701"/>
              <a:gd name="connsiteY12897" fmla="*/ 584775 h 6857981"/>
              <a:gd name="connsiteX12898" fmla="*/ 5022255 w 7886701"/>
              <a:gd name="connsiteY12898" fmla="*/ 583198 h 6857981"/>
              <a:gd name="connsiteX12899" fmla="*/ 5018744 w 7886701"/>
              <a:gd name="connsiteY12899" fmla="*/ 582253 h 6857981"/>
              <a:gd name="connsiteX12900" fmla="*/ 5014913 w 7886701"/>
              <a:gd name="connsiteY12900" fmla="*/ 581307 h 6857981"/>
              <a:gd name="connsiteX12901" fmla="*/ 5018744 w 7886701"/>
              <a:gd name="connsiteY12901" fmla="*/ 579731 h 6857981"/>
              <a:gd name="connsiteX12902" fmla="*/ 5022894 w 7886701"/>
              <a:gd name="connsiteY12902" fmla="*/ 578469 h 6857981"/>
              <a:gd name="connsiteX12903" fmla="*/ 5027363 w 7886701"/>
              <a:gd name="connsiteY12903" fmla="*/ 577524 h 6857981"/>
              <a:gd name="connsiteX12904" fmla="*/ 5031832 w 7886701"/>
              <a:gd name="connsiteY12904" fmla="*/ 576892 h 6857981"/>
              <a:gd name="connsiteX12905" fmla="*/ 4925696 w 7886701"/>
              <a:gd name="connsiteY12905" fmla="*/ 568322 h 6857981"/>
              <a:gd name="connsiteX12906" fmla="*/ 4928871 w 7886701"/>
              <a:gd name="connsiteY12906" fmla="*/ 568322 h 6857981"/>
              <a:gd name="connsiteX12907" fmla="*/ 4932364 w 7886701"/>
              <a:gd name="connsiteY12907" fmla="*/ 568322 h 6857981"/>
              <a:gd name="connsiteX12908" fmla="*/ 4935856 w 7886701"/>
              <a:gd name="connsiteY12908" fmla="*/ 568645 h 6857981"/>
              <a:gd name="connsiteX12909" fmla="*/ 4943476 w 7886701"/>
              <a:gd name="connsiteY12909" fmla="*/ 570262 h 6857981"/>
              <a:gd name="connsiteX12910" fmla="*/ 4943159 w 7886701"/>
              <a:gd name="connsiteY12910" fmla="*/ 573174 h 6857981"/>
              <a:gd name="connsiteX12911" fmla="*/ 4942524 w 7886701"/>
              <a:gd name="connsiteY12911" fmla="*/ 575760 h 6857981"/>
              <a:gd name="connsiteX12912" fmla="*/ 4941254 w 7886701"/>
              <a:gd name="connsiteY12912" fmla="*/ 578024 h 6857981"/>
              <a:gd name="connsiteX12913" fmla="*/ 4939984 w 7886701"/>
              <a:gd name="connsiteY12913" fmla="*/ 579964 h 6857981"/>
              <a:gd name="connsiteX12914" fmla="*/ 4938079 w 7886701"/>
              <a:gd name="connsiteY12914" fmla="*/ 581257 h 6857981"/>
              <a:gd name="connsiteX12915" fmla="*/ 4936174 w 7886701"/>
              <a:gd name="connsiteY12915" fmla="*/ 582552 h 6857981"/>
              <a:gd name="connsiteX12916" fmla="*/ 4933951 w 7886701"/>
              <a:gd name="connsiteY12916" fmla="*/ 583522 h 6857981"/>
              <a:gd name="connsiteX12917" fmla="*/ 4931411 w 7886701"/>
              <a:gd name="connsiteY12917" fmla="*/ 584491 h 6857981"/>
              <a:gd name="connsiteX12918" fmla="*/ 4926014 w 7886701"/>
              <a:gd name="connsiteY12918" fmla="*/ 585139 h 6857981"/>
              <a:gd name="connsiteX12919" fmla="*/ 4919981 w 7886701"/>
              <a:gd name="connsiteY12919" fmla="*/ 585786 h 6857981"/>
              <a:gd name="connsiteX12920" fmla="*/ 4906963 w 7886701"/>
              <a:gd name="connsiteY12920" fmla="*/ 585786 h 6857981"/>
              <a:gd name="connsiteX12921" fmla="*/ 4907916 w 7886701"/>
              <a:gd name="connsiteY12921" fmla="*/ 583199 h 6857981"/>
              <a:gd name="connsiteX12922" fmla="*/ 4908551 w 7886701"/>
              <a:gd name="connsiteY12922" fmla="*/ 580612 h 6857981"/>
              <a:gd name="connsiteX12923" fmla="*/ 4909503 w 7886701"/>
              <a:gd name="connsiteY12923" fmla="*/ 578347 h 6857981"/>
              <a:gd name="connsiteX12924" fmla="*/ 4910773 w 7886701"/>
              <a:gd name="connsiteY12924" fmla="*/ 576729 h 6857981"/>
              <a:gd name="connsiteX12925" fmla="*/ 4912043 w 7886701"/>
              <a:gd name="connsiteY12925" fmla="*/ 574790 h 6857981"/>
              <a:gd name="connsiteX12926" fmla="*/ 4913948 w 7886701"/>
              <a:gd name="connsiteY12926" fmla="*/ 573174 h 6857981"/>
              <a:gd name="connsiteX12927" fmla="*/ 4915853 w 7886701"/>
              <a:gd name="connsiteY12927" fmla="*/ 571880 h 6857981"/>
              <a:gd name="connsiteX12928" fmla="*/ 4918076 w 7886701"/>
              <a:gd name="connsiteY12928" fmla="*/ 570587 h 6857981"/>
              <a:gd name="connsiteX12929" fmla="*/ 4920298 w 7886701"/>
              <a:gd name="connsiteY12929" fmla="*/ 569615 h 6857981"/>
              <a:gd name="connsiteX12930" fmla="*/ 4922838 w 7886701"/>
              <a:gd name="connsiteY12930" fmla="*/ 569293 h 6857981"/>
              <a:gd name="connsiteX12931" fmla="*/ 3746667 w 7886701"/>
              <a:gd name="connsiteY12931" fmla="*/ 565148 h 6857981"/>
              <a:gd name="connsiteX12932" fmla="*/ 3748267 w 7886701"/>
              <a:gd name="connsiteY12932" fmla="*/ 565783 h 6857981"/>
              <a:gd name="connsiteX12933" fmla="*/ 3749866 w 7886701"/>
              <a:gd name="connsiteY12933" fmla="*/ 566736 h 6857981"/>
              <a:gd name="connsiteX12934" fmla="*/ 3750826 w 7886701"/>
              <a:gd name="connsiteY12934" fmla="*/ 567371 h 6857981"/>
              <a:gd name="connsiteX12935" fmla="*/ 3751465 w 7886701"/>
              <a:gd name="connsiteY12935" fmla="*/ 568006 h 6857981"/>
              <a:gd name="connsiteX12936" fmla="*/ 3751786 w 7886701"/>
              <a:gd name="connsiteY12936" fmla="*/ 569275 h 6857981"/>
              <a:gd name="connsiteX12937" fmla="*/ 3752105 w 7886701"/>
              <a:gd name="connsiteY12937" fmla="*/ 569911 h 6857981"/>
              <a:gd name="connsiteX12938" fmla="*/ 3751786 w 7886701"/>
              <a:gd name="connsiteY12938" fmla="*/ 572133 h 6857981"/>
              <a:gd name="connsiteX12939" fmla="*/ 3750507 w 7886701"/>
              <a:gd name="connsiteY12939" fmla="*/ 574038 h 6857981"/>
              <a:gd name="connsiteX12940" fmla="*/ 3749546 w 7886701"/>
              <a:gd name="connsiteY12940" fmla="*/ 576261 h 6857981"/>
              <a:gd name="connsiteX12941" fmla="*/ 3748267 w 7886701"/>
              <a:gd name="connsiteY12941" fmla="*/ 578800 h 6857981"/>
              <a:gd name="connsiteX12942" fmla="*/ 3747628 w 7886701"/>
              <a:gd name="connsiteY12942" fmla="*/ 580706 h 6857981"/>
              <a:gd name="connsiteX12943" fmla="*/ 3749866 w 7886701"/>
              <a:gd name="connsiteY12943" fmla="*/ 582611 h 6857981"/>
              <a:gd name="connsiteX12944" fmla="*/ 3751786 w 7886701"/>
              <a:gd name="connsiteY12944" fmla="*/ 584198 h 6857981"/>
              <a:gd name="connsiteX12945" fmla="*/ 3756583 w 7886701"/>
              <a:gd name="connsiteY12945" fmla="*/ 586738 h 6857981"/>
              <a:gd name="connsiteX12946" fmla="*/ 3761702 w 7886701"/>
              <a:gd name="connsiteY12946" fmla="*/ 588961 h 6857981"/>
              <a:gd name="connsiteX12947" fmla="*/ 3767139 w 7886701"/>
              <a:gd name="connsiteY12947" fmla="*/ 590548 h 6857981"/>
              <a:gd name="connsiteX12948" fmla="*/ 3764581 w 7886701"/>
              <a:gd name="connsiteY12948" fmla="*/ 593723 h 6857981"/>
              <a:gd name="connsiteX12949" fmla="*/ 3762341 w 7886701"/>
              <a:gd name="connsiteY12949" fmla="*/ 595945 h 6857981"/>
              <a:gd name="connsiteX12950" fmla="*/ 3760102 w 7886701"/>
              <a:gd name="connsiteY12950" fmla="*/ 596580 h 6857981"/>
              <a:gd name="connsiteX12951" fmla="*/ 3757863 w 7886701"/>
              <a:gd name="connsiteY12951" fmla="*/ 596898 h 6857981"/>
              <a:gd name="connsiteX12952" fmla="*/ 3756264 w 7886701"/>
              <a:gd name="connsiteY12952" fmla="*/ 596263 h 6857981"/>
              <a:gd name="connsiteX12953" fmla="*/ 3754024 w 7886701"/>
              <a:gd name="connsiteY12953" fmla="*/ 594994 h 6857981"/>
              <a:gd name="connsiteX12954" fmla="*/ 3749546 w 7886701"/>
              <a:gd name="connsiteY12954" fmla="*/ 591819 h 6857981"/>
              <a:gd name="connsiteX12955" fmla="*/ 3744749 w 7886701"/>
              <a:gd name="connsiteY12955" fmla="*/ 588644 h 6857981"/>
              <a:gd name="connsiteX12956" fmla="*/ 3741870 w 7886701"/>
              <a:gd name="connsiteY12956" fmla="*/ 586738 h 6857981"/>
              <a:gd name="connsiteX12957" fmla="*/ 3738991 w 7886701"/>
              <a:gd name="connsiteY12957" fmla="*/ 585469 h 6857981"/>
              <a:gd name="connsiteX12958" fmla="*/ 3735472 w 7886701"/>
              <a:gd name="connsiteY12958" fmla="*/ 584834 h 6857981"/>
              <a:gd name="connsiteX12959" fmla="*/ 3732273 w 7886701"/>
              <a:gd name="connsiteY12959" fmla="*/ 584834 h 6857981"/>
              <a:gd name="connsiteX12960" fmla="*/ 3728115 w 7886701"/>
              <a:gd name="connsiteY12960" fmla="*/ 585469 h 6857981"/>
              <a:gd name="connsiteX12961" fmla="*/ 3724276 w 7886701"/>
              <a:gd name="connsiteY12961" fmla="*/ 587055 h 6857981"/>
              <a:gd name="connsiteX12962" fmla="*/ 3724917 w 7886701"/>
              <a:gd name="connsiteY12962" fmla="*/ 585151 h 6857981"/>
              <a:gd name="connsiteX12963" fmla="*/ 3726196 w 7886701"/>
              <a:gd name="connsiteY12963" fmla="*/ 583881 h 6857981"/>
              <a:gd name="connsiteX12964" fmla="*/ 3729394 w 7886701"/>
              <a:gd name="connsiteY12964" fmla="*/ 581340 h 6857981"/>
              <a:gd name="connsiteX12965" fmla="*/ 3732913 w 7886701"/>
              <a:gd name="connsiteY12965" fmla="*/ 579119 h 6857981"/>
              <a:gd name="connsiteX12966" fmla="*/ 3736751 w 7886701"/>
              <a:gd name="connsiteY12966" fmla="*/ 577214 h 6857981"/>
              <a:gd name="connsiteX12967" fmla="*/ 3740270 w 7886701"/>
              <a:gd name="connsiteY12967" fmla="*/ 574990 h 6857981"/>
              <a:gd name="connsiteX12968" fmla="*/ 3741870 w 7886701"/>
              <a:gd name="connsiteY12968" fmla="*/ 574038 h 6857981"/>
              <a:gd name="connsiteX12969" fmla="*/ 3743149 w 7886701"/>
              <a:gd name="connsiteY12969" fmla="*/ 572450 h 6857981"/>
              <a:gd name="connsiteX12970" fmla="*/ 3744428 w 7886701"/>
              <a:gd name="connsiteY12970" fmla="*/ 570864 h 6857981"/>
              <a:gd name="connsiteX12971" fmla="*/ 3745388 w 7886701"/>
              <a:gd name="connsiteY12971" fmla="*/ 569275 h 6857981"/>
              <a:gd name="connsiteX12972" fmla="*/ 3746028 w 7886701"/>
              <a:gd name="connsiteY12972" fmla="*/ 567371 h 6857981"/>
              <a:gd name="connsiteX12973" fmla="*/ 3399210 w 7886701"/>
              <a:gd name="connsiteY12973" fmla="*/ 563563 h 6857981"/>
              <a:gd name="connsiteX12974" fmla="*/ 3402436 w 7886701"/>
              <a:gd name="connsiteY12974" fmla="*/ 563563 h 6857981"/>
              <a:gd name="connsiteX12975" fmla="*/ 3405337 w 7886701"/>
              <a:gd name="connsiteY12975" fmla="*/ 563881 h 6857981"/>
              <a:gd name="connsiteX12976" fmla="*/ 3407917 w 7886701"/>
              <a:gd name="connsiteY12976" fmla="*/ 564834 h 6857981"/>
              <a:gd name="connsiteX12977" fmla="*/ 3412754 w 7886701"/>
              <a:gd name="connsiteY12977" fmla="*/ 566421 h 6857981"/>
              <a:gd name="connsiteX12978" fmla="*/ 3417268 w 7886701"/>
              <a:gd name="connsiteY12978" fmla="*/ 568644 h 6857981"/>
              <a:gd name="connsiteX12979" fmla="*/ 3421461 w 7886701"/>
              <a:gd name="connsiteY12979" fmla="*/ 570867 h 6857981"/>
              <a:gd name="connsiteX12980" fmla="*/ 3425975 w 7886701"/>
              <a:gd name="connsiteY12980" fmla="*/ 572771 h 6857981"/>
              <a:gd name="connsiteX12981" fmla="*/ 3428232 w 7886701"/>
              <a:gd name="connsiteY12981" fmla="*/ 573724 h 6857981"/>
              <a:gd name="connsiteX12982" fmla="*/ 3430811 w 7886701"/>
              <a:gd name="connsiteY12982" fmla="*/ 574677 h 6857981"/>
              <a:gd name="connsiteX12983" fmla="*/ 3433714 w 7886701"/>
              <a:gd name="connsiteY12983" fmla="*/ 574994 h 6857981"/>
              <a:gd name="connsiteX12984" fmla="*/ 3436938 w 7886701"/>
              <a:gd name="connsiteY12984" fmla="*/ 574994 h 6857981"/>
              <a:gd name="connsiteX12985" fmla="*/ 3435003 w 7886701"/>
              <a:gd name="connsiteY12985" fmla="*/ 577534 h 6857981"/>
              <a:gd name="connsiteX12986" fmla="*/ 3432747 w 7886701"/>
              <a:gd name="connsiteY12986" fmla="*/ 578804 h 6857981"/>
              <a:gd name="connsiteX12987" fmla="*/ 3430167 w 7886701"/>
              <a:gd name="connsiteY12987" fmla="*/ 580392 h 6857981"/>
              <a:gd name="connsiteX12988" fmla="*/ 3427587 w 7886701"/>
              <a:gd name="connsiteY12988" fmla="*/ 580710 h 6857981"/>
              <a:gd name="connsiteX12989" fmla="*/ 3424040 w 7886701"/>
              <a:gd name="connsiteY12989" fmla="*/ 581027 h 6857981"/>
              <a:gd name="connsiteX12990" fmla="*/ 3420815 w 7886701"/>
              <a:gd name="connsiteY12990" fmla="*/ 580710 h 6857981"/>
              <a:gd name="connsiteX12991" fmla="*/ 3417591 w 7886701"/>
              <a:gd name="connsiteY12991" fmla="*/ 580075 h 6857981"/>
              <a:gd name="connsiteX12992" fmla="*/ 3414044 w 7886701"/>
              <a:gd name="connsiteY12992" fmla="*/ 579440 h 6857981"/>
              <a:gd name="connsiteX12993" fmla="*/ 3411141 w 7886701"/>
              <a:gd name="connsiteY12993" fmla="*/ 577852 h 6857981"/>
              <a:gd name="connsiteX12994" fmla="*/ 3407917 w 7886701"/>
              <a:gd name="connsiteY12994" fmla="*/ 576265 h 6857981"/>
              <a:gd name="connsiteX12995" fmla="*/ 3405015 w 7886701"/>
              <a:gd name="connsiteY12995" fmla="*/ 574677 h 6857981"/>
              <a:gd name="connsiteX12996" fmla="*/ 3402436 w 7886701"/>
              <a:gd name="connsiteY12996" fmla="*/ 572771 h 6857981"/>
              <a:gd name="connsiteX12997" fmla="*/ 3400178 w 7886701"/>
              <a:gd name="connsiteY12997" fmla="*/ 570548 h 6857981"/>
              <a:gd name="connsiteX12998" fmla="*/ 3397921 w 7886701"/>
              <a:gd name="connsiteY12998" fmla="*/ 568327 h 6857981"/>
              <a:gd name="connsiteX12999" fmla="*/ 3396631 w 7886701"/>
              <a:gd name="connsiteY12999" fmla="*/ 566104 h 6857981"/>
              <a:gd name="connsiteX13000" fmla="*/ 3395663 w 7886701"/>
              <a:gd name="connsiteY13000" fmla="*/ 563881 h 6857981"/>
              <a:gd name="connsiteX13001" fmla="*/ 3466189 w 7886701"/>
              <a:gd name="connsiteY13001" fmla="*/ 560388 h 6857981"/>
              <a:gd name="connsiteX13002" fmla="*/ 3468426 w 7886701"/>
              <a:gd name="connsiteY13002" fmla="*/ 563076 h 6857981"/>
              <a:gd name="connsiteX13003" fmla="*/ 3470025 w 7886701"/>
              <a:gd name="connsiteY13003" fmla="*/ 564755 h 6857981"/>
              <a:gd name="connsiteX13004" fmla="*/ 3471945 w 7886701"/>
              <a:gd name="connsiteY13004" fmla="*/ 566098 h 6857981"/>
              <a:gd name="connsiteX13005" fmla="*/ 3473862 w 7886701"/>
              <a:gd name="connsiteY13005" fmla="*/ 567106 h 6857981"/>
              <a:gd name="connsiteX13006" fmla="*/ 3475461 w 7886701"/>
              <a:gd name="connsiteY13006" fmla="*/ 567441 h 6857981"/>
              <a:gd name="connsiteX13007" fmla="*/ 3476740 w 7886701"/>
              <a:gd name="connsiteY13007" fmla="*/ 567441 h 6857981"/>
              <a:gd name="connsiteX13008" fmla="*/ 3478659 w 7886701"/>
              <a:gd name="connsiteY13008" fmla="*/ 567441 h 6857981"/>
              <a:gd name="connsiteX13009" fmla="*/ 3480578 w 7886701"/>
              <a:gd name="connsiteY13009" fmla="*/ 567106 h 6857981"/>
              <a:gd name="connsiteX13010" fmla="*/ 3484415 w 7886701"/>
              <a:gd name="connsiteY13010" fmla="*/ 565427 h 6857981"/>
              <a:gd name="connsiteX13011" fmla="*/ 3489532 w 7886701"/>
              <a:gd name="connsiteY13011" fmla="*/ 563747 h 6857981"/>
              <a:gd name="connsiteX13012" fmla="*/ 3496247 w 7886701"/>
              <a:gd name="connsiteY13012" fmla="*/ 562403 h 6857981"/>
              <a:gd name="connsiteX13013" fmla="*/ 3500404 w 7886701"/>
              <a:gd name="connsiteY13013" fmla="*/ 562067 h 6857981"/>
              <a:gd name="connsiteX13014" fmla="*/ 3505201 w 7886701"/>
              <a:gd name="connsiteY13014" fmla="*/ 561731 h 6857981"/>
              <a:gd name="connsiteX13015" fmla="*/ 3504562 w 7886701"/>
              <a:gd name="connsiteY13015" fmla="*/ 565762 h 6857981"/>
              <a:gd name="connsiteX13016" fmla="*/ 3503922 w 7886701"/>
              <a:gd name="connsiteY13016" fmla="*/ 569456 h 6857981"/>
              <a:gd name="connsiteX13017" fmla="*/ 3502643 w 7886701"/>
              <a:gd name="connsiteY13017" fmla="*/ 572142 h 6857981"/>
              <a:gd name="connsiteX13018" fmla="*/ 3501044 w 7886701"/>
              <a:gd name="connsiteY13018" fmla="*/ 573822 h 6857981"/>
              <a:gd name="connsiteX13019" fmla="*/ 3499445 w 7886701"/>
              <a:gd name="connsiteY13019" fmla="*/ 575501 h 6857981"/>
              <a:gd name="connsiteX13020" fmla="*/ 3497208 w 7886701"/>
              <a:gd name="connsiteY13020" fmla="*/ 576509 h 6857981"/>
              <a:gd name="connsiteX13021" fmla="*/ 3494648 w 7886701"/>
              <a:gd name="connsiteY13021" fmla="*/ 577181 h 6857981"/>
              <a:gd name="connsiteX13022" fmla="*/ 3492090 w 7886701"/>
              <a:gd name="connsiteY13022" fmla="*/ 577181 h 6857981"/>
              <a:gd name="connsiteX13023" fmla="*/ 3486015 w 7886701"/>
              <a:gd name="connsiteY13023" fmla="*/ 577181 h 6857981"/>
              <a:gd name="connsiteX13024" fmla="*/ 3478980 w 7886701"/>
              <a:gd name="connsiteY13024" fmla="*/ 576509 h 6857981"/>
              <a:gd name="connsiteX13025" fmla="*/ 3474822 w 7886701"/>
              <a:gd name="connsiteY13025" fmla="*/ 576173 h 6857981"/>
              <a:gd name="connsiteX13026" fmla="*/ 3470984 w 7886701"/>
              <a:gd name="connsiteY13026" fmla="*/ 576509 h 6857981"/>
              <a:gd name="connsiteX13027" fmla="*/ 3466507 w 7886701"/>
              <a:gd name="connsiteY13027" fmla="*/ 577181 h 6857981"/>
              <a:gd name="connsiteX13028" fmla="*/ 3462031 w 7886701"/>
              <a:gd name="connsiteY13028" fmla="*/ 577852 h 6857981"/>
              <a:gd name="connsiteX13029" fmla="*/ 3460752 w 7886701"/>
              <a:gd name="connsiteY13029" fmla="*/ 566434 h 6857981"/>
              <a:gd name="connsiteX13030" fmla="*/ 3462350 w 7886701"/>
              <a:gd name="connsiteY13030" fmla="*/ 566434 h 6857981"/>
              <a:gd name="connsiteX13031" fmla="*/ 3463629 w 7886701"/>
              <a:gd name="connsiteY13031" fmla="*/ 566098 h 6857981"/>
              <a:gd name="connsiteX13032" fmla="*/ 3464589 w 7886701"/>
              <a:gd name="connsiteY13032" fmla="*/ 565762 h 6857981"/>
              <a:gd name="connsiteX13033" fmla="*/ 3465228 w 7886701"/>
              <a:gd name="connsiteY13033" fmla="*/ 565091 h 6857981"/>
              <a:gd name="connsiteX13034" fmla="*/ 3465868 w 7886701"/>
              <a:gd name="connsiteY13034" fmla="*/ 563747 h 6857981"/>
              <a:gd name="connsiteX13035" fmla="*/ 3466189 w 7886701"/>
              <a:gd name="connsiteY13035" fmla="*/ 563076 h 6857981"/>
              <a:gd name="connsiteX13036" fmla="*/ 3549181 w 7886701"/>
              <a:gd name="connsiteY13036" fmla="*/ 557213 h 6857981"/>
              <a:gd name="connsiteX13037" fmla="*/ 3549807 w 7886701"/>
              <a:gd name="connsiteY13037" fmla="*/ 559733 h 6857981"/>
              <a:gd name="connsiteX13038" fmla="*/ 3551372 w 7886701"/>
              <a:gd name="connsiteY13038" fmla="*/ 561306 h 6857981"/>
              <a:gd name="connsiteX13039" fmla="*/ 3553252 w 7886701"/>
              <a:gd name="connsiteY13039" fmla="*/ 562566 h 6857981"/>
              <a:gd name="connsiteX13040" fmla="*/ 3555442 w 7886701"/>
              <a:gd name="connsiteY13040" fmla="*/ 563511 h 6857981"/>
              <a:gd name="connsiteX13041" fmla="*/ 3558572 w 7886701"/>
              <a:gd name="connsiteY13041" fmla="*/ 563825 h 6857981"/>
              <a:gd name="connsiteX13042" fmla="*/ 3561389 w 7886701"/>
              <a:gd name="connsiteY13042" fmla="*/ 564456 h 6857981"/>
              <a:gd name="connsiteX13043" fmla="*/ 3567337 w 7886701"/>
              <a:gd name="connsiteY13043" fmla="*/ 564456 h 6857981"/>
              <a:gd name="connsiteX13044" fmla="*/ 3573284 w 7886701"/>
              <a:gd name="connsiteY13044" fmla="*/ 564770 h 6857981"/>
              <a:gd name="connsiteX13045" fmla="*/ 3576102 w 7886701"/>
              <a:gd name="connsiteY13045" fmla="*/ 565400 h 6857981"/>
              <a:gd name="connsiteX13046" fmla="*/ 3578293 w 7886701"/>
              <a:gd name="connsiteY13046" fmla="*/ 566030 h 6857981"/>
              <a:gd name="connsiteX13047" fmla="*/ 3580484 w 7886701"/>
              <a:gd name="connsiteY13047" fmla="*/ 567289 h 6857981"/>
              <a:gd name="connsiteX13048" fmla="*/ 3581736 w 7886701"/>
              <a:gd name="connsiteY13048" fmla="*/ 569179 h 6857981"/>
              <a:gd name="connsiteX13049" fmla="*/ 3582675 w 7886701"/>
              <a:gd name="connsiteY13049" fmla="*/ 571698 h 6857981"/>
              <a:gd name="connsiteX13050" fmla="*/ 3582988 w 7886701"/>
              <a:gd name="connsiteY13050" fmla="*/ 574532 h 6857981"/>
              <a:gd name="connsiteX13051" fmla="*/ 3573597 w 7886701"/>
              <a:gd name="connsiteY13051" fmla="*/ 575162 h 6857981"/>
              <a:gd name="connsiteX13052" fmla="*/ 3564833 w 7886701"/>
              <a:gd name="connsiteY13052" fmla="*/ 575792 h 6857981"/>
              <a:gd name="connsiteX13053" fmla="*/ 3557320 w 7886701"/>
              <a:gd name="connsiteY13053" fmla="*/ 577366 h 6857981"/>
              <a:gd name="connsiteX13054" fmla="*/ 3553877 w 7886701"/>
              <a:gd name="connsiteY13054" fmla="*/ 577996 h 6857981"/>
              <a:gd name="connsiteX13055" fmla="*/ 3550433 w 7886701"/>
              <a:gd name="connsiteY13055" fmla="*/ 579255 h 6857981"/>
              <a:gd name="connsiteX13056" fmla="*/ 3547303 w 7886701"/>
              <a:gd name="connsiteY13056" fmla="*/ 580514 h 6857981"/>
              <a:gd name="connsiteX13057" fmla="*/ 3544799 w 7886701"/>
              <a:gd name="connsiteY13057" fmla="*/ 582089 h 6857981"/>
              <a:gd name="connsiteX13058" fmla="*/ 3542295 w 7886701"/>
              <a:gd name="connsiteY13058" fmla="*/ 583349 h 6857981"/>
              <a:gd name="connsiteX13059" fmla="*/ 3540104 w 7886701"/>
              <a:gd name="connsiteY13059" fmla="*/ 585553 h 6857981"/>
              <a:gd name="connsiteX13060" fmla="*/ 3538225 w 7886701"/>
              <a:gd name="connsiteY13060" fmla="*/ 587441 h 6857981"/>
              <a:gd name="connsiteX13061" fmla="*/ 3536973 w 7886701"/>
              <a:gd name="connsiteY13061" fmla="*/ 589960 h 6857981"/>
              <a:gd name="connsiteX13062" fmla="*/ 3535722 w 7886701"/>
              <a:gd name="connsiteY13062" fmla="*/ 592480 h 6857981"/>
              <a:gd name="connsiteX13063" fmla="*/ 3535408 w 7886701"/>
              <a:gd name="connsiteY13063" fmla="*/ 595313 h 6857981"/>
              <a:gd name="connsiteX13064" fmla="*/ 3531965 w 7886701"/>
              <a:gd name="connsiteY13064" fmla="*/ 594054 h 6857981"/>
              <a:gd name="connsiteX13065" fmla="*/ 3528521 w 7886701"/>
              <a:gd name="connsiteY13065" fmla="*/ 591849 h 6857981"/>
              <a:gd name="connsiteX13066" fmla="*/ 3525391 w 7886701"/>
              <a:gd name="connsiteY13066" fmla="*/ 589646 h 6857981"/>
              <a:gd name="connsiteX13067" fmla="*/ 3522887 w 7886701"/>
              <a:gd name="connsiteY13067" fmla="*/ 587126 h 6857981"/>
              <a:gd name="connsiteX13068" fmla="*/ 3520383 w 7886701"/>
              <a:gd name="connsiteY13068" fmla="*/ 584608 h 6857981"/>
              <a:gd name="connsiteX13069" fmla="*/ 3518504 w 7886701"/>
              <a:gd name="connsiteY13069" fmla="*/ 581773 h 6857981"/>
              <a:gd name="connsiteX13070" fmla="*/ 3516939 w 7886701"/>
              <a:gd name="connsiteY13070" fmla="*/ 578939 h 6857981"/>
              <a:gd name="connsiteX13071" fmla="*/ 3516313 w 7886701"/>
              <a:gd name="connsiteY13071" fmla="*/ 575792 h 6857981"/>
              <a:gd name="connsiteX13072" fmla="*/ 3516313 w 7886701"/>
              <a:gd name="connsiteY13072" fmla="*/ 572957 h 6857981"/>
              <a:gd name="connsiteX13073" fmla="*/ 3516626 w 7886701"/>
              <a:gd name="connsiteY13073" fmla="*/ 570123 h 6857981"/>
              <a:gd name="connsiteX13074" fmla="*/ 3517878 w 7886701"/>
              <a:gd name="connsiteY13074" fmla="*/ 567605 h 6857981"/>
              <a:gd name="connsiteX13075" fmla="*/ 3520070 w 7886701"/>
              <a:gd name="connsiteY13075" fmla="*/ 565086 h 6857981"/>
              <a:gd name="connsiteX13076" fmla="*/ 3522574 w 7886701"/>
              <a:gd name="connsiteY13076" fmla="*/ 562882 h 6857981"/>
              <a:gd name="connsiteX13077" fmla="*/ 3526330 w 7886701"/>
              <a:gd name="connsiteY13077" fmla="*/ 560993 h 6857981"/>
              <a:gd name="connsiteX13078" fmla="*/ 3530713 w 7886701"/>
              <a:gd name="connsiteY13078" fmla="*/ 559733 h 6857981"/>
              <a:gd name="connsiteX13079" fmla="*/ 3536347 w 7886701"/>
              <a:gd name="connsiteY13079" fmla="*/ 558474 h 6857981"/>
              <a:gd name="connsiteX13080" fmla="*/ 3536347 w 7886701"/>
              <a:gd name="connsiteY13080" fmla="*/ 560363 h 6857981"/>
              <a:gd name="connsiteX13081" fmla="*/ 3536034 w 7886701"/>
              <a:gd name="connsiteY13081" fmla="*/ 561936 h 6857981"/>
              <a:gd name="connsiteX13082" fmla="*/ 3535722 w 7886701"/>
              <a:gd name="connsiteY13082" fmla="*/ 563197 h 6857981"/>
              <a:gd name="connsiteX13083" fmla="*/ 3534782 w 7886701"/>
              <a:gd name="connsiteY13083" fmla="*/ 564456 h 6857981"/>
              <a:gd name="connsiteX13084" fmla="*/ 3532591 w 7886701"/>
              <a:gd name="connsiteY13084" fmla="*/ 566345 h 6857981"/>
              <a:gd name="connsiteX13085" fmla="*/ 3530086 w 7886701"/>
              <a:gd name="connsiteY13085" fmla="*/ 568234 h 6857981"/>
              <a:gd name="connsiteX13086" fmla="*/ 3527582 w 7886701"/>
              <a:gd name="connsiteY13086" fmla="*/ 570123 h 6857981"/>
              <a:gd name="connsiteX13087" fmla="*/ 3526643 w 7886701"/>
              <a:gd name="connsiteY13087" fmla="*/ 571698 h 6857981"/>
              <a:gd name="connsiteX13088" fmla="*/ 3526018 w 7886701"/>
              <a:gd name="connsiteY13088" fmla="*/ 572643 h 6857981"/>
              <a:gd name="connsiteX13089" fmla="*/ 3525704 w 7886701"/>
              <a:gd name="connsiteY13089" fmla="*/ 574216 h 6857981"/>
              <a:gd name="connsiteX13090" fmla="*/ 3525704 w 7886701"/>
              <a:gd name="connsiteY13090" fmla="*/ 575792 h 6857981"/>
              <a:gd name="connsiteX13091" fmla="*/ 3526018 w 7886701"/>
              <a:gd name="connsiteY13091" fmla="*/ 577996 h 6857981"/>
              <a:gd name="connsiteX13092" fmla="*/ 3527269 w 7886701"/>
              <a:gd name="connsiteY13092" fmla="*/ 580514 h 6857981"/>
              <a:gd name="connsiteX13093" fmla="*/ 3530400 w 7886701"/>
              <a:gd name="connsiteY13093" fmla="*/ 580200 h 6857981"/>
              <a:gd name="connsiteX13094" fmla="*/ 3533217 w 7886701"/>
              <a:gd name="connsiteY13094" fmla="*/ 579885 h 6857981"/>
              <a:gd name="connsiteX13095" fmla="*/ 3535722 w 7886701"/>
              <a:gd name="connsiteY13095" fmla="*/ 579255 h 6857981"/>
              <a:gd name="connsiteX13096" fmla="*/ 3537913 w 7886701"/>
              <a:gd name="connsiteY13096" fmla="*/ 577996 h 6857981"/>
              <a:gd name="connsiteX13097" fmla="*/ 3539790 w 7886701"/>
              <a:gd name="connsiteY13097" fmla="*/ 577050 h 6857981"/>
              <a:gd name="connsiteX13098" fmla="*/ 3541042 w 7886701"/>
              <a:gd name="connsiteY13098" fmla="*/ 575477 h 6857981"/>
              <a:gd name="connsiteX13099" fmla="*/ 3542295 w 7886701"/>
              <a:gd name="connsiteY13099" fmla="*/ 573587 h 6857981"/>
              <a:gd name="connsiteX13100" fmla="*/ 3542921 w 7886701"/>
              <a:gd name="connsiteY13100" fmla="*/ 572013 h 6857981"/>
              <a:gd name="connsiteX13101" fmla="*/ 3544486 w 7886701"/>
              <a:gd name="connsiteY13101" fmla="*/ 568234 h 6857981"/>
              <a:gd name="connsiteX13102" fmla="*/ 3545739 w 7886701"/>
              <a:gd name="connsiteY13102" fmla="*/ 564456 h 6857981"/>
              <a:gd name="connsiteX13103" fmla="*/ 3547303 w 7886701"/>
              <a:gd name="connsiteY13103" fmla="*/ 560677 h 6857981"/>
              <a:gd name="connsiteX13104" fmla="*/ 3547930 w 7886701"/>
              <a:gd name="connsiteY13104" fmla="*/ 558788 h 6857981"/>
              <a:gd name="connsiteX13105" fmla="*/ 3708401 w 7886701"/>
              <a:gd name="connsiteY13105" fmla="*/ 557212 h 6857981"/>
              <a:gd name="connsiteX13106" fmla="*/ 3704274 w 7886701"/>
              <a:gd name="connsiteY13106" fmla="*/ 559977 h 6857981"/>
              <a:gd name="connsiteX13107" fmla="*/ 3699829 w 7886701"/>
              <a:gd name="connsiteY13107" fmla="*/ 562742 h 6857981"/>
              <a:gd name="connsiteX13108" fmla="*/ 3695066 w 7886701"/>
              <a:gd name="connsiteY13108" fmla="*/ 564892 h 6857981"/>
              <a:gd name="connsiteX13109" fmla="*/ 3689351 w 7886701"/>
              <a:gd name="connsiteY13109" fmla="*/ 566736 h 6857981"/>
              <a:gd name="connsiteX13110" fmla="*/ 3683637 w 7886701"/>
              <a:gd name="connsiteY13110" fmla="*/ 567659 h 6857981"/>
              <a:gd name="connsiteX13111" fmla="*/ 3677286 w 7886701"/>
              <a:gd name="connsiteY13111" fmla="*/ 568887 h 6857981"/>
              <a:gd name="connsiteX13112" fmla="*/ 3670936 w 7886701"/>
              <a:gd name="connsiteY13112" fmla="*/ 569809 h 6857981"/>
              <a:gd name="connsiteX13113" fmla="*/ 3664269 w 7886701"/>
              <a:gd name="connsiteY13113" fmla="*/ 570424 h 6857981"/>
              <a:gd name="connsiteX13114" fmla="*/ 3638233 w 7886701"/>
              <a:gd name="connsiteY13114" fmla="*/ 572267 h 6857981"/>
              <a:gd name="connsiteX13115" fmla="*/ 3625851 w 7886701"/>
              <a:gd name="connsiteY13115" fmla="*/ 573802 h 6857981"/>
              <a:gd name="connsiteX13116" fmla="*/ 3620136 w 7886701"/>
              <a:gd name="connsiteY13116" fmla="*/ 574724 h 6857981"/>
              <a:gd name="connsiteX13117" fmla="*/ 3615056 w 7886701"/>
              <a:gd name="connsiteY13117" fmla="*/ 576262 h 6857981"/>
              <a:gd name="connsiteX13118" fmla="*/ 3614738 w 7886701"/>
              <a:gd name="connsiteY13118" fmla="*/ 574111 h 6857981"/>
              <a:gd name="connsiteX13119" fmla="*/ 3615056 w 7886701"/>
              <a:gd name="connsiteY13119" fmla="*/ 572575 h 6857981"/>
              <a:gd name="connsiteX13120" fmla="*/ 3616008 w 7886701"/>
              <a:gd name="connsiteY13120" fmla="*/ 571652 h 6857981"/>
              <a:gd name="connsiteX13121" fmla="*/ 3617596 w 7886701"/>
              <a:gd name="connsiteY13121" fmla="*/ 570731 h 6857981"/>
              <a:gd name="connsiteX13122" fmla="*/ 3619501 w 7886701"/>
              <a:gd name="connsiteY13122" fmla="*/ 570117 h 6857981"/>
              <a:gd name="connsiteX13123" fmla="*/ 3621724 w 7886701"/>
              <a:gd name="connsiteY13123" fmla="*/ 569809 h 6857981"/>
              <a:gd name="connsiteX13124" fmla="*/ 3626486 w 7886701"/>
              <a:gd name="connsiteY13124" fmla="*/ 569502 h 6857981"/>
              <a:gd name="connsiteX13125" fmla="*/ 3630613 w 7886701"/>
              <a:gd name="connsiteY13125" fmla="*/ 568887 h 6857981"/>
              <a:gd name="connsiteX13126" fmla="*/ 3632518 w 7886701"/>
              <a:gd name="connsiteY13126" fmla="*/ 567965 h 6857981"/>
              <a:gd name="connsiteX13127" fmla="*/ 3634106 w 7886701"/>
              <a:gd name="connsiteY13127" fmla="*/ 567351 h 6857981"/>
              <a:gd name="connsiteX13128" fmla="*/ 3634741 w 7886701"/>
              <a:gd name="connsiteY13128" fmla="*/ 565815 h 6857981"/>
              <a:gd name="connsiteX13129" fmla="*/ 3634741 w 7886701"/>
              <a:gd name="connsiteY13129" fmla="*/ 564279 h 6857981"/>
              <a:gd name="connsiteX13130" fmla="*/ 3633471 w 7886701"/>
              <a:gd name="connsiteY13130" fmla="*/ 562127 h 6857981"/>
              <a:gd name="connsiteX13131" fmla="*/ 3632201 w 7886701"/>
              <a:gd name="connsiteY13131" fmla="*/ 559362 h 6857981"/>
              <a:gd name="connsiteX13132" fmla="*/ 3642043 w 7886701"/>
              <a:gd name="connsiteY13132" fmla="*/ 561205 h 6857981"/>
              <a:gd name="connsiteX13133" fmla="*/ 3651568 w 7886701"/>
              <a:gd name="connsiteY13133" fmla="*/ 562435 h 6857981"/>
              <a:gd name="connsiteX13134" fmla="*/ 3660141 w 7886701"/>
              <a:gd name="connsiteY13134" fmla="*/ 563050 h 6857981"/>
              <a:gd name="connsiteX13135" fmla="*/ 3669349 w 7886701"/>
              <a:gd name="connsiteY13135" fmla="*/ 563050 h 6857981"/>
              <a:gd name="connsiteX13136" fmla="*/ 3678240 w 7886701"/>
              <a:gd name="connsiteY13136" fmla="*/ 562127 h 6857981"/>
              <a:gd name="connsiteX13137" fmla="*/ 3687764 w 7886701"/>
              <a:gd name="connsiteY13137" fmla="*/ 560899 h 6857981"/>
              <a:gd name="connsiteX13138" fmla="*/ 3697606 w 7886701"/>
              <a:gd name="connsiteY13138" fmla="*/ 559362 h 6857981"/>
              <a:gd name="connsiteX13139" fmla="*/ 5024756 w 7886701"/>
              <a:gd name="connsiteY13139" fmla="*/ 547688 h 6857981"/>
              <a:gd name="connsiteX13140" fmla="*/ 5027296 w 7886701"/>
              <a:gd name="connsiteY13140" fmla="*/ 547688 h 6857981"/>
              <a:gd name="connsiteX13141" fmla="*/ 5030472 w 7886701"/>
              <a:gd name="connsiteY13141" fmla="*/ 547688 h 6857981"/>
              <a:gd name="connsiteX13142" fmla="*/ 5033012 w 7886701"/>
              <a:gd name="connsiteY13142" fmla="*/ 547990 h 6857981"/>
              <a:gd name="connsiteX13143" fmla="*/ 5035869 w 7886701"/>
              <a:gd name="connsiteY13143" fmla="*/ 548293 h 6857981"/>
              <a:gd name="connsiteX13144" fmla="*/ 5038409 w 7886701"/>
              <a:gd name="connsiteY13144" fmla="*/ 549199 h 6857981"/>
              <a:gd name="connsiteX13145" fmla="*/ 5040949 w 7886701"/>
              <a:gd name="connsiteY13145" fmla="*/ 550409 h 6857981"/>
              <a:gd name="connsiteX13146" fmla="*/ 5043172 w 7886701"/>
              <a:gd name="connsiteY13146" fmla="*/ 551921 h 6857981"/>
              <a:gd name="connsiteX13147" fmla="*/ 5045077 w 7886701"/>
              <a:gd name="connsiteY13147" fmla="*/ 553130 h 6857981"/>
              <a:gd name="connsiteX13148" fmla="*/ 5046664 w 7886701"/>
              <a:gd name="connsiteY13148" fmla="*/ 554945 h 6857981"/>
              <a:gd name="connsiteX13149" fmla="*/ 5043807 w 7886701"/>
              <a:gd name="connsiteY13149" fmla="*/ 557062 h 6857981"/>
              <a:gd name="connsiteX13150" fmla="*/ 5040949 w 7886701"/>
              <a:gd name="connsiteY13150" fmla="*/ 558876 h 6857981"/>
              <a:gd name="connsiteX13151" fmla="*/ 5037139 w 7886701"/>
              <a:gd name="connsiteY13151" fmla="*/ 559782 h 6857981"/>
              <a:gd name="connsiteX13152" fmla="*/ 5033329 w 7886701"/>
              <a:gd name="connsiteY13152" fmla="*/ 560388 h 6857981"/>
              <a:gd name="connsiteX13153" fmla="*/ 5028884 w 7886701"/>
              <a:gd name="connsiteY13153" fmla="*/ 560388 h 6857981"/>
              <a:gd name="connsiteX13154" fmla="*/ 5024121 w 7886701"/>
              <a:gd name="connsiteY13154" fmla="*/ 560388 h 6857981"/>
              <a:gd name="connsiteX13155" fmla="*/ 5019041 w 7886701"/>
              <a:gd name="connsiteY13155" fmla="*/ 559782 h 6857981"/>
              <a:gd name="connsiteX13156" fmla="*/ 5013326 w 7886701"/>
              <a:gd name="connsiteY13156" fmla="*/ 558876 h 6857981"/>
              <a:gd name="connsiteX13157" fmla="*/ 5013961 w 7886701"/>
              <a:gd name="connsiteY13157" fmla="*/ 555852 h 6857981"/>
              <a:gd name="connsiteX13158" fmla="*/ 5014596 w 7886701"/>
              <a:gd name="connsiteY13158" fmla="*/ 553735 h 6857981"/>
              <a:gd name="connsiteX13159" fmla="*/ 5016184 w 7886701"/>
              <a:gd name="connsiteY13159" fmla="*/ 551921 h 6857981"/>
              <a:gd name="connsiteX13160" fmla="*/ 5018089 w 7886701"/>
              <a:gd name="connsiteY13160" fmla="*/ 550409 h 6857981"/>
              <a:gd name="connsiteX13161" fmla="*/ 5019994 w 7886701"/>
              <a:gd name="connsiteY13161" fmla="*/ 548898 h 6857981"/>
              <a:gd name="connsiteX13162" fmla="*/ 5022216 w 7886701"/>
              <a:gd name="connsiteY13162" fmla="*/ 548293 h 6857981"/>
              <a:gd name="connsiteX13163" fmla="*/ 3805239 w 7886701"/>
              <a:gd name="connsiteY13163" fmla="*/ 531813 h 6857981"/>
              <a:gd name="connsiteX13164" fmla="*/ 3803351 w 7886701"/>
              <a:gd name="connsiteY13164" fmla="*/ 534387 h 6857981"/>
              <a:gd name="connsiteX13165" fmla="*/ 3801777 w 7886701"/>
              <a:gd name="connsiteY13165" fmla="*/ 536641 h 6857981"/>
              <a:gd name="connsiteX13166" fmla="*/ 3800204 w 7886701"/>
              <a:gd name="connsiteY13166" fmla="*/ 538570 h 6857981"/>
              <a:gd name="connsiteX13167" fmla="*/ 3798316 w 7886701"/>
              <a:gd name="connsiteY13167" fmla="*/ 540502 h 6857981"/>
              <a:gd name="connsiteX13168" fmla="*/ 3796428 w 7886701"/>
              <a:gd name="connsiteY13168" fmla="*/ 541789 h 6857981"/>
              <a:gd name="connsiteX13169" fmla="*/ 3794539 w 7886701"/>
              <a:gd name="connsiteY13169" fmla="*/ 543077 h 6857981"/>
              <a:gd name="connsiteX13170" fmla="*/ 3790764 w 7886701"/>
              <a:gd name="connsiteY13170" fmla="*/ 545007 h 6857981"/>
              <a:gd name="connsiteX13171" fmla="*/ 3786357 w 7886701"/>
              <a:gd name="connsiteY13171" fmla="*/ 545972 h 6857981"/>
              <a:gd name="connsiteX13172" fmla="*/ 3781951 w 7886701"/>
              <a:gd name="connsiteY13172" fmla="*/ 546294 h 6857981"/>
              <a:gd name="connsiteX13173" fmla="*/ 3777545 w 7886701"/>
              <a:gd name="connsiteY13173" fmla="*/ 546616 h 6857981"/>
              <a:gd name="connsiteX13174" fmla="*/ 3772825 w 7886701"/>
              <a:gd name="connsiteY13174" fmla="*/ 546294 h 6857981"/>
              <a:gd name="connsiteX13175" fmla="*/ 3763069 w 7886701"/>
              <a:gd name="connsiteY13175" fmla="*/ 546294 h 6857981"/>
              <a:gd name="connsiteX13176" fmla="*/ 3758349 w 7886701"/>
              <a:gd name="connsiteY13176" fmla="*/ 546294 h 6857981"/>
              <a:gd name="connsiteX13177" fmla="*/ 3753313 w 7886701"/>
              <a:gd name="connsiteY13177" fmla="*/ 546616 h 6857981"/>
              <a:gd name="connsiteX13178" fmla="*/ 3748592 w 7886701"/>
              <a:gd name="connsiteY13178" fmla="*/ 547903 h 6857981"/>
              <a:gd name="connsiteX13179" fmla="*/ 3743557 w 7886701"/>
              <a:gd name="connsiteY13179" fmla="*/ 549512 h 6857981"/>
              <a:gd name="connsiteX13180" fmla="*/ 3738523 w 7886701"/>
              <a:gd name="connsiteY13180" fmla="*/ 552409 h 6857981"/>
              <a:gd name="connsiteX13181" fmla="*/ 3736319 w 7886701"/>
              <a:gd name="connsiteY13181" fmla="*/ 553696 h 6857981"/>
              <a:gd name="connsiteX13182" fmla="*/ 3733802 w 7886701"/>
              <a:gd name="connsiteY13182" fmla="*/ 555627 h 6857981"/>
              <a:gd name="connsiteX13183" fmla="*/ 3734116 w 7886701"/>
              <a:gd name="connsiteY13183" fmla="*/ 553374 h 6857981"/>
              <a:gd name="connsiteX13184" fmla="*/ 3735061 w 7886701"/>
              <a:gd name="connsiteY13184" fmla="*/ 551442 h 6857981"/>
              <a:gd name="connsiteX13185" fmla="*/ 3735689 w 7886701"/>
              <a:gd name="connsiteY13185" fmla="*/ 549512 h 6857981"/>
              <a:gd name="connsiteX13186" fmla="*/ 3736634 w 7886701"/>
              <a:gd name="connsiteY13186" fmla="*/ 548224 h 6857981"/>
              <a:gd name="connsiteX13187" fmla="*/ 3738207 w 7886701"/>
              <a:gd name="connsiteY13187" fmla="*/ 546294 h 6857981"/>
              <a:gd name="connsiteX13188" fmla="*/ 3739781 w 7886701"/>
              <a:gd name="connsiteY13188" fmla="*/ 545329 h 6857981"/>
              <a:gd name="connsiteX13189" fmla="*/ 3742928 w 7886701"/>
              <a:gd name="connsiteY13189" fmla="*/ 542755 h 6857981"/>
              <a:gd name="connsiteX13190" fmla="*/ 3747019 w 7886701"/>
              <a:gd name="connsiteY13190" fmla="*/ 540824 h 6857981"/>
              <a:gd name="connsiteX13191" fmla="*/ 3751110 w 7886701"/>
              <a:gd name="connsiteY13191" fmla="*/ 539215 h 6857981"/>
              <a:gd name="connsiteX13192" fmla="*/ 3756460 w 7886701"/>
              <a:gd name="connsiteY13192" fmla="*/ 538250 h 6857981"/>
              <a:gd name="connsiteX13193" fmla="*/ 3761495 w 7886701"/>
              <a:gd name="connsiteY13193" fmla="*/ 537605 h 6857981"/>
              <a:gd name="connsiteX13194" fmla="*/ 3772510 w 7886701"/>
              <a:gd name="connsiteY13194" fmla="*/ 536318 h 6857981"/>
              <a:gd name="connsiteX13195" fmla="*/ 3784154 w 7886701"/>
              <a:gd name="connsiteY13195" fmla="*/ 535353 h 6857981"/>
              <a:gd name="connsiteX13196" fmla="*/ 3795169 w 7886701"/>
              <a:gd name="connsiteY13196" fmla="*/ 534065 h 6857981"/>
              <a:gd name="connsiteX13197" fmla="*/ 3800204 w 7886701"/>
              <a:gd name="connsiteY13197" fmla="*/ 533100 h 6857981"/>
              <a:gd name="connsiteX13198" fmla="*/ 4289426 w 7886701"/>
              <a:gd name="connsiteY13198" fmla="*/ 523873 h 6857981"/>
              <a:gd name="connsiteX13199" fmla="*/ 4289107 w 7886701"/>
              <a:gd name="connsiteY13199" fmla="*/ 526594 h 6857981"/>
              <a:gd name="connsiteX13200" fmla="*/ 4288148 w 7886701"/>
              <a:gd name="connsiteY13200" fmla="*/ 528974 h 6857981"/>
              <a:gd name="connsiteX13201" fmla="*/ 4287190 w 7886701"/>
              <a:gd name="connsiteY13201" fmla="*/ 531016 h 6857981"/>
              <a:gd name="connsiteX13202" fmla="*/ 4285273 w 7886701"/>
              <a:gd name="connsiteY13202" fmla="*/ 533057 h 6857981"/>
              <a:gd name="connsiteX13203" fmla="*/ 4283356 w 7886701"/>
              <a:gd name="connsiteY13203" fmla="*/ 535098 h 6857981"/>
              <a:gd name="connsiteX13204" fmla="*/ 4280800 w 7886701"/>
              <a:gd name="connsiteY13204" fmla="*/ 536119 h 6857981"/>
              <a:gd name="connsiteX13205" fmla="*/ 4278244 w 7886701"/>
              <a:gd name="connsiteY13205" fmla="*/ 537819 h 6857981"/>
              <a:gd name="connsiteX13206" fmla="*/ 4275368 w 7886701"/>
              <a:gd name="connsiteY13206" fmla="*/ 538840 h 6857981"/>
              <a:gd name="connsiteX13207" fmla="*/ 4274410 w 7886701"/>
              <a:gd name="connsiteY13207" fmla="*/ 540541 h 6857981"/>
              <a:gd name="connsiteX13208" fmla="*/ 4273132 w 7886701"/>
              <a:gd name="connsiteY13208" fmla="*/ 541902 h 6857981"/>
              <a:gd name="connsiteX13209" fmla="*/ 4271854 w 7886701"/>
              <a:gd name="connsiteY13209" fmla="*/ 542923 h 6857981"/>
              <a:gd name="connsiteX13210" fmla="*/ 4270256 w 7886701"/>
              <a:gd name="connsiteY13210" fmla="*/ 542923 h 6857981"/>
              <a:gd name="connsiteX13211" fmla="*/ 4268659 w 7886701"/>
              <a:gd name="connsiteY13211" fmla="*/ 542923 h 6857981"/>
              <a:gd name="connsiteX13212" fmla="*/ 4267061 w 7886701"/>
              <a:gd name="connsiteY13212" fmla="*/ 542242 h 6857981"/>
              <a:gd name="connsiteX13213" fmla="*/ 4263228 w 7886701"/>
              <a:gd name="connsiteY13213" fmla="*/ 540881 h 6857981"/>
              <a:gd name="connsiteX13214" fmla="*/ 4256199 w 7886701"/>
              <a:gd name="connsiteY13214" fmla="*/ 541222 h 6857981"/>
              <a:gd name="connsiteX13215" fmla="*/ 4249170 w 7886701"/>
              <a:gd name="connsiteY13215" fmla="*/ 540541 h 6857981"/>
              <a:gd name="connsiteX13216" fmla="*/ 4246294 w 7886701"/>
              <a:gd name="connsiteY13216" fmla="*/ 539520 h 6857981"/>
              <a:gd name="connsiteX13217" fmla="*/ 4243419 w 7886701"/>
              <a:gd name="connsiteY13217" fmla="*/ 538840 h 6857981"/>
              <a:gd name="connsiteX13218" fmla="*/ 4240863 w 7886701"/>
              <a:gd name="connsiteY13218" fmla="*/ 537819 h 6857981"/>
              <a:gd name="connsiteX13219" fmla="*/ 4238626 w 7886701"/>
              <a:gd name="connsiteY13219" fmla="*/ 536119 h 6857981"/>
              <a:gd name="connsiteX13220" fmla="*/ 4240863 w 7886701"/>
              <a:gd name="connsiteY13220" fmla="*/ 534418 h 6857981"/>
              <a:gd name="connsiteX13221" fmla="*/ 4243099 w 7886701"/>
              <a:gd name="connsiteY13221" fmla="*/ 533398 h 6857981"/>
              <a:gd name="connsiteX13222" fmla="*/ 4245975 w 7886701"/>
              <a:gd name="connsiteY13222" fmla="*/ 532037 h 6857981"/>
              <a:gd name="connsiteX13223" fmla="*/ 4248531 w 7886701"/>
              <a:gd name="connsiteY13223" fmla="*/ 531016 h 6857981"/>
              <a:gd name="connsiteX13224" fmla="*/ 4249170 w 7886701"/>
              <a:gd name="connsiteY13224" fmla="*/ 528974 h 6857981"/>
              <a:gd name="connsiteX13225" fmla="*/ 4250767 w 7886701"/>
              <a:gd name="connsiteY13225" fmla="*/ 527954 h 6857981"/>
              <a:gd name="connsiteX13226" fmla="*/ 4252365 w 7886701"/>
              <a:gd name="connsiteY13226" fmla="*/ 527273 h 6857981"/>
              <a:gd name="connsiteX13227" fmla="*/ 4254601 w 7886701"/>
              <a:gd name="connsiteY13227" fmla="*/ 526594 h 6857981"/>
              <a:gd name="connsiteX13228" fmla="*/ 4257157 w 7886701"/>
              <a:gd name="connsiteY13228" fmla="*/ 526594 h 6857981"/>
              <a:gd name="connsiteX13229" fmla="*/ 4259713 w 7886701"/>
              <a:gd name="connsiteY13229" fmla="*/ 526594 h 6857981"/>
              <a:gd name="connsiteX13230" fmla="*/ 4265464 w 7886701"/>
              <a:gd name="connsiteY13230" fmla="*/ 527614 h 6857981"/>
              <a:gd name="connsiteX13231" fmla="*/ 4277605 w 7886701"/>
              <a:gd name="connsiteY13231" fmla="*/ 525914 h 6857981"/>
              <a:gd name="connsiteX13232" fmla="*/ 4283356 w 7886701"/>
              <a:gd name="connsiteY13232" fmla="*/ 525233 h 6857981"/>
              <a:gd name="connsiteX13233" fmla="*/ 3946526 w 7886701"/>
              <a:gd name="connsiteY13233" fmla="*/ 517525 h 6857981"/>
              <a:gd name="connsiteX13234" fmla="*/ 3945894 w 7886701"/>
              <a:gd name="connsiteY13234" fmla="*/ 519958 h 6857981"/>
              <a:gd name="connsiteX13235" fmla="*/ 3945262 w 7886701"/>
              <a:gd name="connsiteY13235" fmla="*/ 522085 h 6857981"/>
              <a:gd name="connsiteX13236" fmla="*/ 3944314 w 7886701"/>
              <a:gd name="connsiteY13236" fmla="*/ 524214 h 6857981"/>
              <a:gd name="connsiteX13237" fmla="*/ 3943366 w 7886701"/>
              <a:gd name="connsiteY13237" fmla="*/ 526037 h 6857981"/>
              <a:gd name="connsiteX13238" fmla="*/ 3942418 w 7886701"/>
              <a:gd name="connsiteY13238" fmla="*/ 527557 h 6857981"/>
              <a:gd name="connsiteX13239" fmla="*/ 3940838 w 7886701"/>
              <a:gd name="connsiteY13239" fmla="*/ 528470 h 6857981"/>
              <a:gd name="connsiteX13240" fmla="*/ 3939890 w 7886701"/>
              <a:gd name="connsiteY13240" fmla="*/ 529382 h 6857981"/>
              <a:gd name="connsiteX13241" fmla="*/ 3937995 w 7886701"/>
              <a:gd name="connsiteY13241" fmla="*/ 530597 h 6857981"/>
              <a:gd name="connsiteX13242" fmla="*/ 3934518 w 7886701"/>
              <a:gd name="connsiteY13242" fmla="*/ 531510 h 6857981"/>
              <a:gd name="connsiteX13243" fmla="*/ 3931042 w 7886701"/>
              <a:gd name="connsiteY13243" fmla="*/ 531813 h 6857981"/>
              <a:gd name="connsiteX13244" fmla="*/ 3926619 w 7886701"/>
              <a:gd name="connsiteY13244" fmla="*/ 531813 h 6857981"/>
              <a:gd name="connsiteX13245" fmla="*/ 3922196 w 7886701"/>
              <a:gd name="connsiteY13245" fmla="*/ 531510 h 6857981"/>
              <a:gd name="connsiteX13246" fmla="*/ 3912399 w 7886701"/>
              <a:gd name="connsiteY13246" fmla="*/ 530597 h 6857981"/>
              <a:gd name="connsiteX13247" fmla="*/ 3901971 w 7886701"/>
              <a:gd name="connsiteY13247" fmla="*/ 529077 h 6857981"/>
              <a:gd name="connsiteX13248" fmla="*/ 3896600 w 7886701"/>
              <a:gd name="connsiteY13248" fmla="*/ 528470 h 6857981"/>
              <a:gd name="connsiteX13249" fmla="*/ 3890911 w 7886701"/>
              <a:gd name="connsiteY13249" fmla="*/ 528470 h 6857981"/>
              <a:gd name="connsiteX13250" fmla="*/ 3885223 w 7886701"/>
              <a:gd name="connsiteY13250" fmla="*/ 528470 h 6857981"/>
              <a:gd name="connsiteX13251" fmla="*/ 3879851 w 7886701"/>
              <a:gd name="connsiteY13251" fmla="*/ 529382 h 6857981"/>
              <a:gd name="connsiteX13252" fmla="*/ 3882063 w 7886701"/>
              <a:gd name="connsiteY13252" fmla="*/ 526646 h 6857981"/>
              <a:gd name="connsiteX13253" fmla="*/ 3884907 w 7886701"/>
              <a:gd name="connsiteY13253" fmla="*/ 524517 h 6857981"/>
              <a:gd name="connsiteX13254" fmla="*/ 3887751 w 7886701"/>
              <a:gd name="connsiteY13254" fmla="*/ 523301 h 6857981"/>
              <a:gd name="connsiteX13255" fmla="*/ 3891544 w 7886701"/>
              <a:gd name="connsiteY13255" fmla="*/ 522390 h 6857981"/>
              <a:gd name="connsiteX13256" fmla="*/ 3895019 w 7886701"/>
              <a:gd name="connsiteY13256" fmla="*/ 521781 h 6857981"/>
              <a:gd name="connsiteX13257" fmla="*/ 3899127 w 7886701"/>
              <a:gd name="connsiteY13257" fmla="*/ 521477 h 6857981"/>
              <a:gd name="connsiteX13258" fmla="*/ 3907659 w 7886701"/>
              <a:gd name="connsiteY13258" fmla="*/ 521781 h 6857981"/>
              <a:gd name="connsiteX13259" fmla="*/ 3916823 w 7886701"/>
              <a:gd name="connsiteY13259" fmla="*/ 522085 h 6857981"/>
              <a:gd name="connsiteX13260" fmla="*/ 3921879 w 7886701"/>
              <a:gd name="connsiteY13260" fmla="*/ 522085 h 6857981"/>
              <a:gd name="connsiteX13261" fmla="*/ 3926619 w 7886701"/>
              <a:gd name="connsiteY13261" fmla="*/ 521781 h 6857981"/>
              <a:gd name="connsiteX13262" fmla="*/ 3931674 w 7886701"/>
              <a:gd name="connsiteY13262" fmla="*/ 521477 h 6857981"/>
              <a:gd name="connsiteX13263" fmla="*/ 3936730 w 7886701"/>
              <a:gd name="connsiteY13263" fmla="*/ 520870 h 6857981"/>
              <a:gd name="connsiteX13264" fmla="*/ 3941471 w 7886701"/>
              <a:gd name="connsiteY13264" fmla="*/ 519350 h 6857981"/>
              <a:gd name="connsiteX13265" fmla="*/ 4856996 w 7886701"/>
              <a:gd name="connsiteY13265" fmla="*/ 514349 h 6857981"/>
              <a:gd name="connsiteX13266" fmla="*/ 4860464 w 7886701"/>
              <a:gd name="connsiteY13266" fmla="*/ 514349 h 6857981"/>
              <a:gd name="connsiteX13267" fmla="*/ 4864247 w 7886701"/>
              <a:gd name="connsiteY13267" fmla="*/ 514349 h 6857981"/>
              <a:gd name="connsiteX13268" fmla="*/ 4868030 w 7886701"/>
              <a:gd name="connsiteY13268" fmla="*/ 514675 h 6857981"/>
              <a:gd name="connsiteX13269" fmla="*/ 4871813 w 7886701"/>
              <a:gd name="connsiteY13269" fmla="*/ 515323 h 6857981"/>
              <a:gd name="connsiteX13270" fmla="*/ 4874966 w 7886701"/>
              <a:gd name="connsiteY13270" fmla="*/ 516623 h 6857981"/>
              <a:gd name="connsiteX13271" fmla="*/ 4877803 w 7886701"/>
              <a:gd name="connsiteY13271" fmla="*/ 517598 h 6857981"/>
              <a:gd name="connsiteX13272" fmla="*/ 4880955 w 7886701"/>
              <a:gd name="connsiteY13272" fmla="*/ 518895 h 6857981"/>
              <a:gd name="connsiteX13273" fmla="*/ 4882847 w 7886701"/>
              <a:gd name="connsiteY13273" fmla="*/ 519870 h 6857981"/>
              <a:gd name="connsiteX13274" fmla="*/ 4884738 w 7886701"/>
              <a:gd name="connsiteY13274" fmla="*/ 521493 h 6857981"/>
              <a:gd name="connsiteX13275" fmla="*/ 4882847 w 7886701"/>
              <a:gd name="connsiteY13275" fmla="*/ 523442 h 6857981"/>
              <a:gd name="connsiteX13276" fmla="*/ 4881586 w 7886701"/>
              <a:gd name="connsiteY13276" fmla="*/ 524741 h 6857981"/>
              <a:gd name="connsiteX13277" fmla="*/ 4879379 w 7886701"/>
              <a:gd name="connsiteY13277" fmla="*/ 526040 h 6857981"/>
              <a:gd name="connsiteX13278" fmla="*/ 4877172 w 7886701"/>
              <a:gd name="connsiteY13278" fmla="*/ 526690 h 6857981"/>
              <a:gd name="connsiteX13279" fmla="*/ 4874966 w 7886701"/>
              <a:gd name="connsiteY13279" fmla="*/ 527338 h 6857981"/>
              <a:gd name="connsiteX13280" fmla="*/ 4872444 w 7886701"/>
              <a:gd name="connsiteY13280" fmla="*/ 528313 h 6857981"/>
              <a:gd name="connsiteX13281" fmla="*/ 4866769 w 7886701"/>
              <a:gd name="connsiteY13281" fmla="*/ 528638 h 6857981"/>
              <a:gd name="connsiteX13282" fmla="*/ 4860779 w 7886701"/>
              <a:gd name="connsiteY13282" fmla="*/ 528313 h 6857981"/>
              <a:gd name="connsiteX13283" fmla="*/ 4854159 w 7886701"/>
              <a:gd name="connsiteY13283" fmla="*/ 527338 h 6857981"/>
              <a:gd name="connsiteX13284" fmla="*/ 4847224 w 7886701"/>
              <a:gd name="connsiteY13284" fmla="*/ 526364 h 6857981"/>
              <a:gd name="connsiteX13285" fmla="*/ 4840288 w 7886701"/>
              <a:gd name="connsiteY13285" fmla="*/ 524741 h 6857981"/>
              <a:gd name="connsiteX13286" fmla="*/ 4840919 w 7886701"/>
              <a:gd name="connsiteY13286" fmla="*/ 522144 h 6857981"/>
              <a:gd name="connsiteX13287" fmla="*/ 4842495 w 7886701"/>
              <a:gd name="connsiteY13287" fmla="*/ 519870 h 6857981"/>
              <a:gd name="connsiteX13288" fmla="*/ 4844702 w 7886701"/>
              <a:gd name="connsiteY13288" fmla="*/ 518246 h 6857981"/>
              <a:gd name="connsiteX13289" fmla="*/ 4847224 w 7886701"/>
              <a:gd name="connsiteY13289" fmla="*/ 516623 h 6857981"/>
              <a:gd name="connsiteX13290" fmla="*/ 4850061 w 7886701"/>
              <a:gd name="connsiteY13290" fmla="*/ 515323 h 6857981"/>
              <a:gd name="connsiteX13291" fmla="*/ 4853213 w 7886701"/>
              <a:gd name="connsiteY13291" fmla="*/ 514675 h 6857981"/>
              <a:gd name="connsiteX13292" fmla="*/ 4067930 w 7886701"/>
              <a:gd name="connsiteY13292" fmla="*/ 506410 h 6857981"/>
              <a:gd name="connsiteX13293" fmla="*/ 4071757 w 7886701"/>
              <a:gd name="connsiteY13293" fmla="*/ 507362 h 6857981"/>
              <a:gd name="connsiteX13294" fmla="*/ 4073670 w 7886701"/>
              <a:gd name="connsiteY13294" fmla="*/ 508950 h 6857981"/>
              <a:gd name="connsiteX13295" fmla="*/ 4074946 w 7886701"/>
              <a:gd name="connsiteY13295" fmla="*/ 509902 h 6857981"/>
              <a:gd name="connsiteX13296" fmla="*/ 4074946 w 7886701"/>
              <a:gd name="connsiteY13296" fmla="*/ 510856 h 6857981"/>
              <a:gd name="connsiteX13297" fmla="*/ 4074946 w 7886701"/>
              <a:gd name="connsiteY13297" fmla="*/ 511491 h 6857981"/>
              <a:gd name="connsiteX13298" fmla="*/ 4074308 w 7886701"/>
              <a:gd name="connsiteY13298" fmla="*/ 512442 h 6857981"/>
              <a:gd name="connsiteX13299" fmla="*/ 4073032 w 7886701"/>
              <a:gd name="connsiteY13299" fmla="*/ 513712 h 6857981"/>
              <a:gd name="connsiteX13300" fmla="*/ 4069843 w 7886701"/>
              <a:gd name="connsiteY13300" fmla="*/ 516252 h 6857981"/>
              <a:gd name="connsiteX13301" fmla="*/ 4066016 w 7886701"/>
              <a:gd name="connsiteY13301" fmla="*/ 518792 h 6857981"/>
              <a:gd name="connsiteX13302" fmla="*/ 4065059 w 7886701"/>
              <a:gd name="connsiteY13302" fmla="*/ 519746 h 6857981"/>
              <a:gd name="connsiteX13303" fmla="*/ 4064421 w 7886701"/>
              <a:gd name="connsiteY13303" fmla="*/ 521333 h 6857981"/>
              <a:gd name="connsiteX13304" fmla="*/ 4063784 w 7886701"/>
              <a:gd name="connsiteY13304" fmla="*/ 522921 h 6857981"/>
              <a:gd name="connsiteX13305" fmla="*/ 4065059 w 7886701"/>
              <a:gd name="connsiteY13305" fmla="*/ 524191 h 6857981"/>
              <a:gd name="connsiteX13306" fmla="*/ 4066973 w 7886701"/>
              <a:gd name="connsiteY13306" fmla="*/ 525777 h 6857981"/>
              <a:gd name="connsiteX13307" fmla="*/ 4070162 w 7886701"/>
              <a:gd name="connsiteY13307" fmla="*/ 527048 h 6857981"/>
              <a:gd name="connsiteX13308" fmla="*/ 4080049 w 7886701"/>
              <a:gd name="connsiteY13308" fmla="*/ 522921 h 6857981"/>
              <a:gd name="connsiteX13309" fmla="*/ 4089617 w 7886701"/>
              <a:gd name="connsiteY13309" fmla="*/ 519110 h 6857981"/>
              <a:gd name="connsiteX13310" fmla="*/ 4099503 w 7886701"/>
              <a:gd name="connsiteY13310" fmla="*/ 516570 h 6857981"/>
              <a:gd name="connsiteX13311" fmla="*/ 4109071 w 7886701"/>
              <a:gd name="connsiteY13311" fmla="*/ 514031 h 6857981"/>
              <a:gd name="connsiteX13312" fmla="*/ 4118639 w 7886701"/>
              <a:gd name="connsiteY13312" fmla="*/ 512442 h 6857981"/>
              <a:gd name="connsiteX13313" fmla="*/ 4128207 w 7886701"/>
              <a:gd name="connsiteY13313" fmla="*/ 511491 h 6857981"/>
              <a:gd name="connsiteX13314" fmla="*/ 4137455 w 7886701"/>
              <a:gd name="connsiteY13314" fmla="*/ 511173 h 6857981"/>
              <a:gd name="connsiteX13315" fmla="*/ 4146704 w 7886701"/>
              <a:gd name="connsiteY13315" fmla="*/ 511173 h 6857981"/>
              <a:gd name="connsiteX13316" fmla="*/ 4155953 w 7886701"/>
              <a:gd name="connsiteY13316" fmla="*/ 511808 h 6857981"/>
              <a:gd name="connsiteX13317" fmla="*/ 4165202 w 7886701"/>
              <a:gd name="connsiteY13317" fmla="*/ 512442 h 6857981"/>
              <a:gd name="connsiteX13318" fmla="*/ 4173813 w 7886701"/>
              <a:gd name="connsiteY13318" fmla="*/ 514031 h 6857981"/>
              <a:gd name="connsiteX13319" fmla="*/ 4182743 w 7886701"/>
              <a:gd name="connsiteY13319" fmla="*/ 516252 h 6857981"/>
              <a:gd name="connsiteX13320" fmla="*/ 4191035 w 7886701"/>
              <a:gd name="connsiteY13320" fmla="*/ 518475 h 6857981"/>
              <a:gd name="connsiteX13321" fmla="*/ 4199646 w 7886701"/>
              <a:gd name="connsiteY13321" fmla="*/ 521016 h 6857981"/>
              <a:gd name="connsiteX13322" fmla="*/ 4207938 w 7886701"/>
              <a:gd name="connsiteY13322" fmla="*/ 523556 h 6857981"/>
              <a:gd name="connsiteX13323" fmla="*/ 4215911 w 7886701"/>
              <a:gd name="connsiteY13323" fmla="*/ 526731 h 6857981"/>
              <a:gd name="connsiteX13324" fmla="*/ 4218144 w 7886701"/>
              <a:gd name="connsiteY13324" fmla="*/ 527683 h 6857981"/>
              <a:gd name="connsiteX13325" fmla="*/ 4220376 w 7886701"/>
              <a:gd name="connsiteY13325" fmla="*/ 528635 h 6857981"/>
              <a:gd name="connsiteX13326" fmla="*/ 4234090 w 7886701"/>
              <a:gd name="connsiteY13326" fmla="*/ 534350 h 6857981"/>
              <a:gd name="connsiteX13327" fmla="*/ 4240150 w 7886701"/>
              <a:gd name="connsiteY13327" fmla="*/ 537842 h 6857981"/>
              <a:gd name="connsiteX13328" fmla="*/ 4246528 w 7886701"/>
              <a:gd name="connsiteY13328" fmla="*/ 541017 h 6857981"/>
              <a:gd name="connsiteX13329" fmla="*/ 4243020 w 7886701"/>
              <a:gd name="connsiteY13329" fmla="*/ 541653 h 6857981"/>
              <a:gd name="connsiteX13330" fmla="*/ 4239831 w 7886701"/>
              <a:gd name="connsiteY13330" fmla="*/ 542606 h 6857981"/>
              <a:gd name="connsiteX13331" fmla="*/ 4243658 w 7886701"/>
              <a:gd name="connsiteY13331" fmla="*/ 544828 h 6857981"/>
              <a:gd name="connsiteX13332" fmla="*/ 4246847 w 7886701"/>
              <a:gd name="connsiteY13332" fmla="*/ 546415 h 6857981"/>
              <a:gd name="connsiteX13333" fmla="*/ 4250993 w 7886701"/>
              <a:gd name="connsiteY13333" fmla="*/ 548003 h 6857981"/>
              <a:gd name="connsiteX13334" fmla="*/ 4254501 w 7886701"/>
              <a:gd name="connsiteY13334" fmla="*/ 548321 h 6857981"/>
              <a:gd name="connsiteX13335" fmla="*/ 4253226 w 7886701"/>
              <a:gd name="connsiteY13335" fmla="*/ 550225 h 6857981"/>
              <a:gd name="connsiteX13336" fmla="*/ 4251312 w 7886701"/>
              <a:gd name="connsiteY13336" fmla="*/ 551179 h 6857981"/>
              <a:gd name="connsiteX13337" fmla="*/ 4249398 w 7886701"/>
              <a:gd name="connsiteY13337" fmla="*/ 552131 h 6857981"/>
              <a:gd name="connsiteX13338" fmla="*/ 4247485 w 7886701"/>
              <a:gd name="connsiteY13338" fmla="*/ 552131 h 6857981"/>
              <a:gd name="connsiteX13339" fmla="*/ 4245890 w 7886701"/>
              <a:gd name="connsiteY13339" fmla="*/ 552131 h 6857981"/>
              <a:gd name="connsiteX13340" fmla="*/ 4243658 w 7886701"/>
              <a:gd name="connsiteY13340" fmla="*/ 551496 h 6857981"/>
              <a:gd name="connsiteX13341" fmla="*/ 4239193 w 7886701"/>
              <a:gd name="connsiteY13341" fmla="*/ 550544 h 6857981"/>
              <a:gd name="connsiteX13342" fmla="*/ 4234728 w 7886701"/>
              <a:gd name="connsiteY13342" fmla="*/ 549273 h 6857981"/>
              <a:gd name="connsiteX13343" fmla="*/ 4232176 w 7886701"/>
              <a:gd name="connsiteY13343" fmla="*/ 548956 h 6857981"/>
              <a:gd name="connsiteX13344" fmla="*/ 4229625 w 7886701"/>
              <a:gd name="connsiteY13344" fmla="*/ 548956 h 6857981"/>
              <a:gd name="connsiteX13345" fmla="*/ 4227074 w 7886701"/>
              <a:gd name="connsiteY13345" fmla="*/ 548956 h 6857981"/>
              <a:gd name="connsiteX13346" fmla="*/ 4224522 w 7886701"/>
              <a:gd name="connsiteY13346" fmla="*/ 549908 h 6857981"/>
              <a:gd name="connsiteX13347" fmla="*/ 4221652 w 7886701"/>
              <a:gd name="connsiteY13347" fmla="*/ 550544 h 6857981"/>
              <a:gd name="connsiteX13348" fmla="*/ 4219100 w 7886701"/>
              <a:gd name="connsiteY13348" fmla="*/ 552448 h 6857981"/>
              <a:gd name="connsiteX13349" fmla="*/ 4220695 w 7886701"/>
              <a:gd name="connsiteY13349" fmla="*/ 550544 h 6857981"/>
              <a:gd name="connsiteX13350" fmla="*/ 4221971 w 7886701"/>
              <a:gd name="connsiteY13350" fmla="*/ 548639 h 6857981"/>
              <a:gd name="connsiteX13351" fmla="*/ 4222928 w 7886701"/>
              <a:gd name="connsiteY13351" fmla="*/ 546732 h 6857981"/>
              <a:gd name="connsiteX13352" fmla="*/ 4223884 w 7886701"/>
              <a:gd name="connsiteY13352" fmla="*/ 545464 h 6857981"/>
              <a:gd name="connsiteX13353" fmla="*/ 4210808 w 7886701"/>
              <a:gd name="connsiteY13353" fmla="*/ 546732 h 6857981"/>
              <a:gd name="connsiteX13354" fmla="*/ 4197732 w 7886701"/>
              <a:gd name="connsiteY13354" fmla="*/ 548003 h 6857981"/>
              <a:gd name="connsiteX13355" fmla="*/ 4183700 w 7886701"/>
              <a:gd name="connsiteY13355" fmla="*/ 548321 h 6857981"/>
              <a:gd name="connsiteX13356" fmla="*/ 4169986 w 7886701"/>
              <a:gd name="connsiteY13356" fmla="*/ 548003 h 6857981"/>
              <a:gd name="connsiteX13357" fmla="*/ 4155634 w 7886701"/>
              <a:gd name="connsiteY13357" fmla="*/ 547686 h 6857981"/>
              <a:gd name="connsiteX13358" fmla="*/ 4141283 w 7886701"/>
              <a:gd name="connsiteY13358" fmla="*/ 546732 h 6857981"/>
              <a:gd name="connsiteX13359" fmla="*/ 4126612 w 7886701"/>
              <a:gd name="connsiteY13359" fmla="*/ 545464 h 6857981"/>
              <a:gd name="connsiteX13360" fmla="*/ 4111622 w 7886701"/>
              <a:gd name="connsiteY13360" fmla="*/ 543875 h 6857981"/>
              <a:gd name="connsiteX13361" fmla="*/ 4092806 w 7886701"/>
              <a:gd name="connsiteY13361" fmla="*/ 541336 h 6857981"/>
              <a:gd name="connsiteX13362" fmla="*/ 4074308 w 7886701"/>
              <a:gd name="connsiteY13362" fmla="*/ 538796 h 6857981"/>
              <a:gd name="connsiteX13363" fmla="*/ 4037632 w 7886701"/>
              <a:gd name="connsiteY13363" fmla="*/ 533716 h 6857981"/>
              <a:gd name="connsiteX13364" fmla="*/ 4020091 w 7886701"/>
              <a:gd name="connsiteY13364" fmla="*/ 531175 h 6857981"/>
              <a:gd name="connsiteX13365" fmla="*/ 4002550 w 7886701"/>
              <a:gd name="connsiteY13365" fmla="*/ 528952 h 6857981"/>
              <a:gd name="connsiteX13366" fmla="*/ 3986285 w 7886701"/>
              <a:gd name="connsiteY13366" fmla="*/ 527048 h 6857981"/>
              <a:gd name="connsiteX13367" fmla="*/ 3970338 w 7886701"/>
              <a:gd name="connsiteY13367" fmla="*/ 526096 h 6857981"/>
              <a:gd name="connsiteX13368" fmla="*/ 3970976 w 7886701"/>
              <a:gd name="connsiteY13368" fmla="*/ 524825 h 6857981"/>
              <a:gd name="connsiteX13369" fmla="*/ 3971614 w 7886701"/>
              <a:gd name="connsiteY13369" fmla="*/ 523873 h 6857981"/>
              <a:gd name="connsiteX13370" fmla="*/ 3972571 w 7886701"/>
              <a:gd name="connsiteY13370" fmla="*/ 522921 h 6857981"/>
              <a:gd name="connsiteX13371" fmla="*/ 3974165 w 7886701"/>
              <a:gd name="connsiteY13371" fmla="*/ 521967 h 6857981"/>
              <a:gd name="connsiteX13372" fmla="*/ 3977674 w 7886701"/>
              <a:gd name="connsiteY13372" fmla="*/ 520698 h 6857981"/>
              <a:gd name="connsiteX13373" fmla="*/ 3982457 w 7886701"/>
              <a:gd name="connsiteY13373" fmla="*/ 519746 h 6857981"/>
              <a:gd name="connsiteX13374" fmla="*/ 3988198 w 7886701"/>
              <a:gd name="connsiteY13374" fmla="*/ 519110 h 6857981"/>
              <a:gd name="connsiteX13375" fmla="*/ 3994577 w 7886701"/>
              <a:gd name="connsiteY13375" fmla="*/ 518792 h 6857981"/>
              <a:gd name="connsiteX13376" fmla="*/ 4009247 w 7886701"/>
              <a:gd name="connsiteY13376" fmla="*/ 518158 h 6857981"/>
              <a:gd name="connsiteX13377" fmla="*/ 4025194 w 7886701"/>
              <a:gd name="connsiteY13377" fmla="*/ 517206 h 6857981"/>
              <a:gd name="connsiteX13378" fmla="*/ 4033167 w 7886701"/>
              <a:gd name="connsiteY13378" fmla="*/ 516570 h 6857981"/>
              <a:gd name="connsiteX13379" fmla="*/ 4040821 w 7886701"/>
              <a:gd name="connsiteY13379" fmla="*/ 515617 h 6857981"/>
              <a:gd name="connsiteX13380" fmla="*/ 4048475 w 7886701"/>
              <a:gd name="connsiteY13380" fmla="*/ 514031 h 6857981"/>
              <a:gd name="connsiteX13381" fmla="*/ 4055491 w 7886701"/>
              <a:gd name="connsiteY13381" fmla="*/ 511808 h 6857981"/>
              <a:gd name="connsiteX13382" fmla="*/ 4062189 w 7886701"/>
              <a:gd name="connsiteY13382" fmla="*/ 509585 h 6857981"/>
              <a:gd name="connsiteX13383" fmla="*/ 4065059 w 7886701"/>
              <a:gd name="connsiteY13383" fmla="*/ 507681 h 6857981"/>
              <a:gd name="connsiteX13384" fmla="*/ 4908246 w 7886701"/>
              <a:gd name="connsiteY13384" fmla="*/ 487363 h 6857981"/>
              <a:gd name="connsiteX13385" fmla="*/ 4910170 w 7886701"/>
              <a:gd name="connsiteY13385" fmla="*/ 489244 h 6857981"/>
              <a:gd name="connsiteX13386" fmla="*/ 4911453 w 7886701"/>
              <a:gd name="connsiteY13386" fmla="*/ 491439 h 6857981"/>
              <a:gd name="connsiteX13387" fmla="*/ 4914340 w 7886701"/>
              <a:gd name="connsiteY13387" fmla="*/ 495515 h 6857981"/>
              <a:gd name="connsiteX13388" fmla="*/ 4916584 w 7886701"/>
              <a:gd name="connsiteY13388" fmla="*/ 500219 h 6857981"/>
              <a:gd name="connsiteX13389" fmla="*/ 4918509 w 7886701"/>
              <a:gd name="connsiteY13389" fmla="*/ 505236 h 6857981"/>
              <a:gd name="connsiteX13390" fmla="*/ 4922999 w 7886701"/>
              <a:gd name="connsiteY13390" fmla="*/ 503668 h 6857981"/>
              <a:gd name="connsiteX13391" fmla="*/ 4927489 w 7886701"/>
              <a:gd name="connsiteY13391" fmla="*/ 502728 h 6857981"/>
              <a:gd name="connsiteX13392" fmla="*/ 4929733 w 7886701"/>
              <a:gd name="connsiteY13392" fmla="*/ 502101 h 6857981"/>
              <a:gd name="connsiteX13393" fmla="*/ 4932299 w 7886701"/>
              <a:gd name="connsiteY13393" fmla="*/ 502101 h 6857981"/>
              <a:gd name="connsiteX13394" fmla="*/ 4935185 w 7886701"/>
              <a:gd name="connsiteY13394" fmla="*/ 502728 h 6857981"/>
              <a:gd name="connsiteX13395" fmla="*/ 4938393 w 7886701"/>
              <a:gd name="connsiteY13395" fmla="*/ 503042 h 6857981"/>
              <a:gd name="connsiteX13396" fmla="*/ 4938713 w 7886701"/>
              <a:gd name="connsiteY13396" fmla="*/ 505864 h 6857981"/>
              <a:gd name="connsiteX13397" fmla="*/ 4938713 w 7886701"/>
              <a:gd name="connsiteY13397" fmla="*/ 508059 h 6857981"/>
              <a:gd name="connsiteX13398" fmla="*/ 4938393 w 7886701"/>
              <a:gd name="connsiteY13398" fmla="*/ 509940 h 6857981"/>
              <a:gd name="connsiteX13399" fmla="*/ 4937430 w 7886701"/>
              <a:gd name="connsiteY13399" fmla="*/ 510881 h 6857981"/>
              <a:gd name="connsiteX13400" fmla="*/ 4936148 w 7886701"/>
              <a:gd name="connsiteY13400" fmla="*/ 511822 h 6857981"/>
              <a:gd name="connsiteX13401" fmla="*/ 4934865 w 7886701"/>
              <a:gd name="connsiteY13401" fmla="*/ 512450 h 6857981"/>
              <a:gd name="connsiteX13402" fmla="*/ 4932941 w 7886701"/>
              <a:gd name="connsiteY13402" fmla="*/ 512763 h 6857981"/>
              <a:gd name="connsiteX13403" fmla="*/ 4930696 w 7886701"/>
              <a:gd name="connsiteY13403" fmla="*/ 512763 h 6857981"/>
              <a:gd name="connsiteX13404" fmla="*/ 4925885 w 7886701"/>
              <a:gd name="connsiteY13404" fmla="*/ 511822 h 6857981"/>
              <a:gd name="connsiteX13405" fmla="*/ 4921074 w 7886701"/>
              <a:gd name="connsiteY13405" fmla="*/ 510881 h 6857981"/>
              <a:gd name="connsiteX13406" fmla="*/ 4915943 w 7886701"/>
              <a:gd name="connsiteY13406" fmla="*/ 509940 h 6857981"/>
              <a:gd name="connsiteX13407" fmla="*/ 4911453 w 7886701"/>
              <a:gd name="connsiteY13407" fmla="*/ 509000 h 6857981"/>
              <a:gd name="connsiteX13408" fmla="*/ 4910170 w 7886701"/>
              <a:gd name="connsiteY13408" fmla="*/ 506805 h 6857981"/>
              <a:gd name="connsiteX13409" fmla="*/ 4908887 w 7886701"/>
              <a:gd name="connsiteY13409" fmla="*/ 504610 h 6857981"/>
              <a:gd name="connsiteX13410" fmla="*/ 4908246 w 7886701"/>
              <a:gd name="connsiteY13410" fmla="*/ 502101 h 6857981"/>
              <a:gd name="connsiteX13411" fmla="*/ 4907605 w 7886701"/>
              <a:gd name="connsiteY13411" fmla="*/ 499593 h 6857981"/>
              <a:gd name="connsiteX13412" fmla="*/ 4906963 w 7886701"/>
              <a:gd name="connsiteY13412" fmla="*/ 496769 h 6857981"/>
              <a:gd name="connsiteX13413" fmla="*/ 4907605 w 7886701"/>
              <a:gd name="connsiteY13413" fmla="*/ 493947 h 6857981"/>
              <a:gd name="connsiteX13414" fmla="*/ 4907605 w 7886701"/>
              <a:gd name="connsiteY13414" fmla="*/ 490811 h 6857981"/>
              <a:gd name="connsiteX13415" fmla="*/ 4955329 w 7886701"/>
              <a:gd name="connsiteY13415" fmla="*/ 469898 h 6857981"/>
              <a:gd name="connsiteX13416" fmla="*/ 4962449 w 7886701"/>
              <a:gd name="connsiteY13416" fmla="*/ 474026 h 6857981"/>
              <a:gd name="connsiteX13417" fmla="*/ 4969246 w 7886701"/>
              <a:gd name="connsiteY13417" fmla="*/ 478470 h 6857981"/>
              <a:gd name="connsiteX13418" fmla="*/ 4975719 w 7886701"/>
              <a:gd name="connsiteY13418" fmla="*/ 483233 h 6857981"/>
              <a:gd name="connsiteX13419" fmla="*/ 4982193 w 7886701"/>
              <a:gd name="connsiteY13419" fmla="*/ 487677 h 6857981"/>
              <a:gd name="connsiteX13420" fmla="*/ 4989313 w 7886701"/>
              <a:gd name="connsiteY13420" fmla="*/ 492123 h 6857981"/>
              <a:gd name="connsiteX13421" fmla="*/ 4997405 w 7886701"/>
              <a:gd name="connsiteY13421" fmla="*/ 495616 h 6857981"/>
              <a:gd name="connsiteX13422" fmla="*/ 5001613 w 7886701"/>
              <a:gd name="connsiteY13422" fmla="*/ 497520 h 6857981"/>
              <a:gd name="connsiteX13423" fmla="*/ 5006144 w 7886701"/>
              <a:gd name="connsiteY13423" fmla="*/ 499108 h 6857981"/>
              <a:gd name="connsiteX13424" fmla="*/ 5011323 w 7886701"/>
              <a:gd name="connsiteY13424" fmla="*/ 500377 h 6857981"/>
              <a:gd name="connsiteX13425" fmla="*/ 5016501 w 7886701"/>
              <a:gd name="connsiteY13425" fmla="*/ 501648 h 6857981"/>
              <a:gd name="connsiteX13426" fmla="*/ 5015530 w 7886701"/>
              <a:gd name="connsiteY13426" fmla="*/ 503235 h 6857981"/>
              <a:gd name="connsiteX13427" fmla="*/ 5014236 w 7886701"/>
              <a:gd name="connsiteY13427" fmla="*/ 504506 h 6857981"/>
              <a:gd name="connsiteX13428" fmla="*/ 5012294 w 7886701"/>
              <a:gd name="connsiteY13428" fmla="*/ 505141 h 6857981"/>
              <a:gd name="connsiteX13429" fmla="*/ 5010675 w 7886701"/>
              <a:gd name="connsiteY13429" fmla="*/ 505458 h 6857981"/>
              <a:gd name="connsiteX13430" fmla="*/ 5005820 w 7886701"/>
              <a:gd name="connsiteY13430" fmla="*/ 505775 h 6857981"/>
              <a:gd name="connsiteX13431" fmla="*/ 5000965 w 7886701"/>
              <a:gd name="connsiteY13431" fmla="*/ 505458 h 6857981"/>
              <a:gd name="connsiteX13432" fmla="*/ 4996110 w 7886701"/>
              <a:gd name="connsiteY13432" fmla="*/ 505458 h 6857981"/>
              <a:gd name="connsiteX13433" fmla="*/ 4993845 w 7886701"/>
              <a:gd name="connsiteY13433" fmla="*/ 505775 h 6857981"/>
              <a:gd name="connsiteX13434" fmla="*/ 4991903 w 7886701"/>
              <a:gd name="connsiteY13434" fmla="*/ 506410 h 6857981"/>
              <a:gd name="connsiteX13435" fmla="*/ 4990608 w 7886701"/>
              <a:gd name="connsiteY13435" fmla="*/ 507045 h 6857981"/>
              <a:gd name="connsiteX13436" fmla="*/ 4989313 w 7886701"/>
              <a:gd name="connsiteY13436" fmla="*/ 508316 h 6857981"/>
              <a:gd name="connsiteX13437" fmla="*/ 4988666 w 7886701"/>
              <a:gd name="connsiteY13437" fmla="*/ 510220 h 6857981"/>
              <a:gd name="connsiteX13438" fmla="*/ 4988342 w 7886701"/>
              <a:gd name="connsiteY13438" fmla="*/ 512760 h 6857981"/>
              <a:gd name="connsiteX13439" fmla="*/ 4977014 w 7886701"/>
              <a:gd name="connsiteY13439" fmla="*/ 497837 h 6857981"/>
              <a:gd name="connsiteX13440" fmla="*/ 4971512 w 7886701"/>
              <a:gd name="connsiteY13440" fmla="*/ 490218 h 6857981"/>
              <a:gd name="connsiteX13441" fmla="*/ 4966657 w 7886701"/>
              <a:gd name="connsiteY13441" fmla="*/ 482598 h 6857981"/>
              <a:gd name="connsiteX13442" fmla="*/ 4965039 w 7886701"/>
              <a:gd name="connsiteY13442" fmla="*/ 482598 h 6857981"/>
              <a:gd name="connsiteX13443" fmla="*/ 4964068 w 7886701"/>
              <a:gd name="connsiteY13443" fmla="*/ 482598 h 6857981"/>
              <a:gd name="connsiteX13444" fmla="*/ 4963420 w 7886701"/>
              <a:gd name="connsiteY13444" fmla="*/ 482916 h 6857981"/>
              <a:gd name="connsiteX13445" fmla="*/ 4962126 w 7886701"/>
              <a:gd name="connsiteY13445" fmla="*/ 483551 h 6857981"/>
              <a:gd name="connsiteX13446" fmla="*/ 4961155 w 7886701"/>
              <a:gd name="connsiteY13446" fmla="*/ 485137 h 6857981"/>
              <a:gd name="connsiteX13447" fmla="*/ 4959860 w 7886701"/>
              <a:gd name="connsiteY13447" fmla="*/ 487360 h 6857981"/>
              <a:gd name="connsiteX13448" fmla="*/ 4958889 w 7886701"/>
              <a:gd name="connsiteY13448" fmla="*/ 492123 h 6857981"/>
              <a:gd name="connsiteX13449" fmla="*/ 4957594 w 7886701"/>
              <a:gd name="connsiteY13449" fmla="*/ 497202 h 6857981"/>
              <a:gd name="connsiteX13450" fmla="*/ 4955005 w 7886701"/>
              <a:gd name="connsiteY13450" fmla="*/ 494027 h 6857981"/>
              <a:gd name="connsiteX13451" fmla="*/ 4952739 w 7886701"/>
              <a:gd name="connsiteY13451" fmla="*/ 490218 h 6857981"/>
              <a:gd name="connsiteX13452" fmla="*/ 4951121 w 7886701"/>
              <a:gd name="connsiteY13452" fmla="*/ 486091 h 6857981"/>
              <a:gd name="connsiteX13453" fmla="*/ 4950150 w 7886701"/>
              <a:gd name="connsiteY13453" fmla="*/ 482281 h 6857981"/>
              <a:gd name="connsiteX13454" fmla="*/ 4949826 w 7886701"/>
              <a:gd name="connsiteY13454" fmla="*/ 478470 h 6857981"/>
              <a:gd name="connsiteX13455" fmla="*/ 4950150 w 7886701"/>
              <a:gd name="connsiteY13455" fmla="*/ 476883 h 6857981"/>
              <a:gd name="connsiteX13456" fmla="*/ 4950797 w 7886701"/>
              <a:gd name="connsiteY13456" fmla="*/ 474977 h 6857981"/>
              <a:gd name="connsiteX13457" fmla="*/ 4951445 w 7886701"/>
              <a:gd name="connsiteY13457" fmla="*/ 473391 h 6857981"/>
              <a:gd name="connsiteX13458" fmla="*/ 4952416 w 7886701"/>
              <a:gd name="connsiteY13458" fmla="*/ 472120 h 6857981"/>
              <a:gd name="connsiteX13459" fmla="*/ 4954034 w 7886701"/>
              <a:gd name="connsiteY13459" fmla="*/ 470851 h 6857981"/>
              <a:gd name="connsiteX13460" fmla="*/ 4336986 w 7886701"/>
              <a:gd name="connsiteY13460" fmla="*/ 411161 h 6857981"/>
              <a:gd name="connsiteX13461" fmla="*/ 4338606 w 7886701"/>
              <a:gd name="connsiteY13461" fmla="*/ 412404 h 6857981"/>
              <a:gd name="connsiteX13462" fmla="*/ 4339254 w 7886701"/>
              <a:gd name="connsiteY13462" fmla="*/ 413957 h 6857981"/>
              <a:gd name="connsiteX13463" fmla="*/ 4339902 w 7886701"/>
              <a:gd name="connsiteY13463" fmla="*/ 415199 h 6857981"/>
              <a:gd name="connsiteX13464" fmla="*/ 4340226 w 7886701"/>
              <a:gd name="connsiteY13464" fmla="*/ 416440 h 6857981"/>
              <a:gd name="connsiteX13465" fmla="*/ 4340226 w 7886701"/>
              <a:gd name="connsiteY13465" fmla="*/ 417994 h 6857981"/>
              <a:gd name="connsiteX13466" fmla="*/ 4340226 w 7886701"/>
              <a:gd name="connsiteY13466" fmla="*/ 419236 h 6857981"/>
              <a:gd name="connsiteX13467" fmla="*/ 4339578 w 7886701"/>
              <a:gd name="connsiteY13467" fmla="*/ 420479 h 6857981"/>
              <a:gd name="connsiteX13468" fmla="*/ 4339254 w 7886701"/>
              <a:gd name="connsiteY13468" fmla="*/ 421721 h 6857981"/>
              <a:gd name="connsiteX13469" fmla="*/ 4337310 w 7886701"/>
              <a:gd name="connsiteY13469" fmla="*/ 423895 h 6857981"/>
              <a:gd name="connsiteX13470" fmla="*/ 4334395 w 7886701"/>
              <a:gd name="connsiteY13470" fmla="*/ 426070 h 6857981"/>
              <a:gd name="connsiteX13471" fmla="*/ 4331479 w 7886701"/>
              <a:gd name="connsiteY13471" fmla="*/ 428243 h 6857981"/>
              <a:gd name="connsiteX13472" fmla="*/ 4327267 w 7886701"/>
              <a:gd name="connsiteY13472" fmla="*/ 430417 h 6857981"/>
              <a:gd name="connsiteX13473" fmla="*/ 4323055 w 7886701"/>
              <a:gd name="connsiteY13473" fmla="*/ 431661 h 6857981"/>
              <a:gd name="connsiteX13474" fmla="*/ 4318844 w 7886701"/>
              <a:gd name="connsiteY13474" fmla="*/ 433524 h 6857981"/>
              <a:gd name="connsiteX13475" fmla="*/ 4309448 w 7886701"/>
              <a:gd name="connsiteY13475" fmla="*/ 436319 h 6857981"/>
              <a:gd name="connsiteX13476" fmla="*/ 4300377 w 7886701"/>
              <a:gd name="connsiteY13476" fmla="*/ 438183 h 6857981"/>
              <a:gd name="connsiteX13477" fmla="*/ 4292601 w 7886701"/>
              <a:gd name="connsiteY13477" fmla="*/ 439736 h 6857981"/>
              <a:gd name="connsiteX13478" fmla="*/ 4294221 w 7886701"/>
              <a:gd name="connsiteY13478" fmla="*/ 436630 h 6857981"/>
              <a:gd name="connsiteX13479" fmla="*/ 4296165 w 7886701"/>
              <a:gd name="connsiteY13479" fmla="*/ 434145 h 6857981"/>
              <a:gd name="connsiteX13480" fmla="*/ 4298757 w 7886701"/>
              <a:gd name="connsiteY13480" fmla="*/ 432592 h 6857981"/>
              <a:gd name="connsiteX13481" fmla="*/ 4301673 w 7886701"/>
              <a:gd name="connsiteY13481" fmla="*/ 430728 h 6857981"/>
              <a:gd name="connsiteX13482" fmla="*/ 4304912 w 7886701"/>
              <a:gd name="connsiteY13482" fmla="*/ 429176 h 6857981"/>
              <a:gd name="connsiteX13483" fmla="*/ 4308476 w 7886701"/>
              <a:gd name="connsiteY13483" fmla="*/ 428243 h 6857981"/>
              <a:gd name="connsiteX13484" fmla="*/ 4316252 w 7886701"/>
              <a:gd name="connsiteY13484" fmla="*/ 426379 h 6857981"/>
              <a:gd name="connsiteX13485" fmla="*/ 4323055 w 7886701"/>
              <a:gd name="connsiteY13485" fmla="*/ 424206 h 6857981"/>
              <a:gd name="connsiteX13486" fmla="*/ 4326619 w 7886701"/>
              <a:gd name="connsiteY13486" fmla="*/ 423273 h 6857981"/>
              <a:gd name="connsiteX13487" fmla="*/ 4329859 w 7886701"/>
              <a:gd name="connsiteY13487" fmla="*/ 421721 h 6857981"/>
              <a:gd name="connsiteX13488" fmla="*/ 4332451 w 7886701"/>
              <a:gd name="connsiteY13488" fmla="*/ 419547 h 6857981"/>
              <a:gd name="connsiteX13489" fmla="*/ 4334719 w 7886701"/>
              <a:gd name="connsiteY13489" fmla="*/ 417372 h 6857981"/>
              <a:gd name="connsiteX13490" fmla="*/ 4336338 w 7886701"/>
              <a:gd name="connsiteY13490" fmla="*/ 414266 h 6857981"/>
              <a:gd name="connsiteX13491" fmla="*/ 3021014 w 7886701"/>
              <a:gd name="connsiteY13491" fmla="*/ 409571 h 6857981"/>
              <a:gd name="connsiteX13492" fmla="*/ 3019474 w 7886701"/>
              <a:gd name="connsiteY13492" fmla="*/ 413324 h 6857981"/>
              <a:gd name="connsiteX13493" fmla="*/ 3018551 w 7886701"/>
              <a:gd name="connsiteY13493" fmla="*/ 417077 h 6857981"/>
              <a:gd name="connsiteX13494" fmla="*/ 3018551 w 7886701"/>
              <a:gd name="connsiteY13494" fmla="*/ 419265 h 6857981"/>
              <a:gd name="connsiteX13495" fmla="*/ 3018551 w 7886701"/>
              <a:gd name="connsiteY13495" fmla="*/ 421454 h 6857981"/>
              <a:gd name="connsiteX13496" fmla="*/ 3018859 w 7886701"/>
              <a:gd name="connsiteY13496" fmla="*/ 423642 h 6857981"/>
              <a:gd name="connsiteX13497" fmla="*/ 3019474 w 7886701"/>
              <a:gd name="connsiteY13497" fmla="*/ 426145 h 6857981"/>
              <a:gd name="connsiteX13498" fmla="*/ 3013934 w 7886701"/>
              <a:gd name="connsiteY13498" fmla="*/ 428333 h 6857981"/>
              <a:gd name="connsiteX13499" fmla="*/ 3009010 w 7886701"/>
              <a:gd name="connsiteY13499" fmla="*/ 429272 h 6857981"/>
              <a:gd name="connsiteX13500" fmla="*/ 3004394 w 7886701"/>
              <a:gd name="connsiteY13500" fmla="*/ 430210 h 6857981"/>
              <a:gd name="connsiteX13501" fmla="*/ 3002238 w 7886701"/>
              <a:gd name="connsiteY13501" fmla="*/ 430210 h 6857981"/>
              <a:gd name="connsiteX13502" fmla="*/ 3000392 w 7886701"/>
              <a:gd name="connsiteY13502" fmla="*/ 429585 h 6857981"/>
              <a:gd name="connsiteX13503" fmla="*/ 2998545 w 7886701"/>
              <a:gd name="connsiteY13503" fmla="*/ 429272 h 6857981"/>
              <a:gd name="connsiteX13504" fmla="*/ 2997006 w 7886701"/>
              <a:gd name="connsiteY13504" fmla="*/ 428645 h 6857981"/>
              <a:gd name="connsiteX13505" fmla="*/ 2995467 w 7886701"/>
              <a:gd name="connsiteY13505" fmla="*/ 427707 h 6857981"/>
              <a:gd name="connsiteX13506" fmla="*/ 2993928 w 7886701"/>
              <a:gd name="connsiteY13506" fmla="*/ 426145 h 6857981"/>
              <a:gd name="connsiteX13507" fmla="*/ 2993005 w 7886701"/>
              <a:gd name="connsiteY13507" fmla="*/ 424580 h 6857981"/>
              <a:gd name="connsiteX13508" fmla="*/ 2991774 w 7886701"/>
              <a:gd name="connsiteY13508" fmla="*/ 423017 h 6857981"/>
              <a:gd name="connsiteX13509" fmla="*/ 2991158 w 7886701"/>
              <a:gd name="connsiteY13509" fmla="*/ 421142 h 6857981"/>
              <a:gd name="connsiteX13510" fmla="*/ 2990850 w 7886701"/>
              <a:gd name="connsiteY13510" fmla="*/ 418639 h 6857981"/>
              <a:gd name="connsiteX13511" fmla="*/ 2993314 w 7886701"/>
              <a:gd name="connsiteY13511" fmla="*/ 419265 h 6857981"/>
              <a:gd name="connsiteX13512" fmla="*/ 2995467 w 7886701"/>
              <a:gd name="connsiteY13512" fmla="*/ 419890 h 6857981"/>
              <a:gd name="connsiteX13513" fmla="*/ 2997622 w 7886701"/>
              <a:gd name="connsiteY13513" fmla="*/ 420515 h 6857981"/>
              <a:gd name="connsiteX13514" fmla="*/ 2999468 w 7886701"/>
              <a:gd name="connsiteY13514" fmla="*/ 420515 h 6857981"/>
              <a:gd name="connsiteX13515" fmla="*/ 3001007 w 7886701"/>
              <a:gd name="connsiteY13515" fmla="*/ 419890 h 6857981"/>
              <a:gd name="connsiteX13516" fmla="*/ 3002546 w 7886701"/>
              <a:gd name="connsiteY13516" fmla="*/ 419577 h 6857981"/>
              <a:gd name="connsiteX13517" fmla="*/ 3005624 w 7886701"/>
              <a:gd name="connsiteY13517" fmla="*/ 418327 h 6857981"/>
              <a:gd name="connsiteX13518" fmla="*/ 3012087 w 7886701"/>
              <a:gd name="connsiteY13518" fmla="*/ 413949 h 6857981"/>
              <a:gd name="connsiteX13519" fmla="*/ 3016089 w 7886701"/>
              <a:gd name="connsiteY13519" fmla="*/ 411761 h 6857981"/>
              <a:gd name="connsiteX13520" fmla="*/ 4459147 w 7886701"/>
              <a:gd name="connsiteY13520" fmla="*/ 396876 h 6857981"/>
              <a:gd name="connsiteX13521" fmla="*/ 4461642 w 7886701"/>
              <a:gd name="connsiteY13521" fmla="*/ 397794 h 6857981"/>
              <a:gd name="connsiteX13522" fmla="*/ 4463513 w 7886701"/>
              <a:gd name="connsiteY13522" fmla="*/ 399630 h 6857981"/>
              <a:gd name="connsiteX13523" fmla="*/ 4465384 w 7886701"/>
              <a:gd name="connsiteY13523" fmla="*/ 401772 h 6857981"/>
              <a:gd name="connsiteX13524" fmla="*/ 4466631 w 7886701"/>
              <a:gd name="connsiteY13524" fmla="*/ 403913 h 6857981"/>
              <a:gd name="connsiteX13525" fmla="*/ 4467879 w 7886701"/>
              <a:gd name="connsiteY13525" fmla="*/ 406056 h 6857981"/>
              <a:gd name="connsiteX13526" fmla="*/ 4468502 w 7886701"/>
              <a:gd name="connsiteY13526" fmla="*/ 408504 h 6857981"/>
              <a:gd name="connsiteX13527" fmla="*/ 4468814 w 7886701"/>
              <a:gd name="connsiteY13527" fmla="*/ 410952 h 6857981"/>
              <a:gd name="connsiteX13528" fmla="*/ 4468814 w 7886701"/>
              <a:gd name="connsiteY13528" fmla="*/ 413400 h 6857981"/>
              <a:gd name="connsiteX13529" fmla="*/ 4468502 w 7886701"/>
              <a:gd name="connsiteY13529" fmla="*/ 415543 h 6857981"/>
              <a:gd name="connsiteX13530" fmla="*/ 4467879 w 7886701"/>
              <a:gd name="connsiteY13530" fmla="*/ 417684 h 6857981"/>
              <a:gd name="connsiteX13531" fmla="*/ 4466320 w 7886701"/>
              <a:gd name="connsiteY13531" fmla="*/ 419214 h 6857981"/>
              <a:gd name="connsiteX13532" fmla="*/ 4464760 w 7886701"/>
              <a:gd name="connsiteY13532" fmla="*/ 420745 h 6857981"/>
              <a:gd name="connsiteX13533" fmla="*/ 4462577 w 7886701"/>
              <a:gd name="connsiteY13533" fmla="*/ 421664 h 6857981"/>
              <a:gd name="connsiteX13534" fmla="*/ 4459459 w 7886701"/>
              <a:gd name="connsiteY13534" fmla="*/ 422276 h 6857981"/>
              <a:gd name="connsiteX13535" fmla="*/ 4456029 w 7886701"/>
              <a:gd name="connsiteY13535" fmla="*/ 422276 h 6857981"/>
              <a:gd name="connsiteX13536" fmla="*/ 4451975 w 7886701"/>
              <a:gd name="connsiteY13536" fmla="*/ 421357 h 6857981"/>
              <a:gd name="connsiteX13537" fmla="*/ 4451663 w 7886701"/>
              <a:gd name="connsiteY13537" fmla="*/ 418909 h 6857981"/>
              <a:gd name="connsiteX13538" fmla="*/ 4451351 w 7886701"/>
              <a:gd name="connsiteY13538" fmla="*/ 416461 h 6857981"/>
              <a:gd name="connsiteX13539" fmla="*/ 4451351 w 7886701"/>
              <a:gd name="connsiteY13539" fmla="*/ 414625 h 6857981"/>
              <a:gd name="connsiteX13540" fmla="*/ 4451663 w 7886701"/>
              <a:gd name="connsiteY13540" fmla="*/ 413095 h 6857981"/>
              <a:gd name="connsiteX13541" fmla="*/ 4452599 w 7886701"/>
              <a:gd name="connsiteY13541" fmla="*/ 411565 h 6857981"/>
              <a:gd name="connsiteX13542" fmla="*/ 4453222 w 7886701"/>
              <a:gd name="connsiteY13542" fmla="*/ 410647 h 6857981"/>
              <a:gd name="connsiteX13543" fmla="*/ 4455093 w 7886701"/>
              <a:gd name="connsiteY13543" fmla="*/ 408197 h 6857981"/>
              <a:gd name="connsiteX13544" fmla="*/ 4456653 w 7886701"/>
              <a:gd name="connsiteY13544" fmla="*/ 406056 h 6857981"/>
              <a:gd name="connsiteX13545" fmla="*/ 4458524 w 7886701"/>
              <a:gd name="connsiteY13545" fmla="*/ 403913 h 6857981"/>
              <a:gd name="connsiteX13546" fmla="*/ 4458835 w 7886701"/>
              <a:gd name="connsiteY13546" fmla="*/ 402383 h 6857981"/>
              <a:gd name="connsiteX13547" fmla="*/ 4459147 w 7886701"/>
              <a:gd name="connsiteY13547" fmla="*/ 400853 h 6857981"/>
              <a:gd name="connsiteX13548" fmla="*/ 4459459 w 7886701"/>
              <a:gd name="connsiteY13548" fmla="*/ 399017 h 6857981"/>
              <a:gd name="connsiteX13549" fmla="*/ 3797093 w 7886701"/>
              <a:gd name="connsiteY13549" fmla="*/ 385761 h 6857981"/>
              <a:gd name="connsiteX13550" fmla="*/ 3805085 w 7886701"/>
              <a:gd name="connsiteY13550" fmla="*/ 386092 h 6857981"/>
              <a:gd name="connsiteX13551" fmla="*/ 3815315 w 7886701"/>
              <a:gd name="connsiteY13551" fmla="*/ 386754 h 6857981"/>
              <a:gd name="connsiteX13552" fmla="*/ 3827464 w 7886701"/>
              <a:gd name="connsiteY13552" fmla="*/ 388737 h 6857981"/>
              <a:gd name="connsiteX13553" fmla="*/ 3818512 w 7886701"/>
              <a:gd name="connsiteY13553" fmla="*/ 391384 h 6857981"/>
              <a:gd name="connsiteX13554" fmla="*/ 3809561 w 7886701"/>
              <a:gd name="connsiteY13554" fmla="*/ 393038 h 6857981"/>
              <a:gd name="connsiteX13555" fmla="*/ 3802207 w 7886701"/>
              <a:gd name="connsiteY13555" fmla="*/ 393698 h 6857981"/>
              <a:gd name="connsiteX13556" fmla="*/ 3795493 w 7886701"/>
              <a:gd name="connsiteY13556" fmla="*/ 393698 h 6857981"/>
              <a:gd name="connsiteX13557" fmla="*/ 3790058 w 7886701"/>
              <a:gd name="connsiteY13557" fmla="*/ 393369 h 6857981"/>
              <a:gd name="connsiteX13558" fmla="*/ 3785902 w 7886701"/>
              <a:gd name="connsiteY13558" fmla="*/ 392376 h 6857981"/>
              <a:gd name="connsiteX13559" fmla="*/ 3783025 w 7886701"/>
              <a:gd name="connsiteY13559" fmla="*/ 391384 h 6857981"/>
              <a:gd name="connsiteX13560" fmla="*/ 3782066 w 7886701"/>
              <a:gd name="connsiteY13560" fmla="*/ 391053 h 6857981"/>
              <a:gd name="connsiteX13561" fmla="*/ 3781746 w 7886701"/>
              <a:gd name="connsiteY13561" fmla="*/ 390060 h 6857981"/>
              <a:gd name="connsiteX13562" fmla="*/ 3781427 w 7886701"/>
              <a:gd name="connsiteY13562" fmla="*/ 389399 h 6857981"/>
              <a:gd name="connsiteX13563" fmla="*/ 3781427 w 7886701"/>
              <a:gd name="connsiteY13563" fmla="*/ 388737 h 6857981"/>
              <a:gd name="connsiteX13564" fmla="*/ 3782066 w 7886701"/>
              <a:gd name="connsiteY13564" fmla="*/ 388406 h 6857981"/>
              <a:gd name="connsiteX13565" fmla="*/ 3782705 w 7886701"/>
              <a:gd name="connsiteY13565" fmla="*/ 387415 h 6857981"/>
              <a:gd name="connsiteX13566" fmla="*/ 3785583 w 7886701"/>
              <a:gd name="connsiteY13566" fmla="*/ 386754 h 6857981"/>
              <a:gd name="connsiteX13567" fmla="*/ 3790378 w 7886701"/>
              <a:gd name="connsiteY13567" fmla="*/ 386092 h 6857981"/>
              <a:gd name="connsiteX13568" fmla="*/ 2935288 w 7886701"/>
              <a:gd name="connsiteY13568" fmla="*/ 374647 h 6857981"/>
              <a:gd name="connsiteX13569" fmla="*/ 2933995 w 7886701"/>
              <a:gd name="connsiteY13569" fmla="*/ 378399 h 6857981"/>
              <a:gd name="connsiteX13570" fmla="*/ 2932701 w 7886701"/>
              <a:gd name="connsiteY13570" fmla="*/ 382464 h 6857981"/>
              <a:gd name="connsiteX13571" fmla="*/ 2932701 w 7886701"/>
              <a:gd name="connsiteY13571" fmla="*/ 384340 h 6857981"/>
              <a:gd name="connsiteX13572" fmla="*/ 2932701 w 7886701"/>
              <a:gd name="connsiteY13572" fmla="*/ 386529 h 6857981"/>
              <a:gd name="connsiteX13573" fmla="*/ 2933025 w 7886701"/>
              <a:gd name="connsiteY13573" fmla="*/ 389030 h 6857981"/>
              <a:gd name="connsiteX13574" fmla="*/ 2933995 w 7886701"/>
              <a:gd name="connsiteY13574" fmla="*/ 391220 h 6857981"/>
              <a:gd name="connsiteX13575" fmla="*/ 2930438 w 7886701"/>
              <a:gd name="connsiteY13575" fmla="*/ 390593 h 6857981"/>
              <a:gd name="connsiteX13576" fmla="*/ 2926880 w 7886701"/>
              <a:gd name="connsiteY13576" fmla="*/ 390282 h 6857981"/>
              <a:gd name="connsiteX13577" fmla="*/ 2923000 w 7886701"/>
              <a:gd name="connsiteY13577" fmla="*/ 389968 h 6857981"/>
              <a:gd name="connsiteX13578" fmla="*/ 2919119 w 7886701"/>
              <a:gd name="connsiteY13578" fmla="*/ 390282 h 6857981"/>
              <a:gd name="connsiteX13579" fmla="*/ 2914916 w 7886701"/>
              <a:gd name="connsiteY13579" fmla="*/ 391220 h 6857981"/>
              <a:gd name="connsiteX13580" fmla="*/ 2910388 w 7886701"/>
              <a:gd name="connsiteY13580" fmla="*/ 392158 h 6857981"/>
              <a:gd name="connsiteX13581" fmla="*/ 2905537 w 7886701"/>
              <a:gd name="connsiteY13581" fmla="*/ 393720 h 6857981"/>
              <a:gd name="connsiteX13582" fmla="*/ 2900363 w 7886701"/>
              <a:gd name="connsiteY13582" fmla="*/ 395285 h 6857981"/>
              <a:gd name="connsiteX13583" fmla="*/ 2901333 w 7886701"/>
              <a:gd name="connsiteY13583" fmla="*/ 393720 h 6857981"/>
              <a:gd name="connsiteX13584" fmla="*/ 2901980 w 7886701"/>
              <a:gd name="connsiteY13584" fmla="*/ 391845 h 6857981"/>
              <a:gd name="connsiteX13585" fmla="*/ 2902950 w 7886701"/>
              <a:gd name="connsiteY13585" fmla="*/ 389968 h 6857981"/>
              <a:gd name="connsiteX13586" fmla="*/ 2904567 w 7886701"/>
              <a:gd name="connsiteY13586" fmla="*/ 388717 h 6857981"/>
              <a:gd name="connsiteX13587" fmla="*/ 2907801 w 7886701"/>
              <a:gd name="connsiteY13587" fmla="*/ 385278 h 6857981"/>
              <a:gd name="connsiteX13588" fmla="*/ 2912005 w 7886701"/>
              <a:gd name="connsiteY13588" fmla="*/ 382777 h 6857981"/>
              <a:gd name="connsiteX13589" fmla="*/ 2916856 w 7886701"/>
              <a:gd name="connsiteY13589" fmla="*/ 380274 h 6857981"/>
              <a:gd name="connsiteX13590" fmla="*/ 2922353 w 7886701"/>
              <a:gd name="connsiteY13590" fmla="*/ 378087 h 6857981"/>
              <a:gd name="connsiteX13591" fmla="*/ 2928175 w 7886701"/>
              <a:gd name="connsiteY13591" fmla="*/ 376522 h 6857981"/>
              <a:gd name="connsiteX13592" fmla="*/ 4240214 w 7886701"/>
              <a:gd name="connsiteY13592" fmla="*/ 363536 h 6857981"/>
              <a:gd name="connsiteX13593" fmla="*/ 4243389 w 7886701"/>
              <a:gd name="connsiteY13593" fmla="*/ 363536 h 6857981"/>
              <a:gd name="connsiteX13594" fmla="*/ 4246564 w 7886701"/>
              <a:gd name="connsiteY13594" fmla="*/ 364162 h 6857981"/>
              <a:gd name="connsiteX13595" fmla="*/ 4242754 w 7886701"/>
              <a:gd name="connsiteY13595" fmla="*/ 366662 h 6857981"/>
              <a:gd name="connsiteX13596" fmla="*/ 4239579 w 7886701"/>
              <a:gd name="connsiteY13596" fmla="*/ 369164 h 6857981"/>
              <a:gd name="connsiteX13597" fmla="*/ 4236722 w 7886701"/>
              <a:gd name="connsiteY13597" fmla="*/ 372292 h 6857981"/>
              <a:gd name="connsiteX13598" fmla="*/ 4234182 w 7886701"/>
              <a:gd name="connsiteY13598" fmla="*/ 375419 h 6857981"/>
              <a:gd name="connsiteX13599" fmla="*/ 4231959 w 7886701"/>
              <a:gd name="connsiteY13599" fmla="*/ 379170 h 6857981"/>
              <a:gd name="connsiteX13600" fmla="*/ 4230054 w 7886701"/>
              <a:gd name="connsiteY13600" fmla="*/ 382610 h 6857981"/>
              <a:gd name="connsiteX13601" fmla="*/ 4228466 w 7886701"/>
              <a:gd name="connsiteY13601" fmla="*/ 386988 h 6857981"/>
              <a:gd name="connsiteX13602" fmla="*/ 4226561 w 7886701"/>
              <a:gd name="connsiteY13602" fmla="*/ 391053 h 6857981"/>
              <a:gd name="connsiteX13603" fmla="*/ 4223704 w 7886701"/>
              <a:gd name="connsiteY13603" fmla="*/ 399496 h 6857981"/>
              <a:gd name="connsiteX13604" fmla="*/ 4221164 w 7886701"/>
              <a:gd name="connsiteY13604" fmla="*/ 408251 h 6857981"/>
              <a:gd name="connsiteX13605" fmla="*/ 4217989 w 7886701"/>
              <a:gd name="connsiteY13605" fmla="*/ 417007 h 6857981"/>
              <a:gd name="connsiteX13606" fmla="*/ 4214814 w 7886701"/>
              <a:gd name="connsiteY13606" fmla="*/ 425137 h 6857981"/>
              <a:gd name="connsiteX13607" fmla="*/ 4214496 w 7886701"/>
              <a:gd name="connsiteY13607" fmla="*/ 425449 h 6857981"/>
              <a:gd name="connsiteX13608" fmla="*/ 4213861 w 7886701"/>
              <a:gd name="connsiteY13608" fmla="*/ 424198 h 6857981"/>
              <a:gd name="connsiteX13609" fmla="*/ 4213861 w 7886701"/>
              <a:gd name="connsiteY13609" fmla="*/ 421384 h 6857981"/>
              <a:gd name="connsiteX13610" fmla="*/ 4213226 w 7886701"/>
              <a:gd name="connsiteY13610" fmla="*/ 417632 h 6857981"/>
              <a:gd name="connsiteX13611" fmla="*/ 4213861 w 7886701"/>
              <a:gd name="connsiteY13611" fmla="*/ 412629 h 6857981"/>
              <a:gd name="connsiteX13612" fmla="*/ 4214179 w 7886701"/>
              <a:gd name="connsiteY13612" fmla="*/ 406687 h 6857981"/>
              <a:gd name="connsiteX13613" fmla="*/ 4214814 w 7886701"/>
              <a:gd name="connsiteY13613" fmla="*/ 400746 h 6857981"/>
              <a:gd name="connsiteX13614" fmla="*/ 4216401 w 7886701"/>
              <a:gd name="connsiteY13614" fmla="*/ 394493 h 6857981"/>
              <a:gd name="connsiteX13615" fmla="*/ 4217671 w 7886701"/>
              <a:gd name="connsiteY13615" fmla="*/ 388238 h 6857981"/>
              <a:gd name="connsiteX13616" fmla="*/ 4219894 w 7886701"/>
              <a:gd name="connsiteY13616" fmla="*/ 381985 h 6857981"/>
              <a:gd name="connsiteX13617" fmla="*/ 4222751 w 7886701"/>
              <a:gd name="connsiteY13617" fmla="*/ 376357 h 6857981"/>
              <a:gd name="connsiteX13618" fmla="*/ 4224339 w 7886701"/>
              <a:gd name="connsiteY13618" fmla="*/ 373854 h 6857981"/>
              <a:gd name="connsiteX13619" fmla="*/ 4226244 w 7886701"/>
              <a:gd name="connsiteY13619" fmla="*/ 371666 h 6857981"/>
              <a:gd name="connsiteX13620" fmla="*/ 4227831 w 7886701"/>
              <a:gd name="connsiteY13620" fmla="*/ 369477 h 6857981"/>
              <a:gd name="connsiteX13621" fmla="*/ 4230054 w 7886701"/>
              <a:gd name="connsiteY13621" fmla="*/ 367601 h 6857981"/>
              <a:gd name="connsiteX13622" fmla="*/ 4232277 w 7886701"/>
              <a:gd name="connsiteY13622" fmla="*/ 365724 h 6857981"/>
              <a:gd name="connsiteX13623" fmla="*/ 4234817 w 7886701"/>
              <a:gd name="connsiteY13623" fmla="*/ 364787 h 6857981"/>
              <a:gd name="connsiteX13624" fmla="*/ 4237357 w 7886701"/>
              <a:gd name="connsiteY13624" fmla="*/ 364162 h 6857981"/>
              <a:gd name="connsiteX13625" fmla="*/ 3170685 w 7886701"/>
              <a:gd name="connsiteY13625" fmla="*/ 293684 h 6857981"/>
              <a:gd name="connsiteX13626" fmla="*/ 3174136 w 7886701"/>
              <a:gd name="connsiteY13626" fmla="*/ 293684 h 6857981"/>
              <a:gd name="connsiteX13627" fmla="*/ 3176959 w 7886701"/>
              <a:gd name="connsiteY13627" fmla="*/ 294028 h 6857981"/>
              <a:gd name="connsiteX13628" fmla="*/ 3179469 w 7886701"/>
              <a:gd name="connsiteY13628" fmla="*/ 295054 h 6857981"/>
              <a:gd name="connsiteX13629" fmla="*/ 3181351 w 7886701"/>
              <a:gd name="connsiteY13629" fmla="*/ 296081 h 6857981"/>
              <a:gd name="connsiteX13630" fmla="*/ 3176332 w 7886701"/>
              <a:gd name="connsiteY13630" fmla="*/ 297451 h 6857981"/>
              <a:gd name="connsiteX13631" fmla="*/ 3171941 w 7886701"/>
              <a:gd name="connsiteY13631" fmla="*/ 298479 h 6857981"/>
              <a:gd name="connsiteX13632" fmla="*/ 3168176 w 7886701"/>
              <a:gd name="connsiteY13632" fmla="*/ 299848 h 6857981"/>
              <a:gd name="connsiteX13633" fmla="*/ 3164725 w 7886701"/>
              <a:gd name="connsiteY13633" fmla="*/ 300876 h 6857981"/>
              <a:gd name="connsiteX13634" fmla="*/ 3158452 w 7886701"/>
              <a:gd name="connsiteY13634" fmla="*/ 303614 h 6857981"/>
              <a:gd name="connsiteX13635" fmla="*/ 3152805 w 7886701"/>
              <a:gd name="connsiteY13635" fmla="*/ 306354 h 6857981"/>
              <a:gd name="connsiteX13636" fmla="*/ 3147785 w 7886701"/>
              <a:gd name="connsiteY13636" fmla="*/ 309093 h 6857981"/>
              <a:gd name="connsiteX13637" fmla="*/ 3145276 w 7886701"/>
              <a:gd name="connsiteY13637" fmla="*/ 309778 h 6857981"/>
              <a:gd name="connsiteX13638" fmla="*/ 3142452 w 7886701"/>
              <a:gd name="connsiteY13638" fmla="*/ 310806 h 6857981"/>
              <a:gd name="connsiteX13639" fmla="*/ 3139629 w 7886701"/>
              <a:gd name="connsiteY13639" fmla="*/ 311148 h 6857981"/>
              <a:gd name="connsiteX13640" fmla="*/ 3136179 w 7886701"/>
              <a:gd name="connsiteY13640" fmla="*/ 311148 h 6857981"/>
              <a:gd name="connsiteX13641" fmla="*/ 3132729 w 7886701"/>
              <a:gd name="connsiteY13641" fmla="*/ 311148 h 6857981"/>
              <a:gd name="connsiteX13642" fmla="*/ 3128963 w 7886701"/>
              <a:gd name="connsiteY13642" fmla="*/ 310463 h 6857981"/>
              <a:gd name="connsiteX13643" fmla="*/ 3129904 w 7886701"/>
              <a:gd name="connsiteY13643" fmla="*/ 308408 h 6857981"/>
              <a:gd name="connsiteX13644" fmla="*/ 3131787 w 7886701"/>
              <a:gd name="connsiteY13644" fmla="*/ 306354 h 6857981"/>
              <a:gd name="connsiteX13645" fmla="*/ 3133669 w 7886701"/>
              <a:gd name="connsiteY13645" fmla="*/ 304300 h 6857981"/>
              <a:gd name="connsiteX13646" fmla="*/ 3137119 w 7886701"/>
              <a:gd name="connsiteY13646" fmla="*/ 302929 h 6857981"/>
              <a:gd name="connsiteX13647" fmla="*/ 3140571 w 7886701"/>
              <a:gd name="connsiteY13647" fmla="*/ 300876 h 6857981"/>
              <a:gd name="connsiteX13648" fmla="*/ 3144648 w 7886701"/>
              <a:gd name="connsiteY13648" fmla="*/ 299163 h 6857981"/>
              <a:gd name="connsiteX13649" fmla="*/ 3153118 w 7886701"/>
              <a:gd name="connsiteY13649" fmla="*/ 296424 h 6857981"/>
              <a:gd name="connsiteX13650" fmla="*/ 3162216 w 7886701"/>
              <a:gd name="connsiteY13650" fmla="*/ 294712 h 6857981"/>
              <a:gd name="connsiteX13651" fmla="*/ 3166607 w 7886701"/>
              <a:gd name="connsiteY13651" fmla="*/ 294028 h 6857981"/>
              <a:gd name="connsiteX13652" fmla="*/ 3159537 w 7886701"/>
              <a:gd name="connsiteY13652" fmla="*/ 276220 h 6857981"/>
              <a:gd name="connsiteX13653" fmla="*/ 3175000 w 7886701"/>
              <a:gd name="connsiteY13653" fmla="*/ 276220 h 6857981"/>
              <a:gd name="connsiteX13654" fmla="*/ 3170898 w 7886701"/>
              <a:gd name="connsiteY13654" fmla="*/ 278428 h 6857981"/>
              <a:gd name="connsiteX13655" fmla="*/ 3166795 w 7886701"/>
              <a:gd name="connsiteY13655" fmla="*/ 280634 h 6857981"/>
              <a:gd name="connsiteX13656" fmla="*/ 3162378 w 7886701"/>
              <a:gd name="connsiteY13656" fmla="*/ 282526 h 6857981"/>
              <a:gd name="connsiteX13657" fmla="*/ 3157645 w 7886701"/>
              <a:gd name="connsiteY13657" fmla="*/ 284103 h 6857981"/>
              <a:gd name="connsiteX13658" fmla="*/ 3152910 w 7886701"/>
              <a:gd name="connsiteY13658" fmla="*/ 285362 h 6857981"/>
              <a:gd name="connsiteX13659" fmla="*/ 3147861 w 7886701"/>
              <a:gd name="connsiteY13659" fmla="*/ 286624 h 6857981"/>
              <a:gd name="connsiteX13660" fmla="*/ 3137132 w 7886701"/>
              <a:gd name="connsiteY13660" fmla="*/ 288516 h 6857981"/>
              <a:gd name="connsiteX13661" fmla="*/ 3126403 w 7886701"/>
              <a:gd name="connsiteY13661" fmla="*/ 289777 h 6857981"/>
              <a:gd name="connsiteX13662" fmla="*/ 3115042 w 7886701"/>
              <a:gd name="connsiteY13662" fmla="*/ 290723 h 6857981"/>
              <a:gd name="connsiteX13663" fmla="*/ 3092637 w 7886701"/>
              <a:gd name="connsiteY13663" fmla="*/ 292614 h 6857981"/>
              <a:gd name="connsiteX13664" fmla="*/ 3081277 w 7886701"/>
              <a:gd name="connsiteY13664" fmla="*/ 293245 h 6857981"/>
              <a:gd name="connsiteX13665" fmla="*/ 3070863 w 7886701"/>
              <a:gd name="connsiteY13665" fmla="*/ 294821 h 6857981"/>
              <a:gd name="connsiteX13666" fmla="*/ 3060449 w 7886701"/>
              <a:gd name="connsiteY13666" fmla="*/ 296712 h 6857981"/>
              <a:gd name="connsiteX13667" fmla="*/ 3055717 w 7886701"/>
              <a:gd name="connsiteY13667" fmla="*/ 297973 h 6857981"/>
              <a:gd name="connsiteX13668" fmla="*/ 3050982 w 7886701"/>
              <a:gd name="connsiteY13668" fmla="*/ 299549 h 6857981"/>
              <a:gd name="connsiteX13669" fmla="*/ 3046249 w 7886701"/>
              <a:gd name="connsiteY13669" fmla="*/ 300811 h 6857981"/>
              <a:gd name="connsiteX13670" fmla="*/ 3041831 w 7886701"/>
              <a:gd name="connsiteY13670" fmla="*/ 303017 h 6857981"/>
              <a:gd name="connsiteX13671" fmla="*/ 3037729 w 7886701"/>
              <a:gd name="connsiteY13671" fmla="*/ 305223 h 6857981"/>
              <a:gd name="connsiteX13672" fmla="*/ 3033941 w 7886701"/>
              <a:gd name="connsiteY13672" fmla="*/ 307745 h 6857981"/>
              <a:gd name="connsiteX13673" fmla="*/ 3030470 w 7886701"/>
              <a:gd name="connsiteY13673" fmla="*/ 310267 h 6857981"/>
              <a:gd name="connsiteX13674" fmla="*/ 3027314 w 7886701"/>
              <a:gd name="connsiteY13674" fmla="*/ 313420 h 6857981"/>
              <a:gd name="connsiteX13675" fmla="*/ 3024474 w 7886701"/>
              <a:gd name="connsiteY13675" fmla="*/ 316887 h 6857981"/>
              <a:gd name="connsiteX13676" fmla="*/ 3021950 w 7886701"/>
              <a:gd name="connsiteY13676" fmla="*/ 320671 h 6857981"/>
              <a:gd name="connsiteX13677" fmla="*/ 3020056 w 7886701"/>
              <a:gd name="connsiteY13677" fmla="*/ 317518 h 6857981"/>
              <a:gd name="connsiteX13678" fmla="*/ 3019425 w 7886701"/>
              <a:gd name="connsiteY13678" fmla="*/ 315627 h 6857981"/>
              <a:gd name="connsiteX13679" fmla="*/ 3019425 w 7886701"/>
              <a:gd name="connsiteY13679" fmla="*/ 314365 h 6857981"/>
              <a:gd name="connsiteX13680" fmla="*/ 3019425 w 7886701"/>
              <a:gd name="connsiteY13680" fmla="*/ 313105 h 6857981"/>
              <a:gd name="connsiteX13681" fmla="*/ 3019741 w 7886701"/>
              <a:gd name="connsiteY13681" fmla="*/ 311843 h 6857981"/>
              <a:gd name="connsiteX13682" fmla="*/ 3020688 w 7886701"/>
              <a:gd name="connsiteY13682" fmla="*/ 309638 h 6857981"/>
              <a:gd name="connsiteX13683" fmla="*/ 3022581 w 7886701"/>
              <a:gd name="connsiteY13683" fmla="*/ 307431 h 6857981"/>
              <a:gd name="connsiteX13684" fmla="*/ 3024790 w 7886701"/>
              <a:gd name="connsiteY13684" fmla="*/ 305539 h 6857981"/>
              <a:gd name="connsiteX13685" fmla="*/ 3027314 w 7886701"/>
              <a:gd name="connsiteY13685" fmla="*/ 303963 h 6857981"/>
              <a:gd name="connsiteX13686" fmla="*/ 3030470 w 7886701"/>
              <a:gd name="connsiteY13686" fmla="*/ 302701 h 6857981"/>
              <a:gd name="connsiteX13687" fmla="*/ 3036466 w 7886701"/>
              <a:gd name="connsiteY13687" fmla="*/ 299549 h 6857981"/>
              <a:gd name="connsiteX13688" fmla="*/ 3039306 w 7886701"/>
              <a:gd name="connsiteY13688" fmla="*/ 297973 h 6857981"/>
              <a:gd name="connsiteX13689" fmla="*/ 3041831 w 7886701"/>
              <a:gd name="connsiteY13689" fmla="*/ 296081 h 6857981"/>
              <a:gd name="connsiteX13690" fmla="*/ 3044040 w 7886701"/>
              <a:gd name="connsiteY13690" fmla="*/ 294190 h 6857981"/>
              <a:gd name="connsiteX13691" fmla="*/ 3044986 w 7886701"/>
              <a:gd name="connsiteY13691" fmla="*/ 292299 h 6857981"/>
              <a:gd name="connsiteX13692" fmla="*/ 3045302 w 7886701"/>
              <a:gd name="connsiteY13692" fmla="*/ 291037 h 6857981"/>
              <a:gd name="connsiteX13693" fmla="*/ 3045933 w 7886701"/>
              <a:gd name="connsiteY13693" fmla="*/ 289777 h 6857981"/>
              <a:gd name="connsiteX13694" fmla="*/ 3045933 w 7886701"/>
              <a:gd name="connsiteY13694" fmla="*/ 288201 h 6857981"/>
              <a:gd name="connsiteX13695" fmla="*/ 3045302 w 7886701"/>
              <a:gd name="connsiteY13695" fmla="*/ 286624 h 6857981"/>
              <a:gd name="connsiteX13696" fmla="*/ 3062974 w 7886701"/>
              <a:gd name="connsiteY13696" fmla="*/ 284103 h 6857981"/>
              <a:gd name="connsiteX13697" fmla="*/ 3079383 w 7886701"/>
              <a:gd name="connsiteY13697" fmla="*/ 281896 h 6857981"/>
              <a:gd name="connsiteX13698" fmla="*/ 3096108 w 7886701"/>
              <a:gd name="connsiteY13698" fmla="*/ 280318 h 6857981"/>
              <a:gd name="connsiteX13699" fmla="*/ 3112203 w 7886701"/>
              <a:gd name="connsiteY13699" fmla="*/ 278742 h 6857981"/>
              <a:gd name="connsiteX13700" fmla="*/ 3127981 w 7886701"/>
              <a:gd name="connsiteY13700" fmla="*/ 277798 h 6857981"/>
              <a:gd name="connsiteX13701" fmla="*/ 3144075 w 7886701"/>
              <a:gd name="connsiteY13701" fmla="*/ 276852 h 6857981"/>
              <a:gd name="connsiteX13702" fmla="*/ 4272441 w 7886701"/>
              <a:gd name="connsiteY13702" fmla="*/ 269875 h 6857981"/>
              <a:gd name="connsiteX13703" fmla="*/ 4274717 w 7886701"/>
              <a:gd name="connsiteY13703" fmla="*/ 270523 h 6857981"/>
              <a:gd name="connsiteX13704" fmla="*/ 4277319 w 7886701"/>
              <a:gd name="connsiteY13704" fmla="*/ 270848 h 6857981"/>
              <a:gd name="connsiteX13705" fmla="*/ 4283171 w 7886701"/>
              <a:gd name="connsiteY13705" fmla="*/ 272467 h 6857981"/>
              <a:gd name="connsiteX13706" fmla="*/ 4289674 w 7886701"/>
              <a:gd name="connsiteY13706" fmla="*/ 274411 h 6857981"/>
              <a:gd name="connsiteX13707" fmla="*/ 4295852 w 7886701"/>
              <a:gd name="connsiteY13707" fmla="*/ 276355 h 6857981"/>
              <a:gd name="connsiteX13708" fmla="*/ 4299429 w 7886701"/>
              <a:gd name="connsiteY13708" fmla="*/ 277003 h 6857981"/>
              <a:gd name="connsiteX13709" fmla="*/ 4302680 w 7886701"/>
              <a:gd name="connsiteY13709" fmla="*/ 277975 h 6857981"/>
              <a:gd name="connsiteX13710" fmla="*/ 4305607 w 7886701"/>
              <a:gd name="connsiteY13710" fmla="*/ 277975 h 6857981"/>
              <a:gd name="connsiteX13711" fmla="*/ 4308208 w 7886701"/>
              <a:gd name="connsiteY13711" fmla="*/ 277975 h 6857981"/>
              <a:gd name="connsiteX13712" fmla="*/ 4310809 w 7886701"/>
              <a:gd name="connsiteY13712" fmla="*/ 277003 h 6857981"/>
              <a:gd name="connsiteX13713" fmla="*/ 4313410 w 7886701"/>
              <a:gd name="connsiteY13713" fmla="*/ 276031 h 6857981"/>
              <a:gd name="connsiteX13714" fmla="*/ 4315361 w 7886701"/>
              <a:gd name="connsiteY13714" fmla="*/ 274411 h 6857981"/>
              <a:gd name="connsiteX13715" fmla="*/ 4317312 w 7886701"/>
              <a:gd name="connsiteY13715" fmla="*/ 272144 h 6857981"/>
              <a:gd name="connsiteX13716" fmla="*/ 4319263 w 7886701"/>
              <a:gd name="connsiteY13716" fmla="*/ 276031 h 6857981"/>
              <a:gd name="connsiteX13717" fmla="*/ 4319588 w 7886701"/>
              <a:gd name="connsiteY13717" fmla="*/ 277327 h 6857981"/>
              <a:gd name="connsiteX13718" fmla="*/ 4319588 w 7886701"/>
              <a:gd name="connsiteY13718" fmla="*/ 278947 h 6857981"/>
              <a:gd name="connsiteX13719" fmla="*/ 4319588 w 7886701"/>
              <a:gd name="connsiteY13719" fmla="*/ 279919 h 6857981"/>
              <a:gd name="connsiteX13720" fmla="*/ 4319263 w 7886701"/>
              <a:gd name="connsiteY13720" fmla="*/ 281215 h 6857981"/>
              <a:gd name="connsiteX13721" fmla="*/ 4318288 w 7886701"/>
              <a:gd name="connsiteY13721" fmla="*/ 281863 h 6857981"/>
              <a:gd name="connsiteX13722" fmla="*/ 4317637 w 7886701"/>
              <a:gd name="connsiteY13722" fmla="*/ 282835 h 6857981"/>
              <a:gd name="connsiteX13723" fmla="*/ 4315361 w 7886701"/>
              <a:gd name="connsiteY13723" fmla="*/ 284131 h 6857981"/>
              <a:gd name="connsiteX13724" fmla="*/ 4312110 w 7886701"/>
              <a:gd name="connsiteY13724" fmla="*/ 284454 h 6857981"/>
              <a:gd name="connsiteX13725" fmla="*/ 4308208 w 7886701"/>
              <a:gd name="connsiteY13725" fmla="*/ 284779 h 6857981"/>
              <a:gd name="connsiteX13726" fmla="*/ 4304306 w 7886701"/>
              <a:gd name="connsiteY13726" fmla="*/ 285427 h 6857981"/>
              <a:gd name="connsiteX13727" fmla="*/ 4294877 w 7886701"/>
              <a:gd name="connsiteY13727" fmla="*/ 284779 h 6857981"/>
              <a:gd name="connsiteX13728" fmla="*/ 4284797 w 7886701"/>
              <a:gd name="connsiteY13728" fmla="*/ 284131 h 6857981"/>
              <a:gd name="connsiteX13729" fmla="*/ 4279595 w 7886701"/>
              <a:gd name="connsiteY13729" fmla="*/ 284131 h 6857981"/>
              <a:gd name="connsiteX13730" fmla="*/ 4274717 w 7886701"/>
              <a:gd name="connsiteY13730" fmla="*/ 284454 h 6857981"/>
              <a:gd name="connsiteX13731" fmla="*/ 4269840 w 7886701"/>
              <a:gd name="connsiteY13731" fmla="*/ 284779 h 6857981"/>
              <a:gd name="connsiteX13732" fmla="*/ 4265613 w 7886701"/>
              <a:gd name="connsiteY13732" fmla="*/ 285750 h 6857981"/>
              <a:gd name="connsiteX13733" fmla="*/ 4268214 w 7886701"/>
              <a:gd name="connsiteY13733" fmla="*/ 282835 h 6857981"/>
              <a:gd name="connsiteX13734" fmla="*/ 4270491 w 7886701"/>
              <a:gd name="connsiteY13734" fmla="*/ 278947 h 6857981"/>
              <a:gd name="connsiteX13735" fmla="*/ 4271141 w 7886701"/>
              <a:gd name="connsiteY13735" fmla="*/ 277003 h 6857981"/>
              <a:gd name="connsiteX13736" fmla="*/ 4272116 w 7886701"/>
              <a:gd name="connsiteY13736" fmla="*/ 274735 h 6857981"/>
              <a:gd name="connsiteX13737" fmla="*/ 4272441 w 7886701"/>
              <a:gd name="connsiteY13737" fmla="*/ 272467 h 6857981"/>
              <a:gd name="connsiteX13738" fmla="*/ 2801434 w 7886701"/>
              <a:gd name="connsiteY13738" fmla="*/ 265114 h 6857981"/>
              <a:gd name="connsiteX13739" fmla="*/ 2805218 w 7886701"/>
              <a:gd name="connsiteY13739" fmla="*/ 265426 h 6857981"/>
              <a:gd name="connsiteX13740" fmla="*/ 2809319 w 7886701"/>
              <a:gd name="connsiteY13740" fmla="*/ 266047 h 6857981"/>
              <a:gd name="connsiteX13741" fmla="*/ 2812788 w 7886701"/>
              <a:gd name="connsiteY13741" fmla="*/ 266982 h 6857981"/>
              <a:gd name="connsiteX13742" fmla="*/ 2815942 w 7886701"/>
              <a:gd name="connsiteY13742" fmla="*/ 268849 h 6857981"/>
              <a:gd name="connsiteX13743" fmla="*/ 2816888 w 7886701"/>
              <a:gd name="connsiteY13743" fmla="*/ 270094 h 6857981"/>
              <a:gd name="connsiteX13744" fmla="*/ 2818465 w 7886701"/>
              <a:gd name="connsiteY13744" fmla="*/ 271339 h 6857981"/>
              <a:gd name="connsiteX13745" fmla="*/ 2819097 w 7886701"/>
              <a:gd name="connsiteY13745" fmla="*/ 272584 h 6857981"/>
              <a:gd name="connsiteX13746" fmla="*/ 2819727 w 7886701"/>
              <a:gd name="connsiteY13746" fmla="*/ 274452 h 6857981"/>
              <a:gd name="connsiteX13747" fmla="*/ 2820673 w 7886701"/>
              <a:gd name="connsiteY13747" fmla="*/ 276321 h 6857981"/>
              <a:gd name="connsiteX13748" fmla="*/ 2820988 w 7886701"/>
              <a:gd name="connsiteY13748" fmla="*/ 278499 h 6857981"/>
              <a:gd name="connsiteX13749" fmla="*/ 2816888 w 7886701"/>
              <a:gd name="connsiteY13749" fmla="*/ 279744 h 6857981"/>
              <a:gd name="connsiteX13750" fmla="*/ 2813419 w 7886701"/>
              <a:gd name="connsiteY13750" fmla="*/ 280677 h 6857981"/>
              <a:gd name="connsiteX13751" fmla="*/ 2810265 w 7886701"/>
              <a:gd name="connsiteY13751" fmla="*/ 280989 h 6857981"/>
              <a:gd name="connsiteX13752" fmla="*/ 2807426 w 7886701"/>
              <a:gd name="connsiteY13752" fmla="*/ 280677 h 6857981"/>
              <a:gd name="connsiteX13753" fmla="*/ 2804903 w 7886701"/>
              <a:gd name="connsiteY13753" fmla="*/ 280056 h 6857981"/>
              <a:gd name="connsiteX13754" fmla="*/ 2802695 w 7886701"/>
              <a:gd name="connsiteY13754" fmla="*/ 279744 h 6857981"/>
              <a:gd name="connsiteX13755" fmla="*/ 2798280 w 7886701"/>
              <a:gd name="connsiteY13755" fmla="*/ 278187 h 6857981"/>
              <a:gd name="connsiteX13756" fmla="*/ 2793864 w 7886701"/>
              <a:gd name="connsiteY13756" fmla="*/ 276632 h 6857981"/>
              <a:gd name="connsiteX13757" fmla="*/ 2791026 w 7886701"/>
              <a:gd name="connsiteY13757" fmla="*/ 276321 h 6857981"/>
              <a:gd name="connsiteX13758" fmla="*/ 2788187 w 7886701"/>
              <a:gd name="connsiteY13758" fmla="*/ 276321 h 6857981"/>
              <a:gd name="connsiteX13759" fmla="*/ 2785348 w 7886701"/>
              <a:gd name="connsiteY13759" fmla="*/ 276632 h 6857981"/>
              <a:gd name="connsiteX13760" fmla="*/ 2781879 w 7886701"/>
              <a:gd name="connsiteY13760" fmla="*/ 277254 h 6857981"/>
              <a:gd name="connsiteX13761" fmla="*/ 2777779 w 7886701"/>
              <a:gd name="connsiteY13761" fmla="*/ 278811 h 6857981"/>
              <a:gd name="connsiteX13762" fmla="*/ 2773363 w 7886701"/>
              <a:gd name="connsiteY13762" fmla="*/ 280989 h 6857981"/>
              <a:gd name="connsiteX13763" fmla="*/ 2773679 w 7886701"/>
              <a:gd name="connsiteY13763" fmla="*/ 279432 h 6857981"/>
              <a:gd name="connsiteX13764" fmla="*/ 2773994 w 7886701"/>
              <a:gd name="connsiteY13764" fmla="*/ 278499 h 6857981"/>
              <a:gd name="connsiteX13765" fmla="*/ 2775886 w 7886701"/>
              <a:gd name="connsiteY13765" fmla="*/ 276009 h 6857981"/>
              <a:gd name="connsiteX13766" fmla="*/ 2778410 w 7886701"/>
              <a:gd name="connsiteY13766" fmla="*/ 273519 h 6857981"/>
              <a:gd name="connsiteX13767" fmla="*/ 2781248 w 7886701"/>
              <a:gd name="connsiteY13767" fmla="*/ 271339 h 6857981"/>
              <a:gd name="connsiteX13768" fmla="*/ 2785033 w 7886701"/>
              <a:gd name="connsiteY13768" fmla="*/ 269473 h 6857981"/>
              <a:gd name="connsiteX13769" fmla="*/ 2788502 w 7886701"/>
              <a:gd name="connsiteY13769" fmla="*/ 267916 h 6857981"/>
              <a:gd name="connsiteX13770" fmla="*/ 2792918 w 7886701"/>
              <a:gd name="connsiteY13770" fmla="*/ 266671 h 6857981"/>
              <a:gd name="connsiteX13771" fmla="*/ 2797018 w 7886701"/>
              <a:gd name="connsiteY13771" fmla="*/ 266047 h 6857981"/>
              <a:gd name="connsiteX13772" fmla="*/ 3371851 w 7886701"/>
              <a:gd name="connsiteY13772" fmla="*/ 261934 h 6857981"/>
              <a:gd name="connsiteX13773" fmla="*/ 3371228 w 7886701"/>
              <a:gd name="connsiteY13773" fmla="*/ 264713 h 6857981"/>
              <a:gd name="connsiteX13774" fmla="*/ 3369982 w 7886701"/>
              <a:gd name="connsiteY13774" fmla="*/ 267183 h 6857981"/>
              <a:gd name="connsiteX13775" fmla="*/ 3368425 w 7886701"/>
              <a:gd name="connsiteY13775" fmla="*/ 269035 h 6857981"/>
              <a:gd name="connsiteX13776" fmla="*/ 3366557 w 7886701"/>
              <a:gd name="connsiteY13776" fmla="*/ 270886 h 6857981"/>
              <a:gd name="connsiteX13777" fmla="*/ 3364376 w 7886701"/>
              <a:gd name="connsiteY13777" fmla="*/ 272121 h 6857981"/>
              <a:gd name="connsiteX13778" fmla="*/ 3361884 w 7886701"/>
              <a:gd name="connsiteY13778" fmla="*/ 273664 h 6857981"/>
              <a:gd name="connsiteX13779" fmla="*/ 3359392 w 7886701"/>
              <a:gd name="connsiteY13779" fmla="*/ 274283 h 6857981"/>
              <a:gd name="connsiteX13780" fmla="*/ 3356278 w 7886701"/>
              <a:gd name="connsiteY13780" fmla="*/ 275516 h 6857981"/>
              <a:gd name="connsiteX13781" fmla="*/ 3349425 w 7886701"/>
              <a:gd name="connsiteY13781" fmla="*/ 277061 h 6857981"/>
              <a:gd name="connsiteX13782" fmla="*/ 3341638 w 7886701"/>
              <a:gd name="connsiteY13782" fmla="*/ 278913 h 6857981"/>
              <a:gd name="connsiteX13783" fmla="*/ 3332605 w 7886701"/>
              <a:gd name="connsiteY13783" fmla="*/ 281073 h 6857981"/>
              <a:gd name="connsiteX13784" fmla="*/ 3322638 w 7886701"/>
              <a:gd name="connsiteY13784" fmla="*/ 284159 h 6857981"/>
              <a:gd name="connsiteX13785" fmla="*/ 3323884 w 7886701"/>
              <a:gd name="connsiteY13785" fmla="*/ 282000 h 6857981"/>
              <a:gd name="connsiteX13786" fmla="*/ 3325753 w 7886701"/>
              <a:gd name="connsiteY13786" fmla="*/ 279838 h 6857981"/>
              <a:gd name="connsiteX13787" fmla="*/ 3327934 w 7886701"/>
              <a:gd name="connsiteY13787" fmla="*/ 278294 h 6857981"/>
              <a:gd name="connsiteX13788" fmla="*/ 3330115 w 7886701"/>
              <a:gd name="connsiteY13788" fmla="*/ 276443 h 6857981"/>
              <a:gd name="connsiteX13789" fmla="*/ 3335409 w 7886701"/>
              <a:gd name="connsiteY13789" fmla="*/ 272739 h 6857981"/>
              <a:gd name="connsiteX13790" fmla="*/ 3341638 w 7886701"/>
              <a:gd name="connsiteY13790" fmla="*/ 270270 h 6857981"/>
              <a:gd name="connsiteX13791" fmla="*/ 3348491 w 7886701"/>
              <a:gd name="connsiteY13791" fmla="*/ 267799 h 6857981"/>
              <a:gd name="connsiteX13792" fmla="*/ 3355967 w 7886701"/>
              <a:gd name="connsiteY13792" fmla="*/ 265948 h 6857981"/>
              <a:gd name="connsiteX13793" fmla="*/ 3363753 w 7886701"/>
              <a:gd name="connsiteY13793" fmla="*/ 263788 h 6857981"/>
              <a:gd name="connsiteX13794" fmla="*/ 4829176 w 7886701"/>
              <a:gd name="connsiteY13794" fmla="*/ 257177 h 6857981"/>
              <a:gd name="connsiteX13795" fmla="*/ 4835208 w 7886701"/>
              <a:gd name="connsiteY13795" fmla="*/ 260033 h 6857981"/>
              <a:gd name="connsiteX13796" fmla="*/ 4841558 w 7886701"/>
              <a:gd name="connsiteY13796" fmla="*/ 262256 h 6857981"/>
              <a:gd name="connsiteX13797" fmla="*/ 4848226 w 7886701"/>
              <a:gd name="connsiteY13797" fmla="*/ 264162 h 6857981"/>
              <a:gd name="connsiteX13798" fmla="*/ 4855211 w 7886701"/>
              <a:gd name="connsiteY13798" fmla="*/ 266066 h 6857981"/>
              <a:gd name="connsiteX13799" fmla="*/ 4870133 w 7886701"/>
              <a:gd name="connsiteY13799" fmla="*/ 268924 h 6857981"/>
              <a:gd name="connsiteX13800" fmla="*/ 4885373 w 7886701"/>
              <a:gd name="connsiteY13800" fmla="*/ 271781 h 6857981"/>
              <a:gd name="connsiteX13801" fmla="*/ 4892993 w 7886701"/>
              <a:gd name="connsiteY13801" fmla="*/ 273687 h 6857981"/>
              <a:gd name="connsiteX13802" fmla="*/ 4900931 w 7886701"/>
              <a:gd name="connsiteY13802" fmla="*/ 275910 h 6857981"/>
              <a:gd name="connsiteX13803" fmla="*/ 4908233 w 7886701"/>
              <a:gd name="connsiteY13803" fmla="*/ 278449 h 6857981"/>
              <a:gd name="connsiteX13804" fmla="*/ 4915536 w 7886701"/>
              <a:gd name="connsiteY13804" fmla="*/ 281307 h 6857981"/>
              <a:gd name="connsiteX13805" fmla="*/ 4922203 w 7886701"/>
              <a:gd name="connsiteY13805" fmla="*/ 285118 h 6857981"/>
              <a:gd name="connsiteX13806" fmla="*/ 4925696 w 7886701"/>
              <a:gd name="connsiteY13806" fmla="*/ 287022 h 6857981"/>
              <a:gd name="connsiteX13807" fmla="*/ 4928871 w 7886701"/>
              <a:gd name="connsiteY13807" fmla="*/ 289245 h 6857981"/>
              <a:gd name="connsiteX13808" fmla="*/ 4932046 w 7886701"/>
              <a:gd name="connsiteY13808" fmla="*/ 291786 h 6857981"/>
              <a:gd name="connsiteX13809" fmla="*/ 4935221 w 7886701"/>
              <a:gd name="connsiteY13809" fmla="*/ 294326 h 6857981"/>
              <a:gd name="connsiteX13810" fmla="*/ 4938078 w 7886701"/>
              <a:gd name="connsiteY13810" fmla="*/ 297501 h 6857981"/>
              <a:gd name="connsiteX13811" fmla="*/ 4940618 w 7886701"/>
              <a:gd name="connsiteY13811" fmla="*/ 300676 h 6857981"/>
              <a:gd name="connsiteX13812" fmla="*/ 4943476 w 7886701"/>
              <a:gd name="connsiteY13812" fmla="*/ 297819 h 6857981"/>
              <a:gd name="connsiteX13813" fmla="*/ 4946333 w 7886701"/>
              <a:gd name="connsiteY13813" fmla="*/ 295595 h 6857981"/>
              <a:gd name="connsiteX13814" fmla="*/ 4949826 w 7886701"/>
              <a:gd name="connsiteY13814" fmla="*/ 293691 h 6857981"/>
              <a:gd name="connsiteX13815" fmla="*/ 4953001 w 7886701"/>
              <a:gd name="connsiteY13815" fmla="*/ 292738 h 6857981"/>
              <a:gd name="connsiteX13816" fmla="*/ 4956176 w 7886701"/>
              <a:gd name="connsiteY13816" fmla="*/ 291469 h 6857981"/>
              <a:gd name="connsiteX13817" fmla="*/ 4959986 w 7886701"/>
              <a:gd name="connsiteY13817" fmla="*/ 291151 h 6857981"/>
              <a:gd name="connsiteX13818" fmla="*/ 4963478 w 7886701"/>
              <a:gd name="connsiteY13818" fmla="*/ 290833 h 6857981"/>
              <a:gd name="connsiteX13819" fmla="*/ 4967606 w 7886701"/>
              <a:gd name="connsiteY13819" fmla="*/ 290833 h 6857981"/>
              <a:gd name="connsiteX13820" fmla="*/ 4971098 w 7886701"/>
              <a:gd name="connsiteY13820" fmla="*/ 291469 h 6857981"/>
              <a:gd name="connsiteX13821" fmla="*/ 4975226 w 7886701"/>
              <a:gd name="connsiteY13821" fmla="*/ 291786 h 6857981"/>
              <a:gd name="connsiteX13822" fmla="*/ 4983163 w 7886701"/>
              <a:gd name="connsiteY13822" fmla="*/ 293691 h 6857981"/>
              <a:gd name="connsiteX13823" fmla="*/ 4991418 w 7886701"/>
              <a:gd name="connsiteY13823" fmla="*/ 296230 h 6857981"/>
              <a:gd name="connsiteX13824" fmla="*/ 4999673 w 7886701"/>
              <a:gd name="connsiteY13824" fmla="*/ 298770 h 6857981"/>
              <a:gd name="connsiteX13825" fmla="*/ 5007611 w 7886701"/>
              <a:gd name="connsiteY13825" fmla="*/ 301628 h 6857981"/>
              <a:gd name="connsiteX13826" fmla="*/ 5015866 w 7886701"/>
              <a:gd name="connsiteY13826" fmla="*/ 304169 h 6857981"/>
              <a:gd name="connsiteX13827" fmla="*/ 5023486 w 7886701"/>
              <a:gd name="connsiteY13827" fmla="*/ 306074 h 6857981"/>
              <a:gd name="connsiteX13828" fmla="*/ 5031106 w 7886701"/>
              <a:gd name="connsiteY13828" fmla="*/ 307661 h 6857981"/>
              <a:gd name="connsiteX13829" fmla="*/ 5034281 w 7886701"/>
              <a:gd name="connsiteY13829" fmla="*/ 307661 h 6857981"/>
              <a:gd name="connsiteX13830" fmla="*/ 5037773 w 7886701"/>
              <a:gd name="connsiteY13830" fmla="*/ 307661 h 6857981"/>
              <a:gd name="connsiteX13831" fmla="*/ 5040948 w 7886701"/>
              <a:gd name="connsiteY13831" fmla="*/ 307344 h 6857981"/>
              <a:gd name="connsiteX13832" fmla="*/ 5044123 w 7886701"/>
              <a:gd name="connsiteY13832" fmla="*/ 306392 h 6857981"/>
              <a:gd name="connsiteX13833" fmla="*/ 5047298 w 7886701"/>
              <a:gd name="connsiteY13833" fmla="*/ 305438 h 6857981"/>
              <a:gd name="connsiteX13834" fmla="*/ 5050156 w 7886701"/>
              <a:gd name="connsiteY13834" fmla="*/ 303852 h 6857981"/>
              <a:gd name="connsiteX13835" fmla="*/ 5052696 w 7886701"/>
              <a:gd name="connsiteY13835" fmla="*/ 301628 h 6857981"/>
              <a:gd name="connsiteX13836" fmla="*/ 5054918 w 7886701"/>
              <a:gd name="connsiteY13836" fmla="*/ 299088 h 6857981"/>
              <a:gd name="connsiteX13837" fmla="*/ 5056506 w 7886701"/>
              <a:gd name="connsiteY13837" fmla="*/ 300676 h 6857981"/>
              <a:gd name="connsiteX13838" fmla="*/ 5057776 w 7886701"/>
              <a:gd name="connsiteY13838" fmla="*/ 302582 h 6857981"/>
              <a:gd name="connsiteX13839" fmla="*/ 5058728 w 7886701"/>
              <a:gd name="connsiteY13839" fmla="*/ 304169 h 6857981"/>
              <a:gd name="connsiteX13840" fmla="*/ 5059681 w 7886701"/>
              <a:gd name="connsiteY13840" fmla="*/ 306074 h 6857981"/>
              <a:gd name="connsiteX13841" fmla="*/ 5060633 w 7886701"/>
              <a:gd name="connsiteY13841" fmla="*/ 310519 h 6857981"/>
              <a:gd name="connsiteX13842" fmla="*/ 5060951 w 7886701"/>
              <a:gd name="connsiteY13842" fmla="*/ 314965 h 6857981"/>
              <a:gd name="connsiteX13843" fmla="*/ 5061268 w 7886701"/>
              <a:gd name="connsiteY13843" fmla="*/ 324490 h 6857981"/>
              <a:gd name="connsiteX13844" fmla="*/ 5061586 w 7886701"/>
              <a:gd name="connsiteY13844" fmla="*/ 328617 h 6857981"/>
              <a:gd name="connsiteX13845" fmla="*/ 5062221 w 7886701"/>
              <a:gd name="connsiteY13845" fmla="*/ 330841 h 6857981"/>
              <a:gd name="connsiteX13846" fmla="*/ 5063173 w 7886701"/>
              <a:gd name="connsiteY13846" fmla="*/ 332746 h 6857981"/>
              <a:gd name="connsiteX13847" fmla="*/ 5064443 w 7886701"/>
              <a:gd name="connsiteY13847" fmla="*/ 329888 h 6857981"/>
              <a:gd name="connsiteX13848" fmla="*/ 5065713 w 7886701"/>
              <a:gd name="connsiteY13848" fmla="*/ 327348 h 6857981"/>
              <a:gd name="connsiteX13849" fmla="*/ 5067301 w 7886701"/>
              <a:gd name="connsiteY13849" fmla="*/ 325125 h 6857981"/>
              <a:gd name="connsiteX13850" fmla="*/ 5068571 w 7886701"/>
              <a:gd name="connsiteY13850" fmla="*/ 323219 h 6857981"/>
              <a:gd name="connsiteX13851" fmla="*/ 5070476 w 7886701"/>
              <a:gd name="connsiteY13851" fmla="*/ 321950 h 6857981"/>
              <a:gd name="connsiteX13852" fmla="*/ 5072063 w 7886701"/>
              <a:gd name="connsiteY13852" fmla="*/ 320998 h 6857981"/>
              <a:gd name="connsiteX13853" fmla="*/ 5073651 w 7886701"/>
              <a:gd name="connsiteY13853" fmla="*/ 320362 h 6857981"/>
              <a:gd name="connsiteX13854" fmla="*/ 5075238 w 7886701"/>
              <a:gd name="connsiteY13854" fmla="*/ 320362 h 6857981"/>
              <a:gd name="connsiteX13855" fmla="*/ 5076826 w 7886701"/>
              <a:gd name="connsiteY13855" fmla="*/ 320679 h 6857981"/>
              <a:gd name="connsiteX13856" fmla="*/ 5078096 w 7886701"/>
              <a:gd name="connsiteY13856" fmla="*/ 321315 h 6857981"/>
              <a:gd name="connsiteX13857" fmla="*/ 5079683 w 7886701"/>
              <a:gd name="connsiteY13857" fmla="*/ 322902 h 6857981"/>
              <a:gd name="connsiteX13858" fmla="*/ 5080636 w 7886701"/>
              <a:gd name="connsiteY13858" fmla="*/ 324808 h 6857981"/>
              <a:gd name="connsiteX13859" fmla="*/ 5081588 w 7886701"/>
              <a:gd name="connsiteY13859" fmla="*/ 327029 h 6857981"/>
              <a:gd name="connsiteX13860" fmla="*/ 5082223 w 7886701"/>
              <a:gd name="connsiteY13860" fmla="*/ 329571 h 6857981"/>
              <a:gd name="connsiteX13861" fmla="*/ 5082541 w 7886701"/>
              <a:gd name="connsiteY13861" fmla="*/ 332746 h 6857981"/>
              <a:gd name="connsiteX13862" fmla="*/ 5082541 w 7886701"/>
              <a:gd name="connsiteY13862" fmla="*/ 336556 h 6857981"/>
              <a:gd name="connsiteX13863" fmla="*/ 5088256 w 7886701"/>
              <a:gd name="connsiteY13863" fmla="*/ 336873 h 6857981"/>
              <a:gd name="connsiteX13864" fmla="*/ 5094606 w 7886701"/>
              <a:gd name="connsiteY13864" fmla="*/ 337508 h 6857981"/>
              <a:gd name="connsiteX13865" fmla="*/ 5100638 w 7886701"/>
              <a:gd name="connsiteY13865" fmla="*/ 338460 h 6857981"/>
              <a:gd name="connsiteX13866" fmla="*/ 5106988 w 7886701"/>
              <a:gd name="connsiteY13866" fmla="*/ 340049 h 6857981"/>
              <a:gd name="connsiteX13867" fmla="*/ 5119371 w 7886701"/>
              <a:gd name="connsiteY13867" fmla="*/ 343224 h 6857981"/>
              <a:gd name="connsiteX13868" fmla="*/ 5132388 w 7886701"/>
              <a:gd name="connsiteY13868" fmla="*/ 347033 h 6857981"/>
              <a:gd name="connsiteX13869" fmla="*/ 5145723 w 7886701"/>
              <a:gd name="connsiteY13869" fmla="*/ 351479 h 6857981"/>
              <a:gd name="connsiteX13870" fmla="*/ 5159058 w 7886701"/>
              <a:gd name="connsiteY13870" fmla="*/ 356241 h 6857981"/>
              <a:gd name="connsiteX13871" fmla="*/ 5185411 w 7886701"/>
              <a:gd name="connsiteY13871" fmla="*/ 365132 h 6857981"/>
              <a:gd name="connsiteX13872" fmla="*/ 5198746 w 7886701"/>
              <a:gd name="connsiteY13872" fmla="*/ 369578 h 6857981"/>
              <a:gd name="connsiteX13873" fmla="*/ 5211446 w 7886701"/>
              <a:gd name="connsiteY13873" fmla="*/ 373388 h 6857981"/>
              <a:gd name="connsiteX13874" fmla="*/ 5223828 w 7886701"/>
              <a:gd name="connsiteY13874" fmla="*/ 376563 h 6857981"/>
              <a:gd name="connsiteX13875" fmla="*/ 5229861 w 7886701"/>
              <a:gd name="connsiteY13875" fmla="*/ 377514 h 6857981"/>
              <a:gd name="connsiteX13876" fmla="*/ 5235893 w 7886701"/>
              <a:gd name="connsiteY13876" fmla="*/ 378786 h 6857981"/>
              <a:gd name="connsiteX13877" fmla="*/ 5241608 w 7886701"/>
              <a:gd name="connsiteY13877" fmla="*/ 379421 h 6857981"/>
              <a:gd name="connsiteX13878" fmla="*/ 5247641 w 7886701"/>
              <a:gd name="connsiteY13878" fmla="*/ 379738 h 6857981"/>
              <a:gd name="connsiteX13879" fmla="*/ 5253038 w 7886701"/>
              <a:gd name="connsiteY13879" fmla="*/ 379738 h 6857981"/>
              <a:gd name="connsiteX13880" fmla="*/ 5258436 w 7886701"/>
              <a:gd name="connsiteY13880" fmla="*/ 379421 h 6857981"/>
              <a:gd name="connsiteX13881" fmla="*/ 5263516 w 7886701"/>
              <a:gd name="connsiteY13881" fmla="*/ 378786 h 6857981"/>
              <a:gd name="connsiteX13882" fmla="*/ 5268596 w 7886701"/>
              <a:gd name="connsiteY13882" fmla="*/ 378151 h 6857981"/>
              <a:gd name="connsiteX13883" fmla="*/ 5273358 w 7886701"/>
              <a:gd name="connsiteY13883" fmla="*/ 376563 h 6857981"/>
              <a:gd name="connsiteX13884" fmla="*/ 5278121 w 7886701"/>
              <a:gd name="connsiteY13884" fmla="*/ 374339 h 6857981"/>
              <a:gd name="connsiteX13885" fmla="*/ 5279391 w 7886701"/>
              <a:gd name="connsiteY13885" fmla="*/ 376880 h 6857981"/>
              <a:gd name="connsiteX13886" fmla="*/ 5280661 w 7886701"/>
              <a:gd name="connsiteY13886" fmla="*/ 379103 h 6857981"/>
              <a:gd name="connsiteX13887" fmla="*/ 5282883 w 7886701"/>
              <a:gd name="connsiteY13887" fmla="*/ 381643 h 6857981"/>
              <a:gd name="connsiteX13888" fmla="*/ 5284788 w 7886701"/>
              <a:gd name="connsiteY13888" fmla="*/ 383865 h 6857981"/>
              <a:gd name="connsiteX13889" fmla="*/ 5289868 w 7886701"/>
              <a:gd name="connsiteY13889" fmla="*/ 388311 h 6857981"/>
              <a:gd name="connsiteX13890" fmla="*/ 5295583 w 7886701"/>
              <a:gd name="connsiteY13890" fmla="*/ 392755 h 6857981"/>
              <a:gd name="connsiteX13891" fmla="*/ 5301933 w 7886701"/>
              <a:gd name="connsiteY13891" fmla="*/ 396248 h 6857981"/>
              <a:gd name="connsiteX13892" fmla="*/ 5309236 w 7886701"/>
              <a:gd name="connsiteY13892" fmla="*/ 400059 h 6857981"/>
              <a:gd name="connsiteX13893" fmla="*/ 5316538 w 7886701"/>
              <a:gd name="connsiteY13893" fmla="*/ 403552 h 6857981"/>
              <a:gd name="connsiteX13894" fmla="*/ 5324476 w 7886701"/>
              <a:gd name="connsiteY13894" fmla="*/ 406410 h 6857981"/>
              <a:gd name="connsiteX13895" fmla="*/ 5332731 w 7886701"/>
              <a:gd name="connsiteY13895" fmla="*/ 408950 h 6857981"/>
              <a:gd name="connsiteX13896" fmla="*/ 5340986 w 7886701"/>
              <a:gd name="connsiteY13896" fmla="*/ 411171 h 6857981"/>
              <a:gd name="connsiteX13897" fmla="*/ 5349241 w 7886701"/>
              <a:gd name="connsiteY13897" fmla="*/ 413077 h 6857981"/>
              <a:gd name="connsiteX13898" fmla="*/ 5357178 w 7886701"/>
              <a:gd name="connsiteY13898" fmla="*/ 414347 h 6857981"/>
              <a:gd name="connsiteX13899" fmla="*/ 5365116 w 7886701"/>
              <a:gd name="connsiteY13899" fmla="*/ 415300 h 6857981"/>
              <a:gd name="connsiteX13900" fmla="*/ 5372736 w 7886701"/>
              <a:gd name="connsiteY13900" fmla="*/ 415300 h 6857981"/>
              <a:gd name="connsiteX13901" fmla="*/ 5379086 w 7886701"/>
              <a:gd name="connsiteY13901" fmla="*/ 414981 h 6857981"/>
              <a:gd name="connsiteX13902" fmla="*/ 5385753 w 7886701"/>
              <a:gd name="connsiteY13902" fmla="*/ 414029 h 6857981"/>
              <a:gd name="connsiteX13903" fmla="*/ 5383531 w 7886701"/>
              <a:gd name="connsiteY13903" fmla="*/ 410219 h 6857981"/>
              <a:gd name="connsiteX13904" fmla="*/ 5382261 w 7886701"/>
              <a:gd name="connsiteY13904" fmla="*/ 406092 h 6857981"/>
              <a:gd name="connsiteX13905" fmla="*/ 5381626 w 7886701"/>
              <a:gd name="connsiteY13905" fmla="*/ 403870 h 6857981"/>
              <a:gd name="connsiteX13906" fmla="*/ 5381308 w 7886701"/>
              <a:gd name="connsiteY13906" fmla="*/ 401646 h 6857981"/>
              <a:gd name="connsiteX13907" fmla="*/ 5381626 w 7886701"/>
              <a:gd name="connsiteY13907" fmla="*/ 399106 h 6857981"/>
              <a:gd name="connsiteX13908" fmla="*/ 5382261 w 7886701"/>
              <a:gd name="connsiteY13908" fmla="*/ 396567 h 6857981"/>
              <a:gd name="connsiteX13909" fmla="*/ 5390516 w 7886701"/>
              <a:gd name="connsiteY13909" fmla="*/ 396884 h 6857981"/>
              <a:gd name="connsiteX13910" fmla="*/ 5398453 w 7886701"/>
              <a:gd name="connsiteY13910" fmla="*/ 397202 h 6857981"/>
              <a:gd name="connsiteX13911" fmla="*/ 5406073 w 7886701"/>
              <a:gd name="connsiteY13911" fmla="*/ 398154 h 6857981"/>
              <a:gd name="connsiteX13912" fmla="*/ 5414011 w 7886701"/>
              <a:gd name="connsiteY13912" fmla="*/ 399106 h 6857981"/>
              <a:gd name="connsiteX13913" fmla="*/ 5428933 w 7886701"/>
              <a:gd name="connsiteY13913" fmla="*/ 401329 h 6857981"/>
              <a:gd name="connsiteX13914" fmla="*/ 5443221 w 7886701"/>
              <a:gd name="connsiteY13914" fmla="*/ 404504 h 6857981"/>
              <a:gd name="connsiteX13915" fmla="*/ 5456556 w 7886701"/>
              <a:gd name="connsiteY13915" fmla="*/ 407996 h 6857981"/>
              <a:gd name="connsiteX13916" fmla="*/ 5469573 w 7886701"/>
              <a:gd name="connsiteY13916" fmla="*/ 411489 h 6857981"/>
              <a:gd name="connsiteX13917" fmla="*/ 5494656 w 7886701"/>
              <a:gd name="connsiteY13917" fmla="*/ 418793 h 6857981"/>
              <a:gd name="connsiteX13918" fmla="*/ 5506721 w 7886701"/>
              <a:gd name="connsiteY13918" fmla="*/ 421650 h 6857981"/>
              <a:gd name="connsiteX13919" fmla="*/ 5518468 w 7886701"/>
              <a:gd name="connsiteY13919" fmla="*/ 424508 h 6857981"/>
              <a:gd name="connsiteX13920" fmla="*/ 5524501 w 7886701"/>
              <a:gd name="connsiteY13920" fmla="*/ 425460 h 6857981"/>
              <a:gd name="connsiteX13921" fmla="*/ 5530216 w 7886701"/>
              <a:gd name="connsiteY13921" fmla="*/ 426095 h 6857981"/>
              <a:gd name="connsiteX13922" fmla="*/ 5536248 w 7886701"/>
              <a:gd name="connsiteY13922" fmla="*/ 427048 h 6857981"/>
              <a:gd name="connsiteX13923" fmla="*/ 5541963 w 7886701"/>
              <a:gd name="connsiteY13923" fmla="*/ 427048 h 6857981"/>
              <a:gd name="connsiteX13924" fmla="*/ 5547361 w 7886701"/>
              <a:gd name="connsiteY13924" fmla="*/ 427048 h 6857981"/>
              <a:gd name="connsiteX13925" fmla="*/ 5553393 w 7886701"/>
              <a:gd name="connsiteY13925" fmla="*/ 426095 h 6857981"/>
              <a:gd name="connsiteX13926" fmla="*/ 5559108 w 7886701"/>
              <a:gd name="connsiteY13926" fmla="*/ 425460 h 6857981"/>
              <a:gd name="connsiteX13927" fmla="*/ 5564823 w 7886701"/>
              <a:gd name="connsiteY13927" fmla="*/ 424508 h 6857981"/>
              <a:gd name="connsiteX13928" fmla="*/ 5570856 w 7886701"/>
              <a:gd name="connsiteY13928" fmla="*/ 422602 h 6857981"/>
              <a:gd name="connsiteX13929" fmla="*/ 5576571 w 7886701"/>
              <a:gd name="connsiteY13929" fmla="*/ 420379 h 6857981"/>
              <a:gd name="connsiteX13930" fmla="*/ 5582603 w 7886701"/>
              <a:gd name="connsiteY13930" fmla="*/ 417839 h 6857981"/>
              <a:gd name="connsiteX13931" fmla="*/ 5588636 w 7886701"/>
              <a:gd name="connsiteY13931" fmla="*/ 414347 h 6857981"/>
              <a:gd name="connsiteX13932" fmla="*/ 5585461 w 7886701"/>
              <a:gd name="connsiteY13932" fmla="*/ 410219 h 6857981"/>
              <a:gd name="connsiteX13933" fmla="*/ 5581968 w 7886701"/>
              <a:gd name="connsiteY13933" fmla="*/ 407044 h 6857981"/>
              <a:gd name="connsiteX13934" fmla="*/ 5580698 w 7886701"/>
              <a:gd name="connsiteY13934" fmla="*/ 406092 h 6857981"/>
              <a:gd name="connsiteX13935" fmla="*/ 5578793 w 7886701"/>
              <a:gd name="connsiteY13935" fmla="*/ 405456 h 6857981"/>
              <a:gd name="connsiteX13936" fmla="*/ 5575936 w 7886701"/>
              <a:gd name="connsiteY13936" fmla="*/ 404504 h 6857981"/>
              <a:gd name="connsiteX13937" fmla="*/ 5572761 w 7886701"/>
              <a:gd name="connsiteY13937" fmla="*/ 404187 h 6857981"/>
              <a:gd name="connsiteX13938" fmla="*/ 5569268 w 7886701"/>
              <a:gd name="connsiteY13938" fmla="*/ 404504 h 6857981"/>
              <a:gd name="connsiteX13939" fmla="*/ 5566093 w 7886701"/>
              <a:gd name="connsiteY13939" fmla="*/ 405775 h 6857981"/>
              <a:gd name="connsiteX13940" fmla="*/ 5562283 w 7886701"/>
              <a:gd name="connsiteY13940" fmla="*/ 406727 h 6857981"/>
              <a:gd name="connsiteX13941" fmla="*/ 5554981 w 7886701"/>
              <a:gd name="connsiteY13941" fmla="*/ 409267 h 6857981"/>
              <a:gd name="connsiteX13942" fmla="*/ 5551488 w 7886701"/>
              <a:gd name="connsiteY13942" fmla="*/ 410219 h 6857981"/>
              <a:gd name="connsiteX13943" fmla="*/ 5547361 w 7886701"/>
              <a:gd name="connsiteY13943" fmla="*/ 410854 h 6857981"/>
              <a:gd name="connsiteX13944" fmla="*/ 5543233 w 7886701"/>
              <a:gd name="connsiteY13944" fmla="*/ 410854 h 6857981"/>
              <a:gd name="connsiteX13945" fmla="*/ 5538471 w 7886701"/>
              <a:gd name="connsiteY13945" fmla="*/ 410219 h 6857981"/>
              <a:gd name="connsiteX13946" fmla="*/ 5533708 w 7886701"/>
              <a:gd name="connsiteY13946" fmla="*/ 408631 h 6857981"/>
              <a:gd name="connsiteX13947" fmla="*/ 5531168 w 7886701"/>
              <a:gd name="connsiteY13947" fmla="*/ 407044 h 6857981"/>
              <a:gd name="connsiteX13948" fmla="*/ 5528628 w 7886701"/>
              <a:gd name="connsiteY13948" fmla="*/ 405775 h 6857981"/>
              <a:gd name="connsiteX13949" fmla="*/ 5532438 w 7886701"/>
              <a:gd name="connsiteY13949" fmla="*/ 404187 h 6857981"/>
              <a:gd name="connsiteX13950" fmla="*/ 5536248 w 7886701"/>
              <a:gd name="connsiteY13950" fmla="*/ 402917 h 6857981"/>
              <a:gd name="connsiteX13951" fmla="*/ 5543868 w 7886701"/>
              <a:gd name="connsiteY13951" fmla="*/ 400694 h 6857981"/>
              <a:gd name="connsiteX13952" fmla="*/ 5552123 w 7886701"/>
              <a:gd name="connsiteY13952" fmla="*/ 399106 h 6857981"/>
              <a:gd name="connsiteX13953" fmla="*/ 5560696 w 7886701"/>
              <a:gd name="connsiteY13953" fmla="*/ 398788 h 6857981"/>
              <a:gd name="connsiteX13954" fmla="*/ 5568951 w 7886701"/>
              <a:gd name="connsiteY13954" fmla="*/ 398788 h 6857981"/>
              <a:gd name="connsiteX13955" fmla="*/ 5578158 w 7886701"/>
              <a:gd name="connsiteY13955" fmla="*/ 399106 h 6857981"/>
              <a:gd name="connsiteX13956" fmla="*/ 5587366 w 7886701"/>
              <a:gd name="connsiteY13956" fmla="*/ 400694 h 6857981"/>
              <a:gd name="connsiteX13957" fmla="*/ 5596256 w 7886701"/>
              <a:gd name="connsiteY13957" fmla="*/ 401963 h 6857981"/>
              <a:gd name="connsiteX13958" fmla="*/ 5605781 w 7886701"/>
              <a:gd name="connsiteY13958" fmla="*/ 404187 h 6857981"/>
              <a:gd name="connsiteX13959" fmla="*/ 5615623 w 7886701"/>
              <a:gd name="connsiteY13959" fmla="*/ 406727 h 6857981"/>
              <a:gd name="connsiteX13960" fmla="*/ 5625148 w 7886701"/>
              <a:gd name="connsiteY13960" fmla="*/ 410219 h 6857981"/>
              <a:gd name="connsiteX13961" fmla="*/ 5635308 w 7886701"/>
              <a:gd name="connsiteY13961" fmla="*/ 413394 h 6857981"/>
              <a:gd name="connsiteX13962" fmla="*/ 5655628 w 7886701"/>
              <a:gd name="connsiteY13962" fmla="*/ 420698 h 6857981"/>
              <a:gd name="connsiteX13963" fmla="*/ 5675948 w 7886701"/>
              <a:gd name="connsiteY13963" fmla="*/ 428952 h 6857981"/>
              <a:gd name="connsiteX13964" fmla="*/ 5717541 w 7886701"/>
              <a:gd name="connsiteY13964" fmla="*/ 446099 h 6857981"/>
              <a:gd name="connsiteX13965" fmla="*/ 5738178 w 7886701"/>
              <a:gd name="connsiteY13965" fmla="*/ 454355 h 6857981"/>
              <a:gd name="connsiteX13966" fmla="*/ 5758816 w 7886701"/>
              <a:gd name="connsiteY13966" fmla="*/ 461974 h 6857981"/>
              <a:gd name="connsiteX13967" fmla="*/ 5768976 w 7886701"/>
              <a:gd name="connsiteY13967" fmla="*/ 465149 h 6857981"/>
              <a:gd name="connsiteX13968" fmla="*/ 5778818 w 7886701"/>
              <a:gd name="connsiteY13968" fmla="*/ 468007 h 6857981"/>
              <a:gd name="connsiteX13969" fmla="*/ 5788661 w 7886701"/>
              <a:gd name="connsiteY13969" fmla="*/ 470548 h 6857981"/>
              <a:gd name="connsiteX13970" fmla="*/ 5798186 w 7886701"/>
              <a:gd name="connsiteY13970" fmla="*/ 472771 h 6857981"/>
              <a:gd name="connsiteX13971" fmla="*/ 5808028 w 7886701"/>
              <a:gd name="connsiteY13971" fmla="*/ 474675 h 6857981"/>
              <a:gd name="connsiteX13972" fmla="*/ 5817236 w 7886701"/>
              <a:gd name="connsiteY13972" fmla="*/ 475946 h 6857981"/>
              <a:gd name="connsiteX13973" fmla="*/ 5826126 w 7886701"/>
              <a:gd name="connsiteY13973" fmla="*/ 476581 h 6857981"/>
              <a:gd name="connsiteX13974" fmla="*/ 5835333 w 7886701"/>
              <a:gd name="connsiteY13974" fmla="*/ 476581 h 6857981"/>
              <a:gd name="connsiteX13975" fmla="*/ 5839143 w 7886701"/>
              <a:gd name="connsiteY13975" fmla="*/ 481661 h 6857981"/>
              <a:gd name="connsiteX13976" fmla="*/ 5842953 w 7886701"/>
              <a:gd name="connsiteY13976" fmla="*/ 486423 h 6857981"/>
              <a:gd name="connsiteX13977" fmla="*/ 5847081 w 7886701"/>
              <a:gd name="connsiteY13977" fmla="*/ 490233 h 6857981"/>
              <a:gd name="connsiteX13978" fmla="*/ 5851208 w 7886701"/>
              <a:gd name="connsiteY13978" fmla="*/ 494044 h 6857981"/>
              <a:gd name="connsiteX13979" fmla="*/ 5855336 w 7886701"/>
              <a:gd name="connsiteY13979" fmla="*/ 496902 h 6857981"/>
              <a:gd name="connsiteX13980" fmla="*/ 5860098 w 7886701"/>
              <a:gd name="connsiteY13980" fmla="*/ 499760 h 6857981"/>
              <a:gd name="connsiteX13981" fmla="*/ 5864543 w 7886701"/>
              <a:gd name="connsiteY13981" fmla="*/ 501981 h 6857981"/>
              <a:gd name="connsiteX13982" fmla="*/ 5869306 w 7886701"/>
              <a:gd name="connsiteY13982" fmla="*/ 503887 h 6857981"/>
              <a:gd name="connsiteX13983" fmla="*/ 5874068 w 7886701"/>
              <a:gd name="connsiteY13983" fmla="*/ 505474 h 6857981"/>
              <a:gd name="connsiteX13984" fmla="*/ 5878831 w 7886701"/>
              <a:gd name="connsiteY13984" fmla="*/ 506427 h 6857981"/>
              <a:gd name="connsiteX13985" fmla="*/ 5883593 w 7886701"/>
              <a:gd name="connsiteY13985" fmla="*/ 507379 h 6857981"/>
              <a:gd name="connsiteX13986" fmla="*/ 5888356 w 7886701"/>
              <a:gd name="connsiteY13986" fmla="*/ 508331 h 6857981"/>
              <a:gd name="connsiteX13987" fmla="*/ 5897881 w 7886701"/>
              <a:gd name="connsiteY13987" fmla="*/ 509285 h 6857981"/>
              <a:gd name="connsiteX13988" fmla="*/ 5907406 w 7886701"/>
              <a:gd name="connsiteY13988" fmla="*/ 510237 h 6857981"/>
              <a:gd name="connsiteX13989" fmla="*/ 5915978 w 7886701"/>
              <a:gd name="connsiteY13989" fmla="*/ 510554 h 6857981"/>
              <a:gd name="connsiteX13990" fmla="*/ 5924551 w 7886701"/>
              <a:gd name="connsiteY13990" fmla="*/ 511508 h 6857981"/>
              <a:gd name="connsiteX13991" fmla="*/ 5928361 w 7886701"/>
              <a:gd name="connsiteY13991" fmla="*/ 511825 h 6857981"/>
              <a:gd name="connsiteX13992" fmla="*/ 5932488 w 7886701"/>
              <a:gd name="connsiteY13992" fmla="*/ 513095 h 6857981"/>
              <a:gd name="connsiteX13993" fmla="*/ 5935981 w 7886701"/>
              <a:gd name="connsiteY13993" fmla="*/ 513729 h 6857981"/>
              <a:gd name="connsiteX13994" fmla="*/ 5939473 w 7886701"/>
              <a:gd name="connsiteY13994" fmla="*/ 515318 h 6857981"/>
              <a:gd name="connsiteX13995" fmla="*/ 5942648 w 7886701"/>
              <a:gd name="connsiteY13995" fmla="*/ 516587 h 6857981"/>
              <a:gd name="connsiteX13996" fmla="*/ 5945506 w 7886701"/>
              <a:gd name="connsiteY13996" fmla="*/ 518493 h 6857981"/>
              <a:gd name="connsiteX13997" fmla="*/ 5948363 w 7886701"/>
              <a:gd name="connsiteY13997" fmla="*/ 521033 h 6857981"/>
              <a:gd name="connsiteX13998" fmla="*/ 5950586 w 7886701"/>
              <a:gd name="connsiteY13998" fmla="*/ 523572 h 6857981"/>
              <a:gd name="connsiteX13999" fmla="*/ 5952808 w 7886701"/>
              <a:gd name="connsiteY13999" fmla="*/ 526431 h 6857981"/>
              <a:gd name="connsiteX14000" fmla="*/ 5954713 w 7886701"/>
              <a:gd name="connsiteY14000" fmla="*/ 530241 h 6857981"/>
              <a:gd name="connsiteX14001" fmla="*/ 5956301 w 7886701"/>
              <a:gd name="connsiteY14001" fmla="*/ 534685 h 6857981"/>
              <a:gd name="connsiteX14002" fmla="*/ 5957253 w 7886701"/>
              <a:gd name="connsiteY14002" fmla="*/ 539132 h 6857981"/>
              <a:gd name="connsiteX14003" fmla="*/ 5962651 w 7886701"/>
              <a:gd name="connsiteY14003" fmla="*/ 541036 h 6857981"/>
              <a:gd name="connsiteX14004" fmla="*/ 5967413 w 7886701"/>
              <a:gd name="connsiteY14004" fmla="*/ 542942 h 6857981"/>
              <a:gd name="connsiteX14005" fmla="*/ 5972176 w 7886701"/>
              <a:gd name="connsiteY14005" fmla="*/ 543893 h 6857981"/>
              <a:gd name="connsiteX14006" fmla="*/ 5976621 w 7886701"/>
              <a:gd name="connsiteY14006" fmla="*/ 544847 h 6857981"/>
              <a:gd name="connsiteX14007" fmla="*/ 5981066 w 7886701"/>
              <a:gd name="connsiteY14007" fmla="*/ 545164 h 6857981"/>
              <a:gd name="connsiteX14008" fmla="*/ 5984558 w 7886701"/>
              <a:gd name="connsiteY14008" fmla="*/ 545164 h 6857981"/>
              <a:gd name="connsiteX14009" fmla="*/ 5988368 w 7886701"/>
              <a:gd name="connsiteY14009" fmla="*/ 544528 h 6857981"/>
              <a:gd name="connsiteX14010" fmla="*/ 5991226 w 7886701"/>
              <a:gd name="connsiteY14010" fmla="*/ 543259 h 6857981"/>
              <a:gd name="connsiteX14011" fmla="*/ 5999163 w 7886701"/>
              <a:gd name="connsiteY14011" fmla="*/ 552467 h 6857981"/>
              <a:gd name="connsiteX14012" fmla="*/ 6006783 w 7886701"/>
              <a:gd name="connsiteY14012" fmla="*/ 561675 h 6857981"/>
              <a:gd name="connsiteX14013" fmla="*/ 6021071 w 7886701"/>
              <a:gd name="connsiteY14013" fmla="*/ 580090 h 6857981"/>
              <a:gd name="connsiteX14014" fmla="*/ 6024563 w 7886701"/>
              <a:gd name="connsiteY14014" fmla="*/ 580725 h 6857981"/>
              <a:gd name="connsiteX14015" fmla="*/ 6028056 w 7886701"/>
              <a:gd name="connsiteY14015" fmla="*/ 581361 h 6857981"/>
              <a:gd name="connsiteX14016" fmla="*/ 6031231 w 7886701"/>
              <a:gd name="connsiteY14016" fmla="*/ 581361 h 6857981"/>
              <a:gd name="connsiteX14017" fmla="*/ 6034406 w 7886701"/>
              <a:gd name="connsiteY14017" fmla="*/ 580408 h 6857981"/>
              <a:gd name="connsiteX14018" fmla="*/ 6035358 w 7886701"/>
              <a:gd name="connsiteY14018" fmla="*/ 580090 h 6857981"/>
              <a:gd name="connsiteX14019" fmla="*/ 6035993 w 7886701"/>
              <a:gd name="connsiteY14019" fmla="*/ 579456 h 6857981"/>
              <a:gd name="connsiteX14020" fmla="*/ 6036311 w 7886701"/>
              <a:gd name="connsiteY14020" fmla="*/ 579139 h 6857981"/>
              <a:gd name="connsiteX14021" fmla="*/ 6036311 w 7886701"/>
              <a:gd name="connsiteY14021" fmla="*/ 577867 h 6857981"/>
              <a:gd name="connsiteX14022" fmla="*/ 6035993 w 7886701"/>
              <a:gd name="connsiteY14022" fmla="*/ 577232 h 6857981"/>
              <a:gd name="connsiteX14023" fmla="*/ 6035358 w 7886701"/>
              <a:gd name="connsiteY14023" fmla="*/ 576281 h 6857981"/>
              <a:gd name="connsiteX14024" fmla="*/ 6033771 w 7886701"/>
              <a:gd name="connsiteY14024" fmla="*/ 575328 h 6857981"/>
              <a:gd name="connsiteX14025" fmla="*/ 6032183 w 7886701"/>
              <a:gd name="connsiteY14025" fmla="*/ 574057 h 6857981"/>
              <a:gd name="connsiteX14026" fmla="*/ 6036311 w 7886701"/>
              <a:gd name="connsiteY14026" fmla="*/ 574692 h 6857981"/>
              <a:gd name="connsiteX14027" fmla="*/ 6040756 w 7886701"/>
              <a:gd name="connsiteY14027" fmla="*/ 575328 h 6857981"/>
              <a:gd name="connsiteX14028" fmla="*/ 6044566 w 7886701"/>
              <a:gd name="connsiteY14028" fmla="*/ 576281 h 6857981"/>
              <a:gd name="connsiteX14029" fmla="*/ 6048058 w 7886701"/>
              <a:gd name="connsiteY14029" fmla="*/ 577550 h 6857981"/>
              <a:gd name="connsiteX14030" fmla="*/ 6051868 w 7886701"/>
              <a:gd name="connsiteY14030" fmla="*/ 579139 h 6857981"/>
              <a:gd name="connsiteX14031" fmla="*/ 6055043 w 7886701"/>
              <a:gd name="connsiteY14031" fmla="*/ 580725 h 6857981"/>
              <a:gd name="connsiteX14032" fmla="*/ 6058218 w 7886701"/>
              <a:gd name="connsiteY14032" fmla="*/ 582631 h 6857981"/>
              <a:gd name="connsiteX14033" fmla="*/ 6061393 w 7886701"/>
              <a:gd name="connsiteY14033" fmla="*/ 584854 h 6857981"/>
              <a:gd name="connsiteX14034" fmla="*/ 6063933 w 7886701"/>
              <a:gd name="connsiteY14034" fmla="*/ 587394 h 6857981"/>
              <a:gd name="connsiteX14035" fmla="*/ 6066791 w 7886701"/>
              <a:gd name="connsiteY14035" fmla="*/ 589933 h 6857981"/>
              <a:gd name="connsiteX14036" fmla="*/ 6071871 w 7886701"/>
              <a:gd name="connsiteY14036" fmla="*/ 595331 h 6857981"/>
              <a:gd name="connsiteX14037" fmla="*/ 6076316 w 7886701"/>
              <a:gd name="connsiteY14037" fmla="*/ 601999 h 6857981"/>
              <a:gd name="connsiteX14038" fmla="*/ 6080761 w 7886701"/>
              <a:gd name="connsiteY14038" fmla="*/ 608666 h 6857981"/>
              <a:gd name="connsiteX14039" fmla="*/ 6113781 w 7886701"/>
              <a:gd name="connsiteY14039" fmla="*/ 623271 h 6857981"/>
              <a:gd name="connsiteX14040" fmla="*/ 6145848 w 7886701"/>
              <a:gd name="connsiteY14040" fmla="*/ 637878 h 6857981"/>
              <a:gd name="connsiteX14041" fmla="*/ 6176646 w 7886701"/>
              <a:gd name="connsiteY14041" fmla="*/ 652166 h 6857981"/>
              <a:gd name="connsiteX14042" fmla="*/ 6206173 w 7886701"/>
              <a:gd name="connsiteY14042" fmla="*/ 666138 h 6857981"/>
              <a:gd name="connsiteX14043" fmla="*/ 6220778 w 7886701"/>
              <a:gd name="connsiteY14043" fmla="*/ 673441 h 6857981"/>
              <a:gd name="connsiteX14044" fmla="*/ 6235066 w 7886701"/>
              <a:gd name="connsiteY14044" fmla="*/ 681060 h 6857981"/>
              <a:gd name="connsiteX14045" fmla="*/ 6249670 w 7886701"/>
              <a:gd name="connsiteY14045" fmla="*/ 689316 h 6857981"/>
              <a:gd name="connsiteX14046" fmla="*/ 6263640 w 7886701"/>
              <a:gd name="connsiteY14046" fmla="*/ 697571 h 6857981"/>
              <a:gd name="connsiteX14047" fmla="*/ 6277928 w 7886701"/>
              <a:gd name="connsiteY14047" fmla="*/ 706779 h 6857981"/>
              <a:gd name="connsiteX14048" fmla="*/ 6292216 w 7886701"/>
              <a:gd name="connsiteY14048" fmla="*/ 716939 h 6857981"/>
              <a:gd name="connsiteX14049" fmla="*/ 6306820 w 7886701"/>
              <a:gd name="connsiteY14049" fmla="*/ 728053 h 6857981"/>
              <a:gd name="connsiteX14050" fmla="*/ 6321743 w 7886701"/>
              <a:gd name="connsiteY14050" fmla="*/ 740436 h 6857981"/>
              <a:gd name="connsiteX14051" fmla="*/ 6328728 w 7886701"/>
              <a:gd name="connsiteY14051" fmla="*/ 741705 h 6857981"/>
              <a:gd name="connsiteX14052" fmla="*/ 6335713 w 7886701"/>
              <a:gd name="connsiteY14052" fmla="*/ 743611 h 6857981"/>
              <a:gd name="connsiteX14053" fmla="*/ 6343016 w 7886701"/>
              <a:gd name="connsiteY14053" fmla="*/ 745834 h 6857981"/>
              <a:gd name="connsiteX14054" fmla="*/ 6350318 w 7886701"/>
              <a:gd name="connsiteY14054" fmla="*/ 748374 h 6857981"/>
              <a:gd name="connsiteX14055" fmla="*/ 6357620 w 7886701"/>
              <a:gd name="connsiteY14055" fmla="*/ 751549 h 6857981"/>
              <a:gd name="connsiteX14056" fmla="*/ 6364923 w 7886701"/>
              <a:gd name="connsiteY14056" fmla="*/ 755042 h 6857981"/>
              <a:gd name="connsiteX14057" fmla="*/ 6372543 w 7886701"/>
              <a:gd name="connsiteY14057" fmla="*/ 758535 h 6857981"/>
              <a:gd name="connsiteX14058" fmla="*/ 6380163 w 7886701"/>
              <a:gd name="connsiteY14058" fmla="*/ 762661 h 6857981"/>
              <a:gd name="connsiteX14059" fmla="*/ 6395086 w 7886701"/>
              <a:gd name="connsiteY14059" fmla="*/ 771235 h 6857981"/>
              <a:gd name="connsiteX14060" fmla="*/ 6410643 w 7886701"/>
              <a:gd name="connsiteY14060" fmla="*/ 781077 h 6857981"/>
              <a:gd name="connsiteX14061" fmla="*/ 6425883 w 7886701"/>
              <a:gd name="connsiteY14061" fmla="*/ 791874 h 6857981"/>
              <a:gd name="connsiteX14062" fmla="*/ 6441123 w 7886701"/>
              <a:gd name="connsiteY14062" fmla="*/ 802987 h 6857981"/>
              <a:gd name="connsiteX14063" fmla="*/ 6456363 w 7886701"/>
              <a:gd name="connsiteY14063" fmla="*/ 815051 h 6857981"/>
              <a:gd name="connsiteX14064" fmla="*/ 6471286 w 7886701"/>
              <a:gd name="connsiteY14064" fmla="*/ 827117 h 6857981"/>
              <a:gd name="connsiteX14065" fmla="*/ 6486526 w 7886701"/>
              <a:gd name="connsiteY14065" fmla="*/ 839501 h 6857981"/>
              <a:gd name="connsiteX14066" fmla="*/ 6500496 w 7886701"/>
              <a:gd name="connsiteY14066" fmla="*/ 852202 h 6857981"/>
              <a:gd name="connsiteX14067" fmla="*/ 6528436 w 7886701"/>
              <a:gd name="connsiteY14067" fmla="*/ 876968 h 6857981"/>
              <a:gd name="connsiteX14068" fmla="*/ 6553836 w 7886701"/>
              <a:gd name="connsiteY14068" fmla="*/ 900464 h 6857981"/>
              <a:gd name="connsiteX14069" fmla="*/ 6569710 w 7886701"/>
              <a:gd name="connsiteY14069" fmla="*/ 909673 h 6857981"/>
              <a:gd name="connsiteX14070" fmla="*/ 6584950 w 7886701"/>
              <a:gd name="connsiteY14070" fmla="*/ 919198 h 6857981"/>
              <a:gd name="connsiteX14071" fmla="*/ 6599873 w 7886701"/>
              <a:gd name="connsiteY14071" fmla="*/ 929040 h 6857981"/>
              <a:gd name="connsiteX14072" fmla="*/ 6614796 w 7886701"/>
              <a:gd name="connsiteY14072" fmla="*/ 938883 h 6857981"/>
              <a:gd name="connsiteX14073" fmla="*/ 6629718 w 7886701"/>
              <a:gd name="connsiteY14073" fmla="*/ 949045 h 6857981"/>
              <a:gd name="connsiteX14074" fmla="*/ 6644006 w 7886701"/>
              <a:gd name="connsiteY14074" fmla="*/ 959522 h 6857981"/>
              <a:gd name="connsiteX14075" fmla="*/ 6658610 w 7886701"/>
              <a:gd name="connsiteY14075" fmla="*/ 970635 h 6857981"/>
              <a:gd name="connsiteX14076" fmla="*/ 6672580 w 7886701"/>
              <a:gd name="connsiteY14076" fmla="*/ 981749 h 6857981"/>
              <a:gd name="connsiteX14077" fmla="*/ 6686868 w 7886701"/>
              <a:gd name="connsiteY14077" fmla="*/ 993813 h 6857981"/>
              <a:gd name="connsiteX14078" fmla="*/ 6700203 w 7886701"/>
              <a:gd name="connsiteY14078" fmla="*/ 1005562 h 6857981"/>
              <a:gd name="connsiteX14079" fmla="*/ 6727190 w 7886701"/>
              <a:gd name="connsiteY14079" fmla="*/ 1030010 h 6857981"/>
              <a:gd name="connsiteX14080" fmla="*/ 6753543 w 7886701"/>
              <a:gd name="connsiteY14080" fmla="*/ 1054148 h 6857981"/>
              <a:gd name="connsiteX14081" fmla="*/ 6778943 w 7886701"/>
              <a:gd name="connsiteY14081" fmla="*/ 1078279 h 6857981"/>
              <a:gd name="connsiteX14082" fmla="*/ 6804343 w 7886701"/>
              <a:gd name="connsiteY14082" fmla="*/ 1101774 h 6857981"/>
              <a:gd name="connsiteX14083" fmla="*/ 6828790 w 7886701"/>
              <a:gd name="connsiteY14083" fmla="*/ 1125588 h 6857981"/>
              <a:gd name="connsiteX14084" fmla="*/ 6852920 w 7886701"/>
              <a:gd name="connsiteY14084" fmla="*/ 1149085 h 6857981"/>
              <a:gd name="connsiteX14085" fmla="*/ 6876416 w 7886701"/>
              <a:gd name="connsiteY14085" fmla="*/ 1171629 h 6857981"/>
              <a:gd name="connsiteX14086" fmla="*/ 6900228 w 7886701"/>
              <a:gd name="connsiteY14086" fmla="*/ 1193537 h 6857981"/>
              <a:gd name="connsiteX14087" fmla="*/ 6911976 w 7886701"/>
              <a:gd name="connsiteY14087" fmla="*/ 1203699 h 6857981"/>
              <a:gd name="connsiteX14088" fmla="*/ 6923723 w 7886701"/>
              <a:gd name="connsiteY14088" fmla="*/ 1213542 h 6857981"/>
              <a:gd name="connsiteX14089" fmla="*/ 6935153 w 7886701"/>
              <a:gd name="connsiteY14089" fmla="*/ 1223067 h 6857981"/>
              <a:gd name="connsiteX14090" fmla="*/ 6947218 w 7886701"/>
              <a:gd name="connsiteY14090" fmla="*/ 1232273 h 6857981"/>
              <a:gd name="connsiteX14091" fmla="*/ 6958966 w 7886701"/>
              <a:gd name="connsiteY14091" fmla="*/ 1240530 h 6857981"/>
              <a:gd name="connsiteX14092" fmla="*/ 6971030 w 7886701"/>
              <a:gd name="connsiteY14092" fmla="*/ 1248467 h 6857981"/>
              <a:gd name="connsiteX14093" fmla="*/ 6969126 w 7886701"/>
              <a:gd name="connsiteY14093" fmla="*/ 1250054 h 6857981"/>
              <a:gd name="connsiteX14094" fmla="*/ 6967856 w 7886701"/>
              <a:gd name="connsiteY14094" fmla="*/ 1251324 h 6857981"/>
              <a:gd name="connsiteX14095" fmla="*/ 6966903 w 7886701"/>
              <a:gd name="connsiteY14095" fmla="*/ 1253229 h 6857981"/>
              <a:gd name="connsiteX14096" fmla="*/ 6966586 w 7886701"/>
              <a:gd name="connsiteY14096" fmla="*/ 1254817 h 6857981"/>
              <a:gd name="connsiteX14097" fmla="*/ 6966586 w 7886701"/>
              <a:gd name="connsiteY14097" fmla="*/ 1257038 h 6857981"/>
              <a:gd name="connsiteX14098" fmla="*/ 6966903 w 7886701"/>
              <a:gd name="connsiteY14098" fmla="*/ 1258626 h 6857981"/>
              <a:gd name="connsiteX14099" fmla="*/ 6967220 w 7886701"/>
              <a:gd name="connsiteY14099" fmla="*/ 1262753 h 6857981"/>
              <a:gd name="connsiteX14100" fmla="*/ 6967856 w 7886701"/>
              <a:gd name="connsiteY14100" fmla="*/ 1266563 h 6857981"/>
              <a:gd name="connsiteX14101" fmla="*/ 6967856 w 7886701"/>
              <a:gd name="connsiteY14101" fmla="*/ 1268151 h 6857981"/>
              <a:gd name="connsiteX14102" fmla="*/ 6967220 w 7886701"/>
              <a:gd name="connsiteY14102" fmla="*/ 1270055 h 6857981"/>
              <a:gd name="connsiteX14103" fmla="*/ 6966586 w 7886701"/>
              <a:gd name="connsiteY14103" fmla="*/ 1271962 h 6857981"/>
              <a:gd name="connsiteX14104" fmla="*/ 6965316 w 7886701"/>
              <a:gd name="connsiteY14104" fmla="*/ 1273232 h 6857981"/>
              <a:gd name="connsiteX14105" fmla="*/ 6963410 w 7886701"/>
              <a:gd name="connsiteY14105" fmla="*/ 1274502 h 6857981"/>
              <a:gd name="connsiteX14106" fmla="*/ 6960870 w 7886701"/>
              <a:gd name="connsiteY14106" fmla="*/ 1275771 h 6857981"/>
              <a:gd name="connsiteX14107" fmla="*/ 6964363 w 7886701"/>
              <a:gd name="connsiteY14107" fmla="*/ 1279900 h 6857981"/>
              <a:gd name="connsiteX14108" fmla="*/ 6967856 w 7886701"/>
              <a:gd name="connsiteY14108" fmla="*/ 1283711 h 6857981"/>
              <a:gd name="connsiteX14109" fmla="*/ 6971030 w 7886701"/>
              <a:gd name="connsiteY14109" fmla="*/ 1286251 h 6857981"/>
              <a:gd name="connsiteX14110" fmla="*/ 6973888 w 7886701"/>
              <a:gd name="connsiteY14110" fmla="*/ 1288156 h 6857981"/>
              <a:gd name="connsiteX14111" fmla="*/ 6976746 w 7886701"/>
              <a:gd name="connsiteY14111" fmla="*/ 1289743 h 6857981"/>
              <a:gd name="connsiteX14112" fmla="*/ 6979286 w 7886701"/>
              <a:gd name="connsiteY14112" fmla="*/ 1291013 h 6857981"/>
              <a:gd name="connsiteX14113" fmla="*/ 6981508 w 7886701"/>
              <a:gd name="connsiteY14113" fmla="*/ 1291331 h 6857981"/>
              <a:gd name="connsiteX14114" fmla="*/ 6984048 w 7886701"/>
              <a:gd name="connsiteY14114" fmla="*/ 1291013 h 6857981"/>
              <a:gd name="connsiteX14115" fmla="*/ 6986270 w 7886701"/>
              <a:gd name="connsiteY14115" fmla="*/ 1290379 h 6857981"/>
              <a:gd name="connsiteX14116" fmla="*/ 6988176 w 7886701"/>
              <a:gd name="connsiteY14116" fmla="*/ 1289426 h 6857981"/>
              <a:gd name="connsiteX14117" fmla="*/ 6990398 w 7886701"/>
              <a:gd name="connsiteY14117" fmla="*/ 1288156 h 6857981"/>
              <a:gd name="connsiteX14118" fmla="*/ 6992303 w 7886701"/>
              <a:gd name="connsiteY14118" fmla="*/ 1286569 h 6857981"/>
              <a:gd name="connsiteX14119" fmla="*/ 6995478 w 7886701"/>
              <a:gd name="connsiteY14119" fmla="*/ 1282757 h 6857981"/>
              <a:gd name="connsiteX14120" fmla="*/ 6998653 w 7886701"/>
              <a:gd name="connsiteY14120" fmla="*/ 1277995 h 6857981"/>
              <a:gd name="connsiteX14121" fmla="*/ 7002146 w 7886701"/>
              <a:gd name="connsiteY14121" fmla="*/ 1283711 h 6857981"/>
              <a:gd name="connsiteX14122" fmla="*/ 7004686 w 7886701"/>
              <a:gd name="connsiteY14122" fmla="*/ 1288156 h 6857981"/>
              <a:gd name="connsiteX14123" fmla="*/ 7006273 w 7886701"/>
              <a:gd name="connsiteY14123" fmla="*/ 1291965 h 6857981"/>
              <a:gd name="connsiteX14124" fmla="*/ 7007543 w 7886701"/>
              <a:gd name="connsiteY14124" fmla="*/ 1295458 h 6857981"/>
              <a:gd name="connsiteX14125" fmla="*/ 7008178 w 7886701"/>
              <a:gd name="connsiteY14125" fmla="*/ 1298633 h 6857981"/>
              <a:gd name="connsiteX14126" fmla="*/ 7008178 w 7886701"/>
              <a:gd name="connsiteY14126" fmla="*/ 1300856 h 6857981"/>
              <a:gd name="connsiteX14127" fmla="*/ 7008178 w 7886701"/>
              <a:gd name="connsiteY14127" fmla="*/ 1302761 h 6857981"/>
              <a:gd name="connsiteX14128" fmla="*/ 7007543 w 7886701"/>
              <a:gd name="connsiteY14128" fmla="*/ 1304666 h 6857981"/>
              <a:gd name="connsiteX14129" fmla="*/ 7005956 w 7886701"/>
              <a:gd name="connsiteY14129" fmla="*/ 1308159 h 6857981"/>
              <a:gd name="connsiteX14130" fmla="*/ 7003733 w 7886701"/>
              <a:gd name="connsiteY14130" fmla="*/ 1311334 h 6857981"/>
              <a:gd name="connsiteX14131" fmla="*/ 7003098 w 7886701"/>
              <a:gd name="connsiteY14131" fmla="*/ 1313239 h 6857981"/>
              <a:gd name="connsiteX14132" fmla="*/ 7002463 w 7886701"/>
              <a:gd name="connsiteY14132" fmla="*/ 1315462 h 6857981"/>
              <a:gd name="connsiteX14133" fmla="*/ 7002146 w 7886701"/>
              <a:gd name="connsiteY14133" fmla="*/ 1318003 h 6857981"/>
              <a:gd name="connsiteX14134" fmla="*/ 7002146 w 7886701"/>
              <a:gd name="connsiteY14134" fmla="*/ 1320859 h 6857981"/>
              <a:gd name="connsiteX14135" fmla="*/ 7006273 w 7886701"/>
              <a:gd name="connsiteY14135" fmla="*/ 1319906 h 6857981"/>
              <a:gd name="connsiteX14136" fmla="*/ 7010400 w 7886701"/>
              <a:gd name="connsiteY14136" fmla="*/ 1319906 h 6857981"/>
              <a:gd name="connsiteX14137" fmla="*/ 7013576 w 7886701"/>
              <a:gd name="connsiteY14137" fmla="*/ 1320542 h 6857981"/>
              <a:gd name="connsiteX14138" fmla="*/ 7016750 w 7886701"/>
              <a:gd name="connsiteY14138" fmla="*/ 1321176 h 6857981"/>
              <a:gd name="connsiteX14139" fmla="*/ 7019608 w 7886701"/>
              <a:gd name="connsiteY14139" fmla="*/ 1322129 h 6857981"/>
              <a:gd name="connsiteX14140" fmla="*/ 7022148 w 7886701"/>
              <a:gd name="connsiteY14140" fmla="*/ 1323717 h 6857981"/>
              <a:gd name="connsiteX14141" fmla="*/ 7024370 w 7886701"/>
              <a:gd name="connsiteY14141" fmla="*/ 1325939 h 6857981"/>
              <a:gd name="connsiteX14142" fmla="*/ 7026593 w 7886701"/>
              <a:gd name="connsiteY14142" fmla="*/ 1328163 h 6857981"/>
              <a:gd name="connsiteX14143" fmla="*/ 7028180 w 7886701"/>
              <a:gd name="connsiteY14143" fmla="*/ 1331021 h 6857981"/>
              <a:gd name="connsiteX14144" fmla="*/ 7030403 w 7886701"/>
              <a:gd name="connsiteY14144" fmla="*/ 1334196 h 6857981"/>
              <a:gd name="connsiteX14145" fmla="*/ 7034848 w 7886701"/>
              <a:gd name="connsiteY14145" fmla="*/ 1342452 h 6857981"/>
              <a:gd name="connsiteX14146" fmla="*/ 7039928 w 7886701"/>
              <a:gd name="connsiteY14146" fmla="*/ 1351342 h 6857981"/>
              <a:gd name="connsiteX14147" fmla="*/ 7046278 w 7886701"/>
              <a:gd name="connsiteY14147" fmla="*/ 1362455 h 6857981"/>
              <a:gd name="connsiteX14148" fmla="*/ 7048500 w 7886701"/>
              <a:gd name="connsiteY14148" fmla="*/ 1362136 h 6857981"/>
              <a:gd name="connsiteX14149" fmla="*/ 7049770 w 7886701"/>
              <a:gd name="connsiteY14149" fmla="*/ 1360868 h 6857981"/>
              <a:gd name="connsiteX14150" fmla="*/ 7051358 w 7886701"/>
              <a:gd name="connsiteY14150" fmla="*/ 1359914 h 6857981"/>
              <a:gd name="connsiteX14151" fmla="*/ 7051993 w 7886701"/>
              <a:gd name="connsiteY14151" fmla="*/ 1358644 h 6857981"/>
              <a:gd name="connsiteX14152" fmla="*/ 7052628 w 7886701"/>
              <a:gd name="connsiteY14152" fmla="*/ 1357693 h 6857981"/>
              <a:gd name="connsiteX14153" fmla="*/ 7052628 w 7886701"/>
              <a:gd name="connsiteY14153" fmla="*/ 1356105 h 6857981"/>
              <a:gd name="connsiteX14154" fmla="*/ 7052628 w 7886701"/>
              <a:gd name="connsiteY14154" fmla="*/ 1354834 h 6857981"/>
              <a:gd name="connsiteX14155" fmla="*/ 7052310 w 7886701"/>
              <a:gd name="connsiteY14155" fmla="*/ 1353247 h 6857981"/>
              <a:gd name="connsiteX14156" fmla="*/ 7051358 w 7886701"/>
              <a:gd name="connsiteY14156" fmla="*/ 1349754 h 6857981"/>
              <a:gd name="connsiteX14157" fmla="*/ 7049136 w 7886701"/>
              <a:gd name="connsiteY14157" fmla="*/ 1345944 h 6857981"/>
              <a:gd name="connsiteX14158" fmla="*/ 7046596 w 7886701"/>
              <a:gd name="connsiteY14158" fmla="*/ 1342452 h 6857981"/>
              <a:gd name="connsiteX14159" fmla="*/ 7044056 w 7886701"/>
              <a:gd name="connsiteY14159" fmla="*/ 1338324 h 6857981"/>
              <a:gd name="connsiteX14160" fmla="*/ 7038023 w 7886701"/>
              <a:gd name="connsiteY14160" fmla="*/ 1330387 h 6857981"/>
              <a:gd name="connsiteX14161" fmla="*/ 7036118 w 7886701"/>
              <a:gd name="connsiteY14161" fmla="*/ 1326576 h 6857981"/>
              <a:gd name="connsiteX14162" fmla="*/ 7034213 w 7886701"/>
              <a:gd name="connsiteY14162" fmla="*/ 1323084 h 6857981"/>
              <a:gd name="connsiteX14163" fmla="*/ 7032943 w 7886701"/>
              <a:gd name="connsiteY14163" fmla="*/ 1319589 h 6857981"/>
              <a:gd name="connsiteX14164" fmla="*/ 7032626 w 7886701"/>
              <a:gd name="connsiteY14164" fmla="*/ 1318320 h 6857981"/>
              <a:gd name="connsiteX14165" fmla="*/ 7032943 w 7886701"/>
              <a:gd name="connsiteY14165" fmla="*/ 1316731 h 6857981"/>
              <a:gd name="connsiteX14166" fmla="*/ 7033260 w 7886701"/>
              <a:gd name="connsiteY14166" fmla="*/ 1315462 h 6857981"/>
              <a:gd name="connsiteX14167" fmla="*/ 7034213 w 7886701"/>
              <a:gd name="connsiteY14167" fmla="*/ 1314191 h 6857981"/>
              <a:gd name="connsiteX14168" fmla="*/ 7035166 w 7886701"/>
              <a:gd name="connsiteY14168" fmla="*/ 1313239 h 6857981"/>
              <a:gd name="connsiteX14169" fmla="*/ 7036753 w 7886701"/>
              <a:gd name="connsiteY14169" fmla="*/ 1312285 h 6857981"/>
              <a:gd name="connsiteX14170" fmla="*/ 7040563 w 7886701"/>
              <a:gd name="connsiteY14170" fmla="*/ 1319272 h 6857981"/>
              <a:gd name="connsiteX14171" fmla="*/ 7045008 w 7886701"/>
              <a:gd name="connsiteY14171" fmla="*/ 1326893 h 6857981"/>
              <a:gd name="connsiteX14172" fmla="*/ 7054850 w 7886701"/>
              <a:gd name="connsiteY14172" fmla="*/ 1344039 h 6857981"/>
              <a:gd name="connsiteX14173" fmla="*/ 7065963 w 7886701"/>
              <a:gd name="connsiteY14173" fmla="*/ 1362136 h 6857981"/>
              <a:gd name="connsiteX14174" fmla="*/ 7076123 w 7886701"/>
              <a:gd name="connsiteY14174" fmla="*/ 1379919 h 6857981"/>
              <a:gd name="connsiteX14175" fmla="*/ 7080886 w 7886701"/>
              <a:gd name="connsiteY14175" fmla="*/ 1388174 h 6857981"/>
              <a:gd name="connsiteX14176" fmla="*/ 7084378 w 7886701"/>
              <a:gd name="connsiteY14176" fmla="*/ 1396429 h 6857981"/>
              <a:gd name="connsiteX14177" fmla="*/ 7087870 w 7886701"/>
              <a:gd name="connsiteY14177" fmla="*/ 1403732 h 6857981"/>
              <a:gd name="connsiteX14178" fmla="*/ 7090093 w 7886701"/>
              <a:gd name="connsiteY14178" fmla="*/ 1409767 h 6857981"/>
              <a:gd name="connsiteX14179" fmla="*/ 7090728 w 7886701"/>
              <a:gd name="connsiteY14179" fmla="*/ 1412623 h 6857981"/>
              <a:gd name="connsiteX14180" fmla="*/ 7091046 w 7886701"/>
              <a:gd name="connsiteY14180" fmla="*/ 1415165 h 6857981"/>
              <a:gd name="connsiteX14181" fmla="*/ 7091046 w 7886701"/>
              <a:gd name="connsiteY14181" fmla="*/ 1417704 h 6857981"/>
              <a:gd name="connsiteX14182" fmla="*/ 7090728 w 7886701"/>
              <a:gd name="connsiteY14182" fmla="*/ 1419607 h 6857981"/>
              <a:gd name="connsiteX14183" fmla="*/ 7090093 w 7886701"/>
              <a:gd name="connsiteY14183" fmla="*/ 1421513 h 6857981"/>
              <a:gd name="connsiteX14184" fmla="*/ 7089140 w 7886701"/>
              <a:gd name="connsiteY14184" fmla="*/ 1422466 h 6857981"/>
              <a:gd name="connsiteX14185" fmla="*/ 7087870 w 7886701"/>
              <a:gd name="connsiteY14185" fmla="*/ 1423735 h 6857981"/>
              <a:gd name="connsiteX14186" fmla="*/ 7085966 w 7886701"/>
              <a:gd name="connsiteY14186" fmla="*/ 1424370 h 6857981"/>
              <a:gd name="connsiteX14187" fmla="*/ 7089140 w 7886701"/>
              <a:gd name="connsiteY14187" fmla="*/ 1429451 h 6857981"/>
              <a:gd name="connsiteX14188" fmla="*/ 7092633 w 7886701"/>
              <a:gd name="connsiteY14188" fmla="*/ 1433579 h 6857981"/>
              <a:gd name="connsiteX14189" fmla="*/ 7095490 w 7886701"/>
              <a:gd name="connsiteY14189" fmla="*/ 1437071 h 6857981"/>
              <a:gd name="connsiteX14190" fmla="*/ 7098030 w 7886701"/>
              <a:gd name="connsiteY14190" fmla="*/ 1439611 h 6857981"/>
              <a:gd name="connsiteX14191" fmla="*/ 7100570 w 7886701"/>
              <a:gd name="connsiteY14191" fmla="*/ 1441516 h 6857981"/>
              <a:gd name="connsiteX14192" fmla="*/ 7102793 w 7886701"/>
              <a:gd name="connsiteY14192" fmla="*/ 1443104 h 6857981"/>
              <a:gd name="connsiteX14193" fmla="*/ 7105016 w 7886701"/>
              <a:gd name="connsiteY14193" fmla="*/ 1443738 h 6857981"/>
              <a:gd name="connsiteX14194" fmla="*/ 7107238 w 7886701"/>
              <a:gd name="connsiteY14194" fmla="*/ 1444057 h 6857981"/>
              <a:gd name="connsiteX14195" fmla="*/ 7109460 w 7886701"/>
              <a:gd name="connsiteY14195" fmla="*/ 1443738 h 6857981"/>
              <a:gd name="connsiteX14196" fmla="*/ 7111048 w 7886701"/>
              <a:gd name="connsiteY14196" fmla="*/ 1443104 h 6857981"/>
              <a:gd name="connsiteX14197" fmla="*/ 7112953 w 7886701"/>
              <a:gd name="connsiteY14197" fmla="*/ 1441833 h 6857981"/>
              <a:gd name="connsiteX14198" fmla="*/ 7114540 w 7886701"/>
              <a:gd name="connsiteY14198" fmla="*/ 1440563 h 6857981"/>
              <a:gd name="connsiteX14199" fmla="*/ 7117716 w 7886701"/>
              <a:gd name="connsiteY14199" fmla="*/ 1436754 h 6857981"/>
              <a:gd name="connsiteX14200" fmla="*/ 7120573 w 7886701"/>
              <a:gd name="connsiteY14200" fmla="*/ 1432309 h 6857981"/>
              <a:gd name="connsiteX14201" fmla="*/ 7127558 w 7886701"/>
              <a:gd name="connsiteY14201" fmla="*/ 1441833 h 6857981"/>
              <a:gd name="connsiteX14202" fmla="*/ 7133908 w 7886701"/>
              <a:gd name="connsiteY14202" fmla="*/ 1451042 h 6857981"/>
              <a:gd name="connsiteX14203" fmla="*/ 7144703 w 7886701"/>
              <a:gd name="connsiteY14203" fmla="*/ 1468188 h 6857981"/>
              <a:gd name="connsiteX14204" fmla="*/ 7154546 w 7886701"/>
              <a:gd name="connsiteY14204" fmla="*/ 1484381 h 6857981"/>
              <a:gd name="connsiteX14205" fmla="*/ 7163118 w 7886701"/>
              <a:gd name="connsiteY14205" fmla="*/ 1499623 h 6857981"/>
              <a:gd name="connsiteX14206" fmla="*/ 7170738 w 7886701"/>
              <a:gd name="connsiteY14206" fmla="*/ 1513910 h 6857981"/>
              <a:gd name="connsiteX14207" fmla="*/ 7177406 w 7886701"/>
              <a:gd name="connsiteY14207" fmla="*/ 1527564 h 6857981"/>
              <a:gd name="connsiteX14208" fmla="*/ 7190740 w 7886701"/>
              <a:gd name="connsiteY14208" fmla="*/ 1554236 h 6857981"/>
              <a:gd name="connsiteX14209" fmla="*/ 7197726 w 7886701"/>
              <a:gd name="connsiteY14209" fmla="*/ 1566936 h 6857981"/>
              <a:gd name="connsiteX14210" fmla="*/ 7205346 w 7886701"/>
              <a:gd name="connsiteY14210" fmla="*/ 1580271 h 6857981"/>
              <a:gd name="connsiteX14211" fmla="*/ 7213600 w 7886701"/>
              <a:gd name="connsiteY14211" fmla="*/ 1593290 h 6857981"/>
              <a:gd name="connsiteX14212" fmla="*/ 7222808 w 7886701"/>
              <a:gd name="connsiteY14212" fmla="*/ 1606942 h 6857981"/>
              <a:gd name="connsiteX14213" fmla="*/ 7233603 w 7886701"/>
              <a:gd name="connsiteY14213" fmla="*/ 1621550 h 6857981"/>
              <a:gd name="connsiteX14214" fmla="*/ 7246303 w 7886701"/>
              <a:gd name="connsiteY14214" fmla="*/ 1636790 h 6857981"/>
              <a:gd name="connsiteX14215" fmla="*/ 7260273 w 7886701"/>
              <a:gd name="connsiteY14215" fmla="*/ 1653301 h 6857981"/>
              <a:gd name="connsiteX14216" fmla="*/ 7276783 w 7886701"/>
              <a:gd name="connsiteY14216" fmla="*/ 1671083 h 6857981"/>
              <a:gd name="connsiteX14217" fmla="*/ 7272656 w 7886701"/>
              <a:gd name="connsiteY14217" fmla="*/ 1669176 h 6857981"/>
              <a:gd name="connsiteX14218" fmla="*/ 7271386 w 7886701"/>
              <a:gd name="connsiteY14218" fmla="*/ 1668859 h 6857981"/>
              <a:gd name="connsiteX14219" fmla="*/ 7270116 w 7886701"/>
              <a:gd name="connsiteY14219" fmla="*/ 1668859 h 6857981"/>
              <a:gd name="connsiteX14220" fmla="*/ 7269163 w 7886701"/>
              <a:gd name="connsiteY14220" fmla="*/ 1668859 h 6857981"/>
              <a:gd name="connsiteX14221" fmla="*/ 7268528 w 7886701"/>
              <a:gd name="connsiteY14221" fmla="*/ 1669176 h 6857981"/>
              <a:gd name="connsiteX14222" fmla="*/ 7268210 w 7886701"/>
              <a:gd name="connsiteY14222" fmla="*/ 1669813 h 6857981"/>
              <a:gd name="connsiteX14223" fmla="*/ 7267258 w 7886701"/>
              <a:gd name="connsiteY14223" fmla="*/ 1670766 h 6857981"/>
              <a:gd name="connsiteX14224" fmla="*/ 7266940 w 7886701"/>
              <a:gd name="connsiteY14224" fmla="*/ 1672353 h 6857981"/>
              <a:gd name="connsiteX14225" fmla="*/ 7266306 w 7886701"/>
              <a:gd name="connsiteY14225" fmla="*/ 1674892 h 6857981"/>
              <a:gd name="connsiteX14226" fmla="*/ 7265988 w 7886701"/>
              <a:gd name="connsiteY14226" fmla="*/ 1678067 h 6857981"/>
              <a:gd name="connsiteX14227" fmla="*/ 7264718 w 7886701"/>
              <a:gd name="connsiteY14227" fmla="*/ 1681242 h 6857981"/>
              <a:gd name="connsiteX14228" fmla="*/ 7271386 w 7886701"/>
              <a:gd name="connsiteY14228" fmla="*/ 1692039 h 6857981"/>
              <a:gd name="connsiteX14229" fmla="*/ 7274560 w 7886701"/>
              <a:gd name="connsiteY14229" fmla="*/ 1697437 h 6857981"/>
              <a:gd name="connsiteX14230" fmla="*/ 7278053 w 7886701"/>
              <a:gd name="connsiteY14230" fmla="*/ 1701564 h 6857981"/>
              <a:gd name="connsiteX14231" fmla="*/ 7280910 w 7886701"/>
              <a:gd name="connsiteY14231" fmla="*/ 1705693 h 6857981"/>
              <a:gd name="connsiteX14232" fmla="*/ 7283768 w 7886701"/>
              <a:gd name="connsiteY14232" fmla="*/ 1708868 h 6857981"/>
              <a:gd name="connsiteX14233" fmla="*/ 7286626 w 7886701"/>
              <a:gd name="connsiteY14233" fmla="*/ 1712043 h 6857981"/>
              <a:gd name="connsiteX14234" fmla="*/ 7289483 w 7886701"/>
              <a:gd name="connsiteY14234" fmla="*/ 1714900 h 6857981"/>
              <a:gd name="connsiteX14235" fmla="*/ 7292658 w 7886701"/>
              <a:gd name="connsiteY14235" fmla="*/ 1717123 h 6857981"/>
              <a:gd name="connsiteX14236" fmla="*/ 7295516 w 7886701"/>
              <a:gd name="connsiteY14236" fmla="*/ 1718711 h 6857981"/>
              <a:gd name="connsiteX14237" fmla="*/ 7298373 w 7886701"/>
              <a:gd name="connsiteY14237" fmla="*/ 1720298 h 6857981"/>
              <a:gd name="connsiteX14238" fmla="*/ 7300913 w 7886701"/>
              <a:gd name="connsiteY14238" fmla="*/ 1721887 h 6857981"/>
              <a:gd name="connsiteX14239" fmla="*/ 7303453 w 7886701"/>
              <a:gd name="connsiteY14239" fmla="*/ 1722838 h 6857981"/>
              <a:gd name="connsiteX14240" fmla="*/ 7306310 w 7886701"/>
              <a:gd name="connsiteY14240" fmla="*/ 1723156 h 6857981"/>
              <a:gd name="connsiteX14241" fmla="*/ 7308850 w 7886701"/>
              <a:gd name="connsiteY14241" fmla="*/ 1723791 h 6857981"/>
              <a:gd name="connsiteX14242" fmla="*/ 7311390 w 7886701"/>
              <a:gd name="connsiteY14242" fmla="*/ 1723791 h 6857981"/>
              <a:gd name="connsiteX14243" fmla="*/ 7314883 w 7886701"/>
              <a:gd name="connsiteY14243" fmla="*/ 1728553 h 6857981"/>
              <a:gd name="connsiteX14244" fmla="*/ 7317423 w 7886701"/>
              <a:gd name="connsiteY14244" fmla="*/ 1732999 h 6857981"/>
              <a:gd name="connsiteX14245" fmla="*/ 7319646 w 7886701"/>
              <a:gd name="connsiteY14245" fmla="*/ 1737127 h 6857981"/>
              <a:gd name="connsiteX14246" fmla="*/ 7320598 w 7886701"/>
              <a:gd name="connsiteY14246" fmla="*/ 1740302 h 6857981"/>
              <a:gd name="connsiteX14247" fmla="*/ 7321550 w 7886701"/>
              <a:gd name="connsiteY14247" fmla="*/ 1744111 h 6857981"/>
              <a:gd name="connsiteX14248" fmla="*/ 7322186 w 7886701"/>
              <a:gd name="connsiteY14248" fmla="*/ 1746970 h 6857981"/>
              <a:gd name="connsiteX14249" fmla="*/ 7322503 w 7886701"/>
              <a:gd name="connsiteY14249" fmla="*/ 1752685 h 6857981"/>
              <a:gd name="connsiteX14250" fmla="*/ 7322503 w 7886701"/>
              <a:gd name="connsiteY14250" fmla="*/ 1758718 h 6857981"/>
              <a:gd name="connsiteX14251" fmla="*/ 7322820 w 7886701"/>
              <a:gd name="connsiteY14251" fmla="*/ 1764116 h 6857981"/>
              <a:gd name="connsiteX14252" fmla="*/ 7323138 w 7886701"/>
              <a:gd name="connsiteY14252" fmla="*/ 1767291 h 6857981"/>
              <a:gd name="connsiteX14253" fmla="*/ 7323773 w 7886701"/>
              <a:gd name="connsiteY14253" fmla="*/ 1770783 h 6857981"/>
              <a:gd name="connsiteX14254" fmla="*/ 7325360 w 7886701"/>
              <a:gd name="connsiteY14254" fmla="*/ 1774275 h 6857981"/>
              <a:gd name="connsiteX14255" fmla="*/ 7327583 w 7886701"/>
              <a:gd name="connsiteY14255" fmla="*/ 1778403 h 6857981"/>
              <a:gd name="connsiteX14256" fmla="*/ 7332663 w 7886701"/>
              <a:gd name="connsiteY14256" fmla="*/ 1786024 h 6857981"/>
              <a:gd name="connsiteX14257" fmla="*/ 7337426 w 7886701"/>
              <a:gd name="connsiteY14257" fmla="*/ 1792057 h 6857981"/>
              <a:gd name="connsiteX14258" fmla="*/ 7342188 w 7886701"/>
              <a:gd name="connsiteY14258" fmla="*/ 1797137 h 6857981"/>
              <a:gd name="connsiteX14259" fmla="*/ 7346950 w 7886701"/>
              <a:gd name="connsiteY14259" fmla="*/ 1801265 h 6857981"/>
              <a:gd name="connsiteX14260" fmla="*/ 7351713 w 7886701"/>
              <a:gd name="connsiteY14260" fmla="*/ 1804440 h 6857981"/>
              <a:gd name="connsiteX14261" fmla="*/ 7356158 w 7886701"/>
              <a:gd name="connsiteY14261" fmla="*/ 1807615 h 6857981"/>
              <a:gd name="connsiteX14262" fmla="*/ 7365048 w 7886701"/>
              <a:gd name="connsiteY14262" fmla="*/ 1812696 h 6857981"/>
              <a:gd name="connsiteX14263" fmla="*/ 7369493 w 7886701"/>
              <a:gd name="connsiteY14263" fmla="*/ 1815236 h 6857981"/>
              <a:gd name="connsiteX14264" fmla="*/ 7373938 w 7886701"/>
              <a:gd name="connsiteY14264" fmla="*/ 1818094 h 6857981"/>
              <a:gd name="connsiteX14265" fmla="*/ 7378383 w 7886701"/>
              <a:gd name="connsiteY14265" fmla="*/ 1821268 h 6857981"/>
              <a:gd name="connsiteX14266" fmla="*/ 7383146 w 7886701"/>
              <a:gd name="connsiteY14266" fmla="*/ 1825714 h 6857981"/>
              <a:gd name="connsiteX14267" fmla="*/ 7387273 w 7886701"/>
              <a:gd name="connsiteY14267" fmla="*/ 1830794 h 6857981"/>
              <a:gd name="connsiteX14268" fmla="*/ 7392036 w 7886701"/>
              <a:gd name="connsiteY14268" fmla="*/ 1837144 h 6857981"/>
              <a:gd name="connsiteX14269" fmla="*/ 7397116 w 7886701"/>
              <a:gd name="connsiteY14269" fmla="*/ 1844765 h 6857981"/>
              <a:gd name="connsiteX14270" fmla="*/ 7401878 w 7886701"/>
              <a:gd name="connsiteY14270" fmla="*/ 1854290 h 6857981"/>
              <a:gd name="connsiteX14271" fmla="*/ 7398703 w 7886701"/>
              <a:gd name="connsiteY14271" fmla="*/ 1853020 h 6857981"/>
              <a:gd name="connsiteX14272" fmla="*/ 7396163 w 7886701"/>
              <a:gd name="connsiteY14272" fmla="*/ 1852703 h 6857981"/>
              <a:gd name="connsiteX14273" fmla="*/ 7393940 w 7886701"/>
              <a:gd name="connsiteY14273" fmla="*/ 1852703 h 6857981"/>
              <a:gd name="connsiteX14274" fmla="*/ 7392036 w 7886701"/>
              <a:gd name="connsiteY14274" fmla="*/ 1853338 h 6857981"/>
              <a:gd name="connsiteX14275" fmla="*/ 7391083 w 7886701"/>
              <a:gd name="connsiteY14275" fmla="*/ 1854608 h 6857981"/>
              <a:gd name="connsiteX14276" fmla="*/ 7390448 w 7886701"/>
              <a:gd name="connsiteY14276" fmla="*/ 1855878 h 6857981"/>
              <a:gd name="connsiteX14277" fmla="*/ 7389813 w 7886701"/>
              <a:gd name="connsiteY14277" fmla="*/ 1857783 h 6857981"/>
              <a:gd name="connsiteX14278" fmla="*/ 7389813 w 7886701"/>
              <a:gd name="connsiteY14278" fmla="*/ 1860006 h 6857981"/>
              <a:gd name="connsiteX14279" fmla="*/ 7390766 w 7886701"/>
              <a:gd name="connsiteY14279" fmla="*/ 1862864 h 6857981"/>
              <a:gd name="connsiteX14280" fmla="*/ 7391400 w 7886701"/>
              <a:gd name="connsiteY14280" fmla="*/ 1865722 h 6857981"/>
              <a:gd name="connsiteX14281" fmla="*/ 7393623 w 7886701"/>
              <a:gd name="connsiteY14281" fmla="*/ 1872390 h 6857981"/>
              <a:gd name="connsiteX14282" fmla="*/ 7397116 w 7886701"/>
              <a:gd name="connsiteY14282" fmla="*/ 1880010 h 6857981"/>
              <a:gd name="connsiteX14283" fmla="*/ 7401243 w 7886701"/>
              <a:gd name="connsiteY14283" fmla="*/ 1888583 h 6857981"/>
              <a:gd name="connsiteX14284" fmla="*/ 7410450 w 7886701"/>
              <a:gd name="connsiteY14284" fmla="*/ 1906364 h 6857981"/>
              <a:gd name="connsiteX14285" fmla="*/ 7414896 w 7886701"/>
              <a:gd name="connsiteY14285" fmla="*/ 1915571 h 6857981"/>
              <a:gd name="connsiteX14286" fmla="*/ 7418706 w 7886701"/>
              <a:gd name="connsiteY14286" fmla="*/ 1924145 h 6857981"/>
              <a:gd name="connsiteX14287" fmla="*/ 7422516 w 7886701"/>
              <a:gd name="connsiteY14287" fmla="*/ 1932718 h 6857981"/>
              <a:gd name="connsiteX14288" fmla="*/ 7425056 w 7886701"/>
              <a:gd name="connsiteY14288" fmla="*/ 1940655 h 6857981"/>
              <a:gd name="connsiteX14289" fmla="*/ 7425690 w 7886701"/>
              <a:gd name="connsiteY14289" fmla="*/ 1944148 h 6857981"/>
              <a:gd name="connsiteX14290" fmla="*/ 7426008 w 7886701"/>
              <a:gd name="connsiteY14290" fmla="*/ 1947641 h 6857981"/>
              <a:gd name="connsiteX14291" fmla="*/ 7426326 w 7886701"/>
              <a:gd name="connsiteY14291" fmla="*/ 1950500 h 6857981"/>
              <a:gd name="connsiteX14292" fmla="*/ 7426008 w 7886701"/>
              <a:gd name="connsiteY14292" fmla="*/ 1953039 h 6857981"/>
              <a:gd name="connsiteX14293" fmla="*/ 7429500 w 7886701"/>
              <a:gd name="connsiteY14293" fmla="*/ 1958119 h 6857981"/>
              <a:gd name="connsiteX14294" fmla="*/ 7432993 w 7886701"/>
              <a:gd name="connsiteY14294" fmla="*/ 1962245 h 6857981"/>
              <a:gd name="connsiteX14295" fmla="*/ 7436168 w 7886701"/>
              <a:gd name="connsiteY14295" fmla="*/ 1965740 h 6857981"/>
              <a:gd name="connsiteX14296" fmla="*/ 7439660 w 7886701"/>
              <a:gd name="connsiteY14296" fmla="*/ 1969233 h 6857981"/>
              <a:gd name="connsiteX14297" fmla="*/ 7442836 w 7886701"/>
              <a:gd name="connsiteY14297" fmla="*/ 1972091 h 6857981"/>
              <a:gd name="connsiteX14298" fmla="*/ 7445693 w 7886701"/>
              <a:gd name="connsiteY14298" fmla="*/ 1974312 h 6857981"/>
              <a:gd name="connsiteX14299" fmla="*/ 7452360 w 7886701"/>
              <a:gd name="connsiteY14299" fmla="*/ 1979075 h 6857981"/>
              <a:gd name="connsiteX14300" fmla="*/ 7458710 w 7886701"/>
              <a:gd name="connsiteY14300" fmla="*/ 1983838 h 6857981"/>
              <a:gd name="connsiteX14301" fmla="*/ 7461886 w 7886701"/>
              <a:gd name="connsiteY14301" fmla="*/ 1986378 h 6857981"/>
              <a:gd name="connsiteX14302" fmla="*/ 7465060 w 7886701"/>
              <a:gd name="connsiteY14302" fmla="*/ 1989551 h 6857981"/>
              <a:gd name="connsiteX14303" fmla="*/ 7467918 w 7886701"/>
              <a:gd name="connsiteY14303" fmla="*/ 1993046 h 6857981"/>
              <a:gd name="connsiteX14304" fmla="*/ 7471410 w 7886701"/>
              <a:gd name="connsiteY14304" fmla="*/ 1997174 h 6857981"/>
              <a:gd name="connsiteX14305" fmla="*/ 7474586 w 7886701"/>
              <a:gd name="connsiteY14305" fmla="*/ 2002253 h 6857981"/>
              <a:gd name="connsiteX14306" fmla="*/ 7477443 w 7886701"/>
              <a:gd name="connsiteY14306" fmla="*/ 2008286 h 6857981"/>
              <a:gd name="connsiteX14307" fmla="*/ 7476173 w 7886701"/>
              <a:gd name="connsiteY14307" fmla="*/ 2009237 h 6857981"/>
              <a:gd name="connsiteX14308" fmla="*/ 7474268 w 7886701"/>
              <a:gd name="connsiteY14308" fmla="*/ 2009556 h 6857981"/>
              <a:gd name="connsiteX14309" fmla="*/ 7472363 w 7886701"/>
              <a:gd name="connsiteY14309" fmla="*/ 2009237 h 6857981"/>
              <a:gd name="connsiteX14310" fmla="*/ 7471093 w 7886701"/>
              <a:gd name="connsiteY14310" fmla="*/ 2008286 h 6857981"/>
              <a:gd name="connsiteX14311" fmla="*/ 7469188 w 7886701"/>
              <a:gd name="connsiteY14311" fmla="*/ 2006697 h 6857981"/>
              <a:gd name="connsiteX14312" fmla="*/ 7467283 w 7886701"/>
              <a:gd name="connsiteY14312" fmla="*/ 2004474 h 6857981"/>
              <a:gd name="connsiteX14313" fmla="*/ 7464108 w 7886701"/>
              <a:gd name="connsiteY14313" fmla="*/ 1999714 h 6857981"/>
              <a:gd name="connsiteX14314" fmla="*/ 7460298 w 7886701"/>
              <a:gd name="connsiteY14314" fmla="*/ 1994632 h 6857981"/>
              <a:gd name="connsiteX14315" fmla="*/ 7457123 w 7886701"/>
              <a:gd name="connsiteY14315" fmla="*/ 1990187 h 6857981"/>
              <a:gd name="connsiteX14316" fmla="*/ 7455218 w 7886701"/>
              <a:gd name="connsiteY14316" fmla="*/ 1988917 h 6857981"/>
              <a:gd name="connsiteX14317" fmla="*/ 7453948 w 7886701"/>
              <a:gd name="connsiteY14317" fmla="*/ 1987648 h 6857981"/>
              <a:gd name="connsiteX14318" fmla="*/ 7452043 w 7886701"/>
              <a:gd name="connsiteY14318" fmla="*/ 1987332 h 6857981"/>
              <a:gd name="connsiteX14319" fmla="*/ 7450456 w 7886701"/>
              <a:gd name="connsiteY14319" fmla="*/ 1987648 h 6857981"/>
              <a:gd name="connsiteX14320" fmla="*/ 7457758 w 7886701"/>
              <a:gd name="connsiteY14320" fmla="*/ 2006697 h 6857981"/>
              <a:gd name="connsiteX14321" fmla="*/ 7465378 w 7886701"/>
              <a:gd name="connsiteY14321" fmla="*/ 2023843 h 6857981"/>
              <a:gd name="connsiteX14322" fmla="*/ 7472363 w 7886701"/>
              <a:gd name="connsiteY14322" fmla="*/ 2039401 h 6857981"/>
              <a:gd name="connsiteX14323" fmla="*/ 7479030 w 7886701"/>
              <a:gd name="connsiteY14323" fmla="*/ 2054006 h 6857981"/>
              <a:gd name="connsiteX14324" fmla="*/ 7491730 w 7886701"/>
              <a:gd name="connsiteY14324" fmla="*/ 2080678 h 6857981"/>
              <a:gd name="connsiteX14325" fmla="*/ 7503478 w 7886701"/>
              <a:gd name="connsiteY14325" fmla="*/ 2105123 h 6857981"/>
              <a:gd name="connsiteX14326" fmla="*/ 7515226 w 7886701"/>
              <a:gd name="connsiteY14326" fmla="*/ 2129886 h 6857981"/>
              <a:gd name="connsiteX14327" fmla="*/ 7520623 w 7886701"/>
              <a:gd name="connsiteY14327" fmla="*/ 2142906 h 6857981"/>
              <a:gd name="connsiteX14328" fmla="*/ 7526338 w 7886701"/>
              <a:gd name="connsiteY14328" fmla="*/ 2156243 h 6857981"/>
              <a:gd name="connsiteX14329" fmla="*/ 7532053 w 7886701"/>
              <a:gd name="connsiteY14329" fmla="*/ 2170851 h 6857981"/>
              <a:gd name="connsiteX14330" fmla="*/ 7537768 w 7886701"/>
              <a:gd name="connsiteY14330" fmla="*/ 2186409 h 6857981"/>
              <a:gd name="connsiteX14331" fmla="*/ 7543483 w 7886701"/>
              <a:gd name="connsiteY14331" fmla="*/ 2203556 h 6857981"/>
              <a:gd name="connsiteX14332" fmla="*/ 7549833 w 7886701"/>
              <a:gd name="connsiteY14332" fmla="*/ 2222285 h 6857981"/>
              <a:gd name="connsiteX14333" fmla="*/ 7552690 w 7886701"/>
              <a:gd name="connsiteY14333" fmla="*/ 2231493 h 6857981"/>
              <a:gd name="connsiteX14334" fmla="*/ 7555866 w 7886701"/>
              <a:gd name="connsiteY14334" fmla="*/ 2241020 h 6857981"/>
              <a:gd name="connsiteX14335" fmla="*/ 7562850 w 7886701"/>
              <a:gd name="connsiteY14335" fmla="*/ 2260389 h 6857981"/>
              <a:gd name="connsiteX14336" fmla="*/ 7571106 w 7886701"/>
              <a:gd name="connsiteY14336" fmla="*/ 2279437 h 6857981"/>
              <a:gd name="connsiteX14337" fmla="*/ 7578726 w 7886701"/>
              <a:gd name="connsiteY14337" fmla="*/ 2298485 h 6857981"/>
              <a:gd name="connsiteX14338" fmla="*/ 7586346 w 7886701"/>
              <a:gd name="connsiteY14338" fmla="*/ 2316587 h 6857981"/>
              <a:gd name="connsiteX14339" fmla="*/ 7592696 w 7886701"/>
              <a:gd name="connsiteY14339" fmla="*/ 2333097 h 6857981"/>
              <a:gd name="connsiteX14340" fmla="*/ 7595870 w 7886701"/>
              <a:gd name="connsiteY14340" fmla="*/ 2341033 h 6857981"/>
              <a:gd name="connsiteX14341" fmla="*/ 7598093 w 7886701"/>
              <a:gd name="connsiteY14341" fmla="*/ 2348020 h 6857981"/>
              <a:gd name="connsiteX14342" fmla="*/ 7599998 w 7886701"/>
              <a:gd name="connsiteY14342" fmla="*/ 2354687 h 6857981"/>
              <a:gd name="connsiteX14343" fmla="*/ 7601586 w 7886701"/>
              <a:gd name="connsiteY14343" fmla="*/ 2360722 h 6857981"/>
              <a:gd name="connsiteX14344" fmla="*/ 7602220 w 7886701"/>
              <a:gd name="connsiteY14344" fmla="*/ 2366755 h 6857981"/>
              <a:gd name="connsiteX14345" fmla="*/ 7603173 w 7886701"/>
              <a:gd name="connsiteY14345" fmla="*/ 2372467 h 6857981"/>
              <a:gd name="connsiteX14346" fmla="*/ 7603173 w 7886701"/>
              <a:gd name="connsiteY14346" fmla="*/ 2378184 h 6857981"/>
              <a:gd name="connsiteX14347" fmla="*/ 7603173 w 7886701"/>
              <a:gd name="connsiteY14347" fmla="*/ 2383581 h 6857981"/>
              <a:gd name="connsiteX14348" fmla="*/ 7602538 w 7886701"/>
              <a:gd name="connsiteY14348" fmla="*/ 2388345 h 6857981"/>
              <a:gd name="connsiteX14349" fmla="*/ 7601903 w 7886701"/>
              <a:gd name="connsiteY14349" fmla="*/ 2393106 h 6857981"/>
              <a:gd name="connsiteX14350" fmla="*/ 7600633 w 7886701"/>
              <a:gd name="connsiteY14350" fmla="*/ 2402316 h 6857981"/>
              <a:gd name="connsiteX14351" fmla="*/ 7599046 w 7886701"/>
              <a:gd name="connsiteY14351" fmla="*/ 2411206 h 6857981"/>
              <a:gd name="connsiteX14352" fmla="*/ 7598410 w 7886701"/>
              <a:gd name="connsiteY14352" fmla="*/ 2420416 h 6857981"/>
              <a:gd name="connsiteX14353" fmla="*/ 7598093 w 7886701"/>
              <a:gd name="connsiteY14353" fmla="*/ 2425181 h 6857981"/>
              <a:gd name="connsiteX14354" fmla="*/ 7598093 w 7886701"/>
              <a:gd name="connsiteY14354" fmla="*/ 2430262 h 6857981"/>
              <a:gd name="connsiteX14355" fmla="*/ 7598728 w 7886701"/>
              <a:gd name="connsiteY14355" fmla="*/ 2435340 h 6857981"/>
              <a:gd name="connsiteX14356" fmla="*/ 7599363 w 7886701"/>
              <a:gd name="connsiteY14356" fmla="*/ 2440736 h 6857981"/>
              <a:gd name="connsiteX14357" fmla="*/ 7601586 w 7886701"/>
              <a:gd name="connsiteY14357" fmla="*/ 2451218 h 6857981"/>
              <a:gd name="connsiteX14358" fmla="*/ 7604443 w 7886701"/>
              <a:gd name="connsiteY14358" fmla="*/ 2461696 h 6857981"/>
              <a:gd name="connsiteX14359" fmla="*/ 7608253 w 7886701"/>
              <a:gd name="connsiteY14359" fmla="*/ 2473445 h 6857981"/>
              <a:gd name="connsiteX14360" fmla="*/ 7612063 w 7886701"/>
              <a:gd name="connsiteY14360" fmla="*/ 2484881 h 6857981"/>
              <a:gd name="connsiteX14361" fmla="*/ 7620636 w 7886701"/>
              <a:gd name="connsiteY14361" fmla="*/ 2509008 h 6857981"/>
              <a:gd name="connsiteX14362" fmla="*/ 7628890 w 7886701"/>
              <a:gd name="connsiteY14362" fmla="*/ 2533143 h 6857981"/>
              <a:gd name="connsiteX14363" fmla="*/ 7632700 w 7886701"/>
              <a:gd name="connsiteY14363" fmla="*/ 2544892 h 6857981"/>
              <a:gd name="connsiteX14364" fmla="*/ 7635876 w 7886701"/>
              <a:gd name="connsiteY14364" fmla="*/ 2555684 h 6857981"/>
              <a:gd name="connsiteX14365" fmla="*/ 7638098 w 7886701"/>
              <a:gd name="connsiteY14365" fmla="*/ 2566477 h 6857981"/>
              <a:gd name="connsiteX14366" fmla="*/ 7640003 w 7886701"/>
              <a:gd name="connsiteY14366" fmla="*/ 2576006 h 6857981"/>
              <a:gd name="connsiteX14367" fmla="*/ 7640320 w 7886701"/>
              <a:gd name="connsiteY14367" fmla="*/ 2580132 h 6857981"/>
              <a:gd name="connsiteX14368" fmla="*/ 7640638 w 7886701"/>
              <a:gd name="connsiteY14368" fmla="*/ 2584578 h 6857981"/>
              <a:gd name="connsiteX14369" fmla="*/ 7640320 w 7886701"/>
              <a:gd name="connsiteY14369" fmla="*/ 2588388 h 6857981"/>
              <a:gd name="connsiteX14370" fmla="*/ 7640003 w 7886701"/>
              <a:gd name="connsiteY14370" fmla="*/ 2591879 h 6857981"/>
              <a:gd name="connsiteX14371" fmla="*/ 7639050 w 7886701"/>
              <a:gd name="connsiteY14371" fmla="*/ 2595054 h 6857981"/>
              <a:gd name="connsiteX14372" fmla="*/ 7638098 w 7886701"/>
              <a:gd name="connsiteY14372" fmla="*/ 2598229 h 6857981"/>
              <a:gd name="connsiteX14373" fmla="*/ 7636510 w 7886701"/>
              <a:gd name="connsiteY14373" fmla="*/ 2601086 h 6857981"/>
              <a:gd name="connsiteX14374" fmla="*/ 7634923 w 7886701"/>
              <a:gd name="connsiteY14374" fmla="*/ 2603309 h 6857981"/>
              <a:gd name="connsiteX14375" fmla="*/ 7640956 w 7886701"/>
              <a:gd name="connsiteY14375" fmla="*/ 2620455 h 6857981"/>
              <a:gd name="connsiteX14376" fmla="*/ 7646988 w 7886701"/>
              <a:gd name="connsiteY14376" fmla="*/ 2637917 h 6857981"/>
              <a:gd name="connsiteX14377" fmla="*/ 7652068 w 7886701"/>
              <a:gd name="connsiteY14377" fmla="*/ 2655695 h 6857981"/>
              <a:gd name="connsiteX14378" fmla="*/ 7657148 w 7886701"/>
              <a:gd name="connsiteY14378" fmla="*/ 2673476 h 6857981"/>
              <a:gd name="connsiteX14379" fmla="*/ 7661593 w 7886701"/>
              <a:gd name="connsiteY14379" fmla="*/ 2691894 h 6857981"/>
              <a:gd name="connsiteX14380" fmla="*/ 7665720 w 7886701"/>
              <a:gd name="connsiteY14380" fmla="*/ 2710627 h 6857981"/>
              <a:gd name="connsiteX14381" fmla="*/ 7669848 w 7886701"/>
              <a:gd name="connsiteY14381" fmla="*/ 2729045 h 6857981"/>
              <a:gd name="connsiteX14382" fmla="*/ 7673340 w 7886701"/>
              <a:gd name="connsiteY14382" fmla="*/ 2748410 h 6857981"/>
              <a:gd name="connsiteX14383" fmla="*/ 7677150 w 7886701"/>
              <a:gd name="connsiteY14383" fmla="*/ 2768100 h 6857981"/>
              <a:gd name="connsiteX14384" fmla="*/ 7680008 w 7886701"/>
              <a:gd name="connsiteY14384" fmla="*/ 2788100 h 6857981"/>
              <a:gd name="connsiteX14385" fmla="*/ 7686040 w 7886701"/>
              <a:gd name="connsiteY14385" fmla="*/ 2829378 h 6857981"/>
              <a:gd name="connsiteX14386" fmla="*/ 7691756 w 7886701"/>
              <a:gd name="connsiteY14386" fmla="*/ 2873193 h 6857981"/>
              <a:gd name="connsiteX14387" fmla="*/ 7697788 w 7886701"/>
              <a:gd name="connsiteY14387" fmla="*/ 2919553 h 6857981"/>
              <a:gd name="connsiteX14388" fmla="*/ 7700010 w 7886701"/>
              <a:gd name="connsiteY14388" fmla="*/ 2920188 h 6857981"/>
              <a:gd name="connsiteX14389" fmla="*/ 7702233 w 7886701"/>
              <a:gd name="connsiteY14389" fmla="*/ 2921459 h 6857981"/>
              <a:gd name="connsiteX14390" fmla="*/ 7704138 w 7886701"/>
              <a:gd name="connsiteY14390" fmla="*/ 2923047 h 6857981"/>
              <a:gd name="connsiteX14391" fmla="*/ 7705726 w 7886701"/>
              <a:gd name="connsiteY14391" fmla="*/ 2925269 h 6857981"/>
              <a:gd name="connsiteX14392" fmla="*/ 7706996 w 7886701"/>
              <a:gd name="connsiteY14392" fmla="*/ 2928126 h 6857981"/>
              <a:gd name="connsiteX14393" fmla="*/ 7708583 w 7886701"/>
              <a:gd name="connsiteY14393" fmla="*/ 2931616 h 6857981"/>
              <a:gd name="connsiteX14394" fmla="*/ 7709536 w 7886701"/>
              <a:gd name="connsiteY14394" fmla="*/ 2935111 h 6857981"/>
              <a:gd name="connsiteX14395" fmla="*/ 7710806 w 7886701"/>
              <a:gd name="connsiteY14395" fmla="*/ 2939239 h 6857981"/>
              <a:gd name="connsiteX14396" fmla="*/ 7712076 w 7886701"/>
              <a:gd name="connsiteY14396" fmla="*/ 2948445 h 6857981"/>
              <a:gd name="connsiteX14397" fmla="*/ 7713346 w 7886701"/>
              <a:gd name="connsiteY14397" fmla="*/ 2958607 h 6857981"/>
              <a:gd name="connsiteX14398" fmla="*/ 7713980 w 7886701"/>
              <a:gd name="connsiteY14398" fmla="*/ 2969401 h 6857981"/>
              <a:gd name="connsiteX14399" fmla="*/ 7714298 w 7886701"/>
              <a:gd name="connsiteY14399" fmla="*/ 2980832 h 6857981"/>
              <a:gd name="connsiteX14400" fmla="*/ 7714298 w 7886701"/>
              <a:gd name="connsiteY14400" fmla="*/ 2992579 h 6857981"/>
              <a:gd name="connsiteX14401" fmla="*/ 7713980 w 7886701"/>
              <a:gd name="connsiteY14401" fmla="*/ 3004012 h 6857981"/>
              <a:gd name="connsiteX14402" fmla="*/ 7712393 w 7886701"/>
              <a:gd name="connsiteY14402" fmla="*/ 3025920 h 6857981"/>
              <a:gd name="connsiteX14403" fmla="*/ 7711123 w 7886701"/>
              <a:gd name="connsiteY14403" fmla="*/ 3044653 h 6857981"/>
              <a:gd name="connsiteX14404" fmla="*/ 7709218 w 7886701"/>
              <a:gd name="connsiteY14404" fmla="*/ 3057353 h 6857981"/>
              <a:gd name="connsiteX14405" fmla="*/ 7711758 w 7886701"/>
              <a:gd name="connsiteY14405" fmla="*/ 3065610 h 6857981"/>
              <a:gd name="connsiteX14406" fmla="*/ 7713028 w 7886701"/>
              <a:gd name="connsiteY14406" fmla="*/ 3068467 h 6857981"/>
              <a:gd name="connsiteX14407" fmla="*/ 7713980 w 7886701"/>
              <a:gd name="connsiteY14407" fmla="*/ 3070053 h 6857981"/>
              <a:gd name="connsiteX14408" fmla="*/ 7715250 w 7886701"/>
              <a:gd name="connsiteY14408" fmla="*/ 3071643 h 6857981"/>
              <a:gd name="connsiteX14409" fmla="*/ 7716203 w 7886701"/>
              <a:gd name="connsiteY14409" fmla="*/ 3071959 h 6857981"/>
              <a:gd name="connsiteX14410" fmla="*/ 7716838 w 7886701"/>
              <a:gd name="connsiteY14410" fmla="*/ 3072277 h 6857981"/>
              <a:gd name="connsiteX14411" fmla="*/ 7718108 w 7886701"/>
              <a:gd name="connsiteY14411" fmla="*/ 3071959 h 6857981"/>
              <a:gd name="connsiteX14412" fmla="*/ 7720648 w 7886701"/>
              <a:gd name="connsiteY14412" fmla="*/ 3070053 h 6857981"/>
              <a:gd name="connsiteX14413" fmla="*/ 7723188 w 7886701"/>
              <a:gd name="connsiteY14413" fmla="*/ 3067512 h 6857981"/>
              <a:gd name="connsiteX14414" fmla="*/ 7726680 w 7886701"/>
              <a:gd name="connsiteY14414" fmla="*/ 3064973 h 6857981"/>
              <a:gd name="connsiteX14415" fmla="*/ 7728586 w 7886701"/>
              <a:gd name="connsiteY14415" fmla="*/ 3064020 h 6857981"/>
              <a:gd name="connsiteX14416" fmla="*/ 7731126 w 7886701"/>
              <a:gd name="connsiteY14416" fmla="*/ 3062751 h 6857981"/>
              <a:gd name="connsiteX14417" fmla="*/ 7730490 w 7886701"/>
              <a:gd name="connsiteY14417" fmla="*/ 3068467 h 6857981"/>
              <a:gd name="connsiteX14418" fmla="*/ 7729538 w 7886701"/>
              <a:gd name="connsiteY14418" fmla="*/ 3073862 h 6857981"/>
              <a:gd name="connsiteX14419" fmla="*/ 7727950 w 7886701"/>
              <a:gd name="connsiteY14419" fmla="*/ 3084025 h 6857981"/>
              <a:gd name="connsiteX14420" fmla="*/ 7726046 w 7886701"/>
              <a:gd name="connsiteY14420" fmla="*/ 3093550 h 6857981"/>
              <a:gd name="connsiteX14421" fmla="*/ 7723823 w 7886701"/>
              <a:gd name="connsiteY14421" fmla="*/ 3103394 h 6857981"/>
              <a:gd name="connsiteX14422" fmla="*/ 7722236 w 7886701"/>
              <a:gd name="connsiteY14422" fmla="*/ 3113870 h 6857981"/>
              <a:gd name="connsiteX14423" fmla="*/ 7721918 w 7886701"/>
              <a:gd name="connsiteY14423" fmla="*/ 3119586 h 6857981"/>
              <a:gd name="connsiteX14424" fmla="*/ 7721600 w 7886701"/>
              <a:gd name="connsiteY14424" fmla="*/ 3125619 h 6857981"/>
              <a:gd name="connsiteX14425" fmla="*/ 7721600 w 7886701"/>
              <a:gd name="connsiteY14425" fmla="*/ 3131966 h 6857981"/>
              <a:gd name="connsiteX14426" fmla="*/ 7721600 w 7886701"/>
              <a:gd name="connsiteY14426" fmla="*/ 3138636 h 6857981"/>
              <a:gd name="connsiteX14427" fmla="*/ 7722236 w 7886701"/>
              <a:gd name="connsiteY14427" fmla="*/ 3145938 h 6857981"/>
              <a:gd name="connsiteX14428" fmla="*/ 7723506 w 7886701"/>
              <a:gd name="connsiteY14428" fmla="*/ 3153876 h 6857981"/>
              <a:gd name="connsiteX14429" fmla="*/ 7724458 w 7886701"/>
              <a:gd name="connsiteY14429" fmla="*/ 3158958 h 6857981"/>
              <a:gd name="connsiteX14430" fmla="*/ 7725728 w 7886701"/>
              <a:gd name="connsiteY14430" fmla="*/ 3162450 h 6857981"/>
              <a:gd name="connsiteX14431" fmla="*/ 7726680 w 7886701"/>
              <a:gd name="connsiteY14431" fmla="*/ 3165940 h 6857981"/>
              <a:gd name="connsiteX14432" fmla="*/ 7728268 w 7886701"/>
              <a:gd name="connsiteY14432" fmla="*/ 3167529 h 6857981"/>
              <a:gd name="connsiteX14433" fmla="*/ 7729538 w 7886701"/>
              <a:gd name="connsiteY14433" fmla="*/ 3169119 h 6857981"/>
              <a:gd name="connsiteX14434" fmla="*/ 7731126 w 7886701"/>
              <a:gd name="connsiteY14434" fmla="*/ 3169753 h 6857981"/>
              <a:gd name="connsiteX14435" fmla="*/ 7732713 w 7886701"/>
              <a:gd name="connsiteY14435" fmla="*/ 3169753 h 6857981"/>
              <a:gd name="connsiteX14436" fmla="*/ 7733983 w 7886701"/>
              <a:gd name="connsiteY14436" fmla="*/ 3169436 h 6857981"/>
              <a:gd name="connsiteX14437" fmla="*/ 7735888 w 7886701"/>
              <a:gd name="connsiteY14437" fmla="*/ 3168483 h 6857981"/>
              <a:gd name="connsiteX14438" fmla="*/ 7737793 w 7886701"/>
              <a:gd name="connsiteY14438" fmla="*/ 3167212 h 6857981"/>
              <a:gd name="connsiteX14439" fmla="*/ 7741603 w 7886701"/>
              <a:gd name="connsiteY14439" fmla="*/ 3164672 h 6857981"/>
              <a:gd name="connsiteX14440" fmla="*/ 7745730 w 7886701"/>
              <a:gd name="connsiteY14440" fmla="*/ 3161496 h 6857981"/>
              <a:gd name="connsiteX14441" fmla="*/ 7747953 w 7886701"/>
              <a:gd name="connsiteY14441" fmla="*/ 3160226 h 6857981"/>
              <a:gd name="connsiteX14442" fmla="*/ 7750176 w 7886701"/>
              <a:gd name="connsiteY14442" fmla="*/ 3159273 h 6857981"/>
              <a:gd name="connsiteX14443" fmla="*/ 7750493 w 7886701"/>
              <a:gd name="connsiteY14443" fmla="*/ 3162767 h 6857981"/>
              <a:gd name="connsiteX14444" fmla="*/ 7750810 w 7886701"/>
              <a:gd name="connsiteY14444" fmla="*/ 3165940 h 6857981"/>
              <a:gd name="connsiteX14445" fmla="*/ 7750810 w 7886701"/>
              <a:gd name="connsiteY14445" fmla="*/ 3168483 h 6857981"/>
              <a:gd name="connsiteX14446" fmla="*/ 7750493 w 7886701"/>
              <a:gd name="connsiteY14446" fmla="*/ 3171022 h 6857981"/>
              <a:gd name="connsiteX14447" fmla="*/ 7749858 w 7886701"/>
              <a:gd name="connsiteY14447" fmla="*/ 3172609 h 6857981"/>
              <a:gd name="connsiteX14448" fmla="*/ 7748906 w 7886701"/>
              <a:gd name="connsiteY14448" fmla="*/ 3174196 h 6857981"/>
              <a:gd name="connsiteX14449" fmla="*/ 7748270 w 7886701"/>
              <a:gd name="connsiteY14449" fmla="*/ 3175786 h 6857981"/>
              <a:gd name="connsiteX14450" fmla="*/ 7747318 w 7886701"/>
              <a:gd name="connsiteY14450" fmla="*/ 3176738 h 6857981"/>
              <a:gd name="connsiteX14451" fmla="*/ 7746048 w 7886701"/>
              <a:gd name="connsiteY14451" fmla="*/ 3177372 h 6857981"/>
              <a:gd name="connsiteX14452" fmla="*/ 7744778 w 7886701"/>
              <a:gd name="connsiteY14452" fmla="*/ 3178327 h 6857981"/>
              <a:gd name="connsiteX14453" fmla="*/ 7741603 w 7886701"/>
              <a:gd name="connsiteY14453" fmla="*/ 3179276 h 6857981"/>
              <a:gd name="connsiteX14454" fmla="*/ 7735570 w 7886701"/>
              <a:gd name="connsiteY14454" fmla="*/ 3180867 h 6857981"/>
              <a:gd name="connsiteX14455" fmla="*/ 7734300 w 7886701"/>
              <a:gd name="connsiteY14455" fmla="*/ 3189756 h 6857981"/>
              <a:gd name="connsiteX14456" fmla="*/ 7733666 w 7886701"/>
              <a:gd name="connsiteY14456" fmla="*/ 3198964 h 6857981"/>
              <a:gd name="connsiteX14457" fmla="*/ 7733348 w 7886701"/>
              <a:gd name="connsiteY14457" fmla="*/ 3207857 h 6857981"/>
              <a:gd name="connsiteX14458" fmla="*/ 7733030 w 7886701"/>
              <a:gd name="connsiteY14458" fmla="*/ 3216744 h 6857981"/>
              <a:gd name="connsiteX14459" fmla="*/ 7733348 w 7886701"/>
              <a:gd name="connsiteY14459" fmla="*/ 3225636 h 6857981"/>
              <a:gd name="connsiteX14460" fmla="*/ 7733666 w 7886701"/>
              <a:gd name="connsiteY14460" fmla="*/ 3234841 h 6857981"/>
              <a:gd name="connsiteX14461" fmla="*/ 7735253 w 7886701"/>
              <a:gd name="connsiteY14461" fmla="*/ 3252307 h 6857981"/>
              <a:gd name="connsiteX14462" fmla="*/ 7736840 w 7886701"/>
              <a:gd name="connsiteY14462" fmla="*/ 3270087 h 6857981"/>
              <a:gd name="connsiteX14463" fmla="*/ 7739698 w 7886701"/>
              <a:gd name="connsiteY14463" fmla="*/ 3287547 h 6857981"/>
              <a:gd name="connsiteX14464" fmla="*/ 7745096 w 7886701"/>
              <a:gd name="connsiteY14464" fmla="*/ 3323109 h 6857981"/>
              <a:gd name="connsiteX14465" fmla="*/ 7747318 w 7886701"/>
              <a:gd name="connsiteY14465" fmla="*/ 3340576 h 6857981"/>
              <a:gd name="connsiteX14466" fmla="*/ 7748588 w 7886701"/>
              <a:gd name="connsiteY14466" fmla="*/ 3357722 h 6857981"/>
              <a:gd name="connsiteX14467" fmla="*/ 7749540 w 7886701"/>
              <a:gd name="connsiteY14467" fmla="*/ 3365976 h 6857981"/>
              <a:gd name="connsiteX14468" fmla="*/ 7749540 w 7886701"/>
              <a:gd name="connsiteY14468" fmla="*/ 3374545 h 6857981"/>
              <a:gd name="connsiteX14469" fmla="*/ 7749858 w 7886701"/>
              <a:gd name="connsiteY14469" fmla="*/ 3383117 h 6857981"/>
              <a:gd name="connsiteX14470" fmla="*/ 7749540 w 7886701"/>
              <a:gd name="connsiteY14470" fmla="*/ 3391688 h 6857981"/>
              <a:gd name="connsiteX14471" fmla="*/ 7748906 w 7886701"/>
              <a:gd name="connsiteY14471" fmla="*/ 3399945 h 6857981"/>
              <a:gd name="connsiteX14472" fmla="*/ 7747953 w 7886701"/>
              <a:gd name="connsiteY14472" fmla="*/ 3408516 h 6857981"/>
              <a:gd name="connsiteX14473" fmla="*/ 7746683 w 7886701"/>
              <a:gd name="connsiteY14473" fmla="*/ 3416454 h 6857981"/>
              <a:gd name="connsiteX14474" fmla="*/ 7745413 w 7886701"/>
              <a:gd name="connsiteY14474" fmla="*/ 3424710 h 6857981"/>
              <a:gd name="connsiteX14475" fmla="*/ 7743508 w 7886701"/>
              <a:gd name="connsiteY14475" fmla="*/ 3432962 h 6857981"/>
              <a:gd name="connsiteX14476" fmla="*/ 7740968 w 7886701"/>
              <a:gd name="connsiteY14476" fmla="*/ 3441218 h 6857981"/>
              <a:gd name="connsiteX14477" fmla="*/ 7738428 w 7886701"/>
              <a:gd name="connsiteY14477" fmla="*/ 3449156 h 6857981"/>
              <a:gd name="connsiteX14478" fmla="*/ 7735253 w 7886701"/>
              <a:gd name="connsiteY14478" fmla="*/ 3457411 h 6857981"/>
              <a:gd name="connsiteX14479" fmla="*/ 7736523 w 7886701"/>
              <a:gd name="connsiteY14479" fmla="*/ 3460586 h 6857981"/>
              <a:gd name="connsiteX14480" fmla="*/ 7737793 w 7886701"/>
              <a:gd name="connsiteY14480" fmla="*/ 3464714 h 6857981"/>
              <a:gd name="connsiteX14481" fmla="*/ 7738746 w 7886701"/>
              <a:gd name="connsiteY14481" fmla="*/ 3468524 h 6857981"/>
              <a:gd name="connsiteX14482" fmla="*/ 7739063 w 7886701"/>
              <a:gd name="connsiteY14482" fmla="*/ 3472652 h 6857981"/>
              <a:gd name="connsiteX14483" fmla="*/ 7740016 w 7886701"/>
              <a:gd name="connsiteY14483" fmla="*/ 3477415 h 6857981"/>
              <a:gd name="connsiteX14484" fmla="*/ 7740016 w 7886701"/>
              <a:gd name="connsiteY14484" fmla="*/ 3482495 h 6857981"/>
              <a:gd name="connsiteX14485" fmla="*/ 7740016 w 7886701"/>
              <a:gd name="connsiteY14485" fmla="*/ 3492656 h 6857981"/>
              <a:gd name="connsiteX14486" fmla="*/ 7739063 w 7886701"/>
              <a:gd name="connsiteY14486" fmla="*/ 3504086 h 6857981"/>
              <a:gd name="connsiteX14487" fmla="*/ 7738110 w 7886701"/>
              <a:gd name="connsiteY14487" fmla="*/ 3515517 h 6857981"/>
              <a:gd name="connsiteX14488" fmla="*/ 7735253 w 7886701"/>
              <a:gd name="connsiteY14488" fmla="*/ 3539013 h 6857981"/>
              <a:gd name="connsiteX14489" fmla="*/ 7733983 w 7886701"/>
              <a:gd name="connsiteY14489" fmla="*/ 3550761 h 6857981"/>
              <a:gd name="connsiteX14490" fmla="*/ 7733348 w 7886701"/>
              <a:gd name="connsiteY14490" fmla="*/ 3562509 h 6857981"/>
              <a:gd name="connsiteX14491" fmla="*/ 7733030 w 7886701"/>
              <a:gd name="connsiteY14491" fmla="*/ 3573305 h 6857981"/>
              <a:gd name="connsiteX14492" fmla="*/ 7733348 w 7886701"/>
              <a:gd name="connsiteY14492" fmla="*/ 3578385 h 6857981"/>
              <a:gd name="connsiteX14493" fmla="*/ 7733666 w 7886701"/>
              <a:gd name="connsiteY14493" fmla="*/ 3583465 h 6857981"/>
              <a:gd name="connsiteX14494" fmla="*/ 7734300 w 7886701"/>
              <a:gd name="connsiteY14494" fmla="*/ 3588228 h 6857981"/>
              <a:gd name="connsiteX14495" fmla="*/ 7735570 w 7886701"/>
              <a:gd name="connsiteY14495" fmla="*/ 3592991 h 6857981"/>
              <a:gd name="connsiteX14496" fmla="*/ 7736523 w 7886701"/>
              <a:gd name="connsiteY14496" fmla="*/ 3597436 h 6857981"/>
              <a:gd name="connsiteX14497" fmla="*/ 7738428 w 7886701"/>
              <a:gd name="connsiteY14497" fmla="*/ 3601564 h 6857981"/>
              <a:gd name="connsiteX14498" fmla="*/ 7740650 w 7886701"/>
              <a:gd name="connsiteY14498" fmla="*/ 3605374 h 6857981"/>
              <a:gd name="connsiteX14499" fmla="*/ 7742873 w 7886701"/>
              <a:gd name="connsiteY14499" fmla="*/ 3608549 h 6857981"/>
              <a:gd name="connsiteX14500" fmla="*/ 7745730 w 7886701"/>
              <a:gd name="connsiteY14500" fmla="*/ 3612042 h 6857981"/>
              <a:gd name="connsiteX14501" fmla="*/ 7748906 w 7886701"/>
              <a:gd name="connsiteY14501" fmla="*/ 3614582 h 6857981"/>
              <a:gd name="connsiteX14502" fmla="*/ 7747953 w 7886701"/>
              <a:gd name="connsiteY14502" fmla="*/ 3617440 h 6857981"/>
              <a:gd name="connsiteX14503" fmla="*/ 7746366 w 7886701"/>
              <a:gd name="connsiteY14503" fmla="*/ 3620297 h 6857981"/>
              <a:gd name="connsiteX14504" fmla="*/ 7744778 w 7886701"/>
              <a:gd name="connsiteY14504" fmla="*/ 3626965 h 6857981"/>
              <a:gd name="connsiteX14505" fmla="*/ 7742873 w 7886701"/>
              <a:gd name="connsiteY14505" fmla="*/ 3633633 h 6857981"/>
              <a:gd name="connsiteX14506" fmla="*/ 7740650 w 7886701"/>
              <a:gd name="connsiteY14506" fmla="*/ 3639666 h 6857981"/>
              <a:gd name="connsiteX14507" fmla="*/ 7739698 w 7886701"/>
              <a:gd name="connsiteY14507" fmla="*/ 3642524 h 6857981"/>
              <a:gd name="connsiteX14508" fmla="*/ 7738110 w 7886701"/>
              <a:gd name="connsiteY14508" fmla="*/ 3645699 h 6857981"/>
              <a:gd name="connsiteX14509" fmla="*/ 7736523 w 7886701"/>
              <a:gd name="connsiteY14509" fmla="*/ 3647604 h 6857981"/>
              <a:gd name="connsiteX14510" fmla="*/ 7734936 w 7886701"/>
              <a:gd name="connsiteY14510" fmla="*/ 3649509 h 6857981"/>
              <a:gd name="connsiteX14511" fmla="*/ 7733030 w 7886701"/>
              <a:gd name="connsiteY14511" fmla="*/ 3651097 h 6857981"/>
              <a:gd name="connsiteX14512" fmla="*/ 7730808 w 7886701"/>
              <a:gd name="connsiteY14512" fmla="*/ 3651732 h 6857981"/>
              <a:gd name="connsiteX14513" fmla="*/ 7728268 w 7886701"/>
              <a:gd name="connsiteY14513" fmla="*/ 3652049 h 6857981"/>
              <a:gd name="connsiteX14514" fmla="*/ 7725410 w 7886701"/>
              <a:gd name="connsiteY14514" fmla="*/ 3651732 h 6857981"/>
              <a:gd name="connsiteX14515" fmla="*/ 7725093 w 7886701"/>
              <a:gd name="connsiteY14515" fmla="*/ 3656177 h 6857981"/>
              <a:gd name="connsiteX14516" fmla="*/ 7725093 w 7886701"/>
              <a:gd name="connsiteY14516" fmla="*/ 3660305 h 6857981"/>
              <a:gd name="connsiteX14517" fmla="*/ 7725410 w 7886701"/>
              <a:gd name="connsiteY14517" fmla="*/ 3663480 h 6857981"/>
              <a:gd name="connsiteX14518" fmla="*/ 7726046 w 7886701"/>
              <a:gd name="connsiteY14518" fmla="*/ 3666337 h 6857981"/>
              <a:gd name="connsiteX14519" fmla="*/ 7726998 w 7886701"/>
              <a:gd name="connsiteY14519" fmla="*/ 3668877 h 6857981"/>
              <a:gd name="connsiteX14520" fmla="*/ 7728586 w 7886701"/>
              <a:gd name="connsiteY14520" fmla="*/ 3671100 h 6857981"/>
              <a:gd name="connsiteX14521" fmla="*/ 7730173 w 7886701"/>
              <a:gd name="connsiteY14521" fmla="*/ 3673005 h 6857981"/>
              <a:gd name="connsiteX14522" fmla="*/ 7731443 w 7886701"/>
              <a:gd name="connsiteY14522" fmla="*/ 3674275 h 6857981"/>
              <a:gd name="connsiteX14523" fmla="*/ 7734936 w 7886701"/>
              <a:gd name="connsiteY14523" fmla="*/ 3677450 h 6857981"/>
              <a:gd name="connsiteX14524" fmla="*/ 7738110 w 7886701"/>
              <a:gd name="connsiteY14524" fmla="*/ 3680626 h 6857981"/>
              <a:gd name="connsiteX14525" fmla="*/ 7739698 w 7886701"/>
              <a:gd name="connsiteY14525" fmla="*/ 3681896 h 6857981"/>
              <a:gd name="connsiteX14526" fmla="*/ 7740968 w 7886701"/>
              <a:gd name="connsiteY14526" fmla="*/ 3683801 h 6857981"/>
              <a:gd name="connsiteX14527" fmla="*/ 7742556 w 7886701"/>
              <a:gd name="connsiteY14527" fmla="*/ 3686023 h 6857981"/>
              <a:gd name="connsiteX14528" fmla="*/ 7743508 w 7886701"/>
              <a:gd name="connsiteY14528" fmla="*/ 3688246 h 6857981"/>
              <a:gd name="connsiteX14529" fmla="*/ 7740333 w 7886701"/>
              <a:gd name="connsiteY14529" fmla="*/ 3688564 h 6857981"/>
              <a:gd name="connsiteX14530" fmla="*/ 7737476 w 7886701"/>
              <a:gd name="connsiteY14530" fmla="*/ 3689834 h 6857981"/>
              <a:gd name="connsiteX14531" fmla="*/ 7734936 w 7886701"/>
              <a:gd name="connsiteY14531" fmla="*/ 3690786 h 6857981"/>
              <a:gd name="connsiteX14532" fmla="*/ 7732713 w 7886701"/>
              <a:gd name="connsiteY14532" fmla="*/ 3693009 h 6857981"/>
              <a:gd name="connsiteX14533" fmla="*/ 7730808 w 7886701"/>
              <a:gd name="connsiteY14533" fmla="*/ 3695231 h 6857981"/>
              <a:gd name="connsiteX14534" fmla="*/ 7728903 w 7886701"/>
              <a:gd name="connsiteY14534" fmla="*/ 3698089 h 6857981"/>
              <a:gd name="connsiteX14535" fmla="*/ 7726998 w 7886701"/>
              <a:gd name="connsiteY14535" fmla="*/ 3701264 h 6857981"/>
              <a:gd name="connsiteX14536" fmla="*/ 7726046 w 7886701"/>
              <a:gd name="connsiteY14536" fmla="*/ 3705074 h 6857981"/>
              <a:gd name="connsiteX14537" fmla="*/ 7725093 w 7886701"/>
              <a:gd name="connsiteY14537" fmla="*/ 3708567 h 6857981"/>
              <a:gd name="connsiteX14538" fmla="*/ 7723823 w 7886701"/>
              <a:gd name="connsiteY14538" fmla="*/ 3713012 h 6857981"/>
              <a:gd name="connsiteX14539" fmla="*/ 7722870 w 7886701"/>
              <a:gd name="connsiteY14539" fmla="*/ 3722538 h 6857981"/>
              <a:gd name="connsiteX14540" fmla="*/ 7721918 w 7886701"/>
              <a:gd name="connsiteY14540" fmla="*/ 3733016 h 6857981"/>
              <a:gd name="connsiteX14541" fmla="*/ 7721600 w 7886701"/>
              <a:gd name="connsiteY14541" fmla="*/ 3744129 h 6857981"/>
              <a:gd name="connsiteX14542" fmla="*/ 7721600 w 7886701"/>
              <a:gd name="connsiteY14542" fmla="*/ 3755877 h 6857981"/>
              <a:gd name="connsiteX14543" fmla="*/ 7721918 w 7886701"/>
              <a:gd name="connsiteY14543" fmla="*/ 3767625 h 6857981"/>
              <a:gd name="connsiteX14544" fmla="*/ 7723188 w 7886701"/>
              <a:gd name="connsiteY14544" fmla="*/ 3791439 h 6857981"/>
              <a:gd name="connsiteX14545" fmla="*/ 7723188 w 7886701"/>
              <a:gd name="connsiteY14545" fmla="*/ 3802870 h 6857981"/>
              <a:gd name="connsiteX14546" fmla="*/ 7723188 w 7886701"/>
              <a:gd name="connsiteY14546" fmla="*/ 3813665 h 6857981"/>
              <a:gd name="connsiteX14547" fmla="*/ 7722870 w 7886701"/>
              <a:gd name="connsiteY14547" fmla="*/ 3823508 h 6857981"/>
              <a:gd name="connsiteX14548" fmla="*/ 7721918 w 7886701"/>
              <a:gd name="connsiteY14548" fmla="*/ 3832399 h 6857981"/>
              <a:gd name="connsiteX14549" fmla="*/ 7720966 w 7886701"/>
              <a:gd name="connsiteY14549" fmla="*/ 3839384 h 6857981"/>
              <a:gd name="connsiteX14550" fmla="*/ 7719060 w 7886701"/>
              <a:gd name="connsiteY14550" fmla="*/ 3846369 h 6857981"/>
              <a:gd name="connsiteX14551" fmla="*/ 7716520 w 7886701"/>
              <a:gd name="connsiteY14551" fmla="*/ 3852720 h 6857981"/>
              <a:gd name="connsiteX14552" fmla="*/ 7713980 w 7886701"/>
              <a:gd name="connsiteY14552" fmla="*/ 3859705 h 6857981"/>
              <a:gd name="connsiteX14553" fmla="*/ 7708583 w 7886701"/>
              <a:gd name="connsiteY14553" fmla="*/ 3873358 h 6857981"/>
              <a:gd name="connsiteX14554" fmla="*/ 7705726 w 7886701"/>
              <a:gd name="connsiteY14554" fmla="*/ 3880026 h 6857981"/>
              <a:gd name="connsiteX14555" fmla="*/ 7703186 w 7886701"/>
              <a:gd name="connsiteY14555" fmla="*/ 3886694 h 6857981"/>
              <a:gd name="connsiteX14556" fmla="*/ 7700963 w 7886701"/>
              <a:gd name="connsiteY14556" fmla="*/ 3893362 h 6857981"/>
              <a:gd name="connsiteX14557" fmla="*/ 7699058 w 7886701"/>
              <a:gd name="connsiteY14557" fmla="*/ 3899712 h 6857981"/>
              <a:gd name="connsiteX14558" fmla="*/ 7697788 w 7886701"/>
              <a:gd name="connsiteY14558" fmla="*/ 3906380 h 6857981"/>
              <a:gd name="connsiteX14559" fmla="*/ 7697470 w 7886701"/>
              <a:gd name="connsiteY14559" fmla="*/ 3913048 h 6857981"/>
              <a:gd name="connsiteX14560" fmla="*/ 7697788 w 7886701"/>
              <a:gd name="connsiteY14560" fmla="*/ 3916223 h 6857981"/>
              <a:gd name="connsiteX14561" fmla="*/ 7698423 w 7886701"/>
              <a:gd name="connsiteY14561" fmla="*/ 3919398 h 6857981"/>
              <a:gd name="connsiteX14562" fmla="*/ 7699058 w 7886701"/>
              <a:gd name="connsiteY14562" fmla="*/ 3922891 h 6857981"/>
              <a:gd name="connsiteX14563" fmla="*/ 7699693 w 7886701"/>
              <a:gd name="connsiteY14563" fmla="*/ 3926066 h 6857981"/>
              <a:gd name="connsiteX14564" fmla="*/ 7700963 w 7886701"/>
              <a:gd name="connsiteY14564" fmla="*/ 3928924 h 6857981"/>
              <a:gd name="connsiteX14565" fmla="*/ 7702233 w 7886701"/>
              <a:gd name="connsiteY14565" fmla="*/ 3932417 h 6857981"/>
              <a:gd name="connsiteX14566" fmla="*/ 7704138 w 7886701"/>
              <a:gd name="connsiteY14566" fmla="*/ 3935592 h 6857981"/>
              <a:gd name="connsiteX14567" fmla="*/ 7706360 w 7886701"/>
              <a:gd name="connsiteY14567" fmla="*/ 3938449 h 6857981"/>
              <a:gd name="connsiteX14568" fmla="*/ 7702233 w 7886701"/>
              <a:gd name="connsiteY14568" fmla="*/ 3942260 h 6857981"/>
              <a:gd name="connsiteX14569" fmla="*/ 7698740 w 7886701"/>
              <a:gd name="connsiteY14569" fmla="*/ 3945435 h 6857981"/>
              <a:gd name="connsiteX14570" fmla="*/ 7695248 w 7886701"/>
              <a:gd name="connsiteY14570" fmla="*/ 3949562 h 6857981"/>
              <a:gd name="connsiteX14571" fmla="*/ 7692390 w 7886701"/>
              <a:gd name="connsiteY14571" fmla="*/ 3953055 h 6857981"/>
              <a:gd name="connsiteX14572" fmla="*/ 7689850 w 7886701"/>
              <a:gd name="connsiteY14572" fmla="*/ 3957500 h 6857981"/>
              <a:gd name="connsiteX14573" fmla="*/ 7687310 w 7886701"/>
              <a:gd name="connsiteY14573" fmla="*/ 3961628 h 6857981"/>
              <a:gd name="connsiteX14574" fmla="*/ 7685406 w 7886701"/>
              <a:gd name="connsiteY14574" fmla="*/ 3965756 h 6857981"/>
              <a:gd name="connsiteX14575" fmla="*/ 7683818 w 7886701"/>
              <a:gd name="connsiteY14575" fmla="*/ 3970519 h 6857981"/>
              <a:gd name="connsiteX14576" fmla="*/ 7681913 w 7886701"/>
              <a:gd name="connsiteY14576" fmla="*/ 3975281 h 6857981"/>
              <a:gd name="connsiteX14577" fmla="*/ 7680326 w 7886701"/>
              <a:gd name="connsiteY14577" fmla="*/ 3980044 h 6857981"/>
              <a:gd name="connsiteX14578" fmla="*/ 7678738 w 7886701"/>
              <a:gd name="connsiteY14578" fmla="*/ 3990205 h 6857981"/>
              <a:gd name="connsiteX14579" fmla="*/ 7676833 w 7886701"/>
              <a:gd name="connsiteY14579" fmla="*/ 4001000 h 6857981"/>
              <a:gd name="connsiteX14580" fmla="*/ 7676198 w 7886701"/>
              <a:gd name="connsiteY14580" fmla="*/ 4011796 h 6857981"/>
              <a:gd name="connsiteX14581" fmla="*/ 7675246 w 7886701"/>
              <a:gd name="connsiteY14581" fmla="*/ 4023226 h 6857981"/>
              <a:gd name="connsiteX14582" fmla="*/ 7674928 w 7886701"/>
              <a:gd name="connsiteY14582" fmla="*/ 4035292 h 6857981"/>
              <a:gd name="connsiteX14583" fmla="*/ 7674293 w 7886701"/>
              <a:gd name="connsiteY14583" fmla="*/ 4059741 h 6857981"/>
              <a:gd name="connsiteX14584" fmla="*/ 7673340 w 7886701"/>
              <a:gd name="connsiteY14584" fmla="*/ 4072124 h 6857981"/>
              <a:gd name="connsiteX14585" fmla="*/ 7672388 w 7886701"/>
              <a:gd name="connsiteY14585" fmla="*/ 4084825 h 6857981"/>
              <a:gd name="connsiteX14586" fmla="*/ 7670800 w 7886701"/>
              <a:gd name="connsiteY14586" fmla="*/ 4097843 h 6857981"/>
              <a:gd name="connsiteX14587" fmla="*/ 7668896 w 7886701"/>
              <a:gd name="connsiteY14587" fmla="*/ 4111179 h 6857981"/>
              <a:gd name="connsiteX14588" fmla="*/ 7668260 w 7886701"/>
              <a:gd name="connsiteY14588" fmla="*/ 4112449 h 6857981"/>
              <a:gd name="connsiteX14589" fmla="*/ 7668896 w 7886701"/>
              <a:gd name="connsiteY14589" fmla="*/ 4114354 h 6857981"/>
              <a:gd name="connsiteX14590" fmla="*/ 7669213 w 7886701"/>
              <a:gd name="connsiteY14590" fmla="*/ 4115624 h 6857981"/>
              <a:gd name="connsiteX14591" fmla="*/ 7669530 w 7886701"/>
              <a:gd name="connsiteY14591" fmla="*/ 4116576 h 6857981"/>
              <a:gd name="connsiteX14592" fmla="*/ 7670166 w 7886701"/>
              <a:gd name="connsiteY14592" fmla="*/ 4117211 h 6857981"/>
              <a:gd name="connsiteX14593" fmla="*/ 7670800 w 7886701"/>
              <a:gd name="connsiteY14593" fmla="*/ 4118164 h 6857981"/>
              <a:gd name="connsiteX14594" fmla="*/ 7672706 w 7886701"/>
              <a:gd name="connsiteY14594" fmla="*/ 4119116 h 6857981"/>
              <a:gd name="connsiteX14595" fmla="*/ 7675246 w 7886701"/>
              <a:gd name="connsiteY14595" fmla="*/ 4119752 h 6857981"/>
              <a:gd name="connsiteX14596" fmla="*/ 7677468 w 7886701"/>
              <a:gd name="connsiteY14596" fmla="*/ 4120704 h 6857981"/>
              <a:gd name="connsiteX14597" fmla="*/ 7680008 w 7886701"/>
              <a:gd name="connsiteY14597" fmla="*/ 4121022 h 6857981"/>
              <a:gd name="connsiteX14598" fmla="*/ 7682548 w 7886701"/>
              <a:gd name="connsiteY14598" fmla="*/ 4121657 h 6857981"/>
              <a:gd name="connsiteX14599" fmla="*/ 7675246 w 7886701"/>
              <a:gd name="connsiteY14599" fmla="*/ 4139120 h 6857981"/>
              <a:gd name="connsiteX14600" fmla="*/ 7669530 w 7886701"/>
              <a:gd name="connsiteY14600" fmla="*/ 4155948 h 6857981"/>
              <a:gd name="connsiteX14601" fmla="*/ 7664450 w 7886701"/>
              <a:gd name="connsiteY14601" fmla="*/ 4172142 h 6857981"/>
              <a:gd name="connsiteX14602" fmla="*/ 7660006 w 7886701"/>
              <a:gd name="connsiteY14602" fmla="*/ 4188018 h 6857981"/>
              <a:gd name="connsiteX14603" fmla="*/ 7656196 w 7886701"/>
              <a:gd name="connsiteY14603" fmla="*/ 4202941 h 6857981"/>
              <a:gd name="connsiteX14604" fmla="*/ 7653020 w 7886701"/>
              <a:gd name="connsiteY14604" fmla="*/ 4217864 h 6857981"/>
              <a:gd name="connsiteX14605" fmla="*/ 7650798 w 7886701"/>
              <a:gd name="connsiteY14605" fmla="*/ 4232153 h 6857981"/>
              <a:gd name="connsiteX14606" fmla="*/ 7648576 w 7886701"/>
              <a:gd name="connsiteY14606" fmla="*/ 4246441 h 6857981"/>
              <a:gd name="connsiteX14607" fmla="*/ 7646988 w 7886701"/>
              <a:gd name="connsiteY14607" fmla="*/ 4260094 h 6857981"/>
              <a:gd name="connsiteX14608" fmla="*/ 7645400 w 7886701"/>
              <a:gd name="connsiteY14608" fmla="*/ 4273430 h 6857981"/>
              <a:gd name="connsiteX14609" fmla="*/ 7642860 w 7886701"/>
              <a:gd name="connsiteY14609" fmla="*/ 4299466 h 6857981"/>
              <a:gd name="connsiteX14610" fmla="*/ 7640320 w 7886701"/>
              <a:gd name="connsiteY14610" fmla="*/ 4324867 h 6857981"/>
              <a:gd name="connsiteX14611" fmla="*/ 7638733 w 7886701"/>
              <a:gd name="connsiteY14611" fmla="*/ 4337251 h 6857981"/>
              <a:gd name="connsiteX14612" fmla="*/ 7637146 w 7886701"/>
              <a:gd name="connsiteY14612" fmla="*/ 4349951 h 6857981"/>
              <a:gd name="connsiteX14613" fmla="*/ 7635240 w 7886701"/>
              <a:gd name="connsiteY14613" fmla="*/ 4355032 h 6857981"/>
              <a:gd name="connsiteX14614" fmla="*/ 7633336 w 7886701"/>
              <a:gd name="connsiteY14614" fmla="*/ 4359794 h 6857981"/>
              <a:gd name="connsiteX14615" fmla="*/ 7631113 w 7886701"/>
              <a:gd name="connsiteY14615" fmla="*/ 4364240 h 6857981"/>
              <a:gd name="connsiteX14616" fmla="*/ 7629208 w 7886701"/>
              <a:gd name="connsiteY14616" fmla="*/ 4368367 h 6857981"/>
              <a:gd name="connsiteX14617" fmla="*/ 7627303 w 7886701"/>
              <a:gd name="connsiteY14617" fmla="*/ 4371860 h 6857981"/>
              <a:gd name="connsiteX14618" fmla="*/ 7624446 w 7886701"/>
              <a:gd name="connsiteY14618" fmla="*/ 4375353 h 6857981"/>
              <a:gd name="connsiteX14619" fmla="*/ 7622540 w 7886701"/>
              <a:gd name="connsiteY14619" fmla="*/ 4378210 h 6857981"/>
              <a:gd name="connsiteX14620" fmla="*/ 7620000 w 7886701"/>
              <a:gd name="connsiteY14620" fmla="*/ 4381068 h 6857981"/>
              <a:gd name="connsiteX14621" fmla="*/ 7617143 w 7886701"/>
              <a:gd name="connsiteY14621" fmla="*/ 4383291 h 6857981"/>
              <a:gd name="connsiteX14622" fmla="*/ 7614286 w 7886701"/>
              <a:gd name="connsiteY14622" fmla="*/ 4385513 h 6857981"/>
              <a:gd name="connsiteX14623" fmla="*/ 7611746 w 7886701"/>
              <a:gd name="connsiteY14623" fmla="*/ 4387418 h 6857981"/>
              <a:gd name="connsiteX14624" fmla="*/ 7608888 w 7886701"/>
              <a:gd name="connsiteY14624" fmla="*/ 4389006 h 6857981"/>
              <a:gd name="connsiteX14625" fmla="*/ 7603173 w 7886701"/>
              <a:gd name="connsiteY14625" fmla="*/ 4392181 h 6857981"/>
              <a:gd name="connsiteX14626" fmla="*/ 7597140 w 7886701"/>
              <a:gd name="connsiteY14626" fmla="*/ 4393769 h 6857981"/>
              <a:gd name="connsiteX14627" fmla="*/ 7594283 w 7886701"/>
              <a:gd name="connsiteY14627" fmla="*/ 4401072 h 6857981"/>
              <a:gd name="connsiteX14628" fmla="*/ 7592378 w 7886701"/>
              <a:gd name="connsiteY14628" fmla="*/ 4407422 h 6857981"/>
              <a:gd name="connsiteX14629" fmla="*/ 7591108 w 7886701"/>
              <a:gd name="connsiteY14629" fmla="*/ 4412820 h 6857981"/>
              <a:gd name="connsiteX14630" fmla="*/ 7589838 w 7886701"/>
              <a:gd name="connsiteY14630" fmla="*/ 4418217 h 6857981"/>
              <a:gd name="connsiteX14631" fmla="*/ 7589520 w 7886701"/>
              <a:gd name="connsiteY14631" fmla="*/ 4422980 h 6857981"/>
              <a:gd name="connsiteX14632" fmla="*/ 7589520 w 7886701"/>
              <a:gd name="connsiteY14632" fmla="*/ 4427425 h 6857981"/>
              <a:gd name="connsiteX14633" fmla="*/ 7589838 w 7886701"/>
              <a:gd name="connsiteY14633" fmla="*/ 4431553 h 6857981"/>
              <a:gd name="connsiteX14634" fmla="*/ 7590156 w 7886701"/>
              <a:gd name="connsiteY14634" fmla="*/ 4435363 h 6857981"/>
              <a:gd name="connsiteX14635" fmla="*/ 7591426 w 7886701"/>
              <a:gd name="connsiteY14635" fmla="*/ 4442984 h 6857981"/>
              <a:gd name="connsiteX14636" fmla="*/ 7592060 w 7886701"/>
              <a:gd name="connsiteY14636" fmla="*/ 4450922 h 6857981"/>
              <a:gd name="connsiteX14637" fmla="*/ 7592060 w 7886701"/>
              <a:gd name="connsiteY14637" fmla="*/ 4455050 h 6857981"/>
              <a:gd name="connsiteX14638" fmla="*/ 7592060 w 7886701"/>
              <a:gd name="connsiteY14638" fmla="*/ 4459495 h 6857981"/>
              <a:gd name="connsiteX14639" fmla="*/ 7591426 w 7886701"/>
              <a:gd name="connsiteY14639" fmla="*/ 4464575 h 6857981"/>
              <a:gd name="connsiteX14640" fmla="*/ 7590156 w 7886701"/>
              <a:gd name="connsiteY14640" fmla="*/ 4469655 h 6857981"/>
              <a:gd name="connsiteX14641" fmla="*/ 7588250 w 7886701"/>
              <a:gd name="connsiteY14641" fmla="*/ 4469020 h 6857981"/>
              <a:gd name="connsiteX14642" fmla="*/ 7586346 w 7886701"/>
              <a:gd name="connsiteY14642" fmla="*/ 4468703 h 6857981"/>
              <a:gd name="connsiteX14643" fmla="*/ 7584440 w 7886701"/>
              <a:gd name="connsiteY14643" fmla="*/ 4469020 h 6857981"/>
              <a:gd name="connsiteX14644" fmla="*/ 7582853 w 7886701"/>
              <a:gd name="connsiteY14644" fmla="*/ 4469655 h 6857981"/>
              <a:gd name="connsiteX14645" fmla="*/ 7581583 w 7886701"/>
              <a:gd name="connsiteY14645" fmla="*/ 4470608 h 6857981"/>
              <a:gd name="connsiteX14646" fmla="*/ 7579996 w 7886701"/>
              <a:gd name="connsiteY14646" fmla="*/ 4471878 h 6857981"/>
              <a:gd name="connsiteX14647" fmla="*/ 7578726 w 7886701"/>
              <a:gd name="connsiteY14647" fmla="*/ 4473783 h 6857981"/>
              <a:gd name="connsiteX14648" fmla="*/ 7577456 w 7886701"/>
              <a:gd name="connsiteY14648" fmla="*/ 4475688 h 6857981"/>
              <a:gd name="connsiteX14649" fmla="*/ 7575233 w 7886701"/>
              <a:gd name="connsiteY14649" fmla="*/ 4480768 h 6857981"/>
              <a:gd name="connsiteX14650" fmla="*/ 7573010 w 7886701"/>
              <a:gd name="connsiteY14650" fmla="*/ 4486166 h 6857981"/>
              <a:gd name="connsiteX14651" fmla="*/ 7569518 w 7886701"/>
              <a:gd name="connsiteY14651" fmla="*/ 4498549 h 6857981"/>
              <a:gd name="connsiteX14652" fmla="*/ 7565708 w 7886701"/>
              <a:gd name="connsiteY14652" fmla="*/ 4511250 h 6857981"/>
              <a:gd name="connsiteX14653" fmla="*/ 7563803 w 7886701"/>
              <a:gd name="connsiteY14653" fmla="*/ 4517283 h 6857981"/>
              <a:gd name="connsiteX14654" fmla="*/ 7561580 w 7886701"/>
              <a:gd name="connsiteY14654" fmla="*/ 4522046 h 6857981"/>
              <a:gd name="connsiteX14655" fmla="*/ 7560310 w 7886701"/>
              <a:gd name="connsiteY14655" fmla="*/ 4523951 h 6857981"/>
              <a:gd name="connsiteX14656" fmla="*/ 7559040 w 7886701"/>
              <a:gd name="connsiteY14656" fmla="*/ 4525856 h 6857981"/>
              <a:gd name="connsiteX14657" fmla="*/ 7557453 w 7886701"/>
              <a:gd name="connsiteY14657" fmla="*/ 4527443 h 6857981"/>
              <a:gd name="connsiteX14658" fmla="*/ 7555866 w 7886701"/>
              <a:gd name="connsiteY14658" fmla="*/ 4528396 h 6857981"/>
              <a:gd name="connsiteX14659" fmla="*/ 7554596 w 7886701"/>
              <a:gd name="connsiteY14659" fmla="*/ 4529348 h 6857981"/>
              <a:gd name="connsiteX14660" fmla="*/ 7552690 w 7886701"/>
              <a:gd name="connsiteY14660" fmla="*/ 4529666 h 6857981"/>
              <a:gd name="connsiteX14661" fmla="*/ 7550786 w 7886701"/>
              <a:gd name="connsiteY14661" fmla="*/ 4529666 h 6857981"/>
              <a:gd name="connsiteX14662" fmla="*/ 7549198 w 7886701"/>
              <a:gd name="connsiteY14662" fmla="*/ 4528713 h 6857981"/>
              <a:gd name="connsiteX14663" fmla="*/ 7550150 w 7886701"/>
              <a:gd name="connsiteY14663" fmla="*/ 4535381 h 6857981"/>
              <a:gd name="connsiteX14664" fmla="*/ 7550786 w 7886701"/>
              <a:gd name="connsiteY14664" fmla="*/ 4542367 h 6857981"/>
              <a:gd name="connsiteX14665" fmla="*/ 7550468 w 7886701"/>
              <a:gd name="connsiteY14665" fmla="*/ 4549352 h 6857981"/>
              <a:gd name="connsiteX14666" fmla="*/ 7549833 w 7886701"/>
              <a:gd name="connsiteY14666" fmla="*/ 4556655 h 6857981"/>
              <a:gd name="connsiteX14667" fmla="*/ 7548246 w 7886701"/>
              <a:gd name="connsiteY14667" fmla="*/ 4563958 h 6857981"/>
              <a:gd name="connsiteX14668" fmla="*/ 7546340 w 7886701"/>
              <a:gd name="connsiteY14668" fmla="*/ 4571261 h 6857981"/>
              <a:gd name="connsiteX14669" fmla="*/ 7544436 w 7886701"/>
              <a:gd name="connsiteY14669" fmla="*/ 4578564 h 6857981"/>
              <a:gd name="connsiteX14670" fmla="*/ 7541896 w 7886701"/>
              <a:gd name="connsiteY14670" fmla="*/ 4585866 h 6857981"/>
              <a:gd name="connsiteX14671" fmla="*/ 7538720 w 7886701"/>
              <a:gd name="connsiteY14671" fmla="*/ 4593169 h 6857981"/>
              <a:gd name="connsiteX14672" fmla="*/ 7535546 w 7886701"/>
              <a:gd name="connsiteY14672" fmla="*/ 4599837 h 6857981"/>
              <a:gd name="connsiteX14673" fmla="*/ 7528878 w 7886701"/>
              <a:gd name="connsiteY14673" fmla="*/ 4614125 h 6857981"/>
              <a:gd name="connsiteX14674" fmla="*/ 7521893 w 7886701"/>
              <a:gd name="connsiteY14674" fmla="*/ 4627461 h 6857981"/>
              <a:gd name="connsiteX14675" fmla="*/ 7515543 w 7886701"/>
              <a:gd name="connsiteY14675" fmla="*/ 4640162 h 6857981"/>
              <a:gd name="connsiteX14676" fmla="*/ 7516813 w 7886701"/>
              <a:gd name="connsiteY14676" fmla="*/ 4636987 h 6857981"/>
              <a:gd name="connsiteX14677" fmla="*/ 7517448 w 7886701"/>
              <a:gd name="connsiteY14677" fmla="*/ 4635399 h 6857981"/>
              <a:gd name="connsiteX14678" fmla="*/ 7517448 w 7886701"/>
              <a:gd name="connsiteY14678" fmla="*/ 4635082 h 6857981"/>
              <a:gd name="connsiteX14679" fmla="*/ 7516813 w 7886701"/>
              <a:gd name="connsiteY14679" fmla="*/ 4635399 h 6857981"/>
              <a:gd name="connsiteX14680" fmla="*/ 7515543 w 7886701"/>
              <a:gd name="connsiteY14680" fmla="*/ 4636352 h 6857981"/>
              <a:gd name="connsiteX14681" fmla="*/ 7510780 w 7886701"/>
              <a:gd name="connsiteY14681" fmla="*/ 4642067 h 6857981"/>
              <a:gd name="connsiteX14682" fmla="*/ 7504430 w 7886701"/>
              <a:gd name="connsiteY14682" fmla="*/ 4650322 h 6857981"/>
              <a:gd name="connsiteX14683" fmla="*/ 7497128 w 7886701"/>
              <a:gd name="connsiteY14683" fmla="*/ 4660483 h 6857981"/>
              <a:gd name="connsiteX14684" fmla="*/ 7489826 w 7886701"/>
              <a:gd name="connsiteY14684" fmla="*/ 4671596 h 6857981"/>
              <a:gd name="connsiteX14685" fmla="*/ 7484110 w 7886701"/>
              <a:gd name="connsiteY14685" fmla="*/ 4681757 h 6857981"/>
              <a:gd name="connsiteX14686" fmla="*/ 7481570 w 7886701"/>
              <a:gd name="connsiteY14686" fmla="*/ 4686202 h 6857981"/>
              <a:gd name="connsiteX14687" fmla="*/ 7479983 w 7886701"/>
              <a:gd name="connsiteY14687" fmla="*/ 4689695 h 6857981"/>
              <a:gd name="connsiteX14688" fmla="*/ 7478396 w 7886701"/>
              <a:gd name="connsiteY14688" fmla="*/ 4693822 h 6857981"/>
              <a:gd name="connsiteX14689" fmla="*/ 7477126 w 7886701"/>
              <a:gd name="connsiteY14689" fmla="*/ 4698267 h 6857981"/>
              <a:gd name="connsiteX14690" fmla="*/ 7474903 w 7886701"/>
              <a:gd name="connsiteY14690" fmla="*/ 4706205 h 6857981"/>
              <a:gd name="connsiteX14691" fmla="*/ 7473950 w 7886701"/>
              <a:gd name="connsiteY14691" fmla="*/ 4714143 h 6857981"/>
              <a:gd name="connsiteX14692" fmla="*/ 7472680 w 7886701"/>
              <a:gd name="connsiteY14692" fmla="*/ 4721764 h 6857981"/>
              <a:gd name="connsiteX14693" fmla="*/ 7471728 w 7886701"/>
              <a:gd name="connsiteY14693" fmla="*/ 4730019 h 6857981"/>
              <a:gd name="connsiteX14694" fmla="*/ 7470458 w 7886701"/>
              <a:gd name="connsiteY14694" fmla="*/ 4737640 h 6857981"/>
              <a:gd name="connsiteX14695" fmla="*/ 7468870 w 7886701"/>
              <a:gd name="connsiteY14695" fmla="*/ 4745578 h 6857981"/>
              <a:gd name="connsiteX14696" fmla="*/ 7467283 w 7886701"/>
              <a:gd name="connsiteY14696" fmla="*/ 4750023 h 6857981"/>
              <a:gd name="connsiteX14697" fmla="*/ 7465696 w 7886701"/>
              <a:gd name="connsiteY14697" fmla="*/ 4753833 h 6857981"/>
              <a:gd name="connsiteX14698" fmla="*/ 7463790 w 7886701"/>
              <a:gd name="connsiteY14698" fmla="*/ 4758596 h 6857981"/>
              <a:gd name="connsiteX14699" fmla="*/ 7461568 w 7886701"/>
              <a:gd name="connsiteY14699" fmla="*/ 4763041 h 6857981"/>
              <a:gd name="connsiteX14700" fmla="*/ 7458710 w 7886701"/>
              <a:gd name="connsiteY14700" fmla="*/ 4767486 h 6857981"/>
              <a:gd name="connsiteX14701" fmla="*/ 7455536 w 7886701"/>
              <a:gd name="connsiteY14701" fmla="*/ 4771931 h 6857981"/>
              <a:gd name="connsiteX14702" fmla="*/ 7448550 w 7886701"/>
              <a:gd name="connsiteY14702" fmla="*/ 4780187 h 6857981"/>
              <a:gd name="connsiteX14703" fmla="*/ 7441248 w 7886701"/>
              <a:gd name="connsiteY14703" fmla="*/ 4788760 h 6857981"/>
              <a:gd name="connsiteX14704" fmla="*/ 7433946 w 7886701"/>
              <a:gd name="connsiteY14704" fmla="*/ 4797015 h 6857981"/>
              <a:gd name="connsiteX14705" fmla="*/ 7426960 w 7886701"/>
              <a:gd name="connsiteY14705" fmla="*/ 4804953 h 6857981"/>
              <a:gd name="connsiteX14706" fmla="*/ 7419976 w 7886701"/>
              <a:gd name="connsiteY14706" fmla="*/ 4813844 h 6857981"/>
              <a:gd name="connsiteX14707" fmla="*/ 7416800 w 7886701"/>
              <a:gd name="connsiteY14707" fmla="*/ 4817654 h 6857981"/>
              <a:gd name="connsiteX14708" fmla="*/ 7414260 w 7886701"/>
              <a:gd name="connsiteY14708" fmla="*/ 4822417 h 6857981"/>
              <a:gd name="connsiteX14709" fmla="*/ 7396480 w 7886701"/>
              <a:gd name="connsiteY14709" fmla="*/ 4855121 h 6857981"/>
              <a:gd name="connsiteX14710" fmla="*/ 7386003 w 7886701"/>
              <a:gd name="connsiteY14710" fmla="*/ 4874489 h 6857981"/>
              <a:gd name="connsiteX14711" fmla="*/ 7374573 w 7886701"/>
              <a:gd name="connsiteY14711" fmla="*/ 4895763 h 6857981"/>
              <a:gd name="connsiteX14712" fmla="*/ 7362826 w 7886701"/>
              <a:gd name="connsiteY14712" fmla="*/ 4918624 h 6857981"/>
              <a:gd name="connsiteX14713" fmla="*/ 7351713 w 7886701"/>
              <a:gd name="connsiteY14713" fmla="*/ 4941803 h 6857981"/>
              <a:gd name="connsiteX14714" fmla="*/ 7346633 w 7886701"/>
              <a:gd name="connsiteY14714" fmla="*/ 4953869 h 6857981"/>
              <a:gd name="connsiteX14715" fmla="*/ 7341553 w 7886701"/>
              <a:gd name="connsiteY14715" fmla="*/ 4965934 h 6857981"/>
              <a:gd name="connsiteX14716" fmla="*/ 7336790 w 7886701"/>
              <a:gd name="connsiteY14716" fmla="*/ 4978000 h 6857981"/>
              <a:gd name="connsiteX14717" fmla="*/ 7332346 w 7886701"/>
              <a:gd name="connsiteY14717" fmla="*/ 4989748 h 6857981"/>
              <a:gd name="connsiteX14718" fmla="*/ 7326948 w 7886701"/>
              <a:gd name="connsiteY14718" fmla="*/ 4991971 h 6857981"/>
              <a:gd name="connsiteX14719" fmla="*/ 7322820 w 7886701"/>
              <a:gd name="connsiteY14719" fmla="*/ 4993876 h 6857981"/>
              <a:gd name="connsiteX14720" fmla="*/ 7319010 w 7886701"/>
              <a:gd name="connsiteY14720" fmla="*/ 4995146 h 6857981"/>
              <a:gd name="connsiteX14721" fmla="*/ 7316470 w 7886701"/>
              <a:gd name="connsiteY14721" fmla="*/ 4995781 h 6857981"/>
              <a:gd name="connsiteX14722" fmla="*/ 7315200 w 7886701"/>
              <a:gd name="connsiteY14722" fmla="*/ 4995781 h 6857981"/>
              <a:gd name="connsiteX14723" fmla="*/ 7313930 w 7886701"/>
              <a:gd name="connsiteY14723" fmla="*/ 4995781 h 6857981"/>
              <a:gd name="connsiteX14724" fmla="*/ 7312660 w 7886701"/>
              <a:gd name="connsiteY14724" fmla="*/ 4995146 h 6857981"/>
              <a:gd name="connsiteX14725" fmla="*/ 7311390 w 7886701"/>
              <a:gd name="connsiteY14725" fmla="*/ 4994511 h 6857981"/>
              <a:gd name="connsiteX14726" fmla="*/ 7308216 w 7886701"/>
              <a:gd name="connsiteY14726" fmla="*/ 4991336 h 6857981"/>
              <a:gd name="connsiteX14727" fmla="*/ 7304406 w 7886701"/>
              <a:gd name="connsiteY14727" fmla="*/ 4987208 h 6857981"/>
              <a:gd name="connsiteX14728" fmla="*/ 7305358 w 7886701"/>
              <a:gd name="connsiteY14728" fmla="*/ 4993241 h 6857981"/>
              <a:gd name="connsiteX14729" fmla="*/ 7305358 w 7886701"/>
              <a:gd name="connsiteY14729" fmla="*/ 4999591 h 6857981"/>
              <a:gd name="connsiteX14730" fmla="*/ 7305358 w 7886701"/>
              <a:gd name="connsiteY14730" fmla="*/ 5005306 h 6857981"/>
              <a:gd name="connsiteX14731" fmla="*/ 7305040 w 7886701"/>
              <a:gd name="connsiteY14731" fmla="*/ 5011022 h 6857981"/>
              <a:gd name="connsiteX14732" fmla="*/ 7304088 w 7886701"/>
              <a:gd name="connsiteY14732" fmla="*/ 5016419 h 6857981"/>
              <a:gd name="connsiteX14733" fmla="*/ 7303136 w 7886701"/>
              <a:gd name="connsiteY14733" fmla="*/ 5021500 h 6857981"/>
              <a:gd name="connsiteX14734" fmla="*/ 7301548 w 7886701"/>
              <a:gd name="connsiteY14734" fmla="*/ 5026580 h 6857981"/>
              <a:gd name="connsiteX14735" fmla="*/ 7300278 w 7886701"/>
              <a:gd name="connsiteY14735" fmla="*/ 5031025 h 6857981"/>
              <a:gd name="connsiteX14736" fmla="*/ 7298373 w 7886701"/>
              <a:gd name="connsiteY14736" fmla="*/ 5035470 h 6857981"/>
              <a:gd name="connsiteX14737" fmla="*/ 7296150 w 7886701"/>
              <a:gd name="connsiteY14737" fmla="*/ 5039916 h 6857981"/>
              <a:gd name="connsiteX14738" fmla="*/ 7293928 w 7886701"/>
              <a:gd name="connsiteY14738" fmla="*/ 5044043 h 6857981"/>
              <a:gd name="connsiteX14739" fmla="*/ 7291388 w 7886701"/>
              <a:gd name="connsiteY14739" fmla="*/ 5048171 h 6857981"/>
              <a:gd name="connsiteX14740" fmla="*/ 7285990 w 7886701"/>
              <a:gd name="connsiteY14740" fmla="*/ 5055792 h 6857981"/>
              <a:gd name="connsiteX14741" fmla="*/ 7279958 w 7886701"/>
              <a:gd name="connsiteY14741" fmla="*/ 5063412 h 6857981"/>
              <a:gd name="connsiteX14742" fmla="*/ 7273926 w 7886701"/>
              <a:gd name="connsiteY14742" fmla="*/ 5070715 h 6857981"/>
              <a:gd name="connsiteX14743" fmla="*/ 7267258 w 7886701"/>
              <a:gd name="connsiteY14743" fmla="*/ 5078018 h 6857981"/>
              <a:gd name="connsiteX14744" fmla="*/ 7260273 w 7886701"/>
              <a:gd name="connsiteY14744" fmla="*/ 5085321 h 6857981"/>
              <a:gd name="connsiteX14745" fmla="*/ 7254240 w 7886701"/>
              <a:gd name="connsiteY14745" fmla="*/ 5092941 h 6857981"/>
              <a:gd name="connsiteX14746" fmla="*/ 7247573 w 7886701"/>
              <a:gd name="connsiteY14746" fmla="*/ 5100879 h 6857981"/>
              <a:gd name="connsiteX14747" fmla="*/ 7241858 w 7886701"/>
              <a:gd name="connsiteY14747" fmla="*/ 5109452 h 6857981"/>
              <a:gd name="connsiteX14748" fmla="*/ 7239318 w 7886701"/>
              <a:gd name="connsiteY14748" fmla="*/ 5114215 h 6857981"/>
              <a:gd name="connsiteX14749" fmla="*/ 7236778 w 7886701"/>
              <a:gd name="connsiteY14749" fmla="*/ 5118660 h 6857981"/>
              <a:gd name="connsiteX14750" fmla="*/ 7234238 w 7886701"/>
              <a:gd name="connsiteY14750" fmla="*/ 5123423 h 6857981"/>
              <a:gd name="connsiteX14751" fmla="*/ 7232016 w 7886701"/>
              <a:gd name="connsiteY14751" fmla="*/ 5128503 h 6857981"/>
              <a:gd name="connsiteX14752" fmla="*/ 7234873 w 7886701"/>
              <a:gd name="connsiteY14752" fmla="*/ 5128503 h 6857981"/>
              <a:gd name="connsiteX14753" fmla="*/ 7237413 w 7886701"/>
              <a:gd name="connsiteY14753" fmla="*/ 5128185 h 6857981"/>
              <a:gd name="connsiteX14754" fmla="*/ 7240270 w 7886701"/>
              <a:gd name="connsiteY14754" fmla="*/ 5127233 h 6857981"/>
              <a:gd name="connsiteX14755" fmla="*/ 7242810 w 7886701"/>
              <a:gd name="connsiteY14755" fmla="*/ 5125645 h 6857981"/>
              <a:gd name="connsiteX14756" fmla="*/ 7248208 w 7886701"/>
              <a:gd name="connsiteY14756" fmla="*/ 5122470 h 6857981"/>
              <a:gd name="connsiteX14757" fmla="*/ 7253606 w 7886701"/>
              <a:gd name="connsiteY14757" fmla="*/ 5118342 h 6857981"/>
              <a:gd name="connsiteX14758" fmla="*/ 7258686 w 7886701"/>
              <a:gd name="connsiteY14758" fmla="*/ 5114850 h 6857981"/>
              <a:gd name="connsiteX14759" fmla="*/ 7261543 w 7886701"/>
              <a:gd name="connsiteY14759" fmla="*/ 5113262 h 6857981"/>
              <a:gd name="connsiteX14760" fmla="*/ 7264083 w 7886701"/>
              <a:gd name="connsiteY14760" fmla="*/ 5112310 h 6857981"/>
              <a:gd name="connsiteX14761" fmla="*/ 7266940 w 7886701"/>
              <a:gd name="connsiteY14761" fmla="*/ 5111992 h 6857981"/>
              <a:gd name="connsiteX14762" fmla="*/ 7269480 w 7886701"/>
              <a:gd name="connsiteY14762" fmla="*/ 5111357 h 6857981"/>
              <a:gd name="connsiteX14763" fmla="*/ 7272338 w 7886701"/>
              <a:gd name="connsiteY14763" fmla="*/ 5112310 h 6857981"/>
              <a:gd name="connsiteX14764" fmla="*/ 7275830 w 7886701"/>
              <a:gd name="connsiteY14764" fmla="*/ 5113262 h 6857981"/>
              <a:gd name="connsiteX14765" fmla="*/ 7271068 w 7886701"/>
              <a:gd name="connsiteY14765" fmla="*/ 5114532 h 6857981"/>
              <a:gd name="connsiteX14766" fmla="*/ 7266623 w 7886701"/>
              <a:gd name="connsiteY14766" fmla="*/ 5115802 h 6857981"/>
              <a:gd name="connsiteX14767" fmla="*/ 7262178 w 7886701"/>
              <a:gd name="connsiteY14767" fmla="*/ 5117707 h 6857981"/>
              <a:gd name="connsiteX14768" fmla="*/ 7258368 w 7886701"/>
              <a:gd name="connsiteY14768" fmla="*/ 5120565 h 6857981"/>
              <a:gd name="connsiteX14769" fmla="*/ 7253923 w 7886701"/>
              <a:gd name="connsiteY14769" fmla="*/ 5123423 h 6857981"/>
              <a:gd name="connsiteX14770" fmla="*/ 7249796 w 7886701"/>
              <a:gd name="connsiteY14770" fmla="*/ 5127233 h 6857981"/>
              <a:gd name="connsiteX14771" fmla="*/ 7245668 w 7886701"/>
              <a:gd name="connsiteY14771" fmla="*/ 5131361 h 6857981"/>
              <a:gd name="connsiteX14772" fmla="*/ 7242176 w 7886701"/>
              <a:gd name="connsiteY14772" fmla="*/ 5135488 h 6857981"/>
              <a:gd name="connsiteX14773" fmla="*/ 7238048 w 7886701"/>
              <a:gd name="connsiteY14773" fmla="*/ 5140569 h 6857981"/>
              <a:gd name="connsiteX14774" fmla="*/ 7234556 w 7886701"/>
              <a:gd name="connsiteY14774" fmla="*/ 5145649 h 6857981"/>
              <a:gd name="connsiteX14775" fmla="*/ 7227253 w 7886701"/>
              <a:gd name="connsiteY14775" fmla="*/ 5157079 h 6857981"/>
              <a:gd name="connsiteX14776" fmla="*/ 7219950 w 7886701"/>
              <a:gd name="connsiteY14776" fmla="*/ 5169463 h 6857981"/>
              <a:gd name="connsiteX14777" fmla="*/ 7212966 w 7886701"/>
              <a:gd name="connsiteY14777" fmla="*/ 5182798 h 6857981"/>
              <a:gd name="connsiteX14778" fmla="*/ 7198996 w 7886701"/>
              <a:gd name="connsiteY14778" fmla="*/ 5210422 h 6857981"/>
              <a:gd name="connsiteX14779" fmla="*/ 7185343 w 7886701"/>
              <a:gd name="connsiteY14779" fmla="*/ 5238046 h 6857981"/>
              <a:gd name="connsiteX14780" fmla="*/ 7178040 w 7886701"/>
              <a:gd name="connsiteY14780" fmla="*/ 5251699 h 6857981"/>
              <a:gd name="connsiteX14781" fmla="*/ 7170738 w 7886701"/>
              <a:gd name="connsiteY14781" fmla="*/ 5264083 h 6857981"/>
              <a:gd name="connsiteX14782" fmla="*/ 7163436 w 7886701"/>
              <a:gd name="connsiteY14782" fmla="*/ 5275196 h 6857981"/>
              <a:gd name="connsiteX14783" fmla="*/ 7159308 w 7886701"/>
              <a:gd name="connsiteY14783" fmla="*/ 5280911 h 6857981"/>
              <a:gd name="connsiteX14784" fmla="*/ 7155816 w 7886701"/>
              <a:gd name="connsiteY14784" fmla="*/ 5285674 h 6857981"/>
              <a:gd name="connsiteX14785" fmla="*/ 7157720 w 7886701"/>
              <a:gd name="connsiteY14785" fmla="*/ 5286309 h 6857981"/>
              <a:gd name="connsiteX14786" fmla="*/ 7159943 w 7886701"/>
              <a:gd name="connsiteY14786" fmla="*/ 5286309 h 6857981"/>
              <a:gd name="connsiteX14787" fmla="*/ 7161848 w 7886701"/>
              <a:gd name="connsiteY14787" fmla="*/ 5286309 h 6857981"/>
              <a:gd name="connsiteX14788" fmla="*/ 7164070 w 7886701"/>
              <a:gd name="connsiteY14788" fmla="*/ 5285674 h 6857981"/>
              <a:gd name="connsiteX14789" fmla="*/ 7166293 w 7886701"/>
              <a:gd name="connsiteY14789" fmla="*/ 5284404 h 6857981"/>
              <a:gd name="connsiteX14790" fmla="*/ 7168198 w 7886701"/>
              <a:gd name="connsiteY14790" fmla="*/ 5283451 h 6857981"/>
              <a:gd name="connsiteX14791" fmla="*/ 7172008 w 7886701"/>
              <a:gd name="connsiteY14791" fmla="*/ 5279958 h 6857981"/>
              <a:gd name="connsiteX14792" fmla="*/ 7176136 w 7886701"/>
              <a:gd name="connsiteY14792" fmla="*/ 5276148 h 6857981"/>
              <a:gd name="connsiteX14793" fmla="*/ 7180263 w 7886701"/>
              <a:gd name="connsiteY14793" fmla="*/ 5271703 h 6857981"/>
              <a:gd name="connsiteX14794" fmla="*/ 7187883 w 7886701"/>
              <a:gd name="connsiteY14794" fmla="*/ 5261543 h 6857981"/>
              <a:gd name="connsiteX14795" fmla="*/ 7191376 w 7886701"/>
              <a:gd name="connsiteY14795" fmla="*/ 5256780 h 6857981"/>
              <a:gd name="connsiteX14796" fmla="*/ 7195503 w 7886701"/>
              <a:gd name="connsiteY14796" fmla="*/ 5252335 h 6857981"/>
              <a:gd name="connsiteX14797" fmla="*/ 7199313 w 7886701"/>
              <a:gd name="connsiteY14797" fmla="*/ 5248207 h 6857981"/>
              <a:gd name="connsiteX14798" fmla="*/ 7203440 w 7886701"/>
              <a:gd name="connsiteY14798" fmla="*/ 5245349 h 6857981"/>
              <a:gd name="connsiteX14799" fmla="*/ 7205346 w 7886701"/>
              <a:gd name="connsiteY14799" fmla="*/ 5244397 h 6857981"/>
              <a:gd name="connsiteX14800" fmla="*/ 7207568 w 7886701"/>
              <a:gd name="connsiteY14800" fmla="*/ 5243444 h 6857981"/>
              <a:gd name="connsiteX14801" fmla="*/ 7209790 w 7886701"/>
              <a:gd name="connsiteY14801" fmla="*/ 5242809 h 6857981"/>
              <a:gd name="connsiteX14802" fmla="*/ 7211378 w 7886701"/>
              <a:gd name="connsiteY14802" fmla="*/ 5242809 h 6857981"/>
              <a:gd name="connsiteX14803" fmla="*/ 7213600 w 7886701"/>
              <a:gd name="connsiteY14803" fmla="*/ 5243127 h 6857981"/>
              <a:gd name="connsiteX14804" fmla="*/ 7215823 w 7886701"/>
              <a:gd name="connsiteY14804" fmla="*/ 5244079 h 6857981"/>
              <a:gd name="connsiteX14805" fmla="*/ 7218046 w 7886701"/>
              <a:gd name="connsiteY14805" fmla="*/ 5245032 h 6857981"/>
              <a:gd name="connsiteX14806" fmla="*/ 7220586 w 7886701"/>
              <a:gd name="connsiteY14806" fmla="*/ 5246937 h 6857981"/>
              <a:gd name="connsiteX14807" fmla="*/ 7219633 w 7886701"/>
              <a:gd name="connsiteY14807" fmla="*/ 5242809 h 6857981"/>
              <a:gd name="connsiteX14808" fmla="*/ 7219316 w 7886701"/>
              <a:gd name="connsiteY14808" fmla="*/ 5239316 h 6857981"/>
              <a:gd name="connsiteX14809" fmla="*/ 7218680 w 7886701"/>
              <a:gd name="connsiteY14809" fmla="*/ 5235506 h 6857981"/>
              <a:gd name="connsiteX14810" fmla="*/ 7219316 w 7886701"/>
              <a:gd name="connsiteY14810" fmla="*/ 5232013 h 6857981"/>
              <a:gd name="connsiteX14811" fmla="*/ 7219633 w 7886701"/>
              <a:gd name="connsiteY14811" fmla="*/ 5228203 h 6857981"/>
              <a:gd name="connsiteX14812" fmla="*/ 7219950 w 7886701"/>
              <a:gd name="connsiteY14812" fmla="*/ 5224711 h 6857981"/>
              <a:gd name="connsiteX14813" fmla="*/ 7220903 w 7886701"/>
              <a:gd name="connsiteY14813" fmla="*/ 5221218 h 6857981"/>
              <a:gd name="connsiteX14814" fmla="*/ 7222173 w 7886701"/>
              <a:gd name="connsiteY14814" fmla="*/ 5217725 h 6857981"/>
              <a:gd name="connsiteX14815" fmla="*/ 7225030 w 7886701"/>
              <a:gd name="connsiteY14815" fmla="*/ 5210740 h 6857981"/>
              <a:gd name="connsiteX14816" fmla="*/ 7228523 w 7886701"/>
              <a:gd name="connsiteY14816" fmla="*/ 5203754 h 6857981"/>
              <a:gd name="connsiteX14817" fmla="*/ 7232968 w 7886701"/>
              <a:gd name="connsiteY14817" fmla="*/ 5197087 h 6857981"/>
              <a:gd name="connsiteX14818" fmla="*/ 7237730 w 7886701"/>
              <a:gd name="connsiteY14818" fmla="*/ 5190419 h 6857981"/>
              <a:gd name="connsiteX14819" fmla="*/ 7247573 w 7886701"/>
              <a:gd name="connsiteY14819" fmla="*/ 5176448 h 6857981"/>
              <a:gd name="connsiteX14820" fmla="*/ 7252653 w 7886701"/>
              <a:gd name="connsiteY14820" fmla="*/ 5169145 h 6857981"/>
              <a:gd name="connsiteX14821" fmla="*/ 7257733 w 7886701"/>
              <a:gd name="connsiteY14821" fmla="*/ 5161842 h 6857981"/>
              <a:gd name="connsiteX14822" fmla="*/ 7262178 w 7886701"/>
              <a:gd name="connsiteY14822" fmla="*/ 5154222 h 6857981"/>
              <a:gd name="connsiteX14823" fmla="*/ 7266623 w 7886701"/>
              <a:gd name="connsiteY14823" fmla="*/ 5146601 h 6857981"/>
              <a:gd name="connsiteX14824" fmla="*/ 7270116 w 7886701"/>
              <a:gd name="connsiteY14824" fmla="*/ 5138346 h 6857981"/>
              <a:gd name="connsiteX14825" fmla="*/ 7271703 w 7886701"/>
              <a:gd name="connsiteY14825" fmla="*/ 5134218 h 6857981"/>
              <a:gd name="connsiteX14826" fmla="*/ 7273290 w 7886701"/>
              <a:gd name="connsiteY14826" fmla="*/ 5130091 h 6857981"/>
              <a:gd name="connsiteX14827" fmla="*/ 7270116 w 7886701"/>
              <a:gd name="connsiteY14827" fmla="*/ 5141839 h 6857981"/>
              <a:gd name="connsiteX14828" fmla="*/ 7266940 w 7886701"/>
              <a:gd name="connsiteY14828" fmla="*/ 5153587 h 6857981"/>
              <a:gd name="connsiteX14829" fmla="*/ 7263448 w 7886701"/>
              <a:gd name="connsiteY14829" fmla="*/ 5165652 h 6857981"/>
              <a:gd name="connsiteX14830" fmla="*/ 7259320 w 7886701"/>
              <a:gd name="connsiteY14830" fmla="*/ 5177401 h 6857981"/>
              <a:gd name="connsiteX14831" fmla="*/ 7255193 w 7886701"/>
              <a:gd name="connsiteY14831" fmla="*/ 5190101 h 6857981"/>
              <a:gd name="connsiteX14832" fmla="*/ 7250430 w 7886701"/>
              <a:gd name="connsiteY14832" fmla="*/ 5201849 h 6857981"/>
              <a:gd name="connsiteX14833" fmla="*/ 7240588 w 7886701"/>
              <a:gd name="connsiteY14833" fmla="*/ 5226933 h 6857981"/>
              <a:gd name="connsiteX14834" fmla="*/ 7229793 w 7886701"/>
              <a:gd name="connsiteY14834" fmla="*/ 5251699 h 6857981"/>
              <a:gd name="connsiteX14835" fmla="*/ 7218046 w 7886701"/>
              <a:gd name="connsiteY14835" fmla="*/ 5276466 h 6857981"/>
              <a:gd name="connsiteX14836" fmla="*/ 7206298 w 7886701"/>
              <a:gd name="connsiteY14836" fmla="*/ 5301232 h 6857981"/>
              <a:gd name="connsiteX14837" fmla="*/ 7193916 w 7886701"/>
              <a:gd name="connsiteY14837" fmla="*/ 5325681 h 6857981"/>
              <a:gd name="connsiteX14838" fmla="*/ 7181216 w 7886701"/>
              <a:gd name="connsiteY14838" fmla="*/ 5349812 h 6857981"/>
              <a:gd name="connsiteX14839" fmla="*/ 7168516 w 7886701"/>
              <a:gd name="connsiteY14839" fmla="*/ 5372673 h 6857981"/>
              <a:gd name="connsiteX14840" fmla="*/ 7143116 w 7886701"/>
              <a:gd name="connsiteY14840" fmla="*/ 5416808 h 6857981"/>
              <a:gd name="connsiteX14841" fmla="*/ 7120256 w 7886701"/>
              <a:gd name="connsiteY14841" fmla="*/ 5457133 h 6857981"/>
              <a:gd name="connsiteX14842" fmla="*/ 7110096 w 7886701"/>
              <a:gd name="connsiteY14842" fmla="*/ 5475231 h 6857981"/>
              <a:gd name="connsiteX14843" fmla="*/ 7100888 w 7886701"/>
              <a:gd name="connsiteY14843" fmla="*/ 5492377 h 6857981"/>
              <a:gd name="connsiteX14844" fmla="*/ 7103746 w 7886701"/>
              <a:gd name="connsiteY14844" fmla="*/ 5491742 h 6857981"/>
              <a:gd name="connsiteX14845" fmla="*/ 7106920 w 7886701"/>
              <a:gd name="connsiteY14845" fmla="*/ 5490790 h 6857981"/>
              <a:gd name="connsiteX14846" fmla="*/ 7112318 w 7886701"/>
              <a:gd name="connsiteY14846" fmla="*/ 5488885 h 6857981"/>
              <a:gd name="connsiteX14847" fmla="*/ 7117716 w 7886701"/>
              <a:gd name="connsiteY14847" fmla="*/ 5485709 h 6857981"/>
              <a:gd name="connsiteX14848" fmla="*/ 7122796 w 7886701"/>
              <a:gd name="connsiteY14848" fmla="*/ 5482217 h 6857981"/>
              <a:gd name="connsiteX14849" fmla="*/ 7127876 w 7886701"/>
              <a:gd name="connsiteY14849" fmla="*/ 5477772 h 6857981"/>
              <a:gd name="connsiteX14850" fmla="*/ 7132956 w 7886701"/>
              <a:gd name="connsiteY14850" fmla="*/ 5472691 h 6857981"/>
              <a:gd name="connsiteX14851" fmla="*/ 7138036 w 7886701"/>
              <a:gd name="connsiteY14851" fmla="*/ 5467293 h 6857981"/>
              <a:gd name="connsiteX14852" fmla="*/ 7142798 w 7886701"/>
              <a:gd name="connsiteY14852" fmla="*/ 5460943 h 6857981"/>
              <a:gd name="connsiteX14853" fmla="*/ 7147878 w 7886701"/>
              <a:gd name="connsiteY14853" fmla="*/ 5454910 h 6857981"/>
              <a:gd name="connsiteX14854" fmla="*/ 7152640 w 7886701"/>
              <a:gd name="connsiteY14854" fmla="*/ 5447925 h 6857981"/>
              <a:gd name="connsiteX14855" fmla="*/ 7161848 w 7886701"/>
              <a:gd name="connsiteY14855" fmla="*/ 5433002 h 6857981"/>
              <a:gd name="connsiteX14856" fmla="*/ 7171373 w 7886701"/>
              <a:gd name="connsiteY14856" fmla="*/ 5417761 h 6857981"/>
              <a:gd name="connsiteX14857" fmla="*/ 7180580 w 7886701"/>
              <a:gd name="connsiteY14857" fmla="*/ 5401567 h 6857981"/>
              <a:gd name="connsiteX14858" fmla="*/ 7189470 w 7886701"/>
              <a:gd name="connsiteY14858" fmla="*/ 5385374 h 6857981"/>
              <a:gd name="connsiteX14859" fmla="*/ 7198996 w 7886701"/>
              <a:gd name="connsiteY14859" fmla="*/ 5369816 h 6857981"/>
              <a:gd name="connsiteX14860" fmla="*/ 7203758 w 7886701"/>
              <a:gd name="connsiteY14860" fmla="*/ 5362513 h 6857981"/>
              <a:gd name="connsiteX14861" fmla="*/ 7208520 w 7886701"/>
              <a:gd name="connsiteY14861" fmla="*/ 5355210 h 6857981"/>
              <a:gd name="connsiteX14862" fmla="*/ 7213283 w 7886701"/>
              <a:gd name="connsiteY14862" fmla="*/ 5348225 h 6857981"/>
              <a:gd name="connsiteX14863" fmla="*/ 7218363 w 7886701"/>
              <a:gd name="connsiteY14863" fmla="*/ 5342192 h 6857981"/>
              <a:gd name="connsiteX14864" fmla="*/ 7223126 w 7886701"/>
              <a:gd name="connsiteY14864" fmla="*/ 5336159 h 6857981"/>
              <a:gd name="connsiteX14865" fmla="*/ 7228523 w 7886701"/>
              <a:gd name="connsiteY14865" fmla="*/ 5330761 h 6857981"/>
              <a:gd name="connsiteX14866" fmla="*/ 7233603 w 7886701"/>
              <a:gd name="connsiteY14866" fmla="*/ 5325998 h 6857981"/>
              <a:gd name="connsiteX14867" fmla="*/ 7239318 w 7886701"/>
              <a:gd name="connsiteY14867" fmla="*/ 5321553 h 6857981"/>
              <a:gd name="connsiteX14868" fmla="*/ 7244716 w 7886701"/>
              <a:gd name="connsiteY14868" fmla="*/ 5318061 h 6857981"/>
              <a:gd name="connsiteX14869" fmla="*/ 7250113 w 7886701"/>
              <a:gd name="connsiteY14869" fmla="*/ 5315520 h 6857981"/>
              <a:gd name="connsiteX14870" fmla="*/ 7256146 w 7886701"/>
              <a:gd name="connsiteY14870" fmla="*/ 5313298 h 6857981"/>
              <a:gd name="connsiteX14871" fmla="*/ 7259003 w 7886701"/>
              <a:gd name="connsiteY14871" fmla="*/ 5312980 h 6857981"/>
              <a:gd name="connsiteX14872" fmla="*/ 7261860 w 7886701"/>
              <a:gd name="connsiteY14872" fmla="*/ 5312028 h 6857981"/>
              <a:gd name="connsiteX14873" fmla="*/ 7267258 w 7886701"/>
              <a:gd name="connsiteY14873" fmla="*/ 5294882 h 6857981"/>
              <a:gd name="connsiteX14874" fmla="*/ 7271703 w 7886701"/>
              <a:gd name="connsiteY14874" fmla="*/ 5280911 h 6857981"/>
              <a:gd name="connsiteX14875" fmla="*/ 7279323 w 7886701"/>
              <a:gd name="connsiteY14875" fmla="*/ 5259637 h 6857981"/>
              <a:gd name="connsiteX14876" fmla="*/ 7282816 w 7886701"/>
              <a:gd name="connsiteY14876" fmla="*/ 5250429 h 6857981"/>
              <a:gd name="connsiteX14877" fmla="*/ 7285673 w 7886701"/>
              <a:gd name="connsiteY14877" fmla="*/ 5240904 h 6857981"/>
              <a:gd name="connsiteX14878" fmla="*/ 7288530 w 7886701"/>
              <a:gd name="connsiteY14878" fmla="*/ 5230743 h 6857981"/>
              <a:gd name="connsiteX14879" fmla="*/ 7291388 w 7886701"/>
              <a:gd name="connsiteY14879" fmla="*/ 5218360 h 6857981"/>
              <a:gd name="connsiteX14880" fmla="*/ 7292976 w 7886701"/>
              <a:gd name="connsiteY14880" fmla="*/ 5220900 h 6857981"/>
              <a:gd name="connsiteX14881" fmla="*/ 7294563 w 7886701"/>
              <a:gd name="connsiteY14881" fmla="*/ 5222805 h 6857981"/>
              <a:gd name="connsiteX14882" fmla="*/ 7296468 w 7886701"/>
              <a:gd name="connsiteY14882" fmla="*/ 5224711 h 6857981"/>
              <a:gd name="connsiteX14883" fmla="*/ 7298373 w 7886701"/>
              <a:gd name="connsiteY14883" fmla="*/ 5226298 h 6857981"/>
              <a:gd name="connsiteX14884" fmla="*/ 7300278 w 7886701"/>
              <a:gd name="connsiteY14884" fmla="*/ 5227568 h 6857981"/>
              <a:gd name="connsiteX14885" fmla="*/ 7302500 w 7886701"/>
              <a:gd name="connsiteY14885" fmla="*/ 5228203 h 6857981"/>
              <a:gd name="connsiteX14886" fmla="*/ 7304088 w 7886701"/>
              <a:gd name="connsiteY14886" fmla="*/ 5228838 h 6857981"/>
              <a:gd name="connsiteX14887" fmla="*/ 7306628 w 7886701"/>
              <a:gd name="connsiteY14887" fmla="*/ 5228838 h 6857981"/>
              <a:gd name="connsiteX14888" fmla="*/ 7308850 w 7886701"/>
              <a:gd name="connsiteY14888" fmla="*/ 5228838 h 6857981"/>
              <a:gd name="connsiteX14889" fmla="*/ 7311073 w 7886701"/>
              <a:gd name="connsiteY14889" fmla="*/ 5228521 h 6857981"/>
              <a:gd name="connsiteX14890" fmla="*/ 7313613 w 7886701"/>
              <a:gd name="connsiteY14890" fmla="*/ 5227568 h 6857981"/>
              <a:gd name="connsiteX14891" fmla="*/ 7316153 w 7886701"/>
              <a:gd name="connsiteY14891" fmla="*/ 5226298 h 6857981"/>
              <a:gd name="connsiteX14892" fmla="*/ 7319010 w 7886701"/>
              <a:gd name="connsiteY14892" fmla="*/ 5225028 h 6857981"/>
              <a:gd name="connsiteX14893" fmla="*/ 7321550 w 7886701"/>
              <a:gd name="connsiteY14893" fmla="*/ 5222805 h 6857981"/>
              <a:gd name="connsiteX14894" fmla="*/ 7324726 w 7886701"/>
              <a:gd name="connsiteY14894" fmla="*/ 5220583 h 6857981"/>
              <a:gd name="connsiteX14895" fmla="*/ 7327900 w 7886701"/>
              <a:gd name="connsiteY14895" fmla="*/ 5217725 h 6857981"/>
              <a:gd name="connsiteX14896" fmla="*/ 7326948 w 7886701"/>
              <a:gd name="connsiteY14896" fmla="*/ 5211692 h 6857981"/>
              <a:gd name="connsiteX14897" fmla="*/ 7326313 w 7886701"/>
              <a:gd name="connsiteY14897" fmla="*/ 5205977 h 6857981"/>
              <a:gd name="connsiteX14898" fmla="*/ 7326948 w 7886701"/>
              <a:gd name="connsiteY14898" fmla="*/ 5199944 h 6857981"/>
              <a:gd name="connsiteX14899" fmla="*/ 7327583 w 7886701"/>
              <a:gd name="connsiteY14899" fmla="*/ 5193911 h 6857981"/>
              <a:gd name="connsiteX14900" fmla="*/ 7328853 w 7886701"/>
              <a:gd name="connsiteY14900" fmla="*/ 5187879 h 6857981"/>
              <a:gd name="connsiteX14901" fmla="*/ 7330440 w 7886701"/>
              <a:gd name="connsiteY14901" fmla="*/ 5181846 h 6857981"/>
              <a:gd name="connsiteX14902" fmla="*/ 7332663 w 7886701"/>
              <a:gd name="connsiteY14902" fmla="*/ 5175813 h 6857981"/>
              <a:gd name="connsiteX14903" fmla="*/ 7335203 w 7886701"/>
              <a:gd name="connsiteY14903" fmla="*/ 5169463 h 6857981"/>
              <a:gd name="connsiteX14904" fmla="*/ 7337743 w 7886701"/>
              <a:gd name="connsiteY14904" fmla="*/ 5163430 h 6857981"/>
              <a:gd name="connsiteX14905" fmla="*/ 7340600 w 7886701"/>
              <a:gd name="connsiteY14905" fmla="*/ 5157079 h 6857981"/>
              <a:gd name="connsiteX14906" fmla="*/ 7347268 w 7886701"/>
              <a:gd name="connsiteY14906" fmla="*/ 5144696 h 6857981"/>
              <a:gd name="connsiteX14907" fmla="*/ 7354570 w 7886701"/>
              <a:gd name="connsiteY14907" fmla="*/ 5132313 h 6857981"/>
              <a:gd name="connsiteX14908" fmla="*/ 7361873 w 7886701"/>
              <a:gd name="connsiteY14908" fmla="*/ 5120247 h 6857981"/>
              <a:gd name="connsiteX14909" fmla="*/ 7368858 w 7886701"/>
              <a:gd name="connsiteY14909" fmla="*/ 5108182 h 6857981"/>
              <a:gd name="connsiteX14910" fmla="*/ 7375208 w 7886701"/>
              <a:gd name="connsiteY14910" fmla="*/ 5096434 h 6857981"/>
              <a:gd name="connsiteX14911" fmla="*/ 7381240 w 7886701"/>
              <a:gd name="connsiteY14911" fmla="*/ 5085321 h 6857981"/>
              <a:gd name="connsiteX14912" fmla="*/ 7383780 w 7886701"/>
              <a:gd name="connsiteY14912" fmla="*/ 5079605 h 6857981"/>
              <a:gd name="connsiteX14913" fmla="*/ 7385686 w 7886701"/>
              <a:gd name="connsiteY14913" fmla="*/ 5074525 h 6857981"/>
              <a:gd name="connsiteX14914" fmla="*/ 7387273 w 7886701"/>
              <a:gd name="connsiteY14914" fmla="*/ 5069445 h 6857981"/>
              <a:gd name="connsiteX14915" fmla="*/ 7388860 w 7886701"/>
              <a:gd name="connsiteY14915" fmla="*/ 5064364 h 6857981"/>
              <a:gd name="connsiteX14916" fmla="*/ 7389496 w 7886701"/>
              <a:gd name="connsiteY14916" fmla="*/ 5059284 h 6857981"/>
              <a:gd name="connsiteX14917" fmla="*/ 7389813 w 7886701"/>
              <a:gd name="connsiteY14917" fmla="*/ 5054839 h 6857981"/>
              <a:gd name="connsiteX14918" fmla="*/ 7389496 w 7886701"/>
              <a:gd name="connsiteY14918" fmla="*/ 5050076 h 6857981"/>
              <a:gd name="connsiteX14919" fmla="*/ 7388860 w 7886701"/>
              <a:gd name="connsiteY14919" fmla="*/ 5045949 h 6857981"/>
              <a:gd name="connsiteX14920" fmla="*/ 7387273 w 7886701"/>
              <a:gd name="connsiteY14920" fmla="*/ 5041821 h 6857981"/>
              <a:gd name="connsiteX14921" fmla="*/ 7385050 w 7886701"/>
              <a:gd name="connsiteY14921" fmla="*/ 5037693 h 6857981"/>
              <a:gd name="connsiteX14922" fmla="*/ 7388543 w 7886701"/>
              <a:gd name="connsiteY14922" fmla="*/ 5037058 h 6857981"/>
              <a:gd name="connsiteX14923" fmla="*/ 7391083 w 7886701"/>
              <a:gd name="connsiteY14923" fmla="*/ 5036423 h 6857981"/>
              <a:gd name="connsiteX14924" fmla="*/ 7393940 w 7886701"/>
              <a:gd name="connsiteY14924" fmla="*/ 5035153 h 6857981"/>
              <a:gd name="connsiteX14925" fmla="*/ 7396163 w 7886701"/>
              <a:gd name="connsiteY14925" fmla="*/ 5033883 h 6857981"/>
              <a:gd name="connsiteX14926" fmla="*/ 7398703 w 7886701"/>
              <a:gd name="connsiteY14926" fmla="*/ 5032295 h 6857981"/>
              <a:gd name="connsiteX14927" fmla="*/ 7400608 w 7886701"/>
              <a:gd name="connsiteY14927" fmla="*/ 5030390 h 6857981"/>
              <a:gd name="connsiteX14928" fmla="*/ 7402830 w 7886701"/>
              <a:gd name="connsiteY14928" fmla="*/ 5028803 h 6857981"/>
              <a:gd name="connsiteX14929" fmla="*/ 7404418 w 7886701"/>
              <a:gd name="connsiteY14929" fmla="*/ 5026898 h 6857981"/>
              <a:gd name="connsiteX14930" fmla="*/ 7407593 w 7886701"/>
              <a:gd name="connsiteY14930" fmla="*/ 5022452 h 6857981"/>
              <a:gd name="connsiteX14931" fmla="*/ 7410450 w 7886701"/>
              <a:gd name="connsiteY14931" fmla="*/ 5017372 h 6857981"/>
              <a:gd name="connsiteX14932" fmla="*/ 7412673 w 7886701"/>
              <a:gd name="connsiteY14932" fmla="*/ 5012292 h 6857981"/>
              <a:gd name="connsiteX14933" fmla="*/ 7414896 w 7886701"/>
              <a:gd name="connsiteY14933" fmla="*/ 5006894 h 6857981"/>
              <a:gd name="connsiteX14934" fmla="*/ 7418070 w 7886701"/>
              <a:gd name="connsiteY14934" fmla="*/ 4995463 h 6857981"/>
              <a:gd name="connsiteX14935" fmla="*/ 7421246 w 7886701"/>
              <a:gd name="connsiteY14935" fmla="*/ 4984985 h 6857981"/>
              <a:gd name="connsiteX14936" fmla="*/ 7423150 w 7886701"/>
              <a:gd name="connsiteY14936" fmla="*/ 4979905 h 6857981"/>
              <a:gd name="connsiteX14937" fmla="*/ 7425373 w 7886701"/>
              <a:gd name="connsiteY14937" fmla="*/ 4975142 h 6857981"/>
              <a:gd name="connsiteX14938" fmla="*/ 7427596 w 7886701"/>
              <a:gd name="connsiteY14938" fmla="*/ 4971015 h 6857981"/>
              <a:gd name="connsiteX14939" fmla="*/ 7430453 w 7886701"/>
              <a:gd name="connsiteY14939" fmla="*/ 4967522 h 6857981"/>
              <a:gd name="connsiteX14940" fmla="*/ 7431088 w 7886701"/>
              <a:gd name="connsiteY14940" fmla="*/ 4968474 h 6857981"/>
              <a:gd name="connsiteX14941" fmla="*/ 7432040 w 7886701"/>
              <a:gd name="connsiteY14941" fmla="*/ 4969427 h 6857981"/>
              <a:gd name="connsiteX14942" fmla="*/ 7432040 w 7886701"/>
              <a:gd name="connsiteY14942" fmla="*/ 4971332 h 6857981"/>
              <a:gd name="connsiteX14943" fmla="*/ 7431406 w 7886701"/>
              <a:gd name="connsiteY14943" fmla="*/ 4972920 h 6857981"/>
              <a:gd name="connsiteX14944" fmla="*/ 7430770 w 7886701"/>
              <a:gd name="connsiteY14944" fmla="*/ 4976730 h 6857981"/>
              <a:gd name="connsiteX14945" fmla="*/ 7429500 w 7886701"/>
              <a:gd name="connsiteY14945" fmla="*/ 4980858 h 6857981"/>
              <a:gd name="connsiteX14946" fmla="*/ 7427913 w 7886701"/>
              <a:gd name="connsiteY14946" fmla="*/ 4985303 h 6857981"/>
              <a:gd name="connsiteX14947" fmla="*/ 7427278 w 7886701"/>
              <a:gd name="connsiteY14947" fmla="*/ 4988795 h 6857981"/>
              <a:gd name="connsiteX14948" fmla="*/ 7427278 w 7886701"/>
              <a:gd name="connsiteY14948" fmla="*/ 4990383 h 6857981"/>
              <a:gd name="connsiteX14949" fmla="*/ 7427596 w 7886701"/>
              <a:gd name="connsiteY14949" fmla="*/ 4991971 h 6857981"/>
              <a:gd name="connsiteX14950" fmla="*/ 7428230 w 7886701"/>
              <a:gd name="connsiteY14950" fmla="*/ 4992923 h 6857981"/>
              <a:gd name="connsiteX14951" fmla="*/ 7429818 w 7886701"/>
              <a:gd name="connsiteY14951" fmla="*/ 4993558 h 6857981"/>
              <a:gd name="connsiteX14952" fmla="*/ 7432358 w 7886701"/>
              <a:gd name="connsiteY14952" fmla="*/ 4993876 h 6857981"/>
              <a:gd name="connsiteX14953" fmla="*/ 7434898 w 7886701"/>
              <a:gd name="connsiteY14953" fmla="*/ 4993558 h 6857981"/>
              <a:gd name="connsiteX14954" fmla="*/ 7437756 w 7886701"/>
              <a:gd name="connsiteY14954" fmla="*/ 4992606 h 6857981"/>
              <a:gd name="connsiteX14955" fmla="*/ 7440296 w 7886701"/>
              <a:gd name="connsiteY14955" fmla="*/ 4991018 h 6857981"/>
              <a:gd name="connsiteX14956" fmla="*/ 7442836 w 7886701"/>
              <a:gd name="connsiteY14956" fmla="*/ 4988795 h 6857981"/>
              <a:gd name="connsiteX14957" fmla="*/ 7445376 w 7886701"/>
              <a:gd name="connsiteY14957" fmla="*/ 4986255 h 6857981"/>
              <a:gd name="connsiteX14958" fmla="*/ 7447916 w 7886701"/>
              <a:gd name="connsiteY14958" fmla="*/ 4983398 h 6857981"/>
              <a:gd name="connsiteX14959" fmla="*/ 7450138 w 7886701"/>
              <a:gd name="connsiteY14959" fmla="*/ 4980223 h 6857981"/>
              <a:gd name="connsiteX14960" fmla="*/ 7452678 w 7886701"/>
              <a:gd name="connsiteY14960" fmla="*/ 4976412 h 6857981"/>
              <a:gd name="connsiteX14961" fmla="*/ 7454900 w 7886701"/>
              <a:gd name="connsiteY14961" fmla="*/ 4972602 h 6857981"/>
              <a:gd name="connsiteX14962" fmla="*/ 7459346 w 7886701"/>
              <a:gd name="connsiteY14962" fmla="*/ 4963712 h 6857981"/>
              <a:gd name="connsiteX14963" fmla="*/ 7463156 w 7886701"/>
              <a:gd name="connsiteY14963" fmla="*/ 4954504 h 6857981"/>
              <a:gd name="connsiteX14964" fmla="*/ 7466648 w 7886701"/>
              <a:gd name="connsiteY14964" fmla="*/ 4944661 h 6857981"/>
              <a:gd name="connsiteX14965" fmla="*/ 7469506 w 7886701"/>
              <a:gd name="connsiteY14965" fmla="*/ 4934818 h 6857981"/>
              <a:gd name="connsiteX14966" fmla="*/ 7471728 w 7886701"/>
              <a:gd name="connsiteY14966" fmla="*/ 4925292 h 6857981"/>
              <a:gd name="connsiteX14967" fmla="*/ 7473633 w 7886701"/>
              <a:gd name="connsiteY14967" fmla="*/ 4916719 h 6857981"/>
              <a:gd name="connsiteX14968" fmla="*/ 7474268 w 7886701"/>
              <a:gd name="connsiteY14968" fmla="*/ 4909099 h 6857981"/>
              <a:gd name="connsiteX14969" fmla="*/ 7474586 w 7886701"/>
              <a:gd name="connsiteY14969" fmla="*/ 4902431 h 6857981"/>
              <a:gd name="connsiteX14970" fmla="*/ 7474268 w 7886701"/>
              <a:gd name="connsiteY14970" fmla="*/ 4899891 h 6857981"/>
              <a:gd name="connsiteX14971" fmla="*/ 7473950 w 7886701"/>
              <a:gd name="connsiteY14971" fmla="*/ 4897668 h 6857981"/>
              <a:gd name="connsiteX14972" fmla="*/ 7472998 w 7886701"/>
              <a:gd name="connsiteY14972" fmla="*/ 4895763 h 6857981"/>
              <a:gd name="connsiteX14973" fmla="*/ 7472046 w 7886701"/>
              <a:gd name="connsiteY14973" fmla="*/ 4894810 h 6857981"/>
              <a:gd name="connsiteX14974" fmla="*/ 7471093 w 7886701"/>
              <a:gd name="connsiteY14974" fmla="*/ 4894493 h 6857981"/>
              <a:gd name="connsiteX14975" fmla="*/ 7469506 w 7886701"/>
              <a:gd name="connsiteY14975" fmla="*/ 4894493 h 6857981"/>
              <a:gd name="connsiteX14976" fmla="*/ 7473633 w 7886701"/>
              <a:gd name="connsiteY14976" fmla="*/ 4891953 h 6857981"/>
              <a:gd name="connsiteX14977" fmla="*/ 7477126 w 7886701"/>
              <a:gd name="connsiteY14977" fmla="*/ 4889413 h 6857981"/>
              <a:gd name="connsiteX14978" fmla="*/ 7480300 w 7886701"/>
              <a:gd name="connsiteY14978" fmla="*/ 4885920 h 6857981"/>
              <a:gd name="connsiteX14979" fmla="*/ 7483793 w 7886701"/>
              <a:gd name="connsiteY14979" fmla="*/ 4883062 h 6857981"/>
              <a:gd name="connsiteX14980" fmla="*/ 7486968 w 7886701"/>
              <a:gd name="connsiteY14980" fmla="*/ 4879887 h 6857981"/>
              <a:gd name="connsiteX14981" fmla="*/ 7489508 w 7886701"/>
              <a:gd name="connsiteY14981" fmla="*/ 4876077 h 6857981"/>
              <a:gd name="connsiteX14982" fmla="*/ 7492366 w 7886701"/>
              <a:gd name="connsiteY14982" fmla="*/ 4872584 h 6857981"/>
              <a:gd name="connsiteX14983" fmla="*/ 7494588 w 7886701"/>
              <a:gd name="connsiteY14983" fmla="*/ 4868457 h 6857981"/>
              <a:gd name="connsiteX14984" fmla="*/ 7499350 w 7886701"/>
              <a:gd name="connsiteY14984" fmla="*/ 4860519 h 6857981"/>
              <a:gd name="connsiteX14985" fmla="*/ 7503160 w 7886701"/>
              <a:gd name="connsiteY14985" fmla="*/ 4851628 h 6857981"/>
              <a:gd name="connsiteX14986" fmla="*/ 7506653 w 7886701"/>
              <a:gd name="connsiteY14986" fmla="*/ 4842738 h 6857981"/>
              <a:gd name="connsiteX14987" fmla="*/ 7509510 w 7886701"/>
              <a:gd name="connsiteY14987" fmla="*/ 4832895 h 6857981"/>
              <a:gd name="connsiteX14988" fmla="*/ 7511733 w 7886701"/>
              <a:gd name="connsiteY14988" fmla="*/ 4823052 h 6857981"/>
              <a:gd name="connsiteX14989" fmla="*/ 7514273 w 7886701"/>
              <a:gd name="connsiteY14989" fmla="*/ 4812256 h 6857981"/>
              <a:gd name="connsiteX14990" fmla="*/ 7518083 w 7886701"/>
              <a:gd name="connsiteY14990" fmla="*/ 4791300 h 6857981"/>
              <a:gd name="connsiteX14991" fmla="*/ 7521576 w 7886701"/>
              <a:gd name="connsiteY14991" fmla="*/ 4769391 h 6857981"/>
              <a:gd name="connsiteX14992" fmla="*/ 7525386 w 7886701"/>
              <a:gd name="connsiteY14992" fmla="*/ 4747483 h 6857981"/>
              <a:gd name="connsiteX14993" fmla="*/ 7528560 w 7886701"/>
              <a:gd name="connsiteY14993" fmla="*/ 4744625 h 6857981"/>
              <a:gd name="connsiteX14994" fmla="*/ 7532053 w 7886701"/>
              <a:gd name="connsiteY14994" fmla="*/ 4741132 h 6857981"/>
              <a:gd name="connsiteX14995" fmla="*/ 7538720 w 7886701"/>
              <a:gd name="connsiteY14995" fmla="*/ 4732559 h 6857981"/>
              <a:gd name="connsiteX14996" fmla="*/ 7546340 w 7886701"/>
              <a:gd name="connsiteY14996" fmla="*/ 4721764 h 6857981"/>
              <a:gd name="connsiteX14997" fmla="*/ 7554596 w 7886701"/>
              <a:gd name="connsiteY14997" fmla="*/ 4709381 h 6857981"/>
              <a:gd name="connsiteX14998" fmla="*/ 7562850 w 7886701"/>
              <a:gd name="connsiteY14998" fmla="*/ 4695727 h 6857981"/>
              <a:gd name="connsiteX14999" fmla="*/ 7571423 w 7886701"/>
              <a:gd name="connsiteY14999" fmla="*/ 4681122 h 6857981"/>
              <a:gd name="connsiteX15000" fmla="*/ 7579043 w 7886701"/>
              <a:gd name="connsiteY15000" fmla="*/ 4664928 h 6857981"/>
              <a:gd name="connsiteX15001" fmla="*/ 7586663 w 7886701"/>
              <a:gd name="connsiteY15001" fmla="*/ 4648735 h 6857981"/>
              <a:gd name="connsiteX15002" fmla="*/ 7593648 w 7886701"/>
              <a:gd name="connsiteY15002" fmla="*/ 4632541 h 6857981"/>
              <a:gd name="connsiteX15003" fmla="*/ 7599680 w 7886701"/>
              <a:gd name="connsiteY15003" fmla="*/ 4616031 h 6857981"/>
              <a:gd name="connsiteX15004" fmla="*/ 7602220 w 7886701"/>
              <a:gd name="connsiteY15004" fmla="*/ 4607775 h 6857981"/>
              <a:gd name="connsiteX15005" fmla="*/ 7604760 w 7886701"/>
              <a:gd name="connsiteY15005" fmla="*/ 4599837 h 6857981"/>
              <a:gd name="connsiteX15006" fmla="*/ 7606983 w 7886701"/>
              <a:gd name="connsiteY15006" fmla="*/ 4591899 h 6857981"/>
              <a:gd name="connsiteX15007" fmla="*/ 7608570 w 7886701"/>
              <a:gd name="connsiteY15007" fmla="*/ 4584279 h 6857981"/>
              <a:gd name="connsiteX15008" fmla="*/ 7609840 w 7886701"/>
              <a:gd name="connsiteY15008" fmla="*/ 4576976 h 6857981"/>
              <a:gd name="connsiteX15009" fmla="*/ 7611110 w 7886701"/>
              <a:gd name="connsiteY15009" fmla="*/ 4569991 h 6857981"/>
              <a:gd name="connsiteX15010" fmla="*/ 7611746 w 7886701"/>
              <a:gd name="connsiteY15010" fmla="*/ 4563005 h 6857981"/>
              <a:gd name="connsiteX15011" fmla="*/ 7611746 w 7886701"/>
              <a:gd name="connsiteY15011" fmla="*/ 4556655 h 6857981"/>
              <a:gd name="connsiteX15012" fmla="*/ 7611746 w 7886701"/>
              <a:gd name="connsiteY15012" fmla="*/ 4550622 h 6857981"/>
              <a:gd name="connsiteX15013" fmla="*/ 7610793 w 7886701"/>
              <a:gd name="connsiteY15013" fmla="*/ 4544907 h 6857981"/>
              <a:gd name="connsiteX15014" fmla="*/ 7609523 w 7886701"/>
              <a:gd name="connsiteY15014" fmla="*/ 4539827 h 6857981"/>
              <a:gd name="connsiteX15015" fmla="*/ 7607936 w 7886701"/>
              <a:gd name="connsiteY15015" fmla="*/ 4535381 h 6857981"/>
              <a:gd name="connsiteX15016" fmla="*/ 7610476 w 7886701"/>
              <a:gd name="connsiteY15016" fmla="*/ 4530619 h 6857981"/>
              <a:gd name="connsiteX15017" fmla="*/ 7613016 w 7886701"/>
              <a:gd name="connsiteY15017" fmla="*/ 4527126 h 6857981"/>
              <a:gd name="connsiteX15018" fmla="*/ 7614286 w 7886701"/>
              <a:gd name="connsiteY15018" fmla="*/ 4525538 h 6857981"/>
              <a:gd name="connsiteX15019" fmla="*/ 7615873 w 7886701"/>
              <a:gd name="connsiteY15019" fmla="*/ 4523951 h 6857981"/>
              <a:gd name="connsiteX15020" fmla="*/ 7617143 w 7886701"/>
              <a:gd name="connsiteY15020" fmla="*/ 4523316 h 6857981"/>
              <a:gd name="connsiteX15021" fmla="*/ 7618730 w 7886701"/>
              <a:gd name="connsiteY15021" fmla="*/ 4522681 h 6857981"/>
              <a:gd name="connsiteX15022" fmla="*/ 7620636 w 7886701"/>
              <a:gd name="connsiteY15022" fmla="*/ 4522046 h 6857981"/>
              <a:gd name="connsiteX15023" fmla="*/ 7621906 w 7886701"/>
              <a:gd name="connsiteY15023" fmla="*/ 4522046 h 6857981"/>
              <a:gd name="connsiteX15024" fmla="*/ 7625716 w 7886701"/>
              <a:gd name="connsiteY15024" fmla="*/ 4522046 h 6857981"/>
              <a:gd name="connsiteX15025" fmla="*/ 7629843 w 7886701"/>
              <a:gd name="connsiteY15025" fmla="*/ 4522681 h 6857981"/>
              <a:gd name="connsiteX15026" fmla="*/ 7633653 w 7886701"/>
              <a:gd name="connsiteY15026" fmla="*/ 4523951 h 6857981"/>
              <a:gd name="connsiteX15027" fmla="*/ 7642543 w 7886701"/>
              <a:gd name="connsiteY15027" fmla="*/ 4492834 h 6857981"/>
              <a:gd name="connsiteX15028" fmla="*/ 7650480 w 7886701"/>
              <a:gd name="connsiteY15028" fmla="*/ 4463622 h 6857981"/>
              <a:gd name="connsiteX15029" fmla="*/ 7657783 w 7886701"/>
              <a:gd name="connsiteY15029" fmla="*/ 4436316 h 6857981"/>
              <a:gd name="connsiteX15030" fmla="*/ 7665403 w 7886701"/>
              <a:gd name="connsiteY15030" fmla="*/ 4409644 h 6857981"/>
              <a:gd name="connsiteX15031" fmla="*/ 7669530 w 7886701"/>
              <a:gd name="connsiteY15031" fmla="*/ 4395991 h 6857981"/>
              <a:gd name="connsiteX15032" fmla="*/ 7674293 w 7886701"/>
              <a:gd name="connsiteY15032" fmla="*/ 4382973 h 6857981"/>
              <a:gd name="connsiteX15033" fmla="*/ 7679056 w 7886701"/>
              <a:gd name="connsiteY15033" fmla="*/ 4369002 h 6857981"/>
              <a:gd name="connsiteX15034" fmla="*/ 7684453 w 7886701"/>
              <a:gd name="connsiteY15034" fmla="*/ 4355032 h 6857981"/>
              <a:gd name="connsiteX15035" fmla="*/ 7690168 w 7886701"/>
              <a:gd name="connsiteY15035" fmla="*/ 4340426 h 6857981"/>
              <a:gd name="connsiteX15036" fmla="*/ 7696836 w 7886701"/>
              <a:gd name="connsiteY15036" fmla="*/ 4326138 h 6857981"/>
              <a:gd name="connsiteX15037" fmla="*/ 7704138 w 7886701"/>
              <a:gd name="connsiteY15037" fmla="*/ 4310262 h 6857981"/>
              <a:gd name="connsiteX15038" fmla="*/ 7712076 w 7886701"/>
              <a:gd name="connsiteY15038" fmla="*/ 4294386 h 6857981"/>
              <a:gd name="connsiteX15039" fmla="*/ 7710488 w 7886701"/>
              <a:gd name="connsiteY15039" fmla="*/ 4309309 h 6857981"/>
              <a:gd name="connsiteX15040" fmla="*/ 7707948 w 7886701"/>
              <a:gd name="connsiteY15040" fmla="*/ 4323915 h 6857981"/>
              <a:gd name="connsiteX15041" fmla="*/ 7704456 w 7886701"/>
              <a:gd name="connsiteY15041" fmla="*/ 4337886 h 6857981"/>
              <a:gd name="connsiteX15042" fmla="*/ 7701280 w 7886701"/>
              <a:gd name="connsiteY15042" fmla="*/ 4351539 h 6857981"/>
              <a:gd name="connsiteX15043" fmla="*/ 7697470 w 7886701"/>
              <a:gd name="connsiteY15043" fmla="*/ 4364875 h 6857981"/>
              <a:gd name="connsiteX15044" fmla="*/ 7693978 w 7886701"/>
              <a:gd name="connsiteY15044" fmla="*/ 4377893 h 6857981"/>
              <a:gd name="connsiteX15045" fmla="*/ 7686358 w 7886701"/>
              <a:gd name="connsiteY15045" fmla="*/ 4402342 h 6857981"/>
              <a:gd name="connsiteX15046" fmla="*/ 7682866 w 7886701"/>
              <a:gd name="connsiteY15046" fmla="*/ 4414407 h 6857981"/>
              <a:gd name="connsiteX15047" fmla="*/ 7679690 w 7886701"/>
              <a:gd name="connsiteY15047" fmla="*/ 4425838 h 6857981"/>
              <a:gd name="connsiteX15048" fmla="*/ 7677468 w 7886701"/>
              <a:gd name="connsiteY15048" fmla="*/ 4437268 h 6857981"/>
              <a:gd name="connsiteX15049" fmla="*/ 7675563 w 7886701"/>
              <a:gd name="connsiteY15049" fmla="*/ 4448064 h 6857981"/>
              <a:gd name="connsiteX15050" fmla="*/ 7674610 w 7886701"/>
              <a:gd name="connsiteY15050" fmla="*/ 4459177 h 6857981"/>
              <a:gd name="connsiteX15051" fmla="*/ 7674293 w 7886701"/>
              <a:gd name="connsiteY15051" fmla="*/ 4464575 h 6857981"/>
              <a:gd name="connsiteX15052" fmla="*/ 7674293 w 7886701"/>
              <a:gd name="connsiteY15052" fmla="*/ 4469655 h 6857981"/>
              <a:gd name="connsiteX15053" fmla="*/ 7674610 w 7886701"/>
              <a:gd name="connsiteY15053" fmla="*/ 4475053 h 6857981"/>
              <a:gd name="connsiteX15054" fmla="*/ 7675246 w 7886701"/>
              <a:gd name="connsiteY15054" fmla="*/ 4480451 h 6857981"/>
              <a:gd name="connsiteX15055" fmla="*/ 7676516 w 7886701"/>
              <a:gd name="connsiteY15055" fmla="*/ 4485531 h 6857981"/>
              <a:gd name="connsiteX15056" fmla="*/ 7677468 w 7886701"/>
              <a:gd name="connsiteY15056" fmla="*/ 4490929 h 6857981"/>
              <a:gd name="connsiteX15057" fmla="*/ 7680008 w 7886701"/>
              <a:gd name="connsiteY15057" fmla="*/ 4488706 h 6857981"/>
              <a:gd name="connsiteX15058" fmla="*/ 7682230 w 7886701"/>
              <a:gd name="connsiteY15058" fmla="*/ 4486166 h 6857981"/>
              <a:gd name="connsiteX15059" fmla="*/ 7686993 w 7886701"/>
              <a:gd name="connsiteY15059" fmla="*/ 4481086 h 6857981"/>
              <a:gd name="connsiteX15060" fmla="*/ 7689533 w 7886701"/>
              <a:gd name="connsiteY15060" fmla="*/ 4478863 h 6857981"/>
              <a:gd name="connsiteX15061" fmla="*/ 7690486 w 7886701"/>
              <a:gd name="connsiteY15061" fmla="*/ 4477911 h 6857981"/>
              <a:gd name="connsiteX15062" fmla="*/ 7692073 w 7886701"/>
              <a:gd name="connsiteY15062" fmla="*/ 4477276 h 6857981"/>
              <a:gd name="connsiteX15063" fmla="*/ 7693660 w 7886701"/>
              <a:gd name="connsiteY15063" fmla="*/ 4476958 h 6857981"/>
              <a:gd name="connsiteX15064" fmla="*/ 7694930 w 7886701"/>
              <a:gd name="connsiteY15064" fmla="*/ 4476958 h 6857981"/>
              <a:gd name="connsiteX15065" fmla="*/ 7696518 w 7886701"/>
              <a:gd name="connsiteY15065" fmla="*/ 4476958 h 6857981"/>
              <a:gd name="connsiteX15066" fmla="*/ 7698423 w 7886701"/>
              <a:gd name="connsiteY15066" fmla="*/ 4477911 h 6857981"/>
              <a:gd name="connsiteX15067" fmla="*/ 7702233 w 7886701"/>
              <a:gd name="connsiteY15067" fmla="*/ 4458542 h 6857981"/>
              <a:gd name="connsiteX15068" fmla="*/ 7704138 w 7886701"/>
              <a:gd name="connsiteY15068" fmla="*/ 4451557 h 6857981"/>
              <a:gd name="connsiteX15069" fmla="*/ 7706043 w 7886701"/>
              <a:gd name="connsiteY15069" fmla="*/ 4445206 h 6857981"/>
              <a:gd name="connsiteX15070" fmla="*/ 7708583 w 7886701"/>
              <a:gd name="connsiteY15070" fmla="*/ 4440126 h 6857981"/>
              <a:gd name="connsiteX15071" fmla="*/ 7711440 w 7886701"/>
              <a:gd name="connsiteY15071" fmla="*/ 4434411 h 6857981"/>
              <a:gd name="connsiteX15072" fmla="*/ 7715886 w 7886701"/>
              <a:gd name="connsiteY15072" fmla="*/ 4428060 h 6857981"/>
              <a:gd name="connsiteX15073" fmla="*/ 7720966 w 7886701"/>
              <a:gd name="connsiteY15073" fmla="*/ 4420440 h 6857981"/>
              <a:gd name="connsiteX15074" fmla="*/ 7720330 w 7886701"/>
              <a:gd name="connsiteY15074" fmla="*/ 4414407 h 6857981"/>
              <a:gd name="connsiteX15075" fmla="*/ 7719696 w 7886701"/>
              <a:gd name="connsiteY15075" fmla="*/ 4407422 h 6857981"/>
              <a:gd name="connsiteX15076" fmla="*/ 7719378 w 7886701"/>
              <a:gd name="connsiteY15076" fmla="*/ 4400436 h 6857981"/>
              <a:gd name="connsiteX15077" fmla="*/ 7719378 w 7886701"/>
              <a:gd name="connsiteY15077" fmla="*/ 4393134 h 6857981"/>
              <a:gd name="connsiteX15078" fmla="*/ 7719696 w 7886701"/>
              <a:gd name="connsiteY15078" fmla="*/ 4385513 h 6857981"/>
              <a:gd name="connsiteX15079" fmla="*/ 7720648 w 7886701"/>
              <a:gd name="connsiteY15079" fmla="*/ 4377893 h 6857981"/>
              <a:gd name="connsiteX15080" fmla="*/ 7721283 w 7886701"/>
              <a:gd name="connsiteY15080" fmla="*/ 4369637 h 6857981"/>
              <a:gd name="connsiteX15081" fmla="*/ 7722236 w 7886701"/>
              <a:gd name="connsiteY15081" fmla="*/ 4362017 h 6857981"/>
              <a:gd name="connsiteX15082" fmla="*/ 7724140 w 7886701"/>
              <a:gd name="connsiteY15082" fmla="*/ 4354397 h 6857981"/>
              <a:gd name="connsiteX15083" fmla="*/ 7726046 w 7886701"/>
              <a:gd name="connsiteY15083" fmla="*/ 4346776 h 6857981"/>
              <a:gd name="connsiteX15084" fmla="*/ 7728268 w 7886701"/>
              <a:gd name="connsiteY15084" fmla="*/ 4339473 h 6857981"/>
              <a:gd name="connsiteX15085" fmla="*/ 7731126 w 7886701"/>
              <a:gd name="connsiteY15085" fmla="*/ 4332488 h 6857981"/>
              <a:gd name="connsiteX15086" fmla="*/ 7733983 w 7886701"/>
              <a:gd name="connsiteY15086" fmla="*/ 4326138 h 6857981"/>
              <a:gd name="connsiteX15087" fmla="*/ 7737793 w 7886701"/>
              <a:gd name="connsiteY15087" fmla="*/ 4319787 h 6857981"/>
              <a:gd name="connsiteX15088" fmla="*/ 7741603 w 7886701"/>
              <a:gd name="connsiteY15088" fmla="*/ 4314389 h 6857981"/>
              <a:gd name="connsiteX15089" fmla="*/ 7746048 w 7886701"/>
              <a:gd name="connsiteY15089" fmla="*/ 4309309 h 6857981"/>
              <a:gd name="connsiteX15090" fmla="*/ 7744778 w 7886701"/>
              <a:gd name="connsiteY15090" fmla="*/ 4306134 h 6857981"/>
              <a:gd name="connsiteX15091" fmla="*/ 7743190 w 7886701"/>
              <a:gd name="connsiteY15091" fmla="*/ 4302959 h 6857981"/>
              <a:gd name="connsiteX15092" fmla="*/ 7742238 w 7886701"/>
              <a:gd name="connsiteY15092" fmla="*/ 4300101 h 6857981"/>
              <a:gd name="connsiteX15093" fmla="*/ 7741286 w 7886701"/>
              <a:gd name="connsiteY15093" fmla="*/ 4296926 h 6857981"/>
              <a:gd name="connsiteX15094" fmla="*/ 7740016 w 7886701"/>
              <a:gd name="connsiteY15094" fmla="*/ 4290258 h 6857981"/>
              <a:gd name="connsiteX15095" fmla="*/ 7739698 w 7886701"/>
              <a:gd name="connsiteY15095" fmla="*/ 4283273 h 6857981"/>
              <a:gd name="connsiteX15096" fmla="*/ 7739063 w 7886701"/>
              <a:gd name="connsiteY15096" fmla="*/ 4275970 h 6857981"/>
              <a:gd name="connsiteX15097" fmla="*/ 7739698 w 7886701"/>
              <a:gd name="connsiteY15097" fmla="*/ 4268667 h 6857981"/>
              <a:gd name="connsiteX15098" fmla="*/ 7740968 w 7886701"/>
              <a:gd name="connsiteY15098" fmla="*/ 4253426 h 6857981"/>
              <a:gd name="connsiteX15099" fmla="*/ 7742556 w 7886701"/>
              <a:gd name="connsiteY15099" fmla="*/ 4238185 h 6857981"/>
              <a:gd name="connsiteX15100" fmla="*/ 7742873 w 7886701"/>
              <a:gd name="connsiteY15100" fmla="*/ 4229930 h 6857981"/>
              <a:gd name="connsiteX15101" fmla="*/ 7742873 w 7886701"/>
              <a:gd name="connsiteY15101" fmla="*/ 4222309 h 6857981"/>
              <a:gd name="connsiteX15102" fmla="*/ 7742556 w 7886701"/>
              <a:gd name="connsiteY15102" fmla="*/ 4214372 h 6857981"/>
              <a:gd name="connsiteX15103" fmla="*/ 7741286 w 7886701"/>
              <a:gd name="connsiteY15103" fmla="*/ 4206751 h 6857981"/>
              <a:gd name="connsiteX15104" fmla="*/ 7740333 w 7886701"/>
              <a:gd name="connsiteY15104" fmla="*/ 4201353 h 6857981"/>
              <a:gd name="connsiteX15105" fmla="*/ 7740968 w 7886701"/>
              <a:gd name="connsiteY15105" fmla="*/ 4202941 h 6857981"/>
              <a:gd name="connsiteX15106" fmla="*/ 7742238 w 7886701"/>
              <a:gd name="connsiteY15106" fmla="*/ 4204529 h 6857981"/>
              <a:gd name="connsiteX15107" fmla="*/ 7743190 w 7886701"/>
              <a:gd name="connsiteY15107" fmla="*/ 4205481 h 6857981"/>
              <a:gd name="connsiteX15108" fmla="*/ 7744143 w 7886701"/>
              <a:gd name="connsiteY15108" fmla="*/ 4206434 h 6857981"/>
              <a:gd name="connsiteX15109" fmla="*/ 7745096 w 7886701"/>
              <a:gd name="connsiteY15109" fmla="*/ 4206751 h 6857981"/>
              <a:gd name="connsiteX15110" fmla="*/ 7746048 w 7886701"/>
              <a:gd name="connsiteY15110" fmla="*/ 4206751 h 6857981"/>
              <a:gd name="connsiteX15111" fmla="*/ 7747318 w 7886701"/>
              <a:gd name="connsiteY15111" fmla="*/ 4206434 h 6857981"/>
              <a:gd name="connsiteX15112" fmla="*/ 7747953 w 7886701"/>
              <a:gd name="connsiteY15112" fmla="*/ 4205481 h 6857981"/>
              <a:gd name="connsiteX15113" fmla="*/ 7748906 w 7886701"/>
              <a:gd name="connsiteY15113" fmla="*/ 4204529 h 6857981"/>
              <a:gd name="connsiteX15114" fmla="*/ 7750810 w 7886701"/>
              <a:gd name="connsiteY15114" fmla="*/ 4201353 h 6857981"/>
              <a:gd name="connsiteX15115" fmla="*/ 7752716 w 7886701"/>
              <a:gd name="connsiteY15115" fmla="*/ 4197226 h 6857981"/>
              <a:gd name="connsiteX15116" fmla="*/ 7754620 w 7886701"/>
              <a:gd name="connsiteY15116" fmla="*/ 4192463 h 6857981"/>
              <a:gd name="connsiteX15117" fmla="*/ 7756208 w 7886701"/>
              <a:gd name="connsiteY15117" fmla="*/ 4187065 h 6857981"/>
              <a:gd name="connsiteX15118" fmla="*/ 7760018 w 7886701"/>
              <a:gd name="connsiteY15118" fmla="*/ 4174999 h 6857981"/>
              <a:gd name="connsiteX15119" fmla="*/ 7764146 w 7886701"/>
              <a:gd name="connsiteY15119" fmla="*/ 4162299 h 6857981"/>
              <a:gd name="connsiteX15120" fmla="*/ 7767638 w 7886701"/>
              <a:gd name="connsiteY15120" fmla="*/ 4150868 h 6857981"/>
              <a:gd name="connsiteX15121" fmla="*/ 7767638 w 7886701"/>
              <a:gd name="connsiteY15121" fmla="*/ 4164839 h 6857981"/>
              <a:gd name="connsiteX15122" fmla="*/ 7767320 w 7886701"/>
              <a:gd name="connsiteY15122" fmla="*/ 4178810 h 6857981"/>
              <a:gd name="connsiteX15123" fmla="*/ 7767003 w 7886701"/>
              <a:gd name="connsiteY15123" fmla="*/ 4192780 h 6857981"/>
              <a:gd name="connsiteX15124" fmla="*/ 7765733 w 7886701"/>
              <a:gd name="connsiteY15124" fmla="*/ 4206751 h 6857981"/>
              <a:gd name="connsiteX15125" fmla="*/ 7764780 w 7886701"/>
              <a:gd name="connsiteY15125" fmla="*/ 4220404 h 6857981"/>
              <a:gd name="connsiteX15126" fmla="*/ 7763510 w 7886701"/>
              <a:gd name="connsiteY15126" fmla="*/ 4234693 h 6857981"/>
              <a:gd name="connsiteX15127" fmla="*/ 7760018 w 7886701"/>
              <a:gd name="connsiteY15127" fmla="*/ 4262634 h 6857981"/>
              <a:gd name="connsiteX15128" fmla="*/ 7757796 w 7886701"/>
              <a:gd name="connsiteY15128" fmla="*/ 4275970 h 6857981"/>
              <a:gd name="connsiteX15129" fmla="*/ 7755573 w 7886701"/>
              <a:gd name="connsiteY15129" fmla="*/ 4289623 h 6857981"/>
              <a:gd name="connsiteX15130" fmla="*/ 7750493 w 7886701"/>
              <a:gd name="connsiteY15130" fmla="*/ 4316612 h 6857981"/>
              <a:gd name="connsiteX15131" fmla="*/ 7744778 w 7886701"/>
              <a:gd name="connsiteY15131" fmla="*/ 4342648 h 6857981"/>
              <a:gd name="connsiteX15132" fmla="*/ 7738746 w 7886701"/>
              <a:gd name="connsiteY15132" fmla="*/ 4369002 h 6857981"/>
              <a:gd name="connsiteX15133" fmla="*/ 7733030 w 7886701"/>
              <a:gd name="connsiteY15133" fmla="*/ 4395039 h 6857981"/>
              <a:gd name="connsiteX15134" fmla="*/ 7726680 w 7886701"/>
              <a:gd name="connsiteY15134" fmla="*/ 4420123 h 6857981"/>
              <a:gd name="connsiteX15135" fmla="*/ 7714298 w 7886701"/>
              <a:gd name="connsiteY15135" fmla="*/ 4468703 h 6857981"/>
              <a:gd name="connsiteX15136" fmla="*/ 7708583 w 7886701"/>
              <a:gd name="connsiteY15136" fmla="*/ 4491564 h 6857981"/>
              <a:gd name="connsiteX15137" fmla="*/ 7703503 w 7886701"/>
              <a:gd name="connsiteY15137" fmla="*/ 4514108 h 6857981"/>
              <a:gd name="connsiteX15138" fmla="*/ 7698740 w 7886701"/>
              <a:gd name="connsiteY15138" fmla="*/ 4536016 h 6857981"/>
              <a:gd name="connsiteX15139" fmla="*/ 7694613 w 7886701"/>
              <a:gd name="connsiteY15139" fmla="*/ 4557290 h 6857981"/>
              <a:gd name="connsiteX15140" fmla="*/ 7692390 w 7886701"/>
              <a:gd name="connsiteY15140" fmla="*/ 4560148 h 6857981"/>
              <a:gd name="connsiteX15141" fmla="*/ 7689850 w 7886701"/>
              <a:gd name="connsiteY15141" fmla="*/ 4563958 h 6857981"/>
              <a:gd name="connsiteX15142" fmla="*/ 7683500 w 7886701"/>
              <a:gd name="connsiteY15142" fmla="*/ 4571261 h 6857981"/>
              <a:gd name="connsiteX15143" fmla="*/ 7676516 w 7886701"/>
              <a:gd name="connsiteY15143" fmla="*/ 4578881 h 6857981"/>
              <a:gd name="connsiteX15144" fmla="*/ 7673023 w 7886701"/>
              <a:gd name="connsiteY15144" fmla="*/ 4583326 h 6857981"/>
              <a:gd name="connsiteX15145" fmla="*/ 7670166 w 7886701"/>
              <a:gd name="connsiteY15145" fmla="*/ 4587137 h 6857981"/>
              <a:gd name="connsiteX15146" fmla="*/ 7667308 w 7886701"/>
              <a:gd name="connsiteY15146" fmla="*/ 4591582 h 6857981"/>
              <a:gd name="connsiteX15147" fmla="*/ 7665086 w 7886701"/>
              <a:gd name="connsiteY15147" fmla="*/ 4596027 h 6857981"/>
              <a:gd name="connsiteX15148" fmla="*/ 7663180 w 7886701"/>
              <a:gd name="connsiteY15148" fmla="*/ 4600472 h 6857981"/>
              <a:gd name="connsiteX15149" fmla="*/ 7662546 w 7886701"/>
              <a:gd name="connsiteY15149" fmla="*/ 4604600 h 6857981"/>
              <a:gd name="connsiteX15150" fmla="*/ 7662228 w 7886701"/>
              <a:gd name="connsiteY15150" fmla="*/ 4606823 h 6857981"/>
              <a:gd name="connsiteX15151" fmla="*/ 7662228 w 7886701"/>
              <a:gd name="connsiteY15151" fmla="*/ 4609045 h 6857981"/>
              <a:gd name="connsiteX15152" fmla="*/ 7662546 w 7886701"/>
              <a:gd name="connsiteY15152" fmla="*/ 4611268 h 6857981"/>
              <a:gd name="connsiteX15153" fmla="*/ 7662863 w 7886701"/>
              <a:gd name="connsiteY15153" fmla="*/ 4613490 h 6857981"/>
              <a:gd name="connsiteX15154" fmla="*/ 7663498 w 7886701"/>
              <a:gd name="connsiteY15154" fmla="*/ 4615713 h 6857981"/>
              <a:gd name="connsiteX15155" fmla="*/ 7664768 w 7886701"/>
              <a:gd name="connsiteY15155" fmla="*/ 4617936 h 6857981"/>
              <a:gd name="connsiteX15156" fmla="*/ 7666038 w 7886701"/>
              <a:gd name="connsiteY15156" fmla="*/ 4619841 h 6857981"/>
              <a:gd name="connsiteX15157" fmla="*/ 7667626 w 7886701"/>
              <a:gd name="connsiteY15157" fmla="*/ 4621746 h 6857981"/>
              <a:gd name="connsiteX15158" fmla="*/ 7665403 w 7886701"/>
              <a:gd name="connsiteY15158" fmla="*/ 4625556 h 6857981"/>
              <a:gd name="connsiteX15159" fmla="*/ 7662863 w 7886701"/>
              <a:gd name="connsiteY15159" fmla="*/ 4628414 h 6857981"/>
              <a:gd name="connsiteX15160" fmla="*/ 7660006 w 7886701"/>
              <a:gd name="connsiteY15160" fmla="*/ 4631271 h 6857981"/>
              <a:gd name="connsiteX15161" fmla="*/ 7657466 w 7886701"/>
              <a:gd name="connsiteY15161" fmla="*/ 4633812 h 6857981"/>
              <a:gd name="connsiteX15162" fmla="*/ 7652068 w 7886701"/>
              <a:gd name="connsiteY15162" fmla="*/ 4638257 h 6857981"/>
              <a:gd name="connsiteX15163" fmla="*/ 7646353 w 7886701"/>
              <a:gd name="connsiteY15163" fmla="*/ 4642385 h 6857981"/>
              <a:gd name="connsiteX15164" fmla="*/ 7640638 w 7886701"/>
              <a:gd name="connsiteY15164" fmla="*/ 4646830 h 6857981"/>
              <a:gd name="connsiteX15165" fmla="*/ 7635240 w 7886701"/>
              <a:gd name="connsiteY15165" fmla="*/ 4650957 h 6857981"/>
              <a:gd name="connsiteX15166" fmla="*/ 7632700 w 7886701"/>
              <a:gd name="connsiteY15166" fmla="*/ 4653498 h 6857981"/>
              <a:gd name="connsiteX15167" fmla="*/ 7629843 w 7886701"/>
              <a:gd name="connsiteY15167" fmla="*/ 4656038 h 6857981"/>
              <a:gd name="connsiteX15168" fmla="*/ 7627303 w 7886701"/>
              <a:gd name="connsiteY15168" fmla="*/ 4659530 h 6857981"/>
              <a:gd name="connsiteX15169" fmla="*/ 7625080 w 7886701"/>
              <a:gd name="connsiteY15169" fmla="*/ 4662706 h 6857981"/>
              <a:gd name="connsiteX15170" fmla="*/ 7627303 w 7886701"/>
              <a:gd name="connsiteY15170" fmla="*/ 4662071 h 6857981"/>
              <a:gd name="connsiteX15171" fmla="*/ 7628573 w 7886701"/>
              <a:gd name="connsiteY15171" fmla="*/ 4661436 h 6857981"/>
              <a:gd name="connsiteX15172" fmla="*/ 7630160 w 7886701"/>
              <a:gd name="connsiteY15172" fmla="*/ 4661436 h 6857981"/>
              <a:gd name="connsiteX15173" fmla="*/ 7631113 w 7886701"/>
              <a:gd name="connsiteY15173" fmla="*/ 4662071 h 6857981"/>
              <a:gd name="connsiteX15174" fmla="*/ 7631748 w 7886701"/>
              <a:gd name="connsiteY15174" fmla="*/ 4663023 h 6857981"/>
              <a:gd name="connsiteX15175" fmla="*/ 7632383 w 7886701"/>
              <a:gd name="connsiteY15175" fmla="*/ 4664928 h 6857981"/>
              <a:gd name="connsiteX15176" fmla="*/ 7632700 w 7886701"/>
              <a:gd name="connsiteY15176" fmla="*/ 4669373 h 6857981"/>
              <a:gd name="connsiteX15177" fmla="*/ 7632383 w 7886701"/>
              <a:gd name="connsiteY15177" fmla="*/ 4682709 h 6857981"/>
              <a:gd name="connsiteX15178" fmla="*/ 7632383 w 7886701"/>
              <a:gd name="connsiteY15178" fmla="*/ 4691600 h 6857981"/>
              <a:gd name="connsiteX15179" fmla="*/ 7632700 w 7886701"/>
              <a:gd name="connsiteY15179" fmla="*/ 4696045 h 6857981"/>
              <a:gd name="connsiteX15180" fmla="*/ 7633018 w 7886701"/>
              <a:gd name="connsiteY15180" fmla="*/ 4700808 h 6857981"/>
              <a:gd name="connsiteX15181" fmla="*/ 7631748 w 7886701"/>
              <a:gd name="connsiteY15181" fmla="*/ 4703348 h 6857981"/>
              <a:gd name="connsiteX15182" fmla="*/ 7630478 w 7886701"/>
              <a:gd name="connsiteY15182" fmla="*/ 4704935 h 6857981"/>
              <a:gd name="connsiteX15183" fmla="*/ 7628890 w 7886701"/>
              <a:gd name="connsiteY15183" fmla="*/ 4706523 h 6857981"/>
              <a:gd name="connsiteX15184" fmla="*/ 7627620 w 7886701"/>
              <a:gd name="connsiteY15184" fmla="*/ 4707475 h 6857981"/>
              <a:gd name="connsiteX15185" fmla="*/ 7626033 w 7886701"/>
              <a:gd name="connsiteY15185" fmla="*/ 4708111 h 6857981"/>
              <a:gd name="connsiteX15186" fmla="*/ 7624128 w 7886701"/>
              <a:gd name="connsiteY15186" fmla="*/ 4708746 h 6857981"/>
              <a:gd name="connsiteX15187" fmla="*/ 7620953 w 7886701"/>
              <a:gd name="connsiteY15187" fmla="*/ 4709063 h 6857981"/>
              <a:gd name="connsiteX15188" fmla="*/ 7617143 w 7886701"/>
              <a:gd name="connsiteY15188" fmla="*/ 4709698 h 6857981"/>
              <a:gd name="connsiteX15189" fmla="*/ 7615873 w 7886701"/>
              <a:gd name="connsiteY15189" fmla="*/ 4710651 h 6857981"/>
              <a:gd name="connsiteX15190" fmla="*/ 7613968 w 7886701"/>
              <a:gd name="connsiteY15190" fmla="*/ 4711286 h 6857981"/>
              <a:gd name="connsiteX15191" fmla="*/ 7612698 w 7886701"/>
              <a:gd name="connsiteY15191" fmla="*/ 4712873 h 6857981"/>
              <a:gd name="connsiteX15192" fmla="*/ 7611428 w 7886701"/>
              <a:gd name="connsiteY15192" fmla="*/ 4714461 h 6857981"/>
              <a:gd name="connsiteX15193" fmla="*/ 7609840 w 7886701"/>
              <a:gd name="connsiteY15193" fmla="*/ 4717001 h 6857981"/>
              <a:gd name="connsiteX15194" fmla="*/ 7608888 w 7886701"/>
              <a:gd name="connsiteY15194" fmla="*/ 4720494 h 6857981"/>
              <a:gd name="connsiteX15195" fmla="*/ 7606348 w 7886701"/>
              <a:gd name="connsiteY15195" fmla="*/ 4725891 h 6857981"/>
              <a:gd name="connsiteX15196" fmla="*/ 7604760 w 7886701"/>
              <a:gd name="connsiteY15196" fmla="*/ 4730337 h 6857981"/>
              <a:gd name="connsiteX15197" fmla="*/ 7604443 w 7886701"/>
              <a:gd name="connsiteY15197" fmla="*/ 4734147 h 6857981"/>
              <a:gd name="connsiteX15198" fmla="*/ 7604760 w 7886701"/>
              <a:gd name="connsiteY15198" fmla="*/ 4737640 h 6857981"/>
              <a:gd name="connsiteX15199" fmla="*/ 7605713 w 7886701"/>
              <a:gd name="connsiteY15199" fmla="*/ 4740497 h 6857981"/>
              <a:gd name="connsiteX15200" fmla="*/ 7606666 w 7886701"/>
              <a:gd name="connsiteY15200" fmla="*/ 4743037 h 6857981"/>
              <a:gd name="connsiteX15201" fmla="*/ 7608253 w 7886701"/>
              <a:gd name="connsiteY15201" fmla="*/ 4745260 h 6857981"/>
              <a:gd name="connsiteX15202" fmla="*/ 7609840 w 7886701"/>
              <a:gd name="connsiteY15202" fmla="*/ 4747483 h 6857981"/>
              <a:gd name="connsiteX15203" fmla="*/ 7611746 w 7886701"/>
              <a:gd name="connsiteY15203" fmla="*/ 4749705 h 6857981"/>
              <a:gd name="connsiteX15204" fmla="*/ 7613333 w 7886701"/>
              <a:gd name="connsiteY15204" fmla="*/ 4751610 h 6857981"/>
              <a:gd name="connsiteX15205" fmla="*/ 7614603 w 7886701"/>
              <a:gd name="connsiteY15205" fmla="*/ 4754468 h 6857981"/>
              <a:gd name="connsiteX15206" fmla="*/ 7615556 w 7886701"/>
              <a:gd name="connsiteY15206" fmla="*/ 4757008 h 6857981"/>
              <a:gd name="connsiteX15207" fmla="*/ 7615556 w 7886701"/>
              <a:gd name="connsiteY15207" fmla="*/ 4760501 h 6857981"/>
              <a:gd name="connsiteX15208" fmla="*/ 7615238 w 7886701"/>
              <a:gd name="connsiteY15208" fmla="*/ 4764311 h 6857981"/>
              <a:gd name="connsiteX15209" fmla="*/ 7613650 w 7886701"/>
              <a:gd name="connsiteY15209" fmla="*/ 4768756 h 6857981"/>
              <a:gd name="connsiteX15210" fmla="*/ 7611110 w 7886701"/>
              <a:gd name="connsiteY15210" fmla="*/ 4774472 h 6857981"/>
              <a:gd name="connsiteX15211" fmla="*/ 7609523 w 7886701"/>
              <a:gd name="connsiteY15211" fmla="*/ 4773519 h 6857981"/>
              <a:gd name="connsiteX15212" fmla="*/ 7608253 w 7886701"/>
              <a:gd name="connsiteY15212" fmla="*/ 4772884 h 6857981"/>
              <a:gd name="connsiteX15213" fmla="*/ 7606983 w 7886701"/>
              <a:gd name="connsiteY15213" fmla="*/ 4772566 h 6857981"/>
              <a:gd name="connsiteX15214" fmla="*/ 7606030 w 7886701"/>
              <a:gd name="connsiteY15214" fmla="*/ 4772566 h 6857981"/>
              <a:gd name="connsiteX15215" fmla="*/ 7604760 w 7886701"/>
              <a:gd name="connsiteY15215" fmla="*/ 4772884 h 6857981"/>
              <a:gd name="connsiteX15216" fmla="*/ 7603808 w 7886701"/>
              <a:gd name="connsiteY15216" fmla="*/ 4773519 h 6857981"/>
              <a:gd name="connsiteX15217" fmla="*/ 7601586 w 7886701"/>
              <a:gd name="connsiteY15217" fmla="*/ 4775107 h 6857981"/>
              <a:gd name="connsiteX15218" fmla="*/ 7599680 w 7886701"/>
              <a:gd name="connsiteY15218" fmla="*/ 4777647 h 6857981"/>
              <a:gd name="connsiteX15219" fmla="*/ 7598093 w 7886701"/>
              <a:gd name="connsiteY15219" fmla="*/ 4780504 h 6857981"/>
              <a:gd name="connsiteX15220" fmla="*/ 7594600 w 7886701"/>
              <a:gd name="connsiteY15220" fmla="*/ 4787172 h 6857981"/>
              <a:gd name="connsiteX15221" fmla="*/ 7594918 w 7886701"/>
              <a:gd name="connsiteY15221" fmla="*/ 4794475 h 6857981"/>
              <a:gd name="connsiteX15222" fmla="*/ 7594918 w 7886701"/>
              <a:gd name="connsiteY15222" fmla="*/ 4802413 h 6857981"/>
              <a:gd name="connsiteX15223" fmla="*/ 7593966 w 7886701"/>
              <a:gd name="connsiteY15223" fmla="*/ 4810351 h 6857981"/>
              <a:gd name="connsiteX15224" fmla="*/ 7592696 w 7886701"/>
              <a:gd name="connsiteY15224" fmla="*/ 4818606 h 6857981"/>
              <a:gd name="connsiteX15225" fmla="*/ 7591108 w 7886701"/>
              <a:gd name="connsiteY15225" fmla="*/ 4826862 h 6857981"/>
              <a:gd name="connsiteX15226" fmla="*/ 7588886 w 7886701"/>
              <a:gd name="connsiteY15226" fmla="*/ 4835752 h 6857981"/>
              <a:gd name="connsiteX15227" fmla="*/ 7586346 w 7886701"/>
              <a:gd name="connsiteY15227" fmla="*/ 4844325 h 6857981"/>
              <a:gd name="connsiteX15228" fmla="*/ 7582853 w 7886701"/>
              <a:gd name="connsiteY15228" fmla="*/ 4853216 h 6857981"/>
              <a:gd name="connsiteX15229" fmla="*/ 7579678 w 7886701"/>
              <a:gd name="connsiteY15229" fmla="*/ 4862424 h 6857981"/>
              <a:gd name="connsiteX15230" fmla="*/ 7576186 w 7886701"/>
              <a:gd name="connsiteY15230" fmla="*/ 4871314 h 6857981"/>
              <a:gd name="connsiteX15231" fmla="*/ 7567930 w 7886701"/>
              <a:gd name="connsiteY15231" fmla="*/ 4889730 h 6857981"/>
              <a:gd name="connsiteX15232" fmla="*/ 7559040 w 7886701"/>
              <a:gd name="connsiteY15232" fmla="*/ 4908146 h 6857981"/>
              <a:gd name="connsiteX15233" fmla="*/ 7549516 w 7886701"/>
              <a:gd name="connsiteY15233" fmla="*/ 4926880 h 6857981"/>
              <a:gd name="connsiteX15234" fmla="*/ 7539990 w 7886701"/>
              <a:gd name="connsiteY15234" fmla="*/ 4944661 h 6857981"/>
              <a:gd name="connsiteX15235" fmla="*/ 7530148 w 7886701"/>
              <a:gd name="connsiteY15235" fmla="*/ 4962759 h 6857981"/>
              <a:gd name="connsiteX15236" fmla="*/ 7520623 w 7886701"/>
              <a:gd name="connsiteY15236" fmla="*/ 4979905 h 6857981"/>
              <a:gd name="connsiteX15237" fmla="*/ 7511733 w 7886701"/>
              <a:gd name="connsiteY15237" fmla="*/ 4996098 h 6857981"/>
              <a:gd name="connsiteX15238" fmla="*/ 7503796 w 7886701"/>
              <a:gd name="connsiteY15238" fmla="*/ 5011974 h 6857981"/>
              <a:gd name="connsiteX15239" fmla="*/ 7500303 w 7886701"/>
              <a:gd name="connsiteY15239" fmla="*/ 5019277 h 6857981"/>
              <a:gd name="connsiteX15240" fmla="*/ 7497128 w 7886701"/>
              <a:gd name="connsiteY15240" fmla="*/ 5026580 h 6857981"/>
              <a:gd name="connsiteX15241" fmla="*/ 7494270 w 7886701"/>
              <a:gd name="connsiteY15241" fmla="*/ 5033565 h 6857981"/>
              <a:gd name="connsiteX15242" fmla="*/ 7492048 w 7886701"/>
              <a:gd name="connsiteY15242" fmla="*/ 5040233 h 6857981"/>
              <a:gd name="connsiteX15243" fmla="*/ 7490143 w 7886701"/>
              <a:gd name="connsiteY15243" fmla="*/ 5046584 h 6857981"/>
              <a:gd name="connsiteX15244" fmla="*/ 7488873 w 7886701"/>
              <a:gd name="connsiteY15244" fmla="*/ 5052616 h 6857981"/>
              <a:gd name="connsiteX15245" fmla="*/ 7484110 w 7886701"/>
              <a:gd name="connsiteY15245" fmla="*/ 5058014 h 6857981"/>
              <a:gd name="connsiteX15246" fmla="*/ 7479666 w 7886701"/>
              <a:gd name="connsiteY15246" fmla="*/ 5062459 h 6857981"/>
              <a:gd name="connsiteX15247" fmla="*/ 7475220 w 7886701"/>
              <a:gd name="connsiteY15247" fmla="*/ 5067857 h 6857981"/>
              <a:gd name="connsiteX15248" fmla="*/ 7471410 w 7886701"/>
              <a:gd name="connsiteY15248" fmla="*/ 5073255 h 6857981"/>
              <a:gd name="connsiteX15249" fmla="*/ 7467283 w 7886701"/>
              <a:gd name="connsiteY15249" fmla="*/ 5078653 h 6857981"/>
              <a:gd name="connsiteX15250" fmla="*/ 7463790 w 7886701"/>
              <a:gd name="connsiteY15250" fmla="*/ 5084051 h 6857981"/>
              <a:gd name="connsiteX15251" fmla="*/ 7457123 w 7886701"/>
              <a:gd name="connsiteY15251" fmla="*/ 5095799 h 6857981"/>
              <a:gd name="connsiteX15252" fmla="*/ 7450773 w 7886701"/>
              <a:gd name="connsiteY15252" fmla="*/ 5108182 h 6857981"/>
              <a:gd name="connsiteX15253" fmla="*/ 7445058 w 7886701"/>
              <a:gd name="connsiteY15253" fmla="*/ 5120883 h 6857981"/>
              <a:gd name="connsiteX15254" fmla="*/ 7439343 w 7886701"/>
              <a:gd name="connsiteY15254" fmla="*/ 5134218 h 6857981"/>
              <a:gd name="connsiteX15255" fmla="*/ 7433310 w 7886701"/>
              <a:gd name="connsiteY15255" fmla="*/ 5147554 h 6857981"/>
              <a:gd name="connsiteX15256" fmla="*/ 7427596 w 7886701"/>
              <a:gd name="connsiteY15256" fmla="*/ 5161525 h 6857981"/>
              <a:gd name="connsiteX15257" fmla="*/ 7421563 w 7886701"/>
              <a:gd name="connsiteY15257" fmla="*/ 5175813 h 6857981"/>
              <a:gd name="connsiteX15258" fmla="*/ 7414896 w 7886701"/>
              <a:gd name="connsiteY15258" fmla="*/ 5190101 h 6857981"/>
              <a:gd name="connsiteX15259" fmla="*/ 7407593 w 7886701"/>
              <a:gd name="connsiteY15259" fmla="*/ 5204389 h 6857981"/>
              <a:gd name="connsiteX15260" fmla="*/ 7399338 w 7886701"/>
              <a:gd name="connsiteY15260" fmla="*/ 5218995 h 6857981"/>
              <a:gd name="connsiteX15261" fmla="*/ 7395210 w 7886701"/>
              <a:gd name="connsiteY15261" fmla="*/ 5226933 h 6857981"/>
              <a:gd name="connsiteX15262" fmla="*/ 7390448 w 7886701"/>
              <a:gd name="connsiteY15262" fmla="*/ 5234236 h 6857981"/>
              <a:gd name="connsiteX15263" fmla="*/ 7385686 w 7886701"/>
              <a:gd name="connsiteY15263" fmla="*/ 5241539 h 6857981"/>
              <a:gd name="connsiteX15264" fmla="*/ 7379970 w 7886701"/>
              <a:gd name="connsiteY15264" fmla="*/ 5249159 h 6857981"/>
              <a:gd name="connsiteX15265" fmla="*/ 7374573 w 7886701"/>
              <a:gd name="connsiteY15265" fmla="*/ 5256462 h 6857981"/>
              <a:gd name="connsiteX15266" fmla="*/ 7368540 w 7886701"/>
              <a:gd name="connsiteY15266" fmla="*/ 5263765 h 6857981"/>
              <a:gd name="connsiteX15267" fmla="*/ 7366953 w 7886701"/>
              <a:gd name="connsiteY15267" fmla="*/ 5271386 h 6857981"/>
              <a:gd name="connsiteX15268" fmla="*/ 7364730 w 7886701"/>
              <a:gd name="connsiteY15268" fmla="*/ 5279323 h 6857981"/>
              <a:gd name="connsiteX15269" fmla="*/ 7362508 w 7886701"/>
              <a:gd name="connsiteY15269" fmla="*/ 5287579 h 6857981"/>
              <a:gd name="connsiteX15270" fmla="*/ 7359650 w 7886701"/>
              <a:gd name="connsiteY15270" fmla="*/ 5295834 h 6857981"/>
              <a:gd name="connsiteX15271" fmla="*/ 7356793 w 7886701"/>
              <a:gd name="connsiteY15271" fmla="*/ 5304090 h 6857981"/>
              <a:gd name="connsiteX15272" fmla="*/ 7353300 w 7886701"/>
              <a:gd name="connsiteY15272" fmla="*/ 5312663 h 6857981"/>
              <a:gd name="connsiteX15273" fmla="*/ 7349808 w 7886701"/>
              <a:gd name="connsiteY15273" fmla="*/ 5320601 h 6857981"/>
              <a:gd name="connsiteX15274" fmla="*/ 7345998 w 7886701"/>
              <a:gd name="connsiteY15274" fmla="*/ 5328221 h 6857981"/>
              <a:gd name="connsiteX15275" fmla="*/ 7342188 w 7886701"/>
              <a:gd name="connsiteY15275" fmla="*/ 5335524 h 6857981"/>
              <a:gd name="connsiteX15276" fmla="*/ 7338060 w 7886701"/>
              <a:gd name="connsiteY15276" fmla="*/ 5342192 h 6857981"/>
              <a:gd name="connsiteX15277" fmla="*/ 7333616 w 7886701"/>
              <a:gd name="connsiteY15277" fmla="*/ 5348225 h 6857981"/>
              <a:gd name="connsiteX15278" fmla="*/ 7329488 w 7886701"/>
              <a:gd name="connsiteY15278" fmla="*/ 5353305 h 6857981"/>
              <a:gd name="connsiteX15279" fmla="*/ 7325043 w 7886701"/>
              <a:gd name="connsiteY15279" fmla="*/ 5357750 h 6857981"/>
              <a:gd name="connsiteX15280" fmla="*/ 7322503 w 7886701"/>
              <a:gd name="connsiteY15280" fmla="*/ 5359655 h 6857981"/>
              <a:gd name="connsiteX15281" fmla="*/ 7320280 w 7886701"/>
              <a:gd name="connsiteY15281" fmla="*/ 5360925 h 6857981"/>
              <a:gd name="connsiteX15282" fmla="*/ 7318058 w 7886701"/>
              <a:gd name="connsiteY15282" fmla="*/ 5362513 h 6857981"/>
              <a:gd name="connsiteX15283" fmla="*/ 7315518 w 7886701"/>
              <a:gd name="connsiteY15283" fmla="*/ 5363148 h 6857981"/>
              <a:gd name="connsiteX15284" fmla="*/ 7313296 w 7886701"/>
              <a:gd name="connsiteY15284" fmla="*/ 5364100 h 6857981"/>
              <a:gd name="connsiteX15285" fmla="*/ 7310756 w 7886701"/>
              <a:gd name="connsiteY15285" fmla="*/ 5364418 h 6857981"/>
              <a:gd name="connsiteX15286" fmla="*/ 7308850 w 7886701"/>
              <a:gd name="connsiteY15286" fmla="*/ 5370133 h 6857981"/>
              <a:gd name="connsiteX15287" fmla="*/ 7307580 w 7886701"/>
              <a:gd name="connsiteY15287" fmla="*/ 5376166 h 6857981"/>
              <a:gd name="connsiteX15288" fmla="*/ 7306628 w 7886701"/>
              <a:gd name="connsiteY15288" fmla="*/ 5381246 h 6857981"/>
              <a:gd name="connsiteX15289" fmla="*/ 7306310 w 7886701"/>
              <a:gd name="connsiteY15289" fmla="*/ 5386327 h 6857981"/>
              <a:gd name="connsiteX15290" fmla="*/ 7305676 w 7886701"/>
              <a:gd name="connsiteY15290" fmla="*/ 5396805 h 6857981"/>
              <a:gd name="connsiteX15291" fmla="*/ 7305040 w 7886701"/>
              <a:gd name="connsiteY15291" fmla="*/ 5401885 h 6857981"/>
              <a:gd name="connsiteX15292" fmla="*/ 7303770 w 7886701"/>
              <a:gd name="connsiteY15292" fmla="*/ 5407283 h 6857981"/>
              <a:gd name="connsiteX15293" fmla="*/ 7306628 w 7886701"/>
              <a:gd name="connsiteY15293" fmla="*/ 5406330 h 6857981"/>
              <a:gd name="connsiteX15294" fmla="*/ 7309803 w 7886701"/>
              <a:gd name="connsiteY15294" fmla="*/ 5404425 h 6857981"/>
              <a:gd name="connsiteX15295" fmla="*/ 7315200 w 7886701"/>
              <a:gd name="connsiteY15295" fmla="*/ 5400615 h 6857981"/>
              <a:gd name="connsiteX15296" fmla="*/ 7317740 w 7886701"/>
              <a:gd name="connsiteY15296" fmla="*/ 5399027 h 6857981"/>
              <a:gd name="connsiteX15297" fmla="*/ 7319010 w 7886701"/>
              <a:gd name="connsiteY15297" fmla="*/ 5398392 h 6857981"/>
              <a:gd name="connsiteX15298" fmla="*/ 7320598 w 7886701"/>
              <a:gd name="connsiteY15298" fmla="*/ 5398392 h 6857981"/>
              <a:gd name="connsiteX15299" fmla="*/ 7322186 w 7886701"/>
              <a:gd name="connsiteY15299" fmla="*/ 5398392 h 6857981"/>
              <a:gd name="connsiteX15300" fmla="*/ 7323456 w 7886701"/>
              <a:gd name="connsiteY15300" fmla="*/ 5398710 h 6857981"/>
              <a:gd name="connsiteX15301" fmla="*/ 7325043 w 7886701"/>
              <a:gd name="connsiteY15301" fmla="*/ 5399027 h 6857981"/>
              <a:gd name="connsiteX15302" fmla="*/ 7326313 w 7886701"/>
              <a:gd name="connsiteY15302" fmla="*/ 5399980 h 6857981"/>
              <a:gd name="connsiteX15303" fmla="*/ 7322186 w 7886701"/>
              <a:gd name="connsiteY15303" fmla="*/ 5400932 h 6857981"/>
              <a:gd name="connsiteX15304" fmla="*/ 7318376 w 7886701"/>
              <a:gd name="connsiteY15304" fmla="*/ 5402203 h 6857981"/>
              <a:gd name="connsiteX15305" fmla="*/ 7315200 w 7886701"/>
              <a:gd name="connsiteY15305" fmla="*/ 5403790 h 6857981"/>
              <a:gd name="connsiteX15306" fmla="*/ 7312343 w 7886701"/>
              <a:gd name="connsiteY15306" fmla="*/ 5406013 h 6857981"/>
              <a:gd name="connsiteX15307" fmla="*/ 7310120 w 7886701"/>
              <a:gd name="connsiteY15307" fmla="*/ 5408553 h 6857981"/>
              <a:gd name="connsiteX15308" fmla="*/ 7307898 w 7886701"/>
              <a:gd name="connsiteY15308" fmla="*/ 5411410 h 6857981"/>
              <a:gd name="connsiteX15309" fmla="*/ 7305993 w 7886701"/>
              <a:gd name="connsiteY15309" fmla="*/ 5414586 h 6857981"/>
              <a:gd name="connsiteX15310" fmla="*/ 7304406 w 7886701"/>
              <a:gd name="connsiteY15310" fmla="*/ 5418078 h 6857981"/>
              <a:gd name="connsiteX15311" fmla="*/ 7301548 w 7886701"/>
              <a:gd name="connsiteY15311" fmla="*/ 5425381 h 6857981"/>
              <a:gd name="connsiteX15312" fmla="*/ 7298690 w 7886701"/>
              <a:gd name="connsiteY15312" fmla="*/ 5433002 h 6857981"/>
              <a:gd name="connsiteX15313" fmla="*/ 7295833 w 7886701"/>
              <a:gd name="connsiteY15313" fmla="*/ 5440622 h 6857981"/>
              <a:gd name="connsiteX15314" fmla="*/ 7293610 w 7886701"/>
              <a:gd name="connsiteY15314" fmla="*/ 5444115 h 6857981"/>
              <a:gd name="connsiteX15315" fmla="*/ 7291388 w 7886701"/>
              <a:gd name="connsiteY15315" fmla="*/ 5447607 h 6857981"/>
              <a:gd name="connsiteX15316" fmla="*/ 7269798 w 7886701"/>
              <a:gd name="connsiteY15316" fmla="*/ 5479359 h 6857981"/>
              <a:gd name="connsiteX15317" fmla="*/ 7246303 w 7886701"/>
              <a:gd name="connsiteY15317" fmla="*/ 5513651 h 6857981"/>
              <a:gd name="connsiteX15318" fmla="*/ 7220586 w 7886701"/>
              <a:gd name="connsiteY15318" fmla="*/ 5549213 h 6857981"/>
              <a:gd name="connsiteX15319" fmla="*/ 7193916 w 7886701"/>
              <a:gd name="connsiteY15319" fmla="*/ 5586045 h 6857981"/>
              <a:gd name="connsiteX15320" fmla="*/ 7166293 w 7886701"/>
              <a:gd name="connsiteY15320" fmla="*/ 5623512 h 6857981"/>
              <a:gd name="connsiteX15321" fmla="*/ 7138670 w 7886701"/>
              <a:gd name="connsiteY15321" fmla="*/ 5660344 h 6857981"/>
              <a:gd name="connsiteX15322" fmla="*/ 7110413 w 7886701"/>
              <a:gd name="connsiteY15322" fmla="*/ 5695906 h 6857981"/>
              <a:gd name="connsiteX15323" fmla="*/ 7096443 w 7886701"/>
              <a:gd name="connsiteY15323" fmla="*/ 5713052 h 6857981"/>
              <a:gd name="connsiteX15324" fmla="*/ 7082790 w 7886701"/>
              <a:gd name="connsiteY15324" fmla="*/ 5729562 h 6857981"/>
              <a:gd name="connsiteX15325" fmla="*/ 7080250 w 7886701"/>
              <a:gd name="connsiteY15325" fmla="*/ 5727657 h 6857981"/>
              <a:gd name="connsiteX15326" fmla="*/ 7078346 w 7886701"/>
              <a:gd name="connsiteY15326" fmla="*/ 5725435 h 6857981"/>
              <a:gd name="connsiteX15327" fmla="*/ 7076758 w 7886701"/>
              <a:gd name="connsiteY15327" fmla="*/ 5723847 h 6857981"/>
              <a:gd name="connsiteX15328" fmla="*/ 7075806 w 7886701"/>
              <a:gd name="connsiteY15328" fmla="*/ 5721942 h 6857981"/>
              <a:gd name="connsiteX15329" fmla="*/ 7075488 w 7886701"/>
              <a:gd name="connsiteY15329" fmla="*/ 5720354 h 6857981"/>
              <a:gd name="connsiteX15330" fmla="*/ 7075488 w 7886701"/>
              <a:gd name="connsiteY15330" fmla="*/ 5718449 h 6857981"/>
              <a:gd name="connsiteX15331" fmla="*/ 7075806 w 7886701"/>
              <a:gd name="connsiteY15331" fmla="*/ 5716862 h 6857981"/>
              <a:gd name="connsiteX15332" fmla="*/ 7076758 w 7886701"/>
              <a:gd name="connsiteY15332" fmla="*/ 5714957 h 6857981"/>
              <a:gd name="connsiteX15333" fmla="*/ 7078028 w 7886701"/>
              <a:gd name="connsiteY15333" fmla="*/ 5713369 h 6857981"/>
              <a:gd name="connsiteX15334" fmla="*/ 7079298 w 7886701"/>
              <a:gd name="connsiteY15334" fmla="*/ 5711464 h 6857981"/>
              <a:gd name="connsiteX15335" fmla="*/ 7083426 w 7886701"/>
              <a:gd name="connsiteY15335" fmla="*/ 5707336 h 6857981"/>
              <a:gd name="connsiteX15336" fmla="*/ 7088506 w 7886701"/>
              <a:gd name="connsiteY15336" fmla="*/ 5702891 h 6857981"/>
              <a:gd name="connsiteX15337" fmla="*/ 7093586 w 7886701"/>
              <a:gd name="connsiteY15337" fmla="*/ 5697493 h 6857981"/>
              <a:gd name="connsiteX15338" fmla="*/ 7091680 w 7886701"/>
              <a:gd name="connsiteY15338" fmla="*/ 5696223 h 6857981"/>
              <a:gd name="connsiteX15339" fmla="*/ 7090410 w 7886701"/>
              <a:gd name="connsiteY15339" fmla="*/ 5695271 h 6857981"/>
              <a:gd name="connsiteX15340" fmla="*/ 7088823 w 7886701"/>
              <a:gd name="connsiteY15340" fmla="*/ 5694318 h 6857981"/>
              <a:gd name="connsiteX15341" fmla="*/ 7088506 w 7886701"/>
              <a:gd name="connsiteY15341" fmla="*/ 5692730 h 6857981"/>
              <a:gd name="connsiteX15342" fmla="*/ 7088188 w 7886701"/>
              <a:gd name="connsiteY15342" fmla="*/ 5690825 h 6857981"/>
              <a:gd name="connsiteX15343" fmla="*/ 7088188 w 7886701"/>
              <a:gd name="connsiteY15343" fmla="*/ 5688920 h 6857981"/>
              <a:gd name="connsiteX15344" fmla="*/ 7088823 w 7886701"/>
              <a:gd name="connsiteY15344" fmla="*/ 5687333 h 6857981"/>
              <a:gd name="connsiteX15345" fmla="*/ 7089458 w 7886701"/>
              <a:gd name="connsiteY15345" fmla="*/ 5685110 h 6857981"/>
              <a:gd name="connsiteX15346" fmla="*/ 7088188 w 7886701"/>
              <a:gd name="connsiteY15346" fmla="*/ 5684793 h 6857981"/>
              <a:gd name="connsiteX15347" fmla="*/ 7086918 w 7886701"/>
              <a:gd name="connsiteY15347" fmla="*/ 5685110 h 6857981"/>
              <a:gd name="connsiteX15348" fmla="*/ 7085966 w 7886701"/>
              <a:gd name="connsiteY15348" fmla="*/ 5685428 h 6857981"/>
              <a:gd name="connsiteX15349" fmla="*/ 7084378 w 7886701"/>
              <a:gd name="connsiteY15349" fmla="*/ 5685745 h 6857981"/>
              <a:gd name="connsiteX15350" fmla="*/ 7082473 w 7886701"/>
              <a:gd name="connsiteY15350" fmla="*/ 5687650 h 6857981"/>
              <a:gd name="connsiteX15351" fmla="*/ 7080568 w 7886701"/>
              <a:gd name="connsiteY15351" fmla="*/ 5689873 h 6857981"/>
              <a:gd name="connsiteX15352" fmla="*/ 7078980 w 7886701"/>
              <a:gd name="connsiteY15352" fmla="*/ 5692413 h 6857981"/>
              <a:gd name="connsiteX15353" fmla="*/ 7078663 w 7886701"/>
              <a:gd name="connsiteY15353" fmla="*/ 5694953 h 6857981"/>
              <a:gd name="connsiteX15354" fmla="*/ 7078663 w 7886701"/>
              <a:gd name="connsiteY15354" fmla="*/ 5695906 h 6857981"/>
              <a:gd name="connsiteX15355" fmla="*/ 7078663 w 7886701"/>
              <a:gd name="connsiteY15355" fmla="*/ 5696858 h 6857981"/>
              <a:gd name="connsiteX15356" fmla="*/ 7078980 w 7886701"/>
              <a:gd name="connsiteY15356" fmla="*/ 5697811 h 6857981"/>
              <a:gd name="connsiteX15357" fmla="*/ 7079616 w 7886701"/>
              <a:gd name="connsiteY15357" fmla="*/ 5698446 h 6857981"/>
              <a:gd name="connsiteX15358" fmla="*/ 7076758 w 7886701"/>
              <a:gd name="connsiteY15358" fmla="*/ 5700668 h 6857981"/>
              <a:gd name="connsiteX15359" fmla="*/ 7074218 w 7886701"/>
              <a:gd name="connsiteY15359" fmla="*/ 5702256 h 6857981"/>
              <a:gd name="connsiteX15360" fmla="*/ 7072313 w 7886701"/>
              <a:gd name="connsiteY15360" fmla="*/ 5702891 h 6857981"/>
              <a:gd name="connsiteX15361" fmla="*/ 7071043 w 7886701"/>
              <a:gd name="connsiteY15361" fmla="*/ 5702574 h 6857981"/>
              <a:gd name="connsiteX15362" fmla="*/ 7070408 w 7886701"/>
              <a:gd name="connsiteY15362" fmla="*/ 5701938 h 6857981"/>
              <a:gd name="connsiteX15363" fmla="*/ 7069456 w 7886701"/>
              <a:gd name="connsiteY15363" fmla="*/ 5700668 h 6857981"/>
              <a:gd name="connsiteX15364" fmla="*/ 7068503 w 7886701"/>
              <a:gd name="connsiteY15364" fmla="*/ 5697493 h 6857981"/>
              <a:gd name="connsiteX15365" fmla="*/ 7067233 w 7886701"/>
              <a:gd name="connsiteY15365" fmla="*/ 5693683 h 6857981"/>
              <a:gd name="connsiteX15366" fmla="*/ 7066598 w 7886701"/>
              <a:gd name="connsiteY15366" fmla="*/ 5692413 h 6857981"/>
              <a:gd name="connsiteX15367" fmla="*/ 7065646 w 7886701"/>
              <a:gd name="connsiteY15367" fmla="*/ 5691460 h 6857981"/>
              <a:gd name="connsiteX15368" fmla="*/ 7064376 w 7886701"/>
              <a:gd name="connsiteY15368" fmla="*/ 5690825 h 6857981"/>
              <a:gd name="connsiteX15369" fmla="*/ 7062470 w 7886701"/>
              <a:gd name="connsiteY15369" fmla="*/ 5690825 h 6857981"/>
              <a:gd name="connsiteX15370" fmla="*/ 7059930 w 7886701"/>
              <a:gd name="connsiteY15370" fmla="*/ 5692095 h 6857981"/>
              <a:gd name="connsiteX15371" fmla="*/ 7057073 w 7886701"/>
              <a:gd name="connsiteY15371" fmla="*/ 5693683 h 6857981"/>
              <a:gd name="connsiteX15372" fmla="*/ 7057390 w 7886701"/>
              <a:gd name="connsiteY15372" fmla="*/ 5700351 h 6857981"/>
              <a:gd name="connsiteX15373" fmla="*/ 7057390 w 7886701"/>
              <a:gd name="connsiteY15373" fmla="*/ 5706701 h 6857981"/>
              <a:gd name="connsiteX15374" fmla="*/ 7057073 w 7886701"/>
              <a:gd name="connsiteY15374" fmla="*/ 5712734 h 6857981"/>
              <a:gd name="connsiteX15375" fmla="*/ 7056120 w 7886701"/>
              <a:gd name="connsiteY15375" fmla="*/ 5718449 h 6857981"/>
              <a:gd name="connsiteX15376" fmla="*/ 7054533 w 7886701"/>
              <a:gd name="connsiteY15376" fmla="*/ 5724482 h 6857981"/>
              <a:gd name="connsiteX15377" fmla="*/ 7052310 w 7886701"/>
              <a:gd name="connsiteY15377" fmla="*/ 5730197 h 6857981"/>
              <a:gd name="connsiteX15378" fmla="*/ 7049770 w 7886701"/>
              <a:gd name="connsiteY15378" fmla="*/ 5736230 h 6857981"/>
              <a:gd name="connsiteX15379" fmla="*/ 7047230 w 7886701"/>
              <a:gd name="connsiteY15379" fmla="*/ 5741628 h 6857981"/>
              <a:gd name="connsiteX15380" fmla="*/ 7044056 w 7886701"/>
              <a:gd name="connsiteY15380" fmla="*/ 5747026 h 6857981"/>
              <a:gd name="connsiteX15381" fmla="*/ 7040246 w 7886701"/>
              <a:gd name="connsiteY15381" fmla="*/ 5752424 h 6857981"/>
              <a:gd name="connsiteX15382" fmla="*/ 7036436 w 7886701"/>
              <a:gd name="connsiteY15382" fmla="*/ 5758139 h 6857981"/>
              <a:gd name="connsiteX15383" fmla="*/ 7031990 w 7886701"/>
              <a:gd name="connsiteY15383" fmla="*/ 5763219 h 6857981"/>
              <a:gd name="connsiteX15384" fmla="*/ 7027546 w 7886701"/>
              <a:gd name="connsiteY15384" fmla="*/ 5768617 h 6857981"/>
              <a:gd name="connsiteX15385" fmla="*/ 7022783 w 7886701"/>
              <a:gd name="connsiteY15385" fmla="*/ 5773697 h 6857981"/>
              <a:gd name="connsiteX15386" fmla="*/ 7012623 w 7886701"/>
              <a:gd name="connsiteY15386" fmla="*/ 5783858 h 6857981"/>
              <a:gd name="connsiteX15387" fmla="*/ 7002146 w 7886701"/>
              <a:gd name="connsiteY15387" fmla="*/ 5793701 h 6857981"/>
              <a:gd name="connsiteX15388" fmla="*/ 6990716 w 7886701"/>
              <a:gd name="connsiteY15388" fmla="*/ 5803544 h 6857981"/>
              <a:gd name="connsiteX15389" fmla="*/ 6967856 w 7886701"/>
              <a:gd name="connsiteY15389" fmla="*/ 5823547 h 6857981"/>
              <a:gd name="connsiteX15390" fmla="*/ 6956426 w 7886701"/>
              <a:gd name="connsiteY15390" fmla="*/ 5833390 h 6857981"/>
              <a:gd name="connsiteX15391" fmla="*/ 6945313 w 7886701"/>
              <a:gd name="connsiteY15391" fmla="*/ 5843869 h 6857981"/>
              <a:gd name="connsiteX15392" fmla="*/ 6935153 w 7886701"/>
              <a:gd name="connsiteY15392" fmla="*/ 5854029 h 6857981"/>
              <a:gd name="connsiteX15393" fmla="*/ 6930390 w 7886701"/>
              <a:gd name="connsiteY15393" fmla="*/ 5859109 h 6857981"/>
              <a:gd name="connsiteX15394" fmla="*/ 6925628 w 7886701"/>
              <a:gd name="connsiteY15394" fmla="*/ 5864190 h 6857981"/>
              <a:gd name="connsiteX15395" fmla="*/ 6926263 w 7886701"/>
              <a:gd name="connsiteY15395" fmla="*/ 5864507 h 6857981"/>
              <a:gd name="connsiteX15396" fmla="*/ 6926898 w 7886701"/>
              <a:gd name="connsiteY15396" fmla="*/ 5864825 h 6857981"/>
              <a:gd name="connsiteX15397" fmla="*/ 6928803 w 7886701"/>
              <a:gd name="connsiteY15397" fmla="*/ 5864507 h 6857981"/>
              <a:gd name="connsiteX15398" fmla="*/ 6931026 w 7886701"/>
              <a:gd name="connsiteY15398" fmla="*/ 5863555 h 6857981"/>
              <a:gd name="connsiteX15399" fmla="*/ 6933566 w 7886701"/>
              <a:gd name="connsiteY15399" fmla="*/ 5861967 h 6857981"/>
              <a:gd name="connsiteX15400" fmla="*/ 6935470 w 7886701"/>
              <a:gd name="connsiteY15400" fmla="*/ 5860062 h 6857981"/>
              <a:gd name="connsiteX15401" fmla="*/ 6937693 w 7886701"/>
              <a:gd name="connsiteY15401" fmla="*/ 5857839 h 6857981"/>
              <a:gd name="connsiteX15402" fmla="*/ 6939598 w 7886701"/>
              <a:gd name="connsiteY15402" fmla="*/ 5856252 h 6857981"/>
              <a:gd name="connsiteX15403" fmla="*/ 6940868 w 7886701"/>
              <a:gd name="connsiteY15403" fmla="*/ 5854347 h 6857981"/>
              <a:gd name="connsiteX15404" fmla="*/ 6934200 w 7886701"/>
              <a:gd name="connsiteY15404" fmla="*/ 5869587 h 6857981"/>
              <a:gd name="connsiteX15405" fmla="*/ 6926580 w 7886701"/>
              <a:gd name="connsiteY15405" fmla="*/ 5885463 h 6857981"/>
              <a:gd name="connsiteX15406" fmla="*/ 6918008 w 7886701"/>
              <a:gd name="connsiteY15406" fmla="*/ 5901022 h 6857981"/>
              <a:gd name="connsiteX15407" fmla="*/ 6909436 w 7886701"/>
              <a:gd name="connsiteY15407" fmla="*/ 5916580 h 6857981"/>
              <a:gd name="connsiteX15408" fmla="*/ 6899910 w 7886701"/>
              <a:gd name="connsiteY15408" fmla="*/ 5932138 h 6857981"/>
              <a:gd name="connsiteX15409" fmla="*/ 6889750 w 7886701"/>
              <a:gd name="connsiteY15409" fmla="*/ 5947379 h 6857981"/>
              <a:gd name="connsiteX15410" fmla="*/ 6879273 w 7886701"/>
              <a:gd name="connsiteY15410" fmla="*/ 5961985 h 6857981"/>
              <a:gd name="connsiteX15411" fmla="*/ 6868478 w 7886701"/>
              <a:gd name="connsiteY15411" fmla="*/ 5975956 h 6857981"/>
              <a:gd name="connsiteX15412" fmla="*/ 6857048 w 7886701"/>
              <a:gd name="connsiteY15412" fmla="*/ 5988974 h 6857981"/>
              <a:gd name="connsiteX15413" fmla="*/ 6845936 w 7886701"/>
              <a:gd name="connsiteY15413" fmla="*/ 6001357 h 6857981"/>
              <a:gd name="connsiteX15414" fmla="*/ 6834506 w 7886701"/>
              <a:gd name="connsiteY15414" fmla="*/ 6012788 h 6857981"/>
              <a:gd name="connsiteX15415" fmla="*/ 6823710 w 7886701"/>
              <a:gd name="connsiteY15415" fmla="*/ 6022948 h 6857981"/>
              <a:gd name="connsiteX15416" fmla="*/ 6817996 w 7886701"/>
              <a:gd name="connsiteY15416" fmla="*/ 6027393 h 6857981"/>
              <a:gd name="connsiteX15417" fmla="*/ 6812598 w 7886701"/>
              <a:gd name="connsiteY15417" fmla="*/ 6031521 h 6857981"/>
              <a:gd name="connsiteX15418" fmla="*/ 6807200 w 7886701"/>
              <a:gd name="connsiteY15418" fmla="*/ 6035331 h 6857981"/>
              <a:gd name="connsiteX15419" fmla="*/ 6802120 w 7886701"/>
              <a:gd name="connsiteY15419" fmla="*/ 6038824 h 6857981"/>
              <a:gd name="connsiteX15420" fmla="*/ 6797040 w 7886701"/>
              <a:gd name="connsiteY15420" fmla="*/ 6041999 h 6857981"/>
              <a:gd name="connsiteX15421" fmla="*/ 6791960 w 7886701"/>
              <a:gd name="connsiteY15421" fmla="*/ 6044539 h 6857981"/>
              <a:gd name="connsiteX15422" fmla="*/ 6786880 w 7886701"/>
              <a:gd name="connsiteY15422" fmla="*/ 6047079 h 6857981"/>
              <a:gd name="connsiteX15423" fmla="*/ 6782118 w 7886701"/>
              <a:gd name="connsiteY15423" fmla="*/ 6048349 h 6857981"/>
              <a:gd name="connsiteX15424" fmla="*/ 6778943 w 7886701"/>
              <a:gd name="connsiteY15424" fmla="*/ 6051842 h 6857981"/>
              <a:gd name="connsiteX15425" fmla="*/ 6777356 w 7886701"/>
              <a:gd name="connsiteY15425" fmla="*/ 6054700 h 6857981"/>
              <a:gd name="connsiteX15426" fmla="*/ 6776086 w 7886701"/>
              <a:gd name="connsiteY15426" fmla="*/ 6057240 h 6857981"/>
              <a:gd name="connsiteX15427" fmla="*/ 6776086 w 7886701"/>
              <a:gd name="connsiteY15427" fmla="*/ 6059463 h 6857981"/>
              <a:gd name="connsiteX15428" fmla="*/ 6776720 w 7886701"/>
              <a:gd name="connsiteY15428" fmla="*/ 6061685 h 6857981"/>
              <a:gd name="connsiteX15429" fmla="*/ 6777990 w 7886701"/>
              <a:gd name="connsiteY15429" fmla="*/ 6063273 h 6857981"/>
              <a:gd name="connsiteX15430" fmla="*/ 6780848 w 7886701"/>
              <a:gd name="connsiteY15430" fmla="*/ 6067083 h 6857981"/>
              <a:gd name="connsiteX15431" fmla="*/ 6782436 w 7886701"/>
              <a:gd name="connsiteY15431" fmla="*/ 6068988 h 6857981"/>
              <a:gd name="connsiteX15432" fmla="*/ 6783388 w 7886701"/>
              <a:gd name="connsiteY15432" fmla="*/ 6070576 h 6857981"/>
              <a:gd name="connsiteX15433" fmla="*/ 6784023 w 7886701"/>
              <a:gd name="connsiteY15433" fmla="*/ 6072798 h 6857981"/>
              <a:gd name="connsiteX15434" fmla="*/ 6784658 w 7886701"/>
              <a:gd name="connsiteY15434" fmla="*/ 6075021 h 6857981"/>
              <a:gd name="connsiteX15435" fmla="*/ 6784023 w 7886701"/>
              <a:gd name="connsiteY15435" fmla="*/ 6077561 h 6857981"/>
              <a:gd name="connsiteX15436" fmla="*/ 6782753 w 7886701"/>
              <a:gd name="connsiteY15436" fmla="*/ 6080101 h 6857981"/>
              <a:gd name="connsiteX15437" fmla="*/ 6779896 w 7886701"/>
              <a:gd name="connsiteY15437" fmla="*/ 6082959 h 6857981"/>
              <a:gd name="connsiteX15438" fmla="*/ 6776086 w 7886701"/>
              <a:gd name="connsiteY15438" fmla="*/ 6086769 h 6857981"/>
              <a:gd name="connsiteX15439" fmla="*/ 6776403 w 7886701"/>
              <a:gd name="connsiteY15439" fmla="*/ 6082006 h 6857981"/>
              <a:gd name="connsiteX15440" fmla="*/ 6776086 w 7886701"/>
              <a:gd name="connsiteY15440" fmla="*/ 6080101 h 6857981"/>
              <a:gd name="connsiteX15441" fmla="*/ 6776086 w 7886701"/>
              <a:gd name="connsiteY15441" fmla="*/ 6078831 h 6857981"/>
              <a:gd name="connsiteX15442" fmla="*/ 6775450 w 7886701"/>
              <a:gd name="connsiteY15442" fmla="*/ 6077561 h 6857981"/>
              <a:gd name="connsiteX15443" fmla="*/ 6774816 w 7886701"/>
              <a:gd name="connsiteY15443" fmla="*/ 6076926 h 6857981"/>
              <a:gd name="connsiteX15444" fmla="*/ 6773863 w 7886701"/>
              <a:gd name="connsiteY15444" fmla="*/ 6076608 h 6857981"/>
              <a:gd name="connsiteX15445" fmla="*/ 6772910 w 7886701"/>
              <a:gd name="connsiteY15445" fmla="*/ 6076291 h 6857981"/>
              <a:gd name="connsiteX15446" fmla="*/ 6770688 w 7886701"/>
              <a:gd name="connsiteY15446" fmla="*/ 6076608 h 6857981"/>
              <a:gd name="connsiteX15447" fmla="*/ 6767830 w 7886701"/>
              <a:gd name="connsiteY15447" fmla="*/ 6077561 h 6857981"/>
              <a:gd name="connsiteX15448" fmla="*/ 6761163 w 7886701"/>
              <a:gd name="connsiteY15448" fmla="*/ 6081689 h 6857981"/>
              <a:gd name="connsiteX15449" fmla="*/ 6753860 w 7886701"/>
              <a:gd name="connsiteY15449" fmla="*/ 6086134 h 6857981"/>
              <a:gd name="connsiteX15450" fmla="*/ 6749733 w 7886701"/>
              <a:gd name="connsiteY15450" fmla="*/ 6087722 h 6857981"/>
              <a:gd name="connsiteX15451" fmla="*/ 6746240 w 7886701"/>
              <a:gd name="connsiteY15451" fmla="*/ 6089309 h 6857981"/>
              <a:gd name="connsiteX15452" fmla="*/ 6743066 w 7886701"/>
              <a:gd name="connsiteY15452" fmla="*/ 6089944 h 6857981"/>
              <a:gd name="connsiteX15453" fmla="*/ 6741160 w 7886701"/>
              <a:gd name="connsiteY15453" fmla="*/ 6089944 h 6857981"/>
              <a:gd name="connsiteX15454" fmla="*/ 6739573 w 7886701"/>
              <a:gd name="connsiteY15454" fmla="*/ 6089627 h 6857981"/>
              <a:gd name="connsiteX15455" fmla="*/ 6738303 w 7886701"/>
              <a:gd name="connsiteY15455" fmla="*/ 6089309 h 6857981"/>
              <a:gd name="connsiteX15456" fmla="*/ 6736716 w 7886701"/>
              <a:gd name="connsiteY15456" fmla="*/ 6088674 h 6857981"/>
              <a:gd name="connsiteX15457" fmla="*/ 6735128 w 7886701"/>
              <a:gd name="connsiteY15457" fmla="*/ 6087087 h 6857981"/>
              <a:gd name="connsiteX15458" fmla="*/ 6734176 w 7886701"/>
              <a:gd name="connsiteY15458" fmla="*/ 6085499 h 6857981"/>
              <a:gd name="connsiteX15459" fmla="*/ 6732588 w 7886701"/>
              <a:gd name="connsiteY15459" fmla="*/ 6090262 h 6857981"/>
              <a:gd name="connsiteX15460" fmla="*/ 6730683 w 7886701"/>
              <a:gd name="connsiteY15460" fmla="*/ 6095024 h 6857981"/>
              <a:gd name="connsiteX15461" fmla="*/ 6727826 w 7886701"/>
              <a:gd name="connsiteY15461" fmla="*/ 6099470 h 6857981"/>
              <a:gd name="connsiteX15462" fmla="*/ 6725286 w 7886701"/>
              <a:gd name="connsiteY15462" fmla="*/ 6103597 h 6857981"/>
              <a:gd name="connsiteX15463" fmla="*/ 6722428 w 7886701"/>
              <a:gd name="connsiteY15463" fmla="*/ 6107408 h 6857981"/>
              <a:gd name="connsiteX15464" fmla="*/ 6718936 w 7886701"/>
              <a:gd name="connsiteY15464" fmla="*/ 6111218 h 6857981"/>
              <a:gd name="connsiteX15465" fmla="*/ 6715126 w 7886701"/>
              <a:gd name="connsiteY15465" fmla="*/ 6114393 h 6857981"/>
              <a:gd name="connsiteX15466" fmla="*/ 6711633 w 7886701"/>
              <a:gd name="connsiteY15466" fmla="*/ 6117886 h 6857981"/>
              <a:gd name="connsiteX15467" fmla="*/ 6707506 w 7886701"/>
              <a:gd name="connsiteY15467" fmla="*/ 6120426 h 6857981"/>
              <a:gd name="connsiteX15468" fmla="*/ 6703060 w 7886701"/>
              <a:gd name="connsiteY15468" fmla="*/ 6122331 h 6857981"/>
              <a:gd name="connsiteX15469" fmla="*/ 6698933 w 7886701"/>
              <a:gd name="connsiteY15469" fmla="*/ 6123918 h 6857981"/>
              <a:gd name="connsiteX15470" fmla="*/ 6694488 w 7886701"/>
              <a:gd name="connsiteY15470" fmla="*/ 6125189 h 6857981"/>
              <a:gd name="connsiteX15471" fmla="*/ 6689726 w 7886701"/>
              <a:gd name="connsiteY15471" fmla="*/ 6125824 h 6857981"/>
              <a:gd name="connsiteX15472" fmla="*/ 6684963 w 7886701"/>
              <a:gd name="connsiteY15472" fmla="*/ 6126141 h 6857981"/>
              <a:gd name="connsiteX15473" fmla="*/ 6679883 w 7886701"/>
              <a:gd name="connsiteY15473" fmla="*/ 6125506 h 6857981"/>
              <a:gd name="connsiteX15474" fmla="*/ 6675120 w 7886701"/>
              <a:gd name="connsiteY15474" fmla="*/ 6124236 h 6857981"/>
              <a:gd name="connsiteX15475" fmla="*/ 6677343 w 7886701"/>
              <a:gd name="connsiteY15475" fmla="*/ 6122966 h 6857981"/>
              <a:gd name="connsiteX15476" fmla="*/ 6678930 w 7886701"/>
              <a:gd name="connsiteY15476" fmla="*/ 6121696 h 6857981"/>
              <a:gd name="connsiteX15477" fmla="*/ 6680836 w 7886701"/>
              <a:gd name="connsiteY15477" fmla="*/ 6121696 h 6857981"/>
              <a:gd name="connsiteX15478" fmla="*/ 6682740 w 7886701"/>
              <a:gd name="connsiteY15478" fmla="*/ 6122013 h 6857981"/>
              <a:gd name="connsiteX15479" fmla="*/ 6685916 w 7886701"/>
              <a:gd name="connsiteY15479" fmla="*/ 6123601 h 6857981"/>
              <a:gd name="connsiteX15480" fmla="*/ 6687503 w 7886701"/>
              <a:gd name="connsiteY15480" fmla="*/ 6124554 h 6857981"/>
              <a:gd name="connsiteX15481" fmla="*/ 6688773 w 7886701"/>
              <a:gd name="connsiteY15481" fmla="*/ 6125189 h 6857981"/>
              <a:gd name="connsiteX15482" fmla="*/ 6690360 w 7886701"/>
              <a:gd name="connsiteY15482" fmla="*/ 6120743 h 6857981"/>
              <a:gd name="connsiteX15483" fmla="*/ 6690996 w 7886701"/>
              <a:gd name="connsiteY15483" fmla="*/ 6117251 h 6857981"/>
              <a:gd name="connsiteX15484" fmla="*/ 6690678 w 7886701"/>
              <a:gd name="connsiteY15484" fmla="*/ 6115981 h 6857981"/>
              <a:gd name="connsiteX15485" fmla="*/ 6690360 w 7886701"/>
              <a:gd name="connsiteY15485" fmla="*/ 6114710 h 6857981"/>
              <a:gd name="connsiteX15486" fmla="*/ 6690043 w 7886701"/>
              <a:gd name="connsiteY15486" fmla="*/ 6114075 h 6857981"/>
              <a:gd name="connsiteX15487" fmla="*/ 6689408 w 7886701"/>
              <a:gd name="connsiteY15487" fmla="*/ 6113440 h 6857981"/>
              <a:gd name="connsiteX15488" fmla="*/ 6688138 w 7886701"/>
              <a:gd name="connsiteY15488" fmla="*/ 6113123 h 6857981"/>
              <a:gd name="connsiteX15489" fmla="*/ 6687186 w 7886701"/>
              <a:gd name="connsiteY15489" fmla="*/ 6112488 h 6857981"/>
              <a:gd name="connsiteX15490" fmla="*/ 6684646 w 7886701"/>
              <a:gd name="connsiteY15490" fmla="*/ 6112488 h 6857981"/>
              <a:gd name="connsiteX15491" fmla="*/ 6681788 w 7886701"/>
              <a:gd name="connsiteY15491" fmla="*/ 6113440 h 6857981"/>
              <a:gd name="connsiteX15492" fmla="*/ 6677978 w 7886701"/>
              <a:gd name="connsiteY15492" fmla="*/ 6114075 h 6857981"/>
              <a:gd name="connsiteX15493" fmla="*/ 6670676 w 7886701"/>
              <a:gd name="connsiteY15493" fmla="*/ 6117251 h 6857981"/>
              <a:gd name="connsiteX15494" fmla="*/ 6663056 w 7886701"/>
              <a:gd name="connsiteY15494" fmla="*/ 6120743 h 6857981"/>
              <a:gd name="connsiteX15495" fmla="*/ 6656070 w 7886701"/>
              <a:gd name="connsiteY15495" fmla="*/ 6124236 h 6857981"/>
              <a:gd name="connsiteX15496" fmla="*/ 6650990 w 7886701"/>
              <a:gd name="connsiteY15496" fmla="*/ 6126459 h 6857981"/>
              <a:gd name="connsiteX15497" fmla="*/ 6650673 w 7886701"/>
              <a:gd name="connsiteY15497" fmla="*/ 6131539 h 6857981"/>
              <a:gd name="connsiteX15498" fmla="*/ 6650038 w 7886701"/>
              <a:gd name="connsiteY15498" fmla="*/ 6136619 h 6857981"/>
              <a:gd name="connsiteX15499" fmla="*/ 6648768 w 7886701"/>
              <a:gd name="connsiteY15499" fmla="*/ 6141699 h 6857981"/>
              <a:gd name="connsiteX15500" fmla="*/ 6646863 w 7886701"/>
              <a:gd name="connsiteY15500" fmla="*/ 6146462 h 6857981"/>
              <a:gd name="connsiteX15501" fmla="*/ 6645276 w 7886701"/>
              <a:gd name="connsiteY15501" fmla="*/ 6151225 h 6857981"/>
              <a:gd name="connsiteX15502" fmla="*/ 6643053 w 7886701"/>
              <a:gd name="connsiteY15502" fmla="*/ 6155670 h 6857981"/>
              <a:gd name="connsiteX15503" fmla="*/ 6640513 w 7886701"/>
              <a:gd name="connsiteY15503" fmla="*/ 6160433 h 6857981"/>
              <a:gd name="connsiteX15504" fmla="*/ 6637338 w 7886701"/>
              <a:gd name="connsiteY15504" fmla="*/ 6164878 h 6857981"/>
              <a:gd name="connsiteX15505" fmla="*/ 6631306 w 7886701"/>
              <a:gd name="connsiteY15505" fmla="*/ 6174086 h 6857981"/>
              <a:gd name="connsiteX15506" fmla="*/ 6624003 w 7886701"/>
              <a:gd name="connsiteY15506" fmla="*/ 6182659 h 6857981"/>
              <a:gd name="connsiteX15507" fmla="*/ 6616383 w 7886701"/>
              <a:gd name="connsiteY15507" fmla="*/ 6191550 h 6857981"/>
              <a:gd name="connsiteX15508" fmla="*/ 6607810 w 7886701"/>
              <a:gd name="connsiteY15508" fmla="*/ 6200440 h 6857981"/>
              <a:gd name="connsiteX15509" fmla="*/ 6606858 w 7886701"/>
              <a:gd name="connsiteY15509" fmla="*/ 6198852 h 6857981"/>
              <a:gd name="connsiteX15510" fmla="*/ 6606223 w 7886701"/>
              <a:gd name="connsiteY15510" fmla="*/ 6196947 h 6857981"/>
              <a:gd name="connsiteX15511" fmla="*/ 6606223 w 7886701"/>
              <a:gd name="connsiteY15511" fmla="*/ 6194725 h 6857981"/>
              <a:gd name="connsiteX15512" fmla="*/ 6606223 w 7886701"/>
              <a:gd name="connsiteY15512" fmla="*/ 6192502 h 6857981"/>
              <a:gd name="connsiteX15513" fmla="*/ 6606858 w 7886701"/>
              <a:gd name="connsiteY15513" fmla="*/ 6190597 h 6857981"/>
              <a:gd name="connsiteX15514" fmla="*/ 6607493 w 7886701"/>
              <a:gd name="connsiteY15514" fmla="*/ 6188374 h 6857981"/>
              <a:gd name="connsiteX15515" fmla="*/ 6608763 w 7886701"/>
              <a:gd name="connsiteY15515" fmla="*/ 6186469 h 6857981"/>
              <a:gd name="connsiteX15516" fmla="*/ 6610033 w 7886701"/>
              <a:gd name="connsiteY15516" fmla="*/ 6184564 h 6857981"/>
              <a:gd name="connsiteX15517" fmla="*/ 6613843 w 7886701"/>
              <a:gd name="connsiteY15517" fmla="*/ 6180754 h 6857981"/>
              <a:gd name="connsiteX15518" fmla="*/ 6618288 w 7886701"/>
              <a:gd name="connsiteY15518" fmla="*/ 6177579 h 6857981"/>
              <a:gd name="connsiteX15519" fmla="*/ 6622733 w 7886701"/>
              <a:gd name="connsiteY15519" fmla="*/ 6174721 h 6857981"/>
              <a:gd name="connsiteX15520" fmla="*/ 6625590 w 7886701"/>
              <a:gd name="connsiteY15520" fmla="*/ 6174086 h 6857981"/>
              <a:gd name="connsiteX15521" fmla="*/ 6628130 w 7886701"/>
              <a:gd name="connsiteY15521" fmla="*/ 6172816 h 6857981"/>
              <a:gd name="connsiteX15522" fmla="*/ 6625908 w 7886701"/>
              <a:gd name="connsiteY15522" fmla="*/ 6167736 h 6857981"/>
              <a:gd name="connsiteX15523" fmla="*/ 6624003 w 7886701"/>
              <a:gd name="connsiteY15523" fmla="*/ 6162973 h 6857981"/>
              <a:gd name="connsiteX15524" fmla="*/ 6622098 w 7886701"/>
              <a:gd name="connsiteY15524" fmla="*/ 6158845 h 6857981"/>
              <a:gd name="connsiteX15525" fmla="*/ 6621146 w 7886701"/>
              <a:gd name="connsiteY15525" fmla="*/ 6156940 h 6857981"/>
              <a:gd name="connsiteX15526" fmla="*/ 6619876 w 7886701"/>
              <a:gd name="connsiteY15526" fmla="*/ 6155035 h 6857981"/>
              <a:gd name="connsiteX15527" fmla="*/ 6618288 w 7886701"/>
              <a:gd name="connsiteY15527" fmla="*/ 6153448 h 6857981"/>
              <a:gd name="connsiteX15528" fmla="*/ 6616383 w 7886701"/>
              <a:gd name="connsiteY15528" fmla="*/ 6151542 h 6857981"/>
              <a:gd name="connsiteX15529" fmla="*/ 6614478 w 7886701"/>
              <a:gd name="connsiteY15529" fmla="*/ 6150590 h 6857981"/>
              <a:gd name="connsiteX15530" fmla="*/ 6611620 w 7886701"/>
              <a:gd name="connsiteY15530" fmla="*/ 6149002 h 6857981"/>
              <a:gd name="connsiteX15531" fmla="*/ 6608763 w 7886701"/>
              <a:gd name="connsiteY15531" fmla="*/ 6148050 h 6857981"/>
              <a:gd name="connsiteX15532" fmla="*/ 6604953 w 7886701"/>
              <a:gd name="connsiteY15532" fmla="*/ 6146780 h 6857981"/>
              <a:gd name="connsiteX15533" fmla="*/ 6601143 w 7886701"/>
              <a:gd name="connsiteY15533" fmla="*/ 6146145 h 6857981"/>
              <a:gd name="connsiteX15534" fmla="*/ 6595746 w 7886701"/>
              <a:gd name="connsiteY15534" fmla="*/ 6145510 h 6857981"/>
              <a:gd name="connsiteX15535" fmla="*/ 6596380 w 7886701"/>
              <a:gd name="connsiteY15535" fmla="*/ 6150272 h 6857981"/>
              <a:gd name="connsiteX15536" fmla="*/ 6595746 w 7886701"/>
              <a:gd name="connsiteY15536" fmla="*/ 6154083 h 6857981"/>
              <a:gd name="connsiteX15537" fmla="*/ 6594793 w 7886701"/>
              <a:gd name="connsiteY15537" fmla="*/ 6157575 h 6857981"/>
              <a:gd name="connsiteX15538" fmla="*/ 6593206 w 7886701"/>
              <a:gd name="connsiteY15538" fmla="*/ 6160115 h 6857981"/>
              <a:gd name="connsiteX15539" fmla="*/ 6590983 w 7886701"/>
              <a:gd name="connsiteY15539" fmla="*/ 6162338 h 6857981"/>
              <a:gd name="connsiteX15540" fmla="*/ 6588443 w 7886701"/>
              <a:gd name="connsiteY15540" fmla="*/ 6163608 h 6857981"/>
              <a:gd name="connsiteX15541" fmla="*/ 6585903 w 7886701"/>
              <a:gd name="connsiteY15541" fmla="*/ 6165196 h 6857981"/>
              <a:gd name="connsiteX15542" fmla="*/ 6583046 w 7886701"/>
              <a:gd name="connsiteY15542" fmla="*/ 6166783 h 6857981"/>
              <a:gd name="connsiteX15543" fmla="*/ 6576378 w 7886701"/>
              <a:gd name="connsiteY15543" fmla="*/ 6169641 h 6857981"/>
              <a:gd name="connsiteX15544" fmla="*/ 6573203 w 7886701"/>
              <a:gd name="connsiteY15544" fmla="*/ 6171228 h 6857981"/>
              <a:gd name="connsiteX15545" fmla="*/ 6569710 w 7886701"/>
              <a:gd name="connsiteY15545" fmla="*/ 6173451 h 6857981"/>
              <a:gd name="connsiteX15546" fmla="*/ 6566536 w 7886701"/>
              <a:gd name="connsiteY15546" fmla="*/ 6176626 h 6857981"/>
              <a:gd name="connsiteX15547" fmla="*/ 6563360 w 7886701"/>
              <a:gd name="connsiteY15547" fmla="*/ 6180119 h 6857981"/>
              <a:gd name="connsiteX15548" fmla="*/ 6560503 w 7886701"/>
              <a:gd name="connsiteY15548" fmla="*/ 6184882 h 6857981"/>
              <a:gd name="connsiteX15549" fmla="*/ 6557963 w 7886701"/>
              <a:gd name="connsiteY15549" fmla="*/ 6190280 h 6857981"/>
              <a:gd name="connsiteX15550" fmla="*/ 6556376 w 7886701"/>
              <a:gd name="connsiteY15550" fmla="*/ 6189009 h 6857981"/>
              <a:gd name="connsiteX15551" fmla="*/ 6555106 w 7886701"/>
              <a:gd name="connsiteY15551" fmla="*/ 6187422 h 6857981"/>
              <a:gd name="connsiteX15552" fmla="*/ 6553200 w 7886701"/>
              <a:gd name="connsiteY15552" fmla="*/ 6186787 h 6857981"/>
              <a:gd name="connsiteX15553" fmla="*/ 6551613 w 7886701"/>
              <a:gd name="connsiteY15553" fmla="*/ 6186787 h 6857981"/>
              <a:gd name="connsiteX15554" fmla="*/ 6550026 w 7886701"/>
              <a:gd name="connsiteY15554" fmla="*/ 6186787 h 6857981"/>
              <a:gd name="connsiteX15555" fmla="*/ 6547803 w 7886701"/>
              <a:gd name="connsiteY15555" fmla="*/ 6187104 h 6857981"/>
              <a:gd name="connsiteX15556" fmla="*/ 6545898 w 7886701"/>
              <a:gd name="connsiteY15556" fmla="*/ 6188057 h 6857981"/>
              <a:gd name="connsiteX15557" fmla="*/ 6543676 w 7886701"/>
              <a:gd name="connsiteY15557" fmla="*/ 6189327 h 6857981"/>
              <a:gd name="connsiteX15558" fmla="*/ 6543358 w 7886701"/>
              <a:gd name="connsiteY15558" fmla="*/ 6184247 h 6857981"/>
              <a:gd name="connsiteX15559" fmla="*/ 6542088 w 7886701"/>
              <a:gd name="connsiteY15559" fmla="*/ 6179166 h 6857981"/>
              <a:gd name="connsiteX15560" fmla="*/ 6540500 w 7886701"/>
              <a:gd name="connsiteY15560" fmla="*/ 6169958 h 6857981"/>
              <a:gd name="connsiteX15561" fmla="*/ 6538278 w 7886701"/>
              <a:gd name="connsiteY15561" fmla="*/ 6161385 h 6857981"/>
              <a:gd name="connsiteX15562" fmla="*/ 6536690 w 7886701"/>
              <a:gd name="connsiteY15562" fmla="*/ 6153448 h 6857981"/>
              <a:gd name="connsiteX15563" fmla="*/ 6536056 w 7886701"/>
              <a:gd name="connsiteY15563" fmla="*/ 6149637 h 6857981"/>
              <a:gd name="connsiteX15564" fmla="*/ 6536056 w 7886701"/>
              <a:gd name="connsiteY15564" fmla="*/ 6145827 h 6857981"/>
              <a:gd name="connsiteX15565" fmla="*/ 6536056 w 7886701"/>
              <a:gd name="connsiteY15565" fmla="*/ 6141699 h 6857981"/>
              <a:gd name="connsiteX15566" fmla="*/ 6536690 w 7886701"/>
              <a:gd name="connsiteY15566" fmla="*/ 6138207 h 6857981"/>
              <a:gd name="connsiteX15567" fmla="*/ 6537960 w 7886701"/>
              <a:gd name="connsiteY15567" fmla="*/ 6134079 h 6857981"/>
              <a:gd name="connsiteX15568" fmla="*/ 6539230 w 7886701"/>
              <a:gd name="connsiteY15568" fmla="*/ 6130586 h 6857981"/>
              <a:gd name="connsiteX15569" fmla="*/ 6541453 w 7886701"/>
              <a:gd name="connsiteY15569" fmla="*/ 6126459 h 6857981"/>
              <a:gd name="connsiteX15570" fmla="*/ 6544310 w 7886701"/>
              <a:gd name="connsiteY15570" fmla="*/ 6122331 h 6857981"/>
              <a:gd name="connsiteX15571" fmla="*/ 6541453 w 7886701"/>
              <a:gd name="connsiteY15571" fmla="*/ 6122966 h 6857981"/>
              <a:gd name="connsiteX15572" fmla="*/ 6538596 w 7886701"/>
              <a:gd name="connsiteY15572" fmla="*/ 6122966 h 6857981"/>
              <a:gd name="connsiteX15573" fmla="*/ 6535738 w 7886701"/>
              <a:gd name="connsiteY15573" fmla="*/ 6122331 h 6857981"/>
              <a:gd name="connsiteX15574" fmla="*/ 6533198 w 7886701"/>
              <a:gd name="connsiteY15574" fmla="*/ 6121378 h 6857981"/>
              <a:gd name="connsiteX15575" fmla="*/ 6530658 w 7886701"/>
              <a:gd name="connsiteY15575" fmla="*/ 6120426 h 6857981"/>
              <a:gd name="connsiteX15576" fmla="*/ 6527483 w 7886701"/>
              <a:gd name="connsiteY15576" fmla="*/ 6118838 h 6857981"/>
              <a:gd name="connsiteX15577" fmla="*/ 6525578 w 7886701"/>
              <a:gd name="connsiteY15577" fmla="*/ 6116616 h 6857981"/>
              <a:gd name="connsiteX15578" fmla="*/ 6523038 w 7886701"/>
              <a:gd name="connsiteY15578" fmla="*/ 6114393 h 6857981"/>
              <a:gd name="connsiteX15579" fmla="*/ 6519228 w 7886701"/>
              <a:gd name="connsiteY15579" fmla="*/ 6118203 h 6857981"/>
              <a:gd name="connsiteX15580" fmla="*/ 6516688 w 7886701"/>
              <a:gd name="connsiteY15580" fmla="*/ 6121378 h 6857981"/>
              <a:gd name="connsiteX15581" fmla="*/ 6514783 w 7886701"/>
              <a:gd name="connsiteY15581" fmla="*/ 6124554 h 6857981"/>
              <a:gd name="connsiteX15582" fmla="*/ 6513196 w 7886701"/>
              <a:gd name="connsiteY15582" fmla="*/ 6127729 h 6857981"/>
              <a:gd name="connsiteX15583" fmla="*/ 6511608 w 7886701"/>
              <a:gd name="connsiteY15583" fmla="*/ 6130904 h 6857981"/>
              <a:gd name="connsiteX15584" fmla="*/ 6509386 w 7886701"/>
              <a:gd name="connsiteY15584" fmla="*/ 6134079 h 6857981"/>
              <a:gd name="connsiteX15585" fmla="*/ 6506528 w 7886701"/>
              <a:gd name="connsiteY15585" fmla="*/ 6137572 h 6857981"/>
              <a:gd name="connsiteX15586" fmla="*/ 6502718 w 7886701"/>
              <a:gd name="connsiteY15586" fmla="*/ 6141064 h 6857981"/>
              <a:gd name="connsiteX15587" fmla="*/ 6501130 w 7886701"/>
              <a:gd name="connsiteY15587" fmla="*/ 6139159 h 6857981"/>
              <a:gd name="connsiteX15588" fmla="*/ 6499226 w 7886701"/>
              <a:gd name="connsiteY15588" fmla="*/ 6137889 h 6857981"/>
              <a:gd name="connsiteX15589" fmla="*/ 6497320 w 7886701"/>
              <a:gd name="connsiteY15589" fmla="*/ 6136619 h 6857981"/>
              <a:gd name="connsiteX15590" fmla="*/ 6495416 w 7886701"/>
              <a:gd name="connsiteY15590" fmla="*/ 6135984 h 6857981"/>
              <a:gd name="connsiteX15591" fmla="*/ 6493828 w 7886701"/>
              <a:gd name="connsiteY15591" fmla="*/ 6135984 h 6857981"/>
              <a:gd name="connsiteX15592" fmla="*/ 6491606 w 7886701"/>
              <a:gd name="connsiteY15592" fmla="*/ 6135984 h 6857981"/>
              <a:gd name="connsiteX15593" fmla="*/ 6489383 w 7886701"/>
              <a:gd name="connsiteY15593" fmla="*/ 6136302 h 6857981"/>
              <a:gd name="connsiteX15594" fmla="*/ 6487160 w 7886701"/>
              <a:gd name="connsiteY15594" fmla="*/ 6136937 h 6857981"/>
              <a:gd name="connsiteX15595" fmla="*/ 6484938 w 7886701"/>
              <a:gd name="connsiteY15595" fmla="*/ 6138207 h 6857981"/>
              <a:gd name="connsiteX15596" fmla="*/ 6482398 w 7886701"/>
              <a:gd name="connsiteY15596" fmla="*/ 6139794 h 6857981"/>
              <a:gd name="connsiteX15597" fmla="*/ 6477636 w 7886701"/>
              <a:gd name="connsiteY15597" fmla="*/ 6143287 h 6857981"/>
              <a:gd name="connsiteX15598" fmla="*/ 6472238 w 7886701"/>
              <a:gd name="connsiteY15598" fmla="*/ 6148050 h 6857981"/>
              <a:gd name="connsiteX15599" fmla="*/ 6466840 w 7886701"/>
              <a:gd name="connsiteY15599" fmla="*/ 6153448 h 6857981"/>
              <a:gd name="connsiteX15600" fmla="*/ 6468110 w 7886701"/>
              <a:gd name="connsiteY15600" fmla="*/ 6149002 h 6857981"/>
              <a:gd name="connsiteX15601" fmla="*/ 6468746 w 7886701"/>
              <a:gd name="connsiteY15601" fmla="*/ 6145192 h 6857981"/>
              <a:gd name="connsiteX15602" fmla="*/ 6468746 w 7886701"/>
              <a:gd name="connsiteY15602" fmla="*/ 6141382 h 6857981"/>
              <a:gd name="connsiteX15603" fmla="*/ 6468428 w 7886701"/>
              <a:gd name="connsiteY15603" fmla="*/ 6138207 h 6857981"/>
              <a:gd name="connsiteX15604" fmla="*/ 6467793 w 7886701"/>
              <a:gd name="connsiteY15604" fmla="*/ 6135667 h 6857981"/>
              <a:gd name="connsiteX15605" fmla="*/ 6466206 w 7886701"/>
              <a:gd name="connsiteY15605" fmla="*/ 6133126 h 6857981"/>
              <a:gd name="connsiteX15606" fmla="*/ 6464618 w 7886701"/>
              <a:gd name="connsiteY15606" fmla="*/ 6131221 h 6857981"/>
              <a:gd name="connsiteX15607" fmla="*/ 6462396 w 7886701"/>
              <a:gd name="connsiteY15607" fmla="*/ 6129316 h 6857981"/>
              <a:gd name="connsiteX15608" fmla="*/ 6459856 w 7886701"/>
              <a:gd name="connsiteY15608" fmla="*/ 6128046 h 6857981"/>
              <a:gd name="connsiteX15609" fmla="*/ 6456998 w 7886701"/>
              <a:gd name="connsiteY15609" fmla="*/ 6126776 h 6857981"/>
              <a:gd name="connsiteX15610" fmla="*/ 6453823 w 7886701"/>
              <a:gd name="connsiteY15610" fmla="*/ 6125824 h 6857981"/>
              <a:gd name="connsiteX15611" fmla="*/ 6450648 w 7886701"/>
              <a:gd name="connsiteY15611" fmla="*/ 6125506 h 6857981"/>
              <a:gd name="connsiteX15612" fmla="*/ 6446838 w 7886701"/>
              <a:gd name="connsiteY15612" fmla="*/ 6125189 h 6857981"/>
              <a:gd name="connsiteX15613" fmla="*/ 6443346 w 7886701"/>
              <a:gd name="connsiteY15613" fmla="*/ 6124554 h 6857981"/>
              <a:gd name="connsiteX15614" fmla="*/ 6435726 w 7886701"/>
              <a:gd name="connsiteY15614" fmla="*/ 6125189 h 6857981"/>
              <a:gd name="connsiteX15615" fmla="*/ 6440488 w 7886701"/>
              <a:gd name="connsiteY15615" fmla="*/ 6123283 h 6857981"/>
              <a:gd name="connsiteX15616" fmla="*/ 6444298 w 7886701"/>
              <a:gd name="connsiteY15616" fmla="*/ 6121378 h 6857981"/>
              <a:gd name="connsiteX15617" fmla="*/ 6448108 w 7886701"/>
              <a:gd name="connsiteY15617" fmla="*/ 6119156 h 6857981"/>
              <a:gd name="connsiteX15618" fmla="*/ 6450966 w 7886701"/>
              <a:gd name="connsiteY15618" fmla="*/ 6116616 h 6857981"/>
              <a:gd name="connsiteX15619" fmla="*/ 6453506 w 7886701"/>
              <a:gd name="connsiteY15619" fmla="*/ 6113758 h 6857981"/>
              <a:gd name="connsiteX15620" fmla="*/ 6455728 w 7886701"/>
              <a:gd name="connsiteY15620" fmla="*/ 6110583 h 6857981"/>
              <a:gd name="connsiteX15621" fmla="*/ 6457950 w 7886701"/>
              <a:gd name="connsiteY15621" fmla="*/ 6106773 h 6857981"/>
              <a:gd name="connsiteX15622" fmla="*/ 6459538 w 7886701"/>
              <a:gd name="connsiteY15622" fmla="*/ 6102327 h 6857981"/>
              <a:gd name="connsiteX15623" fmla="*/ 6455410 w 7886701"/>
              <a:gd name="connsiteY15623" fmla="*/ 6102645 h 6857981"/>
              <a:gd name="connsiteX15624" fmla="*/ 6451283 w 7886701"/>
              <a:gd name="connsiteY15624" fmla="*/ 6102327 h 6857981"/>
              <a:gd name="connsiteX15625" fmla="*/ 6448108 w 7886701"/>
              <a:gd name="connsiteY15625" fmla="*/ 6101375 h 6857981"/>
              <a:gd name="connsiteX15626" fmla="*/ 6445250 w 7886701"/>
              <a:gd name="connsiteY15626" fmla="*/ 6099787 h 6857981"/>
              <a:gd name="connsiteX15627" fmla="*/ 6443028 w 7886701"/>
              <a:gd name="connsiteY15627" fmla="*/ 6098200 h 6857981"/>
              <a:gd name="connsiteX15628" fmla="*/ 6441123 w 7886701"/>
              <a:gd name="connsiteY15628" fmla="*/ 6095342 h 6857981"/>
              <a:gd name="connsiteX15629" fmla="*/ 6439536 w 7886701"/>
              <a:gd name="connsiteY15629" fmla="*/ 6092484 h 6857981"/>
              <a:gd name="connsiteX15630" fmla="*/ 6438583 w 7886701"/>
              <a:gd name="connsiteY15630" fmla="*/ 6089309 h 6857981"/>
              <a:gd name="connsiteX15631" fmla="*/ 6437948 w 7886701"/>
              <a:gd name="connsiteY15631" fmla="*/ 6086134 h 6857981"/>
              <a:gd name="connsiteX15632" fmla="*/ 6437948 w 7886701"/>
              <a:gd name="connsiteY15632" fmla="*/ 6082006 h 6857981"/>
              <a:gd name="connsiteX15633" fmla="*/ 6438266 w 7886701"/>
              <a:gd name="connsiteY15633" fmla="*/ 6077879 h 6857981"/>
              <a:gd name="connsiteX15634" fmla="*/ 6438900 w 7886701"/>
              <a:gd name="connsiteY15634" fmla="*/ 6074068 h 6857981"/>
              <a:gd name="connsiteX15635" fmla="*/ 6440170 w 7886701"/>
              <a:gd name="connsiteY15635" fmla="*/ 6069623 h 6857981"/>
              <a:gd name="connsiteX15636" fmla="*/ 6441440 w 7886701"/>
              <a:gd name="connsiteY15636" fmla="*/ 6065178 h 6857981"/>
              <a:gd name="connsiteX15637" fmla="*/ 6443663 w 7886701"/>
              <a:gd name="connsiteY15637" fmla="*/ 6061050 h 6857981"/>
              <a:gd name="connsiteX15638" fmla="*/ 6445886 w 7886701"/>
              <a:gd name="connsiteY15638" fmla="*/ 6056922 h 6857981"/>
              <a:gd name="connsiteX15639" fmla="*/ 6443028 w 7886701"/>
              <a:gd name="connsiteY15639" fmla="*/ 6055970 h 6857981"/>
              <a:gd name="connsiteX15640" fmla="*/ 6440806 w 7886701"/>
              <a:gd name="connsiteY15640" fmla="*/ 6055970 h 6857981"/>
              <a:gd name="connsiteX15641" fmla="*/ 6438583 w 7886701"/>
              <a:gd name="connsiteY15641" fmla="*/ 6056922 h 6857981"/>
              <a:gd name="connsiteX15642" fmla="*/ 6436996 w 7886701"/>
              <a:gd name="connsiteY15642" fmla="*/ 6057557 h 6857981"/>
              <a:gd name="connsiteX15643" fmla="*/ 6435726 w 7886701"/>
              <a:gd name="connsiteY15643" fmla="*/ 6059145 h 6857981"/>
              <a:gd name="connsiteX15644" fmla="*/ 6434456 w 7886701"/>
              <a:gd name="connsiteY15644" fmla="*/ 6060733 h 6857981"/>
              <a:gd name="connsiteX15645" fmla="*/ 6432233 w 7886701"/>
              <a:gd name="connsiteY15645" fmla="*/ 6065495 h 6857981"/>
              <a:gd name="connsiteX15646" fmla="*/ 6430328 w 7886701"/>
              <a:gd name="connsiteY15646" fmla="*/ 6070576 h 6857981"/>
              <a:gd name="connsiteX15647" fmla="*/ 6428740 w 7886701"/>
              <a:gd name="connsiteY15647" fmla="*/ 6073116 h 6857981"/>
              <a:gd name="connsiteX15648" fmla="*/ 6426836 w 7886701"/>
              <a:gd name="connsiteY15648" fmla="*/ 6076291 h 6857981"/>
              <a:gd name="connsiteX15649" fmla="*/ 6425248 w 7886701"/>
              <a:gd name="connsiteY15649" fmla="*/ 6078831 h 6857981"/>
              <a:gd name="connsiteX15650" fmla="*/ 6422390 w 7886701"/>
              <a:gd name="connsiteY15650" fmla="*/ 6081054 h 6857981"/>
              <a:gd name="connsiteX15651" fmla="*/ 6419850 w 7886701"/>
              <a:gd name="connsiteY15651" fmla="*/ 6082959 h 6857981"/>
              <a:gd name="connsiteX15652" fmla="*/ 6416358 w 7886701"/>
              <a:gd name="connsiteY15652" fmla="*/ 6085181 h 6857981"/>
              <a:gd name="connsiteX15653" fmla="*/ 6389370 w 7886701"/>
              <a:gd name="connsiteY15653" fmla="*/ 6060098 h 6857981"/>
              <a:gd name="connsiteX15654" fmla="*/ 6394450 w 7886701"/>
              <a:gd name="connsiteY15654" fmla="*/ 6057240 h 6857981"/>
              <a:gd name="connsiteX15655" fmla="*/ 6398578 w 7886701"/>
              <a:gd name="connsiteY15655" fmla="*/ 6053747 h 6857981"/>
              <a:gd name="connsiteX15656" fmla="*/ 6401753 w 7886701"/>
              <a:gd name="connsiteY15656" fmla="*/ 6050890 h 6857981"/>
              <a:gd name="connsiteX15657" fmla="*/ 6404610 w 7886701"/>
              <a:gd name="connsiteY15657" fmla="*/ 6048032 h 6857981"/>
              <a:gd name="connsiteX15658" fmla="*/ 6406833 w 7886701"/>
              <a:gd name="connsiteY15658" fmla="*/ 6045174 h 6857981"/>
              <a:gd name="connsiteX15659" fmla="*/ 6409056 w 7886701"/>
              <a:gd name="connsiteY15659" fmla="*/ 6042317 h 6857981"/>
              <a:gd name="connsiteX15660" fmla="*/ 6412548 w 7886701"/>
              <a:gd name="connsiteY15660" fmla="*/ 6036284 h 6857981"/>
              <a:gd name="connsiteX15661" fmla="*/ 6416358 w 7886701"/>
              <a:gd name="connsiteY15661" fmla="*/ 6030569 h 6857981"/>
              <a:gd name="connsiteX15662" fmla="*/ 6418898 w 7886701"/>
              <a:gd name="connsiteY15662" fmla="*/ 6027393 h 6857981"/>
              <a:gd name="connsiteX15663" fmla="*/ 6421756 w 7886701"/>
              <a:gd name="connsiteY15663" fmla="*/ 6024218 h 6857981"/>
              <a:gd name="connsiteX15664" fmla="*/ 6425566 w 7886701"/>
              <a:gd name="connsiteY15664" fmla="*/ 6020725 h 6857981"/>
              <a:gd name="connsiteX15665" fmla="*/ 6429693 w 7886701"/>
              <a:gd name="connsiteY15665" fmla="*/ 6017550 h 6857981"/>
              <a:gd name="connsiteX15666" fmla="*/ 6435090 w 7886701"/>
              <a:gd name="connsiteY15666" fmla="*/ 6013740 h 6857981"/>
              <a:gd name="connsiteX15667" fmla="*/ 6441440 w 7886701"/>
              <a:gd name="connsiteY15667" fmla="*/ 6009612 h 6857981"/>
              <a:gd name="connsiteX15668" fmla="*/ 6440488 w 7886701"/>
              <a:gd name="connsiteY15668" fmla="*/ 5999134 h 6857981"/>
              <a:gd name="connsiteX15669" fmla="*/ 6439536 w 7886701"/>
              <a:gd name="connsiteY15669" fmla="*/ 5988339 h 6857981"/>
              <a:gd name="connsiteX15670" fmla="*/ 6439218 w 7886701"/>
              <a:gd name="connsiteY15670" fmla="*/ 5977226 h 6857981"/>
              <a:gd name="connsiteX15671" fmla="*/ 6439218 w 7886701"/>
              <a:gd name="connsiteY15671" fmla="*/ 5971828 h 6857981"/>
              <a:gd name="connsiteX15672" fmla="*/ 6440170 w 7886701"/>
              <a:gd name="connsiteY15672" fmla="*/ 5966430 h 6857981"/>
              <a:gd name="connsiteX15673" fmla="*/ 6443028 w 7886701"/>
              <a:gd name="connsiteY15673" fmla="*/ 5965160 h 6857981"/>
              <a:gd name="connsiteX15674" fmla="*/ 6445568 w 7886701"/>
              <a:gd name="connsiteY15674" fmla="*/ 5964207 h 6857981"/>
              <a:gd name="connsiteX15675" fmla="*/ 6448108 w 7886701"/>
              <a:gd name="connsiteY15675" fmla="*/ 5962937 h 6857981"/>
              <a:gd name="connsiteX15676" fmla="*/ 6450013 w 7886701"/>
              <a:gd name="connsiteY15676" fmla="*/ 5961985 h 6857981"/>
              <a:gd name="connsiteX15677" fmla="*/ 6451600 w 7886701"/>
              <a:gd name="connsiteY15677" fmla="*/ 5960397 h 6857981"/>
              <a:gd name="connsiteX15678" fmla="*/ 6452870 w 7886701"/>
              <a:gd name="connsiteY15678" fmla="*/ 5959127 h 6857981"/>
              <a:gd name="connsiteX15679" fmla="*/ 6455410 w 7886701"/>
              <a:gd name="connsiteY15679" fmla="*/ 5955635 h 6857981"/>
              <a:gd name="connsiteX15680" fmla="*/ 6460173 w 7886701"/>
              <a:gd name="connsiteY15680" fmla="*/ 5947697 h 6857981"/>
              <a:gd name="connsiteX15681" fmla="*/ 6463030 w 7886701"/>
              <a:gd name="connsiteY15681" fmla="*/ 5942934 h 6857981"/>
              <a:gd name="connsiteX15682" fmla="*/ 6467476 w 7886701"/>
              <a:gd name="connsiteY15682" fmla="*/ 5937854 h 6857981"/>
              <a:gd name="connsiteX15683" fmla="*/ 6468746 w 7886701"/>
              <a:gd name="connsiteY15683" fmla="*/ 5938489 h 6857981"/>
              <a:gd name="connsiteX15684" fmla="*/ 6470333 w 7886701"/>
              <a:gd name="connsiteY15684" fmla="*/ 5939124 h 6857981"/>
              <a:gd name="connsiteX15685" fmla="*/ 6471920 w 7886701"/>
              <a:gd name="connsiteY15685" fmla="*/ 5939441 h 6857981"/>
              <a:gd name="connsiteX15686" fmla="*/ 6473508 w 7886701"/>
              <a:gd name="connsiteY15686" fmla="*/ 5939441 h 6857981"/>
              <a:gd name="connsiteX15687" fmla="*/ 6477000 w 7886701"/>
              <a:gd name="connsiteY15687" fmla="*/ 5938489 h 6857981"/>
              <a:gd name="connsiteX15688" fmla="*/ 6480810 w 7886701"/>
              <a:gd name="connsiteY15688" fmla="*/ 5937219 h 6857981"/>
              <a:gd name="connsiteX15689" fmla="*/ 6484938 w 7886701"/>
              <a:gd name="connsiteY15689" fmla="*/ 5934996 h 6857981"/>
              <a:gd name="connsiteX15690" fmla="*/ 6489066 w 7886701"/>
              <a:gd name="connsiteY15690" fmla="*/ 5932456 h 6857981"/>
              <a:gd name="connsiteX15691" fmla="*/ 6493193 w 7886701"/>
              <a:gd name="connsiteY15691" fmla="*/ 5929598 h 6857981"/>
              <a:gd name="connsiteX15692" fmla="*/ 6497320 w 7886701"/>
              <a:gd name="connsiteY15692" fmla="*/ 5925788 h 6857981"/>
              <a:gd name="connsiteX15693" fmla="*/ 6501448 w 7886701"/>
              <a:gd name="connsiteY15693" fmla="*/ 5922295 h 6857981"/>
              <a:gd name="connsiteX15694" fmla="*/ 6504940 w 7886701"/>
              <a:gd name="connsiteY15694" fmla="*/ 5918485 h 6857981"/>
              <a:gd name="connsiteX15695" fmla="*/ 6508750 w 7886701"/>
              <a:gd name="connsiteY15695" fmla="*/ 5914675 h 6857981"/>
              <a:gd name="connsiteX15696" fmla="*/ 6511926 w 7886701"/>
              <a:gd name="connsiteY15696" fmla="*/ 5910865 h 6857981"/>
              <a:gd name="connsiteX15697" fmla="*/ 6514466 w 7886701"/>
              <a:gd name="connsiteY15697" fmla="*/ 5907372 h 6857981"/>
              <a:gd name="connsiteX15698" fmla="*/ 6516688 w 7886701"/>
              <a:gd name="connsiteY15698" fmla="*/ 5904197 h 6857981"/>
              <a:gd name="connsiteX15699" fmla="*/ 6518276 w 7886701"/>
              <a:gd name="connsiteY15699" fmla="*/ 5901339 h 6857981"/>
              <a:gd name="connsiteX15700" fmla="*/ 6519228 w 7886701"/>
              <a:gd name="connsiteY15700" fmla="*/ 5898799 h 6857981"/>
              <a:gd name="connsiteX15701" fmla="*/ 6511290 w 7886701"/>
              <a:gd name="connsiteY15701" fmla="*/ 5898799 h 6857981"/>
              <a:gd name="connsiteX15702" fmla="*/ 6507163 w 7886701"/>
              <a:gd name="connsiteY15702" fmla="*/ 5899116 h 6857981"/>
              <a:gd name="connsiteX15703" fmla="*/ 6503036 w 7886701"/>
              <a:gd name="connsiteY15703" fmla="*/ 5899434 h 6857981"/>
              <a:gd name="connsiteX15704" fmla="*/ 6498908 w 7886701"/>
              <a:gd name="connsiteY15704" fmla="*/ 5901022 h 6857981"/>
              <a:gd name="connsiteX15705" fmla="*/ 6494463 w 7886701"/>
              <a:gd name="connsiteY15705" fmla="*/ 5903244 h 6857981"/>
              <a:gd name="connsiteX15706" fmla="*/ 6492240 w 7886701"/>
              <a:gd name="connsiteY15706" fmla="*/ 5905149 h 6857981"/>
              <a:gd name="connsiteX15707" fmla="*/ 6490018 w 7886701"/>
              <a:gd name="connsiteY15707" fmla="*/ 5906737 h 6857981"/>
              <a:gd name="connsiteX15708" fmla="*/ 6487796 w 7886701"/>
              <a:gd name="connsiteY15708" fmla="*/ 5908960 h 6857981"/>
              <a:gd name="connsiteX15709" fmla="*/ 6485256 w 7886701"/>
              <a:gd name="connsiteY15709" fmla="*/ 5911500 h 6857981"/>
              <a:gd name="connsiteX15710" fmla="*/ 6484620 w 7886701"/>
              <a:gd name="connsiteY15710" fmla="*/ 5905784 h 6857981"/>
              <a:gd name="connsiteX15711" fmla="*/ 6483033 w 7886701"/>
              <a:gd name="connsiteY15711" fmla="*/ 5901022 h 6857981"/>
              <a:gd name="connsiteX15712" fmla="*/ 6481763 w 7886701"/>
              <a:gd name="connsiteY15712" fmla="*/ 5897529 h 6857981"/>
              <a:gd name="connsiteX15713" fmla="*/ 6480493 w 7886701"/>
              <a:gd name="connsiteY15713" fmla="*/ 5895941 h 6857981"/>
              <a:gd name="connsiteX15714" fmla="*/ 6479540 w 7886701"/>
              <a:gd name="connsiteY15714" fmla="*/ 5894671 h 6857981"/>
              <a:gd name="connsiteX15715" fmla="*/ 6477953 w 7886701"/>
              <a:gd name="connsiteY15715" fmla="*/ 5893719 h 6857981"/>
              <a:gd name="connsiteX15716" fmla="*/ 6477000 w 7886701"/>
              <a:gd name="connsiteY15716" fmla="*/ 5892766 h 6857981"/>
              <a:gd name="connsiteX15717" fmla="*/ 6475413 w 7886701"/>
              <a:gd name="connsiteY15717" fmla="*/ 5892131 h 6857981"/>
              <a:gd name="connsiteX15718" fmla="*/ 6474143 w 7886701"/>
              <a:gd name="connsiteY15718" fmla="*/ 5891496 h 6857981"/>
              <a:gd name="connsiteX15719" fmla="*/ 6470650 w 7886701"/>
              <a:gd name="connsiteY15719" fmla="*/ 5891496 h 6857981"/>
              <a:gd name="connsiteX15720" fmla="*/ 6466840 w 7886701"/>
              <a:gd name="connsiteY15720" fmla="*/ 5891814 h 6857981"/>
              <a:gd name="connsiteX15721" fmla="*/ 6462713 w 7886701"/>
              <a:gd name="connsiteY15721" fmla="*/ 5892766 h 6857981"/>
              <a:gd name="connsiteX15722" fmla="*/ 6458268 w 7886701"/>
              <a:gd name="connsiteY15722" fmla="*/ 5894354 h 6857981"/>
              <a:gd name="connsiteX15723" fmla="*/ 6453506 w 7886701"/>
              <a:gd name="connsiteY15723" fmla="*/ 5896259 h 6857981"/>
              <a:gd name="connsiteX15724" fmla="*/ 6448743 w 7886701"/>
              <a:gd name="connsiteY15724" fmla="*/ 5898799 h 6857981"/>
              <a:gd name="connsiteX15725" fmla="*/ 6437948 w 7886701"/>
              <a:gd name="connsiteY15725" fmla="*/ 5905149 h 6857981"/>
              <a:gd name="connsiteX15726" fmla="*/ 6426200 w 7886701"/>
              <a:gd name="connsiteY15726" fmla="*/ 5912452 h 6857981"/>
              <a:gd name="connsiteX15727" fmla="*/ 6425248 w 7886701"/>
              <a:gd name="connsiteY15727" fmla="*/ 5916262 h 6857981"/>
              <a:gd name="connsiteX15728" fmla="*/ 6424296 w 7886701"/>
              <a:gd name="connsiteY15728" fmla="*/ 5920390 h 6857981"/>
              <a:gd name="connsiteX15729" fmla="*/ 6424296 w 7886701"/>
              <a:gd name="connsiteY15729" fmla="*/ 5924518 h 6857981"/>
              <a:gd name="connsiteX15730" fmla="*/ 6424613 w 7886701"/>
              <a:gd name="connsiteY15730" fmla="*/ 5928011 h 6857981"/>
              <a:gd name="connsiteX15731" fmla="*/ 6425248 w 7886701"/>
              <a:gd name="connsiteY15731" fmla="*/ 5935631 h 6857981"/>
              <a:gd name="connsiteX15732" fmla="*/ 6425566 w 7886701"/>
              <a:gd name="connsiteY15732" fmla="*/ 5939441 h 6857981"/>
              <a:gd name="connsiteX15733" fmla="*/ 6425566 w 7886701"/>
              <a:gd name="connsiteY15733" fmla="*/ 5942934 h 6857981"/>
              <a:gd name="connsiteX15734" fmla="*/ 6422073 w 7886701"/>
              <a:gd name="connsiteY15734" fmla="*/ 5941981 h 6857981"/>
              <a:gd name="connsiteX15735" fmla="*/ 6418580 w 7886701"/>
              <a:gd name="connsiteY15735" fmla="*/ 5940711 h 6857981"/>
              <a:gd name="connsiteX15736" fmla="*/ 6415088 w 7886701"/>
              <a:gd name="connsiteY15736" fmla="*/ 5940394 h 6857981"/>
              <a:gd name="connsiteX15737" fmla="*/ 6411596 w 7886701"/>
              <a:gd name="connsiteY15737" fmla="*/ 5940394 h 6857981"/>
              <a:gd name="connsiteX15738" fmla="*/ 6408420 w 7886701"/>
              <a:gd name="connsiteY15738" fmla="*/ 5940394 h 6857981"/>
              <a:gd name="connsiteX15739" fmla="*/ 6404928 w 7886701"/>
              <a:gd name="connsiteY15739" fmla="*/ 5941029 h 6857981"/>
              <a:gd name="connsiteX15740" fmla="*/ 6401753 w 7886701"/>
              <a:gd name="connsiteY15740" fmla="*/ 5942299 h 6857981"/>
              <a:gd name="connsiteX15741" fmla="*/ 6398578 w 7886701"/>
              <a:gd name="connsiteY15741" fmla="*/ 5943251 h 6857981"/>
              <a:gd name="connsiteX15742" fmla="*/ 6395086 w 7886701"/>
              <a:gd name="connsiteY15742" fmla="*/ 5944839 h 6857981"/>
              <a:gd name="connsiteX15743" fmla="*/ 6391910 w 7886701"/>
              <a:gd name="connsiteY15743" fmla="*/ 5946427 h 6857981"/>
              <a:gd name="connsiteX15744" fmla="*/ 6385243 w 7886701"/>
              <a:gd name="connsiteY15744" fmla="*/ 5950237 h 6857981"/>
              <a:gd name="connsiteX15745" fmla="*/ 6379210 w 7886701"/>
              <a:gd name="connsiteY15745" fmla="*/ 5954999 h 6857981"/>
              <a:gd name="connsiteX15746" fmla="*/ 6372543 w 7886701"/>
              <a:gd name="connsiteY15746" fmla="*/ 5959762 h 6857981"/>
              <a:gd name="connsiteX15747" fmla="*/ 6360160 w 7886701"/>
              <a:gd name="connsiteY15747" fmla="*/ 5969923 h 6857981"/>
              <a:gd name="connsiteX15748" fmla="*/ 6353493 w 7886701"/>
              <a:gd name="connsiteY15748" fmla="*/ 5974686 h 6857981"/>
              <a:gd name="connsiteX15749" fmla="*/ 6347460 w 7886701"/>
              <a:gd name="connsiteY15749" fmla="*/ 5978813 h 6857981"/>
              <a:gd name="connsiteX15750" fmla="*/ 6340793 w 7886701"/>
              <a:gd name="connsiteY15750" fmla="*/ 5982306 h 6857981"/>
              <a:gd name="connsiteX15751" fmla="*/ 6337936 w 7886701"/>
              <a:gd name="connsiteY15751" fmla="*/ 5983894 h 6857981"/>
              <a:gd name="connsiteX15752" fmla="*/ 6334443 w 7886701"/>
              <a:gd name="connsiteY15752" fmla="*/ 5984846 h 6857981"/>
              <a:gd name="connsiteX15753" fmla="*/ 6331268 w 7886701"/>
              <a:gd name="connsiteY15753" fmla="*/ 5986116 h 6857981"/>
              <a:gd name="connsiteX15754" fmla="*/ 6328093 w 7886701"/>
              <a:gd name="connsiteY15754" fmla="*/ 5986434 h 6857981"/>
              <a:gd name="connsiteX15755" fmla="*/ 6324600 w 7886701"/>
              <a:gd name="connsiteY15755" fmla="*/ 5986751 h 6857981"/>
              <a:gd name="connsiteX15756" fmla="*/ 6321426 w 7886701"/>
              <a:gd name="connsiteY15756" fmla="*/ 5986751 h 6857981"/>
              <a:gd name="connsiteX15757" fmla="*/ 6319838 w 7886701"/>
              <a:gd name="connsiteY15757" fmla="*/ 5991196 h 6857981"/>
              <a:gd name="connsiteX15758" fmla="*/ 6319203 w 7886701"/>
              <a:gd name="connsiteY15758" fmla="*/ 5995959 h 6857981"/>
              <a:gd name="connsiteX15759" fmla="*/ 6318250 w 7886701"/>
              <a:gd name="connsiteY15759" fmla="*/ 6001039 h 6857981"/>
              <a:gd name="connsiteX15760" fmla="*/ 6317933 w 7886701"/>
              <a:gd name="connsiteY15760" fmla="*/ 6006437 h 6857981"/>
              <a:gd name="connsiteX15761" fmla="*/ 6317298 w 7886701"/>
              <a:gd name="connsiteY15761" fmla="*/ 6011835 h 6857981"/>
              <a:gd name="connsiteX15762" fmla="*/ 6317298 w 7886701"/>
              <a:gd name="connsiteY15762" fmla="*/ 6016915 h 6857981"/>
              <a:gd name="connsiteX15763" fmla="*/ 6317933 w 7886701"/>
              <a:gd name="connsiteY15763" fmla="*/ 6022313 h 6857981"/>
              <a:gd name="connsiteX15764" fmla="*/ 6318886 w 7886701"/>
              <a:gd name="connsiteY15764" fmla="*/ 6026441 h 6857981"/>
              <a:gd name="connsiteX15765" fmla="*/ 6319838 w 7886701"/>
              <a:gd name="connsiteY15765" fmla="*/ 6030569 h 6857981"/>
              <a:gd name="connsiteX15766" fmla="*/ 6321743 w 7886701"/>
              <a:gd name="connsiteY15766" fmla="*/ 6033744 h 6857981"/>
              <a:gd name="connsiteX15767" fmla="*/ 6323013 w 7886701"/>
              <a:gd name="connsiteY15767" fmla="*/ 6035331 h 6857981"/>
              <a:gd name="connsiteX15768" fmla="*/ 6323966 w 7886701"/>
              <a:gd name="connsiteY15768" fmla="*/ 6036284 h 6857981"/>
              <a:gd name="connsiteX15769" fmla="*/ 6325553 w 7886701"/>
              <a:gd name="connsiteY15769" fmla="*/ 6037236 h 6857981"/>
              <a:gd name="connsiteX15770" fmla="*/ 6326823 w 7886701"/>
              <a:gd name="connsiteY15770" fmla="*/ 6037554 h 6857981"/>
              <a:gd name="connsiteX15771" fmla="*/ 6328410 w 7886701"/>
              <a:gd name="connsiteY15771" fmla="*/ 6037871 h 6857981"/>
              <a:gd name="connsiteX15772" fmla="*/ 6330316 w 7886701"/>
              <a:gd name="connsiteY15772" fmla="*/ 6037871 h 6857981"/>
              <a:gd name="connsiteX15773" fmla="*/ 6332538 w 7886701"/>
              <a:gd name="connsiteY15773" fmla="*/ 6037554 h 6857981"/>
              <a:gd name="connsiteX15774" fmla="*/ 6334126 w 7886701"/>
              <a:gd name="connsiteY15774" fmla="*/ 6036601 h 6857981"/>
              <a:gd name="connsiteX15775" fmla="*/ 6336666 w 7886701"/>
              <a:gd name="connsiteY15775" fmla="*/ 6035649 h 6857981"/>
              <a:gd name="connsiteX15776" fmla="*/ 6339206 w 7886701"/>
              <a:gd name="connsiteY15776" fmla="*/ 6034061 h 6857981"/>
              <a:gd name="connsiteX15777" fmla="*/ 6341746 w 7886701"/>
              <a:gd name="connsiteY15777" fmla="*/ 6032474 h 6857981"/>
              <a:gd name="connsiteX15778" fmla="*/ 6344920 w 7886701"/>
              <a:gd name="connsiteY15778" fmla="*/ 6029933 h 6857981"/>
              <a:gd name="connsiteX15779" fmla="*/ 6345556 w 7886701"/>
              <a:gd name="connsiteY15779" fmla="*/ 6031204 h 6857981"/>
              <a:gd name="connsiteX15780" fmla="*/ 6346190 w 7886701"/>
              <a:gd name="connsiteY15780" fmla="*/ 6032791 h 6857981"/>
              <a:gd name="connsiteX15781" fmla="*/ 6346190 w 7886701"/>
              <a:gd name="connsiteY15781" fmla="*/ 6034061 h 6857981"/>
              <a:gd name="connsiteX15782" fmla="*/ 6346190 w 7886701"/>
              <a:gd name="connsiteY15782" fmla="*/ 6035649 h 6857981"/>
              <a:gd name="connsiteX15783" fmla="*/ 6346190 w 7886701"/>
              <a:gd name="connsiteY15783" fmla="*/ 6037236 h 6857981"/>
              <a:gd name="connsiteX15784" fmla="*/ 6345556 w 7886701"/>
              <a:gd name="connsiteY15784" fmla="*/ 6038824 h 6857981"/>
              <a:gd name="connsiteX15785" fmla="*/ 6343968 w 7886701"/>
              <a:gd name="connsiteY15785" fmla="*/ 6041999 h 6857981"/>
              <a:gd name="connsiteX15786" fmla="*/ 6341746 w 7886701"/>
              <a:gd name="connsiteY15786" fmla="*/ 6045174 h 6857981"/>
              <a:gd name="connsiteX15787" fmla="*/ 6338570 w 7886701"/>
              <a:gd name="connsiteY15787" fmla="*/ 6048349 h 6857981"/>
              <a:gd name="connsiteX15788" fmla="*/ 6335396 w 7886701"/>
              <a:gd name="connsiteY15788" fmla="*/ 6051842 h 6857981"/>
              <a:gd name="connsiteX15789" fmla="*/ 6331268 w 7886701"/>
              <a:gd name="connsiteY15789" fmla="*/ 6054700 h 6857981"/>
              <a:gd name="connsiteX15790" fmla="*/ 6322696 w 7886701"/>
              <a:gd name="connsiteY15790" fmla="*/ 6060733 h 6857981"/>
              <a:gd name="connsiteX15791" fmla="*/ 6313488 w 7886701"/>
              <a:gd name="connsiteY15791" fmla="*/ 6065813 h 6857981"/>
              <a:gd name="connsiteX15792" fmla="*/ 6304916 w 7886701"/>
              <a:gd name="connsiteY15792" fmla="*/ 6070258 h 6857981"/>
              <a:gd name="connsiteX15793" fmla="*/ 6298566 w 7886701"/>
              <a:gd name="connsiteY15793" fmla="*/ 6073751 h 6857981"/>
              <a:gd name="connsiteX15794" fmla="*/ 6295390 w 7886701"/>
              <a:gd name="connsiteY15794" fmla="*/ 6072481 h 6857981"/>
              <a:gd name="connsiteX15795" fmla="*/ 6294120 w 7886701"/>
              <a:gd name="connsiteY15795" fmla="*/ 6070576 h 6857981"/>
              <a:gd name="connsiteX15796" fmla="*/ 6292850 w 7886701"/>
              <a:gd name="connsiteY15796" fmla="*/ 6068988 h 6857981"/>
              <a:gd name="connsiteX15797" fmla="*/ 6292850 w 7886701"/>
              <a:gd name="connsiteY15797" fmla="*/ 6067083 h 6857981"/>
              <a:gd name="connsiteX15798" fmla="*/ 6293803 w 7886701"/>
              <a:gd name="connsiteY15798" fmla="*/ 6065178 h 6857981"/>
              <a:gd name="connsiteX15799" fmla="*/ 6294756 w 7886701"/>
              <a:gd name="connsiteY15799" fmla="*/ 6062955 h 6857981"/>
              <a:gd name="connsiteX15800" fmla="*/ 6296660 w 7886701"/>
              <a:gd name="connsiteY15800" fmla="*/ 6060733 h 6857981"/>
              <a:gd name="connsiteX15801" fmla="*/ 6298566 w 7886701"/>
              <a:gd name="connsiteY15801" fmla="*/ 6058192 h 6857981"/>
              <a:gd name="connsiteX15802" fmla="*/ 6302376 w 7886701"/>
              <a:gd name="connsiteY15802" fmla="*/ 6053747 h 6857981"/>
              <a:gd name="connsiteX15803" fmla="*/ 6306503 w 7886701"/>
              <a:gd name="connsiteY15803" fmla="*/ 6049302 h 6857981"/>
              <a:gd name="connsiteX15804" fmla="*/ 6308408 w 7886701"/>
              <a:gd name="connsiteY15804" fmla="*/ 6047079 h 6857981"/>
              <a:gd name="connsiteX15805" fmla="*/ 6309360 w 7886701"/>
              <a:gd name="connsiteY15805" fmla="*/ 6044857 h 6857981"/>
              <a:gd name="connsiteX15806" fmla="*/ 6309996 w 7886701"/>
              <a:gd name="connsiteY15806" fmla="*/ 6042952 h 6857981"/>
              <a:gd name="connsiteX15807" fmla="*/ 6309996 w 7886701"/>
              <a:gd name="connsiteY15807" fmla="*/ 6040729 h 6857981"/>
              <a:gd name="connsiteX15808" fmla="*/ 6309043 w 7886701"/>
              <a:gd name="connsiteY15808" fmla="*/ 6040094 h 6857981"/>
              <a:gd name="connsiteX15809" fmla="*/ 6308090 w 7886701"/>
              <a:gd name="connsiteY15809" fmla="*/ 6039776 h 6857981"/>
              <a:gd name="connsiteX15810" fmla="*/ 6305550 w 7886701"/>
              <a:gd name="connsiteY15810" fmla="*/ 6038824 h 6857981"/>
              <a:gd name="connsiteX15811" fmla="*/ 6302058 w 7886701"/>
              <a:gd name="connsiteY15811" fmla="*/ 6038506 h 6857981"/>
              <a:gd name="connsiteX15812" fmla="*/ 6299200 w 7886701"/>
              <a:gd name="connsiteY15812" fmla="*/ 6038824 h 6857981"/>
              <a:gd name="connsiteX15813" fmla="*/ 6292533 w 7886701"/>
              <a:gd name="connsiteY15813" fmla="*/ 6040094 h 6857981"/>
              <a:gd name="connsiteX15814" fmla="*/ 6286500 w 7886701"/>
              <a:gd name="connsiteY15814" fmla="*/ 6041364 h 6857981"/>
              <a:gd name="connsiteX15815" fmla="*/ 6283960 w 7886701"/>
              <a:gd name="connsiteY15815" fmla="*/ 6041999 h 6857981"/>
              <a:gd name="connsiteX15816" fmla="*/ 6282056 w 7886701"/>
              <a:gd name="connsiteY15816" fmla="*/ 6041999 h 6857981"/>
              <a:gd name="connsiteX15817" fmla="*/ 6280468 w 7886701"/>
              <a:gd name="connsiteY15817" fmla="*/ 6041364 h 6857981"/>
              <a:gd name="connsiteX15818" fmla="*/ 6279833 w 7886701"/>
              <a:gd name="connsiteY15818" fmla="*/ 6041047 h 6857981"/>
              <a:gd name="connsiteX15819" fmla="*/ 6279516 w 7886701"/>
              <a:gd name="connsiteY15819" fmla="*/ 6040729 h 6857981"/>
              <a:gd name="connsiteX15820" fmla="*/ 6279516 w 7886701"/>
              <a:gd name="connsiteY15820" fmla="*/ 6039776 h 6857981"/>
              <a:gd name="connsiteX15821" fmla="*/ 6279516 w 7886701"/>
              <a:gd name="connsiteY15821" fmla="*/ 6038824 h 6857981"/>
              <a:gd name="connsiteX15822" fmla="*/ 6280468 w 7886701"/>
              <a:gd name="connsiteY15822" fmla="*/ 6036284 h 6857981"/>
              <a:gd name="connsiteX15823" fmla="*/ 6282373 w 7886701"/>
              <a:gd name="connsiteY15823" fmla="*/ 6032791 h 6857981"/>
              <a:gd name="connsiteX15824" fmla="*/ 6285230 w 7886701"/>
              <a:gd name="connsiteY15824" fmla="*/ 6028346 h 6857981"/>
              <a:gd name="connsiteX15825" fmla="*/ 6280150 w 7886701"/>
              <a:gd name="connsiteY15825" fmla="*/ 6030569 h 6857981"/>
              <a:gd name="connsiteX15826" fmla="*/ 6275070 w 7886701"/>
              <a:gd name="connsiteY15826" fmla="*/ 6032156 h 6857981"/>
              <a:gd name="connsiteX15827" fmla="*/ 6265546 w 7886701"/>
              <a:gd name="connsiteY15827" fmla="*/ 6035014 h 6857981"/>
              <a:gd name="connsiteX15828" fmla="*/ 6260466 w 7886701"/>
              <a:gd name="connsiteY15828" fmla="*/ 6036284 h 6857981"/>
              <a:gd name="connsiteX15829" fmla="*/ 6255703 w 7886701"/>
              <a:gd name="connsiteY15829" fmla="*/ 6038189 h 6857981"/>
              <a:gd name="connsiteX15830" fmla="*/ 6250623 w 7886701"/>
              <a:gd name="connsiteY15830" fmla="*/ 6040729 h 6857981"/>
              <a:gd name="connsiteX15831" fmla="*/ 6245226 w 7886701"/>
              <a:gd name="connsiteY15831" fmla="*/ 6043904 h 6857981"/>
              <a:gd name="connsiteX15832" fmla="*/ 6245226 w 7886701"/>
              <a:gd name="connsiteY15832" fmla="*/ 6039776 h 6857981"/>
              <a:gd name="connsiteX15833" fmla="*/ 6244908 w 7886701"/>
              <a:gd name="connsiteY15833" fmla="*/ 6037554 h 6857981"/>
              <a:gd name="connsiteX15834" fmla="*/ 6244590 w 7886701"/>
              <a:gd name="connsiteY15834" fmla="*/ 6035966 h 6857981"/>
              <a:gd name="connsiteX15835" fmla="*/ 6243320 w 7886701"/>
              <a:gd name="connsiteY15835" fmla="*/ 6035014 h 6857981"/>
              <a:gd name="connsiteX15836" fmla="*/ 6243003 w 7886701"/>
              <a:gd name="connsiteY15836" fmla="*/ 6034696 h 6857981"/>
              <a:gd name="connsiteX15837" fmla="*/ 6242368 w 7886701"/>
              <a:gd name="connsiteY15837" fmla="*/ 6034696 h 6857981"/>
              <a:gd name="connsiteX15838" fmla="*/ 6240146 w 7886701"/>
              <a:gd name="connsiteY15838" fmla="*/ 6035331 h 6857981"/>
              <a:gd name="connsiteX15839" fmla="*/ 6237606 w 7886701"/>
              <a:gd name="connsiteY15839" fmla="*/ 6036601 h 6857981"/>
              <a:gd name="connsiteX15840" fmla="*/ 6238240 w 7886701"/>
              <a:gd name="connsiteY15840" fmla="*/ 6034061 h 6857981"/>
              <a:gd name="connsiteX15841" fmla="*/ 6239193 w 7886701"/>
              <a:gd name="connsiteY15841" fmla="*/ 6031204 h 6857981"/>
              <a:gd name="connsiteX15842" fmla="*/ 6242368 w 7886701"/>
              <a:gd name="connsiteY15842" fmla="*/ 6023901 h 6857981"/>
              <a:gd name="connsiteX15843" fmla="*/ 6246178 w 7886701"/>
              <a:gd name="connsiteY15843" fmla="*/ 6015963 h 6857981"/>
              <a:gd name="connsiteX15844" fmla="*/ 6249670 w 7886701"/>
              <a:gd name="connsiteY15844" fmla="*/ 6007707 h 6857981"/>
              <a:gd name="connsiteX15845" fmla="*/ 6252210 w 7886701"/>
              <a:gd name="connsiteY15845" fmla="*/ 6000404 h 6857981"/>
              <a:gd name="connsiteX15846" fmla="*/ 6252846 w 7886701"/>
              <a:gd name="connsiteY15846" fmla="*/ 5997229 h 6857981"/>
              <a:gd name="connsiteX15847" fmla="*/ 6253163 w 7886701"/>
              <a:gd name="connsiteY15847" fmla="*/ 5994689 h 6857981"/>
              <a:gd name="connsiteX15848" fmla="*/ 6252846 w 7886701"/>
              <a:gd name="connsiteY15848" fmla="*/ 5993102 h 6857981"/>
              <a:gd name="connsiteX15849" fmla="*/ 6252528 w 7886701"/>
              <a:gd name="connsiteY15849" fmla="*/ 5992149 h 6857981"/>
              <a:gd name="connsiteX15850" fmla="*/ 6251893 w 7886701"/>
              <a:gd name="connsiteY15850" fmla="*/ 5991514 h 6857981"/>
              <a:gd name="connsiteX15851" fmla="*/ 6250940 w 7886701"/>
              <a:gd name="connsiteY15851" fmla="*/ 5991514 h 6857981"/>
              <a:gd name="connsiteX15852" fmla="*/ 6249988 w 7886701"/>
              <a:gd name="connsiteY15852" fmla="*/ 5991196 h 6857981"/>
              <a:gd name="connsiteX15853" fmla="*/ 6247130 w 7886701"/>
              <a:gd name="connsiteY15853" fmla="*/ 5991831 h 6857981"/>
              <a:gd name="connsiteX15854" fmla="*/ 6250623 w 7886701"/>
              <a:gd name="connsiteY15854" fmla="*/ 5986116 h 6857981"/>
              <a:gd name="connsiteX15855" fmla="*/ 6254433 w 7886701"/>
              <a:gd name="connsiteY15855" fmla="*/ 5981036 h 6857981"/>
              <a:gd name="connsiteX15856" fmla="*/ 6258243 w 7886701"/>
              <a:gd name="connsiteY15856" fmla="*/ 5975956 h 6857981"/>
              <a:gd name="connsiteX15857" fmla="*/ 6262370 w 7886701"/>
              <a:gd name="connsiteY15857" fmla="*/ 5971193 h 6857981"/>
              <a:gd name="connsiteX15858" fmla="*/ 6267133 w 7886701"/>
              <a:gd name="connsiteY15858" fmla="*/ 5966748 h 6857981"/>
              <a:gd name="connsiteX15859" fmla="*/ 6271896 w 7886701"/>
              <a:gd name="connsiteY15859" fmla="*/ 5962302 h 6857981"/>
              <a:gd name="connsiteX15860" fmla="*/ 6281738 w 7886701"/>
              <a:gd name="connsiteY15860" fmla="*/ 5954047 h 6857981"/>
              <a:gd name="connsiteX15861" fmla="*/ 6291898 w 7886701"/>
              <a:gd name="connsiteY15861" fmla="*/ 5945474 h 6857981"/>
              <a:gd name="connsiteX15862" fmla="*/ 6296978 w 7886701"/>
              <a:gd name="connsiteY15862" fmla="*/ 5940711 h 6857981"/>
              <a:gd name="connsiteX15863" fmla="*/ 6302058 w 7886701"/>
              <a:gd name="connsiteY15863" fmla="*/ 5935948 h 6857981"/>
              <a:gd name="connsiteX15864" fmla="*/ 6307138 w 7886701"/>
              <a:gd name="connsiteY15864" fmla="*/ 5930868 h 6857981"/>
              <a:gd name="connsiteX15865" fmla="*/ 6312218 w 7886701"/>
              <a:gd name="connsiteY15865" fmla="*/ 5925470 h 6857981"/>
              <a:gd name="connsiteX15866" fmla="*/ 6316980 w 7886701"/>
              <a:gd name="connsiteY15866" fmla="*/ 5919755 h 6857981"/>
              <a:gd name="connsiteX15867" fmla="*/ 6321743 w 7886701"/>
              <a:gd name="connsiteY15867" fmla="*/ 5913087 h 6857981"/>
              <a:gd name="connsiteX15868" fmla="*/ 6318886 w 7886701"/>
              <a:gd name="connsiteY15868" fmla="*/ 5911817 h 6857981"/>
              <a:gd name="connsiteX15869" fmla="*/ 6316028 w 7886701"/>
              <a:gd name="connsiteY15869" fmla="*/ 5911182 h 6857981"/>
              <a:gd name="connsiteX15870" fmla="*/ 6313170 w 7886701"/>
              <a:gd name="connsiteY15870" fmla="*/ 5911500 h 6857981"/>
              <a:gd name="connsiteX15871" fmla="*/ 6310630 w 7886701"/>
              <a:gd name="connsiteY15871" fmla="*/ 5912452 h 6857981"/>
              <a:gd name="connsiteX15872" fmla="*/ 6308090 w 7886701"/>
              <a:gd name="connsiteY15872" fmla="*/ 5913405 h 6857981"/>
              <a:gd name="connsiteX15873" fmla="*/ 6305868 w 7886701"/>
              <a:gd name="connsiteY15873" fmla="*/ 5914992 h 6857981"/>
              <a:gd name="connsiteX15874" fmla="*/ 6303328 w 7886701"/>
              <a:gd name="connsiteY15874" fmla="*/ 5917215 h 6857981"/>
              <a:gd name="connsiteX15875" fmla="*/ 6301106 w 7886701"/>
              <a:gd name="connsiteY15875" fmla="*/ 5919120 h 6857981"/>
              <a:gd name="connsiteX15876" fmla="*/ 6296660 w 7886701"/>
              <a:gd name="connsiteY15876" fmla="*/ 5924835 h 6857981"/>
              <a:gd name="connsiteX15877" fmla="*/ 6292533 w 7886701"/>
              <a:gd name="connsiteY15877" fmla="*/ 5930551 h 6857981"/>
              <a:gd name="connsiteX15878" fmla="*/ 6288088 w 7886701"/>
              <a:gd name="connsiteY15878" fmla="*/ 5936266 h 6857981"/>
              <a:gd name="connsiteX15879" fmla="*/ 6284278 w 7886701"/>
              <a:gd name="connsiteY15879" fmla="*/ 5941981 h 6857981"/>
              <a:gd name="connsiteX15880" fmla="*/ 6282373 w 7886701"/>
              <a:gd name="connsiteY15880" fmla="*/ 5938489 h 6857981"/>
              <a:gd name="connsiteX15881" fmla="*/ 6280150 w 7886701"/>
              <a:gd name="connsiteY15881" fmla="*/ 5936266 h 6857981"/>
              <a:gd name="connsiteX15882" fmla="*/ 6277928 w 7886701"/>
              <a:gd name="connsiteY15882" fmla="*/ 5934996 h 6857981"/>
              <a:gd name="connsiteX15883" fmla="*/ 6275388 w 7886701"/>
              <a:gd name="connsiteY15883" fmla="*/ 5934361 h 6857981"/>
              <a:gd name="connsiteX15884" fmla="*/ 6273166 w 7886701"/>
              <a:gd name="connsiteY15884" fmla="*/ 5933726 h 6857981"/>
              <a:gd name="connsiteX15885" fmla="*/ 6270626 w 7886701"/>
              <a:gd name="connsiteY15885" fmla="*/ 5933726 h 6857981"/>
              <a:gd name="connsiteX15886" fmla="*/ 6265228 w 7886701"/>
              <a:gd name="connsiteY15886" fmla="*/ 5934678 h 6857981"/>
              <a:gd name="connsiteX15887" fmla="*/ 6260148 w 7886701"/>
              <a:gd name="connsiteY15887" fmla="*/ 5935313 h 6857981"/>
              <a:gd name="connsiteX15888" fmla="*/ 6257608 w 7886701"/>
              <a:gd name="connsiteY15888" fmla="*/ 5935313 h 6857981"/>
              <a:gd name="connsiteX15889" fmla="*/ 6255068 w 7886701"/>
              <a:gd name="connsiteY15889" fmla="*/ 5934996 h 6857981"/>
              <a:gd name="connsiteX15890" fmla="*/ 6252528 w 7886701"/>
              <a:gd name="connsiteY15890" fmla="*/ 5934361 h 6857981"/>
              <a:gd name="connsiteX15891" fmla="*/ 6250306 w 7886701"/>
              <a:gd name="connsiteY15891" fmla="*/ 5932773 h 6857981"/>
              <a:gd name="connsiteX15892" fmla="*/ 6248083 w 7886701"/>
              <a:gd name="connsiteY15892" fmla="*/ 5930551 h 6857981"/>
              <a:gd name="connsiteX15893" fmla="*/ 6246178 w 7886701"/>
              <a:gd name="connsiteY15893" fmla="*/ 5927376 h 6857981"/>
              <a:gd name="connsiteX15894" fmla="*/ 6247130 w 7886701"/>
              <a:gd name="connsiteY15894" fmla="*/ 5925470 h 6857981"/>
              <a:gd name="connsiteX15895" fmla="*/ 6248718 w 7886701"/>
              <a:gd name="connsiteY15895" fmla="*/ 5923248 h 6857981"/>
              <a:gd name="connsiteX15896" fmla="*/ 6253798 w 7886701"/>
              <a:gd name="connsiteY15896" fmla="*/ 5917215 h 6857981"/>
              <a:gd name="connsiteX15897" fmla="*/ 6260783 w 7886701"/>
              <a:gd name="connsiteY15897" fmla="*/ 5909912 h 6857981"/>
              <a:gd name="connsiteX15898" fmla="*/ 6268086 w 7886701"/>
              <a:gd name="connsiteY15898" fmla="*/ 5901974 h 6857981"/>
              <a:gd name="connsiteX15899" fmla="*/ 6270943 w 7886701"/>
              <a:gd name="connsiteY15899" fmla="*/ 5898481 h 6857981"/>
              <a:gd name="connsiteX15900" fmla="*/ 6273800 w 7886701"/>
              <a:gd name="connsiteY15900" fmla="*/ 5894671 h 6857981"/>
              <a:gd name="connsiteX15901" fmla="*/ 6275388 w 7886701"/>
              <a:gd name="connsiteY15901" fmla="*/ 5891814 h 6857981"/>
              <a:gd name="connsiteX15902" fmla="*/ 6276658 w 7886701"/>
              <a:gd name="connsiteY15902" fmla="*/ 5888956 h 6857981"/>
              <a:gd name="connsiteX15903" fmla="*/ 6276658 w 7886701"/>
              <a:gd name="connsiteY15903" fmla="*/ 5888003 h 6857981"/>
              <a:gd name="connsiteX15904" fmla="*/ 6276658 w 7886701"/>
              <a:gd name="connsiteY15904" fmla="*/ 5886733 h 6857981"/>
              <a:gd name="connsiteX15905" fmla="*/ 6275706 w 7886701"/>
              <a:gd name="connsiteY15905" fmla="*/ 5886098 h 6857981"/>
              <a:gd name="connsiteX15906" fmla="*/ 6275070 w 7886701"/>
              <a:gd name="connsiteY15906" fmla="*/ 5885463 h 6857981"/>
              <a:gd name="connsiteX15907" fmla="*/ 6273800 w 7886701"/>
              <a:gd name="connsiteY15907" fmla="*/ 5884828 h 6857981"/>
              <a:gd name="connsiteX15908" fmla="*/ 6272213 w 7886701"/>
              <a:gd name="connsiteY15908" fmla="*/ 5884511 h 6857981"/>
              <a:gd name="connsiteX15909" fmla="*/ 6270308 w 7886701"/>
              <a:gd name="connsiteY15909" fmla="*/ 5884511 h 6857981"/>
              <a:gd name="connsiteX15910" fmla="*/ 6267768 w 7886701"/>
              <a:gd name="connsiteY15910" fmla="*/ 5884511 h 6857981"/>
              <a:gd name="connsiteX15911" fmla="*/ 6283643 w 7886701"/>
              <a:gd name="connsiteY15911" fmla="*/ 5875938 h 6857981"/>
              <a:gd name="connsiteX15912" fmla="*/ 6290946 w 7886701"/>
              <a:gd name="connsiteY15912" fmla="*/ 5871493 h 6857981"/>
              <a:gd name="connsiteX15913" fmla="*/ 6298566 w 7886701"/>
              <a:gd name="connsiteY15913" fmla="*/ 5866095 h 6857981"/>
              <a:gd name="connsiteX15914" fmla="*/ 6306186 w 7886701"/>
              <a:gd name="connsiteY15914" fmla="*/ 5860062 h 6857981"/>
              <a:gd name="connsiteX15915" fmla="*/ 6314440 w 7886701"/>
              <a:gd name="connsiteY15915" fmla="*/ 5852759 h 6857981"/>
              <a:gd name="connsiteX15916" fmla="*/ 6323966 w 7886701"/>
              <a:gd name="connsiteY15916" fmla="*/ 5843869 h 6857981"/>
              <a:gd name="connsiteX15917" fmla="*/ 6334443 w 7886701"/>
              <a:gd name="connsiteY15917" fmla="*/ 5832755 h 6857981"/>
              <a:gd name="connsiteX15918" fmla="*/ 6333173 w 7886701"/>
              <a:gd name="connsiteY15918" fmla="*/ 5829263 h 6857981"/>
              <a:gd name="connsiteX15919" fmla="*/ 6331903 w 7886701"/>
              <a:gd name="connsiteY15919" fmla="*/ 5825453 h 6857981"/>
              <a:gd name="connsiteX15920" fmla="*/ 6330950 w 7886701"/>
              <a:gd name="connsiteY15920" fmla="*/ 5821960 h 6857981"/>
              <a:gd name="connsiteX15921" fmla="*/ 6330633 w 7886701"/>
              <a:gd name="connsiteY15921" fmla="*/ 5818150 h 6857981"/>
              <a:gd name="connsiteX15922" fmla="*/ 6330633 w 7886701"/>
              <a:gd name="connsiteY15922" fmla="*/ 5814657 h 6857981"/>
              <a:gd name="connsiteX15923" fmla="*/ 6330633 w 7886701"/>
              <a:gd name="connsiteY15923" fmla="*/ 5811164 h 6857981"/>
              <a:gd name="connsiteX15924" fmla="*/ 6330950 w 7886701"/>
              <a:gd name="connsiteY15924" fmla="*/ 5807672 h 6857981"/>
              <a:gd name="connsiteX15925" fmla="*/ 6331586 w 7886701"/>
              <a:gd name="connsiteY15925" fmla="*/ 5804496 h 6857981"/>
              <a:gd name="connsiteX15926" fmla="*/ 6332856 w 7886701"/>
              <a:gd name="connsiteY15926" fmla="*/ 5800686 h 6857981"/>
              <a:gd name="connsiteX15927" fmla="*/ 6333808 w 7886701"/>
              <a:gd name="connsiteY15927" fmla="*/ 5797511 h 6857981"/>
              <a:gd name="connsiteX15928" fmla="*/ 6337300 w 7886701"/>
              <a:gd name="connsiteY15928" fmla="*/ 5790526 h 6857981"/>
              <a:gd name="connsiteX15929" fmla="*/ 6340793 w 7886701"/>
              <a:gd name="connsiteY15929" fmla="*/ 5783858 h 6857981"/>
              <a:gd name="connsiteX15930" fmla="*/ 6344920 w 7886701"/>
              <a:gd name="connsiteY15930" fmla="*/ 5777190 h 6857981"/>
              <a:gd name="connsiteX15931" fmla="*/ 6354446 w 7886701"/>
              <a:gd name="connsiteY15931" fmla="*/ 5763854 h 6857981"/>
              <a:gd name="connsiteX15932" fmla="*/ 6358573 w 7886701"/>
              <a:gd name="connsiteY15932" fmla="*/ 5756869 h 6857981"/>
              <a:gd name="connsiteX15933" fmla="*/ 6363336 w 7886701"/>
              <a:gd name="connsiteY15933" fmla="*/ 5749884 h 6857981"/>
              <a:gd name="connsiteX15934" fmla="*/ 6367463 w 7886701"/>
              <a:gd name="connsiteY15934" fmla="*/ 5742898 h 6857981"/>
              <a:gd name="connsiteX15935" fmla="*/ 6370956 w 7886701"/>
              <a:gd name="connsiteY15935" fmla="*/ 5735595 h 6857981"/>
              <a:gd name="connsiteX15936" fmla="*/ 6374130 w 7886701"/>
              <a:gd name="connsiteY15936" fmla="*/ 5727975 h 6857981"/>
              <a:gd name="connsiteX15937" fmla="*/ 6375400 w 7886701"/>
              <a:gd name="connsiteY15937" fmla="*/ 5724482 h 6857981"/>
              <a:gd name="connsiteX15938" fmla="*/ 6376036 w 7886701"/>
              <a:gd name="connsiteY15938" fmla="*/ 5720354 h 6857981"/>
              <a:gd name="connsiteX15939" fmla="*/ 6370956 w 7886701"/>
              <a:gd name="connsiteY15939" fmla="*/ 5722895 h 6857981"/>
              <a:gd name="connsiteX15940" fmla="*/ 6366828 w 7886701"/>
              <a:gd name="connsiteY15940" fmla="*/ 5725435 h 6857981"/>
              <a:gd name="connsiteX15941" fmla="*/ 6363018 w 7886701"/>
              <a:gd name="connsiteY15941" fmla="*/ 5728610 h 6857981"/>
              <a:gd name="connsiteX15942" fmla="*/ 6360160 w 7886701"/>
              <a:gd name="connsiteY15942" fmla="*/ 5731468 h 6857981"/>
              <a:gd name="connsiteX15943" fmla="*/ 6357620 w 7886701"/>
              <a:gd name="connsiteY15943" fmla="*/ 5734325 h 6857981"/>
              <a:gd name="connsiteX15944" fmla="*/ 6355716 w 7886701"/>
              <a:gd name="connsiteY15944" fmla="*/ 5737500 h 6857981"/>
              <a:gd name="connsiteX15945" fmla="*/ 6352223 w 7886701"/>
              <a:gd name="connsiteY15945" fmla="*/ 5744486 h 6857981"/>
              <a:gd name="connsiteX15946" fmla="*/ 6348413 w 7886701"/>
              <a:gd name="connsiteY15946" fmla="*/ 5751789 h 6857981"/>
              <a:gd name="connsiteX15947" fmla="*/ 6346190 w 7886701"/>
              <a:gd name="connsiteY15947" fmla="*/ 5755916 h 6857981"/>
              <a:gd name="connsiteX15948" fmla="*/ 6343333 w 7886701"/>
              <a:gd name="connsiteY15948" fmla="*/ 5759409 h 6857981"/>
              <a:gd name="connsiteX15949" fmla="*/ 6340158 w 7886701"/>
              <a:gd name="connsiteY15949" fmla="*/ 5763219 h 6857981"/>
              <a:gd name="connsiteX15950" fmla="*/ 6336030 w 7886701"/>
              <a:gd name="connsiteY15950" fmla="*/ 5767029 h 6857981"/>
              <a:gd name="connsiteX15951" fmla="*/ 6330950 w 7886701"/>
              <a:gd name="connsiteY15951" fmla="*/ 5770840 h 6857981"/>
              <a:gd name="connsiteX15952" fmla="*/ 6325236 w 7886701"/>
              <a:gd name="connsiteY15952" fmla="*/ 5774332 h 6857981"/>
              <a:gd name="connsiteX15953" fmla="*/ 6322696 w 7886701"/>
              <a:gd name="connsiteY15953" fmla="*/ 5772745 h 6857981"/>
              <a:gd name="connsiteX15954" fmla="*/ 6321426 w 7886701"/>
              <a:gd name="connsiteY15954" fmla="*/ 5770522 h 6857981"/>
              <a:gd name="connsiteX15955" fmla="*/ 6321108 w 7886701"/>
              <a:gd name="connsiteY15955" fmla="*/ 5768617 h 6857981"/>
              <a:gd name="connsiteX15956" fmla="*/ 6321743 w 7886701"/>
              <a:gd name="connsiteY15956" fmla="*/ 5766712 h 6857981"/>
              <a:gd name="connsiteX15957" fmla="*/ 6323013 w 7886701"/>
              <a:gd name="connsiteY15957" fmla="*/ 5764807 h 6857981"/>
              <a:gd name="connsiteX15958" fmla="*/ 6324283 w 7886701"/>
              <a:gd name="connsiteY15958" fmla="*/ 5762902 h 6857981"/>
              <a:gd name="connsiteX15959" fmla="*/ 6328410 w 7886701"/>
              <a:gd name="connsiteY15959" fmla="*/ 5759092 h 6857981"/>
              <a:gd name="connsiteX15960" fmla="*/ 6330316 w 7886701"/>
              <a:gd name="connsiteY15960" fmla="*/ 5756869 h 6857981"/>
              <a:gd name="connsiteX15961" fmla="*/ 6331903 w 7886701"/>
              <a:gd name="connsiteY15961" fmla="*/ 5754646 h 6857981"/>
              <a:gd name="connsiteX15962" fmla="*/ 6333490 w 7886701"/>
              <a:gd name="connsiteY15962" fmla="*/ 5752424 h 6857981"/>
              <a:gd name="connsiteX15963" fmla="*/ 6334126 w 7886701"/>
              <a:gd name="connsiteY15963" fmla="*/ 5749884 h 6857981"/>
              <a:gd name="connsiteX15964" fmla="*/ 6334443 w 7886701"/>
              <a:gd name="connsiteY15964" fmla="*/ 5747661 h 6857981"/>
              <a:gd name="connsiteX15965" fmla="*/ 6334126 w 7886701"/>
              <a:gd name="connsiteY15965" fmla="*/ 5746391 h 6857981"/>
              <a:gd name="connsiteX15966" fmla="*/ 6333808 w 7886701"/>
              <a:gd name="connsiteY15966" fmla="*/ 5744803 h 6857981"/>
              <a:gd name="connsiteX15967" fmla="*/ 6333173 w 7886701"/>
              <a:gd name="connsiteY15967" fmla="*/ 5743851 h 6857981"/>
              <a:gd name="connsiteX15968" fmla="*/ 6332538 w 7886701"/>
              <a:gd name="connsiteY15968" fmla="*/ 5742263 h 6857981"/>
              <a:gd name="connsiteX15969" fmla="*/ 6329363 w 7886701"/>
              <a:gd name="connsiteY15969" fmla="*/ 5739405 h 6857981"/>
              <a:gd name="connsiteX15970" fmla="*/ 6331903 w 7886701"/>
              <a:gd name="connsiteY15970" fmla="*/ 5740041 h 6857981"/>
              <a:gd name="connsiteX15971" fmla="*/ 6334126 w 7886701"/>
              <a:gd name="connsiteY15971" fmla="*/ 5740993 h 6857981"/>
              <a:gd name="connsiteX15972" fmla="*/ 6336348 w 7886701"/>
              <a:gd name="connsiteY15972" fmla="*/ 5740993 h 6857981"/>
              <a:gd name="connsiteX15973" fmla="*/ 6337936 w 7886701"/>
              <a:gd name="connsiteY15973" fmla="*/ 5740993 h 6857981"/>
              <a:gd name="connsiteX15974" fmla="*/ 6339206 w 7886701"/>
              <a:gd name="connsiteY15974" fmla="*/ 5740041 h 6857981"/>
              <a:gd name="connsiteX15975" fmla="*/ 6340158 w 7886701"/>
              <a:gd name="connsiteY15975" fmla="*/ 5739405 h 6857981"/>
              <a:gd name="connsiteX15976" fmla="*/ 6340476 w 7886701"/>
              <a:gd name="connsiteY15976" fmla="*/ 5738770 h 6857981"/>
              <a:gd name="connsiteX15977" fmla="*/ 6340476 w 7886701"/>
              <a:gd name="connsiteY15977" fmla="*/ 5737183 h 6857981"/>
              <a:gd name="connsiteX15978" fmla="*/ 6340158 w 7886701"/>
              <a:gd name="connsiteY15978" fmla="*/ 5736230 h 6857981"/>
              <a:gd name="connsiteX15979" fmla="*/ 6338888 w 7886701"/>
              <a:gd name="connsiteY15979" fmla="*/ 5734643 h 6857981"/>
              <a:gd name="connsiteX15980" fmla="*/ 6337936 w 7886701"/>
              <a:gd name="connsiteY15980" fmla="*/ 5732738 h 6857981"/>
              <a:gd name="connsiteX15981" fmla="*/ 6335713 w 7886701"/>
              <a:gd name="connsiteY15981" fmla="*/ 5731150 h 6857981"/>
              <a:gd name="connsiteX15982" fmla="*/ 6333490 w 7886701"/>
              <a:gd name="connsiteY15982" fmla="*/ 5729245 h 6857981"/>
              <a:gd name="connsiteX15983" fmla="*/ 6330316 w 7886701"/>
              <a:gd name="connsiteY15983" fmla="*/ 5727340 h 6857981"/>
              <a:gd name="connsiteX15984" fmla="*/ 6326506 w 7886701"/>
              <a:gd name="connsiteY15984" fmla="*/ 5725435 h 6857981"/>
              <a:gd name="connsiteX15985" fmla="*/ 6322696 w 7886701"/>
              <a:gd name="connsiteY15985" fmla="*/ 5723847 h 6857981"/>
              <a:gd name="connsiteX15986" fmla="*/ 6327140 w 7886701"/>
              <a:gd name="connsiteY15986" fmla="*/ 5721307 h 6857981"/>
              <a:gd name="connsiteX15987" fmla="*/ 6331903 w 7886701"/>
              <a:gd name="connsiteY15987" fmla="*/ 5719402 h 6857981"/>
              <a:gd name="connsiteX15988" fmla="*/ 6336666 w 7886701"/>
              <a:gd name="connsiteY15988" fmla="*/ 5717497 h 6857981"/>
              <a:gd name="connsiteX15989" fmla="*/ 6341110 w 7886701"/>
              <a:gd name="connsiteY15989" fmla="*/ 5716862 h 6857981"/>
              <a:gd name="connsiteX15990" fmla="*/ 6343016 w 7886701"/>
              <a:gd name="connsiteY15990" fmla="*/ 5716862 h 6857981"/>
              <a:gd name="connsiteX15991" fmla="*/ 6344920 w 7886701"/>
              <a:gd name="connsiteY15991" fmla="*/ 5717179 h 6857981"/>
              <a:gd name="connsiteX15992" fmla="*/ 6346190 w 7886701"/>
              <a:gd name="connsiteY15992" fmla="*/ 5717497 h 6857981"/>
              <a:gd name="connsiteX15993" fmla="*/ 6347460 w 7886701"/>
              <a:gd name="connsiteY15993" fmla="*/ 5718449 h 6857981"/>
              <a:gd name="connsiteX15994" fmla="*/ 6348413 w 7886701"/>
              <a:gd name="connsiteY15994" fmla="*/ 5719719 h 6857981"/>
              <a:gd name="connsiteX15995" fmla="*/ 6348730 w 7886701"/>
              <a:gd name="connsiteY15995" fmla="*/ 5721625 h 6857981"/>
              <a:gd name="connsiteX15996" fmla="*/ 6349048 w 7886701"/>
              <a:gd name="connsiteY15996" fmla="*/ 5723847 h 6857981"/>
              <a:gd name="connsiteX15997" fmla="*/ 6348730 w 7886701"/>
              <a:gd name="connsiteY15997" fmla="*/ 5726705 h 6857981"/>
              <a:gd name="connsiteX15998" fmla="*/ 6355398 w 7886701"/>
              <a:gd name="connsiteY15998" fmla="*/ 5719084 h 6857981"/>
              <a:gd name="connsiteX15999" fmla="*/ 6360478 w 7886701"/>
              <a:gd name="connsiteY15999" fmla="*/ 5712099 h 6857981"/>
              <a:gd name="connsiteX16000" fmla="*/ 6362700 w 7886701"/>
              <a:gd name="connsiteY16000" fmla="*/ 5708606 h 6857981"/>
              <a:gd name="connsiteX16001" fmla="*/ 6364606 w 7886701"/>
              <a:gd name="connsiteY16001" fmla="*/ 5705749 h 6857981"/>
              <a:gd name="connsiteX16002" fmla="*/ 6365876 w 7886701"/>
              <a:gd name="connsiteY16002" fmla="*/ 5702574 h 6857981"/>
              <a:gd name="connsiteX16003" fmla="*/ 6366828 w 7886701"/>
              <a:gd name="connsiteY16003" fmla="*/ 5699716 h 6857981"/>
              <a:gd name="connsiteX16004" fmla="*/ 6367780 w 7886701"/>
              <a:gd name="connsiteY16004" fmla="*/ 5696858 h 6857981"/>
              <a:gd name="connsiteX16005" fmla="*/ 6368098 w 7886701"/>
              <a:gd name="connsiteY16005" fmla="*/ 5693366 h 6857981"/>
              <a:gd name="connsiteX16006" fmla="*/ 6368098 w 7886701"/>
              <a:gd name="connsiteY16006" fmla="*/ 5690190 h 6857981"/>
              <a:gd name="connsiteX16007" fmla="*/ 6367780 w 7886701"/>
              <a:gd name="connsiteY16007" fmla="*/ 5687015 h 6857981"/>
              <a:gd name="connsiteX16008" fmla="*/ 6367463 w 7886701"/>
              <a:gd name="connsiteY16008" fmla="*/ 5683523 h 6857981"/>
              <a:gd name="connsiteX16009" fmla="*/ 6366193 w 7886701"/>
              <a:gd name="connsiteY16009" fmla="*/ 5680030 h 6857981"/>
              <a:gd name="connsiteX16010" fmla="*/ 6365240 w 7886701"/>
              <a:gd name="connsiteY16010" fmla="*/ 5675902 h 6857981"/>
              <a:gd name="connsiteX16011" fmla="*/ 6363336 w 7886701"/>
              <a:gd name="connsiteY16011" fmla="*/ 5671774 h 6857981"/>
              <a:gd name="connsiteX16012" fmla="*/ 6369686 w 7886701"/>
              <a:gd name="connsiteY16012" fmla="*/ 5668599 h 6857981"/>
              <a:gd name="connsiteX16013" fmla="*/ 6375083 w 7886701"/>
              <a:gd name="connsiteY16013" fmla="*/ 5665424 h 6857981"/>
              <a:gd name="connsiteX16014" fmla="*/ 6379528 w 7886701"/>
              <a:gd name="connsiteY16014" fmla="*/ 5661296 h 6857981"/>
              <a:gd name="connsiteX16015" fmla="*/ 6383020 w 7886701"/>
              <a:gd name="connsiteY16015" fmla="*/ 5656851 h 6857981"/>
              <a:gd name="connsiteX16016" fmla="*/ 6386513 w 7886701"/>
              <a:gd name="connsiteY16016" fmla="*/ 5652723 h 6857981"/>
              <a:gd name="connsiteX16017" fmla="*/ 6389053 w 7886701"/>
              <a:gd name="connsiteY16017" fmla="*/ 5647961 h 6857981"/>
              <a:gd name="connsiteX16018" fmla="*/ 6391276 w 7886701"/>
              <a:gd name="connsiteY16018" fmla="*/ 5642563 h 6857981"/>
              <a:gd name="connsiteX16019" fmla="*/ 6392863 w 7886701"/>
              <a:gd name="connsiteY16019" fmla="*/ 5637483 h 6857981"/>
              <a:gd name="connsiteX16020" fmla="*/ 6396356 w 7886701"/>
              <a:gd name="connsiteY16020" fmla="*/ 5627004 h 6857981"/>
              <a:gd name="connsiteX16021" fmla="*/ 6399530 w 7886701"/>
              <a:gd name="connsiteY16021" fmla="*/ 5616209 h 6857981"/>
              <a:gd name="connsiteX16022" fmla="*/ 6401436 w 7886701"/>
              <a:gd name="connsiteY16022" fmla="*/ 5611129 h 6857981"/>
              <a:gd name="connsiteX16023" fmla="*/ 6403658 w 7886701"/>
              <a:gd name="connsiteY16023" fmla="*/ 5605731 h 6857981"/>
              <a:gd name="connsiteX16024" fmla="*/ 6406198 w 7886701"/>
              <a:gd name="connsiteY16024" fmla="*/ 5600968 h 6857981"/>
              <a:gd name="connsiteX16025" fmla="*/ 6409056 w 7886701"/>
              <a:gd name="connsiteY16025" fmla="*/ 5596523 h 6857981"/>
              <a:gd name="connsiteX16026" fmla="*/ 6403658 w 7886701"/>
              <a:gd name="connsiteY16026" fmla="*/ 5597158 h 6857981"/>
              <a:gd name="connsiteX16027" fmla="*/ 6397308 w 7886701"/>
              <a:gd name="connsiteY16027" fmla="*/ 5598110 h 6857981"/>
              <a:gd name="connsiteX16028" fmla="*/ 6390323 w 7886701"/>
              <a:gd name="connsiteY16028" fmla="*/ 5600016 h 6857981"/>
              <a:gd name="connsiteX16029" fmla="*/ 6382703 w 7886701"/>
              <a:gd name="connsiteY16029" fmla="*/ 5602238 h 6857981"/>
              <a:gd name="connsiteX16030" fmla="*/ 6375083 w 7886701"/>
              <a:gd name="connsiteY16030" fmla="*/ 5605096 h 6857981"/>
              <a:gd name="connsiteX16031" fmla="*/ 6367146 w 7886701"/>
              <a:gd name="connsiteY16031" fmla="*/ 5607953 h 6857981"/>
              <a:gd name="connsiteX16032" fmla="*/ 6358573 w 7886701"/>
              <a:gd name="connsiteY16032" fmla="*/ 5611446 h 6857981"/>
              <a:gd name="connsiteX16033" fmla="*/ 6350953 w 7886701"/>
              <a:gd name="connsiteY16033" fmla="*/ 5614939 h 6857981"/>
              <a:gd name="connsiteX16034" fmla="*/ 6343333 w 7886701"/>
              <a:gd name="connsiteY16034" fmla="*/ 5618749 h 6857981"/>
              <a:gd name="connsiteX16035" fmla="*/ 6336030 w 7886701"/>
              <a:gd name="connsiteY16035" fmla="*/ 5622559 h 6857981"/>
              <a:gd name="connsiteX16036" fmla="*/ 6329998 w 7886701"/>
              <a:gd name="connsiteY16036" fmla="*/ 5627004 h 6857981"/>
              <a:gd name="connsiteX16037" fmla="*/ 6323966 w 7886701"/>
              <a:gd name="connsiteY16037" fmla="*/ 5631450 h 6857981"/>
              <a:gd name="connsiteX16038" fmla="*/ 6319203 w 7886701"/>
              <a:gd name="connsiteY16038" fmla="*/ 5635895 h 6857981"/>
              <a:gd name="connsiteX16039" fmla="*/ 6317298 w 7886701"/>
              <a:gd name="connsiteY16039" fmla="*/ 5638118 h 6857981"/>
              <a:gd name="connsiteX16040" fmla="*/ 6316028 w 7886701"/>
              <a:gd name="connsiteY16040" fmla="*/ 5640023 h 6857981"/>
              <a:gd name="connsiteX16041" fmla="*/ 6314758 w 7886701"/>
              <a:gd name="connsiteY16041" fmla="*/ 5642245 h 6857981"/>
              <a:gd name="connsiteX16042" fmla="*/ 6313806 w 7886701"/>
              <a:gd name="connsiteY16042" fmla="*/ 5644468 h 6857981"/>
              <a:gd name="connsiteX16043" fmla="*/ 6313488 w 7886701"/>
              <a:gd name="connsiteY16043" fmla="*/ 5646691 h 6857981"/>
              <a:gd name="connsiteX16044" fmla="*/ 6313170 w 7886701"/>
              <a:gd name="connsiteY16044" fmla="*/ 5648913 h 6857981"/>
              <a:gd name="connsiteX16045" fmla="*/ 6309360 w 7886701"/>
              <a:gd name="connsiteY16045" fmla="*/ 5649866 h 6857981"/>
              <a:gd name="connsiteX16046" fmla="*/ 6306503 w 7886701"/>
              <a:gd name="connsiteY16046" fmla="*/ 5650501 h 6857981"/>
              <a:gd name="connsiteX16047" fmla="*/ 6305550 w 7886701"/>
              <a:gd name="connsiteY16047" fmla="*/ 5649866 h 6857981"/>
              <a:gd name="connsiteX16048" fmla="*/ 6304280 w 7886701"/>
              <a:gd name="connsiteY16048" fmla="*/ 5649548 h 6857981"/>
              <a:gd name="connsiteX16049" fmla="*/ 6303328 w 7886701"/>
              <a:gd name="connsiteY16049" fmla="*/ 5649231 h 6857981"/>
              <a:gd name="connsiteX16050" fmla="*/ 6302376 w 7886701"/>
              <a:gd name="connsiteY16050" fmla="*/ 5648596 h 6857981"/>
              <a:gd name="connsiteX16051" fmla="*/ 6301740 w 7886701"/>
              <a:gd name="connsiteY16051" fmla="*/ 5646373 h 6857981"/>
              <a:gd name="connsiteX16052" fmla="*/ 6301106 w 7886701"/>
              <a:gd name="connsiteY16052" fmla="*/ 5643833 h 6857981"/>
              <a:gd name="connsiteX16053" fmla="*/ 6300788 w 7886701"/>
              <a:gd name="connsiteY16053" fmla="*/ 5640975 h 6857981"/>
              <a:gd name="connsiteX16054" fmla="*/ 6300788 w 7886701"/>
              <a:gd name="connsiteY16054" fmla="*/ 5638118 h 6857981"/>
              <a:gd name="connsiteX16055" fmla="*/ 6300788 w 7886701"/>
              <a:gd name="connsiteY16055" fmla="*/ 5631132 h 6857981"/>
              <a:gd name="connsiteX16056" fmla="*/ 6300788 w 7886701"/>
              <a:gd name="connsiteY16056" fmla="*/ 5627640 h 6857981"/>
              <a:gd name="connsiteX16057" fmla="*/ 6300153 w 7886701"/>
              <a:gd name="connsiteY16057" fmla="*/ 5624464 h 6857981"/>
              <a:gd name="connsiteX16058" fmla="*/ 6299518 w 7886701"/>
              <a:gd name="connsiteY16058" fmla="*/ 5621289 h 6857981"/>
              <a:gd name="connsiteX16059" fmla="*/ 6298566 w 7886701"/>
              <a:gd name="connsiteY16059" fmla="*/ 5618749 h 6857981"/>
              <a:gd name="connsiteX16060" fmla="*/ 6296978 w 7886701"/>
              <a:gd name="connsiteY16060" fmla="*/ 5616526 h 6857981"/>
              <a:gd name="connsiteX16061" fmla="*/ 6296026 w 7886701"/>
              <a:gd name="connsiteY16061" fmla="*/ 5615256 h 6857981"/>
              <a:gd name="connsiteX16062" fmla="*/ 6294438 w 7886701"/>
              <a:gd name="connsiteY16062" fmla="*/ 5614621 h 6857981"/>
              <a:gd name="connsiteX16063" fmla="*/ 6290946 w 7886701"/>
              <a:gd name="connsiteY16063" fmla="*/ 5614621 h 6857981"/>
              <a:gd name="connsiteX16064" fmla="*/ 6287136 w 7886701"/>
              <a:gd name="connsiteY16064" fmla="*/ 5614304 h 6857981"/>
              <a:gd name="connsiteX16065" fmla="*/ 6279516 w 7886701"/>
              <a:gd name="connsiteY16065" fmla="*/ 5613034 h 6857981"/>
              <a:gd name="connsiteX16066" fmla="*/ 6272213 w 7886701"/>
              <a:gd name="connsiteY16066" fmla="*/ 5612081 h 6857981"/>
              <a:gd name="connsiteX16067" fmla="*/ 6264593 w 7886701"/>
              <a:gd name="connsiteY16067" fmla="*/ 5610494 h 6857981"/>
              <a:gd name="connsiteX16068" fmla="*/ 6260783 w 7886701"/>
              <a:gd name="connsiteY16068" fmla="*/ 5610494 h 6857981"/>
              <a:gd name="connsiteX16069" fmla="*/ 6256973 w 7886701"/>
              <a:gd name="connsiteY16069" fmla="*/ 5610176 h 6857981"/>
              <a:gd name="connsiteX16070" fmla="*/ 6253163 w 7886701"/>
              <a:gd name="connsiteY16070" fmla="*/ 5610494 h 6857981"/>
              <a:gd name="connsiteX16071" fmla="*/ 6249353 w 7886701"/>
              <a:gd name="connsiteY16071" fmla="*/ 5611446 h 6857981"/>
              <a:gd name="connsiteX16072" fmla="*/ 6245226 w 7886701"/>
              <a:gd name="connsiteY16072" fmla="*/ 5612399 h 6857981"/>
              <a:gd name="connsiteX16073" fmla="*/ 6241098 w 7886701"/>
              <a:gd name="connsiteY16073" fmla="*/ 5613986 h 6857981"/>
              <a:gd name="connsiteX16074" fmla="*/ 6237288 w 7886701"/>
              <a:gd name="connsiteY16074" fmla="*/ 5616209 h 6857981"/>
              <a:gd name="connsiteX16075" fmla="*/ 6233161 w 7886701"/>
              <a:gd name="connsiteY16075" fmla="*/ 5619067 h 6857981"/>
              <a:gd name="connsiteX16076" fmla="*/ 6231573 w 7886701"/>
              <a:gd name="connsiteY16076" fmla="*/ 5621289 h 6857981"/>
              <a:gd name="connsiteX16077" fmla="*/ 6231256 w 7886701"/>
              <a:gd name="connsiteY16077" fmla="*/ 5622559 h 6857981"/>
              <a:gd name="connsiteX16078" fmla="*/ 6231573 w 7886701"/>
              <a:gd name="connsiteY16078" fmla="*/ 5623829 h 6857981"/>
              <a:gd name="connsiteX16079" fmla="*/ 6232526 w 7886701"/>
              <a:gd name="connsiteY16079" fmla="*/ 5624147 h 6857981"/>
              <a:gd name="connsiteX16080" fmla="*/ 6233478 w 7886701"/>
              <a:gd name="connsiteY16080" fmla="*/ 5624147 h 6857981"/>
              <a:gd name="connsiteX16081" fmla="*/ 6234748 w 7886701"/>
              <a:gd name="connsiteY16081" fmla="*/ 5624147 h 6857981"/>
              <a:gd name="connsiteX16082" fmla="*/ 6236018 w 7886701"/>
              <a:gd name="connsiteY16082" fmla="*/ 5623512 h 6857981"/>
              <a:gd name="connsiteX16083" fmla="*/ 6237288 w 7886701"/>
              <a:gd name="connsiteY16083" fmla="*/ 5622242 h 6857981"/>
              <a:gd name="connsiteX16084" fmla="*/ 6238240 w 7886701"/>
              <a:gd name="connsiteY16084" fmla="*/ 5624782 h 6857981"/>
              <a:gd name="connsiteX16085" fmla="*/ 6238558 w 7886701"/>
              <a:gd name="connsiteY16085" fmla="*/ 5627004 h 6857981"/>
              <a:gd name="connsiteX16086" fmla="*/ 6238240 w 7886701"/>
              <a:gd name="connsiteY16086" fmla="*/ 5628592 h 6857981"/>
              <a:gd name="connsiteX16087" fmla="*/ 6237606 w 7886701"/>
              <a:gd name="connsiteY16087" fmla="*/ 5629862 h 6857981"/>
              <a:gd name="connsiteX16088" fmla="*/ 6236018 w 7886701"/>
              <a:gd name="connsiteY16088" fmla="*/ 5631450 h 6857981"/>
              <a:gd name="connsiteX16089" fmla="*/ 6234748 w 7886701"/>
              <a:gd name="connsiteY16089" fmla="*/ 5632402 h 6857981"/>
              <a:gd name="connsiteX16090" fmla="*/ 6230303 w 7886701"/>
              <a:gd name="connsiteY16090" fmla="*/ 5634307 h 6857981"/>
              <a:gd name="connsiteX16091" fmla="*/ 6225541 w 7886701"/>
              <a:gd name="connsiteY16091" fmla="*/ 5636212 h 6857981"/>
              <a:gd name="connsiteX16092" fmla="*/ 6223001 w 7886701"/>
              <a:gd name="connsiteY16092" fmla="*/ 5637483 h 6857981"/>
              <a:gd name="connsiteX16093" fmla="*/ 6220461 w 7886701"/>
              <a:gd name="connsiteY16093" fmla="*/ 5639070 h 6857981"/>
              <a:gd name="connsiteX16094" fmla="*/ 6218238 w 7886701"/>
              <a:gd name="connsiteY16094" fmla="*/ 5640658 h 6857981"/>
              <a:gd name="connsiteX16095" fmla="*/ 6216016 w 7886701"/>
              <a:gd name="connsiteY16095" fmla="*/ 5642563 h 6857981"/>
              <a:gd name="connsiteX16096" fmla="*/ 6214111 w 7886701"/>
              <a:gd name="connsiteY16096" fmla="*/ 5645420 h 6857981"/>
              <a:gd name="connsiteX16097" fmla="*/ 6212841 w 7886701"/>
              <a:gd name="connsiteY16097" fmla="*/ 5648278 h 6857981"/>
              <a:gd name="connsiteX16098" fmla="*/ 6210936 w 7886701"/>
              <a:gd name="connsiteY16098" fmla="*/ 5649548 h 6857981"/>
              <a:gd name="connsiteX16099" fmla="*/ 6210301 w 7886701"/>
              <a:gd name="connsiteY16099" fmla="*/ 5651136 h 6857981"/>
              <a:gd name="connsiteX16100" fmla="*/ 6209666 w 7886701"/>
              <a:gd name="connsiteY16100" fmla="*/ 5652723 h 6857981"/>
              <a:gd name="connsiteX16101" fmla="*/ 6209666 w 7886701"/>
              <a:gd name="connsiteY16101" fmla="*/ 5653676 h 6857981"/>
              <a:gd name="connsiteX16102" fmla="*/ 6210936 w 7886701"/>
              <a:gd name="connsiteY16102" fmla="*/ 5654311 h 6857981"/>
              <a:gd name="connsiteX16103" fmla="*/ 6211888 w 7886701"/>
              <a:gd name="connsiteY16103" fmla="*/ 5655263 h 6857981"/>
              <a:gd name="connsiteX16104" fmla="*/ 6213476 w 7886701"/>
              <a:gd name="connsiteY16104" fmla="*/ 5655581 h 6857981"/>
              <a:gd name="connsiteX16105" fmla="*/ 6215381 w 7886701"/>
              <a:gd name="connsiteY16105" fmla="*/ 5655899 h 6857981"/>
              <a:gd name="connsiteX16106" fmla="*/ 6219191 w 7886701"/>
              <a:gd name="connsiteY16106" fmla="*/ 5655899 h 6857981"/>
              <a:gd name="connsiteX16107" fmla="*/ 6223318 w 7886701"/>
              <a:gd name="connsiteY16107" fmla="*/ 5655581 h 6857981"/>
              <a:gd name="connsiteX16108" fmla="*/ 6226811 w 7886701"/>
              <a:gd name="connsiteY16108" fmla="*/ 5654628 h 6857981"/>
              <a:gd name="connsiteX16109" fmla="*/ 6228398 w 7886701"/>
              <a:gd name="connsiteY16109" fmla="*/ 5653993 h 6857981"/>
              <a:gd name="connsiteX16110" fmla="*/ 6229351 w 7886701"/>
              <a:gd name="connsiteY16110" fmla="*/ 5653358 h 6857981"/>
              <a:gd name="connsiteX16111" fmla="*/ 6229033 w 7886701"/>
              <a:gd name="connsiteY16111" fmla="*/ 5655581 h 6857981"/>
              <a:gd name="connsiteX16112" fmla="*/ 6227763 w 7886701"/>
              <a:gd name="connsiteY16112" fmla="*/ 5658121 h 6857981"/>
              <a:gd name="connsiteX16113" fmla="*/ 6225858 w 7886701"/>
              <a:gd name="connsiteY16113" fmla="*/ 5660661 h 6857981"/>
              <a:gd name="connsiteX16114" fmla="*/ 6223318 w 7886701"/>
              <a:gd name="connsiteY16114" fmla="*/ 5663519 h 6857981"/>
              <a:gd name="connsiteX16115" fmla="*/ 6220143 w 7886701"/>
              <a:gd name="connsiteY16115" fmla="*/ 5666377 h 6857981"/>
              <a:gd name="connsiteX16116" fmla="*/ 6216651 w 7886701"/>
              <a:gd name="connsiteY16116" fmla="*/ 5668917 h 6857981"/>
              <a:gd name="connsiteX16117" fmla="*/ 6212841 w 7886701"/>
              <a:gd name="connsiteY16117" fmla="*/ 5671774 h 6857981"/>
              <a:gd name="connsiteX16118" fmla="*/ 6208713 w 7886701"/>
              <a:gd name="connsiteY16118" fmla="*/ 5674950 h 6857981"/>
              <a:gd name="connsiteX16119" fmla="*/ 6204268 w 7886701"/>
              <a:gd name="connsiteY16119" fmla="*/ 5676855 h 6857981"/>
              <a:gd name="connsiteX16120" fmla="*/ 6199823 w 7886701"/>
              <a:gd name="connsiteY16120" fmla="*/ 5679712 h 6857981"/>
              <a:gd name="connsiteX16121" fmla="*/ 6195696 w 7886701"/>
              <a:gd name="connsiteY16121" fmla="*/ 5681300 h 6857981"/>
              <a:gd name="connsiteX16122" fmla="*/ 6191568 w 7886701"/>
              <a:gd name="connsiteY16122" fmla="*/ 5682887 h 6857981"/>
              <a:gd name="connsiteX16123" fmla="*/ 6187441 w 7886701"/>
              <a:gd name="connsiteY16123" fmla="*/ 5683840 h 6857981"/>
              <a:gd name="connsiteX16124" fmla="*/ 6183948 w 7886701"/>
              <a:gd name="connsiteY16124" fmla="*/ 5684793 h 6857981"/>
              <a:gd name="connsiteX16125" fmla="*/ 6181091 w 7886701"/>
              <a:gd name="connsiteY16125" fmla="*/ 5684793 h 6857981"/>
              <a:gd name="connsiteX16126" fmla="*/ 6177916 w 7886701"/>
              <a:gd name="connsiteY16126" fmla="*/ 5684158 h 6857981"/>
              <a:gd name="connsiteX16127" fmla="*/ 6176963 w 7886701"/>
              <a:gd name="connsiteY16127" fmla="*/ 5688285 h 6857981"/>
              <a:gd name="connsiteX16128" fmla="*/ 6175058 w 7886701"/>
              <a:gd name="connsiteY16128" fmla="*/ 5693048 h 6857981"/>
              <a:gd name="connsiteX16129" fmla="*/ 6172836 w 7886701"/>
              <a:gd name="connsiteY16129" fmla="*/ 5697493 h 6857981"/>
              <a:gd name="connsiteX16130" fmla="*/ 6170296 w 7886701"/>
              <a:gd name="connsiteY16130" fmla="*/ 5702574 h 6857981"/>
              <a:gd name="connsiteX16131" fmla="*/ 6164263 w 7886701"/>
              <a:gd name="connsiteY16131" fmla="*/ 5712417 h 6857981"/>
              <a:gd name="connsiteX16132" fmla="*/ 6157278 w 7886701"/>
              <a:gd name="connsiteY16132" fmla="*/ 5722577 h 6857981"/>
              <a:gd name="connsiteX16133" fmla="*/ 6149658 w 7886701"/>
              <a:gd name="connsiteY16133" fmla="*/ 5733055 h 6857981"/>
              <a:gd name="connsiteX16134" fmla="*/ 6141403 w 7886701"/>
              <a:gd name="connsiteY16134" fmla="*/ 5744168 h 6857981"/>
              <a:gd name="connsiteX16135" fmla="*/ 6124258 w 7886701"/>
              <a:gd name="connsiteY16135" fmla="*/ 5765759 h 6857981"/>
              <a:gd name="connsiteX16136" fmla="*/ 6108383 w 7886701"/>
              <a:gd name="connsiteY16136" fmla="*/ 5786398 h 6857981"/>
              <a:gd name="connsiteX16137" fmla="*/ 6101398 w 7886701"/>
              <a:gd name="connsiteY16137" fmla="*/ 5796241 h 6857981"/>
              <a:gd name="connsiteX16138" fmla="*/ 6095048 w 7886701"/>
              <a:gd name="connsiteY16138" fmla="*/ 5805449 h 6857981"/>
              <a:gd name="connsiteX16139" fmla="*/ 6089968 w 7886701"/>
              <a:gd name="connsiteY16139" fmla="*/ 5813704 h 6857981"/>
              <a:gd name="connsiteX16140" fmla="*/ 6088381 w 7886701"/>
              <a:gd name="connsiteY16140" fmla="*/ 5817832 h 6857981"/>
              <a:gd name="connsiteX16141" fmla="*/ 6086476 w 7886701"/>
              <a:gd name="connsiteY16141" fmla="*/ 5821642 h 6857981"/>
              <a:gd name="connsiteX16142" fmla="*/ 6085206 w 7886701"/>
              <a:gd name="connsiteY16142" fmla="*/ 5825135 h 6857981"/>
              <a:gd name="connsiteX16143" fmla="*/ 6084571 w 7886701"/>
              <a:gd name="connsiteY16143" fmla="*/ 5828310 h 6857981"/>
              <a:gd name="connsiteX16144" fmla="*/ 6084253 w 7886701"/>
              <a:gd name="connsiteY16144" fmla="*/ 5831485 h 6857981"/>
              <a:gd name="connsiteX16145" fmla="*/ 6084571 w 7886701"/>
              <a:gd name="connsiteY16145" fmla="*/ 5834343 h 6857981"/>
              <a:gd name="connsiteX16146" fmla="*/ 6084571 w 7886701"/>
              <a:gd name="connsiteY16146" fmla="*/ 5836566 h 6857981"/>
              <a:gd name="connsiteX16147" fmla="*/ 6083936 w 7886701"/>
              <a:gd name="connsiteY16147" fmla="*/ 5838788 h 6857981"/>
              <a:gd name="connsiteX16148" fmla="*/ 6082031 w 7886701"/>
              <a:gd name="connsiteY16148" fmla="*/ 5840376 h 6857981"/>
              <a:gd name="connsiteX16149" fmla="*/ 6080126 w 7886701"/>
              <a:gd name="connsiteY16149" fmla="*/ 5841646 h 6857981"/>
              <a:gd name="connsiteX16150" fmla="*/ 6077586 w 7886701"/>
              <a:gd name="connsiteY16150" fmla="*/ 5842598 h 6857981"/>
              <a:gd name="connsiteX16151" fmla="*/ 6074728 w 7886701"/>
              <a:gd name="connsiteY16151" fmla="*/ 5843234 h 6857981"/>
              <a:gd name="connsiteX16152" fmla="*/ 6071553 w 7886701"/>
              <a:gd name="connsiteY16152" fmla="*/ 5844186 h 6857981"/>
              <a:gd name="connsiteX16153" fmla="*/ 6068061 w 7886701"/>
              <a:gd name="connsiteY16153" fmla="*/ 5844186 h 6857981"/>
              <a:gd name="connsiteX16154" fmla="*/ 6060758 w 7886701"/>
              <a:gd name="connsiteY16154" fmla="*/ 5844504 h 6857981"/>
              <a:gd name="connsiteX16155" fmla="*/ 6053456 w 7886701"/>
              <a:gd name="connsiteY16155" fmla="*/ 5844186 h 6857981"/>
              <a:gd name="connsiteX16156" fmla="*/ 6042343 w 7886701"/>
              <a:gd name="connsiteY16156" fmla="*/ 5843869 h 6857981"/>
              <a:gd name="connsiteX16157" fmla="*/ 6041073 w 7886701"/>
              <a:gd name="connsiteY16157" fmla="*/ 5845456 h 6857981"/>
              <a:gd name="connsiteX16158" fmla="*/ 6040438 w 7886701"/>
              <a:gd name="connsiteY16158" fmla="*/ 5847361 h 6857981"/>
              <a:gd name="connsiteX16159" fmla="*/ 6039486 w 7886701"/>
              <a:gd name="connsiteY16159" fmla="*/ 5850536 h 6857981"/>
              <a:gd name="connsiteX16160" fmla="*/ 6038851 w 7886701"/>
              <a:gd name="connsiteY16160" fmla="*/ 5852124 h 6857981"/>
              <a:gd name="connsiteX16161" fmla="*/ 6037898 w 7886701"/>
              <a:gd name="connsiteY16161" fmla="*/ 5854029 h 6857981"/>
              <a:gd name="connsiteX16162" fmla="*/ 6036946 w 7886701"/>
              <a:gd name="connsiteY16162" fmla="*/ 5855299 h 6857981"/>
              <a:gd name="connsiteX16163" fmla="*/ 6035041 w 7886701"/>
              <a:gd name="connsiteY16163" fmla="*/ 5857204 h 6857981"/>
              <a:gd name="connsiteX16164" fmla="*/ 6035358 w 7886701"/>
              <a:gd name="connsiteY16164" fmla="*/ 5860062 h 6857981"/>
              <a:gd name="connsiteX16165" fmla="*/ 6035676 w 7886701"/>
              <a:gd name="connsiteY16165" fmla="*/ 5861332 h 6857981"/>
              <a:gd name="connsiteX16166" fmla="*/ 6036311 w 7886701"/>
              <a:gd name="connsiteY16166" fmla="*/ 5862285 h 6857981"/>
              <a:gd name="connsiteX16167" fmla="*/ 6037263 w 7886701"/>
              <a:gd name="connsiteY16167" fmla="*/ 5862602 h 6857981"/>
              <a:gd name="connsiteX16168" fmla="*/ 6037898 w 7886701"/>
              <a:gd name="connsiteY16168" fmla="*/ 5863237 h 6857981"/>
              <a:gd name="connsiteX16169" fmla="*/ 6039803 w 7886701"/>
              <a:gd name="connsiteY16169" fmla="*/ 5863555 h 6857981"/>
              <a:gd name="connsiteX16170" fmla="*/ 6042026 w 7886701"/>
              <a:gd name="connsiteY16170" fmla="*/ 5863237 h 6857981"/>
              <a:gd name="connsiteX16171" fmla="*/ 6044566 w 7886701"/>
              <a:gd name="connsiteY16171" fmla="*/ 5862285 h 6857981"/>
              <a:gd name="connsiteX16172" fmla="*/ 6049011 w 7886701"/>
              <a:gd name="connsiteY16172" fmla="*/ 5859744 h 6857981"/>
              <a:gd name="connsiteX16173" fmla="*/ 6052821 w 7886701"/>
              <a:gd name="connsiteY16173" fmla="*/ 5857522 h 6857981"/>
              <a:gd name="connsiteX16174" fmla="*/ 6054408 w 7886701"/>
              <a:gd name="connsiteY16174" fmla="*/ 5856887 h 6857981"/>
              <a:gd name="connsiteX16175" fmla="*/ 6055361 w 7886701"/>
              <a:gd name="connsiteY16175" fmla="*/ 5856569 h 6857981"/>
              <a:gd name="connsiteX16176" fmla="*/ 6055678 w 7886701"/>
              <a:gd name="connsiteY16176" fmla="*/ 5856887 h 6857981"/>
              <a:gd name="connsiteX16177" fmla="*/ 6055361 w 7886701"/>
              <a:gd name="connsiteY16177" fmla="*/ 5858474 h 6857981"/>
              <a:gd name="connsiteX16178" fmla="*/ 6051868 w 7886701"/>
              <a:gd name="connsiteY16178" fmla="*/ 5863872 h 6857981"/>
              <a:gd name="connsiteX16179" fmla="*/ 6049646 w 7886701"/>
              <a:gd name="connsiteY16179" fmla="*/ 5868317 h 6857981"/>
              <a:gd name="connsiteX16180" fmla="*/ 6047423 w 7886701"/>
              <a:gd name="connsiteY16180" fmla="*/ 5872445 h 6857981"/>
              <a:gd name="connsiteX16181" fmla="*/ 6045518 w 7886701"/>
              <a:gd name="connsiteY16181" fmla="*/ 5874985 h 6857981"/>
              <a:gd name="connsiteX16182" fmla="*/ 6043613 w 7886701"/>
              <a:gd name="connsiteY16182" fmla="*/ 5877208 h 6857981"/>
              <a:gd name="connsiteX16183" fmla="*/ 6041708 w 7886701"/>
              <a:gd name="connsiteY16183" fmla="*/ 5879748 h 6857981"/>
              <a:gd name="connsiteX16184" fmla="*/ 6038533 w 7886701"/>
              <a:gd name="connsiteY16184" fmla="*/ 5881971 h 6857981"/>
              <a:gd name="connsiteX16185" fmla="*/ 6035676 w 7886701"/>
              <a:gd name="connsiteY16185" fmla="*/ 5879748 h 6857981"/>
              <a:gd name="connsiteX16186" fmla="*/ 6032501 w 7886701"/>
              <a:gd name="connsiteY16186" fmla="*/ 5878160 h 6857981"/>
              <a:gd name="connsiteX16187" fmla="*/ 6028691 w 7886701"/>
              <a:gd name="connsiteY16187" fmla="*/ 5877208 h 6857981"/>
              <a:gd name="connsiteX16188" fmla="*/ 6025198 w 7886701"/>
              <a:gd name="connsiteY16188" fmla="*/ 5876890 h 6857981"/>
              <a:gd name="connsiteX16189" fmla="*/ 6021071 w 7886701"/>
              <a:gd name="connsiteY16189" fmla="*/ 5877525 h 6857981"/>
              <a:gd name="connsiteX16190" fmla="*/ 6017261 w 7886701"/>
              <a:gd name="connsiteY16190" fmla="*/ 5878795 h 6857981"/>
              <a:gd name="connsiteX16191" fmla="*/ 6013133 w 7886701"/>
              <a:gd name="connsiteY16191" fmla="*/ 5880383 h 6857981"/>
              <a:gd name="connsiteX16192" fmla="*/ 6008688 w 7886701"/>
              <a:gd name="connsiteY16192" fmla="*/ 5882288 h 6857981"/>
              <a:gd name="connsiteX16193" fmla="*/ 6004243 w 7886701"/>
              <a:gd name="connsiteY16193" fmla="*/ 5885463 h 6857981"/>
              <a:gd name="connsiteX16194" fmla="*/ 6000116 w 7886701"/>
              <a:gd name="connsiteY16194" fmla="*/ 5888321 h 6857981"/>
              <a:gd name="connsiteX16195" fmla="*/ 5995353 w 7886701"/>
              <a:gd name="connsiteY16195" fmla="*/ 5891814 h 6857981"/>
              <a:gd name="connsiteX16196" fmla="*/ 5990591 w 7886701"/>
              <a:gd name="connsiteY16196" fmla="*/ 5895941 h 6857981"/>
              <a:gd name="connsiteX16197" fmla="*/ 5981383 w 7886701"/>
              <a:gd name="connsiteY16197" fmla="*/ 5904832 h 6857981"/>
              <a:gd name="connsiteX16198" fmla="*/ 5971858 w 7886701"/>
              <a:gd name="connsiteY16198" fmla="*/ 5914992 h 6857981"/>
              <a:gd name="connsiteX16199" fmla="*/ 5962333 w 7886701"/>
              <a:gd name="connsiteY16199" fmla="*/ 5925470 h 6857981"/>
              <a:gd name="connsiteX16200" fmla="*/ 5952808 w 7886701"/>
              <a:gd name="connsiteY16200" fmla="*/ 5936266 h 6857981"/>
              <a:gd name="connsiteX16201" fmla="*/ 5934711 w 7886701"/>
              <a:gd name="connsiteY16201" fmla="*/ 5958175 h 6857981"/>
              <a:gd name="connsiteX16202" fmla="*/ 5919153 w 7886701"/>
              <a:gd name="connsiteY16202" fmla="*/ 5977543 h 6857981"/>
              <a:gd name="connsiteX16203" fmla="*/ 5907723 w 7886701"/>
              <a:gd name="connsiteY16203" fmla="*/ 5992466 h 6857981"/>
              <a:gd name="connsiteX16204" fmla="*/ 5902008 w 7886701"/>
              <a:gd name="connsiteY16204" fmla="*/ 5993419 h 6857981"/>
              <a:gd name="connsiteX16205" fmla="*/ 5896293 w 7886701"/>
              <a:gd name="connsiteY16205" fmla="*/ 5994372 h 6857981"/>
              <a:gd name="connsiteX16206" fmla="*/ 5890261 w 7886701"/>
              <a:gd name="connsiteY16206" fmla="*/ 5995959 h 6857981"/>
              <a:gd name="connsiteX16207" fmla="*/ 5884228 w 7886701"/>
              <a:gd name="connsiteY16207" fmla="*/ 5997229 h 6857981"/>
              <a:gd name="connsiteX16208" fmla="*/ 5878196 w 7886701"/>
              <a:gd name="connsiteY16208" fmla="*/ 5999452 h 6857981"/>
              <a:gd name="connsiteX16209" fmla="*/ 5871846 w 7886701"/>
              <a:gd name="connsiteY16209" fmla="*/ 6001992 h 6857981"/>
              <a:gd name="connsiteX16210" fmla="*/ 5866131 w 7886701"/>
              <a:gd name="connsiteY16210" fmla="*/ 6005167 h 6857981"/>
              <a:gd name="connsiteX16211" fmla="*/ 5860098 w 7886701"/>
              <a:gd name="connsiteY16211" fmla="*/ 6008025 h 6857981"/>
              <a:gd name="connsiteX16212" fmla="*/ 5854701 w 7886701"/>
              <a:gd name="connsiteY16212" fmla="*/ 6011517 h 6857981"/>
              <a:gd name="connsiteX16213" fmla="*/ 5849938 w 7886701"/>
              <a:gd name="connsiteY16213" fmla="*/ 6015328 h 6857981"/>
              <a:gd name="connsiteX16214" fmla="*/ 5845176 w 7886701"/>
              <a:gd name="connsiteY16214" fmla="*/ 6019455 h 6857981"/>
              <a:gd name="connsiteX16215" fmla="*/ 5841366 w 7886701"/>
              <a:gd name="connsiteY16215" fmla="*/ 6023901 h 6857981"/>
              <a:gd name="connsiteX16216" fmla="*/ 5837873 w 7886701"/>
              <a:gd name="connsiteY16216" fmla="*/ 6028663 h 6857981"/>
              <a:gd name="connsiteX16217" fmla="*/ 5835333 w 7886701"/>
              <a:gd name="connsiteY16217" fmla="*/ 6033744 h 6857981"/>
              <a:gd name="connsiteX16218" fmla="*/ 5834381 w 7886701"/>
              <a:gd name="connsiteY16218" fmla="*/ 6036284 h 6857981"/>
              <a:gd name="connsiteX16219" fmla="*/ 5833428 w 7886701"/>
              <a:gd name="connsiteY16219" fmla="*/ 6039459 h 6857981"/>
              <a:gd name="connsiteX16220" fmla="*/ 5833111 w 7886701"/>
              <a:gd name="connsiteY16220" fmla="*/ 6041999 h 6857981"/>
              <a:gd name="connsiteX16221" fmla="*/ 5832793 w 7886701"/>
              <a:gd name="connsiteY16221" fmla="*/ 6044857 h 6857981"/>
              <a:gd name="connsiteX16222" fmla="*/ 5825808 w 7886701"/>
              <a:gd name="connsiteY16222" fmla="*/ 6049937 h 6857981"/>
              <a:gd name="connsiteX16223" fmla="*/ 5823586 w 7886701"/>
              <a:gd name="connsiteY16223" fmla="*/ 6051207 h 6857981"/>
              <a:gd name="connsiteX16224" fmla="*/ 5821998 w 7886701"/>
              <a:gd name="connsiteY16224" fmla="*/ 6052160 h 6857981"/>
              <a:gd name="connsiteX16225" fmla="*/ 5821046 w 7886701"/>
              <a:gd name="connsiteY16225" fmla="*/ 6052477 h 6857981"/>
              <a:gd name="connsiteX16226" fmla="*/ 5820411 w 7886701"/>
              <a:gd name="connsiteY16226" fmla="*/ 6052160 h 6857981"/>
              <a:gd name="connsiteX16227" fmla="*/ 5820093 w 7886701"/>
              <a:gd name="connsiteY16227" fmla="*/ 6050890 h 6857981"/>
              <a:gd name="connsiteX16228" fmla="*/ 5820093 w 7886701"/>
              <a:gd name="connsiteY16228" fmla="*/ 6049937 h 6857981"/>
              <a:gd name="connsiteX16229" fmla="*/ 5820411 w 7886701"/>
              <a:gd name="connsiteY16229" fmla="*/ 6047079 h 6857981"/>
              <a:gd name="connsiteX16230" fmla="*/ 5820411 w 7886701"/>
              <a:gd name="connsiteY16230" fmla="*/ 6043269 h 6857981"/>
              <a:gd name="connsiteX16231" fmla="*/ 5820093 w 7886701"/>
              <a:gd name="connsiteY16231" fmla="*/ 6041364 h 6857981"/>
              <a:gd name="connsiteX16232" fmla="*/ 5819458 w 7886701"/>
              <a:gd name="connsiteY16232" fmla="*/ 6040094 h 6857981"/>
              <a:gd name="connsiteX16233" fmla="*/ 5818188 w 7886701"/>
              <a:gd name="connsiteY16233" fmla="*/ 6038506 h 6857981"/>
              <a:gd name="connsiteX16234" fmla="*/ 5816283 w 7886701"/>
              <a:gd name="connsiteY16234" fmla="*/ 6037236 h 6857981"/>
              <a:gd name="connsiteX16235" fmla="*/ 5812791 w 7886701"/>
              <a:gd name="connsiteY16235" fmla="*/ 6044539 h 6857981"/>
              <a:gd name="connsiteX16236" fmla="*/ 5809933 w 7886701"/>
              <a:gd name="connsiteY16236" fmla="*/ 6049620 h 6857981"/>
              <a:gd name="connsiteX16237" fmla="*/ 5806758 w 7886701"/>
              <a:gd name="connsiteY16237" fmla="*/ 6053430 h 6857981"/>
              <a:gd name="connsiteX16238" fmla="*/ 5803583 w 7886701"/>
              <a:gd name="connsiteY16238" fmla="*/ 6056922 h 6857981"/>
              <a:gd name="connsiteX16239" fmla="*/ 5799773 w 7886701"/>
              <a:gd name="connsiteY16239" fmla="*/ 6060098 h 6857981"/>
              <a:gd name="connsiteX16240" fmla="*/ 5795011 w 7886701"/>
              <a:gd name="connsiteY16240" fmla="*/ 6064225 h 6857981"/>
              <a:gd name="connsiteX16241" fmla="*/ 5788343 w 7886701"/>
              <a:gd name="connsiteY16241" fmla="*/ 6069623 h 6857981"/>
              <a:gd name="connsiteX16242" fmla="*/ 5779771 w 7886701"/>
              <a:gd name="connsiteY16242" fmla="*/ 6076926 h 6857981"/>
              <a:gd name="connsiteX16243" fmla="*/ 5786756 w 7886701"/>
              <a:gd name="connsiteY16243" fmla="*/ 6075338 h 6857981"/>
              <a:gd name="connsiteX16244" fmla="*/ 5792788 w 7886701"/>
              <a:gd name="connsiteY16244" fmla="*/ 6074703 h 6857981"/>
              <a:gd name="connsiteX16245" fmla="*/ 5797868 w 7886701"/>
              <a:gd name="connsiteY16245" fmla="*/ 6074386 h 6857981"/>
              <a:gd name="connsiteX16246" fmla="*/ 5802631 w 7886701"/>
              <a:gd name="connsiteY16246" fmla="*/ 6074386 h 6857981"/>
              <a:gd name="connsiteX16247" fmla="*/ 5806758 w 7886701"/>
              <a:gd name="connsiteY16247" fmla="*/ 6075021 h 6857981"/>
              <a:gd name="connsiteX16248" fmla="*/ 5810568 w 7886701"/>
              <a:gd name="connsiteY16248" fmla="*/ 6075656 h 6857981"/>
              <a:gd name="connsiteX16249" fmla="*/ 5814061 w 7886701"/>
              <a:gd name="connsiteY16249" fmla="*/ 6077243 h 6857981"/>
              <a:gd name="connsiteX16250" fmla="*/ 5817553 w 7886701"/>
              <a:gd name="connsiteY16250" fmla="*/ 6078831 h 6857981"/>
              <a:gd name="connsiteX16251" fmla="*/ 5824221 w 7886701"/>
              <a:gd name="connsiteY16251" fmla="*/ 6081689 h 6857981"/>
              <a:gd name="connsiteX16252" fmla="*/ 5831206 w 7886701"/>
              <a:gd name="connsiteY16252" fmla="*/ 6085181 h 6857981"/>
              <a:gd name="connsiteX16253" fmla="*/ 5835333 w 7886701"/>
              <a:gd name="connsiteY16253" fmla="*/ 6086769 h 6857981"/>
              <a:gd name="connsiteX16254" fmla="*/ 5840096 w 7886701"/>
              <a:gd name="connsiteY16254" fmla="*/ 6088039 h 6857981"/>
              <a:gd name="connsiteX16255" fmla="*/ 5845176 w 7886701"/>
              <a:gd name="connsiteY16255" fmla="*/ 6089309 h 6857981"/>
              <a:gd name="connsiteX16256" fmla="*/ 5851208 w 7886701"/>
              <a:gd name="connsiteY16256" fmla="*/ 6090262 h 6857981"/>
              <a:gd name="connsiteX16257" fmla="*/ 5852161 w 7886701"/>
              <a:gd name="connsiteY16257" fmla="*/ 6087087 h 6857981"/>
              <a:gd name="connsiteX16258" fmla="*/ 5853113 w 7886701"/>
              <a:gd name="connsiteY16258" fmla="*/ 6084546 h 6857981"/>
              <a:gd name="connsiteX16259" fmla="*/ 5854701 w 7886701"/>
              <a:gd name="connsiteY16259" fmla="*/ 6082324 h 6857981"/>
              <a:gd name="connsiteX16260" fmla="*/ 5856606 w 7886701"/>
              <a:gd name="connsiteY16260" fmla="*/ 6080419 h 6857981"/>
              <a:gd name="connsiteX16261" fmla="*/ 5858511 w 7886701"/>
              <a:gd name="connsiteY16261" fmla="*/ 6079149 h 6857981"/>
              <a:gd name="connsiteX16262" fmla="*/ 5860416 w 7886701"/>
              <a:gd name="connsiteY16262" fmla="*/ 6077561 h 6857981"/>
              <a:gd name="connsiteX16263" fmla="*/ 5864861 w 7886701"/>
              <a:gd name="connsiteY16263" fmla="*/ 6075656 h 6857981"/>
              <a:gd name="connsiteX16264" fmla="*/ 5869941 w 7886701"/>
              <a:gd name="connsiteY16264" fmla="*/ 6073751 h 6857981"/>
              <a:gd name="connsiteX16265" fmla="*/ 5875656 w 7886701"/>
              <a:gd name="connsiteY16265" fmla="*/ 6070893 h 6857981"/>
              <a:gd name="connsiteX16266" fmla="*/ 5878513 w 7886701"/>
              <a:gd name="connsiteY16266" fmla="*/ 6069623 h 6857981"/>
              <a:gd name="connsiteX16267" fmla="*/ 5881688 w 7886701"/>
              <a:gd name="connsiteY16267" fmla="*/ 6067718 h 6857981"/>
              <a:gd name="connsiteX16268" fmla="*/ 5884546 w 7886701"/>
              <a:gd name="connsiteY16268" fmla="*/ 6065178 h 6857981"/>
              <a:gd name="connsiteX16269" fmla="*/ 5888038 w 7886701"/>
              <a:gd name="connsiteY16269" fmla="*/ 6062320 h 6857981"/>
              <a:gd name="connsiteX16270" fmla="*/ 5884546 w 7886701"/>
              <a:gd name="connsiteY16270" fmla="*/ 6067718 h 6857981"/>
              <a:gd name="connsiteX16271" fmla="*/ 5881371 w 7886701"/>
              <a:gd name="connsiteY16271" fmla="*/ 6073751 h 6857981"/>
              <a:gd name="connsiteX16272" fmla="*/ 5876926 w 7886701"/>
              <a:gd name="connsiteY16272" fmla="*/ 6079149 h 6857981"/>
              <a:gd name="connsiteX16273" fmla="*/ 5872481 w 7886701"/>
              <a:gd name="connsiteY16273" fmla="*/ 6084546 h 6857981"/>
              <a:gd name="connsiteX16274" fmla="*/ 5867401 w 7886701"/>
              <a:gd name="connsiteY16274" fmla="*/ 6090262 h 6857981"/>
              <a:gd name="connsiteX16275" fmla="*/ 5862321 w 7886701"/>
              <a:gd name="connsiteY16275" fmla="*/ 6095977 h 6857981"/>
              <a:gd name="connsiteX16276" fmla="*/ 5856606 w 7886701"/>
              <a:gd name="connsiteY16276" fmla="*/ 6101692 h 6857981"/>
              <a:gd name="connsiteX16277" fmla="*/ 5850256 w 7886701"/>
              <a:gd name="connsiteY16277" fmla="*/ 6107090 h 6857981"/>
              <a:gd name="connsiteX16278" fmla="*/ 5837238 w 7886701"/>
              <a:gd name="connsiteY16278" fmla="*/ 6118521 h 6857981"/>
              <a:gd name="connsiteX16279" fmla="*/ 5822951 w 7886701"/>
              <a:gd name="connsiteY16279" fmla="*/ 6130269 h 6857981"/>
              <a:gd name="connsiteX16280" fmla="*/ 5807711 w 7886701"/>
              <a:gd name="connsiteY16280" fmla="*/ 6141382 h 6857981"/>
              <a:gd name="connsiteX16281" fmla="*/ 5791518 w 7886701"/>
              <a:gd name="connsiteY16281" fmla="*/ 6152813 h 6857981"/>
              <a:gd name="connsiteX16282" fmla="*/ 5786756 w 7886701"/>
              <a:gd name="connsiteY16282" fmla="*/ 6150907 h 6857981"/>
              <a:gd name="connsiteX16283" fmla="*/ 5781358 w 7886701"/>
              <a:gd name="connsiteY16283" fmla="*/ 6149002 h 6857981"/>
              <a:gd name="connsiteX16284" fmla="*/ 5775643 w 7886701"/>
              <a:gd name="connsiteY16284" fmla="*/ 6146780 h 6857981"/>
              <a:gd name="connsiteX16285" fmla="*/ 5770563 w 7886701"/>
              <a:gd name="connsiteY16285" fmla="*/ 6145192 h 6857981"/>
              <a:gd name="connsiteX16286" fmla="*/ 5768023 w 7886701"/>
              <a:gd name="connsiteY16286" fmla="*/ 6143605 h 6857981"/>
              <a:gd name="connsiteX16287" fmla="*/ 5765801 w 7886701"/>
              <a:gd name="connsiteY16287" fmla="*/ 6142334 h 6857981"/>
              <a:gd name="connsiteX16288" fmla="*/ 5763896 w 7886701"/>
              <a:gd name="connsiteY16288" fmla="*/ 6140747 h 6857981"/>
              <a:gd name="connsiteX16289" fmla="*/ 5762626 w 7886701"/>
              <a:gd name="connsiteY16289" fmla="*/ 6138842 h 6857981"/>
              <a:gd name="connsiteX16290" fmla="*/ 5761673 w 7886701"/>
              <a:gd name="connsiteY16290" fmla="*/ 6136619 h 6857981"/>
              <a:gd name="connsiteX16291" fmla="*/ 5761356 w 7886701"/>
              <a:gd name="connsiteY16291" fmla="*/ 6134397 h 6857981"/>
              <a:gd name="connsiteX16292" fmla="*/ 5761356 w 7886701"/>
              <a:gd name="connsiteY16292" fmla="*/ 6131539 h 6857981"/>
              <a:gd name="connsiteX16293" fmla="*/ 5762308 w 7886701"/>
              <a:gd name="connsiteY16293" fmla="*/ 6128681 h 6857981"/>
              <a:gd name="connsiteX16294" fmla="*/ 5759133 w 7886701"/>
              <a:gd name="connsiteY16294" fmla="*/ 6131221 h 6857981"/>
              <a:gd name="connsiteX16295" fmla="*/ 5756593 w 7886701"/>
              <a:gd name="connsiteY16295" fmla="*/ 6133762 h 6857981"/>
              <a:gd name="connsiteX16296" fmla="*/ 5754688 w 7886701"/>
              <a:gd name="connsiteY16296" fmla="*/ 6136619 h 6857981"/>
              <a:gd name="connsiteX16297" fmla="*/ 5753736 w 7886701"/>
              <a:gd name="connsiteY16297" fmla="*/ 6139794 h 6857981"/>
              <a:gd name="connsiteX16298" fmla="*/ 5752783 w 7886701"/>
              <a:gd name="connsiteY16298" fmla="*/ 6142652 h 6857981"/>
              <a:gd name="connsiteX16299" fmla="*/ 5752466 w 7886701"/>
              <a:gd name="connsiteY16299" fmla="*/ 6145510 h 6857981"/>
              <a:gd name="connsiteX16300" fmla="*/ 5752783 w 7886701"/>
              <a:gd name="connsiteY16300" fmla="*/ 6148050 h 6857981"/>
              <a:gd name="connsiteX16301" fmla="*/ 5753736 w 7886701"/>
              <a:gd name="connsiteY16301" fmla="*/ 6150590 h 6857981"/>
              <a:gd name="connsiteX16302" fmla="*/ 5755006 w 7886701"/>
              <a:gd name="connsiteY16302" fmla="*/ 6153130 h 6857981"/>
              <a:gd name="connsiteX16303" fmla="*/ 5756593 w 7886701"/>
              <a:gd name="connsiteY16303" fmla="*/ 6155035 h 6857981"/>
              <a:gd name="connsiteX16304" fmla="*/ 5758498 w 7886701"/>
              <a:gd name="connsiteY16304" fmla="*/ 6155988 h 6857981"/>
              <a:gd name="connsiteX16305" fmla="*/ 5760721 w 7886701"/>
              <a:gd name="connsiteY16305" fmla="*/ 6157258 h 6857981"/>
              <a:gd name="connsiteX16306" fmla="*/ 5763261 w 7886701"/>
              <a:gd name="connsiteY16306" fmla="*/ 6157575 h 6857981"/>
              <a:gd name="connsiteX16307" fmla="*/ 5766118 w 7886701"/>
              <a:gd name="connsiteY16307" fmla="*/ 6156940 h 6857981"/>
              <a:gd name="connsiteX16308" fmla="*/ 5768976 w 7886701"/>
              <a:gd name="connsiteY16308" fmla="*/ 6155670 h 6857981"/>
              <a:gd name="connsiteX16309" fmla="*/ 5772151 w 7886701"/>
              <a:gd name="connsiteY16309" fmla="*/ 6153765 h 6857981"/>
              <a:gd name="connsiteX16310" fmla="*/ 5772468 w 7886701"/>
              <a:gd name="connsiteY16310" fmla="*/ 6155353 h 6857981"/>
              <a:gd name="connsiteX16311" fmla="*/ 5772468 w 7886701"/>
              <a:gd name="connsiteY16311" fmla="*/ 6157258 h 6857981"/>
              <a:gd name="connsiteX16312" fmla="*/ 5772151 w 7886701"/>
              <a:gd name="connsiteY16312" fmla="*/ 6158528 h 6857981"/>
              <a:gd name="connsiteX16313" fmla="*/ 5771198 w 7886701"/>
              <a:gd name="connsiteY16313" fmla="*/ 6160115 h 6857981"/>
              <a:gd name="connsiteX16314" fmla="*/ 5769928 w 7886701"/>
              <a:gd name="connsiteY16314" fmla="*/ 6161385 h 6857981"/>
              <a:gd name="connsiteX16315" fmla="*/ 5768658 w 7886701"/>
              <a:gd name="connsiteY16315" fmla="*/ 6162656 h 6857981"/>
              <a:gd name="connsiteX16316" fmla="*/ 5765166 w 7886701"/>
              <a:gd name="connsiteY16316" fmla="*/ 6165196 h 6857981"/>
              <a:gd name="connsiteX16317" fmla="*/ 5761038 w 7886701"/>
              <a:gd name="connsiteY16317" fmla="*/ 6167418 h 6857981"/>
              <a:gd name="connsiteX16318" fmla="*/ 5755958 w 7886701"/>
              <a:gd name="connsiteY16318" fmla="*/ 6169323 h 6857981"/>
              <a:gd name="connsiteX16319" fmla="*/ 5751196 w 7886701"/>
              <a:gd name="connsiteY16319" fmla="*/ 6170911 h 6857981"/>
              <a:gd name="connsiteX16320" fmla="*/ 5746116 w 7886701"/>
              <a:gd name="connsiteY16320" fmla="*/ 6172181 h 6857981"/>
              <a:gd name="connsiteX16321" fmla="*/ 5741353 w 7886701"/>
              <a:gd name="connsiteY16321" fmla="*/ 6172816 h 6857981"/>
              <a:gd name="connsiteX16322" fmla="*/ 5737226 w 7886701"/>
              <a:gd name="connsiteY16322" fmla="*/ 6173134 h 6857981"/>
              <a:gd name="connsiteX16323" fmla="*/ 5734051 w 7886701"/>
              <a:gd name="connsiteY16323" fmla="*/ 6172816 h 6857981"/>
              <a:gd name="connsiteX16324" fmla="*/ 5732781 w 7886701"/>
              <a:gd name="connsiteY16324" fmla="*/ 6172499 h 6857981"/>
              <a:gd name="connsiteX16325" fmla="*/ 5731828 w 7886701"/>
              <a:gd name="connsiteY16325" fmla="*/ 6172181 h 6857981"/>
              <a:gd name="connsiteX16326" fmla="*/ 5731511 w 7886701"/>
              <a:gd name="connsiteY16326" fmla="*/ 6171864 h 6857981"/>
              <a:gd name="connsiteX16327" fmla="*/ 5731511 w 7886701"/>
              <a:gd name="connsiteY16327" fmla="*/ 6170911 h 6857981"/>
              <a:gd name="connsiteX16328" fmla="*/ 5731511 w 7886701"/>
              <a:gd name="connsiteY16328" fmla="*/ 6169958 h 6857981"/>
              <a:gd name="connsiteX16329" fmla="*/ 5732146 w 7886701"/>
              <a:gd name="connsiteY16329" fmla="*/ 6169323 h 6857981"/>
              <a:gd name="connsiteX16330" fmla="*/ 5735003 w 7886701"/>
              <a:gd name="connsiteY16330" fmla="*/ 6166783 h 6857981"/>
              <a:gd name="connsiteX16331" fmla="*/ 5740083 w 7886701"/>
              <a:gd name="connsiteY16331" fmla="*/ 6163608 h 6857981"/>
              <a:gd name="connsiteX16332" fmla="*/ 5737543 w 7886701"/>
              <a:gd name="connsiteY16332" fmla="*/ 6162656 h 6857981"/>
              <a:gd name="connsiteX16333" fmla="*/ 5735321 w 7886701"/>
              <a:gd name="connsiteY16333" fmla="*/ 6162338 h 6857981"/>
              <a:gd name="connsiteX16334" fmla="*/ 5733098 w 7886701"/>
              <a:gd name="connsiteY16334" fmla="*/ 6162656 h 6857981"/>
              <a:gd name="connsiteX16335" fmla="*/ 5730876 w 7886701"/>
              <a:gd name="connsiteY16335" fmla="*/ 6163608 h 6857981"/>
              <a:gd name="connsiteX16336" fmla="*/ 5729288 w 7886701"/>
              <a:gd name="connsiteY16336" fmla="*/ 6165196 h 6857981"/>
              <a:gd name="connsiteX16337" fmla="*/ 5727383 w 7886701"/>
              <a:gd name="connsiteY16337" fmla="*/ 6167101 h 6857981"/>
              <a:gd name="connsiteX16338" fmla="*/ 5723573 w 7886701"/>
              <a:gd name="connsiteY16338" fmla="*/ 6171228 h 6857981"/>
              <a:gd name="connsiteX16339" fmla="*/ 5719763 w 7886701"/>
              <a:gd name="connsiteY16339" fmla="*/ 6176626 h 6857981"/>
              <a:gd name="connsiteX16340" fmla="*/ 5717223 w 7886701"/>
              <a:gd name="connsiteY16340" fmla="*/ 6179484 h 6857981"/>
              <a:gd name="connsiteX16341" fmla="*/ 5714683 w 7886701"/>
              <a:gd name="connsiteY16341" fmla="*/ 6182024 h 6857981"/>
              <a:gd name="connsiteX16342" fmla="*/ 5711826 w 7886701"/>
              <a:gd name="connsiteY16342" fmla="*/ 6184247 h 6857981"/>
              <a:gd name="connsiteX16343" fmla="*/ 5708333 w 7886701"/>
              <a:gd name="connsiteY16343" fmla="*/ 6186469 h 6857981"/>
              <a:gd name="connsiteX16344" fmla="*/ 5704841 w 7886701"/>
              <a:gd name="connsiteY16344" fmla="*/ 6188057 h 6857981"/>
              <a:gd name="connsiteX16345" fmla="*/ 5700713 w 7886701"/>
              <a:gd name="connsiteY16345" fmla="*/ 6189644 h 6857981"/>
              <a:gd name="connsiteX16346" fmla="*/ 5695633 w 7886701"/>
              <a:gd name="connsiteY16346" fmla="*/ 6186469 h 6857981"/>
              <a:gd name="connsiteX16347" fmla="*/ 5690553 w 7886701"/>
              <a:gd name="connsiteY16347" fmla="*/ 6183294 h 6857981"/>
              <a:gd name="connsiteX16348" fmla="*/ 5685473 w 7886701"/>
              <a:gd name="connsiteY16348" fmla="*/ 6180754 h 6857981"/>
              <a:gd name="connsiteX16349" fmla="*/ 5680076 w 7886701"/>
              <a:gd name="connsiteY16349" fmla="*/ 6178531 h 6857981"/>
              <a:gd name="connsiteX16350" fmla="*/ 5674043 w 7886701"/>
              <a:gd name="connsiteY16350" fmla="*/ 6176944 h 6857981"/>
              <a:gd name="connsiteX16351" fmla="*/ 5668328 w 7886701"/>
              <a:gd name="connsiteY16351" fmla="*/ 6175356 h 6857981"/>
              <a:gd name="connsiteX16352" fmla="*/ 5661978 w 7886701"/>
              <a:gd name="connsiteY16352" fmla="*/ 6174404 h 6857981"/>
              <a:gd name="connsiteX16353" fmla="*/ 5655628 w 7886701"/>
              <a:gd name="connsiteY16353" fmla="*/ 6173451 h 6857981"/>
              <a:gd name="connsiteX16354" fmla="*/ 5648643 w 7886701"/>
              <a:gd name="connsiteY16354" fmla="*/ 6173451 h 6857981"/>
              <a:gd name="connsiteX16355" fmla="*/ 5641341 w 7886701"/>
              <a:gd name="connsiteY16355" fmla="*/ 6174086 h 6857981"/>
              <a:gd name="connsiteX16356" fmla="*/ 5634038 w 7886701"/>
              <a:gd name="connsiteY16356" fmla="*/ 6174721 h 6857981"/>
              <a:gd name="connsiteX16357" fmla="*/ 5625783 w 7886701"/>
              <a:gd name="connsiteY16357" fmla="*/ 6175674 h 6857981"/>
              <a:gd name="connsiteX16358" fmla="*/ 5617846 w 7886701"/>
              <a:gd name="connsiteY16358" fmla="*/ 6177579 h 6857981"/>
              <a:gd name="connsiteX16359" fmla="*/ 5609273 w 7886701"/>
              <a:gd name="connsiteY16359" fmla="*/ 6179801 h 6857981"/>
              <a:gd name="connsiteX16360" fmla="*/ 5600383 w 7886701"/>
              <a:gd name="connsiteY16360" fmla="*/ 6182659 h 6857981"/>
              <a:gd name="connsiteX16361" fmla="*/ 5590858 w 7886701"/>
              <a:gd name="connsiteY16361" fmla="*/ 6185834 h 6857981"/>
              <a:gd name="connsiteX16362" fmla="*/ 5591176 w 7886701"/>
              <a:gd name="connsiteY16362" fmla="*/ 6183294 h 6857981"/>
              <a:gd name="connsiteX16363" fmla="*/ 5592446 w 7886701"/>
              <a:gd name="connsiteY16363" fmla="*/ 6181072 h 6857981"/>
              <a:gd name="connsiteX16364" fmla="*/ 5593716 w 7886701"/>
              <a:gd name="connsiteY16364" fmla="*/ 6178531 h 6857981"/>
              <a:gd name="connsiteX16365" fmla="*/ 5595938 w 7886701"/>
              <a:gd name="connsiteY16365" fmla="*/ 6176626 h 6857981"/>
              <a:gd name="connsiteX16366" fmla="*/ 5598161 w 7886701"/>
              <a:gd name="connsiteY16366" fmla="*/ 6174086 h 6857981"/>
              <a:gd name="connsiteX16367" fmla="*/ 5601018 w 7886701"/>
              <a:gd name="connsiteY16367" fmla="*/ 6171864 h 6857981"/>
              <a:gd name="connsiteX16368" fmla="*/ 5608003 w 7886701"/>
              <a:gd name="connsiteY16368" fmla="*/ 6167101 h 6857981"/>
              <a:gd name="connsiteX16369" fmla="*/ 5616576 w 7886701"/>
              <a:gd name="connsiteY16369" fmla="*/ 6162338 h 6857981"/>
              <a:gd name="connsiteX16370" fmla="*/ 5625466 w 7886701"/>
              <a:gd name="connsiteY16370" fmla="*/ 6157893 h 6857981"/>
              <a:gd name="connsiteX16371" fmla="*/ 5635308 w 7886701"/>
              <a:gd name="connsiteY16371" fmla="*/ 6153130 h 6857981"/>
              <a:gd name="connsiteX16372" fmla="*/ 5645468 w 7886701"/>
              <a:gd name="connsiteY16372" fmla="*/ 6149002 h 6857981"/>
              <a:gd name="connsiteX16373" fmla="*/ 5666106 w 7886701"/>
              <a:gd name="connsiteY16373" fmla="*/ 6140747 h 6857981"/>
              <a:gd name="connsiteX16374" fmla="*/ 5685156 w 7886701"/>
              <a:gd name="connsiteY16374" fmla="*/ 6133444 h 6857981"/>
              <a:gd name="connsiteX16375" fmla="*/ 5692776 w 7886701"/>
              <a:gd name="connsiteY16375" fmla="*/ 6130269 h 6857981"/>
              <a:gd name="connsiteX16376" fmla="*/ 5699761 w 7886701"/>
              <a:gd name="connsiteY16376" fmla="*/ 6126776 h 6857981"/>
              <a:gd name="connsiteX16377" fmla="*/ 5704841 w 7886701"/>
              <a:gd name="connsiteY16377" fmla="*/ 6124236 h 6857981"/>
              <a:gd name="connsiteX16378" fmla="*/ 5706428 w 7886701"/>
              <a:gd name="connsiteY16378" fmla="*/ 6122966 h 6857981"/>
              <a:gd name="connsiteX16379" fmla="*/ 5708016 w 7886701"/>
              <a:gd name="connsiteY16379" fmla="*/ 6121696 h 6857981"/>
              <a:gd name="connsiteX16380" fmla="*/ 5697856 w 7886701"/>
              <a:gd name="connsiteY16380" fmla="*/ 6122331 h 6857981"/>
              <a:gd name="connsiteX16381" fmla="*/ 5688331 w 7886701"/>
              <a:gd name="connsiteY16381" fmla="*/ 6122966 h 6857981"/>
              <a:gd name="connsiteX16382" fmla="*/ 5678488 w 7886701"/>
              <a:gd name="connsiteY16382" fmla="*/ 6122966 h 6857981"/>
              <a:gd name="connsiteX16383" fmla="*/ 5668646 w 7886701"/>
              <a:gd name="connsiteY16383" fmla="*/ 6123601 h 6857981"/>
              <a:gd name="connsiteX16384" fmla="*/ 5663566 w 7886701"/>
              <a:gd name="connsiteY16384" fmla="*/ 6123918 h 6857981"/>
              <a:gd name="connsiteX16385" fmla="*/ 5658486 w 7886701"/>
              <a:gd name="connsiteY16385" fmla="*/ 6125189 h 6857981"/>
              <a:gd name="connsiteX16386" fmla="*/ 5653406 w 7886701"/>
              <a:gd name="connsiteY16386" fmla="*/ 6126141 h 6857981"/>
              <a:gd name="connsiteX16387" fmla="*/ 5647691 w 7886701"/>
              <a:gd name="connsiteY16387" fmla="*/ 6127729 h 6857981"/>
              <a:gd name="connsiteX16388" fmla="*/ 5642293 w 7886701"/>
              <a:gd name="connsiteY16388" fmla="*/ 6129634 h 6857981"/>
              <a:gd name="connsiteX16389" fmla="*/ 5636578 w 7886701"/>
              <a:gd name="connsiteY16389" fmla="*/ 6132491 h 6857981"/>
              <a:gd name="connsiteX16390" fmla="*/ 5630228 w 7886701"/>
              <a:gd name="connsiteY16390" fmla="*/ 6135667 h 6857981"/>
              <a:gd name="connsiteX16391" fmla="*/ 5624196 w 7886701"/>
              <a:gd name="connsiteY16391" fmla="*/ 6139159 h 6857981"/>
              <a:gd name="connsiteX16392" fmla="*/ 5623243 w 7886701"/>
              <a:gd name="connsiteY16392" fmla="*/ 6135984 h 6857981"/>
              <a:gd name="connsiteX16393" fmla="*/ 5622926 w 7886701"/>
              <a:gd name="connsiteY16393" fmla="*/ 6132491 h 6857981"/>
              <a:gd name="connsiteX16394" fmla="*/ 5623878 w 7886701"/>
              <a:gd name="connsiteY16394" fmla="*/ 6128999 h 6857981"/>
              <a:gd name="connsiteX16395" fmla="*/ 5624831 w 7886701"/>
              <a:gd name="connsiteY16395" fmla="*/ 6125824 h 6857981"/>
              <a:gd name="connsiteX16396" fmla="*/ 5626736 w 7886701"/>
              <a:gd name="connsiteY16396" fmla="*/ 6122331 h 6857981"/>
              <a:gd name="connsiteX16397" fmla="*/ 5629276 w 7886701"/>
              <a:gd name="connsiteY16397" fmla="*/ 6119156 h 6857981"/>
              <a:gd name="connsiteX16398" fmla="*/ 5631816 w 7886701"/>
              <a:gd name="connsiteY16398" fmla="*/ 6116298 h 6857981"/>
              <a:gd name="connsiteX16399" fmla="*/ 5634991 w 7886701"/>
              <a:gd name="connsiteY16399" fmla="*/ 6113123 h 6857981"/>
              <a:gd name="connsiteX16400" fmla="*/ 5638801 w 7886701"/>
              <a:gd name="connsiteY16400" fmla="*/ 6109948 h 6857981"/>
              <a:gd name="connsiteX16401" fmla="*/ 5642293 w 7886701"/>
              <a:gd name="connsiteY16401" fmla="*/ 6107090 h 6857981"/>
              <a:gd name="connsiteX16402" fmla="*/ 5650231 w 7886701"/>
              <a:gd name="connsiteY16402" fmla="*/ 6101692 h 6857981"/>
              <a:gd name="connsiteX16403" fmla="*/ 5658486 w 7886701"/>
              <a:gd name="connsiteY16403" fmla="*/ 6096930 h 6857981"/>
              <a:gd name="connsiteX16404" fmla="*/ 5666106 w 7886701"/>
              <a:gd name="connsiteY16404" fmla="*/ 6092484 h 6857981"/>
              <a:gd name="connsiteX16405" fmla="*/ 5664201 w 7886701"/>
              <a:gd name="connsiteY16405" fmla="*/ 6091532 h 6857981"/>
              <a:gd name="connsiteX16406" fmla="*/ 5662613 w 7886701"/>
              <a:gd name="connsiteY16406" fmla="*/ 6090262 h 6857981"/>
              <a:gd name="connsiteX16407" fmla="*/ 5661026 w 7886701"/>
              <a:gd name="connsiteY16407" fmla="*/ 6089627 h 6857981"/>
              <a:gd name="connsiteX16408" fmla="*/ 5659121 w 7886701"/>
              <a:gd name="connsiteY16408" fmla="*/ 6088992 h 6857981"/>
              <a:gd name="connsiteX16409" fmla="*/ 5654993 w 7886701"/>
              <a:gd name="connsiteY16409" fmla="*/ 6088674 h 6857981"/>
              <a:gd name="connsiteX16410" fmla="*/ 5651501 w 7886701"/>
              <a:gd name="connsiteY16410" fmla="*/ 6088674 h 6857981"/>
              <a:gd name="connsiteX16411" fmla="*/ 5647373 w 7886701"/>
              <a:gd name="connsiteY16411" fmla="*/ 6089627 h 6857981"/>
              <a:gd name="connsiteX16412" fmla="*/ 5642928 w 7886701"/>
              <a:gd name="connsiteY16412" fmla="*/ 6090897 h 6857981"/>
              <a:gd name="connsiteX16413" fmla="*/ 5639118 w 7886701"/>
              <a:gd name="connsiteY16413" fmla="*/ 6092484 h 6857981"/>
              <a:gd name="connsiteX16414" fmla="*/ 5634673 w 7886701"/>
              <a:gd name="connsiteY16414" fmla="*/ 6094707 h 6857981"/>
              <a:gd name="connsiteX16415" fmla="*/ 5625148 w 7886701"/>
              <a:gd name="connsiteY16415" fmla="*/ 6099470 h 6857981"/>
              <a:gd name="connsiteX16416" fmla="*/ 5620386 w 7886701"/>
              <a:gd name="connsiteY16416" fmla="*/ 6102010 h 6857981"/>
              <a:gd name="connsiteX16417" fmla="*/ 5615306 w 7886701"/>
              <a:gd name="connsiteY16417" fmla="*/ 6104232 h 6857981"/>
              <a:gd name="connsiteX16418" fmla="*/ 5609908 w 7886701"/>
              <a:gd name="connsiteY16418" fmla="*/ 6106138 h 6857981"/>
              <a:gd name="connsiteX16419" fmla="*/ 5604511 w 7886701"/>
              <a:gd name="connsiteY16419" fmla="*/ 6107408 h 6857981"/>
              <a:gd name="connsiteX16420" fmla="*/ 5598796 w 7886701"/>
              <a:gd name="connsiteY16420" fmla="*/ 6108995 h 6857981"/>
              <a:gd name="connsiteX16421" fmla="*/ 5592763 w 7886701"/>
              <a:gd name="connsiteY16421" fmla="*/ 6109313 h 6857981"/>
              <a:gd name="connsiteX16422" fmla="*/ 5594033 w 7886701"/>
              <a:gd name="connsiteY16422" fmla="*/ 6106138 h 6857981"/>
              <a:gd name="connsiteX16423" fmla="*/ 5596573 w 7886701"/>
              <a:gd name="connsiteY16423" fmla="*/ 6102645 h 6857981"/>
              <a:gd name="connsiteX16424" fmla="*/ 5600066 w 7886701"/>
              <a:gd name="connsiteY16424" fmla="*/ 6099152 h 6857981"/>
              <a:gd name="connsiteX16425" fmla="*/ 5603876 w 7886701"/>
              <a:gd name="connsiteY16425" fmla="*/ 6095342 h 6857981"/>
              <a:gd name="connsiteX16426" fmla="*/ 5608321 w 7886701"/>
              <a:gd name="connsiteY16426" fmla="*/ 6091849 h 6857981"/>
              <a:gd name="connsiteX16427" fmla="*/ 5613083 w 7886701"/>
              <a:gd name="connsiteY16427" fmla="*/ 6088039 h 6857981"/>
              <a:gd name="connsiteX16428" fmla="*/ 5618163 w 7886701"/>
              <a:gd name="connsiteY16428" fmla="*/ 6084864 h 6857981"/>
              <a:gd name="connsiteX16429" fmla="*/ 5623878 w 7886701"/>
              <a:gd name="connsiteY16429" fmla="*/ 6082006 h 6857981"/>
              <a:gd name="connsiteX16430" fmla="*/ 5629276 w 7886701"/>
              <a:gd name="connsiteY16430" fmla="*/ 6079466 h 6857981"/>
              <a:gd name="connsiteX16431" fmla="*/ 5634356 w 7886701"/>
              <a:gd name="connsiteY16431" fmla="*/ 6077243 h 6857981"/>
              <a:gd name="connsiteX16432" fmla="*/ 5639436 w 7886701"/>
              <a:gd name="connsiteY16432" fmla="*/ 6075656 h 6857981"/>
              <a:gd name="connsiteX16433" fmla="*/ 5644198 w 7886701"/>
              <a:gd name="connsiteY16433" fmla="*/ 6074703 h 6857981"/>
              <a:gd name="connsiteX16434" fmla="*/ 5648326 w 7886701"/>
              <a:gd name="connsiteY16434" fmla="*/ 6074703 h 6857981"/>
              <a:gd name="connsiteX16435" fmla="*/ 5649913 w 7886701"/>
              <a:gd name="connsiteY16435" fmla="*/ 6075021 h 6857981"/>
              <a:gd name="connsiteX16436" fmla="*/ 5651818 w 7886701"/>
              <a:gd name="connsiteY16436" fmla="*/ 6075338 h 6857981"/>
              <a:gd name="connsiteX16437" fmla="*/ 5653406 w 7886701"/>
              <a:gd name="connsiteY16437" fmla="*/ 6076291 h 6857981"/>
              <a:gd name="connsiteX16438" fmla="*/ 5654676 w 7886701"/>
              <a:gd name="connsiteY16438" fmla="*/ 6077243 h 6857981"/>
              <a:gd name="connsiteX16439" fmla="*/ 5655946 w 7886701"/>
              <a:gd name="connsiteY16439" fmla="*/ 6078196 h 6857981"/>
              <a:gd name="connsiteX16440" fmla="*/ 5656581 w 7886701"/>
              <a:gd name="connsiteY16440" fmla="*/ 6080101 h 6857981"/>
              <a:gd name="connsiteX16441" fmla="*/ 5661661 w 7886701"/>
              <a:gd name="connsiteY16441" fmla="*/ 6075656 h 6857981"/>
              <a:gd name="connsiteX16442" fmla="*/ 5665788 w 7886701"/>
              <a:gd name="connsiteY16442" fmla="*/ 6071528 h 6857981"/>
              <a:gd name="connsiteX16443" fmla="*/ 5668328 w 7886701"/>
              <a:gd name="connsiteY16443" fmla="*/ 6067400 h 6857981"/>
              <a:gd name="connsiteX16444" fmla="*/ 5669916 w 7886701"/>
              <a:gd name="connsiteY16444" fmla="*/ 6063273 h 6857981"/>
              <a:gd name="connsiteX16445" fmla="*/ 5671186 w 7886701"/>
              <a:gd name="connsiteY16445" fmla="*/ 6059780 h 6857981"/>
              <a:gd name="connsiteX16446" fmla="*/ 5671821 w 7886701"/>
              <a:gd name="connsiteY16446" fmla="*/ 6055970 h 6857981"/>
              <a:gd name="connsiteX16447" fmla="*/ 5672773 w 7886701"/>
              <a:gd name="connsiteY16447" fmla="*/ 6048667 h 6857981"/>
              <a:gd name="connsiteX16448" fmla="*/ 5673408 w 7886701"/>
              <a:gd name="connsiteY16448" fmla="*/ 6045492 h 6857981"/>
              <a:gd name="connsiteX16449" fmla="*/ 5674043 w 7886701"/>
              <a:gd name="connsiteY16449" fmla="*/ 6042317 h 6857981"/>
              <a:gd name="connsiteX16450" fmla="*/ 5675631 w 7886701"/>
              <a:gd name="connsiteY16450" fmla="*/ 6038824 h 6857981"/>
              <a:gd name="connsiteX16451" fmla="*/ 5678171 w 7886701"/>
              <a:gd name="connsiteY16451" fmla="*/ 6035966 h 6857981"/>
              <a:gd name="connsiteX16452" fmla="*/ 5681346 w 7886701"/>
              <a:gd name="connsiteY16452" fmla="*/ 6033109 h 6857981"/>
              <a:gd name="connsiteX16453" fmla="*/ 5685791 w 7886701"/>
              <a:gd name="connsiteY16453" fmla="*/ 6030251 h 6857981"/>
              <a:gd name="connsiteX16454" fmla="*/ 5691823 w 7886701"/>
              <a:gd name="connsiteY16454" fmla="*/ 6027393 h 6857981"/>
              <a:gd name="connsiteX16455" fmla="*/ 5699761 w 7886701"/>
              <a:gd name="connsiteY16455" fmla="*/ 6024853 h 6857981"/>
              <a:gd name="connsiteX16456" fmla="*/ 5691188 w 7886701"/>
              <a:gd name="connsiteY16456" fmla="*/ 6025171 h 6857981"/>
              <a:gd name="connsiteX16457" fmla="*/ 5683251 w 7886701"/>
              <a:gd name="connsiteY16457" fmla="*/ 6025488 h 6857981"/>
              <a:gd name="connsiteX16458" fmla="*/ 5674678 w 7886701"/>
              <a:gd name="connsiteY16458" fmla="*/ 6025488 h 6857981"/>
              <a:gd name="connsiteX16459" fmla="*/ 5666741 w 7886701"/>
              <a:gd name="connsiteY16459" fmla="*/ 6025806 h 6857981"/>
              <a:gd name="connsiteX16460" fmla="*/ 5658486 w 7886701"/>
              <a:gd name="connsiteY16460" fmla="*/ 6026758 h 6857981"/>
              <a:gd name="connsiteX16461" fmla="*/ 5649596 w 7886701"/>
              <a:gd name="connsiteY16461" fmla="*/ 6028346 h 6857981"/>
              <a:gd name="connsiteX16462" fmla="*/ 5640388 w 7886701"/>
              <a:gd name="connsiteY16462" fmla="*/ 6030569 h 6857981"/>
              <a:gd name="connsiteX16463" fmla="*/ 5635626 w 7886701"/>
              <a:gd name="connsiteY16463" fmla="*/ 6032156 h 6857981"/>
              <a:gd name="connsiteX16464" fmla="*/ 5630863 w 7886701"/>
              <a:gd name="connsiteY16464" fmla="*/ 6033744 h 6857981"/>
              <a:gd name="connsiteX16465" fmla="*/ 5631816 w 7886701"/>
              <a:gd name="connsiteY16465" fmla="*/ 6028981 h 6857981"/>
              <a:gd name="connsiteX16466" fmla="*/ 5631816 w 7886701"/>
              <a:gd name="connsiteY16466" fmla="*/ 6027393 h 6857981"/>
              <a:gd name="connsiteX16467" fmla="*/ 5631498 w 7886701"/>
              <a:gd name="connsiteY16467" fmla="*/ 6025806 h 6857981"/>
              <a:gd name="connsiteX16468" fmla="*/ 5630546 w 7886701"/>
              <a:gd name="connsiteY16468" fmla="*/ 6024853 h 6857981"/>
              <a:gd name="connsiteX16469" fmla="*/ 5629276 w 7886701"/>
              <a:gd name="connsiteY16469" fmla="*/ 6023901 h 6857981"/>
              <a:gd name="connsiteX16470" fmla="*/ 5627371 w 7886701"/>
              <a:gd name="connsiteY16470" fmla="*/ 6024218 h 6857981"/>
              <a:gd name="connsiteX16471" fmla="*/ 5624513 w 7886701"/>
              <a:gd name="connsiteY16471" fmla="*/ 6025488 h 6857981"/>
              <a:gd name="connsiteX16472" fmla="*/ 5624196 w 7886701"/>
              <a:gd name="connsiteY16472" fmla="*/ 6023583 h 6857981"/>
              <a:gd name="connsiteX16473" fmla="*/ 5624513 w 7886701"/>
              <a:gd name="connsiteY16473" fmla="*/ 6021678 h 6857981"/>
              <a:gd name="connsiteX16474" fmla="*/ 5625148 w 7886701"/>
              <a:gd name="connsiteY16474" fmla="*/ 6020090 h 6857981"/>
              <a:gd name="connsiteX16475" fmla="*/ 5626736 w 7886701"/>
              <a:gd name="connsiteY16475" fmla="*/ 6018185 h 6857981"/>
              <a:gd name="connsiteX16476" fmla="*/ 5630228 w 7886701"/>
              <a:gd name="connsiteY16476" fmla="*/ 6014375 h 6857981"/>
              <a:gd name="connsiteX16477" fmla="*/ 5634673 w 7886701"/>
              <a:gd name="connsiteY16477" fmla="*/ 6010882 h 6857981"/>
              <a:gd name="connsiteX16478" fmla="*/ 5638801 w 7886701"/>
              <a:gd name="connsiteY16478" fmla="*/ 6007072 h 6857981"/>
              <a:gd name="connsiteX16479" fmla="*/ 5640388 w 7886701"/>
              <a:gd name="connsiteY16479" fmla="*/ 6005485 h 6857981"/>
              <a:gd name="connsiteX16480" fmla="*/ 5641658 w 7886701"/>
              <a:gd name="connsiteY16480" fmla="*/ 6003580 h 6857981"/>
              <a:gd name="connsiteX16481" fmla="*/ 5642293 w 7886701"/>
              <a:gd name="connsiteY16481" fmla="*/ 6001674 h 6857981"/>
              <a:gd name="connsiteX16482" fmla="*/ 5642293 w 7886701"/>
              <a:gd name="connsiteY16482" fmla="*/ 5999769 h 6857981"/>
              <a:gd name="connsiteX16483" fmla="*/ 5641658 w 7886701"/>
              <a:gd name="connsiteY16483" fmla="*/ 5998182 h 6857981"/>
              <a:gd name="connsiteX16484" fmla="*/ 5639753 w 7886701"/>
              <a:gd name="connsiteY16484" fmla="*/ 5996277 h 6857981"/>
              <a:gd name="connsiteX16485" fmla="*/ 5636896 w 7886701"/>
              <a:gd name="connsiteY16485" fmla="*/ 5994054 h 6857981"/>
              <a:gd name="connsiteX16486" fmla="*/ 5633721 w 7886701"/>
              <a:gd name="connsiteY16486" fmla="*/ 5992466 h 6857981"/>
              <a:gd name="connsiteX16487" fmla="*/ 5630228 w 7886701"/>
              <a:gd name="connsiteY16487" fmla="*/ 5991196 h 6857981"/>
              <a:gd name="connsiteX16488" fmla="*/ 5626736 w 7886701"/>
              <a:gd name="connsiteY16488" fmla="*/ 5989926 h 6857981"/>
              <a:gd name="connsiteX16489" fmla="*/ 5622926 w 7886701"/>
              <a:gd name="connsiteY16489" fmla="*/ 5989291 h 6857981"/>
              <a:gd name="connsiteX16490" fmla="*/ 5619751 w 7886701"/>
              <a:gd name="connsiteY16490" fmla="*/ 5988974 h 6857981"/>
              <a:gd name="connsiteX16491" fmla="*/ 5612131 w 7886701"/>
              <a:gd name="connsiteY16491" fmla="*/ 5988339 h 6857981"/>
              <a:gd name="connsiteX16492" fmla="*/ 5604828 w 7886701"/>
              <a:gd name="connsiteY16492" fmla="*/ 5987386 h 6857981"/>
              <a:gd name="connsiteX16493" fmla="*/ 5597526 w 7886701"/>
              <a:gd name="connsiteY16493" fmla="*/ 5986751 h 6857981"/>
              <a:gd name="connsiteX16494" fmla="*/ 5593716 w 7886701"/>
              <a:gd name="connsiteY16494" fmla="*/ 5986434 h 6857981"/>
              <a:gd name="connsiteX16495" fmla="*/ 5590223 w 7886701"/>
              <a:gd name="connsiteY16495" fmla="*/ 5985799 h 6857981"/>
              <a:gd name="connsiteX16496" fmla="*/ 5586731 w 7886701"/>
              <a:gd name="connsiteY16496" fmla="*/ 5984529 h 6857981"/>
              <a:gd name="connsiteX16497" fmla="*/ 5583556 w 7886701"/>
              <a:gd name="connsiteY16497" fmla="*/ 5983258 h 6857981"/>
              <a:gd name="connsiteX16498" fmla="*/ 5575301 w 7886701"/>
              <a:gd name="connsiteY16498" fmla="*/ 5989926 h 6857981"/>
              <a:gd name="connsiteX16499" fmla="*/ 5566411 w 7886701"/>
              <a:gd name="connsiteY16499" fmla="*/ 5996594 h 6857981"/>
              <a:gd name="connsiteX16500" fmla="*/ 5557521 w 7886701"/>
              <a:gd name="connsiteY16500" fmla="*/ 6002945 h 6857981"/>
              <a:gd name="connsiteX16501" fmla="*/ 5548631 w 7886701"/>
              <a:gd name="connsiteY16501" fmla="*/ 6008660 h 6857981"/>
              <a:gd name="connsiteX16502" fmla="*/ 5539423 w 7886701"/>
              <a:gd name="connsiteY16502" fmla="*/ 6014058 h 6857981"/>
              <a:gd name="connsiteX16503" fmla="*/ 5529581 w 7886701"/>
              <a:gd name="connsiteY16503" fmla="*/ 6020090 h 6857981"/>
              <a:gd name="connsiteX16504" fmla="*/ 5509896 w 7886701"/>
              <a:gd name="connsiteY16504" fmla="*/ 6030569 h 6857981"/>
              <a:gd name="connsiteX16505" fmla="*/ 5468303 w 7886701"/>
              <a:gd name="connsiteY16505" fmla="*/ 6052160 h 6857981"/>
              <a:gd name="connsiteX16506" fmla="*/ 5446078 w 7886701"/>
              <a:gd name="connsiteY16506" fmla="*/ 6064225 h 6857981"/>
              <a:gd name="connsiteX16507" fmla="*/ 5434966 w 7886701"/>
              <a:gd name="connsiteY16507" fmla="*/ 6070576 h 6857981"/>
              <a:gd name="connsiteX16508" fmla="*/ 5423853 w 7886701"/>
              <a:gd name="connsiteY16508" fmla="*/ 6077243 h 6857981"/>
              <a:gd name="connsiteX16509" fmla="*/ 5424488 w 7886701"/>
              <a:gd name="connsiteY16509" fmla="*/ 6074386 h 6857981"/>
              <a:gd name="connsiteX16510" fmla="*/ 5424806 w 7886701"/>
              <a:gd name="connsiteY16510" fmla="*/ 6071846 h 6857981"/>
              <a:gd name="connsiteX16511" fmla="*/ 5424488 w 7886701"/>
              <a:gd name="connsiteY16511" fmla="*/ 6069941 h 6857981"/>
              <a:gd name="connsiteX16512" fmla="*/ 5423536 w 7886701"/>
              <a:gd name="connsiteY16512" fmla="*/ 6068035 h 6857981"/>
              <a:gd name="connsiteX16513" fmla="*/ 5421948 w 7886701"/>
              <a:gd name="connsiteY16513" fmla="*/ 6067083 h 6857981"/>
              <a:gd name="connsiteX16514" fmla="*/ 5420043 w 7886701"/>
              <a:gd name="connsiteY16514" fmla="*/ 6066448 h 6857981"/>
              <a:gd name="connsiteX16515" fmla="*/ 5417503 w 7886701"/>
              <a:gd name="connsiteY16515" fmla="*/ 6065495 h 6857981"/>
              <a:gd name="connsiteX16516" fmla="*/ 5414963 w 7886701"/>
              <a:gd name="connsiteY16516" fmla="*/ 6065178 h 6857981"/>
              <a:gd name="connsiteX16517" fmla="*/ 5408931 w 7886701"/>
              <a:gd name="connsiteY16517" fmla="*/ 6065178 h 6857981"/>
              <a:gd name="connsiteX16518" fmla="*/ 5402263 w 7886701"/>
              <a:gd name="connsiteY16518" fmla="*/ 6065495 h 6857981"/>
              <a:gd name="connsiteX16519" fmla="*/ 5389881 w 7886701"/>
              <a:gd name="connsiteY16519" fmla="*/ 6066765 h 6857981"/>
              <a:gd name="connsiteX16520" fmla="*/ 5398136 w 7886701"/>
              <a:gd name="connsiteY16520" fmla="*/ 6068988 h 6857981"/>
              <a:gd name="connsiteX16521" fmla="*/ 5400993 w 7886701"/>
              <a:gd name="connsiteY16521" fmla="*/ 6069941 h 6857981"/>
              <a:gd name="connsiteX16522" fmla="*/ 5402898 w 7886701"/>
              <a:gd name="connsiteY16522" fmla="*/ 6070576 h 6857981"/>
              <a:gd name="connsiteX16523" fmla="*/ 5404168 w 7886701"/>
              <a:gd name="connsiteY16523" fmla="*/ 6071846 h 6857981"/>
              <a:gd name="connsiteX16524" fmla="*/ 5404486 w 7886701"/>
              <a:gd name="connsiteY16524" fmla="*/ 6072798 h 6857981"/>
              <a:gd name="connsiteX16525" fmla="*/ 5404486 w 7886701"/>
              <a:gd name="connsiteY16525" fmla="*/ 6074386 h 6857981"/>
              <a:gd name="connsiteX16526" fmla="*/ 5404486 w 7886701"/>
              <a:gd name="connsiteY16526" fmla="*/ 6075656 h 6857981"/>
              <a:gd name="connsiteX16527" fmla="*/ 5403533 w 7886701"/>
              <a:gd name="connsiteY16527" fmla="*/ 6079149 h 6857981"/>
              <a:gd name="connsiteX16528" fmla="*/ 5403216 w 7886701"/>
              <a:gd name="connsiteY16528" fmla="*/ 6081371 h 6857981"/>
              <a:gd name="connsiteX16529" fmla="*/ 5403533 w 7886701"/>
              <a:gd name="connsiteY16529" fmla="*/ 6083911 h 6857981"/>
              <a:gd name="connsiteX16530" fmla="*/ 5404168 w 7886701"/>
              <a:gd name="connsiteY16530" fmla="*/ 6086769 h 6857981"/>
              <a:gd name="connsiteX16531" fmla="*/ 5405121 w 7886701"/>
              <a:gd name="connsiteY16531" fmla="*/ 6089627 h 6857981"/>
              <a:gd name="connsiteX16532" fmla="*/ 5407343 w 7886701"/>
              <a:gd name="connsiteY16532" fmla="*/ 6093437 h 6857981"/>
              <a:gd name="connsiteX16533" fmla="*/ 5409883 w 7886701"/>
              <a:gd name="connsiteY16533" fmla="*/ 6097565 h 6857981"/>
              <a:gd name="connsiteX16534" fmla="*/ 5406708 w 7886701"/>
              <a:gd name="connsiteY16534" fmla="*/ 6095024 h 6857981"/>
              <a:gd name="connsiteX16535" fmla="*/ 5403216 w 7886701"/>
              <a:gd name="connsiteY16535" fmla="*/ 6092802 h 6857981"/>
              <a:gd name="connsiteX16536" fmla="*/ 5399723 w 7886701"/>
              <a:gd name="connsiteY16536" fmla="*/ 6091849 h 6857981"/>
              <a:gd name="connsiteX16537" fmla="*/ 5395913 w 7886701"/>
              <a:gd name="connsiteY16537" fmla="*/ 6091214 h 6857981"/>
              <a:gd name="connsiteX16538" fmla="*/ 5392421 w 7886701"/>
              <a:gd name="connsiteY16538" fmla="*/ 6091214 h 6857981"/>
              <a:gd name="connsiteX16539" fmla="*/ 5388611 w 7886701"/>
              <a:gd name="connsiteY16539" fmla="*/ 6091214 h 6857981"/>
              <a:gd name="connsiteX16540" fmla="*/ 5385436 w 7886701"/>
              <a:gd name="connsiteY16540" fmla="*/ 6091849 h 6857981"/>
              <a:gd name="connsiteX16541" fmla="*/ 5381626 w 7886701"/>
              <a:gd name="connsiteY16541" fmla="*/ 6092802 h 6857981"/>
              <a:gd name="connsiteX16542" fmla="*/ 5374323 w 7886701"/>
              <a:gd name="connsiteY16542" fmla="*/ 6095977 h 6857981"/>
              <a:gd name="connsiteX16543" fmla="*/ 5367338 w 7886701"/>
              <a:gd name="connsiteY16543" fmla="*/ 6099152 h 6857981"/>
              <a:gd name="connsiteX16544" fmla="*/ 5360036 w 7886701"/>
              <a:gd name="connsiteY16544" fmla="*/ 6102645 h 6857981"/>
              <a:gd name="connsiteX16545" fmla="*/ 5353051 w 7886701"/>
              <a:gd name="connsiteY16545" fmla="*/ 6105820 h 6857981"/>
              <a:gd name="connsiteX16546" fmla="*/ 5350511 w 7886701"/>
              <a:gd name="connsiteY16546" fmla="*/ 6104550 h 6857981"/>
              <a:gd name="connsiteX16547" fmla="*/ 5348606 w 7886701"/>
              <a:gd name="connsiteY16547" fmla="*/ 6102645 h 6857981"/>
              <a:gd name="connsiteX16548" fmla="*/ 5347971 w 7886701"/>
              <a:gd name="connsiteY16548" fmla="*/ 6101057 h 6857981"/>
              <a:gd name="connsiteX16549" fmla="*/ 5347018 w 7886701"/>
              <a:gd name="connsiteY16549" fmla="*/ 6098835 h 6857981"/>
              <a:gd name="connsiteX16550" fmla="*/ 5347018 w 7886701"/>
              <a:gd name="connsiteY16550" fmla="*/ 6096612 h 6857981"/>
              <a:gd name="connsiteX16551" fmla="*/ 5347336 w 7886701"/>
              <a:gd name="connsiteY16551" fmla="*/ 6094072 h 6857981"/>
              <a:gd name="connsiteX16552" fmla="*/ 5348288 w 7886701"/>
              <a:gd name="connsiteY16552" fmla="*/ 6089627 h 6857981"/>
              <a:gd name="connsiteX16553" fmla="*/ 5348923 w 7886701"/>
              <a:gd name="connsiteY16553" fmla="*/ 6086134 h 6857981"/>
              <a:gd name="connsiteX16554" fmla="*/ 5348923 w 7886701"/>
              <a:gd name="connsiteY16554" fmla="*/ 6084546 h 6857981"/>
              <a:gd name="connsiteX16555" fmla="*/ 5348288 w 7886701"/>
              <a:gd name="connsiteY16555" fmla="*/ 6082959 h 6857981"/>
              <a:gd name="connsiteX16556" fmla="*/ 5347018 w 7886701"/>
              <a:gd name="connsiteY16556" fmla="*/ 6082324 h 6857981"/>
              <a:gd name="connsiteX16557" fmla="*/ 5345431 w 7886701"/>
              <a:gd name="connsiteY16557" fmla="*/ 6082324 h 6857981"/>
              <a:gd name="connsiteX16558" fmla="*/ 5342891 w 7886701"/>
              <a:gd name="connsiteY16558" fmla="*/ 6082641 h 6857981"/>
              <a:gd name="connsiteX16559" fmla="*/ 5339081 w 7886701"/>
              <a:gd name="connsiteY16559" fmla="*/ 6083594 h 6857981"/>
              <a:gd name="connsiteX16560" fmla="*/ 5338763 w 7886701"/>
              <a:gd name="connsiteY16560" fmla="*/ 6082006 h 6857981"/>
              <a:gd name="connsiteX16561" fmla="*/ 5339081 w 7886701"/>
              <a:gd name="connsiteY16561" fmla="*/ 6081054 h 6857981"/>
              <a:gd name="connsiteX16562" fmla="*/ 5339716 w 7886701"/>
              <a:gd name="connsiteY16562" fmla="*/ 6079466 h 6857981"/>
              <a:gd name="connsiteX16563" fmla="*/ 5340986 w 7886701"/>
              <a:gd name="connsiteY16563" fmla="*/ 6078196 h 6857981"/>
              <a:gd name="connsiteX16564" fmla="*/ 5343843 w 7886701"/>
              <a:gd name="connsiteY16564" fmla="*/ 6076291 h 6857981"/>
              <a:gd name="connsiteX16565" fmla="*/ 5346701 w 7886701"/>
              <a:gd name="connsiteY16565" fmla="*/ 6073751 h 6857981"/>
              <a:gd name="connsiteX16566" fmla="*/ 5349876 w 7886701"/>
              <a:gd name="connsiteY16566" fmla="*/ 6071528 h 6857981"/>
              <a:gd name="connsiteX16567" fmla="*/ 5352733 w 7886701"/>
              <a:gd name="connsiteY16567" fmla="*/ 6068988 h 6857981"/>
              <a:gd name="connsiteX16568" fmla="*/ 5353368 w 7886701"/>
              <a:gd name="connsiteY16568" fmla="*/ 6067718 h 6857981"/>
              <a:gd name="connsiteX16569" fmla="*/ 5353686 w 7886701"/>
              <a:gd name="connsiteY16569" fmla="*/ 6066448 h 6857981"/>
              <a:gd name="connsiteX16570" fmla="*/ 5353686 w 7886701"/>
              <a:gd name="connsiteY16570" fmla="*/ 6065178 h 6857981"/>
              <a:gd name="connsiteX16571" fmla="*/ 5353051 w 7886701"/>
              <a:gd name="connsiteY16571" fmla="*/ 6063590 h 6857981"/>
              <a:gd name="connsiteX16572" fmla="*/ 5352733 w 7886701"/>
              <a:gd name="connsiteY16572" fmla="*/ 6060098 h 6857981"/>
              <a:gd name="connsiteX16573" fmla="*/ 5352098 w 7886701"/>
              <a:gd name="connsiteY16573" fmla="*/ 6058510 h 6857981"/>
              <a:gd name="connsiteX16574" fmla="*/ 5351463 w 7886701"/>
              <a:gd name="connsiteY16574" fmla="*/ 6057557 h 6857981"/>
              <a:gd name="connsiteX16575" fmla="*/ 5351146 w 7886701"/>
              <a:gd name="connsiteY16575" fmla="*/ 6056922 h 6857981"/>
              <a:gd name="connsiteX16576" fmla="*/ 5349876 w 7886701"/>
              <a:gd name="connsiteY16576" fmla="*/ 6055970 h 6857981"/>
              <a:gd name="connsiteX16577" fmla="*/ 5349241 w 7886701"/>
              <a:gd name="connsiteY16577" fmla="*/ 6055970 h 6857981"/>
              <a:gd name="connsiteX16578" fmla="*/ 5348288 w 7886701"/>
              <a:gd name="connsiteY16578" fmla="*/ 6055652 h 6857981"/>
              <a:gd name="connsiteX16579" fmla="*/ 5346066 w 7886701"/>
              <a:gd name="connsiteY16579" fmla="*/ 6055970 h 6857981"/>
              <a:gd name="connsiteX16580" fmla="*/ 5343526 w 7886701"/>
              <a:gd name="connsiteY16580" fmla="*/ 6057240 h 6857981"/>
              <a:gd name="connsiteX16581" fmla="*/ 5337493 w 7886701"/>
              <a:gd name="connsiteY16581" fmla="*/ 6060415 h 6857981"/>
              <a:gd name="connsiteX16582" fmla="*/ 5331778 w 7886701"/>
              <a:gd name="connsiteY16582" fmla="*/ 6063590 h 6857981"/>
              <a:gd name="connsiteX16583" fmla="*/ 5328921 w 7886701"/>
              <a:gd name="connsiteY16583" fmla="*/ 6065495 h 6857981"/>
              <a:gd name="connsiteX16584" fmla="*/ 5326381 w 7886701"/>
              <a:gd name="connsiteY16584" fmla="*/ 6066765 h 6857981"/>
              <a:gd name="connsiteX16585" fmla="*/ 5323841 w 7886701"/>
              <a:gd name="connsiteY16585" fmla="*/ 6067400 h 6857981"/>
              <a:gd name="connsiteX16586" fmla="*/ 5321618 w 7886701"/>
              <a:gd name="connsiteY16586" fmla="*/ 6067400 h 6857981"/>
              <a:gd name="connsiteX16587" fmla="*/ 5320348 w 7886701"/>
              <a:gd name="connsiteY16587" fmla="*/ 6067083 h 6857981"/>
              <a:gd name="connsiteX16588" fmla="*/ 5319713 w 7886701"/>
              <a:gd name="connsiteY16588" fmla="*/ 6066448 h 6857981"/>
              <a:gd name="connsiteX16589" fmla="*/ 5319078 w 7886701"/>
              <a:gd name="connsiteY16589" fmla="*/ 6065495 h 6857981"/>
              <a:gd name="connsiteX16590" fmla="*/ 5318126 w 7886701"/>
              <a:gd name="connsiteY16590" fmla="*/ 6064543 h 6857981"/>
              <a:gd name="connsiteX16591" fmla="*/ 5317173 w 7886701"/>
              <a:gd name="connsiteY16591" fmla="*/ 6062003 h 6857981"/>
              <a:gd name="connsiteX16592" fmla="*/ 5316856 w 7886701"/>
              <a:gd name="connsiteY16592" fmla="*/ 6059463 h 6857981"/>
              <a:gd name="connsiteX16593" fmla="*/ 5317173 w 7886701"/>
              <a:gd name="connsiteY16593" fmla="*/ 6057240 h 6857981"/>
              <a:gd name="connsiteX16594" fmla="*/ 5318126 w 7886701"/>
              <a:gd name="connsiteY16594" fmla="*/ 6055017 h 6857981"/>
              <a:gd name="connsiteX16595" fmla="*/ 5320031 w 7886701"/>
              <a:gd name="connsiteY16595" fmla="*/ 6053112 h 6857981"/>
              <a:gd name="connsiteX16596" fmla="*/ 5321936 w 7886701"/>
              <a:gd name="connsiteY16596" fmla="*/ 6051207 h 6857981"/>
              <a:gd name="connsiteX16597" fmla="*/ 5324476 w 7886701"/>
              <a:gd name="connsiteY16597" fmla="*/ 6049937 h 6857981"/>
              <a:gd name="connsiteX16598" fmla="*/ 5327016 w 7886701"/>
              <a:gd name="connsiteY16598" fmla="*/ 6048349 h 6857981"/>
              <a:gd name="connsiteX16599" fmla="*/ 5333366 w 7886701"/>
              <a:gd name="connsiteY16599" fmla="*/ 6045809 h 6857981"/>
              <a:gd name="connsiteX16600" fmla="*/ 5339081 w 7886701"/>
              <a:gd name="connsiteY16600" fmla="*/ 6043904 h 6857981"/>
              <a:gd name="connsiteX16601" fmla="*/ 5344161 w 7886701"/>
              <a:gd name="connsiteY16601" fmla="*/ 6042634 h 6857981"/>
              <a:gd name="connsiteX16602" fmla="*/ 5348288 w 7886701"/>
              <a:gd name="connsiteY16602" fmla="*/ 6042317 h 6857981"/>
              <a:gd name="connsiteX16603" fmla="*/ 5349876 w 7886701"/>
              <a:gd name="connsiteY16603" fmla="*/ 6040412 h 6857981"/>
              <a:gd name="connsiteX16604" fmla="*/ 5351463 w 7886701"/>
              <a:gd name="connsiteY16604" fmla="*/ 6038506 h 6857981"/>
              <a:gd name="connsiteX16605" fmla="*/ 5352733 w 7886701"/>
              <a:gd name="connsiteY16605" fmla="*/ 6037236 h 6857981"/>
              <a:gd name="connsiteX16606" fmla="*/ 5353368 w 7886701"/>
              <a:gd name="connsiteY16606" fmla="*/ 6035331 h 6857981"/>
              <a:gd name="connsiteX16607" fmla="*/ 5353686 w 7886701"/>
              <a:gd name="connsiteY16607" fmla="*/ 6033426 h 6857981"/>
              <a:gd name="connsiteX16608" fmla="*/ 5354003 w 7886701"/>
              <a:gd name="connsiteY16608" fmla="*/ 6031521 h 6857981"/>
              <a:gd name="connsiteX16609" fmla="*/ 5353686 w 7886701"/>
              <a:gd name="connsiteY16609" fmla="*/ 6029933 h 6857981"/>
              <a:gd name="connsiteX16610" fmla="*/ 5353368 w 7886701"/>
              <a:gd name="connsiteY16610" fmla="*/ 6028028 h 6857981"/>
              <a:gd name="connsiteX16611" fmla="*/ 5352098 w 7886701"/>
              <a:gd name="connsiteY16611" fmla="*/ 6023901 h 6857981"/>
              <a:gd name="connsiteX16612" fmla="*/ 5350511 w 7886701"/>
              <a:gd name="connsiteY16612" fmla="*/ 6020408 h 6857981"/>
              <a:gd name="connsiteX16613" fmla="*/ 5346066 w 7886701"/>
              <a:gd name="connsiteY16613" fmla="*/ 6012153 h 6857981"/>
              <a:gd name="connsiteX16614" fmla="*/ 5343843 w 7886701"/>
              <a:gd name="connsiteY16614" fmla="*/ 6008660 h 6857981"/>
              <a:gd name="connsiteX16615" fmla="*/ 5342256 w 7886701"/>
              <a:gd name="connsiteY16615" fmla="*/ 6004532 h 6857981"/>
              <a:gd name="connsiteX16616" fmla="*/ 5341303 w 7886701"/>
              <a:gd name="connsiteY16616" fmla="*/ 6001039 h 6857981"/>
              <a:gd name="connsiteX16617" fmla="*/ 5341303 w 7886701"/>
              <a:gd name="connsiteY16617" fmla="*/ 5999134 h 6857981"/>
              <a:gd name="connsiteX16618" fmla="*/ 5341303 w 7886701"/>
              <a:gd name="connsiteY16618" fmla="*/ 5997229 h 6857981"/>
              <a:gd name="connsiteX16619" fmla="*/ 5341621 w 7886701"/>
              <a:gd name="connsiteY16619" fmla="*/ 5995642 h 6857981"/>
              <a:gd name="connsiteX16620" fmla="*/ 5341938 w 7886701"/>
              <a:gd name="connsiteY16620" fmla="*/ 5993737 h 6857981"/>
              <a:gd name="connsiteX16621" fmla="*/ 5343208 w 7886701"/>
              <a:gd name="connsiteY16621" fmla="*/ 5991831 h 6857981"/>
              <a:gd name="connsiteX16622" fmla="*/ 5344478 w 7886701"/>
              <a:gd name="connsiteY16622" fmla="*/ 5990561 h 6857981"/>
              <a:gd name="connsiteX16623" fmla="*/ 5346383 w 7886701"/>
              <a:gd name="connsiteY16623" fmla="*/ 5988656 h 6857981"/>
              <a:gd name="connsiteX16624" fmla="*/ 5348606 w 7886701"/>
              <a:gd name="connsiteY16624" fmla="*/ 5986751 h 6857981"/>
              <a:gd name="connsiteX16625" fmla="*/ 5351146 w 7886701"/>
              <a:gd name="connsiteY16625" fmla="*/ 5985164 h 6857981"/>
              <a:gd name="connsiteX16626" fmla="*/ 5354003 w 7886701"/>
              <a:gd name="connsiteY16626" fmla="*/ 5983894 h 6857981"/>
              <a:gd name="connsiteX16627" fmla="*/ 5365751 w 7886701"/>
              <a:gd name="connsiteY16627" fmla="*/ 6001357 h 6857981"/>
              <a:gd name="connsiteX16628" fmla="*/ 5370831 w 7886701"/>
              <a:gd name="connsiteY16628" fmla="*/ 5997864 h 6857981"/>
              <a:gd name="connsiteX16629" fmla="*/ 5372736 w 7886701"/>
              <a:gd name="connsiteY16629" fmla="*/ 5995959 h 6857981"/>
              <a:gd name="connsiteX16630" fmla="*/ 5374006 w 7886701"/>
              <a:gd name="connsiteY16630" fmla="*/ 5994372 h 6857981"/>
              <a:gd name="connsiteX16631" fmla="*/ 5375276 w 7886701"/>
              <a:gd name="connsiteY16631" fmla="*/ 5993102 h 6857981"/>
              <a:gd name="connsiteX16632" fmla="*/ 5375911 w 7886701"/>
              <a:gd name="connsiteY16632" fmla="*/ 5991196 h 6857981"/>
              <a:gd name="connsiteX16633" fmla="*/ 5376546 w 7886701"/>
              <a:gd name="connsiteY16633" fmla="*/ 5989926 h 6857981"/>
              <a:gd name="connsiteX16634" fmla="*/ 5376546 w 7886701"/>
              <a:gd name="connsiteY16634" fmla="*/ 5988656 h 6857981"/>
              <a:gd name="connsiteX16635" fmla="*/ 5376546 w 7886701"/>
              <a:gd name="connsiteY16635" fmla="*/ 5987069 h 6857981"/>
              <a:gd name="connsiteX16636" fmla="*/ 5376228 w 7886701"/>
              <a:gd name="connsiteY16636" fmla="*/ 5986116 h 6857981"/>
              <a:gd name="connsiteX16637" fmla="*/ 5375276 w 7886701"/>
              <a:gd name="connsiteY16637" fmla="*/ 5983576 h 6857981"/>
              <a:gd name="connsiteX16638" fmla="*/ 5373688 w 7886701"/>
              <a:gd name="connsiteY16638" fmla="*/ 5981353 h 6857981"/>
              <a:gd name="connsiteX16639" fmla="*/ 5371466 w 7886701"/>
              <a:gd name="connsiteY16639" fmla="*/ 5979131 h 6857981"/>
              <a:gd name="connsiteX16640" fmla="*/ 5367656 w 7886701"/>
              <a:gd name="connsiteY16640" fmla="*/ 5974368 h 6857981"/>
              <a:gd name="connsiteX16641" fmla="*/ 5365751 w 7886701"/>
              <a:gd name="connsiteY16641" fmla="*/ 5972145 h 6857981"/>
              <a:gd name="connsiteX16642" fmla="*/ 5364481 w 7886701"/>
              <a:gd name="connsiteY16642" fmla="*/ 5969288 h 6857981"/>
              <a:gd name="connsiteX16643" fmla="*/ 5364163 w 7886701"/>
              <a:gd name="connsiteY16643" fmla="*/ 5968018 h 6857981"/>
              <a:gd name="connsiteX16644" fmla="*/ 5364163 w 7886701"/>
              <a:gd name="connsiteY16644" fmla="*/ 5966748 h 6857981"/>
              <a:gd name="connsiteX16645" fmla="*/ 5364481 w 7886701"/>
              <a:gd name="connsiteY16645" fmla="*/ 5964842 h 6857981"/>
              <a:gd name="connsiteX16646" fmla="*/ 5365116 w 7886701"/>
              <a:gd name="connsiteY16646" fmla="*/ 5963572 h 6857981"/>
              <a:gd name="connsiteX16647" fmla="*/ 5365751 w 7886701"/>
              <a:gd name="connsiteY16647" fmla="*/ 5961667 h 6857981"/>
              <a:gd name="connsiteX16648" fmla="*/ 5366703 w 7886701"/>
              <a:gd name="connsiteY16648" fmla="*/ 5959762 h 6857981"/>
              <a:gd name="connsiteX16649" fmla="*/ 5368608 w 7886701"/>
              <a:gd name="connsiteY16649" fmla="*/ 5957857 h 6857981"/>
              <a:gd name="connsiteX16650" fmla="*/ 5370513 w 7886701"/>
              <a:gd name="connsiteY16650" fmla="*/ 5956270 h 6857981"/>
              <a:gd name="connsiteX16651" fmla="*/ 5367973 w 7886701"/>
              <a:gd name="connsiteY16651" fmla="*/ 5954682 h 6857981"/>
              <a:gd name="connsiteX16652" fmla="*/ 5366068 w 7886701"/>
              <a:gd name="connsiteY16652" fmla="*/ 5954047 h 6857981"/>
              <a:gd name="connsiteX16653" fmla="*/ 5365116 w 7886701"/>
              <a:gd name="connsiteY16653" fmla="*/ 5954047 h 6857981"/>
              <a:gd name="connsiteX16654" fmla="*/ 5363846 w 7886701"/>
              <a:gd name="connsiteY16654" fmla="*/ 5954364 h 6857981"/>
              <a:gd name="connsiteX16655" fmla="*/ 5363211 w 7886701"/>
              <a:gd name="connsiteY16655" fmla="*/ 5955317 h 6857981"/>
              <a:gd name="connsiteX16656" fmla="*/ 5362576 w 7886701"/>
              <a:gd name="connsiteY16656" fmla="*/ 5956905 h 6857981"/>
              <a:gd name="connsiteX16657" fmla="*/ 5361306 w 7886701"/>
              <a:gd name="connsiteY16657" fmla="*/ 5960397 h 6857981"/>
              <a:gd name="connsiteX16658" fmla="*/ 5360353 w 7886701"/>
              <a:gd name="connsiteY16658" fmla="*/ 5964842 h 6857981"/>
              <a:gd name="connsiteX16659" fmla="*/ 5359401 w 7886701"/>
              <a:gd name="connsiteY16659" fmla="*/ 5967065 h 6857981"/>
              <a:gd name="connsiteX16660" fmla="*/ 5358131 w 7886701"/>
              <a:gd name="connsiteY16660" fmla="*/ 5969288 h 6857981"/>
              <a:gd name="connsiteX16661" fmla="*/ 5356543 w 7886701"/>
              <a:gd name="connsiteY16661" fmla="*/ 5971193 h 6857981"/>
              <a:gd name="connsiteX16662" fmla="*/ 5354321 w 7886701"/>
              <a:gd name="connsiteY16662" fmla="*/ 5972780 h 6857981"/>
              <a:gd name="connsiteX16663" fmla="*/ 5351781 w 7886701"/>
              <a:gd name="connsiteY16663" fmla="*/ 5974050 h 6857981"/>
              <a:gd name="connsiteX16664" fmla="*/ 5348606 w 7886701"/>
              <a:gd name="connsiteY16664" fmla="*/ 5975003 h 6857981"/>
              <a:gd name="connsiteX16665" fmla="*/ 5347018 w 7886701"/>
              <a:gd name="connsiteY16665" fmla="*/ 5973415 h 6857981"/>
              <a:gd name="connsiteX16666" fmla="*/ 5346066 w 7886701"/>
              <a:gd name="connsiteY16666" fmla="*/ 5971510 h 6857981"/>
              <a:gd name="connsiteX16667" fmla="*/ 5345748 w 7886701"/>
              <a:gd name="connsiteY16667" fmla="*/ 5969605 h 6857981"/>
              <a:gd name="connsiteX16668" fmla="*/ 5345431 w 7886701"/>
              <a:gd name="connsiteY16668" fmla="*/ 5967700 h 6857981"/>
              <a:gd name="connsiteX16669" fmla="*/ 5345431 w 7886701"/>
              <a:gd name="connsiteY16669" fmla="*/ 5966430 h 6857981"/>
              <a:gd name="connsiteX16670" fmla="*/ 5345748 w 7886701"/>
              <a:gd name="connsiteY16670" fmla="*/ 5964525 h 6857981"/>
              <a:gd name="connsiteX16671" fmla="*/ 5346383 w 7886701"/>
              <a:gd name="connsiteY16671" fmla="*/ 5962620 h 6857981"/>
              <a:gd name="connsiteX16672" fmla="*/ 5347018 w 7886701"/>
              <a:gd name="connsiteY16672" fmla="*/ 5961350 h 6857981"/>
              <a:gd name="connsiteX16673" fmla="*/ 5349558 w 7886701"/>
              <a:gd name="connsiteY16673" fmla="*/ 5957857 h 6857981"/>
              <a:gd name="connsiteX16674" fmla="*/ 5352733 w 7886701"/>
              <a:gd name="connsiteY16674" fmla="*/ 5954999 h 6857981"/>
              <a:gd name="connsiteX16675" fmla="*/ 5355908 w 7886701"/>
              <a:gd name="connsiteY16675" fmla="*/ 5951824 h 6857981"/>
              <a:gd name="connsiteX16676" fmla="*/ 5360036 w 7886701"/>
              <a:gd name="connsiteY16676" fmla="*/ 5948967 h 6857981"/>
              <a:gd name="connsiteX16677" fmla="*/ 5367338 w 7886701"/>
              <a:gd name="connsiteY16677" fmla="*/ 5942616 h 6857981"/>
              <a:gd name="connsiteX16678" fmla="*/ 5370513 w 7886701"/>
              <a:gd name="connsiteY16678" fmla="*/ 5939759 h 6857981"/>
              <a:gd name="connsiteX16679" fmla="*/ 5373053 w 7886701"/>
              <a:gd name="connsiteY16679" fmla="*/ 5936266 h 6857981"/>
              <a:gd name="connsiteX16680" fmla="*/ 5375276 w 7886701"/>
              <a:gd name="connsiteY16680" fmla="*/ 5933091 h 6857981"/>
              <a:gd name="connsiteX16681" fmla="*/ 5375593 w 7886701"/>
              <a:gd name="connsiteY16681" fmla="*/ 5931821 h 6857981"/>
              <a:gd name="connsiteX16682" fmla="*/ 5375911 w 7886701"/>
              <a:gd name="connsiteY16682" fmla="*/ 5929916 h 6857981"/>
              <a:gd name="connsiteX16683" fmla="*/ 5375911 w 7886701"/>
              <a:gd name="connsiteY16683" fmla="*/ 5928328 h 6857981"/>
              <a:gd name="connsiteX16684" fmla="*/ 5375911 w 7886701"/>
              <a:gd name="connsiteY16684" fmla="*/ 5926423 h 6857981"/>
              <a:gd name="connsiteX16685" fmla="*/ 5375276 w 7886701"/>
              <a:gd name="connsiteY16685" fmla="*/ 5924835 h 6857981"/>
              <a:gd name="connsiteX16686" fmla="*/ 5374006 w 7886701"/>
              <a:gd name="connsiteY16686" fmla="*/ 5922930 h 6857981"/>
              <a:gd name="connsiteX16687" fmla="*/ 5368926 w 7886701"/>
              <a:gd name="connsiteY16687" fmla="*/ 5921978 h 6857981"/>
              <a:gd name="connsiteX16688" fmla="*/ 5363211 w 7886701"/>
              <a:gd name="connsiteY16688" fmla="*/ 5921343 h 6857981"/>
              <a:gd name="connsiteX16689" fmla="*/ 5357813 w 7886701"/>
              <a:gd name="connsiteY16689" fmla="*/ 5921025 h 6857981"/>
              <a:gd name="connsiteX16690" fmla="*/ 5351463 w 7886701"/>
              <a:gd name="connsiteY16690" fmla="*/ 5921343 h 6857981"/>
              <a:gd name="connsiteX16691" fmla="*/ 5345748 w 7886701"/>
              <a:gd name="connsiteY16691" fmla="*/ 5922613 h 6857981"/>
              <a:gd name="connsiteX16692" fmla="*/ 5339081 w 7886701"/>
              <a:gd name="connsiteY16692" fmla="*/ 5923565 h 6857981"/>
              <a:gd name="connsiteX16693" fmla="*/ 5332731 w 7886701"/>
              <a:gd name="connsiteY16693" fmla="*/ 5925153 h 6857981"/>
              <a:gd name="connsiteX16694" fmla="*/ 5326381 w 7886701"/>
              <a:gd name="connsiteY16694" fmla="*/ 5927058 h 6857981"/>
              <a:gd name="connsiteX16695" fmla="*/ 5324158 w 7886701"/>
              <a:gd name="connsiteY16695" fmla="*/ 5922613 h 6857981"/>
              <a:gd name="connsiteX16696" fmla="*/ 5320983 w 7886701"/>
              <a:gd name="connsiteY16696" fmla="*/ 5917850 h 6857981"/>
              <a:gd name="connsiteX16697" fmla="*/ 5317173 w 7886701"/>
              <a:gd name="connsiteY16697" fmla="*/ 5912770 h 6857981"/>
              <a:gd name="connsiteX16698" fmla="*/ 5312411 w 7886701"/>
              <a:gd name="connsiteY16698" fmla="*/ 5907372 h 6857981"/>
              <a:gd name="connsiteX16699" fmla="*/ 5307331 w 7886701"/>
              <a:gd name="connsiteY16699" fmla="*/ 5901974 h 6857981"/>
              <a:gd name="connsiteX16700" fmla="*/ 5301616 w 7886701"/>
              <a:gd name="connsiteY16700" fmla="*/ 5896894 h 6857981"/>
              <a:gd name="connsiteX16701" fmla="*/ 5295266 w 7886701"/>
              <a:gd name="connsiteY16701" fmla="*/ 5892766 h 6857981"/>
              <a:gd name="connsiteX16702" fmla="*/ 5292091 w 7886701"/>
              <a:gd name="connsiteY16702" fmla="*/ 5890861 h 6857981"/>
              <a:gd name="connsiteX16703" fmla="*/ 5288598 w 7886701"/>
              <a:gd name="connsiteY16703" fmla="*/ 5888956 h 6857981"/>
              <a:gd name="connsiteX16704" fmla="*/ 5285106 w 7886701"/>
              <a:gd name="connsiteY16704" fmla="*/ 5887686 h 6857981"/>
              <a:gd name="connsiteX16705" fmla="*/ 5281296 w 7886701"/>
              <a:gd name="connsiteY16705" fmla="*/ 5886416 h 6857981"/>
              <a:gd name="connsiteX16706" fmla="*/ 5277803 w 7886701"/>
              <a:gd name="connsiteY16706" fmla="*/ 5885463 h 6857981"/>
              <a:gd name="connsiteX16707" fmla="*/ 5273676 w 7886701"/>
              <a:gd name="connsiteY16707" fmla="*/ 5884828 h 6857981"/>
              <a:gd name="connsiteX16708" fmla="*/ 5270183 w 7886701"/>
              <a:gd name="connsiteY16708" fmla="*/ 5884511 h 6857981"/>
              <a:gd name="connsiteX16709" fmla="*/ 5266056 w 7886701"/>
              <a:gd name="connsiteY16709" fmla="*/ 5884511 h 6857981"/>
              <a:gd name="connsiteX16710" fmla="*/ 5261928 w 7886701"/>
              <a:gd name="connsiteY16710" fmla="*/ 5884828 h 6857981"/>
              <a:gd name="connsiteX16711" fmla="*/ 5258118 w 7886701"/>
              <a:gd name="connsiteY16711" fmla="*/ 5886098 h 6857981"/>
              <a:gd name="connsiteX16712" fmla="*/ 5253991 w 7886701"/>
              <a:gd name="connsiteY16712" fmla="*/ 5887051 h 6857981"/>
              <a:gd name="connsiteX16713" fmla="*/ 5250181 w 7886701"/>
              <a:gd name="connsiteY16713" fmla="*/ 5888956 h 6857981"/>
              <a:gd name="connsiteX16714" fmla="*/ 5246053 w 7886701"/>
              <a:gd name="connsiteY16714" fmla="*/ 5891179 h 6857981"/>
              <a:gd name="connsiteX16715" fmla="*/ 5241926 w 7886701"/>
              <a:gd name="connsiteY16715" fmla="*/ 5894036 h 6857981"/>
              <a:gd name="connsiteX16716" fmla="*/ 5238116 w 7886701"/>
              <a:gd name="connsiteY16716" fmla="*/ 5897529 h 6857981"/>
              <a:gd name="connsiteX16717" fmla="*/ 5233988 w 7886701"/>
              <a:gd name="connsiteY16717" fmla="*/ 5901339 h 6857981"/>
              <a:gd name="connsiteX16718" fmla="*/ 5229861 w 7886701"/>
              <a:gd name="connsiteY16718" fmla="*/ 5905784 h 6857981"/>
              <a:gd name="connsiteX16719" fmla="*/ 5225733 w 7886701"/>
              <a:gd name="connsiteY16719" fmla="*/ 5910865 h 6857981"/>
              <a:gd name="connsiteX16720" fmla="*/ 5230178 w 7886701"/>
              <a:gd name="connsiteY16720" fmla="*/ 5911182 h 6857981"/>
              <a:gd name="connsiteX16721" fmla="*/ 5234623 w 7886701"/>
              <a:gd name="connsiteY16721" fmla="*/ 5911500 h 6857981"/>
              <a:gd name="connsiteX16722" fmla="*/ 5239386 w 7886701"/>
              <a:gd name="connsiteY16722" fmla="*/ 5912452 h 6857981"/>
              <a:gd name="connsiteX16723" fmla="*/ 5243831 w 7886701"/>
              <a:gd name="connsiteY16723" fmla="*/ 5912770 h 6857981"/>
              <a:gd name="connsiteX16724" fmla="*/ 5248593 w 7886701"/>
              <a:gd name="connsiteY16724" fmla="*/ 5912770 h 6857981"/>
              <a:gd name="connsiteX16725" fmla="*/ 5253673 w 7886701"/>
              <a:gd name="connsiteY16725" fmla="*/ 5911817 h 6857981"/>
              <a:gd name="connsiteX16726" fmla="*/ 5259071 w 7886701"/>
              <a:gd name="connsiteY16726" fmla="*/ 5910547 h 6857981"/>
              <a:gd name="connsiteX16727" fmla="*/ 5265103 w 7886701"/>
              <a:gd name="connsiteY16727" fmla="*/ 5908007 h 6857981"/>
              <a:gd name="connsiteX16728" fmla="*/ 5263198 w 7886701"/>
              <a:gd name="connsiteY16728" fmla="*/ 5911182 h 6857981"/>
              <a:gd name="connsiteX16729" fmla="*/ 5260976 w 7886701"/>
              <a:gd name="connsiteY16729" fmla="*/ 5913722 h 6857981"/>
              <a:gd name="connsiteX16730" fmla="*/ 5258118 w 7886701"/>
              <a:gd name="connsiteY16730" fmla="*/ 5916580 h 6857981"/>
              <a:gd name="connsiteX16731" fmla="*/ 5254308 w 7886701"/>
              <a:gd name="connsiteY16731" fmla="*/ 5918803 h 6857981"/>
              <a:gd name="connsiteX16732" fmla="*/ 5250498 w 7886701"/>
              <a:gd name="connsiteY16732" fmla="*/ 5921025 h 6857981"/>
              <a:gd name="connsiteX16733" fmla="*/ 5246053 w 7886701"/>
              <a:gd name="connsiteY16733" fmla="*/ 5922930 h 6857981"/>
              <a:gd name="connsiteX16734" fmla="*/ 5241291 w 7886701"/>
              <a:gd name="connsiteY16734" fmla="*/ 5924835 h 6857981"/>
              <a:gd name="connsiteX16735" fmla="*/ 5236528 w 7886701"/>
              <a:gd name="connsiteY16735" fmla="*/ 5926423 h 6857981"/>
              <a:gd name="connsiteX16736" fmla="*/ 5226368 w 7886701"/>
              <a:gd name="connsiteY16736" fmla="*/ 5929598 h 6857981"/>
              <a:gd name="connsiteX16737" fmla="*/ 5216526 w 7886701"/>
              <a:gd name="connsiteY16737" fmla="*/ 5931821 h 6857981"/>
              <a:gd name="connsiteX16738" fmla="*/ 5207318 w 7886701"/>
              <a:gd name="connsiteY16738" fmla="*/ 5934361 h 6857981"/>
              <a:gd name="connsiteX16739" fmla="*/ 5200016 w 7886701"/>
              <a:gd name="connsiteY16739" fmla="*/ 5936266 h 6857981"/>
              <a:gd name="connsiteX16740" fmla="*/ 5201603 w 7886701"/>
              <a:gd name="connsiteY16740" fmla="*/ 5934361 h 6857981"/>
              <a:gd name="connsiteX16741" fmla="*/ 5202556 w 7886701"/>
              <a:gd name="connsiteY16741" fmla="*/ 5932456 h 6857981"/>
              <a:gd name="connsiteX16742" fmla="*/ 5203191 w 7886701"/>
              <a:gd name="connsiteY16742" fmla="*/ 5930233 h 6857981"/>
              <a:gd name="connsiteX16743" fmla="*/ 5203826 w 7886701"/>
              <a:gd name="connsiteY16743" fmla="*/ 5928328 h 6857981"/>
              <a:gd name="connsiteX16744" fmla="*/ 5204143 w 7886701"/>
              <a:gd name="connsiteY16744" fmla="*/ 5926423 h 6857981"/>
              <a:gd name="connsiteX16745" fmla="*/ 5204143 w 7886701"/>
              <a:gd name="connsiteY16745" fmla="*/ 5924835 h 6857981"/>
              <a:gd name="connsiteX16746" fmla="*/ 5203191 w 7886701"/>
              <a:gd name="connsiteY16746" fmla="*/ 5921025 h 6857981"/>
              <a:gd name="connsiteX16747" fmla="*/ 5201921 w 7886701"/>
              <a:gd name="connsiteY16747" fmla="*/ 5917850 h 6857981"/>
              <a:gd name="connsiteX16748" fmla="*/ 5200016 w 7886701"/>
              <a:gd name="connsiteY16748" fmla="*/ 5914040 h 6857981"/>
              <a:gd name="connsiteX16749" fmla="*/ 5197476 w 7886701"/>
              <a:gd name="connsiteY16749" fmla="*/ 5910865 h 6857981"/>
              <a:gd name="connsiteX16750" fmla="*/ 5194936 w 7886701"/>
              <a:gd name="connsiteY16750" fmla="*/ 5907689 h 6857981"/>
              <a:gd name="connsiteX16751" fmla="*/ 5189538 w 7886701"/>
              <a:gd name="connsiteY16751" fmla="*/ 5901339 h 6857981"/>
              <a:gd name="connsiteX16752" fmla="*/ 5187316 w 7886701"/>
              <a:gd name="connsiteY16752" fmla="*/ 5897846 h 6857981"/>
              <a:gd name="connsiteX16753" fmla="*/ 5185093 w 7886701"/>
              <a:gd name="connsiteY16753" fmla="*/ 5894354 h 6857981"/>
              <a:gd name="connsiteX16754" fmla="*/ 5183506 w 7886701"/>
              <a:gd name="connsiteY16754" fmla="*/ 5891179 h 6857981"/>
              <a:gd name="connsiteX16755" fmla="*/ 5182553 w 7886701"/>
              <a:gd name="connsiteY16755" fmla="*/ 5887686 h 6857981"/>
              <a:gd name="connsiteX16756" fmla="*/ 5182553 w 7886701"/>
              <a:gd name="connsiteY16756" fmla="*/ 5885781 h 6857981"/>
              <a:gd name="connsiteX16757" fmla="*/ 5182553 w 7886701"/>
              <a:gd name="connsiteY16757" fmla="*/ 5883558 h 6857981"/>
              <a:gd name="connsiteX16758" fmla="*/ 5182871 w 7886701"/>
              <a:gd name="connsiteY16758" fmla="*/ 5881653 h 6857981"/>
              <a:gd name="connsiteX16759" fmla="*/ 5183188 w 7886701"/>
              <a:gd name="connsiteY16759" fmla="*/ 5879748 h 6857981"/>
              <a:gd name="connsiteX16760" fmla="*/ 5228273 w 7886701"/>
              <a:gd name="connsiteY16760" fmla="*/ 5874033 h 6857981"/>
              <a:gd name="connsiteX16761" fmla="*/ 5234623 w 7886701"/>
              <a:gd name="connsiteY16761" fmla="*/ 5870222 h 6857981"/>
              <a:gd name="connsiteX16762" fmla="*/ 5240338 w 7886701"/>
              <a:gd name="connsiteY16762" fmla="*/ 5866412 h 6857981"/>
              <a:gd name="connsiteX16763" fmla="*/ 5245418 w 7886701"/>
              <a:gd name="connsiteY16763" fmla="*/ 5862285 h 6857981"/>
              <a:gd name="connsiteX16764" fmla="*/ 5248911 w 7886701"/>
              <a:gd name="connsiteY16764" fmla="*/ 5858474 h 6857981"/>
              <a:gd name="connsiteX16765" fmla="*/ 5251768 w 7886701"/>
              <a:gd name="connsiteY16765" fmla="*/ 5854029 h 6857981"/>
              <a:gd name="connsiteX16766" fmla="*/ 5253991 w 7886701"/>
              <a:gd name="connsiteY16766" fmla="*/ 5849584 h 6857981"/>
              <a:gd name="connsiteX16767" fmla="*/ 5254943 w 7886701"/>
              <a:gd name="connsiteY16767" fmla="*/ 5847361 h 6857981"/>
              <a:gd name="connsiteX16768" fmla="*/ 5255261 w 7886701"/>
              <a:gd name="connsiteY16768" fmla="*/ 5845139 h 6857981"/>
              <a:gd name="connsiteX16769" fmla="*/ 5255578 w 7886701"/>
              <a:gd name="connsiteY16769" fmla="*/ 5842598 h 6857981"/>
              <a:gd name="connsiteX16770" fmla="*/ 5255578 w 7886701"/>
              <a:gd name="connsiteY16770" fmla="*/ 5840376 h 6857981"/>
              <a:gd name="connsiteX16771" fmla="*/ 5250816 w 7886701"/>
              <a:gd name="connsiteY16771" fmla="*/ 5841328 h 6857981"/>
              <a:gd name="connsiteX16772" fmla="*/ 5246371 w 7886701"/>
              <a:gd name="connsiteY16772" fmla="*/ 5842281 h 6857981"/>
              <a:gd name="connsiteX16773" fmla="*/ 5236846 w 7886701"/>
              <a:gd name="connsiteY16773" fmla="*/ 5845139 h 6857981"/>
              <a:gd name="connsiteX16774" fmla="*/ 5228273 w 7886701"/>
              <a:gd name="connsiteY16774" fmla="*/ 5848631 h 6857981"/>
              <a:gd name="connsiteX16775" fmla="*/ 5219066 w 7886701"/>
              <a:gd name="connsiteY16775" fmla="*/ 5852759 h 6857981"/>
              <a:gd name="connsiteX16776" fmla="*/ 5210493 w 7886701"/>
              <a:gd name="connsiteY16776" fmla="*/ 5857204 h 6857981"/>
              <a:gd name="connsiteX16777" fmla="*/ 5202238 w 7886701"/>
              <a:gd name="connsiteY16777" fmla="*/ 5861967 h 6857981"/>
              <a:gd name="connsiteX16778" fmla="*/ 5194301 w 7886701"/>
              <a:gd name="connsiteY16778" fmla="*/ 5867047 h 6857981"/>
              <a:gd name="connsiteX16779" fmla="*/ 5186998 w 7886701"/>
              <a:gd name="connsiteY16779" fmla="*/ 5871810 h 6857981"/>
              <a:gd name="connsiteX16780" fmla="*/ 5187316 w 7886701"/>
              <a:gd name="connsiteY16780" fmla="*/ 5868952 h 6857981"/>
              <a:gd name="connsiteX16781" fmla="*/ 5187951 w 7886701"/>
              <a:gd name="connsiteY16781" fmla="*/ 5866095 h 6857981"/>
              <a:gd name="connsiteX16782" fmla="*/ 5189221 w 7886701"/>
              <a:gd name="connsiteY16782" fmla="*/ 5863237 h 6857981"/>
              <a:gd name="connsiteX16783" fmla="*/ 5190173 w 7886701"/>
              <a:gd name="connsiteY16783" fmla="*/ 5861014 h 6857981"/>
              <a:gd name="connsiteX16784" fmla="*/ 5191761 w 7886701"/>
              <a:gd name="connsiteY16784" fmla="*/ 5858474 h 6857981"/>
              <a:gd name="connsiteX16785" fmla="*/ 5193031 w 7886701"/>
              <a:gd name="connsiteY16785" fmla="*/ 5856569 h 6857981"/>
              <a:gd name="connsiteX16786" fmla="*/ 5196523 w 7886701"/>
              <a:gd name="connsiteY16786" fmla="*/ 5852759 h 6857981"/>
              <a:gd name="connsiteX16787" fmla="*/ 5200016 w 7886701"/>
              <a:gd name="connsiteY16787" fmla="*/ 5849901 h 6857981"/>
              <a:gd name="connsiteX16788" fmla="*/ 5204461 w 7886701"/>
              <a:gd name="connsiteY16788" fmla="*/ 5847361 h 6857981"/>
              <a:gd name="connsiteX16789" fmla="*/ 5209223 w 7886701"/>
              <a:gd name="connsiteY16789" fmla="*/ 5845139 h 6857981"/>
              <a:gd name="connsiteX16790" fmla="*/ 5214303 w 7886701"/>
              <a:gd name="connsiteY16790" fmla="*/ 5842916 h 6857981"/>
              <a:gd name="connsiteX16791" fmla="*/ 5225733 w 7886701"/>
              <a:gd name="connsiteY16791" fmla="*/ 5839741 h 6857981"/>
              <a:gd name="connsiteX16792" fmla="*/ 5237163 w 7886701"/>
              <a:gd name="connsiteY16792" fmla="*/ 5835931 h 6857981"/>
              <a:gd name="connsiteX16793" fmla="*/ 5243513 w 7886701"/>
              <a:gd name="connsiteY16793" fmla="*/ 5834026 h 6857981"/>
              <a:gd name="connsiteX16794" fmla="*/ 5249546 w 7886701"/>
              <a:gd name="connsiteY16794" fmla="*/ 5831485 h 6857981"/>
              <a:gd name="connsiteX16795" fmla="*/ 5255578 w 7886701"/>
              <a:gd name="connsiteY16795" fmla="*/ 5828310 h 6857981"/>
              <a:gd name="connsiteX16796" fmla="*/ 5261611 w 7886701"/>
              <a:gd name="connsiteY16796" fmla="*/ 5824818 h 6857981"/>
              <a:gd name="connsiteX16797" fmla="*/ 5260658 w 7886701"/>
              <a:gd name="connsiteY16797" fmla="*/ 5822595 h 6857981"/>
              <a:gd name="connsiteX16798" fmla="*/ 5259388 w 7886701"/>
              <a:gd name="connsiteY16798" fmla="*/ 5821007 h 6857981"/>
              <a:gd name="connsiteX16799" fmla="*/ 5258436 w 7886701"/>
              <a:gd name="connsiteY16799" fmla="*/ 5820055 h 6857981"/>
              <a:gd name="connsiteX16800" fmla="*/ 5256848 w 7886701"/>
              <a:gd name="connsiteY16800" fmla="*/ 5819420 h 6857981"/>
              <a:gd name="connsiteX16801" fmla="*/ 5255578 w 7886701"/>
              <a:gd name="connsiteY16801" fmla="*/ 5818467 h 6857981"/>
              <a:gd name="connsiteX16802" fmla="*/ 5253673 w 7886701"/>
              <a:gd name="connsiteY16802" fmla="*/ 5818467 h 6857981"/>
              <a:gd name="connsiteX16803" fmla="*/ 5252086 w 7886701"/>
              <a:gd name="connsiteY16803" fmla="*/ 5818467 h 6857981"/>
              <a:gd name="connsiteX16804" fmla="*/ 5250181 w 7886701"/>
              <a:gd name="connsiteY16804" fmla="*/ 5819420 h 6857981"/>
              <a:gd name="connsiteX16805" fmla="*/ 5248593 w 7886701"/>
              <a:gd name="connsiteY16805" fmla="*/ 5817832 h 6857981"/>
              <a:gd name="connsiteX16806" fmla="*/ 5248593 w 7886701"/>
              <a:gd name="connsiteY16806" fmla="*/ 5817197 h 6857981"/>
              <a:gd name="connsiteX16807" fmla="*/ 5248593 w 7886701"/>
              <a:gd name="connsiteY16807" fmla="*/ 5816880 h 6857981"/>
              <a:gd name="connsiteX16808" fmla="*/ 5248911 w 7886701"/>
              <a:gd name="connsiteY16808" fmla="*/ 5816245 h 6857981"/>
              <a:gd name="connsiteX16809" fmla="*/ 5249228 w 7886701"/>
              <a:gd name="connsiteY16809" fmla="*/ 5816245 h 6857981"/>
              <a:gd name="connsiteX16810" fmla="*/ 5251451 w 7886701"/>
              <a:gd name="connsiteY16810" fmla="*/ 5815927 h 6857981"/>
              <a:gd name="connsiteX16811" fmla="*/ 5258118 w 7886701"/>
              <a:gd name="connsiteY16811" fmla="*/ 5815927 h 6857981"/>
              <a:gd name="connsiteX16812" fmla="*/ 5267326 w 7886701"/>
              <a:gd name="connsiteY16812" fmla="*/ 5816245 h 6857981"/>
              <a:gd name="connsiteX16813" fmla="*/ 5277486 w 7886701"/>
              <a:gd name="connsiteY16813" fmla="*/ 5817515 h 6857981"/>
              <a:gd name="connsiteX16814" fmla="*/ 5287963 w 7886701"/>
              <a:gd name="connsiteY16814" fmla="*/ 5817832 h 6857981"/>
              <a:gd name="connsiteX16815" fmla="*/ 5297488 w 7886701"/>
              <a:gd name="connsiteY16815" fmla="*/ 5818150 h 6857981"/>
              <a:gd name="connsiteX16816" fmla="*/ 5301616 w 7886701"/>
              <a:gd name="connsiteY16816" fmla="*/ 5817832 h 6857981"/>
              <a:gd name="connsiteX16817" fmla="*/ 5304791 w 7886701"/>
              <a:gd name="connsiteY16817" fmla="*/ 5817515 h 6857981"/>
              <a:gd name="connsiteX16818" fmla="*/ 5307331 w 7886701"/>
              <a:gd name="connsiteY16818" fmla="*/ 5813069 h 6857981"/>
              <a:gd name="connsiteX16819" fmla="*/ 5308918 w 7886701"/>
              <a:gd name="connsiteY16819" fmla="*/ 5808942 h 6857981"/>
              <a:gd name="connsiteX16820" fmla="*/ 5309553 w 7886701"/>
              <a:gd name="connsiteY16820" fmla="*/ 5805131 h 6857981"/>
              <a:gd name="connsiteX16821" fmla="*/ 5309553 w 7886701"/>
              <a:gd name="connsiteY16821" fmla="*/ 5801321 h 6857981"/>
              <a:gd name="connsiteX16822" fmla="*/ 5309553 w 7886701"/>
              <a:gd name="connsiteY16822" fmla="*/ 5797829 h 6857981"/>
              <a:gd name="connsiteX16823" fmla="*/ 5308918 w 7886701"/>
              <a:gd name="connsiteY16823" fmla="*/ 5794336 h 6857981"/>
              <a:gd name="connsiteX16824" fmla="*/ 5307331 w 7886701"/>
              <a:gd name="connsiteY16824" fmla="*/ 5787986 h 6857981"/>
              <a:gd name="connsiteX16825" fmla="*/ 5306696 w 7886701"/>
              <a:gd name="connsiteY16825" fmla="*/ 5785128 h 6857981"/>
              <a:gd name="connsiteX16826" fmla="*/ 5306696 w 7886701"/>
              <a:gd name="connsiteY16826" fmla="*/ 5781953 h 6857981"/>
              <a:gd name="connsiteX16827" fmla="*/ 5306696 w 7886701"/>
              <a:gd name="connsiteY16827" fmla="*/ 5779095 h 6857981"/>
              <a:gd name="connsiteX16828" fmla="*/ 5307331 w 7886701"/>
              <a:gd name="connsiteY16828" fmla="*/ 5776555 h 6857981"/>
              <a:gd name="connsiteX16829" fmla="*/ 5308918 w 7886701"/>
              <a:gd name="connsiteY16829" fmla="*/ 5773697 h 6857981"/>
              <a:gd name="connsiteX16830" fmla="*/ 5311141 w 7886701"/>
              <a:gd name="connsiteY16830" fmla="*/ 5771157 h 6857981"/>
              <a:gd name="connsiteX16831" fmla="*/ 5314633 w 7886701"/>
              <a:gd name="connsiteY16831" fmla="*/ 5768617 h 6857981"/>
              <a:gd name="connsiteX16832" fmla="*/ 5319078 w 7886701"/>
              <a:gd name="connsiteY16832" fmla="*/ 5765759 h 6857981"/>
              <a:gd name="connsiteX16833" fmla="*/ 5312728 w 7886701"/>
              <a:gd name="connsiteY16833" fmla="*/ 5764489 h 6857981"/>
              <a:gd name="connsiteX16834" fmla="*/ 5306378 w 7886701"/>
              <a:gd name="connsiteY16834" fmla="*/ 5763854 h 6857981"/>
              <a:gd name="connsiteX16835" fmla="*/ 5299711 w 7886701"/>
              <a:gd name="connsiteY16835" fmla="*/ 5763854 h 6857981"/>
              <a:gd name="connsiteX16836" fmla="*/ 5292726 w 7886701"/>
              <a:gd name="connsiteY16836" fmla="*/ 5764172 h 6857981"/>
              <a:gd name="connsiteX16837" fmla="*/ 5285741 w 7886701"/>
              <a:gd name="connsiteY16837" fmla="*/ 5765442 h 6857981"/>
              <a:gd name="connsiteX16838" fmla="*/ 5282248 w 7886701"/>
              <a:gd name="connsiteY16838" fmla="*/ 5766077 h 6857981"/>
              <a:gd name="connsiteX16839" fmla="*/ 5278121 w 7886701"/>
              <a:gd name="connsiteY16839" fmla="*/ 5767347 h 6857981"/>
              <a:gd name="connsiteX16840" fmla="*/ 5274628 w 7886701"/>
              <a:gd name="connsiteY16840" fmla="*/ 5768935 h 6857981"/>
              <a:gd name="connsiteX16841" fmla="*/ 5270501 w 7886701"/>
              <a:gd name="connsiteY16841" fmla="*/ 5770840 h 6857981"/>
              <a:gd name="connsiteX16842" fmla="*/ 5266056 w 7886701"/>
              <a:gd name="connsiteY16842" fmla="*/ 5773062 h 6857981"/>
              <a:gd name="connsiteX16843" fmla="*/ 5261928 w 7886701"/>
              <a:gd name="connsiteY16843" fmla="*/ 5775602 h 6857981"/>
              <a:gd name="connsiteX16844" fmla="*/ 5262563 w 7886701"/>
              <a:gd name="connsiteY16844" fmla="*/ 5772110 h 6857981"/>
              <a:gd name="connsiteX16845" fmla="*/ 5263198 w 7886701"/>
              <a:gd name="connsiteY16845" fmla="*/ 5769570 h 6857981"/>
              <a:gd name="connsiteX16846" fmla="*/ 5264786 w 7886701"/>
              <a:gd name="connsiteY16846" fmla="*/ 5767347 h 6857981"/>
              <a:gd name="connsiteX16847" fmla="*/ 5266373 w 7886701"/>
              <a:gd name="connsiteY16847" fmla="*/ 5765759 h 6857981"/>
              <a:gd name="connsiteX16848" fmla="*/ 5268596 w 7886701"/>
              <a:gd name="connsiteY16848" fmla="*/ 5764172 h 6857981"/>
              <a:gd name="connsiteX16849" fmla="*/ 5271136 w 7886701"/>
              <a:gd name="connsiteY16849" fmla="*/ 5763219 h 6857981"/>
              <a:gd name="connsiteX16850" fmla="*/ 5277486 w 7886701"/>
              <a:gd name="connsiteY16850" fmla="*/ 5761314 h 6857981"/>
              <a:gd name="connsiteX16851" fmla="*/ 5283518 w 7886701"/>
              <a:gd name="connsiteY16851" fmla="*/ 5759727 h 6857981"/>
              <a:gd name="connsiteX16852" fmla="*/ 5290186 w 7886701"/>
              <a:gd name="connsiteY16852" fmla="*/ 5758139 h 6857981"/>
              <a:gd name="connsiteX16853" fmla="*/ 5293361 w 7886701"/>
              <a:gd name="connsiteY16853" fmla="*/ 5756869 h 6857981"/>
              <a:gd name="connsiteX16854" fmla="*/ 5296536 w 7886701"/>
              <a:gd name="connsiteY16854" fmla="*/ 5755599 h 6857981"/>
              <a:gd name="connsiteX16855" fmla="*/ 5299393 w 7886701"/>
              <a:gd name="connsiteY16855" fmla="*/ 5753694 h 6857981"/>
              <a:gd name="connsiteX16856" fmla="*/ 5301933 w 7886701"/>
              <a:gd name="connsiteY16856" fmla="*/ 5751789 h 6857981"/>
              <a:gd name="connsiteX16857" fmla="*/ 5302568 w 7886701"/>
              <a:gd name="connsiteY16857" fmla="*/ 5749249 h 6857981"/>
              <a:gd name="connsiteX16858" fmla="*/ 5302886 w 7886701"/>
              <a:gd name="connsiteY16858" fmla="*/ 5746708 h 6857981"/>
              <a:gd name="connsiteX16859" fmla="*/ 5303203 w 7886701"/>
              <a:gd name="connsiteY16859" fmla="*/ 5741628 h 6857981"/>
              <a:gd name="connsiteX16860" fmla="*/ 5302886 w 7886701"/>
              <a:gd name="connsiteY16860" fmla="*/ 5736548 h 6857981"/>
              <a:gd name="connsiteX16861" fmla="*/ 5302568 w 7886701"/>
              <a:gd name="connsiteY16861" fmla="*/ 5731468 h 6857981"/>
              <a:gd name="connsiteX16862" fmla="*/ 5302568 w 7886701"/>
              <a:gd name="connsiteY16862" fmla="*/ 5726387 h 6857981"/>
              <a:gd name="connsiteX16863" fmla="*/ 5302886 w 7886701"/>
              <a:gd name="connsiteY16863" fmla="*/ 5721625 h 6857981"/>
              <a:gd name="connsiteX16864" fmla="*/ 5303203 w 7886701"/>
              <a:gd name="connsiteY16864" fmla="*/ 5719084 h 6857981"/>
              <a:gd name="connsiteX16865" fmla="*/ 5304156 w 7886701"/>
              <a:gd name="connsiteY16865" fmla="*/ 5716544 h 6857981"/>
              <a:gd name="connsiteX16866" fmla="*/ 5305108 w 7886701"/>
              <a:gd name="connsiteY16866" fmla="*/ 5714322 h 6857981"/>
              <a:gd name="connsiteX16867" fmla="*/ 5306696 w 7886701"/>
              <a:gd name="connsiteY16867" fmla="*/ 5711782 h 6857981"/>
              <a:gd name="connsiteX16868" fmla="*/ 5305108 w 7886701"/>
              <a:gd name="connsiteY16868" fmla="*/ 5710829 h 6857981"/>
              <a:gd name="connsiteX16869" fmla="*/ 5303838 w 7886701"/>
              <a:gd name="connsiteY16869" fmla="*/ 5710194 h 6857981"/>
              <a:gd name="connsiteX16870" fmla="*/ 5300663 w 7886701"/>
              <a:gd name="connsiteY16870" fmla="*/ 5709876 h 6857981"/>
              <a:gd name="connsiteX16871" fmla="*/ 5299393 w 7886701"/>
              <a:gd name="connsiteY16871" fmla="*/ 5709241 h 6857981"/>
              <a:gd name="connsiteX16872" fmla="*/ 5297806 w 7886701"/>
              <a:gd name="connsiteY16872" fmla="*/ 5708606 h 6857981"/>
              <a:gd name="connsiteX16873" fmla="*/ 5296536 w 7886701"/>
              <a:gd name="connsiteY16873" fmla="*/ 5707654 h 6857981"/>
              <a:gd name="connsiteX16874" fmla="*/ 5295266 w 7886701"/>
              <a:gd name="connsiteY16874" fmla="*/ 5706701 h 6857981"/>
              <a:gd name="connsiteX16875" fmla="*/ 5287963 w 7886701"/>
              <a:gd name="connsiteY16875" fmla="*/ 5715274 h 6857981"/>
              <a:gd name="connsiteX16876" fmla="*/ 5277486 w 7886701"/>
              <a:gd name="connsiteY16876" fmla="*/ 5727340 h 6857981"/>
              <a:gd name="connsiteX16877" fmla="*/ 5265103 w 7886701"/>
              <a:gd name="connsiteY16877" fmla="*/ 5740993 h 6857981"/>
              <a:gd name="connsiteX16878" fmla="*/ 5252721 w 7886701"/>
              <a:gd name="connsiteY16878" fmla="*/ 5754329 h 6857981"/>
              <a:gd name="connsiteX16879" fmla="*/ 5241608 w 7886701"/>
              <a:gd name="connsiteY16879" fmla="*/ 5766394 h 6857981"/>
              <a:gd name="connsiteX16880" fmla="*/ 5233353 w 7886701"/>
              <a:gd name="connsiteY16880" fmla="*/ 5774650 h 6857981"/>
              <a:gd name="connsiteX16881" fmla="*/ 5229226 w 7886701"/>
              <a:gd name="connsiteY16881" fmla="*/ 5778460 h 6857981"/>
              <a:gd name="connsiteX16882" fmla="*/ 5228908 w 7886701"/>
              <a:gd name="connsiteY16882" fmla="*/ 5778460 h 6857981"/>
              <a:gd name="connsiteX16883" fmla="*/ 5229226 w 7886701"/>
              <a:gd name="connsiteY16883" fmla="*/ 5778143 h 6857981"/>
              <a:gd name="connsiteX16884" fmla="*/ 5231131 w 7886701"/>
              <a:gd name="connsiteY16884" fmla="*/ 5775602 h 6857981"/>
              <a:gd name="connsiteX16885" fmla="*/ 5229543 w 7886701"/>
              <a:gd name="connsiteY16885" fmla="*/ 5773062 h 6857981"/>
              <a:gd name="connsiteX16886" fmla="*/ 5228273 w 7886701"/>
              <a:gd name="connsiteY16886" fmla="*/ 5771475 h 6857981"/>
              <a:gd name="connsiteX16887" fmla="*/ 5226368 w 7886701"/>
              <a:gd name="connsiteY16887" fmla="*/ 5770522 h 6857981"/>
              <a:gd name="connsiteX16888" fmla="*/ 5224146 w 7886701"/>
              <a:gd name="connsiteY16888" fmla="*/ 5769570 h 6857981"/>
              <a:gd name="connsiteX16889" fmla="*/ 5220336 w 7886701"/>
              <a:gd name="connsiteY16889" fmla="*/ 5768300 h 6857981"/>
              <a:gd name="connsiteX16890" fmla="*/ 5218748 w 7886701"/>
              <a:gd name="connsiteY16890" fmla="*/ 5767029 h 6857981"/>
              <a:gd name="connsiteX16891" fmla="*/ 5216843 w 7886701"/>
              <a:gd name="connsiteY16891" fmla="*/ 5765442 h 6857981"/>
              <a:gd name="connsiteX16892" fmla="*/ 5213986 w 7886701"/>
              <a:gd name="connsiteY16892" fmla="*/ 5767982 h 6857981"/>
              <a:gd name="connsiteX16893" fmla="*/ 5211128 w 7886701"/>
              <a:gd name="connsiteY16893" fmla="*/ 5770522 h 6857981"/>
              <a:gd name="connsiteX16894" fmla="*/ 5206366 w 7886701"/>
              <a:gd name="connsiteY16894" fmla="*/ 5775285 h 6857981"/>
              <a:gd name="connsiteX16895" fmla="*/ 5197793 w 7886701"/>
              <a:gd name="connsiteY16895" fmla="*/ 5785445 h 6857981"/>
              <a:gd name="connsiteX16896" fmla="*/ 5193031 w 7886701"/>
              <a:gd name="connsiteY16896" fmla="*/ 5790208 h 6857981"/>
              <a:gd name="connsiteX16897" fmla="*/ 5190491 w 7886701"/>
              <a:gd name="connsiteY16897" fmla="*/ 5792748 h 6857981"/>
              <a:gd name="connsiteX16898" fmla="*/ 5187316 w 7886701"/>
              <a:gd name="connsiteY16898" fmla="*/ 5794971 h 6857981"/>
              <a:gd name="connsiteX16899" fmla="*/ 5184141 w 7886701"/>
              <a:gd name="connsiteY16899" fmla="*/ 5797194 h 6857981"/>
              <a:gd name="connsiteX16900" fmla="*/ 5180013 w 7886701"/>
              <a:gd name="connsiteY16900" fmla="*/ 5799099 h 6857981"/>
              <a:gd name="connsiteX16901" fmla="*/ 5175251 w 7886701"/>
              <a:gd name="connsiteY16901" fmla="*/ 5801321 h 6857981"/>
              <a:gd name="connsiteX16902" fmla="*/ 5170171 w 7886701"/>
              <a:gd name="connsiteY16902" fmla="*/ 5803226 h 6857981"/>
              <a:gd name="connsiteX16903" fmla="*/ 5168266 w 7886701"/>
              <a:gd name="connsiteY16903" fmla="*/ 5801004 h 6857981"/>
              <a:gd name="connsiteX16904" fmla="*/ 5166996 w 7886701"/>
              <a:gd name="connsiteY16904" fmla="*/ 5799099 h 6857981"/>
              <a:gd name="connsiteX16905" fmla="*/ 5165726 w 7886701"/>
              <a:gd name="connsiteY16905" fmla="*/ 5797194 h 6857981"/>
              <a:gd name="connsiteX16906" fmla="*/ 5165091 w 7886701"/>
              <a:gd name="connsiteY16906" fmla="*/ 5795288 h 6857981"/>
              <a:gd name="connsiteX16907" fmla="*/ 5165091 w 7886701"/>
              <a:gd name="connsiteY16907" fmla="*/ 5793383 h 6857981"/>
              <a:gd name="connsiteX16908" fmla="*/ 5165091 w 7886701"/>
              <a:gd name="connsiteY16908" fmla="*/ 5791478 h 6857981"/>
              <a:gd name="connsiteX16909" fmla="*/ 5165091 w 7886701"/>
              <a:gd name="connsiteY16909" fmla="*/ 5788303 h 6857981"/>
              <a:gd name="connsiteX16910" fmla="*/ 5165408 w 7886701"/>
              <a:gd name="connsiteY16910" fmla="*/ 5784493 h 6857981"/>
              <a:gd name="connsiteX16911" fmla="*/ 5165408 w 7886701"/>
              <a:gd name="connsiteY16911" fmla="*/ 5782905 h 6857981"/>
              <a:gd name="connsiteX16912" fmla="*/ 5165091 w 7886701"/>
              <a:gd name="connsiteY16912" fmla="*/ 5781000 h 6857981"/>
              <a:gd name="connsiteX16913" fmla="*/ 5164773 w 7886701"/>
              <a:gd name="connsiteY16913" fmla="*/ 5779095 h 6857981"/>
              <a:gd name="connsiteX16914" fmla="*/ 5163503 w 7886701"/>
              <a:gd name="connsiteY16914" fmla="*/ 5776872 h 6857981"/>
              <a:gd name="connsiteX16915" fmla="*/ 5162233 w 7886701"/>
              <a:gd name="connsiteY16915" fmla="*/ 5775285 h 6857981"/>
              <a:gd name="connsiteX16916" fmla="*/ 5160328 w 7886701"/>
              <a:gd name="connsiteY16916" fmla="*/ 5773062 h 6857981"/>
              <a:gd name="connsiteX16917" fmla="*/ 5157788 w 7886701"/>
              <a:gd name="connsiteY16917" fmla="*/ 5773697 h 6857981"/>
              <a:gd name="connsiteX16918" fmla="*/ 5155883 w 7886701"/>
              <a:gd name="connsiteY16918" fmla="*/ 5774650 h 6857981"/>
              <a:gd name="connsiteX16919" fmla="*/ 5154296 w 7886701"/>
              <a:gd name="connsiteY16919" fmla="*/ 5775920 h 6857981"/>
              <a:gd name="connsiteX16920" fmla="*/ 5153343 w 7886701"/>
              <a:gd name="connsiteY16920" fmla="*/ 5776872 h 6857981"/>
              <a:gd name="connsiteX16921" fmla="*/ 5152391 w 7886701"/>
              <a:gd name="connsiteY16921" fmla="*/ 5778460 h 6857981"/>
              <a:gd name="connsiteX16922" fmla="*/ 5151756 w 7886701"/>
              <a:gd name="connsiteY16922" fmla="*/ 5779413 h 6857981"/>
              <a:gd name="connsiteX16923" fmla="*/ 5151438 w 7886701"/>
              <a:gd name="connsiteY16923" fmla="*/ 5780683 h 6857981"/>
              <a:gd name="connsiteX16924" fmla="*/ 5151438 w 7886701"/>
              <a:gd name="connsiteY16924" fmla="*/ 5781953 h 6857981"/>
              <a:gd name="connsiteX16925" fmla="*/ 5151756 w 7886701"/>
              <a:gd name="connsiteY16925" fmla="*/ 5783223 h 6857981"/>
              <a:gd name="connsiteX16926" fmla="*/ 5152708 w 7886701"/>
              <a:gd name="connsiteY16926" fmla="*/ 5783858 h 6857981"/>
              <a:gd name="connsiteX16927" fmla="*/ 5153343 w 7886701"/>
              <a:gd name="connsiteY16927" fmla="*/ 5784493 h 6857981"/>
              <a:gd name="connsiteX16928" fmla="*/ 5153978 w 7886701"/>
              <a:gd name="connsiteY16928" fmla="*/ 5785445 h 6857981"/>
              <a:gd name="connsiteX16929" fmla="*/ 5155566 w 7886701"/>
              <a:gd name="connsiteY16929" fmla="*/ 5785763 h 6857981"/>
              <a:gd name="connsiteX16930" fmla="*/ 5156518 w 7886701"/>
              <a:gd name="connsiteY16930" fmla="*/ 5785763 h 6857981"/>
              <a:gd name="connsiteX16931" fmla="*/ 5158106 w 7886701"/>
              <a:gd name="connsiteY16931" fmla="*/ 5785763 h 6857981"/>
              <a:gd name="connsiteX16932" fmla="*/ 5159693 w 7886701"/>
              <a:gd name="connsiteY16932" fmla="*/ 5785128 h 6857981"/>
              <a:gd name="connsiteX16933" fmla="*/ 5156836 w 7886701"/>
              <a:gd name="connsiteY16933" fmla="*/ 5787668 h 6857981"/>
              <a:gd name="connsiteX16934" fmla="*/ 5153343 w 7886701"/>
              <a:gd name="connsiteY16934" fmla="*/ 5789256 h 6857981"/>
              <a:gd name="connsiteX16935" fmla="*/ 5149216 w 7886701"/>
              <a:gd name="connsiteY16935" fmla="*/ 5791478 h 6857981"/>
              <a:gd name="connsiteX16936" fmla="*/ 5144453 w 7886701"/>
              <a:gd name="connsiteY16936" fmla="*/ 5793383 h 6857981"/>
              <a:gd name="connsiteX16937" fmla="*/ 5133976 w 7886701"/>
              <a:gd name="connsiteY16937" fmla="*/ 5797511 h 6857981"/>
              <a:gd name="connsiteX16938" fmla="*/ 5122228 w 7886701"/>
              <a:gd name="connsiteY16938" fmla="*/ 5801321 h 6857981"/>
              <a:gd name="connsiteX16939" fmla="*/ 5111433 w 7886701"/>
              <a:gd name="connsiteY16939" fmla="*/ 5805449 h 6857981"/>
              <a:gd name="connsiteX16940" fmla="*/ 5106353 w 7886701"/>
              <a:gd name="connsiteY16940" fmla="*/ 5807672 h 6857981"/>
              <a:gd name="connsiteX16941" fmla="*/ 5101591 w 7886701"/>
              <a:gd name="connsiteY16941" fmla="*/ 5810212 h 6857981"/>
              <a:gd name="connsiteX16942" fmla="*/ 5097146 w 7886701"/>
              <a:gd name="connsiteY16942" fmla="*/ 5812752 h 6857981"/>
              <a:gd name="connsiteX16943" fmla="*/ 5093336 w 7886701"/>
              <a:gd name="connsiteY16943" fmla="*/ 5815610 h 6857981"/>
              <a:gd name="connsiteX16944" fmla="*/ 5090796 w 7886701"/>
              <a:gd name="connsiteY16944" fmla="*/ 5818785 h 6857981"/>
              <a:gd name="connsiteX16945" fmla="*/ 5089843 w 7886701"/>
              <a:gd name="connsiteY16945" fmla="*/ 5820372 h 6857981"/>
              <a:gd name="connsiteX16946" fmla="*/ 5089208 w 7886701"/>
              <a:gd name="connsiteY16946" fmla="*/ 5822277 h 6857981"/>
              <a:gd name="connsiteX16947" fmla="*/ 5090796 w 7886701"/>
              <a:gd name="connsiteY16947" fmla="*/ 5822912 h 6857981"/>
              <a:gd name="connsiteX16948" fmla="*/ 5092701 w 7886701"/>
              <a:gd name="connsiteY16948" fmla="*/ 5824182 h 6857981"/>
              <a:gd name="connsiteX16949" fmla="*/ 5096511 w 7886701"/>
              <a:gd name="connsiteY16949" fmla="*/ 5826088 h 6857981"/>
              <a:gd name="connsiteX16950" fmla="*/ 5099686 w 7886701"/>
              <a:gd name="connsiteY16950" fmla="*/ 5828945 h 6857981"/>
              <a:gd name="connsiteX16951" fmla="*/ 5103496 w 7886701"/>
              <a:gd name="connsiteY16951" fmla="*/ 5830850 h 6857981"/>
              <a:gd name="connsiteX16952" fmla="*/ 5105083 w 7886701"/>
              <a:gd name="connsiteY16952" fmla="*/ 5831803 h 6857981"/>
              <a:gd name="connsiteX16953" fmla="*/ 5107306 w 7886701"/>
              <a:gd name="connsiteY16953" fmla="*/ 5832438 h 6857981"/>
              <a:gd name="connsiteX16954" fmla="*/ 5109528 w 7886701"/>
              <a:gd name="connsiteY16954" fmla="*/ 5832755 h 6857981"/>
              <a:gd name="connsiteX16955" fmla="*/ 5111751 w 7886701"/>
              <a:gd name="connsiteY16955" fmla="*/ 5832755 h 6857981"/>
              <a:gd name="connsiteX16956" fmla="*/ 5114291 w 7886701"/>
              <a:gd name="connsiteY16956" fmla="*/ 5832438 h 6857981"/>
              <a:gd name="connsiteX16957" fmla="*/ 5116831 w 7886701"/>
              <a:gd name="connsiteY16957" fmla="*/ 5831803 h 6857981"/>
              <a:gd name="connsiteX16958" fmla="*/ 5119688 w 7886701"/>
              <a:gd name="connsiteY16958" fmla="*/ 5830215 h 6857981"/>
              <a:gd name="connsiteX16959" fmla="*/ 5123181 w 7886701"/>
              <a:gd name="connsiteY16959" fmla="*/ 5828310 h 6857981"/>
              <a:gd name="connsiteX16960" fmla="*/ 5125086 w 7886701"/>
              <a:gd name="connsiteY16960" fmla="*/ 5826723 h 6857981"/>
              <a:gd name="connsiteX16961" fmla="*/ 5126673 w 7886701"/>
              <a:gd name="connsiteY16961" fmla="*/ 5825453 h 6857981"/>
              <a:gd name="connsiteX16962" fmla="*/ 5126991 w 7886701"/>
              <a:gd name="connsiteY16962" fmla="*/ 5824500 h 6857981"/>
              <a:gd name="connsiteX16963" fmla="*/ 5126991 w 7886701"/>
              <a:gd name="connsiteY16963" fmla="*/ 5823547 h 6857981"/>
              <a:gd name="connsiteX16964" fmla="*/ 5126673 w 7886701"/>
              <a:gd name="connsiteY16964" fmla="*/ 5822912 h 6857981"/>
              <a:gd name="connsiteX16965" fmla="*/ 5125721 w 7886701"/>
              <a:gd name="connsiteY16965" fmla="*/ 5822277 h 6857981"/>
              <a:gd name="connsiteX16966" fmla="*/ 5122228 w 7886701"/>
              <a:gd name="connsiteY16966" fmla="*/ 5821007 h 6857981"/>
              <a:gd name="connsiteX16967" fmla="*/ 5118736 w 7886701"/>
              <a:gd name="connsiteY16967" fmla="*/ 5819737 h 6857981"/>
              <a:gd name="connsiteX16968" fmla="*/ 5116831 w 7886701"/>
              <a:gd name="connsiteY16968" fmla="*/ 5818785 h 6857981"/>
              <a:gd name="connsiteX16969" fmla="*/ 5115243 w 7886701"/>
              <a:gd name="connsiteY16969" fmla="*/ 5817832 h 6857981"/>
              <a:gd name="connsiteX16970" fmla="*/ 5113973 w 7886701"/>
              <a:gd name="connsiteY16970" fmla="*/ 5816245 h 6857981"/>
              <a:gd name="connsiteX16971" fmla="*/ 5113338 w 7886701"/>
              <a:gd name="connsiteY16971" fmla="*/ 5814657 h 6857981"/>
              <a:gd name="connsiteX16972" fmla="*/ 5112386 w 7886701"/>
              <a:gd name="connsiteY16972" fmla="*/ 5812434 h 6857981"/>
              <a:gd name="connsiteX16973" fmla="*/ 5112703 w 7886701"/>
              <a:gd name="connsiteY16973" fmla="*/ 5809894 h 6857981"/>
              <a:gd name="connsiteX16974" fmla="*/ 5117466 w 7886701"/>
              <a:gd name="connsiteY16974" fmla="*/ 5807672 h 6857981"/>
              <a:gd name="connsiteX16975" fmla="*/ 5121276 w 7886701"/>
              <a:gd name="connsiteY16975" fmla="*/ 5805767 h 6857981"/>
              <a:gd name="connsiteX16976" fmla="*/ 5124451 w 7886701"/>
              <a:gd name="connsiteY16976" fmla="*/ 5805131 h 6857981"/>
              <a:gd name="connsiteX16977" fmla="*/ 5127308 w 7886701"/>
              <a:gd name="connsiteY16977" fmla="*/ 5805449 h 6857981"/>
              <a:gd name="connsiteX16978" fmla="*/ 5129531 w 7886701"/>
              <a:gd name="connsiteY16978" fmla="*/ 5806084 h 6857981"/>
              <a:gd name="connsiteX16979" fmla="*/ 5131118 w 7886701"/>
              <a:gd name="connsiteY16979" fmla="*/ 5807354 h 6857981"/>
              <a:gd name="connsiteX16980" fmla="*/ 5132071 w 7886701"/>
              <a:gd name="connsiteY16980" fmla="*/ 5808942 h 6857981"/>
              <a:gd name="connsiteX16981" fmla="*/ 5133023 w 7886701"/>
              <a:gd name="connsiteY16981" fmla="*/ 5811164 h 6857981"/>
              <a:gd name="connsiteX16982" fmla="*/ 5133658 w 7886701"/>
              <a:gd name="connsiteY16982" fmla="*/ 5813704 h 6857981"/>
              <a:gd name="connsiteX16983" fmla="*/ 5133976 w 7886701"/>
              <a:gd name="connsiteY16983" fmla="*/ 5816880 h 6857981"/>
              <a:gd name="connsiteX16984" fmla="*/ 5133976 w 7886701"/>
              <a:gd name="connsiteY16984" fmla="*/ 5822912 h 6857981"/>
              <a:gd name="connsiteX16985" fmla="*/ 5133976 w 7886701"/>
              <a:gd name="connsiteY16985" fmla="*/ 5829263 h 6857981"/>
              <a:gd name="connsiteX16986" fmla="*/ 5133976 w 7886701"/>
              <a:gd name="connsiteY16986" fmla="*/ 5834343 h 6857981"/>
              <a:gd name="connsiteX16987" fmla="*/ 5127943 w 7886701"/>
              <a:gd name="connsiteY16987" fmla="*/ 5837518 h 6857981"/>
              <a:gd name="connsiteX16988" fmla="*/ 5124768 w 7886701"/>
              <a:gd name="connsiteY16988" fmla="*/ 5839106 h 6857981"/>
              <a:gd name="connsiteX16989" fmla="*/ 5122228 w 7886701"/>
              <a:gd name="connsiteY16989" fmla="*/ 5840693 h 6857981"/>
              <a:gd name="connsiteX16990" fmla="*/ 5120641 w 7886701"/>
              <a:gd name="connsiteY16990" fmla="*/ 5842281 h 6857981"/>
              <a:gd name="connsiteX16991" fmla="*/ 5119053 w 7886701"/>
              <a:gd name="connsiteY16991" fmla="*/ 5844186 h 6857981"/>
              <a:gd name="connsiteX16992" fmla="*/ 5118418 w 7886701"/>
              <a:gd name="connsiteY16992" fmla="*/ 5846409 h 6857981"/>
              <a:gd name="connsiteX16993" fmla="*/ 5118418 w 7886701"/>
              <a:gd name="connsiteY16993" fmla="*/ 5847361 h 6857981"/>
              <a:gd name="connsiteX16994" fmla="*/ 5118736 w 7886701"/>
              <a:gd name="connsiteY16994" fmla="*/ 5848631 h 6857981"/>
              <a:gd name="connsiteX16995" fmla="*/ 5116513 w 7886701"/>
              <a:gd name="connsiteY16995" fmla="*/ 5849266 h 6857981"/>
              <a:gd name="connsiteX16996" fmla="*/ 5114608 w 7886701"/>
              <a:gd name="connsiteY16996" fmla="*/ 5849266 h 6857981"/>
              <a:gd name="connsiteX16997" fmla="*/ 5113338 w 7886701"/>
              <a:gd name="connsiteY16997" fmla="*/ 5849266 h 6857981"/>
              <a:gd name="connsiteX16998" fmla="*/ 5111751 w 7886701"/>
              <a:gd name="connsiteY16998" fmla="*/ 5848631 h 6857981"/>
              <a:gd name="connsiteX16999" fmla="*/ 5110163 w 7886701"/>
              <a:gd name="connsiteY16999" fmla="*/ 5847679 h 6857981"/>
              <a:gd name="connsiteX17000" fmla="*/ 5108893 w 7886701"/>
              <a:gd name="connsiteY17000" fmla="*/ 5847044 h 6857981"/>
              <a:gd name="connsiteX17001" fmla="*/ 5106671 w 7886701"/>
              <a:gd name="connsiteY17001" fmla="*/ 5844821 h 6857981"/>
              <a:gd name="connsiteX17002" fmla="*/ 5103813 w 7886701"/>
              <a:gd name="connsiteY17002" fmla="*/ 5842916 h 6857981"/>
              <a:gd name="connsiteX17003" fmla="*/ 5102543 w 7886701"/>
              <a:gd name="connsiteY17003" fmla="*/ 5841963 h 6857981"/>
              <a:gd name="connsiteX17004" fmla="*/ 5101273 w 7886701"/>
              <a:gd name="connsiteY17004" fmla="*/ 5841646 h 6857981"/>
              <a:gd name="connsiteX17005" fmla="*/ 5099368 w 7886701"/>
              <a:gd name="connsiteY17005" fmla="*/ 5841646 h 6857981"/>
              <a:gd name="connsiteX17006" fmla="*/ 5097463 w 7886701"/>
              <a:gd name="connsiteY17006" fmla="*/ 5841646 h 6857981"/>
              <a:gd name="connsiteX17007" fmla="*/ 5095241 w 7886701"/>
              <a:gd name="connsiteY17007" fmla="*/ 5842281 h 6857981"/>
              <a:gd name="connsiteX17008" fmla="*/ 5093018 w 7886701"/>
              <a:gd name="connsiteY17008" fmla="*/ 5843869 h 6857981"/>
              <a:gd name="connsiteX17009" fmla="*/ 5092066 w 7886701"/>
              <a:gd name="connsiteY17009" fmla="*/ 5847996 h 6857981"/>
              <a:gd name="connsiteX17010" fmla="*/ 5091748 w 7886701"/>
              <a:gd name="connsiteY17010" fmla="*/ 5852124 h 6857981"/>
              <a:gd name="connsiteX17011" fmla="*/ 5091748 w 7886701"/>
              <a:gd name="connsiteY17011" fmla="*/ 5856252 h 6857981"/>
              <a:gd name="connsiteX17012" fmla="*/ 5092066 w 7886701"/>
              <a:gd name="connsiteY17012" fmla="*/ 5860379 h 6857981"/>
              <a:gd name="connsiteX17013" fmla="*/ 5093018 w 7886701"/>
              <a:gd name="connsiteY17013" fmla="*/ 5864825 h 6857981"/>
              <a:gd name="connsiteX17014" fmla="*/ 5094288 w 7886701"/>
              <a:gd name="connsiteY17014" fmla="*/ 5869905 h 6857981"/>
              <a:gd name="connsiteX17015" fmla="*/ 5098733 w 7886701"/>
              <a:gd name="connsiteY17015" fmla="*/ 5881971 h 6857981"/>
              <a:gd name="connsiteX17016" fmla="*/ 5096828 w 7886701"/>
              <a:gd name="connsiteY17016" fmla="*/ 5882288 h 6857981"/>
              <a:gd name="connsiteX17017" fmla="*/ 5095241 w 7886701"/>
              <a:gd name="connsiteY17017" fmla="*/ 5882288 h 6857981"/>
              <a:gd name="connsiteX17018" fmla="*/ 5093971 w 7886701"/>
              <a:gd name="connsiteY17018" fmla="*/ 5882288 h 6857981"/>
              <a:gd name="connsiteX17019" fmla="*/ 5092701 w 7886701"/>
              <a:gd name="connsiteY17019" fmla="*/ 5881653 h 6857981"/>
              <a:gd name="connsiteX17020" fmla="*/ 5091748 w 7886701"/>
              <a:gd name="connsiteY17020" fmla="*/ 5881018 h 6857981"/>
              <a:gd name="connsiteX17021" fmla="*/ 5090478 w 7886701"/>
              <a:gd name="connsiteY17021" fmla="*/ 5880383 h 6857981"/>
              <a:gd name="connsiteX17022" fmla="*/ 5088891 w 7886701"/>
              <a:gd name="connsiteY17022" fmla="*/ 5877525 h 6857981"/>
              <a:gd name="connsiteX17023" fmla="*/ 5087303 w 7886701"/>
              <a:gd name="connsiteY17023" fmla="*/ 5874985 h 6857981"/>
              <a:gd name="connsiteX17024" fmla="*/ 5085398 w 7886701"/>
              <a:gd name="connsiteY17024" fmla="*/ 5872128 h 6857981"/>
              <a:gd name="connsiteX17025" fmla="*/ 5084128 w 7886701"/>
              <a:gd name="connsiteY17025" fmla="*/ 5869270 h 6857981"/>
              <a:gd name="connsiteX17026" fmla="*/ 5082223 w 7886701"/>
              <a:gd name="connsiteY17026" fmla="*/ 5866412 h 6857981"/>
              <a:gd name="connsiteX17027" fmla="*/ 5051108 w 7886701"/>
              <a:gd name="connsiteY17027" fmla="*/ 5881018 h 6857981"/>
              <a:gd name="connsiteX17028" fmla="*/ 5048568 w 7886701"/>
              <a:gd name="connsiteY17028" fmla="*/ 5883558 h 6857981"/>
              <a:gd name="connsiteX17029" fmla="*/ 5046663 w 7886701"/>
              <a:gd name="connsiteY17029" fmla="*/ 5886098 h 6857981"/>
              <a:gd name="connsiteX17030" fmla="*/ 5045393 w 7886701"/>
              <a:gd name="connsiteY17030" fmla="*/ 5889273 h 6857981"/>
              <a:gd name="connsiteX17031" fmla="*/ 5044123 w 7886701"/>
              <a:gd name="connsiteY17031" fmla="*/ 5892766 h 6857981"/>
              <a:gd name="connsiteX17032" fmla="*/ 5042853 w 7886701"/>
              <a:gd name="connsiteY17032" fmla="*/ 5900069 h 6857981"/>
              <a:gd name="connsiteX17033" fmla="*/ 5041583 w 7886701"/>
              <a:gd name="connsiteY17033" fmla="*/ 5906737 h 6857981"/>
              <a:gd name="connsiteX17034" fmla="*/ 5040631 w 7886701"/>
              <a:gd name="connsiteY17034" fmla="*/ 5910230 h 6857981"/>
              <a:gd name="connsiteX17035" fmla="*/ 5039043 w 7886701"/>
              <a:gd name="connsiteY17035" fmla="*/ 5913087 h 6857981"/>
              <a:gd name="connsiteX17036" fmla="*/ 5037138 w 7886701"/>
              <a:gd name="connsiteY17036" fmla="*/ 5915627 h 6857981"/>
              <a:gd name="connsiteX17037" fmla="*/ 5034598 w 7886701"/>
              <a:gd name="connsiteY17037" fmla="*/ 5917850 h 6857981"/>
              <a:gd name="connsiteX17038" fmla="*/ 5033328 w 7886701"/>
              <a:gd name="connsiteY17038" fmla="*/ 5918485 h 6857981"/>
              <a:gd name="connsiteX17039" fmla="*/ 5031741 w 7886701"/>
              <a:gd name="connsiteY17039" fmla="*/ 5919120 h 6857981"/>
              <a:gd name="connsiteX17040" fmla="*/ 5029836 w 7886701"/>
              <a:gd name="connsiteY17040" fmla="*/ 5919755 h 6857981"/>
              <a:gd name="connsiteX17041" fmla="*/ 5027931 w 7886701"/>
              <a:gd name="connsiteY17041" fmla="*/ 5920073 h 6857981"/>
              <a:gd name="connsiteX17042" fmla="*/ 5022851 w 7886701"/>
              <a:gd name="connsiteY17042" fmla="*/ 5920390 h 6857981"/>
              <a:gd name="connsiteX17043" fmla="*/ 5016818 w 7886701"/>
              <a:gd name="connsiteY17043" fmla="*/ 5919755 h 6857981"/>
              <a:gd name="connsiteX17044" fmla="*/ 5016501 w 7886701"/>
              <a:gd name="connsiteY17044" fmla="*/ 5918485 h 6857981"/>
              <a:gd name="connsiteX17045" fmla="*/ 5016818 w 7886701"/>
              <a:gd name="connsiteY17045" fmla="*/ 5917215 h 6857981"/>
              <a:gd name="connsiteX17046" fmla="*/ 5017453 w 7886701"/>
              <a:gd name="connsiteY17046" fmla="*/ 5915945 h 6857981"/>
              <a:gd name="connsiteX17047" fmla="*/ 5018723 w 7886701"/>
              <a:gd name="connsiteY17047" fmla="*/ 5914992 h 6857981"/>
              <a:gd name="connsiteX17048" fmla="*/ 5021581 w 7886701"/>
              <a:gd name="connsiteY17048" fmla="*/ 5913087 h 6857981"/>
              <a:gd name="connsiteX17049" fmla="*/ 5024438 w 7886701"/>
              <a:gd name="connsiteY17049" fmla="*/ 5910865 h 6857981"/>
              <a:gd name="connsiteX17050" fmla="*/ 5027931 w 7886701"/>
              <a:gd name="connsiteY17050" fmla="*/ 5908960 h 6857981"/>
              <a:gd name="connsiteX17051" fmla="*/ 5029836 w 7886701"/>
              <a:gd name="connsiteY17051" fmla="*/ 5906737 h 6857981"/>
              <a:gd name="connsiteX17052" fmla="*/ 5030788 w 7886701"/>
              <a:gd name="connsiteY17052" fmla="*/ 5905784 h 6857981"/>
              <a:gd name="connsiteX17053" fmla="*/ 5031423 w 7886701"/>
              <a:gd name="connsiteY17053" fmla="*/ 5904832 h 6857981"/>
              <a:gd name="connsiteX17054" fmla="*/ 5031423 w 7886701"/>
              <a:gd name="connsiteY17054" fmla="*/ 5903244 h 6857981"/>
              <a:gd name="connsiteX17055" fmla="*/ 5031106 w 7886701"/>
              <a:gd name="connsiteY17055" fmla="*/ 5901657 h 6857981"/>
              <a:gd name="connsiteX17056" fmla="*/ 5027931 w 7886701"/>
              <a:gd name="connsiteY17056" fmla="*/ 5902609 h 6857981"/>
              <a:gd name="connsiteX17057" fmla="*/ 5024438 w 7886701"/>
              <a:gd name="connsiteY17057" fmla="*/ 5902927 h 6857981"/>
              <a:gd name="connsiteX17058" fmla="*/ 5018723 w 7886701"/>
              <a:gd name="connsiteY17058" fmla="*/ 5902609 h 6857981"/>
              <a:gd name="connsiteX17059" fmla="*/ 5012691 w 7886701"/>
              <a:gd name="connsiteY17059" fmla="*/ 5901657 h 6857981"/>
              <a:gd name="connsiteX17060" fmla="*/ 5007293 w 7886701"/>
              <a:gd name="connsiteY17060" fmla="*/ 5901022 h 6857981"/>
              <a:gd name="connsiteX17061" fmla="*/ 5002213 w 7886701"/>
              <a:gd name="connsiteY17061" fmla="*/ 5900069 h 6857981"/>
              <a:gd name="connsiteX17062" fmla="*/ 4996498 w 7886701"/>
              <a:gd name="connsiteY17062" fmla="*/ 5899116 h 6857981"/>
              <a:gd name="connsiteX17063" fmla="*/ 4990466 w 7886701"/>
              <a:gd name="connsiteY17063" fmla="*/ 5899116 h 6857981"/>
              <a:gd name="connsiteX17064" fmla="*/ 4987291 w 7886701"/>
              <a:gd name="connsiteY17064" fmla="*/ 5899116 h 6857981"/>
              <a:gd name="connsiteX17065" fmla="*/ 4984433 w 7886701"/>
              <a:gd name="connsiteY17065" fmla="*/ 5900069 h 6857981"/>
              <a:gd name="connsiteX17066" fmla="*/ 4991101 w 7886701"/>
              <a:gd name="connsiteY17066" fmla="*/ 5894354 h 6857981"/>
              <a:gd name="connsiteX17067" fmla="*/ 4994593 w 7886701"/>
              <a:gd name="connsiteY17067" fmla="*/ 5890861 h 6857981"/>
              <a:gd name="connsiteX17068" fmla="*/ 4997133 w 7886701"/>
              <a:gd name="connsiteY17068" fmla="*/ 5888003 h 6857981"/>
              <a:gd name="connsiteX17069" fmla="*/ 4998721 w 7886701"/>
              <a:gd name="connsiteY17069" fmla="*/ 5885463 h 6857981"/>
              <a:gd name="connsiteX17070" fmla="*/ 5000943 w 7886701"/>
              <a:gd name="connsiteY17070" fmla="*/ 5882923 h 6857981"/>
              <a:gd name="connsiteX17071" fmla="*/ 5004436 w 7886701"/>
              <a:gd name="connsiteY17071" fmla="*/ 5878795 h 6857981"/>
              <a:gd name="connsiteX17072" fmla="*/ 5011103 w 7886701"/>
              <a:gd name="connsiteY17072" fmla="*/ 5873715 h 6857981"/>
              <a:gd name="connsiteX17073" fmla="*/ 5020628 w 7886701"/>
              <a:gd name="connsiteY17073" fmla="*/ 5866095 h 6857981"/>
              <a:gd name="connsiteX17074" fmla="*/ 5021898 w 7886701"/>
              <a:gd name="connsiteY17074" fmla="*/ 5868317 h 6857981"/>
              <a:gd name="connsiteX17075" fmla="*/ 5023168 w 7886701"/>
              <a:gd name="connsiteY17075" fmla="*/ 5869905 h 6857981"/>
              <a:gd name="connsiteX17076" fmla="*/ 5024121 w 7886701"/>
              <a:gd name="connsiteY17076" fmla="*/ 5871493 h 6857981"/>
              <a:gd name="connsiteX17077" fmla="*/ 5025708 w 7886701"/>
              <a:gd name="connsiteY17077" fmla="*/ 5872445 h 6857981"/>
              <a:gd name="connsiteX17078" fmla="*/ 5027931 w 7886701"/>
              <a:gd name="connsiteY17078" fmla="*/ 5874033 h 6857981"/>
              <a:gd name="connsiteX17079" fmla="*/ 5029518 w 7886701"/>
              <a:gd name="connsiteY17079" fmla="*/ 5874985 h 6857981"/>
              <a:gd name="connsiteX17080" fmla="*/ 5031106 w 7886701"/>
              <a:gd name="connsiteY17080" fmla="*/ 5876255 h 6857981"/>
              <a:gd name="connsiteX17081" fmla="*/ 5031741 w 7886701"/>
              <a:gd name="connsiteY17081" fmla="*/ 5876890 h 6857981"/>
              <a:gd name="connsiteX17082" fmla="*/ 5031741 w 7886701"/>
              <a:gd name="connsiteY17082" fmla="*/ 5877525 h 6857981"/>
              <a:gd name="connsiteX17083" fmla="*/ 5031741 w 7886701"/>
              <a:gd name="connsiteY17083" fmla="*/ 5879113 h 6857981"/>
              <a:gd name="connsiteX17084" fmla="*/ 5031423 w 7886701"/>
              <a:gd name="connsiteY17084" fmla="*/ 5880701 h 6857981"/>
              <a:gd name="connsiteX17085" fmla="*/ 5029836 w 7886701"/>
              <a:gd name="connsiteY17085" fmla="*/ 5884828 h 6857981"/>
              <a:gd name="connsiteX17086" fmla="*/ 5042853 w 7886701"/>
              <a:gd name="connsiteY17086" fmla="*/ 5879113 h 6857981"/>
              <a:gd name="connsiteX17087" fmla="*/ 5045393 w 7886701"/>
              <a:gd name="connsiteY17087" fmla="*/ 5877525 h 6857981"/>
              <a:gd name="connsiteX17088" fmla="*/ 5046346 w 7886701"/>
              <a:gd name="connsiteY17088" fmla="*/ 5876573 h 6857981"/>
              <a:gd name="connsiteX17089" fmla="*/ 5047298 w 7886701"/>
              <a:gd name="connsiteY17089" fmla="*/ 5875938 h 6857981"/>
              <a:gd name="connsiteX17090" fmla="*/ 5047616 w 7886701"/>
              <a:gd name="connsiteY17090" fmla="*/ 5874668 h 6857981"/>
              <a:gd name="connsiteX17091" fmla="*/ 5047616 w 7886701"/>
              <a:gd name="connsiteY17091" fmla="*/ 5874033 h 6857981"/>
              <a:gd name="connsiteX17092" fmla="*/ 5047298 w 7886701"/>
              <a:gd name="connsiteY17092" fmla="*/ 5873080 h 6857981"/>
              <a:gd name="connsiteX17093" fmla="*/ 5046346 w 7886701"/>
              <a:gd name="connsiteY17093" fmla="*/ 5871493 h 6857981"/>
              <a:gd name="connsiteX17094" fmla="*/ 5043488 w 7886701"/>
              <a:gd name="connsiteY17094" fmla="*/ 5872445 h 6857981"/>
              <a:gd name="connsiteX17095" fmla="*/ 5041901 w 7886701"/>
              <a:gd name="connsiteY17095" fmla="*/ 5873080 h 6857981"/>
              <a:gd name="connsiteX17096" fmla="*/ 5040948 w 7886701"/>
              <a:gd name="connsiteY17096" fmla="*/ 5873080 h 6857981"/>
              <a:gd name="connsiteX17097" fmla="*/ 5039996 w 7886701"/>
              <a:gd name="connsiteY17097" fmla="*/ 5872445 h 6857981"/>
              <a:gd name="connsiteX17098" fmla="*/ 5039043 w 7886701"/>
              <a:gd name="connsiteY17098" fmla="*/ 5872128 h 6857981"/>
              <a:gd name="connsiteX17099" fmla="*/ 5038408 w 7886701"/>
              <a:gd name="connsiteY17099" fmla="*/ 5871175 h 6857981"/>
              <a:gd name="connsiteX17100" fmla="*/ 5037773 w 7886701"/>
              <a:gd name="connsiteY17100" fmla="*/ 5869587 h 6857981"/>
              <a:gd name="connsiteX17101" fmla="*/ 5041583 w 7886701"/>
              <a:gd name="connsiteY17101" fmla="*/ 5867682 h 6857981"/>
              <a:gd name="connsiteX17102" fmla="*/ 5044441 w 7886701"/>
              <a:gd name="connsiteY17102" fmla="*/ 5866095 h 6857981"/>
              <a:gd name="connsiteX17103" fmla="*/ 5046663 w 7886701"/>
              <a:gd name="connsiteY17103" fmla="*/ 5863872 h 6857981"/>
              <a:gd name="connsiteX17104" fmla="*/ 5048886 w 7886701"/>
              <a:gd name="connsiteY17104" fmla="*/ 5861649 h 6857981"/>
              <a:gd name="connsiteX17105" fmla="*/ 5050156 w 7886701"/>
              <a:gd name="connsiteY17105" fmla="*/ 5859427 h 6857981"/>
              <a:gd name="connsiteX17106" fmla="*/ 5051108 w 7886701"/>
              <a:gd name="connsiteY17106" fmla="*/ 5856887 h 6857981"/>
              <a:gd name="connsiteX17107" fmla="*/ 5051426 w 7886701"/>
              <a:gd name="connsiteY17107" fmla="*/ 5854347 h 6857981"/>
              <a:gd name="connsiteX17108" fmla="*/ 5051426 w 7886701"/>
              <a:gd name="connsiteY17108" fmla="*/ 5851806 h 6857981"/>
              <a:gd name="connsiteX17109" fmla="*/ 5046028 w 7886701"/>
              <a:gd name="connsiteY17109" fmla="*/ 5853712 h 6857981"/>
              <a:gd name="connsiteX17110" fmla="*/ 5041266 w 7886701"/>
              <a:gd name="connsiteY17110" fmla="*/ 5854664 h 6857981"/>
              <a:gd name="connsiteX17111" fmla="*/ 5033011 w 7886701"/>
              <a:gd name="connsiteY17111" fmla="*/ 5856252 h 6857981"/>
              <a:gd name="connsiteX17112" fmla="*/ 5029518 w 7886701"/>
              <a:gd name="connsiteY17112" fmla="*/ 5856887 h 6857981"/>
              <a:gd name="connsiteX17113" fmla="*/ 5027931 w 7886701"/>
              <a:gd name="connsiteY17113" fmla="*/ 5857522 h 6857981"/>
              <a:gd name="connsiteX17114" fmla="*/ 5026343 w 7886701"/>
              <a:gd name="connsiteY17114" fmla="*/ 5858792 h 6857981"/>
              <a:gd name="connsiteX17115" fmla="*/ 5024756 w 7886701"/>
              <a:gd name="connsiteY17115" fmla="*/ 5859744 h 6857981"/>
              <a:gd name="connsiteX17116" fmla="*/ 5023486 w 7886701"/>
              <a:gd name="connsiteY17116" fmla="*/ 5861649 h 6857981"/>
              <a:gd name="connsiteX17117" fmla="*/ 5021898 w 7886701"/>
              <a:gd name="connsiteY17117" fmla="*/ 5863555 h 6857981"/>
              <a:gd name="connsiteX17118" fmla="*/ 5020628 w 7886701"/>
              <a:gd name="connsiteY17118" fmla="*/ 5866095 h 6857981"/>
              <a:gd name="connsiteX17119" fmla="*/ 5019358 w 7886701"/>
              <a:gd name="connsiteY17119" fmla="*/ 5861649 h 6857981"/>
              <a:gd name="connsiteX17120" fmla="*/ 5018406 w 7886701"/>
              <a:gd name="connsiteY17120" fmla="*/ 5857839 h 6857981"/>
              <a:gd name="connsiteX17121" fmla="*/ 5016501 w 7886701"/>
              <a:gd name="connsiteY17121" fmla="*/ 5854982 h 6857981"/>
              <a:gd name="connsiteX17122" fmla="*/ 5014596 w 7886701"/>
              <a:gd name="connsiteY17122" fmla="*/ 5852442 h 6857981"/>
              <a:gd name="connsiteX17123" fmla="*/ 5012056 w 7886701"/>
              <a:gd name="connsiteY17123" fmla="*/ 5850219 h 6857981"/>
              <a:gd name="connsiteX17124" fmla="*/ 5009516 w 7886701"/>
              <a:gd name="connsiteY17124" fmla="*/ 5849266 h 6857981"/>
              <a:gd name="connsiteX17125" fmla="*/ 5006976 w 7886701"/>
              <a:gd name="connsiteY17125" fmla="*/ 5847996 h 6857981"/>
              <a:gd name="connsiteX17126" fmla="*/ 5003801 w 7886701"/>
              <a:gd name="connsiteY17126" fmla="*/ 5847679 h 6857981"/>
              <a:gd name="connsiteX17127" fmla="*/ 5000308 w 7886701"/>
              <a:gd name="connsiteY17127" fmla="*/ 5847679 h 6857981"/>
              <a:gd name="connsiteX17128" fmla="*/ 4997133 w 7886701"/>
              <a:gd name="connsiteY17128" fmla="*/ 5848631 h 6857981"/>
              <a:gd name="connsiteX17129" fmla="*/ 4993641 w 7886701"/>
              <a:gd name="connsiteY17129" fmla="*/ 5849266 h 6857981"/>
              <a:gd name="connsiteX17130" fmla="*/ 4989513 w 7886701"/>
              <a:gd name="connsiteY17130" fmla="*/ 5850536 h 6857981"/>
              <a:gd name="connsiteX17131" fmla="*/ 4985386 w 7886701"/>
              <a:gd name="connsiteY17131" fmla="*/ 5852124 h 6857981"/>
              <a:gd name="connsiteX17132" fmla="*/ 4980941 w 7886701"/>
              <a:gd name="connsiteY17132" fmla="*/ 5854347 h 6857981"/>
              <a:gd name="connsiteX17133" fmla="*/ 4972368 w 7886701"/>
              <a:gd name="connsiteY17133" fmla="*/ 5859109 h 6857981"/>
              <a:gd name="connsiteX17134" fmla="*/ 4975861 w 7886701"/>
              <a:gd name="connsiteY17134" fmla="*/ 5861967 h 6857981"/>
              <a:gd name="connsiteX17135" fmla="*/ 4978401 w 7886701"/>
              <a:gd name="connsiteY17135" fmla="*/ 5864190 h 6857981"/>
              <a:gd name="connsiteX17136" fmla="*/ 4979988 w 7886701"/>
              <a:gd name="connsiteY17136" fmla="*/ 5866412 h 6857981"/>
              <a:gd name="connsiteX17137" fmla="*/ 4980941 w 7886701"/>
              <a:gd name="connsiteY17137" fmla="*/ 5868317 h 6857981"/>
              <a:gd name="connsiteX17138" fmla="*/ 4980941 w 7886701"/>
              <a:gd name="connsiteY17138" fmla="*/ 5869587 h 6857981"/>
              <a:gd name="connsiteX17139" fmla="*/ 4980623 w 7886701"/>
              <a:gd name="connsiteY17139" fmla="*/ 5871175 h 6857981"/>
              <a:gd name="connsiteX17140" fmla="*/ 4979671 w 7886701"/>
              <a:gd name="connsiteY17140" fmla="*/ 5871810 h 6857981"/>
              <a:gd name="connsiteX17141" fmla="*/ 4978083 w 7886701"/>
              <a:gd name="connsiteY17141" fmla="*/ 5872128 h 6857981"/>
              <a:gd name="connsiteX17142" fmla="*/ 4976496 w 7886701"/>
              <a:gd name="connsiteY17142" fmla="*/ 5872445 h 6857981"/>
              <a:gd name="connsiteX17143" fmla="*/ 4974273 w 7886701"/>
              <a:gd name="connsiteY17143" fmla="*/ 5872445 h 6857981"/>
              <a:gd name="connsiteX17144" fmla="*/ 4972051 w 7886701"/>
              <a:gd name="connsiteY17144" fmla="*/ 5872128 h 6857981"/>
              <a:gd name="connsiteX17145" fmla="*/ 4969511 w 7886701"/>
              <a:gd name="connsiteY17145" fmla="*/ 5871175 h 6857981"/>
              <a:gd name="connsiteX17146" fmla="*/ 4966971 w 7886701"/>
              <a:gd name="connsiteY17146" fmla="*/ 5869905 h 6857981"/>
              <a:gd name="connsiteX17147" fmla="*/ 4964431 w 7886701"/>
              <a:gd name="connsiteY17147" fmla="*/ 5868635 h 6857981"/>
              <a:gd name="connsiteX17148" fmla="*/ 4962208 w 7886701"/>
              <a:gd name="connsiteY17148" fmla="*/ 5866730 h 6857981"/>
              <a:gd name="connsiteX17149" fmla="*/ 4959986 w 7886701"/>
              <a:gd name="connsiteY17149" fmla="*/ 5864507 h 6857981"/>
              <a:gd name="connsiteX17150" fmla="*/ 4954906 w 7886701"/>
              <a:gd name="connsiteY17150" fmla="*/ 5867047 h 6857981"/>
              <a:gd name="connsiteX17151" fmla="*/ 4950461 w 7886701"/>
              <a:gd name="connsiteY17151" fmla="*/ 5869587 h 6857981"/>
              <a:gd name="connsiteX17152" fmla="*/ 4946651 w 7886701"/>
              <a:gd name="connsiteY17152" fmla="*/ 5872128 h 6857981"/>
              <a:gd name="connsiteX17153" fmla="*/ 4943476 w 7886701"/>
              <a:gd name="connsiteY17153" fmla="*/ 5874985 h 6857981"/>
              <a:gd name="connsiteX17154" fmla="*/ 4937443 w 7886701"/>
              <a:gd name="connsiteY17154" fmla="*/ 5881018 h 6857981"/>
              <a:gd name="connsiteX17155" fmla="*/ 4931728 w 7886701"/>
              <a:gd name="connsiteY17155" fmla="*/ 5886733 h 6857981"/>
              <a:gd name="connsiteX17156" fmla="*/ 4928871 w 7886701"/>
              <a:gd name="connsiteY17156" fmla="*/ 5889591 h 6857981"/>
              <a:gd name="connsiteX17157" fmla="*/ 4925696 w 7886701"/>
              <a:gd name="connsiteY17157" fmla="*/ 5892766 h 6857981"/>
              <a:gd name="connsiteX17158" fmla="*/ 4922203 w 7886701"/>
              <a:gd name="connsiteY17158" fmla="*/ 5895624 h 6857981"/>
              <a:gd name="connsiteX17159" fmla="*/ 4918393 w 7886701"/>
              <a:gd name="connsiteY17159" fmla="*/ 5898164 h 6857981"/>
              <a:gd name="connsiteX17160" fmla="*/ 4913948 w 7886701"/>
              <a:gd name="connsiteY17160" fmla="*/ 5900704 h 6857981"/>
              <a:gd name="connsiteX17161" fmla="*/ 4908868 w 7886701"/>
              <a:gd name="connsiteY17161" fmla="*/ 5902927 h 6857981"/>
              <a:gd name="connsiteX17162" fmla="*/ 4903153 w 7886701"/>
              <a:gd name="connsiteY17162" fmla="*/ 5905149 h 6857981"/>
              <a:gd name="connsiteX17163" fmla="*/ 4896486 w 7886701"/>
              <a:gd name="connsiteY17163" fmla="*/ 5907372 h 6857981"/>
              <a:gd name="connsiteX17164" fmla="*/ 4895216 w 7886701"/>
              <a:gd name="connsiteY17164" fmla="*/ 5905467 h 6857981"/>
              <a:gd name="connsiteX17165" fmla="*/ 4894581 w 7886701"/>
              <a:gd name="connsiteY17165" fmla="*/ 5903879 h 6857981"/>
              <a:gd name="connsiteX17166" fmla="*/ 4894263 w 7886701"/>
              <a:gd name="connsiteY17166" fmla="*/ 5902609 h 6857981"/>
              <a:gd name="connsiteX17167" fmla="*/ 4894263 w 7886701"/>
              <a:gd name="connsiteY17167" fmla="*/ 5901022 h 6857981"/>
              <a:gd name="connsiteX17168" fmla="*/ 4894581 w 7886701"/>
              <a:gd name="connsiteY17168" fmla="*/ 5900069 h 6857981"/>
              <a:gd name="connsiteX17169" fmla="*/ 4895216 w 7886701"/>
              <a:gd name="connsiteY17169" fmla="*/ 5898799 h 6857981"/>
              <a:gd name="connsiteX17170" fmla="*/ 4896168 w 7886701"/>
              <a:gd name="connsiteY17170" fmla="*/ 5897846 h 6857981"/>
              <a:gd name="connsiteX17171" fmla="*/ 4897438 w 7886701"/>
              <a:gd name="connsiteY17171" fmla="*/ 5896576 h 6857981"/>
              <a:gd name="connsiteX17172" fmla="*/ 4900296 w 7886701"/>
              <a:gd name="connsiteY17172" fmla="*/ 5894671 h 6857981"/>
              <a:gd name="connsiteX17173" fmla="*/ 4903788 w 7886701"/>
              <a:gd name="connsiteY17173" fmla="*/ 5893084 h 6857981"/>
              <a:gd name="connsiteX17174" fmla="*/ 4911408 w 7886701"/>
              <a:gd name="connsiteY17174" fmla="*/ 5889591 h 6857981"/>
              <a:gd name="connsiteX17175" fmla="*/ 4909186 w 7886701"/>
              <a:gd name="connsiteY17175" fmla="*/ 5888321 h 6857981"/>
              <a:gd name="connsiteX17176" fmla="*/ 4906963 w 7886701"/>
              <a:gd name="connsiteY17176" fmla="*/ 5887051 h 6857981"/>
              <a:gd name="connsiteX17177" fmla="*/ 4904423 w 7886701"/>
              <a:gd name="connsiteY17177" fmla="*/ 5886098 h 6857981"/>
              <a:gd name="connsiteX17178" fmla="*/ 4901566 w 7886701"/>
              <a:gd name="connsiteY17178" fmla="*/ 5885463 h 6857981"/>
              <a:gd name="connsiteX17179" fmla="*/ 4899026 w 7886701"/>
              <a:gd name="connsiteY17179" fmla="*/ 5884511 h 6857981"/>
              <a:gd name="connsiteX17180" fmla="*/ 4896486 w 7886701"/>
              <a:gd name="connsiteY17180" fmla="*/ 5883876 h 6857981"/>
              <a:gd name="connsiteX17181" fmla="*/ 4894263 w 7886701"/>
              <a:gd name="connsiteY17181" fmla="*/ 5882288 h 6857981"/>
              <a:gd name="connsiteX17182" fmla="*/ 4892358 w 7886701"/>
              <a:gd name="connsiteY17182" fmla="*/ 5880701 h 6857981"/>
              <a:gd name="connsiteX17183" fmla="*/ 4889183 w 7886701"/>
              <a:gd name="connsiteY17183" fmla="*/ 5883876 h 6857981"/>
              <a:gd name="connsiteX17184" fmla="*/ 4885373 w 7886701"/>
              <a:gd name="connsiteY17184" fmla="*/ 5887051 h 6857981"/>
              <a:gd name="connsiteX17185" fmla="*/ 4877753 w 7886701"/>
              <a:gd name="connsiteY17185" fmla="*/ 5893401 h 6857981"/>
              <a:gd name="connsiteX17186" fmla="*/ 4869816 w 7886701"/>
              <a:gd name="connsiteY17186" fmla="*/ 5898799 h 6857981"/>
              <a:gd name="connsiteX17187" fmla="*/ 4861243 w 7886701"/>
              <a:gd name="connsiteY17187" fmla="*/ 5903879 h 6857981"/>
              <a:gd name="connsiteX17188" fmla="*/ 4852671 w 7886701"/>
              <a:gd name="connsiteY17188" fmla="*/ 5908642 h 6857981"/>
              <a:gd name="connsiteX17189" fmla="*/ 4843781 w 7886701"/>
              <a:gd name="connsiteY17189" fmla="*/ 5913087 h 6857981"/>
              <a:gd name="connsiteX17190" fmla="*/ 4825683 w 7886701"/>
              <a:gd name="connsiteY17190" fmla="*/ 5921343 h 6857981"/>
              <a:gd name="connsiteX17191" fmla="*/ 4808221 w 7886701"/>
              <a:gd name="connsiteY17191" fmla="*/ 5929916 h 6857981"/>
              <a:gd name="connsiteX17192" fmla="*/ 4799648 w 7886701"/>
              <a:gd name="connsiteY17192" fmla="*/ 5933726 h 6857981"/>
              <a:gd name="connsiteX17193" fmla="*/ 4792028 w 7886701"/>
              <a:gd name="connsiteY17193" fmla="*/ 5938171 h 6857981"/>
              <a:gd name="connsiteX17194" fmla="*/ 4784726 w 7886701"/>
              <a:gd name="connsiteY17194" fmla="*/ 5942616 h 6857981"/>
              <a:gd name="connsiteX17195" fmla="*/ 4777741 w 7886701"/>
              <a:gd name="connsiteY17195" fmla="*/ 5947697 h 6857981"/>
              <a:gd name="connsiteX17196" fmla="*/ 4772026 w 7886701"/>
              <a:gd name="connsiteY17196" fmla="*/ 5952777 h 6857981"/>
              <a:gd name="connsiteX17197" fmla="*/ 4769168 w 7886701"/>
              <a:gd name="connsiteY17197" fmla="*/ 5955317 h 6857981"/>
              <a:gd name="connsiteX17198" fmla="*/ 4766946 w 7886701"/>
              <a:gd name="connsiteY17198" fmla="*/ 5958175 h 6857981"/>
              <a:gd name="connsiteX17199" fmla="*/ 4762183 w 7886701"/>
              <a:gd name="connsiteY17199" fmla="*/ 5956905 h 6857981"/>
              <a:gd name="connsiteX17200" fmla="*/ 4757738 w 7886701"/>
              <a:gd name="connsiteY17200" fmla="*/ 5954682 h 6857981"/>
              <a:gd name="connsiteX17201" fmla="*/ 4753293 w 7886701"/>
              <a:gd name="connsiteY17201" fmla="*/ 5952459 h 6857981"/>
              <a:gd name="connsiteX17202" fmla="*/ 4748531 w 7886701"/>
              <a:gd name="connsiteY17202" fmla="*/ 5950872 h 6857981"/>
              <a:gd name="connsiteX17203" fmla="*/ 4745991 w 7886701"/>
              <a:gd name="connsiteY17203" fmla="*/ 5950237 h 6857981"/>
              <a:gd name="connsiteX17204" fmla="*/ 4743133 w 7886701"/>
              <a:gd name="connsiteY17204" fmla="*/ 5949919 h 6857981"/>
              <a:gd name="connsiteX17205" fmla="*/ 4740276 w 7886701"/>
              <a:gd name="connsiteY17205" fmla="*/ 5949919 h 6857981"/>
              <a:gd name="connsiteX17206" fmla="*/ 4737418 w 7886701"/>
              <a:gd name="connsiteY17206" fmla="*/ 5950237 h 6857981"/>
              <a:gd name="connsiteX17207" fmla="*/ 4733608 w 7886701"/>
              <a:gd name="connsiteY17207" fmla="*/ 5951507 h 6857981"/>
              <a:gd name="connsiteX17208" fmla="*/ 4730116 w 7886701"/>
              <a:gd name="connsiteY17208" fmla="*/ 5952459 h 6857981"/>
              <a:gd name="connsiteX17209" fmla="*/ 4725671 w 7886701"/>
              <a:gd name="connsiteY17209" fmla="*/ 5954364 h 6857981"/>
              <a:gd name="connsiteX17210" fmla="*/ 4721226 w 7886701"/>
              <a:gd name="connsiteY17210" fmla="*/ 5956587 h 6857981"/>
              <a:gd name="connsiteX17211" fmla="*/ 4721226 w 7886701"/>
              <a:gd name="connsiteY17211" fmla="*/ 5954047 h 6857981"/>
              <a:gd name="connsiteX17212" fmla="*/ 4721543 w 7886701"/>
              <a:gd name="connsiteY17212" fmla="*/ 5951507 h 6857981"/>
              <a:gd name="connsiteX17213" fmla="*/ 4721861 w 7886701"/>
              <a:gd name="connsiteY17213" fmla="*/ 5948967 h 6857981"/>
              <a:gd name="connsiteX17214" fmla="*/ 4723131 w 7886701"/>
              <a:gd name="connsiteY17214" fmla="*/ 5946427 h 6857981"/>
              <a:gd name="connsiteX17215" fmla="*/ 4724401 w 7886701"/>
              <a:gd name="connsiteY17215" fmla="*/ 5943569 h 6857981"/>
              <a:gd name="connsiteX17216" fmla="*/ 4725988 w 7886701"/>
              <a:gd name="connsiteY17216" fmla="*/ 5941029 h 6857981"/>
              <a:gd name="connsiteX17217" fmla="*/ 4727893 w 7886701"/>
              <a:gd name="connsiteY17217" fmla="*/ 5939124 h 6857981"/>
              <a:gd name="connsiteX17218" fmla="*/ 4729798 w 7886701"/>
              <a:gd name="connsiteY17218" fmla="*/ 5936901 h 6857981"/>
              <a:gd name="connsiteX17219" fmla="*/ 4731703 w 7886701"/>
              <a:gd name="connsiteY17219" fmla="*/ 5934996 h 6857981"/>
              <a:gd name="connsiteX17220" fmla="*/ 4734561 w 7886701"/>
              <a:gd name="connsiteY17220" fmla="*/ 5933408 h 6857981"/>
              <a:gd name="connsiteX17221" fmla="*/ 4736466 w 7886701"/>
              <a:gd name="connsiteY17221" fmla="*/ 5932138 h 6857981"/>
              <a:gd name="connsiteX17222" fmla="*/ 4739006 w 7886701"/>
              <a:gd name="connsiteY17222" fmla="*/ 5930868 h 6857981"/>
              <a:gd name="connsiteX17223" fmla="*/ 4741863 w 7886701"/>
              <a:gd name="connsiteY17223" fmla="*/ 5930551 h 6857981"/>
              <a:gd name="connsiteX17224" fmla="*/ 4744403 w 7886701"/>
              <a:gd name="connsiteY17224" fmla="*/ 5930233 h 6857981"/>
              <a:gd name="connsiteX17225" fmla="*/ 4746943 w 7886701"/>
              <a:gd name="connsiteY17225" fmla="*/ 5930233 h 6857981"/>
              <a:gd name="connsiteX17226" fmla="*/ 4749483 w 7886701"/>
              <a:gd name="connsiteY17226" fmla="*/ 5930868 h 6857981"/>
              <a:gd name="connsiteX17227" fmla="*/ 4748531 w 7886701"/>
              <a:gd name="connsiteY17227" fmla="*/ 5926105 h 6857981"/>
              <a:gd name="connsiteX17228" fmla="*/ 4748213 w 7886701"/>
              <a:gd name="connsiteY17228" fmla="*/ 5923883 h 6857981"/>
              <a:gd name="connsiteX17229" fmla="*/ 4747578 w 7886701"/>
              <a:gd name="connsiteY17229" fmla="*/ 5922613 h 6857981"/>
              <a:gd name="connsiteX17230" fmla="*/ 4746308 w 7886701"/>
              <a:gd name="connsiteY17230" fmla="*/ 5921025 h 6857981"/>
              <a:gd name="connsiteX17231" fmla="*/ 4745356 w 7886701"/>
              <a:gd name="connsiteY17231" fmla="*/ 5919755 h 6857981"/>
              <a:gd name="connsiteX17232" fmla="*/ 4743768 w 7886701"/>
              <a:gd name="connsiteY17232" fmla="*/ 5918803 h 6857981"/>
              <a:gd name="connsiteX17233" fmla="*/ 4742498 w 7886701"/>
              <a:gd name="connsiteY17233" fmla="*/ 5918168 h 6857981"/>
              <a:gd name="connsiteX17234" fmla="*/ 4740911 w 7886701"/>
              <a:gd name="connsiteY17234" fmla="*/ 5917850 h 6857981"/>
              <a:gd name="connsiteX17235" fmla="*/ 4739006 w 7886701"/>
              <a:gd name="connsiteY17235" fmla="*/ 5917850 h 6857981"/>
              <a:gd name="connsiteX17236" fmla="*/ 4737101 w 7886701"/>
              <a:gd name="connsiteY17236" fmla="*/ 5917850 h 6857981"/>
              <a:gd name="connsiteX17237" fmla="*/ 4734878 w 7886701"/>
              <a:gd name="connsiteY17237" fmla="*/ 5918168 h 6857981"/>
              <a:gd name="connsiteX17238" fmla="*/ 4730116 w 7886701"/>
              <a:gd name="connsiteY17238" fmla="*/ 5919755 h 6857981"/>
              <a:gd name="connsiteX17239" fmla="*/ 4724083 w 7886701"/>
              <a:gd name="connsiteY17239" fmla="*/ 5922295 h 6857981"/>
              <a:gd name="connsiteX17240" fmla="*/ 4720591 w 7886701"/>
              <a:gd name="connsiteY17240" fmla="*/ 5922613 h 6857981"/>
              <a:gd name="connsiteX17241" fmla="*/ 4718368 w 7886701"/>
              <a:gd name="connsiteY17241" fmla="*/ 5922295 h 6857981"/>
              <a:gd name="connsiteX17242" fmla="*/ 4717098 w 7886701"/>
              <a:gd name="connsiteY17242" fmla="*/ 5921978 h 6857981"/>
              <a:gd name="connsiteX17243" fmla="*/ 4716781 w 7886701"/>
              <a:gd name="connsiteY17243" fmla="*/ 5921343 h 6857981"/>
              <a:gd name="connsiteX17244" fmla="*/ 4716781 w 7886701"/>
              <a:gd name="connsiteY17244" fmla="*/ 5921025 h 6857981"/>
              <a:gd name="connsiteX17245" fmla="*/ 4718051 w 7886701"/>
              <a:gd name="connsiteY17245" fmla="*/ 5920073 h 6857981"/>
              <a:gd name="connsiteX17246" fmla="*/ 4719321 w 7886701"/>
              <a:gd name="connsiteY17246" fmla="*/ 5919120 h 6857981"/>
              <a:gd name="connsiteX17247" fmla="*/ 4724401 w 7886701"/>
              <a:gd name="connsiteY17247" fmla="*/ 5916580 h 6857981"/>
              <a:gd name="connsiteX17248" fmla="*/ 4731068 w 7886701"/>
              <a:gd name="connsiteY17248" fmla="*/ 5914675 h 6857981"/>
              <a:gd name="connsiteX17249" fmla="*/ 4738053 w 7886701"/>
              <a:gd name="connsiteY17249" fmla="*/ 5911817 h 6857981"/>
              <a:gd name="connsiteX17250" fmla="*/ 4748531 w 7886701"/>
              <a:gd name="connsiteY17250" fmla="*/ 5908960 h 6857981"/>
              <a:gd name="connsiteX17251" fmla="*/ 4745038 w 7886701"/>
              <a:gd name="connsiteY17251" fmla="*/ 5906419 h 6857981"/>
              <a:gd name="connsiteX17252" fmla="*/ 4741228 w 7886701"/>
              <a:gd name="connsiteY17252" fmla="*/ 5904197 h 6857981"/>
              <a:gd name="connsiteX17253" fmla="*/ 4737101 w 7886701"/>
              <a:gd name="connsiteY17253" fmla="*/ 5902927 h 6857981"/>
              <a:gd name="connsiteX17254" fmla="*/ 4732973 w 7886701"/>
              <a:gd name="connsiteY17254" fmla="*/ 5901657 h 6857981"/>
              <a:gd name="connsiteX17255" fmla="*/ 4728528 w 7886701"/>
              <a:gd name="connsiteY17255" fmla="*/ 5901022 h 6857981"/>
              <a:gd name="connsiteX17256" fmla="*/ 4724083 w 7886701"/>
              <a:gd name="connsiteY17256" fmla="*/ 5901022 h 6857981"/>
              <a:gd name="connsiteX17257" fmla="*/ 4719956 w 7886701"/>
              <a:gd name="connsiteY17257" fmla="*/ 5901022 h 6857981"/>
              <a:gd name="connsiteX17258" fmla="*/ 4715193 w 7886701"/>
              <a:gd name="connsiteY17258" fmla="*/ 5901657 h 6857981"/>
              <a:gd name="connsiteX17259" fmla="*/ 4710748 w 7886701"/>
              <a:gd name="connsiteY17259" fmla="*/ 5902927 h 6857981"/>
              <a:gd name="connsiteX17260" fmla="*/ 4705986 w 7886701"/>
              <a:gd name="connsiteY17260" fmla="*/ 5903879 h 6857981"/>
              <a:gd name="connsiteX17261" fmla="*/ 4701541 w 7886701"/>
              <a:gd name="connsiteY17261" fmla="*/ 5905467 h 6857981"/>
              <a:gd name="connsiteX17262" fmla="*/ 4697096 w 7886701"/>
              <a:gd name="connsiteY17262" fmla="*/ 5907372 h 6857981"/>
              <a:gd name="connsiteX17263" fmla="*/ 4692651 w 7886701"/>
              <a:gd name="connsiteY17263" fmla="*/ 5909277 h 6857981"/>
              <a:gd name="connsiteX17264" fmla="*/ 4688841 w 7886701"/>
              <a:gd name="connsiteY17264" fmla="*/ 5911817 h 6857981"/>
              <a:gd name="connsiteX17265" fmla="*/ 4684713 w 7886701"/>
              <a:gd name="connsiteY17265" fmla="*/ 5914040 h 6857981"/>
              <a:gd name="connsiteX17266" fmla="*/ 4681221 w 7886701"/>
              <a:gd name="connsiteY17266" fmla="*/ 5917215 h 6857981"/>
              <a:gd name="connsiteX17267" fmla="*/ 4677411 w 7886701"/>
              <a:gd name="connsiteY17267" fmla="*/ 5919755 h 6857981"/>
              <a:gd name="connsiteX17268" fmla="*/ 4674553 w 7886701"/>
              <a:gd name="connsiteY17268" fmla="*/ 5922930 h 6857981"/>
              <a:gd name="connsiteX17269" fmla="*/ 4671696 w 7886701"/>
              <a:gd name="connsiteY17269" fmla="*/ 5925788 h 6857981"/>
              <a:gd name="connsiteX17270" fmla="*/ 4669156 w 7886701"/>
              <a:gd name="connsiteY17270" fmla="*/ 5928963 h 6857981"/>
              <a:gd name="connsiteX17271" fmla="*/ 4666933 w 7886701"/>
              <a:gd name="connsiteY17271" fmla="*/ 5932456 h 6857981"/>
              <a:gd name="connsiteX17272" fmla="*/ 4665028 w 7886701"/>
              <a:gd name="connsiteY17272" fmla="*/ 5935631 h 6857981"/>
              <a:gd name="connsiteX17273" fmla="*/ 4664076 w 7886701"/>
              <a:gd name="connsiteY17273" fmla="*/ 5939441 h 6857981"/>
              <a:gd name="connsiteX17274" fmla="*/ 4663123 w 7886701"/>
              <a:gd name="connsiteY17274" fmla="*/ 5942616 h 6857981"/>
              <a:gd name="connsiteX17275" fmla="*/ 4662806 w 7886701"/>
              <a:gd name="connsiteY17275" fmla="*/ 5946427 h 6857981"/>
              <a:gd name="connsiteX17276" fmla="*/ 4663758 w 7886701"/>
              <a:gd name="connsiteY17276" fmla="*/ 5949602 h 6857981"/>
              <a:gd name="connsiteX17277" fmla="*/ 4664393 w 7886701"/>
              <a:gd name="connsiteY17277" fmla="*/ 5952777 h 6857981"/>
              <a:gd name="connsiteX17278" fmla="*/ 4666298 w 7886701"/>
              <a:gd name="connsiteY17278" fmla="*/ 5956270 h 6857981"/>
              <a:gd name="connsiteX17279" fmla="*/ 4668838 w 7886701"/>
              <a:gd name="connsiteY17279" fmla="*/ 5959445 h 6857981"/>
              <a:gd name="connsiteX17280" fmla="*/ 4671696 w 7886701"/>
              <a:gd name="connsiteY17280" fmla="*/ 5962302 h 6857981"/>
              <a:gd name="connsiteX17281" fmla="*/ 4675506 w 7886701"/>
              <a:gd name="connsiteY17281" fmla="*/ 5965160 h 6857981"/>
              <a:gd name="connsiteX17282" fmla="*/ 4680268 w 7886701"/>
              <a:gd name="connsiteY17282" fmla="*/ 5968018 h 6857981"/>
              <a:gd name="connsiteX17283" fmla="*/ 4659631 w 7886701"/>
              <a:gd name="connsiteY17283" fmla="*/ 5973415 h 6857981"/>
              <a:gd name="connsiteX17284" fmla="*/ 4662171 w 7886701"/>
              <a:gd name="connsiteY17284" fmla="*/ 5974368 h 6857981"/>
              <a:gd name="connsiteX17285" fmla="*/ 4664711 w 7886701"/>
              <a:gd name="connsiteY17285" fmla="*/ 5975321 h 6857981"/>
              <a:gd name="connsiteX17286" fmla="*/ 4670426 w 7886701"/>
              <a:gd name="connsiteY17286" fmla="*/ 5976908 h 6857981"/>
              <a:gd name="connsiteX17287" fmla="*/ 4677093 w 7886701"/>
              <a:gd name="connsiteY17287" fmla="*/ 5977543 h 6857981"/>
              <a:gd name="connsiteX17288" fmla="*/ 4683761 w 7886701"/>
              <a:gd name="connsiteY17288" fmla="*/ 5977861 h 6857981"/>
              <a:gd name="connsiteX17289" fmla="*/ 4683443 w 7886701"/>
              <a:gd name="connsiteY17289" fmla="*/ 5980718 h 6857981"/>
              <a:gd name="connsiteX17290" fmla="*/ 4682808 w 7886701"/>
              <a:gd name="connsiteY17290" fmla="*/ 5983258 h 6857981"/>
              <a:gd name="connsiteX17291" fmla="*/ 4682173 w 7886701"/>
              <a:gd name="connsiteY17291" fmla="*/ 5985799 h 6857981"/>
              <a:gd name="connsiteX17292" fmla="*/ 4681221 w 7886701"/>
              <a:gd name="connsiteY17292" fmla="*/ 5987704 h 6857981"/>
              <a:gd name="connsiteX17293" fmla="*/ 4679951 w 7886701"/>
              <a:gd name="connsiteY17293" fmla="*/ 5989609 h 6857981"/>
              <a:gd name="connsiteX17294" fmla="*/ 4678681 w 7886701"/>
              <a:gd name="connsiteY17294" fmla="*/ 5991514 h 6857981"/>
              <a:gd name="connsiteX17295" fmla="*/ 4675506 w 7886701"/>
              <a:gd name="connsiteY17295" fmla="*/ 5994689 h 6857981"/>
              <a:gd name="connsiteX17296" fmla="*/ 4671696 w 7886701"/>
              <a:gd name="connsiteY17296" fmla="*/ 5997864 h 6857981"/>
              <a:gd name="connsiteX17297" fmla="*/ 4667251 w 7886701"/>
              <a:gd name="connsiteY17297" fmla="*/ 6000404 h 6857981"/>
              <a:gd name="connsiteX17298" fmla="*/ 4662488 w 7886701"/>
              <a:gd name="connsiteY17298" fmla="*/ 6002309 h 6857981"/>
              <a:gd name="connsiteX17299" fmla="*/ 4657408 w 7886701"/>
              <a:gd name="connsiteY17299" fmla="*/ 6004215 h 6857981"/>
              <a:gd name="connsiteX17300" fmla="*/ 4645978 w 7886701"/>
              <a:gd name="connsiteY17300" fmla="*/ 6007072 h 6857981"/>
              <a:gd name="connsiteX17301" fmla="*/ 4634866 w 7886701"/>
              <a:gd name="connsiteY17301" fmla="*/ 6010247 h 6857981"/>
              <a:gd name="connsiteX17302" fmla="*/ 4623118 w 7886701"/>
              <a:gd name="connsiteY17302" fmla="*/ 6013423 h 6857981"/>
              <a:gd name="connsiteX17303" fmla="*/ 4618038 w 7886701"/>
              <a:gd name="connsiteY17303" fmla="*/ 6015645 h 6857981"/>
              <a:gd name="connsiteX17304" fmla="*/ 4612958 w 7886701"/>
              <a:gd name="connsiteY17304" fmla="*/ 6017868 h 6857981"/>
              <a:gd name="connsiteX17305" fmla="*/ 4615181 w 7886701"/>
              <a:gd name="connsiteY17305" fmla="*/ 6014058 h 6857981"/>
              <a:gd name="connsiteX17306" fmla="*/ 4616133 w 7886701"/>
              <a:gd name="connsiteY17306" fmla="*/ 6010882 h 6857981"/>
              <a:gd name="connsiteX17307" fmla="*/ 4616133 w 7886701"/>
              <a:gd name="connsiteY17307" fmla="*/ 6009612 h 6857981"/>
              <a:gd name="connsiteX17308" fmla="*/ 4616133 w 7886701"/>
              <a:gd name="connsiteY17308" fmla="*/ 6008342 h 6857981"/>
              <a:gd name="connsiteX17309" fmla="*/ 4615816 w 7886701"/>
              <a:gd name="connsiteY17309" fmla="*/ 6007072 h 6857981"/>
              <a:gd name="connsiteX17310" fmla="*/ 4615498 w 7886701"/>
              <a:gd name="connsiteY17310" fmla="*/ 6006120 h 6857981"/>
              <a:gd name="connsiteX17311" fmla="*/ 4613593 w 7886701"/>
              <a:gd name="connsiteY17311" fmla="*/ 6004532 h 6857981"/>
              <a:gd name="connsiteX17312" fmla="*/ 4611371 w 7886701"/>
              <a:gd name="connsiteY17312" fmla="*/ 6003262 h 6857981"/>
              <a:gd name="connsiteX17313" fmla="*/ 4608196 w 7886701"/>
              <a:gd name="connsiteY17313" fmla="*/ 6001992 h 6857981"/>
              <a:gd name="connsiteX17314" fmla="*/ 4604703 w 7886701"/>
              <a:gd name="connsiteY17314" fmla="*/ 6001357 h 6857981"/>
              <a:gd name="connsiteX17315" fmla="*/ 4600893 w 7886701"/>
              <a:gd name="connsiteY17315" fmla="*/ 6000722 h 6857981"/>
              <a:gd name="connsiteX17316" fmla="*/ 4596448 w 7886701"/>
              <a:gd name="connsiteY17316" fmla="*/ 6000404 h 6857981"/>
              <a:gd name="connsiteX17317" fmla="*/ 4587558 w 7886701"/>
              <a:gd name="connsiteY17317" fmla="*/ 6000404 h 6857981"/>
              <a:gd name="connsiteX17318" fmla="*/ 4570413 w 7886701"/>
              <a:gd name="connsiteY17318" fmla="*/ 6000722 h 6857981"/>
              <a:gd name="connsiteX17319" fmla="*/ 4567556 w 7886701"/>
              <a:gd name="connsiteY17319" fmla="*/ 6001674 h 6857981"/>
              <a:gd name="connsiteX17320" fmla="*/ 4565016 w 7886701"/>
              <a:gd name="connsiteY17320" fmla="*/ 6002945 h 6857981"/>
              <a:gd name="connsiteX17321" fmla="*/ 4563111 w 7886701"/>
              <a:gd name="connsiteY17321" fmla="*/ 6004215 h 6857981"/>
              <a:gd name="connsiteX17322" fmla="*/ 4561841 w 7886701"/>
              <a:gd name="connsiteY17322" fmla="*/ 6006120 h 6857981"/>
              <a:gd name="connsiteX17323" fmla="*/ 4560571 w 7886701"/>
              <a:gd name="connsiteY17323" fmla="*/ 6008025 h 6857981"/>
              <a:gd name="connsiteX17324" fmla="*/ 4559936 w 7886701"/>
              <a:gd name="connsiteY17324" fmla="*/ 6009612 h 6857981"/>
              <a:gd name="connsiteX17325" fmla="*/ 4559618 w 7886701"/>
              <a:gd name="connsiteY17325" fmla="*/ 6011835 h 6857981"/>
              <a:gd name="connsiteX17326" fmla="*/ 4559618 w 7886701"/>
              <a:gd name="connsiteY17326" fmla="*/ 6014058 h 6857981"/>
              <a:gd name="connsiteX17327" fmla="*/ 4559301 w 7886701"/>
              <a:gd name="connsiteY17327" fmla="*/ 6018503 h 6857981"/>
              <a:gd name="connsiteX17328" fmla="*/ 4558983 w 7886701"/>
              <a:gd name="connsiteY17328" fmla="*/ 6022948 h 6857981"/>
              <a:gd name="connsiteX17329" fmla="*/ 4558666 w 7886701"/>
              <a:gd name="connsiteY17329" fmla="*/ 6025171 h 6857981"/>
              <a:gd name="connsiteX17330" fmla="*/ 4558031 w 7886701"/>
              <a:gd name="connsiteY17330" fmla="*/ 6026758 h 6857981"/>
              <a:gd name="connsiteX17331" fmla="*/ 4557078 w 7886701"/>
              <a:gd name="connsiteY17331" fmla="*/ 6028663 h 6857981"/>
              <a:gd name="connsiteX17332" fmla="*/ 4555491 w 7886701"/>
              <a:gd name="connsiteY17332" fmla="*/ 6030569 h 6857981"/>
              <a:gd name="connsiteX17333" fmla="*/ 4547236 w 7886701"/>
              <a:gd name="connsiteY17333" fmla="*/ 6028346 h 6857981"/>
              <a:gd name="connsiteX17334" fmla="*/ 4539933 w 7886701"/>
              <a:gd name="connsiteY17334" fmla="*/ 6027393 h 6857981"/>
              <a:gd name="connsiteX17335" fmla="*/ 4536758 w 7886701"/>
              <a:gd name="connsiteY17335" fmla="*/ 6026758 h 6857981"/>
              <a:gd name="connsiteX17336" fmla="*/ 4533583 w 7886701"/>
              <a:gd name="connsiteY17336" fmla="*/ 6026758 h 6857981"/>
              <a:gd name="connsiteX17337" fmla="*/ 4530726 w 7886701"/>
              <a:gd name="connsiteY17337" fmla="*/ 6027393 h 6857981"/>
              <a:gd name="connsiteX17338" fmla="*/ 4527868 w 7886701"/>
              <a:gd name="connsiteY17338" fmla="*/ 6027711 h 6857981"/>
              <a:gd name="connsiteX17339" fmla="*/ 4525328 w 7886701"/>
              <a:gd name="connsiteY17339" fmla="*/ 6028346 h 6857981"/>
              <a:gd name="connsiteX17340" fmla="*/ 4522788 w 7886701"/>
              <a:gd name="connsiteY17340" fmla="*/ 6029298 h 6857981"/>
              <a:gd name="connsiteX17341" fmla="*/ 4517391 w 7886701"/>
              <a:gd name="connsiteY17341" fmla="*/ 6032156 h 6857981"/>
              <a:gd name="connsiteX17342" fmla="*/ 4511358 w 7886701"/>
              <a:gd name="connsiteY17342" fmla="*/ 6035649 h 6857981"/>
              <a:gd name="connsiteX17343" fmla="*/ 4505008 w 7886701"/>
              <a:gd name="connsiteY17343" fmla="*/ 6040094 h 6857981"/>
              <a:gd name="connsiteX17344" fmla="*/ 4500563 w 7886701"/>
              <a:gd name="connsiteY17344" fmla="*/ 6032156 h 6857981"/>
              <a:gd name="connsiteX17345" fmla="*/ 4496436 w 7886701"/>
              <a:gd name="connsiteY17345" fmla="*/ 6024853 h 6857981"/>
              <a:gd name="connsiteX17346" fmla="*/ 4493261 w 7886701"/>
              <a:gd name="connsiteY17346" fmla="*/ 6018820 h 6857981"/>
              <a:gd name="connsiteX17347" fmla="*/ 4491356 w 7886701"/>
              <a:gd name="connsiteY17347" fmla="*/ 6016280 h 6857981"/>
              <a:gd name="connsiteX17348" fmla="*/ 4489451 w 7886701"/>
              <a:gd name="connsiteY17348" fmla="*/ 6014058 h 6857981"/>
              <a:gd name="connsiteX17349" fmla="*/ 4487228 w 7886701"/>
              <a:gd name="connsiteY17349" fmla="*/ 6012153 h 6857981"/>
              <a:gd name="connsiteX17350" fmla="*/ 4484688 w 7886701"/>
              <a:gd name="connsiteY17350" fmla="*/ 6010882 h 6857981"/>
              <a:gd name="connsiteX17351" fmla="*/ 4481831 w 7886701"/>
              <a:gd name="connsiteY17351" fmla="*/ 6009612 h 6857981"/>
              <a:gd name="connsiteX17352" fmla="*/ 4478973 w 7886701"/>
              <a:gd name="connsiteY17352" fmla="*/ 6008977 h 6857981"/>
              <a:gd name="connsiteX17353" fmla="*/ 4475163 w 7886701"/>
              <a:gd name="connsiteY17353" fmla="*/ 6008660 h 6857981"/>
              <a:gd name="connsiteX17354" fmla="*/ 4471036 w 7886701"/>
              <a:gd name="connsiteY17354" fmla="*/ 6008977 h 6857981"/>
              <a:gd name="connsiteX17355" fmla="*/ 4466273 w 7886701"/>
              <a:gd name="connsiteY17355" fmla="*/ 6009295 h 6857981"/>
              <a:gd name="connsiteX17356" fmla="*/ 4460558 w 7886701"/>
              <a:gd name="connsiteY17356" fmla="*/ 6010565 h 6857981"/>
              <a:gd name="connsiteX17357" fmla="*/ 4461511 w 7886701"/>
              <a:gd name="connsiteY17357" fmla="*/ 6007707 h 6857981"/>
              <a:gd name="connsiteX17358" fmla="*/ 4461828 w 7886701"/>
              <a:gd name="connsiteY17358" fmla="*/ 6004532 h 6857981"/>
              <a:gd name="connsiteX17359" fmla="*/ 4462146 w 7886701"/>
              <a:gd name="connsiteY17359" fmla="*/ 5998499 h 6857981"/>
              <a:gd name="connsiteX17360" fmla="*/ 4462463 w 7886701"/>
              <a:gd name="connsiteY17360" fmla="*/ 5992466 h 6857981"/>
              <a:gd name="connsiteX17361" fmla="*/ 4463416 w 7886701"/>
              <a:gd name="connsiteY17361" fmla="*/ 5989609 h 6857981"/>
              <a:gd name="connsiteX17362" fmla="*/ 4464051 w 7886701"/>
              <a:gd name="connsiteY17362" fmla="*/ 5986751 h 6857981"/>
              <a:gd name="connsiteX17363" fmla="*/ 4465003 w 7886701"/>
              <a:gd name="connsiteY17363" fmla="*/ 5984211 h 6857981"/>
              <a:gd name="connsiteX17364" fmla="*/ 4466908 w 7886701"/>
              <a:gd name="connsiteY17364" fmla="*/ 5981671 h 6857981"/>
              <a:gd name="connsiteX17365" fmla="*/ 4468813 w 7886701"/>
              <a:gd name="connsiteY17365" fmla="*/ 5979448 h 6857981"/>
              <a:gd name="connsiteX17366" fmla="*/ 4471353 w 7886701"/>
              <a:gd name="connsiteY17366" fmla="*/ 5977543 h 6857981"/>
              <a:gd name="connsiteX17367" fmla="*/ 4474846 w 7886701"/>
              <a:gd name="connsiteY17367" fmla="*/ 5976273 h 6857981"/>
              <a:gd name="connsiteX17368" fmla="*/ 4478973 w 7886701"/>
              <a:gd name="connsiteY17368" fmla="*/ 5974686 h 6857981"/>
              <a:gd name="connsiteX17369" fmla="*/ 4468496 w 7886701"/>
              <a:gd name="connsiteY17369" fmla="*/ 5975321 h 6857981"/>
              <a:gd name="connsiteX17370" fmla="*/ 4457701 w 7886701"/>
              <a:gd name="connsiteY17370" fmla="*/ 5975321 h 6857981"/>
              <a:gd name="connsiteX17371" fmla="*/ 4447223 w 7886701"/>
              <a:gd name="connsiteY17371" fmla="*/ 5974368 h 6857981"/>
              <a:gd name="connsiteX17372" fmla="*/ 4437063 w 7886701"/>
              <a:gd name="connsiteY17372" fmla="*/ 5972780 h 6857981"/>
              <a:gd name="connsiteX17373" fmla="*/ 4426903 w 7886701"/>
              <a:gd name="connsiteY17373" fmla="*/ 5970240 h 6857981"/>
              <a:gd name="connsiteX17374" fmla="*/ 4417061 w 7886701"/>
              <a:gd name="connsiteY17374" fmla="*/ 5967065 h 6857981"/>
              <a:gd name="connsiteX17375" fmla="*/ 4407536 w 7886701"/>
              <a:gd name="connsiteY17375" fmla="*/ 5963572 h 6857981"/>
              <a:gd name="connsiteX17376" fmla="*/ 4398328 w 7886701"/>
              <a:gd name="connsiteY17376" fmla="*/ 5958810 h 6857981"/>
              <a:gd name="connsiteX17377" fmla="*/ 4393883 w 7886701"/>
              <a:gd name="connsiteY17377" fmla="*/ 5956270 h 6857981"/>
              <a:gd name="connsiteX17378" fmla="*/ 4389438 w 7886701"/>
              <a:gd name="connsiteY17378" fmla="*/ 5953412 h 6857981"/>
              <a:gd name="connsiteX17379" fmla="*/ 4385628 w 7886701"/>
              <a:gd name="connsiteY17379" fmla="*/ 5950554 h 6857981"/>
              <a:gd name="connsiteX17380" fmla="*/ 4381501 w 7886701"/>
              <a:gd name="connsiteY17380" fmla="*/ 5947697 h 6857981"/>
              <a:gd name="connsiteX17381" fmla="*/ 4378008 w 7886701"/>
              <a:gd name="connsiteY17381" fmla="*/ 5944521 h 6857981"/>
              <a:gd name="connsiteX17382" fmla="*/ 4374516 w 7886701"/>
              <a:gd name="connsiteY17382" fmla="*/ 5941029 h 6857981"/>
              <a:gd name="connsiteX17383" fmla="*/ 4371341 w 7886701"/>
              <a:gd name="connsiteY17383" fmla="*/ 5937536 h 6857981"/>
              <a:gd name="connsiteX17384" fmla="*/ 4368166 w 7886701"/>
              <a:gd name="connsiteY17384" fmla="*/ 5933726 h 6857981"/>
              <a:gd name="connsiteX17385" fmla="*/ 4364991 w 7886701"/>
              <a:gd name="connsiteY17385" fmla="*/ 5929916 h 6857981"/>
              <a:gd name="connsiteX17386" fmla="*/ 4362451 w 7886701"/>
              <a:gd name="connsiteY17386" fmla="*/ 5925788 h 6857981"/>
              <a:gd name="connsiteX17387" fmla="*/ 4359911 w 7886701"/>
              <a:gd name="connsiteY17387" fmla="*/ 5921978 h 6857981"/>
              <a:gd name="connsiteX17388" fmla="*/ 4357688 w 7886701"/>
              <a:gd name="connsiteY17388" fmla="*/ 5917532 h 6857981"/>
              <a:gd name="connsiteX17389" fmla="*/ 4356101 w 7886701"/>
              <a:gd name="connsiteY17389" fmla="*/ 5913087 h 6857981"/>
              <a:gd name="connsiteX17390" fmla="*/ 4354513 w 7886701"/>
              <a:gd name="connsiteY17390" fmla="*/ 5908324 h 6857981"/>
              <a:gd name="connsiteX17391" fmla="*/ 4351021 w 7886701"/>
              <a:gd name="connsiteY17391" fmla="*/ 5906102 h 6857981"/>
              <a:gd name="connsiteX17392" fmla="*/ 4347211 w 7886701"/>
              <a:gd name="connsiteY17392" fmla="*/ 5904832 h 6857981"/>
              <a:gd name="connsiteX17393" fmla="*/ 4343718 w 7886701"/>
              <a:gd name="connsiteY17393" fmla="*/ 5903244 h 6857981"/>
              <a:gd name="connsiteX17394" fmla="*/ 4339908 w 7886701"/>
              <a:gd name="connsiteY17394" fmla="*/ 5902609 h 6857981"/>
              <a:gd name="connsiteX17395" fmla="*/ 4336416 w 7886701"/>
              <a:gd name="connsiteY17395" fmla="*/ 5901974 h 6857981"/>
              <a:gd name="connsiteX17396" fmla="*/ 4332606 w 7886701"/>
              <a:gd name="connsiteY17396" fmla="*/ 5901657 h 6857981"/>
              <a:gd name="connsiteX17397" fmla="*/ 4329113 w 7886701"/>
              <a:gd name="connsiteY17397" fmla="*/ 5901974 h 6857981"/>
              <a:gd name="connsiteX17398" fmla="*/ 4325303 w 7886701"/>
              <a:gd name="connsiteY17398" fmla="*/ 5902609 h 6857981"/>
              <a:gd name="connsiteX17399" fmla="*/ 4321811 w 7886701"/>
              <a:gd name="connsiteY17399" fmla="*/ 5903244 h 6857981"/>
              <a:gd name="connsiteX17400" fmla="*/ 4318318 w 7886701"/>
              <a:gd name="connsiteY17400" fmla="*/ 5904197 h 6857981"/>
              <a:gd name="connsiteX17401" fmla="*/ 4314826 w 7886701"/>
              <a:gd name="connsiteY17401" fmla="*/ 5905784 h 6857981"/>
              <a:gd name="connsiteX17402" fmla="*/ 4311333 w 7886701"/>
              <a:gd name="connsiteY17402" fmla="*/ 5907372 h 6857981"/>
              <a:gd name="connsiteX17403" fmla="*/ 4304983 w 7886701"/>
              <a:gd name="connsiteY17403" fmla="*/ 5910547 h 6857981"/>
              <a:gd name="connsiteX17404" fmla="*/ 4298633 w 7886701"/>
              <a:gd name="connsiteY17404" fmla="*/ 5914675 h 6857981"/>
              <a:gd name="connsiteX17405" fmla="*/ 4300538 w 7886701"/>
              <a:gd name="connsiteY17405" fmla="*/ 5911182 h 6857981"/>
              <a:gd name="connsiteX17406" fmla="*/ 4302443 w 7886701"/>
              <a:gd name="connsiteY17406" fmla="*/ 5908007 h 6857981"/>
              <a:gd name="connsiteX17407" fmla="*/ 4304031 w 7886701"/>
              <a:gd name="connsiteY17407" fmla="*/ 5905467 h 6857981"/>
              <a:gd name="connsiteX17408" fmla="*/ 4306571 w 7886701"/>
              <a:gd name="connsiteY17408" fmla="*/ 5902927 h 6857981"/>
              <a:gd name="connsiteX17409" fmla="*/ 4308793 w 7886701"/>
              <a:gd name="connsiteY17409" fmla="*/ 5900704 h 6857981"/>
              <a:gd name="connsiteX17410" fmla="*/ 4311968 w 7886701"/>
              <a:gd name="connsiteY17410" fmla="*/ 5898799 h 6857981"/>
              <a:gd name="connsiteX17411" fmla="*/ 4314508 w 7886701"/>
              <a:gd name="connsiteY17411" fmla="*/ 5896894 h 6857981"/>
              <a:gd name="connsiteX17412" fmla="*/ 4317366 w 7886701"/>
              <a:gd name="connsiteY17412" fmla="*/ 5895624 h 6857981"/>
              <a:gd name="connsiteX17413" fmla="*/ 4323081 w 7886701"/>
              <a:gd name="connsiteY17413" fmla="*/ 5892766 h 6857981"/>
              <a:gd name="connsiteX17414" fmla="*/ 4329431 w 7886701"/>
              <a:gd name="connsiteY17414" fmla="*/ 5890544 h 6857981"/>
              <a:gd name="connsiteX17415" fmla="*/ 4341178 w 7886701"/>
              <a:gd name="connsiteY17415" fmla="*/ 5886098 h 6857981"/>
              <a:gd name="connsiteX17416" fmla="*/ 4346258 w 7886701"/>
              <a:gd name="connsiteY17416" fmla="*/ 5883876 h 6857981"/>
              <a:gd name="connsiteX17417" fmla="*/ 4348163 w 7886701"/>
              <a:gd name="connsiteY17417" fmla="*/ 5882288 h 6857981"/>
              <a:gd name="connsiteX17418" fmla="*/ 4350386 w 7886701"/>
              <a:gd name="connsiteY17418" fmla="*/ 5881336 h 6857981"/>
              <a:gd name="connsiteX17419" fmla="*/ 4352291 w 7886701"/>
              <a:gd name="connsiteY17419" fmla="*/ 5879430 h 6857981"/>
              <a:gd name="connsiteX17420" fmla="*/ 4354196 w 7886701"/>
              <a:gd name="connsiteY17420" fmla="*/ 5877525 h 6857981"/>
              <a:gd name="connsiteX17421" fmla="*/ 4355466 w 7886701"/>
              <a:gd name="connsiteY17421" fmla="*/ 5875938 h 6857981"/>
              <a:gd name="connsiteX17422" fmla="*/ 4356736 w 7886701"/>
              <a:gd name="connsiteY17422" fmla="*/ 5873715 h 6857981"/>
              <a:gd name="connsiteX17423" fmla="*/ 4357371 w 7886701"/>
              <a:gd name="connsiteY17423" fmla="*/ 5871493 h 6857981"/>
              <a:gd name="connsiteX17424" fmla="*/ 4357688 w 7886701"/>
              <a:gd name="connsiteY17424" fmla="*/ 5868635 h 6857981"/>
              <a:gd name="connsiteX17425" fmla="*/ 4357688 w 7886701"/>
              <a:gd name="connsiteY17425" fmla="*/ 5865777 h 6857981"/>
              <a:gd name="connsiteX17426" fmla="*/ 4357371 w 7886701"/>
              <a:gd name="connsiteY17426" fmla="*/ 5862285 h 6857981"/>
              <a:gd name="connsiteX17427" fmla="*/ 4356736 w 7886701"/>
              <a:gd name="connsiteY17427" fmla="*/ 5858792 h 6857981"/>
              <a:gd name="connsiteX17428" fmla="*/ 4355148 w 7886701"/>
              <a:gd name="connsiteY17428" fmla="*/ 5854347 h 6857981"/>
              <a:gd name="connsiteX17429" fmla="*/ 4353878 w 7886701"/>
              <a:gd name="connsiteY17429" fmla="*/ 5849901 h 6857981"/>
              <a:gd name="connsiteX17430" fmla="*/ 4351656 w 7886701"/>
              <a:gd name="connsiteY17430" fmla="*/ 5845139 h 6857981"/>
              <a:gd name="connsiteX17431" fmla="*/ 4348798 w 7886701"/>
              <a:gd name="connsiteY17431" fmla="*/ 5845139 h 6857981"/>
              <a:gd name="connsiteX17432" fmla="*/ 4346258 w 7886701"/>
              <a:gd name="connsiteY17432" fmla="*/ 5846091 h 6857981"/>
              <a:gd name="connsiteX17433" fmla="*/ 4344353 w 7886701"/>
              <a:gd name="connsiteY17433" fmla="*/ 5847044 h 6857981"/>
              <a:gd name="connsiteX17434" fmla="*/ 4343083 w 7886701"/>
              <a:gd name="connsiteY17434" fmla="*/ 5848631 h 6857981"/>
              <a:gd name="connsiteX17435" fmla="*/ 4342448 w 7886701"/>
              <a:gd name="connsiteY17435" fmla="*/ 5849901 h 6857981"/>
              <a:gd name="connsiteX17436" fmla="*/ 4341813 w 7886701"/>
              <a:gd name="connsiteY17436" fmla="*/ 5851806 h 6857981"/>
              <a:gd name="connsiteX17437" fmla="*/ 4340543 w 7886701"/>
              <a:gd name="connsiteY17437" fmla="*/ 5855299 h 6857981"/>
              <a:gd name="connsiteX17438" fmla="*/ 4339591 w 7886701"/>
              <a:gd name="connsiteY17438" fmla="*/ 5859109 h 6857981"/>
              <a:gd name="connsiteX17439" fmla="*/ 4338956 w 7886701"/>
              <a:gd name="connsiteY17439" fmla="*/ 5860379 h 6857981"/>
              <a:gd name="connsiteX17440" fmla="*/ 4337686 w 7886701"/>
              <a:gd name="connsiteY17440" fmla="*/ 5861967 h 6857981"/>
              <a:gd name="connsiteX17441" fmla="*/ 4335781 w 7886701"/>
              <a:gd name="connsiteY17441" fmla="*/ 5862602 h 6857981"/>
              <a:gd name="connsiteX17442" fmla="*/ 4333876 w 7886701"/>
              <a:gd name="connsiteY17442" fmla="*/ 5863555 h 6857981"/>
              <a:gd name="connsiteX17443" fmla="*/ 4330383 w 7886701"/>
              <a:gd name="connsiteY17443" fmla="*/ 5863872 h 6857981"/>
              <a:gd name="connsiteX17444" fmla="*/ 4326891 w 7886701"/>
              <a:gd name="connsiteY17444" fmla="*/ 5863872 h 6857981"/>
              <a:gd name="connsiteX17445" fmla="*/ 4327526 w 7886701"/>
              <a:gd name="connsiteY17445" fmla="*/ 5860379 h 6857981"/>
              <a:gd name="connsiteX17446" fmla="*/ 4327843 w 7886701"/>
              <a:gd name="connsiteY17446" fmla="*/ 5857839 h 6857981"/>
              <a:gd name="connsiteX17447" fmla="*/ 4327843 w 7886701"/>
              <a:gd name="connsiteY17447" fmla="*/ 5855299 h 6857981"/>
              <a:gd name="connsiteX17448" fmla="*/ 4327843 w 7886701"/>
              <a:gd name="connsiteY17448" fmla="*/ 5853712 h 6857981"/>
              <a:gd name="connsiteX17449" fmla="*/ 4327526 w 7886701"/>
              <a:gd name="connsiteY17449" fmla="*/ 5852124 h 6857981"/>
              <a:gd name="connsiteX17450" fmla="*/ 4326891 w 7886701"/>
              <a:gd name="connsiteY17450" fmla="*/ 5851489 h 6857981"/>
              <a:gd name="connsiteX17451" fmla="*/ 4325938 w 7886701"/>
              <a:gd name="connsiteY17451" fmla="*/ 5850536 h 6857981"/>
              <a:gd name="connsiteX17452" fmla="*/ 4325303 w 7886701"/>
              <a:gd name="connsiteY17452" fmla="*/ 5850219 h 6857981"/>
              <a:gd name="connsiteX17453" fmla="*/ 4324351 w 7886701"/>
              <a:gd name="connsiteY17453" fmla="*/ 5850219 h 6857981"/>
              <a:gd name="connsiteX17454" fmla="*/ 4323081 w 7886701"/>
              <a:gd name="connsiteY17454" fmla="*/ 5850536 h 6857981"/>
              <a:gd name="connsiteX17455" fmla="*/ 4320858 w 7886701"/>
              <a:gd name="connsiteY17455" fmla="*/ 5852124 h 6857981"/>
              <a:gd name="connsiteX17456" fmla="*/ 4318636 w 7886701"/>
              <a:gd name="connsiteY17456" fmla="*/ 5854347 h 6857981"/>
              <a:gd name="connsiteX17457" fmla="*/ 4317048 w 7886701"/>
              <a:gd name="connsiteY17457" fmla="*/ 5857204 h 6857981"/>
              <a:gd name="connsiteX17458" fmla="*/ 4315778 w 7886701"/>
              <a:gd name="connsiteY17458" fmla="*/ 5860062 h 6857981"/>
              <a:gd name="connsiteX17459" fmla="*/ 4315461 w 7886701"/>
              <a:gd name="connsiteY17459" fmla="*/ 5861967 h 6857981"/>
              <a:gd name="connsiteX17460" fmla="*/ 4315461 w 7886701"/>
              <a:gd name="connsiteY17460" fmla="*/ 5863555 h 6857981"/>
              <a:gd name="connsiteX17461" fmla="*/ 4315461 w 7886701"/>
              <a:gd name="connsiteY17461" fmla="*/ 5864825 h 6857981"/>
              <a:gd name="connsiteX17462" fmla="*/ 4315778 w 7886701"/>
              <a:gd name="connsiteY17462" fmla="*/ 5866730 h 6857981"/>
              <a:gd name="connsiteX17463" fmla="*/ 4316413 w 7886701"/>
              <a:gd name="connsiteY17463" fmla="*/ 5868317 h 6857981"/>
              <a:gd name="connsiteX17464" fmla="*/ 4317683 w 7886701"/>
              <a:gd name="connsiteY17464" fmla="*/ 5869270 h 6857981"/>
              <a:gd name="connsiteX17465" fmla="*/ 4319271 w 7886701"/>
              <a:gd name="connsiteY17465" fmla="*/ 5870857 h 6857981"/>
              <a:gd name="connsiteX17466" fmla="*/ 4320858 w 7886701"/>
              <a:gd name="connsiteY17466" fmla="*/ 5871493 h 6857981"/>
              <a:gd name="connsiteX17467" fmla="*/ 4323081 w 7886701"/>
              <a:gd name="connsiteY17467" fmla="*/ 5872445 h 6857981"/>
              <a:gd name="connsiteX17468" fmla="*/ 4325621 w 7886701"/>
              <a:gd name="connsiteY17468" fmla="*/ 5873080 h 6857981"/>
              <a:gd name="connsiteX17469" fmla="*/ 4329113 w 7886701"/>
              <a:gd name="connsiteY17469" fmla="*/ 5873398 h 6857981"/>
              <a:gd name="connsiteX17470" fmla="*/ 4332606 w 7886701"/>
              <a:gd name="connsiteY17470" fmla="*/ 5873398 h 6857981"/>
              <a:gd name="connsiteX17471" fmla="*/ 4337051 w 7886701"/>
              <a:gd name="connsiteY17471" fmla="*/ 5873398 h 6857981"/>
              <a:gd name="connsiteX17472" fmla="*/ 4341813 w 7886701"/>
              <a:gd name="connsiteY17472" fmla="*/ 5872445 h 6857981"/>
              <a:gd name="connsiteX17473" fmla="*/ 4340543 w 7886701"/>
              <a:gd name="connsiteY17473" fmla="*/ 5874985 h 6857981"/>
              <a:gd name="connsiteX17474" fmla="*/ 4339273 w 7886701"/>
              <a:gd name="connsiteY17474" fmla="*/ 5877208 h 6857981"/>
              <a:gd name="connsiteX17475" fmla="*/ 4337686 w 7886701"/>
              <a:gd name="connsiteY17475" fmla="*/ 5878795 h 6857981"/>
              <a:gd name="connsiteX17476" fmla="*/ 4335781 w 7886701"/>
              <a:gd name="connsiteY17476" fmla="*/ 5880383 h 6857981"/>
              <a:gd name="connsiteX17477" fmla="*/ 4334193 w 7886701"/>
              <a:gd name="connsiteY17477" fmla="*/ 5881018 h 6857981"/>
              <a:gd name="connsiteX17478" fmla="*/ 4331971 w 7886701"/>
              <a:gd name="connsiteY17478" fmla="*/ 5881653 h 6857981"/>
              <a:gd name="connsiteX17479" fmla="*/ 4329748 w 7886701"/>
              <a:gd name="connsiteY17479" fmla="*/ 5881653 h 6857981"/>
              <a:gd name="connsiteX17480" fmla="*/ 4327526 w 7886701"/>
              <a:gd name="connsiteY17480" fmla="*/ 5881653 h 6857981"/>
              <a:gd name="connsiteX17481" fmla="*/ 4325303 w 7886701"/>
              <a:gd name="connsiteY17481" fmla="*/ 5881336 h 6857981"/>
              <a:gd name="connsiteX17482" fmla="*/ 4323081 w 7886701"/>
              <a:gd name="connsiteY17482" fmla="*/ 5880701 h 6857981"/>
              <a:gd name="connsiteX17483" fmla="*/ 4318318 w 7886701"/>
              <a:gd name="connsiteY17483" fmla="*/ 5878795 h 6857981"/>
              <a:gd name="connsiteX17484" fmla="*/ 4313873 w 7886701"/>
              <a:gd name="connsiteY17484" fmla="*/ 5875938 h 6857981"/>
              <a:gd name="connsiteX17485" fmla="*/ 4310063 w 7886701"/>
              <a:gd name="connsiteY17485" fmla="*/ 5872128 h 6857981"/>
              <a:gd name="connsiteX17486" fmla="*/ 4306253 w 7886701"/>
              <a:gd name="connsiteY17486" fmla="*/ 5868317 h 6857981"/>
              <a:gd name="connsiteX17487" fmla="*/ 4303396 w 7886701"/>
              <a:gd name="connsiteY17487" fmla="*/ 5863872 h 6857981"/>
              <a:gd name="connsiteX17488" fmla="*/ 4302443 w 7886701"/>
              <a:gd name="connsiteY17488" fmla="*/ 5861649 h 6857981"/>
              <a:gd name="connsiteX17489" fmla="*/ 4301173 w 7886701"/>
              <a:gd name="connsiteY17489" fmla="*/ 5859427 h 6857981"/>
              <a:gd name="connsiteX17490" fmla="*/ 4300538 w 7886701"/>
              <a:gd name="connsiteY17490" fmla="*/ 5856887 h 6857981"/>
              <a:gd name="connsiteX17491" fmla="*/ 4300221 w 7886701"/>
              <a:gd name="connsiteY17491" fmla="*/ 5854664 h 6857981"/>
              <a:gd name="connsiteX17492" fmla="*/ 4300221 w 7886701"/>
              <a:gd name="connsiteY17492" fmla="*/ 5852442 h 6857981"/>
              <a:gd name="connsiteX17493" fmla="*/ 4300538 w 7886701"/>
              <a:gd name="connsiteY17493" fmla="*/ 5850219 h 6857981"/>
              <a:gd name="connsiteX17494" fmla="*/ 4300856 w 7886701"/>
              <a:gd name="connsiteY17494" fmla="*/ 5847996 h 6857981"/>
              <a:gd name="connsiteX17495" fmla="*/ 4302126 w 7886701"/>
              <a:gd name="connsiteY17495" fmla="*/ 5846091 h 6857981"/>
              <a:gd name="connsiteX17496" fmla="*/ 4303078 w 7886701"/>
              <a:gd name="connsiteY17496" fmla="*/ 5844186 h 6857981"/>
              <a:gd name="connsiteX17497" fmla="*/ 4304983 w 7886701"/>
              <a:gd name="connsiteY17497" fmla="*/ 5842281 h 6857981"/>
              <a:gd name="connsiteX17498" fmla="*/ 4307206 w 7886701"/>
              <a:gd name="connsiteY17498" fmla="*/ 5840693 h 6857981"/>
              <a:gd name="connsiteX17499" fmla="*/ 4309746 w 7886701"/>
              <a:gd name="connsiteY17499" fmla="*/ 5839423 h 6857981"/>
              <a:gd name="connsiteX17500" fmla="*/ 4308476 w 7886701"/>
              <a:gd name="connsiteY17500" fmla="*/ 5836883 h 6857981"/>
              <a:gd name="connsiteX17501" fmla="*/ 4307206 w 7886701"/>
              <a:gd name="connsiteY17501" fmla="*/ 5834661 h 6857981"/>
              <a:gd name="connsiteX17502" fmla="*/ 4305301 w 7886701"/>
              <a:gd name="connsiteY17502" fmla="*/ 5833073 h 6857981"/>
              <a:gd name="connsiteX17503" fmla="*/ 4303713 w 7886701"/>
              <a:gd name="connsiteY17503" fmla="*/ 5832120 h 6857981"/>
              <a:gd name="connsiteX17504" fmla="*/ 4302126 w 7886701"/>
              <a:gd name="connsiteY17504" fmla="*/ 5831485 h 6857981"/>
              <a:gd name="connsiteX17505" fmla="*/ 4300221 w 7886701"/>
              <a:gd name="connsiteY17505" fmla="*/ 5830850 h 6857981"/>
              <a:gd name="connsiteX17506" fmla="*/ 4297998 w 7886701"/>
              <a:gd name="connsiteY17506" fmla="*/ 5830850 h 6857981"/>
              <a:gd name="connsiteX17507" fmla="*/ 4295776 w 7886701"/>
              <a:gd name="connsiteY17507" fmla="*/ 5831485 h 6857981"/>
              <a:gd name="connsiteX17508" fmla="*/ 4291331 w 7886701"/>
              <a:gd name="connsiteY17508" fmla="*/ 5832438 h 6857981"/>
              <a:gd name="connsiteX17509" fmla="*/ 4286568 w 7886701"/>
              <a:gd name="connsiteY17509" fmla="*/ 5834343 h 6857981"/>
              <a:gd name="connsiteX17510" fmla="*/ 4281171 w 7886701"/>
              <a:gd name="connsiteY17510" fmla="*/ 5835613 h 6857981"/>
              <a:gd name="connsiteX17511" fmla="*/ 4275456 w 7886701"/>
              <a:gd name="connsiteY17511" fmla="*/ 5836883 h 6857981"/>
              <a:gd name="connsiteX17512" fmla="*/ 4276408 w 7886701"/>
              <a:gd name="connsiteY17512" fmla="*/ 5834661 h 6857981"/>
              <a:gd name="connsiteX17513" fmla="*/ 4277996 w 7886701"/>
              <a:gd name="connsiteY17513" fmla="*/ 5832438 h 6857981"/>
              <a:gd name="connsiteX17514" fmla="*/ 4279583 w 7886701"/>
              <a:gd name="connsiteY17514" fmla="*/ 5830215 h 6857981"/>
              <a:gd name="connsiteX17515" fmla="*/ 4281806 w 7886701"/>
              <a:gd name="connsiteY17515" fmla="*/ 5828310 h 6857981"/>
              <a:gd name="connsiteX17516" fmla="*/ 4284981 w 7886701"/>
              <a:gd name="connsiteY17516" fmla="*/ 5826088 h 6857981"/>
              <a:gd name="connsiteX17517" fmla="*/ 4287521 w 7886701"/>
              <a:gd name="connsiteY17517" fmla="*/ 5824818 h 6857981"/>
              <a:gd name="connsiteX17518" fmla="*/ 4290696 w 7886701"/>
              <a:gd name="connsiteY17518" fmla="*/ 5822912 h 6857981"/>
              <a:gd name="connsiteX17519" fmla="*/ 4293871 w 7886701"/>
              <a:gd name="connsiteY17519" fmla="*/ 5821960 h 6857981"/>
              <a:gd name="connsiteX17520" fmla="*/ 4297363 w 7886701"/>
              <a:gd name="connsiteY17520" fmla="*/ 5820690 h 6857981"/>
              <a:gd name="connsiteX17521" fmla="*/ 4300856 w 7886701"/>
              <a:gd name="connsiteY17521" fmla="*/ 5819737 h 6857981"/>
              <a:gd name="connsiteX17522" fmla="*/ 4304031 w 7886701"/>
              <a:gd name="connsiteY17522" fmla="*/ 5819420 h 6857981"/>
              <a:gd name="connsiteX17523" fmla="*/ 4307841 w 7886701"/>
              <a:gd name="connsiteY17523" fmla="*/ 5818785 h 6857981"/>
              <a:gd name="connsiteX17524" fmla="*/ 4311333 w 7886701"/>
              <a:gd name="connsiteY17524" fmla="*/ 5819420 h 6857981"/>
              <a:gd name="connsiteX17525" fmla="*/ 4314826 w 7886701"/>
              <a:gd name="connsiteY17525" fmla="*/ 5819737 h 6857981"/>
              <a:gd name="connsiteX17526" fmla="*/ 4318001 w 7886701"/>
              <a:gd name="connsiteY17526" fmla="*/ 5820690 h 6857981"/>
              <a:gd name="connsiteX17527" fmla="*/ 4320858 w 7886701"/>
              <a:gd name="connsiteY17527" fmla="*/ 5822277 h 6857981"/>
              <a:gd name="connsiteX17528" fmla="*/ 4318636 w 7886701"/>
              <a:gd name="connsiteY17528" fmla="*/ 5820372 h 6857981"/>
              <a:gd name="connsiteX17529" fmla="*/ 4317366 w 7886701"/>
              <a:gd name="connsiteY17529" fmla="*/ 5818467 h 6857981"/>
              <a:gd name="connsiteX17530" fmla="*/ 4314508 w 7886701"/>
              <a:gd name="connsiteY17530" fmla="*/ 5813704 h 6857981"/>
              <a:gd name="connsiteX17531" fmla="*/ 4312921 w 7886701"/>
              <a:gd name="connsiteY17531" fmla="*/ 5811799 h 6857981"/>
              <a:gd name="connsiteX17532" fmla="*/ 4311016 w 7886701"/>
              <a:gd name="connsiteY17532" fmla="*/ 5809894 h 6857981"/>
              <a:gd name="connsiteX17533" fmla="*/ 4310063 w 7886701"/>
              <a:gd name="connsiteY17533" fmla="*/ 5808942 h 6857981"/>
              <a:gd name="connsiteX17534" fmla="*/ 4308793 w 7886701"/>
              <a:gd name="connsiteY17534" fmla="*/ 5808624 h 6857981"/>
              <a:gd name="connsiteX17535" fmla="*/ 4307523 w 7886701"/>
              <a:gd name="connsiteY17535" fmla="*/ 5807989 h 6857981"/>
              <a:gd name="connsiteX17536" fmla="*/ 4305618 w 7886701"/>
              <a:gd name="connsiteY17536" fmla="*/ 5807989 h 6857981"/>
              <a:gd name="connsiteX17537" fmla="*/ 4309428 w 7886701"/>
              <a:gd name="connsiteY17537" fmla="*/ 5805131 h 6857981"/>
              <a:gd name="connsiteX17538" fmla="*/ 4312921 w 7886701"/>
              <a:gd name="connsiteY17538" fmla="*/ 5803226 h 6857981"/>
              <a:gd name="connsiteX17539" fmla="*/ 4316096 w 7886701"/>
              <a:gd name="connsiteY17539" fmla="*/ 5802274 h 6857981"/>
              <a:gd name="connsiteX17540" fmla="*/ 4319588 w 7886701"/>
              <a:gd name="connsiteY17540" fmla="*/ 5801639 h 6857981"/>
              <a:gd name="connsiteX17541" fmla="*/ 4322763 w 7886701"/>
              <a:gd name="connsiteY17541" fmla="*/ 5801639 h 6857981"/>
              <a:gd name="connsiteX17542" fmla="*/ 4326573 w 7886701"/>
              <a:gd name="connsiteY17542" fmla="*/ 5802591 h 6857981"/>
              <a:gd name="connsiteX17543" fmla="*/ 4329748 w 7886701"/>
              <a:gd name="connsiteY17543" fmla="*/ 5803544 h 6857981"/>
              <a:gd name="connsiteX17544" fmla="*/ 4333241 w 7886701"/>
              <a:gd name="connsiteY17544" fmla="*/ 5804814 h 6857981"/>
              <a:gd name="connsiteX17545" fmla="*/ 4341178 w 7886701"/>
              <a:gd name="connsiteY17545" fmla="*/ 5807354 h 6857981"/>
              <a:gd name="connsiteX17546" fmla="*/ 4345306 w 7886701"/>
              <a:gd name="connsiteY17546" fmla="*/ 5808624 h 6857981"/>
              <a:gd name="connsiteX17547" fmla="*/ 4350068 w 7886701"/>
              <a:gd name="connsiteY17547" fmla="*/ 5809894 h 6857981"/>
              <a:gd name="connsiteX17548" fmla="*/ 4355148 w 7886701"/>
              <a:gd name="connsiteY17548" fmla="*/ 5810529 h 6857981"/>
              <a:gd name="connsiteX17549" fmla="*/ 4360863 w 7886701"/>
              <a:gd name="connsiteY17549" fmla="*/ 5811164 h 6857981"/>
              <a:gd name="connsiteX17550" fmla="*/ 4366578 w 7886701"/>
              <a:gd name="connsiteY17550" fmla="*/ 5811164 h 6857981"/>
              <a:gd name="connsiteX17551" fmla="*/ 4373246 w 7886701"/>
              <a:gd name="connsiteY17551" fmla="*/ 5810529 h 6857981"/>
              <a:gd name="connsiteX17552" fmla="*/ 4351021 w 7886701"/>
              <a:gd name="connsiteY17552" fmla="*/ 5797511 h 6857981"/>
              <a:gd name="connsiteX17553" fmla="*/ 4351973 w 7886701"/>
              <a:gd name="connsiteY17553" fmla="*/ 5795923 h 6857981"/>
              <a:gd name="connsiteX17554" fmla="*/ 4352926 w 7886701"/>
              <a:gd name="connsiteY17554" fmla="*/ 5794336 h 6857981"/>
              <a:gd name="connsiteX17555" fmla="*/ 4354196 w 7886701"/>
              <a:gd name="connsiteY17555" fmla="*/ 5793383 h 6857981"/>
              <a:gd name="connsiteX17556" fmla="*/ 4355466 w 7886701"/>
              <a:gd name="connsiteY17556" fmla="*/ 5792431 h 6857981"/>
              <a:gd name="connsiteX17557" fmla="*/ 4358958 w 7886701"/>
              <a:gd name="connsiteY17557" fmla="*/ 5791161 h 6857981"/>
              <a:gd name="connsiteX17558" fmla="*/ 4362451 w 7886701"/>
              <a:gd name="connsiteY17558" fmla="*/ 5790526 h 6857981"/>
              <a:gd name="connsiteX17559" fmla="*/ 4366261 w 7886701"/>
              <a:gd name="connsiteY17559" fmla="*/ 5790208 h 6857981"/>
              <a:gd name="connsiteX17560" fmla="*/ 4370071 w 7886701"/>
              <a:gd name="connsiteY17560" fmla="*/ 5790843 h 6857981"/>
              <a:gd name="connsiteX17561" fmla="*/ 4373881 w 7886701"/>
              <a:gd name="connsiteY17561" fmla="*/ 5791478 h 6857981"/>
              <a:gd name="connsiteX17562" fmla="*/ 4377373 w 7886701"/>
              <a:gd name="connsiteY17562" fmla="*/ 5792748 h 6857981"/>
              <a:gd name="connsiteX17563" fmla="*/ 4381183 w 7886701"/>
              <a:gd name="connsiteY17563" fmla="*/ 5794336 h 6857981"/>
              <a:gd name="connsiteX17564" fmla="*/ 4384041 w 7886701"/>
              <a:gd name="connsiteY17564" fmla="*/ 5796241 h 6857981"/>
              <a:gd name="connsiteX17565" fmla="*/ 4386581 w 7886701"/>
              <a:gd name="connsiteY17565" fmla="*/ 5798146 h 6857981"/>
              <a:gd name="connsiteX17566" fmla="*/ 4388486 w 7886701"/>
              <a:gd name="connsiteY17566" fmla="*/ 5800369 h 6857981"/>
              <a:gd name="connsiteX17567" fmla="*/ 4389121 w 7886701"/>
              <a:gd name="connsiteY17567" fmla="*/ 5802591 h 6857981"/>
              <a:gd name="connsiteX17568" fmla="*/ 4389438 w 7886701"/>
              <a:gd name="connsiteY17568" fmla="*/ 5803544 h 6857981"/>
              <a:gd name="connsiteX17569" fmla="*/ 4389121 w 7886701"/>
              <a:gd name="connsiteY17569" fmla="*/ 5804814 h 6857981"/>
              <a:gd name="connsiteX17570" fmla="*/ 4388803 w 7886701"/>
              <a:gd name="connsiteY17570" fmla="*/ 5805767 h 6857981"/>
              <a:gd name="connsiteX17571" fmla="*/ 4388486 w 7886701"/>
              <a:gd name="connsiteY17571" fmla="*/ 5807037 h 6857981"/>
              <a:gd name="connsiteX17572" fmla="*/ 4387216 w 7886701"/>
              <a:gd name="connsiteY17572" fmla="*/ 5807989 h 6857981"/>
              <a:gd name="connsiteX17573" fmla="*/ 4386263 w 7886701"/>
              <a:gd name="connsiteY17573" fmla="*/ 5808942 h 6857981"/>
              <a:gd name="connsiteX17574" fmla="*/ 4389438 w 7886701"/>
              <a:gd name="connsiteY17574" fmla="*/ 5806402 h 6857981"/>
              <a:gd name="connsiteX17575" fmla="*/ 4393248 w 7886701"/>
              <a:gd name="connsiteY17575" fmla="*/ 5804814 h 6857981"/>
              <a:gd name="connsiteX17576" fmla="*/ 4401503 w 7886701"/>
              <a:gd name="connsiteY17576" fmla="*/ 5801321 h 6857981"/>
              <a:gd name="connsiteX17577" fmla="*/ 4405948 w 7886701"/>
              <a:gd name="connsiteY17577" fmla="*/ 5800051 h 6857981"/>
              <a:gd name="connsiteX17578" fmla="*/ 4410393 w 7886701"/>
              <a:gd name="connsiteY17578" fmla="*/ 5798464 h 6857981"/>
              <a:gd name="connsiteX17579" fmla="*/ 4413886 w 7886701"/>
              <a:gd name="connsiteY17579" fmla="*/ 5796241 h 6857981"/>
              <a:gd name="connsiteX17580" fmla="*/ 4417061 w 7886701"/>
              <a:gd name="connsiteY17580" fmla="*/ 5794018 h 6857981"/>
              <a:gd name="connsiteX17581" fmla="*/ 4416426 w 7886701"/>
              <a:gd name="connsiteY17581" fmla="*/ 5790843 h 6857981"/>
              <a:gd name="connsiteX17582" fmla="*/ 4415156 w 7886701"/>
              <a:gd name="connsiteY17582" fmla="*/ 5788621 h 6857981"/>
              <a:gd name="connsiteX17583" fmla="*/ 4413568 w 7886701"/>
              <a:gd name="connsiteY17583" fmla="*/ 5786398 h 6857981"/>
              <a:gd name="connsiteX17584" fmla="*/ 4411663 w 7886701"/>
              <a:gd name="connsiteY17584" fmla="*/ 5784493 h 6857981"/>
              <a:gd name="connsiteX17585" fmla="*/ 4410076 w 7886701"/>
              <a:gd name="connsiteY17585" fmla="*/ 5782588 h 6857981"/>
              <a:gd name="connsiteX17586" fmla="*/ 4408488 w 7886701"/>
              <a:gd name="connsiteY17586" fmla="*/ 5780365 h 6857981"/>
              <a:gd name="connsiteX17587" fmla="*/ 4407218 w 7886701"/>
              <a:gd name="connsiteY17587" fmla="*/ 5777825 h 6857981"/>
              <a:gd name="connsiteX17588" fmla="*/ 4406583 w 7886701"/>
              <a:gd name="connsiteY17588" fmla="*/ 5774332 h 6857981"/>
              <a:gd name="connsiteX17589" fmla="*/ 4412933 w 7886701"/>
              <a:gd name="connsiteY17589" fmla="*/ 5777190 h 6857981"/>
              <a:gd name="connsiteX17590" fmla="*/ 4417696 w 7886701"/>
              <a:gd name="connsiteY17590" fmla="*/ 5779413 h 6857981"/>
              <a:gd name="connsiteX17591" fmla="*/ 4421188 w 7886701"/>
              <a:gd name="connsiteY17591" fmla="*/ 5781318 h 6857981"/>
              <a:gd name="connsiteX17592" fmla="*/ 4424363 w 7886701"/>
              <a:gd name="connsiteY17592" fmla="*/ 5782905 h 6857981"/>
              <a:gd name="connsiteX17593" fmla="*/ 4427538 w 7886701"/>
              <a:gd name="connsiteY17593" fmla="*/ 5783858 h 6857981"/>
              <a:gd name="connsiteX17594" fmla="*/ 4430713 w 7886701"/>
              <a:gd name="connsiteY17594" fmla="*/ 5784175 h 6857981"/>
              <a:gd name="connsiteX17595" fmla="*/ 4435476 w 7886701"/>
              <a:gd name="connsiteY17595" fmla="*/ 5784493 h 6857981"/>
              <a:gd name="connsiteX17596" fmla="*/ 4441826 w 7886701"/>
              <a:gd name="connsiteY17596" fmla="*/ 5784175 h 6857981"/>
              <a:gd name="connsiteX17597" fmla="*/ 4440873 w 7886701"/>
              <a:gd name="connsiteY17597" fmla="*/ 5791796 h 6857981"/>
              <a:gd name="connsiteX17598" fmla="*/ 4440873 w 7886701"/>
              <a:gd name="connsiteY17598" fmla="*/ 5795288 h 6857981"/>
              <a:gd name="connsiteX17599" fmla="*/ 4441508 w 7886701"/>
              <a:gd name="connsiteY17599" fmla="*/ 5798146 h 6857981"/>
              <a:gd name="connsiteX17600" fmla="*/ 4441826 w 7886701"/>
              <a:gd name="connsiteY17600" fmla="*/ 5801004 h 6857981"/>
              <a:gd name="connsiteX17601" fmla="*/ 4442461 w 7886701"/>
              <a:gd name="connsiteY17601" fmla="*/ 5803544 h 6857981"/>
              <a:gd name="connsiteX17602" fmla="*/ 4443413 w 7886701"/>
              <a:gd name="connsiteY17602" fmla="*/ 5805767 h 6857981"/>
              <a:gd name="connsiteX17603" fmla="*/ 4445001 w 7886701"/>
              <a:gd name="connsiteY17603" fmla="*/ 5807672 h 6857981"/>
              <a:gd name="connsiteX17604" fmla="*/ 4446906 w 7886701"/>
              <a:gd name="connsiteY17604" fmla="*/ 5808942 h 6857981"/>
              <a:gd name="connsiteX17605" fmla="*/ 4449128 w 7886701"/>
              <a:gd name="connsiteY17605" fmla="*/ 5810212 h 6857981"/>
              <a:gd name="connsiteX17606" fmla="*/ 4451986 w 7886701"/>
              <a:gd name="connsiteY17606" fmla="*/ 5811164 h 6857981"/>
              <a:gd name="connsiteX17607" fmla="*/ 4455161 w 7886701"/>
              <a:gd name="connsiteY17607" fmla="*/ 5811799 h 6857981"/>
              <a:gd name="connsiteX17608" fmla="*/ 4458971 w 7886701"/>
              <a:gd name="connsiteY17608" fmla="*/ 5812117 h 6857981"/>
              <a:gd name="connsiteX17609" fmla="*/ 4463416 w 7886701"/>
              <a:gd name="connsiteY17609" fmla="*/ 5811799 h 6857981"/>
              <a:gd name="connsiteX17610" fmla="*/ 4468496 w 7886701"/>
              <a:gd name="connsiteY17610" fmla="*/ 5811164 h 6857981"/>
              <a:gd name="connsiteX17611" fmla="*/ 4473893 w 7886701"/>
              <a:gd name="connsiteY17611" fmla="*/ 5810212 h 6857981"/>
              <a:gd name="connsiteX17612" fmla="*/ 4474846 w 7886701"/>
              <a:gd name="connsiteY17612" fmla="*/ 5812434 h 6857981"/>
              <a:gd name="connsiteX17613" fmla="*/ 4475163 w 7886701"/>
              <a:gd name="connsiteY17613" fmla="*/ 5813704 h 6857981"/>
              <a:gd name="connsiteX17614" fmla="*/ 4475163 w 7886701"/>
              <a:gd name="connsiteY17614" fmla="*/ 5815292 h 6857981"/>
              <a:gd name="connsiteX17615" fmla="*/ 4474846 w 7886701"/>
              <a:gd name="connsiteY17615" fmla="*/ 5816245 h 6857981"/>
              <a:gd name="connsiteX17616" fmla="*/ 4474211 w 7886701"/>
              <a:gd name="connsiteY17616" fmla="*/ 5817515 h 6857981"/>
              <a:gd name="connsiteX17617" fmla="*/ 4473258 w 7886701"/>
              <a:gd name="connsiteY17617" fmla="*/ 5818467 h 6857981"/>
              <a:gd name="connsiteX17618" fmla="*/ 4471036 w 7886701"/>
              <a:gd name="connsiteY17618" fmla="*/ 5820055 h 6857981"/>
              <a:gd name="connsiteX17619" fmla="*/ 4468496 w 7886701"/>
              <a:gd name="connsiteY17619" fmla="*/ 5821960 h 6857981"/>
              <a:gd name="connsiteX17620" fmla="*/ 4466273 w 7886701"/>
              <a:gd name="connsiteY17620" fmla="*/ 5823230 h 6857981"/>
              <a:gd name="connsiteX17621" fmla="*/ 4465321 w 7886701"/>
              <a:gd name="connsiteY17621" fmla="*/ 5824500 h 6857981"/>
              <a:gd name="connsiteX17622" fmla="*/ 4464686 w 7886701"/>
              <a:gd name="connsiteY17622" fmla="*/ 5825453 h 6857981"/>
              <a:gd name="connsiteX17623" fmla="*/ 4464368 w 7886701"/>
              <a:gd name="connsiteY17623" fmla="*/ 5826723 h 6857981"/>
              <a:gd name="connsiteX17624" fmla="*/ 4464368 w 7886701"/>
              <a:gd name="connsiteY17624" fmla="*/ 5827993 h 6857981"/>
              <a:gd name="connsiteX17625" fmla="*/ 4465003 w 7886701"/>
              <a:gd name="connsiteY17625" fmla="*/ 5829263 h 6857981"/>
              <a:gd name="connsiteX17626" fmla="*/ 4466273 w 7886701"/>
              <a:gd name="connsiteY17626" fmla="*/ 5830215 h 6857981"/>
              <a:gd name="connsiteX17627" fmla="*/ 4467226 w 7886701"/>
              <a:gd name="connsiteY17627" fmla="*/ 5830533 h 6857981"/>
              <a:gd name="connsiteX17628" fmla="*/ 4468813 w 7886701"/>
              <a:gd name="connsiteY17628" fmla="*/ 5831485 h 6857981"/>
              <a:gd name="connsiteX17629" fmla="*/ 4471988 w 7886701"/>
              <a:gd name="connsiteY17629" fmla="*/ 5831485 h 6857981"/>
              <a:gd name="connsiteX17630" fmla="*/ 4475798 w 7886701"/>
              <a:gd name="connsiteY17630" fmla="*/ 5830850 h 6857981"/>
              <a:gd name="connsiteX17631" fmla="*/ 4483736 w 7886701"/>
              <a:gd name="connsiteY17631" fmla="*/ 5829898 h 6857981"/>
              <a:gd name="connsiteX17632" fmla="*/ 4487863 w 7886701"/>
              <a:gd name="connsiteY17632" fmla="*/ 5828945 h 6857981"/>
              <a:gd name="connsiteX17633" fmla="*/ 4491673 w 7886701"/>
              <a:gd name="connsiteY17633" fmla="*/ 5828310 h 6857981"/>
              <a:gd name="connsiteX17634" fmla="*/ 4494213 w 7886701"/>
              <a:gd name="connsiteY17634" fmla="*/ 5827675 h 6857981"/>
              <a:gd name="connsiteX17635" fmla="*/ 4496118 w 7886701"/>
              <a:gd name="connsiteY17635" fmla="*/ 5826723 h 6857981"/>
              <a:gd name="connsiteX17636" fmla="*/ 4497071 w 7886701"/>
              <a:gd name="connsiteY17636" fmla="*/ 5825135 h 6857981"/>
              <a:gd name="connsiteX17637" fmla="*/ 4497706 w 7886701"/>
              <a:gd name="connsiteY17637" fmla="*/ 5823230 h 6857981"/>
              <a:gd name="connsiteX17638" fmla="*/ 4497071 w 7886701"/>
              <a:gd name="connsiteY17638" fmla="*/ 5821007 h 6857981"/>
              <a:gd name="connsiteX17639" fmla="*/ 4496753 w 7886701"/>
              <a:gd name="connsiteY17639" fmla="*/ 5818785 h 6857981"/>
              <a:gd name="connsiteX17640" fmla="*/ 4495483 w 7886701"/>
              <a:gd name="connsiteY17640" fmla="*/ 5814339 h 6857981"/>
              <a:gd name="connsiteX17641" fmla="*/ 4494531 w 7886701"/>
              <a:gd name="connsiteY17641" fmla="*/ 5812117 h 6857981"/>
              <a:gd name="connsiteX17642" fmla="*/ 4494213 w 7886701"/>
              <a:gd name="connsiteY17642" fmla="*/ 5809894 h 6857981"/>
              <a:gd name="connsiteX17643" fmla="*/ 4494213 w 7886701"/>
              <a:gd name="connsiteY17643" fmla="*/ 5807989 h 6857981"/>
              <a:gd name="connsiteX17644" fmla="*/ 4495166 w 7886701"/>
              <a:gd name="connsiteY17644" fmla="*/ 5806084 h 6857981"/>
              <a:gd name="connsiteX17645" fmla="*/ 4495483 w 7886701"/>
              <a:gd name="connsiteY17645" fmla="*/ 5805449 h 6857981"/>
              <a:gd name="connsiteX17646" fmla="*/ 4496436 w 7886701"/>
              <a:gd name="connsiteY17646" fmla="*/ 5805131 h 6857981"/>
              <a:gd name="connsiteX17647" fmla="*/ 4498658 w 7886701"/>
              <a:gd name="connsiteY17647" fmla="*/ 5803861 h 6857981"/>
              <a:gd name="connsiteX17648" fmla="*/ 4501833 w 7886701"/>
              <a:gd name="connsiteY17648" fmla="*/ 5803544 h 6857981"/>
              <a:gd name="connsiteX17649" fmla="*/ 4506278 w 7886701"/>
              <a:gd name="connsiteY17649" fmla="*/ 5803861 h 6857981"/>
              <a:gd name="connsiteX17650" fmla="*/ 4505008 w 7886701"/>
              <a:gd name="connsiteY17650" fmla="*/ 5807037 h 6857981"/>
              <a:gd name="connsiteX17651" fmla="*/ 4504056 w 7886701"/>
              <a:gd name="connsiteY17651" fmla="*/ 5808942 h 6857981"/>
              <a:gd name="connsiteX17652" fmla="*/ 4503738 w 7886701"/>
              <a:gd name="connsiteY17652" fmla="*/ 5811164 h 6857981"/>
              <a:gd name="connsiteX17653" fmla="*/ 4503738 w 7886701"/>
              <a:gd name="connsiteY17653" fmla="*/ 5813069 h 6857981"/>
              <a:gd name="connsiteX17654" fmla="*/ 4503738 w 7886701"/>
              <a:gd name="connsiteY17654" fmla="*/ 5814975 h 6857981"/>
              <a:gd name="connsiteX17655" fmla="*/ 4504056 w 7886701"/>
              <a:gd name="connsiteY17655" fmla="*/ 5816245 h 6857981"/>
              <a:gd name="connsiteX17656" fmla="*/ 4505643 w 7886701"/>
              <a:gd name="connsiteY17656" fmla="*/ 5819737 h 6857981"/>
              <a:gd name="connsiteX17657" fmla="*/ 4506913 w 7886701"/>
              <a:gd name="connsiteY17657" fmla="*/ 5822595 h 6857981"/>
              <a:gd name="connsiteX17658" fmla="*/ 4507866 w 7886701"/>
              <a:gd name="connsiteY17658" fmla="*/ 5824500 h 6857981"/>
              <a:gd name="connsiteX17659" fmla="*/ 4508183 w 7886701"/>
              <a:gd name="connsiteY17659" fmla="*/ 5826088 h 6857981"/>
              <a:gd name="connsiteX17660" fmla="*/ 4508501 w 7886701"/>
              <a:gd name="connsiteY17660" fmla="*/ 5827993 h 6857981"/>
              <a:gd name="connsiteX17661" fmla="*/ 4508501 w 7886701"/>
              <a:gd name="connsiteY17661" fmla="*/ 5830533 h 6857981"/>
              <a:gd name="connsiteX17662" fmla="*/ 4508183 w 7886701"/>
              <a:gd name="connsiteY17662" fmla="*/ 5833073 h 6857981"/>
              <a:gd name="connsiteX17663" fmla="*/ 4506913 w 7886701"/>
              <a:gd name="connsiteY17663" fmla="*/ 5835931 h 6857981"/>
              <a:gd name="connsiteX17664" fmla="*/ 4498341 w 7886701"/>
              <a:gd name="connsiteY17664" fmla="*/ 5836883 h 6857981"/>
              <a:gd name="connsiteX17665" fmla="*/ 4491038 w 7886701"/>
              <a:gd name="connsiteY17665" fmla="*/ 5837201 h 6857981"/>
              <a:gd name="connsiteX17666" fmla="*/ 4485323 w 7886701"/>
              <a:gd name="connsiteY17666" fmla="*/ 5837518 h 6857981"/>
              <a:gd name="connsiteX17667" fmla="*/ 4479608 w 7886701"/>
              <a:gd name="connsiteY17667" fmla="*/ 5838153 h 6857981"/>
              <a:gd name="connsiteX17668" fmla="*/ 4477386 w 7886701"/>
              <a:gd name="connsiteY17668" fmla="*/ 5838788 h 6857981"/>
              <a:gd name="connsiteX17669" fmla="*/ 4475163 w 7886701"/>
              <a:gd name="connsiteY17669" fmla="*/ 5839423 h 6857981"/>
              <a:gd name="connsiteX17670" fmla="*/ 4473258 w 7886701"/>
              <a:gd name="connsiteY17670" fmla="*/ 5840376 h 6857981"/>
              <a:gd name="connsiteX17671" fmla="*/ 4471036 w 7886701"/>
              <a:gd name="connsiteY17671" fmla="*/ 5841646 h 6857981"/>
              <a:gd name="connsiteX17672" fmla="*/ 4468813 w 7886701"/>
              <a:gd name="connsiteY17672" fmla="*/ 5843234 h 6857981"/>
              <a:gd name="connsiteX17673" fmla="*/ 4466591 w 7886701"/>
              <a:gd name="connsiteY17673" fmla="*/ 5845139 h 6857981"/>
              <a:gd name="connsiteX17674" fmla="*/ 4462146 w 7886701"/>
              <a:gd name="connsiteY17674" fmla="*/ 5849901 h 6857981"/>
              <a:gd name="connsiteX17675" fmla="*/ 4463733 w 7886701"/>
              <a:gd name="connsiteY17675" fmla="*/ 5851171 h 6857981"/>
              <a:gd name="connsiteX17676" fmla="*/ 4465321 w 7886701"/>
              <a:gd name="connsiteY17676" fmla="*/ 5852124 h 6857981"/>
              <a:gd name="connsiteX17677" fmla="*/ 4468813 w 7886701"/>
              <a:gd name="connsiteY17677" fmla="*/ 5852759 h 6857981"/>
              <a:gd name="connsiteX17678" fmla="*/ 4471988 w 7886701"/>
              <a:gd name="connsiteY17678" fmla="*/ 5853077 h 6857981"/>
              <a:gd name="connsiteX17679" fmla="*/ 4475163 w 7886701"/>
              <a:gd name="connsiteY17679" fmla="*/ 5852759 h 6857981"/>
              <a:gd name="connsiteX17680" fmla="*/ 4478656 w 7886701"/>
              <a:gd name="connsiteY17680" fmla="*/ 5852124 h 6857981"/>
              <a:gd name="connsiteX17681" fmla="*/ 4481831 w 7886701"/>
              <a:gd name="connsiteY17681" fmla="*/ 5851171 h 6857981"/>
              <a:gd name="connsiteX17682" fmla="*/ 4488816 w 7886701"/>
              <a:gd name="connsiteY17682" fmla="*/ 5847996 h 6857981"/>
              <a:gd name="connsiteX17683" fmla="*/ 4495166 w 7886701"/>
              <a:gd name="connsiteY17683" fmla="*/ 5845456 h 6857981"/>
              <a:gd name="connsiteX17684" fmla="*/ 4498023 w 7886701"/>
              <a:gd name="connsiteY17684" fmla="*/ 5844821 h 6857981"/>
              <a:gd name="connsiteX17685" fmla="*/ 4500881 w 7886701"/>
              <a:gd name="connsiteY17685" fmla="*/ 5844821 h 6857981"/>
              <a:gd name="connsiteX17686" fmla="*/ 4503738 w 7886701"/>
              <a:gd name="connsiteY17686" fmla="*/ 5845139 h 6857981"/>
              <a:gd name="connsiteX17687" fmla="*/ 4505008 w 7886701"/>
              <a:gd name="connsiteY17687" fmla="*/ 5845456 h 6857981"/>
              <a:gd name="connsiteX17688" fmla="*/ 4506278 w 7886701"/>
              <a:gd name="connsiteY17688" fmla="*/ 5846409 h 6857981"/>
              <a:gd name="connsiteX17689" fmla="*/ 4507548 w 7886701"/>
              <a:gd name="connsiteY17689" fmla="*/ 5847044 h 6857981"/>
              <a:gd name="connsiteX17690" fmla="*/ 4508501 w 7886701"/>
              <a:gd name="connsiteY17690" fmla="*/ 5847996 h 6857981"/>
              <a:gd name="connsiteX17691" fmla="*/ 4511041 w 7886701"/>
              <a:gd name="connsiteY17691" fmla="*/ 5851489 h 6857981"/>
              <a:gd name="connsiteX17692" fmla="*/ 4514216 w 7886701"/>
              <a:gd name="connsiteY17692" fmla="*/ 5850219 h 6857981"/>
              <a:gd name="connsiteX17693" fmla="*/ 4518026 w 7886701"/>
              <a:gd name="connsiteY17693" fmla="*/ 5848949 h 6857981"/>
              <a:gd name="connsiteX17694" fmla="*/ 4521201 w 7886701"/>
              <a:gd name="connsiteY17694" fmla="*/ 5847044 h 6857981"/>
              <a:gd name="connsiteX17695" fmla="*/ 4524693 w 7886701"/>
              <a:gd name="connsiteY17695" fmla="*/ 5845139 h 6857981"/>
              <a:gd name="connsiteX17696" fmla="*/ 4527551 w 7886701"/>
              <a:gd name="connsiteY17696" fmla="*/ 5842598 h 6857981"/>
              <a:gd name="connsiteX17697" fmla="*/ 4530408 w 7886701"/>
              <a:gd name="connsiteY17697" fmla="*/ 5840058 h 6857981"/>
              <a:gd name="connsiteX17698" fmla="*/ 4532631 w 7886701"/>
              <a:gd name="connsiteY17698" fmla="*/ 5837518 h 6857981"/>
              <a:gd name="connsiteX17699" fmla="*/ 4534853 w 7886701"/>
              <a:gd name="connsiteY17699" fmla="*/ 5834978 h 6857981"/>
              <a:gd name="connsiteX17700" fmla="*/ 4535806 w 7886701"/>
              <a:gd name="connsiteY17700" fmla="*/ 5832438 h 6857981"/>
              <a:gd name="connsiteX17701" fmla="*/ 4536758 w 7886701"/>
              <a:gd name="connsiteY17701" fmla="*/ 5830215 h 6857981"/>
              <a:gd name="connsiteX17702" fmla="*/ 4537076 w 7886701"/>
              <a:gd name="connsiteY17702" fmla="*/ 5827675 h 6857981"/>
              <a:gd name="connsiteX17703" fmla="*/ 4536123 w 7886701"/>
              <a:gd name="connsiteY17703" fmla="*/ 5825770 h 6857981"/>
              <a:gd name="connsiteX17704" fmla="*/ 4535488 w 7886701"/>
              <a:gd name="connsiteY17704" fmla="*/ 5825135 h 6857981"/>
              <a:gd name="connsiteX17705" fmla="*/ 4534853 w 7886701"/>
              <a:gd name="connsiteY17705" fmla="*/ 5824500 h 6857981"/>
              <a:gd name="connsiteX17706" fmla="*/ 4532313 w 7886701"/>
              <a:gd name="connsiteY17706" fmla="*/ 5822912 h 6857981"/>
              <a:gd name="connsiteX17707" fmla="*/ 4528821 w 7886701"/>
              <a:gd name="connsiteY17707" fmla="*/ 5822277 h 6857981"/>
              <a:gd name="connsiteX17708" fmla="*/ 4524058 w 7886701"/>
              <a:gd name="connsiteY17708" fmla="*/ 5821960 h 6857981"/>
              <a:gd name="connsiteX17709" fmla="*/ 4532313 w 7886701"/>
              <a:gd name="connsiteY17709" fmla="*/ 5821007 h 6857981"/>
              <a:gd name="connsiteX17710" fmla="*/ 4540251 w 7886701"/>
              <a:gd name="connsiteY17710" fmla="*/ 5819737 h 6857981"/>
              <a:gd name="connsiteX17711" fmla="*/ 4548188 w 7886701"/>
              <a:gd name="connsiteY17711" fmla="*/ 5817832 h 6857981"/>
              <a:gd name="connsiteX17712" fmla="*/ 4555808 w 7886701"/>
              <a:gd name="connsiteY17712" fmla="*/ 5815927 h 6857981"/>
              <a:gd name="connsiteX17713" fmla="*/ 4572318 w 7886701"/>
              <a:gd name="connsiteY17713" fmla="*/ 5811164 h 6857981"/>
              <a:gd name="connsiteX17714" fmla="*/ 4589146 w 7886701"/>
              <a:gd name="connsiteY17714" fmla="*/ 5806084 h 6857981"/>
              <a:gd name="connsiteX17715" fmla="*/ 4606608 w 7886701"/>
              <a:gd name="connsiteY17715" fmla="*/ 5800369 h 6857981"/>
              <a:gd name="connsiteX17716" fmla="*/ 4625976 w 7886701"/>
              <a:gd name="connsiteY17716" fmla="*/ 5794971 h 6857981"/>
              <a:gd name="connsiteX17717" fmla="*/ 4636453 w 7886701"/>
              <a:gd name="connsiteY17717" fmla="*/ 5792431 h 6857981"/>
              <a:gd name="connsiteX17718" fmla="*/ 4647248 w 7886701"/>
              <a:gd name="connsiteY17718" fmla="*/ 5789891 h 6857981"/>
              <a:gd name="connsiteX17719" fmla="*/ 4658996 w 7886701"/>
              <a:gd name="connsiteY17719" fmla="*/ 5787351 h 6857981"/>
              <a:gd name="connsiteX17720" fmla="*/ 4670426 w 7886701"/>
              <a:gd name="connsiteY17720" fmla="*/ 5785128 h 6857981"/>
              <a:gd name="connsiteX17721" fmla="*/ 4672013 w 7886701"/>
              <a:gd name="connsiteY17721" fmla="*/ 5783540 h 6857981"/>
              <a:gd name="connsiteX17722" fmla="*/ 4672648 w 7886701"/>
              <a:gd name="connsiteY17722" fmla="*/ 5782588 h 6857981"/>
              <a:gd name="connsiteX17723" fmla="*/ 4672966 w 7886701"/>
              <a:gd name="connsiteY17723" fmla="*/ 5781318 h 6857981"/>
              <a:gd name="connsiteX17724" fmla="*/ 4673601 w 7886701"/>
              <a:gd name="connsiteY17724" fmla="*/ 5780683 h 6857981"/>
              <a:gd name="connsiteX17725" fmla="*/ 4673601 w 7886701"/>
              <a:gd name="connsiteY17725" fmla="*/ 5779413 h 6857981"/>
              <a:gd name="connsiteX17726" fmla="*/ 4672966 w 7886701"/>
              <a:gd name="connsiteY17726" fmla="*/ 5778778 h 6857981"/>
              <a:gd name="connsiteX17727" fmla="*/ 4672013 w 7886701"/>
              <a:gd name="connsiteY17727" fmla="*/ 5776872 h 6857981"/>
              <a:gd name="connsiteX17728" fmla="*/ 4671061 w 7886701"/>
              <a:gd name="connsiteY17728" fmla="*/ 5774332 h 6857981"/>
              <a:gd name="connsiteX17729" fmla="*/ 4669791 w 7886701"/>
              <a:gd name="connsiteY17729" fmla="*/ 5771792 h 6857981"/>
              <a:gd name="connsiteX17730" fmla="*/ 4669473 w 7886701"/>
              <a:gd name="connsiteY17730" fmla="*/ 5770205 h 6857981"/>
              <a:gd name="connsiteX17731" fmla="*/ 4669473 w 7886701"/>
              <a:gd name="connsiteY17731" fmla="*/ 5767982 h 6857981"/>
              <a:gd name="connsiteX17732" fmla="*/ 4669791 w 7886701"/>
              <a:gd name="connsiteY17732" fmla="*/ 5765759 h 6857981"/>
              <a:gd name="connsiteX17733" fmla="*/ 4670108 w 7886701"/>
              <a:gd name="connsiteY17733" fmla="*/ 5763219 h 6857981"/>
              <a:gd name="connsiteX17734" fmla="*/ 4673918 w 7886701"/>
              <a:gd name="connsiteY17734" fmla="*/ 5761949 h 6857981"/>
              <a:gd name="connsiteX17735" fmla="*/ 4677411 w 7886701"/>
              <a:gd name="connsiteY17735" fmla="*/ 5761314 h 6857981"/>
              <a:gd name="connsiteX17736" fmla="*/ 4685031 w 7886701"/>
              <a:gd name="connsiteY17736" fmla="*/ 5760044 h 6857981"/>
              <a:gd name="connsiteX17737" fmla="*/ 4692651 w 7886701"/>
              <a:gd name="connsiteY17737" fmla="*/ 5759092 h 6857981"/>
              <a:gd name="connsiteX17738" fmla="*/ 4700588 w 7886701"/>
              <a:gd name="connsiteY17738" fmla="*/ 5758139 h 6857981"/>
              <a:gd name="connsiteX17739" fmla="*/ 4707891 w 7886701"/>
              <a:gd name="connsiteY17739" fmla="*/ 5756551 h 6857981"/>
              <a:gd name="connsiteX17740" fmla="*/ 4711066 w 7886701"/>
              <a:gd name="connsiteY17740" fmla="*/ 5755599 h 6857981"/>
              <a:gd name="connsiteX17741" fmla="*/ 4714241 w 7886701"/>
              <a:gd name="connsiteY17741" fmla="*/ 5754329 h 6857981"/>
              <a:gd name="connsiteX17742" fmla="*/ 4717098 w 7886701"/>
              <a:gd name="connsiteY17742" fmla="*/ 5752424 h 6857981"/>
              <a:gd name="connsiteX17743" fmla="*/ 4720273 w 7886701"/>
              <a:gd name="connsiteY17743" fmla="*/ 5750836 h 6857981"/>
              <a:gd name="connsiteX17744" fmla="*/ 4722813 w 7886701"/>
              <a:gd name="connsiteY17744" fmla="*/ 5748296 h 6857981"/>
              <a:gd name="connsiteX17745" fmla="*/ 4725036 w 7886701"/>
              <a:gd name="connsiteY17745" fmla="*/ 5745121 h 6857981"/>
              <a:gd name="connsiteX17746" fmla="*/ 4722496 w 7886701"/>
              <a:gd name="connsiteY17746" fmla="*/ 5744803 h 6857981"/>
              <a:gd name="connsiteX17747" fmla="*/ 4720273 w 7886701"/>
              <a:gd name="connsiteY17747" fmla="*/ 5743851 h 6857981"/>
              <a:gd name="connsiteX17748" fmla="*/ 4718051 w 7886701"/>
              <a:gd name="connsiteY17748" fmla="*/ 5742898 h 6857981"/>
              <a:gd name="connsiteX17749" fmla="*/ 4716463 w 7886701"/>
              <a:gd name="connsiteY17749" fmla="*/ 5741946 h 6857981"/>
              <a:gd name="connsiteX17750" fmla="*/ 4715193 w 7886701"/>
              <a:gd name="connsiteY17750" fmla="*/ 5740993 h 6857981"/>
              <a:gd name="connsiteX17751" fmla="*/ 4713923 w 7886701"/>
              <a:gd name="connsiteY17751" fmla="*/ 5739405 h 6857981"/>
              <a:gd name="connsiteX17752" fmla="*/ 4712018 w 7886701"/>
              <a:gd name="connsiteY17752" fmla="*/ 5736548 h 6857981"/>
              <a:gd name="connsiteX17753" fmla="*/ 4711383 w 7886701"/>
              <a:gd name="connsiteY17753" fmla="*/ 5733690 h 6857981"/>
              <a:gd name="connsiteX17754" fmla="*/ 4710748 w 7886701"/>
              <a:gd name="connsiteY17754" fmla="*/ 5730197 h 6857981"/>
              <a:gd name="connsiteX17755" fmla="*/ 4710748 w 7886701"/>
              <a:gd name="connsiteY17755" fmla="*/ 5727022 h 6857981"/>
              <a:gd name="connsiteX17756" fmla="*/ 4710748 w 7886701"/>
              <a:gd name="connsiteY17756" fmla="*/ 5723847 h 6857981"/>
              <a:gd name="connsiteX17757" fmla="*/ 4710748 w 7886701"/>
              <a:gd name="connsiteY17757" fmla="*/ 5721307 h 6857981"/>
              <a:gd name="connsiteX17758" fmla="*/ 4710431 w 7886701"/>
              <a:gd name="connsiteY17758" fmla="*/ 5718449 h 6857981"/>
              <a:gd name="connsiteX17759" fmla="*/ 4710113 w 7886701"/>
              <a:gd name="connsiteY17759" fmla="*/ 5717179 h 6857981"/>
              <a:gd name="connsiteX17760" fmla="*/ 4709161 w 7886701"/>
              <a:gd name="connsiteY17760" fmla="*/ 5716544 h 6857981"/>
              <a:gd name="connsiteX17761" fmla="*/ 4708843 w 7886701"/>
              <a:gd name="connsiteY17761" fmla="*/ 5715909 h 6857981"/>
              <a:gd name="connsiteX17762" fmla="*/ 4708208 w 7886701"/>
              <a:gd name="connsiteY17762" fmla="*/ 5715592 h 6857981"/>
              <a:gd name="connsiteX17763" fmla="*/ 4706938 w 7886701"/>
              <a:gd name="connsiteY17763" fmla="*/ 5715592 h 6857981"/>
              <a:gd name="connsiteX17764" fmla="*/ 4704398 w 7886701"/>
              <a:gd name="connsiteY17764" fmla="*/ 5716544 h 6857981"/>
              <a:gd name="connsiteX17765" fmla="*/ 4700906 w 7886701"/>
              <a:gd name="connsiteY17765" fmla="*/ 5718132 h 6857981"/>
              <a:gd name="connsiteX17766" fmla="*/ 4696143 w 7886701"/>
              <a:gd name="connsiteY17766" fmla="*/ 5721625 h 6857981"/>
              <a:gd name="connsiteX17767" fmla="*/ 4694238 w 7886701"/>
              <a:gd name="connsiteY17767" fmla="*/ 5719719 h 6857981"/>
              <a:gd name="connsiteX17768" fmla="*/ 4693603 w 7886701"/>
              <a:gd name="connsiteY17768" fmla="*/ 5718132 h 6857981"/>
              <a:gd name="connsiteX17769" fmla="*/ 4693603 w 7886701"/>
              <a:gd name="connsiteY17769" fmla="*/ 5717179 h 6857981"/>
              <a:gd name="connsiteX17770" fmla="*/ 4694238 w 7886701"/>
              <a:gd name="connsiteY17770" fmla="*/ 5715592 h 6857981"/>
              <a:gd name="connsiteX17771" fmla="*/ 4695508 w 7886701"/>
              <a:gd name="connsiteY17771" fmla="*/ 5714639 h 6857981"/>
              <a:gd name="connsiteX17772" fmla="*/ 4697413 w 7886701"/>
              <a:gd name="connsiteY17772" fmla="*/ 5713369 h 6857981"/>
              <a:gd name="connsiteX17773" fmla="*/ 4702811 w 7886701"/>
              <a:gd name="connsiteY17773" fmla="*/ 5711782 h 6857981"/>
              <a:gd name="connsiteX17774" fmla="*/ 4709161 w 7886701"/>
              <a:gd name="connsiteY17774" fmla="*/ 5709559 h 6857981"/>
              <a:gd name="connsiteX17775" fmla="*/ 4716146 w 7886701"/>
              <a:gd name="connsiteY17775" fmla="*/ 5707019 h 6857981"/>
              <a:gd name="connsiteX17776" fmla="*/ 4719956 w 7886701"/>
              <a:gd name="connsiteY17776" fmla="*/ 5705431 h 6857981"/>
              <a:gd name="connsiteX17777" fmla="*/ 4722813 w 7886701"/>
              <a:gd name="connsiteY17777" fmla="*/ 5703526 h 6857981"/>
              <a:gd name="connsiteX17778" fmla="*/ 4725671 w 7886701"/>
              <a:gd name="connsiteY17778" fmla="*/ 5701938 h 6857981"/>
              <a:gd name="connsiteX17779" fmla="*/ 4728211 w 7886701"/>
              <a:gd name="connsiteY17779" fmla="*/ 5699716 h 6857981"/>
              <a:gd name="connsiteX17780" fmla="*/ 4726306 w 7886701"/>
              <a:gd name="connsiteY17780" fmla="*/ 5697176 h 6857981"/>
              <a:gd name="connsiteX17781" fmla="*/ 4724083 w 7886701"/>
              <a:gd name="connsiteY17781" fmla="*/ 5695271 h 6857981"/>
              <a:gd name="connsiteX17782" fmla="*/ 4721861 w 7886701"/>
              <a:gd name="connsiteY17782" fmla="*/ 5694318 h 6857981"/>
              <a:gd name="connsiteX17783" fmla="*/ 4719321 w 7886701"/>
              <a:gd name="connsiteY17783" fmla="*/ 5693366 h 6857981"/>
              <a:gd name="connsiteX17784" fmla="*/ 4716463 w 7886701"/>
              <a:gd name="connsiteY17784" fmla="*/ 5693366 h 6857981"/>
              <a:gd name="connsiteX17785" fmla="*/ 4713606 w 7886701"/>
              <a:gd name="connsiteY17785" fmla="*/ 5693683 h 6857981"/>
              <a:gd name="connsiteX17786" fmla="*/ 4710748 w 7886701"/>
              <a:gd name="connsiteY17786" fmla="*/ 5694636 h 6857981"/>
              <a:gd name="connsiteX17787" fmla="*/ 4707891 w 7886701"/>
              <a:gd name="connsiteY17787" fmla="*/ 5695588 h 6857981"/>
              <a:gd name="connsiteX17788" fmla="*/ 4701541 w 7886701"/>
              <a:gd name="connsiteY17788" fmla="*/ 5698446 h 6857981"/>
              <a:gd name="connsiteX17789" fmla="*/ 4695826 w 7886701"/>
              <a:gd name="connsiteY17789" fmla="*/ 5701938 h 6857981"/>
              <a:gd name="connsiteX17790" fmla="*/ 4685031 w 7886701"/>
              <a:gd name="connsiteY17790" fmla="*/ 5708289 h 6857981"/>
              <a:gd name="connsiteX17791" fmla="*/ 4684396 w 7886701"/>
              <a:gd name="connsiteY17791" fmla="*/ 5704796 h 6857981"/>
              <a:gd name="connsiteX17792" fmla="*/ 4683443 w 7886701"/>
              <a:gd name="connsiteY17792" fmla="*/ 5701938 h 6857981"/>
              <a:gd name="connsiteX17793" fmla="*/ 4681856 w 7886701"/>
              <a:gd name="connsiteY17793" fmla="*/ 5699398 h 6857981"/>
              <a:gd name="connsiteX17794" fmla="*/ 4679951 w 7886701"/>
              <a:gd name="connsiteY17794" fmla="*/ 5697493 h 6857981"/>
              <a:gd name="connsiteX17795" fmla="*/ 4677728 w 7886701"/>
              <a:gd name="connsiteY17795" fmla="*/ 5696223 h 6857981"/>
              <a:gd name="connsiteX17796" fmla="*/ 4674871 w 7886701"/>
              <a:gd name="connsiteY17796" fmla="*/ 5695906 h 6857981"/>
              <a:gd name="connsiteX17797" fmla="*/ 4672013 w 7886701"/>
              <a:gd name="connsiteY17797" fmla="*/ 5696223 h 6857981"/>
              <a:gd name="connsiteX17798" fmla="*/ 4668203 w 7886701"/>
              <a:gd name="connsiteY17798" fmla="*/ 5697493 h 6857981"/>
              <a:gd name="connsiteX17799" fmla="*/ 4674236 w 7886701"/>
              <a:gd name="connsiteY17799" fmla="*/ 5694953 h 6857981"/>
              <a:gd name="connsiteX17800" fmla="*/ 4679951 w 7886701"/>
              <a:gd name="connsiteY17800" fmla="*/ 5692095 h 6857981"/>
              <a:gd name="connsiteX17801" fmla="*/ 4685031 w 7886701"/>
              <a:gd name="connsiteY17801" fmla="*/ 5688285 h 6857981"/>
              <a:gd name="connsiteX17802" fmla="*/ 4687571 w 7886701"/>
              <a:gd name="connsiteY17802" fmla="*/ 5686380 h 6857981"/>
              <a:gd name="connsiteX17803" fmla="*/ 4689793 w 7886701"/>
              <a:gd name="connsiteY17803" fmla="*/ 5684158 h 6857981"/>
              <a:gd name="connsiteX17804" fmla="*/ 4692016 w 7886701"/>
              <a:gd name="connsiteY17804" fmla="*/ 5681617 h 6857981"/>
              <a:gd name="connsiteX17805" fmla="*/ 4694238 w 7886701"/>
              <a:gd name="connsiteY17805" fmla="*/ 5679077 h 6857981"/>
              <a:gd name="connsiteX17806" fmla="*/ 4695826 w 7886701"/>
              <a:gd name="connsiteY17806" fmla="*/ 5676537 h 6857981"/>
              <a:gd name="connsiteX17807" fmla="*/ 4697096 w 7886701"/>
              <a:gd name="connsiteY17807" fmla="*/ 5673679 h 6857981"/>
              <a:gd name="connsiteX17808" fmla="*/ 4698683 w 7886701"/>
              <a:gd name="connsiteY17808" fmla="*/ 5670504 h 6857981"/>
              <a:gd name="connsiteX17809" fmla="*/ 4699318 w 7886701"/>
              <a:gd name="connsiteY17809" fmla="*/ 5666694 h 6857981"/>
              <a:gd name="connsiteX17810" fmla="*/ 4699953 w 7886701"/>
              <a:gd name="connsiteY17810" fmla="*/ 5663201 h 6857981"/>
              <a:gd name="connsiteX17811" fmla="*/ 4700588 w 7886701"/>
              <a:gd name="connsiteY17811" fmla="*/ 5659074 h 6857981"/>
              <a:gd name="connsiteX17812" fmla="*/ 4699318 w 7886701"/>
              <a:gd name="connsiteY17812" fmla="*/ 5658121 h 6857981"/>
              <a:gd name="connsiteX17813" fmla="*/ 4698048 w 7886701"/>
              <a:gd name="connsiteY17813" fmla="*/ 5656851 h 6857981"/>
              <a:gd name="connsiteX17814" fmla="*/ 4695508 w 7886701"/>
              <a:gd name="connsiteY17814" fmla="*/ 5655581 h 6857981"/>
              <a:gd name="connsiteX17815" fmla="*/ 4694238 w 7886701"/>
              <a:gd name="connsiteY17815" fmla="*/ 5654628 h 6857981"/>
              <a:gd name="connsiteX17816" fmla="*/ 4692651 w 7886701"/>
              <a:gd name="connsiteY17816" fmla="*/ 5653993 h 6857981"/>
              <a:gd name="connsiteX17817" fmla="*/ 4691698 w 7886701"/>
              <a:gd name="connsiteY17817" fmla="*/ 5653041 h 6857981"/>
              <a:gd name="connsiteX17818" fmla="*/ 4691063 w 7886701"/>
              <a:gd name="connsiteY17818" fmla="*/ 5651136 h 6857981"/>
              <a:gd name="connsiteX17819" fmla="*/ 4679951 w 7886701"/>
              <a:gd name="connsiteY17819" fmla="*/ 5660661 h 6857981"/>
              <a:gd name="connsiteX17820" fmla="*/ 4669156 w 7886701"/>
              <a:gd name="connsiteY17820" fmla="*/ 5669869 h 6857981"/>
              <a:gd name="connsiteX17821" fmla="*/ 4657726 w 7886701"/>
              <a:gd name="connsiteY17821" fmla="*/ 5679077 h 6857981"/>
              <a:gd name="connsiteX17822" fmla="*/ 4652011 w 7886701"/>
              <a:gd name="connsiteY17822" fmla="*/ 5683523 h 6857981"/>
              <a:gd name="connsiteX17823" fmla="*/ 4645661 w 7886701"/>
              <a:gd name="connsiteY17823" fmla="*/ 5687968 h 6857981"/>
              <a:gd name="connsiteX17824" fmla="*/ 4644391 w 7886701"/>
              <a:gd name="connsiteY17824" fmla="*/ 5686063 h 6857981"/>
              <a:gd name="connsiteX17825" fmla="*/ 4642168 w 7886701"/>
              <a:gd name="connsiteY17825" fmla="*/ 5683840 h 6857981"/>
              <a:gd name="connsiteX17826" fmla="*/ 4639946 w 7886701"/>
              <a:gd name="connsiteY17826" fmla="*/ 5682252 h 6857981"/>
              <a:gd name="connsiteX17827" fmla="*/ 4637723 w 7886701"/>
              <a:gd name="connsiteY17827" fmla="*/ 5680347 h 6857981"/>
              <a:gd name="connsiteX17828" fmla="*/ 4632326 w 7886701"/>
              <a:gd name="connsiteY17828" fmla="*/ 5676855 h 6857981"/>
              <a:gd name="connsiteX17829" fmla="*/ 4625658 w 7886701"/>
              <a:gd name="connsiteY17829" fmla="*/ 5674315 h 6857981"/>
              <a:gd name="connsiteX17830" fmla="*/ 4618673 w 7886701"/>
              <a:gd name="connsiteY17830" fmla="*/ 5672409 h 6857981"/>
              <a:gd name="connsiteX17831" fmla="*/ 4611371 w 7886701"/>
              <a:gd name="connsiteY17831" fmla="*/ 5670504 h 6857981"/>
              <a:gd name="connsiteX17832" fmla="*/ 4604068 w 7886701"/>
              <a:gd name="connsiteY17832" fmla="*/ 5669869 h 6857981"/>
              <a:gd name="connsiteX17833" fmla="*/ 4596766 w 7886701"/>
              <a:gd name="connsiteY17833" fmla="*/ 5669234 h 6857981"/>
              <a:gd name="connsiteX17834" fmla="*/ 4589781 w 7886701"/>
              <a:gd name="connsiteY17834" fmla="*/ 5669869 h 6857981"/>
              <a:gd name="connsiteX17835" fmla="*/ 4586288 w 7886701"/>
              <a:gd name="connsiteY17835" fmla="*/ 5670504 h 6857981"/>
              <a:gd name="connsiteX17836" fmla="*/ 4583431 w 7886701"/>
              <a:gd name="connsiteY17836" fmla="*/ 5671139 h 6857981"/>
              <a:gd name="connsiteX17837" fmla="*/ 4579938 w 7886701"/>
              <a:gd name="connsiteY17837" fmla="*/ 5671774 h 6857981"/>
              <a:gd name="connsiteX17838" fmla="*/ 4577081 w 7886701"/>
              <a:gd name="connsiteY17838" fmla="*/ 5673362 h 6857981"/>
              <a:gd name="connsiteX17839" fmla="*/ 4574541 w 7886701"/>
              <a:gd name="connsiteY17839" fmla="*/ 5674950 h 6857981"/>
              <a:gd name="connsiteX17840" fmla="*/ 4572001 w 7886701"/>
              <a:gd name="connsiteY17840" fmla="*/ 5676220 h 6857981"/>
              <a:gd name="connsiteX17841" fmla="*/ 4570096 w 7886701"/>
              <a:gd name="connsiteY17841" fmla="*/ 5678125 h 6857981"/>
              <a:gd name="connsiteX17842" fmla="*/ 4568508 w 7886701"/>
              <a:gd name="connsiteY17842" fmla="*/ 5680347 h 6857981"/>
              <a:gd name="connsiteX17843" fmla="*/ 4566603 w 7886701"/>
              <a:gd name="connsiteY17843" fmla="*/ 5682887 h 6857981"/>
              <a:gd name="connsiteX17844" fmla="*/ 4565333 w 7886701"/>
              <a:gd name="connsiteY17844" fmla="*/ 5685428 h 6857981"/>
              <a:gd name="connsiteX17845" fmla="*/ 4564698 w 7886701"/>
              <a:gd name="connsiteY17845" fmla="*/ 5688285 h 6857981"/>
              <a:gd name="connsiteX17846" fmla="*/ 4564381 w 7886701"/>
              <a:gd name="connsiteY17846" fmla="*/ 5691460 h 6857981"/>
              <a:gd name="connsiteX17847" fmla="*/ 4564381 w 7886701"/>
              <a:gd name="connsiteY17847" fmla="*/ 5695271 h 6857981"/>
              <a:gd name="connsiteX17848" fmla="*/ 4564698 w 7886701"/>
              <a:gd name="connsiteY17848" fmla="*/ 5698763 h 6857981"/>
              <a:gd name="connsiteX17849" fmla="*/ 4560571 w 7886701"/>
              <a:gd name="connsiteY17849" fmla="*/ 5698128 h 6857981"/>
              <a:gd name="connsiteX17850" fmla="*/ 4557078 w 7886701"/>
              <a:gd name="connsiteY17850" fmla="*/ 5697176 h 6857981"/>
              <a:gd name="connsiteX17851" fmla="*/ 4552951 w 7886701"/>
              <a:gd name="connsiteY17851" fmla="*/ 5695588 h 6857981"/>
              <a:gd name="connsiteX17852" fmla="*/ 4549776 w 7886701"/>
              <a:gd name="connsiteY17852" fmla="*/ 5694318 h 6857981"/>
              <a:gd name="connsiteX17853" fmla="*/ 4542791 w 7886701"/>
              <a:gd name="connsiteY17853" fmla="*/ 5690825 h 6857981"/>
              <a:gd name="connsiteX17854" fmla="*/ 4536123 w 7886701"/>
              <a:gd name="connsiteY17854" fmla="*/ 5687333 h 6857981"/>
              <a:gd name="connsiteX17855" fmla="*/ 4530091 w 7886701"/>
              <a:gd name="connsiteY17855" fmla="*/ 5682887 h 6857981"/>
              <a:gd name="connsiteX17856" fmla="*/ 4524058 w 7886701"/>
              <a:gd name="connsiteY17856" fmla="*/ 5678125 h 6857981"/>
              <a:gd name="connsiteX17857" fmla="*/ 4512628 w 7886701"/>
              <a:gd name="connsiteY17857" fmla="*/ 5668599 h 6857981"/>
              <a:gd name="connsiteX17858" fmla="*/ 4511358 w 7886701"/>
              <a:gd name="connsiteY17858" fmla="*/ 5671139 h 6857981"/>
              <a:gd name="connsiteX17859" fmla="*/ 4510088 w 7886701"/>
              <a:gd name="connsiteY17859" fmla="*/ 5673362 h 6857981"/>
              <a:gd name="connsiteX17860" fmla="*/ 4508501 w 7886701"/>
              <a:gd name="connsiteY17860" fmla="*/ 5675267 h 6857981"/>
              <a:gd name="connsiteX17861" fmla="*/ 4506913 w 7886701"/>
              <a:gd name="connsiteY17861" fmla="*/ 5676855 h 6857981"/>
              <a:gd name="connsiteX17862" fmla="*/ 4503421 w 7886701"/>
              <a:gd name="connsiteY17862" fmla="*/ 5680030 h 6857981"/>
              <a:gd name="connsiteX17863" fmla="*/ 4499611 w 7886701"/>
              <a:gd name="connsiteY17863" fmla="*/ 5682570 h 6857981"/>
              <a:gd name="connsiteX17864" fmla="*/ 4495801 w 7886701"/>
              <a:gd name="connsiteY17864" fmla="*/ 5684158 h 6857981"/>
              <a:gd name="connsiteX17865" fmla="*/ 4491038 w 7886701"/>
              <a:gd name="connsiteY17865" fmla="*/ 5685428 h 6857981"/>
              <a:gd name="connsiteX17866" fmla="*/ 4486276 w 7886701"/>
              <a:gd name="connsiteY17866" fmla="*/ 5686063 h 6857981"/>
              <a:gd name="connsiteX17867" fmla="*/ 4481513 w 7886701"/>
              <a:gd name="connsiteY17867" fmla="*/ 5687015 h 6857981"/>
              <a:gd name="connsiteX17868" fmla="*/ 4471353 w 7886701"/>
              <a:gd name="connsiteY17868" fmla="*/ 5687968 h 6857981"/>
              <a:gd name="connsiteX17869" fmla="*/ 4460558 w 7886701"/>
              <a:gd name="connsiteY17869" fmla="*/ 5688603 h 6857981"/>
              <a:gd name="connsiteX17870" fmla="*/ 4455478 w 7886701"/>
              <a:gd name="connsiteY17870" fmla="*/ 5689555 h 6857981"/>
              <a:gd name="connsiteX17871" fmla="*/ 4450398 w 7886701"/>
              <a:gd name="connsiteY17871" fmla="*/ 5690825 h 6857981"/>
              <a:gd name="connsiteX17872" fmla="*/ 4445318 w 7886701"/>
              <a:gd name="connsiteY17872" fmla="*/ 5692413 h 6857981"/>
              <a:gd name="connsiteX17873" fmla="*/ 4440556 w 7886701"/>
              <a:gd name="connsiteY17873" fmla="*/ 5694636 h 6857981"/>
              <a:gd name="connsiteX17874" fmla="*/ 4442143 w 7886701"/>
              <a:gd name="connsiteY17874" fmla="*/ 5692095 h 6857981"/>
              <a:gd name="connsiteX17875" fmla="*/ 4443096 w 7886701"/>
              <a:gd name="connsiteY17875" fmla="*/ 5689555 h 6857981"/>
              <a:gd name="connsiteX17876" fmla="*/ 4444366 w 7886701"/>
              <a:gd name="connsiteY17876" fmla="*/ 5687015 h 6857981"/>
              <a:gd name="connsiteX17877" fmla="*/ 4444683 w 7886701"/>
              <a:gd name="connsiteY17877" fmla="*/ 5684158 h 6857981"/>
              <a:gd name="connsiteX17878" fmla="*/ 4445001 w 7886701"/>
              <a:gd name="connsiteY17878" fmla="*/ 5681617 h 6857981"/>
              <a:gd name="connsiteX17879" fmla="*/ 4445001 w 7886701"/>
              <a:gd name="connsiteY17879" fmla="*/ 5679077 h 6857981"/>
              <a:gd name="connsiteX17880" fmla="*/ 4444683 w 7886701"/>
              <a:gd name="connsiteY17880" fmla="*/ 5673679 h 6857981"/>
              <a:gd name="connsiteX17881" fmla="*/ 4443413 w 7886701"/>
              <a:gd name="connsiteY17881" fmla="*/ 5668282 h 6857981"/>
              <a:gd name="connsiteX17882" fmla="*/ 4442143 w 7886701"/>
              <a:gd name="connsiteY17882" fmla="*/ 5663201 h 6857981"/>
              <a:gd name="connsiteX17883" fmla="*/ 4438968 w 7886701"/>
              <a:gd name="connsiteY17883" fmla="*/ 5652723 h 6857981"/>
              <a:gd name="connsiteX17884" fmla="*/ 4437698 w 7886701"/>
              <a:gd name="connsiteY17884" fmla="*/ 5647008 h 6857981"/>
              <a:gd name="connsiteX17885" fmla="*/ 4437063 w 7886701"/>
              <a:gd name="connsiteY17885" fmla="*/ 5641928 h 6857981"/>
              <a:gd name="connsiteX17886" fmla="*/ 4437063 w 7886701"/>
              <a:gd name="connsiteY17886" fmla="*/ 5639705 h 6857981"/>
              <a:gd name="connsiteX17887" fmla="*/ 4437063 w 7886701"/>
              <a:gd name="connsiteY17887" fmla="*/ 5637165 h 6857981"/>
              <a:gd name="connsiteX17888" fmla="*/ 4437698 w 7886701"/>
              <a:gd name="connsiteY17888" fmla="*/ 5634625 h 6857981"/>
              <a:gd name="connsiteX17889" fmla="*/ 4438016 w 7886701"/>
              <a:gd name="connsiteY17889" fmla="*/ 5632402 h 6857981"/>
              <a:gd name="connsiteX17890" fmla="*/ 4439286 w 7886701"/>
              <a:gd name="connsiteY17890" fmla="*/ 5629862 h 6857981"/>
              <a:gd name="connsiteX17891" fmla="*/ 4440556 w 7886701"/>
              <a:gd name="connsiteY17891" fmla="*/ 5627640 h 6857981"/>
              <a:gd name="connsiteX17892" fmla="*/ 4442143 w 7886701"/>
              <a:gd name="connsiteY17892" fmla="*/ 5625417 h 6857981"/>
              <a:gd name="connsiteX17893" fmla="*/ 4444366 w 7886701"/>
              <a:gd name="connsiteY17893" fmla="*/ 5623512 h 6857981"/>
              <a:gd name="connsiteX17894" fmla="*/ 4446588 w 7886701"/>
              <a:gd name="connsiteY17894" fmla="*/ 5621289 h 6857981"/>
              <a:gd name="connsiteX17895" fmla="*/ 4449446 w 7886701"/>
              <a:gd name="connsiteY17895" fmla="*/ 5619384 h 6857981"/>
              <a:gd name="connsiteX17896" fmla="*/ 4452938 w 7886701"/>
              <a:gd name="connsiteY17896" fmla="*/ 5617161 h 6857981"/>
              <a:gd name="connsiteX17897" fmla="*/ 4456748 w 7886701"/>
              <a:gd name="connsiteY17897" fmla="*/ 5615256 h 6857981"/>
              <a:gd name="connsiteX17898" fmla="*/ 4454208 w 7886701"/>
              <a:gd name="connsiteY17898" fmla="*/ 5612399 h 6857981"/>
              <a:gd name="connsiteX17899" fmla="*/ 4452303 w 7886701"/>
              <a:gd name="connsiteY17899" fmla="*/ 5609224 h 6857981"/>
              <a:gd name="connsiteX17900" fmla="*/ 4450398 w 7886701"/>
              <a:gd name="connsiteY17900" fmla="*/ 5606366 h 6857981"/>
              <a:gd name="connsiteX17901" fmla="*/ 4449763 w 7886701"/>
              <a:gd name="connsiteY17901" fmla="*/ 5602873 h 6857981"/>
              <a:gd name="connsiteX17902" fmla="*/ 4449128 w 7886701"/>
              <a:gd name="connsiteY17902" fmla="*/ 5600016 h 6857981"/>
              <a:gd name="connsiteX17903" fmla="*/ 4448811 w 7886701"/>
              <a:gd name="connsiteY17903" fmla="*/ 5596840 h 6857981"/>
              <a:gd name="connsiteX17904" fmla="*/ 4448176 w 7886701"/>
              <a:gd name="connsiteY17904" fmla="*/ 5590173 h 6857981"/>
              <a:gd name="connsiteX17905" fmla="*/ 4448811 w 7886701"/>
              <a:gd name="connsiteY17905" fmla="*/ 5583187 h 6857981"/>
              <a:gd name="connsiteX17906" fmla="*/ 4448176 w 7886701"/>
              <a:gd name="connsiteY17906" fmla="*/ 5575884 h 6857981"/>
              <a:gd name="connsiteX17907" fmla="*/ 4447858 w 7886701"/>
              <a:gd name="connsiteY17907" fmla="*/ 5572074 h 6857981"/>
              <a:gd name="connsiteX17908" fmla="*/ 4447223 w 7886701"/>
              <a:gd name="connsiteY17908" fmla="*/ 5567629 h 6857981"/>
              <a:gd name="connsiteX17909" fmla="*/ 4446271 w 7886701"/>
              <a:gd name="connsiteY17909" fmla="*/ 5563184 h 6857981"/>
              <a:gd name="connsiteX17910" fmla="*/ 4444683 w 7886701"/>
              <a:gd name="connsiteY17910" fmla="*/ 5558738 h 6857981"/>
              <a:gd name="connsiteX17911" fmla="*/ 4449763 w 7886701"/>
              <a:gd name="connsiteY17911" fmla="*/ 5556833 h 6857981"/>
              <a:gd name="connsiteX17912" fmla="*/ 4454526 w 7886701"/>
              <a:gd name="connsiteY17912" fmla="*/ 5555881 h 6857981"/>
              <a:gd name="connsiteX17913" fmla="*/ 4459288 w 7886701"/>
              <a:gd name="connsiteY17913" fmla="*/ 5554928 h 6857981"/>
              <a:gd name="connsiteX17914" fmla="*/ 4463733 w 7886701"/>
              <a:gd name="connsiteY17914" fmla="*/ 5553976 h 6857981"/>
              <a:gd name="connsiteX17915" fmla="*/ 4467861 w 7886701"/>
              <a:gd name="connsiteY17915" fmla="*/ 5553658 h 6857981"/>
              <a:gd name="connsiteX17916" fmla="*/ 4471988 w 7886701"/>
              <a:gd name="connsiteY17916" fmla="*/ 5553341 h 6857981"/>
              <a:gd name="connsiteX17917" fmla="*/ 4475798 w 7886701"/>
              <a:gd name="connsiteY17917" fmla="*/ 5553341 h 6857981"/>
              <a:gd name="connsiteX17918" fmla="*/ 4479291 w 7886701"/>
              <a:gd name="connsiteY17918" fmla="*/ 5553658 h 6857981"/>
              <a:gd name="connsiteX17919" fmla="*/ 4483101 w 7886701"/>
              <a:gd name="connsiteY17919" fmla="*/ 5554293 h 6857981"/>
              <a:gd name="connsiteX17920" fmla="*/ 4486276 w 7886701"/>
              <a:gd name="connsiteY17920" fmla="*/ 5555246 h 6857981"/>
              <a:gd name="connsiteX17921" fmla="*/ 4492943 w 7886701"/>
              <a:gd name="connsiteY17921" fmla="*/ 5556833 h 6857981"/>
              <a:gd name="connsiteX17922" fmla="*/ 4498658 w 7886701"/>
              <a:gd name="connsiteY17922" fmla="*/ 5559691 h 6857981"/>
              <a:gd name="connsiteX17923" fmla="*/ 4504373 w 7886701"/>
              <a:gd name="connsiteY17923" fmla="*/ 5562549 h 6857981"/>
              <a:gd name="connsiteX17924" fmla="*/ 4505643 w 7886701"/>
              <a:gd name="connsiteY17924" fmla="*/ 5562231 h 6857981"/>
              <a:gd name="connsiteX17925" fmla="*/ 4506278 w 7886701"/>
              <a:gd name="connsiteY17925" fmla="*/ 5561278 h 6857981"/>
              <a:gd name="connsiteX17926" fmla="*/ 4507548 w 7886701"/>
              <a:gd name="connsiteY17926" fmla="*/ 5560008 h 6857981"/>
              <a:gd name="connsiteX17927" fmla="*/ 4507866 w 7886701"/>
              <a:gd name="connsiteY17927" fmla="*/ 5557786 h 6857981"/>
              <a:gd name="connsiteX17928" fmla="*/ 4507866 w 7886701"/>
              <a:gd name="connsiteY17928" fmla="*/ 5555563 h 6857981"/>
              <a:gd name="connsiteX17929" fmla="*/ 4506913 w 7886701"/>
              <a:gd name="connsiteY17929" fmla="*/ 5550800 h 6857981"/>
              <a:gd name="connsiteX17930" fmla="*/ 4505961 w 7886701"/>
              <a:gd name="connsiteY17930" fmla="*/ 5545720 h 6857981"/>
              <a:gd name="connsiteX17931" fmla="*/ 4516756 w 7886701"/>
              <a:gd name="connsiteY17931" fmla="*/ 5545085 h 6857981"/>
              <a:gd name="connsiteX17932" fmla="*/ 4527868 w 7886701"/>
              <a:gd name="connsiteY17932" fmla="*/ 5544133 h 6857981"/>
              <a:gd name="connsiteX17933" fmla="*/ 4538028 w 7886701"/>
              <a:gd name="connsiteY17933" fmla="*/ 5543815 h 6857981"/>
              <a:gd name="connsiteX17934" fmla="*/ 4543108 w 7886701"/>
              <a:gd name="connsiteY17934" fmla="*/ 5544133 h 6857981"/>
              <a:gd name="connsiteX17935" fmla="*/ 4547871 w 7886701"/>
              <a:gd name="connsiteY17935" fmla="*/ 5544450 h 6857981"/>
              <a:gd name="connsiteX17936" fmla="*/ 4552633 w 7886701"/>
              <a:gd name="connsiteY17936" fmla="*/ 5545403 h 6857981"/>
              <a:gd name="connsiteX17937" fmla="*/ 4557396 w 7886701"/>
              <a:gd name="connsiteY17937" fmla="*/ 5546038 h 6857981"/>
              <a:gd name="connsiteX17938" fmla="*/ 4561841 w 7886701"/>
              <a:gd name="connsiteY17938" fmla="*/ 5546990 h 6857981"/>
              <a:gd name="connsiteX17939" fmla="*/ 4565968 w 7886701"/>
              <a:gd name="connsiteY17939" fmla="*/ 5548895 h 6857981"/>
              <a:gd name="connsiteX17940" fmla="*/ 4569778 w 7886701"/>
              <a:gd name="connsiteY17940" fmla="*/ 5550800 h 6857981"/>
              <a:gd name="connsiteX17941" fmla="*/ 4573588 w 7886701"/>
              <a:gd name="connsiteY17941" fmla="*/ 5553023 h 6857981"/>
              <a:gd name="connsiteX17942" fmla="*/ 4577081 w 7886701"/>
              <a:gd name="connsiteY17942" fmla="*/ 5555563 h 6857981"/>
              <a:gd name="connsiteX17943" fmla="*/ 4580256 w 7886701"/>
              <a:gd name="connsiteY17943" fmla="*/ 5558738 h 6857981"/>
              <a:gd name="connsiteX17944" fmla="*/ 4583113 w 7886701"/>
              <a:gd name="connsiteY17944" fmla="*/ 5553341 h 6857981"/>
              <a:gd name="connsiteX17945" fmla="*/ 4585018 w 7886701"/>
              <a:gd name="connsiteY17945" fmla="*/ 5548260 h 6857981"/>
              <a:gd name="connsiteX17946" fmla="*/ 4587558 w 7886701"/>
              <a:gd name="connsiteY17946" fmla="*/ 5543180 h 6857981"/>
              <a:gd name="connsiteX17947" fmla="*/ 4589146 w 7886701"/>
              <a:gd name="connsiteY17947" fmla="*/ 5540640 h 6857981"/>
              <a:gd name="connsiteX17948" fmla="*/ 4591051 w 7886701"/>
              <a:gd name="connsiteY17948" fmla="*/ 5538417 h 6857981"/>
              <a:gd name="connsiteX17949" fmla="*/ 4592956 w 7886701"/>
              <a:gd name="connsiteY17949" fmla="*/ 5536195 h 6857981"/>
              <a:gd name="connsiteX17950" fmla="*/ 4595496 w 7886701"/>
              <a:gd name="connsiteY17950" fmla="*/ 5533972 h 6857981"/>
              <a:gd name="connsiteX17951" fmla="*/ 4598036 w 7886701"/>
              <a:gd name="connsiteY17951" fmla="*/ 5532067 h 6857981"/>
              <a:gd name="connsiteX17952" fmla="*/ 4600893 w 7886701"/>
              <a:gd name="connsiteY17952" fmla="*/ 5530479 h 6857981"/>
              <a:gd name="connsiteX17953" fmla="*/ 4604386 w 7886701"/>
              <a:gd name="connsiteY17953" fmla="*/ 5528892 h 6857981"/>
              <a:gd name="connsiteX17954" fmla="*/ 4608513 w 7886701"/>
              <a:gd name="connsiteY17954" fmla="*/ 5527939 h 6857981"/>
              <a:gd name="connsiteX17955" fmla="*/ 4612958 w 7886701"/>
              <a:gd name="connsiteY17955" fmla="*/ 5526669 h 6857981"/>
              <a:gd name="connsiteX17956" fmla="*/ 4618038 w 7886701"/>
              <a:gd name="connsiteY17956" fmla="*/ 5526034 h 6857981"/>
              <a:gd name="connsiteX17957" fmla="*/ 4618038 w 7886701"/>
              <a:gd name="connsiteY17957" fmla="*/ 5523494 h 6857981"/>
              <a:gd name="connsiteX17958" fmla="*/ 4618038 w 7886701"/>
              <a:gd name="connsiteY17958" fmla="*/ 5520954 h 6857981"/>
              <a:gd name="connsiteX17959" fmla="*/ 4616768 w 7886701"/>
              <a:gd name="connsiteY17959" fmla="*/ 5519049 h 6857981"/>
              <a:gd name="connsiteX17960" fmla="*/ 4615816 w 7886701"/>
              <a:gd name="connsiteY17960" fmla="*/ 5517144 h 6857981"/>
              <a:gd name="connsiteX17961" fmla="*/ 4614228 w 7886701"/>
              <a:gd name="connsiteY17961" fmla="*/ 5515239 h 6857981"/>
              <a:gd name="connsiteX17962" fmla="*/ 4612958 w 7886701"/>
              <a:gd name="connsiteY17962" fmla="*/ 5513968 h 6857981"/>
              <a:gd name="connsiteX17963" fmla="*/ 4609466 w 7886701"/>
              <a:gd name="connsiteY17963" fmla="*/ 5511428 h 6857981"/>
              <a:gd name="connsiteX17964" fmla="*/ 4606926 w 7886701"/>
              <a:gd name="connsiteY17964" fmla="*/ 5508888 h 6857981"/>
              <a:gd name="connsiteX17965" fmla="*/ 4605973 w 7886701"/>
              <a:gd name="connsiteY17965" fmla="*/ 5507618 h 6857981"/>
              <a:gd name="connsiteX17966" fmla="*/ 4605656 w 7886701"/>
              <a:gd name="connsiteY17966" fmla="*/ 5506666 h 6857981"/>
              <a:gd name="connsiteX17967" fmla="*/ 4605656 w 7886701"/>
              <a:gd name="connsiteY17967" fmla="*/ 5505396 h 6857981"/>
              <a:gd name="connsiteX17968" fmla="*/ 4606291 w 7886701"/>
              <a:gd name="connsiteY17968" fmla="*/ 5504125 h 6857981"/>
              <a:gd name="connsiteX17969" fmla="*/ 4607878 w 7886701"/>
              <a:gd name="connsiteY17969" fmla="*/ 5502538 h 6857981"/>
              <a:gd name="connsiteX17970" fmla="*/ 4610101 w 7886701"/>
              <a:gd name="connsiteY17970" fmla="*/ 5500950 h 6857981"/>
              <a:gd name="connsiteX17971" fmla="*/ 4604386 w 7886701"/>
              <a:gd name="connsiteY17971" fmla="*/ 5499045 h 6857981"/>
              <a:gd name="connsiteX17972" fmla="*/ 4599306 w 7886701"/>
              <a:gd name="connsiteY17972" fmla="*/ 5497140 h 6857981"/>
              <a:gd name="connsiteX17973" fmla="*/ 4593908 w 7886701"/>
              <a:gd name="connsiteY17973" fmla="*/ 5495552 h 6857981"/>
              <a:gd name="connsiteX17974" fmla="*/ 4588193 w 7886701"/>
              <a:gd name="connsiteY17974" fmla="*/ 5494600 h 6857981"/>
              <a:gd name="connsiteX17975" fmla="*/ 4581526 w 7886701"/>
              <a:gd name="connsiteY17975" fmla="*/ 5493965 h 6857981"/>
              <a:gd name="connsiteX17976" fmla="*/ 4574223 w 7886701"/>
              <a:gd name="connsiteY17976" fmla="*/ 5493965 h 6857981"/>
              <a:gd name="connsiteX17977" fmla="*/ 4565968 w 7886701"/>
              <a:gd name="connsiteY17977" fmla="*/ 5493965 h 6857981"/>
              <a:gd name="connsiteX17978" fmla="*/ 4555808 w 7886701"/>
              <a:gd name="connsiteY17978" fmla="*/ 5494600 h 6857981"/>
              <a:gd name="connsiteX17979" fmla="*/ 4559936 w 7886701"/>
              <a:gd name="connsiteY17979" fmla="*/ 5490790 h 6857981"/>
              <a:gd name="connsiteX17980" fmla="*/ 4562476 w 7886701"/>
              <a:gd name="connsiteY17980" fmla="*/ 5487932 h 6857981"/>
              <a:gd name="connsiteX17981" fmla="*/ 4564381 w 7886701"/>
              <a:gd name="connsiteY17981" fmla="*/ 5485392 h 6857981"/>
              <a:gd name="connsiteX17982" fmla="*/ 4565016 w 7886701"/>
              <a:gd name="connsiteY17982" fmla="*/ 5482852 h 6857981"/>
              <a:gd name="connsiteX17983" fmla="*/ 4565016 w 7886701"/>
              <a:gd name="connsiteY17983" fmla="*/ 5480629 h 6857981"/>
              <a:gd name="connsiteX17984" fmla="*/ 4564381 w 7886701"/>
              <a:gd name="connsiteY17984" fmla="*/ 5478407 h 6857981"/>
              <a:gd name="connsiteX17985" fmla="*/ 4562793 w 7886701"/>
              <a:gd name="connsiteY17985" fmla="*/ 5475866 h 6857981"/>
              <a:gd name="connsiteX17986" fmla="*/ 4561523 w 7886701"/>
              <a:gd name="connsiteY17986" fmla="*/ 5473644 h 6857981"/>
              <a:gd name="connsiteX17987" fmla="*/ 4557078 w 7886701"/>
              <a:gd name="connsiteY17987" fmla="*/ 5468246 h 6857981"/>
              <a:gd name="connsiteX17988" fmla="*/ 4554856 w 7886701"/>
              <a:gd name="connsiteY17988" fmla="*/ 5465388 h 6857981"/>
              <a:gd name="connsiteX17989" fmla="*/ 4552633 w 7886701"/>
              <a:gd name="connsiteY17989" fmla="*/ 5461896 h 6857981"/>
              <a:gd name="connsiteX17990" fmla="*/ 4550411 w 7886701"/>
              <a:gd name="connsiteY17990" fmla="*/ 5457768 h 6857981"/>
              <a:gd name="connsiteX17991" fmla="*/ 4548506 w 7886701"/>
              <a:gd name="connsiteY17991" fmla="*/ 5453323 h 6857981"/>
              <a:gd name="connsiteX17992" fmla="*/ 4547553 w 7886701"/>
              <a:gd name="connsiteY17992" fmla="*/ 5448242 h 6857981"/>
              <a:gd name="connsiteX17993" fmla="*/ 4546918 w 7886701"/>
              <a:gd name="connsiteY17993" fmla="*/ 5442527 h 6857981"/>
              <a:gd name="connsiteX17994" fmla="*/ 4543108 w 7886701"/>
              <a:gd name="connsiteY17994" fmla="*/ 5446655 h 6857981"/>
              <a:gd name="connsiteX17995" fmla="*/ 4539616 w 7886701"/>
              <a:gd name="connsiteY17995" fmla="*/ 5450783 h 6857981"/>
              <a:gd name="connsiteX17996" fmla="*/ 4536123 w 7886701"/>
              <a:gd name="connsiteY17996" fmla="*/ 5453640 h 6857981"/>
              <a:gd name="connsiteX17997" fmla="*/ 4532631 w 7886701"/>
              <a:gd name="connsiteY17997" fmla="*/ 5456180 h 6857981"/>
              <a:gd name="connsiteX17998" fmla="*/ 4529456 w 7886701"/>
              <a:gd name="connsiteY17998" fmla="*/ 5458085 h 6857981"/>
              <a:gd name="connsiteX17999" fmla="*/ 4525646 w 7886701"/>
              <a:gd name="connsiteY17999" fmla="*/ 5459673 h 6857981"/>
              <a:gd name="connsiteX18000" fmla="*/ 4521518 w 7886701"/>
              <a:gd name="connsiteY18000" fmla="*/ 5460626 h 6857981"/>
              <a:gd name="connsiteX18001" fmla="*/ 4517708 w 7886701"/>
              <a:gd name="connsiteY18001" fmla="*/ 5461896 h 6857981"/>
              <a:gd name="connsiteX18002" fmla="*/ 4509136 w 7886701"/>
              <a:gd name="connsiteY18002" fmla="*/ 5462531 h 6857981"/>
              <a:gd name="connsiteX18003" fmla="*/ 4499293 w 7886701"/>
              <a:gd name="connsiteY18003" fmla="*/ 5463166 h 6857981"/>
              <a:gd name="connsiteX18004" fmla="*/ 4488498 w 7886701"/>
              <a:gd name="connsiteY18004" fmla="*/ 5464436 h 6857981"/>
              <a:gd name="connsiteX18005" fmla="*/ 4482148 w 7886701"/>
              <a:gd name="connsiteY18005" fmla="*/ 5465388 h 6857981"/>
              <a:gd name="connsiteX18006" fmla="*/ 4475163 w 7886701"/>
              <a:gd name="connsiteY18006" fmla="*/ 5466341 h 6857981"/>
              <a:gd name="connsiteX18007" fmla="*/ 4476751 w 7886701"/>
              <a:gd name="connsiteY18007" fmla="*/ 5464753 h 6857981"/>
              <a:gd name="connsiteX18008" fmla="*/ 4478338 w 7886701"/>
              <a:gd name="connsiteY18008" fmla="*/ 5462848 h 6857981"/>
              <a:gd name="connsiteX18009" fmla="*/ 4479926 w 7886701"/>
              <a:gd name="connsiteY18009" fmla="*/ 5460943 h 6857981"/>
              <a:gd name="connsiteX18010" fmla="*/ 4481831 w 7886701"/>
              <a:gd name="connsiteY18010" fmla="*/ 5459991 h 6857981"/>
              <a:gd name="connsiteX18011" fmla="*/ 4485958 w 7886701"/>
              <a:gd name="connsiteY18011" fmla="*/ 5457450 h 6857981"/>
              <a:gd name="connsiteX18012" fmla="*/ 4489768 w 7886701"/>
              <a:gd name="connsiteY18012" fmla="*/ 5455863 h 6857981"/>
              <a:gd name="connsiteX18013" fmla="*/ 4494531 w 7886701"/>
              <a:gd name="connsiteY18013" fmla="*/ 5454593 h 6857981"/>
              <a:gd name="connsiteX18014" fmla="*/ 4499293 w 7886701"/>
              <a:gd name="connsiteY18014" fmla="*/ 5453323 h 6857981"/>
              <a:gd name="connsiteX18015" fmla="*/ 4508818 w 7886701"/>
              <a:gd name="connsiteY18015" fmla="*/ 5452053 h 6857981"/>
              <a:gd name="connsiteX18016" fmla="*/ 4513581 w 7886701"/>
              <a:gd name="connsiteY18016" fmla="*/ 5450783 h 6857981"/>
              <a:gd name="connsiteX18017" fmla="*/ 4518026 w 7886701"/>
              <a:gd name="connsiteY18017" fmla="*/ 5449830 h 6857981"/>
              <a:gd name="connsiteX18018" fmla="*/ 4522153 w 7886701"/>
              <a:gd name="connsiteY18018" fmla="*/ 5448242 h 6857981"/>
              <a:gd name="connsiteX18019" fmla="*/ 4525328 w 7886701"/>
              <a:gd name="connsiteY18019" fmla="*/ 5446020 h 6857981"/>
              <a:gd name="connsiteX18020" fmla="*/ 4526916 w 7886701"/>
              <a:gd name="connsiteY18020" fmla="*/ 5445067 h 6857981"/>
              <a:gd name="connsiteX18021" fmla="*/ 4528186 w 7886701"/>
              <a:gd name="connsiteY18021" fmla="*/ 5443480 h 6857981"/>
              <a:gd name="connsiteX18022" fmla="*/ 4529456 w 7886701"/>
              <a:gd name="connsiteY18022" fmla="*/ 5441575 h 6857981"/>
              <a:gd name="connsiteX18023" fmla="*/ 4530408 w 7886701"/>
              <a:gd name="connsiteY18023" fmla="*/ 5439987 h 6857981"/>
              <a:gd name="connsiteX18024" fmla="*/ 4531043 w 7886701"/>
              <a:gd name="connsiteY18024" fmla="*/ 5437764 h 6857981"/>
              <a:gd name="connsiteX18025" fmla="*/ 4531996 w 7886701"/>
              <a:gd name="connsiteY18025" fmla="*/ 5435542 h 6857981"/>
              <a:gd name="connsiteX18026" fmla="*/ 4532313 w 7886701"/>
              <a:gd name="connsiteY18026" fmla="*/ 5433002 h 6857981"/>
              <a:gd name="connsiteX18027" fmla="*/ 4532313 w 7886701"/>
              <a:gd name="connsiteY18027" fmla="*/ 5430144 h 6857981"/>
              <a:gd name="connsiteX18028" fmla="*/ 4534536 w 7886701"/>
              <a:gd name="connsiteY18028" fmla="*/ 5431097 h 6857981"/>
              <a:gd name="connsiteX18029" fmla="*/ 4536758 w 7886701"/>
              <a:gd name="connsiteY18029" fmla="*/ 5431414 h 6857981"/>
              <a:gd name="connsiteX18030" fmla="*/ 4539298 w 7886701"/>
              <a:gd name="connsiteY18030" fmla="*/ 5431732 h 6857981"/>
              <a:gd name="connsiteX18031" fmla="*/ 4542156 w 7886701"/>
              <a:gd name="connsiteY18031" fmla="*/ 5431732 h 6857981"/>
              <a:gd name="connsiteX18032" fmla="*/ 4547871 w 7886701"/>
              <a:gd name="connsiteY18032" fmla="*/ 5431097 h 6857981"/>
              <a:gd name="connsiteX18033" fmla="*/ 4553903 w 7886701"/>
              <a:gd name="connsiteY18033" fmla="*/ 5429509 h 6857981"/>
              <a:gd name="connsiteX18034" fmla="*/ 4566921 w 7886701"/>
              <a:gd name="connsiteY18034" fmla="*/ 5426016 h 6857981"/>
              <a:gd name="connsiteX18035" fmla="*/ 4573588 w 7886701"/>
              <a:gd name="connsiteY18035" fmla="*/ 5423794 h 6857981"/>
              <a:gd name="connsiteX18036" fmla="*/ 4579621 w 7886701"/>
              <a:gd name="connsiteY18036" fmla="*/ 5422206 h 6857981"/>
              <a:gd name="connsiteX18037" fmla="*/ 4583113 w 7886701"/>
              <a:gd name="connsiteY18037" fmla="*/ 5415538 h 6857981"/>
              <a:gd name="connsiteX18038" fmla="*/ 4585653 w 7886701"/>
              <a:gd name="connsiteY18038" fmla="*/ 5409505 h 6857981"/>
              <a:gd name="connsiteX18039" fmla="*/ 4586923 w 7886701"/>
              <a:gd name="connsiteY18039" fmla="*/ 5403790 h 6857981"/>
              <a:gd name="connsiteX18040" fmla="*/ 4587558 w 7886701"/>
              <a:gd name="connsiteY18040" fmla="*/ 5398710 h 6857981"/>
              <a:gd name="connsiteX18041" fmla="*/ 4587558 w 7886701"/>
              <a:gd name="connsiteY18041" fmla="*/ 5394265 h 6857981"/>
              <a:gd name="connsiteX18042" fmla="*/ 4586923 w 7886701"/>
              <a:gd name="connsiteY18042" fmla="*/ 5390137 h 6857981"/>
              <a:gd name="connsiteX18043" fmla="*/ 4585971 w 7886701"/>
              <a:gd name="connsiteY18043" fmla="*/ 5386644 h 6857981"/>
              <a:gd name="connsiteX18044" fmla="*/ 4584066 w 7886701"/>
              <a:gd name="connsiteY18044" fmla="*/ 5383469 h 6857981"/>
              <a:gd name="connsiteX18045" fmla="*/ 4581526 w 7886701"/>
              <a:gd name="connsiteY18045" fmla="*/ 5380294 h 6857981"/>
              <a:gd name="connsiteX18046" fmla="*/ 4578668 w 7886701"/>
              <a:gd name="connsiteY18046" fmla="*/ 5377436 h 6857981"/>
              <a:gd name="connsiteX18047" fmla="*/ 4575176 w 7886701"/>
              <a:gd name="connsiteY18047" fmla="*/ 5375214 h 6857981"/>
              <a:gd name="connsiteX18048" fmla="*/ 4571366 w 7886701"/>
              <a:gd name="connsiteY18048" fmla="*/ 5372991 h 6857981"/>
              <a:gd name="connsiteX18049" fmla="*/ 4567238 w 7886701"/>
              <a:gd name="connsiteY18049" fmla="*/ 5371403 h 6857981"/>
              <a:gd name="connsiteX18050" fmla="*/ 4562476 w 7886701"/>
              <a:gd name="connsiteY18050" fmla="*/ 5369498 h 6857981"/>
              <a:gd name="connsiteX18051" fmla="*/ 4552633 w 7886701"/>
              <a:gd name="connsiteY18051" fmla="*/ 5366641 h 6857981"/>
              <a:gd name="connsiteX18052" fmla="*/ 4542156 w 7886701"/>
              <a:gd name="connsiteY18052" fmla="*/ 5363465 h 6857981"/>
              <a:gd name="connsiteX18053" fmla="*/ 4531043 w 7886701"/>
              <a:gd name="connsiteY18053" fmla="*/ 5360925 h 6857981"/>
              <a:gd name="connsiteX18054" fmla="*/ 4520248 w 7886701"/>
              <a:gd name="connsiteY18054" fmla="*/ 5358385 h 6857981"/>
              <a:gd name="connsiteX18055" fmla="*/ 4509136 w 7886701"/>
              <a:gd name="connsiteY18055" fmla="*/ 5355528 h 6857981"/>
              <a:gd name="connsiteX18056" fmla="*/ 4504056 w 7886701"/>
              <a:gd name="connsiteY18056" fmla="*/ 5353622 h 6857981"/>
              <a:gd name="connsiteX18057" fmla="*/ 4498976 w 7886701"/>
              <a:gd name="connsiteY18057" fmla="*/ 5352035 h 6857981"/>
              <a:gd name="connsiteX18058" fmla="*/ 4494213 w 7886701"/>
              <a:gd name="connsiteY18058" fmla="*/ 5350130 h 6857981"/>
              <a:gd name="connsiteX18059" fmla="*/ 4489768 w 7886701"/>
              <a:gd name="connsiteY18059" fmla="*/ 5347907 h 6857981"/>
              <a:gd name="connsiteX18060" fmla="*/ 4485958 w 7886701"/>
              <a:gd name="connsiteY18060" fmla="*/ 5345367 h 6857981"/>
              <a:gd name="connsiteX18061" fmla="*/ 4482148 w 7886701"/>
              <a:gd name="connsiteY18061" fmla="*/ 5342827 h 6857981"/>
              <a:gd name="connsiteX18062" fmla="*/ 4478973 w 7886701"/>
              <a:gd name="connsiteY18062" fmla="*/ 5339969 h 6857981"/>
              <a:gd name="connsiteX18063" fmla="*/ 4476116 w 7886701"/>
              <a:gd name="connsiteY18063" fmla="*/ 5336477 h 6857981"/>
              <a:gd name="connsiteX18064" fmla="*/ 4474528 w 7886701"/>
              <a:gd name="connsiteY18064" fmla="*/ 5338382 h 6857981"/>
              <a:gd name="connsiteX18065" fmla="*/ 4473258 w 7886701"/>
              <a:gd name="connsiteY18065" fmla="*/ 5339969 h 6857981"/>
              <a:gd name="connsiteX18066" fmla="*/ 4471353 w 7886701"/>
              <a:gd name="connsiteY18066" fmla="*/ 5341874 h 6857981"/>
              <a:gd name="connsiteX18067" fmla="*/ 4469131 w 7886701"/>
              <a:gd name="connsiteY18067" fmla="*/ 5342827 h 6857981"/>
              <a:gd name="connsiteX18068" fmla="*/ 4466591 w 7886701"/>
              <a:gd name="connsiteY18068" fmla="*/ 5344414 h 6857981"/>
              <a:gd name="connsiteX18069" fmla="*/ 4464051 w 7886701"/>
              <a:gd name="connsiteY18069" fmla="*/ 5345049 h 6857981"/>
              <a:gd name="connsiteX18070" fmla="*/ 4461193 w 7886701"/>
              <a:gd name="connsiteY18070" fmla="*/ 5346002 h 6857981"/>
              <a:gd name="connsiteX18071" fmla="*/ 4458018 w 7886701"/>
              <a:gd name="connsiteY18071" fmla="*/ 5346320 h 6857981"/>
              <a:gd name="connsiteX18072" fmla="*/ 4457701 w 7886701"/>
              <a:gd name="connsiteY18072" fmla="*/ 5344414 h 6857981"/>
              <a:gd name="connsiteX18073" fmla="*/ 4457066 w 7886701"/>
              <a:gd name="connsiteY18073" fmla="*/ 5342509 h 6857981"/>
              <a:gd name="connsiteX18074" fmla="*/ 4456748 w 7886701"/>
              <a:gd name="connsiteY18074" fmla="*/ 5340922 h 6857981"/>
              <a:gd name="connsiteX18075" fmla="*/ 4455478 w 7886701"/>
              <a:gd name="connsiteY18075" fmla="*/ 5339969 h 6857981"/>
              <a:gd name="connsiteX18076" fmla="*/ 4454843 w 7886701"/>
              <a:gd name="connsiteY18076" fmla="*/ 5338699 h 6857981"/>
              <a:gd name="connsiteX18077" fmla="*/ 4453573 w 7886701"/>
              <a:gd name="connsiteY18077" fmla="*/ 5338064 h 6857981"/>
              <a:gd name="connsiteX18078" fmla="*/ 4452303 w 7886701"/>
              <a:gd name="connsiteY18078" fmla="*/ 5337429 h 6857981"/>
              <a:gd name="connsiteX18079" fmla="*/ 4450716 w 7886701"/>
              <a:gd name="connsiteY18079" fmla="*/ 5337429 h 6857981"/>
              <a:gd name="connsiteX18080" fmla="*/ 4449446 w 7886701"/>
              <a:gd name="connsiteY18080" fmla="*/ 5334889 h 6857981"/>
              <a:gd name="connsiteX18081" fmla="*/ 4448811 w 7886701"/>
              <a:gd name="connsiteY18081" fmla="*/ 5332666 h 6857981"/>
              <a:gd name="connsiteX18082" fmla="*/ 4448811 w 7886701"/>
              <a:gd name="connsiteY18082" fmla="*/ 5330761 h 6857981"/>
              <a:gd name="connsiteX18083" fmla="*/ 4449128 w 7886701"/>
              <a:gd name="connsiteY18083" fmla="*/ 5329174 h 6857981"/>
              <a:gd name="connsiteX18084" fmla="*/ 4449763 w 7886701"/>
              <a:gd name="connsiteY18084" fmla="*/ 5328221 h 6857981"/>
              <a:gd name="connsiteX18085" fmla="*/ 4450398 w 7886701"/>
              <a:gd name="connsiteY18085" fmla="*/ 5327586 h 6857981"/>
              <a:gd name="connsiteX18086" fmla="*/ 4453573 w 7886701"/>
              <a:gd name="connsiteY18086" fmla="*/ 5325998 h 6857981"/>
              <a:gd name="connsiteX18087" fmla="*/ 4456113 w 7886701"/>
              <a:gd name="connsiteY18087" fmla="*/ 5324728 h 6857981"/>
              <a:gd name="connsiteX18088" fmla="*/ 4457066 w 7886701"/>
              <a:gd name="connsiteY18088" fmla="*/ 5323458 h 6857981"/>
              <a:gd name="connsiteX18089" fmla="*/ 4457701 w 7886701"/>
              <a:gd name="connsiteY18089" fmla="*/ 5322506 h 6857981"/>
              <a:gd name="connsiteX18090" fmla="*/ 4458018 w 7886701"/>
              <a:gd name="connsiteY18090" fmla="*/ 5321236 h 6857981"/>
              <a:gd name="connsiteX18091" fmla="*/ 4457701 w 7886701"/>
              <a:gd name="connsiteY18091" fmla="*/ 5319331 h 6857981"/>
              <a:gd name="connsiteX18092" fmla="*/ 4457066 w 7886701"/>
              <a:gd name="connsiteY18092" fmla="*/ 5317425 h 6857981"/>
              <a:gd name="connsiteX18093" fmla="*/ 4455478 w 7886701"/>
              <a:gd name="connsiteY18093" fmla="*/ 5314568 h 6857981"/>
              <a:gd name="connsiteX18094" fmla="*/ 4451351 w 7886701"/>
              <a:gd name="connsiteY18094" fmla="*/ 5314568 h 6857981"/>
              <a:gd name="connsiteX18095" fmla="*/ 4449446 w 7886701"/>
              <a:gd name="connsiteY18095" fmla="*/ 5314568 h 6857981"/>
              <a:gd name="connsiteX18096" fmla="*/ 4447858 w 7886701"/>
              <a:gd name="connsiteY18096" fmla="*/ 5313933 h 6857981"/>
              <a:gd name="connsiteX18097" fmla="*/ 4446906 w 7886701"/>
              <a:gd name="connsiteY18097" fmla="*/ 5313615 h 6857981"/>
              <a:gd name="connsiteX18098" fmla="*/ 4445636 w 7886701"/>
              <a:gd name="connsiteY18098" fmla="*/ 5312663 h 6857981"/>
              <a:gd name="connsiteX18099" fmla="*/ 4444683 w 7886701"/>
              <a:gd name="connsiteY18099" fmla="*/ 5311393 h 6857981"/>
              <a:gd name="connsiteX18100" fmla="*/ 4444048 w 7886701"/>
              <a:gd name="connsiteY18100" fmla="*/ 5310440 h 6857981"/>
              <a:gd name="connsiteX18101" fmla="*/ 4442143 w 7886701"/>
              <a:gd name="connsiteY18101" fmla="*/ 5306947 h 6857981"/>
              <a:gd name="connsiteX18102" fmla="*/ 4440556 w 7886701"/>
              <a:gd name="connsiteY18102" fmla="*/ 5302820 h 6857981"/>
              <a:gd name="connsiteX18103" fmla="*/ 4438333 w 7886701"/>
              <a:gd name="connsiteY18103" fmla="*/ 5298057 h 6857981"/>
              <a:gd name="connsiteX18104" fmla="*/ 4435793 w 7886701"/>
              <a:gd name="connsiteY18104" fmla="*/ 5292024 h 6857981"/>
              <a:gd name="connsiteX18105" fmla="*/ 4429443 w 7886701"/>
              <a:gd name="connsiteY18105" fmla="*/ 5295517 h 6857981"/>
              <a:gd name="connsiteX18106" fmla="*/ 4422776 w 7886701"/>
              <a:gd name="connsiteY18106" fmla="*/ 5298692 h 6857981"/>
              <a:gd name="connsiteX18107" fmla="*/ 4416108 w 7886701"/>
              <a:gd name="connsiteY18107" fmla="*/ 5301232 h 6857981"/>
              <a:gd name="connsiteX18108" fmla="*/ 4409758 w 7886701"/>
              <a:gd name="connsiteY18108" fmla="*/ 5303772 h 6857981"/>
              <a:gd name="connsiteX18109" fmla="*/ 4403408 w 7886701"/>
              <a:gd name="connsiteY18109" fmla="*/ 5305677 h 6857981"/>
              <a:gd name="connsiteX18110" fmla="*/ 4397376 w 7886701"/>
              <a:gd name="connsiteY18110" fmla="*/ 5306947 h 6857981"/>
              <a:gd name="connsiteX18111" fmla="*/ 4391026 w 7886701"/>
              <a:gd name="connsiteY18111" fmla="*/ 5307900 h 6857981"/>
              <a:gd name="connsiteX18112" fmla="*/ 4385311 w 7886701"/>
              <a:gd name="connsiteY18112" fmla="*/ 5308217 h 6857981"/>
              <a:gd name="connsiteX18113" fmla="*/ 4379596 w 7886701"/>
              <a:gd name="connsiteY18113" fmla="*/ 5307900 h 6857981"/>
              <a:gd name="connsiteX18114" fmla="*/ 4374198 w 7886701"/>
              <a:gd name="connsiteY18114" fmla="*/ 5306630 h 6857981"/>
              <a:gd name="connsiteX18115" fmla="*/ 4368801 w 7886701"/>
              <a:gd name="connsiteY18115" fmla="*/ 5304725 h 6857981"/>
              <a:gd name="connsiteX18116" fmla="*/ 4364038 w 7886701"/>
              <a:gd name="connsiteY18116" fmla="*/ 5302185 h 6857981"/>
              <a:gd name="connsiteX18117" fmla="*/ 4359276 w 7886701"/>
              <a:gd name="connsiteY18117" fmla="*/ 5298692 h 6857981"/>
              <a:gd name="connsiteX18118" fmla="*/ 4354831 w 7886701"/>
              <a:gd name="connsiteY18118" fmla="*/ 5294247 h 6857981"/>
              <a:gd name="connsiteX18119" fmla="*/ 4350386 w 7886701"/>
              <a:gd name="connsiteY18119" fmla="*/ 5289166 h 6857981"/>
              <a:gd name="connsiteX18120" fmla="*/ 4346893 w 7886701"/>
              <a:gd name="connsiteY18120" fmla="*/ 5283134 h 6857981"/>
              <a:gd name="connsiteX18121" fmla="*/ 4345306 w 7886701"/>
              <a:gd name="connsiteY18121" fmla="*/ 5284721 h 6857981"/>
              <a:gd name="connsiteX18122" fmla="*/ 4343718 w 7886701"/>
              <a:gd name="connsiteY18122" fmla="*/ 5286309 h 6857981"/>
              <a:gd name="connsiteX18123" fmla="*/ 4341813 w 7886701"/>
              <a:gd name="connsiteY18123" fmla="*/ 5287261 h 6857981"/>
              <a:gd name="connsiteX18124" fmla="*/ 4339591 w 7886701"/>
              <a:gd name="connsiteY18124" fmla="*/ 5288531 h 6857981"/>
              <a:gd name="connsiteX18125" fmla="*/ 4337368 w 7886701"/>
              <a:gd name="connsiteY18125" fmla="*/ 5289166 h 6857981"/>
              <a:gd name="connsiteX18126" fmla="*/ 4334828 w 7886701"/>
              <a:gd name="connsiteY18126" fmla="*/ 5289802 h 6857981"/>
              <a:gd name="connsiteX18127" fmla="*/ 4329113 w 7886701"/>
              <a:gd name="connsiteY18127" fmla="*/ 5291072 h 6857981"/>
              <a:gd name="connsiteX18128" fmla="*/ 4328161 w 7886701"/>
              <a:gd name="connsiteY18128" fmla="*/ 5286944 h 6857981"/>
              <a:gd name="connsiteX18129" fmla="*/ 4327526 w 7886701"/>
              <a:gd name="connsiteY18129" fmla="*/ 5283769 h 6857981"/>
              <a:gd name="connsiteX18130" fmla="*/ 4325938 w 7886701"/>
              <a:gd name="connsiteY18130" fmla="*/ 5280911 h 6857981"/>
              <a:gd name="connsiteX18131" fmla="*/ 4324668 w 7886701"/>
              <a:gd name="connsiteY18131" fmla="*/ 5278688 h 6857981"/>
              <a:gd name="connsiteX18132" fmla="*/ 4322763 w 7886701"/>
              <a:gd name="connsiteY18132" fmla="*/ 5276466 h 6857981"/>
              <a:gd name="connsiteX18133" fmla="*/ 4320858 w 7886701"/>
              <a:gd name="connsiteY18133" fmla="*/ 5274561 h 6857981"/>
              <a:gd name="connsiteX18134" fmla="*/ 4316413 w 7886701"/>
              <a:gd name="connsiteY18134" fmla="*/ 5271703 h 6857981"/>
              <a:gd name="connsiteX18135" fmla="*/ 4312286 w 7886701"/>
              <a:gd name="connsiteY18135" fmla="*/ 5269163 h 6857981"/>
              <a:gd name="connsiteX18136" fmla="*/ 4307841 w 7886701"/>
              <a:gd name="connsiteY18136" fmla="*/ 5266305 h 6857981"/>
              <a:gd name="connsiteX18137" fmla="*/ 4305618 w 7886701"/>
              <a:gd name="connsiteY18137" fmla="*/ 5264718 h 6857981"/>
              <a:gd name="connsiteX18138" fmla="*/ 4303713 w 7886701"/>
              <a:gd name="connsiteY18138" fmla="*/ 5262495 h 6857981"/>
              <a:gd name="connsiteX18139" fmla="*/ 4302443 w 7886701"/>
              <a:gd name="connsiteY18139" fmla="*/ 5260272 h 6857981"/>
              <a:gd name="connsiteX18140" fmla="*/ 4300856 w 7886701"/>
              <a:gd name="connsiteY18140" fmla="*/ 5257732 h 6857981"/>
              <a:gd name="connsiteX18141" fmla="*/ 4300538 w 7886701"/>
              <a:gd name="connsiteY18141" fmla="*/ 5247572 h 6857981"/>
              <a:gd name="connsiteX18142" fmla="*/ 4300856 w 7886701"/>
              <a:gd name="connsiteY18142" fmla="*/ 5238046 h 6857981"/>
              <a:gd name="connsiteX18143" fmla="*/ 4301491 w 7886701"/>
              <a:gd name="connsiteY18143" fmla="*/ 5229473 h 6857981"/>
              <a:gd name="connsiteX18144" fmla="*/ 4303396 w 7886701"/>
              <a:gd name="connsiteY18144" fmla="*/ 5221218 h 6857981"/>
              <a:gd name="connsiteX18145" fmla="*/ 4305618 w 7886701"/>
              <a:gd name="connsiteY18145" fmla="*/ 5213597 h 6857981"/>
              <a:gd name="connsiteX18146" fmla="*/ 4308158 w 7886701"/>
              <a:gd name="connsiteY18146" fmla="*/ 5206295 h 6857981"/>
              <a:gd name="connsiteX18147" fmla="*/ 4311016 w 7886701"/>
              <a:gd name="connsiteY18147" fmla="*/ 5199309 h 6857981"/>
              <a:gd name="connsiteX18148" fmla="*/ 4314508 w 7886701"/>
              <a:gd name="connsiteY18148" fmla="*/ 5192959 h 6857981"/>
              <a:gd name="connsiteX18149" fmla="*/ 4320858 w 7886701"/>
              <a:gd name="connsiteY18149" fmla="*/ 5179623 h 6857981"/>
              <a:gd name="connsiteX18150" fmla="*/ 4323716 w 7886701"/>
              <a:gd name="connsiteY18150" fmla="*/ 5173273 h 6857981"/>
              <a:gd name="connsiteX18151" fmla="*/ 4326891 w 7886701"/>
              <a:gd name="connsiteY18151" fmla="*/ 5166605 h 6857981"/>
              <a:gd name="connsiteX18152" fmla="*/ 4329431 w 7886701"/>
              <a:gd name="connsiteY18152" fmla="*/ 5159302 h 6857981"/>
              <a:gd name="connsiteX18153" fmla="*/ 4331653 w 7886701"/>
              <a:gd name="connsiteY18153" fmla="*/ 5151999 h 6857981"/>
              <a:gd name="connsiteX18154" fmla="*/ 4333241 w 7886701"/>
              <a:gd name="connsiteY18154" fmla="*/ 5144379 h 6857981"/>
              <a:gd name="connsiteX18155" fmla="*/ 4334511 w 7886701"/>
              <a:gd name="connsiteY18155" fmla="*/ 5135806 h 6857981"/>
              <a:gd name="connsiteX18156" fmla="*/ 4330383 w 7886701"/>
              <a:gd name="connsiteY18156" fmla="*/ 5134853 h 6857981"/>
              <a:gd name="connsiteX18157" fmla="*/ 4327208 w 7886701"/>
              <a:gd name="connsiteY18157" fmla="*/ 5134218 h 6857981"/>
              <a:gd name="connsiteX18158" fmla="*/ 4323716 w 7886701"/>
              <a:gd name="connsiteY18158" fmla="*/ 5133266 h 6857981"/>
              <a:gd name="connsiteX18159" fmla="*/ 4320541 w 7886701"/>
              <a:gd name="connsiteY18159" fmla="*/ 5132948 h 6857981"/>
              <a:gd name="connsiteX18160" fmla="*/ 4317683 w 7886701"/>
              <a:gd name="connsiteY18160" fmla="*/ 5132948 h 6857981"/>
              <a:gd name="connsiteX18161" fmla="*/ 4314508 w 7886701"/>
              <a:gd name="connsiteY18161" fmla="*/ 5132948 h 6857981"/>
              <a:gd name="connsiteX18162" fmla="*/ 4308793 w 7886701"/>
              <a:gd name="connsiteY18162" fmla="*/ 5134218 h 6857981"/>
              <a:gd name="connsiteX18163" fmla="*/ 4303396 w 7886701"/>
              <a:gd name="connsiteY18163" fmla="*/ 5135488 h 6857981"/>
              <a:gd name="connsiteX18164" fmla="*/ 4298633 w 7886701"/>
              <a:gd name="connsiteY18164" fmla="*/ 5137393 h 6857981"/>
              <a:gd name="connsiteX18165" fmla="*/ 4293553 w 7886701"/>
              <a:gd name="connsiteY18165" fmla="*/ 5139934 h 6857981"/>
              <a:gd name="connsiteX18166" fmla="*/ 4288791 w 7886701"/>
              <a:gd name="connsiteY18166" fmla="*/ 5142791 h 6857981"/>
              <a:gd name="connsiteX18167" fmla="*/ 4278631 w 7886701"/>
              <a:gd name="connsiteY18167" fmla="*/ 5148824 h 6857981"/>
              <a:gd name="connsiteX18168" fmla="*/ 4273233 w 7886701"/>
              <a:gd name="connsiteY18168" fmla="*/ 5151364 h 6857981"/>
              <a:gd name="connsiteX18169" fmla="*/ 4267201 w 7886701"/>
              <a:gd name="connsiteY18169" fmla="*/ 5153904 h 6857981"/>
              <a:gd name="connsiteX18170" fmla="*/ 4261168 w 7886701"/>
              <a:gd name="connsiteY18170" fmla="*/ 5156127 h 6857981"/>
              <a:gd name="connsiteX18171" fmla="*/ 4254501 w 7886701"/>
              <a:gd name="connsiteY18171" fmla="*/ 5157714 h 6857981"/>
              <a:gd name="connsiteX18172" fmla="*/ 4246881 w 7886701"/>
              <a:gd name="connsiteY18172" fmla="*/ 5158985 h 6857981"/>
              <a:gd name="connsiteX18173" fmla="*/ 4242753 w 7886701"/>
              <a:gd name="connsiteY18173" fmla="*/ 5158985 h 6857981"/>
              <a:gd name="connsiteX18174" fmla="*/ 4238943 w 7886701"/>
              <a:gd name="connsiteY18174" fmla="*/ 5158985 h 6857981"/>
              <a:gd name="connsiteX18175" fmla="*/ 4241801 w 7886701"/>
              <a:gd name="connsiteY18175" fmla="*/ 5166605 h 6857981"/>
              <a:gd name="connsiteX18176" fmla="*/ 4244658 w 7886701"/>
              <a:gd name="connsiteY18176" fmla="*/ 5173273 h 6857981"/>
              <a:gd name="connsiteX18177" fmla="*/ 4247833 w 7886701"/>
              <a:gd name="connsiteY18177" fmla="*/ 5178988 h 6857981"/>
              <a:gd name="connsiteX18178" fmla="*/ 4251326 w 7886701"/>
              <a:gd name="connsiteY18178" fmla="*/ 5184068 h 6857981"/>
              <a:gd name="connsiteX18179" fmla="*/ 4254501 w 7886701"/>
              <a:gd name="connsiteY18179" fmla="*/ 5188514 h 6857981"/>
              <a:gd name="connsiteX18180" fmla="*/ 4257358 w 7886701"/>
              <a:gd name="connsiteY18180" fmla="*/ 5192641 h 6857981"/>
              <a:gd name="connsiteX18181" fmla="*/ 4263391 w 7886701"/>
              <a:gd name="connsiteY18181" fmla="*/ 5199309 h 6857981"/>
              <a:gd name="connsiteX18182" fmla="*/ 4261803 w 7886701"/>
              <a:gd name="connsiteY18182" fmla="*/ 5200262 h 6857981"/>
              <a:gd name="connsiteX18183" fmla="*/ 4260216 w 7886701"/>
              <a:gd name="connsiteY18183" fmla="*/ 5200262 h 6857981"/>
              <a:gd name="connsiteX18184" fmla="*/ 4258946 w 7886701"/>
              <a:gd name="connsiteY18184" fmla="*/ 5200262 h 6857981"/>
              <a:gd name="connsiteX18185" fmla="*/ 4257358 w 7886701"/>
              <a:gd name="connsiteY18185" fmla="*/ 5199944 h 6857981"/>
              <a:gd name="connsiteX18186" fmla="*/ 4254818 w 7886701"/>
              <a:gd name="connsiteY18186" fmla="*/ 5198039 h 6857981"/>
              <a:gd name="connsiteX18187" fmla="*/ 4252278 w 7886701"/>
              <a:gd name="connsiteY18187" fmla="*/ 5196134 h 6857981"/>
              <a:gd name="connsiteX18188" fmla="*/ 4250056 w 7886701"/>
              <a:gd name="connsiteY18188" fmla="*/ 5194546 h 6857981"/>
              <a:gd name="connsiteX18189" fmla="*/ 4249103 w 7886701"/>
              <a:gd name="connsiteY18189" fmla="*/ 5194229 h 6857981"/>
              <a:gd name="connsiteX18190" fmla="*/ 4248468 w 7886701"/>
              <a:gd name="connsiteY18190" fmla="*/ 5194546 h 6857981"/>
              <a:gd name="connsiteX18191" fmla="*/ 4247516 w 7886701"/>
              <a:gd name="connsiteY18191" fmla="*/ 5195181 h 6857981"/>
              <a:gd name="connsiteX18192" fmla="*/ 4246881 w 7886701"/>
              <a:gd name="connsiteY18192" fmla="*/ 5196134 h 6857981"/>
              <a:gd name="connsiteX18193" fmla="*/ 4246246 w 7886701"/>
              <a:gd name="connsiteY18193" fmla="*/ 5198039 h 6857981"/>
              <a:gd name="connsiteX18194" fmla="*/ 4245928 w 7886701"/>
              <a:gd name="connsiteY18194" fmla="*/ 5200579 h 6857981"/>
              <a:gd name="connsiteX18195" fmla="*/ 4243071 w 7886701"/>
              <a:gd name="connsiteY18195" fmla="*/ 5196769 h 6857981"/>
              <a:gd name="connsiteX18196" fmla="*/ 4240531 w 7886701"/>
              <a:gd name="connsiteY18196" fmla="*/ 5193276 h 6857981"/>
              <a:gd name="connsiteX18197" fmla="*/ 4237991 w 7886701"/>
              <a:gd name="connsiteY18197" fmla="*/ 5190101 h 6857981"/>
              <a:gd name="connsiteX18198" fmla="*/ 4235133 w 7886701"/>
              <a:gd name="connsiteY18198" fmla="*/ 5186609 h 6857981"/>
              <a:gd name="connsiteX18199" fmla="*/ 4232276 w 7886701"/>
              <a:gd name="connsiteY18199" fmla="*/ 5183751 h 6857981"/>
              <a:gd name="connsiteX18200" fmla="*/ 4229101 w 7886701"/>
              <a:gd name="connsiteY18200" fmla="*/ 5181211 h 6857981"/>
              <a:gd name="connsiteX18201" fmla="*/ 4225608 w 7886701"/>
              <a:gd name="connsiteY18201" fmla="*/ 5178988 h 6857981"/>
              <a:gd name="connsiteX18202" fmla="*/ 4222116 w 7886701"/>
              <a:gd name="connsiteY18202" fmla="*/ 5176765 h 6857981"/>
              <a:gd name="connsiteX18203" fmla="*/ 4217988 w 7886701"/>
              <a:gd name="connsiteY18203" fmla="*/ 5175495 h 6857981"/>
              <a:gd name="connsiteX18204" fmla="*/ 4214178 w 7886701"/>
              <a:gd name="connsiteY18204" fmla="*/ 5173908 h 6857981"/>
              <a:gd name="connsiteX18205" fmla="*/ 4209733 w 7886701"/>
              <a:gd name="connsiteY18205" fmla="*/ 5172638 h 6857981"/>
              <a:gd name="connsiteX18206" fmla="*/ 4204971 w 7886701"/>
              <a:gd name="connsiteY18206" fmla="*/ 5172320 h 6857981"/>
              <a:gd name="connsiteX18207" fmla="*/ 4200208 w 7886701"/>
              <a:gd name="connsiteY18207" fmla="*/ 5172003 h 6857981"/>
              <a:gd name="connsiteX18208" fmla="*/ 4195128 w 7886701"/>
              <a:gd name="connsiteY18208" fmla="*/ 5172003 h 6857981"/>
              <a:gd name="connsiteX18209" fmla="*/ 4189096 w 7886701"/>
              <a:gd name="connsiteY18209" fmla="*/ 5172638 h 6857981"/>
              <a:gd name="connsiteX18210" fmla="*/ 4183381 w 7886701"/>
              <a:gd name="connsiteY18210" fmla="*/ 5173908 h 6857981"/>
              <a:gd name="connsiteX18211" fmla="*/ 4182428 w 7886701"/>
              <a:gd name="connsiteY18211" fmla="*/ 5171368 h 6857981"/>
              <a:gd name="connsiteX18212" fmla="*/ 4181158 w 7886701"/>
              <a:gd name="connsiteY18212" fmla="*/ 5169145 h 6857981"/>
              <a:gd name="connsiteX18213" fmla="*/ 4180841 w 7886701"/>
              <a:gd name="connsiteY18213" fmla="*/ 5166922 h 6857981"/>
              <a:gd name="connsiteX18214" fmla="*/ 4180523 w 7886701"/>
              <a:gd name="connsiteY18214" fmla="*/ 5165017 h 6857981"/>
              <a:gd name="connsiteX18215" fmla="*/ 4180206 w 7886701"/>
              <a:gd name="connsiteY18215" fmla="*/ 5161842 h 6857981"/>
              <a:gd name="connsiteX18216" fmla="*/ 4180523 w 7886701"/>
              <a:gd name="connsiteY18216" fmla="*/ 5158667 h 6857981"/>
              <a:gd name="connsiteX18217" fmla="*/ 4181158 w 7886701"/>
              <a:gd name="connsiteY18217" fmla="*/ 5155174 h 6857981"/>
              <a:gd name="connsiteX18218" fmla="*/ 4181158 w 7886701"/>
              <a:gd name="connsiteY18218" fmla="*/ 5151682 h 6857981"/>
              <a:gd name="connsiteX18219" fmla="*/ 4180841 w 7886701"/>
              <a:gd name="connsiteY18219" fmla="*/ 5147236 h 6857981"/>
              <a:gd name="connsiteX18220" fmla="*/ 4180206 w 7886701"/>
              <a:gd name="connsiteY18220" fmla="*/ 5145014 h 6857981"/>
              <a:gd name="connsiteX18221" fmla="*/ 4178936 w 7886701"/>
              <a:gd name="connsiteY18221" fmla="*/ 5142156 h 6857981"/>
              <a:gd name="connsiteX18222" fmla="*/ 4167823 w 7886701"/>
              <a:gd name="connsiteY18222" fmla="*/ 5142791 h 6857981"/>
              <a:gd name="connsiteX18223" fmla="*/ 4157028 w 7886701"/>
              <a:gd name="connsiteY18223" fmla="*/ 5142791 h 6857981"/>
              <a:gd name="connsiteX18224" fmla="*/ 4146551 w 7886701"/>
              <a:gd name="connsiteY18224" fmla="*/ 5141839 h 6857981"/>
              <a:gd name="connsiteX18225" fmla="*/ 4136073 w 7886701"/>
              <a:gd name="connsiteY18225" fmla="*/ 5140251 h 6857981"/>
              <a:gd name="connsiteX18226" fmla="*/ 4125596 w 7886701"/>
              <a:gd name="connsiteY18226" fmla="*/ 5138028 h 6857981"/>
              <a:gd name="connsiteX18227" fmla="*/ 4116071 w 7886701"/>
              <a:gd name="connsiteY18227" fmla="*/ 5135488 h 6857981"/>
              <a:gd name="connsiteX18228" fmla="*/ 4106863 w 7886701"/>
              <a:gd name="connsiteY18228" fmla="*/ 5131996 h 6857981"/>
              <a:gd name="connsiteX18229" fmla="*/ 4097338 w 7886701"/>
              <a:gd name="connsiteY18229" fmla="*/ 5127868 h 6857981"/>
              <a:gd name="connsiteX18230" fmla="*/ 4088448 w 7886701"/>
              <a:gd name="connsiteY18230" fmla="*/ 5123105 h 6857981"/>
              <a:gd name="connsiteX18231" fmla="*/ 4080193 w 7886701"/>
              <a:gd name="connsiteY18231" fmla="*/ 5118025 h 6857981"/>
              <a:gd name="connsiteX18232" fmla="*/ 4071621 w 7886701"/>
              <a:gd name="connsiteY18232" fmla="*/ 5111992 h 6857981"/>
              <a:gd name="connsiteX18233" fmla="*/ 4063683 w 7886701"/>
              <a:gd name="connsiteY18233" fmla="*/ 5105642 h 6857981"/>
              <a:gd name="connsiteX18234" fmla="*/ 4056381 w 7886701"/>
              <a:gd name="connsiteY18234" fmla="*/ 5098656 h 6857981"/>
              <a:gd name="connsiteX18235" fmla="*/ 4049078 w 7886701"/>
              <a:gd name="connsiteY18235" fmla="*/ 5091353 h 6857981"/>
              <a:gd name="connsiteX18236" fmla="*/ 4042093 w 7886701"/>
              <a:gd name="connsiteY18236" fmla="*/ 5083416 h 6857981"/>
              <a:gd name="connsiteX18237" fmla="*/ 4036061 w 7886701"/>
              <a:gd name="connsiteY18237" fmla="*/ 5075160 h 6857981"/>
              <a:gd name="connsiteX18238" fmla="*/ 4028758 w 7886701"/>
              <a:gd name="connsiteY18238" fmla="*/ 5072937 h 6857981"/>
              <a:gd name="connsiteX18239" fmla="*/ 4022408 w 7886701"/>
              <a:gd name="connsiteY18239" fmla="*/ 5070397 h 6857981"/>
              <a:gd name="connsiteX18240" fmla="*/ 4016376 w 7886701"/>
              <a:gd name="connsiteY18240" fmla="*/ 5066587 h 6857981"/>
              <a:gd name="connsiteX18241" fmla="*/ 4010343 w 7886701"/>
              <a:gd name="connsiteY18241" fmla="*/ 5062459 h 6857981"/>
              <a:gd name="connsiteX18242" fmla="*/ 4005263 w 7886701"/>
              <a:gd name="connsiteY18242" fmla="*/ 5058014 h 6857981"/>
              <a:gd name="connsiteX18243" fmla="*/ 4000818 w 7886701"/>
              <a:gd name="connsiteY18243" fmla="*/ 5052616 h 6857981"/>
              <a:gd name="connsiteX18244" fmla="*/ 3996691 w 7886701"/>
              <a:gd name="connsiteY18244" fmla="*/ 5046901 h 6857981"/>
              <a:gd name="connsiteX18245" fmla="*/ 3992881 w 7886701"/>
              <a:gd name="connsiteY18245" fmla="*/ 5040868 h 6857981"/>
              <a:gd name="connsiteX18246" fmla="*/ 3989706 w 7886701"/>
              <a:gd name="connsiteY18246" fmla="*/ 5034200 h 6857981"/>
              <a:gd name="connsiteX18247" fmla="*/ 3987166 w 7886701"/>
              <a:gd name="connsiteY18247" fmla="*/ 5027215 h 6857981"/>
              <a:gd name="connsiteX18248" fmla="*/ 3984626 w 7886701"/>
              <a:gd name="connsiteY18248" fmla="*/ 5019912 h 6857981"/>
              <a:gd name="connsiteX18249" fmla="*/ 3982721 w 7886701"/>
              <a:gd name="connsiteY18249" fmla="*/ 5012292 h 6857981"/>
              <a:gd name="connsiteX18250" fmla="*/ 3981451 w 7886701"/>
              <a:gd name="connsiteY18250" fmla="*/ 5004354 h 6857981"/>
              <a:gd name="connsiteX18251" fmla="*/ 3980816 w 7886701"/>
              <a:gd name="connsiteY18251" fmla="*/ 4996098 h 6857981"/>
              <a:gd name="connsiteX18252" fmla="*/ 3980498 w 7886701"/>
              <a:gd name="connsiteY18252" fmla="*/ 4987525 h 6857981"/>
              <a:gd name="connsiteX18253" fmla="*/ 3980498 w 7886701"/>
              <a:gd name="connsiteY18253" fmla="*/ 4978952 h 6857981"/>
              <a:gd name="connsiteX18254" fmla="*/ 3980816 w 7886701"/>
              <a:gd name="connsiteY18254" fmla="*/ 4970379 h 6857981"/>
              <a:gd name="connsiteX18255" fmla="*/ 3982086 w 7886701"/>
              <a:gd name="connsiteY18255" fmla="*/ 4961489 h 6857981"/>
              <a:gd name="connsiteX18256" fmla="*/ 3983356 w 7886701"/>
              <a:gd name="connsiteY18256" fmla="*/ 4952916 h 6857981"/>
              <a:gd name="connsiteX18257" fmla="*/ 3984943 w 7886701"/>
              <a:gd name="connsiteY18257" fmla="*/ 4944343 h 6857981"/>
              <a:gd name="connsiteX18258" fmla="*/ 3987166 w 7886701"/>
              <a:gd name="connsiteY18258" fmla="*/ 4936088 h 6857981"/>
              <a:gd name="connsiteX18259" fmla="*/ 3989706 w 7886701"/>
              <a:gd name="connsiteY18259" fmla="*/ 4927515 h 6857981"/>
              <a:gd name="connsiteX18260" fmla="*/ 3992246 w 7886701"/>
              <a:gd name="connsiteY18260" fmla="*/ 4919259 h 6857981"/>
              <a:gd name="connsiteX18261" fmla="*/ 3995421 w 7886701"/>
              <a:gd name="connsiteY18261" fmla="*/ 4911321 h 6857981"/>
              <a:gd name="connsiteX18262" fmla="*/ 3998596 w 7886701"/>
              <a:gd name="connsiteY18262" fmla="*/ 4903383 h 6857981"/>
              <a:gd name="connsiteX18263" fmla="*/ 4002406 w 7886701"/>
              <a:gd name="connsiteY18263" fmla="*/ 4895763 h 6857981"/>
              <a:gd name="connsiteX18264" fmla="*/ 4006533 w 7886701"/>
              <a:gd name="connsiteY18264" fmla="*/ 4888460 h 6857981"/>
              <a:gd name="connsiteX18265" fmla="*/ 4010661 w 7886701"/>
              <a:gd name="connsiteY18265" fmla="*/ 4881792 h 6857981"/>
              <a:gd name="connsiteX18266" fmla="*/ 4015106 w 7886701"/>
              <a:gd name="connsiteY18266" fmla="*/ 4875124 h 6857981"/>
              <a:gd name="connsiteX18267" fmla="*/ 4019868 w 7886701"/>
              <a:gd name="connsiteY18267" fmla="*/ 4868774 h 6857981"/>
              <a:gd name="connsiteX18268" fmla="*/ 4024948 w 7886701"/>
              <a:gd name="connsiteY18268" fmla="*/ 4863376 h 6857981"/>
              <a:gd name="connsiteX18269" fmla="*/ 4030028 w 7886701"/>
              <a:gd name="connsiteY18269" fmla="*/ 4857978 h 6857981"/>
              <a:gd name="connsiteX18270" fmla="*/ 4030346 w 7886701"/>
              <a:gd name="connsiteY18270" fmla="*/ 4866234 h 6857981"/>
              <a:gd name="connsiteX18271" fmla="*/ 4031298 w 7886701"/>
              <a:gd name="connsiteY18271" fmla="*/ 4874807 h 6857981"/>
              <a:gd name="connsiteX18272" fmla="*/ 4031298 w 7886701"/>
              <a:gd name="connsiteY18272" fmla="*/ 4879252 h 6857981"/>
              <a:gd name="connsiteX18273" fmla="*/ 4030981 w 7886701"/>
              <a:gd name="connsiteY18273" fmla="*/ 4883697 h 6857981"/>
              <a:gd name="connsiteX18274" fmla="*/ 4030346 w 7886701"/>
              <a:gd name="connsiteY18274" fmla="*/ 4889095 h 6857981"/>
              <a:gd name="connsiteX18275" fmla="*/ 4029393 w 7886701"/>
              <a:gd name="connsiteY18275" fmla="*/ 4894493 h 6857981"/>
              <a:gd name="connsiteX18276" fmla="*/ 4032251 w 7886701"/>
              <a:gd name="connsiteY18276" fmla="*/ 4894810 h 6857981"/>
              <a:gd name="connsiteX18277" fmla="*/ 4035108 w 7886701"/>
              <a:gd name="connsiteY18277" fmla="*/ 4895128 h 6857981"/>
              <a:gd name="connsiteX18278" fmla="*/ 4037648 w 7886701"/>
              <a:gd name="connsiteY18278" fmla="*/ 4895763 h 6857981"/>
              <a:gd name="connsiteX18279" fmla="*/ 4039871 w 7886701"/>
              <a:gd name="connsiteY18279" fmla="*/ 4896716 h 6857981"/>
              <a:gd name="connsiteX18280" fmla="*/ 4042093 w 7886701"/>
              <a:gd name="connsiteY18280" fmla="*/ 4897986 h 6857981"/>
              <a:gd name="connsiteX18281" fmla="*/ 4044316 w 7886701"/>
              <a:gd name="connsiteY18281" fmla="*/ 4899256 h 6857981"/>
              <a:gd name="connsiteX18282" fmla="*/ 4048126 w 7886701"/>
              <a:gd name="connsiteY18282" fmla="*/ 4902431 h 6857981"/>
              <a:gd name="connsiteX18283" fmla="*/ 4051301 w 7886701"/>
              <a:gd name="connsiteY18283" fmla="*/ 4905606 h 6857981"/>
              <a:gd name="connsiteX18284" fmla="*/ 4054793 w 7886701"/>
              <a:gd name="connsiteY18284" fmla="*/ 4909099 h 6857981"/>
              <a:gd name="connsiteX18285" fmla="*/ 4058603 w 7886701"/>
              <a:gd name="connsiteY18285" fmla="*/ 4911956 h 6857981"/>
              <a:gd name="connsiteX18286" fmla="*/ 4060826 w 7886701"/>
              <a:gd name="connsiteY18286" fmla="*/ 4912909 h 6857981"/>
              <a:gd name="connsiteX18287" fmla="*/ 4063366 w 7886701"/>
              <a:gd name="connsiteY18287" fmla="*/ 4914179 h 6857981"/>
              <a:gd name="connsiteX18288" fmla="*/ 4070033 w 7886701"/>
              <a:gd name="connsiteY18288" fmla="*/ 4909734 h 6857981"/>
              <a:gd name="connsiteX18289" fmla="*/ 4076383 w 7886701"/>
              <a:gd name="connsiteY18289" fmla="*/ 4906241 h 6857981"/>
              <a:gd name="connsiteX18290" fmla="*/ 4083051 w 7886701"/>
              <a:gd name="connsiteY18290" fmla="*/ 4903383 h 6857981"/>
              <a:gd name="connsiteX18291" fmla="*/ 4089083 w 7886701"/>
              <a:gd name="connsiteY18291" fmla="*/ 4902113 h 6857981"/>
              <a:gd name="connsiteX18292" fmla="*/ 4095433 w 7886701"/>
              <a:gd name="connsiteY18292" fmla="*/ 4901478 h 6857981"/>
              <a:gd name="connsiteX18293" fmla="*/ 4101783 w 7886701"/>
              <a:gd name="connsiteY18293" fmla="*/ 4901478 h 6857981"/>
              <a:gd name="connsiteX18294" fmla="*/ 4107498 w 7886701"/>
              <a:gd name="connsiteY18294" fmla="*/ 4902113 h 6857981"/>
              <a:gd name="connsiteX18295" fmla="*/ 4113531 w 7886701"/>
              <a:gd name="connsiteY18295" fmla="*/ 4903066 h 6857981"/>
              <a:gd name="connsiteX18296" fmla="*/ 4125596 w 7886701"/>
              <a:gd name="connsiteY18296" fmla="*/ 4906559 h 6857981"/>
              <a:gd name="connsiteX18297" fmla="*/ 4131946 w 7886701"/>
              <a:gd name="connsiteY18297" fmla="*/ 4907511 h 6857981"/>
              <a:gd name="connsiteX18298" fmla="*/ 4137978 w 7886701"/>
              <a:gd name="connsiteY18298" fmla="*/ 4908781 h 6857981"/>
              <a:gd name="connsiteX18299" fmla="*/ 4144646 w 7886701"/>
              <a:gd name="connsiteY18299" fmla="*/ 4909099 h 6857981"/>
              <a:gd name="connsiteX18300" fmla="*/ 4150996 w 7886701"/>
              <a:gd name="connsiteY18300" fmla="*/ 4909099 h 6857981"/>
              <a:gd name="connsiteX18301" fmla="*/ 4157346 w 7886701"/>
              <a:gd name="connsiteY18301" fmla="*/ 4907829 h 6857981"/>
              <a:gd name="connsiteX18302" fmla="*/ 4160838 w 7886701"/>
              <a:gd name="connsiteY18302" fmla="*/ 4907194 h 6857981"/>
              <a:gd name="connsiteX18303" fmla="*/ 4164013 w 7886701"/>
              <a:gd name="connsiteY18303" fmla="*/ 4906241 h 6857981"/>
              <a:gd name="connsiteX18304" fmla="*/ 4163378 w 7886701"/>
              <a:gd name="connsiteY18304" fmla="*/ 4909099 h 6857981"/>
              <a:gd name="connsiteX18305" fmla="*/ 4162108 w 7886701"/>
              <a:gd name="connsiteY18305" fmla="*/ 4911321 h 6857981"/>
              <a:gd name="connsiteX18306" fmla="*/ 4161156 w 7886701"/>
              <a:gd name="connsiteY18306" fmla="*/ 4913544 h 6857981"/>
              <a:gd name="connsiteX18307" fmla="*/ 4160838 w 7886701"/>
              <a:gd name="connsiteY18307" fmla="*/ 4914814 h 6857981"/>
              <a:gd name="connsiteX18308" fmla="*/ 4160521 w 7886701"/>
              <a:gd name="connsiteY18308" fmla="*/ 4916719 h 6857981"/>
              <a:gd name="connsiteX18309" fmla="*/ 4165918 w 7886701"/>
              <a:gd name="connsiteY18309" fmla="*/ 4917672 h 6857981"/>
              <a:gd name="connsiteX18310" fmla="*/ 4170998 w 7886701"/>
              <a:gd name="connsiteY18310" fmla="*/ 4918624 h 6857981"/>
              <a:gd name="connsiteX18311" fmla="*/ 4176078 w 7886701"/>
              <a:gd name="connsiteY18311" fmla="*/ 4918942 h 6857981"/>
              <a:gd name="connsiteX18312" fmla="*/ 4180841 w 7886701"/>
              <a:gd name="connsiteY18312" fmla="*/ 4918942 h 6857981"/>
              <a:gd name="connsiteX18313" fmla="*/ 4190048 w 7886701"/>
              <a:gd name="connsiteY18313" fmla="*/ 4918624 h 6857981"/>
              <a:gd name="connsiteX18314" fmla="*/ 4198303 w 7886701"/>
              <a:gd name="connsiteY18314" fmla="*/ 4917354 h 6857981"/>
              <a:gd name="connsiteX18315" fmla="*/ 4205606 w 7886701"/>
              <a:gd name="connsiteY18315" fmla="*/ 4917037 h 6857981"/>
              <a:gd name="connsiteX18316" fmla="*/ 4209416 w 7886701"/>
              <a:gd name="connsiteY18316" fmla="*/ 4917037 h 6857981"/>
              <a:gd name="connsiteX18317" fmla="*/ 4212591 w 7886701"/>
              <a:gd name="connsiteY18317" fmla="*/ 4917354 h 6857981"/>
              <a:gd name="connsiteX18318" fmla="*/ 4215766 w 7886701"/>
              <a:gd name="connsiteY18318" fmla="*/ 4917989 h 6857981"/>
              <a:gd name="connsiteX18319" fmla="*/ 4218623 w 7886701"/>
              <a:gd name="connsiteY18319" fmla="*/ 4919259 h 6857981"/>
              <a:gd name="connsiteX18320" fmla="*/ 4221798 w 7886701"/>
              <a:gd name="connsiteY18320" fmla="*/ 4921164 h 6857981"/>
              <a:gd name="connsiteX18321" fmla="*/ 4224338 w 7886701"/>
              <a:gd name="connsiteY18321" fmla="*/ 4923387 h 6857981"/>
              <a:gd name="connsiteX18322" fmla="*/ 4225926 w 7886701"/>
              <a:gd name="connsiteY18322" fmla="*/ 4921164 h 6857981"/>
              <a:gd name="connsiteX18323" fmla="*/ 4228148 w 7886701"/>
              <a:gd name="connsiteY18323" fmla="*/ 4918942 h 6857981"/>
              <a:gd name="connsiteX18324" fmla="*/ 4231958 w 7886701"/>
              <a:gd name="connsiteY18324" fmla="*/ 4914179 h 6857981"/>
              <a:gd name="connsiteX18325" fmla="*/ 4233863 w 7886701"/>
              <a:gd name="connsiteY18325" fmla="*/ 4911639 h 6857981"/>
              <a:gd name="connsiteX18326" fmla="*/ 4235451 w 7886701"/>
              <a:gd name="connsiteY18326" fmla="*/ 4909416 h 6857981"/>
              <a:gd name="connsiteX18327" fmla="*/ 4237673 w 7886701"/>
              <a:gd name="connsiteY18327" fmla="*/ 4907511 h 6857981"/>
              <a:gd name="connsiteX18328" fmla="*/ 4240213 w 7886701"/>
              <a:gd name="connsiteY18328" fmla="*/ 4905606 h 6857981"/>
              <a:gd name="connsiteX18329" fmla="*/ 4241801 w 7886701"/>
              <a:gd name="connsiteY18329" fmla="*/ 4905606 h 6857981"/>
              <a:gd name="connsiteX18330" fmla="*/ 4243071 w 7886701"/>
              <a:gd name="connsiteY18330" fmla="*/ 4906241 h 6857981"/>
              <a:gd name="connsiteX18331" fmla="*/ 4244658 w 7886701"/>
              <a:gd name="connsiteY18331" fmla="*/ 4906559 h 6857981"/>
              <a:gd name="connsiteX18332" fmla="*/ 4245928 w 7886701"/>
              <a:gd name="connsiteY18332" fmla="*/ 4907194 h 6857981"/>
              <a:gd name="connsiteX18333" fmla="*/ 4246563 w 7886701"/>
              <a:gd name="connsiteY18333" fmla="*/ 4908146 h 6857981"/>
              <a:gd name="connsiteX18334" fmla="*/ 4247516 w 7886701"/>
              <a:gd name="connsiteY18334" fmla="*/ 4909734 h 6857981"/>
              <a:gd name="connsiteX18335" fmla="*/ 4249103 w 7886701"/>
              <a:gd name="connsiteY18335" fmla="*/ 4912909 h 6857981"/>
              <a:gd name="connsiteX18336" fmla="*/ 4251643 w 7886701"/>
              <a:gd name="connsiteY18336" fmla="*/ 4919577 h 6857981"/>
              <a:gd name="connsiteX18337" fmla="*/ 4253231 w 7886701"/>
              <a:gd name="connsiteY18337" fmla="*/ 4922752 h 6857981"/>
              <a:gd name="connsiteX18338" fmla="*/ 4254818 w 7886701"/>
              <a:gd name="connsiteY18338" fmla="*/ 4925292 h 6857981"/>
              <a:gd name="connsiteX18339" fmla="*/ 4255771 w 7886701"/>
              <a:gd name="connsiteY18339" fmla="*/ 4924022 h 6857981"/>
              <a:gd name="connsiteX18340" fmla="*/ 4257041 w 7886701"/>
              <a:gd name="connsiteY18340" fmla="*/ 4922434 h 6857981"/>
              <a:gd name="connsiteX18341" fmla="*/ 4258628 w 7886701"/>
              <a:gd name="connsiteY18341" fmla="*/ 4921164 h 6857981"/>
              <a:gd name="connsiteX18342" fmla="*/ 4259898 w 7886701"/>
              <a:gd name="connsiteY18342" fmla="*/ 4920212 h 6857981"/>
              <a:gd name="connsiteX18343" fmla="*/ 4264026 w 7886701"/>
              <a:gd name="connsiteY18343" fmla="*/ 4918942 h 6857981"/>
              <a:gd name="connsiteX18344" fmla="*/ 4268153 w 7886701"/>
              <a:gd name="connsiteY18344" fmla="*/ 4917672 h 6857981"/>
              <a:gd name="connsiteX18345" fmla="*/ 4272916 w 7886701"/>
              <a:gd name="connsiteY18345" fmla="*/ 4917354 h 6857981"/>
              <a:gd name="connsiteX18346" fmla="*/ 4277678 w 7886701"/>
              <a:gd name="connsiteY18346" fmla="*/ 4917037 h 6857981"/>
              <a:gd name="connsiteX18347" fmla="*/ 4287521 w 7886701"/>
              <a:gd name="connsiteY18347" fmla="*/ 4916402 h 6857981"/>
              <a:gd name="connsiteX18348" fmla="*/ 4291648 w 7886701"/>
              <a:gd name="connsiteY18348" fmla="*/ 4916084 h 6857981"/>
              <a:gd name="connsiteX18349" fmla="*/ 4296093 w 7886701"/>
              <a:gd name="connsiteY18349" fmla="*/ 4914814 h 6857981"/>
              <a:gd name="connsiteX18350" fmla="*/ 4297998 w 7886701"/>
              <a:gd name="connsiteY18350" fmla="*/ 4914179 h 6857981"/>
              <a:gd name="connsiteX18351" fmla="*/ 4299903 w 7886701"/>
              <a:gd name="connsiteY18351" fmla="*/ 4913544 h 6857981"/>
              <a:gd name="connsiteX18352" fmla="*/ 4301491 w 7886701"/>
              <a:gd name="connsiteY18352" fmla="*/ 4912274 h 6857981"/>
              <a:gd name="connsiteX18353" fmla="*/ 4302761 w 7886701"/>
              <a:gd name="connsiteY18353" fmla="*/ 4910686 h 6857981"/>
              <a:gd name="connsiteX18354" fmla="*/ 4304031 w 7886701"/>
              <a:gd name="connsiteY18354" fmla="*/ 4909416 h 6857981"/>
              <a:gd name="connsiteX18355" fmla="*/ 4305301 w 7886701"/>
              <a:gd name="connsiteY18355" fmla="*/ 4907511 h 6857981"/>
              <a:gd name="connsiteX18356" fmla="*/ 4305936 w 7886701"/>
              <a:gd name="connsiteY18356" fmla="*/ 4905606 h 6857981"/>
              <a:gd name="connsiteX18357" fmla="*/ 4306253 w 7886701"/>
              <a:gd name="connsiteY18357" fmla="*/ 4903066 h 6857981"/>
              <a:gd name="connsiteX18358" fmla="*/ 4306571 w 7886701"/>
              <a:gd name="connsiteY18358" fmla="*/ 4900526 h 6857981"/>
              <a:gd name="connsiteX18359" fmla="*/ 4306571 w 7886701"/>
              <a:gd name="connsiteY18359" fmla="*/ 4897668 h 6857981"/>
              <a:gd name="connsiteX18360" fmla="*/ 4305936 w 7886701"/>
              <a:gd name="connsiteY18360" fmla="*/ 4894493 h 6857981"/>
              <a:gd name="connsiteX18361" fmla="*/ 4305618 w 7886701"/>
              <a:gd name="connsiteY18361" fmla="*/ 4890365 h 6857981"/>
              <a:gd name="connsiteX18362" fmla="*/ 4309428 w 7886701"/>
              <a:gd name="connsiteY18362" fmla="*/ 4893540 h 6857981"/>
              <a:gd name="connsiteX18363" fmla="*/ 4311016 w 7886701"/>
              <a:gd name="connsiteY18363" fmla="*/ 4894810 h 6857981"/>
              <a:gd name="connsiteX18364" fmla="*/ 4312921 w 7886701"/>
              <a:gd name="connsiteY18364" fmla="*/ 4895763 h 6857981"/>
              <a:gd name="connsiteX18365" fmla="*/ 4314826 w 7886701"/>
              <a:gd name="connsiteY18365" fmla="*/ 4896398 h 6857981"/>
              <a:gd name="connsiteX18366" fmla="*/ 4316096 w 7886701"/>
              <a:gd name="connsiteY18366" fmla="*/ 4896716 h 6857981"/>
              <a:gd name="connsiteX18367" fmla="*/ 4317683 w 7886701"/>
              <a:gd name="connsiteY18367" fmla="*/ 4896716 h 6857981"/>
              <a:gd name="connsiteX18368" fmla="*/ 4319588 w 7886701"/>
              <a:gd name="connsiteY18368" fmla="*/ 4896398 h 6857981"/>
              <a:gd name="connsiteX18369" fmla="*/ 4322763 w 7886701"/>
              <a:gd name="connsiteY18369" fmla="*/ 4895445 h 6857981"/>
              <a:gd name="connsiteX18370" fmla="*/ 4326573 w 7886701"/>
              <a:gd name="connsiteY18370" fmla="*/ 4893540 h 6857981"/>
              <a:gd name="connsiteX18371" fmla="*/ 4330383 w 7886701"/>
              <a:gd name="connsiteY18371" fmla="*/ 4891953 h 6857981"/>
              <a:gd name="connsiteX18372" fmla="*/ 4335463 w 7886701"/>
              <a:gd name="connsiteY18372" fmla="*/ 4889730 h 6857981"/>
              <a:gd name="connsiteX18373" fmla="*/ 4335146 w 7886701"/>
              <a:gd name="connsiteY18373" fmla="*/ 4895128 h 6857981"/>
              <a:gd name="connsiteX18374" fmla="*/ 4334828 w 7886701"/>
              <a:gd name="connsiteY18374" fmla="*/ 4899573 h 6857981"/>
              <a:gd name="connsiteX18375" fmla="*/ 4333876 w 7886701"/>
              <a:gd name="connsiteY18375" fmla="*/ 4903066 h 6857981"/>
              <a:gd name="connsiteX18376" fmla="*/ 4332606 w 7886701"/>
              <a:gd name="connsiteY18376" fmla="*/ 4906241 h 6857981"/>
              <a:gd name="connsiteX18377" fmla="*/ 4331653 w 7886701"/>
              <a:gd name="connsiteY18377" fmla="*/ 4908781 h 6857981"/>
              <a:gd name="connsiteX18378" fmla="*/ 4329748 w 7886701"/>
              <a:gd name="connsiteY18378" fmla="*/ 4910369 h 6857981"/>
              <a:gd name="connsiteX18379" fmla="*/ 4328161 w 7886701"/>
              <a:gd name="connsiteY18379" fmla="*/ 4911956 h 6857981"/>
              <a:gd name="connsiteX18380" fmla="*/ 4326573 w 7886701"/>
              <a:gd name="connsiteY18380" fmla="*/ 4913544 h 6857981"/>
              <a:gd name="connsiteX18381" fmla="*/ 4322446 w 7886701"/>
              <a:gd name="connsiteY18381" fmla="*/ 4915449 h 6857981"/>
              <a:gd name="connsiteX18382" fmla="*/ 4318318 w 7886701"/>
              <a:gd name="connsiteY18382" fmla="*/ 4917672 h 6857981"/>
              <a:gd name="connsiteX18383" fmla="*/ 4316096 w 7886701"/>
              <a:gd name="connsiteY18383" fmla="*/ 4919577 h 6857981"/>
              <a:gd name="connsiteX18384" fmla="*/ 4313873 w 7886701"/>
              <a:gd name="connsiteY18384" fmla="*/ 4921482 h 6857981"/>
              <a:gd name="connsiteX18385" fmla="*/ 4312286 w 7886701"/>
              <a:gd name="connsiteY18385" fmla="*/ 4924022 h 6857981"/>
              <a:gd name="connsiteX18386" fmla="*/ 4310063 w 7886701"/>
              <a:gd name="connsiteY18386" fmla="*/ 4926880 h 6857981"/>
              <a:gd name="connsiteX18387" fmla="*/ 4307523 w 7886701"/>
              <a:gd name="connsiteY18387" fmla="*/ 4931642 h 6857981"/>
              <a:gd name="connsiteX18388" fmla="*/ 4304983 w 7886701"/>
              <a:gd name="connsiteY18388" fmla="*/ 4936405 h 6857981"/>
              <a:gd name="connsiteX18389" fmla="*/ 4303078 w 7886701"/>
              <a:gd name="connsiteY18389" fmla="*/ 4941485 h 6857981"/>
              <a:gd name="connsiteX18390" fmla="*/ 4301173 w 7886701"/>
              <a:gd name="connsiteY18390" fmla="*/ 4946248 h 6857981"/>
              <a:gd name="connsiteX18391" fmla="*/ 4299903 w 7886701"/>
              <a:gd name="connsiteY18391" fmla="*/ 4951011 h 6857981"/>
              <a:gd name="connsiteX18392" fmla="*/ 4298633 w 7886701"/>
              <a:gd name="connsiteY18392" fmla="*/ 4956091 h 6857981"/>
              <a:gd name="connsiteX18393" fmla="*/ 4297681 w 7886701"/>
              <a:gd name="connsiteY18393" fmla="*/ 4961171 h 6857981"/>
              <a:gd name="connsiteX18394" fmla="*/ 4296728 w 7886701"/>
              <a:gd name="connsiteY18394" fmla="*/ 4965934 h 6857981"/>
              <a:gd name="connsiteX18395" fmla="*/ 4296411 w 7886701"/>
              <a:gd name="connsiteY18395" fmla="*/ 4971015 h 6857981"/>
              <a:gd name="connsiteX18396" fmla="*/ 4296411 w 7886701"/>
              <a:gd name="connsiteY18396" fmla="*/ 4976095 h 6857981"/>
              <a:gd name="connsiteX18397" fmla="*/ 4296411 w 7886701"/>
              <a:gd name="connsiteY18397" fmla="*/ 4981175 h 6857981"/>
              <a:gd name="connsiteX18398" fmla="*/ 4296728 w 7886701"/>
              <a:gd name="connsiteY18398" fmla="*/ 4986255 h 6857981"/>
              <a:gd name="connsiteX18399" fmla="*/ 4297681 w 7886701"/>
              <a:gd name="connsiteY18399" fmla="*/ 4991018 h 6857981"/>
              <a:gd name="connsiteX18400" fmla="*/ 4298316 w 7886701"/>
              <a:gd name="connsiteY18400" fmla="*/ 4996098 h 6857981"/>
              <a:gd name="connsiteX18401" fmla="*/ 4300538 w 7886701"/>
              <a:gd name="connsiteY18401" fmla="*/ 5006576 h 6857981"/>
              <a:gd name="connsiteX18402" fmla="*/ 4303713 w 7886701"/>
              <a:gd name="connsiteY18402" fmla="*/ 5016419 h 6857981"/>
              <a:gd name="connsiteX18403" fmla="*/ 4307523 w 7886701"/>
              <a:gd name="connsiteY18403" fmla="*/ 5026262 h 6857981"/>
              <a:gd name="connsiteX18404" fmla="*/ 4312286 w 7886701"/>
              <a:gd name="connsiteY18404" fmla="*/ 5036105 h 6857981"/>
              <a:gd name="connsiteX18405" fmla="*/ 4317366 w 7886701"/>
              <a:gd name="connsiteY18405" fmla="*/ 5045313 h 6857981"/>
              <a:gd name="connsiteX18406" fmla="*/ 4322763 w 7886701"/>
              <a:gd name="connsiteY18406" fmla="*/ 5054839 h 6857981"/>
              <a:gd name="connsiteX18407" fmla="*/ 4329113 w 7886701"/>
              <a:gd name="connsiteY18407" fmla="*/ 5064047 h 6857981"/>
              <a:gd name="connsiteX18408" fmla="*/ 4335781 w 7886701"/>
              <a:gd name="connsiteY18408" fmla="*/ 5072937 h 6857981"/>
              <a:gd name="connsiteX18409" fmla="*/ 4342766 w 7886701"/>
              <a:gd name="connsiteY18409" fmla="*/ 5081510 h 6857981"/>
              <a:gd name="connsiteX18410" fmla="*/ 4349433 w 7886701"/>
              <a:gd name="connsiteY18410" fmla="*/ 5080558 h 6857981"/>
              <a:gd name="connsiteX18411" fmla="*/ 4355148 w 7886701"/>
              <a:gd name="connsiteY18411" fmla="*/ 5080558 h 6857981"/>
              <a:gd name="connsiteX18412" fmla="*/ 4361181 w 7886701"/>
              <a:gd name="connsiteY18412" fmla="*/ 5081193 h 6857981"/>
              <a:gd name="connsiteX18413" fmla="*/ 4366896 w 7886701"/>
              <a:gd name="connsiteY18413" fmla="*/ 5081828 h 6857981"/>
              <a:gd name="connsiteX18414" fmla="*/ 4378008 w 7886701"/>
              <a:gd name="connsiteY18414" fmla="*/ 5084368 h 6857981"/>
              <a:gd name="connsiteX18415" fmla="*/ 4383406 w 7886701"/>
              <a:gd name="connsiteY18415" fmla="*/ 5085956 h 6857981"/>
              <a:gd name="connsiteX18416" fmla="*/ 4389121 w 7886701"/>
              <a:gd name="connsiteY18416" fmla="*/ 5086908 h 6857981"/>
              <a:gd name="connsiteX18417" fmla="*/ 4391343 w 7886701"/>
              <a:gd name="connsiteY18417" fmla="*/ 5084368 h 6857981"/>
              <a:gd name="connsiteX18418" fmla="*/ 4393566 w 7886701"/>
              <a:gd name="connsiteY18418" fmla="*/ 5081193 h 6857981"/>
              <a:gd name="connsiteX18419" fmla="*/ 4395153 w 7886701"/>
              <a:gd name="connsiteY18419" fmla="*/ 5077700 h 6857981"/>
              <a:gd name="connsiteX18420" fmla="*/ 4395788 w 7886701"/>
              <a:gd name="connsiteY18420" fmla="*/ 5073572 h 6857981"/>
              <a:gd name="connsiteX18421" fmla="*/ 4396106 w 7886701"/>
              <a:gd name="connsiteY18421" fmla="*/ 5069127 h 6857981"/>
              <a:gd name="connsiteX18422" fmla="*/ 4396106 w 7886701"/>
              <a:gd name="connsiteY18422" fmla="*/ 5064364 h 6857981"/>
              <a:gd name="connsiteX18423" fmla="*/ 4395788 w 7886701"/>
              <a:gd name="connsiteY18423" fmla="*/ 5058967 h 6857981"/>
              <a:gd name="connsiteX18424" fmla="*/ 4394518 w 7886701"/>
              <a:gd name="connsiteY18424" fmla="*/ 5053569 h 6857981"/>
              <a:gd name="connsiteX18425" fmla="*/ 4391661 w 7886701"/>
              <a:gd name="connsiteY18425" fmla="*/ 5057062 h 6857981"/>
              <a:gd name="connsiteX18426" fmla="*/ 4388803 w 7886701"/>
              <a:gd name="connsiteY18426" fmla="*/ 5060554 h 6857981"/>
              <a:gd name="connsiteX18427" fmla="*/ 4386263 w 7886701"/>
              <a:gd name="connsiteY18427" fmla="*/ 5063094 h 6857981"/>
              <a:gd name="connsiteX18428" fmla="*/ 4383406 w 7886701"/>
              <a:gd name="connsiteY18428" fmla="*/ 5065317 h 6857981"/>
              <a:gd name="connsiteX18429" fmla="*/ 4380548 w 7886701"/>
              <a:gd name="connsiteY18429" fmla="*/ 5066587 h 6857981"/>
              <a:gd name="connsiteX18430" fmla="*/ 4377373 w 7886701"/>
              <a:gd name="connsiteY18430" fmla="*/ 5067857 h 6857981"/>
              <a:gd name="connsiteX18431" fmla="*/ 4374833 w 7886701"/>
              <a:gd name="connsiteY18431" fmla="*/ 5068175 h 6857981"/>
              <a:gd name="connsiteX18432" fmla="*/ 4371976 w 7886701"/>
              <a:gd name="connsiteY18432" fmla="*/ 5068175 h 6857981"/>
              <a:gd name="connsiteX18433" fmla="*/ 4369436 w 7886701"/>
              <a:gd name="connsiteY18433" fmla="*/ 5067222 h 6857981"/>
              <a:gd name="connsiteX18434" fmla="*/ 4366896 w 7886701"/>
              <a:gd name="connsiteY18434" fmla="*/ 5066587 h 6857981"/>
              <a:gd name="connsiteX18435" fmla="*/ 4364356 w 7886701"/>
              <a:gd name="connsiteY18435" fmla="*/ 5065317 h 6857981"/>
              <a:gd name="connsiteX18436" fmla="*/ 4362133 w 7886701"/>
              <a:gd name="connsiteY18436" fmla="*/ 5063729 h 6857981"/>
              <a:gd name="connsiteX18437" fmla="*/ 4359593 w 7886701"/>
              <a:gd name="connsiteY18437" fmla="*/ 5061507 h 6857981"/>
              <a:gd name="connsiteX18438" fmla="*/ 4357371 w 7886701"/>
              <a:gd name="connsiteY18438" fmla="*/ 5059284 h 6857981"/>
              <a:gd name="connsiteX18439" fmla="*/ 4355148 w 7886701"/>
              <a:gd name="connsiteY18439" fmla="*/ 5056427 h 6857981"/>
              <a:gd name="connsiteX18440" fmla="*/ 4353561 w 7886701"/>
              <a:gd name="connsiteY18440" fmla="*/ 5053569 h 6857981"/>
              <a:gd name="connsiteX18441" fmla="*/ 4351656 w 7886701"/>
              <a:gd name="connsiteY18441" fmla="*/ 5050711 h 6857981"/>
              <a:gd name="connsiteX18442" fmla="*/ 4349751 w 7886701"/>
              <a:gd name="connsiteY18442" fmla="*/ 5046901 h 6857981"/>
              <a:gd name="connsiteX18443" fmla="*/ 4346576 w 7886701"/>
              <a:gd name="connsiteY18443" fmla="*/ 5039598 h 6857981"/>
              <a:gd name="connsiteX18444" fmla="*/ 4344353 w 7886701"/>
              <a:gd name="connsiteY18444" fmla="*/ 5031660 h 6857981"/>
              <a:gd name="connsiteX18445" fmla="*/ 4342448 w 7886701"/>
              <a:gd name="connsiteY18445" fmla="*/ 5023087 h 6857981"/>
              <a:gd name="connsiteX18446" fmla="*/ 4341813 w 7886701"/>
              <a:gd name="connsiteY18446" fmla="*/ 5014832 h 6857981"/>
              <a:gd name="connsiteX18447" fmla="*/ 4341496 w 7886701"/>
              <a:gd name="connsiteY18447" fmla="*/ 5010387 h 6857981"/>
              <a:gd name="connsiteX18448" fmla="*/ 4341496 w 7886701"/>
              <a:gd name="connsiteY18448" fmla="*/ 5005941 h 6857981"/>
              <a:gd name="connsiteX18449" fmla="*/ 4341813 w 7886701"/>
              <a:gd name="connsiteY18449" fmla="*/ 5002131 h 6857981"/>
              <a:gd name="connsiteX18450" fmla="*/ 4342448 w 7886701"/>
              <a:gd name="connsiteY18450" fmla="*/ 4997686 h 6857981"/>
              <a:gd name="connsiteX18451" fmla="*/ 4343083 w 7886701"/>
              <a:gd name="connsiteY18451" fmla="*/ 4993558 h 6857981"/>
              <a:gd name="connsiteX18452" fmla="*/ 4344353 w 7886701"/>
              <a:gd name="connsiteY18452" fmla="*/ 4990066 h 6857981"/>
              <a:gd name="connsiteX18453" fmla="*/ 4345623 w 7886701"/>
              <a:gd name="connsiteY18453" fmla="*/ 4989431 h 6857981"/>
              <a:gd name="connsiteX18454" fmla="*/ 4346893 w 7886701"/>
              <a:gd name="connsiteY18454" fmla="*/ 4988795 h 6857981"/>
              <a:gd name="connsiteX18455" fmla="*/ 4348163 w 7886701"/>
              <a:gd name="connsiteY18455" fmla="*/ 4988795 h 6857981"/>
              <a:gd name="connsiteX18456" fmla="*/ 4349433 w 7886701"/>
              <a:gd name="connsiteY18456" fmla="*/ 4989431 h 6857981"/>
              <a:gd name="connsiteX18457" fmla="*/ 4351338 w 7886701"/>
              <a:gd name="connsiteY18457" fmla="*/ 4990066 h 6857981"/>
              <a:gd name="connsiteX18458" fmla="*/ 4352926 w 7886701"/>
              <a:gd name="connsiteY18458" fmla="*/ 4991018 h 6857981"/>
              <a:gd name="connsiteX18459" fmla="*/ 4355148 w 7886701"/>
              <a:gd name="connsiteY18459" fmla="*/ 4992288 h 6857981"/>
              <a:gd name="connsiteX18460" fmla="*/ 4357371 w 7886701"/>
              <a:gd name="connsiteY18460" fmla="*/ 4992923 h 6857981"/>
              <a:gd name="connsiteX18461" fmla="*/ 4358641 w 7886701"/>
              <a:gd name="connsiteY18461" fmla="*/ 4992923 h 6857981"/>
              <a:gd name="connsiteX18462" fmla="*/ 4359911 w 7886701"/>
              <a:gd name="connsiteY18462" fmla="*/ 4992606 h 6857981"/>
              <a:gd name="connsiteX18463" fmla="*/ 4361498 w 7886701"/>
              <a:gd name="connsiteY18463" fmla="*/ 4991971 h 6857981"/>
              <a:gd name="connsiteX18464" fmla="*/ 4363403 w 7886701"/>
              <a:gd name="connsiteY18464" fmla="*/ 4990701 h 6857981"/>
              <a:gd name="connsiteX18465" fmla="*/ 4364673 w 7886701"/>
              <a:gd name="connsiteY18465" fmla="*/ 4989431 h 6857981"/>
              <a:gd name="connsiteX18466" fmla="*/ 4365943 w 7886701"/>
              <a:gd name="connsiteY18466" fmla="*/ 4987843 h 6857981"/>
              <a:gd name="connsiteX18467" fmla="*/ 4367531 w 7886701"/>
              <a:gd name="connsiteY18467" fmla="*/ 4984033 h 6857981"/>
              <a:gd name="connsiteX18468" fmla="*/ 4368483 w 7886701"/>
              <a:gd name="connsiteY18468" fmla="*/ 4982445 h 6857981"/>
              <a:gd name="connsiteX18469" fmla="*/ 4369436 w 7886701"/>
              <a:gd name="connsiteY18469" fmla="*/ 4980540 h 6857981"/>
              <a:gd name="connsiteX18470" fmla="*/ 4370706 w 7886701"/>
              <a:gd name="connsiteY18470" fmla="*/ 4978952 h 6857981"/>
              <a:gd name="connsiteX18471" fmla="*/ 4371976 w 7886701"/>
              <a:gd name="connsiteY18471" fmla="*/ 4978000 h 6857981"/>
              <a:gd name="connsiteX18472" fmla="*/ 4368483 w 7886701"/>
              <a:gd name="connsiteY18472" fmla="*/ 4973555 h 6857981"/>
              <a:gd name="connsiteX18473" fmla="*/ 4365943 w 7886701"/>
              <a:gd name="connsiteY18473" fmla="*/ 4970062 h 6857981"/>
              <a:gd name="connsiteX18474" fmla="*/ 4364038 w 7886701"/>
              <a:gd name="connsiteY18474" fmla="*/ 4966252 h 6857981"/>
              <a:gd name="connsiteX18475" fmla="*/ 4362133 w 7886701"/>
              <a:gd name="connsiteY18475" fmla="*/ 4962124 h 6857981"/>
              <a:gd name="connsiteX18476" fmla="*/ 4359276 w 7886701"/>
              <a:gd name="connsiteY18476" fmla="*/ 4952916 h 6857981"/>
              <a:gd name="connsiteX18477" fmla="*/ 4357053 w 7886701"/>
              <a:gd name="connsiteY18477" fmla="*/ 4946566 h 6857981"/>
              <a:gd name="connsiteX18478" fmla="*/ 4354196 w 7886701"/>
              <a:gd name="connsiteY18478" fmla="*/ 4938945 h 6857981"/>
              <a:gd name="connsiteX18479" fmla="*/ 4356736 w 7886701"/>
              <a:gd name="connsiteY18479" fmla="*/ 4938945 h 6857981"/>
              <a:gd name="connsiteX18480" fmla="*/ 4358958 w 7886701"/>
              <a:gd name="connsiteY18480" fmla="*/ 4938310 h 6857981"/>
              <a:gd name="connsiteX18481" fmla="*/ 4360228 w 7886701"/>
              <a:gd name="connsiteY18481" fmla="*/ 4937040 h 6857981"/>
              <a:gd name="connsiteX18482" fmla="*/ 4361816 w 7886701"/>
              <a:gd name="connsiteY18482" fmla="*/ 4936088 h 6857981"/>
              <a:gd name="connsiteX18483" fmla="*/ 4364356 w 7886701"/>
              <a:gd name="connsiteY18483" fmla="*/ 4933230 h 6857981"/>
              <a:gd name="connsiteX18484" fmla="*/ 4365626 w 7886701"/>
              <a:gd name="connsiteY18484" fmla="*/ 4931642 h 6857981"/>
              <a:gd name="connsiteX18485" fmla="*/ 4366896 w 7886701"/>
              <a:gd name="connsiteY18485" fmla="*/ 4930690 h 6857981"/>
              <a:gd name="connsiteX18486" fmla="*/ 4363403 w 7886701"/>
              <a:gd name="connsiteY18486" fmla="*/ 4928467 h 6857981"/>
              <a:gd name="connsiteX18487" fmla="*/ 4360228 w 7886701"/>
              <a:gd name="connsiteY18487" fmla="*/ 4926245 h 6857981"/>
              <a:gd name="connsiteX18488" fmla="*/ 4357688 w 7886701"/>
              <a:gd name="connsiteY18488" fmla="*/ 4923704 h 6857981"/>
              <a:gd name="connsiteX18489" fmla="*/ 4355148 w 7886701"/>
              <a:gd name="connsiteY18489" fmla="*/ 4921482 h 6857981"/>
              <a:gd name="connsiteX18490" fmla="*/ 4353561 w 7886701"/>
              <a:gd name="connsiteY18490" fmla="*/ 4918942 h 6857981"/>
              <a:gd name="connsiteX18491" fmla="*/ 4351973 w 7886701"/>
              <a:gd name="connsiteY18491" fmla="*/ 4916402 h 6857981"/>
              <a:gd name="connsiteX18492" fmla="*/ 4351021 w 7886701"/>
              <a:gd name="connsiteY18492" fmla="*/ 4913544 h 6857981"/>
              <a:gd name="connsiteX18493" fmla="*/ 4349751 w 7886701"/>
              <a:gd name="connsiteY18493" fmla="*/ 4910686 h 6857981"/>
              <a:gd name="connsiteX18494" fmla="*/ 4349433 w 7886701"/>
              <a:gd name="connsiteY18494" fmla="*/ 4908146 h 6857981"/>
              <a:gd name="connsiteX18495" fmla="*/ 4349116 w 7886701"/>
              <a:gd name="connsiteY18495" fmla="*/ 4905289 h 6857981"/>
              <a:gd name="connsiteX18496" fmla="*/ 4349116 w 7886701"/>
              <a:gd name="connsiteY18496" fmla="*/ 4902431 h 6857981"/>
              <a:gd name="connsiteX18497" fmla="*/ 4349116 w 7886701"/>
              <a:gd name="connsiteY18497" fmla="*/ 4899573 h 6857981"/>
              <a:gd name="connsiteX18498" fmla="*/ 4350068 w 7886701"/>
              <a:gd name="connsiteY18498" fmla="*/ 4893540 h 6857981"/>
              <a:gd name="connsiteX18499" fmla="*/ 4351973 w 7886701"/>
              <a:gd name="connsiteY18499" fmla="*/ 4887508 h 6857981"/>
              <a:gd name="connsiteX18500" fmla="*/ 4353878 w 7886701"/>
              <a:gd name="connsiteY18500" fmla="*/ 4881792 h 6857981"/>
              <a:gd name="connsiteX18501" fmla="*/ 4356418 w 7886701"/>
              <a:gd name="connsiteY18501" fmla="*/ 4875442 h 6857981"/>
              <a:gd name="connsiteX18502" fmla="*/ 4361181 w 7886701"/>
              <a:gd name="connsiteY18502" fmla="*/ 4863059 h 6857981"/>
              <a:gd name="connsiteX18503" fmla="*/ 4363403 w 7886701"/>
              <a:gd name="connsiteY18503" fmla="*/ 4856708 h 6857981"/>
              <a:gd name="connsiteX18504" fmla="*/ 4364991 w 7886701"/>
              <a:gd name="connsiteY18504" fmla="*/ 4850676 h 6857981"/>
              <a:gd name="connsiteX18505" fmla="*/ 4366261 w 7886701"/>
              <a:gd name="connsiteY18505" fmla="*/ 4844643 h 6857981"/>
              <a:gd name="connsiteX18506" fmla="*/ 4366578 w 7886701"/>
              <a:gd name="connsiteY18506" fmla="*/ 4841785 h 6857981"/>
              <a:gd name="connsiteX18507" fmla="*/ 4366578 w 7886701"/>
              <a:gd name="connsiteY18507" fmla="*/ 4838927 h 6857981"/>
              <a:gd name="connsiteX18508" fmla="*/ 4367531 w 7886701"/>
              <a:gd name="connsiteY18508" fmla="*/ 4840198 h 6857981"/>
              <a:gd name="connsiteX18509" fmla="*/ 4369118 w 7886701"/>
              <a:gd name="connsiteY18509" fmla="*/ 4840833 h 6857981"/>
              <a:gd name="connsiteX18510" fmla="*/ 4370706 w 7886701"/>
              <a:gd name="connsiteY18510" fmla="*/ 4841150 h 6857981"/>
              <a:gd name="connsiteX18511" fmla="*/ 4371658 w 7886701"/>
              <a:gd name="connsiteY18511" fmla="*/ 4841468 h 6857981"/>
              <a:gd name="connsiteX18512" fmla="*/ 4373246 w 7886701"/>
              <a:gd name="connsiteY18512" fmla="*/ 4841468 h 6857981"/>
              <a:gd name="connsiteX18513" fmla="*/ 4374516 w 7886701"/>
              <a:gd name="connsiteY18513" fmla="*/ 4841150 h 6857981"/>
              <a:gd name="connsiteX18514" fmla="*/ 4375786 w 7886701"/>
              <a:gd name="connsiteY18514" fmla="*/ 4840833 h 6857981"/>
              <a:gd name="connsiteX18515" fmla="*/ 4377056 w 7886701"/>
              <a:gd name="connsiteY18515" fmla="*/ 4840198 h 6857981"/>
              <a:gd name="connsiteX18516" fmla="*/ 4378326 w 7886701"/>
              <a:gd name="connsiteY18516" fmla="*/ 4838927 h 6857981"/>
              <a:gd name="connsiteX18517" fmla="*/ 4378961 w 7886701"/>
              <a:gd name="connsiteY18517" fmla="*/ 4837657 h 6857981"/>
              <a:gd name="connsiteX18518" fmla="*/ 4379596 w 7886701"/>
              <a:gd name="connsiteY18518" fmla="*/ 4836070 h 6857981"/>
              <a:gd name="connsiteX18519" fmla="*/ 4380548 w 7886701"/>
              <a:gd name="connsiteY18519" fmla="*/ 4834165 h 6857981"/>
              <a:gd name="connsiteX18520" fmla="*/ 4380866 w 7886701"/>
              <a:gd name="connsiteY18520" fmla="*/ 4832260 h 6857981"/>
              <a:gd name="connsiteX18521" fmla="*/ 4380866 w 7886701"/>
              <a:gd name="connsiteY18521" fmla="*/ 4829719 h 6857981"/>
              <a:gd name="connsiteX18522" fmla="*/ 4380548 w 7886701"/>
              <a:gd name="connsiteY18522" fmla="*/ 4827179 h 6857981"/>
              <a:gd name="connsiteX18523" fmla="*/ 4379913 w 7886701"/>
              <a:gd name="connsiteY18523" fmla="*/ 4824639 h 6857981"/>
              <a:gd name="connsiteX18524" fmla="*/ 4378643 w 7886701"/>
              <a:gd name="connsiteY18524" fmla="*/ 4822417 h 6857981"/>
              <a:gd name="connsiteX18525" fmla="*/ 4377373 w 7886701"/>
              <a:gd name="connsiteY18525" fmla="*/ 4821147 h 6857981"/>
              <a:gd name="connsiteX18526" fmla="*/ 4376103 w 7886701"/>
              <a:gd name="connsiteY18526" fmla="*/ 4820511 h 6857981"/>
              <a:gd name="connsiteX18527" fmla="*/ 4374833 w 7886701"/>
              <a:gd name="connsiteY18527" fmla="*/ 4820511 h 6857981"/>
              <a:gd name="connsiteX18528" fmla="*/ 4373881 w 7886701"/>
              <a:gd name="connsiteY18528" fmla="*/ 4820829 h 6857981"/>
              <a:gd name="connsiteX18529" fmla="*/ 4372611 w 7886701"/>
              <a:gd name="connsiteY18529" fmla="*/ 4821464 h 6857981"/>
              <a:gd name="connsiteX18530" fmla="*/ 4370706 w 7886701"/>
              <a:gd name="connsiteY18530" fmla="*/ 4823687 h 6857981"/>
              <a:gd name="connsiteX18531" fmla="*/ 4368166 w 7886701"/>
              <a:gd name="connsiteY18531" fmla="*/ 4826544 h 6857981"/>
              <a:gd name="connsiteX18532" fmla="*/ 4366896 w 7886701"/>
              <a:gd name="connsiteY18532" fmla="*/ 4828132 h 6857981"/>
              <a:gd name="connsiteX18533" fmla="*/ 4365626 w 7886701"/>
              <a:gd name="connsiteY18533" fmla="*/ 4829084 h 6857981"/>
              <a:gd name="connsiteX18534" fmla="*/ 4364038 w 7886701"/>
              <a:gd name="connsiteY18534" fmla="*/ 4829719 h 6857981"/>
              <a:gd name="connsiteX18535" fmla="*/ 4362133 w 7886701"/>
              <a:gd name="connsiteY18535" fmla="*/ 4830672 h 6857981"/>
              <a:gd name="connsiteX18536" fmla="*/ 4360228 w 7886701"/>
              <a:gd name="connsiteY18536" fmla="*/ 4830672 h 6857981"/>
              <a:gd name="connsiteX18537" fmla="*/ 4358641 w 7886701"/>
              <a:gd name="connsiteY18537" fmla="*/ 4829719 h 6857981"/>
              <a:gd name="connsiteX18538" fmla="*/ 4357688 w 7886701"/>
              <a:gd name="connsiteY18538" fmla="*/ 4826862 h 6857981"/>
              <a:gd name="connsiteX18539" fmla="*/ 4357688 w 7886701"/>
              <a:gd name="connsiteY18539" fmla="*/ 4824004 h 6857981"/>
              <a:gd name="connsiteX18540" fmla="*/ 4358323 w 7886701"/>
              <a:gd name="connsiteY18540" fmla="*/ 4819241 h 6857981"/>
              <a:gd name="connsiteX18541" fmla="*/ 4358641 w 7886701"/>
              <a:gd name="connsiteY18541" fmla="*/ 4817019 h 6857981"/>
              <a:gd name="connsiteX18542" fmla="*/ 4358641 w 7886701"/>
              <a:gd name="connsiteY18542" fmla="*/ 4814479 h 6857981"/>
              <a:gd name="connsiteX18543" fmla="*/ 4358323 w 7886701"/>
              <a:gd name="connsiteY18543" fmla="*/ 4811939 h 6857981"/>
              <a:gd name="connsiteX18544" fmla="*/ 4357688 w 7886701"/>
              <a:gd name="connsiteY18544" fmla="*/ 4808763 h 6857981"/>
              <a:gd name="connsiteX18545" fmla="*/ 4358958 w 7886701"/>
              <a:gd name="connsiteY18545" fmla="*/ 4809716 h 6857981"/>
              <a:gd name="connsiteX18546" fmla="*/ 4359911 w 7886701"/>
              <a:gd name="connsiteY18546" fmla="*/ 4810351 h 6857981"/>
              <a:gd name="connsiteX18547" fmla="*/ 4361498 w 7886701"/>
              <a:gd name="connsiteY18547" fmla="*/ 4811304 h 6857981"/>
              <a:gd name="connsiteX18548" fmla="*/ 4362768 w 7886701"/>
              <a:gd name="connsiteY18548" fmla="*/ 4811621 h 6857981"/>
              <a:gd name="connsiteX18549" fmla="*/ 4365943 w 7886701"/>
              <a:gd name="connsiteY18549" fmla="*/ 4811621 h 6857981"/>
              <a:gd name="connsiteX18550" fmla="*/ 4369118 w 7886701"/>
              <a:gd name="connsiteY18550" fmla="*/ 4811304 h 6857981"/>
              <a:gd name="connsiteX18551" fmla="*/ 4372293 w 7886701"/>
              <a:gd name="connsiteY18551" fmla="*/ 4810351 h 6857981"/>
              <a:gd name="connsiteX18552" fmla="*/ 4376103 w 7886701"/>
              <a:gd name="connsiteY18552" fmla="*/ 4809398 h 6857981"/>
              <a:gd name="connsiteX18553" fmla="*/ 4383088 w 7886701"/>
              <a:gd name="connsiteY18553" fmla="*/ 4807176 h 6857981"/>
              <a:gd name="connsiteX18554" fmla="*/ 4382136 w 7886701"/>
              <a:gd name="connsiteY18554" fmla="*/ 4804318 h 6857981"/>
              <a:gd name="connsiteX18555" fmla="*/ 4381501 w 7886701"/>
              <a:gd name="connsiteY18555" fmla="*/ 4802096 h 6857981"/>
              <a:gd name="connsiteX18556" fmla="*/ 4379278 w 7886701"/>
              <a:gd name="connsiteY18556" fmla="*/ 4798603 h 6857981"/>
              <a:gd name="connsiteX18557" fmla="*/ 4377373 w 7886701"/>
              <a:gd name="connsiteY18557" fmla="*/ 4795110 h 6857981"/>
              <a:gd name="connsiteX18558" fmla="*/ 4375468 w 7886701"/>
              <a:gd name="connsiteY18558" fmla="*/ 4792570 h 6857981"/>
              <a:gd name="connsiteX18559" fmla="*/ 4373246 w 7886701"/>
              <a:gd name="connsiteY18559" fmla="*/ 4789712 h 6857981"/>
              <a:gd name="connsiteX18560" fmla="*/ 4371341 w 7886701"/>
              <a:gd name="connsiteY18560" fmla="*/ 4785585 h 6857981"/>
              <a:gd name="connsiteX18561" fmla="*/ 4370706 w 7886701"/>
              <a:gd name="connsiteY18561" fmla="*/ 4783045 h 6857981"/>
              <a:gd name="connsiteX18562" fmla="*/ 4369753 w 7886701"/>
              <a:gd name="connsiteY18562" fmla="*/ 4780504 h 6857981"/>
              <a:gd name="connsiteX18563" fmla="*/ 4369436 w 7886701"/>
              <a:gd name="connsiteY18563" fmla="*/ 4777329 h 6857981"/>
              <a:gd name="connsiteX18564" fmla="*/ 4369118 w 7886701"/>
              <a:gd name="connsiteY18564" fmla="*/ 4773201 h 6857981"/>
              <a:gd name="connsiteX18565" fmla="*/ 4369753 w 7886701"/>
              <a:gd name="connsiteY18565" fmla="*/ 4771614 h 6857981"/>
              <a:gd name="connsiteX18566" fmla="*/ 4371023 w 7886701"/>
              <a:gd name="connsiteY18566" fmla="*/ 4770026 h 6857981"/>
              <a:gd name="connsiteX18567" fmla="*/ 4371976 w 7886701"/>
              <a:gd name="connsiteY18567" fmla="*/ 4768439 h 6857981"/>
              <a:gd name="connsiteX18568" fmla="*/ 4373246 w 7886701"/>
              <a:gd name="connsiteY18568" fmla="*/ 4767486 h 6857981"/>
              <a:gd name="connsiteX18569" fmla="*/ 4374516 w 7886701"/>
              <a:gd name="connsiteY18569" fmla="*/ 4766216 h 6857981"/>
              <a:gd name="connsiteX18570" fmla="*/ 4376103 w 7886701"/>
              <a:gd name="connsiteY18570" fmla="*/ 4765581 h 6857981"/>
              <a:gd name="connsiteX18571" fmla="*/ 4379596 w 7886701"/>
              <a:gd name="connsiteY18571" fmla="*/ 4764311 h 6857981"/>
              <a:gd name="connsiteX18572" fmla="*/ 4377373 w 7886701"/>
              <a:gd name="connsiteY18572" fmla="*/ 4759548 h 6857981"/>
              <a:gd name="connsiteX18573" fmla="*/ 4375786 w 7886701"/>
              <a:gd name="connsiteY18573" fmla="*/ 4755103 h 6857981"/>
              <a:gd name="connsiteX18574" fmla="*/ 4374516 w 7886701"/>
              <a:gd name="connsiteY18574" fmla="*/ 4750975 h 6857981"/>
              <a:gd name="connsiteX18575" fmla="*/ 4374198 w 7886701"/>
              <a:gd name="connsiteY18575" fmla="*/ 4747800 h 6857981"/>
              <a:gd name="connsiteX18576" fmla="*/ 4373881 w 7886701"/>
              <a:gd name="connsiteY18576" fmla="*/ 4744625 h 6857981"/>
              <a:gd name="connsiteX18577" fmla="*/ 4374198 w 7886701"/>
              <a:gd name="connsiteY18577" fmla="*/ 4740815 h 6857981"/>
              <a:gd name="connsiteX18578" fmla="*/ 4375786 w 7886701"/>
              <a:gd name="connsiteY18578" fmla="*/ 4732559 h 6857981"/>
              <a:gd name="connsiteX18579" fmla="*/ 4374516 w 7886701"/>
              <a:gd name="connsiteY18579" fmla="*/ 4730654 h 6857981"/>
              <a:gd name="connsiteX18580" fmla="*/ 4373563 w 7886701"/>
              <a:gd name="connsiteY18580" fmla="*/ 4728749 h 6857981"/>
              <a:gd name="connsiteX18581" fmla="*/ 4372293 w 7886701"/>
              <a:gd name="connsiteY18581" fmla="*/ 4727162 h 6857981"/>
              <a:gd name="connsiteX18582" fmla="*/ 4371341 w 7886701"/>
              <a:gd name="connsiteY18582" fmla="*/ 4725891 h 6857981"/>
              <a:gd name="connsiteX18583" fmla="*/ 4368801 w 7886701"/>
              <a:gd name="connsiteY18583" fmla="*/ 4723986 h 6857981"/>
              <a:gd name="connsiteX18584" fmla="*/ 4365943 w 7886701"/>
              <a:gd name="connsiteY18584" fmla="*/ 4722716 h 6857981"/>
              <a:gd name="connsiteX18585" fmla="*/ 4360228 w 7886701"/>
              <a:gd name="connsiteY18585" fmla="*/ 4720811 h 6857981"/>
              <a:gd name="connsiteX18586" fmla="*/ 4357371 w 7886701"/>
              <a:gd name="connsiteY18586" fmla="*/ 4719224 h 6857981"/>
              <a:gd name="connsiteX18587" fmla="*/ 4354831 w 7886701"/>
              <a:gd name="connsiteY18587" fmla="*/ 4717001 h 6857981"/>
              <a:gd name="connsiteX18588" fmla="*/ 4352291 w 7886701"/>
              <a:gd name="connsiteY18588" fmla="*/ 4702395 h 6857981"/>
              <a:gd name="connsiteX18589" fmla="*/ 4350386 w 7886701"/>
              <a:gd name="connsiteY18589" fmla="*/ 4690330 h 6857981"/>
              <a:gd name="connsiteX18590" fmla="*/ 4347528 w 7886701"/>
              <a:gd name="connsiteY18590" fmla="*/ 4670644 h 6857981"/>
              <a:gd name="connsiteX18591" fmla="*/ 4346258 w 7886701"/>
              <a:gd name="connsiteY18591" fmla="*/ 4661753 h 6857981"/>
              <a:gd name="connsiteX18592" fmla="*/ 4344353 w 7886701"/>
              <a:gd name="connsiteY18592" fmla="*/ 4652545 h 6857981"/>
              <a:gd name="connsiteX18593" fmla="*/ 4341813 w 7886701"/>
              <a:gd name="connsiteY18593" fmla="*/ 4642067 h 6857981"/>
              <a:gd name="connsiteX18594" fmla="*/ 4338003 w 7886701"/>
              <a:gd name="connsiteY18594" fmla="*/ 4629684 h 6857981"/>
              <a:gd name="connsiteX18595" fmla="*/ 4338956 w 7886701"/>
              <a:gd name="connsiteY18595" fmla="*/ 4627461 h 6857981"/>
              <a:gd name="connsiteX18596" fmla="*/ 4340226 w 7886701"/>
              <a:gd name="connsiteY18596" fmla="*/ 4625874 h 6857981"/>
              <a:gd name="connsiteX18597" fmla="*/ 4342766 w 7886701"/>
              <a:gd name="connsiteY18597" fmla="*/ 4622698 h 6857981"/>
              <a:gd name="connsiteX18598" fmla="*/ 4345623 w 7886701"/>
              <a:gd name="connsiteY18598" fmla="*/ 4619841 h 6857981"/>
              <a:gd name="connsiteX18599" fmla="*/ 4346893 w 7886701"/>
              <a:gd name="connsiteY18599" fmla="*/ 4617936 h 6857981"/>
              <a:gd name="connsiteX18600" fmla="*/ 4347846 w 7886701"/>
              <a:gd name="connsiteY18600" fmla="*/ 4615713 h 6857981"/>
              <a:gd name="connsiteX18601" fmla="*/ 4346893 w 7886701"/>
              <a:gd name="connsiteY18601" fmla="*/ 4612855 h 6857981"/>
              <a:gd name="connsiteX18602" fmla="*/ 4345623 w 7886701"/>
              <a:gd name="connsiteY18602" fmla="*/ 4610633 h 6857981"/>
              <a:gd name="connsiteX18603" fmla="*/ 4344671 w 7886701"/>
              <a:gd name="connsiteY18603" fmla="*/ 4608728 h 6857981"/>
              <a:gd name="connsiteX18604" fmla="*/ 4343083 w 7886701"/>
              <a:gd name="connsiteY18604" fmla="*/ 4607775 h 6857981"/>
              <a:gd name="connsiteX18605" fmla="*/ 4341813 w 7886701"/>
              <a:gd name="connsiteY18605" fmla="*/ 4606823 h 6857981"/>
              <a:gd name="connsiteX18606" fmla="*/ 4339908 w 7886701"/>
              <a:gd name="connsiteY18606" fmla="*/ 4606823 h 6857981"/>
              <a:gd name="connsiteX18607" fmla="*/ 4338321 w 7886701"/>
              <a:gd name="connsiteY18607" fmla="*/ 4607140 h 6857981"/>
              <a:gd name="connsiteX18608" fmla="*/ 4336733 w 7886701"/>
              <a:gd name="connsiteY18608" fmla="*/ 4608410 h 6857981"/>
              <a:gd name="connsiteX18609" fmla="*/ 4335781 w 7886701"/>
              <a:gd name="connsiteY18609" fmla="*/ 4606188 h 6857981"/>
              <a:gd name="connsiteX18610" fmla="*/ 4335781 w 7886701"/>
              <a:gd name="connsiteY18610" fmla="*/ 4603965 h 6857981"/>
              <a:gd name="connsiteX18611" fmla="*/ 4335781 w 7886701"/>
              <a:gd name="connsiteY18611" fmla="*/ 4602695 h 6857981"/>
              <a:gd name="connsiteX18612" fmla="*/ 4336416 w 7886701"/>
              <a:gd name="connsiteY18612" fmla="*/ 4601425 h 6857981"/>
              <a:gd name="connsiteX18613" fmla="*/ 4337368 w 7886701"/>
              <a:gd name="connsiteY18613" fmla="*/ 4599520 h 6857981"/>
              <a:gd name="connsiteX18614" fmla="*/ 4338956 w 7886701"/>
              <a:gd name="connsiteY18614" fmla="*/ 4598250 h 6857981"/>
              <a:gd name="connsiteX18615" fmla="*/ 4339908 w 7886701"/>
              <a:gd name="connsiteY18615" fmla="*/ 4596345 h 6857981"/>
              <a:gd name="connsiteX18616" fmla="*/ 4340226 w 7886701"/>
              <a:gd name="connsiteY18616" fmla="*/ 4595392 h 6857981"/>
              <a:gd name="connsiteX18617" fmla="*/ 4340543 w 7886701"/>
              <a:gd name="connsiteY18617" fmla="*/ 4594122 h 6857981"/>
              <a:gd name="connsiteX18618" fmla="*/ 4340543 w 7886701"/>
              <a:gd name="connsiteY18618" fmla="*/ 4592534 h 6857981"/>
              <a:gd name="connsiteX18619" fmla="*/ 4340543 w 7886701"/>
              <a:gd name="connsiteY18619" fmla="*/ 4590947 h 6857981"/>
              <a:gd name="connsiteX18620" fmla="*/ 4339908 w 7886701"/>
              <a:gd name="connsiteY18620" fmla="*/ 4588407 h 6857981"/>
              <a:gd name="connsiteX18621" fmla="*/ 4339273 w 7886701"/>
              <a:gd name="connsiteY18621" fmla="*/ 4585866 h 6857981"/>
              <a:gd name="connsiteX18622" fmla="*/ 4344036 w 7886701"/>
              <a:gd name="connsiteY18622" fmla="*/ 4586819 h 6857981"/>
              <a:gd name="connsiteX18623" fmla="*/ 4346258 w 7886701"/>
              <a:gd name="connsiteY18623" fmla="*/ 4586819 h 6857981"/>
              <a:gd name="connsiteX18624" fmla="*/ 4347846 w 7886701"/>
              <a:gd name="connsiteY18624" fmla="*/ 4586502 h 6857981"/>
              <a:gd name="connsiteX18625" fmla="*/ 4349433 w 7886701"/>
              <a:gd name="connsiteY18625" fmla="*/ 4584914 h 6857981"/>
              <a:gd name="connsiteX18626" fmla="*/ 4350386 w 7886701"/>
              <a:gd name="connsiteY18626" fmla="*/ 4583326 h 6857981"/>
              <a:gd name="connsiteX18627" fmla="*/ 4351656 w 7886701"/>
              <a:gd name="connsiteY18627" fmla="*/ 4579834 h 6857981"/>
              <a:gd name="connsiteX18628" fmla="*/ 4351973 w 7886701"/>
              <a:gd name="connsiteY18628" fmla="*/ 4575071 h 6857981"/>
              <a:gd name="connsiteX18629" fmla="*/ 4351338 w 7886701"/>
              <a:gd name="connsiteY18629" fmla="*/ 4576659 h 6857981"/>
              <a:gd name="connsiteX18630" fmla="*/ 4350386 w 7886701"/>
              <a:gd name="connsiteY18630" fmla="*/ 4577294 h 6857981"/>
              <a:gd name="connsiteX18631" fmla="*/ 4349751 w 7886701"/>
              <a:gd name="connsiteY18631" fmla="*/ 4577611 h 6857981"/>
              <a:gd name="connsiteX18632" fmla="*/ 4349116 w 7886701"/>
              <a:gd name="connsiteY18632" fmla="*/ 4577611 h 6857981"/>
              <a:gd name="connsiteX18633" fmla="*/ 4348163 w 7886701"/>
              <a:gd name="connsiteY18633" fmla="*/ 4576976 h 6857981"/>
              <a:gd name="connsiteX18634" fmla="*/ 4347528 w 7886701"/>
              <a:gd name="connsiteY18634" fmla="*/ 4576341 h 6857981"/>
              <a:gd name="connsiteX18635" fmla="*/ 4345623 w 7886701"/>
              <a:gd name="connsiteY18635" fmla="*/ 4573483 h 6857981"/>
              <a:gd name="connsiteX18636" fmla="*/ 4344036 w 7886701"/>
              <a:gd name="connsiteY18636" fmla="*/ 4569356 h 6857981"/>
              <a:gd name="connsiteX18637" fmla="*/ 4342131 w 7886701"/>
              <a:gd name="connsiteY18637" fmla="*/ 4564593 h 6857981"/>
              <a:gd name="connsiteX18638" fmla="*/ 4340543 w 7886701"/>
              <a:gd name="connsiteY18638" fmla="*/ 4558878 h 6857981"/>
              <a:gd name="connsiteX18639" fmla="*/ 4339273 w 7886701"/>
              <a:gd name="connsiteY18639" fmla="*/ 4552845 h 6857981"/>
              <a:gd name="connsiteX18640" fmla="*/ 4338003 w 7886701"/>
              <a:gd name="connsiteY18640" fmla="*/ 4547129 h 6857981"/>
              <a:gd name="connsiteX18641" fmla="*/ 4337368 w 7886701"/>
              <a:gd name="connsiteY18641" fmla="*/ 4540779 h 6857981"/>
              <a:gd name="connsiteX18642" fmla="*/ 4337368 w 7886701"/>
              <a:gd name="connsiteY18642" fmla="*/ 4535381 h 6857981"/>
              <a:gd name="connsiteX18643" fmla="*/ 4337368 w 7886701"/>
              <a:gd name="connsiteY18643" fmla="*/ 4530619 h 6857981"/>
              <a:gd name="connsiteX18644" fmla="*/ 4338003 w 7886701"/>
              <a:gd name="connsiteY18644" fmla="*/ 4526808 h 6857981"/>
              <a:gd name="connsiteX18645" fmla="*/ 4338956 w 7886701"/>
              <a:gd name="connsiteY18645" fmla="*/ 4524903 h 6857981"/>
              <a:gd name="connsiteX18646" fmla="*/ 4339591 w 7886701"/>
              <a:gd name="connsiteY18646" fmla="*/ 4523633 h 6857981"/>
              <a:gd name="connsiteX18647" fmla="*/ 4340543 w 7886701"/>
              <a:gd name="connsiteY18647" fmla="*/ 4522681 h 6857981"/>
              <a:gd name="connsiteX18648" fmla="*/ 4341813 w 7886701"/>
              <a:gd name="connsiteY18648" fmla="*/ 4522363 h 6857981"/>
              <a:gd name="connsiteX18649" fmla="*/ 4343083 w 7886701"/>
              <a:gd name="connsiteY18649" fmla="*/ 4522363 h 6857981"/>
              <a:gd name="connsiteX18650" fmla="*/ 4344671 w 7886701"/>
              <a:gd name="connsiteY18650" fmla="*/ 4522681 h 6857981"/>
              <a:gd name="connsiteX18651" fmla="*/ 4346258 w 7886701"/>
              <a:gd name="connsiteY18651" fmla="*/ 4529984 h 6857981"/>
              <a:gd name="connsiteX18652" fmla="*/ 4346893 w 7886701"/>
              <a:gd name="connsiteY18652" fmla="*/ 4536969 h 6857981"/>
              <a:gd name="connsiteX18653" fmla="*/ 4347846 w 7886701"/>
              <a:gd name="connsiteY18653" fmla="*/ 4549035 h 6857981"/>
              <a:gd name="connsiteX18654" fmla="*/ 4348798 w 7886701"/>
              <a:gd name="connsiteY18654" fmla="*/ 4554432 h 6857981"/>
              <a:gd name="connsiteX18655" fmla="*/ 4350068 w 7886701"/>
              <a:gd name="connsiteY18655" fmla="*/ 4560465 h 6857981"/>
              <a:gd name="connsiteX18656" fmla="*/ 4351338 w 7886701"/>
              <a:gd name="connsiteY18656" fmla="*/ 4563640 h 6857981"/>
              <a:gd name="connsiteX18657" fmla="*/ 4352291 w 7886701"/>
              <a:gd name="connsiteY18657" fmla="*/ 4566815 h 6857981"/>
              <a:gd name="connsiteX18658" fmla="*/ 4354196 w 7886701"/>
              <a:gd name="connsiteY18658" fmla="*/ 4569991 h 6857981"/>
              <a:gd name="connsiteX18659" fmla="*/ 4356418 w 7886701"/>
              <a:gd name="connsiteY18659" fmla="*/ 4573801 h 6857981"/>
              <a:gd name="connsiteX18660" fmla="*/ 4358641 w 7886701"/>
              <a:gd name="connsiteY18660" fmla="*/ 4559195 h 6857981"/>
              <a:gd name="connsiteX18661" fmla="*/ 4360863 w 7886701"/>
              <a:gd name="connsiteY18661" fmla="*/ 4547447 h 6857981"/>
              <a:gd name="connsiteX18662" fmla="*/ 4361181 w 7886701"/>
              <a:gd name="connsiteY18662" fmla="*/ 4542049 h 6857981"/>
              <a:gd name="connsiteX18663" fmla="*/ 4361498 w 7886701"/>
              <a:gd name="connsiteY18663" fmla="*/ 4536016 h 6857981"/>
              <a:gd name="connsiteX18664" fmla="*/ 4361498 w 7886701"/>
              <a:gd name="connsiteY18664" fmla="*/ 4529666 h 6857981"/>
              <a:gd name="connsiteX18665" fmla="*/ 4360863 w 7886701"/>
              <a:gd name="connsiteY18665" fmla="*/ 4522046 h 6857981"/>
              <a:gd name="connsiteX18666" fmla="*/ 4358323 w 7886701"/>
              <a:gd name="connsiteY18666" fmla="*/ 4521093 h 6857981"/>
              <a:gd name="connsiteX18667" fmla="*/ 4356101 w 7886701"/>
              <a:gd name="connsiteY18667" fmla="*/ 4519505 h 6857981"/>
              <a:gd name="connsiteX18668" fmla="*/ 4353878 w 7886701"/>
              <a:gd name="connsiteY18668" fmla="*/ 4517283 h 6857981"/>
              <a:gd name="connsiteX18669" fmla="*/ 4351656 w 7886701"/>
              <a:gd name="connsiteY18669" fmla="*/ 4514108 h 6857981"/>
              <a:gd name="connsiteX18670" fmla="*/ 4349751 w 7886701"/>
              <a:gd name="connsiteY18670" fmla="*/ 4511250 h 6857981"/>
              <a:gd name="connsiteX18671" fmla="*/ 4348163 w 7886701"/>
              <a:gd name="connsiteY18671" fmla="*/ 4507757 h 6857981"/>
              <a:gd name="connsiteX18672" fmla="*/ 4346893 w 7886701"/>
              <a:gd name="connsiteY18672" fmla="*/ 4503947 h 6857981"/>
              <a:gd name="connsiteX18673" fmla="*/ 4345623 w 7886701"/>
              <a:gd name="connsiteY18673" fmla="*/ 4500137 h 6857981"/>
              <a:gd name="connsiteX18674" fmla="*/ 4344988 w 7886701"/>
              <a:gd name="connsiteY18674" fmla="*/ 4496009 h 6857981"/>
              <a:gd name="connsiteX18675" fmla="*/ 4344671 w 7886701"/>
              <a:gd name="connsiteY18675" fmla="*/ 4492517 h 6857981"/>
              <a:gd name="connsiteX18676" fmla="*/ 4344671 w 7886701"/>
              <a:gd name="connsiteY18676" fmla="*/ 4488706 h 6857981"/>
              <a:gd name="connsiteX18677" fmla="*/ 4344988 w 7886701"/>
              <a:gd name="connsiteY18677" fmla="*/ 4485214 h 6857981"/>
              <a:gd name="connsiteX18678" fmla="*/ 4345623 w 7886701"/>
              <a:gd name="connsiteY18678" fmla="*/ 4481721 h 6857981"/>
              <a:gd name="connsiteX18679" fmla="*/ 4347211 w 7886701"/>
              <a:gd name="connsiteY18679" fmla="*/ 4479181 h 6857981"/>
              <a:gd name="connsiteX18680" fmla="*/ 4349116 w 7886701"/>
              <a:gd name="connsiteY18680" fmla="*/ 4476958 h 6857981"/>
              <a:gd name="connsiteX18681" fmla="*/ 4351338 w 7886701"/>
              <a:gd name="connsiteY18681" fmla="*/ 4475053 h 6857981"/>
              <a:gd name="connsiteX18682" fmla="*/ 4349433 w 7886701"/>
              <a:gd name="connsiteY18682" fmla="*/ 4469973 h 6857981"/>
              <a:gd name="connsiteX18683" fmla="*/ 4347528 w 7886701"/>
              <a:gd name="connsiteY18683" fmla="*/ 4465845 h 6857981"/>
              <a:gd name="connsiteX18684" fmla="*/ 4345306 w 7886701"/>
              <a:gd name="connsiteY18684" fmla="*/ 4461717 h 6857981"/>
              <a:gd name="connsiteX18685" fmla="*/ 4343083 w 7886701"/>
              <a:gd name="connsiteY18685" fmla="*/ 4457907 h 6857981"/>
              <a:gd name="connsiteX18686" fmla="*/ 4339273 w 7886701"/>
              <a:gd name="connsiteY18686" fmla="*/ 4451239 h 6857981"/>
              <a:gd name="connsiteX18687" fmla="*/ 4337368 w 7886701"/>
              <a:gd name="connsiteY18687" fmla="*/ 4447111 h 6857981"/>
              <a:gd name="connsiteX18688" fmla="*/ 4335146 w 7886701"/>
              <a:gd name="connsiteY18688" fmla="*/ 4442666 h 6857981"/>
              <a:gd name="connsiteX18689" fmla="*/ 4335146 w 7886701"/>
              <a:gd name="connsiteY18689" fmla="*/ 4440444 h 6857981"/>
              <a:gd name="connsiteX18690" fmla="*/ 4335146 w 7886701"/>
              <a:gd name="connsiteY18690" fmla="*/ 4439174 h 6857981"/>
              <a:gd name="connsiteX18691" fmla="*/ 4335463 w 7886701"/>
              <a:gd name="connsiteY18691" fmla="*/ 4437903 h 6857981"/>
              <a:gd name="connsiteX18692" fmla="*/ 4336416 w 7886701"/>
              <a:gd name="connsiteY18692" fmla="*/ 4437268 h 6857981"/>
              <a:gd name="connsiteX18693" fmla="*/ 4338003 w 7886701"/>
              <a:gd name="connsiteY18693" fmla="*/ 4436316 h 6857981"/>
              <a:gd name="connsiteX18694" fmla="*/ 4339591 w 7886701"/>
              <a:gd name="connsiteY18694" fmla="*/ 4435363 h 6857981"/>
              <a:gd name="connsiteX18695" fmla="*/ 4338956 w 7886701"/>
              <a:gd name="connsiteY18695" fmla="*/ 4431871 h 6857981"/>
              <a:gd name="connsiteX18696" fmla="*/ 4338003 w 7886701"/>
              <a:gd name="connsiteY18696" fmla="*/ 4429331 h 6857981"/>
              <a:gd name="connsiteX18697" fmla="*/ 4337051 w 7886701"/>
              <a:gd name="connsiteY18697" fmla="*/ 4427743 h 6857981"/>
              <a:gd name="connsiteX18698" fmla="*/ 4336416 w 7886701"/>
              <a:gd name="connsiteY18698" fmla="*/ 4426790 h 6857981"/>
              <a:gd name="connsiteX18699" fmla="*/ 4335146 w 7886701"/>
              <a:gd name="connsiteY18699" fmla="*/ 4426790 h 6857981"/>
              <a:gd name="connsiteX18700" fmla="*/ 4334193 w 7886701"/>
              <a:gd name="connsiteY18700" fmla="*/ 4426790 h 6857981"/>
              <a:gd name="connsiteX18701" fmla="*/ 4331971 w 7886701"/>
              <a:gd name="connsiteY18701" fmla="*/ 4427425 h 6857981"/>
              <a:gd name="connsiteX18702" fmla="*/ 4330701 w 7886701"/>
              <a:gd name="connsiteY18702" fmla="*/ 4422345 h 6857981"/>
              <a:gd name="connsiteX18703" fmla="*/ 4330701 w 7886701"/>
              <a:gd name="connsiteY18703" fmla="*/ 4418535 h 6857981"/>
              <a:gd name="connsiteX18704" fmla="*/ 4330701 w 7886701"/>
              <a:gd name="connsiteY18704" fmla="*/ 4415677 h 6857981"/>
              <a:gd name="connsiteX18705" fmla="*/ 4331653 w 7886701"/>
              <a:gd name="connsiteY18705" fmla="*/ 4413137 h 6857981"/>
              <a:gd name="connsiteX18706" fmla="*/ 4331971 w 7886701"/>
              <a:gd name="connsiteY18706" fmla="*/ 4410597 h 6857981"/>
              <a:gd name="connsiteX18707" fmla="*/ 4332288 w 7886701"/>
              <a:gd name="connsiteY18707" fmla="*/ 4407739 h 6857981"/>
              <a:gd name="connsiteX18708" fmla="*/ 4331971 w 7886701"/>
              <a:gd name="connsiteY18708" fmla="*/ 4403929 h 6857981"/>
              <a:gd name="connsiteX18709" fmla="*/ 4331018 w 7886701"/>
              <a:gd name="connsiteY18709" fmla="*/ 4399801 h 6857981"/>
              <a:gd name="connsiteX18710" fmla="*/ 4329748 w 7886701"/>
              <a:gd name="connsiteY18710" fmla="*/ 4397896 h 6857981"/>
              <a:gd name="connsiteX18711" fmla="*/ 4329113 w 7886701"/>
              <a:gd name="connsiteY18711" fmla="*/ 4396626 h 6857981"/>
              <a:gd name="connsiteX18712" fmla="*/ 4328161 w 7886701"/>
              <a:gd name="connsiteY18712" fmla="*/ 4396309 h 6857981"/>
              <a:gd name="connsiteX18713" fmla="*/ 4327526 w 7886701"/>
              <a:gd name="connsiteY18713" fmla="*/ 4396626 h 6857981"/>
              <a:gd name="connsiteX18714" fmla="*/ 4327208 w 7886701"/>
              <a:gd name="connsiteY18714" fmla="*/ 4397896 h 6857981"/>
              <a:gd name="connsiteX18715" fmla="*/ 4327208 w 7886701"/>
              <a:gd name="connsiteY18715" fmla="*/ 4398849 h 6857981"/>
              <a:gd name="connsiteX18716" fmla="*/ 4326891 w 7886701"/>
              <a:gd name="connsiteY18716" fmla="*/ 4402659 h 6857981"/>
              <a:gd name="connsiteX18717" fmla="*/ 4326891 w 7886701"/>
              <a:gd name="connsiteY18717" fmla="*/ 4406469 h 6857981"/>
              <a:gd name="connsiteX18718" fmla="*/ 4325938 w 7886701"/>
              <a:gd name="connsiteY18718" fmla="*/ 4410280 h 6857981"/>
              <a:gd name="connsiteX18719" fmla="*/ 4325621 w 7886701"/>
              <a:gd name="connsiteY18719" fmla="*/ 4411867 h 6857981"/>
              <a:gd name="connsiteX18720" fmla="*/ 4325303 w 7886701"/>
              <a:gd name="connsiteY18720" fmla="*/ 4413137 h 6857981"/>
              <a:gd name="connsiteX18721" fmla="*/ 4324351 w 7886701"/>
              <a:gd name="connsiteY18721" fmla="*/ 4413772 h 6857981"/>
              <a:gd name="connsiteX18722" fmla="*/ 4323081 w 7886701"/>
              <a:gd name="connsiteY18722" fmla="*/ 4414407 h 6857981"/>
              <a:gd name="connsiteX18723" fmla="*/ 4323398 w 7886701"/>
              <a:gd name="connsiteY18723" fmla="*/ 4408692 h 6857981"/>
              <a:gd name="connsiteX18724" fmla="*/ 4323398 w 7886701"/>
              <a:gd name="connsiteY18724" fmla="*/ 4403294 h 6857981"/>
              <a:gd name="connsiteX18725" fmla="*/ 4322763 w 7886701"/>
              <a:gd name="connsiteY18725" fmla="*/ 4390911 h 6857981"/>
              <a:gd name="connsiteX18726" fmla="*/ 4321176 w 7886701"/>
              <a:gd name="connsiteY18726" fmla="*/ 4377575 h 6857981"/>
              <a:gd name="connsiteX18727" fmla="*/ 4319588 w 7886701"/>
              <a:gd name="connsiteY18727" fmla="*/ 4363287 h 6857981"/>
              <a:gd name="connsiteX18728" fmla="*/ 4315143 w 7886701"/>
              <a:gd name="connsiteY18728" fmla="*/ 4334393 h 6857981"/>
              <a:gd name="connsiteX18729" fmla="*/ 4312921 w 7886701"/>
              <a:gd name="connsiteY18729" fmla="*/ 4320105 h 6857981"/>
              <a:gd name="connsiteX18730" fmla="*/ 4311016 w 7886701"/>
              <a:gd name="connsiteY18730" fmla="*/ 4307087 h 6857981"/>
              <a:gd name="connsiteX18731" fmla="*/ 4312286 w 7886701"/>
              <a:gd name="connsiteY18731" fmla="*/ 4305816 h 6857981"/>
              <a:gd name="connsiteX18732" fmla="*/ 4312921 w 7886701"/>
              <a:gd name="connsiteY18732" fmla="*/ 4304864 h 6857981"/>
              <a:gd name="connsiteX18733" fmla="*/ 4313873 w 7886701"/>
              <a:gd name="connsiteY18733" fmla="*/ 4301054 h 6857981"/>
              <a:gd name="connsiteX18734" fmla="*/ 4314826 w 7886701"/>
              <a:gd name="connsiteY18734" fmla="*/ 4299784 h 6857981"/>
              <a:gd name="connsiteX18735" fmla="*/ 4315461 w 7886701"/>
              <a:gd name="connsiteY18735" fmla="*/ 4298514 h 6857981"/>
              <a:gd name="connsiteX18736" fmla="*/ 4316413 w 7886701"/>
              <a:gd name="connsiteY18736" fmla="*/ 4297879 h 6857981"/>
              <a:gd name="connsiteX18737" fmla="*/ 4317366 w 7886701"/>
              <a:gd name="connsiteY18737" fmla="*/ 4297879 h 6857981"/>
              <a:gd name="connsiteX18738" fmla="*/ 4318001 w 7886701"/>
              <a:gd name="connsiteY18738" fmla="*/ 4298196 h 6857981"/>
              <a:gd name="connsiteX18739" fmla="*/ 4317048 w 7886701"/>
              <a:gd name="connsiteY18739" fmla="*/ 4292798 h 6857981"/>
              <a:gd name="connsiteX18740" fmla="*/ 4315778 w 7886701"/>
              <a:gd name="connsiteY18740" fmla="*/ 4288035 h 6857981"/>
              <a:gd name="connsiteX18741" fmla="*/ 4314508 w 7886701"/>
              <a:gd name="connsiteY18741" fmla="*/ 4284543 h 6857981"/>
              <a:gd name="connsiteX18742" fmla="*/ 4313238 w 7886701"/>
              <a:gd name="connsiteY18742" fmla="*/ 4281368 h 6857981"/>
              <a:gd name="connsiteX18743" fmla="*/ 4311968 w 7886701"/>
              <a:gd name="connsiteY18743" fmla="*/ 4279145 h 6857981"/>
              <a:gd name="connsiteX18744" fmla="*/ 4310698 w 7886701"/>
              <a:gd name="connsiteY18744" fmla="*/ 4277557 h 6857981"/>
              <a:gd name="connsiteX18745" fmla="*/ 4308158 w 7886701"/>
              <a:gd name="connsiteY18745" fmla="*/ 4274700 h 6857981"/>
              <a:gd name="connsiteX18746" fmla="*/ 4307841 w 7886701"/>
              <a:gd name="connsiteY18746" fmla="*/ 4267397 h 6857981"/>
              <a:gd name="connsiteX18747" fmla="*/ 4306571 w 7886701"/>
              <a:gd name="connsiteY18747" fmla="*/ 4259459 h 6857981"/>
              <a:gd name="connsiteX18748" fmla="*/ 4305301 w 7886701"/>
              <a:gd name="connsiteY18748" fmla="*/ 4251839 h 6857981"/>
              <a:gd name="connsiteX18749" fmla="*/ 4303396 w 7886701"/>
              <a:gd name="connsiteY18749" fmla="*/ 4244218 h 6857981"/>
              <a:gd name="connsiteX18750" fmla="*/ 4302126 w 7886701"/>
              <a:gd name="connsiteY18750" fmla="*/ 4236598 h 6857981"/>
              <a:gd name="connsiteX18751" fmla="*/ 4300856 w 7886701"/>
              <a:gd name="connsiteY18751" fmla="*/ 4229295 h 6857981"/>
              <a:gd name="connsiteX18752" fmla="*/ 4300221 w 7886701"/>
              <a:gd name="connsiteY18752" fmla="*/ 4221992 h 6857981"/>
              <a:gd name="connsiteX18753" fmla="*/ 4300221 w 7886701"/>
              <a:gd name="connsiteY18753" fmla="*/ 4218817 h 6857981"/>
              <a:gd name="connsiteX18754" fmla="*/ 4300221 w 7886701"/>
              <a:gd name="connsiteY18754" fmla="*/ 4215324 h 6857981"/>
              <a:gd name="connsiteX18755" fmla="*/ 4301173 w 7886701"/>
              <a:gd name="connsiteY18755" fmla="*/ 4216277 h 6857981"/>
              <a:gd name="connsiteX18756" fmla="*/ 4302126 w 7886701"/>
              <a:gd name="connsiteY18756" fmla="*/ 4217229 h 6857981"/>
              <a:gd name="connsiteX18757" fmla="*/ 4303078 w 7886701"/>
              <a:gd name="connsiteY18757" fmla="*/ 4220087 h 6857981"/>
              <a:gd name="connsiteX18758" fmla="*/ 4304031 w 7886701"/>
              <a:gd name="connsiteY18758" fmla="*/ 4224215 h 6857981"/>
              <a:gd name="connsiteX18759" fmla="*/ 4304983 w 7886701"/>
              <a:gd name="connsiteY18759" fmla="*/ 4228660 h 6857981"/>
              <a:gd name="connsiteX18760" fmla="*/ 4306253 w 7886701"/>
              <a:gd name="connsiteY18760" fmla="*/ 4238185 h 6857981"/>
              <a:gd name="connsiteX18761" fmla="*/ 4307206 w 7886701"/>
              <a:gd name="connsiteY18761" fmla="*/ 4242313 h 6857981"/>
              <a:gd name="connsiteX18762" fmla="*/ 4308158 w 7886701"/>
              <a:gd name="connsiteY18762" fmla="*/ 4246123 h 6857981"/>
              <a:gd name="connsiteX18763" fmla="*/ 4308793 w 7886701"/>
              <a:gd name="connsiteY18763" fmla="*/ 4245806 h 6857981"/>
              <a:gd name="connsiteX18764" fmla="*/ 4309746 w 7886701"/>
              <a:gd name="connsiteY18764" fmla="*/ 4245806 h 6857981"/>
              <a:gd name="connsiteX18765" fmla="*/ 4310381 w 7886701"/>
              <a:gd name="connsiteY18765" fmla="*/ 4244218 h 6857981"/>
              <a:gd name="connsiteX18766" fmla="*/ 4311016 w 7886701"/>
              <a:gd name="connsiteY18766" fmla="*/ 4242313 h 6857981"/>
              <a:gd name="connsiteX18767" fmla="*/ 4311333 w 7886701"/>
              <a:gd name="connsiteY18767" fmla="*/ 4239773 h 6857981"/>
              <a:gd name="connsiteX18768" fmla="*/ 4311333 w 7886701"/>
              <a:gd name="connsiteY18768" fmla="*/ 4236915 h 6857981"/>
              <a:gd name="connsiteX18769" fmla="*/ 4311016 w 7886701"/>
              <a:gd name="connsiteY18769" fmla="*/ 4233740 h 6857981"/>
              <a:gd name="connsiteX18770" fmla="*/ 4310381 w 7886701"/>
              <a:gd name="connsiteY18770" fmla="*/ 4226755 h 6857981"/>
              <a:gd name="connsiteX18771" fmla="*/ 4311968 w 7886701"/>
              <a:gd name="connsiteY18771" fmla="*/ 4229930 h 6857981"/>
              <a:gd name="connsiteX18772" fmla="*/ 4312921 w 7886701"/>
              <a:gd name="connsiteY18772" fmla="*/ 4233423 h 6857981"/>
              <a:gd name="connsiteX18773" fmla="*/ 4313873 w 7886701"/>
              <a:gd name="connsiteY18773" fmla="*/ 4236598 h 6857981"/>
              <a:gd name="connsiteX18774" fmla="*/ 4314826 w 7886701"/>
              <a:gd name="connsiteY18774" fmla="*/ 4239773 h 6857981"/>
              <a:gd name="connsiteX18775" fmla="*/ 4315461 w 7886701"/>
              <a:gd name="connsiteY18775" fmla="*/ 4246441 h 6857981"/>
              <a:gd name="connsiteX18776" fmla="*/ 4315461 w 7886701"/>
              <a:gd name="connsiteY18776" fmla="*/ 4253109 h 6857981"/>
              <a:gd name="connsiteX18777" fmla="*/ 4314826 w 7886701"/>
              <a:gd name="connsiteY18777" fmla="*/ 4265492 h 6857981"/>
              <a:gd name="connsiteX18778" fmla="*/ 4314508 w 7886701"/>
              <a:gd name="connsiteY18778" fmla="*/ 4271525 h 6857981"/>
              <a:gd name="connsiteX18779" fmla="*/ 4314508 w 7886701"/>
              <a:gd name="connsiteY18779" fmla="*/ 4277557 h 6857981"/>
              <a:gd name="connsiteX18780" fmla="*/ 4316096 w 7886701"/>
              <a:gd name="connsiteY18780" fmla="*/ 4278827 h 6857981"/>
              <a:gd name="connsiteX18781" fmla="*/ 4318001 w 7886701"/>
              <a:gd name="connsiteY18781" fmla="*/ 4281368 h 6857981"/>
              <a:gd name="connsiteX18782" fmla="*/ 4319906 w 7886701"/>
              <a:gd name="connsiteY18782" fmla="*/ 4284543 h 6857981"/>
              <a:gd name="connsiteX18783" fmla="*/ 4322128 w 7886701"/>
              <a:gd name="connsiteY18783" fmla="*/ 4288353 h 6857981"/>
              <a:gd name="connsiteX18784" fmla="*/ 4325938 w 7886701"/>
              <a:gd name="connsiteY18784" fmla="*/ 4297561 h 6857981"/>
              <a:gd name="connsiteX18785" fmla="*/ 4330066 w 7886701"/>
              <a:gd name="connsiteY18785" fmla="*/ 4308357 h 6857981"/>
              <a:gd name="connsiteX18786" fmla="*/ 4334193 w 7886701"/>
              <a:gd name="connsiteY18786" fmla="*/ 4320105 h 6857981"/>
              <a:gd name="connsiteX18787" fmla="*/ 4337368 w 7886701"/>
              <a:gd name="connsiteY18787" fmla="*/ 4332488 h 6857981"/>
              <a:gd name="connsiteX18788" fmla="*/ 4340226 w 7886701"/>
              <a:gd name="connsiteY18788" fmla="*/ 4344236 h 6857981"/>
              <a:gd name="connsiteX18789" fmla="*/ 4341813 w 7886701"/>
              <a:gd name="connsiteY18789" fmla="*/ 4354714 h 6857981"/>
              <a:gd name="connsiteX18790" fmla="*/ 4344353 w 7886701"/>
              <a:gd name="connsiteY18790" fmla="*/ 4356937 h 6857981"/>
              <a:gd name="connsiteX18791" fmla="*/ 4346893 w 7886701"/>
              <a:gd name="connsiteY18791" fmla="*/ 4358524 h 6857981"/>
              <a:gd name="connsiteX18792" fmla="*/ 4349751 w 7886701"/>
              <a:gd name="connsiteY18792" fmla="*/ 4359477 h 6857981"/>
              <a:gd name="connsiteX18793" fmla="*/ 4352291 w 7886701"/>
              <a:gd name="connsiteY18793" fmla="*/ 4359794 h 6857981"/>
              <a:gd name="connsiteX18794" fmla="*/ 4357371 w 7886701"/>
              <a:gd name="connsiteY18794" fmla="*/ 4360429 h 6857981"/>
              <a:gd name="connsiteX18795" fmla="*/ 4360228 w 7886701"/>
              <a:gd name="connsiteY18795" fmla="*/ 4360747 h 6857981"/>
              <a:gd name="connsiteX18796" fmla="*/ 4362768 w 7886701"/>
              <a:gd name="connsiteY18796" fmla="*/ 4361699 h 6857981"/>
              <a:gd name="connsiteX18797" fmla="*/ 4362133 w 7886701"/>
              <a:gd name="connsiteY18797" fmla="*/ 4360429 h 6857981"/>
              <a:gd name="connsiteX18798" fmla="*/ 4361816 w 7886701"/>
              <a:gd name="connsiteY18798" fmla="*/ 4359159 h 6857981"/>
              <a:gd name="connsiteX18799" fmla="*/ 4361181 w 7886701"/>
              <a:gd name="connsiteY18799" fmla="*/ 4358842 h 6857981"/>
              <a:gd name="connsiteX18800" fmla="*/ 4360228 w 7886701"/>
              <a:gd name="connsiteY18800" fmla="*/ 4358524 h 6857981"/>
              <a:gd name="connsiteX18801" fmla="*/ 4359276 w 7886701"/>
              <a:gd name="connsiteY18801" fmla="*/ 4358524 h 6857981"/>
              <a:gd name="connsiteX18802" fmla="*/ 4358323 w 7886701"/>
              <a:gd name="connsiteY18802" fmla="*/ 4358524 h 6857981"/>
              <a:gd name="connsiteX18803" fmla="*/ 4356418 w 7886701"/>
              <a:gd name="connsiteY18803" fmla="*/ 4351856 h 6857981"/>
              <a:gd name="connsiteX18804" fmla="*/ 4355466 w 7886701"/>
              <a:gd name="connsiteY18804" fmla="*/ 4346141 h 6857981"/>
              <a:gd name="connsiteX18805" fmla="*/ 4355148 w 7886701"/>
              <a:gd name="connsiteY18805" fmla="*/ 4341378 h 6857981"/>
              <a:gd name="connsiteX18806" fmla="*/ 4355148 w 7886701"/>
              <a:gd name="connsiteY18806" fmla="*/ 4336616 h 6857981"/>
              <a:gd name="connsiteX18807" fmla="*/ 4354831 w 7886701"/>
              <a:gd name="connsiteY18807" fmla="*/ 4332170 h 6857981"/>
              <a:gd name="connsiteX18808" fmla="*/ 4354513 w 7886701"/>
              <a:gd name="connsiteY18808" fmla="*/ 4327090 h 6857981"/>
              <a:gd name="connsiteX18809" fmla="*/ 4353878 w 7886701"/>
              <a:gd name="connsiteY18809" fmla="*/ 4321692 h 6857981"/>
              <a:gd name="connsiteX18810" fmla="*/ 4351973 w 7886701"/>
              <a:gd name="connsiteY18810" fmla="*/ 4315024 h 6857981"/>
              <a:gd name="connsiteX18811" fmla="*/ 4352608 w 7886701"/>
              <a:gd name="connsiteY18811" fmla="*/ 4314707 h 6857981"/>
              <a:gd name="connsiteX18812" fmla="*/ 4353561 w 7886701"/>
              <a:gd name="connsiteY18812" fmla="*/ 4314707 h 6857981"/>
              <a:gd name="connsiteX18813" fmla="*/ 4354513 w 7886701"/>
              <a:gd name="connsiteY18813" fmla="*/ 4315024 h 6857981"/>
              <a:gd name="connsiteX18814" fmla="*/ 4355148 w 7886701"/>
              <a:gd name="connsiteY18814" fmla="*/ 4315659 h 6857981"/>
              <a:gd name="connsiteX18815" fmla="*/ 4356736 w 7886701"/>
              <a:gd name="connsiteY18815" fmla="*/ 4317565 h 6857981"/>
              <a:gd name="connsiteX18816" fmla="*/ 4357371 w 7886701"/>
              <a:gd name="connsiteY18816" fmla="*/ 4317882 h 6857981"/>
              <a:gd name="connsiteX18817" fmla="*/ 4358323 w 7886701"/>
              <a:gd name="connsiteY18817" fmla="*/ 4317882 h 6857981"/>
              <a:gd name="connsiteX18818" fmla="*/ 4358641 w 7886701"/>
              <a:gd name="connsiteY18818" fmla="*/ 4316294 h 6857981"/>
              <a:gd name="connsiteX18819" fmla="*/ 4358641 w 7886701"/>
              <a:gd name="connsiteY18819" fmla="*/ 4314389 h 6857981"/>
              <a:gd name="connsiteX18820" fmla="*/ 4357688 w 7886701"/>
              <a:gd name="connsiteY18820" fmla="*/ 4309944 h 6857981"/>
              <a:gd name="connsiteX18821" fmla="*/ 4356418 w 7886701"/>
              <a:gd name="connsiteY18821" fmla="*/ 4305499 h 6857981"/>
              <a:gd name="connsiteX18822" fmla="*/ 4354513 w 7886701"/>
              <a:gd name="connsiteY18822" fmla="*/ 4300419 h 6857981"/>
              <a:gd name="connsiteX18823" fmla="*/ 4350068 w 7886701"/>
              <a:gd name="connsiteY18823" fmla="*/ 4290893 h 6857981"/>
              <a:gd name="connsiteX18824" fmla="*/ 4348163 w 7886701"/>
              <a:gd name="connsiteY18824" fmla="*/ 4286448 h 6857981"/>
              <a:gd name="connsiteX18825" fmla="*/ 4346893 w 7886701"/>
              <a:gd name="connsiteY18825" fmla="*/ 4282955 h 6857981"/>
              <a:gd name="connsiteX18826" fmla="*/ 4348798 w 7886701"/>
              <a:gd name="connsiteY18826" fmla="*/ 4285813 h 6857981"/>
              <a:gd name="connsiteX18827" fmla="*/ 4351021 w 7886701"/>
              <a:gd name="connsiteY18827" fmla="*/ 4288988 h 6857981"/>
              <a:gd name="connsiteX18828" fmla="*/ 4352926 w 7886701"/>
              <a:gd name="connsiteY18828" fmla="*/ 4292163 h 6857981"/>
              <a:gd name="connsiteX18829" fmla="*/ 4355148 w 7886701"/>
              <a:gd name="connsiteY18829" fmla="*/ 4293751 h 6857981"/>
              <a:gd name="connsiteX18830" fmla="*/ 4356101 w 7886701"/>
              <a:gd name="connsiteY18830" fmla="*/ 4294386 h 6857981"/>
              <a:gd name="connsiteX18831" fmla="*/ 4356736 w 7886701"/>
              <a:gd name="connsiteY18831" fmla="*/ 4294386 h 6857981"/>
              <a:gd name="connsiteX18832" fmla="*/ 4357053 w 7886701"/>
              <a:gd name="connsiteY18832" fmla="*/ 4293433 h 6857981"/>
              <a:gd name="connsiteX18833" fmla="*/ 4357053 w 7886701"/>
              <a:gd name="connsiteY18833" fmla="*/ 4292481 h 6857981"/>
              <a:gd name="connsiteX18834" fmla="*/ 4356736 w 7886701"/>
              <a:gd name="connsiteY18834" fmla="*/ 4290258 h 6857981"/>
              <a:gd name="connsiteX18835" fmla="*/ 4356101 w 7886701"/>
              <a:gd name="connsiteY18835" fmla="*/ 4287718 h 6857981"/>
              <a:gd name="connsiteX18836" fmla="*/ 4352926 w 7886701"/>
              <a:gd name="connsiteY18836" fmla="*/ 4279145 h 6857981"/>
              <a:gd name="connsiteX18837" fmla="*/ 4353878 w 7886701"/>
              <a:gd name="connsiteY18837" fmla="*/ 4277875 h 6857981"/>
              <a:gd name="connsiteX18838" fmla="*/ 4354831 w 7886701"/>
              <a:gd name="connsiteY18838" fmla="*/ 4276287 h 6857981"/>
              <a:gd name="connsiteX18839" fmla="*/ 4356101 w 7886701"/>
              <a:gd name="connsiteY18839" fmla="*/ 4275652 h 6857981"/>
              <a:gd name="connsiteX18840" fmla="*/ 4357053 w 7886701"/>
              <a:gd name="connsiteY18840" fmla="*/ 4275017 h 6857981"/>
              <a:gd name="connsiteX18841" fmla="*/ 4359276 w 7886701"/>
              <a:gd name="connsiteY18841" fmla="*/ 4274065 h 6857981"/>
              <a:gd name="connsiteX18842" fmla="*/ 4361498 w 7886701"/>
              <a:gd name="connsiteY18842" fmla="*/ 4274065 h 6857981"/>
              <a:gd name="connsiteX18843" fmla="*/ 4364038 w 7886701"/>
              <a:gd name="connsiteY18843" fmla="*/ 4275017 h 6857981"/>
              <a:gd name="connsiteX18844" fmla="*/ 4366578 w 7886701"/>
              <a:gd name="connsiteY18844" fmla="*/ 4275970 h 6857981"/>
              <a:gd name="connsiteX18845" fmla="*/ 4371341 w 7886701"/>
              <a:gd name="connsiteY18845" fmla="*/ 4278192 h 6857981"/>
              <a:gd name="connsiteX18846" fmla="*/ 4373563 w 7886701"/>
              <a:gd name="connsiteY18846" fmla="*/ 4279145 h 6857981"/>
              <a:gd name="connsiteX18847" fmla="*/ 4375786 w 7886701"/>
              <a:gd name="connsiteY18847" fmla="*/ 4280098 h 6857981"/>
              <a:gd name="connsiteX18848" fmla="*/ 4378008 w 7886701"/>
              <a:gd name="connsiteY18848" fmla="*/ 4280098 h 6857981"/>
              <a:gd name="connsiteX18849" fmla="*/ 4379278 w 7886701"/>
              <a:gd name="connsiteY18849" fmla="*/ 4279780 h 6857981"/>
              <a:gd name="connsiteX18850" fmla="*/ 4379913 w 7886701"/>
              <a:gd name="connsiteY18850" fmla="*/ 4278827 h 6857981"/>
              <a:gd name="connsiteX18851" fmla="*/ 4380866 w 7886701"/>
              <a:gd name="connsiteY18851" fmla="*/ 4278192 h 6857981"/>
              <a:gd name="connsiteX18852" fmla="*/ 4381818 w 7886701"/>
              <a:gd name="connsiteY18852" fmla="*/ 4275970 h 6857981"/>
              <a:gd name="connsiteX18853" fmla="*/ 4382136 w 7886701"/>
              <a:gd name="connsiteY18853" fmla="*/ 4272477 h 6857981"/>
              <a:gd name="connsiteX18854" fmla="*/ 4382136 w 7886701"/>
              <a:gd name="connsiteY18854" fmla="*/ 4267714 h 6857981"/>
              <a:gd name="connsiteX18855" fmla="*/ 4384041 w 7886701"/>
              <a:gd name="connsiteY18855" fmla="*/ 4275335 h 6857981"/>
              <a:gd name="connsiteX18856" fmla="*/ 4386263 w 7886701"/>
              <a:gd name="connsiteY18856" fmla="*/ 4281685 h 6857981"/>
              <a:gd name="connsiteX18857" fmla="*/ 4388803 w 7886701"/>
              <a:gd name="connsiteY18857" fmla="*/ 4287718 h 6857981"/>
              <a:gd name="connsiteX18858" fmla="*/ 4391343 w 7886701"/>
              <a:gd name="connsiteY18858" fmla="*/ 4292163 h 6857981"/>
              <a:gd name="connsiteX18859" fmla="*/ 4392613 w 7886701"/>
              <a:gd name="connsiteY18859" fmla="*/ 4293433 h 6857981"/>
              <a:gd name="connsiteX18860" fmla="*/ 4393883 w 7886701"/>
              <a:gd name="connsiteY18860" fmla="*/ 4294386 h 6857981"/>
              <a:gd name="connsiteX18861" fmla="*/ 4395153 w 7886701"/>
              <a:gd name="connsiteY18861" fmla="*/ 4295021 h 6857981"/>
              <a:gd name="connsiteX18862" fmla="*/ 4395788 w 7886701"/>
              <a:gd name="connsiteY18862" fmla="*/ 4294703 h 6857981"/>
              <a:gd name="connsiteX18863" fmla="*/ 4396741 w 7886701"/>
              <a:gd name="connsiteY18863" fmla="*/ 4293751 h 6857981"/>
              <a:gd name="connsiteX18864" fmla="*/ 4397693 w 7886701"/>
              <a:gd name="connsiteY18864" fmla="*/ 4292481 h 6857981"/>
              <a:gd name="connsiteX18865" fmla="*/ 4398328 w 7886701"/>
              <a:gd name="connsiteY18865" fmla="*/ 4290576 h 6857981"/>
              <a:gd name="connsiteX18866" fmla="*/ 4398646 w 7886701"/>
              <a:gd name="connsiteY18866" fmla="*/ 4287718 h 6857981"/>
              <a:gd name="connsiteX18867" fmla="*/ 4400551 w 7886701"/>
              <a:gd name="connsiteY18867" fmla="*/ 4297879 h 6857981"/>
              <a:gd name="connsiteX18868" fmla="*/ 4401503 w 7886701"/>
              <a:gd name="connsiteY18868" fmla="*/ 4301054 h 6857981"/>
              <a:gd name="connsiteX18869" fmla="*/ 4402773 w 7886701"/>
              <a:gd name="connsiteY18869" fmla="*/ 4304229 h 6857981"/>
              <a:gd name="connsiteX18870" fmla="*/ 4404043 w 7886701"/>
              <a:gd name="connsiteY18870" fmla="*/ 4306769 h 6857981"/>
              <a:gd name="connsiteX18871" fmla="*/ 4405631 w 7886701"/>
              <a:gd name="connsiteY18871" fmla="*/ 4309309 h 6857981"/>
              <a:gd name="connsiteX18872" fmla="*/ 4411028 w 7886701"/>
              <a:gd name="connsiteY18872" fmla="*/ 4316930 h 6857981"/>
              <a:gd name="connsiteX18873" fmla="*/ 4410076 w 7886701"/>
              <a:gd name="connsiteY18873" fmla="*/ 4318200 h 6857981"/>
              <a:gd name="connsiteX18874" fmla="*/ 4408806 w 7886701"/>
              <a:gd name="connsiteY18874" fmla="*/ 4319470 h 6857981"/>
              <a:gd name="connsiteX18875" fmla="*/ 4407536 w 7886701"/>
              <a:gd name="connsiteY18875" fmla="*/ 4319787 h 6857981"/>
              <a:gd name="connsiteX18876" fmla="*/ 4406266 w 7886701"/>
              <a:gd name="connsiteY18876" fmla="*/ 4320105 h 6857981"/>
              <a:gd name="connsiteX18877" fmla="*/ 4403408 w 7886701"/>
              <a:gd name="connsiteY18877" fmla="*/ 4319787 h 6857981"/>
              <a:gd name="connsiteX18878" fmla="*/ 4400868 w 7886701"/>
              <a:gd name="connsiteY18878" fmla="*/ 4319470 h 6857981"/>
              <a:gd name="connsiteX18879" fmla="*/ 4399916 w 7886701"/>
              <a:gd name="connsiteY18879" fmla="*/ 4319470 h 6857981"/>
              <a:gd name="connsiteX18880" fmla="*/ 4398963 w 7886701"/>
              <a:gd name="connsiteY18880" fmla="*/ 4319787 h 6857981"/>
              <a:gd name="connsiteX18881" fmla="*/ 4398011 w 7886701"/>
              <a:gd name="connsiteY18881" fmla="*/ 4320105 h 6857981"/>
              <a:gd name="connsiteX18882" fmla="*/ 4397693 w 7886701"/>
              <a:gd name="connsiteY18882" fmla="*/ 4320740 h 6857981"/>
              <a:gd name="connsiteX18883" fmla="*/ 4397693 w 7886701"/>
              <a:gd name="connsiteY18883" fmla="*/ 4322327 h 6857981"/>
              <a:gd name="connsiteX18884" fmla="*/ 4397693 w 7886701"/>
              <a:gd name="connsiteY18884" fmla="*/ 4324550 h 6857981"/>
              <a:gd name="connsiteX18885" fmla="*/ 4398011 w 7886701"/>
              <a:gd name="connsiteY18885" fmla="*/ 4327090 h 6857981"/>
              <a:gd name="connsiteX18886" fmla="*/ 4398963 w 7886701"/>
              <a:gd name="connsiteY18886" fmla="*/ 4330265 h 6857981"/>
              <a:gd name="connsiteX18887" fmla="*/ 4400233 w 7886701"/>
              <a:gd name="connsiteY18887" fmla="*/ 4332488 h 6857981"/>
              <a:gd name="connsiteX18888" fmla="*/ 4401186 w 7886701"/>
              <a:gd name="connsiteY18888" fmla="*/ 4333758 h 6857981"/>
              <a:gd name="connsiteX18889" fmla="*/ 4402456 w 7886701"/>
              <a:gd name="connsiteY18889" fmla="*/ 4334075 h 6857981"/>
              <a:gd name="connsiteX18890" fmla="*/ 4403408 w 7886701"/>
              <a:gd name="connsiteY18890" fmla="*/ 4334075 h 6857981"/>
              <a:gd name="connsiteX18891" fmla="*/ 4404361 w 7886701"/>
              <a:gd name="connsiteY18891" fmla="*/ 4333440 h 6857981"/>
              <a:gd name="connsiteX18892" fmla="*/ 4405631 w 7886701"/>
              <a:gd name="connsiteY18892" fmla="*/ 4332488 h 6857981"/>
              <a:gd name="connsiteX18893" fmla="*/ 4407853 w 7886701"/>
              <a:gd name="connsiteY18893" fmla="*/ 4331218 h 6857981"/>
              <a:gd name="connsiteX18894" fmla="*/ 4408806 w 7886701"/>
              <a:gd name="connsiteY18894" fmla="*/ 4330265 h 6857981"/>
              <a:gd name="connsiteX18895" fmla="*/ 4410076 w 7886701"/>
              <a:gd name="connsiteY18895" fmla="*/ 4329948 h 6857981"/>
              <a:gd name="connsiteX18896" fmla="*/ 4411028 w 7886701"/>
              <a:gd name="connsiteY18896" fmla="*/ 4329948 h 6857981"/>
              <a:gd name="connsiteX18897" fmla="*/ 4412616 w 7886701"/>
              <a:gd name="connsiteY18897" fmla="*/ 4331218 h 6857981"/>
              <a:gd name="connsiteX18898" fmla="*/ 4413568 w 7886701"/>
              <a:gd name="connsiteY18898" fmla="*/ 4332488 h 6857981"/>
              <a:gd name="connsiteX18899" fmla="*/ 4414838 w 7886701"/>
              <a:gd name="connsiteY18899" fmla="*/ 4335028 h 6857981"/>
              <a:gd name="connsiteX18900" fmla="*/ 4416108 w 7886701"/>
              <a:gd name="connsiteY18900" fmla="*/ 4338521 h 6857981"/>
              <a:gd name="connsiteX18901" fmla="*/ 4417378 w 7886701"/>
              <a:gd name="connsiteY18901" fmla="*/ 4343283 h 6857981"/>
              <a:gd name="connsiteX18902" fmla="*/ 4418648 w 7886701"/>
              <a:gd name="connsiteY18902" fmla="*/ 4342331 h 6857981"/>
              <a:gd name="connsiteX18903" fmla="*/ 4419918 w 7886701"/>
              <a:gd name="connsiteY18903" fmla="*/ 4341061 h 6857981"/>
              <a:gd name="connsiteX18904" fmla="*/ 4420553 w 7886701"/>
              <a:gd name="connsiteY18904" fmla="*/ 4339791 h 6857981"/>
              <a:gd name="connsiteX18905" fmla="*/ 4421188 w 7886701"/>
              <a:gd name="connsiteY18905" fmla="*/ 4338521 h 6857981"/>
              <a:gd name="connsiteX18906" fmla="*/ 4422458 w 7886701"/>
              <a:gd name="connsiteY18906" fmla="*/ 4334710 h 6857981"/>
              <a:gd name="connsiteX18907" fmla="*/ 4422776 w 7886701"/>
              <a:gd name="connsiteY18907" fmla="*/ 4331218 h 6857981"/>
              <a:gd name="connsiteX18908" fmla="*/ 4423411 w 7886701"/>
              <a:gd name="connsiteY18908" fmla="*/ 4327408 h 6857981"/>
              <a:gd name="connsiteX18909" fmla="*/ 4424363 w 7886701"/>
              <a:gd name="connsiteY18909" fmla="*/ 4324232 h 6857981"/>
              <a:gd name="connsiteX18910" fmla="*/ 4425633 w 7886701"/>
              <a:gd name="connsiteY18910" fmla="*/ 4321375 h 6857981"/>
              <a:gd name="connsiteX18911" fmla="*/ 4426268 w 7886701"/>
              <a:gd name="connsiteY18911" fmla="*/ 4319787 h 6857981"/>
              <a:gd name="connsiteX18912" fmla="*/ 4427538 w 7886701"/>
              <a:gd name="connsiteY18912" fmla="*/ 4318835 h 6857981"/>
              <a:gd name="connsiteX18913" fmla="*/ 4424681 w 7886701"/>
              <a:gd name="connsiteY18913" fmla="*/ 4313119 h 6857981"/>
              <a:gd name="connsiteX18914" fmla="*/ 4421823 w 7886701"/>
              <a:gd name="connsiteY18914" fmla="*/ 4308992 h 6857981"/>
              <a:gd name="connsiteX18915" fmla="*/ 4418966 w 7886701"/>
              <a:gd name="connsiteY18915" fmla="*/ 4304864 h 6857981"/>
              <a:gd name="connsiteX18916" fmla="*/ 4416108 w 7886701"/>
              <a:gd name="connsiteY18916" fmla="*/ 4301054 h 6857981"/>
              <a:gd name="connsiteX18917" fmla="*/ 4411028 w 7886701"/>
              <a:gd name="connsiteY18917" fmla="*/ 4295021 h 6857981"/>
              <a:gd name="connsiteX18918" fmla="*/ 4405948 w 7886701"/>
              <a:gd name="connsiteY18918" fmla="*/ 4288988 h 6857981"/>
              <a:gd name="connsiteX18919" fmla="*/ 4405631 w 7886701"/>
              <a:gd name="connsiteY18919" fmla="*/ 4288035 h 6857981"/>
              <a:gd name="connsiteX18920" fmla="*/ 4405948 w 7886701"/>
              <a:gd name="connsiteY18920" fmla="*/ 4287083 h 6857981"/>
              <a:gd name="connsiteX18921" fmla="*/ 4406583 w 7886701"/>
              <a:gd name="connsiteY18921" fmla="*/ 4286448 h 6857981"/>
              <a:gd name="connsiteX18922" fmla="*/ 4407536 w 7886701"/>
              <a:gd name="connsiteY18922" fmla="*/ 4286448 h 6857981"/>
              <a:gd name="connsiteX18923" fmla="*/ 4410393 w 7886701"/>
              <a:gd name="connsiteY18923" fmla="*/ 4287400 h 6857981"/>
              <a:gd name="connsiteX18924" fmla="*/ 4413568 w 7886701"/>
              <a:gd name="connsiteY18924" fmla="*/ 4288035 h 6857981"/>
              <a:gd name="connsiteX18925" fmla="*/ 4417061 w 7886701"/>
              <a:gd name="connsiteY18925" fmla="*/ 4288671 h 6857981"/>
              <a:gd name="connsiteX18926" fmla="*/ 4418331 w 7886701"/>
              <a:gd name="connsiteY18926" fmla="*/ 4288353 h 6857981"/>
              <a:gd name="connsiteX18927" fmla="*/ 4419601 w 7886701"/>
              <a:gd name="connsiteY18927" fmla="*/ 4288035 h 6857981"/>
              <a:gd name="connsiteX18928" fmla="*/ 4420553 w 7886701"/>
              <a:gd name="connsiteY18928" fmla="*/ 4287083 h 6857981"/>
              <a:gd name="connsiteX18929" fmla="*/ 4420871 w 7886701"/>
              <a:gd name="connsiteY18929" fmla="*/ 4285495 h 6857981"/>
              <a:gd name="connsiteX18930" fmla="*/ 4421188 w 7886701"/>
              <a:gd name="connsiteY18930" fmla="*/ 4283273 h 6857981"/>
              <a:gd name="connsiteX18931" fmla="*/ 4420871 w 7886701"/>
              <a:gd name="connsiteY18931" fmla="*/ 4280098 h 6857981"/>
              <a:gd name="connsiteX18932" fmla="*/ 4418331 w 7886701"/>
              <a:gd name="connsiteY18932" fmla="*/ 4275652 h 6857981"/>
              <a:gd name="connsiteX18933" fmla="*/ 4416426 w 7886701"/>
              <a:gd name="connsiteY18933" fmla="*/ 4273430 h 6857981"/>
              <a:gd name="connsiteX18934" fmla="*/ 4415791 w 7886701"/>
              <a:gd name="connsiteY18934" fmla="*/ 4273112 h 6857981"/>
              <a:gd name="connsiteX18935" fmla="*/ 4415473 w 7886701"/>
              <a:gd name="connsiteY18935" fmla="*/ 4273112 h 6857981"/>
              <a:gd name="connsiteX18936" fmla="*/ 4415156 w 7886701"/>
              <a:gd name="connsiteY18936" fmla="*/ 4273430 h 6857981"/>
              <a:gd name="connsiteX18937" fmla="*/ 4414838 w 7886701"/>
              <a:gd name="connsiteY18937" fmla="*/ 4274065 h 6857981"/>
              <a:gd name="connsiteX18938" fmla="*/ 4414521 w 7886701"/>
              <a:gd name="connsiteY18938" fmla="*/ 4275970 h 6857981"/>
              <a:gd name="connsiteX18939" fmla="*/ 4413568 w 7886701"/>
              <a:gd name="connsiteY18939" fmla="*/ 4277875 h 6857981"/>
              <a:gd name="connsiteX18940" fmla="*/ 4412933 w 7886701"/>
              <a:gd name="connsiteY18940" fmla="*/ 4278510 h 6857981"/>
              <a:gd name="connsiteX18941" fmla="*/ 4412298 w 7886701"/>
              <a:gd name="connsiteY18941" fmla="*/ 4279145 h 6857981"/>
              <a:gd name="connsiteX18942" fmla="*/ 4411346 w 7886701"/>
              <a:gd name="connsiteY18942" fmla="*/ 4280098 h 6857981"/>
              <a:gd name="connsiteX18943" fmla="*/ 4410393 w 7886701"/>
              <a:gd name="connsiteY18943" fmla="*/ 4280415 h 6857981"/>
              <a:gd name="connsiteX18944" fmla="*/ 4408171 w 7886701"/>
              <a:gd name="connsiteY18944" fmla="*/ 4277557 h 6857981"/>
              <a:gd name="connsiteX18945" fmla="*/ 4406583 w 7886701"/>
              <a:gd name="connsiteY18945" fmla="*/ 4274065 h 6857981"/>
              <a:gd name="connsiteX18946" fmla="*/ 4403408 w 7886701"/>
              <a:gd name="connsiteY18946" fmla="*/ 4266762 h 6857981"/>
              <a:gd name="connsiteX18947" fmla="*/ 4401503 w 7886701"/>
              <a:gd name="connsiteY18947" fmla="*/ 4263269 h 6857981"/>
              <a:gd name="connsiteX18948" fmla="*/ 4399916 w 7886701"/>
              <a:gd name="connsiteY18948" fmla="*/ 4259459 h 6857981"/>
              <a:gd name="connsiteX18949" fmla="*/ 4397693 w 7886701"/>
              <a:gd name="connsiteY18949" fmla="*/ 4256284 h 6857981"/>
              <a:gd name="connsiteX18950" fmla="*/ 4394518 w 7886701"/>
              <a:gd name="connsiteY18950" fmla="*/ 4253426 h 6857981"/>
              <a:gd name="connsiteX18951" fmla="*/ 4394201 w 7886701"/>
              <a:gd name="connsiteY18951" fmla="*/ 4250568 h 6857981"/>
              <a:gd name="connsiteX18952" fmla="*/ 4393883 w 7886701"/>
              <a:gd name="connsiteY18952" fmla="*/ 4248346 h 6857981"/>
              <a:gd name="connsiteX18953" fmla="*/ 4394201 w 7886701"/>
              <a:gd name="connsiteY18953" fmla="*/ 4247393 h 6857981"/>
              <a:gd name="connsiteX18954" fmla="*/ 4395153 w 7886701"/>
              <a:gd name="connsiteY18954" fmla="*/ 4247393 h 6857981"/>
              <a:gd name="connsiteX18955" fmla="*/ 4395788 w 7886701"/>
              <a:gd name="connsiteY18955" fmla="*/ 4248346 h 6857981"/>
              <a:gd name="connsiteX18956" fmla="*/ 4396741 w 7886701"/>
              <a:gd name="connsiteY18956" fmla="*/ 4249298 h 6857981"/>
              <a:gd name="connsiteX18957" fmla="*/ 4399281 w 7886701"/>
              <a:gd name="connsiteY18957" fmla="*/ 4253426 h 6857981"/>
              <a:gd name="connsiteX18958" fmla="*/ 4405313 w 7886701"/>
              <a:gd name="connsiteY18958" fmla="*/ 4263269 h 6857981"/>
              <a:gd name="connsiteX18959" fmla="*/ 4407853 w 7886701"/>
              <a:gd name="connsiteY18959" fmla="*/ 4266762 h 6857981"/>
              <a:gd name="connsiteX18960" fmla="*/ 4408488 w 7886701"/>
              <a:gd name="connsiteY18960" fmla="*/ 4268349 h 6857981"/>
              <a:gd name="connsiteX18961" fmla="*/ 4409758 w 7886701"/>
              <a:gd name="connsiteY18961" fmla="*/ 4268667 h 6857981"/>
              <a:gd name="connsiteX18962" fmla="*/ 4410393 w 7886701"/>
              <a:gd name="connsiteY18962" fmla="*/ 4268667 h 6857981"/>
              <a:gd name="connsiteX18963" fmla="*/ 4410711 w 7886701"/>
              <a:gd name="connsiteY18963" fmla="*/ 4268032 h 6857981"/>
              <a:gd name="connsiteX18964" fmla="*/ 4410711 w 7886701"/>
              <a:gd name="connsiteY18964" fmla="*/ 4266762 h 6857981"/>
              <a:gd name="connsiteX18965" fmla="*/ 4410393 w 7886701"/>
              <a:gd name="connsiteY18965" fmla="*/ 4265492 h 6857981"/>
              <a:gd name="connsiteX18966" fmla="*/ 4408806 w 7886701"/>
              <a:gd name="connsiteY18966" fmla="*/ 4261999 h 6857981"/>
              <a:gd name="connsiteX18967" fmla="*/ 4406583 w 7886701"/>
              <a:gd name="connsiteY18967" fmla="*/ 4258189 h 6857981"/>
              <a:gd name="connsiteX18968" fmla="*/ 4404996 w 7886701"/>
              <a:gd name="connsiteY18968" fmla="*/ 4254061 h 6857981"/>
              <a:gd name="connsiteX18969" fmla="*/ 4403408 w 7886701"/>
              <a:gd name="connsiteY18969" fmla="*/ 4250568 h 6857981"/>
              <a:gd name="connsiteX18970" fmla="*/ 4403091 w 7886701"/>
              <a:gd name="connsiteY18970" fmla="*/ 4249298 h 6857981"/>
              <a:gd name="connsiteX18971" fmla="*/ 4403091 w 7886701"/>
              <a:gd name="connsiteY18971" fmla="*/ 4248346 h 6857981"/>
              <a:gd name="connsiteX18972" fmla="*/ 4403408 w 7886701"/>
              <a:gd name="connsiteY18972" fmla="*/ 4247393 h 6857981"/>
              <a:gd name="connsiteX18973" fmla="*/ 4404043 w 7886701"/>
              <a:gd name="connsiteY18973" fmla="*/ 4247393 h 6857981"/>
              <a:gd name="connsiteX18974" fmla="*/ 4400233 w 7886701"/>
              <a:gd name="connsiteY18974" fmla="*/ 4242313 h 6857981"/>
              <a:gd name="connsiteX18975" fmla="*/ 4397376 w 7886701"/>
              <a:gd name="connsiteY18975" fmla="*/ 4239138 h 6857981"/>
              <a:gd name="connsiteX18976" fmla="*/ 4394518 w 7886701"/>
              <a:gd name="connsiteY18976" fmla="*/ 4236598 h 6857981"/>
              <a:gd name="connsiteX18977" fmla="*/ 4392931 w 7886701"/>
              <a:gd name="connsiteY18977" fmla="*/ 4234693 h 6857981"/>
              <a:gd name="connsiteX18978" fmla="*/ 4388486 w 7886701"/>
              <a:gd name="connsiteY18978" fmla="*/ 4231517 h 6857981"/>
              <a:gd name="connsiteX18979" fmla="*/ 4385946 w 7886701"/>
              <a:gd name="connsiteY18979" fmla="*/ 4228660 h 6857981"/>
              <a:gd name="connsiteX18980" fmla="*/ 4382136 w 7886701"/>
              <a:gd name="connsiteY18980" fmla="*/ 4224532 h 6857981"/>
              <a:gd name="connsiteX18981" fmla="*/ 4382771 w 7886701"/>
              <a:gd name="connsiteY18981" fmla="*/ 4223262 h 6857981"/>
              <a:gd name="connsiteX18982" fmla="*/ 4382771 w 7886701"/>
              <a:gd name="connsiteY18982" fmla="*/ 4221039 h 6857981"/>
              <a:gd name="connsiteX18983" fmla="*/ 4382136 w 7886701"/>
              <a:gd name="connsiteY18983" fmla="*/ 4216277 h 6857981"/>
              <a:gd name="connsiteX18984" fmla="*/ 4380548 w 7886701"/>
              <a:gd name="connsiteY18984" fmla="*/ 4205164 h 6857981"/>
              <a:gd name="connsiteX18985" fmla="*/ 4379596 w 7886701"/>
              <a:gd name="connsiteY18985" fmla="*/ 4201353 h 6857981"/>
              <a:gd name="connsiteX18986" fmla="*/ 4379596 w 7886701"/>
              <a:gd name="connsiteY18986" fmla="*/ 4199766 h 6857981"/>
              <a:gd name="connsiteX18987" fmla="*/ 4379913 w 7886701"/>
              <a:gd name="connsiteY18987" fmla="*/ 4199131 h 6857981"/>
              <a:gd name="connsiteX18988" fmla="*/ 4380548 w 7886701"/>
              <a:gd name="connsiteY18988" fmla="*/ 4199131 h 6857981"/>
              <a:gd name="connsiteX18989" fmla="*/ 4381501 w 7886701"/>
              <a:gd name="connsiteY18989" fmla="*/ 4199766 h 6857981"/>
              <a:gd name="connsiteX18990" fmla="*/ 4383088 w 7886701"/>
              <a:gd name="connsiteY18990" fmla="*/ 4201671 h 6857981"/>
              <a:gd name="connsiteX18991" fmla="*/ 4384676 w 7886701"/>
              <a:gd name="connsiteY18991" fmla="*/ 4204529 h 6857981"/>
              <a:gd name="connsiteX18992" fmla="*/ 4385628 w 7886701"/>
              <a:gd name="connsiteY18992" fmla="*/ 4201988 h 6857981"/>
              <a:gd name="connsiteX18993" fmla="*/ 4385628 w 7886701"/>
              <a:gd name="connsiteY18993" fmla="*/ 4199448 h 6857981"/>
              <a:gd name="connsiteX18994" fmla="*/ 4384676 w 7886701"/>
              <a:gd name="connsiteY18994" fmla="*/ 4197226 h 6857981"/>
              <a:gd name="connsiteX18995" fmla="*/ 4383723 w 7886701"/>
              <a:gd name="connsiteY18995" fmla="*/ 4195003 h 6857981"/>
              <a:gd name="connsiteX18996" fmla="*/ 4379913 w 7886701"/>
              <a:gd name="connsiteY18996" fmla="*/ 4188653 h 6857981"/>
              <a:gd name="connsiteX18997" fmla="*/ 4378008 w 7886701"/>
              <a:gd name="connsiteY18997" fmla="*/ 4184842 h 6857981"/>
              <a:gd name="connsiteX18998" fmla="*/ 4375786 w 7886701"/>
              <a:gd name="connsiteY18998" fmla="*/ 4179445 h 6857981"/>
              <a:gd name="connsiteX18999" fmla="*/ 4368801 w 7886701"/>
              <a:gd name="connsiteY18999" fmla="*/ 4184207 h 6857981"/>
              <a:gd name="connsiteX19000" fmla="*/ 4367213 w 7886701"/>
              <a:gd name="connsiteY19000" fmla="*/ 4178492 h 6857981"/>
              <a:gd name="connsiteX19001" fmla="*/ 4366896 w 7886701"/>
              <a:gd name="connsiteY19001" fmla="*/ 4174999 h 6857981"/>
              <a:gd name="connsiteX19002" fmla="*/ 4366896 w 7886701"/>
              <a:gd name="connsiteY19002" fmla="*/ 4172459 h 6857981"/>
              <a:gd name="connsiteX19003" fmla="*/ 4366896 w 7886701"/>
              <a:gd name="connsiteY19003" fmla="*/ 4171507 h 6857981"/>
              <a:gd name="connsiteX19004" fmla="*/ 4367213 w 7886701"/>
              <a:gd name="connsiteY19004" fmla="*/ 4171189 h 6857981"/>
              <a:gd name="connsiteX19005" fmla="*/ 4368166 w 7886701"/>
              <a:gd name="connsiteY19005" fmla="*/ 4171189 h 6857981"/>
              <a:gd name="connsiteX19006" fmla="*/ 4368483 w 7886701"/>
              <a:gd name="connsiteY19006" fmla="*/ 4171189 h 6857981"/>
              <a:gd name="connsiteX19007" fmla="*/ 4369753 w 7886701"/>
              <a:gd name="connsiteY19007" fmla="*/ 4172142 h 6857981"/>
              <a:gd name="connsiteX19008" fmla="*/ 4371658 w 7886701"/>
              <a:gd name="connsiteY19008" fmla="*/ 4173094 h 6857981"/>
              <a:gd name="connsiteX19009" fmla="*/ 4373563 w 7886701"/>
              <a:gd name="connsiteY19009" fmla="*/ 4174999 h 6857981"/>
              <a:gd name="connsiteX19010" fmla="*/ 4378008 w 7886701"/>
              <a:gd name="connsiteY19010" fmla="*/ 4179445 h 6857981"/>
              <a:gd name="connsiteX19011" fmla="*/ 4379913 w 7886701"/>
              <a:gd name="connsiteY19011" fmla="*/ 4181032 h 6857981"/>
              <a:gd name="connsiteX19012" fmla="*/ 4382136 w 7886701"/>
              <a:gd name="connsiteY19012" fmla="*/ 4182937 h 6857981"/>
              <a:gd name="connsiteX19013" fmla="*/ 4384358 w 7886701"/>
              <a:gd name="connsiteY19013" fmla="*/ 4184207 h 6857981"/>
              <a:gd name="connsiteX19014" fmla="*/ 4385946 w 7886701"/>
              <a:gd name="connsiteY19014" fmla="*/ 4184525 h 6857981"/>
              <a:gd name="connsiteX19015" fmla="*/ 4386581 w 7886701"/>
              <a:gd name="connsiteY19015" fmla="*/ 4184525 h 6857981"/>
              <a:gd name="connsiteX19016" fmla="*/ 4387216 w 7886701"/>
              <a:gd name="connsiteY19016" fmla="*/ 4184207 h 6857981"/>
              <a:gd name="connsiteX19017" fmla="*/ 4388168 w 7886701"/>
              <a:gd name="connsiteY19017" fmla="*/ 4183572 h 6857981"/>
              <a:gd name="connsiteX19018" fmla="*/ 4388486 w 7886701"/>
              <a:gd name="connsiteY19018" fmla="*/ 4182620 h 6857981"/>
              <a:gd name="connsiteX19019" fmla="*/ 4386263 w 7886701"/>
              <a:gd name="connsiteY19019" fmla="*/ 4177540 h 6857981"/>
              <a:gd name="connsiteX19020" fmla="*/ 4384041 w 7886701"/>
              <a:gd name="connsiteY19020" fmla="*/ 4173094 h 6857981"/>
              <a:gd name="connsiteX19021" fmla="*/ 4382136 w 7886701"/>
              <a:gd name="connsiteY19021" fmla="*/ 4169919 h 6857981"/>
              <a:gd name="connsiteX19022" fmla="*/ 4379913 w 7886701"/>
              <a:gd name="connsiteY19022" fmla="*/ 4167379 h 6857981"/>
              <a:gd name="connsiteX19023" fmla="*/ 4378643 w 7886701"/>
              <a:gd name="connsiteY19023" fmla="*/ 4166109 h 6857981"/>
              <a:gd name="connsiteX19024" fmla="*/ 4377373 w 7886701"/>
              <a:gd name="connsiteY19024" fmla="*/ 4165791 h 6857981"/>
              <a:gd name="connsiteX19025" fmla="*/ 4376738 w 7886701"/>
              <a:gd name="connsiteY19025" fmla="*/ 4165791 h 6857981"/>
              <a:gd name="connsiteX19026" fmla="*/ 4376103 w 7886701"/>
              <a:gd name="connsiteY19026" fmla="*/ 4165791 h 6857981"/>
              <a:gd name="connsiteX19027" fmla="*/ 4375468 w 7886701"/>
              <a:gd name="connsiteY19027" fmla="*/ 4166427 h 6857981"/>
              <a:gd name="connsiteX19028" fmla="*/ 4373881 w 7886701"/>
              <a:gd name="connsiteY19028" fmla="*/ 4168014 h 6857981"/>
              <a:gd name="connsiteX19029" fmla="*/ 4373563 w 7886701"/>
              <a:gd name="connsiteY19029" fmla="*/ 4164521 h 6857981"/>
              <a:gd name="connsiteX19030" fmla="*/ 4372293 w 7886701"/>
              <a:gd name="connsiteY19030" fmla="*/ 4161346 h 6857981"/>
              <a:gd name="connsiteX19031" fmla="*/ 4371023 w 7886701"/>
              <a:gd name="connsiteY19031" fmla="*/ 4158806 h 6857981"/>
              <a:gd name="connsiteX19032" fmla="*/ 4369436 w 7886701"/>
              <a:gd name="connsiteY19032" fmla="*/ 4156266 h 6857981"/>
              <a:gd name="connsiteX19033" fmla="*/ 4368166 w 7886701"/>
              <a:gd name="connsiteY19033" fmla="*/ 4153726 h 6857981"/>
              <a:gd name="connsiteX19034" fmla="*/ 4366578 w 7886701"/>
              <a:gd name="connsiteY19034" fmla="*/ 4150868 h 6857981"/>
              <a:gd name="connsiteX19035" fmla="*/ 4365626 w 7886701"/>
              <a:gd name="connsiteY19035" fmla="*/ 4147058 h 6857981"/>
              <a:gd name="connsiteX19036" fmla="*/ 4364356 w 7886701"/>
              <a:gd name="connsiteY19036" fmla="*/ 4143248 h 6857981"/>
              <a:gd name="connsiteX19037" fmla="*/ 4364991 w 7886701"/>
              <a:gd name="connsiteY19037" fmla="*/ 4143248 h 6857981"/>
              <a:gd name="connsiteX19038" fmla="*/ 4365943 w 7886701"/>
              <a:gd name="connsiteY19038" fmla="*/ 4143883 h 6857981"/>
              <a:gd name="connsiteX19039" fmla="*/ 4366896 w 7886701"/>
              <a:gd name="connsiteY19039" fmla="*/ 4145470 h 6857981"/>
              <a:gd name="connsiteX19040" fmla="*/ 4369118 w 7886701"/>
              <a:gd name="connsiteY19040" fmla="*/ 4151186 h 6857981"/>
              <a:gd name="connsiteX19041" fmla="*/ 4370706 w 7886701"/>
              <a:gd name="connsiteY19041" fmla="*/ 4154043 h 6857981"/>
              <a:gd name="connsiteX19042" fmla="*/ 4371976 w 7886701"/>
              <a:gd name="connsiteY19042" fmla="*/ 4156583 h 6857981"/>
              <a:gd name="connsiteX19043" fmla="*/ 4373881 w 7886701"/>
              <a:gd name="connsiteY19043" fmla="*/ 4158806 h 6857981"/>
              <a:gd name="connsiteX19044" fmla="*/ 4374833 w 7886701"/>
              <a:gd name="connsiteY19044" fmla="*/ 4159759 h 6857981"/>
              <a:gd name="connsiteX19045" fmla="*/ 4376103 w 7886701"/>
              <a:gd name="connsiteY19045" fmla="*/ 4160076 h 6857981"/>
              <a:gd name="connsiteX19046" fmla="*/ 4377056 w 7886701"/>
              <a:gd name="connsiteY19046" fmla="*/ 4160076 h 6857981"/>
              <a:gd name="connsiteX19047" fmla="*/ 4378008 w 7886701"/>
              <a:gd name="connsiteY19047" fmla="*/ 4159759 h 6857981"/>
              <a:gd name="connsiteX19048" fmla="*/ 4378326 w 7886701"/>
              <a:gd name="connsiteY19048" fmla="*/ 4158489 h 6857981"/>
              <a:gd name="connsiteX19049" fmla="*/ 4378326 w 7886701"/>
              <a:gd name="connsiteY19049" fmla="*/ 4157536 h 6857981"/>
              <a:gd name="connsiteX19050" fmla="*/ 4378008 w 7886701"/>
              <a:gd name="connsiteY19050" fmla="*/ 4154043 h 6857981"/>
              <a:gd name="connsiteX19051" fmla="*/ 4376738 w 7886701"/>
              <a:gd name="connsiteY19051" fmla="*/ 4150551 h 6857981"/>
              <a:gd name="connsiteX19052" fmla="*/ 4375468 w 7886701"/>
              <a:gd name="connsiteY19052" fmla="*/ 4146740 h 6857981"/>
              <a:gd name="connsiteX19053" fmla="*/ 4374516 w 7886701"/>
              <a:gd name="connsiteY19053" fmla="*/ 4143565 h 6857981"/>
              <a:gd name="connsiteX19054" fmla="*/ 4374516 w 7886701"/>
              <a:gd name="connsiteY19054" fmla="*/ 4142613 h 6857981"/>
              <a:gd name="connsiteX19055" fmla="*/ 4374516 w 7886701"/>
              <a:gd name="connsiteY19055" fmla="*/ 4141343 h 6857981"/>
              <a:gd name="connsiteX19056" fmla="*/ 4375468 w 7886701"/>
              <a:gd name="connsiteY19056" fmla="*/ 4140708 h 6857981"/>
              <a:gd name="connsiteX19057" fmla="*/ 4376421 w 7886701"/>
              <a:gd name="connsiteY19057" fmla="*/ 4140390 h 6857981"/>
              <a:gd name="connsiteX19058" fmla="*/ 4378326 w 7886701"/>
              <a:gd name="connsiteY19058" fmla="*/ 4143565 h 6857981"/>
              <a:gd name="connsiteX19059" fmla="*/ 4380548 w 7886701"/>
              <a:gd name="connsiteY19059" fmla="*/ 4146423 h 6857981"/>
              <a:gd name="connsiteX19060" fmla="*/ 4384041 w 7886701"/>
              <a:gd name="connsiteY19060" fmla="*/ 4151186 h 6857981"/>
              <a:gd name="connsiteX19061" fmla="*/ 4385946 w 7886701"/>
              <a:gd name="connsiteY19061" fmla="*/ 4153726 h 6857981"/>
              <a:gd name="connsiteX19062" fmla="*/ 4387216 w 7886701"/>
              <a:gd name="connsiteY19062" fmla="*/ 4156266 h 6857981"/>
              <a:gd name="connsiteX19063" fmla="*/ 4388486 w 7886701"/>
              <a:gd name="connsiteY19063" fmla="*/ 4159124 h 6857981"/>
              <a:gd name="connsiteX19064" fmla="*/ 4389121 w 7886701"/>
              <a:gd name="connsiteY19064" fmla="*/ 4162934 h 6857981"/>
              <a:gd name="connsiteX19065" fmla="*/ 4390708 w 7886701"/>
              <a:gd name="connsiteY19065" fmla="*/ 4161346 h 6857981"/>
              <a:gd name="connsiteX19066" fmla="*/ 4391343 w 7886701"/>
              <a:gd name="connsiteY19066" fmla="*/ 4161029 h 6857981"/>
              <a:gd name="connsiteX19067" fmla="*/ 4391978 w 7886701"/>
              <a:gd name="connsiteY19067" fmla="*/ 4160711 h 6857981"/>
              <a:gd name="connsiteX19068" fmla="*/ 4393883 w 7886701"/>
              <a:gd name="connsiteY19068" fmla="*/ 4161029 h 6857981"/>
              <a:gd name="connsiteX19069" fmla="*/ 4395788 w 7886701"/>
              <a:gd name="connsiteY19069" fmla="*/ 4161664 h 6857981"/>
              <a:gd name="connsiteX19070" fmla="*/ 4397693 w 7886701"/>
              <a:gd name="connsiteY19070" fmla="*/ 4163251 h 6857981"/>
              <a:gd name="connsiteX19071" fmla="*/ 4399916 w 7886701"/>
              <a:gd name="connsiteY19071" fmla="*/ 4165156 h 6857981"/>
              <a:gd name="connsiteX19072" fmla="*/ 4403726 w 7886701"/>
              <a:gd name="connsiteY19072" fmla="*/ 4168967 h 6857981"/>
              <a:gd name="connsiteX19073" fmla="*/ 4407853 w 7886701"/>
              <a:gd name="connsiteY19073" fmla="*/ 4173094 h 6857981"/>
              <a:gd name="connsiteX19074" fmla="*/ 4410076 w 7886701"/>
              <a:gd name="connsiteY19074" fmla="*/ 4174682 h 6857981"/>
              <a:gd name="connsiteX19075" fmla="*/ 4411663 w 7886701"/>
              <a:gd name="connsiteY19075" fmla="*/ 4175952 h 6857981"/>
              <a:gd name="connsiteX19076" fmla="*/ 4413568 w 7886701"/>
              <a:gd name="connsiteY19076" fmla="*/ 4176270 h 6857981"/>
              <a:gd name="connsiteX19077" fmla="*/ 4415473 w 7886701"/>
              <a:gd name="connsiteY19077" fmla="*/ 4176270 h 6857981"/>
              <a:gd name="connsiteX19078" fmla="*/ 4416108 w 7886701"/>
              <a:gd name="connsiteY19078" fmla="*/ 4175952 h 6857981"/>
              <a:gd name="connsiteX19079" fmla="*/ 4417061 w 7886701"/>
              <a:gd name="connsiteY19079" fmla="*/ 4175317 h 6857981"/>
              <a:gd name="connsiteX19080" fmla="*/ 4418648 w 7886701"/>
              <a:gd name="connsiteY19080" fmla="*/ 4173412 h 6857981"/>
              <a:gd name="connsiteX19081" fmla="*/ 4410076 w 7886701"/>
              <a:gd name="connsiteY19081" fmla="*/ 4161664 h 6857981"/>
              <a:gd name="connsiteX19082" fmla="*/ 4401503 w 7886701"/>
              <a:gd name="connsiteY19082" fmla="*/ 4151821 h 6857981"/>
              <a:gd name="connsiteX19083" fmla="*/ 4393566 w 7886701"/>
              <a:gd name="connsiteY19083" fmla="*/ 4142613 h 6857981"/>
              <a:gd name="connsiteX19084" fmla="*/ 4385946 w 7886701"/>
              <a:gd name="connsiteY19084" fmla="*/ 4133405 h 6857981"/>
              <a:gd name="connsiteX19085" fmla="*/ 4385946 w 7886701"/>
              <a:gd name="connsiteY19085" fmla="*/ 4134357 h 6857981"/>
              <a:gd name="connsiteX19086" fmla="*/ 4386263 w 7886701"/>
              <a:gd name="connsiteY19086" fmla="*/ 4136580 h 6857981"/>
              <a:gd name="connsiteX19087" fmla="*/ 4388168 w 7886701"/>
              <a:gd name="connsiteY19087" fmla="*/ 4141343 h 6857981"/>
              <a:gd name="connsiteX19088" fmla="*/ 4393883 w 7886701"/>
              <a:gd name="connsiteY19088" fmla="*/ 4153091 h 6857981"/>
              <a:gd name="connsiteX19089" fmla="*/ 4391343 w 7886701"/>
              <a:gd name="connsiteY19089" fmla="*/ 4151821 h 6857981"/>
              <a:gd name="connsiteX19090" fmla="*/ 4388803 w 7886701"/>
              <a:gd name="connsiteY19090" fmla="*/ 4150551 h 6857981"/>
              <a:gd name="connsiteX19091" fmla="*/ 4386263 w 7886701"/>
              <a:gd name="connsiteY19091" fmla="*/ 4148646 h 6857981"/>
              <a:gd name="connsiteX19092" fmla="*/ 4383723 w 7886701"/>
              <a:gd name="connsiteY19092" fmla="*/ 4147693 h 6857981"/>
              <a:gd name="connsiteX19093" fmla="*/ 4382771 w 7886701"/>
              <a:gd name="connsiteY19093" fmla="*/ 4144518 h 6857981"/>
              <a:gd name="connsiteX19094" fmla="*/ 4382771 w 7886701"/>
              <a:gd name="connsiteY19094" fmla="*/ 4142613 h 6857981"/>
              <a:gd name="connsiteX19095" fmla="*/ 4383088 w 7886701"/>
              <a:gd name="connsiteY19095" fmla="*/ 4140708 h 6857981"/>
              <a:gd name="connsiteX19096" fmla="*/ 4383723 w 7886701"/>
              <a:gd name="connsiteY19096" fmla="*/ 4139438 h 6857981"/>
              <a:gd name="connsiteX19097" fmla="*/ 4384358 w 7886701"/>
              <a:gd name="connsiteY19097" fmla="*/ 4138168 h 6857981"/>
              <a:gd name="connsiteX19098" fmla="*/ 4384676 w 7886701"/>
              <a:gd name="connsiteY19098" fmla="*/ 4136262 h 6857981"/>
              <a:gd name="connsiteX19099" fmla="*/ 4384041 w 7886701"/>
              <a:gd name="connsiteY19099" fmla="*/ 4133405 h 6857981"/>
              <a:gd name="connsiteX19100" fmla="*/ 4382136 w 7886701"/>
              <a:gd name="connsiteY19100" fmla="*/ 4129277 h 6857981"/>
              <a:gd name="connsiteX19101" fmla="*/ 4381818 w 7886701"/>
              <a:gd name="connsiteY19101" fmla="*/ 4130547 h 6857981"/>
              <a:gd name="connsiteX19102" fmla="*/ 4381183 w 7886701"/>
              <a:gd name="connsiteY19102" fmla="*/ 4130547 h 6857981"/>
              <a:gd name="connsiteX19103" fmla="*/ 4379913 w 7886701"/>
              <a:gd name="connsiteY19103" fmla="*/ 4129595 h 6857981"/>
              <a:gd name="connsiteX19104" fmla="*/ 4379278 w 7886701"/>
              <a:gd name="connsiteY19104" fmla="*/ 4128642 h 6857981"/>
              <a:gd name="connsiteX19105" fmla="*/ 4376738 w 7886701"/>
              <a:gd name="connsiteY19105" fmla="*/ 4124832 h 6857981"/>
              <a:gd name="connsiteX19106" fmla="*/ 4373881 w 7886701"/>
              <a:gd name="connsiteY19106" fmla="*/ 4120069 h 6857981"/>
              <a:gd name="connsiteX19107" fmla="*/ 4370706 w 7886701"/>
              <a:gd name="connsiteY19107" fmla="*/ 4114989 h 6857981"/>
              <a:gd name="connsiteX19108" fmla="*/ 4367213 w 7886701"/>
              <a:gd name="connsiteY19108" fmla="*/ 4110861 h 6857981"/>
              <a:gd name="connsiteX19109" fmla="*/ 4365943 w 7886701"/>
              <a:gd name="connsiteY19109" fmla="*/ 4108956 h 6857981"/>
              <a:gd name="connsiteX19110" fmla="*/ 4364356 w 7886701"/>
              <a:gd name="connsiteY19110" fmla="*/ 4107368 h 6857981"/>
              <a:gd name="connsiteX19111" fmla="*/ 4362768 w 7886701"/>
              <a:gd name="connsiteY19111" fmla="*/ 4106416 h 6857981"/>
              <a:gd name="connsiteX19112" fmla="*/ 4361816 w 7886701"/>
              <a:gd name="connsiteY19112" fmla="*/ 4106416 h 6857981"/>
              <a:gd name="connsiteX19113" fmla="*/ 4357688 w 7886701"/>
              <a:gd name="connsiteY19113" fmla="*/ 4094668 h 6857981"/>
              <a:gd name="connsiteX19114" fmla="*/ 4354513 w 7886701"/>
              <a:gd name="connsiteY19114" fmla="*/ 4085777 h 6857981"/>
              <a:gd name="connsiteX19115" fmla="*/ 4349751 w 7886701"/>
              <a:gd name="connsiteY19115" fmla="*/ 4076569 h 6857981"/>
              <a:gd name="connsiteX19116" fmla="*/ 4342448 w 7886701"/>
              <a:gd name="connsiteY19116" fmla="*/ 4062598 h 6857981"/>
              <a:gd name="connsiteX19117" fmla="*/ 4344671 w 7886701"/>
              <a:gd name="connsiteY19117" fmla="*/ 4065456 h 6857981"/>
              <a:gd name="connsiteX19118" fmla="*/ 4346893 w 7886701"/>
              <a:gd name="connsiteY19118" fmla="*/ 4067361 h 6857981"/>
              <a:gd name="connsiteX19119" fmla="*/ 4349116 w 7886701"/>
              <a:gd name="connsiteY19119" fmla="*/ 4069266 h 6857981"/>
              <a:gd name="connsiteX19120" fmla="*/ 4351021 w 7886701"/>
              <a:gd name="connsiteY19120" fmla="*/ 4070219 h 6857981"/>
              <a:gd name="connsiteX19121" fmla="*/ 4354831 w 7886701"/>
              <a:gd name="connsiteY19121" fmla="*/ 4072441 h 6857981"/>
              <a:gd name="connsiteX19122" fmla="*/ 4356736 w 7886701"/>
              <a:gd name="connsiteY19122" fmla="*/ 4074029 h 6857981"/>
              <a:gd name="connsiteX19123" fmla="*/ 4358958 w 7886701"/>
              <a:gd name="connsiteY19123" fmla="*/ 4075617 h 6857981"/>
              <a:gd name="connsiteX19124" fmla="*/ 4360863 w 7886701"/>
              <a:gd name="connsiteY19124" fmla="*/ 4079744 h 6857981"/>
              <a:gd name="connsiteX19125" fmla="*/ 4361181 w 7886701"/>
              <a:gd name="connsiteY19125" fmla="*/ 4082920 h 6857981"/>
              <a:gd name="connsiteX19126" fmla="*/ 4361498 w 7886701"/>
              <a:gd name="connsiteY19126" fmla="*/ 4085142 h 6857981"/>
              <a:gd name="connsiteX19127" fmla="*/ 4361181 w 7886701"/>
              <a:gd name="connsiteY19127" fmla="*/ 4087047 h 6857981"/>
              <a:gd name="connsiteX19128" fmla="*/ 4360863 w 7886701"/>
              <a:gd name="connsiteY19128" fmla="*/ 4089270 h 6857981"/>
              <a:gd name="connsiteX19129" fmla="*/ 4361181 w 7886701"/>
              <a:gd name="connsiteY19129" fmla="*/ 4091493 h 6857981"/>
              <a:gd name="connsiteX19130" fmla="*/ 4361498 w 7886701"/>
              <a:gd name="connsiteY19130" fmla="*/ 4094668 h 6857981"/>
              <a:gd name="connsiteX19131" fmla="*/ 4363403 w 7886701"/>
              <a:gd name="connsiteY19131" fmla="*/ 4098795 h 6857981"/>
              <a:gd name="connsiteX19132" fmla="*/ 4367213 w 7886701"/>
              <a:gd name="connsiteY19132" fmla="*/ 4101653 h 6857981"/>
              <a:gd name="connsiteX19133" fmla="*/ 4369118 w 7886701"/>
              <a:gd name="connsiteY19133" fmla="*/ 4102606 h 6857981"/>
              <a:gd name="connsiteX19134" fmla="*/ 4370706 w 7886701"/>
              <a:gd name="connsiteY19134" fmla="*/ 4104511 h 6857981"/>
              <a:gd name="connsiteX19135" fmla="*/ 4371976 w 7886701"/>
              <a:gd name="connsiteY19135" fmla="*/ 4106416 h 6857981"/>
              <a:gd name="connsiteX19136" fmla="*/ 4372611 w 7886701"/>
              <a:gd name="connsiteY19136" fmla="*/ 4108956 h 6857981"/>
              <a:gd name="connsiteX19137" fmla="*/ 4373563 w 7886701"/>
              <a:gd name="connsiteY19137" fmla="*/ 4112131 h 6857981"/>
              <a:gd name="connsiteX19138" fmla="*/ 4373881 w 7886701"/>
              <a:gd name="connsiteY19138" fmla="*/ 4116259 h 6857981"/>
              <a:gd name="connsiteX19139" fmla="*/ 4374833 w 7886701"/>
              <a:gd name="connsiteY19139" fmla="*/ 4117529 h 6857981"/>
              <a:gd name="connsiteX19140" fmla="*/ 4376103 w 7886701"/>
              <a:gd name="connsiteY19140" fmla="*/ 4118481 h 6857981"/>
              <a:gd name="connsiteX19141" fmla="*/ 4377056 w 7886701"/>
              <a:gd name="connsiteY19141" fmla="*/ 4118799 h 6857981"/>
              <a:gd name="connsiteX19142" fmla="*/ 4378008 w 7886701"/>
              <a:gd name="connsiteY19142" fmla="*/ 4119116 h 6857981"/>
              <a:gd name="connsiteX19143" fmla="*/ 4379913 w 7886701"/>
              <a:gd name="connsiteY19143" fmla="*/ 4118799 h 6857981"/>
              <a:gd name="connsiteX19144" fmla="*/ 4381818 w 7886701"/>
              <a:gd name="connsiteY19144" fmla="*/ 4118799 h 6857981"/>
              <a:gd name="connsiteX19145" fmla="*/ 4383088 w 7886701"/>
              <a:gd name="connsiteY19145" fmla="*/ 4118799 h 6857981"/>
              <a:gd name="connsiteX19146" fmla="*/ 4383723 w 7886701"/>
              <a:gd name="connsiteY19146" fmla="*/ 4119116 h 6857981"/>
              <a:gd name="connsiteX19147" fmla="*/ 4384358 w 7886701"/>
              <a:gd name="connsiteY19147" fmla="*/ 4119752 h 6857981"/>
              <a:gd name="connsiteX19148" fmla="*/ 4385628 w 7886701"/>
              <a:gd name="connsiteY19148" fmla="*/ 4121022 h 6857981"/>
              <a:gd name="connsiteX19149" fmla="*/ 4386263 w 7886701"/>
              <a:gd name="connsiteY19149" fmla="*/ 4122927 h 6857981"/>
              <a:gd name="connsiteX19150" fmla="*/ 4386898 w 7886701"/>
              <a:gd name="connsiteY19150" fmla="*/ 4124514 h 6857981"/>
              <a:gd name="connsiteX19151" fmla="*/ 4388486 w 7886701"/>
              <a:gd name="connsiteY19151" fmla="*/ 4131182 h 6857981"/>
              <a:gd name="connsiteX19152" fmla="*/ 4390073 w 7886701"/>
              <a:gd name="connsiteY19152" fmla="*/ 4129595 h 6857981"/>
              <a:gd name="connsiteX19153" fmla="*/ 4391661 w 7886701"/>
              <a:gd name="connsiteY19153" fmla="*/ 4128324 h 6857981"/>
              <a:gd name="connsiteX19154" fmla="*/ 4393248 w 7886701"/>
              <a:gd name="connsiteY19154" fmla="*/ 4127372 h 6857981"/>
              <a:gd name="connsiteX19155" fmla="*/ 4395153 w 7886701"/>
              <a:gd name="connsiteY19155" fmla="*/ 4127054 h 6857981"/>
              <a:gd name="connsiteX19156" fmla="*/ 4398646 w 7886701"/>
              <a:gd name="connsiteY19156" fmla="*/ 4126737 h 6857981"/>
              <a:gd name="connsiteX19157" fmla="*/ 4402456 w 7886701"/>
              <a:gd name="connsiteY19157" fmla="*/ 4126737 h 6857981"/>
              <a:gd name="connsiteX19158" fmla="*/ 4406583 w 7886701"/>
              <a:gd name="connsiteY19158" fmla="*/ 4136262 h 6857981"/>
              <a:gd name="connsiteX19159" fmla="*/ 4411663 w 7886701"/>
              <a:gd name="connsiteY19159" fmla="*/ 4146740 h 6857981"/>
              <a:gd name="connsiteX19160" fmla="*/ 4417378 w 7886701"/>
              <a:gd name="connsiteY19160" fmla="*/ 4157219 h 6857981"/>
              <a:gd name="connsiteX19161" fmla="*/ 4423411 w 7886701"/>
              <a:gd name="connsiteY19161" fmla="*/ 4167379 h 6857981"/>
              <a:gd name="connsiteX19162" fmla="*/ 4429761 w 7886701"/>
              <a:gd name="connsiteY19162" fmla="*/ 4176905 h 6857981"/>
              <a:gd name="connsiteX19163" fmla="*/ 4432618 w 7886701"/>
              <a:gd name="connsiteY19163" fmla="*/ 4180715 h 6857981"/>
              <a:gd name="connsiteX19164" fmla="*/ 4435793 w 7886701"/>
              <a:gd name="connsiteY19164" fmla="*/ 4184842 h 6857981"/>
              <a:gd name="connsiteX19165" fmla="*/ 4439286 w 7886701"/>
              <a:gd name="connsiteY19165" fmla="*/ 4188018 h 6857981"/>
              <a:gd name="connsiteX19166" fmla="*/ 4442461 w 7886701"/>
              <a:gd name="connsiteY19166" fmla="*/ 4191510 h 6857981"/>
              <a:gd name="connsiteX19167" fmla="*/ 4445636 w 7886701"/>
              <a:gd name="connsiteY19167" fmla="*/ 4193415 h 6857981"/>
              <a:gd name="connsiteX19168" fmla="*/ 4448811 w 7886701"/>
              <a:gd name="connsiteY19168" fmla="*/ 4195321 h 6857981"/>
              <a:gd name="connsiteX19169" fmla="*/ 4446588 w 7886701"/>
              <a:gd name="connsiteY19169" fmla="*/ 4197861 h 6857981"/>
              <a:gd name="connsiteX19170" fmla="*/ 4444683 w 7886701"/>
              <a:gd name="connsiteY19170" fmla="*/ 4200401 h 6857981"/>
              <a:gd name="connsiteX19171" fmla="*/ 4443096 w 7886701"/>
              <a:gd name="connsiteY19171" fmla="*/ 4203258 h 6857981"/>
              <a:gd name="connsiteX19172" fmla="*/ 4442143 w 7886701"/>
              <a:gd name="connsiteY19172" fmla="*/ 4206751 h 6857981"/>
              <a:gd name="connsiteX19173" fmla="*/ 4441826 w 7886701"/>
              <a:gd name="connsiteY19173" fmla="*/ 4208974 h 6857981"/>
              <a:gd name="connsiteX19174" fmla="*/ 4441826 w 7886701"/>
              <a:gd name="connsiteY19174" fmla="*/ 4211196 h 6857981"/>
              <a:gd name="connsiteX19175" fmla="*/ 4442143 w 7886701"/>
              <a:gd name="connsiteY19175" fmla="*/ 4213101 h 6857981"/>
              <a:gd name="connsiteX19176" fmla="*/ 4442778 w 7886701"/>
              <a:gd name="connsiteY19176" fmla="*/ 4215959 h 6857981"/>
              <a:gd name="connsiteX19177" fmla="*/ 4443413 w 7886701"/>
              <a:gd name="connsiteY19177" fmla="*/ 4218817 h 6857981"/>
              <a:gd name="connsiteX19178" fmla="*/ 4444683 w 7886701"/>
              <a:gd name="connsiteY19178" fmla="*/ 4221674 h 6857981"/>
              <a:gd name="connsiteX19179" fmla="*/ 4448176 w 7886701"/>
              <a:gd name="connsiteY19179" fmla="*/ 4228977 h 6857981"/>
              <a:gd name="connsiteX19180" fmla="*/ 4449446 w 7886701"/>
              <a:gd name="connsiteY19180" fmla="*/ 4230247 h 6857981"/>
              <a:gd name="connsiteX19181" fmla="*/ 4450398 w 7886701"/>
              <a:gd name="connsiteY19181" fmla="*/ 4231200 h 6857981"/>
              <a:gd name="connsiteX19182" fmla="*/ 4451351 w 7886701"/>
              <a:gd name="connsiteY19182" fmla="*/ 4231517 h 6857981"/>
              <a:gd name="connsiteX19183" fmla="*/ 4452303 w 7886701"/>
              <a:gd name="connsiteY19183" fmla="*/ 4231517 h 6857981"/>
              <a:gd name="connsiteX19184" fmla="*/ 4454208 w 7886701"/>
              <a:gd name="connsiteY19184" fmla="*/ 4230247 h 6857981"/>
              <a:gd name="connsiteX19185" fmla="*/ 4455478 w 7886701"/>
              <a:gd name="connsiteY19185" fmla="*/ 4229295 h 6857981"/>
              <a:gd name="connsiteX19186" fmla="*/ 4459923 w 7886701"/>
              <a:gd name="connsiteY19186" fmla="*/ 4236598 h 6857981"/>
              <a:gd name="connsiteX19187" fmla="*/ 4462781 w 7886701"/>
              <a:gd name="connsiteY19187" fmla="*/ 4243266 h 6857981"/>
              <a:gd name="connsiteX19188" fmla="*/ 4465003 w 7886701"/>
              <a:gd name="connsiteY19188" fmla="*/ 4248663 h 6857981"/>
              <a:gd name="connsiteX19189" fmla="*/ 4466591 w 7886701"/>
              <a:gd name="connsiteY19189" fmla="*/ 4253744 h 6857981"/>
              <a:gd name="connsiteX19190" fmla="*/ 4464686 w 7886701"/>
              <a:gd name="connsiteY19190" fmla="*/ 4253426 h 6857981"/>
              <a:gd name="connsiteX19191" fmla="*/ 4463416 w 7886701"/>
              <a:gd name="connsiteY19191" fmla="*/ 4253426 h 6857981"/>
              <a:gd name="connsiteX19192" fmla="*/ 4461828 w 7886701"/>
              <a:gd name="connsiteY19192" fmla="*/ 4253426 h 6857981"/>
              <a:gd name="connsiteX19193" fmla="*/ 4460558 w 7886701"/>
              <a:gd name="connsiteY19193" fmla="*/ 4253744 h 6857981"/>
              <a:gd name="connsiteX19194" fmla="*/ 4458971 w 7886701"/>
              <a:gd name="connsiteY19194" fmla="*/ 4255331 h 6857981"/>
              <a:gd name="connsiteX19195" fmla="*/ 4457383 w 7886701"/>
              <a:gd name="connsiteY19195" fmla="*/ 4256601 h 6857981"/>
              <a:gd name="connsiteX19196" fmla="*/ 4456431 w 7886701"/>
              <a:gd name="connsiteY19196" fmla="*/ 4258189 h 6857981"/>
              <a:gd name="connsiteX19197" fmla="*/ 4454843 w 7886701"/>
              <a:gd name="connsiteY19197" fmla="*/ 4259141 h 6857981"/>
              <a:gd name="connsiteX19198" fmla="*/ 4453891 w 7886701"/>
              <a:gd name="connsiteY19198" fmla="*/ 4259459 h 6857981"/>
              <a:gd name="connsiteX19199" fmla="*/ 4452621 w 7886701"/>
              <a:gd name="connsiteY19199" fmla="*/ 4260094 h 6857981"/>
              <a:gd name="connsiteX19200" fmla="*/ 4451668 w 7886701"/>
              <a:gd name="connsiteY19200" fmla="*/ 4260094 h 6857981"/>
              <a:gd name="connsiteX19201" fmla="*/ 4450081 w 7886701"/>
              <a:gd name="connsiteY19201" fmla="*/ 4259459 h 6857981"/>
              <a:gd name="connsiteX19202" fmla="*/ 4447858 w 7886701"/>
              <a:gd name="connsiteY19202" fmla="*/ 4255649 h 6857981"/>
              <a:gd name="connsiteX19203" fmla="*/ 4446588 w 7886701"/>
              <a:gd name="connsiteY19203" fmla="*/ 4252791 h 6857981"/>
              <a:gd name="connsiteX19204" fmla="*/ 4446271 w 7886701"/>
              <a:gd name="connsiteY19204" fmla="*/ 4250251 h 6857981"/>
              <a:gd name="connsiteX19205" fmla="*/ 4445636 w 7886701"/>
              <a:gd name="connsiteY19205" fmla="*/ 4248346 h 6857981"/>
              <a:gd name="connsiteX19206" fmla="*/ 4445636 w 7886701"/>
              <a:gd name="connsiteY19206" fmla="*/ 4246123 h 6857981"/>
              <a:gd name="connsiteX19207" fmla="*/ 4445636 w 7886701"/>
              <a:gd name="connsiteY19207" fmla="*/ 4244218 h 6857981"/>
              <a:gd name="connsiteX19208" fmla="*/ 4445318 w 7886701"/>
              <a:gd name="connsiteY19208" fmla="*/ 4241678 h 6857981"/>
              <a:gd name="connsiteX19209" fmla="*/ 4444048 w 7886701"/>
              <a:gd name="connsiteY19209" fmla="*/ 4238820 h 6857981"/>
              <a:gd name="connsiteX19210" fmla="*/ 4440556 w 7886701"/>
              <a:gd name="connsiteY19210" fmla="*/ 4235645 h 6857981"/>
              <a:gd name="connsiteX19211" fmla="*/ 4438016 w 7886701"/>
              <a:gd name="connsiteY19211" fmla="*/ 4233740 h 6857981"/>
              <a:gd name="connsiteX19212" fmla="*/ 4436746 w 7886701"/>
              <a:gd name="connsiteY19212" fmla="*/ 4233423 h 6857981"/>
              <a:gd name="connsiteX19213" fmla="*/ 4435476 w 7886701"/>
              <a:gd name="connsiteY19213" fmla="*/ 4233105 h 6857981"/>
              <a:gd name="connsiteX19214" fmla="*/ 4434841 w 7886701"/>
              <a:gd name="connsiteY19214" fmla="*/ 4233105 h 6857981"/>
              <a:gd name="connsiteX19215" fmla="*/ 4433571 w 7886701"/>
              <a:gd name="connsiteY19215" fmla="*/ 4233423 h 6857981"/>
              <a:gd name="connsiteX19216" fmla="*/ 4432301 w 7886701"/>
              <a:gd name="connsiteY19216" fmla="*/ 4234375 h 6857981"/>
              <a:gd name="connsiteX19217" fmla="*/ 4431031 w 7886701"/>
              <a:gd name="connsiteY19217" fmla="*/ 4236280 h 6857981"/>
              <a:gd name="connsiteX19218" fmla="*/ 4430396 w 7886701"/>
              <a:gd name="connsiteY19218" fmla="*/ 4238820 h 6857981"/>
              <a:gd name="connsiteX19219" fmla="*/ 4429761 w 7886701"/>
              <a:gd name="connsiteY19219" fmla="*/ 4241996 h 6857981"/>
              <a:gd name="connsiteX19220" fmla="*/ 4428491 w 7886701"/>
              <a:gd name="connsiteY19220" fmla="*/ 4248981 h 6857981"/>
              <a:gd name="connsiteX19221" fmla="*/ 4428173 w 7886701"/>
              <a:gd name="connsiteY19221" fmla="*/ 4256601 h 6857981"/>
              <a:gd name="connsiteX19222" fmla="*/ 4427856 w 7886701"/>
              <a:gd name="connsiteY19222" fmla="*/ 4263587 h 6857981"/>
              <a:gd name="connsiteX19223" fmla="*/ 4427221 w 7886701"/>
              <a:gd name="connsiteY19223" fmla="*/ 4268984 h 6857981"/>
              <a:gd name="connsiteX19224" fmla="*/ 4430396 w 7886701"/>
              <a:gd name="connsiteY19224" fmla="*/ 4270255 h 6857981"/>
              <a:gd name="connsiteX19225" fmla="*/ 4433571 w 7886701"/>
              <a:gd name="connsiteY19225" fmla="*/ 4271525 h 6857981"/>
              <a:gd name="connsiteX19226" fmla="*/ 4440873 w 7886701"/>
              <a:gd name="connsiteY19226" fmla="*/ 4275970 h 6857981"/>
              <a:gd name="connsiteX19227" fmla="*/ 4445001 w 7886701"/>
              <a:gd name="connsiteY19227" fmla="*/ 4277875 h 6857981"/>
              <a:gd name="connsiteX19228" fmla="*/ 4449128 w 7886701"/>
              <a:gd name="connsiteY19228" fmla="*/ 4279145 h 6857981"/>
              <a:gd name="connsiteX19229" fmla="*/ 4451351 w 7886701"/>
              <a:gd name="connsiteY19229" fmla="*/ 4279780 h 6857981"/>
              <a:gd name="connsiteX19230" fmla="*/ 4453573 w 7886701"/>
              <a:gd name="connsiteY19230" fmla="*/ 4280098 h 6857981"/>
              <a:gd name="connsiteX19231" fmla="*/ 4455478 w 7886701"/>
              <a:gd name="connsiteY19231" fmla="*/ 4279780 h 6857981"/>
              <a:gd name="connsiteX19232" fmla="*/ 4458018 w 7886701"/>
              <a:gd name="connsiteY19232" fmla="*/ 4279145 h 6857981"/>
              <a:gd name="connsiteX19233" fmla="*/ 4460558 w 7886701"/>
              <a:gd name="connsiteY19233" fmla="*/ 4284860 h 6857981"/>
              <a:gd name="connsiteX19234" fmla="*/ 4461828 w 7886701"/>
              <a:gd name="connsiteY19234" fmla="*/ 4287718 h 6857981"/>
              <a:gd name="connsiteX19235" fmla="*/ 4461828 w 7886701"/>
              <a:gd name="connsiteY19235" fmla="*/ 4288035 h 6857981"/>
              <a:gd name="connsiteX19236" fmla="*/ 4461511 w 7886701"/>
              <a:gd name="connsiteY19236" fmla="*/ 4288353 h 6857981"/>
              <a:gd name="connsiteX19237" fmla="*/ 4460241 w 7886701"/>
              <a:gd name="connsiteY19237" fmla="*/ 4288035 h 6857981"/>
              <a:gd name="connsiteX19238" fmla="*/ 4458018 w 7886701"/>
              <a:gd name="connsiteY19238" fmla="*/ 4287083 h 6857981"/>
              <a:gd name="connsiteX19239" fmla="*/ 4456431 w 7886701"/>
              <a:gd name="connsiteY19239" fmla="*/ 4286130 h 6857981"/>
              <a:gd name="connsiteX19240" fmla="*/ 4455161 w 7886701"/>
              <a:gd name="connsiteY19240" fmla="*/ 4286130 h 6857981"/>
              <a:gd name="connsiteX19241" fmla="*/ 4454526 w 7886701"/>
              <a:gd name="connsiteY19241" fmla="*/ 4286448 h 6857981"/>
              <a:gd name="connsiteX19242" fmla="*/ 4453891 w 7886701"/>
              <a:gd name="connsiteY19242" fmla="*/ 4287718 h 6857981"/>
              <a:gd name="connsiteX19243" fmla="*/ 4453573 w 7886701"/>
              <a:gd name="connsiteY19243" fmla="*/ 4288671 h 6857981"/>
              <a:gd name="connsiteX19244" fmla="*/ 4456113 w 7886701"/>
              <a:gd name="connsiteY19244" fmla="*/ 4294386 h 6857981"/>
              <a:gd name="connsiteX19245" fmla="*/ 4458653 w 7886701"/>
              <a:gd name="connsiteY19245" fmla="*/ 4297561 h 6857981"/>
              <a:gd name="connsiteX19246" fmla="*/ 4460558 w 7886701"/>
              <a:gd name="connsiteY19246" fmla="*/ 4299784 h 6857981"/>
              <a:gd name="connsiteX19247" fmla="*/ 4463416 w 7886701"/>
              <a:gd name="connsiteY19247" fmla="*/ 4301054 h 6857981"/>
              <a:gd name="connsiteX19248" fmla="*/ 4467543 w 7886701"/>
              <a:gd name="connsiteY19248" fmla="*/ 4303276 h 6857981"/>
              <a:gd name="connsiteX19249" fmla="*/ 4469766 w 7886701"/>
              <a:gd name="connsiteY19249" fmla="*/ 4304864 h 6857981"/>
              <a:gd name="connsiteX19250" fmla="*/ 4472306 w 7886701"/>
              <a:gd name="connsiteY19250" fmla="*/ 4307404 h 6857981"/>
              <a:gd name="connsiteX19251" fmla="*/ 4473258 w 7886701"/>
              <a:gd name="connsiteY19251" fmla="*/ 4305816 h 6857981"/>
              <a:gd name="connsiteX19252" fmla="*/ 4473576 w 7886701"/>
              <a:gd name="connsiteY19252" fmla="*/ 4304546 h 6857981"/>
              <a:gd name="connsiteX19253" fmla="*/ 4473576 w 7886701"/>
              <a:gd name="connsiteY19253" fmla="*/ 4303276 h 6857981"/>
              <a:gd name="connsiteX19254" fmla="*/ 4473576 w 7886701"/>
              <a:gd name="connsiteY19254" fmla="*/ 4302324 h 6857981"/>
              <a:gd name="connsiteX19255" fmla="*/ 4472306 w 7886701"/>
              <a:gd name="connsiteY19255" fmla="*/ 4299784 h 6857981"/>
              <a:gd name="connsiteX19256" fmla="*/ 4471353 w 7886701"/>
              <a:gd name="connsiteY19256" fmla="*/ 4297879 h 6857981"/>
              <a:gd name="connsiteX19257" fmla="*/ 4469766 w 7886701"/>
              <a:gd name="connsiteY19257" fmla="*/ 4295338 h 6857981"/>
              <a:gd name="connsiteX19258" fmla="*/ 4468496 w 7886701"/>
              <a:gd name="connsiteY19258" fmla="*/ 4292798 h 6857981"/>
              <a:gd name="connsiteX19259" fmla="*/ 4467226 w 7886701"/>
              <a:gd name="connsiteY19259" fmla="*/ 4289941 h 6857981"/>
              <a:gd name="connsiteX19260" fmla="*/ 4466591 w 7886701"/>
              <a:gd name="connsiteY19260" fmla="*/ 4286448 h 6857981"/>
              <a:gd name="connsiteX19261" fmla="*/ 4471671 w 7886701"/>
              <a:gd name="connsiteY19261" fmla="*/ 4288671 h 6857981"/>
              <a:gd name="connsiteX19262" fmla="*/ 4476751 w 7886701"/>
              <a:gd name="connsiteY19262" fmla="*/ 4292163 h 6857981"/>
              <a:gd name="connsiteX19263" fmla="*/ 4482148 w 7886701"/>
              <a:gd name="connsiteY19263" fmla="*/ 4295973 h 6857981"/>
              <a:gd name="connsiteX19264" fmla="*/ 4487863 w 7886701"/>
              <a:gd name="connsiteY19264" fmla="*/ 4301054 h 6857981"/>
              <a:gd name="connsiteX19265" fmla="*/ 4493578 w 7886701"/>
              <a:gd name="connsiteY19265" fmla="*/ 4307087 h 6857981"/>
              <a:gd name="connsiteX19266" fmla="*/ 4499293 w 7886701"/>
              <a:gd name="connsiteY19266" fmla="*/ 4314072 h 6857981"/>
              <a:gd name="connsiteX19267" fmla="*/ 4505326 w 7886701"/>
              <a:gd name="connsiteY19267" fmla="*/ 4321692 h 6857981"/>
              <a:gd name="connsiteX19268" fmla="*/ 4511358 w 7886701"/>
              <a:gd name="connsiteY19268" fmla="*/ 4330265 h 6857981"/>
              <a:gd name="connsiteX19269" fmla="*/ 4512628 w 7886701"/>
              <a:gd name="connsiteY19269" fmla="*/ 4326773 h 6857981"/>
              <a:gd name="connsiteX19270" fmla="*/ 4513581 w 7886701"/>
              <a:gd name="connsiteY19270" fmla="*/ 4324232 h 6857981"/>
              <a:gd name="connsiteX19271" fmla="*/ 4515486 w 7886701"/>
              <a:gd name="connsiteY19271" fmla="*/ 4322645 h 6857981"/>
              <a:gd name="connsiteX19272" fmla="*/ 4517391 w 7886701"/>
              <a:gd name="connsiteY19272" fmla="*/ 4321692 h 6857981"/>
              <a:gd name="connsiteX19273" fmla="*/ 4518978 w 7886701"/>
              <a:gd name="connsiteY19273" fmla="*/ 4321375 h 6857981"/>
              <a:gd name="connsiteX19274" fmla="*/ 4521518 w 7886701"/>
              <a:gd name="connsiteY19274" fmla="*/ 4320422 h 6857981"/>
              <a:gd name="connsiteX19275" fmla="*/ 4524058 w 7886701"/>
              <a:gd name="connsiteY19275" fmla="*/ 4319787 h 6857981"/>
              <a:gd name="connsiteX19276" fmla="*/ 4527233 w 7886701"/>
              <a:gd name="connsiteY19276" fmla="*/ 4319152 h 6857981"/>
              <a:gd name="connsiteX19277" fmla="*/ 4527551 w 7886701"/>
              <a:gd name="connsiteY19277" fmla="*/ 4322010 h 6857981"/>
              <a:gd name="connsiteX19278" fmla="*/ 4528186 w 7886701"/>
              <a:gd name="connsiteY19278" fmla="*/ 4324867 h 6857981"/>
              <a:gd name="connsiteX19279" fmla="*/ 4529456 w 7886701"/>
              <a:gd name="connsiteY19279" fmla="*/ 4327725 h 6857981"/>
              <a:gd name="connsiteX19280" fmla="*/ 4530408 w 7886701"/>
              <a:gd name="connsiteY19280" fmla="*/ 4330583 h 6857981"/>
              <a:gd name="connsiteX19281" fmla="*/ 4533583 w 7886701"/>
              <a:gd name="connsiteY19281" fmla="*/ 4336298 h 6857981"/>
              <a:gd name="connsiteX19282" fmla="*/ 4537393 w 7886701"/>
              <a:gd name="connsiteY19282" fmla="*/ 4341696 h 6857981"/>
              <a:gd name="connsiteX19283" fmla="*/ 4546918 w 7886701"/>
              <a:gd name="connsiteY19283" fmla="*/ 4354079 h 6857981"/>
              <a:gd name="connsiteX19284" fmla="*/ 4551681 w 7886701"/>
              <a:gd name="connsiteY19284" fmla="*/ 4361064 h 6857981"/>
              <a:gd name="connsiteX19285" fmla="*/ 4556443 w 7886701"/>
              <a:gd name="connsiteY19285" fmla="*/ 4368685 h 6857981"/>
              <a:gd name="connsiteX19286" fmla="*/ 4557078 w 7886701"/>
              <a:gd name="connsiteY19286" fmla="*/ 4367097 h 6857981"/>
              <a:gd name="connsiteX19287" fmla="*/ 4557396 w 7886701"/>
              <a:gd name="connsiteY19287" fmla="*/ 4365827 h 6857981"/>
              <a:gd name="connsiteX19288" fmla="*/ 4557396 w 7886701"/>
              <a:gd name="connsiteY19288" fmla="*/ 4362017 h 6857981"/>
              <a:gd name="connsiteX19289" fmla="*/ 4556761 w 7886701"/>
              <a:gd name="connsiteY19289" fmla="*/ 4358524 h 6857981"/>
              <a:gd name="connsiteX19290" fmla="*/ 4555808 w 7886701"/>
              <a:gd name="connsiteY19290" fmla="*/ 4354397 h 6857981"/>
              <a:gd name="connsiteX19291" fmla="*/ 4555173 w 7886701"/>
              <a:gd name="connsiteY19291" fmla="*/ 4350586 h 6857981"/>
              <a:gd name="connsiteX19292" fmla="*/ 4555173 w 7886701"/>
              <a:gd name="connsiteY19292" fmla="*/ 4347094 h 6857981"/>
              <a:gd name="connsiteX19293" fmla="*/ 4555173 w 7886701"/>
              <a:gd name="connsiteY19293" fmla="*/ 4345189 h 6857981"/>
              <a:gd name="connsiteX19294" fmla="*/ 4555808 w 7886701"/>
              <a:gd name="connsiteY19294" fmla="*/ 4343918 h 6857981"/>
              <a:gd name="connsiteX19295" fmla="*/ 4556761 w 7886701"/>
              <a:gd name="connsiteY19295" fmla="*/ 4342648 h 6857981"/>
              <a:gd name="connsiteX19296" fmla="*/ 4558031 w 7886701"/>
              <a:gd name="connsiteY19296" fmla="*/ 4341696 h 6857981"/>
              <a:gd name="connsiteX19297" fmla="*/ 4555491 w 7886701"/>
              <a:gd name="connsiteY19297" fmla="*/ 4338521 h 6857981"/>
              <a:gd name="connsiteX19298" fmla="*/ 4553268 w 7886701"/>
              <a:gd name="connsiteY19298" fmla="*/ 4335028 h 6857981"/>
              <a:gd name="connsiteX19299" fmla="*/ 4550093 w 7886701"/>
              <a:gd name="connsiteY19299" fmla="*/ 4328678 h 6857981"/>
              <a:gd name="connsiteX19300" fmla="*/ 4546918 w 7886701"/>
              <a:gd name="connsiteY19300" fmla="*/ 4322010 h 6857981"/>
              <a:gd name="connsiteX19301" fmla="*/ 4544378 w 7886701"/>
              <a:gd name="connsiteY19301" fmla="*/ 4315659 h 6857981"/>
              <a:gd name="connsiteX19302" fmla="*/ 4541838 w 7886701"/>
              <a:gd name="connsiteY19302" fmla="*/ 4310262 h 6857981"/>
              <a:gd name="connsiteX19303" fmla="*/ 4540251 w 7886701"/>
              <a:gd name="connsiteY19303" fmla="*/ 4308039 h 6857981"/>
              <a:gd name="connsiteX19304" fmla="*/ 4538663 w 7886701"/>
              <a:gd name="connsiteY19304" fmla="*/ 4306134 h 6857981"/>
              <a:gd name="connsiteX19305" fmla="*/ 4537393 w 7886701"/>
              <a:gd name="connsiteY19305" fmla="*/ 4304546 h 6857981"/>
              <a:gd name="connsiteX19306" fmla="*/ 4535488 w 7886701"/>
              <a:gd name="connsiteY19306" fmla="*/ 4303276 h 6857981"/>
              <a:gd name="connsiteX19307" fmla="*/ 4533583 w 7886701"/>
              <a:gd name="connsiteY19307" fmla="*/ 4302959 h 6857981"/>
              <a:gd name="connsiteX19308" fmla="*/ 4531361 w 7886701"/>
              <a:gd name="connsiteY19308" fmla="*/ 4302959 h 6857981"/>
              <a:gd name="connsiteX19309" fmla="*/ 4530726 w 7886701"/>
              <a:gd name="connsiteY19309" fmla="*/ 4300419 h 6857981"/>
              <a:gd name="connsiteX19310" fmla="*/ 4530408 w 7886701"/>
              <a:gd name="connsiteY19310" fmla="*/ 4297879 h 6857981"/>
              <a:gd name="connsiteX19311" fmla="*/ 4530408 w 7886701"/>
              <a:gd name="connsiteY19311" fmla="*/ 4295656 h 6857981"/>
              <a:gd name="connsiteX19312" fmla="*/ 4530726 w 7886701"/>
              <a:gd name="connsiteY19312" fmla="*/ 4293751 h 6857981"/>
              <a:gd name="connsiteX19313" fmla="*/ 4531043 w 7886701"/>
              <a:gd name="connsiteY19313" fmla="*/ 4292163 h 6857981"/>
              <a:gd name="connsiteX19314" fmla="*/ 4531996 w 7886701"/>
              <a:gd name="connsiteY19314" fmla="*/ 4290258 h 6857981"/>
              <a:gd name="connsiteX19315" fmla="*/ 4532631 w 7886701"/>
              <a:gd name="connsiteY19315" fmla="*/ 4288671 h 6857981"/>
              <a:gd name="connsiteX19316" fmla="*/ 4533583 w 7886701"/>
              <a:gd name="connsiteY19316" fmla="*/ 4287400 h 6857981"/>
              <a:gd name="connsiteX19317" fmla="*/ 4537393 w 7886701"/>
              <a:gd name="connsiteY19317" fmla="*/ 4293116 h 6857981"/>
              <a:gd name="connsiteX19318" fmla="*/ 4540568 w 7886701"/>
              <a:gd name="connsiteY19318" fmla="*/ 4298196 h 6857981"/>
              <a:gd name="connsiteX19319" fmla="*/ 4544061 w 7886701"/>
              <a:gd name="connsiteY19319" fmla="*/ 4302641 h 6857981"/>
              <a:gd name="connsiteX19320" fmla="*/ 4547236 w 7886701"/>
              <a:gd name="connsiteY19320" fmla="*/ 4306134 h 6857981"/>
              <a:gd name="connsiteX19321" fmla="*/ 4553268 w 7886701"/>
              <a:gd name="connsiteY19321" fmla="*/ 4313119 h 6857981"/>
              <a:gd name="connsiteX19322" fmla="*/ 4559936 w 7886701"/>
              <a:gd name="connsiteY19322" fmla="*/ 4319787 h 6857981"/>
              <a:gd name="connsiteX19323" fmla="*/ 4561206 w 7886701"/>
              <a:gd name="connsiteY19323" fmla="*/ 4315659 h 6857981"/>
              <a:gd name="connsiteX19324" fmla="*/ 4562158 w 7886701"/>
              <a:gd name="connsiteY19324" fmla="*/ 4311532 h 6857981"/>
              <a:gd name="connsiteX19325" fmla="*/ 4564063 w 7886701"/>
              <a:gd name="connsiteY19325" fmla="*/ 4307404 h 6857981"/>
              <a:gd name="connsiteX19326" fmla="*/ 4565968 w 7886701"/>
              <a:gd name="connsiteY19326" fmla="*/ 4303594 h 6857981"/>
              <a:gd name="connsiteX19327" fmla="*/ 4568508 w 7886701"/>
              <a:gd name="connsiteY19327" fmla="*/ 4300736 h 6857981"/>
              <a:gd name="connsiteX19328" fmla="*/ 4569778 w 7886701"/>
              <a:gd name="connsiteY19328" fmla="*/ 4299784 h 6857981"/>
              <a:gd name="connsiteX19329" fmla="*/ 4571366 w 7886701"/>
              <a:gd name="connsiteY19329" fmla="*/ 4298514 h 6857981"/>
              <a:gd name="connsiteX19330" fmla="*/ 4572953 w 7886701"/>
              <a:gd name="connsiteY19330" fmla="*/ 4297879 h 6857981"/>
              <a:gd name="connsiteX19331" fmla="*/ 4574858 w 7886701"/>
              <a:gd name="connsiteY19331" fmla="*/ 4297561 h 6857981"/>
              <a:gd name="connsiteX19332" fmla="*/ 4576763 w 7886701"/>
              <a:gd name="connsiteY19332" fmla="*/ 4297561 h 6857981"/>
              <a:gd name="connsiteX19333" fmla="*/ 4578986 w 7886701"/>
              <a:gd name="connsiteY19333" fmla="*/ 4297879 h 6857981"/>
              <a:gd name="connsiteX19334" fmla="*/ 4576128 w 7886701"/>
              <a:gd name="connsiteY19334" fmla="*/ 4292163 h 6857981"/>
              <a:gd name="connsiteX19335" fmla="*/ 4574541 w 7886701"/>
              <a:gd name="connsiteY19335" fmla="*/ 4289941 h 6857981"/>
              <a:gd name="connsiteX19336" fmla="*/ 4572953 w 7886701"/>
              <a:gd name="connsiteY19336" fmla="*/ 4288353 h 6857981"/>
              <a:gd name="connsiteX19337" fmla="*/ 4572001 w 7886701"/>
              <a:gd name="connsiteY19337" fmla="*/ 4287400 h 6857981"/>
              <a:gd name="connsiteX19338" fmla="*/ 4570413 w 7886701"/>
              <a:gd name="connsiteY19338" fmla="*/ 4286448 h 6857981"/>
              <a:gd name="connsiteX19339" fmla="*/ 4569461 w 7886701"/>
              <a:gd name="connsiteY19339" fmla="*/ 4286130 h 6857981"/>
              <a:gd name="connsiteX19340" fmla="*/ 4568508 w 7886701"/>
              <a:gd name="connsiteY19340" fmla="*/ 4286448 h 6857981"/>
              <a:gd name="connsiteX19341" fmla="*/ 4567238 w 7886701"/>
              <a:gd name="connsiteY19341" fmla="*/ 4287083 h 6857981"/>
              <a:gd name="connsiteX19342" fmla="*/ 4566286 w 7886701"/>
              <a:gd name="connsiteY19342" fmla="*/ 4287400 h 6857981"/>
              <a:gd name="connsiteX19343" fmla="*/ 4564381 w 7886701"/>
              <a:gd name="connsiteY19343" fmla="*/ 4288671 h 6857981"/>
              <a:gd name="connsiteX19344" fmla="*/ 4562476 w 7886701"/>
              <a:gd name="connsiteY19344" fmla="*/ 4290576 h 6857981"/>
              <a:gd name="connsiteX19345" fmla="*/ 4560253 w 7886701"/>
              <a:gd name="connsiteY19345" fmla="*/ 4292481 h 6857981"/>
              <a:gd name="connsiteX19346" fmla="*/ 4560571 w 7886701"/>
              <a:gd name="connsiteY19346" fmla="*/ 4291211 h 6857981"/>
              <a:gd name="connsiteX19347" fmla="*/ 4560571 w 7886701"/>
              <a:gd name="connsiteY19347" fmla="*/ 4289623 h 6857981"/>
              <a:gd name="connsiteX19348" fmla="*/ 4560253 w 7886701"/>
              <a:gd name="connsiteY19348" fmla="*/ 4286130 h 6857981"/>
              <a:gd name="connsiteX19349" fmla="*/ 4558983 w 7886701"/>
              <a:gd name="connsiteY19349" fmla="*/ 4282320 h 6857981"/>
              <a:gd name="connsiteX19350" fmla="*/ 4557078 w 7886701"/>
              <a:gd name="connsiteY19350" fmla="*/ 4278192 h 6857981"/>
              <a:gd name="connsiteX19351" fmla="*/ 4554538 w 7886701"/>
              <a:gd name="connsiteY19351" fmla="*/ 4274700 h 6857981"/>
              <a:gd name="connsiteX19352" fmla="*/ 4553268 w 7886701"/>
              <a:gd name="connsiteY19352" fmla="*/ 4273112 h 6857981"/>
              <a:gd name="connsiteX19353" fmla="*/ 4551998 w 7886701"/>
              <a:gd name="connsiteY19353" fmla="*/ 4271525 h 6857981"/>
              <a:gd name="connsiteX19354" fmla="*/ 4550411 w 7886701"/>
              <a:gd name="connsiteY19354" fmla="*/ 4270890 h 6857981"/>
              <a:gd name="connsiteX19355" fmla="*/ 4549458 w 7886701"/>
              <a:gd name="connsiteY19355" fmla="*/ 4270255 h 6857981"/>
              <a:gd name="connsiteX19356" fmla="*/ 4550093 w 7886701"/>
              <a:gd name="connsiteY19356" fmla="*/ 4270255 h 6857981"/>
              <a:gd name="connsiteX19357" fmla="*/ 4551681 w 7886701"/>
              <a:gd name="connsiteY19357" fmla="*/ 4268984 h 6857981"/>
              <a:gd name="connsiteX19358" fmla="*/ 4552951 w 7886701"/>
              <a:gd name="connsiteY19358" fmla="*/ 4267397 h 6857981"/>
              <a:gd name="connsiteX19359" fmla="*/ 4555173 w 7886701"/>
              <a:gd name="connsiteY19359" fmla="*/ 4263587 h 6857981"/>
              <a:gd name="connsiteX19360" fmla="*/ 4557713 w 7886701"/>
              <a:gd name="connsiteY19360" fmla="*/ 4259141 h 6857981"/>
              <a:gd name="connsiteX19361" fmla="*/ 4558983 w 7886701"/>
              <a:gd name="connsiteY19361" fmla="*/ 4257554 h 6857981"/>
              <a:gd name="connsiteX19362" fmla="*/ 4560253 w 7886701"/>
              <a:gd name="connsiteY19362" fmla="*/ 4255966 h 6857981"/>
              <a:gd name="connsiteX19363" fmla="*/ 4562158 w 7886701"/>
              <a:gd name="connsiteY19363" fmla="*/ 4254379 h 6857981"/>
              <a:gd name="connsiteX19364" fmla="*/ 4564063 w 7886701"/>
              <a:gd name="connsiteY19364" fmla="*/ 4254061 h 6857981"/>
              <a:gd name="connsiteX19365" fmla="*/ 4566286 w 7886701"/>
              <a:gd name="connsiteY19365" fmla="*/ 4254061 h 6857981"/>
              <a:gd name="connsiteX19366" fmla="*/ 4568826 w 7886701"/>
              <a:gd name="connsiteY19366" fmla="*/ 4255331 h 6857981"/>
              <a:gd name="connsiteX19367" fmla="*/ 4571683 w 7886701"/>
              <a:gd name="connsiteY19367" fmla="*/ 4256919 h 6857981"/>
              <a:gd name="connsiteX19368" fmla="*/ 4574858 w 7886701"/>
              <a:gd name="connsiteY19368" fmla="*/ 4260094 h 6857981"/>
              <a:gd name="connsiteX19369" fmla="*/ 4575811 w 7886701"/>
              <a:gd name="connsiteY19369" fmla="*/ 4259459 h 6857981"/>
              <a:gd name="connsiteX19370" fmla="*/ 4575176 w 7886701"/>
              <a:gd name="connsiteY19370" fmla="*/ 4258824 h 6857981"/>
              <a:gd name="connsiteX19371" fmla="*/ 4573906 w 7886701"/>
              <a:gd name="connsiteY19371" fmla="*/ 4256284 h 6857981"/>
              <a:gd name="connsiteX19372" fmla="*/ 4571366 w 7886701"/>
              <a:gd name="connsiteY19372" fmla="*/ 4252791 h 6857981"/>
              <a:gd name="connsiteX19373" fmla="*/ 4567873 w 7886701"/>
              <a:gd name="connsiteY19373" fmla="*/ 4248028 h 6857981"/>
              <a:gd name="connsiteX19374" fmla="*/ 4564381 w 7886701"/>
              <a:gd name="connsiteY19374" fmla="*/ 4243583 h 6857981"/>
              <a:gd name="connsiteX19375" fmla="*/ 4560571 w 7886701"/>
              <a:gd name="connsiteY19375" fmla="*/ 4239455 h 6857981"/>
              <a:gd name="connsiteX19376" fmla="*/ 4557713 w 7886701"/>
              <a:gd name="connsiteY19376" fmla="*/ 4236915 h 6857981"/>
              <a:gd name="connsiteX19377" fmla="*/ 4556443 w 7886701"/>
              <a:gd name="connsiteY19377" fmla="*/ 4235963 h 6857981"/>
              <a:gd name="connsiteX19378" fmla="*/ 4555491 w 7886701"/>
              <a:gd name="connsiteY19378" fmla="*/ 4235645 h 6857981"/>
              <a:gd name="connsiteX19379" fmla="*/ 4554856 w 7886701"/>
              <a:gd name="connsiteY19379" fmla="*/ 4230882 h 6857981"/>
              <a:gd name="connsiteX19380" fmla="*/ 4554856 w 7886701"/>
              <a:gd name="connsiteY19380" fmla="*/ 4226437 h 6857981"/>
              <a:gd name="connsiteX19381" fmla="*/ 4555173 w 7886701"/>
              <a:gd name="connsiteY19381" fmla="*/ 4222309 h 6857981"/>
              <a:gd name="connsiteX19382" fmla="*/ 4555808 w 7886701"/>
              <a:gd name="connsiteY19382" fmla="*/ 4218499 h 6857981"/>
              <a:gd name="connsiteX19383" fmla="*/ 4558031 w 7886701"/>
              <a:gd name="connsiteY19383" fmla="*/ 4211196 h 6857981"/>
              <a:gd name="connsiteX19384" fmla="*/ 4559936 w 7886701"/>
              <a:gd name="connsiteY19384" fmla="*/ 4203258 h 6857981"/>
              <a:gd name="connsiteX19385" fmla="*/ 4557713 w 7886701"/>
              <a:gd name="connsiteY19385" fmla="*/ 4200718 h 6857981"/>
              <a:gd name="connsiteX19386" fmla="*/ 4555808 w 7886701"/>
              <a:gd name="connsiteY19386" fmla="*/ 4199448 h 6857981"/>
              <a:gd name="connsiteX19387" fmla="*/ 4554221 w 7886701"/>
              <a:gd name="connsiteY19387" fmla="*/ 4198813 h 6857981"/>
              <a:gd name="connsiteX19388" fmla="*/ 4552633 w 7886701"/>
              <a:gd name="connsiteY19388" fmla="*/ 4198178 h 6857981"/>
              <a:gd name="connsiteX19389" fmla="*/ 4550728 w 7886701"/>
              <a:gd name="connsiteY19389" fmla="*/ 4197226 h 6857981"/>
              <a:gd name="connsiteX19390" fmla="*/ 4549141 w 7886701"/>
              <a:gd name="connsiteY19390" fmla="*/ 4195956 h 6857981"/>
              <a:gd name="connsiteX19391" fmla="*/ 4546918 w 7886701"/>
              <a:gd name="connsiteY19391" fmla="*/ 4193415 h 6857981"/>
              <a:gd name="connsiteX19392" fmla="*/ 4544378 w 7886701"/>
              <a:gd name="connsiteY19392" fmla="*/ 4189605 h 6857981"/>
              <a:gd name="connsiteX19393" fmla="*/ 4545966 w 7886701"/>
              <a:gd name="connsiteY19393" fmla="*/ 4189288 h 6857981"/>
              <a:gd name="connsiteX19394" fmla="*/ 4547871 w 7886701"/>
              <a:gd name="connsiteY19394" fmla="*/ 4188653 h 6857981"/>
              <a:gd name="connsiteX19395" fmla="*/ 4549458 w 7886701"/>
              <a:gd name="connsiteY19395" fmla="*/ 4188335 h 6857981"/>
              <a:gd name="connsiteX19396" fmla="*/ 4550411 w 7886701"/>
              <a:gd name="connsiteY19396" fmla="*/ 4187700 h 6857981"/>
              <a:gd name="connsiteX19397" fmla="*/ 4552316 w 7886701"/>
              <a:gd name="connsiteY19397" fmla="*/ 4186113 h 6857981"/>
              <a:gd name="connsiteX19398" fmla="*/ 4553268 w 7886701"/>
              <a:gd name="connsiteY19398" fmla="*/ 4184525 h 6857981"/>
              <a:gd name="connsiteX19399" fmla="*/ 4554856 w 7886701"/>
              <a:gd name="connsiteY19399" fmla="*/ 4182620 h 6857981"/>
              <a:gd name="connsiteX19400" fmla="*/ 4556443 w 7886701"/>
              <a:gd name="connsiteY19400" fmla="*/ 4181667 h 6857981"/>
              <a:gd name="connsiteX19401" fmla="*/ 4557396 w 7886701"/>
              <a:gd name="connsiteY19401" fmla="*/ 4181032 h 6857981"/>
              <a:gd name="connsiteX19402" fmla="*/ 4558666 w 7886701"/>
              <a:gd name="connsiteY19402" fmla="*/ 4180715 h 6857981"/>
              <a:gd name="connsiteX19403" fmla="*/ 4559936 w 7886701"/>
              <a:gd name="connsiteY19403" fmla="*/ 4180715 h 6857981"/>
              <a:gd name="connsiteX19404" fmla="*/ 4561841 w 7886701"/>
              <a:gd name="connsiteY19404" fmla="*/ 4181032 h 6857981"/>
              <a:gd name="connsiteX19405" fmla="*/ 4561206 w 7886701"/>
              <a:gd name="connsiteY19405" fmla="*/ 4177540 h 6857981"/>
              <a:gd name="connsiteX19406" fmla="*/ 4560253 w 7886701"/>
              <a:gd name="connsiteY19406" fmla="*/ 4174364 h 6857981"/>
              <a:gd name="connsiteX19407" fmla="*/ 4558983 w 7886701"/>
              <a:gd name="connsiteY19407" fmla="*/ 4171189 h 6857981"/>
              <a:gd name="connsiteX19408" fmla="*/ 4557078 w 7886701"/>
              <a:gd name="connsiteY19408" fmla="*/ 4168967 h 6857981"/>
              <a:gd name="connsiteX19409" fmla="*/ 4555173 w 7886701"/>
              <a:gd name="connsiteY19409" fmla="*/ 4167062 h 6857981"/>
              <a:gd name="connsiteX19410" fmla="*/ 4552951 w 7886701"/>
              <a:gd name="connsiteY19410" fmla="*/ 4165156 h 6857981"/>
              <a:gd name="connsiteX19411" fmla="*/ 4548188 w 7886701"/>
              <a:gd name="connsiteY19411" fmla="*/ 4161664 h 6857981"/>
              <a:gd name="connsiteX19412" fmla="*/ 4542791 w 7886701"/>
              <a:gd name="connsiteY19412" fmla="*/ 4158171 h 6857981"/>
              <a:gd name="connsiteX19413" fmla="*/ 4537076 w 7886701"/>
              <a:gd name="connsiteY19413" fmla="*/ 4154361 h 6857981"/>
              <a:gd name="connsiteX19414" fmla="*/ 4534218 w 7886701"/>
              <a:gd name="connsiteY19414" fmla="*/ 4152456 h 6857981"/>
              <a:gd name="connsiteX19415" fmla="*/ 4531043 w 7886701"/>
              <a:gd name="connsiteY19415" fmla="*/ 4149916 h 6857981"/>
              <a:gd name="connsiteX19416" fmla="*/ 4528503 w 7886701"/>
              <a:gd name="connsiteY19416" fmla="*/ 4146423 h 6857981"/>
              <a:gd name="connsiteX19417" fmla="*/ 4525646 w 7886701"/>
              <a:gd name="connsiteY19417" fmla="*/ 4143248 h 6857981"/>
              <a:gd name="connsiteX19418" fmla="*/ 4524058 w 7886701"/>
              <a:gd name="connsiteY19418" fmla="*/ 4146740 h 6857981"/>
              <a:gd name="connsiteX19419" fmla="*/ 4522788 w 7886701"/>
              <a:gd name="connsiteY19419" fmla="*/ 4150233 h 6857981"/>
              <a:gd name="connsiteX19420" fmla="*/ 4522153 w 7886701"/>
              <a:gd name="connsiteY19420" fmla="*/ 4151503 h 6857981"/>
              <a:gd name="connsiteX19421" fmla="*/ 4522153 w 7886701"/>
              <a:gd name="connsiteY19421" fmla="*/ 4153726 h 6857981"/>
              <a:gd name="connsiteX19422" fmla="*/ 4521518 w 7886701"/>
              <a:gd name="connsiteY19422" fmla="*/ 4157219 h 6857981"/>
              <a:gd name="connsiteX19423" fmla="*/ 4521518 w 7886701"/>
              <a:gd name="connsiteY19423" fmla="*/ 4161029 h 6857981"/>
              <a:gd name="connsiteX19424" fmla="*/ 4519613 w 7886701"/>
              <a:gd name="connsiteY19424" fmla="*/ 4160076 h 6857981"/>
              <a:gd name="connsiteX19425" fmla="*/ 4517708 w 7886701"/>
              <a:gd name="connsiteY19425" fmla="*/ 4158806 h 6857981"/>
              <a:gd name="connsiteX19426" fmla="*/ 4516438 w 7886701"/>
              <a:gd name="connsiteY19426" fmla="*/ 4157536 h 6857981"/>
              <a:gd name="connsiteX19427" fmla="*/ 4515486 w 7886701"/>
              <a:gd name="connsiteY19427" fmla="*/ 4155631 h 6857981"/>
              <a:gd name="connsiteX19428" fmla="*/ 4515168 w 7886701"/>
              <a:gd name="connsiteY19428" fmla="*/ 4154043 h 6857981"/>
              <a:gd name="connsiteX19429" fmla="*/ 4514851 w 7886701"/>
              <a:gd name="connsiteY19429" fmla="*/ 4152456 h 6857981"/>
              <a:gd name="connsiteX19430" fmla="*/ 4514851 w 7886701"/>
              <a:gd name="connsiteY19430" fmla="*/ 4148646 h 6857981"/>
              <a:gd name="connsiteX19431" fmla="*/ 4514216 w 7886701"/>
              <a:gd name="connsiteY19431" fmla="*/ 4145470 h 6857981"/>
              <a:gd name="connsiteX19432" fmla="*/ 4514216 w 7886701"/>
              <a:gd name="connsiteY19432" fmla="*/ 4143565 h 6857981"/>
              <a:gd name="connsiteX19433" fmla="*/ 4513581 w 7886701"/>
              <a:gd name="connsiteY19433" fmla="*/ 4141978 h 6857981"/>
              <a:gd name="connsiteX19434" fmla="*/ 4512946 w 7886701"/>
              <a:gd name="connsiteY19434" fmla="*/ 4140708 h 6857981"/>
              <a:gd name="connsiteX19435" fmla="*/ 4511676 w 7886701"/>
              <a:gd name="connsiteY19435" fmla="*/ 4139438 h 6857981"/>
              <a:gd name="connsiteX19436" fmla="*/ 4510406 w 7886701"/>
              <a:gd name="connsiteY19436" fmla="*/ 4138485 h 6857981"/>
              <a:gd name="connsiteX19437" fmla="*/ 4508501 w 7886701"/>
              <a:gd name="connsiteY19437" fmla="*/ 4137850 h 6857981"/>
              <a:gd name="connsiteX19438" fmla="*/ 4507548 w 7886701"/>
              <a:gd name="connsiteY19438" fmla="*/ 4132135 h 6857981"/>
              <a:gd name="connsiteX19439" fmla="*/ 4506278 w 7886701"/>
              <a:gd name="connsiteY19439" fmla="*/ 4126419 h 6857981"/>
              <a:gd name="connsiteX19440" fmla="*/ 4505961 w 7886701"/>
              <a:gd name="connsiteY19440" fmla="*/ 4123879 h 6857981"/>
              <a:gd name="connsiteX19441" fmla="*/ 4505961 w 7886701"/>
              <a:gd name="connsiteY19441" fmla="*/ 4121339 h 6857981"/>
              <a:gd name="connsiteX19442" fmla="*/ 4506278 w 7886701"/>
              <a:gd name="connsiteY19442" fmla="*/ 4119116 h 6857981"/>
              <a:gd name="connsiteX19443" fmla="*/ 4507548 w 7886701"/>
              <a:gd name="connsiteY19443" fmla="*/ 4117211 h 6857981"/>
              <a:gd name="connsiteX19444" fmla="*/ 4505326 w 7886701"/>
              <a:gd name="connsiteY19444" fmla="*/ 4116576 h 6857981"/>
              <a:gd name="connsiteX19445" fmla="*/ 4503103 w 7886701"/>
              <a:gd name="connsiteY19445" fmla="*/ 4114671 h 6857981"/>
              <a:gd name="connsiteX19446" fmla="*/ 4498341 w 7886701"/>
              <a:gd name="connsiteY19446" fmla="*/ 4111179 h 6857981"/>
              <a:gd name="connsiteX19447" fmla="*/ 4495801 w 7886701"/>
              <a:gd name="connsiteY19447" fmla="*/ 4109591 h 6857981"/>
              <a:gd name="connsiteX19448" fmla="*/ 4494531 w 7886701"/>
              <a:gd name="connsiteY19448" fmla="*/ 4109273 h 6857981"/>
              <a:gd name="connsiteX19449" fmla="*/ 4493896 w 7886701"/>
              <a:gd name="connsiteY19449" fmla="*/ 4109273 h 6857981"/>
              <a:gd name="connsiteX19450" fmla="*/ 4492943 w 7886701"/>
              <a:gd name="connsiteY19450" fmla="*/ 4109273 h 6857981"/>
              <a:gd name="connsiteX19451" fmla="*/ 4491991 w 7886701"/>
              <a:gd name="connsiteY19451" fmla="*/ 4109591 h 6857981"/>
              <a:gd name="connsiteX19452" fmla="*/ 4491356 w 7886701"/>
              <a:gd name="connsiteY19452" fmla="*/ 4110861 h 6857981"/>
              <a:gd name="connsiteX19453" fmla="*/ 4490721 w 7886701"/>
              <a:gd name="connsiteY19453" fmla="*/ 4111814 h 6857981"/>
              <a:gd name="connsiteX19454" fmla="*/ 4486593 w 7886701"/>
              <a:gd name="connsiteY19454" fmla="*/ 4106733 h 6857981"/>
              <a:gd name="connsiteX19455" fmla="*/ 4483101 w 7886701"/>
              <a:gd name="connsiteY19455" fmla="*/ 4101971 h 6857981"/>
              <a:gd name="connsiteX19456" fmla="*/ 4480561 w 7886701"/>
              <a:gd name="connsiteY19456" fmla="*/ 4097208 h 6857981"/>
              <a:gd name="connsiteX19457" fmla="*/ 4478656 w 7886701"/>
              <a:gd name="connsiteY19457" fmla="*/ 4093080 h 6857981"/>
              <a:gd name="connsiteX19458" fmla="*/ 4477068 w 7886701"/>
              <a:gd name="connsiteY19458" fmla="*/ 4089905 h 6857981"/>
              <a:gd name="connsiteX19459" fmla="*/ 4476433 w 7886701"/>
              <a:gd name="connsiteY19459" fmla="*/ 4086730 h 6857981"/>
              <a:gd name="connsiteX19460" fmla="*/ 4476433 w 7886701"/>
              <a:gd name="connsiteY19460" fmla="*/ 4083872 h 6857981"/>
              <a:gd name="connsiteX19461" fmla="*/ 4477068 w 7886701"/>
              <a:gd name="connsiteY19461" fmla="*/ 4081649 h 6857981"/>
              <a:gd name="connsiteX19462" fmla="*/ 4473576 w 7886701"/>
              <a:gd name="connsiteY19462" fmla="*/ 4079744 h 6857981"/>
              <a:gd name="connsiteX19463" fmla="*/ 4471036 w 7886701"/>
              <a:gd name="connsiteY19463" fmla="*/ 4079109 h 6857981"/>
              <a:gd name="connsiteX19464" fmla="*/ 4469131 w 7886701"/>
              <a:gd name="connsiteY19464" fmla="*/ 4078474 h 6857981"/>
              <a:gd name="connsiteX19465" fmla="*/ 4468813 w 7886701"/>
              <a:gd name="connsiteY19465" fmla="*/ 4079109 h 6857981"/>
              <a:gd name="connsiteX19466" fmla="*/ 4468496 w 7886701"/>
              <a:gd name="connsiteY19466" fmla="*/ 4079427 h 6857981"/>
              <a:gd name="connsiteX19467" fmla="*/ 4467861 w 7886701"/>
              <a:gd name="connsiteY19467" fmla="*/ 4080379 h 6857981"/>
              <a:gd name="connsiteX19468" fmla="*/ 4467861 w 7886701"/>
              <a:gd name="connsiteY19468" fmla="*/ 4082285 h 6857981"/>
              <a:gd name="connsiteX19469" fmla="*/ 4469766 w 7886701"/>
              <a:gd name="connsiteY19469" fmla="*/ 4087047 h 6857981"/>
              <a:gd name="connsiteX19470" fmla="*/ 4472306 w 7886701"/>
              <a:gd name="connsiteY19470" fmla="*/ 4092763 h 6857981"/>
              <a:gd name="connsiteX19471" fmla="*/ 4475163 w 7886701"/>
              <a:gd name="connsiteY19471" fmla="*/ 4099430 h 6857981"/>
              <a:gd name="connsiteX19472" fmla="*/ 4476116 w 7886701"/>
              <a:gd name="connsiteY19472" fmla="*/ 4102606 h 6857981"/>
              <a:gd name="connsiteX19473" fmla="*/ 4476751 w 7886701"/>
              <a:gd name="connsiteY19473" fmla="*/ 4105781 h 6857981"/>
              <a:gd name="connsiteX19474" fmla="*/ 4477068 w 7886701"/>
              <a:gd name="connsiteY19474" fmla="*/ 4108638 h 6857981"/>
              <a:gd name="connsiteX19475" fmla="*/ 4476751 w 7886701"/>
              <a:gd name="connsiteY19475" fmla="*/ 4110861 h 6857981"/>
              <a:gd name="connsiteX19476" fmla="*/ 4475798 w 7886701"/>
              <a:gd name="connsiteY19476" fmla="*/ 4109908 h 6857981"/>
              <a:gd name="connsiteX19477" fmla="*/ 4472623 w 7886701"/>
              <a:gd name="connsiteY19477" fmla="*/ 4106733 h 6857981"/>
              <a:gd name="connsiteX19478" fmla="*/ 4468813 w 7886701"/>
              <a:gd name="connsiteY19478" fmla="*/ 4101971 h 6857981"/>
              <a:gd name="connsiteX19479" fmla="*/ 4464051 w 7886701"/>
              <a:gd name="connsiteY19479" fmla="*/ 4095620 h 6857981"/>
              <a:gd name="connsiteX19480" fmla="*/ 4459923 w 7886701"/>
              <a:gd name="connsiteY19480" fmla="*/ 4089905 h 6857981"/>
              <a:gd name="connsiteX19481" fmla="*/ 4458653 w 7886701"/>
              <a:gd name="connsiteY19481" fmla="*/ 4087047 h 6857981"/>
              <a:gd name="connsiteX19482" fmla="*/ 4457383 w 7886701"/>
              <a:gd name="connsiteY19482" fmla="*/ 4084190 h 6857981"/>
              <a:gd name="connsiteX19483" fmla="*/ 4456748 w 7886701"/>
              <a:gd name="connsiteY19483" fmla="*/ 4081967 h 6857981"/>
              <a:gd name="connsiteX19484" fmla="*/ 4456748 w 7886701"/>
              <a:gd name="connsiteY19484" fmla="*/ 4079744 h 6857981"/>
              <a:gd name="connsiteX19485" fmla="*/ 4457066 w 7886701"/>
              <a:gd name="connsiteY19485" fmla="*/ 4079109 h 6857981"/>
              <a:gd name="connsiteX19486" fmla="*/ 4456431 w 7886701"/>
              <a:gd name="connsiteY19486" fmla="*/ 4079427 h 6857981"/>
              <a:gd name="connsiteX19487" fmla="*/ 4452621 w 7886701"/>
              <a:gd name="connsiteY19487" fmla="*/ 4080697 h 6857981"/>
              <a:gd name="connsiteX19488" fmla="*/ 4449446 w 7886701"/>
              <a:gd name="connsiteY19488" fmla="*/ 4082285 h 6857981"/>
              <a:gd name="connsiteX19489" fmla="*/ 4446588 w 7886701"/>
              <a:gd name="connsiteY19489" fmla="*/ 4084190 h 6857981"/>
              <a:gd name="connsiteX19490" fmla="*/ 4445001 w 7886701"/>
              <a:gd name="connsiteY19490" fmla="*/ 4085460 h 6857981"/>
              <a:gd name="connsiteX19491" fmla="*/ 4443413 w 7886701"/>
              <a:gd name="connsiteY19491" fmla="*/ 4086730 h 6857981"/>
              <a:gd name="connsiteX19492" fmla="*/ 4442778 w 7886701"/>
              <a:gd name="connsiteY19492" fmla="*/ 4088317 h 6857981"/>
              <a:gd name="connsiteX19493" fmla="*/ 4441826 w 7886701"/>
              <a:gd name="connsiteY19493" fmla="*/ 4090222 h 6857981"/>
              <a:gd name="connsiteX19494" fmla="*/ 4441508 w 7886701"/>
              <a:gd name="connsiteY19494" fmla="*/ 4092128 h 6857981"/>
              <a:gd name="connsiteX19495" fmla="*/ 4440873 w 7886701"/>
              <a:gd name="connsiteY19495" fmla="*/ 4094668 h 6857981"/>
              <a:gd name="connsiteX19496" fmla="*/ 4440873 w 7886701"/>
              <a:gd name="connsiteY19496" fmla="*/ 4097208 h 6857981"/>
              <a:gd name="connsiteX19497" fmla="*/ 4441508 w 7886701"/>
              <a:gd name="connsiteY19497" fmla="*/ 4100383 h 6857981"/>
              <a:gd name="connsiteX19498" fmla="*/ 4437381 w 7886701"/>
              <a:gd name="connsiteY19498" fmla="*/ 4094033 h 6857981"/>
              <a:gd name="connsiteX19499" fmla="*/ 4433571 w 7886701"/>
              <a:gd name="connsiteY19499" fmla="*/ 4089270 h 6857981"/>
              <a:gd name="connsiteX19500" fmla="*/ 4430713 w 7886701"/>
              <a:gd name="connsiteY19500" fmla="*/ 4086412 h 6857981"/>
              <a:gd name="connsiteX19501" fmla="*/ 4428173 w 7886701"/>
              <a:gd name="connsiteY19501" fmla="*/ 4084190 h 6857981"/>
              <a:gd name="connsiteX19502" fmla="*/ 4425316 w 7886701"/>
              <a:gd name="connsiteY19502" fmla="*/ 4082285 h 6857981"/>
              <a:gd name="connsiteX19503" fmla="*/ 4422458 w 7886701"/>
              <a:gd name="connsiteY19503" fmla="*/ 4080379 h 6857981"/>
              <a:gd name="connsiteX19504" fmla="*/ 4418966 w 7886701"/>
              <a:gd name="connsiteY19504" fmla="*/ 4078474 h 6857981"/>
              <a:gd name="connsiteX19505" fmla="*/ 4414838 w 7886701"/>
              <a:gd name="connsiteY19505" fmla="*/ 4075617 h 6857981"/>
              <a:gd name="connsiteX19506" fmla="*/ 4417061 w 7886701"/>
              <a:gd name="connsiteY19506" fmla="*/ 4074664 h 6857981"/>
              <a:gd name="connsiteX19507" fmla="*/ 4418648 w 7886701"/>
              <a:gd name="connsiteY19507" fmla="*/ 4074347 h 6857981"/>
              <a:gd name="connsiteX19508" fmla="*/ 4421823 w 7886701"/>
              <a:gd name="connsiteY19508" fmla="*/ 4073394 h 6857981"/>
              <a:gd name="connsiteX19509" fmla="*/ 4422776 w 7886701"/>
              <a:gd name="connsiteY19509" fmla="*/ 4073077 h 6857981"/>
              <a:gd name="connsiteX19510" fmla="*/ 4423728 w 7886701"/>
              <a:gd name="connsiteY19510" fmla="*/ 4072124 h 6857981"/>
              <a:gd name="connsiteX19511" fmla="*/ 4424363 w 7886701"/>
              <a:gd name="connsiteY19511" fmla="*/ 4069901 h 6857981"/>
              <a:gd name="connsiteX19512" fmla="*/ 4424681 w 7886701"/>
              <a:gd name="connsiteY19512" fmla="*/ 4067044 h 6857981"/>
              <a:gd name="connsiteX19513" fmla="*/ 4432936 w 7886701"/>
              <a:gd name="connsiteY19513" fmla="*/ 4080062 h 6857981"/>
              <a:gd name="connsiteX19514" fmla="*/ 4434523 w 7886701"/>
              <a:gd name="connsiteY19514" fmla="*/ 4078474 h 6857981"/>
              <a:gd name="connsiteX19515" fmla="*/ 4435476 w 7886701"/>
              <a:gd name="connsiteY19515" fmla="*/ 4077204 h 6857981"/>
              <a:gd name="connsiteX19516" fmla="*/ 4436111 w 7886701"/>
              <a:gd name="connsiteY19516" fmla="*/ 4075617 h 6857981"/>
              <a:gd name="connsiteX19517" fmla="*/ 4436746 w 7886701"/>
              <a:gd name="connsiteY19517" fmla="*/ 4074347 h 6857981"/>
              <a:gd name="connsiteX19518" fmla="*/ 4437063 w 7886701"/>
              <a:gd name="connsiteY19518" fmla="*/ 4071806 h 6857981"/>
              <a:gd name="connsiteX19519" fmla="*/ 4437381 w 7886701"/>
              <a:gd name="connsiteY19519" fmla="*/ 4069266 h 6857981"/>
              <a:gd name="connsiteX19520" fmla="*/ 4438016 w 7886701"/>
              <a:gd name="connsiteY19520" fmla="*/ 4067679 h 6857981"/>
              <a:gd name="connsiteX19521" fmla="*/ 4438333 w 7886701"/>
              <a:gd name="connsiteY19521" fmla="*/ 4067044 h 6857981"/>
              <a:gd name="connsiteX19522" fmla="*/ 4439286 w 7886701"/>
              <a:gd name="connsiteY19522" fmla="*/ 4067044 h 6857981"/>
              <a:gd name="connsiteX19523" fmla="*/ 4440238 w 7886701"/>
              <a:gd name="connsiteY19523" fmla="*/ 4067044 h 6857981"/>
              <a:gd name="connsiteX19524" fmla="*/ 4441826 w 7886701"/>
              <a:gd name="connsiteY19524" fmla="*/ 4067044 h 6857981"/>
              <a:gd name="connsiteX19525" fmla="*/ 4446271 w 7886701"/>
              <a:gd name="connsiteY19525" fmla="*/ 4068631 h 6857981"/>
              <a:gd name="connsiteX19526" fmla="*/ 4443413 w 7886701"/>
              <a:gd name="connsiteY19526" fmla="*/ 4066091 h 6857981"/>
              <a:gd name="connsiteX19527" fmla="*/ 4440873 w 7886701"/>
              <a:gd name="connsiteY19527" fmla="*/ 4064186 h 6857981"/>
              <a:gd name="connsiteX19528" fmla="*/ 4438333 w 7886701"/>
              <a:gd name="connsiteY19528" fmla="*/ 4062281 h 6857981"/>
              <a:gd name="connsiteX19529" fmla="*/ 4436111 w 7886701"/>
              <a:gd name="connsiteY19529" fmla="*/ 4061011 h 6857981"/>
              <a:gd name="connsiteX19530" fmla="*/ 4434206 w 7886701"/>
              <a:gd name="connsiteY19530" fmla="*/ 4060058 h 6857981"/>
              <a:gd name="connsiteX19531" fmla="*/ 4431983 w 7886701"/>
              <a:gd name="connsiteY19531" fmla="*/ 4059423 h 6857981"/>
              <a:gd name="connsiteX19532" fmla="*/ 4429761 w 7886701"/>
              <a:gd name="connsiteY19532" fmla="*/ 4058788 h 6857981"/>
              <a:gd name="connsiteX19533" fmla="*/ 4427856 w 7886701"/>
              <a:gd name="connsiteY19533" fmla="*/ 4058788 h 6857981"/>
              <a:gd name="connsiteX19534" fmla="*/ 4425633 w 7886701"/>
              <a:gd name="connsiteY19534" fmla="*/ 4059423 h 6857981"/>
              <a:gd name="connsiteX19535" fmla="*/ 4423728 w 7886701"/>
              <a:gd name="connsiteY19535" fmla="*/ 4060058 h 6857981"/>
              <a:gd name="connsiteX19536" fmla="*/ 4422458 w 7886701"/>
              <a:gd name="connsiteY19536" fmla="*/ 4060693 h 6857981"/>
              <a:gd name="connsiteX19537" fmla="*/ 4420553 w 7886701"/>
              <a:gd name="connsiteY19537" fmla="*/ 4061963 h 6857981"/>
              <a:gd name="connsiteX19538" fmla="*/ 4418966 w 7886701"/>
              <a:gd name="connsiteY19538" fmla="*/ 4063234 h 6857981"/>
              <a:gd name="connsiteX19539" fmla="*/ 4417696 w 7886701"/>
              <a:gd name="connsiteY19539" fmla="*/ 4064821 h 6857981"/>
              <a:gd name="connsiteX19540" fmla="*/ 4415156 w 7886701"/>
              <a:gd name="connsiteY19540" fmla="*/ 4068631 h 6857981"/>
              <a:gd name="connsiteX19541" fmla="*/ 4414521 w 7886701"/>
              <a:gd name="connsiteY19541" fmla="*/ 4068631 h 6857981"/>
              <a:gd name="connsiteX19542" fmla="*/ 4413568 w 7886701"/>
              <a:gd name="connsiteY19542" fmla="*/ 4068314 h 6857981"/>
              <a:gd name="connsiteX19543" fmla="*/ 4411663 w 7886701"/>
              <a:gd name="connsiteY19543" fmla="*/ 4066726 h 6857981"/>
              <a:gd name="connsiteX19544" fmla="*/ 4408171 w 7886701"/>
              <a:gd name="connsiteY19544" fmla="*/ 4061011 h 6857981"/>
              <a:gd name="connsiteX19545" fmla="*/ 4402773 w 7886701"/>
              <a:gd name="connsiteY19545" fmla="*/ 4052120 h 6857981"/>
              <a:gd name="connsiteX19546" fmla="*/ 4403408 w 7886701"/>
              <a:gd name="connsiteY19546" fmla="*/ 4051168 h 6857981"/>
              <a:gd name="connsiteX19547" fmla="*/ 4404043 w 7886701"/>
              <a:gd name="connsiteY19547" fmla="*/ 4050850 h 6857981"/>
              <a:gd name="connsiteX19548" fmla="*/ 4404996 w 7886701"/>
              <a:gd name="connsiteY19548" fmla="*/ 4051168 h 6857981"/>
              <a:gd name="connsiteX19549" fmla="*/ 4405948 w 7886701"/>
              <a:gd name="connsiteY19549" fmla="*/ 4051485 h 6857981"/>
              <a:gd name="connsiteX19550" fmla="*/ 4407853 w 7886701"/>
              <a:gd name="connsiteY19550" fmla="*/ 4052755 h 6857981"/>
              <a:gd name="connsiteX19551" fmla="*/ 4408488 w 7886701"/>
              <a:gd name="connsiteY19551" fmla="*/ 4053073 h 6857981"/>
              <a:gd name="connsiteX19552" fmla="*/ 4409758 w 7886701"/>
              <a:gd name="connsiteY19552" fmla="*/ 4052755 h 6857981"/>
              <a:gd name="connsiteX19553" fmla="*/ 4407218 w 7886701"/>
              <a:gd name="connsiteY19553" fmla="*/ 4048945 h 6857981"/>
              <a:gd name="connsiteX19554" fmla="*/ 4405313 w 7886701"/>
              <a:gd name="connsiteY19554" fmla="*/ 4046405 h 6857981"/>
              <a:gd name="connsiteX19555" fmla="*/ 4403091 w 7886701"/>
              <a:gd name="connsiteY19555" fmla="*/ 4045135 h 6857981"/>
              <a:gd name="connsiteX19556" fmla="*/ 4401503 w 7886701"/>
              <a:gd name="connsiteY19556" fmla="*/ 4043547 h 6857981"/>
              <a:gd name="connsiteX19557" fmla="*/ 4398328 w 7886701"/>
              <a:gd name="connsiteY19557" fmla="*/ 4041642 h 6857981"/>
              <a:gd name="connsiteX19558" fmla="*/ 4396423 w 7886701"/>
              <a:gd name="connsiteY19558" fmla="*/ 4040690 h 6857981"/>
              <a:gd name="connsiteX19559" fmla="*/ 4394518 w 7886701"/>
              <a:gd name="connsiteY19559" fmla="*/ 4038467 h 6857981"/>
              <a:gd name="connsiteX19560" fmla="*/ 4392613 w 7886701"/>
              <a:gd name="connsiteY19560" fmla="*/ 4033387 h 6857981"/>
              <a:gd name="connsiteX19561" fmla="*/ 4391026 w 7886701"/>
              <a:gd name="connsiteY19561" fmla="*/ 4028942 h 6857981"/>
              <a:gd name="connsiteX19562" fmla="*/ 4390391 w 7886701"/>
              <a:gd name="connsiteY19562" fmla="*/ 4025131 h 6857981"/>
              <a:gd name="connsiteX19563" fmla="*/ 4390391 w 7886701"/>
              <a:gd name="connsiteY19563" fmla="*/ 4021321 h 6857981"/>
              <a:gd name="connsiteX19564" fmla="*/ 4391978 w 7886701"/>
              <a:gd name="connsiteY19564" fmla="*/ 4022909 h 6857981"/>
              <a:gd name="connsiteX19565" fmla="*/ 4393883 w 7886701"/>
              <a:gd name="connsiteY19565" fmla="*/ 4023544 h 6857981"/>
              <a:gd name="connsiteX19566" fmla="*/ 4395471 w 7886701"/>
              <a:gd name="connsiteY19566" fmla="*/ 4024179 h 6857981"/>
              <a:gd name="connsiteX19567" fmla="*/ 4396423 w 7886701"/>
              <a:gd name="connsiteY19567" fmla="*/ 4024179 h 6857981"/>
              <a:gd name="connsiteX19568" fmla="*/ 4397693 w 7886701"/>
              <a:gd name="connsiteY19568" fmla="*/ 4024179 h 6857981"/>
              <a:gd name="connsiteX19569" fmla="*/ 4398328 w 7886701"/>
              <a:gd name="connsiteY19569" fmla="*/ 4023861 h 6857981"/>
              <a:gd name="connsiteX19570" fmla="*/ 4400233 w 7886701"/>
              <a:gd name="connsiteY19570" fmla="*/ 4022909 h 6857981"/>
              <a:gd name="connsiteX19571" fmla="*/ 4401503 w 7886701"/>
              <a:gd name="connsiteY19571" fmla="*/ 4021956 h 6857981"/>
              <a:gd name="connsiteX19572" fmla="*/ 4402773 w 7886701"/>
              <a:gd name="connsiteY19572" fmla="*/ 4021639 h 6857981"/>
              <a:gd name="connsiteX19573" fmla="*/ 4403726 w 7886701"/>
              <a:gd name="connsiteY19573" fmla="*/ 4021321 h 6857981"/>
              <a:gd name="connsiteX19574" fmla="*/ 4404996 w 7886701"/>
              <a:gd name="connsiteY19574" fmla="*/ 4021639 h 6857981"/>
              <a:gd name="connsiteX19575" fmla="*/ 4406266 w 7886701"/>
              <a:gd name="connsiteY19575" fmla="*/ 4021956 h 6857981"/>
              <a:gd name="connsiteX19576" fmla="*/ 4408171 w 7886701"/>
              <a:gd name="connsiteY19576" fmla="*/ 4022909 h 6857981"/>
              <a:gd name="connsiteX19577" fmla="*/ 4410393 w 7886701"/>
              <a:gd name="connsiteY19577" fmla="*/ 4024179 h 6857981"/>
              <a:gd name="connsiteX19578" fmla="*/ 4411663 w 7886701"/>
              <a:gd name="connsiteY19578" fmla="*/ 4026402 h 6857981"/>
              <a:gd name="connsiteX19579" fmla="*/ 4412933 w 7886701"/>
              <a:gd name="connsiteY19579" fmla="*/ 4028307 h 6857981"/>
              <a:gd name="connsiteX19580" fmla="*/ 4413568 w 7886701"/>
              <a:gd name="connsiteY19580" fmla="*/ 4030212 h 6857981"/>
              <a:gd name="connsiteX19581" fmla="*/ 4413886 w 7886701"/>
              <a:gd name="connsiteY19581" fmla="*/ 4031164 h 6857981"/>
              <a:gd name="connsiteX19582" fmla="*/ 4413886 w 7886701"/>
              <a:gd name="connsiteY19582" fmla="*/ 4032434 h 6857981"/>
              <a:gd name="connsiteX19583" fmla="*/ 4413568 w 7886701"/>
              <a:gd name="connsiteY19583" fmla="*/ 4033387 h 6857981"/>
              <a:gd name="connsiteX19584" fmla="*/ 4412616 w 7886701"/>
              <a:gd name="connsiteY19584" fmla="*/ 4034975 h 6857981"/>
              <a:gd name="connsiteX19585" fmla="*/ 4411346 w 7886701"/>
              <a:gd name="connsiteY19585" fmla="*/ 4036245 h 6857981"/>
              <a:gd name="connsiteX19586" fmla="*/ 4410711 w 7886701"/>
              <a:gd name="connsiteY19586" fmla="*/ 4037832 h 6857981"/>
              <a:gd name="connsiteX19587" fmla="*/ 4410711 w 7886701"/>
              <a:gd name="connsiteY19587" fmla="*/ 4038785 h 6857981"/>
              <a:gd name="connsiteX19588" fmla="*/ 4410711 w 7886701"/>
              <a:gd name="connsiteY19588" fmla="*/ 4040055 h 6857981"/>
              <a:gd name="connsiteX19589" fmla="*/ 4411346 w 7886701"/>
              <a:gd name="connsiteY19589" fmla="*/ 4041642 h 6857981"/>
              <a:gd name="connsiteX19590" fmla="*/ 4412298 w 7886701"/>
              <a:gd name="connsiteY19590" fmla="*/ 4043547 h 6857981"/>
              <a:gd name="connsiteX19591" fmla="*/ 4413886 w 7886701"/>
              <a:gd name="connsiteY19591" fmla="*/ 4044182 h 6857981"/>
              <a:gd name="connsiteX19592" fmla="*/ 4415156 w 7886701"/>
              <a:gd name="connsiteY19592" fmla="*/ 4045135 h 6857981"/>
              <a:gd name="connsiteX19593" fmla="*/ 4416426 w 7886701"/>
              <a:gd name="connsiteY19593" fmla="*/ 4044818 h 6857981"/>
              <a:gd name="connsiteX19594" fmla="*/ 4417378 w 7886701"/>
              <a:gd name="connsiteY19594" fmla="*/ 4044182 h 6857981"/>
              <a:gd name="connsiteX19595" fmla="*/ 4418013 w 7886701"/>
              <a:gd name="connsiteY19595" fmla="*/ 4043230 h 6857981"/>
              <a:gd name="connsiteX19596" fmla="*/ 4418648 w 7886701"/>
              <a:gd name="connsiteY19596" fmla="*/ 4041642 h 6857981"/>
              <a:gd name="connsiteX19597" fmla="*/ 4419601 w 7886701"/>
              <a:gd name="connsiteY19597" fmla="*/ 4038467 h 6857981"/>
              <a:gd name="connsiteX19598" fmla="*/ 4420236 w 7886701"/>
              <a:gd name="connsiteY19598" fmla="*/ 4034339 h 6857981"/>
              <a:gd name="connsiteX19599" fmla="*/ 4420871 w 7886701"/>
              <a:gd name="connsiteY19599" fmla="*/ 4030847 h 6857981"/>
              <a:gd name="connsiteX19600" fmla="*/ 4422458 w 7886701"/>
              <a:gd name="connsiteY19600" fmla="*/ 4027672 h 6857981"/>
              <a:gd name="connsiteX19601" fmla="*/ 4423093 w 7886701"/>
              <a:gd name="connsiteY19601" fmla="*/ 4026084 h 6857981"/>
              <a:gd name="connsiteX19602" fmla="*/ 4424363 w 7886701"/>
              <a:gd name="connsiteY19602" fmla="*/ 4025449 h 6857981"/>
              <a:gd name="connsiteX19603" fmla="*/ 4409758 w 7886701"/>
              <a:gd name="connsiteY19603" fmla="*/ 4003540 h 6857981"/>
              <a:gd name="connsiteX19604" fmla="*/ 4405631 w 7886701"/>
              <a:gd name="connsiteY19604" fmla="*/ 4001000 h 6857981"/>
              <a:gd name="connsiteX19605" fmla="*/ 4402773 w 7886701"/>
              <a:gd name="connsiteY19605" fmla="*/ 3999095 h 6857981"/>
              <a:gd name="connsiteX19606" fmla="*/ 4399916 w 7886701"/>
              <a:gd name="connsiteY19606" fmla="*/ 3997190 h 6857981"/>
              <a:gd name="connsiteX19607" fmla="*/ 4397693 w 7886701"/>
              <a:gd name="connsiteY19607" fmla="*/ 3994967 h 6857981"/>
              <a:gd name="connsiteX19608" fmla="*/ 4396423 w 7886701"/>
              <a:gd name="connsiteY19608" fmla="*/ 3994015 h 6857981"/>
              <a:gd name="connsiteX19609" fmla="*/ 4396106 w 7886701"/>
              <a:gd name="connsiteY19609" fmla="*/ 3992427 h 6857981"/>
              <a:gd name="connsiteX19610" fmla="*/ 4395788 w 7886701"/>
              <a:gd name="connsiteY19610" fmla="*/ 3991475 h 6857981"/>
              <a:gd name="connsiteX19611" fmla="*/ 4395788 w 7886701"/>
              <a:gd name="connsiteY19611" fmla="*/ 3989887 h 6857981"/>
              <a:gd name="connsiteX19612" fmla="*/ 4396106 w 7886701"/>
              <a:gd name="connsiteY19612" fmla="*/ 3988935 h 6857981"/>
              <a:gd name="connsiteX19613" fmla="*/ 4396741 w 7886701"/>
              <a:gd name="connsiteY19613" fmla="*/ 3987347 h 6857981"/>
              <a:gd name="connsiteX19614" fmla="*/ 4392931 w 7886701"/>
              <a:gd name="connsiteY19614" fmla="*/ 3982902 h 6857981"/>
              <a:gd name="connsiteX19615" fmla="*/ 4391661 w 7886701"/>
              <a:gd name="connsiteY19615" fmla="*/ 3981949 h 6857981"/>
              <a:gd name="connsiteX19616" fmla="*/ 4391026 w 7886701"/>
              <a:gd name="connsiteY19616" fmla="*/ 3981314 h 6857981"/>
              <a:gd name="connsiteX19617" fmla="*/ 4390391 w 7886701"/>
              <a:gd name="connsiteY19617" fmla="*/ 3981314 h 6857981"/>
              <a:gd name="connsiteX19618" fmla="*/ 4390391 w 7886701"/>
              <a:gd name="connsiteY19618" fmla="*/ 3981949 h 6857981"/>
              <a:gd name="connsiteX19619" fmla="*/ 4390391 w 7886701"/>
              <a:gd name="connsiteY19619" fmla="*/ 3983854 h 6857981"/>
              <a:gd name="connsiteX19620" fmla="*/ 4391026 w 7886701"/>
              <a:gd name="connsiteY19620" fmla="*/ 3986394 h 6857981"/>
              <a:gd name="connsiteX19621" fmla="*/ 4391343 w 7886701"/>
              <a:gd name="connsiteY19621" fmla="*/ 3989252 h 6857981"/>
              <a:gd name="connsiteX19622" fmla="*/ 4391343 w 7886701"/>
              <a:gd name="connsiteY19622" fmla="*/ 3991792 h 6857981"/>
              <a:gd name="connsiteX19623" fmla="*/ 4391026 w 7886701"/>
              <a:gd name="connsiteY19623" fmla="*/ 3992745 h 6857981"/>
              <a:gd name="connsiteX19624" fmla="*/ 4390391 w 7886701"/>
              <a:gd name="connsiteY19624" fmla="*/ 3993380 h 6857981"/>
              <a:gd name="connsiteX19625" fmla="*/ 4388486 w 7886701"/>
              <a:gd name="connsiteY19625" fmla="*/ 3991475 h 6857981"/>
              <a:gd name="connsiteX19626" fmla="*/ 4386581 w 7886701"/>
              <a:gd name="connsiteY19626" fmla="*/ 3988935 h 6857981"/>
              <a:gd name="connsiteX19627" fmla="*/ 4384676 w 7886701"/>
              <a:gd name="connsiteY19627" fmla="*/ 3986077 h 6857981"/>
              <a:gd name="connsiteX19628" fmla="*/ 4382771 w 7886701"/>
              <a:gd name="connsiteY19628" fmla="*/ 3982902 h 6857981"/>
              <a:gd name="connsiteX19629" fmla="*/ 4379596 w 7886701"/>
              <a:gd name="connsiteY19629" fmla="*/ 3976234 h 6857981"/>
              <a:gd name="connsiteX19630" fmla="*/ 4378326 w 7886701"/>
              <a:gd name="connsiteY19630" fmla="*/ 3972741 h 6857981"/>
              <a:gd name="connsiteX19631" fmla="*/ 4377373 w 7886701"/>
              <a:gd name="connsiteY19631" fmla="*/ 3970201 h 6857981"/>
              <a:gd name="connsiteX19632" fmla="*/ 4374516 w 7886701"/>
              <a:gd name="connsiteY19632" fmla="*/ 3967343 h 6857981"/>
              <a:gd name="connsiteX19633" fmla="*/ 4371976 w 7886701"/>
              <a:gd name="connsiteY19633" fmla="*/ 3965438 h 6857981"/>
              <a:gd name="connsiteX19634" fmla="*/ 4370071 w 7886701"/>
              <a:gd name="connsiteY19634" fmla="*/ 3964803 h 6857981"/>
              <a:gd name="connsiteX19635" fmla="*/ 4369436 w 7886701"/>
              <a:gd name="connsiteY19635" fmla="*/ 3965121 h 6857981"/>
              <a:gd name="connsiteX19636" fmla="*/ 4369118 w 7886701"/>
              <a:gd name="connsiteY19636" fmla="*/ 3965121 h 6857981"/>
              <a:gd name="connsiteX19637" fmla="*/ 4368483 w 7886701"/>
              <a:gd name="connsiteY19637" fmla="*/ 3965756 h 6857981"/>
              <a:gd name="connsiteX19638" fmla="*/ 4368483 w 7886701"/>
              <a:gd name="connsiteY19638" fmla="*/ 3966708 h 6857981"/>
              <a:gd name="connsiteX19639" fmla="*/ 4368166 w 7886701"/>
              <a:gd name="connsiteY19639" fmla="*/ 3968296 h 6857981"/>
              <a:gd name="connsiteX19640" fmla="*/ 4368483 w 7886701"/>
              <a:gd name="connsiteY19640" fmla="*/ 3971471 h 6857981"/>
              <a:gd name="connsiteX19641" fmla="*/ 4368801 w 7886701"/>
              <a:gd name="connsiteY19641" fmla="*/ 3974646 h 6857981"/>
              <a:gd name="connsiteX19642" fmla="*/ 4369753 w 7886701"/>
              <a:gd name="connsiteY19642" fmla="*/ 3978774 h 6857981"/>
              <a:gd name="connsiteX19643" fmla="*/ 4371341 w 7886701"/>
              <a:gd name="connsiteY19643" fmla="*/ 3982584 h 6857981"/>
              <a:gd name="connsiteX19644" fmla="*/ 4375468 w 7886701"/>
              <a:gd name="connsiteY19644" fmla="*/ 3992110 h 6857981"/>
              <a:gd name="connsiteX19645" fmla="*/ 4379913 w 7886701"/>
              <a:gd name="connsiteY19645" fmla="*/ 4001953 h 6857981"/>
              <a:gd name="connsiteX19646" fmla="*/ 4383088 w 7886701"/>
              <a:gd name="connsiteY19646" fmla="*/ 4006715 h 6857981"/>
              <a:gd name="connsiteX19647" fmla="*/ 4385946 w 7886701"/>
              <a:gd name="connsiteY19647" fmla="*/ 4011478 h 6857981"/>
              <a:gd name="connsiteX19648" fmla="*/ 4379913 w 7886701"/>
              <a:gd name="connsiteY19648" fmla="*/ 4005763 h 6857981"/>
              <a:gd name="connsiteX19649" fmla="*/ 4378643 w 7886701"/>
              <a:gd name="connsiteY19649" fmla="*/ 4004175 h 6857981"/>
              <a:gd name="connsiteX19650" fmla="*/ 4377056 w 7886701"/>
              <a:gd name="connsiteY19650" fmla="*/ 4003540 h 6857981"/>
              <a:gd name="connsiteX19651" fmla="*/ 4376421 w 7886701"/>
              <a:gd name="connsiteY19651" fmla="*/ 4003540 h 6857981"/>
              <a:gd name="connsiteX19652" fmla="*/ 4375468 w 7886701"/>
              <a:gd name="connsiteY19652" fmla="*/ 4003540 h 6857981"/>
              <a:gd name="connsiteX19653" fmla="*/ 4371658 w 7886701"/>
              <a:gd name="connsiteY19653" fmla="*/ 4003858 h 6857981"/>
              <a:gd name="connsiteX19654" fmla="*/ 4368801 w 7886701"/>
              <a:gd name="connsiteY19654" fmla="*/ 3999413 h 6857981"/>
              <a:gd name="connsiteX19655" fmla="*/ 4367213 w 7886701"/>
              <a:gd name="connsiteY19655" fmla="*/ 3996237 h 6857981"/>
              <a:gd name="connsiteX19656" fmla="*/ 4366896 w 7886701"/>
              <a:gd name="connsiteY19656" fmla="*/ 3994967 h 6857981"/>
              <a:gd name="connsiteX19657" fmla="*/ 4366896 w 7886701"/>
              <a:gd name="connsiteY19657" fmla="*/ 3994332 h 6857981"/>
              <a:gd name="connsiteX19658" fmla="*/ 4367213 w 7886701"/>
              <a:gd name="connsiteY19658" fmla="*/ 3993697 h 6857981"/>
              <a:gd name="connsiteX19659" fmla="*/ 4367531 w 7886701"/>
              <a:gd name="connsiteY19659" fmla="*/ 3992745 h 6857981"/>
              <a:gd name="connsiteX19660" fmla="*/ 4368801 w 7886701"/>
              <a:gd name="connsiteY19660" fmla="*/ 3991792 h 6857981"/>
              <a:gd name="connsiteX19661" fmla="*/ 4370071 w 7886701"/>
              <a:gd name="connsiteY19661" fmla="*/ 3991157 h 6857981"/>
              <a:gd name="connsiteX19662" fmla="*/ 4371658 w 7886701"/>
              <a:gd name="connsiteY19662" fmla="*/ 3990205 h 6857981"/>
              <a:gd name="connsiteX19663" fmla="*/ 4371976 w 7886701"/>
              <a:gd name="connsiteY19663" fmla="*/ 3989570 h 6857981"/>
              <a:gd name="connsiteX19664" fmla="*/ 4372293 w 7886701"/>
              <a:gd name="connsiteY19664" fmla="*/ 3988935 h 6857981"/>
              <a:gd name="connsiteX19665" fmla="*/ 4369753 w 7886701"/>
              <a:gd name="connsiteY19665" fmla="*/ 3986077 h 6857981"/>
              <a:gd name="connsiteX19666" fmla="*/ 4367213 w 7886701"/>
              <a:gd name="connsiteY19666" fmla="*/ 3982584 h 6857981"/>
              <a:gd name="connsiteX19667" fmla="*/ 4362451 w 7886701"/>
              <a:gd name="connsiteY19667" fmla="*/ 3974964 h 6857981"/>
              <a:gd name="connsiteX19668" fmla="*/ 4359911 w 7886701"/>
              <a:gd name="connsiteY19668" fmla="*/ 3972106 h 6857981"/>
              <a:gd name="connsiteX19669" fmla="*/ 4358323 w 7886701"/>
              <a:gd name="connsiteY19669" fmla="*/ 3969884 h 6857981"/>
              <a:gd name="connsiteX19670" fmla="*/ 4357053 w 7886701"/>
              <a:gd name="connsiteY19670" fmla="*/ 3969566 h 6857981"/>
              <a:gd name="connsiteX19671" fmla="*/ 4356418 w 7886701"/>
              <a:gd name="connsiteY19671" fmla="*/ 3969248 h 6857981"/>
              <a:gd name="connsiteX19672" fmla="*/ 4355466 w 7886701"/>
              <a:gd name="connsiteY19672" fmla="*/ 3969566 h 6857981"/>
              <a:gd name="connsiteX19673" fmla="*/ 4355148 w 7886701"/>
              <a:gd name="connsiteY19673" fmla="*/ 3970201 h 6857981"/>
              <a:gd name="connsiteX19674" fmla="*/ 4351338 w 7886701"/>
              <a:gd name="connsiteY19674" fmla="*/ 3960676 h 6857981"/>
              <a:gd name="connsiteX19675" fmla="*/ 4347211 w 7886701"/>
              <a:gd name="connsiteY19675" fmla="*/ 3951150 h 6857981"/>
              <a:gd name="connsiteX19676" fmla="*/ 4342448 w 7886701"/>
              <a:gd name="connsiteY19676" fmla="*/ 3941942 h 6857981"/>
              <a:gd name="connsiteX19677" fmla="*/ 4337051 w 7886701"/>
              <a:gd name="connsiteY19677" fmla="*/ 3932734 h 6857981"/>
              <a:gd name="connsiteX19678" fmla="*/ 4331653 w 7886701"/>
              <a:gd name="connsiteY19678" fmla="*/ 3923526 h 6857981"/>
              <a:gd name="connsiteX19679" fmla="*/ 4325621 w 7886701"/>
              <a:gd name="connsiteY19679" fmla="*/ 3914953 h 6857981"/>
              <a:gd name="connsiteX19680" fmla="*/ 4319588 w 7886701"/>
              <a:gd name="connsiteY19680" fmla="*/ 3905745 h 6857981"/>
              <a:gd name="connsiteX19681" fmla="*/ 4313238 w 7886701"/>
              <a:gd name="connsiteY19681" fmla="*/ 3896855 h 6857981"/>
              <a:gd name="connsiteX19682" fmla="*/ 4318318 w 7886701"/>
              <a:gd name="connsiteY19682" fmla="*/ 3901935 h 6857981"/>
              <a:gd name="connsiteX19683" fmla="*/ 4323398 w 7886701"/>
              <a:gd name="connsiteY19683" fmla="*/ 3907968 h 6857981"/>
              <a:gd name="connsiteX19684" fmla="*/ 4329113 w 7886701"/>
              <a:gd name="connsiteY19684" fmla="*/ 3913683 h 6857981"/>
              <a:gd name="connsiteX19685" fmla="*/ 4334511 w 7886701"/>
              <a:gd name="connsiteY19685" fmla="*/ 3918763 h 6857981"/>
              <a:gd name="connsiteX19686" fmla="*/ 4334828 w 7886701"/>
              <a:gd name="connsiteY19686" fmla="*/ 3916858 h 6857981"/>
              <a:gd name="connsiteX19687" fmla="*/ 4334828 w 7886701"/>
              <a:gd name="connsiteY19687" fmla="*/ 3915588 h 6857981"/>
              <a:gd name="connsiteX19688" fmla="*/ 4334511 w 7886701"/>
              <a:gd name="connsiteY19688" fmla="*/ 3914001 h 6857981"/>
              <a:gd name="connsiteX19689" fmla="*/ 4334193 w 7886701"/>
              <a:gd name="connsiteY19689" fmla="*/ 3912413 h 6857981"/>
              <a:gd name="connsiteX19690" fmla="*/ 4332606 w 7886701"/>
              <a:gd name="connsiteY19690" fmla="*/ 3909238 h 6857981"/>
              <a:gd name="connsiteX19691" fmla="*/ 4330701 w 7886701"/>
              <a:gd name="connsiteY19691" fmla="*/ 3906063 h 6857981"/>
              <a:gd name="connsiteX19692" fmla="*/ 4325303 w 7886701"/>
              <a:gd name="connsiteY19692" fmla="*/ 3899077 h 6857981"/>
              <a:gd name="connsiteX19693" fmla="*/ 4322128 w 7886701"/>
              <a:gd name="connsiteY19693" fmla="*/ 3894950 h 6857981"/>
              <a:gd name="connsiteX19694" fmla="*/ 4318636 w 7886701"/>
              <a:gd name="connsiteY19694" fmla="*/ 3890822 h 6857981"/>
              <a:gd name="connsiteX19695" fmla="*/ 4319588 w 7886701"/>
              <a:gd name="connsiteY19695" fmla="*/ 3890504 h 6857981"/>
              <a:gd name="connsiteX19696" fmla="*/ 4320223 w 7886701"/>
              <a:gd name="connsiteY19696" fmla="*/ 3889869 h 6857981"/>
              <a:gd name="connsiteX19697" fmla="*/ 4321811 w 7886701"/>
              <a:gd name="connsiteY19697" fmla="*/ 3889869 h 6857981"/>
              <a:gd name="connsiteX19698" fmla="*/ 4323716 w 7886701"/>
              <a:gd name="connsiteY19698" fmla="*/ 3890822 h 6857981"/>
              <a:gd name="connsiteX19699" fmla="*/ 4325621 w 7886701"/>
              <a:gd name="connsiteY19699" fmla="*/ 3891774 h 6857981"/>
              <a:gd name="connsiteX19700" fmla="*/ 4330066 w 7886701"/>
              <a:gd name="connsiteY19700" fmla="*/ 3894632 h 6857981"/>
              <a:gd name="connsiteX19701" fmla="*/ 4332288 w 7886701"/>
              <a:gd name="connsiteY19701" fmla="*/ 3896220 h 6857981"/>
              <a:gd name="connsiteX19702" fmla="*/ 4334511 w 7886701"/>
              <a:gd name="connsiteY19702" fmla="*/ 3897172 h 6857981"/>
              <a:gd name="connsiteX19703" fmla="*/ 4337368 w 7886701"/>
              <a:gd name="connsiteY19703" fmla="*/ 3901935 h 6857981"/>
              <a:gd name="connsiteX19704" fmla="*/ 4338321 w 7886701"/>
              <a:gd name="connsiteY19704" fmla="*/ 3903840 h 6857981"/>
              <a:gd name="connsiteX19705" fmla="*/ 4338956 w 7886701"/>
              <a:gd name="connsiteY19705" fmla="*/ 3905428 h 6857981"/>
              <a:gd name="connsiteX19706" fmla="*/ 4339273 w 7886701"/>
              <a:gd name="connsiteY19706" fmla="*/ 3906380 h 6857981"/>
              <a:gd name="connsiteX19707" fmla="*/ 4339273 w 7886701"/>
              <a:gd name="connsiteY19707" fmla="*/ 3907015 h 6857981"/>
              <a:gd name="connsiteX19708" fmla="*/ 4338321 w 7886701"/>
              <a:gd name="connsiteY19708" fmla="*/ 3908603 h 6857981"/>
              <a:gd name="connsiteX19709" fmla="*/ 4337368 w 7886701"/>
              <a:gd name="connsiteY19709" fmla="*/ 3909555 h 6857981"/>
              <a:gd name="connsiteX19710" fmla="*/ 4336733 w 7886701"/>
              <a:gd name="connsiteY19710" fmla="*/ 3910825 h 6857981"/>
              <a:gd name="connsiteX19711" fmla="*/ 4336416 w 7886701"/>
              <a:gd name="connsiteY19711" fmla="*/ 3911778 h 6857981"/>
              <a:gd name="connsiteX19712" fmla="*/ 4336733 w 7886701"/>
              <a:gd name="connsiteY19712" fmla="*/ 3912730 h 6857981"/>
              <a:gd name="connsiteX19713" fmla="*/ 4337051 w 7886701"/>
              <a:gd name="connsiteY19713" fmla="*/ 3914001 h 6857981"/>
              <a:gd name="connsiteX19714" fmla="*/ 4337686 w 7886701"/>
              <a:gd name="connsiteY19714" fmla="*/ 3915588 h 6857981"/>
              <a:gd name="connsiteX19715" fmla="*/ 4340226 w 7886701"/>
              <a:gd name="connsiteY19715" fmla="*/ 3918763 h 6857981"/>
              <a:gd name="connsiteX19716" fmla="*/ 4342766 w 7886701"/>
              <a:gd name="connsiteY19716" fmla="*/ 3920986 h 6857981"/>
              <a:gd name="connsiteX19717" fmla="*/ 4345306 w 7886701"/>
              <a:gd name="connsiteY19717" fmla="*/ 3923209 h 6857981"/>
              <a:gd name="connsiteX19718" fmla="*/ 4347846 w 7886701"/>
              <a:gd name="connsiteY19718" fmla="*/ 3926701 h 6857981"/>
              <a:gd name="connsiteX19719" fmla="*/ 4347846 w 7886701"/>
              <a:gd name="connsiteY19719" fmla="*/ 3923844 h 6857981"/>
              <a:gd name="connsiteX19720" fmla="*/ 4346893 w 7886701"/>
              <a:gd name="connsiteY19720" fmla="*/ 3920351 h 6857981"/>
              <a:gd name="connsiteX19721" fmla="*/ 4345306 w 7886701"/>
              <a:gd name="connsiteY19721" fmla="*/ 3916541 h 6857981"/>
              <a:gd name="connsiteX19722" fmla="*/ 4343718 w 7886701"/>
              <a:gd name="connsiteY19722" fmla="*/ 3912413 h 6857981"/>
              <a:gd name="connsiteX19723" fmla="*/ 4339908 w 7886701"/>
              <a:gd name="connsiteY19723" fmla="*/ 3903840 h 6857981"/>
              <a:gd name="connsiteX19724" fmla="*/ 4336416 w 7886701"/>
              <a:gd name="connsiteY19724" fmla="*/ 3895585 h 6857981"/>
              <a:gd name="connsiteX19725" fmla="*/ 4337686 w 7886701"/>
              <a:gd name="connsiteY19725" fmla="*/ 3896220 h 6857981"/>
              <a:gd name="connsiteX19726" fmla="*/ 4339273 w 7886701"/>
              <a:gd name="connsiteY19726" fmla="*/ 3897172 h 6857981"/>
              <a:gd name="connsiteX19727" fmla="*/ 4341496 w 7886701"/>
              <a:gd name="connsiteY19727" fmla="*/ 3900665 h 6857981"/>
              <a:gd name="connsiteX19728" fmla="*/ 4344036 w 7886701"/>
              <a:gd name="connsiteY19728" fmla="*/ 3904475 h 6857981"/>
              <a:gd name="connsiteX19729" fmla="*/ 4346576 w 7886701"/>
              <a:gd name="connsiteY19729" fmla="*/ 3909238 h 6857981"/>
              <a:gd name="connsiteX19730" fmla="*/ 4349116 w 7886701"/>
              <a:gd name="connsiteY19730" fmla="*/ 3914318 h 6857981"/>
              <a:gd name="connsiteX19731" fmla="*/ 4351973 w 7886701"/>
              <a:gd name="connsiteY19731" fmla="*/ 3920033 h 6857981"/>
              <a:gd name="connsiteX19732" fmla="*/ 4355148 w 7886701"/>
              <a:gd name="connsiteY19732" fmla="*/ 3925114 h 6857981"/>
              <a:gd name="connsiteX19733" fmla="*/ 4359276 w 7886701"/>
              <a:gd name="connsiteY19733" fmla="*/ 3930511 h 6857981"/>
              <a:gd name="connsiteX19734" fmla="*/ 4360228 w 7886701"/>
              <a:gd name="connsiteY19734" fmla="*/ 3930194 h 6857981"/>
              <a:gd name="connsiteX19735" fmla="*/ 4360863 w 7886701"/>
              <a:gd name="connsiteY19735" fmla="*/ 3929876 h 6857981"/>
              <a:gd name="connsiteX19736" fmla="*/ 4360863 w 7886701"/>
              <a:gd name="connsiteY19736" fmla="*/ 3928924 h 6857981"/>
              <a:gd name="connsiteX19737" fmla="*/ 4360863 w 7886701"/>
              <a:gd name="connsiteY19737" fmla="*/ 3927971 h 6857981"/>
              <a:gd name="connsiteX19738" fmla="*/ 4360228 w 7886701"/>
              <a:gd name="connsiteY19738" fmla="*/ 3925749 h 6857981"/>
              <a:gd name="connsiteX19739" fmla="*/ 4359276 w 7886701"/>
              <a:gd name="connsiteY19739" fmla="*/ 3922891 h 6857981"/>
              <a:gd name="connsiteX19740" fmla="*/ 4358323 w 7886701"/>
              <a:gd name="connsiteY19740" fmla="*/ 3920351 h 6857981"/>
              <a:gd name="connsiteX19741" fmla="*/ 4357371 w 7886701"/>
              <a:gd name="connsiteY19741" fmla="*/ 3918128 h 6857981"/>
              <a:gd name="connsiteX19742" fmla="*/ 4357371 w 7886701"/>
              <a:gd name="connsiteY19742" fmla="*/ 3916858 h 6857981"/>
              <a:gd name="connsiteX19743" fmla="*/ 4357688 w 7886701"/>
              <a:gd name="connsiteY19743" fmla="*/ 3916223 h 6857981"/>
              <a:gd name="connsiteX19744" fmla="*/ 4358323 w 7886701"/>
              <a:gd name="connsiteY19744" fmla="*/ 3915906 h 6857981"/>
              <a:gd name="connsiteX19745" fmla="*/ 4358958 w 7886701"/>
              <a:gd name="connsiteY19745" fmla="*/ 3915588 h 6857981"/>
              <a:gd name="connsiteX19746" fmla="*/ 4361498 w 7886701"/>
              <a:gd name="connsiteY19746" fmla="*/ 3920033 h 6857981"/>
              <a:gd name="connsiteX19747" fmla="*/ 4364038 w 7886701"/>
              <a:gd name="connsiteY19747" fmla="*/ 3923526 h 6857981"/>
              <a:gd name="connsiteX19748" fmla="*/ 4366896 w 7886701"/>
              <a:gd name="connsiteY19748" fmla="*/ 3927336 h 6857981"/>
              <a:gd name="connsiteX19749" fmla="*/ 4369436 w 7886701"/>
              <a:gd name="connsiteY19749" fmla="*/ 3930511 h 6857981"/>
              <a:gd name="connsiteX19750" fmla="*/ 4372293 w 7886701"/>
              <a:gd name="connsiteY19750" fmla="*/ 3933369 h 6857981"/>
              <a:gd name="connsiteX19751" fmla="*/ 4375468 w 7886701"/>
              <a:gd name="connsiteY19751" fmla="*/ 3936227 h 6857981"/>
              <a:gd name="connsiteX19752" fmla="*/ 4380866 w 7886701"/>
              <a:gd name="connsiteY19752" fmla="*/ 3940989 h 6857981"/>
              <a:gd name="connsiteX19753" fmla="*/ 4386581 w 7886701"/>
              <a:gd name="connsiteY19753" fmla="*/ 3944800 h 6857981"/>
              <a:gd name="connsiteX19754" fmla="*/ 4392613 w 7886701"/>
              <a:gd name="connsiteY19754" fmla="*/ 3947975 h 6857981"/>
              <a:gd name="connsiteX19755" fmla="*/ 4397693 w 7886701"/>
              <a:gd name="connsiteY19755" fmla="*/ 3950197 h 6857981"/>
              <a:gd name="connsiteX19756" fmla="*/ 4402456 w 7886701"/>
              <a:gd name="connsiteY19756" fmla="*/ 3952103 h 6857981"/>
              <a:gd name="connsiteX19757" fmla="*/ 4403726 w 7886701"/>
              <a:gd name="connsiteY19757" fmla="*/ 3954960 h 6857981"/>
              <a:gd name="connsiteX19758" fmla="*/ 4404361 w 7886701"/>
              <a:gd name="connsiteY19758" fmla="*/ 3957183 h 6857981"/>
              <a:gd name="connsiteX19759" fmla="*/ 4404361 w 7886701"/>
              <a:gd name="connsiteY19759" fmla="*/ 3959405 h 6857981"/>
              <a:gd name="connsiteX19760" fmla="*/ 4404361 w 7886701"/>
              <a:gd name="connsiteY19760" fmla="*/ 3960993 h 6857981"/>
              <a:gd name="connsiteX19761" fmla="*/ 4404996 w 7886701"/>
              <a:gd name="connsiteY19761" fmla="*/ 3962898 h 6857981"/>
              <a:gd name="connsiteX19762" fmla="*/ 4405631 w 7886701"/>
              <a:gd name="connsiteY19762" fmla="*/ 3965438 h 6857981"/>
              <a:gd name="connsiteX19763" fmla="*/ 4407536 w 7886701"/>
              <a:gd name="connsiteY19763" fmla="*/ 3968931 h 6857981"/>
              <a:gd name="connsiteX19764" fmla="*/ 4410711 w 7886701"/>
              <a:gd name="connsiteY19764" fmla="*/ 3972741 h 6857981"/>
              <a:gd name="connsiteX19765" fmla="*/ 4415473 w 7886701"/>
              <a:gd name="connsiteY19765" fmla="*/ 3978774 h 6857981"/>
              <a:gd name="connsiteX19766" fmla="*/ 4419918 w 7886701"/>
              <a:gd name="connsiteY19766" fmla="*/ 3982584 h 6857981"/>
              <a:gd name="connsiteX19767" fmla="*/ 4423411 w 7886701"/>
              <a:gd name="connsiteY19767" fmla="*/ 3985442 h 6857981"/>
              <a:gd name="connsiteX19768" fmla="*/ 4427221 w 7886701"/>
              <a:gd name="connsiteY19768" fmla="*/ 3987664 h 6857981"/>
              <a:gd name="connsiteX19769" fmla="*/ 4430713 w 7886701"/>
              <a:gd name="connsiteY19769" fmla="*/ 3989252 h 6857981"/>
              <a:gd name="connsiteX19770" fmla="*/ 4434206 w 7886701"/>
              <a:gd name="connsiteY19770" fmla="*/ 3990840 h 6857981"/>
              <a:gd name="connsiteX19771" fmla="*/ 4437698 w 7886701"/>
              <a:gd name="connsiteY19771" fmla="*/ 3992110 h 6857981"/>
              <a:gd name="connsiteX19772" fmla="*/ 4441508 w 7886701"/>
              <a:gd name="connsiteY19772" fmla="*/ 3994015 h 6857981"/>
              <a:gd name="connsiteX19773" fmla="*/ 4444683 w 7886701"/>
              <a:gd name="connsiteY19773" fmla="*/ 3999413 h 6857981"/>
              <a:gd name="connsiteX19774" fmla="*/ 4445318 w 7886701"/>
              <a:gd name="connsiteY19774" fmla="*/ 4001000 h 6857981"/>
              <a:gd name="connsiteX19775" fmla="*/ 4445318 w 7886701"/>
              <a:gd name="connsiteY19775" fmla="*/ 4001953 h 6857981"/>
              <a:gd name="connsiteX19776" fmla="*/ 4445318 w 7886701"/>
              <a:gd name="connsiteY19776" fmla="*/ 4002270 h 6857981"/>
              <a:gd name="connsiteX19777" fmla="*/ 4444683 w 7886701"/>
              <a:gd name="connsiteY19777" fmla="*/ 4002588 h 6857981"/>
              <a:gd name="connsiteX19778" fmla="*/ 4442778 w 7886701"/>
              <a:gd name="connsiteY19778" fmla="*/ 4002588 h 6857981"/>
              <a:gd name="connsiteX19779" fmla="*/ 4440556 w 7886701"/>
              <a:gd name="connsiteY19779" fmla="*/ 4002270 h 6857981"/>
              <a:gd name="connsiteX19780" fmla="*/ 4439921 w 7886701"/>
              <a:gd name="connsiteY19780" fmla="*/ 4002588 h 6857981"/>
              <a:gd name="connsiteX19781" fmla="*/ 4439286 w 7886701"/>
              <a:gd name="connsiteY19781" fmla="*/ 4003223 h 6857981"/>
              <a:gd name="connsiteX19782" fmla="*/ 4438968 w 7886701"/>
              <a:gd name="connsiteY19782" fmla="*/ 4003540 h 6857981"/>
              <a:gd name="connsiteX19783" fmla="*/ 4438968 w 7886701"/>
              <a:gd name="connsiteY19783" fmla="*/ 4004810 h 6857981"/>
              <a:gd name="connsiteX19784" fmla="*/ 4439603 w 7886701"/>
              <a:gd name="connsiteY19784" fmla="*/ 4006715 h 6857981"/>
              <a:gd name="connsiteX19785" fmla="*/ 4440556 w 7886701"/>
              <a:gd name="connsiteY19785" fmla="*/ 4008938 h 6857981"/>
              <a:gd name="connsiteX19786" fmla="*/ 4438333 w 7886701"/>
              <a:gd name="connsiteY19786" fmla="*/ 4006080 h 6857981"/>
              <a:gd name="connsiteX19787" fmla="*/ 4435793 w 7886701"/>
              <a:gd name="connsiteY19787" fmla="*/ 4003540 h 6857981"/>
              <a:gd name="connsiteX19788" fmla="*/ 4433253 w 7886701"/>
              <a:gd name="connsiteY19788" fmla="*/ 4001000 h 6857981"/>
              <a:gd name="connsiteX19789" fmla="*/ 4430396 w 7886701"/>
              <a:gd name="connsiteY19789" fmla="*/ 3998778 h 6857981"/>
              <a:gd name="connsiteX19790" fmla="*/ 4427538 w 7886701"/>
              <a:gd name="connsiteY19790" fmla="*/ 3997190 h 6857981"/>
              <a:gd name="connsiteX19791" fmla="*/ 4426268 w 7886701"/>
              <a:gd name="connsiteY19791" fmla="*/ 3996872 h 6857981"/>
              <a:gd name="connsiteX19792" fmla="*/ 4424998 w 7886701"/>
              <a:gd name="connsiteY19792" fmla="*/ 3996872 h 6857981"/>
              <a:gd name="connsiteX19793" fmla="*/ 4423728 w 7886701"/>
              <a:gd name="connsiteY19793" fmla="*/ 3996872 h 6857981"/>
              <a:gd name="connsiteX19794" fmla="*/ 4422458 w 7886701"/>
              <a:gd name="connsiteY19794" fmla="*/ 3997508 h 6857981"/>
              <a:gd name="connsiteX19795" fmla="*/ 4421188 w 7886701"/>
              <a:gd name="connsiteY19795" fmla="*/ 3998460 h 6857981"/>
              <a:gd name="connsiteX19796" fmla="*/ 4420553 w 7886701"/>
              <a:gd name="connsiteY19796" fmla="*/ 3999730 h 6857981"/>
              <a:gd name="connsiteX19797" fmla="*/ 4427538 w 7886701"/>
              <a:gd name="connsiteY19797" fmla="*/ 4003540 h 6857981"/>
              <a:gd name="connsiteX19798" fmla="*/ 4434523 w 7886701"/>
              <a:gd name="connsiteY19798" fmla="*/ 4007986 h 6857981"/>
              <a:gd name="connsiteX19799" fmla="*/ 4442143 w 7886701"/>
              <a:gd name="connsiteY19799" fmla="*/ 4013066 h 6857981"/>
              <a:gd name="connsiteX19800" fmla="*/ 4449763 w 7886701"/>
              <a:gd name="connsiteY19800" fmla="*/ 4018464 h 6857981"/>
              <a:gd name="connsiteX19801" fmla="*/ 4465321 w 7886701"/>
              <a:gd name="connsiteY19801" fmla="*/ 4030212 h 6857981"/>
              <a:gd name="connsiteX19802" fmla="*/ 4473576 w 7886701"/>
              <a:gd name="connsiteY19802" fmla="*/ 4035927 h 6857981"/>
              <a:gd name="connsiteX19803" fmla="*/ 4481513 w 7886701"/>
              <a:gd name="connsiteY19803" fmla="*/ 4041325 h 6857981"/>
              <a:gd name="connsiteX19804" fmla="*/ 4484053 w 7886701"/>
              <a:gd name="connsiteY19804" fmla="*/ 4045453 h 6857981"/>
              <a:gd name="connsiteX19805" fmla="*/ 4485958 w 7886701"/>
              <a:gd name="connsiteY19805" fmla="*/ 4048945 h 6857981"/>
              <a:gd name="connsiteX19806" fmla="*/ 4487228 w 7886701"/>
              <a:gd name="connsiteY19806" fmla="*/ 4052438 h 6857981"/>
              <a:gd name="connsiteX19807" fmla="*/ 4488816 w 7886701"/>
              <a:gd name="connsiteY19807" fmla="*/ 4055613 h 6857981"/>
              <a:gd name="connsiteX19808" fmla="*/ 4489451 w 7886701"/>
              <a:gd name="connsiteY19808" fmla="*/ 4058471 h 6857981"/>
              <a:gd name="connsiteX19809" fmla="*/ 4489768 w 7886701"/>
              <a:gd name="connsiteY19809" fmla="*/ 4061011 h 6857981"/>
              <a:gd name="connsiteX19810" fmla="*/ 4489768 w 7886701"/>
              <a:gd name="connsiteY19810" fmla="*/ 4063551 h 6857981"/>
              <a:gd name="connsiteX19811" fmla="*/ 4489768 w 7886701"/>
              <a:gd name="connsiteY19811" fmla="*/ 4065774 h 6857981"/>
              <a:gd name="connsiteX19812" fmla="*/ 4489451 w 7886701"/>
              <a:gd name="connsiteY19812" fmla="*/ 4067996 h 6857981"/>
              <a:gd name="connsiteX19813" fmla="*/ 4488816 w 7886701"/>
              <a:gd name="connsiteY19813" fmla="*/ 4069901 h 6857981"/>
              <a:gd name="connsiteX19814" fmla="*/ 4487863 w 7886701"/>
              <a:gd name="connsiteY19814" fmla="*/ 4071806 h 6857981"/>
              <a:gd name="connsiteX19815" fmla="*/ 4486593 w 7886701"/>
              <a:gd name="connsiteY19815" fmla="*/ 4073077 h 6857981"/>
              <a:gd name="connsiteX19816" fmla="*/ 4483736 w 7886701"/>
              <a:gd name="connsiteY19816" fmla="*/ 4075934 h 6857981"/>
              <a:gd name="connsiteX19817" fmla="*/ 4480561 w 7886701"/>
              <a:gd name="connsiteY19817" fmla="*/ 4078474 h 6857981"/>
              <a:gd name="connsiteX19818" fmla="*/ 4480561 w 7886701"/>
              <a:gd name="connsiteY19818" fmla="*/ 4080062 h 6857981"/>
              <a:gd name="connsiteX19819" fmla="*/ 4480878 w 7886701"/>
              <a:gd name="connsiteY19819" fmla="*/ 4081649 h 6857981"/>
              <a:gd name="connsiteX19820" fmla="*/ 4482148 w 7886701"/>
              <a:gd name="connsiteY19820" fmla="*/ 4084825 h 6857981"/>
              <a:gd name="connsiteX19821" fmla="*/ 4483418 w 7886701"/>
              <a:gd name="connsiteY19821" fmla="*/ 4088000 h 6857981"/>
              <a:gd name="connsiteX19822" fmla="*/ 4483736 w 7886701"/>
              <a:gd name="connsiteY19822" fmla="*/ 4089270 h 6857981"/>
              <a:gd name="connsiteX19823" fmla="*/ 4483418 w 7886701"/>
              <a:gd name="connsiteY19823" fmla="*/ 4090222 h 6857981"/>
              <a:gd name="connsiteX19824" fmla="*/ 4484371 w 7886701"/>
              <a:gd name="connsiteY19824" fmla="*/ 4091810 h 6857981"/>
              <a:gd name="connsiteX19825" fmla="*/ 4485958 w 7886701"/>
              <a:gd name="connsiteY19825" fmla="*/ 4092763 h 6857981"/>
              <a:gd name="connsiteX19826" fmla="*/ 4486911 w 7886701"/>
              <a:gd name="connsiteY19826" fmla="*/ 4093080 h 6857981"/>
              <a:gd name="connsiteX19827" fmla="*/ 4488181 w 7886701"/>
              <a:gd name="connsiteY19827" fmla="*/ 4093080 h 6857981"/>
              <a:gd name="connsiteX19828" fmla="*/ 4488816 w 7886701"/>
              <a:gd name="connsiteY19828" fmla="*/ 4093080 h 6857981"/>
              <a:gd name="connsiteX19829" fmla="*/ 4489768 w 7886701"/>
              <a:gd name="connsiteY19829" fmla="*/ 4092445 h 6857981"/>
              <a:gd name="connsiteX19830" fmla="*/ 4490403 w 7886701"/>
              <a:gd name="connsiteY19830" fmla="*/ 4091810 h 6857981"/>
              <a:gd name="connsiteX19831" fmla="*/ 4491038 w 7886701"/>
              <a:gd name="connsiteY19831" fmla="*/ 4090540 h 6857981"/>
              <a:gd name="connsiteX19832" fmla="*/ 4491356 w 7886701"/>
              <a:gd name="connsiteY19832" fmla="*/ 4088000 h 6857981"/>
              <a:gd name="connsiteX19833" fmla="*/ 4491038 w 7886701"/>
              <a:gd name="connsiteY19833" fmla="*/ 4085142 h 6857981"/>
              <a:gd name="connsiteX19834" fmla="*/ 4490721 w 7886701"/>
              <a:gd name="connsiteY19834" fmla="*/ 4083237 h 6857981"/>
              <a:gd name="connsiteX19835" fmla="*/ 4489768 w 7886701"/>
              <a:gd name="connsiteY19835" fmla="*/ 4081967 h 6857981"/>
              <a:gd name="connsiteX19836" fmla="*/ 4489133 w 7886701"/>
              <a:gd name="connsiteY19836" fmla="*/ 4080379 h 6857981"/>
              <a:gd name="connsiteX19837" fmla="*/ 4488181 w 7886701"/>
              <a:gd name="connsiteY19837" fmla="*/ 4078474 h 6857981"/>
              <a:gd name="connsiteX19838" fmla="*/ 4492943 w 7886701"/>
              <a:gd name="connsiteY19838" fmla="*/ 4083872 h 6857981"/>
              <a:gd name="connsiteX19839" fmla="*/ 4497071 w 7886701"/>
              <a:gd name="connsiteY19839" fmla="*/ 4087365 h 6857981"/>
              <a:gd name="connsiteX19840" fmla="*/ 4501198 w 7886701"/>
              <a:gd name="connsiteY19840" fmla="*/ 4089587 h 6857981"/>
              <a:gd name="connsiteX19841" fmla="*/ 4504373 w 7886701"/>
              <a:gd name="connsiteY19841" fmla="*/ 4091175 h 6857981"/>
              <a:gd name="connsiteX19842" fmla="*/ 4507548 w 7886701"/>
              <a:gd name="connsiteY19842" fmla="*/ 4091810 h 6857981"/>
              <a:gd name="connsiteX19843" fmla="*/ 4510088 w 7886701"/>
              <a:gd name="connsiteY19843" fmla="*/ 4091493 h 6857981"/>
              <a:gd name="connsiteX19844" fmla="*/ 4512628 w 7886701"/>
              <a:gd name="connsiteY19844" fmla="*/ 4090540 h 6857981"/>
              <a:gd name="connsiteX19845" fmla="*/ 4514216 w 7886701"/>
              <a:gd name="connsiteY19845" fmla="*/ 4089587 h 6857981"/>
              <a:gd name="connsiteX19846" fmla="*/ 4516121 w 7886701"/>
              <a:gd name="connsiteY19846" fmla="*/ 4093715 h 6857981"/>
              <a:gd name="connsiteX19847" fmla="*/ 4517391 w 7886701"/>
              <a:gd name="connsiteY19847" fmla="*/ 4097208 h 6857981"/>
              <a:gd name="connsiteX19848" fmla="*/ 4517708 w 7886701"/>
              <a:gd name="connsiteY19848" fmla="*/ 4099113 h 6857981"/>
              <a:gd name="connsiteX19849" fmla="*/ 4517391 w 7886701"/>
              <a:gd name="connsiteY19849" fmla="*/ 4100383 h 6857981"/>
              <a:gd name="connsiteX19850" fmla="*/ 4516756 w 7886701"/>
              <a:gd name="connsiteY19850" fmla="*/ 4101653 h 6857981"/>
              <a:gd name="connsiteX19851" fmla="*/ 4515803 w 7886701"/>
              <a:gd name="connsiteY19851" fmla="*/ 4102606 h 6857981"/>
              <a:gd name="connsiteX19852" fmla="*/ 4518661 w 7886701"/>
              <a:gd name="connsiteY19852" fmla="*/ 4104511 h 6857981"/>
              <a:gd name="connsiteX19853" fmla="*/ 4521518 w 7886701"/>
              <a:gd name="connsiteY19853" fmla="*/ 4105781 h 6857981"/>
              <a:gd name="connsiteX19854" fmla="*/ 4524058 w 7886701"/>
              <a:gd name="connsiteY19854" fmla="*/ 4106098 h 6857981"/>
              <a:gd name="connsiteX19855" fmla="*/ 4526916 w 7886701"/>
              <a:gd name="connsiteY19855" fmla="*/ 4106416 h 6857981"/>
              <a:gd name="connsiteX19856" fmla="*/ 4527233 w 7886701"/>
              <a:gd name="connsiteY19856" fmla="*/ 4104511 h 6857981"/>
              <a:gd name="connsiteX19857" fmla="*/ 4526916 w 7886701"/>
              <a:gd name="connsiteY19857" fmla="*/ 4103558 h 6857981"/>
              <a:gd name="connsiteX19858" fmla="*/ 4526281 w 7886701"/>
              <a:gd name="connsiteY19858" fmla="*/ 4101971 h 6857981"/>
              <a:gd name="connsiteX19859" fmla="*/ 4525646 w 7886701"/>
              <a:gd name="connsiteY19859" fmla="*/ 4101018 h 6857981"/>
              <a:gd name="connsiteX19860" fmla="*/ 4524058 w 7886701"/>
              <a:gd name="connsiteY19860" fmla="*/ 4099113 h 6857981"/>
              <a:gd name="connsiteX19861" fmla="*/ 4522153 w 7886701"/>
              <a:gd name="connsiteY19861" fmla="*/ 4097208 h 6857981"/>
              <a:gd name="connsiteX19862" fmla="*/ 4519931 w 7886701"/>
              <a:gd name="connsiteY19862" fmla="*/ 4095303 h 6857981"/>
              <a:gd name="connsiteX19863" fmla="*/ 4518026 w 7886701"/>
              <a:gd name="connsiteY19863" fmla="*/ 4093715 h 6857981"/>
              <a:gd name="connsiteX19864" fmla="*/ 4517391 w 7886701"/>
              <a:gd name="connsiteY19864" fmla="*/ 4092445 h 6857981"/>
              <a:gd name="connsiteX19865" fmla="*/ 4516438 w 7886701"/>
              <a:gd name="connsiteY19865" fmla="*/ 4091175 h 6857981"/>
              <a:gd name="connsiteX19866" fmla="*/ 4516121 w 7886701"/>
              <a:gd name="connsiteY19866" fmla="*/ 4089587 h 6857981"/>
              <a:gd name="connsiteX19867" fmla="*/ 4515803 w 7886701"/>
              <a:gd name="connsiteY19867" fmla="*/ 4087682 h 6857981"/>
              <a:gd name="connsiteX19868" fmla="*/ 4519931 w 7886701"/>
              <a:gd name="connsiteY19868" fmla="*/ 4089587 h 6857981"/>
              <a:gd name="connsiteX19869" fmla="*/ 4523106 w 7886701"/>
              <a:gd name="connsiteY19869" fmla="*/ 4090540 h 6857981"/>
              <a:gd name="connsiteX19870" fmla="*/ 4525963 w 7886701"/>
              <a:gd name="connsiteY19870" fmla="*/ 4091175 h 6857981"/>
              <a:gd name="connsiteX19871" fmla="*/ 4528503 w 7886701"/>
              <a:gd name="connsiteY19871" fmla="*/ 4090540 h 6857981"/>
              <a:gd name="connsiteX19872" fmla="*/ 4530726 w 7886701"/>
              <a:gd name="connsiteY19872" fmla="*/ 4089905 h 6857981"/>
              <a:gd name="connsiteX19873" fmla="*/ 4532631 w 7886701"/>
              <a:gd name="connsiteY19873" fmla="*/ 4088952 h 6857981"/>
              <a:gd name="connsiteX19874" fmla="*/ 4534218 w 7886701"/>
              <a:gd name="connsiteY19874" fmla="*/ 4087365 h 6857981"/>
              <a:gd name="connsiteX19875" fmla="*/ 4535488 w 7886701"/>
              <a:gd name="connsiteY19875" fmla="*/ 4085142 h 6857981"/>
              <a:gd name="connsiteX19876" fmla="*/ 4536758 w 7886701"/>
              <a:gd name="connsiteY19876" fmla="*/ 4082920 h 6857981"/>
              <a:gd name="connsiteX19877" fmla="*/ 4537393 w 7886701"/>
              <a:gd name="connsiteY19877" fmla="*/ 4080379 h 6857981"/>
              <a:gd name="connsiteX19878" fmla="*/ 4538663 w 7886701"/>
              <a:gd name="connsiteY19878" fmla="*/ 4074664 h 6857981"/>
              <a:gd name="connsiteX19879" fmla="*/ 4539933 w 7886701"/>
              <a:gd name="connsiteY19879" fmla="*/ 4068314 h 6857981"/>
              <a:gd name="connsiteX19880" fmla="*/ 4541521 w 7886701"/>
              <a:gd name="connsiteY19880" fmla="*/ 4062281 h 6857981"/>
              <a:gd name="connsiteX19881" fmla="*/ 4542156 w 7886701"/>
              <a:gd name="connsiteY19881" fmla="*/ 4064504 h 6857981"/>
              <a:gd name="connsiteX19882" fmla="*/ 4543108 w 7886701"/>
              <a:gd name="connsiteY19882" fmla="*/ 4066726 h 6857981"/>
              <a:gd name="connsiteX19883" fmla="*/ 4545648 w 7886701"/>
              <a:gd name="connsiteY19883" fmla="*/ 4070854 h 6857981"/>
              <a:gd name="connsiteX19884" fmla="*/ 4548506 w 7886701"/>
              <a:gd name="connsiteY19884" fmla="*/ 4074664 h 6857981"/>
              <a:gd name="connsiteX19885" fmla="*/ 4551998 w 7886701"/>
              <a:gd name="connsiteY19885" fmla="*/ 4077839 h 6857981"/>
              <a:gd name="connsiteX19886" fmla="*/ 4555491 w 7886701"/>
              <a:gd name="connsiteY19886" fmla="*/ 4080697 h 6857981"/>
              <a:gd name="connsiteX19887" fmla="*/ 4558983 w 7886701"/>
              <a:gd name="connsiteY19887" fmla="*/ 4082602 h 6857981"/>
              <a:gd name="connsiteX19888" fmla="*/ 4560253 w 7886701"/>
              <a:gd name="connsiteY19888" fmla="*/ 4082920 h 6857981"/>
              <a:gd name="connsiteX19889" fmla="*/ 4561841 w 7886701"/>
              <a:gd name="connsiteY19889" fmla="*/ 4083237 h 6857981"/>
              <a:gd name="connsiteX19890" fmla="*/ 4563111 w 7886701"/>
              <a:gd name="connsiteY19890" fmla="*/ 4083237 h 6857981"/>
              <a:gd name="connsiteX19891" fmla="*/ 4564381 w 7886701"/>
              <a:gd name="connsiteY19891" fmla="*/ 4083237 h 6857981"/>
              <a:gd name="connsiteX19892" fmla="*/ 4565333 w 7886701"/>
              <a:gd name="connsiteY19892" fmla="*/ 4082285 h 6857981"/>
              <a:gd name="connsiteX19893" fmla="*/ 4566286 w 7886701"/>
              <a:gd name="connsiteY19893" fmla="*/ 4081332 h 6857981"/>
              <a:gd name="connsiteX19894" fmla="*/ 4567238 w 7886701"/>
              <a:gd name="connsiteY19894" fmla="*/ 4079109 h 6857981"/>
              <a:gd name="connsiteX19895" fmla="*/ 4567873 w 7886701"/>
              <a:gd name="connsiteY19895" fmla="*/ 4075617 h 6857981"/>
              <a:gd name="connsiteX19896" fmla="*/ 4567873 w 7886701"/>
              <a:gd name="connsiteY19896" fmla="*/ 4072441 h 6857981"/>
              <a:gd name="connsiteX19897" fmla="*/ 4567556 w 7886701"/>
              <a:gd name="connsiteY19897" fmla="*/ 4065456 h 6857981"/>
              <a:gd name="connsiteX19898" fmla="*/ 4567238 w 7886701"/>
              <a:gd name="connsiteY19898" fmla="*/ 4058788 h 6857981"/>
              <a:gd name="connsiteX19899" fmla="*/ 4567238 w 7886701"/>
              <a:gd name="connsiteY19899" fmla="*/ 4055931 h 6857981"/>
              <a:gd name="connsiteX19900" fmla="*/ 4567873 w 7886701"/>
              <a:gd name="connsiteY19900" fmla="*/ 4053708 h 6857981"/>
              <a:gd name="connsiteX19901" fmla="*/ 4567873 w 7886701"/>
              <a:gd name="connsiteY19901" fmla="*/ 4053073 h 6857981"/>
              <a:gd name="connsiteX19902" fmla="*/ 4568826 w 7886701"/>
              <a:gd name="connsiteY19902" fmla="*/ 4052438 h 6857981"/>
              <a:gd name="connsiteX19903" fmla="*/ 4569461 w 7886701"/>
              <a:gd name="connsiteY19903" fmla="*/ 4052120 h 6857981"/>
              <a:gd name="connsiteX19904" fmla="*/ 4570096 w 7886701"/>
              <a:gd name="connsiteY19904" fmla="*/ 4052120 h 6857981"/>
              <a:gd name="connsiteX19905" fmla="*/ 4571048 w 7886701"/>
              <a:gd name="connsiteY19905" fmla="*/ 4052120 h 6857981"/>
              <a:gd name="connsiteX19906" fmla="*/ 4572001 w 7886701"/>
              <a:gd name="connsiteY19906" fmla="*/ 4052438 h 6857981"/>
              <a:gd name="connsiteX19907" fmla="*/ 4574858 w 7886701"/>
              <a:gd name="connsiteY19907" fmla="*/ 4054026 h 6857981"/>
              <a:gd name="connsiteX19908" fmla="*/ 4578986 w 7886701"/>
              <a:gd name="connsiteY19908" fmla="*/ 4057518 h 6857981"/>
              <a:gd name="connsiteX19909" fmla="*/ 4583748 w 7886701"/>
              <a:gd name="connsiteY19909" fmla="*/ 4061963 h 6857981"/>
              <a:gd name="connsiteX19910" fmla="*/ 4584383 w 7886701"/>
              <a:gd name="connsiteY19910" fmla="*/ 4063551 h 6857981"/>
              <a:gd name="connsiteX19911" fmla="*/ 4585018 w 7886701"/>
              <a:gd name="connsiteY19911" fmla="*/ 4065456 h 6857981"/>
              <a:gd name="connsiteX19912" fmla="*/ 4585653 w 7886701"/>
              <a:gd name="connsiteY19912" fmla="*/ 4069584 h 6857981"/>
              <a:gd name="connsiteX19913" fmla="*/ 4584701 w 7886701"/>
              <a:gd name="connsiteY19913" fmla="*/ 4072759 h 6857981"/>
              <a:gd name="connsiteX19914" fmla="*/ 4584066 w 7886701"/>
              <a:gd name="connsiteY19914" fmla="*/ 4076569 h 6857981"/>
              <a:gd name="connsiteX19915" fmla="*/ 4582478 w 7886701"/>
              <a:gd name="connsiteY19915" fmla="*/ 4079744 h 6857981"/>
              <a:gd name="connsiteX19916" fmla="*/ 4580891 w 7886701"/>
              <a:gd name="connsiteY19916" fmla="*/ 4082920 h 6857981"/>
              <a:gd name="connsiteX19917" fmla="*/ 4577081 w 7886701"/>
              <a:gd name="connsiteY19917" fmla="*/ 4089587 h 6857981"/>
              <a:gd name="connsiteX19918" fmla="*/ 4575176 w 7886701"/>
              <a:gd name="connsiteY19918" fmla="*/ 4092763 h 6857981"/>
              <a:gd name="connsiteX19919" fmla="*/ 4574223 w 7886701"/>
              <a:gd name="connsiteY19919" fmla="*/ 4096255 h 6857981"/>
              <a:gd name="connsiteX19920" fmla="*/ 4573588 w 7886701"/>
              <a:gd name="connsiteY19920" fmla="*/ 4099430 h 6857981"/>
              <a:gd name="connsiteX19921" fmla="*/ 4572953 w 7886701"/>
              <a:gd name="connsiteY19921" fmla="*/ 4102606 h 6857981"/>
              <a:gd name="connsiteX19922" fmla="*/ 4573588 w 7886701"/>
              <a:gd name="connsiteY19922" fmla="*/ 4104511 h 6857981"/>
              <a:gd name="connsiteX19923" fmla="*/ 4573906 w 7886701"/>
              <a:gd name="connsiteY19923" fmla="*/ 4106098 h 6857981"/>
              <a:gd name="connsiteX19924" fmla="*/ 4574541 w 7886701"/>
              <a:gd name="connsiteY19924" fmla="*/ 4107686 h 6857981"/>
              <a:gd name="connsiteX19925" fmla="*/ 4575811 w 7886701"/>
              <a:gd name="connsiteY19925" fmla="*/ 4109591 h 6857981"/>
              <a:gd name="connsiteX19926" fmla="*/ 4576763 w 7886701"/>
              <a:gd name="connsiteY19926" fmla="*/ 4111496 h 6857981"/>
              <a:gd name="connsiteX19927" fmla="*/ 4578668 w 7886701"/>
              <a:gd name="connsiteY19927" fmla="*/ 4113401 h 6857981"/>
              <a:gd name="connsiteX19928" fmla="*/ 4582478 w 7886701"/>
              <a:gd name="connsiteY19928" fmla="*/ 4116894 h 6857981"/>
              <a:gd name="connsiteX19929" fmla="*/ 4582478 w 7886701"/>
              <a:gd name="connsiteY19929" fmla="*/ 4118799 h 6857981"/>
              <a:gd name="connsiteX19930" fmla="*/ 4582478 w 7886701"/>
              <a:gd name="connsiteY19930" fmla="*/ 4119752 h 6857981"/>
              <a:gd name="connsiteX19931" fmla="*/ 4581843 w 7886701"/>
              <a:gd name="connsiteY19931" fmla="*/ 4121022 h 6857981"/>
              <a:gd name="connsiteX19932" fmla="*/ 4580891 w 7886701"/>
              <a:gd name="connsiteY19932" fmla="*/ 4121974 h 6857981"/>
              <a:gd name="connsiteX19933" fmla="*/ 4578351 w 7886701"/>
              <a:gd name="connsiteY19933" fmla="*/ 4123879 h 6857981"/>
              <a:gd name="connsiteX19934" fmla="*/ 4575811 w 7886701"/>
              <a:gd name="connsiteY19934" fmla="*/ 4125784 h 6857981"/>
              <a:gd name="connsiteX19935" fmla="*/ 4574541 w 7886701"/>
              <a:gd name="connsiteY19935" fmla="*/ 4126737 h 6857981"/>
              <a:gd name="connsiteX19936" fmla="*/ 4573588 w 7886701"/>
              <a:gd name="connsiteY19936" fmla="*/ 4128324 h 6857981"/>
              <a:gd name="connsiteX19937" fmla="*/ 4572953 w 7886701"/>
              <a:gd name="connsiteY19937" fmla="*/ 4129912 h 6857981"/>
              <a:gd name="connsiteX19938" fmla="*/ 4572636 w 7886701"/>
              <a:gd name="connsiteY19938" fmla="*/ 4131817 h 6857981"/>
              <a:gd name="connsiteX19939" fmla="*/ 4572636 w 7886701"/>
              <a:gd name="connsiteY19939" fmla="*/ 4134357 h 6857981"/>
              <a:gd name="connsiteX19940" fmla="*/ 4573588 w 7886701"/>
              <a:gd name="connsiteY19940" fmla="*/ 4136897 h 6857981"/>
              <a:gd name="connsiteX19941" fmla="*/ 4574858 w 7886701"/>
              <a:gd name="connsiteY19941" fmla="*/ 4140708 h 6857981"/>
              <a:gd name="connsiteX19942" fmla="*/ 4576763 w 7886701"/>
              <a:gd name="connsiteY19942" fmla="*/ 4144518 h 6857981"/>
              <a:gd name="connsiteX19943" fmla="*/ 4578351 w 7886701"/>
              <a:gd name="connsiteY19943" fmla="*/ 4145788 h 6857981"/>
              <a:gd name="connsiteX19944" fmla="*/ 4579303 w 7886701"/>
              <a:gd name="connsiteY19944" fmla="*/ 4146423 h 6857981"/>
              <a:gd name="connsiteX19945" fmla="*/ 4581208 w 7886701"/>
              <a:gd name="connsiteY19945" fmla="*/ 4147058 h 6857981"/>
              <a:gd name="connsiteX19946" fmla="*/ 4583431 w 7886701"/>
              <a:gd name="connsiteY19946" fmla="*/ 4147693 h 6857981"/>
              <a:gd name="connsiteX19947" fmla="*/ 4585018 w 7886701"/>
              <a:gd name="connsiteY19947" fmla="*/ 4147693 h 6857981"/>
              <a:gd name="connsiteX19948" fmla="*/ 4587241 w 7886701"/>
              <a:gd name="connsiteY19948" fmla="*/ 4147693 h 6857981"/>
              <a:gd name="connsiteX19949" fmla="*/ 4588193 w 7886701"/>
              <a:gd name="connsiteY19949" fmla="*/ 4148328 h 6857981"/>
              <a:gd name="connsiteX19950" fmla="*/ 4589463 w 7886701"/>
              <a:gd name="connsiteY19950" fmla="*/ 4148963 h 6857981"/>
              <a:gd name="connsiteX19951" fmla="*/ 4590733 w 7886701"/>
              <a:gd name="connsiteY19951" fmla="*/ 4150233 h 6857981"/>
              <a:gd name="connsiteX19952" fmla="*/ 4592003 w 7886701"/>
              <a:gd name="connsiteY19952" fmla="*/ 4151503 h 6857981"/>
              <a:gd name="connsiteX19953" fmla="*/ 4594861 w 7886701"/>
              <a:gd name="connsiteY19953" fmla="*/ 4155948 h 6857981"/>
              <a:gd name="connsiteX19954" fmla="*/ 4596131 w 7886701"/>
              <a:gd name="connsiteY19954" fmla="*/ 4154361 h 6857981"/>
              <a:gd name="connsiteX19955" fmla="*/ 4596766 w 7886701"/>
              <a:gd name="connsiteY19955" fmla="*/ 4152773 h 6857981"/>
              <a:gd name="connsiteX19956" fmla="*/ 4597083 w 7886701"/>
              <a:gd name="connsiteY19956" fmla="*/ 4151186 h 6857981"/>
              <a:gd name="connsiteX19957" fmla="*/ 4597718 w 7886701"/>
              <a:gd name="connsiteY19957" fmla="*/ 4149281 h 6857981"/>
              <a:gd name="connsiteX19958" fmla="*/ 4597718 w 7886701"/>
              <a:gd name="connsiteY19958" fmla="*/ 4145470 h 6857981"/>
              <a:gd name="connsiteX19959" fmla="*/ 4597083 w 7886701"/>
              <a:gd name="connsiteY19959" fmla="*/ 4141660 h 6857981"/>
              <a:gd name="connsiteX19960" fmla="*/ 4596766 w 7886701"/>
              <a:gd name="connsiteY19960" fmla="*/ 4137850 h 6857981"/>
              <a:gd name="connsiteX19961" fmla="*/ 4597083 w 7886701"/>
              <a:gd name="connsiteY19961" fmla="*/ 4134040 h 6857981"/>
              <a:gd name="connsiteX19962" fmla="*/ 4597718 w 7886701"/>
              <a:gd name="connsiteY19962" fmla="*/ 4132135 h 6857981"/>
              <a:gd name="connsiteX19963" fmla="*/ 4598353 w 7886701"/>
              <a:gd name="connsiteY19963" fmla="*/ 4130865 h 6857981"/>
              <a:gd name="connsiteX19964" fmla="*/ 4599306 w 7886701"/>
              <a:gd name="connsiteY19964" fmla="*/ 4129277 h 6857981"/>
              <a:gd name="connsiteX19965" fmla="*/ 4600893 w 7886701"/>
              <a:gd name="connsiteY19965" fmla="*/ 4128007 h 6857981"/>
              <a:gd name="connsiteX19966" fmla="*/ 4601528 w 7886701"/>
              <a:gd name="connsiteY19966" fmla="*/ 4130865 h 6857981"/>
              <a:gd name="connsiteX19967" fmla="*/ 4602798 w 7886701"/>
              <a:gd name="connsiteY19967" fmla="*/ 4133722 h 6857981"/>
              <a:gd name="connsiteX19968" fmla="*/ 4603751 w 7886701"/>
              <a:gd name="connsiteY19968" fmla="*/ 4136580 h 6857981"/>
              <a:gd name="connsiteX19969" fmla="*/ 4605338 w 7886701"/>
              <a:gd name="connsiteY19969" fmla="*/ 4139120 h 6857981"/>
              <a:gd name="connsiteX19970" fmla="*/ 4606926 w 7886701"/>
              <a:gd name="connsiteY19970" fmla="*/ 4141660 h 6857981"/>
              <a:gd name="connsiteX19971" fmla="*/ 4608831 w 7886701"/>
              <a:gd name="connsiteY19971" fmla="*/ 4143883 h 6857981"/>
              <a:gd name="connsiteX19972" fmla="*/ 4610736 w 7886701"/>
              <a:gd name="connsiteY19972" fmla="*/ 4145788 h 6857981"/>
              <a:gd name="connsiteX19973" fmla="*/ 4612958 w 7886701"/>
              <a:gd name="connsiteY19973" fmla="*/ 4147693 h 6857981"/>
              <a:gd name="connsiteX19974" fmla="*/ 4615181 w 7886701"/>
              <a:gd name="connsiteY19974" fmla="*/ 4148646 h 6857981"/>
              <a:gd name="connsiteX19975" fmla="*/ 4617403 w 7886701"/>
              <a:gd name="connsiteY19975" fmla="*/ 4149916 h 6857981"/>
              <a:gd name="connsiteX19976" fmla="*/ 4619308 w 7886701"/>
              <a:gd name="connsiteY19976" fmla="*/ 4150233 h 6857981"/>
              <a:gd name="connsiteX19977" fmla="*/ 4621213 w 7886701"/>
              <a:gd name="connsiteY19977" fmla="*/ 4150233 h 6857981"/>
              <a:gd name="connsiteX19978" fmla="*/ 4623436 w 7886701"/>
              <a:gd name="connsiteY19978" fmla="*/ 4149916 h 6857981"/>
              <a:gd name="connsiteX19979" fmla="*/ 4625023 w 7886701"/>
              <a:gd name="connsiteY19979" fmla="*/ 4148646 h 6857981"/>
              <a:gd name="connsiteX19980" fmla="*/ 4626611 w 7886701"/>
              <a:gd name="connsiteY19980" fmla="*/ 4146740 h 6857981"/>
              <a:gd name="connsiteX19981" fmla="*/ 4627881 w 7886701"/>
              <a:gd name="connsiteY19981" fmla="*/ 4144200 h 6857981"/>
              <a:gd name="connsiteX19982" fmla="*/ 4628833 w 7886701"/>
              <a:gd name="connsiteY19982" fmla="*/ 4148011 h 6857981"/>
              <a:gd name="connsiteX19983" fmla="*/ 4629786 w 7886701"/>
              <a:gd name="connsiteY19983" fmla="*/ 4151503 h 6857981"/>
              <a:gd name="connsiteX19984" fmla="*/ 4629786 w 7886701"/>
              <a:gd name="connsiteY19984" fmla="*/ 4154996 h 6857981"/>
              <a:gd name="connsiteX19985" fmla="*/ 4629468 w 7886701"/>
              <a:gd name="connsiteY19985" fmla="*/ 4158171 h 6857981"/>
              <a:gd name="connsiteX19986" fmla="*/ 4632961 w 7886701"/>
              <a:gd name="connsiteY19986" fmla="*/ 4160076 h 6857981"/>
              <a:gd name="connsiteX19987" fmla="*/ 4636453 w 7886701"/>
              <a:gd name="connsiteY19987" fmla="*/ 4162299 h 6857981"/>
              <a:gd name="connsiteX19988" fmla="*/ 4644391 w 7886701"/>
              <a:gd name="connsiteY19988" fmla="*/ 4166427 h 6857981"/>
              <a:gd name="connsiteX19989" fmla="*/ 4647883 w 7886701"/>
              <a:gd name="connsiteY19989" fmla="*/ 4168649 h 6857981"/>
              <a:gd name="connsiteX19990" fmla="*/ 4651693 w 7886701"/>
              <a:gd name="connsiteY19990" fmla="*/ 4170554 h 6857981"/>
              <a:gd name="connsiteX19991" fmla="*/ 4655186 w 7886701"/>
              <a:gd name="connsiteY19991" fmla="*/ 4171507 h 6857981"/>
              <a:gd name="connsiteX19992" fmla="*/ 4658996 w 7886701"/>
              <a:gd name="connsiteY19992" fmla="*/ 4172777 h 6857981"/>
              <a:gd name="connsiteX19993" fmla="*/ 4658043 w 7886701"/>
              <a:gd name="connsiteY19993" fmla="*/ 4165474 h 6857981"/>
              <a:gd name="connsiteX19994" fmla="*/ 4657408 w 7886701"/>
              <a:gd name="connsiteY19994" fmla="*/ 4158171 h 6857981"/>
              <a:gd name="connsiteX19995" fmla="*/ 4656456 w 7886701"/>
              <a:gd name="connsiteY19995" fmla="*/ 4150868 h 6857981"/>
              <a:gd name="connsiteX19996" fmla="*/ 4654551 w 7886701"/>
              <a:gd name="connsiteY19996" fmla="*/ 4143248 h 6857981"/>
              <a:gd name="connsiteX19997" fmla="*/ 4652011 w 7886701"/>
              <a:gd name="connsiteY19997" fmla="*/ 4135627 h 6857981"/>
              <a:gd name="connsiteX19998" fmla="*/ 4648518 w 7886701"/>
              <a:gd name="connsiteY19998" fmla="*/ 4127372 h 6857981"/>
              <a:gd name="connsiteX19999" fmla="*/ 4644391 w 7886701"/>
              <a:gd name="connsiteY19999" fmla="*/ 4119116 h 6857981"/>
              <a:gd name="connsiteX20000" fmla="*/ 4638676 w 7886701"/>
              <a:gd name="connsiteY20000" fmla="*/ 4109908 h 6857981"/>
              <a:gd name="connsiteX20001" fmla="*/ 4639628 w 7886701"/>
              <a:gd name="connsiteY20001" fmla="*/ 4109591 h 6857981"/>
              <a:gd name="connsiteX20002" fmla="*/ 4640581 w 7886701"/>
              <a:gd name="connsiteY20002" fmla="*/ 4109591 h 6857981"/>
              <a:gd name="connsiteX20003" fmla="*/ 4641216 w 7886701"/>
              <a:gd name="connsiteY20003" fmla="*/ 4109908 h 6857981"/>
              <a:gd name="connsiteX20004" fmla="*/ 4642486 w 7886701"/>
              <a:gd name="connsiteY20004" fmla="*/ 4110861 h 6857981"/>
              <a:gd name="connsiteX20005" fmla="*/ 4645026 w 7886701"/>
              <a:gd name="connsiteY20005" fmla="*/ 4112766 h 6857981"/>
              <a:gd name="connsiteX20006" fmla="*/ 4647248 w 7886701"/>
              <a:gd name="connsiteY20006" fmla="*/ 4114989 h 6857981"/>
              <a:gd name="connsiteX20007" fmla="*/ 4652328 w 7886701"/>
              <a:gd name="connsiteY20007" fmla="*/ 4119752 h 6857981"/>
              <a:gd name="connsiteX20008" fmla="*/ 4654551 w 7886701"/>
              <a:gd name="connsiteY20008" fmla="*/ 4121657 h 6857981"/>
              <a:gd name="connsiteX20009" fmla="*/ 4655503 w 7886701"/>
              <a:gd name="connsiteY20009" fmla="*/ 4121974 h 6857981"/>
              <a:gd name="connsiteX20010" fmla="*/ 4656456 w 7886701"/>
              <a:gd name="connsiteY20010" fmla="*/ 4121974 h 6857981"/>
              <a:gd name="connsiteX20011" fmla="*/ 4657726 w 7886701"/>
              <a:gd name="connsiteY20011" fmla="*/ 4121022 h 6857981"/>
              <a:gd name="connsiteX20012" fmla="*/ 4659313 w 7886701"/>
              <a:gd name="connsiteY20012" fmla="*/ 4119434 h 6857981"/>
              <a:gd name="connsiteX20013" fmla="*/ 4660266 w 7886701"/>
              <a:gd name="connsiteY20013" fmla="*/ 4118164 h 6857981"/>
              <a:gd name="connsiteX20014" fmla="*/ 4660901 w 7886701"/>
              <a:gd name="connsiteY20014" fmla="*/ 4116576 h 6857981"/>
              <a:gd name="connsiteX20015" fmla="*/ 4661536 w 7886701"/>
              <a:gd name="connsiteY20015" fmla="*/ 4114671 h 6857981"/>
              <a:gd name="connsiteX20016" fmla="*/ 4661853 w 7886701"/>
              <a:gd name="connsiteY20016" fmla="*/ 4113401 h 6857981"/>
              <a:gd name="connsiteX20017" fmla="*/ 4662171 w 7886701"/>
              <a:gd name="connsiteY20017" fmla="*/ 4109591 h 6857981"/>
              <a:gd name="connsiteX20018" fmla="*/ 4661536 w 7886701"/>
              <a:gd name="connsiteY20018" fmla="*/ 4105781 h 6857981"/>
              <a:gd name="connsiteX20019" fmla="*/ 4660583 w 7886701"/>
              <a:gd name="connsiteY20019" fmla="*/ 4101971 h 6857981"/>
              <a:gd name="connsiteX20020" fmla="*/ 4659313 w 7886701"/>
              <a:gd name="connsiteY20020" fmla="*/ 4097843 h 6857981"/>
              <a:gd name="connsiteX20021" fmla="*/ 4657726 w 7886701"/>
              <a:gd name="connsiteY20021" fmla="*/ 4093715 h 6857981"/>
              <a:gd name="connsiteX20022" fmla="*/ 4654551 w 7886701"/>
              <a:gd name="connsiteY20022" fmla="*/ 4085460 h 6857981"/>
              <a:gd name="connsiteX20023" fmla="*/ 4652646 w 7886701"/>
              <a:gd name="connsiteY20023" fmla="*/ 4081332 h 6857981"/>
              <a:gd name="connsiteX20024" fmla="*/ 4651693 w 7886701"/>
              <a:gd name="connsiteY20024" fmla="*/ 4077204 h 6857981"/>
              <a:gd name="connsiteX20025" fmla="*/ 4650741 w 7886701"/>
              <a:gd name="connsiteY20025" fmla="*/ 4073394 h 6857981"/>
              <a:gd name="connsiteX20026" fmla="*/ 4650423 w 7886701"/>
              <a:gd name="connsiteY20026" fmla="*/ 4069901 h 6857981"/>
              <a:gd name="connsiteX20027" fmla="*/ 4650423 w 7886701"/>
              <a:gd name="connsiteY20027" fmla="*/ 4066726 h 6857981"/>
              <a:gd name="connsiteX20028" fmla="*/ 4651058 w 7886701"/>
              <a:gd name="connsiteY20028" fmla="*/ 4064821 h 6857981"/>
              <a:gd name="connsiteX20029" fmla="*/ 4651693 w 7886701"/>
              <a:gd name="connsiteY20029" fmla="*/ 4063234 h 6857981"/>
              <a:gd name="connsiteX20030" fmla="*/ 4650106 w 7886701"/>
              <a:gd name="connsiteY20030" fmla="*/ 4062281 h 6857981"/>
              <a:gd name="connsiteX20031" fmla="*/ 4648518 w 7886701"/>
              <a:gd name="connsiteY20031" fmla="*/ 4061963 h 6857981"/>
              <a:gd name="connsiteX20032" fmla="*/ 4647566 w 7886701"/>
              <a:gd name="connsiteY20032" fmla="*/ 4061963 h 6857981"/>
              <a:gd name="connsiteX20033" fmla="*/ 4646613 w 7886701"/>
              <a:gd name="connsiteY20033" fmla="*/ 4062281 h 6857981"/>
              <a:gd name="connsiteX20034" fmla="*/ 4645026 w 7886701"/>
              <a:gd name="connsiteY20034" fmla="*/ 4063551 h 6857981"/>
              <a:gd name="connsiteX20035" fmla="*/ 4643121 w 7886701"/>
              <a:gd name="connsiteY20035" fmla="*/ 4065456 h 6857981"/>
              <a:gd name="connsiteX20036" fmla="*/ 4640263 w 7886701"/>
              <a:gd name="connsiteY20036" fmla="*/ 4057518 h 6857981"/>
              <a:gd name="connsiteX20037" fmla="*/ 4636453 w 7886701"/>
              <a:gd name="connsiteY20037" fmla="*/ 4048628 h 6857981"/>
              <a:gd name="connsiteX20038" fmla="*/ 4632326 w 7886701"/>
              <a:gd name="connsiteY20038" fmla="*/ 4040372 h 6857981"/>
              <a:gd name="connsiteX20039" fmla="*/ 4627563 w 7886701"/>
              <a:gd name="connsiteY20039" fmla="*/ 4031799 h 6857981"/>
              <a:gd name="connsiteX20040" fmla="*/ 4622166 w 7886701"/>
              <a:gd name="connsiteY20040" fmla="*/ 4023861 h 6857981"/>
              <a:gd name="connsiteX20041" fmla="*/ 4616133 w 7886701"/>
              <a:gd name="connsiteY20041" fmla="*/ 4016876 h 6857981"/>
              <a:gd name="connsiteX20042" fmla="*/ 4613276 w 7886701"/>
              <a:gd name="connsiteY20042" fmla="*/ 4013701 h 6857981"/>
              <a:gd name="connsiteX20043" fmla="*/ 4610418 w 7886701"/>
              <a:gd name="connsiteY20043" fmla="*/ 4010843 h 6857981"/>
              <a:gd name="connsiteX20044" fmla="*/ 4607561 w 7886701"/>
              <a:gd name="connsiteY20044" fmla="*/ 4008303 h 6857981"/>
              <a:gd name="connsiteX20045" fmla="*/ 4604386 w 7886701"/>
              <a:gd name="connsiteY20045" fmla="*/ 4006398 h 6857981"/>
              <a:gd name="connsiteX20046" fmla="*/ 4605338 w 7886701"/>
              <a:gd name="connsiteY20046" fmla="*/ 4005445 h 6857981"/>
              <a:gd name="connsiteX20047" fmla="*/ 4605973 w 7886701"/>
              <a:gd name="connsiteY20047" fmla="*/ 4004810 h 6857981"/>
              <a:gd name="connsiteX20048" fmla="*/ 4606608 w 7886701"/>
              <a:gd name="connsiteY20048" fmla="*/ 4004493 h 6857981"/>
              <a:gd name="connsiteX20049" fmla="*/ 4607878 w 7886701"/>
              <a:gd name="connsiteY20049" fmla="*/ 4004493 h 6857981"/>
              <a:gd name="connsiteX20050" fmla="*/ 4610101 w 7886701"/>
              <a:gd name="connsiteY20050" fmla="*/ 4005445 h 6857981"/>
              <a:gd name="connsiteX20051" fmla="*/ 4612006 w 7886701"/>
              <a:gd name="connsiteY20051" fmla="*/ 4006715 h 6857981"/>
              <a:gd name="connsiteX20052" fmla="*/ 4615181 w 7886701"/>
              <a:gd name="connsiteY20052" fmla="*/ 4008621 h 6857981"/>
              <a:gd name="connsiteX20053" fmla="*/ 4617721 w 7886701"/>
              <a:gd name="connsiteY20053" fmla="*/ 4010843 h 6857981"/>
              <a:gd name="connsiteX20054" fmla="*/ 4623753 w 7886701"/>
              <a:gd name="connsiteY20054" fmla="*/ 4016241 h 6857981"/>
              <a:gd name="connsiteX20055" fmla="*/ 4629786 w 7886701"/>
              <a:gd name="connsiteY20055" fmla="*/ 4021639 h 6857981"/>
              <a:gd name="connsiteX20056" fmla="*/ 4632643 w 7886701"/>
              <a:gd name="connsiteY20056" fmla="*/ 4023861 h 6857981"/>
              <a:gd name="connsiteX20057" fmla="*/ 4635183 w 7886701"/>
              <a:gd name="connsiteY20057" fmla="*/ 4025767 h 6857981"/>
              <a:gd name="connsiteX20058" fmla="*/ 4637723 w 7886701"/>
              <a:gd name="connsiteY20058" fmla="*/ 4026719 h 6857981"/>
              <a:gd name="connsiteX20059" fmla="*/ 4639628 w 7886701"/>
              <a:gd name="connsiteY20059" fmla="*/ 4027037 h 6857981"/>
              <a:gd name="connsiteX20060" fmla="*/ 4640581 w 7886701"/>
              <a:gd name="connsiteY20060" fmla="*/ 4027037 h 6857981"/>
              <a:gd name="connsiteX20061" fmla="*/ 4641851 w 7886701"/>
              <a:gd name="connsiteY20061" fmla="*/ 4026719 h 6857981"/>
              <a:gd name="connsiteX20062" fmla="*/ 4642486 w 7886701"/>
              <a:gd name="connsiteY20062" fmla="*/ 4026084 h 6857981"/>
              <a:gd name="connsiteX20063" fmla="*/ 4643121 w 7886701"/>
              <a:gd name="connsiteY20063" fmla="*/ 4025449 h 6857981"/>
              <a:gd name="connsiteX20064" fmla="*/ 4644391 w 7886701"/>
              <a:gd name="connsiteY20064" fmla="*/ 4027672 h 6857981"/>
              <a:gd name="connsiteX20065" fmla="*/ 4644708 w 7886701"/>
              <a:gd name="connsiteY20065" fmla="*/ 4028942 h 6857981"/>
              <a:gd name="connsiteX20066" fmla="*/ 4644708 w 7886701"/>
              <a:gd name="connsiteY20066" fmla="*/ 4030529 h 6857981"/>
              <a:gd name="connsiteX20067" fmla="*/ 4643756 w 7886701"/>
              <a:gd name="connsiteY20067" fmla="*/ 4031799 h 6857981"/>
              <a:gd name="connsiteX20068" fmla="*/ 4642168 w 7886701"/>
              <a:gd name="connsiteY20068" fmla="*/ 4034339 h 6857981"/>
              <a:gd name="connsiteX20069" fmla="*/ 4640898 w 7886701"/>
              <a:gd name="connsiteY20069" fmla="*/ 4035610 h 6857981"/>
              <a:gd name="connsiteX20070" fmla="*/ 4640263 w 7886701"/>
              <a:gd name="connsiteY20070" fmla="*/ 4036562 h 6857981"/>
              <a:gd name="connsiteX20071" fmla="*/ 4644708 w 7886701"/>
              <a:gd name="connsiteY20071" fmla="*/ 4041642 h 6857981"/>
              <a:gd name="connsiteX20072" fmla="*/ 4648518 w 7886701"/>
              <a:gd name="connsiteY20072" fmla="*/ 4045770 h 6857981"/>
              <a:gd name="connsiteX20073" fmla="*/ 4652328 w 7886701"/>
              <a:gd name="connsiteY20073" fmla="*/ 4048628 h 6857981"/>
              <a:gd name="connsiteX20074" fmla="*/ 4655503 w 7886701"/>
              <a:gd name="connsiteY20074" fmla="*/ 4050850 h 6857981"/>
              <a:gd name="connsiteX20075" fmla="*/ 4658996 w 7886701"/>
              <a:gd name="connsiteY20075" fmla="*/ 4052755 h 6857981"/>
              <a:gd name="connsiteX20076" fmla="*/ 4661853 w 7886701"/>
              <a:gd name="connsiteY20076" fmla="*/ 4053390 h 6857981"/>
              <a:gd name="connsiteX20077" fmla="*/ 4664393 w 7886701"/>
              <a:gd name="connsiteY20077" fmla="*/ 4053708 h 6857981"/>
              <a:gd name="connsiteX20078" fmla="*/ 4666933 w 7886701"/>
              <a:gd name="connsiteY20078" fmla="*/ 4053708 h 6857981"/>
              <a:gd name="connsiteX20079" fmla="*/ 4668203 w 7886701"/>
              <a:gd name="connsiteY20079" fmla="*/ 4055613 h 6857981"/>
              <a:gd name="connsiteX20080" fmla="*/ 4668838 w 7886701"/>
              <a:gd name="connsiteY20080" fmla="*/ 4057518 h 6857981"/>
              <a:gd name="connsiteX20081" fmla="*/ 4668203 w 7886701"/>
              <a:gd name="connsiteY20081" fmla="*/ 4058788 h 6857981"/>
              <a:gd name="connsiteX20082" fmla="*/ 4667886 w 7886701"/>
              <a:gd name="connsiteY20082" fmla="*/ 4060376 h 6857981"/>
              <a:gd name="connsiteX20083" fmla="*/ 4665663 w 7886701"/>
              <a:gd name="connsiteY20083" fmla="*/ 4062598 h 6857981"/>
              <a:gd name="connsiteX20084" fmla="*/ 4664711 w 7886701"/>
              <a:gd name="connsiteY20084" fmla="*/ 4064186 h 6857981"/>
              <a:gd name="connsiteX20085" fmla="*/ 4664076 w 7886701"/>
              <a:gd name="connsiteY20085" fmla="*/ 4065139 h 6857981"/>
              <a:gd name="connsiteX20086" fmla="*/ 4672013 w 7886701"/>
              <a:gd name="connsiteY20086" fmla="*/ 4069584 h 6857981"/>
              <a:gd name="connsiteX20087" fmla="*/ 4676776 w 7886701"/>
              <a:gd name="connsiteY20087" fmla="*/ 4071171 h 6857981"/>
              <a:gd name="connsiteX20088" fmla="*/ 4679316 w 7886701"/>
              <a:gd name="connsiteY20088" fmla="*/ 4072441 h 6857981"/>
              <a:gd name="connsiteX20089" fmla="*/ 4680903 w 7886701"/>
              <a:gd name="connsiteY20089" fmla="*/ 4073394 h 6857981"/>
              <a:gd name="connsiteX20090" fmla="*/ 4682173 w 7886701"/>
              <a:gd name="connsiteY20090" fmla="*/ 4075299 h 6857981"/>
              <a:gd name="connsiteX20091" fmla="*/ 4684396 w 7886701"/>
              <a:gd name="connsiteY20091" fmla="*/ 4078474 h 6857981"/>
              <a:gd name="connsiteX20092" fmla="*/ 4688206 w 7886701"/>
              <a:gd name="connsiteY20092" fmla="*/ 4084507 h 6857981"/>
              <a:gd name="connsiteX20093" fmla="*/ 4694556 w 7886701"/>
              <a:gd name="connsiteY20093" fmla="*/ 4093715 h 6857981"/>
              <a:gd name="connsiteX20094" fmla="*/ 4699636 w 7886701"/>
              <a:gd name="connsiteY20094" fmla="*/ 4093080 h 6857981"/>
              <a:gd name="connsiteX20095" fmla="*/ 4704716 w 7886701"/>
              <a:gd name="connsiteY20095" fmla="*/ 4092763 h 6857981"/>
              <a:gd name="connsiteX20096" fmla="*/ 4707256 w 7886701"/>
              <a:gd name="connsiteY20096" fmla="*/ 4092763 h 6857981"/>
              <a:gd name="connsiteX20097" fmla="*/ 4710113 w 7886701"/>
              <a:gd name="connsiteY20097" fmla="*/ 4093715 h 6857981"/>
              <a:gd name="connsiteX20098" fmla="*/ 4713288 w 7886701"/>
              <a:gd name="connsiteY20098" fmla="*/ 4094668 h 6857981"/>
              <a:gd name="connsiteX20099" fmla="*/ 4716146 w 7886701"/>
              <a:gd name="connsiteY20099" fmla="*/ 4096573 h 6857981"/>
              <a:gd name="connsiteX20100" fmla="*/ 4716781 w 7886701"/>
              <a:gd name="connsiteY20100" fmla="*/ 4090540 h 6857981"/>
              <a:gd name="connsiteX20101" fmla="*/ 4717733 w 7886701"/>
              <a:gd name="connsiteY20101" fmla="*/ 4084825 h 6857981"/>
              <a:gd name="connsiteX20102" fmla="*/ 4719321 w 7886701"/>
              <a:gd name="connsiteY20102" fmla="*/ 4079427 h 6857981"/>
              <a:gd name="connsiteX20103" fmla="*/ 4720273 w 7886701"/>
              <a:gd name="connsiteY20103" fmla="*/ 4076887 h 6857981"/>
              <a:gd name="connsiteX20104" fmla="*/ 4721543 w 7886701"/>
              <a:gd name="connsiteY20104" fmla="*/ 4074347 h 6857981"/>
              <a:gd name="connsiteX20105" fmla="*/ 4722496 w 7886701"/>
              <a:gd name="connsiteY20105" fmla="*/ 4079109 h 6857981"/>
              <a:gd name="connsiteX20106" fmla="*/ 4723131 w 7886701"/>
              <a:gd name="connsiteY20106" fmla="*/ 4085777 h 6857981"/>
              <a:gd name="connsiteX20107" fmla="*/ 4723766 w 7886701"/>
              <a:gd name="connsiteY20107" fmla="*/ 4094033 h 6857981"/>
              <a:gd name="connsiteX20108" fmla="*/ 4724083 w 7886701"/>
              <a:gd name="connsiteY20108" fmla="*/ 4103558 h 6857981"/>
              <a:gd name="connsiteX20109" fmla="*/ 4729163 w 7886701"/>
              <a:gd name="connsiteY20109" fmla="*/ 4109273 h 6857981"/>
              <a:gd name="connsiteX20110" fmla="*/ 4732656 w 7886701"/>
              <a:gd name="connsiteY20110" fmla="*/ 4108956 h 6857981"/>
              <a:gd name="connsiteX20111" fmla="*/ 4735513 w 7886701"/>
              <a:gd name="connsiteY20111" fmla="*/ 4108321 h 6857981"/>
              <a:gd name="connsiteX20112" fmla="*/ 4738053 w 7886701"/>
              <a:gd name="connsiteY20112" fmla="*/ 4107368 h 6857981"/>
              <a:gd name="connsiteX20113" fmla="*/ 4740276 w 7886701"/>
              <a:gd name="connsiteY20113" fmla="*/ 4106098 h 6857981"/>
              <a:gd name="connsiteX20114" fmla="*/ 4742498 w 7886701"/>
              <a:gd name="connsiteY20114" fmla="*/ 4104828 h 6857981"/>
              <a:gd name="connsiteX20115" fmla="*/ 4744403 w 7886701"/>
              <a:gd name="connsiteY20115" fmla="*/ 4103558 h 6857981"/>
              <a:gd name="connsiteX20116" fmla="*/ 4747578 w 7886701"/>
              <a:gd name="connsiteY20116" fmla="*/ 4099748 h 6857981"/>
              <a:gd name="connsiteX20117" fmla="*/ 4754246 w 7886701"/>
              <a:gd name="connsiteY20117" fmla="*/ 4091810 h 6857981"/>
              <a:gd name="connsiteX20118" fmla="*/ 4758056 w 7886701"/>
              <a:gd name="connsiteY20118" fmla="*/ 4087682 h 6857981"/>
              <a:gd name="connsiteX20119" fmla="*/ 4760278 w 7886701"/>
              <a:gd name="connsiteY20119" fmla="*/ 4085777 h 6857981"/>
              <a:gd name="connsiteX20120" fmla="*/ 4762818 w 7886701"/>
              <a:gd name="connsiteY20120" fmla="*/ 4084190 h 6857981"/>
              <a:gd name="connsiteX20121" fmla="*/ 4759643 w 7886701"/>
              <a:gd name="connsiteY20121" fmla="*/ 4080062 h 6857981"/>
              <a:gd name="connsiteX20122" fmla="*/ 4757103 w 7886701"/>
              <a:gd name="connsiteY20122" fmla="*/ 4077839 h 6857981"/>
              <a:gd name="connsiteX20123" fmla="*/ 4754563 w 7886701"/>
              <a:gd name="connsiteY20123" fmla="*/ 4075934 h 6857981"/>
              <a:gd name="connsiteX20124" fmla="*/ 4752341 w 7886701"/>
              <a:gd name="connsiteY20124" fmla="*/ 4074982 h 6857981"/>
              <a:gd name="connsiteX20125" fmla="*/ 4750118 w 7886701"/>
              <a:gd name="connsiteY20125" fmla="*/ 4074347 h 6857981"/>
              <a:gd name="connsiteX20126" fmla="*/ 4747578 w 7886701"/>
              <a:gd name="connsiteY20126" fmla="*/ 4072759 h 6857981"/>
              <a:gd name="connsiteX20127" fmla="*/ 4745038 w 7886701"/>
              <a:gd name="connsiteY20127" fmla="*/ 4070854 h 6857981"/>
              <a:gd name="connsiteX20128" fmla="*/ 4742181 w 7886701"/>
              <a:gd name="connsiteY20128" fmla="*/ 4067996 h 6857981"/>
              <a:gd name="connsiteX20129" fmla="*/ 4745038 w 7886701"/>
              <a:gd name="connsiteY20129" fmla="*/ 4067679 h 6857981"/>
              <a:gd name="connsiteX20130" fmla="*/ 4747578 w 7886701"/>
              <a:gd name="connsiteY20130" fmla="*/ 4067679 h 6857981"/>
              <a:gd name="connsiteX20131" fmla="*/ 4750118 w 7886701"/>
              <a:gd name="connsiteY20131" fmla="*/ 4068314 h 6857981"/>
              <a:gd name="connsiteX20132" fmla="*/ 4752658 w 7886701"/>
              <a:gd name="connsiteY20132" fmla="*/ 4069584 h 6857981"/>
              <a:gd name="connsiteX20133" fmla="*/ 4755198 w 7886701"/>
              <a:gd name="connsiteY20133" fmla="*/ 4070854 h 6857981"/>
              <a:gd name="connsiteX20134" fmla="*/ 4757738 w 7886701"/>
              <a:gd name="connsiteY20134" fmla="*/ 4072441 h 6857981"/>
              <a:gd name="connsiteX20135" fmla="*/ 4762501 w 7886701"/>
              <a:gd name="connsiteY20135" fmla="*/ 4076569 h 6857981"/>
              <a:gd name="connsiteX20136" fmla="*/ 4767581 w 7886701"/>
              <a:gd name="connsiteY20136" fmla="*/ 4080697 h 6857981"/>
              <a:gd name="connsiteX20137" fmla="*/ 4772978 w 7886701"/>
              <a:gd name="connsiteY20137" fmla="*/ 4084825 h 6857981"/>
              <a:gd name="connsiteX20138" fmla="*/ 4776153 w 7886701"/>
              <a:gd name="connsiteY20138" fmla="*/ 4086412 h 6857981"/>
              <a:gd name="connsiteX20139" fmla="*/ 4779011 w 7886701"/>
              <a:gd name="connsiteY20139" fmla="*/ 4087682 h 6857981"/>
              <a:gd name="connsiteX20140" fmla="*/ 4781868 w 7886701"/>
              <a:gd name="connsiteY20140" fmla="*/ 4088952 h 6857981"/>
              <a:gd name="connsiteX20141" fmla="*/ 4785043 w 7886701"/>
              <a:gd name="connsiteY20141" fmla="*/ 4089587 h 6857981"/>
              <a:gd name="connsiteX20142" fmla="*/ 4785361 w 7886701"/>
              <a:gd name="connsiteY20142" fmla="*/ 4088317 h 6857981"/>
              <a:gd name="connsiteX20143" fmla="*/ 4785361 w 7886701"/>
              <a:gd name="connsiteY20143" fmla="*/ 4087365 h 6857981"/>
              <a:gd name="connsiteX20144" fmla="*/ 4785043 w 7886701"/>
              <a:gd name="connsiteY20144" fmla="*/ 4086412 h 6857981"/>
              <a:gd name="connsiteX20145" fmla="*/ 4784408 w 7886701"/>
              <a:gd name="connsiteY20145" fmla="*/ 4085142 h 6857981"/>
              <a:gd name="connsiteX20146" fmla="*/ 4782503 w 7886701"/>
              <a:gd name="connsiteY20146" fmla="*/ 4082602 h 6857981"/>
              <a:gd name="connsiteX20147" fmla="*/ 4780281 w 7886701"/>
              <a:gd name="connsiteY20147" fmla="*/ 4080062 h 6857981"/>
              <a:gd name="connsiteX20148" fmla="*/ 4775518 w 7886701"/>
              <a:gd name="connsiteY20148" fmla="*/ 4074982 h 6857981"/>
              <a:gd name="connsiteX20149" fmla="*/ 4773931 w 7886701"/>
              <a:gd name="connsiteY20149" fmla="*/ 4072759 h 6857981"/>
              <a:gd name="connsiteX20150" fmla="*/ 4773296 w 7886701"/>
              <a:gd name="connsiteY20150" fmla="*/ 4071806 h 6857981"/>
              <a:gd name="connsiteX20151" fmla="*/ 4772978 w 7886701"/>
              <a:gd name="connsiteY20151" fmla="*/ 4070536 h 6857981"/>
              <a:gd name="connsiteX20152" fmla="*/ 4775518 w 7886701"/>
              <a:gd name="connsiteY20152" fmla="*/ 4070536 h 6857981"/>
              <a:gd name="connsiteX20153" fmla="*/ 4777741 w 7886701"/>
              <a:gd name="connsiteY20153" fmla="*/ 4070854 h 6857981"/>
              <a:gd name="connsiteX20154" fmla="*/ 4780281 w 7886701"/>
              <a:gd name="connsiteY20154" fmla="*/ 4072124 h 6857981"/>
              <a:gd name="connsiteX20155" fmla="*/ 4783456 w 7886701"/>
              <a:gd name="connsiteY20155" fmla="*/ 4073394 h 6857981"/>
              <a:gd name="connsiteX20156" fmla="*/ 4786313 w 7886701"/>
              <a:gd name="connsiteY20156" fmla="*/ 4075299 h 6857981"/>
              <a:gd name="connsiteX20157" fmla="*/ 4789171 w 7886701"/>
              <a:gd name="connsiteY20157" fmla="*/ 4077522 h 6857981"/>
              <a:gd name="connsiteX20158" fmla="*/ 4792346 w 7886701"/>
              <a:gd name="connsiteY20158" fmla="*/ 4080379 h 6857981"/>
              <a:gd name="connsiteX20159" fmla="*/ 4796156 w 7886701"/>
              <a:gd name="connsiteY20159" fmla="*/ 4083872 h 6857981"/>
              <a:gd name="connsiteX20160" fmla="*/ 4796156 w 7886701"/>
              <a:gd name="connsiteY20160" fmla="*/ 4082602 h 6857981"/>
              <a:gd name="connsiteX20161" fmla="*/ 4796156 w 7886701"/>
              <a:gd name="connsiteY20161" fmla="*/ 4081332 h 6857981"/>
              <a:gd name="connsiteX20162" fmla="*/ 4795203 w 7886701"/>
              <a:gd name="connsiteY20162" fmla="*/ 4080062 h 6857981"/>
              <a:gd name="connsiteX20163" fmla="*/ 4794251 w 7886701"/>
              <a:gd name="connsiteY20163" fmla="*/ 4078474 h 6857981"/>
              <a:gd name="connsiteX20164" fmla="*/ 4791711 w 7886701"/>
              <a:gd name="connsiteY20164" fmla="*/ 4075617 h 6857981"/>
              <a:gd name="connsiteX20165" fmla="*/ 4788853 w 7886701"/>
              <a:gd name="connsiteY20165" fmla="*/ 4072759 h 6857981"/>
              <a:gd name="connsiteX20166" fmla="*/ 4785361 w 7886701"/>
              <a:gd name="connsiteY20166" fmla="*/ 4069584 h 6857981"/>
              <a:gd name="connsiteX20167" fmla="*/ 4782503 w 7886701"/>
              <a:gd name="connsiteY20167" fmla="*/ 4066726 h 6857981"/>
              <a:gd name="connsiteX20168" fmla="*/ 4780281 w 7886701"/>
              <a:gd name="connsiteY20168" fmla="*/ 4063551 h 6857981"/>
              <a:gd name="connsiteX20169" fmla="*/ 4779963 w 7886701"/>
              <a:gd name="connsiteY20169" fmla="*/ 4062598 h 6857981"/>
              <a:gd name="connsiteX20170" fmla="*/ 4779963 w 7886701"/>
              <a:gd name="connsiteY20170" fmla="*/ 4061328 h 6857981"/>
              <a:gd name="connsiteX20171" fmla="*/ 4782821 w 7886701"/>
              <a:gd name="connsiteY20171" fmla="*/ 4059423 h 6857981"/>
              <a:gd name="connsiteX20172" fmla="*/ 4784726 w 7886701"/>
              <a:gd name="connsiteY20172" fmla="*/ 4057518 h 6857981"/>
              <a:gd name="connsiteX20173" fmla="*/ 4787266 w 7886701"/>
              <a:gd name="connsiteY20173" fmla="*/ 4054661 h 6857981"/>
              <a:gd name="connsiteX20174" fmla="*/ 4788536 w 7886701"/>
              <a:gd name="connsiteY20174" fmla="*/ 4053708 h 6857981"/>
              <a:gd name="connsiteX20175" fmla="*/ 4789488 w 7886701"/>
              <a:gd name="connsiteY20175" fmla="*/ 4052755 h 6857981"/>
              <a:gd name="connsiteX20176" fmla="*/ 4791393 w 7886701"/>
              <a:gd name="connsiteY20176" fmla="*/ 4052120 h 6857981"/>
              <a:gd name="connsiteX20177" fmla="*/ 4793933 w 7886701"/>
              <a:gd name="connsiteY20177" fmla="*/ 4051168 h 6857981"/>
              <a:gd name="connsiteX20178" fmla="*/ 4793298 w 7886701"/>
              <a:gd name="connsiteY20178" fmla="*/ 4046088 h 6857981"/>
              <a:gd name="connsiteX20179" fmla="*/ 4791393 w 7886701"/>
              <a:gd name="connsiteY20179" fmla="*/ 4040690 h 6857981"/>
              <a:gd name="connsiteX20180" fmla="*/ 4789488 w 7886701"/>
              <a:gd name="connsiteY20180" fmla="*/ 4034975 h 6857981"/>
              <a:gd name="connsiteX20181" fmla="*/ 4786631 w 7886701"/>
              <a:gd name="connsiteY20181" fmla="*/ 4028942 h 6857981"/>
              <a:gd name="connsiteX20182" fmla="*/ 4783456 w 7886701"/>
              <a:gd name="connsiteY20182" fmla="*/ 4023226 h 6857981"/>
              <a:gd name="connsiteX20183" fmla="*/ 4779646 w 7886701"/>
              <a:gd name="connsiteY20183" fmla="*/ 4016876 h 6857981"/>
              <a:gd name="connsiteX20184" fmla="*/ 4775518 w 7886701"/>
              <a:gd name="connsiteY20184" fmla="*/ 4010843 h 6857981"/>
              <a:gd name="connsiteX20185" fmla="*/ 4771708 w 7886701"/>
              <a:gd name="connsiteY20185" fmla="*/ 4004493 h 6857981"/>
              <a:gd name="connsiteX20186" fmla="*/ 4762183 w 7886701"/>
              <a:gd name="connsiteY20186" fmla="*/ 3992110 h 6857981"/>
              <a:gd name="connsiteX20187" fmla="*/ 4752341 w 7886701"/>
              <a:gd name="connsiteY20187" fmla="*/ 3980044 h 6857981"/>
              <a:gd name="connsiteX20188" fmla="*/ 4742181 w 7886701"/>
              <a:gd name="connsiteY20188" fmla="*/ 3968296 h 6857981"/>
              <a:gd name="connsiteX20189" fmla="*/ 4732656 w 7886701"/>
              <a:gd name="connsiteY20189" fmla="*/ 3957818 h 6857981"/>
              <a:gd name="connsiteX20190" fmla="*/ 4734561 w 7886701"/>
              <a:gd name="connsiteY20190" fmla="*/ 3956548 h 6857981"/>
              <a:gd name="connsiteX20191" fmla="*/ 4736466 w 7886701"/>
              <a:gd name="connsiteY20191" fmla="*/ 3955595 h 6857981"/>
              <a:gd name="connsiteX20192" fmla="*/ 4738688 w 7886701"/>
              <a:gd name="connsiteY20192" fmla="*/ 3954643 h 6857981"/>
              <a:gd name="connsiteX20193" fmla="*/ 4740276 w 7886701"/>
              <a:gd name="connsiteY20193" fmla="*/ 3953373 h 6857981"/>
              <a:gd name="connsiteX20194" fmla="*/ 4740593 w 7886701"/>
              <a:gd name="connsiteY20194" fmla="*/ 3952738 h 6857981"/>
              <a:gd name="connsiteX20195" fmla="*/ 4740593 w 7886701"/>
              <a:gd name="connsiteY20195" fmla="*/ 3952103 h 6857981"/>
              <a:gd name="connsiteX20196" fmla="*/ 4740276 w 7886701"/>
              <a:gd name="connsiteY20196" fmla="*/ 3950833 h 6857981"/>
              <a:gd name="connsiteX20197" fmla="*/ 4739006 w 7886701"/>
              <a:gd name="connsiteY20197" fmla="*/ 3949880 h 6857981"/>
              <a:gd name="connsiteX20198" fmla="*/ 4736148 w 7886701"/>
              <a:gd name="connsiteY20198" fmla="*/ 3946705 h 6857981"/>
              <a:gd name="connsiteX20199" fmla="*/ 4730433 w 7886701"/>
              <a:gd name="connsiteY20199" fmla="*/ 3942260 h 6857981"/>
              <a:gd name="connsiteX20200" fmla="*/ 4731703 w 7886701"/>
              <a:gd name="connsiteY20200" fmla="*/ 3940037 h 6857981"/>
              <a:gd name="connsiteX20201" fmla="*/ 4733608 w 7886701"/>
              <a:gd name="connsiteY20201" fmla="*/ 3937179 h 6857981"/>
              <a:gd name="connsiteX20202" fmla="*/ 4735196 w 7886701"/>
              <a:gd name="connsiteY20202" fmla="*/ 3934639 h 6857981"/>
              <a:gd name="connsiteX20203" fmla="*/ 4737101 w 7886701"/>
              <a:gd name="connsiteY20203" fmla="*/ 3932417 h 6857981"/>
              <a:gd name="connsiteX20204" fmla="*/ 4737736 w 7886701"/>
              <a:gd name="connsiteY20204" fmla="*/ 3931146 h 6857981"/>
              <a:gd name="connsiteX20205" fmla="*/ 4738688 w 7886701"/>
              <a:gd name="connsiteY20205" fmla="*/ 3930829 h 6857981"/>
              <a:gd name="connsiteX20206" fmla="*/ 4739958 w 7886701"/>
              <a:gd name="connsiteY20206" fmla="*/ 3930829 h 6857981"/>
              <a:gd name="connsiteX20207" fmla="*/ 4740911 w 7886701"/>
              <a:gd name="connsiteY20207" fmla="*/ 3931146 h 6857981"/>
              <a:gd name="connsiteX20208" fmla="*/ 4742181 w 7886701"/>
              <a:gd name="connsiteY20208" fmla="*/ 3932099 h 6857981"/>
              <a:gd name="connsiteX20209" fmla="*/ 4743133 w 7886701"/>
              <a:gd name="connsiteY20209" fmla="*/ 3933369 h 6857981"/>
              <a:gd name="connsiteX20210" fmla="*/ 4744403 w 7886701"/>
              <a:gd name="connsiteY20210" fmla="*/ 3935274 h 6857981"/>
              <a:gd name="connsiteX20211" fmla="*/ 4745673 w 7886701"/>
              <a:gd name="connsiteY20211" fmla="*/ 3937814 h 6857981"/>
              <a:gd name="connsiteX20212" fmla="*/ 4745673 w 7886701"/>
              <a:gd name="connsiteY20212" fmla="*/ 3936227 h 6857981"/>
              <a:gd name="connsiteX20213" fmla="*/ 4745673 w 7886701"/>
              <a:gd name="connsiteY20213" fmla="*/ 3934639 h 6857981"/>
              <a:gd name="connsiteX20214" fmla="*/ 4745356 w 7886701"/>
              <a:gd name="connsiteY20214" fmla="*/ 3933369 h 6857981"/>
              <a:gd name="connsiteX20215" fmla="*/ 4744721 w 7886701"/>
              <a:gd name="connsiteY20215" fmla="*/ 3932417 h 6857981"/>
              <a:gd name="connsiteX20216" fmla="*/ 4743133 w 7886701"/>
              <a:gd name="connsiteY20216" fmla="*/ 3930511 h 6857981"/>
              <a:gd name="connsiteX20217" fmla="*/ 4740911 w 7886701"/>
              <a:gd name="connsiteY20217" fmla="*/ 3928924 h 6857981"/>
              <a:gd name="connsiteX20218" fmla="*/ 4738688 w 7886701"/>
              <a:gd name="connsiteY20218" fmla="*/ 3927654 h 6857981"/>
              <a:gd name="connsiteX20219" fmla="*/ 4736466 w 7886701"/>
              <a:gd name="connsiteY20219" fmla="*/ 3925749 h 6857981"/>
              <a:gd name="connsiteX20220" fmla="*/ 4734561 w 7886701"/>
              <a:gd name="connsiteY20220" fmla="*/ 3923526 h 6857981"/>
              <a:gd name="connsiteX20221" fmla="*/ 4733291 w 7886701"/>
              <a:gd name="connsiteY20221" fmla="*/ 3922256 h 6857981"/>
              <a:gd name="connsiteX20222" fmla="*/ 4732338 w 7886701"/>
              <a:gd name="connsiteY20222" fmla="*/ 3920351 h 6857981"/>
              <a:gd name="connsiteX20223" fmla="*/ 4735831 w 7886701"/>
              <a:gd name="connsiteY20223" fmla="*/ 3920986 h 6857981"/>
              <a:gd name="connsiteX20224" fmla="*/ 4739641 w 7886701"/>
              <a:gd name="connsiteY20224" fmla="*/ 3922256 h 6857981"/>
              <a:gd name="connsiteX20225" fmla="*/ 4747261 w 7886701"/>
              <a:gd name="connsiteY20225" fmla="*/ 3925431 h 6857981"/>
              <a:gd name="connsiteX20226" fmla="*/ 4751071 w 7886701"/>
              <a:gd name="connsiteY20226" fmla="*/ 3926701 h 6857981"/>
              <a:gd name="connsiteX20227" fmla="*/ 4754563 w 7886701"/>
              <a:gd name="connsiteY20227" fmla="*/ 3927654 h 6857981"/>
              <a:gd name="connsiteX20228" fmla="*/ 4756151 w 7886701"/>
              <a:gd name="connsiteY20228" fmla="*/ 3927654 h 6857981"/>
              <a:gd name="connsiteX20229" fmla="*/ 4757738 w 7886701"/>
              <a:gd name="connsiteY20229" fmla="*/ 3927654 h 6857981"/>
              <a:gd name="connsiteX20230" fmla="*/ 4759008 w 7886701"/>
              <a:gd name="connsiteY20230" fmla="*/ 3926701 h 6857981"/>
              <a:gd name="connsiteX20231" fmla="*/ 4759961 w 7886701"/>
              <a:gd name="connsiteY20231" fmla="*/ 3926066 h 6857981"/>
              <a:gd name="connsiteX20232" fmla="*/ 4760278 w 7886701"/>
              <a:gd name="connsiteY20232" fmla="*/ 3925114 h 6857981"/>
              <a:gd name="connsiteX20233" fmla="*/ 4760278 w 7886701"/>
              <a:gd name="connsiteY20233" fmla="*/ 3923844 h 6857981"/>
              <a:gd name="connsiteX20234" fmla="*/ 4759961 w 7886701"/>
              <a:gd name="connsiteY20234" fmla="*/ 3922891 h 6857981"/>
              <a:gd name="connsiteX20235" fmla="*/ 4759326 w 7886701"/>
              <a:gd name="connsiteY20235" fmla="*/ 3921621 h 6857981"/>
              <a:gd name="connsiteX20236" fmla="*/ 4757421 w 7886701"/>
              <a:gd name="connsiteY20236" fmla="*/ 3920033 h 6857981"/>
              <a:gd name="connsiteX20237" fmla="*/ 4754563 w 7886701"/>
              <a:gd name="connsiteY20237" fmla="*/ 3918446 h 6857981"/>
              <a:gd name="connsiteX20238" fmla="*/ 4752023 w 7886701"/>
              <a:gd name="connsiteY20238" fmla="*/ 3917811 h 6857981"/>
              <a:gd name="connsiteX20239" fmla="*/ 4748848 w 7886701"/>
              <a:gd name="connsiteY20239" fmla="*/ 3916858 h 6857981"/>
              <a:gd name="connsiteX20240" fmla="*/ 4747261 w 7886701"/>
              <a:gd name="connsiteY20240" fmla="*/ 3917493 h 6857981"/>
              <a:gd name="connsiteX20241" fmla="*/ 4746943 w 7886701"/>
              <a:gd name="connsiteY20241" fmla="*/ 3917811 h 6857981"/>
              <a:gd name="connsiteX20242" fmla="*/ 4746308 w 7886701"/>
              <a:gd name="connsiteY20242" fmla="*/ 3918128 h 6857981"/>
              <a:gd name="connsiteX20243" fmla="*/ 4746308 w 7886701"/>
              <a:gd name="connsiteY20243" fmla="*/ 3915588 h 6857981"/>
              <a:gd name="connsiteX20244" fmla="*/ 4746308 w 7886701"/>
              <a:gd name="connsiteY20244" fmla="*/ 3913366 h 6857981"/>
              <a:gd name="connsiteX20245" fmla="*/ 4747261 w 7886701"/>
              <a:gd name="connsiteY20245" fmla="*/ 3911143 h 6857981"/>
              <a:gd name="connsiteX20246" fmla="*/ 4748213 w 7886701"/>
              <a:gd name="connsiteY20246" fmla="*/ 3908920 h 6857981"/>
              <a:gd name="connsiteX20247" fmla="*/ 4749801 w 7886701"/>
              <a:gd name="connsiteY20247" fmla="*/ 3907015 h 6857981"/>
              <a:gd name="connsiteX20248" fmla="*/ 4752023 w 7886701"/>
              <a:gd name="connsiteY20248" fmla="*/ 3905110 h 6857981"/>
              <a:gd name="connsiteX20249" fmla="*/ 4754563 w 7886701"/>
              <a:gd name="connsiteY20249" fmla="*/ 3902887 h 6857981"/>
              <a:gd name="connsiteX20250" fmla="*/ 4757738 w 7886701"/>
              <a:gd name="connsiteY20250" fmla="*/ 3900665 h 6857981"/>
              <a:gd name="connsiteX20251" fmla="*/ 4754881 w 7886701"/>
              <a:gd name="connsiteY20251" fmla="*/ 3900665 h 6857981"/>
              <a:gd name="connsiteX20252" fmla="*/ 4752658 w 7886701"/>
              <a:gd name="connsiteY20252" fmla="*/ 3900347 h 6857981"/>
              <a:gd name="connsiteX20253" fmla="*/ 4751071 w 7886701"/>
              <a:gd name="connsiteY20253" fmla="*/ 3899712 h 6857981"/>
              <a:gd name="connsiteX20254" fmla="*/ 4749801 w 7886701"/>
              <a:gd name="connsiteY20254" fmla="*/ 3899077 h 6857981"/>
              <a:gd name="connsiteX20255" fmla="*/ 4748848 w 7886701"/>
              <a:gd name="connsiteY20255" fmla="*/ 3898760 h 6857981"/>
              <a:gd name="connsiteX20256" fmla="*/ 4748531 w 7886701"/>
              <a:gd name="connsiteY20256" fmla="*/ 3898125 h 6857981"/>
              <a:gd name="connsiteX20257" fmla="*/ 4748213 w 7886701"/>
              <a:gd name="connsiteY20257" fmla="*/ 3896855 h 6857981"/>
              <a:gd name="connsiteX20258" fmla="*/ 4748531 w 7886701"/>
              <a:gd name="connsiteY20258" fmla="*/ 3896220 h 6857981"/>
              <a:gd name="connsiteX20259" fmla="*/ 4749483 w 7886701"/>
              <a:gd name="connsiteY20259" fmla="*/ 3895585 h 6857981"/>
              <a:gd name="connsiteX20260" fmla="*/ 4750118 w 7886701"/>
              <a:gd name="connsiteY20260" fmla="*/ 3894950 h 6857981"/>
              <a:gd name="connsiteX20261" fmla="*/ 4751071 w 7886701"/>
              <a:gd name="connsiteY20261" fmla="*/ 3894315 h 6857981"/>
              <a:gd name="connsiteX20262" fmla="*/ 4752658 w 7886701"/>
              <a:gd name="connsiteY20262" fmla="*/ 3894315 h 6857981"/>
              <a:gd name="connsiteX20263" fmla="*/ 4754246 w 7886701"/>
              <a:gd name="connsiteY20263" fmla="*/ 3893997 h 6857981"/>
              <a:gd name="connsiteX20264" fmla="*/ 4755833 w 7886701"/>
              <a:gd name="connsiteY20264" fmla="*/ 3894315 h 6857981"/>
              <a:gd name="connsiteX20265" fmla="*/ 4758056 w 7886701"/>
              <a:gd name="connsiteY20265" fmla="*/ 3894950 h 6857981"/>
              <a:gd name="connsiteX20266" fmla="*/ 4760278 w 7886701"/>
              <a:gd name="connsiteY20266" fmla="*/ 3895902 h 6857981"/>
              <a:gd name="connsiteX20267" fmla="*/ 4757738 w 7886701"/>
              <a:gd name="connsiteY20267" fmla="*/ 3891139 h 6857981"/>
              <a:gd name="connsiteX20268" fmla="*/ 4756151 w 7886701"/>
              <a:gd name="connsiteY20268" fmla="*/ 3888599 h 6857981"/>
              <a:gd name="connsiteX20269" fmla="*/ 4755516 w 7886701"/>
              <a:gd name="connsiteY20269" fmla="*/ 3886377 h 6857981"/>
              <a:gd name="connsiteX20270" fmla="*/ 4754881 w 7886701"/>
              <a:gd name="connsiteY20270" fmla="*/ 3884154 h 6857981"/>
              <a:gd name="connsiteX20271" fmla="*/ 4755198 w 7886701"/>
              <a:gd name="connsiteY20271" fmla="*/ 3881931 h 6857981"/>
              <a:gd name="connsiteX20272" fmla="*/ 4755516 w 7886701"/>
              <a:gd name="connsiteY20272" fmla="*/ 3880979 h 6857981"/>
              <a:gd name="connsiteX20273" fmla="*/ 4756151 w 7886701"/>
              <a:gd name="connsiteY20273" fmla="*/ 3880026 h 6857981"/>
              <a:gd name="connsiteX20274" fmla="*/ 4757421 w 7886701"/>
              <a:gd name="connsiteY20274" fmla="*/ 3879074 h 6857981"/>
              <a:gd name="connsiteX20275" fmla="*/ 4759008 w 7886701"/>
              <a:gd name="connsiteY20275" fmla="*/ 3878439 h 6857981"/>
              <a:gd name="connsiteX20276" fmla="*/ 4755833 w 7886701"/>
              <a:gd name="connsiteY20276" fmla="*/ 3877169 h 6857981"/>
              <a:gd name="connsiteX20277" fmla="*/ 4753611 w 7886701"/>
              <a:gd name="connsiteY20277" fmla="*/ 3876851 h 6857981"/>
              <a:gd name="connsiteX20278" fmla="*/ 4752341 w 7886701"/>
              <a:gd name="connsiteY20278" fmla="*/ 3876534 h 6857981"/>
              <a:gd name="connsiteX20279" fmla="*/ 4750753 w 7886701"/>
              <a:gd name="connsiteY20279" fmla="*/ 3876851 h 6857981"/>
              <a:gd name="connsiteX20280" fmla="*/ 4749801 w 7886701"/>
              <a:gd name="connsiteY20280" fmla="*/ 3877169 h 6857981"/>
              <a:gd name="connsiteX20281" fmla="*/ 4748848 w 7886701"/>
              <a:gd name="connsiteY20281" fmla="*/ 3877804 h 6857981"/>
              <a:gd name="connsiteX20282" fmla="*/ 4748213 w 7886701"/>
              <a:gd name="connsiteY20282" fmla="*/ 3879074 h 6857981"/>
              <a:gd name="connsiteX20283" fmla="*/ 4747896 w 7886701"/>
              <a:gd name="connsiteY20283" fmla="*/ 3880026 h 6857981"/>
              <a:gd name="connsiteX20284" fmla="*/ 4747261 w 7886701"/>
              <a:gd name="connsiteY20284" fmla="*/ 3883201 h 6857981"/>
              <a:gd name="connsiteX20285" fmla="*/ 4746943 w 7886701"/>
              <a:gd name="connsiteY20285" fmla="*/ 3886377 h 6857981"/>
              <a:gd name="connsiteX20286" fmla="*/ 4745673 w 7886701"/>
              <a:gd name="connsiteY20286" fmla="*/ 3889552 h 6857981"/>
              <a:gd name="connsiteX20287" fmla="*/ 4745038 w 7886701"/>
              <a:gd name="connsiteY20287" fmla="*/ 3891457 h 6857981"/>
              <a:gd name="connsiteX20288" fmla="*/ 4743768 w 7886701"/>
              <a:gd name="connsiteY20288" fmla="*/ 3893044 h 6857981"/>
              <a:gd name="connsiteX20289" fmla="*/ 4742816 w 7886701"/>
              <a:gd name="connsiteY20289" fmla="*/ 3890822 h 6857981"/>
              <a:gd name="connsiteX20290" fmla="*/ 4741228 w 7886701"/>
              <a:gd name="connsiteY20290" fmla="*/ 3888917 h 6857981"/>
              <a:gd name="connsiteX20291" fmla="*/ 4740276 w 7886701"/>
              <a:gd name="connsiteY20291" fmla="*/ 3887329 h 6857981"/>
              <a:gd name="connsiteX20292" fmla="*/ 4738688 w 7886701"/>
              <a:gd name="connsiteY20292" fmla="*/ 3886377 h 6857981"/>
              <a:gd name="connsiteX20293" fmla="*/ 4737736 w 7886701"/>
              <a:gd name="connsiteY20293" fmla="*/ 3885742 h 6857981"/>
              <a:gd name="connsiteX20294" fmla="*/ 4736148 w 7886701"/>
              <a:gd name="connsiteY20294" fmla="*/ 3885107 h 6857981"/>
              <a:gd name="connsiteX20295" fmla="*/ 4733608 w 7886701"/>
              <a:gd name="connsiteY20295" fmla="*/ 3884789 h 6857981"/>
              <a:gd name="connsiteX20296" fmla="*/ 4731068 w 7886701"/>
              <a:gd name="connsiteY20296" fmla="*/ 3884789 h 6857981"/>
              <a:gd name="connsiteX20297" fmla="*/ 4728528 w 7886701"/>
              <a:gd name="connsiteY20297" fmla="*/ 3885742 h 6857981"/>
              <a:gd name="connsiteX20298" fmla="*/ 4725988 w 7886701"/>
              <a:gd name="connsiteY20298" fmla="*/ 3886377 h 6857981"/>
              <a:gd name="connsiteX20299" fmla="*/ 4723448 w 7886701"/>
              <a:gd name="connsiteY20299" fmla="*/ 3886694 h 6857981"/>
              <a:gd name="connsiteX20300" fmla="*/ 4720591 w 7886701"/>
              <a:gd name="connsiteY20300" fmla="*/ 3884154 h 6857981"/>
              <a:gd name="connsiteX20301" fmla="*/ 4719003 w 7886701"/>
              <a:gd name="connsiteY20301" fmla="*/ 3881931 h 6857981"/>
              <a:gd name="connsiteX20302" fmla="*/ 4718368 w 7886701"/>
              <a:gd name="connsiteY20302" fmla="*/ 3880026 h 6857981"/>
              <a:gd name="connsiteX20303" fmla="*/ 4718368 w 7886701"/>
              <a:gd name="connsiteY20303" fmla="*/ 3878439 h 6857981"/>
              <a:gd name="connsiteX20304" fmla="*/ 4718368 w 7886701"/>
              <a:gd name="connsiteY20304" fmla="*/ 3876534 h 6857981"/>
              <a:gd name="connsiteX20305" fmla="*/ 4718368 w 7886701"/>
              <a:gd name="connsiteY20305" fmla="*/ 3874311 h 6857981"/>
              <a:gd name="connsiteX20306" fmla="*/ 4717098 w 7886701"/>
              <a:gd name="connsiteY20306" fmla="*/ 3872406 h 6857981"/>
              <a:gd name="connsiteX20307" fmla="*/ 4715193 w 7886701"/>
              <a:gd name="connsiteY20307" fmla="*/ 3870183 h 6857981"/>
              <a:gd name="connsiteX20308" fmla="*/ 4721543 w 7886701"/>
              <a:gd name="connsiteY20308" fmla="*/ 3873358 h 6857981"/>
              <a:gd name="connsiteX20309" fmla="*/ 4723766 w 7886701"/>
              <a:gd name="connsiteY20309" fmla="*/ 3873993 h 6857981"/>
              <a:gd name="connsiteX20310" fmla="*/ 4725036 w 7886701"/>
              <a:gd name="connsiteY20310" fmla="*/ 3873993 h 6857981"/>
              <a:gd name="connsiteX20311" fmla="*/ 4725671 w 7886701"/>
              <a:gd name="connsiteY20311" fmla="*/ 3873993 h 6857981"/>
              <a:gd name="connsiteX20312" fmla="*/ 4725988 w 7886701"/>
              <a:gd name="connsiteY20312" fmla="*/ 3873358 h 6857981"/>
              <a:gd name="connsiteX20313" fmla="*/ 4725671 w 7886701"/>
              <a:gd name="connsiteY20313" fmla="*/ 3871453 h 6857981"/>
              <a:gd name="connsiteX20314" fmla="*/ 4725353 w 7886701"/>
              <a:gd name="connsiteY20314" fmla="*/ 3869548 h 6857981"/>
              <a:gd name="connsiteX20315" fmla="*/ 4725671 w 7886701"/>
              <a:gd name="connsiteY20315" fmla="*/ 3868596 h 6857981"/>
              <a:gd name="connsiteX20316" fmla="*/ 4725988 w 7886701"/>
              <a:gd name="connsiteY20316" fmla="*/ 3867643 h 6857981"/>
              <a:gd name="connsiteX20317" fmla="*/ 4726623 w 7886701"/>
              <a:gd name="connsiteY20317" fmla="*/ 3867326 h 6857981"/>
              <a:gd name="connsiteX20318" fmla="*/ 4728528 w 7886701"/>
              <a:gd name="connsiteY20318" fmla="*/ 3867326 h 6857981"/>
              <a:gd name="connsiteX20319" fmla="*/ 4730751 w 7886701"/>
              <a:gd name="connsiteY20319" fmla="*/ 3867643 h 6857981"/>
              <a:gd name="connsiteX20320" fmla="*/ 4733926 w 7886701"/>
              <a:gd name="connsiteY20320" fmla="*/ 3868913 h 6857981"/>
              <a:gd name="connsiteX20321" fmla="*/ 4728846 w 7886701"/>
              <a:gd name="connsiteY20321" fmla="*/ 3863833 h 6857981"/>
              <a:gd name="connsiteX20322" fmla="*/ 4726306 w 7886701"/>
              <a:gd name="connsiteY20322" fmla="*/ 3860340 h 6857981"/>
              <a:gd name="connsiteX20323" fmla="*/ 4725353 w 7886701"/>
              <a:gd name="connsiteY20323" fmla="*/ 3857800 h 6857981"/>
              <a:gd name="connsiteX20324" fmla="*/ 4725036 w 7886701"/>
              <a:gd name="connsiteY20324" fmla="*/ 3856212 h 6857981"/>
              <a:gd name="connsiteX20325" fmla="*/ 4724401 w 7886701"/>
              <a:gd name="connsiteY20325" fmla="*/ 3854307 h 6857981"/>
              <a:gd name="connsiteX20326" fmla="*/ 4723131 w 7886701"/>
              <a:gd name="connsiteY20326" fmla="*/ 3851767 h 6857981"/>
              <a:gd name="connsiteX20327" fmla="*/ 4719956 w 7886701"/>
              <a:gd name="connsiteY20327" fmla="*/ 3847322 h 6857981"/>
              <a:gd name="connsiteX20328" fmla="*/ 4714241 w 7886701"/>
              <a:gd name="connsiteY20328" fmla="*/ 3840972 h 6857981"/>
              <a:gd name="connsiteX20329" fmla="*/ 4711701 w 7886701"/>
              <a:gd name="connsiteY20329" fmla="*/ 3840019 h 6857981"/>
              <a:gd name="connsiteX20330" fmla="*/ 4709478 w 7886701"/>
              <a:gd name="connsiteY20330" fmla="*/ 3839384 h 6857981"/>
              <a:gd name="connsiteX20331" fmla="*/ 4707256 w 7886701"/>
              <a:gd name="connsiteY20331" fmla="*/ 3838432 h 6857981"/>
              <a:gd name="connsiteX20332" fmla="*/ 4704398 w 7886701"/>
              <a:gd name="connsiteY20332" fmla="*/ 3836844 h 6857981"/>
              <a:gd name="connsiteX20333" fmla="*/ 4706303 w 7886701"/>
              <a:gd name="connsiteY20333" fmla="*/ 3840972 h 6857981"/>
              <a:gd name="connsiteX20334" fmla="*/ 4707891 w 7886701"/>
              <a:gd name="connsiteY20334" fmla="*/ 3845099 h 6857981"/>
              <a:gd name="connsiteX20335" fmla="*/ 4708843 w 7886701"/>
              <a:gd name="connsiteY20335" fmla="*/ 3848910 h 6857981"/>
              <a:gd name="connsiteX20336" fmla="*/ 4709161 w 7886701"/>
              <a:gd name="connsiteY20336" fmla="*/ 3852085 h 6857981"/>
              <a:gd name="connsiteX20337" fmla="*/ 4709161 w 7886701"/>
              <a:gd name="connsiteY20337" fmla="*/ 3855260 h 6857981"/>
              <a:gd name="connsiteX20338" fmla="*/ 4709161 w 7886701"/>
              <a:gd name="connsiteY20338" fmla="*/ 3858118 h 6857981"/>
              <a:gd name="connsiteX20339" fmla="*/ 4708843 w 7886701"/>
              <a:gd name="connsiteY20339" fmla="*/ 3860658 h 6857981"/>
              <a:gd name="connsiteX20340" fmla="*/ 4708208 w 7886701"/>
              <a:gd name="connsiteY20340" fmla="*/ 3863833 h 6857981"/>
              <a:gd name="connsiteX20341" fmla="*/ 4706621 w 7886701"/>
              <a:gd name="connsiteY20341" fmla="*/ 3868596 h 6857981"/>
              <a:gd name="connsiteX20342" fmla="*/ 4704716 w 7886701"/>
              <a:gd name="connsiteY20342" fmla="*/ 3872723 h 6857981"/>
              <a:gd name="connsiteX20343" fmla="*/ 4703128 w 7886701"/>
              <a:gd name="connsiteY20343" fmla="*/ 3877169 h 6857981"/>
              <a:gd name="connsiteX20344" fmla="*/ 4701541 w 7886701"/>
              <a:gd name="connsiteY20344" fmla="*/ 3881614 h 6857981"/>
              <a:gd name="connsiteX20345" fmla="*/ 4699636 w 7886701"/>
              <a:gd name="connsiteY20345" fmla="*/ 3879391 h 6857981"/>
              <a:gd name="connsiteX20346" fmla="*/ 4698683 w 7886701"/>
              <a:gd name="connsiteY20346" fmla="*/ 3877486 h 6857981"/>
              <a:gd name="connsiteX20347" fmla="*/ 4697096 w 7886701"/>
              <a:gd name="connsiteY20347" fmla="*/ 3875263 h 6857981"/>
              <a:gd name="connsiteX20348" fmla="*/ 4694556 w 7886701"/>
              <a:gd name="connsiteY20348" fmla="*/ 3873358 h 6857981"/>
              <a:gd name="connsiteX20349" fmla="*/ 4692651 w 7886701"/>
              <a:gd name="connsiteY20349" fmla="*/ 3874946 h 6857981"/>
              <a:gd name="connsiteX20350" fmla="*/ 4691381 w 7886701"/>
              <a:gd name="connsiteY20350" fmla="*/ 3877169 h 6857981"/>
              <a:gd name="connsiteX20351" fmla="*/ 4690111 w 7886701"/>
              <a:gd name="connsiteY20351" fmla="*/ 3879391 h 6857981"/>
              <a:gd name="connsiteX20352" fmla="*/ 4689476 w 7886701"/>
              <a:gd name="connsiteY20352" fmla="*/ 3881614 h 6857981"/>
              <a:gd name="connsiteX20353" fmla="*/ 4689158 w 7886701"/>
              <a:gd name="connsiteY20353" fmla="*/ 3883836 h 6857981"/>
              <a:gd name="connsiteX20354" fmla="*/ 4689158 w 7886701"/>
              <a:gd name="connsiteY20354" fmla="*/ 3886377 h 6857981"/>
              <a:gd name="connsiteX20355" fmla="*/ 4689476 w 7886701"/>
              <a:gd name="connsiteY20355" fmla="*/ 3891457 h 6857981"/>
              <a:gd name="connsiteX20356" fmla="*/ 4691698 w 7886701"/>
              <a:gd name="connsiteY20356" fmla="*/ 3903205 h 6857981"/>
              <a:gd name="connsiteX20357" fmla="*/ 4692016 w 7886701"/>
              <a:gd name="connsiteY20357" fmla="*/ 3909238 h 6857981"/>
              <a:gd name="connsiteX20358" fmla="*/ 4692016 w 7886701"/>
              <a:gd name="connsiteY20358" fmla="*/ 3912730 h 6857981"/>
              <a:gd name="connsiteX20359" fmla="*/ 4691698 w 7886701"/>
              <a:gd name="connsiteY20359" fmla="*/ 3915906 h 6857981"/>
              <a:gd name="connsiteX20360" fmla="*/ 4686936 w 7886701"/>
              <a:gd name="connsiteY20360" fmla="*/ 3912413 h 6857981"/>
              <a:gd name="connsiteX20361" fmla="*/ 4682808 w 7886701"/>
              <a:gd name="connsiteY20361" fmla="*/ 3910190 h 6857981"/>
              <a:gd name="connsiteX20362" fmla="*/ 4679316 w 7886701"/>
              <a:gd name="connsiteY20362" fmla="*/ 3908920 h 6857981"/>
              <a:gd name="connsiteX20363" fmla="*/ 4677728 w 7886701"/>
              <a:gd name="connsiteY20363" fmla="*/ 3908920 h 6857981"/>
              <a:gd name="connsiteX20364" fmla="*/ 4676458 w 7886701"/>
              <a:gd name="connsiteY20364" fmla="*/ 3908920 h 6857981"/>
              <a:gd name="connsiteX20365" fmla="*/ 4673918 w 7886701"/>
              <a:gd name="connsiteY20365" fmla="*/ 3909555 h 6857981"/>
              <a:gd name="connsiteX20366" fmla="*/ 4671696 w 7886701"/>
              <a:gd name="connsiteY20366" fmla="*/ 3910825 h 6857981"/>
              <a:gd name="connsiteX20367" fmla="*/ 4669473 w 7886701"/>
              <a:gd name="connsiteY20367" fmla="*/ 3912730 h 6857981"/>
              <a:gd name="connsiteX20368" fmla="*/ 4667251 w 7886701"/>
              <a:gd name="connsiteY20368" fmla="*/ 3914953 h 6857981"/>
              <a:gd name="connsiteX20369" fmla="*/ 4665028 w 7886701"/>
              <a:gd name="connsiteY20369" fmla="*/ 3913048 h 6857981"/>
              <a:gd name="connsiteX20370" fmla="*/ 4663123 w 7886701"/>
              <a:gd name="connsiteY20370" fmla="*/ 3911778 h 6857981"/>
              <a:gd name="connsiteX20371" fmla="*/ 4661853 w 7886701"/>
              <a:gd name="connsiteY20371" fmla="*/ 3910508 h 6857981"/>
              <a:gd name="connsiteX20372" fmla="*/ 4660901 w 7886701"/>
              <a:gd name="connsiteY20372" fmla="*/ 3909238 h 6857981"/>
              <a:gd name="connsiteX20373" fmla="*/ 4660583 w 7886701"/>
              <a:gd name="connsiteY20373" fmla="*/ 3908285 h 6857981"/>
              <a:gd name="connsiteX20374" fmla="*/ 4660583 w 7886701"/>
              <a:gd name="connsiteY20374" fmla="*/ 3907650 h 6857981"/>
              <a:gd name="connsiteX20375" fmla="*/ 4660583 w 7886701"/>
              <a:gd name="connsiteY20375" fmla="*/ 3905745 h 6857981"/>
              <a:gd name="connsiteX20376" fmla="*/ 4660901 w 7886701"/>
              <a:gd name="connsiteY20376" fmla="*/ 3903840 h 6857981"/>
              <a:gd name="connsiteX20377" fmla="*/ 4660901 w 7886701"/>
              <a:gd name="connsiteY20377" fmla="*/ 3903205 h 6857981"/>
              <a:gd name="connsiteX20378" fmla="*/ 4660266 w 7886701"/>
              <a:gd name="connsiteY20378" fmla="*/ 3901935 h 6857981"/>
              <a:gd name="connsiteX20379" fmla="*/ 4659631 w 7886701"/>
              <a:gd name="connsiteY20379" fmla="*/ 3900982 h 6857981"/>
              <a:gd name="connsiteX20380" fmla="*/ 4658361 w 7886701"/>
              <a:gd name="connsiteY20380" fmla="*/ 3899712 h 6857981"/>
              <a:gd name="connsiteX20381" fmla="*/ 4656773 w 7886701"/>
              <a:gd name="connsiteY20381" fmla="*/ 3898442 h 6857981"/>
              <a:gd name="connsiteX20382" fmla="*/ 4654551 w 7886701"/>
              <a:gd name="connsiteY20382" fmla="*/ 3896855 h 6857981"/>
              <a:gd name="connsiteX20383" fmla="*/ 4654868 w 7886701"/>
              <a:gd name="connsiteY20383" fmla="*/ 3895585 h 6857981"/>
              <a:gd name="connsiteX20384" fmla="*/ 4655503 w 7886701"/>
              <a:gd name="connsiteY20384" fmla="*/ 3894315 h 6857981"/>
              <a:gd name="connsiteX20385" fmla="*/ 4656456 w 7886701"/>
              <a:gd name="connsiteY20385" fmla="*/ 3893679 h 6857981"/>
              <a:gd name="connsiteX20386" fmla="*/ 4657091 w 7886701"/>
              <a:gd name="connsiteY20386" fmla="*/ 3893044 h 6857981"/>
              <a:gd name="connsiteX20387" fmla="*/ 4658361 w 7886701"/>
              <a:gd name="connsiteY20387" fmla="*/ 3892409 h 6857981"/>
              <a:gd name="connsiteX20388" fmla="*/ 4660266 w 7886701"/>
              <a:gd name="connsiteY20388" fmla="*/ 3892092 h 6857981"/>
              <a:gd name="connsiteX20389" fmla="*/ 4661853 w 7886701"/>
              <a:gd name="connsiteY20389" fmla="*/ 3892092 h 6857981"/>
              <a:gd name="connsiteX20390" fmla="*/ 4662171 w 7886701"/>
              <a:gd name="connsiteY20390" fmla="*/ 3891774 h 6857981"/>
              <a:gd name="connsiteX20391" fmla="*/ 4662488 w 7886701"/>
              <a:gd name="connsiteY20391" fmla="*/ 3891457 h 6857981"/>
              <a:gd name="connsiteX20392" fmla="*/ 4662488 w 7886701"/>
              <a:gd name="connsiteY20392" fmla="*/ 3890822 h 6857981"/>
              <a:gd name="connsiteX20393" fmla="*/ 4662171 w 7886701"/>
              <a:gd name="connsiteY20393" fmla="*/ 3889552 h 6857981"/>
              <a:gd name="connsiteX20394" fmla="*/ 4660901 w 7886701"/>
              <a:gd name="connsiteY20394" fmla="*/ 3886377 h 6857981"/>
              <a:gd name="connsiteX20395" fmla="*/ 4658996 w 7886701"/>
              <a:gd name="connsiteY20395" fmla="*/ 3885742 h 6857981"/>
              <a:gd name="connsiteX20396" fmla="*/ 4657408 w 7886701"/>
              <a:gd name="connsiteY20396" fmla="*/ 3884789 h 6857981"/>
              <a:gd name="connsiteX20397" fmla="*/ 4655821 w 7886701"/>
              <a:gd name="connsiteY20397" fmla="*/ 3884789 h 6857981"/>
              <a:gd name="connsiteX20398" fmla="*/ 4654868 w 7886701"/>
              <a:gd name="connsiteY20398" fmla="*/ 3885107 h 6857981"/>
              <a:gd name="connsiteX20399" fmla="*/ 4654233 w 7886701"/>
              <a:gd name="connsiteY20399" fmla="*/ 3886059 h 6857981"/>
              <a:gd name="connsiteX20400" fmla="*/ 4653281 w 7886701"/>
              <a:gd name="connsiteY20400" fmla="*/ 3887012 h 6857981"/>
              <a:gd name="connsiteX20401" fmla="*/ 4652646 w 7886701"/>
              <a:gd name="connsiteY20401" fmla="*/ 3889869 h 6857981"/>
              <a:gd name="connsiteX20402" fmla="*/ 4652646 w 7886701"/>
              <a:gd name="connsiteY20402" fmla="*/ 3893044 h 6857981"/>
              <a:gd name="connsiteX20403" fmla="*/ 4652328 w 7886701"/>
              <a:gd name="connsiteY20403" fmla="*/ 3896220 h 6857981"/>
              <a:gd name="connsiteX20404" fmla="*/ 4652328 w 7886701"/>
              <a:gd name="connsiteY20404" fmla="*/ 3898760 h 6857981"/>
              <a:gd name="connsiteX20405" fmla="*/ 4652011 w 7886701"/>
              <a:gd name="connsiteY20405" fmla="*/ 3899712 h 6857981"/>
              <a:gd name="connsiteX20406" fmla="*/ 4651693 w 7886701"/>
              <a:gd name="connsiteY20406" fmla="*/ 3900665 h 6857981"/>
              <a:gd name="connsiteX20407" fmla="*/ 4647566 w 7886701"/>
              <a:gd name="connsiteY20407" fmla="*/ 3896855 h 6857981"/>
              <a:gd name="connsiteX20408" fmla="*/ 4643756 w 7886701"/>
              <a:gd name="connsiteY20408" fmla="*/ 3893997 h 6857981"/>
              <a:gd name="connsiteX20409" fmla="*/ 4642168 w 7886701"/>
              <a:gd name="connsiteY20409" fmla="*/ 3893044 h 6857981"/>
              <a:gd name="connsiteX20410" fmla="*/ 4640581 w 7886701"/>
              <a:gd name="connsiteY20410" fmla="*/ 3892092 h 6857981"/>
              <a:gd name="connsiteX20411" fmla="*/ 4639311 w 7886701"/>
              <a:gd name="connsiteY20411" fmla="*/ 3891774 h 6857981"/>
              <a:gd name="connsiteX20412" fmla="*/ 4638358 w 7886701"/>
              <a:gd name="connsiteY20412" fmla="*/ 3892092 h 6857981"/>
              <a:gd name="connsiteX20413" fmla="*/ 4639311 w 7886701"/>
              <a:gd name="connsiteY20413" fmla="*/ 3891457 h 6857981"/>
              <a:gd name="connsiteX20414" fmla="*/ 4639946 w 7886701"/>
              <a:gd name="connsiteY20414" fmla="*/ 3890822 h 6857981"/>
              <a:gd name="connsiteX20415" fmla="*/ 4640581 w 7886701"/>
              <a:gd name="connsiteY20415" fmla="*/ 3888917 h 6857981"/>
              <a:gd name="connsiteX20416" fmla="*/ 4640581 w 7886701"/>
              <a:gd name="connsiteY20416" fmla="*/ 3886694 h 6857981"/>
              <a:gd name="connsiteX20417" fmla="*/ 4639946 w 7886701"/>
              <a:gd name="connsiteY20417" fmla="*/ 3884154 h 6857981"/>
              <a:gd name="connsiteX20418" fmla="*/ 4638358 w 7886701"/>
              <a:gd name="connsiteY20418" fmla="*/ 3881296 h 6857981"/>
              <a:gd name="connsiteX20419" fmla="*/ 4636453 w 7886701"/>
              <a:gd name="connsiteY20419" fmla="*/ 3877804 h 6857981"/>
              <a:gd name="connsiteX20420" fmla="*/ 4633913 w 7886701"/>
              <a:gd name="connsiteY20420" fmla="*/ 3874311 h 6857981"/>
              <a:gd name="connsiteX20421" fmla="*/ 4631056 w 7886701"/>
              <a:gd name="connsiteY20421" fmla="*/ 3870818 h 6857981"/>
              <a:gd name="connsiteX20422" fmla="*/ 4623753 w 7886701"/>
              <a:gd name="connsiteY20422" fmla="*/ 3862245 h 6857981"/>
              <a:gd name="connsiteX20423" fmla="*/ 4615498 w 7886701"/>
              <a:gd name="connsiteY20423" fmla="*/ 3853672 h 6857981"/>
              <a:gd name="connsiteX20424" fmla="*/ 4605656 w 7886701"/>
              <a:gd name="connsiteY20424" fmla="*/ 3844782 h 6857981"/>
              <a:gd name="connsiteX20425" fmla="*/ 4594861 w 7886701"/>
              <a:gd name="connsiteY20425" fmla="*/ 3835574 h 6857981"/>
              <a:gd name="connsiteX20426" fmla="*/ 4594543 w 7886701"/>
              <a:gd name="connsiteY20426" fmla="*/ 3832081 h 6857981"/>
              <a:gd name="connsiteX20427" fmla="*/ 4593591 w 7886701"/>
              <a:gd name="connsiteY20427" fmla="*/ 3828588 h 6857981"/>
              <a:gd name="connsiteX20428" fmla="*/ 4592003 w 7886701"/>
              <a:gd name="connsiteY20428" fmla="*/ 3825096 h 6857981"/>
              <a:gd name="connsiteX20429" fmla="*/ 4590416 w 7886701"/>
              <a:gd name="connsiteY20429" fmla="*/ 3821921 h 6857981"/>
              <a:gd name="connsiteX20430" fmla="*/ 4587241 w 7886701"/>
              <a:gd name="connsiteY20430" fmla="*/ 3818428 h 6857981"/>
              <a:gd name="connsiteX20431" fmla="*/ 4584066 w 7886701"/>
              <a:gd name="connsiteY20431" fmla="*/ 3815253 h 6857981"/>
              <a:gd name="connsiteX20432" fmla="*/ 4579621 w 7886701"/>
              <a:gd name="connsiteY20432" fmla="*/ 3812395 h 6857981"/>
              <a:gd name="connsiteX20433" fmla="*/ 4574858 w 7886701"/>
              <a:gd name="connsiteY20433" fmla="*/ 3809220 h 6857981"/>
              <a:gd name="connsiteX20434" fmla="*/ 4576128 w 7886701"/>
              <a:gd name="connsiteY20434" fmla="*/ 3802870 h 6857981"/>
              <a:gd name="connsiteX20435" fmla="*/ 4576763 w 7886701"/>
              <a:gd name="connsiteY20435" fmla="*/ 3800647 h 6857981"/>
              <a:gd name="connsiteX20436" fmla="*/ 4577716 w 7886701"/>
              <a:gd name="connsiteY20436" fmla="*/ 3798742 h 6857981"/>
              <a:gd name="connsiteX20437" fmla="*/ 4579303 w 7886701"/>
              <a:gd name="connsiteY20437" fmla="*/ 3797789 h 6857981"/>
              <a:gd name="connsiteX20438" fmla="*/ 4581526 w 7886701"/>
              <a:gd name="connsiteY20438" fmla="*/ 3797472 h 6857981"/>
              <a:gd name="connsiteX20439" fmla="*/ 4584383 w 7886701"/>
              <a:gd name="connsiteY20439" fmla="*/ 3796837 h 6857981"/>
              <a:gd name="connsiteX20440" fmla="*/ 4588511 w 7886701"/>
              <a:gd name="connsiteY20440" fmla="*/ 3797472 h 6857981"/>
              <a:gd name="connsiteX20441" fmla="*/ 4586288 w 7886701"/>
              <a:gd name="connsiteY20441" fmla="*/ 3794297 h 6857981"/>
              <a:gd name="connsiteX20442" fmla="*/ 4584701 w 7886701"/>
              <a:gd name="connsiteY20442" fmla="*/ 3791757 h 6857981"/>
              <a:gd name="connsiteX20443" fmla="*/ 4583748 w 7886701"/>
              <a:gd name="connsiteY20443" fmla="*/ 3788899 h 6857981"/>
              <a:gd name="connsiteX20444" fmla="*/ 4583431 w 7886701"/>
              <a:gd name="connsiteY20444" fmla="*/ 3786359 h 6857981"/>
              <a:gd name="connsiteX20445" fmla="*/ 4583113 w 7886701"/>
              <a:gd name="connsiteY20445" fmla="*/ 3780961 h 6857981"/>
              <a:gd name="connsiteX20446" fmla="*/ 4582161 w 7886701"/>
              <a:gd name="connsiteY20446" fmla="*/ 3775563 h 6857981"/>
              <a:gd name="connsiteX20447" fmla="*/ 4581526 w 7886701"/>
              <a:gd name="connsiteY20447" fmla="*/ 3772388 h 6857981"/>
              <a:gd name="connsiteX20448" fmla="*/ 4580256 w 7886701"/>
              <a:gd name="connsiteY20448" fmla="*/ 3769530 h 6857981"/>
              <a:gd name="connsiteX20449" fmla="*/ 4578986 w 7886701"/>
              <a:gd name="connsiteY20449" fmla="*/ 3766673 h 6857981"/>
              <a:gd name="connsiteX20450" fmla="*/ 4576446 w 7886701"/>
              <a:gd name="connsiteY20450" fmla="*/ 3763498 h 6857981"/>
              <a:gd name="connsiteX20451" fmla="*/ 4573588 w 7886701"/>
              <a:gd name="connsiteY20451" fmla="*/ 3760005 h 6857981"/>
              <a:gd name="connsiteX20452" fmla="*/ 4569143 w 7886701"/>
              <a:gd name="connsiteY20452" fmla="*/ 3756830 h 6857981"/>
              <a:gd name="connsiteX20453" fmla="*/ 4564063 w 7886701"/>
              <a:gd name="connsiteY20453" fmla="*/ 3753337 h 6857981"/>
              <a:gd name="connsiteX20454" fmla="*/ 4557396 w 7886701"/>
              <a:gd name="connsiteY20454" fmla="*/ 3749209 h 6857981"/>
              <a:gd name="connsiteX20455" fmla="*/ 4556443 w 7886701"/>
              <a:gd name="connsiteY20455" fmla="*/ 3747304 h 6857981"/>
              <a:gd name="connsiteX20456" fmla="*/ 4555808 w 7886701"/>
              <a:gd name="connsiteY20456" fmla="*/ 3745082 h 6857981"/>
              <a:gd name="connsiteX20457" fmla="*/ 4555491 w 7886701"/>
              <a:gd name="connsiteY20457" fmla="*/ 3743176 h 6857981"/>
              <a:gd name="connsiteX20458" fmla="*/ 4555808 w 7886701"/>
              <a:gd name="connsiteY20458" fmla="*/ 3741589 h 6857981"/>
              <a:gd name="connsiteX20459" fmla="*/ 4556761 w 7886701"/>
              <a:gd name="connsiteY20459" fmla="*/ 3739684 h 6857981"/>
              <a:gd name="connsiteX20460" fmla="*/ 4557396 w 7886701"/>
              <a:gd name="connsiteY20460" fmla="*/ 3738096 h 6857981"/>
              <a:gd name="connsiteX20461" fmla="*/ 4559618 w 7886701"/>
              <a:gd name="connsiteY20461" fmla="*/ 3734921 h 6857981"/>
              <a:gd name="connsiteX20462" fmla="*/ 4561206 w 7886701"/>
              <a:gd name="connsiteY20462" fmla="*/ 3736509 h 6857981"/>
              <a:gd name="connsiteX20463" fmla="*/ 4561841 w 7886701"/>
              <a:gd name="connsiteY20463" fmla="*/ 3737461 h 6857981"/>
              <a:gd name="connsiteX20464" fmla="*/ 4562158 w 7886701"/>
              <a:gd name="connsiteY20464" fmla="*/ 3738731 h 6857981"/>
              <a:gd name="connsiteX20465" fmla="*/ 4562158 w 7886701"/>
              <a:gd name="connsiteY20465" fmla="*/ 3739684 h 6857981"/>
              <a:gd name="connsiteX20466" fmla="*/ 4561523 w 7886701"/>
              <a:gd name="connsiteY20466" fmla="*/ 3741906 h 6857981"/>
              <a:gd name="connsiteX20467" fmla="*/ 4560571 w 7886701"/>
              <a:gd name="connsiteY20467" fmla="*/ 3743811 h 6857981"/>
              <a:gd name="connsiteX20468" fmla="*/ 4563746 w 7886701"/>
              <a:gd name="connsiteY20468" fmla="*/ 3746352 h 6857981"/>
              <a:gd name="connsiteX20469" fmla="*/ 4566603 w 7886701"/>
              <a:gd name="connsiteY20469" fmla="*/ 3748574 h 6857981"/>
              <a:gd name="connsiteX20470" fmla="*/ 4568826 w 7886701"/>
              <a:gd name="connsiteY20470" fmla="*/ 3749527 h 6857981"/>
              <a:gd name="connsiteX20471" fmla="*/ 4571048 w 7886701"/>
              <a:gd name="connsiteY20471" fmla="*/ 3750479 h 6857981"/>
              <a:gd name="connsiteX20472" fmla="*/ 4572636 w 7886701"/>
              <a:gd name="connsiteY20472" fmla="*/ 3750479 h 6857981"/>
              <a:gd name="connsiteX20473" fmla="*/ 4574223 w 7886701"/>
              <a:gd name="connsiteY20473" fmla="*/ 3750162 h 6857981"/>
              <a:gd name="connsiteX20474" fmla="*/ 4575176 w 7886701"/>
              <a:gd name="connsiteY20474" fmla="*/ 3749527 h 6857981"/>
              <a:gd name="connsiteX20475" fmla="*/ 4576128 w 7886701"/>
              <a:gd name="connsiteY20475" fmla="*/ 3747622 h 6857981"/>
              <a:gd name="connsiteX20476" fmla="*/ 4577716 w 7886701"/>
              <a:gd name="connsiteY20476" fmla="*/ 3749527 h 6857981"/>
              <a:gd name="connsiteX20477" fmla="*/ 4578986 w 7886701"/>
              <a:gd name="connsiteY20477" fmla="*/ 3751432 h 6857981"/>
              <a:gd name="connsiteX20478" fmla="*/ 4579938 w 7886701"/>
              <a:gd name="connsiteY20478" fmla="*/ 3753337 h 6857981"/>
              <a:gd name="connsiteX20479" fmla="*/ 4580891 w 7886701"/>
              <a:gd name="connsiteY20479" fmla="*/ 3754607 h 6857981"/>
              <a:gd name="connsiteX20480" fmla="*/ 4581526 w 7886701"/>
              <a:gd name="connsiteY20480" fmla="*/ 3757465 h 6857981"/>
              <a:gd name="connsiteX20481" fmla="*/ 4582161 w 7886701"/>
              <a:gd name="connsiteY20481" fmla="*/ 3760322 h 6857981"/>
              <a:gd name="connsiteX20482" fmla="*/ 4583113 w 7886701"/>
              <a:gd name="connsiteY20482" fmla="*/ 3763498 h 6857981"/>
              <a:gd name="connsiteX20483" fmla="*/ 4584066 w 7886701"/>
              <a:gd name="connsiteY20483" fmla="*/ 3766673 h 6857981"/>
              <a:gd name="connsiteX20484" fmla="*/ 4585018 w 7886701"/>
              <a:gd name="connsiteY20484" fmla="*/ 3768260 h 6857981"/>
              <a:gd name="connsiteX20485" fmla="*/ 4586606 w 7886701"/>
              <a:gd name="connsiteY20485" fmla="*/ 3769848 h 6857981"/>
              <a:gd name="connsiteX20486" fmla="*/ 4588828 w 7886701"/>
              <a:gd name="connsiteY20486" fmla="*/ 3772070 h 6857981"/>
              <a:gd name="connsiteX20487" fmla="*/ 4591051 w 7886701"/>
              <a:gd name="connsiteY20487" fmla="*/ 3773976 h 6857981"/>
              <a:gd name="connsiteX20488" fmla="*/ 4593273 w 7886701"/>
              <a:gd name="connsiteY20488" fmla="*/ 3774293 h 6857981"/>
              <a:gd name="connsiteX20489" fmla="*/ 4595813 w 7886701"/>
              <a:gd name="connsiteY20489" fmla="*/ 3774293 h 6857981"/>
              <a:gd name="connsiteX20490" fmla="*/ 4600576 w 7886701"/>
              <a:gd name="connsiteY20490" fmla="*/ 3773658 h 6857981"/>
              <a:gd name="connsiteX20491" fmla="*/ 4605656 w 7886701"/>
              <a:gd name="connsiteY20491" fmla="*/ 3772388 h 6857981"/>
              <a:gd name="connsiteX20492" fmla="*/ 4607878 w 7886701"/>
              <a:gd name="connsiteY20492" fmla="*/ 3771435 h 6857981"/>
              <a:gd name="connsiteX20493" fmla="*/ 4609466 w 7886701"/>
              <a:gd name="connsiteY20493" fmla="*/ 3770483 h 6857981"/>
              <a:gd name="connsiteX20494" fmla="*/ 4611371 w 7886701"/>
              <a:gd name="connsiteY20494" fmla="*/ 3769213 h 6857981"/>
              <a:gd name="connsiteX20495" fmla="*/ 4612958 w 7886701"/>
              <a:gd name="connsiteY20495" fmla="*/ 3767625 h 6857981"/>
              <a:gd name="connsiteX20496" fmla="*/ 4613911 w 7886701"/>
              <a:gd name="connsiteY20496" fmla="*/ 3766355 h 6857981"/>
              <a:gd name="connsiteX20497" fmla="*/ 4614863 w 7886701"/>
              <a:gd name="connsiteY20497" fmla="*/ 3764768 h 6857981"/>
              <a:gd name="connsiteX20498" fmla="*/ 4615181 w 7886701"/>
              <a:gd name="connsiteY20498" fmla="*/ 3763180 h 6857981"/>
              <a:gd name="connsiteX20499" fmla="*/ 4615181 w 7886701"/>
              <a:gd name="connsiteY20499" fmla="*/ 3761275 h 6857981"/>
              <a:gd name="connsiteX20500" fmla="*/ 4613911 w 7886701"/>
              <a:gd name="connsiteY20500" fmla="*/ 3759052 h 6857981"/>
              <a:gd name="connsiteX20501" fmla="*/ 4612641 w 7886701"/>
              <a:gd name="connsiteY20501" fmla="*/ 3757147 h 6857981"/>
              <a:gd name="connsiteX20502" fmla="*/ 4617403 w 7886701"/>
              <a:gd name="connsiteY20502" fmla="*/ 3759370 h 6857981"/>
              <a:gd name="connsiteX20503" fmla="*/ 4620896 w 7886701"/>
              <a:gd name="connsiteY20503" fmla="*/ 3760957 h 6857981"/>
              <a:gd name="connsiteX20504" fmla="*/ 4623753 w 7886701"/>
              <a:gd name="connsiteY20504" fmla="*/ 3761592 h 6857981"/>
              <a:gd name="connsiteX20505" fmla="*/ 4625341 w 7886701"/>
              <a:gd name="connsiteY20505" fmla="*/ 3761592 h 6857981"/>
              <a:gd name="connsiteX20506" fmla="*/ 4626293 w 7886701"/>
              <a:gd name="connsiteY20506" fmla="*/ 3761275 h 6857981"/>
              <a:gd name="connsiteX20507" fmla="*/ 4627246 w 7886701"/>
              <a:gd name="connsiteY20507" fmla="*/ 3760957 h 6857981"/>
              <a:gd name="connsiteX20508" fmla="*/ 4627881 w 7886701"/>
              <a:gd name="connsiteY20508" fmla="*/ 3760322 h 6857981"/>
              <a:gd name="connsiteX20509" fmla="*/ 4628198 w 7886701"/>
              <a:gd name="connsiteY20509" fmla="*/ 3759370 h 6857981"/>
              <a:gd name="connsiteX20510" fmla="*/ 4628516 w 7886701"/>
              <a:gd name="connsiteY20510" fmla="*/ 3758417 h 6857981"/>
              <a:gd name="connsiteX20511" fmla="*/ 4628516 w 7886701"/>
              <a:gd name="connsiteY20511" fmla="*/ 3755242 h 6857981"/>
              <a:gd name="connsiteX20512" fmla="*/ 4627881 w 7886701"/>
              <a:gd name="connsiteY20512" fmla="*/ 3751749 h 6857981"/>
              <a:gd name="connsiteX20513" fmla="*/ 4632643 w 7886701"/>
              <a:gd name="connsiteY20513" fmla="*/ 3754925 h 6857981"/>
              <a:gd name="connsiteX20514" fmla="*/ 4634866 w 7886701"/>
              <a:gd name="connsiteY20514" fmla="*/ 3756195 h 6857981"/>
              <a:gd name="connsiteX20515" fmla="*/ 4636453 w 7886701"/>
              <a:gd name="connsiteY20515" fmla="*/ 3756830 h 6857981"/>
              <a:gd name="connsiteX20516" fmla="*/ 4638358 w 7886701"/>
              <a:gd name="connsiteY20516" fmla="*/ 3757465 h 6857981"/>
              <a:gd name="connsiteX20517" fmla="*/ 4639946 w 7886701"/>
              <a:gd name="connsiteY20517" fmla="*/ 3757465 h 6857981"/>
              <a:gd name="connsiteX20518" fmla="*/ 4641216 w 7886701"/>
              <a:gd name="connsiteY20518" fmla="*/ 3757465 h 6857981"/>
              <a:gd name="connsiteX20519" fmla="*/ 4642302 w 7886701"/>
              <a:gd name="connsiteY20519" fmla="*/ 3757248 h 6857981"/>
              <a:gd name="connsiteX20520" fmla="*/ 4641575 w 7886701"/>
              <a:gd name="connsiteY20520" fmla="*/ 3756845 h 6857981"/>
              <a:gd name="connsiteX20521" fmla="*/ 4639642 w 7886701"/>
              <a:gd name="connsiteY20521" fmla="*/ 3754276 h 6857981"/>
              <a:gd name="connsiteX20522" fmla="*/ 4638997 w 7886701"/>
              <a:gd name="connsiteY20522" fmla="*/ 3752029 h 6857981"/>
              <a:gd name="connsiteX20523" fmla="*/ 4638675 w 7886701"/>
              <a:gd name="connsiteY20523" fmla="*/ 3749460 h 6857981"/>
              <a:gd name="connsiteX20524" fmla="*/ 4638997 w 7886701"/>
              <a:gd name="connsiteY20524" fmla="*/ 3747213 h 6857981"/>
              <a:gd name="connsiteX20525" fmla="*/ 4639642 w 7886701"/>
              <a:gd name="connsiteY20525" fmla="*/ 3742718 h 6857981"/>
              <a:gd name="connsiteX20526" fmla="*/ 4639642 w 7886701"/>
              <a:gd name="connsiteY20526" fmla="*/ 3740791 h 6857981"/>
              <a:gd name="connsiteX20527" fmla="*/ 4639320 w 7886701"/>
              <a:gd name="connsiteY20527" fmla="*/ 3738544 h 6857981"/>
              <a:gd name="connsiteX20528" fmla="*/ 4642542 w 7886701"/>
              <a:gd name="connsiteY20528" fmla="*/ 3740791 h 6857981"/>
              <a:gd name="connsiteX20529" fmla="*/ 4646731 w 7886701"/>
              <a:gd name="connsiteY20529" fmla="*/ 3743360 h 6857981"/>
              <a:gd name="connsiteX20530" fmla="*/ 4655431 w 7886701"/>
              <a:gd name="connsiteY20530" fmla="*/ 3748176 h 6857981"/>
              <a:gd name="connsiteX20531" fmla="*/ 4659942 w 7886701"/>
              <a:gd name="connsiteY20531" fmla="*/ 3750102 h 6857981"/>
              <a:gd name="connsiteX20532" fmla="*/ 4664775 w 7886701"/>
              <a:gd name="connsiteY20532" fmla="*/ 3752350 h 6857981"/>
              <a:gd name="connsiteX20533" fmla="*/ 4669286 w 7886701"/>
              <a:gd name="connsiteY20533" fmla="*/ 3753955 h 6857981"/>
              <a:gd name="connsiteX20534" fmla="*/ 4674119 w 7886701"/>
              <a:gd name="connsiteY20534" fmla="*/ 3755560 h 6857981"/>
              <a:gd name="connsiteX20535" fmla="*/ 4678308 w 7886701"/>
              <a:gd name="connsiteY20535" fmla="*/ 3756203 h 6857981"/>
              <a:gd name="connsiteX20536" fmla="*/ 4682175 w 7886701"/>
              <a:gd name="connsiteY20536" fmla="*/ 3756845 h 6857981"/>
              <a:gd name="connsiteX20537" fmla="*/ 4685719 w 7886701"/>
              <a:gd name="connsiteY20537" fmla="*/ 3756845 h 6857981"/>
              <a:gd name="connsiteX20538" fmla="*/ 4688941 w 7886701"/>
              <a:gd name="connsiteY20538" fmla="*/ 3756524 h 6857981"/>
              <a:gd name="connsiteX20539" fmla="*/ 4691197 w 7886701"/>
              <a:gd name="connsiteY20539" fmla="*/ 3755560 h 6857981"/>
              <a:gd name="connsiteX20540" fmla="*/ 4692163 w 7886701"/>
              <a:gd name="connsiteY20540" fmla="*/ 3754597 h 6857981"/>
              <a:gd name="connsiteX20541" fmla="*/ 4693130 w 7886701"/>
              <a:gd name="connsiteY20541" fmla="*/ 3753955 h 6857981"/>
              <a:gd name="connsiteX20542" fmla="*/ 4693452 w 7886701"/>
              <a:gd name="connsiteY20542" fmla="*/ 3752992 h 6857981"/>
              <a:gd name="connsiteX20543" fmla="*/ 4693774 w 7886701"/>
              <a:gd name="connsiteY20543" fmla="*/ 3751387 h 6857981"/>
              <a:gd name="connsiteX20544" fmla="*/ 4693774 w 7886701"/>
              <a:gd name="connsiteY20544" fmla="*/ 3749781 h 6857981"/>
              <a:gd name="connsiteX20545" fmla="*/ 4693774 w 7886701"/>
              <a:gd name="connsiteY20545" fmla="*/ 3748497 h 6857981"/>
              <a:gd name="connsiteX20546" fmla="*/ 4700219 w 7886701"/>
              <a:gd name="connsiteY20546" fmla="*/ 3752992 h 6857981"/>
              <a:gd name="connsiteX20547" fmla="*/ 4701830 w 7886701"/>
              <a:gd name="connsiteY20547" fmla="*/ 3754597 h 6857981"/>
              <a:gd name="connsiteX20548" fmla="*/ 4703119 w 7886701"/>
              <a:gd name="connsiteY20548" fmla="*/ 3756203 h 6857981"/>
              <a:gd name="connsiteX20549" fmla="*/ 4703763 w 7886701"/>
              <a:gd name="connsiteY20549" fmla="*/ 3757166 h 6857981"/>
              <a:gd name="connsiteX20550" fmla="*/ 4703763 w 7886701"/>
              <a:gd name="connsiteY20550" fmla="*/ 3758129 h 6857981"/>
              <a:gd name="connsiteX20551" fmla="*/ 4703441 w 7886701"/>
              <a:gd name="connsiteY20551" fmla="*/ 3758771 h 6857981"/>
              <a:gd name="connsiteX20552" fmla="*/ 4703119 w 7886701"/>
              <a:gd name="connsiteY20552" fmla="*/ 3759413 h 6857981"/>
              <a:gd name="connsiteX20553" fmla="*/ 4701186 w 7886701"/>
              <a:gd name="connsiteY20553" fmla="*/ 3760698 h 6857981"/>
              <a:gd name="connsiteX20554" fmla="*/ 4698930 w 7886701"/>
              <a:gd name="connsiteY20554" fmla="*/ 3761982 h 6857981"/>
              <a:gd name="connsiteX20555" fmla="*/ 4697963 w 7886701"/>
              <a:gd name="connsiteY20555" fmla="*/ 3762945 h 6857981"/>
              <a:gd name="connsiteX20556" fmla="*/ 4696674 w 7886701"/>
              <a:gd name="connsiteY20556" fmla="*/ 3763908 h 6857981"/>
              <a:gd name="connsiteX20557" fmla="*/ 4696030 w 7886701"/>
              <a:gd name="connsiteY20557" fmla="*/ 3765514 h 6857981"/>
              <a:gd name="connsiteX20558" fmla="*/ 4695708 w 7886701"/>
              <a:gd name="connsiteY20558" fmla="*/ 3767119 h 6857981"/>
              <a:gd name="connsiteX20559" fmla="*/ 4691841 w 7886701"/>
              <a:gd name="connsiteY20559" fmla="*/ 3764229 h 6857981"/>
              <a:gd name="connsiteX20560" fmla="*/ 4688941 w 7886701"/>
              <a:gd name="connsiteY20560" fmla="*/ 3762945 h 6857981"/>
              <a:gd name="connsiteX20561" fmla="*/ 4686363 w 7886701"/>
              <a:gd name="connsiteY20561" fmla="*/ 3762303 h 6857981"/>
              <a:gd name="connsiteX20562" fmla="*/ 4684108 w 7886701"/>
              <a:gd name="connsiteY20562" fmla="*/ 3762303 h 6857981"/>
              <a:gd name="connsiteX20563" fmla="*/ 4682819 w 7886701"/>
              <a:gd name="connsiteY20563" fmla="*/ 3763266 h 6857981"/>
              <a:gd name="connsiteX20564" fmla="*/ 4680886 w 7886701"/>
              <a:gd name="connsiteY20564" fmla="*/ 3763908 h 6857981"/>
              <a:gd name="connsiteX20565" fmla="*/ 4678308 w 7886701"/>
              <a:gd name="connsiteY20565" fmla="*/ 3766477 h 6857981"/>
              <a:gd name="connsiteX20566" fmla="*/ 4674764 w 7886701"/>
              <a:gd name="connsiteY20566" fmla="*/ 3762945 h 6857981"/>
              <a:gd name="connsiteX20567" fmla="*/ 4671864 w 7886701"/>
              <a:gd name="connsiteY20567" fmla="*/ 3760055 h 6857981"/>
              <a:gd name="connsiteX20568" fmla="*/ 4669608 w 7886701"/>
              <a:gd name="connsiteY20568" fmla="*/ 3758450 h 6857981"/>
              <a:gd name="connsiteX20569" fmla="*/ 4667030 w 7886701"/>
              <a:gd name="connsiteY20569" fmla="*/ 3756845 h 6857981"/>
              <a:gd name="connsiteX20570" fmla="*/ 4664775 w 7886701"/>
              <a:gd name="connsiteY20570" fmla="*/ 3756524 h 6857981"/>
              <a:gd name="connsiteX20571" fmla="*/ 4663164 w 7886701"/>
              <a:gd name="connsiteY20571" fmla="*/ 3756203 h 6857981"/>
              <a:gd name="connsiteX20572" fmla="*/ 4661230 w 7886701"/>
              <a:gd name="connsiteY20572" fmla="*/ 3756524 h 6857981"/>
              <a:gd name="connsiteX20573" fmla="*/ 4659297 w 7886701"/>
              <a:gd name="connsiteY20573" fmla="*/ 3756845 h 6857981"/>
              <a:gd name="connsiteX20574" fmla="*/ 4655753 w 7886701"/>
              <a:gd name="connsiteY20574" fmla="*/ 3758129 h 6857981"/>
              <a:gd name="connsiteX20575" fmla="*/ 4653819 w 7886701"/>
              <a:gd name="connsiteY20575" fmla="*/ 3758771 h 6857981"/>
              <a:gd name="connsiteX20576" fmla="*/ 4651564 w 7886701"/>
              <a:gd name="connsiteY20576" fmla="*/ 3759092 h 6857981"/>
              <a:gd name="connsiteX20577" fmla="*/ 4649308 w 7886701"/>
              <a:gd name="connsiteY20577" fmla="*/ 3759092 h 6857981"/>
              <a:gd name="connsiteX20578" fmla="*/ 4647053 w 7886701"/>
              <a:gd name="connsiteY20578" fmla="*/ 3759092 h 6857981"/>
              <a:gd name="connsiteX20579" fmla="*/ 4644475 w 7886701"/>
              <a:gd name="connsiteY20579" fmla="*/ 3758450 h 6857981"/>
              <a:gd name="connsiteX20580" fmla="*/ 4643309 w 7886701"/>
              <a:gd name="connsiteY20580" fmla="*/ 3757805 h 6857981"/>
              <a:gd name="connsiteX20581" fmla="*/ 4645978 w 7886701"/>
              <a:gd name="connsiteY20581" fmla="*/ 3761275 h 6857981"/>
              <a:gd name="connsiteX20582" fmla="*/ 4646931 w 7886701"/>
              <a:gd name="connsiteY20582" fmla="*/ 3762227 h 6857981"/>
              <a:gd name="connsiteX20583" fmla="*/ 4646931 w 7886701"/>
              <a:gd name="connsiteY20583" fmla="*/ 3763180 h 6857981"/>
              <a:gd name="connsiteX20584" fmla="*/ 4645978 w 7886701"/>
              <a:gd name="connsiteY20584" fmla="*/ 3763180 h 6857981"/>
              <a:gd name="connsiteX20585" fmla="*/ 4645026 w 7886701"/>
              <a:gd name="connsiteY20585" fmla="*/ 3762545 h 6857981"/>
              <a:gd name="connsiteX20586" fmla="*/ 4642486 w 7886701"/>
              <a:gd name="connsiteY20586" fmla="*/ 3761592 h 6857981"/>
              <a:gd name="connsiteX20587" fmla="*/ 4639311 w 7886701"/>
              <a:gd name="connsiteY20587" fmla="*/ 3760322 h 6857981"/>
              <a:gd name="connsiteX20588" fmla="*/ 4635818 w 7886701"/>
              <a:gd name="connsiteY20588" fmla="*/ 3759370 h 6857981"/>
              <a:gd name="connsiteX20589" fmla="*/ 4634866 w 7886701"/>
              <a:gd name="connsiteY20589" fmla="*/ 3759370 h 6857981"/>
              <a:gd name="connsiteX20590" fmla="*/ 4633913 w 7886701"/>
              <a:gd name="connsiteY20590" fmla="*/ 3759687 h 6857981"/>
              <a:gd name="connsiteX20591" fmla="*/ 4633596 w 7886701"/>
              <a:gd name="connsiteY20591" fmla="*/ 3760322 h 6857981"/>
              <a:gd name="connsiteX20592" fmla="*/ 4633596 w 7886701"/>
              <a:gd name="connsiteY20592" fmla="*/ 3761910 h 6857981"/>
              <a:gd name="connsiteX20593" fmla="*/ 4634548 w 7886701"/>
              <a:gd name="connsiteY20593" fmla="*/ 3763180 h 6857981"/>
              <a:gd name="connsiteX20594" fmla="*/ 4635818 w 7886701"/>
              <a:gd name="connsiteY20594" fmla="*/ 3764133 h 6857981"/>
              <a:gd name="connsiteX20595" fmla="*/ 4639311 w 7886701"/>
              <a:gd name="connsiteY20595" fmla="*/ 3766355 h 6857981"/>
              <a:gd name="connsiteX20596" fmla="*/ 4643438 w 7886701"/>
              <a:gd name="connsiteY20596" fmla="*/ 3768260 h 6857981"/>
              <a:gd name="connsiteX20597" fmla="*/ 4648201 w 7886701"/>
              <a:gd name="connsiteY20597" fmla="*/ 3769213 h 6857981"/>
              <a:gd name="connsiteX20598" fmla="*/ 4652963 w 7886701"/>
              <a:gd name="connsiteY20598" fmla="*/ 3769848 h 6857981"/>
              <a:gd name="connsiteX20599" fmla="*/ 4655186 w 7886701"/>
              <a:gd name="connsiteY20599" fmla="*/ 3769848 h 6857981"/>
              <a:gd name="connsiteX20600" fmla="*/ 4657091 w 7886701"/>
              <a:gd name="connsiteY20600" fmla="*/ 3769530 h 6857981"/>
              <a:gd name="connsiteX20601" fmla="*/ 4658996 w 7886701"/>
              <a:gd name="connsiteY20601" fmla="*/ 3769213 h 6857981"/>
              <a:gd name="connsiteX20602" fmla="*/ 4660266 w 7886701"/>
              <a:gd name="connsiteY20602" fmla="*/ 3768578 h 6857981"/>
              <a:gd name="connsiteX20603" fmla="*/ 4660901 w 7886701"/>
              <a:gd name="connsiteY20603" fmla="*/ 3766990 h 6857981"/>
              <a:gd name="connsiteX20604" fmla="*/ 4661853 w 7886701"/>
              <a:gd name="connsiteY20604" fmla="*/ 3765720 h 6857981"/>
              <a:gd name="connsiteX20605" fmla="*/ 4664393 w 7886701"/>
              <a:gd name="connsiteY20605" fmla="*/ 3768895 h 6857981"/>
              <a:gd name="connsiteX20606" fmla="*/ 4667886 w 7886701"/>
              <a:gd name="connsiteY20606" fmla="*/ 3772388 h 6857981"/>
              <a:gd name="connsiteX20607" fmla="*/ 4672331 w 7886701"/>
              <a:gd name="connsiteY20607" fmla="*/ 3776198 h 6857981"/>
              <a:gd name="connsiteX20608" fmla="*/ 4677411 w 7886701"/>
              <a:gd name="connsiteY20608" fmla="*/ 3780326 h 6857981"/>
              <a:gd name="connsiteX20609" fmla="*/ 4677728 w 7886701"/>
              <a:gd name="connsiteY20609" fmla="*/ 3777151 h 6857981"/>
              <a:gd name="connsiteX20610" fmla="*/ 4678998 w 7886701"/>
              <a:gd name="connsiteY20610" fmla="*/ 3774928 h 6857981"/>
              <a:gd name="connsiteX20611" fmla="*/ 4680268 w 7886701"/>
              <a:gd name="connsiteY20611" fmla="*/ 3773658 h 6857981"/>
              <a:gd name="connsiteX20612" fmla="*/ 4682491 w 7886701"/>
              <a:gd name="connsiteY20612" fmla="*/ 3772070 h 6857981"/>
              <a:gd name="connsiteX20613" fmla="*/ 4684713 w 7886701"/>
              <a:gd name="connsiteY20613" fmla="*/ 3771435 h 6857981"/>
              <a:gd name="connsiteX20614" fmla="*/ 4687571 w 7886701"/>
              <a:gd name="connsiteY20614" fmla="*/ 3770800 h 6857981"/>
              <a:gd name="connsiteX20615" fmla="*/ 4693921 w 7886701"/>
              <a:gd name="connsiteY20615" fmla="*/ 3769848 h 6857981"/>
              <a:gd name="connsiteX20616" fmla="*/ 4700588 w 7886701"/>
              <a:gd name="connsiteY20616" fmla="*/ 3769213 h 6857981"/>
              <a:gd name="connsiteX20617" fmla="*/ 4703763 w 7886701"/>
              <a:gd name="connsiteY20617" fmla="*/ 3768895 h 6857981"/>
              <a:gd name="connsiteX20618" fmla="*/ 4706938 w 7886701"/>
              <a:gd name="connsiteY20618" fmla="*/ 3768260 h 6857981"/>
              <a:gd name="connsiteX20619" fmla="*/ 4710113 w 7886701"/>
              <a:gd name="connsiteY20619" fmla="*/ 3766990 h 6857981"/>
              <a:gd name="connsiteX20620" fmla="*/ 4712971 w 7886701"/>
              <a:gd name="connsiteY20620" fmla="*/ 3766038 h 6857981"/>
              <a:gd name="connsiteX20621" fmla="*/ 4715193 w 7886701"/>
              <a:gd name="connsiteY20621" fmla="*/ 3763815 h 6857981"/>
              <a:gd name="connsiteX20622" fmla="*/ 4716781 w 7886701"/>
              <a:gd name="connsiteY20622" fmla="*/ 3761592 h 6857981"/>
              <a:gd name="connsiteX20623" fmla="*/ 4717098 w 7886701"/>
              <a:gd name="connsiteY20623" fmla="*/ 3760005 h 6857981"/>
              <a:gd name="connsiteX20624" fmla="*/ 4716781 w 7886701"/>
              <a:gd name="connsiteY20624" fmla="*/ 3759052 h 6857981"/>
              <a:gd name="connsiteX20625" fmla="*/ 4716146 w 7886701"/>
              <a:gd name="connsiteY20625" fmla="*/ 3757782 h 6857981"/>
              <a:gd name="connsiteX20626" fmla="*/ 4715193 w 7886701"/>
              <a:gd name="connsiteY20626" fmla="*/ 3756830 h 6857981"/>
              <a:gd name="connsiteX20627" fmla="*/ 4712018 w 7886701"/>
              <a:gd name="connsiteY20627" fmla="*/ 3755877 h 6857981"/>
              <a:gd name="connsiteX20628" fmla="*/ 4709161 w 7886701"/>
              <a:gd name="connsiteY20628" fmla="*/ 3754607 h 6857981"/>
              <a:gd name="connsiteX20629" fmla="*/ 4706303 w 7886701"/>
              <a:gd name="connsiteY20629" fmla="*/ 3753655 h 6857981"/>
              <a:gd name="connsiteX20630" fmla="*/ 4705351 w 7886701"/>
              <a:gd name="connsiteY20630" fmla="*/ 3752702 h 6857981"/>
              <a:gd name="connsiteX20631" fmla="*/ 4704398 w 7886701"/>
              <a:gd name="connsiteY20631" fmla="*/ 3752384 h 6857981"/>
              <a:gd name="connsiteX20632" fmla="*/ 4704081 w 7886701"/>
              <a:gd name="connsiteY20632" fmla="*/ 3751749 h 6857981"/>
              <a:gd name="connsiteX20633" fmla="*/ 4704398 w 7886701"/>
              <a:gd name="connsiteY20633" fmla="*/ 3750479 h 6857981"/>
              <a:gd name="connsiteX20634" fmla="*/ 4705351 w 7886701"/>
              <a:gd name="connsiteY20634" fmla="*/ 3749527 h 6857981"/>
              <a:gd name="connsiteX20635" fmla="*/ 4706303 w 7886701"/>
              <a:gd name="connsiteY20635" fmla="*/ 3748574 h 6857981"/>
              <a:gd name="connsiteX20636" fmla="*/ 4707891 w 7886701"/>
              <a:gd name="connsiteY20636" fmla="*/ 3748574 h 6857981"/>
              <a:gd name="connsiteX20637" fmla="*/ 4709161 w 7886701"/>
              <a:gd name="connsiteY20637" fmla="*/ 3748574 h 6857981"/>
              <a:gd name="connsiteX20638" fmla="*/ 4712653 w 7886701"/>
              <a:gd name="connsiteY20638" fmla="*/ 3749844 h 6857981"/>
              <a:gd name="connsiteX20639" fmla="*/ 4716146 w 7886701"/>
              <a:gd name="connsiteY20639" fmla="*/ 3751749 h 6857981"/>
              <a:gd name="connsiteX20640" fmla="*/ 4719321 w 7886701"/>
              <a:gd name="connsiteY20640" fmla="*/ 3753337 h 6857981"/>
              <a:gd name="connsiteX20641" fmla="*/ 4721226 w 7886701"/>
              <a:gd name="connsiteY20641" fmla="*/ 3753972 h 6857981"/>
              <a:gd name="connsiteX20642" fmla="*/ 4723131 w 7886701"/>
              <a:gd name="connsiteY20642" fmla="*/ 3753972 h 6857981"/>
              <a:gd name="connsiteX20643" fmla="*/ 4725036 w 7886701"/>
              <a:gd name="connsiteY20643" fmla="*/ 3753972 h 6857981"/>
              <a:gd name="connsiteX20644" fmla="*/ 4726306 w 7886701"/>
              <a:gd name="connsiteY20644" fmla="*/ 3753337 h 6857981"/>
              <a:gd name="connsiteX20645" fmla="*/ 4727893 w 7886701"/>
              <a:gd name="connsiteY20645" fmla="*/ 3752067 h 6857981"/>
              <a:gd name="connsiteX20646" fmla="*/ 4729163 w 7886701"/>
              <a:gd name="connsiteY20646" fmla="*/ 3750479 h 6857981"/>
              <a:gd name="connsiteX20647" fmla="*/ 4730433 w 7886701"/>
              <a:gd name="connsiteY20647" fmla="*/ 3747939 h 6857981"/>
              <a:gd name="connsiteX20648" fmla="*/ 4731068 w 7886701"/>
              <a:gd name="connsiteY20648" fmla="*/ 3745082 h 6857981"/>
              <a:gd name="connsiteX20649" fmla="*/ 4736466 w 7886701"/>
              <a:gd name="connsiteY20649" fmla="*/ 3748892 h 6857981"/>
              <a:gd name="connsiteX20650" fmla="*/ 4740911 w 7886701"/>
              <a:gd name="connsiteY20650" fmla="*/ 3751432 h 6857981"/>
              <a:gd name="connsiteX20651" fmla="*/ 4744721 w 7886701"/>
              <a:gd name="connsiteY20651" fmla="*/ 3752702 h 6857981"/>
              <a:gd name="connsiteX20652" fmla="*/ 4748213 w 7886701"/>
              <a:gd name="connsiteY20652" fmla="*/ 3753972 h 6857981"/>
              <a:gd name="connsiteX20653" fmla="*/ 4751706 w 7886701"/>
              <a:gd name="connsiteY20653" fmla="*/ 3754607 h 6857981"/>
              <a:gd name="connsiteX20654" fmla="*/ 4755198 w 7886701"/>
              <a:gd name="connsiteY20654" fmla="*/ 3756195 h 6857981"/>
              <a:gd name="connsiteX20655" fmla="*/ 4759326 w 7886701"/>
              <a:gd name="connsiteY20655" fmla="*/ 3757782 h 6857981"/>
              <a:gd name="connsiteX20656" fmla="*/ 4764088 w 7886701"/>
              <a:gd name="connsiteY20656" fmla="*/ 3760957 h 6857981"/>
              <a:gd name="connsiteX20657" fmla="*/ 4764723 w 7886701"/>
              <a:gd name="connsiteY20657" fmla="*/ 3758417 h 6857981"/>
              <a:gd name="connsiteX20658" fmla="*/ 4764723 w 7886701"/>
              <a:gd name="connsiteY20658" fmla="*/ 3755877 h 6857981"/>
              <a:gd name="connsiteX20659" fmla="*/ 4764406 w 7886701"/>
              <a:gd name="connsiteY20659" fmla="*/ 3752702 h 6857981"/>
              <a:gd name="connsiteX20660" fmla="*/ 4762501 w 7886701"/>
              <a:gd name="connsiteY20660" fmla="*/ 3749844 h 6857981"/>
              <a:gd name="connsiteX20661" fmla="*/ 4760278 w 7886701"/>
              <a:gd name="connsiteY20661" fmla="*/ 3746987 h 6857981"/>
              <a:gd name="connsiteX20662" fmla="*/ 4756786 w 7886701"/>
              <a:gd name="connsiteY20662" fmla="*/ 3744129 h 6857981"/>
              <a:gd name="connsiteX20663" fmla="*/ 4752341 w 7886701"/>
              <a:gd name="connsiteY20663" fmla="*/ 3740636 h 6857981"/>
              <a:gd name="connsiteX20664" fmla="*/ 4746308 w 7886701"/>
              <a:gd name="connsiteY20664" fmla="*/ 3737461 h 6857981"/>
              <a:gd name="connsiteX20665" fmla="*/ 4745991 w 7886701"/>
              <a:gd name="connsiteY20665" fmla="*/ 3736191 h 6857981"/>
              <a:gd name="connsiteX20666" fmla="*/ 4745991 w 7886701"/>
              <a:gd name="connsiteY20666" fmla="*/ 3734286 h 6857981"/>
              <a:gd name="connsiteX20667" fmla="*/ 4745991 w 7886701"/>
              <a:gd name="connsiteY20667" fmla="*/ 3732698 h 6857981"/>
              <a:gd name="connsiteX20668" fmla="*/ 4746308 w 7886701"/>
              <a:gd name="connsiteY20668" fmla="*/ 3731746 h 6857981"/>
              <a:gd name="connsiteX20669" fmla="*/ 4747261 w 7886701"/>
              <a:gd name="connsiteY20669" fmla="*/ 3730476 h 6857981"/>
              <a:gd name="connsiteX20670" fmla="*/ 4748213 w 7886701"/>
              <a:gd name="connsiteY20670" fmla="*/ 3729841 h 6857981"/>
              <a:gd name="connsiteX20671" fmla="*/ 4749483 w 7886701"/>
              <a:gd name="connsiteY20671" fmla="*/ 3729206 h 6857981"/>
              <a:gd name="connsiteX20672" fmla="*/ 4750753 w 7886701"/>
              <a:gd name="connsiteY20672" fmla="*/ 3728888 h 6857981"/>
              <a:gd name="connsiteX20673" fmla="*/ 4752341 w 7886701"/>
              <a:gd name="connsiteY20673" fmla="*/ 3728888 h 6857981"/>
              <a:gd name="connsiteX20674" fmla="*/ 4754246 w 7886701"/>
              <a:gd name="connsiteY20674" fmla="*/ 3728888 h 6857981"/>
              <a:gd name="connsiteX20675" fmla="*/ 4756151 w 7886701"/>
              <a:gd name="connsiteY20675" fmla="*/ 3729206 h 6857981"/>
              <a:gd name="connsiteX20676" fmla="*/ 4759008 w 7886701"/>
              <a:gd name="connsiteY20676" fmla="*/ 3729841 h 6857981"/>
              <a:gd name="connsiteX20677" fmla="*/ 4764406 w 7886701"/>
              <a:gd name="connsiteY20677" fmla="*/ 3732063 h 6857981"/>
              <a:gd name="connsiteX20678" fmla="*/ 4770438 w 7886701"/>
              <a:gd name="connsiteY20678" fmla="*/ 3735556 h 6857981"/>
              <a:gd name="connsiteX20679" fmla="*/ 4769803 w 7886701"/>
              <a:gd name="connsiteY20679" fmla="*/ 3736509 h 6857981"/>
              <a:gd name="connsiteX20680" fmla="*/ 4768851 w 7886701"/>
              <a:gd name="connsiteY20680" fmla="*/ 3736826 h 6857981"/>
              <a:gd name="connsiteX20681" fmla="*/ 4767581 w 7886701"/>
              <a:gd name="connsiteY20681" fmla="*/ 3737144 h 6857981"/>
              <a:gd name="connsiteX20682" fmla="*/ 4766311 w 7886701"/>
              <a:gd name="connsiteY20682" fmla="*/ 3736826 h 6857981"/>
              <a:gd name="connsiteX20683" fmla="*/ 4762818 w 7886701"/>
              <a:gd name="connsiteY20683" fmla="*/ 3735556 h 6857981"/>
              <a:gd name="connsiteX20684" fmla="*/ 4759643 w 7886701"/>
              <a:gd name="connsiteY20684" fmla="*/ 3734603 h 6857981"/>
              <a:gd name="connsiteX20685" fmla="*/ 4756151 w 7886701"/>
              <a:gd name="connsiteY20685" fmla="*/ 3733333 h 6857981"/>
              <a:gd name="connsiteX20686" fmla="*/ 4754881 w 7886701"/>
              <a:gd name="connsiteY20686" fmla="*/ 3733333 h 6857981"/>
              <a:gd name="connsiteX20687" fmla="*/ 4753611 w 7886701"/>
              <a:gd name="connsiteY20687" fmla="*/ 3733333 h 6857981"/>
              <a:gd name="connsiteX20688" fmla="*/ 4752658 w 7886701"/>
              <a:gd name="connsiteY20688" fmla="*/ 3733968 h 6857981"/>
              <a:gd name="connsiteX20689" fmla="*/ 4752341 w 7886701"/>
              <a:gd name="connsiteY20689" fmla="*/ 3734921 h 6857981"/>
              <a:gd name="connsiteX20690" fmla="*/ 4752023 w 7886701"/>
              <a:gd name="connsiteY20690" fmla="*/ 3736509 h 6857981"/>
              <a:gd name="connsiteX20691" fmla="*/ 4752023 w 7886701"/>
              <a:gd name="connsiteY20691" fmla="*/ 3738096 h 6857981"/>
              <a:gd name="connsiteX20692" fmla="*/ 4754563 w 7886701"/>
              <a:gd name="connsiteY20692" fmla="*/ 3740001 h 6857981"/>
              <a:gd name="connsiteX20693" fmla="*/ 4757103 w 7886701"/>
              <a:gd name="connsiteY20693" fmla="*/ 3741271 h 6857981"/>
              <a:gd name="connsiteX20694" fmla="*/ 4759643 w 7886701"/>
              <a:gd name="connsiteY20694" fmla="*/ 3742224 h 6857981"/>
              <a:gd name="connsiteX20695" fmla="*/ 4761866 w 7886701"/>
              <a:gd name="connsiteY20695" fmla="*/ 3742859 h 6857981"/>
              <a:gd name="connsiteX20696" fmla="*/ 4764406 w 7886701"/>
              <a:gd name="connsiteY20696" fmla="*/ 3742859 h 6857981"/>
              <a:gd name="connsiteX20697" fmla="*/ 4766628 w 7886701"/>
              <a:gd name="connsiteY20697" fmla="*/ 3742859 h 6857981"/>
              <a:gd name="connsiteX20698" fmla="*/ 4768216 w 7886701"/>
              <a:gd name="connsiteY20698" fmla="*/ 3742541 h 6857981"/>
              <a:gd name="connsiteX20699" fmla="*/ 4770121 w 7886701"/>
              <a:gd name="connsiteY20699" fmla="*/ 3741906 h 6857981"/>
              <a:gd name="connsiteX20700" fmla="*/ 4771708 w 7886701"/>
              <a:gd name="connsiteY20700" fmla="*/ 3741271 h 6857981"/>
              <a:gd name="connsiteX20701" fmla="*/ 4772978 w 7886701"/>
              <a:gd name="connsiteY20701" fmla="*/ 3740001 h 6857981"/>
              <a:gd name="connsiteX20702" fmla="*/ 4773931 w 7886701"/>
              <a:gd name="connsiteY20702" fmla="*/ 3739049 h 6857981"/>
              <a:gd name="connsiteX20703" fmla="*/ 4774566 w 7886701"/>
              <a:gd name="connsiteY20703" fmla="*/ 3737461 h 6857981"/>
              <a:gd name="connsiteX20704" fmla="*/ 4774883 w 7886701"/>
              <a:gd name="connsiteY20704" fmla="*/ 3736191 h 6857981"/>
              <a:gd name="connsiteX20705" fmla="*/ 4774566 w 7886701"/>
              <a:gd name="connsiteY20705" fmla="*/ 3734603 h 6857981"/>
              <a:gd name="connsiteX20706" fmla="*/ 4773931 w 7886701"/>
              <a:gd name="connsiteY20706" fmla="*/ 3733016 h 6857981"/>
              <a:gd name="connsiteX20707" fmla="*/ 4772661 w 7886701"/>
              <a:gd name="connsiteY20707" fmla="*/ 3731428 h 6857981"/>
              <a:gd name="connsiteX20708" fmla="*/ 4770756 w 7886701"/>
              <a:gd name="connsiteY20708" fmla="*/ 3730158 h 6857981"/>
              <a:gd name="connsiteX20709" fmla="*/ 4770438 w 7886701"/>
              <a:gd name="connsiteY20709" fmla="*/ 3729841 h 6857981"/>
              <a:gd name="connsiteX20710" fmla="*/ 4770756 w 7886701"/>
              <a:gd name="connsiteY20710" fmla="*/ 3729841 h 6857981"/>
              <a:gd name="connsiteX20711" fmla="*/ 4772661 w 7886701"/>
              <a:gd name="connsiteY20711" fmla="*/ 3730793 h 6857981"/>
              <a:gd name="connsiteX20712" fmla="*/ 4775201 w 7886701"/>
              <a:gd name="connsiteY20712" fmla="*/ 3732698 h 6857981"/>
              <a:gd name="connsiteX20713" fmla="*/ 4778058 w 7886701"/>
              <a:gd name="connsiteY20713" fmla="*/ 3735239 h 6857981"/>
              <a:gd name="connsiteX20714" fmla="*/ 4779646 w 7886701"/>
              <a:gd name="connsiteY20714" fmla="*/ 3736826 h 6857981"/>
              <a:gd name="connsiteX20715" fmla="*/ 4781233 w 7886701"/>
              <a:gd name="connsiteY20715" fmla="*/ 3738731 h 6857981"/>
              <a:gd name="connsiteX20716" fmla="*/ 4782186 w 7886701"/>
              <a:gd name="connsiteY20716" fmla="*/ 3740319 h 6857981"/>
              <a:gd name="connsiteX20717" fmla="*/ 4782821 w 7886701"/>
              <a:gd name="connsiteY20717" fmla="*/ 3742224 h 6857981"/>
              <a:gd name="connsiteX20718" fmla="*/ 4782821 w 7886701"/>
              <a:gd name="connsiteY20718" fmla="*/ 3744447 h 6857981"/>
              <a:gd name="connsiteX20719" fmla="*/ 4782821 w 7886701"/>
              <a:gd name="connsiteY20719" fmla="*/ 3746352 h 6857981"/>
              <a:gd name="connsiteX20720" fmla="*/ 4785996 w 7886701"/>
              <a:gd name="connsiteY20720" fmla="*/ 3746987 h 6857981"/>
              <a:gd name="connsiteX20721" fmla="*/ 4788853 w 7886701"/>
              <a:gd name="connsiteY20721" fmla="*/ 3747304 h 6857981"/>
              <a:gd name="connsiteX20722" fmla="*/ 4791393 w 7886701"/>
              <a:gd name="connsiteY20722" fmla="*/ 3747304 h 6857981"/>
              <a:gd name="connsiteX20723" fmla="*/ 4793933 w 7886701"/>
              <a:gd name="connsiteY20723" fmla="*/ 3746987 h 6857981"/>
              <a:gd name="connsiteX20724" fmla="*/ 4796156 w 7886701"/>
              <a:gd name="connsiteY20724" fmla="*/ 3746669 h 6857981"/>
              <a:gd name="connsiteX20725" fmla="*/ 4798061 w 7886701"/>
              <a:gd name="connsiteY20725" fmla="*/ 3746034 h 6857981"/>
              <a:gd name="connsiteX20726" fmla="*/ 4801553 w 7886701"/>
              <a:gd name="connsiteY20726" fmla="*/ 3744447 h 6857981"/>
              <a:gd name="connsiteX20727" fmla="*/ 4804093 w 7886701"/>
              <a:gd name="connsiteY20727" fmla="*/ 3742224 h 6857981"/>
              <a:gd name="connsiteX20728" fmla="*/ 4806633 w 7886701"/>
              <a:gd name="connsiteY20728" fmla="*/ 3739684 h 6857981"/>
              <a:gd name="connsiteX20729" fmla="*/ 4811078 w 7886701"/>
              <a:gd name="connsiteY20729" fmla="*/ 3734286 h 6857981"/>
              <a:gd name="connsiteX20730" fmla="*/ 4813618 w 7886701"/>
              <a:gd name="connsiteY20730" fmla="*/ 3731746 h 6857981"/>
              <a:gd name="connsiteX20731" fmla="*/ 4816158 w 7886701"/>
              <a:gd name="connsiteY20731" fmla="*/ 3729523 h 6857981"/>
              <a:gd name="connsiteX20732" fmla="*/ 4819016 w 7886701"/>
              <a:gd name="connsiteY20732" fmla="*/ 3727618 h 6857981"/>
              <a:gd name="connsiteX20733" fmla="*/ 4820921 w 7886701"/>
              <a:gd name="connsiteY20733" fmla="*/ 3726983 h 6857981"/>
              <a:gd name="connsiteX20734" fmla="*/ 4822826 w 7886701"/>
              <a:gd name="connsiteY20734" fmla="*/ 3726666 h 6857981"/>
              <a:gd name="connsiteX20735" fmla="*/ 4825048 w 7886701"/>
              <a:gd name="connsiteY20735" fmla="*/ 3726031 h 6857981"/>
              <a:gd name="connsiteX20736" fmla="*/ 4826953 w 7886701"/>
              <a:gd name="connsiteY20736" fmla="*/ 3726031 h 6857981"/>
              <a:gd name="connsiteX20737" fmla="*/ 4829811 w 7886701"/>
              <a:gd name="connsiteY20737" fmla="*/ 3726666 h 6857981"/>
              <a:gd name="connsiteX20738" fmla="*/ 4832668 w 7886701"/>
              <a:gd name="connsiteY20738" fmla="*/ 3726983 h 6857981"/>
              <a:gd name="connsiteX20739" fmla="*/ 4838701 w 7886701"/>
              <a:gd name="connsiteY20739" fmla="*/ 3728888 h 6857981"/>
              <a:gd name="connsiteX20740" fmla="*/ 4846956 w 7886701"/>
              <a:gd name="connsiteY20740" fmla="*/ 3732063 h 6857981"/>
              <a:gd name="connsiteX20741" fmla="*/ 4842511 w 7886701"/>
              <a:gd name="connsiteY20741" fmla="*/ 3726983 h 6857981"/>
              <a:gd name="connsiteX20742" fmla="*/ 4840288 w 7886701"/>
              <a:gd name="connsiteY20742" fmla="*/ 3723490 h 6857981"/>
              <a:gd name="connsiteX20743" fmla="*/ 4839971 w 7886701"/>
              <a:gd name="connsiteY20743" fmla="*/ 3722220 h 6857981"/>
              <a:gd name="connsiteX20744" fmla="*/ 4839971 w 7886701"/>
              <a:gd name="connsiteY20744" fmla="*/ 3721585 h 6857981"/>
              <a:gd name="connsiteX20745" fmla="*/ 4839971 w 7886701"/>
              <a:gd name="connsiteY20745" fmla="*/ 3720633 h 6857981"/>
              <a:gd name="connsiteX20746" fmla="*/ 4840606 w 7886701"/>
              <a:gd name="connsiteY20746" fmla="*/ 3719998 h 6857981"/>
              <a:gd name="connsiteX20747" fmla="*/ 4841558 w 7886701"/>
              <a:gd name="connsiteY20747" fmla="*/ 3719045 h 6857981"/>
              <a:gd name="connsiteX20748" fmla="*/ 4842828 w 7886701"/>
              <a:gd name="connsiteY20748" fmla="*/ 3717775 h 6857981"/>
              <a:gd name="connsiteX20749" fmla="*/ 4843463 w 7886701"/>
              <a:gd name="connsiteY20749" fmla="*/ 3716823 h 6857981"/>
              <a:gd name="connsiteX20750" fmla="*/ 4843781 w 7886701"/>
              <a:gd name="connsiteY20750" fmla="*/ 3715870 h 6857981"/>
              <a:gd name="connsiteX20751" fmla="*/ 4844098 w 7886701"/>
              <a:gd name="connsiteY20751" fmla="*/ 3714600 h 6857981"/>
              <a:gd name="connsiteX20752" fmla="*/ 4843781 w 7886701"/>
              <a:gd name="connsiteY20752" fmla="*/ 3712695 h 6857981"/>
              <a:gd name="connsiteX20753" fmla="*/ 4840606 w 7886701"/>
              <a:gd name="connsiteY20753" fmla="*/ 3712060 h 6857981"/>
              <a:gd name="connsiteX20754" fmla="*/ 4837431 w 7886701"/>
              <a:gd name="connsiteY20754" fmla="*/ 3711107 h 6857981"/>
              <a:gd name="connsiteX20755" fmla="*/ 4834891 w 7886701"/>
              <a:gd name="connsiteY20755" fmla="*/ 3711107 h 6857981"/>
              <a:gd name="connsiteX20756" fmla="*/ 4833621 w 7886701"/>
              <a:gd name="connsiteY20756" fmla="*/ 3711742 h 6857981"/>
              <a:gd name="connsiteX20757" fmla="*/ 4832668 w 7886701"/>
              <a:gd name="connsiteY20757" fmla="*/ 3712377 h 6857981"/>
              <a:gd name="connsiteX20758" fmla="*/ 4832351 w 7886701"/>
              <a:gd name="connsiteY20758" fmla="*/ 3710472 h 6857981"/>
              <a:gd name="connsiteX20759" fmla="*/ 4832351 w 7886701"/>
              <a:gd name="connsiteY20759" fmla="*/ 3708885 h 6857981"/>
              <a:gd name="connsiteX20760" fmla="*/ 4832668 w 7886701"/>
              <a:gd name="connsiteY20760" fmla="*/ 3707297 h 6857981"/>
              <a:gd name="connsiteX20761" fmla="*/ 4832986 w 7886701"/>
              <a:gd name="connsiteY20761" fmla="*/ 3705709 h 6857981"/>
              <a:gd name="connsiteX20762" fmla="*/ 4834256 w 7886701"/>
              <a:gd name="connsiteY20762" fmla="*/ 3702534 h 6857981"/>
              <a:gd name="connsiteX20763" fmla="*/ 4835843 w 7886701"/>
              <a:gd name="connsiteY20763" fmla="*/ 3698724 h 6857981"/>
              <a:gd name="connsiteX20764" fmla="*/ 4837748 w 7886701"/>
              <a:gd name="connsiteY20764" fmla="*/ 3694914 h 6857981"/>
              <a:gd name="connsiteX20765" fmla="*/ 4839018 w 7886701"/>
              <a:gd name="connsiteY20765" fmla="*/ 3690469 h 6857981"/>
              <a:gd name="connsiteX20766" fmla="*/ 4839971 w 7886701"/>
              <a:gd name="connsiteY20766" fmla="*/ 3687929 h 6857981"/>
              <a:gd name="connsiteX20767" fmla="*/ 4840288 w 7886701"/>
              <a:gd name="connsiteY20767" fmla="*/ 3685388 h 6857981"/>
              <a:gd name="connsiteX20768" fmla="*/ 4840288 w 7886701"/>
              <a:gd name="connsiteY20768" fmla="*/ 3682531 h 6857981"/>
              <a:gd name="connsiteX20769" fmla="*/ 4840288 w 7886701"/>
              <a:gd name="connsiteY20769" fmla="*/ 3679356 h 6857981"/>
              <a:gd name="connsiteX20770" fmla="*/ 4821556 w 7886701"/>
              <a:gd name="connsiteY20770" fmla="*/ 3669513 h 6857981"/>
              <a:gd name="connsiteX20771" fmla="*/ 4821238 w 7886701"/>
              <a:gd name="connsiteY20771" fmla="*/ 3670465 h 6857981"/>
              <a:gd name="connsiteX20772" fmla="*/ 4820921 w 7886701"/>
              <a:gd name="connsiteY20772" fmla="*/ 3671100 h 6857981"/>
              <a:gd name="connsiteX20773" fmla="*/ 4820921 w 7886701"/>
              <a:gd name="connsiteY20773" fmla="*/ 3671735 h 6857981"/>
              <a:gd name="connsiteX20774" fmla="*/ 4820921 w 7886701"/>
              <a:gd name="connsiteY20774" fmla="*/ 3672688 h 6857981"/>
              <a:gd name="connsiteX20775" fmla="*/ 4821873 w 7886701"/>
              <a:gd name="connsiteY20775" fmla="*/ 3673958 h 6857981"/>
              <a:gd name="connsiteX20776" fmla="*/ 4823461 w 7886701"/>
              <a:gd name="connsiteY20776" fmla="*/ 3675545 h 6857981"/>
              <a:gd name="connsiteX20777" fmla="*/ 4828223 w 7886701"/>
              <a:gd name="connsiteY20777" fmla="*/ 3678403 h 6857981"/>
              <a:gd name="connsiteX20778" fmla="*/ 4833621 w 7886701"/>
              <a:gd name="connsiteY20778" fmla="*/ 3681578 h 6857981"/>
              <a:gd name="connsiteX20779" fmla="*/ 4833621 w 7886701"/>
              <a:gd name="connsiteY20779" fmla="*/ 3682848 h 6857981"/>
              <a:gd name="connsiteX20780" fmla="*/ 4832668 w 7886701"/>
              <a:gd name="connsiteY20780" fmla="*/ 3683483 h 6857981"/>
              <a:gd name="connsiteX20781" fmla="*/ 4831081 w 7886701"/>
              <a:gd name="connsiteY20781" fmla="*/ 3683801 h 6857981"/>
              <a:gd name="connsiteX20782" fmla="*/ 4829176 w 7886701"/>
              <a:gd name="connsiteY20782" fmla="*/ 3683801 h 6857981"/>
              <a:gd name="connsiteX20783" fmla="*/ 4825366 w 7886701"/>
              <a:gd name="connsiteY20783" fmla="*/ 3683483 h 6857981"/>
              <a:gd name="connsiteX20784" fmla="*/ 4820921 w 7886701"/>
              <a:gd name="connsiteY20784" fmla="*/ 3682848 h 6857981"/>
              <a:gd name="connsiteX20785" fmla="*/ 4817111 w 7886701"/>
              <a:gd name="connsiteY20785" fmla="*/ 3682848 h 6857981"/>
              <a:gd name="connsiteX20786" fmla="*/ 4815841 w 7886701"/>
              <a:gd name="connsiteY20786" fmla="*/ 3682848 h 6857981"/>
              <a:gd name="connsiteX20787" fmla="*/ 4815206 w 7886701"/>
              <a:gd name="connsiteY20787" fmla="*/ 3683483 h 6857981"/>
              <a:gd name="connsiteX20788" fmla="*/ 4815206 w 7886701"/>
              <a:gd name="connsiteY20788" fmla="*/ 3684436 h 6857981"/>
              <a:gd name="connsiteX20789" fmla="*/ 4815523 w 7886701"/>
              <a:gd name="connsiteY20789" fmla="*/ 3685706 h 6857981"/>
              <a:gd name="connsiteX20790" fmla="*/ 4816793 w 7886701"/>
              <a:gd name="connsiteY20790" fmla="*/ 3687929 h 6857981"/>
              <a:gd name="connsiteX20791" fmla="*/ 4819333 w 7886701"/>
              <a:gd name="connsiteY20791" fmla="*/ 3690469 h 6857981"/>
              <a:gd name="connsiteX20792" fmla="*/ 4813301 w 7886701"/>
              <a:gd name="connsiteY20792" fmla="*/ 3686341 h 6857981"/>
              <a:gd name="connsiteX20793" fmla="*/ 4800918 w 7886701"/>
              <a:gd name="connsiteY20793" fmla="*/ 3678721 h 6857981"/>
              <a:gd name="connsiteX20794" fmla="*/ 4794251 w 7886701"/>
              <a:gd name="connsiteY20794" fmla="*/ 3674593 h 6857981"/>
              <a:gd name="connsiteX20795" fmla="*/ 4788853 w 7886701"/>
              <a:gd name="connsiteY20795" fmla="*/ 3671735 h 6857981"/>
              <a:gd name="connsiteX20796" fmla="*/ 4784408 w 7886701"/>
              <a:gd name="connsiteY20796" fmla="*/ 3670148 h 6857981"/>
              <a:gd name="connsiteX20797" fmla="*/ 4783456 w 7886701"/>
              <a:gd name="connsiteY20797" fmla="*/ 3669513 h 6857981"/>
              <a:gd name="connsiteX20798" fmla="*/ 4782503 w 7886701"/>
              <a:gd name="connsiteY20798" fmla="*/ 3670148 h 6857981"/>
              <a:gd name="connsiteX20799" fmla="*/ 4781233 w 7886701"/>
              <a:gd name="connsiteY20799" fmla="*/ 3670148 h 6857981"/>
              <a:gd name="connsiteX20800" fmla="*/ 4779963 w 7886701"/>
              <a:gd name="connsiteY20800" fmla="*/ 3670148 h 6857981"/>
              <a:gd name="connsiteX20801" fmla="*/ 4779011 w 7886701"/>
              <a:gd name="connsiteY20801" fmla="*/ 3670465 h 6857981"/>
              <a:gd name="connsiteX20802" fmla="*/ 4777741 w 7886701"/>
              <a:gd name="connsiteY20802" fmla="*/ 3671100 h 6857981"/>
              <a:gd name="connsiteX20803" fmla="*/ 4777106 w 7886701"/>
              <a:gd name="connsiteY20803" fmla="*/ 3671735 h 6857981"/>
              <a:gd name="connsiteX20804" fmla="*/ 4776471 w 7886701"/>
              <a:gd name="connsiteY20804" fmla="*/ 3673005 h 6857981"/>
              <a:gd name="connsiteX20805" fmla="*/ 4775201 w 7886701"/>
              <a:gd name="connsiteY20805" fmla="*/ 3675545 h 6857981"/>
              <a:gd name="connsiteX20806" fmla="*/ 4774883 w 7886701"/>
              <a:gd name="connsiteY20806" fmla="*/ 3678403 h 6857981"/>
              <a:gd name="connsiteX20807" fmla="*/ 4774883 w 7886701"/>
              <a:gd name="connsiteY20807" fmla="*/ 3681896 h 6857981"/>
              <a:gd name="connsiteX20808" fmla="*/ 4775201 w 7886701"/>
              <a:gd name="connsiteY20808" fmla="*/ 3689834 h 6857981"/>
              <a:gd name="connsiteX20809" fmla="*/ 4776471 w 7886701"/>
              <a:gd name="connsiteY20809" fmla="*/ 3697772 h 6857981"/>
              <a:gd name="connsiteX20810" fmla="*/ 4776788 w 7886701"/>
              <a:gd name="connsiteY20810" fmla="*/ 3705392 h 6857981"/>
              <a:gd name="connsiteX20811" fmla="*/ 4776788 w 7886701"/>
              <a:gd name="connsiteY20811" fmla="*/ 3708567 h 6857981"/>
              <a:gd name="connsiteX20812" fmla="*/ 4776471 w 7886701"/>
              <a:gd name="connsiteY20812" fmla="*/ 3711107 h 6857981"/>
              <a:gd name="connsiteX20813" fmla="*/ 4775518 w 7886701"/>
              <a:gd name="connsiteY20813" fmla="*/ 3713647 h 6857981"/>
              <a:gd name="connsiteX20814" fmla="*/ 4775201 w 7886701"/>
              <a:gd name="connsiteY20814" fmla="*/ 3714600 h 6857981"/>
              <a:gd name="connsiteX20815" fmla="*/ 4774566 w 7886701"/>
              <a:gd name="connsiteY20815" fmla="*/ 3715235 h 6857981"/>
              <a:gd name="connsiteX20816" fmla="*/ 4771391 w 7886701"/>
              <a:gd name="connsiteY20816" fmla="*/ 3707615 h 6857981"/>
              <a:gd name="connsiteX20817" fmla="*/ 4767898 w 7886701"/>
              <a:gd name="connsiteY20817" fmla="*/ 3699042 h 6857981"/>
              <a:gd name="connsiteX20818" fmla="*/ 4765676 w 7886701"/>
              <a:gd name="connsiteY20818" fmla="*/ 3690786 h 6857981"/>
              <a:gd name="connsiteX20819" fmla="*/ 4764088 w 7886701"/>
              <a:gd name="connsiteY20819" fmla="*/ 3681896 h 6857981"/>
              <a:gd name="connsiteX20820" fmla="*/ 4763136 w 7886701"/>
              <a:gd name="connsiteY20820" fmla="*/ 3678085 h 6857981"/>
              <a:gd name="connsiteX20821" fmla="*/ 4762818 w 7886701"/>
              <a:gd name="connsiteY20821" fmla="*/ 3673640 h 6857981"/>
              <a:gd name="connsiteX20822" fmla="*/ 4762818 w 7886701"/>
              <a:gd name="connsiteY20822" fmla="*/ 3669513 h 6857981"/>
              <a:gd name="connsiteX20823" fmla="*/ 4762818 w 7886701"/>
              <a:gd name="connsiteY20823" fmla="*/ 3666020 h 6857981"/>
              <a:gd name="connsiteX20824" fmla="*/ 4763136 w 7886701"/>
              <a:gd name="connsiteY20824" fmla="*/ 3662210 h 6857981"/>
              <a:gd name="connsiteX20825" fmla="*/ 4764406 w 7886701"/>
              <a:gd name="connsiteY20825" fmla="*/ 3659034 h 6857981"/>
              <a:gd name="connsiteX20826" fmla="*/ 4765358 w 7886701"/>
              <a:gd name="connsiteY20826" fmla="*/ 3655859 h 6857981"/>
              <a:gd name="connsiteX20827" fmla="*/ 4766946 w 7886701"/>
              <a:gd name="connsiteY20827" fmla="*/ 3653002 h 6857981"/>
              <a:gd name="connsiteX20828" fmla="*/ 4766311 w 7886701"/>
              <a:gd name="connsiteY20828" fmla="*/ 3652049 h 6857981"/>
              <a:gd name="connsiteX20829" fmla="*/ 4765358 w 7886701"/>
              <a:gd name="connsiteY20829" fmla="*/ 3651414 h 6857981"/>
              <a:gd name="connsiteX20830" fmla="*/ 4763453 w 7886701"/>
              <a:gd name="connsiteY20830" fmla="*/ 3649826 h 6857981"/>
              <a:gd name="connsiteX20831" fmla="*/ 4760596 w 7886701"/>
              <a:gd name="connsiteY20831" fmla="*/ 3648874 h 6857981"/>
              <a:gd name="connsiteX20832" fmla="*/ 4757738 w 7886701"/>
              <a:gd name="connsiteY20832" fmla="*/ 3648239 h 6857981"/>
              <a:gd name="connsiteX20833" fmla="*/ 4751706 w 7886701"/>
              <a:gd name="connsiteY20833" fmla="*/ 3646334 h 6857981"/>
              <a:gd name="connsiteX20834" fmla="*/ 4749483 w 7886701"/>
              <a:gd name="connsiteY20834" fmla="*/ 3645699 h 6857981"/>
              <a:gd name="connsiteX20835" fmla="*/ 4747896 w 7886701"/>
              <a:gd name="connsiteY20835" fmla="*/ 3644746 h 6857981"/>
              <a:gd name="connsiteX20836" fmla="*/ 4746943 w 7886701"/>
              <a:gd name="connsiteY20836" fmla="*/ 3644111 h 6857981"/>
              <a:gd name="connsiteX20837" fmla="*/ 4745673 w 7886701"/>
              <a:gd name="connsiteY20837" fmla="*/ 3643476 h 6857981"/>
              <a:gd name="connsiteX20838" fmla="*/ 4744721 w 7886701"/>
              <a:gd name="connsiteY20838" fmla="*/ 3641254 h 6857981"/>
              <a:gd name="connsiteX20839" fmla="*/ 4743768 w 7886701"/>
              <a:gd name="connsiteY20839" fmla="*/ 3638713 h 6857981"/>
              <a:gd name="connsiteX20840" fmla="*/ 4743451 w 7886701"/>
              <a:gd name="connsiteY20840" fmla="*/ 3636491 h 6857981"/>
              <a:gd name="connsiteX20841" fmla="*/ 4742498 w 7886701"/>
              <a:gd name="connsiteY20841" fmla="*/ 3634268 h 6857981"/>
              <a:gd name="connsiteX20842" fmla="*/ 4742181 w 7886701"/>
              <a:gd name="connsiteY20842" fmla="*/ 3633633 h 6857981"/>
              <a:gd name="connsiteX20843" fmla="*/ 4741228 w 7886701"/>
              <a:gd name="connsiteY20843" fmla="*/ 3632681 h 6857981"/>
              <a:gd name="connsiteX20844" fmla="*/ 4740276 w 7886701"/>
              <a:gd name="connsiteY20844" fmla="*/ 3632363 h 6857981"/>
              <a:gd name="connsiteX20845" fmla="*/ 4738688 w 7886701"/>
              <a:gd name="connsiteY20845" fmla="*/ 3632363 h 6857981"/>
              <a:gd name="connsiteX20846" fmla="*/ 4737418 w 7886701"/>
              <a:gd name="connsiteY20846" fmla="*/ 3632363 h 6857981"/>
              <a:gd name="connsiteX20847" fmla="*/ 4735513 w 7886701"/>
              <a:gd name="connsiteY20847" fmla="*/ 3632681 h 6857981"/>
              <a:gd name="connsiteX20848" fmla="*/ 4732338 w 7886701"/>
              <a:gd name="connsiteY20848" fmla="*/ 3630140 h 6857981"/>
              <a:gd name="connsiteX20849" fmla="*/ 4731386 w 7886701"/>
              <a:gd name="connsiteY20849" fmla="*/ 3629188 h 6857981"/>
              <a:gd name="connsiteX20850" fmla="*/ 4731068 w 7886701"/>
              <a:gd name="connsiteY20850" fmla="*/ 3627918 h 6857981"/>
              <a:gd name="connsiteX20851" fmla="*/ 4731068 w 7886701"/>
              <a:gd name="connsiteY20851" fmla="*/ 3627283 h 6857981"/>
              <a:gd name="connsiteX20852" fmla="*/ 4731386 w 7886701"/>
              <a:gd name="connsiteY20852" fmla="*/ 3626965 h 6857981"/>
              <a:gd name="connsiteX20853" fmla="*/ 4733291 w 7886701"/>
              <a:gd name="connsiteY20853" fmla="*/ 3626330 h 6857981"/>
              <a:gd name="connsiteX20854" fmla="*/ 4735513 w 7886701"/>
              <a:gd name="connsiteY20854" fmla="*/ 3625378 h 6857981"/>
              <a:gd name="connsiteX20855" fmla="*/ 4737736 w 7886701"/>
              <a:gd name="connsiteY20855" fmla="*/ 3625060 h 6857981"/>
              <a:gd name="connsiteX20856" fmla="*/ 4738371 w 7886701"/>
              <a:gd name="connsiteY20856" fmla="*/ 3624425 h 6857981"/>
              <a:gd name="connsiteX20857" fmla="*/ 4739006 w 7886701"/>
              <a:gd name="connsiteY20857" fmla="*/ 3624108 h 6857981"/>
              <a:gd name="connsiteX20858" fmla="*/ 4739641 w 7886701"/>
              <a:gd name="connsiteY20858" fmla="*/ 3623155 h 6857981"/>
              <a:gd name="connsiteX20859" fmla="*/ 4739641 w 7886701"/>
              <a:gd name="connsiteY20859" fmla="*/ 3622202 h 6857981"/>
              <a:gd name="connsiteX20860" fmla="*/ 4736148 w 7886701"/>
              <a:gd name="connsiteY20860" fmla="*/ 3621885 h 6857981"/>
              <a:gd name="connsiteX20861" fmla="*/ 4732973 w 7886701"/>
              <a:gd name="connsiteY20861" fmla="*/ 3621567 h 6857981"/>
              <a:gd name="connsiteX20862" fmla="*/ 4730433 w 7886701"/>
              <a:gd name="connsiteY20862" fmla="*/ 3621567 h 6857981"/>
              <a:gd name="connsiteX20863" fmla="*/ 4727576 w 7886701"/>
              <a:gd name="connsiteY20863" fmla="*/ 3621885 h 6857981"/>
              <a:gd name="connsiteX20864" fmla="*/ 4722813 w 7886701"/>
              <a:gd name="connsiteY20864" fmla="*/ 3622520 h 6857981"/>
              <a:gd name="connsiteX20865" fmla="*/ 4718051 w 7886701"/>
              <a:gd name="connsiteY20865" fmla="*/ 3623790 h 6857981"/>
              <a:gd name="connsiteX20866" fmla="*/ 4713288 w 7886701"/>
              <a:gd name="connsiteY20866" fmla="*/ 3624425 h 6857981"/>
              <a:gd name="connsiteX20867" fmla="*/ 4711066 w 7886701"/>
              <a:gd name="connsiteY20867" fmla="*/ 3624425 h 6857981"/>
              <a:gd name="connsiteX20868" fmla="*/ 4708526 w 7886701"/>
              <a:gd name="connsiteY20868" fmla="*/ 3624108 h 6857981"/>
              <a:gd name="connsiteX20869" fmla="*/ 4705986 w 7886701"/>
              <a:gd name="connsiteY20869" fmla="*/ 3623155 h 6857981"/>
              <a:gd name="connsiteX20870" fmla="*/ 4703128 w 7886701"/>
              <a:gd name="connsiteY20870" fmla="*/ 3622202 h 6857981"/>
              <a:gd name="connsiteX20871" fmla="*/ 4699953 w 7886701"/>
              <a:gd name="connsiteY20871" fmla="*/ 3620615 h 6857981"/>
              <a:gd name="connsiteX20872" fmla="*/ 4696778 w 7886701"/>
              <a:gd name="connsiteY20872" fmla="*/ 3619027 h 6857981"/>
              <a:gd name="connsiteX20873" fmla="*/ 4696778 w 7886701"/>
              <a:gd name="connsiteY20873" fmla="*/ 3620615 h 6857981"/>
              <a:gd name="connsiteX20874" fmla="*/ 4696461 w 7886701"/>
              <a:gd name="connsiteY20874" fmla="*/ 3622202 h 6857981"/>
              <a:gd name="connsiteX20875" fmla="*/ 4695826 w 7886701"/>
              <a:gd name="connsiteY20875" fmla="*/ 3623155 h 6857981"/>
              <a:gd name="connsiteX20876" fmla="*/ 4694873 w 7886701"/>
              <a:gd name="connsiteY20876" fmla="*/ 3624108 h 6857981"/>
              <a:gd name="connsiteX20877" fmla="*/ 4693921 w 7886701"/>
              <a:gd name="connsiteY20877" fmla="*/ 3624743 h 6857981"/>
              <a:gd name="connsiteX20878" fmla="*/ 4692651 w 7886701"/>
              <a:gd name="connsiteY20878" fmla="*/ 3625060 h 6857981"/>
              <a:gd name="connsiteX20879" fmla="*/ 4690111 w 7886701"/>
              <a:gd name="connsiteY20879" fmla="*/ 3625695 h 6857981"/>
              <a:gd name="connsiteX20880" fmla="*/ 4687253 w 7886701"/>
              <a:gd name="connsiteY20880" fmla="*/ 3626330 h 6857981"/>
              <a:gd name="connsiteX20881" fmla="*/ 4684713 w 7886701"/>
              <a:gd name="connsiteY20881" fmla="*/ 3626965 h 6857981"/>
              <a:gd name="connsiteX20882" fmla="*/ 4683443 w 7886701"/>
              <a:gd name="connsiteY20882" fmla="*/ 3627283 h 6857981"/>
              <a:gd name="connsiteX20883" fmla="*/ 4682491 w 7886701"/>
              <a:gd name="connsiteY20883" fmla="*/ 3627600 h 6857981"/>
              <a:gd name="connsiteX20884" fmla="*/ 4681538 w 7886701"/>
              <a:gd name="connsiteY20884" fmla="*/ 3628870 h 6857981"/>
              <a:gd name="connsiteX20885" fmla="*/ 4680903 w 7886701"/>
              <a:gd name="connsiteY20885" fmla="*/ 3629823 h 6857981"/>
              <a:gd name="connsiteX20886" fmla="*/ 4684396 w 7886701"/>
              <a:gd name="connsiteY20886" fmla="*/ 3632363 h 6857981"/>
              <a:gd name="connsiteX20887" fmla="*/ 4687253 w 7886701"/>
              <a:gd name="connsiteY20887" fmla="*/ 3634268 h 6857981"/>
              <a:gd name="connsiteX20888" fmla="*/ 4690746 w 7886701"/>
              <a:gd name="connsiteY20888" fmla="*/ 3634903 h 6857981"/>
              <a:gd name="connsiteX20889" fmla="*/ 4693921 w 7886701"/>
              <a:gd name="connsiteY20889" fmla="*/ 3635856 h 6857981"/>
              <a:gd name="connsiteX20890" fmla="*/ 4696778 w 7886701"/>
              <a:gd name="connsiteY20890" fmla="*/ 3635856 h 6857981"/>
              <a:gd name="connsiteX20891" fmla="*/ 4699636 w 7886701"/>
              <a:gd name="connsiteY20891" fmla="*/ 3634903 h 6857981"/>
              <a:gd name="connsiteX20892" fmla="*/ 4705986 w 7886701"/>
              <a:gd name="connsiteY20892" fmla="*/ 3633633 h 6857981"/>
              <a:gd name="connsiteX20893" fmla="*/ 4712018 w 7886701"/>
              <a:gd name="connsiteY20893" fmla="*/ 3632046 h 6857981"/>
              <a:gd name="connsiteX20894" fmla="*/ 4715511 w 7886701"/>
              <a:gd name="connsiteY20894" fmla="*/ 3631728 h 6857981"/>
              <a:gd name="connsiteX20895" fmla="*/ 4718686 w 7886701"/>
              <a:gd name="connsiteY20895" fmla="*/ 3631728 h 6857981"/>
              <a:gd name="connsiteX20896" fmla="*/ 4722496 w 7886701"/>
              <a:gd name="connsiteY20896" fmla="*/ 3632046 h 6857981"/>
              <a:gd name="connsiteX20897" fmla="*/ 4725988 w 7886701"/>
              <a:gd name="connsiteY20897" fmla="*/ 3632998 h 6857981"/>
              <a:gd name="connsiteX20898" fmla="*/ 4730116 w 7886701"/>
              <a:gd name="connsiteY20898" fmla="*/ 3634586 h 6857981"/>
              <a:gd name="connsiteX20899" fmla="*/ 4733926 w 7886701"/>
              <a:gd name="connsiteY20899" fmla="*/ 3637126 h 6857981"/>
              <a:gd name="connsiteX20900" fmla="*/ 4733608 w 7886701"/>
              <a:gd name="connsiteY20900" fmla="*/ 3638396 h 6857981"/>
              <a:gd name="connsiteX20901" fmla="*/ 4732973 w 7886701"/>
              <a:gd name="connsiteY20901" fmla="*/ 3639031 h 6857981"/>
              <a:gd name="connsiteX20902" fmla="*/ 4732338 w 7886701"/>
              <a:gd name="connsiteY20902" fmla="*/ 3639348 h 6857981"/>
              <a:gd name="connsiteX20903" fmla="*/ 4731068 w 7886701"/>
              <a:gd name="connsiteY20903" fmla="*/ 3639666 h 6857981"/>
              <a:gd name="connsiteX20904" fmla="*/ 4728528 w 7886701"/>
              <a:gd name="connsiteY20904" fmla="*/ 3639348 h 6857981"/>
              <a:gd name="connsiteX20905" fmla="*/ 4725671 w 7886701"/>
              <a:gd name="connsiteY20905" fmla="*/ 3639031 h 6857981"/>
              <a:gd name="connsiteX20906" fmla="*/ 4722496 w 7886701"/>
              <a:gd name="connsiteY20906" fmla="*/ 3638713 h 6857981"/>
              <a:gd name="connsiteX20907" fmla="*/ 4719956 w 7886701"/>
              <a:gd name="connsiteY20907" fmla="*/ 3638396 h 6857981"/>
              <a:gd name="connsiteX20908" fmla="*/ 4718686 w 7886701"/>
              <a:gd name="connsiteY20908" fmla="*/ 3638396 h 6857981"/>
              <a:gd name="connsiteX20909" fmla="*/ 4717733 w 7886701"/>
              <a:gd name="connsiteY20909" fmla="*/ 3638713 h 6857981"/>
              <a:gd name="connsiteX20910" fmla="*/ 4716781 w 7886701"/>
              <a:gd name="connsiteY20910" fmla="*/ 3639348 h 6857981"/>
              <a:gd name="connsiteX20911" fmla="*/ 4716146 w 7886701"/>
              <a:gd name="connsiteY20911" fmla="*/ 3639983 h 6857981"/>
              <a:gd name="connsiteX20912" fmla="*/ 4717098 w 7886701"/>
              <a:gd name="connsiteY20912" fmla="*/ 3641571 h 6857981"/>
              <a:gd name="connsiteX20913" fmla="*/ 4718368 w 7886701"/>
              <a:gd name="connsiteY20913" fmla="*/ 3642524 h 6857981"/>
              <a:gd name="connsiteX20914" fmla="*/ 4719956 w 7886701"/>
              <a:gd name="connsiteY20914" fmla="*/ 3643794 h 6857981"/>
              <a:gd name="connsiteX20915" fmla="*/ 4721543 w 7886701"/>
              <a:gd name="connsiteY20915" fmla="*/ 3644746 h 6857981"/>
              <a:gd name="connsiteX20916" fmla="*/ 4725671 w 7886701"/>
              <a:gd name="connsiteY20916" fmla="*/ 3646334 h 6857981"/>
              <a:gd name="connsiteX20917" fmla="*/ 4730433 w 7886701"/>
              <a:gd name="connsiteY20917" fmla="*/ 3647604 h 6857981"/>
              <a:gd name="connsiteX20918" fmla="*/ 4740593 w 7886701"/>
              <a:gd name="connsiteY20918" fmla="*/ 3650144 h 6857981"/>
              <a:gd name="connsiteX20919" fmla="*/ 4745356 w 7886701"/>
              <a:gd name="connsiteY20919" fmla="*/ 3651732 h 6857981"/>
              <a:gd name="connsiteX20920" fmla="*/ 4750118 w 7886701"/>
              <a:gd name="connsiteY20920" fmla="*/ 3653954 h 6857981"/>
              <a:gd name="connsiteX20921" fmla="*/ 4747896 w 7886701"/>
              <a:gd name="connsiteY20921" fmla="*/ 3654907 h 6857981"/>
              <a:gd name="connsiteX20922" fmla="*/ 4745356 w 7886701"/>
              <a:gd name="connsiteY20922" fmla="*/ 3655542 h 6857981"/>
              <a:gd name="connsiteX20923" fmla="*/ 4742816 w 7886701"/>
              <a:gd name="connsiteY20923" fmla="*/ 3655859 h 6857981"/>
              <a:gd name="connsiteX20924" fmla="*/ 4739958 w 7886701"/>
              <a:gd name="connsiteY20924" fmla="*/ 3656177 h 6857981"/>
              <a:gd name="connsiteX20925" fmla="*/ 4733608 w 7886701"/>
              <a:gd name="connsiteY20925" fmla="*/ 3655542 h 6857981"/>
              <a:gd name="connsiteX20926" fmla="*/ 4727258 w 7886701"/>
              <a:gd name="connsiteY20926" fmla="*/ 3654272 h 6857981"/>
              <a:gd name="connsiteX20927" fmla="*/ 4720273 w 7886701"/>
              <a:gd name="connsiteY20927" fmla="*/ 3652367 h 6857981"/>
              <a:gd name="connsiteX20928" fmla="*/ 4712653 w 7886701"/>
              <a:gd name="connsiteY20928" fmla="*/ 3649826 h 6857981"/>
              <a:gd name="connsiteX20929" fmla="*/ 4697096 w 7886701"/>
              <a:gd name="connsiteY20929" fmla="*/ 3644429 h 6857981"/>
              <a:gd name="connsiteX20930" fmla="*/ 4698366 w 7886701"/>
              <a:gd name="connsiteY20930" fmla="*/ 3646969 h 6857981"/>
              <a:gd name="connsiteX20931" fmla="*/ 4698366 w 7886701"/>
              <a:gd name="connsiteY20931" fmla="*/ 3648874 h 6857981"/>
              <a:gd name="connsiteX20932" fmla="*/ 4698366 w 7886701"/>
              <a:gd name="connsiteY20932" fmla="*/ 3649509 h 6857981"/>
              <a:gd name="connsiteX20933" fmla="*/ 4698048 w 7886701"/>
              <a:gd name="connsiteY20933" fmla="*/ 3650779 h 6857981"/>
              <a:gd name="connsiteX20934" fmla="*/ 4697096 w 7886701"/>
              <a:gd name="connsiteY20934" fmla="*/ 3651414 h 6857981"/>
              <a:gd name="connsiteX20935" fmla="*/ 4696778 w 7886701"/>
              <a:gd name="connsiteY20935" fmla="*/ 3652367 h 6857981"/>
              <a:gd name="connsiteX20936" fmla="*/ 4696778 w 7886701"/>
              <a:gd name="connsiteY20936" fmla="*/ 3654589 h 6857981"/>
              <a:gd name="connsiteX20937" fmla="*/ 4697096 w 7886701"/>
              <a:gd name="connsiteY20937" fmla="*/ 3657447 h 6857981"/>
              <a:gd name="connsiteX20938" fmla="*/ 4694873 w 7886701"/>
              <a:gd name="connsiteY20938" fmla="*/ 3654589 h 6857981"/>
              <a:gd name="connsiteX20939" fmla="*/ 4692016 w 7886701"/>
              <a:gd name="connsiteY20939" fmla="*/ 3652049 h 6857981"/>
              <a:gd name="connsiteX20940" fmla="*/ 4688841 w 7886701"/>
              <a:gd name="connsiteY20940" fmla="*/ 3650144 h 6857981"/>
              <a:gd name="connsiteX20941" fmla="*/ 4685666 w 7886701"/>
              <a:gd name="connsiteY20941" fmla="*/ 3648556 h 6857981"/>
              <a:gd name="connsiteX20942" fmla="*/ 4682491 w 7886701"/>
              <a:gd name="connsiteY20942" fmla="*/ 3647604 h 6857981"/>
              <a:gd name="connsiteX20943" fmla="*/ 4681538 w 7886701"/>
              <a:gd name="connsiteY20943" fmla="*/ 3647286 h 6857981"/>
              <a:gd name="connsiteX20944" fmla="*/ 4679951 w 7886701"/>
              <a:gd name="connsiteY20944" fmla="*/ 3647604 h 6857981"/>
              <a:gd name="connsiteX20945" fmla="*/ 4679316 w 7886701"/>
              <a:gd name="connsiteY20945" fmla="*/ 3648239 h 6857981"/>
              <a:gd name="connsiteX20946" fmla="*/ 4678681 w 7886701"/>
              <a:gd name="connsiteY20946" fmla="*/ 3648556 h 6857981"/>
              <a:gd name="connsiteX20947" fmla="*/ 4677728 w 7886701"/>
              <a:gd name="connsiteY20947" fmla="*/ 3649509 h 6857981"/>
              <a:gd name="connsiteX20948" fmla="*/ 4677728 w 7886701"/>
              <a:gd name="connsiteY20948" fmla="*/ 3650779 h 6857981"/>
              <a:gd name="connsiteX20949" fmla="*/ 4677093 w 7886701"/>
              <a:gd name="connsiteY20949" fmla="*/ 3649826 h 6857981"/>
              <a:gd name="connsiteX20950" fmla="*/ 4676458 w 7886701"/>
              <a:gd name="connsiteY20950" fmla="*/ 3648874 h 6857981"/>
              <a:gd name="connsiteX20951" fmla="*/ 4673918 w 7886701"/>
              <a:gd name="connsiteY20951" fmla="*/ 3646651 h 6857981"/>
              <a:gd name="connsiteX20952" fmla="*/ 4670426 w 7886701"/>
              <a:gd name="connsiteY20952" fmla="*/ 3644111 h 6857981"/>
              <a:gd name="connsiteX20953" fmla="*/ 4666616 w 7886701"/>
              <a:gd name="connsiteY20953" fmla="*/ 3641889 h 6857981"/>
              <a:gd name="connsiteX20954" fmla="*/ 4662806 w 7886701"/>
              <a:gd name="connsiteY20954" fmla="*/ 3639348 h 6857981"/>
              <a:gd name="connsiteX20955" fmla="*/ 4659631 w 7886701"/>
              <a:gd name="connsiteY20955" fmla="*/ 3637126 h 6857981"/>
              <a:gd name="connsiteX20956" fmla="*/ 4657726 w 7886701"/>
              <a:gd name="connsiteY20956" fmla="*/ 3634903 h 6857981"/>
              <a:gd name="connsiteX20957" fmla="*/ 4657091 w 7886701"/>
              <a:gd name="connsiteY20957" fmla="*/ 3633951 h 6857981"/>
              <a:gd name="connsiteX20958" fmla="*/ 4657091 w 7886701"/>
              <a:gd name="connsiteY20958" fmla="*/ 3634268 h 6857981"/>
              <a:gd name="connsiteX20959" fmla="*/ 4656773 w 7886701"/>
              <a:gd name="connsiteY20959" fmla="*/ 3634586 h 6857981"/>
              <a:gd name="connsiteX20960" fmla="*/ 4655821 w 7886701"/>
              <a:gd name="connsiteY20960" fmla="*/ 3634903 h 6857981"/>
              <a:gd name="connsiteX20961" fmla="*/ 4654551 w 7886701"/>
              <a:gd name="connsiteY20961" fmla="*/ 3634586 h 6857981"/>
              <a:gd name="connsiteX20962" fmla="*/ 4652646 w 7886701"/>
              <a:gd name="connsiteY20962" fmla="*/ 3634268 h 6857981"/>
              <a:gd name="connsiteX20963" fmla="*/ 4647248 w 7886701"/>
              <a:gd name="connsiteY20963" fmla="*/ 3631728 h 6857981"/>
              <a:gd name="connsiteX20964" fmla="*/ 4640263 w 7886701"/>
              <a:gd name="connsiteY20964" fmla="*/ 3627918 h 6857981"/>
              <a:gd name="connsiteX20965" fmla="*/ 4632961 w 7886701"/>
              <a:gd name="connsiteY20965" fmla="*/ 3624108 h 6857981"/>
              <a:gd name="connsiteX20966" fmla="*/ 4625341 w 7886701"/>
              <a:gd name="connsiteY20966" fmla="*/ 3620297 h 6857981"/>
              <a:gd name="connsiteX20967" fmla="*/ 4618673 w 7886701"/>
              <a:gd name="connsiteY20967" fmla="*/ 3617440 h 6857981"/>
              <a:gd name="connsiteX20968" fmla="*/ 4615816 w 7886701"/>
              <a:gd name="connsiteY20968" fmla="*/ 3616805 h 6857981"/>
              <a:gd name="connsiteX20969" fmla="*/ 4613593 w 7886701"/>
              <a:gd name="connsiteY20969" fmla="*/ 3616487 h 6857981"/>
              <a:gd name="connsiteX20970" fmla="*/ 4615816 w 7886701"/>
              <a:gd name="connsiteY20970" fmla="*/ 3619662 h 6857981"/>
              <a:gd name="connsiteX20971" fmla="*/ 4617403 w 7886701"/>
              <a:gd name="connsiteY20971" fmla="*/ 3622838 h 6857981"/>
              <a:gd name="connsiteX20972" fmla="*/ 4618356 w 7886701"/>
              <a:gd name="connsiteY20972" fmla="*/ 3625378 h 6857981"/>
              <a:gd name="connsiteX20973" fmla="*/ 4618991 w 7886701"/>
              <a:gd name="connsiteY20973" fmla="*/ 3627918 h 6857981"/>
              <a:gd name="connsiteX20974" fmla="*/ 4619308 w 7886701"/>
              <a:gd name="connsiteY20974" fmla="*/ 3630140 h 6857981"/>
              <a:gd name="connsiteX20975" fmla="*/ 4619308 w 7886701"/>
              <a:gd name="connsiteY20975" fmla="*/ 3632046 h 6857981"/>
              <a:gd name="connsiteX20976" fmla="*/ 4618991 w 7886701"/>
              <a:gd name="connsiteY20976" fmla="*/ 3633951 h 6857981"/>
              <a:gd name="connsiteX20977" fmla="*/ 4618356 w 7886701"/>
              <a:gd name="connsiteY20977" fmla="*/ 3635221 h 6857981"/>
              <a:gd name="connsiteX20978" fmla="*/ 4617721 w 7886701"/>
              <a:gd name="connsiteY20978" fmla="*/ 3636491 h 6857981"/>
              <a:gd name="connsiteX20979" fmla="*/ 4616451 w 7886701"/>
              <a:gd name="connsiteY20979" fmla="*/ 3637443 h 6857981"/>
              <a:gd name="connsiteX20980" fmla="*/ 4613593 w 7886701"/>
              <a:gd name="connsiteY20980" fmla="*/ 3639666 h 6857981"/>
              <a:gd name="connsiteX20981" fmla="*/ 4606608 w 7886701"/>
              <a:gd name="connsiteY20981" fmla="*/ 3644111 h 6857981"/>
              <a:gd name="connsiteX20982" fmla="*/ 4609148 w 7886701"/>
              <a:gd name="connsiteY20982" fmla="*/ 3647286 h 6857981"/>
              <a:gd name="connsiteX20983" fmla="*/ 4611688 w 7886701"/>
              <a:gd name="connsiteY20983" fmla="*/ 3649191 h 6857981"/>
              <a:gd name="connsiteX20984" fmla="*/ 4613911 w 7886701"/>
              <a:gd name="connsiteY20984" fmla="*/ 3650144 h 6857981"/>
              <a:gd name="connsiteX20985" fmla="*/ 4616133 w 7886701"/>
              <a:gd name="connsiteY20985" fmla="*/ 3650779 h 6857981"/>
              <a:gd name="connsiteX20986" fmla="*/ 4618356 w 7886701"/>
              <a:gd name="connsiteY20986" fmla="*/ 3651097 h 6857981"/>
              <a:gd name="connsiteX20987" fmla="*/ 4621213 w 7886701"/>
              <a:gd name="connsiteY20987" fmla="*/ 3651732 h 6857981"/>
              <a:gd name="connsiteX20988" fmla="*/ 4625023 w 7886701"/>
              <a:gd name="connsiteY20988" fmla="*/ 3653637 h 6857981"/>
              <a:gd name="connsiteX20989" fmla="*/ 4629468 w 7886701"/>
              <a:gd name="connsiteY20989" fmla="*/ 3656494 h 6857981"/>
              <a:gd name="connsiteX20990" fmla="*/ 4623753 w 7886701"/>
              <a:gd name="connsiteY20990" fmla="*/ 3656494 h 6857981"/>
              <a:gd name="connsiteX20991" fmla="*/ 4620578 w 7886701"/>
              <a:gd name="connsiteY20991" fmla="*/ 3656177 h 6857981"/>
              <a:gd name="connsiteX20992" fmla="*/ 4617721 w 7886701"/>
              <a:gd name="connsiteY20992" fmla="*/ 3655859 h 6857981"/>
              <a:gd name="connsiteX20993" fmla="*/ 4613911 w 7886701"/>
              <a:gd name="connsiteY20993" fmla="*/ 3654907 h 6857981"/>
              <a:gd name="connsiteX20994" fmla="*/ 4610101 w 7886701"/>
              <a:gd name="connsiteY20994" fmla="*/ 3653319 h 6857981"/>
              <a:gd name="connsiteX20995" fmla="*/ 4605338 w 7886701"/>
              <a:gd name="connsiteY20995" fmla="*/ 3650779 h 6857981"/>
              <a:gd name="connsiteX20996" fmla="*/ 4599623 w 7886701"/>
              <a:gd name="connsiteY20996" fmla="*/ 3646651 h 6857981"/>
              <a:gd name="connsiteX20997" fmla="*/ 4593908 w 7886701"/>
              <a:gd name="connsiteY20997" fmla="*/ 3635221 h 6857981"/>
              <a:gd name="connsiteX20998" fmla="*/ 4591051 w 7886701"/>
              <a:gd name="connsiteY20998" fmla="*/ 3629505 h 6857981"/>
              <a:gd name="connsiteX20999" fmla="*/ 4588828 w 7886701"/>
              <a:gd name="connsiteY20999" fmla="*/ 3624108 h 6857981"/>
              <a:gd name="connsiteX21000" fmla="*/ 4586923 w 7886701"/>
              <a:gd name="connsiteY21000" fmla="*/ 3618710 h 6857981"/>
              <a:gd name="connsiteX21001" fmla="*/ 4586606 w 7886701"/>
              <a:gd name="connsiteY21001" fmla="*/ 3616487 h 6857981"/>
              <a:gd name="connsiteX21002" fmla="*/ 4586606 w 7886701"/>
              <a:gd name="connsiteY21002" fmla="*/ 3614265 h 6857981"/>
              <a:gd name="connsiteX21003" fmla="*/ 4586606 w 7886701"/>
              <a:gd name="connsiteY21003" fmla="*/ 3612042 h 6857981"/>
              <a:gd name="connsiteX21004" fmla="*/ 4586923 w 7886701"/>
              <a:gd name="connsiteY21004" fmla="*/ 3610454 h 6857981"/>
              <a:gd name="connsiteX21005" fmla="*/ 4587558 w 7886701"/>
              <a:gd name="connsiteY21005" fmla="*/ 3609184 h 6857981"/>
              <a:gd name="connsiteX21006" fmla="*/ 4588828 w 7886701"/>
              <a:gd name="connsiteY21006" fmla="*/ 3607914 h 6857981"/>
              <a:gd name="connsiteX21007" fmla="*/ 4585653 w 7886701"/>
              <a:gd name="connsiteY21007" fmla="*/ 3606644 h 6857981"/>
              <a:gd name="connsiteX21008" fmla="*/ 4583113 w 7886701"/>
              <a:gd name="connsiteY21008" fmla="*/ 3605374 h 6857981"/>
              <a:gd name="connsiteX21009" fmla="*/ 4580891 w 7886701"/>
              <a:gd name="connsiteY21009" fmla="*/ 3605374 h 6857981"/>
              <a:gd name="connsiteX21010" fmla="*/ 4579303 w 7886701"/>
              <a:gd name="connsiteY21010" fmla="*/ 3605692 h 6857981"/>
              <a:gd name="connsiteX21011" fmla="*/ 4577716 w 7886701"/>
              <a:gd name="connsiteY21011" fmla="*/ 3606962 h 6857981"/>
              <a:gd name="connsiteX21012" fmla="*/ 4577081 w 7886701"/>
              <a:gd name="connsiteY21012" fmla="*/ 3607914 h 6857981"/>
              <a:gd name="connsiteX21013" fmla="*/ 4576446 w 7886701"/>
              <a:gd name="connsiteY21013" fmla="*/ 3609819 h 6857981"/>
              <a:gd name="connsiteX21014" fmla="*/ 4575811 w 7886701"/>
              <a:gd name="connsiteY21014" fmla="*/ 3611724 h 6857981"/>
              <a:gd name="connsiteX21015" fmla="*/ 4574223 w 7886701"/>
              <a:gd name="connsiteY21015" fmla="*/ 3609502 h 6857981"/>
              <a:gd name="connsiteX21016" fmla="*/ 4573588 w 7886701"/>
              <a:gd name="connsiteY21016" fmla="*/ 3607597 h 6857981"/>
              <a:gd name="connsiteX21017" fmla="*/ 4572953 w 7886701"/>
              <a:gd name="connsiteY21017" fmla="*/ 3605692 h 6857981"/>
              <a:gd name="connsiteX21018" fmla="*/ 4572953 w 7886701"/>
              <a:gd name="connsiteY21018" fmla="*/ 3604739 h 6857981"/>
              <a:gd name="connsiteX21019" fmla="*/ 4573906 w 7886701"/>
              <a:gd name="connsiteY21019" fmla="*/ 3603469 h 6857981"/>
              <a:gd name="connsiteX21020" fmla="*/ 4574858 w 7886701"/>
              <a:gd name="connsiteY21020" fmla="*/ 3602834 h 6857981"/>
              <a:gd name="connsiteX21021" fmla="*/ 4576446 w 7886701"/>
              <a:gd name="connsiteY21021" fmla="*/ 3602516 h 6857981"/>
              <a:gd name="connsiteX21022" fmla="*/ 4578351 w 7886701"/>
              <a:gd name="connsiteY21022" fmla="*/ 3602199 h 6857981"/>
              <a:gd name="connsiteX21023" fmla="*/ 4580256 w 7886701"/>
              <a:gd name="connsiteY21023" fmla="*/ 3602199 h 6857981"/>
              <a:gd name="connsiteX21024" fmla="*/ 4582478 w 7886701"/>
              <a:gd name="connsiteY21024" fmla="*/ 3602516 h 6857981"/>
              <a:gd name="connsiteX21025" fmla="*/ 4588193 w 7886701"/>
              <a:gd name="connsiteY21025" fmla="*/ 3604104 h 6857981"/>
              <a:gd name="connsiteX21026" fmla="*/ 4593591 w 7886701"/>
              <a:gd name="connsiteY21026" fmla="*/ 3606644 h 6857981"/>
              <a:gd name="connsiteX21027" fmla="*/ 4596448 w 7886701"/>
              <a:gd name="connsiteY21027" fmla="*/ 3607914 h 6857981"/>
              <a:gd name="connsiteX21028" fmla="*/ 4599306 w 7886701"/>
              <a:gd name="connsiteY21028" fmla="*/ 3609819 h 6857981"/>
              <a:gd name="connsiteX21029" fmla="*/ 4598036 w 7886701"/>
              <a:gd name="connsiteY21029" fmla="*/ 3606962 h 6857981"/>
              <a:gd name="connsiteX21030" fmla="*/ 4597083 w 7886701"/>
              <a:gd name="connsiteY21030" fmla="*/ 3604739 h 6857981"/>
              <a:gd name="connsiteX21031" fmla="*/ 4596448 w 7886701"/>
              <a:gd name="connsiteY21031" fmla="*/ 3602516 h 6857981"/>
              <a:gd name="connsiteX21032" fmla="*/ 4596131 w 7886701"/>
              <a:gd name="connsiteY21032" fmla="*/ 3600611 h 6857981"/>
              <a:gd name="connsiteX21033" fmla="*/ 4596131 w 7886701"/>
              <a:gd name="connsiteY21033" fmla="*/ 3598706 h 6857981"/>
              <a:gd name="connsiteX21034" fmla="*/ 4596131 w 7886701"/>
              <a:gd name="connsiteY21034" fmla="*/ 3597436 h 6857981"/>
              <a:gd name="connsiteX21035" fmla="*/ 4596766 w 7886701"/>
              <a:gd name="connsiteY21035" fmla="*/ 3595214 h 6857981"/>
              <a:gd name="connsiteX21036" fmla="*/ 4598036 w 7886701"/>
              <a:gd name="connsiteY21036" fmla="*/ 3592673 h 6857981"/>
              <a:gd name="connsiteX21037" fmla="*/ 4598988 w 7886701"/>
              <a:gd name="connsiteY21037" fmla="*/ 3590451 h 6857981"/>
              <a:gd name="connsiteX21038" fmla="*/ 4599306 w 7886701"/>
              <a:gd name="connsiteY21038" fmla="*/ 3588863 h 6857981"/>
              <a:gd name="connsiteX21039" fmla="*/ 4599306 w 7886701"/>
              <a:gd name="connsiteY21039" fmla="*/ 3587593 h 6857981"/>
              <a:gd name="connsiteX21040" fmla="*/ 4598988 w 7886701"/>
              <a:gd name="connsiteY21040" fmla="*/ 3585688 h 6857981"/>
              <a:gd name="connsiteX21041" fmla="*/ 4598671 w 7886701"/>
              <a:gd name="connsiteY21041" fmla="*/ 3583465 h 6857981"/>
              <a:gd name="connsiteX21042" fmla="*/ 4594543 w 7886701"/>
              <a:gd name="connsiteY21042" fmla="*/ 3581560 h 6857981"/>
              <a:gd name="connsiteX21043" fmla="*/ 4592003 w 7886701"/>
              <a:gd name="connsiteY21043" fmla="*/ 3580925 h 6857981"/>
              <a:gd name="connsiteX21044" fmla="*/ 4590733 w 7886701"/>
              <a:gd name="connsiteY21044" fmla="*/ 3580925 h 6857981"/>
              <a:gd name="connsiteX21045" fmla="*/ 4590416 w 7886701"/>
              <a:gd name="connsiteY21045" fmla="*/ 3581243 h 6857981"/>
              <a:gd name="connsiteX21046" fmla="*/ 4590416 w 7886701"/>
              <a:gd name="connsiteY21046" fmla="*/ 3581560 h 6857981"/>
              <a:gd name="connsiteX21047" fmla="*/ 4590733 w 7886701"/>
              <a:gd name="connsiteY21047" fmla="*/ 3582830 h 6857981"/>
              <a:gd name="connsiteX21048" fmla="*/ 4591051 w 7886701"/>
              <a:gd name="connsiteY21048" fmla="*/ 3584736 h 6857981"/>
              <a:gd name="connsiteX21049" fmla="*/ 4591368 w 7886701"/>
              <a:gd name="connsiteY21049" fmla="*/ 3586323 h 6857981"/>
              <a:gd name="connsiteX21050" fmla="*/ 4591368 w 7886701"/>
              <a:gd name="connsiteY21050" fmla="*/ 3588228 h 6857981"/>
              <a:gd name="connsiteX21051" fmla="*/ 4588511 w 7886701"/>
              <a:gd name="connsiteY21051" fmla="*/ 3586006 h 6857981"/>
              <a:gd name="connsiteX21052" fmla="*/ 4586288 w 7886701"/>
              <a:gd name="connsiteY21052" fmla="*/ 3583783 h 6857981"/>
              <a:gd name="connsiteX21053" fmla="*/ 4584701 w 7886701"/>
              <a:gd name="connsiteY21053" fmla="*/ 3582195 h 6857981"/>
              <a:gd name="connsiteX21054" fmla="*/ 4583431 w 7886701"/>
              <a:gd name="connsiteY21054" fmla="*/ 3579973 h 6857981"/>
              <a:gd name="connsiteX21055" fmla="*/ 4582161 w 7886701"/>
              <a:gd name="connsiteY21055" fmla="*/ 3578068 h 6857981"/>
              <a:gd name="connsiteX21056" fmla="*/ 4580256 w 7886701"/>
              <a:gd name="connsiteY21056" fmla="*/ 3576163 h 6857981"/>
              <a:gd name="connsiteX21057" fmla="*/ 4578351 w 7886701"/>
              <a:gd name="connsiteY21057" fmla="*/ 3573940 h 6857981"/>
              <a:gd name="connsiteX21058" fmla="*/ 4575811 w 7886701"/>
              <a:gd name="connsiteY21058" fmla="*/ 3571717 h 6857981"/>
              <a:gd name="connsiteX21059" fmla="*/ 4578668 w 7886701"/>
              <a:gd name="connsiteY21059" fmla="*/ 3572670 h 6857981"/>
              <a:gd name="connsiteX21060" fmla="*/ 4582161 w 7886701"/>
              <a:gd name="connsiteY21060" fmla="*/ 3573940 h 6857981"/>
              <a:gd name="connsiteX21061" fmla="*/ 4586606 w 7886701"/>
              <a:gd name="connsiteY21061" fmla="*/ 3575528 h 6857981"/>
              <a:gd name="connsiteX21062" fmla="*/ 4590733 w 7886701"/>
              <a:gd name="connsiteY21062" fmla="*/ 3577750 h 6857981"/>
              <a:gd name="connsiteX21063" fmla="*/ 4594543 w 7886701"/>
              <a:gd name="connsiteY21063" fmla="*/ 3579973 h 6857981"/>
              <a:gd name="connsiteX21064" fmla="*/ 4598353 w 7886701"/>
              <a:gd name="connsiteY21064" fmla="*/ 3582195 h 6857981"/>
              <a:gd name="connsiteX21065" fmla="*/ 4601211 w 7886701"/>
              <a:gd name="connsiteY21065" fmla="*/ 3584100 h 6857981"/>
              <a:gd name="connsiteX21066" fmla="*/ 4603433 w 7886701"/>
              <a:gd name="connsiteY21066" fmla="*/ 3586006 h 6857981"/>
              <a:gd name="connsiteX21067" fmla="*/ 4604703 w 7886701"/>
              <a:gd name="connsiteY21067" fmla="*/ 3582513 h 6857981"/>
              <a:gd name="connsiteX21068" fmla="*/ 4605338 w 7886701"/>
              <a:gd name="connsiteY21068" fmla="*/ 3581560 h 6857981"/>
              <a:gd name="connsiteX21069" fmla="*/ 4605338 w 7886701"/>
              <a:gd name="connsiteY21069" fmla="*/ 3580925 h 6857981"/>
              <a:gd name="connsiteX21070" fmla="*/ 4604703 w 7886701"/>
              <a:gd name="connsiteY21070" fmla="*/ 3580290 h 6857981"/>
              <a:gd name="connsiteX21071" fmla="*/ 4604068 w 7886701"/>
              <a:gd name="connsiteY21071" fmla="*/ 3579973 h 6857981"/>
              <a:gd name="connsiteX21072" fmla="*/ 4601846 w 7886701"/>
              <a:gd name="connsiteY21072" fmla="*/ 3578703 h 6857981"/>
              <a:gd name="connsiteX21073" fmla="*/ 4598988 w 7886701"/>
              <a:gd name="connsiteY21073" fmla="*/ 3578068 h 6857981"/>
              <a:gd name="connsiteX21074" fmla="*/ 4596131 w 7886701"/>
              <a:gd name="connsiteY21074" fmla="*/ 3577433 h 6857981"/>
              <a:gd name="connsiteX21075" fmla="*/ 4593591 w 7886701"/>
              <a:gd name="connsiteY21075" fmla="*/ 3576163 h 6857981"/>
              <a:gd name="connsiteX21076" fmla="*/ 4592956 w 7886701"/>
              <a:gd name="connsiteY21076" fmla="*/ 3575528 h 6857981"/>
              <a:gd name="connsiteX21077" fmla="*/ 4592003 w 7886701"/>
              <a:gd name="connsiteY21077" fmla="*/ 3574892 h 6857981"/>
              <a:gd name="connsiteX21078" fmla="*/ 4591686 w 7886701"/>
              <a:gd name="connsiteY21078" fmla="*/ 3573622 h 6857981"/>
              <a:gd name="connsiteX21079" fmla="*/ 4592003 w 7886701"/>
              <a:gd name="connsiteY21079" fmla="*/ 3572670 h 6857981"/>
              <a:gd name="connsiteX21080" fmla="*/ 4590416 w 7886701"/>
              <a:gd name="connsiteY21080" fmla="*/ 3571082 h 6857981"/>
              <a:gd name="connsiteX21081" fmla="*/ 4589781 w 7886701"/>
              <a:gd name="connsiteY21081" fmla="*/ 3570765 h 6857981"/>
              <a:gd name="connsiteX21082" fmla="*/ 4590416 w 7886701"/>
              <a:gd name="connsiteY21082" fmla="*/ 3570765 h 6857981"/>
              <a:gd name="connsiteX21083" fmla="*/ 4595496 w 7886701"/>
              <a:gd name="connsiteY21083" fmla="*/ 3573305 h 6857981"/>
              <a:gd name="connsiteX21084" fmla="*/ 4603751 w 7886701"/>
              <a:gd name="connsiteY21084" fmla="*/ 3577115 h 6857981"/>
              <a:gd name="connsiteX21085" fmla="*/ 4607878 w 7886701"/>
              <a:gd name="connsiteY21085" fmla="*/ 3578385 h 6857981"/>
              <a:gd name="connsiteX21086" fmla="*/ 4611688 w 7886701"/>
              <a:gd name="connsiteY21086" fmla="*/ 3579655 h 6857981"/>
              <a:gd name="connsiteX21087" fmla="*/ 4606291 w 7886701"/>
              <a:gd name="connsiteY21087" fmla="*/ 3571717 h 6857981"/>
              <a:gd name="connsiteX21088" fmla="*/ 4604068 w 7886701"/>
              <a:gd name="connsiteY21088" fmla="*/ 3567907 h 6857981"/>
              <a:gd name="connsiteX21089" fmla="*/ 4603116 w 7886701"/>
              <a:gd name="connsiteY21089" fmla="*/ 3566002 h 6857981"/>
              <a:gd name="connsiteX21090" fmla="*/ 4602798 w 7886701"/>
              <a:gd name="connsiteY21090" fmla="*/ 3564414 h 6857981"/>
              <a:gd name="connsiteX21091" fmla="*/ 4602163 w 7886701"/>
              <a:gd name="connsiteY21091" fmla="*/ 3563144 h 6857981"/>
              <a:gd name="connsiteX21092" fmla="*/ 4602798 w 7886701"/>
              <a:gd name="connsiteY21092" fmla="*/ 3561874 h 6857981"/>
              <a:gd name="connsiteX21093" fmla="*/ 4603433 w 7886701"/>
              <a:gd name="connsiteY21093" fmla="*/ 3560922 h 6857981"/>
              <a:gd name="connsiteX21094" fmla="*/ 4604703 w 7886701"/>
              <a:gd name="connsiteY21094" fmla="*/ 3560604 h 6857981"/>
              <a:gd name="connsiteX21095" fmla="*/ 4606926 w 7886701"/>
              <a:gd name="connsiteY21095" fmla="*/ 3560287 h 6857981"/>
              <a:gd name="connsiteX21096" fmla="*/ 4609466 w 7886701"/>
              <a:gd name="connsiteY21096" fmla="*/ 3560604 h 6857981"/>
              <a:gd name="connsiteX21097" fmla="*/ 4613276 w 7886701"/>
              <a:gd name="connsiteY21097" fmla="*/ 3561239 h 6857981"/>
              <a:gd name="connsiteX21098" fmla="*/ 4618038 w 7886701"/>
              <a:gd name="connsiteY21098" fmla="*/ 3562509 h 6857981"/>
              <a:gd name="connsiteX21099" fmla="*/ 4617403 w 7886701"/>
              <a:gd name="connsiteY21099" fmla="*/ 3564414 h 6857981"/>
              <a:gd name="connsiteX21100" fmla="*/ 4616451 w 7886701"/>
              <a:gd name="connsiteY21100" fmla="*/ 3566637 h 6857981"/>
              <a:gd name="connsiteX21101" fmla="*/ 4615181 w 7886701"/>
              <a:gd name="connsiteY21101" fmla="*/ 3571082 h 6857981"/>
              <a:gd name="connsiteX21102" fmla="*/ 4614228 w 7886701"/>
              <a:gd name="connsiteY21102" fmla="*/ 3573305 h 6857981"/>
              <a:gd name="connsiteX21103" fmla="*/ 4614863 w 7886701"/>
              <a:gd name="connsiteY21103" fmla="*/ 3575528 h 6857981"/>
              <a:gd name="connsiteX21104" fmla="*/ 4615498 w 7886701"/>
              <a:gd name="connsiteY21104" fmla="*/ 3577750 h 6857981"/>
              <a:gd name="connsiteX21105" fmla="*/ 4616768 w 7886701"/>
              <a:gd name="connsiteY21105" fmla="*/ 3580290 h 6857981"/>
              <a:gd name="connsiteX21106" fmla="*/ 4618038 w 7886701"/>
              <a:gd name="connsiteY21106" fmla="*/ 3578385 h 6857981"/>
              <a:gd name="connsiteX21107" fmla="*/ 4619943 w 7886701"/>
              <a:gd name="connsiteY21107" fmla="*/ 3577433 h 6857981"/>
              <a:gd name="connsiteX21108" fmla="*/ 4621531 w 7886701"/>
              <a:gd name="connsiteY21108" fmla="*/ 3575845 h 6857981"/>
              <a:gd name="connsiteX21109" fmla="*/ 4624071 w 7886701"/>
              <a:gd name="connsiteY21109" fmla="*/ 3575210 h 6857981"/>
              <a:gd name="connsiteX21110" fmla="*/ 4630421 w 7886701"/>
              <a:gd name="connsiteY21110" fmla="*/ 3573622 h 6857981"/>
              <a:gd name="connsiteX21111" fmla="*/ 4637088 w 7886701"/>
              <a:gd name="connsiteY21111" fmla="*/ 3572987 h 6857981"/>
              <a:gd name="connsiteX21112" fmla="*/ 4643438 w 7886701"/>
              <a:gd name="connsiteY21112" fmla="*/ 3571717 h 6857981"/>
              <a:gd name="connsiteX21113" fmla="*/ 4646931 w 7886701"/>
              <a:gd name="connsiteY21113" fmla="*/ 3571082 h 6857981"/>
              <a:gd name="connsiteX21114" fmla="*/ 4649471 w 7886701"/>
              <a:gd name="connsiteY21114" fmla="*/ 3570447 h 6857981"/>
              <a:gd name="connsiteX21115" fmla="*/ 4651693 w 7886701"/>
              <a:gd name="connsiteY21115" fmla="*/ 3569177 h 6857981"/>
              <a:gd name="connsiteX21116" fmla="*/ 4653916 w 7886701"/>
              <a:gd name="connsiteY21116" fmla="*/ 3568225 h 6857981"/>
              <a:gd name="connsiteX21117" fmla="*/ 4654868 w 7886701"/>
              <a:gd name="connsiteY21117" fmla="*/ 3566637 h 6857981"/>
              <a:gd name="connsiteX21118" fmla="*/ 4655503 w 7886701"/>
              <a:gd name="connsiteY21118" fmla="*/ 3565049 h 6857981"/>
              <a:gd name="connsiteX21119" fmla="*/ 4652011 w 7886701"/>
              <a:gd name="connsiteY21119" fmla="*/ 3563779 h 6857981"/>
              <a:gd name="connsiteX21120" fmla="*/ 4648201 w 7886701"/>
              <a:gd name="connsiteY21120" fmla="*/ 3563462 h 6857981"/>
              <a:gd name="connsiteX21121" fmla="*/ 4645343 w 7886701"/>
              <a:gd name="connsiteY21121" fmla="*/ 3563462 h 6857981"/>
              <a:gd name="connsiteX21122" fmla="*/ 4642486 w 7886701"/>
              <a:gd name="connsiteY21122" fmla="*/ 3563462 h 6857981"/>
              <a:gd name="connsiteX21123" fmla="*/ 4639628 w 7886701"/>
              <a:gd name="connsiteY21123" fmla="*/ 3563462 h 6857981"/>
              <a:gd name="connsiteX21124" fmla="*/ 4636453 w 7886701"/>
              <a:gd name="connsiteY21124" fmla="*/ 3563462 h 6857981"/>
              <a:gd name="connsiteX21125" fmla="*/ 4632961 w 7886701"/>
              <a:gd name="connsiteY21125" fmla="*/ 3563144 h 6857981"/>
              <a:gd name="connsiteX21126" fmla="*/ 4629468 w 7886701"/>
              <a:gd name="connsiteY21126" fmla="*/ 3561874 h 6857981"/>
              <a:gd name="connsiteX21127" fmla="*/ 4625658 w 7886701"/>
              <a:gd name="connsiteY21127" fmla="*/ 3558699 h 6857981"/>
              <a:gd name="connsiteX21128" fmla="*/ 4623118 w 7886701"/>
              <a:gd name="connsiteY21128" fmla="*/ 3555841 h 6857981"/>
              <a:gd name="connsiteX21129" fmla="*/ 4621213 w 7886701"/>
              <a:gd name="connsiteY21129" fmla="*/ 3552984 h 6857981"/>
              <a:gd name="connsiteX21130" fmla="*/ 4620261 w 7886701"/>
              <a:gd name="connsiteY21130" fmla="*/ 3549809 h 6857981"/>
              <a:gd name="connsiteX21131" fmla="*/ 4619308 w 7886701"/>
              <a:gd name="connsiteY21131" fmla="*/ 3547269 h 6857981"/>
              <a:gd name="connsiteX21132" fmla="*/ 4619308 w 7886701"/>
              <a:gd name="connsiteY21132" fmla="*/ 3544728 h 6857981"/>
              <a:gd name="connsiteX21133" fmla="*/ 4619308 w 7886701"/>
              <a:gd name="connsiteY21133" fmla="*/ 3542188 h 6857981"/>
              <a:gd name="connsiteX21134" fmla="*/ 4619943 w 7886701"/>
              <a:gd name="connsiteY21134" fmla="*/ 3539648 h 6857981"/>
              <a:gd name="connsiteX21135" fmla="*/ 4620578 w 7886701"/>
              <a:gd name="connsiteY21135" fmla="*/ 3534250 h 6857981"/>
              <a:gd name="connsiteX21136" fmla="*/ 4620896 w 7886701"/>
              <a:gd name="connsiteY21136" fmla="*/ 3531710 h 6857981"/>
              <a:gd name="connsiteX21137" fmla="*/ 4621213 w 7886701"/>
              <a:gd name="connsiteY21137" fmla="*/ 3528853 h 6857981"/>
              <a:gd name="connsiteX21138" fmla="*/ 4620896 w 7886701"/>
              <a:gd name="connsiteY21138" fmla="*/ 3525995 h 6857981"/>
              <a:gd name="connsiteX21139" fmla="*/ 4620578 w 7886701"/>
              <a:gd name="connsiteY21139" fmla="*/ 3522502 h 6857981"/>
              <a:gd name="connsiteX21140" fmla="*/ 4618991 w 7886701"/>
              <a:gd name="connsiteY21140" fmla="*/ 3519327 h 6857981"/>
              <a:gd name="connsiteX21141" fmla="*/ 4617403 w 7886701"/>
              <a:gd name="connsiteY21141" fmla="*/ 3516152 h 6857981"/>
              <a:gd name="connsiteX21142" fmla="*/ 4613593 w 7886701"/>
              <a:gd name="connsiteY21142" fmla="*/ 3514882 h 6857981"/>
              <a:gd name="connsiteX21143" fmla="*/ 4609148 w 7886701"/>
              <a:gd name="connsiteY21143" fmla="*/ 3513612 h 6857981"/>
              <a:gd name="connsiteX21144" fmla="*/ 4603751 w 7886701"/>
              <a:gd name="connsiteY21144" fmla="*/ 3511389 h 6857981"/>
              <a:gd name="connsiteX21145" fmla="*/ 4598353 w 7886701"/>
              <a:gd name="connsiteY21145" fmla="*/ 3508214 h 6857981"/>
              <a:gd name="connsiteX21146" fmla="*/ 4598353 w 7886701"/>
              <a:gd name="connsiteY21146" fmla="*/ 3502499 h 6857981"/>
              <a:gd name="connsiteX21147" fmla="*/ 4598353 w 7886701"/>
              <a:gd name="connsiteY21147" fmla="*/ 3498371 h 6857981"/>
              <a:gd name="connsiteX21148" fmla="*/ 4598671 w 7886701"/>
              <a:gd name="connsiteY21148" fmla="*/ 3497101 h 6857981"/>
              <a:gd name="connsiteX21149" fmla="*/ 4599306 w 7886701"/>
              <a:gd name="connsiteY21149" fmla="*/ 3495513 h 6857981"/>
              <a:gd name="connsiteX21150" fmla="*/ 4600893 w 7886701"/>
              <a:gd name="connsiteY21150" fmla="*/ 3493926 h 6857981"/>
              <a:gd name="connsiteX21151" fmla="*/ 4602798 w 7886701"/>
              <a:gd name="connsiteY21151" fmla="*/ 3492021 h 6857981"/>
              <a:gd name="connsiteX21152" fmla="*/ 4598671 w 7886701"/>
              <a:gd name="connsiteY21152" fmla="*/ 3490750 h 6857981"/>
              <a:gd name="connsiteX21153" fmla="*/ 4595496 w 7886701"/>
              <a:gd name="connsiteY21153" fmla="*/ 3490433 h 6857981"/>
              <a:gd name="connsiteX21154" fmla="*/ 4592956 w 7886701"/>
              <a:gd name="connsiteY21154" fmla="*/ 3490750 h 6857981"/>
              <a:gd name="connsiteX21155" fmla="*/ 4590733 w 7886701"/>
              <a:gd name="connsiteY21155" fmla="*/ 3491703 h 6857981"/>
              <a:gd name="connsiteX21156" fmla="*/ 4588193 w 7886701"/>
              <a:gd name="connsiteY21156" fmla="*/ 3492021 h 6857981"/>
              <a:gd name="connsiteX21157" fmla="*/ 4585018 w 7886701"/>
              <a:gd name="connsiteY21157" fmla="*/ 3492021 h 6857981"/>
              <a:gd name="connsiteX21158" fmla="*/ 4581526 w 7886701"/>
              <a:gd name="connsiteY21158" fmla="*/ 3491068 h 6857981"/>
              <a:gd name="connsiteX21159" fmla="*/ 4576763 w 7886701"/>
              <a:gd name="connsiteY21159" fmla="*/ 3489163 h 6857981"/>
              <a:gd name="connsiteX21160" fmla="*/ 4577716 w 7886701"/>
              <a:gd name="connsiteY21160" fmla="*/ 3488528 h 6857981"/>
              <a:gd name="connsiteX21161" fmla="*/ 4578986 w 7886701"/>
              <a:gd name="connsiteY21161" fmla="*/ 3487893 h 6857981"/>
              <a:gd name="connsiteX21162" fmla="*/ 4582478 w 7886701"/>
              <a:gd name="connsiteY21162" fmla="*/ 3486940 h 6857981"/>
              <a:gd name="connsiteX21163" fmla="*/ 4586606 w 7886701"/>
              <a:gd name="connsiteY21163" fmla="*/ 3485988 h 6857981"/>
              <a:gd name="connsiteX21164" fmla="*/ 4590416 w 7886701"/>
              <a:gd name="connsiteY21164" fmla="*/ 3485035 h 6857981"/>
              <a:gd name="connsiteX21165" fmla="*/ 4591686 w 7886701"/>
              <a:gd name="connsiteY21165" fmla="*/ 3484400 h 6857981"/>
              <a:gd name="connsiteX21166" fmla="*/ 4592956 w 7886701"/>
              <a:gd name="connsiteY21166" fmla="*/ 3483448 h 6857981"/>
              <a:gd name="connsiteX21167" fmla="*/ 4593591 w 7886701"/>
              <a:gd name="connsiteY21167" fmla="*/ 3482495 h 6857981"/>
              <a:gd name="connsiteX21168" fmla="*/ 4593908 w 7886701"/>
              <a:gd name="connsiteY21168" fmla="*/ 3481225 h 6857981"/>
              <a:gd name="connsiteX21169" fmla="*/ 4593273 w 7886701"/>
              <a:gd name="connsiteY21169" fmla="*/ 3479955 h 6857981"/>
              <a:gd name="connsiteX21170" fmla="*/ 4591686 w 7886701"/>
              <a:gd name="connsiteY21170" fmla="*/ 3478367 h 6857981"/>
              <a:gd name="connsiteX21171" fmla="*/ 4589463 w 7886701"/>
              <a:gd name="connsiteY21171" fmla="*/ 3476145 h 6857981"/>
              <a:gd name="connsiteX21172" fmla="*/ 4586606 w 7886701"/>
              <a:gd name="connsiteY21172" fmla="*/ 3473922 h 6857981"/>
              <a:gd name="connsiteX21173" fmla="*/ 4582478 w 7886701"/>
              <a:gd name="connsiteY21173" fmla="*/ 3472652 h 6857981"/>
              <a:gd name="connsiteX21174" fmla="*/ 4581526 w 7886701"/>
              <a:gd name="connsiteY21174" fmla="*/ 3472652 h 6857981"/>
              <a:gd name="connsiteX21175" fmla="*/ 4580891 w 7886701"/>
              <a:gd name="connsiteY21175" fmla="*/ 3472652 h 6857981"/>
              <a:gd name="connsiteX21176" fmla="*/ 4580891 w 7886701"/>
              <a:gd name="connsiteY21176" fmla="*/ 3472970 h 6857981"/>
              <a:gd name="connsiteX21177" fmla="*/ 4581208 w 7886701"/>
              <a:gd name="connsiteY21177" fmla="*/ 3473605 h 6857981"/>
              <a:gd name="connsiteX21178" fmla="*/ 4582161 w 7886701"/>
              <a:gd name="connsiteY21178" fmla="*/ 3475192 h 6857981"/>
              <a:gd name="connsiteX21179" fmla="*/ 4583748 w 7886701"/>
              <a:gd name="connsiteY21179" fmla="*/ 3477097 h 6857981"/>
              <a:gd name="connsiteX21180" fmla="*/ 4585018 w 7886701"/>
              <a:gd name="connsiteY21180" fmla="*/ 3478685 h 6857981"/>
              <a:gd name="connsiteX21181" fmla="*/ 4585653 w 7886701"/>
              <a:gd name="connsiteY21181" fmla="*/ 3479637 h 6857981"/>
              <a:gd name="connsiteX21182" fmla="*/ 4585653 w 7886701"/>
              <a:gd name="connsiteY21182" fmla="*/ 3480272 h 6857981"/>
              <a:gd name="connsiteX21183" fmla="*/ 4585018 w 7886701"/>
              <a:gd name="connsiteY21183" fmla="*/ 3480590 h 6857981"/>
              <a:gd name="connsiteX21184" fmla="*/ 4584383 w 7886701"/>
              <a:gd name="connsiteY21184" fmla="*/ 3480907 h 6857981"/>
              <a:gd name="connsiteX21185" fmla="*/ 4578351 w 7886701"/>
              <a:gd name="connsiteY21185" fmla="*/ 3475827 h 6857981"/>
              <a:gd name="connsiteX21186" fmla="*/ 4573906 w 7886701"/>
              <a:gd name="connsiteY21186" fmla="*/ 3472017 h 6857981"/>
              <a:gd name="connsiteX21187" fmla="*/ 4571048 w 7886701"/>
              <a:gd name="connsiteY21187" fmla="*/ 3468842 h 6857981"/>
              <a:gd name="connsiteX21188" fmla="*/ 4569143 w 7886701"/>
              <a:gd name="connsiteY21188" fmla="*/ 3466302 h 6857981"/>
              <a:gd name="connsiteX21189" fmla="*/ 4568508 w 7886701"/>
              <a:gd name="connsiteY21189" fmla="*/ 3464079 h 6857981"/>
              <a:gd name="connsiteX21190" fmla="*/ 4568508 w 7886701"/>
              <a:gd name="connsiteY21190" fmla="*/ 3462491 h 6857981"/>
              <a:gd name="connsiteX21191" fmla="*/ 4569461 w 7886701"/>
              <a:gd name="connsiteY21191" fmla="*/ 3458364 h 6857981"/>
              <a:gd name="connsiteX21192" fmla="*/ 4572318 w 7886701"/>
              <a:gd name="connsiteY21192" fmla="*/ 3462174 h 6857981"/>
              <a:gd name="connsiteX21193" fmla="*/ 4575811 w 7886701"/>
              <a:gd name="connsiteY21193" fmla="*/ 3465032 h 6857981"/>
              <a:gd name="connsiteX21194" fmla="*/ 4578986 w 7886701"/>
              <a:gd name="connsiteY21194" fmla="*/ 3467254 h 6857981"/>
              <a:gd name="connsiteX21195" fmla="*/ 4582478 w 7886701"/>
              <a:gd name="connsiteY21195" fmla="*/ 3468842 h 6857981"/>
              <a:gd name="connsiteX21196" fmla="*/ 4586923 w 7886701"/>
              <a:gd name="connsiteY21196" fmla="*/ 3470112 h 6857981"/>
              <a:gd name="connsiteX21197" fmla="*/ 4591686 w 7886701"/>
              <a:gd name="connsiteY21197" fmla="*/ 3471064 h 6857981"/>
              <a:gd name="connsiteX21198" fmla="*/ 4602798 w 7886701"/>
              <a:gd name="connsiteY21198" fmla="*/ 3473922 h 6857981"/>
              <a:gd name="connsiteX21199" fmla="*/ 4603433 w 7886701"/>
              <a:gd name="connsiteY21199" fmla="*/ 3473287 h 6857981"/>
              <a:gd name="connsiteX21200" fmla="*/ 4603751 w 7886701"/>
              <a:gd name="connsiteY21200" fmla="*/ 3472652 h 6857981"/>
              <a:gd name="connsiteX21201" fmla="*/ 4603433 w 7886701"/>
              <a:gd name="connsiteY21201" fmla="*/ 3471382 h 6857981"/>
              <a:gd name="connsiteX21202" fmla="*/ 4603116 w 7886701"/>
              <a:gd name="connsiteY21202" fmla="*/ 3470747 h 6857981"/>
              <a:gd name="connsiteX21203" fmla="*/ 4601211 w 7886701"/>
              <a:gd name="connsiteY21203" fmla="*/ 3468842 h 6857981"/>
              <a:gd name="connsiteX21204" fmla="*/ 4598988 w 7886701"/>
              <a:gd name="connsiteY21204" fmla="*/ 3467572 h 6857981"/>
              <a:gd name="connsiteX21205" fmla="*/ 4596766 w 7886701"/>
              <a:gd name="connsiteY21205" fmla="*/ 3465667 h 6857981"/>
              <a:gd name="connsiteX21206" fmla="*/ 4594861 w 7886701"/>
              <a:gd name="connsiteY21206" fmla="*/ 3463762 h 6857981"/>
              <a:gd name="connsiteX21207" fmla="*/ 4594543 w 7886701"/>
              <a:gd name="connsiteY21207" fmla="*/ 3463127 h 6857981"/>
              <a:gd name="connsiteX21208" fmla="*/ 4594226 w 7886701"/>
              <a:gd name="connsiteY21208" fmla="*/ 3462491 h 6857981"/>
              <a:gd name="connsiteX21209" fmla="*/ 4594543 w 7886701"/>
              <a:gd name="connsiteY21209" fmla="*/ 3461539 h 6857981"/>
              <a:gd name="connsiteX21210" fmla="*/ 4594861 w 7886701"/>
              <a:gd name="connsiteY21210" fmla="*/ 3460904 h 6857981"/>
              <a:gd name="connsiteX21211" fmla="*/ 4598353 w 7886701"/>
              <a:gd name="connsiteY21211" fmla="*/ 3461221 h 6857981"/>
              <a:gd name="connsiteX21212" fmla="*/ 4600893 w 7886701"/>
              <a:gd name="connsiteY21212" fmla="*/ 3461539 h 6857981"/>
              <a:gd name="connsiteX21213" fmla="*/ 4603433 w 7886701"/>
              <a:gd name="connsiteY21213" fmla="*/ 3461539 h 6857981"/>
              <a:gd name="connsiteX21214" fmla="*/ 4605656 w 7886701"/>
              <a:gd name="connsiteY21214" fmla="*/ 3461221 h 6857981"/>
              <a:gd name="connsiteX21215" fmla="*/ 4609466 w 7886701"/>
              <a:gd name="connsiteY21215" fmla="*/ 3460586 h 6857981"/>
              <a:gd name="connsiteX21216" fmla="*/ 4613276 w 7886701"/>
              <a:gd name="connsiteY21216" fmla="*/ 3458999 h 6857981"/>
              <a:gd name="connsiteX21217" fmla="*/ 4616768 w 7886701"/>
              <a:gd name="connsiteY21217" fmla="*/ 3458046 h 6857981"/>
              <a:gd name="connsiteX21218" fmla="*/ 4621213 w 7886701"/>
              <a:gd name="connsiteY21218" fmla="*/ 3457411 h 6857981"/>
              <a:gd name="connsiteX21219" fmla="*/ 4623753 w 7886701"/>
              <a:gd name="connsiteY21219" fmla="*/ 3457411 h 6857981"/>
              <a:gd name="connsiteX21220" fmla="*/ 4626293 w 7886701"/>
              <a:gd name="connsiteY21220" fmla="*/ 3457411 h 6857981"/>
              <a:gd name="connsiteX21221" fmla="*/ 4629468 w 7886701"/>
              <a:gd name="connsiteY21221" fmla="*/ 3457729 h 6857981"/>
              <a:gd name="connsiteX21222" fmla="*/ 4632961 w 7886701"/>
              <a:gd name="connsiteY21222" fmla="*/ 3458364 h 6857981"/>
              <a:gd name="connsiteX21223" fmla="*/ 4628516 w 7886701"/>
              <a:gd name="connsiteY21223" fmla="*/ 3458999 h 6857981"/>
              <a:gd name="connsiteX21224" fmla="*/ 4624706 w 7886701"/>
              <a:gd name="connsiteY21224" fmla="*/ 3460586 h 6857981"/>
              <a:gd name="connsiteX21225" fmla="*/ 4621213 w 7886701"/>
              <a:gd name="connsiteY21225" fmla="*/ 3462174 h 6857981"/>
              <a:gd name="connsiteX21226" fmla="*/ 4618356 w 7886701"/>
              <a:gd name="connsiteY21226" fmla="*/ 3463762 h 6857981"/>
              <a:gd name="connsiteX21227" fmla="*/ 4615498 w 7886701"/>
              <a:gd name="connsiteY21227" fmla="*/ 3465984 h 6857981"/>
              <a:gd name="connsiteX21228" fmla="*/ 4613276 w 7886701"/>
              <a:gd name="connsiteY21228" fmla="*/ 3468524 h 6857981"/>
              <a:gd name="connsiteX21229" fmla="*/ 4611688 w 7886701"/>
              <a:gd name="connsiteY21229" fmla="*/ 3471382 h 6857981"/>
              <a:gd name="connsiteX21230" fmla="*/ 4610418 w 7886701"/>
              <a:gd name="connsiteY21230" fmla="*/ 3474557 h 6857981"/>
              <a:gd name="connsiteX21231" fmla="*/ 4609466 w 7886701"/>
              <a:gd name="connsiteY21231" fmla="*/ 3478050 h 6857981"/>
              <a:gd name="connsiteX21232" fmla="*/ 4609148 w 7886701"/>
              <a:gd name="connsiteY21232" fmla="*/ 3481860 h 6857981"/>
              <a:gd name="connsiteX21233" fmla="*/ 4609466 w 7886701"/>
              <a:gd name="connsiteY21233" fmla="*/ 3485670 h 6857981"/>
              <a:gd name="connsiteX21234" fmla="*/ 4610418 w 7886701"/>
              <a:gd name="connsiteY21234" fmla="*/ 3489798 h 6857981"/>
              <a:gd name="connsiteX21235" fmla="*/ 4611688 w 7886701"/>
              <a:gd name="connsiteY21235" fmla="*/ 3494243 h 6857981"/>
              <a:gd name="connsiteX21236" fmla="*/ 4613593 w 7886701"/>
              <a:gd name="connsiteY21236" fmla="*/ 3499006 h 6857981"/>
              <a:gd name="connsiteX21237" fmla="*/ 4616133 w 7886701"/>
              <a:gd name="connsiteY21237" fmla="*/ 3503769 h 6857981"/>
              <a:gd name="connsiteX21238" fmla="*/ 4619308 w 7886701"/>
              <a:gd name="connsiteY21238" fmla="*/ 3508849 h 6857981"/>
              <a:gd name="connsiteX21239" fmla="*/ 4618991 w 7886701"/>
              <a:gd name="connsiteY21239" fmla="*/ 3507579 h 6857981"/>
              <a:gd name="connsiteX21240" fmla="*/ 4619308 w 7886701"/>
              <a:gd name="connsiteY21240" fmla="*/ 3506626 h 6857981"/>
              <a:gd name="connsiteX21241" fmla="*/ 4620578 w 7886701"/>
              <a:gd name="connsiteY21241" fmla="*/ 3504086 h 6857981"/>
              <a:gd name="connsiteX21242" fmla="*/ 4622166 w 7886701"/>
              <a:gd name="connsiteY21242" fmla="*/ 3501546 h 6857981"/>
              <a:gd name="connsiteX21243" fmla="*/ 4623753 w 7886701"/>
              <a:gd name="connsiteY21243" fmla="*/ 3498371 h 6857981"/>
              <a:gd name="connsiteX21244" fmla="*/ 4625341 w 7886701"/>
              <a:gd name="connsiteY21244" fmla="*/ 3495196 h 6857981"/>
              <a:gd name="connsiteX21245" fmla="*/ 4625658 w 7886701"/>
              <a:gd name="connsiteY21245" fmla="*/ 3493291 h 6857981"/>
              <a:gd name="connsiteX21246" fmla="*/ 4625658 w 7886701"/>
              <a:gd name="connsiteY21246" fmla="*/ 3491068 h 6857981"/>
              <a:gd name="connsiteX21247" fmla="*/ 4625658 w 7886701"/>
              <a:gd name="connsiteY21247" fmla="*/ 3489163 h 6857981"/>
              <a:gd name="connsiteX21248" fmla="*/ 4625023 w 7886701"/>
              <a:gd name="connsiteY21248" fmla="*/ 3486623 h 6857981"/>
              <a:gd name="connsiteX21249" fmla="*/ 4623753 w 7886701"/>
              <a:gd name="connsiteY21249" fmla="*/ 3484083 h 6857981"/>
              <a:gd name="connsiteX21250" fmla="*/ 4622166 w 7886701"/>
              <a:gd name="connsiteY21250" fmla="*/ 3480907 h 6857981"/>
              <a:gd name="connsiteX21251" fmla="*/ 4625976 w 7886701"/>
              <a:gd name="connsiteY21251" fmla="*/ 3482813 h 6857981"/>
              <a:gd name="connsiteX21252" fmla="*/ 4627563 w 7886701"/>
              <a:gd name="connsiteY21252" fmla="*/ 3483130 h 6857981"/>
              <a:gd name="connsiteX21253" fmla="*/ 4628516 w 7886701"/>
              <a:gd name="connsiteY21253" fmla="*/ 3483130 h 6857981"/>
              <a:gd name="connsiteX21254" fmla="*/ 4630103 w 7886701"/>
              <a:gd name="connsiteY21254" fmla="*/ 3482813 h 6857981"/>
              <a:gd name="connsiteX21255" fmla="*/ 4631373 w 7886701"/>
              <a:gd name="connsiteY21255" fmla="*/ 3482178 h 6857981"/>
              <a:gd name="connsiteX21256" fmla="*/ 4632643 w 7886701"/>
              <a:gd name="connsiteY21256" fmla="*/ 3481225 h 6857981"/>
              <a:gd name="connsiteX21257" fmla="*/ 4633596 w 7886701"/>
              <a:gd name="connsiteY21257" fmla="*/ 3480907 h 6857981"/>
              <a:gd name="connsiteX21258" fmla="*/ 4634866 w 7886701"/>
              <a:gd name="connsiteY21258" fmla="*/ 3481225 h 6857981"/>
              <a:gd name="connsiteX21259" fmla="*/ 4637723 w 7886701"/>
              <a:gd name="connsiteY21259" fmla="*/ 3482178 h 6857981"/>
              <a:gd name="connsiteX21260" fmla="*/ 4642486 w 7886701"/>
              <a:gd name="connsiteY21260" fmla="*/ 3484718 h 6857981"/>
              <a:gd name="connsiteX21261" fmla="*/ 4642486 w 7886701"/>
              <a:gd name="connsiteY21261" fmla="*/ 3480907 h 6857981"/>
              <a:gd name="connsiteX21262" fmla="*/ 4642803 w 7886701"/>
              <a:gd name="connsiteY21262" fmla="*/ 3477732 h 6857981"/>
              <a:gd name="connsiteX21263" fmla="*/ 4643438 w 7886701"/>
              <a:gd name="connsiteY21263" fmla="*/ 3474875 h 6857981"/>
              <a:gd name="connsiteX21264" fmla="*/ 4644391 w 7886701"/>
              <a:gd name="connsiteY21264" fmla="*/ 3472335 h 6857981"/>
              <a:gd name="connsiteX21265" fmla="*/ 4645978 w 7886701"/>
              <a:gd name="connsiteY21265" fmla="*/ 3467254 h 6857981"/>
              <a:gd name="connsiteX21266" fmla="*/ 4647883 w 7886701"/>
              <a:gd name="connsiteY21266" fmla="*/ 3462809 h 6857981"/>
              <a:gd name="connsiteX21267" fmla="*/ 4648201 w 7886701"/>
              <a:gd name="connsiteY21267" fmla="*/ 3460586 h 6857981"/>
              <a:gd name="connsiteX21268" fmla="*/ 4648518 w 7886701"/>
              <a:gd name="connsiteY21268" fmla="*/ 3458364 h 6857981"/>
              <a:gd name="connsiteX21269" fmla="*/ 4648518 w 7886701"/>
              <a:gd name="connsiteY21269" fmla="*/ 3456141 h 6857981"/>
              <a:gd name="connsiteX21270" fmla="*/ 4648201 w 7886701"/>
              <a:gd name="connsiteY21270" fmla="*/ 3453919 h 6857981"/>
              <a:gd name="connsiteX21271" fmla="*/ 4647566 w 7886701"/>
              <a:gd name="connsiteY21271" fmla="*/ 3451378 h 6857981"/>
              <a:gd name="connsiteX21272" fmla="*/ 4645978 w 7886701"/>
              <a:gd name="connsiteY21272" fmla="*/ 3448838 h 6857981"/>
              <a:gd name="connsiteX21273" fmla="*/ 4643756 w 7886701"/>
              <a:gd name="connsiteY21273" fmla="*/ 3445981 h 6857981"/>
              <a:gd name="connsiteX21274" fmla="*/ 4641216 w 7886701"/>
              <a:gd name="connsiteY21274" fmla="*/ 3443123 h 6857981"/>
              <a:gd name="connsiteX21275" fmla="*/ 4642168 w 7886701"/>
              <a:gd name="connsiteY21275" fmla="*/ 3442805 h 6857981"/>
              <a:gd name="connsiteX21276" fmla="*/ 4643121 w 7886701"/>
              <a:gd name="connsiteY21276" fmla="*/ 3442805 h 6857981"/>
              <a:gd name="connsiteX21277" fmla="*/ 4647248 w 7886701"/>
              <a:gd name="connsiteY21277" fmla="*/ 3443758 h 6857981"/>
              <a:gd name="connsiteX21278" fmla="*/ 4656456 w 7886701"/>
              <a:gd name="connsiteY21278" fmla="*/ 3447568 h 6857981"/>
              <a:gd name="connsiteX21279" fmla="*/ 4654233 w 7886701"/>
              <a:gd name="connsiteY21279" fmla="*/ 3445028 h 6857981"/>
              <a:gd name="connsiteX21280" fmla="*/ 4652963 w 7886701"/>
              <a:gd name="connsiteY21280" fmla="*/ 3442805 h 6857981"/>
              <a:gd name="connsiteX21281" fmla="*/ 4652328 w 7886701"/>
              <a:gd name="connsiteY21281" fmla="*/ 3440900 h 6857981"/>
              <a:gd name="connsiteX21282" fmla="*/ 4652328 w 7886701"/>
              <a:gd name="connsiteY21282" fmla="*/ 3439313 h 6857981"/>
              <a:gd name="connsiteX21283" fmla="*/ 4652328 w 7886701"/>
              <a:gd name="connsiteY21283" fmla="*/ 3438043 h 6857981"/>
              <a:gd name="connsiteX21284" fmla="*/ 4652646 w 7886701"/>
              <a:gd name="connsiteY21284" fmla="*/ 3436773 h 6857981"/>
              <a:gd name="connsiteX21285" fmla="*/ 4653916 w 7886701"/>
              <a:gd name="connsiteY21285" fmla="*/ 3434550 h 6857981"/>
              <a:gd name="connsiteX21286" fmla="*/ 4654551 w 7886701"/>
              <a:gd name="connsiteY21286" fmla="*/ 3433280 h 6857981"/>
              <a:gd name="connsiteX21287" fmla="*/ 4654551 w 7886701"/>
              <a:gd name="connsiteY21287" fmla="*/ 3432010 h 6857981"/>
              <a:gd name="connsiteX21288" fmla="*/ 4654551 w 7886701"/>
              <a:gd name="connsiteY21288" fmla="*/ 3431057 h 6857981"/>
              <a:gd name="connsiteX21289" fmla="*/ 4654233 w 7886701"/>
              <a:gd name="connsiteY21289" fmla="*/ 3429470 h 6857981"/>
              <a:gd name="connsiteX21290" fmla="*/ 4652963 w 7886701"/>
              <a:gd name="connsiteY21290" fmla="*/ 3427885 h 6857981"/>
              <a:gd name="connsiteX21291" fmla="*/ 4651693 w 7886701"/>
              <a:gd name="connsiteY21291" fmla="*/ 3425978 h 6857981"/>
              <a:gd name="connsiteX21292" fmla="*/ 4649153 w 7886701"/>
              <a:gd name="connsiteY21292" fmla="*/ 3423755 h 6857981"/>
              <a:gd name="connsiteX21293" fmla="*/ 4645343 w 7886701"/>
              <a:gd name="connsiteY21293" fmla="*/ 3421218 h 6857981"/>
              <a:gd name="connsiteX21294" fmla="*/ 4640263 w 7886701"/>
              <a:gd name="connsiteY21294" fmla="*/ 3418678 h 6857981"/>
              <a:gd name="connsiteX21295" fmla="*/ 4638358 w 7886701"/>
              <a:gd name="connsiteY21295" fmla="*/ 3418360 h 6857981"/>
              <a:gd name="connsiteX21296" fmla="*/ 4637406 w 7886701"/>
              <a:gd name="connsiteY21296" fmla="*/ 3418043 h 6857981"/>
              <a:gd name="connsiteX21297" fmla="*/ 4636136 w 7886701"/>
              <a:gd name="connsiteY21297" fmla="*/ 3418360 h 6857981"/>
              <a:gd name="connsiteX21298" fmla="*/ 4635818 w 7886701"/>
              <a:gd name="connsiteY21298" fmla="*/ 3418678 h 6857981"/>
              <a:gd name="connsiteX21299" fmla="*/ 4635183 w 7886701"/>
              <a:gd name="connsiteY21299" fmla="*/ 3419627 h 6857981"/>
              <a:gd name="connsiteX21300" fmla="*/ 4634548 w 7886701"/>
              <a:gd name="connsiteY21300" fmla="*/ 3421218 h 6857981"/>
              <a:gd name="connsiteX21301" fmla="*/ 4633913 w 7886701"/>
              <a:gd name="connsiteY21301" fmla="*/ 3421535 h 6857981"/>
              <a:gd name="connsiteX21302" fmla="*/ 4633278 w 7886701"/>
              <a:gd name="connsiteY21302" fmla="*/ 3421535 h 6857981"/>
              <a:gd name="connsiteX21303" fmla="*/ 4632008 w 7886701"/>
              <a:gd name="connsiteY21303" fmla="*/ 3421535 h 6857981"/>
              <a:gd name="connsiteX21304" fmla="*/ 4630421 w 7886701"/>
              <a:gd name="connsiteY21304" fmla="*/ 3421218 h 6857981"/>
              <a:gd name="connsiteX21305" fmla="*/ 4625023 w 7886701"/>
              <a:gd name="connsiteY21305" fmla="*/ 3418678 h 6857981"/>
              <a:gd name="connsiteX21306" fmla="*/ 4621531 w 7886701"/>
              <a:gd name="connsiteY21306" fmla="*/ 3415817 h 6857981"/>
              <a:gd name="connsiteX21307" fmla="*/ 4620896 w 7886701"/>
              <a:gd name="connsiteY21307" fmla="*/ 3414869 h 6857981"/>
              <a:gd name="connsiteX21308" fmla="*/ 4620896 w 7886701"/>
              <a:gd name="connsiteY21308" fmla="*/ 3414230 h 6857981"/>
              <a:gd name="connsiteX21309" fmla="*/ 4620896 w 7886701"/>
              <a:gd name="connsiteY21309" fmla="*/ 3413596 h 6857981"/>
              <a:gd name="connsiteX21310" fmla="*/ 4621531 w 7886701"/>
              <a:gd name="connsiteY21310" fmla="*/ 3413279 h 6857981"/>
              <a:gd name="connsiteX21311" fmla="*/ 4623753 w 7886701"/>
              <a:gd name="connsiteY21311" fmla="*/ 3413279 h 6857981"/>
              <a:gd name="connsiteX21312" fmla="*/ 4626293 w 7886701"/>
              <a:gd name="connsiteY21312" fmla="*/ 3413279 h 6857981"/>
              <a:gd name="connsiteX21313" fmla="*/ 4628833 w 7886701"/>
              <a:gd name="connsiteY21313" fmla="*/ 3412642 h 6857981"/>
              <a:gd name="connsiteX21314" fmla="*/ 4630103 w 7886701"/>
              <a:gd name="connsiteY21314" fmla="*/ 3412325 h 6857981"/>
              <a:gd name="connsiteX21315" fmla="*/ 4631056 w 7886701"/>
              <a:gd name="connsiteY21315" fmla="*/ 3412008 h 6857981"/>
              <a:gd name="connsiteX21316" fmla="*/ 4631373 w 7886701"/>
              <a:gd name="connsiteY21316" fmla="*/ 3411372 h 6857981"/>
              <a:gd name="connsiteX21317" fmla="*/ 4632008 w 7886701"/>
              <a:gd name="connsiteY21317" fmla="*/ 3410738 h 6857981"/>
              <a:gd name="connsiteX21318" fmla="*/ 4630738 w 7886701"/>
              <a:gd name="connsiteY21318" fmla="*/ 3409468 h 6857981"/>
              <a:gd name="connsiteX21319" fmla="*/ 4630103 w 7886701"/>
              <a:gd name="connsiteY21319" fmla="*/ 3408833 h 6857981"/>
              <a:gd name="connsiteX21320" fmla="*/ 4627881 w 7886701"/>
              <a:gd name="connsiteY21320" fmla="*/ 3407251 h 6857981"/>
              <a:gd name="connsiteX21321" fmla="*/ 4625341 w 7886701"/>
              <a:gd name="connsiteY21321" fmla="*/ 3406610 h 6857981"/>
              <a:gd name="connsiteX21322" fmla="*/ 4622483 w 7886701"/>
              <a:gd name="connsiteY21322" fmla="*/ 3406293 h 6857981"/>
              <a:gd name="connsiteX21323" fmla="*/ 4618991 w 7886701"/>
              <a:gd name="connsiteY21323" fmla="*/ 3405341 h 6857981"/>
              <a:gd name="connsiteX21324" fmla="*/ 4615498 w 7886701"/>
              <a:gd name="connsiteY21324" fmla="*/ 3404707 h 6857981"/>
              <a:gd name="connsiteX21325" fmla="*/ 4611371 w 7886701"/>
              <a:gd name="connsiteY21325" fmla="*/ 3403435 h 6857981"/>
              <a:gd name="connsiteX21326" fmla="*/ 4606926 w 7886701"/>
              <a:gd name="connsiteY21326" fmla="*/ 3401532 h 6857981"/>
              <a:gd name="connsiteX21327" fmla="*/ 4605656 w 7886701"/>
              <a:gd name="connsiteY21327" fmla="*/ 3398674 h 6857981"/>
              <a:gd name="connsiteX21328" fmla="*/ 4605338 w 7886701"/>
              <a:gd name="connsiteY21328" fmla="*/ 3397404 h 6857981"/>
              <a:gd name="connsiteX21329" fmla="*/ 4605338 w 7886701"/>
              <a:gd name="connsiteY21329" fmla="*/ 3396451 h 6857981"/>
              <a:gd name="connsiteX21330" fmla="*/ 4605656 w 7886701"/>
              <a:gd name="connsiteY21330" fmla="*/ 3395497 h 6857981"/>
              <a:gd name="connsiteX21331" fmla="*/ 4605973 w 7886701"/>
              <a:gd name="connsiteY21331" fmla="*/ 3394863 h 6857981"/>
              <a:gd name="connsiteX21332" fmla="*/ 4606608 w 7886701"/>
              <a:gd name="connsiteY21332" fmla="*/ 3394546 h 6857981"/>
              <a:gd name="connsiteX21333" fmla="*/ 4607878 w 7886701"/>
              <a:gd name="connsiteY21333" fmla="*/ 3394229 h 6857981"/>
              <a:gd name="connsiteX21334" fmla="*/ 4610418 w 7886701"/>
              <a:gd name="connsiteY21334" fmla="*/ 3393593 h 6857981"/>
              <a:gd name="connsiteX21335" fmla="*/ 4613593 w 7886701"/>
              <a:gd name="connsiteY21335" fmla="*/ 3393593 h 6857981"/>
              <a:gd name="connsiteX21336" fmla="*/ 4623118 w 7886701"/>
              <a:gd name="connsiteY21336" fmla="*/ 3394229 h 6857981"/>
              <a:gd name="connsiteX21337" fmla="*/ 4619308 w 7886701"/>
              <a:gd name="connsiteY21337" fmla="*/ 3386609 h 6857981"/>
              <a:gd name="connsiteX21338" fmla="*/ 4617721 w 7886701"/>
              <a:gd name="connsiteY21338" fmla="*/ 3383117 h 6857981"/>
              <a:gd name="connsiteX21339" fmla="*/ 4615498 w 7886701"/>
              <a:gd name="connsiteY21339" fmla="*/ 3379944 h 6857981"/>
              <a:gd name="connsiteX21340" fmla="*/ 4613276 w 7886701"/>
              <a:gd name="connsiteY21340" fmla="*/ 3377086 h 6857981"/>
              <a:gd name="connsiteX21341" fmla="*/ 4610736 w 7886701"/>
              <a:gd name="connsiteY21341" fmla="*/ 3374545 h 6857981"/>
              <a:gd name="connsiteX21342" fmla="*/ 4608196 w 7886701"/>
              <a:gd name="connsiteY21342" fmla="*/ 3372324 h 6857981"/>
              <a:gd name="connsiteX21343" fmla="*/ 4604703 w 7886701"/>
              <a:gd name="connsiteY21343" fmla="*/ 3370099 h 6857981"/>
              <a:gd name="connsiteX21344" fmla="*/ 4601528 w 7886701"/>
              <a:gd name="connsiteY21344" fmla="*/ 3367876 h 6857981"/>
              <a:gd name="connsiteX21345" fmla="*/ 4598036 w 7886701"/>
              <a:gd name="connsiteY21345" fmla="*/ 3365976 h 6857981"/>
              <a:gd name="connsiteX21346" fmla="*/ 4593591 w 7886701"/>
              <a:gd name="connsiteY21346" fmla="*/ 3364701 h 6857981"/>
              <a:gd name="connsiteX21347" fmla="*/ 4588828 w 7886701"/>
              <a:gd name="connsiteY21347" fmla="*/ 3363115 h 6857981"/>
              <a:gd name="connsiteX21348" fmla="*/ 4583748 w 7886701"/>
              <a:gd name="connsiteY21348" fmla="*/ 3362167 h 6857981"/>
              <a:gd name="connsiteX21349" fmla="*/ 4578351 w 7886701"/>
              <a:gd name="connsiteY21349" fmla="*/ 3360892 h 6857981"/>
              <a:gd name="connsiteX21350" fmla="*/ 4565016 w 7886701"/>
              <a:gd name="connsiteY21350" fmla="*/ 3359306 h 6857981"/>
              <a:gd name="connsiteX21351" fmla="*/ 4565333 w 7886701"/>
              <a:gd name="connsiteY21351" fmla="*/ 3359941 h 6857981"/>
              <a:gd name="connsiteX21352" fmla="*/ 4566286 w 7886701"/>
              <a:gd name="connsiteY21352" fmla="*/ 3360892 h 6857981"/>
              <a:gd name="connsiteX21353" fmla="*/ 4567873 w 7886701"/>
              <a:gd name="connsiteY21353" fmla="*/ 3363115 h 6857981"/>
              <a:gd name="connsiteX21354" fmla="*/ 4571048 w 7886701"/>
              <a:gd name="connsiteY21354" fmla="*/ 3365337 h 6857981"/>
              <a:gd name="connsiteX21355" fmla="*/ 4573906 w 7886701"/>
              <a:gd name="connsiteY21355" fmla="*/ 3367244 h 6857981"/>
              <a:gd name="connsiteX21356" fmla="*/ 4581526 w 7886701"/>
              <a:gd name="connsiteY21356" fmla="*/ 3371688 h 6857981"/>
              <a:gd name="connsiteX21357" fmla="*/ 4589146 w 7886701"/>
              <a:gd name="connsiteY21357" fmla="*/ 3375816 h 6857981"/>
              <a:gd name="connsiteX21358" fmla="*/ 4593273 w 7886701"/>
              <a:gd name="connsiteY21358" fmla="*/ 3377086 h 6857981"/>
              <a:gd name="connsiteX21359" fmla="*/ 4594226 w 7886701"/>
              <a:gd name="connsiteY21359" fmla="*/ 3377086 h 6857981"/>
              <a:gd name="connsiteX21360" fmla="*/ 4594861 w 7886701"/>
              <a:gd name="connsiteY21360" fmla="*/ 3376769 h 6857981"/>
              <a:gd name="connsiteX21361" fmla="*/ 4594861 w 7886701"/>
              <a:gd name="connsiteY21361" fmla="*/ 3376450 h 6857981"/>
              <a:gd name="connsiteX21362" fmla="*/ 4594861 w 7886701"/>
              <a:gd name="connsiteY21362" fmla="*/ 3375816 h 6857981"/>
              <a:gd name="connsiteX21363" fmla="*/ 4593908 w 7886701"/>
              <a:gd name="connsiteY21363" fmla="*/ 3374545 h 6857981"/>
              <a:gd name="connsiteX21364" fmla="*/ 4590733 w 7886701"/>
              <a:gd name="connsiteY21364" fmla="*/ 3371053 h 6857981"/>
              <a:gd name="connsiteX21365" fmla="*/ 4589463 w 7886701"/>
              <a:gd name="connsiteY21365" fmla="*/ 3369782 h 6857981"/>
              <a:gd name="connsiteX21366" fmla="*/ 4589463 w 7886701"/>
              <a:gd name="connsiteY21366" fmla="*/ 3369149 h 6857981"/>
              <a:gd name="connsiteX21367" fmla="*/ 4589781 w 7886701"/>
              <a:gd name="connsiteY21367" fmla="*/ 3368513 h 6857981"/>
              <a:gd name="connsiteX21368" fmla="*/ 4594543 w 7886701"/>
              <a:gd name="connsiteY21368" fmla="*/ 3371053 h 6857981"/>
              <a:gd name="connsiteX21369" fmla="*/ 4597718 w 7886701"/>
              <a:gd name="connsiteY21369" fmla="*/ 3372958 h 6857981"/>
              <a:gd name="connsiteX21370" fmla="*/ 4599306 w 7886701"/>
              <a:gd name="connsiteY21370" fmla="*/ 3374862 h 6857981"/>
              <a:gd name="connsiteX21371" fmla="*/ 4600258 w 7886701"/>
              <a:gd name="connsiteY21371" fmla="*/ 3375816 h 6857981"/>
              <a:gd name="connsiteX21372" fmla="*/ 4601211 w 7886701"/>
              <a:gd name="connsiteY21372" fmla="*/ 3378037 h 6857981"/>
              <a:gd name="connsiteX21373" fmla="*/ 4602163 w 7886701"/>
              <a:gd name="connsiteY21373" fmla="*/ 3379627 h 6857981"/>
              <a:gd name="connsiteX21374" fmla="*/ 4604068 w 7886701"/>
              <a:gd name="connsiteY21374" fmla="*/ 3381529 h 6857981"/>
              <a:gd name="connsiteX21375" fmla="*/ 4599306 w 7886701"/>
              <a:gd name="connsiteY21375" fmla="*/ 3380261 h 6857981"/>
              <a:gd name="connsiteX21376" fmla="*/ 4595496 w 7886701"/>
              <a:gd name="connsiteY21376" fmla="*/ 3379944 h 6857981"/>
              <a:gd name="connsiteX21377" fmla="*/ 4593591 w 7886701"/>
              <a:gd name="connsiteY21377" fmla="*/ 3379944 h 6857981"/>
              <a:gd name="connsiteX21378" fmla="*/ 4592003 w 7886701"/>
              <a:gd name="connsiteY21378" fmla="*/ 3380261 h 6857981"/>
              <a:gd name="connsiteX21379" fmla="*/ 4588511 w 7886701"/>
              <a:gd name="connsiteY21379" fmla="*/ 3382165 h 6857981"/>
              <a:gd name="connsiteX21380" fmla="*/ 4586288 w 7886701"/>
              <a:gd name="connsiteY21380" fmla="*/ 3380895 h 6857981"/>
              <a:gd name="connsiteX21381" fmla="*/ 4585018 w 7886701"/>
              <a:gd name="connsiteY21381" fmla="*/ 3379944 h 6857981"/>
              <a:gd name="connsiteX21382" fmla="*/ 4584383 w 7886701"/>
              <a:gd name="connsiteY21382" fmla="*/ 3378991 h 6857981"/>
              <a:gd name="connsiteX21383" fmla="*/ 4584066 w 7886701"/>
              <a:gd name="connsiteY21383" fmla="*/ 3378037 h 6857981"/>
              <a:gd name="connsiteX21384" fmla="*/ 4584066 w 7886701"/>
              <a:gd name="connsiteY21384" fmla="*/ 3376450 h 6857981"/>
              <a:gd name="connsiteX21385" fmla="*/ 4584066 w 7886701"/>
              <a:gd name="connsiteY21385" fmla="*/ 3375179 h 6857981"/>
              <a:gd name="connsiteX21386" fmla="*/ 4584066 w 7886701"/>
              <a:gd name="connsiteY21386" fmla="*/ 3374545 h 6857981"/>
              <a:gd name="connsiteX21387" fmla="*/ 4580256 w 7886701"/>
              <a:gd name="connsiteY21387" fmla="*/ 3372958 h 6857981"/>
              <a:gd name="connsiteX21388" fmla="*/ 4577398 w 7886701"/>
              <a:gd name="connsiteY21388" fmla="*/ 3372005 h 6857981"/>
              <a:gd name="connsiteX21389" fmla="*/ 4575811 w 7886701"/>
              <a:gd name="connsiteY21389" fmla="*/ 3370736 h 6857981"/>
              <a:gd name="connsiteX21390" fmla="*/ 4574223 w 7886701"/>
              <a:gd name="connsiteY21390" fmla="*/ 3369466 h 6857981"/>
              <a:gd name="connsiteX21391" fmla="*/ 4569778 w 7886701"/>
              <a:gd name="connsiteY21391" fmla="*/ 3369149 h 6857981"/>
              <a:gd name="connsiteX21392" fmla="*/ 4566603 w 7886701"/>
              <a:gd name="connsiteY21392" fmla="*/ 3369149 h 6857981"/>
              <a:gd name="connsiteX21393" fmla="*/ 4565333 w 7886701"/>
              <a:gd name="connsiteY21393" fmla="*/ 3369782 h 6857981"/>
              <a:gd name="connsiteX21394" fmla="*/ 4564698 w 7886701"/>
              <a:gd name="connsiteY21394" fmla="*/ 3370099 h 6857981"/>
              <a:gd name="connsiteX21395" fmla="*/ 4564381 w 7886701"/>
              <a:gd name="connsiteY21395" fmla="*/ 3370736 h 6857981"/>
              <a:gd name="connsiteX21396" fmla="*/ 4564381 w 7886701"/>
              <a:gd name="connsiteY21396" fmla="*/ 3371688 h 6857981"/>
              <a:gd name="connsiteX21397" fmla="*/ 4564698 w 7886701"/>
              <a:gd name="connsiteY21397" fmla="*/ 3372641 h 6857981"/>
              <a:gd name="connsiteX21398" fmla="*/ 4565333 w 7886701"/>
              <a:gd name="connsiteY21398" fmla="*/ 3373594 h 6857981"/>
              <a:gd name="connsiteX21399" fmla="*/ 4568508 w 7886701"/>
              <a:gd name="connsiteY21399" fmla="*/ 3375816 h 6857981"/>
              <a:gd name="connsiteX21400" fmla="*/ 4572318 w 7886701"/>
              <a:gd name="connsiteY21400" fmla="*/ 3378354 h 6857981"/>
              <a:gd name="connsiteX21401" fmla="*/ 4578351 w 7886701"/>
              <a:gd name="connsiteY21401" fmla="*/ 3381529 h 6857981"/>
              <a:gd name="connsiteX21402" fmla="*/ 4576128 w 7886701"/>
              <a:gd name="connsiteY21402" fmla="*/ 3380895 h 6857981"/>
              <a:gd name="connsiteX21403" fmla="*/ 4573906 w 7886701"/>
              <a:gd name="connsiteY21403" fmla="*/ 3380578 h 6857981"/>
              <a:gd name="connsiteX21404" fmla="*/ 4572001 w 7886701"/>
              <a:gd name="connsiteY21404" fmla="*/ 3380578 h 6857981"/>
              <a:gd name="connsiteX21405" fmla="*/ 4570413 w 7886701"/>
              <a:gd name="connsiteY21405" fmla="*/ 3380578 h 6857981"/>
              <a:gd name="connsiteX21406" fmla="*/ 4569461 w 7886701"/>
              <a:gd name="connsiteY21406" fmla="*/ 3380895 h 6857981"/>
              <a:gd name="connsiteX21407" fmla="*/ 4568826 w 7886701"/>
              <a:gd name="connsiteY21407" fmla="*/ 3381846 h 6857981"/>
              <a:gd name="connsiteX21408" fmla="*/ 4568508 w 7886701"/>
              <a:gd name="connsiteY21408" fmla="*/ 3382483 h 6857981"/>
              <a:gd name="connsiteX21409" fmla="*/ 4568508 w 7886701"/>
              <a:gd name="connsiteY21409" fmla="*/ 3383753 h 6857981"/>
              <a:gd name="connsiteX21410" fmla="*/ 4568826 w 7886701"/>
              <a:gd name="connsiteY21410" fmla="*/ 3384704 h 6857981"/>
              <a:gd name="connsiteX21411" fmla="*/ 4569461 w 7886701"/>
              <a:gd name="connsiteY21411" fmla="*/ 3385657 h 6857981"/>
              <a:gd name="connsiteX21412" fmla="*/ 4570413 w 7886701"/>
              <a:gd name="connsiteY21412" fmla="*/ 3387245 h 6857981"/>
              <a:gd name="connsiteX21413" fmla="*/ 4572001 w 7886701"/>
              <a:gd name="connsiteY21413" fmla="*/ 3388199 h 6857981"/>
              <a:gd name="connsiteX21414" fmla="*/ 4573906 w 7886701"/>
              <a:gd name="connsiteY21414" fmla="*/ 3389784 h 6857981"/>
              <a:gd name="connsiteX21415" fmla="*/ 4576446 w 7886701"/>
              <a:gd name="connsiteY21415" fmla="*/ 3391371 h 6857981"/>
              <a:gd name="connsiteX21416" fmla="*/ 4582161 w 7886701"/>
              <a:gd name="connsiteY21416" fmla="*/ 3393912 h 6857981"/>
              <a:gd name="connsiteX21417" fmla="*/ 4573906 w 7886701"/>
              <a:gd name="connsiteY21417" fmla="*/ 3391688 h 6857981"/>
              <a:gd name="connsiteX21418" fmla="*/ 4567238 w 7886701"/>
              <a:gd name="connsiteY21418" fmla="*/ 3390418 h 6857981"/>
              <a:gd name="connsiteX21419" fmla="*/ 4562158 w 7886701"/>
              <a:gd name="connsiteY21419" fmla="*/ 3390418 h 6857981"/>
              <a:gd name="connsiteX21420" fmla="*/ 4560253 w 7886701"/>
              <a:gd name="connsiteY21420" fmla="*/ 3390737 h 6857981"/>
              <a:gd name="connsiteX21421" fmla="*/ 4558983 w 7886701"/>
              <a:gd name="connsiteY21421" fmla="*/ 3391371 h 6857981"/>
              <a:gd name="connsiteX21422" fmla="*/ 4557713 w 7886701"/>
              <a:gd name="connsiteY21422" fmla="*/ 3392008 h 6857981"/>
              <a:gd name="connsiteX21423" fmla="*/ 4556761 w 7886701"/>
              <a:gd name="connsiteY21423" fmla="*/ 3392642 h 6857981"/>
              <a:gd name="connsiteX21424" fmla="*/ 4556443 w 7886701"/>
              <a:gd name="connsiteY21424" fmla="*/ 3393912 h 6857981"/>
              <a:gd name="connsiteX21425" fmla="*/ 4556443 w 7886701"/>
              <a:gd name="connsiteY21425" fmla="*/ 3394863 h 6857981"/>
              <a:gd name="connsiteX21426" fmla="*/ 4556761 w 7886701"/>
              <a:gd name="connsiteY21426" fmla="*/ 3396451 h 6857981"/>
              <a:gd name="connsiteX21427" fmla="*/ 4557396 w 7886701"/>
              <a:gd name="connsiteY21427" fmla="*/ 3397721 h 6857981"/>
              <a:gd name="connsiteX21428" fmla="*/ 4559936 w 7886701"/>
              <a:gd name="connsiteY21428" fmla="*/ 3401532 h 6857981"/>
              <a:gd name="connsiteX21429" fmla="*/ 4562793 w 7886701"/>
              <a:gd name="connsiteY21429" fmla="*/ 3402166 h 6857981"/>
              <a:gd name="connsiteX21430" fmla="*/ 4565016 w 7886701"/>
              <a:gd name="connsiteY21430" fmla="*/ 3402166 h 6857981"/>
              <a:gd name="connsiteX21431" fmla="*/ 4566603 w 7886701"/>
              <a:gd name="connsiteY21431" fmla="*/ 3401849 h 6857981"/>
              <a:gd name="connsiteX21432" fmla="*/ 4567873 w 7886701"/>
              <a:gd name="connsiteY21432" fmla="*/ 3401532 h 6857981"/>
              <a:gd name="connsiteX21433" fmla="*/ 4569461 w 7886701"/>
              <a:gd name="connsiteY21433" fmla="*/ 3401215 h 6857981"/>
              <a:gd name="connsiteX21434" fmla="*/ 4572001 w 7886701"/>
              <a:gd name="connsiteY21434" fmla="*/ 3401532 h 6857981"/>
              <a:gd name="connsiteX21435" fmla="*/ 4575176 w 7886701"/>
              <a:gd name="connsiteY21435" fmla="*/ 3402483 h 6857981"/>
              <a:gd name="connsiteX21436" fmla="*/ 4580256 w 7886701"/>
              <a:gd name="connsiteY21436" fmla="*/ 3404707 h 6857981"/>
              <a:gd name="connsiteX21437" fmla="*/ 4581526 w 7886701"/>
              <a:gd name="connsiteY21437" fmla="*/ 3406927 h 6857981"/>
              <a:gd name="connsiteX21438" fmla="*/ 4582478 w 7886701"/>
              <a:gd name="connsiteY21438" fmla="*/ 3408833 h 6857981"/>
              <a:gd name="connsiteX21439" fmla="*/ 4583431 w 7886701"/>
              <a:gd name="connsiteY21439" fmla="*/ 3411055 h 6857981"/>
              <a:gd name="connsiteX21440" fmla="*/ 4583431 w 7886701"/>
              <a:gd name="connsiteY21440" fmla="*/ 3412325 h 6857981"/>
              <a:gd name="connsiteX21441" fmla="*/ 4583431 w 7886701"/>
              <a:gd name="connsiteY21441" fmla="*/ 3413913 h 6857981"/>
              <a:gd name="connsiteX21442" fmla="*/ 4582478 w 7886701"/>
              <a:gd name="connsiteY21442" fmla="*/ 3415185 h 6857981"/>
              <a:gd name="connsiteX21443" fmla="*/ 4581843 w 7886701"/>
              <a:gd name="connsiteY21443" fmla="*/ 3416454 h 6857981"/>
              <a:gd name="connsiteX21444" fmla="*/ 4581208 w 7886701"/>
              <a:gd name="connsiteY21444" fmla="*/ 3417405 h 6857981"/>
              <a:gd name="connsiteX21445" fmla="*/ 4578351 w 7886701"/>
              <a:gd name="connsiteY21445" fmla="*/ 3419311 h 6857981"/>
              <a:gd name="connsiteX21446" fmla="*/ 4574858 w 7886701"/>
              <a:gd name="connsiteY21446" fmla="*/ 3420901 h 6857981"/>
              <a:gd name="connsiteX21447" fmla="*/ 4571048 w 7886701"/>
              <a:gd name="connsiteY21447" fmla="*/ 3421852 h 6857981"/>
              <a:gd name="connsiteX21448" fmla="*/ 4566921 w 7886701"/>
              <a:gd name="connsiteY21448" fmla="*/ 3422487 h 6857981"/>
              <a:gd name="connsiteX21449" fmla="*/ 4561206 w 7886701"/>
              <a:gd name="connsiteY21449" fmla="*/ 3419944 h 6857981"/>
              <a:gd name="connsiteX21450" fmla="*/ 4555491 w 7886701"/>
              <a:gd name="connsiteY21450" fmla="*/ 3418043 h 6857981"/>
              <a:gd name="connsiteX21451" fmla="*/ 4550728 w 7886701"/>
              <a:gd name="connsiteY21451" fmla="*/ 3416137 h 6857981"/>
              <a:gd name="connsiteX21452" fmla="*/ 4545966 w 7886701"/>
              <a:gd name="connsiteY21452" fmla="*/ 3414547 h 6857981"/>
              <a:gd name="connsiteX21453" fmla="*/ 4541838 w 7886701"/>
              <a:gd name="connsiteY21453" fmla="*/ 3413596 h 6857981"/>
              <a:gd name="connsiteX21454" fmla="*/ 4537393 w 7886701"/>
              <a:gd name="connsiteY21454" fmla="*/ 3412325 h 6857981"/>
              <a:gd name="connsiteX21455" fmla="*/ 4533583 w 7886701"/>
              <a:gd name="connsiteY21455" fmla="*/ 3412008 h 6857981"/>
              <a:gd name="connsiteX21456" fmla="*/ 4530408 w 7886701"/>
              <a:gd name="connsiteY21456" fmla="*/ 3412008 h 6857981"/>
              <a:gd name="connsiteX21457" fmla="*/ 4527233 w 7886701"/>
              <a:gd name="connsiteY21457" fmla="*/ 3412008 h 6857981"/>
              <a:gd name="connsiteX21458" fmla="*/ 4524058 w 7886701"/>
              <a:gd name="connsiteY21458" fmla="*/ 3412325 h 6857981"/>
              <a:gd name="connsiteX21459" fmla="*/ 4521201 w 7886701"/>
              <a:gd name="connsiteY21459" fmla="*/ 3413279 h 6857981"/>
              <a:gd name="connsiteX21460" fmla="*/ 4518978 w 7886701"/>
              <a:gd name="connsiteY21460" fmla="*/ 3413913 h 6857981"/>
              <a:gd name="connsiteX21461" fmla="*/ 4516438 w 7886701"/>
              <a:gd name="connsiteY21461" fmla="*/ 3414869 h 6857981"/>
              <a:gd name="connsiteX21462" fmla="*/ 4514851 w 7886701"/>
              <a:gd name="connsiteY21462" fmla="*/ 3416137 h 6857981"/>
              <a:gd name="connsiteX21463" fmla="*/ 4512628 w 7886701"/>
              <a:gd name="connsiteY21463" fmla="*/ 3417405 h 6857981"/>
              <a:gd name="connsiteX21464" fmla="*/ 4511041 w 7886701"/>
              <a:gd name="connsiteY21464" fmla="*/ 3418994 h 6857981"/>
              <a:gd name="connsiteX21465" fmla="*/ 4507866 w 7886701"/>
              <a:gd name="connsiteY21465" fmla="*/ 3422169 h 6857981"/>
              <a:gd name="connsiteX21466" fmla="*/ 4505326 w 7886701"/>
              <a:gd name="connsiteY21466" fmla="*/ 3425978 h 6857981"/>
              <a:gd name="connsiteX21467" fmla="*/ 4503103 w 7886701"/>
              <a:gd name="connsiteY21467" fmla="*/ 3429787 h 6857981"/>
              <a:gd name="connsiteX21468" fmla="*/ 4500881 w 7886701"/>
              <a:gd name="connsiteY21468" fmla="*/ 3433915 h 6857981"/>
              <a:gd name="connsiteX21469" fmla="*/ 4498976 w 7886701"/>
              <a:gd name="connsiteY21469" fmla="*/ 3437725 h 6857981"/>
              <a:gd name="connsiteX21470" fmla="*/ 4497071 w 7886701"/>
              <a:gd name="connsiteY21470" fmla="*/ 3440900 h 6857981"/>
              <a:gd name="connsiteX21471" fmla="*/ 4495166 w 7886701"/>
              <a:gd name="connsiteY21471" fmla="*/ 3444076 h 6857981"/>
              <a:gd name="connsiteX21472" fmla="*/ 4492308 w 7886701"/>
              <a:gd name="connsiteY21472" fmla="*/ 3446298 h 6857981"/>
              <a:gd name="connsiteX21473" fmla="*/ 4489768 w 7886701"/>
              <a:gd name="connsiteY21473" fmla="*/ 3443758 h 6857981"/>
              <a:gd name="connsiteX21474" fmla="*/ 4487228 w 7886701"/>
              <a:gd name="connsiteY21474" fmla="*/ 3441535 h 6857981"/>
              <a:gd name="connsiteX21475" fmla="*/ 4483418 w 7886701"/>
              <a:gd name="connsiteY21475" fmla="*/ 3436773 h 6857981"/>
              <a:gd name="connsiteX21476" fmla="*/ 4480878 w 7886701"/>
              <a:gd name="connsiteY21476" fmla="*/ 3434232 h 6857981"/>
              <a:gd name="connsiteX21477" fmla="*/ 4478338 w 7886701"/>
              <a:gd name="connsiteY21477" fmla="*/ 3431692 h 6857981"/>
              <a:gd name="connsiteX21478" fmla="*/ 4474846 w 7886701"/>
              <a:gd name="connsiteY21478" fmla="*/ 3429470 h 6857981"/>
              <a:gd name="connsiteX21479" fmla="*/ 4471353 w 7886701"/>
              <a:gd name="connsiteY21479" fmla="*/ 3426613 h 6857981"/>
              <a:gd name="connsiteX21480" fmla="*/ 4475798 w 7886701"/>
              <a:gd name="connsiteY21480" fmla="*/ 3431692 h 6857981"/>
              <a:gd name="connsiteX21481" fmla="*/ 4479291 w 7886701"/>
              <a:gd name="connsiteY21481" fmla="*/ 3436138 h 6857981"/>
              <a:gd name="connsiteX21482" fmla="*/ 4481831 w 7886701"/>
              <a:gd name="connsiteY21482" fmla="*/ 3440265 h 6857981"/>
              <a:gd name="connsiteX21483" fmla="*/ 4483736 w 7886701"/>
              <a:gd name="connsiteY21483" fmla="*/ 3443440 h 6857981"/>
              <a:gd name="connsiteX21484" fmla="*/ 4484688 w 7886701"/>
              <a:gd name="connsiteY21484" fmla="*/ 3446616 h 6857981"/>
              <a:gd name="connsiteX21485" fmla="*/ 4485323 w 7886701"/>
              <a:gd name="connsiteY21485" fmla="*/ 3450108 h 6857981"/>
              <a:gd name="connsiteX21486" fmla="*/ 4485323 w 7886701"/>
              <a:gd name="connsiteY21486" fmla="*/ 3453283 h 6857981"/>
              <a:gd name="connsiteX21487" fmla="*/ 4484688 w 7886701"/>
              <a:gd name="connsiteY21487" fmla="*/ 3456459 h 6857981"/>
              <a:gd name="connsiteX21488" fmla="*/ 4466273 w 7886701"/>
              <a:gd name="connsiteY21488" fmla="*/ 3446616 h 6857981"/>
              <a:gd name="connsiteX21489" fmla="*/ 4469448 w 7886701"/>
              <a:gd name="connsiteY21489" fmla="*/ 3447568 h 6857981"/>
              <a:gd name="connsiteX21490" fmla="*/ 4471988 w 7886701"/>
              <a:gd name="connsiteY21490" fmla="*/ 3447568 h 6857981"/>
              <a:gd name="connsiteX21491" fmla="*/ 4473893 w 7886701"/>
              <a:gd name="connsiteY21491" fmla="*/ 3446933 h 6857981"/>
              <a:gd name="connsiteX21492" fmla="*/ 4475163 w 7886701"/>
              <a:gd name="connsiteY21492" fmla="*/ 3446298 h 6857981"/>
              <a:gd name="connsiteX21493" fmla="*/ 4476433 w 7886701"/>
              <a:gd name="connsiteY21493" fmla="*/ 3445663 h 6857981"/>
              <a:gd name="connsiteX21494" fmla="*/ 4476433 w 7886701"/>
              <a:gd name="connsiteY21494" fmla="*/ 3444393 h 6857981"/>
              <a:gd name="connsiteX21495" fmla="*/ 4476433 w 7886701"/>
              <a:gd name="connsiteY21495" fmla="*/ 3443123 h 6857981"/>
              <a:gd name="connsiteX21496" fmla="*/ 4475798 w 7886701"/>
              <a:gd name="connsiteY21496" fmla="*/ 3441218 h 6857981"/>
              <a:gd name="connsiteX21497" fmla="*/ 4474528 w 7886701"/>
              <a:gd name="connsiteY21497" fmla="*/ 3439313 h 6857981"/>
              <a:gd name="connsiteX21498" fmla="*/ 4473258 w 7886701"/>
              <a:gd name="connsiteY21498" fmla="*/ 3437725 h 6857981"/>
              <a:gd name="connsiteX21499" fmla="*/ 4468813 w 7886701"/>
              <a:gd name="connsiteY21499" fmla="*/ 3433280 h 6857981"/>
              <a:gd name="connsiteX21500" fmla="*/ 4462781 w 7886701"/>
              <a:gd name="connsiteY21500" fmla="*/ 3428836 h 6857981"/>
              <a:gd name="connsiteX21501" fmla="*/ 4456113 w 7886701"/>
              <a:gd name="connsiteY21501" fmla="*/ 3424072 h 6857981"/>
              <a:gd name="connsiteX21502" fmla="*/ 4453891 w 7886701"/>
              <a:gd name="connsiteY21502" fmla="*/ 3425344 h 6857981"/>
              <a:gd name="connsiteX21503" fmla="*/ 4452303 w 7886701"/>
              <a:gd name="connsiteY21503" fmla="*/ 3426296 h 6857981"/>
              <a:gd name="connsiteX21504" fmla="*/ 4451351 w 7886701"/>
              <a:gd name="connsiteY21504" fmla="*/ 3427247 h 6857981"/>
              <a:gd name="connsiteX21505" fmla="*/ 4450398 w 7886701"/>
              <a:gd name="connsiteY21505" fmla="*/ 3427885 h 6857981"/>
              <a:gd name="connsiteX21506" fmla="*/ 4449763 w 7886701"/>
              <a:gd name="connsiteY21506" fmla="*/ 3427885 h 6857981"/>
              <a:gd name="connsiteX21507" fmla="*/ 4447858 w 7886701"/>
              <a:gd name="connsiteY21507" fmla="*/ 3427247 h 6857981"/>
              <a:gd name="connsiteX21508" fmla="*/ 4444683 w 7886701"/>
              <a:gd name="connsiteY21508" fmla="*/ 3425661 h 6857981"/>
              <a:gd name="connsiteX21509" fmla="*/ 4439286 w 7886701"/>
              <a:gd name="connsiteY21509" fmla="*/ 3422169 h 6857981"/>
              <a:gd name="connsiteX21510" fmla="*/ 4431983 w 7886701"/>
              <a:gd name="connsiteY21510" fmla="*/ 3416771 h 6857981"/>
              <a:gd name="connsiteX21511" fmla="*/ 4430396 w 7886701"/>
              <a:gd name="connsiteY21511" fmla="*/ 3417405 h 6857981"/>
              <a:gd name="connsiteX21512" fmla="*/ 4430078 w 7886701"/>
              <a:gd name="connsiteY21512" fmla="*/ 3418360 h 6857981"/>
              <a:gd name="connsiteX21513" fmla="*/ 4430078 w 7886701"/>
              <a:gd name="connsiteY21513" fmla="*/ 3418994 h 6857981"/>
              <a:gd name="connsiteX21514" fmla="*/ 4430713 w 7886701"/>
              <a:gd name="connsiteY21514" fmla="*/ 3419944 h 6857981"/>
              <a:gd name="connsiteX21515" fmla="*/ 4433253 w 7886701"/>
              <a:gd name="connsiteY21515" fmla="*/ 3422169 h 6857981"/>
              <a:gd name="connsiteX21516" fmla="*/ 4437381 w 7886701"/>
              <a:gd name="connsiteY21516" fmla="*/ 3424710 h 6857981"/>
              <a:gd name="connsiteX21517" fmla="*/ 4447858 w 7886701"/>
              <a:gd name="connsiteY21517" fmla="*/ 3430422 h 6857981"/>
              <a:gd name="connsiteX21518" fmla="*/ 4458653 w 7886701"/>
              <a:gd name="connsiteY21518" fmla="*/ 3435820 h 6857981"/>
              <a:gd name="connsiteX21519" fmla="*/ 4455161 w 7886701"/>
              <a:gd name="connsiteY21519" fmla="*/ 3436138 h 6857981"/>
              <a:gd name="connsiteX21520" fmla="*/ 4452621 w 7886701"/>
              <a:gd name="connsiteY21520" fmla="*/ 3436773 h 6857981"/>
              <a:gd name="connsiteX21521" fmla="*/ 4451351 w 7886701"/>
              <a:gd name="connsiteY21521" fmla="*/ 3437725 h 6857981"/>
              <a:gd name="connsiteX21522" fmla="*/ 4450716 w 7886701"/>
              <a:gd name="connsiteY21522" fmla="*/ 3438360 h 6857981"/>
              <a:gd name="connsiteX21523" fmla="*/ 4450716 w 7886701"/>
              <a:gd name="connsiteY21523" fmla="*/ 3438995 h 6857981"/>
              <a:gd name="connsiteX21524" fmla="*/ 4450716 w 7886701"/>
              <a:gd name="connsiteY21524" fmla="*/ 3439630 h 6857981"/>
              <a:gd name="connsiteX21525" fmla="*/ 4451351 w 7886701"/>
              <a:gd name="connsiteY21525" fmla="*/ 3440900 h 6857981"/>
              <a:gd name="connsiteX21526" fmla="*/ 4452621 w 7886701"/>
              <a:gd name="connsiteY21526" fmla="*/ 3443440 h 6857981"/>
              <a:gd name="connsiteX21527" fmla="*/ 4455478 w 7886701"/>
              <a:gd name="connsiteY21527" fmla="*/ 3446616 h 6857981"/>
              <a:gd name="connsiteX21528" fmla="*/ 4459606 w 7886701"/>
              <a:gd name="connsiteY21528" fmla="*/ 3450426 h 6857981"/>
              <a:gd name="connsiteX21529" fmla="*/ 4458018 w 7886701"/>
              <a:gd name="connsiteY21529" fmla="*/ 3450743 h 6857981"/>
              <a:gd name="connsiteX21530" fmla="*/ 4456431 w 7886701"/>
              <a:gd name="connsiteY21530" fmla="*/ 3450743 h 6857981"/>
              <a:gd name="connsiteX21531" fmla="*/ 4454526 w 7886701"/>
              <a:gd name="connsiteY21531" fmla="*/ 3450108 h 6857981"/>
              <a:gd name="connsiteX21532" fmla="*/ 4451986 w 7886701"/>
              <a:gd name="connsiteY21532" fmla="*/ 3448838 h 6857981"/>
              <a:gd name="connsiteX21533" fmla="*/ 4446271 w 7886701"/>
              <a:gd name="connsiteY21533" fmla="*/ 3446298 h 6857981"/>
              <a:gd name="connsiteX21534" fmla="*/ 4439921 w 7886701"/>
              <a:gd name="connsiteY21534" fmla="*/ 3443123 h 6857981"/>
              <a:gd name="connsiteX21535" fmla="*/ 4426903 w 7886701"/>
              <a:gd name="connsiteY21535" fmla="*/ 3436455 h 6857981"/>
              <a:gd name="connsiteX21536" fmla="*/ 4421188 w 7886701"/>
              <a:gd name="connsiteY21536" fmla="*/ 3433915 h 6857981"/>
              <a:gd name="connsiteX21537" fmla="*/ 4416426 w 7886701"/>
              <a:gd name="connsiteY21537" fmla="*/ 3432327 h 6857981"/>
              <a:gd name="connsiteX21538" fmla="*/ 4411346 w 7886701"/>
              <a:gd name="connsiteY21538" fmla="*/ 3428836 h 6857981"/>
              <a:gd name="connsiteX21539" fmla="*/ 4406583 w 7886701"/>
              <a:gd name="connsiteY21539" fmla="*/ 3425661 h 6857981"/>
              <a:gd name="connsiteX21540" fmla="*/ 4402773 w 7886701"/>
              <a:gd name="connsiteY21540" fmla="*/ 3422169 h 6857981"/>
              <a:gd name="connsiteX21541" fmla="*/ 4399916 w 7886701"/>
              <a:gd name="connsiteY21541" fmla="*/ 3419311 h 6857981"/>
              <a:gd name="connsiteX21542" fmla="*/ 4397376 w 7886701"/>
              <a:gd name="connsiteY21542" fmla="*/ 3416454 h 6857981"/>
              <a:gd name="connsiteX21543" fmla="*/ 4396106 w 7886701"/>
              <a:gd name="connsiteY21543" fmla="*/ 3413913 h 6857981"/>
              <a:gd name="connsiteX21544" fmla="*/ 4395788 w 7886701"/>
              <a:gd name="connsiteY21544" fmla="*/ 3412642 h 6857981"/>
              <a:gd name="connsiteX21545" fmla="*/ 4395788 w 7886701"/>
              <a:gd name="connsiteY21545" fmla="*/ 3411691 h 6857981"/>
              <a:gd name="connsiteX21546" fmla="*/ 4396106 w 7886701"/>
              <a:gd name="connsiteY21546" fmla="*/ 3410738 h 6857981"/>
              <a:gd name="connsiteX21547" fmla="*/ 4396741 w 7886701"/>
              <a:gd name="connsiteY21547" fmla="*/ 3409468 h 6857981"/>
              <a:gd name="connsiteX21548" fmla="*/ 4369118 w 7886701"/>
              <a:gd name="connsiteY21548" fmla="*/ 3394546 h 6857981"/>
              <a:gd name="connsiteX21549" fmla="*/ 4368483 w 7886701"/>
              <a:gd name="connsiteY21549" fmla="*/ 3392959 h 6857981"/>
              <a:gd name="connsiteX21550" fmla="*/ 4368801 w 7886701"/>
              <a:gd name="connsiteY21550" fmla="*/ 3392324 h 6857981"/>
              <a:gd name="connsiteX21551" fmla="*/ 4369118 w 7886701"/>
              <a:gd name="connsiteY21551" fmla="*/ 3392008 h 6857981"/>
              <a:gd name="connsiteX21552" fmla="*/ 4370071 w 7886701"/>
              <a:gd name="connsiteY21552" fmla="*/ 3392008 h 6857981"/>
              <a:gd name="connsiteX21553" fmla="*/ 4371658 w 7886701"/>
              <a:gd name="connsiteY21553" fmla="*/ 3392008 h 6857981"/>
              <a:gd name="connsiteX21554" fmla="*/ 4373246 w 7886701"/>
              <a:gd name="connsiteY21554" fmla="*/ 3392008 h 6857981"/>
              <a:gd name="connsiteX21555" fmla="*/ 4374516 w 7886701"/>
              <a:gd name="connsiteY21555" fmla="*/ 3392008 h 6857981"/>
              <a:gd name="connsiteX21556" fmla="*/ 4374833 w 7886701"/>
              <a:gd name="connsiteY21556" fmla="*/ 3392008 h 6857981"/>
              <a:gd name="connsiteX21557" fmla="*/ 4375468 w 7886701"/>
              <a:gd name="connsiteY21557" fmla="*/ 3391688 h 6857981"/>
              <a:gd name="connsiteX21558" fmla="*/ 4375786 w 7886701"/>
              <a:gd name="connsiteY21558" fmla="*/ 3391371 h 6857981"/>
              <a:gd name="connsiteX21559" fmla="*/ 4375468 w 7886701"/>
              <a:gd name="connsiteY21559" fmla="*/ 3390418 h 6857981"/>
              <a:gd name="connsiteX21560" fmla="*/ 4371976 w 7886701"/>
              <a:gd name="connsiteY21560" fmla="*/ 3389467 h 6857981"/>
              <a:gd name="connsiteX21561" fmla="*/ 4368483 w 7886701"/>
              <a:gd name="connsiteY21561" fmla="*/ 3388199 h 6857981"/>
              <a:gd name="connsiteX21562" fmla="*/ 4361498 w 7886701"/>
              <a:gd name="connsiteY21562" fmla="*/ 3385340 h 6857981"/>
              <a:gd name="connsiteX21563" fmla="*/ 4354831 w 7886701"/>
              <a:gd name="connsiteY21563" fmla="*/ 3381846 h 6857981"/>
              <a:gd name="connsiteX21564" fmla="*/ 4348798 w 7886701"/>
              <a:gd name="connsiteY21564" fmla="*/ 3377403 h 6857981"/>
              <a:gd name="connsiteX21565" fmla="*/ 4343718 w 7886701"/>
              <a:gd name="connsiteY21565" fmla="*/ 3373275 h 6857981"/>
              <a:gd name="connsiteX21566" fmla="*/ 4339591 w 7886701"/>
              <a:gd name="connsiteY21566" fmla="*/ 3369149 h 6857981"/>
              <a:gd name="connsiteX21567" fmla="*/ 4336416 w 7886701"/>
              <a:gd name="connsiteY21567" fmla="*/ 3365025 h 6857981"/>
              <a:gd name="connsiteX21568" fmla="*/ 4335463 w 7886701"/>
              <a:gd name="connsiteY21568" fmla="*/ 3363432 h 6857981"/>
              <a:gd name="connsiteX21569" fmla="*/ 4334828 w 7886701"/>
              <a:gd name="connsiteY21569" fmla="*/ 3361845 h 6857981"/>
              <a:gd name="connsiteX21570" fmla="*/ 4338956 w 7886701"/>
              <a:gd name="connsiteY21570" fmla="*/ 3363750 h 6857981"/>
              <a:gd name="connsiteX21571" fmla="*/ 4341813 w 7886701"/>
              <a:gd name="connsiteY21571" fmla="*/ 3365337 h 6857981"/>
              <a:gd name="connsiteX21572" fmla="*/ 4343718 w 7886701"/>
              <a:gd name="connsiteY21572" fmla="*/ 3366927 h 6857981"/>
              <a:gd name="connsiteX21573" fmla="*/ 4345306 w 7886701"/>
              <a:gd name="connsiteY21573" fmla="*/ 3368196 h 6857981"/>
              <a:gd name="connsiteX21574" fmla="*/ 4347846 w 7886701"/>
              <a:gd name="connsiteY21574" fmla="*/ 3370736 h 6857981"/>
              <a:gd name="connsiteX21575" fmla="*/ 4350068 w 7886701"/>
              <a:gd name="connsiteY21575" fmla="*/ 3372324 h 6857981"/>
              <a:gd name="connsiteX21576" fmla="*/ 4352926 w 7886701"/>
              <a:gd name="connsiteY21576" fmla="*/ 3374228 h 6857981"/>
              <a:gd name="connsiteX21577" fmla="*/ 4352291 w 7886701"/>
              <a:gd name="connsiteY21577" fmla="*/ 3371053 h 6857981"/>
              <a:gd name="connsiteX21578" fmla="*/ 4351973 w 7886701"/>
              <a:gd name="connsiteY21578" fmla="*/ 3368513 h 6857981"/>
              <a:gd name="connsiteX21579" fmla="*/ 4351656 w 7886701"/>
              <a:gd name="connsiteY21579" fmla="*/ 3365976 h 6857981"/>
              <a:gd name="connsiteX21580" fmla="*/ 4351656 w 7886701"/>
              <a:gd name="connsiteY21580" fmla="*/ 3363432 h 6857981"/>
              <a:gd name="connsiteX21581" fmla="*/ 4351973 w 7886701"/>
              <a:gd name="connsiteY21581" fmla="*/ 3361211 h 6857981"/>
              <a:gd name="connsiteX21582" fmla="*/ 4352608 w 7886701"/>
              <a:gd name="connsiteY21582" fmla="*/ 3359623 h 6857981"/>
              <a:gd name="connsiteX21583" fmla="*/ 4353561 w 7886701"/>
              <a:gd name="connsiteY21583" fmla="*/ 3357398 h 6857981"/>
              <a:gd name="connsiteX21584" fmla="*/ 4354513 w 7886701"/>
              <a:gd name="connsiteY21584" fmla="*/ 3355497 h 6857981"/>
              <a:gd name="connsiteX21585" fmla="*/ 4356736 w 7886701"/>
              <a:gd name="connsiteY21585" fmla="*/ 3352639 h 6857981"/>
              <a:gd name="connsiteX21586" fmla="*/ 4359911 w 7886701"/>
              <a:gd name="connsiteY21586" fmla="*/ 3349778 h 6857981"/>
              <a:gd name="connsiteX21587" fmla="*/ 4363403 w 7886701"/>
              <a:gd name="connsiteY21587" fmla="*/ 3347243 h 6857981"/>
              <a:gd name="connsiteX21588" fmla="*/ 4367213 w 7886701"/>
              <a:gd name="connsiteY21588" fmla="*/ 3345335 h 6857981"/>
              <a:gd name="connsiteX21589" fmla="*/ 4371658 w 7886701"/>
              <a:gd name="connsiteY21589" fmla="*/ 3343111 h 6857981"/>
              <a:gd name="connsiteX21590" fmla="*/ 4376421 w 7886701"/>
              <a:gd name="connsiteY21590" fmla="*/ 3341526 h 6857981"/>
              <a:gd name="connsiteX21591" fmla="*/ 4386263 w 7886701"/>
              <a:gd name="connsiteY21591" fmla="*/ 3338984 h 6857981"/>
              <a:gd name="connsiteX21592" fmla="*/ 4396106 w 7886701"/>
              <a:gd name="connsiteY21592" fmla="*/ 3336444 h 6857981"/>
              <a:gd name="connsiteX21593" fmla="*/ 4404996 w 7886701"/>
              <a:gd name="connsiteY21593" fmla="*/ 3334222 h 6857981"/>
              <a:gd name="connsiteX21594" fmla="*/ 4398963 w 7886701"/>
              <a:gd name="connsiteY21594" fmla="*/ 3330094 h 6857981"/>
              <a:gd name="connsiteX21595" fmla="*/ 4393883 w 7886701"/>
              <a:gd name="connsiteY21595" fmla="*/ 3325651 h 6857981"/>
              <a:gd name="connsiteX21596" fmla="*/ 4391661 w 7886701"/>
              <a:gd name="connsiteY21596" fmla="*/ 3323427 h 6857981"/>
              <a:gd name="connsiteX21597" fmla="*/ 4390708 w 7886701"/>
              <a:gd name="connsiteY21597" fmla="*/ 3321520 h 6857981"/>
              <a:gd name="connsiteX21598" fmla="*/ 4390391 w 7886701"/>
              <a:gd name="connsiteY21598" fmla="*/ 3320569 h 6857981"/>
              <a:gd name="connsiteX21599" fmla="*/ 4390391 w 7886701"/>
              <a:gd name="connsiteY21599" fmla="*/ 3319615 h 6857981"/>
              <a:gd name="connsiteX21600" fmla="*/ 4390708 w 7886701"/>
              <a:gd name="connsiteY21600" fmla="*/ 3318984 h 6857981"/>
              <a:gd name="connsiteX21601" fmla="*/ 4391343 w 7886701"/>
              <a:gd name="connsiteY21601" fmla="*/ 3318350 h 6857981"/>
              <a:gd name="connsiteX21602" fmla="*/ 4396741 w 7886701"/>
              <a:gd name="connsiteY21602" fmla="*/ 3320251 h 6857981"/>
              <a:gd name="connsiteX21603" fmla="*/ 4401186 w 7886701"/>
              <a:gd name="connsiteY21603" fmla="*/ 3321203 h 6857981"/>
              <a:gd name="connsiteX21604" fmla="*/ 4404043 w 7886701"/>
              <a:gd name="connsiteY21604" fmla="*/ 3321520 h 6857981"/>
              <a:gd name="connsiteX21605" fmla="*/ 4406266 w 7886701"/>
              <a:gd name="connsiteY21605" fmla="*/ 3321520 h 6857981"/>
              <a:gd name="connsiteX21606" fmla="*/ 4408171 w 7886701"/>
              <a:gd name="connsiteY21606" fmla="*/ 3322159 h 6857981"/>
              <a:gd name="connsiteX21607" fmla="*/ 4409123 w 7886701"/>
              <a:gd name="connsiteY21607" fmla="*/ 3323109 h 6857981"/>
              <a:gd name="connsiteX21608" fmla="*/ 4410076 w 7886701"/>
              <a:gd name="connsiteY21608" fmla="*/ 3323744 h 6857981"/>
              <a:gd name="connsiteX21609" fmla="*/ 4410393 w 7886701"/>
              <a:gd name="connsiteY21609" fmla="*/ 3324380 h 6857981"/>
              <a:gd name="connsiteX21610" fmla="*/ 4410711 w 7886701"/>
              <a:gd name="connsiteY21610" fmla="*/ 3325651 h 6857981"/>
              <a:gd name="connsiteX21611" fmla="*/ 4410711 w 7886701"/>
              <a:gd name="connsiteY21611" fmla="*/ 3326918 h 6857981"/>
              <a:gd name="connsiteX21612" fmla="*/ 4421823 w 7886701"/>
              <a:gd name="connsiteY21612" fmla="*/ 3328826 h 6857981"/>
              <a:gd name="connsiteX21613" fmla="*/ 4429443 w 7886701"/>
              <a:gd name="connsiteY21613" fmla="*/ 3329462 h 6857981"/>
              <a:gd name="connsiteX21614" fmla="*/ 4431983 w 7886701"/>
              <a:gd name="connsiteY21614" fmla="*/ 3329462 h 6857981"/>
              <a:gd name="connsiteX21615" fmla="*/ 4434206 w 7886701"/>
              <a:gd name="connsiteY21615" fmla="*/ 3329143 h 6857981"/>
              <a:gd name="connsiteX21616" fmla="*/ 4435476 w 7886701"/>
              <a:gd name="connsiteY21616" fmla="*/ 3328504 h 6857981"/>
              <a:gd name="connsiteX21617" fmla="*/ 4436111 w 7886701"/>
              <a:gd name="connsiteY21617" fmla="*/ 3327872 h 6857981"/>
              <a:gd name="connsiteX21618" fmla="*/ 4437063 w 7886701"/>
              <a:gd name="connsiteY21618" fmla="*/ 3326602 h 6857981"/>
              <a:gd name="connsiteX21619" fmla="*/ 4437381 w 7886701"/>
              <a:gd name="connsiteY21619" fmla="*/ 3325651 h 6857981"/>
              <a:gd name="connsiteX21620" fmla="*/ 4437063 w 7886701"/>
              <a:gd name="connsiteY21620" fmla="*/ 3322793 h 6857981"/>
              <a:gd name="connsiteX21621" fmla="*/ 4436111 w 7886701"/>
              <a:gd name="connsiteY21621" fmla="*/ 3318662 h 6857981"/>
              <a:gd name="connsiteX21622" fmla="*/ 4435793 w 7886701"/>
              <a:gd name="connsiteY21622" fmla="*/ 3314218 h 6857981"/>
              <a:gd name="connsiteX21623" fmla="*/ 4430713 w 7886701"/>
              <a:gd name="connsiteY21623" fmla="*/ 3312314 h 6857981"/>
              <a:gd name="connsiteX21624" fmla="*/ 4427538 w 7886701"/>
              <a:gd name="connsiteY21624" fmla="*/ 3311680 h 6857981"/>
              <a:gd name="connsiteX21625" fmla="*/ 4425316 w 7886701"/>
              <a:gd name="connsiteY21625" fmla="*/ 3311680 h 6857981"/>
              <a:gd name="connsiteX21626" fmla="*/ 4424363 w 7886701"/>
              <a:gd name="connsiteY21626" fmla="*/ 3311995 h 6857981"/>
              <a:gd name="connsiteX21627" fmla="*/ 4422458 w 7886701"/>
              <a:gd name="connsiteY21627" fmla="*/ 3311995 h 6857981"/>
              <a:gd name="connsiteX21628" fmla="*/ 4420236 w 7886701"/>
              <a:gd name="connsiteY21628" fmla="*/ 3311995 h 6857981"/>
              <a:gd name="connsiteX21629" fmla="*/ 4416426 w 7886701"/>
              <a:gd name="connsiteY21629" fmla="*/ 3311044 h 6857981"/>
              <a:gd name="connsiteX21630" fmla="*/ 4411028 w 7886701"/>
              <a:gd name="connsiteY21630" fmla="*/ 3308822 h 6857981"/>
              <a:gd name="connsiteX21631" fmla="*/ 4415791 w 7886701"/>
              <a:gd name="connsiteY21631" fmla="*/ 3309137 h 6857981"/>
              <a:gd name="connsiteX21632" fmla="*/ 4418331 w 7886701"/>
              <a:gd name="connsiteY21632" fmla="*/ 3309137 h 6857981"/>
              <a:gd name="connsiteX21633" fmla="*/ 4418648 w 7886701"/>
              <a:gd name="connsiteY21633" fmla="*/ 3308822 h 6857981"/>
              <a:gd name="connsiteX21634" fmla="*/ 4418648 w 7886701"/>
              <a:gd name="connsiteY21634" fmla="*/ 3308186 h 6857981"/>
              <a:gd name="connsiteX21635" fmla="*/ 4416108 w 7886701"/>
              <a:gd name="connsiteY21635" fmla="*/ 3305649 h 6857981"/>
              <a:gd name="connsiteX21636" fmla="*/ 4420871 w 7886701"/>
              <a:gd name="connsiteY21636" fmla="*/ 3306915 h 6857981"/>
              <a:gd name="connsiteX21637" fmla="*/ 4424363 w 7886701"/>
              <a:gd name="connsiteY21637" fmla="*/ 3308503 h 6857981"/>
              <a:gd name="connsiteX21638" fmla="*/ 4427221 w 7886701"/>
              <a:gd name="connsiteY21638" fmla="*/ 3309773 h 6857981"/>
              <a:gd name="connsiteX21639" fmla="*/ 4431031 w 7886701"/>
              <a:gd name="connsiteY21639" fmla="*/ 3311360 h 6857981"/>
              <a:gd name="connsiteX21640" fmla="*/ 4429126 w 7886701"/>
              <a:gd name="connsiteY21640" fmla="*/ 3309773 h 6857981"/>
              <a:gd name="connsiteX21641" fmla="*/ 4427856 w 7886701"/>
              <a:gd name="connsiteY21641" fmla="*/ 3308503 h 6857981"/>
              <a:gd name="connsiteX21642" fmla="*/ 4427856 w 7886701"/>
              <a:gd name="connsiteY21642" fmla="*/ 3307869 h 6857981"/>
              <a:gd name="connsiteX21643" fmla="*/ 4428173 w 7886701"/>
              <a:gd name="connsiteY21643" fmla="*/ 3306915 h 6857981"/>
              <a:gd name="connsiteX21644" fmla="*/ 4429761 w 7886701"/>
              <a:gd name="connsiteY21644" fmla="*/ 3306915 h 6857981"/>
              <a:gd name="connsiteX21645" fmla="*/ 4431031 w 7886701"/>
              <a:gd name="connsiteY21645" fmla="*/ 3306600 h 6857981"/>
              <a:gd name="connsiteX21646" fmla="*/ 4435158 w 7886701"/>
              <a:gd name="connsiteY21646" fmla="*/ 3306915 h 6857981"/>
              <a:gd name="connsiteX21647" fmla="*/ 4438968 w 7886701"/>
              <a:gd name="connsiteY21647" fmla="*/ 3306915 h 6857981"/>
              <a:gd name="connsiteX21648" fmla="*/ 4440238 w 7886701"/>
              <a:gd name="connsiteY21648" fmla="*/ 3306915 h 6857981"/>
              <a:gd name="connsiteX21649" fmla="*/ 4440873 w 7886701"/>
              <a:gd name="connsiteY21649" fmla="*/ 3306600 h 6857981"/>
              <a:gd name="connsiteX21650" fmla="*/ 4440873 w 7886701"/>
              <a:gd name="connsiteY21650" fmla="*/ 3305964 h 6857981"/>
              <a:gd name="connsiteX21651" fmla="*/ 4440238 w 7886701"/>
              <a:gd name="connsiteY21651" fmla="*/ 3304693 h 6857981"/>
              <a:gd name="connsiteX21652" fmla="*/ 4438333 w 7886701"/>
              <a:gd name="connsiteY21652" fmla="*/ 3303426 h 6857981"/>
              <a:gd name="connsiteX21653" fmla="*/ 4435476 w 7886701"/>
              <a:gd name="connsiteY21653" fmla="*/ 3301518 h 6857981"/>
              <a:gd name="connsiteX21654" fmla="*/ 4436111 w 7886701"/>
              <a:gd name="connsiteY21654" fmla="*/ 3301202 h 6857981"/>
              <a:gd name="connsiteX21655" fmla="*/ 4437381 w 7886701"/>
              <a:gd name="connsiteY21655" fmla="*/ 3301202 h 6857981"/>
              <a:gd name="connsiteX21656" fmla="*/ 4440238 w 7886701"/>
              <a:gd name="connsiteY21656" fmla="*/ 3301836 h 6857981"/>
              <a:gd name="connsiteX21657" fmla="*/ 4443096 w 7886701"/>
              <a:gd name="connsiteY21657" fmla="*/ 3303426 h 6857981"/>
              <a:gd name="connsiteX21658" fmla="*/ 4446588 w 7886701"/>
              <a:gd name="connsiteY21658" fmla="*/ 3304693 h 6857981"/>
              <a:gd name="connsiteX21659" fmla="*/ 4452303 w 7886701"/>
              <a:gd name="connsiteY21659" fmla="*/ 3307869 h 6857981"/>
              <a:gd name="connsiteX21660" fmla="*/ 4454208 w 7886701"/>
              <a:gd name="connsiteY21660" fmla="*/ 3308503 h 6857981"/>
              <a:gd name="connsiteX21661" fmla="*/ 4454843 w 7886701"/>
              <a:gd name="connsiteY21661" fmla="*/ 3308186 h 6857981"/>
              <a:gd name="connsiteX21662" fmla="*/ 4455161 w 7886701"/>
              <a:gd name="connsiteY21662" fmla="*/ 3307869 h 6857981"/>
              <a:gd name="connsiteX21663" fmla="*/ 4458971 w 7886701"/>
              <a:gd name="connsiteY21663" fmla="*/ 3309137 h 6857981"/>
              <a:gd name="connsiteX21664" fmla="*/ 4460558 w 7886701"/>
              <a:gd name="connsiteY21664" fmla="*/ 3310726 h 6857981"/>
              <a:gd name="connsiteX21665" fmla="*/ 4461193 w 7886701"/>
              <a:gd name="connsiteY21665" fmla="*/ 3311680 h 6857981"/>
              <a:gd name="connsiteX21666" fmla="*/ 4461193 w 7886701"/>
              <a:gd name="connsiteY21666" fmla="*/ 3312948 h 6857981"/>
              <a:gd name="connsiteX21667" fmla="*/ 4460241 w 7886701"/>
              <a:gd name="connsiteY21667" fmla="*/ 3314539 h 6857981"/>
              <a:gd name="connsiteX21668" fmla="*/ 4460241 w 7886701"/>
              <a:gd name="connsiteY21668" fmla="*/ 3315806 h 6857981"/>
              <a:gd name="connsiteX21669" fmla="*/ 4461193 w 7886701"/>
              <a:gd name="connsiteY21669" fmla="*/ 3316759 h 6857981"/>
              <a:gd name="connsiteX21670" fmla="*/ 4469448 w 7886701"/>
              <a:gd name="connsiteY21670" fmla="*/ 3319298 h 6857981"/>
              <a:gd name="connsiteX21671" fmla="*/ 4471988 w 7886701"/>
              <a:gd name="connsiteY21671" fmla="*/ 3319615 h 6857981"/>
              <a:gd name="connsiteX21672" fmla="*/ 4473893 w 7886701"/>
              <a:gd name="connsiteY21672" fmla="*/ 3320251 h 6857981"/>
              <a:gd name="connsiteX21673" fmla="*/ 4475163 w 7886701"/>
              <a:gd name="connsiteY21673" fmla="*/ 3319615 h 6857981"/>
              <a:gd name="connsiteX21674" fmla="*/ 4475798 w 7886701"/>
              <a:gd name="connsiteY21674" fmla="*/ 3319298 h 6857981"/>
              <a:gd name="connsiteX21675" fmla="*/ 4475798 w 7886701"/>
              <a:gd name="connsiteY21675" fmla="*/ 3318662 h 6857981"/>
              <a:gd name="connsiteX21676" fmla="*/ 4475163 w 7886701"/>
              <a:gd name="connsiteY21676" fmla="*/ 3317714 h 6857981"/>
              <a:gd name="connsiteX21677" fmla="*/ 4474211 w 7886701"/>
              <a:gd name="connsiteY21677" fmla="*/ 3315806 h 6857981"/>
              <a:gd name="connsiteX21678" fmla="*/ 4473258 w 7886701"/>
              <a:gd name="connsiteY21678" fmla="*/ 3313582 h 6857981"/>
              <a:gd name="connsiteX21679" fmla="*/ 4472623 w 7886701"/>
              <a:gd name="connsiteY21679" fmla="*/ 3312948 h 6857981"/>
              <a:gd name="connsiteX21680" fmla="*/ 4473258 w 7886701"/>
              <a:gd name="connsiteY21680" fmla="*/ 3312314 h 6857981"/>
              <a:gd name="connsiteX21681" fmla="*/ 4473893 w 7886701"/>
              <a:gd name="connsiteY21681" fmla="*/ 3311995 h 6857981"/>
              <a:gd name="connsiteX21682" fmla="*/ 4475163 w 7886701"/>
              <a:gd name="connsiteY21682" fmla="*/ 3311680 h 6857981"/>
              <a:gd name="connsiteX21683" fmla="*/ 4479608 w 7886701"/>
              <a:gd name="connsiteY21683" fmla="*/ 3314539 h 6857981"/>
              <a:gd name="connsiteX21684" fmla="*/ 4483418 w 7886701"/>
              <a:gd name="connsiteY21684" fmla="*/ 3316125 h 6857981"/>
              <a:gd name="connsiteX21685" fmla="*/ 4486593 w 7886701"/>
              <a:gd name="connsiteY21685" fmla="*/ 3316759 h 6857981"/>
              <a:gd name="connsiteX21686" fmla="*/ 4489768 w 7886701"/>
              <a:gd name="connsiteY21686" fmla="*/ 3317076 h 6857981"/>
              <a:gd name="connsiteX21687" fmla="*/ 4493261 w 7886701"/>
              <a:gd name="connsiteY21687" fmla="*/ 3317076 h 6857981"/>
              <a:gd name="connsiteX21688" fmla="*/ 4496436 w 7886701"/>
              <a:gd name="connsiteY21688" fmla="*/ 3318027 h 6857981"/>
              <a:gd name="connsiteX21689" fmla="*/ 4500563 w 7886701"/>
              <a:gd name="connsiteY21689" fmla="*/ 3318984 h 6857981"/>
              <a:gd name="connsiteX21690" fmla="*/ 4505643 w 7886701"/>
              <a:gd name="connsiteY21690" fmla="*/ 3320885 h 6857981"/>
              <a:gd name="connsiteX21691" fmla="*/ 4505643 w 7886701"/>
              <a:gd name="connsiteY21691" fmla="*/ 3319615 h 6857981"/>
              <a:gd name="connsiteX21692" fmla="*/ 4505326 w 7886701"/>
              <a:gd name="connsiteY21692" fmla="*/ 3318662 h 6857981"/>
              <a:gd name="connsiteX21693" fmla="*/ 4504373 w 7886701"/>
              <a:gd name="connsiteY21693" fmla="*/ 3319615 h 6857981"/>
              <a:gd name="connsiteX21694" fmla="*/ 4505008 w 7886701"/>
              <a:gd name="connsiteY21694" fmla="*/ 3318027 h 6857981"/>
              <a:gd name="connsiteX21695" fmla="*/ 4503738 w 7886701"/>
              <a:gd name="connsiteY21695" fmla="*/ 3316125 h 6857981"/>
              <a:gd name="connsiteX21696" fmla="*/ 4502468 w 7886701"/>
              <a:gd name="connsiteY21696" fmla="*/ 3314539 h 6857981"/>
              <a:gd name="connsiteX21697" fmla="*/ 4500246 w 7886701"/>
              <a:gd name="connsiteY21697" fmla="*/ 3312314 h 6857981"/>
              <a:gd name="connsiteX21698" fmla="*/ 4499611 w 7886701"/>
              <a:gd name="connsiteY21698" fmla="*/ 3311360 h 6857981"/>
              <a:gd name="connsiteX21699" fmla="*/ 4500246 w 7886701"/>
              <a:gd name="connsiteY21699" fmla="*/ 3311044 h 6857981"/>
              <a:gd name="connsiteX21700" fmla="*/ 4500881 w 7886701"/>
              <a:gd name="connsiteY21700" fmla="*/ 3311044 h 6857981"/>
              <a:gd name="connsiteX21701" fmla="*/ 4502786 w 7886701"/>
              <a:gd name="connsiteY21701" fmla="*/ 3310726 h 6857981"/>
              <a:gd name="connsiteX21702" fmla="*/ 4506278 w 7886701"/>
              <a:gd name="connsiteY21702" fmla="*/ 3310726 h 6857981"/>
              <a:gd name="connsiteX21703" fmla="*/ 4508501 w 7886701"/>
              <a:gd name="connsiteY21703" fmla="*/ 3308822 h 6857981"/>
              <a:gd name="connsiteX21704" fmla="*/ 4505961 w 7886701"/>
              <a:gd name="connsiteY21704" fmla="*/ 3307235 h 6857981"/>
              <a:gd name="connsiteX21705" fmla="*/ 4502468 w 7886701"/>
              <a:gd name="connsiteY21705" fmla="*/ 3305964 h 6857981"/>
              <a:gd name="connsiteX21706" fmla="*/ 4494531 w 7886701"/>
              <a:gd name="connsiteY21706" fmla="*/ 3303106 h 6857981"/>
              <a:gd name="connsiteX21707" fmla="*/ 4491038 w 7886701"/>
              <a:gd name="connsiteY21707" fmla="*/ 3301836 h 6857981"/>
              <a:gd name="connsiteX21708" fmla="*/ 4488181 w 7886701"/>
              <a:gd name="connsiteY21708" fmla="*/ 3301518 h 6857981"/>
              <a:gd name="connsiteX21709" fmla="*/ 4485958 w 7886701"/>
              <a:gd name="connsiteY21709" fmla="*/ 3301518 h 6857981"/>
              <a:gd name="connsiteX21710" fmla="*/ 4484688 w 7886701"/>
              <a:gd name="connsiteY21710" fmla="*/ 3302153 h 6857981"/>
              <a:gd name="connsiteX21711" fmla="*/ 4484371 w 7886701"/>
              <a:gd name="connsiteY21711" fmla="*/ 3302470 h 6857981"/>
              <a:gd name="connsiteX21712" fmla="*/ 4484371 w 7886701"/>
              <a:gd name="connsiteY21712" fmla="*/ 3303106 h 6857981"/>
              <a:gd name="connsiteX21713" fmla="*/ 4485323 w 7886701"/>
              <a:gd name="connsiteY21713" fmla="*/ 3304059 h 6857981"/>
              <a:gd name="connsiteX21714" fmla="*/ 4486911 w 7886701"/>
              <a:gd name="connsiteY21714" fmla="*/ 3305013 h 6857981"/>
              <a:gd name="connsiteX21715" fmla="*/ 4490403 w 7886701"/>
              <a:gd name="connsiteY21715" fmla="*/ 3306600 h 6857981"/>
              <a:gd name="connsiteX21716" fmla="*/ 4484688 w 7886701"/>
              <a:gd name="connsiteY21716" fmla="*/ 3304377 h 6857981"/>
              <a:gd name="connsiteX21717" fmla="*/ 4481513 w 7886701"/>
              <a:gd name="connsiteY21717" fmla="*/ 3302470 h 6857981"/>
              <a:gd name="connsiteX21718" fmla="*/ 4479608 w 7886701"/>
              <a:gd name="connsiteY21718" fmla="*/ 3301518 h 6857981"/>
              <a:gd name="connsiteX21719" fmla="*/ 4479291 w 7886701"/>
              <a:gd name="connsiteY21719" fmla="*/ 3301202 h 6857981"/>
              <a:gd name="connsiteX21720" fmla="*/ 4479291 w 7886701"/>
              <a:gd name="connsiteY21720" fmla="*/ 3300882 h 6857981"/>
              <a:gd name="connsiteX21721" fmla="*/ 4480561 w 7886701"/>
              <a:gd name="connsiteY21721" fmla="*/ 3299933 h 6857981"/>
              <a:gd name="connsiteX21722" fmla="*/ 4482466 w 7886701"/>
              <a:gd name="connsiteY21722" fmla="*/ 3299614 h 6857981"/>
              <a:gd name="connsiteX21723" fmla="*/ 4489451 w 7886701"/>
              <a:gd name="connsiteY21723" fmla="*/ 3299614 h 6857981"/>
              <a:gd name="connsiteX21724" fmla="*/ 4498341 w 7886701"/>
              <a:gd name="connsiteY21724" fmla="*/ 3299614 h 6857981"/>
              <a:gd name="connsiteX21725" fmla="*/ 4507548 w 7886701"/>
              <a:gd name="connsiteY21725" fmla="*/ 3299297 h 6857981"/>
              <a:gd name="connsiteX21726" fmla="*/ 4511041 w 7886701"/>
              <a:gd name="connsiteY21726" fmla="*/ 3298980 h 6857981"/>
              <a:gd name="connsiteX21727" fmla="*/ 4514851 w 7886701"/>
              <a:gd name="connsiteY21727" fmla="*/ 3298659 h 6857981"/>
              <a:gd name="connsiteX21728" fmla="*/ 4517391 w 7886701"/>
              <a:gd name="connsiteY21728" fmla="*/ 3297392 h 6857981"/>
              <a:gd name="connsiteX21729" fmla="*/ 4518026 w 7886701"/>
              <a:gd name="connsiteY21729" fmla="*/ 3297073 h 6857981"/>
              <a:gd name="connsiteX21730" fmla="*/ 4518661 w 7886701"/>
              <a:gd name="connsiteY21730" fmla="*/ 3296438 h 6857981"/>
              <a:gd name="connsiteX21731" fmla="*/ 4524058 w 7886701"/>
              <a:gd name="connsiteY21731" fmla="*/ 3298659 h 6857981"/>
              <a:gd name="connsiteX21732" fmla="*/ 4528186 w 7886701"/>
              <a:gd name="connsiteY21732" fmla="*/ 3300882 h 6857981"/>
              <a:gd name="connsiteX21733" fmla="*/ 4530726 w 7886701"/>
              <a:gd name="connsiteY21733" fmla="*/ 3302470 h 6857981"/>
              <a:gd name="connsiteX21734" fmla="*/ 4532313 w 7886701"/>
              <a:gd name="connsiteY21734" fmla="*/ 3304059 h 6857981"/>
              <a:gd name="connsiteX21735" fmla="*/ 4532631 w 7886701"/>
              <a:gd name="connsiteY21735" fmla="*/ 3305013 h 6857981"/>
              <a:gd name="connsiteX21736" fmla="*/ 4532313 w 7886701"/>
              <a:gd name="connsiteY21736" fmla="*/ 3306600 h 6857981"/>
              <a:gd name="connsiteX21737" fmla="*/ 4531361 w 7886701"/>
              <a:gd name="connsiteY21737" fmla="*/ 3307869 h 6857981"/>
              <a:gd name="connsiteX21738" fmla="*/ 4530408 w 7886701"/>
              <a:gd name="connsiteY21738" fmla="*/ 3308822 h 6857981"/>
              <a:gd name="connsiteX21739" fmla="*/ 4528186 w 7886701"/>
              <a:gd name="connsiteY21739" fmla="*/ 3311360 h 6857981"/>
              <a:gd name="connsiteX21740" fmla="*/ 4527551 w 7886701"/>
              <a:gd name="connsiteY21740" fmla="*/ 3312948 h 6857981"/>
              <a:gd name="connsiteX21741" fmla="*/ 4527233 w 7886701"/>
              <a:gd name="connsiteY21741" fmla="*/ 3314218 h 6857981"/>
              <a:gd name="connsiteX21742" fmla="*/ 4527551 w 7886701"/>
              <a:gd name="connsiteY21742" fmla="*/ 3316440 h 6857981"/>
              <a:gd name="connsiteX21743" fmla="*/ 4528821 w 7886701"/>
              <a:gd name="connsiteY21743" fmla="*/ 3318662 h 6857981"/>
              <a:gd name="connsiteX21744" fmla="*/ 4531996 w 7886701"/>
              <a:gd name="connsiteY21744" fmla="*/ 3321203 h 6857981"/>
              <a:gd name="connsiteX21745" fmla="*/ 4535488 w 7886701"/>
              <a:gd name="connsiteY21745" fmla="*/ 3324060 h 6857981"/>
              <a:gd name="connsiteX21746" fmla="*/ 4531361 w 7886701"/>
              <a:gd name="connsiteY21746" fmla="*/ 3323744 h 6857981"/>
              <a:gd name="connsiteX21747" fmla="*/ 4528821 w 7886701"/>
              <a:gd name="connsiteY21747" fmla="*/ 3323744 h 6857981"/>
              <a:gd name="connsiteX21748" fmla="*/ 4527551 w 7886701"/>
              <a:gd name="connsiteY21748" fmla="*/ 3324380 h 6857981"/>
              <a:gd name="connsiteX21749" fmla="*/ 4527233 w 7886701"/>
              <a:gd name="connsiteY21749" fmla="*/ 3324380 h 6857981"/>
              <a:gd name="connsiteX21750" fmla="*/ 4527233 w 7886701"/>
              <a:gd name="connsiteY21750" fmla="*/ 3325017 h 6857981"/>
              <a:gd name="connsiteX21751" fmla="*/ 4527551 w 7886701"/>
              <a:gd name="connsiteY21751" fmla="*/ 3325966 h 6857981"/>
              <a:gd name="connsiteX21752" fmla="*/ 4528186 w 7886701"/>
              <a:gd name="connsiteY21752" fmla="*/ 3326918 h 6857981"/>
              <a:gd name="connsiteX21753" fmla="*/ 4531361 w 7886701"/>
              <a:gd name="connsiteY21753" fmla="*/ 3329143 h 6857981"/>
              <a:gd name="connsiteX21754" fmla="*/ 4535171 w 7886701"/>
              <a:gd name="connsiteY21754" fmla="*/ 3331684 h 6857981"/>
              <a:gd name="connsiteX21755" fmla="*/ 4537076 w 7886701"/>
              <a:gd name="connsiteY21755" fmla="*/ 3333269 h 6857981"/>
              <a:gd name="connsiteX21756" fmla="*/ 4538028 w 7886701"/>
              <a:gd name="connsiteY21756" fmla="*/ 3334222 h 6857981"/>
              <a:gd name="connsiteX21757" fmla="*/ 4538663 w 7886701"/>
              <a:gd name="connsiteY21757" fmla="*/ 3335493 h 6857981"/>
              <a:gd name="connsiteX21758" fmla="*/ 4538663 w 7886701"/>
              <a:gd name="connsiteY21758" fmla="*/ 3336129 h 6857981"/>
              <a:gd name="connsiteX21759" fmla="*/ 4537711 w 7886701"/>
              <a:gd name="connsiteY21759" fmla="*/ 3336763 h 6857981"/>
              <a:gd name="connsiteX21760" fmla="*/ 4535488 w 7886701"/>
              <a:gd name="connsiteY21760" fmla="*/ 3337717 h 6857981"/>
              <a:gd name="connsiteX21761" fmla="*/ 4531996 w 7886701"/>
              <a:gd name="connsiteY21761" fmla="*/ 3335807 h 6857981"/>
              <a:gd name="connsiteX21762" fmla="*/ 4528503 w 7886701"/>
              <a:gd name="connsiteY21762" fmla="*/ 3334222 h 6857981"/>
              <a:gd name="connsiteX21763" fmla="*/ 4526281 w 7886701"/>
              <a:gd name="connsiteY21763" fmla="*/ 3332952 h 6857981"/>
              <a:gd name="connsiteX21764" fmla="*/ 4525011 w 7886701"/>
              <a:gd name="connsiteY21764" fmla="*/ 3331362 h 6857981"/>
              <a:gd name="connsiteX21765" fmla="*/ 4522788 w 7886701"/>
              <a:gd name="connsiteY21765" fmla="*/ 3328504 h 6857981"/>
              <a:gd name="connsiteX21766" fmla="*/ 4521518 w 7886701"/>
              <a:gd name="connsiteY21766" fmla="*/ 3326918 h 6857981"/>
              <a:gd name="connsiteX21767" fmla="*/ 4520566 w 7886701"/>
              <a:gd name="connsiteY21767" fmla="*/ 3325651 h 6857981"/>
              <a:gd name="connsiteX21768" fmla="*/ 4516756 w 7886701"/>
              <a:gd name="connsiteY21768" fmla="*/ 3325329 h 6857981"/>
              <a:gd name="connsiteX21769" fmla="*/ 4514216 w 7886701"/>
              <a:gd name="connsiteY21769" fmla="*/ 3325329 h 6857981"/>
              <a:gd name="connsiteX21770" fmla="*/ 4512628 w 7886701"/>
              <a:gd name="connsiteY21770" fmla="*/ 3325651 h 6857981"/>
              <a:gd name="connsiteX21771" fmla="*/ 4511358 w 7886701"/>
              <a:gd name="connsiteY21771" fmla="*/ 3325966 h 6857981"/>
              <a:gd name="connsiteX21772" fmla="*/ 4510723 w 7886701"/>
              <a:gd name="connsiteY21772" fmla="*/ 3326602 h 6857981"/>
              <a:gd name="connsiteX21773" fmla="*/ 4510723 w 7886701"/>
              <a:gd name="connsiteY21773" fmla="*/ 3327872 h 6857981"/>
              <a:gd name="connsiteX21774" fmla="*/ 4510723 w 7886701"/>
              <a:gd name="connsiteY21774" fmla="*/ 3328826 h 6857981"/>
              <a:gd name="connsiteX21775" fmla="*/ 4511358 w 7886701"/>
              <a:gd name="connsiteY21775" fmla="*/ 3330094 h 6857981"/>
              <a:gd name="connsiteX21776" fmla="*/ 4512628 w 7886701"/>
              <a:gd name="connsiteY21776" fmla="*/ 3332635 h 6857981"/>
              <a:gd name="connsiteX21777" fmla="*/ 4513581 w 7886701"/>
              <a:gd name="connsiteY21777" fmla="*/ 3335493 h 6857981"/>
              <a:gd name="connsiteX21778" fmla="*/ 4513581 w 7886701"/>
              <a:gd name="connsiteY21778" fmla="*/ 3336444 h 6857981"/>
              <a:gd name="connsiteX21779" fmla="*/ 4513263 w 7886701"/>
              <a:gd name="connsiteY21779" fmla="*/ 3337717 h 6857981"/>
              <a:gd name="connsiteX21780" fmla="*/ 4512311 w 7886701"/>
              <a:gd name="connsiteY21780" fmla="*/ 3338667 h 6857981"/>
              <a:gd name="connsiteX21781" fmla="*/ 4510723 w 7886701"/>
              <a:gd name="connsiteY21781" fmla="*/ 3339302 h 6857981"/>
              <a:gd name="connsiteX21782" fmla="*/ 4524693 w 7886701"/>
              <a:gd name="connsiteY21782" fmla="*/ 3340576 h 6857981"/>
              <a:gd name="connsiteX21783" fmla="*/ 4537393 w 7886701"/>
              <a:gd name="connsiteY21783" fmla="*/ 3340889 h 6857981"/>
              <a:gd name="connsiteX21784" fmla="*/ 4549141 w 7886701"/>
              <a:gd name="connsiteY21784" fmla="*/ 3340889 h 6857981"/>
              <a:gd name="connsiteX21785" fmla="*/ 4560571 w 7886701"/>
              <a:gd name="connsiteY21785" fmla="*/ 3340255 h 6857981"/>
              <a:gd name="connsiteX21786" fmla="*/ 4561206 w 7886701"/>
              <a:gd name="connsiteY21786" fmla="*/ 3339938 h 6857981"/>
              <a:gd name="connsiteX21787" fmla="*/ 4561206 w 7886701"/>
              <a:gd name="connsiteY21787" fmla="*/ 3338984 h 6857981"/>
              <a:gd name="connsiteX21788" fmla="*/ 4560571 w 7886701"/>
              <a:gd name="connsiteY21788" fmla="*/ 3338351 h 6857981"/>
              <a:gd name="connsiteX21789" fmla="*/ 4560253 w 7886701"/>
              <a:gd name="connsiteY21789" fmla="*/ 3338031 h 6857981"/>
              <a:gd name="connsiteX21790" fmla="*/ 4558031 w 7886701"/>
              <a:gd name="connsiteY21790" fmla="*/ 3336763 h 6857981"/>
              <a:gd name="connsiteX21791" fmla="*/ 4555491 w 7886701"/>
              <a:gd name="connsiteY21791" fmla="*/ 3335493 h 6857981"/>
              <a:gd name="connsiteX21792" fmla="*/ 4552951 w 7886701"/>
              <a:gd name="connsiteY21792" fmla="*/ 3334222 h 6857981"/>
              <a:gd name="connsiteX21793" fmla="*/ 4551363 w 7886701"/>
              <a:gd name="connsiteY21793" fmla="*/ 3333269 h 6857981"/>
              <a:gd name="connsiteX21794" fmla="*/ 4550411 w 7886701"/>
              <a:gd name="connsiteY21794" fmla="*/ 3332635 h 6857981"/>
              <a:gd name="connsiteX21795" fmla="*/ 4550093 w 7886701"/>
              <a:gd name="connsiteY21795" fmla="*/ 3331684 h 6857981"/>
              <a:gd name="connsiteX21796" fmla="*/ 4550093 w 7886701"/>
              <a:gd name="connsiteY21796" fmla="*/ 3331362 h 6857981"/>
              <a:gd name="connsiteX21797" fmla="*/ 4550728 w 7886701"/>
              <a:gd name="connsiteY21797" fmla="*/ 3330728 h 6857981"/>
              <a:gd name="connsiteX21798" fmla="*/ 4565968 w 7886701"/>
              <a:gd name="connsiteY21798" fmla="*/ 3335493 h 6857981"/>
              <a:gd name="connsiteX21799" fmla="*/ 4566286 w 7886701"/>
              <a:gd name="connsiteY21799" fmla="*/ 3334222 h 6857981"/>
              <a:gd name="connsiteX21800" fmla="*/ 4566286 w 7886701"/>
              <a:gd name="connsiteY21800" fmla="*/ 3333586 h 6857981"/>
              <a:gd name="connsiteX21801" fmla="*/ 4565968 w 7886701"/>
              <a:gd name="connsiteY21801" fmla="*/ 3332952 h 6857981"/>
              <a:gd name="connsiteX21802" fmla="*/ 4565016 w 7886701"/>
              <a:gd name="connsiteY21802" fmla="*/ 3331998 h 6857981"/>
              <a:gd name="connsiteX21803" fmla="*/ 4562793 w 7886701"/>
              <a:gd name="connsiteY21803" fmla="*/ 3330411 h 6857981"/>
              <a:gd name="connsiteX21804" fmla="*/ 4560253 w 7886701"/>
              <a:gd name="connsiteY21804" fmla="*/ 3328826 h 6857981"/>
              <a:gd name="connsiteX21805" fmla="*/ 4557396 w 7886701"/>
              <a:gd name="connsiteY21805" fmla="*/ 3326918 h 6857981"/>
              <a:gd name="connsiteX21806" fmla="*/ 4555491 w 7886701"/>
              <a:gd name="connsiteY21806" fmla="*/ 3325651 h 6857981"/>
              <a:gd name="connsiteX21807" fmla="*/ 4554856 w 7886701"/>
              <a:gd name="connsiteY21807" fmla="*/ 3325017 h 6857981"/>
              <a:gd name="connsiteX21808" fmla="*/ 4554856 w 7886701"/>
              <a:gd name="connsiteY21808" fmla="*/ 3324060 h 6857981"/>
              <a:gd name="connsiteX21809" fmla="*/ 4555173 w 7886701"/>
              <a:gd name="connsiteY21809" fmla="*/ 3323427 h 6857981"/>
              <a:gd name="connsiteX21810" fmla="*/ 4555808 w 7886701"/>
              <a:gd name="connsiteY21810" fmla="*/ 3322793 h 6857981"/>
              <a:gd name="connsiteX21811" fmla="*/ 4559936 w 7886701"/>
              <a:gd name="connsiteY21811" fmla="*/ 3325017 h 6857981"/>
              <a:gd name="connsiteX21812" fmla="*/ 4563111 w 7886701"/>
              <a:gd name="connsiteY21812" fmla="*/ 3326602 h 6857981"/>
              <a:gd name="connsiteX21813" fmla="*/ 4566603 w 7886701"/>
              <a:gd name="connsiteY21813" fmla="*/ 3327553 h 6857981"/>
              <a:gd name="connsiteX21814" fmla="*/ 4570096 w 7886701"/>
              <a:gd name="connsiteY21814" fmla="*/ 3328189 h 6857981"/>
              <a:gd name="connsiteX21815" fmla="*/ 4578668 w 7886701"/>
              <a:gd name="connsiteY21815" fmla="*/ 3329143 h 6857981"/>
              <a:gd name="connsiteX21816" fmla="*/ 4584383 w 7886701"/>
              <a:gd name="connsiteY21816" fmla="*/ 3330411 h 6857981"/>
              <a:gd name="connsiteX21817" fmla="*/ 4591368 w 7886701"/>
              <a:gd name="connsiteY21817" fmla="*/ 3331998 h 6857981"/>
              <a:gd name="connsiteX21818" fmla="*/ 4591368 w 7886701"/>
              <a:gd name="connsiteY21818" fmla="*/ 3331047 h 6857981"/>
              <a:gd name="connsiteX21819" fmla="*/ 4591368 w 7886701"/>
              <a:gd name="connsiteY21819" fmla="*/ 3330094 h 6857981"/>
              <a:gd name="connsiteX21820" fmla="*/ 4590733 w 7886701"/>
              <a:gd name="connsiteY21820" fmla="*/ 3329143 h 6857981"/>
              <a:gd name="connsiteX21821" fmla="*/ 4589781 w 7886701"/>
              <a:gd name="connsiteY21821" fmla="*/ 3328504 h 6857981"/>
              <a:gd name="connsiteX21822" fmla="*/ 4587241 w 7886701"/>
              <a:gd name="connsiteY21822" fmla="*/ 3327553 h 6857981"/>
              <a:gd name="connsiteX21823" fmla="*/ 4583748 w 7886701"/>
              <a:gd name="connsiteY21823" fmla="*/ 3326282 h 6857981"/>
              <a:gd name="connsiteX21824" fmla="*/ 4574858 w 7886701"/>
              <a:gd name="connsiteY21824" fmla="*/ 3323744 h 6857981"/>
              <a:gd name="connsiteX21825" fmla="*/ 4570096 w 7886701"/>
              <a:gd name="connsiteY21825" fmla="*/ 3322793 h 6857981"/>
              <a:gd name="connsiteX21826" fmla="*/ 4565333 w 7886701"/>
              <a:gd name="connsiteY21826" fmla="*/ 3320885 h 6857981"/>
              <a:gd name="connsiteX21827" fmla="*/ 4564698 w 7886701"/>
              <a:gd name="connsiteY21827" fmla="*/ 3318984 h 6857981"/>
              <a:gd name="connsiteX21828" fmla="*/ 4564381 w 7886701"/>
              <a:gd name="connsiteY21828" fmla="*/ 3317714 h 6857981"/>
              <a:gd name="connsiteX21829" fmla="*/ 4564381 w 7886701"/>
              <a:gd name="connsiteY21829" fmla="*/ 3316125 h 6857981"/>
              <a:gd name="connsiteX21830" fmla="*/ 4564698 w 7886701"/>
              <a:gd name="connsiteY21830" fmla="*/ 3314539 h 6857981"/>
              <a:gd name="connsiteX21831" fmla="*/ 4565333 w 7886701"/>
              <a:gd name="connsiteY21831" fmla="*/ 3313582 h 6857981"/>
              <a:gd name="connsiteX21832" fmla="*/ 4566286 w 7886701"/>
              <a:gd name="connsiteY21832" fmla="*/ 3312314 h 6857981"/>
              <a:gd name="connsiteX21833" fmla="*/ 4568508 w 7886701"/>
              <a:gd name="connsiteY21833" fmla="*/ 3310409 h 6857981"/>
              <a:gd name="connsiteX21834" fmla="*/ 4571048 w 7886701"/>
              <a:gd name="connsiteY21834" fmla="*/ 3308503 h 6857981"/>
              <a:gd name="connsiteX21835" fmla="*/ 4572636 w 7886701"/>
              <a:gd name="connsiteY21835" fmla="*/ 3306279 h 6857981"/>
              <a:gd name="connsiteX21836" fmla="*/ 4573588 w 7886701"/>
              <a:gd name="connsiteY21836" fmla="*/ 3305649 h 6857981"/>
              <a:gd name="connsiteX21837" fmla="*/ 4573906 w 7886701"/>
              <a:gd name="connsiteY21837" fmla="*/ 3304377 h 6857981"/>
              <a:gd name="connsiteX21838" fmla="*/ 4573906 w 7886701"/>
              <a:gd name="connsiteY21838" fmla="*/ 3303426 h 6857981"/>
              <a:gd name="connsiteX21839" fmla="*/ 4573906 w 7886701"/>
              <a:gd name="connsiteY21839" fmla="*/ 3302153 h 6857981"/>
              <a:gd name="connsiteX21840" fmla="*/ 4572636 w 7886701"/>
              <a:gd name="connsiteY21840" fmla="*/ 3301518 h 6857981"/>
              <a:gd name="connsiteX21841" fmla="*/ 4571048 w 7886701"/>
              <a:gd name="connsiteY21841" fmla="*/ 3300882 h 6857981"/>
              <a:gd name="connsiteX21842" fmla="*/ 4565333 w 7886701"/>
              <a:gd name="connsiteY21842" fmla="*/ 3299614 h 6857981"/>
              <a:gd name="connsiteX21843" fmla="*/ 4552951 w 7886701"/>
              <a:gd name="connsiteY21843" fmla="*/ 3296758 h 6857981"/>
              <a:gd name="connsiteX21844" fmla="*/ 4556443 w 7886701"/>
              <a:gd name="connsiteY21844" fmla="*/ 3298659 h 6857981"/>
              <a:gd name="connsiteX21845" fmla="*/ 4559618 w 7886701"/>
              <a:gd name="connsiteY21845" fmla="*/ 3300568 h 6857981"/>
              <a:gd name="connsiteX21846" fmla="*/ 4561841 w 7886701"/>
              <a:gd name="connsiteY21846" fmla="*/ 3302153 h 6857981"/>
              <a:gd name="connsiteX21847" fmla="*/ 4563111 w 7886701"/>
              <a:gd name="connsiteY21847" fmla="*/ 3304059 h 6857981"/>
              <a:gd name="connsiteX21848" fmla="*/ 4563746 w 7886701"/>
              <a:gd name="connsiteY21848" fmla="*/ 3304693 h 6857981"/>
              <a:gd name="connsiteX21849" fmla="*/ 4563746 w 7886701"/>
              <a:gd name="connsiteY21849" fmla="*/ 3305649 h 6857981"/>
              <a:gd name="connsiteX21850" fmla="*/ 4563111 w 7886701"/>
              <a:gd name="connsiteY21850" fmla="*/ 3305964 h 6857981"/>
              <a:gd name="connsiteX21851" fmla="*/ 4562476 w 7886701"/>
              <a:gd name="connsiteY21851" fmla="*/ 3306600 h 6857981"/>
              <a:gd name="connsiteX21852" fmla="*/ 4561523 w 7886701"/>
              <a:gd name="connsiteY21852" fmla="*/ 3306915 h 6857981"/>
              <a:gd name="connsiteX21853" fmla="*/ 4559618 w 7886701"/>
              <a:gd name="connsiteY21853" fmla="*/ 3306915 h 6857981"/>
              <a:gd name="connsiteX21854" fmla="*/ 4554538 w 7886701"/>
              <a:gd name="connsiteY21854" fmla="*/ 3306915 h 6857981"/>
              <a:gd name="connsiteX21855" fmla="*/ 4555491 w 7886701"/>
              <a:gd name="connsiteY21855" fmla="*/ 3306600 h 6857981"/>
              <a:gd name="connsiteX21856" fmla="*/ 4555491 w 7886701"/>
              <a:gd name="connsiteY21856" fmla="*/ 3306279 h 6857981"/>
              <a:gd name="connsiteX21857" fmla="*/ 4555173 w 7886701"/>
              <a:gd name="connsiteY21857" fmla="*/ 3305649 h 6857981"/>
              <a:gd name="connsiteX21858" fmla="*/ 4554538 w 7886701"/>
              <a:gd name="connsiteY21858" fmla="*/ 3304377 h 6857981"/>
              <a:gd name="connsiteX21859" fmla="*/ 4551998 w 7886701"/>
              <a:gd name="connsiteY21859" fmla="*/ 3302153 h 6857981"/>
              <a:gd name="connsiteX21860" fmla="*/ 4547871 w 7886701"/>
              <a:gd name="connsiteY21860" fmla="*/ 3299614 h 6857981"/>
              <a:gd name="connsiteX21861" fmla="*/ 4542791 w 7886701"/>
              <a:gd name="connsiteY21861" fmla="*/ 3297073 h 6857981"/>
              <a:gd name="connsiteX21862" fmla="*/ 4537711 w 7886701"/>
              <a:gd name="connsiteY21862" fmla="*/ 3295167 h 6857981"/>
              <a:gd name="connsiteX21863" fmla="*/ 4535171 w 7886701"/>
              <a:gd name="connsiteY21863" fmla="*/ 3294851 h 6857981"/>
              <a:gd name="connsiteX21864" fmla="*/ 4532948 w 7886701"/>
              <a:gd name="connsiteY21864" fmla="*/ 3294535 h 6857981"/>
              <a:gd name="connsiteX21865" fmla="*/ 4530408 w 7886701"/>
              <a:gd name="connsiteY21865" fmla="*/ 3294535 h 6857981"/>
              <a:gd name="connsiteX21866" fmla="*/ 4528503 w 7886701"/>
              <a:gd name="connsiteY21866" fmla="*/ 3294851 h 6857981"/>
              <a:gd name="connsiteX21867" fmla="*/ 4523741 w 7886701"/>
              <a:gd name="connsiteY21867" fmla="*/ 3291992 h 6857981"/>
              <a:gd name="connsiteX21868" fmla="*/ 4519613 w 7886701"/>
              <a:gd name="connsiteY21868" fmla="*/ 3289771 h 6857981"/>
              <a:gd name="connsiteX21869" fmla="*/ 4512946 w 7886701"/>
              <a:gd name="connsiteY21869" fmla="*/ 3286913 h 6857981"/>
              <a:gd name="connsiteX21870" fmla="*/ 4500881 w 7886701"/>
              <a:gd name="connsiteY21870" fmla="*/ 3282468 h 6857981"/>
              <a:gd name="connsiteX21871" fmla="*/ 4506596 w 7886701"/>
              <a:gd name="connsiteY21871" fmla="*/ 3283738 h 6857981"/>
              <a:gd name="connsiteX21872" fmla="*/ 4511041 w 7886701"/>
              <a:gd name="connsiteY21872" fmla="*/ 3285012 h 6857981"/>
              <a:gd name="connsiteX21873" fmla="*/ 4515486 w 7886701"/>
              <a:gd name="connsiteY21873" fmla="*/ 3286279 h 6857981"/>
              <a:gd name="connsiteX21874" fmla="*/ 4521518 w 7886701"/>
              <a:gd name="connsiteY21874" fmla="*/ 3287547 h 6857981"/>
              <a:gd name="connsiteX21875" fmla="*/ 4521518 w 7886701"/>
              <a:gd name="connsiteY21875" fmla="*/ 3287233 h 6857981"/>
              <a:gd name="connsiteX21876" fmla="*/ 4521201 w 7886701"/>
              <a:gd name="connsiteY21876" fmla="*/ 3286596 h 6857981"/>
              <a:gd name="connsiteX21877" fmla="*/ 4519613 w 7886701"/>
              <a:gd name="connsiteY21877" fmla="*/ 3285962 h 6857981"/>
              <a:gd name="connsiteX21878" fmla="*/ 4517391 w 7886701"/>
              <a:gd name="connsiteY21878" fmla="*/ 3284689 h 6857981"/>
              <a:gd name="connsiteX21879" fmla="*/ 4516121 w 7886701"/>
              <a:gd name="connsiteY21879" fmla="*/ 3284374 h 6857981"/>
              <a:gd name="connsiteX21880" fmla="*/ 4515803 w 7886701"/>
              <a:gd name="connsiteY21880" fmla="*/ 3284055 h 6857981"/>
              <a:gd name="connsiteX21881" fmla="*/ 4498658 w 7886701"/>
              <a:gd name="connsiteY21881" fmla="*/ 3280246 h 6857981"/>
              <a:gd name="connsiteX21882" fmla="*/ 4488816 w 7886701"/>
              <a:gd name="connsiteY21882" fmla="*/ 3278979 h 6857981"/>
              <a:gd name="connsiteX21883" fmla="*/ 4481513 w 7886701"/>
              <a:gd name="connsiteY21883" fmla="*/ 3278022 h 6857981"/>
              <a:gd name="connsiteX21884" fmla="*/ 4470083 w 7886701"/>
              <a:gd name="connsiteY21884" fmla="*/ 3276754 h 6857981"/>
              <a:gd name="connsiteX21885" fmla="*/ 4473576 w 7886701"/>
              <a:gd name="connsiteY21885" fmla="*/ 3277071 h 6857981"/>
              <a:gd name="connsiteX21886" fmla="*/ 4473893 w 7886701"/>
              <a:gd name="connsiteY21886" fmla="*/ 3276754 h 6857981"/>
              <a:gd name="connsiteX21887" fmla="*/ 4473258 w 7886701"/>
              <a:gd name="connsiteY21887" fmla="*/ 3276120 h 6857981"/>
              <a:gd name="connsiteX21888" fmla="*/ 4471353 w 7886701"/>
              <a:gd name="connsiteY21888" fmla="*/ 3275164 h 6857981"/>
              <a:gd name="connsiteX21889" fmla="*/ 4469448 w 7886701"/>
              <a:gd name="connsiteY21889" fmla="*/ 3274212 h 6857981"/>
              <a:gd name="connsiteX21890" fmla="*/ 4469131 w 7886701"/>
              <a:gd name="connsiteY21890" fmla="*/ 3273896 h 6857981"/>
              <a:gd name="connsiteX21891" fmla="*/ 4470083 w 7886701"/>
              <a:gd name="connsiteY21891" fmla="*/ 3273578 h 6857981"/>
              <a:gd name="connsiteX21892" fmla="*/ 4474211 w 7886701"/>
              <a:gd name="connsiteY21892" fmla="*/ 3274212 h 6857981"/>
              <a:gd name="connsiteX21893" fmla="*/ 4457383 w 7886701"/>
              <a:gd name="connsiteY21893" fmla="*/ 3268816 h 6857981"/>
              <a:gd name="connsiteX21894" fmla="*/ 4440873 w 7886701"/>
              <a:gd name="connsiteY21894" fmla="*/ 3264053 h 6857981"/>
              <a:gd name="connsiteX21895" fmla="*/ 4412616 w 7886701"/>
              <a:gd name="connsiteY21895" fmla="*/ 3256116 h 6857981"/>
              <a:gd name="connsiteX21896" fmla="*/ 4401503 w 7886701"/>
              <a:gd name="connsiteY21896" fmla="*/ 3252941 h 6857981"/>
              <a:gd name="connsiteX21897" fmla="*/ 4393883 w 7886701"/>
              <a:gd name="connsiteY21897" fmla="*/ 3250400 h 6857981"/>
              <a:gd name="connsiteX21898" fmla="*/ 4391026 w 7886701"/>
              <a:gd name="connsiteY21898" fmla="*/ 3249765 h 6857981"/>
              <a:gd name="connsiteX21899" fmla="*/ 4389121 w 7886701"/>
              <a:gd name="connsiteY21899" fmla="*/ 3248495 h 6857981"/>
              <a:gd name="connsiteX21900" fmla="*/ 4388803 w 7886701"/>
              <a:gd name="connsiteY21900" fmla="*/ 3247862 h 6857981"/>
              <a:gd name="connsiteX21901" fmla="*/ 4389121 w 7886701"/>
              <a:gd name="connsiteY21901" fmla="*/ 3247542 h 6857981"/>
              <a:gd name="connsiteX21902" fmla="*/ 4368483 w 7886701"/>
              <a:gd name="connsiteY21902" fmla="*/ 3244684 h 6857981"/>
              <a:gd name="connsiteX21903" fmla="*/ 4381183 w 7886701"/>
              <a:gd name="connsiteY21903" fmla="*/ 3245954 h 6857981"/>
              <a:gd name="connsiteX21904" fmla="*/ 4393566 w 7886701"/>
              <a:gd name="connsiteY21904" fmla="*/ 3247227 h 6857981"/>
              <a:gd name="connsiteX21905" fmla="*/ 4391978 w 7886701"/>
              <a:gd name="connsiteY21905" fmla="*/ 3246907 h 6857981"/>
              <a:gd name="connsiteX21906" fmla="*/ 4393883 w 7886701"/>
              <a:gd name="connsiteY21906" fmla="*/ 3247227 h 6857981"/>
              <a:gd name="connsiteX21907" fmla="*/ 4395788 w 7886701"/>
              <a:gd name="connsiteY21907" fmla="*/ 3247227 h 6857981"/>
              <a:gd name="connsiteX21908" fmla="*/ 4398963 w 7886701"/>
              <a:gd name="connsiteY21908" fmla="*/ 3247542 h 6857981"/>
              <a:gd name="connsiteX21909" fmla="*/ 4405948 w 7886701"/>
              <a:gd name="connsiteY21909" fmla="*/ 3247862 h 6857981"/>
              <a:gd name="connsiteX21910" fmla="*/ 4409123 w 7886701"/>
              <a:gd name="connsiteY21910" fmla="*/ 3248178 h 6857981"/>
              <a:gd name="connsiteX21911" fmla="*/ 4439286 w 7886701"/>
              <a:gd name="connsiteY21911" fmla="*/ 3250719 h 6857981"/>
              <a:gd name="connsiteX21912" fmla="*/ 4454526 w 7886701"/>
              <a:gd name="connsiteY21912" fmla="*/ 3251671 h 6857981"/>
              <a:gd name="connsiteX21913" fmla="*/ 4454843 w 7886701"/>
              <a:gd name="connsiteY21913" fmla="*/ 3251987 h 6857981"/>
              <a:gd name="connsiteX21914" fmla="*/ 4458018 w 7886701"/>
              <a:gd name="connsiteY21914" fmla="*/ 3251987 h 6857981"/>
              <a:gd name="connsiteX21915" fmla="*/ 4462146 w 7886701"/>
              <a:gd name="connsiteY21915" fmla="*/ 3251987 h 6857981"/>
              <a:gd name="connsiteX21916" fmla="*/ 4476433 w 7886701"/>
              <a:gd name="connsiteY21916" fmla="*/ 3252307 h 6857981"/>
              <a:gd name="connsiteX21917" fmla="*/ 4487863 w 7886701"/>
              <a:gd name="connsiteY21917" fmla="*/ 3252623 h 6857981"/>
              <a:gd name="connsiteX21918" fmla="*/ 4499611 w 7886701"/>
              <a:gd name="connsiteY21918" fmla="*/ 3252941 h 6857981"/>
              <a:gd name="connsiteX21919" fmla="*/ 4512946 w 7886701"/>
              <a:gd name="connsiteY21919" fmla="*/ 3253258 h 6857981"/>
              <a:gd name="connsiteX21920" fmla="*/ 4527233 w 7886701"/>
              <a:gd name="connsiteY21920" fmla="*/ 3253258 h 6857981"/>
              <a:gd name="connsiteX21921" fmla="*/ 4574858 w 7886701"/>
              <a:gd name="connsiteY21921" fmla="*/ 3251987 h 6857981"/>
              <a:gd name="connsiteX21922" fmla="*/ 4585018 w 7886701"/>
              <a:gd name="connsiteY21922" fmla="*/ 3251671 h 6857981"/>
              <a:gd name="connsiteX21923" fmla="*/ 4594827 w 7886701"/>
              <a:gd name="connsiteY21923" fmla="*/ 3251077 h 6857981"/>
              <a:gd name="connsiteX21924" fmla="*/ 4600259 w 7886701"/>
              <a:gd name="connsiteY21924" fmla="*/ 3250123 h 6857981"/>
              <a:gd name="connsiteX21925" fmla="*/ 4605339 w 7886701"/>
              <a:gd name="connsiteY21925" fmla="*/ 3249594 h 6857981"/>
              <a:gd name="connsiteX21926" fmla="*/ 4598671 w 7886701"/>
              <a:gd name="connsiteY21926" fmla="*/ 3250653 h 6857981"/>
              <a:gd name="connsiteX21927" fmla="*/ 4597719 w 7886701"/>
              <a:gd name="connsiteY21927" fmla="*/ 3250653 h 6857981"/>
              <a:gd name="connsiteX21928" fmla="*/ 4594986 w 7886701"/>
              <a:gd name="connsiteY21928" fmla="*/ 3251067 h 6857981"/>
              <a:gd name="connsiteX21929" fmla="*/ 4595496 w 7886701"/>
              <a:gd name="connsiteY21929" fmla="*/ 3251036 h 6857981"/>
              <a:gd name="connsiteX21930" fmla="*/ 4598671 w 7886701"/>
              <a:gd name="connsiteY21930" fmla="*/ 3250719 h 6857981"/>
              <a:gd name="connsiteX21931" fmla="*/ 4603116 w 7886701"/>
              <a:gd name="connsiteY21931" fmla="*/ 3250719 h 6857981"/>
              <a:gd name="connsiteX21932" fmla="*/ 4606608 w 7886701"/>
              <a:gd name="connsiteY21932" fmla="*/ 3251036 h 6857981"/>
              <a:gd name="connsiteX21933" fmla="*/ 4610418 w 7886701"/>
              <a:gd name="connsiteY21933" fmla="*/ 3251671 h 6857981"/>
              <a:gd name="connsiteX21934" fmla="*/ 4619308 w 7886701"/>
              <a:gd name="connsiteY21934" fmla="*/ 3251036 h 6857981"/>
              <a:gd name="connsiteX21935" fmla="*/ 4625023 w 7886701"/>
              <a:gd name="connsiteY21935" fmla="*/ 3250400 h 6857981"/>
              <a:gd name="connsiteX21936" fmla="*/ 4611688 w 7886701"/>
              <a:gd name="connsiteY21936" fmla="*/ 3250400 h 6857981"/>
              <a:gd name="connsiteX21937" fmla="*/ 4612641 w 7886701"/>
              <a:gd name="connsiteY21937" fmla="*/ 3250085 h 6857981"/>
              <a:gd name="connsiteX21938" fmla="*/ 4615498 w 7886701"/>
              <a:gd name="connsiteY21938" fmla="*/ 3250085 h 6857981"/>
              <a:gd name="connsiteX21939" fmla="*/ 4621213 w 7886701"/>
              <a:gd name="connsiteY21939" fmla="*/ 3249449 h 6857981"/>
              <a:gd name="connsiteX21940" fmla="*/ 4614863 w 7886701"/>
              <a:gd name="connsiteY21940" fmla="*/ 3249765 h 6857981"/>
              <a:gd name="connsiteX21941" fmla="*/ 4625549 w 7886701"/>
              <a:gd name="connsiteY21941" fmla="*/ 3248282 h 6857981"/>
              <a:gd name="connsiteX21942" fmla="*/ 4605338 w 7886701"/>
              <a:gd name="connsiteY21942" fmla="*/ 3249594 h 6857981"/>
              <a:gd name="connsiteX21943" fmla="*/ 4627563 w 7886701"/>
              <a:gd name="connsiteY21943" fmla="*/ 3248006 h 6857981"/>
              <a:gd name="connsiteX21944" fmla="*/ 4626921 w 7886701"/>
              <a:gd name="connsiteY21944" fmla="*/ 3248121 h 6857981"/>
              <a:gd name="connsiteX21945" fmla="*/ 4632502 w 7886701"/>
              <a:gd name="connsiteY21945" fmla="*/ 3247612 h 6857981"/>
              <a:gd name="connsiteX21946" fmla="*/ 4633913 w 7886701"/>
              <a:gd name="connsiteY21946" fmla="*/ 3247542 h 6857981"/>
              <a:gd name="connsiteX21947" fmla="*/ 4635818 w 7886701"/>
              <a:gd name="connsiteY21947" fmla="*/ 3247227 h 6857981"/>
              <a:gd name="connsiteX21948" fmla="*/ 4638041 w 7886701"/>
              <a:gd name="connsiteY21948" fmla="*/ 3246907 h 6857981"/>
              <a:gd name="connsiteX21949" fmla="*/ 4645343 w 7886701"/>
              <a:gd name="connsiteY21949" fmla="*/ 3245954 h 6857981"/>
              <a:gd name="connsiteX21950" fmla="*/ 4639628 w 7886701"/>
              <a:gd name="connsiteY21950" fmla="*/ 3246907 h 6857981"/>
              <a:gd name="connsiteX21951" fmla="*/ 4640263 w 7886701"/>
              <a:gd name="connsiteY21951" fmla="*/ 3246907 h 6857981"/>
              <a:gd name="connsiteX21952" fmla="*/ 4647248 w 7886701"/>
              <a:gd name="connsiteY21952" fmla="*/ 3245954 h 6857981"/>
              <a:gd name="connsiteX21953" fmla="*/ 4647566 w 7886701"/>
              <a:gd name="connsiteY21953" fmla="*/ 3245954 h 6857981"/>
              <a:gd name="connsiteX21954" fmla="*/ 4659313 w 7886701"/>
              <a:gd name="connsiteY21954" fmla="*/ 3244684 h 6857981"/>
              <a:gd name="connsiteX21955" fmla="*/ 4652328 w 7886701"/>
              <a:gd name="connsiteY21955" fmla="*/ 3245318 h 6857981"/>
              <a:gd name="connsiteX21956" fmla="*/ 4645343 w 7886701"/>
              <a:gd name="connsiteY21956" fmla="*/ 3245954 h 6857981"/>
              <a:gd name="connsiteX21957" fmla="*/ 4675188 w 7886701"/>
              <a:gd name="connsiteY21957" fmla="*/ 3241828 h 6857981"/>
              <a:gd name="connsiteX21958" fmla="*/ 4662806 w 7886701"/>
              <a:gd name="connsiteY21958" fmla="*/ 3243732 h 6857981"/>
              <a:gd name="connsiteX21959" fmla="*/ 4676458 w 7886701"/>
              <a:gd name="connsiteY21959" fmla="*/ 3241828 h 6857981"/>
              <a:gd name="connsiteX21960" fmla="*/ 4677728 w 7886701"/>
              <a:gd name="connsiteY21960" fmla="*/ 3241192 h 6857981"/>
              <a:gd name="connsiteX21961" fmla="*/ 4678681 w 7886701"/>
              <a:gd name="connsiteY21961" fmla="*/ 3241192 h 6857981"/>
              <a:gd name="connsiteX21962" fmla="*/ 4683761 w 7886701"/>
              <a:gd name="connsiteY21962" fmla="*/ 3240558 h 6857981"/>
              <a:gd name="connsiteX21963" fmla="*/ 4699001 w 7886701"/>
              <a:gd name="connsiteY21963" fmla="*/ 3237700 h 6857981"/>
              <a:gd name="connsiteX21964" fmla="*/ 4690111 w 7886701"/>
              <a:gd name="connsiteY21964" fmla="*/ 3239606 h 6857981"/>
              <a:gd name="connsiteX21965" fmla="*/ 4691381 w 7886701"/>
              <a:gd name="connsiteY21965" fmla="*/ 3239606 h 6857981"/>
              <a:gd name="connsiteX21966" fmla="*/ 4698366 w 7886701"/>
              <a:gd name="connsiteY21966" fmla="*/ 3238017 h 6857981"/>
              <a:gd name="connsiteX21967" fmla="*/ 4711626 w 7886701"/>
              <a:gd name="connsiteY21967" fmla="*/ 3235422 h 6857981"/>
              <a:gd name="connsiteX21968" fmla="*/ 4718051 w 7886701"/>
              <a:gd name="connsiteY21968" fmla="*/ 3233719 h 6857981"/>
              <a:gd name="connsiteX21969" fmla="*/ 4716124 w 7886701"/>
              <a:gd name="connsiteY21969" fmla="*/ 3234384 h 6857981"/>
              <a:gd name="connsiteX21970" fmla="*/ 4731068 w 7886701"/>
              <a:gd name="connsiteY21970" fmla="*/ 3230715 h 6857981"/>
              <a:gd name="connsiteX21971" fmla="*/ 4718368 w 7886701"/>
              <a:gd name="connsiteY21971" fmla="*/ 3233570 h 6857981"/>
              <a:gd name="connsiteX21972" fmla="*/ 4733608 w 7886701"/>
              <a:gd name="connsiteY21972" fmla="*/ 3230081 h 6857981"/>
              <a:gd name="connsiteX21973" fmla="*/ 4737418 w 7886701"/>
              <a:gd name="connsiteY21973" fmla="*/ 3228494 h 6857981"/>
              <a:gd name="connsiteX21974" fmla="*/ 4739006 w 7886701"/>
              <a:gd name="connsiteY21974" fmla="*/ 3227539 h 6857981"/>
              <a:gd name="connsiteX21975" fmla="*/ 4740276 w 7886701"/>
              <a:gd name="connsiteY21975" fmla="*/ 3226586 h 6857981"/>
              <a:gd name="connsiteX21976" fmla="*/ 4745356 w 7886701"/>
              <a:gd name="connsiteY21976" fmla="*/ 3225951 h 6857981"/>
              <a:gd name="connsiteX21977" fmla="*/ 4748531 w 7886701"/>
              <a:gd name="connsiteY21977" fmla="*/ 3225951 h 6857981"/>
              <a:gd name="connsiteX21978" fmla="*/ 4754563 w 7886701"/>
              <a:gd name="connsiteY21978" fmla="*/ 3224048 h 6857981"/>
              <a:gd name="connsiteX21979" fmla="*/ 4755833 w 7886701"/>
              <a:gd name="connsiteY21979" fmla="*/ 3223728 h 6857981"/>
              <a:gd name="connsiteX21980" fmla="*/ 4760913 w 7886701"/>
              <a:gd name="connsiteY21980" fmla="*/ 3222459 h 6857981"/>
              <a:gd name="connsiteX21981" fmla="*/ 4764961 w 7886701"/>
              <a:gd name="connsiteY21981" fmla="*/ 3221111 h 6857981"/>
              <a:gd name="connsiteX21982" fmla="*/ 4769486 w 7886701"/>
              <a:gd name="connsiteY21982" fmla="*/ 3219922 h 6857981"/>
              <a:gd name="connsiteX21983" fmla="*/ 4776471 w 7886701"/>
              <a:gd name="connsiteY21983" fmla="*/ 3216744 h 6857981"/>
              <a:gd name="connsiteX21984" fmla="*/ 4776788 w 7886701"/>
              <a:gd name="connsiteY21984" fmla="*/ 3216744 h 6857981"/>
              <a:gd name="connsiteX21985" fmla="*/ 4777741 w 7886701"/>
              <a:gd name="connsiteY21985" fmla="*/ 3216427 h 6857981"/>
              <a:gd name="connsiteX21986" fmla="*/ 4779328 w 7886701"/>
              <a:gd name="connsiteY21986" fmla="*/ 3215792 h 6857981"/>
              <a:gd name="connsiteX21987" fmla="*/ 4779963 w 7886701"/>
              <a:gd name="connsiteY21987" fmla="*/ 3215792 h 6857981"/>
              <a:gd name="connsiteX21988" fmla="*/ 4781868 w 7886701"/>
              <a:gd name="connsiteY21988" fmla="*/ 3214839 h 6857981"/>
              <a:gd name="connsiteX21989" fmla="*/ 4782503 w 7886701"/>
              <a:gd name="connsiteY21989" fmla="*/ 3214203 h 6857981"/>
              <a:gd name="connsiteX21990" fmla="*/ 4794251 w 7886701"/>
              <a:gd name="connsiteY21990" fmla="*/ 3207538 h 6857981"/>
              <a:gd name="connsiteX21991" fmla="*/ 4811396 w 7886701"/>
              <a:gd name="connsiteY21991" fmla="*/ 3196423 h 6857981"/>
              <a:gd name="connsiteX21992" fmla="*/ 4811713 w 7886701"/>
              <a:gd name="connsiteY21992" fmla="*/ 3196423 h 6857981"/>
              <a:gd name="connsiteX21993" fmla="*/ 4813618 w 7886701"/>
              <a:gd name="connsiteY21993" fmla="*/ 3195789 h 6857981"/>
              <a:gd name="connsiteX21994" fmla="*/ 4821873 w 7886701"/>
              <a:gd name="connsiteY21994" fmla="*/ 3191026 h 6857981"/>
              <a:gd name="connsiteX21995" fmla="*/ 4835208 w 7886701"/>
              <a:gd name="connsiteY21995" fmla="*/ 3182453 h 6857981"/>
              <a:gd name="connsiteX21996" fmla="*/ 4828541 w 7886701"/>
              <a:gd name="connsiteY21996" fmla="*/ 3185945 h 6857981"/>
              <a:gd name="connsiteX21997" fmla="*/ 4828223 w 7886701"/>
              <a:gd name="connsiteY21997" fmla="*/ 3185945 h 6857981"/>
              <a:gd name="connsiteX21998" fmla="*/ 4828858 w 7886701"/>
              <a:gd name="connsiteY21998" fmla="*/ 3184993 h 6857981"/>
              <a:gd name="connsiteX21999" fmla="*/ 4830446 w 7886701"/>
              <a:gd name="connsiteY21999" fmla="*/ 3183722 h 6857981"/>
              <a:gd name="connsiteX22000" fmla="*/ 4829811 w 7886701"/>
              <a:gd name="connsiteY22000" fmla="*/ 3184039 h 6857981"/>
              <a:gd name="connsiteX22001" fmla="*/ 4826953 w 7886701"/>
              <a:gd name="connsiteY22001" fmla="*/ 3184993 h 6857981"/>
              <a:gd name="connsiteX22002" fmla="*/ 4835526 w 7886701"/>
              <a:gd name="connsiteY22002" fmla="*/ 3179912 h 6857981"/>
              <a:gd name="connsiteX22003" fmla="*/ 4843781 w 7886701"/>
              <a:gd name="connsiteY22003" fmla="*/ 3174514 h 6857981"/>
              <a:gd name="connsiteX22004" fmla="*/ 4847273 w 7886701"/>
              <a:gd name="connsiteY22004" fmla="*/ 3172292 h 6857981"/>
              <a:gd name="connsiteX22005" fmla="*/ 4848861 w 7886701"/>
              <a:gd name="connsiteY22005" fmla="*/ 3171022 h 6857981"/>
              <a:gd name="connsiteX22006" fmla="*/ 4849496 w 7886701"/>
              <a:gd name="connsiteY22006" fmla="*/ 3170070 h 6857981"/>
              <a:gd name="connsiteX22007" fmla="*/ 4847273 w 7886701"/>
              <a:gd name="connsiteY22007" fmla="*/ 3170387 h 6857981"/>
              <a:gd name="connsiteX22008" fmla="*/ 4848861 w 7886701"/>
              <a:gd name="connsiteY22008" fmla="*/ 3169119 h 6857981"/>
              <a:gd name="connsiteX22009" fmla="*/ 4850766 w 7886701"/>
              <a:gd name="connsiteY22009" fmla="*/ 3167847 h 6857981"/>
              <a:gd name="connsiteX22010" fmla="*/ 4852036 w 7886701"/>
              <a:gd name="connsiteY22010" fmla="*/ 3167529 h 6857981"/>
              <a:gd name="connsiteX22011" fmla="*/ 4852988 w 7886701"/>
              <a:gd name="connsiteY22011" fmla="*/ 3167529 h 6857981"/>
              <a:gd name="connsiteX22012" fmla="*/ 4854258 w 7886701"/>
              <a:gd name="connsiteY22012" fmla="*/ 3167847 h 6857981"/>
              <a:gd name="connsiteX22013" fmla="*/ 4855211 w 7886701"/>
              <a:gd name="connsiteY22013" fmla="*/ 3168483 h 6857981"/>
              <a:gd name="connsiteX22014" fmla="*/ 4859656 w 7886701"/>
              <a:gd name="connsiteY22014" fmla="*/ 3164672 h 6857981"/>
              <a:gd name="connsiteX22015" fmla="*/ 4862196 w 7886701"/>
              <a:gd name="connsiteY22015" fmla="*/ 3162131 h 6857981"/>
              <a:gd name="connsiteX22016" fmla="*/ 4863148 w 7886701"/>
              <a:gd name="connsiteY22016" fmla="*/ 3160226 h 6857981"/>
              <a:gd name="connsiteX22017" fmla="*/ 4863466 w 7886701"/>
              <a:gd name="connsiteY22017" fmla="*/ 3159909 h 6857981"/>
              <a:gd name="connsiteX22018" fmla="*/ 4863148 w 7886701"/>
              <a:gd name="connsiteY22018" fmla="*/ 3159273 h 6857981"/>
              <a:gd name="connsiteX22019" fmla="*/ 4862513 w 7886701"/>
              <a:gd name="connsiteY22019" fmla="*/ 3158958 h 6857981"/>
              <a:gd name="connsiteX22020" fmla="*/ 4861243 w 7886701"/>
              <a:gd name="connsiteY22020" fmla="*/ 3158639 h 6857981"/>
              <a:gd name="connsiteX22021" fmla="*/ 4859973 w 7886701"/>
              <a:gd name="connsiteY22021" fmla="*/ 3158005 h 6857981"/>
              <a:gd name="connsiteX22022" fmla="*/ 4859338 w 7886701"/>
              <a:gd name="connsiteY22022" fmla="*/ 3157370 h 6857981"/>
              <a:gd name="connsiteX22023" fmla="*/ 4867911 w 7886701"/>
              <a:gd name="connsiteY22023" fmla="*/ 3150703 h 6857981"/>
              <a:gd name="connsiteX22024" fmla="*/ 4874578 w 7886701"/>
              <a:gd name="connsiteY22024" fmla="*/ 3145938 h 6857981"/>
              <a:gd name="connsiteX22025" fmla="*/ 4878706 w 7886701"/>
              <a:gd name="connsiteY22025" fmla="*/ 3143083 h 6857981"/>
              <a:gd name="connsiteX22026" fmla="*/ 4880293 w 7886701"/>
              <a:gd name="connsiteY22026" fmla="*/ 3142764 h 6857981"/>
              <a:gd name="connsiteX22027" fmla="*/ 4881563 w 7886701"/>
              <a:gd name="connsiteY22027" fmla="*/ 3142447 h 6857981"/>
              <a:gd name="connsiteX22028" fmla="*/ 4882198 w 7886701"/>
              <a:gd name="connsiteY22028" fmla="*/ 3140542 h 6857981"/>
              <a:gd name="connsiteX22029" fmla="*/ 4882198 w 7886701"/>
              <a:gd name="connsiteY22029" fmla="*/ 3140225 h 6857981"/>
              <a:gd name="connsiteX22030" fmla="*/ 4881563 w 7886701"/>
              <a:gd name="connsiteY22030" fmla="*/ 3139906 h 6857981"/>
              <a:gd name="connsiteX22031" fmla="*/ 4880611 w 7886701"/>
              <a:gd name="connsiteY22031" fmla="*/ 3139906 h 6857981"/>
              <a:gd name="connsiteX22032" fmla="*/ 4879658 w 7886701"/>
              <a:gd name="connsiteY22032" fmla="*/ 3139906 h 6857981"/>
              <a:gd name="connsiteX22033" fmla="*/ 4876801 w 7886701"/>
              <a:gd name="connsiteY22033" fmla="*/ 3141492 h 6857981"/>
              <a:gd name="connsiteX22034" fmla="*/ 4872038 w 7886701"/>
              <a:gd name="connsiteY22034" fmla="*/ 3143400 h 6857981"/>
              <a:gd name="connsiteX22035" fmla="*/ 4866006 w 7886701"/>
              <a:gd name="connsiteY22035" fmla="*/ 3147528 h 6857981"/>
              <a:gd name="connsiteX22036" fmla="*/ 4858703 w 7886701"/>
              <a:gd name="connsiteY22036" fmla="*/ 3152289 h 6857981"/>
              <a:gd name="connsiteX22037" fmla="*/ 4849813 w 7886701"/>
              <a:gd name="connsiteY22037" fmla="*/ 3158958 h 6857981"/>
              <a:gd name="connsiteX22038" fmla="*/ 4850131 w 7886701"/>
              <a:gd name="connsiteY22038" fmla="*/ 3157688 h 6857981"/>
              <a:gd name="connsiteX22039" fmla="*/ 4851401 w 7886701"/>
              <a:gd name="connsiteY22039" fmla="*/ 3155464 h 6857981"/>
              <a:gd name="connsiteX22040" fmla="*/ 4854893 w 7886701"/>
              <a:gd name="connsiteY22040" fmla="*/ 3151337 h 6857981"/>
              <a:gd name="connsiteX22041" fmla="*/ 4855528 w 7886701"/>
              <a:gd name="connsiteY22041" fmla="*/ 3149431 h 6857981"/>
              <a:gd name="connsiteX22042" fmla="*/ 4855528 w 7886701"/>
              <a:gd name="connsiteY22042" fmla="*/ 3149114 h 6857981"/>
              <a:gd name="connsiteX22043" fmla="*/ 4854893 w 7886701"/>
              <a:gd name="connsiteY22043" fmla="*/ 3149114 h 6857981"/>
              <a:gd name="connsiteX22044" fmla="*/ 4852671 w 7886701"/>
              <a:gd name="connsiteY22044" fmla="*/ 3150384 h 6857981"/>
              <a:gd name="connsiteX22045" fmla="*/ 4847591 w 7886701"/>
              <a:gd name="connsiteY22045" fmla="*/ 3154195 h 6857981"/>
              <a:gd name="connsiteX22046" fmla="*/ 4843146 w 7886701"/>
              <a:gd name="connsiteY22046" fmla="*/ 3157688 h 6857981"/>
              <a:gd name="connsiteX22047" fmla="*/ 4840923 w 7886701"/>
              <a:gd name="connsiteY22047" fmla="*/ 3159592 h 6857981"/>
              <a:gd name="connsiteX22048" fmla="*/ 4840288 w 7886701"/>
              <a:gd name="connsiteY22048" fmla="*/ 3160545 h 6857981"/>
              <a:gd name="connsiteX22049" fmla="*/ 4840606 w 7886701"/>
              <a:gd name="connsiteY22049" fmla="*/ 3160545 h 6857981"/>
              <a:gd name="connsiteX22050" fmla="*/ 4840923 w 7886701"/>
              <a:gd name="connsiteY22050" fmla="*/ 3161179 h 6857981"/>
              <a:gd name="connsiteX22051" fmla="*/ 4840923 w 7886701"/>
              <a:gd name="connsiteY22051" fmla="*/ 3161496 h 6857981"/>
              <a:gd name="connsiteX22052" fmla="*/ 4839971 w 7886701"/>
              <a:gd name="connsiteY22052" fmla="*/ 3162450 h 6857981"/>
              <a:gd name="connsiteX22053" fmla="*/ 4837431 w 7886701"/>
              <a:gd name="connsiteY22053" fmla="*/ 3164672 h 6857981"/>
              <a:gd name="connsiteX22054" fmla="*/ 4833303 w 7886701"/>
              <a:gd name="connsiteY22054" fmla="*/ 3167212 h 6857981"/>
              <a:gd name="connsiteX22055" fmla="*/ 4832986 w 7886701"/>
              <a:gd name="connsiteY22055" fmla="*/ 3167212 h 6857981"/>
              <a:gd name="connsiteX22056" fmla="*/ 4833303 w 7886701"/>
              <a:gd name="connsiteY22056" fmla="*/ 3166578 h 6857981"/>
              <a:gd name="connsiteX22057" fmla="*/ 4836478 w 7886701"/>
              <a:gd name="connsiteY22057" fmla="*/ 3163084 h 6857981"/>
              <a:gd name="connsiteX22058" fmla="*/ 4841558 w 7886701"/>
              <a:gd name="connsiteY22058" fmla="*/ 3158639 h 6857981"/>
              <a:gd name="connsiteX22059" fmla="*/ 4853306 w 7886701"/>
              <a:gd name="connsiteY22059" fmla="*/ 3147209 h 6857981"/>
              <a:gd name="connsiteX22060" fmla="*/ 4858068 w 7886701"/>
              <a:gd name="connsiteY22060" fmla="*/ 3142447 h 6857981"/>
              <a:gd name="connsiteX22061" fmla="*/ 4859656 w 7886701"/>
              <a:gd name="connsiteY22061" fmla="*/ 3140542 h 6857981"/>
              <a:gd name="connsiteX22062" fmla="*/ 4860291 w 7886701"/>
              <a:gd name="connsiteY22062" fmla="*/ 3139589 h 6857981"/>
              <a:gd name="connsiteX22063" fmla="*/ 4860291 w 7886701"/>
              <a:gd name="connsiteY22063" fmla="*/ 3139272 h 6857981"/>
              <a:gd name="connsiteX22064" fmla="*/ 4859973 w 7886701"/>
              <a:gd name="connsiteY22064" fmla="*/ 3139589 h 6857981"/>
              <a:gd name="connsiteX22065" fmla="*/ 4858386 w 7886701"/>
              <a:gd name="connsiteY22065" fmla="*/ 3140225 h 6857981"/>
              <a:gd name="connsiteX22066" fmla="*/ 4853623 w 7886701"/>
              <a:gd name="connsiteY22066" fmla="*/ 3143400 h 6857981"/>
              <a:gd name="connsiteX22067" fmla="*/ 4849496 w 7886701"/>
              <a:gd name="connsiteY22067" fmla="*/ 3147209 h 6857981"/>
              <a:gd name="connsiteX22068" fmla="*/ 4848226 w 7886701"/>
              <a:gd name="connsiteY22068" fmla="*/ 3148796 h 6857981"/>
              <a:gd name="connsiteX22069" fmla="*/ 4847908 w 7886701"/>
              <a:gd name="connsiteY22069" fmla="*/ 3149114 h 6857981"/>
              <a:gd name="connsiteX22070" fmla="*/ 4847908 w 7886701"/>
              <a:gd name="connsiteY22070" fmla="*/ 3149431 h 6857981"/>
              <a:gd name="connsiteX22071" fmla="*/ 4845686 w 7886701"/>
              <a:gd name="connsiteY22071" fmla="*/ 3150703 h 6857981"/>
              <a:gd name="connsiteX22072" fmla="*/ 4845368 w 7886701"/>
              <a:gd name="connsiteY22072" fmla="*/ 3150703 h 6857981"/>
              <a:gd name="connsiteX22073" fmla="*/ 4845686 w 7886701"/>
              <a:gd name="connsiteY22073" fmla="*/ 3150384 h 6857981"/>
              <a:gd name="connsiteX22074" fmla="*/ 4847273 w 7886701"/>
              <a:gd name="connsiteY22074" fmla="*/ 3148796 h 6857981"/>
              <a:gd name="connsiteX22075" fmla="*/ 4849813 w 7886701"/>
              <a:gd name="connsiteY22075" fmla="*/ 3145938 h 6857981"/>
              <a:gd name="connsiteX22076" fmla="*/ 4856163 w 7886701"/>
              <a:gd name="connsiteY22076" fmla="*/ 3139906 h 6857981"/>
              <a:gd name="connsiteX22077" fmla="*/ 4859973 w 7886701"/>
              <a:gd name="connsiteY22077" fmla="*/ 3137366 h 6857981"/>
              <a:gd name="connsiteX22078" fmla="*/ 4863148 w 7886701"/>
              <a:gd name="connsiteY22078" fmla="*/ 3135146 h 6857981"/>
              <a:gd name="connsiteX22079" fmla="*/ 4865688 w 7886701"/>
              <a:gd name="connsiteY22079" fmla="*/ 3132286 h 6857981"/>
              <a:gd name="connsiteX22080" fmla="*/ 4866006 w 7886701"/>
              <a:gd name="connsiteY22080" fmla="*/ 3131649 h 6857981"/>
              <a:gd name="connsiteX22081" fmla="*/ 4865688 w 7886701"/>
              <a:gd name="connsiteY22081" fmla="*/ 3131649 h 6857981"/>
              <a:gd name="connsiteX22082" fmla="*/ 4864101 w 7886701"/>
              <a:gd name="connsiteY22082" fmla="*/ 3131649 h 6857981"/>
              <a:gd name="connsiteX22083" fmla="*/ 4862196 w 7886701"/>
              <a:gd name="connsiteY22083" fmla="*/ 3132286 h 6857981"/>
              <a:gd name="connsiteX22084" fmla="*/ 4861243 w 7886701"/>
              <a:gd name="connsiteY22084" fmla="*/ 3132603 h 6857981"/>
              <a:gd name="connsiteX22085" fmla="*/ 4860608 w 7886701"/>
              <a:gd name="connsiteY22085" fmla="*/ 3132286 h 6857981"/>
              <a:gd name="connsiteX22086" fmla="*/ 4860926 w 7886701"/>
              <a:gd name="connsiteY22086" fmla="*/ 3131966 h 6857981"/>
              <a:gd name="connsiteX22087" fmla="*/ 4861878 w 7886701"/>
              <a:gd name="connsiteY22087" fmla="*/ 3130699 h 6857981"/>
              <a:gd name="connsiteX22088" fmla="*/ 4865688 w 7886701"/>
              <a:gd name="connsiteY22088" fmla="*/ 3126889 h 6857981"/>
              <a:gd name="connsiteX22089" fmla="*/ 4874261 w 7886701"/>
              <a:gd name="connsiteY22089" fmla="*/ 3119586 h 6857981"/>
              <a:gd name="connsiteX22090" fmla="*/ 4870768 w 7886701"/>
              <a:gd name="connsiteY22090" fmla="*/ 3121173 h 6857981"/>
              <a:gd name="connsiteX22091" fmla="*/ 4867276 w 7886701"/>
              <a:gd name="connsiteY22091" fmla="*/ 3123712 h 6857981"/>
              <a:gd name="connsiteX22092" fmla="*/ 4859973 w 7886701"/>
              <a:gd name="connsiteY22092" fmla="*/ 3130062 h 6857981"/>
              <a:gd name="connsiteX22093" fmla="*/ 4848226 w 7886701"/>
              <a:gd name="connsiteY22093" fmla="*/ 3139906 h 6857981"/>
              <a:gd name="connsiteX22094" fmla="*/ 4847908 w 7886701"/>
              <a:gd name="connsiteY22094" fmla="*/ 3139272 h 6857981"/>
              <a:gd name="connsiteX22095" fmla="*/ 4847591 w 7886701"/>
              <a:gd name="connsiteY22095" fmla="*/ 3138000 h 6857981"/>
              <a:gd name="connsiteX22096" fmla="*/ 4847273 w 7886701"/>
              <a:gd name="connsiteY22096" fmla="*/ 3135146 h 6857981"/>
              <a:gd name="connsiteX22097" fmla="*/ 4846956 w 7886701"/>
              <a:gd name="connsiteY22097" fmla="*/ 3131649 h 6857981"/>
              <a:gd name="connsiteX22098" fmla="*/ 4846321 w 7886701"/>
              <a:gd name="connsiteY22098" fmla="*/ 3128792 h 6857981"/>
              <a:gd name="connsiteX22099" fmla="*/ 4850131 w 7886701"/>
              <a:gd name="connsiteY22099" fmla="*/ 3125934 h 6857981"/>
              <a:gd name="connsiteX22100" fmla="*/ 4851083 w 7886701"/>
              <a:gd name="connsiteY22100" fmla="*/ 3125302 h 6857981"/>
              <a:gd name="connsiteX22101" fmla="*/ 4851401 w 7886701"/>
              <a:gd name="connsiteY22101" fmla="*/ 3125302 h 6857981"/>
              <a:gd name="connsiteX22102" fmla="*/ 4852036 w 7886701"/>
              <a:gd name="connsiteY22102" fmla="*/ 3125302 h 6857981"/>
              <a:gd name="connsiteX22103" fmla="*/ 4852036 w 7886701"/>
              <a:gd name="connsiteY22103" fmla="*/ 3125934 h 6857981"/>
              <a:gd name="connsiteX22104" fmla="*/ 4851401 w 7886701"/>
              <a:gd name="connsiteY22104" fmla="*/ 3127523 h 6857981"/>
              <a:gd name="connsiteX22105" fmla="*/ 4850766 w 7886701"/>
              <a:gd name="connsiteY22105" fmla="*/ 3129428 h 6857981"/>
              <a:gd name="connsiteX22106" fmla="*/ 4850448 w 7886701"/>
              <a:gd name="connsiteY22106" fmla="*/ 3131015 h 6857981"/>
              <a:gd name="connsiteX22107" fmla="*/ 4850448 w 7886701"/>
              <a:gd name="connsiteY22107" fmla="*/ 3131649 h 6857981"/>
              <a:gd name="connsiteX22108" fmla="*/ 4850766 w 7886701"/>
              <a:gd name="connsiteY22108" fmla="*/ 3131966 h 6857981"/>
              <a:gd name="connsiteX22109" fmla="*/ 4851401 w 7886701"/>
              <a:gd name="connsiteY22109" fmla="*/ 3131966 h 6857981"/>
              <a:gd name="connsiteX22110" fmla="*/ 4852671 w 7886701"/>
              <a:gd name="connsiteY22110" fmla="*/ 3131649 h 6857981"/>
              <a:gd name="connsiteX22111" fmla="*/ 4857751 w 7886701"/>
              <a:gd name="connsiteY22111" fmla="*/ 3126889 h 6857981"/>
              <a:gd name="connsiteX22112" fmla="*/ 4860926 w 7886701"/>
              <a:gd name="connsiteY22112" fmla="*/ 3123078 h 6857981"/>
              <a:gd name="connsiteX22113" fmla="*/ 4862513 w 7886701"/>
              <a:gd name="connsiteY22113" fmla="*/ 3120854 h 6857981"/>
              <a:gd name="connsiteX22114" fmla="*/ 4862831 w 7886701"/>
              <a:gd name="connsiteY22114" fmla="*/ 3120220 h 6857981"/>
              <a:gd name="connsiteX22115" fmla="*/ 4862196 w 7886701"/>
              <a:gd name="connsiteY22115" fmla="*/ 3119903 h 6857981"/>
              <a:gd name="connsiteX22116" fmla="*/ 4866958 w 7886701"/>
              <a:gd name="connsiteY22116" fmla="*/ 3116411 h 6857981"/>
              <a:gd name="connsiteX22117" fmla="*/ 4869498 w 7886701"/>
              <a:gd name="connsiteY22117" fmla="*/ 3115141 h 6857981"/>
              <a:gd name="connsiteX22118" fmla="*/ 4870133 w 7886701"/>
              <a:gd name="connsiteY22118" fmla="*/ 3114823 h 6857981"/>
              <a:gd name="connsiteX22119" fmla="*/ 4870133 w 7886701"/>
              <a:gd name="connsiteY22119" fmla="*/ 3115141 h 6857981"/>
              <a:gd name="connsiteX22120" fmla="*/ 4869816 w 7886701"/>
              <a:gd name="connsiteY22120" fmla="*/ 3116092 h 6857981"/>
              <a:gd name="connsiteX22121" fmla="*/ 4866006 w 7886701"/>
              <a:gd name="connsiteY22121" fmla="*/ 3120539 h 6857981"/>
              <a:gd name="connsiteX22122" fmla="*/ 4861878 w 7886701"/>
              <a:gd name="connsiteY22122" fmla="*/ 3124983 h 6857981"/>
              <a:gd name="connsiteX22123" fmla="*/ 4862196 w 7886701"/>
              <a:gd name="connsiteY22123" fmla="*/ 3125302 h 6857981"/>
              <a:gd name="connsiteX22124" fmla="*/ 4862513 w 7886701"/>
              <a:gd name="connsiteY22124" fmla="*/ 3125302 h 6857981"/>
              <a:gd name="connsiteX22125" fmla="*/ 4864101 w 7886701"/>
              <a:gd name="connsiteY22125" fmla="*/ 3124666 h 6857981"/>
              <a:gd name="connsiteX22126" fmla="*/ 4866006 w 7886701"/>
              <a:gd name="connsiteY22126" fmla="*/ 3123397 h 6857981"/>
              <a:gd name="connsiteX22127" fmla="*/ 4868228 w 7886701"/>
              <a:gd name="connsiteY22127" fmla="*/ 3121490 h 6857981"/>
              <a:gd name="connsiteX22128" fmla="*/ 4879976 w 7886701"/>
              <a:gd name="connsiteY22128" fmla="*/ 3111331 h 6857981"/>
              <a:gd name="connsiteX22129" fmla="*/ 4878706 w 7886701"/>
              <a:gd name="connsiteY22129" fmla="*/ 3110695 h 6857981"/>
              <a:gd name="connsiteX22130" fmla="*/ 4877436 w 7886701"/>
              <a:gd name="connsiteY22130" fmla="*/ 3109742 h 6857981"/>
              <a:gd name="connsiteX22131" fmla="*/ 4876801 w 7886701"/>
              <a:gd name="connsiteY22131" fmla="*/ 3108154 h 6857981"/>
              <a:gd name="connsiteX22132" fmla="*/ 4875848 w 7886701"/>
              <a:gd name="connsiteY22132" fmla="*/ 3106567 h 6857981"/>
              <a:gd name="connsiteX22133" fmla="*/ 4875213 w 7886701"/>
              <a:gd name="connsiteY22133" fmla="*/ 3103077 h 6857981"/>
              <a:gd name="connsiteX22134" fmla="*/ 4874578 w 7886701"/>
              <a:gd name="connsiteY22134" fmla="*/ 3098628 h 6857981"/>
              <a:gd name="connsiteX22135" fmla="*/ 4873943 w 7886701"/>
              <a:gd name="connsiteY22135" fmla="*/ 3093550 h 6857981"/>
              <a:gd name="connsiteX22136" fmla="*/ 4872356 w 7886701"/>
              <a:gd name="connsiteY22136" fmla="*/ 3088468 h 6857981"/>
              <a:gd name="connsiteX22137" fmla="*/ 4870768 w 7886701"/>
              <a:gd name="connsiteY22137" fmla="*/ 3083072 h 6857981"/>
              <a:gd name="connsiteX22138" fmla="*/ 4869498 w 7886701"/>
              <a:gd name="connsiteY22138" fmla="*/ 3077356 h 6857981"/>
              <a:gd name="connsiteX22139" fmla="*/ 4867911 w 7886701"/>
              <a:gd name="connsiteY22139" fmla="*/ 3071959 h 6857981"/>
              <a:gd name="connsiteX22140" fmla="*/ 4866006 w 7886701"/>
              <a:gd name="connsiteY22140" fmla="*/ 3066561 h 6857981"/>
              <a:gd name="connsiteX22141" fmla="*/ 4862831 w 7886701"/>
              <a:gd name="connsiteY22141" fmla="*/ 3061798 h 6857981"/>
              <a:gd name="connsiteX22142" fmla="*/ 4858703 w 7886701"/>
              <a:gd name="connsiteY22142" fmla="*/ 3057353 h 6857981"/>
              <a:gd name="connsiteX22143" fmla="*/ 4854893 w 7886701"/>
              <a:gd name="connsiteY22143" fmla="*/ 3053861 h 6857981"/>
              <a:gd name="connsiteX22144" fmla="*/ 4852353 w 7886701"/>
              <a:gd name="connsiteY22144" fmla="*/ 3052272 h 6857981"/>
              <a:gd name="connsiteX22145" fmla="*/ 4850131 w 7886701"/>
              <a:gd name="connsiteY22145" fmla="*/ 3051320 h 6857981"/>
              <a:gd name="connsiteX22146" fmla="*/ 4847591 w 7886701"/>
              <a:gd name="connsiteY22146" fmla="*/ 3050052 h 6857981"/>
              <a:gd name="connsiteX22147" fmla="*/ 4844733 w 7886701"/>
              <a:gd name="connsiteY22147" fmla="*/ 3049731 h 6857981"/>
              <a:gd name="connsiteX22148" fmla="*/ 4841558 w 7886701"/>
              <a:gd name="connsiteY22148" fmla="*/ 3049415 h 6857981"/>
              <a:gd name="connsiteX22149" fmla="*/ 4838383 w 7886701"/>
              <a:gd name="connsiteY22149" fmla="*/ 3049415 h 6857981"/>
              <a:gd name="connsiteX22150" fmla="*/ 4842828 w 7886701"/>
              <a:gd name="connsiteY22150" fmla="*/ 3044336 h 6857981"/>
              <a:gd name="connsiteX22151" fmla="*/ 4845686 w 7886701"/>
              <a:gd name="connsiteY22151" fmla="*/ 3039576 h 6857981"/>
              <a:gd name="connsiteX22152" fmla="*/ 4847908 w 7886701"/>
              <a:gd name="connsiteY22152" fmla="*/ 3035128 h 6857981"/>
              <a:gd name="connsiteX22153" fmla="*/ 4848861 w 7886701"/>
              <a:gd name="connsiteY22153" fmla="*/ 3030681 h 6857981"/>
              <a:gd name="connsiteX22154" fmla="*/ 4848861 w 7886701"/>
              <a:gd name="connsiteY22154" fmla="*/ 3027189 h 6857981"/>
              <a:gd name="connsiteX22155" fmla="*/ 4848543 w 7886701"/>
              <a:gd name="connsiteY22155" fmla="*/ 3024016 h 6857981"/>
              <a:gd name="connsiteX22156" fmla="*/ 4847273 w 7886701"/>
              <a:gd name="connsiteY22156" fmla="*/ 3021475 h 6857981"/>
              <a:gd name="connsiteX22157" fmla="*/ 4845686 w 7886701"/>
              <a:gd name="connsiteY22157" fmla="*/ 3018617 h 6857981"/>
              <a:gd name="connsiteX22158" fmla="*/ 4843146 w 7886701"/>
              <a:gd name="connsiteY22158" fmla="*/ 3017027 h 6857981"/>
              <a:gd name="connsiteX22159" fmla="*/ 4840606 w 7886701"/>
              <a:gd name="connsiteY22159" fmla="*/ 3015757 h 6857981"/>
              <a:gd name="connsiteX22160" fmla="*/ 4837748 w 7886701"/>
              <a:gd name="connsiteY22160" fmla="*/ 3015123 h 6857981"/>
              <a:gd name="connsiteX22161" fmla="*/ 4834256 w 7886701"/>
              <a:gd name="connsiteY22161" fmla="*/ 3014808 h 6857981"/>
              <a:gd name="connsiteX22162" fmla="*/ 4831398 w 7886701"/>
              <a:gd name="connsiteY22162" fmla="*/ 3015442 h 6857981"/>
              <a:gd name="connsiteX22163" fmla="*/ 4828223 w 7886701"/>
              <a:gd name="connsiteY22163" fmla="*/ 3016713 h 6857981"/>
              <a:gd name="connsiteX22164" fmla="*/ 4825048 w 7886701"/>
              <a:gd name="connsiteY22164" fmla="*/ 3018300 h 6857981"/>
              <a:gd name="connsiteX22165" fmla="*/ 4822508 w 7886701"/>
              <a:gd name="connsiteY22165" fmla="*/ 3020839 h 6857981"/>
              <a:gd name="connsiteX22166" fmla="*/ 4822826 w 7886701"/>
              <a:gd name="connsiteY22166" fmla="*/ 3018617 h 6857981"/>
              <a:gd name="connsiteX22167" fmla="*/ 4823778 w 7886701"/>
              <a:gd name="connsiteY22167" fmla="*/ 3016076 h 6857981"/>
              <a:gd name="connsiteX22168" fmla="*/ 4826001 w 7886701"/>
              <a:gd name="connsiteY22168" fmla="*/ 3010680 h 6857981"/>
              <a:gd name="connsiteX22169" fmla="*/ 4828223 w 7886701"/>
              <a:gd name="connsiteY22169" fmla="*/ 3005281 h 6857981"/>
              <a:gd name="connsiteX22170" fmla="*/ 4828858 w 7886701"/>
              <a:gd name="connsiteY22170" fmla="*/ 3003057 h 6857981"/>
              <a:gd name="connsiteX22171" fmla="*/ 4828858 w 7886701"/>
              <a:gd name="connsiteY22171" fmla="*/ 3001153 h 6857981"/>
              <a:gd name="connsiteX22172" fmla="*/ 4824413 w 7886701"/>
              <a:gd name="connsiteY22172" fmla="*/ 3005598 h 6857981"/>
              <a:gd name="connsiteX22173" fmla="*/ 4823143 w 7886701"/>
              <a:gd name="connsiteY22173" fmla="*/ 3006870 h 6857981"/>
              <a:gd name="connsiteX22174" fmla="*/ 4821873 w 7886701"/>
              <a:gd name="connsiteY22174" fmla="*/ 3007504 h 6857981"/>
              <a:gd name="connsiteX22175" fmla="*/ 4821238 w 7886701"/>
              <a:gd name="connsiteY22175" fmla="*/ 3007187 h 6857981"/>
              <a:gd name="connsiteX22176" fmla="*/ 4820921 w 7886701"/>
              <a:gd name="connsiteY22176" fmla="*/ 3006870 h 6857981"/>
              <a:gd name="connsiteX22177" fmla="*/ 4820286 w 7886701"/>
              <a:gd name="connsiteY22177" fmla="*/ 3004646 h 6857981"/>
              <a:gd name="connsiteX22178" fmla="*/ 4820286 w 7886701"/>
              <a:gd name="connsiteY22178" fmla="*/ 3002105 h 6857981"/>
              <a:gd name="connsiteX22179" fmla="*/ 4819651 w 7886701"/>
              <a:gd name="connsiteY22179" fmla="*/ 3000836 h 6857981"/>
              <a:gd name="connsiteX22180" fmla="*/ 4819016 w 7886701"/>
              <a:gd name="connsiteY22180" fmla="*/ 3000199 h 6857981"/>
              <a:gd name="connsiteX22181" fmla="*/ 4818381 w 7886701"/>
              <a:gd name="connsiteY22181" fmla="*/ 2999565 h 6857981"/>
              <a:gd name="connsiteX22182" fmla="*/ 4817111 w 7886701"/>
              <a:gd name="connsiteY22182" fmla="*/ 2999565 h 6857981"/>
              <a:gd name="connsiteX22183" fmla="*/ 4815841 w 7886701"/>
              <a:gd name="connsiteY22183" fmla="*/ 3000199 h 6857981"/>
              <a:gd name="connsiteX22184" fmla="*/ 4813618 w 7886701"/>
              <a:gd name="connsiteY22184" fmla="*/ 3001153 h 6857981"/>
              <a:gd name="connsiteX22185" fmla="*/ 4813301 w 7886701"/>
              <a:gd name="connsiteY22185" fmla="*/ 2998614 h 6857981"/>
              <a:gd name="connsiteX22186" fmla="*/ 4813301 w 7886701"/>
              <a:gd name="connsiteY22186" fmla="*/ 2997976 h 6857981"/>
              <a:gd name="connsiteX22187" fmla="*/ 4813618 w 7886701"/>
              <a:gd name="connsiteY22187" fmla="*/ 2997661 h 6857981"/>
              <a:gd name="connsiteX22188" fmla="*/ 4815206 w 7886701"/>
              <a:gd name="connsiteY22188" fmla="*/ 2997344 h 6857981"/>
              <a:gd name="connsiteX22189" fmla="*/ 4816793 w 7886701"/>
              <a:gd name="connsiteY22189" fmla="*/ 2997344 h 6857981"/>
              <a:gd name="connsiteX22190" fmla="*/ 4819016 w 7886701"/>
              <a:gd name="connsiteY22190" fmla="*/ 2997344 h 6857981"/>
              <a:gd name="connsiteX22191" fmla="*/ 4820286 w 7886701"/>
              <a:gd name="connsiteY22191" fmla="*/ 2997027 h 6857981"/>
              <a:gd name="connsiteX22192" fmla="*/ 4821238 w 7886701"/>
              <a:gd name="connsiteY22192" fmla="*/ 2996073 h 6857981"/>
              <a:gd name="connsiteX22193" fmla="*/ 4822508 w 7886701"/>
              <a:gd name="connsiteY22193" fmla="*/ 2995122 h 6857981"/>
              <a:gd name="connsiteX22194" fmla="*/ 4823461 w 7886701"/>
              <a:gd name="connsiteY22194" fmla="*/ 2993533 h 6857981"/>
              <a:gd name="connsiteX22195" fmla="*/ 4824413 w 7886701"/>
              <a:gd name="connsiteY22195" fmla="*/ 2991630 h 6857981"/>
              <a:gd name="connsiteX22196" fmla="*/ 4825683 w 7886701"/>
              <a:gd name="connsiteY22196" fmla="*/ 2988770 h 6857981"/>
              <a:gd name="connsiteX22197" fmla="*/ 4826636 w 7886701"/>
              <a:gd name="connsiteY22197" fmla="*/ 2984959 h 6857981"/>
              <a:gd name="connsiteX22198" fmla="*/ 4826953 w 7886701"/>
              <a:gd name="connsiteY22198" fmla="*/ 2982418 h 6857981"/>
              <a:gd name="connsiteX22199" fmla="*/ 4826953 w 7886701"/>
              <a:gd name="connsiteY22199" fmla="*/ 2980832 h 6857981"/>
              <a:gd name="connsiteX22200" fmla="*/ 4826636 w 7886701"/>
              <a:gd name="connsiteY22200" fmla="*/ 2980513 h 6857981"/>
              <a:gd name="connsiteX22201" fmla="*/ 4826318 w 7886701"/>
              <a:gd name="connsiteY22201" fmla="*/ 2980199 h 6857981"/>
              <a:gd name="connsiteX22202" fmla="*/ 4825366 w 7886701"/>
              <a:gd name="connsiteY22202" fmla="*/ 2980199 h 6857981"/>
              <a:gd name="connsiteX22203" fmla="*/ 4823778 w 7886701"/>
              <a:gd name="connsiteY22203" fmla="*/ 2980832 h 6857981"/>
              <a:gd name="connsiteX22204" fmla="*/ 4820286 w 7886701"/>
              <a:gd name="connsiteY22204" fmla="*/ 2983691 h 6857981"/>
              <a:gd name="connsiteX22205" fmla="*/ 4816476 w 7886701"/>
              <a:gd name="connsiteY22205" fmla="*/ 2986546 h 6857981"/>
              <a:gd name="connsiteX22206" fmla="*/ 4814571 w 7886701"/>
              <a:gd name="connsiteY22206" fmla="*/ 2987817 h 6857981"/>
              <a:gd name="connsiteX22207" fmla="*/ 4812983 w 7886701"/>
              <a:gd name="connsiteY22207" fmla="*/ 2988453 h 6857981"/>
              <a:gd name="connsiteX22208" fmla="*/ 4811713 w 7886701"/>
              <a:gd name="connsiteY22208" fmla="*/ 2988453 h 6857981"/>
              <a:gd name="connsiteX22209" fmla="*/ 4811078 w 7886701"/>
              <a:gd name="connsiteY22209" fmla="*/ 2988453 h 6857981"/>
              <a:gd name="connsiteX22210" fmla="*/ 4810761 w 7886701"/>
              <a:gd name="connsiteY22210" fmla="*/ 2987817 h 6857981"/>
              <a:gd name="connsiteX22211" fmla="*/ 4810443 w 7886701"/>
              <a:gd name="connsiteY22211" fmla="*/ 2986229 h 6857981"/>
              <a:gd name="connsiteX22212" fmla="*/ 4810443 w 7886701"/>
              <a:gd name="connsiteY22212" fmla="*/ 2983691 h 6857981"/>
              <a:gd name="connsiteX22213" fmla="*/ 4811713 w 7886701"/>
              <a:gd name="connsiteY22213" fmla="*/ 2982418 h 6857981"/>
              <a:gd name="connsiteX22214" fmla="*/ 4812983 w 7886701"/>
              <a:gd name="connsiteY22214" fmla="*/ 2981149 h 6857981"/>
              <a:gd name="connsiteX22215" fmla="*/ 4815206 w 7886701"/>
              <a:gd name="connsiteY22215" fmla="*/ 2980199 h 6857981"/>
              <a:gd name="connsiteX22216" fmla="*/ 4815841 w 7886701"/>
              <a:gd name="connsiteY22216" fmla="*/ 2979879 h 6857981"/>
              <a:gd name="connsiteX22217" fmla="*/ 4816793 w 7886701"/>
              <a:gd name="connsiteY22217" fmla="*/ 2978926 h 6857981"/>
              <a:gd name="connsiteX22218" fmla="*/ 4818381 w 7886701"/>
              <a:gd name="connsiteY22218" fmla="*/ 2977975 h 6857981"/>
              <a:gd name="connsiteX22219" fmla="*/ 4819333 w 7886701"/>
              <a:gd name="connsiteY22219" fmla="*/ 2976070 h 6857981"/>
              <a:gd name="connsiteX22220" fmla="*/ 4819333 w 7886701"/>
              <a:gd name="connsiteY22220" fmla="*/ 2973529 h 6857981"/>
              <a:gd name="connsiteX22221" fmla="*/ 4819016 w 7886701"/>
              <a:gd name="connsiteY22221" fmla="*/ 2971308 h 6857981"/>
              <a:gd name="connsiteX22222" fmla="*/ 4818698 w 7886701"/>
              <a:gd name="connsiteY22222" fmla="*/ 2969084 h 6857981"/>
              <a:gd name="connsiteX22223" fmla="*/ 4818063 w 7886701"/>
              <a:gd name="connsiteY22223" fmla="*/ 2966861 h 6857981"/>
              <a:gd name="connsiteX22224" fmla="*/ 4816793 w 7886701"/>
              <a:gd name="connsiteY22224" fmla="*/ 2965274 h 6857981"/>
              <a:gd name="connsiteX22225" fmla="*/ 4815523 w 7886701"/>
              <a:gd name="connsiteY22225" fmla="*/ 2963686 h 6857981"/>
              <a:gd name="connsiteX22226" fmla="*/ 4813936 w 7886701"/>
              <a:gd name="connsiteY22226" fmla="*/ 2963051 h 6857981"/>
              <a:gd name="connsiteX22227" fmla="*/ 4812031 w 7886701"/>
              <a:gd name="connsiteY22227" fmla="*/ 2962099 h 6857981"/>
              <a:gd name="connsiteX22228" fmla="*/ 4810443 w 7886701"/>
              <a:gd name="connsiteY22228" fmla="*/ 2961782 h 6857981"/>
              <a:gd name="connsiteX22229" fmla="*/ 4808538 w 7886701"/>
              <a:gd name="connsiteY22229" fmla="*/ 2962099 h 6857981"/>
              <a:gd name="connsiteX22230" fmla="*/ 4806316 w 7886701"/>
              <a:gd name="connsiteY22230" fmla="*/ 2963051 h 6857981"/>
              <a:gd name="connsiteX22231" fmla="*/ 4803776 w 7886701"/>
              <a:gd name="connsiteY22231" fmla="*/ 2964321 h 6857981"/>
              <a:gd name="connsiteX22232" fmla="*/ 4801553 w 7886701"/>
              <a:gd name="connsiteY22232" fmla="*/ 2966543 h 6857981"/>
              <a:gd name="connsiteX22233" fmla="*/ 4799013 w 7886701"/>
              <a:gd name="connsiteY22233" fmla="*/ 2969401 h 6857981"/>
              <a:gd name="connsiteX22234" fmla="*/ 4796473 w 7886701"/>
              <a:gd name="connsiteY22234" fmla="*/ 2973212 h 6857981"/>
              <a:gd name="connsiteX22235" fmla="*/ 4793933 w 7886701"/>
              <a:gd name="connsiteY22235" fmla="*/ 2977655 h 6857981"/>
              <a:gd name="connsiteX22236" fmla="*/ 4798061 w 7886701"/>
              <a:gd name="connsiteY22236" fmla="*/ 2966861 h 6857981"/>
              <a:gd name="connsiteX22237" fmla="*/ 4801553 w 7886701"/>
              <a:gd name="connsiteY22237" fmla="*/ 2957339 h 6857981"/>
              <a:gd name="connsiteX22238" fmla="*/ 4805046 w 7886701"/>
              <a:gd name="connsiteY22238" fmla="*/ 2949082 h 6857981"/>
              <a:gd name="connsiteX22239" fmla="*/ 4808221 w 7886701"/>
              <a:gd name="connsiteY22239" fmla="*/ 2941460 h 6857981"/>
              <a:gd name="connsiteX22240" fmla="*/ 4810761 w 7886701"/>
              <a:gd name="connsiteY22240" fmla="*/ 2934477 h 6857981"/>
              <a:gd name="connsiteX22241" fmla="*/ 4811396 w 7886701"/>
              <a:gd name="connsiteY22241" fmla="*/ 2931301 h 6857981"/>
              <a:gd name="connsiteX22242" fmla="*/ 4811713 w 7886701"/>
              <a:gd name="connsiteY22242" fmla="*/ 2928126 h 6857981"/>
              <a:gd name="connsiteX22243" fmla="*/ 4811713 w 7886701"/>
              <a:gd name="connsiteY22243" fmla="*/ 2924951 h 6857981"/>
              <a:gd name="connsiteX22244" fmla="*/ 4811396 w 7886701"/>
              <a:gd name="connsiteY22244" fmla="*/ 2922093 h 6857981"/>
              <a:gd name="connsiteX22245" fmla="*/ 4810761 w 7886701"/>
              <a:gd name="connsiteY22245" fmla="*/ 2919553 h 6857981"/>
              <a:gd name="connsiteX22246" fmla="*/ 4809491 w 7886701"/>
              <a:gd name="connsiteY22246" fmla="*/ 2916695 h 6857981"/>
              <a:gd name="connsiteX22247" fmla="*/ 4808538 w 7886701"/>
              <a:gd name="connsiteY22247" fmla="*/ 2915743 h 6857981"/>
              <a:gd name="connsiteX22248" fmla="*/ 4807903 w 7886701"/>
              <a:gd name="connsiteY22248" fmla="*/ 2915426 h 6857981"/>
              <a:gd name="connsiteX22249" fmla="*/ 4806633 w 7886701"/>
              <a:gd name="connsiteY22249" fmla="*/ 2915426 h 6857981"/>
              <a:gd name="connsiteX22250" fmla="*/ 4805681 w 7886701"/>
              <a:gd name="connsiteY22250" fmla="*/ 2915743 h 6857981"/>
              <a:gd name="connsiteX22251" fmla="*/ 4803776 w 7886701"/>
              <a:gd name="connsiteY22251" fmla="*/ 2917647 h 6857981"/>
              <a:gd name="connsiteX22252" fmla="*/ 4801553 w 7886701"/>
              <a:gd name="connsiteY22252" fmla="*/ 2919553 h 6857981"/>
              <a:gd name="connsiteX22253" fmla="*/ 4799648 w 7886701"/>
              <a:gd name="connsiteY22253" fmla="*/ 2921776 h 6857981"/>
              <a:gd name="connsiteX22254" fmla="*/ 4797426 w 7886701"/>
              <a:gd name="connsiteY22254" fmla="*/ 2923047 h 6857981"/>
              <a:gd name="connsiteX22255" fmla="*/ 4796791 w 7886701"/>
              <a:gd name="connsiteY22255" fmla="*/ 2923679 h 6857981"/>
              <a:gd name="connsiteX22256" fmla="*/ 4795838 w 7886701"/>
              <a:gd name="connsiteY22256" fmla="*/ 2923679 h 6857981"/>
              <a:gd name="connsiteX22257" fmla="*/ 4794568 w 7886701"/>
              <a:gd name="connsiteY22257" fmla="*/ 2923047 h 6857981"/>
              <a:gd name="connsiteX22258" fmla="*/ 4793933 w 7886701"/>
              <a:gd name="connsiteY22258" fmla="*/ 2922410 h 6857981"/>
              <a:gd name="connsiteX22259" fmla="*/ 4794568 w 7886701"/>
              <a:gd name="connsiteY22259" fmla="*/ 2919553 h 6857981"/>
              <a:gd name="connsiteX22260" fmla="*/ 4794886 w 7886701"/>
              <a:gd name="connsiteY22260" fmla="*/ 2916695 h 6857981"/>
              <a:gd name="connsiteX22261" fmla="*/ 4795203 w 7886701"/>
              <a:gd name="connsiteY22261" fmla="*/ 2914472 h 6857981"/>
              <a:gd name="connsiteX22262" fmla="*/ 4794886 w 7886701"/>
              <a:gd name="connsiteY22262" fmla="*/ 2911931 h 6857981"/>
              <a:gd name="connsiteX22263" fmla="*/ 4794568 w 7886701"/>
              <a:gd name="connsiteY22263" fmla="*/ 2910027 h 6857981"/>
              <a:gd name="connsiteX22264" fmla="*/ 4794251 w 7886701"/>
              <a:gd name="connsiteY22264" fmla="*/ 2908122 h 6857981"/>
              <a:gd name="connsiteX22265" fmla="*/ 4793616 w 7886701"/>
              <a:gd name="connsiteY22265" fmla="*/ 2906535 h 6857981"/>
              <a:gd name="connsiteX22266" fmla="*/ 4792346 w 7886701"/>
              <a:gd name="connsiteY22266" fmla="*/ 2904947 h 6857981"/>
              <a:gd name="connsiteX22267" fmla="*/ 4791393 w 7886701"/>
              <a:gd name="connsiteY22267" fmla="*/ 2903993 h 6857981"/>
              <a:gd name="connsiteX22268" fmla="*/ 4789806 w 7886701"/>
              <a:gd name="connsiteY22268" fmla="*/ 2903042 h 6857981"/>
              <a:gd name="connsiteX22269" fmla="*/ 4788536 w 7886701"/>
              <a:gd name="connsiteY22269" fmla="*/ 2902406 h 6857981"/>
              <a:gd name="connsiteX22270" fmla="*/ 4786948 w 7886701"/>
              <a:gd name="connsiteY22270" fmla="*/ 2901772 h 6857981"/>
              <a:gd name="connsiteX22271" fmla="*/ 4784091 w 7886701"/>
              <a:gd name="connsiteY22271" fmla="*/ 2901135 h 6857981"/>
              <a:gd name="connsiteX22272" fmla="*/ 4780598 w 7886701"/>
              <a:gd name="connsiteY22272" fmla="*/ 2902089 h 6857981"/>
              <a:gd name="connsiteX22273" fmla="*/ 4784091 w 7886701"/>
              <a:gd name="connsiteY22273" fmla="*/ 2893198 h 6857981"/>
              <a:gd name="connsiteX22274" fmla="*/ 4785043 w 7886701"/>
              <a:gd name="connsiteY22274" fmla="*/ 2889388 h 6857981"/>
              <a:gd name="connsiteX22275" fmla="*/ 4785996 w 7886701"/>
              <a:gd name="connsiteY22275" fmla="*/ 2885896 h 6857981"/>
              <a:gd name="connsiteX22276" fmla="*/ 4786631 w 7886701"/>
              <a:gd name="connsiteY22276" fmla="*/ 2883041 h 6857981"/>
              <a:gd name="connsiteX22277" fmla="*/ 4786631 w 7886701"/>
              <a:gd name="connsiteY22277" fmla="*/ 2880183 h 6857981"/>
              <a:gd name="connsiteX22278" fmla="*/ 4786631 w 7886701"/>
              <a:gd name="connsiteY22278" fmla="*/ 2877641 h 6857981"/>
              <a:gd name="connsiteX22279" fmla="*/ 4786313 w 7886701"/>
              <a:gd name="connsiteY22279" fmla="*/ 2875417 h 6857981"/>
              <a:gd name="connsiteX22280" fmla="*/ 4785361 w 7886701"/>
              <a:gd name="connsiteY22280" fmla="*/ 2873513 h 6857981"/>
              <a:gd name="connsiteX22281" fmla="*/ 4784726 w 7886701"/>
              <a:gd name="connsiteY22281" fmla="*/ 2871607 h 6857981"/>
              <a:gd name="connsiteX22282" fmla="*/ 4784091 w 7886701"/>
              <a:gd name="connsiteY22282" fmla="*/ 2870338 h 6857981"/>
              <a:gd name="connsiteX22283" fmla="*/ 4782821 w 7886701"/>
              <a:gd name="connsiteY22283" fmla="*/ 2868750 h 6857981"/>
              <a:gd name="connsiteX22284" fmla="*/ 4780281 w 7886701"/>
              <a:gd name="connsiteY22284" fmla="*/ 2866526 h 6857981"/>
              <a:gd name="connsiteX22285" fmla="*/ 4777423 w 7886701"/>
              <a:gd name="connsiteY22285" fmla="*/ 2865257 h 6857981"/>
              <a:gd name="connsiteX22286" fmla="*/ 4773931 w 7886701"/>
              <a:gd name="connsiteY22286" fmla="*/ 2863987 h 6857981"/>
              <a:gd name="connsiteX22287" fmla="*/ 4770121 w 7886701"/>
              <a:gd name="connsiteY22287" fmla="*/ 2863036 h 6857981"/>
              <a:gd name="connsiteX22288" fmla="*/ 4766946 w 7886701"/>
              <a:gd name="connsiteY22288" fmla="*/ 2861765 h 6857981"/>
              <a:gd name="connsiteX22289" fmla="*/ 4763453 w 7886701"/>
              <a:gd name="connsiteY22289" fmla="*/ 2860812 h 6857981"/>
              <a:gd name="connsiteX22290" fmla="*/ 4760596 w 7886701"/>
              <a:gd name="connsiteY22290" fmla="*/ 2858907 h 6857981"/>
              <a:gd name="connsiteX22291" fmla="*/ 4759326 w 7886701"/>
              <a:gd name="connsiteY22291" fmla="*/ 2858273 h 6857981"/>
              <a:gd name="connsiteX22292" fmla="*/ 4758056 w 7886701"/>
              <a:gd name="connsiteY22292" fmla="*/ 2857001 h 6857981"/>
              <a:gd name="connsiteX22293" fmla="*/ 4757421 w 7886701"/>
              <a:gd name="connsiteY22293" fmla="*/ 2855732 h 6857981"/>
              <a:gd name="connsiteX22294" fmla="*/ 4756786 w 7886701"/>
              <a:gd name="connsiteY22294" fmla="*/ 2854145 h 6857981"/>
              <a:gd name="connsiteX22295" fmla="*/ 4755833 w 7886701"/>
              <a:gd name="connsiteY22295" fmla="*/ 2852240 h 6857981"/>
              <a:gd name="connsiteX22296" fmla="*/ 4755833 w 7886701"/>
              <a:gd name="connsiteY22296" fmla="*/ 2850334 h 6857981"/>
              <a:gd name="connsiteX22297" fmla="*/ 4753611 w 7886701"/>
              <a:gd name="connsiteY22297" fmla="*/ 2851287 h 6857981"/>
              <a:gd name="connsiteX22298" fmla="*/ 4751706 w 7886701"/>
              <a:gd name="connsiteY22298" fmla="*/ 2851921 h 6857981"/>
              <a:gd name="connsiteX22299" fmla="*/ 4749483 w 7886701"/>
              <a:gd name="connsiteY22299" fmla="*/ 2852874 h 6857981"/>
              <a:gd name="connsiteX22300" fmla="*/ 4747261 w 7886701"/>
              <a:gd name="connsiteY22300" fmla="*/ 2853191 h 6857981"/>
              <a:gd name="connsiteX22301" fmla="*/ 4742498 w 7886701"/>
              <a:gd name="connsiteY22301" fmla="*/ 2853191 h 6857981"/>
              <a:gd name="connsiteX22302" fmla="*/ 4737736 w 7886701"/>
              <a:gd name="connsiteY22302" fmla="*/ 2852874 h 6857981"/>
              <a:gd name="connsiteX22303" fmla="*/ 4732656 w 7886701"/>
              <a:gd name="connsiteY22303" fmla="*/ 2851287 h 6857981"/>
              <a:gd name="connsiteX22304" fmla="*/ 4727893 w 7886701"/>
              <a:gd name="connsiteY22304" fmla="*/ 2849700 h 6857981"/>
              <a:gd name="connsiteX22305" fmla="*/ 4722813 w 7886701"/>
              <a:gd name="connsiteY22305" fmla="*/ 2847158 h 6857981"/>
              <a:gd name="connsiteX22306" fmla="*/ 4718368 w 7886701"/>
              <a:gd name="connsiteY22306" fmla="*/ 2844620 h 6857981"/>
              <a:gd name="connsiteX22307" fmla="*/ 4713606 w 7886701"/>
              <a:gd name="connsiteY22307" fmla="*/ 2841445 h 6857981"/>
              <a:gd name="connsiteX22308" fmla="*/ 4709478 w 7886701"/>
              <a:gd name="connsiteY22308" fmla="*/ 2838270 h 6857981"/>
              <a:gd name="connsiteX22309" fmla="*/ 4705668 w 7886701"/>
              <a:gd name="connsiteY22309" fmla="*/ 2834778 h 6857981"/>
              <a:gd name="connsiteX22310" fmla="*/ 4702176 w 7886701"/>
              <a:gd name="connsiteY22310" fmla="*/ 2831284 h 6857981"/>
              <a:gd name="connsiteX22311" fmla="*/ 4699318 w 7886701"/>
              <a:gd name="connsiteY22311" fmla="*/ 2827474 h 6857981"/>
              <a:gd name="connsiteX22312" fmla="*/ 4697096 w 7886701"/>
              <a:gd name="connsiteY22312" fmla="*/ 2823982 h 6857981"/>
              <a:gd name="connsiteX22313" fmla="*/ 4695508 w 7886701"/>
              <a:gd name="connsiteY22313" fmla="*/ 2820170 h 6857981"/>
              <a:gd name="connsiteX22314" fmla="*/ 4694556 w 7886701"/>
              <a:gd name="connsiteY22314" fmla="*/ 2816995 h 6857981"/>
              <a:gd name="connsiteX22315" fmla="*/ 4698366 w 7886701"/>
              <a:gd name="connsiteY22315" fmla="*/ 2812866 h 6857981"/>
              <a:gd name="connsiteX22316" fmla="*/ 4699636 w 7886701"/>
              <a:gd name="connsiteY22316" fmla="*/ 2811598 h 6857981"/>
              <a:gd name="connsiteX22317" fmla="*/ 4701223 w 7886701"/>
              <a:gd name="connsiteY22317" fmla="*/ 2810645 h 6857981"/>
              <a:gd name="connsiteX22318" fmla="*/ 4702176 w 7886701"/>
              <a:gd name="connsiteY22318" fmla="*/ 2810328 h 6857981"/>
              <a:gd name="connsiteX22319" fmla="*/ 4703128 w 7886701"/>
              <a:gd name="connsiteY22319" fmla="*/ 2810328 h 6857981"/>
              <a:gd name="connsiteX22320" fmla="*/ 4703763 w 7886701"/>
              <a:gd name="connsiteY22320" fmla="*/ 2810645 h 6857981"/>
              <a:gd name="connsiteX22321" fmla="*/ 4704398 w 7886701"/>
              <a:gd name="connsiteY22321" fmla="*/ 2811598 h 6857981"/>
              <a:gd name="connsiteX22322" fmla="*/ 4705668 w 7886701"/>
              <a:gd name="connsiteY22322" fmla="*/ 2814137 h 6857981"/>
              <a:gd name="connsiteX22323" fmla="*/ 4705986 w 7886701"/>
              <a:gd name="connsiteY22323" fmla="*/ 2817314 h 6857981"/>
              <a:gd name="connsiteX22324" fmla="*/ 4706303 w 7886701"/>
              <a:gd name="connsiteY22324" fmla="*/ 2821123 h 6857981"/>
              <a:gd name="connsiteX22325" fmla="*/ 4706621 w 7886701"/>
              <a:gd name="connsiteY22325" fmla="*/ 2825251 h 6857981"/>
              <a:gd name="connsiteX22326" fmla="*/ 4707891 w 7886701"/>
              <a:gd name="connsiteY22326" fmla="*/ 2824299 h 6857981"/>
              <a:gd name="connsiteX22327" fmla="*/ 4709161 w 7886701"/>
              <a:gd name="connsiteY22327" fmla="*/ 2823345 h 6857981"/>
              <a:gd name="connsiteX22328" fmla="*/ 4710113 w 7886701"/>
              <a:gd name="connsiteY22328" fmla="*/ 2821759 h 6857981"/>
              <a:gd name="connsiteX22329" fmla="*/ 4710748 w 7886701"/>
              <a:gd name="connsiteY22329" fmla="*/ 2820170 h 6857981"/>
              <a:gd name="connsiteX22330" fmla="*/ 4711701 w 7886701"/>
              <a:gd name="connsiteY22330" fmla="*/ 2816677 h 6857981"/>
              <a:gd name="connsiteX22331" fmla="*/ 4712653 w 7886701"/>
              <a:gd name="connsiteY22331" fmla="*/ 2813502 h 6857981"/>
              <a:gd name="connsiteX22332" fmla="*/ 4713606 w 7886701"/>
              <a:gd name="connsiteY22332" fmla="*/ 2810011 h 6857981"/>
              <a:gd name="connsiteX22333" fmla="*/ 4714241 w 7886701"/>
              <a:gd name="connsiteY22333" fmla="*/ 2808741 h 6857981"/>
              <a:gd name="connsiteX22334" fmla="*/ 4715511 w 7886701"/>
              <a:gd name="connsiteY22334" fmla="*/ 2807471 h 6857981"/>
              <a:gd name="connsiteX22335" fmla="*/ 4716463 w 7886701"/>
              <a:gd name="connsiteY22335" fmla="*/ 2806836 h 6857981"/>
              <a:gd name="connsiteX22336" fmla="*/ 4718051 w 7886701"/>
              <a:gd name="connsiteY22336" fmla="*/ 2806836 h 6857981"/>
              <a:gd name="connsiteX22337" fmla="*/ 4719956 w 7886701"/>
              <a:gd name="connsiteY22337" fmla="*/ 2806836 h 6857981"/>
              <a:gd name="connsiteX22338" fmla="*/ 4721861 w 7886701"/>
              <a:gd name="connsiteY22338" fmla="*/ 2807471 h 6857981"/>
              <a:gd name="connsiteX22339" fmla="*/ 4719956 w 7886701"/>
              <a:gd name="connsiteY22339" fmla="*/ 2810011 h 6857981"/>
              <a:gd name="connsiteX22340" fmla="*/ 4718051 w 7886701"/>
              <a:gd name="connsiteY22340" fmla="*/ 2812549 h 6857981"/>
              <a:gd name="connsiteX22341" fmla="*/ 4716146 w 7886701"/>
              <a:gd name="connsiteY22341" fmla="*/ 2816043 h 6857981"/>
              <a:gd name="connsiteX22342" fmla="*/ 4714558 w 7886701"/>
              <a:gd name="connsiteY22342" fmla="*/ 2819216 h 6857981"/>
              <a:gd name="connsiteX22343" fmla="*/ 4713606 w 7886701"/>
              <a:gd name="connsiteY22343" fmla="*/ 2822393 h 6857981"/>
              <a:gd name="connsiteX22344" fmla="*/ 4712971 w 7886701"/>
              <a:gd name="connsiteY22344" fmla="*/ 2826203 h 6857981"/>
              <a:gd name="connsiteX22345" fmla="*/ 4712653 w 7886701"/>
              <a:gd name="connsiteY22345" fmla="*/ 2829061 h 6857981"/>
              <a:gd name="connsiteX22346" fmla="*/ 4712971 w 7886701"/>
              <a:gd name="connsiteY22346" fmla="*/ 2831919 h 6857981"/>
              <a:gd name="connsiteX22347" fmla="*/ 4714241 w 7886701"/>
              <a:gd name="connsiteY22347" fmla="*/ 2829695 h 6857981"/>
              <a:gd name="connsiteX22348" fmla="*/ 4716146 w 7886701"/>
              <a:gd name="connsiteY22348" fmla="*/ 2828109 h 6857981"/>
              <a:gd name="connsiteX22349" fmla="*/ 4717733 w 7886701"/>
              <a:gd name="connsiteY22349" fmla="*/ 2826838 h 6857981"/>
              <a:gd name="connsiteX22350" fmla="*/ 4719003 w 7886701"/>
              <a:gd name="connsiteY22350" fmla="*/ 2826203 h 6857981"/>
              <a:gd name="connsiteX22351" fmla="*/ 4720591 w 7886701"/>
              <a:gd name="connsiteY22351" fmla="*/ 2826203 h 6857981"/>
              <a:gd name="connsiteX22352" fmla="*/ 4721543 w 7886701"/>
              <a:gd name="connsiteY22352" fmla="*/ 2826520 h 6857981"/>
              <a:gd name="connsiteX22353" fmla="*/ 4723131 w 7886701"/>
              <a:gd name="connsiteY22353" fmla="*/ 2827154 h 6857981"/>
              <a:gd name="connsiteX22354" fmla="*/ 4724401 w 7886701"/>
              <a:gd name="connsiteY22354" fmla="*/ 2828426 h 6857981"/>
              <a:gd name="connsiteX22355" fmla="*/ 4727258 w 7886701"/>
              <a:gd name="connsiteY22355" fmla="*/ 2830964 h 6857981"/>
              <a:gd name="connsiteX22356" fmla="*/ 4729798 w 7886701"/>
              <a:gd name="connsiteY22356" fmla="*/ 2834141 h 6857981"/>
              <a:gd name="connsiteX22357" fmla="*/ 4732656 w 7886701"/>
              <a:gd name="connsiteY22357" fmla="*/ 2836682 h 6857981"/>
              <a:gd name="connsiteX22358" fmla="*/ 4733926 w 7886701"/>
              <a:gd name="connsiteY22358" fmla="*/ 2837953 h 6857981"/>
              <a:gd name="connsiteX22359" fmla="*/ 4735196 w 7886701"/>
              <a:gd name="connsiteY22359" fmla="*/ 2838903 h 6857981"/>
              <a:gd name="connsiteX22360" fmla="*/ 4737736 w 7886701"/>
              <a:gd name="connsiteY22360" fmla="*/ 2837953 h 6857981"/>
              <a:gd name="connsiteX22361" fmla="*/ 4739958 w 7886701"/>
              <a:gd name="connsiteY22361" fmla="*/ 2836362 h 6857981"/>
              <a:gd name="connsiteX22362" fmla="*/ 4742181 w 7886701"/>
              <a:gd name="connsiteY22362" fmla="*/ 2833822 h 6857981"/>
              <a:gd name="connsiteX22363" fmla="*/ 4744403 w 7886701"/>
              <a:gd name="connsiteY22363" fmla="*/ 2830650 h 6857981"/>
              <a:gd name="connsiteX22364" fmla="*/ 4745356 w 7886701"/>
              <a:gd name="connsiteY22364" fmla="*/ 2825885 h 6857981"/>
              <a:gd name="connsiteX22365" fmla="*/ 4745673 w 7886701"/>
              <a:gd name="connsiteY22365" fmla="*/ 2821123 h 6857981"/>
              <a:gd name="connsiteX22366" fmla="*/ 4745356 w 7886701"/>
              <a:gd name="connsiteY22366" fmla="*/ 2816995 h 6857981"/>
              <a:gd name="connsiteX22367" fmla="*/ 4744403 w 7886701"/>
              <a:gd name="connsiteY22367" fmla="*/ 2813819 h 6857981"/>
              <a:gd name="connsiteX22368" fmla="*/ 4742498 w 7886701"/>
              <a:gd name="connsiteY22368" fmla="*/ 2810328 h 6857981"/>
              <a:gd name="connsiteX22369" fmla="*/ 4740593 w 7886701"/>
              <a:gd name="connsiteY22369" fmla="*/ 2807788 h 6857981"/>
              <a:gd name="connsiteX22370" fmla="*/ 4738053 w 7886701"/>
              <a:gd name="connsiteY22370" fmla="*/ 2805563 h 6857981"/>
              <a:gd name="connsiteX22371" fmla="*/ 4735513 w 7886701"/>
              <a:gd name="connsiteY22371" fmla="*/ 2804297 h 6857981"/>
              <a:gd name="connsiteX22372" fmla="*/ 4732656 w 7886701"/>
              <a:gd name="connsiteY22372" fmla="*/ 2802707 h 6857981"/>
              <a:gd name="connsiteX22373" fmla="*/ 4729798 w 7886701"/>
              <a:gd name="connsiteY22373" fmla="*/ 2802073 h 6857981"/>
              <a:gd name="connsiteX22374" fmla="*/ 4726623 w 7886701"/>
              <a:gd name="connsiteY22374" fmla="*/ 2801756 h 6857981"/>
              <a:gd name="connsiteX22375" fmla="*/ 4723448 w 7886701"/>
              <a:gd name="connsiteY22375" fmla="*/ 2801756 h 6857981"/>
              <a:gd name="connsiteX22376" fmla="*/ 4720908 w 7886701"/>
              <a:gd name="connsiteY22376" fmla="*/ 2802073 h 6857981"/>
              <a:gd name="connsiteX22377" fmla="*/ 4718051 w 7886701"/>
              <a:gd name="connsiteY22377" fmla="*/ 2802707 h 6857981"/>
              <a:gd name="connsiteX22378" fmla="*/ 4715828 w 7886701"/>
              <a:gd name="connsiteY22378" fmla="*/ 2804297 h 6857981"/>
              <a:gd name="connsiteX22379" fmla="*/ 4713606 w 7886701"/>
              <a:gd name="connsiteY22379" fmla="*/ 2805563 h 6857981"/>
              <a:gd name="connsiteX22380" fmla="*/ 4710748 w 7886701"/>
              <a:gd name="connsiteY22380" fmla="*/ 2800166 h 6857981"/>
              <a:gd name="connsiteX22381" fmla="*/ 4708843 w 7886701"/>
              <a:gd name="connsiteY22381" fmla="*/ 2796991 h 6857981"/>
              <a:gd name="connsiteX22382" fmla="*/ 4706303 w 7886701"/>
              <a:gd name="connsiteY22382" fmla="*/ 2794136 h 6857981"/>
              <a:gd name="connsiteX22383" fmla="*/ 4704716 w 7886701"/>
              <a:gd name="connsiteY22383" fmla="*/ 2792546 h 6857981"/>
              <a:gd name="connsiteX22384" fmla="*/ 4703446 w 7886701"/>
              <a:gd name="connsiteY22384" fmla="*/ 2791909 h 6857981"/>
              <a:gd name="connsiteX22385" fmla="*/ 4701858 w 7886701"/>
              <a:gd name="connsiteY22385" fmla="*/ 2790958 h 6857981"/>
              <a:gd name="connsiteX22386" fmla="*/ 4700588 w 7886701"/>
              <a:gd name="connsiteY22386" fmla="*/ 2790958 h 6857981"/>
              <a:gd name="connsiteX22387" fmla="*/ 4698683 w 7886701"/>
              <a:gd name="connsiteY22387" fmla="*/ 2790958 h 6857981"/>
              <a:gd name="connsiteX22388" fmla="*/ 4697096 w 7886701"/>
              <a:gd name="connsiteY22388" fmla="*/ 2792229 h 6857981"/>
              <a:gd name="connsiteX22389" fmla="*/ 4695508 w 7886701"/>
              <a:gd name="connsiteY22389" fmla="*/ 2793182 h 6857981"/>
              <a:gd name="connsiteX22390" fmla="*/ 4693603 w 7886701"/>
              <a:gd name="connsiteY22390" fmla="*/ 2795406 h 6857981"/>
              <a:gd name="connsiteX22391" fmla="*/ 4692333 w 7886701"/>
              <a:gd name="connsiteY22391" fmla="*/ 2792864 h 6857981"/>
              <a:gd name="connsiteX22392" fmla="*/ 4692333 w 7886701"/>
              <a:gd name="connsiteY22392" fmla="*/ 2790640 h 6857981"/>
              <a:gd name="connsiteX22393" fmla="*/ 4692333 w 7886701"/>
              <a:gd name="connsiteY22393" fmla="*/ 2789370 h 6857981"/>
              <a:gd name="connsiteX22394" fmla="*/ 4693286 w 7886701"/>
              <a:gd name="connsiteY22394" fmla="*/ 2787783 h 6857981"/>
              <a:gd name="connsiteX22395" fmla="*/ 4694238 w 7886701"/>
              <a:gd name="connsiteY22395" fmla="*/ 2787148 h 6857981"/>
              <a:gd name="connsiteX22396" fmla="*/ 4695826 w 7886701"/>
              <a:gd name="connsiteY22396" fmla="*/ 2786513 h 6857981"/>
              <a:gd name="connsiteX22397" fmla="*/ 4697096 w 7886701"/>
              <a:gd name="connsiteY22397" fmla="*/ 2785879 h 6857981"/>
              <a:gd name="connsiteX22398" fmla="*/ 4699001 w 7886701"/>
              <a:gd name="connsiteY22398" fmla="*/ 2785879 h 6857981"/>
              <a:gd name="connsiteX22399" fmla="*/ 4703128 w 7886701"/>
              <a:gd name="connsiteY22399" fmla="*/ 2786830 h 6857981"/>
              <a:gd name="connsiteX22400" fmla="*/ 4706938 w 7886701"/>
              <a:gd name="connsiteY22400" fmla="*/ 2787466 h 6857981"/>
              <a:gd name="connsiteX22401" fmla="*/ 4713606 w 7886701"/>
              <a:gd name="connsiteY22401" fmla="*/ 2789688 h 6857981"/>
              <a:gd name="connsiteX22402" fmla="*/ 4720908 w 7886701"/>
              <a:gd name="connsiteY22402" fmla="*/ 2770005 h 6857981"/>
              <a:gd name="connsiteX22403" fmla="*/ 4719321 w 7886701"/>
              <a:gd name="connsiteY22403" fmla="*/ 2769685 h 6857981"/>
              <a:gd name="connsiteX22404" fmla="*/ 4718051 w 7886701"/>
              <a:gd name="connsiteY22404" fmla="*/ 2770005 h 6857981"/>
              <a:gd name="connsiteX22405" fmla="*/ 4716781 w 7886701"/>
              <a:gd name="connsiteY22405" fmla="*/ 2770321 h 6857981"/>
              <a:gd name="connsiteX22406" fmla="*/ 4715828 w 7886701"/>
              <a:gd name="connsiteY22406" fmla="*/ 2771273 h 6857981"/>
              <a:gd name="connsiteX22407" fmla="*/ 4713288 w 7886701"/>
              <a:gd name="connsiteY22407" fmla="*/ 2773180 h 6857981"/>
              <a:gd name="connsiteX22408" fmla="*/ 4711066 w 7886701"/>
              <a:gd name="connsiteY22408" fmla="*/ 2775718 h 6857981"/>
              <a:gd name="connsiteX22409" fmla="*/ 4708843 w 7886701"/>
              <a:gd name="connsiteY22409" fmla="*/ 2778257 h 6857981"/>
              <a:gd name="connsiteX22410" fmla="*/ 4706621 w 7886701"/>
              <a:gd name="connsiteY22410" fmla="*/ 2780481 h 6857981"/>
              <a:gd name="connsiteX22411" fmla="*/ 4705668 w 7886701"/>
              <a:gd name="connsiteY22411" fmla="*/ 2780799 h 6857981"/>
              <a:gd name="connsiteX22412" fmla="*/ 4704081 w 7886701"/>
              <a:gd name="connsiteY22412" fmla="*/ 2781751 h 6857981"/>
              <a:gd name="connsiteX22413" fmla="*/ 4703128 w 7886701"/>
              <a:gd name="connsiteY22413" fmla="*/ 2781751 h 6857981"/>
              <a:gd name="connsiteX22414" fmla="*/ 4701541 w 7886701"/>
              <a:gd name="connsiteY22414" fmla="*/ 2781116 h 6857981"/>
              <a:gd name="connsiteX22415" fmla="*/ 4704716 w 7886701"/>
              <a:gd name="connsiteY22415" fmla="*/ 2777623 h 6857981"/>
              <a:gd name="connsiteX22416" fmla="*/ 4707256 w 7886701"/>
              <a:gd name="connsiteY22416" fmla="*/ 2774448 h 6857981"/>
              <a:gd name="connsiteX22417" fmla="*/ 4708843 w 7886701"/>
              <a:gd name="connsiteY22417" fmla="*/ 2771907 h 6857981"/>
              <a:gd name="connsiteX22418" fmla="*/ 4710113 w 7886701"/>
              <a:gd name="connsiteY22418" fmla="*/ 2769685 h 6857981"/>
              <a:gd name="connsiteX22419" fmla="*/ 4710113 w 7886701"/>
              <a:gd name="connsiteY22419" fmla="*/ 2767464 h 6857981"/>
              <a:gd name="connsiteX22420" fmla="*/ 4709478 w 7886701"/>
              <a:gd name="connsiteY22420" fmla="*/ 2765876 h 6857981"/>
              <a:gd name="connsiteX22421" fmla="*/ 4708843 w 7886701"/>
              <a:gd name="connsiteY22421" fmla="*/ 2764608 h 6857981"/>
              <a:gd name="connsiteX22422" fmla="*/ 4707256 w 7886701"/>
              <a:gd name="connsiteY22422" fmla="*/ 2763652 h 6857981"/>
              <a:gd name="connsiteX22423" fmla="*/ 4705668 w 7886701"/>
              <a:gd name="connsiteY22423" fmla="*/ 2762701 h 6857981"/>
              <a:gd name="connsiteX22424" fmla="*/ 4703446 w 7886701"/>
              <a:gd name="connsiteY22424" fmla="*/ 2762384 h 6857981"/>
              <a:gd name="connsiteX22425" fmla="*/ 4698366 w 7886701"/>
              <a:gd name="connsiteY22425" fmla="*/ 2761431 h 6857981"/>
              <a:gd name="connsiteX22426" fmla="*/ 4692333 w 7886701"/>
              <a:gd name="connsiteY22426" fmla="*/ 2761431 h 6857981"/>
              <a:gd name="connsiteX22427" fmla="*/ 4686936 w 7886701"/>
              <a:gd name="connsiteY22427" fmla="*/ 2761431 h 6857981"/>
              <a:gd name="connsiteX22428" fmla="*/ 4688523 w 7886701"/>
              <a:gd name="connsiteY22428" fmla="*/ 2757939 h 6857981"/>
              <a:gd name="connsiteX22429" fmla="*/ 4690111 w 7886701"/>
              <a:gd name="connsiteY22429" fmla="*/ 2755715 h 6857981"/>
              <a:gd name="connsiteX22430" fmla="*/ 4692016 w 7886701"/>
              <a:gd name="connsiteY22430" fmla="*/ 2753810 h 6857981"/>
              <a:gd name="connsiteX22431" fmla="*/ 4693921 w 7886701"/>
              <a:gd name="connsiteY22431" fmla="*/ 2752859 h 6857981"/>
              <a:gd name="connsiteX22432" fmla="*/ 4696143 w 7886701"/>
              <a:gd name="connsiteY22432" fmla="*/ 2752540 h 6857981"/>
              <a:gd name="connsiteX22433" fmla="*/ 4698366 w 7886701"/>
              <a:gd name="connsiteY22433" fmla="*/ 2752540 h 6857981"/>
              <a:gd name="connsiteX22434" fmla="*/ 4700588 w 7886701"/>
              <a:gd name="connsiteY22434" fmla="*/ 2752859 h 6857981"/>
              <a:gd name="connsiteX22435" fmla="*/ 4703128 w 7886701"/>
              <a:gd name="connsiteY22435" fmla="*/ 2753493 h 6857981"/>
              <a:gd name="connsiteX22436" fmla="*/ 4707891 w 7886701"/>
              <a:gd name="connsiteY22436" fmla="*/ 2755715 h 6857981"/>
              <a:gd name="connsiteX22437" fmla="*/ 4712653 w 7886701"/>
              <a:gd name="connsiteY22437" fmla="*/ 2757939 h 6857981"/>
              <a:gd name="connsiteX22438" fmla="*/ 4714558 w 7886701"/>
              <a:gd name="connsiteY22438" fmla="*/ 2758573 h 6857981"/>
              <a:gd name="connsiteX22439" fmla="*/ 4717098 w 7886701"/>
              <a:gd name="connsiteY22439" fmla="*/ 2759209 h 6857981"/>
              <a:gd name="connsiteX22440" fmla="*/ 4719321 w 7886701"/>
              <a:gd name="connsiteY22440" fmla="*/ 2759845 h 6857981"/>
              <a:gd name="connsiteX22441" fmla="*/ 4721543 w 7886701"/>
              <a:gd name="connsiteY22441" fmla="*/ 2759209 h 6857981"/>
              <a:gd name="connsiteX22442" fmla="*/ 4722496 w 7886701"/>
              <a:gd name="connsiteY22442" fmla="*/ 2749365 h 6857981"/>
              <a:gd name="connsiteX22443" fmla="*/ 4723131 w 7886701"/>
              <a:gd name="connsiteY22443" fmla="*/ 2744284 h 6857981"/>
              <a:gd name="connsiteX22444" fmla="*/ 4722813 w 7886701"/>
              <a:gd name="connsiteY22444" fmla="*/ 2739521 h 6857981"/>
              <a:gd name="connsiteX22445" fmla="*/ 4721861 w 7886701"/>
              <a:gd name="connsiteY22445" fmla="*/ 2732220 h 6857981"/>
              <a:gd name="connsiteX22446" fmla="*/ 4720908 w 7886701"/>
              <a:gd name="connsiteY22446" fmla="*/ 2734758 h 6857981"/>
              <a:gd name="connsiteX22447" fmla="*/ 4719956 w 7886701"/>
              <a:gd name="connsiteY22447" fmla="*/ 2736982 h 6857981"/>
              <a:gd name="connsiteX22448" fmla="*/ 4718368 w 7886701"/>
              <a:gd name="connsiteY22448" fmla="*/ 2738886 h 6857981"/>
              <a:gd name="connsiteX22449" fmla="*/ 4716781 w 7886701"/>
              <a:gd name="connsiteY22449" fmla="*/ 2740793 h 6857981"/>
              <a:gd name="connsiteX22450" fmla="*/ 4715193 w 7886701"/>
              <a:gd name="connsiteY22450" fmla="*/ 2741746 h 6857981"/>
              <a:gd name="connsiteX22451" fmla="*/ 4713288 w 7886701"/>
              <a:gd name="connsiteY22451" fmla="*/ 2743015 h 6857981"/>
              <a:gd name="connsiteX22452" fmla="*/ 4711383 w 7886701"/>
              <a:gd name="connsiteY22452" fmla="*/ 2743967 h 6857981"/>
              <a:gd name="connsiteX22453" fmla="*/ 4709161 w 7886701"/>
              <a:gd name="connsiteY22453" fmla="*/ 2744284 h 6857981"/>
              <a:gd name="connsiteX22454" fmla="*/ 4706938 w 7886701"/>
              <a:gd name="connsiteY22454" fmla="*/ 2744919 h 6857981"/>
              <a:gd name="connsiteX22455" fmla="*/ 4704716 w 7886701"/>
              <a:gd name="connsiteY22455" fmla="*/ 2745238 h 6857981"/>
              <a:gd name="connsiteX22456" fmla="*/ 4699953 w 7886701"/>
              <a:gd name="connsiteY22456" fmla="*/ 2744919 h 6857981"/>
              <a:gd name="connsiteX22457" fmla="*/ 4694873 w 7886701"/>
              <a:gd name="connsiteY22457" fmla="*/ 2743967 h 6857981"/>
              <a:gd name="connsiteX22458" fmla="*/ 4689793 w 7886701"/>
              <a:gd name="connsiteY22458" fmla="*/ 2742698 h 6857981"/>
              <a:gd name="connsiteX22459" fmla="*/ 4684713 w 7886701"/>
              <a:gd name="connsiteY22459" fmla="*/ 2740474 h 6857981"/>
              <a:gd name="connsiteX22460" fmla="*/ 4679951 w 7886701"/>
              <a:gd name="connsiteY22460" fmla="*/ 2737937 h 6857981"/>
              <a:gd name="connsiteX22461" fmla="*/ 4675188 w 7886701"/>
              <a:gd name="connsiteY22461" fmla="*/ 2734758 h 6857981"/>
              <a:gd name="connsiteX22462" fmla="*/ 4671378 w 7886701"/>
              <a:gd name="connsiteY22462" fmla="*/ 2731584 h 6857981"/>
              <a:gd name="connsiteX22463" fmla="*/ 4667568 w 7886701"/>
              <a:gd name="connsiteY22463" fmla="*/ 2728409 h 6857981"/>
              <a:gd name="connsiteX22464" fmla="*/ 4664711 w 7886701"/>
              <a:gd name="connsiteY22464" fmla="*/ 2724600 h 6857981"/>
              <a:gd name="connsiteX22465" fmla="*/ 4662488 w 7886701"/>
              <a:gd name="connsiteY22465" fmla="*/ 2721105 h 6857981"/>
              <a:gd name="connsiteX22466" fmla="*/ 4660901 w 7886701"/>
              <a:gd name="connsiteY22466" fmla="*/ 2717296 h 6857981"/>
              <a:gd name="connsiteX22467" fmla="*/ 4658043 w 7886701"/>
              <a:gd name="connsiteY22467" fmla="*/ 2718567 h 6857981"/>
              <a:gd name="connsiteX22468" fmla="*/ 4655503 w 7886701"/>
              <a:gd name="connsiteY22468" fmla="*/ 2719519 h 6857981"/>
              <a:gd name="connsiteX22469" fmla="*/ 4652646 w 7886701"/>
              <a:gd name="connsiteY22469" fmla="*/ 2720471 h 6857981"/>
              <a:gd name="connsiteX22470" fmla="*/ 4650106 w 7886701"/>
              <a:gd name="connsiteY22470" fmla="*/ 2720790 h 6857981"/>
              <a:gd name="connsiteX22471" fmla="*/ 4644391 w 7886701"/>
              <a:gd name="connsiteY22471" fmla="*/ 2721105 h 6857981"/>
              <a:gd name="connsiteX22472" fmla="*/ 4638676 w 7886701"/>
              <a:gd name="connsiteY22472" fmla="*/ 2720471 h 6857981"/>
              <a:gd name="connsiteX22473" fmla="*/ 4633278 w 7886701"/>
              <a:gd name="connsiteY22473" fmla="*/ 2719519 h 6857981"/>
              <a:gd name="connsiteX22474" fmla="*/ 4627881 w 7886701"/>
              <a:gd name="connsiteY22474" fmla="*/ 2718249 h 6857981"/>
              <a:gd name="connsiteX22475" fmla="*/ 4617403 w 7886701"/>
              <a:gd name="connsiteY22475" fmla="*/ 2714438 h 6857981"/>
              <a:gd name="connsiteX22476" fmla="*/ 4606608 w 7886701"/>
              <a:gd name="connsiteY22476" fmla="*/ 2710946 h 6857981"/>
              <a:gd name="connsiteX22477" fmla="*/ 4601528 w 7886701"/>
              <a:gd name="connsiteY22477" fmla="*/ 2709359 h 6857981"/>
              <a:gd name="connsiteX22478" fmla="*/ 4596766 w 7886701"/>
              <a:gd name="connsiteY22478" fmla="*/ 2708405 h 6857981"/>
              <a:gd name="connsiteX22479" fmla="*/ 4592003 w 7886701"/>
              <a:gd name="connsiteY22479" fmla="*/ 2707771 h 6857981"/>
              <a:gd name="connsiteX22480" fmla="*/ 4587558 w 7886701"/>
              <a:gd name="connsiteY22480" fmla="*/ 2708405 h 6857981"/>
              <a:gd name="connsiteX22481" fmla="*/ 4585653 w 7886701"/>
              <a:gd name="connsiteY22481" fmla="*/ 2708722 h 6857981"/>
              <a:gd name="connsiteX22482" fmla="*/ 4583431 w 7886701"/>
              <a:gd name="connsiteY22482" fmla="*/ 2709359 h 6857981"/>
              <a:gd name="connsiteX22483" fmla="*/ 4581208 w 7886701"/>
              <a:gd name="connsiteY22483" fmla="*/ 2709993 h 6857981"/>
              <a:gd name="connsiteX22484" fmla="*/ 4578986 w 7886701"/>
              <a:gd name="connsiteY22484" fmla="*/ 2711263 h 6857981"/>
              <a:gd name="connsiteX22485" fmla="*/ 4579621 w 7886701"/>
              <a:gd name="connsiteY22485" fmla="*/ 2715708 h 6857981"/>
              <a:gd name="connsiteX22486" fmla="*/ 4580256 w 7886701"/>
              <a:gd name="connsiteY22486" fmla="*/ 2717296 h 6857981"/>
              <a:gd name="connsiteX22487" fmla="*/ 4580891 w 7886701"/>
              <a:gd name="connsiteY22487" fmla="*/ 2718883 h 6857981"/>
              <a:gd name="connsiteX22488" fmla="*/ 4581526 w 7886701"/>
              <a:gd name="connsiteY22488" fmla="*/ 2719835 h 6857981"/>
              <a:gd name="connsiteX22489" fmla="*/ 4582478 w 7886701"/>
              <a:gd name="connsiteY22489" fmla="*/ 2720790 h 6857981"/>
              <a:gd name="connsiteX22490" fmla="*/ 4583431 w 7886701"/>
              <a:gd name="connsiteY22490" fmla="*/ 2721424 h 6857981"/>
              <a:gd name="connsiteX22491" fmla="*/ 4584383 w 7886701"/>
              <a:gd name="connsiteY22491" fmla="*/ 2721742 h 6857981"/>
              <a:gd name="connsiteX22492" fmla="*/ 4586923 w 7886701"/>
              <a:gd name="connsiteY22492" fmla="*/ 2722059 h 6857981"/>
              <a:gd name="connsiteX22493" fmla="*/ 4589463 w 7886701"/>
              <a:gd name="connsiteY22493" fmla="*/ 2721742 h 6857981"/>
              <a:gd name="connsiteX22494" fmla="*/ 4595813 w 7886701"/>
              <a:gd name="connsiteY22494" fmla="*/ 2720471 h 6857981"/>
              <a:gd name="connsiteX22495" fmla="*/ 4595496 w 7886701"/>
              <a:gd name="connsiteY22495" fmla="*/ 2723012 h 6857981"/>
              <a:gd name="connsiteX22496" fmla="*/ 4594861 w 7886701"/>
              <a:gd name="connsiteY22496" fmla="*/ 2724916 h 6857981"/>
              <a:gd name="connsiteX22497" fmla="*/ 4594543 w 7886701"/>
              <a:gd name="connsiteY22497" fmla="*/ 2726821 h 6857981"/>
              <a:gd name="connsiteX22498" fmla="*/ 4593908 w 7886701"/>
              <a:gd name="connsiteY22498" fmla="*/ 2728092 h 6857981"/>
              <a:gd name="connsiteX22499" fmla="*/ 4592956 w 7886701"/>
              <a:gd name="connsiteY22499" fmla="*/ 2729045 h 6857981"/>
              <a:gd name="connsiteX22500" fmla="*/ 4592003 w 7886701"/>
              <a:gd name="connsiteY22500" fmla="*/ 2729679 h 6857981"/>
              <a:gd name="connsiteX22501" fmla="*/ 4591051 w 7886701"/>
              <a:gd name="connsiteY22501" fmla="*/ 2729679 h 6857981"/>
              <a:gd name="connsiteX22502" fmla="*/ 4589781 w 7886701"/>
              <a:gd name="connsiteY22502" fmla="*/ 2730315 h 6857981"/>
              <a:gd name="connsiteX22503" fmla="*/ 4587558 w 7886701"/>
              <a:gd name="connsiteY22503" fmla="*/ 2729362 h 6857981"/>
              <a:gd name="connsiteX22504" fmla="*/ 4585653 w 7886701"/>
              <a:gd name="connsiteY22504" fmla="*/ 2728726 h 6857981"/>
              <a:gd name="connsiteX22505" fmla="*/ 4583431 w 7886701"/>
              <a:gd name="connsiteY22505" fmla="*/ 2728409 h 6857981"/>
              <a:gd name="connsiteX22506" fmla="*/ 4581208 w 7886701"/>
              <a:gd name="connsiteY22506" fmla="*/ 2728092 h 6857981"/>
              <a:gd name="connsiteX22507" fmla="*/ 4578986 w 7886701"/>
              <a:gd name="connsiteY22507" fmla="*/ 2733171 h 6857981"/>
              <a:gd name="connsiteX22508" fmla="*/ 4578351 w 7886701"/>
              <a:gd name="connsiteY22508" fmla="*/ 2736982 h 6857981"/>
              <a:gd name="connsiteX22509" fmla="*/ 4578351 w 7886701"/>
              <a:gd name="connsiteY22509" fmla="*/ 2740474 h 6857981"/>
              <a:gd name="connsiteX22510" fmla="*/ 4578986 w 7886701"/>
              <a:gd name="connsiteY22510" fmla="*/ 2743015 h 6857981"/>
              <a:gd name="connsiteX22511" fmla="*/ 4579938 w 7886701"/>
              <a:gd name="connsiteY22511" fmla="*/ 2744919 h 6857981"/>
              <a:gd name="connsiteX22512" fmla="*/ 4581526 w 7886701"/>
              <a:gd name="connsiteY22512" fmla="*/ 2746507 h 6857981"/>
              <a:gd name="connsiteX22513" fmla="*/ 4583113 w 7886701"/>
              <a:gd name="connsiteY22513" fmla="*/ 2748094 h 6857981"/>
              <a:gd name="connsiteX22514" fmla="*/ 4584383 w 7886701"/>
              <a:gd name="connsiteY22514" fmla="*/ 2749999 h 6857981"/>
              <a:gd name="connsiteX22515" fmla="*/ 4585971 w 7886701"/>
              <a:gd name="connsiteY22515" fmla="*/ 2747459 h 6857981"/>
              <a:gd name="connsiteX22516" fmla="*/ 4587241 w 7886701"/>
              <a:gd name="connsiteY22516" fmla="*/ 2745238 h 6857981"/>
              <a:gd name="connsiteX22517" fmla="*/ 4588511 w 7886701"/>
              <a:gd name="connsiteY22517" fmla="*/ 2743967 h 6857981"/>
              <a:gd name="connsiteX22518" fmla="*/ 4589463 w 7886701"/>
              <a:gd name="connsiteY22518" fmla="*/ 2743332 h 6857981"/>
              <a:gd name="connsiteX22519" fmla="*/ 4590733 w 7886701"/>
              <a:gd name="connsiteY22519" fmla="*/ 2743015 h 6857981"/>
              <a:gd name="connsiteX22520" fmla="*/ 4591686 w 7886701"/>
              <a:gd name="connsiteY22520" fmla="*/ 2743332 h 6857981"/>
              <a:gd name="connsiteX22521" fmla="*/ 4593591 w 7886701"/>
              <a:gd name="connsiteY22521" fmla="*/ 2743967 h 6857981"/>
              <a:gd name="connsiteX22522" fmla="*/ 4595496 w 7886701"/>
              <a:gd name="connsiteY22522" fmla="*/ 2745238 h 6857981"/>
              <a:gd name="connsiteX22523" fmla="*/ 4596448 w 7886701"/>
              <a:gd name="connsiteY22523" fmla="*/ 2745238 h 6857981"/>
              <a:gd name="connsiteX22524" fmla="*/ 4597083 w 7886701"/>
              <a:gd name="connsiteY22524" fmla="*/ 2744919 h 6857981"/>
              <a:gd name="connsiteX22525" fmla="*/ 4598036 w 7886701"/>
              <a:gd name="connsiteY22525" fmla="*/ 2743967 h 6857981"/>
              <a:gd name="connsiteX22526" fmla="*/ 4598988 w 7886701"/>
              <a:gd name="connsiteY22526" fmla="*/ 2742698 h 6857981"/>
              <a:gd name="connsiteX22527" fmla="*/ 4599623 w 7886701"/>
              <a:gd name="connsiteY22527" fmla="*/ 2740474 h 6857981"/>
              <a:gd name="connsiteX22528" fmla="*/ 4600576 w 7886701"/>
              <a:gd name="connsiteY22528" fmla="*/ 2737616 h 6857981"/>
              <a:gd name="connsiteX22529" fmla="*/ 4601528 w 7886701"/>
              <a:gd name="connsiteY22529" fmla="*/ 2738886 h 6857981"/>
              <a:gd name="connsiteX22530" fmla="*/ 4602163 w 7886701"/>
              <a:gd name="connsiteY22530" fmla="*/ 2741108 h 6857981"/>
              <a:gd name="connsiteX22531" fmla="*/ 4602798 w 7886701"/>
              <a:gd name="connsiteY22531" fmla="*/ 2743332 h 6857981"/>
              <a:gd name="connsiteX22532" fmla="*/ 4602798 w 7886701"/>
              <a:gd name="connsiteY22532" fmla="*/ 2746190 h 6857981"/>
              <a:gd name="connsiteX22533" fmla="*/ 4602163 w 7886701"/>
              <a:gd name="connsiteY22533" fmla="*/ 2751902 h 6857981"/>
              <a:gd name="connsiteX22534" fmla="*/ 4600893 w 7886701"/>
              <a:gd name="connsiteY22534" fmla="*/ 2758892 h 6857981"/>
              <a:gd name="connsiteX22535" fmla="*/ 4585971 w 7886701"/>
              <a:gd name="connsiteY22535" fmla="*/ 2755715 h 6857981"/>
              <a:gd name="connsiteX22536" fmla="*/ 4585653 w 7886701"/>
              <a:gd name="connsiteY22536" fmla="*/ 2758256 h 6857981"/>
              <a:gd name="connsiteX22537" fmla="*/ 4585971 w 7886701"/>
              <a:gd name="connsiteY22537" fmla="*/ 2760162 h 6857981"/>
              <a:gd name="connsiteX22538" fmla="*/ 4586288 w 7886701"/>
              <a:gd name="connsiteY22538" fmla="*/ 2761431 h 6857981"/>
              <a:gd name="connsiteX22539" fmla="*/ 4586923 w 7886701"/>
              <a:gd name="connsiteY22539" fmla="*/ 2762701 h 6857981"/>
              <a:gd name="connsiteX22540" fmla="*/ 4588193 w 7886701"/>
              <a:gd name="connsiteY22540" fmla="*/ 2763652 h 6857981"/>
              <a:gd name="connsiteX22541" fmla="*/ 4589146 w 7886701"/>
              <a:gd name="connsiteY22541" fmla="*/ 2764608 h 6857981"/>
              <a:gd name="connsiteX22542" fmla="*/ 4592003 w 7886701"/>
              <a:gd name="connsiteY22542" fmla="*/ 2765876 h 6857981"/>
              <a:gd name="connsiteX22543" fmla="*/ 4594543 w 7886701"/>
              <a:gd name="connsiteY22543" fmla="*/ 2767464 h 6857981"/>
              <a:gd name="connsiteX22544" fmla="*/ 4595496 w 7886701"/>
              <a:gd name="connsiteY22544" fmla="*/ 2768417 h 6857981"/>
              <a:gd name="connsiteX22545" fmla="*/ 4596131 w 7886701"/>
              <a:gd name="connsiteY22545" fmla="*/ 2769685 h 6857981"/>
              <a:gd name="connsiteX22546" fmla="*/ 4596448 w 7886701"/>
              <a:gd name="connsiteY22546" fmla="*/ 2771273 h 6857981"/>
              <a:gd name="connsiteX22547" fmla="*/ 4596448 w 7886701"/>
              <a:gd name="connsiteY22547" fmla="*/ 2773180 h 6857981"/>
              <a:gd name="connsiteX22548" fmla="*/ 4596131 w 7886701"/>
              <a:gd name="connsiteY22548" fmla="*/ 2775718 h 6857981"/>
              <a:gd name="connsiteX22549" fmla="*/ 4594861 w 7886701"/>
              <a:gd name="connsiteY22549" fmla="*/ 2779212 h 6857981"/>
              <a:gd name="connsiteX22550" fmla="*/ 4589781 w 7886701"/>
              <a:gd name="connsiteY22550" fmla="*/ 2775718 h 6857981"/>
              <a:gd name="connsiteX22551" fmla="*/ 4585653 w 7886701"/>
              <a:gd name="connsiteY22551" fmla="*/ 2772860 h 6857981"/>
              <a:gd name="connsiteX22552" fmla="*/ 4578668 w 7886701"/>
              <a:gd name="connsiteY22552" fmla="*/ 2768100 h 6857981"/>
              <a:gd name="connsiteX22553" fmla="*/ 4573588 w 7886701"/>
              <a:gd name="connsiteY22553" fmla="*/ 2763971 h 6857981"/>
              <a:gd name="connsiteX22554" fmla="*/ 4571048 w 7886701"/>
              <a:gd name="connsiteY22554" fmla="*/ 2762384 h 6857981"/>
              <a:gd name="connsiteX22555" fmla="*/ 4568508 w 7886701"/>
              <a:gd name="connsiteY22555" fmla="*/ 2760796 h 6857981"/>
              <a:gd name="connsiteX22556" fmla="*/ 4565968 w 7886701"/>
              <a:gd name="connsiteY22556" fmla="*/ 2759845 h 6857981"/>
              <a:gd name="connsiteX22557" fmla="*/ 4562793 w 7886701"/>
              <a:gd name="connsiteY22557" fmla="*/ 2758573 h 6857981"/>
              <a:gd name="connsiteX22558" fmla="*/ 4559618 w 7886701"/>
              <a:gd name="connsiteY22558" fmla="*/ 2757939 h 6857981"/>
              <a:gd name="connsiteX22559" fmla="*/ 4555491 w 7886701"/>
              <a:gd name="connsiteY22559" fmla="*/ 2757305 h 6857981"/>
              <a:gd name="connsiteX22560" fmla="*/ 4550728 w 7886701"/>
              <a:gd name="connsiteY22560" fmla="*/ 2756671 h 6857981"/>
              <a:gd name="connsiteX22561" fmla="*/ 4545331 w 7886701"/>
              <a:gd name="connsiteY22561" fmla="*/ 2756353 h 6857981"/>
              <a:gd name="connsiteX22562" fmla="*/ 4531361 w 7886701"/>
              <a:gd name="connsiteY22562" fmla="*/ 2756671 h 6857981"/>
              <a:gd name="connsiteX22563" fmla="*/ 4534536 w 7886701"/>
              <a:gd name="connsiteY22563" fmla="*/ 2752540 h 6857981"/>
              <a:gd name="connsiteX22564" fmla="*/ 4537076 w 7886701"/>
              <a:gd name="connsiteY22564" fmla="*/ 2749047 h 6857981"/>
              <a:gd name="connsiteX22565" fmla="*/ 4539616 w 7886701"/>
              <a:gd name="connsiteY22565" fmla="*/ 2746507 h 6857981"/>
              <a:gd name="connsiteX22566" fmla="*/ 4541838 w 7886701"/>
              <a:gd name="connsiteY22566" fmla="*/ 2743967 h 6857981"/>
              <a:gd name="connsiteX22567" fmla="*/ 4543426 w 7886701"/>
              <a:gd name="connsiteY22567" fmla="*/ 2741430 h 6857981"/>
              <a:gd name="connsiteX22568" fmla="*/ 4544378 w 7886701"/>
              <a:gd name="connsiteY22568" fmla="*/ 2739521 h 6857981"/>
              <a:gd name="connsiteX22569" fmla="*/ 4544696 w 7886701"/>
              <a:gd name="connsiteY22569" fmla="*/ 2737937 h 6857981"/>
              <a:gd name="connsiteX22570" fmla="*/ 4545331 w 7886701"/>
              <a:gd name="connsiteY22570" fmla="*/ 2735712 h 6857981"/>
              <a:gd name="connsiteX22571" fmla="*/ 4545331 w 7886701"/>
              <a:gd name="connsiteY22571" fmla="*/ 2733490 h 6857981"/>
              <a:gd name="connsiteX22572" fmla="*/ 4545331 w 7886701"/>
              <a:gd name="connsiteY22572" fmla="*/ 2727138 h 6857981"/>
              <a:gd name="connsiteX22573" fmla="*/ 4547553 w 7886701"/>
              <a:gd name="connsiteY22573" fmla="*/ 2726504 h 6857981"/>
              <a:gd name="connsiteX22574" fmla="*/ 4549776 w 7886701"/>
              <a:gd name="connsiteY22574" fmla="*/ 2725870 h 6857981"/>
              <a:gd name="connsiteX22575" fmla="*/ 4553268 w 7886701"/>
              <a:gd name="connsiteY22575" fmla="*/ 2725552 h 6857981"/>
              <a:gd name="connsiteX22576" fmla="*/ 4555808 w 7886701"/>
              <a:gd name="connsiteY22576" fmla="*/ 2725870 h 6857981"/>
              <a:gd name="connsiteX22577" fmla="*/ 4558666 w 7886701"/>
              <a:gd name="connsiteY22577" fmla="*/ 2726187 h 6857981"/>
              <a:gd name="connsiteX22578" fmla="*/ 4561206 w 7886701"/>
              <a:gd name="connsiteY22578" fmla="*/ 2726504 h 6857981"/>
              <a:gd name="connsiteX22579" fmla="*/ 4562158 w 7886701"/>
              <a:gd name="connsiteY22579" fmla="*/ 2726187 h 6857981"/>
              <a:gd name="connsiteX22580" fmla="*/ 4563111 w 7886701"/>
              <a:gd name="connsiteY22580" fmla="*/ 2725870 h 6857981"/>
              <a:gd name="connsiteX22581" fmla="*/ 4564698 w 7886701"/>
              <a:gd name="connsiteY22581" fmla="*/ 2724916 h 6857981"/>
              <a:gd name="connsiteX22582" fmla="*/ 4566603 w 7886701"/>
              <a:gd name="connsiteY22582" fmla="*/ 2723965 h 6857981"/>
              <a:gd name="connsiteX22583" fmla="*/ 4570096 w 7886701"/>
              <a:gd name="connsiteY22583" fmla="*/ 2720471 h 6857981"/>
              <a:gd name="connsiteX22584" fmla="*/ 4570413 w 7886701"/>
              <a:gd name="connsiteY22584" fmla="*/ 2709676 h 6857981"/>
              <a:gd name="connsiteX22585" fmla="*/ 4570413 w 7886701"/>
              <a:gd name="connsiteY22585" fmla="*/ 2703326 h 6857981"/>
              <a:gd name="connsiteX22586" fmla="*/ 4571048 w 7886701"/>
              <a:gd name="connsiteY22586" fmla="*/ 2697291 h 6857981"/>
              <a:gd name="connsiteX22587" fmla="*/ 4571683 w 7886701"/>
              <a:gd name="connsiteY22587" fmla="*/ 2689036 h 6857981"/>
              <a:gd name="connsiteX22588" fmla="*/ 4570096 w 7886701"/>
              <a:gd name="connsiteY22588" fmla="*/ 2689353 h 6857981"/>
              <a:gd name="connsiteX22589" fmla="*/ 4569461 w 7886701"/>
              <a:gd name="connsiteY22589" fmla="*/ 2689988 h 6857981"/>
              <a:gd name="connsiteX22590" fmla="*/ 4569143 w 7886701"/>
              <a:gd name="connsiteY22590" fmla="*/ 2690623 h 6857981"/>
              <a:gd name="connsiteX22591" fmla="*/ 4568826 w 7886701"/>
              <a:gd name="connsiteY22591" fmla="*/ 2691575 h 6857981"/>
              <a:gd name="connsiteX22592" fmla="*/ 4568826 w 7886701"/>
              <a:gd name="connsiteY22592" fmla="*/ 2692528 h 6857981"/>
              <a:gd name="connsiteX22593" fmla="*/ 4569143 w 7886701"/>
              <a:gd name="connsiteY22593" fmla="*/ 2693163 h 6857981"/>
              <a:gd name="connsiteX22594" fmla="*/ 4569778 w 7886701"/>
              <a:gd name="connsiteY22594" fmla="*/ 2693799 h 6857981"/>
              <a:gd name="connsiteX22595" fmla="*/ 4570096 w 7886701"/>
              <a:gd name="connsiteY22595" fmla="*/ 2694116 h 6857981"/>
              <a:gd name="connsiteX22596" fmla="*/ 4567873 w 7886701"/>
              <a:gd name="connsiteY22596" fmla="*/ 2696974 h 6857981"/>
              <a:gd name="connsiteX22597" fmla="*/ 4565968 w 7886701"/>
              <a:gd name="connsiteY22597" fmla="*/ 2698561 h 6857981"/>
              <a:gd name="connsiteX22598" fmla="*/ 4563746 w 7886701"/>
              <a:gd name="connsiteY22598" fmla="*/ 2699196 h 6857981"/>
              <a:gd name="connsiteX22599" fmla="*/ 4561523 w 7886701"/>
              <a:gd name="connsiteY22599" fmla="*/ 2699196 h 6857981"/>
              <a:gd name="connsiteX22600" fmla="*/ 4559301 w 7886701"/>
              <a:gd name="connsiteY22600" fmla="*/ 2698561 h 6857981"/>
              <a:gd name="connsiteX22601" fmla="*/ 4557078 w 7886701"/>
              <a:gd name="connsiteY22601" fmla="*/ 2697291 h 6857981"/>
              <a:gd name="connsiteX22602" fmla="*/ 4552951 w 7886701"/>
              <a:gd name="connsiteY22602" fmla="*/ 2694750 h 6857981"/>
              <a:gd name="connsiteX22603" fmla="*/ 4549141 w 7886701"/>
              <a:gd name="connsiteY22603" fmla="*/ 2692211 h 6857981"/>
              <a:gd name="connsiteX22604" fmla="*/ 4546918 w 7886701"/>
              <a:gd name="connsiteY22604" fmla="*/ 2691575 h 6857981"/>
              <a:gd name="connsiteX22605" fmla="*/ 4545013 w 7886701"/>
              <a:gd name="connsiteY22605" fmla="*/ 2691575 h 6857981"/>
              <a:gd name="connsiteX22606" fmla="*/ 4543426 w 7886701"/>
              <a:gd name="connsiteY22606" fmla="*/ 2691894 h 6857981"/>
              <a:gd name="connsiteX22607" fmla="*/ 4541838 w 7886701"/>
              <a:gd name="connsiteY22607" fmla="*/ 2693163 h 6857981"/>
              <a:gd name="connsiteX22608" fmla="*/ 4540251 w 7886701"/>
              <a:gd name="connsiteY22608" fmla="*/ 2696021 h 6857981"/>
              <a:gd name="connsiteX22609" fmla="*/ 4538663 w 7886701"/>
              <a:gd name="connsiteY22609" fmla="*/ 2699830 h 6857981"/>
              <a:gd name="connsiteX22610" fmla="*/ 4538028 w 7886701"/>
              <a:gd name="connsiteY22610" fmla="*/ 2696021 h 6857981"/>
              <a:gd name="connsiteX22611" fmla="*/ 4537076 w 7886701"/>
              <a:gd name="connsiteY22611" fmla="*/ 2692846 h 6857981"/>
              <a:gd name="connsiteX22612" fmla="*/ 4535806 w 7886701"/>
              <a:gd name="connsiteY22612" fmla="*/ 2691260 h 6857981"/>
              <a:gd name="connsiteX22613" fmla="*/ 4534536 w 7886701"/>
              <a:gd name="connsiteY22613" fmla="*/ 2689988 h 6857981"/>
              <a:gd name="connsiteX22614" fmla="*/ 4532631 w 7886701"/>
              <a:gd name="connsiteY22614" fmla="*/ 2689988 h 6857981"/>
              <a:gd name="connsiteX22615" fmla="*/ 4530408 w 7886701"/>
              <a:gd name="connsiteY22615" fmla="*/ 2690305 h 6857981"/>
              <a:gd name="connsiteX22616" fmla="*/ 4523741 w 7886701"/>
              <a:gd name="connsiteY22616" fmla="*/ 2692211 h 6857981"/>
              <a:gd name="connsiteX22617" fmla="*/ 4525646 w 7886701"/>
              <a:gd name="connsiteY22617" fmla="*/ 2689353 h 6857981"/>
              <a:gd name="connsiteX22618" fmla="*/ 4526281 w 7886701"/>
              <a:gd name="connsiteY22618" fmla="*/ 2686496 h 6857981"/>
              <a:gd name="connsiteX22619" fmla="*/ 4526916 w 7886701"/>
              <a:gd name="connsiteY22619" fmla="*/ 2684274 h 6857981"/>
              <a:gd name="connsiteX22620" fmla="*/ 4526916 w 7886701"/>
              <a:gd name="connsiteY22620" fmla="*/ 2682050 h 6857981"/>
              <a:gd name="connsiteX22621" fmla="*/ 4526281 w 7886701"/>
              <a:gd name="connsiteY22621" fmla="*/ 2680145 h 6857981"/>
              <a:gd name="connsiteX22622" fmla="*/ 4525646 w 7886701"/>
              <a:gd name="connsiteY22622" fmla="*/ 2678239 h 6857981"/>
              <a:gd name="connsiteX22623" fmla="*/ 4524058 w 7886701"/>
              <a:gd name="connsiteY22623" fmla="*/ 2675381 h 6857981"/>
              <a:gd name="connsiteX22624" fmla="*/ 4522788 w 7886701"/>
              <a:gd name="connsiteY22624" fmla="*/ 2673476 h 6857981"/>
              <a:gd name="connsiteX22625" fmla="*/ 4522471 w 7886701"/>
              <a:gd name="connsiteY22625" fmla="*/ 2672842 h 6857981"/>
              <a:gd name="connsiteX22626" fmla="*/ 4522788 w 7886701"/>
              <a:gd name="connsiteY22626" fmla="*/ 2672206 h 6857981"/>
              <a:gd name="connsiteX22627" fmla="*/ 4523106 w 7886701"/>
              <a:gd name="connsiteY22627" fmla="*/ 2671889 h 6857981"/>
              <a:gd name="connsiteX22628" fmla="*/ 4524058 w 7886701"/>
              <a:gd name="connsiteY22628" fmla="*/ 2671889 h 6857981"/>
              <a:gd name="connsiteX22629" fmla="*/ 4528503 w 7886701"/>
              <a:gd name="connsiteY22629" fmla="*/ 2671889 h 6857981"/>
              <a:gd name="connsiteX22630" fmla="*/ 4522788 w 7886701"/>
              <a:gd name="connsiteY22630" fmla="*/ 2670300 h 6857981"/>
              <a:gd name="connsiteX22631" fmla="*/ 4515803 w 7886701"/>
              <a:gd name="connsiteY22631" fmla="*/ 2669667 h 6857981"/>
              <a:gd name="connsiteX22632" fmla="*/ 4499293 w 7886701"/>
              <a:gd name="connsiteY22632" fmla="*/ 2668079 h 6857981"/>
              <a:gd name="connsiteX22633" fmla="*/ 4490403 w 7886701"/>
              <a:gd name="connsiteY22633" fmla="*/ 2667125 h 6857981"/>
              <a:gd name="connsiteX22634" fmla="*/ 4481196 w 7886701"/>
              <a:gd name="connsiteY22634" fmla="*/ 2665856 h 6857981"/>
              <a:gd name="connsiteX22635" fmla="*/ 4471988 w 7886701"/>
              <a:gd name="connsiteY22635" fmla="*/ 2664270 h 6857981"/>
              <a:gd name="connsiteX22636" fmla="*/ 4463416 w 7886701"/>
              <a:gd name="connsiteY22636" fmla="*/ 2662045 h 6857981"/>
              <a:gd name="connsiteX22637" fmla="*/ 4467226 w 7886701"/>
              <a:gd name="connsiteY22637" fmla="*/ 2659823 h 6857981"/>
              <a:gd name="connsiteX22638" fmla="*/ 4470718 w 7886701"/>
              <a:gd name="connsiteY22638" fmla="*/ 2657602 h 6857981"/>
              <a:gd name="connsiteX22639" fmla="*/ 4473258 w 7886701"/>
              <a:gd name="connsiteY22639" fmla="*/ 2655378 h 6857981"/>
              <a:gd name="connsiteX22640" fmla="*/ 4474528 w 7886701"/>
              <a:gd name="connsiteY22640" fmla="*/ 2653474 h 6857981"/>
              <a:gd name="connsiteX22641" fmla="*/ 4475798 w 7886701"/>
              <a:gd name="connsiteY22641" fmla="*/ 2651886 h 6857981"/>
              <a:gd name="connsiteX22642" fmla="*/ 4475798 w 7886701"/>
              <a:gd name="connsiteY22642" fmla="*/ 2649662 h 6857981"/>
              <a:gd name="connsiteX22643" fmla="*/ 4474846 w 7886701"/>
              <a:gd name="connsiteY22643" fmla="*/ 2647760 h 6857981"/>
              <a:gd name="connsiteX22644" fmla="*/ 4473893 w 7886701"/>
              <a:gd name="connsiteY22644" fmla="*/ 2645853 h 6857981"/>
              <a:gd name="connsiteX22645" fmla="*/ 4471988 w 7886701"/>
              <a:gd name="connsiteY22645" fmla="*/ 2644584 h 6857981"/>
              <a:gd name="connsiteX22646" fmla="*/ 4469448 w 7886701"/>
              <a:gd name="connsiteY22646" fmla="*/ 2642678 h 6857981"/>
              <a:gd name="connsiteX22647" fmla="*/ 4466591 w 7886701"/>
              <a:gd name="connsiteY22647" fmla="*/ 2641091 h 6857981"/>
              <a:gd name="connsiteX22648" fmla="*/ 4463416 w 7886701"/>
              <a:gd name="connsiteY22648" fmla="*/ 2639821 h 6857981"/>
              <a:gd name="connsiteX22649" fmla="*/ 4455161 w 7886701"/>
              <a:gd name="connsiteY22649" fmla="*/ 2637282 h 6857981"/>
              <a:gd name="connsiteX22650" fmla="*/ 4446588 w 7886701"/>
              <a:gd name="connsiteY22650" fmla="*/ 2635058 h 6857981"/>
              <a:gd name="connsiteX22651" fmla="*/ 4436111 w 7886701"/>
              <a:gd name="connsiteY22651" fmla="*/ 2633153 h 6857981"/>
              <a:gd name="connsiteX22652" fmla="*/ 4425951 w 7886701"/>
              <a:gd name="connsiteY22652" fmla="*/ 2631883 h 6857981"/>
              <a:gd name="connsiteX22653" fmla="*/ 4415473 w 7886701"/>
              <a:gd name="connsiteY22653" fmla="*/ 2630932 h 6857981"/>
              <a:gd name="connsiteX22654" fmla="*/ 4405313 w 7886701"/>
              <a:gd name="connsiteY22654" fmla="*/ 2630932 h 6857981"/>
              <a:gd name="connsiteX22655" fmla="*/ 4395788 w 7886701"/>
              <a:gd name="connsiteY22655" fmla="*/ 2630932 h 6857981"/>
              <a:gd name="connsiteX22656" fmla="*/ 4386898 w 7886701"/>
              <a:gd name="connsiteY22656" fmla="*/ 2631883 h 6857981"/>
              <a:gd name="connsiteX22657" fmla="*/ 4383406 w 7886701"/>
              <a:gd name="connsiteY22657" fmla="*/ 2632519 h 6857981"/>
              <a:gd name="connsiteX22658" fmla="*/ 4379913 w 7886701"/>
              <a:gd name="connsiteY22658" fmla="*/ 2633472 h 6857981"/>
              <a:gd name="connsiteX22659" fmla="*/ 4377056 w 7886701"/>
              <a:gd name="connsiteY22659" fmla="*/ 2634107 h 6857981"/>
              <a:gd name="connsiteX22660" fmla="*/ 4374516 w 7886701"/>
              <a:gd name="connsiteY22660" fmla="*/ 2635695 h 6857981"/>
              <a:gd name="connsiteX22661" fmla="*/ 4372611 w 7886701"/>
              <a:gd name="connsiteY22661" fmla="*/ 2633472 h 6857981"/>
              <a:gd name="connsiteX22662" fmla="*/ 4371023 w 7886701"/>
              <a:gd name="connsiteY22662" fmla="*/ 2631566 h 6857981"/>
              <a:gd name="connsiteX22663" fmla="*/ 4368483 w 7886701"/>
              <a:gd name="connsiteY22663" fmla="*/ 2629979 h 6857981"/>
              <a:gd name="connsiteX22664" fmla="*/ 4366261 w 7886701"/>
              <a:gd name="connsiteY22664" fmla="*/ 2628391 h 6857981"/>
              <a:gd name="connsiteX22665" fmla="*/ 4360863 w 7886701"/>
              <a:gd name="connsiteY22665" fmla="*/ 2625853 h 6857981"/>
              <a:gd name="connsiteX22666" fmla="*/ 4354513 w 7886701"/>
              <a:gd name="connsiteY22666" fmla="*/ 2623630 h 6857981"/>
              <a:gd name="connsiteX22667" fmla="*/ 4347846 w 7886701"/>
              <a:gd name="connsiteY22667" fmla="*/ 2622043 h 6857981"/>
              <a:gd name="connsiteX22668" fmla="*/ 4341178 w 7886701"/>
              <a:gd name="connsiteY22668" fmla="*/ 2621090 h 6857981"/>
              <a:gd name="connsiteX22669" fmla="*/ 4333876 w 7886701"/>
              <a:gd name="connsiteY22669" fmla="*/ 2620455 h 6857981"/>
              <a:gd name="connsiteX22670" fmla="*/ 4325938 w 7886701"/>
              <a:gd name="connsiteY22670" fmla="*/ 2619501 h 6857981"/>
              <a:gd name="connsiteX22671" fmla="*/ 4311016 w 7886701"/>
              <a:gd name="connsiteY22671" fmla="*/ 2619185 h 6857981"/>
              <a:gd name="connsiteX22672" fmla="*/ 4296093 w 7886701"/>
              <a:gd name="connsiteY22672" fmla="*/ 2619185 h 6857981"/>
              <a:gd name="connsiteX22673" fmla="*/ 4283076 w 7886701"/>
              <a:gd name="connsiteY22673" fmla="*/ 2618867 h 6857981"/>
              <a:gd name="connsiteX22674" fmla="*/ 4277043 w 7886701"/>
              <a:gd name="connsiteY22674" fmla="*/ 2618547 h 6857981"/>
              <a:gd name="connsiteX22675" fmla="*/ 4271963 w 7886701"/>
              <a:gd name="connsiteY22675" fmla="*/ 2617915 h 6857981"/>
              <a:gd name="connsiteX22676" fmla="*/ 4271646 w 7886701"/>
              <a:gd name="connsiteY22676" fmla="*/ 2615371 h 6857981"/>
              <a:gd name="connsiteX22677" fmla="*/ 4271011 w 7886701"/>
              <a:gd name="connsiteY22677" fmla="*/ 2613150 h 6857981"/>
              <a:gd name="connsiteX22678" fmla="*/ 4270376 w 7886701"/>
              <a:gd name="connsiteY22678" fmla="*/ 2610929 h 6857981"/>
              <a:gd name="connsiteX22679" fmla="*/ 4269106 w 7886701"/>
              <a:gd name="connsiteY22679" fmla="*/ 2609022 h 6857981"/>
              <a:gd name="connsiteX22680" fmla="*/ 4267518 w 7886701"/>
              <a:gd name="connsiteY22680" fmla="*/ 2607118 h 6857981"/>
              <a:gd name="connsiteX22681" fmla="*/ 4266248 w 7886701"/>
              <a:gd name="connsiteY22681" fmla="*/ 2605849 h 6857981"/>
              <a:gd name="connsiteX22682" fmla="*/ 4263073 w 7886701"/>
              <a:gd name="connsiteY22682" fmla="*/ 2603309 h 6857981"/>
              <a:gd name="connsiteX22683" fmla="*/ 4259581 w 7886701"/>
              <a:gd name="connsiteY22683" fmla="*/ 2601086 h 6857981"/>
              <a:gd name="connsiteX22684" fmla="*/ 4256088 w 7886701"/>
              <a:gd name="connsiteY22684" fmla="*/ 2599180 h 6857981"/>
              <a:gd name="connsiteX22685" fmla="*/ 4251961 w 7886701"/>
              <a:gd name="connsiteY22685" fmla="*/ 2597275 h 6857981"/>
              <a:gd name="connsiteX22686" fmla="*/ 4248786 w 7886701"/>
              <a:gd name="connsiteY22686" fmla="*/ 2595054 h 6857981"/>
              <a:gd name="connsiteX22687" fmla="*/ 4246881 w 7886701"/>
              <a:gd name="connsiteY22687" fmla="*/ 2596325 h 6857981"/>
              <a:gd name="connsiteX22688" fmla="*/ 4245928 w 7886701"/>
              <a:gd name="connsiteY22688" fmla="*/ 2597275 h 6857981"/>
              <a:gd name="connsiteX22689" fmla="*/ 4245928 w 7886701"/>
              <a:gd name="connsiteY22689" fmla="*/ 2598863 h 6857981"/>
              <a:gd name="connsiteX22690" fmla="*/ 4246246 w 7886701"/>
              <a:gd name="connsiteY22690" fmla="*/ 2599815 h 6857981"/>
              <a:gd name="connsiteX22691" fmla="*/ 4246881 w 7886701"/>
              <a:gd name="connsiteY22691" fmla="*/ 2601402 h 6857981"/>
              <a:gd name="connsiteX22692" fmla="*/ 4247833 w 7886701"/>
              <a:gd name="connsiteY22692" fmla="*/ 2602989 h 6857981"/>
              <a:gd name="connsiteX22693" fmla="*/ 4250373 w 7886701"/>
              <a:gd name="connsiteY22693" fmla="*/ 2605849 h 6857981"/>
              <a:gd name="connsiteX22694" fmla="*/ 4251961 w 7886701"/>
              <a:gd name="connsiteY22694" fmla="*/ 2607118 h 6857981"/>
              <a:gd name="connsiteX22695" fmla="*/ 4253231 w 7886701"/>
              <a:gd name="connsiteY22695" fmla="*/ 2609022 h 6857981"/>
              <a:gd name="connsiteX22696" fmla="*/ 4253866 w 7886701"/>
              <a:gd name="connsiteY22696" fmla="*/ 2610929 h 6857981"/>
              <a:gd name="connsiteX22697" fmla="*/ 4254183 w 7886701"/>
              <a:gd name="connsiteY22697" fmla="*/ 2612835 h 6857981"/>
              <a:gd name="connsiteX22698" fmla="*/ 4254183 w 7886701"/>
              <a:gd name="connsiteY22698" fmla="*/ 2614741 h 6857981"/>
              <a:gd name="connsiteX22699" fmla="*/ 4253548 w 7886701"/>
              <a:gd name="connsiteY22699" fmla="*/ 2616642 h 6857981"/>
              <a:gd name="connsiteX22700" fmla="*/ 4251643 w 7886701"/>
              <a:gd name="connsiteY22700" fmla="*/ 2618867 h 6857981"/>
              <a:gd name="connsiteX22701" fmla="*/ 4249103 w 7886701"/>
              <a:gd name="connsiteY22701" fmla="*/ 2621407 h 6857981"/>
              <a:gd name="connsiteX22702" fmla="*/ 4246881 w 7886701"/>
              <a:gd name="connsiteY22702" fmla="*/ 2613784 h 6857981"/>
              <a:gd name="connsiteX22703" fmla="*/ 4245928 w 7886701"/>
              <a:gd name="connsiteY22703" fmla="*/ 2610295 h 6857981"/>
              <a:gd name="connsiteX22704" fmla="*/ 4244023 w 7886701"/>
              <a:gd name="connsiteY22704" fmla="*/ 2607118 h 6857981"/>
              <a:gd name="connsiteX22705" fmla="*/ 4242753 w 7886701"/>
              <a:gd name="connsiteY22705" fmla="*/ 2605849 h 6857981"/>
              <a:gd name="connsiteX22706" fmla="*/ 4241483 w 7886701"/>
              <a:gd name="connsiteY22706" fmla="*/ 2604577 h 6857981"/>
              <a:gd name="connsiteX22707" fmla="*/ 4239896 w 7886701"/>
              <a:gd name="connsiteY22707" fmla="*/ 2603943 h 6857981"/>
              <a:gd name="connsiteX22708" fmla="*/ 4237991 w 7886701"/>
              <a:gd name="connsiteY22708" fmla="*/ 2603309 h 6857981"/>
              <a:gd name="connsiteX22709" fmla="*/ 4236403 w 7886701"/>
              <a:gd name="connsiteY22709" fmla="*/ 2603309 h 6857981"/>
              <a:gd name="connsiteX22710" fmla="*/ 4234181 w 7886701"/>
              <a:gd name="connsiteY22710" fmla="*/ 2603309 h 6857981"/>
              <a:gd name="connsiteX22711" fmla="*/ 4231641 w 7886701"/>
              <a:gd name="connsiteY22711" fmla="*/ 2603309 h 6857981"/>
              <a:gd name="connsiteX22712" fmla="*/ 4229101 w 7886701"/>
              <a:gd name="connsiteY22712" fmla="*/ 2603943 h 6857981"/>
              <a:gd name="connsiteX22713" fmla="*/ 4230371 w 7886701"/>
              <a:gd name="connsiteY22713" fmla="*/ 2601086 h 6857981"/>
              <a:gd name="connsiteX22714" fmla="*/ 4232276 w 7886701"/>
              <a:gd name="connsiteY22714" fmla="*/ 2597275 h 6857981"/>
              <a:gd name="connsiteX22715" fmla="*/ 4233228 w 7886701"/>
              <a:gd name="connsiteY22715" fmla="*/ 2593785 h 6857981"/>
              <a:gd name="connsiteX22716" fmla="*/ 4234498 w 7886701"/>
              <a:gd name="connsiteY22716" fmla="*/ 2588705 h 6857981"/>
              <a:gd name="connsiteX22717" fmla="*/ 4231641 w 7886701"/>
              <a:gd name="connsiteY22717" fmla="*/ 2590294 h 6857981"/>
              <a:gd name="connsiteX22718" fmla="*/ 4229101 w 7886701"/>
              <a:gd name="connsiteY22718" fmla="*/ 2592199 h 6857981"/>
              <a:gd name="connsiteX22719" fmla="*/ 4225926 w 7886701"/>
              <a:gd name="connsiteY22719" fmla="*/ 2593466 h 6857981"/>
              <a:gd name="connsiteX22720" fmla="*/ 4223068 w 7886701"/>
              <a:gd name="connsiteY22720" fmla="*/ 2594103 h 6857981"/>
              <a:gd name="connsiteX22721" fmla="*/ 4219893 w 7886701"/>
              <a:gd name="connsiteY22721" fmla="*/ 2594737 h 6857981"/>
              <a:gd name="connsiteX22722" fmla="*/ 4217036 w 7886701"/>
              <a:gd name="connsiteY22722" fmla="*/ 2594737 h 6857981"/>
              <a:gd name="connsiteX22723" fmla="*/ 4214178 w 7886701"/>
              <a:gd name="connsiteY22723" fmla="*/ 2594420 h 6857981"/>
              <a:gd name="connsiteX22724" fmla="*/ 4211003 w 7886701"/>
              <a:gd name="connsiteY22724" fmla="*/ 2594103 h 6857981"/>
              <a:gd name="connsiteX22725" fmla="*/ 4208146 w 7886701"/>
              <a:gd name="connsiteY22725" fmla="*/ 2593150 h 6857981"/>
              <a:gd name="connsiteX22726" fmla="*/ 4205606 w 7886701"/>
              <a:gd name="connsiteY22726" fmla="*/ 2591562 h 6857981"/>
              <a:gd name="connsiteX22727" fmla="*/ 4203066 w 7886701"/>
              <a:gd name="connsiteY22727" fmla="*/ 2589658 h 6857981"/>
              <a:gd name="connsiteX22728" fmla="*/ 4200843 w 7886701"/>
              <a:gd name="connsiteY22728" fmla="*/ 2587751 h 6857981"/>
              <a:gd name="connsiteX22729" fmla="*/ 4198621 w 7886701"/>
              <a:gd name="connsiteY22729" fmla="*/ 2585213 h 6857981"/>
              <a:gd name="connsiteX22730" fmla="*/ 4197351 w 7886701"/>
              <a:gd name="connsiteY22730" fmla="*/ 2582037 h 6857981"/>
              <a:gd name="connsiteX22731" fmla="*/ 4195763 w 7886701"/>
              <a:gd name="connsiteY22731" fmla="*/ 2578860 h 6857981"/>
              <a:gd name="connsiteX22732" fmla="*/ 4194811 w 7886701"/>
              <a:gd name="connsiteY22732" fmla="*/ 2575051 h 6857981"/>
              <a:gd name="connsiteX22733" fmla="*/ 4188143 w 7886701"/>
              <a:gd name="connsiteY22733" fmla="*/ 2576640 h 6857981"/>
              <a:gd name="connsiteX22734" fmla="*/ 4181476 w 7886701"/>
              <a:gd name="connsiteY22734" fmla="*/ 2577595 h 6857981"/>
              <a:gd name="connsiteX22735" fmla="*/ 4175126 w 7886701"/>
              <a:gd name="connsiteY22735" fmla="*/ 2577912 h 6857981"/>
              <a:gd name="connsiteX22736" fmla="*/ 4168776 w 7886701"/>
              <a:gd name="connsiteY22736" fmla="*/ 2577912 h 6857981"/>
              <a:gd name="connsiteX22737" fmla="*/ 4163061 w 7886701"/>
              <a:gd name="connsiteY22737" fmla="*/ 2577595 h 6857981"/>
              <a:gd name="connsiteX22738" fmla="*/ 4156711 w 7886701"/>
              <a:gd name="connsiteY22738" fmla="*/ 2576640 h 6857981"/>
              <a:gd name="connsiteX22739" fmla="*/ 4150996 w 7886701"/>
              <a:gd name="connsiteY22739" fmla="*/ 2575372 h 6857981"/>
              <a:gd name="connsiteX22740" fmla="*/ 4144963 w 7886701"/>
              <a:gd name="connsiteY22740" fmla="*/ 2574099 h 6857981"/>
              <a:gd name="connsiteX22741" fmla="*/ 4143693 w 7886701"/>
              <a:gd name="connsiteY22741" fmla="*/ 2576006 h 6857981"/>
              <a:gd name="connsiteX22742" fmla="*/ 4142106 w 7886701"/>
              <a:gd name="connsiteY22742" fmla="*/ 2577595 h 6857981"/>
              <a:gd name="connsiteX22743" fmla="*/ 4139883 w 7886701"/>
              <a:gd name="connsiteY22743" fmla="*/ 2578548 h 6857981"/>
              <a:gd name="connsiteX22744" fmla="*/ 4137661 w 7886701"/>
              <a:gd name="connsiteY22744" fmla="*/ 2579181 h 6857981"/>
              <a:gd name="connsiteX22745" fmla="*/ 4139248 w 7886701"/>
              <a:gd name="connsiteY22745" fmla="*/ 2572831 h 6857981"/>
              <a:gd name="connsiteX22746" fmla="*/ 4137978 w 7886701"/>
              <a:gd name="connsiteY22746" fmla="*/ 2572514 h 6857981"/>
              <a:gd name="connsiteX22747" fmla="*/ 4120198 w 7886701"/>
              <a:gd name="connsiteY22747" fmla="*/ 2568701 h 6857981"/>
              <a:gd name="connsiteX22748" fmla="*/ 4120516 w 7886701"/>
              <a:gd name="connsiteY22748" fmla="*/ 2569654 h 6857981"/>
              <a:gd name="connsiteX22749" fmla="*/ 4120833 w 7886701"/>
              <a:gd name="connsiteY22749" fmla="*/ 2571557 h 6857981"/>
              <a:gd name="connsiteX22750" fmla="*/ 4120833 w 7886701"/>
              <a:gd name="connsiteY22750" fmla="*/ 2573783 h 6857981"/>
              <a:gd name="connsiteX22751" fmla="*/ 4120516 w 7886701"/>
              <a:gd name="connsiteY22751" fmla="*/ 2576323 h 6857981"/>
              <a:gd name="connsiteX22752" fmla="*/ 4119563 w 7886701"/>
              <a:gd name="connsiteY22752" fmla="*/ 2576323 h 6857981"/>
              <a:gd name="connsiteX22753" fmla="*/ 4118928 w 7886701"/>
              <a:gd name="connsiteY22753" fmla="*/ 2576640 h 6857981"/>
              <a:gd name="connsiteX22754" fmla="*/ 4118293 w 7886701"/>
              <a:gd name="connsiteY22754" fmla="*/ 2576957 h 6857981"/>
              <a:gd name="connsiteX22755" fmla="*/ 4117976 w 7886701"/>
              <a:gd name="connsiteY22755" fmla="*/ 2577595 h 6857981"/>
              <a:gd name="connsiteX22756" fmla="*/ 4117658 w 7886701"/>
              <a:gd name="connsiteY22756" fmla="*/ 2579816 h 6857981"/>
              <a:gd name="connsiteX22757" fmla="*/ 4117658 w 7886701"/>
              <a:gd name="connsiteY22757" fmla="*/ 2582037 h 6857981"/>
              <a:gd name="connsiteX22758" fmla="*/ 4110673 w 7886701"/>
              <a:gd name="connsiteY22758" fmla="*/ 2582990 h 6857981"/>
              <a:gd name="connsiteX22759" fmla="*/ 4109403 w 7886701"/>
              <a:gd name="connsiteY22759" fmla="*/ 2580132 h 6857981"/>
              <a:gd name="connsiteX22760" fmla="*/ 4108133 w 7886701"/>
              <a:gd name="connsiteY22760" fmla="*/ 2578548 h 6857981"/>
              <a:gd name="connsiteX22761" fmla="*/ 4107816 w 7886701"/>
              <a:gd name="connsiteY22761" fmla="*/ 2576640 h 6857981"/>
              <a:gd name="connsiteX22762" fmla="*/ 4107816 w 7886701"/>
              <a:gd name="connsiteY22762" fmla="*/ 2575051 h 6857981"/>
              <a:gd name="connsiteX22763" fmla="*/ 4108451 w 7886701"/>
              <a:gd name="connsiteY22763" fmla="*/ 2571878 h 6857981"/>
              <a:gd name="connsiteX22764" fmla="*/ 4109403 w 7886701"/>
              <a:gd name="connsiteY22764" fmla="*/ 2569336 h 6857981"/>
              <a:gd name="connsiteX22765" fmla="*/ 4109403 w 7886701"/>
              <a:gd name="connsiteY22765" fmla="*/ 2566794 h 6857981"/>
              <a:gd name="connsiteX22766" fmla="*/ 4102101 w 7886701"/>
              <a:gd name="connsiteY22766" fmla="*/ 2565524 h 6857981"/>
              <a:gd name="connsiteX22767" fmla="*/ 4100831 w 7886701"/>
              <a:gd name="connsiteY22767" fmla="*/ 2565524 h 6857981"/>
              <a:gd name="connsiteX22768" fmla="*/ 4099561 w 7886701"/>
              <a:gd name="connsiteY22768" fmla="*/ 2565524 h 6857981"/>
              <a:gd name="connsiteX22769" fmla="*/ 4093846 w 7886701"/>
              <a:gd name="connsiteY22769" fmla="*/ 2565209 h 6857981"/>
              <a:gd name="connsiteX22770" fmla="*/ 4088766 w 7886701"/>
              <a:gd name="connsiteY22770" fmla="*/ 2565524 h 6857981"/>
              <a:gd name="connsiteX22771" fmla="*/ 4089083 w 7886701"/>
              <a:gd name="connsiteY22771" fmla="*/ 2563937 h 6857981"/>
              <a:gd name="connsiteX22772" fmla="*/ 4089718 w 7886701"/>
              <a:gd name="connsiteY22772" fmla="*/ 2562034 h 6857981"/>
              <a:gd name="connsiteX22773" fmla="*/ 4089718 w 7886701"/>
              <a:gd name="connsiteY22773" fmla="*/ 2560128 h 6857981"/>
              <a:gd name="connsiteX22774" fmla="*/ 4089083 w 7886701"/>
              <a:gd name="connsiteY22774" fmla="*/ 2558222 h 6857981"/>
              <a:gd name="connsiteX22775" fmla="*/ 4086543 w 7886701"/>
              <a:gd name="connsiteY22775" fmla="*/ 2555367 h 6857981"/>
              <a:gd name="connsiteX22776" fmla="*/ 4084638 w 7886701"/>
              <a:gd name="connsiteY22776" fmla="*/ 2552190 h 6857981"/>
              <a:gd name="connsiteX22777" fmla="*/ 4082416 w 7886701"/>
              <a:gd name="connsiteY22777" fmla="*/ 2551558 h 6857981"/>
              <a:gd name="connsiteX22778" fmla="*/ 4080193 w 7886701"/>
              <a:gd name="connsiteY22778" fmla="*/ 2551558 h 6857981"/>
              <a:gd name="connsiteX22779" fmla="*/ 4077971 w 7886701"/>
              <a:gd name="connsiteY22779" fmla="*/ 2552190 h 6857981"/>
              <a:gd name="connsiteX22780" fmla="*/ 4075748 w 7886701"/>
              <a:gd name="connsiteY22780" fmla="*/ 2554096 h 6857981"/>
              <a:gd name="connsiteX22781" fmla="*/ 4073526 w 7886701"/>
              <a:gd name="connsiteY22781" fmla="*/ 2556636 h 6857981"/>
              <a:gd name="connsiteX22782" fmla="*/ 4071938 w 7886701"/>
              <a:gd name="connsiteY22782" fmla="*/ 2560128 h 6857981"/>
              <a:gd name="connsiteX22783" fmla="*/ 4070986 w 7886701"/>
              <a:gd name="connsiteY22783" fmla="*/ 2564890 h 6857981"/>
              <a:gd name="connsiteX22784" fmla="*/ 4070351 w 7886701"/>
              <a:gd name="connsiteY22784" fmla="*/ 2571242 h 6857981"/>
              <a:gd name="connsiteX22785" fmla="*/ 4068763 w 7886701"/>
              <a:gd name="connsiteY22785" fmla="*/ 2568067 h 6857981"/>
              <a:gd name="connsiteX22786" fmla="*/ 4066858 w 7886701"/>
              <a:gd name="connsiteY22786" fmla="*/ 2565524 h 6857981"/>
              <a:gd name="connsiteX22787" fmla="*/ 4064318 w 7886701"/>
              <a:gd name="connsiteY22787" fmla="*/ 2561713 h 6857981"/>
              <a:gd name="connsiteX22788" fmla="*/ 4063366 w 7886701"/>
              <a:gd name="connsiteY22788" fmla="*/ 2559810 h 6857981"/>
              <a:gd name="connsiteX22789" fmla="*/ 4062731 w 7886701"/>
              <a:gd name="connsiteY22789" fmla="*/ 2557905 h 6857981"/>
              <a:gd name="connsiteX22790" fmla="*/ 4062731 w 7886701"/>
              <a:gd name="connsiteY22790" fmla="*/ 2555367 h 6857981"/>
              <a:gd name="connsiteX22791" fmla="*/ 4063048 w 7886701"/>
              <a:gd name="connsiteY22791" fmla="*/ 2552510 h 6857981"/>
              <a:gd name="connsiteX22792" fmla="*/ 4061461 w 7886701"/>
              <a:gd name="connsiteY22792" fmla="*/ 2554413 h 6857981"/>
              <a:gd name="connsiteX22793" fmla="*/ 4059873 w 7886701"/>
              <a:gd name="connsiteY22793" fmla="*/ 2556636 h 6857981"/>
              <a:gd name="connsiteX22794" fmla="*/ 4058921 w 7886701"/>
              <a:gd name="connsiteY22794" fmla="*/ 2558539 h 6857981"/>
              <a:gd name="connsiteX22795" fmla="*/ 4058286 w 7886701"/>
              <a:gd name="connsiteY22795" fmla="*/ 2561713 h 6857981"/>
              <a:gd name="connsiteX22796" fmla="*/ 4057333 w 7886701"/>
              <a:gd name="connsiteY22796" fmla="*/ 2564571 h 6857981"/>
              <a:gd name="connsiteX22797" fmla="*/ 4056698 w 7886701"/>
              <a:gd name="connsiteY22797" fmla="*/ 2567748 h 6857981"/>
              <a:gd name="connsiteX22798" fmla="*/ 4056063 w 7886701"/>
              <a:gd name="connsiteY22798" fmla="*/ 2575051 h 6857981"/>
              <a:gd name="connsiteX22799" fmla="*/ 4054476 w 7886701"/>
              <a:gd name="connsiteY22799" fmla="*/ 2574420 h 6857981"/>
              <a:gd name="connsiteX22800" fmla="*/ 4053206 w 7886701"/>
              <a:gd name="connsiteY22800" fmla="*/ 2573783 h 6857981"/>
              <a:gd name="connsiteX22801" fmla="*/ 4052253 w 7886701"/>
              <a:gd name="connsiteY22801" fmla="*/ 2572514 h 6857981"/>
              <a:gd name="connsiteX22802" fmla="*/ 4051936 w 7886701"/>
              <a:gd name="connsiteY22802" fmla="*/ 2571557 h 6857981"/>
              <a:gd name="connsiteX22803" fmla="*/ 4051936 w 7886701"/>
              <a:gd name="connsiteY22803" fmla="*/ 2570288 h 6857981"/>
              <a:gd name="connsiteX22804" fmla="*/ 4052253 w 7886701"/>
              <a:gd name="connsiteY22804" fmla="*/ 2569018 h 6857981"/>
              <a:gd name="connsiteX22805" fmla="*/ 4053206 w 7886701"/>
              <a:gd name="connsiteY22805" fmla="*/ 2565524 h 6857981"/>
              <a:gd name="connsiteX22806" fmla="*/ 4054158 w 7886701"/>
              <a:gd name="connsiteY22806" fmla="*/ 2562034 h 6857981"/>
              <a:gd name="connsiteX22807" fmla="*/ 4054793 w 7886701"/>
              <a:gd name="connsiteY22807" fmla="*/ 2557905 h 6857981"/>
              <a:gd name="connsiteX22808" fmla="*/ 4054793 w 7886701"/>
              <a:gd name="connsiteY22808" fmla="*/ 2555684 h 6857981"/>
              <a:gd name="connsiteX22809" fmla="*/ 4054793 w 7886701"/>
              <a:gd name="connsiteY22809" fmla="*/ 2553461 h 6857981"/>
              <a:gd name="connsiteX22810" fmla="*/ 4054476 w 7886701"/>
              <a:gd name="connsiteY22810" fmla="*/ 2551558 h 6857981"/>
              <a:gd name="connsiteX22811" fmla="*/ 4053523 w 7886701"/>
              <a:gd name="connsiteY22811" fmla="*/ 2548698 h 6857981"/>
              <a:gd name="connsiteX22812" fmla="*/ 4057016 w 7886701"/>
              <a:gd name="connsiteY22812" fmla="*/ 2544892 h 6857981"/>
              <a:gd name="connsiteX22813" fmla="*/ 4050666 w 7886701"/>
              <a:gd name="connsiteY22813" fmla="*/ 2544892 h 6857981"/>
              <a:gd name="connsiteX22814" fmla="*/ 4044633 w 7886701"/>
              <a:gd name="connsiteY22814" fmla="*/ 2544255 h 6857981"/>
              <a:gd name="connsiteX22815" fmla="*/ 4038918 w 7886701"/>
              <a:gd name="connsiteY22815" fmla="*/ 2542985 h 6857981"/>
              <a:gd name="connsiteX22816" fmla="*/ 4032886 w 7886701"/>
              <a:gd name="connsiteY22816" fmla="*/ 2541400 h 6857981"/>
              <a:gd name="connsiteX22817" fmla="*/ 4031933 w 7886701"/>
              <a:gd name="connsiteY22817" fmla="*/ 2542034 h 6857981"/>
              <a:gd name="connsiteX22818" fmla="*/ 4030028 w 7886701"/>
              <a:gd name="connsiteY22818" fmla="*/ 2542350 h 6857981"/>
              <a:gd name="connsiteX22819" fmla="*/ 4027806 w 7886701"/>
              <a:gd name="connsiteY22819" fmla="*/ 2542666 h 6857981"/>
              <a:gd name="connsiteX22820" fmla="*/ 4025266 w 7886701"/>
              <a:gd name="connsiteY22820" fmla="*/ 2542350 h 6857981"/>
              <a:gd name="connsiteX22821" fmla="*/ 4026218 w 7886701"/>
              <a:gd name="connsiteY22821" fmla="*/ 2544255 h 6857981"/>
              <a:gd name="connsiteX22822" fmla="*/ 4027171 w 7886701"/>
              <a:gd name="connsiteY22822" fmla="*/ 2545526 h 6857981"/>
              <a:gd name="connsiteX22823" fmla="*/ 4028758 w 7886701"/>
              <a:gd name="connsiteY22823" fmla="*/ 2546794 h 6857981"/>
              <a:gd name="connsiteX22824" fmla="*/ 4030028 w 7886701"/>
              <a:gd name="connsiteY22824" fmla="*/ 2547429 h 6857981"/>
              <a:gd name="connsiteX22825" fmla="*/ 4032886 w 7886701"/>
              <a:gd name="connsiteY22825" fmla="*/ 2548064 h 6857981"/>
              <a:gd name="connsiteX22826" fmla="*/ 4036378 w 7886701"/>
              <a:gd name="connsiteY22826" fmla="*/ 2548381 h 6857981"/>
              <a:gd name="connsiteX22827" fmla="*/ 4038283 w 7886701"/>
              <a:gd name="connsiteY22827" fmla="*/ 2548698 h 6857981"/>
              <a:gd name="connsiteX22828" fmla="*/ 4039553 w 7886701"/>
              <a:gd name="connsiteY22828" fmla="*/ 2549652 h 6857981"/>
              <a:gd name="connsiteX22829" fmla="*/ 4041141 w 7886701"/>
              <a:gd name="connsiteY22829" fmla="*/ 2550287 h 6857981"/>
              <a:gd name="connsiteX22830" fmla="*/ 4042093 w 7886701"/>
              <a:gd name="connsiteY22830" fmla="*/ 2551558 h 6857981"/>
              <a:gd name="connsiteX22831" fmla="*/ 4043363 w 7886701"/>
              <a:gd name="connsiteY22831" fmla="*/ 2552827 h 6857981"/>
              <a:gd name="connsiteX22832" fmla="*/ 4043998 w 7886701"/>
              <a:gd name="connsiteY22832" fmla="*/ 2555047 h 6857981"/>
              <a:gd name="connsiteX22833" fmla="*/ 4044316 w 7886701"/>
              <a:gd name="connsiteY22833" fmla="*/ 2557587 h 6857981"/>
              <a:gd name="connsiteX22834" fmla="*/ 4044316 w 7886701"/>
              <a:gd name="connsiteY22834" fmla="*/ 2560762 h 6857981"/>
              <a:gd name="connsiteX22835" fmla="*/ 4042411 w 7886701"/>
              <a:gd name="connsiteY22835" fmla="*/ 2561713 h 6857981"/>
              <a:gd name="connsiteX22836" fmla="*/ 4040823 w 7886701"/>
              <a:gd name="connsiteY22836" fmla="*/ 2562351 h 6857981"/>
              <a:gd name="connsiteX22837" fmla="*/ 4038918 w 7886701"/>
              <a:gd name="connsiteY22837" fmla="*/ 2562351 h 6857981"/>
              <a:gd name="connsiteX22838" fmla="*/ 4037331 w 7886701"/>
              <a:gd name="connsiteY22838" fmla="*/ 2562351 h 6857981"/>
              <a:gd name="connsiteX22839" fmla="*/ 4034791 w 7886701"/>
              <a:gd name="connsiteY22839" fmla="*/ 2561713 h 6857981"/>
              <a:gd name="connsiteX22840" fmla="*/ 4032251 w 7886701"/>
              <a:gd name="connsiteY22840" fmla="*/ 2560445 h 6857981"/>
              <a:gd name="connsiteX22841" fmla="*/ 4025583 w 7886701"/>
              <a:gd name="connsiteY22841" fmla="*/ 2562034 h 6857981"/>
              <a:gd name="connsiteX22842" fmla="*/ 4024948 w 7886701"/>
              <a:gd name="connsiteY22842" fmla="*/ 2562668 h 6857981"/>
              <a:gd name="connsiteX22843" fmla="*/ 4024313 w 7886701"/>
              <a:gd name="connsiteY22843" fmla="*/ 2563937 h 6857981"/>
              <a:gd name="connsiteX22844" fmla="*/ 4024313 w 7886701"/>
              <a:gd name="connsiteY22844" fmla="*/ 2566794 h 6857981"/>
              <a:gd name="connsiteX22845" fmla="*/ 4024631 w 7886701"/>
              <a:gd name="connsiteY22845" fmla="*/ 2569018 h 6857981"/>
              <a:gd name="connsiteX22846" fmla="*/ 4025266 w 7886701"/>
              <a:gd name="connsiteY22846" fmla="*/ 2570604 h 6857981"/>
              <a:gd name="connsiteX22847" fmla="*/ 4026536 w 7886701"/>
              <a:gd name="connsiteY22847" fmla="*/ 2571878 h 6857981"/>
              <a:gd name="connsiteX22848" fmla="*/ 4027488 w 7886701"/>
              <a:gd name="connsiteY22848" fmla="*/ 2572514 h 6857981"/>
              <a:gd name="connsiteX22849" fmla="*/ 4029076 w 7886701"/>
              <a:gd name="connsiteY22849" fmla="*/ 2572831 h 6857981"/>
              <a:gd name="connsiteX22850" fmla="*/ 4031933 w 7886701"/>
              <a:gd name="connsiteY22850" fmla="*/ 2573145 h 6857981"/>
              <a:gd name="connsiteX22851" fmla="*/ 4031933 w 7886701"/>
              <a:gd name="connsiteY22851" fmla="*/ 2574099 h 6857981"/>
              <a:gd name="connsiteX22852" fmla="*/ 4031298 w 7886701"/>
              <a:gd name="connsiteY22852" fmla="*/ 2574733 h 6857981"/>
              <a:gd name="connsiteX22853" fmla="*/ 4029393 w 7886701"/>
              <a:gd name="connsiteY22853" fmla="*/ 2576323 h 6857981"/>
              <a:gd name="connsiteX22854" fmla="*/ 4022726 w 7886701"/>
              <a:gd name="connsiteY22854" fmla="*/ 2578860 h 6857981"/>
              <a:gd name="connsiteX22855" fmla="*/ 4019551 w 7886701"/>
              <a:gd name="connsiteY22855" fmla="*/ 2581087 h 6857981"/>
              <a:gd name="connsiteX22856" fmla="*/ 4017963 w 7886701"/>
              <a:gd name="connsiteY22856" fmla="*/ 2582037 h 6857981"/>
              <a:gd name="connsiteX22857" fmla="*/ 4016693 w 7886701"/>
              <a:gd name="connsiteY22857" fmla="*/ 2583625 h 6857981"/>
              <a:gd name="connsiteX22858" fmla="*/ 4015423 w 7886701"/>
              <a:gd name="connsiteY22858" fmla="*/ 2584895 h 6857981"/>
              <a:gd name="connsiteX22859" fmla="*/ 4014471 w 7886701"/>
              <a:gd name="connsiteY22859" fmla="*/ 2586799 h 6857981"/>
              <a:gd name="connsiteX22860" fmla="*/ 4014153 w 7886701"/>
              <a:gd name="connsiteY22860" fmla="*/ 2589023 h 6857981"/>
              <a:gd name="connsiteX22861" fmla="*/ 4013836 w 7886701"/>
              <a:gd name="connsiteY22861" fmla="*/ 2591562 h 6857981"/>
              <a:gd name="connsiteX22862" fmla="*/ 4011931 w 7886701"/>
              <a:gd name="connsiteY22862" fmla="*/ 2589023 h 6857981"/>
              <a:gd name="connsiteX22863" fmla="*/ 4010661 w 7886701"/>
              <a:gd name="connsiteY22863" fmla="*/ 2586482 h 6857981"/>
              <a:gd name="connsiteX22864" fmla="*/ 4010343 w 7886701"/>
              <a:gd name="connsiteY22864" fmla="*/ 2583944 h 6857981"/>
              <a:gd name="connsiteX22865" fmla="*/ 4010343 w 7886701"/>
              <a:gd name="connsiteY22865" fmla="*/ 2581404 h 6857981"/>
              <a:gd name="connsiteX22866" fmla="*/ 4010661 w 7886701"/>
              <a:gd name="connsiteY22866" fmla="*/ 2576006 h 6857981"/>
              <a:gd name="connsiteX22867" fmla="*/ 4010343 w 7886701"/>
              <a:gd name="connsiteY22867" fmla="*/ 2573145 h 6857981"/>
              <a:gd name="connsiteX22868" fmla="*/ 4009708 w 7886701"/>
              <a:gd name="connsiteY22868" fmla="*/ 2570288 h 6857981"/>
              <a:gd name="connsiteX22869" fmla="*/ 4009391 w 7886701"/>
              <a:gd name="connsiteY22869" fmla="*/ 2570604 h 6857981"/>
              <a:gd name="connsiteX22870" fmla="*/ 4009391 w 7886701"/>
              <a:gd name="connsiteY22870" fmla="*/ 2569969 h 6857981"/>
              <a:gd name="connsiteX22871" fmla="*/ 4008438 w 7886701"/>
              <a:gd name="connsiteY22871" fmla="*/ 2567748 h 6857981"/>
              <a:gd name="connsiteX22872" fmla="*/ 4008121 w 7886701"/>
              <a:gd name="connsiteY22872" fmla="*/ 2567115 h 6857981"/>
              <a:gd name="connsiteX22873" fmla="*/ 4007486 w 7886701"/>
              <a:gd name="connsiteY22873" fmla="*/ 2565843 h 6857981"/>
              <a:gd name="connsiteX22874" fmla="*/ 4006533 w 7886701"/>
              <a:gd name="connsiteY22874" fmla="*/ 2567748 h 6857981"/>
              <a:gd name="connsiteX22875" fmla="*/ 4004946 w 7886701"/>
              <a:gd name="connsiteY22875" fmla="*/ 2569336 h 6857981"/>
              <a:gd name="connsiteX22876" fmla="*/ 4003358 w 7886701"/>
              <a:gd name="connsiteY22876" fmla="*/ 2570604 h 6857981"/>
              <a:gd name="connsiteX22877" fmla="*/ 4002088 w 7886701"/>
              <a:gd name="connsiteY22877" fmla="*/ 2571878 h 6857981"/>
              <a:gd name="connsiteX22878" fmla="*/ 4000183 w 7886701"/>
              <a:gd name="connsiteY22878" fmla="*/ 2572193 h 6857981"/>
              <a:gd name="connsiteX22879" fmla="*/ 3998596 w 7886701"/>
              <a:gd name="connsiteY22879" fmla="*/ 2572514 h 6857981"/>
              <a:gd name="connsiteX22880" fmla="*/ 3997008 w 7886701"/>
              <a:gd name="connsiteY22880" fmla="*/ 2572514 h 6857981"/>
              <a:gd name="connsiteX22881" fmla="*/ 3995103 w 7886701"/>
              <a:gd name="connsiteY22881" fmla="*/ 2572514 h 6857981"/>
              <a:gd name="connsiteX22882" fmla="*/ 3993198 w 7886701"/>
              <a:gd name="connsiteY22882" fmla="*/ 2571878 h 6857981"/>
              <a:gd name="connsiteX22883" fmla="*/ 3991928 w 7886701"/>
              <a:gd name="connsiteY22883" fmla="*/ 2571242 h 6857981"/>
              <a:gd name="connsiteX22884" fmla="*/ 3990341 w 7886701"/>
              <a:gd name="connsiteY22884" fmla="*/ 2569654 h 6857981"/>
              <a:gd name="connsiteX22885" fmla="*/ 3988753 w 7886701"/>
              <a:gd name="connsiteY22885" fmla="*/ 2568067 h 6857981"/>
              <a:gd name="connsiteX22886" fmla="*/ 3987801 w 7886701"/>
              <a:gd name="connsiteY22886" fmla="*/ 2566477 h 6857981"/>
              <a:gd name="connsiteX22887" fmla="*/ 3986531 w 7886701"/>
              <a:gd name="connsiteY22887" fmla="*/ 2564254 h 6857981"/>
              <a:gd name="connsiteX22888" fmla="*/ 3985896 w 7886701"/>
              <a:gd name="connsiteY22888" fmla="*/ 2562034 h 6857981"/>
              <a:gd name="connsiteX22889" fmla="*/ 3985578 w 7886701"/>
              <a:gd name="connsiteY22889" fmla="*/ 2559176 h 6857981"/>
              <a:gd name="connsiteX22890" fmla="*/ 3983356 w 7886701"/>
              <a:gd name="connsiteY22890" fmla="*/ 2560445 h 6857981"/>
              <a:gd name="connsiteX22891" fmla="*/ 3982086 w 7886701"/>
              <a:gd name="connsiteY22891" fmla="*/ 2562034 h 6857981"/>
              <a:gd name="connsiteX22892" fmla="*/ 3980816 w 7886701"/>
              <a:gd name="connsiteY22892" fmla="*/ 2564254 h 6857981"/>
              <a:gd name="connsiteX22893" fmla="*/ 3980181 w 7886701"/>
              <a:gd name="connsiteY22893" fmla="*/ 2567115 h 6857981"/>
              <a:gd name="connsiteX22894" fmla="*/ 3979863 w 7886701"/>
              <a:gd name="connsiteY22894" fmla="*/ 2569969 h 6857981"/>
              <a:gd name="connsiteX22895" fmla="*/ 3979863 w 7886701"/>
              <a:gd name="connsiteY22895" fmla="*/ 2573145 h 6857981"/>
              <a:gd name="connsiteX22896" fmla="*/ 3980498 w 7886701"/>
              <a:gd name="connsiteY22896" fmla="*/ 2577274 h 6857981"/>
              <a:gd name="connsiteX22897" fmla="*/ 3981133 w 7886701"/>
              <a:gd name="connsiteY22897" fmla="*/ 2581404 h 6857981"/>
              <a:gd name="connsiteX22898" fmla="*/ 3986213 w 7886701"/>
              <a:gd name="connsiteY22898" fmla="*/ 2578860 h 6857981"/>
              <a:gd name="connsiteX22899" fmla="*/ 3991293 w 7886701"/>
              <a:gd name="connsiteY22899" fmla="*/ 2576006 h 6857981"/>
              <a:gd name="connsiteX22900" fmla="*/ 3991293 w 7886701"/>
              <a:gd name="connsiteY22900" fmla="*/ 2579816 h 6857981"/>
              <a:gd name="connsiteX22901" fmla="*/ 3990976 w 7886701"/>
              <a:gd name="connsiteY22901" fmla="*/ 2582673 h 6857981"/>
              <a:gd name="connsiteX22902" fmla="*/ 3990658 w 7886701"/>
              <a:gd name="connsiteY22902" fmla="*/ 2585849 h 6857981"/>
              <a:gd name="connsiteX22903" fmla="*/ 3990023 w 7886701"/>
              <a:gd name="connsiteY22903" fmla="*/ 2587751 h 6857981"/>
              <a:gd name="connsiteX22904" fmla="*/ 3988118 w 7886701"/>
              <a:gd name="connsiteY22904" fmla="*/ 2592199 h 6857981"/>
              <a:gd name="connsiteX22905" fmla="*/ 3987483 w 7886701"/>
              <a:gd name="connsiteY22905" fmla="*/ 2594420 h 6857981"/>
              <a:gd name="connsiteX22906" fmla="*/ 3986531 w 7886701"/>
              <a:gd name="connsiteY22906" fmla="*/ 2596959 h 6857981"/>
              <a:gd name="connsiteX22907" fmla="*/ 3987483 w 7886701"/>
              <a:gd name="connsiteY22907" fmla="*/ 2598863 h 6857981"/>
              <a:gd name="connsiteX22908" fmla="*/ 3988436 w 7886701"/>
              <a:gd name="connsiteY22908" fmla="*/ 2599500 h 6857981"/>
              <a:gd name="connsiteX22909" fmla="*/ 3990341 w 7886701"/>
              <a:gd name="connsiteY22909" fmla="*/ 2599815 h 6857981"/>
              <a:gd name="connsiteX22910" fmla="*/ 3992246 w 7886701"/>
              <a:gd name="connsiteY22910" fmla="*/ 2599815 h 6857981"/>
              <a:gd name="connsiteX22911" fmla="*/ 3997008 w 7886701"/>
              <a:gd name="connsiteY22911" fmla="*/ 2598546 h 6857981"/>
              <a:gd name="connsiteX22912" fmla="*/ 4001771 w 7886701"/>
              <a:gd name="connsiteY22912" fmla="*/ 2597275 h 6857981"/>
              <a:gd name="connsiteX22913" fmla="*/ 4004311 w 7886701"/>
              <a:gd name="connsiteY22913" fmla="*/ 2596642 h 6857981"/>
              <a:gd name="connsiteX22914" fmla="*/ 4006533 w 7886701"/>
              <a:gd name="connsiteY22914" fmla="*/ 2596642 h 6857981"/>
              <a:gd name="connsiteX22915" fmla="*/ 4008121 w 7886701"/>
              <a:gd name="connsiteY22915" fmla="*/ 2597275 h 6857981"/>
              <a:gd name="connsiteX22916" fmla="*/ 4009708 w 7886701"/>
              <a:gd name="connsiteY22916" fmla="*/ 2598546 h 6857981"/>
              <a:gd name="connsiteX22917" fmla="*/ 4010343 w 7886701"/>
              <a:gd name="connsiteY22917" fmla="*/ 2599180 h 6857981"/>
              <a:gd name="connsiteX22918" fmla="*/ 4010661 w 7886701"/>
              <a:gd name="connsiteY22918" fmla="*/ 2600134 h 6857981"/>
              <a:gd name="connsiteX22919" fmla="*/ 4011613 w 7886701"/>
              <a:gd name="connsiteY22919" fmla="*/ 2603626 h 6857981"/>
              <a:gd name="connsiteX22920" fmla="*/ 4011613 w 7886701"/>
              <a:gd name="connsiteY22920" fmla="*/ 2607435 h 6857981"/>
              <a:gd name="connsiteX22921" fmla="*/ 4010661 w 7886701"/>
              <a:gd name="connsiteY22921" fmla="*/ 2612835 h 6857981"/>
              <a:gd name="connsiteX22922" fmla="*/ 4012883 w 7886701"/>
              <a:gd name="connsiteY22922" fmla="*/ 2611562 h 6857981"/>
              <a:gd name="connsiteX22923" fmla="*/ 4015106 w 7886701"/>
              <a:gd name="connsiteY22923" fmla="*/ 2610295 h 6857981"/>
              <a:gd name="connsiteX22924" fmla="*/ 4019233 w 7886701"/>
              <a:gd name="connsiteY22924" fmla="*/ 2606481 h 6857981"/>
              <a:gd name="connsiteX22925" fmla="*/ 4021456 w 7886701"/>
              <a:gd name="connsiteY22925" fmla="*/ 2604577 h 6857981"/>
              <a:gd name="connsiteX22926" fmla="*/ 4023678 w 7886701"/>
              <a:gd name="connsiteY22926" fmla="*/ 2603309 h 6857981"/>
              <a:gd name="connsiteX22927" fmla="*/ 4026218 w 7886701"/>
              <a:gd name="connsiteY22927" fmla="*/ 2602355 h 6857981"/>
              <a:gd name="connsiteX22928" fmla="*/ 4027488 w 7886701"/>
              <a:gd name="connsiteY22928" fmla="*/ 2602355 h 6857981"/>
              <a:gd name="connsiteX22929" fmla="*/ 4029076 w 7886701"/>
              <a:gd name="connsiteY22929" fmla="*/ 2602355 h 6857981"/>
              <a:gd name="connsiteX22930" fmla="*/ 4026853 w 7886701"/>
              <a:gd name="connsiteY22930" fmla="*/ 2605849 h 6857981"/>
              <a:gd name="connsiteX22931" fmla="*/ 4023996 w 7886701"/>
              <a:gd name="connsiteY22931" fmla="*/ 2608388 h 6857981"/>
              <a:gd name="connsiteX22932" fmla="*/ 4021138 w 7886701"/>
              <a:gd name="connsiteY22932" fmla="*/ 2610929 h 6857981"/>
              <a:gd name="connsiteX22933" fmla="*/ 4017646 w 7886701"/>
              <a:gd name="connsiteY22933" fmla="*/ 2612835 h 6857981"/>
              <a:gd name="connsiteX22934" fmla="*/ 4018916 w 7886701"/>
              <a:gd name="connsiteY22934" fmla="*/ 2615689 h 6857981"/>
              <a:gd name="connsiteX22935" fmla="*/ 4020186 w 7886701"/>
              <a:gd name="connsiteY22935" fmla="*/ 2618230 h 6857981"/>
              <a:gd name="connsiteX22936" fmla="*/ 4021456 w 7886701"/>
              <a:gd name="connsiteY22936" fmla="*/ 2619501 h 6857981"/>
              <a:gd name="connsiteX22937" fmla="*/ 4022726 w 7886701"/>
              <a:gd name="connsiteY22937" fmla="*/ 2621090 h 6857981"/>
              <a:gd name="connsiteX22938" fmla="*/ 4024313 w 7886701"/>
              <a:gd name="connsiteY22938" fmla="*/ 2621726 h 6857981"/>
              <a:gd name="connsiteX22939" fmla="*/ 4025583 w 7886701"/>
              <a:gd name="connsiteY22939" fmla="*/ 2622043 h 6857981"/>
              <a:gd name="connsiteX22940" fmla="*/ 4027171 w 7886701"/>
              <a:gd name="connsiteY22940" fmla="*/ 2622676 h 6857981"/>
              <a:gd name="connsiteX22941" fmla="*/ 4029076 w 7886701"/>
              <a:gd name="connsiteY22941" fmla="*/ 2622676 h 6857981"/>
              <a:gd name="connsiteX22942" fmla="*/ 4037648 w 7886701"/>
              <a:gd name="connsiteY22942" fmla="*/ 2621726 h 6857981"/>
              <a:gd name="connsiteX22943" fmla="*/ 4042728 w 7886701"/>
              <a:gd name="connsiteY22943" fmla="*/ 2622043 h 6857981"/>
              <a:gd name="connsiteX22944" fmla="*/ 4045903 w 7886701"/>
              <a:gd name="connsiteY22944" fmla="*/ 2622676 h 6857981"/>
              <a:gd name="connsiteX22945" fmla="*/ 4049078 w 7886701"/>
              <a:gd name="connsiteY22945" fmla="*/ 2623313 h 6857981"/>
              <a:gd name="connsiteX22946" fmla="*/ 4045903 w 7886701"/>
              <a:gd name="connsiteY22946" fmla="*/ 2626805 h 6857981"/>
              <a:gd name="connsiteX22947" fmla="*/ 4042093 w 7886701"/>
              <a:gd name="connsiteY22947" fmla="*/ 2629979 h 6857981"/>
              <a:gd name="connsiteX22948" fmla="*/ 4038601 w 7886701"/>
              <a:gd name="connsiteY22948" fmla="*/ 2633153 h 6857981"/>
              <a:gd name="connsiteX22949" fmla="*/ 4035108 w 7886701"/>
              <a:gd name="connsiteY22949" fmla="*/ 2636329 h 6857981"/>
              <a:gd name="connsiteX22950" fmla="*/ 4038601 w 7886701"/>
              <a:gd name="connsiteY22950" fmla="*/ 2636646 h 6857981"/>
              <a:gd name="connsiteX22951" fmla="*/ 4041776 w 7886701"/>
              <a:gd name="connsiteY22951" fmla="*/ 2636329 h 6857981"/>
              <a:gd name="connsiteX22952" fmla="*/ 4044951 w 7886701"/>
              <a:gd name="connsiteY22952" fmla="*/ 2635695 h 6857981"/>
              <a:gd name="connsiteX22953" fmla="*/ 4048443 w 7886701"/>
              <a:gd name="connsiteY22953" fmla="*/ 2634424 h 6857981"/>
              <a:gd name="connsiteX22954" fmla="*/ 4048443 w 7886701"/>
              <a:gd name="connsiteY22954" fmla="*/ 2635695 h 6857981"/>
              <a:gd name="connsiteX22955" fmla="*/ 4048126 w 7886701"/>
              <a:gd name="connsiteY22955" fmla="*/ 2636646 h 6857981"/>
              <a:gd name="connsiteX22956" fmla="*/ 4053841 w 7886701"/>
              <a:gd name="connsiteY22956" fmla="*/ 2631566 h 6857981"/>
              <a:gd name="connsiteX22957" fmla="*/ 4056698 w 7886701"/>
              <a:gd name="connsiteY22957" fmla="*/ 2629979 h 6857981"/>
              <a:gd name="connsiteX22958" fmla="*/ 4059238 w 7886701"/>
              <a:gd name="connsiteY22958" fmla="*/ 2628708 h 6857981"/>
              <a:gd name="connsiteX22959" fmla="*/ 4057333 w 7886701"/>
              <a:gd name="connsiteY22959" fmla="*/ 2631883 h 6857981"/>
              <a:gd name="connsiteX22960" fmla="*/ 4056381 w 7886701"/>
              <a:gd name="connsiteY22960" fmla="*/ 2635378 h 6857981"/>
              <a:gd name="connsiteX22961" fmla="*/ 4056063 w 7886701"/>
              <a:gd name="connsiteY22961" fmla="*/ 2636329 h 6857981"/>
              <a:gd name="connsiteX22962" fmla="*/ 4056381 w 7886701"/>
              <a:gd name="connsiteY22962" fmla="*/ 2637598 h 6857981"/>
              <a:gd name="connsiteX22963" fmla="*/ 4057016 w 7886701"/>
              <a:gd name="connsiteY22963" fmla="*/ 2638551 h 6857981"/>
              <a:gd name="connsiteX22964" fmla="*/ 4058603 w 7886701"/>
              <a:gd name="connsiteY22964" fmla="*/ 2638871 h 6857981"/>
              <a:gd name="connsiteX22965" fmla="*/ 4057968 w 7886701"/>
              <a:gd name="connsiteY22965" fmla="*/ 2641408 h 6857981"/>
              <a:gd name="connsiteX22966" fmla="*/ 4056698 w 7886701"/>
              <a:gd name="connsiteY22966" fmla="*/ 2643632 h 6857981"/>
              <a:gd name="connsiteX22967" fmla="*/ 4055746 w 7886701"/>
              <a:gd name="connsiteY22967" fmla="*/ 2645536 h 6857981"/>
              <a:gd name="connsiteX22968" fmla="*/ 4054158 w 7886701"/>
              <a:gd name="connsiteY22968" fmla="*/ 2647123 h 6857981"/>
              <a:gd name="connsiteX22969" fmla="*/ 4052888 w 7886701"/>
              <a:gd name="connsiteY22969" fmla="*/ 2648077 h 6857981"/>
              <a:gd name="connsiteX22970" fmla="*/ 4051301 w 7886701"/>
              <a:gd name="connsiteY22970" fmla="*/ 2648710 h 6857981"/>
              <a:gd name="connsiteX22971" fmla="*/ 4047491 w 7886701"/>
              <a:gd name="connsiteY22971" fmla="*/ 2650299 h 6857981"/>
              <a:gd name="connsiteX22972" fmla="*/ 4039871 w 7886701"/>
              <a:gd name="connsiteY22972" fmla="*/ 2651886 h 6857981"/>
              <a:gd name="connsiteX22973" fmla="*/ 4036378 w 7886701"/>
              <a:gd name="connsiteY22973" fmla="*/ 2653157 h 6857981"/>
              <a:gd name="connsiteX22974" fmla="*/ 4034473 w 7886701"/>
              <a:gd name="connsiteY22974" fmla="*/ 2653791 h 6857981"/>
              <a:gd name="connsiteX22975" fmla="*/ 4032886 w 7886701"/>
              <a:gd name="connsiteY22975" fmla="*/ 2654743 h 6857981"/>
              <a:gd name="connsiteX22976" fmla="*/ 4032886 w 7886701"/>
              <a:gd name="connsiteY22976" fmla="*/ 2654426 h 6857981"/>
              <a:gd name="connsiteX22977" fmla="*/ 4033521 w 7886701"/>
              <a:gd name="connsiteY22977" fmla="*/ 2653157 h 6857981"/>
              <a:gd name="connsiteX22978" fmla="*/ 4034791 w 7886701"/>
              <a:gd name="connsiteY22978" fmla="*/ 2650616 h 6857981"/>
              <a:gd name="connsiteX22979" fmla="*/ 4037648 w 7886701"/>
              <a:gd name="connsiteY22979" fmla="*/ 2647123 h 6857981"/>
              <a:gd name="connsiteX22980" fmla="*/ 4041458 w 7886701"/>
              <a:gd name="connsiteY22980" fmla="*/ 2642997 h 6857981"/>
              <a:gd name="connsiteX22981" fmla="*/ 4036378 w 7886701"/>
              <a:gd name="connsiteY22981" fmla="*/ 2643314 h 6857981"/>
              <a:gd name="connsiteX22982" fmla="*/ 4030981 w 7886701"/>
              <a:gd name="connsiteY22982" fmla="*/ 2642997 h 6857981"/>
              <a:gd name="connsiteX22983" fmla="*/ 4030028 w 7886701"/>
              <a:gd name="connsiteY22983" fmla="*/ 2644584 h 6857981"/>
              <a:gd name="connsiteX22984" fmla="*/ 4028441 w 7886701"/>
              <a:gd name="connsiteY22984" fmla="*/ 2643314 h 6857981"/>
              <a:gd name="connsiteX22985" fmla="*/ 4026853 w 7886701"/>
              <a:gd name="connsiteY22985" fmla="*/ 2642678 h 6857981"/>
              <a:gd name="connsiteX22986" fmla="*/ 4022091 w 7886701"/>
              <a:gd name="connsiteY22986" fmla="*/ 2642363 h 6857981"/>
              <a:gd name="connsiteX22987" fmla="*/ 4017646 w 7886701"/>
              <a:gd name="connsiteY22987" fmla="*/ 2642678 h 6857981"/>
              <a:gd name="connsiteX22988" fmla="*/ 4015423 w 7886701"/>
              <a:gd name="connsiteY22988" fmla="*/ 2642997 h 6857981"/>
              <a:gd name="connsiteX22989" fmla="*/ 4013201 w 7886701"/>
              <a:gd name="connsiteY22989" fmla="*/ 2643314 h 6857981"/>
              <a:gd name="connsiteX22990" fmla="*/ 4011613 w 7886701"/>
              <a:gd name="connsiteY22990" fmla="*/ 2643948 h 6857981"/>
              <a:gd name="connsiteX22991" fmla="*/ 4009708 w 7886701"/>
              <a:gd name="connsiteY22991" fmla="*/ 2645219 h 6857981"/>
              <a:gd name="connsiteX22992" fmla="*/ 4010343 w 7886701"/>
              <a:gd name="connsiteY22992" fmla="*/ 2642678 h 6857981"/>
              <a:gd name="connsiteX22993" fmla="*/ 4011613 w 7886701"/>
              <a:gd name="connsiteY22993" fmla="*/ 2640457 h 6857981"/>
              <a:gd name="connsiteX22994" fmla="*/ 4012566 w 7886701"/>
              <a:gd name="connsiteY22994" fmla="*/ 2638551 h 6857981"/>
              <a:gd name="connsiteX22995" fmla="*/ 4014153 w 7886701"/>
              <a:gd name="connsiteY22995" fmla="*/ 2637282 h 6857981"/>
              <a:gd name="connsiteX22996" fmla="*/ 4009708 w 7886701"/>
              <a:gd name="connsiteY22996" fmla="*/ 2636646 h 6857981"/>
              <a:gd name="connsiteX22997" fmla="*/ 4005581 w 7886701"/>
              <a:gd name="connsiteY22997" fmla="*/ 2636646 h 6857981"/>
              <a:gd name="connsiteX22998" fmla="*/ 4001771 w 7886701"/>
              <a:gd name="connsiteY22998" fmla="*/ 2637282 h 6857981"/>
              <a:gd name="connsiteX22999" fmla="*/ 3998278 w 7886701"/>
              <a:gd name="connsiteY22999" fmla="*/ 2638234 h 6857981"/>
              <a:gd name="connsiteX23000" fmla="*/ 3995103 w 7886701"/>
              <a:gd name="connsiteY23000" fmla="*/ 2639187 h 6857981"/>
              <a:gd name="connsiteX23001" fmla="*/ 3992246 w 7886701"/>
              <a:gd name="connsiteY23001" fmla="*/ 2640774 h 6857981"/>
              <a:gd name="connsiteX23002" fmla="*/ 3990023 w 7886701"/>
              <a:gd name="connsiteY23002" fmla="*/ 2642363 h 6857981"/>
              <a:gd name="connsiteX23003" fmla="*/ 3988118 w 7886701"/>
              <a:gd name="connsiteY23003" fmla="*/ 2643948 h 6857981"/>
              <a:gd name="connsiteX23004" fmla="*/ 3987166 w 7886701"/>
              <a:gd name="connsiteY23004" fmla="*/ 2643632 h 6857981"/>
              <a:gd name="connsiteX23005" fmla="*/ 3985896 w 7886701"/>
              <a:gd name="connsiteY23005" fmla="*/ 2643314 h 6857981"/>
              <a:gd name="connsiteX23006" fmla="*/ 3983991 w 7886701"/>
              <a:gd name="connsiteY23006" fmla="*/ 2641408 h 6857981"/>
              <a:gd name="connsiteX23007" fmla="*/ 3983038 w 7886701"/>
              <a:gd name="connsiteY23007" fmla="*/ 2639187 h 6857981"/>
              <a:gd name="connsiteX23008" fmla="*/ 3982086 w 7886701"/>
              <a:gd name="connsiteY23008" fmla="*/ 2637282 h 6857981"/>
              <a:gd name="connsiteX23009" fmla="*/ 3979228 w 7886701"/>
              <a:gd name="connsiteY23009" fmla="*/ 2636646 h 6857981"/>
              <a:gd name="connsiteX23010" fmla="*/ 3978276 w 7886701"/>
              <a:gd name="connsiteY23010" fmla="*/ 2636329 h 6857981"/>
              <a:gd name="connsiteX23011" fmla="*/ 3977323 w 7886701"/>
              <a:gd name="connsiteY23011" fmla="*/ 2636009 h 6857981"/>
              <a:gd name="connsiteX23012" fmla="*/ 3977958 w 7886701"/>
              <a:gd name="connsiteY23012" fmla="*/ 2635058 h 6857981"/>
              <a:gd name="connsiteX23013" fmla="*/ 3978593 w 7886701"/>
              <a:gd name="connsiteY23013" fmla="*/ 2634424 h 6857981"/>
              <a:gd name="connsiteX23014" fmla="*/ 3979863 w 7886701"/>
              <a:gd name="connsiteY23014" fmla="*/ 2633153 h 6857981"/>
              <a:gd name="connsiteX23015" fmla="*/ 3978911 w 7886701"/>
              <a:gd name="connsiteY23015" fmla="*/ 2631566 h 6857981"/>
              <a:gd name="connsiteX23016" fmla="*/ 3977958 w 7886701"/>
              <a:gd name="connsiteY23016" fmla="*/ 2630297 h 6857981"/>
              <a:gd name="connsiteX23017" fmla="*/ 3976371 w 7886701"/>
              <a:gd name="connsiteY23017" fmla="*/ 2629027 h 6857981"/>
              <a:gd name="connsiteX23018" fmla="*/ 3975101 w 7886701"/>
              <a:gd name="connsiteY23018" fmla="*/ 2628391 h 6857981"/>
              <a:gd name="connsiteX23019" fmla="*/ 3972878 w 7886701"/>
              <a:gd name="connsiteY23019" fmla="*/ 2628391 h 6857981"/>
              <a:gd name="connsiteX23020" fmla="*/ 3971291 w 7886701"/>
              <a:gd name="connsiteY23020" fmla="*/ 2628708 h 6857981"/>
              <a:gd name="connsiteX23021" fmla="*/ 3970021 w 7886701"/>
              <a:gd name="connsiteY23021" fmla="*/ 2629027 h 6857981"/>
              <a:gd name="connsiteX23022" fmla="*/ 3968433 w 7886701"/>
              <a:gd name="connsiteY23022" fmla="*/ 2630297 h 6857981"/>
              <a:gd name="connsiteX23023" fmla="*/ 3967481 w 7886701"/>
              <a:gd name="connsiteY23023" fmla="*/ 2631248 h 6857981"/>
              <a:gd name="connsiteX23024" fmla="*/ 3966211 w 7886701"/>
              <a:gd name="connsiteY23024" fmla="*/ 2632519 h 6857981"/>
              <a:gd name="connsiteX23025" fmla="*/ 3964306 w 7886701"/>
              <a:gd name="connsiteY23025" fmla="*/ 2635695 h 6857981"/>
              <a:gd name="connsiteX23026" fmla="*/ 3961448 w 7886701"/>
              <a:gd name="connsiteY23026" fmla="*/ 2642363 h 6857981"/>
              <a:gd name="connsiteX23027" fmla="*/ 3959543 w 7886701"/>
              <a:gd name="connsiteY23027" fmla="*/ 2645536 h 6857981"/>
              <a:gd name="connsiteX23028" fmla="*/ 3958591 w 7886701"/>
              <a:gd name="connsiteY23028" fmla="*/ 2647123 h 6857981"/>
              <a:gd name="connsiteX23029" fmla="*/ 3957638 w 7886701"/>
              <a:gd name="connsiteY23029" fmla="*/ 2648077 h 6857981"/>
              <a:gd name="connsiteX23030" fmla="*/ 3960178 w 7886701"/>
              <a:gd name="connsiteY23030" fmla="*/ 2649028 h 6857981"/>
              <a:gd name="connsiteX23031" fmla="*/ 3961448 w 7886701"/>
              <a:gd name="connsiteY23031" fmla="*/ 2650299 h 6857981"/>
              <a:gd name="connsiteX23032" fmla="*/ 3962083 w 7886701"/>
              <a:gd name="connsiteY23032" fmla="*/ 2650299 h 6857981"/>
              <a:gd name="connsiteX23033" fmla="*/ 3962083 w 7886701"/>
              <a:gd name="connsiteY23033" fmla="*/ 2650616 h 6857981"/>
              <a:gd name="connsiteX23034" fmla="*/ 3960813 w 7886701"/>
              <a:gd name="connsiteY23034" fmla="*/ 2652203 h 6857981"/>
              <a:gd name="connsiteX23035" fmla="*/ 3958273 w 7886701"/>
              <a:gd name="connsiteY23035" fmla="*/ 2654743 h 6857981"/>
              <a:gd name="connsiteX23036" fmla="*/ 3956686 w 7886701"/>
              <a:gd name="connsiteY23036" fmla="*/ 2656012 h 6857981"/>
              <a:gd name="connsiteX23037" fmla="*/ 3955416 w 7886701"/>
              <a:gd name="connsiteY23037" fmla="*/ 2658235 h 6857981"/>
              <a:gd name="connsiteX23038" fmla="*/ 3954146 w 7886701"/>
              <a:gd name="connsiteY23038" fmla="*/ 2660458 h 6857981"/>
              <a:gd name="connsiteX23039" fmla="*/ 3953193 w 7886701"/>
              <a:gd name="connsiteY23039" fmla="*/ 2662681 h 6857981"/>
              <a:gd name="connsiteX23040" fmla="*/ 3952876 w 7886701"/>
              <a:gd name="connsiteY23040" fmla="*/ 2665539 h 6857981"/>
              <a:gd name="connsiteX23041" fmla="*/ 3952876 w 7886701"/>
              <a:gd name="connsiteY23041" fmla="*/ 2668396 h 6857981"/>
              <a:gd name="connsiteX23042" fmla="*/ 3953193 w 7886701"/>
              <a:gd name="connsiteY23042" fmla="*/ 2671889 h 6857981"/>
              <a:gd name="connsiteX23043" fmla="*/ 3954146 w 7886701"/>
              <a:gd name="connsiteY23043" fmla="*/ 2675064 h 6857981"/>
              <a:gd name="connsiteX23044" fmla="*/ 3956051 w 7886701"/>
              <a:gd name="connsiteY23044" fmla="*/ 2678876 h 6857981"/>
              <a:gd name="connsiteX23045" fmla="*/ 3958908 w 7886701"/>
              <a:gd name="connsiteY23045" fmla="*/ 2682684 h 6857981"/>
              <a:gd name="connsiteX23046" fmla="*/ 3958591 w 7886701"/>
              <a:gd name="connsiteY23046" fmla="*/ 2683955 h 6857981"/>
              <a:gd name="connsiteX23047" fmla="*/ 3957956 w 7886701"/>
              <a:gd name="connsiteY23047" fmla="*/ 2683955 h 6857981"/>
              <a:gd name="connsiteX23048" fmla="*/ 3956686 w 7886701"/>
              <a:gd name="connsiteY23048" fmla="*/ 2683955 h 6857981"/>
              <a:gd name="connsiteX23049" fmla="*/ 3956051 w 7886701"/>
              <a:gd name="connsiteY23049" fmla="*/ 2682684 h 6857981"/>
              <a:gd name="connsiteX23050" fmla="*/ 3953511 w 7886701"/>
              <a:gd name="connsiteY23050" fmla="*/ 2680145 h 6857981"/>
              <a:gd name="connsiteX23051" fmla="*/ 3950653 w 7886701"/>
              <a:gd name="connsiteY23051" fmla="*/ 2675701 h 6857981"/>
              <a:gd name="connsiteX23052" fmla="*/ 3948113 w 7886701"/>
              <a:gd name="connsiteY23052" fmla="*/ 2670620 h 6857981"/>
              <a:gd name="connsiteX23053" fmla="*/ 3944938 w 7886701"/>
              <a:gd name="connsiteY23053" fmla="*/ 2665220 h 6857981"/>
              <a:gd name="connsiteX23054" fmla="*/ 3943033 w 7886701"/>
              <a:gd name="connsiteY23054" fmla="*/ 2659823 h 6857981"/>
              <a:gd name="connsiteX23055" fmla="*/ 3941128 w 7886701"/>
              <a:gd name="connsiteY23055" fmla="*/ 2654743 h 6857981"/>
              <a:gd name="connsiteX23056" fmla="*/ 3941446 w 7886701"/>
              <a:gd name="connsiteY23056" fmla="*/ 2652203 h 6857981"/>
              <a:gd name="connsiteX23057" fmla="*/ 3942081 w 7886701"/>
              <a:gd name="connsiteY23057" fmla="*/ 2650299 h 6857981"/>
              <a:gd name="connsiteX23058" fmla="*/ 3943668 w 7886701"/>
              <a:gd name="connsiteY23058" fmla="*/ 2648710 h 6857981"/>
              <a:gd name="connsiteX23059" fmla="*/ 3945573 w 7886701"/>
              <a:gd name="connsiteY23059" fmla="*/ 2647760 h 6857981"/>
              <a:gd name="connsiteX23060" fmla="*/ 3947478 w 7886701"/>
              <a:gd name="connsiteY23060" fmla="*/ 2647123 h 6857981"/>
              <a:gd name="connsiteX23061" fmla="*/ 3949701 w 7886701"/>
              <a:gd name="connsiteY23061" fmla="*/ 2647123 h 6857981"/>
              <a:gd name="connsiteX23062" fmla="*/ 3951923 w 7886701"/>
              <a:gd name="connsiteY23062" fmla="*/ 2647123 h 6857981"/>
              <a:gd name="connsiteX23063" fmla="*/ 3954463 w 7886701"/>
              <a:gd name="connsiteY23063" fmla="*/ 2647441 h 6857981"/>
              <a:gd name="connsiteX23064" fmla="*/ 3951606 w 7886701"/>
              <a:gd name="connsiteY23064" fmla="*/ 2644902 h 6857981"/>
              <a:gd name="connsiteX23065" fmla="*/ 3948748 w 7886701"/>
              <a:gd name="connsiteY23065" fmla="*/ 2642997 h 6857981"/>
              <a:gd name="connsiteX23066" fmla="*/ 3946208 w 7886701"/>
              <a:gd name="connsiteY23066" fmla="*/ 2641408 h 6857981"/>
              <a:gd name="connsiteX23067" fmla="*/ 3943351 w 7886701"/>
              <a:gd name="connsiteY23067" fmla="*/ 2641091 h 6857981"/>
              <a:gd name="connsiteX23068" fmla="*/ 3940493 w 7886701"/>
              <a:gd name="connsiteY23068" fmla="*/ 2641091 h 6857981"/>
              <a:gd name="connsiteX23069" fmla="*/ 3937001 w 7886701"/>
              <a:gd name="connsiteY23069" fmla="*/ 2641408 h 6857981"/>
              <a:gd name="connsiteX23070" fmla="*/ 3929063 w 7886701"/>
              <a:gd name="connsiteY23070" fmla="*/ 2643632 h 6857981"/>
              <a:gd name="connsiteX23071" fmla="*/ 3928746 w 7886701"/>
              <a:gd name="connsiteY23071" fmla="*/ 2640774 h 6857981"/>
              <a:gd name="connsiteX23072" fmla="*/ 3928746 w 7886701"/>
              <a:gd name="connsiteY23072" fmla="*/ 2638551 h 6857981"/>
              <a:gd name="connsiteX23073" fmla="*/ 3929063 w 7886701"/>
              <a:gd name="connsiteY23073" fmla="*/ 2636646 h 6857981"/>
              <a:gd name="connsiteX23074" fmla="*/ 3929699 w 7886701"/>
              <a:gd name="connsiteY23074" fmla="*/ 2635378 h 6857981"/>
              <a:gd name="connsiteX23075" fmla="*/ 3930333 w 7886701"/>
              <a:gd name="connsiteY23075" fmla="*/ 2634107 h 6857981"/>
              <a:gd name="connsiteX23076" fmla="*/ 3931603 w 7886701"/>
              <a:gd name="connsiteY23076" fmla="*/ 2633472 h 6857981"/>
              <a:gd name="connsiteX23077" fmla="*/ 3933826 w 7886701"/>
              <a:gd name="connsiteY23077" fmla="*/ 2631883 h 6857981"/>
              <a:gd name="connsiteX23078" fmla="*/ 3936048 w 7886701"/>
              <a:gd name="connsiteY23078" fmla="*/ 2631248 h 6857981"/>
              <a:gd name="connsiteX23079" fmla="*/ 3937001 w 7886701"/>
              <a:gd name="connsiteY23079" fmla="*/ 2630614 h 6857981"/>
              <a:gd name="connsiteX23080" fmla="*/ 3938271 w 7886701"/>
              <a:gd name="connsiteY23080" fmla="*/ 2629344 h 6857981"/>
              <a:gd name="connsiteX23081" fmla="*/ 3938906 w 7886701"/>
              <a:gd name="connsiteY23081" fmla="*/ 2628391 h 6857981"/>
              <a:gd name="connsiteX23082" fmla="*/ 3939541 w 7886701"/>
              <a:gd name="connsiteY23082" fmla="*/ 2626805 h 6857981"/>
              <a:gd name="connsiteX23083" fmla="*/ 3939859 w 7886701"/>
              <a:gd name="connsiteY23083" fmla="*/ 2625216 h 6857981"/>
              <a:gd name="connsiteX23084" fmla="*/ 3939859 w 7886701"/>
              <a:gd name="connsiteY23084" fmla="*/ 2622996 h 6857981"/>
              <a:gd name="connsiteX23085" fmla="*/ 3939859 w 7886701"/>
              <a:gd name="connsiteY23085" fmla="*/ 2618547 h 6857981"/>
              <a:gd name="connsiteX23086" fmla="*/ 3939541 w 7886701"/>
              <a:gd name="connsiteY23086" fmla="*/ 2614421 h 6857981"/>
              <a:gd name="connsiteX23087" fmla="*/ 3938588 w 7886701"/>
              <a:gd name="connsiteY23087" fmla="*/ 2611562 h 6857981"/>
              <a:gd name="connsiteX23088" fmla="*/ 3937319 w 7886701"/>
              <a:gd name="connsiteY23088" fmla="*/ 2609022 h 6857981"/>
              <a:gd name="connsiteX23089" fmla="*/ 3935731 w 7886701"/>
              <a:gd name="connsiteY23089" fmla="*/ 2606803 h 6857981"/>
              <a:gd name="connsiteX23090" fmla="*/ 3933826 w 7886701"/>
              <a:gd name="connsiteY23090" fmla="*/ 2604895 h 6857981"/>
              <a:gd name="connsiteX23091" fmla="*/ 3930016 w 7886701"/>
              <a:gd name="connsiteY23091" fmla="*/ 2601721 h 6857981"/>
              <a:gd name="connsiteX23092" fmla="*/ 3927793 w 7886701"/>
              <a:gd name="connsiteY23092" fmla="*/ 2603626 h 6857981"/>
              <a:gd name="connsiteX23093" fmla="*/ 3925253 w 7886701"/>
              <a:gd name="connsiteY23093" fmla="*/ 2605530 h 6857981"/>
              <a:gd name="connsiteX23094" fmla="*/ 3922713 w 7886701"/>
              <a:gd name="connsiteY23094" fmla="*/ 2606481 h 6857981"/>
              <a:gd name="connsiteX23095" fmla="*/ 3919538 w 7886701"/>
              <a:gd name="connsiteY23095" fmla="*/ 2607118 h 6857981"/>
              <a:gd name="connsiteX23096" fmla="*/ 3919222 w 7886701"/>
              <a:gd name="connsiteY23096" fmla="*/ 2608388 h 6857981"/>
              <a:gd name="connsiteX23097" fmla="*/ 3919538 w 7886701"/>
              <a:gd name="connsiteY23097" fmla="*/ 2609658 h 6857981"/>
              <a:gd name="connsiteX23098" fmla="*/ 3919856 w 7886701"/>
              <a:gd name="connsiteY23098" fmla="*/ 2610929 h 6857981"/>
              <a:gd name="connsiteX23099" fmla="*/ 3920491 w 7886701"/>
              <a:gd name="connsiteY23099" fmla="*/ 2612197 h 6857981"/>
              <a:gd name="connsiteX23100" fmla="*/ 3922079 w 7886701"/>
              <a:gd name="connsiteY23100" fmla="*/ 2614421 h 6857981"/>
              <a:gd name="connsiteX23101" fmla="*/ 3923983 w 7886701"/>
              <a:gd name="connsiteY23101" fmla="*/ 2616642 h 6857981"/>
              <a:gd name="connsiteX23102" fmla="*/ 3925253 w 7886701"/>
              <a:gd name="connsiteY23102" fmla="*/ 2618547 h 6857981"/>
              <a:gd name="connsiteX23103" fmla="*/ 3925888 w 7886701"/>
              <a:gd name="connsiteY23103" fmla="*/ 2619185 h 6857981"/>
              <a:gd name="connsiteX23104" fmla="*/ 3926206 w 7886701"/>
              <a:gd name="connsiteY23104" fmla="*/ 2620138 h 6857981"/>
              <a:gd name="connsiteX23105" fmla="*/ 3925888 w 7886701"/>
              <a:gd name="connsiteY23105" fmla="*/ 2620773 h 6857981"/>
              <a:gd name="connsiteX23106" fmla="*/ 3925253 w 7886701"/>
              <a:gd name="connsiteY23106" fmla="*/ 2621407 h 6857981"/>
              <a:gd name="connsiteX23107" fmla="*/ 3924301 w 7886701"/>
              <a:gd name="connsiteY23107" fmla="*/ 2622043 h 6857981"/>
              <a:gd name="connsiteX23108" fmla="*/ 3922396 w 7886701"/>
              <a:gd name="connsiteY23108" fmla="*/ 2622996 h 6857981"/>
              <a:gd name="connsiteX23109" fmla="*/ 3917633 w 7886701"/>
              <a:gd name="connsiteY23109" fmla="*/ 2616642 h 6857981"/>
              <a:gd name="connsiteX23110" fmla="*/ 3913823 w 7886701"/>
              <a:gd name="connsiteY23110" fmla="*/ 2611245 h 6857981"/>
              <a:gd name="connsiteX23111" fmla="*/ 3909696 w 7886701"/>
              <a:gd name="connsiteY23111" fmla="*/ 2606481 h 6857981"/>
              <a:gd name="connsiteX23112" fmla="*/ 3907791 w 7886701"/>
              <a:gd name="connsiteY23112" fmla="*/ 2604577 h 6857981"/>
              <a:gd name="connsiteX23113" fmla="*/ 3905886 w 7886701"/>
              <a:gd name="connsiteY23113" fmla="*/ 2602989 h 6857981"/>
              <a:gd name="connsiteX23114" fmla="*/ 3904616 w 7886701"/>
              <a:gd name="connsiteY23114" fmla="*/ 2603309 h 6857981"/>
              <a:gd name="connsiteX23115" fmla="*/ 3903028 w 7886701"/>
              <a:gd name="connsiteY23115" fmla="*/ 2603943 h 6857981"/>
              <a:gd name="connsiteX23116" fmla="*/ 3901758 w 7886701"/>
              <a:gd name="connsiteY23116" fmla="*/ 2604577 h 6857981"/>
              <a:gd name="connsiteX23117" fmla="*/ 3900171 w 7886701"/>
              <a:gd name="connsiteY23117" fmla="*/ 2606166 h 6857981"/>
              <a:gd name="connsiteX23118" fmla="*/ 3899218 w 7886701"/>
              <a:gd name="connsiteY23118" fmla="*/ 2608070 h 6857981"/>
              <a:gd name="connsiteX23119" fmla="*/ 3897948 w 7886701"/>
              <a:gd name="connsiteY23119" fmla="*/ 2610295 h 6857981"/>
              <a:gd name="connsiteX23120" fmla="*/ 3897314 w 7886701"/>
              <a:gd name="connsiteY23120" fmla="*/ 2613150 h 6857981"/>
              <a:gd name="connsiteX23121" fmla="*/ 3896678 w 7886701"/>
              <a:gd name="connsiteY23121" fmla="*/ 2616326 h 6857981"/>
              <a:gd name="connsiteX23122" fmla="*/ 3895726 w 7886701"/>
              <a:gd name="connsiteY23122" fmla="*/ 2613467 h 6857981"/>
              <a:gd name="connsiteX23123" fmla="*/ 3895091 w 7886701"/>
              <a:gd name="connsiteY23123" fmla="*/ 2610929 h 6857981"/>
              <a:gd name="connsiteX23124" fmla="*/ 3894774 w 7886701"/>
              <a:gd name="connsiteY23124" fmla="*/ 2608388 h 6857981"/>
              <a:gd name="connsiteX23125" fmla="*/ 3894774 w 7886701"/>
              <a:gd name="connsiteY23125" fmla="*/ 2606166 h 6857981"/>
              <a:gd name="connsiteX23126" fmla="*/ 3895408 w 7886701"/>
              <a:gd name="connsiteY23126" fmla="*/ 2602355 h 6857981"/>
              <a:gd name="connsiteX23127" fmla="*/ 3896043 w 7886701"/>
              <a:gd name="connsiteY23127" fmla="*/ 2599500 h 6857981"/>
              <a:gd name="connsiteX23128" fmla="*/ 3893186 w 7886701"/>
              <a:gd name="connsiteY23128" fmla="*/ 2599180 h 6857981"/>
              <a:gd name="connsiteX23129" fmla="*/ 3891281 w 7886701"/>
              <a:gd name="connsiteY23129" fmla="*/ 2599180 h 6857981"/>
              <a:gd name="connsiteX23130" fmla="*/ 3889376 w 7886701"/>
              <a:gd name="connsiteY23130" fmla="*/ 2599180 h 6857981"/>
              <a:gd name="connsiteX23131" fmla="*/ 3888423 w 7886701"/>
              <a:gd name="connsiteY23131" fmla="*/ 2599815 h 6857981"/>
              <a:gd name="connsiteX23132" fmla="*/ 3887788 w 7886701"/>
              <a:gd name="connsiteY23132" fmla="*/ 2600769 h 6857981"/>
              <a:gd name="connsiteX23133" fmla="*/ 3886201 w 7886701"/>
              <a:gd name="connsiteY23133" fmla="*/ 2602355 h 6857981"/>
              <a:gd name="connsiteX23134" fmla="*/ 3884931 w 7886701"/>
              <a:gd name="connsiteY23134" fmla="*/ 2604260 h 6857981"/>
              <a:gd name="connsiteX23135" fmla="*/ 3883661 w 7886701"/>
              <a:gd name="connsiteY23135" fmla="*/ 2604895 h 6857981"/>
              <a:gd name="connsiteX23136" fmla="*/ 3882708 w 7886701"/>
              <a:gd name="connsiteY23136" fmla="*/ 2604895 h 6857981"/>
              <a:gd name="connsiteX23137" fmla="*/ 3882074 w 7886701"/>
              <a:gd name="connsiteY23137" fmla="*/ 2608070 h 6857981"/>
              <a:gd name="connsiteX23138" fmla="*/ 3882074 w 7886701"/>
              <a:gd name="connsiteY23138" fmla="*/ 2610295 h 6857981"/>
              <a:gd name="connsiteX23139" fmla="*/ 3882074 w 7886701"/>
              <a:gd name="connsiteY23139" fmla="*/ 2611880 h 6857981"/>
              <a:gd name="connsiteX23140" fmla="*/ 3882391 w 7886701"/>
              <a:gd name="connsiteY23140" fmla="*/ 2613150 h 6857981"/>
              <a:gd name="connsiteX23141" fmla="*/ 3883026 w 7886701"/>
              <a:gd name="connsiteY23141" fmla="*/ 2614104 h 6857981"/>
              <a:gd name="connsiteX23142" fmla="*/ 3883661 w 7886701"/>
              <a:gd name="connsiteY23142" fmla="*/ 2614421 h 6857981"/>
              <a:gd name="connsiteX23143" fmla="*/ 3885883 w 7886701"/>
              <a:gd name="connsiteY23143" fmla="*/ 2615371 h 6857981"/>
              <a:gd name="connsiteX23144" fmla="*/ 3887788 w 7886701"/>
              <a:gd name="connsiteY23144" fmla="*/ 2616005 h 6857981"/>
              <a:gd name="connsiteX23145" fmla="*/ 3888423 w 7886701"/>
              <a:gd name="connsiteY23145" fmla="*/ 2616642 h 6857981"/>
              <a:gd name="connsiteX23146" fmla="*/ 3889376 w 7886701"/>
              <a:gd name="connsiteY23146" fmla="*/ 2617281 h 6857981"/>
              <a:gd name="connsiteX23147" fmla="*/ 3889694 w 7886701"/>
              <a:gd name="connsiteY23147" fmla="*/ 2618547 h 6857981"/>
              <a:gd name="connsiteX23148" fmla="*/ 3890011 w 7886701"/>
              <a:gd name="connsiteY23148" fmla="*/ 2620455 h 6857981"/>
              <a:gd name="connsiteX23149" fmla="*/ 3889694 w 7886701"/>
              <a:gd name="connsiteY23149" fmla="*/ 2622676 h 6857981"/>
              <a:gd name="connsiteX23150" fmla="*/ 3889376 w 7886701"/>
              <a:gd name="connsiteY23150" fmla="*/ 2625533 h 6857981"/>
              <a:gd name="connsiteX23151" fmla="*/ 3887154 w 7886701"/>
              <a:gd name="connsiteY23151" fmla="*/ 2624264 h 6857981"/>
              <a:gd name="connsiteX23152" fmla="*/ 3884931 w 7886701"/>
              <a:gd name="connsiteY23152" fmla="*/ 2622676 h 6857981"/>
              <a:gd name="connsiteX23153" fmla="*/ 3880803 w 7886701"/>
              <a:gd name="connsiteY23153" fmla="*/ 2618547 h 6857981"/>
              <a:gd name="connsiteX23154" fmla="*/ 3876994 w 7886701"/>
              <a:gd name="connsiteY23154" fmla="*/ 2614104 h 6857981"/>
              <a:gd name="connsiteX23155" fmla="*/ 3873183 w 7886701"/>
              <a:gd name="connsiteY23155" fmla="*/ 2610610 h 6857981"/>
              <a:gd name="connsiteX23156" fmla="*/ 3870961 w 7886701"/>
              <a:gd name="connsiteY23156" fmla="*/ 2609022 h 6857981"/>
              <a:gd name="connsiteX23157" fmla="*/ 3869057 w 7886701"/>
              <a:gd name="connsiteY23157" fmla="*/ 2608070 h 6857981"/>
              <a:gd name="connsiteX23158" fmla="*/ 3866833 w 7886701"/>
              <a:gd name="connsiteY23158" fmla="*/ 2607435 h 6857981"/>
              <a:gd name="connsiteX23159" fmla="*/ 3865246 w 7886701"/>
              <a:gd name="connsiteY23159" fmla="*/ 2608070 h 6857981"/>
              <a:gd name="connsiteX23160" fmla="*/ 3863023 w 7886701"/>
              <a:gd name="connsiteY23160" fmla="*/ 2609022 h 6857981"/>
              <a:gd name="connsiteX23161" fmla="*/ 3860801 w 7886701"/>
              <a:gd name="connsiteY23161" fmla="*/ 2610929 h 6857981"/>
              <a:gd name="connsiteX23162" fmla="*/ 3858261 w 7886701"/>
              <a:gd name="connsiteY23162" fmla="*/ 2613784 h 6857981"/>
              <a:gd name="connsiteX23163" fmla="*/ 3856038 w 7886701"/>
              <a:gd name="connsiteY23163" fmla="*/ 2617915 h 6857981"/>
              <a:gd name="connsiteX23164" fmla="*/ 3856357 w 7886701"/>
              <a:gd name="connsiteY23164" fmla="*/ 2620138 h 6857981"/>
              <a:gd name="connsiteX23165" fmla="*/ 3856991 w 7886701"/>
              <a:gd name="connsiteY23165" fmla="*/ 2621407 h 6857981"/>
              <a:gd name="connsiteX23166" fmla="*/ 3857943 w 7886701"/>
              <a:gd name="connsiteY23166" fmla="*/ 2622676 h 6857981"/>
              <a:gd name="connsiteX23167" fmla="*/ 3858897 w 7886701"/>
              <a:gd name="connsiteY23167" fmla="*/ 2622676 h 6857981"/>
              <a:gd name="connsiteX23168" fmla="*/ 3860166 w 7886701"/>
              <a:gd name="connsiteY23168" fmla="*/ 2622676 h 6857981"/>
              <a:gd name="connsiteX23169" fmla="*/ 3861118 w 7886701"/>
              <a:gd name="connsiteY23169" fmla="*/ 2621726 h 6857981"/>
              <a:gd name="connsiteX23170" fmla="*/ 3863341 w 7886701"/>
              <a:gd name="connsiteY23170" fmla="*/ 2620138 h 6857981"/>
              <a:gd name="connsiteX23171" fmla="*/ 3866198 w 7886701"/>
              <a:gd name="connsiteY23171" fmla="*/ 2617281 h 6857981"/>
              <a:gd name="connsiteX23172" fmla="*/ 3867786 w 7886701"/>
              <a:gd name="connsiteY23172" fmla="*/ 2616642 h 6857981"/>
              <a:gd name="connsiteX23173" fmla="*/ 3869057 w 7886701"/>
              <a:gd name="connsiteY23173" fmla="*/ 2615689 h 6857981"/>
              <a:gd name="connsiteX23174" fmla="*/ 3870643 w 7886701"/>
              <a:gd name="connsiteY23174" fmla="*/ 2615371 h 6857981"/>
              <a:gd name="connsiteX23175" fmla="*/ 3872548 w 7886701"/>
              <a:gd name="connsiteY23175" fmla="*/ 2614741 h 6857981"/>
              <a:gd name="connsiteX23176" fmla="*/ 3873818 w 7886701"/>
              <a:gd name="connsiteY23176" fmla="*/ 2615371 h 6857981"/>
              <a:gd name="connsiteX23177" fmla="*/ 3875723 w 7886701"/>
              <a:gd name="connsiteY23177" fmla="*/ 2616326 h 6857981"/>
              <a:gd name="connsiteX23178" fmla="*/ 3876358 w 7886701"/>
              <a:gd name="connsiteY23178" fmla="*/ 2619185 h 6857981"/>
              <a:gd name="connsiteX23179" fmla="*/ 3876994 w 7886701"/>
              <a:gd name="connsiteY23179" fmla="*/ 2622043 h 6857981"/>
              <a:gd name="connsiteX23180" fmla="*/ 3876994 w 7886701"/>
              <a:gd name="connsiteY23180" fmla="*/ 2624264 h 6857981"/>
              <a:gd name="connsiteX23181" fmla="*/ 3876994 w 7886701"/>
              <a:gd name="connsiteY23181" fmla="*/ 2626170 h 6857981"/>
              <a:gd name="connsiteX23182" fmla="*/ 3877946 w 7886701"/>
              <a:gd name="connsiteY23182" fmla="*/ 2630614 h 6857981"/>
              <a:gd name="connsiteX23183" fmla="*/ 3878263 w 7886701"/>
              <a:gd name="connsiteY23183" fmla="*/ 2634107 h 6857981"/>
              <a:gd name="connsiteX23184" fmla="*/ 3878263 w 7886701"/>
              <a:gd name="connsiteY23184" fmla="*/ 2637598 h 6857981"/>
              <a:gd name="connsiteX23185" fmla="*/ 3877628 w 7886701"/>
              <a:gd name="connsiteY23185" fmla="*/ 2640138 h 6857981"/>
              <a:gd name="connsiteX23186" fmla="*/ 3876994 w 7886701"/>
              <a:gd name="connsiteY23186" fmla="*/ 2642678 h 6857981"/>
              <a:gd name="connsiteX23187" fmla="*/ 3876358 w 7886701"/>
              <a:gd name="connsiteY23187" fmla="*/ 2645219 h 6857981"/>
              <a:gd name="connsiteX23188" fmla="*/ 3876358 w 7886701"/>
              <a:gd name="connsiteY23188" fmla="*/ 2648394 h 6857981"/>
              <a:gd name="connsiteX23189" fmla="*/ 3877628 w 7886701"/>
              <a:gd name="connsiteY23189" fmla="*/ 2652520 h 6857981"/>
              <a:gd name="connsiteX23190" fmla="*/ 3873501 w 7886701"/>
              <a:gd name="connsiteY23190" fmla="*/ 2649662 h 6857981"/>
              <a:gd name="connsiteX23191" fmla="*/ 3870326 w 7886701"/>
              <a:gd name="connsiteY23191" fmla="*/ 2647760 h 6857981"/>
              <a:gd name="connsiteX23192" fmla="*/ 3866833 w 7886701"/>
              <a:gd name="connsiteY23192" fmla="*/ 2646487 h 6857981"/>
              <a:gd name="connsiteX23193" fmla="*/ 3863977 w 7886701"/>
              <a:gd name="connsiteY23193" fmla="*/ 2646172 h 6857981"/>
              <a:gd name="connsiteX23194" fmla="*/ 3861118 w 7886701"/>
              <a:gd name="connsiteY23194" fmla="*/ 2646487 h 6857981"/>
              <a:gd name="connsiteX23195" fmla="*/ 3858261 w 7886701"/>
              <a:gd name="connsiteY23195" fmla="*/ 2647441 h 6857981"/>
              <a:gd name="connsiteX23196" fmla="*/ 3855721 w 7886701"/>
              <a:gd name="connsiteY23196" fmla="*/ 2648710 h 6857981"/>
              <a:gd name="connsiteX23197" fmla="*/ 3853181 w 7886701"/>
              <a:gd name="connsiteY23197" fmla="*/ 2649980 h 6857981"/>
              <a:gd name="connsiteX23198" fmla="*/ 3848101 w 7886701"/>
              <a:gd name="connsiteY23198" fmla="*/ 2652837 h 6857981"/>
              <a:gd name="connsiteX23199" fmla="*/ 3845561 w 7886701"/>
              <a:gd name="connsiteY23199" fmla="*/ 2653791 h 6857981"/>
              <a:gd name="connsiteX23200" fmla="*/ 3842386 w 7886701"/>
              <a:gd name="connsiteY23200" fmla="*/ 2654743 h 6857981"/>
              <a:gd name="connsiteX23201" fmla="*/ 3839846 w 7886701"/>
              <a:gd name="connsiteY23201" fmla="*/ 2655061 h 6857981"/>
              <a:gd name="connsiteX23202" fmla="*/ 3836989 w 7886701"/>
              <a:gd name="connsiteY23202" fmla="*/ 2654743 h 6857981"/>
              <a:gd name="connsiteX23203" fmla="*/ 3834449 w 7886701"/>
              <a:gd name="connsiteY23203" fmla="*/ 2653474 h 6857981"/>
              <a:gd name="connsiteX23204" fmla="*/ 3831273 w 7886701"/>
              <a:gd name="connsiteY23204" fmla="*/ 2651886 h 6857981"/>
              <a:gd name="connsiteX23205" fmla="*/ 3833178 w 7886701"/>
              <a:gd name="connsiteY23205" fmla="*/ 2656012 h 6857981"/>
              <a:gd name="connsiteX23206" fmla="*/ 3835083 w 7886701"/>
              <a:gd name="connsiteY23206" fmla="*/ 2660140 h 6857981"/>
              <a:gd name="connsiteX23207" fmla="*/ 3837306 w 7886701"/>
              <a:gd name="connsiteY23207" fmla="*/ 2663636 h 6857981"/>
              <a:gd name="connsiteX23208" fmla="*/ 3839529 w 7886701"/>
              <a:gd name="connsiteY23208" fmla="*/ 2667445 h 6857981"/>
              <a:gd name="connsiteX23209" fmla="*/ 3842069 w 7886701"/>
              <a:gd name="connsiteY23209" fmla="*/ 2670620 h 6857981"/>
              <a:gd name="connsiteX23210" fmla="*/ 3844609 w 7886701"/>
              <a:gd name="connsiteY23210" fmla="*/ 2674112 h 6857981"/>
              <a:gd name="connsiteX23211" fmla="*/ 3847149 w 7886701"/>
              <a:gd name="connsiteY23211" fmla="*/ 2676968 h 6857981"/>
              <a:gd name="connsiteX23212" fmla="*/ 3850323 w 7886701"/>
              <a:gd name="connsiteY23212" fmla="*/ 2679510 h 6857981"/>
              <a:gd name="connsiteX23213" fmla="*/ 3856038 w 7886701"/>
              <a:gd name="connsiteY23213" fmla="*/ 2684274 h 6857981"/>
              <a:gd name="connsiteX23214" fmla="*/ 3862388 w 7886701"/>
              <a:gd name="connsiteY23214" fmla="*/ 2688718 h 6857981"/>
              <a:gd name="connsiteX23215" fmla="*/ 3868421 w 7886701"/>
              <a:gd name="connsiteY23215" fmla="*/ 2691894 h 6857981"/>
              <a:gd name="connsiteX23216" fmla="*/ 3875088 w 7886701"/>
              <a:gd name="connsiteY23216" fmla="*/ 2694750 h 6857981"/>
              <a:gd name="connsiteX23217" fmla="*/ 3882074 w 7886701"/>
              <a:gd name="connsiteY23217" fmla="*/ 2696974 h 6857981"/>
              <a:gd name="connsiteX23218" fmla="*/ 3888423 w 7886701"/>
              <a:gd name="connsiteY23218" fmla="*/ 2698561 h 6857981"/>
              <a:gd name="connsiteX23219" fmla="*/ 3895408 w 7886701"/>
              <a:gd name="connsiteY23219" fmla="*/ 2699830 h 6857981"/>
              <a:gd name="connsiteX23220" fmla="*/ 3902076 w 7886701"/>
              <a:gd name="connsiteY23220" fmla="*/ 2700468 h 6857981"/>
              <a:gd name="connsiteX23221" fmla="*/ 3908743 w 7886701"/>
              <a:gd name="connsiteY23221" fmla="*/ 2701102 h 6857981"/>
              <a:gd name="connsiteX23222" fmla="*/ 3914776 w 7886701"/>
              <a:gd name="connsiteY23222" fmla="*/ 2701419 h 6857981"/>
              <a:gd name="connsiteX23223" fmla="*/ 3921126 w 7886701"/>
              <a:gd name="connsiteY23223" fmla="*/ 2701102 h 6857981"/>
              <a:gd name="connsiteX23224" fmla="*/ 3926841 w 7886701"/>
              <a:gd name="connsiteY23224" fmla="*/ 2700468 h 6857981"/>
              <a:gd name="connsiteX23225" fmla="*/ 3927159 w 7886701"/>
              <a:gd name="connsiteY23225" fmla="*/ 2696655 h 6857981"/>
              <a:gd name="connsiteX23226" fmla="*/ 3927476 w 7886701"/>
              <a:gd name="connsiteY23226" fmla="*/ 2692846 h 6857981"/>
              <a:gd name="connsiteX23227" fmla="*/ 3927476 w 7886701"/>
              <a:gd name="connsiteY23227" fmla="*/ 2686496 h 6857981"/>
              <a:gd name="connsiteX23228" fmla="*/ 3927476 w 7886701"/>
              <a:gd name="connsiteY23228" fmla="*/ 2678876 h 6857981"/>
              <a:gd name="connsiteX23229" fmla="*/ 3927793 w 7886701"/>
              <a:gd name="connsiteY23229" fmla="*/ 2674112 h 6857981"/>
              <a:gd name="connsiteX23230" fmla="*/ 3929063 w 7886701"/>
              <a:gd name="connsiteY23230" fmla="*/ 2668079 h 6857981"/>
              <a:gd name="connsiteX23231" fmla="*/ 3930333 w 7886701"/>
              <a:gd name="connsiteY23231" fmla="*/ 2669031 h 6857981"/>
              <a:gd name="connsiteX23232" fmla="*/ 3932239 w 7886701"/>
              <a:gd name="connsiteY23232" fmla="*/ 2669667 h 6857981"/>
              <a:gd name="connsiteX23233" fmla="*/ 3933826 w 7886701"/>
              <a:gd name="connsiteY23233" fmla="*/ 2670937 h 6857981"/>
              <a:gd name="connsiteX23234" fmla="*/ 3934779 w 7886701"/>
              <a:gd name="connsiteY23234" fmla="*/ 2672525 h 6857981"/>
              <a:gd name="connsiteX23235" fmla="*/ 3935731 w 7886701"/>
              <a:gd name="connsiteY23235" fmla="*/ 2674112 h 6857981"/>
              <a:gd name="connsiteX23236" fmla="*/ 3936048 w 7886701"/>
              <a:gd name="connsiteY23236" fmla="*/ 2675381 h 6857981"/>
              <a:gd name="connsiteX23237" fmla="*/ 3935096 w 7886701"/>
              <a:gd name="connsiteY23237" fmla="*/ 2676651 h 6857981"/>
              <a:gd name="connsiteX23238" fmla="*/ 3933826 w 7886701"/>
              <a:gd name="connsiteY23238" fmla="*/ 2677605 h 6857981"/>
              <a:gd name="connsiteX23239" fmla="*/ 3934779 w 7886701"/>
              <a:gd name="connsiteY23239" fmla="*/ 2680463 h 6857981"/>
              <a:gd name="connsiteX23240" fmla="*/ 3936048 w 7886701"/>
              <a:gd name="connsiteY23240" fmla="*/ 2682368 h 6857981"/>
              <a:gd name="connsiteX23241" fmla="*/ 3937001 w 7886701"/>
              <a:gd name="connsiteY23241" fmla="*/ 2683321 h 6857981"/>
              <a:gd name="connsiteX23242" fmla="*/ 3938271 w 7886701"/>
              <a:gd name="connsiteY23242" fmla="*/ 2684591 h 6857981"/>
              <a:gd name="connsiteX23243" fmla="*/ 3938906 w 7886701"/>
              <a:gd name="connsiteY23243" fmla="*/ 2684908 h 6857981"/>
              <a:gd name="connsiteX23244" fmla="*/ 3939859 w 7886701"/>
              <a:gd name="connsiteY23244" fmla="*/ 2684908 h 6857981"/>
              <a:gd name="connsiteX23245" fmla="*/ 3941446 w 7886701"/>
              <a:gd name="connsiteY23245" fmla="*/ 2684591 h 6857981"/>
              <a:gd name="connsiteX23246" fmla="*/ 3943351 w 7886701"/>
              <a:gd name="connsiteY23246" fmla="*/ 2684274 h 6857981"/>
              <a:gd name="connsiteX23247" fmla="*/ 3943986 w 7886701"/>
              <a:gd name="connsiteY23247" fmla="*/ 2684274 h 6857981"/>
              <a:gd name="connsiteX23248" fmla="*/ 3944938 w 7886701"/>
              <a:gd name="connsiteY23248" fmla="*/ 2684591 h 6857981"/>
              <a:gd name="connsiteX23249" fmla="*/ 3946208 w 7886701"/>
              <a:gd name="connsiteY23249" fmla="*/ 2684908 h 6857981"/>
              <a:gd name="connsiteX23250" fmla="*/ 3947161 w 7886701"/>
              <a:gd name="connsiteY23250" fmla="*/ 2686496 h 6857981"/>
              <a:gd name="connsiteX23251" fmla="*/ 3948431 w 7886701"/>
              <a:gd name="connsiteY23251" fmla="*/ 2687766 h 6857981"/>
              <a:gd name="connsiteX23252" fmla="*/ 3949383 w 7886701"/>
              <a:gd name="connsiteY23252" fmla="*/ 2690305 h 6857981"/>
              <a:gd name="connsiteX23253" fmla="*/ 3949066 w 7886701"/>
              <a:gd name="connsiteY23253" fmla="*/ 2692528 h 6857981"/>
              <a:gd name="connsiteX23254" fmla="*/ 3948431 w 7886701"/>
              <a:gd name="connsiteY23254" fmla="*/ 2694433 h 6857981"/>
              <a:gd name="connsiteX23255" fmla="*/ 3946843 w 7886701"/>
              <a:gd name="connsiteY23255" fmla="*/ 2695387 h 6857981"/>
              <a:gd name="connsiteX23256" fmla="*/ 3944938 w 7886701"/>
              <a:gd name="connsiteY23256" fmla="*/ 2696338 h 6857981"/>
              <a:gd name="connsiteX23257" fmla="*/ 3940811 w 7886701"/>
              <a:gd name="connsiteY23257" fmla="*/ 2697291 h 6857981"/>
              <a:gd name="connsiteX23258" fmla="*/ 3938906 w 7886701"/>
              <a:gd name="connsiteY23258" fmla="*/ 2697927 h 6857981"/>
              <a:gd name="connsiteX23259" fmla="*/ 3936683 w 7886701"/>
              <a:gd name="connsiteY23259" fmla="*/ 2698561 h 6857981"/>
              <a:gd name="connsiteX23260" fmla="*/ 3939859 w 7886701"/>
              <a:gd name="connsiteY23260" fmla="*/ 2698880 h 6857981"/>
              <a:gd name="connsiteX23261" fmla="*/ 3943351 w 7886701"/>
              <a:gd name="connsiteY23261" fmla="*/ 2699514 h 6857981"/>
              <a:gd name="connsiteX23262" fmla="*/ 3946843 w 7886701"/>
              <a:gd name="connsiteY23262" fmla="*/ 2701102 h 6857981"/>
              <a:gd name="connsiteX23263" fmla="*/ 3950653 w 7886701"/>
              <a:gd name="connsiteY23263" fmla="*/ 2702372 h 6857981"/>
              <a:gd name="connsiteX23264" fmla="*/ 3957638 w 7886701"/>
              <a:gd name="connsiteY23264" fmla="*/ 2706501 h 6857981"/>
              <a:gd name="connsiteX23265" fmla="*/ 3964306 w 7886701"/>
              <a:gd name="connsiteY23265" fmla="*/ 2709676 h 6857981"/>
              <a:gd name="connsiteX23266" fmla="*/ 3967798 w 7886701"/>
              <a:gd name="connsiteY23266" fmla="*/ 2711263 h 6857981"/>
              <a:gd name="connsiteX23267" fmla="*/ 3970973 w 7886701"/>
              <a:gd name="connsiteY23267" fmla="*/ 2711900 h 6857981"/>
              <a:gd name="connsiteX23268" fmla="*/ 3973513 w 7886701"/>
              <a:gd name="connsiteY23268" fmla="*/ 2711900 h 6857981"/>
              <a:gd name="connsiteX23269" fmla="*/ 3975101 w 7886701"/>
              <a:gd name="connsiteY23269" fmla="*/ 2711900 h 6857981"/>
              <a:gd name="connsiteX23270" fmla="*/ 3976053 w 7886701"/>
              <a:gd name="connsiteY23270" fmla="*/ 2711580 h 6857981"/>
              <a:gd name="connsiteX23271" fmla="*/ 3977323 w 7886701"/>
              <a:gd name="connsiteY23271" fmla="*/ 2710946 h 6857981"/>
              <a:gd name="connsiteX23272" fmla="*/ 3978276 w 7886701"/>
              <a:gd name="connsiteY23272" fmla="*/ 2709993 h 6857981"/>
              <a:gd name="connsiteX23273" fmla="*/ 3978911 w 7886701"/>
              <a:gd name="connsiteY23273" fmla="*/ 2709042 h 6857981"/>
              <a:gd name="connsiteX23274" fmla="*/ 3979863 w 7886701"/>
              <a:gd name="connsiteY23274" fmla="*/ 2707454 h 6857981"/>
              <a:gd name="connsiteX23275" fmla="*/ 3981133 w 7886701"/>
              <a:gd name="connsiteY23275" fmla="*/ 2703960 h 6857981"/>
              <a:gd name="connsiteX23276" fmla="*/ 3982086 w 7886701"/>
              <a:gd name="connsiteY23276" fmla="*/ 2699196 h 6857981"/>
              <a:gd name="connsiteX23277" fmla="*/ 3982721 w 7886701"/>
              <a:gd name="connsiteY23277" fmla="*/ 2700468 h 6857981"/>
              <a:gd name="connsiteX23278" fmla="*/ 3983356 w 7886701"/>
              <a:gd name="connsiteY23278" fmla="*/ 2702055 h 6857981"/>
              <a:gd name="connsiteX23279" fmla="*/ 3983673 w 7886701"/>
              <a:gd name="connsiteY23279" fmla="*/ 2703960 h 6857981"/>
              <a:gd name="connsiteX23280" fmla="*/ 3983991 w 7886701"/>
              <a:gd name="connsiteY23280" fmla="*/ 2705864 h 6857981"/>
              <a:gd name="connsiteX23281" fmla="*/ 3983673 w 7886701"/>
              <a:gd name="connsiteY23281" fmla="*/ 2709359 h 6857981"/>
              <a:gd name="connsiteX23282" fmla="*/ 3983038 w 7886701"/>
              <a:gd name="connsiteY23282" fmla="*/ 2713485 h 6857981"/>
              <a:gd name="connsiteX23283" fmla="*/ 3982403 w 7886701"/>
              <a:gd name="connsiteY23283" fmla="*/ 2717613 h 6857981"/>
              <a:gd name="connsiteX23284" fmla="*/ 3982086 w 7886701"/>
              <a:gd name="connsiteY23284" fmla="*/ 2722059 h 6857981"/>
              <a:gd name="connsiteX23285" fmla="*/ 3981451 w 7886701"/>
              <a:gd name="connsiteY23285" fmla="*/ 2726504 h 6857981"/>
              <a:gd name="connsiteX23286" fmla="*/ 3982086 w 7886701"/>
              <a:gd name="connsiteY23286" fmla="*/ 2728726 h 6857981"/>
              <a:gd name="connsiteX23287" fmla="*/ 3982403 w 7886701"/>
              <a:gd name="connsiteY23287" fmla="*/ 2730950 h 6857981"/>
              <a:gd name="connsiteX23288" fmla="*/ 3994468 w 7886701"/>
              <a:gd name="connsiteY23288" fmla="*/ 2726187 h 6857981"/>
              <a:gd name="connsiteX23289" fmla="*/ 4003358 w 7886701"/>
              <a:gd name="connsiteY23289" fmla="*/ 2723012 h 6857981"/>
              <a:gd name="connsiteX23290" fmla="*/ 4010661 w 7886701"/>
              <a:gd name="connsiteY23290" fmla="*/ 2720790 h 6857981"/>
              <a:gd name="connsiteX23291" fmla="*/ 4017646 w 7886701"/>
              <a:gd name="connsiteY23291" fmla="*/ 2719519 h 6857981"/>
              <a:gd name="connsiteX23292" fmla="*/ 4024631 w 7886701"/>
              <a:gd name="connsiteY23292" fmla="*/ 2718883 h 6857981"/>
              <a:gd name="connsiteX23293" fmla="*/ 4032568 w 7886701"/>
              <a:gd name="connsiteY23293" fmla="*/ 2718883 h 6857981"/>
              <a:gd name="connsiteX23294" fmla="*/ 4056381 w 7886701"/>
              <a:gd name="connsiteY23294" fmla="*/ 2718249 h 6857981"/>
              <a:gd name="connsiteX23295" fmla="*/ 4054476 w 7886701"/>
              <a:gd name="connsiteY23295" fmla="*/ 2720471 h 6857981"/>
              <a:gd name="connsiteX23296" fmla="*/ 4053206 w 7886701"/>
              <a:gd name="connsiteY23296" fmla="*/ 2722059 h 6857981"/>
              <a:gd name="connsiteX23297" fmla="*/ 4051936 w 7886701"/>
              <a:gd name="connsiteY23297" fmla="*/ 2724282 h 6857981"/>
              <a:gd name="connsiteX23298" fmla="*/ 4051301 w 7886701"/>
              <a:gd name="connsiteY23298" fmla="*/ 2726504 h 6857981"/>
              <a:gd name="connsiteX23299" fmla="*/ 4050666 w 7886701"/>
              <a:gd name="connsiteY23299" fmla="*/ 2728726 h 6857981"/>
              <a:gd name="connsiteX23300" fmla="*/ 4050031 w 7886701"/>
              <a:gd name="connsiteY23300" fmla="*/ 2730632 h 6857981"/>
              <a:gd name="connsiteX23301" fmla="*/ 4049713 w 7886701"/>
              <a:gd name="connsiteY23301" fmla="*/ 2732220 h 6857981"/>
              <a:gd name="connsiteX23302" fmla="*/ 4050031 w 7886701"/>
              <a:gd name="connsiteY23302" fmla="*/ 2734125 h 6857981"/>
              <a:gd name="connsiteX23303" fmla="*/ 4050666 w 7886701"/>
              <a:gd name="connsiteY23303" fmla="*/ 2735712 h 6857981"/>
              <a:gd name="connsiteX23304" fmla="*/ 4050983 w 7886701"/>
              <a:gd name="connsiteY23304" fmla="*/ 2736665 h 6857981"/>
              <a:gd name="connsiteX23305" fmla="*/ 4051936 w 7886701"/>
              <a:gd name="connsiteY23305" fmla="*/ 2737616 h 6857981"/>
              <a:gd name="connsiteX23306" fmla="*/ 4053206 w 7886701"/>
              <a:gd name="connsiteY23306" fmla="*/ 2737937 h 6857981"/>
              <a:gd name="connsiteX23307" fmla="*/ 4054476 w 7886701"/>
              <a:gd name="connsiteY23307" fmla="*/ 2737616 h 6857981"/>
              <a:gd name="connsiteX23308" fmla="*/ 4056381 w 7886701"/>
              <a:gd name="connsiteY23308" fmla="*/ 2736665 h 6857981"/>
              <a:gd name="connsiteX23309" fmla="*/ 4058603 w 7886701"/>
              <a:gd name="connsiteY23309" fmla="*/ 2735394 h 6857981"/>
              <a:gd name="connsiteX23310" fmla="*/ 4060826 w 7886701"/>
              <a:gd name="connsiteY23310" fmla="*/ 2733490 h 6857981"/>
              <a:gd name="connsiteX23311" fmla="*/ 4061778 w 7886701"/>
              <a:gd name="connsiteY23311" fmla="*/ 2737616 h 6857981"/>
              <a:gd name="connsiteX23312" fmla="*/ 4061778 w 7886701"/>
              <a:gd name="connsiteY23312" fmla="*/ 2740793 h 6857981"/>
              <a:gd name="connsiteX23313" fmla="*/ 4061778 w 7886701"/>
              <a:gd name="connsiteY23313" fmla="*/ 2743332 h 6857981"/>
              <a:gd name="connsiteX23314" fmla="*/ 4061143 w 7886701"/>
              <a:gd name="connsiteY23314" fmla="*/ 2745238 h 6857981"/>
              <a:gd name="connsiteX23315" fmla="*/ 4059873 w 7886701"/>
              <a:gd name="connsiteY23315" fmla="*/ 2746824 h 6857981"/>
              <a:gd name="connsiteX23316" fmla="*/ 4058603 w 7886701"/>
              <a:gd name="connsiteY23316" fmla="*/ 2748094 h 6857981"/>
              <a:gd name="connsiteX23317" fmla="*/ 4057016 w 7886701"/>
              <a:gd name="connsiteY23317" fmla="*/ 2748726 h 6857981"/>
              <a:gd name="connsiteX23318" fmla="*/ 4055428 w 7886701"/>
              <a:gd name="connsiteY23318" fmla="*/ 2749047 h 6857981"/>
              <a:gd name="connsiteX23319" fmla="*/ 4051618 w 7886701"/>
              <a:gd name="connsiteY23319" fmla="*/ 2750316 h 6857981"/>
              <a:gd name="connsiteX23320" fmla="*/ 4048443 w 7886701"/>
              <a:gd name="connsiteY23320" fmla="*/ 2751268 h 6857981"/>
              <a:gd name="connsiteX23321" fmla="*/ 4046856 w 7886701"/>
              <a:gd name="connsiteY23321" fmla="*/ 2751902 h 6857981"/>
              <a:gd name="connsiteX23322" fmla="*/ 4045586 w 7886701"/>
              <a:gd name="connsiteY23322" fmla="*/ 2753493 h 6857981"/>
              <a:gd name="connsiteX23323" fmla="*/ 4044633 w 7886701"/>
              <a:gd name="connsiteY23323" fmla="*/ 2755084 h 6857981"/>
              <a:gd name="connsiteX23324" fmla="*/ 4043998 w 7886701"/>
              <a:gd name="connsiteY23324" fmla="*/ 2757305 h 6857981"/>
              <a:gd name="connsiteX23325" fmla="*/ 4044633 w 7886701"/>
              <a:gd name="connsiteY23325" fmla="*/ 2758256 h 6857981"/>
              <a:gd name="connsiteX23326" fmla="*/ 4045903 w 7886701"/>
              <a:gd name="connsiteY23326" fmla="*/ 2758892 h 6857981"/>
              <a:gd name="connsiteX23327" fmla="*/ 4047173 w 7886701"/>
              <a:gd name="connsiteY23327" fmla="*/ 2759209 h 6857981"/>
              <a:gd name="connsiteX23328" fmla="*/ 4049078 w 7886701"/>
              <a:gd name="connsiteY23328" fmla="*/ 2759209 h 6857981"/>
              <a:gd name="connsiteX23329" fmla="*/ 4050983 w 7886701"/>
              <a:gd name="connsiteY23329" fmla="*/ 2759209 h 6857981"/>
              <a:gd name="connsiteX23330" fmla="*/ 4052888 w 7886701"/>
              <a:gd name="connsiteY23330" fmla="*/ 2758573 h 6857981"/>
              <a:gd name="connsiteX23331" fmla="*/ 4057016 w 7886701"/>
              <a:gd name="connsiteY23331" fmla="*/ 2757305 h 6857981"/>
              <a:gd name="connsiteX23332" fmla="*/ 4059238 w 7886701"/>
              <a:gd name="connsiteY23332" fmla="*/ 2756034 h 6857981"/>
              <a:gd name="connsiteX23333" fmla="*/ 4061143 w 7886701"/>
              <a:gd name="connsiteY23333" fmla="*/ 2754766 h 6857981"/>
              <a:gd name="connsiteX23334" fmla="*/ 4063048 w 7886701"/>
              <a:gd name="connsiteY23334" fmla="*/ 2753176 h 6857981"/>
              <a:gd name="connsiteX23335" fmla="*/ 4064636 w 7886701"/>
              <a:gd name="connsiteY23335" fmla="*/ 2751268 h 6857981"/>
              <a:gd name="connsiteX23336" fmla="*/ 4066223 w 7886701"/>
              <a:gd name="connsiteY23336" fmla="*/ 2749365 h 6857981"/>
              <a:gd name="connsiteX23337" fmla="*/ 4067176 w 7886701"/>
              <a:gd name="connsiteY23337" fmla="*/ 2747459 h 6857981"/>
              <a:gd name="connsiteX23338" fmla="*/ 4067811 w 7886701"/>
              <a:gd name="connsiteY23338" fmla="*/ 2745556 h 6857981"/>
              <a:gd name="connsiteX23339" fmla="*/ 4068128 w 7886701"/>
              <a:gd name="connsiteY23339" fmla="*/ 2743015 h 6857981"/>
              <a:gd name="connsiteX23340" fmla="*/ 4071938 w 7886701"/>
              <a:gd name="connsiteY23340" fmla="*/ 2748410 h 6857981"/>
              <a:gd name="connsiteX23341" fmla="*/ 4076066 w 7886701"/>
              <a:gd name="connsiteY23341" fmla="*/ 2753493 h 6857981"/>
              <a:gd name="connsiteX23342" fmla="*/ 4078288 w 7886701"/>
              <a:gd name="connsiteY23342" fmla="*/ 2756353 h 6857981"/>
              <a:gd name="connsiteX23343" fmla="*/ 4080193 w 7886701"/>
              <a:gd name="connsiteY23343" fmla="*/ 2759845 h 6857981"/>
              <a:gd name="connsiteX23344" fmla="*/ 4081463 w 7886701"/>
              <a:gd name="connsiteY23344" fmla="*/ 2763335 h 6857981"/>
              <a:gd name="connsiteX23345" fmla="*/ 4082733 w 7886701"/>
              <a:gd name="connsiteY23345" fmla="*/ 2767464 h 6857981"/>
              <a:gd name="connsiteX23346" fmla="*/ 4083686 w 7886701"/>
              <a:gd name="connsiteY23346" fmla="*/ 2765876 h 6857981"/>
              <a:gd name="connsiteX23347" fmla="*/ 4084638 w 7886701"/>
              <a:gd name="connsiteY23347" fmla="*/ 2764608 h 6857981"/>
              <a:gd name="connsiteX23348" fmla="*/ 4086543 w 7886701"/>
              <a:gd name="connsiteY23348" fmla="*/ 2762384 h 6857981"/>
              <a:gd name="connsiteX23349" fmla="*/ 4091623 w 7886701"/>
              <a:gd name="connsiteY23349" fmla="*/ 2758573 h 6857981"/>
              <a:gd name="connsiteX23350" fmla="*/ 4093846 w 7886701"/>
              <a:gd name="connsiteY23350" fmla="*/ 2756353 h 6857981"/>
              <a:gd name="connsiteX23351" fmla="*/ 4095116 w 7886701"/>
              <a:gd name="connsiteY23351" fmla="*/ 2755084 h 6857981"/>
              <a:gd name="connsiteX23352" fmla="*/ 4095751 w 7886701"/>
              <a:gd name="connsiteY23352" fmla="*/ 2753493 h 6857981"/>
              <a:gd name="connsiteX23353" fmla="*/ 4096386 w 7886701"/>
              <a:gd name="connsiteY23353" fmla="*/ 2751585 h 6857981"/>
              <a:gd name="connsiteX23354" fmla="*/ 4097021 w 7886701"/>
              <a:gd name="connsiteY23354" fmla="*/ 2749365 h 6857981"/>
              <a:gd name="connsiteX23355" fmla="*/ 4097021 w 7886701"/>
              <a:gd name="connsiteY23355" fmla="*/ 2746824 h 6857981"/>
              <a:gd name="connsiteX23356" fmla="*/ 4096386 w 7886701"/>
              <a:gd name="connsiteY23356" fmla="*/ 2743967 h 6857981"/>
              <a:gd name="connsiteX23357" fmla="*/ 4098926 w 7886701"/>
              <a:gd name="connsiteY23357" fmla="*/ 2745556 h 6857981"/>
              <a:gd name="connsiteX23358" fmla="*/ 4101148 w 7886701"/>
              <a:gd name="connsiteY23358" fmla="*/ 2746507 h 6857981"/>
              <a:gd name="connsiteX23359" fmla="*/ 4103053 w 7886701"/>
              <a:gd name="connsiteY23359" fmla="*/ 2747459 h 6857981"/>
              <a:gd name="connsiteX23360" fmla="*/ 4104958 w 7886701"/>
              <a:gd name="connsiteY23360" fmla="*/ 2748094 h 6857981"/>
              <a:gd name="connsiteX23361" fmla="*/ 4108133 w 7886701"/>
              <a:gd name="connsiteY23361" fmla="*/ 2748410 h 6857981"/>
              <a:gd name="connsiteX23362" fmla="*/ 4111626 w 7886701"/>
              <a:gd name="connsiteY23362" fmla="*/ 2748094 h 6857981"/>
              <a:gd name="connsiteX23363" fmla="*/ 4114801 w 7886701"/>
              <a:gd name="connsiteY23363" fmla="*/ 2747776 h 6857981"/>
              <a:gd name="connsiteX23364" fmla="*/ 4117658 w 7886701"/>
              <a:gd name="connsiteY23364" fmla="*/ 2747776 h 6857981"/>
              <a:gd name="connsiteX23365" fmla="*/ 4121468 w 7886701"/>
              <a:gd name="connsiteY23365" fmla="*/ 2748410 h 6857981"/>
              <a:gd name="connsiteX23366" fmla="*/ 4123373 w 7886701"/>
              <a:gd name="connsiteY23366" fmla="*/ 2749047 h 6857981"/>
              <a:gd name="connsiteX23367" fmla="*/ 4125596 w 7886701"/>
              <a:gd name="connsiteY23367" fmla="*/ 2750316 h 6857981"/>
              <a:gd name="connsiteX23368" fmla="*/ 4125278 w 7886701"/>
              <a:gd name="connsiteY23368" fmla="*/ 2754766 h 6857981"/>
              <a:gd name="connsiteX23369" fmla="*/ 4124643 w 7886701"/>
              <a:gd name="connsiteY23369" fmla="*/ 2759845 h 6857981"/>
              <a:gd name="connsiteX23370" fmla="*/ 4124008 w 7886701"/>
              <a:gd name="connsiteY23370" fmla="*/ 2764925 h 6857981"/>
              <a:gd name="connsiteX23371" fmla="*/ 4124008 w 7886701"/>
              <a:gd name="connsiteY23371" fmla="*/ 2769685 h 6857981"/>
              <a:gd name="connsiteX23372" fmla="*/ 4124008 w 7886701"/>
              <a:gd name="connsiteY23372" fmla="*/ 2771907 h 6857981"/>
              <a:gd name="connsiteX23373" fmla="*/ 4124326 w 7886701"/>
              <a:gd name="connsiteY23373" fmla="*/ 2773497 h 6857981"/>
              <a:gd name="connsiteX23374" fmla="*/ 4124961 w 7886701"/>
              <a:gd name="connsiteY23374" fmla="*/ 2775084 h 6857981"/>
              <a:gd name="connsiteX23375" fmla="*/ 4126231 w 7886701"/>
              <a:gd name="connsiteY23375" fmla="*/ 2776037 h 6857981"/>
              <a:gd name="connsiteX23376" fmla="*/ 4127183 w 7886701"/>
              <a:gd name="connsiteY23376" fmla="*/ 2776354 h 6857981"/>
              <a:gd name="connsiteX23377" fmla="*/ 4129088 w 7886701"/>
              <a:gd name="connsiteY23377" fmla="*/ 2776989 h 6857981"/>
              <a:gd name="connsiteX23378" fmla="*/ 4130676 w 7886701"/>
              <a:gd name="connsiteY23378" fmla="*/ 2776354 h 6857981"/>
              <a:gd name="connsiteX23379" fmla="*/ 4133533 w 7886701"/>
              <a:gd name="connsiteY23379" fmla="*/ 2775401 h 6857981"/>
              <a:gd name="connsiteX23380" fmla="*/ 4132898 w 7886701"/>
              <a:gd name="connsiteY23380" fmla="*/ 2778576 h 6857981"/>
              <a:gd name="connsiteX23381" fmla="*/ 4131946 w 7886701"/>
              <a:gd name="connsiteY23381" fmla="*/ 2781751 h 6857981"/>
              <a:gd name="connsiteX23382" fmla="*/ 4129406 w 7886701"/>
              <a:gd name="connsiteY23382" fmla="*/ 2786830 h 6857981"/>
              <a:gd name="connsiteX23383" fmla="*/ 4128771 w 7886701"/>
              <a:gd name="connsiteY23383" fmla="*/ 2789370 h 6857981"/>
              <a:gd name="connsiteX23384" fmla="*/ 4127818 w 7886701"/>
              <a:gd name="connsiteY23384" fmla="*/ 2792546 h 6857981"/>
              <a:gd name="connsiteX23385" fmla="*/ 4127818 w 7886701"/>
              <a:gd name="connsiteY23385" fmla="*/ 2796991 h 6857981"/>
              <a:gd name="connsiteX23386" fmla="*/ 4129088 w 7886701"/>
              <a:gd name="connsiteY23386" fmla="*/ 2802390 h 6857981"/>
              <a:gd name="connsiteX23387" fmla="*/ 4124961 w 7886701"/>
              <a:gd name="connsiteY23387" fmla="*/ 2799849 h 6857981"/>
              <a:gd name="connsiteX23388" fmla="*/ 4120833 w 7886701"/>
              <a:gd name="connsiteY23388" fmla="*/ 2797627 h 6857981"/>
              <a:gd name="connsiteX23389" fmla="*/ 4118293 w 7886701"/>
              <a:gd name="connsiteY23389" fmla="*/ 2796991 h 6857981"/>
              <a:gd name="connsiteX23390" fmla="*/ 4116071 w 7886701"/>
              <a:gd name="connsiteY23390" fmla="*/ 2796356 h 6857981"/>
              <a:gd name="connsiteX23391" fmla="*/ 4114166 w 7886701"/>
              <a:gd name="connsiteY23391" fmla="*/ 2795723 h 6857981"/>
              <a:gd name="connsiteX23392" fmla="*/ 4111626 w 7886701"/>
              <a:gd name="connsiteY23392" fmla="*/ 2796356 h 6857981"/>
              <a:gd name="connsiteX23393" fmla="*/ 4109403 w 7886701"/>
              <a:gd name="connsiteY23393" fmla="*/ 2796674 h 6857981"/>
              <a:gd name="connsiteX23394" fmla="*/ 4107181 w 7886701"/>
              <a:gd name="connsiteY23394" fmla="*/ 2797310 h 6857981"/>
              <a:gd name="connsiteX23395" fmla="*/ 4105276 w 7886701"/>
              <a:gd name="connsiteY23395" fmla="*/ 2798264 h 6857981"/>
              <a:gd name="connsiteX23396" fmla="*/ 4103371 w 7886701"/>
              <a:gd name="connsiteY23396" fmla="*/ 2800166 h 6857981"/>
              <a:gd name="connsiteX23397" fmla="*/ 4102101 w 7886701"/>
              <a:gd name="connsiteY23397" fmla="*/ 2802390 h 6857981"/>
              <a:gd name="connsiteX23398" fmla="*/ 4100513 w 7886701"/>
              <a:gd name="connsiteY23398" fmla="*/ 2805246 h 6857981"/>
              <a:gd name="connsiteX23399" fmla="*/ 4099561 w 7886701"/>
              <a:gd name="connsiteY23399" fmla="*/ 2808741 h 6857981"/>
              <a:gd name="connsiteX23400" fmla="*/ 4098608 w 7886701"/>
              <a:gd name="connsiteY23400" fmla="*/ 2812549 h 6857981"/>
              <a:gd name="connsiteX23401" fmla="*/ 4093846 w 7886701"/>
              <a:gd name="connsiteY23401" fmla="*/ 2806516 h 6857981"/>
              <a:gd name="connsiteX23402" fmla="*/ 4089718 w 7886701"/>
              <a:gd name="connsiteY23402" fmla="*/ 2801439 h 6857981"/>
              <a:gd name="connsiteX23403" fmla="*/ 4085273 w 7886701"/>
              <a:gd name="connsiteY23403" fmla="*/ 2796991 h 6857981"/>
              <a:gd name="connsiteX23404" fmla="*/ 4081146 w 7886701"/>
              <a:gd name="connsiteY23404" fmla="*/ 2793182 h 6857981"/>
              <a:gd name="connsiteX23405" fmla="*/ 4077653 w 7886701"/>
              <a:gd name="connsiteY23405" fmla="*/ 2790322 h 6857981"/>
              <a:gd name="connsiteX23406" fmla="*/ 4073843 w 7886701"/>
              <a:gd name="connsiteY23406" fmla="*/ 2788420 h 6857981"/>
              <a:gd name="connsiteX23407" fmla="*/ 4070351 w 7886701"/>
              <a:gd name="connsiteY23407" fmla="*/ 2787148 h 6857981"/>
              <a:gd name="connsiteX23408" fmla="*/ 4066541 w 7886701"/>
              <a:gd name="connsiteY23408" fmla="*/ 2786513 h 6857981"/>
              <a:gd name="connsiteX23409" fmla="*/ 4062731 w 7886701"/>
              <a:gd name="connsiteY23409" fmla="*/ 2786513 h 6857981"/>
              <a:gd name="connsiteX23410" fmla="*/ 4058603 w 7886701"/>
              <a:gd name="connsiteY23410" fmla="*/ 2787148 h 6857981"/>
              <a:gd name="connsiteX23411" fmla="*/ 4054158 w 7886701"/>
              <a:gd name="connsiteY23411" fmla="*/ 2788100 h 6857981"/>
              <a:gd name="connsiteX23412" fmla="*/ 4049713 w 7886701"/>
              <a:gd name="connsiteY23412" fmla="*/ 2790006 h 6857981"/>
              <a:gd name="connsiteX23413" fmla="*/ 4044633 w 7886701"/>
              <a:gd name="connsiteY23413" fmla="*/ 2792229 h 6857981"/>
              <a:gd name="connsiteX23414" fmla="*/ 4039236 w 7886701"/>
              <a:gd name="connsiteY23414" fmla="*/ 2795086 h 6857981"/>
              <a:gd name="connsiteX23415" fmla="*/ 4026853 w 7886701"/>
              <a:gd name="connsiteY23415" fmla="*/ 2802073 h 6857981"/>
              <a:gd name="connsiteX23416" fmla="*/ 4026536 w 7886701"/>
              <a:gd name="connsiteY23416" fmla="*/ 2798264 h 6857981"/>
              <a:gd name="connsiteX23417" fmla="*/ 4026536 w 7886701"/>
              <a:gd name="connsiteY23417" fmla="*/ 2795723 h 6857981"/>
              <a:gd name="connsiteX23418" fmla="*/ 4027171 w 7886701"/>
              <a:gd name="connsiteY23418" fmla="*/ 2794136 h 6857981"/>
              <a:gd name="connsiteX23419" fmla="*/ 4028441 w 7886701"/>
              <a:gd name="connsiteY23419" fmla="*/ 2792546 h 6857981"/>
              <a:gd name="connsiteX23420" fmla="*/ 4029393 w 7886701"/>
              <a:gd name="connsiteY23420" fmla="*/ 2791592 h 6857981"/>
              <a:gd name="connsiteX23421" fmla="*/ 4030346 w 7886701"/>
              <a:gd name="connsiteY23421" fmla="*/ 2790006 h 6857981"/>
              <a:gd name="connsiteX23422" fmla="*/ 4031298 w 7886701"/>
              <a:gd name="connsiteY23422" fmla="*/ 2788100 h 6857981"/>
              <a:gd name="connsiteX23423" fmla="*/ 4031298 w 7886701"/>
              <a:gd name="connsiteY23423" fmla="*/ 2785561 h 6857981"/>
              <a:gd name="connsiteX23424" fmla="*/ 4030346 w 7886701"/>
              <a:gd name="connsiteY23424" fmla="*/ 2785561 h 6857981"/>
              <a:gd name="connsiteX23425" fmla="*/ 4029711 w 7886701"/>
              <a:gd name="connsiteY23425" fmla="*/ 2785561 h 6857981"/>
              <a:gd name="connsiteX23426" fmla="*/ 4029393 w 7886701"/>
              <a:gd name="connsiteY23426" fmla="*/ 2785245 h 6857981"/>
              <a:gd name="connsiteX23427" fmla="*/ 4028758 w 7886701"/>
              <a:gd name="connsiteY23427" fmla="*/ 2784928 h 6857981"/>
              <a:gd name="connsiteX23428" fmla="*/ 4028441 w 7886701"/>
              <a:gd name="connsiteY23428" fmla="*/ 2783021 h 6857981"/>
              <a:gd name="connsiteX23429" fmla="*/ 4027488 w 7886701"/>
              <a:gd name="connsiteY23429" fmla="*/ 2780799 h 6857981"/>
              <a:gd name="connsiteX23430" fmla="*/ 4026536 w 7886701"/>
              <a:gd name="connsiteY23430" fmla="*/ 2781116 h 6857981"/>
              <a:gd name="connsiteX23431" fmla="*/ 4025583 w 7886701"/>
              <a:gd name="connsiteY23431" fmla="*/ 2782068 h 6857981"/>
              <a:gd name="connsiteX23432" fmla="*/ 4024631 w 7886701"/>
              <a:gd name="connsiteY23432" fmla="*/ 2782704 h 6857981"/>
              <a:gd name="connsiteX23433" fmla="*/ 4024313 w 7886701"/>
              <a:gd name="connsiteY23433" fmla="*/ 2783656 h 6857981"/>
              <a:gd name="connsiteX23434" fmla="*/ 4023043 w 7886701"/>
              <a:gd name="connsiteY23434" fmla="*/ 2786830 h 6857981"/>
              <a:gd name="connsiteX23435" fmla="*/ 4022726 w 7886701"/>
              <a:gd name="connsiteY23435" fmla="*/ 2790006 h 6857981"/>
              <a:gd name="connsiteX23436" fmla="*/ 4022726 w 7886701"/>
              <a:gd name="connsiteY23436" fmla="*/ 2794136 h 6857981"/>
              <a:gd name="connsiteX23437" fmla="*/ 4023043 w 7886701"/>
              <a:gd name="connsiteY23437" fmla="*/ 2798264 h 6857981"/>
              <a:gd name="connsiteX23438" fmla="*/ 4024631 w 7886701"/>
              <a:gd name="connsiteY23438" fmla="*/ 2807788 h 6857981"/>
              <a:gd name="connsiteX23439" fmla="*/ 4023043 w 7886701"/>
              <a:gd name="connsiteY23439" fmla="*/ 2807471 h 6857981"/>
              <a:gd name="connsiteX23440" fmla="*/ 4022408 w 7886701"/>
              <a:gd name="connsiteY23440" fmla="*/ 2806836 h 6857981"/>
              <a:gd name="connsiteX23441" fmla="*/ 4021773 w 7886701"/>
              <a:gd name="connsiteY23441" fmla="*/ 2805563 h 6857981"/>
              <a:gd name="connsiteX23442" fmla="*/ 4021138 w 7886701"/>
              <a:gd name="connsiteY23442" fmla="*/ 2804614 h 6857981"/>
              <a:gd name="connsiteX23443" fmla="*/ 4019868 w 7886701"/>
              <a:gd name="connsiteY23443" fmla="*/ 2801439 h 6857981"/>
              <a:gd name="connsiteX23444" fmla="*/ 4018916 w 7886701"/>
              <a:gd name="connsiteY23444" fmla="*/ 2797944 h 6857981"/>
              <a:gd name="connsiteX23445" fmla="*/ 4017646 w 7886701"/>
              <a:gd name="connsiteY23445" fmla="*/ 2794450 h 6857981"/>
              <a:gd name="connsiteX23446" fmla="*/ 4016693 w 7886701"/>
              <a:gd name="connsiteY23446" fmla="*/ 2791592 h 6857981"/>
              <a:gd name="connsiteX23447" fmla="*/ 4015741 w 7886701"/>
              <a:gd name="connsiteY23447" fmla="*/ 2790006 h 6857981"/>
              <a:gd name="connsiteX23448" fmla="*/ 4015106 w 7886701"/>
              <a:gd name="connsiteY23448" fmla="*/ 2789054 h 6857981"/>
              <a:gd name="connsiteX23449" fmla="*/ 4014153 w 7886701"/>
              <a:gd name="connsiteY23449" fmla="*/ 2788420 h 6857981"/>
              <a:gd name="connsiteX23450" fmla="*/ 4012883 w 7886701"/>
              <a:gd name="connsiteY23450" fmla="*/ 2788100 h 6857981"/>
              <a:gd name="connsiteX23451" fmla="*/ 4010343 w 7886701"/>
              <a:gd name="connsiteY23451" fmla="*/ 2790322 h 6857981"/>
              <a:gd name="connsiteX23452" fmla="*/ 4009073 w 7886701"/>
              <a:gd name="connsiteY23452" fmla="*/ 2792546 h 6857981"/>
              <a:gd name="connsiteX23453" fmla="*/ 4008121 w 7886701"/>
              <a:gd name="connsiteY23453" fmla="*/ 2794450 h 6857981"/>
              <a:gd name="connsiteX23454" fmla="*/ 4008438 w 7886701"/>
              <a:gd name="connsiteY23454" fmla="*/ 2796674 h 6857981"/>
              <a:gd name="connsiteX23455" fmla="*/ 4010343 w 7886701"/>
              <a:gd name="connsiteY23455" fmla="*/ 2801756 h 6857981"/>
              <a:gd name="connsiteX23456" fmla="*/ 4010978 w 7886701"/>
              <a:gd name="connsiteY23456" fmla="*/ 2805246 h 6857981"/>
              <a:gd name="connsiteX23457" fmla="*/ 4012248 w 7886701"/>
              <a:gd name="connsiteY23457" fmla="*/ 2809694 h 6857981"/>
              <a:gd name="connsiteX23458" fmla="*/ 4009391 w 7886701"/>
              <a:gd name="connsiteY23458" fmla="*/ 2804931 h 6857981"/>
              <a:gd name="connsiteX23459" fmla="*/ 4006533 w 7886701"/>
              <a:gd name="connsiteY23459" fmla="*/ 2802073 h 6857981"/>
              <a:gd name="connsiteX23460" fmla="*/ 4003676 w 7886701"/>
              <a:gd name="connsiteY23460" fmla="*/ 2799849 h 6857981"/>
              <a:gd name="connsiteX23461" fmla="*/ 4001136 w 7886701"/>
              <a:gd name="connsiteY23461" fmla="*/ 2798898 h 6857981"/>
              <a:gd name="connsiteX23462" fmla="*/ 3999231 w 7886701"/>
              <a:gd name="connsiteY23462" fmla="*/ 2798264 h 6857981"/>
              <a:gd name="connsiteX23463" fmla="*/ 3996691 w 7886701"/>
              <a:gd name="connsiteY23463" fmla="*/ 2798898 h 6857981"/>
              <a:gd name="connsiteX23464" fmla="*/ 3992246 w 7886701"/>
              <a:gd name="connsiteY23464" fmla="*/ 2799849 h 6857981"/>
              <a:gd name="connsiteX23465" fmla="*/ 3990023 w 7886701"/>
              <a:gd name="connsiteY23465" fmla="*/ 2800483 h 6857981"/>
              <a:gd name="connsiteX23466" fmla="*/ 3988118 w 7886701"/>
              <a:gd name="connsiteY23466" fmla="*/ 2800802 h 6857981"/>
              <a:gd name="connsiteX23467" fmla="*/ 3985896 w 7886701"/>
              <a:gd name="connsiteY23467" fmla="*/ 2800802 h 6857981"/>
              <a:gd name="connsiteX23468" fmla="*/ 3983991 w 7886701"/>
              <a:gd name="connsiteY23468" fmla="*/ 2799849 h 6857981"/>
              <a:gd name="connsiteX23469" fmla="*/ 3982086 w 7886701"/>
              <a:gd name="connsiteY23469" fmla="*/ 2798264 h 6857981"/>
              <a:gd name="connsiteX23470" fmla="*/ 3980181 w 7886701"/>
              <a:gd name="connsiteY23470" fmla="*/ 2795406 h 6857981"/>
              <a:gd name="connsiteX23471" fmla="*/ 3977958 w 7886701"/>
              <a:gd name="connsiteY23471" fmla="*/ 2791592 h 6857981"/>
              <a:gd name="connsiteX23472" fmla="*/ 3976053 w 7886701"/>
              <a:gd name="connsiteY23472" fmla="*/ 2785879 h 6857981"/>
              <a:gd name="connsiteX23473" fmla="*/ 3972878 w 7886701"/>
              <a:gd name="connsiteY23473" fmla="*/ 2786513 h 6857981"/>
              <a:gd name="connsiteX23474" fmla="*/ 3970338 w 7886701"/>
              <a:gd name="connsiteY23474" fmla="*/ 2787148 h 6857981"/>
              <a:gd name="connsiteX23475" fmla="*/ 3968116 w 7886701"/>
              <a:gd name="connsiteY23475" fmla="*/ 2787783 h 6857981"/>
              <a:gd name="connsiteX23476" fmla="*/ 3965893 w 7886701"/>
              <a:gd name="connsiteY23476" fmla="*/ 2789054 h 6857981"/>
              <a:gd name="connsiteX23477" fmla="*/ 3963671 w 7886701"/>
              <a:gd name="connsiteY23477" fmla="*/ 2790322 h 6857981"/>
              <a:gd name="connsiteX23478" fmla="*/ 3961766 w 7886701"/>
              <a:gd name="connsiteY23478" fmla="*/ 2791909 h 6857981"/>
              <a:gd name="connsiteX23479" fmla="*/ 3958591 w 7886701"/>
              <a:gd name="connsiteY23479" fmla="*/ 2795406 h 6857981"/>
              <a:gd name="connsiteX23480" fmla="*/ 3952876 w 7886701"/>
              <a:gd name="connsiteY23480" fmla="*/ 2802707 h 6857981"/>
              <a:gd name="connsiteX23481" fmla="*/ 3949383 w 7886701"/>
              <a:gd name="connsiteY23481" fmla="*/ 2806516 h 6857981"/>
              <a:gd name="connsiteX23482" fmla="*/ 3947478 w 7886701"/>
              <a:gd name="connsiteY23482" fmla="*/ 2807788 h 6857981"/>
              <a:gd name="connsiteX23483" fmla="*/ 3945891 w 7886701"/>
              <a:gd name="connsiteY23483" fmla="*/ 2809057 h 6857981"/>
              <a:gd name="connsiteX23484" fmla="*/ 3944303 w 7886701"/>
              <a:gd name="connsiteY23484" fmla="*/ 2806516 h 6857981"/>
              <a:gd name="connsiteX23485" fmla="*/ 3943033 w 7886701"/>
              <a:gd name="connsiteY23485" fmla="*/ 2803658 h 6857981"/>
              <a:gd name="connsiteX23486" fmla="*/ 3940493 w 7886701"/>
              <a:gd name="connsiteY23486" fmla="*/ 2797310 h 6857981"/>
              <a:gd name="connsiteX23487" fmla="*/ 3938906 w 7886701"/>
              <a:gd name="connsiteY23487" fmla="*/ 2794770 h 6857981"/>
              <a:gd name="connsiteX23488" fmla="*/ 3937319 w 7886701"/>
              <a:gd name="connsiteY23488" fmla="*/ 2792546 h 6857981"/>
              <a:gd name="connsiteX23489" fmla="*/ 3936366 w 7886701"/>
              <a:gd name="connsiteY23489" fmla="*/ 2791909 h 6857981"/>
              <a:gd name="connsiteX23490" fmla="*/ 3935096 w 7886701"/>
              <a:gd name="connsiteY23490" fmla="*/ 2790958 h 6857981"/>
              <a:gd name="connsiteX23491" fmla="*/ 3934143 w 7886701"/>
              <a:gd name="connsiteY23491" fmla="*/ 2790640 h 6857981"/>
              <a:gd name="connsiteX23492" fmla="*/ 3933191 w 7886701"/>
              <a:gd name="connsiteY23492" fmla="*/ 2790640 h 6857981"/>
              <a:gd name="connsiteX23493" fmla="*/ 3932556 w 7886701"/>
              <a:gd name="connsiteY23493" fmla="*/ 2793182 h 6857981"/>
              <a:gd name="connsiteX23494" fmla="*/ 3932239 w 7886701"/>
              <a:gd name="connsiteY23494" fmla="*/ 2795406 h 6857981"/>
              <a:gd name="connsiteX23495" fmla="*/ 3932556 w 7886701"/>
              <a:gd name="connsiteY23495" fmla="*/ 2797944 h 6857981"/>
              <a:gd name="connsiteX23496" fmla="*/ 3933191 w 7886701"/>
              <a:gd name="connsiteY23496" fmla="*/ 2800483 h 6857981"/>
              <a:gd name="connsiteX23497" fmla="*/ 3934779 w 7886701"/>
              <a:gd name="connsiteY23497" fmla="*/ 2805246 h 6857981"/>
              <a:gd name="connsiteX23498" fmla="*/ 3936683 w 7886701"/>
              <a:gd name="connsiteY23498" fmla="*/ 2810328 h 6857981"/>
              <a:gd name="connsiteX23499" fmla="*/ 3938588 w 7886701"/>
              <a:gd name="connsiteY23499" fmla="*/ 2815090 h 6857981"/>
              <a:gd name="connsiteX23500" fmla="*/ 3939541 w 7886701"/>
              <a:gd name="connsiteY23500" fmla="*/ 2820804 h 6857981"/>
              <a:gd name="connsiteX23501" fmla="*/ 3939859 w 7886701"/>
              <a:gd name="connsiteY23501" fmla="*/ 2823345 h 6857981"/>
              <a:gd name="connsiteX23502" fmla="*/ 3939859 w 7886701"/>
              <a:gd name="connsiteY23502" fmla="*/ 2826203 h 6857981"/>
              <a:gd name="connsiteX23503" fmla="*/ 3939541 w 7886701"/>
              <a:gd name="connsiteY23503" fmla="*/ 2829061 h 6857981"/>
              <a:gd name="connsiteX23504" fmla="*/ 3938906 w 7886701"/>
              <a:gd name="connsiteY23504" fmla="*/ 2831919 h 6857981"/>
              <a:gd name="connsiteX23505" fmla="*/ 3937636 w 7886701"/>
              <a:gd name="connsiteY23505" fmla="*/ 2832235 h 6857981"/>
              <a:gd name="connsiteX23506" fmla="*/ 3937001 w 7886701"/>
              <a:gd name="connsiteY23506" fmla="*/ 2831919 h 6857981"/>
              <a:gd name="connsiteX23507" fmla="*/ 3936048 w 7886701"/>
              <a:gd name="connsiteY23507" fmla="*/ 2831600 h 6857981"/>
              <a:gd name="connsiteX23508" fmla="*/ 3935096 w 7886701"/>
              <a:gd name="connsiteY23508" fmla="*/ 2830964 h 6857981"/>
              <a:gd name="connsiteX23509" fmla="*/ 3933826 w 7886701"/>
              <a:gd name="connsiteY23509" fmla="*/ 2828743 h 6857981"/>
              <a:gd name="connsiteX23510" fmla="*/ 3932556 w 7886701"/>
              <a:gd name="connsiteY23510" fmla="*/ 2826838 h 6857981"/>
              <a:gd name="connsiteX23511" fmla="*/ 3931286 w 7886701"/>
              <a:gd name="connsiteY23511" fmla="*/ 2824933 h 6857981"/>
              <a:gd name="connsiteX23512" fmla="*/ 3930333 w 7886701"/>
              <a:gd name="connsiteY23512" fmla="*/ 2823982 h 6857981"/>
              <a:gd name="connsiteX23513" fmla="*/ 3929381 w 7886701"/>
              <a:gd name="connsiteY23513" fmla="*/ 2823662 h 6857981"/>
              <a:gd name="connsiteX23514" fmla="*/ 3928746 w 7886701"/>
              <a:gd name="connsiteY23514" fmla="*/ 2823345 h 6857981"/>
              <a:gd name="connsiteX23515" fmla="*/ 3927159 w 7886701"/>
              <a:gd name="connsiteY23515" fmla="*/ 2823345 h 6857981"/>
              <a:gd name="connsiteX23516" fmla="*/ 3926206 w 7886701"/>
              <a:gd name="connsiteY23516" fmla="*/ 2823982 h 6857981"/>
              <a:gd name="connsiteX23517" fmla="*/ 3924619 w 7886701"/>
              <a:gd name="connsiteY23517" fmla="*/ 2824615 h 6857981"/>
              <a:gd name="connsiteX23518" fmla="*/ 3926523 w 7886701"/>
              <a:gd name="connsiteY23518" fmla="*/ 2820804 h 6857981"/>
              <a:gd name="connsiteX23519" fmla="*/ 3927476 w 7886701"/>
              <a:gd name="connsiteY23519" fmla="*/ 2816043 h 6857981"/>
              <a:gd name="connsiteX23520" fmla="*/ 3927476 w 7886701"/>
              <a:gd name="connsiteY23520" fmla="*/ 2811280 h 6857981"/>
              <a:gd name="connsiteX23521" fmla="*/ 3927476 w 7886701"/>
              <a:gd name="connsiteY23521" fmla="*/ 2808741 h 6857981"/>
              <a:gd name="connsiteX23522" fmla="*/ 3927159 w 7886701"/>
              <a:gd name="connsiteY23522" fmla="*/ 2806516 h 6857981"/>
              <a:gd name="connsiteX23523" fmla="*/ 3926523 w 7886701"/>
              <a:gd name="connsiteY23523" fmla="*/ 2804614 h 6857981"/>
              <a:gd name="connsiteX23524" fmla="*/ 3925888 w 7886701"/>
              <a:gd name="connsiteY23524" fmla="*/ 2802707 h 6857981"/>
              <a:gd name="connsiteX23525" fmla="*/ 3924301 w 7886701"/>
              <a:gd name="connsiteY23525" fmla="*/ 2801439 h 6857981"/>
              <a:gd name="connsiteX23526" fmla="*/ 3922713 w 7886701"/>
              <a:gd name="connsiteY23526" fmla="*/ 2800166 h 6857981"/>
              <a:gd name="connsiteX23527" fmla="*/ 3921443 w 7886701"/>
              <a:gd name="connsiteY23527" fmla="*/ 2799532 h 6857981"/>
              <a:gd name="connsiteX23528" fmla="*/ 3919222 w 7886701"/>
              <a:gd name="connsiteY23528" fmla="*/ 2799215 h 6857981"/>
              <a:gd name="connsiteX23529" fmla="*/ 3916998 w 7886701"/>
              <a:gd name="connsiteY23529" fmla="*/ 2799532 h 6857981"/>
              <a:gd name="connsiteX23530" fmla="*/ 3914458 w 7886701"/>
              <a:gd name="connsiteY23530" fmla="*/ 2800166 h 6857981"/>
              <a:gd name="connsiteX23531" fmla="*/ 3917316 w 7886701"/>
              <a:gd name="connsiteY23531" fmla="*/ 2805563 h 6857981"/>
              <a:gd name="connsiteX23532" fmla="*/ 3919538 w 7886701"/>
              <a:gd name="connsiteY23532" fmla="*/ 2811280 h 6857981"/>
              <a:gd name="connsiteX23533" fmla="*/ 3921126 w 7886701"/>
              <a:gd name="connsiteY23533" fmla="*/ 2816361 h 6857981"/>
              <a:gd name="connsiteX23534" fmla="*/ 3921443 w 7886701"/>
              <a:gd name="connsiteY23534" fmla="*/ 2818582 h 6857981"/>
              <a:gd name="connsiteX23535" fmla="*/ 3921761 w 7886701"/>
              <a:gd name="connsiteY23535" fmla="*/ 2821123 h 6857981"/>
              <a:gd name="connsiteX23536" fmla="*/ 3921761 w 7886701"/>
              <a:gd name="connsiteY23536" fmla="*/ 2823345 h 6857981"/>
              <a:gd name="connsiteX23537" fmla="*/ 3921443 w 7886701"/>
              <a:gd name="connsiteY23537" fmla="*/ 2825251 h 6857981"/>
              <a:gd name="connsiteX23538" fmla="*/ 3921126 w 7886701"/>
              <a:gd name="connsiteY23538" fmla="*/ 2827474 h 6857981"/>
              <a:gd name="connsiteX23539" fmla="*/ 3919856 w 7886701"/>
              <a:gd name="connsiteY23539" fmla="*/ 2829695 h 6857981"/>
              <a:gd name="connsiteX23540" fmla="*/ 3918903 w 7886701"/>
              <a:gd name="connsiteY23540" fmla="*/ 2831919 h 6857981"/>
              <a:gd name="connsiteX23541" fmla="*/ 3917316 w 7886701"/>
              <a:gd name="connsiteY23541" fmla="*/ 2833822 h 6857981"/>
              <a:gd name="connsiteX23542" fmla="*/ 3915411 w 7886701"/>
              <a:gd name="connsiteY23542" fmla="*/ 2836045 h 6857981"/>
              <a:gd name="connsiteX23543" fmla="*/ 3913188 w 7886701"/>
              <a:gd name="connsiteY23543" fmla="*/ 2837953 h 6857981"/>
              <a:gd name="connsiteX23544" fmla="*/ 3913823 w 7886701"/>
              <a:gd name="connsiteY23544" fmla="*/ 2832235 h 6857981"/>
              <a:gd name="connsiteX23545" fmla="*/ 3913188 w 7886701"/>
              <a:gd name="connsiteY23545" fmla="*/ 2827474 h 6857981"/>
              <a:gd name="connsiteX23546" fmla="*/ 3912553 w 7886701"/>
              <a:gd name="connsiteY23546" fmla="*/ 2823982 h 6857981"/>
              <a:gd name="connsiteX23547" fmla="*/ 3911602 w 7886701"/>
              <a:gd name="connsiteY23547" fmla="*/ 2821123 h 6857981"/>
              <a:gd name="connsiteX23548" fmla="*/ 3909696 w 7886701"/>
              <a:gd name="connsiteY23548" fmla="*/ 2819216 h 6857981"/>
              <a:gd name="connsiteX23549" fmla="*/ 3908108 w 7886701"/>
              <a:gd name="connsiteY23549" fmla="*/ 2817631 h 6857981"/>
              <a:gd name="connsiteX23550" fmla="*/ 3905886 w 7886701"/>
              <a:gd name="connsiteY23550" fmla="*/ 2817314 h 6857981"/>
              <a:gd name="connsiteX23551" fmla="*/ 3903982 w 7886701"/>
              <a:gd name="connsiteY23551" fmla="*/ 2817314 h 6857981"/>
              <a:gd name="connsiteX23552" fmla="*/ 3901758 w 7886701"/>
              <a:gd name="connsiteY23552" fmla="*/ 2817631 h 6857981"/>
              <a:gd name="connsiteX23553" fmla="*/ 3899536 w 7886701"/>
              <a:gd name="connsiteY23553" fmla="*/ 2818582 h 6857981"/>
              <a:gd name="connsiteX23554" fmla="*/ 3897314 w 7886701"/>
              <a:gd name="connsiteY23554" fmla="*/ 2819536 h 6857981"/>
              <a:gd name="connsiteX23555" fmla="*/ 3895091 w 7886701"/>
              <a:gd name="connsiteY23555" fmla="*/ 2821123 h 6857981"/>
              <a:gd name="connsiteX23556" fmla="*/ 3891281 w 7886701"/>
              <a:gd name="connsiteY23556" fmla="*/ 2824299 h 6857981"/>
              <a:gd name="connsiteX23557" fmla="*/ 3888423 w 7886701"/>
              <a:gd name="connsiteY23557" fmla="*/ 2827154 h 6857981"/>
              <a:gd name="connsiteX23558" fmla="*/ 3887788 w 7886701"/>
              <a:gd name="connsiteY23558" fmla="*/ 2827154 h 6857981"/>
              <a:gd name="connsiteX23559" fmla="*/ 3887154 w 7886701"/>
              <a:gd name="connsiteY23559" fmla="*/ 2826520 h 6857981"/>
              <a:gd name="connsiteX23560" fmla="*/ 3886201 w 7886701"/>
              <a:gd name="connsiteY23560" fmla="*/ 2825251 h 6857981"/>
              <a:gd name="connsiteX23561" fmla="*/ 3885883 w 7886701"/>
              <a:gd name="connsiteY23561" fmla="*/ 2823982 h 6857981"/>
              <a:gd name="connsiteX23562" fmla="*/ 3884931 w 7886701"/>
              <a:gd name="connsiteY23562" fmla="*/ 2816677 h 6857981"/>
              <a:gd name="connsiteX23563" fmla="*/ 3883661 w 7886701"/>
              <a:gd name="connsiteY23563" fmla="*/ 2812866 h 6857981"/>
              <a:gd name="connsiteX23564" fmla="*/ 3883343 w 7886701"/>
              <a:gd name="connsiteY23564" fmla="*/ 2811280 h 6857981"/>
              <a:gd name="connsiteX23565" fmla="*/ 3882391 w 7886701"/>
              <a:gd name="connsiteY23565" fmla="*/ 2809694 h 6857981"/>
              <a:gd name="connsiteX23566" fmla="*/ 3881121 w 7886701"/>
              <a:gd name="connsiteY23566" fmla="*/ 2809057 h 6857981"/>
              <a:gd name="connsiteX23567" fmla="*/ 3879851 w 7886701"/>
              <a:gd name="connsiteY23567" fmla="*/ 2808106 h 6857981"/>
              <a:gd name="connsiteX23568" fmla="*/ 3877628 w 7886701"/>
              <a:gd name="connsiteY23568" fmla="*/ 2808106 h 6857981"/>
              <a:gd name="connsiteX23569" fmla="*/ 3875406 w 7886701"/>
              <a:gd name="connsiteY23569" fmla="*/ 2808741 h 6857981"/>
              <a:gd name="connsiteX23570" fmla="*/ 3875088 w 7886701"/>
              <a:gd name="connsiteY23570" fmla="*/ 2813502 h 6857981"/>
              <a:gd name="connsiteX23571" fmla="*/ 3875088 w 7886701"/>
              <a:gd name="connsiteY23571" fmla="*/ 2817631 h 6857981"/>
              <a:gd name="connsiteX23572" fmla="*/ 3875723 w 7886701"/>
              <a:gd name="connsiteY23572" fmla="*/ 2821759 h 6857981"/>
              <a:gd name="connsiteX23573" fmla="*/ 3876994 w 7886701"/>
              <a:gd name="connsiteY23573" fmla="*/ 2825251 h 6857981"/>
              <a:gd name="connsiteX23574" fmla="*/ 3878263 w 7886701"/>
              <a:gd name="connsiteY23574" fmla="*/ 2829061 h 6857981"/>
              <a:gd name="connsiteX23575" fmla="*/ 3880486 w 7886701"/>
              <a:gd name="connsiteY23575" fmla="*/ 2831919 h 6857981"/>
              <a:gd name="connsiteX23576" fmla="*/ 3882708 w 7886701"/>
              <a:gd name="connsiteY23576" fmla="*/ 2834778 h 6857981"/>
              <a:gd name="connsiteX23577" fmla="*/ 3885566 w 7886701"/>
              <a:gd name="connsiteY23577" fmla="*/ 2836997 h 6857981"/>
              <a:gd name="connsiteX23578" fmla="*/ 3888423 w 7886701"/>
              <a:gd name="connsiteY23578" fmla="*/ 2838585 h 6857981"/>
              <a:gd name="connsiteX23579" fmla="*/ 3891281 w 7886701"/>
              <a:gd name="connsiteY23579" fmla="*/ 2839537 h 6857981"/>
              <a:gd name="connsiteX23580" fmla="*/ 3894774 w 7886701"/>
              <a:gd name="connsiteY23580" fmla="*/ 2840491 h 6857981"/>
              <a:gd name="connsiteX23581" fmla="*/ 3897631 w 7886701"/>
              <a:gd name="connsiteY23581" fmla="*/ 2840491 h 6857981"/>
              <a:gd name="connsiteX23582" fmla="*/ 3900806 w 7886701"/>
              <a:gd name="connsiteY23582" fmla="*/ 2839537 h 6857981"/>
              <a:gd name="connsiteX23583" fmla="*/ 3903982 w 7886701"/>
              <a:gd name="connsiteY23583" fmla="*/ 2838270 h 6857981"/>
              <a:gd name="connsiteX23584" fmla="*/ 3906838 w 7886701"/>
              <a:gd name="connsiteY23584" fmla="*/ 2836362 h 6857981"/>
              <a:gd name="connsiteX23585" fmla="*/ 3909378 w 7886701"/>
              <a:gd name="connsiteY23585" fmla="*/ 2833507 h 6857981"/>
              <a:gd name="connsiteX23586" fmla="*/ 3908108 w 7886701"/>
              <a:gd name="connsiteY23586" fmla="*/ 2837953 h 6857981"/>
              <a:gd name="connsiteX23587" fmla="*/ 3906522 w 7886701"/>
              <a:gd name="connsiteY23587" fmla="*/ 2841128 h 6857981"/>
              <a:gd name="connsiteX23588" fmla="*/ 3904933 w 7886701"/>
              <a:gd name="connsiteY23588" fmla="*/ 2843667 h 6857981"/>
              <a:gd name="connsiteX23589" fmla="*/ 3902711 w 7886701"/>
              <a:gd name="connsiteY23589" fmla="*/ 2845573 h 6857981"/>
              <a:gd name="connsiteX23590" fmla="*/ 3900806 w 7886701"/>
              <a:gd name="connsiteY23590" fmla="*/ 2846524 h 6857981"/>
              <a:gd name="connsiteX23591" fmla="*/ 3898583 w 7886701"/>
              <a:gd name="connsiteY23591" fmla="*/ 2847795 h 6857981"/>
              <a:gd name="connsiteX23592" fmla="*/ 3896678 w 7886701"/>
              <a:gd name="connsiteY23592" fmla="*/ 2848114 h 6857981"/>
              <a:gd name="connsiteX23593" fmla="*/ 3894456 w 7886701"/>
              <a:gd name="connsiteY23593" fmla="*/ 2848114 h 6857981"/>
              <a:gd name="connsiteX23594" fmla="*/ 3890011 w 7886701"/>
              <a:gd name="connsiteY23594" fmla="*/ 2847795 h 6857981"/>
              <a:gd name="connsiteX23595" fmla="*/ 3885566 w 7886701"/>
              <a:gd name="connsiteY23595" fmla="*/ 2847795 h 6857981"/>
              <a:gd name="connsiteX23596" fmla="*/ 3883661 w 7886701"/>
              <a:gd name="connsiteY23596" fmla="*/ 2848114 h 6857981"/>
              <a:gd name="connsiteX23597" fmla="*/ 3882074 w 7886701"/>
              <a:gd name="connsiteY23597" fmla="*/ 2848429 h 6857981"/>
              <a:gd name="connsiteX23598" fmla="*/ 3880486 w 7886701"/>
              <a:gd name="connsiteY23598" fmla="*/ 2849382 h 6857981"/>
              <a:gd name="connsiteX23599" fmla="*/ 3878898 w 7886701"/>
              <a:gd name="connsiteY23599" fmla="*/ 2850970 h 6857981"/>
              <a:gd name="connsiteX23600" fmla="*/ 3877946 w 7886701"/>
              <a:gd name="connsiteY23600" fmla="*/ 2847158 h 6857981"/>
              <a:gd name="connsiteX23601" fmla="*/ 3876358 w 7886701"/>
              <a:gd name="connsiteY23601" fmla="*/ 2841762 h 6857981"/>
              <a:gd name="connsiteX23602" fmla="*/ 3874771 w 7886701"/>
              <a:gd name="connsiteY23602" fmla="*/ 2835094 h 6857981"/>
              <a:gd name="connsiteX23603" fmla="*/ 3872548 w 7886701"/>
              <a:gd name="connsiteY23603" fmla="*/ 2828109 h 6857981"/>
              <a:gd name="connsiteX23604" fmla="*/ 3869691 w 7886701"/>
              <a:gd name="connsiteY23604" fmla="*/ 2821123 h 6857981"/>
              <a:gd name="connsiteX23605" fmla="*/ 3868103 w 7886701"/>
              <a:gd name="connsiteY23605" fmla="*/ 2817631 h 6857981"/>
              <a:gd name="connsiteX23606" fmla="*/ 3866517 w 7886701"/>
              <a:gd name="connsiteY23606" fmla="*/ 2814771 h 6857981"/>
              <a:gd name="connsiteX23607" fmla="*/ 3864928 w 7886701"/>
              <a:gd name="connsiteY23607" fmla="*/ 2811913 h 6857981"/>
              <a:gd name="connsiteX23608" fmla="*/ 3863023 w 7886701"/>
              <a:gd name="connsiteY23608" fmla="*/ 2809694 h 6857981"/>
              <a:gd name="connsiteX23609" fmla="*/ 3860801 w 7886701"/>
              <a:gd name="connsiteY23609" fmla="*/ 2808106 h 6857981"/>
              <a:gd name="connsiteX23610" fmla="*/ 3858578 w 7886701"/>
              <a:gd name="connsiteY23610" fmla="*/ 2807153 h 6857981"/>
              <a:gd name="connsiteX23611" fmla="*/ 3855721 w 7886701"/>
              <a:gd name="connsiteY23611" fmla="*/ 2809374 h 6857981"/>
              <a:gd name="connsiteX23612" fmla="*/ 3853181 w 7886701"/>
              <a:gd name="connsiteY23612" fmla="*/ 2811913 h 6857981"/>
              <a:gd name="connsiteX23613" fmla="*/ 3851276 w 7886701"/>
              <a:gd name="connsiteY23613" fmla="*/ 2815090 h 6857981"/>
              <a:gd name="connsiteX23614" fmla="*/ 3849689 w 7886701"/>
              <a:gd name="connsiteY23614" fmla="*/ 2818901 h 6857981"/>
              <a:gd name="connsiteX23615" fmla="*/ 3849053 w 7886701"/>
              <a:gd name="connsiteY23615" fmla="*/ 2823345 h 6857981"/>
              <a:gd name="connsiteX23616" fmla="*/ 3848736 w 7886701"/>
              <a:gd name="connsiteY23616" fmla="*/ 2828426 h 6857981"/>
              <a:gd name="connsiteX23617" fmla="*/ 3849371 w 7886701"/>
              <a:gd name="connsiteY23617" fmla="*/ 2834141 h 6857981"/>
              <a:gd name="connsiteX23618" fmla="*/ 3850958 w 7886701"/>
              <a:gd name="connsiteY23618" fmla="*/ 2841128 h 6857981"/>
              <a:gd name="connsiteX23619" fmla="*/ 3852863 w 7886701"/>
              <a:gd name="connsiteY23619" fmla="*/ 2839537 h 6857981"/>
              <a:gd name="connsiteX23620" fmla="*/ 3853816 w 7886701"/>
              <a:gd name="connsiteY23620" fmla="*/ 2838585 h 6857981"/>
              <a:gd name="connsiteX23621" fmla="*/ 3855086 w 7886701"/>
              <a:gd name="connsiteY23621" fmla="*/ 2836997 h 6857981"/>
              <a:gd name="connsiteX23622" fmla="*/ 3855721 w 7886701"/>
              <a:gd name="connsiteY23622" fmla="*/ 2835728 h 6857981"/>
              <a:gd name="connsiteX23623" fmla="*/ 3856357 w 7886701"/>
              <a:gd name="connsiteY23623" fmla="*/ 2832553 h 6857981"/>
              <a:gd name="connsiteX23624" fmla="*/ 3856991 w 7886701"/>
              <a:gd name="connsiteY23624" fmla="*/ 2829378 h 6857981"/>
              <a:gd name="connsiteX23625" fmla="*/ 3857626 w 7886701"/>
              <a:gd name="connsiteY23625" fmla="*/ 2826838 h 6857981"/>
              <a:gd name="connsiteX23626" fmla="*/ 3857943 w 7886701"/>
              <a:gd name="connsiteY23626" fmla="*/ 2824615 h 6857981"/>
              <a:gd name="connsiteX23627" fmla="*/ 3858578 w 7886701"/>
              <a:gd name="connsiteY23627" fmla="*/ 2823982 h 6857981"/>
              <a:gd name="connsiteX23628" fmla="*/ 3858897 w 7886701"/>
              <a:gd name="connsiteY23628" fmla="*/ 2823345 h 6857981"/>
              <a:gd name="connsiteX23629" fmla="*/ 3860166 w 7886701"/>
              <a:gd name="connsiteY23629" fmla="*/ 2822710 h 6857981"/>
              <a:gd name="connsiteX23630" fmla="*/ 3861118 w 7886701"/>
              <a:gd name="connsiteY23630" fmla="*/ 2822393 h 6857981"/>
              <a:gd name="connsiteX23631" fmla="*/ 3863977 w 7886701"/>
              <a:gd name="connsiteY23631" fmla="*/ 2826203 h 6857981"/>
              <a:gd name="connsiteX23632" fmla="*/ 3866198 w 7886701"/>
              <a:gd name="connsiteY23632" fmla="*/ 2829378 h 6857981"/>
              <a:gd name="connsiteX23633" fmla="*/ 3867468 w 7886701"/>
              <a:gd name="connsiteY23633" fmla="*/ 2832553 h 6857981"/>
              <a:gd name="connsiteX23634" fmla="*/ 3867468 w 7886701"/>
              <a:gd name="connsiteY23634" fmla="*/ 2835094 h 6857981"/>
              <a:gd name="connsiteX23635" fmla="*/ 3866833 w 7886701"/>
              <a:gd name="connsiteY23635" fmla="*/ 2837953 h 6857981"/>
              <a:gd name="connsiteX23636" fmla="*/ 3866198 w 7886701"/>
              <a:gd name="connsiteY23636" fmla="*/ 2840491 h 6857981"/>
              <a:gd name="connsiteX23637" fmla="*/ 3864928 w 7886701"/>
              <a:gd name="connsiteY23637" fmla="*/ 2842396 h 6857981"/>
              <a:gd name="connsiteX23638" fmla="*/ 3863658 w 7886701"/>
              <a:gd name="connsiteY23638" fmla="*/ 2844303 h 6857981"/>
              <a:gd name="connsiteX23639" fmla="*/ 3861118 w 7886701"/>
              <a:gd name="connsiteY23639" fmla="*/ 2848114 h 6857981"/>
              <a:gd name="connsiteX23640" fmla="*/ 3860166 w 7886701"/>
              <a:gd name="connsiteY23640" fmla="*/ 2849065 h 6857981"/>
              <a:gd name="connsiteX23641" fmla="*/ 3859531 w 7886701"/>
              <a:gd name="connsiteY23641" fmla="*/ 2850651 h 6857981"/>
              <a:gd name="connsiteX23642" fmla="*/ 3860166 w 7886701"/>
              <a:gd name="connsiteY23642" fmla="*/ 2851604 h 6857981"/>
              <a:gd name="connsiteX23643" fmla="*/ 3861118 w 7886701"/>
              <a:gd name="connsiteY23643" fmla="*/ 2852240 h 6857981"/>
              <a:gd name="connsiteX23644" fmla="*/ 3863341 w 7886701"/>
              <a:gd name="connsiteY23644" fmla="*/ 2853191 h 6857981"/>
              <a:gd name="connsiteX23645" fmla="*/ 3866517 w 7886701"/>
              <a:gd name="connsiteY23645" fmla="*/ 2853509 h 6857981"/>
              <a:gd name="connsiteX23646" fmla="*/ 3865881 w 7886701"/>
              <a:gd name="connsiteY23646" fmla="*/ 2855732 h 6857981"/>
              <a:gd name="connsiteX23647" fmla="*/ 3865246 w 7886701"/>
              <a:gd name="connsiteY23647" fmla="*/ 2857637 h 6857981"/>
              <a:gd name="connsiteX23648" fmla="*/ 3863977 w 7886701"/>
              <a:gd name="connsiteY23648" fmla="*/ 2858907 h 6857981"/>
              <a:gd name="connsiteX23649" fmla="*/ 3862706 w 7886701"/>
              <a:gd name="connsiteY23649" fmla="*/ 2860176 h 6857981"/>
              <a:gd name="connsiteX23650" fmla="*/ 3861118 w 7886701"/>
              <a:gd name="connsiteY23650" fmla="*/ 2860812 h 6857981"/>
              <a:gd name="connsiteX23651" fmla="*/ 3859213 w 7886701"/>
              <a:gd name="connsiteY23651" fmla="*/ 2861448 h 6857981"/>
              <a:gd name="connsiteX23652" fmla="*/ 3855086 w 7886701"/>
              <a:gd name="connsiteY23652" fmla="*/ 2862400 h 6857981"/>
              <a:gd name="connsiteX23653" fmla="*/ 3846196 w 7886701"/>
              <a:gd name="connsiteY23653" fmla="*/ 2863036 h 6857981"/>
              <a:gd name="connsiteX23654" fmla="*/ 3842069 w 7886701"/>
              <a:gd name="connsiteY23654" fmla="*/ 2863671 h 6857981"/>
              <a:gd name="connsiteX23655" fmla="*/ 3840481 w 7886701"/>
              <a:gd name="connsiteY23655" fmla="*/ 2863987 h 6857981"/>
              <a:gd name="connsiteX23656" fmla="*/ 3838893 w 7886701"/>
              <a:gd name="connsiteY23656" fmla="*/ 2865257 h 6857981"/>
              <a:gd name="connsiteX23657" fmla="*/ 3838893 w 7886701"/>
              <a:gd name="connsiteY23657" fmla="*/ 2863351 h 6857981"/>
              <a:gd name="connsiteX23658" fmla="*/ 3839211 w 7886701"/>
              <a:gd name="connsiteY23658" fmla="*/ 2861448 h 6857981"/>
              <a:gd name="connsiteX23659" fmla="*/ 3840481 w 7886701"/>
              <a:gd name="connsiteY23659" fmla="*/ 2860176 h 6857981"/>
              <a:gd name="connsiteX23660" fmla="*/ 3841433 w 7886701"/>
              <a:gd name="connsiteY23660" fmla="*/ 2858273 h 6857981"/>
              <a:gd name="connsiteX23661" fmla="*/ 3843973 w 7886701"/>
              <a:gd name="connsiteY23661" fmla="*/ 2855096 h 6857981"/>
              <a:gd name="connsiteX23662" fmla="*/ 3846513 w 7886701"/>
              <a:gd name="connsiteY23662" fmla="*/ 2851287 h 6857981"/>
              <a:gd name="connsiteX23663" fmla="*/ 3847149 w 7886701"/>
              <a:gd name="connsiteY23663" fmla="*/ 2849065 h 6857981"/>
              <a:gd name="connsiteX23664" fmla="*/ 3848101 w 7886701"/>
              <a:gd name="connsiteY23664" fmla="*/ 2846842 h 6857981"/>
              <a:gd name="connsiteX23665" fmla="*/ 3848418 w 7886701"/>
              <a:gd name="connsiteY23665" fmla="*/ 2844303 h 6857981"/>
              <a:gd name="connsiteX23666" fmla="*/ 3848418 w 7886701"/>
              <a:gd name="connsiteY23666" fmla="*/ 2841445 h 6857981"/>
              <a:gd name="connsiteX23667" fmla="*/ 3848101 w 7886701"/>
              <a:gd name="connsiteY23667" fmla="*/ 2838585 h 6857981"/>
              <a:gd name="connsiteX23668" fmla="*/ 3846513 w 7886701"/>
              <a:gd name="connsiteY23668" fmla="*/ 2834778 h 6857981"/>
              <a:gd name="connsiteX23669" fmla="*/ 3844609 w 7886701"/>
              <a:gd name="connsiteY23669" fmla="*/ 2831284 h 6857981"/>
              <a:gd name="connsiteX23670" fmla="*/ 3841751 w 7886701"/>
              <a:gd name="connsiteY23670" fmla="*/ 2826838 h 6857981"/>
              <a:gd name="connsiteX23671" fmla="*/ 3839529 w 7886701"/>
              <a:gd name="connsiteY23671" fmla="*/ 2826838 h 6857981"/>
              <a:gd name="connsiteX23672" fmla="*/ 3837306 w 7886701"/>
              <a:gd name="connsiteY23672" fmla="*/ 2827154 h 6857981"/>
              <a:gd name="connsiteX23673" fmla="*/ 3835083 w 7886701"/>
              <a:gd name="connsiteY23673" fmla="*/ 2827474 h 6857981"/>
              <a:gd name="connsiteX23674" fmla="*/ 3833813 w 7886701"/>
              <a:gd name="connsiteY23674" fmla="*/ 2828743 h 6857981"/>
              <a:gd name="connsiteX23675" fmla="*/ 3832226 w 7886701"/>
              <a:gd name="connsiteY23675" fmla="*/ 2829378 h 6857981"/>
              <a:gd name="connsiteX23676" fmla="*/ 3830956 w 7886701"/>
              <a:gd name="connsiteY23676" fmla="*/ 2830964 h 6857981"/>
              <a:gd name="connsiteX23677" fmla="*/ 3829686 w 7886701"/>
              <a:gd name="connsiteY23677" fmla="*/ 2832235 h 6857981"/>
              <a:gd name="connsiteX23678" fmla="*/ 3828733 w 7886701"/>
              <a:gd name="connsiteY23678" fmla="*/ 2833822 h 6857981"/>
              <a:gd name="connsiteX23679" fmla="*/ 3837306 w 7886701"/>
              <a:gd name="connsiteY23679" fmla="*/ 2836682 h 6857981"/>
              <a:gd name="connsiteX23680" fmla="*/ 3845878 w 7886701"/>
              <a:gd name="connsiteY23680" fmla="*/ 2838903 h 6857981"/>
              <a:gd name="connsiteX23681" fmla="*/ 3845878 w 7886701"/>
              <a:gd name="connsiteY23681" fmla="*/ 2840491 h 6857981"/>
              <a:gd name="connsiteX23682" fmla="*/ 3845243 w 7886701"/>
              <a:gd name="connsiteY23682" fmla="*/ 2841445 h 6857981"/>
              <a:gd name="connsiteX23683" fmla="*/ 3844609 w 7886701"/>
              <a:gd name="connsiteY23683" fmla="*/ 2842079 h 6857981"/>
              <a:gd name="connsiteX23684" fmla="*/ 3843973 w 7886701"/>
              <a:gd name="connsiteY23684" fmla="*/ 2843032 h 6857981"/>
              <a:gd name="connsiteX23685" fmla="*/ 3841751 w 7886701"/>
              <a:gd name="connsiteY23685" fmla="*/ 2844303 h 6857981"/>
              <a:gd name="connsiteX23686" fmla="*/ 3839211 w 7886701"/>
              <a:gd name="connsiteY23686" fmla="*/ 2844620 h 6857981"/>
              <a:gd name="connsiteX23687" fmla="*/ 3836353 w 7886701"/>
              <a:gd name="connsiteY23687" fmla="*/ 2845254 h 6857981"/>
              <a:gd name="connsiteX23688" fmla="*/ 3833178 w 7886701"/>
              <a:gd name="connsiteY23688" fmla="*/ 2845573 h 6857981"/>
              <a:gd name="connsiteX23689" fmla="*/ 3825876 w 7886701"/>
              <a:gd name="connsiteY23689" fmla="*/ 2845254 h 6857981"/>
              <a:gd name="connsiteX23690" fmla="*/ 3825241 w 7886701"/>
              <a:gd name="connsiteY23690" fmla="*/ 2846207 h 6857981"/>
              <a:gd name="connsiteX23691" fmla="*/ 3824606 w 7886701"/>
              <a:gd name="connsiteY23691" fmla="*/ 2845254 h 6857981"/>
              <a:gd name="connsiteX23692" fmla="*/ 3819526 w 7886701"/>
              <a:gd name="connsiteY23692" fmla="*/ 2845254 h 6857981"/>
              <a:gd name="connsiteX23693" fmla="*/ 3814446 w 7886701"/>
              <a:gd name="connsiteY23693" fmla="*/ 2845890 h 6857981"/>
              <a:gd name="connsiteX23694" fmla="*/ 3809366 w 7886701"/>
              <a:gd name="connsiteY23694" fmla="*/ 2846524 h 6857981"/>
              <a:gd name="connsiteX23695" fmla="*/ 3807144 w 7886701"/>
              <a:gd name="connsiteY23695" fmla="*/ 2847795 h 6857981"/>
              <a:gd name="connsiteX23696" fmla="*/ 3804604 w 7886701"/>
              <a:gd name="connsiteY23696" fmla="*/ 2848429 h 6857981"/>
              <a:gd name="connsiteX23697" fmla="*/ 3803333 w 7886701"/>
              <a:gd name="connsiteY23697" fmla="*/ 2851604 h 6857981"/>
              <a:gd name="connsiteX23698" fmla="*/ 3803016 w 7886701"/>
              <a:gd name="connsiteY23698" fmla="*/ 2855096 h 6857981"/>
              <a:gd name="connsiteX23699" fmla="*/ 3803333 w 7886701"/>
              <a:gd name="connsiteY23699" fmla="*/ 2858907 h 6857981"/>
              <a:gd name="connsiteX23700" fmla="*/ 3804604 w 7886701"/>
              <a:gd name="connsiteY23700" fmla="*/ 2863036 h 6857981"/>
              <a:gd name="connsiteX23701" fmla="*/ 3797936 w 7886701"/>
              <a:gd name="connsiteY23701" fmla="*/ 2864938 h 6857981"/>
              <a:gd name="connsiteX23702" fmla="*/ 3791586 w 7886701"/>
              <a:gd name="connsiteY23702" fmla="*/ 2866209 h 6857981"/>
              <a:gd name="connsiteX23703" fmla="*/ 3785236 w 7886701"/>
              <a:gd name="connsiteY23703" fmla="*/ 2868116 h 6857981"/>
              <a:gd name="connsiteX23704" fmla="*/ 3782378 w 7886701"/>
              <a:gd name="connsiteY23704" fmla="*/ 2869067 h 6857981"/>
              <a:gd name="connsiteX23705" fmla="*/ 3779838 w 7886701"/>
              <a:gd name="connsiteY23705" fmla="*/ 2870655 h 6857981"/>
              <a:gd name="connsiteX23706" fmla="*/ 3777298 w 7886701"/>
              <a:gd name="connsiteY23706" fmla="*/ 2872242 h 6857981"/>
              <a:gd name="connsiteX23707" fmla="*/ 3775393 w 7886701"/>
              <a:gd name="connsiteY23707" fmla="*/ 2874149 h 6857981"/>
              <a:gd name="connsiteX23708" fmla="*/ 3773488 w 7886701"/>
              <a:gd name="connsiteY23708" fmla="*/ 2876371 h 6857981"/>
              <a:gd name="connsiteX23709" fmla="*/ 3772218 w 7886701"/>
              <a:gd name="connsiteY23709" fmla="*/ 2878909 h 6857981"/>
              <a:gd name="connsiteX23710" fmla="*/ 3771267 w 7886701"/>
              <a:gd name="connsiteY23710" fmla="*/ 2882404 h 6857981"/>
              <a:gd name="connsiteX23711" fmla="*/ 3770948 w 7886701"/>
              <a:gd name="connsiteY23711" fmla="*/ 2885579 h 6857981"/>
              <a:gd name="connsiteX23712" fmla="*/ 3771267 w 7886701"/>
              <a:gd name="connsiteY23712" fmla="*/ 2890025 h 6857981"/>
              <a:gd name="connsiteX23713" fmla="*/ 3772218 w 7886701"/>
              <a:gd name="connsiteY23713" fmla="*/ 2894787 h 6857981"/>
              <a:gd name="connsiteX23714" fmla="*/ 3771267 w 7886701"/>
              <a:gd name="connsiteY23714" fmla="*/ 2894470 h 6857981"/>
              <a:gd name="connsiteX23715" fmla="*/ 3770631 w 7886701"/>
              <a:gd name="connsiteY23715" fmla="*/ 2893834 h 6857981"/>
              <a:gd name="connsiteX23716" fmla="*/ 3769043 w 7886701"/>
              <a:gd name="connsiteY23716" fmla="*/ 2892247 h 6857981"/>
              <a:gd name="connsiteX23717" fmla="*/ 3768408 w 7886701"/>
              <a:gd name="connsiteY23717" fmla="*/ 2890025 h 6857981"/>
              <a:gd name="connsiteX23718" fmla="*/ 3767456 w 7886701"/>
              <a:gd name="connsiteY23718" fmla="*/ 2887484 h 6857981"/>
              <a:gd name="connsiteX23719" fmla="*/ 3766503 w 7886701"/>
              <a:gd name="connsiteY23719" fmla="*/ 2884945 h 6857981"/>
              <a:gd name="connsiteX23720" fmla="*/ 3765551 w 7886701"/>
              <a:gd name="connsiteY23720" fmla="*/ 2882721 h 6857981"/>
              <a:gd name="connsiteX23721" fmla="*/ 3764916 w 7886701"/>
              <a:gd name="connsiteY23721" fmla="*/ 2881453 h 6857981"/>
              <a:gd name="connsiteX23722" fmla="*/ 3763963 w 7886701"/>
              <a:gd name="connsiteY23722" fmla="*/ 2881134 h 6857981"/>
              <a:gd name="connsiteX23723" fmla="*/ 3763328 w 7886701"/>
              <a:gd name="connsiteY23723" fmla="*/ 2880817 h 6857981"/>
              <a:gd name="connsiteX23724" fmla="*/ 3762376 w 7886701"/>
              <a:gd name="connsiteY23724" fmla="*/ 2881134 h 6857981"/>
              <a:gd name="connsiteX23725" fmla="*/ 3763963 w 7886701"/>
              <a:gd name="connsiteY23725" fmla="*/ 2878592 h 6857981"/>
              <a:gd name="connsiteX23726" fmla="*/ 3765868 w 7886701"/>
              <a:gd name="connsiteY23726" fmla="*/ 2876371 h 6857981"/>
              <a:gd name="connsiteX23727" fmla="*/ 3767138 w 7886701"/>
              <a:gd name="connsiteY23727" fmla="*/ 2874149 h 6857981"/>
              <a:gd name="connsiteX23728" fmla="*/ 3768091 w 7886701"/>
              <a:gd name="connsiteY23728" fmla="*/ 2871607 h 6857981"/>
              <a:gd name="connsiteX23729" fmla="*/ 3768727 w 7886701"/>
              <a:gd name="connsiteY23729" fmla="*/ 2869384 h 6857981"/>
              <a:gd name="connsiteX23730" fmla="*/ 3769043 w 7886701"/>
              <a:gd name="connsiteY23730" fmla="*/ 2867481 h 6857981"/>
              <a:gd name="connsiteX23731" fmla="*/ 3769678 w 7886701"/>
              <a:gd name="connsiteY23731" fmla="*/ 2863036 h 6857981"/>
              <a:gd name="connsiteX23732" fmla="*/ 3769043 w 7886701"/>
              <a:gd name="connsiteY23732" fmla="*/ 2858588 h 6857981"/>
              <a:gd name="connsiteX23733" fmla="*/ 3768091 w 7886701"/>
              <a:gd name="connsiteY23733" fmla="*/ 2854145 h 6857981"/>
              <a:gd name="connsiteX23734" fmla="*/ 3766503 w 7886701"/>
              <a:gd name="connsiteY23734" fmla="*/ 2849700 h 6857981"/>
              <a:gd name="connsiteX23735" fmla="*/ 3764916 w 7886701"/>
              <a:gd name="connsiteY23735" fmla="*/ 2845573 h 6857981"/>
              <a:gd name="connsiteX23736" fmla="*/ 3759836 w 7886701"/>
              <a:gd name="connsiteY23736" fmla="*/ 2844620 h 6857981"/>
              <a:gd name="connsiteX23737" fmla="*/ 3754439 w 7886701"/>
              <a:gd name="connsiteY23737" fmla="*/ 2843667 h 6857981"/>
              <a:gd name="connsiteX23738" fmla="*/ 3749359 w 7886701"/>
              <a:gd name="connsiteY23738" fmla="*/ 2841762 h 6857981"/>
              <a:gd name="connsiteX23739" fmla="*/ 3744596 w 7886701"/>
              <a:gd name="connsiteY23739" fmla="*/ 2839537 h 6857981"/>
              <a:gd name="connsiteX23740" fmla="*/ 3746819 w 7886701"/>
              <a:gd name="connsiteY23740" fmla="*/ 2849700 h 6857981"/>
              <a:gd name="connsiteX23741" fmla="*/ 3747771 w 7886701"/>
              <a:gd name="connsiteY23741" fmla="*/ 2856050 h 6857981"/>
              <a:gd name="connsiteX23742" fmla="*/ 3748088 w 7886701"/>
              <a:gd name="connsiteY23742" fmla="*/ 2863351 h 6857981"/>
              <a:gd name="connsiteX23743" fmla="*/ 3746183 w 7886701"/>
              <a:gd name="connsiteY23743" fmla="*/ 2861765 h 6857981"/>
              <a:gd name="connsiteX23744" fmla="*/ 3743962 w 7886701"/>
              <a:gd name="connsiteY23744" fmla="*/ 2860812 h 6857981"/>
              <a:gd name="connsiteX23745" fmla="*/ 3739198 w 7886701"/>
              <a:gd name="connsiteY23745" fmla="*/ 2858907 h 6857981"/>
              <a:gd name="connsiteX23746" fmla="*/ 3734436 w 7886701"/>
              <a:gd name="connsiteY23746" fmla="*/ 2857954 h 6857981"/>
              <a:gd name="connsiteX23747" fmla="*/ 3729673 w 7886701"/>
              <a:gd name="connsiteY23747" fmla="*/ 2856684 h 6857981"/>
              <a:gd name="connsiteX23748" fmla="*/ 3724911 w 7886701"/>
              <a:gd name="connsiteY23748" fmla="*/ 2855732 h 6857981"/>
              <a:gd name="connsiteX23749" fmla="*/ 3722371 w 7886701"/>
              <a:gd name="connsiteY23749" fmla="*/ 2855096 h 6857981"/>
              <a:gd name="connsiteX23750" fmla="*/ 3720148 w 7886701"/>
              <a:gd name="connsiteY23750" fmla="*/ 2853826 h 6857981"/>
              <a:gd name="connsiteX23751" fmla="*/ 3718243 w 7886701"/>
              <a:gd name="connsiteY23751" fmla="*/ 2852240 h 6857981"/>
              <a:gd name="connsiteX23752" fmla="*/ 3716338 w 7886701"/>
              <a:gd name="connsiteY23752" fmla="*/ 2850970 h 6857981"/>
              <a:gd name="connsiteX23753" fmla="*/ 3714434 w 7886701"/>
              <a:gd name="connsiteY23753" fmla="*/ 2849065 h 6857981"/>
              <a:gd name="connsiteX23754" fmla="*/ 3712528 w 7886701"/>
              <a:gd name="connsiteY23754" fmla="*/ 2846524 h 6857981"/>
              <a:gd name="connsiteX23755" fmla="*/ 3707766 w 7886701"/>
              <a:gd name="connsiteY23755" fmla="*/ 2850970 h 6857981"/>
              <a:gd name="connsiteX23756" fmla="*/ 3703638 w 7886701"/>
              <a:gd name="connsiteY23756" fmla="*/ 2854462 h 6857981"/>
              <a:gd name="connsiteX23757" fmla="*/ 3698877 w 7886701"/>
              <a:gd name="connsiteY23757" fmla="*/ 2857637 h 6857981"/>
              <a:gd name="connsiteX23758" fmla="*/ 3694113 w 7886701"/>
              <a:gd name="connsiteY23758" fmla="*/ 2859224 h 6857981"/>
              <a:gd name="connsiteX23759" fmla="*/ 3689033 w 7886701"/>
              <a:gd name="connsiteY23759" fmla="*/ 2861131 h 6857981"/>
              <a:gd name="connsiteX23760" fmla="*/ 3684271 w 7886701"/>
              <a:gd name="connsiteY23760" fmla="*/ 2862400 h 6857981"/>
              <a:gd name="connsiteX23761" fmla="*/ 3674746 w 7886701"/>
              <a:gd name="connsiteY23761" fmla="*/ 2864305 h 6857981"/>
              <a:gd name="connsiteX23762" fmla="*/ 3665538 w 7886701"/>
              <a:gd name="connsiteY23762" fmla="*/ 2866209 h 6857981"/>
              <a:gd name="connsiteX23763" fmla="*/ 3661093 w 7886701"/>
              <a:gd name="connsiteY23763" fmla="*/ 2867797 h 6857981"/>
              <a:gd name="connsiteX23764" fmla="*/ 3657283 w 7886701"/>
              <a:gd name="connsiteY23764" fmla="*/ 2869384 h 6857981"/>
              <a:gd name="connsiteX23765" fmla="*/ 3653156 w 7886701"/>
              <a:gd name="connsiteY23765" fmla="*/ 2871607 h 6857981"/>
              <a:gd name="connsiteX23766" fmla="*/ 3649346 w 7886701"/>
              <a:gd name="connsiteY23766" fmla="*/ 2874783 h 6857981"/>
              <a:gd name="connsiteX23767" fmla="*/ 3645853 w 7886701"/>
              <a:gd name="connsiteY23767" fmla="*/ 2878275 h 6857981"/>
              <a:gd name="connsiteX23768" fmla="*/ 3642996 w 7886701"/>
              <a:gd name="connsiteY23768" fmla="*/ 2883041 h 6857981"/>
              <a:gd name="connsiteX23769" fmla="*/ 3643313 w 7886701"/>
              <a:gd name="connsiteY23769" fmla="*/ 2885262 h 6857981"/>
              <a:gd name="connsiteX23770" fmla="*/ 3643948 w 7886701"/>
              <a:gd name="connsiteY23770" fmla="*/ 2887167 h 6857981"/>
              <a:gd name="connsiteX23771" fmla="*/ 3645218 w 7886701"/>
              <a:gd name="connsiteY23771" fmla="*/ 2888118 h 6857981"/>
              <a:gd name="connsiteX23772" fmla="*/ 3645853 w 7886701"/>
              <a:gd name="connsiteY23772" fmla="*/ 2889388 h 6857981"/>
              <a:gd name="connsiteX23773" fmla="*/ 3646806 w 7886701"/>
              <a:gd name="connsiteY23773" fmla="*/ 2889708 h 6857981"/>
              <a:gd name="connsiteX23774" fmla="*/ 3648393 w 7886701"/>
              <a:gd name="connsiteY23774" fmla="*/ 2890025 h 6857981"/>
              <a:gd name="connsiteX23775" fmla="*/ 3650616 w 7886701"/>
              <a:gd name="connsiteY23775" fmla="*/ 2890661 h 6857981"/>
              <a:gd name="connsiteX23776" fmla="*/ 3653156 w 7886701"/>
              <a:gd name="connsiteY23776" fmla="*/ 2890976 h 6857981"/>
              <a:gd name="connsiteX23777" fmla="*/ 3654108 w 7886701"/>
              <a:gd name="connsiteY23777" fmla="*/ 2891929 h 6857981"/>
              <a:gd name="connsiteX23778" fmla="*/ 3655378 w 7886701"/>
              <a:gd name="connsiteY23778" fmla="*/ 2892564 h 6857981"/>
              <a:gd name="connsiteX23779" fmla="*/ 3656013 w 7886701"/>
              <a:gd name="connsiteY23779" fmla="*/ 2893834 h 6857981"/>
              <a:gd name="connsiteX23780" fmla="*/ 3656648 w 7886701"/>
              <a:gd name="connsiteY23780" fmla="*/ 2895422 h 6857981"/>
              <a:gd name="connsiteX23781" fmla="*/ 3657601 w 7886701"/>
              <a:gd name="connsiteY23781" fmla="*/ 2897643 h 6857981"/>
              <a:gd name="connsiteX23782" fmla="*/ 3657601 w 7886701"/>
              <a:gd name="connsiteY23782" fmla="*/ 2900503 h 6857981"/>
              <a:gd name="connsiteX23783" fmla="*/ 3656013 w 7886701"/>
              <a:gd name="connsiteY23783" fmla="*/ 2899865 h 6857981"/>
              <a:gd name="connsiteX23784" fmla="*/ 3654743 w 7886701"/>
              <a:gd name="connsiteY23784" fmla="*/ 2898597 h 6857981"/>
              <a:gd name="connsiteX23785" fmla="*/ 3652838 w 7886701"/>
              <a:gd name="connsiteY23785" fmla="*/ 2898280 h 6857981"/>
              <a:gd name="connsiteX23786" fmla="*/ 3650933 w 7886701"/>
              <a:gd name="connsiteY23786" fmla="*/ 2897962 h 6857981"/>
              <a:gd name="connsiteX23787" fmla="*/ 3649346 w 7886701"/>
              <a:gd name="connsiteY23787" fmla="*/ 2898280 h 6857981"/>
              <a:gd name="connsiteX23788" fmla="*/ 3648393 w 7886701"/>
              <a:gd name="connsiteY23788" fmla="*/ 2899231 h 6857981"/>
              <a:gd name="connsiteX23789" fmla="*/ 3647758 w 7886701"/>
              <a:gd name="connsiteY23789" fmla="*/ 2900821 h 6857981"/>
              <a:gd name="connsiteX23790" fmla="*/ 3647758 w 7886701"/>
              <a:gd name="connsiteY23790" fmla="*/ 2903359 h 6857981"/>
              <a:gd name="connsiteX23791" fmla="*/ 3646488 w 7886701"/>
              <a:gd name="connsiteY23791" fmla="*/ 2903042 h 6857981"/>
              <a:gd name="connsiteX23792" fmla="*/ 3645218 w 7886701"/>
              <a:gd name="connsiteY23792" fmla="*/ 2902089 h 6857981"/>
              <a:gd name="connsiteX23793" fmla="*/ 3644266 w 7886701"/>
              <a:gd name="connsiteY23793" fmla="*/ 2900503 h 6857981"/>
              <a:gd name="connsiteX23794" fmla="*/ 3643632 w 7886701"/>
              <a:gd name="connsiteY23794" fmla="*/ 2898597 h 6857981"/>
              <a:gd name="connsiteX23795" fmla="*/ 3642043 w 7886701"/>
              <a:gd name="connsiteY23795" fmla="*/ 2893834 h 6857981"/>
              <a:gd name="connsiteX23796" fmla="*/ 3640773 w 7886701"/>
              <a:gd name="connsiteY23796" fmla="*/ 2889388 h 6857981"/>
              <a:gd name="connsiteX23797" fmla="*/ 3638233 w 7886701"/>
              <a:gd name="connsiteY23797" fmla="*/ 2890342 h 6857981"/>
              <a:gd name="connsiteX23798" fmla="*/ 3636012 w 7886701"/>
              <a:gd name="connsiteY23798" fmla="*/ 2891295 h 6857981"/>
              <a:gd name="connsiteX23799" fmla="*/ 3633788 w 7886701"/>
              <a:gd name="connsiteY23799" fmla="*/ 2893198 h 6857981"/>
              <a:gd name="connsiteX23800" fmla="*/ 3631884 w 7886701"/>
              <a:gd name="connsiteY23800" fmla="*/ 2895104 h 6857981"/>
              <a:gd name="connsiteX23801" fmla="*/ 3629026 w 7886701"/>
              <a:gd name="connsiteY23801" fmla="*/ 2899231 h 6857981"/>
              <a:gd name="connsiteX23802" fmla="*/ 3626168 w 7886701"/>
              <a:gd name="connsiteY23802" fmla="*/ 2903359 h 6857981"/>
              <a:gd name="connsiteX23803" fmla="*/ 3623628 w 7886701"/>
              <a:gd name="connsiteY23803" fmla="*/ 2908122 h 6857981"/>
              <a:gd name="connsiteX23804" fmla="*/ 3620771 w 7886701"/>
              <a:gd name="connsiteY23804" fmla="*/ 2912248 h 6857981"/>
              <a:gd name="connsiteX23805" fmla="*/ 3619184 w 7886701"/>
              <a:gd name="connsiteY23805" fmla="*/ 2914472 h 6857981"/>
              <a:gd name="connsiteX23806" fmla="*/ 3617278 w 7886701"/>
              <a:gd name="connsiteY23806" fmla="*/ 2915743 h 6857981"/>
              <a:gd name="connsiteX23807" fmla="*/ 3615056 w 7886701"/>
              <a:gd name="connsiteY23807" fmla="*/ 2917647 h 6857981"/>
              <a:gd name="connsiteX23808" fmla="*/ 3612516 w 7886701"/>
              <a:gd name="connsiteY23808" fmla="*/ 2918918 h 6857981"/>
              <a:gd name="connsiteX23809" fmla="*/ 3612516 w 7886701"/>
              <a:gd name="connsiteY23809" fmla="*/ 2916695 h 6857981"/>
              <a:gd name="connsiteX23810" fmla="*/ 3613151 w 7886701"/>
              <a:gd name="connsiteY23810" fmla="*/ 2914472 h 6857981"/>
              <a:gd name="connsiteX23811" fmla="*/ 3614421 w 7886701"/>
              <a:gd name="connsiteY23811" fmla="*/ 2910345 h 6857981"/>
              <a:gd name="connsiteX23812" fmla="*/ 3614738 w 7886701"/>
              <a:gd name="connsiteY23812" fmla="*/ 2908439 h 6857981"/>
              <a:gd name="connsiteX23813" fmla="*/ 3615691 w 7886701"/>
              <a:gd name="connsiteY23813" fmla="*/ 2906852 h 6857981"/>
              <a:gd name="connsiteX23814" fmla="*/ 3615691 w 7886701"/>
              <a:gd name="connsiteY23814" fmla="*/ 2904312 h 6857981"/>
              <a:gd name="connsiteX23815" fmla="*/ 3615691 w 7886701"/>
              <a:gd name="connsiteY23815" fmla="*/ 2901772 h 6857981"/>
              <a:gd name="connsiteX23816" fmla="*/ 3596007 w 7886701"/>
              <a:gd name="connsiteY23816" fmla="*/ 2908122 h 6857981"/>
              <a:gd name="connsiteX23817" fmla="*/ 3579496 w 7886701"/>
              <a:gd name="connsiteY23817" fmla="*/ 2913203 h 6857981"/>
              <a:gd name="connsiteX23818" fmla="*/ 3571876 w 7886701"/>
              <a:gd name="connsiteY23818" fmla="*/ 2915426 h 6857981"/>
              <a:gd name="connsiteX23819" fmla="*/ 3564573 w 7886701"/>
              <a:gd name="connsiteY23819" fmla="*/ 2917013 h 6857981"/>
              <a:gd name="connsiteX23820" fmla="*/ 3557271 w 7886701"/>
              <a:gd name="connsiteY23820" fmla="*/ 2918284 h 6857981"/>
              <a:gd name="connsiteX23821" fmla="*/ 3549651 w 7886701"/>
              <a:gd name="connsiteY23821" fmla="*/ 2919872 h 6857981"/>
              <a:gd name="connsiteX23822" fmla="*/ 3534411 w 7886701"/>
              <a:gd name="connsiteY23822" fmla="*/ 2922093 h 6857981"/>
              <a:gd name="connsiteX23823" fmla="*/ 3518853 w 7886701"/>
              <a:gd name="connsiteY23823" fmla="*/ 2924634 h 6857981"/>
              <a:gd name="connsiteX23824" fmla="*/ 3510917 w 7886701"/>
              <a:gd name="connsiteY23824" fmla="*/ 2926222 h 6857981"/>
              <a:gd name="connsiteX23825" fmla="*/ 3502343 w 7886701"/>
              <a:gd name="connsiteY23825" fmla="*/ 2927809 h 6857981"/>
              <a:gd name="connsiteX23826" fmla="*/ 3494089 w 7886701"/>
              <a:gd name="connsiteY23826" fmla="*/ 2930031 h 6857981"/>
              <a:gd name="connsiteX23827" fmla="*/ 3485198 w 7886701"/>
              <a:gd name="connsiteY23827" fmla="*/ 2932889 h 6857981"/>
              <a:gd name="connsiteX23828" fmla="*/ 3493771 w 7886701"/>
              <a:gd name="connsiteY23828" fmla="*/ 2935428 h 6857981"/>
              <a:gd name="connsiteX23829" fmla="*/ 3501073 w 7886701"/>
              <a:gd name="connsiteY23829" fmla="*/ 2937017 h 6857981"/>
              <a:gd name="connsiteX23830" fmla="*/ 3507423 w 7886701"/>
              <a:gd name="connsiteY23830" fmla="*/ 2937652 h 6857981"/>
              <a:gd name="connsiteX23831" fmla="*/ 3513773 w 7886701"/>
              <a:gd name="connsiteY23831" fmla="*/ 2937652 h 6857981"/>
              <a:gd name="connsiteX23832" fmla="*/ 3513457 w 7886701"/>
              <a:gd name="connsiteY23832" fmla="*/ 2941781 h 6857981"/>
              <a:gd name="connsiteX23833" fmla="*/ 3512186 w 7886701"/>
              <a:gd name="connsiteY23833" fmla="*/ 2945270 h 6857981"/>
              <a:gd name="connsiteX23834" fmla="*/ 3511233 w 7886701"/>
              <a:gd name="connsiteY23834" fmla="*/ 2948445 h 6857981"/>
              <a:gd name="connsiteX23835" fmla="*/ 3509963 w 7886701"/>
              <a:gd name="connsiteY23835" fmla="*/ 2951303 h 6857981"/>
              <a:gd name="connsiteX23836" fmla="*/ 3508693 w 7886701"/>
              <a:gd name="connsiteY23836" fmla="*/ 2953525 h 6857981"/>
              <a:gd name="connsiteX23837" fmla="*/ 3507106 w 7886701"/>
              <a:gd name="connsiteY23837" fmla="*/ 2955432 h 6857981"/>
              <a:gd name="connsiteX23838" fmla="*/ 3505837 w 7886701"/>
              <a:gd name="connsiteY23838" fmla="*/ 2956701 h 6857981"/>
              <a:gd name="connsiteX23839" fmla="*/ 3503931 w 7886701"/>
              <a:gd name="connsiteY23839" fmla="*/ 2957973 h 6857981"/>
              <a:gd name="connsiteX23840" fmla="*/ 3502026 w 7886701"/>
              <a:gd name="connsiteY23840" fmla="*/ 2958924 h 6857981"/>
              <a:gd name="connsiteX23841" fmla="*/ 3500121 w 7886701"/>
              <a:gd name="connsiteY23841" fmla="*/ 2959559 h 6857981"/>
              <a:gd name="connsiteX23842" fmla="*/ 3495993 w 7886701"/>
              <a:gd name="connsiteY23842" fmla="*/ 2960511 h 6857981"/>
              <a:gd name="connsiteX23843" fmla="*/ 3491549 w 7886701"/>
              <a:gd name="connsiteY23843" fmla="*/ 2960511 h 6857981"/>
              <a:gd name="connsiteX23844" fmla="*/ 3486786 w 7886701"/>
              <a:gd name="connsiteY23844" fmla="*/ 2959877 h 6857981"/>
              <a:gd name="connsiteX23845" fmla="*/ 3477578 w 7886701"/>
              <a:gd name="connsiteY23845" fmla="*/ 2959559 h 6857981"/>
              <a:gd name="connsiteX23846" fmla="*/ 3473133 w 7886701"/>
              <a:gd name="connsiteY23846" fmla="*/ 2959559 h 6857981"/>
              <a:gd name="connsiteX23847" fmla="*/ 3469323 w 7886701"/>
              <a:gd name="connsiteY23847" fmla="*/ 2960511 h 6857981"/>
              <a:gd name="connsiteX23848" fmla="*/ 3467101 w 7886701"/>
              <a:gd name="connsiteY23848" fmla="*/ 2960829 h 6857981"/>
              <a:gd name="connsiteX23849" fmla="*/ 3465196 w 7886701"/>
              <a:gd name="connsiteY23849" fmla="*/ 2961782 h 6857981"/>
              <a:gd name="connsiteX23850" fmla="*/ 3463292 w 7886701"/>
              <a:gd name="connsiteY23850" fmla="*/ 2963051 h 6857981"/>
              <a:gd name="connsiteX23851" fmla="*/ 3462021 w 7886701"/>
              <a:gd name="connsiteY23851" fmla="*/ 2964321 h 6857981"/>
              <a:gd name="connsiteX23852" fmla="*/ 3460433 w 7886701"/>
              <a:gd name="connsiteY23852" fmla="*/ 2966228 h 6857981"/>
              <a:gd name="connsiteX23853" fmla="*/ 3458846 w 7886701"/>
              <a:gd name="connsiteY23853" fmla="*/ 2968132 h 6857981"/>
              <a:gd name="connsiteX23854" fmla="*/ 3457893 w 7886701"/>
              <a:gd name="connsiteY23854" fmla="*/ 2970674 h 6857981"/>
              <a:gd name="connsiteX23855" fmla="*/ 3456941 w 7886701"/>
              <a:gd name="connsiteY23855" fmla="*/ 2973529 h 6857981"/>
              <a:gd name="connsiteX23856" fmla="*/ 3459798 w 7886701"/>
              <a:gd name="connsiteY23856" fmla="*/ 2976070 h 6857981"/>
              <a:gd name="connsiteX23857" fmla="*/ 3462021 w 7886701"/>
              <a:gd name="connsiteY23857" fmla="*/ 2977975 h 6857981"/>
              <a:gd name="connsiteX23858" fmla="*/ 3464243 w 7886701"/>
              <a:gd name="connsiteY23858" fmla="*/ 2979243 h 6857981"/>
              <a:gd name="connsiteX23859" fmla="*/ 3465832 w 7886701"/>
              <a:gd name="connsiteY23859" fmla="*/ 2980832 h 6857981"/>
              <a:gd name="connsiteX23860" fmla="*/ 3467418 w 7886701"/>
              <a:gd name="connsiteY23860" fmla="*/ 2983056 h 6857981"/>
              <a:gd name="connsiteX23861" fmla="*/ 3468372 w 7886701"/>
              <a:gd name="connsiteY23861" fmla="*/ 2985913 h 6857981"/>
              <a:gd name="connsiteX23862" fmla="*/ 3469323 w 7886701"/>
              <a:gd name="connsiteY23862" fmla="*/ 2990358 h 6857981"/>
              <a:gd name="connsiteX23863" fmla="*/ 3469958 w 7886701"/>
              <a:gd name="connsiteY23863" fmla="*/ 2996390 h 6857981"/>
              <a:gd name="connsiteX23864" fmla="*/ 3465196 w 7886701"/>
              <a:gd name="connsiteY23864" fmla="*/ 2997027 h 6857981"/>
              <a:gd name="connsiteX23865" fmla="*/ 3460116 w 7886701"/>
              <a:gd name="connsiteY23865" fmla="*/ 2997344 h 6857981"/>
              <a:gd name="connsiteX23866" fmla="*/ 3450591 w 7886701"/>
              <a:gd name="connsiteY23866" fmla="*/ 2997027 h 6857981"/>
              <a:gd name="connsiteX23867" fmla="*/ 3441384 w 7886701"/>
              <a:gd name="connsiteY23867" fmla="*/ 2996390 h 6857981"/>
              <a:gd name="connsiteX23868" fmla="*/ 3437573 w 7886701"/>
              <a:gd name="connsiteY23868" fmla="*/ 2997027 h 6857981"/>
              <a:gd name="connsiteX23869" fmla="*/ 3433447 w 7886701"/>
              <a:gd name="connsiteY23869" fmla="*/ 2997344 h 6857981"/>
              <a:gd name="connsiteX23870" fmla="*/ 3430271 w 7886701"/>
              <a:gd name="connsiteY23870" fmla="*/ 2998297 h 6857981"/>
              <a:gd name="connsiteX23871" fmla="*/ 3427413 w 7886701"/>
              <a:gd name="connsiteY23871" fmla="*/ 3000199 h 6857981"/>
              <a:gd name="connsiteX23872" fmla="*/ 3426143 w 7886701"/>
              <a:gd name="connsiteY23872" fmla="*/ 3001153 h 6857981"/>
              <a:gd name="connsiteX23873" fmla="*/ 3425191 w 7886701"/>
              <a:gd name="connsiteY23873" fmla="*/ 3002740 h 6857981"/>
              <a:gd name="connsiteX23874" fmla="*/ 3423921 w 7886701"/>
              <a:gd name="connsiteY23874" fmla="*/ 3004012 h 6857981"/>
              <a:gd name="connsiteX23875" fmla="*/ 3423287 w 7886701"/>
              <a:gd name="connsiteY23875" fmla="*/ 3005915 h 6857981"/>
              <a:gd name="connsiteX23876" fmla="*/ 3422016 w 7886701"/>
              <a:gd name="connsiteY23876" fmla="*/ 3010362 h 6857981"/>
              <a:gd name="connsiteX23877" fmla="*/ 3421381 w 7886701"/>
              <a:gd name="connsiteY23877" fmla="*/ 3015442 h 6857981"/>
              <a:gd name="connsiteX23878" fmla="*/ 3421381 w 7886701"/>
              <a:gd name="connsiteY23878" fmla="*/ 3022111 h 6857981"/>
              <a:gd name="connsiteX23879" fmla="*/ 3422016 w 7886701"/>
              <a:gd name="connsiteY23879" fmla="*/ 3029730 h 6857981"/>
              <a:gd name="connsiteX23880" fmla="*/ 3425191 w 7886701"/>
              <a:gd name="connsiteY23880" fmla="*/ 3029413 h 6857981"/>
              <a:gd name="connsiteX23881" fmla="*/ 3427731 w 7886701"/>
              <a:gd name="connsiteY23881" fmla="*/ 3028462 h 6857981"/>
              <a:gd name="connsiteX23882" fmla="*/ 3433447 w 7886701"/>
              <a:gd name="connsiteY23882" fmla="*/ 3027189 h 6857981"/>
              <a:gd name="connsiteX23883" fmla="*/ 3435987 w 7886701"/>
              <a:gd name="connsiteY23883" fmla="*/ 3026554 h 6857981"/>
              <a:gd name="connsiteX23884" fmla="*/ 3438526 w 7886701"/>
              <a:gd name="connsiteY23884" fmla="*/ 3025920 h 6857981"/>
              <a:gd name="connsiteX23885" fmla="*/ 3441384 w 7886701"/>
              <a:gd name="connsiteY23885" fmla="*/ 3025920 h 6857981"/>
              <a:gd name="connsiteX23886" fmla="*/ 3443924 w 7886701"/>
              <a:gd name="connsiteY23886" fmla="*/ 3026554 h 6857981"/>
              <a:gd name="connsiteX23887" fmla="*/ 3447098 w 7886701"/>
              <a:gd name="connsiteY23887" fmla="*/ 3027189 h 6857981"/>
              <a:gd name="connsiteX23888" fmla="*/ 3449638 w 7886701"/>
              <a:gd name="connsiteY23888" fmla="*/ 3029096 h 6857981"/>
              <a:gd name="connsiteX23889" fmla="*/ 3452178 w 7886701"/>
              <a:gd name="connsiteY23889" fmla="*/ 3031636 h 6857981"/>
              <a:gd name="connsiteX23890" fmla="*/ 3455036 w 7886701"/>
              <a:gd name="connsiteY23890" fmla="*/ 3035128 h 6857981"/>
              <a:gd name="connsiteX23891" fmla="*/ 3457576 w 7886701"/>
              <a:gd name="connsiteY23891" fmla="*/ 3039576 h 6857981"/>
              <a:gd name="connsiteX23892" fmla="*/ 3460116 w 7886701"/>
              <a:gd name="connsiteY23892" fmla="*/ 3045287 h 6857981"/>
              <a:gd name="connsiteX23893" fmla="*/ 3462973 w 7886701"/>
              <a:gd name="connsiteY23893" fmla="*/ 3052272 h 6857981"/>
              <a:gd name="connsiteX23894" fmla="*/ 3465513 w 7886701"/>
              <a:gd name="connsiteY23894" fmla="*/ 3060845 h 6857981"/>
              <a:gd name="connsiteX23895" fmla="*/ 3455671 w 7886701"/>
              <a:gd name="connsiteY23895" fmla="*/ 3064973 h 6857981"/>
              <a:gd name="connsiteX23896" fmla="*/ 3458528 w 7886701"/>
              <a:gd name="connsiteY23896" fmla="*/ 3073230 h 6857981"/>
              <a:gd name="connsiteX23897" fmla="*/ 3461703 w 7886701"/>
              <a:gd name="connsiteY23897" fmla="*/ 3079578 h 6857981"/>
              <a:gd name="connsiteX23898" fmla="*/ 3464878 w 7886701"/>
              <a:gd name="connsiteY23898" fmla="*/ 3085294 h 6857981"/>
              <a:gd name="connsiteX23899" fmla="*/ 3467736 w 7886701"/>
              <a:gd name="connsiteY23899" fmla="*/ 3089422 h 6857981"/>
              <a:gd name="connsiteX23900" fmla="*/ 3470912 w 7886701"/>
              <a:gd name="connsiteY23900" fmla="*/ 3093233 h 6857981"/>
              <a:gd name="connsiteX23901" fmla="*/ 3474721 w 7886701"/>
              <a:gd name="connsiteY23901" fmla="*/ 3095774 h 6857981"/>
              <a:gd name="connsiteX23902" fmla="*/ 3477896 w 7886701"/>
              <a:gd name="connsiteY23902" fmla="*/ 3097995 h 6857981"/>
              <a:gd name="connsiteX23903" fmla="*/ 3481706 w 7886701"/>
              <a:gd name="connsiteY23903" fmla="*/ 3099900 h 6857981"/>
              <a:gd name="connsiteX23904" fmla="*/ 3482658 w 7886701"/>
              <a:gd name="connsiteY23904" fmla="*/ 3098948 h 6857981"/>
              <a:gd name="connsiteX23905" fmla="*/ 3483611 w 7886701"/>
              <a:gd name="connsiteY23905" fmla="*/ 3098628 h 6857981"/>
              <a:gd name="connsiteX23906" fmla="*/ 3483611 w 7886701"/>
              <a:gd name="connsiteY23906" fmla="*/ 3097995 h 6857981"/>
              <a:gd name="connsiteX23907" fmla="*/ 3483611 w 7886701"/>
              <a:gd name="connsiteY23907" fmla="*/ 3096725 h 6857981"/>
              <a:gd name="connsiteX23908" fmla="*/ 3482023 w 7886701"/>
              <a:gd name="connsiteY23908" fmla="*/ 3095137 h 6857981"/>
              <a:gd name="connsiteX23909" fmla="*/ 3480118 w 7886701"/>
              <a:gd name="connsiteY23909" fmla="*/ 3092597 h 6857981"/>
              <a:gd name="connsiteX23910" fmla="*/ 3478213 w 7886701"/>
              <a:gd name="connsiteY23910" fmla="*/ 3090375 h 6857981"/>
              <a:gd name="connsiteX23911" fmla="*/ 3477578 w 7886701"/>
              <a:gd name="connsiteY23911" fmla="*/ 3088788 h 6857981"/>
              <a:gd name="connsiteX23912" fmla="*/ 3476943 w 7886701"/>
              <a:gd name="connsiteY23912" fmla="*/ 3087834 h 6857981"/>
              <a:gd name="connsiteX23913" fmla="*/ 3476943 w 7886701"/>
              <a:gd name="connsiteY23913" fmla="*/ 3086564 h 6857981"/>
              <a:gd name="connsiteX23914" fmla="*/ 3476943 w 7886701"/>
              <a:gd name="connsiteY23914" fmla="*/ 3085610 h 6857981"/>
              <a:gd name="connsiteX23915" fmla="*/ 3477578 w 7886701"/>
              <a:gd name="connsiteY23915" fmla="*/ 3084342 h 6857981"/>
              <a:gd name="connsiteX23916" fmla="*/ 3479166 w 7886701"/>
              <a:gd name="connsiteY23916" fmla="*/ 3083706 h 6857981"/>
              <a:gd name="connsiteX23917" fmla="*/ 3483611 w 7886701"/>
              <a:gd name="connsiteY23917" fmla="*/ 3091644 h 6857981"/>
              <a:gd name="connsiteX23918" fmla="*/ 3488056 w 7886701"/>
              <a:gd name="connsiteY23918" fmla="*/ 3098628 h 6857981"/>
              <a:gd name="connsiteX23919" fmla="*/ 3490596 w 7886701"/>
              <a:gd name="connsiteY23919" fmla="*/ 3101485 h 6857981"/>
              <a:gd name="connsiteX23920" fmla="*/ 3493453 w 7886701"/>
              <a:gd name="connsiteY23920" fmla="*/ 3104345 h 6857981"/>
              <a:gd name="connsiteX23921" fmla="*/ 3495993 w 7886701"/>
              <a:gd name="connsiteY23921" fmla="*/ 3107203 h 6857981"/>
              <a:gd name="connsiteX23922" fmla="*/ 3498533 w 7886701"/>
              <a:gd name="connsiteY23922" fmla="*/ 3109107 h 6857981"/>
              <a:gd name="connsiteX23923" fmla="*/ 3501073 w 7886701"/>
              <a:gd name="connsiteY23923" fmla="*/ 3111012 h 6857981"/>
              <a:gd name="connsiteX23924" fmla="*/ 3503613 w 7886701"/>
              <a:gd name="connsiteY23924" fmla="*/ 3112921 h 6857981"/>
              <a:gd name="connsiteX23925" fmla="*/ 3506153 w 7886701"/>
              <a:gd name="connsiteY23925" fmla="*/ 3113870 h 6857981"/>
              <a:gd name="connsiteX23926" fmla="*/ 3509011 w 7886701"/>
              <a:gd name="connsiteY23926" fmla="*/ 3115141 h 6857981"/>
              <a:gd name="connsiteX23927" fmla="*/ 3511551 w 7886701"/>
              <a:gd name="connsiteY23927" fmla="*/ 3115775 h 6857981"/>
              <a:gd name="connsiteX23928" fmla="*/ 3514091 w 7886701"/>
              <a:gd name="connsiteY23928" fmla="*/ 3116411 h 6857981"/>
              <a:gd name="connsiteX23929" fmla="*/ 3516631 w 7886701"/>
              <a:gd name="connsiteY23929" fmla="*/ 3116411 h 6857981"/>
              <a:gd name="connsiteX23930" fmla="*/ 3518853 w 7886701"/>
              <a:gd name="connsiteY23930" fmla="*/ 3116092 h 6857981"/>
              <a:gd name="connsiteX23931" fmla="*/ 3521393 w 7886701"/>
              <a:gd name="connsiteY23931" fmla="*/ 3115775 h 6857981"/>
              <a:gd name="connsiteX23932" fmla="*/ 3523617 w 7886701"/>
              <a:gd name="connsiteY23932" fmla="*/ 3115141 h 6857981"/>
              <a:gd name="connsiteX23933" fmla="*/ 3525838 w 7886701"/>
              <a:gd name="connsiteY23933" fmla="*/ 3113870 h 6857981"/>
              <a:gd name="connsiteX23934" fmla="*/ 3528061 w 7886701"/>
              <a:gd name="connsiteY23934" fmla="*/ 3112600 h 6857981"/>
              <a:gd name="connsiteX23935" fmla="*/ 3529648 w 7886701"/>
              <a:gd name="connsiteY23935" fmla="*/ 3110695 h 6857981"/>
              <a:gd name="connsiteX23936" fmla="*/ 3531554 w 7886701"/>
              <a:gd name="connsiteY23936" fmla="*/ 3108474 h 6857981"/>
              <a:gd name="connsiteX23937" fmla="*/ 3533458 w 7886701"/>
              <a:gd name="connsiteY23937" fmla="*/ 3105933 h 6857981"/>
              <a:gd name="connsiteX23938" fmla="*/ 3535046 w 7886701"/>
              <a:gd name="connsiteY23938" fmla="*/ 3103394 h 6857981"/>
              <a:gd name="connsiteX23939" fmla="*/ 3536316 w 7886701"/>
              <a:gd name="connsiteY23939" fmla="*/ 3100217 h 6857981"/>
              <a:gd name="connsiteX23940" fmla="*/ 3537586 w 7886701"/>
              <a:gd name="connsiteY23940" fmla="*/ 3096408 h 6857981"/>
              <a:gd name="connsiteX23941" fmla="*/ 3538538 w 7886701"/>
              <a:gd name="connsiteY23941" fmla="*/ 3092914 h 6857981"/>
              <a:gd name="connsiteX23942" fmla="*/ 3539174 w 7886701"/>
              <a:gd name="connsiteY23942" fmla="*/ 3088468 h 6857981"/>
              <a:gd name="connsiteX23943" fmla="*/ 3540126 w 7886701"/>
              <a:gd name="connsiteY23943" fmla="*/ 3083706 h 6857981"/>
              <a:gd name="connsiteX23944" fmla="*/ 3540443 w 7886701"/>
              <a:gd name="connsiteY23944" fmla="*/ 3078944 h 6857981"/>
              <a:gd name="connsiteX23945" fmla="*/ 3540443 w 7886701"/>
              <a:gd name="connsiteY23945" fmla="*/ 3073547 h 6857981"/>
              <a:gd name="connsiteX23946" fmla="*/ 3540443 w 7886701"/>
              <a:gd name="connsiteY23946" fmla="*/ 3067512 h 6857981"/>
              <a:gd name="connsiteX23947" fmla="*/ 3542666 w 7886701"/>
              <a:gd name="connsiteY23947" fmla="*/ 3071008 h 6857981"/>
              <a:gd name="connsiteX23948" fmla="*/ 3544254 w 7886701"/>
              <a:gd name="connsiteY23948" fmla="*/ 3074181 h 6857981"/>
              <a:gd name="connsiteX23949" fmla="*/ 3545523 w 7886701"/>
              <a:gd name="connsiteY23949" fmla="*/ 3077356 h 6857981"/>
              <a:gd name="connsiteX23950" fmla="*/ 3546158 w 7886701"/>
              <a:gd name="connsiteY23950" fmla="*/ 3080533 h 6857981"/>
              <a:gd name="connsiteX23951" fmla="*/ 3546158 w 7886701"/>
              <a:gd name="connsiteY23951" fmla="*/ 3083706 h 6857981"/>
              <a:gd name="connsiteX23952" fmla="*/ 3546158 w 7886701"/>
              <a:gd name="connsiteY23952" fmla="*/ 3086564 h 6857981"/>
              <a:gd name="connsiteX23953" fmla="*/ 3545523 w 7886701"/>
              <a:gd name="connsiteY23953" fmla="*/ 3089422 h 6857981"/>
              <a:gd name="connsiteX23954" fmla="*/ 3544254 w 7886701"/>
              <a:gd name="connsiteY23954" fmla="*/ 3092597 h 6857981"/>
              <a:gd name="connsiteX23955" fmla="*/ 3541714 w 7886701"/>
              <a:gd name="connsiteY23955" fmla="*/ 3097676 h 6857981"/>
              <a:gd name="connsiteX23956" fmla="*/ 3539174 w 7886701"/>
              <a:gd name="connsiteY23956" fmla="*/ 3102758 h 6857981"/>
              <a:gd name="connsiteX23957" fmla="*/ 3536316 w 7886701"/>
              <a:gd name="connsiteY23957" fmla="*/ 3107203 h 6857981"/>
              <a:gd name="connsiteX23958" fmla="*/ 3534094 w 7886701"/>
              <a:gd name="connsiteY23958" fmla="*/ 3110695 h 6857981"/>
              <a:gd name="connsiteX23959" fmla="*/ 3535998 w 7886701"/>
              <a:gd name="connsiteY23959" fmla="*/ 3113870 h 6857981"/>
              <a:gd name="connsiteX23960" fmla="*/ 3537903 w 7886701"/>
              <a:gd name="connsiteY23960" fmla="*/ 3117364 h 6857981"/>
              <a:gd name="connsiteX23961" fmla="*/ 3539808 w 7886701"/>
              <a:gd name="connsiteY23961" fmla="*/ 3119903 h 6857981"/>
              <a:gd name="connsiteX23962" fmla="*/ 3541396 w 7886701"/>
              <a:gd name="connsiteY23962" fmla="*/ 3121490 h 6857981"/>
              <a:gd name="connsiteX23963" fmla="*/ 3543301 w 7886701"/>
              <a:gd name="connsiteY23963" fmla="*/ 3123397 h 6857981"/>
              <a:gd name="connsiteX23964" fmla="*/ 3545523 w 7886701"/>
              <a:gd name="connsiteY23964" fmla="*/ 3125302 h 6857981"/>
              <a:gd name="connsiteX23965" fmla="*/ 3549016 w 7886701"/>
              <a:gd name="connsiteY23965" fmla="*/ 3127841 h 6857981"/>
              <a:gd name="connsiteX23966" fmla="*/ 3553143 w 7886701"/>
              <a:gd name="connsiteY23966" fmla="*/ 3130381 h 6857981"/>
              <a:gd name="connsiteX23967" fmla="*/ 3557588 w 7886701"/>
              <a:gd name="connsiteY23967" fmla="*/ 3133239 h 6857981"/>
              <a:gd name="connsiteX23968" fmla="*/ 3559493 w 7886701"/>
              <a:gd name="connsiteY23968" fmla="*/ 3135146 h 6857981"/>
              <a:gd name="connsiteX23969" fmla="*/ 3561082 w 7886701"/>
              <a:gd name="connsiteY23969" fmla="*/ 3137048 h 6857981"/>
              <a:gd name="connsiteX23970" fmla="*/ 3563303 w 7886701"/>
              <a:gd name="connsiteY23970" fmla="*/ 3139589 h 6857981"/>
              <a:gd name="connsiteX23971" fmla="*/ 3565208 w 7886701"/>
              <a:gd name="connsiteY23971" fmla="*/ 3142447 h 6857981"/>
              <a:gd name="connsiteX23972" fmla="*/ 3565526 w 7886701"/>
              <a:gd name="connsiteY23972" fmla="*/ 3139589 h 6857981"/>
              <a:gd name="connsiteX23973" fmla="*/ 3565843 w 7886701"/>
              <a:gd name="connsiteY23973" fmla="*/ 3137366 h 6857981"/>
              <a:gd name="connsiteX23974" fmla="*/ 3566796 w 7886701"/>
              <a:gd name="connsiteY23974" fmla="*/ 3135146 h 6857981"/>
              <a:gd name="connsiteX23975" fmla="*/ 3567113 w 7886701"/>
              <a:gd name="connsiteY23975" fmla="*/ 3133556 h 6857981"/>
              <a:gd name="connsiteX23976" fmla="*/ 3568702 w 7886701"/>
              <a:gd name="connsiteY23976" fmla="*/ 3131015 h 6857981"/>
              <a:gd name="connsiteX23977" fmla="*/ 3570288 w 7886701"/>
              <a:gd name="connsiteY23977" fmla="*/ 3129428 h 6857981"/>
              <a:gd name="connsiteX23978" fmla="*/ 3571876 w 7886701"/>
              <a:gd name="connsiteY23978" fmla="*/ 3127523 h 6857981"/>
              <a:gd name="connsiteX23979" fmla="*/ 3572511 w 7886701"/>
              <a:gd name="connsiteY23979" fmla="*/ 3124983 h 6857981"/>
              <a:gd name="connsiteX23980" fmla="*/ 3572828 w 7886701"/>
              <a:gd name="connsiteY23980" fmla="*/ 3123712 h 6857981"/>
              <a:gd name="connsiteX23981" fmla="*/ 3572828 w 7886701"/>
              <a:gd name="connsiteY23981" fmla="*/ 3122127 h 6857981"/>
              <a:gd name="connsiteX23982" fmla="*/ 3572193 w 7886701"/>
              <a:gd name="connsiteY23982" fmla="*/ 3117679 h 6857981"/>
              <a:gd name="connsiteX23983" fmla="*/ 3573463 w 7886701"/>
              <a:gd name="connsiteY23983" fmla="*/ 3117679 h 6857981"/>
              <a:gd name="connsiteX23984" fmla="*/ 3574416 w 7886701"/>
              <a:gd name="connsiteY23984" fmla="*/ 3118633 h 6857981"/>
              <a:gd name="connsiteX23985" fmla="*/ 3575368 w 7886701"/>
              <a:gd name="connsiteY23985" fmla="*/ 3119903 h 6857981"/>
              <a:gd name="connsiteX23986" fmla="*/ 3576003 w 7886701"/>
              <a:gd name="connsiteY23986" fmla="*/ 3121490 h 6857981"/>
              <a:gd name="connsiteX23987" fmla="*/ 3577908 w 7886701"/>
              <a:gd name="connsiteY23987" fmla="*/ 3125934 h 6857981"/>
              <a:gd name="connsiteX23988" fmla="*/ 3579496 w 7886701"/>
              <a:gd name="connsiteY23988" fmla="*/ 3131015 h 6857981"/>
              <a:gd name="connsiteX23989" fmla="*/ 3580766 w 7886701"/>
              <a:gd name="connsiteY23989" fmla="*/ 3136097 h 6857981"/>
              <a:gd name="connsiteX23990" fmla="*/ 3582353 w 7886701"/>
              <a:gd name="connsiteY23990" fmla="*/ 3140542 h 6857981"/>
              <a:gd name="connsiteX23991" fmla="*/ 3582988 w 7886701"/>
              <a:gd name="connsiteY23991" fmla="*/ 3142764 h 6857981"/>
              <a:gd name="connsiteX23992" fmla="*/ 3584259 w 7886701"/>
              <a:gd name="connsiteY23992" fmla="*/ 3144353 h 6857981"/>
              <a:gd name="connsiteX23993" fmla="*/ 3584893 w 7886701"/>
              <a:gd name="connsiteY23993" fmla="*/ 3145304 h 6857981"/>
              <a:gd name="connsiteX23994" fmla="*/ 3585846 w 7886701"/>
              <a:gd name="connsiteY23994" fmla="*/ 3145622 h 6857981"/>
              <a:gd name="connsiteX23995" fmla="*/ 3587116 w 7886701"/>
              <a:gd name="connsiteY23995" fmla="*/ 3144987 h 6857981"/>
              <a:gd name="connsiteX23996" fmla="*/ 3587751 w 7886701"/>
              <a:gd name="connsiteY23996" fmla="*/ 3144034 h 6857981"/>
              <a:gd name="connsiteX23997" fmla="*/ 3588703 w 7886701"/>
              <a:gd name="connsiteY23997" fmla="*/ 3141492 h 6857981"/>
              <a:gd name="connsiteX23998" fmla="*/ 3589021 w 7886701"/>
              <a:gd name="connsiteY23998" fmla="*/ 3138000 h 6857981"/>
              <a:gd name="connsiteX23999" fmla="*/ 3589339 w 7886701"/>
              <a:gd name="connsiteY23999" fmla="*/ 3134825 h 6857981"/>
              <a:gd name="connsiteX24000" fmla="*/ 3589656 w 7886701"/>
              <a:gd name="connsiteY24000" fmla="*/ 3131649 h 6857981"/>
              <a:gd name="connsiteX24001" fmla="*/ 3590291 w 7886701"/>
              <a:gd name="connsiteY24001" fmla="*/ 3128477 h 6857981"/>
              <a:gd name="connsiteX24002" fmla="*/ 3591243 w 7886701"/>
              <a:gd name="connsiteY24002" fmla="*/ 3127523 h 6857981"/>
              <a:gd name="connsiteX24003" fmla="*/ 3592196 w 7886701"/>
              <a:gd name="connsiteY24003" fmla="*/ 3126889 h 6857981"/>
              <a:gd name="connsiteX24004" fmla="*/ 3593148 w 7886701"/>
              <a:gd name="connsiteY24004" fmla="*/ 3125934 h 6857981"/>
              <a:gd name="connsiteX24005" fmla="*/ 3594736 w 7886701"/>
              <a:gd name="connsiteY24005" fmla="*/ 3125934 h 6857981"/>
              <a:gd name="connsiteX24006" fmla="*/ 3596958 w 7886701"/>
              <a:gd name="connsiteY24006" fmla="*/ 3130381 h 6857981"/>
              <a:gd name="connsiteX24007" fmla="*/ 3599181 w 7886701"/>
              <a:gd name="connsiteY24007" fmla="*/ 3134190 h 6857981"/>
              <a:gd name="connsiteX24008" fmla="*/ 3601403 w 7886701"/>
              <a:gd name="connsiteY24008" fmla="*/ 3136097 h 6857981"/>
              <a:gd name="connsiteX24009" fmla="*/ 3602991 w 7886701"/>
              <a:gd name="connsiteY24009" fmla="*/ 3137683 h 6857981"/>
              <a:gd name="connsiteX24010" fmla="*/ 3604896 w 7886701"/>
              <a:gd name="connsiteY24010" fmla="*/ 3138000 h 6857981"/>
              <a:gd name="connsiteX24011" fmla="*/ 3606801 w 7886701"/>
              <a:gd name="connsiteY24011" fmla="*/ 3138000 h 6857981"/>
              <a:gd name="connsiteX24012" fmla="*/ 3608707 w 7886701"/>
              <a:gd name="connsiteY24012" fmla="*/ 3137048 h 6857981"/>
              <a:gd name="connsiteX24013" fmla="*/ 3610293 w 7886701"/>
              <a:gd name="connsiteY24013" fmla="*/ 3135463 h 6857981"/>
              <a:gd name="connsiteX24014" fmla="*/ 3611881 w 7886701"/>
              <a:gd name="connsiteY24014" fmla="*/ 3133239 h 6857981"/>
              <a:gd name="connsiteX24015" fmla="*/ 3613786 w 7886701"/>
              <a:gd name="connsiteY24015" fmla="*/ 3130699 h 6857981"/>
              <a:gd name="connsiteX24016" fmla="*/ 3616644 w 7886701"/>
              <a:gd name="connsiteY24016" fmla="*/ 3125619 h 6857981"/>
              <a:gd name="connsiteX24017" fmla="*/ 3619818 w 7886701"/>
              <a:gd name="connsiteY24017" fmla="*/ 3119903 h 6857981"/>
              <a:gd name="connsiteX24018" fmla="*/ 3623311 w 7886701"/>
              <a:gd name="connsiteY24018" fmla="*/ 3115141 h 6857981"/>
              <a:gd name="connsiteX24019" fmla="*/ 3624898 w 7886701"/>
              <a:gd name="connsiteY24019" fmla="*/ 3117045 h 6857981"/>
              <a:gd name="connsiteX24020" fmla="*/ 3626804 w 7886701"/>
              <a:gd name="connsiteY24020" fmla="*/ 3118316 h 6857981"/>
              <a:gd name="connsiteX24021" fmla="*/ 3631248 w 7886701"/>
              <a:gd name="connsiteY24021" fmla="*/ 3120854 h 6857981"/>
              <a:gd name="connsiteX24022" fmla="*/ 3635376 w 7886701"/>
              <a:gd name="connsiteY24022" fmla="*/ 3122444 h 6857981"/>
              <a:gd name="connsiteX24023" fmla="*/ 3639503 w 7886701"/>
              <a:gd name="connsiteY24023" fmla="*/ 3123397 h 6857981"/>
              <a:gd name="connsiteX24024" fmla="*/ 3643948 w 7886701"/>
              <a:gd name="connsiteY24024" fmla="*/ 3123712 h 6857981"/>
              <a:gd name="connsiteX24025" fmla="*/ 3648393 w 7886701"/>
              <a:gd name="connsiteY24025" fmla="*/ 3123712 h 6857981"/>
              <a:gd name="connsiteX24026" fmla="*/ 3657601 w 7886701"/>
              <a:gd name="connsiteY24026" fmla="*/ 3123397 h 6857981"/>
              <a:gd name="connsiteX24027" fmla="*/ 3666173 w 7886701"/>
              <a:gd name="connsiteY24027" fmla="*/ 3122761 h 6857981"/>
              <a:gd name="connsiteX24028" fmla="*/ 3670618 w 7886701"/>
              <a:gd name="connsiteY24028" fmla="*/ 3122761 h 6857981"/>
              <a:gd name="connsiteX24029" fmla="*/ 3674746 w 7886701"/>
              <a:gd name="connsiteY24029" fmla="*/ 3123078 h 6857981"/>
              <a:gd name="connsiteX24030" fmla="*/ 3678556 w 7886701"/>
              <a:gd name="connsiteY24030" fmla="*/ 3124348 h 6857981"/>
              <a:gd name="connsiteX24031" fmla="*/ 3682683 w 7886701"/>
              <a:gd name="connsiteY24031" fmla="*/ 3125934 h 6857981"/>
              <a:gd name="connsiteX24032" fmla="*/ 3686493 w 7886701"/>
              <a:gd name="connsiteY24032" fmla="*/ 3128477 h 6857981"/>
              <a:gd name="connsiteX24033" fmla="*/ 3688081 w 7886701"/>
              <a:gd name="connsiteY24033" fmla="*/ 3130062 h 6857981"/>
              <a:gd name="connsiteX24034" fmla="*/ 3689668 w 7886701"/>
              <a:gd name="connsiteY24034" fmla="*/ 3131966 h 6857981"/>
              <a:gd name="connsiteX24035" fmla="*/ 3690938 w 7886701"/>
              <a:gd name="connsiteY24035" fmla="*/ 3130381 h 6857981"/>
              <a:gd name="connsiteX24036" fmla="*/ 3692526 w 7886701"/>
              <a:gd name="connsiteY24036" fmla="*/ 3128792 h 6857981"/>
              <a:gd name="connsiteX24037" fmla="*/ 3695066 w 7886701"/>
              <a:gd name="connsiteY24037" fmla="*/ 3125302 h 6857981"/>
              <a:gd name="connsiteX24038" fmla="*/ 3696971 w 7886701"/>
              <a:gd name="connsiteY24038" fmla="*/ 3121173 h 6857981"/>
              <a:gd name="connsiteX24039" fmla="*/ 3699193 w 7886701"/>
              <a:gd name="connsiteY24039" fmla="*/ 3117679 h 6857981"/>
              <a:gd name="connsiteX24040" fmla="*/ 3701098 w 7886701"/>
              <a:gd name="connsiteY24040" fmla="*/ 3113553 h 6857981"/>
              <a:gd name="connsiteX24041" fmla="*/ 3703003 w 7886701"/>
              <a:gd name="connsiteY24041" fmla="*/ 3110059 h 6857981"/>
              <a:gd name="connsiteX24042" fmla="*/ 3706178 w 7886701"/>
              <a:gd name="connsiteY24042" fmla="*/ 3106567 h 6857981"/>
              <a:gd name="connsiteX24043" fmla="*/ 3707448 w 7886701"/>
              <a:gd name="connsiteY24043" fmla="*/ 3105298 h 6857981"/>
              <a:gd name="connsiteX24044" fmla="*/ 3709354 w 7886701"/>
              <a:gd name="connsiteY24044" fmla="*/ 3104028 h 6857981"/>
              <a:gd name="connsiteX24045" fmla="*/ 3710306 w 7886701"/>
              <a:gd name="connsiteY24045" fmla="*/ 3106250 h 6857981"/>
              <a:gd name="connsiteX24046" fmla="*/ 3711258 w 7886701"/>
              <a:gd name="connsiteY24046" fmla="*/ 3107837 h 6857981"/>
              <a:gd name="connsiteX24047" fmla="*/ 3712846 w 7886701"/>
              <a:gd name="connsiteY24047" fmla="*/ 3110378 h 6857981"/>
              <a:gd name="connsiteX24048" fmla="*/ 3715386 w 7886701"/>
              <a:gd name="connsiteY24048" fmla="*/ 3112283 h 6857981"/>
              <a:gd name="connsiteX24049" fmla="*/ 3717608 w 7886701"/>
              <a:gd name="connsiteY24049" fmla="*/ 3113870 h 6857981"/>
              <a:gd name="connsiteX24050" fmla="*/ 3719831 w 7886701"/>
              <a:gd name="connsiteY24050" fmla="*/ 3115775 h 6857981"/>
              <a:gd name="connsiteX24051" fmla="*/ 3721736 w 7886701"/>
              <a:gd name="connsiteY24051" fmla="*/ 3118316 h 6857981"/>
              <a:gd name="connsiteX24052" fmla="*/ 3722688 w 7886701"/>
              <a:gd name="connsiteY24052" fmla="*/ 3119903 h 6857981"/>
              <a:gd name="connsiteX24053" fmla="*/ 3723642 w 7886701"/>
              <a:gd name="connsiteY24053" fmla="*/ 3121490 h 6857981"/>
              <a:gd name="connsiteX24054" fmla="*/ 3724276 w 7886701"/>
              <a:gd name="connsiteY24054" fmla="*/ 3124348 h 6857981"/>
              <a:gd name="connsiteX24055" fmla="*/ 3724593 w 7886701"/>
              <a:gd name="connsiteY24055" fmla="*/ 3127206 h 6857981"/>
              <a:gd name="connsiteX24056" fmla="*/ 3733802 w 7886701"/>
              <a:gd name="connsiteY24056" fmla="*/ 3124348 h 6857981"/>
              <a:gd name="connsiteX24057" fmla="*/ 3741422 w 7886701"/>
              <a:gd name="connsiteY24057" fmla="*/ 3121173 h 6857981"/>
              <a:gd name="connsiteX24058" fmla="*/ 3754121 w 7886701"/>
              <a:gd name="connsiteY24058" fmla="*/ 3115457 h 6857981"/>
              <a:gd name="connsiteX24059" fmla="*/ 3767773 w 7886701"/>
              <a:gd name="connsiteY24059" fmla="*/ 3109742 h 6857981"/>
              <a:gd name="connsiteX24060" fmla="*/ 3775711 w 7886701"/>
              <a:gd name="connsiteY24060" fmla="*/ 3106567 h 6857981"/>
              <a:gd name="connsiteX24061" fmla="*/ 3785236 w 7886701"/>
              <a:gd name="connsiteY24061" fmla="*/ 3103394 h 6857981"/>
              <a:gd name="connsiteX24062" fmla="*/ 3785553 w 7886701"/>
              <a:gd name="connsiteY24062" fmla="*/ 3105615 h 6857981"/>
              <a:gd name="connsiteX24063" fmla="*/ 3785553 w 7886701"/>
              <a:gd name="connsiteY24063" fmla="*/ 3107837 h 6857981"/>
              <a:gd name="connsiteX24064" fmla="*/ 3785236 w 7886701"/>
              <a:gd name="connsiteY24064" fmla="*/ 3109742 h 6857981"/>
              <a:gd name="connsiteX24065" fmla="*/ 3784918 w 7886701"/>
              <a:gd name="connsiteY24065" fmla="*/ 3111012 h 6857981"/>
              <a:gd name="connsiteX24066" fmla="*/ 3784283 w 7886701"/>
              <a:gd name="connsiteY24066" fmla="*/ 3112600 h 6857981"/>
              <a:gd name="connsiteX24067" fmla="*/ 3783013 w 7886701"/>
              <a:gd name="connsiteY24067" fmla="*/ 3113553 h 6857981"/>
              <a:gd name="connsiteX24068" fmla="*/ 3780791 w 7886701"/>
              <a:gd name="connsiteY24068" fmla="*/ 3115457 h 6857981"/>
              <a:gd name="connsiteX24069" fmla="*/ 3778251 w 7886701"/>
              <a:gd name="connsiteY24069" fmla="*/ 3116411 h 6857981"/>
              <a:gd name="connsiteX24070" fmla="*/ 3775076 w 7886701"/>
              <a:gd name="connsiteY24070" fmla="*/ 3117679 h 6857981"/>
              <a:gd name="connsiteX24071" fmla="*/ 3768727 w 7886701"/>
              <a:gd name="connsiteY24071" fmla="*/ 3119586 h 6857981"/>
              <a:gd name="connsiteX24072" fmla="*/ 3771267 w 7886701"/>
              <a:gd name="connsiteY24072" fmla="*/ 3120539 h 6857981"/>
              <a:gd name="connsiteX24073" fmla="*/ 3773807 w 7886701"/>
              <a:gd name="connsiteY24073" fmla="*/ 3121490 h 6857981"/>
              <a:gd name="connsiteX24074" fmla="*/ 3778568 w 7886701"/>
              <a:gd name="connsiteY24074" fmla="*/ 3124983 h 6857981"/>
              <a:gd name="connsiteX24075" fmla="*/ 3783331 w 7886701"/>
              <a:gd name="connsiteY24075" fmla="*/ 3128477 h 6857981"/>
              <a:gd name="connsiteX24076" fmla="*/ 3788093 w 7886701"/>
              <a:gd name="connsiteY24076" fmla="*/ 3132603 h 6857981"/>
              <a:gd name="connsiteX24077" fmla="*/ 3792538 w 7886701"/>
              <a:gd name="connsiteY24077" fmla="*/ 3136732 h 6857981"/>
              <a:gd name="connsiteX24078" fmla="*/ 3797301 w 7886701"/>
              <a:gd name="connsiteY24078" fmla="*/ 3140225 h 6857981"/>
              <a:gd name="connsiteX24079" fmla="*/ 3802064 w 7886701"/>
              <a:gd name="connsiteY24079" fmla="*/ 3143400 h 6857981"/>
              <a:gd name="connsiteX24080" fmla="*/ 3804604 w 7886701"/>
              <a:gd name="connsiteY24080" fmla="*/ 3144670 h 6857981"/>
              <a:gd name="connsiteX24081" fmla="*/ 3807144 w 7886701"/>
              <a:gd name="connsiteY24081" fmla="*/ 3145622 h 6857981"/>
              <a:gd name="connsiteX24082" fmla="*/ 3808096 w 7886701"/>
              <a:gd name="connsiteY24082" fmla="*/ 3142129 h 6857981"/>
              <a:gd name="connsiteX24083" fmla="*/ 3809366 w 7886701"/>
              <a:gd name="connsiteY24083" fmla="*/ 3138000 h 6857981"/>
              <a:gd name="connsiteX24084" fmla="*/ 3809684 w 7886701"/>
              <a:gd name="connsiteY24084" fmla="*/ 3133239 h 6857981"/>
              <a:gd name="connsiteX24085" fmla="*/ 3810001 w 7886701"/>
              <a:gd name="connsiteY24085" fmla="*/ 3128477 h 6857981"/>
              <a:gd name="connsiteX24086" fmla="*/ 3815081 w 7886701"/>
              <a:gd name="connsiteY24086" fmla="*/ 3131966 h 6857981"/>
              <a:gd name="connsiteX24087" fmla="*/ 3817303 w 7886701"/>
              <a:gd name="connsiteY24087" fmla="*/ 3133556 h 6857981"/>
              <a:gd name="connsiteX24088" fmla="*/ 3819843 w 7886701"/>
              <a:gd name="connsiteY24088" fmla="*/ 3135780 h 6857981"/>
              <a:gd name="connsiteX24089" fmla="*/ 3822066 w 7886701"/>
              <a:gd name="connsiteY24089" fmla="*/ 3138320 h 6857981"/>
              <a:gd name="connsiteX24090" fmla="*/ 3824288 w 7886701"/>
              <a:gd name="connsiteY24090" fmla="*/ 3141492 h 6857981"/>
              <a:gd name="connsiteX24091" fmla="*/ 3825876 w 7886701"/>
              <a:gd name="connsiteY24091" fmla="*/ 3145304 h 6857981"/>
              <a:gd name="connsiteX24092" fmla="*/ 3827146 w 7886701"/>
              <a:gd name="connsiteY24092" fmla="*/ 3150384 h 6857981"/>
              <a:gd name="connsiteX24093" fmla="*/ 3826828 w 7886701"/>
              <a:gd name="connsiteY24093" fmla="*/ 3153240 h 6857981"/>
              <a:gd name="connsiteX24094" fmla="*/ 3826193 w 7886701"/>
              <a:gd name="connsiteY24094" fmla="*/ 3155147 h 6857981"/>
              <a:gd name="connsiteX24095" fmla="*/ 3824923 w 7886701"/>
              <a:gd name="connsiteY24095" fmla="*/ 3156415 h 6857981"/>
              <a:gd name="connsiteX24096" fmla="*/ 3823972 w 7886701"/>
              <a:gd name="connsiteY24096" fmla="*/ 3157051 h 6857981"/>
              <a:gd name="connsiteX24097" fmla="*/ 3822383 w 7886701"/>
              <a:gd name="connsiteY24097" fmla="*/ 3157370 h 6857981"/>
              <a:gd name="connsiteX24098" fmla="*/ 3821113 w 7886701"/>
              <a:gd name="connsiteY24098" fmla="*/ 3157370 h 6857981"/>
              <a:gd name="connsiteX24099" fmla="*/ 3817621 w 7886701"/>
              <a:gd name="connsiteY24099" fmla="*/ 3156734 h 6857981"/>
              <a:gd name="connsiteX24100" fmla="*/ 3815081 w 7886701"/>
              <a:gd name="connsiteY24100" fmla="*/ 3156415 h 6857981"/>
              <a:gd name="connsiteX24101" fmla="*/ 3814128 w 7886701"/>
              <a:gd name="connsiteY24101" fmla="*/ 3156415 h 6857981"/>
              <a:gd name="connsiteX24102" fmla="*/ 3813493 w 7886701"/>
              <a:gd name="connsiteY24102" fmla="*/ 3157051 h 6857981"/>
              <a:gd name="connsiteX24103" fmla="*/ 3812858 w 7886701"/>
              <a:gd name="connsiteY24103" fmla="*/ 3157688 h 6857981"/>
              <a:gd name="connsiteX24104" fmla="*/ 3812858 w 7886701"/>
              <a:gd name="connsiteY24104" fmla="*/ 3159592 h 6857981"/>
              <a:gd name="connsiteX24105" fmla="*/ 3813493 w 7886701"/>
              <a:gd name="connsiteY24105" fmla="*/ 3162131 h 6857981"/>
              <a:gd name="connsiteX24106" fmla="*/ 3814128 w 7886701"/>
              <a:gd name="connsiteY24106" fmla="*/ 3165306 h 6857981"/>
              <a:gd name="connsiteX24107" fmla="*/ 3810318 w 7886701"/>
              <a:gd name="connsiteY24107" fmla="*/ 3164989 h 6857981"/>
              <a:gd name="connsiteX24108" fmla="*/ 3806826 w 7886701"/>
              <a:gd name="connsiteY24108" fmla="*/ 3164672 h 6857981"/>
              <a:gd name="connsiteX24109" fmla="*/ 3803016 w 7886701"/>
              <a:gd name="connsiteY24109" fmla="*/ 3164989 h 6857981"/>
              <a:gd name="connsiteX24110" fmla="*/ 3799206 w 7886701"/>
              <a:gd name="connsiteY24110" fmla="*/ 3165940 h 6857981"/>
              <a:gd name="connsiteX24111" fmla="*/ 3795396 w 7886701"/>
              <a:gd name="connsiteY24111" fmla="*/ 3166895 h 6857981"/>
              <a:gd name="connsiteX24112" fmla="*/ 3791904 w 7886701"/>
              <a:gd name="connsiteY24112" fmla="*/ 3168800 h 6857981"/>
              <a:gd name="connsiteX24113" fmla="*/ 3788093 w 7886701"/>
              <a:gd name="connsiteY24113" fmla="*/ 3170387 h 6857981"/>
              <a:gd name="connsiteX24114" fmla="*/ 3784918 w 7886701"/>
              <a:gd name="connsiteY24114" fmla="*/ 3173245 h 6857981"/>
              <a:gd name="connsiteX24115" fmla="*/ 3782061 w 7886701"/>
              <a:gd name="connsiteY24115" fmla="*/ 3176101 h 6857981"/>
              <a:gd name="connsiteX24116" fmla="*/ 3779521 w 7886701"/>
              <a:gd name="connsiteY24116" fmla="*/ 3179595 h 6857981"/>
              <a:gd name="connsiteX24117" fmla="*/ 3777616 w 7886701"/>
              <a:gd name="connsiteY24117" fmla="*/ 3183405 h 6857981"/>
              <a:gd name="connsiteX24118" fmla="*/ 3775711 w 7886701"/>
              <a:gd name="connsiteY24118" fmla="*/ 3187531 h 6857981"/>
              <a:gd name="connsiteX24119" fmla="*/ 3774758 w 7886701"/>
              <a:gd name="connsiteY24119" fmla="*/ 3192931 h 6857981"/>
              <a:gd name="connsiteX24120" fmla="*/ 3774441 w 7886701"/>
              <a:gd name="connsiteY24120" fmla="*/ 3198011 h 6857981"/>
              <a:gd name="connsiteX24121" fmla="*/ 3774758 w 7886701"/>
              <a:gd name="connsiteY24121" fmla="*/ 3203726 h 6857981"/>
              <a:gd name="connsiteX24122" fmla="*/ 3775711 w 7886701"/>
              <a:gd name="connsiteY24122" fmla="*/ 3210394 h 6857981"/>
              <a:gd name="connsiteX24123" fmla="*/ 3775393 w 7886701"/>
              <a:gd name="connsiteY24123" fmla="*/ 3212935 h 6857981"/>
              <a:gd name="connsiteX24124" fmla="*/ 3775393 w 7886701"/>
              <a:gd name="connsiteY24124" fmla="*/ 3214203 h 6857981"/>
              <a:gd name="connsiteX24125" fmla="*/ 3775076 w 7886701"/>
              <a:gd name="connsiteY24125" fmla="*/ 3215473 h 6857981"/>
              <a:gd name="connsiteX24126" fmla="*/ 3774441 w 7886701"/>
              <a:gd name="connsiteY24126" fmla="*/ 3215158 h 6857981"/>
              <a:gd name="connsiteX24127" fmla="*/ 3773807 w 7886701"/>
              <a:gd name="connsiteY24127" fmla="*/ 3214839 h 6857981"/>
              <a:gd name="connsiteX24128" fmla="*/ 3773488 w 7886701"/>
              <a:gd name="connsiteY24128" fmla="*/ 3213254 h 6857981"/>
              <a:gd name="connsiteX24129" fmla="*/ 3772536 w 7886701"/>
              <a:gd name="connsiteY24129" fmla="*/ 3209443 h 6857981"/>
              <a:gd name="connsiteX24130" fmla="*/ 3771901 w 7886701"/>
              <a:gd name="connsiteY24130" fmla="*/ 3205314 h 6857981"/>
              <a:gd name="connsiteX24131" fmla="*/ 3771267 w 7886701"/>
              <a:gd name="connsiteY24131" fmla="*/ 3200551 h 6857981"/>
              <a:gd name="connsiteX24132" fmla="*/ 3771267 w 7886701"/>
              <a:gd name="connsiteY24132" fmla="*/ 3196742 h 6857981"/>
              <a:gd name="connsiteX24133" fmla="*/ 3771901 w 7886701"/>
              <a:gd name="connsiteY24133" fmla="*/ 3195470 h 6857981"/>
              <a:gd name="connsiteX24134" fmla="*/ 3770631 w 7886701"/>
              <a:gd name="connsiteY24134" fmla="*/ 3197376 h 6857981"/>
              <a:gd name="connsiteX24135" fmla="*/ 3768727 w 7886701"/>
              <a:gd name="connsiteY24135" fmla="*/ 3198964 h 6857981"/>
              <a:gd name="connsiteX24136" fmla="*/ 3767456 w 7886701"/>
              <a:gd name="connsiteY24136" fmla="*/ 3200234 h 6857981"/>
              <a:gd name="connsiteX24137" fmla="*/ 3765551 w 7886701"/>
              <a:gd name="connsiteY24137" fmla="*/ 3200551 h 6857981"/>
              <a:gd name="connsiteX24138" fmla="*/ 3763963 w 7886701"/>
              <a:gd name="connsiteY24138" fmla="*/ 3200551 h 6857981"/>
              <a:gd name="connsiteX24139" fmla="*/ 3762376 w 7886701"/>
              <a:gd name="connsiteY24139" fmla="*/ 3199600 h 6857981"/>
              <a:gd name="connsiteX24140" fmla="*/ 3758883 w 7886701"/>
              <a:gd name="connsiteY24140" fmla="*/ 3198011 h 6857981"/>
              <a:gd name="connsiteX24141" fmla="*/ 3755391 w 7886701"/>
              <a:gd name="connsiteY24141" fmla="*/ 3196106 h 6857981"/>
              <a:gd name="connsiteX24142" fmla="*/ 3753486 w 7886701"/>
              <a:gd name="connsiteY24142" fmla="*/ 3195470 h 6857981"/>
              <a:gd name="connsiteX24143" fmla="*/ 3751263 w 7886701"/>
              <a:gd name="connsiteY24143" fmla="*/ 3194835 h 6857981"/>
              <a:gd name="connsiteX24144" fmla="*/ 3749041 w 7886701"/>
              <a:gd name="connsiteY24144" fmla="*/ 3194835 h 6857981"/>
              <a:gd name="connsiteX24145" fmla="*/ 3746501 w 7886701"/>
              <a:gd name="connsiteY24145" fmla="*/ 3195789 h 6857981"/>
              <a:gd name="connsiteX24146" fmla="*/ 3743962 w 7886701"/>
              <a:gd name="connsiteY24146" fmla="*/ 3196742 h 6857981"/>
              <a:gd name="connsiteX24147" fmla="*/ 3741103 w 7886701"/>
              <a:gd name="connsiteY24147" fmla="*/ 3198645 h 6857981"/>
              <a:gd name="connsiteX24148" fmla="*/ 3740468 w 7886701"/>
              <a:gd name="connsiteY24148" fmla="*/ 3199600 h 6857981"/>
              <a:gd name="connsiteX24149" fmla="*/ 3739516 w 7886701"/>
              <a:gd name="connsiteY24149" fmla="*/ 3200868 h 6857981"/>
              <a:gd name="connsiteX24150" fmla="*/ 3738882 w 7886701"/>
              <a:gd name="connsiteY24150" fmla="*/ 3203410 h 6857981"/>
              <a:gd name="connsiteX24151" fmla="*/ 3738882 w 7886701"/>
              <a:gd name="connsiteY24151" fmla="*/ 3206585 h 6857981"/>
              <a:gd name="connsiteX24152" fmla="*/ 3738882 w 7886701"/>
              <a:gd name="connsiteY24152" fmla="*/ 3210394 h 6857981"/>
              <a:gd name="connsiteX24153" fmla="*/ 3738563 w 7886701"/>
              <a:gd name="connsiteY24153" fmla="*/ 3213254 h 6857981"/>
              <a:gd name="connsiteX24154" fmla="*/ 3738246 w 7886701"/>
              <a:gd name="connsiteY24154" fmla="*/ 3214839 h 6857981"/>
              <a:gd name="connsiteX24155" fmla="*/ 3737928 w 7886701"/>
              <a:gd name="connsiteY24155" fmla="*/ 3215792 h 6857981"/>
              <a:gd name="connsiteX24156" fmla="*/ 3736976 w 7886701"/>
              <a:gd name="connsiteY24156" fmla="*/ 3216744 h 6857981"/>
              <a:gd name="connsiteX24157" fmla="*/ 3736023 w 7886701"/>
              <a:gd name="connsiteY24157" fmla="*/ 3217697 h 6857981"/>
              <a:gd name="connsiteX24158" fmla="*/ 3734436 w 7886701"/>
              <a:gd name="connsiteY24158" fmla="*/ 3217697 h 6857981"/>
              <a:gd name="connsiteX24159" fmla="*/ 3732848 w 7886701"/>
              <a:gd name="connsiteY24159" fmla="*/ 3217697 h 6857981"/>
              <a:gd name="connsiteX24160" fmla="*/ 3733483 w 7886701"/>
              <a:gd name="connsiteY24160" fmla="*/ 3220555 h 6857981"/>
              <a:gd name="connsiteX24161" fmla="*/ 3734084 w 7886701"/>
              <a:gd name="connsiteY24161" fmla="*/ 3222656 h 6857981"/>
              <a:gd name="connsiteX24162" fmla="*/ 3737609 w 7886701"/>
              <a:gd name="connsiteY24162" fmla="*/ 3223275 h 6857981"/>
              <a:gd name="connsiteX24163" fmla="*/ 3741102 w 7886701"/>
              <a:gd name="connsiteY24163" fmla="*/ 3223609 h 6857981"/>
              <a:gd name="connsiteX24164" fmla="*/ 3745865 w 7886701"/>
              <a:gd name="connsiteY24164" fmla="*/ 3223943 h 6857981"/>
              <a:gd name="connsiteX24165" fmla="*/ 3751262 w 7886701"/>
              <a:gd name="connsiteY24165" fmla="*/ 3223609 h 6857981"/>
              <a:gd name="connsiteX24166" fmla="*/ 3745865 w 7886701"/>
              <a:gd name="connsiteY24166" fmla="*/ 3226617 h 6857981"/>
              <a:gd name="connsiteX24167" fmla="*/ 3740149 w 7886701"/>
              <a:gd name="connsiteY24167" fmla="*/ 3230627 h 6857981"/>
              <a:gd name="connsiteX24168" fmla="*/ 3738562 w 7886701"/>
              <a:gd name="connsiteY24168" fmla="*/ 3231630 h 6857981"/>
              <a:gd name="connsiteX24169" fmla="*/ 3738880 w 7886701"/>
              <a:gd name="connsiteY24169" fmla="*/ 3232298 h 6857981"/>
              <a:gd name="connsiteX24170" fmla="*/ 3739197 w 7886701"/>
              <a:gd name="connsiteY24170" fmla="*/ 3232298 h 6857981"/>
              <a:gd name="connsiteX24171" fmla="*/ 3743007 w 7886701"/>
              <a:gd name="connsiteY24171" fmla="*/ 3230961 h 6857981"/>
              <a:gd name="connsiteX24172" fmla="*/ 3750310 w 7886701"/>
              <a:gd name="connsiteY24172" fmla="*/ 3228288 h 6857981"/>
              <a:gd name="connsiteX24173" fmla="*/ 3748405 w 7886701"/>
              <a:gd name="connsiteY24173" fmla="*/ 3229959 h 6857981"/>
              <a:gd name="connsiteX24174" fmla="*/ 3745865 w 7886701"/>
              <a:gd name="connsiteY24174" fmla="*/ 3231296 h 6857981"/>
              <a:gd name="connsiteX24175" fmla="*/ 3739600 w 7886701"/>
              <a:gd name="connsiteY24175" fmla="*/ 3235064 h 6857981"/>
              <a:gd name="connsiteX24176" fmla="*/ 3740468 w 7886701"/>
              <a:gd name="connsiteY24176" fmla="*/ 3237383 h 6857981"/>
              <a:gd name="connsiteX24177" fmla="*/ 3744596 w 7886701"/>
              <a:gd name="connsiteY24177" fmla="*/ 3236114 h 6857981"/>
              <a:gd name="connsiteX24178" fmla="*/ 3751581 w 7886701"/>
              <a:gd name="connsiteY24178" fmla="*/ 3234525 h 6857981"/>
              <a:gd name="connsiteX24179" fmla="*/ 3751263 w 7886701"/>
              <a:gd name="connsiteY24179" fmla="*/ 3235158 h 6857981"/>
              <a:gd name="connsiteX24180" fmla="*/ 3749359 w 7886701"/>
              <a:gd name="connsiteY24180" fmla="*/ 3235792 h 6857981"/>
              <a:gd name="connsiteX24181" fmla="*/ 3744596 w 7886701"/>
              <a:gd name="connsiteY24181" fmla="*/ 3238334 h 6857981"/>
              <a:gd name="connsiteX24182" fmla="*/ 3740151 w 7886701"/>
              <a:gd name="connsiteY24182" fmla="*/ 3240558 h 6857981"/>
              <a:gd name="connsiteX24183" fmla="*/ 3738882 w 7886701"/>
              <a:gd name="connsiteY24183" fmla="*/ 3241828 h 6857981"/>
              <a:gd name="connsiteX24184" fmla="*/ 3738882 w 7886701"/>
              <a:gd name="connsiteY24184" fmla="*/ 3242147 h 6857981"/>
              <a:gd name="connsiteX24185" fmla="*/ 3739198 w 7886701"/>
              <a:gd name="connsiteY24185" fmla="*/ 3242462 h 6857981"/>
              <a:gd name="connsiteX24186" fmla="*/ 3739516 w 7886701"/>
              <a:gd name="connsiteY24186" fmla="*/ 3242781 h 6857981"/>
              <a:gd name="connsiteX24187" fmla="*/ 3742056 w 7886701"/>
              <a:gd name="connsiteY24187" fmla="*/ 3242147 h 6857981"/>
              <a:gd name="connsiteX24188" fmla="*/ 3750311 w 7886701"/>
              <a:gd name="connsiteY24188" fmla="*/ 3238970 h 6857981"/>
              <a:gd name="connsiteX24189" fmla="*/ 3758566 w 7886701"/>
              <a:gd name="connsiteY24189" fmla="*/ 3235792 h 6857981"/>
              <a:gd name="connsiteX24190" fmla="*/ 3760788 w 7886701"/>
              <a:gd name="connsiteY24190" fmla="*/ 3235475 h 6857981"/>
              <a:gd name="connsiteX24191" fmla="*/ 3761423 w 7886701"/>
              <a:gd name="connsiteY24191" fmla="*/ 3235475 h 6857981"/>
              <a:gd name="connsiteX24192" fmla="*/ 3761423 w 7886701"/>
              <a:gd name="connsiteY24192" fmla="*/ 3235792 h 6857981"/>
              <a:gd name="connsiteX24193" fmla="*/ 3756661 w 7886701"/>
              <a:gd name="connsiteY24193" fmla="*/ 3238017 h 6857981"/>
              <a:gd name="connsiteX24194" fmla="*/ 3753803 w 7886701"/>
              <a:gd name="connsiteY24194" fmla="*/ 3239606 h 6857981"/>
              <a:gd name="connsiteX24195" fmla="*/ 3753168 w 7886701"/>
              <a:gd name="connsiteY24195" fmla="*/ 3240558 h 6857981"/>
              <a:gd name="connsiteX24196" fmla="*/ 3753168 w 7886701"/>
              <a:gd name="connsiteY24196" fmla="*/ 3241192 h 6857981"/>
              <a:gd name="connsiteX24197" fmla="*/ 3759836 w 7886701"/>
              <a:gd name="connsiteY24197" fmla="*/ 3239606 h 6857981"/>
              <a:gd name="connsiteX24198" fmla="*/ 3764916 w 7886701"/>
              <a:gd name="connsiteY24198" fmla="*/ 3238650 h 6857981"/>
              <a:gd name="connsiteX24199" fmla="*/ 3768727 w 7886701"/>
              <a:gd name="connsiteY24199" fmla="*/ 3238334 h 6857981"/>
              <a:gd name="connsiteX24200" fmla="*/ 3771901 w 7886701"/>
              <a:gd name="connsiteY24200" fmla="*/ 3238650 h 6857981"/>
              <a:gd name="connsiteX24201" fmla="*/ 3773488 w 7886701"/>
              <a:gd name="connsiteY24201" fmla="*/ 3239606 h 6857981"/>
              <a:gd name="connsiteX24202" fmla="*/ 3775076 w 7886701"/>
              <a:gd name="connsiteY24202" fmla="*/ 3240558 h 6857981"/>
              <a:gd name="connsiteX24203" fmla="*/ 3775393 w 7886701"/>
              <a:gd name="connsiteY24203" fmla="*/ 3242147 h 6857981"/>
              <a:gd name="connsiteX24204" fmla="*/ 3775711 w 7886701"/>
              <a:gd name="connsiteY24204" fmla="*/ 3243732 h 6857981"/>
              <a:gd name="connsiteX24205" fmla="*/ 3776028 w 7886701"/>
              <a:gd name="connsiteY24205" fmla="*/ 3247862 h 6857981"/>
              <a:gd name="connsiteX24206" fmla="*/ 3776347 w 7886701"/>
              <a:gd name="connsiteY24206" fmla="*/ 3249765 h 6857981"/>
              <a:gd name="connsiteX24207" fmla="*/ 3776981 w 7886701"/>
              <a:gd name="connsiteY24207" fmla="*/ 3251036 h 6857981"/>
              <a:gd name="connsiteX24208" fmla="*/ 3777933 w 7886701"/>
              <a:gd name="connsiteY24208" fmla="*/ 3252623 h 6857981"/>
              <a:gd name="connsiteX24209" fmla="*/ 3779838 w 7886701"/>
              <a:gd name="connsiteY24209" fmla="*/ 3253258 h 6857981"/>
              <a:gd name="connsiteX24210" fmla="*/ 3782378 w 7886701"/>
              <a:gd name="connsiteY24210" fmla="*/ 3253575 h 6857981"/>
              <a:gd name="connsiteX24211" fmla="*/ 3785236 w 7886701"/>
              <a:gd name="connsiteY24211" fmla="*/ 3253258 h 6857981"/>
              <a:gd name="connsiteX24212" fmla="*/ 3782696 w 7886701"/>
              <a:gd name="connsiteY24212" fmla="*/ 3256116 h 6857981"/>
              <a:gd name="connsiteX24213" fmla="*/ 3780791 w 7886701"/>
              <a:gd name="connsiteY24213" fmla="*/ 3258338 h 6857981"/>
              <a:gd name="connsiteX24214" fmla="*/ 3780473 w 7886701"/>
              <a:gd name="connsiteY24214" fmla="*/ 3260242 h 6857981"/>
              <a:gd name="connsiteX24215" fmla="*/ 3780473 w 7886701"/>
              <a:gd name="connsiteY24215" fmla="*/ 3260876 h 6857981"/>
              <a:gd name="connsiteX24216" fmla="*/ 3780791 w 7886701"/>
              <a:gd name="connsiteY24216" fmla="*/ 3261513 h 6857981"/>
              <a:gd name="connsiteX24217" fmla="*/ 3782061 w 7886701"/>
              <a:gd name="connsiteY24217" fmla="*/ 3262464 h 6857981"/>
              <a:gd name="connsiteX24218" fmla="*/ 3783331 w 7886701"/>
              <a:gd name="connsiteY24218" fmla="*/ 3262783 h 6857981"/>
              <a:gd name="connsiteX24219" fmla="*/ 3787776 w 7886701"/>
              <a:gd name="connsiteY24219" fmla="*/ 3264053 h 6857981"/>
              <a:gd name="connsiteX24220" fmla="*/ 3792856 w 7886701"/>
              <a:gd name="connsiteY24220" fmla="*/ 3264687 h 6857981"/>
              <a:gd name="connsiteX24221" fmla="*/ 3795078 w 7886701"/>
              <a:gd name="connsiteY24221" fmla="*/ 3265007 h 6857981"/>
              <a:gd name="connsiteX24222" fmla="*/ 3796984 w 7886701"/>
              <a:gd name="connsiteY24222" fmla="*/ 3266277 h 6857981"/>
              <a:gd name="connsiteX24223" fmla="*/ 3798253 w 7886701"/>
              <a:gd name="connsiteY24223" fmla="*/ 3267229 h 6857981"/>
              <a:gd name="connsiteX24224" fmla="*/ 3798888 w 7886701"/>
              <a:gd name="connsiteY24224" fmla="*/ 3267866 h 6857981"/>
              <a:gd name="connsiteX24225" fmla="*/ 3798888 w 7886701"/>
              <a:gd name="connsiteY24225" fmla="*/ 3269133 h 6857981"/>
              <a:gd name="connsiteX24226" fmla="*/ 3798888 w 7886701"/>
              <a:gd name="connsiteY24226" fmla="*/ 3270087 h 6857981"/>
              <a:gd name="connsiteX24227" fmla="*/ 3798888 w 7886701"/>
              <a:gd name="connsiteY24227" fmla="*/ 3271354 h 6857981"/>
              <a:gd name="connsiteX24228" fmla="*/ 3797301 w 7886701"/>
              <a:gd name="connsiteY24228" fmla="*/ 3274212 h 6857981"/>
              <a:gd name="connsiteX24229" fmla="*/ 3802698 w 7886701"/>
              <a:gd name="connsiteY24229" fmla="*/ 3272625 h 6857981"/>
              <a:gd name="connsiteX24230" fmla="*/ 3807461 w 7886701"/>
              <a:gd name="connsiteY24230" fmla="*/ 3271675 h 6857981"/>
              <a:gd name="connsiteX24231" fmla="*/ 3811588 w 7886701"/>
              <a:gd name="connsiteY24231" fmla="*/ 3271354 h 6857981"/>
              <a:gd name="connsiteX24232" fmla="*/ 3814446 w 7886701"/>
              <a:gd name="connsiteY24232" fmla="*/ 3271675 h 6857981"/>
              <a:gd name="connsiteX24233" fmla="*/ 3815398 w 7886701"/>
              <a:gd name="connsiteY24233" fmla="*/ 3271990 h 6857981"/>
              <a:gd name="connsiteX24234" fmla="*/ 3816352 w 7886701"/>
              <a:gd name="connsiteY24234" fmla="*/ 3272625 h 6857981"/>
              <a:gd name="connsiteX24235" fmla="*/ 3816352 w 7886701"/>
              <a:gd name="connsiteY24235" fmla="*/ 3273578 h 6857981"/>
              <a:gd name="connsiteX24236" fmla="*/ 3816033 w 7886701"/>
              <a:gd name="connsiteY24236" fmla="*/ 3274533 h 6857981"/>
              <a:gd name="connsiteX24237" fmla="*/ 3814763 w 7886701"/>
              <a:gd name="connsiteY24237" fmla="*/ 3276120 h 6857981"/>
              <a:gd name="connsiteX24238" fmla="*/ 3813493 w 7886701"/>
              <a:gd name="connsiteY24238" fmla="*/ 3277388 h 6857981"/>
              <a:gd name="connsiteX24239" fmla="*/ 3808731 w 7886701"/>
              <a:gd name="connsiteY24239" fmla="*/ 3281516 h 6857981"/>
              <a:gd name="connsiteX24240" fmla="*/ 3812223 w 7886701"/>
              <a:gd name="connsiteY24240" fmla="*/ 3280565 h 6857981"/>
              <a:gd name="connsiteX24241" fmla="*/ 3816668 w 7886701"/>
              <a:gd name="connsiteY24241" fmla="*/ 3278979 h 6857981"/>
              <a:gd name="connsiteX24242" fmla="*/ 3821113 w 7886701"/>
              <a:gd name="connsiteY24242" fmla="*/ 3277071 h 6857981"/>
              <a:gd name="connsiteX24243" fmla="*/ 3825241 w 7886701"/>
              <a:gd name="connsiteY24243" fmla="*/ 3275485 h 6857981"/>
              <a:gd name="connsiteX24244" fmla="*/ 3827463 w 7886701"/>
              <a:gd name="connsiteY24244" fmla="*/ 3273578 h 6857981"/>
              <a:gd name="connsiteX24245" fmla="*/ 3829368 w 7886701"/>
              <a:gd name="connsiteY24245" fmla="*/ 3271354 h 6857981"/>
              <a:gd name="connsiteX24246" fmla="*/ 3831908 w 7886701"/>
              <a:gd name="connsiteY24246" fmla="*/ 3269133 h 6857981"/>
              <a:gd name="connsiteX24247" fmla="*/ 3836989 w 7886701"/>
              <a:gd name="connsiteY24247" fmla="*/ 3265644 h 6857981"/>
              <a:gd name="connsiteX24248" fmla="*/ 3832226 w 7886701"/>
              <a:gd name="connsiteY24248" fmla="*/ 3269453 h 6857981"/>
              <a:gd name="connsiteX24249" fmla="*/ 3830003 w 7886701"/>
              <a:gd name="connsiteY24249" fmla="*/ 3271675 h 6857981"/>
              <a:gd name="connsiteX24250" fmla="*/ 3830003 w 7886701"/>
              <a:gd name="connsiteY24250" fmla="*/ 3271990 h 6857981"/>
              <a:gd name="connsiteX24251" fmla="*/ 3830003 w 7886701"/>
              <a:gd name="connsiteY24251" fmla="*/ 3272625 h 6857981"/>
              <a:gd name="connsiteX24252" fmla="*/ 3830638 w 7886701"/>
              <a:gd name="connsiteY24252" fmla="*/ 3272625 h 6857981"/>
              <a:gd name="connsiteX24253" fmla="*/ 3831273 w 7886701"/>
              <a:gd name="connsiteY24253" fmla="*/ 3272625 h 6857981"/>
              <a:gd name="connsiteX24254" fmla="*/ 3835083 w 7886701"/>
              <a:gd name="connsiteY24254" fmla="*/ 3271990 h 6857981"/>
              <a:gd name="connsiteX24255" fmla="*/ 3836989 w 7886701"/>
              <a:gd name="connsiteY24255" fmla="*/ 3271675 h 6857981"/>
              <a:gd name="connsiteX24256" fmla="*/ 3837941 w 7886701"/>
              <a:gd name="connsiteY24256" fmla="*/ 3271675 h 6857981"/>
              <a:gd name="connsiteX24257" fmla="*/ 3838258 w 7886701"/>
              <a:gd name="connsiteY24257" fmla="*/ 3271990 h 6857981"/>
              <a:gd name="connsiteX24258" fmla="*/ 3843021 w 7886701"/>
              <a:gd name="connsiteY24258" fmla="*/ 3278656 h 6857981"/>
              <a:gd name="connsiteX24259" fmla="*/ 3848736 w 7886701"/>
              <a:gd name="connsiteY24259" fmla="*/ 3285962 h 6857981"/>
              <a:gd name="connsiteX24260" fmla="*/ 3854133 w 7886701"/>
              <a:gd name="connsiteY24260" fmla="*/ 3293264 h 6857981"/>
              <a:gd name="connsiteX24261" fmla="*/ 3856991 w 7886701"/>
              <a:gd name="connsiteY24261" fmla="*/ 3296758 h 6857981"/>
              <a:gd name="connsiteX24262" fmla="*/ 3859213 w 7886701"/>
              <a:gd name="connsiteY24262" fmla="*/ 3300882 h 6857981"/>
              <a:gd name="connsiteX24263" fmla="*/ 3851276 w 7886701"/>
              <a:gd name="connsiteY24263" fmla="*/ 3306915 h 6857981"/>
              <a:gd name="connsiteX24264" fmla="*/ 3849053 w 7886701"/>
              <a:gd name="connsiteY24264" fmla="*/ 3308503 h 6857981"/>
              <a:gd name="connsiteX24265" fmla="*/ 3848101 w 7886701"/>
              <a:gd name="connsiteY24265" fmla="*/ 3308822 h 6857981"/>
              <a:gd name="connsiteX24266" fmla="*/ 3847783 w 7886701"/>
              <a:gd name="connsiteY24266" fmla="*/ 3308822 h 6857981"/>
              <a:gd name="connsiteX24267" fmla="*/ 3847783 w 7886701"/>
              <a:gd name="connsiteY24267" fmla="*/ 3307869 h 6857981"/>
              <a:gd name="connsiteX24268" fmla="*/ 3847783 w 7886701"/>
              <a:gd name="connsiteY24268" fmla="*/ 3305964 h 6857981"/>
              <a:gd name="connsiteX24269" fmla="*/ 3842069 w 7886701"/>
              <a:gd name="connsiteY24269" fmla="*/ 3310409 h 6857981"/>
              <a:gd name="connsiteX24270" fmla="*/ 3839846 w 7886701"/>
              <a:gd name="connsiteY24270" fmla="*/ 3311360 h 6857981"/>
              <a:gd name="connsiteX24271" fmla="*/ 3838893 w 7886701"/>
              <a:gd name="connsiteY24271" fmla="*/ 3311995 h 6857981"/>
              <a:gd name="connsiteX24272" fmla="*/ 3836353 w 7886701"/>
              <a:gd name="connsiteY24272" fmla="*/ 3314218 h 6857981"/>
              <a:gd name="connsiteX24273" fmla="*/ 3836036 w 7886701"/>
              <a:gd name="connsiteY24273" fmla="*/ 3314853 h 6857981"/>
              <a:gd name="connsiteX24274" fmla="*/ 3836353 w 7886701"/>
              <a:gd name="connsiteY24274" fmla="*/ 3315489 h 6857981"/>
              <a:gd name="connsiteX24275" fmla="*/ 3837941 w 7886701"/>
              <a:gd name="connsiteY24275" fmla="*/ 3314539 h 6857981"/>
              <a:gd name="connsiteX24276" fmla="*/ 3840481 w 7886701"/>
              <a:gd name="connsiteY24276" fmla="*/ 3312948 h 6857981"/>
              <a:gd name="connsiteX24277" fmla="*/ 3839529 w 7886701"/>
              <a:gd name="connsiteY24277" fmla="*/ 3314539 h 6857981"/>
              <a:gd name="connsiteX24278" fmla="*/ 3837941 w 7886701"/>
              <a:gd name="connsiteY24278" fmla="*/ 3316125 h 6857981"/>
              <a:gd name="connsiteX24279" fmla="*/ 3833496 w 7886701"/>
              <a:gd name="connsiteY24279" fmla="*/ 3319298 h 6857981"/>
              <a:gd name="connsiteX24280" fmla="*/ 3828733 w 7886701"/>
              <a:gd name="connsiteY24280" fmla="*/ 3322793 h 6857981"/>
              <a:gd name="connsiteX24281" fmla="*/ 3826828 w 7886701"/>
              <a:gd name="connsiteY24281" fmla="*/ 3324380 h 6857981"/>
              <a:gd name="connsiteX24282" fmla="*/ 3825241 w 7886701"/>
              <a:gd name="connsiteY24282" fmla="*/ 3326282 h 6857981"/>
              <a:gd name="connsiteX24283" fmla="*/ 3832543 w 7886701"/>
              <a:gd name="connsiteY24283" fmla="*/ 3321837 h 6857981"/>
              <a:gd name="connsiteX24284" fmla="*/ 3838576 w 7886701"/>
              <a:gd name="connsiteY24284" fmla="*/ 3318662 h 6857981"/>
              <a:gd name="connsiteX24285" fmla="*/ 3843021 w 7886701"/>
              <a:gd name="connsiteY24285" fmla="*/ 3316440 h 6857981"/>
              <a:gd name="connsiteX24286" fmla="*/ 3845878 w 7886701"/>
              <a:gd name="connsiteY24286" fmla="*/ 3315806 h 6857981"/>
              <a:gd name="connsiteX24287" fmla="*/ 3847149 w 7886701"/>
              <a:gd name="connsiteY24287" fmla="*/ 3315806 h 6857981"/>
              <a:gd name="connsiteX24288" fmla="*/ 3848101 w 7886701"/>
              <a:gd name="connsiteY24288" fmla="*/ 3315806 h 6857981"/>
              <a:gd name="connsiteX24289" fmla="*/ 3848736 w 7886701"/>
              <a:gd name="connsiteY24289" fmla="*/ 3316125 h 6857981"/>
              <a:gd name="connsiteX24290" fmla="*/ 3849371 w 7886701"/>
              <a:gd name="connsiteY24290" fmla="*/ 3316440 h 6857981"/>
              <a:gd name="connsiteX24291" fmla="*/ 3849689 w 7886701"/>
              <a:gd name="connsiteY24291" fmla="*/ 3318350 h 6857981"/>
              <a:gd name="connsiteX24292" fmla="*/ 3849689 w 7886701"/>
              <a:gd name="connsiteY24292" fmla="*/ 3320251 h 6857981"/>
              <a:gd name="connsiteX24293" fmla="*/ 3849053 w 7886701"/>
              <a:gd name="connsiteY24293" fmla="*/ 3322793 h 6857981"/>
              <a:gd name="connsiteX24294" fmla="*/ 3848418 w 7886701"/>
              <a:gd name="connsiteY24294" fmla="*/ 3325329 h 6857981"/>
              <a:gd name="connsiteX24295" fmla="*/ 3846831 w 7886701"/>
              <a:gd name="connsiteY24295" fmla="*/ 3330728 h 6857981"/>
              <a:gd name="connsiteX24296" fmla="*/ 3846196 w 7886701"/>
              <a:gd name="connsiteY24296" fmla="*/ 3333269 h 6857981"/>
              <a:gd name="connsiteX24297" fmla="*/ 3846196 w 7886701"/>
              <a:gd name="connsiteY24297" fmla="*/ 3335493 h 6857981"/>
              <a:gd name="connsiteX24298" fmla="*/ 3846513 w 7886701"/>
              <a:gd name="connsiteY24298" fmla="*/ 3336763 h 6857981"/>
              <a:gd name="connsiteX24299" fmla="*/ 3846831 w 7886701"/>
              <a:gd name="connsiteY24299" fmla="*/ 3337717 h 6857981"/>
              <a:gd name="connsiteX24300" fmla="*/ 3847783 w 7886701"/>
              <a:gd name="connsiteY24300" fmla="*/ 3338031 h 6857981"/>
              <a:gd name="connsiteX24301" fmla="*/ 3849371 w 7886701"/>
              <a:gd name="connsiteY24301" fmla="*/ 3336129 h 6857981"/>
              <a:gd name="connsiteX24302" fmla="*/ 3850323 w 7886701"/>
              <a:gd name="connsiteY24302" fmla="*/ 3334856 h 6857981"/>
              <a:gd name="connsiteX24303" fmla="*/ 3850641 w 7886701"/>
              <a:gd name="connsiteY24303" fmla="*/ 3333586 h 6857981"/>
              <a:gd name="connsiteX24304" fmla="*/ 3849689 w 7886701"/>
              <a:gd name="connsiteY24304" fmla="*/ 3333586 h 6857981"/>
              <a:gd name="connsiteX24305" fmla="*/ 3859531 w 7886701"/>
              <a:gd name="connsiteY24305" fmla="*/ 3329462 h 6857981"/>
              <a:gd name="connsiteX24306" fmla="*/ 3867786 w 7886701"/>
              <a:gd name="connsiteY24306" fmla="*/ 3326602 h 6857981"/>
              <a:gd name="connsiteX24307" fmla="*/ 3871278 w 7886701"/>
              <a:gd name="connsiteY24307" fmla="*/ 3325651 h 6857981"/>
              <a:gd name="connsiteX24308" fmla="*/ 3874771 w 7886701"/>
              <a:gd name="connsiteY24308" fmla="*/ 3325329 h 6857981"/>
              <a:gd name="connsiteX24309" fmla="*/ 3877628 w 7886701"/>
              <a:gd name="connsiteY24309" fmla="*/ 3325017 h 6857981"/>
              <a:gd name="connsiteX24310" fmla="*/ 3879851 w 7886701"/>
              <a:gd name="connsiteY24310" fmla="*/ 3325017 h 6857981"/>
              <a:gd name="connsiteX24311" fmla="*/ 3881438 w 7886701"/>
              <a:gd name="connsiteY24311" fmla="*/ 3325329 h 6857981"/>
              <a:gd name="connsiteX24312" fmla="*/ 3882708 w 7886701"/>
              <a:gd name="connsiteY24312" fmla="*/ 3325966 h 6857981"/>
              <a:gd name="connsiteX24313" fmla="*/ 3883343 w 7886701"/>
              <a:gd name="connsiteY24313" fmla="*/ 3327553 h 6857981"/>
              <a:gd name="connsiteX24314" fmla="*/ 3883661 w 7886701"/>
              <a:gd name="connsiteY24314" fmla="*/ 3328826 h 6857981"/>
              <a:gd name="connsiteX24315" fmla="*/ 3883343 w 7886701"/>
              <a:gd name="connsiteY24315" fmla="*/ 3331047 h 6857981"/>
              <a:gd name="connsiteX24316" fmla="*/ 3882391 w 7886701"/>
              <a:gd name="connsiteY24316" fmla="*/ 3333586 h 6857981"/>
              <a:gd name="connsiteX24317" fmla="*/ 3880486 w 7886701"/>
              <a:gd name="connsiteY24317" fmla="*/ 3336444 h 6857981"/>
              <a:gd name="connsiteX24318" fmla="*/ 3878263 w 7886701"/>
              <a:gd name="connsiteY24318" fmla="*/ 3339938 h 6857981"/>
              <a:gd name="connsiteX24319" fmla="*/ 3878581 w 7886701"/>
              <a:gd name="connsiteY24319" fmla="*/ 3340255 h 6857981"/>
              <a:gd name="connsiteX24320" fmla="*/ 3879534 w 7886701"/>
              <a:gd name="connsiteY24320" fmla="*/ 3340255 h 6857981"/>
              <a:gd name="connsiteX24321" fmla="*/ 3881438 w 7886701"/>
              <a:gd name="connsiteY24321" fmla="*/ 3338351 h 6857981"/>
              <a:gd name="connsiteX24322" fmla="*/ 3887788 w 7886701"/>
              <a:gd name="connsiteY24322" fmla="*/ 3332635 h 6857981"/>
              <a:gd name="connsiteX24323" fmla="*/ 3893503 w 7886701"/>
              <a:gd name="connsiteY24323" fmla="*/ 3326602 h 6857981"/>
              <a:gd name="connsiteX24324" fmla="*/ 3895408 w 7886701"/>
              <a:gd name="connsiteY24324" fmla="*/ 3325651 h 6857981"/>
              <a:gd name="connsiteX24325" fmla="*/ 3895726 w 7886701"/>
              <a:gd name="connsiteY24325" fmla="*/ 3325651 h 6857981"/>
              <a:gd name="connsiteX24326" fmla="*/ 3896043 w 7886701"/>
              <a:gd name="connsiteY24326" fmla="*/ 3326282 h 6857981"/>
              <a:gd name="connsiteX24327" fmla="*/ 3891916 w 7886701"/>
              <a:gd name="connsiteY24327" fmla="*/ 3330094 h 6857981"/>
              <a:gd name="connsiteX24328" fmla="*/ 3888741 w 7886701"/>
              <a:gd name="connsiteY24328" fmla="*/ 3332635 h 6857981"/>
              <a:gd name="connsiteX24329" fmla="*/ 3887471 w 7886701"/>
              <a:gd name="connsiteY24329" fmla="*/ 3334856 h 6857981"/>
              <a:gd name="connsiteX24330" fmla="*/ 3886201 w 7886701"/>
              <a:gd name="connsiteY24330" fmla="*/ 3336444 h 6857981"/>
              <a:gd name="connsiteX24331" fmla="*/ 3885248 w 7886701"/>
              <a:gd name="connsiteY24331" fmla="*/ 3338667 h 6857981"/>
              <a:gd name="connsiteX24332" fmla="*/ 3883661 w 7886701"/>
              <a:gd name="connsiteY24332" fmla="*/ 3341209 h 6857981"/>
              <a:gd name="connsiteX24333" fmla="*/ 3880803 w 7886701"/>
              <a:gd name="connsiteY24333" fmla="*/ 3345019 h 6857981"/>
              <a:gd name="connsiteX24334" fmla="*/ 3876358 w 7886701"/>
              <a:gd name="connsiteY24334" fmla="*/ 3349778 h 6857981"/>
              <a:gd name="connsiteX24335" fmla="*/ 3879534 w 7886701"/>
              <a:gd name="connsiteY24335" fmla="*/ 3347556 h 6857981"/>
              <a:gd name="connsiteX24336" fmla="*/ 3881438 w 7886701"/>
              <a:gd name="connsiteY24336" fmla="*/ 3345969 h 6857981"/>
              <a:gd name="connsiteX24337" fmla="*/ 3883026 w 7886701"/>
              <a:gd name="connsiteY24337" fmla="*/ 3345335 h 6857981"/>
              <a:gd name="connsiteX24338" fmla="*/ 3883343 w 7886701"/>
              <a:gd name="connsiteY24338" fmla="*/ 3345335 h 6857981"/>
              <a:gd name="connsiteX24339" fmla="*/ 3883661 w 7886701"/>
              <a:gd name="connsiteY24339" fmla="*/ 3345652 h 6857981"/>
              <a:gd name="connsiteX24340" fmla="*/ 3883343 w 7886701"/>
              <a:gd name="connsiteY24340" fmla="*/ 3346605 h 6857981"/>
              <a:gd name="connsiteX24341" fmla="*/ 3882708 w 7886701"/>
              <a:gd name="connsiteY24341" fmla="*/ 3348509 h 6857981"/>
              <a:gd name="connsiteX24342" fmla="*/ 3878263 w 7886701"/>
              <a:gd name="connsiteY24342" fmla="*/ 3354547 h 6857981"/>
              <a:gd name="connsiteX24343" fmla="*/ 3877288 w 7886701"/>
              <a:gd name="connsiteY24343" fmla="*/ 3355343 h 6857981"/>
              <a:gd name="connsiteX24344" fmla="*/ 3871089 w 7886701"/>
              <a:gd name="connsiteY24344" fmla="*/ 3361542 h 6857981"/>
              <a:gd name="connsiteX24345" fmla="*/ 3869691 w 7886701"/>
              <a:gd name="connsiteY24345" fmla="*/ 3363115 h 6857981"/>
              <a:gd name="connsiteX24346" fmla="*/ 3867786 w 7886701"/>
              <a:gd name="connsiteY24346" fmla="*/ 3365654 h 6857981"/>
              <a:gd name="connsiteX24347" fmla="*/ 3864928 w 7886701"/>
              <a:gd name="connsiteY24347" fmla="*/ 3370736 h 6857981"/>
              <a:gd name="connsiteX24348" fmla="*/ 3862706 w 7886701"/>
              <a:gd name="connsiteY24348" fmla="*/ 3374545 h 6857981"/>
              <a:gd name="connsiteX24349" fmla="*/ 3867786 w 7886701"/>
              <a:gd name="connsiteY24349" fmla="*/ 3370099 h 6857981"/>
              <a:gd name="connsiteX24350" fmla="*/ 3871597 w 7886701"/>
              <a:gd name="connsiteY24350" fmla="*/ 3366927 h 6857981"/>
              <a:gd name="connsiteX24351" fmla="*/ 3875088 w 7886701"/>
              <a:gd name="connsiteY24351" fmla="*/ 3364701 h 6857981"/>
              <a:gd name="connsiteX24352" fmla="*/ 3877628 w 7886701"/>
              <a:gd name="connsiteY24352" fmla="*/ 3362801 h 6857981"/>
              <a:gd name="connsiteX24353" fmla="*/ 3879851 w 7886701"/>
              <a:gd name="connsiteY24353" fmla="*/ 3362167 h 6857981"/>
              <a:gd name="connsiteX24354" fmla="*/ 3881438 w 7886701"/>
              <a:gd name="connsiteY24354" fmla="*/ 3361845 h 6857981"/>
              <a:gd name="connsiteX24355" fmla="*/ 3884296 w 7886701"/>
              <a:gd name="connsiteY24355" fmla="*/ 3361211 h 6857981"/>
              <a:gd name="connsiteX24356" fmla="*/ 3879534 w 7886701"/>
              <a:gd name="connsiteY24356" fmla="*/ 3366610 h 6857981"/>
              <a:gd name="connsiteX24357" fmla="*/ 3877628 w 7886701"/>
              <a:gd name="connsiteY24357" fmla="*/ 3367559 h 6857981"/>
              <a:gd name="connsiteX24358" fmla="*/ 3876358 w 7886701"/>
              <a:gd name="connsiteY24358" fmla="*/ 3368196 h 6857981"/>
              <a:gd name="connsiteX24359" fmla="*/ 3876041 w 7886701"/>
              <a:gd name="connsiteY24359" fmla="*/ 3367876 h 6857981"/>
              <a:gd name="connsiteX24360" fmla="*/ 3876041 w 7886701"/>
              <a:gd name="connsiteY24360" fmla="*/ 3367244 h 6857981"/>
              <a:gd name="connsiteX24361" fmla="*/ 3877946 w 7886701"/>
              <a:gd name="connsiteY24361" fmla="*/ 3364389 h 6857981"/>
              <a:gd name="connsiteX24362" fmla="*/ 3864928 w 7886701"/>
              <a:gd name="connsiteY24362" fmla="*/ 3377403 h 6857981"/>
              <a:gd name="connsiteX24363" fmla="*/ 3858261 w 7886701"/>
              <a:gd name="connsiteY24363" fmla="*/ 3385021 h 6857981"/>
              <a:gd name="connsiteX24364" fmla="*/ 3849689 w 7886701"/>
              <a:gd name="connsiteY24364" fmla="*/ 3395180 h 6857981"/>
              <a:gd name="connsiteX24365" fmla="*/ 3854451 w 7886701"/>
              <a:gd name="connsiteY24365" fmla="*/ 3391371 h 6857981"/>
              <a:gd name="connsiteX24366" fmla="*/ 3856357 w 7886701"/>
              <a:gd name="connsiteY24366" fmla="*/ 3389784 h 6857981"/>
              <a:gd name="connsiteX24367" fmla="*/ 3856673 w 7886701"/>
              <a:gd name="connsiteY24367" fmla="*/ 3389784 h 6857981"/>
              <a:gd name="connsiteX24368" fmla="*/ 3856673 w 7886701"/>
              <a:gd name="connsiteY24368" fmla="*/ 3390418 h 6857981"/>
              <a:gd name="connsiteX24369" fmla="*/ 3855721 w 7886701"/>
              <a:gd name="connsiteY24369" fmla="*/ 3392008 h 6857981"/>
              <a:gd name="connsiteX24370" fmla="*/ 3855086 w 7886701"/>
              <a:gd name="connsiteY24370" fmla="*/ 3394229 h 6857981"/>
              <a:gd name="connsiteX24371" fmla="*/ 3854451 w 7886701"/>
              <a:gd name="connsiteY24371" fmla="*/ 3395497 h 6857981"/>
              <a:gd name="connsiteX24372" fmla="*/ 3855403 w 7886701"/>
              <a:gd name="connsiteY24372" fmla="*/ 3395180 h 6857981"/>
              <a:gd name="connsiteX24373" fmla="*/ 3858897 w 7886701"/>
              <a:gd name="connsiteY24373" fmla="*/ 3392642 h 6857981"/>
              <a:gd name="connsiteX24374" fmla="*/ 3854133 w 7886701"/>
              <a:gd name="connsiteY24374" fmla="*/ 3398040 h 6857981"/>
              <a:gd name="connsiteX24375" fmla="*/ 3853181 w 7886701"/>
              <a:gd name="connsiteY24375" fmla="*/ 3399945 h 6857981"/>
              <a:gd name="connsiteX24376" fmla="*/ 3852863 w 7886701"/>
              <a:gd name="connsiteY24376" fmla="*/ 3400896 h 6857981"/>
              <a:gd name="connsiteX24377" fmla="*/ 3830638 w 7886701"/>
              <a:gd name="connsiteY24377" fmla="*/ 3423755 h 6857981"/>
              <a:gd name="connsiteX24378" fmla="*/ 3822066 w 7886701"/>
              <a:gd name="connsiteY24378" fmla="*/ 3431375 h 6857981"/>
              <a:gd name="connsiteX24379" fmla="*/ 3818892 w 7886701"/>
              <a:gd name="connsiteY24379" fmla="*/ 3433915 h 6857981"/>
              <a:gd name="connsiteX24380" fmla="*/ 3816668 w 7886701"/>
              <a:gd name="connsiteY24380" fmla="*/ 3435503 h 6857981"/>
              <a:gd name="connsiteX24381" fmla="*/ 3814446 w 7886701"/>
              <a:gd name="connsiteY24381" fmla="*/ 3438360 h 6857981"/>
              <a:gd name="connsiteX24382" fmla="*/ 3811588 w 7886701"/>
              <a:gd name="connsiteY24382" fmla="*/ 3441853 h 6857981"/>
              <a:gd name="connsiteX24383" fmla="*/ 3803333 w 7886701"/>
              <a:gd name="connsiteY24383" fmla="*/ 3451061 h 6857981"/>
              <a:gd name="connsiteX24384" fmla="*/ 3804286 w 7886701"/>
              <a:gd name="connsiteY24384" fmla="*/ 3451378 h 6857981"/>
              <a:gd name="connsiteX24385" fmla="*/ 3804921 w 7886701"/>
              <a:gd name="connsiteY24385" fmla="*/ 3451061 h 6857981"/>
              <a:gd name="connsiteX24386" fmla="*/ 3807144 w 7886701"/>
              <a:gd name="connsiteY24386" fmla="*/ 3449473 h 6857981"/>
              <a:gd name="connsiteX24387" fmla="*/ 3809366 w 7886701"/>
              <a:gd name="connsiteY24387" fmla="*/ 3448203 h 6857981"/>
              <a:gd name="connsiteX24388" fmla="*/ 3810001 w 7886701"/>
              <a:gd name="connsiteY24388" fmla="*/ 3447886 h 6857981"/>
              <a:gd name="connsiteX24389" fmla="*/ 3810318 w 7886701"/>
              <a:gd name="connsiteY24389" fmla="*/ 3448203 h 6857981"/>
              <a:gd name="connsiteX24390" fmla="*/ 3805238 w 7886701"/>
              <a:gd name="connsiteY24390" fmla="*/ 3454871 h 6857981"/>
              <a:gd name="connsiteX24391" fmla="*/ 3803333 w 7886701"/>
              <a:gd name="connsiteY24391" fmla="*/ 3456776 h 6857981"/>
              <a:gd name="connsiteX24392" fmla="*/ 3802381 w 7886701"/>
              <a:gd name="connsiteY24392" fmla="*/ 3458681 h 6857981"/>
              <a:gd name="connsiteX24393" fmla="*/ 3802064 w 7886701"/>
              <a:gd name="connsiteY24393" fmla="*/ 3459951 h 6857981"/>
              <a:gd name="connsiteX24394" fmla="*/ 3802381 w 7886701"/>
              <a:gd name="connsiteY24394" fmla="*/ 3460586 h 6857981"/>
              <a:gd name="connsiteX24395" fmla="*/ 3802698 w 7886701"/>
              <a:gd name="connsiteY24395" fmla="*/ 3460904 h 6857981"/>
              <a:gd name="connsiteX24396" fmla="*/ 3803968 w 7886701"/>
              <a:gd name="connsiteY24396" fmla="*/ 3460904 h 6857981"/>
              <a:gd name="connsiteX24397" fmla="*/ 3800793 w 7886701"/>
              <a:gd name="connsiteY24397" fmla="*/ 3463762 h 6857981"/>
              <a:gd name="connsiteX24398" fmla="*/ 3797936 w 7886701"/>
              <a:gd name="connsiteY24398" fmla="*/ 3466937 h 6857981"/>
              <a:gd name="connsiteX24399" fmla="*/ 3797618 w 7886701"/>
              <a:gd name="connsiteY24399" fmla="*/ 3472017 h 6857981"/>
              <a:gd name="connsiteX24400" fmla="*/ 3797936 w 7886701"/>
              <a:gd name="connsiteY24400" fmla="*/ 3478050 h 6857981"/>
              <a:gd name="connsiteX24401" fmla="*/ 3799206 w 7886701"/>
              <a:gd name="connsiteY24401" fmla="*/ 3484718 h 6857981"/>
              <a:gd name="connsiteX24402" fmla="*/ 3801428 w 7886701"/>
              <a:gd name="connsiteY24402" fmla="*/ 3492338 h 6857981"/>
              <a:gd name="connsiteX24403" fmla="*/ 3790633 w 7886701"/>
              <a:gd name="connsiteY24403" fmla="*/ 3489163 h 6857981"/>
              <a:gd name="connsiteX24404" fmla="*/ 3782061 w 7886701"/>
              <a:gd name="connsiteY24404" fmla="*/ 3485988 h 6857981"/>
              <a:gd name="connsiteX24405" fmla="*/ 3778887 w 7886701"/>
              <a:gd name="connsiteY24405" fmla="*/ 3489480 h 6857981"/>
              <a:gd name="connsiteX24406" fmla="*/ 3776981 w 7886701"/>
              <a:gd name="connsiteY24406" fmla="*/ 3492973 h 6857981"/>
              <a:gd name="connsiteX24407" fmla="*/ 3777933 w 7886701"/>
              <a:gd name="connsiteY24407" fmla="*/ 3490115 h 6857981"/>
              <a:gd name="connsiteX24408" fmla="*/ 3777933 w 7886701"/>
              <a:gd name="connsiteY24408" fmla="*/ 3489480 h 6857981"/>
              <a:gd name="connsiteX24409" fmla="*/ 3777616 w 7886701"/>
              <a:gd name="connsiteY24409" fmla="*/ 3489163 h 6857981"/>
              <a:gd name="connsiteX24410" fmla="*/ 3777298 w 7886701"/>
              <a:gd name="connsiteY24410" fmla="*/ 3489163 h 6857981"/>
              <a:gd name="connsiteX24411" fmla="*/ 3776028 w 7886701"/>
              <a:gd name="connsiteY24411" fmla="*/ 3489480 h 6857981"/>
              <a:gd name="connsiteX24412" fmla="*/ 3772853 w 7886701"/>
              <a:gd name="connsiteY24412" fmla="*/ 3491703 h 6857981"/>
              <a:gd name="connsiteX24413" fmla="*/ 3769996 w 7886701"/>
              <a:gd name="connsiteY24413" fmla="*/ 3496466 h 6857981"/>
              <a:gd name="connsiteX24414" fmla="*/ 3766186 w 7886701"/>
              <a:gd name="connsiteY24414" fmla="*/ 3500594 h 6857981"/>
              <a:gd name="connsiteX24415" fmla="*/ 3762376 w 7886701"/>
              <a:gd name="connsiteY24415" fmla="*/ 3505356 h 6857981"/>
              <a:gd name="connsiteX24416" fmla="*/ 3757931 w 7886701"/>
              <a:gd name="connsiteY24416" fmla="*/ 3509802 h 6857981"/>
              <a:gd name="connsiteX24417" fmla="*/ 3753486 w 7886701"/>
              <a:gd name="connsiteY24417" fmla="*/ 3514247 h 6857981"/>
              <a:gd name="connsiteX24418" fmla="*/ 3749359 w 7886701"/>
              <a:gd name="connsiteY24418" fmla="*/ 3517422 h 6857981"/>
              <a:gd name="connsiteX24419" fmla="*/ 3745548 w 7886701"/>
              <a:gd name="connsiteY24419" fmla="*/ 3520280 h 6857981"/>
              <a:gd name="connsiteX24420" fmla="*/ 3742056 w 7886701"/>
              <a:gd name="connsiteY24420" fmla="*/ 3522502 h 6857981"/>
              <a:gd name="connsiteX24421" fmla="*/ 3740151 w 7886701"/>
              <a:gd name="connsiteY24421" fmla="*/ 3525995 h 6857981"/>
              <a:gd name="connsiteX24422" fmla="*/ 3739516 w 7886701"/>
              <a:gd name="connsiteY24422" fmla="*/ 3526630 h 6857981"/>
              <a:gd name="connsiteX24423" fmla="*/ 3739516 w 7886701"/>
              <a:gd name="connsiteY24423" fmla="*/ 3526947 h 6857981"/>
              <a:gd name="connsiteX24424" fmla="*/ 3740151 w 7886701"/>
              <a:gd name="connsiteY24424" fmla="*/ 3526947 h 6857981"/>
              <a:gd name="connsiteX24425" fmla="*/ 3740468 w 7886701"/>
              <a:gd name="connsiteY24425" fmla="*/ 3526630 h 6857981"/>
              <a:gd name="connsiteX24426" fmla="*/ 3742056 w 7886701"/>
              <a:gd name="connsiteY24426" fmla="*/ 3525677 h 6857981"/>
              <a:gd name="connsiteX24427" fmla="*/ 3744278 w 7886701"/>
              <a:gd name="connsiteY24427" fmla="*/ 3524090 h 6857981"/>
              <a:gd name="connsiteX24428" fmla="*/ 3746183 w 7886701"/>
              <a:gd name="connsiteY24428" fmla="*/ 3523455 h 6857981"/>
              <a:gd name="connsiteX24429" fmla="*/ 3746819 w 7886701"/>
              <a:gd name="connsiteY24429" fmla="*/ 3522820 h 6857981"/>
              <a:gd name="connsiteX24430" fmla="*/ 3747771 w 7886701"/>
              <a:gd name="connsiteY24430" fmla="*/ 3522820 h 6857981"/>
              <a:gd name="connsiteX24431" fmla="*/ 3747771 w 7886701"/>
              <a:gd name="connsiteY24431" fmla="*/ 3523455 h 6857981"/>
              <a:gd name="connsiteX24432" fmla="*/ 3747771 w 7886701"/>
              <a:gd name="connsiteY24432" fmla="*/ 3524407 h 6857981"/>
              <a:gd name="connsiteX24433" fmla="*/ 3723958 w 7886701"/>
              <a:gd name="connsiteY24433" fmla="*/ 3552031 h 6857981"/>
              <a:gd name="connsiteX24434" fmla="*/ 3723958 w 7886701"/>
              <a:gd name="connsiteY24434" fmla="*/ 3551079 h 6857981"/>
              <a:gd name="connsiteX24435" fmla="*/ 3723642 w 7886701"/>
              <a:gd name="connsiteY24435" fmla="*/ 3550444 h 6857981"/>
              <a:gd name="connsiteX24436" fmla="*/ 3723323 w 7886701"/>
              <a:gd name="connsiteY24436" fmla="*/ 3549809 h 6857981"/>
              <a:gd name="connsiteX24437" fmla="*/ 3722371 w 7886701"/>
              <a:gd name="connsiteY24437" fmla="*/ 3549809 h 6857981"/>
              <a:gd name="connsiteX24438" fmla="*/ 3720783 w 7886701"/>
              <a:gd name="connsiteY24438" fmla="*/ 3550444 h 6857981"/>
              <a:gd name="connsiteX24439" fmla="*/ 3718878 w 7886701"/>
              <a:gd name="connsiteY24439" fmla="*/ 3551396 h 6857981"/>
              <a:gd name="connsiteX24440" fmla="*/ 3716656 w 7886701"/>
              <a:gd name="connsiteY24440" fmla="*/ 3552031 h 6857981"/>
              <a:gd name="connsiteX24441" fmla="*/ 3716021 w 7886701"/>
              <a:gd name="connsiteY24441" fmla="*/ 3552031 h 6857981"/>
              <a:gd name="connsiteX24442" fmla="*/ 3714751 w 7886701"/>
              <a:gd name="connsiteY24442" fmla="*/ 3552031 h 6857981"/>
              <a:gd name="connsiteX24443" fmla="*/ 3714434 w 7886701"/>
              <a:gd name="connsiteY24443" fmla="*/ 3551714 h 6857981"/>
              <a:gd name="connsiteX24444" fmla="*/ 3714116 w 7886701"/>
              <a:gd name="connsiteY24444" fmla="*/ 3551396 h 6857981"/>
              <a:gd name="connsiteX24445" fmla="*/ 3713798 w 7886701"/>
              <a:gd name="connsiteY24445" fmla="*/ 3550444 h 6857981"/>
              <a:gd name="connsiteX24446" fmla="*/ 3713798 w 7886701"/>
              <a:gd name="connsiteY24446" fmla="*/ 3548539 h 6857981"/>
              <a:gd name="connsiteX24447" fmla="*/ 3701098 w 7886701"/>
              <a:gd name="connsiteY24447" fmla="*/ 3559969 h 6857981"/>
              <a:gd name="connsiteX24448" fmla="*/ 3694748 w 7886701"/>
              <a:gd name="connsiteY24448" fmla="*/ 3565049 h 6857981"/>
              <a:gd name="connsiteX24449" fmla="*/ 3688398 w 7886701"/>
              <a:gd name="connsiteY24449" fmla="*/ 3569812 h 6857981"/>
              <a:gd name="connsiteX24450" fmla="*/ 3689668 w 7886701"/>
              <a:gd name="connsiteY24450" fmla="*/ 3566955 h 6857981"/>
              <a:gd name="connsiteX24451" fmla="*/ 3689986 w 7886701"/>
              <a:gd name="connsiteY24451" fmla="*/ 3565684 h 6857981"/>
              <a:gd name="connsiteX24452" fmla="*/ 3689668 w 7886701"/>
              <a:gd name="connsiteY24452" fmla="*/ 3565367 h 6857981"/>
              <a:gd name="connsiteX24453" fmla="*/ 3688398 w 7886701"/>
              <a:gd name="connsiteY24453" fmla="*/ 3565367 h 6857981"/>
              <a:gd name="connsiteX24454" fmla="*/ 3685541 w 7886701"/>
              <a:gd name="connsiteY24454" fmla="*/ 3566320 h 6857981"/>
              <a:gd name="connsiteX24455" fmla="*/ 3684271 w 7886701"/>
              <a:gd name="connsiteY24455" fmla="*/ 3566637 h 6857981"/>
              <a:gd name="connsiteX24456" fmla="*/ 3682683 w 7886701"/>
              <a:gd name="connsiteY24456" fmla="*/ 3566320 h 6857981"/>
              <a:gd name="connsiteX24457" fmla="*/ 3685858 w 7886701"/>
              <a:gd name="connsiteY24457" fmla="*/ 3562509 h 6857981"/>
              <a:gd name="connsiteX24458" fmla="*/ 3686811 w 7886701"/>
              <a:gd name="connsiteY24458" fmla="*/ 3560604 h 6857981"/>
              <a:gd name="connsiteX24459" fmla="*/ 3687446 w 7886701"/>
              <a:gd name="connsiteY24459" fmla="*/ 3559017 h 6857981"/>
              <a:gd name="connsiteX24460" fmla="*/ 3687763 w 7886701"/>
              <a:gd name="connsiteY24460" fmla="*/ 3557747 h 6857981"/>
              <a:gd name="connsiteX24461" fmla="*/ 3687763 w 7886701"/>
              <a:gd name="connsiteY24461" fmla="*/ 3556476 h 6857981"/>
              <a:gd name="connsiteX24462" fmla="*/ 3687763 w 7886701"/>
              <a:gd name="connsiteY24462" fmla="*/ 3555524 h 6857981"/>
              <a:gd name="connsiteX24463" fmla="*/ 3687446 w 7886701"/>
              <a:gd name="connsiteY24463" fmla="*/ 3554571 h 6857981"/>
              <a:gd name="connsiteX24464" fmla="*/ 3686811 w 7886701"/>
              <a:gd name="connsiteY24464" fmla="*/ 3553936 h 6857981"/>
              <a:gd name="connsiteX24465" fmla="*/ 3685858 w 7886701"/>
              <a:gd name="connsiteY24465" fmla="*/ 3553619 h 6857981"/>
              <a:gd name="connsiteX24466" fmla="*/ 3684588 w 7886701"/>
              <a:gd name="connsiteY24466" fmla="*/ 3552984 h 6857981"/>
              <a:gd name="connsiteX24467" fmla="*/ 3682366 w 7886701"/>
              <a:gd name="connsiteY24467" fmla="*/ 3553301 h 6857981"/>
              <a:gd name="connsiteX24468" fmla="*/ 3680143 w 7886701"/>
              <a:gd name="connsiteY24468" fmla="*/ 3553936 h 6857981"/>
              <a:gd name="connsiteX24469" fmla="*/ 3677286 w 7886701"/>
              <a:gd name="connsiteY24469" fmla="*/ 3558699 h 6857981"/>
              <a:gd name="connsiteX24470" fmla="*/ 3674429 w 7886701"/>
              <a:gd name="connsiteY24470" fmla="*/ 3563144 h 6857981"/>
              <a:gd name="connsiteX24471" fmla="*/ 3673476 w 7886701"/>
              <a:gd name="connsiteY24471" fmla="*/ 3565049 h 6857981"/>
              <a:gd name="connsiteX24472" fmla="*/ 3673158 w 7886701"/>
              <a:gd name="connsiteY24472" fmla="*/ 3566320 h 6857981"/>
              <a:gd name="connsiteX24473" fmla="*/ 3673476 w 7886701"/>
              <a:gd name="connsiteY24473" fmla="*/ 3567590 h 6857981"/>
              <a:gd name="connsiteX24474" fmla="*/ 3674429 w 7886701"/>
              <a:gd name="connsiteY24474" fmla="*/ 3567907 h 6857981"/>
              <a:gd name="connsiteX24475" fmla="*/ 3667443 w 7886701"/>
              <a:gd name="connsiteY24475" fmla="*/ 3573622 h 6857981"/>
              <a:gd name="connsiteX24476" fmla="*/ 3662363 w 7886701"/>
              <a:gd name="connsiteY24476" fmla="*/ 3578703 h 6857981"/>
              <a:gd name="connsiteX24477" fmla="*/ 3658236 w 7886701"/>
              <a:gd name="connsiteY24477" fmla="*/ 3583465 h 6857981"/>
              <a:gd name="connsiteX24478" fmla="*/ 3655696 w 7886701"/>
              <a:gd name="connsiteY24478" fmla="*/ 3587593 h 6857981"/>
              <a:gd name="connsiteX24479" fmla="*/ 3653792 w 7886701"/>
              <a:gd name="connsiteY24479" fmla="*/ 3591086 h 6857981"/>
              <a:gd name="connsiteX24480" fmla="*/ 3652838 w 7886701"/>
              <a:gd name="connsiteY24480" fmla="*/ 3594896 h 6857981"/>
              <a:gd name="connsiteX24481" fmla="*/ 3652521 w 7886701"/>
              <a:gd name="connsiteY24481" fmla="*/ 3598389 h 6857981"/>
              <a:gd name="connsiteX24482" fmla="*/ 3652203 w 7886701"/>
              <a:gd name="connsiteY24482" fmla="*/ 3602199 h 6857981"/>
              <a:gd name="connsiteX24483" fmla="*/ 3656332 w 7886701"/>
              <a:gd name="connsiteY24483" fmla="*/ 3599659 h 6857981"/>
              <a:gd name="connsiteX24484" fmla="*/ 3660776 w 7886701"/>
              <a:gd name="connsiteY24484" fmla="*/ 3595849 h 6857981"/>
              <a:gd name="connsiteX24485" fmla="*/ 3669983 w 7886701"/>
              <a:gd name="connsiteY24485" fmla="*/ 3588546 h 6857981"/>
              <a:gd name="connsiteX24486" fmla="*/ 3665856 w 7886701"/>
              <a:gd name="connsiteY24486" fmla="*/ 3594261 h 6857981"/>
              <a:gd name="connsiteX24487" fmla="*/ 3662998 w 7886701"/>
              <a:gd name="connsiteY24487" fmla="*/ 3598389 h 6857981"/>
              <a:gd name="connsiteX24488" fmla="*/ 3660776 w 7886701"/>
              <a:gd name="connsiteY24488" fmla="*/ 3601881 h 6857981"/>
              <a:gd name="connsiteX24489" fmla="*/ 3659823 w 7886701"/>
              <a:gd name="connsiteY24489" fmla="*/ 3604739 h 6857981"/>
              <a:gd name="connsiteX24490" fmla="*/ 3659189 w 7886701"/>
              <a:gd name="connsiteY24490" fmla="*/ 3607279 h 6857981"/>
              <a:gd name="connsiteX24491" fmla="*/ 3659189 w 7886701"/>
              <a:gd name="connsiteY24491" fmla="*/ 3609184 h 6857981"/>
              <a:gd name="connsiteX24492" fmla="*/ 3659823 w 7886701"/>
              <a:gd name="connsiteY24492" fmla="*/ 3610454 h 6857981"/>
              <a:gd name="connsiteX24493" fmla="*/ 3660141 w 7886701"/>
              <a:gd name="connsiteY24493" fmla="*/ 3611724 h 6857981"/>
              <a:gd name="connsiteX24494" fmla="*/ 3661411 w 7886701"/>
              <a:gd name="connsiteY24494" fmla="*/ 3614265 h 6857981"/>
              <a:gd name="connsiteX24495" fmla="*/ 3662363 w 7886701"/>
              <a:gd name="connsiteY24495" fmla="*/ 3615217 h 6857981"/>
              <a:gd name="connsiteX24496" fmla="*/ 3662681 w 7886701"/>
              <a:gd name="connsiteY24496" fmla="*/ 3617122 h 6857981"/>
              <a:gd name="connsiteX24497" fmla="*/ 3662681 w 7886701"/>
              <a:gd name="connsiteY24497" fmla="*/ 3619027 h 6857981"/>
              <a:gd name="connsiteX24498" fmla="*/ 3662046 w 7886701"/>
              <a:gd name="connsiteY24498" fmla="*/ 3621250 h 6857981"/>
              <a:gd name="connsiteX24499" fmla="*/ 3660458 w 7886701"/>
              <a:gd name="connsiteY24499" fmla="*/ 3624425 h 6857981"/>
              <a:gd name="connsiteX24500" fmla="*/ 3658236 w 7886701"/>
              <a:gd name="connsiteY24500" fmla="*/ 3627918 h 6857981"/>
              <a:gd name="connsiteX24501" fmla="*/ 3662998 w 7886701"/>
              <a:gd name="connsiteY24501" fmla="*/ 3624425 h 6857981"/>
              <a:gd name="connsiteX24502" fmla="*/ 3668396 w 7886701"/>
              <a:gd name="connsiteY24502" fmla="*/ 3619980 h 6857981"/>
              <a:gd name="connsiteX24503" fmla="*/ 3674746 w 7886701"/>
              <a:gd name="connsiteY24503" fmla="*/ 3614900 h 6857981"/>
              <a:gd name="connsiteX24504" fmla="*/ 3680461 w 7886701"/>
              <a:gd name="connsiteY24504" fmla="*/ 3609502 h 6857981"/>
              <a:gd name="connsiteX24505" fmla="*/ 3685541 w 7886701"/>
              <a:gd name="connsiteY24505" fmla="*/ 3604104 h 6857981"/>
              <a:gd name="connsiteX24506" fmla="*/ 3689351 w 7886701"/>
              <a:gd name="connsiteY24506" fmla="*/ 3599341 h 6857981"/>
              <a:gd name="connsiteX24507" fmla="*/ 3690621 w 7886701"/>
              <a:gd name="connsiteY24507" fmla="*/ 3597119 h 6857981"/>
              <a:gd name="connsiteX24508" fmla="*/ 3691573 w 7886701"/>
              <a:gd name="connsiteY24508" fmla="*/ 3595214 h 6857981"/>
              <a:gd name="connsiteX24509" fmla="*/ 3691573 w 7886701"/>
              <a:gd name="connsiteY24509" fmla="*/ 3593626 h 6857981"/>
              <a:gd name="connsiteX24510" fmla="*/ 3690938 w 7886701"/>
              <a:gd name="connsiteY24510" fmla="*/ 3592991 h 6857981"/>
              <a:gd name="connsiteX24511" fmla="*/ 3695066 w 7886701"/>
              <a:gd name="connsiteY24511" fmla="*/ 3588863 h 6857981"/>
              <a:gd name="connsiteX24512" fmla="*/ 3696653 w 7886701"/>
              <a:gd name="connsiteY24512" fmla="*/ 3587911 h 6857981"/>
              <a:gd name="connsiteX24513" fmla="*/ 3697606 w 7886701"/>
              <a:gd name="connsiteY24513" fmla="*/ 3587276 h 6857981"/>
              <a:gd name="connsiteX24514" fmla="*/ 3698877 w 7886701"/>
              <a:gd name="connsiteY24514" fmla="*/ 3586958 h 6857981"/>
              <a:gd name="connsiteX24515" fmla="*/ 3699511 w 7886701"/>
              <a:gd name="connsiteY24515" fmla="*/ 3586958 h 6857981"/>
              <a:gd name="connsiteX24516" fmla="*/ 3700146 w 7886701"/>
              <a:gd name="connsiteY24516" fmla="*/ 3587276 h 6857981"/>
              <a:gd name="connsiteX24517" fmla="*/ 3700463 w 7886701"/>
              <a:gd name="connsiteY24517" fmla="*/ 3587911 h 6857981"/>
              <a:gd name="connsiteX24518" fmla="*/ 3701098 w 7886701"/>
              <a:gd name="connsiteY24518" fmla="*/ 3589816 h 6857981"/>
              <a:gd name="connsiteX24519" fmla="*/ 3701098 w 7886701"/>
              <a:gd name="connsiteY24519" fmla="*/ 3592356 h 6857981"/>
              <a:gd name="connsiteX24520" fmla="*/ 3700146 w 7886701"/>
              <a:gd name="connsiteY24520" fmla="*/ 3597119 h 6857981"/>
              <a:gd name="connsiteX24521" fmla="*/ 3696971 w 7886701"/>
              <a:gd name="connsiteY24521" fmla="*/ 3600929 h 6857981"/>
              <a:gd name="connsiteX24522" fmla="*/ 3694748 w 7886701"/>
              <a:gd name="connsiteY24522" fmla="*/ 3603469 h 6857981"/>
              <a:gd name="connsiteX24523" fmla="*/ 3692843 w 7886701"/>
              <a:gd name="connsiteY24523" fmla="*/ 3604739 h 6857981"/>
              <a:gd name="connsiteX24524" fmla="*/ 3691573 w 7886701"/>
              <a:gd name="connsiteY24524" fmla="*/ 3605057 h 6857981"/>
              <a:gd name="connsiteX24525" fmla="*/ 3690303 w 7886701"/>
              <a:gd name="connsiteY24525" fmla="*/ 3604739 h 6857981"/>
              <a:gd name="connsiteX24526" fmla="*/ 3689351 w 7886701"/>
              <a:gd name="connsiteY24526" fmla="*/ 3604739 h 6857981"/>
              <a:gd name="connsiteX24527" fmla="*/ 3687763 w 7886701"/>
              <a:gd name="connsiteY24527" fmla="*/ 3605374 h 6857981"/>
              <a:gd name="connsiteX24528" fmla="*/ 3685541 w 7886701"/>
              <a:gd name="connsiteY24528" fmla="*/ 3607279 h 6857981"/>
              <a:gd name="connsiteX24529" fmla="*/ 3682683 w 7886701"/>
              <a:gd name="connsiteY24529" fmla="*/ 3610772 h 6857981"/>
              <a:gd name="connsiteX24530" fmla="*/ 3680778 w 7886701"/>
              <a:gd name="connsiteY24530" fmla="*/ 3614582 h 6857981"/>
              <a:gd name="connsiteX24531" fmla="*/ 3677921 w 7886701"/>
              <a:gd name="connsiteY24531" fmla="*/ 3620297 h 6857981"/>
              <a:gd name="connsiteX24532" fmla="*/ 3676969 w 7886701"/>
              <a:gd name="connsiteY24532" fmla="*/ 3622838 h 6857981"/>
              <a:gd name="connsiteX24533" fmla="*/ 3675381 w 7886701"/>
              <a:gd name="connsiteY24533" fmla="*/ 3625060 h 6857981"/>
              <a:gd name="connsiteX24534" fmla="*/ 3673158 w 7886701"/>
              <a:gd name="connsiteY24534" fmla="*/ 3626648 h 6857981"/>
              <a:gd name="connsiteX24535" fmla="*/ 3670301 w 7886701"/>
              <a:gd name="connsiteY24535" fmla="*/ 3627918 h 6857981"/>
              <a:gd name="connsiteX24536" fmla="*/ 3669349 w 7886701"/>
              <a:gd name="connsiteY24536" fmla="*/ 3631728 h 6857981"/>
              <a:gd name="connsiteX24537" fmla="*/ 3667443 w 7886701"/>
              <a:gd name="connsiteY24537" fmla="*/ 3636173 h 6857981"/>
              <a:gd name="connsiteX24538" fmla="*/ 3666173 w 7886701"/>
              <a:gd name="connsiteY24538" fmla="*/ 3639983 h 6857981"/>
              <a:gd name="connsiteX24539" fmla="*/ 3665856 w 7886701"/>
              <a:gd name="connsiteY24539" fmla="*/ 3641889 h 6857981"/>
              <a:gd name="connsiteX24540" fmla="*/ 3666173 w 7886701"/>
              <a:gd name="connsiteY24540" fmla="*/ 3642841 h 6857981"/>
              <a:gd name="connsiteX24541" fmla="*/ 3661093 w 7886701"/>
              <a:gd name="connsiteY24541" fmla="*/ 3648239 h 6857981"/>
              <a:gd name="connsiteX24542" fmla="*/ 3659823 w 7886701"/>
              <a:gd name="connsiteY24542" fmla="*/ 3649826 h 6857981"/>
              <a:gd name="connsiteX24543" fmla="*/ 3659823 w 7886701"/>
              <a:gd name="connsiteY24543" fmla="*/ 3650779 h 6857981"/>
              <a:gd name="connsiteX24544" fmla="*/ 3659823 w 7886701"/>
              <a:gd name="connsiteY24544" fmla="*/ 3651414 h 6857981"/>
              <a:gd name="connsiteX24545" fmla="*/ 3657283 w 7886701"/>
              <a:gd name="connsiteY24545" fmla="*/ 3653319 h 6857981"/>
              <a:gd name="connsiteX24546" fmla="*/ 3653792 w 7886701"/>
              <a:gd name="connsiteY24546" fmla="*/ 3655542 h 6857981"/>
              <a:gd name="connsiteX24547" fmla="*/ 3646806 w 7886701"/>
              <a:gd name="connsiteY24547" fmla="*/ 3659034 h 6857981"/>
              <a:gd name="connsiteX24548" fmla="*/ 3643632 w 7886701"/>
              <a:gd name="connsiteY24548" fmla="*/ 3661257 h 6857981"/>
              <a:gd name="connsiteX24549" fmla="*/ 3640773 w 7886701"/>
              <a:gd name="connsiteY24549" fmla="*/ 3663480 h 6857981"/>
              <a:gd name="connsiteX24550" fmla="*/ 3638552 w 7886701"/>
              <a:gd name="connsiteY24550" fmla="*/ 3666020 h 6857981"/>
              <a:gd name="connsiteX24551" fmla="*/ 3637598 w 7886701"/>
              <a:gd name="connsiteY24551" fmla="*/ 3666972 h 6857981"/>
              <a:gd name="connsiteX24552" fmla="*/ 3637025 w 7886701"/>
              <a:gd name="connsiteY24552" fmla="*/ 3668406 h 6857981"/>
              <a:gd name="connsiteX24553" fmla="*/ 3640583 w 7886701"/>
              <a:gd name="connsiteY24553" fmla="*/ 3666842 h 6857981"/>
              <a:gd name="connsiteX24554" fmla="*/ 3643361 w 7886701"/>
              <a:gd name="connsiteY24554" fmla="*/ 3665850 h 6857981"/>
              <a:gd name="connsiteX24555" fmla="*/ 3645445 w 7886701"/>
              <a:gd name="connsiteY24555" fmla="*/ 3665519 h 6857981"/>
              <a:gd name="connsiteX24556" fmla="*/ 3646139 w 7886701"/>
              <a:gd name="connsiteY24556" fmla="*/ 3665850 h 6857981"/>
              <a:gd name="connsiteX24557" fmla="*/ 3646487 w 7886701"/>
              <a:gd name="connsiteY24557" fmla="*/ 3666511 h 6857981"/>
              <a:gd name="connsiteX24558" fmla="*/ 3646487 w 7886701"/>
              <a:gd name="connsiteY24558" fmla="*/ 3667173 h 6857981"/>
              <a:gd name="connsiteX24559" fmla="*/ 3645792 w 7886701"/>
              <a:gd name="connsiteY24559" fmla="*/ 3668826 h 6857981"/>
              <a:gd name="connsiteX24560" fmla="*/ 3643014 w 7886701"/>
              <a:gd name="connsiteY24560" fmla="*/ 3673787 h 6857981"/>
              <a:gd name="connsiteX24561" fmla="*/ 3637457 w 7886701"/>
              <a:gd name="connsiteY24561" fmla="*/ 3681394 h 6857981"/>
              <a:gd name="connsiteX24562" fmla="*/ 3636068 w 7886701"/>
              <a:gd name="connsiteY24562" fmla="*/ 3681394 h 6857981"/>
              <a:gd name="connsiteX24563" fmla="*/ 3635721 w 7886701"/>
              <a:gd name="connsiteY24563" fmla="*/ 3680732 h 6857981"/>
              <a:gd name="connsiteX24564" fmla="*/ 3635721 w 7886701"/>
              <a:gd name="connsiteY24564" fmla="*/ 3679740 h 6857981"/>
              <a:gd name="connsiteX24565" fmla="*/ 3636763 w 7886701"/>
              <a:gd name="connsiteY24565" fmla="*/ 3678748 h 6857981"/>
              <a:gd name="connsiteX24566" fmla="*/ 3638499 w 7886701"/>
              <a:gd name="connsiteY24566" fmla="*/ 3675771 h 6857981"/>
              <a:gd name="connsiteX24567" fmla="*/ 3641625 w 7886701"/>
              <a:gd name="connsiteY24567" fmla="*/ 3671803 h 6857981"/>
              <a:gd name="connsiteX24568" fmla="*/ 3637805 w 7886701"/>
              <a:gd name="connsiteY24568" fmla="*/ 3673787 h 6857981"/>
              <a:gd name="connsiteX24569" fmla="*/ 3636763 w 7886701"/>
              <a:gd name="connsiteY24569" fmla="*/ 3674118 h 6857981"/>
              <a:gd name="connsiteX24570" fmla="*/ 3635721 w 7886701"/>
              <a:gd name="connsiteY24570" fmla="*/ 3674118 h 6857981"/>
              <a:gd name="connsiteX24571" fmla="*/ 3635374 w 7886701"/>
              <a:gd name="connsiteY24571" fmla="*/ 3673456 h 6857981"/>
              <a:gd name="connsiteX24572" fmla="*/ 3635374 w 7886701"/>
              <a:gd name="connsiteY24572" fmla="*/ 3672133 h 6857981"/>
              <a:gd name="connsiteX24573" fmla="*/ 3636041 w 7886701"/>
              <a:gd name="connsiteY24573" fmla="*/ 3668956 h 6857981"/>
              <a:gd name="connsiteX24574" fmla="*/ 3634741 w 7886701"/>
              <a:gd name="connsiteY24574" fmla="*/ 3669513 h 6857981"/>
              <a:gd name="connsiteX24575" fmla="*/ 3633153 w 7886701"/>
              <a:gd name="connsiteY24575" fmla="*/ 3670148 h 6857981"/>
              <a:gd name="connsiteX24576" fmla="*/ 3631248 w 7886701"/>
              <a:gd name="connsiteY24576" fmla="*/ 3670148 h 6857981"/>
              <a:gd name="connsiteX24577" fmla="*/ 3630296 w 7886701"/>
              <a:gd name="connsiteY24577" fmla="*/ 3670148 h 6857981"/>
              <a:gd name="connsiteX24578" fmla="*/ 3628708 w 7886701"/>
              <a:gd name="connsiteY24578" fmla="*/ 3669195 h 6857981"/>
              <a:gd name="connsiteX24579" fmla="*/ 3628073 w 7886701"/>
              <a:gd name="connsiteY24579" fmla="*/ 3668877 h 6857981"/>
              <a:gd name="connsiteX24580" fmla="*/ 3626168 w 7886701"/>
              <a:gd name="connsiteY24580" fmla="*/ 3666972 h 6857981"/>
              <a:gd name="connsiteX24581" fmla="*/ 3624581 w 7886701"/>
              <a:gd name="connsiteY24581" fmla="*/ 3665385 h 6857981"/>
              <a:gd name="connsiteX24582" fmla="*/ 3623628 w 7886701"/>
              <a:gd name="connsiteY24582" fmla="*/ 3664432 h 6857981"/>
              <a:gd name="connsiteX24583" fmla="*/ 3622358 w 7886701"/>
              <a:gd name="connsiteY24583" fmla="*/ 3663797 h 6857981"/>
              <a:gd name="connsiteX24584" fmla="*/ 3621088 w 7886701"/>
              <a:gd name="connsiteY24584" fmla="*/ 3663480 h 6857981"/>
              <a:gd name="connsiteX24585" fmla="*/ 3619501 w 7886701"/>
              <a:gd name="connsiteY24585" fmla="*/ 3663162 h 6857981"/>
              <a:gd name="connsiteX24586" fmla="*/ 3617278 w 7886701"/>
              <a:gd name="connsiteY24586" fmla="*/ 3663162 h 6857981"/>
              <a:gd name="connsiteX24587" fmla="*/ 3615056 w 7886701"/>
              <a:gd name="connsiteY24587" fmla="*/ 3663797 h 6857981"/>
              <a:gd name="connsiteX24588" fmla="*/ 3612198 w 7886701"/>
              <a:gd name="connsiteY24588" fmla="*/ 3667925 h 6857981"/>
              <a:gd name="connsiteX24589" fmla="*/ 3610928 w 7886701"/>
              <a:gd name="connsiteY24589" fmla="*/ 3670783 h 6857981"/>
              <a:gd name="connsiteX24590" fmla="*/ 3610928 w 7886701"/>
              <a:gd name="connsiteY24590" fmla="*/ 3671418 h 6857981"/>
              <a:gd name="connsiteX24591" fmla="*/ 3610928 w 7886701"/>
              <a:gd name="connsiteY24591" fmla="*/ 3672053 h 6857981"/>
              <a:gd name="connsiteX24592" fmla="*/ 3611563 w 7886701"/>
              <a:gd name="connsiteY24592" fmla="*/ 3672688 h 6857981"/>
              <a:gd name="connsiteX24593" fmla="*/ 3611881 w 7886701"/>
              <a:gd name="connsiteY24593" fmla="*/ 3672688 h 6857981"/>
              <a:gd name="connsiteX24594" fmla="*/ 3613786 w 7886701"/>
              <a:gd name="connsiteY24594" fmla="*/ 3672688 h 6857981"/>
              <a:gd name="connsiteX24595" fmla="*/ 3616008 w 7886701"/>
              <a:gd name="connsiteY24595" fmla="*/ 3672053 h 6857981"/>
              <a:gd name="connsiteX24596" fmla="*/ 3619818 w 7886701"/>
              <a:gd name="connsiteY24596" fmla="*/ 3671418 h 6857981"/>
              <a:gd name="connsiteX24597" fmla="*/ 3615691 w 7886701"/>
              <a:gd name="connsiteY24597" fmla="*/ 3676498 h 6857981"/>
              <a:gd name="connsiteX24598" fmla="*/ 3612516 w 7886701"/>
              <a:gd name="connsiteY24598" fmla="*/ 3680308 h 6857981"/>
              <a:gd name="connsiteX24599" fmla="*/ 3610928 w 7886701"/>
              <a:gd name="connsiteY24599" fmla="*/ 3683483 h 6857981"/>
              <a:gd name="connsiteX24600" fmla="*/ 3609341 w 7886701"/>
              <a:gd name="connsiteY24600" fmla="*/ 3686023 h 6857981"/>
              <a:gd name="connsiteX24601" fmla="*/ 3608388 w 7886701"/>
              <a:gd name="connsiteY24601" fmla="*/ 3688881 h 6857981"/>
              <a:gd name="connsiteX24602" fmla="*/ 3606483 w 7886701"/>
              <a:gd name="connsiteY24602" fmla="*/ 3691739 h 6857981"/>
              <a:gd name="connsiteX24603" fmla="*/ 3603627 w 7886701"/>
              <a:gd name="connsiteY24603" fmla="*/ 3695866 h 6857981"/>
              <a:gd name="connsiteX24604" fmla="*/ 3599181 w 7886701"/>
              <a:gd name="connsiteY24604" fmla="*/ 3700947 h 6857981"/>
              <a:gd name="connsiteX24605" fmla="*/ 3598547 w 7886701"/>
              <a:gd name="connsiteY24605" fmla="*/ 3701264 h 6857981"/>
              <a:gd name="connsiteX24606" fmla="*/ 3597276 w 7886701"/>
              <a:gd name="connsiteY24606" fmla="*/ 3701582 h 6857981"/>
              <a:gd name="connsiteX24607" fmla="*/ 3595371 w 7886701"/>
              <a:gd name="connsiteY24607" fmla="*/ 3701264 h 6857981"/>
              <a:gd name="connsiteX24608" fmla="*/ 3593148 w 7886701"/>
              <a:gd name="connsiteY24608" fmla="*/ 3700629 h 6857981"/>
              <a:gd name="connsiteX24609" fmla="*/ 3591243 w 7886701"/>
              <a:gd name="connsiteY24609" fmla="*/ 3700312 h 6857981"/>
              <a:gd name="connsiteX24610" fmla="*/ 3588703 w 7886701"/>
              <a:gd name="connsiteY24610" fmla="*/ 3700312 h 6857981"/>
              <a:gd name="connsiteX24611" fmla="*/ 3587433 w 7886701"/>
              <a:gd name="connsiteY24611" fmla="*/ 3700947 h 6857981"/>
              <a:gd name="connsiteX24612" fmla="*/ 3585846 w 7886701"/>
              <a:gd name="connsiteY24612" fmla="*/ 3701582 h 6857981"/>
              <a:gd name="connsiteX24613" fmla="*/ 3584576 w 7886701"/>
              <a:gd name="connsiteY24613" fmla="*/ 3702852 h 6857981"/>
              <a:gd name="connsiteX24614" fmla="*/ 3583306 w 7886701"/>
              <a:gd name="connsiteY24614" fmla="*/ 3704439 h 6857981"/>
              <a:gd name="connsiteX24615" fmla="*/ 3582036 w 7886701"/>
              <a:gd name="connsiteY24615" fmla="*/ 3706027 h 6857981"/>
              <a:gd name="connsiteX24616" fmla="*/ 3580448 w 7886701"/>
              <a:gd name="connsiteY24616" fmla="*/ 3708567 h 6857981"/>
              <a:gd name="connsiteX24617" fmla="*/ 3580131 w 7886701"/>
              <a:gd name="connsiteY24617" fmla="*/ 3703804 h 6857981"/>
              <a:gd name="connsiteX24618" fmla="*/ 3579813 w 7886701"/>
              <a:gd name="connsiteY24618" fmla="*/ 3701582 h 6857981"/>
              <a:gd name="connsiteX24619" fmla="*/ 3579496 w 7886701"/>
              <a:gd name="connsiteY24619" fmla="*/ 3699677 h 6857981"/>
              <a:gd name="connsiteX24620" fmla="*/ 3578226 w 7886701"/>
              <a:gd name="connsiteY24620" fmla="*/ 3697772 h 6857981"/>
              <a:gd name="connsiteX24621" fmla="*/ 3576639 w 7886701"/>
              <a:gd name="connsiteY24621" fmla="*/ 3695866 h 6857981"/>
              <a:gd name="connsiteX24622" fmla="*/ 3574733 w 7886701"/>
              <a:gd name="connsiteY24622" fmla="*/ 3693961 h 6857981"/>
              <a:gd name="connsiteX24623" fmla="*/ 3571876 w 7886701"/>
              <a:gd name="connsiteY24623" fmla="*/ 3692374 h 6857981"/>
              <a:gd name="connsiteX24624" fmla="*/ 3566162 w 7886701"/>
              <a:gd name="connsiteY24624" fmla="*/ 3697454 h 6857981"/>
              <a:gd name="connsiteX24625" fmla="*/ 3561398 w 7886701"/>
              <a:gd name="connsiteY24625" fmla="*/ 3700947 h 6857981"/>
              <a:gd name="connsiteX24626" fmla="*/ 3557271 w 7886701"/>
              <a:gd name="connsiteY24626" fmla="*/ 3703804 h 6857981"/>
              <a:gd name="connsiteX24627" fmla="*/ 3553462 w 7886701"/>
              <a:gd name="connsiteY24627" fmla="*/ 3706027 h 6857981"/>
              <a:gd name="connsiteX24628" fmla="*/ 3550286 w 7886701"/>
              <a:gd name="connsiteY24628" fmla="*/ 3707932 h 6857981"/>
              <a:gd name="connsiteX24629" fmla="*/ 3547428 w 7886701"/>
              <a:gd name="connsiteY24629" fmla="*/ 3708567 h 6857981"/>
              <a:gd name="connsiteX24630" fmla="*/ 3544254 w 7886701"/>
              <a:gd name="connsiteY24630" fmla="*/ 3709520 h 6857981"/>
              <a:gd name="connsiteX24631" fmla="*/ 3541714 w 7886701"/>
              <a:gd name="connsiteY24631" fmla="*/ 3709837 h 6857981"/>
              <a:gd name="connsiteX24632" fmla="*/ 3536634 w 7886701"/>
              <a:gd name="connsiteY24632" fmla="*/ 3709837 h 6857981"/>
              <a:gd name="connsiteX24633" fmla="*/ 3531554 w 7886701"/>
              <a:gd name="connsiteY24633" fmla="*/ 3709837 h 6857981"/>
              <a:gd name="connsiteX24634" fmla="*/ 3528696 w 7886701"/>
              <a:gd name="connsiteY24634" fmla="*/ 3710155 h 6857981"/>
              <a:gd name="connsiteX24635" fmla="*/ 3525521 w 7886701"/>
              <a:gd name="connsiteY24635" fmla="*/ 3710790 h 6857981"/>
              <a:gd name="connsiteX24636" fmla="*/ 3521711 w 7886701"/>
              <a:gd name="connsiteY24636" fmla="*/ 3712377 h 6857981"/>
              <a:gd name="connsiteX24637" fmla="*/ 3517901 w 7886701"/>
              <a:gd name="connsiteY24637" fmla="*/ 3714282 h 6857981"/>
              <a:gd name="connsiteX24638" fmla="*/ 3517266 w 7886701"/>
              <a:gd name="connsiteY24638" fmla="*/ 3716188 h 6857981"/>
              <a:gd name="connsiteX24639" fmla="*/ 3517266 w 7886701"/>
              <a:gd name="connsiteY24639" fmla="*/ 3717775 h 6857981"/>
              <a:gd name="connsiteX24640" fmla="*/ 3518218 w 7886701"/>
              <a:gd name="connsiteY24640" fmla="*/ 3719045 h 6857981"/>
              <a:gd name="connsiteX24641" fmla="*/ 3518853 w 7886701"/>
              <a:gd name="connsiteY24641" fmla="*/ 3719680 h 6857981"/>
              <a:gd name="connsiteX24642" fmla="*/ 3519806 w 7886701"/>
              <a:gd name="connsiteY24642" fmla="*/ 3719680 h 6857981"/>
              <a:gd name="connsiteX24643" fmla="*/ 3521077 w 7886701"/>
              <a:gd name="connsiteY24643" fmla="*/ 3719680 h 6857981"/>
              <a:gd name="connsiteX24644" fmla="*/ 3524251 w 7886701"/>
              <a:gd name="connsiteY24644" fmla="*/ 3719045 h 6857981"/>
              <a:gd name="connsiteX24645" fmla="*/ 3527743 w 7886701"/>
              <a:gd name="connsiteY24645" fmla="*/ 3718093 h 6857981"/>
              <a:gd name="connsiteX24646" fmla="*/ 3529014 w 7886701"/>
              <a:gd name="connsiteY24646" fmla="*/ 3717775 h 6857981"/>
              <a:gd name="connsiteX24647" fmla="*/ 3530283 w 7886701"/>
              <a:gd name="connsiteY24647" fmla="*/ 3718093 h 6857981"/>
              <a:gd name="connsiteX24648" fmla="*/ 3531554 w 7886701"/>
              <a:gd name="connsiteY24648" fmla="*/ 3718410 h 6857981"/>
              <a:gd name="connsiteX24649" fmla="*/ 3532506 w 7886701"/>
              <a:gd name="connsiteY24649" fmla="*/ 3719680 h 6857981"/>
              <a:gd name="connsiteX24650" fmla="*/ 3533141 w 7886701"/>
              <a:gd name="connsiteY24650" fmla="*/ 3720950 h 6857981"/>
              <a:gd name="connsiteX24651" fmla="*/ 3533141 w 7886701"/>
              <a:gd name="connsiteY24651" fmla="*/ 3722855 h 6857981"/>
              <a:gd name="connsiteX24652" fmla="*/ 3529331 w 7886701"/>
              <a:gd name="connsiteY24652" fmla="*/ 3726983 h 6857981"/>
              <a:gd name="connsiteX24653" fmla="*/ 3528378 w 7886701"/>
              <a:gd name="connsiteY24653" fmla="*/ 3727936 h 6857981"/>
              <a:gd name="connsiteX24654" fmla="*/ 3527108 w 7886701"/>
              <a:gd name="connsiteY24654" fmla="*/ 3728253 h 6857981"/>
              <a:gd name="connsiteX24655" fmla="*/ 3526474 w 7886701"/>
              <a:gd name="connsiteY24655" fmla="*/ 3728253 h 6857981"/>
              <a:gd name="connsiteX24656" fmla="*/ 3525838 w 7886701"/>
              <a:gd name="connsiteY24656" fmla="*/ 3728253 h 6857981"/>
              <a:gd name="connsiteX24657" fmla="*/ 3524568 w 7886701"/>
              <a:gd name="connsiteY24657" fmla="*/ 3727618 h 6857981"/>
              <a:gd name="connsiteX24658" fmla="*/ 3523933 w 7886701"/>
              <a:gd name="connsiteY24658" fmla="*/ 3727301 h 6857981"/>
              <a:gd name="connsiteX24659" fmla="*/ 3523298 w 7886701"/>
              <a:gd name="connsiteY24659" fmla="*/ 3726983 h 6857981"/>
              <a:gd name="connsiteX24660" fmla="*/ 3522346 w 7886701"/>
              <a:gd name="connsiteY24660" fmla="*/ 3726983 h 6857981"/>
              <a:gd name="connsiteX24661" fmla="*/ 3521393 w 7886701"/>
              <a:gd name="connsiteY24661" fmla="*/ 3727301 h 6857981"/>
              <a:gd name="connsiteX24662" fmla="*/ 3519806 w 7886701"/>
              <a:gd name="connsiteY24662" fmla="*/ 3728253 h 6857981"/>
              <a:gd name="connsiteX24663" fmla="*/ 3518218 w 7886701"/>
              <a:gd name="connsiteY24663" fmla="*/ 3729841 h 6857981"/>
              <a:gd name="connsiteX24664" fmla="*/ 3513138 w 7886701"/>
              <a:gd name="connsiteY24664" fmla="*/ 3734921 h 6857981"/>
              <a:gd name="connsiteX24665" fmla="*/ 3515678 w 7886701"/>
              <a:gd name="connsiteY24665" fmla="*/ 3731428 h 6857981"/>
              <a:gd name="connsiteX24666" fmla="*/ 3516631 w 7886701"/>
              <a:gd name="connsiteY24666" fmla="*/ 3729206 h 6857981"/>
              <a:gd name="connsiteX24667" fmla="*/ 3516948 w 7886701"/>
              <a:gd name="connsiteY24667" fmla="*/ 3728888 h 6857981"/>
              <a:gd name="connsiteX24668" fmla="*/ 3516631 w 7886701"/>
              <a:gd name="connsiteY24668" fmla="*/ 3728253 h 6857981"/>
              <a:gd name="connsiteX24669" fmla="*/ 3515678 w 7886701"/>
              <a:gd name="connsiteY24669" fmla="*/ 3729206 h 6857981"/>
              <a:gd name="connsiteX24670" fmla="*/ 3513457 w 7886701"/>
              <a:gd name="connsiteY24670" fmla="*/ 3730793 h 6857981"/>
              <a:gd name="connsiteX24671" fmla="*/ 3509963 w 7886701"/>
              <a:gd name="connsiteY24671" fmla="*/ 3734603 h 6857981"/>
              <a:gd name="connsiteX24672" fmla="*/ 3505837 w 7886701"/>
              <a:gd name="connsiteY24672" fmla="*/ 3739366 h 6857981"/>
              <a:gd name="connsiteX24673" fmla="*/ 3500756 w 7886701"/>
              <a:gd name="connsiteY24673" fmla="*/ 3745399 h 6857981"/>
              <a:gd name="connsiteX24674" fmla="*/ 3501391 w 7886701"/>
              <a:gd name="connsiteY24674" fmla="*/ 3741589 h 6857981"/>
              <a:gd name="connsiteX24675" fmla="*/ 3502026 w 7886701"/>
              <a:gd name="connsiteY24675" fmla="*/ 3739366 h 6857981"/>
              <a:gd name="connsiteX24676" fmla="*/ 3502661 w 7886701"/>
              <a:gd name="connsiteY24676" fmla="*/ 3737144 h 6857981"/>
              <a:gd name="connsiteX24677" fmla="*/ 3504248 w 7886701"/>
              <a:gd name="connsiteY24677" fmla="*/ 3734603 h 6857981"/>
              <a:gd name="connsiteX24678" fmla="*/ 3506153 w 7886701"/>
              <a:gd name="connsiteY24678" fmla="*/ 3732381 h 6857981"/>
              <a:gd name="connsiteX24679" fmla="*/ 3508693 w 7886701"/>
              <a:gd name="connsiteY24679" fmla="*/ 3730158 h 6857981"/>
              <a:gd name="connsiteX24680" fmla="*/ 3511868 w 7886701"/>
              <a:gd name="connsiteY24680" fmla="*/ 3728253 h 6857981"/>
              <a:gd name="connsiteX24681" fmla="*/ 3509328 w 7886701"/>
              <a:gd name="connsiteY24681" fmla="*/ 3727618 h 6857981"/>
              <a:gd name="connsiteX24682" fmla="*/ 3506788 w 7886701"/>
              <a:gd name="connsiteY24682" fmla="*/ 3727301 h 6857981"/>
              <a:gd name="connsiteX24683" fmla="*/ 3504248 w 7886701"/>
              <a:gd name="connsiteY24683" fmla="*/ 3727301 h 6857981"/>
              <a:gd name="connsiteX24684" fmla="*/ 3501391 w 7886701"/>
              <a:gd name="connsiteY24684" fmla="*/ 3727936 h 6857981"/>
              <a:gd name="connsiteX24685" fmla="*/ 3497898 w 7886701"/>
              <a:gd name="connsiteY24685" fmla="*/ 3729841 h 6857981"/>
              <a:gd name="connsiteX24686" fmla="*/ 3494089 w 7886701"/>
              <a:gd name="connsiteY24686" fmla="*/ 3732381 h 6857981"/>
              <a:gd name="connsiteX24687" fmla="*/ 3489009 w 7886701"/>
              <a:gd name="connsiteY24687" fmla="*/ 3735556 h 6857981"/>
              <a:gd name="connsiteX24688" fmla="*/ 3482658 w 7886701"/>
              <a:gd name="connsiteY24688" fmla="*/ 3740319 h 6857981"/>
              <a:gd name="connsiteX24689" fmla="*/ 3483611 w 7886701"/>
              <a:gd name="connsiteY24689" fmla="*/ 3737779 h 6857981"/>
              <a:gd name="connsiteX24690" fmla="*/ 3482976 w 7886701"/>
              <a:gd name="connsiteY24690" fmla="*/ 3735556 h 6857981"/>
              <a:gd name="connsiteX24691" fmla="*/ 3482341 w 7886701"/>
              <a:gd name="connsiteY24691" fmla="*/ 3734286 h 6857981"/>
              <a:gd name="connsiteX24692" fmla="*/ 3481388 w 7886701"/>
              <a:gd name="connsiteY24692" fmla="*/ 3733333 h 6857981"/>
              <a:gd name="connsiteX24693" fmla="*/ 3479801 w 7886701"/>
              <a:gd name="connsiteY24693" fmla="*/ 3733016 h 6857981"/>
              <a:gd name="connsiteX24694" fmla="*/ 3477578 w 7886701"/>
              <a:gd name="connsiteY24694" fmla="*/ 3733016 h 6857981"/>
              <a:gd name="connsiteX24695" fmla="*/ 3475356 w 7886701"/>
              <a:gd name="connsiteY24695" fmla="*/ 3733333 h 6857981"/>
              <a:gd name="connsiteX24696" fmla="*/ 3472816 w 7886701"/>
              <a:gd name="connsiteY24696" fmla="*/ 3734286 h 6857981"/>
              <a:gd name="connsiteX24697" fmla="*/ 3462021 w 7886701"/>
              <a:gd name="connsiteY24697" fmla="*/ 3737461 h 6857981"/>
              <a:gd name="connsiteX24698" fmla="*/ 3457258 w 7886701"/>
              <a:gd name="connsiteY24698" fmla="*/ 3738731 h 6857981"/>
              <a:gd name="connsiteX24699" fmla="*/ 3455036 w 7886701"/>
              <a:gd name="connsiteY24699" fmla="*/ 3739049 h 6857981"/>
              <a:gd name="connsiteX24700" fmla="*/ 3453131 w 7886701"/>
              <a:gd name="connsiteY24700" fmla="*/ 3738731 h 6857981"/>
              <a:gd name="connsiteX24701" fmla="*/ 3449956 w 7886701"/>
              <a:gd name="connsiteY24701" fmla="*/ 3745082 h 6857981"/>
              <a:gd name="connsiteX24702" fmla="*/ 3446464 w 7886701"/>
              <a:gd name="connsiteY24702" fmla="*/ 3752702 h 6857981"/>
              <a:gd name="connsiteX24703" fmla="*/ 3444558 w 7886701"/>
              <a:gd name="connsiteY24703" fmla="*/ 3761275 h 6857981"/>
              <a:gd name="connsiteX24704" fmla="*/ 3442653 w 7886701"/>
              <a:gd name="connsiteY24704" fmla="*/ 3768895 h 6857981"/>
              <a:gd name="connsiteX24705" fmla="*/ 3442336 w 7886701"/>
              <a:gd name="connsiteY24705" fmla="*/ 3772388 h 6857981"/>
              <a:gd name="connsiteX24706" fmla="*/ 3442336 w 7886701"/>
              <a:gd name="connsiteY24706" fmla="*/ 3775881 h 6857981"/>
              <a:gd name="connsiteX24707" fmla="*/ 3442336 w 7886701"/>
              <a:gd name="connsiteY24707" fmla="*/ 3778421 h 6857981"/>
              <a:gd name="connsiteX24708" fmla="*/ 3442971 w 7886701"/>
              <a:gd name="connsiteY24708" fmla="*/ 3780643 h 6857981"/>
              <a:gd name="connsiteX24709" fmla="*/ 3443924 w 7886701"/>
              <a:gd name="connsiteY24709" fmla="*/ 3781914 h 6857981"/>
              <a:gd name="connsiteX24710" fmla="*/ 3444876 w 7886701"/>
              <a:gd name="connsiteY24710" fmla="*/ 3782231 h 6857981"/>
              <a:gd name="connsiteX24711" fmla="*/ 3445511 w 7886701"/>
              <a:gd name="connsiteY24711" fmla="*/ 3782231 h 6857981"/>
              <a:gd name="connsiteX24712" fmla="*/ 3447416 w 7886701"/>
              <a:gd name="connsiteY24712" fmla="*/ 3782231 h 6857981"/>
              <a:gd name="connsiteX24713" fmla="*/ 3449956 w 7886701"/>
              <a:gd name="connsiteY24713" fmla="*/ 3781278 h 6857981"/>
              <a:gd name="connsiteX24714" fmla="*/ 3449638 w 7886701"/>
              <a:gd name="connsiteY24714" fmla="*/ 3783184 h 6857981"/>
              <a:gd name="connsiteX24715" fmla="*/ 3448368 w 7886701"/>
              <a:gd name="connsiteY24715" fmla="*/ 3784771 h 6857981"/>
              <a:gd name="connsiteX24716" fmla="*/ 3447416 w 7886701"/>
              <a:gd name="connsiteY24716" fmla="*/ 3786359 h 6857981"/>
              <a:gd name="connsiteX24717" fmla="*/ 3445828 w 7886701"/>
              <a:gd name="connsiteY24717" fmla="*/ 3787946 h 6857981"/>
              <a:gd name="connsiteX24718" fmla="*/ 3442653 w 7886701"/>
              <a:gd name="connsiteY24718" fmla="*/ 3790804 h 6857981"/>
              <a:gd name="connsiteX24719" fmla="*/ 3438526 w 7886701"/>
              <a:gd name="connsiteY24719" fmla="*/ 3793344 h 6857981"/>
              <a:gd name="connsiteX24720" fmla="*/ 3434081 w 7886701"/>
              <a:gd name="connsiteY24720" fmla="*/ 3795567 h 6857981"/>
              <a:gd name="connsiteX24721" fmla="*/ 3429953 w 7886701"/>
              <a:gd name="connsiteY24721" fmla="*/ 3798424 h 6857981"/>
              <a:gd name="connsiteX24722" fmla="*/ 3425508 w 7886701"/>
              <a:gd name="connsiteY24722" fmla="*/ 3801600 h 6857981"/>
              <a:gd name="connsiteX24723" fmla="*/ 3423603 w 7886701"/>
              <a:gd name="connsiteY24723" fmla="*/ 3803505 h 6857981"/>
              <a:gd name="connsiteX24724" fmla="*/ 3421698 w 7886701"/>
              <a:gd name="connsiteY24724" fmla="*/ 3805410 h 6857981"/>
              <a:gd name="connsiteX24725" fmla="*/ 3418841 w 7886701"/>
              <a:gd name="connsiteY24725" fmla="*/ 3810490 h 6857981"/>
              <a:gd name="connsiteX24726" fmla="*/ 3415348 w 7886701"/>
              <a:gd name="connsiteY24726" fmla="*/ 3815888 h 6857981"/>
              <a:gd name="connsiteX24727" fmla="*/ 3408681 w 7886701"/>
              <a:gd name="connsiteY24727" fmla="*/ 3826366 h 6857981"/>
              <a:gd name="connsiteX24728" fmla="*/ 3405823 w 7886701"/>
              <a:gd name="connsiteY24728" fmla="*/ 3831129 h 6857981"/>
              <a:gd name="connsiteX24729" fmla="*/ 3403919 w 7886701"/>
              <a:gd name="connsiteY24729" fmla="*/ 3835574 h 6857981"/>
              <a:gd name="connsiteX24730" fmla="*/ 3403283 w 7886701"/>
              <a:gd name="connsiteY24730" fmla="*/ 3837796 h 6857981"/>
              <a:gd name="connsiteX24731" fmla="*/ 3403283 w 7886701"/>
              <a:gd name="connsiteY24731" fmla="*/ 3839702 h 6857981"/>
              <a:gd name="connsiteX24732" fmla="*/ 3403283 w 7886701"/>
              <a:gd name="connsiteY24732" fmla="*/ 3841607 h 6857981"/>
              <a:gd name="connsiteX24733" fmla="*/ 3403601 w 7886701"/>
              <a:gd name="connsiteY24733" fmla="*/ 3842877 h 6857981"/>
              <a:gd name="connsiteX24734" fmla="*/ 3404553 w 7886701"/>
              <a:gd name="connsiteY24734" fmla="*/ 3842877 h 6857981"/>
              <a:gd name="connsiteX24735" fmla="*/ 3405506 w 7886701"/>
              <a:gd name="connsiteY24735" fmla="*/ 3842877 h 6857981"/>
              <a:gd name="connsiteX24736" fmla="*/ 3406141 w 7886701"/>
              <a:gd name="connsiteY24736" fmla="*/ 3842242 h 6857981"/>
              <a:gd name="connsiteX24737" fmla="*/ 3406776 w 7886701"/>
              <a:gd name="connsiteY24737" fmla="*/ 3841607 h 6857981"/>
              <a:gd name="connsiteX24738" fmla="*/ 3407411 w 7886701"/>
              <a:gd name="connsiteY24738" fmla="*/ 3840019 h 6857981"/>
              <a:gd name="connsiteX24739" fmla="*/ 3407411 w 7886701"/>
              <a:gd name="connsiteY24739" fmla="*/ 3839702 h 6857981"/>
              <a:gd name="connsiteX24740" fmla="*/ 3407093 w 7886701"/>
              <a:gd name="connsiteY24740" fmla="*/ 3839384 h 6857981"/>
              <a:gd name="connsiteX24741" fmla="*/ 3410586 w 7886701"/>
              <a:gd name="connsiteY24741" fmla="*/ 3836844 h 6857981"/>
              <a:gd name="connsiteX24742" fmla="*/ 3411539 w 7886701"/>
              <a:gd name="connsiteY24742" fmla="*/ 3835891 h 6857981"/>
              <a:gd name="connsiteX24743" fmla="*/ 3412173 w 7886701"/>
              <a:gd name="connsiteY24743" fmla="*/ 3835891 h 6857981"/>
              <a:gd name="connsiteX24744" fmla="*/ 3412808 w 7886701"/>
              <a:gd name="connsiteY24744" fmla="*/ 3836209 h 6857981"/>
              <a:gd name="connsiteX24745" fmla="*/ 3413126 w 7886701"/>
              <a:gd name="connsiteY24745" fmla="*/ 3837161 h 6857981"/>
              <a:gd name="connsiteX24746" fmla="*/ 3412808 w 7886701"/>
              <a:gd name="connsiteY24746" fmla="*/ 3839067 h 6857981"/>
              <a:gd name="connsiteX24747" fmla="*/ 3412173 w 7886701"/>
              <a:gd name="connsiteY24747" fmla="*/ 3841607 h 6857981"/>
              <a:gd name="connsiteX24748" fmla="*/ 3412808 w 7886701"/>
              <a:gd name="connsiteY24748" fmla="*/ 3843512 h 6857981"/>
              <a:gd name="connsiteX24749" fmla="*/ 3413126 w 7886701"/>
              <a:gd name="connsiteY24749" fmla="*/ 3844464 h 6857981"/>
              <a:gd name="connsiteX24750" fmla="*/ 3413443 w 7886701"/>
              <a:gd name="connsiteY24750" fmla="*/ 3844782 h 6857981"/>
              <a:gd name="connsiteX24751" fmla="*/ 3414396 w 7886701"/>
              <a:gd name="connsiteY24751" fmla="*/ 3845099 h 6857981"/>
              <a:gd name="connsiteX24752" fmla="*/ 3415983 w 7886701"/>
              <a:gd name="connsiteY24752" fmla="*/ 3844782 h 6857981"/>
              <a:gd name="connsiteX24753" fmla="*/ 3416618 w 7886701"/>
              <a:gd name="connsiteY24753" fmla="*/ 3845417 h 6857981"/>
              <a:gd name="connsiteX24754" fmla="*/ 3416936 w 7886701"/>
              <a:gd name="connsiteY24754" fmla="*/ 3845417 h 6857981"/>
              <a:gd name="connsiteX24755" fmla="*/ 3417888 w 7886701"/>
              <a:gd name="connsiteY24755" fmla="*/ 3845099 h 6857981"/>
              <a:gd name="connsiteX24756" fmla="*/ 3418523 w 7886701"/>
              <a:gd name="connsiteY24756" fmla="*/ 3844464 h 6857981"/>
              <a:gd name="connsiteX24757" fmla="*/ 3420428 w 7886701"/>
              <a:gd name="connsiteY24757" fmla="*/ 3842559 h 6857981"/>
              <a:gd name="connsiteX24758" fmla="*/ 3421698 w 7886701"/>
              <a:gd name="connsiteY24758" fmla="*/ 3840337 h 6857981"/>
              <a:gd name="connsiteX24759" fmla="*/ 3423287 w 7886701"/>
              <a:gd name="connsiteY24759" fmla="*/ 3837479 h 6857981"/>
              <a:gd name="connsiteX24760" fmla="*/ 3424238 w 7886701"/>
              <a:gd name="connsiteY24760" fmla="*/ 3835256 h 6857981"/>
              <a:gd name="connsiteX24761" fmla="*/ 3424556 w 7886701"/>
              <a:gd name="connsiteY24761" fmla="*/ 3833034 h 6857981"/>
              <a:gd name="connsiteX24762" fmla="*/ 3424556 w 7886701"/>
              <a:gd name="connsiteY24762" fmla="*/ 3832081 h 6857981"/>
              <a:gd name="connsiteX24763" fmla="*/ 3426143 w 7886701"/>
              <a:gd name="connsiteY24763" fmla="*/ 3831764 h 6857981"/>
              <a:gd name="connsiteX24764" fmla="*/ 3427413 w 7886701"/>
              <a:gd name="connsiteY24764" fmla="*/ 3831129 h 6857981"/>
              <a:gd name="connsiteX24765" fmla="*/ 3428367 w 7886701"/>
              <a:gd name="connsiteY24765" fmla="*/ 3831764 h 6857981"/>
              <a:gd name="connsiteX24766" fmla="*/ 3429001 w 7886701"/>
              <a:gd name="connsiteY24766" fmla="*/ 3832081 h 6857981"/>
              <a:gd name="connsiteX24767" fmla="*/ 3430271 w 7886701"/>
              <a:gd name="connsiteY24767" fmla="*/ 3833034 h 6857981"/>
              <a:gd name="connsiteX24768" fmla="*/ 3430907 w 7886701"/>
              <a:gd name="connsiteY24768" fmla="*/ 3834304 h 6857981"/>
              <a:gd name="connsiteX24769" fmla="*/ 3431541 w 7886701"/>
              <a:gd name="connsiteY24769" fmla="*/ 3837161 h 6857981"/>
              <a:gd name="connsiteX24770" fmla="*/ 3431858 w 7886701"/>
              <a:gd name="connsiteY24770" fmla="*/ 3840654 h 6857981"/>
              <a:gd name="connsiteX24771" fmla="*/ 3431541 w 7886701"/>
              <a:gd name="connsiteY24771" fmla="*/ 3844782 h 6857981"/>
              <a:gd name="connsiteX24772" fmla="*/ 3430271 w 7886701"/>
              <a:gd name="connsiteY24772" fmla="*/ 3848910 h 6857981"/>
              <a:gd name="connsiteX24773" fmla="*/ 3429318 w 7886701"/>
              <a:gd name="connsiteY24773" fmla="*/ 3850815 h 6857981"/>
              <a:gd name="connsiteX24774" fmla="*/ 3428048 w 7886701"/>
              <a:gd name="connsiteY24774" fmla="*/ 3853037 h 6857981"/>
              <a:gd name="connsiteX24775" fmla="*/ 3432811 w 7886701"/>
              <a:gd name="connsiteY24775" fmla="*/ 3851767 h 6857981"/>
              <a:gd name="connsiteX24776" fmla="*/ 3437573 w 7886701"/>
              <a:gd name="connsiteY24776" fmla="*/ 3850497 h 6857981"/>
              <a:gd name="connsiteX24777" fmla="*/ 3441701 w 7886701"/>
              <a:gd name="connsiteY24777" fmla="*/ 3850180 h 6857981"/>
              <a:gd name="connsiteX24778" fmla="*/ 3446464 w 7886701"/>
              <a:gd name="connsiteY24778" fmla="*/ 3850180 h 6857981"/>
              <a:gd name="connsiteX24779" fmla="*/ 3455353 w 7886701"/>
              <a:gd name="connsiteY24779" fmla="*/ 3850497 h 6857981"/>
              <a:gd name="connsiteX24780" fmla="*/ 3464561 w 7886701"/>
              <a:gd name="connsiteY24780" fmla="*/ 3851450 h 6857981"/>
              <a:gd name="connsiteX24781" fmla="*/ 3472816 w 7886701"/>
              <a:gd name="connsiteY24781" fmla="*/ 3852085 h 6857981"/>
              <a:gd name="connsiteX24782" fmla="*/ 3476943 w 7886701"/>
              <a:gd name="connsiteY24782" fmla="*/ 3852085 h 6857981"/>
              <a:gd name="connsiteX24783" fmla="*/ 3480753 w 7886701"/>
              <a:gd name="connsiteY24783" fmla="*/ 3851767 h 6857981"/>
              <a:gd name="connsiteX24784" fmla="*/ 3484881 w 7886701"/>
              <a:gd name="connsiteY24784" fmla="*/ 3850497 h 6857981"/>
              <a:gd name="connsiteX24785" fmla="*/ 3488691 w 7886701"/>
              <a:gd name="connsiteY24785" fmla="*/ 3849545 h 6857981"/>
              <a:gd name="connsiteX24786" fmla="*/ 3492183 w 7886701"/>
              <a:gd name="connsiteY24786" fmla="*/ 3847322 h 6857981"/>
              <a:gd name="connsiteX24787" fmla="*/ 3495993 w 7886701"/>
              <a:gd name="connsiteY24787" fmla="*/ 3844782 h 6857981"/>
              <a:gd name="connsiteX24788" fmla="*/ 3497263 w 7886701"/>
              <a:gd name="connsiteY24788" fmla="*/ 3843512 h 6857981"/>
              <a:gd name="connsiteX24789" fmla="*/ 3497898 w 7886701"/>
              <a:gd name="connsiteY24789" fmla="*/ 3843194 h 6857981"/>
              <a:gd name="connsiteX24790" fmla="*/ 3498851 w 7886701"/>
              <a:gd name="connsiteY24790" fmla="*/ 3843194 h 6857981"/>
              <a:gd name="connsiteX24791" fmla="*/ 3499169 w 7886701"/>
              <a:gd name="connsiteY24791" fmla="*/ 3844147 h 6857981"/>
              <a:gd name="connsiteX24792" fmla="*/ 3499169 w 7886701"/>
              <a:gd name="connsiteY24792" fmla="*/ 3844782 h 6857981"/>
              <a:gd name="connsiteX24793" fmla="*/ 3498851 w 7886701"/>
              <a:gd name="connsiteY24793" fmla="*/ 3846369 h 6857981"/>
              <a:gd name="connsiteX24794" fmla="*/ 3497581 w 7886701"/>
              <a:gd name="connsiteY24794" fmla="*/ 3849862 h 6857981"/>
              <a:gd name="connsiteX24795" fmla="*/ 3494089 w 7886701"/>
              <a:gd name="connsiteY24795" fmla="*/ 3858118 h 6857981"/>
              <a:gd name="connsiteX24796" fmla="*/ 3491231 w 7886701"/>
              <a:gd name="connsiteY24796" fmla="*/ 3865420 h 6857981"/>
              <a:gd name="connsiteX24797" fmla="*/ 3492818 w 7886701"/>
              <a:gd name="connsiteY24797" fmla="*/ 3864785 h 6857981"/>
              <a:gd name="connsiteX24798" fmla="*/ 3494406 w 7886701"/>
              <a:gd name="connsiteY24798" fmla="*/ 3863833 h 6857981"/>
              <a:gd name="connsiteX24799" fmla="*/ 3496311 w 7886701"/>
              <a:gd name="connsiteY24799" fmla="*/ 3862880 h 6857981"/>
              <a:gd name="connsiteX24800" fmla="*/ 3496946 w 7886701"/>
              <a:gd name="connsiteY24800" fmla="*/ 3862563 h 6857981"/>
              <a:gd name="connsiteX24801" fmla="*/ 3497581 w 7886701"/>
              <a:gd name="connsiteY24801" fmla="*/ 3862880 h 6857981"/>
              <a:gd name="connsiteX24802" fmla="*/ 3499486 w 7886701"/>
              <a:gd name="connsiteY24802" fmla="*/ 3861293 h 6857981"/>
              <a:gd name="connsiteX24803" fmla="*/ 3501073 w 7886701"/>
              <a:gd name="connsiteY24803" fmla="*/ 3859705 h 6857981"/>
              <a:gd name="connsiteX24804" fmla="*/ 3502026 w 7886701"/>
              <a:gd name="connsiteY24804" fmla="*/ 3858118 h 6857981"/>
              <a:gd name="connsiteX24805" fmla="*/ 3502343 w 7886701"/>
              <a:gd name="connsiteY24805" fmla="*/ 3856848 h 6857981"/>
              <a:gd name="connsiteX24806" fmla="*/ 3502661 w 7886701"/>
              <a:gd name="connsiteY24806" fmla="*/ 3855577 h 6857981"/>
              <a:gd name="connsiteX24807" fmla="*/ 3502661 w 7886701"/>
              <a:gd name="connsiteY24807" fmla="*/ 3854942 h 6857981"/>
              <a:gd name="connsiteX24808" fmla="*/ 3502661 w 7886701"/>
              <a:gd name="connsiteY24808" fmla="*/ 3853037 h 6857981"/>
              <a:gd name="connsiteX24809" fmla="*/ 3502026 w 7886701"/>
              <a:gd name="connsiteY24809" fmla="*/ 3852085 h 6857981"/>
              <a:gd name="connsiteX24810" fmla="*/ 3502026 w 7886701"/>
              <a:gd name="connsiteY24810" fmla="*/ 3850815 h 6857981"/>
              <a:gd name="connsiteX24811" fmla="*/ 3502343 w 7886701"/>
              <a:gd name="connsiteY24811" fmla="*/ 3850497 h 6857981"/>
              <a:gd name="connsiteX24812" fmla="*/ 3503296 w 7886701"/>
              <a:gd name="connsiteY24812" fmla="*/ 3850180 h 6857981"/>
              <a:gd name="connsiteX24813" fmla="*/ 3505837 w 7886701"/>
              <a:gd name="connsiteY24813" fmla="*/ 3849545 h 6857981"/>
              <a:gd name="connsiteX24814" fmla="*/ 3508058 w 7886701"/>
              <a:gd name="connsiteY24814" fmla="*/ 3848275 h 6857981"/>
              <a:gd name="connsiteX24815" fmla="*/ 3509963 w 7886701"/>
              <a:gd name="connsiteY24815" fmla="*/ 3847640 h 6857981"/>
              <a:gd name="connsiteX24816" fmla="*/ 3511868 w 7886701"/>
              <a:gd name="connsiteY24816" fmla="*/ 3847322 h 6857981"/>
              <a:gd name="connsiteX24817" fmla="*/ 3513138 w 7886701"/>
              <a:gd name="connsiteY24817" fmla="*/ 3847640 h 6857981"/>
              <a:gd name="connsiteX24818" fmla="*/ 3513773 w 7886701"/>
              <a:gd name="connsiteY24818" fmla="*/ 3847640 h 6857981"/>
              <a:gd name="connsiteX24819" fmla="*/ 3509646 w 7886701"/>
              <a:gd name="connsiteY24819" fmla="*/ 3853990 h 6857981"/>
              <a:gd name="connsiteX24820" fmla="*/ 3508377 w 7886701"/>
              <a:gd name="connsiteY24820" fmla="*/ 3856530 h 6857981"/>
              <a:gd name="connsiteX24821" fmla="*/ 3507423 w 7886701"/>
              <a:gd name="connsiteY24821" fmla="*/ 3859070 h 6857981"/>
              <a:gd name="connsiteX24822" fmla="*/ 3506788 w 7886701"/>
              <a:gd name="connsiteY24822" fmla="*/ 3860658 h 6857981"/>
              <a:gd name="connsiteX24823" fmla="*/ 3506471 w 7886701"/>
              <a:gd name="connsiteY24823" fmla="*/ 3862880 h 6857981"/>
              <a:gd name="connsiteX24824" fmla="*/ 3506471 w 7886701"/>
              <a:gd name="connsiteY24824" fmla="*/ 3864468 h 6857981"/>
              <a:gd name="connsiteX24825" fmla="*/ 3506788 w 7886701"/>
              <a:gd name="connsiteY24825" fmla="*/ 3866055 h 6857981"/>
              <a:gd name="connsiteX24826" fmla="*/ 3507423 w 7886701"/>
              <a:gd name="connsiteY24826" fmla="*/ 3867326 h 6857981"/>
              <a:gd name="connsiteX24827" fmla="*/ 3508377 w 7886701"/>
              <a:gd name="connsiteY24827" fmla="*/ 3868596 h 6857981"/>
              <a:gd name="connsiteX24828" fmla="*/ 3509328 w 7886701"/>
              <a:gd name="connsiteY24828" fmla="*/ 3869231 h 6857981"/>
              <a:gd name="connsiteX24829" fmla="*/ 3510598 w 7886701"/>
              <a:gd name="connsiteY24829" fmla="*/ 3869866 h 6857981"/>
              <a:gd name="connsiteX24830" fmla="*/ 3513773 w 7886701"/>
              <a:gd name="connsiteY24830" fmla="*/ 3871136 h 6857981"/>
              <a:gd name="connsiteX24831" fmla="*/ 3517266 w 7886701"/>
              <a:gd name="connsiteY24831" fmla="*/ 3871453 h 6857981"/>
              <a:gd name="connsiteX24832" fmla="*/ 3521711 w 7886701"/>
              <a:gd name="connsiteY24832" fmla="*/ 3871453 h 6857981"/>
              <a:gd name="connsiteX24833" fmla="*/ 3526156 w 7886701"/>
              <a:gd name="connsiteY24833" fmla="*/ 3871136 h 6857981"/>
              <a:gd name="connsiteX24834" fmla="*/ 3530918 w 7886701"/>
              <a:gd name="connsiteY24834" fmla="*/ 3870183 h 6857981"/>
              <a:gd name="connsiteX24835" fmla="*/ 3535363 w 7886701"/>
              <a:gd name="connsiteY24835" fmla="*/ 3869231 h 6857981"/>
              <a:gd name="connsiteX24836" fmla="*/ 3543936 w 7886701"/>
              <a:gd name="connsiteY24836" fmla="*/ 3867008 h 6857981"/>
              <a:gd name="connsiteX24837" fmla="*/ 3550286 w 7886701"/>
              <a:gd name="connsiteY24837" fmla="*/ 3864785 h 6857981"/>
              <a:gd name="connsiteX24838" fmla="*/ 3548698 w 7886701"/>
              <a:gd name="connsiteY24838" fmla="*/ 3870183 h 6857981"/>
              <a:gd name="connsiteX24839" fmla="*/ 3548063 w 7886701"/>
              <a:gd name="connsiteY24839" fmla="*/ 3875263 h 6857981"/>
              <a:gd name="connsiteX24840" fmla="*/ 3548382 w 7886701"/>
              <a:gd name="connsiteY24840" fmla="*/ 3877804 h 6857981"/>
              <a:gd name="connsiteX24841" fmla="*/ 3548382 w 7886701"/>
              <a:gd name="connsiteY24841" fmla="*/ 3880026 h 6857981"/>
              <a:gd name="connsiteX24842" fmla="*/ 3548698 w 7886701"/>
              <a:gd name="connsiteY24842" fmla="*/ 3881931 h 6857981"/>
              <a:gd name="connsiteX24843" fmla="*/ 3549651 w 7886701"/>
              <a:gd name="connsiteY24843" fmla="*/ 3883519 h 6857981"/>
              <a:gd name="connsiteX24844" fmla="*/ 3550603 w 7886701"/>
              <a:gd name="connsiteY24844" fmla="*/ 3884471 h 6857981"/>
              <a:gd name="connsiteX24845" fmla="*/ 3551556 w 7886701"/>
              <a:gd name="connsiteY24845" fmla="*/ 3885107 h 6857981"/>
              <a:gd name="connsiteX24846" fmla="*/ 3553462 w 7886701"/>
              <a:gd name="connsiteY24846" fmla="*/ 3885107 h 6857981"/>
              <a:gd name="connsiteX24847" fmla="*/ 3555366 w 7886701"/>
              <a:gd name="connsiteY24847" fmla="*/ 3884789 h 6857981"/>
              <a:gd name="connsiteX24848" fmla="*/ 3557271 w 7886701"/>
              <a:gd name="connsiteY24848" fmla="*/ 3884154 h 6857981"/>
              <a:gd name="connsiteX24849" fmla="*/ 3559811 w 7886701"/>
              <a:gd name="connsiteY24849" fmla="*/ 3882249 h 6857981"/>
              <a:gd name="connsiteX24850" fmla="*/ 3562351 w 7886701"/>
              <a:gd name="connsiteY24850" fmla="*/ 3879709 h 6857981"/>
              <a:gd name="connsiteX24851" fmla="*/ 3565526 w 7886701"/>
              <a:gd name="connsiteY24851" fmla="*/ 3876851 h 6857981"/>
              <a:gd name="connsiteX24852" fmla="*/ 3567113 w 7886701"/>
              <a:gd name="connsiteY24852" fmla="*/ 3877169 h 6857981"/>
              <a:gd name="connsiteX24853" fmla="*/ 3567748 w 7886701"/>
              <a:gd name="connsiteY24853" fmla="*/ 3877486 h 6857981"/>
              <a:gd name="connsiteX24854" fmla="*/ 3567748 w 7886701"/>
              <a:gd name="connsiteY24854" fmla="*/ 3877804 h 6857981"/>
              <a:gd name="connsiteX24855" fmla="*/ 3567431 w 7886701"/>
              <a:gd name="connsiteY24855" fmla="*/ 3879074 h 6857981"/>
              <a:gd name="connsiteX24856" fmla="*/ 3566162 w 7886701"/>
              <a:gd name="connsiteY24856" fmla="*/ 3880026 h 6857981"/>
              <a:gd name="connsiteX24857" fmla="*/ 3562668 w 7886701"/>
              <a:gd name="connsiteY24857" fmla="*/ 3884154 h 6857981"/>
              <a:gd name="connsiteX24858" fmla="*/ 3560446 w 7886701"/>
              <a:gd name="connsiteY24858" fmla="*/ 3887012 h 6857981"/>
              <a:gd name="connsiteX24859" fmla="*/ 3558223 w 7886701"/>
              <a:gd name="connsiteY24859" fmla="*/ 3890504 h 6857981"/>
              <a:gd name="connsiteX24860" fmla="*/ 3564256 w 7886701"/>
              <a:gd name="connsiteY24860" fmla="*/ 3886377 h 6857981"/>
              <a:gd name="connsiteX24861" fmla="*/ 3565843 w 7886701"/>
              <a:gd name="connsiteY24861" fmla="*/ 3885107 h 6857981"/>
              <a:gd name="connsiteX24862" fmla="*/ 3567431 w 7886701"/>
              <a:gd name="connsiteY24862" fmla="*/ 3884789 h 6857981"/>
              <a:gd name="connsiteX24863" fmla="*/ 3568383 w 7886701"/>
              <a:gd name="connsiteY24863" fmla="*/ 3884789 h 6857981"/>
              <a:gd name="connsiteX24864" fmla="*/ 3569971 w 7886701"/>
              <a:gd name="connsiteY24864" fmla="*/ 3885107 h 6857981"/>
              <a:gd name="connsiteX24865" fmla="*/ 3571876 w 7886701"/>
              <a:gd name="connsiteY24865" fmla="*/ 3885107 h 6857981"/>
              <a:gd name="connsiteX24866" fmla="*/ 3574733 w 7886701"/>
              <a:gd name="connsiteY24866" fmla="*/ 3885107 h 6857981"/>
              <a:gd name="connsiteX24867" fmla="*/ 3575368 w 7886701"/>
              <a:gd name="connsiteY24867" fmla="*/ 3879709 h 6857981"/>
              <a:gd name="connsiteX24868" fmla="*/ 3576956 w 7886701"/>
              <a:gd name="connsiteY24868" fmla="*/ 3874311 h 6857981"/>
              <a:gd name="connsiteX24869" fmla="*/ 3579179 w 7886701"/>
              <a:gd name="connsiteY24869" fmla="*/ 3868913 h 6857981"/>
              <a:gd name="connsiteX24870" fmla="*/ 3581719 w 7886701"/>
              <a:gd name="connsiteY24870" fmla="*/ 3863833 h 6857981"/>
              <a:gd name="connsiteX24871" fmla="*/ 3587751 w 7886701"/>
              <a:gd name="connsiteY24871" fmla="*/ 3852085 h 6857981"/>
              <a:gd name="connsiteX24872" fmla="*/ 3591243 w 7886701"/>
              <a:gd name="connsiteY24872" fmla="*/ 3845417 h 6857981"/>
              <a:gd name="connsiteX24873" fmla="*/ 3594101 w 7886701"/>
              <a:gd name="connsiteY24873" fmla="*/ 3838114 h 6857981"/>
              <a:gd name="connsiteX24874" fmla="*/ 3591561 w 7886701"/>
              <a:gd name="connsiteY24874" fmla="*/ 3840337 h 6857981"/>
              <a:gd name="connsiteX24875" fmla="*/ 3589656 w 7886701"/>
              <a:gd name="connsiteY24875" fmla="*/ 3840972 h 6857981"/>
              <a:gd name="connsiteX24876" fmla="*/ 3589339 w 7886701"/>
              <a:gd name="connsiteY24876" fmla="*/ 3840972 h 6857981"/>
              <a:gd name="connsiteX24877" fmla="*/ 3589021 w 7886701"/>
              <a:gd name="connsiteY24877" fmla="*/ 3840972 h 6857981"/>
              <a:gd name="connsiteX24878" fmla="*/ 3588703 w 7886701"/>
              <a:gd name="connsiteY24878" fmla="*/ 3840019 h 6857981"/>
              <a:gd name="connsiteX24879" fmla="*/ 3588703 w 7886701"/>
              <a:gd name="connsiteY24879" fmla="*/ 3838432 h 6857981"/>
              <a:gd name="connsiteX24880" fmla="*/ 3588068 w 7886701"/>
              <a:gd name="connsiteY24880" fmla="*/ 3836844 h 6857981"/>
              <a:gd name="connsiteX24881" fmla="*/ 3587751 w 7886701"/>
              <a:gd name="connsiteY24881" fmla="*/ 3836209 h 6857981"/>
              <a:gd name="connsiteX24882" fmla="*/ 3587116 w 7886701"/>
              <a:gd name="connsiteY24882" fmla="*/ 3835574 h 6857981"/>
              <a:gd name="connsiteX24883" fmla="*/ 3586481 w 7886701"/>
              <a:gd name="connsiteY24883" fmla="*/ 3835256 h 6857981"/>
              <a:gd name="connsiteX24884" fmla="*/ 3585528 w 7886701"/>
              <a:gd name="connsiteY24884" fmla="*/ 3835256 h 6857981"/>
              <a:gd name="connsiteX24885" fmla="*/ 3590291 w 7886701"/>
              <a:gd name="connsiteY24885" fmla="*/ 3832399 h 6857981"/>
              <a:gd name="connsiteX24886" fmla="*/ 3595053 w 7886701"/>
              <a:gd name="connsiteY24886" fmla="*/ 3830176 h 6857981"/>
              <a:gd name="connsiteX24887" fmla="*/ 3599181 w 7886701"/>
              <a:gd name="connsiteY24887" fmla="*/ 3828271 h 6857981"/>
              <a:gd name="connsiteX24888" fmla="*/ 3603627 w 7886701"/>
              <a:gd name="connsiteY24888" fmla="*/ 3827636 h 6857981"/>
              <a:gd name="connsiteX24889" fmla="*/ 3607118 w 7886701"/>
              <a:gd name="connsiteY24889" fmla="*/ 3827318 h 6857981"/>
              <a:gd name="connsiteX24890" fmla="*/ 3610928 w 7886701"/>
              <a:gd name="connsiteY24890" fmla="*/ 3827636 h 6857981"/>
              <a:gd name="connsiteX24891" fmla="*/ 3614104 w 7886701"/>
              <a:gd name="connsiteY24891" fmla="*/ 3828271 h 6857981"/>
              <a:gd name="connsiteX24892" fmla="*/ 3617278 w 7886701"/>
              <a:gd name="connsiteY24892" fmla="*/ 3829541 h 6857981"/>
              <a:gd name="connsiteX24893" fmla="*/ 3613786 w 7886701"/>
              <a:gd name="connsiteY24893" fmla="*/ 3837796 h 6857981"/>
              <a:gd name="connsiteX24894" fmla="*/ 3609658 w 7886701"/>
              <a:gd name="connsiteY24894" fmla="*/ 3846687 h 6857981"/>
              <a:gd name="connsiteX24895" fmla="*/ 3607436 w 7886701"/>
              <a:gd name="connsiteY24895" fmla="*/ 3850497 h 6857981"/>
              <a:gd name="connsiteX24896" fmla="*/ 3604896 w 7886701"/>
              <a:gd name="connsiteY24896" fmla="*/ 3854625 h 6857981"/>
              <a:gd name="connsiteX24897" fmla="*/ 3602356 w 7886701"/>
              <a:gd name="connsiteY24897" fmla="*/ 3858118 h 6857981"/>
              <a:gd name="connsiteX24898" fmla="*/ 3599498 w 7886701"/>
              <a:gd name="connsiteY24898" fmla="*/ 3861610 h 6857981"/>
              <a:gd name="connsiteX24899" fmla="*/ 3600451 w 7886701"/>
              <a:gd name="connsiteY24899" fmla="*/ 3861610 h 6857981"/>
              <a:gd name="connsiteX24900" fmla="*/ 3601403 w 7886701"/>
              <a:gd name="connsiteY24900" fmla="*/ 3861293 h 6857981"/>
              <a:gd name="connsiteX24901" fmla="*/ 3603943 w 7886701"/>
              <a:gd name="connsiteY24901" fmla="*/ 3859070 h 6857981"/>
              <a:gd name="connsiteX24902" fmla="*/ 3606801 w 7886701"/>
              <a:gd name="connsiteY24902" fmla="*/ 3855577 h 6857981"/>
              <a:gd name="connsiteX24903" fmla="*/ 3609976 w 7886701"/>
              <a:gd name="connsiteY24903" fmla="*/ 3851767 h 6857981"/>
              <a:gd name="connsiteX24904" fmla="*/ 3612516 w 7886701"/>
              <a:gd name="connsiteY24904" fmla="*/ 3847322 h 6857981"/>
              <a:gd name="connsiteX24905" fmla="*/ 3614421 w 7886701"/>
              <a:gd name="connsiteY24905" fmla="*/ 3843512 h 6857981"/>
              <a:gd name="connsiteX24906" fmla="*/ 3614738 w 7886701"/>
              <a:gd name="connsiteY24906" fmla="*/ 3842242 h 6857981"/>
              <a:gd name="connsiteX24907" fmla="*/ 3615056 w 7886701"/>
              <a:gd name="connsiteY24907" fmla="*/ 3840654 h 6857981"/>
              <a:gd name="connsiteX24908" fmla="*/ 3615056 w 7886701"/>
              <a:gd name="connsiteY24908" fmla="*/ 3840019 h 6857981"/>
              <a:gd name="connsiteX24909" fmla="*/ 3614421 w 7886701"/>
              <a:gd name="connsiteY24909" fmla="*/ 3839702 h 6857981"/>
              <a:gd name="connsiteX24910" fmla="*/ 3616326 w 7886701"/>
              <a:gd name="connsiteY24910" fmla="*/ 3837479 h 6857981"/>
              <a:gd name="connsiteX24911" fmla="*/ 3617596 w 7886701"/>
              <a:gd name="connsiteY24911" fmla="*/ 3835891 h 6857981"/>
              <a:gd name="connsiteX24912" fmla="*/ 3618548 w 7886701"/>
              <a:gd name="connsiteY24912" fmla="*/ 3835574 h 6857981"/>
              <a:gd name="connsiteX24913" fmla="*/ 3619184 w 7886701"/>
              <a:gd name="connsiteY24913" fmla="*/ 3835891 h 6857981"/>
              <a:gd name="connsiteX24914" fmla="*/ 3619818 w 7886701"/>
              <a:gd name="connsiteY24914" fmla="*/ 3836844 h 6857981"/>
              <a:gd name="connsiteX24915" fmla="*/ 3619818 w 7886701"/>
              <a:gd name="connsiteY24915" fmla="*/ 3838114 h 6857981"/>
              <a:gd name="connsiteX24916" fmla="*/ 3619818 w 7886701"/>
              <a:gd name="connsiteY24916" fmla="*/ 3841607 h 6857981"/>
              <a:gd name="connsiteX24917" fmla="*/ 3618866 w 7886701"/>
              <a:gd name="connsiteY24917" fmla="*/ 3845417 h 6857981"/>
              <a:gd name="connsiteX24918" fmla="*/ 3617596 w 7886701"/>
              <a:gd name="connsiteY24918" fmla="*/ 3848910 h 6857981"/>
              <a:gd name="connsiteX24919" fmla="*/ 3616961 w 7886701"/>
              <a:gd name="connsiteY24919" fmla="*/ 3849862 h 6857981"/>
              <a:gd name="connsiteX24920" fmla="*/ 3616326 w 7886701"/>
              <a:gd name="connsiteY24920" fmla="*/ 3850497 h 6857981"/>
              <a:gd name="connsiteX24921" fmla="*/ 3615056 w 7886701"/>
              <a:gd name="connsiteY24921" fmla="*/ 3850815 h 6857981"/>
              <a:gd name="connsiteX24922" fmla="*/ 3614421 w 7886701"/>
              <a:gd name="connsiteY24922" fmla="*/ 3850180 h 6857981"/>
              <a:gd name="connsiteX24923" fmla="*/ 3613151 w 7886701"/>
              <a:gd name="connsiteY24923" fmla="*/ 3853990 h 6857981"/>
              <a:gd name="connsiteX24924" fmla="*/ 3613151 w 7886701"/>
              <a:gd name="connsiteY24924" fmla="*/ 3854625 h 6857981"/>
              <a:gd name="connsiteX24925" fmla="*/ 3613151 w 7886701"/>
              <a:gd name="connsiteY24925" fmla="*/ 3854942 h 6857981"/>
              <a:gd name="connsiteX24926" fmla="*/ 3613786 w 7886701"/>
              <a:gd name="connsiteY24926" fmla="*/ 3854942 h 6857981"/>
              <a:gd name="connsiteX24927" fmla="*/ 3614421 w 7886701"/>
              <a:gd name="connsiteY24927" fmla="*/ 3854625 h 6857981"/>
              <a:gd name="connsiteX24928" fmla="*/ 3616008 w 7886701"/>
              <a:gd name="connsiteY24928" fmla="*/ 3853037 h 6857981"/>
              <a:gd name="connsiteX24929" fmla="*/ 3618231 w 7886701"/>
              <a:gd name="connsiteY24929" fmla="*/ 3851767 h 6857981"/>
              <a:gd name="connsiteX24930" fmla="*/ 3620453 w 7886701"/>
              <a:gd name="connsiteY24930" fmla="*/ 3850497 h 6857981"/>
              <a:gd name="connsiteX24931" fmla="*/ 3621088 w 7886701"/>
              <a:gd name="connsiteY24931" fmla="*/ 3850180 h 6857981"/>
              <a:gd name="connsiteX24932" fmla="*/ 3621724 w 7886701"/>
              <a:gd name="connsiteY24932" fmla="*/ 3850180 h 6857981"/>
              <a:gd name="connsiteX24933" fmla="*/ 3622041 w 7886701"/>
              <a:gd name="connsiteY24933" fmla="*/ 3850815 h 6857981"/>
              <a:gd name="connsiteX24934" fmla="*/ 3622041 w 7886701"/>
              <a:gd name="connsiteY24934" fmla="*/ 3852085 h 6857981"/>
              <a:gd name="connsiteX24935" fmla="*/ 3617278 w 7886701"/>
              <a:gd name="connsiteY24935" fmla="*/ 3861610 h 6857981"/>
              <a:gd name="connsiteX24936" fmla="*/ 3613786 w 7886701"/>
              <a:gd name="connsiteY24936" fmla="*/ 3870183 h 6857981"/>
              <a:gd name="connsiteX24937" fmla="*/ 3610293 w 7886701"/>
              <a:gd name="connsiteY24937" fmla="*/ 3878756 h 6857981"/>
              <a:gd name="connsiteX24938" fmla="*/ 3607753 w 7886701"/>
              <a:gd name="connsiteY24938" fmla="*/ 3886377 h 6857981"/>
              <a:gd name="connsiteX24939" fmla="*/ 3606167 w 7886701"/>
              <a:gd name="connsiteY24939" fmla="*/ 3893362 h 6857981"/>
              <a:gd name="connsiteX24940" fmla="*/ 3604896 w 7886701"/>
              <a:gd name="connsiteY24940" fmla="*/ 3899712 h 6857981"/>
              <a:gd name="connsiteX24941" fmla="*/ 3604896 w 7886701"/>
              <a:gd name="connsiteY24941" fmla="*/ 3902887 h 6857981"/>
              <a:gd name="connsiteX24942" fmla="*/ 3604896 w 7886701"/>
              <a:gd name="connsiteY24942" fmla="*/ 3905745 h 6857981"/>
              <a:gd name="connsiteX24943" fmla="*/ 3605213 w 7886701"/>
              <a:gd name="connsiteY24943" fmla="*/ 3908285 h 6857981"/>
              <a:gd name="connsiteX24944" fmla="*/ 3606167 w 7886701"/>
              <a:gd name="connsiteY24944" fmla="*/ 3910825 h 6857981"/>
              <a:gd name="connsiteX24945" fmla="*/ 3603943 w 7886701"/>
              <a:gd name="connsiteY24945" fmla="*/ 3913366 h 6857981"/>
              <a:gd name="connsiteX24946" fmla="*/ 3601721 w 7886701"/>
              <a:gd name="connsiteY24946" fmla="*/ 3915271 h 6857981"/>
              <a:gd name="connsiteX24947" fmla="*/ 3599816 w 7886701"/>
              <a:gd name="connsiteY24947" fmla="*/ 3915588 h 6857981"/>
              <a:gd name="connsiteX24948" fmla="*/ 3598547 w 7886701"/>
              <a:gd name="connsiteY24948" fmla="*/ 3915271 h 6857981"/>
              <a:gd name="connsiteX24949" fmla="*/ 3596958 w 7886701"/>
              <a:gd name="connsiteY24949" fmla="*/ 3914318 h 6857981"/>
              <a:gd name="connsiteX24950" fmla="*/ 3596007 w 7886701"/>
              <a:gd name="connsiteY24950" fmla="*/ 3912730 h 6857981"/>
              <a:gd name="connsiteX24951" fmla="*/ 3594736 w 7886701"/>
              <a:gd name="connsiteY24951" fmla="*/ 3910825 h 6857981"/>
              <a:gd name="connsiteX24952" fmla="*/ 3594101 w 7886701"/>
              <a:gd name="connsiteY24952" fmla="*/ 3908603 h 6857981"/>
              <a:gd name="connsiteX24953" fmla="*/ 3592196 w 7886701"/>
              <a:gd name="connsiteY24953" fmla="*/ 3903522 h 6857981"/>
              <a:gd name="connsiteX24954" fmla="*/ 3590608 w 7886701"/>
              <a:gd name="connsiteY24954" fmla="*/ 3899077 h 6857981"/>
              <a:gd name="connsiteX24955" fmla="*/ 3589973 w 7886701"/>
              <a:gd name="connsiteY24955" fmla="*/ 3897172 h 6857981"/>
              <a:gd name="connsiteX24956" fmla="*/ 3589339 w 7886701"/>
              <a:gd name="connsiteY24956" fmla="*/ 3895902 h 6857981"/>
              <a:gd name="connsiteX24957" fmla="*/ 3588703 w 7886701"/>
              <a:gd name="connsiteY24957" fmla="*/ 3895585 h 6857981"/>
              <a:gd name="connsiteX24958" fmla="*/ 3587751 w 7886701"/>
              <a:gd name="connsiteY24958" fmla="*/ 3895585 h 6857981"/>
              <a:gd name="connsiteX24959" fmla="*/ 3586799 w 7886701"/>
              <a:gd name="connsiteY24959" fmla="*/ 3899712 h 6857981"/>
              <a:gd name="connsiteX24960" fmla="*/ 3585528 w 7886701"/>
              <a:gd name="connsiteY24960" fmla="*/ 3904475 h 6857981"/>
              <a:gd name="connsiteX24961" fmla="*/ 3584576 w 7886701"/>
              <a:gd name="connsiteY24961" fmla="*/ 3909555 h 6857981"/>
              <a:gd name="connsiteX24962" fmla="*/ 3583306 w 7886701"/>
              <a:gd name="connsiteY24962" fmla="*/ 3914001 h 6857981"/>
              <a:gd name="connsiteX24963" fmla="*/ 3582988 w 7886701"/>
              <a:gd name="connsiteY24963" fmla="*/ 3918446 h 6857981"/>
              <a:gd name="connsiteX24964" fmla="*/ 3582988 w 7886701"/>
              <a:gd name="connsiteY24964" fmla="*/ 3922256 h 6857981"/>
              <a:gd name="connsiteX24965" fmla="*/ 3583306 w 7886701"/>
              <a:gd name="connsiteY24965" fmla="*/ 3923526 h 6857981"/>
              <a:gd name="connsiteX24966" fmla="*/ 3584259 w 7886701"/>
              <a:gd name="connsiteY24966" fmla="*/ 3924796 h 6857981"/>
              <a:gd name="connsiteX24967" fmla="*/ 3584893 w 7886701"/>
              <a:gd name="connsiteY24967" fmla="*/ 3925749 h 6857981"/>
              <a:gd name="connsiteX24968" fmla="*/ 3586481 w 7886701"/>
              <a:gd name="connsiteY24968" fmla="*/ 3926384 h 6857981"/>
              <a:gd name="connsiteX24969" fmla="*/ 3582671 w 7886701"/>
              <a:gd name="connsiteY24969" fmla="*/ 3931464 h 6857981"/>
              <a:gd name="connsiteX24970" fmla="*/ 3579496 w 7886701"/>
              <a:gd name="connsiteY24970" fmla="*/ 3935274 h 6857981"/>
              <a:gd name="connsiteX24971" fmla="*/ 3576639 w 7886701"/>
              <a:gd name="connsiteY24971" fmla="*/ 3937814 h 6857981"/>
              <a:gd name="connsiteX24972" fmla="*/ 3574099 w 7886701"/>
              <a:gd name="connsiteY24972" fmla="*/ 3938767 h 6857981"/>
              <a:gd name="connsiteX24973" fmla="*/ 3571876 w 7886701"/>
              <a:gd name="connsiteY24973" fmla="*/ 3939402 h 6857981"/>
              <a:gd name="connsiteX24974" fmla="*/ 3569653 w 7886701"/>
              <a:gd name="connsiteY24974" fmla="*/ 3938767 h 6857981"/>
              <a:gd name="connsiteX24975" fmla="*/ 3568066 w 7886701"/>
              <a:gd name="connsiteY24975" fmla="*/ 3937814 h 6857981"/>
              <a:gd name="connsiteX24976" fmla="*/ 3566796 w 7886701"/>
              <a:gd name="connsiteY24976" fmla="*/ 3936544 h 6857981"/>
              <a:gd name="connsiteX24977" fmla="*/ 3564256 w 7886701"/>
              <a:gd name="connsiteY24977" fmla="*/ 3942895 h 6857981"/>
              <a:gd name="connsiteX24978" fmla="*/ 3563303 w 7886701"/>
              <a:gd name="connsiteY24978" fmla="*/ 3945435 h 6857981"/>
              <a:gd name="connsiteX24979" fmla="*/ 3562986 w 7886701"/>
              <a:gd name="connsiteY24979" fmla="*/ 3947340 h 6857981"/>
              <a:gd name="connsiteX24980" fmla="*/ 3562986 w 7886701"/>
              <a:gd name="connsiteY24980" fmla="*/ 3948610 h 6857981"/>
              <a:gd name="connsiteX24981" fmla="*/ 3562986 w 7886701"/>
              <a:gd name="connsiteY24981" fmla="*/ 3949880 h 6857981"/>
              <a:gd name="connsiteX24982" fmla="*/ 3563622 w 7886701"/>
              <a:gd name="connsiteY24982" fmla="*/ 3950833 h 6857981"/>
              <a:gd name="connsiteX24983" fmla="*/ 3564256 w 7886701"/>
              <a:gd name="connsiteY24983" fmla="*/ 3951785 h 6857981"/>
              <a:gd name="connsiteX24984" fmla="*/ 3565526 w 7886701"/>
              <a:gd name="connsiteY24984" fmla="*/ 3953373 h 6857981"/>
              <a:gd name="connsiteX24985" fmla="*/ 3567113 w 7886701"/>
              <a:gd name="connsiteY24985" fmla="*/ 3955278 h 6857981"/>
              <a:gd name="connsiteX24986" fmla="*/ 3567431 w 7886701"/>
              <a:gd name="connsiteY24986" fmla="*/ 3956865 h 6857981"/>
              <a:gd name="connsiteX24987" fmla="*/ 3567748 w 7886701"/>
              <a:gd name="connsiteY24987" fmla="*/ 3958453 h 6857981"/>
              <a:gd name="connsiteX24988" fmla="*/ 3567748 w 7886701"/>
              <a:gd name="connsiteY24988" fmla="*/ 3960676 h 6857981"/>
              <a:gd name="connsiteX24989" fmla="*/ 3567431 w 7886701"/>
              <a:gd name="connsiteY24989" fmla="*/ 3963851 h 6857981"/>
              <a:gd name="connsiteX24990" fmla="*/ 3565843 w 7886701"/>
              <a:gd name="connsiteY24990" fmla="*/ 3965121 h 6857981"/>
              <a:gd name="connsiteX24991" fmla="*/ 3564573 w 7886701"/>
              <a:gd name="connsiteY24991" fmla="*/ 3966391 h 6857981"/>
              <a:gd name="connsiteX24992" fmla="*/ 3562668 w 7886701"/>
              <a:gd name="connsiteY24992" fmla="*/ 3967026 h 6857981"/>
              <a:gd name="connsiteX24993" fmla="*/ 3561082 w 7886701"/>
              <a:gd name="connsiteY24993" fmla="*/ 3967343 h 6857981"/>
              <a:gd name="connsiteX24994" fmla="*/ 3559811 w 7886701"/>
              <a:gd name="connsiteY24994" fmla="*/ 3967661 h 6857981"/>
              <a:gd name="connsiteX24995" fmla="*/ 3558542 w 7886701"/>
              <a:gd name="connsiteY24995" fmla="*/ 3967343 h 6857981"/>
              <a:gd name="connsiteX24996" fmla="*/ 3557271 w 7886701"/>
              <a:gd name="connsiteY24996" fmla="*/ 3967026 h 6857981"/>
              <a:gd name="connsiteX24997" fmla="*/ 3556002 w 7886701"/>
              <a:gd name="connsiteY24997" fmla="*/ 3966391 h 6857981"/>
              <a:gd name="connsiteX24998" fmla="*/ 3555366 w 7886701"/>
              <a:gd name="connsiteY24998" fmla="*/ 3965121 h 6857981"/>
              <a:gd name="connsiteX24999" fmla="*/ 3555048 w 7886701"/>
              <a:gd name="connsiteY24999" fmla="*/ 3964168 h 6857981"/>
              <a:gd name="connsiteX25000" fmla="*/ 3554731 w 7886701"/>
              <a:gd name="connsiteY25000" fmla="*/ 3962263 h 6857981"/>
              <a:gd name="connsiteX25001" fmla="*/ 3554731 w 7886701"/>
              <a:gd name="connsiteY25001" fmla="*/ 3960358 h 6857981"/>
              <a:gd name="connsiteX25002" fmla="*/ 3555048 w 7886701"/>
              <a:gd name="connsiteY25002" fmla="*/ 3958135 h 6857981"/>
              <a:gd name="connsiteX25003" fmla="*/ 3555683 w 7886701"/>
              <a:gd name="connsiteY25003" fmla="*/ 3955913 h 6857981"/>
              <a:gd name="connsiteX25004" fmla="*/ 3557271 w 7886701"/>
              <a:gd name="connsiteY25004" fmla="*/ 3953373 h 6857981"/>
              <a:gd name="connsiteX25005" fmla="*/ 3558858 w 7886701"/>
              <a:gd name="connsiteY25005" fmla="*/ 3950515 h 6857981"/>
              <a:gd name="connsiteX25006" fmla="*/ 3557271 w 7886701"/>
              <a:gd name="connsiteY25006" fmla="*/ 3950515 h 6857981"/>
              <a:gd name="connsiteX25007" fmla="*/ 3555366 w 7886701"/>
              <a:gd name="connsiteY25007" fmla="*/ 3951150 h 6857981"/>
              <a:gd name="connsiteX25008" fmla="*/ 3553462 w 7886701"/>
              <a:gd name="connsiteY25008" fmla="*/ 3952738 h 6857981"/>
              <a:gd name="connsiteX25009" fmla="*/ 3551556 w 7886701"/>
              <a:gd name="connsiteY25009" fmla="*/ 3954643 h 6857981"/>
              <a:gd name="connsiteX25010" fmla="*/ 3547746 w 7886701"/>
              <a:gd name="connsiteY25010" fmla="*/ 3959088 h 6857981"/>
              <a:gd name="connsiteX25011" fmla="*/ 3543618 w 7886701"/>
              <a:gd name="connsiteY25011" fmla="*/ 3963216 h 6857981"/>
              <a:gd name="connsiteX25012" fmla="*/ 3540443 w 7886701"/>
              <a:gd name="connsiteY25012" fmla="*/ 3966708 h 6857981"/>
              <a:gd name="connsiteX25013" fmla="*/ 3538856 w 7886701"/>
              <a:gd name="connsiteY25013" fmla="*/ 3967978 h 6857981"/>
              <a:gd name="connsiteX25014" fmla="*/ 3537586 w 7886701"/>
              <a:gd name="connsiteY25014" fmla="*/ 3968931 h 6857981"/>
              <a:gd name="connsiteX25015" fmla="*/ 3536316 w 7886701"/>
              <a:gd name="connsiteY25015" fmla="*/ 3968931 h 6857981"/>
              <a:gd name="connsiteX25016" fmla="*/ 3535363 w 7886701"/>
              <a:gd name="connsiteY25016" fmla="*/ 3967661 h 6857981"/>
              <a:gd name="connsiteX25017" fmla="*/ 3534411 w 7886701"/>
              <a:gd name="connsiteY25017" fmla="*/ 3966391 h 6857981"/>
              <a:gd name="connsiteX25018" fmla="*/ 3534094 w 7886701"/>
              <a:gd name="connsiteY25018" fmla="*/ 3963216 h 6857981"/>
              <a:gd name="connsiteX25019" fmla="*/ 3532506 w 7886701"/>
              <a:gd name="connsiteY25019" fmla="*/ 3972424 h 6857981"/>
              <a:gd name="connsiteX25020" fmla="*/ 3530601 w 7886701"/>
              <a:gd name="connsiteY25020" fmla="*/ 3981314 h 6857981"/>
              <a:gd name="connsiteX25021" fmla="*/ 3530283 w 7886701"/>
              <a:gd name="connsiteY25021" fmla="*/ 3985442 h 6857981"/>
              <a:gd name="connsiteX25022" fmla="*/ 3529648 w 7886701"/>
              <a:gd name="connsiteY25022" fmla="*/ 3989252 h 6857981"/>
              <a:gd name="connsiteX25023" fmla="*/ 3530283 w 7886701"/>
              <a:gd name="connsiteY25023" fmla="*/ 3992427 h 6857981"/>
              <a:gd name="connsiteX25024" fmla="*/ 3530918 w 7886701"/>
              <a:gd name="connsiteY25024" fmla="*/ 3995285 h 6857981"/>
              <a:gd name="connsiteX25025" fmla="*/ 3528696 w 7886701"/>
              <a:gd name="connsiteY25025" fmla="*/ 3998143 h 6857981"/>
              <a:gd name="connsiteX25026" fmla="*/ 3526474 w 7886701"/>
              <a:gd name="connsiteY25026" fmla="*/ 4000683 h 6857981"/>
              <a:gd name="connsiteX25027" fmla="*/ 3525521 w 7886701"/>
              <a:gd name="connsiteY25027" fmla="*/ 4002588 h 6857981"/>
              <a:gd name="connsiteX25028" fmla="*/ 3525521 w 7886701"/>
              <a:gd name="connsiteY25028" fmla="*/ 4003858 h 6857981"/>
              <a:gd name="connsiteX25029" fmla="*/ 3525838 w 7886701"/>
              <a:gd name="connsiteY25029" fmla="*/ 4004175 h 6857981"/>
              <a:gd name="connsiteX25030" fmla="*/ 3523933 w 7886701"/>
              <a:gd name="connsiteY25030" fmla="*/ 4007033 h 6857981"/>
              <a:gd name="connsiteX25031" fmla="*/ 3522028 w 7886701"/>
              <a:gd name="connsiteY25031" fmla="*/ 4008303 h 6857981"/>
              <a:gd name="connsiteX25032" fmla="*/ 3520441 w 7886701"/>
              <a:gd name="connsiteY25032" fmla="*/ 4008621 h 6857981"/>
              <a:gd name="connsiteX25033" fmla="*/ 3518853 w 7886701"/>
              <a:gd name="connsiteY25033" fmla="*/ 4008938 h 6857981"/>
              <a:gd name="connsiteX25034" fmla="*/ 3516948 w 7886701"/>
              <a:gd name="connsiteY25034" fmla="*/ 4009256 h 6857981"/>
              <a:gd name="connsiteX25035" fmla="*/ 3515678 w 7886701"/>
              <a:gd name="connsiteY25035" fmla="*/ 4009891 h 6857981"/>
              <a:gd name="connsiteX25036" fmla="*/ 3513457 w 7886701"/>
              <a:gd name="connsiteY25036" fmla="*/ 4012113 h 6857981"/>
              <a:gd name="connsiteX25037" fmla="*/ 3511233 w 7886701"/>
              <a:gd name="connsiteY25037" fmla="*/ 4015923 h 6857981"/>
              <a:gd name="connsiteX25038" fmla="*/ 3508377 w 7886701"/>
              <a:gd name="connsiteY25038" fmla="*/ 4021639 h 6857981"/>
              <a:gd name="connsiteX25039" fmla="*/ 3506471 w 7886701"/>
              <a:gd name="connsiteY25039" fmla="*/ 4027037 h 6857981"/>
              <a:gd name="connsiteX25040" fmla="*/ 3504883 w 7886701"/>
              <a:gd name="connsiteY25040" fmla="*/ 4031799 h 6857981"/>
              <a:gd name="connsiteX25041" fmla="*/ 3503931 w 7886701"/>
              <a:gd name="connsiteY25041" fmla="*/ 4036245 h 6857981"/>
              <a:gd name="connsiteX25042" fmla="*/ 3502026 w 7886701"/>
              <a:gd name="connsiteY25042" fmla="*/ 4045135 h 6857981"/>
              <a:gd name="connsiteX25043" fmla="*/ 3500756 w 7886701"/>
              <a:gd name="connsiteY25043" fmla="*/ 4049898 h 6857981"/>
              <a:gd name="connsiteX25044" fmla="*/ 3498851 w 7886701"/>
              <a:gd name="connsiteY25044" fmla="*/ 4054978 h 6857981"/>
              <a:gd name="connsiteX25045" fmla="*/ 3502026 w 7886701"/>
              <a:gd name="connsiteY25045" fmla="*/ 4054978 h 6857981"/>
              <a:gd name="connsiteX25046" fmla="*/ 3504883 w 7886701"/>
              <a:gd name="connsiteY25046" fmla="*/ 4055296 h 6857981"/>
              <a:gd name="connsiteX25047" fmla="*/ 3507423 w 7886701"/>
              <a:gd name="connsiteY25047" fmla="*/ 4055931 h 6857981"/>
              <a:gd name="connsiteX25048" fmla="*/ 3509963 w 7886701"/>
              <a:gd name="connsiteY25048" fmla="*/ 4056883 h 6857981"/>
              <a:gd name="connsiteX25049" fmla="*/ 3512503 w 7886701"/>
              <a:gd name="connsiteY25049" fmla="*/ 4058153 h 6857981"/>
              <a:gd name="connsiteX25050" fmla="*/ 3514726 w 7886701"/>
              <a:gd name="connsiteY25050" fmla="*/ 4059423 h 6857981"/>
              <a:gd name="connsiteX25051" fmla="*/ 3519171 w 7886701"/>
              <a:gd name="connsiteY25051" fmla="*/ 4062598 h 6857981"/>
              <a:gd name="connsiteX25052" fmla="*/ 3523617 w 7886701"/>
              <a:gd name="connsiteY25052" fmla="*/ 4066091 h 6857981"/>
              <a:gd name="connsiteX25053" fmla="*/ 3528378 w 7886701"/>
              <a:gd name="connsiteY25053" fmla="*/ 4069266 h 6857981"/>
              <a:gd name="connsiteX25054" fmla="*/ 3530918 w 7886701"/>
              <a:gd name="connsiteY25054" fmla="*/ 4070536 h 6857981"/>
              <a:gd name="connsiteX25055" fmla="*/ 3533458 w 7886701"/>
              <a:gd name="connsiteY25055" fmla="*/ 4071806 h 6857981"/>
              <a:gd name="connsiteX25056" fmla="*/ 3536316 w 7886701"/>
              <a:gd name="connsiteY25056" fmla="*/ 4072441 h 6857981"/>
              <a:gd name="connsiteX25057" fmla="*/ 3539174 w 7886701"/>
              <a:gd name="connsiteY25057" fmla="*/ 4072759 h 6857981"/>
              <a:gd name="connsiteX25058" fmla="*/ 3536634 w 7886701"/>
              <a:gd name="connsiteY25058" fmla="*/ 4075934 h 6857981"/>
              <a:gd name="connsiteX25059" fmla="*/ 3535046 w 7886701"/>
              <a:gd name="connsiteY25059" fmla="*/ 4079427 h 6857981"/>
              <a:gd name="connsiteX25060" fmla="*/ 3533458 w 7886701"/>
              <a:gd name="connsiteY25060" fmla="*/ 4082920 h 6857981"/>
              <a:gd name="connsiteX25061" fmla="*/ 3533141 w 7886701"/>
              <a:gd name="connsiteY25061" fmla="*/ 4086412 h 6857981"/>
              <a:gd name="connsiteX25062" fmla="*/ 3532823 w 7886701"/>
              <a:gd name="connsiteY25062" fmla="*/ 4089270 h 6857981"/>
              <a:gd name="connsiteX25063" fmla="*/ 3532823 w 7886701"/>
              <a:gd name="connsiteY25063" fmla="*/ 4092445 h 6857981"/>
              <a:gd name="connsiteX25064" fmla="*/ 3532823 w 7886701"/>
              <a:gd name="connsiteY25064" fmla="*/ 4097843 h 6857981"/>
              <a:gd name="connsiteX25065" fmla="*/ 3534094 w 7886701"/>
              <a:gd name="connsiteY25065" fmla="*/ 4091810 h 6857981"/>
              <a:gd name="connsiteX25066" fmla="*/ 3535363 w 7886701"/>
              <a:gd name="connsiteY25066" fmla="*/ 4088000 h 6857981"/>
              <a:gd name="connsiteX25067" fmla="*/ 3536316 w 7886701"/>
              <a:gd name="connsiteY25067" fmla="*/ 4085460 h 6857981"/>
              <a:gd name="connsiteX25068" fmla="*/ 3537903 w 7886701"/>
              <a:gd name="connsiteY25068" fmla="*/ 4083872 h 6857981"/>
              <a:gd name="connsiteX25069" fmla="*/ 3539808 w 7886701"/>
              <a:gd name="connsiteY25069" fmla="*/ 4081649 h 6857981"/>
              <a:gd name="connsiteX25070" fmla="*/ 3541714 w 7886701"/>
              <a:gd name="connsiteY25070" fmla="*/ 4078157 h 6857981"/>
              <a:gd name="connsiteX25071" fmla="*/ 3544888 w 7886701"/>
              <a:gd name="connsiteY25071" fmla="*/ 4072759 h 6857981"/>
              <a:gd name="connsiteX25072" fmla="*/ 3548698 w 7886701"/>
              <a:gd name="connsiteY25072" fmla="*/ 4064821 h 6857981"/>
              <a:gd name="connsiteX25073" fmla="*/ 3546158 w 7886701"/>
              <a:gd name="connsiteY25073" fmla="*/ 4071171 h 6857981"/>
              <a:gd name="connsiteX25074" fmla="*/ 3545206 w 7886701"/>
              <a:gd name="connsiteY25074" fmla="*/ 4076569 h 6857981"/>
              <a:gd name="connsiteX25075" fmla="*/ 3545206 w 7886701"/>
              <a:gd name="connsiteY25075" fmla="*/ 4078157 h 6857981"/>
              <a:gd name="connsiteX25076" fmla="*/ 3545206 w 7886701"/>
              <a:gd name="connsiteY25076" fmla="*/ 4080062 h 6857981"/>
              <a:gd name="connsiteX25077" fmla="*/ 3545206 w 7886701"/>
              <a:gd name="connsiteY25077" fmla="*/ 4081649 h 6857981"/>
              <a:gd name="connsiteX25078" fmla="*/ 3545523 w 7886701"/>
              <a:gd name="connsiteY25078" fmla="*/ 4082602 h 6857981"/>
              <a:gd name="connsiteX25079" fmla="*/ 3546794 w 7886701"/>
              <a:gd name="connsiteY25079" fmla="*/ 4084190 h 6857981"/>
              <a:gd name="connsiteX25080" fmla="*/ 3548382 w 7886701"/>
              <a:gd name="connsiteY25080" fmla="*/ 4085142 h 6857981"/>
              <a:gd name="connsiteX25081" fmla="*/ 3549968 w 7886701"/>
              <a:gd name="connsiteY25081" fmla="*/ 4085777 h 6857981"/>
              <a:gd name="connsiteX25082" fmla="*/ 3551238 w 7886701"/>
              <a:gd name="connsiteY25082" fmla="*/ 4087047 h 6857981"/>
              <a:gd name="connsiteX25083" fmla="*/ 3549651 w 7886701"/>
              <a:gd name="connsiteY25083" fmla="*/ 4091175 h 6857981"/>
              <a:gd name="connsiteX25084" fmla="*/ 3547746 w 7886701"/>
              <a:gd name="connsiteY25084" fmla="*/ 4094985 h 6857981"/>
              <a:gd name="connsiteX25085" fmla="*/ 3545523 w 7886701"/>
              <a:gd name="connsiteY25085" fmla="*/ 4098478 h 6857981"/>
              <a:gd name="connsiteX25086" fmla="*/ 3543301 w 7886701"/>
              <a:gd name="connsiteY25086" fmla="*/ 4101653 h 6857981"/>
              <a:gd name="connsiteX25087" fmla="*/ 3541396 w 7886701"/>
              <a:gd name="connsiteY25087" fmla="*/ 4104193 h 6857981"/>
              <a:gd name="connsiteX25088" fmla="*/ 3540443 w 7886701"/>
              <a:gd name="connsiteY25088" fmla="*/ 4106733 h 6857981"/>
              <a:gd name="connsiteX25089" fmla="*/ 3539808 w 7886701"/>
              <a:gd name="connsiteY25089" fmla="*/ 4108638 h 6857981"/>
              <a:gd name="connsiteX25090" fmla="*/ 3540126 w 7886701"/>
              <a:gd name="connsiteY25090" fmla="*/ 4109591 h 6857981"/>
              <a:gd name="connsiteX25091" fmla="*/ 3540443 w 7886701"/>
              <a:gd name="connsiteY25091" fmla="*/ 4110861 h 6857981"/>
              <a:gd name="connsiteX25092" fmla="*/ 3538856 w 7886701"/>
              <a:gd name="connsiteY25092" fmla="*/ 4112449 h 6857981"/>
              <a:gd name="connsiteX25093" fmla="*/ 3537903 w 7886701"/>
              <a:gd name="connsiteY25093" fmla="*/ 4113719 h 6857981"/>
              <a:gd name="connsiteX25094" fmla="*/ 3536634 w 7886701"/>
              <a:gd name="connsiteY25094" fmla="*/ 4114354 h 6857981"/>
              <a:gd name="connsiteX25095" fmla="*/ 3535681 w 7886701"/>
              <a:gd name="connsiteY25095" fmla="*/ 4114354 h 6857981"/>
              <a:gd name="connsiteX25096" fmla="*/ 3534411 w 7886701"/>
              <a:gd name="connsiteY25096" fmla="*/ 4114671 h 6857981"/>
              <a:gd name="connsiteX25097" fmla="*/ 3533458 w 7886701"/>
              <a:gd name="connsiteY25097" fmla="*/ 4115624 h 6857981"/>
              <a:gd name="connsiteX25098" fmla="*/ 3531871 w 7886701"/>
              <a:gd name="connsiteY25098" fmla="*/ 4116576 h 6857981"/>
              <a:gd name="connsiteX25099" fmla="*/ 3530918 w 7886701"/>
              <a:gd name="connsiteY25099" fmla="*/ 4118799 h 6857981"/>
              <a:gd name="connsiteX25100" fmla="*/ 3527743 w 7886701"/>
              <a:gd name="connsiteY25100" fmla="*/ 4124197 h 6857981"/>
              <a:gd name="connsiteX25101" fmla="*/ 3527108 w 7886701"/>
              <a:gd name="connsiteY25101" fmla="*/ 4126102 h 6857981"/>
              <a:gd name="connsiteX25102" fmla="*/ 3526791 w 7886701"/>
              <a:gd name="connsiteY25102" fmla="*/ 4127372 h 6857981"/>
              <a:gd name="connsiteX25103" fmla="*/ 3526791 w 7886701"/>
              <a:gd name="connsiteY25103" fmla="*/ 4128324 h 6857981"/>
              <a:gd name="connsiteX25104" fmla="*/ 3527743 w 7886701"/>
              <a:gd name="connsiteY25104" fmla="*/ 4128642 h 6857981"/>
              <a:gd name="connsiteX25105" fmla="*/ 3528378 w 7886701"/>
              <a:gd name="connsiteY25105" fmla="*/ 4128960 h 6857981"/>
              <a:gd name="connsiteX25106" fmla="*/ 3529014 w 7886701"/>
              <a:gd name="connsiteY25106" fmla="*/ 4128960 h 6857981"/>
              <a:gd name="connsiteX25107" fmla="*/ 3530918 w 7886701"/>
              <a:gd name="connsiteY25107" fmla="*/ 4129277 h 6857981"/>
              <a:gd name="connsiteX25108" fmla="*/ 3531554 w 7886701"/>
              <a:gd name="connsiteY25108" fmla="*/ 4129277 h 6857981"/>
              <a:gd name="connsiteX25109" fmla="*/ 3531871 w 7886701"/>
              <a:gd name="connsiteY25109" fmla="*/ 4129595 h 6857981"/>
              <a:gd name="connsiteX25110" fmla="*/ 3532506 w 7886701"/>
              <a:gd name="connsiteY25110" fmla="*/ 4130547 h 6857981"/>
              <a:gd name="connsiteX25111" fmla="*/ 3532506 w 7886701"/>
              <a:gd name="connsiteY25111" fmla="*/ 4131182 h 6857981"/>
              <a:gd name="connsiteX25112" fmla="*/ 3531871 w 7886701"/>
              <a:gd name="connsiteY25112" fmla="*/ 4133087 h 6857981"/>
              <a:gd name="connsiteX25113" fmla="*/ 3530918 w 7886701"/>
              <a:gd name="connsiteY25113" fmla="*/ 4134675 h 6857981"/>
              <a:gd name="connsiteX25114" fmla="*/ 3528696 w 7886701"/>
              <a:gd name="connsiteY25114" fmla="*/ 4139438 h 6857981"/>
              <a:gd name="connsiteX25115" fmla="*/ 3526474 w 7886701"/>
              <a:gd name="connsiteY25115" fmla="*/ 4141978 h 6857981"/>
              <a:gd name="connsiteX25116" fmla="*/ 3525521 w 7886701"/>
              <a:gd name="connsiteY25116" fmla="*/ 4142930 h 6857981"/>
              <a:gd name="connsiteX25117" fmla="*/ 3524568 w 7886701"/>
              <a:gd name="connsiteY25117" fmla="*/ 4143248 h 6857981"/>
              <a:gd name="connsiteX25118" fmla="*/ 3523933 w 7886701"/>
              <a:gd name="connsiteY25118" fmla="*/ 4143565 h 6857981"/>
              <a:gd name="connsiteX25119" fmla="*/ 3523298 w 7886701"/>
              <a:gd name="connsiteY25119" fmla="*/ 4143248 h 6857981"/>
              <a:gd name="connsiteX25120" fmla="*/ 3521711 w 7886701"/>
              <a:gd name="connsiteY25120" fmla="*/ 4141978 h 6857981"/>
              <a:gd name="connsiteX25121" fmla="*/ 3521077 w 7886701"/>
              <a:gd name="connsiteY25121" fmla="*/ 4140708 h 6857981"/>
              <a:gd name="connsiteX25122" fmla="*/ 3520441 w 7886701"/>
              <a:gd name="connsiteY25122" fmla="*/ 4139120 h 6857981"/>
              <a:gd name="connsiteX25123" fmla="*/ 3519806 w 7886701"/>
              <a:gd name="connsiteY25123" fmla="*/ 4137215 h 6857981"/>
              <a:gd name="connsiteX25124" fmla="*/ 3518537 w 7886701"/>
              <a:gd name="connsiteY25124" fmla="*/ 4138168 h 6857981"/>
              <a:gd name="connsiteX25125" fmla="*/ 3516631 w 7886701"/>
              <a:gd name="connsiteY25125" fmla="*/ 4140073 h 6857981"/>
              <a:gd name="connsiteX25126" fmla="*/ 3514726 w 7886701"/>
              <a:gd name="connsiteY25126" fmla="*/ 4141978 h 6857981"/>
              <a:gd name="connsiteX25127" fmla="*/ 3513138 w 7886701"/>
              <a:gd name="connsiteY25127" fmla="*/ 4145470 h 6857981"/>
              <a:gd name="connsiteX25128" fmla="*/ 3509328 w 7886701"/>
              <a:gd name="connsiteY25128" fmla="*/ 4152773 h 6857981"/>
              <a:gd name="connsiteX25129" fmla="*/ 3505201 w 7886701"/>
              <a:gd name="connsiteY25129" fmla="*/ 4160394 h 6857981"/>
              <a:gd name="connsiteX25130" fmla="*/ 3501391 w 7886701"/>
              <a:gd name="connsiteY25130" fmla="*/ 4168014 h 6857981"/>
              <a:gd name="connsiteX25131" fmla="*/ 3499486 w 7886701"/>
              <a:gd name="connsiteY25131" fmla="*/ 4171189 h 6857981"/>
              <a:gd name="connsiteX25132" fmla="*/ 3497581 w 7886701"/>
              <a:gd name="connsiteY25132" fmla="*/ 4174364 h 6857981"/>
              <a:gd name="connsiteX25133" fmla="*/ 3495993 w 7886701"/>
              <a:gd name="connsiteY25133" fmla="*/ 4176270 h 6857981"/>
              <a:gd name="connsiteX25134" fmla="*/ 3494089 w 7886701"/>
              <a:gd name="connsiteY25134" fmla="*/ 4177540 h 6857981"/>
              <a:gd name="connsiteX25135" fmla="*/ 3493453 w 7886701"/>
              <a:gd name="connsiteY25135" fmla="*/ 4177857 h 6857981"/>
              <a:gd name="connsiteX25136" fmla="*/ 3492183 w 7886701"/>
              <a:gd name="connsiteY25136" fmla="*/ 4177857 h 6857981"/>
              <a:gd name="connsiteX25137" fmla="*/ 3491549 w 7886701"/>
              <a:gd name="connsiteY25137" fmla="*/ 4177857 h 6857981"/>
              <a:gd name="connsiteX25138" fmla="*/ 3490596 w 7886701"/>
              <a:gd name="connsiteY25138" fmla="*/ 4177222 h 6857981"/>
              <a:gd name="connsiteX25139" fmla="*/ 3499803 w 7886701"/>
              <a:gd name="connsiteY25139" fmla="*/ 4158171 h 6857981"/>
              <a:gd name="connsiteX25140" fmla="*/ 3497898 w 7886701"/>
              <a:gd name="connsiteY25140" fmla="*/ 4158489 h 6857981"/>
              <a:gd name="connsiteX25141" fmla="*/ 3496311 w 7886701"/>
              <a:gd name="connsiteY25141" fmla="*/ 4159124 h 6857981"/>
              <a:gd name="connsiteX25142" fmla="*/ 3494723 w 7886701"/>
              <a:gd name="connsiteY25142" fmla="*/ 4160394 h 6857981"/>
              <a:gd name="connsiteX25143" fmla="*/ 3493453 w 7886701"/>
              <a:gd name="connsiteY25143" fmla="*/ 4161664 h 6857981"/>
              <a:gd name="connsiteX25144" fmla="*/ 3491866 w 7886701"/>
              <a:gd name="connsiteY25144" fmla="*/ 4163886 h 6857981"/>
              <a:gd name="connsiteX25145" fmla="*/ 3490596 w 7886701"/>
              <a:gd name="connsiteY25145" fmla="*/ 4166109 h 6857981"/>
              <a:gd name="connsiteX25146" fmla="*/ 3488056 w 7886701"/>
              <a:gd name="connsiteY25146" fmla="*/ 4171507 h 6857981"/>
              <a:gd name="connsiteX25147" fmla="*/ 3486151 w 7886701"/>
              <a:gd name="connsiteY25147" fmla="*/ 4177222 h 6857981"/>
              <a:gd name="connsiteX25148" fmla="*/ 3482976 w 7886701"/>
              <a:gd name="connsiteY25148" fmla="*/ 4182302 h 6857981"/>
              <a:gd name="connsiteX25149" fmla="*/ 3481706 w 7886701"/>
              <a:gd name="connsiteY25149" fmla="*/ 4184525 h 6857981"/>
              <a:gd name="connsiteX25150" fmla="*/ 3480118 w 7886701"/>
              <a:gd name="connsiteY25150" fmla="*/ 4186113 h 6857981"/>
              <a:gd name="connsiteX25151" fmla="*/ 3478213 w 7886701"/>
              <a:gd name="connsiteY25151" fmla="*/ 4188018 h 6857981"/>
              <a:gd name="connsiteX25152" fmla="*/ 3476308 w 7886701"/>
              <a:gd name="connsiteY25152" fmla="*/ 4188653 h 6857981"/>
              <a:gd name="connsiteX25153" fmla="*/ 3475038 w 7886701"/>
              <a:gd name="connsiteY25153" fmla="*/ 4192780 h 6857981"/>
              <a:gd name="connsiteX25154" fmla="*/ 3475038 w 7886701"/>
              <a:gd name="connsiteY25154" fmla="*/ 4193415 h 6857981"/>
              <a:gd name="connsiteX25155" fmla="*/ 3475356 w 7886701"/>
              <a:gd name="connsiteY25155" fmla="*/ 4193415 h 6857981"/>
              <a:gd name="connsiteX25156" fmla="*/ 3476626 w 7886701"/>
              <a:gd name="connsiteY25156" fmla="*/ 4192463 h 6857981"/>
              <a:gd name="connsiteX25157" fmla="*/ 3478848 w 7886701"/>
              <a:gd name="connsiteY25157" fmla="*/ 4190240 h 6857981"/>
              <a:gd name="connsiteX25158" fmla="*/ 3480753 w 7886701"/>
              <a:gd name="connsiteY25158" fmla="*/ 4187700 h 6857981"/>
              <a:gd name="connsiteX25159" fmla="*/ 3482976 w 7886701"/>
              <a:gd name="connsiteY25159" fmla="*/ 4185795 h 6857981"/>
              <a:gd name="connsiteX25160" fmla="*/ 3484246 w 7886701"/>
              <a:gd name="connsiteY25160" fmla="*/ 4185160 h 6857981"/>
              <a:gd name="connsiteX25161" fmla="*/ 3485198 w 7886701"/>
              <a:gd name="connsiteY25161" fmla="*/ 4185160 h 6857981"/>
              <a:gd name="connsiteX25162" fmla="*/ 3485516 w 7886701"/>
              <a:gd name="connsiteY25162" fmla="*/ 4185478 h 6857981"/>
              <a:gd name="connsiteX25163" fmla="*/ 3486469 w 7886701"/>
              <a:gd name="connsiteY25163" fmla="*/ 4186748 h 6857981"/>
              <a:gd name="connsiteX25164" fmla="*/ 3484563 w 7886701"/>
              <a:gd name="connsiteY25164" fmla="*/ 4190558 h 6857981"/>
              <a:gd name="connsiteX25165" fmla="*/ 3482658 w 7886701"/>
              <a:gd name="connsiteY25165" fmla="*/ 4193415 h 6857981"/>
              <a:gd name="connsiteX25166" fmla="*/ 3480753 w 7886701"/>
              <a:gd name="connsiteY25166" fmla="*/ 4195638 h 6857981"/>
              <a:gd name="connsiteX25167" fmla="*/ 3479166 w 7886701"/>
              <a:gd name="connsiteY25167" fmla="*/ 4197543 h 6857981"/>
              <a:gd name="connsiteX25168" fmla="*/ 3477578 w 7886701"/>
              <a:gd name="connsiteY25168" fmla="*/ 4198813 h 6857981"/>
              <a:gd name="connsiteX25169" fmla="*/ 3475673 w 7886701"/>
              <a:gd name="connsiteY25169" fmla="*/ 4199131 h 6857981"/>
              <a:gd name="connsiteX25170" fmla="*/ 3472498 w 7886701"/>
              <a:gd name="connsiteY25170" fmla="*/ 4199766 h 6857981"/>
              <a:gd name="connsiteX25171" fmla="*/ 3469323 w 7886701"/>
              <a:gd name="connsiteY25171" fmla="*/ 4200401 h 6857981"/>
              <a:gd name="connsiteX25172" fmla="*/ 3467418 w 7886701"/>
              <a:gd name="connsiteY25172" fmla="*/ 4200718 h 6857981"/>
              <a:gd name="connsiteX25173" fmla="*/ 3465832 w 7886701"/>
              <a:gd name="connsiteY25173" fmla="*/ 4201671 h 6857981"/>
              <a:gd name="connsiteX25174" fmla="*/ 3464243 w 7886701"/>
              <a:gd name="connsiteY25174" fmla="*/ 4202941 h 6857981"/>
              <a:gd name="connsiteX25175" fmla="*/ 3462338 w 7886701"/>
              <a:gd name="connsiteY25175" fmla="*/ 4204846 h 6857981"/>
              <a:gd name="connsiteX25176" fmla="*/ 3460433 w 7886701"/>
              <a:gd name="connsiteY25176" fmla="*/ 4207386 h 6857981"/>
              <a:gd name="connsiteX25177" fmla="*/ 3458528 w 7886701"/>
              <a:gd name="connsiteY25177" fmla="*/ 4210561 h 6857981"/>
              <a:gd name="connsiteX25178" fmla="*/ 3457893 w 7886701"/>
              <a:gd name="connsiteY25178" fmla="*/ 4214372 h 6857981"/>
              <a:gd name="connsiteX25179" fmla="*/ 3457893 w 7886701"/>
              <a:gd name="connsiteY25179" fmla="*/ 4217547 h 6857981"/>
              <a:gd name="connsiteX25180" fmla="*/ 3457893 w 7886701"/>
              <a:gd name="connsiteY25180" fmla="*/ 4221039 h 6857981"/>
              <a:gd name="connsiteX25181" fmla="*/ 3458211 w 7886701"/>
              <a:gd name="connsiteY25181" fmla="*/ 4223897 h 6857981"/>
              <a:gd name="connsiteX25182" fmla="*/ 3458528 w 7886701"/>
              <a:gd name="connsiteY25182" fmla="*/ 4226437 h 6857981"/>
              <a:gd name="connsiteX25183" fmla="*/ 3459798 w 7886701"/>
              <a:gd name="connsiteY25183" fmla="*/ 4228977 h 6857981"/>
              <a:gd name="connsiteX25184" fmla="*/ 3460433 w 7886701"/>
              <a:gd name="connsiteY25184" fmla="*/ 4231200 h 6857981"/>
              <a:gd name="connsiteX25185" fmla="*/ 3461703 w 7886701"/>
              <a:gd name="connsiteY25185" fmla="*/ 4233423 h 6857981"/>
              <a:gd name="connsiteX25186" fmla="*/ 3459481 w 7886701"/>
              <a:gd name="connsiteY25186" fmla="*/ 4237550 h 6857981"/>
              <a:gd name="connsiteX25187" fmla="*/ 3456941 w 7886701"/>
              <a:gd name="connsiteY25187" fmla="*/ 4242948 h 6857981"/>
              <a:gd name="connsiteX25188" fmla="*/ 3451861 w 7886701"/>
              <a:gd name="connsiteY25188" fmla="*/ 4254696 h 6857981"/>
              <a:gd name="connsiteX25189" fmla="*/ 3449004 w 7886701"/>
              <a:gd name="connsiteY25189" fmla="*/ 4261682 h 6857981"/>
              <a:gd name="connsiteX25190" fmla="*/ 3447098 w 7886701"/>
              <a:gd name="connsiteY25190" fmla="*/ 4268349 h 6857981"/>
              <a:gd name="connsiteX25191" fmla="*/ 3444876 w 7886701"/>
              <a:gd name="connsiteY25191" fmla="*/ 4275335 h 6857981"/>
              <a:gd name="connsiteX25192" fmla="*/ 3443288 w 7886701"/>
              <a:gd name="connsiteY25192" fmla="*/ 4281368 h 6857981"/>
              <a:gd name="connsiteX25193" fmla="*/ 3442336 w 7886701"/>
              <a:gd name="connsiteY25193" fmla="*/ 4287718 h 6857981"/>
              <a:gd name="connsiteX25194" fmla="*/ 3441701 w 7886701"/>
              <a:gd name="connsiteY25194" fmla="*/ 4292798 h 6857981"/>
              <a:gd name="connsiteX25195" fmla="*/ 3441701 w 7886701"/>
              <a:gd name="connsiteY25195" fmla="*/ 4295021 h 6857981"/>
              <a:gd name="connsiteX25196" fmla="*/ 3442336 w 7886701"/>
              <a:gd name="connsiteY25196" fmla="*/ 4297243 h 6857981"/>
              <a:gd name="connsiteX25197" fmla="*/ 3442653 w 7886701"/>
              <a:gd name="connsiteY25197" fmla="*/ 4298514 h 6857981"/>
              <a:gd name="connsiteX25198" fmla="*/ 3443288 w 7886701"/>
              <a:gd name="connsiteY25198" fmla="*/ 4300101 h 6857981"/>
              <a:gd name="connsiteX25199" fmla="*/ 3443924 w 7886701"/>
              <a:gd name="connsiteY25199" fmla="*/ 4301054 h 6857981"/>
              <a:gd name="connsiteX25200" fmla="*/ 3445511 w 7886701"/>
              <a:gd name="connsiteY25200" fmla="*/ 4302006 h 6857981"/>
              <a:gd name="connsiteX25201" fmla="*/ 3447098 w 7886701"/>
              <a:gd name="connsiteY25201" fmla="*/ 4302324 h 6857981"/>
              <a:gd name="connsiteX25202" fmla="*/ 3448368 w 7886701"/>
              <a:gd name="connsiteY25202" fmla="*/ 4302324 h 6857981"/>
              <a:gd name="connsiteX25203" fmla="*/ 3450591 w 7886701"/>
              <a:gd name="connsiteY25203" fmla="*/ 4302006 h 6857981"/>
              <a:gd name="connsiteX25204" fmla="*/ 3452813 w 7886701"/>
              <a:gd name="connsiteY25204" fmla="*/ 4300736 h 6857981"/>
              <a:gd name="connsiteX25205" fmla="*/ 3455671 w 7886701"/>
              <a:gd name="connsiteY25205" fmla="*/ 4299466 h 6857981"/>
              <a:gd name="connsiteX25206" fmla="*/ 3458528 w 7886701"/>
              <a:gd name="connsiteY25206" fmla="*/ 4297561 h 6857981"/>
              <a:gd name="connsiteX25207" fmla="*/ 3458211 w 7886701"/>
              <a:gd name="connsiteY25207" fmla="*/ 4292481 h 6857981"/>
              <a:gd name="connsiteX25208" fmla="*/ 3458211 w 7886701"/>
              <a:gd name="connsiteY25208" fmla="*/ 4287400 h 6857981"/>
              <a:gd name="connsiteX25209" fmla="*/ 3457893 w 7886701"/>
              <a:gd name="connsiteY25209" fmla="*/ 4285178 h 6857981"/>
              <a:gd name="connsiteX25210" fmla="*/ 3457258 w 7886701"/>
              <a:gd name="connsiteY25210" fmla="*/ 4282955 h 6857981"/>
              <a:gd name="connsiteX25211" fmla="*/ 3455988 w 7886701"/>
              <a:gd name="connsiteY25211" fmla="*/ 4281368 h 6857981"/>
              <a:gd name="connsiteX25212" fmla="*/ 3454401 w 7886701"/>
              <a:gd name="connsiteY25212" fmla="*/ 4280733 h 6857981"/>
              <a:gd name="connsiteX25213" fmla="*/ 3455988 w 7886701"/>
              <a:gd name="connsiteY25213" fmla="*/ 4278827 h 6857981"/>
              <a:gd name="connsiteX25214" fmla="*/ 3457576 w 7886701"/>
              <a:gd name="connsiteY25214" fmla="*/ 4277875 h 6857981"/>
              <a:gd name="connsiteX25215" fmla="*/ 3459481 w 7886701"/>
              <a:gd name="connsiteY25215" fmla="*/ 4277557 h 6857981"/>
              <a:gd name="connsiteX25216" fmla="*/ 3460433 w 7886701"/>
              <a:gd name="connsiteY25216" fmla="*/ 4277557 h 6857981"/>
              <a:gd name="connsiteX25217" fmla="*/ 3462021 w 7886701"/>
              <a:gd name="connsiteY25217" fmla="*/ 4277875 h 6857981"/>
              <a:gd name="connsiteX25218" fmla="*/ 3463292 w 7886701"/>
              <a:gd name="connsiteY25218" fmla="*/ 4278192 h 6857981"/>
              <a:gd name="connsiteX25219" fmla="*/ 3464561 w 7886701"/>
              <a:gd name="connsiteY25219" fmla="*/ 4279145 h 6857981"/>
              <a:gd name="connsiteX25220" fmla="*/ 3465513 w 7886701"/>
              <a:gd name="connsiteY25220" fmla="*/ 4280415 h 6857981"/>
              <a:gd name="connsiteX25221" fmla="*/ 3467736 w 7886701"/>
              <a:gd name="connsiteY25221" fmla="*/ 4282955 h 6857981"/>
              <a:gd name="connsiteX25222" fmla="*/ 3469958 w 7886701"/>
              <a:gd name="connsiteY25222" fmla="*/ 4285813 h 6857981"/>
              <a:gd name="connsiteX25223" fmla="*/ 3471546 w 7886701"/>
              <a:gd name="connsiteY25223" fmla="*/ 4288671 h 6857981"/>
              <a:gd name="connsiteX25224" fmla="*/ 3473133 w 7886701"/>
              <a:gd name="connsiteY25224" fmla="*/ 4290576 h 6857981"/>
              <a:gd name="connsiteX25225" fmla="*/ 3470912 w 7886701"/>
              <a:gd name="connsiteY25225" fmla="*/ 4292481 h 6857981"/>
              <a:gd name="connsiteX25226" fmla="*/ 3469006 w 7886701"/>
              <a:gd name="connsiteY25226" fmla="*/ 4295021 h 6857981"/>
              <a:gd name="connsiteX25227" fmla="*/ 3467101 w 7886701"/>
              <a:gd name="connsiteY25227" fmla="*/ 4297561 h 6857981"/>
              <a:gd name="connsiteX25228" fmla="*/ 3465513 w 7886701"/>
              <a:gd name="connsiteY25228" fmla="*/ 4300736 h 6857981"/>
              <a:gd name="connsiteX25229" fmla="*/ 3462338 w 7886701"/>
              <a:gd name="connsiteY25229" fmla="*/ 4307722 h 6857981"/>
              <a:gd name="connsiteX25230" fmla="*/ 3459481 w 7886701"/>
              <a:gd name="connsiteY25230" fmla="*/ 4315342 h 6857981"/>
              <a:gd name="connsiteX25231" fmla="*/ 3456941 w 7886701"/>
              <a:gd name="connsiteY25231" fmla="*/ 4322962 h 6857981"/>
              <a:gd name="connsiteX25232" fmla="*/ 3453766 w 7886701"/>
              <a:gd name="connsiteY25232" fmla="*/ 4330265 h 6857981"/>
              <a:gd name="connsiteX25233" fmla="*/ 3452178 w 7886701"/>
              <a:gd name="connsiteY25233" fmla="*/ 4334075 h 6857981"/>
              <a:gd name="connsiteX25234" fmla="*/ 3450273 w 7886701"/>
              <a:gd name="connsiteY25234" fmla="*/ 4337251 h 6857981"/>
              <a:gd name="connsiteX25235" fmla="*/ 3448368 w 7886701"/>
              <a:gd name="connsiteY25235" fmla="*/ 4340108 h 6857981"/>
              <a:gd name="connsiteX25236" fmla="*/ 3446464 w 7886701"/>
              <a:gd name="connsiteY25236" fmla="*/ 4342648 h 6857981"/>
              <a:gd name="connsiteX25237" fmla="*/ 3439161 w 7886701"/>
              <a:gd name="connsiteY25237" fmla="*/ 4324550 h 6857981"/>
              <a:gd name="connsiteX25238" fmla="*/ 3436621 w 7886701"/>
              <a:gd name="connsiteY25238" fmla="*/ 4324232 h 6857981"/>
              <a:gd name="connsiteX25239" fmla="*/ 3434081 w 7886701"/>
              <a:gd name="connsiteY25239" fmla="*/ 4324232 h 6857981"/>
              <a:gd name="connsiteX25240" fmla="*/ 3431541 w 7886701"/>
              <a:gd name="connsiteY25240" fmla="*/ 4324867 h 6857981"/>
              <a:gd name="connsiteX25241" fmla="*/ 3429318 w 7886701"/>
              <a:gd name="connsiteY25241" fmla="*/ 4325502 h 6857981"/>
              <a:gd name="connsiteX25242" fmla="*/ 3426778 w 7886701"/>
              <a:gd name="connsiteY25242" fmla="*/ 4327090 h 6857981"/>
              <a:gd name="connsiteX25243" fmla="*/ 3424238 w 7886701"/>
              <a:gd name="connsiteY25243" fmla="*/ 4329313 h 6857981"/>
              <a:gd name="connsiteX25244" fmla="*/ 3421698 w 7886701"/>
              <a:gd name="connsiteY25244" fmla="*/ 4331853 h 6857981"/>
              <a:gd name="connsiteX25245" fmla="*/ 3419158 w 7886701"/>
              <a:gd name="connsiteY25245" fmla="*/ 4334710 h 6857981"/>
              <a:gd name="connsiteX25246" fmla="*/ 3420111 w 7886701"/>
              <a:gd name="connsiteY25246" fmla="*/ 4336933 h 6857981"/>
              <a:gd name="connsiteX25247" fmla="*/ 3421063 w 7886701"/>
              <a:gd name="connsiteY25247" fmla="*/ 4338838 h 6857981"/>
              <a:gd name="connsiteX25248" fmla="*/ 3422016 w 7886701"/>
              <a:gd name="connsiteY25248" fmla="*/ 4340426 h 6857981"/>
              <a:gd name="connsiteX25249" fmla="*/ 3423287 w 7886701"/>
              <a:gd name="connsiteY25249" fmla="*/ 4341696 h 6857981"/>
              <a:gd name="connsiteX25250" fmla="*/ 3424556 w 7886701"/>
              <a:gd name="connsiteY25250" fmla="*/ 4343283 h 6857981"/>
              <a:gd name="connsiteX25251" fmla="*/ 3425827 w 7886701"/>
              <a:gd name="connsiteY25251" fmla="*/ 4343918 h 6857981"/>
              <a:gd name="connsiteX25252" fmla="*/ 3429001 w 7886701"/>
              <a:gd name="connsiteY25252" fmla="*/ 4345189 h 6857981"/>
              <a:gd name="connsiteX25253" fmla="*/ 3431858 w 7886701"/>
              <a:gd name="connsiteY25253" fmla="*/ 4346141 h 6857981"/>
              <a:gd name="connsiteX25254" fmla="*/ 3435668 w 7886701"/>
              <a:gd name="connsiteY25254" fmla="*/ 4346459 h 6857981"/>
              <a:gd name="connsiteX25255" fmla="*/ 3442336 w 7886701"/>
              <a:gd name="connsiteY25255" fmla="*/ 4346776 h 6857981"/>
              <a:gd name="connsiteX25256" fmla="*/ 3438844 w 7886701"/>
              <a:gd name="connsiteY25256" fmla="*/ 4350904 h 6857981"/>
              <a:gd name="connsiteX25257" fmla="*/ 3435987 w 7886701"/>
              <a:gd name="connsiteY25257" fmla="*/ 4353761 h 6857981"/>
              <a:gd name="connsiteX25258" fmla="*/ 3433447 w 7886701"/>
              <a:gd name="connsiteY25258" fmla="*/ 4355667 h 6857981"/>
              <a:gd name="connsiteX25259" fmla="*/ 3431223 w 7886701"/>
              <a:gd name="connsiteY25259" fmla="*/ 4356619 h 6857981"/>
              <a:gd name="connsiteX25260" fmla="*/ 3429318 w 7886701"/>
              <a:gd name="connsiteY25260" fmla="*/ 4356937 h 6857981"/>
              <a:gd name="connsiteX25261" fmla="*/ 3427731 w 7886701"/>
              <a:gd name="connsiteY25261" fmla="*/ 4356619 h 6857981"/>
              <a:gd name="connsiteX25262" fmla="*/ 3425827 w 7886701"/>
              <a:gd name="connsiteY25262" fmla="*/ 4355984 h 6857981"/>
              <a:gd name="connsiteX25263" fmla="*/ 3424238 w 7886701"/>
              <a:gd name="connsiteY25263" fmla="*/ 4354714 h 6857981"/>
              <a:gd name="connsiteX25264" fmla="*/ 3421381 w 7886701"/>
              <a:gd name="connsiteY25264" fmla="*/ 4351856 h 6857981"/>
              <a:gd name="connsiteX25265" fmla="*/ 3418523 w 7886701"/>
              <a:gd name="connsiteY25265" fmla="*/ 4348364 h 6857981"/>
              <a:gd name="connsiteX25266" fmla="*/ 3416618 w 7886701"/>
              <a:gd name="connsiteY25266" fmla="*/ 4346459 h 6857981"/>
              <a:gd name="connsiteX25267" fmla="*/ 3414713 w 7886701"/>
              <a:gd name="connsiteY25267" fmla="*/ 4344871 h 6857981"/>
              <a:gd name="connsiteX25268" fmla="*/ 3412808 w 7886701"/>
              <a:gd name="connsiteY25268" fmla="*/ 4343601 h 6857981"/>
              <a:gd name="connsiteX25269" fmla="*/ 3409951 w 7886701"/>
              <a:gd name="connsiteY25269" fmla="*/ 4342648 h 6857981"/>
              <a:gd name="connsiteX25270" fmla="*/ 3408681 w 7886701"/>
              <a:gd name="connsiteY25270" fmla="*/ 4346459 h 6857981"/>
              <a:gd name="connsiteX25271" fmla="*/ 3407411 w 7886701"/>
              <a:gd name="connsiteY25271" fmla="*/ 4349316 h 6857981"/>
              <a:gd name="connsiteX25272" fmla="*/ 3407411 w 7886701"/>
              <a:gd name="connsiteY25272" fmla="*/ 4351539 h 6857981"/>
              <a:gd name="connsiteX25273" fmla="*/ 3408046 w 7886701"/>
              <a:gd name="connsiteY25273" fmla="*/ 4352174 h 6857981"/>
              <a:gd name="connsiteX25274" fmla="*/ 3408363 w 7886701"/>
              <a:gd name="connsiteY25274" fmla="*/ 4353126 h 6857981"/>
              <a:gd name="connsiteX25275" fmla="*/ 3407411 w 7886701"/>
              <a:gd name="connsiteY25275" fmla="*/ 4354714 h 6857981"/>
              <a:gd name="connsiteX25276" fmla="*/ 3407093 w 7886701"/>
              <a:gd name="connsiteY25276" fmla="*/ 4355667 h 6857981"/>
              <a:gd name="connsiteX25277" fmla="*/ 3406459 w 7886701"/>
              <a:gd name="connsiteY25277" fmla="*/ 4355667 h 6857981"/>
              <a:gd name="connsiteX25278" fmla="*/ 3406141 w 7886701"/>
              <a:gd name="connsiteY25278" fmla="*/ 4354714 h 6857981"/>
              <a:gd name="connsiteX25279" fmla="*/ 3405823 w 7886701"/>
              <a:gd name="connsiteY25279" fmla="*/ 4350904 h 6857981"/>
              <a:gd name="connsiteX25280" fmla="*/ 3405506 w 7886701"/>
              <a:gd name="connsiteY25280" fmla="*/ 4345189 h 6857981"/>
              <a:gd name="connsiteX25281" fmla="*/ 3404553 w 7886701"/>
              <a:gd name="connsiteY25281" fmla="*/ 4332488 h 6857981"/>
              <a:gd name="connsiteX25282" fmla="*/ 3403919 w 7886701"/>
              <a:gd name="connsiteY25282" fmla="*/ 4327090 h 6857981"/>
              <a:gd name="connsiteX25283" fmla="*/ 3403601 w 7886701"/>
              <a:gd name="connsiteY25283" fmla="*/ 4325185 h 6857981"/>
              <a:gd name="connsiteX25284" fmla="*/ 3403283 w 7886701"/>
              <a:gd name="connsiteY25284" fmla="*/ 4323915 h 6857981"/>
              <a:gd name="connsiteX25285" fmla="*/ 3400743 w 7886701"/>
              <a:gd name="connsiteY25285" fmla="*/ 4325185 h 6857981"/>
              <a:gd name="connsiteX25286" fmla="*/ 3398203 w 7886701"/>
              <a:gd name="connsiteY25286" fmla="*/ 4327408 h 6857981"/>
              <a:gd name="connsiteX25287" fmla="*/ 3395981 w 7886701"/>
              <a:gd name="connsiteY25287" fmla="*/ 4329630 h 6857981"/>
              <a:gd name="connsiteX25288" fmla="*/ 3394076 w 7886701"/>
              <a:gd name="connsiteY25288" fmla="*/ 4332170 h 6857981"/>
              <a:gd name="connsiteX25289" fmla="*/ 3389948 w 7886701"/>
              <a:gd name="connsiteY25289" fmla="*/ 4337568 h 6857981"/>
              <a:gd name="connsiteX25290" fmla="*/ 3386456 w 7886701"/>
              <a:gd name="connsiteY25290" fmla="*/ 4342648 h 6857981"/>
              <a:gd name="connsiteX25291" fmla="*/ 3382963 w 7886701"/>
              <a:gd name="connsiteY25291" fmla="*/ 4347411 h 6857981"/>
              <a:gd name="connsiteX25292" fmla="*/ 3381376 w 7886701"/>
              <a:gd name="connsiteY25292" fmla="*/ 4349634 h 6857981"/>
              <a:gd name="connsiteX25293" fmla="*/ 3379788 w 7886701"/>
              <a:gd name="connsiteY25293" fmla="*/ 4351221 h 6857981"/>
              <a:gd name="connsiteX25294" fmla="*/ 3377883 w 7886701"/>
              <a:gd name="connsiteY25294" fmla="*/ 4352174 h 6857981"/>
              <a:gd name="connsiteX25295" fmla="*/ 3376296 w 7886701"/>
              <a:gd name="connsiteY25295" fmla="*/ 4352491 h 6857981"/>
              <a:gd name="connsiteX25296" fmla="*/ 3374708 w 7886701"/>
              <a:gd name="connsiteY25296" fmla="*/ 4352491 h 6857981"/>
              <a:gd name="connsiteX25297" fmla="*/ 3372803 w 7886701"/>
              <a:gd name="connsiteY25297" fmla="*/ 4351856 h 6857981"/>
              <a:gd name="connsiteX25298" fmla="*/ 3372486 w 7886701"/>
              <a:gd name="connsiteY25298" fmla="*/ 4356302 h 6857981"/>
              <a:gd name="connsiteX25299" fmla="*/ 3372486 w 7886701"/>
              <a:gd name="connsiteY25299" fmla="*/ 4360429 h 6857981"/>
              <a:gd name="connsiteX25300" fmla="*/ 3372803 w 7886701"/>
              <a:gd name="connsiteY25300" fmla="*/ 4364240 h 6857981"/>
              <a:gd name="connsiteX25301" fmla="*/ 3373756 w 7886701"/>
              <a:gd name="connsiteY25301" fmla="*/ 4368050 h 6857981"/>
              <a:gd name="connsiteX25302" fmla="*/ 3375026 w 7886701"/>
              <a:gd name="connsiteY25302" fmla="*/ 4371225 h 6857981"/>
              <a:gd name="connsiteX25303" fmla="*/ 3376931 w 7886701"/>
              <a:gd name="connsiteY25303" fmla="*/ 4373765 h 6857981"/>
              <a:gd name="connsiteX25304" fmla="*/ 3377883 w 7886701"/>
              <a:gd name="connsiteY25304" fmla="*/ 4375035 h 6857981"/>
              <a:gd name="connsiteX25305" fmla="*/ 3379471 w 7886701"/>
              <a:gd name="connsiteY25305" fmla="*/ 4375988 h 6857981"/>
              <a:gd name="connsiteX25306" fmla="*/ 3381058 w 7886701"/>
              <a:gd name="connsiteY25306" fmla="*/ 4376623 h 6857981"/>
              <a:gd name="connsiteX25307" fmla="*/ 3382646 w 7886701"/>
              <a:gd name="connsiteY25307" fmla="*/ 4377575 h 6857981"/>
              <a:gd name="connsiteX25308" fmla="*/ 3381058 w 7886701"/>
              <a:gd name="connsiteY25308" fmla="*/ 4379480 h 6857981"/>
              <a:gd name="connsiteX25309" fmla="*/ 3379471 w 7886701"/>
              <a:gd name="connsiteY25309" fmla="*/ 4380750 h 6857981"/>
              <a:gd name="connsiteX25310" fmla="*/ 3377883 w 7886701"/>
              <a:gd name="connsiteY25310" fmla="*/ 4381385 h 6857981"/>
              <a:gd name="connsiteX25311" fmla="*/ 3376931 w 7886701"/>
              <a:gd name="connsiteY25311" fmla="*/ 4381703 h 6857981"/>
              <a:gd name="connsiteX25312" fmla="*/ 3375662 w 7886701"/>
              <a:gd name="connsiteY25312" fmla="*/ 4381385 h 6857981"/>
              <a:gd name="connsiteX25313" fmla="*/ 3375026 w 7886701"/>
              <a:gd name="connsiteY25313" fmla="*/ 4380750 h 6857981"/>
              <a:gd name="connsiteX25314" fmla="*/ 3373756 w 7886701"/>
              <a:gd name="connsiteY25314" fmla="*/ 4378528 h 6857981"/>
              <a:gd name="connsiteX25315" fmla="*/ 3372168 w 7886701"/>
              <a:gd name="connsiteY25315" fmla="*/ 4375988 h 6857981"/>
              <a:gd name="connsiteX25316" fmla="*/ 3370263 w 7886701"/>
              <a:gd name="connsiteY25316" fmla="*/ 4373448 h 6857981"/>
              <a:gd name="connsiteX25317" fmla="*/ 3369628 w 7886701"/>
              <a:gd name="connsiteY25317" fmla="*/ 4372177 h 6857981"/>
              <a:gd name="connsiteX25318" fmla="*/ 3368358 w 7886701"/>
              <a:gd name="connsiteY25318" fmla="*/ 4371542 h 6857981"/>
              <a:gd name="connsiteX25319" fmla="*/ 3367088 w 7886701"/>
              <a:gd name="connsiteY25319" fmla="*/ 4371225 h 6857981"/>
              <a:gd name="connsiteX25320" fmla="*/ 3365818 w 7886701"/>
              <a:gd name="connsiteY25320" fmla="*/ 4371542 h 6857981"/>
              <a:gd name="connsiteX25321" fmla="*/ 3362643 w 7886701"/>
              <a:gd name="connsiteY25321" fmla="*/ 4374083 h 6857981"/>
              <a:gd name="connsiteX25322" fmla="*/ 3359786 w 7886701"/>
              <a:gd name="connsiteY25322" fmla="*/ 4377575 h 6857981"/>
              <a:gd name="connsiteX25323" fmla="*/ 3353754 w 7886701"/>
              <a:gd name="connsiteY25323" fmla="*/ 4384878 h 6857981"/>
              <a:gd name="connsiteX25324" fmla="*/ 3350896 w 7886701"/>
              <a:gd name="connsiteY25324" fmla="*/ 4388371 h 6857981"/>
              <a:gd name="connsiteX25325" fmla="*/ 3347721 w 7886701"/>
              <a:gd name="connsiteY25325" fmla="*/ 4391546 h 6857981"/>
              <a:gd name="connsiteX25326" fmla="*/ 3344863 w 7886701"/>
              <a:gd name="connsiteY25326" fmla="*/ 4394086 h 6857981"/>
              <a:gd name="connsiteX25327" fmla="*/ 3341371 w 7886701"/>
              <a:gd name="connsiteY25327" fmla="*/ 4395991 h 6857981"/>
              <a:gd name="connsiteX25328" fmla="*/ 3341053 w 7886701"/>
              <a:gd name="connsiteY25328" fmla="*/ 4398849 h 6857981"/>
              <a:gd name="connsiteX25329" fmla="*/ 3340737 w 7886701"/>
              <a:gd name="connsiteY25329" fmla="*/ 4401072 h 6857981"/>
              <a:gd name="connsiteX25330" fmla="*/ 3340737 w 7886701"/>
              <a:gd name="connsiteY25330" fmla="*/ 4403294 h 6857981"/>
              <a:gd name="connsiteX25331" fmla="*/ 3339783 w 7886701"/>
              <a:gd name="connsiteY25331" fmla="*/ 4406152 h 6857981"/>
              <a:gd name="connsiteX25332" fmla="*/ 3345498 w 7886701"/>
              <a:gd name="connsiteY25332" fmla="*/ 4404564 h 6857981"/>
              <a:gd name="connsiteX25333" fmla="*/ 3353754 w 7886701"/>
              <a:gd name="connsiteY25333" fmla="*/ 4402342 h 6857981"/>
              <a:gd name="connsiteX25334" fmla="*/ 3371851 w 7886701"/>
              <a:gd name="connsiteY25334" fmla="*/ 4397579 h 6857981"/>
              <a:gd name="connsiteX25335" fmla="*/ 3385186 w 7886701"/>
              <a:gd name="connsiteY25335" fmla="*/ 4394721 h 6857981"/>
              <a:gd name="connsiteX25336" fmla="*/ 3387726 w 7886701"/>
              <a:gd name="connsiteY25336" fmla="*/ 4394086 h 6857981"/>
              <a:gd name="connsiteX25337" fmla="*/ 3387408 w 7886701"/>
              <a:gd name="connsiteY25337" fmla="*/ 4394721 h 6857981"/>
              <a:gd name="connsiteX25338" fmla="*/ 3386138 w 7886701"/>
              <a:gd name="connsiteY25338" fmla="*/ 4395039 h 6857981"/>
              <a:gd name="connsiteX25339" fmla="*/ 3384551 w 7886701"/>
              <a:gd name="connsiteY25339" fmla="*/ 4397579 h 6857981"/>
              <a:gd name="connsiteX25340" fmla="*/ 3383916 w 7886701"/>
              <a:gd name="connsiteY25340" fmla="*/ 4399801 h 6857981"/>
              <a:gd name="connsiteX25341" fmla="*/ 3383598 w 7886701"/>
              <a:gd name="connsiteY25341" fmla="*/ 4401389 h 6857981"/>
              <a:gd name="connsiteX25342" fmla="*/ 3383598 w 7886701"/>
              <a:gd name="connsiteY25342" fmla="*/ 4403294 h 6857981"/>
              <a:gd name="connsiteX25343" fmla="*/ 3382963 w 7886701"/>
              <a:gd name="connsiteY25343" fmla="*/ 4406469 h 6857981"/>
              <a:gd name="connsiteX25344" fmla="*/ 3382646 w 7886701"/>
              <a:gd name="connsiteY25344" fmla="*/ 4408374 h 6857981"/>
              <a:gd name="connsiteX25345" fmla="*/ 3382011 w 7886701"/>
              <a:gd name="connsiteY25345" fmla="*/ 4410280 h 6857981"/>
              <a:gd name="connsiteX25346" fmla="*/ 3383598 w 7886701"/>
              <a:gd name="connsiteY25346" fmla="*/ 4410597 h 6857981"/>
              <a:gd name="connsiteX25347" fmla="*/ 3385186 w 7886701"/>
              <a:gd name="connsiteY25347" fmla="*/ 4410597 h 6857981"/>
              <a:gd name="connsiteX25348" fmla="*/ 3388678 w 7886701"/>
              <a:gd name="connsiteY25348" fmla="*/ 4409644 h 6857981"/>
              <a:gd name="connsiteX25349" fmla="*/ 3391853 w 7886701"/>
              <a:gd name="connsiteY25349" fmla="*/ 4408374 h 6857981"/>
              <a:gd name="connsiteX25350" fmla="*/ 3395028 w 7886701"/>
              <a:gd name="connsiteY25350" fmla="*/ 4407104 h 6857981"/>
              <a:gd name="connsiteX25351" fmla="*/ 3398521 w 7886701"/>
              <a:gd name="connsiteY25351" fmla="*/ 4405517 h 6857981"/>
              <a:gd name="connsiteX25352" fmla="*/ 3399791 w 7886701"/>
              <a:gd name="connsiteY25352" fmla="*/ 4405199 h 6857981"/>
              <a:gd name="connsiteX25353" fmla="*/ 3401696 w 7886701"/>
              <a:gd name="connsiteY25353" fmla="*/ 4405199 h 6857981"/>
              <a:gd name="connsiteX25354" fmla="*/ 3403283 w 7886701"/>
              <a:gd name="connsiteY25354" fmla="*/ 4405199 h 6857981"/>
              <a:gd name="connsiteX25355" fmla="*/ 3404871 w 7886701"/>
              <a:gd name="connsiteY25355" fmla="*/ 4405517 h 6857981"/>
              <a:gd name="connsiteX25356" fmla="*/ 3406459 w 7886701"/>
              <a:gd name="connsiteY25356" fmla="*/ 4406152 h 6857981"/>
              <a:gd name="connsiteX25357" fmla="*/ 3408363 w 7886701"/>
              <a:gd name="connsiteY25357" fmla="*/ 4407739 h 6857981"/>
              <a:gd name="connsiteX25358" fmla="*/ 3406459 w 7886701"/>
              <a:gd name="connsiteY25358" fmla="*/ 4412502 h 6857981"/>
              <a:gd name="connsiteX25359" fmla="*/ 3404553 w 7886701"/>
              <a:gd name="connsiteY25359" fmla="*/ 4415995 h 6857981"/>
              <a:gd name="connsiteX25360" fmla="*/ 3402648 w 7886701"/>
              <a:gd name="connsiteY25360" fmla="*/ 4419170 h 6857981"/>
              <a:gd name="connsiteX25361" fmla="*/ 3401061 w 7886701"/>
              <a:gd name="connsiteY25361" fmla="*/ 4421710 h 6857981"/>
              <a:gd name="connsiteX25362" fmla="*/ 3398839 w 7886701"/>
              <a:gd name="connsiteY25362" fmla="*/ 4424250 h 6857981"/>
              <a:gd name="connsiteX25363" fmla="*/ 3396933 w 7886701"/>
              <a:gd name="connsiteY25363" fmla="*/ 4427108 h 6857981"/>
              <a:gd name="connsiteX25364" fmla="*/ 3395028 w 7886701"/>
              <a:gd name="connsiteY25364" fmla="*/ 4430601 h 6857981"/>
              <a:gd name="connsiteX25365" fmla="*/ 3393442 w 7886701"/>
              <a:gd name="connsiteY25365" fmla="*/ 4435681 h 6857981"/>
              <a:gd name="connsiteX25366" fmla="*/ 3394076 w 7886701"/>
              <a:gd name="connsiteY25366" fmla="*/ 4436633 h 6857981"/>
              <a:gd name="connsiteX25367" fmla="*/ 3394711 w 7886701"/>
              <a:gd name="connsiteY25367" fmla="*/ 4436633 h 6857981"/>
              <a:gd name="connsiteX25368" fmla="*/ 3395981 w 7886701"/>
              <a:gd name="connsiteY25368" fmla="*/ 4436633 h 6857981"/>
              <a:gd name="connsiteX25369" fmla="*/ 3396616 w 7886701"/>
              <a:gd name="connsiteY25369" fmla="*/ 4436316 h 6857981"/>
              <a:gd name="connsiteX25370" fmla="*/ 3398203 w 7886701"/>
              <a:gd name="connsiteY25370" fmla="*/ 4435046 h 6857981"/>
              <a:gd name="connsiteX25371" fmla="*/ 3399473 w 7886701"/>
              <a:gd name="connsiteY25371" fmla="*/ 4433141 h 6857981"/>
              <a:gd name="connsiteX25372" fmla="*/ 3400108 w 7886701"/>
              <a:gd name="connsiteY25372" fmla="*/ 4431553 h 6857981"/>
              <a:gd name="connsiteX25373" fmla="*/ 3401061 w 7886701"/>
              <a:gd name="connsiteY25373" fmla="*/ 4429648 h 6857981"/>
              <a:gd name="connsiteX25374" fmla="*/ 3401061 w 7886701"/>
              <a:gd name="connsiteY25374" fmla="*/ 4427743 h 6857981"/>
              <a:gd name="connsiteX25375" fmla="*/ 3400743 w 7886701"/>
              <a:gd name="connsiteY25375" fmla="*/ 4427108 h 6857981"/>
              <a:gd name="connsiteX25376" fmla="*/ 3399791 w 7886701"/>
              <a:gd name="connsiteY25376" fmla="*/ 4426790 h 6857981"/>
              <a:gd name="connsiteX25377" fmla="*/ 3401696 w 7886701"/>
              <a:gd name="connsiteY25377" fmla="*/ 4426790 h 6857981"/>
              <a:gd name="connsiteX25378" fmla="*/ 3403283 w 7886701"/>
              <a:gd name="connsiteY25378" fmla="*/ 4426790 h 6857981"/>
              <a:gd name="connsiteX25379" fmla="*/ 3404871 w 7886701"/>
              <a:gd name="connsiteY25379" fmla="*/ 4427425 h 6857981"/>
              <a:gd name="connsiteX25380" fmla="*/ 3406459 w 7886701"/>
              <a:gd name="connsiteY25380" fmla="*/ 4428378 h 6857981"/>
              <a:gd name="connsiteX25381" fmla="*/ 3409951 w 7886701"/>
              <a:gd name="connsiteY25381" fmla="*/ 4430918 h 6857981"/>
              <a:gd name="connsiteX25382" fmla="*/ 3413761 w 7886701"/>
              <a:gd name="connsiteY25382" fmla="*/ 4434093 h 6857981"/>
              <a:gd name="connsiteX25383" fmla="*/ 3417888 w 7886701"/>
              <a:gd name="connsiteY25383" fmla="*/ 4436633 h 6857981"/>
              <a:gd name="connsiteX25384" fmla="*/ 3419476 w 7886701"/>
              <a:gd name="connsiteY25384" fmla="*/ 4437586 h 6857981"/>
              <a:gd name="connsiteX25385" fmla="*/ 3421698 w 7886701"/>
              <a:gd name="connsiteY25385" fmla="*/ 4438221 h 6857981"/>
              <a:gd name="connsiteX25386" fmla="*/ 3423603 w 7886701"/>
              <a:gd name="connsiteY25386" fmla="*/ 4438221 h 6857981"/>
              <a:gd name="connsiteX25387" fmla="*/ 3425508 w 7886701"/>
              <a:gd name="connsiteY25387" fmla="*/ 4437903 h 6857981"/>
              <a:gd name="connsiteX25388" fmla="*/ 3427731 w 7886701"/>
              <a:gd name="connsiteY25388" fmla="*/ 4437268 h 6857981"/>
              <a:gd name="connsiteX25389" fmla="*/ 3429318 w 7886701"/>
              <a:gd name="connsiteY25389" fmla="*/ 4435363 h 6857981"/>
              <a:gd name="connsiteX25390" fmla="*/ 3429953 w 7886701"/>
              <a:gd name="connsiteY25390" fmla="*/ 4432188 h 6857981"/>
              <a:gd name="connsiteX25391" fmla="*/ 3430588 w 7886701"/>
              <a:gd name="connsiteY25391" fmla="*/ 4428378 h 6857981"/>
              <a:gd name="connsiteX25392" fmla="*/ 3431541 w 7886701"/>
              <a:gd name="connsiteY25392" fmla="*/ 4421075 h 6857981"/>
              <a:gd name="connsiteX25393" fmla="*/ 3431858 w 7886701"/>
              <a:gd name="connsiteY25393" fmla="*/ 4417900 h 6857981"/>
              <a:gd name="connsiteX25394" fmla="*/ 3431541 w 7886701"/>
              <a:gd name="connsiteY25394" fmla="*/ 4416947 h 6857981"/>
              <a:gd name="connsiteX25395" fmla="*/ 3431541 w 7886701"/>
              <a:gd name="connsiteY25395" fmla="*/ 4415360 h 6857981"/>
              <a:gd name="connsiteX25396" fmla="*/ 3430907 w 7886701"/>
              <a:gd name="connsiteY25396" fmla="*/ 4414725 h 6857981"/>
              <a:gd name="connsiteX25397" fmla="*/ 3430271 w 7886701"/>
              <a:gd name="connsiteY25397" fmla="*/ 4413772 h 6857981"/>
              <a:gd name="connsiteX25398" fmla="*/ 3429001 w 7886701"/>
              <a:gd name="connsiteY25398" fmla="*/ 4413137 h 6857981"/>
              <a:gd name="connsiteX25399" fmla="*/ 3427731 w 7886701"/>
              <a:gd name="connsiteY25399" fmla="*/ 4413137 h 6857981"/>
              <a:gd name="connsiteX25400" fmla="*/ 3426461 w 7886701"/>
              <a:gd name="connsiteY25400" fmla="*/ 4413137 h 6857981"/>
              <a:gd name="connsiteX25401" fmla="*/ 3425827 w 7886701"/>
              <a:gd name="connsiteY25401" fmla="*/ 4413455 h 6857981"/>
              <a:gd name="connsiteX25402" fmla="*/ 3425191 w 7886701"/>
              <a:gd name="connsiteY25402" fmla="*/ 4413772 h 6857981"/>
              <a:gd name="connsiteX25403" fmla="*/ 3424556 w 7886701"/>
              <a:gd name="connsiteY25403" fmla="*/ 4414725 h 6857981"/>
              <a:gd name="connsiteX25404" fmla="*/ 3424238 w 7886701"/>
              <a:gd name="connsiteY25404" fmla="*/ 4416630 h 6857981"/>
              <a:gd name="connsiteX25405" fmla="*/ 3423921 w 7886701"/>
              <a:gd name="connsiteY25405" fmla="*/ 4418535 h 6857981"/>
              <a:gd name="connsiteX25406" fmla="*/ 3423921 w 7886701"/>
              <a:gd name="connsiteY25406" fmla="*/ 4422028 h 6857981"/>
              <a:gd name="connsiteX25407" fmla="*/ 3423287 w 7886701"/>
              <a:gd name="connsiteY25407" fmla="*/ 4425203 h 6857981"/>
              <a:gd name="connsiteX25408" fmla="*/ 3422016 w 7886701"/>
              <a:gd name="connsiteY25408" fmla="*/ 4429013 h 6857981"/>
              <a:gd name="connsiteX25409" fmla="*/ 3421063 w 7886701"/>
              <a:gd name="connsiteY25409" fmla="*/ 4430601 h 6857981"/>
              <a:gd name="connsiteX25410" fmla="*/ 3420111 w 7886701"/>
              <a:gd name="connsiteY25410" fmla="*/ 4432506 h 6857981"/>
              <a:gd name="connsiteX25411" fmla="*/ 3417888 w 7886701"/>
              <a:gd name="connsiteY25411" fmla="*/ 4432188 h 6857981"/>
              <a:gd name="connsiteX25412" fmla="*/ 3416301 w 7886701"/>
              <a:gd name="connsiteY25412" fmla="*/ 4430918 h 6857981"/>
              <a:gd name="connsiteX25413" fmla="*/ 3415666 w 7886701"/>
              <a:gd name="connsiteY25413" fmla="*/ 4429966 h 6857981"/>
              <a:gd name="connsiteX25414" fmla="*/ 3415348 w 7886701"/>
              <a:gd name="connsiteY25414" fmla="*/ 4428378 h 6857981"/>
              <a:gd name="connsiteX25415" fmla="*/ 3415348 w 7886701"/>
              <a:gd name="connsiteY25415" fmla="*/ 4426790 h 6857981"/>
              <a:gd name="connsiteX25416" fmla="*/ 3415666 w 7886701"/>
              <a:gd name="connsiteY25416" fmla="*/ 4424885 h 6857981"/>
              <a:gd name="connsiteX25417" fmla="*/ 3417253 w 7886701"/>
              <a:gd name="connsiteY25417" fmla="*/ 4420758 h 6857981"/>
              <a:gd name="connsiteX25418" fmla="*/ 3420428 w 7886701"/>
              <a:gd name="connsiteY25418" fmla="*/ 4415995 h 6857981"/>
              <a:gd name="connsiteX25419" fmla="*/ 3423287 w 7886701"/>
              <a:gd name="connsiteY25419" fmla="*/ 4411232 h 6857981"/>
              <a:gd name="connsiteX25420" fmla="*/ 3426461 w 7886701"/>
              <a:gd name="connsiteY25420" fmla="*/ 4407104 h 6857981"/>
              <a:gd name="connsiteX25421" fmla="*/ 3429001 w 7886701"/>
              <a:gd name="connsiteY25421" fmla="*/ 4402659 h 6857981"/>
              <a:gd name="connsiteX25422" fmla="*/ 3431541 w 7886701"/>
              <a:gd name="connsiteY25422" fmla="*/ 4403612 h 6857981"/>
              <a:gd name="connsiteX25423" fmla="*/ 3432811 w 7886701"/>
              <a:gd name="connsiteY25423" fmla="*/ 4403929 h 6857981"/>
              <a:gd name="connsiteX25424" fmla="*/ 3433763 w 7886701"/>
              <a:gd name="connsiteY25424" fmla="*/ 4403929 h 6857981"/>
              <a:gd name="connsiteX25425" fmla="*/ 3435033 w 7886701"/>
              <a:gd name="connsiteY25425" fmla="*/ 4403612 h 6857981"/>
              <a:gd name="connsiteX25426" fmla="*/ 3435987 w 7886701"/>
              <a:gd name="connsiteY25426" fmla="*/ 4402977 h 6857981"/>
              <a:gd name="connsiteX25427" fmla="*/ 3437256 w 7886701"/>
              <a:gd name="connsiteY25427" fmla="*/ 4402024 h 6857981"/>
              <a:gd name="connsiteX25428" fmla="*/ 3438208 w 7886701"/>
              <a:gd name="connsiteY25428" fmla="*/ 4400119 h 6857981"/>
              <a:gd name="connsiteX25429" fmla="*/ 3438844 w 7886701"/>
              <a:gd name="connsiteY25429" fmla="*/ 4400436 h 6857981"/>
              <a:gd name="connsiteX25430" fmla="*/ 3439161 w 7886701"/>
              <a:gd name="connsiteY25430" fmla="*/ 4401072 h 6857981"/>
              <a:gd name="connsiteX25431" fmla="*/ 3439161 w 7886701"/>
              <a:gd name="connsiteY25431" fmla="*/ 4403294 h 6857981"/>
              <a:gd name="connsiteX25432" fmla="*/ 3438844 w 7886701"/>
              <a:gd name="connsiteY25432" fmla="*/ 4405834 h 6857981"/>
              <a:gd name="connsiteX25433" fmla="*/ 3438208 w 7886701"/>
              <a:gd name="connsiteY25433" fmla="*/ 4409327 h 6857981"/>
              <a:gd name="connsiteX25434" fmla="*/ 3437573 w 7886701"/>
              <a:gd name="connsiteY25434" fmla="*/ 4411867 h 6857981"/>
              <a:gd name="connsiteX25435" fmla="*/ 3437573 w 7886701"/>
              <a:gd name="connsiteY25435" fmla="*/ 4414407 h 6857981"/>
              <a:gd name="connsiteX25436" fmla="*/ 3437573 w 7886701"/>
              <a:gd name="connsiteY25436" fmla="*/ 4415360 h 6857981"/>
              <a:gd name="connsiteX25437" fmla="*/ 3437891 w 7886701"/>
              <a:gd name="connsiteY25437" fmla="*/ 4415995 h 6857981"/>
              <a:gd name="connsiteX25438" fmla="*/ 3438526 w 7886701"/>
              <a:gd name="connsiteY25438" fmla="*/ 4416630 h 6857981"/>
              <a:gd name="connsiteX25439" fmla="*/ 3439796 w 7886701"/>
              <a:gd name="connsiteY25439" fmla="*/ 4416947 h 6857981"/>
              <a:gd name="connsiteX25440" fmla="*/ 3441701 w 7886701"/>
              <a:gd name="connsiteY25440" fmla="*/ 4413772 h 6857981"/>
              <a:gd name="connsiteX25441" fmla="*/ 3443924 w 7886701"/>
              <a:gd name="connsiteY25441" fmla="*/ 4410915 h 6857981"/>
              <a:gd name="connsiteX25442" fmla="*/ 3448051 w 7886701"/>
              <a:gd name="connsiteY25442" fmla="*/ 4404564 h 6857981"/>
              <a:gd name="connsiteX25443" fmla="*/ 3452178 w 7886701"/>
              <a:gd name="connsiteY25443" fmla="*/ 4395356 h 6857981"/>
              <a:gd name="connsiteX25444" fmla="*/ 3457576 w 7886701"/>
              <a:gd name="connsiteY25444" fmla="*/ 4383608 h 6857981"/>
              <a:gd name="connsiteX25445" fmla="*/ 3457893 w 7886701"/>
              <a:gd name="connsiteY25445" fmla="*/ 4383926 h 6857981"/>
              <a:gd name="connsiteX25446" fmla="*/ 3458211 w 7886701"/>
              <a:gd name="connsiteY25446" fmla="*/ 4384878 h 6857981"/>
              <a:gd name="connsiteX25447" fmla="*/ 3458211 w 7886701"/>
              <a:gd name="connsiteY25447" fmla="*/ 4386466 h 6857981"/>
              <a:gd name="connsiteX25448" fmla="*/ 3457576 w 7886701"/>
              <a:gd name="connsiteY25448" fmla="*/ 4389006 h 6857981"/>
              <a:gd name="connsiteX25449" fmla="*/ 3456941 w 7886701"/>
              <a:gd name="connsiteY25449" fmla="*/ 4391546 h 6857981"/>
              <a:gd name="connsiteX25450" fmla="*/ 3454718 w 7886701"/>
              <a:gd name="connsiteY25450" fmla="*/ 4397896 h 6857981"/>
              <a:gd name="connsiteX25451" fmla="*/ 3452496 w 7886701"/>
              <a:gd name="connsiteY25451" fmla="*/ 4403612 h 6857981"/>
              <a:gd name="connsiteX25452" fmla="*/ 3463608 w 7886701"/>
              <a:gd name="connsiteY25452" fmla="*/ 4406152 h 6857981"/>
              <a:gd name="connsiteX25453" fmla="*/ 3465196 w 7886701"/>
              <a:gd name="connsiteY25453" fmla="*/ 4405199 h 6857981"/>
              <a:gd name="connsiteX25454" fmla="*/ 3467101 w 7886701"/>
              <a:gd name="connsiteY25454" fmla="*/ 4403612 h 6857981"/>
              <a:gd name="connsiteX25455" fmla="*/ 3470276 w 7886701"/>
              <a:gd name="connsiteY25455" fmla="*/ 4399801 h 6857981"/>
              <a:gd name="connsiteX25456" fmla="*/ 3477261 w 7886701"/>
              <a:gd name="connsiteY25456" fmla="*/ 4389006 h 6857981"/>
              <a:gd name="connsiteX25457" fmla="*/ 3480118 w 7886701"/>
              <a:gd name="connsiteY25457" fmla="*/ 4385196 h 6857981"/>
              <a:gd name="connsiteX25458" fmla="*/ 3481706 w 7886701"/>
              <a:gd name="connsiteY25458" fmla="*/ 4383926 h 6857981"/>
              <a:gd name="connsiteX25459" fmla="*/ 3482976 w 7886701"/>
              <a:gd name="connsiteY25459" fmla="*/ 4383291 h 6857981"/>
              <a:gd name="connsiteX25460" fmla="*/ 3484246 w 7886701"/>
              <a:gd name="connsiteY25460" fmla="*/ 4383291 h 6857981"/>
              <a:gd name="connsiteX25461" fmla="*/ 3485198 w 7886701"/>
              <a:gd name="connsiteY25461" fmla="*/ 4384243 h 6857981"/>
              <a:gd name="connsiteX25462" fmla="*/ 3486151 w 7886701"/>
              <a:gd name="connsiteY25462" fmla="*/ 4386466 h 6857981"/>
              <a:gd name="connsiteX25463" fmla="*/ 3486786 w 7886701"/>
              <a:gd name="connsiteY25463" fmla="*/ 4389958 h 6857981"/>
              <a:gd name="connsiteX25464" fmla="*/ 3485516 w 7886701"/>
              <a:gd name="connsiteY25464" fmla="*/ 4391546 h 6857981"/>
              <a:gd name="connsiteX25465" fmla="*/ 3484246 w 7886701"/>
              <a:gd name="connsiteY25465" fmla="*/ 4392816 h 6857981"/>
              <a:gd name="connsiteX25466" fmla="*/ 3482658 w 7886701"/>
              <a:gd name="connsiteY25466" fmla="*/ 4393451 h 6857981"/>
              <a:gd name="connsiteX25467" fmla="*/ 3481706 w 7886701"/>
              <a:gd name="connsiteY25467" fmla="*/ 4393451 h 6857981"/>
              <a:gd name="connsiteX25468" fmla="*/ 3480118 w 7886701"/>
              <a:gd name="connsiteY25468" fmla="*/ 4393769 h 6857981"/>
              <a:gd name="connsiteX25469" fmla="*/ 3479166 w 7886701"/>
              <a:gd name="connsiteY25469" fmla="*/ 4394086 h 6857981"/>
              <a:gd name="connsiteX25470" fmla="*/ 3477578 w 7886701"/>
              <a:gd name="connsiteY25470" fmla="*/ 4395674 h 6857981"/>
              <a:gd name="connsiteX25471" fmla="*/ 3476626 w 7886701"/>
              <a:gd name="connsiteY25471" fmla="*/ 4398214 h 6857981"/>
              <a:gd name="connsiteX25472" fmla="*/ 3477261 w 7886701"/>
              <a:gd name="connsiteY25472" fmla="*/ 4399166 h 6857981"/>
              <a:gd name="connsiteX25473" fmla="*/ 3477896 w 7886701"/>
              <a:gd name="connsiteY25473" fmla="*/ 4400436 h 6857981"/>
              <a:gd name="connsiteX25474" fmla="*/ 3478848 w 7886701"/>
              <a:gd name="connsiteY25474" fmla="*/ 4402977 h 6857981"/>
              <a:gd name="connsiteX25475" fmla="*/ 3479483 w 7886701"/>
              <a:gd name="connsiteY25475" fmla="*/ 4406152 h 6857981"/>
              <a:gd name="connsiteX25476" fmla="*/ 3479801 w 7886701"/>
              <a:gd name="connsiteY25476" fmla="*/ 4409644 h 6857981"/>
              <a:gd name="connsiteX25477" fmla="*/ 3480118 w 7886701"/>
              <a:gd name="connsiteY25477" fmla="*/ 4412820 h 6857981"/>
              <a:gd name="connsiteX25478" fmla="*/ 3480753 w 7886701"/>
              <a:gd name="connsiteY25478" fmla="*/ 4415995 h 6857981"/>
              <a:gd name="connsiteX25479" fmla="*/ 3481706 w 7886701"/>
              <a:gd name="connsiteY25479" fmla="*/ 4419170 h 6857981"/>
              <a:gd name="connsiteX25480" fmla="*/ 3482341 w 7886701"/>
              <a:gd name="connsiteY25480" fmla="*/ 4420123 h 6857981"/>
              <a:gd name="connsiteX25481" fmla="*/ 3482976 w 7886701"/>
              <a:gd name="connsiteY25481" fmla="*/ 4421075 h 6857981"/>
              <a:gd name="connsiteX25482" fmla="*/ 3479801 w 7886701"/>
              <a:gd name="connsiteY25482" fmla="*/ 4422663 h 6857981"/>
              <a:gd name="connsiteX25483" fmla="*/ 3477261 w 7886701"/>
              <a:gd name="connsiteY25483" fmla="*/ 4423615 h 6857981"/>
              <a:gd name="connsiteX25484" fmla="*/ 3475673 w 7886701"/>
              <a:gd name="connsiteY25484" fmla="*/ 4425203 h 6857981"/>
              <a:gd name="connsiteX25485" fmla="*/ 3474403 w 7886701"/>
              <a:gd name="connsiteY25485" fmla="*/ 4426473 h 6857981"/>
              <a:gd name="connsiteX25486" fmla="*/ 3472816 w 7886701"/>
              <a:gd name="connsiteY25486" fmla="*/ 4427743 h 6857981"/>
              <a:gd name="connsiteX25487" fmla="*/ 3470276 w 7886701"/>
              <a:gd name="connsiteY25487" fmla="*/ 4429331 h 6857981"/>
              <a:gd name="connsiteX25488" fmla="*/ 3467101 w 7886701"/>
              <a:gd name="connsiteY25488" fmla="*/ 4430601 h 6857981"/>
              <a:gd name="connsiteX25489" fmla="*/ 3462021 w 7886701"/>
              <a:gd name="connsiteY25489" fmla="*/ 4432188 h 6857981"/>
              <a:gd name="connsiteX25490" fmla="*/ 3463292 w 7886701"/>
              <a:gd name="connsiteY25490" fmla="*/ 4427743 h 6857981"/>
              <a:gd name="connsiteX25491" fmla="*/ 3464243 w 7886701"/>
              <a:gd name="connsiteY25491" fmla="*/ 4424885 h 6857981"/>
              <a:gd name="connsiteX25492" fmla="*/ 3464561 w 7886701"/>
              <a:gd name="connsiteY25492" fmla="*/ 4420758 h 6857981"/>
              <a:gd name="connsiteX25493" fmla="*/ 3464878 w 7886701"/>
              <a:gd name="connsiteY25493" fmla="*/ 4419170 h 6857981"/>
              <a:gd name="connsiteX25494" fmla="*/ 3465513 w 7886701"/>
              <a:gd name="connsiteY25494" fmla="*/ 4417582 h 6857981"/>
              <a:gd name="connsiteX25495" fmla="*/ 3466783 w 7886701"/>
              <a:gd name="connsiteY25495" fmla="*/ 4415360 h 6857981"/>
              <a:gd name="connsiteX25496" fmla="*/ 3469006 w 7886701"/>
              <a:gd name="connsiteY25496" fmla="*/ 4412502 h 6857981"/>
              <a:gd name="connsiteX25497" fmla="*/ 3464561 w 7886701"/>
              <a:gd name="connsiteY25497" fmla="*/ 4411232 h 6857981"/>
              <a:gd name="connsiteX25498" fmla="*/ 3463292 w 7886701"/>
              <a:gd name="connsiteY25498" fmla="*/ 4411867 h 6857981"/>
              <a:gd name="connsiteX25499" fmla="*/ 3462338 w 7886701"/>
              <a:gd name="connsiteY25499" fmla="*/ 4412185 h 6857981"/>
              <a:gd name="connsiteX25500" fmla="*/ 3461068 w 7886701"/>
              <a:gd name="connsiteY25500" fmla="*/ 4413455 h 6857981"/>
              <a:gd name="connsiteX25501" fmla="*/ 3460116 w 7886701"/>
              <a:gd name="connsiteY25501" fmla="*/ 4415677 h 6857981"/>
              <a:gd name="connsiteX25502" fmla="*/ 3461068 w 7886701"/>
              <a:gd name="connsiteY25502" fmla="*/ 4416630 h 6857981"/>
              <a:gd name="connsiteX25503" fmla="*/ 3461703 w 7886701"/>
              <a:gd name="connsiteY25503" fmla="*/ 4417265 h 6857981"/>
              <a:gd name="connsiteX25504" fmla="*/ 3461703 w 7886701"/>
              <a:gd name="connsiteY25504" fmla="*/ 4418535 h 6857981"/>
              <a:gd name="connsiteX25505" fmla="*/ 3460752 w 7886701"/>
              <a:gd name="connsiteY25505" fmla="*/ 4421075 h 6857981"/>
              <a:gd name="connsiteX25506" fmla="*/ 3459481 w 7886701"/>
              <a:gd name="connsiteY25506" fmla="*/ 4421075 h 6857981"/>
              <a:gd name="connsiteX25507" fmla="*/ 3457893 w 7886701"/>
              <a:gd name="connsiteY25507" fmla="*/ 4421075 h 6857981"/>
              <a:gd name="connsiteX25508" fmla="*/ 3456306 w 7886701"/>
              <a:gd name="connsiteY25508" fmla="*/ 4422028 h 6857981"/>
              <a:gd name="connsiteX25509" fmla="*/ 3455353 w 7886701"/>
              <a:gd name="connsiteY25509" fmla="*/ 4422980 h 6857981"/>
              <a:gd name="connsiteX25510" fmla="*/ 3453766 w 7886701"/>
              <a:gd name="connsiteY25510" fmla="*/ 4424250 h 6857981"/>
              <a:gd name="connsiteX25511" fmla="*/ 3452496 w 7886701"/>
              <a:gd name="connsiteY25511" fmla="*/ 4425520 h 6857981"/>
              <a:gd name="connsiteX25512" fmla="*/ 3450273 w 7886701"/>
              <a:gd name="connsiteY25512" fmla="*/ 4429648 h 6857981"/>
              <a:gd name="connsiteX25513" fmla="*/ 3452178 w 7886701"/>
              <a:gd name="connsiteY25513" fmla="*/ 4430601 h 6857981"/>
              <a:gd name="connsiteX25514" fmla="*/ 3453131 w 7886701"/>
              <a:gd name="connsiteY25514" fmla="*/ 4432188 h 6857981"/>
              <a:gd name="connsiteX25515" fmla="*/ 3455353 w 7886701"/>
              <a:gd name="connsiteY25515" fmla="*/ 4434728 h 6857981"/>
              <a:gd name="connsiteX25516" fmla="*/ 3455988 w 7886701"/>
              <a:gd name="connsiteY25516" fmla="*/ 4435363 h 6857981"/>
              <a:gd name="connsiteX25517" fmla="*/ 3456941 w 7886701"/>
              <a:gd name="connsiteY25517" fmla="*/ 4435681 h 6857981"/>
              <a:gd name="connsiteX25518" fmla="*/ 3457576 w 7886701"/>
              <a:gd name="connsiteY25518" fmla="*/ 4435363 h 6857981"/>
              <a:gd name="connsiteX25519" fmla="*/ 3459481 w 7886701"/>
              <a:gd name="connsiteY25519" fmla="*/ 4434728 h 6857981"/>
              <a:gd name="connsiteX25520" fmla="*/ 3462021 w 7886701"/>
              <a:gd name="connsiteY25520" fmla="*/ 4432188 h 6857981"/>
              <a:gd name="connsiteX25521" fmla="*/ 3458528 w 7886701"/>
              <a:gd name="connsiteY25521" fmla="*/ 4439809 h 6857981"/>
              <a:gd name="connsiteX25522" fmla="*/ 3456941 w 7886701"/>
              <a:gd name="connsiteY25522" fmla="*/ 4446476 h 6857981"/>
              <a:gd name="connsiteX25523" fmla="*/ 3455988 w 7886701"/>
              <a:gd name="connsiteY25523" fmla="*/ 4449017 h 6857981"/>
              <a:gd name="connsiteX25524" fmla="*/ 3455988 w 7886701"/>
              <a:gd name="connsiteY25524" fmla="*/ 4451239 h 6857981"/>
              <a:gd name="connsiteX25525" fmla="*/ 3455988 w 7886701"/>
              <a:gd name="connsiteY25525" fmla="*/ 4453462 h 6857981"/>
              <a:gd name="connsiteX25526" fmla="*/ 3456306 w 7886701"/>
              <a:gd name="connsiteY25526" fmla="*/ 4455050 h 6857981"/>
              <a:gd name="connsiteX25527" fmla="*/ 3457258 w 7886701"/>
              <a:gd name="connsiteY25527" fmla="*/ 4456637 h 6857981"/>
              <a:gd name="connsiteX25528" fmla="*/ 3457893 w 7886701"/>
              <a:gd name="connsiteY25528" fmla="*/ 4457590 h 6857981"/>
              <a:gd name="connsiteX25529" fmla="*/ 3458846 w 7886701"/>
              <a:gd name="connsiteY25529" fmla="*/ 4458860 h 6857981"/>
              <a:gd name="connsiteX25530" fmla="*/ 3460433 w 7886701"/>
              <a:gd name="connsiteY25530" fmla="*/ 4459495 h 6857981"/>
              <a:gd name="connsiteX25531" fmla="*/ 3462021 w 7886701"/>
              <a:gd name="connsiteY25531" fmla="*/ 4459812 h 6857981"/>
              <a:gd name="connsiteX25532" fmla="*/ 3463608 w 7886701"/>
              <a:gd name="connsiteY25532" fmla="*/ 4460130 h 6857981"/>
              <a:gd name="connsiteX25533" fmla="*/ 3467736 w 7886701"/>
              <a:gd name="connsiteY25533" fmla="*/ 4460130 h 6857981"/>
              <a:gd name="connsiteX25534" fmla="*/ 3469006 w 7886701"/>
              <a:gd name="connsiteY25534" fmla="*/ 4453462 h 6857981"/>
              <a:gd name="connsiteX25535" fmla="*/ 3469958 w 7886701"/>
              <a:gd name="connsiteY25535" fmla="*/ 4449017 h 6857981"/>
              <a:gd name="connsiteX25536" fmla="*/ 3470593 w 7886701"/>
              <a:gd name="connsiteY25536" fmla="*/ 4447429 h 6857981"/>
              <a:gd name="connsiteX25537" fmla="*/ 3470912 w 7886701"/>
              <a:gd name="connsiteY25537" fmla="*/ 4446794 h 6857981"/>
              <a:gd name="connsiteX25538" fmla="*/ 3471863 w 7886701"/>
              <a:gd name="connsiteY25538" fmla="*/ 4446476 h 6857981"/>
              <a:gd name="connsiteX25539" fmla="*/ 3472181 w 7886701"/>
              <a:gd name="connsiteY25539" fmla="*/ 4446794 h 6857981"/>
              <a:gd name="connsiteX25540" fmla="*/ 3472816 w 7886701"/>
              <a:gd name="connsiteY25540" fmla="*/ 4447429 h 6857981"/>
              <a:gd name="connsiteX25541" fmla="*/ 3473133 w 7886701"/>
              <a:gd name="connsiteY25541" fmla="*/ 4448699 h 6857981"/>
              <a:gd name="connsiteX25542" fmla="*/ 3473452 w 7886701"/>
              <a:gd name="connsiteY25542" fmla="*/ 4451874 h 6857981"/>
              <a:gd name="connsiteX25543" fmla="*/ 3473133 w 7886701"/>
              <a:gd name="connsiteY25543" fmla="*/ 4456320 h 6857981"/>
              <a:gd name="connsiteX25544" fmla="*/ 3472498 w 7886701"/>
              <a:gd name="connsiteY25544" fmla="*/ 4461717 h 6857981"/>
              <a:gd name="connsiteX25545" fmla="*/ 3474403 w 7886701"/>
              <a:gd name="connsiteY25545" fmla="*/ 4461717 h 6857981"/>
              <a:gd name="connsiteX25546" fmla="*/ 3476626 w 7886701"/>
              <a:gd name="connsiteY25546" fmla="*/ 4461400 h 6857981"/>
              <a:gd name="connsiteX25547" fmla="*/ 3478213 w 7886701"/>
              <a:gd name="connsiteY25547" fmla="*/ 4460765 h 6857981"/>
              <a:gd name="connsiteX25548" fmla="*/ 3480118 w 7886701"/>
              <a:gd name="connsiteY25548" fmla="*/ 4459495 h 6857981"/>
              <a:gd name="connsiteX25549" fmla="*/ 3483929 w 7886701"/>
              <a:gd name="connsiteY25549" fmla="*/ 4456955 h 6857981"/>
              <a:gd name="connsiteX25550" fmla="*/ 3487421 w 7886701"/>
              <a:gd name="connsiteY25550" fmla="*/ 4454097 h 6857981"/>
              <a:gd name="connsiteX25551" fmla="*/ 3491231 w 7886701"/>
              <a:gd name="connsiteY25551" fmla="*/ 4451557 h 6857981"/>
              <a:gd name="connsiteX25552" fmla="*/ 3492818 w 7886701"/>
              <a:gd name="connsiteY25552" fmla="*/ 4450287 h 6857981"/>
              <a:gd name="connsiteX25553" fmla="*/ 3494723 w 7886701"/>
              <a:gd name="connsiteY25553" fmla="*/ 4449652 h 6857981"/>
              <a:gd name="connsiteX25554" fmla="*/ 3496629 w 7886701"/>
              <a:gd name="connsiteY25554" fmla="*/ 4449334 h 6857981"/>
              <a:gd name="connsiteX25555" fmla="*/ 3498533 w 7886701"/>
              <a:gd name="connsiteY25555" fmla="*/ 4449017 h 6857981"/>
              <a:gd name="connsiteX25556" fmla="*/ 3500756 w 7886701"/>
              <a:gd name="connsiteY25556" fmla="*/ 4449652 h 6857981"/>
              <a:gd name="connsiteX25557" fmla="*/ 3502661 w 7886701"/>
              <a:gd name="connsiteY25557" fmla="*/ 4450287 h 6857981"/>
              <a:gd name="connsiteX25558" fmla="*/ 3501709 w 7886701"/>
              <a:gd name="connsiteY25558" fmla="*/ 4454097 h 6857981"/>
              <a:gd name="connsiteX25559" fmla="*/ 3500756 w 7886701"/>
              <a:gd name="connsiteY25559" fmla="*/ 4456637 h 6857981"/>
              <a:gd name="connsiteX25560" fmla="*/ 3499486 w 7886701"/>
              <a:gd name="connsiteY25560" fmla="*/ 4457907 h 6857981"/>
              <a:gd name="connsiteX25561" fmla="*/ 3498533 w 7886701"/>
              <a:gd name="connsiteY25561" fmla="*/ 4459177 h 6857981"/>
              <a:gd name="connsiteX25562" fmla="*/ 3496946 w 7886701"/>
              <a:gd name="connsiteY25562" fmla="*/ 4459495 h 6857981"/>
              <a:gd name="connsiteX25563" fmla="*/ 3495358 w 7886701"/>
              <a:gd name="connsiteY25563" fmla="*/ 4459495 h 6857981"/>
              <a:gd name="connsiteX25564" fmla="*/ 3492501 w 7886701"/>
              <a:gd name="connsiteY25564" fmla="*/ 4459495 h 6857981"/>
              <a:gd name="connsiteX25565" fmla="*/ 3492501 w 7886701"/>
              <a:gd name="connsiteY25565" fmla="*/ 4461717 h 6857981"/>
              <a:gd name="connsiteX25566" fmla="*/ 3492501 w 7886701"/>
              <a:gd name="connsiteY25566" fmla="*/ 4463940 h 6857981"/>
              <a:gd name="connsiteX25567" fmla="*/ 3492818 w 7886701"/>
              <a:gd name="connsiteY25567" fmla="*/ 4467115 h 6857981"/>
              <a:gd name="connsiteX25568" fmla="*/ 3493453 w 7886701"/>
              <a:gd name="connsiteY25568" fmla="*/ 4470925 h 6857981"/>
              <a:gd name="connsiteX25569" fmla="*/ 3493453 w 7886701"/>
              <a:gd name="connsiteY25569" fmla="*/ 4472513 h 6857981"/>
              <a:gd name="connsiteX25570" fmla="*/ 3492818 w 7886701"/>
              <a:gd name="connsiteY25570" fmla="*/ 4475053 h 6857981"/>
              <a:gd name="connsiteX25571" fmla="*/ 3496946 w 7886701"/>
              <a:gd name="connsiteY25571" fmla="*/ 4472195 h 6857981"/>
              <a:gd name="connsiteX25572" fmla="*/ 3501073 w 7886701"/>
              <a:gd name="connsiteY25572" fmla="*/ 4470608 h 6857981"/>
              <a:gd name="connsiteX25573" fmla="*/ 3504883 w 7886701"/>
              <a:gd name="connsiteY25573" fmla="*/ 4468703 h 6857981"/>
              <a:gd name="connsiteX25574" fmla="*/ 3508693 w 7886701"/>
              <a:gd name="connsiteY25574" fmla="*/ 4467433 h 6857981"/>
              <a:gd name="connsiteX25575" fmla="*/ 3512186 w 7886701"/>
              <a:gd name="connsiteY25575" fmla="*/ 4466480 h 6857981"/>
              <a:gd name="connsiteX25576" fmla="*/ 3515997 w 7886701"/>
              <a:gd name="connsiteY25576" fmla="*/ 4465845 h 6857981"/>
              <a:gd name="connsiteX25577" fmla="*/ 3522981 w 7886701"/>
              <a:gd name="connsiteY25577" fmla="*/ 4464893 h 6857981"/>
              <a:gd name="connsiteX25578" fmla="*/ 3529331 w 7886701"/>
              <a:gd name="connsiteY25578" fmla="*/ 4463622 h 6857981"/>
              <a:gd name="connsiteX25579" fmla="*/ 3532823 w 7886701"/>
              <a:gd name="connsiteY25579" fmla="*/ 4462670 h 6857981"/>
              <a:gd name="connsiteX25580" fmla="*/ 3535998 w 7886701"/>
              <a:gd name="connsiteY25580" fmla="*/ 4461400 h 6857981"/>
              <a:gd name="connsiteX25581" fmla="*/ 3538856 w 7886701"/>
              <a:gd name="connsiteY25581" fmla="*/ 4459495 h 6857981"/>
              <a:gd name="connsiteX25582" fmla="*/ 3542348 w 7886701"/>
              <a:gd name="connsiteY25582" fmla="*/ 4457272 h 6857981"/>
              <a:gd name="connsiteX25583" fmla="*/ 3545206 w 7886701"/>
              <a:gd name="connsiteY25583" fmla="*/ 4454414 h 6857981"/>
              <a:gd name="connsiteX25584" fmla="*/ 3548063 w 7886701"/>
              <a:gd name="connsiteY25584" fmla="*/ 4450922 h 6857981"/>
              <a:gd name="connsiteX25585" fmla="*/ 3548382 w 7886701"/>
              <a:gd name="connsiteY25585" fmla="*/ 4453779 h 6857981"/>
              <a:gd name="connsiteX25586" fmla="*/ 3548698 w 7886701"/>
              <a:gd name="connsiteY25586" fmla="*/ 4456955 h 6857981"/>
              <a:gd name="connsiteX25587" fmla="*/ 3549016 w 7886701"/>
              <a:gd name="connsiteY25587" fmla="*/ 4460765 h 6857981"/>
              <a:gd name="connsiteX25588" fmla="*/ 3549968 w 7886701"/>
              <a:gd name="connsiteY25588" fmla="*/ 4463622 h 6857981"/>
              <a:gd name="connsiteX25589" fmla="*/ 3550603 w 7886701"/>
              <a:gd name="connsiteY25589" fmla="*/ 4466163 h 6857981"/>
              <a:gd name="connsiteX25590" fmla="*/ 3551238 w 7886701"/>
              <a:gd name="connsiteY25590" fmla="*/ 4466798 h 6857981"/>
              <a:gd name="connsiteX25591" fmla="*/ 3552191 w 7886701"/>
              <a:gd name="connsiteY25591" fmla="*/ 4467433 h 6857981"/>
              <a:gd name="connsiteX25592" fmla="*/ 3553143 w 7886701"/>
              <a:gd name="connsiteY25592" fmla="*/ 4468068 h 6857981"/>
              <a:gd name="connsiteX25593" fmla="*/ 3554096 w 7886701"/>
              <a:gd name="connsiteY25593" fmla="*/ 4468385 h 6857981"/>
              <a:gd name="connsiteX25594" fmla="*/ 3555683 w 7886701"/>
              <a:gd name="connsiteY25594" fmla="*/ 4468068 h 6857981"/>
              <a:gd name="connsiteX25595" fmla="*/ 3557588 w 7886701"/>
              <a:gd name="connsiteY25595" fmla="*/ 4467115 h 6857981"/>
              <a:gd name="connsiteX25596" fmla="*/ 3556002 w 7886701"/>
              <a:gd name="connsiteY25596" fmla="*/ 4471878 h 6857981"/>
              <a:gd name="connsiteX25597" fmla="*/ 3554096 w 7886701"/>
              <a:gd name="connsiteY25597" fmla="*/ 4476323 h 6857981"/>
              <a:gd name="connsiteX25598" fmla="*/ 3552191 w 7886701"/>
              <a:gd name="connsiteY25598" fmla="*/ 4479498 h 6857981"/>
              <a:gd name="connsiteX25599" fmla="*/ 3549968 w 7886701"/>
              <a:gd name="connsiteY25599" fmla="*/ 4482356 h 6857981"/>
              <a:gd name="connsiteX25600" fmla="*/ 3547746 w 7886701"/>
              <a:gd name="connsiteY25600" fmla="*/ 4484261 h 6857981"/>
              <a:gd name="connsiteX25601" fmla="*/ 3546476 w 7886701"/>
              <a:gd name="connsiteY25601" fmla="*/ 4484579 h 6857981"/>
              <a:gd name="connsiteX25602" fmla="*/ 3545841 w 7886701"/>
              <a:gd name="connsiteY25602" fmla="*/ 4484579 h 6857981"/>
              <a:gd name="connsiteX25603" fmla="*/ 3544888 w 7886701"/>
              <a:gd name="connsiteY25603" fmla="*/ 4484579 h 6857981"/>
              <a:gd name="connsiteX25604" fmla="*/ 3544254 w 7886701"/>
              <a:gd name="connsiteY25604" fmla="*/ 4483944 h 6857981"/>
              <a:gd name="connsiteX25605" fmla="*/ 3543618 w 7886701"/>
              <a:gd name="connsiteY25605" fmla="*/ 4482991 h 6857981"/>
              <a:gd name="connsiteX25606" fmla="*/ 3543301 w 7886701"/>
              <a:gd name="connsiteY25606" fmla="*/ 4481403 h 6857981"/>
              <a:gd name="connsiteX25607" fmla="*/ 3541714 w 7886701"/>
              <a:gd name="connsiteY25607" fmla="*/ 4486166 h 6857981"/>
              <a:gd name="connsiteX25608" fmla="*/ 3541078 w 7886701"/>
              <a:gd name="connsiteY25608" fmla="*/ 4489659 h 6857981"/>
              <a:gd name="connsiteX25609" fmla="*/ 3540761 w 7886701"/>
              <a:gd name="connsiteY25609" fmla="*/ 4493152 h 6857981"/>
              <a:gd name="connsiteX25610" fmla="*/ 3540761 w 7886701"/>
              <a:gd name="connsiteY25610" fmla="*/ 4495692 h 6857981"/>
              <a:gd name="connsiteX25611" fmla="*/ 3541396 w 7886701"/>
              <a:gd name="connsiteY25611" fmla="*/ 4496962 h 6857981"/>
              <a:gd name="connsiteX25612" fmla="*/ 3542348 w 7886701"/>
              <a:gd name="connsiteY25612" fmla="*/ 4497914 h 6857981"/>
              <a:gd name="connsiteX25613" fmla="*/ 3542666 w 7886701"/>
              <a:gd name="connsiteY25613" fmla="*/ 4498232 h 6857981"/>
              <a:gd name="connsiteX25614" fmla="*/ 3544254 w 7886701"/>
              <a:gd name="connsiteY25614" fmla="*/ 4498232 h 6857981"/>
              <a:gd name="connsiteX25615" fmla="*/ 3546476 w 7886701"/>
              <a:gd name="connsiteY25615" fmla="*/ 4497914 h 6857981"/>
              <a:gd name="connsiteX25616" fmla="*/ 3547746 w 7886701"/>
              <a:gd name="connsiteY25616" fmla="*/ 4498867 h 6857981"/>
              <a:gd name="connsiteX25617" fmla="*/ 3548063 w 7886701"/>
              <a:gd name="connsiteY25617" fmla="*/ 4499502 h 6857981"/>
              <a:gd name="connsiteX25618" fmla="*/ 3548063 w 7886701"/>
              <a:gd name="connsiteY25618" fmla="*/ 4500772 h 6857981"/>
              <a:gd name="connsiteX25619" fmla="*/ 3548063 w 7886701"/>
              <a:gd name="connsiteY25619" fmla="*/ 4501407 h 6857981"/>
              <a:gd name="connsiteX25620" fmla="*/ 3547746 w 7886701"/>
              <a:gd name="connsiteY25620" fmla="*/ 4501725 h 6857981"/>
              <a:gd name="connsiteX25621" fmla="*/ 3546794 w 7886701"/>
              <a:gd name="connsiteY25621" fmla="*/ 4502360 h 6857981"/>
              <a:gd name="connsiteX25622" fmla="*/ 3544888 w 7886701"/>
              <a:gd name="connsiteY25622" fmla="*/ 4502677 h 6857981"/>
              <a:gd name="connsiteX25623" fmla="*/ 3542666 w 7886701"/>
              <a:gd name="connsiteY25623" fmla="*/ 4502677 h 6857981"/>
              <a:gd name="connsiteX25624" fmla="*/ 3540126 w 7886701"/>
              <a:gd name="connsiteY25624" fmla="*/ 4502677 h 6857981"/>
              <a:gd name="connsiteX25625" fmla="*/ 3536316 w 7886701"/>
              <a:gd name="connsiteY25625" fmla="*/ 4501725 h 6857981"/>
              <a:gd name="connsiteX25626" fmla="*/ 3536634 w 7886701"/>
              <a:gd name="connsiteY25626" fmla="*/ 4505535 h 6857981"/>
              <a:gd name="connsiteX25627" fmla="*/ 3536951 w 7886701"/>
              <a:gd name="connsiteY25627" fmla="*/ 4508710 h 6857981"/>
              <a:gd name="connsiteX25628" fmla="*/ 3537586 w 7886701"/>
              <a:gd name="connsiteY25628" fmla="*/ 4511568 h 6857981"/>
              <a:gd name="connsiteX25629" fmla="*/ 3538221 w 7886701"/>
              <a:gd name="connsiteY25629" fmla="*/ 4513790 h 6857981"/>
              <a:gd name="connsiteX25630" fmla="*/ 3539174 w 7886701"/>
              <a:gd name="connsiteY25630" fmla="*/ 4516013 h 6857981"/>
              <a:gd name="connsiteX25631" fmla="*/ 3540443 w 7886701"/>
              <a:gd name="connsiteY25631" fmla="*/ 4517600 h 6857981"/>
              <a:gd name="connsiteX25632" fmla="*/ 3541396 w 7886701"/>
              <a:gd name="connsiteY25632" fmla="*/ 4518870 h 6857981"/>
              <a:gd name="connsiteX25633" fmla="*/ 3542666 w 7886701"/>
              <a:gd name="connsiteY25633" fmla="*/ 4519823 h 6857981"/>
              <a:gd name="connsiteX25634" fmla="*/ 3543936 w 7886701"/>
              <a:gd name="connsiteY25634" fmla="*/ 4520458 h 6857981"/>
              <a:gd name="connsiteX25635" fmla="*/ 3545841 w 7886701"/>
              <a:gd name="connsiteY25635" fmla="*/ 4520458 h 6857981"/>
              <a:gd name="connsiteX25636" fmla="*/ 3547428 w 7886701"/>
              <a:gd name="connsiteY25636" fmla="*/ 4520458 h 6857981"/>
              <a:gd name="connsiteX25637" fmla="*/ 3548698 w 7886701"/>
              <a:gd name="connsiteY25637" fmla="*/ 4520140 h 6857981"/>
              <a:gd name="connsiteX25638" fmla="*/ 3550603 w 7886701"/>
              <a:gd name="connsiteY25638" fmla="*/ 4519505 h 6857981"/>
              <a:gd name="connsiteX25639" fmla="*/ 3552508 w 7886701"/>
              <a:gd name="connsiteY25639" fmla="*/ 4518235 h 6857981"/>
              <a:gd name="connsiteX25640" fmla="*/ 3555683 w 7886701"/>
              <a:gd name="connsiteY25640" fmla="*/ 4515695 h 6857981"/>
              <a:gd name="connsiteX25641" fmla="*/ 3559493 w 7886701"/>
              <a:gd name="connsiteY25641" fmla="*/ 4512203 h 6857981"/>
              <a:gd name="connsiteX25642" fmla="*/ 3562351 w 7886701"/>
              <a:gd name="connsiteY25642" fmla="*/ 4507440 h 6857981"/>
              <a:gd name="connsiteX25643" fmla="*/ 3565208 w 7886701"/>
              <a:gd name="connsiteY25643" fmla="*/ 4501725 h 6857981"/>
              <a:gd name="connsiteX25644" fmla="*/ 3567748 w 7886701"/>
              <a:gd name="connsiteY25644" fmla="*/ 4496009 h 6857981"/>
              <a:gd name="connsiteX25645" fmla="*/ 3569653 w 7886701"/>
              <a:gd name="connsiteY25645" fmla="*/ 4489341 h 6857981"/>
              <a:gd name="connsiteX25646" fmla="*/ 3570606 w 7886701"/>
              <a:gd name="connsiteY25646" fmla="*/ 4482356 h 6857981"/>
              <a:gd name="connsiteX25647" fmla="*/ 3570923 w 7886701"/>
              <a:gd name="connsiteY25647" fmla="*/ 4478863 h 6857981"/>
              <a:gd name="connsiteX25648" fmla="*/ 3570923 w 7886701"/>
              <a:gd name="connsiteY25648" fmla="*/ 4475053 h 6857981"/>
              <a:gd name="connsiteX25649" fmla="*/ 3570606 w 7886701"/>
              <a:gd name="connsiteY25649" fmla="*/ 4471560 h 6857981"/>
              <a:gd name="connsiteX25650" fmla="*/ 3570288 w 7886701"/>
              <a:gd name="connsiteY25650" fmla="*/ 4468068 h 6857981"/>
              <a:gd name="connsiteX25651" fmla="*/ 3576639 w 7886701"/>
              <a:gd name="connsiteY25651" fmla="*/ 4468068 h 6857981"/>
              <a:gd name="connsiteX25652" fmla="*/ 3575686 w 7886701"/>
              <a:gd name="connsiteY25652" fmla="*/ 4464575 h 6857981"/>
              <a:gd name="connsiteX25653" fmla="*/ 3574733 w 7886701"/>
              <a:gd name="connsiteY25653" fmla="*/ 4461717 h 6857981"/>
              <a:gd name="connsiteX25654" fmla="*/ 3573463 w 7886701"/>
              <a:gd name="connsiteY25654" fmla="*/ 4459495 h 6857981"/>
              <a:gd name="connsiteX25655" fmla="*/ 3572193 w 7886701"/>
              <a:gd name="connsiteY25655" fmla="*/ 4457272 h 6857981"/>
              <a:gd name="connsiteX25656" fmla="*/ 3574099 w 7886701"/>
              <a:gd name="connsiteY25656" fmla="*/ 4452509 h 6857981"/>
              <a:gd name="connsiteX25657" fmla="*/ 3575368 w 7886701"/>
              <a:gd name="connsiteY25657" fmla="*/ 4449017 h 6857981"/>
              <a:gd name="connsiteX25658" fmla="*/ 3576956 w 7886701"/>
              <a:gd name="connsiteY25658" fmla="*/ 4445524 h 6857981"/>
              <a:gd name="connsiteX25659" fmla="*/ 3578226 w 7886701"/>
              <a:gd name="connsiteY25659" fmla="*/ 4443619 h 6857981"/>
              <a:gd name="connsiteX25660" fmla="*/ 3580131 w 7886701"/>
              <a:gd name="connsiteY25660" fmla="*/ 4441714 h 6857981"/>
              <a:gd name="connsiteX25661" fmla="*/ 3581719 w 7886701"/>
              <a:gd name="connsiteY25661" fmla="*/ 4440444 h 6857981"/>
              <a:gd name="connsiteX25662" fmla="*/ 3582988 w 7886701"/>
              <a:gd name="connsiteY25662" fmla="*/ 4439491 h 6857981"/>
              <a:gd name="connsiteX25663" fmla="*/ 3584893 w 7886701"/>
              <a:gd name="connsiteY25663" fmla="*/ 4439174 h 6857981"/>
              <a:gd name="connsiteX25664" fmla="*/ 3587751 w 7886701"/>
              <a:gd name="connsiteY25664" fmla="*/ 4438856 h 6857981"/>
              <a:gd name="connsiteX25665" fmla="*/ 3591243 w 7886701"/>
              <a:gd name="connsiteY25665" fmla="*/ 4438856 h 6857981"/>
              <a:gd name="connsiteX25666" fmla="*/ 3594418 w 7886701"/>
              <a:gd name="connsiteY25666" fmla="*/ 4438221 h 6857981"/>
              <a:gd name="connsiteX25667" fmla="*/ 3596323 w 7886701"/>
              <a:gd name="connsiteY25667" fmla="*/ 4437903 h 6857981"/>
              <a:gd name="connsiteX25668" fmla="*/ 3597593 w 7886701"/>
              <a:gd name="connsiteY25668" fmla="*/ 4436951 h 6857981"/>
              <a:gd name="connsiteX25669" fmla="*/ 3596323 w 7886701"/>
              <a:gd name="connsiteY25669" fmla="*/ 4439809 h 6857981"/>
              <a:gd name="connsiteX25670" fmla="*/ 3595371 w 7886701"/>
              <a:gd name="connsiteY25670" fmla="*/ 4442349 h 6857981"/>
              <a:gd name="connsiteX25671" fmla="*/ 3594736 w 7886701"/>
              <a:gd name="connsiteY25671" fmla="*/ 4444889 h 6857981"/>
              <a:gd name="connsiteX25672" fmla="*/ 3594418 w 7886701"/>
              <a:gd name="connsiteY25672" fmla="*/ 4447111 h 6857981"/>
              <a:gd name="connsiteX25673" fmla="*/ 3594418 w 7886701"/>
              <a:gd name="connsiteY25673" fmla="*/ 4449334 h 6857981"/>
              <a:gd name="connsiteX25674" fmla="*/ 3594736 w 7886701"/>
              <a:gd name="connsiteY25674" fmla="*/ 4451239 h 6857981"/>
              <a:gd name="connsiteX25675" fmla="*/ 3595053 w 7886701"/>
              <a:gd name="connsiteY25675" fmla="*/ 4452827 h 6857981"/>
              <a:gd name="connsiteX25676" fmla="*/ 3596007 w 7886701"/>
              <a:gd name="connsiteY25676" fmla="*/ 4454732 h 6857981"/>
              <a:gd name="connsiteX25677" fmla="*/ 3597593 w 7886701"/>
              <a:gd name="connsiteY25677" fmla="*/ 4457272 h 6857981"/>
              <a:gd name="connsiteX25678" fmla="*/ 3599498 w 7886701"/>
              <a:gd name="connsiteY25678" fmla="*/ 4459812 h 6857981"/>
              <a:gd name="connsiteX25679" fmla="*/ 3601721 w 7886701"/>
              <a:gd name="connsiteY25679" fmla="*/ 4461717 h 6857981"/>
              <a:gd name="connsiteX25680" fmla="*/ 3603627 w 7886701"/>
              <a:gd name="connsiteY25680" fmla="*/ 4463305 h 6857981"/>
              <a:gd name="connsiteX25681" fmla="*/ 3604578 w 7886701"/>
              <a:gd name="connsiteY25681" fmla="*/ 4462670 h 6857981"/>
              <a:gd name="connsiteX25682" fmla="*/ 3605213 w 7886701"/>
              <a:gd name="connsiteY25682" fmla="*/ 4462035 h 6857981"/>
              <a:gd name="connsiteX25683" fmla="*/ 3606801 w 7886701"/>
              <a:gd name="connsiteY25683" fmla="*/ 4459495 h 6857981"/>
              <a:gd name="connsiteX25684" fmla="*/ 3607753 w 7886701"/>
              <a:gd name="connsiteY25684" fmla="*/ 4456320 h 6857981"/>
              <a:gd name="connsiteX25685" fmla="*/ 3609023 w 7886701"/>
              <a:gd name="connsiteY25685" fmla="*/ 4452192 h 6857981"/>
              <a:gd name="connsiteX25686" fmla="*/ 3610928 w 7886701"/>
              <a:gd name="connsiteY25686" fmla="*/ 4443619 h 6857981"/>
              <a:gd name="connsiteX25687" fmla="*/ 3611563 w 7886701"/>
              <a:gd name="connsiteY25687" fmla="*/ 4439809 h 6857981"/>
              <a:gd name="connsiteX25688" fmla="*/ 3612516 w 7886701"/>
              <a:gd name="connsiteY25688" fmla="*/ 4436633 h 6857981"/>
              <a:gd name="connsiteX25689" fmla="*/ 3614104 w 7886701"/>
              <a:gd name="connsiteY25689" fmla="*/ 4440126 h 6857981"/>
              <a:gd name="connsiteX25690" fmla="*/ 3615691 w 7886701"/>
              <a:gd name="connsiteY25690" fmla="*/ 4442349 h 6857981"/>
              <a:gd name="connsiteX25691" fmla="*/ 3616961 w 7886701"/>
              <a:gd name="connsiteY25691" fmla="*/ 4443936 h 6857981"/>
              <a:gd name="connsiteX25692" fmla="*/ 3617596 w 7886701"/>
              <a:gd name="connsiteY25692" fmla="*/ 4443936 h 6857981"/>
              <a:gd name="connsiteX25693" fmla="*/ 3618548 w 7886701"/>
              <a:gd name="connsiteY25693" fmla="*/ 4443936 h 6857981"/>
              <a:gd name="connsiteX25694" fmla="*/ 3619818 w 7886701"/>
              <a:gd name="connsiteY25694" fmla="*/ 4442984 h 6857981"/>
              <a:gd name="connsiteX25695" fmla="*/ 3621406 w 7886701"/>
              <a:gd name="connsiteY25695" fmla="*/ 4441396 h 6857981"/>
              <a:gd name="connsiteX25696" fmla="*/ 3623311 w 7886701"/>
              <a:gd name="connsiteY25696" fmla="*/ 4438856 h 6857981"/>
              <a:gd name="connsiteX25697" fmla="*/ 3625533 w 7886701"/>
              <a:gd name="connsiteY25697" fmla="*/ 4435363 h 6857981"/>
              <a:gd name="connsiteX25698" fmla="*/ 3624898 w 7886701"/>
              <a:gd name="connsiteY25698" fmla="*/ 4451874 h 6857981"/>
              <a:gd name="connsiteX25699" fmla="*/ 3624581 w 7886701"/>
              <a:gd name="connsiteY25699" fmla="*/ 4458542 h 6857981"/>
              <a:gd name="connsiteX25700" fmla="*/ 3624898 w 7886701"/>
              <a:gd name="connsiteY25700" fmla="*/ 4463622 h 6857981"/>
              <a:gd name="connsiteX25701" fmla="*/ 3625533 w 7886701"/>
              <a:gd name="connsiteY25701" fmla="*/ 4467433 h 6857981"/>
              <a:gd name="connsiteX25702" fmla="*/ 3626168 w 7886701"/>
              <a:gd name="connsiteY25702" fmla="*/ 4469020 h 6857981"/>
              <a:gd name="connsiteX25703" fmla="*/ 3626486 w 7886701"/>
              <a:gd name="connsiteY25703" fmla="*/ 4469973 h 6857981"/>
              <a:gd name="connsiteX25704" fmla="*/ 3627756 w 7886701"/>
              <a:gd name="connsiteY25704" fmla="*/ 4471243 h 6857981"/>
              <a:gd name="connsiteX25705" fmla="*/ 3628708 w 7886701"/>
              <a:gd name="connsiteY25705" fmla="*/ 4471560 h 6857981"/>
              <a:gd name="connsiteX25706" fmla="*/ 3629661 w 7886701"/>
              <a:gd name="connsiteY25706" fmla="*/ 4471560 h 6857981"/>
              <a:gd name="connsiteX25707" fmla="*/ 3631248 w 7886701"/>
              <a:gd name="connsiteY25707" fmla="*/ 4471560 h 6857981"/>
              <a:gd name="connsiteX25708" fmla="*/ 3629344 w 7886701"/>
              <a:gd name="connsiteY25708" fmla="*/ 4483309 h 6857981"/>
              <a:gd name="connsiteX25709" fmla="*/ 3628391 w 7886701"/>
              <a:gd name="connsiteY25709" fmla="*/ 4489024 h 6857981"/>
              <a:gd name="connsiteX25710" fmla="*/ 3627121 w 7886701"/>
              <a:gd name="connsiteY25710" fmla="*/ 4494422 h 6857981"/>
              <a:gd name="connsiteX25711" fmla="*/ 3625851 w 7886701"/>
              <a:gd name="connsiteY25711" fmla="*/ 4498867 h 6857981"/>
              <a:gd name="connsiteX25712" fmla="*/ 3624581 w 7886701"/>
              <a:gd name="connsiteY25712" fmla="*/ 4500772 h 6857981"/>
              <a:gd name="connsiteX25713" fmla="*/ 3623946 w 7886701"/>
              <a:gd name="connsiteY25713" fmla="*/ 4502360 h 6857981"/>
              <a:gd name="connsiteX25714" fmla="*/ 3622993 w 7886701"/>
              <a:gd name="connsiteY25714" fmla="*/ 4503312 h 6857981"/>
              <a:gd name="connsiteX25715" fmla="*/ 3621406 w 7886701"/>
              <a:gd name="connsiteY25715" fmla="*/ 4503630 h 6857981"/>
              <a:gd name="connsiteX25716" fmla="*/ 3620453 w 7886701"/>
              <a:gd name="connsiteY25716" fmla="*/ 4503630 h 6857981"/>
              <a:gd name="connsiteX25717" fmla="*/ 3618548 w 7886701"/>
              <a:gd name="connsiteY25717" fmla="*/ 4503312 h 6857981"/>
              <a:gd name="connsiteX25718" fmla="*/ 3621406 w 7886701"/>
              <a:gd name="connsiteY25718" fmla="*/ 4503947 h 6857981"/>
              <a:gd name="connsiteX25719" fmla="*/ 3624264 w 7886701"/>
              <a:gd name="connsiteY25719" fmla="*/ 4505217 h 6857981"/>
              <a:gd name="connsiteX25720" fmla="*/ 3626804 w 7886701"/>
              <a:gd name="connsiteY25720" fmla="*/ 4506805 h 6857981"/>
              <a:gd name="connsiteX25721" fmla="*/ 3629661 w 7886701"/>
              <a:gd name="connsiteY25721" fmla="*/ 4509027 h 6857981"/>
              <a:gd name="connsiteX25722" fmla="*/ 3632201 w 7886701"/>
              <a:gd name="connsiteY25722" fmla="*/ 4512520 h 6857981"/>
              <a:gd name="connsiteX25723" fmla="*/ 3634424 w 7886701"/>
              <a:gd name="connsiteY25723" fmla="*/ 4516013 h 6857981"/>
              <a:gd name="connsiteX25724" fmla="*/ 3636963 w 7886701"/>
              <a:gd name="connsiteY25724" fmla="*/ 4520140 h 6857981"/>
              <a:gd name="connsiteX25725" fmla="*/ 3638868 w 7886701"/>
              <a:gd name="connsiteY25725" fmla="*/ 4524903 h 6857981"/>
              <a:gd name="connsiteX25726" fmla="*/ 3641092 w 7886701"/>
              <a:gd name="connsiteY25726" fmla="*/ 4530301 h 6857981"/>
              <a:gd name="connsiteX25727" fmla="*/ 3642996 w 7886701"/>
              <a:gd name="connsiteY25727" fmla="*/ 4536016 h 6857981"/>
              <a:gd name="connsiteX25728" fmla="*/ 3644266 w 7886701"/>
              <a:gd name="connsiteY25728" fmla="*/ 4542684 h 6857981"/>
              <a:gd name="connsiteX25729" fmla="*/ 3645853 w 7886701"/>
              <a:gd name="connsiteY25729" fmla="*/ 4549670 h 6857981"/>
              <a:gd name="connsiteX25730" fmla="*/ 3646806 w 7886701"/>
              <a:gd name="connsiteY25730" fmla="*/ 4557607 h 6857981"/>
              <a:gd name="connsiteX25731" fmla="*/ 3647758 w 7886701"/>
              <a:gd name="connsiteY25731" fmla="*/ 4565545 h 6857981"/>
              <a:gd name="connsiteX25732" fmla="*/ 3648393 w 7886701"/>
              <a:gd name="connsiteY25732" fmla="*/ 4574436 h 6857981"/>
              <a:gd name="connsiteX25733" fmla="*/ 3648712 w 7886701"/>
              <a:gd name="connsiteY25733" fmla="*/ 4583961 h 6857981"/>
              <a:gd name="connsiteX25734" fmla="*/ 3649981 w 7886701"/>
              <a:gd name="connsiteY25734" fmla="*/ 4586502 h 6857981"/>
              <a:gd name="connsiteX25735" fmla="*/ 3650933 w 7886701"/>
              <a:gd name="connsiteY25735" fmla="*/ 4588407 h 6857981"/>
              <a:gd name="connsiteX25736" fmla="*/ 3652203 w 7886701"/>
              <a:gd name="connsiteY25736" fmla="*/ 4589677 h 6857981"/>
              <a:gd name="connsiteX25737" fmla="*/ 3653156 w 7886701"/>
              <a:gd name="connsiteY25737" fmla="*/ 4590947 h 6857981"/>
              <a:gd name="connsiteX25738" fmla="*/ 3654108 w 7886701"/>
              <a:gd name="connsiteY25738" fmla="*/ 4591899 h 6857981"/>
              <a:gd name="connsiteX25739" fmla="*/ 3655378 w 7886701"/>
              <a:gd name="connsiteY25739" fmla="*/ 4592217 h 6857981"/>
              <a:gd name="connsiteX25740" fmla="*/ 3656332 w 7886701"/>
              <a:gd name="connsiteY25740" fmla="*/ 4592217 h 6857981"/>
              <a:gd name="connsiteX25741" fmla="*/ 3657601 w 7886701"/>
              <a:gd name="connsiteY25741" fmla="*/ 4592217 h 6857981"/>
              <a:gd name="connsiteX25742" fmla="*/ 3658553 w 7886701"/>
              <a:gd name="connsiteY25742" fmla="*/ 4591582 h 6857981"/>
              <a:gd name="connsiteX25743" fmla="*/ 3659823 w 7886701"/>
              <a:gd name="connsiteY25743" fmla="*/ 4590947 h 6857981"/>
              <a:gd name="connsiteX25744" fmla="*/ 3662363 w 7886701"/>
              <a:gd name="connsiteY25744" fmla="*/ 4588724 h 6857981"/>
              <a:gd name="connsiteX25745" fmla="*/ 3664586 w 7886701"/>
              <a:gd name="connsiteY25745" fmla="*/ 4586184 h 6857981"/>
              <a:gd name="connsiteX25746" fmla="*/ 3666173 w 7886701"/>
              <a:gd name="connsiteY25746" fmla="*/ 4582374 h 6857981"/>
              <a:gd name="connsiteX25747" fmla="*/ 3665221 w 7886701"/>
              <a:gd name="connsiteY25747" fmla="*/ 4588724 h 6857981"/>
              <a:gd name="connsiteX25748" fmla="*/ 3663316 w 7886701"/>
              <a:gd name="connsiteY25748" fmla="*/ 4593487 h 6857981"/>
              <a:gd name="connsiteX25749" fmla="*/ 3661411 w 7886701"/>
              <a:gd name="connsiteY25749" fmla="*/ 4596980 h 6857981"/>
              <a:gd name="connsiteX25750" fmla="*/ 3659823 w 7886701"/>
              <a:gd name="connsiteY25750" fmla="*/ 4599837 h 6857981"/>
              <a:gd name="connsiteX25751" fmla="*/ 3657601 w 7886701"/>
              <a:gd name="connsiteY25751" fmla="*/ 4602060 h 6857981"/>
              <a:gd name="connsiteX25752" fmla="*/ 3655696 w 7886701"/>
              <a:gd name="connsiteY25752" fmla="*/ 4603965 h 6857981"/>
              <a:gd name="connsiteX25753" fmla="*/ 3651252 w 7886701"/>
              <a:gd name="connsiteY25753" fmla="*/ 4607140 h 6857981"/>
              <a:gd name="connsiteX25754" fmla="*/ 3649346 w 7886701"/>
              <a:gd name="connsiteY25754" fmla="*/ 4609045 h 6857981"/>
              <a:gd name="connsiteX25755" fmla="*/ 3648076 w 7886701"/>
              <a:gd name="connsiteY25755" fmla="*/ 4611268 h 6857981"/>
              <a:gd name="connsiteX25756" fmla="*/ 3646488 w 7886701"/>
              <a:gd name="connsiteY25756" fmla="*/ 4614125 h 6857981"/>
              <a:gd name="connsiteX25757" fmla="*/ 3645536 w 7886701"/>
              <a:gd name="connsiteY25757" fmla="*/ 4618253 h 6857981"/>
              <a:gd name="connsiteX25758" fmla="*/ 3644266 w 7886701"/>
              <a:gd name="connsiteY25758" fmla="*/ 4623333 h 6857981"/>
              <a:gd name="connsiteX25759" fmla="*/ 3643948 w 7886701"/>
              <a:gd name="connsiteY25759" fmla="*/ 4629684 h 6857981"/>
              <a:gd name="connsiteX25760" fmla="*/ 3643948 w 7886701"/>
              <a:gd name="connsiteY25760" fmla="*/ 4637622 h 6857981"/>
              <a:gd name="connsiteX25761" fmla="*/ 3644901 w 7886701"/>
              <a:gd name="connsiteY25761" fmla="*/ 4647147 h 6857981"/>
              <a:gd name="connsiteX25762" fmla="*/ 3645853 w 7886701"/>
              <a:gd name="connsiteY25762" fmla="*/ 4647147 h 6857981"/>
              <a:gd name="connsiteX25763" fmla="*/ 3646488 w 7886701"/>
              <a:gd name="connsiteY25763" fmla="*/ 4646830 h 6857981"/>
              <a:gd name="connsiteX25764" fmla="*/ 3647441 w 7886701"/>
              <a:gd name="connsiteY25764" fmla="*/ 4645560 h 6857981"/>
              <a:gd name="connsiteX25765" fmla="*/ 3647758 w 7886701"/>
              <a:gd name="connsiteY25765" fmla="*/ 4644607 h 6857981"/>
              <a:gd name="connsiteX25766" fmla="*/ 3648712 w 7886701"/>
              <a:gd name="connsiteY25766" fmla="*/ 4641114 h 6857981"/>
              <a:gd name="connsiteX25767" fmla="*/ 3649028 w 7886701"/>
              <a:gd name="connsiteY25767" fmla="*/ 4637939 h 6857981"/>
              <a:gd name="connsiteX25768" fmla="*/ 3649981 w 7886701"/>
              <a:gd name="connsiteY25768" fmla="*/ 4634129 h 6857981"/>
              <a:gd name="connsiteX25769" fmla="*/ 3650933 w 7886701"/>
              <a:gd name="connsiteY25769" fmla="*/ 4631589 h 6857981"/>
              <a:gd name="connsiteX25770" fmla="*/ 3651252 w 7886701"/>
              <a:gd name="connsiteY25770" fmla="*/ 4630636 h 6857981"/>
              <a:gd name="connsiteX25771" fmla="*/ 3652521 w 7886701"/>
              <a:gd name="connsiteY25771" fmla="*/ 4630319 h 6857981"/>
              <a:gd name="connsiteX25772" fmla="*/ 3653473 w 7886701"/>
              <a:gd name="connsiteY25772" fmla="*/ 4630319 h 6857981"/>
              <a:gd name="connsiteX25773" fmla="*/ 3654743 w 7886701"/>
              <a:gd name="connsiteY25773" fmla="*/ 4630636 h 6857981"/>
              <a:gd name="connsiteX25774" fmla="*/ 3653792 w 7886701"/>
              <a:gd name="connsiteY25774" fmla="*/ 4636352 h 6857981"/>
              <a:gd name="connsiteX25775" fmla="*/ 3653473 w 7886701"/>
              <a:gd name="connsiteY25775" fmla="*/ 4640479 h 6857981"/>
              <a:gd name="connsiteX25776" fmla="*/ 3653792 w 7886701"/>
              <a:gd name="connsiteY25776" fmla="*/ 4643020 h 6857981"/>
              <a:gd name="connsiteX25777" fmla="*/ 3654108 w 7886701"/>
              <a:gd name="connsiteY25777" fmla="*/ 4644290 h 6857981"/>
              <a:gd name="connsiteX25778" fmla="*/ 3654743 w 7886701"/>
              <a:gd name="connsiteY25778" fmla="*/ 4644290 h 6857981"/>
              <a:gd name="connsiteX25779" fmla="*/ 3655061 w 7886701"/>
              <a:gd name="connsiteY25779" fmla="*/ 4643655 h 6857981"/>
              <a:gd name="connsiteX25780" fmla="*/ 3655696 w 7886701"/>
              <a:gd name="connsiteY25780" fmla="*/ 4642702 h 6857981"/>
              <a:gd name="connsiteX25781" fmla="*/ 3656648 w 7886701"/>
              <a:gd name="connsiteY25781" fmla="*/ 4640797 h 6857981"/>
              <a:gd name="connsiteX25782" fmla="*/ 3657601 w 7886701"/>
              <a:gd name="connsiteY25782" fmla="*/ 4637939 h 6857981"/>
              <a:gd name="connsiteX25783" fmla="*/ 3658236 w 7886701"/>
              <a:gd name="connsiteY25783" fmla="*/ 4635082 h 6857981"/>
              <a:gd name="connsiteX25784" fmla="*/ 3658553 w 7886701"/>
              <a:gd name="connsiteY25784" fmla="*/ 4632224 h 6857981"/>
              <a:gd name="connsiteX25785" fmla="*/ 3658553 w 7886701"/>
              <a:gd name="connsiteY25785" fmla="*/ 4628731 h 6857981"/>
              <a:gd name="connsiteX25786" fmla="*/ 3658236 w 7886701"/>
              <a:gd name="connsiteY25786" fmla="*/ 4625874 h 6857981"/>
              <a:gd name="connsiteX25787" fmla="*/ 3657283 w 7886701"/>
              <a:gd name="connsiteY25787" fmla="*/ 4623333 h 6857981"/>
              <a:gd name="connsiteX25788" fmla="*/ 3656332 w 7886701"/>
              <a:gd name="connsiteY25788" fmla="*/ 4622381 h 6857981"/>
              <a:gd name="connsiteX25789" fmla="*/ 3655696 w 7886701"/>
              <a:gd name="connsiteY25789" fmla="*/ 4621428 h 6857981"/>
              <a:gd name="connsiteX25790" fmla="*/ 3654743 w 7886701"/>
              <a:gd name="connsiteY25790" fmla="*/ 4620793 h 6857981"/>
              <a:gd name="connsiteX25791" fmla="*/ 3653156 w 7886701"/>
              <a:gd name="connsiteY25791" fmla="*/ 4620476 h 6857981"/>
              <a:gd name="connsiteX25792" fmla="*/ 3651568 w 7886701"/>
              <a:gd name="connsiteY25792" fmla="*/ 4620476 h 6857981"/>
              <a:gd name="connsiteX25793" fmla="*/ 3650298 w 7886701"/>
              <a:gd name="connsiteY25793" fmla="*/ 4620476 h 6857981"/>
              <a:gd name="connsiteX25794" fmla="*/ 3651252 w 7886701"/>
              <a:gd name="connsiteY25794" fmla="*/ 4616348 h 6857981"/>
              <a:gd name="connsiteX25795" fmla="*/ 3652521 w 7886701"/>
              <a:gd name="connsiteY25795" fmla="*/ 4613490 h 6857981"/>
              <a:gd name="connsiteX25796" fmla="*/ 3653156 w 7886701"/>
              <a:gd name="connsiteY25796" fmla="*/ 4612855 h 6857981"/>
              <a:gd name="connsiteX25797" fmla="*/ 3653792 w 7886701"/>
              <a:gd name="connsiteY25797" fmla="*/ 4612538 h 6857981"/>
              <a:gd name="connsiteX25798" fmla="*/ 3654743 w 7886701"/>
              <a:gd name="connsiteY25798" fmla="*/ 4612538 h 6857981"/>
              <a:gd name="connsiteX25799" fmla="*/ 3655378 w 7886701"/>
              <a:gd name="connsiteY25799" fmla="*/ 4612855 h 6857981"/>
              <a:gd name="connsiteX25800" fmla="*/ 3656648 w 7886701"/>
              <a:gd name="connsiteY25800" fmla="*/ 4614125 h 6857981"/>
              <a:gd name="connsiteX25801" fmla="*/ 3658236 w 7886701"/>
              <a:gd name="connsiteY25801" fmla="*/ 4616348 h 6857981"/>
              <a:gd name="connsiteX25802" fmla="*/ 3659823 w 7886701"/>
              <a:gd name="connsiteY25802" fmla="*/ 4619841 h 6857981"/>
              <a:gd name="connsiteX25803" fmla="*/ 3660776 w 7886701"/>
              <a:gd name="connsiteY25803" fmla="*/ 4623651 h 6857981"/>
              <a:gd name="connsiteX25804" fmla="*/ 3662046 w 7886701"/>
              <a:gd name="connsiteY25804" fmla="*/ 4628096 h 6857981"/>
              <a:gd name="connsiteX25805" fmla="*/ 3662681 w 7886701"/>
              <a:gd name="connsiteY25805" fmla="*/ 4632541 h 6857981"/>
              <a:gd name="connsiteX25806" fmla="*/ 3662998 w 7886701"/>
              <a:gd name="connsiteY25806" fmla="*/ 4637304 h 6857981"/>
              <a:gd name="connsiteX25807" fmla="*/ 3663316 w 7886701"/>
              <a:gd name="connsiteY25807" fmla="*/ 4642067 h 6857981"/>
              <a:gd name="connsiteX25808" fmla="*/ 3662998 w 7886701"/>
              <a:gd name="connsiteY25808" fmla="*/ 4646195 h 6857981"/>
              <a:gd name="connsiteX25809" fmla="*/ 3662363 w 7886701"/>
              <a:gd name="connsiteY25809" fmla="*/ 4650322 h 6857981"/>
              <a:gd name="connsiteX25810" fmla="*/ 3660776 w 7886701"/>
              <a:gd name="connsiteY25810" fmla="*/ 4654133 h 6857981"/>
              <a:gd name="connsiteX25811" fmla="*/ 3660141 w 7886701"/>
              <a:gd name="connsiteY25811" fmla="*/ 4655403 h 6857981"/>
              <a:gd name="connsiteX25812" fmla="*/ 3658871 w 7886701"/>
              <a:gd name="connsiteY25812" fmla="*/ 4656673 h 6857981"/>
              <a:gd name="connsiteX25813" fmla="*/ 3659823 w 7886701"/>
              <a:gd name="connsiteY25813" fmla="*/ 4661753 h 6857981"/>
              <a:gd name="connsiteX25814" fmla="*/ 3660458 w 7886701"/>
              <a:gd name="connsiteY25814" fmla="*/ 4663023 h 6857981"/>
              <a:gd name="connsiteX25815" fmla="*/ 3660776 w 7886701"/>
              <a:gd name="connsiteY25815" fmla="*/ 4664611 h 6857981"/>
              <a:gd name="connsiteX25816" fmla="*/ 3661411 w 7886701"/>
              <a:gd name="connsiteY25816" fmla="*/ 4665246 h 6857981"/>
              <a:gd name="connsiteX25817" fmla="*/ 3662363 w 7886701"/>
              <a:gd name="connsiteY25817" fmla="*/ 4665563 h 6857981"/>
              <a:gd name="connsiteX25818" fmla="*/ 3662998 w 7886701"/>
              <a:gd name="connsiteY25818" fmla="*/ 4665563 h 6857981"/>
              <a:gd name="connsiteX25819" fmla="*/ 3663633 w 7886701"/>
              <a:gd name="connsiteY25819" fmla="*/ 4665563 h 6857981"/>
              <a:gd name="connsiteX25820" fmla="*/ 3665538 w 7886701"/>
              <a:gd name="connsiteY25820" fmla="*/ 4664611 h 6857981"/>
              <a:gd name="connsiteX25821" fmla="*/ 3667443 w 7886701"/>
              <a:gd name="connsiteY25821" fmla="*/ 4663023 h 6857981"/>
              <a:gd name="connsiteX25822" fmla="*/ 3669349 w 7886701"/>
              <a:gd name="connsiteY25822" fmla="*/ 4661753 h 6857981"/>
              <a:gd name="connsiteX25823" fmla="*/ 3671253 w 7886701"/>
              <a:gd name="connsiteY25823" fmla="*/ 4660165 h 6857981"/>
              <a:gd name="connsiteX25824" fmla="*/ 3670301 w 7886701"/>
              <a:gd name="connsiteY25824" fmla="*/ 4664928 h 6857981"/>
              <a:gd name="connsiteX25825" fmla="*/ 3668396 w 7886701"/>
              <a:gd name="connsiteY25825" fmla="*/ 4669373 h 6857981"/>
              <a:gd name="connsiteX25826" fmla="*/ 3666491 w 7886701"/>
              <a:gd name="connsiteY25826" fmla="*/ 4672549 h 6857981"/>
              <a:gd name="connsiteX25827" fmla="*/ 3665221 w 7886701"/>
              <a:gd name="connsiteY25827" fmla="*/ 4674136 h 6857981"/>
              <a:gd name="connsiteX25828" fmla="*/ 3663951 w 7886701"/>
              <a:gd name="connsiteY25828" fmla="*/ 4675406 h 6857981"/>
              <a:gd name="connsiteX25829" fmla="*/ 3662681 w 7886701"/>
              <a:gd name="connsiteY25829" fmla="*/ 4676359 h 6857981"/>
              <a:gd name="connsiteX25830" fmla="*/ 3661411 w 7886701"/>
              <a:gd name="connsiteY25830" fmla="*/ 4676994 h 6857981"/>
              <a:gd name="connsiteX25831" fmla="*/ 3660141 w 7886701"/>
              <a:gd name="connsiteY25831" fmla="*/ 4676994 h 6857981"/>
              <a:gd name="connsiteX25832" fmla="*/ 3658553 w 7886701"/>
              <a:gd name="connsiteY25832" fmla="*/ 4676994 h 6857981"/>
              <a:gd name="connsiteX25833" fmla="*/ 3657601 w 7886701"/>
              <a:gd name="connsiteY25833" fmla="*/ 4676676 h 6857981"/>
              <a:gd name="connsiteX25834" fmla="*/ 3656013 w 7886701"/>
              <a:gd name="connsiteY25834" fmla="*/ 4675724 h 6857981"/>
              <a:gd name="connsiteX25835" fmla="*/ 3655061 w 7886701"/>
              <a:gd name="connsiteY25835" fmla="*/ 4674454 h 6857981"/>
              <a:gd name="connsiteX25836" fmla="*/ 3653792 w 7886701"/>
              <a:gd name="connsiteY25836" fmla="*/ 4672549 h 6857981"/>
              <a:gd name="connsiteX25837" fmla="*/ 3654743 w 7886701"/>
              <a:gd name="connsiteY25837" fmla="*/ 4674454 h 6857981"/>
              <a:gd name="connsiteX25838" fmla="*/ 3655061 w 7886701"/>
              <a:gd name="connsiteY25838" fmla="*/ 4676676 h 6857981"/>
              <a:gd name="connsiteX25839" fmla="*/ 3656013 w 7886701"/>
              <a:gd name="connsiteY25839" fmla="*/ 4681439 h 6857981"/>
              <a:gd name="connsiteX25840" fmla="*/ 3656332 w 7886701"/>
              <a:gd name="connsiteY25840" fmla="*/ 4683979 h 6857981"/>
              <a:gd name="connsiteX25841" fmla="*/ 3656648 w 7886701"/>
              <a:gd name="connsiteY25841" fmla="*/ 4685884 h 6857981"/>
              <a:gd name="connsiteX25842" fmla="*/ 3657918 w 7886701"/>
              <a:gd name="connsiteY25842" fmla="*/ 4687154 h 6857981"/>
              <a:gd name="connsiteX25843" fmla="*/ 3658871 w 7886701"/>
              <a:gd name="connsiteY25843" fmla="*/ 4687789 h 6857981"/>
              <a:gd name="connsiteX25844" fmla="*/ 3657283 w 7886701"/>
              <a:gd name="connsiteY25844" fmla="*/ 4690330 h 6857981"/>
              <a:gd name="connsiteX25845" fmla="*/ 3655696 w 7886701"/>
              <a:gd name="connsiteY25845" fmla="*/ 4691917 h 6857981"/>
              <a:gd name="connsiteX25846" fmla="*/ 3654743 w 7886701"/>
              <a:gd name="connsiteY25846" fmla="*/ 4692870 h 6857981"/>
              <a:gd name="connsiteX25847" fmla="*/ 3653156 w 7886701"/>
              <a:gd name="connsiteY25847" fmla="*/ 4692870 h 6857981"/>
              <a:gd name="connsiteX25848" fmla="*/ 3652203 w 7886701"/>
              <a:gd name="connsiteY25848" fmla="*/ 4692552 h 6857981"/>
              <a:gd name="connsiteX25849" fmla="*/ 3650616 w 7886701"/>
              <a:gd name="connsiteY25849" fmla="*/ 4691600 h 6857981"/>
              <a:gd name="connsiteX25850" fmla="*/ 3648076 w 7886701"/>
              <a:gd name="connsiteY25850" fmla="*/ 4689059 h 6857981"/>
              <a:gd name="connsiteX25851" fmla="*/ 3645536 w 7886701"/>
              <a:gd name="connsiteY25851" fmla="*/ 4685249 h 6857981"/>
              <a:gd name="connsiteX25852" fmla="*/ 3643632 w 7886701"/>
              <a:gd name="connsiteY25852" fmla="*/ 4683979 h 6857981"/>
              <a:gd name="connsiteX25853" fmla="*/ 3642043 w 7886701"/>
              <a:gd name="connsiteY25853" fmla="*/ 4682392 h 6857981"/>
              <a:gd name="connsiteX25854" fmla="*/ 3640456 w 7886701"/>
              <a:gd name="connsiteY25854" fmla="*/ 4681122 h 6857981"/>
              <a:gd name="connsiteX25855" fmla="*/ 3638233 w 7886701"/>
              <a:gd name="connsiteY25855" fmla="*/ 4679852 h 6857981"/>
              <a:gd name="connsiteX25856" fmla="*/ 3636012 w 7886701"/>
              <a:gd name="connsiteY25856" fmla="*/ 4679534 h 6857981"/>
              <a:gd name="connsiteX25857" fmla="*/ 3633471 w 7886701"/>
              <a:gd name="connsiteY25857" fmla="*/ 4679534 h 6857981"/>
              <a:gd name="connsiteX25858" fmla="*/ 3640773 w 7886701"/>
              <a:gd name="connsiteY25858" fmla="*/ 4694457 h 6857981"/>
              <a:gd name="connsiteX25859" fmla="*/ 3639503 w 7886701"/>
              <a:gd name="connsiteY25859" fmla="*/ 4697315 h 6857981"/>
              <a:gd name="connsiteX25860" fmla="*/ 3638552 w 7886701"/>
              <a:gd name="connsiteY25860" fmla="*/ 4699220 h 6857981"/>
              <a:gd name="connsiteX25861" fmla="*/ 3636963 w 7886701"/>
              <a:gd name="connsiteY25861" fmla="*/ 4700173 h 6857981"/>
              <a:gd name="connsiteX25862" fmla="*/ 3635693 w 7886701"/>
              <a:gd name="connsiteY25862" fmla="*/ 4700808 h 6857981"/>
              <a:gd name="connsiteX25863" fmla="*/ 3634106 w 7886701"/>
              <a:gd name="connsiteY25863" fmla="*/ 4700173 h 6857981"/>
              <a:gd name="connsiteX25864" fmla="*/ 3632836 w 7886701"/>
              <a:gd name="connsiteY25864" fmla="*/ 4699538 h 6857981"/>
              <a:gd name="connsiteX25865" fmla="*/ 3631248 w 7886701"/>
              <a:gd name="connsiteY25865" fmla="*/ 4698267 h 6857981"/>
              <a:gd name="connsiteX25866" fmla="*/ 3629661 w 7886701"/>
              <a:gd name="connsiteY25866" fmla="*/ 4696680 h 6857981"/>
              <a:gd name="connsiteX25867" fmla="*/ 3628708 w 7886701"/>
              <a:gd name="connsiteY25867" fmla="*/ 4694775 h 6857981"/>
              <a:gd name="connsiteX25868" fmla="*/ 3628073 w 7886701"/>
              <a:gd name="connsiteY25868" fmla="*/ 4692552 h 6857981"/>
              <a:gd name="connsiteX25869" fmla="*/ 3627121 w 7886701"/>
              <a:gd name="connsiteY25869" fmla="*/ 4690330 h 6857981"/>
              <a:gd name="connsiteX25870" fmla="*/ 3626804 w 7886701"/>
              <a:gd name="connsiteY25870" fmla="*/ 4688424 h 6857981"/>
              <a:gd name="connsiteX25871" fmla="*/ 3626486 w 7886701"/>
              <a:gd name="connsiteY25871" fmla="*/ 4686202 h 6857981"/>
              <a:gd name="connsiteX25872" fmla="*/ 3626804 w 7886701"/>
              <a:gd name="connsiteY25872" fmla="*/ 4683979 h 6857981"/>
              <a:gd name="connsiteX25873" fmla="*/ 3627121 w 7886701"/>
              <a:gd name="connsiteY25873" fmla="*/ 4681757 h 6857981"/>
              <a:gd name="connsiteX25874" fmla="*/ 3628391 w 7886701"/>
              <a:gd name="connsiteY25874" fmla="*/ 4679852 h 6857981"/>
              <a:gd name="connsiteX25875" fmla="*/ 3626804 w 7886701"/>
              <a:gd name="connsiteY25875" fmla="*/ 4682074 h 6857981"/>
              <a:gd name="connsiteX25876" fmla="*/ 3625533 w 7886701"/>
              <a:gd name="connsiteY25876" fmla="*/ 4683662 h 6857981"/>
              <a:gd name="connsiteX25877" fmla="*/ 3621724 w 7886701"/>
              <a:gd name="connsiteY25877" fmla="*/ 4685884 h 6857981"/>
              <a:gd name="connsiteX25878" fmla="*/ 3618231 w 7886701"/>
              <a:gd name="connsiteY25878" fmla="*/ 4688424 h 6857981"/>
              <a:gd name="connsiteX25879" fmla="*/ 3616326 w 7886701"/>
              <a:gd name="connsiteY25879" fmla="*/ 4689695 h 6857981"/>
              <a:gd name="connsiteX25880" fmla="*/ 3614738 w 7886701"/>
              <a:gd name="connsiteY25880" fmla="*/ 4691600 h 6857981"/>
              <a:gd name="connsiteX25881" fmla="*/ 3614738 w 7886701"/>
              <a:gd name="connsiteY25881" fmla="*/ 4694775 h 6857981"/>
              <a:gd name="connsiteX25882" fmla="*/ 3614738 w 7886701"/>
              <a:gd name="connsiteY25882" fmla="*/ 4697315 h 6857981"/>
              <a:gd name="connsiteX25883" fmla="*/ 3615691 w 7886701"/>
              <a:gd name="connsiteY25883" fmla="*/ 4701760 h 6857981"/>
              <a:gd name="connsiteX25884" fmla="*/ 3616326 w 7886701"/>
              <a:gd name="connsiteY25884" fmla="*/ 4706205 h 6857981"/>
              <a:gd name="connsiteX25885" fmla="*/ 3616644 w 7886701"/>
              <a:gd name="connsiteY25885" fmla="*/ 4709063 h 6857981"/>
              <a:gd name="connsiteX25886" fmla="*/ 3616326 w 7886701"/>
              <a:gd name="connsiteY25886" fmla="*/ 4712238 h 6857981"/>
              <a:gd name="connsiteX25887" fmla="*/ 3614104 w 7886701"/>
              <a:gd name="connsiteY25887" fmla="*/ 4708746 h 6857981"/>
              <a:gd name="connsiteX25888" fmla="*/ 3612516 w 7886701"/>
              <a:gd name="connsiteY25888" fmla="*/ 4705888 h 6857981"/>
              <a:gd name="connsiteX25889" fmla="*/ 3610293 w 7886701"/>
              <a:gd name="connsiteY25889" fmla="*/ 4701443 h 6857981"/>
              <a:gd name="connsiteX25890" fmla="*/ 3609341 w 7886701"/>
              <a:gd name="connsiteY25890" fmla="*/ 4699855 h 6857981"/>
              <a:gd name="connsiteX25891" fmla="*/ 3607753 w 7886701"/>
              <a:gd name="connsiteY25891" fmla="*/ 4698585 h 6857981"/>
              <a:gd name="connsiteX25892" fmla="*/ 3606483 w 7886701"/>
              <a:gd name="connsiteY25892" fmla="*/ 4697632 h 6857981"/>
              <a:gd name="connsiteX25893" fmla="*/ 3603943 w 7886701"/>
              <a:gd name="connsiteY25893" fmla="*/ 4696680 h 6857981"/>
              <a:gd name="connsiteX25894" fmla="*/ 3605213 w 7886701"/>
              <a:gd name="connsiteY25894" fmla="*/ 4689695 h 6857981"/>
              <a:gd name="connsiteX25895" fmla="*/ 3606167 w 7886701"/>
              <a:gd name="connsiteY25895" fmla="*/ 4683027 h 6857981"/>
              <a:gd name="connsiteX25896" fmla="*/ 3606483 w 7886701"/>
              <a:gd name="connsiteY25896" fmla="*/ 4677629 h 6857981"/>
              <a:gd name="connsiteX25897" fmla="*/ 3606167 w 7886701"/>
              <a:gd name="connsiteY25897" fmla="*/ 4673184 h 6857981"/>
              <a:gd name="connsiteX25898" fmla="*/ 3605848 w 7886701"/>
              <a:gd name="connsiteY25898" fmla="*/ 4671596 h 6857981"/>
              <a:gd name="connsiteX25899" fmla="*/ 3604896 w 7886701"/>
              <a:gd name="connsiteY25899" fmla="*/ 4670008 h 6857981"/>
              <a:gd name="connsiteX25900" fmla="*/ 3604261 w 7886701"/>
              <a:gd name="connsiteY25900" fmla="*/ 4668738 h 6857981"/>
              <a:gd name="connsiteX25901" fmla="*/ 3602991 w 7886701"/>
              <a:gd name="connsiteY25901" fmla="*/ 4667468 h 6857981"/>
              <a:gd name="connsiteX25902" fmla="*/ 3601721 w 7886701"/>
              <a:gd name="connsiteY25902" fmla="*/ 4666833 h 6857981"/>
              <a:gd name="connsiteX25903" fmla="*/ 3600133 w 7886701"/>
              <a:gd name="connsiteY25903" fmla="*/ 4665881 h 6857981"/>
              <a:gd name="connsiteX25904" fmla="*/ 3597911 w 7886701"/>
              <a:gd name="connsiteY25904" fmla="*/ 4665563 h 6857981"/>
              <a:gd name="connsiteX25905" fmla="*/ 3596007 w 7886701"/>
              <a:gd name="connsiteY25905" fmla="*/ 4665246 h 6857981"/>
              <a:gd name="connsiteX25906" fmla="*/ 3596323 w 7886701"/>
              <a:gd name="connsiteY25906" fmla="*/ 4661753 h 6857981"/>
              <a:gd name="connsiteX25907" fmla="*/ 3596641 w 7886701"/>
              <a:gd name="connsiteY25907" fmla="*/ 4659213 h 6857981"/>
              <a:gd name="connsiteX25908" fmla="*/ 3597593 w 7886701"/>
              <a:gd name="connsiteY25908" fmla="*/ 4657625 h 6857981"/>
              <a:gd name="connsiteX25909" fmla="*/ 3598863 w 7886701"/>
              <a:gd name="connsiteY25909" fmla="*/ 4656038 h 6857981"/>
              <a:gd name="connsiteX25910" fmla="*/ 3599816 w 7886701"/>
              <a:gd name="connsiteY25910" fmla="*/ 4655085 h 6857981"/>
              <a:gd name="connsiteX25911" fmla="*/ 3601087 w 7886701"/>
              <a:gd name="connsiteY25911" fmla="*/ 4654133 h 6857981"/>
              <a:gd name="connsiteX25912" fmla="*/ 3602038 w 7886701"/>
              <a:gd name="connsiteY25912" fmla="*/ 4652228 h 6857981"/>
              <a:gd name="connsiteX25913" fmla="*/ 3602356 w 7886701"/>
              <a:gd name="connsiteY25913" fmla="*/ 4649687 h 6857981"/>
              <a:gd name="connsiteX25914" fmla="*/ 3602038 w 7886701"/>
              <a:gd name="connsiteY25914" fmla="*/ 4647465 h 6857981"/>
              <a:gd name="connsiteX25915" fmla="*/ 3601403 w 7886701"/>
              <a:gd name="connsiteY25915" fmla="*/ 4645877 h 6857981"/>
              <a:gd name="connsiteX25916" fmla="*/ 3600133 w 7886701"/>
              <a:gd name="connsiteY25916" fmla="*/ 4645242 h 6857981"/>
              <a:gd name="connsiteX25917" fmla="*/ 3599181 w 7886701"/>
              <a:gd name="connsiteY25917" fmla="*/ 4644925 h 6857981"/>
              <a:gd name="connsiteX25918" fmla="*/ 3596007 w 7886701"/>
              <a:gd name="connsiteY25918" fmla="*/ 4644925 h 6857981"/>
              <a:gd name="connsiteX25919" fmla="*/ 3594418 w 7886701"/>
              <a:gd name="connsiteY25919" fmla="*/ 4644925 h 6857981"/>
              <a:gd name="connsiteX25920" fmla="*/ 3592831 w 7886701"/>
              <a:gd name="connsiteY25920" fmla="*/ 4644607 h 6857981"/>
              <a:gd name="connsiteX25921" fmla="*/ 3591878 w 7886701"/>
              <a:gd name="connsiteY25921" fmla="*/ 4644925 h 6857981"/>
              <a:gd name="connsiteX25922" fmla="*/ 3591243 w 7886701"/>
              <a:gd name="connsiteY25922" fmla="*/ 4645560 h 6857981"/>
              <a:gd name="connsiteX25923" fmla="*/ 3590291 w 7886701"/>
              <a:gd name="connsiteY25923" fmla="*/ 4646830 h 6857981"/>
              <a:gd name="connsiteX25924" fmla="*/ 3589973 w 7886701"/>
              <a:gd name="connsiteY25924" fmla="*/ 4648417 h 6857981"/>
              <a:gd name="connsiteX25925" fmla="*/ 3589339 w 7886701"/>
              <a:gd name="connsiteY25925" fmla="*/ 4652863 h 6857981"/>
              <a:gd name="connsiteX25926" fmla="*/ 3589021 w 7886701"/>
              <a:gd name="connsiteY25926" fmla="*/ 4657625 h 6857981"/>
              <a:gd name="connsiteX25927" fmla="*/ 3588703 w 7886701"/>
              <a:gd name="connsiteY25927" fmla="*/ 4662388 h 6857981"/>
              <a:gd name="connsiteX25928" fmla="*/ 3588068 w 7886701"/>
              <a:gd name="connsiteY25928" fmla="*/ 4664293 h 6857981"/>
              <a:gd name="connsiteX25929" fmla="*/ 3587433 w 7886701"/>
              <a:gd name="connsiteY25929" fmla="*/ 4665563 h 6857981"/>
              <a:gd name="connsiteX25930" fmla="*/ 3586799 w 7886701"/>
              <a:gd name="connsiteY25930" fmla="*/ 4666833 h 6857981"/>
              <a:gd name="connsiteX25931" fmla="*/ 3585528 w 7886701"/>
              <a:gd name="connsiteY25931" fmla="*/ 4667151 h 6857981"/>
              <a:gd name="connsiteX25932" fmla="*/ 3584576 w 7886701"/>
              <a:gd name="connsiteY25932" fmla="*/ 4666833 h 6857981"/>
              <a:gd name="connsiteX25933" fmla="*/ 3582671 w 7886701"/>
              <a:gd name="connsiteY25933" fmla="*/ 4665563 h 6857981"/>
              <a:gd name="connsiteX25934" fmla="*/ 3584576 w 7886701"/>
              <a:gd name="connsiteY25934" fmla="*/ 4660800 h 6857981"/>
              <a:gd name="connsiteX25935" fmla="*/ 3585528 w 7886701"/>
              <a:gd name="connsiteY25935" fmla="*/ 4657308 h 6857981"/>
              <a:gd name="connsiteX25936" fmla="*/ 3585846 w 7886701"/>
              <a:gd name="connsiteY25936" fmla="*/ 4654133 h 6857981"/>
              <a:gd name="connsiteX25937" fmla="*/ 3586481 w 7886701"/>
              <a:gd name="connsiteY25937" fmla="*/ 4650640 h 6857981"/>
              <a:gd name="connsiteX25938" fmla="*/ 3586481 w 7886701"/>
              <a:gd name="connsiteY25938" fmla="*/ 4647465 h 6857981"/>
              <a:gd name="connsiteX25939" fmla="*/ 3586799 w 7886701"/>
              <a:gd name="connsiteY25939" fmla="*/ 4643655 h 6857981"/>
              <a:gd name="connsiteX25940" fmla="*/ 3587433 w 7886701"/>
              <a:gd name="connsiteY25940" fmla="*/ 4639527 h 6857981"/>
              <a:gd name="connsiteX25941" fmla="*/ 3589021 w 7886701"/>
              <a:gd name="connsiteY25941" fmla="*/ 4634129 h 6857981"/>
              <a:gd name="connsiteX25942" fmla="*/ 3592196 w 7886701"/>
              <a:gd name="connsiteY25942" fmla="*/ 4635399 h 6857981"/>
              <a:gd name="connsiteX25943" fmla="*/ 3594736 w 7886701"/>
              <a:gd name="connsiteY25943" fmla="*/ 4636034 h 6857981"/>
              <a:gd name="connsiteX25944" fmla="*/ 3596958 w 7886701"/>
              <a:gd name="connsiteY25944" fmla="*/ 4636987 h 6857981"/>
              <a:gd name="connsiteX25945" fmla="*/ 3598863 w 7886701"/>
              <a:gd name="connsiteY25945" fmla="*/ 4637304 h 6857981"/>
              <a:gd name="connsiteX25946" fmla="*/ 3600451 w 7886701"/>
              <a:gd name="connsiteY25946" fmla="*/ 4636987 h 6857981"/>
              <a:gd name="connsiteX25947" fmla="*/ 3602356 w 7886701"/>
              <a:gd name="connsiteY25947" fmla="*/ 4635399 h 6857981"/>
              <a:gd name="connsiteX25948" fmla="*/ 3604578 w 7886701"/>
              <a:gd name="connsiteY25948" fmla="*/ 4632859 h 6857981"/>
              <a:gd name="connsiteX25949" fmla="*/ 3606801 w 7886701"/>
              <a:gd name="connsiteY25949" fmla="*/ 4628731 h 6857981"/>
              <a:gd name="connsiteX25950" fmla="*/ 3606167 w 7886701"/>
              <a:gd name="connsiteY25950" fmla="*/ 4626191 h 6857981"/>
              <a:gd name="connsiteX25951" fmla="*/ 3605213 w 7886701"/>
              <a:gd name="connsiteY25951" fmla="*/ 4624921 h 6857981"/>
              <a:gd name="connsiteX25952" fmla="*/ 3604261 w 7886701"/>
              <a:gd name="connsiteY25952" fmla="*/ 4623651 h 6857981"/>
              <a:gd name="connsiteX25953" fmla="*/ 3602673 w 7886701"/>
              <a:gd name="connsiteY25953" fmla="*/ 4623333 h 6857981"/>
              <a:gd name="connsiteX25954" fmla="*/ 3601721 w 7886701"/>
              <a:gd name="connsiteY25954" fmla="*/ 4623651 h 6857981"/>
              <a:gd name="connsiteX25955" fmla="*/ 3600133 w 7886701"/>
              <a:gd name="connsiteY25955" fmla="*/ 4623969 h 6857981"/>
              <a:gd name="connsiteX25956" fmla="*/ 3597593 w 7886701"/>
              <a:gd name="connsiteY25956" fmla="*/ 4625874 h 6857981"/>
              <a:gd name="connsiteX25957" fmla="*/ 3594736 w 7886701"/>
              <a:gd name="connsiteY25957" fmla="*/ 4627144 h 6857981"/>
              <a:gd name="connsiteX25958" fmla="*/ 3593783 w 7886701"/>
              <a:gd name="connsiteY25958" fmla="*/ 4627461 h 6857981"/>
              <a:gd name="connsiteX25959" fmla="*/ 3592513 w 7886701"/>
              <a:gd name="connsiteY25959" fmla="*/ 4627144 h 6857981"/>
              <a:gd name="connsiteX25960" fmla="*/ 3591878 w 7886701"/>
              <a:gd name="connsiteY25960" fmla="*/ 4626191 h 6857981"/>
              <a:gd name="connsiteX25961" fmla="*/ 3591243 w 7886701"/>
              <a:gd name="connsiteY25961" fmla="*/ 4624921 h 6857981"/>
              <a:gd name="connsiteX25962" fmla="*/ 3590608 w 7886701"/>
              <a:gd name="connsiteY25962" fmla="*/ 4622381 h 6857981"/>
              <a:gd name="connsiteX25963" fmla="*/ 3590608 w 7886701"/>
              <a:gd name="connsiteY25963" fmla="*/ 4618571 h 6857981"/>
              <a:gd name="connsiteX25964" fmla="*/ 3589339 w 7886701"/>
              <a:gd name="connsiteY25964" fmla="*/ 4618888 h 6857981"/>
              <a:gd name="connsiteX25965" fmla="*/ 3587751 w 7886701"/>
              <a:gd name="connsiteY25965" fmla="*/ 4620158 h 6857981"/>
              <a:gd name="connsiteX25966" fmla="*/ 3586481 w 7886701"/>
              <a:gd name="connsiteY25966" fmla="*/ 4621111 h 6857981"/>
              <a:gd name="connsiteX25967" fmla="*/ 3584893 w 7886701"/>
              <a:gd name="connsiteY25967" fmla="*/ 4622698 h 6857981"/>
              <a:gd name="connsiteX25968" fmla="*/ 3582036 w 7886701"/>
              <a:gd name="connsiteY25968" fmla="*/ 4626191 h 6857981"/>
              <a:gd name="connsiteX25969" fmla="*/ 3579496 w 7886701"/>
              <a:gd name="connsiteY25969" fmla="*/ 4630636 h 6857981"/>
              <a:gd name="connsiteX25970" fmla="*/ 3577591 w 7886701"/>
              <a:gd name="connsiteY25970" fmla="*/ 4635082 h 6857981"/>
              <a:gd name="connsiteX25971" fmla="*/ 3577273 w 7886701"/>
              <a:gd name="connsiteY25971" fmla="*/ 4637304 h 6857981"/>
              <a:gd name="connsiteX25972" fmla="*/ 3576956 w 7886701"/>
              <a:gd name="connsiteY25972" fmla="*/ 4638892 h 6857981"/>
              <a:gd name="connsiteX25973" fmla="*/ 3576956 w 7886701"/>
              <a:gd name="connsiteY25973" fmla="*/ 4640797 h 6857981"/>
              <a:gd name="connsiteX25974" fmla="*/ 3577591 w 7886701"/>
              <a:gd name="connsiteY25974" fmla="*/ 4642702 h 6857981"/>
              <a:gd name="connsiteX25975" fmla="*/ 3578543 w 7886701"/>
              <a:gd name="connsiteY25975" fmla="*/ 4643655 h 6857981"/>
              <a:gd name="connsiteX25976" fmla="*/ 3580131 w 7886701"/>
              <a:gd name="connsiteY25976" fmla="*/ 4644925 h 6857981"/>
              <a:gd name="connsiteX25977" fmla="*/ 3577273 w 7886701"/>
              <a:gd name="connsiteY25977" fmla="*/ 4644607 h 6857981"/>
              <a:gd name="connsiteX25978" fmla="*/ 3574099 w 7886701"/>
              <a:gd name="connsiteY25978" fmla="*/ 4644290 h 6857981"/>
              <a:gd name="connsiteX25979" fmla="*/ 3567748 w 7886701"/>
              <a:gd name="connsiteY25979" fmla="*/ 4643655 h 6857981"/>
              <a:gd name="connsiteX25980" fmla="*/ 3560763 w 7886701"/>
              <a:gd name="connsiteY25980" fmla="*/ 4644290 h 6857981"/>
              <a:gd name="connsiteX25981" fmla="*/ 3553778 w 7886701"/>
              <a:gd name="connsiteY25981" fmla="*/ 4644925 h 6857981"/>
              <a:gd name="connsiteX25982" fmla="*/ 3546158 w 7886701"/>
              <a:gd name="connsiteY25982" fmla="*/ 4645242 h 6857981"/>
              <a:gd name="connsiteX25983" fmla="*/ 3537903 w 7886701"/>
              <a:gd name="connsiteY25983" fmla="*/ 4645242 h 6857981"/>
              <a:gd name="connsiteX25984" fmla="*/ 3533458 w 7886701"/>
              <a:gd name="connsiteY25984" fmla="*/ 4644925 h 6857981"/>
              <a:gd name="connsiteX25985" fmla="*/ 3529014 w 7886701"/>
              <a:gd name="connsiteY25985" fmla="*/ 4644290 h 6857981"/>
              <a:gd name="connsiteX25986" fmla="*/ 3524251 w 7886701"/>
              <a:gd name="connsiteY25986" fmla="*/ 4643337 h 6857981"/>
              <a:gd name="connsiteX25987" fmla="*/ 3519488 w 7886701"/>
              <a:gd name="connsiteY25987" fmla="*/ 4642067 h 6857981"/>
              <a:gd name="connsiteX25988" fmla="*/ 3518218 w 7886701"/>
              <a:gd name="connsiteY25988" fmla="*/ 4643655 h 6857981"/>
              <a:gd name="connsiteX25989" fmla="*/ 3517266 w 7886701"/>
              <a:gd name="connsiteY25989" fmla="*/ 4645242 h 6857981"/>
              <a:gd name="connsiteX25990" fmla="*/ 3516948 w 7886701"/>
              <a:gd name="connsiteY25990" fmla="*/ 4647147 h 6857981"/>
              <a:gd name="connsiteX25991" fmla="*/ 3516631 w 7886701"/>
              <a:gd name="connsiteY25991" fmla="*/ 4649370 h 6857981"/>
              <a:gd name="connsiteX25992" fmla="*/ 3516313 w 7886701"/>
              <a:gd name="connsiteY25992" fmla="*/ 4651275 h 6857981"/>
              <a:gd name="connsiteX25993" fmla="*/ 3515678 w 7886701"/>
              <a:gd name="connsiteY25993" fmla="*/ 4654768 h 6857981"/>
              <a:gd name="connsiteX25994" fmla="*/ 3514408 w 7886701"/>
              <a:gd name="connsiteY25994" fmla="*/ 4657943 h 6857981"/>
              <a:gd name="connsiteX25995" fmla="*/ 3512503 w 7886701"/>
              <a:gd name="connsiteY25995" fmla="*/ 4662388 h 6857981"/>
              <a:gd name="connsiteX25996" fmla="*/ 3511233 w 7886701"/>
              <a:gd name="connsiteY25996" fmla="*/ 4662071 h 6857981"/>
              <a:gd name="connsiteX25997" fmla="*/ 3509646 w 7886701"/>
              <a:gd name="connsiteY25997" fmla="*/ 4661436 h 6857981"/>
              <a:gd name="connsiteX25998" fmla="*/ 3506471 w 7886701"/>
              <a:gd name="connsiteY25998" fmla="*/ 4659848 h 6857981"/>
              <a:gd name="connsiteX25999" fmla="*/ 3503613 w 7886701"/>
              <a:gd name="connsiteY25999" fmla="*/ 4657625 h 6857981"/>
              <a:gd name="connsiteX26000" fmla="*/ 3500756 w 7886701"/>
              <a:gd name="connsiteY26000" fmla="*/ 4655720 h 6857981"/>
              <a:gd name="connsiteX26001" fmla="*/ 3497581 w 7886701"/>
              <a:gd name="connsiteY26001" fmla="*/ 4654768 h 6857981"/>
              <a:gd name="connsiteX26002" fmla="*/ 3496311 w 7886701"/>
              <a:gd name="connsiteY26002" fmla="*/ 4654768 h 6857981"/>
              <a:gd name="connsiteX26003" fmla="*/ 3494406 w 7886701"/>
              <a:gd name="connsiteY26003" fmla="*/ 4654768 h 6857981"/>
              <a:gd name="connsiteX26004" fmla="*/ 3492818 w 7886701"/>
              <a:gd name="connsiteY26004" fmla="*/ 4655085 h 6857981"/>
              <a:gd name="connsiteX26005" fmla="*/ 3491231 w 7886701"/>
              <a:gd name="connsiteY26005" fmla="*/ 4655720 h 6857981"/>
              <a:gd name="connsiteX26006" fmla="*/ 3489643 w 7886701"/>
              <a:gd name="connsiteY26006" fmla="*/ 4657308 h 6857981"/>
              <a:gd name="connsiteX26007" fmla="*/ 3487738 w 7886701"/>
              <a:gd name="connsiteY26007" fmla="*/ 4659213 h 6857981"/>
              <a:gd name="connsiteX26008" fmla="*/ 3489009 w 7886701"/>
              <a:gd name="connsiteY26008" fmla="*/ 4662071 h 6857981"/>
              <a:gd name="connsiteX26009" fmla="*/ 3489326 w 7886701"/>
              <a:gd name="connsiteY26009" fmla="*/ 4664928 h 6857981"/>
              <a:gd name="connsiteX26010" fmla="*/ 3489326 w 7886701"/>
              <a:gd name="connsiteY26010" fmla="*/ 4668103 h 6857981"/>
              <a:gd name="connsiteX26011" fmla="*/ 3489009 w 7886701"/>
              <a:gd name="connsiteY26011" fmla="*/ 4671596 h 6857981"/>
              <a:gd name="connsiteX26012" fmla="*/ 3488056 w 7886701"/>
              <a:gd name="connsiteY26012" fmla="*/ 4674454 h 6857981"/>
              <a:gd name="connsiteX26013" fmla="*/ 3487103 w 7886701"/>
              <a:gd name="connsiteY26013" fmla="*/ 4677629 h 6857981"/>
              <a:gd name="connsiteX26014" fmla="*/ 3484881 w 7886701"/>
              <a:gd name="connsiteY26014" fmla="*/ 4683662 h 6857981"/>
              <a:gd name="connsiteX26015" fmla="*/ 3483611 w 7886701"/>
              <a:gd name="connsiteY26015" fmla="*/ 4688424 h 6857981"/>
              <a:gd name="connsiteX26016" fmla="*/ 3482658 w 7886701"/>
              <a:gd name="connsiteY26016" fmla="*/ 4690012 h 6857981"/>
              <a:gd name="connsiteX26017" fmla="*/ 3482658 w 7886701"/>
              <a:gd name="connsiteY26017" fmla="*/ 4691282 h 6857981"/>
              <a:gd name="connsiteX26018" fmla="*/ 3483611 w 7886701"/>
              <a:gd name="connsiteY26018" fmla="*/ 4692235 h 6857981"/>
              <a:gd name="connsiteX26019" fmla="*/ 3484563 w 7886701"/>
              <a:gd name="connsiteY26019" fmla="*/ 4692235 h 6857981"/>
              <a:gd name="connsiteX26020" fmla="*/ 3486786 w 7886701"/>
              <a:gd name="connsiteY26020" fmla="*/ 4691917 h 6857981"/>
              <a:gd name="connsiteX26021" fmla="*/ 3489326 w 7886701"/>
              <a:gd name="connsiteY26021" fmla="*/ 4690965 h 6857981"/>
              <a:gd name="connsiteX26022" fmla="*/ 3489643 w 7886701"/>
              <a:gd name="connsiteY26022" fmla="*/ 4692870 h 6857981"/>
              <a:gd name="connsiteX26023" fmla="*/ 3489326 w 7886701"/>
              <a:gd name="connsiteY26023" fmla="*/ 4694775 h 6857981"/>
              <a:gd name="connsiteX26024" fmla="*/ 3489009 w 7886701"/>
              <a:gd name="connsiteY26024" fmla="*/ 4696045 h 6857981"/>
              <a:gd name="connsiteX26025" fmla="*/ 3488056 w 7886701"/>
              <a:gd name="connsiteY26025" fmla="*/ 4696680 h 6857981"/>
              <a:gd name="connsiteX26026" fmla="*/ 3487421 w 7886701"/>
              <a:gd name="connsiteY26026" fmla="*/ 4697315 h 6857981"/>
              <a:gd name="connsiteX26027" fmla="*/ 3486469 w 7886701"/>
              <a:gd name="connsiteY26027" fmla="*/ 4697315 h 6857981"/>
              <a:gd name="connsiteX26028" fmla="*/ 3483611 w 7886701"/>
              <a:gd name="connsiteY26028" fmla="*/ 4697315 h 6857981"/>
              <a:gd name="connsiteX26029" fmla="*/ 3480118 w 7886701"/>
              <a:gd name="connsiteY26029" fmla="*/ 4696997 h 6857981"/>
              <a:gd name="connsiteX26030" fmla="*/ 3476943 w 7886701"/>
              <a:gd name="connsiteY26030" fmla="*/ 4696680 h 6857981"/>
              <a:gd name="connsiteX26031" fmla="*/ 3475038 w 7886701"/>
              <a:gd name="connsiteY26031" fmla="*/ 4696997 h 6857981"/>
              <a:gd name="connsiteX26032" fmla="*/ 3473133 w 7886701"/>
              <a:gd name="connsiteY26032" fmla="*/ 4697315 h 6857981"/>
              <a:gd name="connsiteX26033" fmla="*/ 3471546 w 7886701"/>
              <a:gd name="connsiteY26033" fmla="*/ 4697632 h 6857981"/>
              <a:gd name="connsiteX26034" fmla="*/ 3469641 w 7886701"/>
              <a:gd name="connsiteY26034" fmla="*/ 4698903 h 6857981"/>
              <a:gd name="connsiteX26035" fmla="*/ 3469323 w 7886701"/>
              <a:gd name="connsiteY26035" fmla="*/ 4701760 h 6857981"/>
              <a:gd name="connsiteX26036" fmla="*/ 3469641 w 7886701"/>
              <a:gd name="connsiteY26036" fmla="*/ 4704300 h 6857981"/>
              <a:gd name="connsiteX26037" fmla="*/ 3469958 w 7886701"/>
              <a:gd name="connsiteY26037" fmla="*/ 4706205 h 6857981"/>
              <a:gd name="connsiteX26038" fmla="*/ 3470593 w 7886701"/>
              <a:gd name="connsiteY26038" fmla="*/ 4707475 h 6857981"/>
              <a:gd name="connsiteX26039" fmla="*/ 3471863 w 7886701"/>
              <a:gd name="connsiteY26039" fmla="*/ 4708746 h 6857981"/>
              <a:gd name="connsiteX26040" fmla="*/ 3472816 w 7886701"/>
              <a:gd name="connsiteY26040" fmla="*/ 4709381 h 6857981"/>
              <a:gd name="connsiteX26041" fmla="*/ 3474403 w 7886701"/>
              <a:gd name="connsiteY26041" fmla="*/ 4709698 h 6857981"/>
              <a:gd name="connsiteX26042" fmla="*/ 3475673 w 7886701"/>
              <a:gd name="connsiteY26042" fmla="*/ 4710016 h 6857981"/>
              <a:gd name="connsiteX26043" fmla="*/ 3479166 w 7886701"/>
              <a:gd name="connsiteY26043" fmla="*/ 4709698 h 6857981"/>
              <a:gd name="connsiteX26044" fmla="*/ 3482658 w 7886701"/>
              <a:gd name="connsiteY26044" fmla="*/ 4708746 h 6857981"/>
              <a:gd name="connsiteX26045" fmla="*/ 3489009 w 7886701"/>
              <a:gd name="connsiteY26045" fmla="*/ 4706523 h 6857981"/>
              <a:gd name="connsiteX26046" fmla="*/ 3488056 w 7886701"/>
              <a:gd name="connsiteY26046" fmla="*/ 4710016 h 6857981"/>
              <a:gd name="connsiteX26047" fmla="*/ 3487421 w 7886701"/>
              <a:gd name="connsiteY26047" fmla="*/ 4713508 h 6857981"/>
              <a:gd name="connsiteX26048" fmla="*/ 3487103 w 7886701"/>
              <a:gd name="connsiteY26048" fmla="*/ 4716366 h 6857981"/>
              <a:gd name="connsiteX26049" fmla="*/ 3487103 w 7886701"/>
              <a:gd name="connsiteY26049" fmla="*/ 4718589 h 6857981"/>
              <a:gd name="connsiteX26050" fmla="*/ 3487738 w 7886701"/>
              <a:gd name="connsiteY26050" fmla="*/ 4720494 h 6857981"/>
              <a:gd name="connsiteX26051" fmla="*/ 3488691 w 7886701"/>
              <a:gd name="connsiteY26051" fmla="*/ 4721764 h 6857981"/>
              <a:gd name="connsiteX26052" fmla="*/ 3489961 w 7886701"/>
              <a:gd name="connsiteY26052" fmla="*/ 4722716 h 6857981"/>
              <a:gd name="connsiteX26053" fmla="*/ 3491866 w 7886701"/>
              <a:gd name="connsiteY26053" fmla="*/ 4723034 h 6857981"/>
              <a:gd name="connsiteX26054" fmla="*/ 3488691 w 7886701"/>
              <a:gd name="connsiteY26054" fmla="*/ 4723034 h 6857981"/>
              <a:gd name="connsiteX26055" fmla="*/ 3485198 w 7886701"/>
              <a:gd name="connsiteY26055" fmla="*/ 4723669 h 6857981"/>
              <a:gd name="connsiteX26056" fmla="*/ 3482023 w 7886701"/>
              <a:gd name="connsiteY26056" fmla="*/ 4724621 h 6857981"/>
              <a:gd name="connsiteX26057" fmla="*/ 3478848 w 7886701"/>
              <a:gd name="connsiteY26057" fmla="*/ 4726844 h 6857981"/>
              <a:gd name="connsiteX26058" fmla="*/ 3475038 w 7886701"/>
              <a:gd name="connsiteY26058" fmla="*/ 4730019 h 6857981"/>
              <a:gd name="connsiteX26059" fmla="*/ 3471863 w 7886701"/>
              <a:gd name="connsiteY26059" fmla="*/ 4733829 h 6857981"/>
              <a:gd name="connsiteX26060" fmla="*/ 3468372 w 7886701"/>
              <a:gd name="connsiteY26060" fmla="*/ 4738910 h 6857981"/>
              <a:gd name="connsiteX26061" fmla="*/ 3465196 w 7886701"/>
              <a:gd name="connsiteY26061" fmla="*/ 4745578 h 6857981"/>
              <a:gd name="connsiteX26062" fmla="*/ 3465196 w 7886701"/>
              <a:gd name="connsiteY26062" fmla="*/ 4748435 h 6857981"/>
              <a:gd name="connsiteX26063" fmla="*/ 3465832 w 7886701"/>
              <a:gd name="connsiteY26063" fmla="*/ 4750658 h 6857981"/>
              <a:gd name="connsiteX26064" fmla="*/ 3466148 w 7886701"/>
              <a:gd name="connsiteY26064" fmla="*/ 4753198 h 6857981"/>
              <a:gd name="connsiteX26065" fmla="*/ 3466148 w 7886701"/>
              <a:gd name="connsiteY26065" fmla="*/ 4754785 h 6857981"/>
              <a:gd name="connsiteX26066" fmla="*/ 3465832 w 7886701"/>
              <a:gd name="connsiteY26066" fmla="*/ 4756056 h 6857981"/>
              <a:gd name="connsiteX26067" fmla="*/ 3474086 w 7886701"/>
              <a:gd name="connsiteY26067" fmla="*/ 4752245 h 6857981"/>
              <a:gd name="connsiteX26068" fmla="*/ 3482023 w 7886701"/>
              <a:gd name="connsiteY26068" fmla="*/ 4747800 h 6857981"/>
              <a:gd name="connsiteX26069" fmla="*/ 3489643 w 7886701"/>
              <a:gd name="connsiteY26069" fmla="*/ 4743355 h 6857981"/>
              <a:gd name="connsiteX26070" fmla="*/ 3493771 w 7886701"/>
              <a:gd name="connsiteY26070" fmla="*/ 4741450 h 6857981"/>
              <a:gd name="connsiteX26071" fmla="*/ 3497581 w 7886701"/>
              <a:gd name="connsiteY26071" fmla="*/ 4739862 h 6857981"/>
              <a:gd name="connsiteX26072" fmla="*/ 3497581 w 7886701"/>
              <a:gd name="connsiteY26072" fmla="*/ 4744625 h 6857981"/>
              <a:gd name="connsiteX26073" fmla="*/ 3498533 w 7886701"/>
              <a:gd name="connsiteY26073" fmla="*/ 4749705 h 6857981"/>
              <a:gd name="connsiteX26074" fmla="*/ 3499803 w 7886701"/>
              <a:gd name="connsiteY26074" fmla="*/ 4754468 h 6857981"/>
              <a:gd name="connsiteX26075" fmla="*/ 3501709 w 7886701"/>
              <a:gd name="connsiteY26075" fmla="*/ 4758596 h 6857981"/>
              <a:gd name="connsiteX26076" fmla="*/ 3503931 w 7886701"/>
              <a:gd name="connsiteY26076" fmla="*/ 4762723 h 6857981"/>
              <a:gd name="connsiteX26077" fmla="*/ 3506471 w 7886701"/>
              <a:gd name="connsiteY26077" fmla="*/ 4766216 h 6857981"/>
              <a:gd name="connsiteX26078" fmla="*/ 3509328 w 7886701"/>
              <a:gd name="connsiteY26078" fmla="*/ 4769391 h 6857981"/>
              <a:gd name="connsiteX26079" fmla="*/ 3512503 w 7886701"/>
              <a:gd name="connsiteY26079" fmla="*/ 4771614 h 6857981"/>
              <a:gd name="connsiteX26080" fmla="*/ 3515997 w 7886701"/>
              <a:gd name="connsiteY26080" fmla="*/ 4773201 h 6857981"/>
              <a:gd name="connsiteX26081" fmla="*/ 3517266 w 7886701"/>
              <a:gd name="connsiteY26081" fmla="*/ 4773519 h 6857981"/>
              <a:gd name="connsiteX26082" fmla="*/ 3519171 w 7886701"/>
              <a:gd name="connsiteY26082" fmla="*/ 4773519 h 6857981"/>
              <a:gd name="connsiteX26083" fmla="*/ 3520758 w 7886701"/>
              <a:gd name="connsiteY26083" fmla="*/ 4773519 h 6857981"/>
              <a:gd name="connsiteX26084" fmla="*/ 3522346 w 7886701"/>
              <a:gd name="connsiteY26084" fmla="*/ 4773201 h 6857981"/>
              <a:gd name="connsiteX26085" fmla="*/ 3523933 w 7886701"/>
              <a:gd name="connsiteY26085" fmla="*/ 4772884 h 6857981"/>
              <a:gd name="connsiteX26086" fmla="*/ 3525521 w 7886701"/>
              <a:gd name="connsiteY26086" fmla="*/ 4771931 h 6857981"/>
              <a:gd name="connsiteX26087" fmla="*/ 3526791 w 7886701"/>
              <a:gd name="connsiteY26087" fmla="*/ 4770661 h 6857981"/>
              <a:gd name="connsiteX26088" fmla="*/ 3528378 w 7886701"/>
              <a:gd name="connsiteY26088" fmla="*/ 4769391 h 6857981"/>
              <a:gd name="connsiteX26089" fmla="*/ 3529648 w 7886701"/>
              <a:gd name="connsiteY26089" fmla="*/ 4767486 h 6857981"/>
              <a:gd name="connsiteX26090" fmla="*/ 3530918 w 7886701"/>
              <a:gd name="connsiteY26090" fmla="*/ 4765264 h 6857981"/>
              <a:gd name="connsiteX26091" fmla="*/ 3531871 w 7886701"/>
              <a:gd name="connsiteY26091" fmla="*/ 4762723 h 6857981"/>
              <a:gd name="connsiteX26092" fmla="*/ 3533141 w 7886701"/>
              <a:gd name="connsiteY26092" fmla="*/ 4759866 h 6857981"/>
              <a:gd name="connsiteX26093" fmla="*/ 3534094 w 7886701"/>
              <a:gd name="connsiteY26093" fmla="*/ 4756373 h 6857981"/>
              <a:gd name="connsiteX26094" fmla="*/ 3535046 w 7886701"/>
              <a:gd name="connsiteY26094" fmla="*/ 4752880 h 6857981"/>
              <a:gd name="connsiteX26095" fmla="*/ 3537903 w 7886701"/>
              <a:gd name="connsiteY26095" fmla="*/ 4757008 h 6857981"/>
              <a:gd name="connsiteX26096" fmla="*/ 3540443 w 7886701"/>
              <a:gd name="connsiteY26096" fmla="*/ 4761771 h 6857981"/>
              <a:gd name="connsiteX26097" fmla="*/ 3542666 w 7886701"/>
              <a:gd name="connsiteY26097" fmla="*/ 4766851 h 6857981"/>
              <a:gd name="connsiteX26098" fmla="*/ 3544254 w 7886701"/>
              <a:gd name="connsiteY26098" fmla="*/ 4772249 h 6857981"/>
              <a:gd name="connsiteX26099" fmla="*/ 3547746 w 7886701"/>
              <a:gd name="connsiteY26099" fmla="*/ 4784315 h 6857981"/>
              <a:gd name="connsiteX26100" fmla="*/ 3550603 w 7886701"/>
              <a:gd name="connsiteY26100" fmla="*/ 4796063 h 6857981"/>
              <a:gd name="connsiteX26101" fmla="*/ 3552826 w 7886701"/>
              <a:gd name="connsiteY26101" fmla="*/ 4791935 h 6857981"/>
              <a:gd name="connsiteX26102" fmla="*/ 3555048 w 7886701"/>
              <a:gd name="connsiteY26102" fmla="*/ 4789077 h 6857981"/>
              <a:gd name="connsiteX26103" fmla="*/ 3557588 w 7886701"/>
              <a:gd name="connsiteY26103" fmla="*/ 4786855 h 6857981"/>
              <a:gd name="connsiteX26104" fmla="*/ 3559811 w 7886701"/>
              <a:gd name="connsiteY26104" fmla="*/ 4784950 h 6857981"/>
              <a:gd name="connsiteX26105" fmla="*/ 3562033 w 7886701"/>
              <a:gd name="connsiteY26105" fmla="*/ 4784315 h 6857981"/>
              <a:gd name="connsiteX26106" fmla="*/ 3564573 w 7886701"/>
              <a:gd name="connsiteY26106" fmla="*/ 4783997 h 6857981"/>
              <a:gd name="connsiteX26107" fmla="*/ 3566796 w 7886701"/>
              <a:gd name="connsiteY26107" fmla="*/ 4783997 h 6857981"/>
              <a:gd name="connsiteX26108" fmla="*/ 3569336 w 7886701"/>
              <a:gd name="connsiteY26108" fmla="*/ 4784315 h 6857981"/>
              <a:gd name="connsiteX26109" fmla="*/ 3574099 w 7886701"/>
              <a:gd name="connsiteY26109" fmla="*/ 4785267 h 6857981"/>
              <a:gd name="connsiteX26110" fmla="*/ 3579179 w 7886701"/>
              <a:gd name="connsiteY26110" fmla="*/ 4786537 h 6857981"/>
              <a:gd name="connsiteX26111" fmla="*/ 3581719 w 7886701"/>
              <a:gd name="connsiteY26111" fmla="*/ 4786855 h 6857981"/>
              <a:gd name="connsiteX26112" fmla="*/ 3584259 w 7886701"/>
              <a:gd name="connsiteY26112" fmla="*/ 4786537 h 6857981"/>
              <a:gd name="connsiteX26113" fmla="*/ 3586799 w 7886701"/>
              <a:gd name="connsiteY26113" fmla="*/ 4785902 h 6857981"/>
              <a:gd name="connsiteX26114" fmla="*/ 3589339 w 7886701"/>
              <a:gd name="connsiteY26114" fmla="*/ 4784632 h 6857981"/>
              <a:gd name="connsiteX26115" fmla="*/ 3587116 w 7886701"/>
              <a:gd name="connsiteY26115" fmla="*/ 4789077 h 6857981"/>
              <a:gd name="connsiteX26116" fmla="*/ 3585528 w 7886701"/>
              <a:gd name="connsiteY26116" fmla="*/ 4794158 h 6857981"/>
              <a:gd name="connsiteX26117" fmla="*/ 3584576 w 7886701"/>
              <a:gd name="connsiteY26117" fmla="*/ 4798920 h 6857981"/>
              <a:gd name="connsiteX26118" fmla="*/ 3583941 w 7886701"/>
              <a:gd name="connsiteY26118" fmla="*/ 4804318 h 6857981"/>
              <a:gd name="connsiteX26119" fmla="*/ 3582988 w 7886701"/>
              <a:gd name="connsiteY26119" fmla="*/ 4815114 h 6857981"/>
              <a:gd name="connsiteX26120" fmla="*/ 3582671 w 7886701"/>
              <a:gd name="connsiteY26120" fmla="*/ 4826227 h 6857981"/>
              <a:gd name="connsiteX26121" fmla="*/ 3582353 w 7886701"/>
              <a:gd name="connsiteY26121" fmla="*/ 4831625 h 6857981"/>
              <a:gd name="connsiteX26122" fmla="*/ 3581719 w 7886701"/>
              <a:gd name="connsiteY26122" fmla="*/ 4836705 h 6857981"/>
              <a:gd name="connsiteX26123" fmla="*/ 3580766 w 7886701"/>
              <a:gd name="connsiteY26123" fmla="*/ 4841468 h 6857981"/>
              <a:gd name="connsiteX26124" fmla="*/ 3579179 w 7886701"/>
              <a:gd name="connsiteY26124" fmla="*/ 4845913 h 6857981"/>
              <a:gd name="connsiteX26125" fmla="*/ 3577273 w 7886701"/>
              <a:gd name="connsiteY26125" fmla="*/ 4850041 h 6857981"/>
              <a:gd name="connsiteX26126" fmla="*/ 3575686 w 7886701"/>
              <a:gd name="connsiteY26126" fmla="*/ 4851628 h 6857981"/>
              <a:gd name="connsiteX26127" fmla="*/ 3574416 w 7886701"/>
              <a:gd name="connsiteY26127" fmla="*/ 4853533 h 6857981"/>
              <a:gd name="connsiteX26128" fmla="*/ 3572828 w 7886701"/>
              <a:gd name="connsiteY26128" fmla="*/ 4855121 h 6857981"/>
              <a:gd name="connsiteX26129" fmla="*/ 3570606 w 7886701"/>
              <a:gd name="connsiteY26129" fmla="*/ 4856391 h 6857981"/>
              <a:gd name="connsiteX26130" fmla="*/ 3568702 w 7886701"/>
              <a:gd name="connsiteY26130" fmla="*/ 4857661 h 6857981"/>
              <a:gd name="connsiteX26131" fmla="*/ 3566162 w 7886701"/>
              <a:gd name="connsiteY26131" fmla="*/ 4858614 h 6857981"/>
              <a:gd name="connsiteX26132" fmla="*/ 3567113 w 7886701"/>
              <a:gd name="connsiteY26132" fmla="*/ 4862424 h 6857981"/>
              <a:gd name="connsiteX26133" fmla="*/ 3567748 w 7886701"/>
              <a:gd name="connsiteY26133" fmla="*/ 4865599 h 6857981"/>
              <a:gd name="connsiteX26134" fmla="*/ 3567748 w 7886701"/>
              <a:gd name="connsiteY26134" fmla="*/ 4868774 h 6857981"/>
              <a:gd name="connsiteX26135" fmla="*/ 3567748 w 7886701"/>
              <a:gd name="connsiteY26135" fmla="*/ 4872267 h 6857981"/>
              <a:gd name="connsiteX26136" fmla="*/ 3567113 w 7886701"/>
              <a:gd name="connsiteY26136" fmla="*/ 4878300 h 6857981"/>
              <a:gd name="connsiteX26137" fmla="*/ 3565843 w 7886701"/>
              <a:gd name="connsiteY26137" fmla="*/ 4884967 h 6857981"/>
              <a:gd name="connsiteX26138" fmla="*/ 3564256 w 7886701"/>
              <a:gd name="connsiteY26138" fmla="*/ 4891635 h 6857981"/>
              <a:gd name="connsiteX26139" fmla="*/ 3562986 w 7886701"/>
              <a:gd name="connsiteY26139" fmla="*/ 4898938 h 6857981"/>
              <a:gd name="connsiteX26140" fmla="*/ 3562033 w 7886701"/>
              <a:gd name="connsiteY26140" fmla="*/ 4907194 h 6857981"/>
              <a:gd name="connsiteX26141" fmla="*/ 3561398 w 7886701"/>
              <a:gd name="connsiteY26141" fmla="*/ 4911639 h 6857981"/>
              <a:gd name="connsiteX26142" fmla="*/ 3561398 w 7886701"/>
              <a:gd name="connsiteY26142" fmla="*/ 4916402 h 6857981"/>
              <a:gd name="connsiteX26143" fmla="*/ 3557906 w 7886701"/>
              <a:gd name="connsiteY26143" fmla="*/ 4917037 h 6857981"/>
              <a:gd name="connsiteX26144" fmla="*/ 3555048 w 7886701"/>
              <a:gd name="connsiteY26144" fmla="*/ 4917037 h 6857981"/>
              <a:gd name="connsiteX26145" fmla="*/ 3552191 w 7886701"/>
              <a:gd name="connsiteY26145" fmla="*/ 4917037 h 6857981"/>
              <a:gd name="connsiteX26146" fmla="*/ 3549651 w 7886701"/>
              <a:gd name="connsiteY26146" fmla="*/ 4917037 h 6857981"/>
              <a:gd name="connsiteX26147" fmla="*/ 3546794 w 7886701"/>
              <a:gd name="connsiteY26147" fmla="*/ 4916719 h 6857981"/>
              <a:gd name="connsiteX26148" fmla="*/ 3544254 w 7886701"/>
              <a:gd name="connsiteY26148" fmla="*/ 4916084 h 6857981"/>
              <a:gd name="connsiteX26149" fmla="*/ 3542348 w 7886701"/>
              <a:gd name="connsiteY26149" fmla="*/ 4914814 h 6857981"/>
              <a:gd name="connsiteX26150" fmla="*/ 3540443 w 7886701"/>
              <a:gd name="connsiteY26150" fmla="*/ 4913861 h 6857981"/>
              <a:gd name="connsiteX26151" fmla="*/ 3538221 w 7886701"/>
              <a:gd name="connsiteY26151" fmla="*/ 4912591 h 6857981"/>
              <a:gd name="connsiteX26152" fmla="*/ 3536634 w 7886701"/>
              <a:gd name="connsiteY26152" fmla="*/ 4911321 h 6857981"/>
              <a:gd name="connsiteX26153" fmla="*/ 3533458 w 7886701"/>
              <a:gd name="connsiteY26153" fmla="*/ 4907829 h 6857981"/>
              <a:gd name="connsiteX26154" fmla="*/ 3530918 w 7886701"/>
              <a:gd name="connsiteY26154" fmla="*/ 4904336 h 6857981"/>
              <a:gd name="connsiteX26155" fmla="*/ 3528378 w 7886701"/>
              <a:gd name="connsiteY26155" fmla="*/ 4899891 h 6857981"/>
              <a:gd name="connsiteX26156" fmla="*/ 3526791 w 7886701"/>
              <a:gd name="connsiteY26156" fmla="*/ 4900208 h 6857981"/>
              <a:gd name="connsiteX26157" fmla="*/ 3525838 w 7886701"/>
              <a:gd name="connsiteY26157" fmla="*/ 4901796 h 6857981"/>
              <a:gd name="connsiteX26158" fmla="*/ 3525203 w 7886701"/>
              <a:gd name="connsiteY26158" fmla="*/ 4903066 h 6857981"/>
              <a:gd name="connsiteX26159" fmla="*/ 3524568 w 7886701"/>
              <a:gd name="connsiteY26159" fmla="*/ 4905289 h 6857981"/>
              <a:gd name="connsiteX26160" fmla="*/ 3523617 w 7886701"/>
              <a:gd name="connsiteY26160" fmla="*/ 4910051 h 6857981"/>
              <a:gd name="connsiteX26161" fmla="*/ 3522981 w 7886701"/>
              <a:gd name="connsiteY26161" fmla="*/ 4915132 h 6857981"/>
              <a:gd name="connsiteX26162" fmla="*/ 3516313 w 7886701"/>
              <a:gd name="connsiteY26162" fmla="*/ 4912591 h 6857981"/>
              <a:gd name="connsiteX26163" fmla="*/ 3509963 w 7886701"/>
              <a:gd name="connsiteY26163" fmla="*/ 4910051 h 6857981"/>
              <a:gd name="connsiteX26164" fmla="*/ 3504248 w 7886701"/>
              <a:gd name="connsiteY26164" fmla="*/ 4907194 h 6857981"/>
              <a:gd name="connsiteX26165" fmla="*/ 3501709 w 7886701"/>
              <a:gd name="connsiteY26165" fmla="*/ 4905289 h 6857981"/>
              <a:gd name="connsiteX26166" fmla="*/ 3499169 w 7886701"/>
              <a:gd name="connsiteY26166" fmla="*/ 4903383 h 6857981"/>
              <a:gd name="connsiteX26167" fmla="*/ 3496629 w 7886701"/>
              <a:gd name="connsiteY26167" fmla="*/ 4901478 h 6857981"/>
              <a:gd name="connsiteX26168" fmla="*/ 3494406 w 7886701"/>
              <a:gd name="connsiteY26168" fmla="*/ 4899256 h 6857981"/>
              <a:gd name="connsiteX26169" fmla="*/ 3492183 w 7886701"/>
              <a:gd name="connsiteY26169" fmla="*/ 4896716 h 6857981"/>
              <a:gd name="connsiteX26170" fmla="*/ 3490278 w 7886701"/>
              <a:gd name="connsiteY26170" fmla="*/ 4893540 h 6857981"/>
              <a:gd name="connsiteX26171" fmla="*/ 3489009 w 7886701"/>
              <a:gd name="connsiteY26171" fmla="*/ 4890683 h 6857981"/>
              <a:gd name="connsiteX26172" fmla="*/ 3487421 w 7886701"/>
              <a:gd name="connsiteY26172" fmla="*/ 4887508 h 6857981"/>
              <a:gd name="connsiteX26173" fmla="*/ 3486469 w 7886701"/>
              <a:gd name="connsiteY26173" fmla="*/ 4884332 h 6857981"/>
              <a:gd name="connsiteX26174" fmla="*/ 3485516 w 7886701"/>
              <a:gd name="connsiteY26174" fmla="*/ 4880205 h 6857981"/>
              <a:gd name="connsiteX26175" fmla="*/ 3479801 w 7886701"/>
              <a:gd name="connsiteY26175" fmla="*/ 4888460 h 6857981"/>
              <a:gd name="connsiteX26176" fmla="*/ 3476626 w 7886701"/>
              <a:gd name="connsiteY26176" fmla="*/ 4892588 h 6857981"/>
              <a:gd name="connsiteX26177" fmla="*/ 3473133 w 7886701"/>
              <a:gd name="connsiteY26177" fmla="*/ 4895763 h 6857981"/>
              <a:gd name="connsiteX26178" fmla="*/ 3471546 w 7886701"/>
              <a:gd name="connsiteY26178" fmla="*/ 4897351 h 6857981"/>
              <a:gd name="connsiteX26179" fmla="*/ 3469641 w 7886701"/>
              <a:gd name="connsiteY26179" fmla="*/ 4898938 h 6857981"/>
              <a:gd name="connsiteX26180" fmla="*/ 3467418 w 7886701"/>
              <a:gd name="connsiteY26180" fmla="*/ 4899573 h 6857981"/>
              <a:gd name="connsiteX26181" fmla="*/ 3465196 w 7886701"/>
              <a:gd name="connsiteY26181" fmla="*/ 4899891 h 6857981"/>
              <a:gd name="connsiteX26182" fmla="*/ 3462656 w 7886701"/>
              <a:gd name="connsiteY26182" fmla="*/ 4900208 h 6857981"/>
              <a:gd name="connsiteX26183" fmla="*/ 3460116 w 7886701"/>
              <a:gd name="connsiteY26183" fmla="*/ 4899891 h 6857981"/>
              <a:gd name="connsiteX26184" fmla="*/ 3457258 w 7886701"/>
              <a:gd name="connsiteY26184" fmla="*/ 4899256 h 6857981"/>
              <a:gd name="connsiteX26185" fmla="*/ 3454401 w 7886701"/>
              <a:gd name="connsiteY26185" fmla="*/ 4897668 h 6857981"/>
              <a:gd name="connsiteX26186" fmla="*/ 3453131 w 7886701"/>
              <a:gd name="connsiteY26186" fmla="*/ 4900208 h 6857981"/>
              <a:gd name="connsiteX26187" fmla="*/ 3452496 w 7886701"/>
              <a:gd name="connsiteY26187" fmla="*/ 4902431 h 6857981"/>
              <a:gd name="connsiteX26188" fmla="*/ 3452178 w 7886701"/>
              <a:gd name="connsiteY26188" fmla="*/ 4904653 h 6857981"/>
              <a:gd name="connsiteX26189" fmla="*/ 3452178 w 7886701"/>
              <a:gd name="connsiteY26189" fmla="*/ 4906559 h 6857981"/>
              <a:gd name="connsiteX26190" fmla="*/ 3452496 w 7886701"/>
              <a:gd name="connsiteY26190" fmla="*/ 4910369 h 6857981"/>
              <a:gd name="connsiteX26191" fmla="*/ 3453448 w 7886701"/>
              <a:gd name="connsiteY26191" fmla="*/ 4914179 h 6857981"/>
              <a:gd name="connsiteX26192" fmla="*/ 3453766 w 7886701"/>
              <a:gd name="connsiteY26192" fmla="*/ 4917354 h 6857981"/>
              <a:gd name="connsiteX26193" fmla="*/ 3453766 w 7886701"/>
              <a:gd name="connsiteY26193" fmla="*/ 4918942 h 6857981"/>
              <a:gd name="connsiteX26194" fmla="*/ 3453766 w 7886701"/>
              <a:gd name="connsiteY26194" fmla="*/ 4920212 h 6857981"/>
              <a:gd name="connsiteX26195" fmla="*/ 3453448 w 7886701"/>
              <a:gd name="connsiteY26195" fmla="*/ 4921482 h 6857981"/>
              <a:gd name="connsiteX26196" fmla="*/ 3452496 w 7886701"/>
              <a:gd name="connsiteY26196" fmla="*/ 4922117 h 6857981"/>
              <a:gd name="connsiteX26197" fmla="*/ 3451226 w 7886701"/>
              <a:gd name="connsiteY26197" fmla="*/ 4923387 h 6857981"/>
              <a:gd name="connsiteX26198" fmla="*/ 3449004 w 7886701"/>
              <a:gd name="connsiteY26198" fmla="*/ 4923704 h 6857981"/>
              <a:gd name="connsiteX26199" fmla="*/ 3451861 w 7886701"/>
              <a:gd name="connsiteY26199" fmla="*/ 4927832 h 6857981"/>
              <a:gd name="connsiteX26200" fmla="*/ 3453766 w 7886701"/>
              <a:gd name="connsiteY26200" fmla="*/ 4931325 h 6857981"/>
              <a:gd name="connsiteX26201" fmla="*/ 3456306 w 7886701"/>
              <a:gd name="connsiteY26201" fmla="*/ 4934500 h 6857981"/>
              <a:gd name="connsiteX26202" fmla="*/ 3459798 w 7886701"/>
              <a:gd name="connsiteY26202" fmla="*/ 4937358 h 6857981"/>
              <a:gd name="connsiteX26203" fmla="*/ 3462973 w 7886701"/>
              <a:gd name="connsiteY26203" fmla="*/ 4939898 h 6857981"/>
              <a:gd name="connsiteX26204" fmla="*/ 3467418 w 7886701"/>
              <a:gd name="connsiteY26204" fmla="*/ 4942438 h 6857981"/>
              <a:gd name="connsiteX26205" fmla="*/ 3472498 w 7886701"/>
              <a:gd name="connsiteY26205" fmla="*/ 4944978 h 6857981"/>
              <a:gd name="connsiteX26206" fmla="*/ 3478213 w 7886701"/>
              <a:gd name="connsiteY26206" fmla="*/ 4947836 h 6857981"/>
              <a:gd name="connsiteX26207" fmla="*/ 3475038 w 7886701"/>
              <a:gd name="connsiteY26207" fmla="*/ 4949423 h 6857981"/>
              <a:gd name="connsiteX26208" fmla="*/ 3472498 w 7886701"/>
              <a:gd name="connsiteY26208" fmla="*/ 4951646 h 6857981"/>
              <a:gd name="connsiteX26209" fmla="*/ 3470276 w 7886701"/>
              <a:gd name="connsiteY26209" fmla="*/ 4953551 h 6857981"/>
              <a:gd name="connsiteX26210" fmla="*/ 3469323 w 7886701"/>
              <a:gd name="connsiteY26210" fmla="*/ 4955774 h 6857981"/>
              <a:gd name="connsiteX26211" fmla="*/ 3468372 w 7886701"/>
              <a:gd name="connsiteY26211" fmla="*/ 4957996 h 6857981"/>
              <a:gd name="connsiteX26212" fmla="*/ 3468053 w 7886701"/>
              <a:gd name="connsiteY26212" fmla="*/ 4960219 h 6857981"/>
              <a:gd name="connsiteX26213" fmla="*/ 3468053 w 7886701"/>
              <a:gd name="connsiteY26213" fmla="*/ 4962759 h 6857981"/>
              <a:gd name="connsiteX26214" fmla="*/ 3468372 w 7886701"/>
              <a:gd name="connsiteY26214" fmla="*/ 4965617 h 6857981"/>
              <a:gd name="connsiteX26215" fmla="*/ 3469323 w 7886701"/>
              <a:gd name="connsiteY26215" fmla="*/ 4971650 h 6857981"/>
              <a:gd name="connsiteX26216" fmla="*/ 3469641 w 7886701"/>
              <a:gd name="connsiteY26216" fmla="*/ 4975460 h 6857981"/>
              <a:gd name="connsiteX26217" fmla="*/ 3469641 w 7886701"/>
              <a:gd name="connsiteY26217" fmla="*/ 4979270 h 6857981"/>
              <a:gd name="connsiteX26218" fmla="*/ 3469641 w 7886701"/>
              <a:gd name="connsiteY26218" fmla="*/ 4983715 h 6857981"/>
              <a:gd name="connsiteX26219" fmla="*/ 3469323 w 7886701"/>
              <a:gd name="connsiteY26219" fmla="*/ 4988478 h 6857981"/>
              <a:gd name="connsiteX26220" fmla="*/ 3468053 w 7886701"/>
              <a:gd name="connsiteY26220" fmla="*/ 4993558 h 6857981"/>
              <a:gd name="connsiteX26221" fmla="*/ 3466783 w 7886701"/>
              <a:gd name="connsiteY26221" fmla="*/ 4999591 h 6857981"/>
              <a:gd name="connsiteX26222" fmla="*/ 3470593 w 7886701"/>
              <a:gd name="connsiteY26222" fmla="*/ 4996098 h 6857981"/>
              <a:gd name="connsiteX26223" fmla="*/ 3474086 w 7886701"/>
              <a:gd name="connsiteY26223" fmla="*/ 4993558 h 6857981"/>
              <a:gd name="connsiteX26224" fmla="*/ 3477261 w 7886701"/>
              <a:gd name="connsiteY26224" fmla="*/ 4991971 h 6857981"/>
              <a:gd name="connsiteX26225" fmla="*/ 3480436 w 7886701"/>
              <a:gd name="connsiteY26225" fmla="*/ 4990701 h 6857981"/>
              <a:gd name="connsiteX26226" fmla="*/ 3483611 w 7886701"/>
              <a:gd name="connsiteY26226" fmla="*/ 4990383 h 6857981"/>
              <a:gd name="connsiteX26227" fmla="*/ 3486151 w 7886701"/>
              <a:gd name="connsiteY26227" fmla="*/ 4990066 h 6857981"/>
              <a:gd name="connsiteX26228" fmla="*/ 3489009 w 7886701"/>
              <a:gd name="connsiteY26228" fmla="*/ 4990383 h 6857981"/>
              <a:gd name="connsiteX26229" fmla="*/ 3491866 w 7886701"/>
              <a:gd name="connsiteY26229" fmla="*/ 4991018 h 6857981"/>
              <a:gd name="connsiteX26230" fmla="*/ 3497263 w 7886701"/>
              <a:gd name="connsiteY26230" fmla="*/ 4992923 h 6857981"/>
              <a:gd name="connsiteX26231" fmla="*/ 3503931 w 7886701"/>
              <a:gd name="connsiteY26231" fmla="*/ 4995146 h 6857981"/>
              <a:gd name="connsiteX26232" fmla="*/ 3511551 w 7886701"/>
              <a:gd name="connsiteY26232" fmla="*/ 4997368 h 6857981"/>
              <a:gd name="connsiteX26233" fmla="*/ 3515997 w 7886701"/>
              <a:gd name="connsiteY26233" fmla="*/ 4998321 h 6857981"/>
              <a:gd name="connsiteX26234" fmla="*/ 3520758 w 7886701"/>
              <a:gd name="connsiteY26234" fmla="*/ 4999274 h 6857981"/>
              <a:gd name="connsiteX26235" fmla="*/ 3519171 w 7886701"/>
              <a:gd name="connsiteY26235" fmla="*/ 5000544 h 6857981"/>
              <a:gd name="connsiteX26236" fmla="*/ 3517901 w 7886701"/>
              <a:gd name="connsiteY26236" fmla="*/ 5002131 h 6857981"/>
              <a:gd name="connsiteX26237" fmla="*/ 3516313 w 7886701"/>
              <a:gd name="connsiteY26237" fmla="*/ 5003084 h 6857981"/>
              <a:gd name="connsiteX26238" fmla="*/ 3514408 w 7886701"/>
              <a:gd name="connsiteY26238" fmla="*/ 5003719 h 6857981"/>
              <a:gd name="connsiteX26239" fmla="*/ 3511233 w 7886701"/>
              <a:gd name="connsiteY26239" fmla="*/ 5004989 h 6857981"/>
              <a:gd name="connsiteX26240" fmla="*/ 3508058 w 7886701"/>
              <a:gd name="connsiteY26240" fmla="*/ 5005306 h 6857981"/>
              <a:gd name="connsiteX26241" fmla="*/ 3504566 w 7886701"/>
              <a:gd name="connsiteY26241" fmla="*/ 5005306 h 6857981"/>
              <a:gd name="connsiteX26242" fmla="*/ 3501391 w 7886701"/>
              <a:gd name="connsiteY26242" fmla="*/ 5004671 h 6857981"/>
              <a:gd name="connsiteX26243" fmla="*/ 3494406 w 7886701"/>
              <a:gd name="connsiteY26243" fmla="*/ 5003084 h 6857981"/>
              <a:gd name="connsiteX26244" fmla="*/ 3491231 w 7886701"/>
              <a:gd name="connsiteY26244" fmla="*/ 5002449 h 6857981"/>
              <a:gd name="connsiteX26245" fmla="*/ 3487738 w 7886701"/>
              <a:gd name="connsiteY26245" fmla="*/ 5002131 h 6857981"/>
              <a:gd name="connsiteX26246" fmla="*/ 3484881 w 7886701"/>
              <a:gd name="connsiteY26246" fmla="*/ 5002131 h 6857981"/>
              <a:gd name="connsiteX26247" fmla="*/ 3482023 w 7886701"/>
              <a:gd name="connsiteY26247" fmla="*/ 5002766 h 6857981"/>
              <a:gd name="connsiteX26248" fmla="*/ 3480436 w 7886701"/>
              <a:gd name="connsiteY26248" fmla="*/ 5003401 h 6857981"/>
              <a:gd name="connsiteX26249" fmla="*/ 3479166 w 7886701"/>
              <a:gd name="connsiteY26249" fmla="*/ 5004354 h 6857981"/>
              <a:gd name="connsiteX26250" fmla="*/ 3477578 w 7886701"/>
              <a:gd name="connsiteY26250" fmla="*/ 5005624 h 6857981"/>
              <a:gd name="connsiteX26251" fmla="*/ 3476626 w 7886701"/>
              <a:gd name="connsiteY26251" fmla="*/ 5006894 h 6857981"/>
              <a:gd name="connsiteX26252" fmla="*/ 3475356 w 7886701"/>
              <a:gd name="connsiteY26252" fmla="*/ 5008482 h 6857981"/>
              <a:gd name="connsiteX26253" fmla="*/ 3474403 w 7886701"/>
              <a:gd name="connsiteY26253" fmla="*/ 5010704 h 6857981"/>
              <a:gd name="connsiteX26254" fmla="*/ 3472181 w 7886701"/>
              <a:gd name="connsiteY26254" fmla="*/ 5015467 h 6857981"/>
              <a:gd name="connsiteX26255" fmla="*/ 3470912 w 7886701"/>
              <a:gd name="connsiteY26255" fmla="*/ 5014197 h 6857981"/>
              <a:gd name="connsiteX26256" fmla="*/ 3469641 w 7886701"/>
              <a:gd name="connsiteY26256" fmla="*/ 5012609 h 6857981"/>
              <a:gd name="connsiteX26257" fmla="*/ 3468053 w 7886701"/>
              <a:gd name="connsiteY26257" fmla="*/ 5011657 h 6857981"/>
              <a:gd name="connsiteX26258" fmla="*/ 3466148 w 7886701"/>
              <a:gd name="connsiteY26258" fmla="*/ 5010704 h 6857981"/>
              <a:gd name="connsiteX26259" fmla="*/ 3462338 w 7886701"/>
              <a:gd name="connsiteY26259" fmla="*/ 5009434 h 6857981"/>
              <a:gd name="connsiteX26260" fmla="*/ 3457576 w 7886701"/>
              <a:gd name="connsiteY26260" fmla="*/ 5008482 h 6857981"/>
              <a:gd name="connsiteX26261" fmla="*/ 3447733 w 7886701"/>
              <a:gd name="connsiteY26261" fmla="*/ 5007846 h 6857981"/>
              <a:gd name="connsiteX26262" fmla="*/ 3442653 w 7886701"/>
              <a:gd name="connsiteY26262" fmla="*/ 5007529 h 6857981"/>
              <a:gd name="connsiteX26263" fmla="*/ 3437891 w 7886701"/>
              <a:gd name="connsiteY26263" fmla="*/ 5007211 h 6857981"/>
              <a:gd name="connsiteX26264" fmla="*/ 3433128 w 7886701"/>
              <a:gd name="connsiteY26264" fmla="*/ 5011657 h 6857981"/>
              <a:gd name="connsiteX26265" fmla="*/ 3429001 w 7886701"/>
              <a:gd name="connsiteY26265" fmla="*/ 5016419 h 6857981"/>
              <a:gd name="connsiteX26266" fmla="*/ 3426143 w 7886701"/>
              <a:gd name="connsiteY26266" fmla="*/ 5020547 h 6857981"/>
              <a:gd name="connsiteX26267" fmla="*/ 3423603 w 7886701"/>
              <a:gd name="connsiteY26267" fmla="*/ 5024675 h 6857981"/>
              <a:gd name="connsiteX26268" fmla="*/ 3421698 w 7886701"/>
              <a:gd name="connsiteY26268" fmla="*/ 5028803 h 6857981"/>
              <a:gd name="connsiteX26269" fmla="*/ 3420428 w 7886701"/>
              <a:gd name="connsiteY26269" fmla="*/ 5032613 h 6857981"/>
              <a:gd name="connsiteX26270" fmla="*/ 3420111 w 7886701"/>
              <a:gd name="connsiteY26270" fmla="*/ 5036741 h 6857981"/>
              <a:gd name="connsiteX26271" fmla="*/ 3420111 w 7886701"/>
              <a:gd name="connsiteY26271" fmla="*/ 5040868 h 6857981"/>
              <a:gd name="connsiteX26272" fmla="*/ 3420428 w 7886701"/>
              <a:gd name="connsiteY26272" fmla="*/ 5044361 h 6857981"/>
              <a:gd name="connsiteX26273" fmla="*/ 3421063 w 7886701"/>
              <a:gd name="connsiteY26273" fmla="*/ 5048171 h 6857981"/>
              <a:gd name="connsiteX26274" fmla="*/ 3422651 w 7886701"/>
              <a:gd name="connsiteY26274" fmla="*/ 5051346 h 6857981"/>
              <a:gd name="connsiteX26275" fmla="*/ 3424238 w 7886701"/>
              <a:gd name="connsiteY26275" fmla="*/ 5054839 h 6857981"/>
              <a:gd name="connsiteX26276" fmla="*/ 3426461 w 7886701"/>
              <a:gd name="connsiteY26276" fmla="*/ 5058332 h 6857981"/>
              <a:gd name="connsiteX26277" fmla="*/ 3429001 w 7886701"/>
              <a:gd name="connsiteY26277" fmla="*/ 5061507 h 6857981"/>
              <a:gd name="connsiteX26278" fmla="*/ 3431858 w 7886701"/>
              <a:gd name="connsiteY26278" fmla="*/ 5064682 h 6857981"/>
              <a:gd name="connsiteX26279" fmla="*/ 3435033 w 7886701"/>
              <a:gd name="connsiteY26279" fmla="*/ 5067857 h 6857981"/>
              <a:gd name="connsiteX26280" fmla="*/ 3441701 w 7886701"/>
              <a:gd name="connsiteY26280" fmla="*/ 5073890 h 6857981"/>
              <a:gd name="connsiteX26281" fmla="*/ 3448686 w 7886701"/>
              <a:gd name="connsiteY26281" fmla="*/ 5080240 h 6857981"/>
              <a:gd name="connsiteX26282" fmla="*/ 3455988 w 7886701"/>
              <a:gd name="connsiteY26282" fmla="*/ 5086273 h 6857981"/>
              <a:gd name="connsiteX26283" fmla="*/ 3463292 w 7886701"/>
              <a:gd name="connsiteY26283" fmla="*/ 5092941 h 6857981"/>
              <a:gd name="connsiteX26284" fmla="*/ 3469958 w 7886701"/>
              <a:gd name="connsiteY26284" fmla="*/ 5099926 h 6857981"/>
              <a:gd name="connsiteX26285" fmla="*/ 3472816 w 7886701"/>
              <a:gd name="connsiteY26285" fmla="*/ 5103102 h 6857981"/>
              <a:gd name="connsiteX26286" fmla="*/ 3475356 w 7886701"/>
              <a:gd name="connsiteY26286" fmla="*/ 5106912 h 6857981"/>
              <a:gd name="connsiteX26287" fmla="*/ 3477896 w 7886701"/>
              <a:gd name="connsiteY26287" fmla="*/ 5110404 h 6857981"/>
              <a:gd name="connsiteX26288" fmla="*/ 3479801 w 7886701"/>
              <a:gd name="connsiteY26288" fmla="*/ 5114532 h 6857981"/>
              <a:gd name="connsiteX26289" fmla="*/ 3481706 w 7886701"/>
              <a:gd name="connsiteY26289" fmla="*/ 5118342 h 6857981"/>
              <a:gd name="connsiteX26290" fmla="*/ 3482658 w 7886701"/>
              <a:gd name="connsiteY26290" fmla="*/ 5122470 h 6857981"/>
              <a:gd name="connsiteX26291" fmla="*/ 3484246 w 7886701"/>
              <a:gd name="connsiteY26291" fmla="*/ 5121200 h 6857981"/>
              <a:gd name="connsiteX26292" fmla="*/ 3486151 w 7886701"/>
              <a:gd name="connsiteY26292" fmla="*/ 5120247 h 6857981"/>
              <a:gd name="connsiteX26293" fmla="*/ 3488056 w 7886701"/>
              <a:gd name="connsiteY26293" fmla="*/ 5119612 h 6857981"/>
              <a:gd name="connsiteX26294" fmla="*/ 3490278 w 7886701"/>
              <a:gd name="connsiteY26294" fmla="*/ 5118660 h 6857981"/>
              <a:gd name="connsiteX26295" fmla="*/ 3494723 w 7886701"/>
              <a:gd name="connsiteY26295" fmla="*/ 5118342 h 6857981"/>
              <a:gd name="connsiteX26296" fmla="*/ 3500121 w 7886701"/>
              <a:gd name="connsiteY26296" fmla="*/ 5118660 h 6857981"/>
              <a:gd name="connsiteX26297" fmla="*/ 3499486 w 7886701"/>
              <a:gd name="connsiteY26297" fmla="*/ 5122788 h 6857981"/>
              <a:gd name="connsiteX26298" fmla="*/ 3499486 w 7886701"/>
              <a:gd name="connsiteY26298" fmla="*/ 5124375 h 6857981"/>
              <a:gd name="connsiteX26299" fmla="*/ 3499803 w 7886701"/>
              <a:gd name="connsiteY26299" fmla="*/ 5125645 h 6857981"/>
              <a:gd name="connsiteX26300" fmla="*/ 3500756 w 7886701"/>
              <a:gd name="connsiteY26300" fmla="*/ 5126915 h 6857981"/>
              <a:gd name="connsiteX26301" fmla="*/ 3501391 w 7886701"/>
              <a:gd name="connsiteY26301" fmla="*/ 5127868 h 6857981"/>
              <a:gd name="connsiteX26302" fmla="*/ 3502026 w 7886701"/>
              <a:gd name="connsiteY26302" fmla="*/ 5128503 h 6857981"/>
              <a:gd name="connsiteX26303" fmla="*/ 3503296 w 7886701"/>
              <a:gd name="connsiteY26303" fmla="*/ 5129455 h 6857981"/>
              <a:gd name="connsiteX26304" fmla="*/ 3503613 w 7886701"/>
              <a:gd name="connsiteY26304" fmla="*/ 5132313 h 6857981"/>
              <a:gd name="connsiteX26305" fmla="*/ 3503613 w 7886701"/>
              <a:gd name="connsiteY26305" fmla="*/ 5134536 h 6857981"/>
              <a:gd name="connsiteX26306" fmla="*/ 3503296 w 7886701"/>
              <a:gd name="connsiteY26306" fmla="*/ 5135806 h 6857981"/>
              <a:gd name="connsiteX26307" fmla="*/ 3502343 w 7886701"/>
              <a:gd name="connsiteY26307" fmla="*/ 5137393 h 6857981"/>
              <a:gd name="connsiteX26308" fmla="*/ 3501709 w 7886701"/>
              <a:gd name="connsiteY26308" fmla="*/ 5138028 h 6857981"/>
              <a:gd name="connsiteX26309" fmla="*/ 3500756 w 7886701"/>
              <a:gd name="connsiteY26309" fmla="*/ 5138981 h 6857981"/>
              <a:gd name="connsiteX26310" fmla="*/ 3497898 w 7886701"/>
              <a:gd name="connsiteY26310" fmla="*/ 5139616 h 6857981"/>
              <a:gd name="connsiteX26311" fmla="*/ 3495358 w 7886701"/>
              <a:gd name="connsiteY26311" fmla="*/ 5140251 h 6857981"/>
              <a:gd name="connsiteX26312" fmla="*/ 3494089 w 7886701"/>
              <a:gd name="connsiteY26312" fmla="*/ 5141204 h 6857981"/>
              <a:gd name="connsiteX26313" fmla="*/ 3493453 w 7886701"/>
              <a:gd name="connsiteY26313" fmla="*/ 5141839 h 6857981"/>
              <a:gd name="connsiteX26314" fmla="*/ 3492501 w 7886701"/>
              <a:gd name="connsiteY26314" fmla="*/ 5142791 h 6857981"/>
              <a:gd name="connsiteX26315" fmla="*/ 3492183 w 7886701"/>
              <a:gd name="connsiteY26315" fmla="*/ 5144696 h 6857981"/>
              <a:gd name="connsiteX26316" fmla="*/ 3492183 w 7886701"/>
              <a:gd name="connsiteY26316" fmla="*/ 5146919 h 6857981"/>
              <a:gd name="connsiteX26317" fmla="*/ 3492501 w 7886701"/>
              <a:gd name="connsiteY26317" fmla="*/ 5149777 h 6857981"/>
              <a:gd name="connsiteX26318" fmla="*/ 3496311 w 7886701"/>
              <a:gd name="connsiteY26318" fmla="*/ 5150412 h 6857981"/>
              <a:gd name="connsiteX26319" fmla="*/ 3497581 w 7886701"/>
              <a:gd name="connsiteY26319" fmla="*/ 5151364 h 6857981"/>
              <a:gd name="connsiteX26320" fmla="*/ 3498851 w 7886701"/>
              <a:gd name="connsiteY26320" fmla="*/ 5151999 h 6857981"/>
              <a:gd name="connsiteX26321" fmla="*/ 3499803 w 7886701"/>
              <a:gd name="connsiteY26321" fmla="*/ 5152952 h 6857981"/>
              <a:gd name="connsiteX26322" fmla="*/ 3500756 w 7886701"/>
              <a:gd name="connsiteY26322" fmla="*/ 5154222 h 6857981"/>
              <a:gd name="connsiteX26323" fmla="*/ 3501391 w 7886701"/>
              <a:gd name="connsiteY26323" fmla="*/ 5157079 h 6857981"/>
              <a:gd name="connsiteX26324" fmla="*/ 3501709 w 7886701"/>
              <a:gd name="connsiteY26324" fmla="*/ 5160255 h 6857981"/>
              <a:gd name="connsiteX26325" fmla="*/ 3502026 w 7886701"/>
              <a:gd name="connsiteY26325" fmla="*/ 5164700 h 6857981"/>
              <a:gd name="connsiteX26326" fmla="*/ 3502343 w 7886701"/>
              <a:gd name="connsiteY26326" fmla="*/ 5170098 h 6857981"/>
              <a:gd name="connsiteX26327" fmla="*/ 3503296 w 7886701"/>
              <a:gd name="connsiteY26327" fmla="*/ 5176448 h 6857981"/>
              <a:gd name="connsiteX26328" fmla="*/ 3509646 w 7886701"/>
              <a:gd name="connsiteY26328" fmla="*/ 5174543 h 6857981"/>
              <a:gd name="connsiteX26329" fmla="*/ 3516313 w 7886701"/>
              <a:gd name="connsiteY26329" fmla="*/ 5173273 h 6857981"/>
              <a:gd name="connsiteX26330" fmla="*/ 3522981 w 7886701"/>
              <a:gd name="connsiteY26330" fmla="*/ 5172003 h 6857981"/>
              <a:gd name="connsiteX26331" fmla="*/ 3529014 w 7886701"/>
              <a:gd name="connsiteY26331" fmla="*/ 5171685 h 6857981"/>
              <a:gd name="connsiteX26332" fmla="*/ 3535046 w 7886701"/>
              <a:gd name="connsiteY26332" fmla="*/ 5171368 h 6857981"/>
              <a:gd name="connsiteX26333" fmla="*/ 3540761 w 7886701"/>
              <a:gd name="connsiteY26333" fmla="*/ 5171685 h 6857981"/>
              <a:gd name="connsiteX26334" fmla="*/ 3546158 w 7886701"/>
              <a:gd name="connsiteY26334" fmla="*/ 5172320 h 6857981"/>
              <a:gd name="connsiteX26335" fmla="*/ 3551238 w 7886701"/>
              <a:gd name="connsiteY26335" fmla="*/ 5173590 h 6857981"/>
              <a:gd name="connsiteX26336" fmla="*/ 3556002 w 7886701"/>
              <a:gd name="connsiteY26336" fmla="*/ 5175495 h 6857981"/>
              <a:gd name="connsiteX26337" fmla="*/ 3560763 w 7886701"/>
              <a:gd name="connsiteY26337" fmla="*/ 5178036 h 6857981"/>
              <a:gd name="connsiteX26338" fmla="*/ 3565208 w 7886701"/>
              <a:gd name="connsiteY26338" fmla="*/ 5180893 h 6857981"/>
              <a:gd name="connsiteX26339" fmla="*/ 3568702 w 7886701"/>
              <a:gd name="connsiteY26339" fmla="*/ 5184386 h 6857981"/>
              <a:gd name="connsiteX26340" fmla="*/ 3572511 w 7886701"/>
              <a:gd name="connsiteY26340" fmla="*/ 5188514 h 6857981"/>
              <a:gd name="connsiteX26341" fmla="*/ 3575686 w 7886701"/>
              <a:gd name="connsiteY26341" fmla="*/ 5193594 h 6857981"/>
              <a:gd name="connsiteX26342" fmla="*/ 3578543 w 7886701"/>
              <a:gd name="connsiteY26342" fmla="*/ 5198992 h 6857981"/>
              <a:gd name="connsiteX26343" fmla="*/ 3581401 w 7886701"/>
              <a:gd name="connsiteY26343" fmla="*/ 5205342 h 6857981"/>
              <a:gd name="connsiteX26344" fmla="*/ 3582671 w 7886701"/>
              <a:gd name="connsiteY26344" fmla="*/ 5203754 h 6857981"/>
              <a:gd name="connsiteX26345" fmla="*/ 3584576 w 7886701"/>
              <a:gd name="connsiteY26345" fmla="*/ 5202802 h 6857981"/>
              <a:gd name="connsiteX26346" fmla="*/ 3586799 w 7886701"/>
              <a:gd name="connsiteY26346" fmla="*/ 5201532 h 6857981"/>
              <a:gd name="connsiteX26347" fmla="*/ 3589021 w 7886701"/>
              <a:gd name="connsiteY26347" fmla="*/ 5200897 h 6857981"/>
              <a:gd name="connsiteX26348" fmla="*/ 3591243 w 7886701"/>
              <a:gd name="connsiteY26348" fmla="*/ 5200579 h 6857981"/>
              <a:gd name="connsiteX26349" fmla="*/ 3593783 w 7886701"/>
              <a:gd name="connsiteY26349" fmla="*/ 5199944 h 6857981"/>
              <a:gd name="connsiteX26350" fmla="*/ 3599181 w 7886701"/>
              <a:gd name="connsiteY26350" fmla="*/ 5199944 h 6857981"/>
              <a:gd name="connsiteX26351" fmla="*/ 3599181 w 7886701"/>
              <a:gd name="connsiteY26351" fmla="*/ 5203754 h 6857981"/>
              <a:gd name="connsiteX26352" fmla="*/ 3599498 w 7886701"/>
              <a:gd name="connsiteY26352" fmla="*/ 5207247 h 6857981"/>
              <a:gd name="connsiteX26353" fmla="*/ 3600133 w 7886701"/>
              <a:gd name="connsiteY26353" fmla="*/ 5210105 h 6857981"/>
              <a:gd name="connsiteX26354" fmla="*/ 3601403 w 7886701"/>
              <a:gd name="connsiteY26354" fmla="*/ 5212645 h 6857981"/>
              <a:gd name="connsiteX26355" fmla="*/ 3602673 w 7886701"/>
              <a:gd name="connsiteY26355" fmla="*/ 5215185 h 6857981"/>
              <a:gd name="connsiteX26356" fmla="*/ 3604261 w 7886701"/>
              <a:gd name="connsiteY26356" fmla="*/ 5217090 h 6857981"/>
              <a:gd name="connsiteX26357" fmla="*/ 3607753 w 7886701"/>
              <a:gd name="connsiteY26357" fmla="*/ 5220583 h 6857981"/>
              <a:gd name="connsiteX26358" fmla="*/ 3611881 w 7886701"/>
              <a:gd name="connsiteY26358" fmla="*/ 5223440 h 6857981"/>
              <a:gd name="connsiteX26359" fmla="*/ 3616008 w 7886701"/>
              <a:gd name="connsiteY26359" fmla="*/ 5226933 h 6857981"/>
              <a:gd name="connsiteX26360" fmla="*/ 3617596 w 7886701"/>
              <a:gd name="connsiteY26360" fmla="*/ 5228838 h 6857981"/>
              <a:gd name="connsiteX26361" fmla="*/ 3619184 w 7886701"/>
              <a:gd name="connsiteY26361" fmla="*/ 5230743 h 6857981"/>
              <a:gd name="connsiteX26362" fmla="*/ 3620771 w 7886701"/>
              <a:gd name="connsiteY26362" fmla="*/ 5233284 h 6857981"/>
              <a:gd name="connsiteX26363" fmla="*/ 3621406 w 7886701"/>
              <a:gd name="connsiteY26363" fmla="*/ 5236141 h 6857981"/>
              <a:gd name="connsiteX26364" fmla="*/ 3621406 w 7886701"/>
              <a:gd name="connsiteY26364" fmla="*/ 5241539 h 6857981"/>
              <a:gd name="connsiteX26365" fmla="*/ 3621088 w 7886701"/>
              <a:gd name="connsiteY26365" fmla="*/ 5246619 h 6857981"/>
              <a:gd name="connsiteX26366" fmla="*/ 3620771 w 7886701"/>
              <a:gd name="connsiteY26366" fmla="*/ 5251382 h 6857981"/>
              <a:gd name="connsiteX26367" fmla="*/ 3619818 w 7886701"/>
              <a:gd name="connsiteY26367" fmla="*/ 5255510 h 6857981"/>
              <a:gd name="connsiteX26368" fmla="*/ 3617596 w 7886701"/>
              <a:gd name="connsiteY26368" fmla="*/ 5264400 h 6857981"/>
              <a:gd name="connsiteX26369" fmla="*/ 3615056 w 7886701"/>
              <a:gd name="connsiteY26369" fmla="*/ 5272021 h 6857981"/>
              <a:gd name="connsiteX26370" fmla="*/ 3611881 w 7886701"/>
              <a:gd name="connsiteY26370" fmla="*/ 5279323 h 6857981"/>
              <a:gd name="connsiteX26371" fmla="*/ 3608388 w 7886701"/>
              <a:gd name="connsiteY26371" fmla="*/ 5286309 h 6857981"/>
              <a:gd name="connsiteX26372" fmla="*/ 3604261 w 7886701"/>
              <a:gd name="connsiteY26372" fmla="*/ 5292977 h 6857981"/>
              <a:gd name="connsiteX26373" fmla="*/ 3600133 w 7886701"/>
              <a:gd name="connsiteY26373" fmla="*/ 5299010 h 6857981"/>
              <a:gd name="connsiteX26374" fmla="*/ 3591243 w 7886701"/>
              <a:gd name="connsiteY26374" fmla="*/ 5311075 h 6857981"/>
              <a:gd name="connsiteX26375" fmla="*/ 3586799 w 7886701"/>
              <a:gd name="connsiteY26375" fmla="*/ 5316790 h 6857981"/>
              <a:gd name="connsiteX26376" fmla="*/ 3582353 w 7886701"/>
              <a:gd name="connsiteY26376" fmla="*/ 5323458 h 6857981"/>
              <a:gd name="connsiteX26377" fmla="*/ 3578226 w 7886701"/>
              <a:gd name="connsiteY26377" fmla="*/ 5330126 h 6857981"/>
              <a:gd name="connsiteX26378" fmla="*/ 3574733 w 7886701"/>
              <a:gd name="connsiteY26378" fmla="*/ 5337112 h 6857981"/>
              <a:gd name="connsiteX26379" fmla="*/ 3571559 w 7886701"/>
              <a:gd name="connsiteY26379" fmla="*/ 5344414 h 6857981"/>
              <a:gd name="connsiteX26380" fmla="*/ 3568383 w 7886701"/>
              <a:gd name="connsiteY26380" fmla="*/ 5352352 h 6857981"/>
              <a:gd name="connsiteX26381" fmla="*/ 3576956 w 7886701"/>
              <a:gd name="connsiteY26381" fmla="*/ 5355210 h 6857981"/>
              <a:gd name="connsiteX26382" fmla="*/ 3584576 w 7886701"/>
              <a:gd name="connsiteY26382" fmla="*/ 5357115 h 6857981"/>
              <a:gd name="connsiteX26383" fmla="*/ 3591561 w 7886701"/>
              <a:gd name="connsiteY26383" fmla="*/ 5357750 h 6857981"/>
              <a:gd name="connsiteX26384" fmla="*/ 3598547 w 7886701"/>
              <a:gd name="connsiteY26384" fmla="*/ 5357750 h 6857981"/>
              <a:gd name="connsiteX26385" fmla="*/ 3604578 w 7886701"/>
              <a:gd name="connsiteY26385" fmla="*/ 5357115 h 6857981"/>
              <a:gd name="connsiteX26386" fmla="*/ 3610928 w 7886701"/>
              <a:gd name="connsiteY26386" fmla="*/ 5355845 h 6857981"/>
              <a:gd name="connsiteX26387" fmla="*/ 3616961 w 7886701"/>
              <a:gd name="connsiteY26387" fmla="*/ 5354575 h 6857981"/>
              <a:gd name="connsiteX26388" fmla="*/ 3622993 w 7886701"/>
              <a:gd name="connsiteY26388" fmla="*/ 5352352 h 6857981"/>
              <a:gd name="connsiteX26389" fmla="*/ 3635376 w 7886701"/>
              <a:gd name="connsiteY26389" fmla="*/ 5347907 h 6857981"/>
              <a:gd name="connsiteX26390" fmla="*/ 3641726 w 7886701"/>
              <a:gd name="connsiteY26390" fmla="*/ 5345367 h 6857981"/>
              <a:gd name="connsiteX26391" fmla="*/ 3648712 w 7886701"/>
              <a:gd name="connsiteY26391" fmla="*/ 5343144 h 6857981"/>
              <a:gd name="connsiteX26392" fmla="*/ 3656332 w 7886701"/>
              <a:gd name="connsiteY26392" fmla="*/ 5341239 h 6857981"/>
              <a:gd name="connsiteX26393" fmla="*/ 3663951 w 7886701"/>
              <a:gd name="connsiteY26393" fmla="*/ 5339969 h 6857981"/>
              <a:gd name="connsiteX26394" fmla="*/ 3672841 w 7886701"/>
              <a:gd name="connsiteY26394" fmla="*/ 5338699 h 6857981"/>
              <a:gd name="connsiteX26395" fmla="*/ 3682366 w 7886701"/>
              <a:gd name="connsiteY26395" fmla="*/ 5338064 h 6857981"/>
              <a:gd name="connsiteX26396" fmla="*/ 3679191 w 7886701"/>
              <a:gd name="connsiteY26396" fmla="*/ 5330761 h 6857981"/>
              <a:gd name="connsiteX26397" fmla="*/ 3675698 w 7886701"/>
              <a:gd name="connsiteY26397" fmla="*/ 5324093 h 6857981"/>
              <a:gd name="connsiteX26398" fmla="*/ 3672206 w 7886701"/>
              <a:gd name="connsiteY26398" fmla="*/ 5318378 h 6857981"/>
              <a:gd name="connsiteX26399" fmla="*/ 3668396 w 7886701"/>
              <a:gd name="connsiteY26399" fmla="*/ 5313298 h 6857981"/>
              <a:gd name="connsiteX26400" fmla="*/ 3665221 w 7886701"/>
              <a:gd name="connsiteY26400" fmla="*/ 5308853 h 6857981"/>
              <a:gd name="connsiteX26401" fmla="*/ 3662046 w 7886701"/>
              <a:gd name="connsiteY26401" fmla="*/ 5304725 h 6857981"/>
              <a:gd name="connsiteX26402" fmla="*/ 3655696 w 7886701"/>
              <a:gd name="connsiteY26402" fmla="*/ 5298057 h 6857981"/>
              <a:gd name="connsiteX26403" fmla="*/ 3657601 w 7886701"/>
              <a:gd name="connsiteY26403" fmla="*/ 5297104 h 6857981"/>
              <a:gd name="connsiteX26404" fmla="*/ 3658871 w 7886701"/>
              <a:gd name="connsiteY26404" fmla="*/ 5296787 h 6857981"/>
              <a:gd name="connsiteX26405" fmla="*/ 3660458 w 7886701"/>
              <a:gd name="connsiteY26405" fmla="*/ 5297104 h 6857981"/>
              <a:gd name="connsiteX26406" fmla="*/ 3662046 w 7886701"/>
              <a:gd name="connsiteY26406" fmla="*/ 5297422 h 6857981"/>
              <a:gd name="connsiteX26407" fmla="*/ 3664903 w 7886701"/>
              <a:gd name="connsiteY26407" fmla="*/ 5299327 h 6857981"/>
              <a:gd name="connsiteX26408" fmla="*/ 3667761 w 7886701"/>
              <a:gd name="connsiteY26408" fmla="*/ 5301232 h 6857981"/>
              <a:gd name="connsiteX26409" fmla="*/ 3669983 w 7886701"/>
              <a:gd name="connsiteY26409" fmla="*/ 5302820 h 6857981"/>
              <a:gd name="connsiteX26410" fmla="*/ 3670936 w 7886701"/>
              <a:gd name="connsiteY26410" fmla="*/ 5302820 h 6857981"/>
              <a:gd name="connsiteX26411" fmla="*/ 3672206 w 7886701"/>
              <a:gd name="connsiteY26411" fmla="*/ 5302820 h 6857981"/>
              <a:gd name="connsiteX26412" fmla="*/ 3672841 w 7886701"/>
              <a:gd name="connsiteY26412" fmla="*/ 5301867 h 6857981"/>
              <a:gd name="connsiteX26413" fmla="*/ 3673476 w 7886701"/>
              <a:gd name="connsiteY26413" fmla="*/ 5300915 h 6857981"/>
              <a:gd name="connsiteX26414" fmla="*/ 3674429 w 7886701"/>
              <a:gd name="connsiteY26414" fmla="*/ 5299010 h 6857981"/>
              <a:gd name="connsiteX26415" fmla="*/ 3674746 w 7886701"/>
              <a:gd name="connsiteY26415" fmla="*/ 5296469 h 6857981"/>
              <a:gd name="connsiteX26416" fmla="*/ 3677286 w 7886701"/>
              <a:gd name="connsiteY26416" fmla="*/ 5300280 h 6857981"/>
              <a:gd name="connsiteX26417" fmla="*/ 3680143 w 7886701"/>
              <a:gd name="connsiteY26417" fmla="*/ 5303772 h 6857981"/>
              <a:gd name="connsiteX26418" fmla="*/ 3683001 w 7886701"/>
              <a:gd name="connsiteY26418" fmla="*/ 5306947 h 6857981"/>
              <a:gd name="connsiteX26419" fmla="*/ 3686493 w 7886701"/>
              <a:gd name="connsiteY26419" fmla="*/ 5310440 h 6857981"/>
              <a:gd name="connsiteX26420" fmla="*/ 3689668 w 7886701"/>
              <a:gd name="connsiteY26420" fmla="*/ 5313298 h 6857981"/>
              <a:gd name="connsiteX26421" fmla="*/ 3693161 w 7886701"/>
              <a:gd name="connsiteY26421" fmla="*/ 5315838 h 6857981"/>
              <a:gd name="connsiteX26422" fmla="*/ 3696971 w 7886701"/>
              <a:gd name="connsiteY26422" fmla="*/ 5318061 h 6857981"/>
              <a:gd name="connsiteX26423" fmla="*/ 3701416 w 7886701"/>
              <a:gd name="connsiteY26423" fmla="*/ 5320283 h 6857981"/>
              <a:gd name="connsiteX26424" fmla="*/ 3705543 w 7886701"/>
              <a:gd name="connsiteY26424" fmla="*/ 5321553 h 6857981"/>
              <a:gd name="connsiteX26425" fmla="*/ 3710306 w 7886701"/>
              <a:gd name="connsiteY26425" fmla="*/ 5323141 h 6857981"/>
              <a:gd name="connsiteX26426" fmla="*/ 3715068 w 7886701"/>
              <a:gd name="connsiteY26426" fmla="*/ 5323776 h 6857981"/>
              <a:gd name="connsiteX26427" fmla="*/ 3720148 w 7886701"/>
              <a:gd name="connsiteY26427" fmla="*/ 5324093 h 6857981"/>
              <a:gd name="connsiteX26428" fmla="*/ 3726182 w 7886701"/>
              <a:gd name="connsiteY26428" fmla="*/ 5324728 h 6857981"/>
              <a:gd name="connsiteX26429" fmla="*/ 3731896 w 7886701"/>
              <a:gd name="connsiteY26429" fmla="*/ 5324093 h 6857981"/>
              <a:gd name="connsiteX26430" fmla="*/ 3738246 w 7886701"/>
              <a:gd name="connsiteY26430" fmla="*/ 5323141 h 6857981"/>
              <a:gd name="connsiteX26431" fmla="*/ 3744596 w 7886701"/>
              <a:gd name="connsiteY26431" fmla="*/ 5321871 h 6857981"/>
              <a:gd name="connsiteX26432" fmla="*/ 3746501 w 7886701"/>
              <a:gd name="connsiteY26432" fmla="*/ 5324093 h 6857981"/>
              <a:gd name="connsiteX26433" fmla="*/ 3747771 w 7886701"/>
              <a:gd name="connsiteY26433" fmla="*/ 5325998 h 6857981"/>
              <a:gd name="connsiteX26434" fmla="*/ 3748723 w 7886701"/>
              <a:gd name="connsiteY26434" fmla="*/ 5327904 h 6857981"/>
              <a:gd name="connsiteX26435" fmla="*/ 3749041 w 7886701"/>
              <a:gd name="connsiteY26435" fmla="*/ 5329809 h 6857981"/>
              <a:gd name="connsiteX26436" fmla="*/ 3749359 w 7886701"/>
              <a:gd name="connsiteY26436" fmla="*/ 5332984 h 6857981"/>
              <a:gd name="connsiteX26437" fmla="*/ 3749359 w 7886701"/>
              <a:gd name="connsiteY26437" fmla="*/ 5336159 h 6857981"/>
              <a:gd name="connsiteX26438" fmla="*/ 3749359 w 7886701"/>
              <a:gd name="connsiteY26438" fmla="*/ 5339652 h 6857981"/>
              <a:gd name="connsiteX26439" fmla="*/ 3749359 w 7886701"/>
              <a:gd name="connsiteY26439" fmla="*/ 5343144 h 6857981"/>
              <a:gd name="connsiteX26440" fmla="*/ 3750311 w 7886701"/>
              <a:gd name="connsiteY26440" fmla="*/ 5345367 h 6857981"/>
              <a:gd name="connsiteX26441" fmla="*/ 3750628 w 7886701"/>
              <a:gd name="connsiteY26441" fmla="*/ 5347590 h 6857981"/>
              <a:gd name="connsiteX26442" fmla="*/ 3751581 w 7886701"/>
              <a:gd name="connsiteY26442" fmla="*/ 5349812 h 6857981"/>
              <a:gd name="connsiteX26443" fmla="*/ 3753168 w 7886701"/>
              <a:gd name="connsiteY26443" fmla="*/ 5352352 h 6857981"/>
              <a:gd name="connsiteX26444" fmla="*/ 3766186 w 7886701"/>
              <a:gd name="connsiteY26444" fmla="*/ 5350447 h 6857981"/>
              <a:gd name="connsiteX26445" fmla="*/ 3778887 w 7886701"/>
              <a:gd name="connsiteY26445" fmla="*/ 5348542 h 6857981"/>
              <a:gd name="connsiteX26446" fmla="*/ 3791904 w 7886701"/>
              <a:gd name="connsiteY26446" fmla="*/ 5347590 h 6857981"/>
              <a:gd name="connsiteX26447" fmla="*/ 3804286 w 7886701"/>
              <a:gd name="connsiteY26447" fmla="*/ 5347272 h 6857981"/>
              <a:gd name="connsiteX26448" fmla="*/ 3816668 w 7886701"/>
              <a:gd name="connsiteY26448" fmla="*/ 5347272 h 6857981"/>
              <a:gd name="connsiteX26449" fmla="*/ 3828733 w 7886701"/>
              <a:gd name="connsiteY26449" fmla="*/ 5347590 h 6857981"/>
              <a:gd name="connsiteX26450" fmla="*/ 3840798 w 7886701"/>
              <a:gd name="connsiteY26450" fmla="*/ 5348542 h 6857981"/>
              <a:gd name="connsiteX26451" fmla="*/ 3852546 w 7886701"/>
              <a:gd name="connsiteY26451" fmla="*/ 5350130 h 6857981"/>
              <a:gd name="connsiteX26452" fmla="*/ 3864293 w 7886701"/>
              <a:gd name="connsiteY26452" fmla="*/ 5352035 h 6857981"/>
              <a:gd name="connsiteX26453" fmla="*/ 3876041 w 7886701"/>
              <a:gd name="connsiteY26453" fmla="*/ 5354575 h 6857981"/>
              <a:gd name="connsiteX26454" fmla="*/ 3887471 w 7886701"/>
              <a:gd name="connsiteY26454" fmla="*/ 5357433 h 6857981"/>
              <a:gd name="connsiteX26455" fmla="*/ 3899218 w 7886701"/>
              <a:gd name="connsiteY26455" fmla="*/ 5360608 h 6857981"/>
              <a:gd name="connsiteX26456" fmla="*/ 3910648 w 7886701"/>
              <a:gd name="connsiteY26456" fmla="*/ 5364418 h 6857981"/>
              <a:gd name="connsiteX26457" fmla="*/ 3922079 w 7886701"/>
              <a:gd name="connsiteY26457" fmla="*/ 5368863 h 6857981"/>
              <a:gd name="connsiteX26458" fmla="*/ 3933508 w 7886701"/>
              <a:gd name="connsiteY26458" fmla="*/ 5373308 h 6857981"/>
              <a:gd name="connsiteX26459" fmla="*/ 3944938 w 7886701"/>
              <a:gd name="connsiteY26459" fmla="*/ 5378706 h 6857981"/>
              <a:gd name="connsiteX26460" fmla="*/ 3954146 w 7886701"/>
              <a:gd name="connsiteY26460" fmla="*/ 5377119 h 6857981"/>
              <a:gd name="connsiteX26461" fmla="*/ 3963353 w 7886701"/>
              <a:gd name="connsiteY26461" fmla="*/ 5376484 h 6857981"/>
              <a:gd name="connsiteX26462" fmla="*/ 3972561 w 7886701"/>
              <a:gd name="connsiteY26462" fmla="*/ 5376484 h 6857981"/>
              <a:gd name="connsiteX26463" fmla="*/ 3981133 w 7886701"/>
              <a:gd name="connsiteY26463" fmla="*/ 5377119 h 6857981"/>
              <a:gd name="connsiteX26464" fmla="*/ 3989706 w 7886701"/>
              <a:gd name="connsiteY26464" fmla="*/ 5379024 h 6857981"/>
              <a:gd name="connsiteX26465" fmla="*/ 3997961 w 7886701"/>
              <a:gd name="connsiteY26465" fmla="*/ 5381246 h 6857981"/>
              <a:gd name="connsiteX26466" fmla="*/ 4006533 w 7886701"/>
              <a:gd name="connsiteY26466" fmla="*/ 5384104 h 6857981"/>
              <a:gd name="connsiteX26467" fmla="*/ 4014153 w 7886701"/>
              <a:gd name="connsiteY26467" fmla="*/ 5387279 h 6857981"/>
              <a:gd name="connsiteX26468" fmla="*/ 4021773 w 7886701"/>
              <a:gd name="connsiteY26468" fmla="*/ 5391724 h 6857981"/>
              <a:gd name="connsiteX26469" fmla="*/ 4029393 w 7886701"/>
              <a:gd name="connsiteY26469" fmla="*/ 5396487 h 6857981"/>
              <a:gd name="connsiteX26470" fmla="*/ 4036378 w 7886701"/>
              <a:gd name="connsiteY26470" fmla="*/ 5401567 h 6857981"/>
              <a:gd name="connsiteX26471" fmla="*/ 4043363 w 7886701"/>
              <a:gd name="connsiteY26471" fmla="*/ 5406965 h 6857981"/>
              <a:gd name="connsiteX26472" fmla="*/ 4049396 w 7886701"/>
              <a:gd name="connsiteY26472" fmla="*/ 5412998 h 6857981"/>
              <a:gd name="connsiteX26473" fmla="*/ 4055746 w 7886701"/>
              <a:gd name="connsiteY26473" fmla="*/ 5419348 h 6857981"/>
              <a:gd name="connsiteX26474" fmla="*/ 4061461 w 7886701"/>
              <a:gd name="connsiteY26474" fmla="*/ 5426016 h 6857981"/>
              <a:gd name="connsiteX26475" fmla="*/ 4066541 w 7886701"/>
              <a:gd name="connsiteY26475" fmla="*/ 5433002 h 6857981"/>
              <a:gd name="connsiteX26476" fmla="*/ 4071303 w 7886701"/>
              <a:gd name="connsiteY26476" fmla="*/ 5440305 h 6857981"/>
              <a:gd name="connsiteX26477" fmla="*/ 4075748 w 7886701"/>
              <a:gd name="connsiteY26477" fmla="*/ 5447925 h 6857981"/>
              <a:gd name="connsiteX26478" fmla="*/ 4079876 w 7886701"/>
              <a:gd name="connsiteY26478" fmla="*/ 5455545 h 6857981"/>
              <a:gd name="connsiteX26479" fmla="*/ 4083368 w 7886701"/>
              <a:gd name="connsiteY26479" fmla="*/ 5463483 h 6857981"/>
              <a:gd name="connsiteX26480" fmla="*/ 4085908 w 7886701"/>
              <a:gd name="connsiteY26480" fmla="*/ 5472056 h 6857981"/>
              <a:gd name="connsiteX26481" fmla="*/ 4088448 w 7886701"/>
              <a:gd name="connsiteY26481" fmla="*/ 5480312 h 6857981"/>
              <a:gd name="connsiteX26482" fmla="*/ 4090036 w 7886701"/>
              <a:gd name="connsiteY26482" fmla="*/ 5489202 h 6857981"/>
              <a:gd name="connsiteX26483" fmla="*/ 4090988 w 7886701"/>
              <a:gd name="connsiteY26483" fmla="*/ 5497775 h 6857981"/>
              <a:gd name="connsiteX26484" fmla="*/ 4091306 w 7886701"/>
              <a:gd name="connsiteY26484" fmla="*/ 5506666 h 6857981"/>
              <a:gd name="connsiteX26485" fmla="*/ 4091306 w 7886701"/>
              <a:gd name="connsiteY26485" fmla="*/ 5515239 h 6857981"/>
              <a:gd name="connsiteX26486" fmla="*/ 4090353 w 7886701"/>
              <a:gd name="connsiteY26486" fmla="*/ 5524129 h 6857981"/>
              <a:gd name="connsiteX26487" fmla="*/ 4088448 w 7886701"/>
              <a:gd name="connsiteY26487" fmla="*/ 5532384 h 6857981"/>
              <a:gd name="connsiteX26488" fmla="*/ 4085591 w 7886701"/>
              <a:gd name="connsiteY26488" fmla="*/ 5541275 h 6857981"/>
              <a:gd name="connsiteX26489" fmla="*/ 4082416 w 7886701"/>
              <a:gd name="connsiteY26489" fmla="*/ 5549213 h 6857981"/>
              <a:gd name="connsiteX26490" fmla="*/ 4080193 w 7886701"/>
              <a:gd name="connsiteY26490" fmla="*/ 5553658 h 6857981"/>
              <a:gd name="connsiteX26491" fmla="*/ 4077971 w 7886701"/>
              <a:gd name="connsiteY26491" fmla="*/ 5557786 h 6857981"/>
              <a:gd name="connsiteX26492" fmla="*/ 4075431 w 7886701"/>
              <a:gd name="connsiteY26492" fmla="*/ 5561596 h 6857981"/>
              <a:gd name="connsiteX26493" fmla="*/ 4072891 w 7886701"/>
              <a:gd name="connsiteY26493" fmla="*/ 5565406 h 6857981"/>
              <a:gd name="connsiteX26494" fmla="*/ 4069398 w 7886701"/>
              <a:gd name="connsiteY26494" fmla="*/ 5562231 h 6857981"/>
              <a:gd name="connsiteX26495" fmla="*/ 4066223 w 7886701"/>
              <a:gd name="connsiteY26495" fmla="*/ 5558738 h 6857981"/>
              <a:gd name="connsiteX26496" fmla="*/ 4059556 w 7886701"/>
              <a:gd name="connsiteY26496" fmla="*/ 5551753 h 6857981"/>
              <a:gd name="connsiteX26497" fmla="*/ 4056698 w 7886701"/>
              <a:gd name="connsiteY26497" fmla="*/ 5548260 h 6857981"/>
              <a:gd name="connsiteX26498" fmla="*/ 4053841 w 7886701"/>
              <a:gd name="connsiteY26498" fmla="*/ 5544133 h 6857981"/>
              <a:gd name="connsiteX26499" fmla="*/ 4051301 w 7886701"/>
              <a:gd name="connsiteY26499" fmla="*/ 5539370 h 6857981"/>
              <a:gd name="connsiteX26500" fmla="*/ 4049396 w 7886701"/>
              <a:gd name="connsiteY26500" fmla="*/ 5533972 h 6857981"/>
              <a:gd name="connsiteX26501" fmla="*/ 4044316 w 7886701"/>
              <a:gd name="connsiteY26501" fmla="*/ 5535877 h 6857981"/>
              <a:gd name="connsiteX26502" fmla="*/ 4039553 w 7886701"/>
              <a:gd name="connsiteY26502" fmla="*/ 5536830 h 6857981"/>
              <a:gd name="connsiteX26503" fmla="*/ 4034791 w 7886701"/>
              <a:gd name="connsiteY26503" fmla="*/ 5538100 h 6857981"/>
              <a:gd name="connsiteX26504" fmla="*/ 4030346 w 7886701"/>
              <a:gd name="connsiteY26504" fmla="*/ 5538417 h 6857981"/>
              <a:gd name="connsiteX26505" fmla="*/ 4026536 w 7886701"/>
              <a:gd name="connsiteY26505" fmla="*/ 5538735 h 6857981"/>
              <a:gd name="connsiteX26506" fmla="*/ 4022408 w 7886701"/>
              <a:gd name="connsiteY26506" fmla="*/ 5538735 h 6857981"/>
              <a:gd name="connsiteX26507" fmla="*/ 4014471 w 7886701"/>
              <a:gd name="connsiteY26507" fmla="*/ 5538417 h 6857981"/>
              <a:gd name="connsiteX26508" fmla="*/ 4007168 w 7886701"/>
              <a:gd name="connsiteY26508" fmla="*/ 5537782 h 6857981"/>
              <a:gd name="connsiteX26509" fmla="*/ 3999548 w 7886701"/>
              <a:gd name="connsiteY26509" fmla="*/ 5536512 h 6857981"/>
              <a:gd name="connsiteX26510" fmla="*/ 3991293 w 7886701"/>
              <a:gd name="connsiteY26510" fmla="*/ 5536512 h 6857981"/>
              <a:gd name="connsiteX26511" fmla="*/ 3987483 w 7886701"/>
              <a:gd name="connsiteY26511" fmla="*/ 5536512 h 6857981"/>
              <a:gd name="connsiteX26512" fmla="*/ 3983038 w 7886701"/>
              <a:gd name="connsiteY26512" fmla="*/ 5537147 h 6857981"/>
              <a:gd name="connsiteX26513" fmla="*/ 3978911 w 7886701"/>
              <a:gd name="connsiteY26513" fmla="*/ 5541275 h 6857981"/>
              <a:gd name="connsiteX26514" fmla="*/ 3974783 w 7886701"/>
              <a:gd name="connsiteY26514" fmla="*/ 5545403 h 6857981"/>
              <a:gd name="connsiteX26515" fmla="*/ 3970021 w 7886701"/>
              <a:gd name="connsiteY26515" fmla="*/ 5548578 h 6857981"/>
              <a:gd name="connsiteX26516" fmla="*/ 3965258 w 7886701"/>
              <a:gd name="connsiteY26516" fmla="*/ 5551753 h 6857981"/>
              <a:gd name="connsiteX26517" fmla="*/ 3960496 w 7886701"/>
              <a:gd name="connsiteY26517" fmla="*/ 5554293 h 6857981"/>
              <a:gd name="connsiteX26518" fmla="*/ 3955733 w 7886701"/>
              <a:gd name="connsiteY26518" fmla="*/ 5556833 h 6857981"/>
              <a:gd name="connsiteX26519" fmla="*/ 3950653 w 7886701"/>
              <a:gd name="connsiteY26519" fmla="*/ 5559056 h 6857981"/>
              <a:gd name="connsiteX26520" fmla="*/ 3945891 w 7886701"/>
              <a:gd name="connsiteY26520" fmla="*/ 5560961 h 6857981"/>
              <a:gd name="connsiteX26521" fmla="*/ 3940811 w 7886701"/>
              <a:gd name="connsiteY26521" fmla="*/ 5562549 h 6857981"/>
              <a:gd name="connsiteX26522" fmla="*/ 3935096 w 7886701"/>
              <a:gd name="connsiteY26522" fmla="*/ 5563819 h 6857981"/>
              <a:gd name="connsiteX26523" fmla="*/ 3924619 w 7886701"/>
              <a:gd name="connsiteY26523" fmla="*/ 5566359 h 6857981"/>
              <a:gd name="connsiteX26524" fmla="*/ 3914142 w 7886701"/>
              <a:gd name="connsiteY26524" fmla="*/ 5568264 h 6857981"/>
              <a:gd name="connsiteX26525" fmla="*/ 3903028 w 7886701"/>
              <a:gd name="connsiteY26525" fmla="*/ 5569851 h 6857981"/>
              <a:gd name="connsiteX26526" fmla="*/ 3891916 w 7886701"/>
              <a:gd name="connsiteY26526" fmla="*/ 5571122 h 6857981"/>
              <a:gd name="connsiteX26527" fmla="*/ 3880803 w 7886701"/>
              <a:gd name="connsiteY26527" fmla="*/ 5572392 h 6857981"/>
              <a:gd name="connsiteX26528" fmla="*/ 3858261 w 7886701"/>
              <a:gd name="connsiteY26528" fmla="*/ 5574614 h 6857981"/>
              <a:gd name="connsiteX26529" fmla="*/ 3846831 w 7886701"/>
              <a:gd name="connsiteY26529" fmla="*/ 5575567 h 6857981"/>
              <a:gd name="connsiteX26530" fmla="*/ 3835718 w 7886701"/>
              <a:gd name="connsiteY26530" fmla="*/ 5577472 h 6857981"/>
              <a:gd name="connsiteX26531" fmla="*/ 3824606 w 7886701"/>
              <a:gd name="connsiteY26531" fmla="*/ 5579694 h 6857981"/>
              <a:gd name="connsiteX26532" fmla="*/ 3813493 w 7886701"/>
              <a:gd name="connsiteY26532" fmla="*/ 5582552 h 6857981"/>
              <a:gd name="connsiteX26533" fmla="*/ 3813812 w 7886701"/>
              <a:gd name="connsiteY26533" fmla="*/ 5580965 h 6857981"/>
              <a:gd name="connsiteX26534" fmla="*/ 3814446 w 7886701"/>
              <a:gd name="connsiteY26534" fmla="*/ 5579694 h 6857981"/>
              <a:gd name="connsiteX26535" fmla="*/ 3816033 w 7886701"/>
              <a:gd name="connsiteY26535" fmla="*/ 5577472 h 6857981"/>
              <a:gd name="connsiteX26536" fmla="*/ 3816668 w 7886701"/>
              <a:gd name="connsiteY26536" fmla="*/ 5575884 h 6857981"/>
              <a:gd name="connsiteX26537" fmla="*/ 3817303 w 7886701"/>
              <a:gd name="connsiteY26537" fmla="*/ 5574932 h 6857981"/>
              <a:gd name="connsiteX26538" fmla="*/ 3817621 w 7886701"/>
              <a:gd name="connsiteY26538" fmla="*/ 5573344 h 6857981"/>
              <a:gd name="connsiteX26539" fmla="*/ 3817303 w 7886701"/>
              <a:gd name="connsiteY26539" fmla="*/ 5571439 h 6857981"/>
              <a:gd name="connsiteX26540" fmla="*/ 3807778 w 7886701"/>
              <a:gd name="connsiteY26540" fmla="*/ 5571439 h 6857981"/>
              <a:gd name="connsiteX26541" fmla="*/ 3798888 w 7886701"/>
              <a:gd name="connsiteY26541" fmla="*/ 5572392 h 6857981"/>
              <a:gd name="connsiteX26542" fmla="*/ 3789998 w 7886701"/>
              <a:gd name="connsiteY26542" fmla="*/ 5573027 h 6857981"/>
              <a:gd name="connsiteX26543" fmla="*/ 3781743 w 7886701"/>
              <a:gd name="connsiteY26543" fmla="*/ 5573662 h 6857981"/>
              <a:gd name="connsiteX26544" fmla="*/ 3765868 w 7886701"/>
              <a:gd name="connsiteY26544" fmla="*/ 5576202 h 6857981"/>
              <a:gd name="connsiteX26545" fmla="*/ 3751263 w 7886701"/>
              <a:gd name="connsiteY26545" fmla="*/ 5578107 h 6857981"/>
              <a:gd name="connsiteX26546" fmla="*/ 3744596 w 7886701"/>
              <a:gd name="connsiteY26546" fmla="*/ 5578742 h 6857981"/>
              <a:gd name="connsiteX26547" fmla="*/ 3738246 w 7886701"/>
              <a:gd name="connsiteY26547" fmla="*/ 5579694 h 6857981"/>
              <a:gd name="connsiteX26548" fmla="*/ 3731896 w 7886701"/>
              <a:gd name="connsiteY26548" fmla="*/ 5580012 h 6857981"/>
              <a:gd name="connsiteX26549" fmla="*/ 3726182 w 7886701"/>
              <a:gd name="connsiteY26549" fmla="*/ 5579694 h 6857981"/>
              <a:gd name="connsiteX26550" fmla="*/ 3720783 w 7886701"/>
              <a:gd name="connsiteY26550" fmla="*/ 5578742 h 6857981"/>
              <a:gd name="connsiteX26551" fmla="*/ 3715386 w 7886701"/>
              <a:gd name="connsiteY26551" fmla="*/ 5577789 h 6857981"/>
              <a:gd name="connsiteX26552" fmla="*/ 3710941 w 7886701"/>
              <a:gd name="connsiteY26552" fmla="*/ 5575884 h 6857981"/>
              <a:gd name="connsiteX26553" fmla="*/ 3706178 w 7886701"/>
              <a:gd name="connsiteY26553" fmla="*/ 5573662 h 6857981"/>
              <a:gd name="connsiteX26554" fmla="*/ 3702368 w 7886701"/>
              <a:gd name="connsiteY26554" fmla="*/ 5575567 h 6857981"/>
              <a:gd name="connsiteX26555" fmla="*/ 3699511 w 7886701"/>
              <a:gd name="connsiteY26555" fmla="*/ 5578107 h 6857981"/>
              <a:gd name="connsiteX26556" fmla="*/ 3692843 w 7886701"/>
              <a:gd name="connsiteY26556" fmla="*/ 5582870 h 6857981"/>
              <a:gd name="connsiteX26557" fmla="*/ 3689668 w 7886701"/>
              <a:gd name="connsiteY26557" fmla="*/ 5585410 h 6857981"/>
              <a:gd name="connsiteX26558" fmla="*/ 3686493 w 7886701"/>
              <a:gd name="connsiteY26558" fmla="*/ 5587632 h 6857981"/>
              <a:gd name="connsiteX26559" fmla="*/ 3682683 w 7886701"/>
              <a:gd name="connsiteY26559" fmla="*/ 5589855 h 6857981"/>
              <a:gd name="connsiteX26560" fmla="*/ 3678238 w 7886701"/>
              <a:gd name="connsiteY26560" fmla="*/ 5591125 h 6857981"/>
              <a:gd name="connsiteX26561" fmla="*/ 3675381 w 7886701"/>
              <a:gd name="connsiteY26561" fmla="*/ 5591760 h 6857981"/>
              <a:gd name="connsiteX26562" fmla="*/ 3672841 w 7886701"/>
              <a:gd name="connsiteY26562" fmla="*/ 5591125 h 6857981"/>
              <a:gd name="connsiteX26563" fmla="*/ 3670618 w 7886701"/>
              <a:gd name="connsiteY26563" fmla="*/ 5590490 h 6857981"/>
              <a:gd name="connsiteX26564" fmla="*/ 3668713 w 7886701"/>
              <a:gd name="connsiteY26564" fmla="*/ 5589855 h 6857981"/>
              <a:gd name="connsiteX26565" fmla="*/ 3667126 w 7886701"/>
              <a:gd name="connsiteY26565" fmla="*/ 5588585 h 6857981"/>
              <a:gd name="connsiteX26566" fmla="*/ 3665538 w 7886701"/>
              <a:gd name="connsiteY26566" fmla="*/ 5587632 h 6857981"/>
              <a:gd name="connsiteX26567" fmla="*/ 3662998 w 7886701"/>
              <a:gd name="connsiteY26567" fmla="*/ 5584457 h 6857981"/>
              <a:gd name="connsiteX26568" fmla="*/ 3658871 w 7886701"/>
              <a:gd name="connsiteY26568" fmla="*/ 5577472 h 6857981"/>
              <a:gd name="connsiteX26569" fmla="*/ 3656332 w 7886701"/>
              <a:gd name="connsiteY26569" fmla="*/ 5574614 h 6857981"/>
              <a:gd name="connsiteX26570" fmla="*/ 3655061 w 7886701"/>
              <a:gd name="connsiteY26570" fmla="*/ 5573027 h 6857981"/>
              <a:gd name="connsiteX26571" fmla="*/ 3653473 w 7886701"/>
              <a:gd name="connsiteY26571" fmla="*/ 5572074 h 6857981"/>
              <a:gd name="connsiteX26572" fmla="*/ 3651568 w 7886701"/>
              <a:gd name="connsiteY26572" fmla="*/ 5573662 h 6857981"/>
              <a:gd name="connsiteX26573" fmla="*/ 3649028 w 7886701"/>
              <a:gd name="connsiteY26573" fmla="*/ 5575249 h 6857981"/>
              <a:gd name="connsiteX26574" fmla="*/ 3646488 w 7886701"/>
              <a:gd name="connsiteY26574" fmla="*/ 5576202 h 6857981"/>
              <a:gd name="connsiteX26575" fmla="*/ 3643632 w 7886701"/>
              <a:gd name="connsiteY26575" fmla="*/ 5577154 h 6857981"/>
              <a:gd name="connsiteX26576" fmla="*/ 3640773 w 7886701"/>
              <a:gd name="connsiteY26576" fmla="*/ 5577789 h 6857981"/>
              <a:gd name="connsiteX26577" fmla="*/ 3636963 w 7886701"/>
              <a:gd name="connsiteY26577" fmla="*/ 5578424 h 6857981"/>
              <a:gd name="connsiteX26578" fmla="*/ 3629661 w 7886701"/>
              <a:gd name="connsiteY26578" fmla="*/ 5578742 h 6857981"/>
              <a:gd name="connsiteX26579" fmla="*/ 3622041 w 7886701"/>
              <a:gd name="connsiteY26579" fmla="*/ 5578424 h 6857981"/>
              <a:gd name="connsiteX26580" fmla="*/ 3613786 w 7886701"/>
              <a:gd name="connsiteY26580" fmla="*/ 5578107 h 6857981"/>
              <a:gd name="connsiteX26581" fmla="*/ 3597276 w 7886701"/>
              <a:gd name="connsiteY26581" fmla="*/ 5577154 h 6857981"/>
              <a:gd name="connsiteX26582" fmla="*/ 3589339 w 7886701"/>
              <a:gd name="connsiteY26582" fmla="*/ 5576837 h 6857981"/>
              <a:gd name="connsiteX26583" fmla="*/ 3582036 w 7886701"/>
              <a:gd name="connsiteY26583" fmla="*/ 5577154 h 6857981"/>
              <a:gd name="connsiteX26584" fmla="*/ 3578543 w 7886701"/>
              <a:gd name="connsiteY26584" fmla="*/ 5577472 h 6857981"/>
              <a:gd name="connsiteX26585" fmla="*/ 3575368 w 7886701"/>
              <a:gd name="connsiteY26585" fmla="*/ 5577789 h 6857981"/>
              <a:gd name="connsiteX26586" fmla="*/ 3572511 w 7886701"/>
              <a:gd name="connsiteY26586" fmla="*/ 5578424 h 6857981"/>
              <a:gd name="connsiteX26587" fmla="*/ 3569971 w 7886701"/>
              <a:gd name="connsiteY26587" fmla="*/ 5579694 h 6857981"/>
              <a:gd name="connsiteX26588" fmla="*/ 3567431 w 7886701"/>
              <a:gd name="connsiteY26588" fmla="*/ 5580647 h 6857981"/>
              <a:gd name="connsiteX26589" fmla="*/ 3565208 w 7886701"/>
              <a:gd name="connsiteY26589" fmla="*/ 5582235 h 6857981"/>
              <a:gd name="connsiteX26590" fmla="*/ 3563622 w 7886701"/>
              <a:gd name="connsiteY26590" fmla="*/ 5584457 h 6857981"/>
              <a:gd name="connsiteX26591" fmla="*/ 3562351 w 7886701"/>
              <a:gd name="connsiteY26591" fmla="*/ 5586680 h 6857981"/>
              <a:gd name="connsiteX26592" fmla="*/ 3561082 w 7886701"/>
              <a:gd name="connsiteY26592" fmla="*/ 5589220 h 6857981"/>
              <a:gd name="connsiteX26593" fmla="*/ 3560763 w 7886701"/>
              <a:gd name="connsiteY26593" fmla="*/ 5592078 h 6857981"/>
              <a:gd name="connsiteX26594" fmla="*/ 3560763 w 7886701"/>
              <a:gd name="connsiteY26594" fmla="*/ 5595253 h 6857981"/>
              <a:gd name="connsiteX26595" fmla="*/ 3561082 w 7886701"/>
              <a:gd name="connsiteY26595" fmla="*/ 5599381 h 6857981"/>
              <a:gd name="connsiteX26596" fmla="*/ 3557906 w 7886701"/>
              <a:gd name="connsiteY26596" fmla="*/ 5597158 h 6857981"/>
              <a:gd name="connsiteX26597" fmla="*/ 3555048 w 7886701"/>
              <a:gd name="connsiteY26597" fmla="*/ 5595253 h 6857981"/>
              <a:gd name="connsiteX26598" fmla="*/ 3552191 w 7886701"/>
              <a:gd name="connsiteY26598" fmla="*/ 5593983 h 6857981"/>
              <a:gd name="connsiteX26599" fmla="*/ 3549016 w 7886701"/>
              <a:gd name="connsiteY26599" fmla="*/ 5592713 h 6857981"/>
              <a:gd name="connsiteX26600" fmla="*/ 3546476 w 7886701"/>
              <a:gd name="connsiteY26600" fmla="*/ 5592078 h 6857981"/>
              <a:gd name="connsiteX26601" fmla="*/ 3543618 w 7886701"/>
              <a:gd name="connsiteY26601" fmla="*/ 5591125 h 6857981"/>
              <a:gd name="connsiteX26602" fmla="*/ 3538221 w 7886701"/>
              <a:gd name="connsiteY26602" fmla="*/ 5591125 h 6857981"/>
              <a:gd name="connsiteX26603" fmla="*/ 3531871 w 7886701"/>
              <a:gd name="connsiteY26603" fmla="*/ 5591760 h 6857981"/>
              <a:gd name="connsiteX26604" fmla="*/ 3525521 w 7886701"/>
              <a:gd name="connsiteY26604" fmla="*/ 5592078 h 6857981"/>
              <a:gd name="connsiteX26605" fmla="*/ 3517901 w 7886701"/>
              <a:gd name="connsiteY26605" fmla="*/ 5592713 h 6857981"/>
              <a:gd name="connsiteX26606" fmla="*/ 3508693 w 7886701"/>
              <a:gd name="connsiteY26606" fmla="*/ 5592713 h 6857981"/>
              <a:gd name="connsiteX26607" fmla="*/ 3510598 w 7886701"/>
              <a:gd name="connsiteY26607" fmla="*/ 5587950 h 6857981"/>
              <a:gd name="connsiteX26608" fmla="*/ 3513138 w 7886701"/>
              <a:gd name="connsiteY26608" fmla="*/ 5583822 h 6857981"/>
              <a:gd name="connsiteX26609" fmla="*/ 3515678 w 7886701"/>
              <a:gd name="connsiteY26609" fmla="*/ 5580647 h 6857981"/>
              <a:gd name="connsiteX26610" fmla="*/ 3518218 w 7886701"/>
              <a:gd name="connsiteY26610" fmla="*/ 5578107 h 6857981"/>
              <a:gd name="connsiteX26611" fmla="*/ 3521077 w 7886701"/>
              <a:gd name="connsiteY26611" fmla="*/ 5576202 h 6857981"/>
              <a:gd name="connsiteX26612" fmla="*/ 3523933 w 7886701"/>
              <a:gd name="connsiteY26612" fmla="*/ 5574932 h 6857981"/>
              <a:gd name="connsiteX26613" fmla="*/ 3527108 w 7886701"/>
              <a:gd name="connsiteY26613" fmla="*/ 5573662 h 6857981"/>
              <a:gd name="connsiteX26614" fmla="*/ 3530601 w 7886701"/>
              <a:gd name="connsiteY26614" fmla="*/ 5573027 h 6857981"/>
              <a:gd name="connsiteX26615" fmla="*/ 3537586 w 7886701"/>
              <a:gd name="connsiteY26615" fmla="*/ 5571439 h 6857981"/>
              <a:gd name="connsiteX26616" fmla="*/ 3545206 w 7886701"/>
              <a:gd name="connsiteY26616" fmla="*/ 5570169 h 6857981"/>
              <a:gd name="connsiteX26617" fmla="*/ 3549016 w 7886701"/>
              <a:gd name="connsiteY26617" fmla="*/ 5568899 h 6857981"/>
              <a:gd name="connsiteX26618" fmla="*/ 3553143 w 7886701"/>
              <a:gd name="connsiteY26618" fmla="*/ 5567311 h 6857981"/>
              <a:gd name="connsiteX26619" fmla="*/ 3557271 w 7886701"/>
              <a:gd name="connsiteY26619" fmla="*/ 5565406 h 6857981"/>
              <a:gd name="connsiteX26620" fmla="*/ 3561082 w 7886701"/>
              <a:gd name="connsiteY26620" fmla="*/ 5562549 h 6857981"/>
              <a:gd name="connsiteX26621" fmla="*/ 3566162 w 7886701"/>
              <a:gd name="connsiteY26621" fmla="*/ 5558421 h 6857981"/>
              <a:gd name="connsiteX26622" fmla="*/ 3570923 w 7886701"/>
              <a:gd name="connsiteY26622" fmla="*/ 5553976 h 6857981"/>
              <a:gd name="connsiteX26623" fmla="*/ 3575368 w 7886701"/>
              <a:gd name="connsiteY26623" fmla="*/ 5549530 h 6857981"/>
              <a:gd name="connsiteX26624" fmla="*/ 3579179 w 7886701"/>
              <a:gd name="connsiteY26624" fmla="*/ 5545085 h 6857981"/>
              <a:gd name="connsiteX26625" fmla="*/ 3582353 w 7886701"/>
              <a:gd name="connsiteY26625" fmla="*/ 5540322 h 6857981"/>
              <a:gd name="connsiteX26626" fmla="*/ 3584893 w 7886701"/>
              <a:gd name="connsiteY26626" fmla="*/ 5535877 h 6857981"/>
              <a:gd name="connsiteX26627" fmla="*/ 3587433 w 7886701"/>
              <a:gd name="connsiteY26627" fmla="*/ 5531114 h 6857981"/>
              <a:gd name="connsiteX26628" fmla="*/ 3589339 w 7886701"/>
              <a:gd name="connsiteY26628" fmla="*/ 5526034 h 6857981"/>
              <a:gd name="connsiteX26629" fmla="*/ 3590608 w 7886701"/>
              <a:gd name="connsiteY26629" fmla="*/ 5521271 h 6857981"/>
              <a:gd name="connsiteX26630" fmla="*/ 3591561 w 7886701"/>
              <a:gd name="connsiteY26630" fmla="*/ 5516191 h 6857981"/>
              <a:gd name="connsiteX26631" fmla="*/ 3592196 w 7886701"/>
              <a:gd name="connsiteY26631" fmla="*/ 5511428 h 6857981"/>
              <a:gd name="connsiteX26632" fmla="*/ 3592513 w 7886701"/>
              <a:gd name="connsiteY26632" fmla="*/ 5506348 h 6857981"/>
              <a:gd name="connsiteX26633" fmla="*/ 3592513 w 7886701"/>
              <a:gd name="connsiteY26633" fmla="*/ 5501268 h 6857981"/>
              <a:gd name="connsiteX26634" fmla="*/ 3592196 w 7886701"/>
              <a:gd name="connsiteY26634" fmla="*/ 5496188 h 6857981"/>
              <a:gd name="connsiteX26635" fmla="*/ 3591561 w 7886701"/>
              <a:gd name="connsiteY26635" fmla="*/ 5490790 h 6857981"/>
              <a:gd name="connsiteX26636" fmla="*/ 3590291 w 7886701"/>
              <a:gd name="connsiteY26636" fmla="*/ 5485709 h 6857981"/>
              <a:gd name="connsiteX26637" fmla="*/ 3589021 w 7886701"/>
              <a:gd name="connsiteY26637" fmla="*/ 5480312 h 6857981"/>
              <a:gd name="connsiteX26638" fmla="*/ 3587433 w 7886701"/>
              <a:gd name="connsiteY26638" fmla="*/ 5475231 h 6857981"/>
              <a:gd name="connsiteX26639" fmla="*/ 3585528 w 7886701"/>
              <a:gd name="connsiteY26639" fmla="*/ 5470151 h 6857981"/>
              <a:gd name="connsiteX26640" fmla="*/ 3583306 w 7886701"/>
              <a:gd name="connsiteY26640" fmla="*/ 5465071 h 6857981"/>
              <a:gd name="connsiteX26641" fmla="*/ 3578543 w 7886701"/>
              <a:gd name="connsiteY26641" fmla="*/ 5454593 h 6857981"/>
              <a:gd name="connsiteX26642" fmla="*/ 3573146 w 7886701"/>
              <a:gd name="connsiteY26642" fmla="*/ 5444115 h 6857981"/>
              <a:gd name="connsiteX26643" fmla="*/ 3567431 w 7886701"/>
              <a:gd name="connsiteY26643" fmla="*/ 5433954 h 6857981"/>
              <a:gd name="connsiteX26644" fmla="*/ 3560763 w 7886701"/>
              <a:gd name="connsiteY26644" fmla="*/ 5424111 h 6857981"/>
              <a:gd name="connsiteX26645" fmla="*/ 3553778 w 7886701"/>
              <a:gd name="connsiteY26645" fmla="*/ 5414268 h 6857981"/>
              <a:gd name="connsiteX26646" fmla="*/ 3546794 w 7886701"/>
              <a:gd name="connsiteY26646" fmla="*/ 5405060 h 6857981"/>
              <a:gd name="connsiteX26647" fmla="*/ 3538538 w 7886701"/>
              <a:gd name="connsiteY26647" fmla="*/ 5404108 h 6857981"/>
              <a:gd name="connsiteX26648" fmla="*/ 3530918 w 7886701"/>
              <a:gd name="connsiteY26648" fmla="*/ 5402203 h 6857981"/>
              <a:gd name="connsiteX26649" fmla="*/ 3523933 w 7886701"/>
              <a:gd name="connsiteY26649" fmla="*/ 5399980 h 6857981"/>
              <a:gd name="connsiteX26650" fmla="*/ 3516948 w 7886701"/>
              <a:gd name="connsiteY26650" fmla="*/ 5397440 h 6857981"/>
              <a:gd name="connsiteX26651" fmla="*/ 3504248 w 7886701"/>
              <a:gd name="connsiteY26651" fmla="*/ 5391724 h 6857981"/>
              <a:gd name="connsiteX26652" fmla="*/ 3497581 w 7886701"/>
              <a:gd name="connsiteY26652" fmla="*/ 5388867 h 6857981"/>
              <a:gd name="connsiteX26653" fmla="*/ 3491549 w 7886701"/>
              <a:gd name="connsiteY26653" fmla="*/ 5386327 h 6857981"/>
              <a:gd name="connsiteX26654" fmla="*/ 3487421 w 7886701"/>
              <a:gd name="connsiteY26654" fmla="*/ 5387914 h 6857981"/>
              <a:gd name="connsiteX26655" fmla="*/ 3484246 w 7886701"/>
              <a:gd name="connsiteY26655" fmla="*/ 5390137 h 6857981"/>
              <a:gd name="connsiteX26656" fmla="*/ 3481388 w 7886701"/>
              <a:gd name="connsiteY26656" fmla="*/ 5393630 h 6857981"/>
              <a:gd name="connsiteX26657" fmla="*/ 3478848 w 7886701"/>
              <a:gd name="connsiteY26657" fmla="*/ 5396805 h 6857981"/>
              <a:gd name="connsiteX26658" fmla="*/ 3476943 w 7886701"/>
              <a:gd name="connsiteY26658" fmla="*/ 5401250 h 6857981"/>
              <a:gd name="connsiteX26659" fmla="*/ 3475038 w 7886701"/>
              <a:gd name="connsiteY26659" fmla="*/ 5405695 h 6857981"/>
              <a:gd name="connsiteX26660" fmla="*/ 3474403 w 7886701"/>
              <a:gd name="connsiteY26660" fmla="*/ 5411093 h 6857981"/>
              <a:gd name="connsiteX26661" fmla="*/ 3473452 w 7886701"/>
              <a:gd name="connsiteY26661" fmla="*/ 5416491 h 6857981"/>
              <a:gd name="connsiteX26662" fmla="*/ 3478213 w 7886701"/>
              <a:gd name="connsiteY26662" fmla="*/ 5413633 h 6857981"/>
              <a:gd name="connsiteX26663" fmla="*/ 3482658 w 7886701"/>
              <a:gd name="connsiteY26663" fmla="*/ 5411410 h 6857981"/>
              <a:gd name="connsiteX26664" fmla="*/ 3487103 w 7886701"/>
              <a:gd name="connsiteY26664" fmla="*/ 5409823 h 6857981"/>
              <a:gd name="connsiteX26665" fmla="*/ 3491231 w 7886701"/>
              <a:gd name="connsiteY26665" fmla="*/ 5408870 h 6857981"/>
              <a:gd name="connsiteX26666" fmla="*/ 3495041 w 7886701"/>
              <a:gd name="connsiteY26666" fmla="*/ 5408235 h 6857981"/>
              <a:gd name="connsiteX26667" fmla="*/ 3499169 w 7886701"/>
              <a:gd name="connsiteY26667" fmla="*/ 5408235 h 6857981"/>
              <a:gd name="connsiteX26668" fmla="*/ 3502661 w 7886701"/>
              <a:gd name="connsiteY26668" fmla="*/ 5408553 h 6857981"/>
              <a:gd name="connsiteX26669" fmla="*/ 3506471 w 7886701"/>
              <a:gd name="connsiteY26669" fmla="*/ 5409188 h 6857981"/>
              <a:gd name="connsiteX26670" fmla="*/ 3509646 w 7886701"/>
              <a:gd name="connsiteY26670" fmla="*/ 5410775 h 6857981"/>
              <a:gd name="connsiteX26671" fmla="*/ 3512503 w 7886701"/>
              <a:gd name="connsiteY26671" fmla="*/ 5412363 h 6857981"/>
              <a:gd name="connsiteX26672" fmla="*/ 3515678 w 7886701"/>
              <a:gd name="connsiteY26672" fmla="*/ 5414268 h 6857981"/>
              <a:gd name="connsiteX26673" fmla="*/ 3518537 w 7886701"/>
              <a:gd name="connsiteY26673" fmla="*/ 5416808 h 6857981"/>
              <a:gd name="connsiteX26674" fmla="*/ 3521077 w 7886701"/>
              <a:gd name="connsiteY26674" fmla="*/ 5419348 h 6857981"/>
              <a:gd name="connsiteX26675" fmla="*/ 3523298 w 7886701"/>
              <a:gd name="connsiteY26675" fmla="*/ 5422206 h 6857981"/>
              <a:gd name="connsiteX26676" fmla="*/ 3525521 w 7886701"/>
              <a:gd name="connsiteY26676" fmla="*/ 5425699 h 6857981"/>
              <a:gd name="connsiteX26677" fmla="*/ 3527108 w 7886701"/>
              <a:gd name="connsiteY26677" fmla="*/ 5428874 h 6857981"/>
              <a:gd name="connsiteX26678" fmla="*/ 3528696 w 7886701"/>
              <a:gd name="connsiteY26678" fmla="*/ 5432684 h 6857981"/>
              <a:gd name="connsiteX26679" fmla="*/ 3530283 w 7886701"/>
              <a:gd name="connsiteY26679" fmla="*/ 5436494 h 6857981"/>
              <a:gd name="connsiteX26680" fmla="*/ 3531236 w 7886701"/>
              <a:gd name="connsiteY26680" fmla="*/ 5440622 h 6857981"/>
              <a:gd name="connsiteX26681" fmla="*/ 3532506 w 7886701"/>
              <a:gd name="connsiteY26681" fmla="*/ 5444750 h 6857981"/>
              <a:gd name="connsiteX26682" fmla="*/ 3533141 w 7886701"/>
              <a:gd name="connsiteY26682" fmla="*/ 5448877 h 6857981"/>
              <a:gd name="connsiteX26683" fmla="*/ 3533458 w 7886701"/>
              <a:gd name="connsiteY26683" fmla="*/ 5453005 h 6857981"/>
              <a:gd name="connsiteX26684" fmla="*/ 3533776 w 7886701"/>
              <a:gd name="connsiteY26684" fmla="*/ 5457450 h 6857981"/>
              <a:gd name="connsiteX26685" fmla="*/ 3533458 w 7886701"/>
              <a:gd name="connsiteY26685" fmla="*/ 5461896 h 6857981"/>
              <a:gd name="connsiteX26686" fmla="*/ 3533141 w 7886701"/>
              <a:gd name="connsiteY26686" fmla="*/ 5466023 h 6857981"/>
              <a:gd name="connsiteX26687" fmla="*/ 3532823 w 7886701"/>
              <a:gd name="connsiteY26687" fmla="*/ 5470151 h 6857981"/>
              <a:gd name="connsiteX26688" fmla="*/ 3531554 w 7886701"/>
              <a:gd name="connsiteY26688" fmla="*/ 5474596 h 6857981"/>
              <a:gd name="connsiteX26689" fmla="*/ 3530601 w 7886701"/>
              <a:gd name="connsiteY26689" fmla="*/ 5478407 h 6857981"/>
              <a:gd name="connsiteX26690" fmla="*/ 3529014 w 7886701"/>
              <a:gd name="connsiteY26690" fmla="*/ 5482534 h 6857981"/>
              <a:gd name="connsiteX26691" fmla="*/ 3527108 w 7886701"/>
              <a:gd name="connsiteY26691" fmla="*/ 5486344 h 6857981"/>
              <a:gd name="connsiteX26692" fmla="*/ 3525521 w 7886701"/>
              <a:gd name="connsiteY26692" fmla="*/ 5489837 h 6857981"/>
              <a:gd name="connsiteX26693" fmla="*/ 3522981 w 7886701"/>
              <a:gd name="connsiteY26693" fmla="*/ 5493647 h 6857981"/>
              <a:gd name="connsiteX26694" fmla="*/ 3520758 w 7886701"/>
              <a:gd name="connsiteY26694" fmla="*/ 5493647 h 6857981"/>
              <a:gd name="connsiteX26695" fmla="*/ 3518853 w 7886701"/>
              <a:gd name="connsiteY26695" fmla="*/ 5493647 h 6857981"/>
              <a:gd name="connsiteX26696" fmla="*/ 3516948 w 7886701"/>
              <a:gd name="connsiteY26696" fmla="*/ 5493012 h 6857981"/>
              <a:gd name="connsiteX26697" fmla="*/ 3515678 w 7886701"/>
              <a:gd name="connsiteY26697" fmla="*/ 5492377 h 6857981"/>
              <a:gd name="connsiteX26698" fmla="*/ 3512503 w 7886701"/>
              <a:gd name="connsiteY26698" fmla="*/ 5490790 h 6857981"/>
              <a:gd name="connsiteX26699" fmla="*/ 3510598 w 7886701"/>
              <a:gd name="connsiteY26699" fmla="*/ 5489202 h 6857981"/>
              <a:gd name="connsiteX26700" fmla="*/ 3508058 w 7886701"/>
              <a:gd name="connsiteY26700" fmla="*/ 5487615 h 6857981"/>
              <a:gd name="connsiteX26701" fmla="*/ 3506471 w 7886701"/>
              <a:gd name="connsiteY26701" fmla="*/ 5486980 h 6857981"/>
              <a:gd name="connsiteX26702" fmla="*/ 3504883 w 7886701"/>
              <a:gd name="connsiteY26702" fmla="*/ 5486344 h 6857981"/>
              <a:gd name="connsiteX26703" fmla="*/ 3503296 w 7886701"/>
              <a:gd name="connsiteY26703" fmla="*/ 5485709 h 6857981"/>
              <a:gd name="connsiteX26704" fmla="*/ 3501073 w 7886701"/>
              <a:gd name="connsiteY26704" fmla="*/ 5485709 h 6857981"/>
              <a:gd name="connsiteX26705" fmla="*/ 3498851 w 7886701"/>
              <a:gd name="connsiteY26705" fmla="*/ 5486344 h 6857981"/>
              <a:gd name="connsiteX26706" fmla="*/ 3495993 w 7886701"/>
              <a:gd name="connsiteY26706" fmla="*/ 5486662 h 6857981"/>
              <a:gd name="connsiteX26707" fmla="*/ 3493771 w 7886701"/>
              <a:gd name="connsiteY26707" fmla="*/ 5487297 h 6857981"/>
              <a:gd name="connsiteX26708" fmla="*/ 3491549 w 7886701"/>
              <a:gd name="connsiteY26708" fmla="*/ 5488250 h 6857981"/>
              <a:gd name="connsiteX26709" fmla="*/ 3489643 w 7886701"/>
              <a:gd name="connsiteY26709" fmla="*/ 5489837 h 6857981"/>
              <a:gd name="connsiteX26710" fmla="*/ 3487738 w 7886701"/>
              <a:gd name="connsiteY26710" fmla="*/ 5491425 h 6857981"/>
              <a:gd name="connsiteX26711" fmla="*/ 3486151 w 7886701"/>
              <a:gd name="connsiteY26711" fmla="*/ 5493012 h 6857981"/>
              <a:gd name="connsiteX26712" fmla="*/ 3483929 w 7886701"/>
              <a:gd name="connsiteY26712" fmla="*/ 5494282 h 6857981"/>
              <a:gd name="connsiteX26713" fmla="*/ 3481706 w 7886701"/>
              <a:gd name="connsiteY26713" fmla="*/ 5495235 h 6857981"/>
              <a:gd name="connsiteX26714" fmla="*/ 3479166 w 7886701"/>
              <a:gd name="connsiteY26714" fmla="*/ 5496188 h 6857981"/>
              <a:gd name="connsiteX26715" fmla="*/ 3482976 w 7886701"/>
              <a:gd name="connsiteY26715" fmla="*/ 5501268 h 6857981"/>
              <a:gd name="connsiteX26716" fmla="*/ 3485516 w 7886701"/>
              <a:gd name="connsiteY26716" fmla="*/ 5505396 h 6857981"/>
              <a:gd name="connsiteX26717" fmla="*/ 3487421 w 7886701"/>
              <a:gd name="connsiteY26717" fmla="*/ 5509841 h 6857981"/>
              <a:gd name="connsiteX26718" fmla="*/ 3488691 w 7886701"/>
              <a:gd name="connsiteY26718" fmla="*/ 5513968 h 6857981"/>
              <a:gd name="connsiteX26719" fmla="*/ 3489961 w 7886701"/>
              <a:gd name="connsiteY26719" fmla="*/ 5524129 h 6857981"/>
              <a:gd name="connsiteX26720" fmla="*/ 3491549 w 7886701"/>
              <a:gd name="connsiteY26720" fmla="*/ 5530797 h 6857981"/>
              <a:gd name="connsiteX26721" fmla="*/ 3493453 w 7886701"/>
              <a:gd name="connsiteY26721" fmla="*/ 5539052 h 6857981"/>
              <a:gd name="connsiteX26722" fmla="*/ 3489326 w 7886701"/>
              <a:gd name="connsiteY26722" fmla="*/ 5538417 h 6857981"/>
              <a:gd name="connsiteX26723" fmla="*/ 3486151 w 7886701"/>
              <a:gd name="connsiteY26723" fmla="*/ 5538417 h 6857981"/>
              <a:gd name="connsiteX26724" fmla="*/ 3482976 w 7886701"/>
              <a:gd name="connsiteY26724" fmla="*/ 5538735 h 6857981"/>
              <a:gd name="connsiteX26725" fmla="*/ 3480436 w 7886701"/>
              <a:gd name="connsiteY26725" fmla="*/ 5539370 h 6857981"/>
              <a:gd name="connsiteX26726" fmla="*/ 3475673 w 7886701"/>
              <a:gd name="connsiteY26726" fmla="*/ 5541275 h 6857981"/>
              <a:gd name="connsiteX26727" fmla="*/ 3473133 w 7886701"/>
              <a:gd name="connsiteY26727" fmla="*/ 5541910 h 6857981"/>
              <a:gd name="connsiteX26728" fmla="*/ 3470593 w 7886701"/>
              <a:gd name="connsiteY26728" fmla="*/ 5542863 h 6857981"/>
              <a:gd name="connsiteX26729" fmla="*/ 3475356 w 7886701"/>
              <a:gd name="connsiteY26729" fmla="*/ 5546038 h 6857981"/>
              <a:gd name="connsiteX26730" fmla="*/ 3479801 w 7886701"/>
              <a:gd name="connsiteY26730" fmla="*/ 5549213 h 6857981"/>
              <a:gd name="connsiteX26731" fmla="*/ 3483611 w 7886701"/>
              <a:gd name="connsiteY26731" fmla="*/ 5552706 h 6857981"/>
              <a:gd name="connsiteX26732" fmla="*/ 3486151 w 7886701"/>
              <a:gd name="connsiteY26732" fmla="*/ 5555563 h 6857981"/>
              <a:gd name="connsiteX26733" fmla="*/ 3488056 w 7886701"/>
              <a:gd name="connsiteY26733" fmla="*/ 5558738 h 6857981"/>
              <a:gd name="connsiteX26734" fmla="*/ 3489961 w 7886701"/>
              <a:gd name="connsiteY26734" fmla="*/ 5561596 h 6857981"/>
              <a:gd name="connsiteX26735" fmla="*/ 3491231 w 7886701"/>
              <a:gd name="connsiteY26735" fmla="*/ 5564771 h 6857981"/>
              <a:gd name="connsiteX26736" fmla="*/ 3491549 w 7886701"/>
              <a:gd name="connsiteY26736" fmla="*/ 5567629 h 6857981"/>
              <a:gd name="connsiteX26737" fmla="*/ 3491549 w 7886701"/>
              <a:gd name="connsiteY26737" fmla="*/ 5570486 h 6857981"/>
              <a:gd name="connsiteX26738" fmla="*/ 3490596 w 7886701"/>
              <a:gd name="connsiteY26738" fmla="*/ 5573027 h 6857981"/>
              <a:gd name="connsiteX26739" fmla="*/ 3489961 w 7886701"/>
              <a:gd name="connsiteY26739" fmla="*/ 5575884 h 6857981"/>
              <a:gd name="connsiteX26740" fmla="*/ 3488691 w 7886701"/>
              <a:gd name="connsiteY26740" fmla="*/ 5578424 h 6857981"/>
              <a:gd name="connsiteX26741" fmla="*/ 3487103 w 7886701"/>
              <a:gd name="connsiteY26741" fmla="*/ 5580965 h 6857981"/>
              <a:gd name="connsiteX26742" fmla="*/ 3484881 w 7886701"/>
              <a:gd name="connsiteY26742" fmla="*/ 5583505 h 6857981"/>
              <a:gd name="connsiteX26743" fmla="*/ 3480118 w 7886701"/>
              <a:gd name="connsiteY26743" fmla="*/ 5589220 h 6857981"/>
              <a:gd name="connsiteX26744" fmla="*/ 3474721 w 7886701"/>
              <a:gd name="connsiteY26744" fmla="*/ 5594300 h 6857981"/>
              <a:gd name="connsiteX26745" fmla="*/ 3468372 w 7886701"/>
              <a:gd name="connsiteY26745" fmla="*/ 5599063 h 6857981"/>
              <a:gd name="connsiteX26746" fmla="*/ 3455353 w 7886701"/>
              <a:gd name="connsiteY26746" fmla="*/ 5609224 h 6857981"/>
              <a:gd name="connsiteX26747" fmla="*/ 3449638 w 7886701"/>
              <a:gd name="connsiteY26747" fmla="*/ 5614304 h 6857981"/>
              <a:gd name="connsiteX26748" fmla="*/ 3443924 w 7886701"/>
              <a:gd name="connsiteY26748" fmla="*/ 5619384 h 6857981"/>
              <a:gd name="connsiteX26749" fmla="*/ 3441384 w 7886701"/>
              <a:gd name="connsiteY26749" fmla="*/ 5621924 h 6857981"/>
              <a:gd name="connsiteX26750" fmla="*/ 3439161 w 7886701"/>
              <a:gd name="connsiteY26750" fmla="*/ 5624464 h 6857981"/>
              <a:gd name="connsiteX26751" fmla="*/ 3437573 w 7886701"/>
              <a:gd name="connsiteY26751" fmla="*/ 5627322 h 6857981"/>
              <a:gd name="connsiteX26752" fmla="*/ 3435987 w 7886701"/>
              <a:gd name="connsiteY26752" fmla="*/ 5629862 h 6857981"/>
              <a:gd name="connsiteX26753" fmla="*/ 3434081 w 7886701"/>
              <a:gd name="connsiteY26753" fmla="*/ 5628592 h 6857981"/>
              <a:gd name="connsiteX26754" fmla="*/ 3432493 w 7886701"/>
              <a:gd name="connsiteY26754" fmla="*/ 5627004 h 6857981"/>
              <a:gd name="connsiteX26755" fmla="*/ 3430271 w 7886701"/>
              <a:gd name="connsiteY26755" fmla="*/ 5626369 h 6857981"/>
              <a:gd name="connsiteX26756" fmla="*/ 3427731 w 7886701"/>
              <a:gd name="connsiteY26756" fmla="*/ 5625417 h 6857981"/>
              <a:gd name="connsiteX26757" fmla="*/ 3425191 w 7886701"/>
              <a:gd name="connsiteY26757" fmla="*/ 5624782 h 6857981"/>
              <a:gd name="connsiteX26758" fmla="*/ 3422651 w 7886701"/>
              <a:gd name="connsiteY26758" fmla="*/ 5624464 h 6857981"/>
              <a:gd name="connsiteX26759" fmla="*/ 3420111 w 7886701"/>
              <a:gd name="connsiteY26759" fmla="*/ 5624782 h 6857981"/>
              <a:gd name="connsiteX26760" fmla="*/ 3417253 w 7886701"/>
              <a:gd name="connsiteY26760" fmla="*/ 5624782 h 6857981"/>
              <a:gd name="connsiteX26761" fmla="*/ 3415348 w 7886701"/>
              <a:gd name="connsiteY26761" fmla="*/ 5625417 h 6857981"/>
              <a:gd name="connsiteX26762" fmla="*/ 3412808 w 7886701"/>
              <a:gd name="connsiteY26762" fmla="*/ 5626369 h 6857981"/>
              <a:gd name="connsiteX26763" fmla="*/ 3410586 w 7886701"/>
              <a:gd name="connsiteY26763" fmla="*/ 5627640 h 6857981"/>
              <a:gd name="connsiteX26764" fmla="*/ 3408681 w 7886701"/>
              <a:gd name="connsiteY26764" fmla="*/ 5629227 h 6857981"/>
              <a:gd name="connsiteX26765" fmla="*/ 3407093 w 7886701"/>
              <a:gd name="connsiteY26765" fmla="*/ 5630815 h 6857981"/>
              <a:gd name="connsiteX26766" fmla="*/ 3406141 w 7886701"/>
              <a:gd name="connsiteY26766" fmla="*/ 5632720 h 6857981"/>
              <a:gd name="connsiteX26767" fmla="*/ 3405506 w 7886701"/>
              <a:gd name="connsiteY26767" fmla="*/ 5635577 h 6857981"/>
              <a:gd name="connsiteX26768" fmla="*/ 3404871 w 7886701"/>
              <a:gd name="connsiteY26768" fmla="*/ 5638118 h 6857981"/>
              <a:gd name="connsiteX26769" fmla="*/ 3406459 w 7886701"/>
              <a:gd name="connsiteY26769" fmla="*/ 5640658 h 6857981"/>
              <a:gd name="connsiteX26770" fmla="*/ 3408363 w 7886701"/>
              <a:gd name="connsiteY26770" fmla="*/ 5642245 h 6857981"/>
              <a:gd name="connsiteX26771" fmla="*/ 3409951 w 7886701"/>
              <a:gd name="connsiteY26771" fmla="*/ 5643833 h 6857981"/>
              <a:gd name="connsiteX26772" fmla="*/ 3412173 w 7886701"/>
              <a:gd name="connsiteY26772" fmla="*/ 5644150 h 6857981"/>
              <a:gd name="connsiteX26773" fmla="*/ 3414396 w 7886701"/>
              <a:gd name="connsiteY26773" fmla="*/ 5644468 h 6857981"/>
              <a:gd name="connsiteX26774" fmla="*/ 3416936 w 7886701"/>
              <a:gd name="connsiteY26774" fmla="*/ 5644150 h 6857981"/>
              <a:gd name="connsiteX26775" fmla="*/ 3422016 w 7886701"/>
              <a:gd name="connsiteY26775" fmla="*/ 5642563 h 6857981"/>
              <a:gd name="connsiteX26776" fmla="*/ 3428048 w 7886701"/>
              <a:gd name="connsiteY26776" fmla="*/ 5640975 h 6857981"/>
              <a:gd name="connsiteX26777" fmla="*/ 3430907 w 7886701"/>
              <a:gd name="connsiteY26777" fmla="*/ 5640023 h 6857981"/>
              <a:gd name="connsiteX26778" fmla="*/ 3433763 w 7886701"/>
              <a:gd name="connsiteY26778" fmla="*/ 5639705 h 6857981"/>
              <a:gd name="connsiteX26779" fmla="*/ 3437256 w 7886701"/>
              <a:gd name="connsiteY26779" fmla="*/ 5639388 h 6857981"/>
              <a:gd name="connsiteX26780" fmla="*/ 3440431 w 7886701"/>
              <a:gd name="connsiteY26780" fmla="*/ 5639388 h 6857981"/>
              <a:gd name="connsiteX26781" fmla="*/ 3443606 w 7886701"/>
              <a:gd name="connsiteY26781" fmla="*/ 5640023 h 6857981"/>
              <a:gd name="connsiteX26782" fmla="*/ 3447098 w 7886701"/>
              <a:gd name="connsiteY26782" fmla="*/ 5641293 h 6857981"/>
              <a:gd name="connsiteX26783" fmla="*/ 3447098 w 7886701"/>
              <a:gd name="connsiteY26783" fmla="*/ 5644468 h 6857981"/>
              <a:gd name="connsiteX26784" fmla="*/ 3445828 w 7886701"/>
              <a:gd name="connsiteY26784" fmla="*/ 5647008 h 6857981"/>
              <a:gd name="connsiteX26785" fmla="*/ 3444876 w 7886701"/>
              <a:gd name="connsiteY26785" fmla="*/ 5649231 h 6857981"/>
              <a:gd name="connsiteX26786" fmla="*/ 3443288 w 7886701"/>
              <a:gd name="connsiteY26786" fmla="*/ 5651453 h 6857981"/>
              <a:gd name="connsiteX26787" fmla="*/ 3441701 w 7886701"/>
              <a:gd name="connsiteY26787" fmla="*/ 5653676 h 6857981"/>
              <a:gd name="connsiteX26788" fmla="*/ 3440748 w 7886701"/>
              <a:gd name="connsiteY26788" fmla="*/ 5655899 h 6857981"/>
              <a:gd name="connsiteX26789" fmla="*/ 3440113 w 7886701"/>
              <a:gd name="connsiteY26789" fmla="*/ 5658439 h 6857981"/>
              <a:gd name="connsiteX26790" fmla="*/ 3439796 w 7886701"/>
              <a:gd name="connsiteY26790" fmla="*/ 5661931 h 6857981"/>
              <a:gd name="connsiteX26791" fmla="*/ 3438208 w 7886701"/>
              <a:gd name="connsiteY26791" fmla="*/ 5660344 h 6857981"/>
              <a:gd name="connsiteX26792" fmla="*/ 3435987 w 7886701"/>
              <a:gd name="connsiteY26792" fmla="*/ 5659074 h 6857981"/>
              <a:gd name="connsiteX26793" fmla="*/ 3433763 w 7886701"/>
              <a:gd name="connsiteY26793" fmla="*/ 5658121 h 6857981"/>
              <a:gd name="connsiteX26794" fmla="*/ 3431223 w 7886701"/>
              <a:gd name="connsiteY26794" fmla="*/ 5656851 h 6857981"/>
              <a:gd name="connsiteX26795" fmla="*/ 3425508 w 7886701"/>
              <a:gd name="connsiteY26795" fmla="*/ 5655899 h 6857981"/>
              <a:gd name="connsiteX26796" fmla="*/ 3419158 w 7886701"/>
              <a:gd name="connsiteY26796" fmla="*/ 5654628 h 6857981"/>
              <a:gd name="connsiteX26797" fmla="*/ 3405506 w 7886701"/>
              <a:gd name="connsiteY26797" fmla="*/ 5653993 h 6857981"/>
              <a:gd name="connsiteX26798" fmla="*/ 3398521 w 7886701"/>
              <a:gd name="connsiteY26798" fmla="*/ 5653358 h 6857981"/>
              <a:gd name="connsiteX26799" fmla="*/ 3391853 w 7886701"/>
              <a:gd name="connsiteY26799" fmla="*/ 5652088 h 6857981"/>
              <a:gd name="connsiteX26800" fmla="*/ 3391536 w 7886701"/>
              <a:gd name="connsiteY26800" fmla="*/ 5655263 h 6857981"/>
              <a:gd name="connsiteX26801" fmla="*/ 3391853 w 7886701"/>
              <a:gd name="connsiteY26801" fmla="*/ 5657804 h 6857981"/>
              <a:gd name="connsiteX26802" fmla="*/ 3392488 w 7886701"/>
              <a:gd name="connsiteY26802" fmla="*/ 5660344 h 6857981"/>
              <a:gd name="connsiteX26803" fmla="*/ 3393758 w 7886701"/>
              <a:gd name="connsiteY26803" fmla="*/ 5661931 h 6857981"/>
              <a:gd name="connsiteX26804" fmla="*/ 3395981 w 7886701"/>
              <a:gd name="connsiteY26804" fmla="*/ 5666059 h 6857981"/>
              <a:gd name="connsiteX26805" fmla="*/ 3398839 w 7886701"/>
              <a:gd name="connsiteY26805" fmla="*/ 5669869 h 6857981"/>
              <a:gd name="connsiteX26806" fmla="*/ 3401379 w 7886701"/>
              <a:gd name="connsiteY26806" fmla="*/ 5673362 h 6857981"/>
              <a:gd name="connsiteX26807" fmla="*/ 3402013 w 7886701"/>
              <a:gd name="connsiteY26807" fmla="*/ 5675585 h 6857981"/>
              <a:gd name="connsiteX26808" fmla="*/ 3402648 w 7886701"/>
              <a:gd name="connsiteY26808" fmla="*/ 5678125 h 6857981"/>
              <a:gd name="connsiteX26809" fmla="*/ 3402648 w 7886701"/>
              <a:gd name="connsiteY26809" fmla="*/ 5680665 h 6857981"/>
              <a:gd name="connsiteX26810" fmla="*/ 3402648 w 7886701"/>
              <a:gd name="connsiteY26810" fmla="*/ 5683523 h 6857981"/>
              <a:gd name="connsiteX26811" fmla="*/ 3402013 w 7886701"/>
              <a:gd name="connsiteY26811" fmla="*/ 5687015 h 6857981"/>
              <a:gd name="connsiteX26812" fmla="*/ 3400743 w 7886701"/>
              <a:gd name="connsiteY26812" fmla="*/ 5690508 h 6857981"/>
              <a:gd name="connsiteX26813" fmla="*/ 3398521 w 7886701"/>
              <a:gd name="connsiteY26813" fmla="*/ 5691460 h 6857981"/>
              <a:gd name="connsiteX26814" fmla="*/ 3395981 w 7886701"/>
              <a:gd name="connsiteY26814" fmla="*/ 5692730 h 6857981"/>
              <a:gd name="connsiteX26815" fmla="*/ 3393442 w 7886701"/>
              <a:gd name="connsiteY26815" fmla="*/ 5693048 h 6857981"/>
              <a:gd name="connsiteX26816" fmla="*/ 3389948 w 7886701"/>
              <a:gd name="connsiteY26816" fmla="*/ 5693366 h 6857981"/>
              <a:gd name="connsiteX26817" fmla="*/ 3386773 w 7886701"/>
              <a:gd name="connsiteY26817" fmla="*/ 5693683 h 6857981"/>
              <a:gd name="connsiteX26818" fmla="*/ 3383598 w 7886701"/>
              <a:gd name="connsiteY26818" fmla="*/ 5693366 h 6857981"/>
              <a:gd name="connsiteX26819" fmla="*/ 3375662 w 7886701"/>
              <a:gd name="connsiteY26819" fmla="*/ 5692730 h 6857981"/>
              <a:gd name="connsiteX26820" fmla="*/ 3377566 w 7886701"/>
              <a:gd name="connsiteY26820" fmla="*/ 5698446 h 6857981"/>
              <a:gd name="connsiteX26821" fmla="*/ 3378836 w 7886701"/>
              <a:gd name="connsiteY26821" fmla="*/ 5703209 h 6857981"/>
              <a:gd name="connsiteX26822" fmla="*/ 3379153 w 7886701"/>
              <a:gd name="connsiteY26822" fmla="*/ 5707336 h 6857981"/>
              <a:gd name="connsiteX26823" fmla="*/ 3378836 w 7886701"/>
              <a:gd name="connsiteY26823" fmla="*/ 5709241 h 6857981"/>
              <a:gd name="connsiteX26824" fmla="*/ 3378202 w 7886701"/>
              <a:gd name="connsiteY26824" fmla="*/ 5710829 h 6857981"/>
              <a:gd name="connsiteX26825" fmla="*/ 3377566 w 7886701"/>
              <a:gd name="connsiteY26825" fmla="*/ 5712417 h 6857981"/>
              <a:gd name="connsiteX26826" fmla="*/ 3376613 w 7886701"/>
              <a:gd name="connsiteY26826" fmla="*/ 5714004 h 6857981"/>
              <a:gd name="connsiteX26827" fmla="*/ 3374391 w 7886701"/>
              <a:gd name="connsiteY26827" fmla="*/ 5716862 h 6857981"/>
              <a:gd name="connsiteX26828" fmla="*/ 3371216 w 7886701"/>
              <a:gd name="connsiteY26828" fmla="*/ 5720037 h 6857981"/>
              <a:gd name="connsiteX26829" fmla="*/ 3366771 w 7886701"/>
              <a:gd name="connsiteY26829" fmla="*/ 5723212 h 6857981"/>
              <a:gd name="connsiteX26830" fmla="*/ 3367723 w 7886701"/>
              <a:gd name="connsiteY26830" fmla="*/ 5725752 h 6857981"/>
              <a:gd name="connsiteX26831" fmla="*/ 3368994 w 7886701"/>
              <a:gd name="connsiteY26831" fmla="*/ 5727975 h 6857981"/>
              <a:gd name="connsiteX26832" fmla="*/ 3370581 w 7886701"/>
              <a:gd name="connsiteY26832" fmla="*/ 5729880 h 6857981"/>
              <a:gd name="connsiteX26833" fmla="*/ 3372486 w 7886701"/>
              <a:gd name="connsiteY26833" fmla="*/ 5732103 h 6857981"/>
              <a:gd name="connsiteX26834" fmla="*/ 3374391 w 7886701"/>
              <a:gd name="connsiteY26834" fmla="*/ 5733690 h 6857981"/>
              <a:gd name="connsiteX26835" fmla="*/ 3376931 w 7886701"/>
              <a:gd name="connsiteY26835" fmla="*/ 5735278 h 6857981"/>
              <a:gd name="connsiteX26836" fmla="*/ 3382011 w 7886701"/>
              <a:gd name="connsiteY26836" fmla="*/ 5737818 h 6857981"/>
              <a:gd name="connsiteX26837" fmla="*/ 3392488 w 7886701"/>
              <a:gd name="connsiteY26837" fmla="*/ 5742898 h 6857981"/>
              <a:gd name="connsiteX26838" fmla="*/ 3398203 w 7886701"/>
              <a:gd name="connsiteY26838" fmla="*/ 5745756 h 6857981"/>
              <a:gd name="connsiteX26839" fmla="*/ 3402648 w 7886701"/>
              <a:gd name="connsiteY26839" fmla="*/ 5748613 h 6857981"/>
              <a:gd name="connsiteX26840" fmla="*/ 3401061 w 7886701"/>
              <a:gd name="connsiteY26840" fmla="*/ 5763537 h 6857981"/>
              <a:gd name="connsiteX26841" fmla="*/ 3399156 w 7886701"/>
              <a:gd name="connsiteY26841" fmla="*/ 5775602 h 6857981"/>
              <a:gd name="connsiteX26842" fmla="*/ 3395663 w 7886701"/>
              <a:gd name="connsiteY26842" fmla="*/ 5795288 h 6857981"/>
              <a:gd name="connsiteX26843" fmla="*/ 3394076 w 7886701"/>
              <a:gd name="connsiteY26843" fmla="*/ 5804496 h 6857981"/>
              <a:gd name="connsiteX26844" fmla="*/ 3394076 w 7886701"/>
              <a:gd name="connsiteY26844" fmla="*/ 5808942 h 6857981"/>
              <a:gd name="connsiteX26845" fmla="*/ 3393758 w 7886701"/>
              <a:gd name="connsiteY26845" fmla="*/ 5813704 h 6857981"/>
              <a:gd name="connsiteX26846" fmla="*/ 3394076 w 7886701"/>
              <a:gd name="connsiteY26846" fmla="*/ 5818785 h 6857981"/>
              <a:gd name="connsiteX26847" fmla="*/ 3394711 w 7886701"/>
              <a:gd name="connsiteY26847" fmla="*/ 5824818 h 6857981"/>
              <a:gd name="connsiteX26848" fmla="*/ 3395663 w 7886701"/>
              <a:gd name="connsiteY26848" fmla="*/ 5830850 h 6857981"/>
              <a:gd name="connsiteX26849" fmla="*/ 3396616 w 7886701"/>
              <a:gd name="connsiteY26849" fmla="*/ 5837836 h 6857981"/>
              <a:gd name="connsiteX26850" fmla="*/ 3392806 w 7886701"/>
              <a:gd name="connsiteY26850" fmla="*/ 5839423 h 6857981"/>
              <a:gd name="connsiteX26851" fmla="*/ 3388996 w 7886701"/>
              <a:gd name="connsiteY26851" fmla="*/ 5840376 h 6857981"/>
              <a:gd name="connsiteX26852" fmla="*/ 3384233 w 7886701"/>
              <a:gd name="connsiteY26852" fmla="*/ 5841328 h 6857981"/>
              <a:gd name="connsiteX26853" fmla="*/ 3379788 w 7886701"/>
              <a:gd name="connsiteY26853" fmla="*/ 5841646 h 6857981"/>
              <a:gd name="connsiteX26854" fmla="*/ 3370581 w 7886701"/>
              <a:gd name="connsiteY26854" fmla="*/ 5842916 h 6857981"/>
              <a:gd name="connsiteX26855" fmla="*/ 3366454 w 7886701"/>
              <a:gd name="connsiteY26855" fmla="*/ 5843869 h 6857981"/>
              <a:gd name="connsiteX26856" fmla="*/ 3362643 w 7886701"/>
              <a:gd name="connsiteY26856" fmla="*/ 5844821 h 6857981"/>
              <a:gd name="connsiteX26857" fmla="*/ 3362961 w 7886701"/>
              <a:gd name="connsiteY26857" fmla="*/ 5846726 h 6857981"/>
              <a:gd name="connsiteX26858" fmla="*/ 3363278 w 7886701"/>
              <a:gd name="connsiteY26858" fmla="*/ 5848631 h 6857981"/>
              <a:gd name="connsiteX26859" fmla="*/ 3364231 w 7886701"/>
              <a:gd name="connsiteY26859" fmla="*/ 5849901 h 6857981"/>
              <a:gd name="connsiteX26860" fmla="*/ 3364866 w 7886701"/>
              <a:gd name="connsiteY26860" fmla="*/ 5851171 h 6857981"/>
              <a:gd name="connsiteX26861" fmla="*/ 3365818 w 7886701"/>
              <a:gd name="connsiteY26861" fmla="*/ 5852442 h 6857981"/>
              <a:gd name="connsiteX26862" fmla="*/ 3367088 w 7886701"/>
              <a:gd name="connsiteY26862" fmla="*/ 5853712 h 6857981"/>
              <a:gd name="connsiteX26863" fmla="*/ 3370263 w 7886701"/>
              <a:gd name="connsiteY26863" fmla="*/ 5855299 h 6857981"/>
              <a:gd name="connsiteX26864" fmla="*/ 3374073 w 7886701"/>
              <a:gd name="connsiteY26864" fmla="*/ 5856887 h 6857981"/>
              <a:gd name="connsiteX26865" fmla="*/ 3378202 w 7886701"/>
              <a:gd name="connsiteY26865" fmla="*/ 5857522 h 6857981"/>
              <a:gd name="connsiteX26866" fmla="*/ 3382963 w 7886701"/>
              <a:gd name="connsiteY26866" fmla="*/ 5857839 h 6857981"/>
              <a:gd name="connsiteX26867" fmla="*/ 3388678 w 7886701"/>
              <a:gd name="connsiteY26867" fmla="*/ 5858474 h 6857981"/>
              <a:gd name="connsiteX26868" fmla="*/ 3388678 w 7886701"/>
              <a:gd name="connsiteY26868" fmla="*/ 5860379 h 6857981"/>
              <a:gd name="connsiteX26869" fmla="*/ 3387726 w 7886701"/>
              <a:gd name="connsiteY26869" fmla="*/ 5862285 h 6857981"/>
              <a:gd name="connsiteX26870" fmla="*/ 3386773 w 7886701"/>
              <a:gd name="connsiteY26870" fmla="*/ 5863872 h 6857981"/>
              <a:gd name="connsiteX26871" fmla="*/ 3385186 w 7886701"/>
              <a:gd name="connsiteY26871" fmla="*/ 5864507 h 6857981"/>
              <a:gd name="connsiteX26872" fmla="*/ 3382963 w 7886701"/>
              <a:gd name="connsiteY26872" fmla="*/ 5865142 h 6857981"/>
              <a:gd name="connsiteX26873" fmla="*/ 3381058 w 7886701"/>
              <a:gd name="connsiteY26873" fmla="*/ 5866095 h 6857981"/>
              <a:gd name="connsiteX26874" fmla="*/ 3376613 w 7886701"/>
              <a:gd name="connsiteY26874" fmla="*/ 5866730 h 6857981"/>
              <a:gd name="connsiteX26875" fmla="*/ 3372168 w 7886701"/>
              <a:gd name="connsiteY26875" fmla="*/ 5867365 h 6857981"/>
              <a:gd name="connsiteX26876" fmla="*/ 3369946 w 7886701"/>
              <a:gd name="connsiteY26876" fmla="*/ 5868317 h 6857981"/>
              <a:gd name="connsiteX26877" fmla="*/ 3368358 w 7886701"/>
              <a:gd name="connsiteY26877" fmla="*/ 5868952 h 6857981"/>
              <a:gd name="connsiteX26878" fmla="*/ 3367406 w 7886701"/>
              <a:gd name="connsiteY26878" fmla="*/ 5870222 h 6857981"/>
              <a:gd name="connsiteX26879" fmla="*/ 3366771 w 7886701"/>
              <a:gd name="connsiteY26879" fmla="*/ 5872128 h 6857981"/>
              <a:gd name="connsiteX26880" fmla="*/ 3366454 w 7886701"/>
              <a:gd name="connsiteY26880" fmla="*/ 5874350 h 6857981"/>
              <a:gd name="connsiteX26881" fmla="*/ 3367088 w 7886701"/>
              <a:gd name="connsiteY26881" fmla="*/ 5877208 h 6857981"/>
              <a:gd name="connsiteX26882" fmla="*/ 3355023 w 7886701"/>
              <a:gd name="connsiteY26882" fmla="*/ 5873080 h 6857981"/>
              <a:gd name="connsiteX26883" fmla="*/ 3349626 w 7886701"/>
              <a:gd name="connsiteY26883" fmla="*/ 5871493 h 6857981"/>
              <a:gd name="connsiteX26884" fmla="*/ 3344546 w 7886701"/>
              <a:gd name="connsiteY26884" fmla="*/ 5870857 h 6857981"/>
              <a:gd name="connsiteX26885" fmla="*/ 3342006 w 7886701"/>
              <a:gd name="connsiteY26885" fmla="*/ 5870222 h 6857981"/>
              <a:gd name="connsiteX26886" fmla="*/ 3339466 w 7886701"/>
              <a:gd name="connsiteY26886" fmla="*/ 5870222 h 6857981"/>
              <a:gd name="connsiteX26887" fmla="*/ 3337243 w 7886701"/>
              <a:gd name="connsiteY26887" fmla="*/ 5870857 h 6857981"/>
              <a:gd name="connsiteX26888" fmla="*/ 3334703 w 7886701"/>
              <a:gd name="connsiteY26888" fmla="*/ 5871493 h 6857981"/>
              <a:gd name="connsiteX26889" fmla="*/ 3332481 w 7886701"/>
              <a:gd name="connsiteY26889" fmla="*/ 5872128 h 6857981"/>
              <a:gd name="connsiteX26890" fmla="*/ 3330258 w 7886701"/>
              <a:gd name="connsiteY26890" fmla="*/ 5873715 h 6857981"/>
              <a:gd name="connsiteX26891" fmla="*/ 3328353 w 7886701"/>
              <a:gd name="connsiteY26891" fmla="*/ 5874985 h 6857981"/>
              <a:gd name="connsiteX26892" fmla="*/ 3326131 w 7886701"/>
              <a:gd name="connsiteY26892" fmla="*/ 5877208 h 6857981"/>
              <a:gd name="connsiteX26893" fmla="*/ 3328353 w 7886701"/>
              <a:gd name="connsiteY26893" fmla="*/ 5876573 h 6857981"/>
              <a:gd name="connsiteX26894" fmla="*/ 3330893 w 7886701"/>
              <a:gd name="connsiteY26894" fmla="*/ 5876255 h 6857981"/>
              <a:gd name="connsiteX26895" fmla="*/ 3332798 w 7886701"/>
              <a:gd name="connsiteY26895" fmla="*/ 5876573 h 6857981"/>
              <a:gd name="connsiteX26896" fmla="*/ 3335021 w 7886701"/>
              <a:gd name="connsiteY26896" fmla="*/ 5877208 h 6857981"/>
              <a:gd name="connsiteX26897" fmla="*/ 3336608 w 7886701"/>
              <a:gd name="connsiteY26897" fmla="*/ 5878478 h 6857981"/>
              <a:gd name="connsiteX26898" fmla="*/ 3338513 w 7886701"/>
              <a:gd name="connsiteY26898" fmla="*/ 5879430 h 6857981"/>
              <a:gd name="connsiteX26899" fmla="*/ 3340101 w 7886701"/>
              <a:gd name="connsiteY26899" fmla="*/ 5881336 h 6857981"/>
              <a:gd name="connsiteX26900" fmla="*/ 3341371 w 7886701"/>
              <a:gd name="connsiteY26900" fmla="*/ 5883558 h 6857981"/>
              <a:gd name="connsiteX26901" fmla="*/ 3342641 w 7886701"/>
              <a:gd name="connsiteY26901" fmla="*/ 5885781 h 6857981"/>
              <a:gd name="connsiteX26902" fmla="*/ 3343593 w 7886701"/>
              <a:gd name="connsiteY26902" fmla="*/ 5888321 h 6857981"/>
              <a:gd name="connsiteX26903" fmla="*/ 3344546 w 7886701"/>
              <a:gd name="connsiteY26903" fmla="*/ 5890861 h 6857981"/>
              <a:gd name="connsiteX26904" fmla="*/ 3345181 w 7886701"/>
              <a:gd name="connsiteY26904" fmla="*/ 5893719 h 6857981"/>
              <a:gd name="connsiteX26905" fmla="*/ 3345817 w 7886701"/>
              <a:gd name="connsiteY26905" fmla="*/ 5900069 h 6857981"/>
              <a:gd name="connsiteX26906" fmla="*/ 3345817 w 7886701"/>
              <a:gd name="connsiteY26906" fmla="*/ 5902927 h 6857981"/>
              <a:gd name="connsiteX26907" fmla="*/ 3345817 w 7886701"/>
              <a:gd name="connsiteY26907" fmla="*/ 5906102 h 6857981"/>
              <a:gd name="connsiteX26908" fmla="*/ 3345498 w 7886701"/>
              <a:gd name="connsiteY26908" fmla="*/ 5908960 h 6857981"/>
              <a:gd name="connsiteX26909" fmla="*/ 3344863 w 7886701"/>
              <a:gd name="connsiteY26909" fmla="*/ 5911817 h 6857981"/>
              <a:gd name="connsiteX26910" fmla="*/ 3343911 w 7886701"/>
              <a:gd name="connsiteY26910" fmla="*/ 5914992 h 6857981"/>
              <a:gd name="connsiteX26911" fmla="*/ 3342958 w 7886701"/>
              <a:gd name="connsiteY26911" fmla="*/ 5917850 h 6857981"/>
              <a:gd name="connsiteX26912" fmla="*/ 3341371 w 7886701"/>
              <a:gd name="connsiteY26912" fmla="*/ 5920390 h 6857981"/>
              <a:gd name="connsiteX26913" fmla="*/ 3340101 w 7886701"/>
              <a:gd name="connsiteY26913" fmla="*/ 5922930 h 6857981"/>
              <a:gd name="connsiteX26914" fmla="*/ 3338197 w 7886701"/>
              <a:gd name="connsiteY26914" fmla="*/ 5924835 h 6857981"/>
              <a:gd name="connsiteX26915" fmla="*/ 3335973 w 7886701"/>
              <a:gd name="connsiteY26915" fmla="*/ 5927058 h 6857981"/>
              <a:gd name="connsiteX26916" fmla="*/ 3333433 w 7886701"/>
              <a:gd name="connsiteY26916" fmla="*/ 5928328 h 6857981"/>
              <a:gd name="connsiteX26917" fmla="*/ 3330577 w 7886701"/>
              <a:gd name="connsiteY26917" fmla="*/ 5929598 h 6857981"/>
              <a:gd name="connsiteX26918" fmla="*/ 3327718 w 7886701"/>
              <a:gd name="connsiteY26918" fmla="*/ 5930551 h 6857981"/>
              <a:gd name="connsiteX26919" fmla="*/ 3324226 w 7886701"/>
              <a:gd name="connsiteY26919" fmla="*/ 5930868 h 6857981"/>
              <a:gd name="connsiteX26920" fmla="*/ 3320733 w 7886701"/>
              <a:gd name="connsiteY26920" fmla="*/ 5930868 h 6857981"/>
              <a:gd name="connsiteX26921" fmla="*/ 3316606 w 7886701"/>
              <a:gd name="connsiteY26921" fmla="*/ 5930233 h 6857981"/>
              <a:gd name="connsiteX26922" fmla="*/ 3312161 w 7886701"/>
              <a:gd name="connsiteY26922" fmla="*/ 5929598 h 6857981"/>
              <a:gd name="connsiteX26923" fmla="*/ 3307716 w 7886701"/>
              <a:gd name="connsiteY26923" fmla="*/ 5927693 h 6857981"/>
              <a:gd name="connsiteX26924" fmla="*/ 3308351 w 7886701"/>
              <a:gd name="connsiteY26924" fmla="*/ 5923883 h 6857981"/>
              <a:gd name="connsiteX26925" fmla="*/ 3309303 w 7886701"/>
              <a:gd name="connsiteY26925" fmla="*/ 5920390 h 6857981"/>
              <a:gd name="connsiteX26926" fmla="*/ 3310573 w 7886701"/>
              <a:gd name="connsiteY26926" fmla="*/ 5917215 h 6857981"/>
              <a:gd name="connsiteX26927" fmla="*/ 3312161 w 7886701"/>
              <a:gd name="connsiteY26927" fmla="*/ 5914040 h 6857981"/>
              <a:gd name="connsiteX26928" fmla="*/ 3315653 w 7886701"/>
              <a:gd name="connsiteY26928" fmla="*/ 5908324 h 6857981"/>
              <a:gd name="connsiteX26929" fmla="*/ 3318511 w 7886701"/>
              <a:gd name="connsiteY26929" fmla="*/ 5903244 h 6857981"/>
              <a:gd name="connsiteX26930" fmla="*/ 3320098 w 7886701"/>
              <a:gd name="connsiteY26930" fmla="*/ 5900387 h 6857981"/>
              <a:gd name="connsiteX26931" fmla="*/ 3320733 w 7886701"/>
              <a:gd name="connsiteY26931" fmla="*/ 5897846 h 6857981"/>
              <a:gd name="connsiteX26932" fmla="*/ 3321051 w 7886701"/>
              <a:gd name="connsiteY26932" fmla="*/ 5894354 h 6857981"/>
              <a:gd name="connsiteX26933" fmla="*/ 3321051 w 7886701"/>
              <a:gd name="connsiteY26933" fmla="*/ 5891496 h 6857981"/>
              <a:gd name="connsiteX26934" fmla="*/ 3320098 w 7886701"/>
              <a:gd name="connsiteY26934" fmla="*/ 5888003 h 6857981"/>
              <a:gd name="connsiteX26935" fmla="*/ 3318511 w 7886701"/>
              <a:gd name="connsiteY26935" fmla="*/ 5884193 h 6857981"/>
              <a:gd name="connsiteX26936" fmla="*/ 3315971 w 7886701"/>
              <a:gd name="connsiteY26936" fmla="*/ 5879748 h 6857981"/>
              <a:gd name="connsiteX26937" fmla="*/ 3312796 w 7886701"/>
              <a:gd name="connsiteY26937" fmla="*/ 5875620 h 6857981"/>
              <a:gd name="connsiteX26938" fmla="*/ 3303906 w 7886701"/>
              <a:gd name="connsiteY26938" fmla="*/ 5881018 h 6857981"/>
              <a:gd name="connsiteX26939" fmla="*/ 3295968 w 7886701"/>
              <a:gd name="connsiteY26939" fmla="*/ 5886098 h 6857981"/>
              <a:gd name="connsiteX26940" fmla="*/ 3288348 w 7886701"/>
              <a:gd name="connsiteY26940" fmla="*/ 5890544 h 6857981"/>
              <a:gd name="connsiteX26941" fmla="*/ 3281364 w 7886701"/>
              <a:gd name="connsiteY26941" fmla="*/ 5894354 h 6857981"/>
              <a:gd name="connsiteX26942" fmla="*/ 3275013 w 7886701"/>
              <a:gd name="connsiteY26942" fmla="*/ 5898481 h 6857981"/>
              <a:gd name="connsiteX26943" fmla="*/ 3272156 w 7886701"/>
              <a:gd name="connsiteY26943" fmla="*/ 5901022 h 6857981"/>
              <a:gd name="connsiteX26944" fmla="*/ 3269298 w 7886701"/>
              <a:gd name="connsiteY26944" fmla="*/ 5903244 h 6857981"/>
              <a:gd name="connsiteX26945" fmla="*/ 3266758 w 7886701"/>
              <a:gd name="connsiteY26945" fmla="*/ 5906102 h 6857981"/>
              <a:gd name="connsiteX26946" fmla="*/ 3264536 w 7886701"/>
              <a:gd name="connsiteY26946" fmla="*/ 5908960 h 6857981"/>
              <a:gd name="connsiteX26947" fmla="*/ 3261996 w 7886701"/>
              <a:gd name="connsiteY26947" fmla="*/ 5911817 h 6857981"/>
              <a:gd name="connsiteX26948" fmla="*/ 3260091 w 7886701"/>
              <a:gd name="connsiteY26948" fmla="*/ 5915627 h 6857981"/>
              <a:gd name="connsiteX26949" fmla="*/ 3266441 w 7886701"/>
              <a:gd name="connsiteY26949" fmla="*/ 5918168 h 6857981"/>
              <a:gd name="connsiteX26950" fmla="*/ 3271838 w 7886701"/>
              <a:gd name="connsiteY26950" fmla="*/ 5921343 h 6857981"/>
              <a:gd name="connsiteX26951" fmla="*/ 3276601 w 7886701"/>
              <a:gd name="connsiteY26951" fmla="*/ 5925153 h 6857981"/>
              <a:gd name="connsiteX26952" fmla="*/ 3280411 w 7886701"/>
              <a:gd name="connsiteY26952" fmla="*/ 5928963 h 6857981"/>
              <a:gd name="connsiteX26953" fmla="*/ 3283586 w 7886701"/>
              <a:gd name="connsiteY26953" fmla="*/ 5933091 h 6857981"/>
              <a:gd name="connsiteX26954" fmla="*/ 3285808 w 7886701"/>
              <a:gd name="connsiteY26954" fmla="*/ 5937536 h 6857981"/>
              <a:gd name="connsiteX26955" fmla="*/ 3286443 w 7886701"/>
              <a:gd name="connsiteY26955" fmla="*/ 5939759 h 6857981"/>
              <a:gd name="connsiteX26956" fmla="*/ 3286761 w 7886701"/>
              <a:gd name="connsiteY26956" fmla="*/ 5941981 h 6857981"/>
              <a:gd name="connsiteX26957" fmla="*/ 3286761 w 7886701"/>
              <a:gd name="connsiteY26957" fmla="*/ 5943569 h 6857981"/>
              <a:gd name="connsiteX26958" fmla="*/ 3286761 w 7886701"/>
              <a:gd name="connsiteY26958" fmla="*/ 5945791 h 6857981"/>
              <a:gd name="connsiteX26959" fmla="*/ 3286443 w 7886701"/>
              <a:gd name="connsiteY26959" fmla="*/ 5947697 h 6857981"/>
              <a:gd name="connsiteX26960" fmla="*/ 3286126 w 7886701"/>
              <a:gd name="connsiteY26960" fmla="*/ 5949919 h 6857981"/>
              <a:gd name="connsiteX26961" fmla="*/ 3285173 w 7886701"/>
              <a:gd name="connsiteY26961" fmla="*/ 5951824 h 6857981"/>
              <a:gd name="connsiteX26962" fmla="*/ 3284221 w 7886701"/>
              <a:gd name="connsiteY26962" fmla="*/ 5953094 h 6857981"/>
              <a:gd name="connsiteX26963" fmla="*/ 3282633 w 7886701"/>
              <a:gd name="connsiteY26963" fmla="*/ 5954999 h 6857981"/>
              <a:gd name="connsiteX26964" fmla="*/ 3281046 w 7886701"/>
              <a:gd name="connsiteY26964" fmla="*/ 5956587 h 6857981"/>
              <a:gd name="connsiteX26965" fmla="*/ 3279141 w 7886701"/>
              <a:gd name="connsiteY26965" fmla="*/ 5957857 h 6857981"/>
              <a:gd name="connsiteX26966" fmla="*/ 3276918 w 7886701"/>
              <a:gd name="connsiteY26966" fmla="*/ 5959127 h 6857981"/>
              <a:gd name="connsiteX26967" fmla="*/ 3274378 w 7886701"/>
              <a:gd name="connsiteY26967" fmla="*/ 5960080 h 6857981"/>
              <a:gd name="connsiteX26968" fmla="*/ 3271521 w 7886701"/>
              <a:gd name="connsiteY26968" fmla="*/ 5960715 h 6857981"/>
              <a:gd name="connsiteX26969" fmla="*/ 3268028 w 7886701"/>
              <a:gd name="connsiteY26969" fmla="*/ 5961667 h 6857981"/>
              <a:gd name="connsiteX26970" fmla="*/ 3264536 w 7886701"/>
              <a:gd name="connsiteY26970" fmla="*/ 5961985 h 6857981"/>
              <a:gd name="connsiteX26971" fmla="*/ 3260727 w 7886701"/>
              <a:gd name="connsiteY26971" fmla="*/ 5962302 h 6857981"/>
              <a:gd name="connsiteX26972" fmla="*/ 3256916 w 7886701"/>
              <a:gd name="connsiteY26972" fmla="*/ 5962302 h 6857981"/>
              <a:gd name="connsiteX26973" fmla="*/ 3252153 w 7886701"/>
              <a:gd name="connsiteY26973" fmla="*/ 5961985 h 6857981"/>
              <a:gd name="connsiteX26974" fmla="*/ 3247391 w 7886701"/>
              <a:gd name="connsiteY26974" fmla="*/ 5961667 h 6857981"/>
              <a:gd name="connsiteX26975" fmla="*/ 3248027 w 7886701"/>
              <a:gd name="connsiteY26975" fmla="*/ 5964525 h 6857981"/>
              <a:gd name="connsiteX26976" fmla="*/ 3248661 w 7886701"/>
              <a:gd name="connsiteY26976" fmla="*/ 5967383 h 6857981"/>
              <a:gd name="connsiteX26977" fmla="*/ 3249931 w 7886701"/>
              <a:gd name="connsiteY26977" fmla="*/ 5970240 h 6857981"/>
              <a:gd name="connsiteX26978" fmla="*/ 3251518 w 7886701"/>
              <a:gd name="connsiteY26978" fmla="*/ 5972780 h 6857981"/>
              <a:gd name="connsiteX26979" fmla="*/ 3254693 w 7886701"/>
              <a:gd name="connsiteY26979" fmla="*/ 5977861 h 6857981"/>
              <a:gd name="connsiteX26980" fmla="*/ 3258187 w 7886701"/>
              <a:gd name="connsiteY26980" fmla="*/ 5982623 h 6857981"/>
              <a:gd name="connsiteX26981" fmla="*/ 3262313 w 7886701"/>
              <a:gd name="connsiteY26981" fmla="*/ 5987069 h 6857981"/>
              <a:gd name="connsiteX26982" fmla="*/ 3265806 w 7886701"/>
              <a:gd name="connsiteY26982" fmla="*/ 5991831 h 6857981"/>
              <a:gd name="connsiteX26983" fmla="*/ 3269298 w 7886701"/>
              <a:gd name="connsiteY26983" fmla="*/ 5996912 h 6857981"/>
              <a:gd name="connsiteX26984" fmla="*/ 3270568 w 7886701"/>
              <a:gd name="connsiteY26984" fmla="*/ 5999452 h 6857981"/>
              <a:gd name="connsiteX26985" fmla="*/ 3271838 w 7886701"/>
              <a:gd name="connsiteY26985" fmla="*/ 6002309 h 6857981"/>
              <a:gd name="connsiteX26986" fmla="*/ 3271521 w 7886701"/>
              <a:gd name="connsiteY26986" fmla="*/ 6003580 h 6857981"/>
              <a:gd name="connsiteX26987" fmla="*/ 3270568 w 7886701"/>
              <a:gd name="connsiteY26987" fmla="*/ 6004215 h 6857981"/>
              <a:gd name="connsiteX26988" fmla="*/ 3269933 w 7886701"/>
              <a:gd name="connsiteY26988" fmla="*/ 6005167 h 6857981"/>
              <a:gd name="connsiteX26989" fmla="*/ 3268981 w 7886701"/>
              <a:gd name="connsiteY26989" fmla="*/ 6005485 h 6857981"/>
              <a:gd name="connsiteX26990" fmla="*/ 3266441 w 7886701"/>
              <a:gd name="connsiteY26990" fmla="*/ 6005802 h 6857981"/>
              <a:gd name="connsiteX26991" fmla="*/ 3263266 w 7886701"/>
              <a:gd name="connsiteY26991" fmla="*/ 6005802 h 6857981"/>
              <a:gd name="connsiteX26992" fmla="*/ 3256598 w 7886701"/>
              <a:gd name="connsiteY26992" fmla="*/ 6005167 h 6857981"/>
              <a:gd name="connsiteX26993" fmla="*/ 3249931 w 7886701"/>
              <a:gd name="connsiteY26993" fmla="*/ 6004532 h 6857981"/>
              <a:gd name="connsiteX26994" fmla="*/ 3249296 w 7886701"/>
              <a:gd name="connsiteY26994" fmla="*/ 6006437 h 6857981"/>
              <a:gd name="connsiteX26995" fmla="*/ 3248661 w 7886701"/>
              <a:gd name="connsiteY26995" fmla="*/ 6008025 h 6857981"/>
              <a:gd name="connsiteX26996" fmla="*/ 3249296 w 7886701"/>
              <a:gd name="connsiteY26996" fmla="*/ 6009295 h 6857981"/>
              <a:gd name="connsiteX26997" fmla="*/ 3249613 w 7886701"/>
              <a:gd name="connsiteY26997" fmla="*/ 6010882 h 6857981"/>
              <a:gd name="connsiteX26998" fmla="*/ 3250248 w 7886701"/>
              <a:gd name="connsiteY26998" fmla="*/ 6011835 h 6857981"/>
              <a:gd name="connsiteX26999" fmla="*/ 3251518 w 7886701"/>
              <a:gd name="connsiteY26999" fmla="*/ 6013105 h 6857981"/>
              <a:gd name="connsiteX27000" fmla="*/ 3254058 w 7886701"/>
              <a:gd name="connsiteY27000" fmla="*/ 6014375 h 6857981"/>
              <a:gd name="connsiteX27001" fmla="*/ 3257551 w 7886701"/>
              <a:gd name="connsiteY27001" fmla="*/ 6015645 h 6857981"/>
              <a:gd name="connsiteX27002" fmla="*/ 3261678 w 7886701"/>
              <a:gd name="connsiteY27002" fmla="*/ 6016598 h 6857981"/>
              <a:gd name="connsiteX27003" fmla="*/ 3270250 w 7886701"/>
              <a:gd name="connsiteY27003" fmla="*/ 6018185 h 6857981"/>
              <a:gd name="connsiteX27004" fmla="*/ 3270250 w 7886701"/>
              <a:gd name="connsiteY27004" fmla="*/ 6016558 h 6857981"/>
              <a:gd name="connsiteX27005" fmla="*/ 3270564 w 7886701"/>
              <a:gd name="connsiteY27005" fmla="*/ 6014920 h 6857981"/>
              <a:gd name="connsiteX27006" fmla="*/ 3271194 w 7886701"/>
              <a:gd name="connsiteY27006" fmla="*/ 6013610 h 6857981"/>
              <a:gd name="connsiteX27007" fmla="*/ 3271821 w 7886701"/>
              <a:gd name="connsiteY27007" fmla="*/ 6011972 h 6857981"/>
              <a:gd name="connsiteX27008" fmla="*/ 3273706 w 7886701"/>
              <a:gd name="connsiteY27008" fmla="*/ 6010007 h 6857981"/>
              <a:gd name="connsiteX27009" fmla="*/ 3275277 w 7886701"/>
              <a:gd name="connsiteY27009" fmla="*/ 6008041 h 6857981"/>
              <a:gd name="connsiteX27010" fmla="*/ 3276534 w 7886701"/>
              <a:gd name="connsiteY27010" fmla="*/ 6006403 h 6857981"/>
              <a:gd name="connsiteX27011" fmla="*/ 3276534 w 7886701"/>
              <a:gd name="connsiteY27011" fmla="*/ 6005748 h 6857981"/>
              <a:gd name="connsiteX27012" fmla="*/ 3276534 w 7886701"/>
              <a:gd name="connsiteY27012" fmla="*/ 6005093 h 6857981"/>
              <a:gd name="connsiteX27013" fmla="*/ 3276220 w 7886701"/>
              <a:gd name="connsiteY27013" fmla="*/ 6004110 h 6857981"/>
              <a:gd name="connsiteX27014" fmla="*/ 3274963 w 7886701"/>
              <a:gd name="connsiteY27014" fmla="*/ 6003455 h 6857981"/>
              <a:gd name="connsiteX27015" fmla="*/ 3271821 w 7886701"/>
              <a:gd name="connsiteY27015" fmla="*/ 6001817 h 6857981"/>
              <a:gd name="connsiteX27016" fmla="*/ 3272450 w 7886701"/>
              <a:gd name="connsiteY27016" fmla="*/ 5999851 h 6857981"/>
              <a:gd name="connsiteX27017" fmla="*/ 3273078 w 7886701"/>
              <a:gd name="connsiteY27017" fmla="*/ 5998213 h 6857981"/>
              <a:gd name="connsiteX27018" fmla="*/ 3274021 w 7886701"/>
              <a:gd name="connsiteY27018" fmla="*/ 5997886 h 6857981"/>
              <a:gd name="connsiteX27019" fmla="*/ 3274963 w 7886701"/>
              <a:gd name="connsiteY27019" fmla="*/ 5997558 h 6857981"/>
              <a:gd name="connsiteX27020" fmla="*/ 3276534 w 7886701"/>
              <a:gd name="connsiteY27020" fmla="*/ 5997886 h 6857981"/>
              <a:gd name="connsiteX27021" fmla="*/ 3277477 w 7886701"/>
              <a:gd name="connsiteY27021" fmla="*/ 5998541 h 6857981"/>
              <a:gd name="connsiteX27022" fmla="*/ 3280933 w 7886701"/>
              <a:gd name="connsiteY27022" fmla="*/ 6000834 h 6857981"/>
              <a:gd name="connsiteX27023" fmla="*/ 3284389 w 7886701"/>
              <a:gd name="connsiteY27023" fmla="*/ 6003455 h 6857981"/>
              <a:gd name="connsiteX27024" fmla="*/ 3286589 w 7886701"/>
              <a:gd name="connsiteY27024" fmla="*/ 6004765 h 6857981"/>
              <a:gd name="connsiteX27025" fmla="*/ 3289102 w 7886701"/>
              <a:gd name="connsiteY27025" fmla="*/ 6005748 h 6857981"/>
              <a:gd name="connsiteX27026" fmla="*/ 3291617 w 7886701"/>
              <a:gd name="connsiteY27026" fmla="*/ 6006403 h 6857981"/>
              <a:gd name="connsiteX27027" fmla="*/ 3294129 w 7886701"/>
              <a:gd name="connsiteY27027" fmla="*/ 6006731 h 6857981"/>
              <a:gd name="connsiteX27028" fmla="*/ 3296957 w 7886701"/>
              <a:gd name="connsiteY27028" fmla="*/ 6006731 h 6857981"/>
              <a:gd name="connsiteX27029" fmla="*/ 3300413 w 7886701"/>
              <a:gd name="connsiteY27029" fmla="*/ 6006076 h 6857981"/>
              <a:gd name="connsiteX27030" fmla="*/ 3300099 w 7886701"/>
              <a:gd name="connsiteY27030" fmla="*/ 6008696 h 6857981"/>
              <a:gd name="connsiteX27031" fmla="*/ 3299471 w 7886701"/>
              <a:gd name="connsiteY27031" fmla="*/ 6010989 h 6857981"/>
              <a:gd name="connsiteX27032" fmla="*/ 3298842 w 7886701"/>
              <a:gd name="connsiteY27032" fmla="*/ 6012955 h 6857981"/>
              <a:gd name="connsiteX27033" fmla="*/ 3297900 w 7886701"/>
              <a:gd name="connsiteY27033" fmla="*/ 6014265 h 6857981"/>
              <a:gd name="connsiteX27034" fmla="*/ 3296330 w 7886701"/>
              <a:gd name="connsiteY27034" fmla="*/ 6015576 h 6857981"/>
              <a:gd name="connsiteX27035" fmla="*/ 3294758 w 7886701"/>
              <a:gd name="connsiteY27035" fmla="*/ 6016231 h 6857981"/>
              <a:gd name="connsiteX27036" fmla="*/ 3292872 w 7886701"/>
              <a:gd name="connsiteY27036" fmla="*/ 6016886 h 6857981"/>
              <a:gd name="connsiteX27037" fmla="*/ 3290673 w 7886701"/>
              <a:gd name="connsiteY27037" fmla="*/ 6017869 h 6857981"/>
              <a:gd name="connsiteX27038" fmla="*/ 3285960 w 7886701"/>
              <a:gd name="connsiteY27038" fmla="*/ 6018196 h 6857981"/>
              <a:gd name="connsiteX27039" fmla="*/ 3280933 w 7886701"/>
              <a:gd name="connsiteY27039" fmla="*/ 6018196 h 6857981"/>
              <a:gd name="connsiteX27040" fmla="*/ 3270250 w 7886701"/>
              <a:gd name="connsiteY27040" fmla="*/ 6018196 h 6857981"/>
              <a:gd name="connsiteX27041" fmla="*/ 3270250 w 7886701"/>
              <a:gd name="connsiteY27041" fmla="*/ 6018194 h 6857981"/>
              <a:gd name="connsiteX27042" fmla="*/ 3269933 w 7886701"/>
              <a:gd name="connsiteY27042" fmla="*/ 6020725 h 6857981"/>
              <a:gd name="connsiteX27043" fmla="*/ 3269298 w 7886701"/>
              <a:gd name="connsiteY27043" fmla="*/ 6022948 h 6857981"/>
              <a:gd name="connsiteX27044" fmla="*/ 3268028 w 7886701"/>
              <a:gd name="connsiteY27044" fmla="*/ 6024853 h 6857981"/>
              <a:gd name="connsiteX27045" fmla="*/ 3266441 w 7886701"/>
              <a:gd name="connsiteY27045" fmla="*/ 6026123 h 6857981"/>
              <a:gd name="connsiteX27046" fmla="*/ 3264853 w 7886701"/>
              <a:gd name="connsiteY27046" fmla="*/ 6027393 h 6857981"/>
              <a:gd name="connsiteX27047" fmla="*/ 3262631 w 7886701"/>
              <a:gd name="connsiteY27047" fmla="*/ 6028346 h 6857981"/>
              <a:gd name="connsiteX27048" fmla="*/ 3258187 w 7886701"/>
              <a:gd name="connsiteY27048" fmla="*/ 6030251 h 6857981"/>
              <a:gd name="connsiteX27049" fmla="*/ 3254058 w 7886701"/>
              <a:gd name="connsiteY27049" fmla="*/ 6031521 h 6857981"/>
              <a:gd name="connsiteX27050" fmla="*/ 3252153 w 7886701"/>
              <a:gd name="connsiteY27050" fmla="*/ 6032791 h 6857981"/>
              <a:gd name="connsiteX27051" fmla="*/ 3250248 w 7886701"/>
              <a:gd name="connsiteY27051" fmla="*/ 6033744 h 6857981"/>
              <a:gd name="connsiteX27052" fmla="*/ 3248343 w 7886701"/>
              <a:gd name="connsiteY27052" fmla="*/ 6035014 h 6857981"/>
              <a:gd name="connsiteX27053" fmla="*/ 3247391 w 7886701"/>
              <a:gd name="connsiteY27053" fmla="*/ 6036601 h 6857981"/>
              <a:gd name="connsiteX27054" fmla="*/ 3246121 w 7886701"/>
              <a:gd name="connsiteY27054" fmla="*/ 6038506 h 6857981"/>
              <a:gd name="connsiteX27055" fmla="*/ 3245487 w 7886701"/>
              <a:gd name="connsiteY27055" fmla="*/ 6041047 h 6857981"/>
              <a:gd name="connsiteX27056" fmla="*/ 3248661 w 7886701"/>
              <a:gd name="connsiteY27056" fmla="*/ 6043587 h 6857981"/>
              <a:gd name="connsiteX27057" fmla="*/ 3251836 w 7886701"/>
              <a:gd name="connsiteY27057" fmla="*/ 6045492 h 6857981"/>
              <a:gd name="connsiteX27058" fmla="*/ 3254693 w 7886701"/>
              <a:gd name="connsiteY27058" fmla="*/ 6046444 h 6857981"/>
              <a:gd name="connsiteX27059" fmla="*/ 3256916 w 7886701"/>
              <a:gd name="connsiteY27059" fmla="*/ 6046444 h 6857981"/>
              <a:gd name="connsiteX27060" fmla="*/ 3259138 w 7886701"/>
              <a:gd name="connsiteY27060" fmla="*/ 6046444 h 6857981"/>
              <a:gd name="connsiteX27061" fmla="*/ 3261361 w 7886701"/>
              <a:gd name="connsiteY27061" fmla="*/ 6045492 h 6857981"/>
              <a:gd name="connsiteX27062" fmla="*/ 3263266 w 7886701"/>
              <a:gd name="connsiteY27062" fmla="*/ 6044539 h 6857981"/>
              <a:gd name="connsiteX27063" fmla="*/ 3265488 w 7886701"/>
              <a:gd name="connsiteY27063" fmla="*/ 6042952 h 6857981"/>
              <a:gd name="connsiteX27064" fmla="*/ 3269933 w 7886701"/>
              <a:gd name="connsiteY27064" fmla="*/ 6040094 h 6857981"/>
              <a:gd name="connsiteX27065" fmla="*/ 3272473 w 7886701"/>
              <a:gd name="connsiteY27065" fmla="*/ 6038506 h 6857981"/>
              <a:gd name="connsiteX27066" fmla="*/ 3275331 w 7886701"/>
              <a:gd name="connsiteY27066" fmla="*/ 6037236 h 6857981"/>
              <a:gd name="connsiteX27067" fmla="*/ 3278824 w 7886701"/>
              <a:gd name="connsiteY27067" fmla="*/ 6036284 h 6857981"/>
              <a:gd name="connsiteX27068" fmla="*/ 3281998 w 7886701"/>
              <a:gd name="connsiteY27068" fmla="*/ 6035966 h 6857981"/>
              <a:gd name="connsiteX27069" fmla="*/ 3286126 w 7886701"/>
              <a:gd name="connsiteY27069" fmla="*/ 6035966 h 6857981"/>
              <a:gd name="connsiteX27070" fmla="*/ 3290253 w 7886701"/>
              <a:gd name="connsiteY27070" fmla="*/ 6037236 h 6857981"/>
              <a:gd name="connsiteX27071" fmla="*/ 3287396 w 7886701"/>
              <a:gd name="connsiteY27071" fmla="*/ 6038824 h 6857981"/>
              <a:gd name="connsiteX27072" fmla="*/ 3284221 w 7886701"/>
              <a:gd name="connsiteY27072" fmla="*/ 6040729 h 6857981"/>
              <a:gd name="connsiteX27073" fmla="*/ 3278824 w 7886701"/>
              <a:gd name="connsiteY27073" fmla="*/ 6045492 h 6857981"/>
              <a:gd name="connsiteX27074" fmla="*/ 3274061 w 7886701"/>
              <a:gd name="connsiteY27074" fmla="*/ 6050572 h 6857981"/>
              <a:gd name="connsiteX27075" fmla="*/ 3269616 w 7886701"/>
              <a:gd name="connsiteY27075" fmla="*/ 6055970 h 6857981"/>
              <a:gd name="connsiteX27076" fmla="*/ 3265488 w 7886701"/>
              <a:gd name="connsiteY27076" fmla="*/ 6062003 h 6857981"/>
              <a:gd name="connsiteX27077" fmla="*/ 3261996 w 7886701"/>
              <a:gd name="connsiteY27077" fmla="*/ 6068035 h 6857981"/>
              <a:gd name="connsiteX27078" fmla="*/ 3258187 w 7886701"/>
              <a:gd name="connsiteY27078" fmla="*/ 6074703 h 6857981"/>
              <a:gd name="connsiteX27079" fmla="*/ 3255328 w 7886701"/>
              <a:gd name="connsiteY27079" fmla="*/ 6081689 h 6857981"/>
              <a:gd name="connsiteX27080" fmla="*/ 3249296 w 7886701"/>
              <a:gd name="connsiteY27080" fmla="*/ 6095024 h 6857981"/>
              <a:gd name="connsiteX27081" fmla="*/ 3242947 w 7886701"/>
              <a:gd name="connsiteY27081" fmla="*/ 6108995 h 6857981"/>
              <a:gd name="connsiteX27082" fmla="*/ 3239771 w 7886701"/>
              <a:gd name="connsiteY27082" fmla="*/ 6115663 h 6857981"/>
              <a:gd name="connsiteX27083" fmla="*/ 3236279 w 7886701"/>
              <a:gd name="connsiteY27083" fmla="*/ 6122013 h 6857981"/>
              <a:gd name="connsiteX27084" fmla="*/ 3232468 w 7886701"/>
              <a:gd name="connsiteY27084" fmla="*/ 6128364 h 6857981"/>
              <a:gd name="connsiteX27085" fmla="*/ 3228341 w 7886701"/>
              <a:gd name="connsiteY27085" fmla="*/ 6134079 h 6857981"/>
              <a:gd name="connsiteX27086" fmla="*/ 3222308 w 7886701"/>
              <a:gd name="connsiteY27086" fmla="*/ 6133762 h 6857981"/>
              <a:gd name="connsiteX27087" fmla="*/ 3216593 w 7886701"/>
              <a:gd name="connsiteY27087" fmla="*/ 6133762 h 6857981"/>
              <a:gd name="connsiteX27088" fmla="*/ 3211831 w 7886701"/>
              <a:gd name="connsiteY27088" fmla="*/ 6134397 h 6857981"/>
              <a:gd name="connsiteX27089" fmla="*/ 3207068 w 7886701"/>
              <a:gd name="connsiteY27089" fmla="*/ 6135032 h 6857981"/>
              <a:gd name="connsiteX27090" fmla="*/ 3201988 w 7886701"/>
              <a:gd name="connsiteY27090" fmla="*/ 6135667 h 6857981"/>
              <a:gd name="connsiteX27091" fmla="*/ 3196591 w 7886701"/>
              <a:gd name="connsiteY27091" fmla="*/ 6135667 h 6857981"/>
              <a:gd name="connsiteX27092" fmla="*/ 3193416 w 7886701"/>
              <a:gd name="connsiteY27092" fmla="*/ 6135349 h 6857981"/>
              <a:gd name="connsiteX27093" fmla="*/ 3189923 w 7886701"/>
              <a:gd name="connsiteY27093" fmla="*/ 6134397 h 6857981"/>
              <a:gd name="connsiteX27094" fmla="*/ 3186431 w 7886701"/>
              <a:gd name="connsiteY27094" fmla="*/ 6133762 h 6857981"/>
              <a:gd name="connsiteX27095" fmla="*/ 3181986 w 7886701"/>
              <a:gd name="connsiteY27095" fmla="*/ 6132491 h 6857981"/>
              <a:gd name="connsiteX27096" fmla="*/ 3181351 w 7886701"/>
              <a:gd name="connsiteY27096" fmla="*/ 6135349 h 6857981"/>
              <a:gd name="connsiteX27097" fmla="*/ 3181034 w 7886701"/>
              <a:gd name="connsiteY27097" fmla="*/ 6137889 h 6857981"/>
              <a:gd name="connsiteX27098" fmla="*/ 3181034 w 7886701"/>
              <a:gd name="connsiteY27098" fmla="*/ 6140429 h 6857981"/>
              <a:gd name="connsiteX27099" fmla="*/ 3181034 w 7886701"/>
              <a:gd name="connsiteY27099" fmla="*/ 6142652 h 6857981"/>
              <a:gd name="connsiteX27100" fmla="*/ 3181668 w 7886701"/>
              <a:gd name="connsiteY27100" fmla="*/ 6144875 h 6857981"/>
              <a:gd name="connsiteX27101" fmla="*/ 3182303 w 7886701"/>
              <a:gd name="connsiteY27101" fmla="*/ 6146780 h 6857981"/>
              <a:gd name="connsiteX27102" fmla="*/ 3183891 w 7886701"/>
              <a:gd name="connsiteY27102" fmla="*/ 6148685 h 6857981"/>
              <a:gd name="connsiteX27103" fmla="*/ 3185161 w 7886701"/>
              <a:gd name="connsiteY27103" fmla="*/ 6150590 h 6857981"/>
              <a:gd name="connsiteX27104" fmla="*/ 3188654 w 7886701"/>
              <a:gd name="connsiteY27104" fmla="*/ 6153765 h 6857981"/>
              <a:gd name="connsiteX27105" fmla="*/ 3192463 w 7886701"/>
              <a:gd name="connsiteY27105" fmla="*/ 6156940 h 6857981"/>
              <a:gd name="connsiteX27106" fmla="*/ 3197226 w 7886701"/>
              <a:gd name="connsiteY27106" fmla="*/ 6159798 h 6857981"/>
              <a:gd name="connsiteX27107" fmla="*/ 3201988 w 7886701"/>
              <a:gd name="connsiteY27107" fmla="*/ 6162338 h 6857981"/>
              <a:gd name="connsiteX27108" fmla="*/ 3197226 w 7886701"/>
              <a:gd name="connsiteY27108" fmla="*/ 6164878 h 6857981"/>
              <a:gd name="connsiteX27109" fmla="*/ 3193734 w 7886701"/>
              <a:gd name="connsiteY27109" fmla="*/ 6167736 h 6857981"/>
              <a:gd name="connsiteX27110" fmla="*/ 3190876 w 7886701"/>
              <a:gd name="connsiteY27110" fmla="*/ 6170911 h 6857981"/>
              <a:gd name="connsiteX27111" fmla="*/ 3188654 w 7886701"/>
              <a:gd name="connsiteY27111" fmla="*/ 6174721 h 6857981"/>
              <a:gd name="connsiteX27112" fmla="*/ 3186748 w 7886701"/>
              <a:gd name="connsiteY27112" fmla="*/ 6178214 h 6857981"/>
              <a:gd name="connsiteX27113" fmla="*/ 3185796 w 7886701"/>
              <a:gd name="connsiteY27113" fmla="*/ 6182024 h 6857981"/>
              <a:gd name="connsiteX27114" fmla="*/ 3183574 w 7886701"/>
              <a:gd name="connsiteY27114" fmla="*/ 6189644 h 6857981"/>
              <a:gd name="connsiteX27115" fmla="*/ 3181986 w 7886701"/>
              <a:gd name="connsiteY27115" fmla="*/ 6193137 h 6857981"/>
              <a:gd name="connsiteX27116" fmla="*/ 3180716 w 7886701"/>
              <a:gd name="connsiteY27116" fmla="*/ 6196947 h 6857981"/>
              <a:gd name="connsiteX27117" fmla="*/ 3178811 w 7886701"/>
              <a:gd name="connsiteY27117" fmla="*/ 6200123 h 6857981"/>
              <a:gd name="connsiteX27118" fmla="*/ 3176271 w 7886701"/>
              <a:gd name="connsiteY27118" fmla="*/ 6203615 h 6857981"/>
              <a:gd name="connsiteX27119" fmla="*/ 3172778 w 7886701"/>
              <a:gd name="connsiteY27119" fmla="*/ 6206473 h 6857981"/>
              <a:gd name="connsiteX27120" fmla="*/ 3168651 w 7886701"/>
              <a:gd name="connsiteY27120" fmla="*/ 6209331 h 6857981"/>
              <a:gd name="connsiteX27121" fmla="*/ 3162937 w 7886701"/>
              <a:gd name="connsiteY27121" fmla="*/ 6211553 h 6857981"/>
              <a:gd name="connsiteX27122" fmla="*/ 3156586 w 7886701"/>
              <a:gd name="connsiteY27122" fmla="*/ 6213458 h 6857981"/>
              <a:gd name="connsiteX27123" fmla="*/ 3153093 w 7886701"/>
              <a:gd name="connsiteY27123" fmla="*/ 6211553 h 6857981"/>
              <a:gd name="connsiteX27124" fmla="*/ 3150553 w 7886701"/>
              <a:gd name="connsiteY27124" fmla="*/ 6209648 h 6857981"/>
              <a:gd name="connsiteX27125" fmla="*/ 3149283 w 7886701"/>
              <a:gd name="connsiteY27125" fmla="*/ 6207743 h 6857981"/>
              <a:gd name="connsiteX27126" fmla="*/ 3148331 w 7886701"/>
              <a:gd name="connsiteY27126" fmla="*/ 6205520 h 6857981"/>
              <a:gd name="connsiteX27127" fmla="*/ 3148331 w 7886701"/>
              <a:gd name="connsiteY27127" fmla="*/ 6203933 h 6857981"/>
              <a:gd name="connsiteX27128" fmla="*/ 3148966 w 7886701"/>
              <a:gd name="connsiteY27128" fmla="*/ 6201710 h 6857981"/>
              <a:gd name="connsiteX27129" fmla="*/ 3149601 w 7886701"/>
              <a:gd name="connsiteY27129" fmla="*/ 6199805 h 6857981"/>
              <a:gd name="connsiteX27130" fmla="*/ 3150871 w 7886701"/>
              <a:gd name="connsiteY27130" fmla="*/ 6197582 h 6857981"/>
              <a:gd name="connsiteX27131" fmla="*/ 3154046 w 7886701"/>
              <a:gd name="connsiteY27131" fmla="*/ 6193772 h 6857981"/>
              <a:gd name="connsiteX27132" fmla="*/ 3157221 w 7886701"/>
              <a:gd name="connsiteY27132" fmla="*/ 6189644 h 6857981"/>
              <a:gd name="connsiteX27133" fmla="*/ 3158808 w 7886701"/>
              <a:gd name="connsiteY27133" fmla="*/ 6187422 h 6857981"/>
              <a:gd name="connsiteX27134" fmla="*/ 3159761 w 7886701"/>
              <a:gd name="connsiteY27134" fmla="*/ 6185517 h 6857981"/>
              <a:gd name="connsiteX27135" fmla="*/ 3160397 w 7886701"/>
              <a:gd name="connsiteY27135" fmla="*/ 6183929 h 6857981"/>
              <a:gd name="connsiteX27136" fmla="*/ 3160397 w 7886701"/>
              <a:gd name="connsiteY27136" fmla="*/ 6182024 h 6857981"/>
              <a:gd name="connsiteX27137" fmla="*/ 3156268 w 7886701"/>
              <a:gd name="connsiteY27137" fmla="*/ 6180754 h 6857981"/>
              <a:gd name="connsiteX27138" fmla="*/ 3152458 w 7886701"/>
              <a:gd name="connsiteY27138" fmla="*/ 6179801 h 6857981"/>
              <a:gd name="connsiteX27139" fmla="*/ 3148966 w 7886701"/>
              <a:gd name="connsiteY27139" fmla="*/ 6179484 h 6857981"/>
              <a:gd name="connsiteX27140" fmla="*/ 3145473 w 7886701"/>
              <a:gd name="connsiteY27140" fmla="*/ 6179166 h 6857981"/>
              <a:gd name="connsiteX27141" fmla="*/ 3142298 w 7886701"/>
              <a:gd name="connsiteY27141" fmla="*/ 6179166 h 6857981"/>
              <a:gd name="connsiteX27142" fmla="*/ 3139758 w 7886701"/>
              <a:gd name="connsiteY27142" fmla="*/ 6179166 h 6857981"/>
              <a:gd name="connsiteX27143" fmla="*/ 3137218 w 7886701"/>
              <a:gd name="connsiteY27143" fmla="*/ 6179801 h 6857981"/>
              <a:gd name="connsiteX27144" fmla="*/ 3134678 w 7886701"/>
              <a:gd name="connsiteY27144" fmla="*/ 6180119 h 6857981"/>
              <a:gd name="connsiteX27145" fmla="*/ 3130552 w 7886701"/>
              <a:gd name="connsiteY27145" fmla="*/ 6182024 h 6857981"/>
              <a:gd name="connsiteX27146" fmla="*/ 3127058 w 7886701"/>
              <a:gd name="connsiteY27146" fmla="*/ 6184564 h 6857981"/>
              <a:gd name="connsiteX27147" fmla="*/ 3123248 w 7886701"/>
              <a:gd name="connsiteY27147" fmla="*/ 6187104 h 6857981"/>
              <a:gd name="connsiteX27148" fmla="*/ 3120392 w 7886701"/>
              <a:gd name="connsiteY27148" fmla="*/ 6189962 h 6857981"/>
              <a:gd name="connsiteX27149" fmla="*/ 3118803 w 7886701"/>
              <a:gd name="connsiteY27149" fmla="*/ 6187739 h 6857981"/>
              <a:gd name="connsiteX27150" fmla="*/ 3117852 w 7886701"/>
              <a:gd name="connsiteY27150" fmla="*/ 6185517 h 6857981"/>
              <a:gd name="connsiteX27151" fmla="*/ 3117216 w 7886701"/>
              <a:gd name="connsiteY27151" fmla="*/ 6183294 h 6857981"/>
              <a:gd name="connsiteX27152" fmla="*/ 3116581 w 7886701"/>
              <a:gd name="connsiteY27152" fmla="*/ 6181707 h 6857981"/>
              <a:gd name="connsiteX27153" fmla="*/ 3116581 w 7886701"/>
              <a:gd name="connsiteY27153" fmla="*/ 6179801 h 6857981"/>
              <a:gd name="connsiteX27154" fmla="*/ 3117216 w 7886701"/>
              <a:gd name="connsiteY27154" fmla="*/ 6178214 h 6857981"/>
              <a:gd name="connsiteX27155" fmla="*/ 3117852 w 7886701"/>
              <a:gd name="connsiteY27155" fmla="*/ 6176626 h 6857981"/>
              <a:gd name="connsiteX27156" fmla="*/ 3118486 w 7886701"/>
              <a:gd name="connsiteY27156" fmla="*/ 6175039 h 6857981"/>
              <a:gd name="connsiteX27157" fmla="*/ 3119756 w 7886701"/>
              <a:gd name="connsiteY27157" fmla="*/ 6174086 h 6857981"/>
              <a:gd name="connsiteX27158" fmla="*/ 3121026 w 7886701"/>
              <a:gd name="connsiteY27158" fmla="*/ 6172499 h 6857981"/>
              <a:gd name="connsiteX27159" fmla="*/ 3124836 w 7886701"/>
              <a:gd name="connsiteY27159" fmla="*/ 6169958 h 6857981"/>
              <a:gd name="connsiteX27160" fmla="*/ 3128963 w 7886701"/>
              <a:gd name="connsiteY27160" fmla="*/ 6168053 h 6857981"/>
              <a:gd name="connsiteX27161" fmla="*/ 3133726 w 7886701"/>
              <a:gd name="connsiteY27161" fmla="*/ 6165831 h 6857981"/>
              <a:gd name="connsiteX27162" fmla="*/ 3144521 w 7886701"/>
              <a:gd name="connsiteY27162" fmla="*/ 6162656 h 6857981"/>
              <a:gd name="connsiteX27163" fmla="*/ 3155317 w 7886701"/>
              <a:gd name="connsiteY27163" fmla="*/ 6159480 h 6857981"/>
              <a:gd name="connsiteX27164" fmla="*/ 3160078 w 7886701"/>
              <a:gd name="connsiteY27164" fmla="*/ 6157575 h 6857981"/>
              <a:gd name="connsiteX27165" fmla="*/ 3164841 w 7886701"/>
              <a:gd name="connsiteY27165" fmla="*/ 6155988 h 6857981"/>
              <a:gd name="connsiteX27166" fmla="*/ 3168968 w 7886701"/>
              <a:gd name="connsiteY27166" fmla="*/ 6153765 h 6857981"/>
              <a:gd name="connsiteX27167" fmla="*/ 3171826 w 7886701"/>
              <a:gd name="connsiteY27167" fmla="*/ 6152177 h 6857981"/>
              <a:gd name="connsiteX27168" fmla="*/ 3168968 w 7886701"/>
              <a:gd name="connsiteY27168" fmla="*/ 6150272 h 6857981"/>
              <a:gd name="connsiteX27169" fmla="*/ 3166111 w 7886701"/>
              <a:gd name="connsiteY27169" fmla="*/ 6148367 h 6857981"/>
              <a:gd name="connsiteX27170" fmla="*/ 3163571 w 7886701"/>
              <a:gd name="connsiteY27170" fmla="*/ 6146145 h 6857981"/>
              <a:gd name="connsiteX27171" fmla="*/ 3160713 w 7886701"/>
              <a:gd name="connsiteY27171" fmla="*/ 6143922 h 6857981"/>
              <a:gd name="connsiteX27172" fmla="*/ 3156268 w 7886701"/>
              <a:gd name="connsiteY27172" fmla="*/ 6139159 h 6857981"/>
              <a:gd name="connsiteX27173" fmla="*/ 3152141 w 7886701"/>
              <a:gd name="connsiteY27173" fmla="*/ 6133762 h 6857981"/>
              <a:gd name="connsiteX27174" fmla="*/ 3148966 w 7886701"/>
              <a:gd name="connsiteY27174" fmla="*/ 6128046 h 6857981"/>
              <a:gd name="connsiteX27175" fmla="*/ 3146109 w 7886701"/>
              <a:gd name="connsiteY27175" fmla="*/ 6121696 h 6857981"/>
              <a:gd name="connsiteX27176" fmla="*/ 3144203 w 7886701"/>
              <a:gd name="connsiteY27176" fmla="*/ 6115663 h 6857981"/>
              <a:gd name="connsiteX27177" fmla="*/ 3142616 w 7886701"/>
              <a:gd name="connsiteY27177" fmla="*/ 6108995 h 6857981"/>
              <a:gd name="connsiteX27178" fmla="*/ 3141981 w 7886701"/>
              <a:gd name="connsiteY27178" fmla="*/ 6102327 h 6857981"/>
              <a:gd name="connsiteX27179" fmla="*/ 3141981 w 7886701"/>
              <a:gd name="connsiteY27179" fmla="*/ 6095977 h 6857981"/>
              <a:gd name="connsiteX27180" fmla="*/ 3142298 w 7886701"/>
              <a:gd name="connsiteY27180" fmla="*/ 6089309 h 6857981"/>
              <a:gd name="connsiteX27181" fmla="*/ 3143251 w 7886701"/>
              <a:gd name="connsiteY27181" fmla="*/ 6082959 h 6857981"/>
              <a:gd name="connsiteX27182" fmla="*/ 3145156 w 7886701"/>
              <a:gd name="connsiteY27182" fmla="*/ 6077243 h 6857981"/>
              <a:gd name="connsiteX27183" fmla="*/ 3147378 w 7886701"/>
              <a:gd name="connsiteY27183" fmla="*/ 6071846 h 6857981"/>
              <a:gd name="connsiteX27184" fmla="*/ 3150236 w 7886701"/>
              <a:gd name="connsiteY27184" fmla="*/ 6066765 h 6857981"/>
              <a:gd name="connsiteX27185" fmla="*/ 3154046 w 7886701"/>
              <a:gd name="connsiteY27185" fmla="*/ 6062320 h 6857981"/>
              <a:gd name="connsiteX27186" fmla="*/ 3150553 w 7886701"/>
              <a:gd name="connsiteY27186" fmla="*/ 6060098 h 6857981"/>
              <a:gd name="connsiteX27187" fmla="*/ 3147061 w 7886701"/>
              <a:gd name="connsiteY27187" fmla="*/ 6057557 h 6857981"/>
              <a:gd name="connsiteX27188" fmla="*/ 3143251 w 7886701"/>
              <a:gd name="connsiteY27188" fmla="*/ 6055335 h 6857981"/>
              <a:gd name="connsiteX27189" fmla="*/ 3139441 w 7886701"/>
              <a:gd name="connsiteY27189" fmla="*/ 6053430 h 6857981"/>
              <a:gd name="connsiteX27190" fmla="*/ 3130552 w 7886701"/>
              <a:gd name="connsiteY27190" fmla="*/ 6049620 h 6857981"/>
              <a:gd name="connsiteX27191" fmla="*/ 3121026 w 7886701"/>
              <a:gd name="connsiteY27191" fmla="*/ 6045809 h 6857981"/>
              <a:gd name="connsiteX27192" fmla="*/ 3101976 w 7886701"/>
              <a:gd name="connsiteY27192" fmla="*/ 6038824 h 6857981"/>
              <a:gd name="connsiteX27193" fmla="*/ 3093086 w 7886701"/>
              <a:gd name="connsiteY27193" fmla="*/ 6035331 h 6857981"/>
              <a:gd name="connsiteX27194" fmla="*/ 3084513 w 7886701"/>
              <a:gd name="connsiteY27194" fmla="*/ 6031521 h 6857981"/>
              <a:gd name="connsiteX27195" fmla="*/ 3084513 w 7886701"/>
              <a:gd name="connsiteY27195" fmla="*/ 6033109 h 6857981"/>
              <a:gd name="connsiteX27196" fmla="*/ 3085467 w 7886701"/>
              <a:gd name="connsiteY27196" fmla="*/ 6034696 h 6857981"/>
              <a:gd name="connsiteX27197" fmla="*/ 3086736 w 7886701"/>
              <a:gd name="connsiteY27197" fmla="*/ 6035649 h 6857981"/>
              <a:gd name="connsiteX27198" fmla="*/ 3088958 w 7886701"/>
              <a:gd name="connsiteY27198" fmla="*/ 6036601 h 6857981"/>
              <a:gd name="connsiteX27199" fmla="*/ 3093404 w 7886701"/>
              <a:gd name="connsiteY27199" fmla="*/ 6038189 h 6857981"/>
              <a:gd name="connsiteX27200" fmla="*/ 3098166 w 7886701"/>
              <a:gd name="connsiteY27200" fmla="*/ 6039776 h 6857981"/>
              <a:gd name="connsiteX27201" fmla="*/ 3096578 w 7886701"/>
              <a:gd name="connsiteY27201" fmla="*/ 6043269 h 6857981"/>
              <a:gd name="connsiteX27202" fmla="*/ 3095308 w 7886701"/>
              <a:gd name="connsiteY27202" fmla="*/ 6046127 h 6857981"/>
              <a:gd name="connsiteX27203" fmla="*/ 3093086 w 7886701"/>
              <a:gd name="connsiteY27203" fmla="*/ 6048349 h 6857981"/>
              <a:gd name="connsiteX27204" fmla="*/ 3090864 w 7886701"/>
              <a:gd name="connsiteY27204" fmla="*/ 6050572 h 6857981"/>
              <a:gd name="connsiteX27205" fmla="*/ 3088324 w 7886701"/>
              <a:gd name="connsiteY27205" fmla="*/ 6052795 h 6857981"/>
              <a:gd name="connsiteX27206" fmla="*/ 3085783 w 7886701"/>
              <a:gd name="connsiteY27206" fmla="*/ 6054382 h 6857981"/>
              <a:gd name="connsiteX27207" fmla="*/ 3079751 w 7886701"/>
              <a:gd name="connsiteY27207" fmla="*/ 6057557 h 6857981"/>
              <a:gd name="connsiteX27208" fmla="*/ 3074036 w 7886701"/>
              <a:gd name="connsiteY27208" fmla="*/ 6060415 h 6857981"/>
              <a:gd name="connsiteX27209" fmla="*/ 3071496 w 7886701"/>
              <a:gd name="connsiteY27209" fmla="*/ 6062320 h 6857981"/>
              <a:gd name="connsiteX27210" fmla="*/ 3068956 w 7886701"/>
              <a:gd name="connsiteY27210" fmla="*/ 6064225 h 6857981"/>
              <a:gd name="connsiteX27211" fmla="*/ 3066416 w 7886701"/>
              <a:gd name="connsiteY27211" fmla="*/ 6066448 h 6857981"/>
              <a:gd name="connsiteX27212" fmla="*/ 3064511 w 7886701"/>
              <a:gd name="connsiteY27212" fmla="*/ 6068988 h 6857981"/>
              <a:gd name="connsiteX27213" fmla="*/ 3062606 w 7886701"/>
              <a:gd name="connsiteY27213" fmla="*/ 6071846 h 6857981"/>
              <a:gd name="connsiteX27214" fmla="*/ 3061653 w 7886701"/>
              <a:gd name="connsiteY27214" fmla="*/ 6075021 h 6857981"/>
              <a:gd name="connsiteX27215" fmla="*/ 3057526 w 7886701"/>
              <a:gd name="connsiteY27215" fmla="*/ 6074386 h 6857981"/>
              <a:gd name="connsiteX27216" fmla="*/ 3054351 w 7886701"/>
              <a:gd name="connsiteY27216" fmla="*/ 6073116 h 6857981"/>
              <a:gd name="connsiteX27217" fmla="*/ 3052128 w 7886701"/>
              <a:gd name="connsiteY27217" fmla="*/ 6071846 h 6857981"/>
              <a:gd name="connsiteX27218" fmla="*/ 3049906 w 7886701"/>
              <a:gd name="connsiteY27218" fmla="*/ 6070258 h 6857981"/>
              <a:gd name="connsiteX27219" fmla="*/ 3045779 w 7886701"/>
              <a:gd name="connsiteY27219" fmla="*/ 6067400 h 6857981"/>
              <a:gd name="connsiteX27220" fmla="*/ 3043873 w 7886701"/>
              <a:gd name="connsiteY27220" fmla="*/ 6065813 h 6857981"/>
              <a:gd name="connsiteX27221" fmla="*/ 3040698 w 7886701"/>
              <a:gd name="connsiteY27221" fmla="*/ 6064860 h 6857981"/>
              <a:gd name="connsiteX27222" fmla="*/ 3037206 w 7886701"/>
              <a:gd name="connsiteY27222" fmla="*/ 6065178 h 6857981"/>
              <a:gd name="connsiteX27223" fmla="*/ 3034666 w 7886701"/>
              <a:gd name="connsiteY27223" fmla="*/ 6066448 h 6857981"/>
              <a:gd name="connsiteX27224" fmla="*/ 3032762 w 7886701"/>
              <a:gd name="connsiteY27224" fmla="*/ 6067718 h 6857981"/>
              <a:gd name="connsiteX27225" fmla="*/ 3031173 w 7886701"/>
              <a:gd name="connsiteY27225" fmla="*/ 6069623 h 6857981"/>
              <a:gd name="connsiteX27226" fmla="*/ 3030538 w 7886701"/>
              <a:gd name="connsiteY27226" fmla="*/ 6071846 h 6857981"/>
              <a:gd name="connsiteX27227" fmla="*/ 3029903 w 7886701"/>
              <a:gd name="connsiteY27227" fmla="*/ 6074386 h 6857981"/>
              <a:gd name="connsiteX27228" fmla="*/ 3029903 w 7886701"/>
              <a:gd name="connsiteY27228" fmla="*/ 6076926 h 6857981"/>
              <a:gd name="connsiteX27229" fmla="*/ 3030222 w 7886701"/>
              <a:gd name="connsiteY27229" fmla="*/ 6079784 h 6857981"/>
              <a:gd name="connsiteX27230" fmla="*/ 3031173 w 7886701"/>
              <a:gd name="connsiteY27230" fmla="*/ 6086134 h 6857981"/>
              <a:gd name="connsiteX27231" fmla="*/ 3032762 w 7886701"/>
              <a:gd name="connsiteY27231" fmla="*/ 6091849 h 6857981"/>
              <a:gd name="connsiteX27232" fmla="*/ 3033396 w 7886701"/>
              <a:gd name="connsiteY27232" fmla="*/ 6096930 h 6857981"/>
              <a:gd name="connsiteX27233" fmla="*/ 3033713 w 7886701"/>
              <a:gd name="connsiteY27233" fmla="*/ 6099152 h 6857981"/>
              <a:gd name="connsiteX27234" fmla="*/ 3033713 w 7886701"/>
              <a:gd name="connsiteY27234" fmla="*/ 6101057 h 6857981"/>
              <a:gd name="connsiteX27235" fmla="*/ 3031173 w 7886701"/>
              <a:gd name="connsiteY27235" fmla="*/ 6096930 h 6857981"/>
              <a:gd name="connsiteX27236" fmla="*/ 3027682 w 7886701"/>
              <a:gd name="connsiteY27236" fmla="*/ 6091849 h 6857981"/>
              <a:gd name="connsiteX27237" fmla="*/ 3022918 w 7886701"/>
              <a:gd name="connsiteY27237" fmla="*/ 6086769 h 6857981"/>
              <a:gd name="connsiteX27238" fmla="*/ 3020696 w 7886701"/>
              <a:gd name="connsiteY27238" fmla="*/ 6084546 h 6857981"/>
              <a:gd name="connsiteX27239" fmla="*/ 3018156 w 7886701"/>
              <a:gd name="connsiteY27239" fmla="*/ 6082324 h 6857981"/>
              <a:gd name="connsiteX27240" fmla="*/ 3015934 w 7886701"/>
              <a:gd name="connsiteY27240" fmla="*/ 6081054 h 6857981"/>
              <a:gd name="connsiteX27241" fmla="*/ 3013711 w 7886701"/>
              <a:gd name="connsiteY27241" fmla="*/ 6080101 h 6857981"/>
              <a:gd name="connsiteX27242" fmla="*/ 3011488 w 7886701"/>
              <a:gd name="connsiteY27242" fmla="*/ 6079784 h 6857981"/>
              <a:gd name="connsiteX27243" fmla="*/ 3010536 w 7886701"/>
              <a:gd name="connsiteY27243" fmla="*/ 6080101 h 6857981"/>
              <a:gd name="connsiteX27244" fmla="*/ 3009901 w 7886701"/>
              <a:gd name="connsiteY27244" fmla="*/ 6080419 h 6857981"/>
              <a:gd name="connsiteX27245" fmla="*/ 3008631 w 7886701"/>
              <a:gd name="connsiteY27245" fmla="*/ 6081371 h 6857981"/>
              <a:gd name="connsiteX27246" fmla="*/ 3007996 w 7886701"/>
              <a:gd name="connsiteY27246" fmla="*/ 6082006 h 6857981"/>
              <a:gd name="connsiteX27247" fmla="*/ 3006408 w 7886701"/>
              <a:gd name="connsiteY27247" fmla="*/ 6084546 h 6857981"/>
              <a:gd name="connsiteX27248" fmla="*/ 3005456 w 7886701"/>
              <a:gd name="connsiteY27248" fmla="*/ 6088674 h 6857981"/>
              <a:gd name="connsiteX27249" fmla="*/ 3005138 w 7886701"/>
              <a:gd name="connsiteY27249" fmla="*/ 6093754 h 6857981"/>
              <a:gd name="connsiteX27250" fmla="*/ 2999423 w 7886701"/>
              <a:gd name="connsiteY27250" fmla="*/ 6092484 h 6857981"/>
              <a:gd name="connsiteX27251" fmla="*/ 2994026 w 7886701"/>
              <a:gd name="connsiteY27251" fmla="*/ 6091849 h 6857981"/>
              <a:gd name="connsiteX27252" fmla="*/ 2988946 w 7886701"/>
              <a:gd name="connsiteY27252" fmla="*/ 6090897 h 6857981"/>
              <a:gd name="connsiteX27253" fmla="*/ 2983866 w 7886701"/>
              <a:gd name="connsiteY27253" fmla="*/ 6089309 h 6857981"/>
              <a:gd name="connsiteX27254" fmla="*/ 2974341 w 7886701"/>
              <a:gd name="connsiteY27254" fmla="*/ 6086134 h 6857981"/>
              <a:gd name="connsiteX27255" fmla="*/ 2965769 w 7886701"/>
              <a:gd name="connsiteY27255" fmla="*/ 6082641 h 6857981"/>
              <a:gd name="connsiteX27256" fmla="*/ 2957513 w 7886701"/>
              <a:gd name="connsiteY27256" fmla="*/ 6078831 h 6857981"/>
              <a:gd name="connsiteX27257" fmla="*/ 2949576 w 7886701"/>
              <a:gd name="connsiteY27257" fmla="*/ 6074386 h 6857981"/>
              <a:gd name="connsiteX27258" fmla="*/ 2935288 w 7886701"/>
              <a:gd name="connsiteY27258" fmla="*/ 6065813 h 6857981"/>
              <a:gd name="connsiteX27259" fmla="*/ 2942592 w 7886701"/>
              <a:gd name="connsiteY27259" fmla="*/ 6072798 h 6857981"/>
              <a:gd name="connsiteX27260" fmla="*/ 2950212 w 7886701"/>
              <a:gd name="connsiteY27260" fmla="*/ 6079784 h 6857981"/>
              <a:gd name="connsiteX27261" fmla="*/ 2954656 w 7886701"/>
              <a:gd name="connsiteY27261" fmla="*/ 6082959 h 6857981"/>
              <a:gd name="connsiteX27262" fmla="*/ 2959418 w 7886701"/>
              <a:gd name="connsiteY27262" fmla="*/ 6086769 h 6857981"/>
              <a:gd name="connsiteX27263" fmla="*/ 2964498 w 7886701"/>
              <a:gd name="connsiteY27263" fmla="*/ 6089944 h 6857981"/>
              <a:gd name="connsiteX27264" fmla="*/ 2969896 w 7886701"/>
              <a:gd name="connsiteY27264" fmla="*/ 6093437 h 6857981"/>
              <a:gd name="connsiteX27265" fmla="*/ 2969896 w 7886701"/>
              <a:gd name="connsiteY27265" fmla="*/ 6095024 h 6857981"/>
              <a:gd name="connsiteX27266" fmla="*/ 2969578 w 7886701"/>
              <a:gd name="connsiteY27266" fmla="*/ 6096295 h 6857981"/>
              <a:gd name="connsiteX27267" fmla="*/ 2968943 w 7886701"/>
              <a:gd name="connsiteY27267" fmla="*/ 6097247 h 6857981"/>
              <a:gd name="connsiteX27268" fmla="*/ 2968309 w 7886701"/>
              <a:gd name="connsiteY27268" fmla="*/ 6098200 h 6857981"/>
              <a:gd name="connsiteX27269" fmla="*/ 2967038 w 7886701"/>
              <a:gd name="connsiteY27269" fmla="*/ 6098835 h 6857981"/>
              <a:gd name="connsiteX27270" fmla="*/ 2966086 w 7886701"/>
              <a:gd name="connsiteY27270" fmla="*/ 6098835 h 6857981"/>
              <a:gd name="connsiteX27271" fmla="*/ 2964498 w 7886701"/>
              <a:gd name="connsiteY27271" fmla="*/ 6098835 h 6857981"/>
              <a:gd name="connsiteX27272" fmla="*/ 2963229 w 7886701"/>
              <a:gd name="connsiteY27272" fmla="*/ 6098517 h 6857981"/>
              <a:gd name="connsiteX27273" fmla="*/ 2959418 w 7886701"/>
              <a:gd name="connsiteY27273" fmla="*/ 6097247 h 6857981"/>
              <a:gd name="connsiteX27274" fmla="*/ 2955292 w 7886701"/>
              <a:gd name="connsiteY27274" fmla="*/ 6095024 h 6857981"/>
              <a:gd name="connsiteX27275" fmla="*/ 2951481 w 7886701"/>
              <a:gd name="connsiteY27275" fmla="*/ 6092484 h 6857981"/>
              <a:gd name="connsiteX27276" fmla="*/ 2947036 w 7886701"/>
              <a:gd name="connsiteY27276" fmla="*/ 6089309 h 6857981"/>
              <a:gd name="connsiteX27277" fmla="*/ 2942908 w 7886701"/>
              <a:gd name="connsiteY27277" fmla="*/ 6085499 h 6857981"/>
              <a:gd name="connsiteX27278" fmla="*/ 2939098 w 7886701"/>
              <a:gd name="connsiteY27278" fmla="*/ 6082006 h 6857981"/>
              <a:gd name="connsiteX27279" fmla="*/ 2935288 w 7886701"/>
              <a:gd name="connsiteY27279" fmla="*/ 6078196 h 6857981"/>
              <a:gd name="connsiteX27280" fmla="*/ 2932113 w 7886701"/>
              <a:gd name="connsiteY27280" fmla="*/ 6074386 h 6857981"/>
              <a:gd name="connsiteX27281" fmla="*/ 2929573 w 7886701"/>
              <a:gd name="connsiteY27281" fmla="*/ 6070893 h 6857981"/>
              <a:gd name="connsiteX27282" fmla="*/ 2927668 w 7886701"/>
              <a:gd name="connsiteY27282" fmla="*/ 6067718 h 6857981"/>
              <a:gd name="connsiteX27283" fmla="*/ 2927033 w 7886701"/>
              <a:gd name="connsiteY27283" fmla="*/ 6064860 h 6857981"/>
              <a:gd name="connsiteX27284" fmla="*/ 2927033 w 7886701"/>
              <a:gd name="connsiteY27284" fmla="*/ 6063590 h 6857981"/>
              <a:gd name="connsiteX27285" fmla="*/ 2927351 w 7886701"/>
              <a:gd name="connsiteY27285" fmla="*/ 6062955 h 6857981"/>
              <a:gd name="connsiteX27286" fmla="*/ 2898458 w 7886701"/>
              <a:gd name="connsiteY27286" fmla="*/ 6064225 h 6857981"/>
              <a:gd name="connsiteX27287" fmla="*/ 2895283 w 7886701"/>
              <a:gd name="connsiteY27287" fmla="*/ 6060098 h 6857981"/>
              <a:gd name="connsiteX27288" fmla="*/ 2892743 w 7886701"/>
              <a:gd name="connsiteY27288" fmla="*/ 6056922 h 6857981"/>
              <a:gd name="connsiteX27289" fmla="*/ 2890838 w 7886701"/>
              <a:gd name="connsiteY27289" fmla="*/ 6053112 h 6857981"/>
              <a:gd name="connsiteX27290" fmla="*/ 2888933 w 7886701"/>
              <a:gd name="connsiteY27290" fmla="*/ 6050255 h 6857981"/>
              <a:gd name="connsiteX27291" fmla="*/ 2883536 w 7886701"/>
              <a:gd name="connsiteY27291" fmla="*/ 6050572 h 6857981"/>
              <a:gd name="connsiteX27292" fmla="*/ 2880679 w 7886701"/>
              <a:gd name="connsiteY27292" fmla="*/ 6050890 h 6857981"/>
              <a:gd name="connsiteX27293" fmla="*/ 2877821 w 7886701"/>
              <a:gd name="connsiteY27293" fmla="*/ 6051842 h 6857981"/>
              <a:gd name="connsiteX27294" fmla="*/ 2880996 w 7886701"/>
              <a:gd name="connsiteY27294" fmla="*/ 6048667 h 6857981"/>
              <a:gd name="connsiteX27295" fmla="*/ 2883536 w 7886701"/>
              <a:gd name="connsiteY27295" fmla="*/ 6045809 h 6857981"/>
              <a:gd name="connsiteX27296" fmla="*/ 2885759 w 7886701"/>
              <a:gd name="connsiteY27296" fmla="*/ 6042952 h 6857981"/>
              <a:gd name="connsiteX27297" fmla="*/ 2887028 w 7886701"/>
              <a:gd name="connsiteY27297" fmla="*/ 6039776 h 6857981"/>
              <a:gd name="connsiteX27298" fmla="*/ 2887981 w 7886701"/>
              <a:gd name="connsiteY27298" fmla="*/ 6036601 h 6857981"/>
              <a:gd name="connsiteX27299" fmla="*/ 2888299 w 7886701"/>
              <a:gd name="connsiteY27299" fmla="*/ 6033426 h 6857981"/>
              <a:gd name="connsiteX27300" fmla="*/ 2887981 w 7886701"/>
              <a:gd name="connsiteY27300" fmla="*/ 6030569 h 6857981"/>
              <a:gd name="connsiteX27301" fmla="*/ 2886711 w 7886701"/>
              <a:gd name="connsiteY27301" fmla="*/ 6027711 h 6857981"/>
              <a:gd name="connsiteX27302" fmla="*/ 2885441 w 7886701"/>
              <a:gd name="connsiteY27302" fmla="*/ 6025171 h 6857981"/>
              <a:gd name="connsiteX27303" fmla="*/ 2882901 w 7886701"/>
              <a:gd name="connsiteY27303" fmla="*/ 6022948 h 6857981"/>
              <a:gd name="connsiteX27304" fmla="*/ 2880361 w 7886701"/>
              <a:gd name="connsiteY27304" fmla="*/ 6020725 h 6857981"/>
              <a:gd name="connsiteX27305" fmla="*/ 2876551 w 7886701"/>
              <a:gd name="connsiteY27305" fmla="*/ 6019138 h 6857981"/>
              <a:gd name="connsiteX27306" fmla="*/ 2872423 w 7886701"/>
              <a:gd name="connsiteY27306" fmla="*/ 6017868 h 6857981"/>
              <a:gd name="connsiteX27307" fmla="*/ 2867978 w 7886701"/>
              <a:gd name="connsiteY27307" fmla="*/ 6016915 h 6857981"/>
              <a:gd name="connsiteX27308" fmla="*/ 2862582 w 7886701"/>
              <a:gd name="connsiteY27308" fmla="*/ 6016915 h 6857981"/>
              <a:gd name="connsiteX27309" fmla="*/ 2856866 w 7886701"/>
              <a:gd name="connsiteY27309" fmla="*/ 6016915 h 6857981"/>
              <a:gd name="connsiteX27310" fmla="*/ 2863216 w 7886701"/>
              <a:gd name="connsiteY27310" fmla="*/ 6013423 h 6857981"/>
              <a:gd name="connsiteX27311" fmla="*/ 2867026 w 7886701"/>
              <a:gd name="connsiteY27311" fmla="*/ 6010247 h 6857981"/>
              <a:gd name="connsiteX27312" fmla="*/ 2868613 w 7886701"/>
              <a:gd name="connsiteY27312" fmla="*/ 6008977 h 6857981"/>
              <a:gd name="connsiteX27313" fmla="*/ 2869248 w 7886701"/>
              <a:gd name="connsiteY27313" fmla="*/ 6007707 h 6857981"/>
              <a:gd name="connsiteX27314" fmla="*/ 2869883 w 7886701"/>
              <a:gd name="connsiteY27314" fmla="*/ 6006120 h 6857981"/>
              <a:gd name="connsiteX27315" fmla="*/ 2870519 w 7886701"/>
              <a:gd name="connsiteY27315" fmla="*/ 6004532 h 6857981"/>
              <a:gd name="connsiteX27316" fmla="*/ 2870519 w 7886701"/>
              <a:gd name="connsiteY27316" fmla="*/ 6003262 h 6857981"/>
              <a:gd name="connsiteX27317" fmla="*/ 2869883 w 7886701"/>
              <a:gd name="connsiteY27317" fmla="*/ 6001674 h 6857981"/>
              <a:gd name="connsiteX27318" fmla="*/ 2868931 w 7886701"/>
              <a:gd name="connsiteY27318" fmla="*/ 5997864 h 6857981"/>
              <a:gd name="connsiteX27319" fmla="*/ 2867343 w 7886701"/>
              <a:gd name="connsiteY27319" fmla="*/ 5993102 h 6857981"/>
              <a:gd name="connsiteX27320" fmla="*/ 2865122 w 7886701"/>
              <a:gd name="connsiteY27320" fmla="*/ 5986751 h 6857981"/>
              <a:gd name="connsiteX27321" fmla="*/ 2870519 w 7886701"/>
              <a:gd name="connsiteY27321" fmla="*/ 5987386 h 6857981"/>
              <a:gd name="connsiteX27322" fmla="*/ 2875281 w 7886701"/>
              <a:gd name="connsiteY27322" fmla="*/ 5988974 h 6857981"/>
              <a:gd name="connsiteX27323" fmla="*/ 2879726 w 7886701"/>
              <a:gd name="connsiteY27323" fmla="*/ 5990879 h 6857981"/>
              <a:gd name="connsiteX27324" fmla="*/ 2884171 w 7886701"/>
              <a:gd name="connsiteY27324" fmla="*/ 5992466 h 6857981"/>
              <a:gd name="connsiteX27325" fmla="*/ 2891791 w 7886701"/>
              <a:gd name="connsiteY27325" fmla="*/ 5996912 h 6857981"/>
              <a:gd name="connsiteX27326" fmla="*/ 2898776 w 7886701"/>
              <a:gd name="connsiteY27326" fmla="*/ 6001039 h 6857981"/>
              <a:gd name="connsiteX27327" fmla="*/ 2902268 w 7886701"/>
              <a:gd name="connsiteY27327" fmla="*/ 6002945 h 6857981"/>
              <a:gd name="connsiteX27328" fmla="*/ 2905127 w 7886701"/>
              <a:gd name="connsiteY27328" fmla="*/ 6004215 h 6857981"/>
              <a:gd name="connsiteX27329" fmla="*/ 2907983 w 7886701"/>
              <a:gd name="connsiteY27329" fmla="*/ 6005167 h 6857981"/>
              <a:gd name="connsiteX27330" fmla="*/ 2910841 w 7886701"/>
              <a:gd name="connsiteY27330" fmla="*/ 6005485 h 6857981"/>
              <a:gd name="connsiteX27331" fmla="*/ 2913381 w 7886701"/>
              <a:gd name="connsiteY27331" fmla="*/ 6005485 h 6857981"/>
              <a:gd name="connsiteX27332" fmla="*/ 2915921 w 7886701"/>
              <a:gd name="connsiteY27332" fmla="*/ 6004215 h 6857981"/>
              <a:gd name="connsiteX27333" fmla="*/ 2918461 w 7886701"/>
              <a:gd name="connsiteY27333" fmla="*/ 6001992 h 6857981"/>
              <a:gd name="connsiteX27334" fmla="*/ 2920684 w 7886701"/>
              <a:gd name="connsiteY27334" fmla="*/ 5999134 h 6857981"/>
              <a:gd name="connsiteX27335" fmla="*/ 2920684 w 7886701"/>
              <a:gd name="connsiteY27335" fmla="*/ 5998182 h 6857981"/>
              <a:gd name="connsiteX27336" fmla="*/ 2920366 w 7886701"/>
              <a:gd name="connsiteY27336" fmla="*/ 5996594 h 6857981"/>
              <a:gd name="connsiteX27337" fmla="*/ 2919731 w 7886701"/>
              <a:gd name="connsiteY27337" fmla="*/ 5995642 h 6857981"/>
              <a:gd name="connsiteX27338" fmla="*/ 2918461 w 7886701"/>
              <a:gd name="connsiteY27338" fmla="*/ 5994372 h 6857981"/>
              <a:gd name="connsiteX27339" fmla="*/ 2915604 w 7886701"/>
              <a:gd name="connsiteY27339" fmla="*/ 5992466 h 6857981"/>
              <a:gd name="connsiteX27340" fmla="*/ 2912428 w 7886701"/>
              <a:gd name="connsiteY27340" fmla="*/ 5990879 h 6857981"/>
              <a:gd name="connsiteX27341" fmla="*/ 2908301 w 7886701"/>
              <a:gd name="connsiteY27341" fmla="*/ 5989291 h 6857981"/>
              <a:gd name="connsiteX27342" fmla="*/ 2903856 w 7886701"/>
              <a:gd name="connsiteY27342" fmla="*/ 5988339 h 6857981"/>
              <a:gd name="connsiteX27343" fmla="*/ 2895283 w 7886701"/>
              <a:gd name="connsiteY27343" fmla="*/ 5985164 h 6857981"/>
              <a:gd name="connsiteX27344" fmla="*/ 2891156 w 7886701"/>
              <a:gd name="connsiteY27344" fmla="*/ 5983894 h 6857981"/>
              <a:gd name="connsiteX27345" fmla="*/ 2887663 w 7886701"/>
              <a:gd name="connsiteY27345" fmla="*/ 5982306 h 6857981"/>
              <a:gd name="connsiteX27346" fmla="*/ 2884171 w 7886701"/>
              <a:gd name="connsiteY27346" fmla="*/ 5980718 h 6857981"/>
              <a:gd name="connsiteX27347" fmla="*/ 2883219 w 7886701"/>
              <a:gd name="connsiteY27347" fmla="*/ 5979448 h 6857981"/>
              <a:gd name="connsiteX27348" fmla="*/ 2881948 w 7886701"/>
              <a:gd name="connsiteY27348" fmla="*/ 5978496 h 6857981"/>
              <a:gd name="connsiteX27349" fmla="*/ 2881313 w 7886701"/>
              <a:gd name="connsiteY27349" fmla="*/ 5977226 h 6857981"/>
              <a:gd name="connsiteX27350" fmla="*/ 2880996 w 7886701"/>
              <a:gd name="connsiteY27350" fmla="*/ 5976273 h 6857981"/>
              <a:gd name="connsiteX27351" fmla="*/ 2880996 w 7886701"/>
              <a:gd name="connsiteY27351" fmla="*/ 5974686 h 6857981"/>
              <a:gd name="connsiteX27352" fmla="*/ 2880996 w 7886701"/>
              <a:gd name="connsiteY27352" fmla="*/ 5973415 h 6857981"/>
              <a:gd name="connsiteX27353" fmla="*/ 2881631 w 7886701"/>
              <a:gd name="connsiteY27353" fmla="*/ 5971510 h 6857981"/>
              <a:gd name="connsiteX27354" fmla="*/ 2882901 w 7886701"/>
              <a:gd name="connsiteY27354" fmla="*/ 5969605 h 6857981"/>
              <a:gd name="connsiteX27355" fmla="*/ 2883853 w 7886701"/>
              <a:gd name="connsiteY27355" fmla="*/ 5967700 h 6857981"/>
              <a:gd name="connsiteX27356" fmla="*/ 2885759 w 7886701"/>
              <a:gd name="connsiteY27356" fmla="*/ 5965478 h 6857981"/>
              <a:gd name="connsiteX27357" fmla="*/ 2880996 w 7886701"/>
              <a:gd name="connsiteY27357" fmla="*/ 5964207 h 6857981"/>
              <a:gd name="connsiteX27358" fmla="*/ 2876233 w 7886701"/>
              <a:gd name="connsiteY27358" fmla="*/ 5962937 h 6857981"/>
              <a:gd name="connsiteX27359" fmla="*/ 2871788 w 7886701"/>
              <a:gd name="connsiteY27359" fmla="*/ 5962620 h 6857981"/>
              <a:gd name="connsiteX27360" fmla="*/ 2867978 w 7886701"/>
              <a:gd name="connsiteY27360" fmla="*/ 5962302 h 6857981"/>
              <a:gd name="connsiteX27361" fmla="*/ 2860042 w 7886701"/>
              <a:gd name="connsiteY27361" fmla="*/ 5961985 h 6857981"/>
              <a:gd name="connsiteX27362" fmla="*/ 2852738 w 7886701"/>
              <a:gd name="connsiteY27362" fmla="*/ 5962620 h 6857981"/>
              <a:gd name="connsiteX27363" fmla="*/ 2845436 w 7886701"/>
              <a:gd name="connsiteY27363" fmla="*/ 5962937 h 6857981"/>
              <a:gd name="connsiteX27364" fmla="*/ 2837816 w 7886701"/>
              <a:gd name="connsiteY27364" fmla="*/ 5963572 h 6857981"/>
              <a:gd name="connsiteX27365" fmla="*/ 2834006 w 7886701"/>
              <a:gd name="connsiteY27365" fmla="*/ 5962937 h 6857981"/>
              <a:gd name="connsiteX27366" fmla="*/ 2829878 w 7886701"/>
              <a:gd name="connsiteY27366" fmla="*/ 5962620 h 6857981"/>
              <a:gd name="connsiteX27367" fmla="*/ 2825434 w 7886701"/>
              <a:gd name="connsiteY27367" fmla="*/ 5961985 h 6857981"/>
              <a:gd name="connsiteX27368" fmla="*/ 2820671 w 7886701"/>
              <a:gd name="connsiteY27368" fmla="*/ 5960715 h 6857981"/>
              <a:gd name="connsiteX27369" fmla="*/ 2820353 w 7886701"/>
              <a:gd name="connsiteY27369" fmla="*/ 5963890 h 6857981"/>
              <a:gd name="connsiteX27370" fmla="*/ 2820353 w 7886701"/>
              <a:gd name="connsiteY27370" fmla="*/ 5967065 h 6857981"/>
              <a:gd name="connsiteX27371" fmla="*/ 2820671 w 7886701"/>
              <a:gd name="connsiteY27371" fmla="*/ 5969923 h 6857981"/>
              <a:gd name="connsiteX27372" fmla="*/ 2820988 w 7886701"/>
              <a:gd name="connsiteY27372" fmla="*/ 5972780 h 6857981"/>
              <a:gd name="connsiteX27373" fmla="*/ 2822893 w 7886701"/>
              <a:gd name="connsiteY27373" fmla="*/ 5978813 h 6857981"/>
              <a:gd name="connsiteX27374" fmla="*/ 2825116 w 7886701"/>
              <a:gd name="connsiteY27374" fmla="*/ 5984211 h 6857981"/>
              <a:gd name="connsiteX27375" fmla="*/ 2827974 w 7886701"/>
              <a:gd name="connsiteY27375" fmla="*/ 5989609 h 6857981"/>
              <a:gd name="connsiteX27376" fmla="*/ 2830831 w 7886701"/>
              <a:gd name="connsiteY27376" fmla="*/ 5994689 h 6857981"/>
              <a:gd name="connsiteX27377" fmla="*/ 2837498 w 7886701"/>
              <a:gd name="connsiteY27377" fmla="*/ 6005485 h 6857981"/>
              <a:gd name="connsiteX27378" fmla="*/ 2836863 w 7886701"/>
              <a:gd name="connsiteY27378" fmla="*/ 6005802 h 6857981"/>
              <a:gd name="connsiteX27379" fmla="*/ 2835594 w 7886701"/>
              <a:gd name="connsiteY27379" fmla="*/ 6006120 h 6857981"/>
              <a:gd name="connsiteX27380" fmla="*/ 2834323 w 7886701"/>
              <a:gd name="connsiteY27380" fmla="*/ 6006120 h 6857981"/>
              <a:gd name="connsiteX27381" fmla="*/ 2832736 w 7886701"/>
              <a:gd name="connsiteY27381" fmla="*/ 6005802 h 6857981"/>
              <a:gd name="connsiteX27382" fmla="*/ 2829878 w 7886701"/>
              <a:gd name="connsiteY27382" fmla="*/ 6004532 h 6857981"/>
              <a:gd name="connsiteX27383" fmla="*/ 2825751 w 7886701"/>
              <a:gd name="connsiteY27383" fmla="*/ 6002309 h 6857981"/>
              <a:gd name="connsiteX27384" fmla="*/ 2817178 w 7886701"/>
              <a:gd name="connsiteY27384" fmla="*/ 5996594 h 6857981"/>
              <a:gd name="connsiteX27385" fmla="*/ 2807337 w 7886701"/>
              <a:gd name="connsiteY27385" fmla="*/ 5990561 h 6857981"/>
              <a:gd name="connsiteX27386" fmla="*/ 2835276 w 7886701"/>
              <a:gd name="connsiteY27386" fmla="*/ 6017868 h 6857981"/>
              <a:gd name="connsiteX27387" fmla="*/ 2849563 w 7886701"/>
              <a:gd name="connsiteY27387" fmla="*/ 6031521 h 6857981"/>
              <a:gd name="connsiteX27388" fmla="*/ 2863216 w 7886701"/>
              <a:gd name="connsiteY27388" fmla="*/ 6045174 h 6857981"/>
              <a:gd name="connsiteX27389" fmla="*/ 2876233 w 7886701"/>
              <a:gd name="connsiteY27389" fmla="*/ 6059145 h 6857981"/>
              <a:gd name="connsiteX27390" fmla="*/ 2888933 w 7886701"/>
              <a:gd name="connsiteY27390" fmla="*/ 6072481 h 6857981"/>
              <a:gd name="connsiteX27391" fmla="*/ 2900681 w 7886701"/>
              <a:gd name="connsiteY27391" fmla="*/ 6086134 h 6857981"/>
              <a:gd name="connsiteX27392" fmla="*/ 2911158 w 7886701"/>
              <a:gd name="connsiteY27392" fmla="*/ 6099787 h 6857981"/>
              <a:gd name="connsiteX27393" fmla="*/ 2912428 w 7886701"/>
              <a:gd name="connsiteY27393" fmla="*/ 6096612 h 6857981"/>
              <a:gd name="connsiteX27394" fmla="*/ 2913381 w 7886701"/>
              <a:gd name="connsiteY27394" fmla="*/ 6092802 h 6857981"/>
              <a:gd name="connsiteX27395" fmla="*/ 2914651 w 7886701"/>
              <a:gd name="connsiteY27395" fmla="*/ 6089309 h 6857981"/>
              <a:gd name="connsiteX27396" fmla="*/ 2914968 w 7886701"/>
              <a:gd name="connsiteY27396" fmla="*/ 6085181 h 6857981"/>
              <a:gd name="connsiteX27397" fmla="*/ 2918778 w 7886701"/>
              <a:gd name="connsiteY27397" fmla="*/ 6086134 h 6857981"/>
              <a:gd name="connsiteX27398" fmla="*/ 2922271 w 7886701"/>
              <a:gd name="connsiteY27398" fmla="*/ 6087087 h 6857981"/>
              <a:gd name="connsiteX27399" fmla="*/ 2925128 w 7886701"/>
              <a:gd name="connsiteY27399" fmla="*/ 6088674 h 6857981"/>
              <a:gd name="connsiteX27400" fmla="*/ 2927668 w 7886701"/>
              <a:gd name="connsiteY27400" fmla="*/ 6089944 h 6857981"/>
              <a:gd name="connsiteX27401" fmla="*/ 2929573 w 7886701"/>
              <a:gd name="connsiteY27401" fmla="*/ 6091532 h 6857981"/>
              <a:gd name="connsiteX27402" fmla="*/ 2930844 w 7886701"/>
              <a:gd name="connsiteY27402" fmla="*/ 6093437 h 6857981"/>
              <a:gd name="connsiteX27403" fmla="*/ 2934018 w 7886701"/>
              <a:gd name="connsiteY27403" fmla="*/ 6096930 h 6857981"/>
              <a:gd name="connsiteX27404" fmla="*/ 2935923 w 7886701"/>
              <a:gd name="connsiteY27404" fmla="*/ 6101057 h 6857981"/>
              <a:gd name="connsiteX27405" fmla="*/ 2938781 w 7886701"/>
              <a:gd name="connsiteY27405" fmla="*/ 6104550 h 6857981"/>
              <a:gd name="connsiteX27406" fmla="*/ 2940368 w 7886701"/>
              <a:gd name="connsiteY27406" fmla="*/ 6106455 h 6857981"/>
              <a:gd name="connsiteX27407" fmla="*/ 2942273 w 7886701"/>
              <a:gd name="connsiteY27407" fmla="*/ 6108043 h 6857981"/>
              <a:gd name="connsiteX27408" fmla="*/ 2944813 w 7886701"/>
              <a:gd name="connsiteY27408" fmla="*/ 6109313 h 6857981"/>
              <a:gd name="connsiteX27409" fmla="*/ 2947672 w 7886701"/>
              <a:gd name="connsiteY27409" fmla="*/ 6110900 h 6857981"/>
              <a:gd name="connsiteX27410" fmla="*/ 2945448 w 7886701"/>
              <a:gd name="connsiteY27410" fmla="*/ 6112170 h 6857981"/>
              <a:gd name="connsiteX27411" fmla="*/ 2942592 w 7886701"/>
              <a:gd name="connsiteY27411" fmla="*/ 6113440 h 6857981"/>
              <a:gd name="connsiteX27412" fmla="*/ 2939733 w 7886701"/>
              <a:gd name="connsiteY27412" fmla="*/ 6114075 h 6857981"/>
              <a:gd name="connsiteX27413" fmla="*/ 2936558 w 7886701"/>
              <a:gd name="connsiteY27413" fmla="*/ 6114393 h 6857981"/>
              <a:gd name="connsiteX27414" fmla="*/ 2932748 w 7886701"/>
              <a:gd name="connsiteY27414" fmla="*/ 6114710 h 6857981"/>
              <a:gd name="connsiteX27415" fmla="*/ 2929256 w 7886701"/>
              <a:gd name="connsiteY27415" fmla="*/ 6114393 h 6857981"/>
              <a:gd name="connsiteX27416" fmla="*/ 2920684 w 7886701"/>
              <a:gd name="connsiteY27416" fmla="*/ 6113440 h 6857981"/>
              <a:gd name="connsiteX27417" fmla="*/ 2927351 w 7886701"/>
              <a:gd name="connsiteY27417" fmla="*/ 6123918 h 6857981"/>
              <a:gd name="connsiteX27418" fmla="*/ 2932748 w 7886701"/>
              <a:gd name="connsiteY27418" fmla="*/ 6134397 h 6857981"/>
              <a:gd name="connsiteX27419" fmla="*/ 2935288 w 7886701"/>
              <a:gd name="connsiteY27419" fmla="*/ 6139794 h 6857981"/>
              <a:gd name="connsiteX27420" fmla="*/ 2937828 w 7886701"/>
              <a:gd name="connsiteY27420" fmla="*/ 6145192 h 6857981"/>
              <a:gd name="connsiteX27421" fmla="*/ 2939733 w 7886701"/>
              <a:gd name="connsiteY27421" fmla="*/ 6150272 h 6857981"/>
              <a:gd name="connsiteX27422" fmla="*/ 2941638 w 7886701"/>
              <a:gd name="connsiteY27422" fmla="*/ 6155670 h 6857981"/>
              <a:gd name="connsiteX27423" fmla="*/ 2935606 w 7886701"/>
              <a:gd name="connsiteY27423" fmla="*/ 6157893 h 6857981"/>
              <a:gd name="connsiteX27424" fmla="*/ 2930208 w 7886701"/>
              <a:gd name="connsiteY27424" fmla="*/ 6160115 h 6857981"/>
              <a:gd name="connsiteX27425" fmla="*/ 2924176 w 7886701"/>
              <a:gd name="connsiteY27425" fmla="*/ 6161385 h 6857981"/>
              <a:gd name="connsiteX27426" fmla="*/ 2918144 w 7886701"/>
              <a:gd name="connsiteY27426" fmla="*/ 6162338 h 6857981"/>
              <a:gd name="connsiteX27427" fmla="*/ 2912111 w 7886701"/>
              <a:gd name="connsiteY27427" fmla="*/ 6162656 h 6857981"/>
              <a:gd name="connsiteX27428" fmla="*/ 2905761 w 7886701"/>
              <a:gd name="connsiteY27428" fmla="*/ 6162973 h 6857981"/>
              <a:gd name="connsiteX27429" fmla="*/ 2899728 w 7886701"/>
              <a:gd name="connsiteY27429" fmla="*/ 6162338 h 6857981"/>
              <a:gd name="connsiteX27430" fmla="*/ 2893061 w 7886701"/>
              <a:gd name="connsiteY27430" fmla="*/ 6161385 h 6857981"/>
              <a:gd name="connsiteX27431" fmla="*/ 2893696 w 7886701"/>
              <a:gd name="connsiteY27431" fmla="*/ 6165513 h 6857981"/>
              <a:gd name="connsiteX27432" fmla="*/ 2894013 w 7886701"/>
              <a:gd name="connsiteY27432" fmla="*/ 6168688 h 6857981"/>
              <a:gd name="connsiteX27433" fmla="*/ 2893696 w 7886701"/>
              <a:gd name="connsiteY27433" fmla="*/ 6172181 h 6857981"/>
              <a:gd name="connsiteX27434" fmla="*/ 2893378 w 7886701"/>
              <a:gd name="connsiteY27434" fmla="*/ 6173451 h 6857981"/>
              <a:gd name="connsiteX27435" fmla="*/ 2893061 w 7886701"/>
              <a:gd name="connsiteY27435" fmla="*/ 6174721 h 6857981"/>
              <a:gd name="connsiteX27436" fmla="*/ 2891791 w 7886701"/>
              <a:gd name="connsiteY27436" fmla="*/ 6175674 h 6857981"/>
              <a:gd name="connsiteX27437" fmla="*/ 2890838 w 7886701"/>
              <a:gd name="connsiteY27437" fmla="*/ 6176944 h 6857981"/>
              <a:gd name="connsiteX27438" fmla="*/ 2889568 w 7886701"/>
              <a:gd name="connsiteY27438" fmla="*/ 6177579 h 6857981"/>
              <a:gd name="connsiteX27439" fmla="*/ 2887981 w 7886701"/>
              <a:gd name="connsiteY27439" fmla="*/ 6177896 h 6857981"/>
              <a:gd name="connsiteX27440" fmla="*/ 2885759 w 7886701"/>
              <a:gd name="connsiteY27440" fmla="*/ 6178214 h 6857981"/>
              <a:gd name="connsiteX27441" fmla="*/ 2883219 w 7886701"/>
              <a:gd name="connsiteY27441" fmla="*/ 6178531 h 6857981"/>
              <a:gd name="connsiteX27442" fmla="*/ 2876868 w 7886701"/>
              <a:gd name="connsiteY27442" fmla="*/ 6178214 h 6857981"/>
              <a:gd name="connsiteX27443" fmla="*/ 2879408 w 7886701"/>
              <a:gd name="connsiteY27443" fmla="*/ 6180436 h 6857981"/>
              <a:gd name="connsiteX27444" fmla="*/ 2882583 w 7886701"/>
              <a:gd name="connsiteY27444" fmla="*/ 6182659 h 6857981"/>
              <a:gd name="connsiteX27445" fmla="*/ 2886393 w 7886701"/>
              <a:gd name="connsiteY27445" fmla="*/ 6184564 h 6857981"/>
              <a:gd name="connsiteX27446" fmla="*/ 2891156 w 7886701"/>
              <a:gd name="connsiteY27446" fmla="*/ 6186469 h 6857981"/>
              <a:gd name="connsiteX27447" fmla="*/ 2903856 w 7886701"/>
              <a:gd name="connsiteY27447" fmla="*/ 6190280 h 6857981"/>
              <a:gd name="connsiteX27448" fmla="*/ 2921001 w 7886701"/>
              <a:gd name="connsiteY27448" fmla="*/ 6196312 h 6857981"/>
              <a:gd name="connsiteX27449" fmla="*/ 2901633 w 7886701"/>
              <a:gd name="connsiteY27449" fmla="*/ 6196947 h 6857981"/>
              <a:gd name="connsiteX27450" fmla="*/ 2892427 w 7886701"/>
              <a:gd name="connsiteY27450" fmla="*/ 6197582 h 6857981"/>
              <a:gd name="connsiteX27451" fmla="*/ 2883536 w 7886701"/>
              <a:gd name="connsiteY27451" fmla="*/ 6198535 h 6857981"/>
              <a:gd name="connsiteX27452" fmla="*/ 2874646 w 7886701"/>
              <a:gd name="connsiteY27452" fmla="*/ 6199805 h 6857981"/>
              <a:gd name="connsiteX27453" fmla="*/ 2870836 w 7886701"/>
              <a:gd name="connsiteY27453" fmla="*/ 6201075 h 6857981"/>
              <a:gd name="connsiteX27454" fmla="*/ 2866708 w 7886701"/>
              <a:gd name="connsiteY27454" fmla="*/ 6202345 h 6857981"/>
              <a:gd name="connsiteX27455" fmla="*/ 2863216 w 7886701"/>
              <a:gd name="connsiteY27455" fmla="*/ 6203933 h 6857981"/>
              <a:gd name="connsiteX27456" fmla="*/ 2859406 w 7886701"/>
              <a:gd name="connsiteY27456" fmla="*/ 6205203 h 6857981"/>
              <a:gd name="connsiteX27457" fmla="*/ 2856548 w 7886701"/>
              <a:gd name="connsiteY27457" fmla="*/ 6207425 h 6857981"/>
              <a:gd name="connsiteX27458" fmla="*/ 2853373 w 7886701"/>
              <a:gd name="connsiteY27458" fmla="*/ 6209648 h 6857981"/>
              <a:gd name="connsiteX27459" fmla="*/ 2856866 w 7886701"/>
              <a:gd name="connsiteY27459" fmla="*/ 6204885 h 6857981"/>
              <a:gd name="connsiteX27460" fmla="*/ 2859406 w 7886701"/>
              <a:gd name="connsiteY27460" fmla="*/ 6200123 h 6857981"/>
              <a:gd name="connsiteX27461" fmla="*/ 2861311 w 7886701"/>
              <a:gd name="connsiteY27461" fmla="*/ 6195677 h 6857981"/>
              <a:gd name="connsiteX27462" fmla="*/ 2861946 w 7886701"/>
              <a:gd name="connsiteY27462" fmla="*/ 6191550 h 6857981"/>
              <a:gd name="connsiteX27463" fmla="*/ 2861946 w 7886701"/>
              <a:gd name="connsiteY27463" fmla="*/ 6186787 h 6857981"/>
              <a:gd name="connsiteX27464" fmla="*/ 2861311 w 7886701"/>
              <a:gd name="connsiteY27464" fmla="*/ 6182342 h 6857981"/>
              <a:gd name="connsiteX27465" fmla="*/ 2860042 w 7886701"/>
              <a:gd name="connsiteY27465" fmla="*/ 6178214 h 6857981"/>
              <a:gd name="connsiteX27466" fmla="*/ 2858771 w 7886701"/>
              <a:gd name="connsiteY27466" fmla="*/ 6174086 h 6857981"/>
              <a:gd name="connsiteX27467" fmla="*/ 2856548 w 7886701"/>
              <a:gd name="connsiteY27467" fmla="*/ 6169641 h 6857981"/>
              <a:gd name="connsiteX27468" fmla="*/ 2854008 w 7886701"/>
              <a:gd name="connsiteY27468" fmla="*/ 6165513 h 6857981"/>
              <a:gd name="connsiteX27469" fmla="*/ 2848611 w 7886701"/>
              <a:gd name="connsiteY27469" fmla="*/ 6157258 h 6857981"/>
              <a:gd name="connsiteX27470" fmla="*/ 2842578 w 7886701"/>
              <a:gd name="connsiteY27470" fmla="*/ 6148685 h 6857981"/>
              <a:gd name="connsiteX27471" fmla="*/ 2837181 w 7886701"/>
              <a:gd name="connsiteY27471" fmla="*/ 6140747 h 6857981"/>
              <a:gd name="connsiteX27472" fmla="*/ 2825434 w 7886701"/>
              <a:gd name="connsiteY27472" fmla="*/ 6133444 h 6857981"/>
              <a:gd name="connsiteX27473" fmla="*/ 2813686 w 7886701"/>
              <a:gd name="connsiteY27473" fmla="*/ 6125824 h 6857981"/>
              <a:gd name="connsiteX27474" fmla="*/ 2802257 w 7886701"/>
              <a:gd name="connsiteY27474" fmla="*/ 6117251 h 6857981"/>
              <a:gd name="connsiteX27475" fmla="*/ 2790509 w 7886701"/>
              <a:gd name="connsiteY27475" fmla="*/ 6108360 h 6857981"/>
              <a:gd name="connsiteX27476" fmla="*/ 2779078 w 7886701"/>
              <a:gd name="connsiteY27476" fmla="*/ 6098835 h 6857981"/>
              <a:gd name="connsiteX27477" fmla="*/ 2767966 w 7886701"/>
              <a:gd name="connsiteY27477" fmla="*/ 6088674 h 6857981"/>
              <a:gd name="connsiteX27478" fmla="*/ 2756536 w 7886701"/>
              <a:gd name="connsiteY27478" fmla="*/ 6078196 h 6857981"/>
              <a:gd name="connsiteX27479" fmla="*/ 2746058 w 7886701"/>
              <a:gd name="connsiteY27479" fmla="*/ 6067718 h 6857981"/>
              <a:gd name="connsiteX27480" fmla="*/ 2745106 w 7886701"/>
              <a:gd name="connsiteY27480" fmla="*/ 6068035 h 6857981"/>
              <a:gd name="connsiteX27481" fmla="*/ 2744788 w 7886701"/>
              <a:gd name="connsiteY27481" fmla="*/ 6068988 h 6857981"/>
              <a:gd name="connsiteX27482" fmla="*/ 2744471 w 7886701"/>
              <a:gd name="connsiteY27482" fmla="*/ 6070893 h 6857981"/>
              <a:gd name="connsiteX27483" fmla="*/ 2744788 w 7886701"/>
              <a:gd name="connsiteY27483" fmla="*/ 6073116 h 6857981"/>
              <a:gd name="connsiteX27484" fmla="*/ 2745106 w 7886701"/>
              <a:gd name="connsiteY27484" fmla="*/ 6076291 h 6857981"/>
              <a:gd name="connsiteX27485" fmla="*/ 2745424 w 7886701"/>
              <a:gd name="connsiteY27485" fmla="*/ 6079149 h 6857981"/>
              <a:gd name="connsiteX27486" fmla="*/ 2745424 w 7886701"/>
              <a:gd name="connsiteY27486" fmla="*/ 6082324 h 6857981"/>
              <a:gd name="connsiteX27487" fmla="*/ 2745106 w 7886701"/>
              <a:gd name="connsiteY27487" fmla="*/ 6086134 h 6857981"/>
              <a:gd name="connsiteX27488" fmla="*/ 2744471 w 7886701"/>
              <a:gd name="connsiteY27488" fmla="*/ 6087722 h 6857981"/>
              <a:gd name="connsiteX27489" fmla="*/ 2743518 w 7886701"/>
              <a:gd name="connsiteY27489" fmla="*/ 6089944 h 6857981"/>
              <a:gd name="connsiteX27490" fmla="*/ 2779078 w 7886701"/>
              <a:gd name="connsiteY27490" fmla="*/ 6102010 h 6857981"/>
              <a:gd name="connsiteX27491" fmla="*/ 2776221 w 7886701"/>
              <a:gd name="connsiteY27491" fmla="*/ 6104232 h 6857981"/>
              <a:gd name="connsiteX27492" fmla="*/ 2773363 w 7886701"/>
              <a:gd name="connsiteY27492" fmla="*/ 6105820 h 6857981"/>
              <a:gd name="connsiteX27493" fmla="*/ 2770823 w 7886701"/>
              <a:gd name="connsiteY27493" fmla="*/ 6106773 h 6857981"/>
              <a:gd name="connsiteX27494" fmla="*/ 2768283 w 7886701"/>
              <a:gd name="connsiteY27494" fmla="*/ 6107408 h 6857981"/>
              <a:gd name="connsiteX27495" fmla="*/ 2765743 w 7886701"/>
              <a:gd name="connsiteY27495" fmla="*/ 6108043 h 6857981"/>
              <a:gd name="connsiteX27496" fmla="*/ 2763203 w 7886701"/>
              <a:gd name="connsiteY27496" fmla="*/ 6108360 h 6857981"/>
              <a:gd name="connsiteX27497" fmla="*/ 2760981 w 7886701"/>
              <a:gd name="connsiteY27497" fmla="*/ 6108043 h 6857981"/>
              <a:gd name="connsiteX27498" fmla="*/ 2758758 w 7886701"/>
              <a:gd name="connsiteY27498" fmla="*/ 6107090 h 6857981"/>
              <a:gd name="connsiteX27499" fmla="*/ 2756536 w 7886701"/>
              <a:gd name="connsiteY27499" fmla="*/ 6106455 h 6857981"/>
              <a:gd name="connsiteX27500" fmla="*/ 2754313 w 7886701"/>
              <a:gd name="connsiteY27500" fmla="*/ 6105185 h 6857981"/>
              <a:gd name="connsiteX27501" fmla="*/ 2750186 w 7886701"/>
              <a:gd name="connsiteY27501" fmla="*/ 6102327 h 6857981"/>
              <a:gd name="connsiteX27502" fmla="*/ 2746376 w 7886701"/>
              <a:gd name="connsiteY27502" fmla="*/ 6098835 h 6857981"/>
              <a:gd name="connsiteX27503" fmla="*/ 2742248 w 7886701"/>
              <a:gd name="connsiteY27503" fmla="*/ 6094707 h 6857981"/>
              <a:gd name="connsiteX27504" fmla="*/ 2734311 w 7886701"/>
              <a:gd name="connsiteY27504" fmla="*/ 6085181 h 6857981"/>
              <a:gd name="connsiteX27505" fmla="*/ 2729867 w 7886701"/>
              <a:gd name="connsiteY27505" fmla="*/ 6080419 h 6857981"/>
              <a:gd name="connsiteX27506" fmla="*/ 2725421 w 7886701"/>
              <a:gd name="connsiteY27506" fmla="*/ 6076291 h 6857981"/>
              <a:gd name="connsiteX27507" fmla="*/ 2720976 w 7886701"/>
              <a:gd name="connsiteY27507" fmla="*/ 6072163 h 6857981"/>
              <a:gd name="connsiteX27508" fmla="*/ 2715896 w 7886701"/>
              <a:gd name="connsiteY27508" fmla="*/ 6068353 h 6857981"/>
              <a:gd name="connsiteX27509" fmla="*/ 2713356 w 7886701"/>
              <a:gd name="connsiteY27509" fmla="*/ 6067083 h 6857981"/>
              <a:gd name="connsiteX27510" fmla="*/ 2710499 w 7886701"/>
              <a:gd name="connsiteY27510" fmla="*/ 6065813 h 6857981"/>
              <a:gd name="connsiteX27511" fmla="*/ 2707959 w 7886701"/>
              <a:gd name="connsiteY27511" fmla="*/ 6064860 h 6857981"/>
              <a:gd name="connsiteX27512" fmla="*/ 2705101 w 7886701"/>
              <a:gd name="connsiteY27512" fmla="*/ 6064225 h 6857981"/>
              <a:gd name="connsiteX27513" fmla="*/ 2703513 w 7886701"/>
              <a:gd name="connsiteY27513" fmla="*/ 6066765 h 6857981"/>
              <a:gd name="connsiteX27514" fmla="*/ 2702561 w 7886701"/>
              <a:gd name="connsiteY27514" fmla="*/ 6069306 h 6857981"/>
              <a:gd name="connsiteX27515" fmla="*/ 2701926 w 7886701"/>
              <a:gd name="connsiteY27515" fmla="*/ 6071846 h 6857981"/>
              <a:gd name="connsiteX27516" fmla="*/ 2701291 w 7886701"/>
              <a:gd name="connsiteY27516" fmla="*/ 6074386 h 6857981"/>
              <a:gd name="connsiteX27517" fmla="*/ 2701291 w 7886701"/>
              <a:gd name="connsiteY27517" fmla="*/ 6076608 h 6857981"/>
              <a:gd name="connsiteX27518" fmla="*/ 2702243 w 7886701"/>
              <a:gd name="connsiteY27518" fmla="*/ 6078831 h 6857981"/>
              <a:gd name="connsiteX27519" fmla="*/ 2702879 w 7886701"/>
              <a:gd name="connsiteY27519" fmla="*/ 6080419 h 6857981"/>
              <a:gd name="connsiteX27520" fmla="*/ 2703831 w 7886701"/>
              <a:gd name="connsiteY27520" fmla="*/ 6082641 h 6857981"/>
              <a:gd name="connsiteX27521" fmla="*/ 2705419 w 7886701"/>
              <a:gd name="connsiteY27521" fmla="*/ 6084546 h 6857981"/>
              <a:gd name="connsiteX27522" fmla="*/ 2707323 w 7886701"/>
              <a:gd name="connsiteY27522" fmla="*/ 6086451 h 6857981"/>
              <a:gd name="connsiteX27523" fmla="*/ 2709546 w 7886701"/>
              <a:gd name="connsiteY27523" fmla="*/ 6088039 h 6857981"/>
              <a:gd name="connsiteX27524" fmla="*/ 2712086 w 7886701"/>
              <a:gd name="connsiteY27524" fmla="*/ 6089627 h 6857981"/>
              <a:gd name="connsiteX27525" fmla="*/ 2714943 w 7886701"/>
              <a:gd name="connsiteY27525" fmla="*/ 6091214 h 6857981"/>
              <a:gd name="connsiteX27526" fmla="*/ 2718118 w 7886701"/>
              <a:gd name="connsiteY27526" fmla="*/ 6092484 h 6857981"/>
              <a:gd name="connsiteX27527" fmla="*/ 2725738 w 7886701"/>
              <a:gd name="connsiteY27527" fmla="*/ 6095024 h 6857981"/>
              <a:gd name="connsiteX27528" fmla="*/ 2723198 w 7886701"/>
              <a:gd name="connsiteY27528" fmla="*/ 6095977 h 6857981"/>
              <a:gd name="connsiteX27529" fmla="*/ 2721611 w 7886701"/>
              <a:gd name="connsiteY27529" fmla="*/ 6096930 h 6857981"/>
              <a:gd name="connsiteX27530" fmla="*/ 2720341 w 7886701"/>
              <a:gd name="connsiteY27530" fmla="*/ 6098200 h 6857981"/>
              <a:gd name="connsiteX27531" fmla="*/ 2719707 w 7886701"/>
              <a:gd name="connsiteY27531" fmla="*/ 6099470 h 6857981"/>
              <a:gd name="connsiteX27532" fmla="*/ 2719388 w 7886701"/>
              <a:gd name="connsiteY27532" fmla="*/ 6101057 h 6857981"/>
              <a:gd name="connsiteX27533" fmla="*/ 2719388 w 7886701"/>
              <a:gd name="connsiteY27533" fmla="*/ 6102327 h 6857981"/>
              <a:gd name="connsiteX27534" fmla="*/ 2719707 w 7886701"/>
              <a:gd name="connsiteY27534" fmla="*/ 6106138 h 6857981"/>
              <a:gd name="connsiteX27535" fmla="*/ 2720023 w 7886701"/>
              <a:gd name="connsiteY27535" fmla="*/ 6109313 h 6857981"/>
              <a:gd name="connsiteX27536" fmla="*/ 2719707 w 7886701"/>
              <a:gd name="connsiteY27536" fmla="*/ 6110900 h 6857981"/>
              <a:gd name="connsiteX27537" fmla="*/ 2719388 w 7886701"/>
              <a:gd name="connsiteY27537" fmla="*/ 6112488 h 6857981"/>
              <a:gd name="connsiteX27538" fmla="*/ 2718118 w 7886701"/>
              <a:gd name="connsiteY27538" fmla="*/ 6114075 h 6857981"/>
              <a:gd name="connsiteX27539" fmla="*/ 2716848 w 7886701"/>
              <a:gd name="connsiteY27539" fmla="*/ 6115346 h 6857981"/>
              <a:gd name="connsiteX27540" fmla="*/ 2714308 w 7886701"/>
              <a:gd name="connsiteY27540" fmla="*/ 6116616 h 6857981"/>
              <a:gd name="connsiteX27541" fmla="*/ 2711133 w 7886701"/>
              <a:gd name="connsiteY27541" fmla="*/ 6117251 h 6857981"/>
              <a:gd name="connsiteX27542" fmla="*/ 2709546 w 7886701"/>
              <a:gd name="connsiteY27542" fmla="*/ 6116298 h 6857981"/>
              <a:gd name="connsiteX27543" fmla="*/ 2708276 w 7886701"/>
              <a:gd name="connsiteY27543" fmla="*/ 6115346 h 6857981"/>
              <a:gd name="connsiteX27544" fmla="*/ 2707959 w 7886701"/>
              <a:gd name="connsiteY27544" fmla="*/ 6113758 h 6857981"/>
              <a:gd name="connsiteX27545" fmla="*/ 2707959 w 7886701"/>
              <a:gd name="connsiteY27545" fmla="*/ 6112488 h 6857981"/>
              <a:gd name="connsiteX27546" fmla="*/ 2708276 w 7886701"/>
              <a:gd name="connsiteY27546" fmla="*/ 6111218 h 6857981"/>
              <a:gd name="connsiteX27547" fmla="*/ 2708593 w 7886701"/>
              <a:gd name="connsiteY27547" fmla="*/ 6109948 h 6857981"/>
              <a:gd name="connsiteX27548" fmla="*/ 2710181 w 7886701"/>
              <a:gd name="connsiteY27548" fmla="*/ 6107090 h 6857981"/>
              <a:gd name="connsiteX27549" fmla="*/ 2710816 w 7886701"/>
              <a:gd name="connsiteY27549" fmla="*/ 6105185 h 6857981"/>
              <a:gd name="connsiteX27550" fmla="*/ 2711133 w 7886701"/>
              <a:gd name="connsiteY27550" fmla="*/ 6103915 h 6857981"/>
              <a:gd name="connsiteX27551" fmla="*/ 2711133 w 7886701"/>
              <a:gd name="connsiteY27551" fmla="*/ 6102010 h 6857981"/>
              <a:gd name="connsiteX27552" fmla="*/ 2711133 w 7886701"/>
              <a:gd name="connsiteY27552" fmla="*/ 6100105 h 6857981"/>
              <a:gd name="connsiteX27553" fmla="*/ 2710499 w 7886701"/>
              <a:gd name="connsiteY27553" fmla="*/ 6098517 h 6857981"/>
              <a:gd name="connsiteX27554" fmla="*/ 2709228 w 7886701"/>
              <a:gd name="connsiteY27554" fmla="*/ 6096295 h 6857981"/>
              <a:gd name="connsiteX27555" fmla="*/ 2707006 w 7886701"/>
              <a:gd name="connsiteY27555" fmla="*/ 6094072 h 6857981"/>
              <a:gd name="connsiteX27556" fmla="*/ 2703513 w 7886701"/>
              <a:gd name="connsiteY27556" fmla="*/ 6091849 h 6857981"/>
              <a:gd name="connsiteX27557" fmla="*/ 2699703 w 7886701"/>
              <a:gd name="connsiteY27557" fmla="*/ 6089627 h 6857981"/>
              <a:gd name="connsiteX27558" fmla="*/ 2695893 w 7886701"/>
              <a:gd name="connsiteY27558" fmla="*/ 6088039 h 6857981"/>
              <a:gd name="connsiteX27559" fmla="*/ 2693036 w 7886701"/>
              <a:gd name="connsiteY27559" fmla="*/ 6087404 h 6857981"/>
              <a:gd name="connsiteX27560" fmla="*/ 2690496 w 7886701"/>
              <a:gd name="connsiteY27560" fmla="*/ 6087404 h 6857981"/>
              <a:gd name="connsiteX27561" fmla="*/ 2688273 w 7886701"/>
              <a:gd name="connsiteY27561" fmla="*/ 6088039 h 6857981"/>
              <a:gd name="connsiteX27562" fmla="*/ 2686368 w 7886701"/>
              <a:gd name="connsiteY27562" fmla="*/ 6088992 h 6857981"/>
              <a:gd name="connsiteX27563" fmla="*/ 2684782 w 7886701"/>
              <a:gd name="connsiteY27563" fmla="*/ 6090262 h 6857981"/>
              <a:gd name="connsiteX27564" fmla="*/ 2683193 w 7886701"/>
              <a:gd name="connsiteY27564" fmla="*/ 6091849 h 6857981"/>
              <a:gd name="connsiteX27565" fmla="*/ 2680336 w 7886701"/>
              <a:gd name="connsiteY27565" fmla="*/ 6094389 h 6857981"/>
              <a:gd name="connsiteX27566" fmla="*/ 2678431 w 7886701"/>
              <a:gd name="connsiteY27566" fmla="*/ 6095977 h 6857981"/>
              <a:gd name="connsiteX27567" fmla="*/ 2676208 w 7886701"/>
              <a:gd name="connsiteY27567" fmla="*/ 6096612 h 6857981"/>
              <a:gd name="connsiteX27568" fmla="*/ 2673986 w 7886701"/>
              <a:gd name="connsiteY27568" fmla="*/ 6096612 h 6857981"/>
              <a:gd name="connsiteX27569" fmla="*/ 2671128 w 7886701"/>
              <a:gd name="connsiteY27569" fmla="*/ 6096295 h 6857981"/>
              <a:gd name="connsiteX27570" fmla="*/ 2667954 w 7886701"/>
              <a:gd name="connsiteY27570" fmla="*/ 6095024 h 6857981"/>
              <a:gd name="connsiteX27571" fmla="*/ 2663826 w 7886701"/>
              <a:gd name="connsiteY27571" fmla="*/ 6093437 h 6857981"/>
              <a:gd name="connsiteX27572" fmla="*/ 2663826 w 7886701"/>
              <a:gd name="connsiteY27572" fmla="*/ 6091214 h 6857981"/>
              <a:gd name="connsiteX27573" fmla="*/ 2663191 w 7886701"/>
              <a:gd name="connsiteY27573" fmla="*/ 6088992 h 6857981"/>
              <a:gd name="connsiteX27574" fmla="*/ 2661603 w 7886701"/>
              <a:gd name="connsiteY27574" fmla="*/ 6084546 h 6857981"/>
              <a:gd name="connsiteX27575" fmla="*/ 2660334 w 7886701"/>
              <a:gd name="connsiteY27575" fmla="*/ 6080101 h 6857981"/>
              <a:gd name="connsiteX27576" fmla="*/ 2658746 w 7886701"/>
              <a:gd name="connsiteY27576" fmla="*/ 6076291 h 6857981"/>
              <a:gd name="connsiteX27577" fmla="*/ 2658111 w 7886701"/>
              <a:gd name="connsiteY27577" fmla="*/ 6074703 h 6857981"/>
              <a:gd name="connsiteX27578" fmla="*/ 2658111 w 7886701"/>
              <a:gd name="connsiteY27578" fmla="*/ 6072798 h 6857981"/>
              <a:gd name="connsiteX27579" fmla="*/ 2658111 w 7886701"/>
              <a:gd name="connsiteY27579" fmla="*/ 6070893 h 6857981"/>
              <a:gd name="connsiteX27580" fmla="*/ 2658428 w 7886701"/>
              <a:gd name="connsiteY27580" fmla="*/ 6069941 h 6857981"/>
              <a:gd name="connsiteX27581" fmla="*/ 2659381 w 7886701"/>
              <a:gd name="connsiteY27581" fmla="*/ 6068353 h 6857981"/>
              <a:gd name="connsiteX27582" fmla="*/ 2660968 w 7886701"/>
              <a:gd name="connsiteY27582" fmla="*/ 6067400 h 6857981"/>
              <a:gd name="connsiteX27583" fmla="*/ 2662874 w 7886701"/>
              <a:gd name="connsiteY27583" fmla="*/ 6066448 h 6857981"/>
              <a:gd name="connsiteX27584" fmla="*/ 2665414 w 7886701"/>
              <a:gd name="connsiteY27584" fmla="*/ 6065495 h 6857981"/>
              <a:gd name="connsiteX27585" fmla="*/ 2657794 w 7886701"/>
              <a:gd name="connsiteY27585" fmla="*/ 6062638 h 6857981"/>
              <a:gd name="connsiteX27586" fmla="*/ 2651126 w 7886701"/>
              <a:gd name="connsiteY27586" fmla="*/ 6059780 h 6857981"/>
              <a:gd name="connsiteX27587" fmla="*/ 2646046 w 7886701"/>
              <a:gd name="connsiteY27587" fmla="*/ 6055970 h 6857981"/>
              <a:gd name="connsiteX27588" fmla="*/ 2641601 w 7886701"/>
              <a:gd name="connsiteY27588" fmla="*/ 6052477 h 6857981"/>
              <a:gd name="connsiteX27589" fmla="*/ 2637791 w 7886701"/>
              <a:gd name="connsiteY27589" fmla="*/ 6048349 h 6857981"/>
              <a:gd name="connsiteX27590" fmla="*/ 2634617 w 7886701"/>
              <a:gd name="connsiteY27590" fmla="*/ 6044539 h 6857981"/>
              <a:gd name="connsiteX27591" fmla="*/ 2632077 w 7886701"/>
              <a:gd name="connsiteY27591" fmla="*/ 6040412 h 6857981"/>
              <a:gd name="connsiteX27592" fmla="*/ 2629537 w 7886701"/>
              <a:gd name="connsiteY27592" fmla="*/ 6036284 h 6857981"/>
              <a:gd name="connsiteX27593" fmla="*/ 2627313 w 7886701"/>
              <a:gd name="connsiteY27593" fmla="*/ 6032156 h 6857981"/>
              <a:gd name="connsiteX27594" fmla="*/ 2624456 w 7886701"/>
              <a:gd name="connsiteY27594" fmla="*/ 6028028 h 6857981"/>
              <a:gd name="connsiteX27595" fmla="*/ 2621598 w 7886701"/>
              <a:gd name="connsiteY27595" fmla="*/ 6023901 h 6857981"/>
              <a:gd name="connsiteX27596" fmla="*/ 2617471 w 7886701"/>
              <a:gd name="connsiteY27596" fmla="*/ 6020408 h 6857981"/>
              <a:gd name="connsiteX27597" fmla="*/ 2613026 w 7886701"/>
              <a:gd name="connsiteY27597" fmla="*/ 6016598 h 6857981"/>
              <a:gd name="connsiteX27598" fmla="*/ 2607629 w 7886701"/>
              <a:gd name="connsiteY27598" fmla="*/ 6013105 h 6857981"/>
              <a:gd name="connsiteX27599" fmla="*/ 2600643 w 7886701"/>
              <a:gd name="connsiteY27599" fmla="*/ 6010247 h 6857981"/>
              <a:gd name="connsiteX27600" fmla="*/ 2592706 w 7886701"/>
              <a:gd name="connsiteY27600" fmla="*/ 6007072 h 6857981"/>
              <a:gd name="connsiteX27601" fmla="*/ 2592706 w 7886701"/>
              <a:gd name="connsiteY27601" fmla="*/ 6011517 h 6857981"/>
              <a:gd name="connsiteX27602" fmla="*/ 2593341 w 7886701"/>
              <a:gd name="connsiteY27602" fmla="*/ 6015963 h 6857981"/>
              <a:gd name="connsiteX27603" fmla="*/ 2594293 w 7886701"/>
              <a:gd name="connsiteY27603" fmla="*/ 6020408 h 6857981"/>
              <a:gd name="connsiteX27604" fmla="*/ 2595246 w 7886701"/>
              <a:gd name="connsiteY27604" fmla="*/ 6024853 h 6857981"/>
              <a:gd name="connsiteX27605" fmla="*/ 2597786 w 7886701"/>
              <a:gd name="connsiteY27605" fmla="*/ 6033109 h 6857981"/>
              <a:gd name="connsiteX27606" fmla="*/ 2600643 w 7886701"/>
              <a:gd name="connsiteY27606" fmla="*/ 6041047 h 6857981"/>
              <a:gd name="connsiteX27607" fmla="*/ 2604453 w 7886701"/>
              <a:gd name="connsiteY27607" fmla="*/ 6049620 h 6857981"/>
              <a:gd name="connsiteX27608" fmla="*/ 2607946 w 7886701"/>
              <a:gd name="connsiteY27608" fmla="*/ 6057557 h 6857981"/>
              <a:gd name="connsiteX27609" fmla="*/ 2615249 w 7886701"/>
              <a:gd name="connsiteY27609" fmla="*/ 6073751 h 6857981"/>
              <a:gd name="connsiteX27610" fmla="*/ 2617153 w 7886701"/>
              <a:gd name="connsiteY27610" fmla="*/ 6074068 h 6857981"/>
              <a:gd name="connsiteX27611" fmla="*/ 2618741 w 7886701"/>
              <a:gd name="connsiteY27611" fmla="*/ 6074068 h 6857981"/>
              <a:gd name="connsiteX27612" fmla="*/ 2620011 w 7886701"/>
              <a:gd name="connsiteY27612" fmla="*/ 6073751 h 6857981"/>
              <a:gd name="connsiteX27613" fmla="*/ 2621281 w 7886701"/>
              <a:gd name="connsiteY27613" fmla="*/ 6072798 h 6857981"/>
              <a:gd name="connsiteX27614" fmla="*/ 2622233 w 7886701"/>
              <a:gd name="connsiteY27614" fmla="*/ 6072163 h 6857981"/>
              <a:gd name="connsiteX27615" fmla="*/ 2622869 w 7886701"/>
              <a:gd name="connsiteY27615" fmla="*/ 6070893 h 6857981"/>
              <a:gd name="connsiteX27616" fmla="*/ 2624456 w 7886701"/>
              <a:gd name="connsiteY27616" fmla="*/ 6068353 h 6857981"/>
              <a:gd name="connsiteX27617" fmla="*/ 2626043 w 7886701"/>
              <a:gd name="connsiteY27617" fmla="*/ 6065495 h 6857981"/>
              <a:gd name="connsiteX27618" fmla="*/ 2626997 w 7886701"/>
              <a:gd name="connsiteY27618" fmla="*/ 6062638 h 6857981"/>
              <a:gd name="connsiteX27619" fmla="*/ 2627948 w 7886701"/>
              <a:gd name="connsiteY27619" fmla="*/ 6059463 h 6857981"/>
              <a:gd name="connsiteX27620" fmla="*/ 2629218 w 7886701"/>
              <a:gd name="connsiteY27620" fmla="*/ 6056922 h 6857981"/>
              <a:gd name="connsiteX27621" fmla="*/ 2632393 w 7886701"/>
              <a:gd name="connsiteY27621" fmla="*/ 6059463 h 6857981"/>
              <a:gd name="connsiteX27622" fmla="*/ 2635886 w 7886701"/>
              <a:gd name="connsiteY27622" fmla="*/ 6062003 h 6857981"/>
              <a:gd name="connsiteX27623" fmla="*/ 2641283 w 7886701"/>
              <a:gd name="connsiteY27623" fmla="*/ 6067400 h 6857981"/>
              <a:gd name="connsiteX27624" fmla="*/ 2646998 w 7886701"/>
              <a:gd name="connsiteY27624" fmla="*/ 6072481 h 6857981"/>
              <a:gd name="connsiteX27625" fmla="*/ 2649856 w 7886701"/>
              <a:gd name="connsiteY27625" fmla="*/ 6075021 h 6857981"/>
              <a:gd name="connsiteX27626" fmla="*/ 2653666 w 7886701"/>
              <a:gd name="connsiteY27626" fmla="*/ 6077561 h 6857981"/>
              <a:gd name="connsiteX27627" fmla="*/ 2652078 w 7886701"/>
              <a:gd name="connsiteY27627" fmla="*/ 6079149 h 6857981"/>
              <a:gd name="connsiteX27628" fmla="*/ 2650808 w 7886701"/>
              <a:gd name="connsiteY27628" fmla="*/ 6080101 h 6857981"/>
              <a:gd name="connsiteX27629" fmla="*/ 2648586 w 7886701"/>
              <a:gd name="connsiteY27629" fmla="*/ 6080419 h 6857981"/>
              <a:gd name="connsiteX27630" fmla="*/ 2646363 w 7886701"/>
              <a:gd name="connsiteY27630" fmla="*/ 6080101 h 6857981"/>
              <a:gd name="connsiteX27631" fmla="*/ 2643823 w 7886701"/>
              <a:gd name="connsiteY27631" fmla="*/ 6079784 h 6857981"/>
              <a:gd name="connsiteX27632" fmla="*/ 2641283 w 7886701"/>
              <a:gd name="connsiteY27632" fmla="*/ 6079149 h 6857981"/>
              <a:gd name="connsiteX27633" fmla="*/ 2635886 w 7886701"/>
              <a:gd name="connsiteY27633" fmla="*/ 6077561 h 6857981"/>
              <a:gd name="connsiteX27634" fmla="*/ 2630171 w 7886701"/>
              <a:gd name="connsiteY27634" fmla="*/ 6076291 h 6857981"/>
              <a:gd name="connsiteX27635" fmla="*/ 2627631 w 7886701"/>
              <a:gd name="connsiteY27635" fmla="*/ 6076291 h 6857981"/>
              <a:gd name="connsiteX27636" fmla="*/ 2625409 w 7886701"/>
              <a:gd name="connsiteY27636" fmla="*/ 6076291 h 6857981"/>
              <a:gd name="connsiteX27637" fmla="*/ 2623821 w 7886701"/>
              <a:gd name="connsiteY27637" fmla="*/ 6076608 h 6857981"/>
              <a:gd name="connsiteX27638" fmla="*/ 2622233 w 7886701"/>
              <a:gd name="connsiteY27638" fmla="*/ 6077561 h 6857981"/>
              <a:gd name="connsiteX27639" fmla="*/ 2621281 w 7886701"/>
              <a:gd name="connsiteY27639" fmla="*/ 6079149 h 6857981"/>
              <a:gd name="connsiteX27640" fmla="*/ 2620329 w 7886701"/>
              <a:gd name="connsiteY27640" fmla="*/ 6081689 h 6857981"/>
              <a:gd name="connsiteX27641" fmla="*/ 2623821 w 7886701"/>
              <a:gd name="connsiteY27641" fmla="*/ 6082324 h 6857981"/>
              <a:gd name="connsiteX27642" fmla="*/ 2626361 w 7886701"/>
              <a:gd name="connsiteY27642" fmla="*/ 6083911 h 6857981"/>
              <a:gd name="connsiteX27643" fmla="*/ 2627631 w 7886701"/>
              <a:gd name="connsiteY27643" fmla="*/ 6085499 h 6857981"/>
              <a:gd name="connsiteX27644" fmla="*/ 2629218 w 7886701"/>
              <a:gd name="connsiteY27644" fmla="*/ 6087722 h 6857981"/>
              <a:gd name="connsiteX27645" fmla="*/ 2629853 w 7886701"/>
              <a:gd name="connsiteY27645" fmla="*/ 6090262 h 6857981"/>
              <a:gd name="connsiteX27646" fmla="*/ 2630171 w 7886701"/>
              <a:gd name="connsiteY27646" fmla="*/ 6092802 h 6857981"/>
              <a:gd name="connsiteX27647" fmla="*/ 2630488 w 7886701"/>
              <a:gd name="connsiteY27647" fmla="*/ 6099470 h 6857981"/>
              <a:gd name="connsiteX27648" fmla="*/ 2631758 w 7886701"/>
              <a:gd name="connsiteY27648" fmla="*/ 6106138 h 6857981"/>
              <a:gd name="connsiteX27649" fmla="*/ 2632393 w 7886701"/>
              <a:gd name="connsiteY27649" fmla="*/ 6109630 h 6857981"/>
              <a:gd name="connsiteX27650" fmla="*/ 2633663 w 7886701"/>
              <a:gd name="connsiteY27650" fmla="*/ 6113440 h 6857981"/>
              <a:gd name="connsiteX27651" fmla="*/ 2635251 w 7886701"/>
              <a:gd name="connsiteY27651" fmla="*/ 6116616 h 6857981"/>
              <a:gd name="connsiteX27652" fmla="*/ 2637791 w 7886701"/>
              <a:gd name="connsiteY27652" fmla="*/ 6119473 h 6857981"/>
              <a:gd name="connsiteX27653" fmla="*/ 2641283 w 7886701"/>
              <a:gd name="connsiteY27653" fmla="*/ 6122966 h 6857981"/>
              <a:gd name="connsiteX27654" fmla="*/ 2645093 w 7886701"/>
              <a:gd name="connsiteY27654" fmla="*/ 6125506 h 6857981"/>
              <a:gd name="connsiteX27655" fmla="*/ 2639061 w 7886701"/>
              <a:gd name="connsiteY27655" fmla="*/ 6130269 h 6857981"/>
              <a:gd name="connsiteX27656" fmla="*/ 2634298 w 7886701"/>
              <a:gd name="connsiteY27656" fmla="*/ 6133762 h 6857981"/>
              <a:gd name="connsiteX27657" fmla="*/ 2630488 w 7886701"/>
              <a:gd name="connsiteY27657" fmla="*/ 6137572 h 6857981"/>
              <a:gd name="connsiteX27658" fmla="*/ 2629537 w 7886701"/>
              <a:gd name="connsiteY27658" fmla="*/ 6139794 h 6857981"/>
              <a:gd name="connsiteX27659" fmla="*/ 2628583 w 7886701"/>
              <a:gd name="connsiteY27659" fmla="*/ 6141382 h 6857981"/>
              <a:gd name="connsiteX27660" fmla="*/ 2627313 w 7886701"/>
              <a:gd name="connsiteY27660" fmla="*/ 6143605 h 6857981"/>
              <a:gd name="connsiteX27661" fmla="*/ 2626678 w 7886701"/>
              <a:gd name="connsiteY27661" fmla="*/ 6145827 h 6857981"/>
              <a:gd name="connsiteX27662" fmla="*/ 2625091 w 7886701"/>
              <a:gd name="connsiteY27662" fmla="*/ 6151542 h 6857981"/>
              <a:gd name="connsiteX27663" fmla="*/ 2624456 w 7886701"/>
              <a:gd name="connsiteY27663" fmla="*/ 6158528 h 6857981"/>
              <a:gd name="connsiteX27664" fmla="*/ 2623186 w 7886701"/>
              <a:gd name="connsiteY27664" fmla="*/ 6167736 h 6857981"/>
              <a:gd name="connsiteX27665" fmla="*/ 2621916 w 7886701"/>
              <a:gd name="connsiteY27665" fmla="*/ 6165196 h 6857981"/>
              <a:gd name="connsiteX27666" fmla="*/ 2620329 w 7886701"/>
              <a:gd name="connsiteY27666" fmla="*/ 6162656 h 6857981"/>
              <a:gd name="connsiteX27667" fmla="*/ 2618741 w 7886701"/>
              <a:gd name="connsiteY27667" fmla="*/ 6160115 h 6857981"/>
              <a:gd name="connsiteX27668" fmla="*/ 2616518 w 7886701"/>
              <a:gd name="connsiteY27668" fmla="*/ 6157893 h 6857981"/>
              <a:gd name="connsiteX27669" fmla="*/ 2611756 w 7886701"/>
              <a:gd name="connsiteY27669" fmla="*/ 6153130 h 6857981"/>
              <a:gd name="connsiteX27670" fmla="*/ 2606676 w 7886701"/>
              <a:gd name="connsiteY27670" fmla="*/ 6148685 h 6857981"/>
              <a:gd name="connsiteX27671" fmla="*/ 2595881 w 7886701"/>
              <a:gd name="connsiteY27671" fmla="*/ 6140112 h 6857981"/>
              <a:gd name="connsiteX27672" fmla="*/ 2591118 w 7886701"/>
              <a:gd name="connsiteY27672" fmla="*/ 6135349 h 6857981"/>
              <a:gd name="connsiteX27673" fmla="*/ 2587308 w 7886701"/>
              <a:gd name="connsiteY27673" fmla="*/ 6130586 h 6857981"/>
              <a:gd name="connsiteX27674" fmla="*/ 2588261 w 7886701"/>
              <a:gd name="connsiteY27674" fmla="*/ 6128681 h 6857981"/>
              <a:gd name="connsiteX27675" fmla="*/ 2590166 w 7886701"/>
              <a:gd name="connsiteY27675" fmla="*/ 6127094 h 6857981"/>
              <a:gd name="connsiteX27676" fmla="*/ 2592072 w 7886701"/>
              <a:gd name="connsiteY27676" fmla="*/ 6126141 h 6857981"/>
              <a:gd name="connsiteX27677" fmla="*/ 2594293 w 7886701"/>
              <a:gd name="connsiteY27677" fmla="*/ 6125824 h 6857981"/>
              <a:gd name="connsiteX27678" fmla="*/ 2596833 w 7886701"/>
              <a:gd name="connsiteY27678" fmla="*/ 6125506 h 6857981"/>
              <a:gd name="connsiteX27679" fmla="*/ 2599373 w 7886701"/>
              <a:gd name="connsiteY27679" fmla="*/ 6125824 h 6857981"/>
              <a:gd name="connsiteX27680" fmla="*/ 2604771 w 7886701"/>
              <a:gd name="connsiteY27680" fmla="*/ 6126459 h 6857981"/>
              <a:gd name="connsiteX27681" fmla="*/ 2610486 w 7886701"/>
              <a:gd name="connsiteY27681" fmla="*/ 6126776 h 6857981"/>
              <a:gd name="connsiteX27682" fmla="*/ 2613026 w 7886701"/>
              <a:gd name="connsiteY27682" fmla="*/ 6127094 h 6857981"/>
              <a:gd name="connsiteX27683" fmla="*/ 2615566 w 7886701"/>
              <a:gd name="connsiteY27683" fmla="*/ 6126776 h 6857981"/>
              <a:gd name="connsiteX27684" fmla="*/ 2617789 w 7886701"/>
              <a:gd name="connsiteY27684" fmla="*/ 6126459 h 6857981"/>
              <a:gd name="connsiteX27685" fmla="*/ 2619693 w 7886701"/>
              <a:gd name="connsiteY27685" fmla="*/ 6125506 h 6857981"/>
              <a:gd name="connsiteX27686" fmla="*/ 2621281 w 7886701"/>
              <a:gd name="connsiteY27686" fmla="*/ 6123918 h 6857981"/>
              <a:gd name="connsiteX27687" fmla="*/ 2622551 w 7886701"/>
              <a:gd name="connsiteY27687" fmla="*/ 6122013 h 6857981"/>
              <a:gd name="connsiteX27688" fmla="*/ 2613026 w 7886701"/>
              <a:gd name="connsiteY27688" fmla="*/ 6113123 h 6857981"/>
              <a:gd name="connsiteX27689" fmla="*/ 2609533 w 7886701"/>
              <a:gd name="connsiteY27689" fmla="*/ 6108995 h 6857981"/>
              <a:gd name="connsiteX27690" fmla="*/ 2608263 w 7886701"/>
              <a:gd name="connsiteY27690" fmla="*/ 6107408 h 6857981"/>
              <a:gd name="connsiteX27691" fmla="*/ 2607629 w 7886701"/>
              <a:gd name="connsiteY27691" fmla="*/ 6105820 h 6857981"/>
              <a:gd name="connsiteX27692" fmla="*/ 2607311 w 7886701"/>
              <a:gd name="connsiteY27692" fmla="*/ 6104232 h 6857981"/>
              <a:gd name="connsiteX27693" fmla="*/ 2607311 w 7886701"/>
              <a:gd name="connsiteY27693" fmla="*/ 6103280 h 6857981"/>
              <a:gd name="connsiteX27694" fmla="*/ 2607946 w 7886701"/>
              <a:gd name="connsiteY27694" fmla="*/ 6102010 h 6857981"/>
              <a:gd name="connsiteX27695" fmla="*/ 2609533 w 7886701"/>
              <a:gd name="connsiteY27695" fmla="*/ 6101375 h 6857981"/>
              <a:gd name="connsiteX27696" fmla="*/ 2611438 w 7886701"/>
              <a:gd name="connsiteY27696" fmla="*/ 6100105 h 6857981"/>
              <a:gd name="connsiteX27697" fmla="*/ 2614296 w 7886701"/>
              <a:gd name="connsiteY27697" fmla="*/ 6099787 h 6857981"/>
              <a:gd name="connsiteX27698" fmla="*/ 2617789 w 7886701"/>
              <a:gd name="connsiteY27698" fmla="*/ 6099470 h 6857981"/>
              <a:gd name="connsiteX27699" fmla="*/ 2622233 w 7886701"/>
              <a:gd name="connsiteY27699" fmla="*/ 6099152 h 6857981"/>
              <a:gd name="connsiteX27700" fmla="*/ 2621916 w 7886701"/>
              <a:gd name="connsiteY27700" fmla="*/ 6098200 h 6857981"/>
              <a:gd name="connsiteX27701" fmla="*/ 2621281 w 7886701"/>
              <a:gd name="connsiteY27701" fmla="*/ 6096930 h 6857981"/>
              <a:gd name="connsiteX27702" fmla="*/ 2619058 w 7886701"/>
              <a:gd name="connsiteY27702" fmla="*/ 6094707 h 6857981"/>
              <a:gd name="connsiteX27703" fmla="*/ 2615883 w 7886701"/>
              <a:gd name="connsiteY27703" fmla="*/ 6092484 h 6857981"/>
              <a:gd name="connsiteX27704" fmla="*/ 2612709 w 7886701"/>
              <a:gd name="connsiteY27704" fmla="*/ 6090262 h 6857981"/>
              <a:gd name="connsiteX27705" fmla="*/ 2605089 w 7886701"/>
              <a:gd name="connsiteY27705" fmla="*/ 6086134 h 6857981"/>
              <a:gd name="connsiteX27706" fmla="*/ 2597786 w 7886701"/>
              <a:gd name="connsiteY27706" fmla="*/ 6082006 h 6857981"/>
              <a:gd name="connsiteX27707" fmla="*/ 2594928 w 7886701"/>
              <a:gd name="connsiteY27707" fmla="*/ 6080101 h 6857981"/>
              <a:gd name="connsiteX27708" fmla="*/ 2592388 w 7886701"/>
              <a:gd name="connsiteY27708" fmla="*/ 6078196 h 6857981"/>
              <a:gd name="connsiteX27709" fmla="*/ 2590801 w 7886701"/>
              <a:gd name="connsiteY27709" fmla="*/ 6076608 h 6857981"/>
              <a:gd name="connsiteX27710" fmla="*/ 2590166 w 7886701"/>
              <a:gd name="connsiteY27710" fmla="*/ 6075338 h 6857981"/>
              <a:gd name="connsiteX27711" fmla="*/ 2590166 w 7886701"/>
              <a:gd name="connsiteY27711" fmla="*/ 6074703 h 6857981"/>
              <a:gd name="connsiteX27712" fmla="*/ 2590166 w 7886701"/>
              <a:gd name="connsiteY27712" fmla="*/ 6073751 h 6857981"/>
              <a:gd name="connsiteX27713" fmla="*/ 2590483 w 7886701"/>
              <a:gd name="connsiteY27713" fmla="*/ 6072798 h 6857981"/>
              <a:gd name="connsiteX27714" fmla="*/ 2591436 w 7886701"/>
              <a:gd name="connsiteY27714" fmla="*/ 6072163 h 6857981"/>
              <a:gd name="connsiteX27715" fmla="*/ 2592706 w 7886701"/>
              <a:gd name="connsiteY27715" fmla="*/ 6070893 h 6857981"/>
              <a:gd name="connsiteX27716" fmla="*/ 2595881 w 7886701"/>
              <a:gd name="connsiteY27716" fmla="*/ 6069623 h 6857981"/>
              <a:gd name="connsiteX27717" fmla="*/ 2601278 w 7886701"/>
              <a:gd name="connsiteY27717" fmla="*/ 6068035 h 6857981"/>
              <a:gd name="connsiteX27718" fmla="*/ 2592706 w 7886701"/>
              <a:gd name="connsiteY27718" fmla="*/ 6065178 h 6857981"/>
              <a:gd name="connsiteX27719" fmla="*/ 2584768 w 7886701"/>
              <a:gd name="connsiteY27719" fmla="*/ 6062003 h 6857981"/>
              <a:gd name="connsiteX27720" fmla="*/ 2577784 w 7886701"/>
              <a:gd name="connsiteY27720" fmla="*/ 6058510 h 6857981"/>
              <a:gd name="connsiteX27721" fmla="*/ 2571433 w 7886701"/>
              <a:gd name="connsiteY27721" fmla="*/ 6055017 h 6857981"/>
              <a:gd name="connsiteX27722" fmla="*/ 2565718 w 7886701"/>
              <a:gd name="connsiteY27722" fmla="*/ 6050890 h 6857981"/>
              <a:gd name="connsiteX27723" fmla="*/ 2559687 w 7886701"/>
              <a:gd name="connsiteY27723" fmla="*/ 6047397 h 6857981"/>
              <a:gd name="connsiteX27724" fmla="*/ 2548891 w 7886701"/>
              <a:gd name="connsiteY27724" fmla="*/ 6039459 h 6857981"/>
              <a:gd name="connsiteX27725" fmla="*/ 2552067 w 7886701"/>
              <a:gd name="connsiteY27725" fmla="*/ 6035331 h 6857981"/>
              <a:gd name="connsiteX27726" fmla="*/ 2555241 w 7886701"/>
              <a:gd name="connsiteY27726" fmla="*/ 6030569 h 6857981"/>
              <a:gd name="connsiteX27727" fmla="*/ 2558098 w 7886701"/>
              <a:gd name="connsiteY27727" fmla="*/ 6025806 h 6857981"/>
              <a:gd name="connsiteX27728" fmla="*/ 2560638 w 7886701"/>
              <a:gd name="connsiteY27728" fmla="*/ 6020725 h 6857981"/>
              <a:gd name="connsiteX27729" fmla="*/ 2563178 w 7886701"/>
              <a:gd name="connsiteY27729" fmla="*/ 6015328 h 6857981"/>
              <a:gd name="connsiteX27730" fmla="*/ 2565401 w 7886701"/>
              <a:gd name="connsiteY27730" fmla="*/ 6009612 h 6857981"/>
              <a:gd name="connsiteX27731" fmla="*/ 2566671 w 7886701"/>
              <a:gd name="connsiteY27731" fmla="*/ 6003897 h 6857981"/>
              <a:gd name="connsiteX27732" fmla="*/ 2568258 w 7886701"/>
              <a:gd name="connsiteY27732" fmla="*/ 5998182 h 6857981"/>
              <a:gd name="connsiteX27733" fmla="*/ 2568893 w 7886701"/>
              <a:gd name="connsiteY27733" fmla="*/ 5991831 h 6857981"/>
              <a:gd name="connsiteX27734" fmla="*/ 2568893 w 7886701"/>
              <a:gd name="connsiteY27734" fmla="*/ 5986116 h 6857981"/>
              <a:gd name="connsiteX27735" fmla="*/ 2568576 w 7886701"/>
              <a:gd name="connsiteY27735" fmla="*/ 5979766 h 6857981"/>
              <a:gd name="connsiteX27736" fmla="*/ 2566988 w 7886701"/>
              <a:gd name="connsiteY27736" fmla="*/ 5973733 h 6857981"/>
              <a:gd name="connsiteX27737" fmla="*/ 2565401 w 7886701"/>
              <a:gd name="connsiteY27737" fmla="*/ 5967383 h 6857981"/>
              <a:gd name="connsiteX27738" fmla="*/ 2562544 w 7886701"/>
              <a:gd name="connsiteY27738" fmla="*/ 5961350 h 6857981"/>
              <a:gd name="connsiteX27739" fmla="*/ 2558416 w 7886701"/>
              <a:gd name="connsiteY27739" fmla="*/ 5954999 h 6857981"/>
              <a:gd name="connsiteX27740" fmla="*/ 2556193 w 7886701"/>
              <a:gd name="connsiteY27740" fmla="*/ 5952142 h 6857981"/>
              <a:gd name="connsiteX27741" fmla="*/ 2553653 w 7886701"/>
              <a:gd name="connsiteY27741" fmla="*/ 5949284 h 6857981"/>
              <a:gd name="connsiteX27742" fmla="*/ 2563813 w 7886701"/>
              <a:gd name="connsiteY27742" fmla="*/ 5953094 h 6857981"/>
              <a:gd name="connsiteX27743" fmla="*/ 2573656 w 7886701"/>
              <a:gd name="connsiteY27743" fmla="*/ 5956587 h 6857981"/>
              <a:gd name="connsiteX27744" fmla="*/ 2582864 w 7886701"/>
              <a:gd name="connsiteY27744" fmla="*/ 5959445 h 6857981"/>
              <a:gd name="connsiteX27745" fmla="*/ 2587308 w 7886701"/>
              <a:gd name="connsiteY27745" fmla="*/ 5960397 h 6857981"/>
              <a:gd name="connsiteX27746" fmla="*/ 2591436 w 7886701"/>
              <a:gd name="connsiteY27746" fmla="*/ 5960715 h 6857981"/>
              <a:gd name="connsiteX27747" fmla="*/ 2595563 w 7886701"/>
              <a:gd name="connsiteY27747" fmla="*/ 5961350 h 6857981"/>
              <a:gd name="connsiteX27748" fmla="*/ 2599692 w 7886701"/>
              <a:gd name="connsiteY27748" fmla="*/ 5961350 h 6857981"/>
              <a:gd name="connsiteX27749" fmla="*/ 2602866 w 7886701"/>
              <a:gd name="connsiteY27749" fmla="*/ 5960397 h 6857981"/>
              <a:gd name="connsiteX27750" fmla="*/ 2606041 w 7886701"/>
              <a:gd name="connsiteY27750" fmla="*/ 5959127 h 6857981"/>
              <a:gd name="connsiteX27751" fmla="*/ 2609216 w 7886701"/>
              <a:gd name="connsiteY27751" fmla="*/ 5957540 h 6857981"/>
              <a:gd name="connsiteX27752" fmla="*/ 2611438 w 7886701"/>
              <a:gd name="connsiteY27752" fmla="*/ 5954999 h 6857981"/>
              <a:gd name="connsiteX27753" fmla="*/ 2613343 w 7886701"/>
              <a:gd name="connsiteY27753" fmla="*/ 5951824 h 6857981"/>
              <a:gd name="connsiteX27754" fmla="*/ 2615249 w 7886701"/>
              <a:gd name="connsiteY27754" fmla="*/ 5948014 h 6857981"/>
              <a:gd name="connsiteX27755" fmla="*/ 2615249 w 7886701"/>
              <a:gd name="connsiteY27755" fmla="*/ 5947062 h 6857981"/>
              <a:gd name="connsiteX27756" fmla="*/ 2614931 w 7886701"/>
              <a:gd name="connsiteY27756" fmla="*/ 5945791 h 6857981"/>
              <a:gd name="connsiteX27757" fmla="*/ 2614613 w 7886701"/>
              <a:gd name="connsiteY27757" fmla="*/ 5944839 h 6857981"/>
              <a:gd name="connsiteX27758" fmla="*/ 2613978 w 7886701"/>
              <a:gd name="connsiteY27758" fmla="*/ 5944204 h 6857981"/>
              <a:gd name="connsiteX27759" fmla="*/ 2612073 w 7886701"/>
              <a:gd name="connsiteY27759" fmla="*/ 5942299 h 6857981"/>
              <a:gd name="connsiteX27760" fmla="*/ 2609533 w 7886701"/>
              <a:gd name="connsiteY27760" fmla="*/ 5940394 h 6857981"/>
              <a:gd name="connsiteX27761" fmla="*/ 2603501 w 7886701"/>
              <a:gd name="connsiteY27761" fmla="*/ 5937536 h 6857981"/>
              <a:gd name="connsiteX27762" fmla="*/ 2597786 w 7886701"/>
              <a:gd name="connsiteY27762" fmla="*/ 5934678 h 6857981"/>
              <a:gd name="connsiteX27763" fmla="*/ 2598738 w 7886701"/>
              <a:gd name="connsiteY27763" fmla="*/ 5930233 h 6857981"/>
              <a:gd name="connsiteX27764" fmla="*/ 2600326 w 7886701"/>
              <a:gd name="connsiteY27764" fmla="*/ 5926105 h 6857981"/>
              <a:gd name="connsiteX27765" fmla="*/ 2601913 w 7886701"/>
              <a:gd name="connsiteY27765" fmla="*/ 5922930 h 6857981"/>
              <a:gd name="connsiteX27766" fmla="*/ 2604136 w 7886701"/>
              <a:gd name="connsiteY27766" fmla="*/ 5920390 h 6857981"/>
              <a:gd name="connsiteX27767" fmla="*/ 2606041 w 7886701"/>
              <a:gd name="connsiteY27767" fmla="*/ 5917850 h 6857981"/>
              <a:gd name="connsiteX27768" fmla="*/ 2608263 w 7886701"/>
              <a:gd name="connsiteY27768" fmla="*/ 5915945 h 6857981"/>
              <a:gd name="connsiteX27769" fmla="*/ 2610803 w 7886701"/>
              <a:gd name="connsiteY27769" fmla="*/ 5914040 h 6857981"/>
              <a:gd name="connsiteX27770" fmla="*/ 2613978 w 7886701"/>
              <a:gd name="connsiteY27770" fmla="*/ 5912770 h 6857981"/>
              <a:gd name="connsiteX27771" fmla="*/ 2617471 w 7886701"/>
              <a:gd name="connsiteY27771" fmla="*/ 5915945 h 6857981"/>
              <a:gd name="connsiteX27772" fmla="*/ 2620646 w 7886701"/>
              <a:gd name="connsiteY27772" fmla="*/ 5918485 h 6857981"/>
              <a:gd name="connsiteX27773" fmla="*/ 2624138 w 7886701"/>
              <a:gd name="connsiteY27773" fmla="*/ 5921025 h 6857981"/>
              <a:gd name="connsiteX27774" fmla="*/ 2627313 w 7886701"/>
              <a:gd name="connsiteY27774" fmla="*/ 5922930 h 6857981"/>
              <a:gd name="connsiteX27775" fmla="*/ 2633028 w 7886701"/>
              <a:gd name="connsiteY27775" fmla="*/ 5925788 h 6857981"/>
              <a:gd name="connsiteX27776" fmla="*/ 2639061 w 7886701"/>
              <a:gd name="connsiteY27776" fmla="*/ 5928011 h 6857981"/>
              <a:gd name="connsiteX27777" fmla="*/ 2644777 w 7886701"/>
              <a:gd name="connsiteY27777" fmla="*/ 5930233 h 6857981"/>
              <a:gd name="connsiteX27778" fmla="*/ 2650808 w 7886701"/>
              <a:gd name="connsiteY27778" fmla="*/ 5932456 h 6857981"/>
              <a:gd name="connsiteX27779" fmla="*/ 2656841 w 7886701"/>
              <a:gd name="connsiteY27779" fmla="*/ 5935631 h 6857981"/>
              <a:gd name="connsiteX27780" fmla="*/ 2660334 w 7886701"/>
              <a:gd name="connsiteY27780" fmla="*/ 5937536 h 6857981"/>
              <a:gd name="connsiteX27781" fmla="*/ 2663508 w 7886701"/>
              <a:gd name="connsiteY27781" fmla="*/ 5940076 h 6857981"/>
              <a:gd name="connsiteX27782" fmla="*/ 2663508 w 7886701"/>
              <a:gd name="connsiteY27782" fmla="*/ 5942616 h 6857981"/>
              <a:gd name="connsiteX27783" fmla="*/ 2662874 w 7886701"/>
              <a:gd name="connsiteY27783" fmla="*/ 5944839 h 6857981"/>
              <a:gd name="connsiteX27784" fmla="*/ 2661921 w 7886701"/>
              <a:gd name="connsiteY27784" fmla="*/ 5946427 h 6857981"/>
              <a:gd name="connsiteX27785" fmla="*/ 2660968 w 7886701"/>
              <a:gd name="connsiteY27785" fmla="*/ 5947379 h 6857981"/>
              <a:gd name="connsiteX27786" fmla="*/ 2659381 w 7886701"/>
              <a:gd name="connsiteY27786" fmla="*/ 5948332 h 6857981"/>
              <a:gd name="connsiteX27787" fmla="*/ 2658111 w 7886701"/>
              <a:gd name="connsiteY27787" fmla="*/ 5948967 h 6857981"/>
              <a:gd name="connsiteX27788" fmla="*/ 2654618 w 7886701"/>
              <a:gd name="connsiteY27788" fmla="*/ 5949602 h 6857981"/>
              <a:gd name="connsiteX27789" fmla="*/ 2651126 w 7886701"/>
              <a:gd name="connsiteY27789" fmla="*/ 5949602 h 6857981"/>
              <a:gd name="connsiteX27790" fmla="*/ 2647633 w 7886701"/>
              <a:gd name="connsiteY27790" fmla="*/ 5950237 h 6857981"/>
              <a:gd name="connsiteX27791" fmla="*/ 2646363 w 7886701"/>
              <a:gd name="connsiteY27791" fmla="*/ 5950554 h 6857981"/>
              <a:gd name="connsiteX27792" fmla="*/ 2644777 w 7886701"/>
              <a:gd name="connsiteY27792" fmla="*/ 5951824 h 6857981"/>
              <a:gd name="connsiteX27793" fmla="*/ 2643823 w 7886701"/>
              <a:gd name="connsiteY27793" fmla="*/ 5952777 h 6857981"/>
              <a:gd name="connsiteX27794" fmla="*/ 2643188 w 7886701"/>
              <a:gd name="connsiteY27794" fmla="*/ 5954364 h 6857981"/>
              <a:gd name="connsiteX27795" fmla="*/ 2644777 w 7886701"/>
              <a:gd name="connsiteY27795" fmla="*/ 5958175 h 6857981"/>
              <a:gd name="connsiteX27796" fmla="*/ 2647317 w 7886701"/>
              <a:gd name="connsiteY27796" fmla="*/ 5961985 h 6857981"/>
              <a:gd name="connsiteX27797" fmla="*/ 2650491 w 7886701"/>
              <a:gd name="connsiteY27797" fmla="*/ 5965160 h 6857981"/>
              <a:gd name="connsiteX27798" fmla="*/ 2653666 w 7886701"/>
              <a:gd name="connsiteY27798" fmla="*/ 5967700 h 6857981"/>
              <a:gd name="connsiteX27799" fmla="*/ 2656841 w 7886701"/>
              <a:gd name="connsiteY27799" fmla="*/ 5970240 h 6857981"/>
              <a:gd name="connsiteX27800" fmla="*/ 2660968 w 7886701"/>
              <a:gd name="connsiteY27800" fmla="*/ 5972145 h 6857981"/>
              <a:gd name="connsiteX27801" fmla="*/ 2664461 w 7886701"/>
              <a:gd name="connsiteY27801" fmla="*/ 5973733 h 6857981"/>
              <a:gd name="connsiteX27802" fmla="*/ 2668906 w 7886701"/>
              <a:gd name="connsiteY27802" fmla="*/ 5975003 h 6857981"/>
              <a:gd name="connsiteX27803" fmla="*/ 2661921 w 7886701"/>
              <a:gd name="connsiteY27803" fmla="*/ 5965160 h 6857981"/>
              <a:gd name="connsiteX27804" fmla="*/ 2663191 w 7886701"/>
              <a:gd name="connsiteY27804" fmla="*/ 5962302 h 6857981"/>
              <a:gd name="connsiteX27805" fmla="*/ 2664461 w 7886701"/>
              <a:gd name="connsiteY27805" fmla="*/ 5959762 h 6857981"/>
              <a:gd name="connsiteX27806" fmla="*/ 2666048 w 7886701"/>
              <a:gd name="connsiteY27806" fmla="*/ 5957857 h 6857981"/>
              <a:gd name="connsiteX27807" fmla="*/ 2667954 w 7886701"/>
              <a:gd name="connsiteY27807" fmla="*/ 5956587 h 6857981"/>
              <a:gd name="connsiteX27808" fmla="*/ 2669541 w 7886701"/>
              <a:gd name="connsiteY27808" fmla="*/ 5954999 h 6857981"/>
              <a:gd name="connsiteX27809" fmla="*/ 2671446 w 7886701"/>
              <a:gd name="connsiteY27809" fmla="*/ 5954364 h 6857981"/>
              <a:gd name="connsiteX27810" fmla="*/ 2675573 w 7886701"/>
              <a:gd name="connsiteY27810" fmla="*/ 5952777 h 6857981"/>
              <a:gd name="connsiteX27811" fmla="*/ 2684146 w 7886701"/>
              <a:gd name="connsiteY27811" fmla="*/ 5950872 h 6857981"/>
              <a:gd name="connsiteX27812" fmla="*/ 2688591 w 7886701"/>
              <a:gd name="connsiteY27812" fmla="*/ 5949919 h 6857981"/>
              <a:gd name="connsiteX27813" fmla="*/ 2690496 w 7886701"/>
              <a:gd name="connsiteY27813" fmla="*/ 5949284 h 6857981"/>
              <a:gd name="connsiteX27814" fmla="*/ 2692401 w 7886701"/>
              <a:gd name="connsiteY27814" fmla="*/ 5948014 h 6857981"/>
              <a:gd name="connsiteX27815" fmla="*/ 2679383 w 7886701"/>
              <a:gd name="connsiteY27815" fmla="*/ 5924518 h 6857981"/>
              <a:gd name="connsiteX27816" fmla="*/ 2677478 w 7886701"/>
              <a:gd name="connsiteY27816" fmla="*/ 5922930 h 6857981"/>
              <a:gd name="connsiteX27817" fmla="*/ 2678113 w 7886701"/>
              <a:gd name="connsiteY27817" fmla="*/ 5921025 h 6857981"/>
              <a:gd name="connsiteX27818" fmla="*/ 2674303 w 7886701"/>
              <a:gd name="connsiteY27818" fmla="*/ 5913722 h 6857981"/>
              <a:gd name="connsiteX27819" fmla="*/ 2670811 w 7886701"/>
              <a:gd name="connsiteY27819" fmla="*/ 5906419 h 6857981"/>
              <a:gd name="connsiteX27820" fmla="*/ 2669541 w 7886701"/>
              <a:gd name="connsiteY27820" fmla="*/ 5907372 h 6857981"/>
              <a:gd name="connsiteX27821" fmla="*/ 2667954 w 7886701"/>
              <a:gd name="connsiteY27821" fmla="*/ 5907689 h 6857981"/>
              <a:gd name="connsiteX27822" fmla="*/ 2664143 w 7886701"/>
              <a:gd name="connsiteY27822" fmla="*/ 5903879 h 6857981"/>
              <a:gd name="connsiteX27823" fmla="*/ 2660651 w 7886701"/>
              <a:gd name="connsiteY27823" fmla="*/ 5900069 h 6857981"/>
              <a:gd name="connsiteX27824" fmla="*/ 2657158 w 7886701"/>
              <a:gd name="connsiteY27824" fmla="*/ 5895941 h 6857981"/>
              <a:gd name="connsiteX27825" fmla="*/ 2654301 w 7886701"/>
              <a:gd name="connsiteY27825" fmla="*/ 5891496 h 6857981"/>
              <a:gd name="connsiteX27826" fmla="*/ 2651443 w 7886701"/>
              <a:gd name="connsiteY27826" fmla="*/ 5887686 h 6857981"/>
              <a:gd name="connsiteX27827" fmla="*/ 2649221 w 7886701"/>
              <a:gd name="connsiteY27827" fmla="*/ 5883241 h 6857981"/>
              <a:gd name="connsiteX27828" fmla="*/ 2646998 w 7886701"/>
              <a:gd name="connsiteY27828" fmla="*/ 5878795 h 6857981"/>
              <a:gd name="connsiteX27829" fmla="*/ 2645093 w 7886701"/>
              <a:gd name="connsiteY27829" fmla="*/ 5874350 h 6857981"/>
              <a:gd name="connsiteX27830" fmla="*/ 2643823 w 7886701"/>
              <a:gd name="connsiteY27830" fmla="*/ 5869587 h 6857981"/>
              <a:gd name="connsiteX27831" fmla="*/ 2642553 w 7886701"/>
              <a:gd name="connsiteY27831" fmla="*/ 5865142 h 6857981"/>
              <a:gd name="connsiteX27832" fmla="*/ 2641601 w 7886701"/>
              <a:gd name="connsiteY27832" fmla="*/ 5860379 h 6857981"/>
              <a:gd name="connsiteX27833" fmla="*/ 2640966 w 7886701"/>
              <a:gd name="connsiteY27833" fmla="*/ 5855934 h 6857981"/>
              <a:gd name="connsiteX27834" fmla="*/ 2640013 w 7886701"/>
              <a:gd name="connsiteY27834" fmla="*/ 5851171 h 6857981"/>
              <a:gd name="connsiteX27835" fmla="*/ 2640013 w 7886701"/>
              <a:gd name="connsiteY27835" fmla="*/ 5846409 h 6857981"/>
              <a:gd name="connsiteX27836" fmla="*/ 2640013 w 7886701"/>
              <a:gd name="connsiteY27836" fmla="*/ 5841646 h 6857981"/>
              <a:gd name="connsiteX27837" fmla="*/ 2640013 w 7886701"/>
              <a:gd name="connsiteY27837" fmla="*/ 5836566 h 6857981"/>
              <a:gd name="connsiteX27838" fmla="*/ 2638426 w 7886701"/>
              <a:gd name="connsiteY27838" fmla="*/ 5835613 h 6857981"/>
              <a:gd name="connsiteX27839" fmla="*/ 2638743 w 7886701"/>
              <a:gd name="connsiteY27839" fmla="*/ 5830850 h 6857981"/>
              <a:gd name="connsiteX27840" fmla="*/ 2638426 w 7886701"/>
              <a:gd name="connsiteY27840" fmla="*/ 5826088 h 6857981"/>
              <a:gd name="connsiteX27841" fmla="*/ 2631441 w 7886701"/>
              <a:gd name="connsiteY27841" fmla="*/ 5825453 h 6857981"/>
              <a:gd name="connsiteX27842" fmla="*/ 2625409 w 7886701"/>
              <a:gd name="connsiteY27842" fmla="*/ 5823547 h 6857981"/>
              <a:gd name="connsiteX27843" fmla="*/ 2620011 w 7886701"/>
              <a:gd name="connsiteY27843" fmla="*/ 5821642 h 6857981"/>
              <a:gd name="connsiteX27844" fmla="*/ 2614931 w 7886701"/>
              <a:gd name="connsiteY27844" fmla="*/ 5818785 h 6857981"/>
              <a:gd name="connsiteX27845" fmla="*/ 2609851 w 7886701"/>
              <a:gd name="connsiteY27845" fmla="*/ 5815610 h 6857981"/>
              <a:gd name="connsiteX27846" fmla="*/ 2604771 w 7886701"/>
              <a:gd name="connsiteY27846" fmla="*/ 5812434 h 6857981"/>
              <a:gd name="connsiteX27847" fmla="*/ 2598421 w 7886701"/>
              <a:gd name="connsiteY27847" fmla="*/ 5808307 h 6857981"/>
              <a:gd name="connsiteX27848" fmla="*/ 2591436 w 7886701"/>
              <a:gd name="connsiteY27848" fmla="*/ 5804496 h 6857981"/>
              <a:gd name="connsiteX27849" fmla="*/ 2594928 w 7886701"/>
              <a:gd name="connsiteY27849" fmla="*/ 5803544 h 6857981"/>
              <a:gd name="connsiteX27850" fmla="*/ 2597786 w 7886701"/>
              <a:gd name="connsiteY27850" fmla="*/ 5802274 h 6857981"/>
              <a:gd name="connsiteX27851" fmla="*/ 2600326 w 7886701"/>
              <a:gd name="connsiteY27851" fmla="*/ 5800686 h 6857981"/>
              <a:gd name="connsiteX27852" fmla="*/ 2602232 w 7886701"/>
              <a:gd name="connsiteY27852" fmla="*/ 5798781 h 6857981"/>
              <a:gd name="connsiteX27853" fmla="*/ 2604136 w 7886701"/>
              <a:gd name="connsiteY27853" fmla="*/ 5797194 h 6857981"/>
              <a:gd name="connsiteX27854" fmla="*/ 2605089 w 7886701"/>
              <a:gd name="connsiteY27854" fmla="*/ 5794336 h 6857981"/>
              <a:gd name="connsiteX27855" fmla="*/ 2606041 w 7886701"/>
              <a:gd name="connsiteY27855" fmla="*/ 5791796 h 6857981"/>
              <a:gd name="connsiteX27856" fmla="*/ 2606993 w 7886701"/>
              <a:gd name="connsiteY27856" fmla="*/ 5789256 h 6857981"/>
              <a:gd name="connsiteX27857" fmla="*/ 2607946 w 7886701"/>
              <a:gd name="connsiteY27857" fmla="*/ 5783223 h 6857981"/>
              <a:gd name="connsiteX27858" fmla="*/ 2608263 w 7886701"/>
              <a:gd name="connsiteY27858" fmla="*/ 5776555 h 6857981"/>
              <a:gd name="connsiteX27859" fmla="*/ 2609216 w 7886701"/>
              <a:gd name="connsiteY27859" fmla="*/ 5769570 h 6857981"/>
              <a:gd name="connsiteX27860" fmla="*/ 2610486 w 7886701"/>
              <a:gd name="connsiteY27860" fmla="*/ 5762902 h 6857981"/>
              <a:gd name="connsiteX27861" fmla="*/ 2607946 w 7886701"/>
              <a:gd name="connsiteY27861" fmla="*/ 5764489 h 6857981"/>
              <a:gd name="connsiteX27862" fmla="*/ 2605723 w 7886701"/>
              <a:gd name="connsiteY27862" fmla="*/ 5766712 h 6857981"/>
              <a:gd name="connsiteX27863" fmla="*/ 2601913 w 7886701"/>
              <a:gd name="connsiteY27863" fmla="*/ 5771157 h 6857981"/>
              <a:gd name="connsiteX27864" fmla="*/ 2599692 w 7886701"/>
              <a:gd name="connsiteY27864" fmla="*/ 5773380 h 6857981"/>
              <a:gd name="connsiteX27865" fmla="*/ 2597468 w 7886701"/>
              <a:gd name="connsiteY27865" fmla="*/ 5775285 h 6857981"/>
              <a:gd name="connsiteX27866" fmla="*/ 2594928 w 7886701"/>
              <a:gd name="connsiteY27866" fmla="*/ 5776872 h 6857981"/>
              <a:gd name="connsiteX27867" fmla="*/ 2592072 w 7886701"/>
              <a:gd name="connsiteY27867" fmla="*/ 5778143 h 6857981"/>
              <a:gd name="connsiteX27868" fmla="*/ 2584768 w 7886701"/>
              <a:gd name="connsiteY27868" fmla="*/ 5767029 h 6857981"/>
              <a:gd name="connsiteX27869" fmla="*/ 2577784 w 7886701"/>
              <a:gd name="connsiteY27869" fmla="*/ 5756551 h 6857981"/>
              <a:gd name="connsiteX27870" fmla="*/ 2573973 w 7886701"/>
              <a:gd name="connsiteY27870" fmla="*/ 5755599 h 6857981"/>
              <a:gd name="connsiteX27871" fmla="*/ 2570164 w 7886701"/>
              <a:gd name="connsiteY27871" fmla="*/ 5753376 h 6857981"/>
              <a:gd name="connsiteX27872" fmla="*/ 2569211 w 7886701"/>
              <a:gd name="connsiteY27872" fmla="*/ 5757186 h 6857981"/>
              <a:gd name="connsiteX27873" fmla="*/ 2567941 w 7886701"/>
              <a:gd name="connsiteY27873" fmla="*/ 5761314 h 6857981"/>
              <a:gd name="connsiteX27874" fmla="*/ 2566036 w 7886701"/>
              <a:gd name="connsiteY27874" fmla="*/ 5764489 h 6857981"/>
              <a:gd name="connsiteX27875" fmla="*/ 2563813 w 7886701"/>
              <a:gd name="connsiteY27875" fmla="*/ 5767347 h 6857981"/>
              <a:gd name="connsiteX27876" fmla="*/ 2561273 w 7886701"/>
              <a:gd name="connsiteY27876" fmla="*/ 5770522 h 6857981"/>
              <a:gd name="connsiteX27877" fmla="*/ 2558733 w 7886701"/>
              <a:gd name="connsiteY27877" fmla="*/ 5773062 h 6857981"/>
              <a:gd name="connsiteX27878" fmla="*/ 2553971 w 7886701"/>
              <a:gd name="connsiteY27878" fmla="*/ 5778143 h 6857981"/>
              <a:gd name="connsiteX27879" fmla="*/ 2551748 w 7886701"/>
              <a:gd name="connsiteY27879" fmla="*/ 5780365 h 6857981"/>
              <a:gd name="connsiteX27880" fmla="*/ 2550478 w 7886701"/>
              <a:gd name="connsiteY27880" fmla="*/ 5782905 h 6857981"/>
              <a:gd name="connsiteX27881" fmla="*/ 2549208 w 7886701"/>
              <a:gd name="connsiteY27881" fmla="*/ 5785128 h 6857981"/>
              <a:gd name="connsiteX27882" fmla="*/ 2548891 w 7886701"/>
              <a:gd name="connsiteY27882" fmla="*/ 5787668 h 6857981"/>
              <a:gd name="connsiteX27883" fmla="*/ 2549208 w 7886701"/>
              <a:gd name="connsiteY27883" fmla="*/ 5790526 h 6857981"/>
              <a:gd name="connsiteX27884" fmla="*/ 2550796 w 7886701"/>
              <a:gd name="connsiteY27884" fmla="*/ 5793066 h 6857981"/>
              <a:gd name="connsiteX27885" fmla="*/ 2553018 w 7886701"/>
              <a:gd name="connsiteY27885" fmla="*/ 5796241 h 6857981"/>
              <a:gd name="connsiteX27886" fmla="*/ 2556511 w 7886701"/>
              <a:gd name="connsiteY27886" fmla="*/ 5799734 h 6857981"/>
              <a:gd name="connsiteX27887" fmla="*/ 2553971 w 7886701"/>
              <a:gd name="connsiteY27887" fmla="*/ 5801004 h 6857981"/>
              <a:gd name="connsiteX27888" fmla="*/ 2550796 w 7886701"/>
              <a:gd name="connsiteY27888" fmla="*/ 5801639 h 6857981"/>
              <a:gd name="connsiteX27889" fmla="*/ 2547938 w 7886701"/>
              <a:gd name="connsiteY27889" fmla="*/ 5802274 h 6857981"/>
              <a:gd name="connsiteX27890" fmla="*/ 2544128 w 7886701"/>
              <a:gd name="connsiteY27890" fmla="*/ 5802274 h 6857981"/>
              <a:gd name="connsiteX27891" fmla="*/ 2540636 w 7886701"/>
              <a:gd name="connsiteY27891" fmla="*/ 5801321 h 6857981"/>
              <a:gd name="connsiteX27892" fmla="*/ 2536508 w 7886701"/>
              <a:gd name="connsiteY27892" fmla="*/ 5800369 h 6857981"/>
              <a:gd name="connsiteX27893" fmla="*/ 2532381 w 7886701"/>
              <a:gd name="connsiteY27893" fmla="*/ 5798781 h 6857981"/>
              <a:gd name="connsiteX27894" fmla="*/ 2528571 w 7886701"/>
              <a:gd name="connsiteY27894" fmla="*/ 5797194 h 6857981"/>
              <a:gd name="connsiteX27895" fmla="*/ 2529841 w 7886701"/>
              <a:gd name="connsiteY27895" fmla="*/ 5794018 h 6857981"/>
              <a:gd name="connsiteX27896" fmla="*/ 2531428 w 7886701"/>
              <a:gd name="connsiteY27896" fmla="*/ 5791161 h 6857981"/>
              <a:gd name="connsiteX27897" fmla="*/ 2532381 w 7886701"/>
              <a:gd name="connsiteY27897" fmla="*/ 5788303 h 6857981"/>
              <a:gd name="connsiteX27898" fmla="*/ 2533651 w 7886701"/>
              <a:gd name="connsiteY27898" fmla="*/ 5785445 h 6857981"/>
              <a:gd name="connsiteX27899" fmla="*/ 2534286 w 7886701"/>
              <a:gd name="connsiteY27899" fmla="*/ 5779413 h 6857981"/>
              <a:gd name="connsiteX27900" fmla="*/ 2534921 w 7886701"/>
              <a:gd name="connsiteY27900" fmla="*/ 5774015 h 6857981"/>
              <a:gd name="connsiteX27901" fmla="*/ 2534603 w 7886701"/>
              <a:gd name="connsiteY27901" fmla="*/ 5768935 h 6857981"/>
              <a:gd name="connsiteX27902" fmla="*/ 2534286 w 7886701"/>
              <a:gd name="connsiteY27902" fmla="*/ 5763537 h 6857981"/>
              <a:gd name="connsiteX27903" fmla="*/ 2534286 w 7886701"/>
              <a:gd name="connsiteY27903" fmla="*/ 5758139 h 6857981"/>
              <a:gd name="connsiteX27904" fmla="*/ 2533968 w 7886701"/>
              <a:gd name="connsiteY27904" fmla="*/ 5753059 h 6857981"/>
              <a:gd name="connsiteX27905" fmla="*/ 2525396 w 7886701"/>
              <a:gd name="connsiteY27905" fmla="*/ 5751471 h 6857981"/>
              <a:gd name="connsiteX27906" fmla="*/ 2516823 w 7886701"/>
              <a:gd name="connsiteY27906" fmla="*/ 5749566 h 6857981"/>
              <a:gd name="connsiteX27907" fmla="*/ 2507616 w 7886701"/>
              <a:gd name="connsiteY27907" fmla="*/ 5747343 h 6857981"/>
              <a:gd name="connsiteX27908" fmla="*/ 2498408 w 7886701"/>
              <a:gd name="connsiteY27908" fmla="*/ 5744486 h 6857981"/>
              <a:gd name="connsiteX27909" fmla="*/ 2494281 w 7886701"/>
              <a:gd name="connsiteY27909" fmla="*/ 5742581 h 6857981"/>
              <a:gd name="connsiteX27910" fmla="*/ 2489836 w 7886701"/>
              <a:gd name="connsiteY27910" fmla="*/ 5740993 h 6857981"/>
              <a:gd name="connsiteX27911" fmla="*/ 2485391 w 7886701"/>
              <a:gd name="connsiteY27911" fmla="*/ 5738770 h 6857981"/>
              <a:gd name="connsiteX27912" fmla="*/ 2481263 w 7886701"/>
              <a:gd name="connsiteY27912" fmla="*/ 5736548 h 6857981"/>
              <a:gd name="connsiteX27913" fmla="*/ 2477454 w 7886701"/>
              <a:gd name="connsiteY27913" fmla="*/ 5733690 h 6857981"/>
              <a:gd name="connsiteX27914" fmla="*/ 2473643 w 7886701"/>
              <a:gd name="connsiteY27914" fmla="*/ 5730515 h 6857981"/>
              <a:gd name="connsiteX27915" fmla="*/ 2470151 w 7886701"/>
              <a:gd name="connsiteY27915" fmla="*/ 5727657 h 6857981"/>
              <a:gd name="connsiteX27916" fmla="*/ 2466658 w 7886701"/>
              <a:gd name="connsiteY27916" fmla="*/ 5724165 h 6857981"/>
              <a:gd name="connsiteX27917" fmla="*/ 2464118 w 7886701"/>
              <a:gd name="connsiteY27917" fmla="*/ 5726705 h 6857981"/>
              <a:gd name="connsiteX27918" fmla="*/ 2462531 w 7886701"/>
              <a:gd name="connsiteY27918" fmla="*/ 5729245 h 6857981"/>
              <a:gd name="connsiteX27919" fmla="*/ 2461261 w 7886701"/>
              <a:gd name="connsiteY27919" fmla="*/ 5731468 h 6857981"/>
              <a:gd name="connsiteX27920" fmla="*/ 2461261 w 7886701"/>
              <a:gd name="connsiteY27920" fmla="*/ 5733690 h 6857981"/>
              <a:gd name="connsiteX27921" fmla="*/ 2461578 w 7886701"/>
              <a:gd name="connsiteY27921" fmla="*/ 5735595 h 6857981"/>
              <a:gd name="connsiteX27922" fmla="*/ 2462848 w 7886701"/>
              <a:gd name="connsiteY27922" fmla="*/ 5737500 h 6857981"/>
              <a:gd name="connsiteX27923" fmla="*/ 2464118 w 7886701"/>
              <a:gd name="connsiteY27923" fmla="*/ 5739405 h 6857981"/>
              <a:gd name="connsiteX27924" fmla="*/ 2466023 w 7886701"/>
              <a:gd name="connsiteY27924" fmla="*/ 5741311 h 6857981"/>
              <a:gd name="connsiteX27925" fmla="*/ 2468563 w 7886701"/>
              <a:gd name="connsiteY27925" fmla="*/ 5742898 h 6857981"/>
              <a:gd name="connsiteX27926" fmla="*/ 2471103 w 7886701"/>
              <a:gd name="connsiteY27926" fmla="*/ 5744486 h 6857981"/>
              <a:gd name="connsiteX27927" fmla="*/ 2477136 w 7886701"/>
              <a:gd name="connsiteY27927" fmla="*/ 5747343 h 6857981"/>
              <a:gd name="connsiteX27928" fmla="*/ 2483486 w 7886701"/>
              <a:gd name="connsiteY27928" fmla="*/ 5750836 h 6857981"/>
              <a:gd name="connsiteX27929" fmla="*/ 2489518 w 7886701"/>
              <a:gd name="connsiteY27929" fmla="*/ 5753694 h 6857981"/>
              <a:gd name="connsiteX27930" fmla="*/ 2487296 w 7886701"/>
              <a:gd name="connsiteY27930" fmla="*/ 5753376 h 6857981"/>
              <a:gd name="connsiteX27931" fmla="*/ 2484756 w 7886701"/>
              <a:gd name="connsiteY27931" fmla="*/ 5753376 h 6857981"/>
              <a:gd name="connsiteX27932" fmla="*/ 2482216 w 7886701"/>
              <a:gd name="connsiteY27932" fmla="*/ 5753694 h 6857981"/>
              <a:gd name="connsiteX27933" fmla="*/ 2479676 w 7886701"/>
              <a:gd name="connsiteY27933" fmla="*/ 5754329 h 6857981"/>
              <a:gd name="connsiteX27934" fmla="*/ 2477454 w 7886701"/>
              <a:gd name="connsiteY27934" fmla="*/ 5755599 h 6857981"/>
              <a:gd name="connsiteX27935" fmla="*/ 2475548 w 7886701"/>
              <a:gd name="connsiteY27935" fmla="*/ 5756551 h 6857981"/>
              <a:gd name="connsiteX27936" fmla="*/ 2473643 w 7886701"/>
              <a:gd name="connsiteY27936" fmla="*/ 5758456 h 6857981"/>
              <a:gd name="connsiteX27937" fmla="*/ 2472373 w 7886701"/>
              <a:gd name="connsiteY27937" fmla="*/ 5759727 h 6857981"/>
              <a:gd name="connsiteX27938" fmla="*/ 2471103 w 7886701"/>
              <a:gd name="connsiteY27938" fmla="*/ 5761632 h 6857981"/>
              <a:gd name="connsiteX27939" fmla="*/ 2470468 w 7886701"/>
              <a:gd name="connsiteY27939" fmla="*/ 5763854 h 6857981"/>
              <a:gd name="connsiteX27940" fmla="*/ 2470151 w 7886701"/>
              <a:gd name="connsiteY27940" fmla="*/ 5766077 h 6857981"/>
              <a:gd name="connsiteX27941" fmla="*/ 2470468 w 7886701"/>
              <a:gd name="connsiteY27941" fmla="*/ 5768300 h 6857981"/>
              <a:gd name="connsiteX27942" fmla="*/ 2471421 w 7886701"/>
              <a:gd name="connsiteY27942" fmla="*/ 5770522 h 6857981"/>
              <a:gd name="connsiteX27943" fmla="*/ 2473008 w 7886701"/>
              <a:gd name="connsiteY27943" fmla="*/ 5772745 h 6857981"/>
              <a:gd name="connsiteX27944" fmla="*/ 2473326 w 7886701"/>
              <a:gd name="connsiteY27944" fmla="*/ 5773062 h 6857981"/>
              <a:gd name="connsiteX27945" fmla="*/ 2470786 w 7886701"/>
              <a:gd name="connsiteY27945" fmla="*/ 5771157 h 6857981"/>
              <a:gd name="connsiteX27946" fmla="*/ 2466341 w 7886701"/>
              <a:gd name="connsiteY27946" fmla="*/ 5768935 h 6857981"/>
              <a:gd name="connsiteX27947" fmla="*/ 2461261 w 7886701"/>
              <a:gd name="connsiteY27947" fmla="*/ 5766712 h 6857981"/>
              <a:gd name="connsiteX27948" fmla="*/ 2450466 w 7886701"/>
              <a:gd name="connsiteY27948" fmla="*/ 5762902 h 6857981"/>
              <a:gd name="connsiteX27949" fmla="*/ 2439036 w 7886701"/>
              <a:gd name="connsiteY27949" fmla="*/ 5758774 h 6857981"/>
              <a:gd name="connsiteX27950" fmla="*/ 2433638 w 7886701"/>
              <a:gd name="connsiteY27950" fmla="*/ 5756551 h 6857981"/>
              <a:gd name="connsiteX27951" fmla="*/ 2428558 w 7886701"/>
              <a:gd name="connsiteY27951" fmla="*/ 5754011 h 6857981"/>
              <a:gd name="connsiteX27952" fmla="*/ 2424113 w 7886701"/>
              <a:gd name="connsiteY27952" fmla="*/ 5751471 h 6857981"/>
              <a:gd name="connsiteX27953" fmla="*/ 2419986 w 7886701"/>
              <a:gd name="connsiteY27953" fmla="*/ 5748296 h 6857981"/>
              <a:gd name="connsiteX27954" fmla="*/ 2418398 w 7886701"/>
              <a:gd name="connsiteY27954" fmla="*/ 5746391 h 6857981"/>
              <a:gd name="connsiteX27955" fmla="*/ 2416493 w 7886701"/>
              <a:gd name="connsiteY27955" fmla="*/ 5744486 h 6857981"/>
              <a:gd name="connsiteX27956" fmla="*/ 2415223 w 7886701"/>
              <a:gd name="connsiteY27956" fmla="*/ 5742581 h 6857981"/>
              <a:gd name="connsiteX27957" fmla="*/ 2414272 w 7886701"/>
              <a:gd name="connsiteY27957" fmla="*/ 5740358 h 6857981"/>
              <a:gd name="connsiteX27958" fmla="*/ 2413001 w 7886701"/>
              <a:gd name="connsiteY27958" fmla="*/ 5737818 h 6857981"/>
              <a:gd name="connsiteX27959" fmla="*/ 2412366 w 7886701"/>
              <a:gd name="connsiteY27959" fmla="*/ 5735278 h 6857981"/>
              <a:gd name="connsiteX27960" fmla="*/ 2412048 w 7886701"/>
              <a:gd name="connsiteY27960" fmla="*/ 5732738 h 6857981"/>
              <a:gd name="connsiteX27961" fmla="*/ 2412048 w 7886701"/>
              <a:gd name="connsiteY27961" fmla="*/ 5729880 h 6857981"/>
              <a:gd name="connsiteX27962" fmla="*/ 2411413 w 7886701"/>
              <a:gd name="connsiteY27962" fmla="*/ 5729245 h 6857981"/>
              <a:gd name="connsiteX27963" fmla="*/ 2410143 w 7886701"/>
              <a:gd name="connsiteY27963" fmla="*/ 5729245 h 6857981"/>
              <a:gd name="connsiteX27964" fmla="*/ 2409192 w 7886701"/>
              <a:gd name="connsiteY27964" fmla="*/ 5730197 h 6857981"/>
              <a:gd name="connsiteX27965" fmla="*/ 2407921 w 7886701"/>
              <a:gd name="connsiteY27965" fmla="*/ 5731468 h 6857981"/>
              <a:gd name="connsiteX27966" fmla="*/ 2406968 w 7886701"/>
              <a:gd name="connsiteY27966" fmla="*/ 5733055 h 6857981"/>
              <a:gd name="connsiteX27967" fmla="*/ 2405698 w 7886701"/>
              <a:gd name="connsiteY27967" fmla="*/ 5735595 h 6857981"/>
              <a:gd name="connsiteX27968" fmla="*/ 2404111 w 7886701"/>
              <a:gd name="connsiteY27968" fmla="*/ 5740993 h 6857981"/>
              <a:gd name="connsiteX27969" fmla="*/ 2402524 w 7886701"/>
              <a:gd name="connsiteY27969" fmla="*/ 5747026 h 6857981"/>
              <a:gd name="connsiteX27970" fmla="*/ 2401888 w 7886701"/>
              <a:gd name="connsiteY27970" fmla="*/ 5753059 h 6857981"/>
              <a:gd name="connsiteX27971" fmla="*/ 2401888 w 7886701"/>
              <a:gd name="connsiteY27971" fmla="*/ 5755599 h 6857981"/>
              <a:gd name="connsiteX27972" fmla="*/ 2401888 w 7886701"/>
              <a:gd name="connsiteY27972" fmla="*/ 5757504 h 6857981"/>
              <a:gd name="connsiteX27973" fmla="*/ 2402524 w 7886701"/>
              <a:gd name="connsiteY27973" fmla="*/ 5759727 h 6857981"/>
              <a:gd name="connsiteX27974" fmla="*/ 2403158 w 7886701"/>
              <a:gd name="connsiteY27974" fmla="*/ 5761314 h 6857981"/>
              <a:gd name="connsiteX27975" fmla="*/ 2399984 w 7886701"/>
              <a:gd name="connsiteY27975" fmla="*/ 5761632 h 6857981"/>
              <a:gd name="connsiteX27976" fmla="*/ 2396491 w 7886701"/>
              <a:gd name="connsiteY27976" fmla="*/ 5761949 h 6857981"/>
              <a:gd name="connsiteX27977" fmla="*/ 2389188 w 7886701"/>
              <a:gd name="connsiteY27977" fmla="*/ 5761632 h 6857981"/>
              <a:gd name="connsiteX27978" fmla="*/ 2381251 w 7886701"/>
              <a:gd name="connsiteY27978" fmla="*/ 5760044 h 6857981"/>
              <a:gd name="connsiteX27979" fmla="*/ 2373631 w 7886701"/>
              <a:gd name="connsiteY27979" fmla="*/ 5758774 h 6857981"/>
              <a:gd name="connsiteX27980" fmla="*/ 2365693 w 7886701"/>
              <a:gd name="connsiteY27980" fmla="*/ 5756551 h 6857981"/>
              <a:gd name="connsiteX27981" fmla="*/ 2357439 w 7886701"/>
              <a:gd name="connsiteY27981" fmla="*/ 5754329 h 6857981"/>
              <a:gd name="connsiteX27982" fmla="*/ 2341246 w 7886701"/>
              <a:gd name="connsiteY27982" fmla="*/ 5749566 h 6857981"/>
              <a:gd name="connsiteX27983" fmla="*/ 2340611 w 7886701"/>
              <a:gd name="connsiteY27983" fmla="*/ 5751471 h 6857981"/>
              <a:gd name="connsiteX27984" fmla="*/ 2340293 w 7886701"/>
              <a:gd name="connsiteY27984" fmla="*/ 5753376 h 6857981"/>
              <a:gd name="connsiteX27985" fmla="*/ 2340611 w 7886701"/>
              <a:gd name="connsiteY27985" fmla="*/ 5754646 h 6857981"/>
              <a:gd name="connsiteX27986" fmla="*/ 2340928 w 7886701"/>
              <a:gd name="connsiteY27986" fmla="*/ 5756234 h 6857981"/>
              <a:gd name="connsiteX27987" fmla="*/ 2342833 w 7886701"/>
              <a:gd name="connsiteY27987" fmla="*/ 5759092 h 6857981"/>
              <a:gd name="connsiteX27988" fmla="*/ 2344421 w 7886701"/>
              <a:gd name="connsiteY27988" fmla="*/ 5761949 h 6857981"/>
              <a:gd name="connsiteX27989" fmla="*/ 2346008 w 7886701"/>
              <a:gd name="connsiteY27989" fmla="*/ 5764807 h 6857981"/>
              <a:gd name="connsiteX27990" fmla="*/ 2346326 w 7886701"/>
              <a:gd name="connsiteY27990" fmla="*/ 5766712 h 6857981"/>
              <a:gd name="connsiteX27991" fmla="*/ 2346643 w 7886701"/>
              <a:gd name="connsiteY27991" fmla="*/ 5768300 h 6857981"/>
              <a:gd name="connsiteX27992" fmla="*/ 2346326 w 7886701"/>
              <a:gd name="connsiteY27992" fmla="*/ 5769570 h 6857981"/>
              <a:gd name="connsiteX27993" fmla="*/ 2346008 w 7886701"/>
              <a:gd name="connsiteY27993" fmla="*/ 5771475 h 6857981"/>
              <a:gd name="connsiteX27994" fmla="*/ 2344739 w 7886701"/>
              <a:gd name="connsiteY27994" fmla="*/ 5773380 h 6857981"/>
              <a:gd name="connsiteX27995" fmla="*/ 2343151 w 7886701"/>
              <a:gd name="connsiteY27995" fmla="*/ 5775285 h 6857981"/>
              <a:gd name="connsiteX27996" fmla="*/ 2339342 w 7886701"/>
              <a:gd name="connsiteY27996" fmla="*/ 5771792 h 6857981"/>
              <a:gd name="connsiteX27997" fmla="*/ 2336166 w 7886701"/>
              <a:gd name="connsiteY27997" fmla="*/ 5768935 h 6857981"/>
              <a:gd name="connsiteX27998" fmla="*/ 2332991 w 7886701"/>
              <a:gd name="connsiteY27998" fmla="*/ 5766394 h 6857981"/>
              <a:gd name="connsiteX27999" fmla="*/ 2329498 w 7886701"/>
              <a:gd name="connsiteY27999" fmla="*/ 5764172 h 6857981"/>
              <a:gd name="connsiteX28000" fmla="*/ 2323783 w 7886701"/>
              <a:gd name="connsiteY28000" fmla="*/ 5760997 h 6857981"/>
              <a:gd name="connsiteX28001" fmla="*/ 2318386 w 7886701"/>
              <a:gd name="connsiteY28001" fmla="*/ 5758139 h 6857981"/>
              <a:gd name="connsiteX28002" fmla="*/ 2313306 w 7886701"/>
              <a:gd name="connsiteY28002" fmla="*/ 5755599 h 6857981"/>
              <a:gd name="connsiteX28003" fmla="*/ 2307908 w 7886701"/>
              <a:gd name="connsiteY28003" fmla="*/ 5752424 h 6857981"/>
              <a:gd name="connsiteX28004" fmla="*/ 2305368 w 7886701"/>
              <a:gd name="connsiteY28004" fmla="*/ 5750836 h 6857981"/>
              <a:gd name="connsiteX28005" fmla="*/ 2303146 w 7886701"/>
              <a:gd name="connsiteY28005" fmla="*/ 5748613 h 6857981"/>
              <a:gd name="connsiteX28006" fmla="*/ 2300606 w 7886701"/>
              <a:gd name="connsiteY28006" fmla="*/ 5746073 h 6857981"/>
              <a:gd name="connsiteX28007" fmla="*/ 2298701 w 7886701"/>
              <a:gd name="connsiteY28007" fmla="*/ 5742898 h 6857981"/>
              <a:gd name="connsiteX28008" fmla="*/ 2295208 w 7886701"/>
              <a:gd name="connsiteY28008" fmla="*/ 5742898 h 6857981"/>
              <a:gd name="connsiteX28009" fmla="*/ 2292668 w 7886701"/>
              <a:gd name="connsiteY28009" fmla="*/ 5743533 h 6857981"/>
              <a:gd name="connsiteX28010" fmla="*/ 2290128 w 7886701"/>
              <a:gd name="connsiteY28010" fmla="*/ 5743851 h 6857981"/>
              <a:gd name="connsiteX28011" fmla="*/ 2288223 w 7886701"/>
              <a:gd name="connsiteY28011" fmla="*/ 5744486 h 6857981"/>
              <a:gd name="connsiteX28012" fmla="*/ 2286953 w 7886701"/>
              <a:gd name="connsiteY28012" fmla="*/ 5745121 h 6857981"/>
              <a:gd name="connsiteX28013" fmla="*/ 2285366 w 7886701"/>
              <a:gd name="connsiteY28013" fmla="*/ 5746391 h 6857981"/>
              <a:gd name="connsiteX28014" fmla="*/ 2284731 w 7886701"/>
              <a:gd name="connsiteY28014" fmla="*/ 5747343 h 6857981"/>
              <a:gd name="connsiteX28015" fmla="*/ 2284097 w 7886701"/>
              <a:gd name="connsiteY28015" fmla="*/ 5748613 h 6857981"/>
              <a:gd name="connsiteX28016" fmla="*/ 2283461 w 7886701"/>
              <a:gd name="connsiteY28016" fmla="*/ 5749884 h 6857981"/>
              <a:gd name="connsiteX28017" fmla="*/ 2283143 w 7886701"/>
              <a:gd name="connsiteY28017" fmla="*/ 5751471 h 6857981"/>
              <a:gd name="connsiteX28018" fmla="*/ 2283461 w 7886701"/>
              <a:gd name="connsiteY28018" fmla="*/ 5754964 h 6857981"/>
              <a:gd name="connsiteX28019" fmla="*/ 2284413 w 7886701"/>
              <a:gd name="connsiteY28019" fmla="*/ 5758774 h 6857981"/>
              <a:gd name="connsiteX28020" fmla="*/ 2285683 w 7886701"/>
              <a:gd name="connsiteY28020" fmla="*/ 5763219 h 6857981"/>
              <a:gd name="connsiteX28021" fmla="*/ 2289493 w 7886701"/>
              <a:gd name="connsiteY28021" fmla="*/ 5772110 h 6857981"/>
              <a:gd name="connsiteX28022" fmla="*/ 2290763 w 7886701"/>
              <a:gd name="connsiteY28022" fmla="*/ 5776872 h 6857981"/>
              <a:gd name="connsiteX28023" fmla="*/ 2292351 w 7886701"/>
              <a:gd name="connsiteY28023" fmla="*/ 5781635 h 6857981"/>
              <a:gd name="connsiteX28024" fmla="*/ 2292986 w 7886701"/>
              <a:gd name="connsiteY28024" fmla="*/ 5786398 h 6857981"/>
              <a:gd name="connsiteX28025" fmla="*/ 2293303 w 7886701"/>
              <a:gd name="connsiteY28025" fmla="*/ 5791161 h 6857981"/>
              <a:gd name="connsiteX28026" fmla="*/ 2292986 w 7886701"/>
              <a:gd name="connsiteY28026" fmla="*/ 5793383 h 6857981"/>
              <a:gd name="connsiteX28027" fmla="*/ 2292668 w 7886701"/>
              <a:gd name="connsiteY28027" fmla="*/ 5795606 h 6857981"/>
              <a:gd name="connsiteX28028" fmla="*/ 2292033 w 7886701"/>
              <a:gd name="connsiteY28028" fmla="*/ 5797829 h 6857981"/>
              <a:gd name="connsiteX28029" fmla="*/ 2290763 w 7886701"/>
              <a:gd name="connsiteY28029" fmla="*/ 5799734 h 6857981"/>
              <a:gd name="connsiteX28030" fmla="*/ 2301558 w 7886701"/>
              <a:gd name="connsiteY28030" fmla="*/ 5803861 h 6857981"/>
              <a:gd name="connsiteX28031" fmla="*/ 2309496 w 7886701"/>
              <a:gd name="connsiteY28031" fmla="*/ 5807354 h 6857981"/>
              <a:gd name="connsiteX28032" fmla="*/ 2313941 w 7886701"/>
              <a:gd name="connsiteY28032" fmla="*/ 5808307 h 6857981"/>
              <a:gd name="connsiteX28033" fmla="*/ 2318703 w 7886701"/>
              <a:gd name="connsiteY28033" fmla="*/ 5809577 h 6857981"/>
              <a:gd name="connsiteX28034" fmla="*/ 2324418 w 7886701"/>
              <a:gd name="connsiteY28034" fmla="*/ 5810529 h 6857981"/>
              <a:gd name="connsiteX28035" fmla="*/ 2331722 w 7886701"/>
              <a:gd name="connsiteY28035" fmla="*/ 5811164 h 6857981"/>
              <a:gd name="connsiteX28036" fmla="*/ 2333943 w 7886701"/>
              <a:gd name="connsiteY28036" fmla="*/ 5815292 h 6857981"/>
              <a:gd name="connsiteX28037" fmla="*/ 2334578 w 7886701"/>
              <a:gd name="connsiteY28037" fmla="*/ 5816880 h 6857981"/>
              <a:gd name="connsiteX28038" fmla="*/ 2334896 w 7886701"/>
              <a:gd name="connsiteY28038" fmla="*/ 5818150 h 6857981"/>
              <a:gd name="connsiteX28039" fmla="*/ 2334896 w 7886701"/>
              <a:gd name="connsiteY28039" fmla="*/ 5819420 h 6857981"/>
              <a:gd name="connsiteX28040" fmla="*/ 2334578 w 7886701"/>
              <a:gd name="connsiteY28040" fmla="*/ 5820372 h 6857981"/>
              <a:gd name="connsiteX28041" fmla="*/ 2334262 w 7886701"/>
              <a:gd name="connsiteY28041" fmla="*/ 5821007 h 6857981"/>
              <a:gd name="connsiteX28042" fmla="*/ 2333626 w 7886701"/>
              <a:gd name="connsiteY28042" fmla="*/ 5821642 h 6857981"/>
              <a:gd name="connsiteX28043" fmla="*/ 2331403 w 7886701"/>
              <a:gd name="connsiteY28043" fmla="*/ 5822277 h 6857981"/>
              <a:gd name="connsiteX28044" fmla="*/ 2328863 w 7886701"/>
              <a:gd name="connsiteY28044" fmla="*/ 5822277 h 6857981"/>
              <a:gd name="connsiteX28045" fmla="*/ 2322513 w 7886701"/>
              <a:gd name="connsiteY28045" fmla="*/ 5821960 h 6857981"/>
              <a:gd name="connsiteX28046" fmla="*/ 2316163 w 7886701"/>
              <a:gd name="connsiteY28046" fmla="*/ 5821642 h 6857981"/>
              <a:gd name="connsiteX28047" fmla="*/ 2313623 w 7886701"/>
              <a:gd name="connsiteY28047" fmla="*/ 5821642 h 6857981"/>
              <a:gd name="connsiteX28048" fmla="*/ 2311718 w 7886701"/>
              <a:gd name="connsiteY28048" fmla="*/ 5822277 h 6857981"/>
              <a:gd name="connsiteX28049" fmla="*/ 2311083 w 7886701"/>
              <a:gd name="connsiteY28049" fmla="*/ 5822595 h 6857981"/>
              <a:gd name="connsiteX28050" fmla="*/ 2310131 w 7886701"/>
              <a:gd name="connsiteY28050" fmla="*/ 5822912 h 6857981"/>
              <a:gd name="connsiteX28051" fmla="*/ 2310131 w 7886701"/>
              <a:gd name="connsiteY28051" fmla="*/ 5824182 h 6857981"/>
              <a:gd name="connsiteX28052" fmla="*/ 2310131 w 7886701"/>
              <a:gd name="connsiteY28052" fmla="*/ 5824818 h 6857981"/>
              <a:gd name="connsiteX28053" fmla="*/ 2310448 w 7886701"/>
              <a:gd name="connsiteY28053" fmla="*/ 5826088 h 6857981"/>
              <a:gd name="connsiteX28054" fmla="*/ 2311401 w 7886701"/>
              <a:gd name="connsiteY28054" fmla="*/ 5827358 h 6857981"/>
              <a:gd name="connsiteX28055" fmla="*/ 2313623 w 7886701"/>
              <a:gd name="connsiteY28055" fmla="*/ 5830850 h 6857981"/>
              <a:gd name="connsiteX28056" fmla="*/ 2309178 w 7886701"/>
              <a:gd name="connsiteY28056" fmla="*/ 5831485 h 6857981"/>
              <a:gd name="connsiteX28057" fmla="*/ 2305051 w 7886701"/>
              <a:gd name="connsiteY28057" fmla="*/ 5831803 h 6857981"/>
              <a:gd name="connsiteX28058" fmla="*/ 2300606 w 7886701"/>
              <a:gd name="connsiteY28058" fmla="*/ 5832438 h 6857981"/>
              <a:gd name="connsiteX28059" fmla="*/ 2296478 w 7886701"/>
              <a:gd name="connsiteY28059" fmla="*/ 5832755 h 6857981"/>
              <a:gd name="connsiteX28060" fmla="*/ 2291717 w 7886701"/>
              <a:gd name="connsiteY28060" fmla="*/ 5832438 h 6857981"/>
              <a:gd name="connsiteX28061" fmla="*/ 2286953 w 7886701"/>
              <a:gd name="connsiteY28061" fmla="*/ 5831803 h 6857981"/>
              <a:gd name="connsiteX28062" fmla="*/ 2281873 w 7886701"/>
              <a:gd name="connsiteY28062" fmla="*/ 5830215 h 6857981"/>
              <a:gd name="connsiteX28063" fmla="*/ 2275841 w 7886701"/>
              <a:gd name="connsiteY28063" fmla="*/ 5827675 h 6857981"/>
              <a:gd name="connsiteX28064" fmla="*/ 2277428 w 7886701"/>
              <a:gd name="connsiteY28064" fmla="*/ 5829580 h 6857981"/>
              <a:gd name="connsiteX28065" fmla="*/ 2278381 w 7886701"/>
              <a:gd name="connsiteY28065" fmla="*/ 5831803 h 6857981"/>
              <a:gd name="connsiteX28066" fmla="*/ 2279968 w 7886701"/>
              <a:gd name="connsiteY28066" fmla="*/ 5835613 h 6857981"/>
              <a:gd name="connsiteX28067" fmla="*/ 2280921 w 7886701"/>
              <a:gd name="connsiteY28067" fmla="*/ 5839741 h 6857981"/>
              <a:gd name="connsiteX28068" fmla="*/ 2282191 w 7886701"/>
              <a:gd name="connsiteY28068" fmla="*/ 5844186 h 6857981"/>
              <a:gd name="connsiteX28069" fmla="*/ 2283143 w 7886701"/>
              <a:gd name="connsiteY28069" fmla="*/ 5846091 h 6857981"/>
              <a:gd name="connsiteX28070" fmla="*/ 2284097 w 7886701"/>
              <a:gd name="connsiteY28070" fmla="*/ 5847996 h 6857981"/>
              <a:gd name="connsiteX28071" fmla="*/ 2285366 w 7886701"/>
              <a:gd name="connsiteY28071" fmla="*/ 5849901 h 6857981"/>
              <a:gd name="connsiteX28072" fmla="*/ 2287271 w 7886701"/>
              <a:gd name="connsiteY28072" fmla="*/ 5852124 h 6857981"/>
              <a:gd name="connsiteX28073" fmla="*/ 2289493 w 7886701"/>
              <a:gd name="connsiteY28073" fmla="*/ 5854029 h 6857981"/>
              <a:gd name="connsiteX28074" fmla="*/ 2292033 w 7886701"/>
              <a:gd name="connsiteY28074" fmla="*/ 5855934 h 6857981"/>
              <a:gd name="connsiteX28075" fmla="*/ 2295208 w 7886701"/>
              <a:gd name="connsiteY28075" fmla="*/ 5857522 h 6857981"/>
              <a:gd name="connsiteX28076" fmla="*/ 2299018 w 7886701"/>
              <a:gd name="connsiteY28076" fmla="*/ 5859109 h 6857981"/>
              <a:gd name="connsiteX28077" fmla="*/ 2297748 w 7886701"/>
              <a:gd name="connsiteY28077" fmla="*/ 5862602 h 6857981"/>
              <a:gd name="connsiteX28078" fmla="*/ 2296797 w 7886701"/>
              <a:gd name="connsiteY28078" fmla="*/ 5865777 h 6857981"/>
              <a:gd name="connsiteX28079" fmla="*/ 2295526 w 7886701"/>
              <a:gd name="connsiteY28079" fmla="*/ 5868635 h 6857981"/>
              <a:gd name="connsiteX28080" fmla="*/ 2294257 w 7886701"/>
              <a:gd name="connsiteY28080" fmla="*/ 5871175 h 6857981"/>
              <a:gd name="connsiteX28081" fmla="*/ 2292351 w 7886701"/>
              <a:gd name="connsiteY28081" fmla="*/ 5873398 h 6857981"/>
              <a:gd name="connsiteX28082" fmla="*/ 2290763 w 7886701"/>
              <a:gd name="connsiteY28082" fmla="*/ 5874985 h 6857981"/>
              <a:gd name="connsiteX28083" fmla="*/ 2289177 w 7886701"/>
              <a:gd name="connsiteY28083" fmla="*/ 5876573 h 6857981"/>
              <a:gd name="connsiteX28084" fmla="*/ 2286953 w 7886701"/>
              <a:gd name="connsiteY28084" fmla="*/ 5877525 h 6857981"/>
              <a:gd name="connsiteX28085" fmla="*/ 2285048 w 7886701"/>
              <a:gd name="connsiteY28085" fmla="*/ 5878795 h 6857981"/>
              <a:gd name="connsiteX28086" fmla="*/ 2282508 w 7886701"/>
              <a:gd name="connsiteY28086" fmla="*/ 5879430 h 6857981"/>
              <a:gd name="connsiteX28087" fmla="*/ 2280286 w 7886701"/>
              <a:gd name="connsiteY28087" fmla="*/ 5879748 h 6857981"/>
              <a:gd name="connsiteX28088" fmla="*/ 2277746 w 7886701"/>
              <a:gd name="connsiteY28088" fmla="*/ 5879748 h 6857981"/>
              <a:gd name="connsiteX28089" fmla="*/ 2274889 w 7886701"/>
              <a:gd name="connsiteY28089" fmla="*/ 5879430 h 6857981"/>
              <a:gd name="connsiteX28090" fmla="*/ 2272349 w 7886701"/>
              <a:gd name="connsiteY28090" fmla="*/ 5878795 h 6857981"/>
              <a:gd name="connsiteX28091" fmla="*/ 2268856 w 7886701"/>
              <a:gd name="connsiteY28091" fmla="*/ 5877525 h 6857981"/>
              <a:gd name="connsiteX28092" fmla="*/ 2265998 w 7886701"/>
              <a:gd name="connsiteY28092" fmla="*/ 5876573 h 6857981"/>
              <a:gd name="connsiteX28093" fmla="*/ 2270126 w 7886701"/>
              <a:gd name="connsiteY28093" fmla="*/ 5883558 h 6857981"/>
              <a:gd name="connsiteX28094" fmla="*/ 2273618 w 7886701"/>
              <a:gd name="connsiteY28094" fmla="*/ 5888638 h 6857981"/>
              <a:gd name="connsiteX28095" fmla="*/ 2277111 w 7886701"/>
              <a:gd name="connsiteY28095" fmla="*/ 5891814 h 6857981"/>
              <a:gd name="connsiteX28096" fmla="*/ 2278698 w 7886701"/>
              <a:gd name="connsiteY28096" fmla="*/ 5893401 h 6857981"/>
              <a:gd name="connsiteX28097" fmla="*/ 2280286 w 7886701"/>
              <a:gd name="connsiteY28097" fmla="*/ 5894036 h 6857981"/>
              <a:gd name="connsiteX28098" fmla="*/ 2281873 w 7886701"/>
              <a:gd name="connsiteY28098" fmla="*/ 5894671 h 6857981"/>
              <a:gd name="connsiteX28099" fmla="*/ 2283143 w 7886701"/>
              <a:gd name="connsiteY28099" fmla="*/ 5895306 h 6857981"/>
              <a:gd name="connsiteX28100" fmla="*/ 2285048 w 7886701"/>
              <a:gd name="connsiteY28100" fmla="*/ 5895306 h 6857981"/>
              <a:gd name="connsiteX28101" fmla="*/ 2286637 w 7886701"/>
              <a:gd name="connsiteY28101" fmla="*/ 5895306 h 6857981"/>
              <a:gd name="connsiteX28102" fmla="*/ 2289493 w 7886701"/>
              <a:gd name="connsiteY28102" fmla="*/ 5894354 h 6857981"/>
              <a:gd name="connsiteX28103" fmla="*/ 2292351 w 7886701"/>
              <a:gd name="connsiteY28103" fmla="*/ 5893084 h 6857981"/>
              <a:gd name="connsiteX28104" fmla="*/ 2298701 w 7886701"/>
              <a:gd name="connsiteY28104" fmla="*/ 5889591 h 6857981"/>
              <a:gd name="connsiteX28105" fmla="*/ 2302194 w 7886701"/>
              <a:gd name="connsiteY28105" fmla="*/ 5888003 h 6857981"/>
              <a:gd name="connsiteX28106" fmla="*/ 2306003 w 7886701"/>
              <a:gd name="connsiteY28106" fmla="*/ 5886098 h 6857981"/>
              <a:gd name="connsiteX28107" fmla="*/ 2309814 w 7886701"/>
              <a:gd name="connsiteY28107" fmla="*/ 5884828 h 6857981"/>
              <a:gd name="connsiteX28108" fmla="*/ 2314258 w 7886701"/>
              <a:gd name="connsiteY28108" fmla="*/ 5884511 h 6857981"/>
              <a:gd name="connsiteX28109" fmla="*/ 2316798 w 7886701"/>
              <a:gd name="connsiteY28109" fmla="*/ 5884511 h 6857981"/>
              <a:gd name="connsiteX28110" fmla="*/ 2319338 w 7886701"/>
              <a:gd name="connsiteY28110" fmla="*/ 5884828 h 6857981"/>
              <a:gd name="connsiteX28111" fmla="*/ 2321878 w 7886701"/>
              <a:gd name="connsiteY28111" fmla="*/ 5885463 h 6857981"/>
              <a:gd name="connsiteX28112" fmla="*/ 2324736 w 7886701"/>
              <a:gd name="connsiteY28112" fmla="*/ 5886098 h 6857981"/>
              <a:gd name="connsiteX28113" fmla="*/ 2324736 w 7886701"/>
              <a:gd name="connsiteY28113" fmla="*/ 5886416 h 6857981"/>
              <a:gd name="connsiteX28114" fmla="*/ 2325053 w 7886701"/>
              <a:gd name="connsiteY28114" fmla="*/ 5888003 h 6857981"/>
              <a:gd name="connsiteX28115" fmla="*/ 2325053 w 7886701"/>
              <a:gd name="connsiteY28115" fmla="*/ 5893084 h 6857981"/>
              <a:gd name="connsiteX28116" fmla="*/ 2324736 w 7886701"/>
              <a:gd name="connsiteY28116" fmla="*/ 5896576 h 6857981"/>
              <a:gd name="connsiteX28117" fmla="*/ 2324418 w 7886701"/>
              <a:gd name="connsiteY28117" fmla="*/ 5900387 h 6857981"/>
              <a:gd name="connsiteX28118" fmla="*/ 2323466 w 7886701"/>
              <a:gd name="connsiteY28118" fmla="*/ 5903879 h 6857981"/>
              <a:gd name="connsiteX28119" fmla="*/ 2322196 w 7886701"/>
              <a:gd name="connsiteY28119" fmla="*/ 5908007 h 6857981"/>
              <a:gd name="connsiteX28120" fmla="*/ 2320926 w 7886701"/>
              <a:gd name="connsiteY28120" fmla="*/ 5911182 h 6857981"/>
              <a:gd name="connsiteX28121" fmla="*/ 2319021 w 7886701"/>
              <a:gd name="connsiteY28121" fmla="*/ 5914675 h 6857981"/>
              <a:gd name="connsiteX28122" fmla="*/ 2317751 w 7886701"/>
              <a:gd name="connsiteY28122" fmla="*/ 5915627 h 6857981"/>
              <a:gd name="connsiteX28123" fmla="*/ 2316798 w 7886701"/>
              <a:gd name="connsiteY28123" fmla="*/ 5916580 h 6857981"/>
              <a:gd name="connsiteX28124" fmla="*/ 2315211 w 7886701"/>
              <a:gd name="connsiteY28124" fmla="*/ 5917850 h 6857981"/>
              <a:gd name="connsiteX28125" fmla="*/ 2313941 w 7886701"/>
              <a:gd name="connsiteY28125" fmla="*/ 5918168 h 6857981"/>
              <a:gd name="connsiteX28126" fmla="*/ 2312036 w 7886701"/>
              <a:gd name="connsiteY28126" fmla="*/ 5918485 h 6857981"/>
              <a:gd name="connsiteX28127" fmla="*/ 2310131 w 7886701"/>
              <a:gd name="connsiteY28127" fmla="*/ 5918803 h 6857981"/>
              <a:gd name="connsiteX28128" fmla="*/ 2307908 w 7886701"/>
              <a:gd name="connsiteY28128" fmla="*/ 5918485 h 6857981"/>
              <a:gd name="connsiteX28129" fmla="*/ 2306321 w 7886701"/>
              <a:gd name="connsiteY28129" fmla="*/ 5918168 h 6857981"/>
              <a:gd name="connsiteX28130" fmla="*/ 2303781 w 7886701"/>
              <a:gd name="connsiteY28130" fmla="*/ 5917215 h 6857981"/>
              <a:gd name="connsiteX28131" fmla="*/ 2302194 w 7886701"/>
              <a:gd name="connsiteY28131" fmla="*/ 5916262 h 6857981"/>
              <a:gd name="connsiteX28132" fmla="*/ 2316798 w 7886701"/>
              <a:gd name="connsiteY28132" fmla="*/ 5926423 h 6857981"/>
              <a:gd name="connsiteX28133" fmla="*/ 2328228 w 7886701"/>
              <a:gd name="connsiteY28133" fmla="*/ 5934361 h 6857981"/>
              <a:gd name="connsiteX28134" fmla="*/ 2339658 w 7886701"/>
              <a:gd name="connsiteY28134" fmla="*/ 5941029 h 6857981"/>
              <a:gd name="connsiteX28135" fmla="*/ 2346008 w 7886701"/>
              <a:gd name="connsiteY28135" fmla="*/ 5944204 h 6857981"/>
              <a:gd name="connsiteX28136" fmla="*/ 2351723 w 7886701"/>
              <a:gd name="connsiteY28136" fmla="*/ 5947062 h 6857981"/>
              <a:gd name="connsiteX28137" fmla="*/ 2357756 w 7886701"/>
              <a:gd name="connsiteY28137" fmla="*/ 5949602 h 6857981"/>
              <a:gd name="connsiteX28138" fmla="*/ 2363788 w 7886701"/>
              <a:gd name="connsiteY28138" fmla="*/ 5951824 h 6857981"/>
              <a:gd name="connsiteX28139" fmla="*/ 2369821 w 7886701"/>
              <a:gd name="connsiteY28139" fmla="*/ 5953412 h 6857981"/>
              <a:gd name="connsiteX28140" fmla="*/ 2375536 w 7886701"/>
              <a:gd name="connsiteY28140" fmla="*/ 5954682 h 6857981"/>
              <a:gd name="connsiteX28141" fmla="*/ 2380933 w 7886701"/>
              <a:gd name="connsiteY28141" fmla="*/ 5954999 h 6857981"/>
              <a:gd name="connsiteX28142" fmla="*/ 2386966 w 7886701"/>
              <a:gd name="connsiteY28142" fmla="*/ 5954999 h 6857981"/>
              <a:gd name="connsiteX28143" fmla="*/ 2384743 w 7886701"/>
              <a:gd name="connsiteY28143" fmla="*/ 5958810 h 6857981"/>
              <a:gd name="connsiteX28144" fmla="*/ 2383473 w 7886701"/>
              <a:gd name="connsiteY28144" fmla="*/ 5962302 h 6857981"/>
              <a:gd name="connsiteX28145" fmla="*/ 2382838 w 7886701"/>
              <a:gd name="connsiteY28145" fmla="*/ 5965160 h 6857981"/>
              <a:gd name="connsiteX28146" fmla="*/ 2382521 w 7886701"/>
              <a:gd name="connsiteY28146" fmla="*/ 5968018 h 6857981"/>
              <a:gd name="connsiteX28147" fmla="*/ 2382838 w 7886701"/>
              <a:gd name="connsiteY28147" fmla="*/ 5971193 h 6857981"/>
              <a:gd name="connsiteX28148" fmla="*/ 2383156 w 7886701"/>
              <a:gd name="connsiteY28148" fmla="*/ 5973733 h 6857981"/>
              <a:gd name="connsiteX28149" fmla="*/ 2384427 w 7886701"/>
              <a:gd name="connsiteY28149" fmla="*/ 5976591 h 6857981"/>
              <a:gd name="connsiteX28150" fmla="*/ 2385696 w 7886701"/>
              <a:gd name="connsiteY28150" fmla="*/ 5979131 h 6857981"/>
              <a:gd name="connsiteX28151" fmla="*/ 2389506 w 7886701"/>
              <a:gd name="connsiteY28151" fmla="*/ 5984529 h 6857981"/>
              <a:gd name="connsiteX28152" fmla="*/ 2393951 w 7886701"/>
              <a:gd name="connsiteY28152" fmla="*/ 5990561 h 6857981"/>
              <a:gd name="connsiteX28153" fmla="*/ 2399031 w 7886701"/>
              <a:gd name="connsiteY28153" fmla="*/ 5997229 h 6857981"/>
              <a:gd name="connsiteX28154" fmla="*/ 2400936 w 7886701"/>
              <a:gd name="connsiteY28154" fmla="*/ 6001357 h 6857981"/>
              <a:gd name="connsiteX28155" fmla="*/ 2403793 w 7886701"/>
              <a:gd name="connsiteY28155" fmla="*/ 6005485 h 6857981"/>
              <a:gd name="connsiteX28156" fmla="*/ 2395856 w 7886701"/>
              <a:gd name="connsiteY28156" fmla="*/ 6001039 h 6857981"/>
              <a:gd name="connsiteX28157" fmla="*/ 2390141 w 7886701"/>
              <a:gd name="connsiteY28157" fmla="*/ 5996594 h 6857981"/>
              <a:gd name="connsiteX28158" fmla="*/ 2380933 w 7886701"/>
              <a:gd name="connsiteY28158" fmla="*/ 5990561 h 6857981"/>
              <a:gd name="connsiteX28159" fmla="*/ 2376488 w 7886701"/>
              <a:gd name="connsiteY28159" fmla="*/ 5987386 h 6857981"/>
              <a:gd name="connsiteX28160" fmla="*/ 2372043 w 7886701"/>
              <a:gd name="connsiteY28160" fmla="*/ 5985164 h 6857981"/>
              <a:gd name="connsiteX28161" fmla="*/ 2366011 w 7886701"/>
              <a:gd name="connsiteY28161" fmla="*/ 5983576 h 6857981"/>
              <a:gd name="connsiteX28162" fmla="*/ 2358391 w 7886701"/>
              <a:gd name="connsiteY28162" fmla="*/ 5981988 h 6857981"/>
              <a:gd name="connsiteX28163" fmla="*/ 2365058 w 7886701"/>
              <a:gd name="connsiteY28163" fmla="*/ 5967383 h 6857981"/>
              <a:gd name="connsiteX28164" fmla="*/ 2358391 w 7886701"/>
              <a:gd name="connsiteY28164" fmla="*/ 5964525 h 6857981"/>
              <a:gd name="connsiteX28165" fmla="*/ 2352993 w 7886701"/>
              <a:gd name="connsiteY28165" fmla="*/ 5961985 h 6857981"/>
              <a:gd name="connsiteX28166" fmla="*/ 2347913 w 7886701"/>
              <a:gd name="connsiteY28166" fmla="*/ 5960080 h 6857981"/>
              <a:gd name="connsiteX28167" fmla="*/ 2343468 w 7886701"/>
              <a:gd name="connsiteY28167" fmla="*/ 5958810 h 6857981"/>
              <a:gd name="connsiteX28168" fmla="*/ 2336166 w 7886701"/>
              <a:gd name="connsiteY28168" fmla="*/ 5956905 h 6857981"/>
              <a:gd name="connsiteX28169" fmla="*/ 2330451 w 7886701"/>
              <a:gd name="connsiteY28169" fmla="*/ 5955635 h 6857981"/>
              <a:gd name="connsiteX28170" fmla="*/ 2327276 w 7886701"/>
              <a:gd name="connsiteY28170" fmla="*/ 5954999 h 6857981"/>
              <a:gd name="connsiteX28171" fmla="*/ 2324736 w 7886701"/>
              <a:gd name="connsiteY28171" fmla="*/ 5954047 h 6857981"/>
              <a:gd name="connsiteX28172" fmla="*/ 2322513 w 7886701"/>
              <a:gd name="connsiteY28172" fmla="*/ 5952459 h 6857981"/>
              <a:gd name="connsiteX28173" fmla="*/ 2319656 w 7886701"/>
              <a:gd name="connsiteY28173" fmla="*/ 5950554 h 6857981"/>
              <a:gd name="connsiteX28174" fmla="*/ 2317116 w 7886701"/>
              <a:gd name="connsiteY28174" fmla="*/ 5948332 h 6857981"/>
              <a:gd name="connsiteX28175" fmla="*/ 2314258 w 7886701"/>
              <a:gd name="connsiteY28175" fmla="*/ 5945474 h 6857981"/>
              <a:gd name="connsiteX28176" fmla="*/ 2311083 w 7886701"/>
              <a:gd name="connsiteY28176" fmla="*/ 5941664 h 6857981"/>
              <a:gd name="connsiteX28177" fmla="*/ 2307274 w 7886701"/>
              <a:gd name="connsiteY28177" fmla="*/ 5936901 h 6857981"/>
              <a:gd name="connsiteX28178" fmla="*/ 2307908 w 7886701"/>
              <a:gd name="connsiteY28178" fmla="*/ 5941664 h 6857981"/>
              <a:gd name="connsiteX28179" fmla="*/ 2309496 w 7886701"/>
              <a:gd name="connsiteY28179" fmla="*/ 5946427 h 6857981"/>
              <a:gd name="connsiteX28180" fmla="*/ 2312036 w 7886701"/>
              <a:gd name="connsiteY28180" fmla="*/ 5950872 h 6857981"/>
              <a:gd name="connsiteX28181" fmla="*/ 2314894 w 7886701"/>
              <a:gd name="connsiteY28181" fmla="*/ 5955317 h 6857981"/>
              <a:gd name="connsiteX28182" fmla="*/ 2318703 w 7886701"/>
              <a:gd name="connsiteY28182" fmla="*/ 5960080 h 6857981"/>
              <a:gd name="connsiteX28183" fmla="*/ 2323148 w 7886701"/>
              <a:gd name="connsiteY28183" fmla="*/ 5964525 h 6857981"/>
              <a:gd name="connsiteX28184" fmla="*/ 2327593 w 7886701"/>
              <a:gd name="connsiteY28184" fmla="*/ 5968970 h 6857981"/>
              <a:gd name="connsiteX28185" fmla="*/ 2332991 w 7886701"/>
              <a:gd name="connsiteY28185" fmla="*/ 5973415 h 6857981"/>
              <a:gd name="connsiteX28186" fmla="*/ 2338706 w 7886701"/>
              <a:gd name="connsiteY28186" fmla="*/ 5977226 h 6857981"/>
              <a:gd name="connsiteX28187" fmla="*/ 2344739 w 7886701"/>
              <a:gd name="connsiteY28187" fmla="*/ 5981353 h 6857981"/>
              <a:gd name="connsiteX28188" fmla="*/ 2351406 w 7886701"/>
              <a:gd name="connsiteY28188" fmla="*/ 5985164 h 6857981"/>
              <a:gd name="connsiteX28189" fmla="*/ 2358391 w 7886701"/>
              <a:gd name="connsiteY28189" fmla="*/ 5989291 h 6857981"/>
              <a:gd name="connsiteX28190" fmla="*/ 2365693 w 7886701"/>
              <a:gd name="connsiteY28190" fmla="*/ 5993102 h 6857981"/>
              <a:gd name="connsiteX28191" fmla="*/ 2372996 w 7886701"/>
              <a:gd name="connsiteY28191" fmla="*/ 5996594 h 6857981"/>
              <a:gd name="connsiteX28192" fmla="*/ 2388553 w 7886701"/>
              <a:gd name="connsiteY28192" fmla="*/ 6003580 h 6857981"/>
              <a:gd name="connsiteX28193" fmla="*/ 2390458 w 7886701"/>
              <a:gd name="connsiteY28193" fmla="*/ 6005167 h 6857981"/>
              <a:gd name="connsiteX28194" fmla="*/ 2391728 w 7886701"/>
              <a:gd name="connsiteY28194" fmla="*/ 6006437 h 6857981"/>
              <a:gd name="connsiteX28195" fmla="*/ 2392046 w 7886701"/>
              <a:gd name="connsiteY28195" fmla="*/ 6008025 h 6857981"/>
              <a:gd name="connsiteX28196" fmla="*/ 2392046 w 7886701"/>
              <a:gd name="connsiteY28196" fmla="*/ 6009612 h 6857981"/>
              <a:gd name="connsiteX28197" fmla="*/ 2391093 w 7886701"/>
              <a:gd name="connsiteY28197" fmla="*/ 6013105 h 6857981"/>
              <a:gd name="connsiteX28198" fmla="*/ 2390776 w 7886701"/>
              <a:gd name="connsiteY28198" fmla="*/ 6015010 h 6857981"/>
              <a:gd name="connsiteX28199" fmla="*/ 2390776 w 7886701"/>
              <a:gd name="connsiteY28199" fmla="*/ 6016598 h 6857981"/>
              <a:gd name="connsiteX28200" fmla="*/ 2386648 w 7886701"/>
              <a:gd name="connsiteY28200" fmla="*/ 6026123 h 6857981"/>
              <a:gd name="connsiteX28201" fmla="*/ 2382838 w 7886701"/>
              <a:gd name="connsiteY28201" fmla="*/ 6024853 h 6857981"/>
              <a:gd name="connsiteX28202" fmla="*/ 2380298 w 7886701"/>
              <a:gd name="connsiteY28202" fmla="*/ 6022948 h 6857981"/>
              <a:gd name="connsiteX28203" fmla="*/ 2378076 w 7886701"/>
              <a:gd name="connsiteY28203" fmla="*/ 6020725 h 6857981"/>
              <a:gd name="connsiteX28204" fmla="*/ 2376488 w 7886701"/>
              <a:gd name="connsiteY28204" fmla="*/ 6018820 h 6857981"/>
              <a:gd name="connsiteX28205" fmla="*/ 2373631 w 7886701"/>
              <a:gd name="connsiteY28205" fmla="*/ 6015010 h 6857981"/>
              <a:gd name="connsiteX28206" fmla="*/ 2371408 w 7886701"/>
              <a:gd name="connsiteY28206" fmla="*/ 6013105 h 6857981"/>
              <a:gd name="connsiteX28207" fmla="*/ 2368868 w 7886701"/>
              <a:gd name="connsiteY28207" fmla="*/ 6011200 h 6857981"/>
              <a:gd name="connsiteX28208" fmla="*/ 2367916 w 7886701"/>
              <a:gd name="connsiteY28208" fmla="*/ 6013423 h 6857981"/>
              <a:gd name="connsiteX28209" fmla="*/ 2367598 w 7886701"/>
              <a:gd name="connsiteY28209" fmla="*/ 6015328 h 6857981"/>
              <a:gd name="connsiteX28210" fmla="*/ 2367598 w 7886701"/>
              <a:gd name="connsiteY28210" fmla="*/ 6017550 h 6857981"/>
              <a:gd name="connsiteX28211" fmla="*/ 2367598 w 7886701"/>
              <a:gd name="connsiteY28211" fmla="*/ 6019138 h 6857981"/>
              <a:gd name="connsiteX28212" fmla="*/ 2368233 w 7886701"/>
              <a:gd name="connsiteY28212" fmla="*/ 6021043 h 6857981"/>
              <a:gd name="connsiteX28213" fmla="*/ 2368868 w 7886701"/>
              <a:gd name="connsiteY28213" fmla="*/ 6022948 h 6857981"/>
              <a:gd name="connsiteX28214" fmla="*/ 2371091 w 7886701"/>
              <a:gd name="connsiteY28214" fmla="*/ 6026441 h 6857981"/>
              <a:gd name="connsiteX28215" fmla="*/ 2376488 w 7886701"/>
              <a:gd name="connsiteY28215" fmla="*/ 6033426 h 6857981"/>
              <a:gd name="connsiteX28216" fmla="*/ 2378711 w 7886701"/>
              <a:gd name="connsiteY28216" fmla="*/ 6036601 h 6857981"/>
              <a:gd name="connsiteX28217" fmla="*/ 2379663 w 7886701"/>
              <a:gd name="connsiteY28217" fmla="*/ 6038506 h 6857981"/>
              <a:gd name="connsiteX28218" fmla="*/ 2379981 w 7886701"/>
              <a:gd name="connsiteY28218" fmla="*/ 6040729 h 6857981"/>
              <a:gd name="connsiteX28219" fmla="*/ 2377441 w 7886701"/>
              <a:gd name="connsiteY28219" fmla="*/ 6042317 h 6857981"/>
              <a:gd name="connsiteX28220" fmla="*/ 2374583 w 7886701"/>
              <a:gd name="connsiteY28220" fmla="*/ 6043587 h 6857981"/>
              <a:gd name="connsiteX28221" fmla="*/ 2371408 w 7886701"/>
              <a:gd name="connsiteY28221" fmla="*/ 6044857 h 6857981"/>
              <a:gd name="connsiteX28222" fmla="*/ 2368233 w 7886701"/>
              <a:gd name="connsiteY28222" fmla="*/ 6045492 h 6857981"/>
              <a:gd name="connsiteX28223" fmla="*/ 2365058 w 7886701"/>
              <a:gd name="connsiteY28223" fmla="*/ 6045809 h 6857981"/>
              <a:gd name="connsiteX28224" fmla="*/ 2361248 w 7886701"/>
              <a:gd name="connsiteY28224" fmla="*/ 6045809 h 6857981"/>
              <a:gd name="connsiteX28225" fmla="*/ 2357756 w 7886701"/>
              <a:gd name="connsiteY28225" fmla="*/ 6045492 h 6857981"/>
              <a:gd name="connsiteX28226" fmla="*/ 2353628 w 7886701"/>
              <a:gd name="connsiteY28226" fmla="*/ 6044857 h 6857981"/>
              <a:gd name="connsiteX28227" fmla="*/ 2350771 w 7886701"/>
              <a:gd name="connsiteY28227" fmla="*/ 6040729 h 6857981"/>
              <a:gd name="connsiteX28228" fmla="*/ 2347913 w 7886701"/>
              <a:gd name="connsiteY28228" fmla="*/ 6037236 h 6857981"/>
              <a:gd name="connsiteX28229" fmla="*/ 2344421 w 7886701"/>
              <a:gd name="connsiteY28229" fmla="*/ 6033744 h 6857981"/>
              <a:gd name="connsiteX28230" fmla="*/ 2341246 w 7886701"/>
              <a:gd name="connsiteY28230" fmla="*/ 6031204 h 6857981"/>
              <a:gd name="connsiteX28231" fmla="*/ 2338071 w 7886701"/>
              <a:gd name="connsiteY28231" fmla="*/ 6028663 h 6857981"/>
              <a:gd name="connsiteX28232" fmla="*/ 2334578 w 7886701"/>
              <a:gd name="connsiteY28232" fmla="*/ 6026441 h 6857981"/>
              <a:gd name="connsiteX28233" fmla="*/ 2327593 w 7886701"/>
              <a:gd name="connsiteY28233" fmla="*/ 6022631 h 6857981"/>
              <a:gd name="connsiteX28234" fmla="*/ 2320926 w 7886701"/>
              <a:gd name="connsiteY28234" fmla="*/ 6018503 h 6857981"/>
              <a:gd name="connsiteX28235" fmla="*/ 2317434 w 7886701"/>
              <a:gd name="connsiteY28235" fmla="*/ 6016280 h 6857981"/>
              <a:gd name="connsiteX28236" fmla="*/ 2314258 w 7886701"/>
              <a:gd name="connsiteY28236" fmla="*/ 6013740 h 6857981"/>
              <a:gd name="connsiteX28237" fmla="*/ 2310448 w 7886701"/>
              <a:gd name="connsiteY28237" fmla="*/ 6010882 h 6857981"/>
              <a:gd name="connsiteX28238" fmla="*/ 2307274 w 7886701"/>
              <a:gd name="connsiteY28238" fmla="*/ 6007707 h 6857981"/>
              <a:gd name="connsiteX28239" fmla="*/ 2304098 w 7886701"/>
              <a:gd name="connsiteY28239" fmla="*/ 6003580 h 6857981"/>
              <a:gd name="connsiteX28240" fmla="*/ 2301241 w 7886701"/>
              <a:gd name="connsiteY28240" fmla="*/ 5999134 h 6857981"/>
              <a:gd name="connsiteX28241" fmla="*/ 2302194 w 7886701"/>
              <a:gd name="connsiteY28241" fmla="*/ 5996594 h 6857981"/>
              <a:gd name="connsiteX28242" fmla="*/ 2302828 w 7886701"/>
              <a:gd name="connsiteY28242" fmla="*/ 5995959 h 6857981"/>
              <a:gd name="connsiteX28243" fmla="*/ 2303781 w 7886701"/>
              <a:gd name="connsiteY28243" fmla="*/ 5995007 h 6857981"/>
              <a:gd name="connsiteX28244" fmla="*/ 2304416 w 7886701"/>
              <a:gd name="connsiteY28244" fmla="*/ 5994372 h 6857981"/>
              <a:gd name="connsiteX28245" fmla="*/ 2305368 w 7886701"/>
              <a:gd name="connsiteY28245" fmla="*/ 5994054 h 6857981"/>
              <a:gd name="connsiteX28246" fmla="*/ 2307591 w 7886701"/>
              <a:gd name="connsiteY28246" fmla="*/ 5994054 h 6857981"/>
              <a:gd name="connsiteX28247" fmla="*/ 2310448 w 7886701"/>
              <a:gd name="connsiteY28247" fmla="*/ 5994372 h 6857981"/>
              <a:gd name="connsiteX28248" fmla="*/ 2313306 w 7886701"/>
              <a:gd name="connsiteY28248" fmla="*/ 5995642 h 6857981"/>
              <a:gd name="connsiteX28249" fmla="*/ 2319338 w 7886701"/>
              <a:gd name="connsiteY28249" fmla="*/ 5998182 h 6857981"/>
              <a:gd name="connsiteX28250" fmla="*/ 2325688 w 7886701"/>
              <a:gd name="connsiteY28250" fmla="*/ 6001039 h 6857981"/>
              <a:gd name="connsiteX28251" fmla="*/ 2328863 w 7886701"/>
              <a:gd name="connsiteY28251" fmla="*/ 6002309 h 6857981"/>
              <a:gd name="connsiteX28252" fmla="*/ 2331722 w 7886701"/>
              <a:gd name="connsiteY28252" fmla="*/ 6003580 h 6857981"/>
              <a:gd name="connsiteX28253" fmla="*/ 2334262 w 7886701"/>
              <a:gd name="connsiteY28253" fmla="*/ 6004215 h 6857981"/>
              <a:gd name="connsiteX28254" fmla="*/ 2336802 w 7886701"/>
              <a:gd name="connsiteY28254" fmla="*/ 6004215 h 6857981"/>
              <a:gd name="connsiteX28255" fmla="*/ 2339023 w 7886701"/>
              <a:gd name="connsiteY28255" fmla="*/ 6003580 h 6857981"/>
              <a:gd name="connsiteX28256" fmla="*/ 2339658 w 7886701"/>
              <a:gd name="connsiteY28256" fmla="*/ 6003262 h 6857981"/>
              <a:gd name="connsiteX28257" fmla="*/ 2340611 w 7886701"/>
              <a:gd name="connsiteY28257" fmla="*/ 6002309 h 6857981"/>
              <a:gd name="connsiteX28258" fmla="*/ 2338388 w 7886701"/>
              <a:gd name="connsiteY28258" fmla="*/ 5998817 h 6857981"/>
              <a:gd name="connsiteX28259" fmla="*/ 2335531 w 7886701"/>
              <a:gd name="connsiteY28259" fmla="*/ 5995959 h 6857981"/>
              <a:gd name="connsiteX28260" fmla="*/ 2331722 w 7886701"/>
              <a:gd name="connsiteY28260" fmla="*/ 5993419 h 6857981"/>
              <a:gd name="connsiteX28261" fmla="*/ 2328228 w 7886701"/>
              <a:gd name="connsiteY28261" fmla="*/ 5991196 h 6857981"/>
              <a:gd name="connsiteX28262" fmla="*/ 2323466 w 7886701"/>
              <a:gd name="connsiteY28262" fmla="*/ 5988974 h 6857981"/>
              <a:gd name="connsiteX28263" fmla="*/ 2318703 w 7886701"/>
              <a:gd name="connsiteY28263" fmla="*/ 5987069 h 6857981"/>
              <a:gd name="connsiteX28264" fmla="*/ 2308543 w 7886701"/>
              <a:gd name="connsiteY28264" fmla="*/ 5984211 h 6857981"/>
              <a:gd name="connsiteX28265" fmla="*/ 2297431 w 7886701"/>
              <a:gd name="connsiteY28265" fmla="*/ 5981036 h 6857981"/>
              <a:gd name="connsiteX28266" fmla="*/ 2286637 w 7886701"/>
              <a:gd name="connsiteY28266" fmla="*/ 5977543 h 6857981"/>
              <a:gd name="connsiteX28267" fmla="*/ 2281557 w 7886701"/>
              <a:gd name="connsiteY28267" fmla="*/ 5975956 h 6857981"/>
              <a:gd name="connsiteX28268" fmla="*/ 2276158 w 7886701"/>
              <a:gd name="connsiteY28268" fmla="*/ 5973733 h 6857981"/>
              <a:gd name="connsiteX28269" fmla="*/ 2271396 w 7886701"/>
              <a:gd name="connsiteY28269" fmla="*/ 5971510 h 6857981"/>
              <a:gd name="connsiteX28270" fmla="*/ 2267269 w 7886701"/>
              <a:gd name="connsiteY28270" fmla="*/ 5968653 h 6857981"/>
              <a:gd name="connsiteX28271" fmla="*/ 2255521 w 7886701"/>
              <a:gd name="connsiteY28271" fmla="*/ 5991831 h 6857981"/>
              <a:gd name="connsiteX28272" fmla="*/ 2257426 w 7886701"/>
              <a:gd name="connsiteY28272" fmla="*/ 5995642 h 6857981"/>
              <a:gd name="connsiteX28273" fmla="*/ 2260283 w 7886701"/>
              <a:gd name="connsiteY28273" fmla="*/ 6000722 h 6857981"/>
              <a:gd name="connsiteX28274" fmla="*/ 2263776 w 7886701"/>
              <a:gd name="connsiteY28274" fmla="*/ 6006437 h 6857981"/>
              <a:gd name="connsiteX28275" fmla="*/ 2266316 w 7886701"/>
              <a:gd name="connsiteY28275" fmla="*/ 6011835 h 6857981"/>
              <a:gd name="connsiteX28276" fmla="*/ 2267586 w 7886701"/>
              <a:gd name="connsiteY28276" fmla="*/ 6014375 h 6857981"/>
              <a:gd name="connsiteX28277" fmla="*/ 2267903 w 7886701"/>
              <a:gd name="connsiteY28277" fmla="*/ 6016598 h 6857981"/>
              <a:gd name="connsiteX28278" fmla="*/ 2267586 w 7886701"/>
              <a:gd name="connsiteY28278" fmla="*/ 6018185 h 6857981"/>
              <a:gd name="connsiteX28279" fmla="*/ 2267269 w 7886701"/>
              <a:gd name="connsiteY28279" fmla="*/ 6018503 h 6857981"/>
              <a:gd name="connsiteX28280" fmla="*/ 2266316 w 7886701"/>
              <a:gd name="connsiteY28280" fmla="*/ 6018820 h 6857981"/>
              <a:gd name="connsiteX28281" fmla="*/ 2265681 w 7886701"/>
              <a:gd name="connsiteY28281" fmla="*/ 6019138 h 6857981"/>
              <a:gd name="connsiteX28282" fmla="*/ 2264729 w 7886701"/>
              <a:gd name="connsiteY28282" fmla="*/ 6019138 h 6857981"/>
              <a:gd name="connsiteX28283" fmla="*/ 2261553 w 7886701"/>
              <a:gd name="connsiteY28283" fmla="*/ 6018503 h 6857981"/>
              <a:gd name="connsiteX28284" fmla="*/ 2257743 w 7886701"/>
              <a:gd name="connsiteY28284" fmla="*/ 6016915 h 6857981"/>
              <a:gd name="connsiteX28285" fmla="*/ 2252346 w 7886701"/>
              <a:gd name="connsiteY28285" fmla="*/ 6014375 h 6857981"/>
              <a:gd name="connsiteX28286" fmla="*/ 2252346 w 7886701"/>
              <a:gd name="connsiteY28286" fmla="*/ 6018503 h 6857981"/>
              <a:gd name="connsiteX28287" fmla="*/ 2252663 w 7886701"/>
              <a:gd name="connsiteY28287" fmla="*/ 6021678 h 6857981"/>
              <a:gd name="connsiteX28288" fmla="*/ 2253298 w 7886701"/>
              <a:gd name="connsiteY28288" fmla="*/ 6023901 h 6857981"/>
              <a:gd name="connsiteX28289" fmla="*/ 2254251 w 7886701"/>
              <a:gd name="connsiteY28289" fmla="*/ 6025806 h 6857981"/>
              <a:gd name="connsiteX28290" fmla="*/ 2255521 w 7886701"/>
              <a:gd name="connsiteY28290" fmla="*/ 6026758 h 6857981"/>
              <a:gd name="connsiteX28291" fmla="*/ 2257426 w 7886701"/>
              <a:gd name="connsiteY28291" fmla="*/ 6027711 h 6857981"/>
              <a:gd name="connsiteX28292" fmla="*/ 2259013 w 7886701"/>
              <a:gd name="connsiteY28292" fmla="*/ 6028028 h 6857981"/>
              <a:gd name="connsiteX28293" fmla="*/ 2261236 w 7886701"/>
              <a:gd name="connsiteY28293" fmla="*/ 6028028 h 6857981"/>
              <a:gd name="connsiteX28294" fmla="*/ 2265998 w 7886701"/>
              <a:gd name="connsiteY28294" fmla="*/ 6028028 h 6857981"/>
              <a:gd name="connsiteX28295" fmla="*/ 2272031 w 7886701"/>
              <a:gd name="connsiteY28295" fmla="*/ 6028346 h 6857981"/>
              <a:gd name="connsiteX28296" fmla="*/ 2274889 w 7886701"/>
              <a:gd name="connsiteY28296" fmla="*/ 6028663 h 6857981"/>
              <a:gd name="connsiteX28297" fmla="*/ 2278063 w 7886701"/>
              <a:gd name="connsiteY28297" fmla="*/ 6029298 h 6857981"/>
              <a:gd name="connsiteX28298" fmla="*/ 2281557 w 7886701"/>
              <a:gd name="connsiteY28298" fmla="*/ 6030569 h 6857981"/>
              <a:gd name="connsiteX28299" fmla="*/ 2285048 w 7886701"/>
              <a:gd name="connsiteY28299" fmla="*/ 6032791 h 6857981"/>
              <a:gd name="connsiteX28300" fmla="*/ 2285683 w 7886701"/>
              <a:gd name="connsiteY28300" fmla="*/ 6034696 h 6857981"/>
              <a:gd name="connsiteX28301" fmla="*/ 2286637 w 7886701"/>
              <a:gd name="connsiteY28301" fmla="*/ 6036284 h 6857981"/>
              <a:gd name="connsiteX28302" fmla="*/ 2286637 w 7886701"/>
              <a:gd name="connsiteY28302" fmla="*/ 6038189 h 6857981"/>
              <a:gd name="connsiteX28303" fmla="*/ 2286637 w 7886701"/>
              <a:gd name="connsiteY28303" fmla="*/ 6040094 h 6857981"/>
              <a:gd name="connsiteX28304" fmla="*/ 2285683 w 7886701"/>
              <a:gd name="connsiteY28304" fmla="*/ 6041364 h 6857981"/>
              <a:gd name="connsiteX28305" fmla="*/ 2285048 w 7886701"/>
              <a:gd name="connsiteY28305" fmla="*/ 6043269 h 6857981"/>
              <a:gd name="connsiteX28306" fmla="*/ 2284097 w 7886701"/>
              <a:gd name="connsiteY28306" fmla="*/ 6044857 h 6857981"/>
              <a:gd name="connsiteX28307" fmla="*/ 2282826 w 7886701"/>
              <a:gd name="connsiteY28307" fmla="*/ 6046127 h 6857981"/>
              <a:gd name="connsiteX28308" fmla="*/ 2279651 w 7886701"/>
              <a:gd name="connsiteY28308" fmla="*/ 6048667 h 6857981"/>
              <a:gd name="connsiteX28309" fmla="*/ 2275841 w 7886701"/>
              <a:gd name="connsiteY28309" fmla="*/ 6050572 h 6857981"/>
              <a:gd name="connsiteX28310" fmla="*/ 2271396 w 7886701"/>
              <a:gd name="connsiteY28310" fmla="*/ 6052160 h 6857981"/>
              <a:gd name="connsiteX28311" fmla="*/ 2266951 w 7886701"/>
              <a:gd name="connsiteY28311" fmla="*/ 6052795 h 6857981"/>
              <a:gd name="connsiteX28312" fmla="*/ 2268221 w 7886701"/>
              <a:gd name="connsiteY28312" fmla="*/ 6055970 h 6857981"/>
              <a:gd name="connsiteX28313" fmla="*/ 2269809 w 7886701"/>
              <a:gd name="connsiteY28313" fmla="*/ 6059145 h 6857981"/>
              <a:gd name="connsiteX28314" fmla="*/ 2271078 w 7886701"/>
              <a:gd name="connsiteY28314" fmla="*/ 6061685 h 6857981"/>
              <a:gd name="connsiteX28315" fmla="*/ 2273301 w 7886701"/>
              <a:gd name="connsiteY28315" fmla="*/ 6064225 h 6857981"/>
              <a:gd name="connsiteX28316" fmla="*/ 2275206 w 7886701"/>
              <a:gd name="connsiteY28316" fmla="*/ 6066448 h 6857981"/>
              <a:gd name="connsiteX28317" fmla="*/ 2277746 w 7886701"/>
              <a:gd name="connsiteY28317" fmla="*/ 6068353 h 6857981"/>
              <a:gd name="connsiteX28318" fmla="*/ 2279968 w 7886701"/>
              <a:gd name="connsiteY28318" fmla="*/ 6070258 h 6857981"/>
              <a:gd name="connsiteX28319" fmla="*/ 2282826 w 7886701"/>
              <a:gd name="connsiteY28319" fmla="*/ 6071846 h 6857981"/>
              <a:gd name="connsiteX28320" fmla="*/ 2285366 w 7886701"/>
              <a:gd name="connsiteY28320" fmla="*/ 6073116 h 6857981"/>
              <a:gd name="connsiteX28321" fmla="*/ 2288223 w 7886701"/>
              <a:gd name="connsiteY28321" fmla="*/ 6074386 h 6857981"/>
              <a:gd name="connsiteX28322" fmla="*/ 2291398 w 7886701"/>
              <a:gd name="connsiteY28322" fmla="*/ 6075021 h 6857981"/>
              <a:gd name="connsiteX28323" fmla="*/ 2294257 w 7886701"/>
              <a:gd name="connsiteY28323" fmla="*/ 6075656 h 6857981"/>
              <a:gd name="connsiteX28324" fmla="*/ 2300288 w 7886701"/>
              <a:gd name="connsiteY28324" fmla="*/ 6076608 h 6857981"/>
              <a:gd name="connsiteX28325" fmla="*/ 2306956 w 7886701"/>
              <a:gd name="connsiteY28325" fmla="*/ 6076608 h 6857981"/>
              <a:gd name="connsiteX28326" fmla="*/ 2313306 w 7886701"/>
              <a:gd name="connsiteY28326" fmla="*/ 6075656 h 6857981"/>
              <a:gd name="connsiteX28327" fmla="*/ 2319021 w 7886701"/>
              <a:gd name="connsiteY28327" fmla="*/ 6074386 h 6857981"/>
              <a:gd name="connsiteX28328" fmla="*/ 2324736 w 7886701"/>
              <a:gd name="connsiteY28328" fmla="*/ 6072163 h 6857981"/>
              <a:gd name="connsiteX28329" fmla="*/ 2327276 w 7886701"/>
              <a:gd name="connsiteY28329" fmla="*/ 6070576 h 6857981"/>
              <a:gd name="connsiteX28330" fmla="*/ 2329816 w 7886701"/>
              <a:gd name="connsiteY28330" fmla="*/ 6069306 h 6857981"/>
              <a:gd name="connsiteX28331" fmla="*/ 2332038 w 7886701"/>
              <a:gd name="connsiteY28331" fmla="*/ 6067400 h 6857981"/>
              <a:gd name="connsiteX28332" fmla="*/ 2334262 w 7886701"/>
              <a:gd name="connsiteY28332" fmla="*/ 6065495 h 6857981"/>
              <a:gd name="connsiteX28333" fmla="*/ 2336483 w 7886701"/>
              <a:gd name="connsiteY28333" fmla="*/ 6063273 h 6857981"/>
              <a:gd name="connsiteX28334" fmla="*/ 2338071 w 7886701"/>
              <a:gd name="connsiteY28334" fmla="*/ 6061050 h 6857981"/>
              <a:gd name="connsiteX28335" fmla="*/ 2339658 w 7886701"/>
              <a:gd name="connsiteY28335" fmla="*/ 6059145 h 6857981"/>
              <a:gd name="connsiteX28336" fmla="*/ 2340928 w 7886701"/>
              <a:gd name="connsiteY28336" fmla="*/ 6056605 h 6857981"/>
              <a:gd name="connsiteX28337" fmla="*/ 2341881 w 7886701"/>
              <a:gd name="connsiteY28337" fmla="*/ 6053747 h 6857981"/>
              <a:gd name="connsiteX28338" fmla="*/ 2342833 w 7886701"/>
              <a:gd name="connsiteY28338" fmla="*/ 6050890 h 6857981"/>
              <a:gd name="connsiteX28339" fmla="*/ 2347596 w 7886701"/>
              <a:gd name="connsiteY28339" fmla="*/ 6062955 h 6857981"/>
              <a:gd name="connsiteX28340" fmla="*/ 2349183 w 7886701"/>
              <a:gd name="connsiteY28340" fmla="*/ 6066448 h 6857981"/>
              <a:gd name="connsiteX28341" fmla="*/ 2351088 w 7886701"/>
              <a:gd name="connsiteY28341" fmla="*/ 6068988 h 6857981"/>
              <a:gd name="connsiteX28342" fmla="*/ 2353628 w 7886701"/>
              <a:gd name="connsiteY28342" fmla="*/ 6070893 h 6857981"/>
              <a:gd name="connsiteX28343" fmla="*/ 2356803 w 7886701"/>
              <a:gd name="connsiteY28343" fmla="*/ 6073751 h 6857981"/>
              <a:gd name="connsiteX28344" fmla="*/ 2369503 w 7886701"/>
              <a:gd name="connsiteY28344" fmla="*/ 6082641 h 6857981"/>
              <a:gd name="connsiteX28345" fmla="*/ 2369503 w 7886701"/>
              <a:gd name="connsiteY28345" fmla="*/ 6086134 h 6857981"/>
              <a:gd name="connsiteX28346" fmla="*/ 2368233 w 7886701"/>
              <a:gd name="connsiteY28346" fmla="*/ 6088039 h 6857981"/>
              <a:gd name="connsiteX28347" fmla="*/ 2367281 w 7886701"/>
              <a:gd name="connsiteY28347" fmla="*/ 6089627 h 6857981"/>
              <a:gd name="connsiteX28348" fmla="*/ 2365376 w 7886701"/>
              <a:gd name="connsiteY28348" fmla="*/ 6090262 h 6857981"/>
              <a:gd name="connsiteX28349" fmla="*/ 2363471 w 7886701"/>
              <a:gd name="connsiteY28349" fmla="*/ 6090262 h 6857981"/>
              <a:gd name="connsiteX28350" fmla="*/ 2360931 w 7886701"/>
              <a:gd name="connsiteY28350" fmla="*/ 6089944 h 6857981"/>
              <a:gd name="connsiteX28351" fmla="*/ 2358391 w 7886701"/>
              <a:gd name="connsiteY28351" fmla="*/ 6089309 h 6857981"/>
              <a:gd name="connsiteX28352" fmla="*/ 2355533 w 7886701"/>
              <a:gd name="connsiteY28352" fmla="*/ 6087722 h 6857981"/>
              <a:gd name="connsiteX28353" fmla="*/ 2349501 w 7886701"/>
              <a:gd name="connsiteY28353" fmla="*/ 6084546 h 6857981"/>
              <a:gd name="connsiteX28354" fmla="*/ 2343468 w 7886701"/>
              <a:gd name="connsiteY28354" fmla="*/ 6081054 h 6857981"/>
              <a:gd name="connsiteX28355" fmla="*/ 2337118 w 7886701"/>
              <a:gd name="connsiteY28355" fmla="*/ 6077243 h 6857981"/>
              <a:gd name="connsiteX28356" fmla="*/ 2334262 w 7886701"/>
              <a:gd name="connsiteY28356" fmla="*/ 6076291 h 6857981"/>
              <a:gd name="connsiteX28357" fmla="*/ 2331722 w 7886701"/>
              <a:gd name="connsiteY28357" fmla="*/ 6075021 h 6857981"/>
              <a:gd name="connsiteX28358" fmla="*/ 2332038 w 7886701"/>
              <a:gd name="connsiteY28358" fmla="*/ 6077243 h 6857981"/>
              <a:gd name="connsiteX28359" fmla="*/ 2332038 w 7886701"/>
              <a:gd name="connsiteY28359" fmla="*/ 6079466 h 6857981"/>
              <a:gd name="connsiteX28360" fmla="*/ 2331403 w 7886701"/>
              <a:gd name="connsiteY28360" fmla="*/ 6084229 h 6857981"/>
              <a:gd name="connsiteX28361" fmla="*/ 2330451 w 7886701"/>
              <a:gd name="connsiteY28361" fmla="*/ 6088674 h 6857981"/>
              <a:gd name="connsiteX28362" fmla="*/ 2329182 w 7886701"/>
              <a:gd name="connsiteY28362" fmla="*/ 6093437 h 6857981"/>
              <a:gd name="connsiteX28363" fmla="*/ 2329182 w 7886701"/>
              <a:gd name="connsiteY28363" fmla="*/ 6095342 h 6857981"/>
              <a:gd name="connsiteX28364" fmla="*/ 2329498 w 7886701"/>
              <a:gd name="connsiteY28364" fmla="*/ 6097565 h 6857981"/>
              <a:gd name="connsiteX28365" fmla="*/ 2329816 w 7886701"/>
              <a:gd name="connsiteY28365" fmla="*/ 6099787 h 6857981"/>
              <a:gd name="connsiteX28366" fmla="*/ 2331086 w 7886701"/>
              <a:gd name="connsiteY28366" fmla="*/ 6102010 h 6857981"/>
              <a:gd name="connsiteX28367" fmla="*/ 2332356 w 7886701"/>
              <a:gd name="connsiteY28367" fmla="*/ 6103915 h 6857981"/>
              <a:gd name="connsiteX28368" fmla="*/ 2334578 w 7886701"/>
              <a:gd name="connsiteY28368" fmla="*/ 6106138 h 6857981"/>
              <a:gd name="connsiteX28369" fmla="*/ 2337753 w 7886701"/>
              <a:gd name="connsiteY28369" fmla="*/ 6108043 h 6857981"/>
              <a:gd name="connsiteX28370" fmla="*/ 2341246 w 7886701"/>
              <a:gd name="connsiteY28370" fmla="*/ 6109313 h 6857981"/>
              <a:gd name="connsiteX28371" fmla="*/ 2335531 w 7886701"/>
              <a:gd name="connsiteY28371" fmla="*/ 6111853 h 6857981"/>
              <a:gd name="connsiteX28372" fmla="*/ 2330451 w 7886701"/>
              <a:gd name="connsiteY28372" fmla="*/ 6114710 h 6857981"/>
              <a:gd name="connsiteX28373" fmla="*/ 2325688 w 7886701"/>
              <a:gd name="connsiteY28373" fmla="*/ 6117886 h 6857981"/>
              <a:gd name="connsiteX28374" fmla="*/ 2321243 w 7886701"/>
              <a:gd name="connsiteY28374" fmla="*/ 6121378 h 6857981"/>
              <a:gd name="connsiteX28375" fmla="*/ 2316798 w 7886701"/>
              <a:gd name="connsiteY28375" fmla="*/ 6125189 h 6857981"/>
              <a:gd name="connsiteX28376" fmla="*/ 2313306 w 7886701"/>
              <a:gd name="connsiteY28376" fmla="*/ 6128681 h 6857981"/>
              <a:gd name="connsiteX28377" fmla="*/ 2309814 w 7886701"/>
              <a:gd name="connsiteY28377" fmla="*/ 6133126 h 6857981"/>
              <a:gd name="connsiteX28378" fmla="*/ 2307274 w 7886701"/>
              <a:gd name="connsiteY28378" fmla="*/ 6137572 h 6857981"/>
              <a:gd name="connsiteX28379" fmla="*/ 2304734 w 7886701"/>
              <a:gd name="connsiteY28379" fmla="*/ 6142334 h 6857981"/>
              <a:gd name="connsiteX28380" fmla="*/ 2302828 w 7886701"/>
              <a:gd name="connsiteY28380" fmla="*/ 6147415 h 6857981"/>
              <a:gd name="connsiteX28381" fmla="*/ 2301241 w 7886701"/>
              <a:gd name="connsiteY28381" fmla="*/ 6152495 h 6857981"/>
              <a:gd name="connsiteX28382" fmla="*/ 2299971 w 7886701"/>
              <a:gd name="connsiteY28382" fmla="*/ 6158210 h 6857981"/>
              <a:gd name="connsiteX28383" fmla="*/ 2299336 w 7886701"/>
              <a:gd name="connsiteY28383" fmla="*/ 6163926 h 6857981"/>
              <a:gd name="connsiteX28384" fmla="*/ 2299336 w 7886701"/>
              <a:gd name="connsiteY28384" fmla="*/ 6170276 h 6857981"/>
              <a:gd name="connsiteX28385" fmla="*/ 2299654 w 7886701"/>
              <a:gd name="connsiteY28385" fmla="*/ 6176626 h 6857981"/>
              <a:gd name="connsiteX28386" fmla="*/ 2300288 w 7886701"/>
              <a:gd name="connsiteY28386" fmla="*/ 6182977 h 6857981"/>
              <a:gd name="connsiteX28387" fmla="*/ 2297113 w 7886701"/>
              <a:gd name="connsiteY28387" fmla="*/ 6177579 h 6857981"/>
              <a:gd name="connsiteX28388" fmla="*/ 2294257 w 7886701"/>
              <a:gd name="connsiteY28388" fmla="*/ 6171228 h 6857981"/>
              <a:gd name="connsiteX28389" fmla="*/ 2289493 w 7886701"/>
              <a:gd name="connsiteY28389" fmla="*/ 6159798 h 6857981"/>
              <a:gd name="connsiteX28390" fmla="*/ 2284731 w 7886701"/>
              <a:gd name="connsiteY28390" fmla="*/ 6148050 h 6857981"/>
              <a:gd name="connsiteX28391" fmla="*/ 2281873 w 7886701"/>
              <a:gd name="connsiteY28391" fmla="*/ 6142334 h 6857981"/>
              <a:gd name="connsiteX28392" fmla="*/ 2278698 w 7886701"/>
              <a:gd name="connsiteY28392" fmla="*/ 6136302 h 6857981"/>
              <a:gd name="connsiteX28393" fmla="*/ 2272983 w 7886701"/>
              <a:gd name="connsiteY28393" fmla="*/ 6134079 h 6857981"/>
              <a:gd name="connsiteX28394" fmla="*/ 2267903 w 7886701"/>
              <a:gd name="connsiteY28394" fmla="*/ 6133126 h 6857981"/>
              <a:gd name="connsiteX28395" fmla="*/ 2264093 w 7886701"/>
              <a:gd name="connsiteY28395" fmla="*/ 6132809 h 6857981"/>
              <a:gd name="connsiteX28396" fmla="*/ 2261236 w 7886701"/>
              <a:gd name="connsiteY28396" fmla="*/ 6132809 h 6857981"/>
              <a:gd name="connsiteX28397" fmla="*/ 2259013 w 7886701"/>
              <a:gd name="connsiteY28397" fmla="*/ 6133444 h 6857981"/>
              <a:gd name="connsiteX28398" fmla="*/ 2257743 w 7886701"/>
              <a:gd name="connsiteY28398" fmla="*/ 6134397 h 6857981"/>
              <a:gd name="connsiteX28399" fmla="*/ 2257109 w 7886701"/>
              <a:gd name="connsiteY28399" fmla="*/ 6136302 h 6857981"/>
              <a:gd name="connsiteX28400" fmla="*/ 2256473 w 7886701"/>
              <a:gd name="connsiteY28400" fmla="*/ 6138207 h 6857981"/>
              <a:gd name="connsiteX28401" fmla="*/ 2256473 w 7886701"/>
              <a:gd name="connsiteY28401" fmla="*/ 6140747 h 6857981"/>
              <a:gd name="connsiteX28402" fmla="*/ 2257109 w 7886701"/>
              <a:gd name="connsiteY28402" fmla="*/ 6143287 h 6857981"/>
              <a:gd name="connsiteX28403" fmla="*/ 2257743 w 7886701"/>
              <a:gd name="connsiteY28403" fmla="*/ 6149002 h 6857981"/>
              <a:gd name="connsiteX28404" fmla="*/ 2258696 w 7886701"/>
              <a:gd name="connsiteY28404" fmla="*/ 6155353 h 6857981"/>
              <a:gd name="connsiteX28405" fmla="*/ 2258696 w 7886701"/>
              <a:gd name="connsiteY28405" fmla="*/ 6158528 h 6857981"/>
              <a:gd name="connsiteX28406" fmla="*/ 2258696 w 7886701"/>
              <a:gd name="connsiteY28406" fmla="*/ 6161385 h 6857981"/>
              <a:gd name="connsiteX28407" fmla="*/ 2254251 w 7886701"/>
              <a:gd name="connsiteY28407" fmla="*/ 6159480 h 6857981"/>
              <a:gd name="connsiteX28408" fmla="*/ 2250441 w 7886701"/>
              <a:gd name="connsiteY28408" fmla="*/ 6156940 h 6857981"/>
              <a:gd name="connsiteX28409" fmla="*/ 2246948 w 7886701"/>
              <a:gd name="connsiteY28409" fmla="*/ 6154718 h 6857981"/>
              <a:gd name="connsiteX28410" fmla="*/ 2243773 w 7886701"/>
              <a:gd name="connsiteY28410" fmla="*/ 6152177 h 6857981"/>
              <a:gd name="connsiteX28411" fmla="*/ 2238376 w 7886701"/>
              <a:gd name="connsiteY28411" fmla="*/ 6146780 h 6857981"/>
              <a:gd name="connsiteX28412" fmla="*/ 2233613 w 7886701"/>
              <a:gd name="connsiteY28412" fmla="*/ 6141699 h 6857981"/>
              <a:gd name="connsiteX28413" fmla="*/ 2229486 w 7886701"/>
              <a:gd name="connsiteY28413" fmla="*/ 6136619 h 6857981"/>
              <a:gd name="connsiteX28414" fmla="*/ 2225993 w 7886701"/>
              <a:gd name="connsiteY28414" fmla="*/ 6131539 h 6857981"/>
              <a:gd name="connsiteX28415" fmla="*/ 2221548 w 7886701"/>
              <a:gd name="connsiteY28415" fmla="*/ 6126459 h 6857981"/>
              <a:gd name="connsiteX28416" fmla="*/ 2217104 w 7886701"/>
              <a:gd name="connsiteY28416" fmla="*/ 6121378 h 6857981"/>
              <a:gd name="connsiteX28417" fmla="*/ 2217421 w 7886701"/>
              <a:gd name="connsiteY28417" fmla="*/ 6118203 h 6857981"/>
              <a:gd name="connsiteX28418" fmla="*/ 2218373 w 7886701"/>
              <a:gd name="connsiteY28418" fmla="*/ 6116933 h 6857981"/>
              <a:gd name="connsiteX28419" fmla="*/ 2219008 w 7886701"/>
              <a:gd name="connsiteY28419" fmla="*/ 6115981 h 6857981"/>
              <a:gd name="connsiteX28420" fmla="*/ 2219644 w 7886701"/>
              <a:gd name="connsiteY28420" fmla="*/ 6115346 h 6857981"/>
              <a:gd name="connsiteX28421" fmla="*/ 2220913 w 7886701"/>
              <a:gd name="connsiteY28421" fmla="*/ 6114710 h 6857981"/>
              <a:gd name="connsiteX28422" fmla="*/ 2223136 w 7886701"/>
              <a:gd name="connsiteY28422" fmla="*/ 6114393 h 6857981"/>
              <a:gd name="connsiteX28423" fmla="*/ 2225676 w 7886701"/>
              <a:gd name="connsiteY28423" fmla="*/ 6114710 h 6857981"/>
              <a:gd name="connsiteX28424" fmla="*/ 2228533 w 7886701"/>
              <a:gd name="connsiteY28424" fmla="*/ 6115663 h 6857981"/>
              <a:gd name="connsiteX28425" fmla="*/ 2231391 w 7886701"/>
              <a:gd name="connsiteY28425" fmla="*/ 6116616 h 6857981"/>
              <a:gd name="connsiteX28426" fmla="*/ 2234566 w 7886701"/>
              <a:gd name="connsiteY28426" fmla="*/ 6118521 h 6857981"/>
              <a:gd name="connsiteX28427" fmla="*/ 2241552 w 7886701"/>
              <a:gd name="connsiteY28427" fmla="*/ 6121696 h 6857981"/>
              <a:gd name="connsiteX28428" fmla="*/ 2248218 w 7886701"/>
              <a:gd name="connsiteY28428" fmla="*/ 6125189 h 6857981"/>
              <a:gd name="connsiteX28429" fmla="*/ 2251076 w 7886701"/>
              <a:gd name="connsiteY28429" fmla="*/ 6125824 h 6857981"/>
              <a:gd name="connsiteX28430" fmla="*/ 2253616 w 7886701"/>
              <a:gd name="connsiteY28430" fmla="*/ 6126459 h 6857981"/>
              <a:gd name="connsiteX28431" fmla="*/ 2256156 w 7886701"/>
              <a:gd name="connsiteY28431" fmla="*/ 6126459 h 6857981"/>
              <a:gd name="connsiteX28432" fmla="*/ 2257426 w 7886701"/>
              <a:gd name="connsiteY28432" fmla="*/ 6126141 h 6857981"/>
              <a:gd name="connsiteX28433" fmla="*/ 2258061 w 7886701"/>
              <a:gd name="connsiteY28433" fmla="*/ 6125506 h 6857981"/>
              <a:gd name="connsiteX28434" fmla="*/ 2258061 w 7886701"/>
              <a:gd name="connsiteY28434" fmla="*/ 6122966 h 6857981"/>
              <a:gd name="connsiteX28435" fmla="*/ 2257109 w 7886701"/>
              <a:gd name="connsiteY28435" fmla="*/ 6119791 h 6857981"/>
              <a:gd name="connsiteX28436" fmla="*/ 2255838 w 7886701"/>
              <a:gd name="connsiteY28436" fmla="*/ 6117251 h 6857981"/>
              <a:gd name="connsiteX28437" fmla="*/ 2254251 w 7886701"/>
              <a:gd name="connsiteY28437" fmla="*/ 6114710 h 6857981"/>
              <a:gd name="connsiteX28438" fmla="*/ 2252981 w 7886701"/>
              <a:gd name="connsiteY28438" fmla="*/ 6112170 h 6857981"/>
              <a:gd name="connsiteX28439" fmla="*/ 2251393 w 7886701"/>
              <a:gd name="connsiteY28439" fmla="*/ 6109313 h 6857981"/>
              <a:gd name="connsiteX28440" fmla="*/ 2251076 w 7886701"/>
              <a:gd name="connsiteY28440" fmla="*/ 6106773 h 6857981"/>
              <a:gd name="connsiteX28441" fmla="*/ 2251076 w 7886701"/>
              <a:gd name="connsiteY28441" fmla="*/ 6105185 h 6857981"/>
              <a:gd name="connsiteX28442" fmla="*/ 2251076 w 7886701"/>
              <a:gd name="connsiteY28442" fmla="*/ 6103915 h 6857981"/>
              <a:gd name="connsiteX28443" fmla="*/ 2247583 w 7886701"/>
              <a:gd name="connsiteY28443" fmla="*/ 6103280 h 6857981"/>
              <a:gd name="connsiteX28444" fmla="*/ 2243773 w 7886701"/>
              <a:gd name="connsiteY28444" fmla="*/ 6102645 h 6857981"/>
              <a:gd name="connsiteX28445" fmla="*/ 2240598 w 7886701"/>
              <a:gd name="connsiteY28445" fmla="*/ 6102645 h 6857981"/>
              <a:gd name="connsiteX28446" fmla="*/ 2237106 w 7886701"/>
              <a:gd name="connsiteY28446" fmla="*/ 6103280 h 6857981"/>
              <a:gd name="connsiteX28447" fmla="*/ 2234248 w 7886701"/>
              <a:gd name="connsiteY28447" fmla="*/ 6103597 h 6857981"/>
              <a:gd name="connsiteX28448" fmla="*/ 2231391 w 7886701"/>
              <a:gd name="connsiteY28448" fmla="*/ 6104232 h 6857981"/>
              <a:gd name="connsiteX28449" fmla="*/ 2225676 w 7886701"/>
              <a:gd name="connsiteY28449" fmla="*/ 6106138 h 6857981"/>
              <a:gd name="connsiteX28450" fmla="*/ 2214564 w 7886701"/>
              <a:gd name="connsiteY28450" fmla="*/ 6110583 h 6857981"/>
              <a:gd name="connsiteX28451" fmla="*/ 2209167 w 7886701"/>
              <a:gd name="connsiteY28451" fmla="*/ 6112488 h 6857981"/>
              <a:gd name="connsiteX28452" fmla="*/ 2203451 w 7886701"/>
              <a:gd name="connsiteY28452" fmla="*/ 6114075 h 6857981"/>
              <a:gd name="connsiteX28453" fmla="*/ 2201228 w 7886701"/>
              <a:gd name="connsiteY28453" fmla="*/ 6110900 h 6857981"/>
              <a:gd name="connsiteX28454" fmla="*/ 2199958 w 7886701"/>
              <a:gd name="connsiteY28454" fmla="*/ 6108360 h 6857981"/>
              <a:gd name="connsiteX28455" fmla="*/ 2199641 w 7886701"/>
              <a:gd name="connsiteY28455" fmla="*/ 6105820 h 6857981"/>
              <a:gd name="connsiteX28456" fmla="*/ 2199958 w 7886701"/>
              <a:gd name="connsiteY28456" fmla="*/ 6103597 h 6857981"/>
              <a:gd name="connsiteX28457" fmla="*/ 2201547 w 7886701"/>
              <a:gd name="connsiteY28457" fmla="*/ 6101692 h 6857981"/>
              <a:gd name="connsiteX28458" fmla="*/ 2202816 w 7886701"/>
              <a:gd name="connsiteY28458" fmla="*/ 6099787 h 6857981"/>
              <a:gd name="connsiteX28459" fmla="*/ 2205038 w 7886701"/>
              <a:gd name="connsiteY28459" fmla="*/ 6098200 h 6857981"/>
              <a:gd name="connsiteX28460" fmla="*/ 2207261 w 7886701"/>
              <a:gd name="connsiteY28460" fmla="*/ 6096612 h 6857981"/>
              <a:gd name="connsiteX28461" fmla="*/ 2212658 w 7886701"/>
              <a:gd name="connsiteY28461" fmla="*/ 6092802 h 6857981"/>
              <a:gd name="connsiteX28462" fmla="*/ 2214881 w 7886701"/>
              <a:gd name="connsiteY28462" fmla="*/ 6091214 h 6857981"/>
              <a:gd name="connsiteX28463" fmla="*/ 2217421 w 7886701"/>
              <a:gd name="connsiteY28463" fmla="*/ 6088674 h 6857981"/>
              <a:gd name="connsiteX28464" fmla="*/ 2219326 w 7886701"/>
              <a:gd name="connsiteY28464" fmla="*/ 6086134 h 6857981"/>
              <a:gd name="connsiteX28465" fmla="*/ 2220913 w 7886701"/>
              <a:gd name="connsiteY28465" fmla="*/ 6083594 h 6857981"/>
              <a:gd name="connsiteX28466" fmla="*/ 2221866 w 7886701"/>
              <a:gd name="connsiteY28466" fmla="*/ 6079784 h 6857981"/>
              <a:gd name="connsiteX28467" fmla="*/ 2221866 w 7886701"/>
              <a:gd name="connsiteY28467" fmla="*/ 6076291 h 6857981"/>
              <a:gd name="connsiteX28468" fmla="*/ 2218691 w 7886701"/>
              <a:gd name="connsiteY28468" fmla="*/ 6073751 h 6857981"/>
              <a:gd name="connsiteX28469" fmla="*/ 2215833 w 7886701"/>
              <a:gd name="connsiteY28469" fmla="*/ 6072163 h 6857981"/>
              <a:gd name="connsiteX28470" fmla="*/ 2213293 w 7886701"/>
              <a:gd name="connsiteY28470" fmla="*/ 6070893 h 6857981"/>
              <a:gd name="connsiteX28471" fmla="*/ 2211071 w 7886701"/>
              <a:gd name="connsiteY28471" fmla="*/ 6070258 h 6857981"/>
              <a:gd name="connsiteX28472" fmla="*/ 2208848 w 7886701"/>
              <a:gd name="connsiteY28472" fmla="*/ 6070258 h 6857981"/>
              <a:gd name="connsiteX28473" fmla="*/ 2206943 w 7886701"/>
              <a:gd name="connsiteY28473" fmla="*/ 6070576 h 6857981"/>
              <a:gd name="connsiteX28474" fmla="*/ 2203451 w 7886701"/>
              <a:gd name="connsiteY28474" fmla="*/ 6071528 h 6857981"/>
              <a:gd name="connsiteX28475" fmla="*/ 2199641 w 7886701"/>
              <a:gd name="connsiteY28475" fmla="*/ 6072481 h 6857981"/>
              <a:gd name="connsiteX28476" fmla="*/ 2197736 w 7886701"/>
              <a:gd name="connsiteY28476" fmla="*/ 6072481 h 6857981"/>
              <a:gd name="connsiteX28477" fmla="*/ 2195513 w 7886701"/>
              <a:gd name="connsiteY28477" fmla="*/ 6072481 h 6857981"/>
              <a:gd name="connsiteX28478" fmla="*/ 2192973 w 7886701"/>
              <a:gd name="connsiteY28478" fmla="*/ 6071846 h 6857981"/>
              <a:gd name="connsiteX28479" fmla="*/ 2190433 w 7886701"/>
              <a:gd name="connsiteY28479" fmla="*/ 6070576 h 6857981"/>
              <a:gd name="connsiteX28480" fmla="*/ 2187893 w 7886701"/>
              <a:gd name="connsiteY28480" fmla="*/ 6069306 h 6857981"/>
              <a:gd name="connsiteX28481" fmla="*/ 2184719 w 7886701"/>
              <a:gd name="connsiteY28481" fmla="*/ 6066765 h 6857981"/>
              <a:gd name="connsiteX28482" fmla="*/ 2186623 w 7886701"/>
              <a:gd name="connsiteY28482" fmla="*/ 6064860 h 6857981"/>
              <a:gd name="connsiteX28483" fmla="*/ 2187893 w 7886701"/>
              <a:gd name="connsiteY28483" fmla="*/ 6062955 h 6857981"/>
              <a:gd name="connsiteX28484" fmla="*/ 2189163 w 7886701"/>
              <a:gd name="connsiteY28484" fmla="*/ 6061050 h 6857981"/>
              <a:gd name="connsiteX28485" fmla="*/ 2190116 w 7886701"/>
              <a:gd name="connsiteY28485" fmla="*/ 6059145 h 6857981"/>
              <a:gd name="connsiteX28486" fmla="*/ 2190751 w 7886701"/>
              <a:gd name="connsiteY28486" fmla="*/ 6056922 h 6857981"/>
              <a:gd name="connsiteX28487" fmla="*/ 2191387 w 7886701"/>
              <a:gd name="connsiteY28487" fmla="*/ 6054700 h 6857981"/>
              <a:gd name="connsiteX28488" fmla="*/ 2191703 w 7886701"/>
              <a:gd name="connsiteY28488" fmla="*/ 6052160 h 6857981"/>
              <a:gd name="connsiteX28489" fmla="*/ 2191703 w 7886701"/>
              <a:gd name="connsiteY28489" fmla="*/ 6049620 h 6857981"/>
              <a:gd name="connsiteX28490" fmla="*/ 2190751 w 7886701"/>
              <a:gd name="connsiteY28490" fmla="*/ 6044539 h 6857981"/>
              <a:gd name="connsiteX28491" fmla="*/ 2189481 w 7886701"/>
              <a:gd name="connsiteY28491" fmla="*/ 6038824 h 6857981"/>
              <a:gd name="connsiteX28492" fmla="*/ 2187576 w 7886701"/>
              <a:gd name="connsiteY28492" fmla="*/ 6033109 h 6857981"/>
              <a:gd name="connsiteX28493" fmla="*/ 2185036 w 7886701"/>
              <a:gd name="connsiteY28493" fmla="*/ 6027393 h 6857981"/>
              <a:gd name="connsiteX28494" fmla="*/ 2181861 w 7886701"/>
              <a:gd name="connsiteY28494" fmla="*/ 6021043 h 6857981"/>
              <a:gd name="connsiteX28495" fmla="*/ 2178051 w 7886701"/>
              <a:gd name="connsiteY28495" fmla="*/ 6015328 h 6857981"/>
              <a:gd name="connsiteX28496" fmla="*/ 2174559 w 7886701"/>
              <a:gd name="connsiteY28496" fmla="*/ 6008977 h 6857981"/>
              <a:gd name="connsiteX28497" fmla="*/ 2170113 w 7886701"/>
              <a:gd name="connsiteY28497" fmla="*/ 6003262 h 6857981"/>
              <a:gd name="connsiteX28498" fmla="*/ 2161858 w 7886701"/>
              <a:gd name="connsiteY28498" fmla="*/ 5991514 h 6857981"/>
              <a:gd name="connsiteX28499" fmla="*/ 2152968 w 7886701"/>
              <a:gd name="connsiteY28499" fmla="*/ 5981036 h 6857981"/>
              <a:gd name="connsiteX28500" fmla="*/ 2154556 w 7886701"/>
              <a:gd name="connsiteY28500" fmla="*/ 5979766 h 6857981"/>
              <a:gd name="connsiteX28501" fmla="*/ 2156143 w 7886701"/>
              <a:gd name="connsiteY28501" fmla="*/ 5979448 h 6857981"/>
              <a:gd name="connsiteX28502" fmla="*/ 2158048 w 7886701"/>
              <a:gd name="connsiteY28502" fmla="*/ 5979131 h 6857981"/>
              <a:gd name="connsiteX28503" fmla="*/ 2160271 w 7886701"/>
              <a:gd name="connsiteY28503" fmla="*/ 5979448 h 6857981"/>
              <a:gd name="connsiteX28504" fmla="*/ 2164716 w 7886701"/>
              <a:gd name="connsiteY28504" fmla="*/ 5980083 h 6857981"/>
              <a:gd name="connsiteX28505" fmla="*/ 2169479 w 7886701"/>
              <a:gd name="connsiteY28505" fmla="*/ 5981353 h 6857981"/>
              <a:gd name="connsiteX28506" fmla="*/ 2171701 w 7886701"/>
              <a:gd name="connsiteY28506" fmla="*/ 5981988 h 6857981"/>
              <a:gd name="connsiteX28507" fmla="*/ 2173606 w 7886701"/>
              <a:gd name="connsiteY28507" fmla="*/ 5981988 h 6857981"/>
              <a:gd name="connsiteX28508" fmla="*/ 2175511 w 7886701"/>
              <a:gd name="connsiteY28508" fmla="*/ 5981988 h 6857981"/>
              <a:gd name="connsiteX28509" fmla="*/ 2177416 w 7886701"/>
              <a:gd name="connsiteY28509" fmla="*/ 5981671 h 6857981"/>
              <a:gd name="connsiteX28510" fmla="*/ 2179321 w 7886701"/>
              <a:gd name="connsiteY28510" fmla="*/ 5980718 h 6857981"/>
              <a:gd name="connsiteX28511" fmla="*/ 2180273 w 7886701"/>
              <a:gd name="connsiteY28511" fmla="*/ 5979131 h 6857981"/>
              <a:gd name="connsiteX28512" fmla="*/ 2181543 w 7886701"/>
              <a:gd name="connsiteY28512" fmla="*/ 5976591 h 6857981"/>
              <a:gd name="connsiteX28513" fmla="*/ 2181861 w 7886701"/>
              <a:gd name="connsiteY28513" fmla="*/ 5973733 h 6857981"/>
              <a:gd name="connsiteX28514" fmla="*/ 2182813 w 7886701"/>
              <a:gd name="connsiteY28514" fmla="*/ 5969605 h 6857981"/>
              <a:gd name="connsiteX28515" fmla="*/ 2183131 w 7886701"/>
              <a:gd name="connsiteY28515" fmla="*/ 5966113 h 6857981"/>
              <a:gd name="connsiteX28516" fmla="*/ 2183131 w 7886701"/>
              <a:gd name="connsiteY28516" fmla="*/ 5961985 h 6857981"/>
              <a:gd name="connsiteX28517" fmla="*/ 2182179 w 7886701"/>
              <a:gd name="connsiteY28517" fmla="*/ 5958175 h 6857981"/>
              <a:gd name="connsiteX28518" fmla="*/ 2180908 w 7886701"/>
              <a:gd name="connsiteY28518" fmla="*/ 5954682 h 6857981"/>
              <a:gd name="connsiteX28519" fmla="*/ 2179321 w 7886701"/>
              <a:gd name="connsiteY28519" fmla="*/ 5950872 h 6857981"/>
              <a:gd name="connsiteX28520" fmla="*/ 2177416 w 7886701"/>
              <a:gd name="connsiteY28520" fmla="*/ 5947379 h 6857981"/>
              <a:gd name="connsiteX28521" fmla="*/ 2175193 w 7886701"/>
              <a:gd name="connsiteY28521" fmla="*/ 5943569 h 6857981"/>
              <a:gd name="connsiteX28522" fmla="*/ 2170113 w 7886701"/>
              <a:gd name="connsiteY28522" fmla="*/ 5936266 h 6857981"/>
              <a:gd name="connsiteX28523" fmla="*/ 2164716 w 7886701"/>
              <a:gd name="connsiteY28523" fmla="*/ 5929598 h 6857981"/>
              <a:gd name="connsiteX28524" fmla="*/ 2159636 w 7886701"/>
              <a:gd name="connsiteY28524" fmla="*/ 5922295 h 6857981"/>
              <a:gd name="connsiteX28525" fmla="*/ 2157413 w 7886701"/>
              <a:gd name="connsiteY28525" fmla="*/ 5918485 h 6857981"/>
              <a:gd name="connsiteX28526" fmla="*/ 2155191 w 7886701"/>
              <a:gd name="connsiteY28526" fmla="*/ 5914992 h 6857981"/>
              <a:gd name="connsiteX28527" fmla="*/ 2157413 w 7886701"/>
              <a:gd name="connsiteY28527" fmla="*/ 5912452 h 6857981"/>
              <a:gd name="connsiteX28528" fmla="*/ 2159636 w 7886701"/>
              <a:gd name="connsiteY28528" fmla="*/ 5910547 h 6857981"/>
              <a:gd name="connsiteX28529" fmla="*/ 2160588 w 7886701"/>
              <a:gd name="connsiteY28529" fmla="*/ 5910230 h 6857981"/>
              <a:gd name="connsiteX28530" fmla="*/ 2161858 w 7886701"/>
              <a:gd name="connsiteY28530" fmla="*/ 5909912 h 6857981"/>
              <a:gd name="connsiteX28531" fmla="*/ 2163446 w 7886701"/>
              <a:gd name="connsiteY28531" fmla="*/ 5910230 h 6857981"/>
              <a:gd name="connsiteX28532" fmla="*/ 2165668 w 7886701"/>
              <a:gd name="connsiteY28532" fmla="*/ 5910865 h 6857981"/>
              <a:gd name="connsiteX28533" fmla="*/ 2167891 w 7886701"/>
              <a:gd name="connsiteY28533" fmla="*/ 5912452 h 6857981"/>
              <a:gd name="connsiteX28534" fmla="*/ 2172019 w 7886701"/>
              <a:gd name="connsiteY28534" fmla="*/ 5916262 h 6857981"/>
              <a:gd name="connsiteX28535" fmla="*/ 2176146 w 7886701"/>
              <a:gd name="connsiteY28535" fmla="*/ 5920708 h 6857981"/>
              <a:gd name="connsiteX28536" fmla="*/ 2178368 w 7886701"/>
              <a:gd name="connsiteY28536" fmla="*/ 5922930 h 6857981"/>
              <a:gd name="connsiteX28537" fmla="*/ 2180908 w 7886701"/>
              <a:gd name="connsiteY28537" fmla="*/ 5924518 h 6857981"/>
              <a:gd name="connsiteX28538" fmla="*/ 2183131 w 7886701"/>
              <a:gd name="connsiteY28538" fmla="*/ 5925470 h 6857981"/>
              <a:gd name="connsiteX28539" fmla="*/ 2185671 w 7886701"/>
              <a:gd name="connsiteY28539" fmla="*/ 5926105 h 6857981"/>
              <a:gd name="connsiteX28540" fmla="*/ 2187259 w 7886701"/>
              <a:gd name="connsiteY28540" fmla="*/ 5925788 h 6857981"/>
              <a:gd name="connsiteX28541" fmla="*/ 2188847 w 7886701"/>
              <a:gd name="connsiteY28541" fmla="*/ 5925788 h 6857981"/>
              <a:gd name="connsiteX28542" fmla="*/ 2190116 w 7886701"/>
              <a:gd name="connsiteY28542" fmla="*/ 5925153 h 6857981"/>
              <a:gd name="connsiteX28543" fmla="*/ 2191703 w 7886701"/>
              <a:gd name="connsiteY28543" fmla="*/ 5924518 h 6857981"/>
              <a:gd name="connsiteX28544" fmla="*/ 2190751 w 7886701"/>
              <a:gd name="connsiteY28544" fmla="*/ 5925788 h 6857981"/>
              <a:gd name="connsiteX28545" fmla="*/ 2190116 w 7886701"/>
              <a:gd name="connsiteY28545" fmla="*/ 5927693 h 6857981"/>
              <a:gd name="connsiteX28546" fmla="*/ 2189798 w 7886701"/>
              <a:gd name="connsiteY28546" fmla="*/ 5929916 h 6857981"/>
              <a:gd name="connsiteX28547" fmla="*/ 2189481 w 7886701"/>
              <a:gd name="connsiteY28547" fmla="*/ 5931821 h 6857981"/>
              <a:gd name="connsiteX28548" fmla="*/ 2189798 w 7886701"/>
              <a:gd name="connsiteY28548" fmla="*/ 5934361 h 6857981"/>
              <a:gd name="connsiteX28549" fmla="*/ 2190116 w 7886701"/>
              <a:gd name="connsiteY28549" fmla="*/ 5936901 h 6857981"/>
              <a:gd name="connsiteX28550" fmla="*/ 2191387 w 7886701"/>
              <a:gd name="connsiteY28550" fmla="*/ 5939441 h 6857981"/>
              <a:gd name="connsiteX28551" fmla="*/ 2192338 w 7886701"/>
              <a:gd name="connsiteY28551" fmla="*/ 5941981 h 6857981"/>
              <a:gd name="connsiteX28552" fmla="*/ 2194243 w 7886701"/>
              <a:gd name="connsiteY28552" fmla="*/ 5944839 h 6857981"/>
              <a:gd name="connsiteX28553" fmla="*/ 2196148 w 7886701"/>
              <a:gd name="connsiteY28553" fmla="*/ 5947697 h 6857981"/>
              <a:gd name="connsiteX28554" fmla="*/ 2198688 w 7886701"/>
              <a:gd name="connsiteY28554" fmla="*/ 5950554 h 6857981"/>
              <a:gd name="connsiteX28555" fmla="*/ 2201863 w 7886701"/>
              <a:gd name="connsiteY28555" fmla="*/ 5953412 h 6857981"/>
              <a:gd name="connsiteX28556" fmla="*/ 2205356 w 7886701"/>
              <a:gd name="connsiteY28556" fmla="*/ 5956587 h 6857981"/>
              <a:gd name="connsiteX28557" fmla="*/ 2209483 w 7886701"/>
              <a:gd name="connsiteY28557" fmla="*/ 5959445 h 6857981"/>
              <a:gd name="connsiteX28558" fmla="*/ 2214246 w 7886701"/>
              <a:gd name="connsiteY28558" fmla="*/ 5962302 h 6857981"/>
              <a:gd name="connsiteX28559" fmla="*/ 2219644 w 7886701"/>
              <a:gd name="connsiteY28559" fmla="*/ 5965160 h 6857981"/>
              <a:gd name="connsiteX28560" fmla="*/ 2215198 w 7886701"/>
              <a:gd name="connsiteY28560" fmla="*/ 5958175 h 6857981"/>
              <a:gd name="connsiteX28561" fmla="*/ 2211071 w 7886701"/>
              <a:gd name="connsiteY28561" fmla="*/ 5951507 h 6857981"/>
              <a:gd name="connsiteX28562" fmla="*/ 2207261 w 7886701"/>
              <a:gd name="connsiteY28562" fmla="*/ 5944521 h 6857981"/>
              <a:gd name="connsiteX28563" fmla="*/ 2203768 w 7886701"/>
              <a:gd name="connsiteY28563" fmla="*/ 5937536 h 6857981"/>
              <a:gd name="connsiteX28564" fmla="*/ 2200276 w 7886701"/>
              <a:gd name="connsiteY28564" fmla="*/ 5930233 h 6857981"/>
              <a:gd name="connsiteX28565" fmla="*/ 2197101 w 7886701"/>
              <a:gd name="connsiteY28565" fmla="*/ 5923248 h 6857981"/>
              <a:gd name="connsiteX28566" fmla="*/ 2191703 w 7886701"/>
              <a:gd name="connsiteY28566" fmla="*/ 5908960 h 6857981"/>
              <a:gd name="connsiteX28567" fmla="*/ 2186623 w 7886701"/>
              <a:gd name="connsiteY28567" fmla="*/ 5894671 h 6857981"/>
              <a:gd name="connsiteX28568" fmla="*/ 2182179 w 7886701"/>
              <a:gd name="connsiteY28568" fmla="*/ 5880701 h 6857981"/>
              <a:gd name="connsiteX28569" fmla="*/ 2174241 w 7886701"/>
              <a:gd name="connsiteY28569" fmla="*/ 5852124 h 6857981"/>
              <a:gd name="connsiteX28570" fmla="*/ 2177099 w 7886701"/>
              <a:gd name="connsiteY28570" fmla="*/ 5848949 h 6857981"/>
              <a:gd name="connsiteX28571" fmla="*/ 2180591 w 7886701"/>
              <a:gd name="connsiteY28571" fmla="*/ 5846409 h 6857981"/>
              <a:gd name="connsiteX28572" fmla="*/ 2184401 w 7886701"/>
              <a:gd name="connsiteY28572" fmla="*/ 5844504 h 6857981"/>
              <a:gd name="connsiteX28573" fmla="*/ 2188211 w 7886701"/>
              <a:gd name="connsiteY28573" fmla="*/ 5843234 h 6857981"/>
              <a:gd name="connsiteX28574" fmla="*/ 2192338 w 7886701"/>
              <a:gd name="connsiteY28574" fmla="*/ 5842916 h 6857981"/>
              <a:gd name="connsiteX28575" fmla="*/ 2197101 w 7886701"/>
              <a:gd name="connsiteY28575" fmla="*/ 5842916 h 6857981"/>
              <a:gd name="connsiteX28576" fmla="*/ 2201863 w 7886701"/>
              <a:gd name="connsiteY28576" fmla="*/ 5844186 h 6857981"/>
              <a:gd name="connsiteX28577" fmla="*/ 2206943 w 7886701"/>
              <a:gd name="connsiteY28577" fmla="*/ 5845139 h 6857981"/>
              <a:gd name="connsiteX28578" fmla="*/ 2212024 w 7886701"/>
              <a:gd name="connsiteY28578" fmla="*/ 5847044 h 6857981"/>
              <a:gd name="connsiteX28579" fmla="*/ 2217421 w 7886701"/>
              <a:gd name="connsiteY28579" fmla="*/ 5849266 h 6857981"/>
              <a:gd name="connsiteX28580" fmla="*/ 2223453 w 7886701"/>
              <a:gd name="connsiteY28580" fmla="*/ 5851806 h 6857981"/>
              <a:gd name="connsiteX28581" fmla="*/ 2229168 w 7886701"/>
              <a:gd name="connsiteY28581" fmla="*/ 5854664 h 6857981"/>
              <a:gd name="connsiteX28582" fmla="*/ 2241233 w 7886701"/>
              <a:gd name="connsiteY28582" fmla="*/ 5861649 h 6857981"/>
              <a:gd name="connsiteX28583" fmla="*/ 2253616 w 7886701"/>
              <a:gd name="connsiteY28583" fmla="*/ 5869270 h 6857981"/>
              <a:gd name="connsiteX28584" fmla="*/ 2255203 w 7886701"/>
              <a:gd name="connsiteY28584" fmla="*/ 5869587 h 6857981"/>
              <a:gd name="connsiteX28585" fmla="*/ 2256156 w 7886701"/>
              <a:gd name="connsiteY28585" fmla="*/ 5869905 h 6857981"/>
              <a:gd name="connsiteX28586" fmla="*/ 2258378 w 7886701"/>
              <a:gd name="connsiteY28586" fmla="*/ 5869587 h 6857981"/>
              <a:gd name="connsiteX28587" fmla="*/ 2260283 w 7886701"/>
              <a:gd name="connsiteY28587" fmla="*/ 5868635 h 6857981"/>
              <a:gd name="connsiteX28588" fmla="*/ 2262189 w 7886701"/>
              <a:gd name="connsiteY28588" fmla="*/ 5867365 h 6857981"/>
              <a:gd name="connsiteX28589" fmla="*/ 2263776 w 7886701"/>
              <a:gd name="connsiteY28589" fmla="*/ 5866730 h 6857981"/>
              <a:gd name="connsiteX28590" fmla="*/ 2265681 w 7886701"/>
              <a:gd name="connsiteY28590" fmla="*/ 5866095 h 6857981"/>
              <a:gd name="connsiteX28591" fmla="*/ 2266951 w 7886701"/>
              <a:gd name="connsiteY28591" fmla="*/ 5866095 h 6857981"/>
              <a:gd name="connsiteX28592" fmla="*/ 2268221 w 7886701"/>
              <a:gd name="connsiteY28592" fmla="*/ 5866095 h 6857981"/>
              <a:gd name="connsiteX28593" fmla="*/ 2269491 w 7886701"/>
              <a:gd name="connsiteY28593" fmla="*/ 5866412 h 6857981"/>
              <a:gd name="connsiteX28594" fmla="*/ 2270761 w 7886701"/>
              <a:gd name="connsiteY28594" fmla="*/ 5867047 h 6857981"/>
              <a:gd name="connsiteX28595" fmla="*/ 2271078 w 7886701"/>
              <a:gd name="connsiteY28595" fmla="*/ 5864825 h 6857981"/>
              <a:gd name="connsiteX28596" fmla="*/ 2270443 w 7886701"/>
              <a:gd name="connsiteY28596" fmla="*/ 5862602 h 6857981"/>
              <a:gd name="connsiteX28597" fmla="*/ 2268856 w 7886701"/>
              <a:gd name="connsiteY28597" fmla="*/ 5860379 h 6857981"/>
              <a:gd name="connsiteX28598" fmla="*/ 2267269 w 7886701"/>
              <a:gd name="connsiteY28598" fmla="*/ 5858792 h 6857981"/>
              <a:gd name="connsiteX28599" fmla="*/ 2265046 w 7886701"/>
              <a:gd name="connsiteY28599" fmla="*/ 5856887 h 6857981"/>
              <a:gd name="connsiteX28600" fmla="*/ 2262506 w 7886701"/>
              <a:gd name="connsiteY28600" fmla="*/ 5854982 h 6857981"/>
              <a:gd name="connsiteX28601" fmla="*/ 2259649 w 7886701"/>
              <a:gd name="connsiteY28601" fmla="*/ 5853712 h 6857981"/>
              <a:gd name="connsiteX28602" fmla="*/ 2256156 w 7886701"/>
              <a:gd name="connsiteY28602" fmla="*/ 5852124 h 6857981"/>
              <a:gd name="connsiteX28603" fmla="*/ 2252981 w 7886701"/>
              <a:gd name="connsiteY28603" fmla="*/ 5851171 h 6857981"/>
              <a:gd name="connsiteX28604" fmla="*/ 2250123 w 7886701"/>
              <a:gd name="connsiteY28604" fmla="*/ 5850219 h 6857981"/>
              <a:gd name="connsiteX28605" fmla="*/ 2246948 w 7886701"/>
              <a:gd name="connsiteY28605" fmla="*/ 5849901 h 6857981"/>
              <a:gd name="connsiteX28606" fmla="*/ 2244092 w 7886701"/>
              <a:gd name="connsiteY28606" fmla="*/ 5849901 h 6857981"/>
              <a:gd name="connsiteX28607" fmla="*/ 2241868 w 7886701"/>
              <a:gd name="connsiteY28607" fmla="*/ 5850219 h 6857981"/>
              <a:gd name="connsiteX28608" fmla="*/ 2239646 w 7886701"/>
              <a:gd name="connsiteY28608" fmla="*/ 5851171 h 6857981"/>
              <a:gd name="connsiteX28609" fmla="*/ 2238693 w 7886701"/>
              <a:gd name="connsiteY28609" fmla="*/ 5852124 h 6857981"/>
              <a:gd name="connsiteX28610" fmla="*/ 2238058 w 7886701"/>
              <a:gd name="connsiteY28610" fmla="*/ 5854029 h 6857981"/>
              <a:gd name="connsiteX28611" fmla="*/ 2238058 w 7886701"/>
              <a:gd name="connsiteY28611" fmla="*/ 5849584 h 6857981"/>
              <a:gd name="connsiteX28612" fmla="*/ 2237741 w 7886701"/>
              <a:gd name="connsiteY28612" fmla="*/ 5845456 h 6857981"/>
              <a:gd name="connsiteX28613" fmla="*/ 2237106 w 7886701"/>
              <a:gd name="connsiteY28613" fmla="*/ 5841963 h 6857981"/>
              <a:gd name="connsiteX28614" fmla="*/ 2236153 w 7886701"/>
              <a:gd name="connsiteY28614" fmla="*/ 5838153 h 6857981"/>
              <a:gd name="connsiteX28615" fmla="*/ 2235201 w 7886701"/>
              <a:gd name="connsiteY28615" fmla="*/ 5834661 h 6857981"/>
              <a:gd name="connsiteX28616" fmla="*/ 2233296 w 7886701"/>
              <a:gd name="connsiteY28616" fmla="*/ 5831485 h 6857981"/>
              <a:gd name="connsiteX28617" fmla="*/ 2231391 w 7886701"/>
              <a:gd name="connsiteY28617" fmla="*/ 5828310 h 6857981"/>
              <a:gd name="connsiteX28618" fmla="*/ 2229486 w 7886701"/>
              <a:gd name="connsiteY28618" fmla="*/ 5825135 h 6857981"/>
              <a:gd name="connsiteX28619" fmla="*/ 2227264 w 7886701"/>
              <a:gd name="connsiteY28619" fmla="*/ 5822595 h 6857981"/>
              <a:gd name="connsiteX28620" fmla="*/ 2224724 w 7886701"/>
              <a:gd name="connsiteY28620" fmla="*/ 5819737 h 6857981"/>
              <a:gd name="connsiteX28621" fmla="*/ 2219644 w 7886701"/>
              <a:gd name="connsiteY28621" fmla="*/ 5814657 h 6857981"/>
              <a:gd name="connsiteX28622" fmla="*/ 2214246 w 7886701"/>
              <a:gd name="connsiteY28622" fmla="*/ 5809894 h 6857981"/>
              <a:gd name="connsiteX28623" fmla="*/ 2208531 w 7886701"/>
              <a:gd name="connsiteY28623" fmla="*/ 5805449 h 6857981"/>
              <a:gd name="connsiteX28624" fmla="*/ 2210753 w 7886701"/>
              <a:gd name="connsiteY28624" fmla="*/ 5803861 h 6857981"/>
              <a:gd name="connsiteX28625" fmla="*/ 2213293 w 7886701"/>
              <a:gd name="connsiteY28625" fmla="*/ 5803226 h 6857981"/>
              <a:gd name="connsiteX28626" fmla="*/ 2215833 w 7886701"/>
              <a:gd name="connsiteY28626" fmla="*/ 5802591 h 6857981"/>
              <a:gd name="connsiteX28627" fmla="*/ 2218373 w 7886701"/>
              <a:gd name="connsiteY28627" fmla="*/ 5802591 h 6857981"/>
              <a:gd name="connsiteX28628" fmla="*/ 2221231 w 7886701"/>
              <a:gd name="connsiteY28628" fmla="*/ 5802909 h 6857981"/>
              <a:gd name="connsiteX28629" fmla="*/ 2224406 w 7886701"/>
              <a:gd name="connsiteY28629" fmla="*/ 5803544 h 6857981"/>
              <a:gd name="connsiteX28630" fmla="*/ 2227898 w 7886701"/>
              <a:gd name="connsiteY28630" fmla="*/ 5805131 h 6857981"/>
              <a:gd name="connsiteX28631" fmla="*/ 2231391 w 7886701"/>
              <a:gd name="connsiteY28631" fmla="*/ 5807354 h 6857981"/>
              <a:gd name="connsiteX28632" fmla="*/ 2230438 w 7886701"/>
              <a:gd name="connsiteY28632" fmla="*/ 5804814 h 6857981"/>
              <a:gd name="connsiteX28633" fmla="*/ 2229168 w 7886701"/>
              <a:gd name="connsiteY28633" fmla="*/ 5802274 h 6857981"/>
              <a:gd name="connsiteX28634" fmla="*/ 2226628 w 7886701"/>
              <a:gd name="connsiteY28634" fmla="*/ 5797194 h 6857981"/>
              <a:gd name="connsiteX28635" fmla="*/ 2223136 w 7886701"/>
              <a:gd name="connsiteY28635" fmla="*/ 5791796 h 6857981"/>
              <a:gd name="connsiteX28636" fmla="*/ 2219008 w 7886701"/>
              <a:gd name="connsiteY28636" fmla="*/ 5787351 h 6857981"/>
              <a:gd name="connsiteX28637" fmla="*/ 2215833 w 7886701"/>
              <a:gd name="connsiteY28637" fmla="*/ 5786398 h 6857981"/>
              <a:gd name="connsiteX28638" fmla="*/ 2213611 w 7886701"/>
              <a:gd name="connsiteY28638" fmla="*/ 5786080 h 6857981"/>
              <a:gd name="connsiteX28639" fmla="*/ 2212024 w 7886701"/>
              <a:gd name="connsiteY28639" fmla="*/ 5786398 h 6857981"/>
              <a:gd name="connsiteX28640" fmla="*/ 2211071 w 7886701"/>
              <a:gd name="connsiteY28640" fmla="*/ 5787351 h 6857981"/>
              <a:gd name="connsiteX28641" fmla="*/ 2210118 w 7886701"/>
              <a:gd name="connsiteY28641" fmla="*/ 5788303 h 6857981"/>
              <a:gd name="connsiteX28642" fmla="*/ 2210118 w 7886701"/>
              <a:gd name="connsiteY28642" fmla="*/ 5789891 h 6857981"/>
              <a:gd name="connsiteX28643" fmla="*/ 2210118 w 7886701"/>
              <a:gd name="connsiteY28643" fmla="*/ 5793383 h 6857981"/>
              <a:gd name="connsiteX28644" fmla="*/ 2210753 w 7886701"/>
              <a:gd name="connsiteY28644" fmla="*/ 5796559 h 6857981"/>
              <a:gd name="connsiteX28645" fmla="*/ 2210753 w 7886701"/>
              <a:gd name="connsiteY28645" fmla="*/ 5798464 h 6857981"/>
              <a:gd name="connsiteX28646" fmla="*/ 2210118 w 7886701"/>
              <a:gd name="connsiteY28646" fmla="*/ 5800051 h 6857981"/>
              <a:gd name="connsiteX28647" fmla="*/ 2209167 w 7886701"/>
              <a:gd name="connsiteY28647" fmla="*/ 5801004 h 6857981"/>
              <a:gd name="connsiteX28648" fmla="*/ 2207578 w 7886701"/>
              <a:gd name="connsiteY28648" fmla="*/ 5801639 h 6857981"/>
              <a:gd name="connsiteX28649" fmla="*/ 2205356 w 7886701"/>
              <a:gd name="connsiteY28649" fmla="*/ 5801639 h 6857981"/>
              <a:gd name="connsiteX28650" fmla="*/ 2202498 w 7886701"/>
              <a:gd name="connsiteY28650" fmla="*/ 5801639 h 6857981"/>
              <a:gd name="connsiteX28651" fmla="*/ 2199323 w 7886701"/>
              <a:gd name="connsiteY28651" fmla="*/ 5794971 h 6857981"/>
              <a:gd name="connsiteX28652" fmla="*/ 2195513 w 7886701"/>
              <a:gd name="connsiteY28652" fmla="*/ 5788303 h 6857981"/>
              <a:gd name="connsiteX28653" fmla="*/ 2191387 w 7886701"/>
              <a:gd name="connsiteY28653" fmla="*/ 5782905 h 6857981"/>
              <a:gd name="connsiteX28654" fmla="*/ 2186623 w 7886701"/>
              <a:gd name="connsiteY28654" fmla="*/ 5778143 h 6857981"/>
              <a:gd name="connsiteX28655" fmla="*/ 2181861 w 7886701"/>
              <a:gd name="connsiteY28655" fmla="*/ 5773380 h 6857981"/>
              <a:gd name="connsiteX28656" fmla="*/ 2176146 w 7886701"/>
              <a:gd name="connsiteY28656" fmla="*/ 5769570 h 6857981"/>
              <a:gd name="connsiteX28657" fmla="*/ 2170748 w 7886701"/>
              <a:gd name="connsiteY28657" fmla="*/ 5766077 h 6857981"/>
              <a:gd name="connsiteX28658" fmla="*/ 2165033 w 7886701"/>
              <a:gd name="connsiteY28658" fmla="*/ 5762902 h 6857981"/>
              <a:gd name="connsiteX28659" fmla="*/ 2158683 w 7886701"/>
              <a:gd name="connsiteY28659" fmla="*/ 5759727 h 6857981"/>
              <a:gd name="connsiteX28660" fmla="*/ 2152333 w 7886701"/>
              <a:gd name="connsiteY28660" fmla="*/ 5756869 h 6857981"/>
              <a:gd name="connsiteX28661" fmla="*/ 2138681 w 7886701"/>
              <a:gd name="connsiteY28661" fmla="*/ 5751789 h 6857981"/>
              <a:gd name="connsiteX28662" fmla="*/ 2124076 w 7886701"/>
              <a:gd name="connsiteY28662" fmla="*/ 5747026 h 6857981"/>
              <a:gd name="connsiteX28663" fmla="*/ 2109153 w 7886701"/>
              <a:gd name="connsiteY28663" fmla="*/ 5741311 h 6857981"/>
              <a:gd name="connsiteX28664" fmla="*/ 2112328 w 7886701"/>
              <a:gd name="connsiteY28664" fmla="*/ 5740993 h 6857981"/>
              <a:gd name="connsiteX28665" fmla="*/ 2115503 w 7886701"/>
              <a:gd name="connsiteY28665" fmla="*/ 5739723 h 6857981"/>
              <a:gd name="connsiteX28666" fmla="*/ 2117408 w 7886701"/>
              <a:gd name="connsiteY28666" fmla="*/ 5738770 h 6857981"/>
              <a:gd name="connsiteX28667" fmla="*/ 2119631 w 7886701"/>
              <a:gd name="connsiteY28667" fmla="*/ 5736865 h 6857981"/>
              <a:gd name="connsiteX28668" fmla="*/ 2121218 w 7886701"/>
              <a:gd name="connsiteY28668" fmla="*/ 5734960 h 6857981"/>
              <a:gd name="connsiteX28669" fmla="*/ 2122171 w 7886701"/>
              <a:gd name="connsiteY28669" fmla="*/ 5732738 h 6857981"/>
              <a:gd name="connsiteX28670" fmla="*/ 2123123 w 7886701"/>
              <a:gd name="connsiteY28670" fmla="*/ 5730515 h 6857981"/>
              <a:gd name="connsiteX28671" fmla="*/ 2123441 w 7886701"/>
              <a:gd name="connsiteY28671" fmla="*/ 5727975 h 6857981"/>
              <a:gd name="connsiteX28672" fmla="*/ 2123441 w 7886701"/>
              <a:gd name="connsiteY28672" fmla="*/ 5725117 h 6857981"/>
              <a:gd name="connsiteX28673" fmla="*/ 2123123 w 7886701"/>
              <a:gd name="connsiteY28673" fmla="*/ 5722577 h 6857981"/>
              <a:gd name="connsiteX28674" fmla="*/ 2122171 w 7886701"/>
              <a:gd name="connsiteY28674" fmla="*/ 5719719 h 6857981"/>
              <a:gd name="connsiteX28675" fmla="*/ 2121218 w 7886701"/>
              <a:gd name="connsiteY28675" fmla="*/ 5716862 h 6857981"/>
              <a:gd name="connsiteX28676" fmla="*/ 2119948 w 7886701"/>
              <a:gd name="connsiteY28676" fmla="*/ 5714322 h 6857981"/>
              <a:gd name="connsiteX28677" fmla="*/ 2118678 w 7886701"/>
              <a:gd name="connsiteY28677" fmla="*/ 5711782 h 6857981"/>
              <a:gd name="connsiteX28678" fmla="*/ 2116773 w 7886701"/>
              <a:gd name="connsiteY28678" fmla="*/ 5709241 h 6857981"/>
              <a:gd name="connsiteX28679" fmla="*/ 2114551 w 7886701"/>
              <a:gd name="connsiteY28679" fmla="*/ 5706701 h 6857981"/>
              <a:gd name="connsiteX28680" fmla="*/ 2112011 w 7886701"/>
              <a:gd name="connsiteY28680" fmla="*/ 5704796 h 6857981"/>
              <a:gd name="connsiteX28681" fmla="*/ 2109153 w 7886701"/>
              <a:gd name="connsiteY28681" fmla="*/ 5702574 h 6857981"/>
              <a:gd name="connsiteX28682" fmla="*/ 2102803 w 7886701"/>
              <a:gd name="connsiteY28682" fmla="*/ 5699398 h 6857981"/>
              <a:gd name="connsiteX28683" fmla="*/ 2096453 w 7886701"/>
              <a:gd name="connsiteY28683" fmla="*/ 5696858 h 6857981"/>
              <a:gd name="connsiteX28684" fmla="*/ 2089786 w 7886701"/>
              <a:gd name="connsiteY28684" fmla="*/ 5694953 h 6857981"/>
              <a:gd name="connsiteX28685" fmla="*/ 2083118 w 7886701"/>
              <a:gd name="connsiteY28685" fmla="*/ 5693048 h 6857981"/>
              <a:gd name="connsiteX28686" fmla="*/ 2076768 w 7886701"/>
              <a:gd name="connsiteY28686" fmla="*/ 5691460 h 6857981"/>
              <a:gd name="connsiteX28687" fmla="*/ 2064703 w 7886701"/>
              <a:gd name="connsiteY28687" fmla="*/ 5688920 h 6857981"/>
              <a:gd name="connsiteX28688" fmla="*/ 2059623 w 7886701"/>
              <a:gd name="connsiteY28688" fmla="*/ 5687650 h 6857981"/>
              <a:gd name="connsiteX28689" fmla="*/ 2054861 w 7886701"/>
              <a:gd name="connsiteY28689" fmla="*/ 5685745 h 6857981"/>
              <a:gd name="connsiteX28690" fmla="*/ 2052638 w 7886701"/>
              <a:gd name="connsiteY28690" fmla="*/ 5684793 h 6857981"/>
              <a:gd name="connsiteX28691" fmla="*/ 2050733 w 7886701"/>
              <a:gd name="connsiteY28691" fmla="*/ 5683205 h 6857981"/>
              <a:gd name="connsiteX28692" fmla="*/ 2049464 w 7886701"/>
              <a:gd name="connsiteY28692" fmla="*/ 5682252 h 6857981"/>
              <a:gd name="connsiteX28693" fmla="*/ 2047876 w 7886701"/>
              <a:gd name="connsiteY28693" fmla="*/ 5680347 h 6857981"/>
              <a:gd name="connsiteX28694" fmla="*/ 2046606 w 7886701"/>
              <a:gd name="connsiteY28694" fmla="*/ 5678760 h 6857981"/>
              <a:gd name="connsiteX28695" fmla="*/ 2045971 w 7886701"/>
              <a:gd name="connsiteY28695" fmla="*/ 5676537 h 6857981"/>
              <a:gd name="connsiteX28696" fmla="*/ 2045653 w 7886701"/>
              <a:gd name="connsiteY28696" fmla="*/ 5674315 h 6857981"/>
              <a:gd name="connsiteX28697" fmla="*/ 2045336 w 7886701"/>
              <a:gd name="connsiteY28697" fmla="*/ 5672409 h 6857981"/>
              <a:gd name="connsiteX28698" fmla="*/ 2045653 w 7886701"/>
              <a:gd name="connsiteY28698" fmla="*/ 5669234 h 6857981"/>
              <a:gd name="connsiteX28699" fmla="*/ 2045971 w 7886701"/>
              <a:gd name="connsiteY28699" fmla="*/ 5666377 h 6857981"/>
              <a:gd name="connsiteX28700" fmla="*/ 2046606 w 7886701"/>
              <a:gd name="connsiteY28700" fmla="*/ 5663201 h 6857981"/>
              <a:gd name="connsiteX28701" fmla="*/ 2048193 w 7886701"/>
              <a:gd name="connsiteY28701" fmla="*/ 5659391 h 6857981"/>
              <a:gd name="connsiteX28702" fmla="*/ 2050733 w 7886701"/>
              <a:gd name="connsiteY28702" fmla="*/ 5659074 h 6857981"/>
              <a:gd name="connsiteX28703" fmla="*/ 2053591 w 7886701"/>
              <a:gd name="connsiteY28703" fmla="*/ 5659074 h 6857981"/>
              <a:gd name="connsiteX28704" fmla="*/ 2056766 w 7886701"/>
              <a:gd name="connsiteY28704" fmla="*/ 5659391 h 6857981"/>
              <a:gd name="connsiteX28705" fmla="*/ 2059941 w 7886701"/>
              <a:gd name="connsiteY28705" fmla="*/ 5660661 h 6857981"/>
              <a:gd name="connsiteX28706" fmla="*/ 2063433 w 7886701"/>
              <a:gd name="connsiteY28706" fmla="*/ 5661614 h 6857981"/>
              <a:gd name="connsiteX28707" fmla="*/ 2067243 w 7886701"/>
              <a:gd name="connsiteY28707" fmla="*/ 5663201 h 6857981"/>
              <a:gd name="connsiteX28708" fmla="*/ 2075181 w 7886701"/>
              <a:gd name="connsiteY28708" fmla="*/ 5666377 h 6857981"/>
              <a:gd name="connsiteX28709" fmla="*/ 2083118 w 7886701"/>
              <a:gd name="connsiteY28709" fmla="*/ 5670822 h 6857981"/>
              <a:gd name="connsiteX28710" fmla="*/ 2092009 w 7886701"/>
              <a:gd name="connsiteY28710" fmla="*/ 5675902 h 6857981"/>
              <a:gd name="connsiteX28711" fmla="*/ 2108837 w 7886701"/>
              <a:gd name="connsiteY28711" fmla="*/ 5685745 h 6857981"/>
              <a:gd name="connsiteX28712" fmla="*/ 2117091 w 7886701"/>
              <a:gd name="connsiteY28712" fmla="*/ 5690190 h 6857981"/>
              <a:gd name="connsiteX28713" fmla="*/ 2124711 w 7886701"/>
              <a:gd name="connsiteY28713" fmla="*/ 5694318 h 6857981"/>
              <a:gd name="connsiteX28714" fmla="*/ 2131696 w 7886701"/>
              <a:gd name="connsiteY28714" fmla="*/ 5697176 h 6857981"/>
              <a:gd name="connsiteX28715" fmla="*/ 2135188 w 7886701"/>
              <a:gd name="connsiteY28715" fmla="*/ 5698128 h 6857981"/>
              <a:gd name="connsiteX28716" fmla="*/ 2138046 w 7886701"/>
              <a:gd name="connsiteY28716" fmla="*/ 5698446 h 6857981"/>
              <a:gd name="connsiteX28717" fmla="*/ 2140903 w 7886701"/>
              <a:gd name="connsiteY28717" fmla="*/ 5698763 h 6857981"/>
              <a:gd name="connsiteX28718" fmla="*/ 2143443 w 7886701"/>
              <a:gd name="connsiteY28718" fmla="*/ 5698763 h 6857981"/>
              <a:gd name="connsiteX28719" fmla="*/ 2145666 w 7886701"/>
              <a:gd name="connsiteY28719" fmla="*/ 5698128 h 6857981"/>
              <a:gd name="connsiteX28720" fmla="*/ 2147571 w 7886701"/>
              <a:gd name="connsiteY28720" fmla="*/ 5697176 h 6857981"/>
              <a:gd name="connsiteX28721" fmla="*/ 2148842 w 7886701"/>
              <a:gd name="connsiteY28721" fmla="*/ 5695271 h 6857981"/>
              <a:gd name="connsiteX28722" fmla="*/ 2150111 w 7886701"/>
              <a:gd name="connsiteY28722" fmla="*/ 5693048 h 6857981"/>
              <a:gd name="connsiteX28723" fmla="*/ 2150746 w 7886701"/>
              <a:gd name="connsiteY28723" fmla="*/ 5690508 h 6857981"/>
              <a:gd name="connsiteX28724" fmla="*/ 2151063 w 7886701"/>
              <a:gd name="connsiteY28724" fmla="*/ 5687015 h 6857981"/>
              <a:gd name="connsiteX28725" fmla="*/ 2153603 w 7886701"/>
              <a:gd name="connsiteY28725" fmla="*/ 5687333 h 6857981"/>
              <a:gd name="connsiteX28726" fmla="*/ 2156462 w 7886701"/>
              <a:gd name="connsiteY28726" fmla="*/ 5688285 h 6857981"/>
              <a:gd name="connsiteX28727" fmla="*/ 2159953 w 7886701"/>
              <a:gd name="connsiteY28727" fmla="*/ 5689873 h 6857981"/>
              <a:gd name="connsiteX28728" fmla="*/ 2163128 w 7886701"/>
              <a:gd name="connsiteY28728" fmla="*/ 5692095 h 6857981"/>
              <a:gd name="connsiteX28729" fmla="*/ 2170113 w 7886701"/>
              <a:gd name="connsiteY28729" fmla="*/ 5697176 h 6857981"/>
              <a:gd name="connsiteX28730" fmla="*/ 2177733 w 7886701"/>
              <a:gd name="connsiteY28730" fmla="*/ 5702574 h 6857981"/>
              <a:gd name="connsiteX28731" fmla="*/ 2181543 w 7886701"/>
              <a:gd name="connsiteY28731" fmla="*/ 5705114 h 6857981"/>
              <a:gd name="connsiteX28732" fmla="*/ 2185353 w 7886701"/>
              <a:gd name="connsiteY28732" fmla="*/ 5707336 h 6857981"/>
              <a:gd name="connsiteX28733" fmla="*/ 2189481 w 7886701"/>
              <a:gd name="connsiteY28733" fmla="*/ 5708606 h 6857981"/>
              <a:gd name="connsiteX28734" fmla="*/ 2193927 w 7886701"/>
              <a:gd name="connsiteY28734" fmla="*/ 5710194 h 6857981"/>
              <a:gd name="connsiteX28735" fmla="*/ 2197736 w 7886701"/>
              <a:gd name="connsiteY28735" fmla="*/ 5710511 h 6857981"/>
              <a:gd name="connsiteX28736" fmla="*/ 2199958 w 7886701"/>
              <a:gd name="connsiteY28736" fmla="*/ 5710511 h 6857981"/>
              <a:gd name="connsiteX28737" fmla="*/ 2202181 w 7886701"/>
              <a:gd name="connsiteY28737" fmla="*/ 5710194 h 6857981"/>
              <a:gd name="connsiteX28738" fmla="*/ 2204087 w 7886701"/>
              <a:gd name="connsiteY28738" fmla="*/ 5709876 h 6857981"/>
              <a:gd name="connsiteX28739" fmla="*/ 2206308 w 7886701"/>
              <a:gd name="connsiteY28739" fmla="*/ 5709241 h 6857981"/>
              <a:gd name="connsiteX28740" fmla="*/ 2208531 w 7886701"/>
              <a:gd name="connsiteY28740" fmla="*/ 5707971 h 6857981"/>
              <a:gd name="connsiteX28741" fmla="*/ 2210753 w 7886701"/>
              <a:gd name="connsiteY28741" fmla="*/ 5706701 h 6857981"/>
              <a:gd name="connsiteX28742" fmla="*/ 2210753 w 7886701"/>
              <a:gd name="connsiteY28742" fmla="*/ 5704796 h 6857981"/>
              <a:gd name="connsiteX28743" fmla="*/ 2210753 w 7886701"/>
              <a:gd name="connsiteY28743" fmla="*/ 5702891 h 6857981"/>
              <a:gd name="connsiteX28744" fmla="*/ 2209801 w 7886701"/>
              <a:gd name="connsiteY28744" fmla="*/ 5700986 h 6857981"/>
              <a:gd name="connsiteX28745" fmla="*/ 2208848 w 7886701"/>
              <a:gd name="connsiteY28745" fmla="*/ 5699398 h 6857981"/>
              <a:gd name="connsiteX28746" fmla="*/ 2206308 w 7886701"/>
              <a:gd name="connsiteY28746" fmla="*/ 5695906 h 6857981"/>
              <a:gd name="connsiteX28747" fmla="*/ 2203451 w 7886701"/>
              <a:gd name="connsiteY28747" fmla="*/ 5692730 h 6857981"/>
              <a:gd name="connsiteX28748" fmla="*/ 2201228 w 7886701"/>
              <a:gd name="connsiteY28748" fmla="*/ 5688920 h 6857981"/>
              <a:gd name="connsiteX28749" fmla="*/ 2200276 w 7886701"/>
              <a:gd name="connsiteY28749" fmla="*/ 5687333 h 6857981"/>
              <a:gd name="connsiteX28750" fmla="*/ 2199958 w 7886701"/>
              <a:gd name="connsiteY28750" fmla="*/ 5685428 h 6857981"/>
              <a:gd name="connsiteX28751" fmla="*/ 2199958 w 7886701"/>
              <a:gd name="connsiteY28751" fmla="*/ 5683523 h 6857981"/>
              <a:gd name="connsiteX28752" fmla="*/ 2200911 w 7886701"/>
              <a:gd name="connsiteY28752" fmla="*/ 5681617 h 6857981"/>
              <a:gd name="connsiteX28753" fmla="*/ 2202181 w 7886701"/>
              <a:gd name="connsiteY28753" fmla="*/ 5679712 h 6857981"/>
              <a:gd name="connsiteX28754" fmla="*/ 2204403 w 7886701"/>
              <a:gd name="connsiteY28754" fmla="*/ 5677807 h 6857981"/>
              <a:gd name="connsiteX28755" fmla="*/ 2200276 w 7886701"/>
              <a:gd name="connsiteY28755" fmla="*/ 5675585 h 6857981"/>
              <a:gd name="connsiteX28756" fmla="*/ 2196467 w 7886701"/>
              <a:gd name="connsiteY28756" fmla="*/ 5673679 h 6857981"/>
              <a:gd name="connsiteX28757" fmla="*/ 2192656 w 7886701"/>
              <a:gd name="connsiteY28757" fmla="*/ 5672409 h 6857981"/>
              <a:gd name="connsiteX28758" fmla="*/ 2189163 w 7886701"/>
              <a:gd name="connsiteY28758" fmla="*/ 5671457 h 6857981"/>
              <a:gd name="connsiteX28759" fmla="*/ 2182179 w 7886701"/>
              <a:gd name="connsiteY28759" fmla="*/ 5670187 h 6857981"/>
              <a:gd name="connsiteX28760" fmla="*/ 2175193 w 7886701"/>
              <a:gd name="connsiteY28760" fmla="*/ 5669869 h 6857981"/>
              <a:gd name="connsiteX28761" fmla="*/ 2168526 w 7886701"/>
              <a:gd name="connsiteY28761" fmla="*/ 5668599 h 6857981"/>
              <a:gd name="connsiteX28762" fmla="*/ 2165033 w 7886701"/>
              <a:gd name="connsiteY28762" fmla="*/ 5667964 h 6857981"/>
              <a:gd name="connsiteX28763" fmla="*/ 2161223 w 7886701"/>
              <a:gd name="connsiteY28763" fmla="*/ 5666694 h 6857981"/>
              <a:gd name="connsiteX28764" fmla="*/ 2157731 w 7886701"/>
              <a:gd name="connsiteY28764" fmla="*/ 5665424 h 6857981"/>
              <a:gd name="connsiteX28765" fmla="*/ 2153922 w 7886701"/>
              <a:gd name="connsiteY28765" fmla="*/ 5663201 h 6857981"/>
              <a:gd name="connsiteX28766" fmla="*/ 2150111 w 7886701"/>
              <a:gd name="connsiteY28766" fmla="*/ 5660979 h 6857981"/>
              <a:gd name="connsiteX28767" fmla="*/ 2145666 w 7886701"/>
              <a:gd name="connsiteY28767" fmla="*/ 5657804 h 6857981"/>
              <a:gd name="connsiteX28768" fmla="*/ 2150111 w 7886701"/>
              <a:gd name="connsiteY28768" fmla="*/ 5657804 h 6857981"/>
              <a:gd name="connsiteX28769" fmla="*/ 2153922 w 7886701"/>
              <a:gd name="connsiteY28769" fmla="*/ 5657169 h 6857981"/>
              <a:gd name="connsiteX28770" fmla="*/ 2157413 w 7886701"/>
              <a:gd name="connsiteY28770" fmla="*/ 5655899 h 6857981"/>
              <a:gd name="connsiteX28771" fmla="*/ 2160271 w 7886701"/>
              <a:gd name="connsiteY28771" fmla="*/ 5654311 h 6857981"/>
              <a:gd name="connsiteX28772" fmla="*/ 2162493 w 7886701"/>
              <a:gd name="connsiteY28772" fmla="*/ 5652088 h 6857981"/>
              <a:gd name="connsiteX28773" fmla="*/ 2163763 w 7886701"/>
              <a:gd name="connsiteY28773" fmla="*/ 5649548 h 6857981"/>
              <a:gd name="connsiteX28774" fmla="*/ 2164716 w 7886701"/>
              <a:gd name="connsiteY28774" fmla="*/ 5646691 h 6857981"/>
              <a:gd name="connsiteX28775" fmla="*/ 2165033 w 7886701"/>
              <a:gd name="connsiteY28775" fmla="*/ 5643833 h 6857981"/>
              <a:gd name="connsiteX28776" fmla="*/ 2164716 w 7886701"/>
              <a:gd name="connsiteY28776" fmla="*/ 5640023 h 6857981"/>
              <a:gd name="connsiteX28777" fmla="*/ 2163128 w 7886701"/>
              <a:gd name="connsiteY28777" fmla="*/ 5636848 h 6857981"/>
              <a:gd name="connsiteX28778" fmla="*/ 2161223 w 7886701"/>
              <a:gd name="connsiteY28778" fmla="*/ 5633355 h 6857981"/>
              <a:gd name="connsiteX28779" fmla="*/ 2158683 w 7886701"/>
              <a:gd name="connsiteY28779" fmla="*/ 5629545 h 6857981"/>
              <a:gd name="connsiteX28780" fmla="*/ 2155508 w 7886701"/>
              <a:gd name="connsiteY28780" fmla="*/ 5626052 h 6857981"/>
              <a:gd name="connsiteX28781" fmla="*/ 2151382 w 7886701"/>
              <a:gd name="connsiteY28781" fmla="*/ 5622242 h 6857981"/>
              <a:gd name="connsiteX28782" fmla="*/ 2146618 w 7886701"/>
              <a:gd name="connsiteY28782" fmla="*/ 5619067 h 6857981"/>
              <a:gd name="connsiteX28783" fmla="*/ 2140903 w 7886701"/>
              <a:gd name="connsiteY28783" fmla="*/ 5615574 h 6857981"/>
              <a:gd name="connsiteX28784" fmla="*/ 2143443 w 7886701"/>
              <a:gd name="connsiteY28784" fmla="*/ 5615256 h 6857981"/>
              <a:gd name="connsiteX28785" fmla="*/ 2145983 w 7886701"/>
              <a:gd name="connsiteY28785" fmla="*/ 5615256 h 6857981"/>
              <a:gd name="connsiteX28786" fmla="*/ 2151382 w 7886701"/>
              <a:gd name="connsiteY28786" fmla="*/ 5615574 h 6857981"/>
              <a:gd name="connsiteX28787" fmla="*/ 2157413 w 7886701"/>
              <a:gd name="connsiteY28787" fmla="*/ 5616844 h 6857981"/>
              <a:gd name="connsiteX28788" fmla="*/ 2162811 w 7886701"/>
              <a:gd name="connsiteY28788" fmla="*/ 5618114 h 6857981"/>
              <a:gd name="connsiteX28789" fmla="*/ 2161858 w 7886701"/>
              <a:gd name="connsiteY28789" fmla="*/ 5612716 h 6857981"/>
              <a:gd name="connsiteX28790" fmla="*/ 2160588 w 7886701"/>
              <a:gd name="connsiteY28790" fmla="*/ 5607001 h 6857981"/>
              <a:gd name="connsiteX28791" fmla="*/ 2159636 w 7886701"/>
              <a:gd name="connsiteY28791" fmla="*/ 5595570 h 6857981"/>
              <a:gd name="connsiteX28792" fmla="*/ 2158683 w 7886701"/>
              <a:gd name="connsiteY28792" fmla="*/ 5589855 h 6857981"/>
              <a:gd name="connsiteX28793" fmla="*/ 2157731 w 7886701"/>
              <a:gd name="connsiteY28793" fmla="*/ 5583822 h 6857981"/>
              <a:gd name="connsiteX28794" fmla="*/ 2155826 w 7886701"/>
              <a:gd name="connsiteY28794" fmla="*/ 5578424 h 6857981"/>
              <a:gd name="connsiteX28795" fmla="*/ 2154873 w 7886701"/>
              <a:gd name="connsiteY28795" fmla="*/ 5575567 h 6857981"/>
              <a:gd name="connsiteX28796" fmla="*/ 2153286 w 7886701"/>
              <a:gd name="connsiteY28796" fmla="*/ 5573027 h 6857981"/>
              <a:gd name="connsiteX28797" fmla="*/ 2141538 w 7886701"/>
              <a:gd name="connsiteY28797" fmla="*/ 5571122 h 6857981"/>
              <a:gd name="connsiteX28798" fmla="*/ 2130426 w 7886701"/>
              <a:gd name="connsiteY28798" fmla="*/ 5570169 h 6857981"/>
              <a:gd name="connsiteX28799" fmla="*/ 2118997 w 7886701"/>
              <a:gd name="connsiteY28799" fmla="*/ 5569534 h 6857981"/>
              <a:gd name="connsiteX28800" fmla="*/ 2113598 w 7886701"/>
              <a:gd name="connsiteY28800" fmla="*/ 5569534 h 6857981"/>
              <a:gd name="connsiteX28801" fmla="*/ 2108201 w 7886701"/>
              <a:gd name="connsiteY28801" fmla="*/ 5569851 h 6857981"/>
              <a:gd name="connsiteX28802" fmla="*/ 2102486 w 7886701"/>
              <a:gd name="connsiteY28802" fmla="*/ 5570169 h 6857981"/>
              <a:gd name="connsiteX28803" fmla="*/ 2097089 w 7886701"/>
              <a:gd name="connsiteY28803" fmla="*/ 5570804 h 6857981"/>
              <a:gd name="connsiteX28804" fmla="*/ 2092009 w 7886701"/>
              <a:gd name="connsiteY28804" fmla="*/ 5572074 h 6857981"/>
              <a:gd name="connsiteX28805" fmla="*/ 2086929 w 7886701"/>
              <a:gd name="connsiteY28805" fmla="*/ 5573344 h 6857981"/>
              <a:gd name="connsiteX28806" fmla="*/ 2081849 w 7886701"/>
              <a:gd name="connsiteY28806" fmla="*/ 5575249 h 6857981"/>
              <a:gd name="connsiteX28807" fmla="*/ 2076768 w 7886701"/>
              <a:gd name="connsiteY28807" fmla="*/ 5577472 h 6857981"/>
              <a:gd name="connsiteX28808" fmla="*/ 2072006 w 7886701"/>
              <a:gd name="connsiteY28808" fmla="*/ 5580012 h 6857981"/>
              <a:gd name="connsiteX28809" fmla="*/ 2067243 w 7886701"/>
              <a:gd name="connsiteY28809" fmla="*/ 5582870 h 6857981"/>
              <a:gd name="connsiteX28810" fmla="*/ 2065656 w 7886701"/>
              <a:gd name="connsiteY28810" fmla="*/ 5581282 h 6857981"/>
              <a:gd name="connsiteX28811" fmla="*/ 2065021 w 7886701"/>
              <a:gd name="connsiteY28811" fmla="*/ 5580012 h 6857981"/>
              <a:gd name="connsiteX28812" fmla="*/ 2064386 w 7886701"/>
              <a:gd name="connsiteY28812" fmla="*/ 5578424 h 6857981"/>
              <a:gd name="connsiteX28813" fmla="*/ 2064386 w 7886701"/>
              <a:gd name="connsiteY28813" fmla="*/ 5577154 h 6857981"/>
              <a:gd name="connsiteX28814" fmla="*/ 2064703 w 7886701"/>
              <a:gd name="connsiteY28814" fmla="*/ 5575249 h 6857981"/>
              <a:gd name="connsiteX28815" fmla="*/ 2065021 w 7886701"/>
              <a:gd name="connsiteY28815" fmla="*/ 5573662 h 6857981"/>
              <a:gd name="connsiteX28816" fmla="*/ 2066608 w 7886701"/>
              <a:gd name="connsiteY28816" fmla="*/ 5570486 h 6857981"/>
              <a:gd name="connsiteX28817" fmla="*/ 2067878 w 7886701"/>
              <a:gd name="connsiteY28817" fmla="*/ 5567311 h 6857981"/>
              <a:gd name="connsiteX28818" fmla="*/ 2069466 w 7886701"/>
              <a:gd name="connsiteY28818" fmla="*/ 5564136 h 6857981"/>
              <a:gd name="connsiteX28819" fmla="*/ 2069783 w 7886701"/>
              <a:gd name="connsiteY28819" fmla="*/ 5562549 h 6857981"/>
              <a:gd name="connsiteX28820" fmla="*/ 2069783 w 7886701"/>
              <a:gd name="connsiteY28820" fmla="*/ 5560961 h 6857981"/>
              <a:gd name="connsiteX28821" fmla="*/ 2069466 w 7886701"/>
              <a:gd name="connsiteY28821" fmla="*/ 5559691 h 6857981"/>
              <a:gd name="connsiteX28822" fmla="*/ 2068513 w 7886701"/>
              <a:gd name="connsiteY28822" fmla="*/ 5557786 h 6857981"/>
              <a:gd name="connsiteX28823" fmla="*/ 2065021 w 7886701"/>
              <a:gd name="connsiteY28823" fmla="*/ 5554293 h 6857981"/>
              <a:gd name="connsiteX28824" fmla="*/ 2061212 w 7886701"/>
              <a:gd name="connsiteY28824" fmla="*/ 5551753 h 6857981"/>
              <a:gd name="connsiteX28825" fmla="*/ 2057718 w 7886701"/>
              <a:gd name="connsiteY28825" fmla="*/ 5549213 h 6857981"/>
              <a:gd name="connsiteX28826" fmla="*/ 2054544 w 7886701"/>
              <a:gd name="connsiteY28826" fmla="*/ 5546990 h 6857981"/>
              <a:gd name="connsiteX28827" fmla="*/ 2051051 w 7886701"/>
              <a:gd name="connsiteY28827" fmla="*/ 5545403 h 6857981"/>
              <a:gd name="connsiteX28828" fmla="*/ 2047876 w 7886701"/>
              <a:gd name="connsiteY28828" fmla="*/ 5543815 h 6857981"/>
              <a:gd name="connsiteX28829" fmla="*/ 2044701 w 7886701"/>
              <a:gd name="connsiteY28829" fmla="*/ 5542863 h 6857981"/>
              <a:gd name="connsiteX28830" fmla="*/ 2041527 w 7886701"/>
              <a:gd name="connsiteY28830" fmla="*/ 5541910 h 6857981"/>
              <a:gd name="connsiteX28831" fmla="*/ 2035493 w 7886701"/>
              <a:gd name="connsiteY28831" fmla="*/ 5540957 h 6857981"/>
              <a:gd name="connsiteX28832" fmla="*/ 2029463 w 7886701"/>
              <a:gd name="connsiteY28832" fmla="*/ 5540640 h 6857981"/>
              <a:gd name="connsiteX28833" fmla="*/ 2024064 w 7886701"/>
              <a:gd name="connsiteY28833" fmla="*/ 5540957 h 6857981"/>
              <a:gd name="connsiteX28834" fmla="*/ 2018668 w 7886701"/>
              <a:gd name="connsiteY28834" fmla="*/ 5541592 h 6857981"/>
              <a:gd name="connsiteX28835" fmla="*/ 2007238 w 7886701"/>
              <a:gd name="connsiteY28835" fmla="*/ 5543180 h 6857981"/>
              <a:gd name="connsiteX28836" fmla="*/ 2001839 w 7886701"/>
              <a:gd name="connsiteY28836" fmla="*/ 5543815 h 6857981"/>
              <a:gd name="connsiteX28837" fmla="*/ 1996125 w 7886701"/>
              <a:gd name="connsiteY28837" fmla="*/ 5543815 h 6857981"/>
              <a:gd name="connsiteX28838" fmla="*/ 1990091 w 7886701"/>
              <a:gd name="connsiteY28838" fmla="*/ 5543180 h 6857981"/>
              <a:gd name="connsiteX28839" fmla="*/ 1987235 w 7886701"/>
              <a:gd name="connsiteY28839" fmla="*/ 5542863 h 6857981"/>
              <a:gd name="connsiteX28840" fmla="*/ 1984061 w 7886701"/>
              <a:gd name="connsiteY28840" fmla="*/ 5541910 h 6857981"/>
              <a:gd name="connsiteX28841" fmla="*/ 1981201 w 7886701"/>
              <a:gd name="connsiteY28841" fmla="*/ 5540957 h 6857981"/>
              <a:gd name="connsiteX28842" fmla="*/ 1977709 w 7886701"/>
              <a:gd name="connsiteY28842" fmla="*/ 5539370 h 6857981"/>
              <a:gd name="connsiteX28843" fmla="*/ 1974534 w 7886701"/>
              <a:gd name="connsiteY28843" fmla="*/ 5537782 h 6857981"/>
              <a:gd name="connsiteX28844" fmla="*/ 1970726 w 7886701"/>
              <a:gd name="connsiteY28844" fmla="*/ 5535877 h 6857981"/>
              <a:gd name="connsiteX28845" fmla="*/ 1970408 w 7886701"/>
              <a:gd name="connsiteY28845" fmla="*/ 5536830 h 6857981"/>
              <a:gd name="connsiteX28846" fmla="*/ 1970408 w 7886701"/>
              <a:gd name="connsiteY28846" fmla="*/ 5538100 h 6857981"/>
              <a:gd name="connsiteX28847" fmla="*/ 1970408 w 7886701"/>
              <a:gd name="connsiteY28847" fmla="*/ 5539052 h 6857981"/>
              <a:gd name="connsiteX28848" fmla="*/ 1970726 w 7886701"/>
              <a:gd name="connsiteY28848" fmla="*/ 5539687 h 6857981"/>
              <a:gd name="connsiteX28849" fmla="*/ 1972315 w 7886701"/>
              <a:gd name="connsiteY28849" fmla="*/ 5541910 h 6857981"/>
              <a:gd name="connsiteX28850" fmla="*/ 1974218 w 7886701"/>
              <a:gd name="connsiteY28850" fmla="*/ 5544133 h 6857981"/>
              <a:gd name="connsiteX28851" fmla="*/ 1978979 w 7886701"/>
              <a:gd name="connsiteY28851" fmla="*/ 5548260 h 6857981"/>
              <a:gd name="connsiteX28852" fmla="*/ 1983743 w 7886701"/>
              <a:gd name="connsiteY28852" fmla="*/ 5552388 h 6857981"/>
              <a:gd name="connsiteX28853" fmla="*/ 1977709 w 7886701"/>
              <a:gd name="connsiteY28853" fmla="*/ 5552706 h 6857981"/>
              <a:gd name="connsiteX28854" fmla="*/ 1972315 w 7886701"/>
              <a:gd name="connsiteY28854" fmla="*/ 5553023 h 6857981"/>
              <a:gd name="connsiteX28855" fmla="*/ 1966597 w 7886701"/>
              <a:gd name="connsiteY28855" fmla="*/ 5553658 h 6857981"/>
              <a:gd name="connsiteX28856" fmla="*/ 1960564 w 7886701"/>
              <a:gd name="connsiteY28856" fmla="*/ 5554293 h 6857981"/>
              <a:gd name="connsiteX28857" fmla="*/ 1955168 w 7886701"/>
              <a:gd name="connsiteY28857" fmla="*/ 5555563 h 6857981"/>
              <a:gd name="connsiteX28858" fmla="*/ 1949768 w 7886701"/>
              <a:gd name="connsiteY28858" fmla="*/ 5556833 h 6857981"/>
              <a:gd name="connsiteX28859" fmla="*/ 1944054 w 7886701"/>
              <a:gd name="connsiteY28859" fmla="*/ 5558738 h 6857981"/>
              <a:gd name="connsiteX28860" fmla="*/ 1939609 w 7886701"/>
              <a:gd name="connsiteY28860" fmla="*/ 5560961 h 6857981"/>
              <a:gd name="connsiteX28861" fmla="*/ 1934847 w 7886701"/>
              <a:gd name="connsiteY28861" fmla="*/ 5563184 h 6857981"/>
              <a:gd name="connsiteX28862" fmla="*/ 1930402 w 7886701"/>
              <a:gd name="connsiteY28862" fmla="*/ 5565724 h 6857981"/>
              <a:gd name="connsiteX28863" fmla="*/ 1926591 w 7886701"/>
              <a:gd name="connsiteY28863" fmla="*/ 5568581 h 6857981"/>
              <a:gd name="connsiteX28864" fmla="*/ 1923419 w 7886701"/>
              <a:gd name="connsiteY28864" fmla="*/ 5571439 h 6857981"/>
              <a:gd name="connsiteX28865" fmla="*/ 1920877 w 7886701"/>
              <a:gd name="connsiteY28865" fmla="*/ 5575249 h 6857981"/>
              <a:gd name="connsiteX28866" fmla="*/ 1918654 w 7886701"/>
              <a:gd name="connsiteY28866" fmla="*/ 5578742 h 6857981"/>
              <a:gd name="connsiteX28867" fmla="*/ 1917068 w 7886701"/>
              <a:gd name="connsiteY28867" fmla="*/ 5582870 h 6857981"/>
              <a:gd name="connsiteX28868" fmla="*/ 1916748 w 7886701"/>
              <a:gd name="connsiteY28868" fmla="*/ 5586997 h 6857981"/>
              <a:gd name="connsiteX28869" fmla="*/ 1914529 w 7886701"/>
              <a:gd name="connsiteY28869" fmla="*/ 5585092 h 6857981"/>
              <a:gd name="connsiteX28870" fmla="*/ 1912622 w 7886701"/>
              <a:gd name="connsiteY28870" fmla="*/ 5583187 h 6857981"/>
              <a:gd name="connsiteX28871" fmla="*/ 1911034 w 7886701"/>
              <a:gd name="connsiteY28871" fmla="*/ 5581282 h 6857981"/>
              <a:gd name="connsiteX28872" fmla="*/ 1909764 w 7886701"/>
              <a:gd name="connsiteY28872" fmla="*/ 5579694 h 6857981"/>
              <a:gd name="connsiteX28873" fmla="*/ 1909131 w 7886701"/>
              <a:gd name="connsiteY28873" fmla="*/ 5577789 h 6857981"/>
              <a:gd name="connsiteX28874" fmla="*/ 1908495 w 7886701"/>
              <a:gd name="connsiteY28874" fmla="*/ 5575884 h 6857981"/>
              <a:gd name="connsiteX28875" fmla="*/ 1908177 w 7886701"/>
              <a:gd name="connsiteY28875" fmla="*/ 5573979 h 6857981"/>
              <a:gd name="connsiteX28876" fmla="*/ 1908177 w 7886701"/>
              <a:gd name="connsiteY28876" fmla="*/ 5572392 h 6857981"/>
              <a:gd name="connsiteX28877" fmla="*/ 1908811 w 7886701"/>
              <a:gd name="connsiteY28877" fmla="*/ 5568581 h 6857981"/>
              <a:gd name="connsiteX28878" fmla="*/ 1909764 w 7886701"/>
              <a:gd name="connsiteY28878" fmla="*/ 5565089 h 6857981"/>
              <a:gd name="connsiteX28879" fmla="*/ 1911669 w 7886701"/>
              <a:gd name="connsiteY28879" fmla="*/ 5561278 h 6857981"/>
              <a:gd name="connsiteX28880" fmla="*/ 1913576 w 7886701"/>
              <a:gd name="connsiteY28880" fmla="*/ 5557786 h 6857981"/>
              <a:gd name="connsiteX28881" fmla="*/ 1915479 w 7886701"/>
              <a:gd name="connsiteY28881" fmla="*/ 5553658 h 6857981"/>
              <a:gd name="connsiteX28882" fmla="*/ 1917068 w 7886701"/>
              <a:gd name="connsiteY28882" fmla="*/ 5550165 h 6857981"/>
              <a:gd name="connsiteX28883" fmla="*/ 1918337 w 7886701"/>
              <a:gd name="connsiteY28883" fmla="*/ 5546355 h 6857981"/>
              <a:gd name="connsiteX28884" fmla="*/ 1918974 w 7886701"/>
              <a:gd name="connsiteY28884" fmla="*/ 5542863 h 6857981"/>
              <a:gd name="connsiteX28885" fmla="*/ 1918974 w 7886701"/>
              <a:gd name="connsiteY28885" fmla="*/ 5540957 h 6857981"/>
              <a:gd name="connsiteX28886" fmla="*/ 1918654 w 7886701"/>
              <a:gd name="connsiteY28886" fmla="*/ 5539052 h 6857981"/>
              <a:gd name="connsiteX28887" fmla="*/ 1918021 w 7886701"/>
              <a:gd name="connsiteY28887" fmla="*/ 5537147 h 6857981"/>
              <a:gd name="connsiteX28888" fmla="*/ 1917068 w 7886701"/>
              <a:gd name="connsiteY28888" fmla="*/ 5535560 h 6857981"/>
              <a:gd name="connsiteX28889" fmla="*/ 1916114 w 7886701"/>
              <a:gd name="connsiteY28889" fmla="*/ 5533655 h 6857981"/>
              <a:gd name="connsiteX28890" fmla="*/ 1914529 w 7886701"/>
              <a:gd name="connsiteY28890" fmla="*/ 5531749 h 6857981"/>
              <a:gd name="connsiteX28891" fmla="*/ 1912622 w 7886701"/>
              <a:gd name="connsiteY28891" fmla="*/ 5529844 h 6857981"/>
              <a:gd name="connsiteX28892" fmla="*/ 1910400 w 7886701"/>
              <a:gd name="connsiteY28892" fmla="*/ 5528257 h 6857981"/>
              <a:gd name="connsiteX28893" fmla="*/ 1911353 w 7886701"/>
              <a:gd name="connsiteY28893" fmla="*/ 5527304 h 6857981"/>
              <a:gd name="connsiteX28894" fmla="*/ 1912622 w 7886701"/>
              <a:gd name="connsiteY28894" fmla="*/ 5526987 h 6857981"/>
              <a:gd name="connsiteX28895" fmla="*/ 1913894 w 7886701"/>
              <a:gd name="connsiteY28895" fmla="*/ 5526987 h 6857981"/>
              <a:gd name="connsiteX28896" fmla="*/ 1915163 w 7886701"/>
              <a:gd name="connsiteY28896" fmla="*/ 5527304 h 6857981"/>
              <a:gd name="connsiteX28897" fmla="*/ 1918021 w 7886701"/>
              <a:gd name="connsiteY28897" fmla="*/ 5528892 h 6857981"/>
              <a:gd name="connsiteX28898" fmla="*/ 1921193 w 7886701"/>
              <a:gd name="connsiteY28898" fmla="*/ 5530797 h 6857981"/>
              <a:gd name="connsiteX28899" fmla="*/ 1927864 w 7886701"/>
              <a:gd name="connsiteY28899" fmla="*/ 5535877 h 6857981"/>
              <a:gd name="connsiteX28900" fmla="*/ 1931036 w 7886701"/>
              <a:gd name="connsiteY28900" fmla="*/ 5538417 h 6857981"/>
              <a:gd name="connsiteX28901" fmla="*/ 1934212 w 7886701"/>
              <a:gd name="connsiteY28901" fmla="*/ 5540640 h 6857981"/>
              <a:gd name="connsiteX28902" fmla="*/ 1936434 w 7886701"/>
              <a:gd name="connsiteY28902" fmla="*/ 5538100 h 6857981"/>
              <a:gd name="connsiteX28903" fmla="*/ 1938657 w 7886701"/>
              <a:gd name="connsiteY28903" fmla="*/ 5535877 h 6857981"/>
              <a:gd name="connsiteX28904" fmla="*/ 1940562 w 7886701"/>
              <a:gd name="connsiteY28904" fmla="*/ 5533337 h 6857981"/>
              <a:gd name="connsiteX28905" fmla="*/ 1942149 w 7886701"/>
              <a:gd name="connsiteY28905" fmla="*/ 5531114 h 6857981"/>
              <a:gd name="connsiteX28906" fmla="*/ 1942784 w 7886701"/>
              <a:gd name="connsiteY28906" fmla="*/ 5528892 h 6857981"/>
              <a:gd name="connsiteX28907" fmla="*/ 1943738 w 7886701"/>
              <a:gd name="connsiteY28907" fmla="*/ 5526352 h 6857981"/>
              <a:gd name="connsiteX28908" fmla="*/ 1944054 w 7886701"/>
              <a:gd name="connsiteY28908" fmla="*/ 5524129 h 6857981"/>
              <a:gd name="connsiteX28909" fmla="*/ 1944054 w 7886701"/>
              <a:gd name="connsiteY28909" fmla="*/ 5521589 h 6857981"/>
              <a:gd name="connsiteX28910" fmla="*/ 1944054 w 7886701"/>
              <a:gd name="connsiteY28910" fmla="*/ 5519366 h 6857981"/>
              <a:gd name="connsiteX28911" fmla="*/ 1943738 w 7886701"/>
              <a:gd name="connsiteY28911" fmla="*/ 5516826 h 6857981"/>
              <a:gd name="connsiteX28912" fmla="*/ 1942469 w 7886701"/>
              <a:gd name="connsiteY28912" fmla="*/ 5512381 h 6857981"/>
              <a:gd name="connsiteX28913" fmla="*/ 1940562 w 7886701"/>
              <a:gd name="connsiteY28913" fmla="*/ 5507618 h 6857981"/>
              <a:gd name="connsiteX28914" fmla="*/ 1937704 w 7886701"/>
              <a:gd name="connsiteY28914" fmla="*/ 5502855 h 6857981"/>
              <a:gd name="connsiteX28915" fmla="*/ 1938657 w 7886701"/>
              <a:gd name="connsiteY28915" fmla="*/ 5502220 h 6857981"/>
              <a:gd name="connsiteX28916" fmla="*/ 1939928 w 7886701"/>
              <a:gd name="connsiteY28916" fmla="*/ 5501903 h 6857981"/>
              <a:gd name="connsiteX28917" fmla="*/ 1941197 w 7886701"/>
              <a:gd name="connsiteY28917" fmla="*/ 5501903 h 6857981"/>
              <a:gd name="connsiteX28918" fmla="*/ 1942469 w 7886701"/>
              <a:gd name="connsiteY28918" fmla="*/ 5502220 h 6857981"/>
              <a:gd name="connsiteX28919" fmla="*/ 1945325 w 7886701"/>
              <a:gd name="connsiteY28919" fmla="*/ 5503490 h 6857981"/>
              <a:gd name="connsiteX28920" fmla="*/ 1948499 w 7886701"/>
              <a:gd name="connsiteY28920" fmla="*/ 5505396 h 6857981"/>
              <a:gd name="connsiteX28921" fmla="*/ 1955168 w 7886701"/>
              <a:gd name="connsiteY28921" fmla="*/ 5510158 h 6857981"/>
              <a:gd name="connsiteX28922" fmla="*/ 1958342 w 7886701"/>
              <a:gd name="connsiteY28922" fmla="*/ 5512698 h 6857981"/>
              <a:gd name="connsiteX28923" fmla="*/ 1961836 w 7886701"/>
              <a:gd name="connsiteY28923" fmla="*/ 5514921 h 6857981"/>
              <a:gd name="connsiteX28924" fmla="*/ 1961518 w 7886701"/>
              <a:gd name="connsiteY28924" fmla="*/ 5508888 h 6857981"/>
              <a:gd name="connsiteX28925" fmla="*/ 1960882 w 7886701"/>
              <a:gd name="connsiteY28925" fmla="*/ 5503808 h 6857981"/>
              <a:gd name="connsiteX28926" fmla="*/ 1959931 w 7886701"/>
              <a:gd name="connsiteY28926" fmla="*/ 5496505 h 6857981"/>
              <a:gd name="connsiteX28927" fmla="*/ 1959294 w 7886701"/>
              <a:gd name="connsiteY28927" fmla="*/ 5492377 h 6857981"/>
              <a:gd name="connsiteX28928" fmla="*/ 1959294 w 7886701"/>
              <a:gd name="connsiteY28928" fmla="*/ 5491425 h 6857981"/>
              <a:gd name="connsiteX28929" fmla="*/ 1959611 w 7886701"/>
              <a:gd name="connsiteY28929" fmla="*/ 5490472 h 6857981"/>
              <a:gd name="connsiteX28930" fmla="*/ 1960247 w 7886701"/>
              <a:gd name="connsiteY28930" fmla="*/ 5489837 h 6857981"/>
              <a:gd name="connsiteX28931" fmla="*/ 1961518 w 7886701"/>
              <a:gd name="connsiteY28931" fmla="*/ 5489202 h 6857981"/>
              <a:gd name="connsiteX28932" fmla="*/ 1965009 w 7886701"/>
              <a:gd name="connsiteY28932" fmla="*/ 5487297 h 6857981"/>
              <a:gd name="connsiteX28933" fmla="*/ 1971679 w 7886701"/>
              <a:gd name="connsiteY28933" fmla="*/ 5484122 h 6857981"/>
              <a:gd name="connsiteX28934" fmla="*/ 1975804 w 7886701"/>
              <a:gd name="connsiteY28934" fmla="*/ 5480947 h 6857981"/>
              <a:gd name="connsiteX28935" fmla="*/ 1981521 w 7886701"/>
              <a:gd name="connsiteY28935" fmla="*/ 5477454 h 6857981"/>
              <a:gd name="connsiteX28936" fmla="*/ 1973900 w 7886701"/>
              <a:gd name="connsiteY28936" fmla="*/ 5465071 h 6857981"/>
              <a:gd name="connsiteX28937" fmla="*/ 1970408 w 7886701"/>
              <a:gd name="connsiteY28937" fmla="*/ 5458721 h 6857981"/>
              <a:gd name="connsiteX28938" fmla="*/ 1969455 w 7886701"/>
              <a:gd name="connsiteY28938" fmla="*/ 5455863 h 6857981"/>
              <a:gd name="connsiteX28939" fmla="*/ 1968184 w 7886701"/>
              <a:gd name="connsiteY28939" fmla="*/ 5452688 h 6857981"/>
              <a:gd name="connsiteX28940" fmla="*/ 1967550 w 7886701"/>
              <a:gd name="connsiteY28940" fmla="*/ 5449830 h 6857981"/>
              <a:gd name="connsiteX28941" fmla="*/ 1967550 w 7886701"/>
              <a:gd name="connsiteY28941" fmla="*/ 5446337 h 6857981"/>
              <a:gd name="connsiteX28942" fmla="*/ 1967550 w 7886701"/>
              <a:gd name="connsiteY28942" fmla="*/ 5443162 h 6857981"/>
              <a:gd name="connsiteX28943" fmla="*/ 1968819 w 7886701"/>
              <a:gd name="connsiteY28943" fmla="*/ 5440305 h 6857981"/>
              <a:gd name="connsiteX28944" fmla="*/ 1970090 w 7886701"/>
              <a:gd name="connsiteY28944" fmla="*/ 5436812 h 6857981"/>
              <a:gd name="connsiteX28945" fmla="*/ 1972315 w 7886701"/>
              <a:gd name="connsiteY28945" fmla="*/ 5433954 h 6857981"/>
              <a:gd name="connsiteX28946" fmla="*/ 1975169 w 7886701"/>
              <a:gd name="connsiteY28946" fmla="*/ 5430779 h 6857981"/>
              <a:gd name="connsiteX28947" fmla="*/ 1978979 w 7886701"/>
              <a:gd name="connsiteY28947" fmla="*/ 5427604 h 6857981"/>
              <a:gd name="connsiteX28948" fmla="*/ 1975487 w 7886701"/>
              <a:gd name="connsiteY28948" fmla="*/ 5421889 h 6857981"/>
              <a:gd name="connsiteX28949" fmla="*/ 1972315 w 7886701"/>
              <a:gd name="connsiteY28949" fmla="*/ 5416491 h 6857981"/>
              <a:gd name="connsiteX28950" fmla="*/ 1968819 w 7886701"/>
              <a:gd name="connsiteY28950" fmla="*/ 5411728 h 6857981"/>
              <a:gd name="connsiteX28951" fmla="*/ 1965327 w 7886701"/>
              <a:gd name="connsiteY28951" fmla="*/ 5407283 h 6857981"/>
              <a:gd name="connsiteX28952" fmla="*/ 1961518 w 7886701"/>
              <a:gd name="connsiteY28952" fmla="*/ 5403155 h 6857981"/>
              <a:gd name="connsiteX28953" fmla="*/ 1957707 w 7886701"/>
              <a:gd name="connsiteY28953" fmla="*/ 5399345 h 6857981"/>
              <a:gd name="connsiteX28954" fmla="*/ 1949454 w 7886701"/>
              <a:gd name="connsiteY28954" fmla="*/ 5391724 h 6857981"/>
              <a:gd name="connsiteX28955" fmla="*/ 1931356 w 7886701"/>
              <a:gd name="connsiteY28955" fmla="*/ 5376801 h 6857981"/>
              <a:gd name="connsiteX28956" fmla="*/ 1921830 w 7886701"/>
              <a:gd name="connsiteY28956" fmla="*/ 5367911 h 6857981"/>
              <a:gd name="connsiteX28957" fmla="*/ 1916748 w 7886701"/>
              <a:gd name="connsiteY28957" fmla="*/ 5362830 h 6857981"/>
              <a:gd name="connsiteX28958" fmla="*/ 1911669 w 7886701"/>
              <a:gd name="connsiteY28958" fmla="*/ 5357433 h 6857981"/>
              <a:gd name="connsiteX28959" fmla="*/ 1909447 w 7886701"/>
              <a:gd name="connsiteY28959" fmla="*/ 5359020 h 6857981"/>
              <a:gd name="connsiteX28960" fmla="*/ 1907858 w 7886701"/>
              <a:gd name="connsiteY28960" fmla="*/ 5360608 h 6857981"/>
              <a:gd name="connsiteX28961" fmla="*/ 1906589 w 7886701"/>
              <a:gd name="connsiteY28961" fmla="*/ 5362195 h 6857981"/>
              <a:gd name="connsiteX28962" fmla="*/ 1905639 w 7886701"/>
              <a:gd name="connsiteY28962" fmla="*/ 5363465 h 6857981"/>
              <a:gd name="connsiteX28963" fmla="*/ 1905319 w 7886701"/>
              <a:gd name="connsiteY28963" fmla="*/ 5365053 h 6857981"/>
              <a:gd name="connsiteX28964" fmla="*/ 1904685 w 7886701"/>
              <a:gd name="connsiteY28964" fmla="*/ 5366641 h 6857981"/>
              <a:gd name="connsiteX28965" fmla="*/ 1904685 w 7886701"/>
              <a:gd name="connsiteY28965" fmla="*/ 5369816 h 6857981"/>
              <a:gd name="connsiteX28966" fmla="*/ 1904685 w 7886701"/>
              <a:gd name="connsiteY28966" fmla="*/ 5372673 h 6857981"/>
              <a:gd name="connsiteX28967" fmla="*/ 1904050 w 7886701"/>
              <a:gd name="connsiteY28967" fmla="*/ 5376166 h 6857981"/>
              <a:gd name="connsiteX28968" fmla="*/ 1903734 w 7886701"/>
              <a:gd name="connsiteY28968" fmla="*/ 5377436 h 6857981"/>
              <a:gd name="connsiteX28969" fmla="*/ 1903097 w 7886701"/>
              <a:gd name="connsiteY28969" fmla="*/ 5379024 h 6857981"/>
              <a:gd name="connsiteX28970" fmla="*/ 1901827 w 7886701"/>
              <a:gd name="connsiteY28970" fmla="*/ 5380294 h 6857981"/>
              <a:gd name="connsiteX28971" fmla="*/ 1899921 w 7886701"/>
              <a:gd name="connsiteY28971" fmla="*/ 5381881 h 6857981"/>
              <a:gd name="connsiteX28972" fmla="*/ 1897382 w 7886701"/>
              <a:gd name="connsiteY28972" fmla="*/ 5377119 h 6857981"/>
              <a:gd name="connsiteX28973" fmla="*/ 1895796 w 7886701"/>
              <a:gd name="connsiteY28973" fmla="*/ 5372673 h 6857981"/>
              <a:gd name="connsiteX28974" fmla="*/ 1894842 w 7886701"/>
              <a:gd name="connsiteY28974" fmla="*/ 5369181 h 6857981"/>
              <a:gd name="connsiteX28975" fmla="*/ 1894526 w 7886701"/>
              <a:gd name="connsiteY28975" fmla="*/ 5365371 h 6857981"/>
              <a:gd name="connsiteX28976" fmla="*/ 1895160 w 7886701"/>
              <a:gd name="connsiteY28976" fmla="*/ 5362513 h 6857981"/>
              <a:gd name="connsiteX28977" fmla="*/ 1896429 w 7886701"/>
              <a:gd name="connsiteY28977" fmla="*/ 5359338 h 6857981"/>
              <a:gd name="connsiteX28978" fmla="*/ 1898018 w 7886701"/>
              <a:gd name="connsiteY28978" fmla="*/ 5356798 h 6857981"/>
              <a:gd name="connsiteX28979" fmla="*/ 1899287 w 7886701"/>
              <a:gd name="connsiteY28979" fmla="*/ 5353622 h 6857981"/>
              <a:gd name="connsiteX28980" fmla="*/ 1903097 w 7886701"/>
              <a:gd name="connsiteY28980" fmla="*/ 5347907 h 6857981"/>
              <a:gd name="connsiteX28981" fmla="*/ 1904685 w 7886701"/>
              <a:gd name="connsiteY28981" fmla="*/ 5345049 h 6857981"/>
              <a:gd name="connsiteX28982" fmla="*/ 1906272 w 7886701"/>
              <a:gd name="connsiteY28982" fmla="*/ 5341874 h 6857981"/>
              <a:gd name="connsiteX28983" fmla="*/ 1906908 w 7886701"/>
              <a:gd name="connsiteY28983" fmla="*/ 5338064 h 6857981"/>
              <a:gd name="connsiteX28984" fmla="*/ 1907226 w 7886701"/>
              <a:gd name="connsiteY28984" fmla="*/ 5333936 h 6857981"/>
              <a:gd name="connsiteX28985" fmla="*/ 1907226 w 7886701"/>
              <a:gd name="connsiteY28985" fmla="*/ 5329809 h 6857981"/>
              <a:gd name="connsiteX28986" fmla="*/ 1906272 w 7886701"/>
              <a:gd name="connsiteY28986" fmla="*/ 5324728 h 6857981"/>
              <a:gd name="connsiteX28987" fmla="*/ 1904366 w 7886701"/>
              <a:gd name="connsiteY28987" fmla="*/ 5323458 h 6857981"/>
              <a:gd name="connsiteX28988" fmla="*/ 1903097 w 7886701"/>
              <a:gd name="connsiteY28988" fmla="*/ 5322823 h 6857981"/>
              <a:gd name="connsiteX28989" fmla="*/ 1901510 w 7886701"/>
              <a:gd name="connsiteY28989" fmla="*/ 5322823 h 6857981"/>
              <a:gd name="connsiteX28990" fmla="*/ 1899921 w 7886701"/>
              <a:gd name="connsiteY28990" fmla="*/ 5323141 h 6857981"/>
              <a:gd name="connsiteX28991" fmla="*/ 1898652 w 7886701"/>
              <a:gd name="connsiteY28991" fmla="*/ 5323776 h 6857981"/>
              <a:gd name="connsiteX28992" fmla="*/ 1897065 w 7886701"/>
              <a:gd name="connsiteY28992" fmla="*/ 5324728 h 6857981"/>
              <a:gd name="connsiteX28993" fmla="*/ 1894526 w 7886701"/>
              <a:gd name="connsiteY28993" fmla="*/ 5326633 h 6857981"/>
              <a:gd name="connsiteX28994" fmla="*/ 1891668 w 7886701"/>
              <a:gd name="connsiteY28994" fmla="*/ 5329174 h 6857981"/>
              <a:gd name="connsiteX28995" fmla="*/ 1889128 w 7886701"/>
              <a:gd name="connsiteY28995" fmla="*/ 5331396 h 6857981"/>
              <a:gd name="connsiteX28996" fmla="*/ 1887539 w 7886701"/>
              <a:gd name="connsiteY28996" fmla="*/ 5332349 h 6857981"/>
              <a:gd name="connsiteX28997" fmla="*/ 1886268 w 7886701"/>
              <a:gd name="connsiteY28997" fmla="*/ 5332666 h 6857981"/>
              <a:gd name="connsiteX28998" fmla="*/ 1884683 w 7886701"/>
              <a:gd name="connsiteY28998" fmla="*/ 5332666 h 6857981"/>
              <a:gd name="connsiteX28999" fmla="*/ 1883414 w 7886701"/>
              <a:gd name="connsiteY28999" fmla="*/ 5332349 h 6857981"/>
              <a:gd name="connsiteX29000" fmla="*/ 1881823 w 7886701"/>
              <a:gd name="connsiteY29000" fmla="*/ 5328539 h 6857981"/>
              <a:gd name="connsiteX29001" fmla="*/ 1881507 w 7886701"/>
              <a:gd name="connsiteY29001" fmla="*/ 5325046 h 6857981"/>
              <a:gd name="connsiteX29002" fmla="*/ 1881507 w 7886701"/>
              <a:gd name="connsiteY29002" fmla="*/ 5321236 h 6857981"/>
              <a:gd name="connsiteX29003" fmla="*/ 1882142 w 7886701"/>
              <a:gd name="connsiteY29003" fmla="*/ 5317743 h 6857981"/>
              <a:gd name="connsiteX29004" fmla="*/ 1883414 w 7886701"/>
              <a:gd name="connsiteY29004" fmla="*/ 5313933 h 6857981"/>
              <a:gd name="connsiteX29005" fmla="*/ 1884998 w 7886701"/>
              <a:gd name="connsiteY29005" fmla="*/ 5310758 h 6857981"/>
              <a:gd name="connsiteX29006" fmla="*/ 1887539 w 7886701"/>
              <a:gd name="connsiteY29006" fmla="*/ 5306947 h 6857981"/>
              <a:gd name="connsiteX29007" fmla="*/ 1891033 w 7886701"/>
              <a:gd name="connsiteY29007" fmla="*/ 5303455 h 6857981"/>
              <a:gd name="connsiteX29008" fmla="*/ 1889128 w 7886701"/>
              <a:gd name="connsiteY29008" fmla="*/ 5302185 h 6857981"/>
              <a:gd name="connsiteX29009" fmla="*/ 1887223 w 7886701"/>
              <a:gd name="connsiteY29009" fmla="*/ 5301867 h 6857981"/>
              <a:gd name="connsiteX29010" fmla="*/ 1885317 w 7886701"/>
              <a:gd name="connsiteY29010" fmla="*/ 5301867 h 6857981"/>
              <a:gd name="connsiteX29011" fmla="*/ 1883729 w 7886701"/>
              <a:gd name="connsiteY29011" fmla="*/ 5302820 h 6857981"/>
              <a:gd name="connsiteX29012" fmla="*/ 1882142 w 7886701"/>
              <a:gd name="connsiteY29012" fmla="*/ 5303772 h 6857981"/>
              <a:gd name="connsiteX29013" fmla="*/ 1880238 w 7886701"/>
              <a:gd name="connsiteY29013" fmla="*/ 5304725 h 6857981"/>
              <a:gd name="connsiteX29014" fmla="*/ 1877378 w 7886701"/>
              <a:gd name="connsiteY29014" fmla="*/ 5308217 h 6857981"/>
              <a:gd name="connsiteX29015" fmla="*/ 1874522 w 7886701"/>
              <a:gd name="connsiteY29015" fmla="*/ 5311393 h 6857981"/>
              <a:gd name="connsiteX29016" fmla="*/ 1872933 w 7886701"/>
              <a:gd name="connsiteY29016" fmla="*/ 5312980 h 6857981"/>
              <a:gd name="connsiteX29017" fmla="*/ 1871348 w 7886701"/>
              <a:gd name="connsiteY29017" fmla="*/ 5314250 h 6857981"/>
              <a:gd name="connsiteX29018" fmla="*/ 1869761 w 7886701"/>
              <a:gd name="connsiteY29018" fmla="*/ 5315203 h 6857981"/>
              <a:gd name="connsiteX29019" fmla="*/ 1867856 w 7886701"/>
              <a:gd name="connsiteY29019" fmla="*/ 5315520 h 6857981"/>
              <a:gd name="connsiteX29020" fmla="*/ 1866267 w 7886701"/>
              <a:gd name="connsiteY29020" fmla="*/ 5315520 h 6857981"/>
              <a:gd name="connsiteX29021" fmla="*/ 1864362 w 7886701"/>
              <a:gd name="connsiteY29021" fmla="*/ 5315203 h 6857981"/>
              <a:gd name="connsiteX29022" fmla="*/ 1859282 w 7886701"/>
              <a:gd name="connsiteY29022" fmla="*/ 5308853 h 6857981"/>
              <a:gd name="connsiteX29023" fmla="*/ 1854837 w 7886701"/>
              <a:gd name="connsiteY29023" fmla="*/ 5304090 h 6857981"/>
              <a:gd name="connsiteX29024" fmla="*/ 1849122 w 7886701"/>
              <a:gd name="connsiteY29024" fmla="*/ 5298374 h 6857981"/>
              <a:gd name="connsiteX29025" fmla="*/ 1846900 w 7886701"/>
              <a:gd name="connsiteY29025" fmla="*/ 5295834 h 6857981"/>
              <a:gd name="connsiteX29026" fmla="*/ 1844677 w 7886701"/>
              <a:gd name="connsiteY29026" fmla="*/ 5293294 h 6857981"/>
              <a:gd name="connsiteX29027" fmla="*/ 1842455 w 7886701"/>
              <a:gd name="connsiteY29027" fmla="*/ 5289802 h 6857981"/>
              <a:gd name="connsiteX29028" fmla="*/ 1839597 w 7886701"/>
              <a:gd name="connsiteY29028" fmla="*/ 5285039 h 6857981"/>
              <a:gd name="connsiteX29029" fmla="*/ 1831344 w 7886701"/>
              <a:gd name="connsiteY29029" fmla="*/ 5283134 h 6857981"/>
              <a:gd name="connsiteX29030" fmla="*/ 1823086 w 7886701"/>
              <a:gd name="connsiteY29030" fmla="*/ 5281864 h 6857981"/>
              <a:gd name="connsiteX29031" fmla="*/ 1815149 w 7886701"/>
              <a:gd name="connsiteY29031" fmla="*/ 5281229 h 6857981"/>
              <a:gd name="connsiteX29032" fmla="*/ 1806577 w 7886701"/>
              <a:gd name="connsiteY29032" fmla="*/ 5281546 h 6857981"/>
              <a:gd name="connsiteX29033" fmla="*/ 1798640 w 7886701"/>
              <a:gd name="connsiteY29033" fmla="*/ 5282181 h 6857981"/>
              <a:gd name="connsiteX29034" fmla="*/ 1790703 w 7886701"/>
              <a:gd name="connsiteY29034" fmla="*/ 5283769 h 6857981"/>
              <a:gd name="connsiteX29035" fmla="*/ 1782447 w 7886701"/>
              <a:gd name="connsiteY29035" fmla="*/ 5285674 h 6857981"/>
              <a:gd name="connsiteX29036" fmla="*/ 1774510 w 7886701"/>
              <a:gd name="connsiteY29036" fmla="*/ 5288214 h 6857981"/>
              <a:gd name="connsiteX29037" fmla="*/ 1766889 w 7886701"/>
              <a:gd name="connsiteY29037" fmla="*/ 5290754 h 6857981"/>
              <a:gd name="connsiteX29038" fmla="*/ 1759270 w 7886701"/>
              <a:gd name="connsiteY29038" fmla="*/ 5293612 h 6857981"/>
              <a:gd name="connsiteX29039" fmla="*/ 1751651 w 7886701"/>
              <a:gd name="connsiteY29039" fmla="*/ 5296787 h 6857981"/>
              <a:gd name="connsiteX29040" fmla="*/ 1744348 w 7886701"/>
              <a:gd name="connsiteY29040" fmla="*/ 5300597 h 6857981"/>
              <a:gd name="connsiteX29041" fmla="*/ 1730377 w 7886701"/>
              <a:gd name="connsiteY29041" fmla="*/ 5307900 h 6857981"/>
              <a:gd name="connsiteX29042" fmla="*/ 1717678 w 7886701"/>
              <a:gd name="connsiteY29042" fmla="*/ 5315203 h 6857981"/>
              <a:gd name="connsiteX29043" fmla="*/ 1714184 w 7886701"/>
              <a:gd name="connsiteY29043" fmla="*/ 5310440 h 6857981"/>
              <a:gd name="connsiteX29044" fmla="*/ 1711328 w 7886701"/>
              <a:gd name="connsiteY29044" fmla="*/ 5305677 h 6857981"/>
              <a:gd name="connsiteX29045" fmla="*/ 1708788 w 7886701"/>
              <a:gd name="connsiteY29045" fmla="*/ 5301232 h 6857981"/>
              <a:gd name="connsiteX29046" fmla="*/ 1705928 w 7886701"/>
              <a:gd name="connsiteY29046" fmla="*/ 5297422 h 6857981"/>
              <a:gd name="connsiteX29047" fmla="*/ 1704978 w 7886701"/>
              <a:gd name="connsiteY29047" fmla="*/ 5296469 h 6857981"/>
              <a:gd name="connsiteX29048" fmla="*/ 1703389 w 7886701"/>
              <a:gd name="connsiteY29048" fmla="*/ 5295834 h 6857981"/>
              <a:gd name="connsiteX29049" fmla="*/ 1701802 w 7886701"/>
              <a:gd name="connsiteY29049" fmla="*/ 5295517 h 6857981"/>
              <a:gd name="connsiteX29050" fmla="*/ 1700213 w 7886701"/>
              <a:gd name="connsiteY29050" fmla="*/ 5295834 h 6857981"/>
              <a:gd name="connsiteX29051" fmla="*/ 1698310 w 7886701"/>
              <a:gd name="connsiteY29051" fmla="*/ 5296787 h 6857981"/>
              <a:gd name="connsiteX29052" fmla="*/ 1696404 w 7886701"/>
              <a:gd name="connsiteY29052" fmla="*/ 5298374 h 6857981"/>
              <a:gd name="connsiteX29053" fmla="*/ 1694183 w 7886701"/>
              <a:gd name="connsiteY29053" fmla="*/ 5300915 h 6857981"/>
              <a:gd name="connsiteX29054" fmla="*/ 1691961 w 7886701"/>
              <a:gd name="connsiteY29054" fmla="*/ 5304407 h 6857981"/>
              <a:gd name="connsiteX29055" fmla="*/ 1686880 w 7886701"/>
              <a:gd name="connsiteY29055" fmla="*/ 5299327 h 6857981"/>
              <a:gd name="connsiteX29056" fmla="*/ 1681483 w 7886701"/>
              <a:gd name="connsiteY29056" fmla="*/ 5293929 h 6857981"/>
              <a:gd name="connsiteX29057" fmla="*/ 1675767 w 7886701"/>
              <a:gd name="connsiteY29057" fmla="*/ 5288531 h 6857981"/>
              <a:gd name="connsiteX29058" fmla="*/ 1670369 w 7886701"/>
              <a:gd name="connsiteY29058" fmla="*/ 5283451 h 6857981"/>
              <a:gd name="connsiteX29059" fmla="*/ 1668782 w 7886701"/>
              <a:gd name="connsiteY29059" fmla="*/ 5280911 h 6857981"/>
              <a:gd name="connsiteX29060" fmla="*/ 1667511 w 7886701"/>
              <a:gd name="connsiteY29060" fmla="*/ 5278688 h 6857981"/>
              <a:gd name="connsiteX29061" fmla="*/ 1666877 w 7886701"/>
              <a:gd name="connsiteY29061" fmla="*/ 5276783 h 6857981"/>
              <a:gd name="connsiteX29062" fmla="*/ 1666877 w 7886701"/>
              <a:gd name="connsiteY29062" fmla="*/ 5275196 h 6857981"/>
              <a:gd name="connsiteX29063" fmla="*/ 1666877 w 7886701"/>
              <a:gd name="connsiteY29063" fmla="*/ 5274878 h 6857981"/>
              <a:gd name="connsiteX29064" fmla="*/ 1667511 w 7886701"/>
              <a:gd name="connsiteY29064" fmla="*/ 5274243 h 6857981"/>
              <a:gd name="connsiteX29065" fmla="*/ 1669418 w 7886701"/>
              <a:gd name="connsiteY29065" fmla="*/ 5273608 h 6857981"/>
              <a:gd name="connsiteX29066" fmla="*/ 1671956 w 7886701"/>
              <a:gd name="connsiteY29066" fmla="*/ 5272973 h 6857981"/>
              <a:gd name="connsiteX29067" fmla="*/ 1676083 w 7886701"/>
              <a:gd name="connsiteY29067" fmla="*/ 5273608 h 6857981"/>
              <a:gd name="connsiteX29068" fmla="*/ 1672591 w 7886701"/>
              <a:gd name="connsiteY29068" fmla="*/ 5271703 h 6857981"/>
              <a:gd name="connsiteX29069" fmla="*/ 1670053 w 7886701"/>
              <a:gd name="connsiteY29069" fmla="*/ 5270433 h 6857981"/>
              <a:gd name="connsiteX29070" fmla="*/ 1667831 w 7886701"/>
              <a:gd name="connsiteY29070" fmla="*/ 5269798 h 6857981"/>
              <a:gd name="connsiteX29071" fmla="*/ 1666558 w 7886701"/>
              <a:gd name="connsiteY29071" fmla="*/ 5269480 h 6857981"/>
              <a:gd name="connsiteX29072" fmla="*/ 1664973 w 7886701"/>
              <a:gd name="connsiteY29072" fmla="*/ 5269798 h 6857981"/>
              <a:gd name="connsiteX29073" fmla="*/ 1664019 w 7886701"/>
              <a:gd name="connsiteY29073" fmla="*/ 5270433 h 6857981"/>
              <a:gd name="connsiteX29074" fmla="*/ 1663066 w 7886701"/>
              <a:gd name="connsiteY29074" fmla="*/ 5271703 h 6857981"/>
              <a:gd name="connsiteX29075" fmla="*/ 1662432 w 7886701"/>
              <a:gd name="connsiteY29075" fmla="*/ 5272656 h 6857981"/>
              <a:gd name="connsiteX29076" fmla="*/ 1661481 w 7886701"/>
              <a:gd name="connsiteY29076" fmla="*/ 5275196 h 6857981"/>
              <a:gd name="connsiteX29077" fmla="*/ 1660528 w 7886701"/>
              <a:gd name="connsiteY29077" fmla="*/ 5276783 h 6857981"/>
              <a:gd name="connsiteX29078" fmla="*/ 1659574 w 7886701"/>
              <a:gd name="connsiteY29078" fmla="*/ 5277736 h 6857981"/>
              <a:gd name="connsiteX29079" fmla="*/ 1658623 w 7886701"/>
              <a:gd name="connsiteY29079" fmla="*/ 5278688 h 6857981"/>
              <a:gd name="connsiteX29080" fmla="*/ 1656718 w 7886701"/>
              <a:gd name="connsiteY29080" fmla="*/ 5279323 h 6857981"/>
              <a:gd name="connsiteX29081" fmla="*/ 1654814 w 7886701"/>
              <a:gd name="connsiteY29081" fmla="*/ 5279641 h 6857981"/>
              <a:gd name="connsiteX29082" fmla="*/ 1652273 w 7886701"/>
              <a:gd name="connsiteY29082" fmla="*/ 5279641 h 6857981"/>
              <a:gd name="connsiteX29083" fmla="*/ 1651637 w 7886701"/>
              <a:gd name="connsiteY29083" fmla="*/ 5276783 h 6857981"/>
              <a:gd name="connsiteX29084" fmla="*/ 1651319 w 7886701"/>
              <a:gd name="connsiteY29084" fmla="*/ 5274243 h 6857981"/>
              <a:gd name="connsiteX29085" fmla="*/ 1651637 w 7886701"/>
              <a:gd name="connsiteY29085" fmla="*/ 5269163 h 6857981"/>
              <a:gd name="connsiteX29086" fmla="*/ 1652908 w 7886701"/>
              <a:gd name="connsiteY29086" fmla="*/ 5259002 h 6857981"/>
              <a:gd name="connsiteX29087" fmla="*/ 1653223 w 7886701"/>
              <a:gd name="connsiteY29087" fmla="*/ 5253287 h 6857981"/>
              <a:gd name="connsiteX29088" fmla="*/ 1653223 w 7886701"/>
              <a:gd name="connsiteY29088" fmla="*/ 5250747 h 6857981"/>
              <a:gd name="connsiteX29089" fmla="*/ 1652908 w 7886701"/>
              <a:gd name="connsiteY29089" fmla="*/ 5248207 h 6857981"/>
              <a:gd name="connsiteX29090" fmla="*/ 1652273 w 7886701"/>
              <a:gd name="connsiteY29090" fmla="*/ 5245667 h 6857981"/>
              <a:gd name="connsiteX29091" fmla="*/ 1651319 w 7886701"/>
              <a:gd name="connsiteY29091" fmla="*/ 5242809 h 6857981"/>
              <a:gd name="connsiteX29092" fmla="*/ 1649415 w 7886701"/>
              <a:gd name="connsiteY29092" fmla="*/ 5239951 h 6857981"/>
              <a:gd name="connsiteX29093" fmla="*/ 1647192 w 7886701"/>
              <a:gd name="connsiteY29093" fmla="*/ 5237411 h 6857981"/>
              <a:gd name="connsiteX29094" fmla="*/ 1644970 w 7886701"/>
              <a:gd name="connsiteY29094" fmla="*/ 5235506 h 6857981"/>
              <a:gd name="connsiteX29095" fmla="*/ 1643065 w 7886701"/>
              <a:gd name="connsiteY29095" fmla="*/ 5234554 h 6857981"/>
              <a:gd name="connsiteX29096" fmla="*/ 1641794 w 7886701"/>
              <a:gd name="connsiteY29096" fmla="*/ 5234236 h 6857981"/>
              <a:gd name="connsiteX29097" fmla="*/ 1640207 w 7886701"/>
              <a:gd name="connsiteY29097" fmla="*/ 5234554 h 6857981"/>
              <a:gd name="connsiteX29098" fmla="*/ 1639254 w 7886701"/>
              <a:gd name="connsiteY29098" fmla="*/ 5235189 h 6857981"/>
              <a:gd name="connsiteX29099" fmla="*/ 1637985 w 7886701"/>
              <a:gd name="connsiteY29099" fmla="*/ 5236141 h 6857981"/>
              <a:gd name="connsiteX29100" fmla="*/ 1637666 w 7886701"/>
              <a:gd name="connsiteY29100" fmla="*/ 5237729 h 6857981"/>
              <a:gd name="connsiteX29101" fmla="*/ 1637033 w 7886701"/>
              <a:gd name="connsiteY29101" fmla="*/ 5239634 h 6857981"/>
              <a:gd name="connsiteX29102" fmla="*/ 1637033 w 7886701"/>
              <a:gd name="connsiteY29102" fmla="*/ 5241539 h 6857981"/>
              <a:gd name="connsiteX29103" fmla="*/ 1636715 w 7886701"/>
              <a:gd name="connsiteY29103" fmla="*/ 5243127 h 6857981"/>
              <a:gd name="connsiteX29104" fmla="*/ 1637349 w 7886701"/>
              <a:gd name="connsiteY29104" fmla="*/ 5247254 h 6857981"/>
              <a:gd name="connsiteX29105" fmla="*/ 1637666 w 7886701"/>
              <a:gd name="connsiteY29105" fmla="*/ 5249159 h 6857981"/>
              <a:gd name="connsiteX29106" fmla="*/ 1638620 w 7886701"/>
              <a:gd name="connsiteY29106" fmla="*/ 5250747 h 6857981"/>
              <a:gd name="connsiteX29107" fmla="*/ 1639572 w 7886701"/>
              <a:gd name="connsiteY29107" fmla="*/ 5252335 h 6857981"/>
              <a:gd name="connsiteX29108" fmla="*/ 1640843 w 7886701"/>
              <a:gd name="connsiteY29108" fmla="*/ 5253287 h 6857981"/>
              <a:gd name="connsiteX29109" fmla="*/ 1636080 w 7886701"/>
              <a:gd name="connsiteY29109" fmla="*/ 5250747 h 6857981"/>
              <a:gd name="connsiteX29110" fmla="*/ 1631953 w 7886701"/>
              <a:gd name="connsiteY29110" fmla="*/ 5248207 h 6857981"/>
              <a:gd name="connsiteX29111" fmla="*/ 1627823 w 7886701"/>
              <a:gd name="connsiteY29111" fmla="*/ 5245032 h 6857981"/>
              <a:gd name="connsiteX29112" fmla="*/ 1623378 w 7886701"/>
              <a:gd name="connsiteY29112" fmla="*/ 5240904 h 6857981"/>
              <a:gd name="connsiteX29113" fmla="*/ 1618933 w 7886701"/>
              <a:gd name="connsiteY29113" fmla="*/ 5236141 h 6857981"/>
              <a:gd name="connsiteX29114" fmla="*/ 1614808 w 7886701"/>
              <a:gd name="connsiteY29114" fmla="*/ 5230426 h 6857981"/>
              <a:gd name="connsiteX29115" fmla="*/ 1610045 w 7886701"/>
              <a:gd name="connsiteY29115" fmla="*/ 5223440 h 6857981"/>
              <a:gd name="connsiteX29116" fmla="*/ 1604329 w 7886701"/>
              <a:gd name="connsiteY29116" fmla="*/ 5215503 h 6857981"/>
              <a:gd name="connsiteX29117" fmla="*/ 1605602 w 7886701"/>
              <a:gd name="connsiteY29117" fmla="*/ 5219948 h 6857981"/>
              <a:gd name="connsiteX29118" fmla="*/ 1606235 w 7886701"/>
              <a:gd name="connsiteY29118" fmla="*/ 5223440 h 6857981"/>
              <a:gd name="connsiteX29119" fmla="*/ 1606235 w 7886701"/>
              <a:gd name="connsiteY29119" fmla="*/ 5225981 h 6857981"/>
              <a:gd name="connsiteX29120" fmla="*/ 1605916 w 7886701"/>
              <a:gd name="connsiteY29120" fmla="*/ 5227568 h 6857981"/>
              <a:gd name="connsiteX29121" fmla="*/ 1605282 w 7886701"/>
              <a:gd name="connsiteY29121" fmla="*/ 5228203 h 6857981"/>
              <a:gd name="connsiteX29122" fmla="*/ 1604013 w 7886701"/>
              <a:gd name="connsiteY29122" fmla="*/ 5228521 h 6857981"/>
              <a:gd name="connsiteX29123" fmla="*/ 1603060 w 7886701"/>
              <a:gd name="connsiteY29123" fmla="*/ 5227886 h 6857981"/>
              <a:gd name="connsiteX29124" fmla="*/ 1601473 w 7886701"/>
              <a:gd name="connsiteY29124" fmla="*/ 5226298 h 6857981"/>
              <a:gd name="connsiteX29125" fmla="*/ 1600203 w 7886701"/>
              <a:gd name="connsiteY29125" fmla="*/ 5225028 h 6857981"/>
              <a:gd name="connsiteX29126" fmla="*/ 1598613 w 7886701"/>
              <a:gd name="connsiteY29126" fmla="*/ 5222805 h 6857981"/>
              <a:gd name="connsiteX29127" fmla="*/ 1597028 w 7886701"/>
              <a:gd name="connsiteY29127" fmla="*/ 5220265 h 6857981"/>
              <a:gd name="connsiteX29128" fmla="*/ 1596076 w 7886701"/>
              <a:gd name="connsiteY29128" fmla="*/ 5217408 h 6857981"/>
              <a:gd name="connsiteX29129" fmla="*/ 1595439 w 7886701"/>
              <a:gd name="connsiteY29129" fmla="*/ 5214232 h 6857981"/>
              <a:gd name="connsiteX29130" fmla="*/ 1595123 w 7886701"/>
              <a:gd name="connsiteY29130" fmla="*/ 5211375 h 6857981"/>
              <a:gd name="connsiteX29131" fmla="*/ 1595123 w 7886701"/>
              <a:gd name="connsiteY29131" fmla="*/ 5208517 h 6857981"/>
              <a:gd name="connsiteX29132" fmla="*/ 1595439 w 7886701"/>
              <a:gd name="connsiteY29132" fmla="*/ 5205660 h 6857981"/>
              <a:gd name="connsiteX29133" fmla="*/ 1591947 w 7886701"/>
              <a:gd name="connsiteY29133" fmla="*/ 5205342 h 6857981"/>
              <a:gd name="connsiteX29134" fmla="*/ 1588453 w 7886701"/>
              <a:gd name="connsiteY29134" fmla="*/ 5205024 h 6857981"/>
              <a:gd name="connsiteX29135" fmla="*/ 1584644 w 7886701"/>
              <a:gd name="connsiteY29135" fmla="*/ 5204389 h 6857981"/>
              <a:gd name="connsiteX29136" fmla="*/ 1581152 w 7886701"/>
              <a:gd name="connsiteY29136" fmla="*/ 5203754 h 6857981"/>
              <a:gd name="connsiteX29137" fmla="*/ 1579248 w 7886701"/>
              <a:gd name="connsiteY29137" fmla="*/ 5203119 h 6857981"/>
              <a:gd name="connsiteX29138" fmla="*/ 1577341 w 7886701"/>
              <a:gd name="connsiteY29138" fmla="*/ 5201849 h 6857981"/>
              <a:gd name="connsiteX29139" fmla="*/ 1575756 w 7886701"/>
              <a:gd name="connsiteY29139" fmla="*/ 5200897 h 6857981"/>
              <a:gd name="connsiteX29140" fmla="*/ 1573849 w 7886701"/>
              <a:gd name="connsiteY29140" fmla="*/ 5199309 h 6857981"/>
              <a:gd name="connsiteX29141" fmla="*/ 1571628 w 7886701"/>
              <a:gd name="connsiteY29141" fmla="*/ 5197087 h 6857981"/>
              <a:gd name="connsiteX29142" fmla="*/ 1569724 w 7886701"/>
              <a:gd name="connsiteY29142" fmla="*/ 5195181 h 6857981"/>
              <a:gd name="connsiteX29143" fmla="*/ 1567499 w 7886701"/>
              <a:gd name="connsiteY29143" fmla="*/ 5192006 h 6857981"/>
              <a:gd name="connsiteX29144" fmla="*/ 1565912 w 7886701"/>
              <a:gd name="connsiteY29144" fmla="*/ 5189149 h 6857981"/>
              <a:gd name="connsiteX29145" fmla="*/ 1565279 w 7886701"/>
              <a:gd name="connsiteY29145" fmla="*/ 5192959 h 6857981"/>
              <a:gd name="connsiteX29146" fmla="*/ 1565279 w 7886701"/>
              <a:gd name="connsiteY29146" fmla="*/ 5195817 h 6857981"/>
              <a:gd name="connsiteX29147" fmla="*/ 1565912 w 7886701"/>
              <a:gd name="connsiteY29147" fmla="*/ 5198674 h 6857981"/>
              <a:gd name="connsiteX29148" fmla="*/ 1566548 w 7886701"/>
              <a:gd name="connsiteY29148" fmla="*/ 5201214 h 6857981"/>
              <a:gd name="connsiteX29149" fmla="*/ 1568135 w 7886701"/>
              <a:gd name="connsiteY29149" fmla="*/ 5203754 h 6857981"/>
              <a:gd name="connsiteX29150" fmla="*/ 1569404 w 7886701"/>
              <a:gd name="connsiteY29150" fmla="*/ 5205977 h 6857981"/>
              <a:gd name="connsiteX29151" fmla="*/ 1571628 w 7886701"/>
              <a:gd name="connsiteY29151" fmla="*/ 5208200 h 6857981"/>
              <a:gd name="connsiteX29152" fmla="*/ 1573849 w 7886701"/>
              <a:gd name="connsiteY29152" fmla="*/ 5210105 h 6857981"/>
              <a:gd name="connsiteX29153" fmla="*/ 1578929 w 7886701"/>
              <a:gd name="connsiteY29153" fmla="*/ 5214232 h 6857981"/>
              <a:gd name="connsiteX29154" fmla="*/ 1584644 w 7886701"/>
              <a:gd name="connsiteY29154" fmla="*/ 5218995 h 6857981"/>
              <a:gd name="connsiteX29155" fmla="*/ 1591313 w 7886701"/>
              <a:gd name="connsiteY29155" fmla="*/ 5224711 h 6857981"/>
              <a:gd name="connsiteX29156" fmla="*/ 1594488 w 7886701"/>
              <a:gd name="connsiteY29156" fmla="*/ 5227886 h 6857981"/>
              <a:gd name="connsiteX29157" fmla="*/ 1597979 w 7886701"/>
              <a:gd name="connsiteY29157" fmla="*/ 5231378 h 6857981"/>
              <a:gd name="connsiteX29158" fmla="*/ 1594488 w 7886701"/>
              <a:gd name="connsiteY29158" fmla="*/ 5231061 h 6857981"/>
              <a:gd name="connsiteX29159" fmla="*/ 1591947 w 7886701"/>
              <a:gd name="connsiteY29159" fmla="*/ 5231061 h 6857981"/>
              <a:gd name="connsiteX29160" fmla="*/ 1590358 w 7886701"/>
              <a:gd name="connsiteY29160" fmla="*/ 5232013 h 6857981"/>
              <a:gd name="connsiteX29161" fmla="*/ 1589089 w 7886701"/>
              <a:gd name="connsiteY29161" fmla="*/ 5232966 h 6857981"/>
              <a:gd name="connsiteX29162" fmla="*/ 1588453 w 7886701"/>
              <a:gd name="connsiteY29162" fmla="*/ 5234554 h 6857981"/>
              <a:gd name="connsiteX29163" fmla="*/ 1588138 w 7886701"/>
              <a:gd name="connsiteY29163" fmla="*/ 5236141 h 6857981"/>
              <a:gd name="connsiteX29164" fmla="*/ 1588138 w 7886701"/>
              <a:gd name="connsiteY29164" fmla="*/ 5238046 h 6857981"/>
              <a:gd name="connsiteX29165" fmla="*/ 1588453 w 7886701"/>
              <a:gd name="connsiteY29165" fmla="*/ 5240269 h 6857981"/>
              <a:gd name="connsiteX29166" fmla="*/ 1590358 w 7886701"/>
              <a:gd name="connsiteY29166" fmla="*/ 5245349 h 6857981"/>
              <a:gd name="connsiteX29167" fmla="*/ 1592583 w 7886701"/>
              <a:gd name="connsiteY29167" fmla="*/ 5250747 h 6857981"/>
              <a:gd name="connsiteX29168" fmla="*/ 1594488 w 7886701"/>
              <a:gd name="connsiteY29168" fmla="*/ 5255827 h 6857981"/>
              <a:gd name="connsiteX29169" fmla="*/ 1596710 w 7886701"/>
              <a:gd name="connsiteY29169" fmla="*/ 5261225 h 6857981"/>
              <a:gd name="connsiteX29170" fmla="*/ 1595439 w 7886701"/>
              <a:gd name="connsiteY29170" fmla="*/ 5262495 h 6857981"/>
              <a:gd name="connsiteX29171" fmla="*/ 1593854 w 7886701"/>
              <a:gd name="connsiteY29171" fmla="*/ 5263765 h 6857981"/>
              <a:gd name="connsiteX29172" fmla="*/ 1592583 w 7886701"/>
              <a:gd name="connsiteY29172" fmla="*/ 5264083 h 6857981"/>
              <a:gd name="connsiteX29173" fmla="*/ 1590994 w 7886701"/>
              <a:gd name="connsiteY29173" fmla="*/ 5264083 h 6857981"/>
              <a:gd name="connsiteX29174" fmla="*/ 1589089 w 7886701"/>
              <a:gd name="connsiteY29174" fmla="*/ 5263130 h 6857981"/>
              <a:gd name="connsiteX29175" fmla="*/ 1587820 w 7886701"/>
              <a:gd name="connsiteY29175" fmla="*/ 5262495 h 6857981"/>
              <a:gd name="connsiteX29176" fmla="*/ 1584328 w 7886701"/>
              <a:gd name="connsiteY29176" fmla="*/ 5260590 h 6857981"/>
              <a:gd name="connsiteX29177" fmla="*/ 1581152 w 7886701"/>
              <a:gd name="connsiteY29177" fmla="*/ 5258685 h 6857981"/>
              <a:gd name="connsiteX29178" fmla="*/ 1577978 w 7886701"/>
              <a:gd name="connsiteY29178" fmla="*/ 5256780 h 6857981"/>
              <a:gd name="connsiteX29179" fmla="*/ 1576390 w 7886701"/>
              <a:gd name="connsiteY29179" fmla="*/ 5256462 h 6857981"/>
              <a:gd name="connsiteX29180" fmla="*/ 1574802 w 7886701"/>
              <a:gd name="connsiteY29180" fmla="*/ 5256462 h 6857981"/>
              <a:gd name="connsiteX29181" fmla="*/ 1573531 w 7886701"/>
              <a:gd name="connsiteY29181" fmla="*/ 5256780 h 6857981"/>
              <a:gd name="connsiteX29182" fmla="*/ 1571946 w 7886701"/>
              <a:gd name="connsiteY29182" fmla="*/ 5257732 h 6857981"/>
              <a:gd name="connsiteX29183" fmla="*/ 1573531 w 7886701"/>
              <a:gd name="connsiteY29183" fmla="*/ 5252970 h 6857981"/>
              <a:gd name="connsiteX29184" fmla="*/ 1574167 w 7886701"/>
              <a:gd name="connsiteY29184" fmla="*/ 5249477 h 6857981"/>
              <a:gd name="connsiteX29185" fmla="*/ 1574167 w 7886701"/>
              <a:gd name="connsiteY29185" fmla="*/ 5246619 h 6857981"/>
              <a:gd name="connsiteX29186" fmla="*/ 1573849 w 7886701"/>
              <a:gd name="connsiteY29186" fmla="*/ 5244397 h 6857981"/>
              <a:gd name="connsiteX29187" fmla="*/ 1573215 w 7886701"/>
              <a:gd name="connsiteY29187" fmla="*/ 5242491 h 6857981"/>
              <a:gd name="connsiteX29188" fmla="*/ 1571946 w 7886701"/>
              <a:gd name="connsiteY29188" fmla="*/ 5241539 h 6857981"/>
              <a:gd name="connsiteX29189" fmla="*/ 1570673 w 7886701"/>
              <a:gd name="connsiteY29189" fmla="*/ 5240269 h 6857981"/>
              <a:gd name="connsiteX29190" fmla="*/ 1568768 w 7886701"/>
              <a:gd name="connsiteY29190" fmla="*/ 5239634 h 6857981"/>
              <a:gd name="connsiteX29191" fmla="*/ 1565279 w 7886701"/>
              <a:gd name="connsiteY29191" fmla="*/ 5238046 h 6857981"/>
              <a:gd name="connsiteX29192" fmla="*/ 1564008 w 7886701"/>
              <a:gd name="connsiteY29192" fmla="*/ 5236776 h 6857981"/>
              <a:gd name="connsiteX29193" fmla="*/ 1562419 w 7886701"/>
              <a:gd name="connsiteY29193" fmla="*/ 5235189 h 6857981"/>
              <a:gd name="connsiteX29194" fmla="*/ 1561467 w 7886701"/>
              <a:gd name="connsiteY29194" fmla="*/ 5232966 h 6857981"/>
              <a:gd name="connsiteX29195" fmla="*/ 1560831 w 7886701"/>
              <a:gd name="connsiteY29195" fmla="*/ 5230426 h 6857981"/>
              <a:gd name="connsiteX29196" fmla="*/ 1560198 w 7886701"/>
              <a:gd name="connsiteY29196" fmla="*/ 5226933 h 6857981"/>
              <a:gd name="connsiteX29197" fmla="*/ 1560831 w 7886701"/>
              <a:gd name="connsiteY29197" fmla="*/ 5222170 h 6857981"/>
              <a:gd name="connsiteX29198" fmla="*/ 1556705 w 7886701"/>
              <a:gd name="connsiteY29198" fmla="*/ 5223758 h 6857981"/>
              <a:gd name="connsiteX29199" fmla="*/ 1553848 w 7886701"/>
              <a:gd name="connsiteY29199" fmla="*/ 5225028 h 6857981"/>
              <a:gd name="connsiteX29200" fmla="*/ 1550671 w 7886701"/>
              <a:gd name="connsiteY29200" fmla="*/ 5225346 h 6857981"/>
              <a:gd name="connsiteX29201" fmla="*/ 1548768 w 7886701"/>
              <a:gd name="connsiteY29201" fmla="*/ 5225663 h 6857981"/>
              <a:gd name="connsiteX29202" fmla="*/ 1546863 w 7886701"/>
              <a:gd name="connsiteY29202" fmla="*/ 5225346 h 6857981"/>
              <a:gd name="connsiteX29203" fmla="*/ 1545276 w 7886701"/>
              <a:gd name="connsiteY29203" fmla="*/ 5225028 h 6857981"/>
              <a:gd name="connsiteX29204" fmla="*/ 1542418 w 7886701"/>
              <a:gd name="connsiteY29204" fmla="*/ 5223440 h 6857981"/>
              <a:gd name="connsiteX29205" fmla="*/ 1539242 w 7886701"/>
              <a:gd name="connsiteY29205" fmla="*/ 5222488 h 6857981"/>
              <a:gd name="connsiteX29206" fmla="*/ 1537018 w 7886701"/>
              <a:gd name="connsiteY29206" fmla="*/ 5221535 h 6857981"/>
              <a:gd name="connsiteX29207" fmla="*/ 1534799 w 7886701"/>
              <a:gd name="connsiteY29207" fmla="*/ 5221535 h 6857981"/>
              <a:gd name="connsiteX29208" fmla="*/ 1531939 w 7886701"/>
              <a:gd name="connsiteY29208" fmla="*/ 5221535 h 6857981"/>
              <a:gd name="connsiteX29209" fmla="*/ 1528447 w 7886701"/>
              <a:gd name="connsiteY29209" fmla="*/ 5222170 h 6857981"/>
              <a:gd name="connsiteX29210" fmla="*/ 1524636 w 7886701"/>
              <a:gd name="connsiteY29210" fmla="*/ 5223123 h 6857981"/>
              <a:gd name="connsiteX29211" fmla="*/ 1519875 w 7886701"/>
              <a:gd name="connsiteY29211" fmla="*/ 5224711 h 6857981"/>
              <a:gd name="connsiteX29212" fmla="*/ 1519557 w 7886701"/>
              <a:gd name="connsiteY29212" fmla="*/ 5226298 h 6857981"/>
              <a:gd name="connsiteX29213" fmla="*/ 1518923 w 7886701"/>
              <a:gd name="connsiteY29213" fmla="*/ 5227886 h 6857981"/>
              <a:gd name="connsiteX29214" fmla="*/ 1518923 w 7886701"/>
              <a:gd name="connsiteY29214" fmla="*/ 5231061 h 6857981"/>
              <a:gd name="connsiteX29215" fmla="*/ 1518923 w 7886701"/>
              <a:gd name="connsiteY29215" fmla="*/ 5232648 h 6857981"/>
              <a:gd name="connsiteX29216" fmla="*/ 1518604 w 7886701"/>
              <a:gd name="connsiteY29216" fmla="*/ 5234236 h 6857981"/>
              <a:gd name="connsiteX29217" fmla="*/ 1517970 w 7886701"/>
              <a:gd name="connsiteY29217" fmla="*/ 5235506 h 6857981"/>
              <a:gd name="connsiteX29218" fmla="*/ 1517017 w 7886701"/>
              <a:gd name="connsiteY29218" fmla="*/ 5237094 h 6857981"/>
              <a:gd name="connsiteX29219" fmla="*/ 1524320 w 7886701"/>
              <a:gd name="connsiteY29219" fmla="*/ 5238681 h 6857981"/>
              <a:gd name="connsiteX29220" fmla="*/ 1530669 w 7886701"/>
              <a:gd name="connsiteY29220" fmla="*/ 5241539 h 6857981"/>
              <a:gd name="connsiteX29221" fmla="*/ 1537018 w 7886701"/>
              <a:gd name="connsiteY29221" fmla="*/ 5244397 h 6857981"/>
              <a:gd name="connsiteX29222" fmla="*/ 1542736 w 7886701"/>
              <a:gd name="connsiteY29222" fmla="*/ 5247254 h 6857981"/>
              <a:gd name="connsiteX29223" fmla="*/ 1548132 w 7886701"/>
              <a:gd name="connsiteY29223" fmla="*/ 5250747 h 6857981"/>
              <a:gd name="connsiteX29224" fmla="*/ 1553848 w 7886701"/>
              <a:gd name="connsiteY29224" fmla="*/ 5254557 h 6857981"/>
              <a:gd name="connsiteX29225" fmla="*/ 1558927 w 7886701"/>
              <a:gd name="connsiteY29225" fmla="*/ 5258050 h 6857981"/>
              <a:gd name="connsiteX29226" fmla="*/ 1563690 w 7886701"/>
              <a:gd name="connsiteY29226" fmla="*/ 5262495 h 6857981"/>
              <a:gd name="connsiteX29227" fmla="*/ 1572580 w 7886701"/>
              <a:gd name="connsiteY29227" fmla="*/ 5271068 h 6857981"/>
              <a:gd name="connsiteX29228" fmla="*/ 1581786 w 7886701"/>
              <a:gd name="connsiteY29228" fmla="*/ 5279323 h 6857981"/>
              <a:gd name="connsiteX29229" fmla="*/ 1591313 w 7886701"/>
              <a:gd name="connsiteY29229" fmla="*/ 5287579 h 6857981"/>
              <a:gd name="connsiteX29230" fmla="*/ 1596076 w 7886701"/>
              <a:gd name="connsiteY29230" fmla="*/ 5291389 h 6857981"/>
              <a:gd name="connsiteX29231" fmla="*/ 1600837 w 7886701"/>
              <a:gd name="connsiteY29231" fmla="*/ 5294882 h 6857981"/>
              <a:gd name="connsiteX29232" fmla="*/ 1599248 w 7886701"/>
              <a:gd name="connsiteY29232" fmla="*/ 5295834 h 6857981"/>
              <a:gd name="connsiteX29233" fmla="*/ 1597979 w 7886701"/>
              <a:gd name="connsiteY29233" fmla="*/ 5295834 h 6857981"/>
              <a:gd name="connsiteX29234" fmla="*/ 1594488 w 7886701"/>
              <a:gd name="connsiteY29234" fmla="*/ 5295834 h 6857981"/>
              <a:gd name="connsiteX29235" fmla="*/ 1593218 w 7886701"/>
              <a:gd name="connsiteY29235" fmla="*/ 5295834 h 6857981"/>
              <a:gd name="connsiteX29236" fmla="*/ 1591631 w 7886701"/>
              <a:gd name="connsiteY29236" fmla="*/ 5296152 h 6857981"/>
              <a:gd name="connsiteX29237" fmla="*/ 1590358 w 7886701"/>
              <a:gd name="connsiteY29237" fmla="*/ 5296787 h 6857981"/>
              <a:gd name="connsiteX29238" fmla="*/ 1588773 w 7886701"/>
              <a:gd name="connsiteY29238" fmla="*/ 5298057 h 6857981"/>
              <a:gd name="connsiteX29239" fmla="*/ 1593534 w 7886701"/>
              <a:gd name="connsiteY29239" fmla="*/ 5303772 h 6857981"/>
              <a:gd name="connsiteX29240" fmla="*/ 1598613 w 7886701"/>
              <a:gd name="connsiteY29240" fmla="*/ 5308535 h 6857981"/>
              <a:gd name="connsiteX29241" fmla="*/ 1603060 w 7886701"/>
              <a:gd name="connsiteY29241" fmla="*/ 5312980 h 6857981"/>
              <a:gd name="connsiteX29242" fmla="*/ 1607821 w 7886701"/>
              <a:gd name="connsiteY29242" fmla="*/ 5316473 h 6857981"/>
              <a:gd name="connsiteX29243" fmla="*/ 1612585 w 7886701"/>
              <a:gd name="connsiteY29243" fmla="*/ 5319966 h 6857981"/>
              <a:gd name="connsiteX29244" fmla="*/ 1617030 w 7886701"/>
              <a:gd name="connsiteY29244" fmla="*/ 5322506 h 6857981"/>
              <a:gd name="connsiteX29245" fmla="*/ 1621475 w 7886701"/>
              <a:gd name="connsiteY29245" fmla="*/ 5325046 h 6857981"/>
              <a:gd name="connsiteX29246" fmla="*/ 1626238 w 7886701"/>
              <a:gd name="connsiteY29246" fmla="*/ 5327269 h 6857981"/>
              <a:gd name="connsiteX29247" fmla="*/ 1636080 w 7886701"/>
              <a:gd name="connsiteY29247" fmla="*/ 5331079 h 6857981"/>
              <a:gd name="connsiteX29248" fmla="*/ 1646557 w 7886701"/>
              <a:gd name="connsiteY29248" fmla="*/ 5335524 h 6857981"/>
              <a:gd name="connsiteX29249" fmla="*/ 1651637 w 7886701"/>
              <a:gd name="connsiteY29249" fmla="*/ 5338382 h 6857981"/>
              <a:gd name="connsiteX29250" fmla="*/ 1657353 w 7886701"/>
              <a:gd name="connsiteY29250" fmla="*/ 5341239 h 6857981"/>
              <a:gd name="connsiteX29251" fmla="*/ 1663066 w 7886701"/>
              <a:gd name="connsiteY29251" fmla="*/ 5344732 h 6857981"/>
              <a:gd name="connsiteX29252" fmla="*/ 1669418 w 7886701"/>
              <a:gd name="connsiteY29252" fmla="*/ 5348542 h 6857981"/>
              <a:gd name="connsiteX29253" fmla="*/ 1667511 w 7886701"/>
              <a:gd name="connsiteY29253" fmla="*/ 5351082 h 6857981"/>
              <a:gd name="connsiteX29254" fmla="*/ 1666242 w 7886701"/>
              <a:gd name="connsiteY29254" fmla="*/ 5353622 h 6857981"/>
              <a:gd name="connsiteX29255" fmla="*/ 1665290 w 7886701"/>
              <a:gd name="connsiteY29255" fmla="*/ 5356163 h 6857981"/>
              <a:gd name="connsiteX29256" fmla="*/ 1664655 w 7886701"/>
              <a:gd name="connsiteY29256" fmla="*/ 5359020 h 6857981"/>
              <a:gd name="connsiteX29257" fmla="*/ 1664655 w 7886701"/>
              <a:gd name="connsiteY29257" fmla="*/ 5361560 h 6857981"/>
              <a:gd name="connsiteX29258" fmla="*/ 1664973 w 7886701"/>
              <a:gd name="connsiteY29258" fmla="*/ 5364100 h 6857981"/>
              <a:gd name="connsiteX29259" fmla="*/ 1665926 w 7886701"/>
              <a:gd name="connsiteY29259" fmla="*/ 5366958 h 6857981"/>
              <a:gd name="connsiteX29260" fmla="*/ 1666877 w 7886701"/>
              <a:gd name="connsiteY29260" fmla="*/ 5369816 h 6857981"/>
              <a:gd name="connsiteX29261" fmla="*/ 1668464 w 7886701"/>
              <a:gd name="connsiteY29261" fmla="*/ 5372356 h 6857981"/>
              <a:gd name="connsiteX29262" fmla="*/ 1669735 w 7886701"/>
              <a:gd name="connsiteY29262" fmla="*/ 5375214 h 6857981"/>
              <a:gd name="connsiteX29263" fmla="*/ 1673863 w 7886701"/>
              <a:gd name="connsiteY29263" fmla="*/ 5380611 h 6857981"/>
              <a:gd name="connsiteX29264" fmla="*/ 1678623 w 7886701"/>
              <a:gd name="connsiteY29264" fmla="*/ 5386644 h 6857981"/>
              <a:gd name="connsiteX29265" fmla="*/ 1684024 w 7886701"/>
              <a:gd name="connsiteY29265" fmla="*/ 5392359 h 6857981"/>
              <a:gd name="connsiteX29266" fmla="*/ 1683068 w 7886701"/>
              <a:gd name="connsiteY29266" fmla="*/ 5395217 h 6857981"/>
              <a:gd name="connsiteX29267" fmla="*/ 1681800 w 7886701"/>
              <a:gd name="connsiteY29267" fmla="*/ 5397122 h 6857981"/>
              <a:gd name="connsiteX29268" fmla="*/ 1680528 w 7886701"/>
              <a:gd name="connsiteY29268" fmla="*/ 5398392 h 6857981"/>
              <a:gd name="connsiteX29269" fmla="*/ 1678942 w 7886701"/>
              <a:gd name="connsiteY29269" fmla="*/ 5398710 h 6857981"/>
              <a:gd name="connsiteX29270" fmla="*/ 1677355 w 7886701"/>
              <a:gd name="connsiteY29270" fmla="*/ 5398392 h 6857981"/>
              <a:gd name="connsiteX29271" fmla="*/ 1675767 w 7886701"/>
              <a:gd name="connsiteY29271" fmla="*/ 5397440 h 6857981"/>
              <a:gd name="connsiteX29272" fmla="*/ 1672274 w 7886701"/>
              <a:gd name="connsiteY29272" fmla="*/ 5395852 h 6857981"/>
              <a:gd name="connsiteX29273" fmla="*/ 1668782 w 7886701"/>
              <a:gd name="connsiteY29273" fmla="*/ 5393630 h 6857981"/>
              <a:gd name="connsiteX29274" fmla="*/ 1667195 w 7886701"/>
              <a:gd name="connsiteY29274" fmla="*/ 5392677 h 6857981"/>
              <a:gd name="connsiteX29275" fmla="*/ 1665290 w 7886701"/>
              <a:gd name="connsiteY29275" fmla="*/ 5392359 h 6857981"/>
              <a:gd name="connsiteX29276" fmla="*/ 1664019 w 7886701"/>
              <a:gd name="connsiteY29276" fmla="*/ 5392677 h 6857981"/>
              <a:gd name="connsiteX29277" fmla="*/ 1662432 w 7886701"/>
              <a:gd name="connsiteY29277" fmla="*/ 5393947 h 6857981"/>
              <a:gd name="connsiteX29278" fmla="*/ 1661481 w 7886701"/>
              <a:gd name="connsiteY29278" fmla="*/ 5396170 h 6857981"/>
              <a:gd name="connsiteX29279" fmla="*/ 1660210 w 7886701"/>
              <a:gd name="connsiteY29279" fmla="*/ 5398710 h 6857981"/>
              <a:gd name="connsiteX29280" fmla="*/ 1657353 w 7886701"/>
              <a:gd name="connsiteY29280" fmla="*/ 5396487 h 6857981"/>
              <a:gd name="connsiteX29281" fmla="*/ 1654814 w 7886701"/>
              <a:gd name="connsiteY29281" fmla="*/ 5394265 h 6857981"/>
              <a:gd name="connsiteX29282" fmla="*/ 1652908 w 7886701"/>
              <a:gd name="connsiteY29282" fmla="*/ 5392042 h 6857981"/>
              <a:gd name="connsiteX29283" fmla="*/ 1651319 w 7886701"/>
              <a:gd name="connsiteY29283" fmla="*/ 5389819 h 6857981"/>
              <a:gd name="connsiteX29284" fmla="*/ 1649097 w 7886701"/>
              <a:gd name="connsiteY29284" fmla="*/ 5386327 h 6857981"/>
              <a:gd name="connsiteX29285" fmla="*/ 1647510 w 7886701"/>
              <a:gd name="connsiteY29285" fmla="*/ 5382834 h 6857981"/>
              <a:gd name="connsiteX29286" fmla="*/ 1645923 w 7886701"/>
              <a:gd name="connsiteY29286" fmla="*/ 5379976 h 6857981"/>
              <a:gd name="connsiteX29287" fmla="*/ 1645286 w 7886701"/>
              <a:gd name="connsiteY29287" fmla="*/ 5379024 h 6857981"/>
              <a:gd name="connsiteX29288" fmla="*/ 1644334 w 7886701"/>
              <a:gd name="connsiteY29288" fmla="*/ 5377754 h 6857981"/>
              <a:gd name="connsiteX29289" fmla="*/ 1642747 w 7886701"/>
              <a:gd name="connsiteY29289" fmla="*/ 5376801 h 6857981"/>
              <a:gd name="connsiteX29290" fmla="*/ 1641478 w 7886701"/>
              <a:gd name="connsiteY29290" fmla="*/ 5376166 h 6857981"/>
              <a:gd name="connsiteX29291" fmla="*/ 1639254 w 7886701"/>
              <a:gd name="connsiteY29291" fmla="*/ 5375531 h 6857981"/>
              <a:gd name="connsiteX29292" fmla="*/ 1636080 w 7886701"/>
              <a:gd name="connsiteY29292" fmla="*/ 5375214 h 6857981"/>
              <a:gd name="connsiteX29293" fmla="*/ 1635762 w 7886701"/>
              <a:gd name="connsiteY29293" fmla="*/ 5378071 h 6857981"/>
              <a:gd name="connsiteX29294" fmla="*/ 1636080 w 7886701"/>
              <a:gd name="connsiteY29294" fmla="*/ 5380611 h 6857981"/>
              <a:gd name="connsiteX29295" fmla="*/ 1637349 w 7886701"/>
              <a:gd name="connsiteY29295" fmla="*/ 5383787 h 6857981"/>
              <a:gd name="connsiteX29296" fmla="*/ 1638620 w 7886701"/>
              <a:gd name="connsiteY29296" fmla="*/ 5386009 h 6857981"/>
              <a:gd name="connsiteX29297" fmla="*/ 1640525 w 7886701"/>
              <a:gd name="connsiteY29297" fmla="*/ 5388549 h 6857981"/>
              <a:gd name="connsiteX29298" fmla="*/ 1642747 w 7886701"/>
              <a:gd name="connsiteY29298" fmla="*/ 5390454 h 6857981"/>
              <a:gd name="connsiteX29299" fmla="*/ 1645603 w 7886701"/>
              <a:gd name="connsiteY29299" fmla="*/ 5392677 h 6857981"/>
              <a:gd name="connsiteX29300" fmla="*/ 1648144 w 7886701"/>
              <a:gd name="connsiteY29300" fmla="*/ 5394582 h 6857981"/>
              <a:gd name="connsiteX29301" fmla="*/ 1654493 w 7886701"/>
              <a:gd name="connsiteY29301" fmla="*/ 5398392 h 6857981"/>
              <a:gd name="connsiteX29302" fmla="*/ 1660528 w 7886701"/>
              <a:gd name="connsiteY29302" fmla="*/ 5401885 h 6857981"/>
              <a:gd name="connsiteX29303" fmla="*/ 1666242 w 7886701"/>
              <a:gd name="connsiteY29303" fmla="*/ 5404743 h 6857981"/>
              <a:gd name="connsiteX29304" fmla="*/ 1668464 w 7886701"/>
              <a:gd name="connsiteY29304" fmla="*/ 5406648 h 6857981"/>
              <a:gd name="connsiteX29305" fmla="*/ 1670053 w 7886701"/>
              <a:gd name="connsiteY29305" fmla="*/ 5408235 h 6857981"/>
              <a:gd name="connsiteX29306" fmla="*/ 1666558 w 7886701"/>
              <a:gd name="connsiteY29306" fmla="*/ 5411728 h 6857981"/>
              <a:gd name="connsiteX29307" fmla="*/ 1664655 w 7886701"/>
              <a:gd name="connsiteY29307" fmla="*/ 5413951 h 6857981"/>
              <a:gd name="connsiteX29308" fmla="*/ 1663701 w 7886701"/>
              <a:gd name="connsiteY29308" fmla="*/ 5415856 h 6857981"/>
              <a:gd name="connsiteX29309" fmla="*/ 1662752 w 7886701"/>
              <a:gd name="connsiteY29309" fmla="*/ 5418078 h 6857981"/>
              <a:gd name="connsiteX29310" fmla="*/ 1662752 w 7886701"/>
              <a:gd name="connsiteY29310" fmla="*/ 5420301 h 6857981"/>
              <a:gd name="connsiteX29311" fmla="*/ 1663066 w 7886701"/>
              <a:gd name="connsiteY29311" fmla="*/ 5422206 h 6857981"/>
              <a:gd name="connsiteX29312" fmla="*/ 1664655 w 7886701"/>
              <a:gd name="connsiteY29312" fmla="*/ 5424429 h 6857981"/>
              <a:gd name="connsiteX29313" fmla="*/ 1660528 w 7886701"/>
              <a:gd name="connsiteY29313" fmla="*/ 5420618 h 6857981"/>
              <a:gd name="connsiteX29314" fmla="*/ 1656718 w 7886701"/>
              <a:gd name="connsiteY29314" fmla="*/ 5417126 h 6857981"/>
              <a:gd name="connsiteX29315" fmla="*/ 1654493 w 7886701"/>
              <a:gd name="connsiteY29315" fmla="*/ 5415856 h 6857981"/>
              <a:gd name="connsiteX29316" fmla="*/ 1652273 w 7886701"/>
              <a:gd name="connsiteY29316" fmla="*/ 5414903 h 6857981"/>
              <a:gd name="connsiteX29317" fmla="*/ 1647510 w 7886701"/>
              <a:gd name="connsiteY29317" fmla="*/ 5413633 h 6857981"/>
              <a:gd name="connsiteX29318" fmla="*/ 1642747 w 7886701"/>
              <a:gd name="connsiteY29318" fmla="*/ 5412998 h 6857981"/>
              <a:gd name="connsiteX29319" fmla="*/ 1637985 w 7886701"/>
              <a:gd name="connsiteY29319" fmla="*/ 5412998 h 6857981"/>
              <a:gd name="connsiteX29320" fmla="*/ 1632904 w 7886701"/>
              <a:gd name="connsiteY29320" fmla="*/ 5413951 h 6857981"/>
              <a:gd name="connsiteX29321" fmla="*/ 1628143 w 7886701"/>
              <a:gd name="connsiteY29321" fmla="*/ 5415538 h 6857981"/>
              <a:gd name="connsiteX29322" fmla="*/ 1623062 w 7886701"/>
              <a:gd name="connsiteY29322" fmla="*/ 5417761 h 6857981"/>
              <a:gd name="connsiteX29323" fmla="*/ 1617984 w 7886701"/>
              <a:gd name="connsiteY29323" fmla="*/ 5420618 h 6857981"/>
              <a:gd name="connsiteX29324" fmla="*/ 1613219 w 7886701"/>
              <a:gd name="connsiteY29324" fmla="*/ 5423794 h 6857981"/>
              <a:gd name="connsiteX29325" fmla="*/ 1608140 w 7886701"/>
              <a:gd name="connsiteY29325" fmla="*/ 5427921 h 6857981"/>
              <a:gd name="connsiteX29326" fmla="*/ 1603376 w 7886701"/>
              <a:gd name="connsiteY29326" fmla="*/ 5432049 h 6857981"/>
              <a:gd name="connsiteX29327" fmla="*/ 1598613 w 7886701"/>
              <a:gd name="connsiteY29327" fmla="*/ 5436812 h 6857981"/>
              <a:gd name="connsiteX29328" fmla="*/ 1593854 w 7886701"/>
              <a:gd name="connsiteY29328" fmla="*/ 5442210 h 6857981"/>
              <a:gd name="connsiteX29329" fmla="*/ 1589406 w 7886701"/>
              <a:gd name="connsiteY29329" fmla="*/ 5447607 h 6857981"/>
              <a:gd name="connsiteX29330" fmla="*/ 1583057 w 7886701"/>
              <a:gd name="connsiteY29330" fmla="*/ 5443797 h 6857981"/>
              <a:gd name="connsiteX29331" fmla="*/ 1579563 w 7886701"/>
              <a:gd name="connsiteY29331" fmla="*/ 5442845 h 6857981"/>
              <a:gd name="connsiteX29332" fmla="*/ 1576707 w 7886701"/>
              <a:gd name="connsiteY29332" fmla="*/ 5441575 h 6857981"/>
              <a:gd name="connsiteX29333" fmla="*/ 1573849 w 7886701"/>
              <a:gd name="connsiteY29333" fmla="*/ 5440940 h 6857981"/>
              <a:gd name="connsiteX29334" fmla="*/ 1570993 w 7886701"/>
              <a:gd name="connsiteY29334" fmla="*/ 5440622 h 6857981"/>
              <a:gd name="connsiteX29335" fmla="*/ 1568451 w 7886701"/>
              <a:gd name="connsiteY29335" fmla="*/ 5440305 h 6857981"/>
              <a:gd name="connsiteX29336" fmla="*/ 1565912 w 7886701"/>
              <a:gd name="connsiteY29336" fmla="*/ 5440622 h 6857981"/>
              <a:gd name="connsiteX29337" fmla="*/ 1563690 w 7886701"/>
              <a:gd name="connsiteY29337" fmla="*/ 5440940 h 6857981"/>
              <a:gd name="connsiteX29338" fmla="*/ 1561785 w 7886701"/>
              <a:gd name="connsiteY29338" fmla="*/ 5442210 h 6857981"/>
              <a:gd name="connsiteX29339" fmla="*/ 1559878 w 7886701"/>
              <a:gd name="connsiteY29339" fmla="*/ 5443480 h 6857981"/>
              <a:gd name="connsiteX29340" fmla="*/ 1557974 w 7886701"/>
              <a:gd name="connsiteY29340" fmla="*/ 5445067 h 6857981"/>
              <a:gd name="connsiteX29341" fmla="*/ 1556705 w 7886701"/>
              <a:gd name="connsiteY29341" fmla="*/ 5447290 h 6857981"/>
              <a:gd name="connsiteX29342" fmla="*/ 1555433 w 7886701"/>
              <a:gd name="connsiteY29342" fmla="*/ 5449830 h 6857981"/>
              <a:gd name="connsiteX29343" fmla="*/ 1554482 w 7886701"/>
              <a:gd name="connsiteY29343" fmla="*/ 5453005 h 6857981"/>
              <a:gd name="connsiteX29344" fmla="*/ 1553848 w 7886701"/>
              <a:gd name="connsiteY29344" fmla="*/ 5456180 h 6857981"/>
              <a:gd name="connsiteX29345" fmla="*/ 1546227 w 7886701"/>
              <a:gd name="connsiteY29345" fmla="*/ 5450783 h 6857981"/>
              <a:gd name="connsiteX29346" fmla="*/ 1539560 w 7886701"/>
              <a:gd name="connsiteY29346" fmla="*/ 5445702 h 6857981"/>
              <a:gd name="connsiteX29347" fmla="*/ 1534479 w 7886701"/>
              <a:gd name="connsiteY29347" fmla="*/ 5441257 h 6857981"/>
              <a:gd name="connsiteX29348" fmla="*/ 1530034 w 7886701"/>
              <a:gd name="connsiteY29348" fmla="*/ 5436812 h 6857981"/>
              <a:gd name="connsiteX29349" fmla="*/ 1525907 w 7886701"/>
              <a:gd name="connsiteY29349" fmla="*/ 5432049 h 6857981"/>
              <a:gd name="connsiteX29350" fmla="*/ 1523049 w 7886701"/>
              <a:gd name="connsiteY29350" fmla="*/ 5426651 h 6857981"/>
              <a:gd name="connsiteX29351" fmla="*/ 1520191 w 7886701"/>
              <a:gd name="connsiteY29351" fmla="*/ 5420618 h 6857981"/>
              <a:gd name="connsiteX29352" fmla="*/ 1517652 w 7886701"/>
              <a:gd name="connsiteY29352" fmla="*/ 5412998 h 6857981"/>
              <a:gd name="connsiteX29353" fmla="*/ 1515746 w 7886701"/>
              <a:gd name="connsiteY29353" fmla="*/ 5413633 h 6857981"/>
              <a:gd name="connsiteX29354" fmla="*/ 1513525 w 7886701"/>
              <a:gd name="connsiteY29354" fmla="*/ 5413633 h 6857981"/>
              <a:gd name="connsiteX29355" fmla="*/ 1510984 w 7886701"/>
              <a:gd name="connsiteY29355" fmla="*/ 5413316 h 6857981"/>
              <a:gd name="connsiteX29356" fmla="*/ 1508764 w 7886701"/>
              <a:gd name="connsiteY29356" fmla="*/ 5412998 h 6857981"/>
              <a:gd name="connsiteX29357" fmla="*/ 1503683 w 7886701"/>
              <a:gd name="connsiteY29357" fmla="*/ 5411093 h 6857981"/>
              <a:gd name="connsiteX29358" fmla="*/ 1498603 w 7886701"/>
              <a:gd name="connsiteY29358" fmla="*/ 5408553 h 6857981"/>
              <a:gd name="connsiteX29359" fmla="*/ 1493204 w 7886701"/>
              <a:gd name="connsiteY29359" fmla="*/ 5405695 h 6857981"/>
              <a:gd name="connsiteX29360" fmla="*/ 1487806 w 7886701"/>
              <a:gd name="connsiteY29360" fmla="*/ 5402203 h 6857981"/>
              <a:gd name="connsiteX29361" fmla="*/ 1482092 w 7886701"/>
              <a:gd name="connsiteY29361" fmla="*/ 5399027 h 6857981"/>
              <a:gd name="connsiteX29362" fmla="*/ 1476693 w 7886701"/>
              <a:gd name="connsiteY29362" fmla="*/ 5396170 h 6857981"/>
              <a:gd name="connsiteX29363" fmla="*/ 1471297 w 7886701"/>
              <a:gd name="connsiteY29363" fmla="*/ 5393630 h 6857981"/>
              <a:gd name="connsiteX29364" fmla="*/ 1465899 w 7886701"/>
              <a:gd name="connsiteY29364" fmla="*/ 5391724 h 6857981"/>
              <a:gd name="connsiteX29365" fmla="*/ 1463358 w 7886701"/>
              <a:gd name="connsiteY29365" fmla="*/ 5391089 h 6857981"/>
              <a:gd name="connsiteX29366" fmla="*/ 1461138 w 7886701"/>
              <a:gd name="connsiteY29366" fmla="*/ 5391089 h 6857981"/>
              <a:gd name="connsiteX29367" fmla="*/ 1458598 w 7886701"/>
              <a:gd name="connsiteY29367" fmla="*/ 5391089 h 6857981"/>
              <a:gd name="connsiteX29368" fmla="*/ 1456375 w 7886701"/>
              <a:gd name="connsiteY29368" fmla="*/ 5391407 h 6857981"/>
              <a:gd name="connsiteX29369" fmla="*/ 1454153 w 7886701"/>
              <a:gd name="connsiteY29369" fmla="*/ 5392042 h 6857981"/>
              <a:gd name="connsiteX29370" fmla="*/ 1451928 w 7886701"/>
              <a:gd name="connsiteY29370" fmla="*/ 5393630 h 6857981"/>
              <a:gd name="connsiteX29371" fmla="*/ 1450023 w 7886701"/>
              <a:gd name="connsiteY29371" fmla="*/ 5394900 h 6857981"/>
              <a:gd name="connsiteX29372" fmla="*/ 1447803 w 7886701"/>
              <a:gd name="connsiteY29372" fmla="*/ 5397122 h 6857981"/>
              <a:gd name="connsiteX29373" fmla="*/ 1446533 w 7886701"/>
              <a:gd name="connsiteY29373" fmla="*/ 5399980 h 6857981"/>
              <a:gd name="connsiteX29374" fmla="*/ 1444629 w 7886701"/>
              <a:gd name="connsiteY29374" fmla="*/ 5403473 h 6857981"/>
              <a:gd name="connsiteX29375" fmla="*/ 1443673 w 7886701"/>
              <a:gd name="connsiteY29375" fmla="*/ 5406965 h 6857981"/>
              <a:gd name="connsiteX29376" fmla="*/ 1442088 w 7886701"/>
              <a:gd name="connsiteY29376" fmla="*/ 5411410 h 6857981"/>
              <a:gd name="connsiteX29377" fmla="*/ 1440182 w 7886701"/>
              <a:gd name="connsiteY29377" fmla="*/ 5411093 h 6857981"/>
              <a:gd name="connsiteX29378" fmla="*/ 1438277 w 7886701"/>
              <a:gd name="connsiteY29378" fmla="*/ 5410458 h 6857981"/>
              <a:gd name="connsiteX29379" fmla="*/ 1434466 w 7886701"/>
              <a:gd name="connsiteY29379" fmla="*/ 5408553 h 6857981"/>
              <a:gd name="connsiteX29380" fmla="*/ 1430340 w 7886701"/>
              <a:gd name="connsiteY29380" fmla="*/ 5406013 h 6857981"/>
              <a:gd name="connsiteX29381" fmla="*/ 1425895 w 7886701"/>
              <a:gd name="connsiteY29381" fmla="*/ 5402203 h 6857981"/>
              <a:gd name="connsiteX29382" fmla="*/ 1422084 w 7886701"/>
              <a:gd name="connsiteY29382" fmla="*/ 5398392 h 6857981"/>
              <a:gd name="connsiteX29383" fmla="*/ 1417958 w 7886701"/>
              <a:gd name="connsiteY29383" fmla="*/ 5393947 h 6857981"/>
              <a:gd name="connsiteX29384" fmla="*/ 1409384 w 7886701"/>
              <a:gd name="connsiteY29384" fmla="*/ 5384422 h 6857981"/>
              <a:gd name="connsiteX29385" fmla="*/ 1410336 w 7886701"/>
              <a:gd name="connsiteY29385" fmla="*/ 5384104 h 6857981"/>
              <a:gd name="connsiteX29386" fmla="*/ 1411289 w 7886701"/>
              <a:gd name="connsiteY29386" fmla="*/ 5383787 h 6857981"/>
              <a:gd name="connsiteX29387" fmla="*/ 1412558 w 7886701"/>
              <a:gd name="connsiteY29387" fmla="*/ 5383787 h 6857981"/>
              <a:gd name="connsiteX29388" fmla="*/ 1413511 w 7886701"/>
              <a:gd name="connsiteY29388" fmla="*/ 5384104 h 6857981"/>
              <a:gd name="connsiteX29389" fmla="*/ 1415734 w 7886701"/>
              <a:gd name="connsiteY29389" fmla="*/ 5385057 h 6857981"/>
              <a:gd name="connsiteX29390" fmla="*/ 1417958 w 7886701"/>
              <a:gd name="connsiteY29390" fmla="*/ 5386962 h 6857981"/>
              <a:gd name="connsiteX29391" fmla="*/ 1422719 w 7886701"/>
              <a:gd name="connsiteY29391" fmla="*/ 5391407 h 6857981"/>
              <a:gd name="connsiteX29392" fmla="*/ 1427482 w 7886701"/>
              <a:gd name="connsiteY29392" fmla="*/ 5396170 h 6857981"/>
              <a:gd name="connsiteX29393" fmla="*/ 1430340 w 7886701"/>
              <a:gd name="connsiteY29393" fmla="*/ 5393312 h 6857981"/>
              <a:gd name="connsiteX29394" fmla="*/ 1432245 w 7886701"/>
              <a:gd name="connsiteY29394" fmla="*/ 5390137 h 6857981"/>
              <a:gd name="connsiteX29395" fmla="*/ 1432879 w 7886701"/>
              <a:gd name="connsiteY29395" fmla="*/ 5388867 h 6857981"/>
              <a:gd name="connsiteX29396" fmla="*/ 1433198 w 7886701"/>
              <a:gd name="connsiteY29396" fmla="*/ 5387279 h 6857981"/>
              <a:gd name="connsiteX29397" fmla="*/ 1433198 w 7886701"/>
              <a:gd name="connsiteY29397" fmla="*/ 5385374 h 6857981"/>
              <a:gd name="connsiteX29398" fmla="*/ 1433198 w 7886701"/>
              <a:gd name="connsiteY29398" fmla="*/ 5384104 h 6857981"/>
              <a:gd name="connsiteX29399" fmla="*/ 1432245 w 7886701"/>
              <a:gd name="connsiteY29399" fmla="*/ 5380294 h 6857981"/>
              <a:gd name="connsiteX29400" fmla="*/ 1430340 w 7886701"/>
              <a:gd name="connsiteY29400" fmla="*/ 5377119 h 6857981"/>
              <a:gd name="connsiteX29401" fmla="*/ 1427800 w 7886701"/>
              <a:gd name="connsiteY29401" fmla="*/ 5372991 h 6857981"/>
              <a:gd name="connsiteX29402" fmla="*/ 1424308 w 7886701"/>
              <a:gd name="connsiteY29402" fmla="*/ 5369498 h 6857981"/>
              <a:gd name="connsiteX29403" fmla="*/ 1426846 w 7886701"/>
              <a:gd name="connsiteY29403" fmla="*/ 5368228 h 6857981"/>
              <a:gd name="connsiteX29404" fmla="*/ 1429387 w 7886701"/>
              <a:gd name="connsiteY29404" fmla="*/ 5367911 h 6857981"/>
              <a:gd name="connsiteX29405" fmla="*/ 1431927 w 7886701"/>
              <a:gd name="connsiteY29405" fmla="*/ 5368228 h 6857981"/>
              <a:gd name="connsiteX29406" fmla="*/ 1434466 w 7886701"/>
              <a:gd name="connsiteY29406" fmla="*/ 5369498 h 6857981"/>
              <a:gd name="connsiteX29407" fmla="*/ 1437324 w 7886701"/>
              <a:gd name="connsiteY29407" fmla="*/ 5370451 h 6857981"/>
              <a:gd name="connsiteX29408" fmla="*/ 1439864 w 7886701"/>
              <a:gd name="connsiteY29408" fmla="*/ 5372038 h 6857981"/>
              <a:gd name="connsiteX29409" fmla="*/ 1445264 w 7886701"/>
              <a:gd name="connsiteY29409" fmla="*/ 5375214 h 6857981"/>
              <a:gd name="connsiteX29410" fmla="*/ 1451294 w 7886701"/>
              <a:gd name="connsiteY29410" fmla="*/ 5378071 h 6857981"/>
              <a:gd name="connsiteX29411" fmla="*/ 1453834 w 7886701"/>
              <a:gd name="connsiteY29411" fmla="*/ 5379341 h 6857981"/>
              <a:gd name="connsiteX29412" fmla="*/ 1456375 w 7886701"/>
              <a:gd name="connsiteY29412" fmla="*/ 5379659 h 6857981"/>
              <a:gd name="connsiteX29413" fmla="*/ 1458915 w 7886701"/>
              <a:gd name="connsiteY29413" fmla="*/ 5379976 h 6857981"/>
              <a:gd name="connsiteX29414" fmla="*/ 1461454 w 7886701"/>
              <a:gd name="connsiteY29414" fmla="*/ 5379341 h 6857981"/>
              <a:gd name="connsiteX29415" fmla="*/ 1463994 w 7886701"/>
              <a:gd name="connsiteY29415" fmla="*/ 5378071 h 6857981"/>
              <a:gd name="connsiteX29416" fmla="*/ 1466216 w 7886701"/>
              <a:gd name="connsiteY29416" fmla="*/ 5376166 h 6857981"/>
              <a:gd name="connsiteX29417" fmla="*/ 1464947 w 7886701"/>
              <a:gd name="connsiteY29417" fmla="*/ 5371721 h 6857981"/>
              <a:gd name="connsiteX29418" fmla="*/ 1463678 w 7886701"/>
              <a:gd name="connsiteY29418" fmla="*/ 5366958 h 6857981"/>
              <a:gd name="connsiteX29419" fmla="*/ 1461454 w 7886701"/>
              <a:gd name="connsiteY29419" fmla="*/ 5361560 h 6857981"/>
              <a:gd name="connsiteX29420" fmla="*/ 1458915 w 7886701"/>
              <a:gd name="connsiteY29420" fmla="*/ 5355845 h 6857981"/>
              <a:gd name="connsiteX29421" fmla="*/ 1456375 w 7886701"/>
              <a:gd name="connsiteY29421" fmla="*/ 5350130 h 6857981"/>
              <a:gd name="connsiteX29422" fmla="*/ 1452883 w 7886701"/>
              <a:gd name="connsiteY29422" fmla="*/ 5344414 h 6857981"/>
              <a:gd name="connsiteX29423" fmla="*/ 1449708 w 7886701"/>
              <a:gd name="connsiteY29423" fmla="*/ 5338382 h 6857981"/>
              <a:gd name="connsiteX29424" fmla="*/ 1446214 w 7886701"/>
              <a:gd name="connsiteY29424" fmla="*/ 5332666 h 6857981"/>
              <a:gd name="connsiteX29425" fmla="*/ 1442404 w 7886701"/>
              <a:gd name="connsiteY29425" fmla="*/ 5327269 h 6857981"/>
              <a:gd name="connsiteX29426" fmla="*/ 1438911 w 7886701"/>
              <a:gd name="connsiteY29426" fmla="*/ 5321871 h 6857981"/>
              <a:gd name="connsiteX29427" fmla="*/ 1434783 w 7886701"/>
              <a:gd name="connsiteY29427" fmla="*/ 5317743 h 6857981"/>
              <a:gd name="connsiteX29428" fmla="*/ 1430974 w 7886701"/>
              <a:gd name="connsiteY29428" fmla="*/ 5313933 h 6857981"/>
              <a:gd name="connsiteX29429" fmla="*/ 1427482 w 7886701"/>
              <a:gd name="connsiteY29429" fmla="*/ 5310758 h 6857981"/>
              <a:gd name="connsiteX29430" fmla="*/ 1423989 w 7886701"/>
              <a:gd name="connsiteY29430" fmla="*/ 5308535 h 6857981"/>
              <a:gd name="connsiteX29431" fmla="*/ 1422084 w 7886701"/>
              <a:gd name="connsiteY29431" fmla="*/ 5307900 h 6857981"/>
              <a:gd name="connsiteX29432" fmla="*/ 1420179 w 7886701"/>
              <a:gd name="connsiteY29432" fmla="*/ 5307582 h 6857981"/>
              <a:gd name="connsiteX29433" fmla="*/ 1418592 w 7886701"/>
              <a:gd name="connsiteY29433" fmla="*/ 5306947 h 6857981"/>
              <a:gd name="connsiteX29434" fmla="*/ 1417003 w 7886701"/>
              <a:gd name="connsiteY29434" fmla="*/ 5306947 h 6857981"/>
              <a:gd name="connsiteX29435" fmla="*/ 1418592 w 7886701"/>
              <a:gd name="connsiteY29435" fmla="*/ 5301232 h 6857981"/>
              <a:gd name="connsiteX29436" fmla="*/ 1419227 w 7886701"/>
              <a:gd name="connsiteY29436" fmla="*/ 5298692 h 6857981"/>
              <a:gd name="connsiteX29437" fmla="*/ 1419227 w 7886701"/>
              <a:gd name="connsiteY29437" fmla="*/ 5295834 h 6857981"/>
              <a:gd name="connsiteX29438" fmla="*/ 1419227 w 7886701"/>
              <a:gd name="connsiteY29438" fmla="*/ 5293294 h 6857981"/>
              <a:gd name="connsiteX29439" fmla="*/ 1418592 w 7886701"/>
              <a:gd name="connsiteY29439" fmla="*/ 5291072 h 6857981"/>
              <a:gd name="connsiteX29440" fmla="*/ 1417958 w 7886701"/>
              <a:gd name="connsiteY29440" fmla="*/ 5288531 h 6857981"/>
              <a:gd name="connsiteX29441" fmla="*/ 1417003 w 7886701"/>
              <a:gd name="connsiteY29441" fmla="*/ 5286309 h 6857981"/>
              <a:gd name="connsiteX29442" fmla="*/ 1415418 w 7886701"/>
              <a:gd name="connsiteY29442" fmla="*/ 5283769 h 6857981"/>
              <a:gd name="connsiteX29443" fmla="*/ 1413829 w 7886701"/>
              <a:gd name="connsiteY29443" fmla="*/ 5281546 h 6857981"/>
              <a:gd name="connsiteX29444" fmla="*/ 1411924 w 7886701"/>
              <a:gd name="connsiteY29444" fmla="*/ 5279323 h 6857981"/>
              <a:gd name="connsiteX29445" fmla="*/ 1409702 w 7886701"/>
              <a:gd name="connsiteY29445" fmla="*/ 5277418 h 6857981"/>
              <a:gd name="connsiteX29446" fmla="*/ 1406528 w 7886701"/>
              <a:gd name="connsiteY29446" fmla="*/ 5275196 h 6857981"/>
              <a:gd name="connsiteX29447" fmla="*/ 1403668 w 7886701"/>
              <a:gd name="connsiteY29447" fmla="*/ 5272973 h 6857981"/>
              <a:gd name="connsiteX29448" fmla="*/ 1396367 w 7886701"/>
              <a:gd name="connsiteY29448" fmla="*/ 5269163 h 6857981"/>
              <a:gd name="connsiteX29449" fmla="*/ 1398591 w 7886701"/>
              <a:gd name="connsiteY29449" fmla="*/ 5266940 h 6857981"/>
              <a:gd name="connsiteX29450" fmla="*/ 1400176 w 7886701"/>
              <a:gd name="connsiteY29450" fmla="*/ 5264400 h 6857981"/>
              <a:gd name="connsiteX29451" fmla="*/ 1401129 w 7886701"/>
              <a:gd name="connsiteY29451" fmla="*/ 5261860 h 6857981"/>
              <a:gd name="connsiteX29452" fmla="*/ 1401447 w 7886701"/>
              <a:gd name="connsiteY29452" fmla="*/ 5259320 h 6857981"/>
              <a:gd name="connsiteX29453" fmla="*/ 1401447 w 7886701"/>
              <a:gd name="connsiteY29453" fmla="*/ 5256462 h 6857981"/>
              <a:gd name="connsiteX29454" fmla="*/ 1400812 w 7886701"/>
              <a:gd name="connsiteY29454" fmla="*/ 5253922 h 6857981"/>
              <a:gd name="connsiteX29455" fmla="*/ 1399860 w 7886701"/>
              <a:gd name="connsiteY29455" fmla="*/ 5250747 h 6857981"/>
              <a:gd name="connsiteX29456" fmla="*/ 1398273 w 7886701"/>
              <a:gd name="connsiteY29456" fmla="*/ 5247889 h 6857981"/>
              <a:gd name="connsiteX29457" fmla="*/ 1402083 w 7886701"/>
              <a:gd name="connsiteY29457" fmla="*/ 5247254 h 6857981"/>
              <a:gd name="connsiteX29458" fmla="*/ 1404621 w 7886701"/>
              <a:gd name="connsiteY29458" fmla="*/ 5247254 h 6857981"/>
              <a:gd name="connsiteX29459" fmla="*/ 1406210 w 7886701"/>
              <a:gd name="connsiteY29459" fmla="*/ 5247572 h 6857981"/>
              <a:gd name="connsiteX29460" fmla="*/ 1407479 w 7886701"/>
              <a:gd name="connsiteY29460" fmla="*/ 5248207 h 6857981"/>
              <a:gd name="connsiteX29461" fmla="*/ 1407797 w 7886701"/>
              <a:gd name="connsiteY29461" fmla="*/ 5249477 h 6857981"/>
              <a:gd name="connsiteX29462" fmla="*/ 1408113 w 7886701"/>
              <a:gd name="connsiteY29462" fmla="*/ 5251382 h 6857981"/>
              <a:gd name="connsiteX29463" fmla="*/ 1407479 w 7886701"/>
              <a:gd name="connsiteY29463" fmla="*/ 5254875 h 6857981"/>
              <a:gd name="connsiteX29464" fmla="*/ 1406528 w 7886701"/>
              <a:gd name="connsiteY29464" fmla="*/ 5259637 h 6857981"/>
              <a:gd name="connsiteX29465" fmla="*/ 1406528 w 7886701"/>
              <a:gd name="connsiteY29465" fmla="*/ 5261860 h 6857981"/>
              <a:gd name="connsiteX29466" fmla="*/ 1407162 w 7886701"/>
              <a:gd name="connsiteY29466" fmla="*/ 5264083 h 6857981"/>
              <a:gd name="connsiteX29467" fmla="*/ 1407479 w 7886701"/>
              <a:gd name="connsiteY29467" fmla="*/ 5266623 h 6857981"/>
              <a:gd name="connsiteX29468" fmla="*/ 1408749 w 7886701"/>
              <a:gd name="connsiteY29468" fmla="*/ 5268528 h 6857981"/>
              <a:gd name="connsiteX29469" fmla="*/ 1410655 w 7886701"/>
              <a:gd name="connsiteY29469" fmla="*/ 5270115 h 6857981"/>
              <a:gd name="connsiteX29470" fmla="*/ 1413194 w 7886701"/>
              <a:gd name="connsiteY29470" fmla="*/ 5272021 h 6857981"/>
              <a:gd name="connsiteX29471" fmla="*/ 1415100 w 7886701"/>
              <a:gd name="connsiteY29471" fmla="*/ 5272021 h 6857981"/>
              <a:gd name="connsiteX29472" fmla="*/ 1416689 w 7886701"/>
              <a:gd name="connsiteY29472" fmla="*/ 5271386 h 6857981"/>
              <a:gd name="connsiteX29473" fmla="*/ 1417639 w 7886701"/>
              <a:gd name="connsiteY29473" fmla="*/ 5269798 h 6857981"/>
              <a:gd name="connsiteX29474" fmla="*/ 1418592 w 7886701"/>
              <a:gd name="connsiteY29474" fmla="*/ 5267575 h 6857981"/>
              <a:gd name="connsiteX29475" fmla="*/ 1419545 w 7886701"/>
              <a:gd name="connsiteY29475" fmla="*/ 5265035 h 6857981"/>
              <a:gd name="connsiteX29476" fmla="*/ 1419545 w 7886701"/>
              <a:gd name="connsiteY29476" fmla="*/ 5262178 h 6857981"/>
              <a:gd name="connsiteX29477" fmla="*/ 1419863 w 7886701"/>
              <a:gd name="connsiteY29477" fmla="*/ 5258685 h 6857981"/>
              <a:gd name="connsiteX29478" fmla="*/ 1419545 w 7886701"/>
              <a:gd name="connsiteY29478" fmla="*/ 5254875 h 6857981"/>
              <a:gd name="connsiteX29479" fmla="*/ 1418592 w 7886701"/>
              <a:gd name="connsiteY29479" fmla="*/ 5250747 h 6857981"/>
              <a:gd name="connsiteX29480" fmla="*/ 1417958 w 7886701"/>
              <a:gd name="connsiteY29480" fmla="*/ 5246619 h 6857981"/>
              <a:gd name="connsiteX29481" fmla="*/ 1416689 w 7886701"/>
              <a:gd name="connsiteY29481" fmla="*/ 5242174 h 6857981"/>
              <a:gd name="connsiteX29482" fmla="*/ 1415100 w 7886701"/>
              <a:gd name="connsiteY29482" fmla="*/ 5238046 h 6857981"/>
              <a:gd name="connsiteX29483" fmla="*/ 1412878 w 7886701"/>
              <a:gd name="connsiteY29483" fmla="*/ 5234236 h 6857981"/>
              <a:gd name="connsiteX29484" fmla="*/ 1410655 w 7886701"/>
              <a:gd name="connsiteY29484" fmla="*/ 5230108 h 6857981"/>
              <a:gd name="connsiteX29485" fmla="*/ 1407797 w 7886701"/>
              <a:gd name="connsiteY29485" fmla="*/ 5226298 h 6857981"/>
              <a:gd name="connsiteX29486" fmla="*/ 1404621 w 7886701"/>
              <a:gd name="connsiteY29486" fmla="*/ 5223123 h 6857981"/>
              <a:gd name="connsiteX29487" fmla="*/ 1407162 w 7886701"/>
              <a:gd name="connsiteY29487" fmla="*/ 5223123 h 6857981"/>
              <a:gd name="connsiteX29488" fmla="*/ 1409702 w 7886701"/>
              <a:gd name="connsiteY29488" fmla="*/ 5222805 h 6857981"/>
              <a:gd name="connsiteX29489" fmla="*/ 1412242 w 7886701"/>
              <a:gd name="connsiteY29489" fmla="*/ 5222170 h 6857981"/>
              <a:gd name="connsiteX29490" fmla="*/ 1414781 w 7886701"/>
              <a:gd name="connsiteY29490" fmla="*/ 5220900 h 6857981"/>
              <a:gd name="connsiteX29491" fmla="*/ 1417325 w 7886701"/>
              <a:gd name="connsiteY29491" fmla="*/ 5219948 h 6857981"/>
              <a:gd name="connsiteX29492" fmla="*/ 1419545 w 7886701"/>
              <a:gd name="connsiteY29492" fmla="*/ 5218043 h 6857981"/>
              <a:gd name="connsiteX29493" fmla="*/ 1422084 w 7886701"/>
              <a:gd name="connsiteY29493" fmla="*/ 5215820 h 6857981"/>
              <a:gd name="connsiteX29494" fmla="*/ 1424624 w 7886701"/>
              <a:gd name="connsiteY29494" fmla="*/ 5213597 h 6857981"/>
              <a:gd name="connsiteX29495" fmla="*/ 1419227 w 7886701"/>
              <a:gd name="connsiteY29495" fmla="*/ 5208835 h 6857981"/>
              <a:gd name="connsiteX29496" fmla="*/ 1414464 w 7886701"/>
              <a:gd name="connsiteY29496" fmla="*/ 5203754 h 6857981"/>
              <a:gd name="connsiteX29497" fmla="*/ 1410655 w 7886701"/>
              <a:gd name="connsiteY29497" fmla="*/ 5198357 h 6857981"/>
              <a:gd name="connsiteX29498" fmla="*/ 1407479 w 7886701"/>
              <a:gd name="connsiteY29498" fmla="*/ 5192641 h 6857981"/>
              <a:gd name="connsiteX29499" fmla="*/ 1404621 w 7886701"/>
              <a:gd name="connsiteY29499" fmla="*/ 5186609 h 6857981"/>
              <a:gd name="connsiteX29500" fmla="*/ 1402399 w 7886701"/>
              <a:gd name="connsiteY29500" fmla="*/ 5180576 h 6857981"/>
              <a:gd name="connsiteX29501" fmla="*/ 1400176 w 7886701"/>
              <a:gd name="connsiteY29501" fmla="*/ 5174225 h 6857981"/>
              <a:gd name="connsiteX29502" fmla="*/ 1398273 w 7886701"/>
              <a:gd name="connsiteY29502" fmla="*/ 5168193 h 6857981"/>
              <a:gd name="connsiteX29503" fmla="*/ 1394144 w 7886701"/>
              <a:gd name="connsiteY29503" fmla="*/ 5154539 h 6857981"/>
              <a:gd name="connsiteX29504" fmla="*/ 1392239 w 7886701"/>
              <a:gd name="connsiteY29504" fmla="*/ 5147871 h 6857981"/>
              <a:gd name="connsiteX29505" fmla="*/ 1389383 w 7886701"/>
              <a:gd name="connsiteY29505" fmla="*/ 5141204 h 6857981"/>
              <a:gd name="connsiteX29506" fmla="*/ 1386523 w 7886701"/>
              <a:gd name="connsiteY29506" fmla="*/ 5134218 h 6857981"/>
              <a:gd name="connsiteX29507" fmla="*/ 1383032 w 7886701"/>
              <a:gd name="connsiteY29507" fmla="*/ 5126915 h 6857981"/>
              <a:gd name="connsiteX29508" fmla="*/ 1378587 w 7886701"/>
              <a:gd name="connsiteY29508" fmla="*/ 5119930 h 6857981"/>
              <a:gd name="connsiteX29509" fmla="*/ 1373190 w 7886701"/>
              <a:gd name="connsiteY29509" fmla="*/ 5112945 h 6857981"/>
              <a:gd name="connsiteX29510" fmla="*/ 1370650 w 7886701"/>
              <a:gd name="connsiteY29510" fmla="*/ 5110722 h 6857981"/>
              <a:gd name="connsiteX29511" fmla="*/ 1368429 w 7886701"/>
              <a:gd name="connsiteY29511" fmla="*/ 5109452 h 6857981"/>
              <a:gd name="connsiteX29512" fmla="*/ 1367792 w 7886701"/>
              <a:gd name="connsiteY29512" fmla="*/ 5109452 h 6857981"/>
              <a:gd name="connsiteX29513" fmla="*/ 1366840 w 7886701"/>
              <a:gd name="connsiteY29513" fmla="*/ 5109452 h 6857981"/>
              <a:gd name="connsiteX29514" fmla="*/ 1365569 w 7886701"/>
              <a:gd name="connsiteY29514" fmla="*/ 5110087 h 6857981"/>
              <a:gd name="connsiteX29515" fmla="*/ 1364618 w 7886701"/>
              <a:gd name="connsiteY29515" fmla="*/ 5111357 h 6857981"/>
              <a:gd name="connsiteX29516" fmla="*/ 1363984 w 7886701"/>
              <a:gd name="connsiteY29516" fmla="*/ 5112945 h 6857981"/>
              <a:gd name="connsiteX29517" fmla="*/ 1363349 w 7886701"/>
              <a:gd name="connsiteY29517" fmla="*/ 5117390 h 6857981"/>
              <a:gd name="connsiteX29518" fmla="*/ 1362393 w 7886701"/>
              <a:gd name="connsiteY29518" fmla="*/ 5120565 h 6857981"/>
              <a:gd name="connsiteX29519" fmla="*/ 1361759 w 7886701"/>
              <a:gd name="connsiteY29519" fmla="*/ 5121835 h 6857981"/>
              <a:gd name="connsiteX29520" fmla="*/ 1361444 w 7886701"/>
              <a:gd name="connsiteY29520" fmla="*/ 5122153 h 6857981"/>
              <a:gd name="connsiteX29521" fmla="*/ 1360808 w 7886701"/>
              <a:gd name="connsiteY29521" fmla="*/ 5122470 h 6857981"/>
              <a:gd name="connsiteX29522" fmla="*/ 1359539 w 7886701"/>
              <a:gd name="connsiteY29522" fmla="*/ 5121835 h 6857981"/>
              <a:gd name="connsiteX29523" fmla="*/ 1357633 w 7886701"/>
              <a:gd name="connsiteY29523" fmla="*/ 5120247 h 6857981"/>
              <a:gd name="connsiteX29524" fmla="*/ 1355727 w 7886701"/>
              <a:gd name="connsiteY29524" fmla="*/ 5117390 h 6857981"/>
              <a:gd name="connsiteX29525" fmla="*/ 1352552 w 7886701"/>
              <a:gd name="connsiteY29525" fmla="*/ 5112945 h 6857981"/>
              <a:gd name="connsiteX29526" fmla="*/ 1351918 w 7886701"/>
              <a:gd name="connsiteY29526" fmla="*/ 5110404 h 6857981"/>
              <a:gd name="connsiteX29527" fmla="*/ 1351918 w 7886701"/>
              <a:gd name="connsiteY29527" fmla="*/ 5108182 h 6857981"/>
              <a:gd name="connsiteX29528" fmla="*/ 1352234 w 7886701"/>
              <a:gd name="connsiteY29528" fmla="*/ 5105959 h 6857981"/>
              <a:gd name="connsiteX29529" fmla="*/ 1353187 w 7886701"/>
              <a:gd name="connsiteY29529" fmla="*/ 5104054 h 6857981"/>
              <a:gd name="connsiteX29530" fmla="*/ 1355092 w 7886701"/>
              <a:gd name="connsiteY29530" fmla="*/ 5100561 h 6857981"/>
              <a:gd name="connsiteX29531" fmla="*/ 1356044 w 7886701"/>
              <a:gd name="connsiteY29531" fmla="*/ 5098339 h 6857981"/>
              <a:gd name="connsiteX29532" fmla="*/ 1356999 w 7886701"/>
              <a:gd name="connsiteY29532" fmla="*/ 5096116 h 6857981"/>
              <a:gd name="connsiteX29533" fmla="*/ 1357314 w 7886701"/>
              <a:gd name="connsiteY29533" fmla="*/ 5093576 h 6857981"/>
              <a:gd name="connsiteX29534" fmla="*/ 1356999 w 7886701"/>
              <a:gd name="connsiteY29534" fmla="*/ 5091036 h 6857981"/>
              <a:gd name="connsiteX29535" fmla="*/ 1356679 w 7886701"/>
              <a:gd name="connsiteY29535" fmla="*/ 5087861 h 6857981"/>
              <a:gd name="connsiteX29536" fmla="*/ 1355092 w 7886701"/>
              <a:gd name="connsiteY29536" fmla="*/ 5084051 h 6857981"/>
              <a:gd name="connsiteX29537" fmla="*/ 1352552 w 7886701"/>
              <a:gd name="connsiteY29537" fmla="*/ 5079605 h 6857981"/>
              <a:gd name="connsiteX29538" fmla="*/ 1349378 w 7886701"/>
              <a:gd name="connsiteY29538" fmla="*/ 5074525 h 6857981"/>
              <a:gd name="connsiteX29539" fmla="*/ 1344615 w 7886701"/>
              <a:gd name="connsiteY29539" fmla="*/ 5068810 h 6857981"/>
              <a:gd name="connsiteX29540" fmla="*/ 1338901 w 7886701"/>
              <a:gd name="connsiteY29540" fmla="*/ 5061824 h 6857981"/>
              <a:gd name="connsiteX29541" fmla="*/ 1341757 w 7886701"/>
              <a:gd name="connsiteY29541" fmla="*/ 5060554 h 6857981"/>
              <a:gd name="connsiteX29542" fmla="*/ 1344297 w 7886701"/>
              <a:gd name="connsiteY29542" fmla="*/ 5058332 h 6857981"/>
              <a:gd name="connsiteX29543" fmla="*/ 1346202 w 7886701"/>
              <a:gd name="connsiteY29543" fmla="*/ 5056427 h 6857981"/>
              <a:gd name="connsiteX29544" fmla="*/ 1347473 w 7886701"/>
              <a:gd name="connsiteY29544" fmla="*/ 5054204 h 6857981"/>
              <a:gd name="connsiteX29545" fmla="*/ 1348424 w 7886701"/>
              <a:gd name="connsiteY29545" fmla="*/ 5051981 h 6857981"/>
              <a:gd name="connsiteX29546" fmla="*/ 1349378 w 7886701"/>
              <a:gd name="connsiteY29546" fmla="*/ 5049759 h 6857981"/>
              <a:gd name="connsiteX29547" fmla="*/ 1350011 w 7886701"/>
              <a:gd name="connsiteY29547" fmla="*/ 5044996 h 6857981"/>
              <a:gd name="connsiteX29548" fmla="*/ 1351282 w 7886701"/>
              <a:gd name="connsiteY29548" fmla="*/ 5040233 h 6857981"/>
              <a:gd name="connsiteX29549" fmla="*/ 1352234 w 7886701"/>
              <a:gd name="connsiteY29549" fmla="*/ 5036105 h 6857981"/>
              <a:gd name="connsiteX29550" fmla="*/ 1353503 w 7886701"/>
              <a:gd name="connsiteY29550" fmla="*/ 5033883 h 6857981"/>
              <a:gd name="connsiteX29551" fmla="*/ 1354457 w 7886701"/>
              <a:gd name="connsiteY29551" fmla="*/ 5031660 h 6857981"/>
              <a:gd name="connsiteX29552" fmla="*/ 1356363 w 7886701"/>
              <a:gd name="connsiteY29552" fmla="*/ 5029438 h 6857981"/>
              <a:gd name="connsiteX29553" fmla="*/ 1358584 w 7886701"/>
              <a:gd name="connsiteY29553" fmla="*/ 5027533 h 6857981"/>
              <a:gd name="connsiteX29554" fmla="*/ 1353823 w 7886701"/>
              <a:gd name="connsiteY29554" fmla="*/ 5022452 h 6857981"/>
              <a:gd name="connsiteX29555" fmla="*/ 1349378 w 7886701"/>
              <a:gd name="connsiteY29555" fmla="*/ 5018325 h 6857981"/>
              <a:gd name="connsiteX29556" fmla="*/ 1346837 w 7886701"/>
              <a:gd name="connsiteY29556" fmla="*/ 5016737 h 6857981"/>
              <a:gd name="connsiteX29557" fmla="*/ 1344615 w 7886701"/>
              <a:gd name="connsiteY29557" fmla="*/ 5015149 h 6857981"/>
              <a:gd name="connsiteX29558" fmla="*/ 1342392 w 7886701"/>
              <a:gd name="connsiteY29558" fmla="*/ 5014514 h 6857981"/>
              <a:gd name="connsiteX29559" fmla="*/ 1339852 w 7886701"/>
              <a:gd name="connsiteY29559" fmla="*/ 5013879 h 6857981"/>
              <a:gd name="connsiteX29560" fmla="*/ 1337630 w 7886701"/>
              <a:gd name="connsiteY29560" fmla="*/ 5013244 h 6857981"/>
              <a:gd name="connsiteX29561" fmla="*/ 1335407 w 7886701"/>
              <a:gd name="connsiteY29561" fmla="*/ 5013244 h 6857981"/>
              <a:gd name="connsiteX29562" fmla="*/ 1333184 w 7886701"/>
              <a:gd name="connsiteY29562" fmla="*/ 5014197 h 6857981"/>
              <a:gd name="connsiteX29563" fmla="*/ 1330644 w 7886701"/>
              <a:gd name="connsiteY29563" fmla="*/ 5014832 h 6857981"/>
              <a:gd name="connsiteX29564" fmla="*/ 1328739 w 7886701"/>
              <a:gd name="connsiteY29564" fmla="*/ 5016419 h 6857981"/>
              <a:gd name="connsiteX29565" fmla="*/ 1326517 w 7886701"/>
              <a:gd name="connsiteY29565" fmla="*/ 5018007 h 6857981"/>
              <a:gd name="connsiteX29566" fmla="*/ 1324294 w 7886701"/>
              <a:gd name="connsiteY29566" fmla="*/ 5020547 h 6857981"/>
              <a:gd name="connsiteX29567" fmla="*/ 1321754 w 7886701"/>
              <a:gd name="connsiteY29567" fmla="*/ 5023087 h 6857981"/>
              <a:gd name="connsiteX29568" fmla="*/ 1318580 w 7886701"/>
              <a:gd name="connsiteY29568" fmla="*/ 5020865 h 6857981"/>
              <a:gd name="connsiteX29569" fmla="*/ 1315722 w 7886701"/>
              <a:gd name="connsiteY29569" fmla="*/ 5018960 h 6857981"/>
              <a:gd name="connsiteX29570" fmla="*/ 1313182 w 7886701"/>
              <a:gd name="connsiteY29570" fmla="*/ 5016419 h 6857981"/>
              <a:gd name="connsiteX29571" fmla="*/ 1310959 w 7886701"/>
              <a:gd name="connsiteY29571" fmla="*/ 5013879 h 6857981"/>
              <a:gd name="connsiteX29572" fmla="*/ 1308737 w 7886701"/>
              <a:gd name="connsiteY29572" fmla="*/ 5010704 h 6857981"/>
              <a:gd name="connsiteX29573" fmla="*/ 1307467 w 7886701"/>
              <a:gd name="connsiteY29573" fmla="*/ 5007846 h 6857981"/>
              <a:gd name="connsiteX29574" fmla="*/ 1305878 w 7886701"/>
              <a:gd name="connsiteY29574" fmla="*/ 5004989 h 6857981"/>
              <a:gd name="connsiteX29575" fmla="*/ 1304927 w 7886701"/>
              <a:gd name="connsiteY29575" fmla="*/ 5001814 h 6857981"/>
              <a:gd name="connsiteX29576" fmla="*/ 1304609 w 7886701"/>
              <a:gd name="connsiteY29576" fmla="*/ 4998638 h 6857981"/>
              <a:gd name="connsiteX29577" fmla="*/ 1304292 w 7886701"/>
              <a:gd name="connsiteY29577" fmla="*/ 4995463 h 6857981"/>
              <a:gd name="connsiteX29578" fmla="*/ 1304609 w 7886701"/>
              <a:gd name="connsiteY29578" fmla="*/ 4992606 h 6857981"/>
              <a:gd name="connsiteX29579" fmla="*/ 1305243 w 7886701"/>
              <a:gd name="connsiteY29579" fmla="*/ 4989431 h 6857981"/>
              <a:gd name="connsiteX29580" fmla="*/ 1306197 w 7886701"/>
              <a:gd name="connsiteY29580" fmla="*/ 4986255 h 6857981"/>
              <a:gd name="connsiteX29581" fmla="*/ 1308103 w 7886701"/>
              <a:gd name="connsiteY29581" fmla="*/ 4983398 h 6857981"/>
              <a:gd name="connsiteX29582" fmla="*/ 1310326 w 7886701"/>
              <a:gd name="connsiteY29582" fmla="*/ 4980540 h 6857981"/>
              <a:gd name="connsiteX29583" fmla="*/ 1313182 w 7886701"/>
              <a:gd name="connsiteY29583" fmla="*/ 4978000 h 6857981"/>
              <a:gd name="connsiteX29584" fmla="*/ 1314771 w 7886701"/>
              <a:gd name="connsiteY29584" fmla="*/ 4980540 h 6857981"/>
              <a:gd name="connsiteX29585" fmla="*/ 1315404 w 7886701"/>
              <a:gd name="connsiteY29585" fmla="*/ 4982763 h 6857981"/>
              <a:gd name="connsiteX29586" fmla="*/ 1315722 w 7886701"/>
              <a:gd name="connsiteY29586" fmla="*/ 4985303 h 6857981"/>
              <a:gd name="connsiteX29587" fmla="*/ 1315722 w 7886701"/>
              <a:gd name="connsiteY29587" fmla="*/ 4987208 h 6857981"/>
              <a:gd name="connsiteX29588" fmla="*/ 1315404 w 7886701"/>
              <a:gd name="connsiteY29588" fmla="*/ 4989431 h 6857981"/>
              <a:gd name="connsiteX29589" fmla="*/ 1314771 w 7886701"/>
              <a:gd name="connsiteY29589" fmla="*/ 4991018 h 6857981"/>
              <a:gd name="connsiteX29590" fmla="*/ 1313182 w 7886701"/>
              <a:gd name="connsiteY29590" fmla="*/ 4995146 h 6857981"/>
              <a:gd name="connsiteX29591" fmla="*/ 1312548 w 7886701"/>
              <a:gd name="connsiteY29591" fmla="*/ 4997368 h 6857981"/>
              <a:gd name="connsiteX29592" fmla="*/ 1312229 w 7886701"/>
              <a:gd name="connsiteY29592" fmla="*/ 4999591 h 6857981"/>
              <a:gd name="connsiteX29593" fmla="*/ 1312229 w 7886701"/>
              <a:gd name="connsiteY29593" fmla="*/ 5001814 h 6857981"/>
              <a:gd name="connsiteX29594" fmla="*/ 1312548 w 7886701"/>
              <a:gd name="connsiteY29594" fmla="*/ 5003719 h 6857981"/>
              <a:gd name="connsiteX29595" fmla="*/ 1313501 w 7886701"/>
              <a:gd name="connsiteY29595" fmla="*/ 5005941 h 6857981"/>
              <a:gd name="connsiteX29596" fmla="*/ 1315404 w 7886701"/>
              <a:gd name="connsiteY29596" fmla="*/ 5008482 h 6857981"/>
              <a:gd name="connsiteX29597" fmla="*/ 1317945 w 7886701"/>
              <a:gd name="connsiteY29597" fmla="*/ 5011657 h 6857981"/>
              <a:gd name="connsiteX29598" fmla="*/ 1321754 w 7886701"/>
              <a:gd name="connsiteY29598" fmla="*/ 5014514 h 6857981"/>
              <a:gd name="connsiteX29599" fmla="*/ 1323025 w 7886701"/>
              <a:gd name="connsiteY29599" fmla="*/ 5013879 h 6857981"/>
              <a:gd name="connsiteX29600" fmla="*/ 1324294 w 7886701"/>
              <a:gd name="connsiteY29600" fmla="*/ 5012609 h 6857981"/>
              <a:gd name="connsiteX29601" fmla="*/ 1324930 w 7886701"/>
              <a:gd name="connsiteY29601" fmla="*/ 5011657 h 6857981"/>
              <a:gd name="connsiteX29602" fmla="*/ 1325882 w 7886701"/>
              <a:gd name="connsiteY29602" fmla="*/ 5010069 h 6857981"/>
              <a:gd name="connsiteX29603" fmla="*/ 1327154 w 7886701"/>
              <a:gd name="connsiteY29603" fmla="*/ 5007211 h 6857981"/>
              <a:gd name="connsiteX29604" fmla="*/ 1327469 w 7886701"/>
              <a:gd name="connsiteY29604" fmla="*/ 5003719 h 6857981"/>
              <a:gd name="connsiteX29605" fmla="*/ 1327154 w 7886701"/>
              <a:gd name="connsiteY29605" fmla="*/ 5000226 h 6857981"/>
              <a:gd name="connsiteX29606" fmla="*/ 1326833 w 7886701"/>
              <a:gd name="connsiteY29606" fmla="*/ 4996098 h 6857981"/>
              <a:gd name="connsiteX29607" fmla="*/ 1325564 w 7886701"/>
              <a:gd name="connsiteY29607" fmla="*/ 4992288 h 6857981"/>
              <a:gd name="connsiteX29608" fmla="*/ 1324294 w 7886701"/>
              <a:gd name="connsiteY29608" fmla="*/ 4988160 h 6857981"/>
              <a:gd name="connsiteX29609" fmla="*/ 1322388 w 7886701"/>
              <a:gd name="connsiteY29609" fmla="*/ 4984033 h 6857981"/>
              <a:gd name="connsiteX29610" fmla="*/ 1320167 w 7886701"/>
              <a:gd name="connsiteY29610" fmla="*/ 4980540 h 6857981"/>
              <a:gd name="connsiteX29611" fmla="*/ 1317945 w 7886701"/>
              <a:gd name="connsiteY29611" fmla="*/ 4976730 h 6857981"/>
              <a:gd name="connsiteX29612" fmla="*/ 1315404 w 7886701"/>
              <a:gd name="connsiteY29612" fmla="*/ 4973872 h 6857981"/>
              <a:gd name="connsiteX29613" fmla="*/ 1312866 w 7886701"/>
              <a:gd name="connsiteY29613" fmla="*/ 4971332 h 6857981"/>
              <a:gd name="connsiteX29614" fmla="*/ 1310006 w 7886701"/>
              <a:gd name="connsiteY29614" fmla="*/ 4969109 h 6857981"/>
              <a:gd name="connsiteX29615" fmla="*/ 1307467 w 7886701"/>
              <a:gd name="connsiteY29615" fmla="*/ 4967839 h 6857981"/>
              <a:gd name="connsiteX29616" fmla="*/ 1304927 w 7886701"/>
              <a:gd name="connsiteY29616" fmla="*/ 4967522 h 6857981"/>
              <a:gd name="connsiteX29617" fmla="*/ 1303658 w 7886701"/>
              <a:gd name="connsiteY29617" fmla="*/ 4968474 h 6857981"/>
              <a:gd name="connsiteX29618" fmla="*/ 1303022 w 7886701"/>
              <a:gd name="connsiteY29618" fmla="*/ 4968792 h 6857981"/>
              <a:gd name="connsiteX29619" fmla="*/ 1302705 w 7886701"/>
              <a:gd name="connsiteY29619" fmla="*/ 4968792 h 6857981"/>
              <a:gd name="connsiteX29620" fmla="*/ 1302705 w 7886701"/>
              <a:gd name="connsiteY29620" fmla="*/ 4968474 h 6857981"/>
              <a:gd name="connsiteX29621" fmla="*/ 1303658 w 7886701"/>
              <a:gd name="connsiteY29621" fmla="*/ 4966569 h 6857981"/>
              <a:gd name="connsiteX29622" fmla="*/ 1305243 w 7886701"/>
              <a:gd name="connsiteY29622" fmla="*/ 4965934 h 6857981"/>
              <a:gd name="connsiteX29623" fmla="*/ 1306834 w 7886701"/>
              <a:gd name="connsiteY29623" fmla="*/ 4964982 h 6857981"/>
              <a:gd name="connsiteX29624" fmla="*/ 1308421 w 7886701"/>
              <a:gd name="connsiteY29624" fmla="*/ 4964347 h 6857981"/>
              <a:gd name="connsiteX29625" fmla="*/ 1310642 w 7886701"/>
              <a:gd name="connsiteY29625" fmla="*/ 4963712 h 6857981"/>
              <a:gd name="connsiteX29626" fmla="*/ 1313182 w 7886701"/>
              <a:gd name="connsiteY29626" fmla="*/ 4963712 h 6857981"/>
              <a:gd name="connsiteX29627" fmla="*/ 1315722 w 7886701"/>
              <a:gd name="connsiteY29627" fmla="*/ 4964029 h 6857981"/>
              <a:gd name="connsiteX29628" fmla="*/ 1319216 w 7886701"/>
              <a:gd name="connsiteY29628" fmla="*/ 4965299 h 6857981"/>
              <a:gd name="connsiteX29629" fmla="*/ 1322388 w 7886701"/>
              <a:gd name="connsiteY29629" fmla="*/ 4966887 h 6857981"/>
              <a:gd name="connsiteX29630" fmla="*/ 1325564 w 7886701"/>
              <a:gd name="connsiteY29630" fmla="*/ 4969427 h 6857981"/>
              <a:gd name="connsiteX29631" fmla="*/ 1329693 w 7886701"/>
              <a:gd name="connsiteY29631" fmla="*/ 4973237 h 6857981"/>
              <a:gd name="connsiteX29632" fmla="*/ 1330009 w 7886701"/>
              <a:gd name="connsiteY29632" fmla="*/ 4968792 h 6857981"/>
              <a:gd name="connsiteX29633" fmla="*/ 1330009 w 7886701"/>
              <a:gd name="connsiteY29633" fmla="*/ 4964347 h 6857981"/>
              <a:gd name="connsiteX29634" fmla="*/ 1329693 w 7886701"/>
              <a:gd name="connsiteY29634" fmla="*/ 4960219 h 6857981"/>
              <a:gd name="connsiteX29635" fmla="*/ 1329058 w 7886701"/>
              <a:gd name="connsiteY29635" fmla="*/ 4955774 h 6857981"/>
              <a:gd name="connsiteX29636" fmla="*/ 1327788 w 7886701"/>
              <a:gd name="connsiteY29636" fmla="*/ 4951646 h 6857981"/>
              <a:gd name="connsiteX29637" fmla="*/ 1326517 w 7886701"/>
              <a:gd name="connsiteY29637" fmla="*/ 4947201 h 6857981"/>
              <a:gd name="connsiteX29638" fmla="*/ 1323025 w 7886701"/>
              <a:gd name="connsiteY29638" fmla="*/ 4938945 h 6857981"/>
              <a:gd name="connsiteX29639" fmla="*/ 1319216 w 7886701"/>
              <a:gd name="connsiteY29639" fmla="*/ 4930690 h 6857981"/>
              <a:gd name="connsiteX29640" fmla="*/ 1314771 w 7886701"/>
              <a:gd name="connsiteY29640" fmla="*/ 4922117 h 6857981"/>
              <a:gd name="connsiteX29641" fmla="*/ 1305243 w 7886701"/>
              <a:gd name="connsiteY29641" fmla="*/ 4906241 h 6857981"/>
              <a:gd name="connsiteX29642" fmla="*/ 1300798 w 7886701"/>
              <a:gd name="connsiteY29642" fmla="*/ 4897986 h 6857981"/>
              <a:gd name="connsiteX29643" fmla="*/ 1297306 w 7886701"/>
              <a:gd name="connsiteY29643" fmla="*/ 4890048 h 6857981"/>
              <a:gd name="connsiteX29644" fmla="*/ 1295402 w 7886701"/>
              <a:gd name="connsiteY29644" fmla="*/ 4885920 h 6857981"/>
              <a:gd name="connsiteX29645" fmla="*/ 1293815 w 7886701"/>
              <a:gd name="connsiteY29645" fmla="*/ 4882427 h 6857981"/>
              <a:gd name="connsiteX29646" fmla="*/ 1292861 w 7886701"/>
              <a:gd name="connsiteY29646" fmla="*/ 4878300 h 6857981"/>
              <a:gd name="connsiteX29647" fmla="*/ 1292228 w 7886701"/>
              <a:gd name="connsiteY29647" fmla="*/ 4874489 h 6857981"/>
              <a:gd name="connsiteX29648" fmla="*/ 1291594 w 7886701"/>
              <a:gd name="connsiteY29648" fmla="*/ 4870679 h 6857981"/>
              <a:gd name="connsiteX29649" fmla="*/ 1291274 w 7886701"/>
              <a:gd name="connsiteY29649" fmla="*/ 4866551 h 6857981"/>
              <a:gd name="connsiteX29650" fmla="*/ 1291594 w 7886701"/>
              <a:gd name="connsiteY29650" fmla="*/ 4863059 h 6857981"/>
              <a:gd name="connsiteX29651" fmla="*/ 1292544 w 7886701"/>
              <a:gd name="connsiteY29651" fmla="*/ 4858931 h 6857981"/>
              <a:gd name="connsiteX29652" fmla="*/ 1293497 w 7886701"/>
              <a:gd name="connsiteY29652" fmla="*/ 4855438 h 6857981"/>
              <a:gd name="connsiteX29653" fmla="*/ 1295086 w 7886701"/>
              <a:gd name="connsiteY29653" fmla="*/ 4851311 h 6857981"/>
              <a:gd name="connsiteX29654" fmla="*/ 1297306 w 7886701"/>
              <a:gd name="connsiteY29654" fmla="*/ 4847818 h 6857981"/>
              <a:gd name="connsiteX29655" fmla="*/ 1299847 w 7886701"/>
              <a:gd name="connsiteY29655" fmla="*/ 4844008 h 6857981"/>
              <a:gd name="connsiteX29656" fmla="*/ 1295402 w 7886701"/>
              <a:gd name="connsiteY29656" fmla="*/ 4843373 h 6857981"/>
              <a:gd name="connsiteX29657" fmla="*/ 1291594 w 7886701"/>
              <a:gd name="connsiteY29657" fmla="*/ 4842738 h 6857981"/>
              <a:gd name="connsiteX29658" fmla="*/ 1288416 w 7886701"/>
              <a:gd name="connsiteY29658" fmla="*/ 4841785 h 6857981"/>
              <a:gd name="connsiteX29659" fmla="*/ 1285878 w 7886701"/>
              <a:gd name="connsiteY29659" fmla="*/ 4840833 h 6857981"/>
              <a:gd name="connsiteX29660" fmla="*/ 1283971 w 7886701"/>
              <a:gd name="connsiteY29660" fmla="*/ 4839563 h 6857981"/>
              <a:gd name="connsiteX29661" fmla="*/ 1282704 w 7886701"/>
              <a:gd name="connsiteY29661" fmla="*/ 4838292 h 6857981"/>
              <a:gd name="connsiteX29662" fmla="*/ 1281115 w 7886701"/>
              <a:gd name="connsiteY29662" fmla="*/ 4836705 h 6857981"/>
              <a:gd name="connsiteX29663" fmla="*/ 1280479 w 7886701"/>
              <a:gd name="connsiteY29663" fmla="*/ 4834800 h 6857981"/>
              <a:gd name="connsiteX29664" fmla="*/ 1278575 w 7886701"/>
              <a:gd name="connsiteY29664" fmla="*/ 4831307 h 6857981"/>
              <a:gd name="connsiteX29665" fmla="*/ 1276352 w 7886701"/>
              <a:gd name="connsiteY29665" fmla="*/ 4827179 h 6857981"/>
              <a:gd name="connsiteX29666" fmla="*/ 1275083 w 7886701"/>
              <a:gd name="connsiteY29666" fmla="*/ 4824957 h 6857981"/>
              <a:gd name="connsiteX29667" fmla="*/ 1273177 w 7886701"/>
              <a:gd name="connsiteY29667" fmla="*/ 4823052 h 6857981"/>
              <a:gd name="connsiteX29668" fmla="*/ 1270954 w 7886701"/>
              <a:gd name="connsiteY29668" fmla="*/ 4820511 h 6857981"/>
              <a:gd name="connsiteX29669" fmla="*/ 1268414 w 7886701"/>
              <a:gd name="connsiteY29669" fmla="*/ 4817654 h 6857981"/>
              <a:gd name="connsiteX29670" fmla="*/ 1266827 w 7886701"/>
              <a:gd name="connsiteY29670" fmla="*/ 4821782 h 6857981"/>
              <a:gd name="connsiteX29671" fmla="*/ 1266191 w 7886701"/>
              <a:gd name="connsiteY29671" fmla="*/ 4823687 h 6857981"/>
              <a:gd name="connsiteX29672" fmla="*/ 1265875 w 7886701"/>
              <a:gd name="connsiteY29672" fmla="*/ 4825909 h 6857981"/>
              <a:gd name="connsiteX29673" fmla="*/ 1265875 w 7886701"/>
              <a:gd name="connsiteY29673" fmla="*/ 4828132 h 6857981"/>
              <a:gd name="connsiteX29674" fmla="*/ 1265875 w 7886701"/>
              <a:gd name="connsiteY29674" fmla="*/ 4830355 h 6857981"/>
              <a:gd name="connsiteX29675" fmla="*/ 1266509 w 7886701"/>
              <a:gd name="connsiteY29675" fmla="*/ 4832260 h 6857981"/>
              <a:gd name="connsiteX29676" fmla="*/ 1267780 w 7886701"/>
              <a:gd name="connsiteY29676" fmla="*/ 4834800 h 6857981"/>
              <a:gd name="connsiteX29677" fmla="*/ 1264604 w 7886701"/>
              <a:gd name="connsiteY29677" fmla="*/ 4833212 h 6857981"/>
              <a:gd name="connsiteX29678" fmla="*/ 1262063 w 7886701"/>
              <a:gd name="connsiteY29678" fmla="*/ 4830672 h 6857981"/>
              <a:gd name="connsiteX29679" fmla="*/ 1259207 w 7886701"/>
              <a:gd name="connsiteY29679" fmla="*/ 4827179 h 6857981"/>
              <a:gd name="connsiteX29680" fmla="*/ 1256668 w 7886701"/>
              <a:gd name="connsiteY29680" fmla="*/ 4824004 h 6857981"/>
              <a:gd name="connsiteX29681" fmla="*/ 1251271 w 7886701"/>
              <a:gd name="connsiteY29681" fmla="*/ 4816066 h 6857981"/>
              <a:gd name="connsiteX29682" fmla="*/ 1245239 w 7886701"/>
              <a:gd name="connsiteY29682" fmla="*/ 4806858 h 6857981"/>
              <a:gd name="connsiteX29683" fmla="*/ 1239205 w 7886701"/>
              <a:gd name="connsiteY29683" fmla="*/ 4797015 h 6857981"/>
              <a:gd name="connsiteX29684" fmla="*/ 1232220 w 7886701"/>
              <a:gd name="connsiteY29684" fmla="*/ 4786537 h 6857981"/>
              <a:gd name="connsiteX29685" fmla="*/ 1228092 w 7886701"/>
              <a:gd name="connsiteY29685" fmla="*/ 4781457 h 6857981"/>
              <a:gd name="connsiteX29686" fmla="*/ 1224281 w 7886701"/>
              <a:gd name="connsiteY29686" fmla="*/ 4776059 h 6857981"/>
              <a:gd name="connsiteX29687" fmla="*/ 1219518 w 7886701"/>
              <a:gd name="connsiteY29687" fmla="*/ 4770661 h 6857981"/>
              <a:gd name="connsiteX29688" fmla="*/ 1214759 w 7886701"/>
              <a:gd name="connsiteY29688" fmla="*/ 4765899 h 6857981"/>
              <a:gd name="connsiteX29689" fmla="*/ 1197612 w 7886701"/>
              <a:gd name="connsiteY29689" fmla="*/ 4777964 h 6857981"/>
              <a:gd name="connsiteX29690" fmla="*/ 1198566 w 7886701"/>
              <a:gd name="connsiteY29690" fmla="*/ 4780187 h 6857981"/>
              <a:gd name="connsiteX29691" fmla="*/ 1199835 w 7886701"/>
              <a:gd name="connsiteY29691" fmla="*/ 4782092 h 6857981"/>
              <a:gd name="connsiteX29692" fmla="*/ 1200787 w 7886701"/>
              <a:gd name="connsiteY29692" fmla="*/ 4783362 h 6857981"/>
              <a:gd name="connsiteX29693" fmla="*/ 1202375 w 7886701"/>
              <a:gd name="connsiteY29693" fmla="*/ 4784632 h 6857981"/>
              <a:gd name="connsiteX29694" fmla="*/ 1203327 w 7886701"/>
              <a:gd name="connsiteY29694" fmla="*/ 4785267 h 6857981"/>
              <a:gd name="connsiteX29695" fmla="*/ 1204915 w 7886701"/>
              <a:gd name="connsiteY29695" fmla="*/ 4785585 h 6857981"/>
              <a:gd name="connsiteX29696" fmla="*/ 1205867 w 7886701"/>
              <a:gd name="connsiteY29696" fmla="*/ 4785902 h 6857981"/>
              <a:gd name="connsiteX29697" fmla="*/ 1207456 w 7886701"/>
              <a:gd name="connsiteY29697" fmla="*/ 4785585 h 6857981"/>
              <a:gd name="connsiteX29698" fmla="*/ 1209994 w 7886701"/>
              <a:gd name="connsiteY29698" fmla="*/ 4784950 h 6857981"/>
              <a:gd name="connsiteX29699" fmla="*/ 1212535 w 7886701"/>
              <a:gd name="connsiteY29699" fmla="*/ 4783362 h 6857981"/>
              <a:gd name="connsiteX29700" fmla="*/ 1217933 w 7886701"/>
              <a:gd name="connsiteY29700" fmla="*/ 4780187 h 6857981"/>
              <a:gd name="connsiteX29701" fmla="*/ 1219838 w 7886701"/>
              <a:gd name="connsiteY29701" fmla="*/ 4782727 h 6857981"/>
              <a:gd name="connsiteX29702" fmla="*/ 1220789 w 7886701"/>
              <a:gd name="connsiteY29702" fmla="*/ 4785585 h 6857981"/>
              <a:gd name="connsiteX29703" fmla="*/ 1221425 w 7886701"/>
              <a:gd name="connsiteY29703" fmla="*/ 4788760 h 6857981"/>
              <a:gd name="connsiteX29704" fmla="*/ 1221425 w 7886701"/>
              <a:gd name="connsiteY29704" fmla="*/ 4791617 h 6857981"/>
              <a:gd name="connsiteX29705" fmla="*/ 1220789 w 7886701"/>
              <a:gd name="connsiteY29705" fmla="*/ 4794793 h 6857981"/>
              <a:gd name="connsiteX29706" fmla="*/ 1220473 w 7886701"/>
              <a:gd name="connsiteY29706" fmla="*/ 4797650 h 6857981"/>
              <a:gd name="connsiteX29707" fmla="*/ 1219518 w 7886701"/>
              <a:gd name="connsiteY29707" fmla="*/ 4804001 h 6857981"/>
              <a:gd name="connsiteX29708" fmla="*/ 1219202 w 7886701"/>
              <a:gd name="connsiteY29708" fmla="*/ 4806858 h 6857981"/>
              <a:gd name="connsiteX29709" fmla="*/ 1219202 w 7886701"/>
              <a:gd name="connsiteY29709" fmla="*/ 4809716 h 6857981"/>
              <a:gd name="connsiteX29710" fmla="*/ 1219518 w 7886701"/>
              <a:gd name="connsiteY29710" fmla="*/ 4812256 h 6857981"/>
              <a:gd name="connsiteX29711" fmla="*/ 1220154 w 7886701"/>
              <a:gd name="connsiteY29711" fmla="*/ 4814479 h 6857981"/>
              <a:gd name="connsiteX29712" fmla="*/ 1221742 w 7886701"/>
              <a:gd name="connsiteY29712" fmla="*/ 4816384 h 6857981"/>
              <a:gd name="connsiteX29713" fmla="*/ 1224281 w 7886701"/>
              <a:gd name="connsiteY29713" fmla="*/ 4818289 h 6857981"/>
              <a:gd name="connsiteX29714" fmla="*/ 1227457 w 7886701"/>
              <a:gd name="connsiteY29714" fmla="*/ 4819241 h 6857981"/>
              <a:gd name="connsiteX29715" fmla="*/ 1231584 w 7886701"/>
              <a:gd name="connsiteY29715" fmla="*/ 4819876 h 6857981"/>
              <a:gd name="connsiteX29716" fmla="*/ 1230632 w 7886701"/>
              <a:gd name="connsiteY29716" fmla="*/ 4819876 h 6857981"/>
              <a:gd name="connsiteX29717" fmla="*/ 1229362 w 7886701"/>
              <a:gd name="connsiteY29717" fmla="*/ 4820829 h 6857981"/>
              <a:gd name="connsiteX29718" fmla="*/ 1224600 w 7886701"/>
              <a:gd name="connsiteY29718" fmla="*/ 4822417 h 6857981"/>
              <a:gd name="connsiteX29719" fmla="*/ 1218884 w 7886701"/>
              <a:gd name="connsiteY29719" fmla="*/ 4825909 h 6857981"/>
              <a:gd name="connsiteX29720" fmla="*/ 1212219 w 7886701"/>
              <a:gd name="connsiteY29720" fmla="*/ 4829719 h 6857981"/>
              <a:gd name="connsiteX29721" fmla="*/ 1205867 w 7886701"/>
              <a:gd name="connsiteY29721" fmla="*/ 4833847 h 6857981"/>
              <a:gd name="connsiteX29722" fmla="*/ 1203009 w 7886701"/>
              <a:gd name="connsiteY29722" fmla="*/ 4836070 h 6857981"/>
              <a:gd name="connsiteX29723" fmla="*/ 1200787 w 7886701"/>
              <a:gd name="connsiteY29723" fmla="*/ 4838292 h 6857981"/>
              <a:gd name="connsiteX29724" fmla="*/ 1199199 w 7886701"/>
              <a:gd name="connsiteY29724" fmla="*/ 4840198 h 6857981"/>
              <a:gd name="connsiteX29725" fmla="*/ 1197930 w 7886701"/>
              <a:gd name="connsiteY29725" fmla="*/ 4841785 h 6857981"/>
              <a:gd name="connsiteX29726" fmla="*/ 1197295 w 7886701"/>
              <a:gd name="connsiteY29726" fmla="*/ 4843690 h 6857981"/>
              <a:gd name="connsiteX29727" fmla="*/ 1197612 w 7886701"/>
              <a:gd name="connsiteY29727" fmla="*/ 4844325 h 6857981"/>
              <a:gd name="connsiteX29728" fmla="*/ 1197612 w 7886701"/>
              <a:gd name="connsiteY29728" fmla="*/ 4845278 h 6857981"/>
              <a:gd name="connsiteX29729" fmla="*/ 1197612 w 7886701"/>
              <a:gd name="connsiteY29729" fmla="*/ 4847818 h 6857981"/>
              <a:gd name="connsiteX29730" fmla="*/ 1198246 w 7886701"/>
              <a:gd name="connsiteY29730" fmla="*/ 4850358 h 6857981"/>
              <a:gd name="connsiteX29731" fmla="*/ 1199199 w 7886701"/>
              <a:gd name="connsiteY29731" fmla="*/ 4853216 h 6857981"/>
              <a:gd name="connsiteX29732" fmla="*/ 1200153 w 7886701"/>
              <a:gd name="connsiteY29732" fmla="*/ 4856073 h 6857981"/>
              <a:gd name="connsiteX29733" fmla="*/ 1201738 w 7886701"/>
              <a:gd name="connsiteY29733" fmla="*/ 4858931 h 6857981"/>
              <a:gd name="connsiteX29734" fmla="*/ 1203327 w 7886701"/>
              <a:gd name="connsiteY29734" fmla="*/ 4862106 h 6857981"/>
              <a:gd name="connsiteX29735" fmla="*/ 1207772 w 7886701"/>
              <a:gd name="connsiteY29735" fmla="*/ 4867822 h 6857981"/>
              <a:gd name="connsiteX29736" fmla="*/ 1213170 w 7886701"/>
              <a:gd name="connsiteY29736" fmla="*/ 4873854 h 6857981"/>
              <a:gd name="connsiteX29737" fmla="*/ 1219202 w 7886701"/>
              <a:gd name="connsiteY29737" fmla="*/ 4880205 h 6857981"/>
              <a:gd name="connsiteX29738" fmla="*/ 1225554 w 7886701"/>
              <a:gd name="connsiteY29738" fmla="*/ 4886873 h 6857981"/>
              <a:gd name="connsiteX29739" fmla="*/ 1232537 w 7886701"/>
              <a:gd name="connsiteY29739" fmla="*/ 4892905 h 6857981"/>
              <a:gd name="connsiteX29740" fmla="*/ 1246826 w 7886701"/>
              <a:gd name="connsiteY29740" fmla="*/ 4905289 h 6857981"/>
              <a:gd name="connsiteX29741" fmla="*/ 1259524 w 7886701"/>
              <a:gd name="connsiteY29741" fmla="*/ 4917037 h 6857981"/>
              <a:gd name="connsiteX29742" fmla="*/ 1265557 w 7886701"/>
              <a:gd name="connsiteY29742" fmla="*/ 4922752 h 6857981"/>
              <a:gd name="connsiteX29743" fmla="*/ 1270320 w 7886701"/>
              <a:gd name="connsiteY29743" fmla="*/ 4927832 h 6857981"/>
              <a:gd name="connsiteX29744" fmla="*/ 1274130 w 7886701"/>
              <a:gd name="connsiteY29744" fmla="*/ 4933230 h 6857981"/>
              <a:gd name="connsiteX29745" fmla="*/ 1275717 w 7886701"/>
              <a:gd name="connsiteY29745" fmla="*/ 4935770 h 6857981"/>
              <a:gd name="connsiteX29746" fmla="*/ 1276670 w 7886701"/>
              <a:gd name="connsiteY29746" fmla="*/ 4937993 h 6857981"/>
              <a:gd name="connsiteX29747" fmla="*/ 1264286 w 7886701"/>
              <a:gd name="connsiteY29747" fmla="*/ 4931007 h 6857981"/>
              <a:gd name="connsiteX29748" fmla="*/ 1250635 w 7886701"/>
              <a:gd name="connsiteY29748" fmla="*/ 4922117 h 6857981"/>
              <a:gd name="connsiteX29749" fmla="*/ 1243334 w 7886701"/>
              <a:gd name="connsiteY29749" fmla="*/ 4917037 h 6857981"/>
              <a:gd name="connsiteX29750" fmla="*/ 1235394 w 7886701"/>
              <a:gd name="connsiteY29750" fmla="*/ 4911639 h 6857981"/>
              <a:gd name="connsiteX29751" fmla="*/ 1228092 w 7886701"/>
              <a:gd name="connsiteY29751" fmla="*/ 4905606 h 6857981"/>
              <a:gd name="connsiteX29752" fmla="*/ 1220473 w 7886701"/>
              <a:gd name="connsiteY29752" fmla="*/ 4899573 h 6857981"/>
              <a:gd name="connsiteX29753" fmla="*/ 1213170 w 7886701"/>
              <a:gd name="connsiteY29753" fmla="*/ 4893223 h 6857981"/>
              <a:gd name="connsiteX29754" fmla="*/ 1205867 w 7886701"/>
              <a:gd name="connsiteY29754" fmla="*/ 4886238 h 6857981"/>
              <a:gd name="connsiteX29755" fmla="*/ 1198566 w 7886701"/>
              <a:gd name="connsiteY29755" fmla="*/ 4879570 h 6857981"/>
              <a:gd name="connsiteX29756" fmla="*/ 1192216 w 7886701"/>
              <a:gd name="connsiteY29756" fmla="*/ 4872267 h 6857981"/>
              <a:gd name="connsiteX29757" fmla="*/ 1185549 w 7886701"/>
              <a:gd name="connsiteY29757" fmla="*/ 4864646 h 6857981"/>
              <a:gd name="connsiteX29758" fmla="*/ 1179832 w 7886701"/>
              <a:gd name="connsiteY29758" fmla="*/ 4856708 h 6857981"/>
              <a:gd name="connsiteX29759" fmla="*/ 1174118 w 7886701"/>
              <a:gd name="connsiteY29759" fmla="*/ 4848771 h 6857981"/>
              <a:gd name="connsiteX29760" fmla="*/ 1169037 w 7886701"/>
              <a:gd name="connsiteY29760" fmla="*/ 4840515 h 6857981"/>
              <a:gd name="connsiteX29761" fmla="*/ 1168086 w 7886701"/>
              <a:gd name="connsiteY29761" fmla="*/ 4839563 h 6857981"/>
              <a:gd name="connsiteX29762" fmla="*/ 1166497 w 7886701"/>
              <a:gd name="connsiteY29762" fmla="*/ 4839563 h 6857981"/>
              <a:gd name="connsiteX29763" fmla="*/ 1165546 w 7886701"/>
              <a:gd name="connsiteY29763" fmla="*/ 4840198 h 6857981"/>
              <a:gd name="connsiteX29764" fmla="*/ 1164275 w 7886701"/>
              <a:gd name="connsiteY29764" fmla="*/ 4840833 h 6857981"/>
              <a:gd name="connsiteX29765" fmla="*/ 1163323 w 7886701"/>
              <a:gd name="connsiteY29765" fmla="*/ 4841785 h 6857981"/>
              <a:gd name="connsiteX29766" fmla="*/ 1162688 w 7886701"/>
              <a:gd name="connsiteY29766" fmla="*/ 4843373 h 6857981"/>
              <a:gd name="connsiteX29767" fmla="*/ 1161100 w 7886701"/>
              <a:gd name="connsiteY29767" fmla="*/ 4846865 h 6857981"/>
              <a:gd name="connsiteX29768" fmla="*/ 1158559 w 7886701"/>
              <a:gd name="connsiteY29768" fmla="*/ 4854168 h 6857981"/>
              <a:gd name="connsiteX29769" fmla="*/ 1157289 w 7886701"/>
              <a:gd name="connsiteY29769" fmla="*/ 4857343 h 6857981"/>
              <a:gd name="connsiteX29770" fmla="*/ 1156655 w 7886701"/>
              <a:gd name="connsiteY29770" fmla="*/ 4858296 h 6857981"/>
              <a:gd name="connsiteX29771" fmla="*/ 1156020 w 7886701"/>
              <a:gd name="connsiteY29771" fmla="*/ 4858614 h 6857981"/>
              <a:gd name="connsiteX29772" fmla="*/ 1155704 w 7886701"/>
              <a:gd name="connsiteY29772" fmla="*/ 4858931 h 6857981"/>
              <a:gd name="connsiteX29773" fmla="*/ 1154749 w 7886701"/>
              <a:gd name="connsiteY29773" fmla="*/ 4858931 h 6857981"/>
              <a:gd name="connsiteX29774" fmla="*/ 1153478 w 7886701"/>
              <a:gd name="connsiteY29774" fmla="*/ 4858931 h 6857981"/>
              <a:gd name="connsiteX29775" fmla="*/ 1151575 w 7886701"/>
              <a:gd name="connsiteY29775" fmla="*/ 4857978 h 6857981"/>
              <a:gd name="connsiteX29776" fmla="*/ 1149670 w 7886701"/>
              <a:gd name="connsiteY29776" fmla="*/ 4856708 h 6857981"/>
              <a:gd name="connsiteX29777" fmla="*/ 1145543 w 7886701"/>
              <a:gd name="connsiteY29777" fmla="*/ 4853216 h 6857981"/>
              <a:gd name="connsiteX29778" fmla="*/ 1141413 w 7886701"/>
              <a:gd name="connsiteY29778" fmla="*/ 4849088 h 6857981"/>
              <a:gd name="connsiteX29779" fmla="*/ 1139509 w 7886701"/>
              <a:gd name="connsiteY29779" fmla="*/ 4847818 h 6857981"/>
              <a:gd name="connsiteX29780" fmla="*/ 1137606 w 7886701"/>
              <a:gd name="connsiteY29780" fmla="*/ 4846548 h 6857981"/>
              <a:gd name="connsiteX29781" fmla="*/ 1136337 w 7886701"/>
              <a:gd name="connsiteY29781" fmla="*/ 4845913 h 6857981"/>
              <a:gd name="connsiteX29782" fmla="*/ 1135064 w 7886701"/>
              <a:gd name="connsiteY29782" fmla="*/ 4846230 h 6857981"/>
              <a:gd name="connsiteX29783" fmla="*/ 1134748 w 7886701"/>
              <a:gd name="connsiteY29783" fmla="*/ 4846548 h 6857981"/>
              <a:gd name="connsiteX29784" fmla="*/ 1134429 w 7886701"/>
              <a:gd name="connsiteY29784" fmla="*/ 4846865 h 6857981"/>
              <a:gd name="connsiteX29785" fmla="*/ 1134429 w 7886701"/>
              <a:gd name="connsiteY29785" fmla="*/ 4849088 h 6857981"/>
              <a:gd name="connsiteX29786" fmla="*/ 1134748 w 7886701"/>
              <a:gd name="connsiteY29786" fmla="*/ 4851946 h 6857981"/>
              <a:gd name="connsiteX29787" fmla="*/ 1135700 w 7886701"/>
              <a:gd name="connsiteY29787" fmla="*/ 4856391 h 6857981"/>
              <a:gd name="connsiteX29788" fmla="*/ 1132842 w 7886701"/>
              <a:gd name="connsiteY29788" fmla="*/ 4856708 h 6857981"/>
              <a:gd name="connsiteX29789" fmla="*/ 1130937 w 7886701"/>
              <a:gd name="connsiteY29789" fmla="*/ 4856708 h 6857981"/>
              <a:gd name="connsiteX29790" fmla="*/ 1129034 w 7886701"/>
              <a:gd name="connsiteY29790" fmla="*/ 4856073 h 6857981"/>
              <a:gd name="connsiteX29791" fmla="*/ 1127445 w 7886701"/>
              <a:gd name="connsiteY29791" fmla="*/ 4855121 h 6857981"/>
              <a:gd name="connsiteX29792" fmla="*/ 1126176 w 7886701"/>
              <a:gd name="connsiteY29792" fmla="*/ 4853216 h 6857981"/>
              <a:gd name="connsiteX29793" fmla="*/ 1125224 w 7886701"/>
              <a:gd name="connsiteY29793" fmla="*/ 4851311 h 6857981"/>
              <a:gd name="connsiteX29794" fmla="*/ 1123954 w 7886701"/>
              <a:gd name="connsiteY29794" fmla="*/ 4846548 h 6857981"/>
              <a:gd name="connsiteX29795" fmla="*/ 1122684 w 7886701"/>
              <a:gd name="connsiteY29795" fmla="*/ 4841468 h 6857981"/>
              <a:gd name="connsiteX29796" fmla="*/ 1121411 w 7886701"/>
              <a:gd name="connsiteY29796" fmla="*/ 4836070 h 6857981"/>
              <a:gd name="connsiteX29797" fmla="*/ 1120458 w 7886701"/>
              <a:gd name="connsiteY29797" fmla="*/ 4833847 h 6857981"/>
              <a:gd name="connsiteX29798" fmla="*/ 1119508 w 7886701"/>
              <a:gd name="connsiteY29798" fmla="*/ 4831307 h 6857981"/>
              <a:gd name="connsiteX29799" fmla="*/ 1118239 w 7886701"/>
              <a:gd name="connsiteY29799" fmla="*/ 4829402 h 6857981"/>
              <a:gd name="connsiteX29800" fmla="*/ 1116650 w 7886701"/>
              <a:gd name="connsiteY29800" fmla="*/ 4827497 h 6857981"/>
              <a:gd name="connsiteX29801" fmla="*/ 1115699 w 7886701"/>
              <a:gd name="connsiteY29801" fmla="*/ 4832260 h 6857981"/>
              <a:gd name="connsiteX29802" fmla="*/ 1115379 w 7886701"/>
              <a:gd name="connsiteY29802" fmla="*/ 4837657 h 6857981"/>
              <a:gd name="connsiteX29803" fmla="*/ 1115699 w 7886701"/>
              <a:gd name="connsiteY29803" fmla="*/ 4842738 h 6857981"/>
              <a:gd name="connsiteX29804" fmla="*/ 1116332 w 7886701"/>
              <a:gd name="connsiteY29804" fmla="*/ 4848135 h 6857981"/>
              <a:gd name="connsiteX29805" fmla="*/ 1117919 w 7886701"/>
              <a:gd name="connsiteY29805" fmla="*/ 4858931 h 6857981"/>
              <a:gd name="connsiteX29806" fmla="*/ 1120142 w 7886701"/>
              <a:gd name="connsiteY29806" fmla="*/ 4869727 h 6857981"/>
              <a:gd name="connsiteX29807" fmla="*/ 1121411 w 7886701"/>
              <a:gd name="connsiteY29807" fmla="*/ 4874489 h 6857981"/>
              <a:gd name="connsiteX29808" fmla="*/ 1121731 w 7886701"/>
              <a:gd name="connsiteY29808" fmla="*/ 4879252 h 6857981"/>
              <a:gd name="connsiteX29809" fmla="*/ 1122047 w 7886701"/>
              <a:gd name="connsiteY29809" fmla="*/ 4883697 h 6857981"/>
              <a:gd name="connsiteX29810" fmla="*/ 1121731 w 7886701"/>
              <a:gd name="connsiteY29810" fmla="*/ 4887825 h 6857981"/>
              <a:gd name="connsiteX29811" fmla="*/ 1121095 w 7886701"/>
              <a:gd name="connsiteY29811" fmla="*/ 4891635 h 6857981"/>
              <a:gd name="connsiteX29812" fmla="*/ 1120142 w 7886701"/>
              <a:gd name="connsiteY29812" fmla="*/ 4892905 h 6857981"/>
              <a:gd name="connsiteX29813" fmla="*/ 1119190 w 7886701"/>
              <a:gd name="connsiteY29813" fmla="*/ 4894493 h 6857981"/>
              <a:gd name="connsiteX29814" fmla="*/ 1117919 w 7886701"/>
              <a:gd name="connsiteY29814" fmla="*/ 4895763 h 6857981"/>
              <a:gd name="connsiteX29815" fmla="*/ 1116966 w 7886701"/>
              <a:gd name="connsiteY29815" fmla="*/ 4897033 h 6857981"/>
              <a:gd name="connsiteX29816" fmla="*/ 1115063 w 7886701"/>
              <a:gd name="connsiteY29816" fmla="*/ 4897986 h 6857981"/>
              <a:gd name="connsiteX29817" fmla="*/ 1113157 w 7886701"/>
              <a:gd name="connsiteY29817" fmla="*/ 4898938 h 6857981"/>
              <a:gd name="connsiteX29818" fmla="*/ 1116966 w 7886701"/>
              <a:gd name="connsiteY29818" fmla="*/ 4902748 h 6857981"/>
              <a:gd name="connsiteX29819" fmla="*/ 1119508 w 7886701"/>
              <a:gd name="connsiteY29819" fmla="*/ 4906559 h 6857981"/>
              <a:gd name="connsiteX29820" fmla="*/ 1122047 w 7886701"/>
              <a:gd name="connsiteY29820" fmla="*/ 4910051 h 6857981"/>
              <a:gd name="connsiteX29821" fmla="*/ 1123954 w 7886701"/>
              <a:gd name="connsiteY29821" fmla="*/ 4913544 h 6857981"/>
              <a:gd name="connsiteX29822" fmla="*/ 1124903 w 7886701"/>
              <a:gd name="connsiteY29822" fmla="*/ 4916719 h 6857981"/>
              <a:gd name="connsiteX29823" fmla="*/ 1126492 w 7886701"/>
              <a:gd name="connsiteY29823" fmla="*/ 4919894 h 6857981"/>
              <a:gd name="connsiteX29824" fmla="*/ 1127763 w 7886701"/>
              <a:gd name="connsiteY29824" fmla="*/ 4926245 h 6857981"/>
              <a:gd name="connsiteX29825" fmla="*/ 1129348 w 7886701"/>
              <a:gd name="connsiteY29825" fmla="*/ 4931960 h 6857981"/>
              <a:gd name="connsiteX29826" fmla="*/ 1130937 w 7886701"/>
              <a:gd name="connsiteY29826" fmla="*/ 4937993 h 6857981"/>
              <a:gd name="connsiteX29827" fmla="*/ 1131890 w 7886701"/>
              <a:gd name="connsiteY29827" fmla="*/ 4941168 h 6857981"/>
              <a:gd name="connsiteX29828" fmla="*/ 1133477 w 7886701"/>
              <a:gd name="connsiteY29828" fmla="*/ 4944343 h 6857981"/>
              <a:gd name="connsiteX29829" fmla="*/ 1134748 w 7886701"/>
              <a:gd name="connsiteY29829" fmla="*/ 4947836 h 6857981"/>
              <a:gd name="connsiteX29830" fmla="*/ 1137287 w 7886701"/>
              <a:gd name="connsiteY29830" fmla="*/ 4951011 h 6857981"/>
              <a:gd name="connsiteX29831" fmla="*/ 1139509 w 7886701"/>
              <a:gd name="connsiteY29831" fmla="*/ 4950693 h 6857981"/>
              <a:gd name="connsiteX29832" fmla="*/ 1141413 w 7886701"/>
              <a:gd name="connsiteY29832" fmla="*/ 4949741 h 6857981"/>
              <a:gd name="connsiteX29833" fmla="*/ 1143001 w 7886701"/>
              <a:gd name="connsiteY29833" fmla="*/ 4948788 h 6857981"/>
              <a:gd name="connsiteX29834" fmla="*/ 1144274 w 7886701"/>
              <a:gd name="connsiteY29834" fmla="*/ 4947201 h 6857981"/>
              <a:gd name="connsiteX29835" fmla="*/ 1144907 w 7886701"/>
              <a:gd name="connsiteY29835" fmla="*/ 4945613 h 6857981"/>
              <a:gd name="connsiteX29836" fmla="*/ 1145543 w 7886701"/>
              <a:gd name="connsiteY29836" fmla="*/ 4943708 h 6857981"/>
              <a:gd name="connsiteX29837" fmla="*/ 1145859 w 7886701"/>
              <a:gd name="connsiteY29837" fmla="*/ 4941168 h 6857981"/>
              <a:gd name="connsiteX29838" fmla="*/ 1145859 w 7886701"/>
              <a:gd name="connsiteY29838" fmla="*/ 4938628 h 6857981"/>
              <a:gd name="connsiteX29839" fmla="*/ 1144907 w 7886701"/>
              <a:gd name="connsiteY29839" fmla="*/ 4932595 h 6857981"/>
              <a:gd name="connsiteX29840" fmla="*/ 1143954 w 7886701"/>
              <a:gd name="connsiteY29840" fmla="*/ 4926562 h 6857981"/>
              <a:gd name="connsiteX29841" fmla="*/ 1139829 w 7886701"/>
              <a:gd name="connsiteY29841" fmla="*/ 4912274 h 6857981"/>
              <a:gd name="connsiteX29842" fmla="*/ 1138240 w 7886701"/>
              <a:gd name="connsiteY29842" fmla="*/ 4904971 h 6857981"/>
              <a:gd name="connsiteX29843" fmla="*/ 1136337 w 7886701"/>
              <a:gd name="connsiteY29843" fmla="*/ 4897668 h 6857981"/>
              <a:gd name="connsiteX29844" fmla="*/ 1135064 w 7886701"/>
              <a:gd name="connsiteY29844" fmla="*/ 4890683 h 6857981"/>
              <a:gd name="connsiteX29845" fmla="*/ 1134429 w 7886701"/>
              <a:gd name="connsiteY29845" fmla="*/ 4884650 h 6857981"/>
              <a:gd name="connsiteX29846" fmla="*/ 1134429 w 7886701"/>
              <a:gd name="connsiteY29846" fmla="*/ 4881792 h 6857981"/>
              <a:gd name="connsiteX29847" fmla="*/ 1134748 w 7886701"/>
              <a:gd name="connsiteY29847" fmla="*/ 4878617 h 6857981"/>
              <a:gd name="connsiteX29848" fmla="*/ 1135700 w 7886701"/>
              <a:gd name="connsiteY29848" fmla="*/ 4876394 h 6857981"/>
              <a:gd name="connsiteX29849" fmla="*/ 1136337 w 7886701"/>
              <a:gd name="connsiteY29849" fmla="*/ 4873854 h 6857981"/>
              <a:gd name="connsiteX29850" fmla="*/ 1137287 w 7886701"/>
              <a:gd name="connsiteY29850" fmla="*/ 4872267 h 6857981"/>
              <a:gd name="connsiteX29851" fmla="*/ 1139193 w 7886701"/>
              <a:gd name="connsiteY29851" fmla="*/ 4870362 h 6857981"/>
              <a:gd name="connsiteX29852" fmla="*/ 1141098 w 7886701"/>
              <a:gd name="connsiteY29852" fmla="*/ 4869092 h 6857981"/>
              <a:gd name="connsiteX29853" fmla="*/ 1143640 w 7886701"/>
              <a:gd name="connsiteY29853" fmla="*/ 4868139 h 6857981"/>
              <a:gd name="connsiteX29854" fmla="*/ 1145543 w 7886701"/>
              <a:gd name="connsiteY29854" fmla="*/ 4870997 h 6857981"/>
              <a:gd name="connsiteX29855" fmla="*/ 1146494 w 7886701"/>
              <a:gd name="connsiteY29855" fmla="*/ 4873537 h 6857981"/>
              <a:gd name="connsiteX29856" fmla="*/ 1147130 w 7886701"/>
              <a:gd name="connsiteY29856" fmla="*/ 4876077 h 6857981"/>
              <a:gd name="connsiteX29857" fmla="*/ 1148084 w 7886701"/>
              <a:gd name="connsiteY29857" fmla="*/ 4878300 h 6857981"/>
              <a:gd name="connsiteX29858" fmla="*/ 1148084 w 7886701"/>
              <a:gd name="connsiteY29858" fmla="*/ 4880840 h 6857981"/>
              <a:gd name="connsiteX29859" fmla="*/ 1148084 w 7886701"/>
              <a:gd name="connsiteY29859" fmla="*/ 4883062 h 6857981"/>
              <a:gd name="connsiteX29860" fmla="*/ 1147130 w 7886701"/>
              <a:gd name="connsiteY29860" fmla="*/ 4887508 h 6857981"/>
              <a:gd name="connsiteX29861" fmla="*/ 1146494 w 7886701"/>
              <a:gd name="connsiteY29861" fmla="*/ 4891635 h 6857981"/>
              <a:gd name="connsiteX29862" fmla="*/ 1146177 w 7886701"/>
              <a:gd name="connsiteY29862" fmla="*/ 4893540 h 6857981"/>
              <a:gd name="connsiteX29863" fmla="*/ 1146494 w 7886701"/>
              <a:gd name="connsiteY29863" fmla="*/ 4895763 h 6857981"/>
              <a:gd name="connsiteX29864" fmla="*/ 1146812 w 7886701"/>
              <a:gd name="connsiteY29864" fmla="*/ 4898303 h 6857981"/>
              <a:gd name="connsiteX29865" fmla="*/ 1147446 w 7886701"/>
              <a:gd name="connsiteY29865" fmla="*/ 4900526 h 6857981"/>
              <a:gd name="connsiteX29866" fmla="*/ 1148719 w 7886701"/>
              <a:gd name="connsiteY29866" fmla="*/ 4903383 h 6857981"/>
              <a:gd name="connsiteX29867" fmla="*/ 1150622 w 7886701"/>
              <a:gd name="connsiteY29867" fmla="*/ 4906241 h 6857981"/>
              <a:gd name="connsiteX29868" fmla="*/ 1152844 w 7886701"/>
              <a:gd name="connsiteY29868" fmla="*/ 4907194 h 6857981"/>
              <a:gd name="connsiteX29869" fmla="*/ 1154749 w 7886701"/>
              <a:gd name="connsiteY29869" fmla="*/ 4907511 h 6857981"/>
              <a:gd name="connsiteX29870" fmla="*/ 1156655 w 7886701"/>
              <a:gd name="connsiteY29870" fmla="*/ 4906876 h 6857981"/>
              <a:gd name="connsiteX29871" fmla="*/ 1158242 w 7886701"/>
              <a:gd name="connsiteY29871" fmla="*/ 4905289 h 6857981"/>
              <a:gd name="connsiteX29872" fmla="*/ 1159512 w 7886701"/>
              <a:gd name="connsiteY29872" fmla="*/ 4903383 h 6857981"/>
              <a:gd name="connsiteX29873" fmla="*/ 1160783 w 7886701"/>
              <a:gd name="connsiteY29873" fmla="*/ 4900843 h 6857981"/>
              <a:gd name="connsiteX29874" fmla="*/ 1162054 w 7886701"/>
              <a:gd name="connsiteY29874" fmla="*/ 4895128 h 6857981"/>
              <a:gd name="connsiteX29875" fmla="*/ 1163957 w 7886701"/>
              <a:gd name="connsiteY29875" fmla="*/ 4888460 h 6857981"/>
              <a:gd name="connsiteX29876" fmla="*/ 1165862 w 7886701"/>
              <a:gd name="connsiteY29876" fmla="*/ 4882110 h 6857981"/>
              <a:gd name="connsiteX29877" fmla="*/ 1166815 w 7886701"/>
              <a:gd name="connsiteY29877" fmla="*/ 4879252 h 6857981"/>
              <a:gd name="connsiteX29878" fmla="*/ 1168402 w 7886701"/>
              <a:gd name="connsiteY29878" fmla="*/ 4876394 h 6857981"/>
              <a:gd name="connsiteX29879" fmla="*/ 1169989 w 7886701"/>
              <a:gd name="connsiteY29879" fmla="*/ 4874489 h 6857981"/>
              <a:gd name="connsiteX29880" fmla="*/ 1171578 w 7886701"/>
              <a:gd name="connsiteY29880" fmla="*/ 4872584 h 6857981"/>
              <a:gd name="connsiteX29881" fmla="*/ 1173482 w 7886701"/>
              <a:gd name="connsiteY29881" fmla="*/ 4878300 h 6857981"/>
              <a:gd name="connsiteX29882" fmla="*/ 1175069 w 7886701"/>
              <a:gd name="connsiteY29882" fmla="*/ 4883380 h 6857981"/>
              <a:gd name="connsiteX29883" fmla="*/ 1176023 w 7886701"/>
              <a:gd name="connsiteY29883" fmla="*/ 4889095 h 6857981"/>
              <a:gd name="connsiteX29884" fmla="*/ 1176338 w 7886701"/>
              <a:gd name="connsiteY29884" fmla="*/ 4894175 h 6857981"/>
              <a:gd name="connsiteX29885" fmla="*/ 1176657 w 7886701"/>
              <a:gd name="connsiteY29885" fmla="*/ 4899256 h 6857981"/>
              <a:gd name="connsiteX29886" fmla="*/ 1176338 w 7886701"/>
              <a:gd name="connsiteY29886" fmla="*/ 4904018 h 6857981"/>
              <a:gd name="connsiteX29887" fmla="*/ 1176023 w 7886701"/>
              <a:gd name="connsiteY29887" fmla="*/ 4908781 h 6857981"/>
              <a:gd name="connsiteX29888" fmla="*/ 1175387 w 7886701"/>
              <a:gd name="connsiteY29888" fmla="*/ 4913544 h 6857981"/>
              <a:gd name="connsiteX29889" fmla="*/ 1174118 w 7886701"/>
              <a:gd name="connsiteY29889" fmla="*/ 4917989 h 6857981"/>
              <a:gd name="connsiteX29890" fmla="*/ 1172847 w 7886701"/>
              <a:gd name="connsiteY29890" fmla="*/ 4922752 h 6857981"/>
              <a:gd name="connsiteX29891" fmla="*/ 1169989 w 7886701"/>
              <a:gd name="connsiteY29891" fmla="*/ 4931960 h 6857981"/>
              <a:gd name="connsiteX29892" fmla="*/ 1165862 w 7886701"/>
              <a:gd name="connsiteY29892" fmla="*/ 4940850 h 6857981"/>
              <a:gd name="connsiteX29893" fmla="*/ 1161734 w 7886701"/>
              <a:gd name="connsiteY29893" fmla="*/ 4949423 h 6857981"/>
              <a:gd name="connsiteX29894" fmla="*/ 1166497 w 7886701"/>
              <a:gd name="connsiteY29894" fmla="*/ 4952916 h 6857981"/>
              <a:gd name="connsiteX29895" fmla="*/ 1169355 w 7886701"/>
              <a:gd name="connsiteY29895" fmla="*/ 4955456 h 6857981"/>
              <a:gd name="connsiteX29896" fmla="*/ 1171578 w 7886701"/>
              <a:gd name="connsiteY29896" fmla="*/ 4957996 h 6857981"/>
              <a:gd name="connsiteX29897" fmla="*/ 1173165 w 7886701"/>
              <a:gd name="connsiteY29897" fmla="*/ 4960536 h 6857981"/>
              <a:gd name="connsiteX29898" fmla="*/ 1175069 w 7886701"/>
              <a:gd name="connsiteY29898" fmla="*/ 4963077 h 6857981"/>
              <a:gd name="connsiteX29899" fmla="*/ 1177610 w 7886701"/>
              <a:gd name="connsiteY29899" fmla="*/ 4966252 h 6857981"/>
              <a:gd name="connsiteX29900" fmla="*/ 1180783 w 7886701"/>
              <a:gd name="connsiteY29900" fmla="*/ 4970062 h 6857981"/>
              <a:gd name="connsiteX29901" fmla="*/ 1186184 w 7886701"/>
              <a:gd name="connsiteY29901" fmla="*/ 4974825 h 6857981"/>
              <a:gd name="connsiteX29902" fmla="*/ 1183960 w 7886701"/>
              <a:gd name="connsiteY29902" fmla="*/ 4973872 h 6857981"/>
              <a:gd name="connsiteX29903" fmla="*/ 1181739 w 7886701"/>
              <a:gd name="connsiteY29903" fmla="*/ 4973872 h 6857981"/>
              <a:gd name="connsiteX29904" fmla="*/ 1179832 w 7886701"/>
              <a:gd name="connsiteY29904" fmla="*/ 4973872 h 6857981"/>
              <a:gd name="connsiteX29905" fmla="*/ 1177927 w 7886701"/>
              <a:gd name="connsiteY29905" fmla="*/ 4974190 h 6857981"/>
              <a:gd name="connsiteX29906" fmla="*/ 1176023 w 7886701"/>
              <a:gd name="connsiteY29906" fmla="*/ 4975460 h 6857981"/>
              <a:gd name="connsiteX29907" fmla="*/ 1174118 w 7886701"/>
              <a:gd name="connsiteY29907" fmla="*/ 4976095 h 6857981"/>
              <a:gd name="connsiteX29908" fmla="*/ 1173165 w 7886701"/>
              <a:gd name="connsiteY29908" fmla="*/ 4977682 h 6857981"/>
              <a:gd name="connsiteX29909" fmla="*/ 1171895 w 7886701"/>
              <a:gd name="connsiteY29909" fmla="*/ 4979270 h 6857981"/>
              <a:gd name="connsiteX29910" fmla="*/ 1171260 w 7886701"/>
              <a:gd name="connsiteY29910" fmla="*/ 4981175 h 6857981"/>
              <a:gd name="connsiteX29911" fmla="*/ 1170942 w 7886701"/>
              <a:gd name="connsiteY29911" fmla="*/ 4983080 h 6857981"/>
              <a:gd name="connsiteX29912" fmla="*/ 1170942 w 7886701"/>
              <a:gd name="connsiteY29912" fmla="*/ 4985303 h 6857981"/>
              <a:gd name="connsiteX29913" fmla="*/ 1171260 w 7886701"/>
              <a:gd name="connsiteY29913" fmla="*/ 4987843 h 6857981"/>
              <a:gd name="connsiteX29914" fmla="*/ 1172531 w 7886701"/>
              <a:gd name="connsiteY29914" fmla="*/ 4990383 h 6857981"/>
              <a:gd name="connsiteX29915" fmla="*/ 1173482 w 7886701"/>
              <a:gd name="connsiteY29915" fmla="*/ 4993241 h 6857981"/>
              <a:gd name="connsiteX29916" fmla="*/ 1175705 w 7886701"/>
              <a:gd name="connsiteY29916" fmla="*/ 4996098 h 6857981"/>
              <a:gd name="connsiteX29917" fmla="*/ 1177927 w 7886701"/>
              <a:gd name="connsiteY29917" fmla="*/ 4999274 h 6857981"/>
              <a:gd name="connsiteX29918" fmla="*/ 1176338 w 7886701"/>
              <a:gd name="connsiteY29918" fmla="*/ 4998003 h 6857981"/>
              <a:gd name="connsiteX29919" fmla="*/ 1174434 w 7886701"/>
              <a:gd name="connsiteY29919" fmla="*/ 4997368 h 6857981"/>
              <a:gd name="connsiteX29920" fmla="*/ 1172847 w 7886701"/>
              <a:gd name="connsiteY29920" fmla="*/ 4997686 h 6857981"/>
              <a:gd name="connsiteX29921" fmla="*/ 1170942 w 7886701"/>
              <a:gd name="connsiteY29921" fmla="*/ 4998003 h 6857981"/>
              <a:gd name="connsiteX29922" fmla="*/ 1169037 w 7886701"/>
              <a:gd name="connsiteY29922" fmla="*/ 4999274 h 6857981"/>
              <a:gd name="connsiteX29923" fmla="*/ 1167451 w 7886701"/>
              <a:gd name="connsiteY29923" fmla="*/ 5000226 h 6857981"/>
              <a:gd name="connsiteX29924" fmla="*/ 1163641 w 7886701"/>
              <a:gd name="connsiteY29924" fmla="*/ 5002766 h 6857981"/>
              <a:gd name="connsiteX29925" fmla="*/ 1160147 w 7886701"/>
              <a:gd name="connsiteY29925" fmla="*/ 5005306 h 6857981"/>
              <a:gd name="connsiteX29926" fmla="*/ 1158242 w 7886701"/>
              <a:gd name="connsiteY29926" fmla="*/ 5005941 h 6857981"/>
              <a:gd name="connsiteX29927" fmla="*/ 1156338 w 7886701"/>
              <a:gd name="connsiteY29927" fmla="*/ 5006894 h 6857981"/>
              <a:gd name="connsiteX29928" fmla="*/ 1154433 w 7886701"/>
              <a:gd name="connsiteY29928" fmla="*/ 5006894 h 6857981"/>
              <a:gd name="connsiteX29929" fmla="*/ 1152844 w 7886701"/>
              <a:gd name="connsiteY29929" fmla="*/ 5006894 h 6857981"/>
              <a:gd name="connsiteX29930" fmla="*/ 1150939 w 7886701"/>
              <a:gd name="connsiteY29930" fmla="*/ 5005624 h 6857981"/>
              <a:gd name="connsiteX29931" fmla="*/ 1151575 w 7886701"/>
              <a:gd name="connsiteY29931" fmla="*/ 5006576 h 6857981"/>
              <a:gd name="connsiteX29932" fmla="*/ 1152210 w 7886701"/>
              <a:gd name="connsiteY29932" fmla="*/ 5007846 h 6857981"/>
              <a:gd name="connsiteX29933" fmla="*/ 1152844 w 7886701"/>
              <a:gd name="connsiteY29933" fmla="*/ 5009434 h 6857981"/>
              <a:gd name="connsiteX29934" fmla="*/ 1153164 w 7886701"/>
              <a:gd name="connsiteY29934" fmla="*/ 5010387 h 6857981"/>
              <a:gd name="connsiteX29935" fmla="*/ 1153164 w 7886701"/>
              <a:gd name="connsiteY29935" fmla="*/ 5011974 h 6857981"/>
              <a:gd name="connsiteX29936" fmla="*/ 1152210 w 7886701"/>
              <a:gd name="connsiteY29936" fmla="*/ 5014832 h 6857981"/>
              <a:gd name="connsiteX29937" fmla="*/ 1150939 w 7886701"/>
              <a:gd name="connsiteY29937" fmla="*/ 5017690 h 6857981"/>
              <a:gd name="connsiteX29938" fmla="*/ 1149035 w 7886701"/>
              <a:gd name="connsiteY29938" fmla="*/ 5020547 h 6857981"/>
              <a:gd name="connsiteX29939" fmla="*/ 1143954 w 7886701"/>
              <a:gd name="connsiteY29939" fmla="*/ 5026898 h 6857981"/>
              <a:gd name="connsiteX29940" fmla="*/ 1138558 w 7886701"/>
              <a:gd name="connsiteY29940" fmla="*/ 5033883 h 6857981"/>
              <a:gd name="connsiteX29941" fmla="*/ 1135700 w 7886701"/>
              <a:gd name="connsiteY29941" fmla="*/ 5037376 h 6857981"/>
              <a:gd name="connsiteX29942" fmla="*/ 1132842 w 7886701"/>
              <a:gd name="connsiteY29942" fmla="*/ 5041186 h 6857981"/>
              <a:gd name="connsiteX29943" fmla="*/ 1131255 w 7886701"/>
              <a:gd name="connsiteY29943" fmla="*/ 5044678 h 6857981"/>
              <a:gd name="connsiteX29944" fmla="*/ 1129667 w 7886701"/>
              <a:gd name="connsiteY29944" fmla="*/ 5048806 h 6857981"/>
              <a:gd name="connsiteX29945" fmla="*/ 1128714 w 7886701"/>
              <a:gd name="connsiteY29945" fmla="*/ 5052299 h 6857981"/>
              <a:gd name="connsiteX29946" fmla="*/ 1128714 w 7886701"/>
              <a:gd name="connsiteY29946" fmla="*/ 5054521 h 6857981"/>
              <a:gd name="connsiteX29947" fmla="*/ 1128714 w 7886701"/>
              <a:gd name="connsiteY29947" fmla="*/ 5056744 h 6857981"/>
              <a:gd name="connsiteX29948" fmla="*/ 1135064 w 7886701"/>
              <a:gd name="connsiteY29948" fmla="*/ 5059602 h 6857981"/>
              <a:gd name="connsiteX29949" fmla="*/ 1140780 w 7886701"/>
              <a:gd name="connsiteY29949" fmla="*/ 5063094 h 6857981"/>
              <a:gd name="connsiteX29950" fmla="*/ 1146177 w 7886701"/>
              <a:gd name="connsiteY29950" fmla="*/ 5066270 h 6857981"/>
              <a:gd name="connsiteX29951" fmla="*/ 1150622 w 7886701"/>
              <a:gd name="connsiteY29951" fmla="*/ 5069762 h 6857981"/>
              <a:gd name="connsiteX29952" fmla="*/ 1154749 w 7886701"/>
              <a:gd name="connsiteY29952" fmla="*/ 5073572 h 6857981"/>
              <a:gd name="connsiteX29953" fmla="*/ 1158878 w 7886701"/>
              <a:gd name="connsiteY29953" fmla="*/ 5077065 h 6857981"/>
              <a:gd name="connsiteX29954" fmla="*/ 1162688 w 7886701"/>
              <a:gd name="connsiteY29954" fmla="*/ 5081193 h 6857981"/>
              <a:gd name="connsiteX29955" fmla="*/ 1165862 w 7886701"/>
              <a:gd name="connsiteY29955" fmla="*/ 5085321 h 6857981"/>
              <a:gd name="connsiteX29956" fmla="*/ 1168720 w 7886701"/>
              <a:gd name="connsiteY29956" fmla="*/ 5089766 h 6857981"/>
              <a:gd name="connsiteX29957" fmla="*/ 1171578 w 7886701"/>
              <a:gd name="connsiteY29957" fmla="*/ 5094211 h 6857981"/>
              <a:gd name="connsiteX29958" fmla="*/ 1177292 w 7886701"/>
              <a:gd name="connsiteY29958" fmla="*/ 5104054 h 6857981"/>
              <a:gd name="connsiteX29959" fmla="*/ 1188722 w 7886701"/>
              <a:gd name="connsiteY29959" fmla="*/ 5126598 h 6857981"/>
              <a:gd name="connsiteX29960" fmla="*/ 1192216 w 7886701"/>
              <a:gd name="connsiteY29960" fmla="*/ 5127550 h 6857981"/>
              <a:gd name="connsiteX29961" fmla="*/ 1194754 w 7886701"/>
              <a:gd name="connsiteY29961" fmla="*/ 5127550 h 6857981"/>
              <a:gd name="connsiteX29962" fmla="*/ 1196343 w 7886701"/>
              <a:gd name="connsiteY29962" fmla="*/ 5127233 h 6857981"/>
              <a:gd name="connsiteX29963" fmla="*/ 1197612 w 7886701"/>
              <a:gd name="connsiteY29963" fmla="*/ 5126598 h 6857981"/>
              <a:gd name="connsiteX29964" fmla="*/ 1198246 w 7886701"/>
              <a:gd name="connsiteY29964" fmla="*/ 5125328 h 6857981"/>
              <a:gd name="connsiteX29965" fmla="*/ 1198566 w 7886701"/>
              <a:gd name="connsiteY29965" fmla="*/ 5124058 h 6857981"/>
              <a:gd name="connsiteX29966" fmla="*/ 1198566 w 7886701"/>
              <a:gd name="connsiteY29966" fmla="*/ 5120247 h 6857981"/>
              <a:gd name="connsiteX29967" fmla="*/ 1198246 w 7886701"/>
              <a:gd name="connsiteY29967" fmla="*/ 5116120 h 6857981"/>
              <a:gd name="connsiteX29968" fmla="*/ 1198246 w 7886701"/>
              <a:gd name="connsiteY29968" fmla="*/ 5114215 h 6857981"/>
              <a:gd name="connsiteX29969" fmla="*/ 1198566 w 7886701"/>
              <a:gd name="connsiteY29969" fmla="*/ 5111992 h 6857981"/>
              <a:gd name="connsiteX29970" fmla="*/ 1199517 w 7886701"/>
              <a:gd name="connsiteY29970" fmla="*/ 5109769 h 6857981"/>
              <a:gd name="connsiteX29971" fmla="*/ 1200470 w 7886701"/>
              <a:gd name="connsiteY29971" fmla="*/ 5107547 h 6857981"/>
              <a:gd name="connsiteX29972" fmla="*/ 1202375 w 7886701"/>
              <a:gd name="connsiteY29972" fmla="*/ 5105642 h 6857981"/>
              <a:gd name="connsiteX29973" fmla="*/ 1204598 w 7886701"/>
              <a:gd name="connsiteY29973" fmla="*/ 5104054 h 6857981"/>
              <a:gd name="connsiteX29974" fmla="*/ 1205549 w 7886701"/>
              <a:gd name="connsiteY29974" fmla="*/ 5109769 h 6857981"/>
              <a:gd name="connsiteX29975" fmla="*/ 1206819 w 7886701"/>
              <a:gd name="connsiteY29975" fmla="*/ 5115802 h 6857981"/>
              <a:gd name="connsiteX29976" fmla="*/ 1207772 w 7886701"/>
              <a:gd name="connsiteY29976" fmla="*/ 5121835 h 6857981"/>
              <a:gd name="connsiteX29977" fmla="*/ 1208407 w 7886701"/>
              <a:gd name="connsiteY29977" fmla="*/ 5127233 h 6857981"/>
              <a:gd name="connsiteX29978" fmla="*/ 1208407 w 7886701"/>
              <a:gd name="connsiteY29978" fmla="*/ 5130091 h 6857981"/>
              <a:gd name="connsiteX29979" fmla="*/ 1208090 w 7886701"/>
              <a:gd name="connsiteY29979" fmla="*/ 5132631 h 6857981"/>
              <a:gd name="connsiteX29980" fmla="*/ 1207456 w 7886701"/>
              <a:gd name="connsiteY29980" fmla="*/ 5135171 h 6857981"/>
              <a:gd name="connsiteX29981" fmla="*/ 1206183 w 7886701"/>
              <a:gd name="connsiteY29981" fmla="*/ 5137711 h 6857981"/>
              <a:gd name="connsiteX29982" fmla="*/ 1204915 w 7886701"/>
              <a:gd name="connsiteY29982" fmla="*/ 5140251 h 6857981"/>
              <a:gd name="connsiteX29983" fmla="*/ 1203009 w 7886701"/>
              <a:gd name="connsiteY29983" fmla="*/ 5142474 h 6857981"/>
              <a:gd name="connsiteX29984" fmla="*/ 1200787 w 7886701"/>
              <a:gd name="connsiteY29984" fmla="*/ 5144696 h 6857981"/>
              <a:gd name="connsiteX29985" fmla="*/ 1197930 w 7886701"/>
              <a:gd name="connsiteY29985" fmla="*/ 5146919 h 6857981"/>
              <a:gd name="connsiteX29986" fmla="*/ 1187769 w 7886701"/>
              <a:gd name="connsiteY29986" fmla="*/ 5141839 h 6857981"/>
              <a:gd name="connsiteX29987" fmla="*/ 1177292 w 7886701"/>
              <a:gd name="connsiteY29987" fmla="*/ 5136441 h 6857981"/>
              <a:gd name="connsiteX29988" fmla="*/ 1165862 w 7886701"/>
              <a:gd name="connsiteY29988" fmla="*/ 5130408 h 6857981"/>
              <a:gd name="connsiteX29989" fmla="*/ 1154749 w 7886701"/>
              <a:gd name="connsiteY29989" fmla="*/ 5123423 h 6857981"/>
              <a:gd name="connsiteX29990" fmla="*/ 1149352 w 7886701"/>
              <a:gd name="connsiteY29990" fmla="*/ 5119930 h 6857981"/>
              <a:gd name="connsiteX29991" fmla="*/ 1144274 w 7886701"/>
              <a:gd name="connsiteY29991" fmla="*/ 5116120 h 6857981"/>
              <a:gd name="connsiteX29992" fmla="*/ 1139509 w 7886701"/>
              <a:gd name="connsiteY29992" fmla="*/ 5112310 h 6857981"/>
              <a:gd name="connsiteX29993" fmla="*/ 1135064 w 7886701"/>
              <a:gd name="connsiteY29993" fmla="*/ 5108182 h 6857981"/>
              <a:gd name="connsiteX29994" fmla="*/ 1130937 w 7886701"/>
              <a:gd name="connsiteY29994" fmla="*/ 5104054 h 6857981"/>
              <a:gd name="connsiteX29995" fmla="*/ 1127127 w 7886701"/>
              <a:gd name="connsiteY29995" fmla="*/ 5099926 h 6857981"/>
              <a:gd name="connsiteX29996" fmla="*/ 1123954 w 7886701"/>
              <a:gd name="connsiteY29996" fmla="*/ 5095164 h 6857981"/>
              <a:gd name="connsiteX29997" fmla="*/ 1121095 w 7886701"/>
              <a:gd name="connsiteY29997" fmla="*/ 5090718 h 6857981"/>
              <a:gd name="connsiteX29998" fmla="*/ 1119508 w 7886701"/>
              <a:gd name="connsiteY29998" fmla="*/ 5092306 h 6857981"/>
              <a:gd name="connsiteX29999" fmla="*/ 1118873 w 7886701"/>
              <a:gd name="connsiteY29999" fmla="*/ 5093894 h 6857981"/>
              <a:gd name="connsiteX30000" fmla="*/ 1117919 w 7886701"/>
              <a:gd name="connsiteY30000" fmla="*/ 5095799 h 6857981"/>
              <a:gd name="connsiteX30001" fmla="*/ 1117919 w 7886701"/>
              <a:gd name="connsiteY30001" fmla="*/ 5097704 h 6857981"/>
              <a:gd name="connsiteX30002" fmla="*/ 1117919 w 7886701"/>
              <a:gd name="connsiteY30002" fmla="*/ 5099609 h 6857981"/>
              <a:gd name="connsiteX30003" fmla="*/ 1118873 w 7886701"/>
              <a:gd name="connsiteY30003" fmla="*/ 5101514 h 6857981"/>
              <a:gd name="connsiteX30004" fmla="*/ 1120458 w 7886701"/>
              <a:gd name="connsiteY30004" fmla="*/ 5105959 h 6857981"/>
              <a:gd name="connsiteX30005" fmla="*/ 1123000 w 7886701"/>
              <a:gd name="connsiteY30005" fmla="*/ 5110722 h 6857981"/>
              <a:gd name="connsiteX30006" fmla="*/ 1126492 w 7886701"/>
              <a:gd name="connsiteY30006" fmla="*/ 5115485 h 6857981"/>
              <a:gd name="connsiteX30007" fmla="*/ 1130303 w 7886701"/>
              <a:gd name="connsiteY30007" fmla="*/ 5120565 h 6857981"/>
              <a:gd name="connsiteX30008" fmla="*/ 1134748 w 7886701"/>
              <a:gd name="connsiteY30008" fmla="*/ 5125645 h 6857981"/>
              <a:gd name="connsiteX30009" fmla="*/ 1130937 w 7886701"/>
              <a:gd name="connsiteY30009" fmla="*/ 5124375 h 6857981"/>
              <a:gd name="connsiteX30010" fmla="*/ 1127127 w 7886701"/>
              <a:gd name="connsiteY30010" fmla="*/ 5122470 h 6857981"/>
              <a:gd name="connsiteX30011" fmla="*/ 1123954 w 7886701"/>
              <a:gd name="connsiteY30011" fmla="*/ 5119612 h 6857981"/>
              <a:gd name="connsiteX30012" fmla="*/ 1121095 w 7886701"/>
              <a:gd name="connsiteY30012" fmla="*/ 5116755 h 6857981"/>
              <a:gd name="connsiteX30013" fmla="*/ 1118239 w 7886701"/>
              <a:gd name="connsiteY30013" fmla="*/ 5112945 h 6857981"/>
              <a:gd name="connsiteX30014" fmla="*/ 1116332 w 7886701"/>
              <a:gd name="connsiteY30014" fmla="*/ 5108817 h 6857981"/>
              <a:gd name="connsiteX30015" fmla="*/ 1114428 w 7886701"/>
              <a:gd name="connsiteY30015" fmla="*/ 5105007 h 6857981"/>
              <a:gd name="connsiteX30016" fmla="*/ 1112840 w 7886701"/>
              <a:gd name="connsiteY30016" fmla="*/ 5100561 h 6857981"/>
              <a:gd name="connsiteX30017" fmla="*/ 1112205 w 7886701"/>
              <a:gd name="connsiteY30017" fmla="*/ 5096116 h 6857981"/>
              <a:gd name="connsiteX30018" fmla="*/ 1111887 w 7886701"/>
              <a:gd name="connsiteY30018" fmla="*/ 5092306 h 6857981"/>
              <a:gd name="connsiteX30019" fmla="*/ 1111887 w 7886701"/>
              <a:gd name="connsiteY30019" fmla="*/ 5087861 h 6857981"/>
              <a:gd name="connsiteX30020" fmla="*/ 1112521 w 7886701"/>
              <a:gd name="connsiteY30020" fmla="*/ 5083733 h 6857981"/>
              <a:gd name="connsiteX30021" fmla="*/ 1113794 w 7886701"/>
              <a:gd name="connsiteY30021" fmla="*/ 5080558 h 6857981"/>
              <a:gd name="connsiteX30022" fmla="*/ 1115379 w 7886701"/>
              <a:gd name="connsiteY30022" fmla="*/ 5077065 h 6857981"/>
              <a:gd name="connsiteX30023" fmla="*/ 1117602 w 7886701"/>
              <a:gd name="connsiteY30023" fmla="*/ 5074525 h 6857981"/>
              <a:gd name="connsiteX30024" fmla="*/ 1119190 w 7886701"/>
              <a:gd name="connsiteY30024" fmla="*/ 5073572 h 6857981"/>
              <a:gd name="connsiteX30025" fmla="*/ 1120458 w 7886701"/>
              <a:gd name="connsiteY30025" fmla="*/ 5072620 h 6857981"/>
              <a:gd name="connsiteX30026" fmla="*/ 1115063 w 7886701"/>
              <a:gd name="connsiteY30026" fmla="*/ 5069127 h 6857981"/>
              <a:gd name="connsiteX30027" fmla="*/ 1110299 w 7886701"/>
              <a:gd name="connsiteY30027" fmla="*/ 5065635 h 6857981"/>
              <a:gd name="connsiteX30028" fmla="*/ 1106491 w 7886701"/>
              <a:gd name="connsiteY30028" fmla="*/ 5062142 h 6857981"/>
              <a:gd name="connsiteX30029" fmla="*/ 1102681 w 7886701"/>
              <a:gd name="connsiteY30029" fmla="*/ 5058967 h 6857981"/>
              <a:gd name="connsiteX30030" fmla="*/ 1099188 w 7886701"/>
              <a:gd name="connsiteY30030" fmla="*/ 5055474 h 6857981"/>
              <a:gd name="connsiteX30031" fmla="*/ 1096014 w 7886701"/>
              <a:gd name="connsiteY30031" fmla="*/ 5051981 h 6857981"/>
              <a:gd name="connsiteX30032" fmla="*/ 1090933 w 7886701"/>
              <a:gd name="connsiteY30032" fmla="*/ 5044678 h 6857981"/>
              <a:gd name="connsiteX30033" fmla="*/ 1085853 w 7886701"/>
              <a:gd name="connsiteY30033" fmla="*/ 5037376 h 6857981"/>
              <a:gd name="connsiteX30034" fmla="*/ 1080772 w 7886701"/>
              <a:gd name="connsiteY30034" fmla="*/ 5030073 h 6857981"/>
              <a:gd name="connsiteX30035" fmla="*/ 1077596 w 7886701"/>
              <a:gd name="connsiteY30035" fmla="*/ 5026580 h 6857981"/>
              <a:gd name="connsiteX30036" fmla="*/ 1074105 w 7886701"/>
              <a:gd name="connsiteY30036" fmla="*/ 5022770 h 6857981"/>
              <a:gd name="connsiteX30037" fmla="*/ 1070613 w 7886701"/>
              <a:gd name="connsiteY30037" fmla="*/ 5018960 h 6857981"/>
              <a:gd name="connsiteX30038" fmla="*/ 1066168 w 7886701"/>
              <a:gd name="connsiteY30038" fmla="*/ 5014832 h 6857981"/>
              <a:gd name="connsiteX30039" fmla="*/ 1063945 w 7886701"/>
              <a:gd name="connsiteY30039" fmla="*/ 5019595 h 6857981"/>
              <a:gd name="connsiteX30040" fmla="*/ 1063310 w 7886701"/>
              <a:gd name="connsiteY30040" fmla="*/ 5021817 h 6857981"/>
              <a:gd name="connsiteX30041" fmla="*/ 1063310 w 7886701"/>
              <a:gd name="connsiteY30041" fmla="*/ 5023087 h 6857981"/>
              <a:gd name="connsiteX30042" fmla="*/ 1063310 w 7886701"/>
              <a:gd name="connsiteY30042" fmla="*/ 5024675 h 6857981"/>
              <a:gd name="connsiteX30043" fmla="*/ 1063629 w 7886701"/>
              <a:gd name="connsiteY30043" fmla="*/ 5026262 h 6857981"/>
              <a:gd name="connsiteX30044" fmla="*/ 1064263 w 7886701"/>
              <a:gd name="connsiteY30044" fmla="*/ 5027215 h 6857981"/>
              <a:gd name="connsiteX30045" fmla="*/ 1065534 w 7886701"/>
              <a:gd name="connsiteY30045" fmla="*/ 5028168 h 6857981"/>
              <a:gd name="connsiteX30046" fmla="*/ 1068074 w 7886701"/>
              <a:gd name="connsiteY30046" fmla="*/ 5031025 h 6857981"/>
              <a:gd name="connsiteX30047" fmla="*/ 1070930 w 7886701"/>
              <a:gd name="connsiteY30047" fmla="*/ 5033565 h 6857981"/>
              <a:gd name="connsiteX30048" fmla="*/ 1075058 w 7886701"/>
              <a:gd name="connsiteY30048" fmla="*/ 5037058 h 6857981"/>
              <a:gd name="connsiteX30049" fmla="*/ 1078867 w 7886701"/>
              <a:gd name="connsiteY30049" fmla="*/ 5041821 h 6857981"/>
              <a:gd name="connsiteX30050" fmla="*/ 1077282 w 7886701"/>
              <a:gd name="connsiteY30050" fmla="*/ 5042456 h 6857981"/>
              <a:gd name="connsiteX30051" fmla="*/ 1075375 w 7886701"/>
              <a:gd name="connsiteY30051" fmla="*/ 5042456 h 6857981"/>
              <a:gd name="connsiteX30052" fmla="*/ 1073471 w 7886701"/>
              <a:gd name="connsiteY30052" fmla="*/ 5042456 h 6857981"/>
              <a:gd name="connsiteX30053" fmla="*/ 1071564 w 7886701"/>
              <a:gd name="connsiteY30053" fmla="*/ 5042138 h 6857981"/>
              <a:gd name="connsiteX30054" fmla="*/ 1068074 w 7886701"/>
              <a:gd name="connsiteY30054" fmla="*/ 5041186 h 6857981"/>
              <a:gd name="connsiteX30055" fmla="*/ 1064263 w 7886701"/>
              <a:gd name="connsiteY30055" fmla="*/ 5039281 h 6857981"/>
              <a:gd name="connsiteX30056" fmla="*/ 1060769 w 7886701"/>
              <a:gd name="connsiteY30056" fmla="*/ 5037693 h 6857981"/>
              <a:gd name="connsiteX30057" fmla="*/ 1056960 w 7886701"/>
              <a:gd name="connsiteY30057" fmla="*/ 5036423 h 6857981"/>
              <a:gd name="connsiteX30058" fmla="*/ 1055373 w 7886701"/>
              <a:gd name="connsiteY30058" fmla="*/ 5036105 h 6857981"/>
              <a:gd name="connsiteX30059" fmla="*/ 1053468 w 7886701"/>
              <a:gd name="connsiteY30059" fmla="*/ 5036105 h 6857981"/>
              <a:gd name="connsiteX30060" fmla="*/ 1051563 w 7886701"/>
              <a:gd name="connsiteY30060" fmla="*/ 5036423 h 6857981"/>
              <a:gd name="connsiteX30061" fmla="*/ 1049658 w 7886701"/>
              <a:gd name="connsiteY30061" fmla="*/ 5037058 h 6857981"/>
              <a:gd name="connsiteX30062" fmla="*/ 1049658 w 7886701"/>
              <a:gd name="connsiteY30062" fmla="*/ 5034518 h 6857981"/>
              <a:gd name="connsiteX30063" fmla="*/ 1050292 w 7886701"/>
              <a:gd name="connsiteY30063" fmla="*/ 5032295 h 6857981"/>
              <a:gd name="connsiteX30064" fmla="*/ 1051563 w 7886701"/>
              <a:gd name="connsiteY30064" fmla="*/ 5027215 h 6857981"/>
              <a:gd name="connsiteX30065" fmla="*/ 1053784 w 7886701"/>
              <a:gd name="connsiteY30065" fmla="*/ 5022770 h 6857981"/>
              <a:gd name="connsiteX30066" fmla="*/ 1056642 w 7886701"/>
              <a:gd name="connsiteY30066" fmla="*/ 5018325 h 6857981"/>
              <a:gd name="connsiteX30067" fmla="*/ 1060134 w 7886701"/>
              <a:gd name="connsiteY30067" fmla="*/ 5015149 h 6857981"/>
              <a:gd name="connsiteX30068" fmla="*/ 1061405 w 7886701"/>
              <a:gd name="connsiteY30068" fmla="*/ 5013879 h 6857981"/>
              <a:gd name="connsiteX30069" fmla="*/ 1063310 w 7886701"/>
              <a:gd name="connsiteY30069" fmla="*/ 5012609 h 6857981"/>
              <a:gd name="connsiteX30070" fmla="*/ 1065214 w 7886701"/>
              <a:gd name="connsiteY30070" fmla="*/ 5011974 h 6857981"/>
              <a:gd name="connsiteX30071" fmla="*/ 1066805 w 7886701"/>
              <a:gd name="connsiteY30071" fmla="*/ 5011657 h 6857981"/>
              <a:gd name="connsiteX30072" fmla="*/ 1068708 w 7886701"/>
              <a:gd name="connsiteY30072" fmla="*/ 5011657 h 6857981"/>
              <a:gd name="connsiteX30073" fmla="*/ 1070613 w 7886701"/>
              <a:gd name="connsiteY30073" fmla="*/ 5011974 h 6857981"/>
              <a:gd name="connsiteX30074" fmla="*/ 1062040 w 7886701"/>
              <a:gd name="connsiteY30074" fmla="*/ 4999909 h 6857981"/>
              <a:gd name="connsiteX30075" fmla="*/ 1060452 w 7886701"/>
              <a:gd name="connsiteY30075" fmla="*/ 4997051 h 6857981"/>
              <a:gd name="connsiteX30076" fmla="*/ 1058548 w 7886701"/>
              <a:gd name="connsiteY30076" fmla="*/ 4995463 h 6857981"/>
              <a:gd name="connsiteX30077" fmla="*/ 1057595 w 7886701"/>
              <a:gd name="connsiteY30077" fmla="*/ 4995146 h 6857981"/>
              <a:gd name="connsiteX30078" fmla="*/ 1056960 w 7886701"/>
              <a:gd name="connsiteY30078" fmla="*/ 4995146 h 6857981"/>
              <a:gd name="connsiteX30079" fmla="*/ 1056642 w 7886701"/>
              <a:gd name="connsiteY30079" fmla="*/ 4995463 h 6857981"/>
              <a:gd name="connsiteX30080" fmla="*/ 1056324 w 7886701"/>
              <a:gd name="connsiteY30080" fmla="*/ 4996733 h 6857981"/>
              <a:gd name="connsiteX30081" fmla="*/ 1055688 w 7886701"/>
              <a:gd name="connsiteY30081" fmla="*/ 4998003 h 6857981"/>
              <a:gd name="connsiteX30082" fmla="*/ 1055373 w 7886701"/>
              <a:gd name="connsiteY30082" fmla="*/ 5002449 h 6857981"/>
              <a:gd name="connsiteX30083" fmla="*/ 1054420 w 7886701"/>
              <a:gd name="connsiteY30083" fmla="*/ 5006576 h 6857981"/>
              <a:gd name="connsiteX30084" fmla="*/ 1053784 w 7886701"/>
              <a:gd name="connsiteY30084" fmla="*/ 5008164 h 6857981"/>
              <a:gd name="connsiteX30085" fmla="*/ 1053150 w 7886701"/>
              <a:gd name="connsiteY30085" fmla="*/ 5009117 h 6857981"/>
              <a:gd name="connsiteX30086" fmla="*/ 1052197 w 7886701"/>
              <a:gd name="connsiteY30086" fmla="*/ 5009434 h 6857981"/>
              <a:gd name="connsiteX30087" fmla="*/ 1051563 w 7886701"/>
              <a:gd name="connsiteY30087" fmla="*/ 5009434 h 6857981"/>
              <a:gd name="connsiteX30088" fmla="*/ 1050292 w 7886701"/>
              <a:gd name="connsiteY30088" fmla="*/ 5008482 h 6857981"/>
              <a:gd name="connsiteX30089" fmla="*/ 1048070 w 7886701"/>
              <a:gd name="connsiteY30089" fmla="*/ 5006894 h 6857981"/>
              <a:gd name="connsiteX30090" fmla="*/ 1045531 w 7886701"/>
              <a:gd name="connsiteY30090" fmla="*/ 5003719 h 6857981"/>
              <a:gd name="connsiteX30091" fmla="*/ 1043944 w 7886701"/>
              <a:gd name="connsiteY30091" fmla="*/ 5004354 h 6857981"/>
              <a:gd name="connsiteX30092" fmla="*/ 1042989 w 7886701"/>
              <a:gd name="connsiteY30092" fmla="*/ 5004354 h 6857981"/>
              <a:gd name="connsiteX30093" fmla="*/ 1042353 w 7886701"/>
              <a:gd name="connsiteY30093" fmla="*/ 5003719 h 6857981"/>
              <a:gd name="connsiteX30094" fmla="*/ 1042353 w 7886701"/>
              <a:gd name="connsiteY30094" fmla="*/ 5003084 h 6857981"/>
              <a:gd name="connsiteX30095" fmla="*/ 1043625 w 7886701"/>
              <a:gd name="connsiteY30095" fmla="*/ 5001179 h 6857981"/>
              <a:gd name="connsiteX30096" fmla="*/ 1045847 w 7886701"/>
              <a:gd name="connsiteY30096" fmla="*/ 4998321 h 6857981"/>
              <a:gd name="connsiteX30097" fmla="*/ 1048705 w 7886701"/>
              <a:gd name="connsiteY30097" fmla="*/ 4994828 h 6857981"/>
              <a:gd name="connsiteX30098" fmla="*/ 1051243 w 7886701"/>
              <a:gd name="connsiteY30098" fmla="*/ 4990066 h 6857981"/>
              <a:gd name="connsiteX30099" fmla="*/ 1052197 w 7886701"/>
              <a:gd name="connsiteY30099" fmla="*/ 4987843 h 6857981"/>
              <a:gd name="connsiteX30100" fmla="*/ 1053150 w 7886701"/>
              <a:gd name="connsiteY30100" fmla="*/ 4984985 h 6857981"/>
              <a:gd name="connsiteX30101" fmla="*/ 1053784 w 7886701"/>
              <a:gd name="connsiteY30101" fmla="*/ 4982445 h 6857981"/>
              <a:gd name="connsiteX30102" fmla="*/ 1053784 w 7886701"/>
              <a:gd name="connsiteY30102" fmla="*/ 4979270 h 6857981"/>
              <a:gd name="connsiteX30103" fmla="*/ 1046800 w 7886701"/>
              <a:gd name="connsiteY30103" fmla="*/ 4976095 h 6857981"/>
              <a:gd name="connsiteX30104" fmla="*/ 1039178 w 7886701"/>
              <a:gd name="connsiteY30104" fmla="*/ 4972602 h 6857981"/>
              <a:gd name="connsiteX30105" fmla="*/ 1035688 w 7886701"/>
              <a:gd name="connsiteY30105" fmla="*/ 4970697 h 6857981"/>
              <a:gd name="connsiteX30106" fmla="*/ 1031879 w 7886701"/>
              <a:gd name="connsiteY30106" fmla="*/ 4968157 h 6857981"/>
              <a:gd name="connsiteX30107" fmla="*/ 1028384 w 7886701"/>
              <a:gd name="connsiteY30107" fmla="*/ 4965934 h 6857981"/>
              <a:gd name="connsiteX30108" fmla="*/ 1024893 w 7886701"/>
              <a:gd name="connsiteY30108" fmla="*/ 4963077 h 6857981"/>
              <a:gd name="connsiteX30109" fmla="*/ 1022037 w 7886701"/>
              <a:gd name="connsiteY30109" fmla="*/ 4960219 h 6857981"/>
              <a:gd name="connsiteX30110" fmla="*/ 1019495 w 7886701"/>
              <a:gd name="connsiteY30110" fmla="*/ 4956409 h 6857981"/>
              <a:gd name="connsiteX30111" fmla="*/ 1017592 w 7886701"/>
              <a:gd name="connsiteY30111" fmla="*/ 4952916 h 6857981"/>
              <a:gd name="connsiteX30112" fmla="*/ 1016321 w 7886701"/>
              <a:gd name="connsiteY30112" fmla="*/ 4948471 h 6857981"/>
              <a:gd name="connsiteX30113" fmla="*/ 1015050 w 7886701"/>
              <a:gd name="connsiteY30113" fmla="*/ 4943708 h 6857981"/>
              <a:gd name="connsiteX30114" fmla="*/ 1015050 w 7886701"/>
              <a:gd name="connsiteY30114" fmla="*/ 4938310 h 6857981"/>
              <a:gd name="connsiteX30115" fmla="*/ 1016003 w 7886701"/>
              <a:gd name="connsiteY30115" fmla="*/ 4932277 h 6857981"/>
              <a:gd name="connsiteX30116" fmla="*/ 1017592 w 7886701"/>
              <a:gd name="connsiteY30116" fmla="*/ 4925927 h 6857981"/>
              <a:gd name="connsiteX30117" fmla="*/ 1022037 w 7886701"/>
              <a:gd name="connsiteY30117" fmla="*/ 4932277 h 6857981"/>
              <a:gd name="connsiteX30118" fmla="*/ 1026480 w 7886701"/>
              <a:gd name="connsiteY30118" fmla="*/ 4939580 h 6857981"/>
              <a:gd name="connsiteX30119" fmla="*/ 1030925 w 7886701"/>
              <a:gd name="connsiteY30119" fmla="*/ 4946566 h 6857981"/>
              <a:gd name="connsiteX30120" fmla="*/ 1035688 w 7886701"/>
              <a:gd name="connsiteY30120" fmla="*/ 4953234 h 6857981"/>
              <a:gd name="connsiteX30121" fmla="*/ 1039815 w 7886701"/>
              <a:gd name="connsiteY30121" fmla="*/ 4959266 h 6857981"/>
              <a:gd name="connsiteX30122" fmla="*/ 1044578 w 7886701"/>
              <a:gd name="connsiteY30122" fmla="*/ 4964347 h 6857981"/>
              <a:gd name="connsiteX30123" fmla="*/ 1046800 w 7886701"/>
              <a:gd name="connsiteY30123" fmla="*/ 4966252 h 6857981"/>
              <a:gd name="connsiteX30124" fmla="*/ 1049023 w 7886701"/>
              <a:gd name="connsiteY30124" fmla="*/ 4968157 h 6857981"/>
              <a:gd name="connsiteX30125" fmla="*/ 1051563 w 7886701"/>
              <a:gd name="connsiteY30125" fmla="*/ 4969427 h 6857981"/>
              <a:gd name="connsiteX30126" fmla="*/ 1053784 w 7886701"/>
              <a:gd name="connsiteY30126" fmla="*/ 4970379 h 6857981"/>
              <a:gd name="connsiteX30127" fmla="*/ 1050292 w 7886701"/>
              <a:gd name="connsiteY30127" fmla="*/ 4964029 h 6857981"/>
              <a:gd name="connsiteX30128" fmla="*/ 1046800 w 7886701"/>
              <a:gd name="connsiteY30128" fmla="*/ 4957996 h 6857981"/>
              <a:gd name="connsiteX30129" fmla="*/ 1043944 w 7886701"/>
              <a:gd name="connsiteY30129" fmla="*/ 4950693 h 6857981"/>
              <a:gd name="connsiteX30130" fmla="*/ 1041402 w 7886701"/>
              <a:gd name="connsiteY30130" fmla="*/ 4943391 h 6857981"/>
              <a:gd name="connsiteX30131" fmla="*/ 1039499 w 7886701"/>
              <a:gd name="connsiteY30131" fmla="*/ 4936088 h 6857981"/>
              <a:gd name="connsiteX30132" fmla="*/ 1037593 w 7886701"/>
              <a:gd name="connsiteY30132" fmla="*/ 4927832 h 6857981"/>
              <a:gd name="connsiteX30133" fmla="*/ 1034418 w 7886701"/>
              <a:gd name="connsiteY30133" fmla="*/ 4912274 h 6857981"/>
              <a:gd name="connsiteX30134" fmla="*/ 1031241 w 7886701"/>
              <a:gd name="connsiteY30134" fmla="*/ 4896716 h 6857981"/>
              <a:gd name="connsiteX30135" fmla="*/ 1029654 w 7886701"/>
              <a:gd name="connsiteY30135" fmla="*/ 4889095 h 6857981"/>
              <a:gd name="connsiteX30136" fmla="*/ 1027434 w 7886701"/>
              <a:gd name="connsiteY30136" fmla="*/ 4881157 h 6857981"/>
              <a:gd name="connsiteX30137" fmla="*/ 1025209 w 7886701"/>
              <a:gd name="connsiteY30137" fmla="*/ 4874489 h 6857981"/>
              <a:gd name="connsiteX30138" fmla="*/ 1022670 w 7886701"/>
              <a:gd name="connsiteY30138" fmla="*/ 4867822 h 6857981"/>
              <a:gd name="connsiteX30139" fmla="*/ 1019495 w 7886701"/>
              <a:gd name="connsiteY30139" fmla="*/ 4862106 h 6857981"/>
              <a:gd name="connsiteX30140" fmla="*/ 1016003 w 7886701"/>
              <a:gd name="connsiteY30140" fmla="*/ 4856073 h 6857981"/>
              <a:gd name="connsiteX30141" fmla="*/ 1015050 w 7886701"/>
              <a:gd name="connsiteY30141" fmla="*/ 4858614 h 6857981"/>
              <a:gd name="connsiteX30142" fmla="*/ 1014734 w 7886701"/>
              <a:gd name="connsiteY30142" fmla="*/ 4861471 h 6857981"/>
              <a:gd name="connsiteX30143" fmla="*/ 1014414 w 7886701"/>
              <a:gd name="connsiteY30143" fmla="*/ 4864011 h 6857981"/>
              <a:gd name="connsiteX30144" fmla="*/ 1014414 w 7886701"/>
              <a:gd name="connsiteY30144" fmla="*/ 4867186 h 6857981"/>
              <a:gd name="connsiteX30145" fmla="*/ 1014414 w 7886701"/>
              <a:gd name="connsiteY30145" fmla="*/ 4872902 h 6857981"/>
              <a:gd name="connsiteX30146" fmla="*/ 1015050 w 7886701"/>
              <a:gd name="connsiteY30146" fmla="*/ 4879252 h 6857981"/>
              <a:gd name="connsiteX30147" fmla="*/ 1016003 w 7886701"/>
              <a:gd name="connsiteY30147" fmla="*/ 4884967 h 6857981"/>
              <a:gd name="connsiteX30148" fmla="*/ 1016321 w 7886701"/>
              <a:gd name="connsiteY30148" fmla="*/ 4890683 h 6857981"/>
              <a:gd name="connsiteX30149" fmla="*/ 1016003 w 7886701"/>
              <a:gd name="connsiteY30149" fmla="*/ 4893540 h 6857981"/>
              <a:gd name="connsiteX30150" fmla="*/ 1015367 w 7886701"/>
              <a:gd name="connsiteY30150" fmla="*/ 4896398 h 6857981"/>
              <a:gd name="connsiteX30151" fmla="*/ 1015050 w 7886701"/>
              <a:gd name="connsiteY30151" fmla="*/ 4899256 h 6857981"/>
              <a:gd name="connsiteX30152" fmla="*/ 1014100 w 7886701"/>
              <a:gd name="connsiteY30152" fmla="*/ 4901796 h 6857981"/>
              <a:gd name="connsiteX30153" fmla="*/ 1011240 w 7886701"/>
              <a:gd name="connsiteY30153" fmla="*/ 4901478 h 6857981"/>
              <a:gd name="connsiteX30154" fmla="*/ 1008699 w 7886701"/>
              <a:gd name="connsiteY30154" fmla="*/ 4900526 h 6857981"/>
              <a:gd name="connsiteX30155" fmla="*/ 1005524 w 7886701"/>
              <a:gd name="connsiteY30155" fmla="*/ 4899573 h 6857981"/>
              <a:gd name="connsiteX30156" fmla="*/ 1002668 w 7886701"/>
              <a:gd name="connsiteY30156" fmla="*/ 4898303 h 6857981"/>
              <a:gd name="connsiteX30157" fmla="*/ 1000127 w 7886701"/>
              <a:gd name="connsiteY30157" fmla="*/ 4896716 h 6857981"/>
              <a:gd name="connsiteX30158" fmla="*/ 997271 w 7886701"/>
              <a:gd name="connsiteY30158" fmla="*/ 4894810 h 6857981"/>
              <a:gd name="connsiteX30159" fmla="*/ 992191 w 7886701"/>
              <a:gd name="connsiteY30159" fmla="*/ 4890365 h 6857981"/>
              <a:gd name="connsiteX30160" fmla="*/ 986792 w 7886701"/>
              <a:gd name="connsiteY30160" fmla="*/ 4884967 h 6857981"/>
              <a:gd name="connsiteX30161" fmla="*/ 981078 w 7886701"/>
              <a:gd name="connsiteY30161" fmla="*/ 4879252 h 6857981"/>
              <a:gd name="connsiteX30162" fmla="*/ 975997 w 7886701"/>
              <a:gd name="connsiteY30162" fmla="*/ 4872584 h 6857981"/>
              <a:gd name="connsiteX30163" fmla="*/ 970599 w 7886701"/>
              <a:gd name="connsiteY30163" fmla="*/ 4865281 h 6857981"/>
              <a:gd name="connsiteX30164" fmla="*/ 959806 w 7886701"/>
              <a:gd name="connsiteY30164" fmla="*/ 4850041 h 6857981"/>
              <a:gd name="connsiteX30165" fmla="*/ 948060 w 7886701"/>
              <a:gd name="connsiteY30165" fmla="*/ 4834482 h 6857981"/>
              <a:gd name="connsiteX30166" fmla="*/ 942024 w 7886701"/>
              <a:gd name="connsiteY30166" fmla="*/ 4826862 h 6857981"/>
              <a:gd name="connsiteX30167" fmla="*/ 935992 w 7886701"/>
              <a:gd name="connsiteY30167" fmla="*/ 4819559 h 6857981"/>
              <a:gd name="connsiteX30168" fmla="*/ 929327 w 7886701"/>
              <a:gd name="connsiteY30168" fmla="*/ 4813209 h 6857981"/>
              <a:gd name="connsiteX30169" fmla="*/ 922659 w 7886701"/>
              <a:gd name="connsiteY30169" fmla="*/ 4806858 h 6857981"/>
              <a:gd name="connsiteX30170" fmla="*/ 922025 w 7886701"/>
              <a:gd name="connsiteY30170" fmla="*/ 4809716 h 6857981"/>
              <a:gd name="connsiteX30171" fmla="*/ 921388 w 7886701"/>
              <a:gd name="connsiteY30171" fmla="*/ 4812256 h 6857981"/>
              <a:gd name="connsiteX30172" fmla="*/ 919799 w 7886701"/>
              <a:gd name="connsiteY30172" fmla="*/ 4814479 h 6857981"/>
              <a:gd name="connsiteX30173" fmla="*/ 918529 w 7886701"/>
              <a:gd name="connsiteY30173" fmla="*/ 4817019 h 6857981"/>
              <a:gd name="connsiteX30174" fmla="*/ 916625 w 7886701"/>
              <a:gd name="connsiteY30174" fmla="*/ 4819241 h 6857981"/>
              <a:gd name="connsiteX30175" fmla="*/ 914402 w 7886701"/>
              <a:gd name="connsiteY30175" fmla="*/ 4821147 h 6857981"/>
              <a:gd name="connsiteX30176" fmla="*/ 911862 w 7886701"/>
              <a:gd name="connsiteY30176" fmla="*/ 4823369 h 6857981"/>
              <a:gd name="connsiteX30177" fmla="*/ 909004 w 7886701"/>
              <a:gd name="connsiteY30177" fmla="*/ 4824957 h 6857981"/>
              <a:gd name="connsiteX30178" fmla="*/ 896940 w 7886701"/>
              <a:gd name="connsiteY30178" fmla="*/ 4807811 h 6857981"/>
              <a:gd name="connsiteX30179" fmla="*/ 892495 w 7886701"/>
              <a:gd name="connsiteY30179" fmla="*/ 4802096 h 6857981"/>
              <a:gd name="connsiteX30180" fmla="*/ 889005 w 7886701"/>
              <a:gd name="connsiteY30180" fmla="*/ 4796698 h 6857981"/>
              <a:gd name="connsiteX30181" fmla="*/ 885510 w 7886701"/>
              <a:gd name="connsiteY30181" fmla="*/ 4791300 h 6857981"/>
              <a:gd name="connsiteX30182" fmla="*/ 882334 w 7886701"/>
              <a:gd name="connsiteY30182" fmla="*/ 4784950 h 6857981"/>
              <a:gd name="connsiteX30183" fmla="*/ 879159 w 7886701"/>
              <a:gd name="connsiteY30183" fmla="*/ 4777647 h 6857981"/>
              <a:gd name="connsiteX30184" fmla="*/ 875033 w 7886701"/>
              <a:gd name="connsiteY30184" fmla="*/ 4768121 h 6857981"/>
              <a:gd name="connsiteX30185" fmla="*/ 873447 w 7886701"/>
              <a:gd name="connsiteY30185" fmla="*/ 4770661 h 6857981"/>
              <a:gd name="connsiteX30186" fmla="*/ 872810 w 7886701"/>
              <a:gd name="connsiteY30186" fmla="*/ 4773201 h 6857981"/>
              <a:gd name="connsiteX30187" fmla="*/ 872492 w 7886701"/>
              <a:gd name="connsiteY30187" fmla="*/ 4776059 h 6857981"/>
              <a:gd name="connsiteX30188" fmla="*/ 872492 w 7886701"/>
              <a:gd name="connsiteY30188" fmla="*/ 4779234 h 6857981"/>
              <a:gd name="connsiteX30189" fmla="*/ 872810 w 7886701"/>
              <a:gd name="connsiteY30189" fmla="*/ 4782409 h 6857981"/>
              <a:gd name="connsiteX30190" fmla="*/ 873447 w 7886701"/>
              <a:gd name="connsiteY30190" fmla="*/ 4785267 h 6857981"/>
              <a:gd name="connsiteX30191" fmla="*/ 875033 w 7886701"/>
              <a:gd name="connsiteY30191" fmla="*/ 4791935 h 6857981"/>
              <a:gd name="connsiteX30192" fmla="*/ 875986 w 7886701"/>
              <a:gd name="connsiteY30192" fmla="*/ 4798603 h 6857981"/>
              <a:gd name="connsiteX30193" fmla="*/ 876301 w 7886701"/>
              <a:gd name="connsiteY30193" fmla="*/ 4801460 h 6857981"/>
              <a:gd name="connsiteX30194" fmla="*/ 876301 w 7886701"/>
              <a:gd name="connsiteY30194" fmla="*/ 4804636 h 6857981"/>
              <a:gd name="connsiteX30195" fmla="*/ 875986 w 7886701"/>
              <a:gd name="connsiteY30195" fmla="*/ 4807176 h 6857981"/>
              <a:gd name="connsiteX30196" fmla="*/ 875350 w 7886701"/>
              <a:gd name="connsiteY30196" fmla="*/ 4810033 h 6857981"/>
              <a:gd name="connsiteX30197" fmla="*/ 873763 w 7886701"/>
              <a:gd name="connsiteY30197" fmla="*/ 4812256 h 6857981"/>
              <a:gd name="connsiteX30198" fmla="*/ 872176 w 7886701"/>
              <a:gd name="connsiteY30198" fmla="*/ 4814479 h 6857981"/>
              <a:gd name="connsiteX30199" fmla="*/ 870270 w 7886701"/>
              <a:gd name="connsiteY30199" fmla="*/ 4810351 h 6857981"/>
              <a:gd name="connsiteX30200" fmla="*/ 868683 w 7886701"/>
              <a:gd name="connsiteY30200" fmla="*/ 4805906 h 6857981"/>
              <a:gd name="connsiteX30201" fmla="*/ 866144 w 7886701"/>
              <a:gd name="connsiteY30201" fmla="*/ 4795110 h 6857981"/>
              <a:gd name="connsiteX30202" fmla="*/ 863919 w 7886701"/>
              <a:gd name="connsiteY30202" fmla="*/ 4783997 h 6857981"/>
              <a:gd name="connsiteX30203" fmla="*/ 861063 w 7886701"/>
              <a:gd name="connsiteY30203" fmla="*/ 4772884 h 6857981"/>
              <a:gd name="connsiteX30204" fmla="*/ 859793 w 7886701"/>
              <a:gd name="connsiteY30204" fmla="*/ 4767486 h 6857981"/>
              <a:gd name="connsiteX30205" fmla="*/ 857887 w 7886701"/>
              <a:gd name="connsiteY30205" fmla="*/ 4762723 h 6857981"/>
              <a:gd name="connsiteX30206" fmla="*/ 855665 w 7886701"/>
              <a:gd name="connsiteY30206" fmla="*/ 4758278 h 6857981"/>
              <a:gd name="connsiteX30207" fmla="*/ 853125 w 7886701"/>
              <a:gd name="connsiteY30207" fmla="*/ 4754785 h 6857981"/>
              <a:gd name="connsiteX30208" fmla="*/ 850267 w 7886701"/>
              <a:gd name="connsiteY30208" fmla="*/ 4751610 h 6857981"/>
              <a:gd name="connsiteX30209" fmla="*/ 848680 w 7886701"/>
              <a:gd name="connsiteY30209" fmla="*/ 4750340 h 6857981"/>
              <a:gd name="connsiteX30210" fmla="*/ 846775 w 7886701"/>
              <a:gd name="connsiteY30210" fmla="*/ 4749705 h 6857981"/>
              <a:gd name="connsiteX30211" fmla="*/ 845188 w 7886701"/>
              <a:gd name="connsiteY30211" fmla="*/ 4748753 h 6857981"/>
              <a:gd name="connsiteX30212" fmla="*/ 842966 w 7886701"/>
              <a:gd name="connsiteY30212" fmla="*/ 4748118 h 6857981"/>
              <a:gd name="connsiteX30213" fmla="*/ 841061 w 7886701"/>
              <a:gd name="connsiteY30213" fmla="*/ 4748118 h 6857981"/>
              <a:gd name="connsiteX30214" fmla="*/ 838519 w 7886701"/>
              <a:gd name="connsiteY30214" fmla="*/ 4748118 h 6857981"/>
              <a:gd name="connsiteX30215" fmla="*/ 836932 w 7886701"/>
              <a:gd name="connsiteY30215" fmla="*/ 4750340 h 6857981"/>
              <a:gd name="connsiteX30216" fmla="*/ 835978 w 7886701"/>
              <a:gd name="connsiteY30216" fmla="*/ 4752245 h 6857981"/>
              <a:gd name="connsiteX30217" fmla="*/ 835978 w 7886701"/>
              <a:gd name="connsiteY30217" fmla="*/ 4753833 h 6857981"/>
              <a:gd name="connsiteX30218" fmla="*/ 835978 w 7886701"/>
              <a:gd name="connsiteY30218" fmla="*/ 4755421 h 6857981"/>
              <a:gd name="connsiteX30219" fmla="*/ 836614 w 7886701"/>
              <a:gd name="connsiteY30219" fmla="*/ 4756373 h 6857981"/>
              <a:gd name="connsiteX30220" fmla="*/ 837885 w 7886701"/>
              <a:gd name="connsiteY30220" fmla="*/ 4757961 h 6857981"/>
              <a:gd name="connsiteX30221" fmla="*/ 841061 w 7886701"/>
              <a:gd name="connsiteY30221" fmla="*/ 4760183 h 6857981"/>
              <a:gd name="connsiteX30222" fmla="*/ 844553 w 7886701"/>
              <a:gd name="connsiteY30222" fmla="*/ 4762406 h 6857981"/>
              <a:gd name="connsiteX30223" fmla="*/ 848680 w 7886701"/>
              <a:gd name="connsiteY30223" fmla="*/ 4765264 h 6857981"/>
              <a:gd name="connsiteX30224" fmla="*/ 850267 w 7886701"/>
              <a:gd name="connsiteY30224" fmla="*/ 4766851 h 6857981"/>
              <a:gd name="connsiteX30225" fmla="*/ 851538 w 7886701"/>
              <a:gd name="connsiteY30225" fmla="*/ 4768439 h 6857981"/>
              <a:gd name="connsiteX30226" fmla="*/ 852807 w 7886701"/>
              <a:gd name="connsiteY30226" fmla="*/ 4770661 h 6857981"/>
              <a:gd name="connsiteX30227" fmla="*/ 853759 w 7886701"/>
              <a:gd name="connsiteY30227" fmla="*/ 4773201 h 6857981"/>
              <a:gd name="connsiteX30228" fmla="*/ 843283 w 7886701"/>
              <a:gd name="connsiteY30228" fmla="*/ 4770661 h 6857981"/>
              <a:gd name="connsiteX30229" fmla="*/ 838838 w 7886701"/>
              <a:gd name="connsiteY30229" fmla="*/ 4769391 h 6857981"/>
              <a:gd name="connsiteX30230" fmla="*/ 835344 w 7886701"/>
              <a:gd name="connsiteY30230" fmla="*/ 4767486 h 6857981"/>
              <a:gd name="connsiteX30231" fmla="*/ 831535 w 7886701"/>
              <a:gd name="connsiteY30231" fmla="*/ 4765899 h 6857981"/>
              <a:gd name="connsiteX30232" fmla="*/ 828677 w 7886701"/>
              <a:gd name="connsiteY30232" fmla="*/ 4764311 h 6857981"/>
              <a:gd name="connsiteX30233" fmla="*/ 826139 w 7886701"/>
              <a:gd name="connsiteY30233" fmla="*/ 4762406 h 6857981"/>
              <a:gd name="connsiteX30234" fmla="*/ 823598 w 7886701"/>
              <a:gd name="connsiteY30234" fmla="*/ 4760183 h 6857981"/>
              <a:gd name="connsiteX30235" fmla="*/ 821376 w 7886701"/>
              <a:gd name="connsiteY30235" fmla="*/ 4757961 h 6857981"/>
              <a:gd name="connsiteX30236" fmla="*/ 819153 w 7886701"/>
              <a:gd name="connsiteY30236" fmla="*/ 4755421 h 6857981"/>
              <a:gd name="connsiteX30237" fmla="*/ 815026 w 7886701"/>
              <a:gd name="connsiteY30237" fmla="*/ 4749705 h 6857981"/>
              <a:gd name="connsiteX30238" fmla="*/ 810897 w 7886701"/>
              <a:gd name="connsiteY30238" fmla="*/ 4742402 h 6857981"/>
              <a:gd name="connsiteX30239" fmla="*/ 806136 w 7886701"/>
              <a:gd name="connsiteY30239" fmla="*/ 4733829 h 6857981"/>
              <a:gd name="connsiteX30240" fmla="*/ 810263 w 7886701"/>
              <a:gd name="connsiteY30240" fmla="*/ 4737322 h 6857981"/>
              <a:gd name="connsiteX30241" fmla="*/ 814073 w 7886701"/>
              <a:gd name="connsiteY30241" fmla="*/ 4740180 h 6857981"/>
              <a:gd name="connsiteX30242" fmla="*/ 817249 w 7886701"/>
              <a:gd name="connsiteY30242" fmla="*/ 4741767 h 6857981"/>
              <a:gd name="connsiteX30243" fmla="*/ 820105 w 7886701"/>
              <a:gd name="connsiteY30243" fmla="*/ 4742720 h 6857981"/>
              <a:gd name="connsiteX30244" fmla="*/ 822329 w 7886701"/>
              <a:gd name="connsiteY30244" fmla="*/ 4743037 h 6857981"/>
              <a:gd name="connsiteX30245" fmla="*/ 824232 w 7886701"/>
              <a:gd name="connsiteY30245" fmla="*/ 4742402 h 6857981"/>
              <a:gd name="connsiteX30246" fmla="*/ 826139 w 7886701"/>
              <a:gd name="connsiteY30246" fmla="*/ 4741132 h 6857981"/>
              <a:gd name="connsiteX30247" fmla="*/ 827408 w 7886701"/>
              <a:gd name="connsiteY30247" fmla="*/ 4739862 h 6857981"/>
              <a:gd name="connsiteX30248" fmla="*/ 828677 w 7886701"/>
              <a:gd name="connsiteY30248" fmla="*/ 4737322 h 6857981"/>
              <a:gd name="connsiteX30249" fmla="*/ 829631 w 7886701"/>
              <a:gd name="connsiteY30249" fmla="*/ 4734464 h 6857981"/>
              <a:gd name="connsiteX30250" fmla="*/ 831855 w 7886701"/>
              <a:gd name="connsiteY30250" fmla="*/ 4728432 h 6857981"/>
              <a:gd name="connsiteX30251" fmla="*/ 834076 w 7886701"/>
              <a:gd name="connsiteY30251" fmla="*/ 4721446 h 6857981"/>
              <a:gd name="connsiteX30252" fmla="*/ 835665 w 7886701"/>
              <a:gd name="connsiteY30252" fmla="*/ 4717318 h 6857981"/>
              <a:gd name="connsiteX30253" fmla="*/ 836932 w 7886701"/>
              <a:gd name="connsiteY30253" fmla="*/ 4713826 h 6857981"/>
              <a:gd name="connsiteX30254" fmla="*/ 835665 w 7886701"/>
              <a:gd name="connsiteY30254" fmla="*/ 4710016 h 6857981"/>
              <a:gd name="connsiteX30255" fmla="*/ 834076 w 7886701"/>
              <a:gd name="connsiteY30255" fmla="*/ 4707158 h 6857981"/>
              <a:gd name="connsiteX30256" fmla="*/ 832169 w 7886701"/>
              <a:gd name="connsiteY30256" fmla="*/ 4704935 h 6857981"/>
              <a:gd name="connsiteX30257" fmla="*/ 830899 w 7886701"/>
              <a:gd name="connsiteY30257" fmla="*/ 4703665 h 6857981"/>
              <a:gd name="connsiteX30258" fmla="*/ 828995 w 7886701"/>
              <a:gd name="connsiteY30258" fmla="*/ 4702078 h 6857981"/>
              <a:gd name="connsiteX30259" fmla="*/ 827090 w 7886701"/>
              <a:gd name="connsiteY30259" fmla="*/ 4701443 h 6857981"/>
              <a:gd name="connsiteX30260" fmla="*/ 823598 w 7886701"/>
              <a:gd name="connsiteY30260" fmla="*/ 4700173 h 6857981"/>
              <a:gd name="connsiteX30261" fmla="*/ 820105 w 7886701"/>
              <a:gd name="connsiteY30261" fmla="*/ 4699220 h 6857981"/>
              <a:gd name="connsiteX30262" fmla="*/ 818518 w 7886701"/>
              <a:gd name="connsiteY30262" fmla="*/ 4698585 h 6857981"/>
              <a:gd name="connsiteX30263" fmla="*/ 816613 w 7886701"/>
              <a:gd name="connsiteY30263" fmla="*/ 4697315 h 6857981"/>
              <a:gd name="connsiteX30264" fmla="*/ 815026 w 7886701"/>
              <a:gd name="connsiteY30264" fmla="*/ 4695727 h 6857981"/>
              <a:gd name="connsiteX30265" fmla="*/ 813439 w 7886701"/>
              <a:gd name="connsiteY30265" fmla="*/ 4693505 h 6857981"/>
              <a:gd name="connsiteX30266" fmla="*/ 811850 w 7886701"/>
              <a:gd name="connsiteY30266" fmla="*/ 4690330 h 6857981"/>
              <a:gd name="connsiteX30267" fmla="*/ 810263 w 7886701"/>
              <a:gd name="connsiteY30267" fmla="*/ 4686837 h 6857981"/>
              <a:gd name="connsiteX30268" fmla="*/ 811533 w 7886701"/>
              <a:gd name="connsiteY30268" fmla="*/ 4682074 h 6857981"/>
              <a:gd name="connsiteX30269" fmla="*/ 811850 w 7886701"/>
              <a:gd name="connsiteY30269" fmla="*/ 4676994 h 6857981"/>
              <a:gd name="connsiteX30270" fmla="*/ 811850 w 7886701"/>
              <a:gd name="connsiteY30270" fmla="*/ 4671914 h 6857981"/>
              <a:gd name="connsiteX30271" fmla="*/ 811216 w 7886701"/>
              <a:gd name="connsiteY30271" fmla="*/ 4666516 h 6857981"/>
              <a:gd name="connsiteX30272" fmla="*/ 810263 w 7886701"/>
              <a:gd name="connsiteY30272" fmla="*/ 4660800 h 6857981"/>
              <a:gd name="connsiteX30273" fmla="*/ 809627 w 7886701"/>
              <a:gd name="connsiteY30273" fmla="*/ 4655403 h 6857981"/>
              <a:gd name="connsiteX30274" fmla="*/ 807088 w 7886701"/>
              <a:gd name="connsiteY30274" fmla="*/ 4643655 h 6857981"/>
              <a:gd name="connsiteX30275" fmla="*/ 805183 w 7886701"/>
              <a:gd name="connsiteY30275" fmla="*/ 4632541 h 6857981"/>
              <a:gd name="connsiteX30276" fmla="*/ 804547 w 7886701"/>
              <a:gd name="connsiteY30276" fmla="*/ 4627144 h 6857981"/>
              <a:gd name="connsiteX30277" fmla="*/ 803913 w 7886701"/>
              <a:gd name="connsiteY30277" fmla="*/ 4621428 h 6857981"/>
              <a:gd name="connsiteX30278" fmla="*/ 803913 w 7886701"/>
              <a:gd name="connsiteY30278" fmla="*/ 4616348 h 6857981"/>
              <a:gd name="connsiteX30279" fmla="*/ 804231 w 7886701"/>
              <a:gd name="connsiteY30279" fmla="*/ 4611268 h 6857981"/>
              <a:gd name="connsiteX30280" fmla="*/ 805183 w 7886701"/>
              <a:gd name="connsiteY30280" fmla="*/ 4606505 h 6857981"/>
              <a:gd name="connsiteX30281" fmla="*/ 806769 w 7886701"/>
              <a:gd name="connsiteY30281" fmla="*/ 4602060 h 6857981"/>
              <a:gd name="connsiteX30282" fmla="*/ 807725 w 7886701"/>
              <a:gd name="connsiteY30282" fmla="*/ 4613490 h 6857981"/>
              <a:gd name="connsiteX30283" fmla="*/ 809946 w 7886701"/>
              <a:gd name="connsiteY30283" fmla="*/ 4624921 h 6857981"/>
              <a:gd name="connsiteX30284" fmla="*/ 812804 w 7886701"/>
              <a:gd name="connsiteY30284" fmla="*/ 4636987 h 6857981"/>
              <a:gd name="connsiteX30285" fmla="*/ 816613 w 7886701"/>
              <a:gd name="connsiteY30285" fmla="*/ 4649370 h 6857981"/>
              <a:gd name="connsiteX30286" fmla="*/ 821058 w 7886701"/>
              <a:gd name="connsiteY30286" fmla="*/ 4661753 h 6857981"/>
              <a:gd name="connsiteX30287" fmla="*/ 826139 w 7886701"/>
              <a:gd name="connsiteY30287" fmla="*/ 4674454 h 6857981"/>
              <a:gd name="connsiteX30288" fmla="*/ 831855 w 7886701"/>
              <a:gd name="connsiteY30288" fmla="*/ 4687154 h 6857981"/>
              <a:gd name="connsiteX30289" fmla="*/ 838519 w 7886701"/>
              <a:gd name="connsiteY30289" fmla="*/ 4699538 h 6857981"/>
              <a:gd name="connsiteX30290" fmla="*/ 845506 w 7886701"/>
              <a:gd name="connsiteY30290" fmla="*/ 4711603 h 6857981"/>
              <a:gd name="connsiteX30291" fmla="*/ 853125 w 7886701"/>
              <a:gd name="connsiteY30291" fmla="*/ 4723669 h 6857981"/>
              <a:gd name="connsiteX30292" fmla="*/ 861063 w 7886701"/>
              <a:gd name="connsiteY30292" fmla="*/ 4735417 h 6857981"/>
              <a:gd name="connsiteX30293" fmla="*/ 869636 w 7886701"/>
              <a:gd name="connsiteY30293" fmla="*/ 4745895 h 6857981"/>
              <a:gd name="connsiteX30294" fmla="*/ 878526 w 7886701"/>
              <a:gd name="connsiteY30294" fmla="*/ 4756373 h 6857981"/>
              <a:gd name="connsiteX30295" fmla="*/ 887734 w 7886701"/>
              <a:gd name="connsiteY30295" fmla="*/ 4765581 h 6857981"/>
              <a:gd name="connsiteX30296" fmla="*/ 892495 w 7886701"/>
              <a:gd name="connsiteY30296" fmla="*/ 4770026 h 6857981"/>
              <a:gd name="connsiteX30297" fmla="*/ 897575 w 7886701"/>
              <a:gd name="connsiteY30297" fmla="*/ 4774472 h 6857981"/>
              <a:gd name="connsiteX30298" fmla="*/ 902656 w 7886701"/>
              <a:gd name="connsiteY30298" fmla="*/ 4778282 h 6857981"/>
              <a:gd name="connsiteX30299" fmla="*/ 907734 w 7886701"/>
              <a:gd name="connsiteY30299" fmla="*/ 4782092 h 6857981"/>
              <a:gd name="connsiteX30300" fmla="*/ 905195 w 7886701"/>
              <a:gd name="connsiteY30300" fmla="*/ 4779234 h 6857981"/>
              <a:gd name="connsiteX30301" fmla="*/ 902974 w 7886701"/>
              <a:gd name="connsiteY30301" fmla="*/ 4775424 h 6857981"/>
              <a:gd name="connsiteX30302" fmla="*/ 898209 w 7886701"/>
              <a:gd name="connsiteY30302" fmla="*/ 4767169 h 6857981"/>
              <a:gd name="connsiteX30303" fmla="*/ 887098 w 7886701"/>
              <a:gd name="connsiteY30303" fmla="*/ 4744625 h 6857981"/>
              <a:gd name="connsiteX30304" fmla="*/ 880113 w 7886701"/>
              <a:gd name="connsiteY30304" fmla="*/ 4731924 h 6857981"/>
              <a:gd name="connsiteX30305" fmla="*/ 875986 w 7886701"/>
              <a:gd name="connsiteY30305" fmla="*/ 4725891 h 6857981"/>
              <a:gd name="connsiteX30306" fmla="*/ 871856 w 7886701"/>
              <a:gd name="connsiteY30306" fmla="*/ 4719224 h 6857981"/>
              <a:gd name="connsiteX30307" fmla="*/ 867413 w 7886701"/>
              <a:gd name="connsiteY30307" fmla="*/ 4713191 h 6857981"/>
              <a:gd name="connsiteX30308" fmla="*/ 862333 w 7886701"/>
              <a:gd name="connsiteY30308" fmla="*/ 4707158 h 6857981"/>
              <a:gd name="connsiteX30309" fmla="*/ 857252 w 7886701"/>
              <a:gd name="connsiteY30309" fmla="*/ 4701443 h 6857981"/>
              <a:gd name="connsiteX30310" fmla="*/ 851220 w 7886701"/>
              <a:gd name="connsiteY30310" fmla="*/ 4696045 h 6857981"/>
              <a:gd name="connsiteX30311" fmla="*/ 853441 w 7886701"/>
              <a:gd name="connsiteY30311" fmla="*/ 4694775 h 6857981"/>
              <a:gd name="connsiteX30312" fmla="*/ 854712 w 7886701"/>
              <a:gd name="connsiteY30312" fmla="*/ 4693505 h 6857981"/>
              <a:gd name="connsiteX30313" fmla="*/ 855348 w 7886701"/>
              <a:gd name="connsiteY30313" fmla="*/ 4691600 h 6857981"/>
              <a:gd name="connsiteX30314" fmla="*/ 855665 w 7886701"/>
              <a:gd name="connsiteY30314" fmla="*/ 4689377 h 6857981"/>
              <a:gd name="connsiteX30315" fmla="*/ 855348 w 7886701"/>
              <a:gd name="connsiteY30315" fmla="*/ 4687154 h 6857981"/>
              <a:gd name="connsiteX30316" fmla="*/ 855031 w 7886701"/>
              <a:gd name="connsiteY30316" fmla="*/ 4684932 h 6857981"/>
              <a:gd name="connsiteX30317" fmla="*/ 853441 w 7886701"/>
              <a:gd name="connsiteY30317" fmla="*/ 4679852 h 6857981"/>
              <a:gd name="connsiteX30318" fmla="*/ 851854 w 7886701"/>
              <a:gd name="connsiteY30318" fmla="*/ 4675089 h 6857981"/>
              <a:gd name="connsiteX30319" fmla="*/ 851854 w 7886701"/>
              <a:gd name="connsiteY30319" fmla="*/ 4672866 h 6857981"/>
              <a:gd name="connsiteX30320" fmla="*/ 851854 w 7886701"/>
              <a:gd name="connsiteY30320" fmla="*/ 4671279 h 6857981"/>
              <a:gd name="connsiteX30321" fmla="*/ 852807 w 7886701"/>
              <a:gd name="connsiteY30321" fmla="*/ 4669373 h 6857981"/>
              <a:gd name="connsiteX30322" fmla="*/ 853759 w 7886701"/>
              <a:gd name="connsiteY30322" fmla="*/ 4667468 h 6857981"/>
              <a:gd name="connsiteX30323" fmla="*/ 855983 w 7886701"/>
              <a:gd name="connsiteY30323" fmla="*/ 4666516 h 6857981"/>
              <a:gd name="connsiteX30324" fmla="*/ 858525 w 7886701"/>
              <a:gd name="connsiteY30324" fmla="*/ 4665563 h 6857981"/>
              <a:gd name="connsiteX30325" fmla="*/ 851854 w 7886701"/>
              <a:gd name="connsiteY30325" fmla="*/ 4654768 h 6857981"/>
              <a:gd name="connsiteX30326" fmla="*/ 845822 w 7886701"/>
              <a:gd name="connsiteY30326" fmla="*/ 4643655 h 6857981"/>
              <a:gd name="connsiteX30327" fmla="*/ 840108 w 7886701"/>
              <a:gd name="connsiteY30327" fmla="*/ 4633494 h 6857981"/>
              <a:gd name="connsiteX30328" fmla="*/ 834711 w 7886701"/>
              <a:gd name="connsiteY30328" fmla="*/ 4623333 h 6857981"/>
              <a:gd name="connsiteX30329" fmla="*/ 816613 w 7886701"/>
              <a:gd name="connsiteY30329" fmla="*/ 4587137 h 6857981"/>
              <a:gd name="connsiteX30330" fmla="*/ 812168 w 7886701"/>
              <a:gd name="connsiteY30330" fmla="*/ 4579199 h 6857981"/>
              <a:gd name="connsiteX30331" fmla="*/ 807725 w 7886701"/>
              <a:gd name="connsiteY30331" fmla="*/ 4571578 h 6857981"/>
              <a:gd name="connsiteX30332" fmla="*/ 803594 w 7886701"/>
              <a:gd name="connsiteY30332" fmla="*/ 4564275 h 6857981"/>
              <a:gd name="connsiteX30333" fmla="*/ 799149 w 7886701"/>
              <a:gd name="connsiteY30333" fmla="*/ 4557290 h 6857981"/>
              <a:gd name="connsiteX30334" fmla="*/ 794388 w 7886701"/>
              <a:gd name="connsiteY30334" fmla="*/ 4550622 h 6857981"/>
              <a:gd name="connsiteX30335" fmla="*/ 789309 w 7886701"/>
              <a:gd name="connsiteY30335" fmla="*/ 4544589 h 6857981"/>
              <a:gd name="connsiteX30336" fmla="*/ 783277 w 7886701"/>
              <a:gd name="connsiteY30336" fmla="*/ 4538556 h 6857981"/>
              <a:gd name="connsiteX30337" fmla="*/ 777561 w 7886701"/>
              <a:gd name="connsiteY30337" fmla="*/ 4533476 h 6857981"/>
              <a:gd name="connsiteX30338" fmla="*/ 777243 w 7886701"/>
              <a:gd name="connsiteY30338" fmla="*/ 4532206 h 6857981"/>
              <a:gd name="connsiteX30339" fmla="*/ 776926 w 7886701"/>
              <a:gd name="connsiteY30339" fmla="*/ 4530619 h 6857981"/>
              <a:gd name="connsiteX30340" fmla="*/ 776926 w 7886701"/>
              <a:gd name="connsiteY30340" fmla="*/ 4529666 h 6857981"/>
              <a:gd name="connsiteX30341" fmla="*/ 777243 w 7886701"/>
              <a:gd name="connsiteY30341" fmla="*/ 4528396 h 6857981"/>
              <a:gd name="connsiteX30342" fmla="*/ 778194 w 7886701"/>
              <a:gd name="connsiteY30342" fmla="*/ 4526173 h 6857981"/>
              <a:gd name="connsiteX30343" fmla="*/ 779784 w 7886701"/>
              <a:gd name="connsiteY30343" fmla="*/ 4524903 h 6857981"/>
              <a:gd name="connsiteX30344" fmla="*/ 781688 w 7886701"/>
              <a:gd name="connsiteY30344" fmla="*/ 4523316 h 6857981"/>
              <a:gd name="connsiteX30345" fmla="*/ 783911 w 7886701"/>
              <a:gd name="connsiteY30345" fmla="*/ 4522046 h 6857981"/>
              <a:gd name="connsiteX30346" fmla="*/ 785816 w 7886701"/>
              <a:gd name="connsiteY30346" fmla="*/ 4520458 h 6857981"/>
              <a:gd name="connsiteX30347" fmla="*/ 788038 w 7886701"/>
              <a:gd name="connsiteY30347" fmla="*/ 4518870 h 6857981"/>
              <a:gd name="connsiteX30348" fmla="*/ 782958 w 7886701"/>
              <a:gd name="connsiteY30348" fmla="*/ 4514108 h 6857981"/>
              <a:gd name="connsiteX30349" fmla="*/ 779148 w 7886701"/>
              <a:gd name="connsiteY30349" fmla="*/ 4509662 h 6857981"/>
              <a:gd name="connsiteX30350" fmla="*/ 775340 w 7886701"/>
              <a:gd name="connsiteY30350" fmla="*/ 4504265 h 6857981"/>
              <a:gd name="connsiteX30351" fmla="*/ 772480 w 7886701"/>
              <a:gd name="connsiteY30351" fmla="*/ 4499184 h 6857981"/>
              <a:gd name="connsiteX30352" fmla="*/ 769624 w 7886701"/>
              <a:gd name="connsiteY30352" fmla="*/ 4494104 h 6857981"/>
              <a:gd name="connsiteX30353" fmla="*/ 767400 w 7886701"/>
              <a:gd name="connsiteY30353" fmla="*/ 4488706 h 6857981"/>
              <a:gd name="connsiteX30354" fmla="*/ 763271 w 7886701"/>
              <a:gd name="connsiteY30354" fmla="*/ 4478546 h 6857981"/>
              <a:gd name="connsiteX30355" fmla="*/ 761050 w 7886701"/>
              <a:gd name="connsiteY30355" fmla="*/ 4473465 h 6857981"/>
              <a:gd name="connsiteX30356" fmla="*/ 758828 w 7886701"/>
              <a:gd name="connsiteY30356" fmla="*/ 4468703 h 6857981"/>
              <a:gd name="connsiteX30357" fmla="*/ 756289 w 7886701"/>
              <a:gd name="connsiteY30357" fmla="*/ 4464258 h 6857981"/>
              <a:gd name="connsiteX30358" fmla="*/ 753113 w 7886701"/>
              <a:gd name="connsiteY30358" fmla="*/ 4459812 h 6857981"/>
              <a:gd name="connsiteX30359" fmla="*/ 749939 w 7886701"/>
              <a:gd name="connsiteY30359" fmla="*/ 4456002 h 6857981"/>
              <a:gd name="connsiteX30360" fmla="*/ 745810 w 7886701"/>
              <a:gd name="connsiteY30360" fmla="*/ 4452192 h 6857981"/>
              <a:gd name="connsiteX30361" fmla="*/ 741049 w 7886701"/>
              <a:gd name="connsiteY30361" fmla="*/ 4449017 h 6857981"/>
              <a:gd name="connsiteX30362" fmla="*/ 735333 w 7886701"/>
              <a:gd name="connsiteY30362" fmla="*/ 4446159 h 6857981"/>
              <a:gd name="connsiteX30363" fmla="*/ 731524 w 7886701"/>
              <a:gd name="connsiteY30363" fmla="*/ 4446159 h 6857981"/>
              <a:gd name="connsiteX30364" fmla="*/ 730570 w 7886701"/>
              <a:gd name="connsiteY30364" fmla="*/ 4446794 h 6857981"/>
              <a:gd name="connsiteX30365" fmla="*/ 729301 w 7886701"/>
              <a:gd name="connsiteY30365" fmla="*/ 4447111 h 6857981"/>
              <a:gd name="connsiteX30366" fmla="*/ 728666 w 7886701"/>
              <a:gd name="connsiteY30366" fmla="*/ 4447747 h 6857981"/>
              <a:gd name="connsiteX30367" fmla="*/ 728032 w 7886701"/>
              <a:gd name="connsiteY30367" fmla="*/ 4448699 h 6857981"/>
              <a:gd name="connsiteX30368" fmla="*/ 727714 w 7886701"/>
              <a:gd name="connsiteY30368" fmla="*/ 4449334 h 6857981"/>
              <a:gd name="connsiteX30369" fmla="*/ 727714 w 7886701"/>
              <a:gd name="connsiteY30369" fmla="*/ 4450287 h 6857981"/>
              <a:gd name="connsiteX30370" fmla="*/ 728032 w 7886701"/>
              <a:gd name="connsiteY30370" fmla="*/ 4452827 h 6857981"/>
              <a:gd name="connsiteX30371" fmla="*/ 728666 w 7886701"/>
              <a:gd name="connsiteY30371" fmla="*/ 4455367 h 6857981"/>
              <a:gd name="connsiteX30372" fmla="*/ 730888 w 7886701"/>
              <a:gd name="connsiteY30372" fmla="*/ 4461082 h 6857981"/>
              <a:gd name="connsiteX30373" fmla="*/ 733109 w 7886701"/>
              <a:gd name="connsiteY30373" fmla="*/ 4466798 h 6857981"/>
              <a:gd name="connsiteX30374" fmla="*/ 733746 w 7886701"/>
              <a:gd name="connsiteY30374" fmla="*/ 4469338 h 6857981"/>
              <a:gd name="connsiteX30375" fmla="*/ 734062 w 7886701"/>
              <a:gd name="connsiteY30375" fmla="*/ 4471560 h 6857981"/>
              <a:gd name="connsiteX30376" fmla="*/ 733746 w 7886701"/>
              <a:gd name="connsiteY30376" fmla="*/ 4472513 h 6857981"/>
              <a:gd name="connsiteX30377" fmla="*/ 733428 w 7886701"/>
              <a:gd name="connsiteY30377" fmla="*/ 4473465 h 6857981"/>
              <a:gd name="connsiteX30378" fmla="*/ 733109 w 7886701"/>
              <a:gd name="connsiteY30378" fmla="*/ 4474101 h 6857981"/>
              <a:gd name="connsiteX30379" fmla="*/ 732159 w 7886701"/>
              <a:gd name="connsiteY30379" fmla="*/ 4474736 h 6857981"/>
              <a:gd name="connsiteX30380" fmla="*/ 731204 w 7886701"/>
              <a:gd name="connsiteY30380" fmla="*/ 4475688 h 6857981"/>
              <a:gd name="connsiteX30381" fmla="*/ 729617 w 7886701"/>
              <a:gd name="connsiteY30381" fmla="*/ 4476006 h 6857981"/>
              <a:gd name="connsiteX30382" fmla="*/ 726443 w 7886701"/>
              <a:gd name="connsiteY30382" fmla="*/ 4476006 h 6857981"/>
              <a:gd name="connsiteX30383" fmla="*/ 722953 w 7886701"/>
              <a:gd name="connsiteY30383" fmla="*/ 4474101 h 6857981"/>
              <a:gd name="connsiteX30384" fmla="*/ 720409 w 7886701"/>
              <a:gd name="connsiteY30384" fmla="*/ 4471878 h 6857981"/>
              <a:gd name="connsiteX30385" fmla="*/ 718188 w 7886701"/>
              <a:gd name="connsiteY30385" fmla="*/ 4469655 h 6857981"/>
              <a:gd name="connsiteX30386" fmla="*/ 716599 w 7886701"/>
              <a:gd name="connsiteY30386" fmla="*/ 4467433 h 6857981"/>
              <a:gd name="connsiteX30387" fmla="*/ 715964 w 7886701"/>
              <a:gd name="connsiteY30387" fmla="*/ 4465210 h 6857981"/>
              <a:gd name="connsiteX30388" fmla="*/ 715013 w 7886701"/>
              <a:gd name="connsiteY30388" fmla="*/ 4462670 h 6857981"/>
              <a:gd name="connsiteX30389" fmla="*/ 715013 w 7886701"/>
              <a:gd name="connsiteY30389" fmla="*/ 4460130 h 6857981"/>
              <a:gd name="connsiteX30390" fmla="*/ 715013 w 7886701"/>
              <a:gd name="connsiteY30390" fmla="*/ 4457590 h 6857981"/>
              <a:gd name="connsiteX30391" fmla="*/ 715650 w 7886701"/>
              <a:gd name="connsiteY30391" fmla="*/ 4452192 h 6857981"/>
              <a:gd name="connsiteX30392" fmla="*/ 715650 w 7886701"/>
              <a:gd name="connsiteY30392" fmla="*/ 4446476 h 6857981"/>
              <a:gd name="connsiteX30393" fmla="*/ 715013 w 7886701"/>
              <a:gd name="connsiteY30393" fmla="*/ 4442984 h 6857981"/>
              <a:gd name="connsiteX30394" fmla="*/ 714377 w 7886701"/>
              <a:gd name="connsiteY30394" fmla="*/ 4439809 h 6857981"/>
              <a:gd name="connsiteX30395" fmla="*/ 713424 w 7886701"/>
              <a:gd name="connsiteY30395" fmla="*/ 4436633 h 6857981"/>
              <a:gd name="connsiteX30396" fmla="*/ 711521 w 7886701"/>
              <a:gd name="connsiteY30396" fmla="*/ 4432823 h 6857981"/>
              <a:gd name="connsiteX30397" fmla="*/ 709298 w 7886701"/>
              <a:gd name="connsiteY30397" fmla="*/ 4429966 h 6857981"/>
              <a:gd name="connsiteX30398" fmla="*/ 707392 w 7886701"/>
              <a:gd name="connsiteY30398" fmla="*/ 4428060 h 6857981"/>
              <a:gd name="connsiteX30399" fmla="*/ 706123 w 7886701"/>
              <a:gd name="connsiteY30399" fmla="*/ 4427425 h 6857981"/>
              <a:gd name="connsiteX30400" fmla="*/ 704853 w 7886701"/>
              <a:gd name="connsiteY30400" fmla="*/ 4427425 h 6857981"/>
              <a:gd name="connsiteX30401" fmla="*/ 703900 w 7886701"/>
              <a:gd name="connsiteY30401" fmla="*/ 4428060 h 6857981"/>
              <a:gd name="connsiteX30402" fmla="*/ 702629 w 7886701"/>
              <a:gd name="connsiteY30402" fmla="*/ 4429648 h 6857981"/>
              <a:gd name="connsiteX30403" fmla="*/ 701042 w 7886701"/>
              <a:gd name="connsiteY30403" fmla="*/ 4433141 h 6857981"/>
              <a:gd name="connsiteX30404" fmla="*/ 699139 w 7886701"/>
              <a:gd name="connsiteY30404" fmla="*/ 4437586 h 6857981"/>
              <a:gd name="connsiteX30405" fmla="*/ 697868 w 7886701"/>
              <a:gd name="connsiteY30405" fmla="*/ 4439809 h 6857981"/>
              <a:gd name="connsiteX30406" fmla="*/ 696599 w 7886701"/>
              <a:gd name="connsiteY30406" fmla="*/ 4442031 h 6857981"/>
              <a:gd name="connsiteX30407" fmla="*/ 695010 w 7886701"/>
              <a:gd name="connsiteY30407" fmla="*/ 4443619 h 6857981"/>
              <a:gd name="connsiteX30408" fmla="*/ 693107 w 7886701"/>
              <a:gd name="connsiteY30408" fmla="*/ 4444571 h 6857981"/>
              <a:gd name="connsiteX30409" fmla="*/ 691202 w 7886701"/>
              <a:gd name="connsiteY30409" fmla="*/ 4445206 h 6857981"/>
              <a:gd name="connsiteX30410" fmla="*/ 688024 w 7886701"/>
              <a:gd name="connsiteY30410" fmla="*/ 4444889 h 6857981"/>
              <a:gd name="connsiteX30411" fmla="*/ 684849 w 7886701"/>
              <a:gd name="connsiteY30411" fmla="*/ 4440126 h 6857981"/>
              <a:gd name="connsiteX30412" fmla="*/ 682310 w 7886701"/>
              <a:gd name="connsiteY30412" fmla="*/ 4435363 h 6857981"/>
              <a:gd name="connsiteX30413" fmla="*/ 679770 w 7886701"/>
              <a:gd name="connsiteY30413" fmla="*/ 4431553 h 6857981"/>
              <a:gd name="connsiteX30414" fmla="*/ 677865 w 7886701"/>
              <a:gd name="connsiteY30414" fmla="*/ 4427108 h 6857981"/>
              <a:gd name="connsiteX30415" fmla="*/ 675960 w 7886701"/>
              <a:gd name="connsiteY30415" fmla="*/ 4422980 h 6857981"/>
              <a:gd name="connsiteX30416" fmla="*/ 675009 w 7886701"/>
              <a:gd name="connsiteY30416" fmla="*/ 4419487 h 6857981"/>
              <a:gd name="connsiteX30417" fmla="*/ 674372 w 7886701"/>
              <a:gd name="connsiteY30417" fmla="*/ 4415677 h 6857981"/>
              <a:gd name="connsiteX30418" fmla="*/ 673420 w 7886701"/>
              <a:gd name="connsiteY30418" fmla="*/ 4412185 h 6857981"/>
              <a:gd name="connsiteX30419" fmla="*/ 673420 w 7886701"/>
              <a:gd name="connsiteY30419" fmla="*/ 4408374 h 6857981"/>
              <a:gd name="connsiteX30420" fmla="*/ 673420 w 7886701"/>
              <a:gd name="connsiteY30420" fmla="*/ 4404882 h 6857981"/>
              <a:gd name="connsiteX30421" fmla="*/ 673420 w 7886701"/>
              <a:gd name="connsiteY30421" fmla="*/ 4401072 h 6857981"/>
              <a:gd name="connsiteX30422" fmla="*/ 674372 w 7886701"/>
              <a:gd name="connsiteY30422" fmla="*/ 4397579 h 6857981"/>
              <a:gd name="connsiteX30423" fmla="*/ 675644 w 7886701"/>
              <a:gd name="connsiteY30423" fmla="*/ 4389958 h 6857981"/>
              <a:gd name="connsiteX30424" fmla="*/ 677865 w 7886701"/>
              <a:gd name="connsiteY30424" fmla="*/ 4381703 h 6857981"/>
              <a:gd name="connsiteX30425" fmla="*/ 669609 w 7886701"/>
              <a:gd name="connsiteY30425" fmla="*/ 4368050 h 6857981"/>
              <a:gd name="connsiteX30426" fmla="*/ 661990 w 7886701"/>
              <a:gd name="connsiteY30426" fmla="*/ 4355032 h 6857981"/>
              <a:gd name="connsiteX30427" fmla="*/ 654370 w 7886701"/>
              <a:gd name="connsiteY30427" fmla="*/ 4344236 h 6857981"/>
              <a:gd name="connsiteX30428" fmla="*/ 647703 w 7886701"/>
              <a:gd name="connsiteY30428" fmla="*/ 4334393 h 6857981"/>
              <a:gd name="connsiteX30429" fmla="*/ 641036 w 7886701"/>
              <a:gd name="connsiteY30429" fmla="*/ 4326138 h 6857981"/>
              <a:gd name="connsiteX30430" fmla="*/ 635002 w 7886701"/>
              <a:gd name="connsiteY30430" fmla="*/ 4319152 h 6857981"/>
              <a:gd name="connsiteX30431" fmla="*/ 629290 w 7886701"/>
              <a:gd name="connsiteY30431" fmla="*/ 4314072 h 6857981"/>
              <a:gd name="connsiteX30432" fmla="*/ 626749 w 7886701"/>
              <a:gd name="connsiteY30432" fmla="*/ 4311849 h 6857981"/>
              <a:gd name="connsiteX30433" fmla="*/ 623891 w 7886701"/>
              <a:gd name="connsiteY30433" fmla="*/ 4309944 h 6857981"/>
              <a:gd name="connsiteX30434" fmla="*/ 621668 w 7886701"/>
              <a:gd name="connsiteY30434" fmla="*/ 4308357 h 6857981"/>
              <a:gd name="connsiteX30435" fmla="*/ 619128 w 7886701"/>
              <a:gd name="connsiteY30435" fmla="*/ 4307722 h 6857981"/>
              <a:gd name="connsiteX30436" fmla="*/ 616588 w 7886701"/>
              <a:gd name="connsiteY30436" fmla="*/ 4307087 h 6857981"/>
              <a:gd name="connsiteX30437" fmla="*/ 614367 w 7886701"/>
              <a:gd name="connsiteY30437" fmla="*/ 4307087 h 6857981"/>
              <a:gd name="connsiteX30438" fmla="*/ 612142 w 7886701"/>
              <a:gd name="connsiteY30438" fmla="*/ 4307404 h 6857981"/>
              <a:gd name="connsiteX30439" fmla="*/ 609922 w 7886701"/>
              <a:gd name="connsiteY30439" fmla="*/ 4308039 h 6857981"/>
              <a:gd name="connsiteX30440" fmla="*/ 608016 w 7886701"/>
              <a:gd name="connsiteY30440" fmla="*/ 4309309 h 6857981"/>
              <a:gd name="connsiteX30441" fmla="*/ 605793 w 7886701"/>
              <a:gd name="connsiteY30441" fmla="*/ 4310579 h 6857981"/>
              <a:gd name="connsiteX30442" fmla="*/ 603888 w 7886701"/>
              <a:gd name="connsiteY30442" fmla="*/ 4312484 h 6857981"/>
              <a:gd name="connsiteX30443" fmla="*/ 601984 w 7886701"/>
              <a:gd name="connsiteY30443" fmla="*/ 4315024 h 6857981"/>
              <a:gd name="connsiteX30444" fmla="*/ 599759 w 7886701"/>
              <a:gd name="connsiteY30444" fmla="*/ 4317565 h 6857981"/>
              <a:gd name="connsiteX30445" fmla="*/ 598174 w 7886701"/>
              <a:gd name="connsiteY30445" fmla="*/ 4320740 h 6857981"/>
              <a:gd name="connsiteX30446" fmla="*/ 596269 w 7886701"/>
              <a:gd name="connsiteY30446" fmla="*/ 4324550 h 6857981"/>
              <a:gd name="connsiteX30447" fmla="*/ 594362 w 7886701"/>
              <a:gd name="connsiteY30447" fmla="*/ 4328995 h 6857981"/>
              <a:gd name="connsiteX30448" fmla="*/ 590869 w 7886701"/>
              <a:gd name="connsiteY30448" fmla="*/ 4338521 h 6857981"/>
              <a:gd name="connsiteX30449" fmla="*/ 593409 w 7886701"/>
              <a:gd name="connsiteY30449" fmla="*/ 4342331 h 6857981"/>
              <a:gd name="connsiteX30450" fmla="*/ 595314 w 7886701"/>
              <a:gd name="connsiteY30450" fmla="*/ 4346141 h 6857981"/>
              <a:gd name="connsiteX30451" fmla="*/ 598174 w 7886701"/>
              <a:gd name="connsiteY30451" fmla="*/ 4349316 h 6857981"/>
              <a:gd name="connsiteX30452" fmla="*/ 600079 w 7886701"/>
              <a:gd name="connsiteY30452" fmla="*/ 4351856 h 6857981"/>
              <a:gd name="connsiteX30453" fmla="*/ 602619 w 7886701"/>
              <a:gd name="connsiteY30453" fmla="*/ 4354397 h 6857981"/>
              <a:gd name="connsiteX30454" fmla="*/ 605159 w 7886701"/>
              <a:gd name="connsiteY30454" fmla="*/ 4356619 h 6857981"/>
              <a:gd name="connsiteX30455" fmla="*/ 608333 w 7886701"/>
              <a:gd name="connsiteY30455" fmla="*/ 4358524 h 6857981"/>
              <a:gd name="connsiteX30456" fmla="*/ 610874 w 7886701"/>
              <a:gd name="connsiteY30456" fmla="*/ 4359794 h 6857981"/>
              <a:gd name="connsiteX30457" fmla="*/ 616268 w 7886701"/>
              <a:gd name="connsiteY30457" fmla="*/ 4362969 h 6857981"/>
              <a:gd name="connsiteX30458" fmla="*/ 621668 w 7886701"/>
              <a:gd name="connsiteY30458" fmla="*/ 4364875 h 6857981"/>
              <a:gd name="connsiteX30459" fmla="*/ 627065 w 7886701"/>
              <a:gd name="connsiteY30459" fmla="*/ 4367097 h 6857981"/>
              <a:gd name="connsiteX30460" fmla="*/ 632779 w 7886701"/>
              <a:gd name="connsiteY30460" fmla="*/ 4369637 h 6857981"/>
              <a:gd name="connsiteX30461" fmla="*/ 634368 w 7886701"/>
              <a:gd name="connsiteY30461" fmla="*/ 4367732 h 6857981"/>
              <a:gd name="connsiteX30462" fmla="*/ 635639 w 7886701"/>
              <a:gd name="connsiteY30462" fmla="*/ 4364875 h 6857981"/>
              <a:gd name="connsiteX30463" fmla="*/ 635639 w 7886701"/>
              <a:gd name="connsiteY30463" fmla="*/ 4362969 h 6857981"/>
              <a:gd name="connsiteX30464" fmla="*/ 635639 w 7886701"/>
              <a:gd name="connsiteY30464" fmla="*/ 4360747 h 6857981"/>
              <a:gd name="connsiteX30465" fmla="*/ 635002 w 7886701"/>
              <a:gd name="connsiteY30465" fmla="*/ 4358842 h 6857981"/>
              <a:gd name="connsiteX30466" fmla="*/ 633733 w 7886701"/>
              <a:gd name="connsiteY30466" fmla="*/ 4356619 h 6857981"/>
              <a:gd name="connsiteX30467" fmla="*/ 630559 w 7886701"/>
              <a:gd name="connsiteY30467" fmla="*/ 4352491 h 6857981"/>
              <a:gd name="connsiteX30468" fmla="*/ 626431 w 7886701"/>
              <a:gd name="connsiteY30468" fmla="*/ 4348364 h 6857981"/>
              <a:gd name="connsiteX30469" fmla="*/ 622937 w 7886701"/>
              <a:gd name="connsiteY30469" fmla="*/ 4343918 h 6857981"/>
              <a:gd name="connsiteX30470" fmla="*/ 621033 w 7886701"/>
              <a:gd name="connsiteY30470" fmla="*/ 4341696 h 6857981"/>
              <a:gd name="connsiteX30471" fmla="*/ 619446 w 7886701"/>
              <a:gd name="connsiteY30471" fmla="*/ 4339156 h 6857981"/>
              <a:gd name="connsiteX30472" fmla="*/ 618492 w 7886701"/>
              <a:gd name="connsiteY30472" fmla="*/ 4336933 h 6857981"/>
              <a:gd name="connsiteX30473" fmla="*/ 617859 w 7886701"/>
              <a:gd name="connsiteY30473" fmla="*/ 4334075 h 6857981"/>
              <a:gd name="connsiteX30474" fmla="*/ 621033 w 7886701"/>
              <a:gd name="connsiteY30474" fmla="*/ 4335028 h 6857981"/>
              <a:gd name="connsiteX30475" fmla="*/ 623891 w 7886701"/>
              <a:gd name="connsiteY30475" fmla="*/ 4336298 h 6857981"/>
              <a:gd name="connsiteX30476" fmla="*/ 626431 w 7886701"/>
              <a:gd name="connsiteY30476" fmla="*/ 4337568 h 6857981"/>
              <a:gd name="connsiteX30477" fmla="*/ 628654 w 7886701"/>
              <a:gd name="connsiteY30477" fmla="*/ 4339156 h 6857981"/>
              <a:gd name="connsiteX30478" fmla="*/ 630876 w 7886701"/>
              <a:gd name="connsiteY30478" fmla="*/ 4341061 h 6857981"/>
              <a:gd name="connsiteX30479" fmla="*/ 632463 w 7886701"/>
              <a:gd name="connsiteY30479" fmla="*/ 4342648 h 6857981"/>
              <a:gd name="connsiteX30480" fmla="*/ 635321 w 7886701"/>
              <a:gd name="connsiteY30480" fmla="*/ 4346459 h 6857981"/>
              <a:gd name="connsiteX30481" fmla="*/ 640084 w 7886701"/>
              <a:gd name="connsiteY30481" fmla="*/ 4354714 h 6857981"/>
              <a:gd name="connsiteX30482" fmla="*/ 642940 w 7886701"/>
              <a:gd name="connsiteY30482" fmla="*/ 4358842 h 6857981"/>
              <a:gd name="connsiteX30483" fmla="*/ 644845 w 7886701"/>
              <a:gd name="connsiteY30483" fmla="*/ 4361064 h 6857981"/>
              <a:gd name="connsiteX30484" fmla="*/ 647067 w 7886701"/>
              <a:gd name="connsiteY30484" fmla="*/ 4362969 h 6857981"/>
              <a:gd name="connsiteX30485" fmla="*/ 645163 w 7886701"/>
              <a:gd name="connsiteY30485" fmla="*/ 4364875 h 6857981"/>
              <a:gd name="connsiteX30486" fmla="*/ 643576 w 7886701"/>
              <a:gd name="connsiteY30486" fmla="*/ 4367732 h 6857981"/>
              <a:gd name="connsiteX30487" fmla="*/ 642622 w 7886701"/>
              <a:gd name="connsiteY30487" fmla="*/ 4370590 h 6857981"/>
              <a:gd name="connsiteX30488" fmla="*/ 641671 w 7886701"/>
              <a:gd name="connsiteY30488" fmla="*/ 4373765 h 6857981"/>
              <a:gd name="connsiteX30489" fmla="*/ 641671 w 7886701"/>
              <a:gd name="connsiteY30489" fmla="*/ 4378210 h 6857981"/>
              <a:gd name="connsiteX30490" fmla="*/ 642622 w 7886701"/>
              <a:gd name="connsiteY30490" fmla="*/ 4383608 h 6857981"/>
              <a:gd name="connsiteX30491" fmla="*/ 643258 w 7886701"/>
              <a:gd name="connsiteY30491" fmla="*/ 4390276 h 6857981"/>
              <a:gd name="connsiteX30492" fmla="*/ 645163 w 7886701"/>
              <a:gd name="connsiteY30492" fmla="*/ 4398214 h 6857981"/>
              <a:gd name="connsiteX30493" fmla="*/ 643576 w 7886701"/>
              <a:gd name="connsiteY30493" fmla="*/ 4398214 h 6857981"/>
              <a:gd name="connsiteX30494" fmla="*/ 642305 w 7886701"/>
              <a:gd name="connsiteY30494" fmla="*/ 4397896 h 6857981"/>
              <a:gd name="connsiteX30495" fmla="*/ 641036 w 7886701"/>
              <a:gd name="connsiteY30495" fmla="*/ 4397261 h 6857981"/>
              <a:gd name="connsiteX30496" fmla="*/ 640084 w 7886701"/>
              <a:gd name="connsiteY30496" fmla="*/ 4395991 h 6857981"/>
              <a:gd name="connsiteX30497" fmla="*/ 637862 w 7886701"/>
              <a:gd name="connsiteY30497" fmla="*/ 4393134 h 6857981"/>
              <a:gd name="connsiteX30498" fmla="*/ 635639 w 7886701"/>
              <a:gd name="connsiteY30498" fmla="*/ 4389323 h 6857981"/>
              <a:gd name="connsiteX30499" fmla="*/ 631829 w 7886701"/>
              <a:gd name="connsiteY30499" fmla="*/ 4380750 h 6857981"/>
              <a:gd name="connsiteX30500" fmla="*/ 630240 w 7886701"/>
              <a:gd name="connsiteY30500" fmla="*/ 4376305 h 6857981"/>
              <a:gd name="connsiteX30501" fmla="*/ 628018 w 7886701"/>
              <a:gd name="connsiteY30501" fmla="*/ 4372177 h 6857981"/>
              <a:gd name="connsiteX30502" fmla="*/ 626114 w 7886701"/>
              <a:gd name="connsiteY30502" fmla="*/ 4373448 h 6857981"/>
              <a:gd name="connsiteX30503" fmla="*/ 624209 w 7886701"/>
              <a:gd name="connsiteY30503" fmla="*/ 4374083 h 6857981"/>
              <a:gd name="connsiteX30504" fmla="*/ 622937 w 7886701"/>
              <a:gd name="connsiteY30504" fmla="*/ 4374400 h 6857981"/>
              <a:gd name="connsiteX30505" fmla="*/ 621350 w 7886701"/>
              <a:gd name="connsiteY30505" fmla="*/ 4374083 h 6857981"/>
              <a:gd name="connsiteX30506" fmla="*/ 619446 w 7886701"/>
              <a:gd name="connsiteY30506" fmla="*/ 4373765 h 6857981"/>
              <a:gd name="connsiteX30507" fmla="*/ 618175 w 7886701"/>
              <a:gd name="connsiteY30507" fmla="*/ 4372813 h 6857981"/>
              <a:gd name="connsiteX30508" fmla="*/ 616904 w 7886701"/>
              <a:gd name="connsiteY30508" fmla="*/ 4371225 h 6857981"/>
              <a:gd name="connsiteX30509" fmla="*/ 615634 w 7886701"/>
              <a:gd name="connsiteY30509" fmla="*/ 4369637 h 6857981"/>
              <a:gd name="connsiteX30510" fmla="*/ 614047 w 7886701"/>
              <a:gd name="connsiteY30510" fmla="*/ 4373130 h 6857981"/>
              <a:gd name="connsiteX30511" fmla="*/ 613414 w 7886701"/>
              <a:gd name="connsiteY30511" fmla="*/ 4376623 h 6857981"/>
              <a:gd name="connsiteX30512" fmla="*/ 613096 w 7886701"/>
              <a:gd name="connsiteY30512" fmla="*/ 4380750 h 6857981"/>
              <a:gd name="connsiteX30513" fmla="*/ 613414 w 7886701"/>
              <a:gd name="connsiteY30513" fmla="*/ 4384878 h 6857981"/>
              <a:gd name="connsiteX30514" fmla="*/ 613730 w 7886701"/>
              <a:gd name="connsiteY30514" fmla="*/ 4388688 h 6857981"/>
              <a:gd name="connsiteX30515" fmla="*/ 614683 w 7886701"/>
              <a:gd name="connsiteY30515" fmla="*/ 4393134 h 6857981"/>
              <a:gd name="connsiteX30516" fmla="*/ 616268 w 7886701"/>
              <a:gd name="connsiteY30516" fmla="*/ 4397261 h 6857981"/>
              <a:gd name="connsiteX30517" fmla="*/ 618175 w 7886701"/>
              <a:gd name="connsiteY30517" fmla="*/ 4401072 h 6857981"/>
              <a:gd name="connsiteX30518" fmla="*/ 620399 w 7886701"/>
              <a:gd name="connsiteY30518" fmla="*/ 4404882 h 6857981"/>
              <a:gd name="connsiteX30519" fmla="*/ 622620 w 7886701"/>
              <a:gd name="connsiteY30519" fmla="*/ 4408057 h 6857981"/>
              <a:gd name="connsiteX30520" fmla="*/ 625160 w 7886701"/>
              <a:gd name="connsiteY30520" fmla="*/ 4410915 h 6857981"/>
              <a:gd name="connsiteX30521" fmla="*/ 628018 w 7886701"/>
              <a:gd name="connsiteY30521" fmla="*/ 4413455 h 6857981"/>
              <a:gd name="connsiteX30522" fmla="*/ 631194 w 7886701"/>
              <a:gd name="connsiteY30522" fmla="*/ 4415360 h 6857981"/>
              <a:gd name="connsiteX30523" fmla="*/ 634368 w 7886701"/>
              <a:gd name="connsiteY30523" fmla="*/ 4416947 h 6857981"/>
              <a:gd name="connsiteX30524" fmla="*/ 638177 w 7886701"/>
              <a:gd name="connsiteY30524" fmla="*/ 4417582 h 6857981"/>
              <a:gd name="connsiteX30525" fmla="*/ 641671 w 7886701"/>
              <a:gd name="connsiteY30525" fmla="*/ 4417265 h 6857981"/>
              <a:gd name="connsiteX30526" fmla="*/ 640718 w 7886701"/>
              <a:gd name="connsiteY30526" fmla="*/ 4418217 h 6857981"/>
              <a:gd name="connsiteX30527" fmla="*/ 640084 w 7886701"/>
              <a:gd name="connsiteY30527" fmla="*/ 4419805 h 6857981"/>
              <a:gd name="connsiteX30528" fmla="*/ 638813 w 7886701"/>
              <a:gd name="connsiteY30528" fmla="*/ 4422980 h 6857981"/>
              <a:gd name="connsiteX30529" fmla="*/ 638497 w 7886701"/>
              <a:gd name="connsiteY30529" fmla="*/ 4427108 h 6857981"/>
              <a:gd name="connsiteX30530" fmla="*/ 638813 w 7886701"/>
              <a:gd name="connsiteY30530" fmla="*/ 4430918 h 6857981"/>
              <a:gd name="connsiteX30531" fmla="*/ 639766 w 7886701"/>
              <a:gd name="connsiteY30531" fmla="*/ 4435681 h 6857981"/>
              <a:gd name="connsiteX30532" fmla="*/ 640718 w 7886701"/>
              <a:gd name="connsiteY30532" fmla="*/ 4440126 h 6857981"/>
              <a:gd name="connsiteX30533" fmla="*/ 642305 w 7886701"/>
              <a:gd name="connsiteY30533" fmla="*/ 4444889 h 6857981"/>
              <a:gd name="connsiteX30534" fmla="*/ 644211 w 7886701"/>
              <a:gd name="connsiteY30534" fmla="*/ 4449334 h 6857981"/>
              <a:gd name="connsiteX30535" fmla="*/ 646434 w 7886701"/>
              <a:gd name="connsiteY30535" fmla="*/ 4453779 h 6857981"/>
              <a:gd name="connsiteX30536" fmla="*/ 649608 w 7886701"/>
              <a:gd name="connsiteY30536" fmla="*/ 4457272 h 6857981"/>
              <a:gd name="connsiteX30537" fmla="*/ 652466 w 7886701"/>
              <a:gd name="connsiteY30537" fmla="*/ 4460765 h 6857981"/>
              <a:gd name="connsiteX30538" fmla="*/ 655326 w 7886701"/>
              <a:gd name="connsiteY30538" fmla="*/ 4463305 h 6857981"/>
              <a:gd name="connsiteX30539" fmla="*/ 658498 w 7886701"/>
              <a:gd name="connsiteY30539" fmla="*/ 4464893 h 6857981"/>
              <a:gd name="connsiteX30540" fmla="*/ 660085 w 7886701"/>
              <a:gd name="connsiteY30540" fmla="*/ 4465845 h 6857981"/>
              <a:gd name="connsiteX30541" fmla="*/ 661356 w 7886701"/>
              <a:gd name="connsiteY30541" fmla="*/ 4466163 h 6857981"/>
              <a:gd name="connsiteX30542" fmla="*/ 663261 w 7886701"/>
              <a:gd name="connsiteY30542" fmla="*/ 4466163 h 6857981"/>
              <a:gd name="connsiteX30543" fmla="*/ 664847 w 7886701"/>
              <a:gd name="connsiteY30543" fmla="*/ 4465845 h 6857981"/>
              <a:gd name="connsiteX30544" fmla="*/ 666754 w 7886701"/>
              <a:gd name="connsiteY30544" fmla="*/ 4464893 h 6857981"/>
              <a:gd name="connsiteX30545" fmla="*/ 668022 w 7886701"/>
              <a:gd name="connsiteY30545" fmla="*/ 4464258 h 6857981"/>
              <a:gd name="connsiteX30546" fmla="*/ 665166 w 7886701"/>
              <a:gd name="connsiteY30546" fmla="*/ 4468703 h 6857981"/>
              <a:gd name="connsiteX30547" fmla="*/ 662943 w 7886701"/>
              <a:gd name="connsiteY30547" fmla="*/ 4473148 h 6857981"/>
              <a:gd name="connsiteX30548" fmla="*/ 661038 w 7886701"/>
              <a:gd name="connsiteY30548" fmla="*/ 4477911 h 6857981"/>
              <a:gd name="connsiteX30549" fmla="*/ 659771 w 7886701"/>
              <a:gd name="connsiteY30549" fmla="*/ 4482991 h 6857981"/>
              <a:gd name="connsiteX30550" fmla="*/ 658815 w 7886701"/>
              <a:gd name="connsiteY30550" fmla="*/ 4487754 h 6857981"/>
              <a:gd name="connsiteX30551" fmla="*/ 658498 w 7886701"/>
              <a:gd name="connsiteY30551" fmla="*/ 4492834 h 6857981"/>
              <a:gd name="connsiteX30552" fmla="*/ 658815 w 7886701"/>
              <a:gd name="connsiteY30552" fmla="*/ 4497597 h 6857981"/>
              <a:gd name="connsiteX30553" fmla="*/ 660085 w 7886701"/>
              <a:gd name="connsiteY30553" fmla="*/ 4502677 h 6857981"/>
              <a:gd name="connsiteX30554" fmla="*/ 661038 w 7886701"/>
              <a:gd name="connsiteY30554" fmla="*/ 4507757 h 6857981"/>
              <a:gd name="connsiteX30555" fmla="*/ 662943 w 7886701"/>
              <a:gd name="connsiteY30555" fmla="*/ 4512838 h 6857981"/>
              <a:gd name="connsiteX30556" fmla="*/ 665166 w 7886701"/>
              <a:gd name="connsiteY30556" fmla="*/ 4517918 h 6857981"/>
              <a:gd name="connsiteX30557" fmla="*/ 667708 w 7886701"/>
              <a:gd name="connsiteY30557" fmla="*/ 4523316 h 6857981"/>
              <a:gd name="connsiteX30558" fmla="*/ 670880 w 7886701"/>
              <a:gd name="connsiteY30558" fmla="*/ 4528078 h 6857981"/>
              <a:gd name="connsiteX30559" fmla="*/ 674691 w 7886701"/>
              <a:gd name="connsiteY30559" fmla="*/ 4533159 h 6857981"/>
              <a:gd name="connsiteX30560" fmla="*/ 678183 w 7886701"/>
              <a:gd name="connsiteY30560" fmla="*/ 4538239 h 6857981"/>
              <a:gd name="connsiteX30561" fmla="*/ 682628 w 7886701"/>
              <a:gd name="connsiteY30561" fmla="*/ 4543002 h 6857981"/>
              <a:gd name="connsiteX30562" fmla="*/ 683899 w 7886701"/>
              <a:gd name="connsiteY30562" fmla="*/ 4541732 h 6857981"/>
              <a:gd name="connsiteX30563" fmla="*/ 684534 w 7886701"/>
              <a:gd name="connsiteY30563" fmla="*/ 4539827 h 6857981"/>
              <a:gd name="connsiteX30564" fmla="*/ 684849 w 7886701"/>
              <a:gd name="connsiteY30564" fmla="*/ 4537604 h 6857981"/>
              <a:gd name="connsiteX30565" fmla="*/ 684534 w 7886701"/>
              <a:gd name="connsiteY30565" fmla="*/ 4535381 h 6857981"/>
              <a:gd name="connsiteX30566" fmla="*/ 684215 w 7886701"/>
              <a:gd name="connsiteY30566" fmla="*/ 4530619 h 6857981"/>
              <a:gd name="connsiteX30567" fmla="*/ 682945 w 7886701"/>
              <a:gd name="connsiteY30567" fmla="*/ 4525538 h 6857981"/>
              <a:gd name="connsiteX30568" fmla="*/ 682628 w 7886701"/>
              <a:gd name="connsiteY30568" fmla="*/ 4523316 h 6857981"/>
              <a:gd name="connsiteX30569" fmla="*/ 682628 w 7886701"/>
              <a:gd name="connsiteY30569" fmla="*/ 4520776 h 6857981"/>
              <a:gd name="connsiteX30570" fmla="*/ 682628 w 7886701"/>
              <a:gd name="connsiteY30570" fmla="*/ 4518870 h 6857981"/>
              <a:gd name="connsiteX30571" fmla="*/ 683264 w 7886701"/>
              <a:gd name="connsiteY30571" fmla="*/ 4516648 h 6857981"/>
              <a:gd name="connsiteX30572" fmla="*/ 684534 w 7886701"/>
              <a:gd name="connsiteY30572" fmla="*/ 4515378 h 6857981"/>
              <a:gd name="connsiteX30573" fmla="*/ 686120 w 7886701"/>
              <a:gd name="connsiteY30573" fmla="*/ 4513790 h 6857981"/>
              <a:gd name="connsiteX30574" fmla="*/ 688024 w 7886701"/>
              <a:gd name="connsiteY30574" fmla="*/ 4512838 h 6857981"/>
              <a:gd name="connsiteX30575" fmla="*/ 691202 w 7886701"/>
              <a:gd name="connsiteY30575" fmla="*/ 4512520 h 6857981"/>
              <a:gd name="connsiteX30576" fmla="*/ 696281 w 7886701"/>
              <a:gd name="connsiteY30576" fmla="*/ 4518235 h 6857981"/>
              <a:gd name="connsiteX30577" fmla="*/ 700408 w 7886701"/>
              <a:gd name="connsiteY30577" fmla="*/ 4524586 h 6857981"/>
              <a:gd name="connsiteX30578" fmla="*/ 704536 w 7886701"/>
              <a:gd name="connsiteY30578" fmla="*/ 4530619 h 6857981"/>
              <a:gd name="connsiteX30579" fmla="*/ 708345 w 7886701"/>
              <a:gd name="connsiteY30579" fmla="*/ 4537286 h 6857981"/>
              <a:gd name="connsiteX30580" fmla="*/ 711203 w 7886701"/>
              <a:gd name="connsiteY30580" fmla="*/ 4543319 h 6857981"/>
              <a:gd name="connsiteX30581" fmla="*/ 714061 w 7886701"/>
              <a:gd name="connsiteY30581" fmla="*/ 4549987 h 6857981"/>
              <a:gd name="connsiteX30582" fmla="*/ 716599 w 7886701"/>
              <a:gd name="connsiteY30582" fmla="*/ 4556337 h 6857981"/>
              <a:gd name="connsiteX30583" fmla="*/ 718822 w 7886701"/>
              <a:gd name="connsiteY30583" fmla="*/ 4562688 h 6857981"/>
              <a:gd name="connsiteX30584" fmla="*/ 720727 w 7886701"/>
              <a:gd name="connsiteY30584" fmla="*/ 4569038 h 6857981"/>
              <a:gd name="connsiteX30585" fmla="*/ 722000 w 7886701"/>
              <a:gd name="connsiteY30585" fmla="*/ 4575388 h 6857981"/>
              <a:gd name="connsiteX30586" fmla="*/ 724856 w 7886701"/>
              <a:gd name="connsiteY30586" fmla="*/ 4588407 h 6857981"/>
              <a:gd name="connsiteX30587" fmla="*/ 727079 w 7886701"/>
              <a:gd name="connsiteY30587" fmla="*/ 4601107 h 6857981"/>
              <a:gd name="connsiteX30588" fmla="*/ 728983 w 7886701"/>
              <a:gd name="connsiteY30588" fmla="*/ 4613173 h 6857981"/>
              <a:gd name="connsiteX30589" fmla="*/ 726125 w 7886701"/>
              <a:gd name="connsiteY30589" fmla="*/ 4614125 h 6857981"/>
              <a:gd name="connsiteX30590" fmla="*/ 723267 w 7886701"/>
              <a:gd name="connsiteY30590" fmla="*/ 4615713 h 6857981"/>
              <a:gd name="connsiteX30591" fmla="*/ 720409 w 7886701"/>
              <a:gd name="connsiteY30591" fmla="*/ 4616983 h 6857981"/>
              <a:gd name="connsiteX30592" fmla="*/ 718188 w 7886701"/>
              <a:gd name="connsiteY30592" fmla="*/ 4618888 h 6857981"/>
              <a:gd name="connsiteX30593" fmla="*/ 715964 w 7886701"/>
              <a:gd name="connsiteY30593" fmla="*/ 4620793 h 6857981"/>
              <a:gd name="connsiteX30594" fmla="*/ 714061 w 7886701"/>
              <a:gd name="connsiteY30594" fmla="*/ 4622698 h 6857981"/>
              <a:gd name="connsiteX30595" fmla="*/ 712154 w 7886701"/>
              <a:gd name="connsiteY30595" fmla="*/ 4625239 h 6857981"/>
              <a:gd name="connsiteX30596" fmla="*/ 710885 w 7886701"/>
              <a:gd name="connsiteY30596" fmla="*/ 4627461 h 6857981"/>
              <a:gd name="connsiteX30597" fmla="*/ 709298 w 7886701"/>
              <a:gd name="connsiteY30597" fmla="*/ 4630001 h 6857981"/>
              <a:gd name="connsiteX30598" fmla="*/ 708345 w 7886701"/>
              <a:gd name="connsiteY30598" fmla="*/ 4632859 h 6857981"/>
              <a:gd name="connsiteX30599" fmla="*/ 707392 w 7886701"/>
              <a:gd name="connsiteY30599" fmla="*/ 4635717 h 6857981"/>
              <a:gd name="connsiteX30600" fmla="*/ 706758 w 7886701"/>
              <a:gd name="connsiteY30600" fmla="*/ 4638574 h 6857981"/>
              <a:gd name="connsiteX30601" fmla="*/ 706123 w 7886701"/>
              <a:gd name="connsiteY30601" fmla="*/ 4645560 h 6857981"/>
              <a:gd name="connsiteX30602" fmla="*/ 705805 w 7886701"/>
              <a:gd name="connsiteY30602" fmla="*/ 4652545 h 6857981"/>
              <a:gd name="connsiteX30603" fmla="*/ 706123 w 7886701"/>
              <a:gd name="connsiteY30603" fmla="*/ 4660165 h 6857981"/>
              <a:gd name="connsiteX30604" fmla="*/ 707076 w 7886701"/>
              <a:gd name="connsiteY30604" fmla="*/ 4668103 h 6857981"/>
              <a:gd name="connsiteX30605" fmla="*/ 708981 w 7886701"/>
              <a:gd name="connsiteY30605" fmla="*/ 4676994 h 6857981"/>
              <a:gd name="connsiteX30606" fmla="*/ 711203 w 7886701"/>
              <a:gd name="connsiteY30606" fmla="*/ 4685884 h 6857981"/>
              <a:gd name="connsiteX30607" fmla="*/ 713743 w 7886701"/>
              <a:gd name="connsiteY30607" fmla="*/ 4694775 h 6857981"/>
              <a:gd name="connsiteX30608" fmla="*/ 716599 w 7886701"/>
              <a:gd name="connsiteY30608" fmla="*/ 4704300 h 6857981"/>
              <a:gd name="connsiteX30609" fmla="*/ 720409 w 7886701"/>
              <a:gd name="connsiteY30609" fmla="*/ 4714143 h 6857981"/>
              <a:gd name="connsiteX30610" fmla="*/ 723902 w 7886701"/>
              <a:gd name="connsiteY30610" fmla="*/ 4723986 h 6857981"/>
              <a:gd name="connsiteX30611" fmla="*/ 732159 w 7886701"/>
              <a:gd name="connsiteY30611" fmla="*/ 4743990 h 6857981"/>
              <a:gd name="connsiteX30612" fmla="*/ 741363 w 7886701"/>
              <a:gd name="connsiteY30612" fmla="*/ 4764311 h 6857981"/>
              <a:gd name="connsiteX30613" fmla="*/ 751208 w 7886701"/>
              <a:gd name="connsiteY30613" fmla="*/ 4784315 h 6857981"/>
              <a:gd name="connsiteX30614" fmla="*/ 760734 w 7886701"/>
              <a:gd name="connsiteY30614" fmla="*/ 4803683 h 6857981"/>
              <a:gd name="connsiteX30615" fmla="*/ 779148 w 7886701"/>
              <a:gd name="connsiteY30615" fmla="*/ 4838927 h 6857981"/>
              <a:gd name="connsiteX30616" fmla="*/ 787086 w 7886701"/>
              <a:gd name="connsiteY30616" fmla="*/ 4854168 h 6857981"/>
              <a:gd name="connsiteX30617" fmla="*/ 793117 w 7886701"/>
              <a:gd name="connsiteY30617" fmla="*/ 4867822 h 6857981"/>
              <a:gd name="connsiteX30618" fmla="*/ 790578 w 7886701"/>
              <a:gd name="connsiteY30618" fmla="*/ 4866551 h 6857981"/>
              <a:gd name="connsiteX30619" fmla="*/ 788038 w 7886701"/>
              <a:gd name="connsiteY30619" fmla="*/ 4865599 h 6857981"/>
              <a:gd name="connsiteX30620" fmla="*/ 782958 w 7886701"/>
              <a:gd name="connsiteY30620" fmla="*/ 4863059 h 6857981"/>
              <a:gd name="connsiteX30621" fmla="*/ 772798 w 7886701"/>
              <a:gd name="connsiteY30621" fmla="*/ 4856391 h 6857981"/>
              <a:gd name="connsiteX30622" fmla="*/ 767716 w 7886701"/>
              <a:gd name="connsiteY30622" fmla="*/ 4853533 h 6857981"/>
              <a:gd name="connsiteX30623" fmla="*/ 762637 w 7886701"/>
              <a:gd name="connsiteY30623" fmla="*/ 4850993 h 6857981"/>
              <a:gd name="connsiteX30624" fmla="*/ 760097 w 7886701"/>
              <a:gd name="connsiteY30624" fmla="*/ 4850358 h 6857981"/>
              <a:gd name="connsiteX30625" fmla="*/ 757241 w 7886701"/>
              <a:gd name="connsiteY30625" fmla="*/ 4850041 h 6857981"/>
              <a:gd name="connsiteX30626" fmla="*/ 754700 w 7886701"/>
              <a:gd name="connsiteY30626" fmla="*/ 4849406 h 6857981"/>
              <a:gd name="connsiteX30627" fmla="*/ 752160 w 7886701"/>
              <a:gd name="connsiteY30627" fmla="*/ 4849406 h 6857981"/>
              <a:gd name="connsiteX30628" fmla="*/ 762955 w 7886701"/>
              <a:gd name="connsiteY30628" fmla="*/ 4856708 h 6857981"/>
              <a:gd name="connsiteX30629" fmla="*/ 767716 w 7886701"/>
              <a:gd name="connsiteY30629" fmla="*/ 4860201 h 6857981"/>
              <a:gd name="connsiteX30630" fmla="*/ 772480 w 7886701"/>
              <a:gd name="connsiteY30630" fmla="*/ 4863694 h 6857981"/>
              <a:gd name="connsiteX30631" fmla="*/ 776926 w 7886701"/>
              <a:gd name="connsiteY30631" fmla="*/ 4867504 h 6857981"/>
              <a:gd name="connsiteX30632" fmla="*/ 780735 w 7886701"/>
              <a:gd name="connsiteY30632" fmla="*/ 4870997 h 6857981"/>
              <a:gd name="connsiteX30633" fmla="*/ 784864 w 7886701"/>
              <a:gd name="connsiteY30633" fmla="*/ 4875124 h 6857981"/>
              <a:gd name="connsiteX30634" fmla="*/ 788989 w 7886701"/>
              <a:gd name="connsiteY30634" fmla="*/ 4879252 h 6857981"/>
              <a:gd name="connsiteX30635" fmla="*/ 796293 w 7886701"/>
              <a:gd name="connsiteY30635" fmla="*/ 4888143 h 6857981"/>
              <a:gd name="connsiteX30636" fmla="*/ 803913 w 7886701"/>
              <a:gd name="connsiteY30636" fmla="*/ 4897986 h 6857981"/>
              <a:gd name="connsiteX30637" fmla="*/ 811850 w 7886701"/>
              <a:gd name="connsiteY30637" fmla="*/ 4909416 h 6857981"/>
              <a:gd name="connsiteX30638" fmla="*/ 820740 w 7886701"/>
              <a:gd name="connsiteY30638" fmla="*/ 4922434 h 6857981"/>
              <a:gd name="connsiteX30639" fmla="*/ 803594 w 7886701"/>
              <a:gd name="connsiteY30639" fmla="*/ 4934500 h 6857981"/>
              <a:gd name="connsiteX30640" fmla="*/ 802960 w 7886701"/>
              <a:gd name="connsiteY30640" fmla="*/ 4928467 h 6857981"/>
              <a:gd name="connsiteX30641" fmla="*/ 802324 w 7886701"/>
              <a:gd name="connsiteY30641" fmla="*/ 4922434 h 6857981"/>
              <a:gd name="connsiteX30642" fmla="*/ 801054 w 7886701"/>
              <a:gd name="connsiteY30642" fmla="*/ 4916402 h 6857981"/>
              <a:gd name="connsiteX30643" fmla="*/ 799149 w 7886701"/>
              <a:gd name="connsiteY30643" fmla="*/ 4910686 h 6857981"/>
              <a:gd name="connsiteX30644" fmla="*/ 796609 w 7886701"/>
              <a:gd name="connsiteY30644" fmla="*/ 4905289 h 6857981"/>
              <a:gd name="connsiteX30645" fmla="*/ 793117 w 7886701"/>
              <a:gd name="connsiteY30645" fmla="*/ 4900208 h 6857981"/>
              <a:gd name="connsiteX30646" fmla="*/ 789943 w 7886701"/>
              <a:gd name="connsiteY30646" fmla="*/ 4895763 h 6857981"/>
              <a:gd name="connsiteX30647" fmla="*/ 786451 w 7886701"/>
              <a:gd name="connsiteY30647" fmla="*/ 4891635 h 6857981"/>
              <a:gd name="connsiteX30648" fmla="*/ 782324 w 7886701"/>
              <a:gd name="connsiteY30648" fmla="*/ 4887825 h 6857981"/>
              <a:gd name="connsiteX30649" fmla="*/ 777879 w 7886701"/>
              <a:gd name="connsiteY30649" fmla="*/ 4884650 h 6857981"/>
              <a:gd name="connsiteX30650" fmla="*/ 773434 w 7886701"/>
              <a:gd name="connsiteY30650" fmla="*/ 4881792 h 6857981"/>
              <a:gd name="connsiteX30651" fmla="*/ 768671 w 7886701"/>
              <a:gd name="connsiteY30651" fmla="*/ 4879570 h 6857981"/>
              <a:gd name="connsiteX30652" fmla="*/ 763908 w 7886701"/>
              <a:gd name="connsiteY30652" fmla="*/ 4878300 h 6857981"/>
              <a:gd name="connsiteX30653" fmla="*/ 759779 w 7886701"/>
              <a:gd name="connsiteY30653" fmla="*/ 4877665 h 6857981"/>
              <a:gd name="connsiteX30654" fmla="*/ 755018 w 7886701"/>
              <a:gd name="connsiteY30654" fmla="*/ 4877665 h 6857981"/>
              <a:gd name="connsiteX30655" fmla="*/ 750573 w 7886701"/>
              <a:gd name="connsiteY30655" fmla="*/ 4878300 h 6857981"/>
              <a:gd name="connsiteX30656" fmla="*/ 752479 w 7886701"/>
              <a:gd name="connsiteY30656" fmla="*/ 4883380 h 6857981"/>
              <a:gd name="connsiteX30657" fmla="*/ 754066 w 7886701"/>
              <a:gd name="connsiteY30657" fmla="*/ 4888460 h 6857981"/>
              <a:gd name="connsiteX30658" fmla="*/ 757558 w 7886701"/>
              <a:gd name="connsiteY30658" fmla="*/ 4896716 h 6857981"/>
              <a:gd name="connsiteX30659" fmla="*/ 760416 w 7886701"/>
              <a:gd name="connsiteY30659" fmla="*/ 4903066 h 6857981"/>
              <a:gd name="connsiteX30660" fmla="*/ 761367 w 7886701"/>
              <a:gd name="connsiteY30660" fmla="*/ 4905606 h 6857981"/>
              <a:gd name="connsiteX30661" fmla="*/ 762003 w 7886701"/>
              <a:gd name="connsiteY30661" fmla="*/ 4907829 h 6857981"/>
              <a:gd name="connsiteX30662" fmla="*/ 762003 w 7886701"/>
              <a:gd name="connsiteY30662" fmla="*/ 4909734 h 6857981"/>
              <a:gd name="connsiteX30663" fmla="*/ 761367 w 7886701"/>
              <a:gd name="connsiteY30663" fmla="*/ 4911321 h 6857981"/>
              <a:gd name="connsiteX30664" fmla="*/ 760097 w 7886701"/>
              <a:gd name="connsiteY30664" fmla="*/ 4912274 h 6857981"/>
              <a:gd name="connsiteX30665" fmla="*/ 758192 w 7886701"/>
              <a:gd name="connsiteY30665" fmla="*/ 4912909 h 6857981"/>
              <a:gd name="connsiteX30666" fmla="*/ 755336 w 7886701"/>
              <a:gd name="connsiteY30666" fmla="*/ 4913544 h 6857981"/>
              <a:gd name="connsiteX30667" fmla="*/ 751208 w 7886701"/>
              <a:gd name="connsiteY30667" fmla="*/ 4913861 h 6857981"/>
              <a:gd name="connsiteX30668" fmla="*/ 746444 w 7886701"/>
              <a:gd name="connsiteY30668" fmla="*/ 4913544 h 6857981"/>
              <a:gd name="connsiteX30669" fmla="*/ 740729 w 7886701"/>
              <a:gd name="connsiteY30669" fmla="*/ 4912909 h 6857981"/>
              <a:gd name="connsiteX30670" fmla="*/ 742954 w 7886701"/>
              <a:gd name="connsiteY30670" fmla="*/ 4918624 h 6857981"/>
              <a:gd name="connsiteX30671" fmla="*/ 745174 w 7886701"/>
              <a:gd name="connsiteY30671" fmla="*/ 4922752 h 6857981"/>
              <a:gd name="connsiteX30672" fmla="*/ 747399 w 7886701"/>
              <a:gd name="connsiteY30672" fmla="*/ 4926245 h 6857981"/>
              <a:gd name="connsiteX30673" fmla="*/ 749302 w 7886701"/>
              <a:gd name="connsiteY30673" fmla="*/ 4928467 h 6857981"/>
              <a:gd name="connsiteX30674" fmla="*/ 752160 w 7886701"/>
              <a:gd name="connsiteY30674" fmla="*/ 4929420 h 6857981"/>
              <a:gd name="connsiteX30675" fmla="*/ 754066 w 7886701"/>
              <a:gd name="connsiteY30675" fmla="*/ 4929737 h 6857981"/>
              <a:gd name="connsiteX30676" fmla="*/ 756605 w 7886701"/>
              <a:gd name="connsiteY30676" fmla="*/ 4929420 h 6857981"/>
              <a:gd name="connsiteX30677" fmla="*/ 758828 w 7886701"/>
              <a:gd name="connsiteY30677" fmla="*/ 4928785 h 6857981"/>
              <a:gd name="connsiteX30678" fmla="*/ 761367 w 7886701"/>
              <a:gd name="connsiteY30678" fmla="*/ 4927197 h 6857981"/>
              <a:gd name="connsiteX30679" fmla="*/ 763590 w 7886701"/>
              <a:gd name="connsiteY30679" fmla="*/ 4925927 h 6857981"/>
              <a:gd name="connsiteX30680" fmla="*/ 768671 w 7886701"/>
              <a:gd name="connsiteY30680" fmla="*/ 4921799 h 6857981"/>
              <a:gd name="connsiteX30681" fmla="*/ 773434 w 7886701"/>
              <a:gd name="connsiteY30681" fmla="*/ 4917672 h 6857981"/>
              <a:gd name="connsiteX30682" fmla="*/ 775974 w 7886701"/>
              <a:gd name="connsiteY30682" fmla="*/ 4916402 h 6857981"/>
              <a:gd name="connsiteX30683" fmla="*/ 778513 w 7886701"/>
              <a:gd name="connsiteY30683" fmla="*/ 4914814 h 6857981"/>
              <a:gd name="connsiteX30684" fmla="*/ 780735 w 7886701"/>
              <a:gd name="connsiteY30684" fmla="*/ 4924340 h 6857981"/>
              <a:gd name="connsiteX30685" fmla="*/ 782958 w 7886701"/>
              <a:gd name="connsiteY30685" fmla="*/ 4932595 h 6857981"/>
              <a:gd name="connsiteX30686" fmla="*/ 784545 w 7886701"/>
              <a:gd name="connsiteY30686" fmla="*/ 4936405 h 6857981"/>
              <a:gd name="connsiteX30687" fmla="*/ 786451 w 7886701"/>
              <a:gd name="connsiteY30687" fmla="*/ 4939898 h 6857981"/>
              <a:gd name="connsiteX30688" fmla="*/ 788038 w 7886701"/>
              <a:gd name="connsiteY30688" fmla="*/ 4943391 h 6857981"/>
              <a:gd name="connsiteX30689" fmla="*/ 789943 w 7886701"/>
              <a:gd name="connsiteY30689" fmla="*/ 4946248 h 6857981"/>
              <a:gd name="connsiteX30690" fmla="*/ 792165 w 7886701"/>
              <a:gd name="connsiteY30690" fmla="*/ 4948788 h 6857981"/>
              <a:gd name="connsiteX30691" fmla="*/ 794704 w 7886701"/>
              <a:gd name="connsiteY30691" fmla="*/ 4951328 h 6857981"/>
              <a:gd name="connsiteX30692" fmla="*/ 797244 w 7886701"/>
              <a:gd name="connsiteY30692" fmla="*/ 4953551 h 6857981"/>
              <a:gd name="connsiteX30693" fmla="*/ 800102 w 7886701"/>
              <a:gd name="connsiteY30693" fmla="*/ 4955774 h 6857981"/>
              <a:gd name="connsiteX30694" fmla="*/ 803594 w 7886701"/>
              <a:gd name="connsiteY30694" fmla="*/ 4957996 h 6857981"/>
              <a:gd name="connsiteX30695" fmla="*/ 807088 w 7886701"/>
              <a:gd name="connsiteY30695" fmla="*/ 4959584 h 6857981"/>
              <a:gd name="connsiteX30696" fmla="*/ 811216 w 7886701"/>
              <a:gd name="connsiteY30696" fmla="*/ 4961489 h 6857981"/>
              <a:gd name="connsiteX30697" fmla="*/ 815659 w 7886701"/>
              <a:gd name="connsiteY30697" fmla="*/ 4963077 h 6857981"/>
              <a:gd name="connsiteX30698" fmla="*/ 816613 w 7886701"/>
              <a:gd name="connsiteY30698" fmla="*/ 4966887 h 6857981"/>
              <a:gd name="connsiteX30699" fmla="*/ 816929 w 7886701"/>
              <a:gd name="connsiteY30699" fmla="*/ 4970697 h 6857981"/>
              <a:gd name="connsiteX30700" fmla="*/ 816613 w 7886701"/>
              <a:gd name="connsiteY30700" fmla="*/ 4974190 h 6857981"/>
              <a:gd name="connsiteX30701" fmla="*/ 815026 w 7886701"/>
              <a:gd name="connsiteY30701" fmla="*/ 4977365 h 6857981"/>
              <a:gd name="connsiteX30702" fmla="*/ 813439 w 7886701"/>
              <a:gd name="connsiteY30702" fmla="*/ 4980223 h 6857981"/>
              <a:gd name="connsiteX30703" fmla="*/ 811216 w 7886701"/>
              <a:gd name="connsiteY30703" fmla="*/ 4982763 h 6857981"/>
              <a:gd name="connsiteX30704" fmla="*/ 808675 w 7886701"/>
              <a:gd name="connsiteY30704" fmla="*/ 4985620 h 6857981"/>
              <a:gd name="connsiteX30705" fmla="*/ 806136 w 7886701"/>
              <a:gd name="connsiteY30705" fmla="*/ 4987843 h 6857981"/>
              <a:gd name="connsiteX30706" fmla="*/ 800102 w 7886701"/>
              <a:gd name="connsiteY30706" fmla="*/ 4992923 h 6857981"/>
              <a:gd name="connsiteX30707" fmla="*/ 797244 w 7886701"/>
              <a:gd name="connsiteY30707" fmla="*/ 4995463 h 6857981"/>
              <a:gd name="connsiteX30708" fmla="*/ 795023 w 7886701"/>
              <a:gd name="connsiteY30708" fmla="*/ 4998003 h 6857981"/>
              <a:gd name="connsiteX30709" fmla="*/ 792801 w 7886701"/>
              <a:gd name="connsiteY30709" fmla="*/ 5000544 h 6857981"/>
              <a:gd name="connsiteX30710" fmla="*/ 791214 w 7886701"/>
              <a:gd name="connsiteY30710" fmla="*/ 5003401 h 6857981"/>
              <a:gd name="connsiteX30711" fmla="*/ 789943 w 7886701"/>
              <a:gd name="connsiteY30711" fmla="*/ 5006894 h 6857981"/>
              <a:gd name="connsiteX30712" fmla="*/ 789625 w 7886701"/>
              <a:gd name="connsiteY30712" fmla="*/ 5010069 h 6857981"/>
              <a:gd name="connsiteX30713" fmla="*/ 786451 w 7886701"/>
              <a:gd name="connsiteY30713" fmla="*/ 5011022 h 6857981"/>
              <a:gd name="connsiteX30714" fmla="*/ 782958 w 7886701"/>
              <a:gd name="connsiteY30714" fmla="*/ 5011974 h 6857981"/>
              <a:gd name="connsiteX30715" fmla="*/ 779784 w 7886701"/>
              <a:gd name="connsiteY30715" fmla="*/ 5012292 h 6857981"/>
              <a:gd name="connsiteX30716" fmla="*/ 776926 w 7886701"/>
              <a:gd name="connsiteY30716" fmla="*/ 5012292 h 6857981"/>
              <a:gd name="connsiteX30717" fmla="*/ 773434 w 7886701"/>
              <a:gd name="connsiteY30717" fmla="*/ 5011974 h 6857981"/>
              <a:gd name="connsiteX30718" fmla="*/ 770258 w 7886701"/>
              <a:gd name="connsiteY30718" fmla="*/ 5011022 h 6857981"/>
              <a:gd name="connsiteX30719" fmla="*/ 767400 w 7886701"/>
              <a:gd name="connsiteY30719" fmla="*/ 5010069 h 6857981"/>
              <a:gd name="connsiteX30720" fmla="*/ 763908 w 7886701"/>
              <a:gd name="connsiteY30720" fmla="*/ 5008482 h 6857981"/>
              <a:gd name="connsiteX30721" fmla="*/ 760734 w 7886701"/>
              <a:gd name="connsiteY30721" fmla="*/ 5006894 h 6857981"/>
              <a:gd name="connsiteX30722" fmla="*/ 757876 w 7886701"/>
              <a:gd name="connsiteY30722" fmla="*/ 5004671 h 6857981"/>
              <a:gd name="connsiteX30723" fmla="*/ 754700 w 7886701"/>
              <a:gd name="connsiteY30723" fmla="*/ 5001814 h 6857981"/>
              <a:gd name="connsiteX30724" fmla="*/ 751208 w 7886701"/>
              <a:gd name="connsiteY30724" fmla="*/ 4998321 h 6857981"/>
              <a:gd name="connsiteX30725" fmla="*/ 748351 w 7886701"/>
              <a:gd name="connsiteY30725" fmla="*/ 4994828 h 6857981"/>
              <a:gd name="connsiteX30726" fmla="*/ 745174 w 7886701"/>
              <a:gd name="connsiteY30726" fmla="*/ 4990383 h 6857981"/>
              <a:gd name="connsiteX30727" fmla="*/ 741685 w 7886701"/>
              <a:gd name="connsiteY30727" fmla="*/ 4985620 h 6857981"/>
              <a:gd name="connsiteX30728" fmla="*/ 738825 w 7886701"/>
              <a:gd name="connsiteY30728" fmla="*/ 4980223 h 6857981"/>
              <a:gd name="connsiteX30729" fmla="*/ 713110 w 7886701"/>
              <a:gd name="connsiteY30729" fmla="*/ 4998321 h 6857981"/>
              <a:gd name="connsiteX30730" fmla="*/ 710568 w 7886701"/>
              <a:gd name="connsiteY30730" fmla="*/ 4995463 h 6857981"/>
              <a:gd name="connsiteX30731" fmla="*/ 708345 w 7886701"/>
              <a:gd name="connsiteY30731" fmla="*/ 4992923 h 6857981"/>
              <a:gd name="connsiteX30732" fmla="*/ 706758 w 7886701"/>
              <a:gd name="connsiteY30732" fmla="*/ 4990383 h 6857981"/>
              <a:gd name="connsiteX30733" fmla="*/ 705805 w 7886701"/>
              <a:gd name="connsiteY30733" fmla="*/ 4988160 h 6857981"/>
              <a:gd name="connsiteX30734" fmla="*/ 704536 w 7886701"/>
              <a:gd name="connsiteY30734" fmla="*/ 4985938 h 6857981"/>
              <a:gd name="connsiteX30735" fmla="*/ 704217 w 7886701"/>
              <a:gd name="connsiteY30735" fmla="*/ 4983715 h 6857981"/>
              <a:gd name="connsiteX30736" fmla="*/ 703584 w 7886701"/>
              <a:gd name="connsiteY30736" fmla="*/ 4980223 h 6857981"/>
              <a:gd name="connsiteX30737" fmla="*/ 702629 w 7886701"/>
              <a:gd name="connsiteY30737" fmla="*/ 4976095 h 6857981"/>
              <a:gd name="connsiteX30738" fmla="*/ 701679 w 7886701"/>
              <a:gd name="connsiteY30738" fmla="*/ 4972285 h 6857981"/>
              <a:gd name="connsiteX30739" fmla="*/ 701042 w 7886701"/>
              <a:gd name="connsiteY30739" fmla="*/ 4970062 h 6857981"/>
              <a:gd name="connsiteX30740" fmla="*/ 699772 w 7886701"/>
              <a:gd name="connsiteY30740" fmla="*/ 4967839 h 6857981"/>
              <a:gd name="connsiteX30741" fmla="*/ 698503 w 7886701"/>
              <a:gd name="connsiteY30741" fmla="*/ 4965299 h 6857981"/>
              <a:gd name="connsiteX30742" fmla="*/ 696599 w 7886701"/>
              <a:gd name="connsiteY30742" fmla="*/ 4962759 h 6857981"/>
              <a:gd name="connsiteX30743" fmla="*/ 696599 w 7886701"/>
              <a:gd name="connsiteY30743" fmla="*/ 4965934 h 6857981"/>
              <a:gd name="connsiteX30744" fmla="*/ 696281 w 7886701"/>
              <a:gd name="connsiteY30744" fmla="*/ 4969109 h 6857981"/>
              <a:gd name="connsiteX30745" fmla="*/ 695327 w 7886701"/>
              <a:gd name="connsiteY30745" fmla="*/ 4972285 h 6857981"/>
              <a:gd name="connsiteX30746" fmla="*/ 694692 w 7886701"/>
              <a:gd name="connsiteY30746" fmla="*/ 4974825 h 6857981"/>
              <a:gd name="connsiteX30747" fmla="*/ 694058 w 7886701"/>
              <a:gd name="connsiteY30747" fmla="*/ 4976730 h 6857981"/>
              <a:gd name="connsiteX30748" fmla="*/ 692789 w 7886701"/>
              <a:gd name="connsiteY30748" fmla="*/ 4978952 h 6857981"/>
              <a:gd name="connsiteX30749" fmla="*/ 691836 w 7886701"/>
              <a:gd name="connsiteY30749" fmla="*/ 4980540 h 6857981"/>
              <a:gd name="connsiteX30750" fmla="*/ 690247 w 7886701"/>
              <a:gd name="connsiteY30750" fmla="*/ 4982445 h 6857981"/>
              <a:gd name="connsiteX30751" fmla="*/ 688980 w 7886701"/>
              <a:gd name="connsiteY30751" fmla="*/ 4983398 h 6857981"/>
              <a:gd name="connsiteX30752" fmla="*/ 687391 w 7886701"/>
              <a:gd name="connsiteY30752" fmla="*/ 4984668 h 6857981"/>
              <a:gd name="connsiteX30753" fmla="*/ 685484 w 7886701"/>
              <a:gd name="connsiteY30753" fmla="*/ 4985303 h 6857981"/>
              <a:gd name="connsiteX30754" fmla="*/ 683899 w 7886701"/>
              <a:gd name="connsiteY30754" fmla="*/ 4985620 h 6857981"/>
              <a:gd name="connsiteX30755" fmla="*/ 681675 w 7886701"/>
              <a:gd name="connsiteY30755" fmla="*/ 4985938 h 6857981"/>
              <a:gd name="connsiteX30756" fmla="*/ 679770 w 7886701"/>
              <a:gd name="connsiteY30756" fmla="*/ 4985938 h 6857981"/>
              <a:gd name="connsiteX30757" fmla="*/ 675325 w 7886701"/>
              <a:gd name="connsiteY30757" fmla="*/ 4985620 h 6857981"/>
              <a:gd name="connsiteX30758" fmla="*/ 670564 w 7886701"/>
              <a:gd name="connsiteY30758" fmla="*/ 4984033 h 6857981"/>
              <a:gd name="connsiteX30759" fmla="*/ 665801 w 7886701"/>
              <a:gd name="connsiteY30759" fmla="*/ 4982128 h 6857981"/>
              <a:gd name="connsiteX30760" fmla="*/ 661038 w 7886701"/>
              <a:gd name="connsiteY30760" fmla="*/ 4978952 h 6857981"/>
              <a:gd name="connsiteX30761" fmla="*/ 655959 w 7886701"/>
              <a:gd name="connsiteY30761" fmla="*/ 4975460 h 6857981"/>
              <a:gd name="connsiteX30762" fmla="*/ 651193 w 7886701"/>
              <a:gd name="connsiteY30762" fmla="*/ 4971332 h 6857981"/>
              <a:gd name="connsiteX30763" fmla="*/ 646114 w 7886701"/>
              <a:gd name="connsiteY30763" fmla="*/ 4966569 h 6857981"/>
              <a:gd name="connsiteX30764" fmla="*/ 641671 w 7886701"/>
              <a:gd name="connsiteY30764" fmla="*/ 4961489 h 6857981"/>
              <a:gd name="connsiteX30765" fmla="*/ 637542 w 7886701"/>
              <a:gd name="connsiteY30765" fmla="*/ 4955774 h 6857981"/>
              <a:gd name="connsiteX30766" fmla="*/ 638813 w 7886701"/>
              <a:gd name="connsiteY30766" fmla="*/ 4953551 h 6857981"/>
              <a:gd name="connsiteX30767" fmla="*/ 640718 w 7886701"/>
              <a:gd name="connsiteY30767" fmla="*/ 4951964 h 6857981"/>
              <a:gd name="connsiteX30768" fmla="*/ 642305 w 7886701"/>
              <a:gd name="connsiteY30768" fmla="*/ 4951328 h 6857981"/>
              <a:gd name="connsiteX30769" fmla="*/ 643576 w 7886701"/>
              <a:gd name="connsiteY30769" fmla="*/ 4951328 h 6857981"/>
              <a:gd name="connsiteX30770" fmla="*/ 645479 w 7886701"/>
              <a:gd name="connsiteY30770" fmla="*/ 4951328 h 6857981"/>
              <a:gd name="connsiteX30771" fmla="*/ 647067 w 7886701"/>
              <a:gd name="connsiteY30771" fmla="*/ 4951964 h 6857981"/>
              <a:gd name="connsiteX30772" fmla="*/ 650243 w 7886701"/>
              <a:gd name="connsiteY30772" fmla="*/ 4953869 h 6857981"/>
              <a:gd name="connsiteX30773" fmla="*/ 653100 w 7886701"/>
              <a:gd name="connsiteY30773" fmla="*/ 4956091 h 6857981"/>
              <a:gd name="connsiteX30774" fmla="*/ 656274 w 7886701"/>
              <a:gd name="connsiteY30774" fmla="*/ 4957679 h 6857981"/>
              <a:gd name="connsiteX30775" fmla="*/ 657863 w 7886701"/>
              <a:gd name="connsiteY30775" fmla="*/ 4958314 h 6857981"/>
              <a:gd name="connsiteX30776" fmla="*/ 659771 w 7886701"/>
              <a:gd name="connsiteY30776" fmla="*/ 4958314 h 6857981"/>
              <a:gd name="connsiteX30777" fmla="*/ 661038 w 7886701"/>
              <a:gd name="connsiteY30777" fmla="*/ 4958314 h 6857981"/>
              <a:gd name="connsiteX30778" fmla="*/ 662943 w 7886701"/>
              <a:gd name="connsiteY30778" fmla="*/ 4957044 h 6857981"/>
              <a:gd name="connsiteX30779" fmla="*/ 654689 w 7886701"/>
              <a:gd name="connsiteY30779" fmla="*/ 4946248 h 6857981"/>
              <a:gd name="connsiteX30780" fmla="*/ 647067 w 7886701"/>
              <a:gd name="connsiteY30780" fmla="*/ 4934818 h 6857981"/>
              <a:gd name="connsiteX30781" fmla="*/ 639131 w 7886701"/>
              <a:gd name="connsiteY30781" fmla="*/ 4923704 h 6857981"/>
              <a:gd name="connsiteX30782" fmla="*/ 631829 w 7886701"/>
              <a:gd name="connsiteY30782" fmla="*/ 4912274 h 6857981"/>
              <a:gd name="connsiteX30783" fmla="*/ 625480 w 7886701"/>
              <a:gd name="connsiteY30783" fmla="*/ 4900526 h 6857981"/>
              <a:gd name="connsiteX30784" fmla="*/ 618812 w 7886701"/>
              <a:gd name="connsiteY30784" fmla="*/ 4889413 h 6857981"/>
              <a:gd name="connsiteX30785" fmla="*/ 612142 w 7886701"/>
              <a:gd name="connsiteY30785" fmla="*/ 4877665 h 6857981"/>
              <a:gd name="connsiteX30786" fmla="*/ 606429 w 7886701"/>
              <a:gd name="connsiteY30786" fmla="*/ 4866234 h 6857981"/>
              <a:gd name="connsiteX30787" fmla="*/ 600714 w 7886701"/>
              <a:gd name="connsiteY30787" fmla="*/ 4854803 h 6857981"/>
              <a:gd name="connsiteX30788" fmla="*/ 595314 w 7886701"/>
              <a:gd name="connsiteY30788" fmla="*/ 4843055 h 6857981"/>
              <a:gd name="connsiteX30789" fmla="*/ 590235 w 7886701"/>
              <a:gd name="connsiteY30789" fmla="*/ 4831307 h 6857981"/>
              <a:gd name="connsiteX30790" fmla="*/ 585155 w 7886701"/>
              <a:gd name="connsiteY30790" fmla="*/ 4819559 h 6857981"/>
              <a:gd name="connsiteX30791" fmla="*/ 580710 w 7886701"/>
              <a:gd name="connsiteY30791" fmla="*/ 4808446 h 6857981"/>
              <a:gd name="connsiteX30792" fmla="*/ 576584 w 7886701"/>
              <a:gd name="connsiteY30792" fmla="*/ 4796698 h 6857981"/>
              <a:gd name="connsiteX30793" fmla="*/ 572139 w 7886701"/>
              <a:gd name="connsiteY30793" fmla="*/ 4784950 h 6857981"/>
              <a:gd name="connsiteX30794" fmla="*/ 568328 w 7886701"/>
              <a:gd name="connsiteY30794" fmla="*/ 4773201 h 6857981"/>
              <a:gd name="connsiteX30795" fmla="*/ 561025 w 7886701"/>
              <a:gd name="connsiteY30795" fmla="*/ 4750658 h 6857981"/>
              <a:gd name="connsiteX30796" fmla="*/ 554359 w 7886701"/>
              <a:gd name="connsiteY30796" fmla="*/ 4728432 h 6857981"/>
              <a:gd name="connsiteX30797" fmla="*/ 548325 w 7886701"/>
              <a:gd name="connsiteY30797" fmla="*/ 4706523 h 6857981"/>
              <a:gd name="connsiteX30798" fmla="*/ 542929 w 7886701"/>
              <a:gd name="connsiteY30798" fmla="*/ 4684614 h 6857981"/>
              <a:gd name="connsiteX30799" fmla="*/ 537848 w 7886701"/>
              <a:gd name="connsiteY30799" fmla="*/ 4663976 h 6857981"/>
              <a:gd name="connsiteX30800" fmla="*/ 533403 w 7886701"/>
              <a:gd name="connsiteY30800" fmla="*/ 4643020 h 6857981"/>
              <a:gd name="connsiteX30801" fmla="*/ 525149 w 7886701"/>
              <a:gd name="connsiteY30801" fmla="*/ 4603965 h 6857981"/>
              <a:gd name="connsiteX30802" fmla="*/ 519116 w 7886701"/>
              <a:gd name="connsiteY30802" fmla="*/ 4599202 h 6857981"/>
              <a:gd name="connsiteX30803" fmla="*/ 513084 w 7886701"/>
              <a:gd name="connsiteY30803" fmla="*/ 4594439 h 6857981"/>
              <a:gd name="connsiteX30804" fmla="*/ 507050 w 7886701"/>
              <a:gd name="connsiteY30804" fmla="*/ 4589359 h 6857981"/>
              <a:gd name="connsiteX30805" fmla="*/ 501334 w 7886701"/>
              <a:gd name="connsiteY30805" fmla="*/ 4583961 h 6857981"/>
              <a:gd name="connsiteX30806" fmla="*/ 498796 w 7886701"/>
              <a:gd name="connsiteY30806" fmla="*/ 4580786 h 6857981"/>
              <a:gd name="connsiteX30807" fmla="*/ 495938 w 7886701"/>
              <a:gd name="connsiteY30807" fmla="*/ 4576976 h 6857981"/>
              <a:gd name="connsiteX30808" fmla="*/ 492764 w 7886701"/>
              <a:gd name="connsiteY30808" fmla="*/ 4572848 h 6857981"/>
              <a:gd name="connsiteX30809" fmla="*/ 490224 w 7886701"/>
              <a:gd name="connsiteY30809" fmla="*/ 4569038 h 6857981"/>
              <a:gd name="connsiteX30810" fmla="*/ 487365 w 7886701"/>
              <a:gd name="connsiteY30810" fmla="*/ 4563958 h 6857981"/>
              <a:gd name="connsiteX30811" fmla="*/ 484827 w 7886701"/>
              <a:gd name="connsiteY30811" fmla="*/ 4558878 h 6857981"/>
              <a:gd name="connsiteX30812" fmla="*/ 482285 w 7886701"/>
              <a:gd name="connsiteY30812" fmla="*/ 4552845 h 6857981"/>
              <a:gd name="connsiteX30813" fmla="*/ 480064 w 7886701"/>
              <a:gd name="connsiteY30813" fmla="*/ 4546494 h 6857981"/>
              <a:gd name="connsiteX30814" fmla="*/ 482605 w 7886701"/>
              <a:gd name="connsiteY30814" fmla="*/ 4544589 h 6857981"/>
              <a:gd name="connsiteX30815" fmla="*/ 484827 w 7886701"/>
              <a:gd name="connsiteY30815" fmla="*/ 4542684 h 6857981"/>
              <a:gd name="connsiteX30816" fmla="*/ 486414 w 7886701"/>
              <a:gd name="connsiteY30816" fmla="*/ 4540462 h 6857981"/>
              <a:gd name="connsiteX30817" fmla="*/ 487365 w 7886701"/>
              <a:gd name="connsiteY30817" fmla="*/ 4537604 h 6857981"/>
              <a:gd name="connsiteX30818" fmla="*/ 488319 w 7886701"/>
              <a:gd name="connsiteY30818" fmla="*/ 4534746 h 6857981"/>
              <a:gd name="connsiteX30819" fmla="*/ 488319 w 7886701"/>
              <a:gd name="connsiteY30819" fmla="*/ 4531254 h 6857981"/>
              <a:gd name="connsiteX30820" fmla="*/ 487683 w 7886701"/>
              <a:gd name="connsiteY30820" fmla="*/ 4528078 h 6857981"/>
              <a:gd name="connsiteX30821" fmla="*/ 487048 w 7886701"/>
              <a:gd name="connsiteY30821" fmla="*/ 4524586 h 6857981"/>
              <a:gd name="connsiteX30822" fmla="*/ 488319 w 7886701"/>
              <a:gd name="connsiteY30822" fmla="*/ 4523951 h 6857981"/>
              <a:gd name="connsiteX30823" fmla="*/ 489272 w 7886701"/>
              <a:gd name="connsiteY30823" fmla="*/ 4524586 h 6857981"/>
              <a:gd name="connsiteX30824" fmla="*/ 490224 w 7886701"/>
              <a:gd name="connsiteY30824" fmla="*/ 4524903 h 6857981"/>
              <a:gd name="connsiteX30825" fmla="*/ 491493 w 7886701"/>
              <a:gd name="connsiteY30825" fmla="*/ 4525538 h 6857981"/>
              <a:gd name="connsiteX30826" fmla="*/ 493397 w 7886701"/>
              <a:gd name="connsiteY30826" fmla="*/ 4527443 h 6857981"/>
              <a:gd name="connsiteX30827" fmla="*/ 494985 w 7886701"/>
              <a:gd name="connsiteY30827" fmla="*/ 4530301 h 6857981"/>
              <a:gd name="connsiteX30828" fmla="*/ 498796 w 7886701"/>
              <a:gd name="connsiteY30828" fmla="*/ 4536969 h 6857981"/>
              <a:gd name="connsiteX30829" fmla="*/ 501970 w 7886701"/>
              <a:gd name="connsiteY30829" fmla="*/ 4543954 h 6857981"/>
              <a:gd name="connsiteX30830" fmla="*/ 504194 w 7886701"/>
              <a:gd name="connsiteY30830" fmla="*/ 4533794 h 6857981"/>
              <a:gd name="connsiteX30831" fmla="*/ 506099 w 7886701"/>
              <a:gd name="connsiteY30831" fmla="*/ 4524903 h 6857981"/>
              <a:gd name="connsiteX30832" fmla="*/ 506733 w 7886701"/>
              <a:gd name="connsiteY30832" fmla="*/ 4516330 h 6857981"/>
              <a:gd name="connsiteX30833" fmla="*/ 507050 w 7886701"/>
              <a:gd name="connsiteY30833" fmla="*/ 4508392 h 6857981"/>
              <a:gd name="connsiteX30834" fmla="*/ 506733 w 7886701"/>
              <a:gd name="connsiteY30834" fmla="*/ 4500454 h 6857981"/>
              <a:gd name="connsiteX30835" fmla="*/ 505779 w 7886701"/>
              <a:gd name="connsiteY30835" fmla="*/ 4492834 h 6857981"/>
              <a:gd name="connsiteX30836" fmla="*/ 504194 w 7886701"/>
              <a:gd name="connsiteY30836" fmla="*/ 4485214 h 6857981"/>
              <a:gd name="connsiteX30837" fmla="*/ 501970 w 7886701"/>
              <a:gd name="connsiteY30837" fmla="*/ 4476958 h 6857981"/>
              <a:gd name="connsiteX30838" fmla="*/ 499112 w 7886701"/>
              <a:gd name="connsiteY30838" fmla="*/ 4469020 h 6857981"/>
              <a:gd name="connsiteX30839" fmla="*/ 495938 w 7886701"/>
              <a:gd name="connsiteY30839" fmla="*/ 4460130 h 6857981"/>
              <a:gd name="connsiteX30840" fmla="*/ 487365 w 7886701"/>
              <a:gd name="connsiteY30840" fmla="*/ 4440761 h 6857981"/>
              <a:gd name="connsiteX30841" fmla="*/ 476889 w 7886701"/>
              <a:gd name="connsiteY30841" fmla="*/ 4417900 h 6857981"/>
              <a:gd name="connsiteX30842" fmla="*/ 464505 w 7886701"/>
              <a:gd name="connsiteY30842" fmla="*/ 4390593 h 6857981"/>
              <a:gd name="connsiteX30843" fmla="*/ 461647 w 7886701"/>
              <a:gd name="connsiteY30843" fmla="*/ 4391228 h 6857981"/>
              <a:gd name="connsiteX30844" fmla="*/ 460060 w 7886701"/>
              <a:gd name="connsiteY30844" fmla="*/ 4392181 h 6857981"/>
              <a:gd name="connsiteX30845" fmla="*/ 459426 w 7886701"/>
              <a:gd name="connsiteY30845" fmla="*/ 4392816 h 6857981"/>
              <a:gd name="connsiteX30846" fmla="*/ 457839 w 7886701"/>
              <a:gd name="connsiteY30846" fmla="*/ 4394721 h 6857981"/>
              <a:gd name="connsiteX30847" fmla="*/ 457202 w 7886701"/>
              <a:gd name="connsiteY30847" fmla="*/ 4396626 h 6857981"/>
              <a:gd name="connsiteX30848" fmla="*/ 457202 w 7886701"/>
              <a:gd name="connsiteY30848" fmla="*/ 4399166 h 6857981"/>
              <a:gd name="connsiteX30849" fmla="*/ 457202 w 7886701"/>
              <a:gd name="connsiteY30849" fmla="*/ 4402342 h 6857981"/>
              <a:gd name="connsiteX30850" fmla="*/ 458155 w 7886701"/>
              <a:gd name="connsiteY30850" fmla="*/ 4408057 h 6857981"/>
              <a:gd name="connsiteX30851" fmla="*/ 459110 w 7886701"/>
              <a:gd name="connsiteY30851" fmla="*/ 4413772 h 6857981"/>
              <a:gd name="connsiteX30852" fmla="*/ 459110 w 7886701"/>
              <a:gd name="connsiteY30852" fmla="*/ 4416947 h 6857981"/>
              <a:gd name="connsiteX30853" fmla="*/ 458473 w 7886701"/>
              <a:gd name="connsiteY30853" fmla="*/ 4419487 h 6857981"/>
              <a:gd name="connsiteX30854" fmla="*/ 457519 w 7886701"/>
              <a:gd name="connsiteY30854" fmla="*/ 4421075 h 6857981"/>
              <a:gd name="connsiteX30855" fmla="*/ 456885 w 7886701"/>
              <a:gd name="connsiteY30855" fmla="*/ 4422345 h 6857981"/>
              <a:gd name="connsiteX30856" fmla="*/ 455934 w 7886701"/>
              <a:gd name="connsiteY30856" fmla="*/ 4422980 h 6857981"/>
              <a:gd name="connsiteX30857" fmla="*/ 454981 w 7886701"/>
              <a:gd name="connsiteY30857" fmla="*/ 4423615 h 6857981"/>
              <a:gd name="connsiteX30858" fmla="*/ 453396 w 7886701"/>
              <a:gd name="connsiteY30858" fmla="*/ 4424250 h 6857981"/>
              <a:gd name="connsiteX30859" fmla="*/ 450218 w 7886701"/>
              <a:gd name="connsiteY30859" fmla="*/ 4424568 h 6857981"/>
              <a:gd name="connsiteX30860" fmla="*/ 450218 w 7886701"/>
              <a:gd name="connsiteY30860" fmla="*/ 4417582 h 6857981"/>
              <a:gd name="connsiteX30861" fmla="*/ 450218 w 7886701"/>
              <a:gd name="connsiteY30861" fmla="*/ 4412502 h 6857981"/>
              <a:gd name="connsiteX30862" fmla="*/ 450218 w 7886701"/>
              <a:gd name="connsiteY30862" fmla="*/ 4408057 h 6857981"/>
              <a:gd name="connsiteX30863" fmla="*/ 450218 w 7886701"/>
              <a:gd name="connsiteY30863" fmla="*/ 4404564 h 6857981"/>
              <a:gd name="connsiteX30864" fmla="*/ 449264 w 7886701"/>
              <a:gd name="connsiteY30864" fmla="*/ 4401072 h 6857981"/>
              <a:gd name="connsiteX30865" fmla="*/ 447360 w 7886701"/>
              <a:gd name="connsiteY30865" fmla="*/ 4396626 h 6857981"/>
              <a:gd name="connsiteX30866" fmla="*/ 443870 w 7886701"/>
              <a:gd name="connsiteY30866" fmla="*/ 4391546 h 6857981"/>
              <a:gd name="connsiteX30867" fmla="*/ 439425 w 7886701"/>
              <a:gd name="connsiteY30867" fmla="*/ 4384878 h 6857981"/>
              <a:gd name="connsiteX30868" fmla="*/ 440375 w 7886701"/>
              <a:gd name="connsiteY30868" fmla="*/ 4383926 h 6857981"/>
              <a:gd name="connsiteX30869" fmla="*/ 441328 w 7886701"/>
              <a:gd name="connsiteY30869" fmla="*/ 4383291 h 6857981"/>
              <a:gd name="connsiteX30870" fmla="*/ 442599 w 7886701"/>
              <a:gd name="connsiteY30870" fmla="*/ 4382973 h 6857981"/>
              <a:gd name="connsiteX30871" fmla="*/ 443870 w 7886701"/>
              <a:gd name="connsiteY30871" fmla="*/ 4382973 h 6857981"/>
              <a:gd name="connsiteX30872" fmla="*/ 445773 w 7886701"/>
              <a:gd name="connsiteY30872" fmla="*/ 4382973 h 6857981"/>
              <a:gd name="connsiteX30873" fmla="*/ 447995 w 7886701"/>
              <a:gd name="connsiteY30873" fmla="*/ 4383926 h 6857981"/>
              <a:gd name="connsiteX30874" fmla="*/ 450218 w 7886701"/>
              <a:gd name="connsiteY30874" fmla="*/ 4384878 h 6857981"/>
              <a:gd name="connsiteX30875" fmla="*/ 452123 w 7886701"/>
              <a:gd name="connsiteY30875" fmla="*/ 4385513 h 6857981"/>
              <a:gd name="connsiteX30876" fmla="*/ 454345 w 7886701"/>
              <a:gd name="connsiteY30876" fmla="*/ 4385831 h 6857981"/>
              <a:gd name="connsiteX30877" fmla="*/ 455298 w 7886701"/>
              <a:gd name="connsiteY30877" fmla="*/ 4385831 h 6857981"/>
              <a:gd name="connsiteX30878" fmla="*/ 456568 w 7886701"/>
              <a:gd name="connsiteY30878" fmla="*/ 4385513 h 6857981"/>
              <a:gd name="connsiteX30879" fmla="*/ 454029 w 7886701"/>
              <a:gd name="connsiteY30879" fmla="*/ 4382656 h 6857981"/>
              <a:gd name="connsiteX30880" fmla="*/ 451807 w 7886701"/>
              <a:gd name="connsiteY30880" fmla="*/ 4380115 h 6857981"/>
              <a:gd name="connsiteX30881" fmla="*/ 449900 w 7886701"/>
              <a:gd name="connsiteY30881" fmla="*/ 4376940 h 6857981"/>
              <a:gd name="connsiteX30882" fmla="*/ 447995 w 7886701"/>
              <a:gd name="connsiteY30882" fmla="*/ 4374400 h 6857981"/>
              <a:gd name="connsiteX30883" fmla="*/ 447044 w 7886701"/>
              <a:gd name="connsiteY30883" fmla="*/ 4371542 h 6857981"/>
              <a:gd name="connsiteX30884" fmla="*/ 445773 w 7886701"/>
              <a:gd name="connsiteY30884" fmla="*/ 4369002 h 6857981"/>
              <a:gd name="connsiteX30885" fmla="*/ 443870 w 7886701"/>
              <a:gd name="connsiteY30885" fmla="*/ 4363605 h 6857981"/>
              <a:gd name="connsiteX30886" fmla="*/ 443233 w 7886701"/>
              <a:gd name="connsiteY30886" fmla="*/ 4358207 h 6857981"/>
              <a:gd name="connsiteX30887" fmla="*/ 443233 w 7886701"/>
              <a:gd name="connsiteY30887" fmla="*/ 4352491 h 6857981"/>
              <a:gd name="connsiteX30888" fmla="*/ 443233 w 7886701"/>
              <a:gd name="connsiteY30888" fmla="*/ 4347411 h 6857981"/>
              <a:gd name="connsiteX30889" fmla="*/ 443550 w 7886701"/>
              <a:gd name="connsiteY30889" fmla="*/ 4342013 h 6857981"/>
              <a:gd name="connsiteX30890" fmla="*/ 443870 w 7886701"/>
              <a:gd name="connsiteY30890" fmla="*/ 4336616 h 6857981"/>
              <a:gd name="connsiteX30891" fmla="*/ 443870 w 7886701"/>
              <a:gd name="connsiteY30891" fmla="*/ 4331535 h 6857981"/>
              <a:gd name="connsiteX30892" fmla="*/ 443550 w 7886701"/>
              <a:gd name="connsiteY30892" fmla="*/ 4326138 h 6857981"/>
              <a:gd name="connsiteX30893" fmla="*/ 442599 w 7886701"/>
              <a:gd name="connsiteY30893" fmla="*/ 4320422 h 6857981"/>
              <a:gd name="connsiteX30894" fmla="*/ 441962 w 7886701"/>
              <a:gd name="connsiteY30894" fmla="*/ 4317882 h 6857981"/>
              <a:gd name="connsiteX30895" fmla="*/ 440692 w 7886701"/>
              <a:gd name="connsiteY30895" fmla="*/ 4315342 h 6857981"/>
              <a:gd name="connsiteX30896" fmla="*/ 439739 w 7886701"/>
              <a:gd name="connsiteY30896" fmla="*/ 4312484 h 6857981"/>
              <a:gd name="connsiteX30897" fmla="*/ 438152 w 7886701"/>
              <a:gd name="connsiteY30897" fmla="*/ 4309944 h 6857981"/>
              <a:gd name="connsiteX30898" fmla="*/ 435932 w 7886701"/>
              <a:gd name="connsiteY30898" fmla="*/ 4307087 h 6857981"/>
              <a:gd name="connsiteX30899" fmla="*/ 434025 w 7886701"/>
              <a:gd name="connsiteY30899" fmla="*/ 4304546 h 6857981"/>
              <a:gd name="connsiteX30900" fmla="*/ 431487 w 7886701"/>
              <a:gd name="connsiteY30900" fmla="*/ 4302006 h 6857981"/>
              <a:gd name="connsiteX30901" fmla="*/ 428628 w 7886701"/>
              <a:gd name="connsiteY30901" fmla="*/ 4299149 h 6857981"/>
              <a:gd name="connsiteX30902" fmla="*/ 427673 w 7886701"/>
              <a:gd name="connsiteY30902" fmla="*/ 4293751 h 6857981"/>
              <a:gd name="connsiteX30903" fmla="*/ 427673 w 7886701"/>
              <a:gd name="connsiteY30903" fmla="*/ 4290576 h 6857981"/>
              <a:gd name="connsiteX30904" fmla="*/ 427993 w 7886701"/>
              <a:gd name="connsiteY30904" fmla="*/ 4289623 h 6857981"/>
              <a:gd name="connsiteX30905" fmla="*/ 428310 w 7886701"/>
              <a:gd name="connsiteY30905" fmla="*/ 4288671 h 6857981"/>
              <a:gd name="connsiteX30906" fmla="*/ 428946 w 7886701"/>
              <a:gd name="connsiteY30906" fmla="*/ 4288035 h 6857981"/>
              <a:gd name="connsiteX30907" fmla="*/ 429898 w 7886701"/>
              <a:gd name="connsiteY30907" fmla="*/ 4288035 h 6857981"/>
              <a:gd name="connsiteX30908" fmla="*/ 431487 w 7886701"/>
              <a:gd name="connsiteY30908" fmla="*/ 4288035 h 6857981"/>
              <a:gd name="connsiteX30909" fmla="*/ 433709 w 7886701"/>
              <a:gd name="connsiteY30909" fmla="*/ 4288988 h 6857981"/>
              <a:gd name="connsiteX30910" fmla="*/ 435932 w 7886701"/>
              <a:gd name="connsiteY30910" fmla="*/ 4290576 h 6857981"/>
              <a:gd name="connsiteX30911" fmla="*/ 438472 w 7886701"/>
              <a:gd name="connsiteY30911" fmla="*/ 4292481 h 6857981"/>
              <a:gd name="connsiteX30912" fmla="*/ 443233 w 7886701"/>
              <a:gd name="connsiteY30912" fmla="*/ 4295973 h 6857981"/>
              <a:gd name="connsiteX30913" fmla="*/ 445455 w 7886701"/>
              <a:gd name="connsiteY30913" fmla="*/ 4297561 h 6857981"/>
              <a:gd name="connsiteX30914" fmla="*/ 447360 w 7886701"/>
              <a:gd name="connsiteY30914" fmla="*/ 4298196 h 6857981"/>
              <a:gd name="connsiteX30915" fmla="*/ 447995 w 7886701"/>
              <a:gd name="connsiteY30915" fmla="*/ 4298196 h 6857981"/>
              <a:gd name="connsiteX30916" fmla="*/ 448313 w 7886701"/>
              <a:gd name="connsiteY30916" fmla="*/ 4298196 h 6857981"/>
              <a:gd name="connsiteX30917" fmla="*/ 448629 w 7886701"/>
              <a:gd name="connsiteY30917" fmla="*/ 4297561 h 6857981"/>
              <a:gd name="connsiteX30918" fmla="*/ 449264 w 7886701"/>
              <a:gd name="connsiteY30918" fmla="*/ 4296926 h 6857981"/>
              <a:gd name="connsiteX30919" fmla="*/ 448629 w 7886701"/>
              <a:gd name="connsiteY30919" fmla="*/ 4294386 h 6857981"/>
              <a:gd name="connsiteX30920" fmla="*/ 447678 w 7886701"/>
              <a:gd name="connsiteY30920" fmla="*/ 4290258 h 6857981"/>
              <a:gd name="connsiteX30921" fmla="*/ 448629 w 7886701"/>
              <a:gd name="connsiteY30921" fmla="*/ 4290258 h 6857981"/>
              <a:gd name="connsiteX30922" fmla="*/ 449900 w 7886701"/>
              <a:gd name="connsiteY30922" fmla="*/ 4290576 h 6857981"/>
              <a:gd name="connsiteX30923" fmla="*/ 452123 w 7886701"/>
              <a:gd name="connsiteY30923" fmla="*/ 4291211 h 6857981"/>
              <a:gd name="connsiteX30924" fmla="*/ 454029 w 7886701"/>
              <a:gd name="connsiteY30924" fmla="*/ 4293116 h 6857981"/>
              <a:gd name="connsiteX30925" fmla="*/ 455298 w 7886701"/>
              <a:gd name="connsiteY30925" fmla="*/ 4295656 h 6857981"/>
              <a:gd name="connsiteX30926" fmla="*/ 457202 w 7886701"/>
              <a:gd name="connsiteY30926" fmla="*/ 4298514 h 6857981"/>
              <a:gd name="connsiteX30927" fmla="*/ 458473 w 7886701"/>
              <a:gd name="connsiteY30927" fmla="*/ 4302006 h 6857981"/>
              <a:gd name="connsiteX30928" fmla="*/ 461647 w 7886701"/>
              <a:gd name="connsiteY30928" fmla="*/ 4309944 h 6857981"/>
              <a:gd name="connsiteX30929" fmla="*/ 467047 w 7886701"/>
              <a:gd name="connsiteY30929" fmla="*/ 4327408 h 6857981"/>
              <a:gd name="connsiteX30930" fmla="*/ 469585 w 7886701"/>
              <a:gd name="connsiteY30930" fmla="*/ 4335028 h 6857981"/>
              <a:gd name="connsiteX30931" fmla="*/ 471490 w 7886701"/>
              <a:gd name="connsiteY30931" fmla="*/ 4338838 h 6857981"/>
              <a:gd name="connsiteX30932" fmla="*/ 472761 w 7886701"/>
              <a:gd name="connsiteY30932" fmla="*/ 4341696 h 6857981"/>
              <a:gd name="connsiteX30933" fmla="*/ 475300 w 7886701"/>
              <a:gd name="connsiteY30933" fmla="*/ 4340108 h 6857981"/>
              <a:gd name="connsiteX30934" fmla="*/ 477204 w 7886701"/>
              <a:gd name="connsiteY30934" fmla="*/ 4338838 h 6857981"/>
              <a:gd name="connsiteX30935" fmla="*/ 478795 w 7886701"/>
              <a:gd name="connsiteY30935" fmla="*/ 4337251 h 6857981"/>
              <a:gd name="connsiteX30936" fmla="*/ 480064 w 7886701"/>
              <a:gd name="connsiteY30936" fmla="*/ 4335346 h 6857981"/>
              <a:gd name="connsiteX30937" fmla="*/ 481015 w 7886701"/>
              <a:gd name="connsiteY30937" fmla="*/ 4333758 h 6857981"/>
              <a:gd name="connsiteX30938" fmla="*/ 481649 w 7886701"/>
              <a:gd name="connsiteY30938" fmla="*/ 4331535 h 6857981"/>
              <a:gd name="connsiteX30939" fmla="*/ 481969 w 7886701"/>
              <a:gd name="connsiteY30939" fmla="*/ 4329313 h 6857981"/>
              <a:gd name="connsiteX30940" fmla="*/ 481969 w 7886701"/>
              <a:gd name="connsiteY30940" fmla="*/ 4327090 h 6857981"/>
              <a:gd name="connsiteX30941" fmla="*/ 481649 w 7886701"/>
              <a:gd name="connsiteY30941" fmla="*/ 4322327 h 6857981"/>
              <a:gd name="connsiteX30942" fmla="*/ 480382 w 7886701"/>
              <a:gd name="connsiteY30942" fmla="*/ 4317565 h 6857981"/>
              <a:gd name="connsiteX30943" fmla="*/ 478475 w 7886701"/>
              <a:gd name="connsiteY30943" fmla="*/ 4312167 h 6857981"/>
              <a:gd name="connsiteX30944" fmla="*/ 476253 w 7886701"/>
              <a:gd name="connsiteY30944" fmla="*/ 4307087 h 6857981"/>
              <a:gd name="connsiteX30945" fmla="*/ 470537 w 7886701"/>
              <a:gd name="connsiteY30945" fmla="*/ 4295973 h 6857981"/>
              <a:gd name="connsiteX30946" fmla="*/ 465458 w 7886701"/>
              <a:gd name="connsiteY30946" fmla="*/ 4285178 h 6857981"/>
              <a:gd name="connsiteX30947" fmla="*/ 463871 w 7886701"/>
              <a:gd name="connsiteY30947" fmla="*/ 4280098 h 6857981"/>
              <a:gd name="connsiteX30948" fmla="*/ 462282 w 7886701"/>
              <a:gd name="connsiteY30948" fmla="*/ 4275335 h 6857981"/>
              <a:gd name="connsiteX30949" fmla="*/ 461013 w 7886701"/>
              <a:gd name="connsiteY30949" fmla="*/ 4270572 h 6857981"/>
              <a:gd name="connsiteX30950" fmla="*/ 461013 w 7886701"/>
              <a:gd name="connsiteY30950" fmla="*/ 4268349 h 6857981"/>
              <a:gd name="connsiteX30951" fmla="*/ 461013 w 7886701"/>
              <a:gd name="connsiteY30951" fmla="*/ 4266444 h 6857981"/>
              <a:gd name="connsiteX30952" fmla="*/ 465776 w 7886701"/>
              <a:gd name="connsiteY30952" fmla="*/ 4271525 h 6857981"/>
              <a:gd name="connsiteX30953" fmla="*/ 469269 w 7886701"/>
              <a:gd name="connsiteY30953" fmla="*/ 4275017 h 6857981"/>
              <a:gd name="connsiteX30954" fmla="*/ 470537 w 7886701"/>
              <a:gd name="connsiteY30954" fmla="*/ 4275970 h 6857981"/>
              <a:gd name="connsiteX30955" fmla="*/ 472125 w 7886701"/>
              <a:gd name="connsiteY30955" fmla="*/ 4276287 h 6857981"/>
              <a:gd name="connsiteX30956" fmla="*/ 473079 w 7886701"/>
              <a:gd name="connsiteY30956" fmla="*/ 4276605 h 6857981"/>
              <a:gd name="connsiteX30957" fmla="*/ 474030 w 7886701"/>
              <a:gd name="connsiteY30957" fmla="*/ 4276287 h 6857981"/>
              <a:gd name="connsiteX30958" fmla="*/ 474664 w 7886701"/>
              <a:gd name="connsiteY30958" fmla="*/ 4275970 h 6857981"/>
              <a:gd name="connsiteX30959" fmla="*/ 475300 w 7886701"/>
              <a:gd name="connsiteY30959" fmla="*/ 4275335 h 6857981"/>
              <a:gd name="connsiteX30960" fmla="*/ 476570 w 7886701"/>
              <a:gd name="connsiteY30960" fmla="*/ 4273112 h 6857981"/>
              <a:gd name="connsiteX30961" fmla="*/ 477204 w 7886701"/>
              <a:gd name="connsiteY30961" fmla="*/ 4270255 h 6857981"/>
              <a:gd name="connsiteX30962" fmla="*/ 477524 w 7886701"/>
              <a:gd name="connsiteY30962" fmla="*/ 4266444 h 6857981"/>
              <a:gd name="connsiteX30963" fmla="*/ 478795 w 7886701"/>
              <a:gd name="connsiteY30963" fmla="*/ 4259459 h 6857981"/>
              <a:gd name="connsiteX30964" fmla="*/ 479429 w 7886701"/>
              <a:gd name="connsiteY30964" fmla="*/ 4256284 h 6857981"/>
              <a:gd name="connsiteX30965" fmla="*/ 480382 w 7886701"/>
              <a:gd name="connsiteY30965" fmla="*/ 4253426 h 6857981"/>
              <a:gd name="connsiteX30966" fmla="*/ 481015 w 7886701"/>
              <a:gd name="connsiteY30966" fmla="*/ 4252156 h 6857981"/>
              <a:gd name="connsiteX30967" fmla="*/ 481969 w 7886701"/>
              <a:gd name="connsiteY30967" fmla="*/ 4251521 h 6857981"/>
              <a:gd name="connsiteX30968" fmla="*/ 482605 w 7886701"/>
              <a:gd name="connsiteY30968" fmla="*/ 4251204 h 6857981"/>
              <a:gd name="connsiteX30969" fmla="*/ 483876 w 7886701"/>
              <a:gd name="connsiteY30969" fmla="*/ 4250886 h 6857981"/>
              <a:gd name="connsiteX30970" fmla="*/ 485143 w 7886701"/>
              <a:gd name="connsiteY30970" fmla="*/ 4250886 h 6857981"/>
              <a:gd name="connsiteX30971" fmla="*/ 486730 w 7886701"/>
              <a:gd name="connsiteY30971" fmla="*/ 4251204 h 6857981"/>
              <a:gd name="connsiteX30972" fmla="*/ 488319 w 7886701"/>
              <a:gd name="connsiteY30972" fmla="*/ 4252156 h 6857981"/>
              <a:gd name="connsiteX30973" fmla="*/ 490224 w 7886701"/>
              <a:gd name="connsiteY30973" fmla="*/ 4253426 h 6857981"/>
              <a:gd name="connsiteX30974" fmla="*/ 487048 w 7886701"/>
              <a:gd name="connsiteY30974" fmla="*/ 4244853 h 6857981"/>
              <a:gd name="connsiteX30975" fmla="*/ 484190 w 7886701"/>
              <a:gd name="connsiteY30975" fmla="*/ 4237550 h 6857981"/>
              <a:gd name="connsiteX30976" fmla="*/ 481334 w 7886701"/>
              <a:gd name="connsiteY30976" fmla="*/ 4231517 h 6857981"/>
              <a:gd name="connsiteX30977" fmla="*/ 478475 w 7886701"/>
              <a:gd name="connsiteY30977" fmla="*/ 4226120 h 6857981"/>
              <a:gd name="connsiteX30978" fmla="*/ 472761 w 7886701"/>
              <a:gd name="connsiteY30978" fmla="*/ 4217229 h 6857981"/>
              <a:gd name="connsiteX30979" fmla="*/ 468314 w 7886701"/>
              <a:gd name="connsiteY30979" fmla="*/ 4209926 h 6857981"/>
              <a:gd name="connsiteX30980" fmla="*/ 466727 w 7886701"/>
              <a:gd name="connsiteY30980" fmla="*/ 4206434 h 6857981"/>
              <a:gd name="connsiteX30981" fmla="*/ 465142 w 7886701"/>
              <a:gd name="connsiteY30981" fmla="*/ 4202941 h 6857981"/>
              <a:gd name="connsiteX30982" fmla="*/ 464505 w 7886701"/>
              <a:gd name="connsiteY30982" fmla="*/ 4199766 h 6857981"/>
              <a:gd name="connsiteX30983" fmla="*/ 463871 w 7886701"/>
              <a:gd name="connsiteY30983" fmla="*/ 4195956 h 6857981"/>
              <a:gd name="connsiteX30984" fmla="*/ 463871 w 7886701"/>
              <a:gd name="connsiteY30984" fmla="*/ 4191828 h 6857981"/>
              <a:gd name="connsiteX30985" fmla="*/ 464505 w 7886701"/>
              <a:gd name="connsiteY30985" fmla="*/ 4187065 h 6857981"/>
              <a:gd name="connsiteX30986" fmla="*/ 465458 w 7886701"/>
              <a:gd name="connsiteY30986" fmla="*/ 4181667 h 6857981"/>
              <a:gd name="connsiteX30987" fmla="*/ 467363 w 7886701"/>
              <a:gd name="connsiteY30987" fmla="*/ 4175317 h 6857981"/>
              <a:gd name="connsiteX30988" fmla="*/ 466409 w 7886701"/>
              <a:gd name="connsiteY30988" fmla="*/ 4172142 h 6857981"/>
              <a:gd name="connsiteX30989" fmla="*/ 465142 w 7886701"/>
              <a:gd name="connsiteY30989" fmla="*/ 4168649 h 6857981"/>
              <a:gd name="connsiteX30990" fmla="*/ 463871 w 7886701"/>
              <a:gd name="connsiteY30990" fmla="*/ 4166109 h 6857981"/>
              <a:gd name="connsiteX30991" fmla="*/ 462600 w 7886701"/>
              <a:gd name="connsiteY30991" fmla="*/ 4163569 h 6857981"/>
              <a:gd name="connsiteX30992" fmla="*/ 461013 w 7886701"/>
              <a:gd name="connsiteY30992" fmla="*/ 4161346 h 6857981"/>
              <a:gd name="connsiteX30993" fmla="*/ 459743 w 7886701"/>
              <a:gd name="connsiteY30993" fmla="*/ 4159759 h 6857981"/>
              <a:gd name="connsiteX30994" fmla="*/ 456568 w 7886701"/>
              <a:gd name="connsiteY30994" fmla="*/ 4156583 h 6857981"/>
              <a:gd name="connsiteX30995" fmla="*/ 453074 w 7886701"/>
              <a:gd name="connsiteY30995" fmla="*/ 4154996 h 6857981"/>
              <a:gd name="connsiteX30996" fmla="*/ 449584 w 7886701"/>
              <a:gd name="connsiteY30996" fmla="*/ 4153091 h 6857981"/>
              <a:gd name="connsiteX30997" fmla="*/ 442599 w 7886701"/>
              <a:gd name="connsiteY30997" fmla="*/ 4150233 h 6857981"/>
              <a:gd name="connsiteX30998" fmla="*/ 441012 w 7886701"/>
              <a:gd name="connsiteY30998" fmla="*/ 4150551 h 6857981"/>
              <a:gd name="connsiteX30999" fmla="*/ 439739 w 7886701"/>
              <a:gd name="connsiteY30999" fmla="*/ 4151503 h 6857981"/>
              <a:gd name="connsiteX31000" fmla="*/ 438788 w 7886701"/>
              <a:gd name="connsiteY31000" fmla="*/ 4153091 h 6857981"/>
              <a:gd name="connsiteX31001" fmla="*/ 437836 w 7886701"/>
              <a:gd name="connsiteY31001" fmla="*/ 4154996 h 6857981"/>
              <a:gd name="connsiteX31002" fmla="*/ 437517 w 7886701"/>
              <a:gd name="connsiteY31002" fmla="*/ 4157219 h 6857981"/>
              <a:gd name="connsiteX31003" fmla="*/ 437201 w 7886701"/>
              <a:gd name="connsiteY31003" fmla="*/ 4159759 h 6857981"/>
              <a:gd name="connsiteX31004" fmla="*/ 437517 w 7886701"/>
              <a:gd name="connsiteY31004" fmla="*/ 4165474 h 6857981"/>
              <a:gd name="connsiteX31005" fmla="*/ 438152 w 7886701"/>
              <a:gd name="connsiteY31005" fmla="*/ 4171507 h 6857981"/>
              <a:gd name="connsiteX31006" fmla="*/ 439739 w 7886701"/>
              <a:gd name="connsiteY31006" fmla="*/ 4178175 h 6857981"/>
              <a:gd name="connsiteX31007" fmla="*/ 440692 w 7886701"/>
              <a:gd name="connsiteY31007" fmla="*/ 4180715 h 6857981"/>
              <a:gd name="connsiteX31008" fmla="*/ 441962 w 7886701"/>
              <a:gd name="connsiteY31008" fmla="*/ 4183572 h 6857981"/>
              <a:gd name="connsiteX31009" fmla="*/ 443233 w 7886701"/>
              <a:gd name="connsiteY31009" fmla="*/ 4185795 h 6857981"/>
              <a:gd name="connsiteX31010" fmla="*/ 444819 w 7886701"/>
              <a:gd name="connsiteY31010" fmla="*/ 4188018 h 6857981"/>
              <a:gd name="connsiteX31011" fmla="*/ 442281 w 7886701"/>
              <a:gd name="connsiteY31011" fmla="*/ 4186113 h 6857981"/>
              <a:gd name="connsiteX31012" fmla="*/ 439739 w 7886701"/>
              <a:gd name="connsiteY31012" fmla="*/ 4184207 h 6857981"/>
              <a:gd name="connsiteX31013" fmla="*/ 437836 w 7886701"/>
              <a:gd name="connsiteY31013" fmla="*/ 4181985 h 6857981"/>
              <a:gd name="connsiteX31014" fmla="*/ 436247 w 7886701"/>
              <a:gd name="connsiteY31014" fmla="*/ 4179445 h 6857981"/>
              <a:gd name="connsiteX31015" fmla="*/ 434980 w 7886701"/>
              <a:gd name="connsiteY31015" fmla="*/ 4176270 h 6857981"/>
              <a:gd name="connsiteX31016" fmla="*/ 433709 w 7886701"/>
              <a:gd name="connsiteY31016" fmla="*/ 4173094 h 6857981"/>
              <a:gd name="connsiteX31017" fmla="*/ 433072 w 7886701"/>
              <a:gd name="connsiteY31017" fmla="*/ 4169919 h 6857981"/>
              <a:gd name="connsiteX31018" fmla="*/ 432438 w 7886701"/>
              <a:gd name="connsiteY31018" fmla="*/ 4166109 h 6857981"/>
              <a:gd name="connsiteX31019" fmla="*/ 432122 w 7886701"/>
              <a:gd name="connsiteY31019" fmla="*/ 4158171 h 6857981"/>
              <a:gd name="connsiteX31020" fmla="*/ 432122 w 7886701"/>
              <a:gd name="connsiteY31020" fmla="*/ 4149916 h 6857981"/>
              <a:gd name="connsiteX31021" fmla="*/ 432755 w 7886701"/>
              <a:gd name="connsiteY31021" fmla="*/ 4140390 h 6857981"/>
              <a:gd name="connsiteX31022" fmla="*/ 433709 w 7886701"/>
              <a:gd name="connsiteY31022" fmla="*/ 4129912 h 6857981"/>
              <a:gd name="connsiteX31023" fmla="*/ 435932 w 7886701"/>
              <a:gd name="connsiteY31023" fmla="*/ 4108638 h 6857981"/>
              <a:gd name="connsiteX31024" fmla="*/ 437201 w 7886701"/>
              <a:gd name="connsiteY31024" fmla="*/ 4097208 h 6857981"/>
              <a:gd name="connsiteX31025" fmla="*/ 437836 w 7886701"/>
              <a:gd name="connsiteY31025" fmla="*/ 4085460 h 6857981"/>
              <a:gd name="connsiteX31026" fmla="*/ 438152 w 7886701"/>
              <a:gd name="connsiteY31026" fmla="*/ 4074029 h 6857981"/>
              <a:gd name="connsiteX31027" fmla="*/ 437836 w 7886701"/>
              <a:gd name="connsiteY31027" fmla="*/ 4062281 h 6857981"/>
              <a:gd name="connsiteX31028" fmla="*/ 437517 w 7886701"/>
              <a:gd name="connsiteY31028" fmla="*/ 4056248 h 6857981"/>
              <a:gd name="connsiteX31029" fmla="*/ 436565 w 7886701"/>
              <a:gd name="connsiteY31029" fmla="*/ 4050215 h 6857981"/>
              <a:gd name="connsiteX31030" fmla="*/ 435932 w 7886701"/>
              <a:gd name="connsiteY31030" fmla="*/ 4044182 h 6857981"/>
              <a:gd name="connsiteX31031" fmla="*/ 434980 w 7886701"/>
              <a:gd name="connsiteY31031" fmla="*/ 4038467 h 6857981"/>
              <a:gd name="connsiteX31032" fmla="*/ 438788 w 7886701"/>
              <a:gd name="connsiteY31032" fmla="*/ 4041007 h 6857981"/>
              <a:gd name="connsiteX31033" fmla="*/ 442281 w 7886701"/>
              <a:gd name="connsiteY31033" fmla="*/ 4043547 h 6857981"/>
              <a:gd name="connsiteX31034" fmla="*/ 445455 w 7886701"/>
              <a:gd name="connsiteY31034" fmla="*/ 4047040 h 6857981"/>
              <a:gd name="connsiteX31035" fmla="*/ 448629 w 7886701"/>
              <a:gd name="connsiteY31035" fmla="*/ 4050215 h 6857981"/>
              <a:gd name="connsiteX31036" fmla="*/ 451170 w 7886701"/>
              <a:gd name="connsiteY31036" fmla="*/ 4053708 h 6857981"/>
              <a:gd name="connsiteX31037" fmla="*/ 454029 w 7886701"/>
              <a:gd name="connsiteY31037" fmla="*/ 4057836 h 6857981"/>
              <a:gd name="connsiteX31038" fmla="*/ 455934 w 7886701"/>
              <a:gd name="connsiteY31038" fmla="*/ 4062281 h 6857981"/>
              <a:gd name="connsiteX31039" fmla="*/ 457839 w 7886701"/>
              <a:gd name="connsiteY31039" fmla="*/ 4066726 h 6857981"/>
              <a:gd name="connsiteX31040" fmla="*/ 459743 w 7886701"/>
              <a:gd name="connsiteY31040" fmla="*/ 4071171 h 6857981"/>
              <a:gd name="connsiteX31041" fmla="*/ 461013 w 7886701"/>
              <a:gd name="connsiteY31041" fmla="*/ 4076569 h 6857981"/>
              <a:gd name="connsiteX31042" fmla="*/ 464189 w 7886701"/>
              <a:gd name="connsiteY31042" fmla="*/ 4087047 h 6857981"/>
              <a:gd name="connsiteX31043" fmla="*/ 466727 w 7886701"/>
              <a:gd name="connsiteY31043" fmla="*/ 4097843 h 6857981"/>
              <a:gd name="connsiteX31044" fmla="*/ 468950 w 7886701"/>
              <a:gd name="connsiteY31044" fmla="*/ 4109591 h 6857981"/>
              <a:gd name="connsiteX31045" fmla="*/ 471172 w 7886701"/>
              <a:gd name="connsiteY31045" fmla="*/ 4121657 h 6857981"/>
              <a:gd name="connsiteX31046" fmla="*/ 473712 w 7886701"/>
              <a:gd name="connsiteY31046" fmla="*/ 4133722 h 6857981"/>
              <a:gd name="connsiteX31047" fmla="*/ 476570 w 7886701"/>
              <a:gd name="connsiteY31047" fmla="*/ 4146105 h 6857981"/>
              <a:gd name="connsiteX31048" fmla="*/ 480064 w 7886701"/>
              <a:gd name="connsiteY31048" fmla="*/ 4158171 h 6857981"/>
              <a:gd name="connsiteX31049" fmla="*/ 482285 w 7886701"/>
              <a:gd name="connsiteY31049" fmla="*/ 4163886 h 6857981"/>
              <a:gd name="connsiteX31050" fmla="*/ 484827 w 7886701"/>
              <a:gd name="connsiteY31050" fmla="*/ 4170237 h 6857981"/>
              <a:gd name="connsiteX31051" fmla="*/ 487365 w 7886701"/>
              <a:gd name="connsiteY31051" fmla="*/ 4175952 h 6857981"/>
              <a:gd name="connsiteX31052" fmla="*/ 490224 w 7886701"/>
              <a:gd name="connsiteY31052" fmla="*/ 4181667 h 6857981"/>
              <a:gd name="connsiteX31053" fmla="*/ 493717 w 7886701"/>
              <a:gd name="connsiteY31053" fmla="*/ 4187383 h 6857981"/>
              <a:gd name="connsiteX31054" fmla="*/ 496891 w 7886701"/>
              <a:gd name="connsiteY31054" fmla="*/ 4192780 h 6857981"/>
              <a:gd name="connsiteX31055" fmla="*/ 501018 w 7886701"/>
              <a:gd name="connsiteY31055" fmla="*/ 4197861 h 6857981"/>
              <a:gd name="connsiteX31056" fmla="*/ 505462 w 7886701"/>
              <a:gd name="connsiteY31056" fmla="*/ 4202941 h 6857981"/>
              <a:gd name="connsiteX31057" fmla="*/ 504194 w 7886701"/>
              <a:gd name="connsiteY31057" fmla="*/ 4207069 h 6857981"/>
              <a:gd name="connsiteX31058" fmla="*/ 503875 w 7886701"/>
              <a:gd name="connsiteY31058" fmla="*/ 4210561 h 6857981"/>
              <a:gd name="connsiteX31059" fmla="*/ 503558 w 7886701"/>
              <a:gd name="connsiteY31059" fmla="*/ 4214372 h 6857981"/>
              <a:gd name="connsiteX31060" fmla="*/ 503241 w 7886701"/>
              <a:gd name="connsiteY31060" fmla="*/ 4217547 h 6857981"/>
              <a:gd name="connsiteX31061" fmla="*/ 503558 w 7886701"/>
              <a:gd name="connsiteY31061" fmla="*/ 4220404 h 6857981"/>
              <a:gd name="connsiteX31062" fmla="*/ 503875 w 7886701"/>
              <a:gd name="connsiteY31062" fmla="*/ 4223580 h 6857981"/>
              <a:gd name="connsiteX31063" fmla="*/ 504194 w 7886701"/>
              <a:gd name="connsiteY31063" fmla="*/ 4226120 h 6857981"/>
              <a:gd name="connsiteX31064" fmla="*/ 504828 w 7886701"/>
              <a:gd name="connsiteY31064" fmla="*/ 4228660 h 6857981"/>
              <a:gd name="connsiteX31065" fmla="*/ 507050 w 7886701"/>
              <a:gd name="connsiteY31065" fmla="*/ 4233105 h 6857981"/>
              <a:gd name="connsiteX31066" fmla="*/ 509589 w 7886701"/>
              <a:gd name="connsiteY31066" fmla="*/ 4237233 h 6857981"/>
              <a:gd name="connsiteX31067" fmla="*/ 513084 w 7886701"/>
              <a:gd name="connsiteY31067" fmla="*/ 4241043 h 6857981"/>
              <a:gd name="connsiteX31068" fmla="*/ 516260 w 7886701"/>
              <a:gd name="connsiteY31068" fmla="*/ 4244853 h 6857981"/>
              <a:gd name="connsiteX31069" fmla="*/ 523242 w 7886701"/>
              <a:gd name="connsiteY31069" fmla="*/ 4252156 h 6857981"/>
              <a:gd name="connsiteX31070" fmla="*/ 526417 w 7886701"/>
              <a:gd name="connsiteY31070" fmla="*/ 4256284 h 6857981"/>
              <a:gd name="connsiteX31071" fmla="*/ 529275 w 7886701"/>
              <a:gd name="connsiteY31071" fmla="*/ 4261047 h 6857981"/>
              <a:gd name="connsiteX31072" fmla="*/ 532450 w 7886701"/>
              <a:gd name="connsiteY31072" fmla="*/ 4266127 h 6857981"/>
              <a:gd name="connsiteX31073" fmla="*/ 533403 w 7886701"/>
              <a:gd name="connsiteY31073" fmla="*/ 4268667 h 6857981"/>
              <a:gd name="connsiteX31074" fmla="*/ 534037 w 7886701"/>
              <a:gd name="connsiteY31074" fmla="*/ 4271525 h 6857981"/>
              <a:gd name="connsiteX31075" fmla="*/ 534990 w 7886701"/>
              <a:gd name="connsiteY31075" fmla="*/ 4275017 h 6857981"/>
              <a:gd name="connsiteX31076" fmla="*/ 535624 w 7886701"/>
              <a:gd name="connsiteY31076" fmla="*/ 4278192 h 6857981"/>
              <a:gd name="connsiteX31077" fmla="*/ 535943 w 7886701"/>
              <a:gd name="connsiteY31077" fmla="*/ 4281685 h 6857981"/>
              <a:gd name="connsiteX31078" fmla="*/ 535943 w 7886701"/>
              <a:gd name="connsiteY31078" fmla="*/ 4285495 h 6857981"/>
              <a:gd name="connsiteX31079" fmla="*/ 533720 w 7886701"/>
              <a:gd name="connsiteY31079" fmla="*/ 4285495 h 6857981"/>
              <a:gd name="connsiteX31080" fmla="*/ 531180 w 7886701"/>
              <a:gd name="connsiteY31080" fmla="*/ 4284860 h 6857981"/>
              <a:gd name="connsiteX31081" fmla="*/ 528958 w 7886701"/>
              <a:gd name="connsiteY31081" fmla="*/ 4283590 h 6857981"/>
              <a:gd name="connsiteX31082" fmla="*/ 526735 w 7886701"/>
              <a:gd name="connsiteY31082" fmla="*/ 4282320 h 6857981"/>
              <a:gd name="connsiteX31083" fmla="*/ 525149 w 7886701"/>
              <a:gd name="connsiteY31083" fmla="*/ 4280098 h 6857981"/>
              <a:gd name="connsiteX31084" fmla="*/ 522926 w 7886701"/>
              <a:gd name="connsiteY31084" fmla="*/ 4277875 h 6857981"/>
              <a:gd name="connsiteX31085" fmla="*/ 519116 w 7886701"/>
              <a:gd name="connsiteY31085" fmla="*/ 4272477 h 6857981"/>
              <a:gd name="connsiteX31086" fmla="*/ 515623 w 7886701"/>
              <a:gd name="connsiteY31086" fmla="*/ 4266127 h 6857981"/>
              <a:gd name="connsiteX31087" fmla="*/ 511813 w 7886701"/>
              <a:gd name="connsiteY31087" fmla="*/ 4259459 h 6857981"/>
              <a:gd name="connsiteX31088" fmla="*/ 508320 w 7886701"/>
              <a:gd name="connsiteY31088" fmla="*/ 4253109 h 6857981"/>
              <a:gd name="connsiteX31089" fmla="*/ 504510 w 7886701"/>
              <a:gd name="connsiteY31089" fmla="*/ 4247076 h 6857981"/>
              <a:gd name="connsiteX31090" fmla="*/ 503875 w 7886701"/>
              <a:gd name="connsiteY31090" fmla="*/ 4250251 h 6857981"/>
              <a:gd name="connsiteX31091" fmla="*/ 503241 w 7886701"/>
              <a:gd name="connsiteY31091" fmla="*/ 4253426 h 6857981"/>
              <a:gd name="connsiteX31092" fmla="*/ 502923 w 7886701"/>
              <a:gd name="connsiteY31092" fmla="*/ 4256284 h 6857981"/>
              <a:gd name="connsiteX31093" fmla="*/ 502288 w 7886701"/>
              <a:gd name="connsiteY31093" fmla="*/ 4259459 h 6857981"/>
              <a:gd name="connsiteX31094" fmla="*/ 502923 w 7886701"/>
              <a:gd name="connsiteY31094" fmla="*/ 4265809 h 6857981"/>
              <a:gd name="connsiteX31095" fmla="*/ 503875 w 7886701"/>
              <a:gd name="connsiteY31095" fmla="*/ 4271842 h 6857981"/>
              <a:gd name="connsiteX31096" fmla="*/ 505462 w 7886701"/>
              <a:gd name="connsiteY31096" fmla="*/ 4278510 h 6857981"/>
              <a:gd name="connsiteX31097" fmla="*/ 507368 w 7886701"/>
              <a:gd name="connsiteY31097" fmla="*/ 4284860 h 6857981"/>
              <a:gd name="connsiteX31098" fmla="*/ 510224 w 7886701"/>
              <a:gd name="connsiteY31098" fmla="*/ 4291211 h 6857981"/>
              <a:gd name="connsiteX31099" fmla="*/ 513400 w 7886701"/>
              <a:gd name="connsiteY31099" fmla="*/ 4297879 h 6857981"/>
              <a:gd name="connsiteX31100" fmla="*/ 519434 w 7886701"/>
              <a:gd name="connsiteY31100" fmla="*/ 4311532 h 6857981"/>
              <a:gd name="connsiteX31101" fmla="*/ 526100 w 7886701"/>
              <a:gd name="connsiteY31101" fmla="*/ 4325502 h 6857981"/>
              <a:gd name="connsiteX31102" fmla="*/ 528958 w 7886701"/>
              <a:gd name="connsiteY31102" fmla="*/ 4332805 h 6857981"/>
              <a:gd name="connsiteX31103" fmla="*/ 531498 w 7886701"/>
              <a:gd name="connsiteY31103" fmla="*/ 4340426 h 6857981"/>
              <a:gd name="connsiteX31104" fmla="*/ 533720 w 7886701"/>
              <a:gd name="connsiteY31104" fmla="*/ 4348364 h 6857981"/>
              <a:gd name="connsiteX31105" fmla="*/ 535624 w 7886701"/>
              <a:gd name="connsiteY31105" fmla="*/ 4356302 h 6857981"/>
              <a:gd name="connsiteX31106" fmla="*/ 538165 w 7886701"/>
              <a:gd name="connsiteY31106" fmla="*/ 4343283 h 6857981"/>
              <a:gd name="connsiteX31107" fmla="*/ 540390 w 7886701"/>
              <a:gd name="connsiteY31107" fmla="*/ 4329630 h 6857981"/>
              <a:gd name="connsiteX31108" fmla="*/ 542293 w 7886701"/>
              <a:gd name="connsiteY31108" fmla="*/ 4316294 h 6857981"/>
              <a:gd name="connsiteX31109" fmla="*/ 543880 w 7886701"/>
              <a:gd name="connsiteY31109" fmla="*/ 4302324 h 6857981"/>
              <a:gd name="connsiteX31110" fmla="*/ 547058 w 7886701"/>
              <a:gd name="connsiteY31110" fmla="*/ 4273747 h 6857981"/>
              <a:gd name="connsiteX31111" fmla="*/ 548643 w 7886701"/>
              <a:gd name="connsiteY31111" fmla="*/ 4244853 h 6857981"/>
              <a:gd name="connsiteX31112" fmla="*/ 548009 w 7886701"/>
              <a:gd name="connsiteY31112" fmla="*/ 4241043 h 6857981"/>
              <a:gd name="connsiteX31113" fmla="*/ 546422 w 7886701"/>
              <a:gd name="connsiteY31113" fmla="*/ 4237550 h 6857981"/>
              <a:gd name="connsiteX31114" fmla="*/ 545469 w 7886701"/>
              <a:gd name="connsiteY31114" fmla="*/ 4234693 h 6857981"/>
              <a:gd name="connsiteX31115" fmla="*/ 543562 w 7886701"/>
              <a:gd name="connsiteY31115" fmla="*/ 4233105 h 6857981"/>
              <a:gd name="connsiteX31116" fmla="*/ 542293 w 7886701"/>
              <a:gd name="connsiteY31116" fmla="*/ 4231517 h 6857981"/>
              <a:gd name="connsiteX31117" fmla="*/ 540706 w 7886701"/>
              <a:gd name="connsiteY31117" fmla="*/ 4229930 h 6857981"/>
              <a:gd name="connsiteX31118" fmla="*/ 537214 w 7886701"/>
              <a:gd name="connsiteY31118" fmla="*/ 4228660 h 6857981"/>
              <a:gd name="connsiteX31119" fmla="*/ 533720 w 7886701"/>
              <a:gd name="connsiteY31119" fmla="*/ 4226755 h 6857981"/>
              <a:gd name="connsiteX31120" fmla="*/ 531816 w 7886701"/>
              <a:gd name="connsiteY31120" fmla="*/ 4225802 h 6857981"/>
              <a:gd name="connsiteX31121" fmla="*/ 530545 w 7886701"/>
              <a:gd name="connsiteY31121" fmla="*/ 4223897 h 6857981"/>
              <a:gd name="connsiteX31122" fmla="*/ 528958 w 7886701"/>
              <a:gd name="connsiteY31122" fmla="*/ 4221992 h 6857981"/>
              <a:gd name="connsiteX31123" fmla="*/ 527687 w 7886701"/>
              <a:gd name="connsiteY31123" fmla="*/ 4219452 h 6857981"/>
              <a:gd name="connsiteX31124" fmla="*/ 526417 w 7886701"/>
              <a:gd name="connsiteY31124" fmla="*/ 4215959 h 6857981"/>
              <a:gd name="connsiteX31125" fmla="*/ 525464 w 7886701"/>
              <a:gd name="connsiteY31125" fmla="*/ 4211831 h 6857981"/>
              <a:gd name="connsiteX31126" fmla="*/ 540070 w 7886701"/>
              <a:gd name="connsiteY31126" fmla="*/ 4205481 h 6857981"/>
              <a:gd name="connsiteX31127" fmla="*/ 538484 w 7886701"/>
              <a:gd name="connsiteY31127" fmla="*/ 4200083 h 6857981"/>
              <a:gd name="connsiteX31128" fmla="*/ 536579 w 7886701"/>
              <a:gd name="connsiteY31128" fmla="*/ 4195321 h 6857981"/>
              <a:gd name="connsiteX31129" fmla="*/ 534990 w 7886701"/>
              <a:gd name="connsiteY31129" fmla="*/ 4191828 h 6857981"/>
              <a:gd name="connsiteX31130" fmla="*/ 532769 w 7886701"/>
              <a:gd name="connsiteY31130" fmla="*/ 4188335 h 6857981"/>
              <a:gd name="connsiteX31131" fmla="*/ 530545 w 7886701"/>
              <a:gd name="connsiteY31131" fmla="*/ 4185795 h 6857981"/>
              <a:gd name="connsiteX31132" fmla="*/ 528322 w 7886701"/>
              <a:gd name="connsiteY31132" fmla="*/ 4183572 h 6857981"/>
              <a:gd name="connsiteX31133" fmla="*/ 523560 w 7886701"/>
              <a:gd name="connsiteY31133" fmla="*/ 4179762 h 6857981"/>
              <a:gd name="connsiteX31134" fmla="*/ 521339 w 7886701"/>
              <a:gd name="connsiteY31134" fmla="*/ 4177540 h 6857981"/>
              <a:gd name="connsiteX31135" fmla="*/ 519116 w 7886701"/>
              <a:gd name="connsiteY31135" fmla="*/ 4175317 h 6857981"/>
              <a:gd name="connsiteX31136" fmla="*/ 516894 w 7886701"/>
              <a:gd name="connsiteY31136" fmla="*/ 4172777 h 6857981"/>
              <a:gd name="connsiteX31137" fmla="*/ 514671 w 7886701"/>
              <a:gd name="connsiteY31137" fmla="*/ 4169602 h 6857981"/>
              <a:gd name="connsiteX31138" fmla="*/ 513084 w 7886701"/>
              <a:gd name="connsiteY31138" fmla="*/ 4165791 h 6857981"/>
              <a:gd name="connsiteX31139" fmla="*/ 511495 w 7886701"/>
              <a:gd name="connsiteY31139" fmla="*/ 4161346 h 6857981"/>
              <a:gd name="connsiteX31140" fmla="*/ 510224 w 7886701"/>
              <a:gd name="connsiteY31140" fmla="*/ 4155948 h 6857981"/>
              <a:gd name="connsiteX31141" fmla="*/ 508639 w 7886701"/>
              <a:gd name="connsiteY31141" fmla="*/ 4149281 h 6857981"/>
              <a:gd name="connsiteX31142" fmla="*/ 512129 w 7886701"/>
              <a:gd name="connsiteY31142" fmla="*/ 4153726 h 6857981"/>
              <a:gd name="connsiteX31143" fmla="*/ 515623 w 7886701"/>
              <a:gd name="connsiteY31143" fmla="*/ 4156583 h 6857981"/>
              <a:gd name="connsiteX31144" fmla="*/ 517847 w 7886701"/>
              <a:gd name="connsiteY31144" fmla="*/ 4158489 h 6857981"/>
              <a:gd name="connsiteX31145" fmla="*/ 520068 w 7886701"/>
              <a:gd name="connsiteY31145" fmla="*/ 4159124 h 6857981"/>
              <a:gd name="connsiteX31146" fmla="*/ 521021 w 7886701"/>
              <a:gd name="connsiteY31146" fmla="*/ 4159124 h 6857981"/>
              <a:gd name="connsiteX31147" fmla="*/ 521655 w 7886701"/>
              <a:gd name="connsiteY31147" fmla="*/ 4159124 h 6857981"/>
              <a:gd name="connsiteX31148" fmla="*/ 523242 w 7886701"/>
              <a:gd name="connsiteY31148" fmla="*/ 4158171 h 6857981"/>
              <a:gd name="connsiteX31149" fmla="*/ 524513 w 7886701"/>
              <a:gd name="connsiteY31149" fmla="*/ 4156266 h 6857981"/>
              <a:gd name="connsiteX31150" fmla="*/ 525784 w 7886701"/>
              <a:gd name="connsiteY31150" fmla="*/ 4154043 h 6857981"/>
              <a:gd name="connsiteX31151" fmla="*/ 528322 w 7886701"/>
              <a:gd name="connsiteY31151" fmla="*/ 4148963 h 6857981"/>
              <a:gd name="connsiteX31152" fmla="*/ 530229 w 7886701"/>
              <a:gd name="connsiteY31152" fmla="*/ 4146105 h 6857981"/>
              <a:gd name="connsiteX31153" fmla="*/ 531498 w 7886701"/>
              <a:gd name="connsiteY31153" fmla="*/ 4143248 h 6857981"/>
              <a:gd name="connsiteX31154" fmla="*/ 533720 w 7886701"/>
              <a:gd name="connsiteY31154" fmla="*/ 4140708 h 6857981"/>
              <a:gd name="connsiteX31155" fmla="*/ 536261 w 7886701"/>
              <a:gd name="connsiteY31155" fmla="*/ 4138485 h 6857981"/>
              <a:gd name="connsiteX31156" fmla="*/ 539119 w 7886701"/>
              <a:gd name="connsiteY31156" fmla="*/ 4136580 h 6857981"/>
              <a:gd name="connsiteX31157" fmla="*/ 541024 w 7886701"/>
              <a:gd name="connsiteY31157" fmla="*/ 4135945 h 6857981"/>
              <a:gd name="connsiteX31158" fmla="*/ 542929 w 7886701"/>
              <a:gd name="connsiteY31158" fmla="*/ 4135310 h 6857981"/>
              <a:gd name="connsiteX31159" fmla="*/ 540706 w 7886701"/>
              <a:gd name="connsiteY31159" fmla="*/ 4128007 h 6857981"/>
              <a:gd name="connsiteX31160" fmla="*/ 538799 w 7886701"/>
              <a:gd name="connsiteY31160" fmla="*/ 4121974 h 6857981"/>
              <a:gd name="connsiteX31161" fmla="*/ 536579 w 7886701"/>
              <a:gd name="connsiteY31161" fmla="*/ 4117529 h 6857981"/>
              <a:gd name="connsiteX31162" fmla="*/ 534990 w 7886701"/>
              <a:gd name="connsiteY31162" fmla="*/ 4114354 h 6857981"/>
              <a:gd name="connsiteX31163" fmla="*/ 533087 w 7886701"/>
              <a:gd name="connsiteY31163" fmla="*/ 4112449 h 6857981"/>
              <a:gd name="connsiteX31164" fmla="*/ 531180 w 7886701"/>
              <a:gd name="connsiteY31164" fmla="*/ 4111814 h 6857981"/>
              <a:gd name="connsiteX31165" fmla="*/ 529275 w 7886701"/>
              <a:gd name="connsiteY31165" fmla="*/ 4111814 h 6857981"/>
              <a:gd name="connsiteX31166" fmla="*/ 527687 w 7886701"/>
              <a:gd name="connsiteY31166" fmla="*/ 4112131 h 6857981"/>
              <a:gd name="connsiteX31167" fmla="*/ 523560 w 7886701"/>
              <a:gd name="connsiteY31167" fmla="*/ 4114036 h 6857981"/>
              <a:gd name="connsiteX31168" fmla="*/ 521339 w 7886701"/>
              <a:gd name="connsiteY31168" fmla="*/ 4114989 h 6857981"/>
              <a:gd name="connsiteX31169" fmla="*/ 519116 w 7886701"/>
              <a:gd name="connsiteY31169" fmla="*/ 4116259 h 6857981"/>
              <a:gd name="connsiteX31170" fmla="*/ 516574 w 7886701"/>
              <a:gd name="connsiteY31170" fmla="*/ 4116894 h 6857981"/>
              <a:gd name="connsiteX31171" fmla="*/ 514034 w 7886701"/>
              <a:gd name="connsiteY31171" fmla="*/ 4116894 h 6857981"/>
              <a:gd name="connsiteX31172" fmla="*/ 511495 w 7886701"/>
              <a:gd name="connsiteY31172" fmla="*/ 4116259 h 6857981"/>
              <a:gd name="connsiteX31173" fmla="*/ 508639 w 7886701"/>
              <a:gd name="connsiteY31173" fmla="*/ 4114671 h 6857981"/>
              <a:gd name="connsiteX31174" fmla="*/ 504510 w 7886701"/>
              <a:gd name="connsiteY31174" fmla="*/ 4104193 h 6857981"/>
              <a:gd name="connsiteX31175" fmla="*/ 501018 w 7886701"/>
              <a:gd name="connsiteY31175" fmla="*/ 4094033 h 6857981"/>
              <a:gd name="connsiteX31176" fmla="*/ 498160 w 7886701"/>
              <a:gd name="connsiteY31176" fmla="*/ 4083872 h 6857981"/>
              <a:gd name="connsiteX31177" fmla="*/ 495620 w 7886701"/>
              <a:gd name="connsiteY31177" fmla="*/ 4074347 h 6857981"/>
              <a:gd name="connsiteX31178" fmla="*/ 492764 w 7886701"/>
              <a:gd name="connsiteY31178" fmla="*/ 4064504 h 6857981"/>
              <a:gd name="connsiteX31179" fmla="*/ 491177 w 7886701"/>
              <a:gd name="connsiteY31179" fmla="*/ 4054978 h 6857981"/>
              <a:gd name="connsiteX31180" fmla="*/ 487365 w 7886701"/>
              <a:gd name="connsiteY31180" fmla="*/ 4036245 h 6857981"/>
              <a:gd name="connsiteX31181" fmla="*/ 481649 w 7886701"/>
              <a:gd name="connsiteY31181" fmla="*/ 4000048 h 6857981"/>
              <a:gd name="connsiteX31182" fmla="*/ 477840 w 7886701"/>
              <a:gd name="connsiteY31182" fmla="*/ 3981949 h 6857981"/>
              <a:gd name="connsiteX31183" fmla="*/ 475617 w 7886701"/>
              <a:gd name="connsiteY31183" fmla="*/ 3972741 h 6857981"/>
              <a:gd name="connsiteX31184" fmla="*/ 473712 w 7886701"/>
              <a:gd name="connsiteY31184" fmla="*/ 3963216 h 6857981"/>
              <a:gd name="connsiteX31185" fmla="*/ 472443 w 7886701"/>
              <a:gd name="connsiteY31185" fmla="*/ 3961628 h 6857981"/>
              <a:gd name="connsiteX31186" fmla="*/ 471490 w 7886701"/>
              <a:gd name="connsiteY31186" fmla="*/ 3960358 h 6857981"/>
              <a:gd name="connsiteX31187" fmla="*/ 470219 w 7886701"/>
              <a:gd name="connsiteY31187" fmla="*/ 3959405 h 6857981"/>
              <a:gd name="connsiteX31188" fmla="*/ 469269 w 7886701"/>
              <a:gd name="connsiteY31188" fmla="*/ 3958453 h 6857981"/>
              <a:gd name="connsiteX31189" fmla="*/ 467680 w 7886701"/>
              <a:gd name="connsiteY31189" fmla="*/ 3958135 h 6857981"/>
              <a:gd name="connsiteX31190" fmla="*/ 466727 w 7886701"/>
              <a:gd name="connsiteY31190" fmla="*/ 3958135 h 6857981"/>
              <a:gd name="connsiteX31191" fmla="*/ 463871 w 7886701"/>
              <a:gd name="connsiteY31191" fmla="*/ 3958453 h 6857981"/>
              <a:gd name="connsiteX31192" fmla="*/ 460379 w 7886701"/>
              <a:gd name="connsiteY31192" fmla="*/ 3959405 h 6857981"/>
              <a:gd name="connsiteX31193" fmla="*/ 457519 w 7886701"/>
              <a:gd name="connsiteY31193" fmla="*/ 3960358 h 6857981"/>
              <a:gd name="connsiteX31194" fmla="*/ 454345 w 7886701"/>
              <a:gd name="connsiteY31194" fmla="*/ 3961628 h 6857981"/>
              <a:gd name="connsiteX31195" fmla="*/ 451170 w 7886701"/>
              <a:gd name="connsiteY31195" fmla="*/ 3962263 h 6857981"/>
              <a:gd name="connsiteX31196" fmla="*/ 456885 w 7886701"/>
              <a:gd name="connsiteY31196" fmla="*/ 3970519 h 6857981"/>
              <a:gd name="connsiteX31197" fmla="*/ 462282 w 7886701"/>
              <a:gd name="connsiteY31197" fmla="*/ 3979727 h 6857981"/>
              <a:gd name="connsiteX31198" fmla="*/ 467363 w 7886701"/>
              <a:gd name="connsiteY31198" fmla="*/ 3990205 h 6857981"/>
              <a:gd name="connsiteX31199" fmla="*/ 469585 w 7886701"/>
              <a:gd name="connsiteY31199" fmla="*/ 3995285 h 6857981"/>
              <a:gd name="connsiteX31200" fmla="*/ 471808 w 7886701"/>
              <a:gd name="connsiteY31200" fmla="*/ 4001000 h 6857981"/>
              <a:gd name="connsiteX31201" fmla="*/ 473712 w 7886701"/>
              <a:gd name="connsiteY31201" fmla="*/ 4006398 h 6857981"/>
              <a:gd name="connsiteX31202" fmla="*/ 474983 w 7886701"/>
              <a:gd name="connsiteY31202" fmla="*/ 4011478 h 6857981"/>
              <a:gd name="connsiteX31203" fmla="*/ 476253 w 7886701"/>
              <a:gd name="connsiteY31203" fmla="*/ 4016876 h 6857981"/>
              <a:gd name="connsiteX31204" fmla="*/ 476889 w 7886701"/>
              <a:gd name="connsiteY31204" fmla="*/ 4021956 h 6857981"/>
              <a:gd name="connsiteX31205" fmla="*/ 476889 w 7886701"/>
              <a:gd name="connsiteY31205" fmla="*/ 4027037 h 6857981"/>
              <a:gd name="connsiteX31206" fmla="*/ 476570 w 7886701"/>
              <a:gd name="connsiteY31206" fmla="*/ 4032434 h 6857981"/>
              <a:gd name="connsiteX31207" fmla="*/ 475617 w 7886701"/>
              <a:gd name="connsiteY31207" fmla="*/ 4036880 h 6857981"/>
              <a:gd name="connsiteX31208" fmla="*/ 474348 w 7886701"/>
              <a:gd name="connsiteY31208" fmla="*/ 4041325 h 6857981"/>
              <a:gd name="connsiteX31209" fmla="*/ 474348 w 7886701"/>
              <a:gd name="connsiteY31209" fmla="*/ 4040372 h 6857981"/>
              <a:gd name="connsiteX31210" fmla="*/ 474030 w 7886701"/>
              <a:gd name="connsiteY31210" fmla="*/ 4038467 h 6857981"/>
              <a:gd name="connsiteX31211" fmla="*/ 472761 w 7886701"/>
              <a:gd name="connsiteY31211" fmla="*/ 4034975 h 6857981"/>
              <a:gd name="connsiteX31212" fmla="*/ 471490 w 7886701"/>
              <a:gd name="connsiteY31212" fmla="*/ 4029577 h 6857981"/>
              <a:gd name="connsiteX31213" fmla="*/ 468950 w 7886701"/>
              <a:gd name="connsiteY31213" fmla="*/ 4023861 h 6857981"/>
              <a:gd name="connsiteX31214" fmla="*/ 465776 w 7886701"/>
              <a:gd name="connsiteY31214" fmla="*/ 4017829 h 6857981"/>
              <a:gd name="connsiteX31215" fmla="*/ 462282 w 7886701"/>
              <a:gd name="connsiteY31215" fmla="*/ 4011478 h 6857981"/>
              <a:gd name="connsiteX31216" fmla="*/ 458473 w 7886701"/>
              <a:gd name="connsiteY31216" fmla="*/ 4005445 h 6857981"/>
              <a:gd name="connsiteX31217" fmla="*/ 454981 w 7886701"/>
              <a:gd name="connsiteY31217" fmla="*/ 3999413 h 6857981"/>
              <a:gd name="connsiteX31218" fmla="*/ 450853 w 7886701"/>
              <a:gd name="connsiteY31218" fmla="*/ 3994332 h 6857981"/>
              <a:gd name="connsiteX31219" fmla="*/ 447360 w 7886701"/>
              <a:gd name="connsiteY31219" fmla="*/ 3990205 h 6857981"/>
              <a:gd name="connsiteX31220" fmla="*/ 445455 w 7886701"/>
              <a:gd name="connsiteY31220" fmla="*/ 3988935 h 6857981"/>
              <a:gd name="connsiteX31221" fmla="*/ 443870 w 7886701"/>
              <a:gd name="connsiteY31221" fmla="*/ 3987347 h 6857981"/>
              <a:gd name="connsiteX31222" fmla="*/ 442599 w 7886701"/>
              <a:gd name="connsiteY31222" fmla="*/ 3986712 h 6857981"/>
              <a:gd name="connsiteX31223" fmla="*/ 441012 w 7886701"/>
              <a:gd name="connsiteY31223" fmla="*/ 3986394 h 6857981"/>
              <a:gd name="connsiteX31224" fmla="*/ 439739 w 7886701"/>
              <a:gd name="connsiteY31224" fmla="*/ 3986394 h 6857981"/>
              <a:gd name="connsiteX31225" fmla="*/ 438472 w 7886701"/>
              <a:gd name="connsiteY31225" fmla="*/ 3987029 h 6857981"/>
              <a:gd name="connsiteX31226" fmla="*/ 437517 w 7886701"/>
              <a:gd name="connsiteY31226" fmla="*/ 3988300 h 6857981"/>
              <a:gd name="connsiteX31227" fmla="*/ 436247 w 7886701"/>
              <a:gd name="connsiteY31227" fmla="*/ 3989887 h 6857981"/>
              <a:gd name="connsiteX31228" fmla="*/ 435932 w 7886701"/>
              <a:gd name="connsiteY31228" fmla="*/ 3992110 h 6857981"/>
              <a:gd name="connsiteX31229" fmla="*/ 435296 w 7886701"/>
              <a:gd name="connsiteY31229" fmla="*/ 3994967 h 6857981"/>
              <a:gd name="connsiteX31230" fmla="*/ 435296 w 7886701"/>
              <a:gd name="connsiteY31230" fmla="*/ 3999095 h 6857981"/>
              <a:gd name="connsiteX31231" fmla="*/ 435296 w 7886701"/>
              <a:gd name="connsiteY31231" fmla="*/ 4003540 h 6857981"/>
              <a:gd name="connsiteX31232" fmla="*/ 426723 w 7886701"/>
              <a:gd name="connsiteY31232" fmla="*/ 3988300 h 6857981"/>
              <a:gd name="connsiteX31233" fmla="*/ 423230 w 7886701"/>
              <a:gd name="connsiteY31233" fmla="*/ 3981949 h 6857981"/>
              <a:gd name="connsiteX31234" fmla="*/ 419103 w 7886701"/>
              <a:gd name="connsiteY31234" fmla="*/ 3976234 h 6857981"/>
              <a:gd name="connsiteX31235" fmla="*/ 414975 w 7886701"/>
              <a:gd name="connsiteY31235" fmla="*/ 3970519 h 6857981"/>
              <a:gd name="connsiteX31236" fmla="*/ 409259 w 7886701"/>
              <a:gd name="connsiteY31236" fmla="*/ 3964168 h 6857981"/>
              <a:gd name="connsiteX31237" fmla="*/ 401960 w 7886701"/>
              <a:gd name="connsiteY31237" fmla="*/ 3956548 h 6857981"/>
              <a:gd name="connsiteX31238" fmla="*/ 393070 w 7886701"/>
              <a:gd name="connsiteY31238" fmla="*/ 3947340 h 6857981"/>
              <a:gd name="connsiteX31239" fmla="*/ 394339 w 7886701"/>
              <a:gd name="connsiteY31239" fmla="*/ 3946705 h 6857981"/>
              <a:gd name="connsiteX31240" fmla="*/ 395924 w 7886701"/>
              <a:gd name="connsiteY31240" fmla="*/ 3946705 h 6857981"/>
              <a:gd name="connsiteX31241" fmla="*/ 397195 w 7886701"/>
              <a:gd name="connsiteY31241" fmla="*/ 3946070 h 6857981"/>
              <a:gd name="connsiteX31242" fmla="*/ 398782 w 7886701"/>
              <a:gd name="connsiteY31242" fmla="*/ 3946705 h 6857981"/>
              <a:gd name="connsiteX31243" fmla="*/ 401322 w 7886701"/>
              <a:gd name="connsiteY31243" fmla="*/ 3947340 h 6857981"/>
              <a:gd name="connsiteX31244" fmla="*/ 403863 w 7886701"/>
              <a:gd name="connsiteY31244" fmla="*/ 3948292 h 6857981"/>
              <a:gd name="connsiteX31245" fmla="*/ 406403 w 7886701"/>
              <a:gd name="connsiteY31245" fmla="*/ 3949562 h 6857981"/>
              <a:gd name="connsiteX31246" fmla="*/ 408942 w 7886701"/>
              <a:gd name="connsiteY31246" fmla="*/ 3949880 h 6857981"/>
              <a:gd name="connsiteX31247" fmla="*/ 410530 w 7886701"/>
              <a:gd name="connsiteY31247" fmla="*/ 3950197 h 6857981"/>
              <a:gd name="connsiteX31248" fmla="*/ 411800 w 7886701"/>
              <a:gd name="connsiteY31248" fmla="*/ 3949880 h 6857981"/>
              <a:gd name="connsiteX31249" fmla="*/ 413387 w 7886701"/>
              <a:gd name="connsiteY31249" fmla="*/ 3949562 h 6857981"/>
              <a:gd name="connsiteX31250" fmla="*/ 414975 w 7886701"/>
              <a:gd name="connsiteY31250" fmla="*/ 3948610 h 6857981"/>
              <a:gd name="connsiteX31251" fmla="*/ 414024 w 7886701"/>
              <a:gd name="connsiteY31251" fmla="*/ 3943847 h 6857981"/>
              <a:gd name="connsiteX31252" fmla="*/ 412753 w 7886701"/>
              <a:gd name="connsiteY31252" fmla="*/ 3940672 h 6857981"/>
              <a:gd name="connsiteX31253" fmla="*/ 411166 w 7886701"/>
              <a:gd name="connsiteY31253" fmla="*/ 3938132 h 6857981"/>
              <a:gd name="connsiteX31254" fmla="*/ 409579 w 7886701"/>
              <a:gd name="connsiteY31254" fmla="*/ 3935909 h 6857981"/>
              <a:gd name="connsiteX31255" fmla="*/ 406403 w 7886701"/>
              <a:gd name="connsiteY31255" fmla="*/ 3932099 h 6857981"/>
              <a:gd name="connsiteX31256" fmla="*/ 404498 w 7886701"/>
              <a:gd name="connsiteY31256" fmla="*/ 3929559 h 6857981"/>
              <a:gd name="connsiteX31257" fmla="*/ 403547 w 7886701"/>
              <a:gd name="connsiteY31257" fmla="*/ 3926066 h 6857981"/>
              <a:gd name="connsiteX31258" fmla="*/ 393704 w 7886701"/>
              <a:gd name="connsiteY31258" fmla="*/ 3928924 h 6857981"/>
              <a:gd name="connsiteX31259" fmla="*/ 389894 w 7886701"/>
              <a:gd name="connsiteY31259" fmla="*/ 3930829 h 6857981"/>
              <a:gd name="connsiteX31260" fmla="*/ 386720 w 7886701"/>
              <a:gd name="connsiteY31260" fmla="*/ 3932417 h 6857981"/>
              <a:gd name="connsiteX31261" fmla="*/ 384178 w 7886701"/>
              <a:gd name="connsiteY31261" fmla="*/ 3934004 h 6857981"/>
              <a:gd name="connsiteX31262" fmla="*/ 381955 w 7886701"/>
              <a:gd name="connsiteY31262" fmla="*/ 3935909 h 6857981"/>
              <a:gd name="connsiteX31263" fmla="*/ 380050 w 7886701"/>
              <a:gd name="connsiteY31263" fmla="*/ 3937814 h 6857981"/>
              <a:gd name="connsiteX31264" fmla="*/ 378463 w 7886701"/>
              <a:gd name="connsiteY31264" fmla="*/ 3940037 h 6857981"/>
              <a:gd name="connsiteX31265" fmla="*/ 375923 w 7886701"/>
              <a:gd name="connsiteY31265" fmla="*/ 3944482 h 6857981"/>
              <a:gd name="connsiteX31266" fmla="*/ 373065 w 7886701"/>
              <a:gd name="connsiteY31266" fmla="*/ 3950197 h 6857981"/>
              <a:gd name="connsiteX31267" fmla="*/ 369573 w 7886701"/>
              <a:gd name="connsiteY31267" fmla="*/ 3957500 h 6857981"/>
              <a:gd name="connsiteX31268" fmla="*/ 365128 w 7886701"/>
              <a:gd name="connsiteY31268" fmla="*/ 3965756 h 6857981"/>
              <a:gd name="connsiteX31269" fmla="*/ 366398 w 7886701"/>
              <a:gd name="connsiteY31269" fmla="*/ 3963216 h 6857981"/>
              <a:gd name="connsiteX31270" fmla="*/ 367035 w 7886701"/>
              <a:gd name="connsiteY31270" fmla="*/ 3960676 h 6857981"/>
              <a:gd name="connsiteX31271" fmla="*/ 367035 w 7886701"/>
              <a:gd name="connsiteY31271" fmla="*/ 3958135 h 6857981"/>
              <a:gd name="connsiteX31272" fmla="*/ 366398 w 7886701"/>
              <a:gd name="connsiteY31272" fmla="*/ 3955278 h 6857981"/>
              <a:gd name="connsiteX31273" fmla="*/ 365446 w 7886701"/>
              <a:gd name="connsiteY31273" fmla="*/ 3952738 h 6857981"/>
              <a:gd name="connsiteX31274" fmla="*/ 364175 w 7886701"/>
              <a:gd name="connsiteY31274" fmla="*/ 3950197 h 6857981"/>
              <a:gd name="connsiteX31275" fmla="*/ 360684 w 7886701"/>
              <a:gd name="connsiteY31275" fmla="*/ 3945117 h 6857981"/>
              <a:gd name="connsiteX31276" fmla="*/ 357825 w 7886701"/>
              <a:gd name="connsiteY31276" fmla="*/ 3939719 h 6857981"/>
              <a:gd name="connsiteX31277" fmla="*/ 356872 w 7886701"/>
              <a:gd name="connsiteY31277" fmla="*/ 3937179 h 6857981"/>
              <a:gd name="connsiteX31278" fmla="*/ 355921 w 7886701"/>
              <a:gd name="connsiteY31278" fmla="*/ 3934004 h 6857981"/>
              <a:gd name="connsiteX31279" fmla="*/ 355603 w 7886701"/>
              <a:gd name="connsiteY31279" fmla="*/ 3931464 h 6857981"/>
              <a:gd name="connsiteX31280" fmla="*/ 355921 w 7886701"/>
              <a:gd name="connsiteY31280" fmla="*/ 3928606 h 6857981"/>
              <a:gd name="connsiteX31281" fmla="*/ 357191 w 7886701"/>
              <a:gd name="connsiteY31281" fmla="*/ 3925749 h 6857981"/>
              <a:gd name="connsiteX31282" fmla="*/ 359094 w 7886701"/>
              <a:gd name="connsiteY31282" fmla="*/ 3923209 h 6857981"/>
              <a:gd name="connsiteX31283" fmla="*/ 347984 w 7886701"/>
              <a:gd name="connsiteY31283" fmla="*/ 3914953 h 6857981"/>
              <a:gd name="connsiteX31284" fmla="*/ 337189 w 7886701"/>
              <a:gd name="connsiteY31284" fmla="*/ 3906380 h 6857981"/>
              <a:gd name="connsiteX31285" fmla="*/ 326394 w 7886701"/>
              <a:gd name="connsiteY31285" fmla="*/ 3897807 h 6857981"/>
              <a:gd name="connsiteX31286" fmla="*/ 315917 w 7886701"/>
              <a:gd name="connsiteY31286" fmla="*/ 3888282 h 6857981"/>
              <a:gd name="connsiteX31287" fmla="*/ 306073 w 7886701"/>
              <a:gd name="connsiteY31287" fmla="*/ 3878439 h 6857981"/>
              <a:gd name="connsiteX31288" fmla="*/ 296230 w 7886701"/>
              <a:gd name="connsiteY31288" fmla="*/ 3867643 h 6857981"/>
              <a:gd name="connsiteX31289" fmla="*/ 287022 w 7886701"/>
              <a:gd name="connsiteY31289" fmla="*/ 3856530 h 6857981"/>
              <a:gd name="connsiteX31290" fmla="*/ 282260 w 7886701"/>
              <a:gd name="connsiteY31290" fmla="*/ 3850497 h 6857981"/>
              <a:gd name="connsiteX31291" fmla="*/ 278134 w 7886701"/>
              <a:gd name="connsiteY31291" fmla="*/ 3844464 h 6857981"/>
              <a:gd name="connsiteX31292" fmla="*/ 274005 w 7886701"/>
              <a:gd name="connsiteY31292" fmla="*/ 3837796 h 6857981"/>
              <a:gd name="connsiteX31293" fmla="*/ 269878 w 7886701"/>
              <a:gd name="connsiteY31293" fmla="*/ 3831129 h 6857981"/>
              <a:gd name="connsiteX31294" fmla="*/ 266068 w 7886701"/>
              <a:gd name="connsiteY31294" fmla="*/ 3824461 h 6857981"/>
              <a:gd name="connsiteX31295" fmla="*/ 262259 w 7886701"/>
              <a:gd name="connsiteY31295" fmla="*/ 3817475 h 6857981"/>
              <a:gd name="connsiteX31296" fmla="*/ 258765 w 7886701"/>
              <a:gd name="connsiteY31296" fmla="*/ 3809855 h 6857981"/>
              <a:gd name="connsiteX31297" fmla="*/ 254956 w 7886701"/>
              <a:gd name="connsiteY31297" fmla="*/ 3801917 h 6857981"/>
              <a:gd name="connsiteX31298" fmla="*/ 251779 w 7886701"/>
              <a:gd name="connsiteY31298" fmla="*/ 3793979 h 6857981"/>
              <a:gd name="connsiteX31299" fmla="*/ 248923 w 7886701"/>
              <a:gd name="connsiteY31299" fmla="*/ 3786041 h 6857981"/>
              <a:gd name="connsiteX31300" fmla="*/ 245430 w 7886701"/>
              <a:gd name="connsiteY31300" fmla="*/ 3777151 h 6857981"/>
              <a:gd name="connsiteX31301" fmla="*/ 242889 w 7886701"/>
              <a:gd name="connsiteY31301" fmla="*/ 3768260 h 6857981"/>
              <a:gd name="connsiteX31302" fmla="*/ 240351 w 7886701"/>
              <a:gd name="connsiteY31302" fmla="*/ 3759052 h 6857981"/>
              <a:gd name="connsiteX31303" fmla="*/ 237809 w 7886701"/>
              <a:gd name="connsiteY31303" fmla="*/ 3749209 h 6857981"/>
              <a:gd name="connsiteX31304" fmla="*/ 235588 w 7886701"/>
              <a:gd name="connsiteY31304" fmla="*/ 3739366 h 6857981"/>
              <a:gd name="connsiteX31305" fmla="*/ 233684 w 7886701"/>
              <a:gd name="connsiteY31305" fmla="*/ 3728888 h 6857981"/>
              <a:gd name="connsiteX31306" fmla="*/ 232096 w 7886701"/>
              <a:gd name="connsiteY31306" fmla="*/ 3718093 h 6857981"/>
              <a:gd name="connsiteX31307" fmla="*/ 230507 w 7886701"/>
              <a:gd name="connsiteY31307" fmla="*/ 3706980 h 6857981"/>
              <a:gd name="connsiteX31308" fmla="*/ 226063 w 7886701"/>
              <a:gd name="connsiteY31308" fmla="*/ 3703487 h 6857981"/>
              <a:gd name="connsiteX31309" fmla="*/ 222571 w 7886701"/>
              <a:gd name="connsiteY31309" fmla="*/ 3699994 h 6857981"/>
              <a:gd name="connsiteX31310" fmla="*/ 218444 w 7886701"/>
              <a:gd name="connsiteY31310" fmla="*/ 3695866 h 6857981"/>
              <a:gd name="connsiteX31311" fmla="*/ 214950 w 7886701"/>
              <a:gd name="connsiteY31311" fmla="*/ 3691421 h 6857981"/>
              <a:gd name="connsiteX31312" fmla="*/ 211139 w 7886701"/>
              <a:gd name="connsiteY31312" fmla="*/ 3686658 h 6857981"/>
              <a:gd name="connsiteX31313" fmla="*/ 207964 w 7886701"/>
              <a:gd name="connsiteY31313" fmla="*/ 3681578 h 6857981"/>
              <a:gd name="connsiteX31314" fmla="*/ 200981 w 7886701"/>
              <a:gd name="connsiteY31314" fmla="*/ 3671100 h 6857981"/>
              <a:gd name="connsiteX31315" fmla="*/ 194629 w 7886701"/>
              <a:gd name="connsiteY31315" fmla="*/ 3659669 h 6857981"/>
              <a:gd name="connsiteX31316" fmla="*/ 188598 w 7886701"/>
              <a:gd name="connsiteY31316" fmla="*/ 3647286 h 6857981"/>
              <a:gd name="connsiteX31317" fmla="*/ 182247 w 7886701"/>
              <a:gd name="connsiteY31317" fmla="*/ 3634903 h 6857981"/>
              <a:gd name="connsiteX31318" fmla="*/ 176534 w 7886701"/>
              <a:gd name="connsiteY31318" fmla="*/ 3622202 h 6857981"/>
              <a:gd name="connsiteX31319" fmla="*/ 164785 w 7886701"/>
              <a:gd name="connsiteY31319" fmla="*/ 3596801 h 6857981"/>
              <a:gd name="connsiteX31320" fmla="*/ 158753 w 7886701"/>
              <a:gd name="connsiteY31320" fmla="*/ 3584100 h 6857981"/>
              <a:gd name="connsiteX31321" fmla="*/ 152404 w 7886701"/>
              <a:gd name="connsiteY31321" fmla="*/ 3572352 h 6857981"/>
              <a:gd name="connsiteX31322" fmla="*/ 145736 w 7886701"/>
              <a:gd name="connsiteY31322" fmla="*/ 3561239 h 6857981"/>
              <a:gd name="connsiteX31323" fmla="*/ 142560 w 7886701"/>
              <a:gd name="connsiteY31323" fmla="*/ 3555841 h 6857981"/>
              <a:gd name="connsiteX31324" fmla="*/ 139068 w 7886701"/>
              <a:gd name="connsiteY31324" fmla="*/ 3551079 h 6857981"/>
              <a:gd name="connsiteX31325" fmla="*/ 135257 w 7886701"/>
              <a:gd name="connsiteY31325" fmla="*/ 3546316 h 6857981"/>
              <a:gd name="connsiteX31326" fmla="*/ 131765 w 7886701"/>
              <a:gd name="connsiteY31326" fmla="*/ 3541553 h 6857981"/>
              <a:gd name="connsiteX31327" fmla="*/ 127954 w 7886701"/>
              <a:gd name="connsiteY31327" fmla="*/ 3537425 h 6857981"/>
              <a:gd name="connsiteX31328" fmla="*/ 123828 w 7886701"/>
              <a:gd name="connsiteY31328" fmla="*/ 3533933 h 6857981"/>
              <a:gd name="connsiteX31329" fmla="*/ 123193 w 7886701"/>
              <a:gd name="connsiteY31329" fmla="*/ 3527582 h 6857981"/>
              <a:gd name="connsiteX31330" fmla="*/ 122557 w 7886701"/>
              <a:gd name="connsiteY31330" fmla="*/ 3521232 h 6857981"/>
              <a:gd name="connsiteX31331" fmla="*/ 120972 w 7886701"/>
              <a:gd name="connsiteY31331" fmla="*/ 3507579 h 6857981"/>
              <a:gd name="connsiteX31332" fmla="*/ 120017 w 7886701"/>
              <a:gd name="connsiteY31332" fmla="*/ 3494243 h 6857981"/>
              <a:gd name="connsiteX31333" fmla="*/ 118430 w 7886701"/>
              <a:gd name="connsiteY31333" fmla="*/ 3481225 h 6857981"/>
              <a:gd name="connsiteX31334" fmla="*/ 117479 w 7886701"/>
              <a:gd name="connsiteY31334" fmla="*/ 3475827 h 6857981"/>
              <a:gd name="connsiteX31335" fmla="*/ 116208 w 7886701"/>
              <a:gd name="connsiteY31335" fmla="*/ 3470747 h 6857981"/>
              <a:gd name="connsiteX31336" fmla="*/ 114619 w 7886701"/>
              <a:gd name="connsiteY31336" fmla="*/ 3466302 h 6857981"/>
              <a:gd name="connsiteX31337" fmla="*/ 112716 w 7886701"/>
              <a:gd name="connsiteY31337" fmla="*/ 3463127 h 6857981"/>
              <a:gd name="connsiteX31338" fmla="*/ 111446 w 7886701"/>
              <a:gd name="connsiteY31338" fmla="*/ 3461539 h 6857981"/>
              <a:gd name="connsiteX31339" fmla="*/ 110493 w 7886701"/>
              <a:gd name="connsiteY31339" fmla="*/ 3460586 h 6857981"/>
              <a:gd name="connsiteX31340" fmla="*/ 108906 w 7886701"/>
              <a:gd name="connsiteY31340" fmla="*/ 3459951 h 6857981"/>
              <a:gd name="connsiteX31341" fmla="*/ 107635 w 7886701"/>
              <a:gd name="connsiteY31341" fmla="*/ 3459634 h 6857981"/>
              <a:gd name="connsiteX31342" fmla="*/ 106048 w 7886701"/>
              <a:gd name="connsiteY31342" fmla="*/ 3458999 h 6857981"/>
              <a:gd name="connsiteX31343" fmla="*/ 104144 w 7886701"/>
              <a:gd name="connsiteY31343" fmla="*/ 3458999 h 6857981"/>
              <a:gd name="connsiteX31344" fmla="*/ 102555 w 7886701"/>
              <a:gd name="connsiteY31344" fmla="*/ 3459951 h 6857981"/>
              <a:gd name="connsiteX31345" fmla="*/ 100650 w 7886701"/>
              <a:gd name="connsiteY31345" fmla="*/ 3460586 h 6857981"/>
              <a:gd name="connsiteX31346" fmla="*/ 100334 w 7886701"/>
              <a:gd name="connsiteY31346" fmla="*/ 3453919 h 6857981"/>
              <a:gd name="connsiteX31347" fmla="*/ 100334 w 7886701"/>
              <a:gd name="connsiteY31347" fmla="*/ 3447886 h 6857981"/>
              <a:gd name="connsiteX31348" fmla="*/ 100650 w 7886701"/>
              <a:gd name="connsiteY31348" fmla="*/ 3441853 h 6857981"/>
              <a:gd name="connsiteX31349" fmla="*/ 100969 w 7886701"/>
              <a:gd name="connsiteY31349" fmla="*/ 3436455 h 6857981"/>
              <a:gd name="connsiteX31350" fmla="*/ 102239 w 7886701"/>
              <a:gd name="connsiteY31350" fmla="*/ 3431692 h 6857981"/>
              <a:gd name="connsiteX31351" fmla="*/ 103190 w 7886701"/>
              <a:gd name="connsiteY31351" fmla="*/ 3427247 h 6857981"/>
              <a:gd name="connsiteX31352" fmla="*/ 105095 w 7886701"/>
              <a:gd name="connsiteY31352" fmla="*/ 3423438 h 6857981"/>
              <a:gd name="connsiteX31353" fmla="*/ 107318 w 7886701"/>
              <a:gd name="connsiteY31353" fmla="*/ 3420584 h 6857981"/>
              <a:gd name="connsiteX31354" fmla="*/ 106364 w 7886701"/>
              <a:gd name="connsiteY31354" fmla="*/ 3415817 h 6857981"/>
              <a:gd name="connsiteX31355" fmla="*/ 105412 w 7886701"/>
              <a:gd name="connsiteY31355" fmla="*/ 3412642 h 6857981"/>
              <a:gd name="connsiteX31356" fmla="*/ 105095 w 7886701"/>
              <a:gd name="connsiteY31356" fmla="*/ 3412325 h 6857981"/>
              <a:gd name="connsiteX31357" fmla="*/ 104144 w 7886701"/>
              <a:gd name="connsiteY31357" fmla="*/ 3412008 h 6857981"/>
              <a:gd name="connsiteX31358" fmla="*/ 103825 w 7886701"/>
              <a:gd name="connsiteY31358" fmla="*/ 3412325 h 6857981"/>
              <a:gd name="connsiteX31359" fmla="*/ 103190 w 7886701"/>
              <a:gd name="connsiteY31359" fmla="*/ 3412642 h 6857981"/>
              <a:gd name="connsiteX31360" fmla="*/ 102239 w 7886701"/>
              <a:gd name="connsiteY31360" fmla="*/ 3414547 h 6857981"/>
              <a:gd name="connsiteX31361" fmla="*/ 100650 w 7886701"/>
              <a:gd name="connsiteY31361" fmla="*/ 3417405 h 6857981"/>
              <a:gd name="connsiteX31362" fmla="*/ 98108 w 7886701"/>
              <a:gd name="connsiteY31362" fmla="*/ 3424072 h 6857981"/>
              <a:gd name="connsiteX31363" fmla="*/ 95571 w 7886701"/>
              <a:gd name="connsiteY31363" fmla="*/ 3430740 h 6857981"/>
              <a:gd name="connsiteX31364" fmla="*/ 93984 w 7886701"/>
              <a:gd name="connsiteY31364" fmla="*/ 3433280 h 6857981"/>
              <a:gd name="connsiteX31365" fmla="*/ 93347 w 7886701"/>
              <a:gd name="connsiteY31365" fmla="*/ 3433915 h 6857981"/>
              <a:gd name="connsiteX31366" fmla="*/ 92713 w 7886701"/>
              <a:gd name="connsiteY31366" fmla="*/ 3434550 h 6857981"/>
              <a:gd name="connsiteX31367" fmla="*/ 91760 w 7886701"/>
              <a:gd name="connsiteY31367" fmla="*/ 3434550 h 6857981"/>
              <a:gd name="connsiteX31368" fmla="*/ 90808 w 7886701"/>
              <a:gd name="connsiteY31368" fmla="*/ 3434550 h 6857981"/>
              <a:gd name="connsiteX31369" fmla="*/ 90171 w 7886701"/>
              <a:gd name="connsiteY31369" fmla="*/ 3434232 h 6857981"/>
              <a:gd name="connsiteX31370" fmla="*/ 89221 w 7886701"/>
              <a:gd name="connsiteY31370" fmla="*/ 3433280 h 6857981"/>
              <a:gd name="connsiteX31371" fmla="*/ 87952 w 7886701"/>
              <a:gd name="connsiteY31371" fmla="*/ 3429787 h 6857981"/>
              <a:gd name="connsiteX31372" fmla="*/ 86363 w 7886701"/>
              <a:gd name="connsiteY31372" fmla="*/ 3424072 h 6857981"/>
              <a:gd name="connsiteX31373" fmla="*/ 85410 w 7886701"/>
              <a:gd name="connsiteY31373" fmla="*/ 3417405 h 6857981"/>
              <a:gd name="connsiteX31374" fmla="*/ 84457 w 7886701"/>
              <a:gd name="connsiteY31374" fmla="*/ 3412325 h 6857981"/>
              <a:gd name="connsiteX31375" fmla="*/ 84457 w 7886701"/>
              <a:gd name="connsiteY31375" fmla="*/ 3409151 h 6857981"/>
              <a:gd name="connsiteX31376" fmla="*/ 85094 w 7886701"/>
              <a:gd name="connsiteY31376" fmla="*/ 3406927 h 6857981"/>
              <a:gd name="connsiteX31377" fmla="*/ 85410 w 7886701"/>
              <a:gd name="connsiteY31377" fmla="*/ 3406610 h 6857981"/>
              <a:gd name="connsiteX31378" fmla="*/ 85726 w 7886701"/>
              <a:gd name="connsiteY31378" fmla="*/ 3406293 h 6857981"/>
              <a:gd name="connsiteX31379" fmla="*/ 86363 w 7886701"/>
              <a:gd name="connsiteY31379" fmla="*/ 3406293 h 6857981"/>
              <a:gd name="connsiteX31380" fmla="*/ 87633 w 7886701"/>
              <a:gd name="connsiteY31380" fmla="*/ 3406927 h 6857981"/>
              <a:gd name="connsiteX31381" fmla="*/ 88902 w 7886701"/>
              <a:gd name="connsiteY31381" fmla="*/ 3408199 h 6857981"/>
              <a:gd name="connsiteX31382" fmla="*/ 91442 w 7886701"/>
              <a:gd name="connsiteY31382" fmla="*/ 3410738 h 6857981"/>
              <a:gd name="connsiteX31383" fmla="*/ 92713 w 7886701"/>
              <a:gd name="connsiteY31383" fmla="*/ 3411372 h 6857981"/>
              <a:gd name="connsiteX31384" fmla="*/ 93663 w 7886701"/>
              <a:gd name="connsiteY31384" fmla="*/ 3411691 h 6857981"/>
              <a:gd name="connsiteX31385" fmla="*/ 93984 w 7886701"/>
              <a:gd name="connsiteY31385" fmla="*/ 3411691 h 6857981"/>
              <a:gd name="connsiteX31386" fmla="*/ 94300 w 7886701"/>
              <a:gd name="connsiteY31386" fmla="*/ 3411372 h 6857981"/>
              <a:gd name="connsiteX31387" fmla="*/ 95253 w 7886701"/>
              <a:gd name="connsiteY31387" fmla="*/ 3409785 h 6857981"/>
              <a:gd name="connsiteX31388" fmla="*/ 95253 w 7886701"/>
              <a:gd name="connsiteY31388" fmla="*/ 3407251 h 6857981"/>
              <a:gd name="connsiteX31389" fmla="*/ 95253 w 7886701"/>
              <a:gd name="connsiteY31389" fmla="*/ 3402800 h 6857981"/>
              <a:gd name="connsiteX31390" fmla="*/ 86044 w 7886701"/>
              <a:gd name="connsiteY31390" fmla="*/ 3395180 h 6857981"/>
              <a:gd name="connsiteX31391" fmla="*/ 77156 w 7886701"/>
              <a:gd name="connsiteY31391" fmla="*/ 3387562 h 6857981"/>
              <a:gd name="connsiteX31392" fmla="*/ 73028 w 7886701"/>
              <a:gd name="connsiteY31392" fmla="*/ 3383753 h 6857981"/>
              <a:gd name="connsiteX31393" fmla="*/ 68583 w 7886701"/>
              <a:gd name="connsiteY31393" fmla="*/ 3379308 h 6857981"/>
              <a:gd name="connsiteX31394" fmla="*/ 64456 w 7886701"/>
              <a:gd name="connsiteY31394" fmla="*/ 3374545 h 6857981"/>
              <a:gd name="connsiteX31395" fmla="*/ 60327 w 7886701"/>
              <a:gd name="connsiteY31395" fmla="*/ 3369782 h 6857981"/>
              <a:gd name="connsiteX31396" fmla="*/ 59058 w 7886701"/>
              <a:gd name="connsiteY31396" fmla="*/ 3363432 h 6857981"/>
              <a:gd name="connsiteX31397" fmla="*/ 57788 w 7886701"/>
              <a:gd name="connsiteY31397" fmla="*/ 3356448 h 6857981"/>
              <a:gd name="connsiteX31398" fmla="*/ 55882 w 7886701"/>
              <a:gd name="connsiteY31398" fmla="*/ 3341526 h 6857981"/>
              <a:gd name="connsiteX31399" fmla="*/ 54295 w 7886701"/>
              <a:gd name="connsiteY31399" fmla="*/ 3325329 h 6857981"/>
              <a:gd name="connsiteX31400" fmla="*/ 52707 w 7886701"/>
              <a:gd name="connsiteY31400" fmla="*/ 3307869 h 6857981"/>
              <a:gd name="connsiteX31401" fmla="*/ 50485 w 7886701"/>
              <a:gd name="connsiteY31401" fmla="*/ 3270087 h 6857981"/>
              <a:gd name="connsiteX31402" fmla="*/ 48582 w 7886701"/>
              <a:gd name="connsiteY31402" fmla="*/ 3231032 h 6857981"/>
              <a:gd name="connsiteX31403" fmla="*/ 46675 w 7886701"/>
              <a:gd name="connsiteY31403" fmla="*/ 3191661 h 6857981"/>
              <a:gd name="connsiteX31404" fmla="*/ 44135 w 7886701"/>
              <a:gd name="connsiteY31404" fmla="*/ 3154195 h 6857981"/>
              <a:gd name="connsiteX31405" fmla="*/ 42548 w 7886701"/>
              <a:gd name="connsiteY31405" fmla="*/ 3136732 h 6857981"/>
              <a:gd name="connsiteX31406" fmla="*/ 40644 w 7886701"/>
              <a:gd name="connsiteY31406" fmla="*/ 3119903 h 6857981"/>
              <a:gd name="connsiteX31407" fmla="*/ 39055 w 7886701"/>
              <a:gd name="connsiteY31407" fmla="*/ 3104345 h 6857981"/>
              <a:gd name="connsiteX31408" fmla="*/ 36514 w 7886701"/>
              <a:gd name="connsiteY31408" fmla="*/ 3090692 h 6857981"/>
              <a:gd name="connsiteX31409" fmla="*/ 37784 w 7886701"/>
              <a:gd name="connsiteY31409" fmla="*/ 3085294 h 6857981"/>
              <a:gd name="connsiteX31410" fmla="*/ 39374 w 7886701"/>
              <a:gd name="connsiteY31410" fmla="*/ 3080214 h 6857981"/>
              <a:gd name="connsiteX31411" fmla="*/ 41281 w 7886701"/>
              <a:gd name="connsiteY31411" fmla="*/ 3075451 h 6857981"/>
              <a:gd name="connsiteX31412" fmla="*/ 42866 w 7886701"/>
              <a:gd name="connsiteY31412" fmla="*/ 3071323 h 6857981"/>
              <a:gd name="connsiteX31413" fmla="*/ 45089 w 7886701"/>
              <a:gd name="connsiteY31413" fmla="*/ 3067195 h 6857981"/>
              <a:gd name="connsiteX31414" fmla="*/ 47629 w 7886701"/>
              <a:gd name="connsiteY31414" fmla="*/ 3064020 h 6857981"/>
              <a:gd name="connsiteX31415" fmla="*/ 50169 w 7886701"/>
              <a:gd name="connsiteY31415" fmla="*/ 3061164 h 6857981"/>
              <a:gd name="connsiteX31416" fmla="*/ 52707 w 7886701"/>
              <a:gd name="connsiteY31416" fmla="*/ 3058623 h 6857981"/>
              <a:gd name="connsiteX31417" fmla="*/ 50485 w 7886701"/>
              <a:gd name="connsiteY31417" fmla="*/ 3041160 h 6857981"/>
              <a:gd name="connsiteX31418" fmla="*/ 48582 w 7886701"/>
              <a:gd name="connsiteY31418" fmla="*/ 3024016 h 6857981"/>
              <a:gd name="connsiteX31419" fmla="*/ 46993 w 7886701"/>
              <a:gd name="connsiteY31419" fmla="*/ 3007187 h 6857981"/>
              <a:gd name="connsiteX31420" fmla="*/ 46040 w 7886701"/>
              <a:gd name="connsiteY31420" fmla="*/ 2990358 h 6857981"/>
              <a:gd name="connsiteX31421" fmla="*/ 45404 w 7886701"/>
              <a:gd name="connsiteY31421" fmla="*/ 2973846 h 6857981"/>
              <a:gd name="connsiteX31422" fmla="*/ 45089 w 7886701"/>
              <a:gd name="connsiteY31422" fmla="*/ 2957339 h 6857981"/>
              <a:gd name="connsiteX31423" fmla="*/ 46040 w 7886701"/>
              <a:gd name="connsiteY31423" fmla="*/ 2941144 h 6857981"/>
              <a:gd name="connsiteX31424" fmla="*/ 46675 w 7886701"/>
              <a:gd name="connsiteY31424" fmla="*/ 2924951 h 6857981"/>
              <a:gd name="connsiteX31425" fmla="*/ 47945 w 7886701"/>
              <a:gd name="connsiteY31425" fmla="*/ 2908439 h 6857981"/>
              <a:gd name="connsiteX31426" fmla="*/ 49850 w 7886701"/>
              <a:gd name="connsiteY31426" fmla="*/ 2892564 h 6857981"/>
              <a:gd name="connsiteX31427" fmla="*/ 51756 w 7886701"/>
              <a:gd name="connsiteY31427" fmla="*/ 2876371 h 6857981"/>
              <a:gd name="connsiteX31428" fmla="*/ 54295 w 7886701"/>
              <a:gd name="connsiteY31428" fmla="*/ 2860812 h 6857981"/>
              <a:gd name="connsiteX31429" fmla="*/ 59377 w 7886701"/>
              <a:gd name="connsiteY31429" fmla="*/ 2829378 h 6857981"/>
              <a:gd name="connsiteX31430" fmla="*/ 65089 w 7886701"/>
              <a:gd name="connsiteY31430" fmla="*/ 2798264 h 6857981"/>
              <a:gd name="connsiteX31431" fmla="*/ 68267 w 7886701"/>
              <a:gd name="connsiteY31431" fmla="*/ 2783021 h 6857981"/>
              <a:gd name="connsiteX31432" fmla="*/ 71441 w 7886701"/>
              <a:gd name="connsiteY31432" fmla="*/ 2767781 h 6857981"/>
              <a:gd name="connsiteX31433" fmla="*/ 78107 w 7886701"/>
              <a:gd name="connsiteY31433" fmla="*/ 2736665 h 6857981"/>
              <a:gd name="connsiteX31434" fmla="*/ 92713 w 7886701"/>
              <a:gd name="connsiteY31434" fmla="*/ 2674429 h 6857981"/>
              <a:gd name="connsiteX31435" fmla="*/ 100016 w 7886701"/>
              <a:gd name="connsiteY31435" fmla="*/ 2642678 h 6857981"/>
              <a:gd name="connsiteX31436" fmla="*/ 106048 w 7886701"/>
              <a:gd name="connsiteY31436" fmla="*/ 2610610 h 6857981"/>
              <a:gd name="connsiteX31437" fmla="*/ 108906 w 7886701"/>
              <a:gd name="connsiteY31437" fmla="*/ 2594103 h 6857981"/>
              <a:gd name="connsiteX31438" fmla="*/ 112080 w 7886701"/>
              <a:gd name="connsiteY31438" fmla="*/ 2577595 h 6857981"/>
              <a:gd name="connsiteX31439" fmla="*/ 113985 w 7886701"/>
              <a:gd name="connsiteY31439" fmla="*/ 2561397 h 6857981"/>
              <a:gd name="connsiteX31440" fmla="*/ 116208 w 7886701"/>
              <a:gd name="connsiteY31440" fmla="*/ 2544572 h 6857981"/>
              <a:gd name="connsiteX31441" fmla="*/ 120972 w 7886701"/>
              <a:gd name="connsiteY31441" fmla="*/ 2540128 h 6857981"/>
              <a:gd name="connsiteX31442" fmla="*/ 125099 w 7886701"/>
              <a:gd name="connsiteY31442" fmla="*/ 2535682 h 6857981"/>
              <a:gd name="connsiteX31443" fmla="*/ 128274 w 7886701"/>
              <a:gd name="connsiteY31443" fmla="*/ 2530603 h 6857981"/>
              <a:gd name="connsiteX31444" fmla="*/ 131130 w 7886701"/>
              <a:gd name="connsiteY31444" fmla="*/ 2525838 h 6857981"/>
              <a:gd name="connsiteX31445" fmla="*/ 133989 w 7886701"/>
              <a:gd name="connsiteY31445" fmla="*/ 2520438 h 6857981"/>
              <a:gd name="connsiteX31446" fmla="*/ 135893 w 7886701"/>
              <a:gd name="connsiteY31446" fmla="*/ 2514406 h 6857981"/>
              <a:gd name="connsiteX31447" fmla="*/ 137799 w 7886701"/>
              <a:gd name="connsiteY31447" fmla="*/ 2508374 h 6857981"/>
              <a:gd name="connsiteX31448" fmla="*/ 139702 w 7886701"/>
              <a:gd name="connsiteY31448" fmla="*/ 2501704 h 6857981"/>
              <a:gd name="connsiteX31449" fmla="*/ 142878 w 7886701"/>
              <a:gd name="connsiteY31449" fmla="*/ 2486782 h 6857981"/>
              <a:gd name="connsiteX31450" fmla="*/ 146689 w 7886701"/>
              <a:gd name="connsiteY31450" fmla="*/ 2469953 h 6857981"/>
              <a:gd name="connsiteX31451" fmla="*/ 151132 w 7886701"/>
              <a:gd name="connsiteY31451" fmla="*/ 2450584 h 6857981"/>
              <a:gd name="connsiteX31452" fmla="*/ 153989 w 7886701"/>
              <a:gd name="connsiteY31452" fmla="*/ 2439784 h 6857981"/>
              <a:gd name="connsiteX31453" fmla="*/ 157164 w 7886701"/>
              <a:gd name="connsiteY31453" fmla="*/ 2428351 h 6857981"/>
              <a:gd name="connsiteX31454" fmla="*/ 158753 w 7886701"/>
              <a:gd name="connsiteY31454" fmla="*/ 2428671 h 6857981"/>
              <a:gd name="connsiteX31455" fmla="*/ 160340 w 7886701"/>
              <a:gd name="connsiteY31455" fmla="*/ 2428351 h 6857981"/>
              <a:gd name="connsiteX31456" fmla="*/ 161931 w 7886701"/>
              <a:gd name="connsiteY31456" fmla="*/ 2428351 h 6857981"/>
              <a:gd name="connsiteX31457" fmla="*/ 163514 w 7886701"/>
              <a:gd name="connsiteY31457" fmla="*/ 2427721 h 6857981"/>
              <a:gd name="connsiteX31458" fmla="*/ 166056 w 7886701"/>
              <a:gd name="connsiteY31458" fmla="*/ 2425815 h 6857981"/>
              <a:gd name="connsiteX31459" fmla="*/ 168913 w 7886701"/>
              <a:gd name="connsiteY31459" fmla="*/ 2423909 h 6857981"/>
              <a:gd name="connsiteX31460" fmla="*/ 171453 w 7886701"/>
              <a:gd name="connsiteY31460" fmla="*/ 2422007 h 6857981"/>
              <a:gd name="connsiteX31461" fmla="*/ 174311 w 7886701"/>
              <a:gd name="connsiteY31461" fmla="*/ 2420416 h 6857981"/>
              <a:gd name="connsiteX31462" fmla="*/ 175898 w 7886701"/>
              <a:gd name="connsiteY31462" fmla="*/ 2420098 h 6857981"/>
              <a:gd name="connsiteX31463" fmla="*/ 177167 w 7886701"/>
              <a:gd name="connsiteY31463" fmla="*/ 2419778 h 6857981"/>
              <a:gd name="connsiteX31464" fmla="*/ 178756 w 7886701"/>
              <a:gd name="connsiteY31464" fmla="*/ 2419778 h 6857981"/>
              <a:gd name="connsiteX31465" fmla="*/ 180659 w 7886701"/>
              <a:gd name="connsiteY31465" fmla="*/ 2420098 h 6857981"/>
              <a:gd name="connsiteX31466" fmla="*/ 181614 w 7886701"/>
              <a:gd name="connsiteY31466" fmla="*/ 2409619 h 6857981"/>
              <a:gd name="connsiteX31467" fmla="*/ 183201 w 7886701"/>
              <a:gd name="connsiteY31467" fmla="*/ 2399143 h 6857981"/>
              <a:gd name="connsiteX31468" fmla="*/ 184788 w 7886701"/>
              <a:gd name="connsiteY31468" fmla="*/ 2388980 h 6857981"/>
              <a:gd name="connsiteX31469" fmla="*/ 186695 w 7886701"/>
              <a:gd name="connsiteY31469" fmla="*/ 2379135 h 6857981"/>
              <a:gd name="connsiteX31470" fmla="*/ 188915 w 7886701"/>
              <a:gd name="connsiteY31470" fmla="*/ 2369609 h 6857981"/>
              <a:gd name="connsiteX31471" fmla="*/ 191454 w 7886701"/>
              <a:gd name="connsiteY31471" fmla="*/ 2360086 h 6857981"/>
              <a:gd name="connsiteX31472" fmla="*/ 193996 w 7886701"/>
              <a:gd name="connsiteY31472" fmla="*/ 2350878 h 6857981"/>
              <a:gd name="connsiteX31473" fmla="*/ 197488 w 7886701"/>
              <a:gd name="connsiteY31473" fmla="*/ 2341357 h 6857981"/>
              <a:gd name="connsiteX31474" fmla="*/ 200345 w 7886701"/>
              <a:gd name="connsiteY31474" fmla="*/ 2332146 h 6857981"/>
              <a:gd name="connsiteX31475" fmla="*/ 203838 w 7886701"/>
              <a:gd name="connsiteY31475" fmla="*/ 2323253 h 6857981"/>
              <a:gd name="connsiteX31476" fmla="*/ 211139 w 7886701"/>
              <a:gd name="connsiteY31476" fmla="*/ 2305472 h 6857981"/>
              <a:gd name="connsiteX31477" fmla="*/ 218761 w 7886701"/>
              <a:gd name="connsiteY31477" fmla="*/ 2288006 h 6857981"/>
              <a:gd name="connsiteX31478" fmla="*/ 227651 w 7886701"/>
              <a:gd name="connsiteY31478" fmla="*/ 2270551 h 6857981"/>
              <a:gd name="connsiteX31479" fmla="*/ 244794 w 7886701"/>
              <a:gd name="connsiteY31479" fmla="*/ 2235940 h 6857981"/>
              <a:gd name="connsiteX31480" fmla="*/ 253686 w 7886701"/>
              <a:gd name="connsiteY31480" fmla="*/ 2217842 h 6857981"/>
              <a:gd name="connsiteX31481" fmla="*/ 261939 w 7886701"/>
              <a:gd name="connsiteY31481" fmla="*/ 2200060 h 6857981"/>
              <a:gd name="connsiteX31482" fmla="*/ 270194 w 7886701"/>
              <a:gd name="connsiteY31482" fmla="*/ 2181010 h 6857981"/>
              <a:gd name="connsiteX31483" fmla="*/ 278768 w 7886701"/>
              <a:gd name="connsiteY31483" fmla="*/ 2161644 h 6857981"/>
              <a:gd name="connsiteX31484" fmla="*/ 286387 w 7886701"/>
              <a:gd name="connsiteY31484" fmla="*/ 2141635 h 6857981"/>
              <a:gd name="connsiteX31485" fmla="*/ 294007 w 7886701"/>
              <a:gd name="connsiteY31485" fmla="*/ 2120364 h 6857981"/>
              <a:gd name="connsiteX31486" fmla="*/ 309248 w 7886701"/>
              <a:gd name="connsiteY31486" fmla="*/ 2124173 h 6857981"/>
              <a:gd name="connsiteX31487" fmla="*/ 310835 w 7886701"/>
              <a:gd name="connsiteY31487" fmla="*/ 2112109 h 6857981"/>
              <a:gd name="connsiteX31488" fmla="*/ 312741 w 7886701"/>
              <a:gd name="connsiteY31488" fmla="*/ 2101629 h 6857981"/>
              <a:gd name="connsiteX31489" fmla="*/ 314963 w 7886701"/>
              <a:gd name="connsiteY31489" fmla="*/ 2092743 h 6857981"/>
              <a:gd name="connsiteX31490" fmla="*/ 317822 w 7886701"/>
              <a:gd name="connsiteY31490" fmla="*/ 2085123 h 6857981"/>
              <a:gd name="connsiteX31491" fmla="*/ 320360 w 7886701"/>
              <a:gd name="connsiteY31491" fmla="*/ 2078137 h 6857981"/>
              <a:gd name="connsiteX31492" fmla="*/ 323534 w 7886701"/>
              <a:gd name="connsiteY31492" fmla="*/ 2072107 h 6857981"/>
              <a:gd name="connsiteX31493" fmla="*/ 327028 w 7886701"/>
              <a:gd name="connsiteY31493" fmla="*/ 2066391 h 6857981"/>
              <a:gd name="connsiteX31494" fmla="*/ 330203 w 7886701"/>
              <a:gd name="connsiteY31494" fmla="*/ 2061309 h 6857981"/>
              <a:gd name="connsiteX31495" fmla="*/ 333059 w 7886701"/>
              <a:gd name="connsiteY31495" fmla="*/ 2055912 h 6857981"/>
              <a:gd name="connsiteX31496" fmla="*/ 336234 w 7886701"/>
              <a:gd name="connsiteY31496" fmla="*/ 2050514 h 6857981"/>
              <a:gd name="connsiteX31497" fmla="*/ 339729 w 7886701"/>
              <a:gd name="connsiteY31497" fmla="*/ 2044481 h 6857981"/>
              <a:gd name="connsiteX31498" fmla="*/ 342585 w 7886701"/>
              <a:gd name="connsiteY31498" fmla="*/ 2038131 h 6857981"/>
              <a:gd name="connsiteX31499" fmla="*/ 345126 w 7886701"/>
              <a:gd name="connsiteY31499" fmla="*/ 2030511 h 6857981"/>
              <a:gd name="connsiteX31500" fmla="*/ 347348 w 7886701"/>
              <a:gd name="connsiteY31500" fmla="*/ 2021619 h 6857981"/>
              <a:gd name="connsiteX31501" fmla="*/ 349255 w 7886701"/>
              <a:gd name="connsiteY31501" fmla="*/ 2011459 h 6857981"/>
              <a:gd name="connsiteX31502" fmla="*/ 350522 w 7886701"/>
              <a:gd name="connsiteY31502" fmla="*/ 1999395 h 6857981"/>
              <a:gd name="connsiteX31503" fmla="*/ 354333 w 7886701"/>
              <a:gd name="connsiteY31503" fmla="*/ 1997490 h 6857981"/>
              <a:gd name="connsiteX31504" fmla="*/ 357825 w 7886701"/>
              <a:gd name="connsiteY31504" fmla="*/ 1995267 h 6857981"/>
              <a:gd name="connsiteX31505" fmla="*/ 361635 w 7886701"/>
              <a:gd name="connsiteY31505" fmla="*/ 1992092 h 6857981"/>
              <a:gd name="connsiteX31506" fmla="*/ 364811 w 7886701"/>
              <a:gd name="connsiteY31506" fmla="*/ 1988598 h 6857981"/>
              <a:gd name="connsiteX31507" fmla="*/ 367985 w 7886701"/>
              <a:gd name="connsiteY31507" fmla="*/ 1984473 h 6857981"/>
              <a:gd name="connsiteX31508" fmla="*/ 371478 w 7886701"/>
              <a:gd name="connsiteY31508" fmla="*/ 1979710 h 6857981"/>
              <a:gd name="connsiteX31509" fmla="*/ 374336 w 7886701"/>
              <a:gd name="connsiteY31509" fmla="*/ 1974947 h 6857981"/>
              <a:gd name="connsiteX31510" fmla="*/ 377193 w 7886701"/>
              <a:gd name="connsiteY31510" fmla="*/ 1969549 h 6857981"/>
              <a:gd name="connsiteX31511" fmla="*/ 380050 w 7886701"/>
              <a:gd name="connsiteY31511" fmla="*/ 1964153 h 6857981"/>
              <a:gd name="connsiteX31512" fmla="*/ 382589 w 7886701"/>
              <a:gd name="connsiteY31512" fmla="*/ 1958119 h 6857981"/>
              <a:gd name="connsiteX31513" fmla="*/ 384812 w 7886701"/>
              <a:gd name="connsiteY31513" fmla="*/ 1952404 h 6857981"/>
              <a:gd name="connsiteX31514" fmla="*/ 387034 w 7886701"/>
              <a:gd name="connsiteY31514" fmla="*/ 1946054 h 6857981"/>
              <a:gd name="connsiteX31515" fmla="*/ 391165 w 7886701"/>
              <a:gd name="connsiteY31515" fmla="*/ 1933352 h 6857981"/>
              <a:gd name="connsiteX31516" fmla="*/ 394021 w 7886701"/>
              <a:gd name="connsiteY31516" fmla="*/ 1920969 h 6857981"/>
              <a:gd name="connsiteX31517" fmla="*/ 395924 w 7886701"/>
              <a:gd name="connsiteY31517" fmla="*/ 1923192 h 6857981"/>
              <a:gd name="connsiteX31518" fmla="*/ 397829 w 7886701"/>
              <a:gd name="connsiteY31518" fmla="*/ 1924145 h 6857981"/>
              <a:gd name="connsiteX31519" fmla="*/ 399735 w 7886701"/>
              <a:gd name="connsiteY31519" fmla="*/ 1925098 h 6857981"/>
              <a:gd name="connsiteX31520" fmla="*/ 401642 w 7886701"/>
              <a:gd name="connsiteY31520" fmla="*/ 1925098 h 6857981"/>
              <a:gd name="connsiteX31521" fmla="*/ 403547 w 7886701"/>
              <a:gd name="connsiteY31521" fmla="*/ 1924462 h 6857981"/>
              <a:gd name="connsiteX31522" fmla="*/ 405450 w 7886701"/>
              <a:gd name="connsiteY31522" fmla="*/ 1923827 h 6857981"/>
              <a:gd name="connsiteX31523" fmla="*/ 408942 w 7886701"/>
              <a:gd name="connsiteY31523" fmla="*/ 1921921 h 6857981"/>
              <a:gd name="connsiteX31524" fmla="*/ 412753 w 7886701"/>
              <a:gd name="connsiteY31524" fmla="*/ 1919383 h 6857981"/>
              <a:gd name="connsiteX31525" fmla="*/ 414340 w 7886701"/>
              <a:gd name="connsiteY31525" fmla="*/ 1918431 h 6857981"/>
              <a:gd name="connsiteX31526" fmla="*/ 416245 w 7886701"/>
              <a:gd name="connsiteY31526" fmla="*/ 1917796 h 6857981"/>
              <a:gd name="connsiteX31527" fmla="*/ 418151 w 7886701"/>
              <a:gd name="connsiteY31527" fmla="*/ 1917159 h 6857981"/>
              <a:gd name="connsiteX31528" fmla="*/ 420056 w 7886701"/>
              <a:gd name="connsiteY31528" fmla="*/ 1917159 h 6857981"/>
              <a:gd name="connsiteX31529" fmla="*/ 421643 w 7886701"/>
              <a:gd name="connsiteY31529" fmla="*/ 1917796 h 6857981"/>
              <a:gd name="connsiteX31530" fmla="*/ 423865 w 7886701"/>
              <a:gd name="connsiteY31530" fmla="*/ 1918747 h 6857981"/>
              <a:gd name="connsiteX31531" fmla="*/ 426404 w 7886701"/>
              <a:gd name="connsiteY31531" fmla="*/ 1913666 h 6857981"/>
              <a:gd name="connsiteX31532" fmla="*/ 428628 w 7886701"/>
              <a:gd name="connsiteY31532" fmla="*/ 1909221 h 6857981"/>
              <a:gd name="connsiteX31533" fmla="*/ 429898 w 7886701"/>
              <a:gd name="connsiteY31533" fmla="*/ 1905728 h 6857981"/>
              <a:gd name="connsiteX31534" fmla="*/ 430535 w 7886701"/>
              <a:gd name="connsiteY31534" fmla="*/ 1902237 h 6857981"/>
              <a:gd name="connsiteX31535" fmla="*/ 430851 w 7886701"/>
              <a:gd name="connsiteY31535" fmla="*/ 1899379 h 6857981"/>
              <a:gd name="connsiteX31536" fmla="*/ 430851 w 7886701"/>
              <a:gd name="connsiteY31536" fmla="*/ 1897156 h 6857981"/>
              <a:gd name="connsiteX31537" fmla="*/ 429898 w 7886701"/>
              <a:gd name="connsiteY31537" fmla="*/ 1892393 h 6857981"/>
              <a:gd name="connsiteX31538" fmla="*/ 428946 w 7886701"/>
              <a:gd name="connsiteY31538" fmla="*/ 1888265 h 6857981"/>
              <a:gd name="connsiteX31539" fmla="*/ 428946 w 7886701"/>
              <a:gd name="connsiteY31539" fmla="*/ 1885407 h 6857981"/>
              <a:gd name="connsiteX31540" fmla="*/ 428946 w 7886701"/>
              <a:gd name="connsiteY31540" fmla="*/ 1882551 h 6857981"/>
              <a:gd name="connsiteX31541" fmla="*/ 429898 w 7886701"/>
              <a:gd name="connsiteY31541" fmla="*/ 1879374 h 6857981"/>
              <a:gd name="connsiteX31542" fmla="*/ 431168 w 7886701"/>
              <a:gd name="connsiteY31542" fmla="*/ 1875565 h 6857981"/>
              <a:gd name="connsiteX31543" fmla="*/ 433391 w 7886701"/>
              <a:gd name="connsiteY31543" fmla="*/ 1871437 h 6857981"/>
              <a:gd name="connsiteX31544" fmla="*/ 435932 w 7886701"/>
              <a:gd name="connsiteY31544" fmla="*/ 1866357 h 6857981"/>
              <a:gd name="connsiteX31545" fmla="*/ 448313 w 7886701"/>
              <a:gd name="connsiteY31545" fmla="*/ 1854608 h 6857981"/>
              <a:gd name="connsiteX31546" fmla="*/ 460697 w 7886701"/>
              <a:gd name="connsiteY31546" fmla="*/ 1841907 h 6857981"/>
              <a:gd name="connsiteX31547" fmla="*/ 474030 w 7886701"/>
              <a:gd name="connsiteY31547" fmla="*/ 1828254 h 6857981"/>
              <a:gd name="connsiteX31548" fmla="*/ 486730 w 7886701"/>
              <a:gd name="connsiteY31548" fmla="*/ 1813648 h 6857981"/>
              <a:gd name="connsiteX31549" fmla="*/ 500065 w 7886701"/>
              <a:gd name="connsiteY31549" fmla="*/ 1798725 h 6857981"/>
              <a:gd name="connsiteX31550" fmla="*/ 513718 w 7886701"/>
              <a:gd name="connsiteY31550" fmla="*/ 1782531 h 6857981"/>
              <a:gd name="connsiteX31551" fmla="*/ 527371 w 7886701"/>
              <a:gd name="connsiteY31551" fmla="*/ 1766338 h 6857981"/>
              <a:gd name="connsiteX31552" fmla="*/ 540706 w 7886701"/>
              <a:gd name="connsiteY31552" fmla="*/ 1749510 h 6857981"/>
              <a:gd name="connsiteX31553" fmla="*/ 554675 w 7886701"/>
              <a:gd name="connsiteY31553" fmla="*/ 1732364 h 6857981"/>
              <a:gd name="connsiteX31554" fmla="*/ 568010 w 7886701"/>
              <a:gd name="connsiteY31554" fmla="*/ 1714583 h 6857981"/>
              <a:gd name="connsiteX31555" fmla="*/ 581347 w 7886701"/>
              <a:gd name="connsiteY31555" fmla="*/ 1696168 h 6857981"/>
              <a:gd name="connsiteX31556" fmla="*/ 594362 w 7886701"/>
              <a:gd name="connsiteY31556" fmla="*/ 1678067 h 6857981"/>
              <a:gd name="connsiteX31557" fmla="*/ 606746 w 7886701"/>
              <a:gd name="connsiteY31557" fmla="*/ 1659015 h 6857981"/>
              <a:gd name="connsiteX31558" fmla="*/ 618492 w 7886701"/>
              <a:gd name="connsiteY31558" fmla="*/ 1639648 h 6857981"/>
              <a:gd name="connsiteX31559" fmla="*/ 629605 w 7886701"/>
              <a:gd name="connsiteY31559" fmla="*/ 1619962 h 6857981"/>
              <a:gd name="connsiteX31560" fmla="*/ 640718 w 7886701"/>
              <a:gd name="connsiteY31560" fmla="*/ 1600276 h 6857981"/>
              <a:gd name="connsiteX31561" fmla="*/ 648337 w 7886701"/>
              <a:gd name="connsiteY31561" fmla="*/ 1597735 h 6857981"/>
              <a:gd name="connsiteX31562" fmla="*/ 656274 w 7886701"/>
              <a:gd name="connsiteY31562" fmla="*/ 1594560 h 6857981"/>
              <a:gd name="connsiteX31563" fmla="*/ 664530 w 7886701"/>
              <a:gd name="connsiteY31563" fmla="*/ 1590432 h 6857981"/>
              <a:gd name="connsiteX31564" fmla="*/ 672467 w 7886701"/>
              <a:gd name="connsiteY31564" fmla="*/ 1585987 h 6857981"/>
              <a:gd name="connsiteX31565" fmla="*/ 680404 w 7886701"/>
              <a:gd name="connsiteY31565" fmla="*/ 1580907 h 6857981"/>
              <a:gd name="connsiteX31566" fmla="*/ 688660 w 7886701"/>
              <a:gd name="connsiteY31566" fmla="*/ 1575826 h 6857981"/>
              <a:gd name="connsiteX31567" fmla="*/ 696916 w 7886701"/>
              <a:gd name="connsiteY31567" fmla="*/ 1570111 h 6857981"/>
              <a:gd name="connsiteX31568" fmla="*/ 704853 w 7886701"/>
              <a:gd name="connsiteY31568" fmla="*/ 1563443 h 6857981"/>
              <a:gd name="connsiteX31569" fmla="*/ 713424 w 7886701"/>
              <a:gd name="connsiteY31569" fmla="*/ 1556776 h 6857981"/>
              <a:gd name="connsiteX31570" fmla="*/ 721364 w 7886701"/>
              <a:gd name="connsiteY31570" fmla="*/ 1549792 h 6857981"/>
              <a:gd name="connsiteX31571" fmla="*/ 738191 w 7886701"/>
              <a:gd name="connsiteY31571" fmla="*/ 1534867 h 6857981"/>
              <a:gd name="connsiteX31572" fmla="*/ 755018 w 7886701"/>
              <a:gd name="connsiteY31572" fmla="*/ 1518990 h 6857981"/>
              <a:gd name="connsiteX31573" fmla="*/ 772163 w 7886701"/>
              <a:gd name="connsiteY31573" fmla="*/ 1502162 h 6857981"/>
              <a:gd name="connsiteX31574" fmla="*/ 772480 w 7886701"/>
              <a:gd name="connsiteY31574" fmla="*/ 1504702 h 6857981"/>
              <a:gd name="connsiteX31575" fmla="*/ 773116 w 7886701"/>
              <a:gd name="connsiteY31575" fmla="*/ 1507243 h 6857981"/>
              <a:gd name="connsiteX31576" fmla="*/ 775340 w 7886701"/>
              <a:gd name="connsiteY31576" fmla="*/ 1511688 h 6857981"/>
              <a:gd name="connsiteX31577" fmla="*/ 777879 w 7886701"/>
              <a:gd name="connsiteY31577" fmla="*/ 1515816 h 6857981"/>
              <a:gd name="connsiteX31578" fmla="*/ 781052 w 7886701"/>
              <a:gd name="connsiteY31578" fmla="*/ 1520261 h 6857981"/>
              <a:gd name="connsiteX31579" fmla="*/ 787403 w 7886701"/>
              <a:gd name="connsiteY31579" fmla="*/ 1527881 h 6857981"/>
              <a:gd name="connsiteX31580" fmla="*/ 790578 w 7886701"/>
              <a:gd name="connsiteY31580" fmla="*/ 1532326 h 6857981"/>
              <a:gd name="connsiteX31581" fmla="*/ 793117 w 7886701"/>
              <a:gd name="connsiteY31581" fmla="*/ 1536454 h 6857981"/>
              <a:gd name="connsiteX31582" fmla="*/ 800102 w 7886701"/>
              <a:gd name="connsiteY31582" fmla="*/ 1532009 h 6857981"/>
              <a:gd name="connsiteX31583" fmla="*/ 806769 w 7886701"/>
              <a:gd name="connsiteY31583" fmla="*/ 1526611 h 6857981"/>
              <a:gd name="connsiteX31584" fmla="*/ 813757 w 7886701"/>
              <a:gd name="connsiteY31584" fmla="*/ 1521213 h 6857981"/>
              <a:gd name="connsiteX31585" fmla="*/ 820105 w 7886701"/>
              <a:gd name="connsiteY31585" fmla="*/ 1514863 h 6857981"/>
              <a:gd name="connsiteX31586" fmla="*/ 826773 w 7886701"/>
              <a:gd name="connsiteY31586" fmla="*/ 1507877 h 6857981"/>
              <a:gd name="connsiteX31587" fmla="*/ 833440 w 7886701"/>
              <a:gd name="connsiteY31587" fmla="*/ 1500893 h 6857981"/>
              <a:gd name="connsiteX31588" fmla="*/ 840108 w 7886701"/>
              <a:gd name="connsiteY31588" fmla="*/ 1493271 h 6857981"/>
              <a:gd name="connsiteX31589" fmla="*/ 846459 w 7886701"/>
              <a:gd name="connsiteY31589" fmla="*/ 1485651 h 6857981"/>
              <a:gd name="connsiteX31590" fmla="*/ 859793 w 7886701"/>
              <a:gd name="connsiteY31590" fmla="*/ 1468823 h 6857981"/>
              <a:gd name="connsiteX31591" fmla="*/ 872810 w 7886701"/>
              <a:gd name="connsiteY31591" fmla="*/ 1451677 h 6857981"/>
              <a:gd name="connsiteX31592" fmla="*/ 898209 w 7886701"/>
              <a:gd name="connsiteY31592" fmla="*/ 1416433 h 6857981"/>
              <a:gd name="connsiteX31593" fmla="*/ 911546 w 7886701"/>
              <a:gd name="connsiteY31593" fmla="*/ 1398333 h 6857981"/>
              <a:gd name="connsiteX31594" fmla="*/ 924244 w 7886701"/>
              <a:gd name="connsiteY31594" fmla="*/ 1381823 h 6857981"/>
              <a:gd name="connsiteX31595" fmla="*/ 937265 w 7886701"/>
              <a:gd name="connsiteY31595" fmla="*/ 1365631 h 6857981"/>
              <a:gd name="connsiteX31596" fmla="*/ 943929 w 7886701"/>
              <a:gd name="connsiteY31596" fmla="*/ 1358010 h 6857981"/>
              <a:gd name="connsiteX31597" fmla="*/ 950598 w 7886701"/>
              <a:gd name="connsiteY31597" fmla="*/ 1350707 h 6857981"/>
              <a:gd name="connsiteX31598" fmla="*/ 956948 w 7886701"/>
              <a:gd name="connsiteY31598" fmla="*/ 1344039 h 6857981"/>
              <a:gd name="connsiteX31599" fmla="*/ 963614 w 7886701"/>
              <a:gd name="connsiteY31599" fmla="*/ 1337689 h 6857981"/>
              <a:gd name="connsiteX31600" fmla="*/ 970599 w 7886701"/>
              <a:gd name="connsiteY31600" fmla="*/ 1331656 h 6857981"/>
              <a:gd name="connsiteX31601" fmla="*/ 977268 w 7886701"/>
              <a:gd name="connsiteY31601" fmla="*/ 1326576 h 6857981"/>
              <a:gd name="connsiteX31602" fmla="*/ 983619 w 7886701"/>
              <a:gd name="connsiteY31602" fmla="*/ 1321812 h 6857981"/>
              <a:gd name="connsiteX31603" fmla="*/ 990604 w 7886701"/>
              <a:gd name="connsiteY31603" fmla="*/ 1318003 h 6857981"/>
              <a:gd name="connsiteX31604" fmla="*/ 997589 w 7886701"/>
              <a:gd name="connsiteY31604" fmla="*/ 1314191 h 6857981"/>
              <a:gd name="connsiteX31605" fmla="*/ 1004572 w 7886701"/>
              <a:gd name="connsiteY31605" fmla="*/ 1311651 h 6857981"/>
              <a:gd name="connsiteX31606" fmla="*/ 984254 w 7886701"/>
              <a:gd name="connsiteY31606" fmla="*/ 1332608 h 6857981"/>
              <a:gd name="connsiteX31607" fmla="*/ 963933 w 7886701"/>
              <a:gd name="connsiteY31607" fmla="*/ 1354834 h 6857981"/>
              <a:gd name="connsiteX31608" fmla="*/ 944248 w 7886701"/>
              <a:gd name="connsiteY31608" fmla="*/ 1377380 h 6857981"/>
              <a:gd name="connsiteX31609" fmla="*/ 924563 w 7886701"/>
              <a:gd name="connsiteY31609" fmla="*/ 1400557 h 6857981"/>
              <a:gd name="connsiteX31610" fmla="*/ 905195 w 7886701"/>
              <a:gd name="connsiteY31610" fmla="*/ 1425005 h 6857981"/>
              <a:gd name="connsiteX31611" fmla="*/ 885829 w 7886701"/>
              <a:gd name="connsiteY31611" fmla="*/ 1449454 h 6857981"/>
              <a:gd name="connsiteX31612" fmla="*/ 867413 w 7886701"/>
              <a:gd name="connsiteY31612" fmla="*/ 1474856 h 6857981"/>
              <a:gd name="connsiteX31613" fmla="*/ 849315 w 7886701"/>
              <a:gd name="connsiteY31613" fmla="*/ 1499939 h 6857981"/>
              <a:gd name="connsiteX31614" fmla="*/ 814708 w 7886701"/>
              <a:gd name="connsiteY31614" fmla="*/ 1551694 h 6857981"/>
              <a:gd name="connsiteX31615" fmla="*/ 798515 w 7886701"/>
              <a:gd name="connsiteY31615" fmla="*/ 1576779 h 6857981"/>
              <a:gd name="connsiteX31616" fmla="*/ 782324 w 7886701"/>
              <a:gd name="connsiteY31616" fmla="*/ 1602181 h 6857981"/>
              <a:gd name="connsiteX31617" fmla="*/ 767082 w 7886701"/>
              <a:gd name="connsiteY31617" fmla="*/ 1626629 h 6857981"/>
              <a:gd name="connsiteX31618" fmla="*/ 752479 w 7886701"/>
              <a:gd name="connsiteY31618" fmla="*/ 1650126 h 6857981"/>
              <a:gd name="connsiteX31619" fmla="*/ 738507 w 7886701"/>
              <a:gd name="connsiteY31619" fmla="*/ 1673306 h 6857981"/>
              <a:gd name="connsiteX31620" fmla="*/ 725491 w 7886701"/>
              <a:gd name="connsiteY31620" fmla="*/ 1695850 h 6857981"/>
              <a:gd name="connsiteX31621" fmla="*/ 719140 w 7886701"/>
              <a:gd name="connsiteY31621" fmla="*/ 1715853 h 6857981"/>
              <a:gd name="connsiteX31622" fmla="*/ 712476 w 7886701"/>
              <a:gd name="connsiteY31622" fmla="*/ 1735540 h 6857981"/>
              <a:gd name="connsiteX31623" fmla="*/ 705805 w 7886701"/>
              <a:gd name="connsiteY31623" fmla="*/ 1755225 h 6857981"/>
              <a:gd name="connsiteX31624" fmla="*/ 698821 w 7886701"/>
              <a:gd name="connsiteY31624" fmla="*/ 1774911 h 6857981"/>
              <a:gd name="connsiteX31625" fmla="*/ 691202 w 7886701"/>
              <a:gd name="connsiteY31625" fmla="*/ 1794597 h 6857981"/>
              <a:gd name="connsiteX31626" fmla="*/ 682945 w 7886701"/>
              <a:gd name="connsiteY31626" fmla="*/ 1813966 h 6857981"/>
              <a:gd name="connsiteX31627" fmla="*/ 675009 w 7886701"/>
              <a:gd name="connsiteY31627" fmla="*/ 1833652 h 6857981"/>
              <a:gd name="connsiteX31628" fmla="*/ 666117 w 7886701"/>
              <a:gd name="connsiteY31628" fmla="*/ 1853020 h 6857981"/>
              <a:gd name="connsiteX31629" fmla="*/ 658180 w 7886701"/>
              <a:gd name="connsiteY31629" fmla="*/ 1872706 h 6857981"/>
              <a:gd name="connsiteX31630" fmla="*/ 649925 w 7886701"/>
              <a:gd name="connsiteY31630" fmla="*/ 1892393 h 6857981"/>
              <a:gd name="connsiteX31631" fmla="*/ 632463 w 7886701"/>
              <a:gd name="connsiteY31631" fmla="*/ 1931765 h 6857981"/>
              <a:gd name="connsiteX31632" fmla="*/ 614367 w 7886701"/>
              <a:gd name="connsiteY31632" fmla="*/ 1971456 h 6857981"/>
              <a:gd name="connsiteX31633" fmla="*/ 596269 w 7886701"/>
              <a:gd name="connsiteY31633" fmla="*/ 2011142 h 6857981"/>
              <a:gd name="connsiteX31634" fmla="*/ 578171 w 7886701"/>
              <a:gd name="connsiteY31634" fmla="*/ 2050831 h 6857981"/>
              <a:gd name="connsiteX31635" fmla="*/ 560709 w 7886701"/>
              <a:gd name="connsiteY31635" fmla="*/ 2091473 h 6857981"/>
              <a:gd name="connsiteX31636" fmla="*/ 543562 w 7886701"/>
              <a:gd name="connsiteY31636" fmla="*/ 2131791 h 6857981"/>
              <a:gd name="connsiteX31637" fmla="*/ 535624 w 7886701"/>
              <a:gd name="connsiteY31637" fmla="*/ 2152117 h 6857981"/>
              <a:gd name="connsiteX31638" fmla="*/ 527371 w 7886701"/>
              <a:gd name="connsiteY31638" fmla="*/ 2172755 h 6857981"/>
              <a:gd name="connsiteX31639" fmla="*/ 519434 w 7886701"/>
              <a:gd name="connsiteY31639" fmla="*/ 2193077 h 6857981"/>
              <a:gd name="connsiteX31640" fmla="*/ 511813 w 7886701"/>
              <a:gd name="connsiteY31640" fmla="*/ 2213395 h 6857981"/>
              <a:gd name="connsiteX31641" fmla="*/ 504510 w 7886701"/>
              <a:gd name="connsiteY31641" fmla="*/ 2234351 h 6857981"/>
              <a:gd name="connsiteX31642" fmla="*/ 497525 w 7886701"/>
              <a:gd name="connsiteY31642" fmla="*/ 2254993 h 6857981"/>
              <a:gd name="connsiteX31643" fmla="*/ 491177 w 7886701"/>
              <a:gd name="connsiteY31643" fmla="*/ 2275951 h 6857981"/>
              <a:gd name="connsiteX31644" fmla="*/ 484827 w 7886701"/>
              <a:gd name="connsiteY31644" fmla="*/ 2296586 h 6857981"/>
              <a:gd name="connsiteX31645" fmla="*/ 479429 w 7886701"/>
              <a:gd name="connsiteY31645" fmla="*/ 2317538 h 6857981"/>
              <a:gd name="connsiteX31646" fmla="*/ 474030 w 7886701"/>
              <a:gd name="connsiteY31646" fmla="*/ 2338181 h 6857981"/>
              <a:gd name="connsiteX31647" fmla="*/ 465142 w 7886701"/>
              <a:gd name="connsiteY31647" fmla="*/ 2355324 h 6857981"/>
              <a:gd name="connsiteX31648" fmla="*/ 456885 w 7886701"/>
              <a:gd name="connsiteY31648" fmla="*/ 2372467 h 6857981"/>
              <a:gd name="connsiteX31649" fmla="*/ 449264 w 7886701"/>
              <a:gd name="connsiteY31649" fmla="*/ 2390250 h 6857981"/>
              <a:gd name="connsiteX31650" fmla="*/ 441328 w 7886701"/>
              <a:gd name="connsiteY31650" fmla="*/ 2407714 h 6857981"/>
              <a:gd name="connsiteX31651" fmla="*/ 434660 w 7886701"/>
              <a:gd name="connsiteY31651" fmla="*/ 2425181 h 6857981"/>
              <a:gd name="connsiteX31652" fmla="*/ 427673 w 7886701"/>
              <a:gd name="connsiteY31652" fmla="*/ 2442962 h 6857981"/>
              <a:gd name="connsiteX31653" fmla="*/ 421325 w 7886701"/>
              <a:gd name="connsiteY31653" fmla="*/ 2460428 h 6857981"/>
              <a:gd name="connsiteX31654" fmla="*/ 415609 w 7886701"/>
              <a:gd name="connsiteY31654" fmla="*/ 2478525 h 6857981"/>
              <a:gd name="connsiteX31655" fmla="*/ 410213 w 7886701"/>
              <a:gd name="connsiteY31655" fmla="*/ 2496309 h 6857981"/>
              <a:gd name="connsiteX31656" fmla="*/ 404498 w 7886701"/>
              <a:gd name="connsiteY31656" fmla="*/ 2514406 h 6857981"/>
              <a:gd name="connsiteX31657" fmla="*/ 399735 w 7886701"/>
              <a:gd name="connsiteY31657" fmla="*/ 2532824 h 6857981"/>
              <a:gd name="connsiteX31658" fmla="*/ 395610 w 7886701"/>
              <a:gd name="connsiteY31658" fmla="*/ 2550921 h 6857981"/>
              <a:gd name="connsiteX31659" fmla="*/ 391479 w 7886701"/>
              <a:gd name="connsiteY31659" fmla="*/ 2569336 h 6857981"/>
              <a:gd name="connsiteX31660" fmla="*/ 387670 w 7886701"/>
              <a:gd name="connsiteY31660" fmla="*/ 2587751 h 6857981"/>
              <a:gd name="connsiteX31661" fmla="*/ 384178 w 7886701"/>
              <a:gd name="connsiteY31661" fmla="*/ 2606481 h 6857981"/>
              <a:gd name="connsiteX31662" fmla="*/ 381321 w 7886701"/>
              <a:gd name="connsiteY31662" fmla="*/ 2625216 h 6857981"/>
              <a:gd name="connsiteX31663" fmla="*/ 378463 w 7886701"/>
              <a:gd name="connsiteY31663" fmla="*/ 2643632 h 6857981"/>
              <a:gd name="connsiteX31664" fmla="*/ 376241 w 7886701"/>
              <a:gd name="connsiteY31664" fmla="*/ 2662681 h 6857981"/>
              <a:gd name="connsiteX31665" fmla="*/ 374018 w 7886701"/>
              <a:gd name="connsiteY31665" fmla="*/ 2681417 h 6857981"/>
              <a:gd name="connsiteX31666" fmla="*/ 372430 w 7886701"/>
              <a:gd name="connsiteY31666" fmla="*/ 2700149 h 6857981"/>
              <a:gd name="connsiteX31667" fmla="*/ 371162 w 7886701"/>
              <a:gd name="connsiteY31667" fmla="*/ 2719519 h 6857981"/>
              <a:gd name="connsiteX31668" fmla="*/ 369891 w 7886701"/>
              <a:gd name="connsiteY31668" fmla="*/ 2738568 h 6857981"/>
              <a:gd name="connsiteX31669" fmla="*/ 368938 w 7886701"/>
              <a:gd name="connsiteY31669" fmla="*/ 2757939 h 6857981"/>
              <a:gd name="connsiteX31670" fmla="*/ 368622 w 7886701"/>
              <a:gd name="connsiteY31670" fmla="*/ 2777306 h 6857981"/>
              <a:gd name="connsiteX31671" fmla="*/ 367985 w 7886701"/>
              <a:gd name="connsiteY31671" fmla="*/ 2796674 h 6857981"/>
              <a:gd name="connsiteX31672" fmla="*/ 368622 w 7886701"/>
              <a:gd name="connsiteY31672" fmla="*/ 2816043 h 6857981"/>
              <a:gd name="connsiteX31673" fmla="*/ 368938 w 7886701"/>
              <a:gd name="connsiteY31673" fmla="*/ 2835728 h 6857981"/>
              <a:gd name="connsiteX31674" fmla="*/ 369256 w 7886701"/>
              <a:gd name="connsiteY31674" fmla="*/ 2855096 h 6857981"/>
              <a:gd name="connsiteX31675" fmla="*/ 370209 w 7886701"/>
              <a:gd name="connsiteY31675" fmla="*/ 2874783 h 6857981"/>
              <a:gd name="connsiteX31676" fmla="*/ 371478 w 7886701"/>
              <a:gd name="connsiteY31676" fmla="*/ 2894470 h 6857981"/>
              <a:gd name="connsiteX31677" fmla="*/ 372747 w 7886701"/>
              <a:gd name="connsiteY31677" fmla="*/ 2914472 h 6857981"/>
              <a:gd name="connsiteX31678" fmla="*/ 374654 w 7886701"/>
              <a:gd name="connsiteY31678" fmla="*/ 2934159 h 6857981"/>
              <a:gd name="connsiteX31679" fmla="*/ 376875 w 7886701"/>
              <a:gd name="connsiteY31679" fmla="*/ 2934159 h 6857981"/>
              <a:gd name="connsiteX31680" fmla="*/ 378780 w 7886701"/>
              <a:gd name="connsiteY31680" fmla="*/ 2933523 h 6857981"/>
              <a:gd name="connsiteX31681" fmla="*/ 381002 w 7886701"/>
              <a:gd name="connsiteY31681" fmla="*/ 2932570 h 6857981"/>
              <a:gd name="connsiteX31682" fmla="*/ 382589 w 7886701"/>
              <a:gd name="connsiteY31682" fmla="*/ 2931616 h 6857981"/>
              <a:gd name="connsiteX31683" fmla="*/ 384494 w 7886701"/>
              <a:gd name="connsiteY31683" fmla="*/ 2930348 h 6857981"/>
              <a:gd name="connsiteX31684" fmla="*/ 386083 w 7886701"/>
              <a:gd name="connsiteY31684" fmla="*/ 2929078 h 6857981"/>
              <a:gd name="connsiteX31685" fmla="*/ 388939 w 7886701"/>
              <a:gd name="connsiteY31685" fmla="*/ 2925269 h 6857981"/>
              <a:gd name="connsiteX31686" fmla="*/ 391799 w 7886701"/>
              <a:gd name="connsiteY31686" fmla="*/ 2921459 h 6857981"/>
              <a:gd name="connsiteX31687" fmla="*/ 394339 w 7886701"/>
              <a:gd name="connsiteY31687" fmla="*/ 2917013 h 6857981"/>
              <a:gd name="connsiteX31688" fmla="*/ 399100 w 7886701"/>
              <a:gd name="connsiteY31688" fmla="*/ 2907487 h 6857981"/>
              <a:gd name="connsiteX31689" fmla="*/ 401322 w 7886701"/>
              <a:gd name="connsiteY31689" fmla="*/ 2903042 h 6857981"/>
              <a:gd name="connsiteX31690" fmla="*/ 403863 w 7886701"/>
              <a:gd name="connsiteY31690" fmla="*/ 2898597 h 6857981"/>
              <a:gd name="connsiteX31691" fmla="*/ 406721 w 7886701"/>
              <a:gd name="connsiteY31691" fmla="*/ 2894787 h 6857981"/>
              <a:gd name="connsiteX31692" fmla="*/ 409579 w 7886701"/>
              <a:gd name="connsiteY31692" fmla="*/ 2891295 h 6857981"/>
              <a:gd name="connsiteX31693" fmla="*/ 411166 w 7886701"/>
              <a:gd name="connsiteY31693" fmla="*/ 2890025 h 6857981"/>
              <a:gd name="connsiteX31694" fmla="*/ 413071 w 7886701"/>
              <a:gd name="connsiteY31694" fmla="*/ 2888437 h 6857981"/>
              <a:gd name="connsiteX31695" fmla="*/ 414975 w 7886701"/>
              <a:gd name="connsiteY31695" fmla="*/ 2887801 h 6857981"/>
              <a:gd name="connsiteX31696" fmla="*/ 416562 w 7886701"/>
              <a:gd name="connsiteY31696" fmla="*/ 2886530 h 6857981"/>
              <a:gd name="connsiteX31697" fmla="*/ 418785 w 7886701"/>
              <a:gd name="connsiteY31697" fmla="*/ 2886213 h 6857981"/>
              <a:gd name="connsiteX31698" fmla="*/ 421009 w 7886701"/>
              <a:gd name="connsiteY31698" fmla="*/ 2886213 h 6857981"/>
              <a:gd name="connsiteX31699" fmla="*/ 423550 w 7886701"/>
              <a:gd name="connsiteY31699" fmla="*/ 2886213 h 6857981"/>
              <a:gd name="connsiteX31700" fmla="*/ 426088 w 7886701"/>
              <a:gd name="connsiteY31700" fmla="*/ 2886530 h 6857981"/>
              <a:gd name="connsiteX31701" fmla="*/ 420374 w 7886701"/>
              <a:gd name="connsiteY31701" fmla="*/ 2929395 h 6857981"/>
              <a:gd name="connsiteX31702" fmla="*/ 417833 w 7886701"/>
              <a:gd name="connsiteY31702" fmla="*/ 2949082 h 6857981"/>
              <a:gd name="connsiteX31703" fmla="*/ 415929 w 7886701"/>
              <a:gd name="connsiteY31703" fmla="*/ 2967815 h 6857981"/>
              <a:gd name="connsiteX31704" fmla="*/ 414024 w 7886701"/>
              <a:gd name="connsiteY31704" fmla="*/ 2985595 h 6857981"/>
              <a:gd name="connsiteX31705" fmla="*/ 412753 w 7886701"/>
              <a:gd name="connsiteY31705" fmla="*/ 3003057 h 6857981"/>
              <a:gd name="connsiteX31706" fmla="*/ 411483 w 7886701"/>
              <a:gd name="connsiteY31706" fmla="*/ 3020205 h 6857981"/>
              <a:gd name="connsiteX31707" fmla="*/ 411166 w 7886701"/>
              <a:gd name="connsiteY31707" fmla="*/ 3037033 h 6857981"/>
              <a:gd name="connsiteX31708" fmla="*/ 410848 w 7886701"/>
              <a:gd name="connsiteY31708" fmla="*/ 3054178 h 6857981"/>
              <a:gd name="connsiteX31709" fmla="*/ 410848 w 7886701"/>
              <a:gd name="connsiteY31709" fmla="*/ 3071323 h 6857981"/>
              <a:gd name="connsiteX31710" fmla="*/ 411166 w 7886701"/>
              <a:gd name="connsiteY31710" fmla="*/ 3089105 h 6857981"/>
              <a:gd name="connsiteX31711" fmla="*/ 411800 w 7886701"/>
              <a:gd name="connsiteY31711" fmla="*/ 3107522 h 6857981"/>
              <a:gd name="connsiteX31712" fmla="*/ 413071 w 7886701"/>
              <a:gd name="connsiteY31712" fmla="*/ 3126253 h 6857981"/>
              <a:gd name="connsiteX31713" fmla="*/ 414975 w 7886701"/>
              <a:gd name="connsiteY31713" fmla="*/ 3145938 h 6857981"/>
              <a:gd name="connsiteX31714" fmla="*/ 417833 w 7886701"/>
              <a:gd name="connsiteY31714" fmla="*/ 3166895 h 6857981"/>
              <a:gd name="connsiteX31715" fmla="*/ 421325 w 7886701"/>
              <a:gd name="connsiteY31715" fmla="*/ 3188803 h 6857981"/>
              <a:gd name="connsiteX31716" fmla="*/ 423865 w 7886701"/>
              <a:gd name="connsiteY31716" fmla="*/ 3186579 h 6857981"/>
              <a:gd name="connsiteX31717" fmla="*/ 426404 w 7886701"/>
              <a:gd name="connsiteY31717" fmla="*/ 3183722 h 6857981"/>
              <a:gd name="connsiteX31718" fmla="*/ 428628 w 7886701"/>
              <a:gd name="connsiteY31718" fmla="*/ 3180867 h 6857981"/>
              <a:gd name="connsiteX31719" fmla="*/ 430535 w 7886701"/>
              <a:gd name="connsiteY31719" fmla="*/ 3177372 h 6857981"/>
              <a:gd name="connsiteX31720" fmla="*/ 432438 w 7886701"/>
              <a:gd name="connsiteY31720" fmla="*/ 3173879 h 6857981"/>
              <a:gd name="connsiteX31721" fmla="*/ 433709 w 7886701"/>
              <a:gd name="connsiteY31721" fmla="*/ 3169753 h 6857981"/>
              <a:gd name="connsiteX31722" fmla="*/ 435296 w 7886701"/>
              <a:gd name="connsiteY31722" fmla="*/ 3165306 h 6857981"/>
              <a:gd name="connsiteX31723" fmla="*/ 436247 w 7886701"/>
              <a:gd name="connsiteY31723" fmla="*/ 3160545 h 6857981"/>
              <a:gd name="connsiteX31724" fmla="*/ 433072 w 7886701"/>
              <a:gd name="connsiteY31724" fmla="*/ 3158639 h 6857981"/>
              <a:gd name="connsiteX31725" fmla="*/ 430851 w 7886701"/>
              <a:gd name="connsiteY31725" fmla="*/ 3156100 h 6857981"/>
              <a:gd name="connsiteX31726" fmla="*/ 428628 w 7886701"/>
              <a:gd name="connsiteY31726" fmla="*/ 3152925 h 6857981"/>
              <a:gd name="connsiteX31727" fmla="*/ 427357 w 7886701"/>
              <a:gd name="connsiteY31727" fmla="*/ 3150067 h 6857981"/>
              <a:gd name="connsiteX31728" fmla="*/ 425770 w 7886701"/>
              <a:gd name="connsiteY31728" fmla="*/ 3146573 h 6857981"/>
              <a:gd name="connsiteX31729" fmla="*/ 425135 w 7886701"/>
              <a:gd name="connsiteY31729" fmla="*/ 3142764 h 6857981"/>
              <a:gd name="connsiteX31730" fmla="*/ 424819 w 7886701"/>
              <a:gd name="connsiteY31730" fmla="*/ 3138636 h 6857981"/>
              <a:gd name="connsiteX31731" fmla="*/ 424185 w 7886701"/>
              <a:gd name="connsiteY31731" fmla="*/ 3134825 h 6857981"/>
              <a:gd name="connsiteX31732" fmla="*/ 424185 w 7886701"/>
              <a:gd name="connsiteY31732" fmla="*/ 3130699 h 6857981"/>
              <a:gd name="connsiteX31733" fmla="*/ 424819 w 7886701"/>
              <a:gd name="connsiteY31733" fmla="*/ 3126253 h 6857981"/>
              <a:gd name="connsiteX31734" fmla="*/ 426088 w 7886701"/>
              <a:gd name="connsiteY31734" fmla="*/ 3117364 h 6857981"/>
              <a:gd name="connsiteX31735" fmla="*/ 427993 w 7886701"/>
              <a:gd name="connsiteY31735" fmla="*/ 3108154 h 6857981"/>
              <a:gd name="connsiteX31736" fmla="*/ 430215 w 7886701"/>
              <a:gd name="connsiteY31736" fmla="*/ 3098948 h 6857981"/>
              <a:gd name="connsiteX31737" fmla="*/ 434980 w 7886701"/>
              <a:gd name="connsiteY31737" fmla="*/ 3081484 h 6857981"/>
              <a:gd name="connsiteX31738" fmla="*/ 436565 w 7886701"/>
              <a:gd name="connsiteY31738" fmla="*/ 3073547 h 6857981"/>
              <a:gd name="connsiteX31739" fmla="*/ 438152 w 7886701"/>
              <a:gd name="connsiteY31739" fmla="*/ 3066561 h 6857981"/>
              <a:gd name="connsiteX31740" fmla="*/ 438472 w 7886701"/>
              <a:gd name="connsiteY31740" fmla="*/ 3063703 h 6857981"/>
              <a:gd name="connsiteX31741" fmla="*/ 438472 w 7886701"/>
              <a:gd name="connsiteY31741" fmla="*/ 3060845 h 6857981"/>
              <a:gd name="connsiteX31742" fmla="*/ 438472 w 7886701"/>
              <a:gd name="connsiteY31742" fmla="*/ 3058623 h 6857981"/>
              <a:gd name="connsiteX31743" fmla="*/ 437836 w 7886701"/>
              <a:gd name="connsiteY31743" fmla="*/ 3056399 h 6857981"/>
              <a:gd name="connsiteX31744" fmla="*/ 437201 w 7886701"/>
              <a:gd name="connsiteY31744" fmla="*/ 3054497 h 6857981"/>
              <a:gd name="connsiteX31745" fmla="*/ 435932 w 7886701"/>
              <a:gd name="connsiteY31745" fmla="*/ 3053541 h 6857981"/>
              <a:gd name="connsiteX31746" fmla="*/ 434660 w 7886701"/>
              <a:gd name="connsiteY31746" fmla="*/ 3052589 h 6857981"/>
              <a:gd name="connsiteX31747" fmla="*/ 432438 w 7886701"/>
              <a:gd name="connsiteY31747" fmla="*/ 3052272 h 6857981"/>
              <a:gd name="connsiteX31748" fmla="*/ 435613 w 7886701"/>
              <a:gd name="connsiteY31748" fmla="*/ 3043704 h 6857981"/>
              <a:gd name="connsiteX31749" fmla="*/ 438472 w 7886701"/>
              <a:gd name="connsiteY31749" fmla="*/ 3034809 h 6857981"/>
              <a:gd name="connsiteX31750" fmla="*/ 441012 w 7886701"/>
              <a:gd name="connsiteY31750" fmla="*/ 3025920 h 6857981"/>
              <a:gd name="connsiteX31751" fmla="*/ 443233 w 7886701"/>
              <a:gd name="connsiteY31751" fmla="*/ 3017347 h 6857981"/>
              <a:gd name="connsiteX31752" fmla="*/ 445455 w 7886701"/>
              <a:gd name="connsiteY31752" fmla="*/ 3008456 h 6857981"/>
              <a:gd name="connsiteX31753" fmla="*/ 447044 w 7886701"/>
              <a:gd name="connsiteY31753" fmla="*/ 2999565 h 6857981"/>
              <a:gd name="connsiteX31754" fmla="*/ 449900 w 7886701"/>
              <a:gd name="connsiteY31754" fmla="*/ 2981149 h 6857981"/>
              <a:gd name="connsiteX31755" fmla="*/ 452759 w 7886701"/>
              <a:gd name="connsiteY31755" fmla="*/ 2963051 h 6857981"/>
              <a:gd name="connsiteX31756" fmla="*/ 454981 w 7886701"/>
              <a:gd name="connsiteY31756" fmla="*/ 2944002 h 6857981"/>
              <a:gd name="connsiteX31757" fmla="*/ 459110 w 7886701"/>
              <a:gd name="connsiteY31757" fmla="*/ 2905898 h 6857981"/>
              <a:gd name="connsiteX31758" fmla="*/ 461647 w 7886701"/>
              <a:gd name="connsiteY31758" fmla="*/ 2887167 h 6857981"/>
              <a:gd name="connsiteX31759" fmla="*/ 464189 w 7886701"/>
              <a:gd name="connsiteY31759" fmla="*/ 2868433 h 6857981"/>
              <a:gd name="connsiteX31760" fmla="*/ 467363 w 7886701"/>
              <a:gd name="connsiteY31760" fmla="*/ 2849382 h 6857981"/>
              <a:gd name="connsiteX31761" fmla="*/ 469585 w 7886701"/>
              <a:gd name="connsiteY31761" fmla="*/ 2839855 h 6857981"/>
              <a:gd name="connsiteX31762" fmla="*/ 471808 w 7886701"/>
              <a:gd name="connsiteY31762" fmla="*/ 2830964 h 6857981"/>
              <a:gd name="connsiteX31763" fmla="*/ 474348 w 7886701"/>
              <a:gd name="connsiteY31763" fmla="*/ 2821440 h 6857981"/>
              <a:gd name="connsiteX31764" fmla="*/ 477204 w 7886701"/>
              <a:gd name="connsiteY31764" fmla="*/ 2812232 h 6857981"/>
              <a:gd name="connsiteX31765" fmla="*/ 480382 w 7886701"/>
              <a:gd name="connsiteY31765" fmla="*/ 2803024 h 6857981"/>
              <a:gd name="connsiteX31766" fmla="*/ 484190 w 7886701"/>
              <a:gd name="connsiteY31766" fmla="*/ 2794136 h 6857981"/>
              <a:gd name="connsiteX31767" fmla="*/ 488319 w 7886701"/>
              <a:gd name="connsiteY31767" fmla="*/ 2784928 h 6857981"/>
              <a:gd name="connsiteX31768" fmla="*/ 492764 w 7886701"/>
              <a:gd name="connsiteY31768" fmla="*/ 2776037 h 6857981"/>
              <a:gd name="connsiteX31769" fmla="*/ 498160 w 7886701"/>
              <a:gd name="connsiteY31769" fmla="*/ 2767464 h 6857981"/>
              <a:gd name="connsiteX31770" fmla="*/ 503558 w 7886701"/>
              <a:gd name="connsiteY31770" fmla="*/ 2758573 h 6857981"/>
              <a:gd name="connsiteX31771" fmla="*/ 503241 w 7886701"/>
              <a:gd name="connsiteY31771" fmla="*/ 2756671 h 6857981"/>
              <a:gd name="connsiteX31772" fmla="*/ 502288 w 7886701"/>
              <a:gd name="connsiteY31772" fmla="*/ 2755402 h 6857981"/>
              <a:gd name="connsiteX31773" fmla="*/ 501018 w 7886701"/>
              <a:gd name="connsiteY31773" fmla="*/ 2754766 h 6857981"/>
              <a:gd name="connsiteX31774" fmla="*/ 499430 w 7886701"/>
              <a:gd name="connsiteY31774" fmla="*/ 2754127 h 6857981"/>
              <a:gd name="connsiteX31775" fmla="*/ 495620 w 7886701"/>
              <a:gd name="connsiteY31775" fmla="*/ 2754766 h 6857981"/>
              <a:gd name="connsiteX31776" fmla="*/ 491177 w 7886701"/>
              <a:gd name="connsiteY31776" fmla="*/ 2755084 h 6857981"/>
              <a:gd name="connsiteX31777" fmla="*/ 488952 w 7886701"/>
              <a:gd name="connsiteY31777" fmla="*/ 2755084 h 6857981"/>
              <a:gd name="connsiteX31778" fmla="*/ 486730 w 7886701"/>
              <a:gd name="connsiteY31778" fmla="*/ 2755084 h 6857981"/>
              <a:gd name="connsiteX31779" fmla="*/ 484827 w 7886701"/>
              <a:gd name="connsiteY31779" fmla="*/ 2753810 h 6857981"/>
              <a:gd name="connsiteX31780" fmla="*/ 482920 w 7886701"/>
              <a:gd name="connsiteY31780" fmla="*/ 2752859 h 6857981"/>
              <a:gd name="connsiteX31781" fmla="*/ 481649 w 7886701"/>
              <a:gd name="connsiteY31781" fmla="*/ 2750633 h 6857981"/>
              <a:gd name="connsiteX31782" fmla="*/ 480382 w 7886701"/>
              <a:gd name="connsiteY31782" fmla="*/ 2747776 h 6857981"/>
              <a:gd name="connsiteX31783" fmla="*/ 480064 w 7886701"/>
              <a:gd name="connsiteY31783" fmla="*/ 2743649 h 6857981"/>
              <a:gd name="connsiteX31784" fmla="*/ 479745 w 7886701"/>
              <a:gd name="connsiteY31784" fmla="*/ 2738568 h 6857981"/>
              <a:gd name="connsiteX31785" fmla="*/ 482605 w 7886701"/>
              <a:gd name="connsiteY31785" fmla="*/ 2739204 h 6857981"/>
              <a:gd name="connsiteX31786" fmla="*/ 484827 w 7886701"/>
              <a:gd name="connsiteY31786" fmla="*/ 2738886 h 6857981"/>
              <a:gd name="connsiteX31787" fmla="*/ 487365 w 7886701"/>
              <a:gd name="connsiteY31787" fmla="*/ 2738568 h 6857981"/>
              <a:gd name="connsiteX31788" fmla="*/ 489588 w 7886701"/>
              <a:gd name="connsiteY31788" fmla="*/ 2737616 h 6857981"/>
              <a:gd name="connsiteX31789" fmla="*/ 491812 w 7886701"/>
              <a:gd name="connsiteY31789" fmla="*/ 2736348 h 6857981"/>
              <a:gd name="connsiteX31790" fmla="*/ 493717 w 7886701"/>
              <a:gd name="connsiteY31790" fmla="*/ 2734442 h 6857981"/>
              <a:gd name="connsiteX31791" fmla="*/ 495620 w 7886701"/>
              <a:gd name="connsiteY31791" fmla="*/ 2732220 h 6857981"/>
              <a:gd name="connsiteX31792" fmla="*/ 497207 w 7886701"/>
              <a:gd name="connsiteY31792" fmla="*/ 2729679 h 6857981"/>
              <a:gd name="connsiteX31793" fmla="*/ 498796 w 7886701"/>
              <a:gd name="connsiteY31793" fmla="*/ 2726821 h 6857981"/>
              <a:gd name="connsiteX31794" fmla="*/ 499749 w 7886701"/>
              <a:gd name="connsiteY31794" fmla="*/ 2723647 h 6857981"/>
              <a:gd name="connsiteX31795" fmla="*/ 502288 w 7886701"/>
              <a:gd name="connsiteY31795" fmla="*/ 2716343 h 6857981"/>
              <a:gd name="connsiteX31796" fmla="*/ 504194 w 7886701"/>
              <a:gd name="connsiteY31796" fmla="*/ 2708405 h 6857981"/>
              <a:gd name="connsiteX31797" fmla="*/ 505779 w 7886701"/>
              <a:gd name="connsiteY31797" fmla="*/ 2699514 h 6857981"/>
              <a:gd name="connsiteX31798" fmla="*/ 506733 w 7886701"/>
              <a:gd name="connsiteY31798" fmla="*/ 2689988 h 6857981"/>
              <a:gd name="connsiteX31799" fmla="*/ 507050 w 7886701"/>
              <a:gd name="connsiteY31799" fmla="*/ 2680463 h 6857981"/>
              <a:gd name="connsiteX31800" fmla="*/ 507368 w 7886701"/>
              <a:gd name="connsiteY31800" fmla="*/ 2670620 h 6857981"/>
              <a:gd name="connsiteX31801" fmla="*/ 507050 w 7886701"/>
              <a:gd name="connsiteY31801" fmla="*/ 2661094 h 6857981"/>
              <a:gd name="connsiteX31802" fmla="*/ 506415 w 7886701"/>
              <a:gd name="connsiteY31802" fmla="*/ 2651886 h 6857981"/>
              <a:gd name="connsiteX31803" fmla="*/ 505779 w 7886701"/>
              <a:gd name="connsiteY31803" fmla="*/ 2642678 h 6857981"/>
              <a:gd name="connsiteX31804" fmla="*/ 504194 w 7886701"/>
              <a:gd name="connsiteY31804" fmla="*/ 2634424 h 6857981"/>
              <a:gd name="connsiteX31805" fmla="*/ 502923 w 7886701"/>
              <a:gd name="connsiteY31805" fmla="*/ 2627439 h 6857981"/>
              <a:gd name="connsiteX31806" fmla="*/ 504828 w 7886701"/>
              <a:gd name="connsiteY31806" fmla="*/ 2631566 h 6857981"/>
              <a:gd name="connsiteX31807" fmla="*/ 507050 w 7886701"/>
              <a:gd name="connsiteY31807" fmla="*/ 2635058 h 6857981"/>
              <a:gd name="connsiteX31808" fmla="*/ 509589 w 7886701"/>
              <a:gd name="connsiteY31808" fmla="*/ 2637282 h 6857981"/>
              <a:gd name="connsiteX31809" fmla="*/ 511813 w 7886701"/>
              <a:gd name="connsiteY31809" fmla="*/ 2638551 h 6857981"/>
              <a:gd name="connsiteX31810" fmla="*/ 513084 w 7886701"/>
              <a:gd name="connsiteY31810" fmla="*/ 2638551 h 6857981"/>
              <a:gd name="connsiteX31811" fmla="*/ 514034 w 7886701"/>
              <a:gd name="connsiteY31811" fmla="*/ 2638871 h 6857981"/>
              <a:gd name="connsiteX31812" fmla="*/ 516260 w 7886701"/>
              <a:gd name="connsiteY31812" fmla="*/ 2638234 h 6857981"/>
              <a:gd name="connsiteX31813" fmla="*/ 518163 w 7886701"/>
              <a:gd name="connsiteY31813" fmla="*/ 2637282 h 6857981"/>
              <a:gd name="connsiteX31814" fmla="*/ 520385 w 7886701"/>
              <a:gd name="connsiteY31814" fmla="*/ 2635058 h 6857981"/>
              <a:gd name="connsiteX31815" fmla="*/ 522608 w 7886701"/>
              <a:gd name="connsiteY31815" fmla="*/ 2632519 h 6857981"/>
              <a:gd name="connsiteX31816" fmla="*/ 524197 w 7886701"/>
              <a:gd name="connsiteY31816" fmla="*/ 2628708 h 6857981"/>
              <a:gd name="connsiteX31817" fmla="*/ 526417 w 7886701"/>
              <a:gd name="connsiteY31817" fmla="*/ 2625216 h 6857981"/>
              <a:gd name="connsiteX31818" fmla="*/ 528322 w 7886701"/>
              <a:gd name="connsiteY31818" fmla="*/ 2620455 h 6857981"/>
              <a:gd name="connsiteX31819" fmla="*/ 532450 w 7886701"/>
              <a:gd name="connsiteY31819" fmla="*/ 2610295 h 6857981"/>
              <a:gd name="connsiteX31820" fmla="*/ 535943 w 7886701"/>
              <a:gd name="connsiteY31820" fmla="*/ 2598229 h 6857981"/>
              <a:gd name="connsiteX31821" fmla="*/ 540070 w 7886701"/>
              <a:gd name="connsiteY31821" fmla="*/ 2584895 h 6857981"/>
              <a:gd name="connsiteX31822" fmla="*/ 543562 w 7886701"/>
              <a:gd name="connsiteY31822" fmla="*/ 2571557 h 6857981"/>
              <a:gd name="connsiteX31823" fmla="*/ 551183 w 7886701"/>
              <a:gd name="connsiteY31823" fmla="*/ 2544572 h 6857981"/>
              <a:gd name="connsiteX31824" fmla="*/ 555310 w 7886701"/>
              <a:gd name="connsiteY31824" fmla="*/ 2531238 h 6857981"/>
              <a:gd name="connsiteX31825" fmla="*/ 559438 w 7886701"/>
              <a:gd name="connsiteY31825" fmla="*/ 2519804 h 6857981"/>
              <a:gd name="connsiteX31826" fmla="*/ 563249 w 7886701"/>
              <a:gd name="connsiteY31826" fmla="*/ 2509325 h 6857981"/>
              <a:gd name="connsiteX31827" fmla="*/ 565154 w 7886701"/>
              <a:gd name="connsiteY31827" fmla="*/ 2505517 h 6857981"/>
              <a:gd name="connsiteX31828" fmla="*/ 567374 w 7886701"/>
              <a:gd name="connsiteY31828" fmla="*/ 2501388 h 6857981"/>
              <a:gd name="connsiteX31829" fmla="*/ 568010 w 7886701"/>
              <a:gd name="connsiteY31829" fmla="*/ 2502024 h 6857981"/>
              <a:gd name="connsiteX31830" fmla="*/ 568965 w 7886701"/>
              <a:gd name="connsiteY31830" fmla="*/ 2503293 h 6857981"/>
              <a:gd name="connsiteX31831" fmla="*/ 569601 w 7886701"/>
              <a:gd name="connsiteY31831" fmla="*/ 2505833 h 6857981"/>
              <a:gd name="connsiteX31832" fmla="*/ 569915 w 7886701"/>
              <a:gd name="connsiteY31832" fmla="*/ 2508692 h 6857981"/>
              <a:gd name="connsiteX31833" fmla="*/ 569915 w 7886701"/>
              <a:gd name="connsiteY31833" fmla="*/ 2511867 h 6857981"/>
              <a:gd name="connsiteX31834" fmla="*/ 569915 w 7886701"/>
              <a:gd name="connsiteY31834" fmla="*/ 2515358 h 6857981"/>
              <a:gd name="connsiteX31835" fmla="*/ 570234 w 7886701"/>
              <a:gd name="connsiteY31835" fmla="*/ 2518215 h 6857981"/>
              <a:gd name="connsiteX31836" fmla="*/ 570868 w 7886701"/>
              <a:gd name="connsiteY31836" fmla="*/ 2519167 h 6857981"/>
              <a:gd name="connsiteX31837" fmla="*/ 571504 w 7886701"/>
              <a:gd name="connsiteY31837" fmla="*/ 2520438 h 6857981"/>
              <a:gd name="connsiteX31838" fmla="*/ 572455 w 7886701"/>
              <a:gd name="connsiteY31838" fmla="*/ 2521072 h 6857981"/>
              <a:gd name="connsiteX31839" fmla="*/ 573408 w 7886701"/>
              <a:gd name="connsiteY31839" fmla="*/ 2521392 h 6857981"/>
              <a:gd name="connsiteX31840" fmla="*/ 576265 w 7886701"/>
              <a:gd name="connsiteY31840" fmla="*/ 2516312 h 6857981"/>
              <a:gd name="connsiteX31841" fmla="*/ 578805 w 7886701"/>
              <a:gd name="connsiteY31841" fmla="*/ 2511550 h 6857981"/>
              <a:gd name="connsiteX31842" fmla="*/ 580710 w 7886701"/>
              <a:gd name="connsiteY31842" fmla="*/ 2506468 h 6857981"/>
              <a:gd name="connsiteX31843" fmla="*/ 582616 w 7886701"/>
              <a:gd name="connsiteY31843" fmla="*/ 2501388 h 6857981"/>
              <a:gd name="connsiteX31844" fmla="*/ 584203 w 7886701"/>
              <a:gd name="connsiteY31844" fmla="*/ 2496625 h 6857981"/>
              <a:gd name="connsiteX31845" fmla="*/ 585155 w 7886701"/>
              <a:gd name="connsiteY31845" fmla="*/ 2491548 h 6857981"/>
              <a:gd name="connsiteX31846" fmla="*/ 586108 w 7886701"/>
              <a:gd name="connsiteY31846" fmla="*/ 2486782 h 6857981"/>
              <a:gd name="connsiteX31847" fmla="*/ 586742 w 7886701"/>
              <a:gd name="connsiteY31847" fmla="*/ 2481704 h 6857981"/>
              <a:gd name="connsiteX31848" fmla="*/ 587059 w 7886701"/>
              <a:gd name="connsiteY31848" fmla="*/ 2476940 h 6857981"/>
              <a:gd name="connsiteX31849" fmla="*/ 586742 w 7886701"/>
              <a:gd name="connsiteY31849" fmla="*/ 2472176 h 6857981"/>
              <a:gd name="connsiteX31850" fmla="*/ 586742 w 7886701"/>
              <a:gd name="connsiteY31850" fmla="*/ 2467413 h 6857981"/>
              <a:gd name="connsiteX31851" fmla="*/ 586108 w 7886701"/>
              <a:gd name="connsiteY31851" fmla="*/ 2462966 h 6857981"/>
              <a:gd name="connsiteX31852" fmla="*/ 584839 w 7886701"/>
              <a:gd name="connsiteY31852" fmla="*/ 2458837 h 6857981"/>
              <a:gd name="connsiteX31853" fmla="*/ 583886 w 7886701"/>
              <a:gd name="connsiteY31853" fmla="*/ 2454393 h 6857981"/>
              <a:gd name="connsiteX31854" fmla="*/ 582297 w 7886701"/>
              <a:gd name="connsiteY31854" fmla="*/ 2449949 h 6857981"/>
              <a:gd name="connsiteX31855" fmla="*/ 580392 w 7886701"/>
              <a:gd name="connsiteY31855" fmla="*/ 2446454 h 6857981"/>
              <a:gd name="connsiteX31856" fmla="*/ 581347 w 7886701"/>
              <a:gd name="connsiteY31856" fmla="*/ 2442642 h 6857981"/>
              <a:gd name="connsiteX31857" fmla="*/ 582616 w 7886701"/>
              <a:gd name="connsiteY31857" fmla="*/ 2440102 h 6857981"/>
              <a:gd name="connsiteX31858" fmla="*/ 584203 w 7886701"/>
              <a:gd name="connsiteY31858" fmla="*/ 2438516 h 6857981"/>
              <a:gd name="connsiteX31859" fmla="*/ 585474 w 7886701"/>
              <a:gd name="connsiteY31859" fmla="*/ 2437247 h 6857981"/>
              <a:gd name="connsiteX31860" fmla="*/ 587379 w 7886701"/>
              <a:gd name="connsiteY31860" fmla="*/ 2436927 h 6857981"/>
              <a:gd name="connsiteX31861" fmla="*/ 589284 w 7886701"/>
              <a:gd name="connsiteY31861" fmla="*/ 2436927 h 6857981"/>
              <a:gd name="connsiteX31862" fmla="*/ 591187 w 7886701"/>
              <a:gd name="connsiteY31862" fmla="*/ 2436927 h 6857981"/>
              <a:gd name="connsiteX31863" fmla="*/ 592774 w 7886701"/>
              <a:gd name="connsiteY31863" fmla="*/ 2437563 h 6857981"/>
              <a:gd name="connsiteX31864" fmla="*/ 597220 w 7886701"/>
              <a:gd name="connsiteY31864" fmla="*/ 2439150 h 6857981"/>
              <a:gd name="connsiteX31865" fmla="*/ 601348 w 7886701"/>
              <a:gd name="connsiteY31865" fmla="*/ 2440736 h 6857981"/>
              <a:gd name="connsiteX31866" fmla="*/ 603570 w 7886701"/>
              <a:gd name="connsiteY31866" fmla="*/ 2441691 h 6857981"/>
              <a:gd name="connsiteX31867" fmla="*/ 605159 w 7886701"/>
              <a:gd name="connsiteY31867" fmla="*/ 2441691 h 6857981"/>
              <a:gd name="connsiteX31868" fmla="*/ 607064 w 7886701"/>
              <a:gd name="connsiteY31868" fmla="*/ 2441691 h 6857981"/>
              <a:gd name="connsiteX31869" fmla="*/ 608967 w 7886701"/>
              <a:gd name="connsiteY31869" fmla="*/ 2441057 h 6857981"/>
              <a:gd name="connsiteX31870" fmla="*/ 611191 w 7886701"/>
              <a:gd name="connsiteY31870" fmla="*/ 2433118 h 6857981"/>
              <a:gd name="connsiteX31871" fmla="*/ 613414 w 7886701"/>
              <a:gd name="connsiteY31871" fmla="*/ 2425497 h 6857981"/>
              <a:gd name="connsiteX31872" fmla="*/ 615634 w 7886701"/>
              <a:gd name="connsiteY31872" fmla="*/ 2417875 h 6857981"/>
              <a:gd name="connsiteX31873" fmla="*/ 618175 w 7886701"/>
              <a:gd name="connsiteY31873" fmla="*/ 2410254 h 6857981"/>
              <a:gd name="connsiteX31874" fmla="*/ 623573 w 7886701"/>
              <a:gd name="connsiteY31874" fmla="*/ 2395968 h 6857981"/>
              <a:gd name="connsiteX31875" fmla="*/ 629290 w 7886701"/>
              <a:gd name="connsiteY31875" fmla="*/ 2381678 h 6857981"/>
              <a:gd name="connsiteX31876" fmla="*/ 635955 w 7886701"/>
              <a:gd name="connsiteY31876" fmla="*/ 2368341 h 6857981"/>
              <a:gd name="connsiteX31877" fmla="*/ 642622 w 7886701"/>
              <a:gd name="connsiteY31877" fmla="*/ 2355007 h 6857981"/>
              <a:gd name="connsiteX31878" fmla="*/ 656274 w 7886701"/>
              <a:gd name="connsiteY31878" fmla="*/ 2328971 h 6857981"/>
              <a:gd name="connsiteX31879" fmla="*/ 663577 w 7886701"/>
              <a:gd name="connsiteY31879" fmla="*/ 2315634 h 6857981"/>
              <a:gd name="connsiteX31880" fmla="*/ 670564 w 7886701"/>
              <a:gd name="connsiteY31880" fmla="*/ 2302302 h 6857981"/>
              <a:gd name="connsiteX31881" fmla="*/ 677229 w 7886701"/>
              <a:gd name="connsiteY31881" fmla="*/ 2288323 h 6857981"/>
              <a:gd name="connsiteX31882" fmla="*/ 683899 w 7886701"/>
              <a:gd name="connsiteY31882" fmla="*/ 2274361 h 6857981"/>
              <a:gd name="connsiteX31883" fmla="*/ 689615 w 7886701"/>
              <a:gd name="connsiteY31883" fmla="*/ 2259436 h 6857981"/>
              <a:gd name="connsiteX31884" fmla="*/ 695010 w 7886701"/>
              <a:gd name="connsiteY31884" fmla="*/ 2244195 h 6857981"/>
              <a:gd name="connsiteX31885" fmla="*/ 697552 w 7886701"/>
              <a:gd name="connsiteY31885" fmla="*/ 2236258 h 6857981"/>
              <a:gd name="connsiteX31886" fmla="*/ 700091 w 7886701"/>
              <a:gd name="connsiteY31886" fmla="*/ 2227686 h 6857981"/>
              <a:gd name="connsiteX31887" fmla="*/ 702313 w 7886701"/>
              <a:gd name="connsiteY31887" fmla="*/ 2219428 h 6857981"/>
              <a:gd name="connsiteX31888" fmla="*/ 704217 w 7886701"/>
              <a:gd name="connsiteY31888" fmla="*/ 2210537 h 6857981"/>
              <a:gd name="connsiteX31889" fmla="*/ 706758 w 7886701"/>
              <a:gd name="connsiteY31889" fmla="*/ 2212444 h 6857981"/>
              <a:gd name="connsiteX31890" fmla="*/ 708981 w 7886701"/>
              <a:gd name="connsiteY31890" fmla="*/ 2213078 h 6857981"/>
              <a:gd name="connsiteX31891" fmla="*/ 711203 w 7886701"/>
              <a:gd name="connsiteY31891" fmla="*/ 2214029 h 6857981"/>
              <a:gd name="connsiteX31892" fmla="*/ 713424 w 7886701"/>
              <a:gd name="connsiteY31892" fmla="*/ 2213395 h 6857981"/>
              <a:gd name="connsiteX31893" fmla="*/ 715013 w 7886701"/>
              <a:gd name="connsiteY31893" fmla="*/ 2213078 h 6857981"/>
              <a:gd name="connsiteX31894" fmla="*/ 717235 w 7886701"/>
              <a:gd name="connsiteY31894" fmla="*/ 2212444 h 6857981"/>
              <a:gd name="connsiteX31895" fmla="*/ 721046 w 7886701"/>
              <a:gd name="connsiteY31895" fmla="*/ 2210537 h 6857981"/>
              <a:gd name="connsiteX31896" fmla="*/ 724856 w 7886701"/>
              <a:gd name="connsiteY31896" fmla="*/ 2208315 h 6857981"/>
              <a:gd name="connsiteX31897" fmla="*/ 727079 w 7886701"/>
              <a:gd name="connsiteY31897" fmla="*/ 2207678 h 6857981"/>
              <a:gd name="connsiteX31898" fmla="*/ 728983 w 7886701"/>
              <a:gd name="connsiteY31898" fmla="*/ 2207364 h 6857981"/>
              <a:gd name="connsiteX31899" fmla="*/ 731204 w 7886701"/>
              <a:gd name="connsiteY31899" fmla="*/ 2207364 h 6857981"/>
              <a:gd name="connsiteX31900" fmla="*/ 733428 w 7886701"/>
              <a:gd name="connsiteY31900" fmla="*/ 2207678 h 6857981"/>
              <a:gd name="connsiteX31901" fmla="*/ 735651 w 7886701"/>
              <a:gd name="connsiteY31901" fmla="*/ 2208315 h 6857981"/>
              <a:gd name="connsiteX31902" fmla="*/ 738191 w 7886701"/>
              <a:gd name="connsiteY31902" fmla="*/ 2210220 h 6857981"/>
              <a:gd name="connsiteX31903" fmla="*/ 744859 w 7886701"/>
              <a:gd name="connsiteY31903" fmla="*/ 2192123 h 6857981"/>
              <a:gd name="connsiteX31904" fmla="*/ 748033 w 7886701"/>
              <a:gd name="connsiteY31904" fmla="*/ 2183551 h 6857981"/>
              <a:gd name="connsiteX31905" fmla="*/ 751208 w 7886701"/>
              <a:gd name="connsiteY31905" fmla="*/ 2175613 h 6857981"/>
              <a:gd name="connsiteX31906" fmla="*/ 753113 w 7886701"/>
              <a:gd name="connsiteY31906" fmla="*/ 2171803 h 6857981"/>
              <a:gd name="connsiteX31907" fmla="*/ 755336 w 7886701"/>
              <a:gd name="connsiteY31907" fmla="*/ 2168629 h 6857981"/>
              <a:gd name="connsiteX31908" fmla="*/ 757241 w 7886701"/>
              <a:gd name="connsiteY31908" fmla="*/ 2166088 h 6857981"/>
              <a:gd name="connsiteX31909" fmla="*/ 758828 w 7886701"/>
              <a:gd name="connsiteY31909" fmla="*/ 2163547 h 6857981"/>
              <a:gd name="connsiteX31910" fmla="*/ 761050 w 7886701"/>
              <a:gd name="connsiteY31910" fmla="*/ 2161960 h 6857981"/>
              <a:gd name="connsiteX31911" fmla="*/ 763271 w 7886701"/>
              <a:gd name="connsiteY31911" fmla="*/ 2160691 h 6857981"/>
              <a:gd name="connsiteX31912" fmla="*/ 765813 w 7886701"/>
              <a:gd name="connsiteY31912" fmla="*/ 2160371 h 6857981"/>
              <a:gd name="connsiteX31913" fmla="*/ 768035 w 7886701"/>
              <a:gd name="connsiteY31913" fmla="*/ 2160691 h 6857981"/>
              <a:gd name="connsiteX31914" fmla="*/ 769306 w 7886701"/>
              <a:gd name="connsiteY31914" fmla="*/ 2158465 h 6857981"/>
              <a:gd name="connsiteX31915" fmla="*/ 769624 w 7886701"/>
              <a:gd name="connsiteY31915" fmla="*/ 2156243 h 6857981"/>
              <a:gd name="connsiteX31916" fmla="*/ 769940 w 7886701"/>
              <a:gd name="connsiteY31916" fmla="*/ 2153702 h 6857981"/>
              <a:gd name="connsiteX31917" fmla="*/ 769940 w 7886701"/>
              <a:gd name="connsiteY31917" fmla="*/ 2151164 h 6857981"/>
              <a:gd name="connsiteX31918" fmla="*/ 769940 w 7886701"/>
              <a:gd name="connsiteY31918" fmla="*/ 2148621 h 6857981"/>
              <a:gd name="connsiteX31919" fmla="*/ 769306 w 7886701"/>
              <a:gd name="connsiteY31919" fmla="*/ 2146081 h 6857981"/>
              <a:gd name="connsiteX31920" fmla="*/ 768671 w 7886701"/>
              <a:gd name="connsiteY31920" fmla="*/ 2143857 h 6857981"/>
              <a:gd name="connsiteX31921" fmla="*/ 767716 w 7886701"/>
              <a:gd name="connsiteY31921" fmla="*/ 2141952 h 6857981"/>
              <a:gd name="connsiteX31922" fmla="*/ 766766 w 7886701"/>
              <a:gd name="connsiteY31922" fmla="*/ 2140684 h 6857981"/>
              <a:gd name="connsiteX31923" fmla="*/ 765495 w 7886701"/>
              <a:gd name="connsiteY31923" fmla="*/ 2139414 h 6857981"/>
              <a:gd name="connsiteX31924" fmla="*/ 763908 w 7886701"/>
              <a:gd name="connsiteY31924" fmla="*/ 2138775 h 6857981"/>
              <a:gd name="connsiteX31925" fmla="*/ 762955 w 7886701"/>
              <a:gd name="connsiteY31925" fmla="*/ 2138775 h 6857981"/>
              <a:gd name="connsiteX31926" fmla="*/ 761050 w 7886701"/>
              <a:gd name="connsiteY31926" fmla="*/ 2139414 h 6857981"/>
              <a:gd name="connsiteX31927" fmla="*/ 759779 w 7886701"/>
              <a:gd name="connsiteY31927" fmla="*/ 2141318 h 6857981"/>
              <a:gd name="connsiteX31928" fmla="*/ 758192 w 7886701"/>
              <a:gd name="connsiteY31928" fmla="*/ 2143857 h 6857981"/>
              <a:gd name="connsiteX31929" fmla="*/ 756289 w 7886701"/>
              <a:gd name="connsiteY31929" fmla="*/ 2147032 h 6857981"/>
              <a:gd name="connsiteX31930" fmla="*/ 755018 w 7886701"/>
              <a:gd name="connsiteY31930" fmla="*/ 2144810 h 6857981"/>
              <a:gd name="connsiteX31931" fmla="*/ 754066 w 7886701"/>
              <a:gd name="connsiteY31931" fmla="*/ 2143223 h 6857981"/>
              <a:gd name="connsiteX31932" fmla="*/ 754700 w 7886701"/>
              <a:gd name="connsiteY31932" fmla="*/ 2141318 h 6857981"/>
              <a:gd name="connsiteX31933" fmla="*/ 755336 w 7886701"/>
              <a:gd name="connsiteY31933" fmla="*/ 2139414 h 6857981"/>
              <a:gd name="connsiteX31934" fmla="*/ 756289 w 7886701"/>
              <a:gd name="connsiteY31934" fmla="*/ 2138142 h 6857981"/>
              <a:gd name="connsiteX31935" fmla="*/ 758192 w 7886701"/>
              <a:gd name="connsiteY31935" fmla="*/ 2136236 h 6857981"/>
              <a:gd name="connsiteX31936" fmla="*/ 762637 w 7886701"/>
              <a:gd name="connsiteY31936" fmla="*/ 2132430 h 6857981"/>
              <a:gd name="connsiteX31937" fmla="*/ 767716 w 7886701"/>
              <a:gd name="connsiteY31937" fmla="*/ 2128296 h 6857981"/>
              <a:gd name="connsiteX31938" fmla="*/ 770258 w 7886701"/>
              <a:gd name="connsiteY31938" fmla="*/ 2125760 h 6857981"/>
              <a:gd name="connsiteX31939" fmla="*/ 772798 w 7886701"/>
              <a:gd name="connsiteY31939" fmla="*/ 2122268 h 6857981"/>
              <a:gd name="connsiteX31940" fmla="*/ 775019 w 7886701"/>
              <a:gd name="connsiteY31940" fmla="*/ 2119092 h 6857981"/>
              <a:gd name="connsiteX31941" fmla="*/ 776926 w 7886701"/>
              <a:gd name="connsiteY31941" fmla="*/ 2114966 h 6857981"/>
              <a:gd name="connsiteX31942" fmla="*/ 778194 w 7886701"/>
              <a:gd name="connsiteY31942" fmla="*/ 2110204 h 6857981"/>
              <a:gd name="connsiteX31943" fmla="*/ 779464 w 7886701"/>
              <a:gd name="connsiteY31943" fmla="*/ 2105123 h 6857981"/>
              <a:gd name="connsiteX31944" fmla="*/ 782324 w 7886701"/>
              <a:gd name="connsiteY31944" fmla="*/ 2103218 h 6857981"/>
              <a:gd name="connsiteX31945" fmla="*/ 784545 w 7886701"/>
              <a:gd name="connsiteY31945" fmla="*/ 2102266 h 6857981"/>
              <a:gd name="connsiteX31946" fmla="*/ 786451 w 7886701"/>
              <a:gd name="connsiteY31946" fmla="*/ 2101629 h 6857981"/>
              <a:gd name="connsiteX31947" fmla="*/ 787720 w 7886701"/>
              <a:gd name="connsiteY31947" fmla="*/ 2101629 h 6857981"/>
              <a:gd name="connsiteX31948" fmla="*/ 788989 w 7886701"/>
              <a:gd name="connsiteY31948" fmla="*/ 2101946 h 6857981"/>
              <a:gd name="connsiteX31949" fmla="*/ 789943 w 7886701"/>
              <a:gd name="connsiteY31949" fmla="*/ 2102266 h 6857981"/>
              <a:gd name="connsiteX31950" fmla="*/ 791530 w 7886701"/>
              <a:gd name="connsiteY31950" fmla="*/ 2104168 h 6857981"/>
              <a:gd name="connsiteX31951" fmla="*/ 792801 w 7886701"/>
              <a:gd name="connsiteY31951" fmla="*/ 2106078 h 6857981"/>
              <a:gd name="connsiteX31952" fmla="*/ 793754 w 7886701"/>
              <a:gd name="connsiteY31952" fmla="*/ 2106395 h 6857981"/>
              <a:gd name="connsiteX31953" fmla="*/ 794704 w 7886701"/>
              <a:gd name="connsiteY31953" fmla="*/ 2106712 h 6857981"/>
              <a:gd name="connsiteX31954" fmla="*/ 796293 w 7886701"/>
              <a:gd name="connsiteY31954" fmla="*/ 2106712 h 6857981"/>
              <a:gd name="connsiteX31955" fmla="*/ 797879 w 7886701"/>
              <a:gd name="connsiteY31955" fmla="*/ 2106078 h 6857981"/>
              <a:gd name="connsiteX31956" fmla="*/ 800102 w 7886701"/>
              <a:gd name="connsiteY31956" fmla="*/ 2104806 h 6857981"/>
              <a:gd name="connsiteX31957" fmla="*/ 802960 w 7886701"/>
              <a:gd name="connsiteY31957" fmla="*/ 2102900 h 6857981"/>
              <a:gd name="connsiteX31958" fmla="*/ 802960 w 7886701"/>
              <a:gd name="connsiteY31958" fmla="*/ 2099407 h 6857981"/>
              <a:gd name="connsiteX31959" fmla="*/ 803594 w 7886701"/>
              <a:gd name="connsiteY31959" fmla="*/ 2095601 h 6857981"/>
              <a:gd name="connsiteX31960" fmla="*/ 803913 w 7886701"/>
              <a:gd name="connsiteY31960" fmla="*/ 2092109 h 6857981"/>
              <a:gd name="connsiteX31961" fmla="*/ 804547 w 7886701"/>
              <a:gd name="connsiteY31961" fmla="*/ 2087981 h 6857981"/>
              <a:gd name="connsiteX31962" fmla="*/ 806769 w 7886701"/>
              <a:gd name="connsiteY31962" fmla="*/ 2080678 h 6857981"/>
              <a:gd name="connsiteX31963" fmla="*/ 809627 w 7886701"/>
              <a:gd name="connsiteY31963" fmla="*/ 2073058 h 6857981"/>
              <a:gd name="connsiteX31964" fmla="*/ 812804 w 7886701"/>
              <a:gd name="connsiteY31964" fmla="*/ 2065437 h 6857981"/>
              <a:gd name="connsiteX31965" fmla="*/ 816613 w 7886701"/>
              <a:gd name="connsiteY31965" fmla="*/ 2057819 h 6857981"/>
              <a:gd name="connsiteX31966" fmla="*/ 823914 w 7886701"/>
              <a:gd name="connsiteY31966" fmla="*/ 2042895 h 6857981"/>
              <a:gd name="connsiteX31967" fmla="*/ 827408 w 7886701"/>
              <a:gd name="connsiteY31967" fmla="*/ 2035907 h 6857981"/>
              <a:gd name="connsiteX31968" fmla="*/ 830899 w 7886701"/>
              <a:gd name="connsiteY31968" fmla="*/ 2028923 h 6857981"/>
              <a:gd name="connsiteX31969" fmla="*/ 833758 w 7886701"/>
              <a:gd name="connsiteY31969" fmla="*/ 2022254 h 6857981"/>
              <a:gd name="connsiteX31970" fmla="*/ 835978 w 7886701"/>
              <a:gd name="connsiteY31970" fmla="*/ 2015905 h 6857981"/>
              <a:gd name="connsiteX31971" fmla="*/ 837250 w 7886701"/>
              <a:gd name="connsiteY31971" fmla="*/ 2009872 h 6857981"/>
              <a:gd name="connsiteX31972" fmla="*/ 837885 w 7886701"/>
              <a:gd name="connsiteY31972" fmla="*/ 2007332 h 6857981"/>
              <a:gd name="connsiteX31973" fmla="*/ 837885 w 7886701"/>
              <a:gd name="connsiteY31973" fmla="*/ 2004474 h 6857981"/>
              <a:gd name="connsiteX31974" fmla="*/ 837885 w 7886701"/>
              <a:gd name="connsiteY31974" fmla="*/ 2001934 h 6857981"/>
              <a:gd name="connsiteX31975" fmla="*/ 836932 w 7886701"/>
              <a:gd name="connsiteY31975" fmla="*/ 1999714 h 6857981"/>
              <a:gd name="connsiteX31976" fmla="*/ 836298 w 7886701"/>
              <a:gd name="connsiteY31976" fmla="*/ 1997174 h 6857981"/>
              <a:gd name="connsiteX31977" fmla="*/ 834711 w 7886701"/>
              <a:gd name="connsiteY31977" fmla="*/ 1995267 h 6857981"/>
              <a:gd name="connsiteX31978" fmla="*/ 838519 w 7886701"/>
              <a:gd name="connsiteY31978" fmla="*/ 1995267 h 6857981"/>
              <a:gd name="connsiteX31979" fmla="*/ 841695 w 7886701"/>
              <a:gd name="connsiteY31979" fmla="*/ 1995267 h 6857981"/>
              <a:gd name="connsiteX31980" fmla="*/ 844553 w 7886701"/>
              <a:gd name="connsiteY31980" fmla="*/ 1995267 h 6857981"/>
              <a:gd name="connsiteX31981" fmla="*/ 848046 w 7886701"/>
              <a:gd name="connsiteY31981" fmla="*/ 1994950 h 6857981"/>
              <a:gd name="connsiteX31982" fmla="*/ 850586 w 7886701"/>
              <a:gd name="connsiteY31982" fmla="*/ 1994316 h 6857981"/>
              <a:gd name="connsiteX31983" fmla="*/ 853441 w 7886701"/>
              <a:gd name="connsiteY31983" fmla="*/ 1993681 h 6857981"/>
              <a:gd name="connsiteX31984" fmla="*/ 855983 w 7886701"/>
              <a:gd name="connsiteY31984" fmla="*/ 1992411 h 6857981"/>
              <a:gd name="connsiteX31985" fmla="*/ 858525 w 7886701"/>
              <a:gd name="connsiteY31985" fmla="*/ 1991457 h 6857981"/>
              <a:gd name="connsiteX31986" fmla="*/ 863286 w 7886701"/>
              <a:gd name="connsiteY31986" fmla="*/ 1987964 h 6857981"/>
              <a:gd name="connsiteX31987" fmla="*/ 867413 w 7886701"/>
              <a:gd name="connsiteY31987" fmla="*/ 1984473 h 6857981"/>
              <a:gd name="connsiteX31988" fmla="*/ 871856 w 7886701"/>
              <a:gd name="connsiteY31988" fmla="*/ 1980345 h 6857981"/>
              <a:gd name="connsiteX31989" fmla="*/ 875668 w 7886701"/>
              <a:gd name="connsiteY31989" fmla="*/ 1975582 h 6857981"/>
              <a:gd name="connsiteX31990" fmla="*/ 879478 w 7886701"/>
              <a:gd name="connsiteY31990" fmla="*/ 1970184 h 6857981"/>
              <a:gd name="connsiteX31991" fmla="*/ 883287 w 7886701"/>
              <a:gd name="connsiteY31991" fmla="*/ 1964788 h 6857981"/>
              <a:gd name="connsiteX31992" fmla="*/ 891545 w 7886701"/>
              <a:gd name="connsiteY31992" fmla="*/ 1952404 h 6857981"/>
              <a:gd name="connsiteX31993" fmla="*/ 900433 w 7886701"/>
              <a:gd name="connsiteY31993" fmla="*/ 1939068 h 6857981"/>
              <a:gd name="connsiteX31994" fmla="*/ 905512 w 7886701"/>
              <a:gd name="connsiteY31994" fmla="*/ 1932400 h 6857981"/>
              <a:gd name="connsiteX31995" fmla="*/ 911546 w 7886701"/>
              <a:gd name="connsiteY31995" fmla="*/ 1925732 h 6857981"/>
              <a:gd name="connsiteX31996" fmla="*/ 911862 w 7886701"/>
              <a:gd name="connsiteY31996" fmla="*/ 1926684 h 6857981"/>
              <a:gd name="connsiteX31997" fmla="*/ 912498 w 7886701"/>
              <a:gd name="connsiteY31997" fmla="*/ 1927954 h 6857981"/>
              <a:gd name="connsiteX31998" fmla="*/ 912498 w 7886701"/>
              <a:gd name="connsiteY31998" fmla="*/ 1930812 h 6857981"/>
              <a:gd name="connsiteX31999" fmla="*/ 912179 w 7886701"/>
              <a:gd name="connsiteY31999" fmla="*/ 1933987 h 6857981"/>
              <a:gd name="connsiteX32000" fmla="*/ 911228 w 7886701"/>
              <a:gd name="connsiteY32000" fmla="*/ 1937798 h 6857981"/>
              <a:gd name="connsiteX32001" fmla="*/ 909321 w 7886701"/>
              <a:gd name="connsiteY32001" fmla="*/ 1941609 h 6857981"/>
              <a:gd name="connsiteX32002" fmla="*/ 907101 w 7886701"/>
              <a:gd name="connsiteY32002" fmla="*/ 1946054 h 6857981"/>
              <a:gd name="connsiteX32003" fmla="*/ 902021 w 7886701"/>
              <a:gd name="connsiteY32003" fmla="*/ 1955263 h 6857981"/>
              <a:gd name="connsiteX32004" fmla="*/ 896304 w 7886701"/>
              <a:gd name="connsiteY32004" fmla="*/ 1965105 h 6857981"/>
              <a:gd name="connsiteX32005" fmla="*/ 890590 w 7886701"/>
              <a:gd name="connsiteY32005" fmla="*/ 1975266 h 6857981"/>
              <a:gd name="connsiteX32006" fmla="*/ 888049 w 7886701"/>
              <a:gd name="connsiteY32006" fmla="*/ 1980029 h 6857981"/>
              <a:gd name="connsiteX32007" fmla="*/ 885510 w 7886701"/>
              <a:gd name="connsiteY32007" fmla="*/ 1984789 h 6857981"/>
              <a:gd name="connsiteX32008" fmla="*/ 883604 w 7886701"/>
              <a:gd name="connsiteY32008" fmla="*/ 1989236 h 6857981"/>
              <a:gd name="connsiteX32009" fmla="*/ 882334 w 7886701"/>
              <a:gd name="connsiteY32009" fmla="*/ 1993681 h 6857981"/>
              <a:gd name="connsiteX32010" fmla="*/ 884874 w 7886701"/>
              <a:gd name="connsiteY32010" fmla="*/ 1996220 h 6857981"/>
              <a:gd name="connsiteX32011" fmla="*/ 887416 w 7886701"/>
              <a:gd name="connsiteY32011" fmla="*/ 1997490 h 6857981"/>
              <a:gd name="connsiteX32012" fmla="*/ 890272 w 7886701"/>
              <a:gd name="connsiteY32012" fmla="*/ 1998444 h 6857981"/>
              <a:gd name="connsiteX32013" fmla="*/ 893130 w 7886701"/>
              <a:gd name="connsiteY32013" fmla="*/ 1998444 h 6857981"/>
              <a:gd name="connsiteX32014" fmla="*/ 896304 w 7886701"/>
              <a:gd name="connsiteY32014" fmla="*/ 1997490 h 6857981"/>
              <a:gd name="connsiteX32015" fmla="*/ 899163 w 7886701"/>
              <a:gd name="connsiteY32015" fmla="*/ 1996535 h 6857981"/>
              <a:gd name="connsiteX32016" fmla="*/ 902338 w 7886701"/>
              <a:gd name="connsiteY32016" fmla="*/ 1994316 h 6857981"/>
              <a:gd name="connsiteX32017" fmla="*/ 905195 w 7886701"/>
              <a:gd name="connsiteY32017" fmla="*/ 1992092 h 6857981"/>
              <a:gd name="connsiteX32018" fmla="*/ 908688 w 7886701"/>
              <a:gd name="connsiteY32018" fmla="*/ 1989236 h 6857981"/>
              <a:gd name="connsiteX32019" fmla="*/ 911546 w 7886701"/>
              <a:gd name="connsiteY32019" fmla="*/ 1985742 h 6857981"/>
              <a:gd name="connsiteX32020" fmla="*/ 914402 w 7886701"/>
              <a:gd name="connsiteY32020" fmla="*/ 1982250 h 6857981"/>
              <a:gd name="connsiteX32021" fmla="*/ 917260 w 7886701"/>
              <a:gd name="connsiteY32021" fmla="*/ 1978122 h 6857981"/>
              <a:gd name="connsiteX32022" fmla="*/ 922659 w 7886701"/>
              <a:gd name="connsiteY32022" fmla="*/ 1970184 h 6857981"/>
              <a:gd name="connsiteX32023" fmla="*/ 927421 w 7886701"/>
              <a:gd name="connsiteY32023" fmla="*/ 1962245 h 6857981"/>
              <a:gd name="connsiteX32024" fmla="*/ 928689 w 7886701"/>
              <a:gd name="connsiteY32024" fmla="*/ 1964788 h 6857981"/>
              <a:gd name="connsiteX32025" fmla="*/ 929327 w 7886701"/>
              <a:gd name="connsiteY32025" fmla="*/ 1967328 h 6857981"/>
              <a:gd name="connsiteX32026" fmla="*/ 929642 w 7886701"/>
              <a:gd name="connsiteY32026" fmla="*/ 1969868 h 6857981"/>
              <a:gd name="connsiteX32027" fmla="*/ 929642 w 7886701"/>
              <a:gd name="connsiteY32027" fmla="*/ 1972408 h 6857981"/>
              <a:gd name="connsiteX32028" fmla="*/ 929642 w 7886701"/>
              <a:gd name="connsiteY32028" fmla="*/ 1974947 h 6857981"/>
              <a:gd name="connsiteX32029" fmla="*/ 929008 w 7886701"/>
              <a:gd name="connsiteY32029" fmla="*/ 1977487 h 6857981"/>
              <a:gd name="connsiteX32030" fmla="*/ 928375 w 7886701"/>
              <a:gd name="connsiteY32030" fmla="*/ 1980029 h 6857981"/>
              <a:gd name="connsiteX32031" fmla="*/ 927102 w 7886701"/>
              <a:gd name="connsiteY32031" fmla="*/ 1982250 h 6857981"/>
              <a:gd name="connsiteX32032" fmla="*/ 924244 w 7886701"/>
              <a:gd name="connsiteY32032" fmla="*/ 1987013 h 6857981"/>
              <a:gd name="connsiteX32033" fmla="*/ 920752 w 7886701"/>
              <a:gd name="connsiteY32033" fmla="*/ 1992092 h 6857981"/>
              <a:gd name="connsiteX32034" fmla="*/ 912179 w 7886701"/>
              <a:gd name="connsiteY32034" fmla="*/ 2002253 h 6857981"/>
              <a:gd name="connsiteX32035" fmla="*/ 907419 w 7886701"/>
              <a:gd name="connsiteY32035" fmla="*/ 2007332 h 6857981"/>
              <a:gd name="connsiteX32036" fmla="*/ 902974 w 7886701"/>
              <a:gd name="connsiteY32036" fmla="*/ 2013047 h 6857981"/>
              <a:gd name="connsiteX32037" fmla="*/ 899163 w 7886701"/>
              <a:gd name="connsiteY32037" fmla="*/ 2018762 h 6857981"/>
              <a:gd name="connsiteX32038" fmla="*/ 895035 w 7886701"/>
              <a:gd name="connsiteY32038" fmla="*/ 2025431 h 6857981"/>
              <a:gd name="connsiteX32039" fmla="*/ 893450 w 7886701"/>
              <a:gd name="connsiteY32039" fmla="*/ 2028606 h 6857981"/>
              <a:gd name="connsiteX32040" fmla="*/ 892179 w 7886701"/>
              <a:gd name="connsiteY32040" fmla="*/ 2031779 h 6857981"/>
              <a:gd name="connsiteX32041" fmla="*/ 890908 w 7886701"/>
              <a:gd name="connsiteY32041" fmla="*/ 2035273 h 6857981"/>
              <a:gd name="connsiteX32042" fmla="*/ 889955 w 7886701"/>
              <a:gd name="connsiteY32042" fmla="*/ 2038765 h 6857981"/>
              <a:gd name="connsiteX32043" fmla="*/ 889319 w 7886701"/>
              <a:gd name="connsiteY32043" fmla="*/ 2042895 h 6857981"/>
              <a:gd name="connsiteX32044" fmla="*/ 888368 w 7886701"/>
              <a:gd name="connsiteY32044" fmla="*/ 2046387 h 6857981"/>
              <a:gd name="connsiteX32045" fmla="*/ 888368 w 7886701"/>
              <a:gd name="connsiteY32045" fmla="*/ 2050514 h 6857981"/>
              <a:gd name="connsiteX32046" fmla="*/ 888368 w 7886701"/>
              <a:gd name="connsiteY32046" fmla="*/ 2054959 h 6857981"/>
              <a:gd name="connsiteX32047" fmla="*/ 891861 w 7886701"/>
              <a:gd name="connsiteY32047" fmla="*/ 2051784 h 6857981"/>
              <a:gd name="connsiteX32048" fmla="*/ 895035 w 7886701"/>
              <a:gd name="connsiteY32048" fmla="*/ 2048292 h 6857981"/>
              <a:gd name="connsiteX32049" fmla="*/ 897893 w 7886701"/>
              <a:gd name="connsiteY32049" fmla="*/ 2044163 h 6857981"/>
              <a:gd name="connsiteX32050" fmla="*/ 901387 w 7886701"/>
              <a:gd name="connsiteY32050" fmla="*/ 2039401 h 6857981"/>
              <a:gd name="connsiteX32051" fmla="*/ 907101 w 7886701"/>
              <a:gd name="connsiteY32051" fmla="*/ 2029557 h 6857981"/>
              <a:gd name="connsiteX32052" fmla="*/ 913449 w 7886701"/>
              <a:gd name="connsiteY32052" fmla="*/ 2020033 h 6857981"/>
              <a:gd name="connsiteX32053" fmla="*/ 916625 w 7886701"/>
              <a:gd name="connsiteY32053" fmla="*/ 2015589 h 6857981"/>
              <a:gd name="connsiteX32054" fmla="*/ 919485 w 7886701"/>
              <a:gd name="connsiteY32054" fmla="*/ 2011776 h 6857981"/>
              <a:gd name="connsiteX32055" fmla="*/ 922659 w 7886701"/>
              <a:gd name="connsiteY32055" fmla="*/ 2008286 h 6857981"/>
              <a:gd name="connsiteX32056" fmla="*/ 926148 w 7886701"/>
              <a:gd name="connsiteY32056" fmla="*/ 2005746 h 6857981"/>
              <a:gd name="connsiteX32057" fmla="*/ 928055 w 7886701"/>
              <a:gd name="connsiteY32057" fmla="*/ 2004792 h 6857981"/>
              <a:gd name="connsiteX32058" fmla="*/ 929327 w 7886701"/>
              <a:gd name="connsiteY32058" fmla="*/ 2004158 h 6857981"/>
              <a:gd name="connsiteX32059" fmla="*/ 931231 w 7886701"/>
              <a:gd name="connsiteY32059" fmla="*/ 2003839 h 6857981"/>
              <a:gd name="connsiteX32060" fmla="*/ 933134 w 7886701"/>
              <a:gd name="connsiteY32060" fmla="*/ 2003839 h 6857981"/>
              <a:gd name="connsiteX32061" fmla="*/ 934723 w 7886701"/>
              <a:gd name="connsiteY32061" fmla="*/ 2003839 h 6857981"/>
              <a:gd name="connsiteX32062" fmla="*/ 936626 w 7886701"/>
              <a:gd name="connsiteY32062" fmla="*/ 2004158 h 6857981"/>
              <a:gd name="connsiteX32063" fmla="*/ 938532 w 7886701"/>
              <a:gd name="connsiteY32063" fmla="*/ 2005109 h 6857981"/>
              <a:gd name="connsiteX32064" fmla="*/ 940437 w 7886701"/>
              <a:gd name="connsiteY32064" fmla="*/ 2006381 h 6857981"/>
              <a:gd name="connsiteX32065" fmla="*/ 942659 w 7886701"/>
              <a:gd name="connsiteY32065" fmla="*/ 2001934 h 6857981"/>
              <a:gd name="connsiteX32066" fmla="*/ 943929 w 7886701"/>
              <a:gd name="connsiteY32066" fmla="*/ 1997808 h 6857981"/>
              <a:gd name="connsiteX32067" fmla="*/ 945200 w 7886701"/>
              <a:gd name="connsiteY32067" fmla="*/ 1994316 h 6857981"/>
              <a:gd name="connsiteX32068" fmla="*/ 945835 w 7886701"/>
              <a:gd name="connsiteY32068" fmla="*/ 1991141 h 6857981"/>
              <a:gd name="connsiteX32069" fmla="*/ 946153 w 7886701"/>
              <a:gd name="connsiteY32069" fmla="*/ 1984473 h 6857981"/>
              <a:gd name="connsiteX32070" fmla="*/ 946469 w 7886701"/>
              <a:gd name="connsiteY32070" fmla="*/ 1978440 h 6857981"/>
              <a:gd name="connsiteX32071" fmla="*/ 946469 w 7886701"/>
              <a:gd name="connsiteY32071" fmla="*/ 1975582 h 6857981"/>
              <a:gd name="connsiteX32072" fmla="*/ 947104 w 7886701"/>
              <a:gd name="connsiteY32072" fmla="*/ 1972408 h 6857981"/>
              <a:gd name="connsiteX32073" fmla="*/ 948060 w 7886701"/>
              <a:gd name="connsiteY32073" fmla="*/ 1968598 h 6857981"/>
              <a:gd name="connsiteX32074" fmla="*/ 949011 w 7886701"/>
              <a:gd name="connsiteY32074" fmla="*/ 1965105 h 6857981"/>
              <a:gd name="connsiteX32075" fmla="*/ 950914 w 7886701"/>
              <a:gd name="connsiteY32075" fmla="*/ 1960977 h 6857981"/>
              <a:gd name="connsiteX32076" fmla="*/ 953138 w 7886701"/>
              <a:gd name="connsiteY32076" fmla="*/ 1956849 h 6857981"/>
              <a:gd name="connsiteX32077" fmla="*/ 955994 w 7886701"/>
              <a:gd name="connsiteY32077" fmla="*/ 1951452 h 6857981"/>
              <a:gd name="connsiteX32078" fmla="*/ 960122 w 7886701"/>
              <a:gd name="connsiteY32078" fmla="*/ 1946054 h 6857981"/>
              <a:gd name="connsiteX32079" fmla="*/ 961075 w 7886701"/>
              <a:gd name="connsiteY32079" fmla="*/ 1942243 h 6857981"/>
              <a:gd name="connsiteX32080" fmla="*/ 961711 w 7886701"/>
              <a:gd name="connsiteY32080" fmla="*/ 1939704 h 6857981"/>
              <a:gd name="connsiteX32081" fmla="*/ 961393 w 7886701"/>
              <a:gd name="connsiteY32081" fmla="*/ 1938115 h 6857981"/>
              <a:gd name="connsiteX32082" fmla="*/ 961075 w 7886701"/>
              <a:gd name="connsiteY32082" fmla="*/ 1937798 h 6857981"/>
              <a:gd name="connsiteX32083" fmla="*/ 960758 w 7886701"/>
              <a:gd name="connsiteY32083" fmla="*/ 1937798 h 6857981"/>
              <a:gd name="connsiteX32084" fmla="*/ 959806 w 7886701"/>
              <a:gd name="connsiteY32084" fmla="*/ 1938115 h 6857981"/>
              <a:gd name="connsiteX32085" fmla="*/ 957900 w 7886701"/>
              <a:gd name="connsiteY32085" fmla="*/ 1939068 h 6857981"/>
              <a:gd name="connsiteX32086" fmla="*/ 953774 w 7886701"/>
              <a:gd name="connsiteY32086" fmla="*/ 1942561 h 6857981"/>
              <a:gd name="connsiteX32087" fmla="*/ 948695 w 7886701"/>
              <a:gd name="connsiteY32087" fmla="*/ 1946054 h 6857981"/>
              <a:gd name="connsiteX32088" fmla="*/ 946469 w 7886701"/>
              <a:gd name="connsiteY32088" fmla="*/ 1947959 h 6857981"/>
              <a:gd name="connsiteX32089" fmla="*/ 943929 w 7886701"/>
              <a:gd name="connsiteY32089" fmla="*/ 1948911 h 6857981"/>
              <a:gd name="connsiteX32090" fmla="*/ 941708 w 7886701"/>
              <a:gd name="connsiteY32090" fmla="*/ 1949864 h 6857981"/>
              <a:gd name="connsiteX32091" fmla="*/ 940757 w 7886701"/>
              <a:gd name="connsiteY32091" fmla="*/ 1949864 h 6857981"/>
              <a:gd name="connsiteX32092" fmla="*/ 939484 w 7886701"/>
              <a:gd name="connsiteY32092" fmla="*/ 1949546 h 6857981"/>
              <a:gd name="connsiteX32093" fmla="*/ 938532 w 7886701"/>
              <a:gd name="connsiteY32093" fmla="*/ 1948911 h 6857981"/>
              <a:gd name="connsiteX32094" fmla="*/ 937898 w 7886701"/>
              <a:gd name="connsiteY32094" fmla="*/ 1948276 h 6857981"/>
              <a:gd name="connsiteX32095" fmla="*/ 936945 w 7886701"/>
              <a:gd name="connsiteY32095" fmla="*/ 1947324 h 6857981"/>
              <a:gd name="connsiteX32096" fmla="*/ 936312 w 7886701"/>
              <a:gd name="connsiteY32096" fmla="*/ 1946054 h 6857981"/>
              <a:gd name="connsiteX32097" fmla="*/ 955994 w 7886701"/>
              <a:gd name="connsiteY32097" fmla="*/ 1931130 h 6857981"/>
              <a:gd name="connsiteX32098" fmla="*/ 963614 w 7886701"/>
              <a:gd name="connsiteY32098" fmla="*/ 1925414 h 6857981"/>
              <a:gd name="connsiteX32099" fmla="*/ 971235 w 7886701"/>
              <a:gd name="connsiteY32099" fmla="*/ 1919700 h 6857981"/>
              <a:gd name="connsiteX32100" fmla="*/ 979491 w 7886701"/>
              <a:gd name="connsiteY32100" fmla="*/ 1914620 h 6857981"/>
              <a:gd name="connsiteX32101" fmla="*/ 987746 w 7886701"/>
              <a:gd name="connsiteY32101" fmla="*/ 1909857 h 6857981"/>
              <a:gd name="connsiteX32102" fmla="*/ 997905 w 7886701"/>
              <a:gd name="connsiteY32102" fmla="*/ 1904777 h 6857981"/>
              <a:gd name="connsiteX32103" fmla="*/ 1009655 w 7886701"/>
              <a:gd name="connsiteY32103" fmla="*/ 1899060 h 6857981"/>
              <a:gd name="connsiteX32104" fmla="*/ 1005843 w 7886701"/>
              <a:gd name="connsiteY32104" fmla="*/ 1905728 h 6857981"/>
              <a:gd name="connsiteX32105" fmla="*/ 1002668 w 7886701"/>
              <a:gd name="connsiteY32105" fmla="*/ 1911445 h 6857981"/>
              <a:gd name="connsiteX32106" fmla="*/ 1000445 w 7886701"/>
              <a:gd name="connsiteY32106" fmla="*/ 1916525 h 6857981"/>
              <a:gd name="connsiteX32107" fmla="*/ 998858 w 7886701"/>
              <a:gd name="connsiteY32107" fmla="*/ 1921604 h 6857981"/>
              <a:gd name="connsiteX32108" fmla="*/ 998223 w 7886701"/>
              <a:gd name="connsiteY32108" fmla="*/ 1925732 h 6857981"/>
              <a:gd name="connsiteX32109" fmla="*/ 998223 w 7886701"/>
              <a:gd name="connsiteY32109" fmla="*/ 1927954 h 6857981"/>
              <a:gd name="connsiteX32110" fmla="*/ 998223 w 7886701"/>
              <a:gd name="connsiteY32110" fmla="*/ 1929859 h 6857981"/>
              <a:gd name="connsiteX32111" fmla="*/ 999174 w 7886701"/>
              <a:gd name="connsiteY32111" fmla="*/ 1931130 h 6857981"/>
              <a:gd name="connsiteX32112" fmla="*/ 999808 w 7886701"/>
              <a:gd name="connsiteY32112" fmla="*/ 1932718 h 6857981"/>
              <a:gd name="connsiteX32113" fmla="*/ 1000763 w 7886701"/>
              <a:gd name="connsiteY32113" fmla="*/ 1933987 h 6857981"/>
              <a:gd name="connsiteX32114" fmla="*/ 1002032 w 7886701"/>
              <a:gd name="connsiteY32114" fmla="*/ 1935258 h 6857981"/>
              <a:gd name="connsiteX32115" fmla="*/ 1002984 w 7886701"/>
              <a:gd name="connsiteY32115" fmla="*/ 1935892 h 6857981"/>
              <a:gd name="connsiteX32116" fmla="*/ 1004572 w 7886701"/>
              <a:gd name="connsiteY32116" fmla="*/ 1936528 h 6857981"/>
              <a:gd name="connsiteX32117" fmla="*/ 1005524 w 7886701"/>
              <a:gd name="connsiteY32117" fmla="*/ 1937163 h 6857981"/>
              <a:gd name="connsiteX32118" fmla="*/ 1006795 w 7886701"/>
              <a:gd name="connsiteY32118" fmla="*/ 1937163 h 6857981"/>
              <a:gd name="connsiteX32119" fmla="*/ 1009335 w 7886701"/>
              <a:gd name="connsiteY32119" fmla="*/ 1936528 h 6857981"/>
              <a:gd name="connsiteX32120" fmla="*/ 1011558 w 7886701"/>
              <a:gd name="connsiteY32120" fmla="*/ 1935576 h 6857981"/>
              <a:gd name="connsiteX32121" fmla="*/ 1013780 w 7886701"/>
              <a:gd name="connsiteY32121" fmla="*/ 1934940 h 6857981"/>
              <a:gd name="connsiteX32122" fmla="*/ 1016321 w 7886701"/>
              <a:gd name="connsiteY32122" fmla="*/ 1933670 h 6857981"/>
              <a:gd name="connsiteX32123" fmla="*/ 1018543 w 7886701"/>
              <a:gd name="connsiteY32123" fmla="*/ 1933352 h 6857981"/>
              <a:gd name="connsiteX32124" fmla="*/ 1019495 w 7886701"/>
              <a:gd name="connsiteY32124" fmla="*/ 1933352 h 6857981"/>
              <a:gd name="connsiteX32125" fmla="*/ 1020448 w 7886701"/>
              <a:gd name="connsiteY32125" fmla="*/ 1933670 h 6857981"/>
              <a:gd name="connsiteX32126" fmla="*/ 1021717 w 7886701"/>
              <a:gd name="connsiteY32126" fmla="*/ 1926684 h 6857981"/>
              <a:gd name="connsiteX32127" fmla="*/ 1022670 w 7886701"/>
              <a:gd name="connsiteY32127" fmla="*/ 1920969 h 6857981"/>
              <a:gd name="connsiteX32128" fmla="*/ 1024257 w 7886701"/>
              <a:gd name="connsiteY32128" fmla="*/ 1915889 h 6857981"/>
              <a:gd name="connsiteX32129" fmla="*/ 1026162 w 7886701"/>
              <a:gd name="connsiteY32129" fmla="*/ 1911126 h 6857981"/>
              <a:gd name="connsiteX32130" fmla="*/ 1027749 w 7886701"/>
              <a:gd name="connsiteY32130" fmla="*/ 1907316 h 6857981"/>
              <a:gd name="connsiteX32131" fmla="*/ 1029973 w 7886701"/>
              <a:gd name="connsiteY32131" fmla="*/ 1904142 h 6857981"/>
              <a:gd name="connsiteX32132" fmla="*/ 1032194 w 7886701"/>
              <a:gd name="connsiteY32132" fmla="*/ 1900967 h 6857981"/>
              <a:gd name="connsiteX32133" fmla="*/ 1034733 w 7886701"/>
              <a:gd name="connsiteY32133" fmla="*/ 1898109 h 6857981"/>
              <a:gd name="connsiteX32134" fmla="*/ 1039815 w 7886701"/>
              <a:gd name="connsiteY32134" fmla="*/ 1891757 h 6857981"/>
              <a:gd name="connsiteX32135" fmla="*/ 1042353 w 7886701"/>
              <a:gd name="connsiteY32135" fmla="*/ 1888265 h 6857981"/>
              <a:gd name="connsiteX32136" fmla="*/ 1045531 w 7886701"/>
              <a:gd name="connsiteY32136" fmla="*/ 1884455 h 6857981"/>
              <a:gd name="connsiteX32137" fmla="*/ 1048070 w 7886701"/>
              <a:gd name="connsiteY32137" fmla="*/ 1879692 h 6857981"/>
              <a:gd name="connsiteX32138" fmla="*/ 1050612 w 7886701"/>
              <a:gd name="connsiteY32138" fmla="*/ 1874612 h 6857981"/>
              <a:gd name="connsiteX32139" fmla="*/ 1052833 w 7886701"/>
              <a:gd name="connsiteY32139" fmla="*/ 1868262 h 6857981"/>
              <a:gd name="connsiteX32140" fmla="*/ 1055373 w 7886701"/>
              <a:gd name="connsiteY32140" fmla="*/ 1860959 h 6857981"/>
              <a:gd name="connsiteX32141" fmla="*/ 1055055 w 7886701"/>
              <a:gd name="connsiteY32141" fmla="*/ 1865722 h 6857981"/>
              <a:gd name="connsiteX32142" fmla="*/ 1055373 w 7886701"/>
              <a:gd name="connsiteY32142" fmla="*/ 1870166 h 6857981"/>
              <a:gd name="connsiteX32143" fmla="*/ 1056007 w 7886701"/>
              <a:gd name="connsiteY32143" fmla="*/ 1873977 h 6857981"/>
              <a:gd name="connsiteX32144" fmla="*/ 1057595 w 7886701"/>
              <a:gd name="connsiteY32144" fmla="*/ 1876834 h 6857981"/>
              <a:gd name="connsiteX32145" fmla="*/ 1058865 w 7886701"/>
              <a:gd name="connsiteY32145" fmla="*/ 1879057 h 6857981"/>
              <a:gd name="connsiteX32146" fmla="*/ 1060769 w 7886701"/>
              <a:gd name="connsiteY32146" fmla="*/ 1880962 h 6857981"/>
              <a:gd name="connsiteX32147" fmla="*/ 1063310 w 7886701"/>
              <a:gd name="connsiteY32147" fmla="*/ 1881597 h 6857981"/>
              <a:gd name="connsiteX32148" fmla="*/ 1065850 w 7886701"/>
              <a:gd name="connsiteY32148" fmla="*/ 1881915 h 6857981"/>
              <a:gd name="connsiteX32149" fmla="*/ 1068390 w 7886701"/>
              <a:gd name="connsiteY32149" fmla="*/ 1881279 h 6857981"/>
              <a:gd name="connsiteX32150" fmla="*/ 1071250 w 7886701"/>
              <a:gd name="connsiteY32150" fmla="*/ 1879692 h 6857981"/>
              <a:gd name="connsiteX32151" fmla="*/ 1074740 w 7886701"/>
              <a:gd name="connsiteY32151" fmla="*/ 1877151 h 6857981"/>
              <a:gd name="connsiteX32152" fmla="*/ 1078231 w 7886701"/>
              <a:gd name="connsiteY32152" fmla="*/ 1873977 h 6857981"/>
              <a:gd name="connsiteX32153" fmla="*/ 1081408 w 7886701"/>
              <a:gd name="connsiteY32153" fmla="*/ 1869532 h 6857981"/>
              <a:gd name="connsiteX32154" fmla="*/ 1085217 w 7886701"/>
              <a:gd name="connsiteY32154" fmla="*/ 1864452 h 6857981"/>
              <a:gd name="connsiteX32155" fmla="*/ 1088709 w 7886701"/>
              <a:gd name="connsiteY32155" fmla="*/ 1857783 h 6857981"/>
              <a:gd name="connsiteX32156" fmla="*/ 1092838 w 7886701"/>
              <a:gd name="connsiteY32156" fmla="*/ 1850480 h 6857981"/>
              <a:gd name="connsiteX32157" fmla="*/ 1096014 w 7886701"/>
              <a:gd name="connsiteY32157" fmla="*/ 1847940 h 6857981"/>
              <a:gd name="connsiteX32158" fmla="*/ 1097283 w 7886701"/>
              <a:gd name="connsiteY32158" fmla="*/ 1847305 h 6857981"/>
              <a:gd name="connsiteX32159" fmla="*/ 1097917 w 7886701"/>
              <a:gd name="connsiteY32159" fmla="*/ 1847305 h 6857981"/>
              <a:gd name="connsiteX32160" fmla="*/ 1098235 w 7886701"/>
              <a:gd name="connsiteY32160" fmla="*/ 1847305 h 6857981"/>
              <a:gd name="connsiteX32161" fmla="*/ 1098554 w 7886701"/>
              <a:gd name="connsiteY32161" fmla="*/ 1847622 h 6857981"/>
              <a:gd name="connsiteX32162" fmla="*/ 1098235 w 7886701"/>
              <a:gd name="connsiteY32162" fmla="*/ 1849529 h 6857981"/>
              <a:gd name="connsiteX32163" fmla="*/ 1097283 w 7886701"/>
              <a:gd name="connsiteY32163" fmla="*/ 1852385 h 6857981"/>
              <a:gd name="connsiteX32164" fmla="*/ 1095380 w 7886701"/>
              <a:gd name="connsiteY32164" fmla="*/ 1856513 h 6857981"/>
              <a:gd name="connsiteX32165" fmla="*/ 1089980 w 7886701"/>
              <a:gd name="connsiteY32165" fmla="*/ 1865722 h 6857981"/>
              <a:gd name="connsiteX32166" fmla="*/ 1076011 w 7886701"/>
              <a:gd name="connsiteY32166" fmla="*/ 1888265 h 6857981"/>
              <a:gd name="connsiteX32167" fmla="*/ 1070295 w 7886701"/>
              <a:gd name="connsiteY32167" fmla="*/ 1898425 h 6857981"/>
              <a:gd name="connsiteX32168" fmla="*/ 1067753 w 7886701"/>
              <a:gd name="connsiteY32168" fmla="*/ 1902554 h 6857981"/>
              <a:gd name="connsiteX32169" fmla="*/ 1066168 w 7886701"/>
              <a:gd name="connsiteY32169" fmla="*/ 1906047 h 6857981"/>
              <a:gd name="connsiteX32170" fmla="*/ 1073471 w 7886701"/>
              <a:gd name="connsiteY32170" fmla="*/ 1899696 h 6857981"/>
              <a:gd name="connsiteX32171" fmla="*/ 1080456 w 7886701"/>
              <a:gd name="connsiteY32171" fmla="*/ 1893345 h 6857981"/>
              <a:gd name="connsiteX32172" fmla="*/ 1086488 w 7886701"/>
              <a:gd name="connsiteY32172" fmla="*/ 1886995 h 6857981"/>
              <a:gd name="connsiteX32173" fmla="*/ 1092838 w 7886701"/>
              <a:gd name="connsiteY32173" fmla="*/ 1880327 h 6857981"/>
              <a:gd name="connsiteX32174" fmla="*/ 1098235 w 7886701"/>
              <a:gd name="connsiteY32174" fmla="*/ 1874294 h 6857981"/>
              <a:gd name="connsiteX32175" fmla="*/ 1103950 w 7886701"/>
              <a:gd name="connsiteY32175" fmla="*/ 1867626 h 6857981"/>
              <a:gd name="connsiteX32176" fmla="*/ 1113794 w 7886701"/>
              <a:gd name="connsiteY32176" fmla="*/ 1854290 h 6857981"/>
              <a:gd name="connsiteX32177" fmla="*/ 1123635 w 7886701"/>
              <a:gd name="connsiteY32177" fmla="*/ 1840319 h 6857981"/>
              <a:gd name="connsiteX32178" fmla="*/ 1132842 w 7886701"/>
              <a:gd name="connsiteY32178" fmla="*/ 1825714 h 6857981"/>
              <a:gd name="connsiteX32179" fmla="*/ 1143001 w 7886701"/>
              <a:gd name="connsiteY32179" fmla="*/ 1810155 h 6857981"/>
              <a:gd name="connsiteX32180" fmla="*/ 1153797 w 7886701"/>
              <a:gd name="connsiteY32180" fmla="*/ 1793963 h 6857981"/>
              <a:gd name="connsiteX32181" fmla="*/ 1156338 w 7886701"/>
              <a:gd name="connsiteY32181" fmla="*/ 1795549 h 6857981"/>
              <a:gd name="connsiteX32182" fmla="*/ 1159194 w 7886701"/>
              <a:gd name="connsiteY32182" fmla="*/ 1796502 h 6857981"/>
              <a:gd name="connsiteX32183" fmla="*/ 1161734 w 7886701"/>
              <a:gd name="connsiteY32183" fmla="*/ 1797137 h 6857981"/>
              <a:gd name="connsiteX32184" fmla="*/ 1164275 w 7886701"/>
              <a:gd name="connsiteY32184" fmla="*/ 1797773 h 6857981"/>
              <a:gd name="connsiteX32185" fmla="*/ 1169355 w 7886701"/>
              <a:gd name="connsiteY32185" fmla="*/ 1798407 h 6857981"/>
              <a:gd name="connsiteX32186" fmla="*/ 1171260 w 7886701"/>
              <a:gd name="connsiteY32186" fmla="*/ 1798725 h 6857981"/>
              <a:gd name="connsiteX32187" fmla="*/ 1173165 w 7886701"/>
              <a:gd name="connsiteY32187" fmla="*/ 1799042 h 6857981"/>
              <a:gd name="connsiteX32188" fmla="*/ 1174434 w 7886701"/>
              <a:gd name="connsiteY32188" fmla="*/ 1799677 h 6857981"/>
              <a:gd name="connsiteX32189" fmla="*/ 1175387 w 7886701"/>
              <a:gd name="connsiteY32189" fmla="*/ 1800947 h 6857981"/>
              <a:gd name="connsiteX32190" fmla="*/ 1175705 w 7886701"/>
              <a:gd name="connsiteY32190" fmla="*/ 1802852 h 6857981"/>
              <a:gd name="connsiteX32191" fmla="*/ 1175387 w 7886701"/>
              <a:gd name="connsiteY32191" fmla="*/ 1805075 h 6857981"/>
              <a:gd name="connsiteX32192" fmla="*/ 1174434 w 7886701"/>
              <a:gd name="connsiteY32192" fmla="*/ 1807615 h 6857981"/>
              <a:gd name="connsiteX32193" fmla="*/ 1173165 w 7886701"/>
              <a:gd name="connsiteY32193" fmla="*/ 1811108 h 6857981"/>
              <a:gd name="connsiteX32194" fmla="*/ 1170624 w 7886701"/>
              <a:gd name="connsiteY32194" fmla="*/ 1815871 h 6857981"/>
              <a:gd name="connsiteX32195" fmla="*/ 1167451 w 7886701"/>
              <a:gd name="connsiteY32195" fmla="*/ 1821268 h 6857981"/>
              <a:gd name="connsiteX32196" fmla="*/ 1173482 w 7886701"/>
              <a:gd name="connsiteY32196" fmla="*/ 1814283 h 6857981"/>
              <a:gd name="connsiteX32197" fmla="*/ 1178879 w 7886701"/>
              <a:gd name="connsiteY32197" fmla="*/ 1807615 h 6857981"/>
              <a:gd name="connsiteX32198" fmla="*/ 1183960 w 7886701"/>
              <a:gd name="connsiteY32198" fmla="*/ 1800630 h 6857981"/>
              <a:gd name="connsiteX32199" fmla="*/ 1188722 w 7886701"/>
              <a:gd name="connsiteY32199" fmla="*/ 1793644 h 6857981"/>
              <a:gd name="connsiteX32200" fmla="*/ 1192850 w 7886701"/>
              <a:gd name="connsiteY32200" fmla="*/ 1786977 h 6857981"/>
              <a:gd name="connsiteX32201" fmla="*/ 1196343 w 7886701"/>
              <a:gd name="connsiteY32201" fmla="*/ 1779991 h 6857981"/>
              <a:gd name="connsiteX32202" fmla="*/ 1199517 w 7886701"/>
              <a:gd name="connsiteY32202" fmla="*/ 1773323 h 6857981"/>
              <a:gd name="connsiteX32203" fmla="*/ 1202057 w 7886701"/>
              <a:gd name="connsiteY32203" fmla="*/ 1766656 h 6857981"/>
              <a:gd name="connsiteX32204" fmla="*/ 1203645 w 7886701"/>
              <a:gd name="connsiteY32204" fmla="*/ 1759988 h 6857981"/>
              <a:gd name="connsiteX32205" fmla="*/ 1204915 w 7886701"/>
              <a:gd name="connsiteY32205" fmla="*/ 1753638 h 6857981"/>
              <a:gd name="connsiteX32206" fmla="*/ 1205232 w 7886701"/>
              <a:gd name="connsiteY32206" fmla="*/ 1747287 h 6857981"/>
              <a:gd name="connsiteX32207" fmla="*/ 1205232 w 7886701"/>
              <a:gd name="connsiteY32207" fmla="*/ 1740936 h 6857981"/>
              <a:gd name="connsiteX32208" fmla="*/ 1204598 w 7886701"/>
              <a:gd name="connsiteY32208" fmla="*/ 1735222 h 6857981"/>
              <a:gd name="connsiteX32209" fmla="*/ 1202691 w 7886701"/>
              <a:gd name="connsiteY32209" fmla="*/ 1729507 h 6857981"/>
              <a:gd name="connsiteX32210" fmla="*/ 1200470 w 7886701"/>
              <a:gd name="connsiteY32210" fmla="*/ 1723791 h 6857981"/>
              <a:gd name="connsiteX32211" fmla="*/ 1197612 w 7886701"/>
              <a:gd name="connsiteY32211" fmla="*/ 1718711 h 6857981"/>
              <a:gd name="connsiteX32212" fmla="*/ 1200787 w 7886701"/>
              <a:gd name="connsiteY32212" fmla="*/ 1715217 h 6857981"/>
              <a:gd name="connsiteX32213" fmla="*/ 1204915 w 7886701"/>
              <a:gd name="connsiteY32213" fmla="*/ 1711408 h 6857981"/>
              <a:gd name="connsiteX32214" fmla="*/ 1214122 w 7886701"/>
              <a:gd name="connsiteY32214" fmla="*/ 1704105 h 6857981"/>
              <a:gd name="connsiteX32215" fmla="*/ 1223647 w 7886701"/>
              <a:gd name="connsiteY32215" fmla="*/ 1696802 h 6857981"/>
              <a:gd name="connsiteX32216" fmla="*/ 1232855 w 7886701"/>
              <a:gd name="connsiteY32216" fmla="*/ 1689181 h 6857981"/>
              <a:gd name="connsiteX32217" fmla="*/ 1237300 w 7886701"/>
              <a:gd name="connsiteY32217" fmla="*/ 1685687 h 6857981"/>
              <a:gd name="connsiteX32218" fmla="*/ 1241428 w 7886701"/>
              <a:gd name="connsiteY32218" fmla="*/ 1681561 h 6857981"/>
              <a:gd name="connsiteX32219" fmla="*/ 1244603 w 7886701"/>
              <a:gd name="connsiteY32219" fmla="*/ 1678067 h 6857981"/>
              <a:gd name="connsiteX32220" fmla="*/ 1247142 w 7886701"/>
              <a:gd name="connsiteY32220" fmla="*/ 1674257 h 6857981"/>
              <a:gd name="connsiteX32221" fmla="*/ 1249047 w 7886701"/>
              <a:gd name="connsiteY32221" fmla="*/ 1670448 h 6857981"/>
              <a:gd name="connsiteX32222" fmla="*/ 1249366 w 7886701"/>
              <a:gd name="connsiteY32222" fmla="*/ 1668542 h 6857981"/>
              <a:gd name="connsiteX32223" fmla="*/ 1249682 w 7886701"/>
              <a:gd name="connsiteY32223" fmla="*/ 1666637 h 6857981"/>
              <a:gd name="connsiteX32224" fmla="*/ 1249682 w 7886701"/>
              <a:gd name="connsiteY32224" fmla="*/ 1664733 h 6857981"/>
              <a:gd name="connsiteX32225" fmla="*/ 1249366 w 7886701"/>
              <a:gd name="connsiteY32225" fmla="*/ 1663143 h 6857981"/>
              <a:gd name="connsiteX32226" fmla="*/ 1248729 w 7886701"/>
              <a:gd name="connsiteY32226" fmla="*/ 1661239 h 6857981"/>
              <a:gd name="connsiteX32227" fmla="*/ 1248095 w 7886701"/>
              <a:gd name="connsiteY32227" fmla="*/ 1659334 h 6857981"/>
              <a:gd name="connsiteX32228" fmla="*/ 1246508 w 7886701"/>
              <a:gd name="connsiteY32228" fmla="*/ 1656156 h 6857981"/>
              <a:gd name="connsiteX32229" fmla="*/ 1245874 w 7886701"/>
              <a:gd name="connsiteY32229" fmla="*/ 1654889 h 6857981"/>
              <a:gd name="connsiteX32230" fmla="*/ 1244603 w 7886701"/>
              <a:gd name="connsiteY32230" fmla="*/ 1654254 h 6857981"/>
              <a:gd name="connsiteX32231" fmla="*/ 1243968 w 7886701"/>
              <a:gd name="connsiteY32231" fmla="*/ 1653935 h 6857981"/>
              <a:gd name="connsiteX32232" fmla="*/ 1243334 w 7886701"/>
              <a:gd name="connsiteY32232" fmla="*/ 1653618 h 6857981"/>
              <a:gd name="connsiteX32233" fmla="*/ 1242063 w 7886701"/>
              <a:gd name="connsiteY32233" fmla="*/ 1653618 h 6857981"/>
              <a:gd name="connsiteX32234" fmla="*/ 1241428 w 7886701"/>
              <a:gd name="connsiteY32234" fmla="*/ 1653935 h 6857981"/>
              <a:gd name="connsiteX32235" fmla="*/ 1239522 w 7886701"/>
              <a:gd name="connsiteY32235" fmla="*/ 1654889 h 6857981"/>
              <a:gd name="connsiteX32236" fmla="*/ 1237616 w 7886701"/>
              <a:gd name="connsiteY32236" fmla="*/ 1656476 h 6857981"/>
              <a:gd name="connsiteX32237" fmla="*/ 1233807 w 7886701"/>
              <a:gd name="connsiteY32237" fmla="*/ 1661239 h 6857981"/>
              <a:gd name="connsiteX32238" fmla="*/ 1229679 w 7886701"/>
              <a:gd name="connsiteY32238" fmla="*/ 1666320 h 6857981"/>
              <a:gd name="connsiteX32239" fmla="*/ 1227775 w 7886701"/>
              <a:gd name="connsiteY32239" fmla="*/ 1668859 h 6857981"/>
              <a:gd name="connsiteX32240" fmla="*/ 1226187 w 7886701"/>
              <a:gd name="connsiteY32240" fmla="*/ 1670766 h 6857981"/>
              <a:gd name="connsiteX32241" fmla="*/ 1224281 w 7886701"/>
              <a:gd name="connsiteY32241" fmla="*/ 1672034 h 6857981"/>
              <a:gd name="connsiteX32242" fmla="*/ 1222378 w 7886701"/>
              <a:gd name="connsiteY32242" fmla="*/ 1672987 h 6857981"/>
              <a:gd name="connsiteX32243" fmla="*/ 1221742 w 7886701"/>
              <a:gd name="connsiteY32243" fmla="*/ 1672987 h 6857981"/>
              <a:gd name="connsiteX32244" fmla="*/ 1220473 w 7886701"/>
              <a:gd name="connsiteY32244" fmla="*/ 1672987 h 6857981"/>
              <a:gd name="connsiteX32245" fmla="*/ 1219838 w 7886701"/>
              <a:gd name="connsiteY32245" fmla="*/ 1672353 h 6857981"/>
              <a:gd name="connsiteX32246" fmla="*/ 1219202 w 7886701"/>
              <a:gd name="connsiteY32246" fmla="*/ 1671717 h 6857981"/>
              <a:gd name="connsiteX32247" fmla="*/ 1219202 w 7886701"/>
              <a:gd name="connsiteY32247" fmla="*/ 1668542 h 6857981"/>
              <a:gd name="connsiteX32248" fmla="*/ 1219518 w 7886701"/>
              <a:gd name="connsiteY32248" fmla="*/ 1666001 h 6857981"/>
              <a:gd name="connsiteX32249" fmla="*/ 1220154 w 7886701"/>
              <a:gd name="connsiteY32249" fmla="*/ 1663463 h 6857981"/>
              <a:gd name="connsiteX32250" fmla="*/ 1221425 w 7886701"/>
              <a:gd name="connsiteY32250" fmla="*/ 1661239 h 6857981"/>
              <a:gd name="connsiteX32251" fmla="*/ 1222378 w 7886701"/>
              <a:gd name="connsiteY32251" fmla="*/ 1659334 h 6857981"/>
              <a:gd name="connsiteX32252" fmla="*/ 1223647 w 7886701"/>
              <a:gd name="connsiteY32252" fmla="*/ 1657746 h 6857981"/>
              <a:gd name="connsiteX32253" fmla="*/ 1225236 w 7886701"/>
              <a:gd name="connsiteY32253" fmla="*/ 1656476 h 6857981"/>
              <a:gd name="connsiteX32254" fmla="*/ 1226823 w 7886701"/>
              <a:gd name="connsiteY32254" fmla="*/ 1654889 h 6857981"/>
              <a:gd name="connsiteX32255" fmla="*/ 1228726 w 7886701"/>
              <a:gd name="connsiteY32255" fmla="*/ 1654254 h 6857981"/>
              <a:gd name="connsiteX32256" fmla="*/ 1230632 w 7886701"/>
              <a:gd name="connsiteY32256" fmla="*/ 1653301 h 6857981"/>
              <a:gd name="connsiteX32257" fmla="*/ 1235077 w 7886701"/>
              <a:gd name="connsiteY32257" fmla="*/ 1652030 h 6857981"/>
              <a:gd name="connsiteX32258" fmla="*/ 1240158 w 7886701"/>
              <a:gd name="connsiteY32258" fmla="*/ 1651077 h 6857981"/>
              <a:gd name="connsiteX32259" fmla="*/ 1245874 w 7886701"/>
              <a:gd name="connsiteY32259" fmla="*/ 1650126 h 6857981"/>
              <a:gd name="connsiteX32260" fmla="*/ 1256985 w 7886701"/>
              <a:gd name="connsiteY32260" fmla="*/ 1649172 h 6857981"/>
              <a:gd name="connsiteX32261" fmla="*/ 1263333 w 7886701"/>
              <a:gd name="connsiteY32261" fmla="*/ 1648537 h 6857981"/>
              <a:gd name="connsiteX32262" fmla="*/ 1269049 w 7886701"/>
              <a:gd name="connsiteY32262" fmla="*/ 1647268 h 6857981"/>
              <a:gd name="connsiteX32263" fmla="*/ 1275399 w 7886701"/>
              <a:gd name="connsiteY32263" fmla="*/ 1646000 h 6857981"/>
              <a:gd name="connsiteX32264" fmla="*/ 1280797 w 7886701"/>
              <a:gd name="connsiteY32264" fmla="*/ 1643776 h 6857981"/>
              <a:gd name="connsiteX32265" fmla="*/ 1283656 w 7886701"/>
              <a:gd name="connsiteY32265" fmla="*/ 1642187 h 6857981"/>
              <a:gd name="connsiteX32266" fmla="*/ 1286196 w 7886701"/>
              <a:gd name="connsiteY32266" fmla="*/ 1640602 h 6857981"/>
              <a:gd name="connsiteX32267" fmla="*/ 1288736 w 7886701"/>
              <a:gd name="connsiteY32267" fmla="*/ 1638695 h 6857981"/>
              <a:gd name="connsiteX32268" fmla="*/ 1291274 w 7886701"/>
              <a:gd name="connsiteY32268" fmla="*/ 1636790 h 6857981"/>
              <a:gd name="connsiteX32269" fmla="*/ 1292861 w 7886701"/>
              <a:gd name="connsiteY32269" fmla="*/ 1634886 h 6857981"/>
              <a:gd name="connsiteX32270" fmla="*/ 1293815 w 7886701"/>
              <a:gd name="connsiteY32270" fmla="*/ 1632979 h 6857981"/>
              <a:gd name="connsiteX32271" fmla="*/ 1294768 w 7886701"/>
              <a:gd name="connsiteY32271" fmla="*/ 1630758 h 6857981"/>
              <a:gd name="connsiteX32272" fmla="*/ 1295402 w 7886701"/>
              <a:gd name="connsiteY32272" fmla="*/ 1628851 h 6857981"/>
              <a:gd name="connsiteX32273" fmla="*/ 1295719 w 7886701"/>
              <a:gd name="connsiteY32273" fmla="*/ 1626629 h 6857981"/>
              <a:gd name="connsiteX32274" fmla="*/ 1295719 w 7886701"/>
              <a:gd name="connsiteY32274" fmla="*/ 1624408 h 6857981"/>
              <a:gd name="connsiteX32275" fmla="*/ 1295719 w 7886701"/>
              <a:gd name="connsiteY32275" fmla="*/ 1622184 h 6857981"/>
              <a:gd name="connsiteX32276" fmla="*/ 1295402 w 7886701"/>
              <a:gd name="connsiteY32276" fmla="*/ 1619962 h 6857981"/>
              <a:gd name="connsiteX32277" fmla="*/ 1294768 w 7886701"/>
              <a:gd name="connsiteY32277" fmla="*/ 1618056 h 6857981"/>
              <a:gd name="connsiteX32278" fmla="*/ 1293815 w 7886701"/>
              <a:gd name="connsiteY32278" fmla="*/ 1616787 h 6857981"/>
              <a:gd name="connsiteX32279" fmla="*/ 1292861 w 7886701"/>
              <a:gd name="connsiteY32279" fmla="*/ 1615834 h 6857981"/>
              <a:gd name="connsiteX32280" fmla="*/ 1291274 w 7886701"/>
              <a:gd name="connsiteY32280" fmla="*/ 1615517 h 6857981"/>
              <a:gd name="connsiteX32281" fmla="*/ 1290005 w 7886701"/>
              <a:gd name="connsiteY32281" fmla="*/ 1615517 h 6857981"/>
              <a:gd name="connsiteX32282" fmla="*/ 1287782 w 7886701"/>
              <a:gd name="connsiteY32282" fmla="*/ 1616787 h 6857981"/>
              <a:gd name="connsiteX32283" fmla="*/ 1285878 w 7886701"/>
              <a:gd name="connsiteY32283" fmla="*/ 1618375 h 6857981"/>
              <a:gd name="connsiteX32284" fmla="*/ 1283337 w 7886701"/>
              <a:gd name="connsiteY32284" fmla="*/ 1620915 h 6857981"/>
              <a:gd name="connsiteX32285" fmla="*/ 1283656 w 7886701"/>
              <a:gd name="connsiteY32285" fmla="*/ 1618056 h 6857981"/>
              <a:gd name="connsiteX32286" fmla="*/ 1284925 w 7886701"/>
              <a:gd name="connsiteY32286" fmla="*/ 1615198 h 6857981"/>
              <a:gd name="connsiteX32287" fmla="*/ 1286512 w 7886701"/>
              <a:gd name="connsiteY32287" fmla="*/ 1612975 h 6857981"/>
              <a:gd name="connsiteX32288" fmla="*/ 1288416 w 7886701"/>
              <a:gd name="connsiteY32288" fmla="*/ 1611071 h 6857981"/>
              <a:gd name="connsiteX32289" fmla="*/ 1290957 w 7886701"/>
              <a:gd name="connsiteY32289" fmla="*/ 1609800 h 6857981"/>
              <a:gd name="connsiteX32290" fmla="*/ 1293497 w 7886701"/>
              <a:gd name="connsiteY32290" fmla="*/ 1608531 h 6857981"/>
              <a:gd name="connsiteX32291" fmla="*/ 1296039 w 7886701"/>
              <a:gd name="connsiteY32291" fmla="*/ 1607896 h 6857981"/>
              <a:gd name="connsiteX32292" fmla="*/ 1298579 w 7886701"/>
              <a:gd name="connsiteY32292" fmla="*/ 1607896 h 6857981"/>
              <a:gd name="connsiteX32293" fmla="*/ 1301120 w 7886701"/>
              <a:gd name="connsiteY32293" fmla="*/ 1607896 h 6857981"/>
              <a:gd name="connsiteX32294" fmla="*/ 1303339 w 7886701"/>
              <a:gd name="connsiteY32294" fmla="*/ 1608848 h 6857981"/>
              <a:gd name="connsiteX32295" fmla="*/ 1305243 w 7886701"/>
              <a:gd name="connsiteY32295" fmla="*/ 1610437 h 6857981"/>
              <a:gd name="connsiteX32296" fmla="*/ 1306834 w 7886701"/>
              <a:gd name="connsiteY32296" fmla="*/ 1612342 h 6857981"/>
              <a:gd name="connsiteX32297" fmla="*/ 1307784 w 7886701"/>
              <a:gd name="connsiteY32297" fmla="*/ 1614881 h 6857981"/>
              <a:gd name="connsiteX32298" fmla="*/ 1308103 w 7886701"/>
              <a:gd name="connsiteY32298" fmla="*/ 1617739 h 6857981"/>
              <a:gd name="connsiteX32299" fmla="*/ 1307467 w 7886701"/>
              <a:gd name="connsiteY32299" fmla="*/ 1621867 h 6857981"/>
              <a:gd name="connsiteX32300" fmla="*/ 1306197 w 7886701"/>
              <a:gd name="connsiteY32300" fmla="*/ 1626312 h 6857981"/>
              <a:gd name="connsiteX32301" fmla="*/ 1308103 w 7886701"/>
              <a:gd name="connsiteY32301" fmla="*/ 1625359 h 6857981"/>
              <a:gd name="connsiteX32302" fmla="*/ 1310326 w 7886701"/>
              <a:gd name="connsiteY32302" fmla="*/ 1624725 h 6857981"/>
              <a:gd name="connsiteX32303" fmla="*/ 1312229 w 7886701"/>
              <a:gd name="connsiteY32303" fmla="*/ 1623454 h 6857981"/>
              <a:gd name="connsiteX32304" fmla="*/ 1314135 w 7886701"/>
              <a:gd name="connsiteY32304" fmla="*/ 1622501 h 6857981"/>
              <a:gd name="connsiteX32305" fmla="*/ 1317627 w 7886701"/>
              <a:gd name="connsiteY32305" fmla="*/ 1619326 h 6857981"/>
              <a:gd name="connsiteX32306" fmla="*/ 1320485 w 7886701"/>
              <a:gd name="connsiteY32306" fmla="*/ 1615517 h 6857981"/>
              <a:gd name="connsiteX32307" fmla="*/ 1323341 w 7886701"/>
              <a:gd name="connsiteY32307" fmla="*/ 1611071 h 6857981"/>
              <a:gd name="connsiteX32308" fmla="*/ 1325882 w 7886701"/>
              <a:gd name="connsiteY32308" fmla="*/ 1606942 h 6857981"/>
              <a:gd name="connsiteX32309" fmla="*/ 1331278 w 7886701"/>
              <a:gd name="connsiteY32309" fmla="*/ 1598370 h 6857981"/>
              <a:gd name="connsiteX32310" fmla="*/ 1333820 w 7886701"/>
              <a:gd name="connsiteY32310" fmla="*/ 1594877 h 6857981"/>
              <a:gd name="connsiteX32311" fmla="*/ 1336359 w 7886701"/>
              <a:gd name="connsiteY32311" fmla="*/ 1591703 h 6857981"/>
              <a:gd name="connsiteX32312" fmla="*/ 1338901 w 7886701"/>
              <a:gd name="connsiteY32312" fmla="*/ 1589798 h 6857981"/>
              <a:gd name="connsiteX32313" fmla="*/ 1339852 w 7886701"/>
              <a:gd name="connsiteY32313" fmla="*/ 1588845 h 6857981"/>
              <a:gd name="connsiteX32314" fmla="*/ 1341441 w 7886701"/>
              <a:gd name="connsiteY32314" fmla="*/ 1588528 h 6857981"/>
              <a:gd name="connsiteX32315" fmla="*/ 1342710 w 7886701"/>
              <a:gd name="connsiteY32315" fmla="*/ 1588528 h 6857981"/>
              <a:gd name="connsiteX32316" fmla="*/ 1344297 w 7886701"/>
              <a:gd name="connsiteY32316" fmla="*/ 1588528 h 6857981"/>
              <a:gd name="connsiteX32317" fmla="*/ 1346202 w 7886701"/>
              <a:gd name="connsiteY32317" fmla="*/ 1589162 h 6857981"/>
              <a:gd name="connsiteX32318" fmla="*/ 1347473 w 7886701"/>
              <a:gd name="connsiteY32318" fmla="*/ 1590432 h 6857981"/>
              <a:gd name="connsiteX32319" fmla="*/ 1349378 w 7886701"/>
              <a:gd name="connsiteY32319" fmla="*/ 1591703 h 6857981"/>
              <a:gd name="connsiteX32320" fmla="*/ 1351282 w 7886701"/>
              <a:gd name="connsiteY32320" fmla="*/ 1593607 h 6857981"/>
              <a:gd name="connsiteX32321" fmla="*/ 1353187 w 7886701"/>
              <a:gd name="connsiteY32321" fmla="*/ 1595831 h 6857981"/>
              <a:gd name="connsiteX32322" fmla="*/ 1355092 w 7886701"/>
              <a:gd name="connsiteY32322" fmla="*/ 1598689 h 6857981"/>
              <a:gd name="connsiteX32323" fmla="*/ 1356363 w 7886701"/>
              <a:gd name="connsiteY32323" fmla="*/ 1594877 h 6857981"/>
              <a:gd name="connsiteX32324" fmla="*/ 1356999 w 7886701"/>
              <a:gd name="connsiteY32324" fmla="*/ 1591068 h 6857981"/>
              <a:gd name="connsiteX32325" fmla="*/ 1357314 w 7886701"/>
              <a:gd name="connsiteY32325" fmla="*/ 1587892 h 6857981"/>
              <a:gd name="connsiteX32326" fmla="*/ 1357314 w 7886701"/>
              <a:gd name="connsiteY32326" fmla="*/ 1585034 h 6857981"/>
              <a:gd name="connsiteX32327" fmla="*/ 1356679 w 7886701"/>
              <a:gd name="connsiteY32327" fmla="*/ 1581859 h 6857981"/>
              <a:gd name="connsiteX32328" fmla="*/ 1356044 w 7886701"/>
              <a:gd name="connsiteY32328" fmla="*/ 1579320 h 6857981"/>
              <a:gd name="connsiteX32329" fmla="*/ 1355092 w 7886701"/>
              <a:gd name="connsiteY32329" fmla="*/ 1576779 h 6857981"/>
              <a:gd name="connsiteX32330" fmla="*/ 1353823 w 7886701"/>
              <a:gd name="connsiteY32330" fmla="*/ 1574240 h 6857981"/>
              <a:gd name="connsiteX32331" fmla="*/ 1351282 w 7886701"/>
              <a:gd name="connsiteY32331" fmla="*/ 1570428 h 6857981"/>
              <a:gd name="connsiteX32332" fmla="*/ 1348742 w 7886701"/>
              <a:gd name="connsiteY32332" fmla="*/ 1566936 h 6857981"/>
              <a:gd name="connsiteX32333" fmla="*/ 1346520 w 7886701"/>
              <a:gd name="connsiteY32333" fmla="*/ 1563761 h 6857981"/>
              <a:gd name="connsiteX32334" fmla="*/ 1346202 w 7886701"/>
              <a:gd name="connsiteY32334" fmla="*/ 1562173 h 6857981"/>
              <a:gd name="connsiteX32335" fmla="*/ 1345249 w 7886701"/>
              <a:gd name="connsiteY32335" fmla="*/ 1561221 h 6857981"/>
              <a:gd name="connsiteX32336" fmla="*/ 1351599 w 7886701"/>
              <a:gd name="connsiteY32336" fmla="*/ 1554552 h 6857981"/>
              <a:gd name="connsiteX32337" fmla="*/ 1359853 w 7886701"/>
              <a:gd name="connsiteY32337" fmla="*/ 1546615 h 6857981"/>
              <a:gd name="connsiteX32338" fmla="*/ 1380811 w 7886701"/>
              <a:gd name="connsiteY32338" fmla="*/ 1527246 h 6857981"/>
              <a:gd name="connsiteX32339" fmla="*/ 1402718 w 7886701"/>
              <a:gd name="connsiteY32339" fmla="*/ 1507560 h 6857981"/>
              <a:gd name="connsiteX32340" fmla="*/ 1420179 w 7886701"/>
              <a:gd name="connsiteY32340" fmla="*/ 1491366 h 6857981"/>
              <a:gd name="connsiteX32341" fmla="*/ 1420179 w 7886701"/>
              <a:gd name="connsiteY32341" fmla="*/ 1495176 h 6857981"/>
              <a:gd name="connsiteX32342" fmla="*/ 1419545 w 7886701"/>
              <a:gd name="connsiteY32342" fmla="*/ 1498669 h 6857981"/>
              <a:gd name="connsiteX32343" fmla="*/ 1417958 w 7886701"/>
              <a:gd name="connsiteY32343" fmla="*/ 1502162 h 6857981"/>
              <a:gd name="connsiteX32344" fmla="*/ 1415734 w 7886701"/>
              <a:gd name="connsiteY32344" fmla="*/ 1505020 h 6857981"/>
              <a:gd name="connsiteX32345" fmla="*/ 1413511 w 7886701"/>
              <a:gd name="connsiteY32345" fmla="*/ 1507560 h 6857981"/>
              <a:gd name="connsiteX32346" fmla="*/ 1410655 w 7886701"/>
              <a:gd name="connsiteY32346" fmla="*/ 1510416 h 6857981"/>
              <a:gd name="connsiteX32347" fmla="*/ 1403668 w 7886701"/>
              <a:gd name="connsiteY32347" fmla="*/ 1515498 h 6857981"/>
              <a:gd name="connsiteX32348" fmla="*/ 1396051 w 7886701"/>
              <a:gd name="connsiteY32348" fmla="*/ 1521213 h 6857981"/>
              <a:gd name="connsiteX32349" fmla="*/ 1392559 w 7886701"/>
              <a:gd name="connsiteY32349" fmla="*/ 1523753 h 6857981"/>
              <a:gd name="connsiteX32350" fmla="*/ 1388430 w 7886701"/>
              <a:gd name="connsiteY32350" fmla="*/ 1526928 h 6857981"/>
              <a:gd name="connsiteX32351" fmla="*/ 1385256 w 7886701"/>
              <a:gd name="connsiteY32351" fmla="*/ 1530104 h 6857981"/>
              <a:gd name="connsiteX32352" fmla="*/ 1381444 w 7886701"/>
              <a:gd name="connsiteY32352" fmla="*/ 1533596 h 6857981"/>
              <a:gd name="connsiteX32353" fmla="*/ 1378587 w 7886701"/>
              <a:gd name="connsiteY32353" fmla="*/ 1537405 h 6857981"/>
              <a:gd name="connsiteX32354" fmla="*/ 1376046 w 7886701"/>
              <a:gd name="connsiteY32354" fmla="*/ 1541852 h 6857981"/>
              <a:gd name="connsiteX32355" fmla="*/ 1378587 w 7886701"/>
              <a:gd name="connsiteY32355" fmla="*/ 1544710 h 6857981"/>
              <a:gd name="connsiteX32356" fmla="*/ 1381127 w 7886701"/>
              <a:gd name="connsiteY32356" fmla="*/ 1546615 h 6857981"/>
              <a:gd name="connsiteX32357" fmla="*/ 1383667 w 7886701"/>
              <a:gd name="connsiteY32357" fmla="*/ 1547568 h 6857981"/>
              <a:gd name="connsiteX32358" fmla="*/ 1385256 w 7886701"/>
              <a:gd name="connsiteY32358" fmla="*/ 1548203 h 6857981"/>
              <a:gd name="connsiteX32359" fmla="*/ 1386523 w 7886701"/>
              <a:gd name="connsiteY32359" fmla="*/ 1547568 h 6857981"/>
              <a:gd name="connsiteX32360" fmla="*/ 1388114 w 7886701"/>
              <a:gd name="connsiteY32360" fmla="*/ 1547568 h 6857981"/>
              <a:gd name="connsiteX32361" fmla="*/ 1389383 w 7886701"/>
              <a:gd name="connsiteY32361" fmla="*/ 1546934 h 6857981"/>
              <a:gd name="connsiteX32362" fmla="*/ 1392875 w 7886701"/>
              <a:gd name="connsiteY32362" fmla="*/ 1545662 h 6857981"/>
              <a:gd name="connsiteX32363" fmla="*/ 1396051 w 7886701"/>
              <a:gd name="connsiteY32363" fmla="*/ 1542487 h 6857981"/>
              <a:gd name="connsiteX32364" fmla="*/ 1399541 w 7886701"/>
              <a:gd name="connsiteY32364" fmla="*/ 1538677 h 6857981"/>
              <a:gd name="connsiteX32365" fmla="*/ 1399541 w 7886701"/>
              <a:gd name="connsiteY32365" fmla="*/ 1543757 h 6857981"/>
              <a:gd name="connsiteX32366" fmla="*/ 1398907 w 7886701"/>
              <a:gd name="connsiteY32366" fmla="*/ 1547568 h 6857981"/>
              <a:gd name="connsiteX32367" fmla="*/ 1398273 w 7886701"/>
              <a:gd name="connsiteY32367" fmla="*/ 1551060 h 6857981"/>
              <a:gd name="connsiteX32368" fmla="*/ 1396684 w 7886701"/>
              <a:gd name="connsiteY32368" fmla="*/ 1553918 h 6857981"/>
              <a:gd name="connsiteX32369" fmla="*/ 1395415 w 7886701"/>
              <a:gd name="connsiteY32369" fmla="*/ 1556459 h 6857981"/>
              <a:gd name="connsiteX32370" fmla="*/ 1393509 w 7886701"/>
              <a:gd name="connsiteY32370" fmla="*/ 1558363 h 6857981"/>
              <a:gd name="connsiteX32371" fmla="*/ 1391604 w 7886701"/>
              <a:gd name="connsiteY32371" fmla="*/ 1560268 h 6857981"/>
              <a:gd name="connsiteX32372" fmla="*/ 1389383 w 7886701"/>
              <a:gd name="connsiteY32372" fmla="*/ 1561221 h 6857981"/>
              <a:gd name="connsiteX32373" fmla="*/ 1387479 w 7886701"/>
              <a:gd name="connsiteY32373" fmla="*/ 1561856 h 6857981"/>
              <a:gd name="connsiteX32374" fmla="*/ 1385256 w 7886701"/>
              <a:gd name="connsiteY32374" fmla="*/ 1562173 h 6857981"/>
              <a:gd name="connsiteX32375" fmla="*/ 1382714 w 7886701"/>
              <a:gd name="connsiteY32375" fmla="*/ 1562173 h 6857981"/>
              <a:gd name="connsiteX32376" fmla="*/ 1380491 w 7886701"/>
              <a:gd name="connsiteY32376" fmla="*/ 1562173 h 6857981"/>
              <a:gd name="connsiteX32377" fmla="*/ 1376682 w 7886701"/>
              <a:gd name="connsiteY32377" fmla="*/ 1561856 h 6857981"/>
              <a:gd name="connsiteX32378" fmla="*/ 1373508 w 7886701"/>
              <a:gd name="connsiteY32378" fmla="*/ 1560903 h 6857981"/>
              <a:gd name="connsiteX32379" fmla="*/ 1370966 w 7886701"/>
              <a:gd name="connsiteY32379" fmla="*/ 1563761 h 6857981"/>
              <a:gd name="connsiteX32380" fmla="*/ 1368745 w 7886701"/>
              <a:gd name="connsiteY32380" fmla="*/ 1566301 h 6857981"/>
              <a:gd name="connsiteX32381" fmla="*/ 1367158 w 7886701"/>
              <a:gd name="connsiteY32381" fmla="*/ 1568841 h 6857981"/>
              <a:gd name="connsiteX32382" fmla="*/ 1366205 w 7886701"/>
              <a:gd name="connsiteY32382" fmla="*/ 1571381 h 6857981"/>
              <a:gd name="connsiteX32383" fmla="*/ 1365569 w 7886701"/>
              <a:gd name="connsiteY32383" fmla="*/ 1573603 h 6857981"/>
              <a:gd name="connsiteX32384" fmla="*/ 1365569 w 7886701"/>
              <a:gd name="connsiteY32384" fmla="*/ 1575509 h 6857981"/>
              <a:gd name="connsiteX32385" fmla="*/ 1365569 w 7886701"/>
              <a:gd name="connsiteY32385" fmla="*/ 1577732 h 6857981"/>
              <a:gd name="connsiteX32386" fmla="*/ 1365887 w 7886701"/>
              <a:gd name="connsiteY32386" fmla="*/ 1579320 h 6857981"/>
              <a:gd name="connsiteX32387" fmla="*/ 1366522 w 7886701"/>
              <a:gd name="connsiteY32387" fmla="*/ 1580907 h 6857981"/>
              <a:gd name="connsiteX32388" fmla="*/ 1367158 w 7886701"/>
              <a:gd name="connsiteY32388" fmla="*/ 1582812 h 6857981"/>
              <a:gd name="connsiteX32389" fmla="*/ 1369381 w 7886701"/>
              <a:gd name="connsiteY32389" fmla="*/ 1585987 h 6857981"/>
              <a:gd name="connsiteX32390" fmla="*/ 1374141 w 7886701"/>
              <a:gd name="connsiteY32390" fmla="*/ 1592337 h 6857981"/>
              <a:gd name="connsiteX32391" fmla="*/ 1383349 w 7886701"/>
              <a:gd name="connsiteY32391" fmla="*/ 1582495 h 6857981"/>
              <a:gd name="connsiteX32392" fmla="*/ 1393193 w 7886701"/>
              <a:gd name="connsiteY32392" fmla="*/ 1572016 h 6857981"/>
              <a:gd name="connsiteX32393" fmla="*/ 1403034 w 7886701"/>
              <a:gd name="connsiteY32393" fmla="*/ 1561856 h 6857981"/>
              <a:gd name="connsiteX32394" fmla="*/ 1413511 w 7886701"/>
              <a:gd name="connsiteY32394" fmla="*/ 1551694 h 6857981"/>
              <a:gd name="connsiteX32395" fmla="*/ 1436372 w 7886701"/>
              <a:gd name="connsiteY32395" fmla="*/ 1530420 h 6857981"/>
              <a:gd name="connsiteX32396" fmla="*/ 1459867 w 7886701"/>
              <a:gd name="connsiteY32396" fmla="*/ 1509465 h 6857981"/>
              <a:gd name="connsiteX32397" fmla="*/ 1472248 w 7886701"/>
              <a:gd name="connsiteY32397" fmla="*/ 1499305 h 6857981"/>
              <a:gd name="connsiteX32398" fmla="*/ 1484632 w 7886701"/>
              <a:gd name="connsiteY32398" fmla="*/ 1488826 h 6857981"/>
              <a:gd name="connsiteX32399" fmla="*/ 1510667 w 7886701"/>
              <a:gd name="connsiteY32399" fmla="*/ 1468505 h 6857981"/>
              <a:gd name="connsiteX32400" fmla="*/ 1537337 w 7886701"/>
              <a:gd name="connsiteY32400" fmla="*/ 1448502 h 6857981"/>
              <a:gd name="connsiteX32401" fmla="*/ 1564008 w 7886701"/>
              <a:gd name="connsiteY32401" fmla="*/ 1428498 h 6857981"/>
              <a:gd name="connsiteX32402" fmla="*/ 1617348 w 7886701"/>
              <a:gd name="connsiteY32402" fmla="*/ 1387539 h 6857981"/>
              <a:gd name="connsiteX32403" fmla="*/ 1643383 w 7886701"/>
              <a:gd name="connsiteY32403" fmla="*/ 1368488 h 6857981"/>
              <a:gd name="connsiteX32404" fmla="*/ 1669100 w 7886701"/>
              <a:gd name="connsiteY32404" fmla="*/ 1349754 h 6857981"/>
              <a:gd name="connsiteX32405" fmla="*/ 1681164 w 7886701"/>
              <a:gd name="connsiteY32405" fmla="*/ 1339594 h 6857981"/>
              <a:gd name="connsiteX32406" fmla="*/ 1693230 w 7886701"/>
              <a:gd name="connsiteY32406" fmla="*/ 1330387 h 6857981"/>
              <a:gd name="connsiteX32407" fmla="*/ 1705294 w 7886701"/>
              <a:gd name="connsiteY32407" fmla="*/ 1320542 h 6857981"/>
              <a:gd name="connsiteX32408" fmla="*/ 1716407 w 7886701"/>
              <a:gd name="connsiteY32408" fmla="*/ 1310699 h 6857981"/>
              <a:gd name="connsiteX32409" fmla="*/ 1727519 w 7886701"/>
              <a:gd name="connsiteY32409" fmla="*/ 1300856 h 6857981"/>
              <a:gd name="connsiteX32410" fmla="*/ 1737998 w 7886701"/>
              <a:gd name="connsiteY32410" fmla="*/ 1291013 h 6857981"/>
              <a:gd name="connsiteX32411" fmla="*/ 1747840 w 7886701"/>
              <a:gd name="connsiteY32411" fmla="*/ 1280534 h 6857981"/>
              <a:gd name="connsiteX32412" fmla="*/ 1757681 w 7886701"/>
              <a:gd name="connsiteY32412" fmla="*/ 1270691 h 6857981"/>
              <a:gd name="connsiteX32413" fmla="*/ 1758952 w 7886701"/>
              <a:gd name="connsiteY32413" fmla="*/ 1274184 h 6857981"/>
              <a:gd name="connsiteX32414" fmla="*/ 1760222 w 7886701"/>
              <a:gd name="connsiteY32414" fmla="*/ 1277042 h 6857981"/>
              <a:gd name="connsiteX32415" fmla="*/ 1762444 w 7886701"/>
              <a:gd name="connsiteY32415" fmla="*/ 1278946 h 6857981"/>
              <a:gd name="connsiteX32416" fmla="*/ 1765302 w 7886701"/>
              <a:gd name="connsiteY32416" fmla="*/ 1280217 h 6857981"/>
              <a:gd name="connsiteX32417" fmla="*/ 1768478 w 7886701"/>
              <a:gd name="connsiteY32417" fmla="*/ 1281487 h 6857981"/>
              <a:gd name="connsiteX32418" fmla="*/ 1771970 w 7886701"/>
              <a:gd name="connsiteY32418" fmla="*/ 1281804 h 6857981"/>
              <a:gd name="connsiteX32419" fmla="*/ 1776099 w 7886701"/>
              <a:gd name="connsiteY32419" fmla="*/ 1281487 h 6857981"/>
              <a:gd name="connsiteX32420" fmla="*/ 1779907 w 7886701"/>
              <a:gd name="connsiteY32420" fmla="*/ 1280851 h 6857981"/>
              <a:gd name="connsiteX32421" fmla="*/ 1784669 w 7886701"/>
              <a:gd name="connsiteY32421" fmla="*/ 1279582 h 6857981"/>
              <a:gd name="connsiteX32422" fmla="*/ 1789434 w 7886701"/>
              <a:gd name="connsiteY32422" fmla="*/ 1277995 h 6857981"/>
              <a:gd name="connsiteX32423" fmla="*/ 1794195 w 7886701"/>
              <a:gd name="connsiteY32423" fmla="*/ 1276407 h 6857981"/>
              <a:gd name="connsiteX32424" fmla="*/ 1799275 w 7886701"/>
              <a:gd name="connsiteY32424" fmla="*/ 1274184 h 6857981"/>
              <a:gd name="connsiteX32425" fmla="*/ 1804674 w 7886701"/>
              <a:gd name="connsiteY32425" fmla="*/ 1271644 h 6857981"/>
              <a:gd name="connsiteX32426" fmla="*/ 1810388 w 7886701"/>
              <a:gd name="connsiteY32426" fmla="*/ 1268468 h 6857981"/>
              <a:gd name="connsiteX32427" fmla="*/ 1821183 w 7886701"/>
              <a:gd name="connsiteY32427" fmla="*/ 1262118 h 6857981"/>
              <a:gd name="connsiteX32428" fmla="*/ 1831660 w 7886701"/>
              <a:gd name="connsiteY32428" fmla="*/ 1254817 h 6857981"/>
              <a:gd name="connsiteX32429" fmla="*/ 1842455 w 7886701"/>
              <a:gd name="connsiteY32429" fmla="*/ 1246563 h 6857981"/>
              <a:gd name="connsiteX32430" fmla="*/ 1851978 w 7886701"/>
              <a:gd name="connsiteY32430" fmla="*/ 1238623 h 6857981"/>
              <a:gd name="connsiteX32431" fmla="*/ 1860553 w 7886701"/>
              <a:gd name="connsiteY32431" fmla="*/ 1230686 h 6857981"/>
              <a:gd name="connsiteX32432" fmla="*/ 1867856 w 7886701"/>
              <a:gd name="connsiteY32432" fmla="*/ 1222748 h 6857981"/>
              <a:gd name="connsiteX32433" fmla="*/ 1871348 w 7886701"/>
              <a:gd name="connsiteY32433" fmla="*/ 1218939 h 6857981"/>
              <a:gd name="connsiteX32434" fmla="*/ 1873886 w 7886701"/>
              <a:gd name="connsiteY32434" fmla="*/ 1215447 h 6857981"/>
              <a:gd name="connsiteX32435" fmla="*/ 1876110 w 7886701"/>
              <a:gd name="connsiteY32435" fmla="*/ 1211954 h 6857981"/>
              <a:gd name="connsiteX32436" fmla="*/ 1877378 w 7886701"/>
              <a:gd name="connsiteY32436" fmla="*/ 1208779 h 6857981"/>
              <a:gd name="connsiteX32437" fmla="*/ 1878649 w 7886701"/>
              <a:gd name="connsiteY32437" fmla="*/ 1205921 h 6857981"/>
              <a:gd name="connsiteX32438" fmla="*/ 1878966 w 7886701"/>
              <a:gd name="connsiteY32438" fmla="*/ 1203382 h 6857981"/>
              <a:gd name="connsiteX32439" fmla="*/ 1880872 w 7886701"/>
              <a:gd name="connsiteY32439" fmla="*/ 1203064 h 6857981"/>
              <a:gd name="connsiteX32440" fmla="*/ 1882776 w 7886701"/>
              <a:gd name="connsiteY32440" fmla="*/ 1203064 h 6857981"/>
              <a:gd name="connsiteX32441" fmla="*/ 1886904 w 7886701"/>
              <a:gd name="connsiteY32441" fmla="*/ 1203382 h 6857981"/>
              <a:gd name="connsiteX32442" fmla="*/ 1890713 w 7886701"/>
              <a:gd name="connsiteY32442" fmla="*/ 1204333 h 6857981"/>
              <a:gd name="connsiteX32443" fmla="*/ 1894207 w 7886701"/>
              <a:gd name="connsiteY32443" fmla="*/ 1205604 h 6857981"/>
              <a:gd name="connsiteX32444" fmla="*/ 1898018 w 7886701"/>
              <a:gd name="connsiteY32444" fmla="*/ 1206556 h 6857981"/>
              <a:gd name="connsiteX32445" fmla="*/ 1901510 w 7886701"/>
              <a:gd name="connsiteY32445" fmla="*/ 1207192 h 6857981"/>
              <a:gd name="connsiteX32446" fmla="*/ 1903734 w 7886701"/>
              <a:gd name="connsiteY32446" fmla="*/ 1207192 h 6857981"/>
              <a:gd name="connsiteX32447" fmla="*/ 1905639 w 7886701"/>
              <a:gd name="connsiteY32447" fmla="*/ 1207192 h 6857981"/>
              <a:gd name="connsiteX32448" fmla="*/ 1907858 w 7886701"/>
              <a:gd name="connsiteY32448" fmla="*/ 1206556 h 6857981"/>
              <a:gd name="connsiteX32449" fmla="*/ 1910400 w 7886701"/>
              <a:gd name="connsiteY32449" fmla="*/ 1205921 h 6857981"/>
              <a:gd name="connsiteX32450" fmla="*/ 1910400 w 7886701"/>
              <a:gd name="connsiteY32450" fmla="*/ 1201158 h 6857981"/>
              <a:gd name="connsiteX32451" fmla="*/ 1911353 w 7886701"/>
              <a:gd name="connsiteY32451" fmla="*/ 1197030 h 6857981"/>
              <a:gd name="connsiteX32452" fmla="*/ 1912622 w 7886701"/>
              <a:gd name="connsiteY32452" fmla="*/ 1194172 h 6857981"/>
              <a:gd name="connsiteX32453" fmla="*/ 1914209 w 7886701"/>
              <a:gd name="connsiteY32453" fmla="*/ 1191949 h 6857981"/>
              <a:gd name="connsiteX32454" fmla="*/ 1916434 w 7886701"/>
              <a:gd name="connsiteY32454" fmla="*/ 1190043 h 6857981"/>
              <a:gd name="connsiteX32455" fmla="*/ 1918654 w 7886701"/>
              <a:gd name="connsiteY32455" fmla="*/ 1189091 h 6857981"/>
              <a:gd name="connsiteX32456" fmla="*/ 1921512 w 7886701"/>
              <a:gd name="connsiteY32456" fmla="*/ 1187821 h 6857981"/>
              <a:gd name="connsiteX32457" fmla="*/ 1924370 w 7886701"/>
              <a:gd name="connsiteY32457" fmla="*/ 1187187 h 6857981"/>
              <a:gd name="connsiteX32458" fmla="*/ 1930719 w 7886701"/>
              <a:gd name="connsiteY32458" fmla="*/ 1185917 h 6857981"/>
              <a:gd name="connsiteX32459" fmla="*/ 1933577 w 7886701"/>
              <a:gd name="connsiteY32459" fmla="*/ 1184647 h 6857981"/>
              <a:gd name="connsiteX32460" fmla="*/ 1937070 w 7886701"/>
              <a:gd name="connsiteY32460" fmla="*/ 1183695 h 6857981"/>
              <a:gd name="connsiteX32461" fmla="*/ 1940246 w 7886701"/>
              <a:gd name="connsiteY32461" fmla="*/ 1181789 h 6857981"/>
              <a:gd name="connsiteX32462" fmla="*/ 1943104 w 7886701"/>
              <a:gd name="connsiteY32462" fmla="*/ 1179249 h 6857981"/>
              <a:gd name="connsiteX32463" fmla="*/ 1945960 w 7886701"/>
              <a:gd name="connsiteY32463" fmla="*/ 1176074 h 6857981"/>
              <a:gd name="connsiteX32464" fmla="*/ 1948499 w 7886701"/>
              <a:gd name="connsiteY32464" fmla="*/ 1171946 h 6857981"/>
              <a:gd name="connsiteX32465" fmla="*/ 1952630 w 7886701"/>
              <a:gd name="connsiteY32465" fmla="*/ 1170676 h 6857981"/>
              <a:gd name="connsiteX32466" fmla="*/ 1955168 w 7886701"/>
              <a:gd name="connsiteY32466" fmla="*/ 1170359 h 6857981"/>
              <a:gd name="connsiteX32467" fmla="*/ 1956119 w 7886701"/>
              <a:gd name="connsiteY32467" fmla="*/ 1170359 h 6857981"/>
              <a:gd name="connsiteX32468" fmla="*/ 1956755 w 7886701"/>
              <a:gd name="connsiteY32468" fmla="*/ 1170359 h 6857981"/>
              <a:gd name="connsiteX32469" fmla="*/ 1956119 w 7886701"/>
              <a:gd name="connsiteY32469" fmla="*/ 1170676 h 6857981"/>
              <a:gd name="connsiteX32470" fmla="*/ 1955486 w 7886701"/>
              <a:gd name="connsiteY32470" fmla="*/ 1171946 h 6857981"/>
              <a:gd name="connsiteX32471" fmla="*/ 1953579 w 7886701"/>
              <a:gd name="connsiteY32471" fmla="*/ 1173852 h 6857981"/>
              <a:gd name="connsiteX32472" fmla="*/ 1948817 w 7886701"/>
              <a:gd name="connsiteY32472" fmla="*/ 1177344 h 6857981"/>
              <a:gd name="connsiteX32473" fmla="*/ 1944054 w 7886701"/>
              <a:gd name="connsiteY32473" fmla="*/ 1181789 h 6857981"/>
              <a:gd name="connsiteX32474" fmla="*/ 1942469 w 7886701"/>
              <a:gd name="connsiteY32474" fmla="*/ 1184010 h 6857981"/>
              <a:gd name="connsiteX32475" fmla="*/ 1940880 w 7886701"/>
              <a:gd name="connsiteY32475" fmla="*/ 1186234 h 6857981"/>
              <a:gd name="connsiteX32476" fmla="*/ 1940562 w 7886701"/>
              <a:gd name="connsiteY32476" fmla="*/ 1187187 h 6857981"/>
              <a:gd name="connsiteX32477" fmla="*/ 1940562 w 7886701"/>
              <a:gd name="connsiteY32477" fmla="*/ 1188456 h 6857981"/>
              <a:gd name="connsiteX32478" fmla="*/ 1940562 w 7886701"/>
              <a:gd name="connsiteY32478" fmla="*/ 1189091 h 6857981"/>
              <a:gd name="connsiteX32479" fmla="*/ 1940880 w 7886701"/>
              <a:gd name="connsiteY32479" fmla="*/ 1190043 h 6857981"/>
              <a:gd name="connsiteX32480" fmla="*/ 1941515 w 7886701"/>
              <a:gd name="connsiteY32480" fmla="*/ 1190996 h 6857981"/>
              <a:gd name="connsiteX32481" fmla="*/ 1942784 w 7886701"/>
              <a:gd name="connsiteY32481" fmla="*/ 1191631 h 6857981"/>
              <a:gd name="connsiteX32482" fmla="*/ 1944689 w 7886701"/>
              <a:gd name="connsiteY32482" fmla="*/ 1192267 h 6857981"/>
              <a:gd name="connsiteX32483" fmla="*/ 1946278 w 7886701"/>
              <a:gd name="connsiteY32483" fmla="*/ 1192584 h 6857981"/>
              <a:gd name="connsiteX32484" fmla="*/ 1949454 w 7886701"/>
              <a:gd name="connsiteY32484" fmla="*/ 1193537 h 6857981"/>
              <a:gd name="connsiteX32485" fmla="*/ 1951992 w 7886701"/>
              <a:gd name="connsiteY32485" fmla="*/ 1194172 h 6857981"/>
              <a:gd name="connsiteX32486" fmla="*/ 1954532 w 7886701"/>
              <a:gd name="connsiteY32486" fmla="*/ 1194172 h 6857981"/>
              <a:gd name="connsiteX32487" fmla="*/ 1956755 w 7886701"/>
              <a:gd name="connsiteY32487" fmla="*/ 1194172 h 6857981"/>
              <a:gd name="connsiteX32488" fmla="*/ 1958342 w 7886701"/>
              <a:gd name="connsiteY32488" fmla="*/ 1194172 h 6857981"/>
              <a:gd name="connsiteX32489" fmla="*/ 1960247 w 7886701"/>
              <a:gd name="connsiteY32489" fmla="*/ 1193537 h 6857981"/>
              <a:gd name="connsiteX32490" fmla="*/ 1961836 w 7886701"/>
              <a:gd name="connsiteY32490" fmla="*/ 1192584 h 6857981"/>
              <a:gd name="connsiteX32491" fmla="*/ 1963105 w 7886701"/>
              <a:gd name="connsiteY32491" fmla="*/ 1191949 h 6857981"/>
              <a:gd name="connsiteX32492" fmla="*/ 1965645 w 7886701"/>
              <a:gd name="connsiteY32492" fmla="*/ 1189726 h 6857981"/>
              <a:gd name="connsiteX32493" fmla="*/ 1967550 w 7886701"/>
              <a:gd name="connsiteY32493" fmla="*/ 1186868 h 6857981"/>
              <a:gd name="connsiteX32494" fmla="*/ 1969137 w 7886701"/>
              <a:gd name="connsiteY32494" fmla="*/ 1183695 h 6857981"/>
              <a:gd name="connsiteX32495" fmla="*/ 1970408 w 7886701"/>
              <a:gd name="connsiteY32495" fmla="*/ 1180201 h 6857981"/>
              <a:gd name="connsiteX32496" fmla="*/ 1973900 w 7886701"/>
              <a:gd name="connsiteY32496" fmla="*/ 1172899 h 6857981"/>
              <a:gd name="connsiteX32497" fmla="*/ 1975487 w 7886701"/>
              <a:gd name="connsiteY32497" fmla="*/ 1169724 h 6857981"/>
              <a:gd name="connsiteX32498" fmla="*/ 1977709 w 7886701"/>
              <a:gd name="connsiteY32498" fmla="*/ 1166549 h 6857981"/>
              <a:gd name="connsiteX32499" fmla="*/ 1980568 w 7886701"/>
              <a:gd name="connsiteY32499" fmla="*/ 1164008 h 6857981"/>
              <a:gd name="connsiteX32500" fmla="*/ 1982474 w 7886701"/>
              <a:gd name="connsiteY32500" fmla="*/ 1162737 h 6857981"/>
              <a:gd name="connsiteX32501" fmla="*/ 1984377 w 7886701"/>
              <a:gd name="connsiteY32501" fmla="*/ 1161785 h 6857981"/>
              <a:gd name="connsiteX32502" fmla="*/ 1986282 w 7886701"/>
              <a:gd name="connsiteY32502" fmla="*/ 1160832 h 6857981"/>
              <a:gd name="connsiteX32503" fmla="*/ 1988822 w 7886701"/>
              <a:gd name="connsiteY32503" fmla="*/ 1160515 h 6857981"/>
              <a:gd name="connsiteX32504" fmla="*/ 1991362 w 7886701"/>
              <a:gd name="connsiteY32504" fmla="*/ 1160197 h 6857981"/>
              <a:gd name="connsiteX32505" fmla="*/ 1993902 w 7886701"/>
              <a:gd name="connsiteY32505" fmla="*/ 1159879 h 6857981"/>
              <a:gd name="connsiteX32506" fmla="*/ 1994220 w 7886701"/>
              <a:gd name="connsiteY32506" fmla="*/ 1160832 h 6857981"/>
              <a:gd name="connsiteX32507" fmla="*/ 1994220 w 7886701"/>
              <a:gd name="connsiteY32507" fmla="*/ 1162103 h 6857981"/>
              <a:gd name="connsiteX32508" fmla="*/ 1993583 w 7886701"/>
              <a:gd name="connsiteY32508" fmla="*/ 1164325 h 6857981"/>
              <a:gd name="connsiteX32509" fmla="*/ 1991998 w 7886701"/>
              <a:gd name="connsiteY32509" fmla="*/ 1166231 h 6857981"/>
              <a:gd name="connsiteX32510" fmla="*/ 1990411 w 7886701"/>
              <a:gd name="connsiteY32510" fmla="*/ 1168136 h 6857981"/>
              <a:gd name="connsiteX32511" fmla="*/ 1988822 w 7886701"/>
              <a:gd name="connsiteY32511" fmla="*/ 1170359 h 6857981"/>
              <a:gd name="connsiteX32512" fmla="*/ 1987869 w 7886701"/>
              <a:gd name="connsiteY32512" fmla="*/ 1172264 h 6857981"/>
              <a:gd name="connsiteX32513" fmla="*/ 1987553 w 7886701"/>
              <a:gd name="connsiteY32513" fmla="*/ 1173534 h 6857981"/>
              <a:gd name="connsiteX32514" fmla="*/ 1987553 w 7886701"/>
              <a:gd name="connsiteY32514" fmla="*/ 1174487 h 6857981"/>
              <a:gd name="connsiteX32515" fmla="*/ 1987869 w 7886701"/>
              <a:gd name="connsiteY32515" fmla="*/ 1175440 h 6857981"/>
              <a:gd name="connsiteX32516" fmla="*/ 1988506 w 7886701"/>
              <a:gd name="connsiteY32516" fmla="*/ 1176709 h 6857981"/>
              <a:gd name="connsiteX32517" fmla="*/ 1993583 w 7886701"/>
              <a:gd name="connsiteY32517" fmla="*/ 1176074 h 6857981"/>
              <a:gd name="connsiteX32518" fmla="*/ 1998981 w 7886701"/>
              <a:gd name="connsiteY32518" fmla="*/ 1174804 h 6857981"/>
              <a:gd name="connsiteX32519" fmla="*/ 2004698 w 7886701"/>
              <a:gd name="connsiteY32519" fmla="*/ 1172899 h 6857981"/>
              <a:gd name="connsiteX32520" fmla="*/ 2011047 w 7886701"/>
              <a:gd name="connsiteY32520" fmla="*/ 1170676 h 6857981"/>
              <a:gd name="connsiteX32521" fmla="*/ 2016761 w 7886701"/>
              <a:gd name="connsiteY32521" fmla="*/ 1168136 h 6857981"/>
              <a:gd name="connsiteX32522" fmla="*/ 2023113 w 7886701"/>
              <a:gd name="connsiteY32522" fmla="*/ 1165277 h 6857981"/>
              <a:gd name="connsiteX32523" fmla="*/ 2028826 w 7886701"/>
              <a:gd name="connsiteY32523" fmla="*/ 1161785 h 6857981"/>
              <a:gd name="connsiteX32524" fmla="*/ 2034224 w 7886701"/>
              <a:gd name="connsiteY32524" fmla="*/ 1157975 h 6857981"/>
              <a:gd name="connsiteX32525" fmla="*/ 2038987 w 7886701"/>
              <a:gd name="connsiteY32525" fmla="*/ 1154482 h 6857981"/>
              <a:gd name="connsiteX32526" fmla="*/ 2043431 w 7886701"/>
              <a:gd name="connsiteY32526" fmla="*/ 1150037 h 6857981"/>
              <a:gd name="connsiteX32527" fmla="*/ 2047241 w 7886701"/>
              <a:gd name="connsiteY32527" fmla="*/ 1145593 h 6857981"/>
              <a:gd name="connsiteX32528" fmla="*/ 2048511 w 7886701"/>
              <a:gd name="connsiteY32528" fmla="*/ 1143370 h 6857981"/>
              <a:gd name="connsiteX32529" fmla="*/ 2049781 w 7886701"/>
              <a:gd name="connsiteY32529" fmla="*/ 1141146 h 6857981"/>
              <a:gd name="connsiteX32530" fmla="*/ 2050416 w 7886701"/>
              <a:gd name="connsiteY32530" fmla="*/ 1139242 h 6857981"/>
              <a:gd name="connsiteX32531" fmla="*/ 2051051 w 7886701"/>
              <a:gd name="connsiteY32531" fmla="*/ 1137019 h 6857981"/>
              <a:gd name="connsiteX32532" fmla="*/ 2051368 w 7886701"/>
              <a:gd name="connsiteY32532" fmla="*/ 1134797 h 6857981"/>
              <a:gd name="connsiteX32533" fmla="*/ 2051368 w 7886701"/>
              <a:gd name="connsiteY32533" fmla="*/ 1132573 h 6857981"/>
              <a:gd name="connsiteX32534" fmla="*/ 2051051 w 7886701"/>
              <a:gd name="connsiteY32534" fmla="*/ 1130352 h 6857981"/>
              <a:gd name="connsiteX32535" fmla="*/ 2050416 w 7886701"/>
              <a:gd name="connsiteY32535" fmla="*/ 1127811 h 6857981"/>
              <a:gd name="connsiteX32536" fmla="*/ 2049464 w 7886701"/>
              <a:gd name="connsiteY32536" fmla="*/ 1125588 h 6857981"/>
              <a:gd name="connsiteX32537" fmla="*/ 2047876 w 7886701"/>
              <a:gd name="connsiteY32537" fmla="*/ 1123366 h 6857981"/>
              <a:gd name="connsiteX32538" fmla="*/ 2053908 w 7886701"/>
              <a:gd name="connsiteY32538" fmla="*/ 1126223 h 6857981"/>
              <a:gd name="connsiteX32539" fmla="*/ 2059623 w 7886701"/>
              <a:gd name="connsiteY32539" fmla="*/ 1129080 h 6857981"/>
              <a:gd name="connsiteX32540" fmla="*/ 2064386 w 7886701"/>
              <a:gd name="connsiteY32540" fmla="*/ 1132573 h 6857981"/>
              <a:gd name="connsiteX32541" fmla="*/ 2068513 w 7886701"/>
              <a:gd name="connsiteY32541" fmla="*/ 1135431 h 6857981"/>
              <a:gd name="connsiteX32542" fmla="*/ 2076768 w 7886701"/>
              <a:gd name="connsiteY32542" fmla="*/ 1140829 h 6857981"/>
              <a:gd name="connsiteX32543" fmla="*/ 2080578 w 7886701"/>
              <a:gd name="connsiteY32543" fmla="*/ 1143370 h 6857981"/>
              <a:gd name="connsiteX32544" fmla="*/ 2084389 w 7886701"/>
              <a:gd name="connsiteY32544" fmla="*/ 1145593 h 6857981"/>
              <a:gd name="connsiteX32545" fmla="*/ 2088198 w 7886701"/>
              <a:gd name="connsiteY32545" fmla="*/ 1147813 h 6857981"/>
              <a:gd name="connsiteX32546" fmla="*/ 2092326 w 7886701"/>
              <a:gd name="connsiteY32546" fmla="*/ 1149402 h 6857981"/>
              <a:gd name="connsiteX32547" fmla="*/ 2096771 w 7886701"/>
              <a:gd name="connsiteY32547" fmla="*/ 1150354 h 6857981"/>
              <a:gd name="connsiteX32548" fmla="*/ 2101533 w 7886701"/>
              <a:gd name="connsiteY32548" fmla="*/ 1150988 h 6857981"/>
              <a:gd name="connsiteX32549" fmla="*/ 2106613 w 7886701"/>
              <a:gd name="connsiteY32549" fmla="*/ 1151624 h 6857981"/>
              <a:gd name="connsiteX32550" fmla="*/ 2112328 w 7886701"/>
              <a:gd name="connsiteY32550" fmla="*/ 1150988 h 6857981"/>
              <a:gd name="connsiteX32551" fmla="*/ 2118678 w 7886701"/>
              <a:gd name="connsiteY32551" fmla="*/ 1150037 h 6857981"/>
              <a:gd name="connsiteX32552" fmla="*/ 2125981 w 7886701"/>
              <a:gd name="connsiteY32552" fmla="*/ 1148132 h 6857981"/>
              <a:gd name="connsiteX32553" fmla="*/ 2129156 w 7886701"/>
              <a:gd name="connsiteY32553" fmla="*/ 1146862 h 6857981"/>
              <a:gd name="connsiteX32554" fmla="*/ 2132014 w 7886701"/>
              <a:gd name="connsiteY32554" fmla="*/ 1145275 h 6857981"/>
              <a:gd name="connsiteX32555" fmla="*/ 2133918 w 7886701"/>
              <a:gd name="connsiteY32555" fmla="*/ 1143370 h 6857981"/>
              <a:gd name="connsiteX32556" fmla="*/ 2135506 w 7886701"/>
              <a:gd name="connsiteY32556" fmla="*/ 1142100 h 6857981"/>
              <a:gd name="connsiteX32557" fmla="*/ 2136458 w 7886701"/>
              <a:gd name="connsiteY32557" fmla="*/ 1140195 h 6857981"/>
              <a:gd name="connsiteX32558" fmla="*/ 2136776 w 7886701"/>
              <a:gd name="connsiteY32558" fmla="*/ 1138289 h 6857981"/>
              <a:gd name="connsiteX32559" fmla="*/ 2137728 w 7886701"/>
              <a:gd name="connsiteY32559" fmla="*/ 1135114 h 6857981"/>
              <a:gd name="connsiteX32560" fmla="*/ 2138363 w 7886701"/>
              <a:gd name="connsiteY32560" fmla="*/ 1131303 h 6857981"/>
              <a:gd name="connsiteX32561" fmla="*/ 2138998 w 7886701"/>
              <a:gd name="connsiteY32561" fmla="*/ 1129717 h 6857981"/>
              <a:gd name="connsiteX32562" fmla="*/ 2140268 w 7886701"/>
              <a:gd name="connsiteY32562" fmla="*/ 1128128 h 6857981"/>
              <a:gd name="connsiteX32563" fmla="*/ 2141538 w 7886701"/>
              <a:gd name="connsiteY32563" fmla="*/ 1126223 h 6857981"/>
              <a:gd name="connsiteX32564" fmla="*/ 2143443 w 7886701"/>
              <a:gd name="connsiteY32564" fmla="*/ 1124953 h 6857981"/>
              <a:gd name="connsiteX32565" fmla="*/ 2145983 w 7886701"/>
              <a:gd name="connsiteY32565" fmla="*/ 1123049 h 6857981"/>
              <a:gd name="connsiteX32566" fmla="*/ 2149793 w 7886701"/>
              <a:gd name="connsiteY32566" fmla="*/ 1121461 h 6857981"/>
              <a:gd name="connsiteX32567" fmla="*/ 2152968 w 7886701"/>
              <a:gd name="connsiteY32567" fmla="*/ 1123366 h 6857981"/>
              <a:gd name="connsiteX32568" fmla="*/ 2156462 w 7886701"/>
              <a:gd name="connsiteY32568" fmla="*/ 1124636 h 6857981"/>
              <a:gd name="connsiteX32569" fmla="*/ 2160271 w 7886701"/>
              <a:gd name="connsiteY32569" fmla="*/ 1124953 h 6857981"/>
              <a:gd name="connsiteX32570" fmla="*/ 2164716 w 7886701"/>
              <a:gd name="connsiteY32570" fmla="*/ 1125270 h 6857981"/>
              <a:gd name="connsiteX32571" fmla="*/ 2168526 w 7886701"/>
              <a:gd name="connsiteY32571" fmla="*/ 1124953 h 6857981"/>
              <a:gd name="connsiteX32572" fmla="*/ 2172971 w 7886701"/>
              <a:gd name="connsiteY32572" fmla="*/ 1124000 h 6857981"/>
              <a:gd name="connsiteX32573" fmla="*/ 2177416 w 7886701"/>
              <a:gd name="connsiteY32573" fmla="*/ 1122730 h 6857981"/>
              <a:gd name="connsiteX32574" fmla="*/ 2181861 w 7886701"/>
              <a:gd name="connsiteY32574" fmla="*/ 1121143 h 6857981"/>
              <a:gd name="connsiteX32575" fmla="*/ 2186306 w 7886701"/>
              <a:gd name="connsiteY32575" fmla="*/ 1119874 h 6857981"/>
              <a:gd name="connsiteX32576" fmla="*/ 2190433 w 7886701"/>
              <a:gd name="connsiteY32576" fmla="*/ 1117650 h 6857981"/>
              <a:gd name="connsiteX32577" fmla="*/ 2194561 w 7886701"/>
              <a:gd name="connsiteY32577" fmla="*/ 1115428 h 6857981"/>
              <a:gd name="connsiteX32578" fmla="*/ 2198688 w 7886701"/>
              <a:gd name="connsiteY32578" fmla="*/ 1113205 h 6857981"/>
              <a:gd name="connsiteX32579" fmla="*/ 2202181 w 7886701"/>
              <a:gd name="connsiteY32579" fmla="*/ 1110666 h 6857981"/>
              <a:gd name="connsiteX32580" fmla="*/ 2205356 w 7886701"/>
              <a:gd name="connsiteY32580" fmla="*/ 1108125 h 6857981"/>
              <a:gd name="connsiteX32581" fmla="*/ 2208848 w 7886701"/>
              <a:gd name="connsiteY32581" fmla="*/ 1105583 h 6857981"/>
              <a:gd name="connsiteX32582" fmla="*/ 2211388 w 7886701"/>
              <a:gd name="connsiteY32582" fmla="*/ 1103045 h 6857981"/>
              <a:gd name="connsiteX32583" fmla="*/ 2214881 w 7886701"/>
              <a:gd name="connsiteY32583" fmla="*/ 1106537 h 6857981"/>
              <a:gd name="connsiteX32584" fmla="*/ 2218691 w 7886701"/>
              <a:gd name="connsiteY32584" fmla="*/ 1109396 h 6857981"/>
              <a:gd name="connsiteX32585" fmla="*/ 2222184 w 7886701"/>
              <a:gd name="connsiteY32585" fmla="*/ 1111617 h 6857981"/>
              <a:gd name="connsiteX32586" fmla="*/ 2226311 w 7886701"/>
              <a:gd name="connsiteY32586" fmla="*/ 1113522 h 6857981"/>
              <a:gd name="connsiteX32587" fmla="*/ 2229804 w 7886701"/>
              <a:gd name="connsiteY32587" fmla="*/ 1115110 h 6857981"/>
              <a:gd name="connsiteX32588" fmla="*/ 2233932 w 7886701"/>
              <a:gd name="connsiteY32588" fmla="*/ 1115745 h 6857981"/>
              <a:gd name="connsiteX32589" fmla="*/ 2238058 w 7886701"/>
              <a:gd name="connsiteY32589" fmla="*/ 1116062 h 6857981"/>
              <a:gd name="connsiteX32590" fmla="*/ 2242503 w 7886701"/>
              <a:gd name="connsiteY32590" fmla="*/ 1115745 h 6857981"/>
              <a:gd name="connsiteX32591" fmla="*/ 2246313 w 7886701"/>
              <a:gd name="connsiteY32591" fmla="*/ 1115428 h 6857981"/>
              <a:gd name="connsiteX32592" fmla="*/ 2250758 w 7886701"/>
              <a:gd name="connsiteY32592" fmla="*/ 1114159 h 6857981"/>
              <a:gd name="connsiteX32593" fmla="*/ 2254886 w 7886701"/>
              <a:gd name="connsiteY32593" fmla="*/ 1113205 h 6857981"/>
              <a:gd name="connsiteX32594" fmla="*/ 2259013 w 7886701"/>
              <a:gd name="connsiteY32594" fmla="*/ 1111617 h 6857981"/>
              <a:gd name="connsiteX32595" fmla="*/ 2267586 w 7886701"/>
              <a:gd name="connsiteY32595" fmla="*/ 1108125 h 6857981"/>
              <a:gd name="connsiteX32596" fmla="*/ 2276158 w 7886701"/>
              <a:gd name="connsiteY32596" fmla="*/ 1103679 h 6857981"/>
              <a:gd name="connsiteX32597" fmla="*/ 2293303 w 7886701"/>
              <a:gd name="connsiteY32597" fmla="*/ 1094471 h 6857981"/>
              <a:gd name="connsiteX32598" fmla="*/ 2301876 w 7886701"/>
              <a:gd name="connsiteY32598" fmla="*/ 1090345 h 6857981"/>
              <a:gd name="connsiteX32599" fmla="*/ 2309814 w 7886701"/>
              <a:gd name="connsiteY32599" fmla="*/ 1086216 h 6857981"/>
              <a:gd name="connsiteX32600" fmla="*/ 2317434 w 7886701"/>
              <a:gd name="connsiteY32600" fmla="*/ 1083042 h 6857981"/>
              <a:gd name="connsiteX32601" fmla="*/ 2321562 w 7886701"/>
              <a:gd name="connsiteY32601" fmla="*/ 1081454 h 6857981"/>
              <a:gd name="connsiteX32602" fmla="*/ 2325053 w 7886701"/>
              <a:gd name="connsiteY32602" fmla="*/ 1080501 h 6857981"/>
              <a:gd name="connsiteX32603" fmla="*/ 2328863 w 7886701"/>
              <a:gd name="connsiteY32603" fmla="*/ 1079548 h 6857981"/>
              <a:gd name="connsiteX32604" fmla="*/ 2332038 w 7886701"/>
              <a:gd name="connsiteY32604" fmla="*/ 1079231 h 6857981"/>
              <a:gd name="connsiteX32605" fmla="*/ 2335848 w 7886701"/>
              <a:gd name="connsiteY32605" fmla="*/ 1079231 h 6857981"/>
              <a:gd name="connsiteX32606" fmla="*/ 2339023 w 7886701"/>
              <a:gd name="connsiteY32606" fmla="*/ 1079548 h 6857981"/>
              <a:gd name="connsiteX32607" fmla="*/ 2341563 w 7886701"/>
              <a:gd name="connsiteY32607" fmla="*/ 1076374 h 6857981"/>
              <a:gd name="connsiteX32608" fmla="*/ 2344421 w 7886701"/>
              <a:gd name="connsiteY32608" fmla="*/ 1073198 h 6857981"/>
              <a:gd name="connsiteX32609" fmla="*/ 2348231 w 7886701"/>
              <a:gd name="connsiteY32609" fmla="*/ 1070023 h 6857981"/>
              <a:gd name="connsiteX32610" fmla="*/ 2352041 w 7886701"/>
              <a:gd name="connsiteY32610" fmla="*/ 1066848 h 6857981"/>
              <a:gd name="connsiteX32611" fmla="*/ 2361248 w 7886701"/>
              <a:gd name="connsiteY32611" fmla="*/ 1060179 h 6857981"/>
              <a:gd name="connsiteX32612" fmla="*/ 2371408 w 7886701"/>
              <a:gd name="connsiteY32612" fmla="*/ 1054148 h 6857981"/>
              <a:gd name="connsiteX32613" fmla="*/ 2382838 w 7886701"/>
              <a:gd name="connsiteY32613" fmla="*/ 1047791 h 6857981"/>
              <a:gd name="connsiteX32614" fmla="*/ 2394904 w 7886701"/>
              <a:gd name="connsiteY32614" fmla="*/ 1042076 h 6857981"/>
              <a:gd name="connsiteX32615" fmla="*/ 2407286 w 7886701"/>
              <a:gd name="connsiteY32615" fmla="*/ 1036679 h 6857981"/>
              <a:gd name="connsiteX32616" fmla="*/ 2419986 w 7886701"/>
              <a:gd name="connsiteY32616" fmla="*/ 1031598 h 6857981"/>
              <a:gd name="connsiteX32617" fmla="*/ 2432369 w 7886701"/>
              <a:gd name="connsiteY32617" fmla="*/ 1026835 h 6857981"/>
              <a:gd name="connsiteX32618" fmla="*/ 2444751 w 7886701"/>
              <a:gd name="connsiteY32618" fmla="*/ 1023025 h 6857981"/>
              <a:gd name="connsiteX32619" fmla="*/ 2456498 w 7886701"/>
              <a:gd name="connsiteY32619" fmla="*/ 1020167 h 6857981"/>
              <a:gd name="connsiteX32620" fmla="*/ 2467611 w 7886701"/>
              <a:gd name="connsiteY32620" fmla="*/ 1017946 h 6857981"/>
              <a:gd name="connsiteX32621" fmla="*/ 2477454 w 7886701"/>
              <a:gd name="connsiteY32621" fmla="*/ 1016357 h 6857981"/>
              <a:gd name="connsiteX32622" fmla="*/ 2485708 w 7886701"/>
              <a:gd name="connsiteY32622" fmla="*/ 1016040 h 6857981"/>
              <a:gd name="connsiteX32623" fmla="*/ 2492694 w 7886701"/>
              <a:gd name="connsiteY32623" fmla="*/ 1016040 h 6857981"/>
              <a:gd name="connsiteX32624" fmla="*/ 2495551 w 7886701"/>
              <a:gd name="connsiteY32624" fmla="*/ 1016357 h 6857981"/>
              <a:gd name="connsiteX32625" fmla="*/ 2497773 w 7886701"/>
              <a:gd name="connsiteY32625" fmla="*/ 1017309 h 6857981"/>
              <a:gd name="connsiteX32626" fmla="*/ 2497138 w 7886701"/>
              <a:gd name="connsiteY32626" fmla="*/ 1020485 h 6857981"/>
              <a:gd name="connsiteX32627" fmla="*/ 2495868 w 7886701"/>
              <a:gd name="connsiteY32627" fmla="*/ 1023342 h 6857981"/>
              <a:gd name="connsiteX32628" fmla="*/ 2494916 w 7886701"/>
              <a:gd name="connsiteY32628" fmla="*/ 1025883 h 6857981"/>
              <a:gd name="connsiteX32629" fmla="*/ 2493328 w 7886701"/>
              <a:gd name="connsiteY32629" fmla="*/ 1027789 h 6857981"/>
              <a:gd name="connsiteX32630" fmla="*/ 2491741 w 7886701"/>
              <a:gd name="connsiteY32630" fmla="*/ 1029375 h 6857981"/>
              <a:gd name="connsiteX32631" fmla="*/ 2490154 w 7886701"/>
              <a:gd name="connsiteY32631" fmla="*/ 1030329 h 6857981"/>
              <a:gd name="connsiteX32632" fmla="*/ 2487931 w 7886701"/>
              <a:gd name="connsiteY32632" fmla="*/ 1030646 h 6857981"/>
              <a:gd name="connsiteX32633" fmla="*/ 2485708 w 7886701"/>
              <a:gd name="connsiteY32633" fmla="*/ 1030964 h 6857981"/>
              <a:gd name="connsiteX32634" fmla="*/ 2483486 w 7886701"/>
              <a:gd name="connsiteY32634" fmla="*/ 1030964 h 6857981"/>
              <a:gd name="connsiteX32635" fmla="*/ 2481263 w 7886701"/>
              <a:gd name="connsiteY32635" fmla="*/ 1030964 h 6857981"/>
              <a:gd name="connsiteX32636" fmla="*/ 2476501 w 7886701"/>
              <a:gd name="connsiteY32636" fmla="*/ 1029693 h 6857981"/>
              <a:gd name="connsiteX32637" fmla="*/ 2471421 w 7886701"/>
              <a:gd name="connsiteY32637" fmla="*/ 1028106 h 6857981"/>
              <a:gd name="connsiteX32638" fmla="*/ 2466341 w 7886701"/>
              <a:gd name="connsiteY32638" fmla="*/ 1025883 h 6857981"/>
              <a:gd name="connsiteX32639" fmla="*/ 2465071 w 7886701"/>
              <a:gd name="connsiteY32639" fmla="*/ 1027789 h 6857981"/>
              <a:gd name="connsiteX32640" fmla="*/ 2464118 w 7886701"/>
              <a:gd name="connsiteY32640" fmla="*/ 1030010 h 6857981"/>
              <a:gd name="connsiteX32641" fmla="*/ 2464118 w 7886701"/>
              <a:gd name="connsiteY32641" fmla="*/ 1031598 h 6857981"/>
              <a:gd name="connsiteX32642" fmla="*/ 2464437 w 7886701"/>
              <a:gd name="connsiteY32642" fmla="*/ 1033185 h 6857981"/>
              <a:gd name="connsiteX32643" fmla="*/ 2465706 w 7886701"/>
              <a:gd name="connsiteY32643" fmla="*/ 1034773 h 6857981"/>
              <a:gd name="connsiteX32644" fmla="*/ 2466658 w 7886701"/>
              <a:gd name="connsiteY32644" fmla="*/ 1036043 h 6857981"/>
              <a:gd name="connsiteX32645" fmla="*/ 2469833 w 7886701"/>
              <a:gd name="connsiteY32645" fmla="*/ 1039218 h 6857981"/>
              <a:gd name="connsiteX32646" fmla="*/ 2470786 w 7886701"/>
              <a:gd name="connsiteY32646" fmla="*/ 1040489 h 6857981"/>
              <a:gd name="connsiteX32647" fmla="*/ 2471421 w 7886701"/>
              <a:gd name="connsiteY32647" fmla="*/ 1042076 h 6857981"/>
              <a:gd name="connsiteX32648" fmla="*/ 2471421 w 7886701"/>
              <a:gd name="connsiteY32648" fmla="*/ 1043347 h 6857981"/>
              <a:gd name="connsiteX32649" fmla="*/ 2471103 w 7886701"/>
              <a:gd name="connsiteY32649" fmla="*/ 1045251 h 6857981"/>
              <a:gd name="connsiteX32650" fmla="*/ 2469833 w 7886701"/>
              <a:gd name="connsiteY32650" fmla="*/ 1046839 h 6857981"/>
              <a:gd name="connsiteX32651" fmla="*/ 2467611 w 7886701"/>
              <a:gd name="connsiteY32651" fmla="*/ 1048750 h 6857981"/>
              <a:gd name="connsiteX32652" fmla="*/ 2463801 w 7886701"/>
              <a:gd name="connsiteY32652" fmla="*/ 1050656 h 6857981"/>
              <a:gd name="connsiteX32653" fmla="*/ 2459038 w 7886701"/>
              <a:gd name="connsiteY32653" fmla="*/ 1052559 h 6857981"/>
              <a:gd name="connsiteX32654" fmla="*/ 2459991 w 7886701"/>
              <a:gd name="connsiteY32654" fmla="*/ 1050656 h 6857981"/>
              <a:gd name="connsiteX32655" fmla="*/ 2460308 w 7886701"/>
              <a:gd name="connsiteY32655" fmla="*/ 1049067 h 6857981"/>
              <a:gd name="connsiteX32656" fmla="*/ 2460308 w 7886701"/>
              <a:gd name="connsiteY32656" fmla="*/ 1045251 h 6857981"/>
              <a:gd name="connsiteX32657" fmla="*/ 2459991 w 7886701"/>
              <a:gd name="connsiteY32657" fmla="*/ 1041758 h 6857981"/>
              <a:gd name="connsiteX32658" fmla="*/ 2458403 w 7886701"/>
              <a:gd name="connsiteY32658" fmla="*/ 1038266 h 6857981"/>
              <a:gd name="connsiteX32659" fmla="*/ 2456498 w 7886701"/>
              <a:gd name="connsiteY32659" fmla="*/ 1035408 h 6857981"/>
              <a:gd name="connsiteX32660" fmla="*/ 2453641 w 7886701"/>
              <a:gd name="connsiteY32660" fmla="*/ 1032868 h 6857981"/>
              <a:gd name="connsiteX32661" fmla="*/ 2450466 w 7886701"/>
              <a:gd name="connsiteY32661" fmla="*/ 1030646 h 6857981"/>
              <a:gd name="connsiteX32662" fmla="*/ 2446656 w 7886701"/>
              <a:gd name="connsiteY32662" fmla="*/ 1029375 h 6857981"/>
              <a:gd name="connsiteX32663" fmla="*/ 2446656 w 7886701"/>
              <a:gd name="connsiteY32663" fmla="*/ 1032550 h 6857981"/>
              <a:gd name="connsiteX32664" fmla="*/ 2446021 w 7886701"/>
              <a:gd name="connsiteY32664" fmla="*/ 1035091 h 6857981"/>
              <a:gd name="connsiteX32665" fmla="*/ 2444116 w 7886701"/>
              <a:gd name="connsiteY32665" fmla="*/ 1037631 h 6857981"/>
              <a:gd name="connsiteX32666" fmla="*/ 2441893 w 7886701"/>
              <a:gd name="connsiteY32666" fmla="*/ 1039855 h 6857981"/>
              <a:gd name="connsiteX32667" fmla="*/ 2439353 w 7886701"/>
              <a:gd name="connsiteY32667" fmla="*/ 1041758 h 6857981"/>
              <a:gd name="connsiteX32668" fmla="*/ 2436178 w 7886701"/>
              <a:gd name="connsiteY32668" fmla="*/ 1043347 h 6857981"/>
              <a:gd name="connsiteX32669" fmla="*/ 2432369 w 7886701"/>
              <a:gd name="connsiteY32669" fmla="*/ 1044933 h 6857981"/>
              <a:gd name="connsiteX32670" fmla="*/ 2428876 w 7886701"/>
              <a:gd name="connsiteY32670" fmla="*/ 1046522 h 6857981"/>
              <a:gd name="connsiteX32671" fmla="*/ 2419986 w 7886701"/>
              <a:gd name="connsiteY32671" fmla="*/ 1049067 h 6857981"/>
              <a:gd name="connsiteX32672" fmla="*/ 2411096 w 7886701"/>
              <a:gd name="connsiteY32672" fmla="*/ 1051289 h 6857981"/>
              <a:gd name="connsiteX32673" fmla="*/ 2402206 w 7886701"/>
              <a:gd name="connsiteY32673" fmla="*/ 1053829 h 6857981"/>
              <a:gd name="connsiteX32674" fmla="*/ 2397761 w 7886701"/>
              <a:gd name="connsiteY32674" fmla="*/ 1055100 h 6857981"/>
              <a:gd name="connsiteX32675" fmla="*/ 2394268 w 7886701"/>
              <a:gd name="connsiteY32675" fmla="*/ 1056687 h 6857981"/>
              <a:gd name="connsiteX32676" fmla="*/ 2391093 w 7886701"/>
              <a:gd name="connsiteY32676" fmla="*/ 1060179 h 6857981"/>
              <a:gd name="connsiteX32677" fmla="*/ 2388553 w 7886701"/>
              <a:gd name="connsiteY32677" fmla="*/ 1063990 h 6857981"/>
              <a:gd name="connsiteX32678" fmla="*/ 2387918 w 7886701"/>
              <a:gd name="connsiteY32678" fmla="*/ 1065895 h 6857981"/>
              <a:gd name="connsiteX32679" fmla="*/ 2387284 w 7886701"/>
              <a:gd name="connsiteY32679" fmla="*/ 1067482 h 6857981"/>
              <a:gd name="connsiteX32680" fmla="*/ 2387284 w 7886701"/>
              <a:gd name="connsiteY32680" fmla="*/ 1069706 h 6857981"/>
              <a:gd name="connsiteX32681" fmla="*/ 2387601 w 7886701"/>
              <a:gd name="connsiteY32681" fmla="*/ 1071928 h 6857981"/>
              <a:gd name="connsiteX32682" fmla="*/ 2389824 w 7886701"/>
              <a:gd name="connsiteY32682" fmla="*/ 1073833 h 6857981"/>
              <a:gd name="connsiteX32683" fmla="*/ 2392046 w 7886701"/>
              <a:gd name="connsiteY32683" fmla="*/ 1075103 h 6857981"/>
              <a:gd name="connsiteX32684" fmla="*/ 2394586 w 7886701"/>
              <a:gd name="connsiteY32684" fmla="*/ 1076692 h 6857981"/>
              <a:gd name="connsiteX32685" fmla="*/ 2397126 w 7886701"/>
              <a:gd name="connsiteY32685" fmla="*/ 1077326 h 6857981"/>
              <a:gd name="connsiteX32686" fmla="*/ 2399984 w 7886701"/>
              <a:gd name="connsiteY32686" fmla="*/ 1078279 h 6857981"/>
              <a:gd name="connsiteX32687" fmla="*/ 2403158 w 7886701"/>
              <a:gd name="connsiteY32687" fmla="*/ 1078597 h 6857981"/>
              <a:gd name="connsiteX32688" fmla="*/ 2406333 w 7886701"/>
              <a:gd name="connsiteY32688" fmla="*/ 1078914 h 6857981"/>
              <a:gd name="connsiteX32689" fmla="*/ 2409508 w 7886701"/>
              <a:gd name="connsiteY32689" fmla="*/ 1078914 h 6857981"/>
              <a:gd name="connsiteX32690" fmla="*/ 2416493 w 7886701"/>
              <a:gd name="connsiteY32690" fmla="*/ 1077643 h 6857981"/>
              <a:gd name="connsiteX32691" fmla="*/ 2423796 w 7886701"/>
              <a:gd name="connsiteY32691" fmla="*/ 1076374 h 6857981"/>
              <a:gd name="connsiteX32692" fmla="*/ 2430781 w 7886701"/>
              <a:gd name="connsiteY32692" fmla="*/ 1074150 h 6857981"/>
              <a:gd name="connsiteX32693" fmla="*/ 2438083 w 7886701"/>
              <a:gd name="connsiteY32693" fmla="*/ 1071611 h 6857981"/>
              <a:gd name="connsiteX32694" fmla="*/ 2444751 w 7886701"/>
              <a:gd name="connsiteY32694" fmla="*/ 1068435 h 6857981"/>
              <a:gd name="connsiteX32695" fmla="*/ 2451418 w 7886701"/>
              <a:gd name="connsiteY32695" fmla="*/ 1064625 h 6857981"/>
              <a:gd name="connsiteX32696" fmla="*/ 2457768 w 7886701"/>
              <a:gd name="connsiteY32696" fmla="*/ 1061133 h 6857981"/>
              <a:gd name="connsiteX32697" fmla="*/ 2463166 w 7886701"/>
              <a:gd name="connsiteY32697" fmla="*/ 1057322 h 6857981"/>
              <a:gd name="connsiteX32698" fmla="*/ 2467928 w 7886701"/>
              <a:gd name="connsiteY32698" fmla="*/ 1053829 h 6857981"/>
              <a:gd name="connsiteX32699" fmla="*/ 2471738 w 7886701"/>
              <a:gd name="connsiteY32699" fmla="*/ 1050337 h 6857981"/>
              <a:gd name="connsiteX32700" fmla="*/ 2474914 w 7886701"/>
              <a:gd name="connsiteY32700" fmla="*/ 1047156 h 6857981"/>
              <a:gd name="connsiteX32701" fmla="*/ 2476183 w 7886701"/>
              <a:gd name="connsiteY32701" fmla="*/ 1044616 h 6857981"/>
              <a:gd name="connsiteX32702" fmla="*/ 2487931 w 7886701"/>
              <a:gd name="connsiteY32702" fmla="*/ 1044298 h 6857981"/>
              <a:gd name="connsiteX32703" fmla="*/ 2495234 w 7886701"/>
              <a:gd name="connsiteY32703" fmla="*/ 1043981 h 6857981"/>
              <a:gd name="connsiteX32704" fmla="*/ 2502853 w 7886701"/>
              <a:gd name="connsiteY32704" fmla="*/ 1042712 h 6857981"/>
              <a:gd name="connsiteX32705" fmla="*/ 2506982 w 7886701"/>
              <a:gd name="connsiteY32705" fmla="*/ 1042076 h 6857981"/>
              <a:gd name="connsiteX32706" fmla="*/ 2510473 w 7886701"/>
              <a:gd name="connsiteY32706" fmla="*/ 1040806 h 6857981"/>
              <a:gd name="connsiteX32707" fmla="*/ 2513966 w 7886701"/>
              <a:gd name="connsiteY32707" fmla="*/ 1039855 h 6857981"/>
              <a:gd name="connsiteX32708" fmla="*/ 2516823 w 7886701"/>
              <a:gd name="connsiteY32708" fmla="*/ 1037948 h 6857981"/>
              <a:gd name="connsiteX32709" fmla="*/ 2519681 w 7886701"/>
              <a:gd name="connsiteY32709" fmla="*/ 1036043 h 6857981"/>
              <a:gd name="connsiteX32710" fmla="*/ 2521903 w 7886701"/>
              <a:gd name="connsiteY32710" fmla="*/ 1033504 h 6857981"/>
              <a:gd name="connsiteX32711" fmla="*/ 2523808 w 7886701"/>
              <a:gd name="connsiteY32711" fmla="*/ 1030964 h 6857981"/>
              <a:gd name="connsiteX32712" fmla="*/ 2524761 w 7886701"/>
              <a:gd name="connsiteY32712" fmla="*/ 1027789 h 6857981"/>
              <a:gd name="connsiteX32713" fmla="*/ 2529206 w 7886701"/>
              <a:gd name="connsiteY32713" fmla="*/ 1028423 h 6857981"/>
              <a:gd name="connsiteX32714" fmla="*/ 2531746 w 7886701"/>
              <a:gd name="connsiteY32714" fmla="*/ 1029375 h 6857981"/>
              <a:gd name="connsiteX32715" fmla="*/ 2532699 w 7886701"/>
              <a:gd name="connsiteY32715" fmla="*/ 1030010 h 6857981"/>
              <a:gd name="connsiteX32716" fmla="*/ 2533333 w 7886701"/>
              <a:gd name="connsiteY32716" fmla="*/ 1030329 h 6857981"/>
              <a:gd name="connsiteX32717" fmla="*/ 2533651 w 7886701"/>
              <a:gd name="connsiteY32717" fmla="*/ 1030964 h 6857981"/>
              <a:gd name="connsiteX32718" fmla="*/ 2533651 w 7886701"/>
              <a:gd name="connsiteY32718" fmla="*/ 1031915 h 6857981"/>
              <a:gd name="connsiteX32719" fmla="*/ 2532381 w 7886701"/>
              <a:gd name="connsiteY32719" fmla="*/ 1033504 h 6857981"/>
              <a:gd name="connsiteX32720" fmla="*/ 2530793 w 7886701"/>
              <a:gd name="connsiteY32720" fmla="*/ 1035408 h 6857981"/>
              <a:gd name="connsiteX32721" fmla="*/ 2527936 w 7886701"/>
              <a:gd name="connsiteY32721" fmla="*/ 1037314 h 6857981"/>
              <a:gd name="connsiteX32722" fmla="*/ 2524761 w 7886701"/>
              <a:gd name="connsiteY32722" fmla="*/ 1039218 h 6857981"/>
              <a:gd name="connsiteX32723" fmla="*/ 2517141 w 7886701"/>
              <a:gd name="connsiteY32723" fmla="*/ 1043347 h 6857981"/>
              <a:gd name="connsiteX32724" fmla="*/ 2509203 w 7886701"/>
              <a:gd name="connsiteY32724" fmla="*/ 1047156 h 6857981"/>
              <a:gd name="connsiteX32725" fmla="*/ 2494916 w 7886701"/>
              <a:gd name="connsiteY32725" fmla="*/ 1053194 h 6857981"/>
              <a:gd name="connsiteX32726" fmla="*/ 2504758 w 7886701"/>
              <a:gd name="connsiteY32726" fmla="*/ 1071928 h 6857981"/>
              <a:gd name="connsiteX32727" fmla="*/ 2507298 w 7886701"/>
              <a:gd name="connsiteY32727" fmla="*/ 1070340 h 6857981"/>
              <a:gd name="connsiteX32728" fmla="*/ 2509203 w 7886701"/>
              <a:gd name="connsiteY32728" fmla="*/ 1069070 h 6857981"/>
              <a:gd name="connsiteX32729" fmla="*/ 2510791 w 7886701"/>
              <a:gd name="connsiteY32729" fmla="*/ 1067482 h 6857981"/>
              <a:gd name="connsiteX32730" fmla="*/ 2512062 w 7886701"/>
              <a:gd name="connsiteY32730" fmla="*/ 1065895 h 6857981"/>
              <a:gd name="connsiteX32731" fmla="*/ 2513013 w 7886701"/>
              <a:gd name="connsiteY32731" fmla="*/ 1063990 h 6857981"/>
              <a:gd name="connsiteX32732" fmla="*/ 2513966 w 7886701"/>
              <a:gd name="connsiteY32732" fmla="*/ 1062085 h 6857981"/>
              <a:gd name="connsiteX32733" fmla="*/ 2514918 w 7886701"/>
              <a:gd name="connsiteY32733" fmla="*/ 1057957 h 6857981"/>
              <a:gd name="connsiteX32734" fmla="*/ 2516188 w 7886701"/>
              <a:gd name="connsiteY32734" fmla="*/ 1054465 h 6857981"/>
              <a:gd name="connsiteX32735" fmla="*/ 2516823 w 7886701"/>
              <a:gd name="connsiteY32735" fmla="*/ 1052559 h 6857981"/>
              <a:gd name="connsiteX32736" fmla="*/ 2517776 w 7886701"/>
              <a:gd name="connsiteY32736" fmla="*/ 1050656 h 6857981"/>
              <a:gd name="connsiteX32737" fmla="*/ 2519363 w 7886701"/>
              <a:gd name="connsiteY32737" fmla="*/ 1049067 h 6857981"/>
              <a:gd name="connsiteX32738" fmla="*/ 2521268 w 7886701"/>
              <a:gd name="connsiteY32738" fmla="*/ 1047474 h 6857981"/>
              <a:gd name="connsiteX32739" fmla="*/ 2523491 w 7886701"/>
              <a:gd name="connsiteY32739" fmla="*/ 1045887 h 6857981"/>
              <a:gd name="connsiteX32740" fmla="*/ 2526031 w 7886701"/>
              <a:gd name="connsiteY32740" fmla="*/ 1044616 h 6857981"/>
              <a:gd name="connsiteX32741" fmla="*/ 2524126 w 7886701"/>
              <a:gd name="connsiteY32741" fmla="*/ 1050337 h 6857981"/>
              <a:gd name="connsiteX32742" fmla="*/ 2523491 w 7886701"/>
              <a:gd name="connsiteY32742" fmla="*/ 1054783 h 6857981"/>
              <a:gd name="connsiteX32743" fmla="*/ 2522856 w 7886701"/>
              <a:gd name="connsiteY32743" fmla="*/ 1056687 h 6857981"/>
              <a:gd name="connsiteX32744" fmla="*/ 2523491 w 7886701"/>
              <a:gd name="connsiteY32744" fmla="*/ 1057957 h 6857981"/>
              <a:gd name="connsiteX32745" fmla="*/ 2523808 w 7886701"/>
              <a:gd name="connsiteY32745" fmla="*/ 1059544 h 6857981"/>
              <a:gd name="connsiteX32746" fmla="*/ 2524126 w 7886701"/>
              <a:gd name="connsiteY32746" fmla="*/ 1060496 h 6857981"/>
              <a:gd name="connsiteX32747" fmla="*/ 2525079 w 7886701"/>
              <a:gd name="connsiteY32747" fmla="*/ 1061450 h 6857981"/>
              <a:gd name="connsiteX32748" fmla="*/ 2526031 w 7886701"/>
              <a:gd name="connsiteY32748" fmla="*/ 1061766 h 6857981"/>
              <a:gd name="connsiteX32749" fmla="*/ 2526983 w 7886701"/>
              <a:gd name="connsiteY32749" fmla="*/ 1062085 h 6857981"/>
              <a:gd name="connsiteX32750" fmla="*/ 2528571 w 7886701"/>
              <a:gd name="connsiteY32750" fmla="*/ 1062402 h 6857981"/>
              <a:gd name="connsiteX32751" fmla="*/ 2531746 w 7886701"/>
              <a:gd name="connsiteY32751" fmla="*/ 1062085 h 6857981"/>
              <a:gd name="connsiteX32752" fmla="*/ 2535239 w 7886701"/>
              <a:gd name="connsiteY32752" fmla="*/ 1061133 h 6857981"/>
              <a:gd name="connsiteX32753" fmla="*/ 2539367 w 7886701"/>
              <a:gd name="connsiteY32753" fmla="*/ 1059544 h 6857981"/>
              <a:gd name="connsiteX32754" fmla="*/ 2543811 w 7886701"/>
              <a:gd name="connsiteY32754" fmla="*/ 1057322 h 6857981"/>
              <a:gd name="connsiteX32755" fmla="*/ 2553336 w 7886701"/>
              <a:gd name="connsiteY32755" fmla="*/ 1052242 h 6857981"/>
              <a:gd name="connsiteX32756" fmla="*/ 2563496 w 7886701"/>
              <a:gd name="connsiteY32756" fmla="*/ 1046522 h 6857981"/>
              <a:gd name="connsiteX32757" fmla="*/ 2573338 w 7886701"/>
              <a:gd name="connsiteY32757" fmla="*/ 1040172 h 6857981"/>
              <a:gd name="connsiteX32758" fmla="*/ 2573656 w 7886701"/>
              <a:gd name="connsiteY32758" fmla="*/ 1042076 h 6857981"/>
              <a:gd name="connsiteX32759" fmla="*/ 2573973 w 7886701"/>
              <a:gd name="connsiteY32759" fmla="*/ 1043981 h 6857981"/>
              <a:gd name="connsiteX32760" fmla="*/ 2573973 w 7886701"/>
              <a:gd name="connsiteY32760" fmla="*/ 1045570 h 6857981"/>
              <a:gd name="connsiteX32761" fmla="*/ 2573973 w 7886701"/>
              <a:gd name="connsiteY32761" fmla="*/ 1047156 h 6857981"/>
              <a:gd name="connsiteX32762" fmla="*/ 2573338 w 7886701"/>
              <a:gd name="connsiteY32762" fmla="*/ 1048750 h 6857981"/>
              <a:gd name="connsiteX32763" fmla="*/ 2572704 w 7886701"/>
              <a:gd name="connsiteY32763" fmla="*/ 1050020 h 6857981"/>
              <a:gd name="connsiteX32764" fmla="*/ 2570164 w 7886701"/>
              <a:gd name="connsiteY32764" fmla="*/ 1052877 h 6857981"/>
              <a:gd name="connsiteX32765" fmla="*/ 2566988 w 7886701"/>
              <a:gd name="connsiteY32765" fmla="*/ 1055417 h 6857981"/>
              <a:gd name="connsiteX32766" fmla="*/ 2563178 w 7886701"/>
              <a:gd name="connsiteY32766" fmla="*/ 1057640 h 6857981"/>
              <a:gd name="connsiteX32767" fmla="*/ 2558733 w 7886701"/>
              <a:gd name="connsiteY32767" fmla="*/ 1059861 h 6857981"/>
              <a:gd name="connsiteX32768" fmla="*/ 2553653 w 7886701"/>
              <a:gd name="connsiteY32768" fmla="*/ 1062085 h 6857981"/>
              <a:gd name="connsiteX32769" fmla="*/ 2543176 w 7886701"/>
              <a:gd name="connsiteY32769" fmla="*/ 1065895 h 6857981"/>
              <a:gd name="connsiteX32770" fmla="*/ 2532381 w 7886701"/>
              <a:gd name="connsiteY32770" fmla="*/ 1069706 h 6857981"/>
              <a:gd name="connsiteX32771" fmla="*/ 2527301 w 7886701"/>
              <a:gd name="connsiteY32771" fmla="*/ 1071928 h 6857981"/>
              <a:gd name="connsiteX32772" fmla="*/ 2522539 w 7886701"/>
              <a:gd name="connsiteY32772" fmla="*/ 1074150 h 6857981"/>
              <a:gd name="connsiteX32773" fmla="*/ 2518728 w 7886701"/>
              <a:gd name="connsiteY32773" fmla="*/ 1076374 h 6857981"/>
              <a:gd name="connsiteX32774" fmla="*/ 2515236 w 7886701"/>
              <a:gd name="connsiteY32774" fmla="*/ 1078914 h 6857981"/>
              <a:gd name="connsiteX32775" fmla="*/ 2524443 w 7886701"/>
              <a:gd name="connsiteY32775" fmla="*/ 1084947 h 6857981"/>
              <a:gd name="connsiteX32776" fmla="*/ 2529523 w 7886701"/>
              <a:gd name="connsiteY32776" fmla="*/ 1088757 h 6857981"/>
              <a:gd name="connsiteX32777" fmla="*/ 2531746 w 7886701"/>
              <a:gd name="connsiteY32777" fmla="*/ 1089708 h 6857981"/>
              <a:gd name="connsiteX32778" fmla="*/ 2534603 w 7886701"/>
              <a:gd name="connsiteY32778" fmla="*/ 1091296 h 6857981"/>
              <a:gd name="connsiteX32779" fmla="*/ 2544128 w 7886701"/>
              <a:gd name="connsiteY32779" fmla="*/ 1094154 h 6857981"/>
              <a:gd name="connsiteX32780" fmla="*/ 2542541 w 7886701"/>
              <a:gd name="connsiteY32780" fmla="*/ 1091931 h 6857981"/>
              <a:gd name="connsiteX32781" fmla="*/ 2542223 w 7886701"/>
              <a:gd name="connsiteY32781" fmla="*/ 1089391 h 6857981"/>
              <a:gd name="connsiteX32782" fmla="*/ 2542541 w 7886701"/>
              <a:gd name="connsiteY32782" fmla="*/ 1087170 h 6857981"/>
              <a:gd name="connsiteX32783" fmla="*/ 2543493 w 7886701"/>
              <a:gd name="connsiteY32783" fmla="*/ 1084630 h 6857981"/>
              <a:gd name="connsiteX32784" fmla="*/ 2544763 w 7886701"/>
              <a:gd name="connsiteY32784" fmla="*/ 1082089 h 6857981"/>
              <a:gd name="connsiteX32785" fmla="*/ 2546987 w 7886701"/>
              <a:gd name="connsiteY32785" fmla="*/ 1079548 h 6857981"/>
              <a:gd name="connsiteX32786" fmla="*/ 2549208 w 7886701"/>
              <a:gd name="connsiteY32786" fmla="*/ 1077009 h 6857981"/>
              <a:gd name="connsiteX32787" fmla="*/ 2552383 w 7886701"/>
              <a:gd name="connsiteY32787" fmla="*/ 1074150 h 6857981"/>
              <a:gd name="connsiteX32788" fmla="*/ 2555876 w 7886701"/>
              <a:gd name="connsiteY32788" fmla="*/ 1071611 h 6857981"/>
              <a:gd name="connsiteX32789" fmla="*/ 2559368 w 7886701"/>
              <a:gd name="connsiteY32789" fmla="*/ 1069070 h 6857981"/>
              <a:gd name="connsiteX32790" fmla="*/ 2568258 w 7886701"/>
              <a:gd name="connsiteY32790" fmla="*/ 1063990 h 6857981"/>
              <a:gd name="connsiteX32791" fmla="*/ 2577784 w 7886701"/>
              <a:gd name="connsiteY32791" fmla="*/ 1059227 h 6857981"/>
              <a:gd name="connsiteX32792" fmla="*/ 2588261 w 7886701"/>
              <a:gd name="connsiteY32792" fmla="*/ 1054465 h 6857981"/>
              <a:gd name="connsiteX32793" fmla="*/ 2599373 w 7886701"/>
              <a:gd name="connsiteY32793" fmla="*/ 1050020 h 6857981"/>
              <a:gd name="connsiteX32794" fmla="*/ 2610169 w 7886701"/>
              <a:gd name="connsiteY32794" fmla="*/ 1046522 h 6857981"/>
              <a:gd name="connsiteX32795" fmla="*/ 2621281 w 7886701"/>
              <a:gd name="connsiteY32795" fmla="*/ 1043347 h 6857981"/>
              <a:gd name="connsiteX32796" fmla="*/ 2631758 w 7886701"/>
              <a:gd name="connsiteY32796" fmla="*/ 1040806 h 6857981"/>
              <a:gd name="connsiteX32797" fmla="*/ 2641601 w 7886701"/>
              <a:gd name="connsiteY32797" fmla="*/ 1039537 h 6857981"/>
              <a:gd name="connsiteX32798" fmla="*/ 2649856 w 7886701"/>
              <a:gd name="connsiteY32798" fmla="*/ 1038901 h 6857981"/>
              <a:gd name="connsiteX32799" fmla="*/ 2653983 w 7886701"/>
              <a:gd name="connsiteY32799" fmla="*/ 1038901 h 6857981"/>
              <a:gd name="connsiteX32800" fmla="*/ 2657158 w 7886701"/>
              <a:gd name="connsiteY32800" fmla="*/ 1039218 h 6857981"/>
              <a:gd name="connsiteX32801" fmla="*/ 2660334 w 7886701"/>
              <a:gd name="connsiteY32801" fmla="*/ 1039855 h 6857981"/>
              <a:gd name="connsiteX32802" fmla="*/ 2662874 w 7886701"/>
              <a:gd name="connsiteY32802" fmla="*/ 1040489 h 6857981"/>
              <a:gd name="connsiteX32803" fmla="*/ 2666366 w 7886701"/>
              <a:gd name="connsiteY32803" fmla="*/ 1037314 h 6857981"/>
              <a:gd name="connsiteX32804" fmla="*/ 2670176 w 7886701"/>
              <a:gd name="connsiteY32804" fmla="*/ 1034456 h 6857981"/>
              <a:gd name="connsiteX32805" fmla="*/ 2673986 w 7886701"/>
              <a:gd name="connsiteY32805" fmla="*/ 1031598 h 6857981"/>
              <a:gd name="connsiteX32806" fmla="*/ 2678113 w 7886701"/>
              <a:gd name="connsiteY32806" fmla="*/ 1028423 h 6857981"/>
              <a:gd name="connsiteX32807" fmla="*/ 2687322 w 7886701"/>
              <a:gd name="connsiteY32807" fmla="*/ 1023342 h 6857981"/>
              <a:gd name="connsiteX32808" fmla="*/ 2696528 w 7886701"/>
              <a:gd name="connsiteY32808" fmla="*/ 1018898 h 6857981"/>
              <a:gd name="connsiteX32809" fmla="*/ 2707006 w 7886701"/>
              <a:gd name="connsiteY32809" fmla="*/ 1014769 h 6857981"/>
              <a:gd name="connsiteX32810" fmla="*/ 2717167 w 7886701"/>
              <a:gd name="connsiteY32810" fmla="*/ 1010642 h 6857981"/>
              <a:gd name="connsiteX32811" fmla="*/ 2738438 w 7886701"/>
              <a:gd name="connsiteY32811" fmla="*/ 1003657 h 6857981"/>
              <a:gd name="connsiteX32812" fmla="*/ 2759076 w 7886701"/>
              <a:gd name="connsiteY32812" fmla="*/ 996671 h 6857981"/>
              <a:gd name="connsiteX32813" fmla="*/ 2768918 w 7886701"/>
              <a:gd name="connsiteY32813" fmla="*/ 993496 h 6857981"/>
              <a:gd name="connsiteX32814" fmla="*/ 2778126 w 7886701"/>
              <a:gd name="connsiteY32814" fmla="*/ 990003 h 6857981"/>
              <a:gd name="connsiteX32815" fmla="*/ 2786381 w 7886701"/>
              <a:gd name="connsiteY32815" fmla="*/ 985876 h 6857981"/>
              <a:gd name="connsiteX32816" fmla="*/ 2794001 w 7886701"/>
              <a:gd name="connsiteY32816" fmla="*/ 981430 h 6857981"/>
              <a:gd name="connsiteX32817" fmla="*/ 2797493 w 7886701"/>
              <a:gd name="connsiteY32817" fmla="*/ 979209 h 6857981"/>
              <a:gd name="connsiteX32818" fmla="*/ 2800351 w 7886701"/>
              <a:gd name="connsiteY32818" fmla="*/ 976668 h 6857981"/>
              <a:gd name="connsiteX32819" fmla="*/ 2803208 w 7886701"/>
              <a:gd name="connsiteY32819" fmla="*/ 974127 h 6857981"/>
              <a:gd name="connsiteX32820" fmla="*/ 2805748 w 7886701"/>
              <a:gd name="connsiteY32820" fmla="*/ 971587 h 6857981"/>
              <a:gd name="connsiteX32821" fmla="*/ 2803208 w 7886701"/>
              <a:gd name="connsiteY32821" fmla="*/ 970001 h 6857981"/>
              <a:gd name="connsiteX32822" fmla="*/ 2800986 w 7886701"/>
              <a:gd name="connsiteY32822" fmla="*/ 969047 h 6857981"/>
              <a:gd name="connsiteX32823" fmla="*/ 2798446 w 7886701"/>
              <a:gd name="connsiteY32823" fmla="*/ 968412 h 6857981"/>
              <a:gd name="connsiteX32824" fmla="*/ 2796223 w 7886701"/>
              <a:gd name="connsiteY32824" fmla="*/ 968095 h 6857981"/>
              <a:gd name="connsiteX32825" fmla="*/ 2794001 w 7886701"/>
              <a:gd name="connsiteY32825" fmla="*/ 968095 h 6857981"/>
              <a:gd name="connsiteX32826" fmla="*/ 2791778 w 7886701"/>
              <a:gd name="connsiteY32826" fmla="*/ 968095 h 6857981"/>
              <a:gd name="connsiteX32827" fmla="*/ 2789873 w 7886701"/>
              <a:gd name="connsiteY32827" fmla="*/ 968412 h 6857981"/>
              <a:gd name="connsiteX32828" fmla="*/ 2787651 w 7886701"/>
              <a:gd name="connsiteY32828" fmla="*/ 969047 h 6857981"/>
              <a:gd name="connsiteX32829" fmla="*/ 2783206 w 7886701"/>
              <a:gd name="connsiteY32829" fmla="*/ 970952 h 6857981"/>
              <a:gd name="connsiteX32830" fmla="*/ 2778761 w 7886701"/>
              <a:gd name="connsiteY32830" fmla="*/ 973810 h 6857981"/>
              <a:gd name="connsiteX32831" fmla="*/ 2769553 w 7886701"/>
              <a:gd name="connsiteY32831" fmla="*/ 980478 h 6857981"/>
              <a:gd name="connsiteX32832" fmla="*/ 2767332 w 7886701"/>
              <a:gd name="connsiteY32832" fmla="*/ 977938 h 6857981"/>
              <a:gd name="connsiteX32833" fmla="*/ 2766378 w 7886701"/>
              <a:gd name="connsiteY32833" fmla="*/ 975716 h 6857981"/>
              <a:gd name="connsiteX32834" fmla="*/ 2766061 w 7886701"/>
              <a:gd name="connsiteY32834" fmla="*/ 973810 h 6857981"/>
              <a:gd name="connsiteX32835" fmla="*/ 2766378 w 7886701"/>
              <a:gd name="connsiteY32835" fmla="*/ 972222 h 6857981"/>
              <a:gd name="connsiteX32836" fmla="*/ 2767332 w 7886701"/>
              <a:gd name="connsiteY32836" fmla="*/ 970952 h 6857981"/>
              <a:gd name="connsiteX32837" fmla="*/ 2768918 w 7886701"/>
              <a:gd name="connsiteY32837" fmla="*/ 969364 h 6857981"/>
              <a:gd name="connsiteX32838" fmla="*/ 2771141 w 7886701"/>
              <a:gd name="connsiteY32838" fmla="*/ 968412 h 6857981"/>
              <a:gd name="connsiteX32839" fmla="*/ 2773363 w 7886701"/>
              <a:gd name="connsiteY32839" fmla="*/ 967143 h 6857981"/>
              <a:gd name="connsiteX32840" fmla="*/ 2770506 w 7886701"/>
              <a:gd name="connsiteY32840" fmla="*/ 968095 h 6857981"/>
              <a:gd name="connsiteX32841" fmla="*/ 2767332 w 7886701"/>
              <a:gd name="connsiteY32841" fmla="*/ 968412 h 6857981"/>
              <a:gd name="connsiteX32842" fmla="*/ 2760663 w 7886701"/>
              <a:gd name="connsiteY32842" fmla="*/ 968412 h 6857981"/>
              <a:gd name="connsiteX32843" fmla="*/ 2756853 w 7886701"/>
              <a:gd name="connsiteY32843" fmla="*/ 968412 h 6857981"/>
              <a:gd name="connsiteX32844" fmla="*/ 2753361 w 7886701"/>
              <a:gd name="connsiteY32844" fmla="*/ 968730 h 6857981"/>
              <a:gd name="connsiteX32845" fmla="*/ 2749551 w 7886701"/>
              <a:gd name="connsiteY32845" fmla="*/ 969364 h 6857981"/>
              <a:gd name="connsiteX32846" fmla="*/ 2746058 w 7886701"/>
              <a:gd name="connsiteY32846" fmla="*/ 970952 h 6857981"/>
              <a:gd name="connsiteX32847" fmla="*/ 2746376 w 7886701"/>
              <a:gd name="connsiteY32847" fmla="*/ 972858 h 6857981"/>
              <a:gd name="connsiteX32848" fmla="*/ 2745424 w 7886701"/>
              <a:gd name="connsiteY32848" fmla="*/ 972222 h 6857981"/>
              <a:gd name="connsiteX32849" fmla="*/ 2744471 w 7886701"/>
              <a:gd name="connsiteY32849" fmla="*/ 971905 h 6857981"/>
              <a:gd name="connsiteX32850" fmla="*/ 2742248 w 7886701"/>
              <a:gd name="connsiteY32850" fmla="*/ 973176 h 6857981"/>
              <a:gd name="connsiteX32851" fmla="*/ 2742884 w 7886701"/>
              <a:gd name="connsiteY32851" fmla="*/ 971270 h 6857981"/>
              <a:gd name="connsiteX32852" fmla="*/ 2740344 w 7886701"/>
              <a:gd name="connsiteY32852" fmla="*/ 970635 h 6857981"/>
              <a:gd name="connsiteX32853" fmla="*/ 2738438 w 7886701"/>
              <a:gd name="connsiteY32853" fmla="*/ 969683 h 6857981"/>
              <a:gd name="connsiteX32854" fmla="*/ 2736216 w 7886701"/>
              <a:gd name="connsiteY32854" fmla="*/ 968412 h 6857981"/>
              <a:gd name="connsiteX32855" fmla="*/ 2733993 w 7886701"/>
              <a:gd name="connsiteY32855" fmla="*/ 966824 h 6857981"/>
              <a:gd name="connsiteX32856" fmla="*/ 2731771 w 7886701"/>
              <a:gd name="connsiteY32856" fmla="*/ 964920 h 6857981"/>
              <a:gd name="connsiteX32857" fmla="*/ 2729867 w 7886701"/>
              <a:gd name="connsiteY32857" fmla="*/ 963014 h 6857981"/>
              <a:gd name="connsiteX32858" fmla="*/ 2728278 w 7886701"/>
              <a:gd name="connsiteY32858" fmla="*/ 960157 h 6857981"/>
              <a:gd name="connsiteX32859" fmla="*/ 2726691 w 7886701"/>
              <a:gd name="connsiteY32859" fmla="*/ 957616 h 6857981"/>
              <a:gd name="connsiteX32860" fmla="*/ 2755584 w 7886701"/>
              <a:gd name="connsiteY32860" fmla="*/ 946504 h 6857981"/>
              <a:gd name="connsiteX32861" fmla="*/ 2753996 w 7886701"/>
              <a:gd name="connsiteY32861" fmla="*/ 944281 h 6857981"/>
              <a:gd name="connsiteX32862" fmla="*/ 2752091 w 7886701"/>
              <a:gd name="connsiteY32862" fmla="*/ 943012 h 6857981"/>
              <a:gd name="connsiteX32863" fmla="*/ 2749868 w 7886701"/>
              <a:gd name="connsiteY32863" fmla="*/ 942377 h 6857981"/>
              <a:gd name="connsiteX32864" fmla="*/ 2747328 w 7886701"/>
              <a:gd name="connsiteY32864" fmla="*/ 942377 h 6857981"/>
              <a:gd name="connsiteX32865" fmla="*/ 2744471 w 7886701"/>
              <a:gd name="connsiteY32865" fmla="*/ 942694 h 6857981"/>
              <a:gd name="connsiteX32866" fmla="*/ 2741613 w 7886701"/>
              <a:gd name="connsiteY32866" fmla="*/ 943012 h 6857981"/>
              <a:gd name="connsiteX32867" fmla="*/ 2735581 w 7886701"/>
              <a:gd name="connsiteY32867" fmla="*/ 944598 h 6857981"/>
              <a:gd name="connsiteX32868" fmla="*/ 2729867 w 7886701"/>
              <a:gd name="connsiteY32868" fmla="*/ 946187 h 6857981"/>
              <a:gd name="connsiteX32869" fmla="*/ 2727327 w 7886701"/>
              <a:gd name="connsiteY32869" fmla="*/ 946187 h 6857981"/>
              <a:gd name="connsiteX32870" fmla="*/ 2724787 w 7886701"/>
              <a:gd name="connsiteY32870" fmla="*/ 946187 h 6857981"/>
              <a:gd name="connsiteX32871" fmla="*/ 2722563 w 7886701"/>
              <a:gd name="connsiteY32871" fmla="*/ 945233 h 6857981"/>
              <a:gd name="connsiteX32872" fmla="*/ 2720658 w 7886701"/>
              <a:gd name="connsiteY32872" fmla="*/ 943963 h 6857981"/>
              <a:gd name="connsiteX32873" fmla="*/ 2719707 w 7886701"/>
              <a:gd name="connsiteY32873" fmla="*/ 941741 h 6857981"/>
              <a:gd name="connsiteX32874" fmla="*/ 2718436 w 7886701"/>
              <a:gd name="connsiteY32874" fmla="*/ 938565 h 6857981"/>
              <a:gd name="connsiteX32875" fmla="*/ 2740978 w 7886701"/>
              <a:gd name="connsiteY32875" fmla="*/ 934121 h 6857981"/>
              <a:gd name="connsiteX32876" fmla="*/ 2757488 w 7886701"/>
              <a:gd name="connsiteY32876" fmla="*/ 931263 h 6857981"/>
              <a:gd name="connsiteX32877" fmla="*/ 2770823 w 7886701"/>
              <a:gd name="connsiteY32877" fmla="*/ 929040 h 6857981"/>
              <a:gd name="connsiteX32878" fmla="*/ 2782571 w 7886701"/>
              <a:gd name="connsiteY32878" fmla="*/ 926500 h 6857981"/>
              <a:gd name="connsiteX32879" fmla="*/ 2787969 w 7886701"/>
              <a:gd name="connsiteY32879" fmla="*/ 924913 h 6857981"/>
              <a:gd name="connsiteX32880" fmla="*/ 2794001 w 7886701"/>
              <a:gd name="connsiteY32880" fmla="*/ 923007 h 6857981"/>
              <a:gd name="connsiteX32881" fmla="*/ 2800351 w 7886701"/>
              <a:gd name="connsiteY32881" fmla="*/ 920784 h 6857981"/>
              <a:gd name="connsiteX32882" fmla="*/ 2807653 w 7886701"/>
              <a:gd name="connsiteY32882" fmla="*/ 918244 h 6857981"/>
              <a:gd name="connsiteX32883" fmla="*/ 2825434 w 7886701"/>
              <a:gd name="connsiteY32883" fmla="*/ 910942 h 6857981"/>
              <a:gd name="connsiteX32884" fmla="*/ 2848928 w 7886701"/>
              <a:gd name="connsiteY32884" fmla="*/ 900464 h 6857981"/>
              <a:gd name="connsiteX32885" fmla="*/ 2847976 w 7886701"/>
              <a:gd name="connsiteY32885" fmla="*/ 903005 h 6857981"/>
              <a:gd name="connsiteX32886" fmla="*/ 2847342 w 7886701"/>
              <a:gd name="connsiteY32886" fmla="*/ 905861 h 6857981"/>
              <a:gd name="connsiteX32887" fmla="*/ 2845436 w 7886701"/>
              <a:gd name="connsiteY32887" fmla="*/ 910307 h 6857981"/>
              <a:gd name="connsiteX32888" fmla="*/ 2843531 w 7886701"/>
              <a:gd name="connsiteY32888" fmla="*/ 914434 h 6857981"/>
              <a:gd name="connsiteX32889" fmla="*/ 2841626 w 7886701"/>
              <a:gd name="connsiteY32889" fmla="*/ 917927 h 6857981"/>
              <a:gd name="connsiteX32890" fmla="*/ 2840674 w 7886701"/>
              <a:gd name="connsiteY32890" fmla="*/ 919832 h 6857981"/>
              <a:gd name="connsiteX32891" fmla="*/ 2840356 w 7886701"/>
              <a:gd name="connsiteY32891" fmla="*/ 921738 h 6857981"/>
              <a:gd name="connsiteX32892" fmla="*/ 2840674 w 7886701"/>
              <a:gd name="connsiteY32892" fmla="*/ 923325 h 6857981"/>
              <a:gd name="connsiteX32893" fmla="*/ 2841308 w 7886701"/>
              <a:gd name="connsiteY32893" fmla="*/ 925231 h 6857981"/>
              <a:gd name="connsiteX32894" fmla="*/ 2842261 w 7886701"/>
              <a:gd name="connsiteY32894" fmla="*/ 927136 h 6857981"/>
              <a:gd name="connsiteX32895" fmla="*/ 2843848 w 7886701"/>
              <a:gd name="connsiteY32895" fmla="*/ 929357 h 6857981"/>
              <a:gd name="connsiteX32896" fmla="*/ 2846071 w 7886701"/>
              <a:gd name="connsiteY32896" fmla="*/ 931580 h 6857981"/>
              <a:gd name="connsiteX32897" fmla="*/ 2848928 w 7886701"/>
              <a:gd name="connsiteY32897" fmla="*/ 933804 h 6857981"/>
              <a:gd name="connsiteX32898" fmla="*/ 2845436 w 7886701"/>
              <a:gd name="connsiteY32898" fmla="*/ 936344 h 6857981"/>
              <a:gd name="connsiteX32899" fmla="*/ 2842261 w 7886701"/>
              <a:gd name="connsiteY32899" fmla="*/ 938565 h 6857981"/>
              <a:gd name="connsiteX32900" fmla="*/ 2836863 w 7886701"/>
              <a:gd name="connsiteY32900" fmla="*/ 941106 h 6857981"/>
              <a:gd name="connsiteX32901" fmla="*/ 2832101 w 7886701"/>
              <a:gd name="connsiteY32901" fmla="*/ 943012 h 6857981"/>
              <a:gd name="connsiteX32902" fmla="*/ 2827656 w 7886701"/>
              <a:gd name="connsiteY32902" fmla="*/ 944598 h 6857981"/>
              <a:gd name="connsiteX32903" fmla="*/ 2823528 w 7886701"/>
              <a:gd name="connsiteY32903" fmla="*/ 946187 h 6857981"/>
              <a:gd name="connsiteX32904" fmla="*/ 2821941 w 7886701"/>
              <a:gd name="connsiteY32904" fmla="*/ 947138 h 6857981"/>
              <a:gd name="connsiteX32905" fmla="*/ 2820037 w 7886701"/>
              <a:gd name="connsiteY32905" fmla="*/ 948727 h 6857981"/>
              <a:gd name="connsiteX32906" fmla="*/ 2818131 w 7886701"/>
              <a:gd name="connsiteY32906" fmla="*/ 949996 h 6857981"/>
              <a:gd name="connsiteX32907" fmla="*/ 2816226 w 7886701"/>
              <a:gd name="connsiteY32907" fmla="*/ 952220 h 6857981"/>
              <a:gd name="connsiteX32908" fmla="*/ 2814957 w 7886701"/>
              <a:gd name="connsiteY32908" fmla="*/ 954441 h 6857981"/>
              <a:gd name="connsiteX32909" fmla="*/ 2813051 w 7886701"/>
              <a:gd name="connsiteY32909" fmla="*/ 957616 h 6857981"/>
              <a:gd name="connsiteX32910" fmla="*/ 2820988 w 7886701"/>
              <a:gd name="connsiteY32910" fmla="*/ 966191 h 6857981"/>
              <a:gd name="connsiteX32911" fmla="*/ 2826703 w 7886701"/>
              <a:gd name="connsiteY32911" fmla="*/ 971270 h 6857981"/>
              <a:gd name="connsiteX32912" fmla="*/ 2830514 w 7886701"/>
              <a:gd name="connsiteY32912" fmla="*/ 976033 h 6857981"/>
              <a:gd name="connsiteX32913" fmla="*/ 2835594 w 7886701"/>
              <a:gd name="connsiteY32913" fmla="*/ 983018 h 6857981"/>
              <a:gd name="connsiteX32914" fmla="*/ 2837498 w 7886701"/>
              <a:gd name="connsiteY32914" fmla="*/ 981749 h 6857981"/>
              <a:gd name="connsiteX32915" fmla="*/ 2838768 w 7886701"/>
              <a:gd name="connsiteY32915" fmla="*/ 980795 h 6857981"/>
              <a:gd name="connsiteX32916" fmla="*/ 2838768 w 7886701"/>
              <a:gd name="connsiteY32916" fmla="*/ 980160 h 6857981"/>
              <a:gd name="connsiteX32917" fmla="*/ 2838134 w 7886701"/>
              <a:gd name="connsiteY32917" fmla="*/ 978891 h 6857981"/>
              <a:gd name="connsiteX32918" fmla="*/ 2837498 w 7886701"/>
              <a:gd name="connsiteY32918" fmla="*/ 978574 h 6857981"/>
              <a:gd name="connsiteX32919" fmla="*/ 2836546 w 7886701"/>
              <a:gd name="connsiteY32919" fmla="*/ 978255 h 6857981"/>
              <a:gd name="connsiteX32920" fmla="*/ 2834958 w 7886701"/>
              <a:gd name="connsiteY32920" fmla="*/ 977938 h 6857981"/>
              <a:gd name="connsiteX32921" fmla="*/ 2834006 w 7886701"/>
              <a:gd name="connsiteY32921" fmla="*/ 978255 h 6857981"/>
              <a:gd name="connsiteX32922" fmla="*/ 2834641 w 7886701"/>
              <a:gd name="connsiteY32922" fmla="*/ 976033 h 6857981"/>
              <a:gd name="connsiteX32923" fmla="*/ 2835276 w 7886701"/>
              <a:gd name="connsiteY32923" fmla="*/ 974445 h 6857981"/>
              <a:gd name="connsiteX32924" fmla="*/ 2836546 w 7886701"/>
              <a:gd name="connsiteY32924" fmla="*/ 972858 h 6857981"/>
              <a:gd name="connsiteX32925" fmla="*/ 2837498 w 7886701"/>
              <a:gd name="connsiteY32925" fmla="*/ 971587 h 6857981"/>
              <a:gd name="connsiteX32926" fmla="*/ 2839086 w 7886701"/>
              <a:gd name="connsiteY32926" fmla="*/ 970001 h 6857981"/>
              <a:gd name="connsiteX32927" fmla="*/ 2840674 w 7886701"/>
              <a:gd name="connsiteY32927" fmla="*/ 969364 h 6857981"/>
              <a:gd name="connsiteX32928" fmla="*/ 2844166 w 7886701"/>
              <a:gd name="connsiteY32928" fmla="*/ 967460 h 6857981"/>
              <a:gd name="connsiteX32929" fmla="*/ 2847976 w 7886701"/>
              <a:gd name="connsiteY32929" fmla="*/ 966507 h 6857981"/>
              <a:gd name="connsiteX32930" fmla="*/ 2852422 w 7886701"/>
              <a:gd name="connsiteY32930" fmla="*/ 965872 h 6857981"/>
              <a:gd name="connsiteX32931" fmla="*/ 2861628 w 7886701"/>
              <a:gd name="connsiteY32931" fmla="*/ 964603 h 6857981"/>
              <a:gd name="connsiteX32932" fmla="*/ 2869883 w 7886701"/>
              <a:gd name="connsiteY32932" fmla="*/ 963968 h 6857981"/>
              <a:gd name="connsiteX32933" fmla="*/ 2873693 w 7886701"/>
              <a:gd name="connsiteY32933" fmla="*/ 963014 h 6857981"/>
              <a:gd name="connsiteX32934" fmla="*/ 2876551 w 7886701"/>
              <a:gd name="connsiteY32934" fmla="*/ 961745 h 6857981"/>
              <a:gd name="connsiteX32935" fmla="*/ 2877821 w 7886701"/>
              <a:gd name="connsiteY32935" fmla="*/ 961110 h 6857981"/>
              <a:gd name="connsiteX32936" fmla="*/ 2878773 w 7886701"/>
              <a:gd name="connsiteY32936" fmla="*/ 959839 h 6857981"/>
              <a:gd name="connsiteX32937" fmla="*/ 2879726 w 7886701"/>
              <a:gd name="connsiteY32937" fmla="*/ 958887 h 6857981"/>
              <a:gd name="connsiteX32938" fmla="*/ 2880679 w 7886701"/>
              <a:gd name="connsiteY32938" fmla="*/ 957616 h 6857981"/>
              <a:gd name="connsiteX32939" fmla="*/ 2880996 w 7886701"/>
              <a:gd name="connsiteY32939" fmla="*/ 956346 h 6857981"/>
              <a:gd name="connsiteX32940" fmla="*/ 2880996 w 7886701"/>
              <a:gd name="connsiteY32940" fmla="*/ 954441 h 6857981"/>
              <a:gd name="connsiteX32941" fmla="*/ 2880996 w 7886701"/>
              <a:gd name="connsiteY32941" fmla="*/ 952537 h 6857981"/>
              <a:gd name="connsiteX32942" fmla="*/ 2880679 w 7886701"/>
              <a:gd name="connsiteY32942" fmla="*/ 950314 h 6857981"/>
              <a:gd name="connsiteX32943" fmla="*/ 2885123 w 7886701"/>
              <a:gd name="connsiteY32943" fmla="*/ 952854 h 6857981"/>
              <a:gd name="connsiteX32944" fmla="*/ 2888616 w 7886701"/>
              <a:gd name="connsiteY32944" fmla="*/ 954441 h 6857981"/>
              <a:gd name="connsiteX32945" fmla="*/ 2891791 w 7886701"/>
              <a:gd name="connsiteY32945" fmla="*/ 955077 h 6857981"/>
              <a:gd name="connsiteX32946" fmla="*/ 2893378 w 7886701"/>
              <a:gd name="connsiteY32946" fmla="*/ 955077 h 6857981"/>
              <a:gd name="connsiteX32947" fmla="*/ 2894967 w 7886701"/>
              <a:gd name="connsiteY32947" fmla="*/ 954760 h 6857981"/>
              <a:gd name="connsiteX32948" fmla="*/ 2897823 w 7886701"/>
              <a:gd name="connsiteY32948" fmla="*/ 953806 h 6857981"/>
              <a:gd name="connsiteX32949" fmla="*/ 2901316 w 7886701"/>
              <a:gd name="connsiteY32949" fmla="*/ 951902 h 6857981"/>
              <a:gd name="connsiteX32950" fmla="*/ 2910523 w 7886701"/>
              <a:gd name="connsiteY32950" fmla="*/ 945869 h 6857981"/>
              <a:gd name="connsiteX32951" fmla="*/ 2910207 w 7886701"/>
              <a:gd name="connsiteY32951" fmla="*/ 949045 h 6857981"/>
              <a:gd name="connsiteX32952" fmla="*/ 2910207 w 7886701"/>
              <a:gd name="connsiteY32952" fmla="*/ 950314 h 6857981"/>
              <a:gd name="connsiteX32953" fmla="*/ 2910523 w 7886701"/>
              <a:gd name="connsiteY32953" fmla="*/ 951902 h 6857981"/>
              <a:gd name="connsiteX32954" fmla="*/ 2911476 w 7886701"/>
              <a:gd name="connsiteY32954" fmla="*/ 954124 h 6857981"/>
              <a:gd name="connsiteX32955" fmla="*/ 2913381 w 7886701"/>
              <a:gd name="connsiteY32955" fmla="*/ 955712 h 6857981"/>
              <a:gd name="connsiteX32956" fmla="*/ 2915604 w 7886701"/>
              <a:gd name="connsiteY32956" fmla="*/ 956981 h 6857981"/>
              <a:gd name="connsiteX32957" fmla="*/ 2917826 w 7886701"/>
              <a:gd name="connsiteY32957" fmla="*/ 957616 h 6857981"/>
              <a:gd name="connsiteX32958" fmla="*/ 2922588 w 7886701"/>
              <a:gd name="connsiteY32958" fmla="*/ 958887 h 6857981"/>
              <a:gd name="connsiteX32959" fmla="*/ 2925764 w 7886701"/>
              <a:gd name="connsiteY32959" fmla="*/ 959522 h 6857981"/>
              <a:gd name="connsiteX32960" fmla="*/ 2927033 w 7886701"/>
              <a:gd name="connsiteY32960" fmla="*/ 959839 h 6857981"/>
              <a:gd name="connsiteX32961" fmla="*/ 2927351 w 7886701"/>
              <a:gd name="connsiteY32961" fmla="*/ 960157 h 6857981"/>
              <a:gd name="connsiteX32962" fmla="*/ 2926716 w 7886701"/>
              <a:gd name="connsiteY32962" fmla="*/ 961110 h 6857981"/>
              <a:gd name="connsiteX32963" fmla="*/ 2924811 w 7886701"/>
              <a:gd name="connsiteY32963" fmla="*/ 962062 h 6857981"/>
              <a:gd name="connsiteX32964" fmla="*/ 2917826 w 7886701"/>
              <a:gd name="connsiteY32964" fmla="*/ 965554 h 6857981"/>
              <a:gd name="connsiteX32965" fmla="*/ 2927668 w 7886701"/>
              <a:gd name="connsiteY32965" fmla="*/ 962062 h 6857981"/>
              <a:gd name="connsiteX32966" fmla="*/ 2939098 w 7886701"/>
              <a:gd name="connsiteY32966" fmla="*/ 958253 h 6857981"/>
              <a:gd name="connsiteX32967" fmla="*/ 2964816 w 7886701"/>
              <a:gd name="connsiteY32967" fmla="*/ 947774 h 6857981"/>
              <a:gd name="connsiteX32968" fmla="*/ 2979103 w 7886701"/>
              <a:gd name="connsiteY32968" fmla="*/ 942377 h 6857981"/>
              <a:gd name="connsiteX32969" fmla="*/ 2993708 w 7886701"/>
              <a:gd name="connsiteY32969" fmla="*/ 937296 h 6857981"/>
              <a:gd name="connsiteX32970" fmla="*/ 3008314 w 7886701"/>
              <a:gd name="connsiteY32970" fmla="*/ 932850 h 6857981"/>
              <a:gd name="connsiteX32971" fmla="*/ 3015616 w 7886701"/>
              <a:gd name="connsiteY32971" fmla="*/ 931263 h 6857981"/>
              <a:gd name="connsiteX32972" fmla="*/ 3022918 w 7886701"/>
              <a:gd name="connsiteY32972" fmla="*/ 929675 h 6857981"/>
              <a:gd name="connsiteX32973" fmla="*/ 3020061 w 7886701"/>
              <a:gd name="connsiteY32973" fmla="*/ 929357 h 6857981"/>
              <a:gd name="connsiteX32974" fmla="*/ 3018474 w 7886701"/>
              <a:gd name="connsiteY32974" fmla="*/ 929040 h 6857981"/>
              <a:gd name="connsiteX32975" fmla="*/ 3017203 w 7886701"/>
              <a:gd name="connsiteY32975" fmla="*/ 928088 h 6857981"/>
              <a:gd name="connsiteX32976" fmla="*/ 3023236 w 7886701"/>
              <a:gd name="connsiteY32976" fmla="*/ 924913 h 6857981"/>
              <a:gd name="connsiteX32977" fmla="*/ 3029586 w 7886701"/>
              <a:gd name="connsiteY32977" fmla="*/ 922056 h 6857981"/>
              <a:gd name="connsiteX32978" fmla="*/ 3035302 w 7886701"/>
              <a:gd name="connsiteY32978" fmla="*/ 919515 h 6857981"/>
              <a:gd name="connsiteX32979" fmla="*/ 3040698 w 7886701"/>
              <a:gd name="connsiteY32979" fmla="*/ 917292 h 6857981"/>
              <a:gd name="connsiteX32980" fmla="*/ 3046413 w 7886701"/>
              <a:gd name="connsiteY32980" fmla="*/ 914434 h 6857981"/>
              <a:gd name="connsiteX32981" fmla="*/ 3048953 w 7886701"/>
              <a:gd name="connsiteY32981" fmla="*/ 912530 h 6857981"/>
              <a:gd name="connsiteX32982" fmla="*/ 3051493 w 7886701"/>
              <a:gd name="connsiteY32982" fmla="*/ 910624 h 6857981"/>
              <a:gd name="connsiteX32983" fmla="*/ 3054033 w 7886701"/>
              <a:gd name="connsiteY32983" fmla="*/ 908401 h 6857981"/>
              <a:gd name="connsiteX32984" fmla="*/ 3056256 w 7886701"/>
              <a:gd name="connsiteY32984" fmla="*/ 905861 h 6857981"/>
              <a:gd name="connsiteX32985" fmla="*/ 3058796 w 7886701"/>
              <a:gd name="connsiteY32985" fmla="*/ 902686 h 6857981"/>
              <a:gd name="connsiteX32986" fmla="*/ 3061336 w 7886701"/>
              <a:gd name="connsiteY32986" fmla="*/ 899511 h 6857981"/>
              <a:gd name="connsiteX32987" fmla="*/ 3061653 w 7886701"/>
              <a:gd name="connsiteY32987" fmla="*/ 901416 h 6857981"/>
              <a:gd name="connsiteX32988" fmla="*/ 3062288 w 7886701"/>
              <a:gd name="connsiteY32988" fmla="*/ 903005 h 6857981"/>
              <a:gd name="connsiteX32989" fmla="*/ 3062923 w 7886701"/>
              <a:gd name="connsiteY32989" fmla="*/ 904591 h 6857981"/>
              <a:gd name="connsiteX32990" fmla="*/ 3064193 w 7886701"/>
              <a:gd name="connsiteY32990" fmla="*/ 905544 h 6857981"/>
              <a:gd name="connsiteX32991" fmla="*/ 3065463 w 7886701"/>
              <a:gd name="connsiteY32991" fmla="*/ 906180 h 6857981"/>
              <a:gd name="connsiteX32992" fmla="*/ 3066733 w 7886701"/>
              <a:gd name="connsiteY32992" fmla="*/ 907132 h 6857981"/>
              <a:gd name="connsiteX32993" fmla="*/ 3068638 w 7886701"/>
              <a:gd name="connsiteY32993" fmla="*/ 907449 h 6857981"/>
              <a:gd name="connsiteX32994" fmla="*/ 3070227 w 7886701"/>
              <a:gd name="connsiteY32994" fmla="*/ 907449 h 6857981"/>
              <a:gd name="connsiteX32995" fmla="*/ 3074036 w 7886701"/>
              <a:gd name="connsiteY32995" fmla="*/ 907449 h 6857981"/>
              <a:gd name="connsiteX32996" fmla="*/ 3078481 w 7886701"/>
              <a:gd name="connsiteY32996" fmla="*/ 906180 h 6857981"/>
              <a:gd name="connsiteX32997" fmla="*/ 3082927 w 7886701"/>
              <a:gd name="connsiteY32997" fmla="*/ 905226 h 6857981"/>
              <a:gd name="connsiteX32998" fmla="*/ 3088006 w 7886701"/>
              <a:gd name="connsiteY32998" fmla="*/ 903322 h 6857981"/>
              <a:gd name="connsiteX32999" fmla="*/ 3097213 w 7886701"/>
              <a:gd name="connsiteY32999" fmla="*/ 900147 h 6857981"/>
              <a:gd name="connsiteX33000" fmla="*/ 3101976 w 7886701"/>
              <a:gd name="connsiteY33000" fmla="*/ 898558 h 6857981"/>
              <a:gd name="connsiteX33001" fmla="*/ 3106421 w 7886701"/>
              <a:gd name="connsiteY33001" fmla="*/ 897607 h 6857981"/>
              <a:gd name="connsiteX33002" fmla="*/ 3110866 w 7886701"/>
              <a:gd name="connsiteY33002" fmla="*/ 896972 h 6857981"/>
              <a:gd name="connsiteX33003" fmla="*/ 3114676 w 7886701"/>
              <a:gd name="connsiteY33003" fmla="*/ 896972 h 6857981"/>
              <a:gd name="connsiteX33004" fmla="*/ 3115946 w 7886701"/>
              <a:gd name="connsiteY33004" fmla="*/ 897289 h 6857981"/>
              <a:gd name="connsiteX33005" fmla="*/ 3117533 w 7886701"/>
              <a:gd name="connsiteY33005" fmla="*/ 897607 h 6857981"/>
              <a:gd name="connsiteX33006" fmla="*/ 3118803 w 7886701"/>
              <a:gd name="connsiteY33006" fmla="*/ 898241 h 6857981"/>
              <a:gd name="connsiteX33007" fmla="*/ 3120073 w 7886701"/>
              <a:gd name="connsiteY33007" fmla="*/ 899511 h 6857981"/>
              <a:gd name="connsiteX33008" fmla="*/ 3116263 w 7886701"/>
              <a:gd name="connsiteY33008" fmla="*/ 902369 h 6857981"/>
              <a:gd name="connsiteX33009" fmla="*/ 3113723 w 7886701"/>
              <a:gd name="connsiteY33009" fmla="*/ 905226 h 6857981"/>
              <a:gd name="connsiteX33010" fmla="*/ 3112453 w 7886701"/>
              <a:gd name="connsiteY33010" fmla="*/ 907766 h 6857981"/>
              <a:gd name="connsiteX33011" fmla="*/ 3111501 w 7886701"/>
              <a:gd name="connsiteY33011" fmla="*/ 910307 h 6857981"/>
              <a:gd name="connsiteX33012" fmla="*/ 3111818 w 7886701"/>
              <a:gd name="connsiteY33012" fmla="*/ 912530 h 6857981"/>
              <a:gd name="connsiteX33013" fmla="*/ 3112772 w 7886701"/>
              <a:gd name="connsiteY33013" fmla="*/ 914434 h 6857981"/>
              <a:gd name="connsiteX33014" fmla="*/ 3114676 w 7886701"/>
              <a:gd name="connsiteY33014" fmla="*/ 916023 h 6857981"/>
              <a:gd name="connsiteX33015" fmla="*/ 3116581 w 7886701"/>
              <a:gd name="connsiteY33015" fmla="*/ 917292 h 6857981"/>
              <a:gd name="connsiteX33016" fmla="*/ 3119121 w 7886701"/>
              <a:gd name="connsiteY33016" fmla="*/ 918244 h 6857981"/>
              <a:gd name="connsiteX33017" fmla="*/ 3122613 w 7886701"/>
              <a:gd name="connsiteY33017" fmla="*/ 919198 h 6857981"/>
              <a:gd name="connsiteX33018" fmla="*/ 3126106 w 7886701"/>
              <a:gd name="connsiteY33018" fmla="*/ 919515 h 6857981"/>
              <a:gd name="connsiteX33019" fmla="*/ 3130552 w 7886701"/>
              <a:gd name="connsiteY33019" fmla="*/ 919515 h 6857981"/>
              <a:gd name="connsiteX33020" fmla="*/ 3134996 w 7886701"/>
              <a:gd name="connsiteY33020" fmla="*/ 919198 h 6857981"/>
              <a:gd name="connsiteX33021" fmla="*/ 3139441 w 7886701"/>
              <a:gd name="connsiteY33021" fmla="*/ 918244 h 6857981"/>
              <a:gd name="connsiteX33022" fmla="*/ 3144203 w 7886701"/>
              <a:gd name="connsiteY33022" fmla="*/ 916974 h 6857981"/>
              <a:gd name="connsiteX33023" fmla="*/ 3149283 w 7886701"/>
              <a:gd name="connsiteY33023" fmla="*/ 915069 h 6857981"/>
              <a:gd name="connsiteX33024" fmla="*/ 3148966 w 7886701"/>
              <a:gd name="connsiteY33024" fmla="*/ 916023 h 6857981"/>
              <a:gd name="connsiteX33025" fmla="*/ 3158808 w 7886701"/>
              <a:gd name="connsiteY33025" fmla="*/ 912213 h 6857981"/>
              <a:gd name="connsiteX33026" fmla="*/ 3154363 w 7886701"/>
              <a:gd name="connsiteY33026" fmla="*/ 913165 h 6857981"/>
              <a:gd name="connsiteX33027" fmla="*/ 3152141 w 7886701"/>
              <a:gd name="connsiteY33027" fmla="*/ 913482 h 6857981"/>
              <a:gd name="connsiteX33028" fmla="*/ 3150236 w 7886701"/>
              <a:gd name="connsiteY33028" fmla="*/ 913482 h 6857981"/>
              <a:gd name="connsiteX33029" fmla="*/ 3148013 w 7886701"/>
              <a:gd name="connsiteY33029" fmla="*/ 913482 h 6857981"/>
              <a:gd name="connsiteX33030" fmla="*/ 3145791 w 7886701"/>
              <a:gd name="connsiteY33030" fmla="*/ 912848 h 6857981"/>
              <a:gd name="connsiteX33031" fmla="*/ 3143569 w 7886701"/>
              <a:gd name="connsiteY33031" fmla="*/ 912213 h 6857981"/>
              <a:gd name="connsiteX33032" fmla="*/ 3141981 w 7886701"/>
              <a:gd name="connsiteY33032" fmla="*/ 910942 h 6857981"/>
              <a:gd name="connsiteX33033" fmla="*/ 3144838 w 7886701"/>
              <a:gd name="connsiteY33033" fmla="*/ 907449 h 6857981"/>
              <a:gd name="connsiteX33034" fmla="*/ 3147696 w 7886701"/>
              <a:gd name="connsiteY33034" fmla="*/ 904274 h 6857981"/>
              <a:gd name="connsiteX33035" fmla="*/ 3150553 w 7886701"/>
              <a:gd name="connsiteY33035" fmla="*/ 901416 h 6857981"/>
              <a:gd name="connsiteX33036" fmla="*/ 3154046 w 7886701"/>
              <a:gd name="connsiteY33036" fmla="*/ 899511 h 6857981"/>
              <a:gd name="connsiteX33037" fmla="*/ 3157221 w 7886701"/>
              <a:gd name="connsiteY33037" fmla="*/ 897607 h 6857981"/>
              <a:gd name="connsiteX33038" fmla="*/ 3160713 w 7886701"/>
              <a:gd name="connsiteY33038" fmla="*/ 896018 h 6857981"/>
              <a:gd name="connsiteX33039" fmla="*/ 3164523 w 7886701"/>
              <a:gd name="connsiteY33039" fmla="*/ 895066 h 6857981"/>
              <a:gd name="connsiteX33040" fmla="*/ 3168017 w 7886701"/>
              <a:gd name="connsiteY33040" fmla="*/ 893797 h 6857981"/>
              <a:gd name="connsiteX33041" fmla="*/ 3176271 w 7886701"/>
              <a:gd name="connsiteY33041" fmla="*/ 892208 h 6857981"/>
              <a:gd name="connsiteX33042" fmla="*/ 3184526 w 7886701"/>
              <a:gd name="connsiteY33042" fmla="*/ 889986 h 6857981"/>
              <a:gd name="connsiteX33043" fmla="*/ 3188971 w 7886701"/>
              <a:gd name="connsiteY33043" fmla="*/ 888399 h 6857981"/>
              <a:gd name="connsiteX33044" fmla="*/ 3193734 w 7886701"/>
              <a:gd name="connsiteY33044" fmla="*/ 887128 h 6857981"/>
              <a:gd name="connsiteX33045" fmla="*/ 3198496 w 7886701"/>
              <a:gd name="connsiteY33045" fmla="*/ 884906 h 6857981"/>
              <a:gd name="connsiteX33046" fmla="*/ 3203576 w 7886701"/>
              <a:gd name="connsiteY33046" fmla="*/ 882683 h 6857981"/>
              <a:gd name="connsiteX33047" fmla="*/ 3203576 w 7886701"/>
              <a:gd name="connsiteY33047" fmla="*/ 883953 h 6857981"/>
              <a:gd name="connsiteX33048" fmla="*/ 3203576 w 7886701"/>
              <a:gd name="connsiteY33048" fmla="*/ 885541 h 6857981"/>
              <a:gd name="connsiteX33049" fmla="*/ 3203258 w 7886701"/>
              <a:gd name="connsiteY33049" fmla="*/ 886493 h 6857981"/>
              <a:gd name="connsiteX33050" fmla="*/ 3202942 w 7886701"/>
              <a:gd name="connsiteY33050" fmla="*/ 887764 h 6857981"/>
              <a:gd name="connsiteX33051" fmla="*/ 3201353 w 7886701"/>
              <a:gd name="connsiteY33051" fmla="*/ 889986 h 6857981"/>
              <a:gd name="connsiteX33052" fmla="*/ 3199766 w 7886701"/>
              <a:gd name="connsiteY33052" fmla="*/ 891574 h 6857981"/>
              <a:gd name="connsiteX33053" fmla="*/ 3198178 w 7886701"/>
              <a:gd name="connsiteY33053" fmla="*/ 893478 h 6857981"/>
              <a:gd name="connsiteX33054" fmla="*/ 3196591 w 7886701"/>
              <a:gd name="connsiteY33054" fmla="*/ 895383 h 6857981"/>
              <a:gd name="connsiteX33055" fmla="*/ 3195638 w 7886701"/>
              <a:gd name="connsiteY33055" fmla="*/ 897924 h 6857981"/>
              <a:gd name="connsiteX33056" fmla="*/ 3195321 w 7886701"/>
              <a:gd name="connsiteY33056" fmla="*/ 898876 h 6857981"/>
              <a:gd name="connsiteX33057" fmla="*/ 3195321 w 7886701"/>
              <a:gd name="connsiteY33057" fmla="*/ 900464 h 6857981"/>
              <a:gd name="connsiteX33058" fmla="*/ 3200718 w 7886701"/>
              <a:gd name="connsiteY33058" fmla="*/ 900782 h 6857981"/>
              <a:gd name="connsiteX33059" fmla="*/ 3206116 w 7886701"/>
              <a:gd name="connsiteY33059" fmla="*/ 900782 h 6857981"/>
              <a:gd name="connsiteX33060" fmla="*/ 3211831 w 7886701"/>
              <a:gd name="connsiteY33060" fmla="*/ 900782 h 6857981"/>
              <a:gd name="connsiteX33061" fmla="*/ 3217863 w 7886701"/>
              <a:gd name="connsiteY33061" fmla="*/ 900147 h 6857981"/>
              <a:gd name="connsiteX33062" fmla="*/ 3223896 w 7886701"/>
              <a:gd name="connsiteY33062" fmla="*/ 899511 h 6857981"/>
              <a:gd name="connsiteX33063" fmla="*/ 3230563 w 7886701"/>
              <a:gd name="connsiteY33063" fmla="*/ 898241 h 6857981"/>
              <a:gd name="connsiteX33064" fmla="*/ 3243581 w 7886701"/>
              <a:gd name="connsiteY33064" fmla="*/ 895701 h 6857981"/>
              <a:gd name="connsiteX33065" fmla="*/ 3240723 w 7886701"/>
              <a:gd name="connsiteY33065" fmla="*/ 894114 h 6857981"/>
              <a:gd name="connsiteX33066" fmla="*/ 3240088 w 7886701"/>
              <a:gd name="connsiteY33066" fmla="*/ 893797 h 6857981"/>
              <a:gd name="connsiteX33067" fmla="*/ 3239771 w 7886701"/>
              <a:gd name="connsiteY33067" fmla="*/ 893161 h 6857981"/>
              <a:gd name="connsiteX33068" fmla="*/ 3240088 w 7886701"/>
              <a:gd name="connsiteY33068" fmla="*/ 892843 h 6857981"/>
              <a:gd name="connsiteX33069" fmla="*/ 3240406 w 7886701"/>
              <a:gd name="connsiteY33069" fmla="*/ 892526 h 6857981"/>
              <a:gd name="connsiteX33070" fmla="*/ 3242311 w 7886701"/>
              <a:gd name="connsiteY33070" fmla="*/ 892208 h 6857981"/>
              <a:gd name="connsiteX33071" fmla="*/ 3245168 w 7886701"/>
              <a:gd name="connsiteY33071" fmla="*/ 892208 h 6857981"/>
              <a:gd name="connsiteX33072" fmla="*/ 3248661 w 7886701"/>
              <a:gd name="connsiteY33072" fmla="*/ 892208 h 6857981"/>
              <a:gd name="connsiteX33073" fmla="*/ 3257551 w 7886701"/>
              <a:gd name="connsiteY33073" fmla="*/ 892526 h 6857981"/>
              <a:gd name="connsiteX33074" fmla="*/ 3279141 w 7886701"/>
              <a:gd name="connsiteY33074" fmla="*/ 886493 h 6857981"/>
              <a:gd name="connsiteX33075" fmla="*/ 3299778 w 7886701"/>
              <a:gd name="connsiteY33075" fmla="*/ 880460 h 6857981"/>
              <a:gd name="connsiteX33076" fmla="*/ 3318829 w 7886701"/>
              <a:gd name="connsiteY33076" fmla="*/ 875062 h 6857981"/>
              <a:gd name="connsiteX33077" fmla="*/ 3327401 w 7886701"/>
              <a:gd name="connsiteY33077" fmla="*/ 872839 h 6857981"/>
              <a:gd name="connsiteX33078" fmla="*/ 3335021 w 7886701"/>
              <a:gd name="connsiteY33078" fmla="*/ 871252 h 6857981"/>
              <a:gd name="connsiteX33079" fmla="*/ 3336608 w 7886701"/>
              <a:gd name="connsiteY33079" fmla="*/ 873476 h 6857981"/>
              <a:gd name="connsiteX33080" fmla="*/ 3338513 w 7886701"/>
              <a:gd name="connsiteY33080" fmla="*/ 875380 h 6857981"/>
              <a:gd name="connsiteX33081" fmla="*/ 3340737 w 7886701"/>
              <a:gd name="connsiteY33081" fmla="*/ 876651 h 6857981"/>
              <a:gd name="connsiteX33082" fmla="*/ 3342958 w 7886701"/>
              <a:gd name="connsiteY33082" fmla="*/ 877920 h 6857981"/>
              <a:gd name="connsiteX33083" fmla="*/ 3345498 w 7886701"/>
              <a:gd name="connsiteY33083" fmla="*/ 878873 h 6857981"/>
              <a:gd name="connsiteX33084" fmla="*/ 3348038 w 7886701"/>
              <a:gd name="connsiteY33084" fmla="*/ 879826 h 6857981"/>
              <a:gd name="connsiteX33085" fmla="*/ 3353436 w 7886701"/>
              <a:gd name="connsiteY33085" fmla="*/ 880777 h 6857981"/>
              <a:gd name="connsiteX33086" fmla="*/ 3359468 w 7886701"/>
              <a:gd name="connsiteY33086" fmla="*/ 881095 h 6857981"/>
              <a:gd name="connsiteX33087" fmla="*/ 3365501 w 7886701"/>
              <a:gd name="connsiteY33087" fmla="*/ 881412 h 6857981"/>
              <a:gd name="connsiteX33088" fmla="*/ 3371534 w 7886701"/>
              <a:gd name="connsiteY33088" fmla="*/ 881731 h 6857981"/>
              <a:gd name="connsiteX33089" fmla="*/ 3377248 w 7886701"/>
              <a:gd name="connsiteY33089" fmla="*/ 882366 h 6857981"/>
              <a:gd name="connsiteX33090" fmla="*/ 3379153 w 7886701"/>
              <a:gd name="connsiteY33090" fmla="*/ 880460 h 6857981"/>
              <a:gd name="connsiteX33091" fmla="*/ 3380106 w 7886701"/>
              <a:gd name="connsiteY33091" fmla="*/ 878873 h 6857981"/>
              <a:gd name="connsiteX33092" fmla="*/ 3380106 w 7886701"/>
              <a:gd name="connsiteY33092" fmla="*/ 878237 h 6857981"/>
              <a:gd name="connsiteX33093" fmla="*/ 3379788 w 7886701"/>
              <a:gd name="connsiteY33093" fmla="*/ 877920 h 6857981"/>
              <a:gd name="connsiteX33094" fmla="*/ 3378836 w 7886701"/>
              <a:gd name="connsiteY33094" fmla="*/ 876651 h 6857981"/>
              <a:gd name="connsiteX33095" fmla="*/ 3377248 w 7886701"/>
              <a:gd name="connsiteY33095" fmla="*/ 875697 h 6857981"/>
              <a:gd name="connsiteX33096" fmla="*/ 3375026 w 7886701"/>
              <a:gd name="connsiteY33096" fmla="*/ 875062 h 6857981"/>
              <a:gd name="connsiteX33097" fmla="*/ 3369946 w 7886701"/>
              <a:gd name="connsiteY33097" fmla="*/ 873158 h 6857981"/>
              <a:gd name="connsiteX33098" fmla="*/ 3367406 w 7886701"/>
              <a:gd name="connsiteY33098" fmla="*/ 872522 h 6857981"/>
              <a:gd name="connsiteX33099" fmla="*/ 3365183 w 7886701"/>
              <a:gd name="connsiteY33099" fmla="*/ 871252 h 6857981"/>
              <a:gd name="connsiteX33100" fmla="*/ 3363278 w 7886701"/>
              <a:gd name="connsiteY33100" fmla="*/ 869983 h 6857981"/>
              <a:gd name="connsiteX33101" fmla="*/ 3362008 w 7886701"/>
              <a:gd name="connsiteY33101" fmla="*/ 868394 h 6857981"/>
              <a:gd name="connsiteX33102" fmla="*/ 3361691 w 7886701"/>
              <a:gd name="connsiteY33102" fmla="*/ 867125 h 6857981"/>
              <a:gd name="connsiteX33103" fmla="*/ 3361056 w 7886701"/>
              <a:gd name="connsiteY33103" fmla="*/ 866489 h 6857981"/>
              <a:gd name="connsiteX33104" fmla="*/ 3361056 w 7886701"/>
              <a:gd name="connsiteY33104" fmla="*/ 865537 h 6857981"/>
              <a:gd name="connsiteX33105" fmla="*/ 3361691 w 7886701"/>
              <a:gd name="connsiteY33105" fmla="*/ 863950 h 6857981"/>
              <a:gd name="connsiteX33106" fmla="*/ 3362961 w 7886701"/>
              <a:gd name="connsiteY33106" fmla="*/ 861410 h 6857981"/>
              <a:gd name="connsiteX33107" fmla="*/ 3365501 w 7886701"/>
              <a:gd name="connsiteY33107" fmla="*/ 858235 h 6857981"/>
              <a:gd name="connsiteX33108" fmla="*/ 3368358 w 7886701"/>
              <a:gd name="connsiteY33108" fmla="*/ 861410 h 6857981"/>
              <a:gd name="connsiteX33109" fmla="*/ 3371851 w 7886701"/>
              <a:gd name="connsiteY33109" fmla="*/ 864268 h 6857981"/>
              <a:gd name="connsiteX33110" fmla="*/ 3375026 w 7886701"/>
              <a:gd name="connsiteY33110" fmla="*/ 866808 h 6857981"/>
              <a:gd name="connsiteX33111" fmla="*/ 3376931 w 7886701"/>
              <a:gd name="connsiteY33111" fmla="*/ 868077 h 6857981"/>
              <a:gd name="connsiteX33112" fmla="*/ 3378836 w 7886701"/>
              <a:gd name="connsiteY33112" fmla="*/ 869029 h 6857981"/>
              <a:gd name="connsiteX33113" fmla="*/ 3381058 w 7886701"/>
              <a:gd name="connsiteY33113" fmla="*/ 869983 h 6857981"/>
              <a:gd name="connsiteX33114" fmla="*/ 3382963 w 7886701"/>
              <a:gd name="connsiteY33114" fmla="*/ 870300 h 6857981"/>
              <a:gd name="connsiteX33115" fmla="*/ 3385503 w 7886701"/>
              <a:gd name="connsiteY33115" fmla="*/ 870300 h 6857981"/>
              <a:gd name="connsiteX33116" fmla="*/ 3388362 w 7886701"/>
              <a:gd name="connsiteY33116" fmla="*/ 870300 h 6857981"/>
              <a:gd name="connsiteX33117" fmla="*/ 3391218 w 7886701"/>
              <a:gd name="connsiteY33117" fmla="*/ 869983 h 6857981"/>
              <a:gd name="connsiteX33118" fmla="*/ 3394076 w 7886701"/>
              <a:gd name="connsiteY33118" fmla="*/ 868712 h 6857981"/>
              <a:gd name="connsiteX33119" fmla="*/ 3397568 w 7886701"/>
              <a:gd name="connsiteY33119" fmla="*/ 867125 h 6857981"/>
              <a:gd name="connsiteX33120" fmla="*/ 3401379 w 7886701"/>
              <a:gd name="connsiteY33120" fmla="*/ 865537 h 6857981"/>
              <a:gd name="connsiteX33121" fmla="*/ 3399791 w 7886701"/>
              <a:gd name="connsiteY33121" fmla="*/ 869029 h 6857981"/>
              <a:gd name="connsiteX33122" fmla="*/ 3399156 w 7886701"/>
              <a:gd name="connsiteY33122" fmla="*/ 873158 h 6857981"/>
              <a:gd name="connsiteX33123" fmla="*/ 3398839 w 7886701"/>
              <a:gd name="connsiteY33123" fmla="*/ 875062 h 6857981"/>
              <a:gd name="connsiteX33124" fmla="*/ 3398839 w 7886701"/>
              <a:gd name="connsiteY33124" fmla="*/ 876968 h 6857981"/>
              <a:gd name="connsiteX33125" fmla="*/ 3399156 w 7886701"/>
              <a:gd name="connsiteY33125" fmla="*/ 879826 h 6857981"/>
              <a:gd name="connsiteX33126" fmla="*/ 3399473 w 7886701"/>
              <a:gd name="connsiteY33126" fmla="*/ 882366 h 6857981"/>
              <a:gd name="connsiteX33127" fmla="*/ 3402331 w 7886701"/>
              <a:gd name="connsiteY33127" fmla="*/ 879191 h 6857981"/>
              <a:gd name="connsiteX33128" fmla="*/ 3405823 w 7886701"/>
              <a:gd name="connsiteY33128" fmla="*/ 876651 h 6857981"/>
              <a:gd name="connsiteX33129" fmla="*/ 3409316 w 7886701"/>
              <a:gd name="connsiteY33129" fmla="*/ 874110 h 6857981"/>
              <a:gd name="connsiteX33130" fmla="*/ 3413443 w 7886701"/>
              <a:gd name="connsiteY33130" fmla="*/ 872522 h 6857981"/>
              <a:gd name="connsiteX33131" fmla="*/ 3417253 w 7886701"/>
              <a:gd name="connsiteY33131" fmla="*/ 870618 h 6857981"/>
              <a:gd name="connsiteX33132" fmla="*/ 3421381 w 7886701"/>
              <a:gd name="connsiteY33132" fmla="*/ 869029 h 6857981"/>
              <a:gd name="connsiteX33133" fmla="*/ 3425827 w 7886701"/>
              <a:gd name="connsiteY33133" fmla="*/ 868077 h 6857981"/>
              <a:gd name="connsiteX33134" fmla="*/ 3429953 w 7886701"/>
              <a:gd name="connsiteY33134" fmla="*/ 867125 h 6857981"/>
              <a:gd name="connsiteX33135" fmla="*/ 3434081 w 7886701"/>
              <a:gd name="connsiteY33135" fmla="*/ 867125 h 6857981"/>
              <a:gd name="connsiteX33136" fmla="*/ 3438526 w 7886701"/>
              <a:gd name="connsiteY33136" fmla="*/ 867125 h 6857981"/>
              <a:gd name="connsiteX33137" fmla="*/ 3442653 w 7886701"/>
              <a:gd name="connsiteY33137" fmla="*/ 868077 h 6857981"/>
              <a:gd name="connsiteX33138" fmla="*/ 3446464 w 7886701"/>
              <a:gd name="connsiteY33138" fmla="*/ 868712 h 6857981"/>
              <a:gd name="connsiteX33139" fmla="*/ 3450591 w 7886701"/>
              <a:gd name="connsiteY33139" fmla="*/ 870618 h 6857981"/>
              <a:gd name="connsiteX33140" fmla="*/ 3454401 w 7886701"/>
              <a:gd name="connsiteY33140" fmla="*/ 872522 h 6857981"/>
              <a:gd name="connsiteX33141" fmla="*/ 3457576 w 7886701"/>
              <a:gd name="connsiteY33141" fmla="*/ 875062 h 6857981"/>
              <a:gd name="connsiteX33142" fmla="*/ 3460433 w 7886701"/>
              <a:gd name="connsiteY33142" fmla="*/ 877920 h 6857981"/>
              <a:gd name="connsiteX33143" fmla="*/ 3470276 w 7886701"/>
              <a:gd name="connsiteY33143" fmla="*/ 873158 h 6857981"/>
              <a:gd name="connsiteX33144" fmla="*/ 3480118 w 7886701"/>
              <a:gd name="connsiteY33144" fmla="*/ 869029 h 6857981"/>
              <a:gd name="connsiteX33145" fmla="*/ 3489961 w 7886701"/>
              <a:gd name="connsiteY33145" fmla="*/ 865854 h 6857981"/>
              <a:gd name="connsiteX33146" fmla="*/ 3500121 w 7886701"/>
              <a:gd name="connsiteY33146" fmla="*/ 862997 h 6857981"/>
              <a:gd name="connsiteX33147" fmla="*/ 3509963 w 7886701"/>
              <a:gd name="connsiteY33147" fmla="*/ 860775 h 6857981"/>
              <a:gd name="connsiteX33148" fmla="*/ 3520441 w 7886701"/>
              <a:gd name="connsiteY33148" fmla="*/ 859186 h 6857981"/>
              <a:gd name="connsiteX33149" fmla="*/ 3530601 w 7886701"/>
              <a:gd name="connsiteY33149" fmla="*/ 858235 h 6857981"/>
              <a:gd name="connsiteX33150" fmla="*/ 3540443 w 7886701"/>
              <a:gd name="connsiteY33150" fmla="*/ 856964 h 6857981"/>
              <a:gd name="connsiteX33151" fmla="*/ 3571876 w 7886701"/>
              <a:gd name="connsiteY33151" fmla="*/ 856011 h 6857981"/>
              <a:gd name="connsiteX33152" fmla="*/ 3586799 w 7886701"/>
              <a:gd name="connsiteY33152" fmla="*/ 854742 h 6857981"/>
              <a:gd name="connsiteX33153" fmla="*/ 3594418 w 7886701"/>
              <a:gd name="connsiteY33153" fmla="*/ 854106 h 6857981"/>
              <a:gd name="connsiteX33154" fmla="*/ 3601721 w 7886701"/>
              <a:gd name="connsiteY33154" fmla="*/ 853471 h 6857981"/>
              <a:gd name="connsiteX33155" fmla="*/ 3597276 w 7886701"/>
              <a:gd name="connsiteY33155" fmla="*/ 850613 h 6857981"/>
              <a:gd name="connsiteX33156" fmla="*/ 3595053 w 7886701"/>
              <a:gd name="connsiteY33156" fmla="*/ 849344 h 6857981"/>
              <a:gd name="connsiteX33157" fmla="*/ 3592513 w 7886701"/>
              <a:gd name="connsiteY33157" fmla="*/ 848709 h 6857981"/>
              <a:gd name="connsiteX33158" fmla="*/ 3589973 w 7886701"/>
              <a:gd name="connsiteY33158" fmla="*/ 848392 h 6857981"/>
              <a:gd name="connsiteX33159" fmla="*/ 3587433 w 7886701"/>
              <a:gd name="connsiteY33159" fmla="*/ 848392 h 6857981"/>
              <a:gd name="connsiteX33160" fmla="*/ 3584576 w 7886701"/>
              <a:gd name="connsiteY33160" fmla="*/ 848709 h 6857981"/>
              <a:gd name="connsiteX33161" fmla="*/ 3581719 w 7886701"/>
              <a:gd name="connsiteY33161" fmla="*/ 849661 h 6857981"/>
              <a:gd name="connsiteX33162" fmla="*/ 3583306 w 7886701"/>
              <a:gd name="connsiteY33162" fmla="*/ 847438 h 6857981"/>
              <a:gd name="connsiteX33163" fmla="*/ 3585211 w 7886701"/>
              <a:gd name="connsiteY33163" fmla="*/ 845852 h 6857981"/>
              <a:gd name="connsiteX33164" fmla="*/ 3587116 w 7886701"/>
              <a:gd name="connsiteY33164" fmla="*/ 844263 h 6857981"/>
              <a:gd name="connsiteX33165" fmla="*/ 3589339 w 7886701"/>
              <a:gd name="connsiteY33165" fmla="*/ 843311 h 6857981"/>
              <a:gd name="connsiteX33166" fmla="*/ 3591243 w 7886701"/>
              <a:gd name="connsiteY33166" fmla="*/ 842359 h 6857981"/>
              <a:gd name="connsiteX33167" fmla="*/ 3593148 w 7886701"/>
              <a:gd name="connsiteY33167" fmla="*/ 842359 h 6857981"/>
              <a:gd name="connsiteX33168" fmla="*/ 3595371 w 7886701"/>
              <a:gd name="connsiteY33168" fmla="*/ 842040 h 6857981"/>
              <a:gd name="connsiteX33169" fmla="*/ 3597276 w 7886701"/>
              <a:gd name="connsiteY33169" fmla="*/ 842359 h 6857981"/>
              <a:gd name="connsiteX33170" fmla="*/ 3599498 w 7886701"/>
              <a:gd name="connsiteY33170" fmla="*/ 842677 h 6857981"/>
              <a:gd name="connsiteX33171" fmla="*/ 3601721 w 7886701"/>
              <a:gd name="connsiteY33171" fmla="*/ 843629 h 6857981"/>
              <a:gd name="connsiteX33172" fmla="*/ 3605848 w 7886701"/>
              <a:gd name="connsiteY33172" fmla="*/ 845852 h 6857981"/>
              <a:gd name="connsiteX33173" fmla="*/ 3609658 w 7886701"/>
              <a:gd name="connsiteY33173" fmla="*/ 848392 h 6857981"/>
              <a:gd name="connsiteX33174" fmla="*/ 3613468 w 7886701"/>
              <a:gd name="connsiteY33174" fmla="*/ 851248 h 6857981"/>
              <a:gd name="connsiteX33175" fmla="*/ 3618231 w 7886701"/>
              <a:gd name="connsiteY33175" fmla="*/ 849978 h 6857981"/>
              <a:gd name="connsiteX33176" fmla="*/ 3617596 w 7886701"/>
              <a:gd name="connsiteY33176" fmla="*/ 851567 h 6857981"/>
              <a:gd name="connsiteX33177" fmla="*/ 3617596 w 7886701"/>
              <a:gd name="connsiteY33177" fmla="*/ 852519 h 6857981"/>
              <a:gd name="connsiteX33178" fmla="*/ 3618231 w 7886701"/>
              <a:gd name="connsiteY33178" fmla="*/ 855377 h 6857981"/>
              <a:gd name="connsiteX33179" fmla="*/ 3624264 w 7886701"/>
              <a:gd name="connsiteY33179" fmla="*/ 861092 h 6857981"/>
              <a:gd name="connsiteX33180" fmla="*/ 3626168 w 7886701"/>
              <a:gd name="connsiteY33180" fmla="*/ 861727 h 6857981"/>
              <a:gd name="connsiteX33181" fmla="*/ 3628073 w 7886701"/>
              <a:gd name="connsiteY33181" fmla="*/ 862044 h 6857981"/>
              <a:gd name="connsiteX33182" fmla="*/ 3630296 w 7886701"/>
              <a:gd name="connsiteY33182" fmla="*/ 862679 h 6857981"/>
              <a:gd name="connsiteX33183" fmla="*/ 3632201 w 7886701"/>
              <a:gd name="connsiteY33183" fmla="*/ 862044 h 6857981"/>
              <a:gd name="connsiteX33184" fmla="*/ 3634106 w 7886701"/>
              <a:gd name="connsiteY33184" fmla="*/ 862044 h 6857981"/>
              <a:gd name="connsiteX33185" fmla="*/ 3636328 w 7886701"/>
              <a:gd name="connsiteY33185" fmla="*/ 861410 h 6857981"/>
              <a:gd name="connsiteX33186" fmla="*/ 3638233 w 7886701"/>
              <a:gd name="connsiteY33186" fmla="*/ 860775 h 6857981"/>
              <a:gd name="connsiteX33187" fmla="*/ 3640138 w 7886701"/>
              <a:gd name="connsiteY33187" fmla="*/ 859504 h 6857981"/>
              <a:gd name="connsiteX33188" fmla="*/ 3641408 w 7886701"/>
              <a:gd name="connsiteY33188" fmla="*/ 858552 h 6857981"/>
              <a:gd name="connsiteX33189" fmla="*/ 3642996 w 7886701"/>
              <a:gd name="connsiteY33189" fmla="*/ 856646 h 6857981"/>
              <a:gd name="connsiteX33190" fmla="*/ 3643948 w 7886701"/>
              <a:gd name="connsiteY33190" fmla="*/ 854742 h 6857981"/>
              <a:gd name="connsiteX33191" fmla="*/ 3645218 w 7886701"/>
              <a:gd name="connsiteY33191" fmla="*/ 852202 h 6857981"/>
              <a:gd name="connsiteX33192" fmla="*/ 3645536 w 7886701"/>
              <a:gd name="connsiteY33192" fmla="*/ 849661 h 6857981"/>
              <a:gd name="connsiteX33193" fmla="*/ 3645853 w 7886701"/>
              <a:gd name="connsiteY33193" fmla="*/ 846804 h 6857981"/>
              <a:gd name="connsiteX33194" fmla="*/ 3645536 w 7886701"/>
              <a:gd name="connsiteY33194" fmla="*/ 843629 h 6857981"/>
              <a:gd name="connsiteX33195" fmla="*/ 3644901 w 7886701"/>
              <a:gd name="connsiteY33195" fmla="*/ 839819 h 6857981"/>
              <a:gd name="connsiteX33196" fmla="*/ 3649028 w 7886701"/>
              <a:gd name="connsiteY33196" fmla="*/ 842677 h 6857981"/>
              <a:gd name="connsiteX33197" fmla="*/ 3652838 w 7886701"/>
              <a:gd name="connsiteY33197" fmla="*/ 844898 h 6857981"/>
              <a:gd name="connsiteX33198" fmla="*/ 3656332 w 7886701"/>
              <a:gd name="connsiteY33198" fmla="*/ 846804 h 6857981"/>
              <a:gd name="connsiteX33199" fmla="*/ 3658871 w 7886701"/>
              <a:gd name="connsiteY33199" fmla="*/ 848709 h 6857981"/>
              <a:gd name="connsiteX33200" fmla="*/ 3660141 w 7886701"/>
              <a:gd name="connsiteY33200" fmla="*/ 849344 h 6857981"/>
              <a:gd name="connsiteX33201" fmla="*/ 3660776 w 7886701"/>
              <a:gd name="connsiteY33201" fmla="*/ 850931 h 6857981"/>
              <a:gd name="connsiteX33202" fmla="*/ 3661411 w 7886701"/>
              <a:gd name="connsiteY33202" fmla="*/ 851884 h 6857981"/>
              <a:gd name="connsiteX33203" fmla="*/ 3662046 w 7886701"/>
              <a:gd name="connsiteY33203" fmla="*/ 853788 h 6857981"/>
              <a:gd name="connsiteX33204" fmla="*/ 3662363 w 7886701"/>
              <a:gd name="connsiteY33204" fmla="*/ 855694 h 6857981"/>
              <a:gd name="connsiteX33205" fmla="*/ 3662046 w 7886701"/>
              <a:gd name="connsiteY33205" fmla="*/ 857917 h 6857981"/>
              <a:gd name="connsiteX33206" fmla="*/ 3660776 w 7886701"/>
              <a:gd name="connsiteY33206" fmla="*/ 863950 h 6857981"/>
              <a:gd name="connsiteX33207" fmla="*/ 3670618 w 7886701"/>
              <a:gd name="connsiteY33207" fmla="*/ 861410 h 6857981"/>
              <a:gd name="connsiteX33208" fmla="*/ 3680143 w 7886701"/>
              <a:gd name="connsiteY33208" fmla="*/ 859821 h 6857981"/>
              <a:gd name="connsiteX33209" fmla="*/ 3689033 w 7886701"/>
              <a:gd name="connsiteY33209" fmla="*/ 858869 h 6857981"/>
              <a:gd name="connsiteX33210" fmla="*/ 3697606 w 7886701"/>
              <a:gd name="connsiteY33210" fmla="*/ 858552 h 6857981"/>
              <a:gd name="connsiteX33211" fmla="*/ 3714434 w 7886701"/>
              <a:gd name="connsiteY33211" fmla="*/ 858235 h 6857981"/>
              <a:gd name="connsiteX33212" fmla="*/ 3722688 w 7886701"/>
              <a:gd name="connsiteY33212" fmla="*/ 857917 h 6857981"/>
              <a:gd name="connsiteX33213" fmla="*/ 3731578 w 7886701"/>
              <a:gd name="connsiteY33213" fmla="*/ 856646 h 6857981"/>
              <a:gd name="connsiteX33214" fmla="*/ 3728722 w 7886701"/>
              <a:gd name="connsiteY33214" fmla="*/ 849661 h 6857981"/>
              <a:gd name="connsiteX33215" fmla="*/ 3725546 w 7886701"/>
              <a:gd name="connsiteY33215" fmla="*/ 842359 h 6857981"/>
              <a:gd name="connsiteX33216" fmla="*/ 3721418 w 7886701"/>
              <a:gd name="connsiteY33216" fmla="*/ 842359 h 6857981"/>
              <a:gd name="connsiteX33217" fmla="*/ 3717291 w 7886701"/>
              <a:gd name="connsiteY33217" fmla="*/ 842359 h 6857981"/>
              <a:gd name="connsiteX33218" fmla="*/ 3713481 w 7886701"/>
              <a:gd name="connsiteY33218" fmla="*/ 843311 h 6857981"/>
              <a:gd name="connsiteX33219" fmla="*/ 3709354 w 7886701"/>
              <a:gd name="connsiteY33219" fmla="*/ 844263 h 6857981"/>
              <a:gd name="connsiteX33220" fmla="*/ 3706178 w 7886701"/>
              <a:gd name="connsiteY33220" fmla="*/ 845534 h 6857981"/>
              <a:gd name="connsiteX33221" fmla="*/ 3703003 w 7886701"/>
              <a:gd name="connsiteY33221" fmla="*/ 847121 h 6857981"/>
              <a:gd name="connsiteX33222" fmla="*/ 3700146 w 7886701"/>
              <a:gd name="connsiteY33222" fmla="*/ 849344 h 6857981"/>
              <a:gd name="connsiteX33223" fmla="*/ 3698241 w 7886701"/>
              <a:gd name="connsiteY33223" fmla="*/ 851884 h 6857981"/>
              <a:gd name="connsiteX33224" fmla="*/ 3696653 w 7886701"/>
              <a:gd name="connsiteY33224" fmla="*/ 850931 h 6857981"/>
              <a:gd name="connsiteX33225" fmla="*/ 3695383 w 7886701"/>
              <a:gd name="connsiteY33225" fmla="*/ 849344 h 6857981"/>
              <a:gd name="connsiteX33226" fmla="*/ 3694748 w 7886701"/>
              <a:gd name="connsiteY33226" fmla="*/ 848392 h 6857981"/>
              <a:gd name="connsiteX33227" fmla="*/ 3694431 w 7886701"/>
              <a:gd name="connsiteY33227" fmla="*/ 847121 h 6857981"/>
              <a:gd name="connsiteX33228" fmla="*/ 3694431 w 7886701"/>
              <a:gd name="connsiteY33228" fmla="*/ 846486 h 6857981"/>
              <a:gd name="connsiteX33229" fmla="*/ 3694748 w 7886701"/>
              <a:gd name="connsiteY33229" fmla="*/ 845534 h 6857981"/>
              <a:gd name="connsiteX33230" fmla="*/ 3695383 w 7886701"/>
              <a:gd name="connsiteY33230" fmla="*/ 844581 h 6857981"/>
              <a:gd name="connsiteX33231" fmla="*/ 3696653 w 7886701"/>
              <a:gd name="connsiteY33231" fmla="*/ 843629 h 6857981"/>
              <a:gd name="connsiteX33232" fmla="*/ 3688081 w 7886701"/>
              <a:gd name="connsiteY33232" fmla="*/ 841405 h 6857981"/>
              <a:gd name="connsiteX33233" fmla="*/ 3679508 w 7886701"/>
              <a:gd name="connsiteY33233" fmla="*/ 838548 h 6857981"/>
              <a:gd name="connsiteX33234" fmla="*/ 3674429 w 7886701"/>
              <a:gd name="connsiteY33234" fmla="*/ 837279 h 6857981"/>
              <a:gd name="connsiteX33235" fmla="*/ 3669349 w 7886701"/>
              <a:gd name="connsiteY33235" fmla="*/ 836326 h 6857981"/>
              <a:gd name="connsiteX33236" fmla="*/ 3663316 w 7886701"/>
              <a:gd name="connsiteY33236" fmla="*/ 836326 h 6857981"/>
              <a:gd name="connsiteX33237" fmla="*/ 3657283 w 7886701"/>
              <a:gd name="connsiteY33237" fmla="*/ 836326 h 6857981"/>
              <a:gd name="connsiteX33238" fmla="*/ 3657918 w 7886701"/>
              <a:gd name="connsiteY33238" fmla="*/ 833469 h 6857981"/>
              <a:gd name="connsiteX33239" fmla="*/ 3659823 w 7886701"/>
              <a:gd name="connsiteY33239" fmla="*/ 829340 h 6857981"/>
              <a:gd name="connsiteX33240" fmla="*/ 3663316 w 7886701"/>
              <a:gd name="connsiteY33240" fmla="*/ 820132 h 6857981"/>
              <a:gd name="connsiteX33241" fmla="*/ 3662363 w 7886701"/>
              <a:gd name="connsiteY33241" fmla="*/ 817592 h 6857981"/>
              <a:gd name="connsiteX33242" fmla="*/ 3660776 w 7886701"/>
              <a:gd name="connsiteY33242" fmla="*/ 815687 h 6857981"/>
              <a:gd name="connsiteX33243" fmla="*/ 3658871 w 7886701"/>
              <a:gd name="connsiteY33243" fmla="*/ 814416 h 6857981"/>
              <a:gd name="connsiteX33244" fmla="*/ 3656648 w 7886701"/>
              <a:gd name="connsiteY33244" fmla="*/ 813147 h 6857981"/>
              <a:gd name="connsiteX33245" fmla="*/ 3654743 w 7886701"/>
              <a:gd name="connsiteY33245" fmla="*/ 812512 h 6857981"/>
              <a:gd name="connsiteX33246" fmla="*/ 3651568 w 7886701"/>
              <a:gd name="connsiteY33246" fmla="*/ 812195 h 6857981"/>
              <a:gd name="connsiteX33247" fmla="*/ 3648712 w 7886701"/>
              <a:gd name="connsiteY33247" fmla="*/ 812512 h 6857981"/>
              <a:gd name="connsiteX33248" fmla="*/ 3645218 w 7886701"/>
              <a:gd name="connsiteY33248" fmla="*/ 813147 h 6857981"/>
              <a:gd name="connsiteX33249" fmla="*/ 3644901 w 7886701"/>
              <a:gd name="connsiteY33249" fmla="*/ 811559 h 6857981"/>
              <a:gd name="connsiteX33250" fmla="*/ 3645218 w 7886701"/>
              <a:gd name="connsiteY33250" fmla="*/ 809655 h 6857981"/>
              <a:gd name="connsiteX33251" fmla="*/ 3645853 w 7886701"/>
              <a:gd name="connsiteY33251" fmla="*/ 808384 h 6857981"/>
              <a:gd name="connsiteX33252" fmla="*/ 3646806 w 7886701"/>
              <a:gd name="connsiteY33252" fmla="*/ 807432 h 6857981"/>
              <a:gd name="connsiteX33253" fmla="*/ 3648393 w 7886701"/>
              <a:gd name="connsiteY33253" fmla="*/ 806797 h 6857981"/>
              <a:gd name="connsiteX33254" fmla="*/ 3650298 w 7886701"/>
              <a:gd name="connsiteY33254" fmla="*/ 806480 h 6857981"/>
              <a:gd name="connsiteX33255" fmla="*/ 3654743 w 7886701"/>
              <a:gd name="connsiteY33255" fmla="*/ 805526 h 6857981"/>
              <a:gd name="connsiteX33256" fmla="*/ 3663951 w 7886701"/>
              <a:gd name="connsiteY33256" fmla="*/ 804891 h 6857981"/>
              <a:gd name="connsiteX33257" fmla="*/ 3668396 w 7886701"/>
              <a:gd name="connsiteY33257" fmla="*/ 804574 h 6857981"/>
              <a:gd name="connsiteX33258" fmla="*/ 3670301 w 7886701"/>
              <a:gd name="connsiteY33258" fmla="*/ 803939 h 6857981"/>
              <a:gd name="connsiteX33259" fmla="*/ 3671889 w 7886701"/>
              <a:gd name="connsiteY33259" fmla="*/ 802987 h 6857981"/>
              <a:gd name="connsiteX33260" fmla="*/ 3671253 w 7886701"/>
              <a:gd name="connsiteY33260" fmla="*/ 803939 h 6857981"/>
              <a:gd name="connsiteX33261" fmla="*/ 3670936 w 7886701"/>
              <a:gd name="connsiteY33261" fmla="*/ 804891 h 6857981"/>
              <a:gd name="connsiteX33262" fmla="*/ 3670618 w 7886701"/>
              <a:gd name="connsiteY33262" fmla="*/ 806480 h 6857981"/>
              <a:gd name="connsiteX33263" fmla="*/ 3675063 w 7886701"/>
              <a:gd name="connsiteY33263" fmla="*/ 804891 h 6857981"/>
              <a:gd name="connsiteX33264" fmla="*/ 3679826 w 7886701"/>
              <a:gd name="connsiteY33264" fmla="*/ 803939 h 6857981"/>
              <a:gd name="connsiteX33265" fmla="*/ 3689986 w 7886701"/>
              <a:gd name="connsiteY33265" fmla="*/ 802351 h 6857981"/>
              <a:gd name="connsiteX33266" fmla="*/ 3701416 w 7886701"/>
              <a:gd name="connsiteY33266" fmla="*/ 800764 h 6857981"/>
              <a:gd name="connsiteX33267" fmla="*/ 3712846 w 7886701"/>
              <a:gd name="connsiteY33267" fmla="*/ 800129 h 6857981"/>
              <a:gd name="connsiteX33268" fmla="*/ 3725863 w 7886701"/>
              <a:gd name="connsiteY33268" fmla="*/ 799176 h 6857981"/>
              <a:gd name="connsiteX33269" fmla="*/ 3738882 w 7886701"/>
              <a:gd name="connsiteY33269" fmla="*/ 797589 h 6857981"/>
              <a:gd name="connsiteX33270" fmla="*/ 3752851 w 7886701"/>
              <a:gd name="connsiteY33270" fmla="*/ 795683 h 6857981"/>
              <a:gd name="connsiteX33271" fmla="*/ 3760153 w 7886701"/>
              <a:gd name="connsiteY33271" fmla="*/ 794414 h 6857981"/>
              <a:gd name="connsiteX33272" fmla="*/ 3767456 w 7886701"/>
              <a:gd name="connsiteY33272" fmla="*/ 792825 h 6857981"/>
              <a:gd name="connsiteX33273" fmla="*/ 3767456 w 7886701"/>
              <a:gd name="connsiteY33273" fmla="*/ 791874 h 6857981"/>
              <a:gd name="connsiteX33274" fmla="*/ 3766503 w 7886701"/>
              <a:gd name="connsiteY33274" fmla="*/ 790921 h 6857981"/>
              <a:gd name="connsiteX33275" fmla="*/ 3765868 w 7886701"/>
              <a:gd name="connsiteY33275" fmla="*/ 790285 h 6857981"/>
              <a:gd name="connsiteX33276" fmla="*/ 3764916 w 7886701"/>
              <a:gd name="connsiteY33276" fmla="*/ 789968 h 6857981"/>
              <a:gd name="connsiteX33277" fmla="*/ 3763646 w 7886701"/>
              <a:gd name="connsiteY33277" fmla="*/ 789650 h 6857981"/>
              <a:gd name="connsiteX33278" fmla="*/ 3761106 w 7886701"/>
              <a:gd name="connsiteY33278" fmla="*/ 789968 h 6857981"/>
              <a:gd name="connsiteX33279" fmla="*/ 3758248 w 7886701"/>
              <a:gd name="connsiteY33279" fmla="*/ 790604 h 6857981"/>
              <a:gd name="connsiteX33280" fmla="*/ 3751263 w 7886701"/>
              <a:gd name="connsiteY33280" fmla="*/ 793143 h 6857981"/>
              <a:gd name="connsiteX33281" fmla="*/ 3743643 w 7886701"/>
              <a:gd name="connsiteY33281" fmla="*/ 795683 h 6857981"/>
              <a:gd name="connsiteX33282" fmla="*/ 3740468 w 7886701"/>
              <a:gd name="connsiteY33282" fmla="*/ 796954 h 6857981"/>
              <a:gd name="connsiteX33283" fmla="*/ 3736658 w 7886701"/>
              <a:gd name="connsiteY33283" fmla="*/ 797589 h 6857981"/>
              <a:gd name="connsiteX33284" fmla="*/ 3733802 w 7886701"/>
              <a:gd name="connsiteY33284" fmla="*/ 797589 h 6857981"/>
              <a:gd name="connsiteX33285" fmla="*/ 3732213 w 7886701"/>
              <a:gd name="connsiteY33285" fmla="*/ 797272 h 6857981"/>
              <a:gd name="connsiteX33286" fmla="*/ 3730943 w 7886701"/>
              <a:gd name="connsiteY33286" fmla="*/ 796954 h 6857981"/>
              <a:gd name="connsiteX33287" fmla="*/ 3729673 w 7886701"/>
              <a:gd name="connsiteY33287" fmla="*/ 796000 h 6857981"/>
              <a:gd name="connsiteX33288" fmla="*/ 3728722 w 7886701"/>
              <a:gd name="connsiteY33288" fmla="*/ 795049 h 6857981"/>
              <a:gd name="connsiteX33289" fmla="*/ 3727451 w 7886701"/>
              <a:gd name="connsiteY33289" fmla="*/ 794096 h 6857981"/>
              <a:gd name="connsiteX33290" fmla="*/ 3726816 w 7886701"/>
              <a:gd name="connsiteY33290" fmla="*/ 792508 h 6857981"/>
              <a:gd name="connsiteX33291" fmla="*/ 3726498 w 7886701"/>
              <a:gd name="connsiteY33291" fmla="*/ 790604 h 6857981"/>
              <a:gd name="connsiteX33292" fmla="*/ 3726182 w 7886701"/>
              <a:gd name="connsiteY33292" fmla="*/ 788381 h 6857981"/>
              <a:gd name="connsiteX33293" fmla="*/ 3725863 w 7886701"/>
              <a:gd name="connsiteY33293" fmla="*/ 785841 h 6857981"/>
              <a:gd name="connsiteX33294" fmla="*/ 3725863 w 7886701"/>
              <a:gd name="connsiteY33294" fmla="*/ 782983 h 6857981"/>
              <a:gd name="connsiteX33295" fmla="*/ 3722054 w 7886701"/>
              <a:gd name="connsiteY33295" fmla="*/ 784887 h 6857981"/>
              <a:gd name="connsiteX33296" fmla="*/ 3719196 w 7886701"/>
              <a:gd name="connsiteY33296" fmla="*/ 787110 h 6857981"/>
              <a:gd name="connsiteX33297" fmla="*/ 3714116 w 7886701"/>
              <a:gd name="connsiteY33297" fmla="*/ 791874 h 6857981"/>
              <a:gd name="connsiteX33298" fmla="*/ 3711576 w 7886701"/>
              <a:gd name="connsiteY33298" fmla="*/ 794096 h 6857981"/>
              <a:gd name="connsiteX33299" fmla="*/ 3708401 w 7886701"/>
              <a:gd name="connsiteY33299" fmla="*/ 795683 h 6857981"/>
              <a:gd name="connsiteX33300" fmla="*/ 3704591 w 7886701"/>
              <a:gd name="connsiteY33300" fmla="*/ 797272 h 6857981"/>
              <a:gd name="connsiteX33301" fmla="*/ 3702051 w 7886701"/>
              <a:gd name="connsiteY33301" fmla="*/ 797907 h 6857981"/>
              <a:gd name="connsiteX33302" fmla="*/ 3699828 w 7886701"/>
              <a:gd name="connsiteY33302" fmla="*/ 798224 h 6857981"/>
              <a:gd name="connsiteX33303" fmla="*/ 3701098 w 7886701"/>
              <a:gd name="connsiteY33303" fmla="*/ 796000 h 6857981"/>
              <a:gd name="connsiteX33304" fmla="*/ 3702368 w 7886701"/>
              <a:gd name="connsiteY33304" fmla="*/ 794414 h 6857981"/>
              <a:gd name="connsiteX33305" fmla="*/ 3706178 w 7886701"/>
              <a:gd name="connsiteY33305" fmla="*/ 790921 h 6857981"/>
              <a:gd name="connsiteX33306" fmla="*/ 3709988 w 7886701"/>
              <a:gd name="connsiteY33306" fmla="*/ 787745 h 6857981"/>
              <a:gd name="connsiteX33307" fmla="*/ 3714434 w 7886701"/>
              <a:gd name="connsiteY33307" fmla="*/ 784887 h 6857981"/>
              <a:gd name="connsiteX33308" fmla="*/ 3711576 w 7886701"/>
              <a:gd name="connsiteY33308" fmla="*/ 782031 h 6857981"/>
              <a:gd name="connsiteX33309" fmla="*/ 3708401 w 7886701"/>
              <a:gd name="connsiteY33309" fmla="*/ 780125 h 6857981"/>
              <a:gd name="connsiteX33310" fmla="*/ 3705226 w 7886701"/>
              <a:gd name="connsiteY33310" fmla="*/ 778856 h 6857981"/>
              <a:gd name="connsiteX33311" fmla="*/ 3702051 w 7886701"/>
              <a:gd name="connsiteY33311" fmla="*/ 778219 h 6857981"/>
              <a:gd name="connsiteX33312" fmla="*/ 3701734 w 7886701"/>
              <a:gd name="connsiteY33312" fmla="*/ 779808 h 6857981"/>
              <a:gd name="connsiteX33313" fmla="*/ 3701734 w 7886701"/>
              <a:gd name="connsiteY33313" fmla="*/ 780760 h 6857981"/>
              <a:gd name="connsiteX33314" fmla="*/ 3702368 w 7886701"/>
              <a:gd name="connsiteY33314" fmla="*/ 782031 h 6857981"/>
              <a:gd name="connsiteX33315" fmla="*/ 3703638 w 7886701"/>
              <a:gd name="connsiteY33315" fmla="*/ 782666 h 6857981"/>
              <a:gd name="connsiteX33316" fmla="*/ 3704908 w 7886701"/>
              <a:gd name="connsiteY33316" fmla="*/ 783300 h 6857981"/>
              <a:gd name="connsiteX33317" fmla="*/ 3706814 w 7886701"/>
              <a:gd name="connsiteY33317" fmla="*/ 783300 h 6857981"/>
              <a:gd name="connsiteX33318" fmla="*/ 3709354 w 7886701"/>
              <a:gd name="connsiteY33318" fmla="*/ 783617 h 6857981"/>
              <a:gd name="connsiteX33319" fmla="*/ 3711894 w 7886701"/>
              <a:gd name="connsiteY33319" fmla="*/ 783300 h 6857981"/>
              <a:gd name="connsiteX33320" fmla="*/ 3710306 w 7886701"/>
              <a:gd name="connsiteY33320" fmla="*/ 785841 h 6857981"/>
              <a:gd name="connsiteX33321" fmla="*/ 3708718 w 7886701"/>
              <a:gd name="connsiteY33321" fmla="*/ 787745 h 6857981"/>
              <a:gd name="connsiteX33322" fmla="*/ 3707131 w 7886701"/>
              <a:gd name="connsiteY33322" fmla="*/ 788698 h 6857981"/>
              <a:gd name="connsiteX33323" fmla="*/ 3705226 w 7886701"/>
              <a:gd name="connsiteY33323" fmla="*/ 789968 h 6857981"/>
              <a:gd name="connsiteX33324" fmla="*/ 3703638 w 7886701"/>
              <a:gd name="connsiteY33324" fmla="*/ 790285 h 6857981"/>
              <a:gd name="connsiteX33325" fmla="*/ 3702051 w 7886701"/>
              <a:gd name="connsiteY33325" fmla="*/ 790285 h 6857981"/>
              <a:gd name="connsiteX33326" fmla="*/ 3700146 w 7886701"/>
              <a:gd name="connsiteY33326" fmla="*/ 789968 h 6857981"/>
              <a:gd name="connsiteX33327" fmla="*/ 3698241 w 7886701"/>
              <a:gd name="connsiteY33327" fmla="*/ 789333 h 6857981"/>
              <a:gd name="connsiteX33328" fmla="*/ 3695066 w 7886701"/>
              <a:gd name="connsiteY33328" fmla="*/ 787429 h 6857981"/>
              <a:gd name="connsiteX33329" fmla="*/ 3690938 w 7886701"/>
              <a:gd name="connsiteY33329" fmla="*/ 785206 h 6857981"/>
              <a:gd name="connsiteX33330" fmla="*/ 3687128 w 7886701"/>
              <a:gd name="connsiteY33330" fmla="*/ 782983 h 6857981"/>
              <a:gd name="connsiteX33331" fmla="*/ 3682683 w 7886701"/>
              <a:gd name="connsiteY33331" fmla="*/ 781077 h 6857981"/>
              <a:gd name="connsiteX33332" fmla="*/ 3678238 w 7886701"/>
              <a:gd name="connsiteY33332" fmla="*/ 782348 h 6857981"/>
              <a:gd name="connsiteX33333" fmla="*/ 3673476 w 7886701"/>
              <a:gd name="connsiteY33333" fmla="*/ 782983 h 6857981"/>
              <a:gd name="connsiteX33334" fmla="*/ 3668078 w 7886701"/>
              <a:gd name="connsiteY33334" fmla="*/ 783300 h 6857981"/>
              <a:gd name="connsiteX33335" fmla="*/ 3662363 w 7886701"/>
              <a:gd name="connsiteY33335" fmla="*/ 783300 h 6857981"/>
              <a:gd name="connsiteX33336" fmla="*/ 3665538 w 7886701"/>
              <a:gd name="connsiteY33336" fmla="*/ 780442 h 6857981"/>
              <a:gd name="connsiteX33337" fmla="*/ 3668713 w 7886701"/>
              <a:gd name="connsiteY33337" fmla="*/ 777267 h 6857981"/>
              <a:gd name="connsiteX33338" fmla="*/ 3675698 w 7886701"/>
              <a:gd name="connsiteY33338" fmla="*/ 771552 h 6857981"/>
              <a:gd name="connsiteX33339" fmla="*/ 3679191 w 7886701"/>
              <a:gd name="connsiteY33339" fmla="*/ 768377 h 6857981"/>
              <a:gd name="connsiteX33340" fmla="*/ 3682048 w 7886701"/>
              <a:gd name="connsiteY33340" fmla="*/ 765519 h 6857981"/>
              <a:gd name="connsiteX33341" fmla="*/ 3684588 w 7886701"/>
              <a:gd name="connsiteY33341" fmla="*/ 761710 h 6857981"/>
              <a:gd name="connsiteX33342" fmla="*/ 3686493 w 7886701"/>
              <a:gd name="connsiteY33342" fmla="*/ 757899 h 6857981"/>
              <a:gd name="connsiteX33343" fmla="*/ 3691891 w 7886701"/>
              <a:gd name="connsiteY33343" fmla="*/ 759169 h 6857981"/>
              <a:gd name="connsiteX33344" fmla="*/ 3696971 w 7886701"/>
              <a:gd name="connsiteY33344" fmla="*/ 760440 h 6857981"/>
              <a:gd name="connsiteX33345" fmla="*/ 3702368 w 7886701"/>
              <a:gd name="connsiteY33345" fmla="*/ 760757 h 6857981"/>
              <a:gd name="connsiteX33346" fmla="*/ 3707766 w 7886701"/>
              <a:gd name="connsiteY33346" fmla="*/ 761075 h 6857981"/>
              <a:gd name="connsiteX33347" fmla="*/ 3712846 w 7886701"/>
              <a:gd name="connsiteY33347" fmla="*/ 761075 h 6857981"/>
              <a:gd name="connsiteX33348" fmla="*/ 3718243 w 7886701"/>
              <a:gd name="connsiteY33348" fmla="*/ 760440 h 6857981"/>
              <a:gd name="connsiteX33349" fmla="*/ 3723323 w 7886701"/>
              <a:gd name="connsiteY33349" fmla="*/ 759486 h 6857981"/>
              <a:gd name="connsiteX33350" fmla="*/ 3728086 w 7886701"/>
              <a:gd name="connsiteY33350" fmla="*/ 758852 h 6857981"/>
              <a:gd name="connsiteX33351" fmla="*/ 3732213 w 7886701"/>
              <a:gd name="connsiteY33351" fmla="*/ 757582 h 6857981"/>
              <a:gd name="connsiteX33352" fmla="*/ 3736658 w 7886701"/>
              <a:gd name="connsiteY33352" fmla="*/ 756311 h 6857981"/>
              <a:gd name="connsiteX33353" fmla="*/ 3740786 w 7886701"/>
              <a:gd name="connsiteY33353" fmla="*/ 754407 h 6857981"/>
              <a:gd name="connsiteX33354" fmla="*/ 3743962 w 7886701"/>
              <a:gd name="connsiteY33354" fmla="*/ 753137 h 6857981"/>
              <a:gd name="connsiteX33355" fmla="*/ 3747136 w 7886701"/>
              <a:gd name="connsiteY33355" fmla="*/ 751232 h 6857981"/>
              <a:gd name="connsiteX33356" fmla="*/ 3749993 w 7886701"/>
              <a:gd name="connsiteY33356" fmla="*/ 749644 h 6857981"/>
              <a:gd name="connsiteX33357" fmla="*/ 3751899 w 7886701"/>
              <a:gd name="connsiteY33357" fmla="*/ 748057 h 6857981"/>
              <a:gd name="connsiteX33358" fmla="*/ 3753803 w 7886701"/>
              <a:gd name="connsiteY33358" fmla="*/ 746151 h 6857981"/>
              <a:gd name="connsiteX33359" fmla="*/ 3756026 w 7886701"/>
              <a:gd name="connsiteY33359" fmla="*/ 746151 h 6857981"/>
              <a:gd name="connsiteX33360" fmla="*/ 3757931 w 7886701"/>
              <a:gd name="connsiteY33360" fmla="*/ 746469 h 6857981"/>
              <a:gd name="connsiteX33361" fmla="*/ 3759201 w 7886701"/>
              <a:gd name="connsiteY33361" fmla="*/ 747104 h 6857981"/>
              <a:gd name="connsiteX33362" fmla="*/ 3761106 w 7886701"/>
              <a:gd name="connsiteY33362" fmla="*/ 748057 h 6857981"/>
              <a:gd name="connsiteX33363" fmla="*/ 3763646 w 7886701"/>
              <a:gd name="connsiteY33363" fmla="*/ 749644 h 6857981"/>
              <a:gd name="connsiteX33364" fmla="*/ 3766186 w 7886701"/>
              <a:gd name="connsiteY33364" fmla="*/ 751867 h 6857981"/>
              <a:gd name="connsiteX33365" fmla="*/ 3768727 w 7886701"/>
              <a:gd name="connsiteY33365" fmla="*/ 754088 h 6857981"/>
              <a:gd name="connsiteX33366" fmla="*/ 3771901 w 7886701"/>
              <a:gd name="connsiteY33366" fmla="*/ 755994 h 6857981"/>
              <a:gd name="connsiteX33367" fmla="*/ 3773171 w 7886701"/>
              <a:gd name="connsiteY33367" fmla="*/ 756628 h 6857981"/>
              <a:gd name="connsiteX33368" fmla="*/ 3775076 w 7886701"/>
              <a:gd name="connsiteY33368" fmla="*/ 757582 h 6857981"/>
              <a:gd name="connsiteX33369" fmla="*/ 3776981 w 7886701"/>
              <a:gd name="connsiteY33369" fmla="*/ 757899 h 6857981"/>
              <a:gd name="connsiteX33370" fmla="*/ 3778887 w 7886701"/>
              <a:gd name="connsiteY33370" fmla="*/ 757899 h 6857981"/>
              <a:gd name="connsiteX33371" fmla="*/ 3782061 w 7886701"/>
              <a:gd name="connsiteY33371" fmla="*/ 757582 h 6857981"/>
              <a:gd name="connsiteX33372" fmla="*/ 3784918 w 7886701"/>
              <a:gd name="connsiteY33372" fmla="*/ 756311 h 6857981"/>
              <a:gd name="connsiteX33373" fmla="*/ 3787141 w 7886701"/>
              <a:gd name="connsiteY33373" fmla="*/ 755359 h 6857981"/>
              <a:gd name="connsiteX33374" fmla="*/ 3789046 w 7886701"/>
              <a:gd name="connsiteY33374" fmla="*/ 754088 h 6857981"/>
              <a:gd name="connsiteX33375" fmla="*/ 3790633 w 7886701"/>
              <a:gd name="connsiteY33375" fmla="*/ 752502 h 6857981"/>
              <a:gd name="connsiteX33376" fmla="*/ 3791904 w 7886701"/>
              <a:gd name="connsiteY33376" fmla="*/ 750913 h 6857981"/>
              <a:gd name="connsiteX33377" fmla="*/ 3794126 w 7886701"/>
              <a:gd name="connsiteY33377" fmla="*/ 746786 h 6857981"/>
              <a:gd name="connsiteX33378" fmla="*/ 3795713 w 7886701"/>
              <a:gd name="connsiteY33378" fmla="*/ 742976 h 6857981"/>
              <a:gd name="connsiteX33379" fmla="*/ 3797618 w 7886701"/>
              <a:gd name="connsiteY33379" fmla="*/ 738848 h 6857981"/>
              <a:gd name="connsiteX33380" fmla="*/ 3798888 w 7886701"/>
              <a:gd name="connsiteY33380" fmla="*/ 736943 h 6857981"/>
              <a:gd name="connsiteX33381" fmla="*/ 3800158 w 7886701"/>
              <a:gd name="connsiteY33381" fmla="*/ 735355 h 6857981"/>
              <a:gd name="connsiteX33382" fmla="*/ 3801746 w 7886701"/>
              <a:gd name="connsiteY33382" fmla="*/ 733768 h 6857981"/>
              <a:gd name="connsiteX33383" fmla="*/ 3803333 w 7886701"/>
              <a:gd name="connsiteY33383" fmla="*/ 732180 h 6857981"/>
              <a:gd name="connsiteX33384" fmla="*/ 3809684 w 7886701"/>
              <a:gd name="connsiteY33384" fmla="*/ 734720 h 6857981"/>
              <a:gd name="connsiteX33385" fmla="*/ 3815081 w 7886701"/>
              <a:gd name="connsiteY33385" fmla="*/ 736307 h 6857981"/>
              <a:gd name="connsiteX33386" fmla="*/ 3820161 w 7886701"/>
              <a:gd name="connsiteY33386" fmla="*/ 736943 h 6857981"/>
              <a:gd name="connsiteX33387" fmla="*/ 3824923 w 7886701"/>
              <a:gd name="connsiteY33387" fmla="*/ 736943 h 6857981"/>
              <a:gd name="connsiteX33388" fmla="*/ 3830003 w 7886701"/>
              <a:gd name="connsiteY33388" fmla="*/ 736307 h 6857981"/>
              <a:gd name="connsiteX33389" fmla="*/ 3836036 w 7886701"/>
              <a:gd name="connsiteY33389" fmla="*/ 734720 h 6857981"/>
              <a:gd name="connsiteX33390" fmla="*/ 3842069 w 7886701"/>
              <a:gd name="connsiteY33390" fmla="*/ 732498 h 6857981"/>
              <a:gd name="connsiteX33391" fmla="*/ 3849371 w 7886701"/>
              <a:gd name="connsiteY33391" fmla="*/ 729957 h 6857981"/>
              <a:gd name="connsiteX33392" fmla="*/ 3850641 w 7886701"/>
              <a:gd name="connsiteY33392" fmla="*/ 732498 h 6857981"/>
              <a:gd name="connsiteX33393" fmla="*/ 3850958 w 7886701"/>
              <a:gd name="connsiteY33393" fmla="*/ 734720 h 6857981"/>
              <a:gd name="connsiteX33394" fmla="*/ 3850641 w 7886701"/>
              <a:gd name="connsiteY33394" fmla="*/ 736626 h 6857981"/>
              <a:gd name="connsiteX33395" fmla="*/ 3850323 w 7886701"/>
              <a:gd name="connsiteY33395" fmla="*/ 738530 h 6857981"/>
              <a:gd name="connsiteX33396" fmla="*/ 3848736 w 7886701"/>
              <a:gd name="connsiteY33396" fmla="*/ 739482 h 6857981"/>
              <a:gd name="connsiteX33397" fmla="*/ 3847783 w 7886701"/>
              <a:gd name="connsiteY33397" fmla="*/ 740753 h 6857981"/>
              <a:gd name="connsiteX33398" fmla="*/ 3843973 w 7886701"/>
              <a:gd name="connsiteY33398" fmla="*/ 742340 h 6857981"/>
              <a:gd name="connsiteX33399" fmla="*/ 3840481 w 7886701"/>
              <a:gd name="connsiteY33399" fmla="*/ 744245 h 6857981"/>
              <a:gd name="connsiteX33400" fmla="*/ 3838893 w 7886701"/>
              <a:gd name="connsiteY33400" fmla="*/ 745516 h 6857981"/>
              <a:gd name="connsiteX33401" fmla="*/ 3837306 w 7886701"/>
              <a:gd name="connsiteY33401" fmla="*/ 746469 h 6857981"/>
              <a:gd name="connsiteX33402" fmla="*/ 3836353 w 7886701"/>
              <a:gd name="connsiteY33402" fmla="*/ 747738 h 6857981"/>
              <a:gd name="connsiteX33403" fmla="*/ 3835718 w 7886701"/>
              <a:gd name="connsiteY33403" fmla="*/ 749326 h 6857981"/>
              <a:gd name="connsiteX33404" fmla="*/ 3835718 w 7886701"/>
              <a:gd name="connsiteY33404" fmla="*/ 751232 h 6857981"/>
              <a:gd name="connsiteX33405" fmla="*/ 3836036 w 7886701"/>
              <a:gd name="connsiteY33405" fmla="*/ 753453 h 6857981"/>
              <a:gd name="connsiteX33406" fmla="*/ 3836353 w 7886701"/>
              <a:gd name="connsiteY33406" fmla="*/ 755677 h 6857981"/>
              <a:gd name="connsiteX33407" fmla="*/ 3836989 w 7886701"/>
              <a:gd name="connsiteY33407" fmla="*/ 757582 h 6857981"/>
              <a:gd name="connsiteX33408" fmla="*/ 3840798 w 7886701"/>
              <a:gd name="connsiteY33408" fmla="*/ 757899 h 6857981"/>
              <a:gd name="connsiteX33409" fmla="*/ 3844291 w 7886701"/>
              <a:gd name="connsiteY33409" fmla="*/ 758535 h 6857981"/>
              <a:gd name="connsiteX33410" fmla="*/ 3847783 w 7886701"/>
              <a:gd name="connsiteY33410" fmla="*/ 760121 h 6857981"/>
              <a:gd name="connsiteX33411" fmla="*/ 3850641 w 7886701"/>
              <a:gd name="connsiteY33411" fmla="*/ 761710 h 6857981"/>
              <a:gd name="connsiteX33412" fmla="*/ 3849371 w 7886701"/>
              <a:gd name="connsiteY33412" fmla="*/ 763932 h 6857981"/>
              <a:gd name="connsiteX33413" fmla="*/ 3848418 w 7886701"/>
              <a:gd name="connsiteY33413" fmla="*/ 765519 h 6857981"/>
              <a:gd name="connsiteX33414" fmla="*/ 3847149 w 7886701"/>
              <a:gd name="connsiteY33414" fmla="*/ 766790 h 6857981"/>
              <a:gd name="connsiteX33415" fmla="*/ 3846196 w 7886701"/>
              <a:gd name="connsiteY33415" fmla="*/ 767742 h 6857981"/>
              <a:gd name="connsiteX33416" fmla="*/ 3850958 w 7886701"/>
              <a:gd name="connsiteY33416" fmla="*/ 769965 h 6857981"/>
              <a:gd name="connsiteX33417" fmla="*/ 3856038 w 7886701"/>
              <a:gd name="connsiteY33417" fmla="*/ 771235 h 6857981"/>
              <a:gd name="connsiteX33418" fmla="*/ 3860166 w 7886701"/>
              <a:gd name="connsiteY33418" fmla="*/ 768377 h 6857981"/>
              <a:gd name="connsiteX33419" fmla="*/ 3862706 w 7886701"/>
              <a:gd name="connsiteY33419" fmla="*/ 766790 h 6857981"/>
              <a:gd name="connsiteX33420" fmla="*/ 3865246 w 7886701"/>
              <a:gd name="connsiteY33420" fmla="*/ 765836 h 6857981"/>
              <a:gd name="connsiteX33421" fmla="*/ 3863977 w 7886701"/>
              <a:gd name="connsiteY33421" fmla="*/ 763296 h 6857981"/>
              <a:gd name="connsiteX33422" fmla="*/ 3863341 w 7886701"/>
              <a:gd name="connsiteY33422" fmla="*/ 760757 h 6857981"/>
              <a:gd name="connsiteX33423" fmla="*/ 3862706 w 7886701"/>
              <a:gd name="connsiteY33423" fmla="*/ 758217 h 6857981"/>
              <a:gd name="connsiteX33424" fmla="*/ 3862388 w 7886701"/>
              <a:gd name="connsiteY33424" fmla="*/ 755042 h 6857981"/>
              <a:gd name="connsiteX33425" fmla="*/ 3859531 w 7886701"/>
              <a:gd name="connsiteY33425" fmla="*/ 753453 h 6857981"/>
              <a:gd name="connsiteX33426" fmla="*/ 3858897 w 7886701"/>
              <a:gd name="connsiteY33426" fmla="*/ 753137 h 6857981"/>
              <a:gd name="connsiteX33427" fmla="*/ 3858578 w 7886701"/>
              <a:gd name="connsiteY33427" fmla="*/ 752502 h 6857981"/>
              <a:gd name="connsiteX33428" fmla="*/ 3858897 w 7886701"/>
              <a:gd name="connsiteY33428" fmla="*/ 751232 h 6857981"/>
              <a:gd name="connsiteX33429" fmla="*/ 3860166 w 7886701"/>
              <a:gd name="connsiteY33429" fmla="*/ 750596 h 6857981"/>
              <a:gd name="connsiteX33430" fmla="*/ 3861437 w 7886701"/>
              <a:gd name="connsiteY33430" fmla="*/ 749644 h 6857981"/>
              <a:gd name="connsiteX33431" fmla="*/ 3863658 w 7886701"/>
              <a:gd name="connsiteY33431" fmla="*/ 748691 h 6857981"/>
              <a:gd name="connsiteX33432" fmla="*/ 3872548 w 7886701"/>
              <a:gd name="connsiteY33432" fmla="*/ 753453 h 6857981"/>
              <a:gd name="connsiteX33433" fmla="*/ 3879534 w 7886701"/>
              <a:gd name="connsiteY33433" fmla="*/ 758217 h 6857981"/>
              <a:gd name="connsiteX33434" fmla="*/ 3885883 w 7886701"/>
              <a:gd name="connsiteY33434" fmla="*/ 762344 h 6857981"/>
              <a:gd name="connsiteX33435" fmla="*/ 3892234 w 7886701"/>
              <a:gd name="connsiteY33435" fmla="*/ 765519 h 6857981"/>
              <a:gd name="connsiteX33436" fmla="*/ 3895408 w 7886701"/>
              <a:gd name="connsiteY33436" fmla="*/ 766471 h 6857981"/>
              <a:gd name="connsiteX33437" fmla="*/ 3898583 w 7886701"/>
              <a:gd name="connsiteY33437" fmla="*/ 767742 h 6857981"/>
              <a:gd name="connsiteX33438" fmla="*/ 3902393 w 7886701"/>
              <a:gd name="connsiteY33438" fmla="*/ 768694 h 6857981"/>
              <a:gd name="connsiteX33439" fmla="*/ 3906522 w 7886701"/>
              <a:gd name="connsiteY33439" fmla="*/ 769648 h 6857981"/>
              <a:gd name="connsiteX33440" fmla="*/ 3910331 w 7886701"/>
              <a:gd name="connsiteY33440" fmla="*/ 769648 h 6857981"/>
              <a:gd name="connsiteX33441" fmla="*/ 3915093 w 7886701"/>
              <a:gd name="connsiteY33441" fmla="*/ 769648 h 6857981"/>
              <a:gd name="connsiteX33442" fmla="*/ 3919856 w 7886701"/>
              <a:gd name="connsiteY33442" fmla="*/ 769012 h 6857981"/>
              <a:gd name="connsiteX33443" fmla="*/ 3925888 w 7886701"/>
              <a:gd name="connsiteY33443" fmla="*/ 768694 h 6857981"/>
              <a:gd name="connsiteX33444" fmla="*/ 3927159 w 7886701"/>
              <a:gd name="connsiteY33444" fmla="*/ 768059 h 6857981"/>
              <a:gd name="connsiteX33445" fmla="*/ 3928428 w 7886701"/>
              <a:gd name="connsiteY33445" fmla="*/ 766790 h 6857981"/>
              <a:gd name="connsiteX33446" fmla="*/ 3930333 w 7886701"/>
              <a:gd name="connsiteY33446" fmla="*/ 765202 h 6857981"/>
              <a:gd name="connsiteX33447" fmla="*/ 3931603 w 7886701"/>
              <a:gd name="connsiteY33447" fmla="*/ 763932 h 6857981"/>
              <a:gd name="connsiteX33448" fmla="*/ 3933191 w 7886701"/>
              <a:gd name="connsiteY33448" fmla="*/ 763296 h 6857981"/>
              <a:gd name="connsiteX33449" fmla="*/ 3934461 w 7886701"/>
              <a:gd name="connsiteY33449" fmla="*/ 762661 h 6857981"/>
              <a:gd name="connsiteX33450" fmla="*/ 3936366 w 7886701"/>
              <a:gd name="connsiteY33450" fmla="*/ 762344 h 6857981"/>
              <a:gd name="connsiteX33451" fmla="*/ 3937001 w 7886701"/>
              <a:gd name="connsiteY33451" fmla="*/ 759169 h 6857981"/>
              <a:gd name="connsiteX33452" fmla="*/ 3937001 w 7886701"/>
              <a:gd name="connsiteY33452" fmla="*/ 756946 h 6857981"/>
              <a:gd name="connsiteX33453" fmla="*/ 3936683 w 7886701"/>
              <a:gd name="connsiteY33453" fmla="*/ 755359 h 6857981"/>
              <a:gd name="connsiteX33454" fmla="*/ 3935731 w 7886701"/>
              <a:gd name="connsiteY33454" fmla="*/ 754088 h 6857981"/>
              <a:gd name="connsiteX33455" fmla="*/ 3934461 w 7886701"/>
              <a:gd name="connsiteY33455" fmla="*/ 753453 h 6857981"/>
              <a:gd name="connsiteX33456" fmla="*/ 3932556 w 7886701"/>
              <a:gd name="connsiteY33456" fmla="*/ 752819 h 6857981"/>
              <a:gd name="connsiteX33457" fmla="*/ 3929381 w 7886701"/>
              <a:gd name="connsiteY33457" fmla="*/ 752502 h 6857981"/>
              <a:gd name="connsiteX33458" fmla="*/ 3925888 w 7886701"/>
              <a:gd name="connsiteY33458" fmla="*/ 751867 h 6857981"/>
              <a:gd name="connsiteX33459" fmla="*/ 3924301 w 7886701"/>
              <a:gd name="connsiteY33459" fmla="*/ 751232 h 6857981"/>
              <a:gd name="connsiteX33460" fmla="*/ 3922713 w 7886701"/>
              <a:gd name="connsiteY33460" fmla="*/ 750596 h 6857981"/>
              <a:gd name="connsiteX33461" fmla="*/ 3922079 w 7886701"/>
              <a:gd name="connsiteY33461" fmla="*/ 749326 h 6857981"/>
              <a:gd name="connsiteX33462" fmla="*/ 3921443 w 7886701"/>
              <a:gd name="connsiteY33462" fmla="*/ 747738 h 6857981"/>
              <a:gd name="connsiteX33463" fmla="*/ 3921443 w 7886701"/>
              <a:gd name="connsiteY33463" fmla="*/ 745516 h 6857981"/>
              <a:gd name="connsiteX33464" fmla="*/ 3922079 w 7886701"/>
              <a:gd name="connsiteY33464" fmla="*/ 742340 h 6857981"/>
              <a:gd name="connsiteX33465" fmla="*/ 3926206 w 7886701"/>
              <a:gd name="connsiteY33465" fmla="*/ 743611 h 6857981"/>
              <a:gd name="connsiteX33466" fmla="*/ 3930016 w 7886701"/>
              <a:gd name="connsiteY33466" fmla="*/ 745199 h 6857981"/>
              <a:gd name="connsiteX33467" fmla="*/ 3937636 w 7886701"/>
              <a:gd name="connsiteY33467" fmla="*/ 748691 h 6857981"/>
              <a:gd name="connsiteX33468" fmla="*/ 3944938 w 7886701"/>
              <a:gd name="connsiteY33468" fmla="*/ 752819 h 6857981"/>
              <a:gd name="connsiteX33469" fmla="*/ 3948748 w 7886701"/>
              <a:gd name="connsiteY33469" fmla="*/ 754407 h 6857981"/>
              <a:gd name="connsiteX33470" fmla="*/ 3952241 w 7886701"/>
              <a:gd name="connsiteY33470" fmla="*/ 755994 h 6857981"/>
              <a:gd name="connsiteX33471" fmla="*/ 3956051 w 7886701"/>
              <a:gd name="connsiteY33471" fmla="*/ 756946 h 6857981"/>
              <a:gd name="connsiteX33472" fmla="*/ 3959543 w 7886701"/>
              <a:gd name="connsiteY33472" fmla="*/ 757899 h 6857981"/>
              <a:gd name="connsiteX33473" fmla="*/ 3963353 w 7886701"/>
              <a:gd name="connsiteY33473" fmla="*/ 758217 h 6857981"/>
              <a:gd name="connsiteX33474" fmla="*/ 3966846 w 7886701"/>
              <a:gd name="connsiteY33474" fmla="*/ 757899 h 6857981"/>
              <a:gd name="connsiteX33475" fmla="*/ 3970656 w 7886701"/>
              <a:gd name="connsiteY33475" fmla="*/ 756311 h 6857981"/>
              <a:gd name="connsiteX33476" fmla="*/ 3974148 w 7886701"/>
              <a:gd name="connsiteY33476" fmla="*/ 754088 h 6857981"/>
              <a:gd name="connsiteX33477" fmla="*/ 3977958 w 7886701"/>
              <a:gd name="connsiteY33477" fmla="*/ 751232 h 6857981"/>
              <a:gd name="connsiteX33478" fmla="*/ 3981451 w 7886701"/>
              <a:gd name="connsiteY33478" fmla="*/ 746786 h 6857981"/>
              <a:gd name="connsiteX33479" fmla="*/ 3980181 w 7886701"/>
              <a:gd name="connsiteY33479" fmla="*/ 744563 h 6857981"/>
              <a:gd name="connsiteX33480" fmla="*/ 3978593 w 7886701"/>
              <a:gd name="connsiteY33480" fmla="*/ 743611 h 6857981"/>
              <a:gd name="connsiteX33481" fmla="*/ 3977323 w 7886701"/>
              <a:gd name="connsiteY33481" fmla="*/ 742976 h 6857981"/>
              <a:gd name="connsiteX33482" fmla="*/ 3975736 w 7886701"/>
              <a:gd name="connsiteY33482" fmla="*/ 742340 h 6857981"/>
              <a:gd name="connsiteX33483" fmla="*/ 3973831 w 7886701"/>
              <a:gd name="connsiteY33483" fmla="*/ 742976 h 6857981"/>
              <a:gd name="connsiteX33484" fmla="*/ 3972243 w 7886701"/>
              <a:gd name="connsiteY33484" fmla="*/ 743611 h 6857981"/>
              <a:gd name="connsiteX33485" fmla="*/ 3968116 w 7886701"/>
              <a:gd name="connsiteY33485" fmla="*/ 745834 h 6857981"/>
              <a:gd name="connsiteX33486" fmla="*/ 3963671 w 7886701"/>
              <a:gd name="connsiteY33486" fmla="*/ 748374 h 6857981"/>
              <a:gd name="connsiteX33487" fmla="*/ 3961131 w 7886701"/>
              <a:gd name="connsiteY33487" fmla="*/ 749326 h 6857981"/>
              <a:gd name="connsiteX33488" fmla="*/ 3958591 w 7886701"/>
              <a:gd name="connsiteY33488" fmla="*/ 750596 h 6857981"/>
              <a:gd name="connsiteX33489" fmla="*/ 3956051 w 7886701"/>
              <a:gd name="connsiteY33489" fmla="*/ 751232 h 6857981"/>
              <a:gd name="connsiteX33490" fmla="*/ 3953193 w 7886701"/>
              <a:gd name="connsiteY33490" fmla="*/ 751232 h 6857981"/>
              <a:gd name="connsiteX33491" fmla="*/ 3949701 w 7886701"/>
              <a:gd name="connsiteY33491" fmla="*/ 751232 h 6857981"/>
              <a:gd name="connsiteX33492" fmla="*/ 3946843 w 7886701"/>
              <a:gd name="connsiteY33492" fmla="*/ 750596 h 6857981"/>
              <a:gd name="connsiteX33493" fmla="*/ 3944303 w 7886701"/>
              <a:gd name="connsiteY33493" fmla="*/ 746151 h 6857981"/>
              <a:gd name="connsiteX33494" fmla="*/ 3943668 w 7886701"/>
              <a:gd name="connsiteY33494" fmla="*/ 742976 h 6857981"/>
              <a:gd name="connsiteX33495" fmla="*/ 3943351 w 7886701"/>
              <a:gd name="connsiteY33495" fmla="*/ 741388 h 6857981"/>
              <a:gd name="connsiteX33496" fmla="*/ 3943668 w 7886701"/>
              <a:gd name="connsiteY33496" fmla="*/ 740436 h 6857981"/>
              <a:gd name="connsiteX33497" fmla="*/ 3943668 w 7886701"/>
              <a:gd name="connsiteY33497" fmla="*/ 739165 h 6857981"/>
              <a:gd name="connsiteX33498" fmla="*/ 3944303 w 7886701"/>
              <a:gd name="connsiteY33498" fmla="*/ 738212 h 6857981"/>
              <a:gd name="connsiteX33499" fmla="*/ 3945891 w 7886701"/>
              <a:gd name="connsiteY33499" fmla="*/ 736626 h 6857981"/>
              <a:gd name="connsiteX33500" fmla="*/ 3948431 w 7886701"/>
              <a:gd name="connsiteY33500" fmla="*/ 735672 h 6857981"/>
              <a:gd name="connsiteX33501" fmla="*/ 3950971 w 7886701"/>
              <a:gd name="connsiteY33501" fmla="*/ 734720 h 6857981"/>
              <a:gd name="connsiteX33502" fmla="*/ 3953828 w 7886701"/>
              <a:gd name="connsiteY33502" fmla="*/ 734403 h 6857981"/>
              <a:gd name="connsiteX33503" fmla="*/ 3960496 w 7886701"/>
              <a:gd name="connsiteY33503" fmla="*/ 733768 h 6857981"/>
              <a:gd name="connsiteX33504" fmla="*/ 3963671 w 7886701"/>
              <a:gd name="connsiteY33504" fmla="*/ 733132 h 6857981"/>
              <a:gd name="connsiteX33505" fmla="*/ 3966528 w 7886701"/>
              <a:gd name="connsiteY33505" fmla="*/ 732498 h 6857981"/>
              <a:gd name="connsiteX33506" fmla="*/ 3969068 w 7886701"/>
              <a:gd name="connsiteY33506" fmla="*/ 731862 h 6857981"/>
              <a:gd name="connsiteX33507" fmla="*/ 3971291 w 7886701"/>
              <a:gd name="connsiteY33507" fmla="*/ 730593 h 6857981"/>
              <a:gd name="connsiteX33508" fmla="*/ 3972243 w 7886701"/>
              <a:gd name="connsiteY33508" fmla="*/ 729640 h 6857981"/>
              <a:gd name="connsiteX33509" fmla="*/ 3972561 w 7886701"/>
              <a:gd name="connsiteY33509" fmla="*/ 729005 h 6857981"/>
              <a:gd name="connsiteX33510" fmla="*/ 3973196 w 7886701"/>
              <a:gd name="connsiteY33510" fmla="*/ 728053 h 6857981"/>
              <a:gd name="connsiteX33511" fmla="*/ 3973196 w 7886701"/>
              <a:gd name="connsiteY33511" fmla="*/ 726784 h 6857981"/>
              <a:gd name="connsiteX33512" fmla="*/ 3973831 w 7886701"/>
              <a:gd name="connsiteY33512" fmla="*/ 727418 h 6857981"/>
              <a:gd name="connsiteX33513" fmla="*/ 3975418 w 7886701"/>
              <a:gd name="connsiteY33513" fmla="*/ 726147 h 6857981"/>
              <a:gd name="connsiteX33514" fmla="*/ 3977323 w 7886701"/>
              <a:gd name="connsiteY33514" fmla="*/ 725195 h 6857981"/>
              <a:gd name="connsiteX33515" fmla="*/ 3979228 w 7886701"/>
              <a:gd name="connsiteY33515" fmla="*/ 724560 h 6857981"/>
              <a:gd name="connsiteX33516" fmla="*/ 3982403 w 7886701"/>
              <a:gd name="connsiteY33516" fmla="*/ 724243 h 6857981"/>
              <a:gd name="connsiteX33517" fmla="*/ 3988436 w 7886701"/>
              <a:gd name="connsiteY33517" fmla="*/ 724243 h 6857981"/>
              <a:gd name="connsiteX33518" fmla="*/ 3996056 w 7886701"/>
              <a:gd name="connsiteY33518" fmla="*/ 724560 h 6857981"/>
              <a:gd name="connsiteX33519" fmla="*/ 4012883 w 7886701"/>
              <a:gd name="connsiteY33519" fmla="*/ 726147 h 6857981"/>
              <a:gd name="connsiteX33520" fmla="*/ 4021773 w 7886701"/>
              <a:gd name="connsiteY33520" fmla="*/ 726784 h 6857981"/>
              <a:gd name="connsiteX33521" fmla="*/ 4030028 w 7886701"/>
              <a:gd name="connsiteY33521" fmla="*/ 726784 h 6857981"/>
              <a:gd name="connsiteX33522" fmla="*/ 4032251 w 7886701"/>
              <a:gd name="connsiteY33522" fmla="*/ 726147 h 6857981"/>
              <a:gd name="connsiteX33523" fmla="*/ 4031933 w 7886701"/>
              <a:gd name="connsiteY33523" fmla="*/ 726784 h 6857981"/>
              <a:gd name="connsiteX33524" fmla="*/ 4037648 w 7886701"/>
              <a:gd name="connsiteY33524" fmla="*/ 726147 h 6857981"/>
              <a:gd name="connsiteX33525" fmla="*/ 4043363 w 7886701"/>
              <a:gd name="connsiteY33525" fmla="*/ 724878 h 6857981"/>
              <a:gd name="connsiteX33526" fmla="*/ 4041458 w 7886701"/>
              <a:gd name="connsiteY33526" fmla="*/ 727418 h 6857981"/>
              <a:gd name="connsiteX33527" fmla="*/ 4039553 w 7886701"/>
              <a:gd name="connsiteY33527" fmla="*/ 729322 h 6857981"/>
              <a:gd name="connsiteX33528" fmla="*/ 4037331 w 7886701"/>
              <a:gd name="connsiteY33528" fmla="*/ 731228 h 6857981"/>
              <a:gd name="connsiteX33529" fmla="*/ 4035108 w 7886701"/>
              <a:gd name="connsiteY33529" fmla="*/ 732180 h 6857981"/>
              <a:gd name="connsiteX33530" fmla="*/ 4032886 w 7886701"/>
              <a:gd name="connsiteY33530" fmla="*/ 733451 h 6857981"/>
              <a:gd name="connsiteX33531" fmla="*/ 4030981 w 7886701"/>
              <a:gd name="connsiteY33531" fmla="*/ 733768 h 6857981"/>
              <a:gd name="connsiteX33532" fmla="*/ 4028441 w 7886701"/>
              <a:gd name="connsiteY33532" fmla="*/ 734403 h 6857981"/>
              <a:gd name="connsiteX33533" fmla="*/ 4025583 w 7886701"/>
              <a:gd name="connsiteY33533" fmla="*/ 734403 h 6857981"/>
              <a:gd name="connsiteX33534" fmla="*/ 4022408 w 7886701"/>
              <a:gd name="connsiteY33534" fmla="*/ 736626 h 6857981"/>
              <a:gd name="connsiteX33535" fmla="*/ 4018916 w 7886701"/>
              <a:gd name="connsiteY33535" fmla="*/ 737895 h 6857981"/>
              <a:gd name="connsiteX33536" fmla="*/ 4011931 w 7886701"/>
              <a:gd name="connsiteY33536" fmla="*/ 739801 h 6857981"/>
              <a:gd name="connsiteX33537" fmla="*/ 4009073 w 7886701"/>
              <a:gd name="connsiteY33537" fmla="*/ 741070 h 6857981"/>
              <a:gd name="connsiteX33538" fmla="*/ 4007803 w 7886701"/>
              <a:gd name="connsiteY33538" fmla="*/ 742023 h 6857981"/>
              <a:gd name="connsiteX33539" fmla="*/ 4006851 w 7886701"/>
              <a:gd name="connsiteY33539" fmla="*/ 743294 h 6857981"/>
              <a:gd name="connsiteX33540" fmla="*/ 4005898 w 7886701"/>
              <a:gd name="connsiteY33540" fmla="*/ 744245 h 6857981"/>
              <a:gd name="connsiteX33541" fmla="*/ 4005581 w 7886701"/>
              <a:gd name="connsiteY33541" fmla="*/ 745834 h 6857981"/>
              <a:gd name="connsiteX33542" fmla="*/ 4005581 w 7886701"/>
              <a:gd name="connsiteY33542" fmla="*/ 747738 h 6857981"/>
              <a:gd name="connsiteX33543" fmla="*/ 4005581 w 7886701"/>
              <a:gd name="connsiteY33543" fmla="*/ 749644 h 6857981"/>
              <a:gd name="connsiteX33544" fmla="*/ 4008438 w 7886701"/>
              <a:gd name="connsiteY33544" fmla="*/ 750278 h 6857981"/>
              <a:gd name="connsiteX33545" fmla="*/ 4011931 w 7886701"/>
              <a:gd name="connsiteY33545" fmla="*/ 750596 h 6857981"/>
              <a:gd name="connsiteX33546" fmla="*/ 4019233 w 7886701"/>
              <a:gd name="connsiteY33546" fmla="*/ 750596 h 6857981"/>
              <a:gd name="connsiteX33547" fmla="*/ 4027488 w 7886701"/>
              <a:gd name="connsiteY33547" fmla="*/ 750596 h 6857981"/>
              <a:gd name="connsiteX33548" fmla="*/ 4031616 w 7886701"/>
              <a:gd name="connsiteY33548" fmla="*/ 750913 h 6857981"/>
              <a:gd name="connsiteX33549" fmla="*/ 4036061 w 7886701"/>
              <a:gd name="connsiteY33549" fmla="*/ 751549 h 6857981"/>
              <a:gd name="connsiteX33550" fmla="*/ 4039871 w 7886701"/>
              <a:gd name="connsiteY33550" fmla="*/ 752502 h 6857981"/>
              <a:gd name="connsiteX33551" fmla="*/ 4043998 w 7886701"/>
              <a:gd name="connsiteY33551" fmla="*/ 753771 h 6857981"/>
              <a:gd name="connsiteX33552" fmla="*/ 4047491 w 7886701"/>
              <a:gd name="connsiteY33552" fmla="*/ 755677 h 6857981"/>
              <a:gd name="connsiteX33553" fmla="*/ 4051301 w 7886701"/>
              <a:gd name="connsiteY33553" fmla="*/ 758217 h 6857981"/>
              <a:gd name="connsiteX33554" fmla="*/ 4054476 w 7886701"/>
              <a:gd name="connsiteY33554" fmla="*/ 761392 h 6857981"/>
              <a:gd name="connsiteX33555" fmla="*/ 4057016 w 7886701"/>
              <a:gd name="connsiteY33555" fmla="*/ 765519 h 6857981"/>
              <a:gd name="connsiteX33556" fmla="*/ 4059556 w 7886701"/>
              <a:gd name="connsiteY33556" fmla="*/ 770283 h 6857981"/>
              <a:gd name="connsiteX33557" fmla="*/ 4061461 w 7886701"/>
              <a:gd name="connsiteY33557" fmla="*/ 775998 h 6857981"/>
              <a:gd name="connsiteX33558" fmla="*/ 4057016 w 7886701"/>
              <a:gd name="connsiteY33558" fmla="*/ 775044 h 6857981"/>
              <a:gd name="connsiteX33559" fmla="*/ 4051301 w 7886701"/>
              <a:gd name="connsiteY33559" fmla="*/ 772504 h 6857981"/>
              <a:gd name="connsiteX33560" fmla="*/ 4044633 w 7886701"/>
              <a:gd name="connsiteY33560" fmla="*/ 769965 h 6857981"/>
              <a:gd name="connsiteX33561" fmla="*/ 4041141 w 7886701"/>
              <a:gd name="connsiteY33561" fmla="*/ 768694 h 6857981"/>
              <a:gd name="connsiteX33562" fmla="*/ 4037648 w 7886701"/>
              <a:gd name="connsiteY33562" fmla="*/ 768059 h 6857981"/>
              <a:gd name="connsiteX33563" fmla="*/ 4034473 w 7886701"/>
              <a:gd name="connsiteY33563" fmla="*/ 767425 h 6857981"/>
              <a:gd name="connsiteX33564" fmla="*/ 4031298 w 7886701"/>
              <a:gd name="connsiteY33564" fmla="*/ 767425 h 6857981"/>
              <a:gd name="connsiteX33565" fmla="*/ 4028441 w 7886701"/>
              <a:gd name="connsiteY33565" fmla="*/ 767742 h 6857981"/>
              <a:gd name="connsiteX33566" fmla="*/ 4025583 w 7886701"/>
              <a:gd name="connsiteY33566" fmla="*/ 768377 h 6857981"/>
              <a:gd name="connsiteX33567" fmla="*/ 4024631 w 7886701"/>
              <a:gd name="connsiteY33567" fmla="*/ 769012 h 6857981"/>
              <a:gd name="connsiteX33568" fmla="*/ 4023678 w 7886701"/>
              <a:gd name="connsiteY33568" fmla="*/ 770283 h 6857981"/>
              <a:gd name="connsiteX33569" fmla="*/ 4022726 w 7886701"/>
              <a:gd name="connsiteY33569" fmla="*/ 771235 h 6857981"/>
              <a:gd name="connsiteX33570" fmla="*/ 4022091 w 7886701"/>
              <a:gd name="connsiteY33570" fmla="*/ 772504 h 6857981"/>
              <a:gd name="connsiteX33571" fmla="*/ 4021773 w 7886701"/>
              <a:gd name="connsiteY33571" fmla="*/ 773775 h 6857981"/>
              <a:gd name="connsiteX33572" fmla="*/ 4021138 w 7886701"/>
              <a:gd name="connsiteY33572" fmla="*/ 775681 h 6857981"/>
              <a:gd name="connsiteX33573" fmla="*/ 4021138 w 7886701"/>
              <a:gd name="connsiteY33573" fmla="*/ 780125 h 6857981"/>
              <a:gd name="connsiteX33574" fmla="*/ 4019233 w 7886701"/>
              <a:gd name="connsiteY33574" fmla="*/ 779491 h 6857981"/>
              <a:gd name="connsiteX33575" fmla="*/ 4017328 w 7886701"/>
              <a:gd name="connsiteY33575" fmla="*/ 778219 h 6857981"/>
              <a:gd name="connsiteX33576" fmla="*/ 4015423 w 7886701"/>
              <a:gd name="connsiteY33576" fmla="*/ 777267 h 6857981"/>
              <a:gd name="connsiteX33577" fmla="*/ 4014471 w 7886701"/>
              <a:gd name="connsiteY33577" fmla="*/ 775681 h 6857981"/>
              <a:gd name="connsiteX33578" fmla="*/ 4011931 w 7886701"/>
              <a:gd name="connsiteY33578" fmla="*/ 772823 h 6857981"/>
              <a:gd name="connsiteX33579" fmla="*/ 4009708 w 7886701"/>
              <a:gd name="connsiteY33579" fmla="*/ 769012 h 6857981"/>
              <a:gd name="connsiteX33580" fmla="*/ 4005263 w 7886701"/>
              <a:gd name="connsiteY33580" fmla="*/ 761710 h 6857981"/>
              <a:gd name="connsiteX33581" fmla="*/ 4003041 w 7886701"/>
              <a:gd name="connsiteY33581" fmla="*/ 758535 h 6857981"/>
              <a:gd name="connsiteX33582" fmla="*/ 4000501 w 7886701"/>
              <a:gd name="connsiteY33582" fmla="*/ 755677 h 6857981"/>
              <a:gd name="connsiteX33583" fmla="*/ 3997008 w 7886701"/>
              <a:gd name="connsiteY33583" fmla="*/ 755994 h 6857981"/>
              <a:gd name="connsiteX33584" fmla="*/ 3992881 w 7886701"/>
              <a:gd name="connsiteY33584" fmla="*/ 756628 h 6857981"/>
              <a:gd name="connsiteX33585" fmla="*/ 3988436 w 7886701"/>
              <a:gd name="connsiteY33585" fmla="*/ 758217 h 6857981"/>
              <a:gd name="connsiteX33586" fmla="*/ 3983673 w 7886701"/>
              <a:gd name="connsiteY33586" fmla="*/ 760121 h 6857981"/>
              <a:gd name="connsiteX33587" fmla="*/ 3974148 w 7886701"/>
              <a:gd name="connsiteY33587" fmla="*/ 764250 h 6857981"/>
              <a:gd name="connsiteX33588" fmla="*/ 3965258 w 7886701"/>
              <a:gd name="connsiteY33588" fmla="*/ 768377 h 6857981"/>
              <a:gd name="connsiteX33589" fmla="*/ 3961131 w 7886701"/>
              <a:gd name="connsiteY33589" fmla="*/ 770283 h 6857981"/>
              <a:gd name="connsiteX33590" fmla="*/ 3957003 w 7886701"/>
              <a:gd name="connsiteY33590" fmla="*/ 771235 h 6857981"/>
              <a:gd name="connsiteX33591" fmla="*/ 3953828 w 7886701"/>
              <a:gd name="connsiteY33591" fmla="*/ 771552 h 6857981"/>
              <a:gd name="connsiteX33592" fmla="*/ 3951288 w 7886701"/>
              <a:gd name="connsiteY33592" fmla="*/ 771552 h 6857981"/>
              <a:gd name="connsiteX33593" fmla="*/ 3950336 w 7886701"/>
              <a:gd name="connsiteY33593" fmla="*/ 771235 h 6857981"/>
              <a:gd name="connsiteX33594" fmla="*/ 3949066 w 7886701"/>
              <a:gd name="connsiteY33594" fmla="*/ 770600 h 6857981"/>
              <a:gd name="connsiteX33595" fmla="*/ 3948431 w 7886701"/>
              <a:gd name="connsiteY33595" fmla="*/ 769965 h 6857981"/>
              <a:gd name="connsiteX33596" fmla="*/ 3948113 w 7886701"/>
              <a:gd name="connsiteY33596" fmla="*/ 768694 h 6857981"/>
              <a:gd name="connsiteX33597" fmla="*/ 3947478 w 7886701"/>
              <a:gd name="connsiteY33597" fmla="*/ 767425 h 6857981"/>
              <a:gd name="connsiteX33598" fmla="*/ 3947478 w 7886701"/>
              <a:gd name="connsiteY33598" fmla="*/ 765519 h 6857981"/>
              <a:gd name="connsiteX33599" fmla="*/ 3948113 w 7886701"/>
              <a:gd name="connsiteY33599" fmla="*/ 761075 h 6857981"/>
              <a:gd name="connsiteX33600" fmla="*/ 3944621 w 7886701"/>
              <a:gd name="connsiteY33600" fmla="*/ 762344 h 6857981"/>
              <a:gd name="connsiteX33601" fmla="*/ 3942081 w 7886701"/>
              <a:gd name="connsiteY33601" fmla="*/ 763615 h 6857981"/>
              <a:gd name="connsiteX33602" fmla="*/ 3939859 w 7886701"/>
              <a:gd name="connsiteY33602" fmla="*/ 765836 h 6857981"/>
              <a:gd name="connsiteX33603" fmla="*/ 3938906 w 7886701"/>
              <a:gd name="connsiteY33603" fmla="*/ 768377 h 6857981"/>
              <a:gd name="connsiteX33604" fmla="*/ 3938271 w 7886701"/>
              <a:gd name="connsiteY33604" fmla="*/ 771235 h 6857981"/>
              <a:gd name="connsiteX33605" fmla="*/ 3937636 w 7886701"/>
              <a:gd name="connsiteY33605" fmla="*/ 775044 h 6857981"/>
              <a:gd name="connsiteX33606" fmla="*/ 3938588 w 7886701"/>
              <a:gd name="connsiteY33606" fmla="*/ 778537 h 6857981"/>
              <a:gd name="connsiteX33607" fmla="*/ 3939223 w 7886701"/>
              <a:gd name="connsiteY33607" fmla="*/ 782983 h 6857981"/>
              <a:gd name="connsiteX33608" fmla="*/ 3939859 w 7886701"/>
              <a:gd name="connsiteY33608" fmla="*/ 784570 h 6857981"/>
              <a:gd name="connsiteX33609" fmla="*/ 3941763 w 7886701"/>
              <a:gd name="connsiteY33609" fmla="*/ 785523 h 6857981"/>
              <a:gd name="connsiteX33610" fmla="*/ 3943668 w 7886701"/>
              <a:gd name="connsiteY33610" fmla="*/ 786792 h 6857981"/>
              <a:gd name="connsiteX33611" fmla="*/ 3946526 w 7886701"/>
              <a:gd name="connsiteY33611" fmla="*/ 787110 h 6857981"/>
              <a:gd name="connsiteX33612" fmla="*/ 3949383 w 7886701"/>
              <a:gd name="connsiteY33612" fmla="*/ 787745 h 6857981"/>
              <a:gd name="connsiteX33613" fmla="*/ 3953193 w 7886701"/>
              <a:gd name="connsiteY33613" fmla="*/ 787745 h 6857981"/>
              <a:gd name="connsiteX33614" fmla="*/ 3960496 w 7886701"/>
              <a:gd name="connsiteY33614" fmla="*/ 787429 h 6857981"/>
              <a:gd name="connsiteX33615" fmla="*/ 3967798 w 7886701"/>
              <a:gd name="connsiteY33615" fmla="*/ 786158 h 6857981"/>
              <a:gd name="connsiteX33616" fmla="*/ 3970973 w 7886701"/>
              <a:gd name="connsiteY33616" fmla="*/ 785523 h 6857981"/>
              <a:gd name="connsiteX33617" fmla="*/ 3973831 w 7886701"/>
              <a:gd name="connsiteY33617" fmla="*/ 784570 h 6857981"/>
              <a:gd name="connsiteX33618" fmla="*/ 3976371 w 7886701"/>
              <a:gd name="connsiteY33618" fmla="*/ 783300 h 6857981"/>
              <a:gd name="connsiteX33619" fmla="*/ 3978276 w 7886701"/>
              <a:gd name="connsiteY33619" fmla="*/ 782031 h 6857981"/>
              <a:gd name="connsiteX33620" fmla="*/ 3979228 w 7886701"/>
              <a:gd name="connsiteY33620" fmla="*/ 780442 h 6857981"/>
              <a:gd name="connsiteX33621" fmla="*/ 3979863 w 7886701"/>
              <a:gd name="connsiteY33621" fmla="*/ 779808 h 6857981"/>
              <a:gd name="connsiteX33622" fmla="*/ 3979863 w 7886701"/>
              <a:gd name="connsiteY33622" fmla="*/ 778856 h 6857981"/>
              <a:gd name="connsiteX33623" fmla="*/ 3981451 w 7886701"/>
              <a:gd name="connsiteY33623" fmla="*/ 780125 h 6857981"/>
              <a:gd name="connsiteX33624" fmla="*/ 3982721 w 7886701"/>
              <a:gd name="connsiteY33624" fmla="*/ 781077 h 6857981"/>
              <a:gd name="connsiteX33625" fmla="*/ 3983356 w 7886701"/>
              <a:gd name="connsiteY33625" fmla="*/ 782348 h 6857981"/>
              <a:gd name="connsiteX33626" fmla="*/ 3983356 w 7886701"/>
              <a:gd name="connsiteY33626" fmla="*/ 783617 h 6857981"/>
              <a:gd name="connsiteX33627" fmla="*/ 3983356 w 7886701"/>
              <a:gd name="connsiteY33627" fmla="*/ 785206 h 6857981"/>
              <a:gd name="connsiteX33628" fmla="*/ 3983038 w 7886701"/>
              <a:gd name="connsiteY33628" fmla="*/ 786792 h 6857981"/>
              <a:gd name="connsiteX33629" fmla="*/ 3982086 w 7886701"/>
              <a:gd name="connsiteY33629" fmla="*/ 789968 h 6857981"/>
              <a:gd name="connsiteX33630" fmla="*/ 3980181 w 7886701"/>
              <a:gd name="connsiteY33630" fmla="*/ 793143 h 6857981"/>
              <a:gd name="connsiteX33631" fmla="*/ 3978593 w 7886701"/>
              <a:gd name="connsiteY33631" fmla="*/ 797272 h 6857981"/>
              <a:gd name="connsiteX33632" fmla="*/ 3977958 w 7886701"/>
              <a:gd name="connsiteY33632" fmla="*/ 799176 h 6857981"/>
              <a:gd name="connsiteX33633" fmla="*/ 3977641 w 7886701"/>
              <a:gd name="connsiteY33633" fmla="*/ 800764 h 6857981"/>
              <a:gd name="connsiteX33634" fmla="*/ 3977323 w 7886701"/>
              <a:gd name="connsiteY33634" fmla="*/ 802987 h 6857981"/>
              <a:gd name="connsiteX33635" fmla="*/ 3977641 w 7886701"/>
              <a:gd name="connsiteY33635" fmla="*/ 805208 h 6857981"/>
              <a:gd name="connsiteX33636" fmla="*/ 3981133 w 7886701"/>
              <a:gd name="connsiteY33636" fmla="*/ 805208 h 6857981"/>
              <a:gd name="connsiteX33637" fmla="*/ 3984626 w 7886701"/>
              <a:gd name="connsiteY33637" fmla="*/ 805843 h 6857981"/>
              <a:gd name="connsiteX33638" fmla="*/ 3990341 w 7886701"/>
              <a:gd name="connsiteY33638" fmla="*/ 807432 h 6857981"/>
              <a:gd name="connsiteX33639" fmla="*/ 3991928 w 7886701"/>
              <a:gd name="connsiteY33639" fmla="*/ 806797 h 6857981"/>
              <a:gd name="connsiteX33640" fmla="*/ 3993198 w 7886701"/>
              <a:gd name="connsiteY33640" fmla="*/ 806797 h 6857981"/>
              <a:gd name="connsiteX33641" fmla="*/ 3995103 w 7886701"/>
              <a:gd name="connsiteY33641" fmla="*/ 807432 h 6857981"/>
              <a:gd name="connsiteX33642" fmla="*/ 3996691 w 7886701"/>
              <a:gd name="connsiteY33642" fmla="*/ 808384 h 6857981"/>
              <a:gd name="connsiteX33643" fmla="*/ 3997961 w 7886701"/>
              <a:gd name="connsiteY33643" fmla="*/ 808066 h 6857981"/>
              <a:gd name="connsiteX33644" fmla="*/ 3999866 w 7886701"/>
              <a:gd name="connsiteY33644" fmla="*/ 807432 h 6857981"/>
              <a:gd name="connsiteX33645" fmla="*/ 4001771 w 7886701"/>
              <a:gd name="connsiteY33645" fmla="*/ 806480 h 6857981"/>
              <a:gd name="connsiteX33646" fmla="*/ 4003358 w 7886701"/>
              <a:gd name="connsiteY33646" fmla="*/ 804891 h 6857981"/>
              <a:gd name="connsiteX33647" fmla="*/ 4003676 w 7886701"/>
              <a:gd name="connsiteY33647" fmla="*/ 801716 h 6857981"/>
              <a:gd name="connsiteX33648" fmla="*/ 4003358 w 7886701"/>
              <a:gd name="connsiteY33648" fmla="*/ 799493 h 6857981"/>
              <a:gd name="connsiteX33649" fmla="*/ 4002406 w 7886701"/>
              <a:gd name="connsiteY33649" fmla="*/ 797589 h 6857981"/>
              <a:gd name="connsiteX33650" fmla="*/ 4000818 w 7886701"/>
              <a:gd name="connsiteY33650" fmla="*/ 796637 h 6857981"/>
              <a:gd name="connsiteX33651" fmla="*/ 3999231 w 7886701"/>
              <a:gd name="connsiteY33651" fmla="*/ 795366 h 6857981"/>
              <a:gd name="connsiteX33652" fmla="*/ 3996691 w 7886701"/>
              <a:gd name="connsiteY33652" fmla="*/ 795049 h 6857981"/>
              <a:gd name="connsiteX33653" fmla="*/ 3991928 w 7886701"/>
              <a:gd name="connsiteY33653" fmla="*/ 794731 h 6857981"/>
              <a:gd name="connsiteX33654" fmla="*/ 3992246 w 7886701"/>
              <a:gd name="connsiteY33654" fmla="*/ 793460 h 6857981"/>
              <a:gd name="connsiteX33655" fmla="*/ 3993198 w 7886701"/>
              <a:gd name="connsiteY33655" fmla="*/ 793143 h 6857981"/>
              <a:gd name="connsiteX33656" fmla="*/ 3997008 w 7886701"/>
              <a:gd name="connsiteY33656" fmla="*/ 792191 h 6857981"/>
              <a:gd name="connsiteX33657" fmla="*/ 4007803 w 7886701"/>
              <a:gd name="connsiteY33657" fmla="*/ 789968 h 6857981"/>
              <a:gd name="connsiteX33658" fmla="*/ 4014153 w 7886701"/>
              <a:gd name="connsiteY33658" fmla="*/ 788064 h 6857981"/>
              <a:gd name="connsiteX33659" fmla="*/ 4017011 w 7886701"/>
              <a:gd name="connsiteY33659" fmla="*/ 787110 h 6857981"/>
              <a:gd name="connsiteX33660" fmla="*/ 4019551 w 7886701"/>
              <a:gd name="connsiteY33660" fmla="*/ 785841 h 6857981"/>
              <a:gd name="connsiteX33661" fmla="*/ 4022091 w 7886701"/>
              <a:gd name="connsiteY33661" fmla="*/ 784570 h 6857981"/>
              <a:gd name="connsiteX33662" fmla="*/ 4023996 w 7886701"/>
              <a:gd name="connsiteY33662" fmla="*/ 782666 h 6857981"/>
              <a:gd name="connsiteX33663" fmla="*/ 4025266 w 7886701"/>
              <a:gd name="connsiteY33663" fmla="*/ 780442 h 6857981"/>
              <a:gd name="connsiteX33664" fmla="*/ 4026218 w 7886701"/>
              <a:gd name="connsiteY33664" fmla="*/ 777902 h 6857981"/>
              <a:gd name="connsiteX33665" fmla="*/ 4027806 w 7886701"/>
              <a:gd name="connsiteY33665" fmla="*/ 779808 h 6857981"/>
              <a:gd name="connsiteX33666" fmla="*/ 4029076 w 7886701"/>
              <a:gd name="connsiteY33666" fmla="*/ 781077 h 6857981"/>
              <a:gd name="connsiteX33667" fmla="*/ 4029711 w 7886701"/>
              <a:gd name="connsiteY33667" fmla="*/ 782666 h 6857981"/>
              <a:gd name="connsiteX33668" fmla="*/ 4030028 w 7886701"/>
              <a:gd name="connsiteY33668" fmla="*/ 783935 h 6857981"/>
              <a:gd name="connsiteX33669" fmla="*/ 4030028 w 7886701"/>
              <a:gd name="connsiteY33669" fmla="*/ 785523 h 6857981"/>
              <a:gd name="connsiteX33670" fmla="*/ 4029711 w 7886701"/>
              <a:gd name="connsiteY33670" fmla="*/ 787110 h 6857981"/>
              <a:gd name="connsiteX33671" fmla="*/ 4028758 w 7886701"/>
              <a:gd name="connsiteY33671" fmla="*/ 789968 h 6857981"/>
              <a:gd name="connsiteX33672" fmla="*/ 4030981 w 7886701"/>
              <a:gd name="connsiteY33672" fmla="*/ 789650 h 6857981"/>
              <a:gd name="connsiteX33673" fmla="*/ 4033838 w 7886701"/>
              <a:gd name="connsiteY33673" fmla="*/ 789650 h 6857981"/>
              <a:gd name="connsiteX33674" fmla="*/ 4032251 w 7886701"/>
              <a:gd name="connsiteY33674" fmla="*/ 792191 h 6857981"/>
              <a:gd name="connsiteX33675" fmla="*/ 4031298 w 7886701"/>
              <a:gd name="connsiteY33675" fmla="*/ 795049 h 6857981"/>
              <a:gd name="connsiteX33676" fmla="*/ 4030346 w 7886701"/>
              <a:gd name="connsiteY33676" fmla="*/ 797907 h 6857981"/>
              <a:gd name="connsiteX33677" fmla="*/ 4029711 w 7886701"/>
              <a:gd name="connsiteY33677" fmla="*/ 801082 h 6857981"/>
              <a:gd name="connsiteX33678" fmla="*/ 4030981 w 7886701"/>
              <a:gd name="connsiteY33678" fmla="*/ 802668 h 6857981"/>
              <a:gd name="connsiteX33679" fmla="*/ 4032251 w 7886701"/>
              <a:gd name="connsiteY33679" fmla="*/ 804257 h 6857981"/>
              <a:gd name="connsiteX33680" fmla="*/ 4035426 w 7886701"/>
              <a:gd name="connsiteY33680" fmla="*/ 801716 h 6857981"/>
              <a:gd name="connsiteX33681" fmla="*/ 4039236 w 7886701"/>
              <a:gd name="connsiteY33681" fmla="*/ 799812 h 6857981"/>
              <a:gd name="connsiteX33682" fmla="*/ 4042728 w 7886701"/>
              <a:gd name="connsiteY33682" fmla="*/ 798541 h 6857981"/>
              <a:gd name="connsiteX33683" fmla="*/ 4046538 w 7886701"/>
              <a:gd name="connsiteY33683" fmla="*/ 798224 h 6857981"/>
              <a:gd name="connsiteX33684" fmla="*/ 4050666 w 7886701"/>
              <a:gd name="connsiteY33684" fmla="*/ 798541 h 6857981"/>
              <a:gd name="connsiteX33685" fmla="*/ 4054158 w 7886701"/>
              <a:gd name="connsiteY33685" fmla="*/ 799812 h 6857981"/>
              <a:gd name="connsiteX33686" fmla="*/ 4057333 w 7886701"/>
              <a:gd name="connsiteY33686" fmla="*/ 801082 h 6857981"/>
              <a:gd name="connsiteX33687" fmla="*/ 4060508 w 7886701"/>
              <a:gd name="connsiteY33687" fmla="*/ 803304 h 6857981"/>
              <a:gd name="connsiteX33688" fmla="*/ 4062096 w 7886701"/>
              <a:gd name="connsiteY33688" fmla="*/ 802033 h 6857981"/>
              <a:gd name="connsiteX33689" fmla="*/ 4064001 w 7886701"/>
              <a:gd name="connsiteY33689" fmla="*/ 800764 h 6857981"/>
              <a:gd name="connsiteX33690" fmla="*/ 4066223 w 7886701"/>
              <a:gd name="connsiteY33690" fmla="*/ 800129 h 6857981"/>
              <a:gd name="connsiteX33691" fmla="*/ 4068446 w 7886701"/>
              <a:gd name="connsiteY33691" fmla="*/ 799493 h 6857981"/>
              <a:gd name="connsiteX33692" fmla="*/ 4072891 w 7886701"/>
              <a:gd name="connsiteY33692" fmla="*/ 798541 h 6857981"/>
              <a:gd name="connsiteX33693" fmla="*/ 4077971 w 7886701"/>
              <a:gd name="connsiteY33693" fmla="*/ 798541 h 6857981"/>
              <a:gd name="connsiteX33694" fmla="*/ 4077971 w 7886701"/>
              <a:gd name="connsiteY33694" fmla="*/ 796637 h 6857981"/>
              <a:gd name="connsiteX33695" fmla="*/ 4077971 w 7886701"/>
              <a:gd name="connsiteY33695" fmla="*/ 794096 h 6857981"/>
              <a:gd name="connsiteX33696" fmla="*/ 4081146 w 7886701"/>
              <a:gd name="connsiteY33696" fmla="*/ 796000 h 6857981"/>
              <a:gd name="connsiteX33697" fmla="*/ 4084956 w 7886701"/>
              <a:gd name="connsiteY33697" fmla="*/ 797907 h 6857981"/>
              <a:gd name="connsiteX33698" fmla="*/ 4088131 w 7886701"/>
              <a:gd name="connsiteY33698" fmla="*/ 799176 h 6857981"/>
              <a:gd name="connsiteX33699" fmla="*/ 4091623 w 7886701"/>
              <a:gd name="connsiteY33699" fmla="*/ 800129 h 6857981"/>
              <a:gd name="connsiteX33700" fmla="*/ 4098608 w 7886701"/>
              <a:gd name="connsiteY33700" fmla="*/ 801082 h 6857981"/>
              <a:gd name="connsiteX33701" fmla="*/ 4106228 w 7886701"/>
              <a:gd name="connsiteY33701" fmla="*/ 802033 h 6857981"/>
              <a:gd name="connsiteX33702" fmla="*/ 4114166 w 7886701"/>
              <a:gd name="connsiteY33702" fmla="*/ 802351 h 6857981"/>
              <a:gd name="connsiteX33703" fmla="*/ 4117658 w 7886701"/>
              <a:gd name="connsiteY33703" fmla="*/ 802668 h 6857981"/>
              <a:gd name="connsiteX33704" fmla="*/ 4121468 w 7886701"/>
              <a:gd name="connsiteY33704" fmla="*/ 803304 h 6857981"/>
              <a:gd name="connsiteX33705" fmla="*/ 4124961 w 7886701"/>
              <a:gd name="connsiteY33705" fmla="*/ 804257 h 6857981"/>
              <a:gd name="connsiteX33706" fmla="*/ 4128771 w 7886701"/>
              <a:gd name="connsiteY33706" fmla="*/ 805208 h 6857981"/>
              <a:gd name="connsiteX33707" fmla="*/ 4128771 w 7886701"/>
              <a:gd name="connsiteY33707" fmla="*/ 801716 h 6857981"/>
              <a:gd name="connsiteX33708" fmla="*/ 4128136 w 7886701"/>
              <a:gd name="connsiteY33708" fmla="*/ 798541 h 6857981"/>
              <a:gd name="connsiteX33709" fmla="*/ 4127183 w 7886701"/>
              <a:gd name="connsiteY33709" fmla="*/ 796000 h 6857981"/>
              <a:gd name="connsiteX33710" fmla="*/ 4125596 w 7886701"/>
              <a:gd name="connsiteY33710" fmla="*/ 794414 h 6857981"/>
              <a:gd name="connsiteX33711" fmla="*/ 4124008 w 7886701"/>
              <a:gd name="connsiteY33711" fmla="*/ 792825 h 6857981"/>
              <a:gd name="connsiteX33712" fmla="*/ 4121786 w 7886701"/>
              <a:gd name="connsiteY33712" fmla="*/ 791874 h 6857981"/>
              <a:gd name="connsiteX33713" fmla="*/ 4117023 w 7886701"/>
              <a:gd name="connsiteY33713" fmla="*/ 789650 h 6857981"/>
              <a:gd name="connsiteX33714" fmla="*/ 4114801 w 7886701"/>
              <a:gd name="connsiteY33714" fmla="*/ 788698 h 6857981"/>
              <a:gd name="connsiteX33715" fmla="*/ 4112578 w 7886701"/>
              <a:gd name="connsiteY33715" fmla="*/ 787429 h 6857981"/>
              <a:gd name="connsiteX33716" fmla="*/ 4110673 w 7886701"/>
              <a:gd name="connsiteY33716" fmla="*/ 786158 h 6857981"/>
              <a:gd name="connsiteX33717" fmla="*/ 4109086 w 7886701"/>
              <a:gd name="connsiteY33717" fmla="*/ 784570 h 6857981"/>
              <a:gd name="connsiteX33718" fmla="*/ 4107816 w 7886701"/>
              <a:gd name="connsiteY33718" fmla="*/ 782348 h 6857981"/>
              <a:gd name="connsiteX33719" fmla="*/ 4107181 w 7886701"/>
              <a:gd name="connsiteY33719" fmla="*/ 779491 h 6857981"/>
              <a:gd name="connsiteX33720" fmla="*/ 4107181 w 7886701"/>
              <a:gd name="connsiteY33720" fmla="*/ 775998 h 6857981"/>
              <a:gd name="connsiteX33721" fmla="*/ 4107816 w 7886701"/>
              <a:gd name="connsiteY33721" fmla="*/ 771552 h 6857981"/>
              <a:gd name="connsiteX33722" fmla="*/ 4104641 w 7886701"/>
              <a:gd name="connsiteY33722" fmla="*/ 771552 h 6857981"/>
              <a:gd name="connsiteX33723" fmla="*/ 4102418 w 7886701"/>
              <a:gd name="connsiteY33723" fmla="*/ 771552 h 6857981"/>
              <a:gd name="connsiteX33724" fmla="*/ 4100196 w 7886701"/>
              <a:gd name="connsiteY33724" fmla="*/ 772504 h 6857981"/>
              <a:gd name="connsiteX33725" fmla="*/ 4098608 w 7886701"/>
              <a:gd name="connsiteY33725" fmla="*/ 773458 h 6857981"/>
              <a:gd name="connsiteX33726" fmla="*/ 4097656 w 7886701"/>
              <a:gd name="connsiteY33726" fmla="*/ 775044 h 6857981"/>
              <a:gd name="connsiteX33727" fmla="*/ 4097021 w 7886701"/>
              <a:gd name="connsiteY33727" fmla="*/ 776315 h 6857981"/>
              <a:gd name="connsiteX33728" fmla="*/ 4095433 w 7886701"/>
              <a:gd name="connsiteY33728" fmla="*/ 779491 h 6857981"/>
              <a:gd name="connsiteX33729" fmla="*/ 4094798 w 7886701"/>
              <a:gd name="connsiteY33729" fmla="*/ 781077 h 6857981"/>
              <a:gd name="connsiteX33730" fmla="*/ 4093846 w 7886701"/>
              <a:gd name="connsiteY33730" fmla="*/ 782666 h 6857981"/>
              <a:gd name="connsiteX33731" fmla="*/ 4092576 w 7886701"/>
              <a:gd name="connsiteY33731" fmla="*/ 783617 h 6857981"/>
              <a:gd name="connsiteX33732" fmla="*/ 4090988 w 7886701"/>
              <a:gd name="connsiteY33732" fmla="*/ 784887 h 6857981"/>
              <a:gd name="connsiteX33733" fmla="*/ 4089083 w 7886701"/>
              <a:gd name="connsiteY33733" fmla="*/ 785523 h 6857981"/>
              <a:gd name="connsiteX33734" fmla="*/ 4086543 w 7886701"/>
              <a:gd name="connsiteY33734" fmla="*/ 785841 h 6857981"/>
              <a:gd name="connsiteX33735" fmla="*/ 4083686 w 7886701"/>
              <a:gd name="connsiteY33735" fmla="*/ 785523 h 6857981"/>
              <a:gd name="connsiteX33736" fmla="*/ 4079876 w 7886701"/>
              <a:gd name="connsiteY33736" fmla="*/ 784887 h 6857981"/>
              <a:gd name="connsiteX33737" fmla="*/ 4080193 w 7886701"/>
              <a:gd name="connsiteY33737" fmla="*/ 782031 h 6857981"/>
              <a:gd name="connsiteX33738" fmla="*/ 4080193 w 7886701"/>
              <a:gd name="connsiteY33738" fmla="*/ 779808 h 6857981"/>
              <a:gd name="connsiteX33739" fmla="*/ 4079876 w 7886701"/>
              <a:gd name="connsiteY33739" fmla="*/ 777585 h 6857981"/>
              <a:gd name="connsiteX33740" fmla="*/ 4079241 w 7886701"/>
              <a:gd name="connsiteY33740" fmla="*/ 775362 h 6857981"/>
              <a:gd name="connsiteX33741" fmla="*/ 4078288 w 7886701"/>
              <a:gd name="connsiteY33741" fmla="*/ 773775 h 6857981"/>
              <a:gd name="connsiteX33742" fmla="*/ 4077653 w 7886701"/>
              <a:gd name="connsiteY33742" fmla="*/ 772504 h 6857981"/>
              <a:gd name="connsiteX33743" fmla="*/ 4075431 w 7886701"/>
              <a:gd name="connsiteY33743" fmla="*/ 769648 h 6857981"/>
              <a:gd name="connsiteX33744" fmla="*/ 4073208 w 7886701"/>
              <a:gd name="connsiteY33744" fmla="*/ 766471 h 6857981"/>
              <a:gd name="connsiteX33745" fmla="*/ 4072573 w 7886701"/>
              <a:gd name="connsiteY33745" fmla="*/ 765202 h 6857981"/>
              <a:gd name="connsiteX33746" fmla="*/ 4071621 w 7886701"/>
              <a:gd name="connsiteY33746" fmla="*/ 763296 h 6857981"/>
              <a:gd name="connsiteX33747" fmla="*/ 4070986 w 7886701"/>
              <a:gd name="connsiteY33747" fmla="*/ 761392 h 6857981"/>
              <a:gd name="connsiteX33748" fmla="*/ 4070668 w 7886701"/>
              <a:gd name="connsiteY33748" fmla="*/ 759169 h 6857981"/>
              <a:gd name="connsiteX33749" fmla="*/ 4070668 w 7886701"/>
              <a:gd name="connsiteY33749" fmla="*/ 756946 h 6857981"/>
              <a:gd name="connsiteX33750" fmla="*/ 4070986 w 7886701"/>
              <a:gd name="connsiteY33750" fmla="*/ 754088 h 6857981"/>
              <a:gd name="connsiteX33751" fmla="*/ 4071938 w 7886701"/>
              <a:gd name="connsiteY33751" fmla="*/ 752819 h 6857981"/>
              <a:gd name="connsiteX33752" fmla="*/ 4073526 w 7886701"/>
              <a:gd name="connsiteY33752" fmla="*/ 751867 h 6857981"/>
              <a:gd name="connsiteX33753" fmla="*/ 4076701 w 7886701"/>
              <a:gd name="connsiteY33753" fmla="*/ 750278 h 6857981"/>
              <a:gd name="connsiteX33754" fmla="*/ 4080511 w 7886701"/>
              <a:gd name="connsiteY33754" fmla="*/ 748691 h 6857981"/>
              <a:gd name="connsiteX33755" fmla="*/ 4083686 w 7886701"/>
              <a:gd name="connsiteY33755" fmla="*/ 747104 h 6857981"/>
              <a:gd name="connsiteX33756" fmla="*/ 4077336 w 7886701"/>
              <a:gd name="connsiteY33756" fmla="*/ 748691 h 6857981"/>
              <a:gd name="connsiteX33757" fmla="*/ 4070033 w 7886701"/>
              <a:gd name="connsiteY33757" fmla="*/ 749644 h 6857981"/>
              <a:gd name="connsiteX33758" fmla="*/ 4055428 w 7886701"/>
              <a:gd name="connsiteY33758" fmla="*/ 751232 h 6857981"/>
              <a:gd name="connsiteX33759" fmla="*/ 4056063 w 7886701"/>
              <a:gd name="connsiteY33759" fmla="*/ 749009 h 6857981"/>
              <a:gd name="connsiteX33760" fmla="*/ 4057333 w 7886701"/>
              <a:gd name="connsiteY33760" fmla="*/ 747104 h 6857981"/>
              <a:gd name="connsiteX33761" fmla="*/ 4059238 w 7886701"/>
              <a:gd name="connsiteY33761" fmla="*/ 745516 h 6857981"/>
              <a:gd name="connsiteX33762" fmla="*/ 4061461 w 7886701"/>
              <a:gd name="connsiteY33762" fmla="*/ 743928 h 6857981"/>
              <a:gd name="connsiteX33763" fmla="*/ 4053523 w 7886701"/>
              <a:gd name="connsiteY33763" fmla="*/ 743611 h 6857981"/>
              <a:gd name="connsiteX33764" fmla="*/ 4049396 w 7886701"/>
              <a:gd name="connsiteY33764" fmla="*/ 742976 h 6857981"/>
              <a:gd name="connsiteX33765" fmla="*/ 4046221 w 7886701"/>
              <a:gd name="connsiteY33765" fmla="*/ 741705 h 6857981"/>
              <a:gd name="connsiteX33766" fmla="*/ 4044316 w 7886701"/>
              <a:gd name="connsiteY33766" fmla="*/ 741388 h 6857981"/>
              <a:gd name="connsiteX33767" fmla="*/ 4042728 w 7886701"/>
              <a:gd name="connsiteY33767" fmla="*/ 740436 h 6857981"/>
              <a:gd name="connsiteX33768" fmla="*/ 4041776 w 7886701"/>
              <a:gd name="connsiteY33768" fmla="*/ 739165 h 6857981"/>
              <a:gd name="connsiteX33769" fmla="*/ 4040823 w 7886701"/>
              <a:gd name="connsiteY33769" fmla="*/ 738212 h 6857981"/>
              <a:gd name="connsiteX33770" fmla="*/ 4039871 w 7886701"/>
              <a:gd name="connsiteY33770" fmla="*/ 736626 h 6857981"/>
              <a:gd name="connsiteX33771" fmla="*/ 4039236 w 7886701"/>
              <a:gd name="connsiteY33771" fmla="*/ 734720 h 6857981"/>
              <a:gd name="connsiteX33772" fmla="*/ 4038918 w 7886701"/>
              <a:gd name="connsiteY33772" fmla="*/ 733132 h 6857981"/>
              <a:gd name="connsiteX33773" fmla="*/ 4038918 w 7886701"/>
              <a:gd name="connsiteY33773" fmla="*/ 730911 h 6857981"/>
              <a:gd name="connsiteX33774" fmla="*/ 4062096 w 7886701"/>
              <a:gd name="connsiteY33774" fmla="*/ 728687 h 6857981"/>
              <a:gd name="connsiteX33775" fmla="*/ 4063683 w 7886701"/>
              <a:gd name="connsiteY33775" fmla="*/ 742976 h 6857981"/>
              <a:gd name="connsiteX33776" fmla="*/ 4066541 w 7886701"/>
              <a:gd name="connsiteY33776" fmla="*/ 741705 h 6857981"/>
              <a:gd name="connsiteX33777" fmla="*/ 4069081 w 7886701"/>
              <a:gd name="connsiteY33777" fmla="*/ 740753 h 6857981"/>
              <a:gd name="connsiteX33778" fmla="*/ 4075431 w 7886701"/>
              <a:gd name="connsiteY33778" fmla="*/ 739482 h 6857981"/>
              <a:gd name="connsiteX33779" fmla="*/ 4081146 w 7886701"/>
              <a:gd name="connsiteY33779" fmla="*/ 738848 h 6857981"/>
              <a:gd name="connsiteX33780" fmla="*/ 4087178 w 7886701"/>
              <a:gd name="connsiteY33780" fmla="*/ 739165 h 6857981"/>
              <a:gd name="connsiteX33781" fmla="*/ 4087178 w 7886701"/>
              <a:gd name="connsiteY33781" fmla="*/ 738212 h 6857981"/>
              <a:gd name="connsiteX33782" fmla="*/ 4087178 w 7886701"/>
              <a:gd name="connsiteY33782" fmla="*/ 737261 h 6857981"/>
              <a:gd name="connsiteX33783" fmla="*/ 4086543 w 7886701"/>
              <a:gd name="connsiteY33783" fmla="*/ 736626 h 6857981"/>
              <a:gd name="connsiteX33784" fmla="*/ 4095116 w 7886701"/>
              <a:gd name="connsiteY33784" fmla="*/ 736943 h 6857981"/>
              <a:gd name="connsiteX33785" fmla="*/ 4103371 w 7886701"/>
              <a:gd name="connsiteY33785" fmla="*/ 737261 h 6857981"/>
              <a:gd name="connsiteX33786" fmla="*/ 4110991 w 7886701"/>
              <a:gd name="connsiteY33786" fmla="*/ 738530 h 6857981"/>
              <a:gd name="connsiteX33787" fmla="*/ 4118928 w 7886701"/>
              <a:gd name="connsiteY33787" fmla="*/ 739482 h 6857981"/>
              <a:gd name="connsiteX33788" fmla="*/ 4126231 w 7886701"/>
              <a:gd name="connsiteY33788" fmla="*/ 741070 h 6857981"/>
              <a:gd name="connsiteX33789" fmla="*/ 4133533 w 7886701"/>
              <a:gd name="connsiteY33789" fmla="*/ 742340 h 6857981"/>
              <a:gd name="connsiteX33790" fmla="*/ 4147186 w 7886701"/>
              <a:gd name="connsiteY33790" fmla="*/ 746151 h 6857981"/>
              <a:gd name="connsiteX33791" fmla="*/ 4160838 w 7886701"/>
              <a:gd name="connsiteY33791" fmla="*/ 750278 h 6857981"/>
              <a:gd name="connsiteX33792" fmla="*/ 4174173 w 7886701"/>
              <a:gd name="connsiteY33792" fmla="*/ 754407 h 6857981"/>
              <a:gd name="connsiteX33793" fmla="*/ 4187508 w 7886701"/>
              <a:gd name="connsiteY33793" fmla="*/ 758852 h 6857981"/>
              <a:gd name="connsiteX33794" fmla="*/ 4200843 w 7886701"/>
              <a:gd name="connsiteY33794" fmla="*/ 763296 h 6857981"/>
              <a:gd name="connsiteX33795" fmla="*/ 4205288 w 7886701"/>
              <a:gd name="connsiteY33795" fmla="*/ 761710 h 6857981"/>
              <a:gd name="connsiteX33796" fmla="*/ 4211003 w 7886701"/>
              <a:gd name="connsiteY33796" fmla="*/ 760440 h 6857981"/>
              <a:gd name="connsiteX33797" fmla="*/ 4217671 w 7886701"/>
              <a:gd name="connsiteY33797" fmla="*/ 759169 h 6857981"/>
              <a:gd name="connsiteX33798" fmla="*/ 4224973 w 7886701"/>
              <a:gd name="connsiteY33798" fmla="*/ 758535 h 6857981"/>
              <a:gd name="connsiteX33799" fmla="*/ 4232911 w 7886701"/>
              <a:gd name="connsiteY33799" fmla="*/ 758217 h 6857981"/>
              <a:gd name="connsiteX33800" fmla="*/ 4241483 w 7886701"/>
              <a:gd name="connsiteY33800" fmla="*/ 757899 h 6857981"/>
              <a:gd name="connsiteX33801" fmla="*/ 4250056 w 7886701"/>
              <a:gd name="connsiteY33801" fmla="*/ 757899 h 6857981"/>
              <a:gd name="connsiteX33802" fmla="*/ 4259263 w 7886701"/>
              <a:gd name="connsiteY33802" fmla="*/ 757899 h 6857981"/>
              <a:gd name="connsiteX33803" fmla="*/ 4259581 w 7886701"/>
              <a:gd name="connsiteY33803" fmla="*/ 755994 h 6857981"/>
              <a:gd name="connsiteX33804" fmla="*/ 4259898 w 7886701"/>
              <a:gd name="connsiteY33804" fmla="*/ 755042 h 6857981"/>
              <a:gd name="connsiteX33805" fmla="*/ 4259581 w 7886701"/>
              <a:gd name="connsiteY33805" fmla="*/ 753771 h 6857981"/>
              <a:gd name="connsiteX33806" fmla="*/ 4263391 w 7886701"/>
              <a:gd name="connsiteY33806" fmla="*/ 756311 h 6857981"/>
              <a:gd name="connsiteX33807" fmla="*/ 4266566 w 7886701"/>
              <a:gd name="connsiteY33807" fmla="*/ 758217 h 6857981"/>
              <a:gd name="connsiteX33808" fmla="*/ 4274186 w 7886701"/>
              <a:gd name="connsiteY33808" fmla="*/ 759169 h 6857981"/>
              <a:gd name="connsiteX33809" fmla="*/ 4282123 w 7886701"/>
              <a:gd name="connsiteY33809" fmla="*/ 760440 h 6857981"/>
              <a:gd name="connsiteX33810" fmla="*/ 4290061 w 7886701"/>
              <a:gd name="connsiteY33810" fmla="*/ 761392 h 6857981"/>
              <a:gd name="connsiteX33811" fmla="*/ 4297363 w 7886701"/>
              <a:gd name="connsiteY33811" fmla="*/ 763296 h 6857981"/>
              <a:gd name="connsiteX33812" fmla="*/ 4306253 w 7886701"/>
              <a:gd name="connsiteY33812" fmla="*/ 761710 h 6857981"/>
              <a:gd name="connsiteX33813" fmla="*/ 4311016 w 7886701"/>
              <a:gd name="connsiteY33813" fmla="*/ 761392 h 6857981"/>
              <a:gd name="connsiteX33814" fmla="*/ 4315461 w 7886701"/>
              <a:gd name="connsiteY33814" fmla="*/ 761392 h 6857981"/>
              <a:gd name="connsiteX33815" fmla="*/ 4320223 w 7886701"/>
              <a:gd name="connsiteY33815" fmla="*/ 761710 h 6857981"/>
              <a:gd name="connsiteX33816" fmla="*/ 4324668 w 7886701"/>
              <a:gd name="connsiteY33816" fmla="*/ 762979 h 6857981"/>
              <a:gd name="connsiteX33817" fmla="*/ 4329113 w 7886701"/>
              <a:gd name="connsiteY33817" fmla="*/ 764885 h 6857981"/>
              <a:gd name="connsiteX33818" fmla="*/ 4331018 w 7886701"/>
              <a:gd name="connsiteY33818" fmla="*/ 766154 h 6857981"/>
              <a:gd name="connsiteX33819" fmla="*/ 4333241 w 7886701"/>
              <a:gd name="connsiteY33819" fmla="*/ 767742 h 6857981"/>
              <a:gd name="connsiteX33820" fmla="*/ 4331971 w 7886701"/>
              <a:gd name="connsiteY33820" fmla="*/ 762979 h 6857981"/>
              <a:gd name="connsiteX33821" fmla="*/ 4330066 w 7886701"/>
              <a:gd name="connsiteY33821" fmla="*/ 758535 h 6857981"/>
              <a:gd name="connsiteX33822" fmla="*/ 4327526 w 7886701"/>
              <a:gd name="connsiteY33822" fmla="*/ 754088 h 6857981"/>
              <a:gd name="connsiteX33823" fmla="*/ 4324986 w 7886701"/>
              <a:gd name="connsiteY33823" fmla="*/ 750278 h 6857981"/>
              <a:gd name="connsiteX33824" fmla="*/ 4322446 w 7886701"/>
              <a:gd name="connsiteY33824" fmla="*/ 746151 h 6857981"/>
              <a:gd name="connsiteX33825" fmla="*/ 4319271 w 7886701"/>
              <a:gd name="connsiteY33825" fmla="*/ 742340 h 6857981"/>
              <a:gd name="connsiteX33826" fmla="*/ 4315778 w 7886701"/>
              <a:gd name="connsiteY33826" fmla="*/ 738848 h 6857981"/>
              <a:gd name="connsiteX33827" fmla="*/ 4312286 w 7886701"/>
              <a:gd name="connsiteY33827" fmla="*/ 735672 h 6857981"/>
              <a:gd name="connsiteX33828" fmla="*/ 4308158 w 7886701"/>
              <a:gd name="connsiteY33828" fmla="*/ 732180 h 6857981"/>
              <a:gd name="connsiteX33829" fmla="*/ 4304031 w 7886701"/>
              <a:gd name="connsiteY33829" fmla="*/ 729005 h 6857981"/>
              <a:gd name="connsiteX33830" fmla="*/ 4299903 w 7886701"/>
              <a:gd name="connsiteY33830" fmla="*/ 726147 h 6857981"/>
              <a:gd name="connsiteX33831" fmla="*/ 4295458 w 7886701"/>
              <a:gd name="connsiteY33831" fmla="*/ 723607 h 6857981"/>
              <a:gd name="connsiteX33832" fmla="*/ 4285933 w 7886701"/>
              <a:gd name="connsiteY33832" fmla="*/ 718527 h 6857981"/>
              <a:gd name="connsiteX33833" fmla="*/ 4276091 w 7886701"/>
              <a:gd name="connsiteY33833" fmla="*/ 713765 h 6857981"/>
              <a:gd name="connsiteX33834" fmla="*/ 4265931 w 7886701"/>
              <a:gd name="connsiteY33834" fmla="*/ 709637 h 6857981"/>
              <a:gd name="connsiteX33835" fmla="*/ 4254818 w 7886701"/>
              <a:gd name="connsiteY33835" fmla="*/ 706144 h 6857981"/>
              <a:gd name="connsiteX33836" fmla="*/ 4244341 w 7886701"/>
              <a:gd name="connsiteY33836" fmla="*/ 702970 h 6857981"/>
              <a:gd name="connsiteX33837" fmla="*/ 4233228 w 7886701"/>
              <a:gd name="connsiteY33837" fmla="*/ 700110 h 6857981"/>
              <a:gd name="connsiteX33838" fmla="*/ 4222751 w 7886701"/>
              <a:gd name="connsiteY33838" fmla="*/ 697889 h 6857981"/>
              <a:gd name="connsiteX33839" fmla="*/ 4212273 w 7886701"/>
              <a:gd name="connsiteY33839" fmla="*/ 696300 h 6857981"/>
              <a:gd name="connsiteX33840" fmla="*/ 4202431 w 7886701"/>
              <a:gd name="connsiteY33840" fmla="*/ 694396 h 6857981"/>
              <a:gd name="connsiteX33841" fmla="*/ 4192588 w 7886701"/>
              <a:gd name="connsiteY33841" fmla="*/ 693126 h 6857981"/>
              <a:gd name="connsiteX33842" fmla="*/ 4190683 w 7886701"/>
              <a:gd name="connsiteY33842" fmla="*/ 696935 h 6857981"/>
              <a:gd name="connsiteX33843" fmla="*/ 4189096 w 7886701"/>
              <a:gd name="connsiteY33843" fmla="*/ 700110 h 6857981"/>
              <a:gd name="connsiteX33844" fmla="*/ 4188461 w 7886701"/>
              <a:gd name="connsiteY33844" fmla="*/ 703604 h 6857981"/>
              <a:gd name="connsiteX33845" fmla="*/ 4187826 w 7886701"/>
              <a:gd name="connsiteY33845" fmla="*/ 706779 h 6857981"/>
              <a:gd name="connsiteX33846" fmla="*/ 4186873 w 7886701"/>
              <a:gd name="connsiteY33846" fmla="*/ 709954 h 6857981"/>
              <a:gd name="connsiteX33847" fmla="*/ 4185603 w 7886701"/>
              <a:gd name="connsiteY33847" fmla="*/ 714081 h 6857981"/>
              <a:gd name="connsiteX33848" fmla="*/ 4183698 w 7886701"/>
              <a:gd name="connsiteY33848" fmla="*/ 718845 h 6857981"/>
              <a:gd name="connsiteX33849" fmla="*/ 4180523 w 7886701"/>
              <a:gd name="connsiteY33849" fmla="*/ 724243 h 6857981"/>
              <a:gd name="connsiteX33850" fmla="*/ 4178301 w 7886701"/>
              <a:gd name="connsiteY33850" fmla="*/ 723289 h 6857981"/>
              <a:gd name="connsiteX33851" fmla="*/ 4175761 w 7886701"/>
              <a:gd name="connsiteY33851" fmla="*/ 721703 h 6857981"/>
              <a:gd name="connsiteX33852" fmla="*/ 4173538 w 7886701"/>
              <a:gd name="connsiteY33852" fmla="*/ 719797 h 6857981"/>
              <a:gd name="connsiteX33853" fmla="*/ 4171951 w 7886701"/>
              <a:gd name="connsiteY33853" fmla="*/ 718527 h 6857981"/>
              <a:gd name="connsiteX33854" fmla="*/ 4171316 w 7886701"/>
              <a:gd name="connsiteY33854" fmla="*/ 716622 h 6857981"/>
              <a:gd name="connsiteX33855" fmla="*/ 4170998 w 7886701"/>
              <a:gd name="connsiteY33855" fmla="*/ 715987 h 6857981"/>
              <a:gd name="connsiteX33856" fmla="*/ 4171316 w 7886701"/>
              <a:gd name="connsiteY33856" fmla="*/ 715035 h 6857981"/>
              <a:gd name="connsiteX33857" fmla="*/ 4171633 w 7886701"/>
              <a:gd name="connsiteY33857" fmla="*/ 714401 h 6857981"/>
              <a:gd name="connsiteX33858" fmla="*/ 4172586 w 7886701"/>
              <a:gd name="connsiteY33858" fmla="*/ 714081 h 6857981"/>
              <a:gd name="connsiteX33859" fmla="*/ 4173538 w 7886701"/>
              <a:gd name="connsiteY33859" fmla="*/ 713765 h 6857981"/>
              <a:gd name="connsiteX33860" fmla="*/ 4175126 w 7886701"/>
              <a:gd name="connsiteY33860" fmla="*/ 713447 h 6857981"/>
              <a:gd name="connsiteX33861" fmla="*/ 4173856 w 7886701"/>
              <a:gd name="connsiteY33861" fmla="*/ 710272 h 6857981"/>
              <a:gd name="connsiteX33862" fmla="*/ 4172586 w 7886701"/>
              <a:gd name="connsiteY33862" fmla="*/ 708049 h 6857981"/>
              <a:gd name="connsiteX33863" fmla="*/ 4171316 w 7886701"/>
              <a:gd name="connsiteY33863" fmla="*/ 706779 h 6857981"/>
              <a:gd name="connsiteX33864" fmla="*/ 4169728 w 7886701"/>
              <a:gd name="connsiteY33864" fmla="*/ 705508 h 6857981"/>
              <a:gd name="connsiteX33865" fmla="*/ 4168458 w 7886701"/>
              <a:gd name="connsiteY33865" fmla="*/ 704874 h 6857981"/>
              <a:gd name="connsiteX33866" fmla="*/ 4166871 w 7886701"/>
              <a:gd name="connsiteY33866" fmla="*/ 704874 h 6857981"/>
              <a:gd name="connsiteX33867" fmla="*/ 4164013 w 7886701"/>
              <a:gd name="connsiteY33867" fmla="*/ 704556 h 6857981"/>
              <a:gd name="connsiteX33868" fmla="*/ 4161156 w 7886701"/>
              <a:gd name="connsiteY33868" fmla="*/ 704556 h 6857981"/>
              <a:gd name="connsiteX33869" fmla="*/ 4159568 w 7886701"/>
              <a:gd name="connsiteY33869" fmla="*/ 704239 h 6857981"/>
              <a:gd name="connsiteX33870" fmla="*/ 4158298 w 7886701"/>
              <a:gd name="connsiteY33870" fmla="*/ 703922 h 6857981"/>
              <a:gd name="connsiteX33871" fmla="*/ 4156711 w 7886701"/>
              <a:gd name="connsiteY33871" fmla="*/ 702652 h 6857981"/>
              <a:gd name="connsiteX33872" fmla="*/ 4155123 w 7886701"/>
              <a:gd name="connsiteY33872" fmla="*/ 701381 h 6857981"/>
              <a:gd name="connsiteX33873" fmla="*/ 4153853 w 7886701"/>
              <a:gd name="connsiteY33873" fmla="*/ 699475 h 6857981"/>
              <a:gd name="connsiteX33874" fmla="*/ 4152266 w 7886701"/>
              <a:gd name="connsiteY33874" fmla="*/ 696935 h 6857981"/>
              <a:gd name="connsiteX33875" fmla="*/ 4152583 w 7886701"/>
              <a:gd name="connsiteY33875" fmla="*/ 695348 h 6857981"/>
              <a:gd name="connsiteX33876" fmla="*/ 4153536 w 7886701"/>
              <a:gd name="connsiteY33876" fmla="*/ 694396 h 6857981"/>
              <a:gd name="connsiteX33877" fmla="*/ 4154488 w 7886701"/>
              <a:gd name="connsiteY33877" fmla="*/ 693762 h 6857981"/>
              <a:gd name="connsiteX33878" fmla="*/ 4155758 w 7886701"/>
              <a:gd name="connsiteY33878" fmla="*/ 693126 h 6857981"/>
              <a:gd name="connsiteX33879" fmla="*/ 4158298 w 7886701"/>
              <a:gd name="connsiteY33879" fmla="*/ 692490 h 6857981"/>
              <a:gd name="connsiteX33880" fmla="*/ 4161473 w 7886701"/>
              <a:gd name="connsiteY33880" fmla="*/ 692174 h 6857981"/>
              <a:gd name="connsiteX33881" fmla="*/ 4168458 w 7886701"/>
              <a:gd name="connsiteY33881" fmla="*/ 692174 h 6857981"/>
              <a:gd name="connsiteX33882" fmla="*/ 4171951 w 7886701"/>
              <a:gd name="connsiteY33882" fmla="*/ 692490 h 6857981"/>
              <a:gd name="connsiteX33883" fmla="*/ 4175443 w 7886701"/>
              <a:gd name="connsiteY33883" fmla="*/ 692490 h 6857981"/>
              <a:gd name="connsiteX33884" fmla="*/ 4170681 w 7886701"/>
              <a:gd name="connsiteY33884" fmla="*/ 691539 h 6857981"/>
              <a:gd name="connsiteX33885" fmla="*/ 4165918 w 7886701"/>
              <a:gd name="connsiteY33885" fmla="*/ 689632 h 6857981"/>
              <a:gd name="connsiteX33886" fmla="*/ 4160838 w 7886701"/>
              <a:gd name="connsiteY33886" fmla="*/ 687727 h 6857981"/>
              <a:gd name="connsiteX33887" fmla="*/ 4155758 w 7886701"/>
              <a:gd name="connsiteY33887" fmla="*/ 685506 h 6857981"/>
              <a:gd name="connsiteX33888" fmla="*/ 4145281 w 7886701"/>
              <a:gd name="connsiteY33888" fmla="*/ 680108 h 6857981"/>
              <a:gd name="connsiteX33889" fmla="*/ 4135121 w 7886701"/>
              <a:gd name="connsiteY33889" fmla="*/ 675027 h 6857981"/>
              <a:gd name="connsiteX33890" fmla="*/ 4134168 w 7886701"/>
              <a:gd name="connsiteY33890" fmla="*/ 679473 h 6857981"/>
              <a:gd name="connsiteX33891" fmla="*/ 4133533 w 7886701"/>
              <a:gd name="connsiteY33891" fmla="*/ 683283 h 6857981"/>
              <a:gd name="connsiteX33892" fmla="*/ 4132581 w 7886701"/>
              <a:gd name="connsiteY33892" fmla="*/ 687727 h 6857981"/>
              <a:gd name="connsiteX33893" fmla="*/ 4131628 w 7886701"/>
              <a:gd name="connsiteY33893" fmla="*/ 691856 h 6857981"/>
              <a:gd name="connsiteX33894" fmla="*/ 4130676 w 7886701"/>
              <a:gd name="connsiteY33894" fmla="*/ 694080 h 6857981"/>
              <a:gd name="connsiteX33895" fmla="*/ 4130041 w 7886701"/>
              <a:gd name="connsiteY33895" fmla="*/ 695665 h 6857981"/>
              <a:gd name="connsiteX33896" fmla="*/ 4129088 w 7886701"/>
              <a:gd name="connsiteY33896" fmla="*/ 697254 h 6857981"/>
              <a:gd name="connsiteX33897" fmla="*/ 4127501 w 7886701"/>
              <a:gd name="connsiteY33897" fmla="*/ 698840 h 6857981"/>
              <a:gd name="connsiteX33898" fmla="*/ 4126231 w 7886701"/>
              <a:gd name="connsiteY33898" fmla="*/ 699794 h 6857981"/>
              <a:gd name="connsiteX33899" fmla="*/ 4124008 w 7886701"/>
              <a:gd name="connsiteY33899" fmla="*/ 700746 h 6857981"/>
              <a:gd name="connsiteX33900" fmla="*/ 4121786 w 7886701"/>
              <a:gd name="connsiteY33900" fmla="*/ 701698 h 6857981"/>
              <a:gd name="connsiteX33901" fmla="*/ 4118928 w 7886701"/>
              <a:gd name="connsiteY33901" fmla="*/ 702018 h 6857981"/>
              <a:gd name="connsiteX33902" fmla="*/ 4120833 w 7886701"/>
              <a:gd name="connsiteY33902" fmla="*/ 696935 h 6857981"/>
              <a:gd name="connsiteX33903" fmla="*/ 4121786 w 7886701"/>
              <a:gd name="connsiteY33903" fmla="*/ 692808 h 6857981"/>
              <a:gd name="connsiteX33904" fmla="*/ 4121786 w 7886701"/>
              <a:gd name="connsiteY33904" fmla="*/ 690270 h 6857981"/>
              <a:gd name="connsiteX33905" fmla="*/ 4121468 w 7886701"/>
              <a:gd name="connsiteY33905" fmla="*/ 689316 h 6857981"/>
              <a:gd name="connsiteX33906" fmla="*/ 4120833 w 7886701"/>
              <a:gd name="connsiteY33906" fmla="*/ 688363 h 6857981"/>
              <a:gd name="connsiteX33907" fmla="*/ 4120198 w 7886701"/>
              <a:gd name="connsiteY33907" fmla="*/ 688046 h 6857981"/>
              <a:gd name="connsiteX33908" fmla="*/ 4119563 w 7886701"/>
              <a:gd name="connsiteY33908" fmla="*/ 688046 h 6857981"/>
              <a:gd name="connsiteX33909" fmla="*/ 4117658 w 7886701"/>
              <a:gd name="connsiteY33909" fmla="*/ 688046 h 6857981"/>
              <a:gd name="connsiteX33910" fmla="*/ 4115118 w 7886701"/>
              <a:gd name="connsiteY33910" fmla="*/ 689316 h 6857981"/>
              <a:gd name="connsiteX33911" fmla="*/ 4112578 w 7886701"/>
              <a:gd name="connsiteY33911" fmla="*/ 690902 h 6857981"/>
              <a:gd name="connsiteX33912" fmla="*/ 4109721 w 7886701"/>
              <a:gd name="connsiteY33912" fmla="*/ 693126 h 6857981"/>
              <a:gd name="connsiteX33913" fmla="*/ 4106863 w 7886701"/>
              <a:gd name="connsiteY33913" fmla="*/ 695665 h 6857981"/>
              <a:gd name="connsiteX33914" fmla="*/ 4104323 w 7886701"/>
              <a:gd name="connsiteY33914" fmla="*/ 698840 h 6857981"/>
              <a:gd name="connsiteX33915" fmla="*/ 4101783 w 7886701"/>
              <a:gd name="connsiteY33915" fmla="*/ 702018 h 6857981"/>
              <a:gd name="connsiteX33916" fmla="*/ 4099561 w 7886701"/>
              <a:gd name="connsiteY33916" fmla="*/ 705191 h 6857981"/>
              <a:gd name="connsiteX33917" fmla="*/ 4097973 w 7886701"/>
              <a:gd name="connsiteY33917" fmla="*/ 708685 h 6857981"/>
              <a:gd name="connsiteX33918" fmla="*/ 4097021 w 7886701"/>
              <a:gd name="connsiteY33918" fmla="*/ 711860 h 6857981"/>
              <a:gd name="connsiteX33919" fmla="*/ 4096386 w 7886701"/>
              <a:gd name="connsiteY33919" fmla="*/ 714716 h 6857981"/>
              <a:gd name="connsiteX33920" fmla="*/ 4092258 w 7886701"/>
              <a:gd name="connsiteY33920" fmla="*/ 712812 h 6857981"/>
              <a:gd name="connsiteX33921" fmla="*/ 4090671 w 7886701"/>
              <a:gd name="connsiteY33921" fmla="*/ 712177 h 6857981"/>
              <a:gd name="connsiteX33922" fmla="*/ 4089083 w 7886701"/>
              <a:gd name="connsiteY33922" fmla="*/ 711224 h 6857981"/>
              <a:gd name="connsiteX33923" fmla="*/ 4088448 w 7886701"/>
              <a:gd name="connsiteY33923" fmla="*/ 710272 h 6857981"/>
              <a:gd name="connsiteX33924" fmla="*/ 4088131 w 7886701"/>
              <a:gd name="connsiteY33924" fmla="*/ 709320 h 6857981"/>
              <a:gd name="connsiteX33925" fmla="*/ 4088131 w 7886701"/>
              <a:gd name="connsiteY33925" fmla="*/ 708685 h 6857981"/>
              <a:gd name="connsiteX33926" fmla="*/ 4088131 w 7886701"/>
              <a:gd name="connsiteY33926" fmla="*/ 707414 h 6857981"/>
              <a:gd name="connsiteX33927" fmla="*/ 4088766 w 7886701"/>
              <a:gd name="connsiteY33927" fmla="*/ 705191 h 6857981"/>
              <a:gd name="connsiteX33928" fmla="*/ 4090671 w 7886701"/>
              <a:gd name="connsiteY33928" fmla="*/ 703604 h 6857981"/>
              <a:gd name="connsiteX33929" fmla="*/ 4092893 w 7886701"/>
              <a:gd name="connsiteY33929" fmla="*/ 701381 h 6857981"/>
              <a:gd name="connsiteX33930" fmla="*/ 4095433 w 7886701"/>
              <a:gd name="connsiteY33930" fmla="*/ 699475 h 6857981"/>
              <a:gd name="connsiteX33931" fmla="*/ 4100196 w 7886701"/>
              <a:gd name="connsiteY33931" fmla="*/ 695348 h 6857981"/>
              <a:gd name="connsiteX33932" fmla="*/ 4102418 w 7886701"/>
              <a:gd name="connsiteY33932" fmla="*/ 693762 h 6857981"/>
              <a:gd name="connsiteX33933" fmla="*/ 4103688 w 7886701"/>
              <a:gd name="connsiteY33933" fmla="*/ 692174 h 6857981"/>
              <a:gd name="connsiteX33934" fmla="*/ 4104641 w 7886701"/>
              <a:gd name="connsiteY33934" fmla="*/ 690585 h 6857981"/>
              <a:gd name="connsiteX33935" fmla="*/ 4104641 w 7886701"/>
              <a:gd name="connsiteY33935" fmla="*/ 690270 h 6857981"/>
              <a:gd name="connsiteX33936" fmla="*/ 4104323 w 7886701"/>
              <a:gd name="connsiteY33936" fmla="*/ 689632 h 6857981"/>
              <a:gd name="connsiteX33937" fmla="*/ 4103688 w 7886701"/>
              <a:gd name="connsiteY33937" fmla="*/ 689316 h 6857981"/>
              <a:gd name="connsiteX33938" fmla="*/ 4102736 w 7886701"/>
              <a:gd name="connsiteY33938" fmla="*/ 688363 h 6857981"/>
              <a:gd name="connsiteX33939" fmla="*/ 4099878 w 7886701"/>
              <a:gd name="connsiteY33939" fmla="*/ 687727 h 6857981"/>
              <a:gd name="connsiteX33940" fmla="*/ 4103371 w 7886701"/>
              <a:gd name="connsiteY33940" fmla="*/ 686458 h 6857981"/>
              <a:gd name="connsiteX33941" fmla="*/ 4107181 w 7886701"/>
              <a:gd name="connsiteY33941" fmla="*/ 684235 h 6857981"/>
              <a:gd name="connsiteX33942" fmla="*/ 4113531 w 7886701"/>
              <a:gd name="connsiteY33942" fmla="*/ 680108 h 6857981"/>
              <a:gd name="connsiteX33943" fmla="*/ 4120198 w 7886701"/>
              <a:gd name="connsiteY33943" fmla="*/ 675663 h 6857981"/>
              <a:gd name="connsiteX33944" fmla="*/ 4123373 w 7886701"/>
              <a:gd name="connsiteY33944" fmla="*/ 673441 h 6857981"/>
              <a:gd name="connsiteX33945" fmla="*/ 4127501 w 7886701"/>
              <a:gd name="connsiteY33945" fmla="*/ 671852 h 6857981"/>
              <a:gd name="connsiteX33946" fmla="*/ 4123056 w 7886701"/>
              <a:gd name="connsiteY33946" fmla="*/ 670265 h 6857981"/>
              <a:gd name="connsiteX33947" fmla="*/ 4118928 w 7886701"/>
              <a:gd name="connsiteY33947" fmla="*/ 669313 h 6857981"/>
              <a:gd name="connsiteX33948" fmla="*/ 4114801 w 7886701"/>
              <a:gd name="connsiteY33948" fmla="*/ 668677 h 6857981"/>
              <a:gd name="connsiteX33949" fmla="*/ 4110991 w 7886701"/>
              <a:gd name="connsiteY33949" fmla="*/ 668677 h 6857981"/>
              <a:gd name="connsiteX33950" fmla="*/ 4109721 w 7886701"/>
              <a:gd name="connsiteY33950" fmla="*/ 669313 h 6857981"/>
              <a:gd name="connsiteX33951" fmla="*/ 4107816 w 7886701"/>
              <a:gd name="connsiteY33951" fmla="*/ 669947 h 6857981"/>
              <a:gd name="connsiteX33952" fmla="*/ 4106228 w 7886701"/>
              <a:gd name="connsiteY33952" fmla="*/ 670582 h 6857981"/>
              <a:gd name="connsiteX33953" fmla="*/ 4104958 w 7886701"/>
              <a:gd name="connsiteY33953" fmla="*/ 671852 h 6857981"/>
              <a:gd name="connsiteX33954" fmla="*/ 4103688 w 7886701"/>
              <a:gd name="connsiteY33954" fmla="*/ 673123 h 6857981"/>
              <a:gd name="connsiteX33955" fmla="*/ 4102736 w 7886701"/>
              <a:gd name="connsiteY33955" fmla="*/ 675027 h 6857981"/>
              <a:gd name="connsiteX33956" fmla="*/ 4101783 w 7886701"/>
              <a:gd name="connsiteY33956" fmla="*/ 676933 h 6857981"/>
              <a:gd name="connsiteX33957" fmla="*/ 4100513 w 7886701"/>
              <a:gd name="connsiteY33957" fmla="*/ 679155 h 6857981"/>
              <a:gd name="connsiteX33958" fmla="*/ 4099561 w 7886701"/>
              <a:gd name="connsiteY33958" fmla="*/ 677250 h 6857981"/>
              <a:gd name="connsiteX33959" fmla="*/ 4098608 w 7886701"/>
              <a:gd name="connsiteY33959" fmla="*/ 675344 h 6857981"/>
              <a:gd name="connsiteX33960" fmla="*/ 4098291 w 7886701"/>
              <a:gd name="connsiteY33960" fmla="*/ 673441 h 6857981"/>
              <a:gd name="connsiteX33961" fmla="*/ 4098291 w 7886701"/>
              <a:gd name="connsiteY33961" fmla="*/ 671852 h 6857981"/>
              <a:gd name="connsiteX33962" fmla="*/ 4098608 w 7886701"/>
              <a:gd name="connsiteY33962" fmla="*/ 669947 h 6857981"/>
              <a:gd name="connsiteX33963" fmla="*/ 4099561 w 7886701"/>
              <a:gd name="connsiteY33963" fmla="*/ 668042 h 6857981"/>
              <a:gd name="connsiteX33964" fmla="*/ 4101783 w 7886701"/>
              <a:gd name="connsiteY33964" fmla="*/ 664550 h 6857981"/>
              <a:gd name="connsiteX33965" fmla="*/ 4103688 w 7886701"/>
              <a:gd name="connsiteY33965" fmla="*/ 660423 h 6857981"/>
              <a:gd name="connsiteX33966" fmla="*/ 4105593 w 7886701"/>
              <a:gd name="connsiteY33966" fmla="*/ 656294 h 6857981"/>
              <a:gd name="connsiteX33967" fmla="*/ 4106228 w 7886701"/>
              <a:gd name="connsiteY33967" fmla="*/ 654072 h 6857981"/>
              <a:gd name="connsiteX33968" fmla="*/ 4106863 w 7886701"/>
              <a:gd name="connsiteY33968" fmla="*/ 652166 h 6857981"/>
              <a:gd name="connsiteX33969" fmla="*/ 4106863 w 7886701"/>
              <a:gd name="connsiteY33969" fmla="*/ 649944 h 6857981"/>
              <a:gd name="connsiteX33970" fmla="*/ 4106228 w 7886701"/>
              <a:gd name="connsiteY33970" fmla="*/ 647721 h 6857981"/>
              <a:gd name="connsiteX33971" fmla="*/ 4069081 w 7886701"/>
              <a:gd name="connsiteY33971" fmla="*/ 649309 h 6857981"/>
              <a:gd name="connsiteX33972" fmla="*/ 4055746 w 7886701"/>
              <a:gd name="connsiteY33972" fmla="*/ 650261 h 6857981"/>
              <a:gd name="connsiteX33973" fmla="*/ 4042728 w 7886701"/>
              <a:gd name="connsiteY33973" fmla="*/ 650261 h 6857981"/>
              <a:gd name="connsiteX33974" fmla="*/ 4029711 w 7886701"/>
              <a:gd name="connsiteY33974" fmla="*/ 650261 h 6857981"/>
              <a:gd name="connsiteX33975" fmla="*/ 4014471 w 7886701"/>
              <a:gd name="connsiteY33975" fmla="*/ 649944 h 6857981"/>
              <a:gd name="connsiteX33976" fmla="*/ 3970021 w 7886701"/>
              <a:gd name="connsiteY33976" fmla="*/ 648040 h 6857981"/>
              <a:gd name="connsiteX33977" fmla="*/ 3973513 w 7886701"/>
              <a:gd name="connsiteY33977" fmla="*/ 646134 h 6857981"/>
              <a:gd name="connsiteX33978" fmla="*/ 3976371 w 7886701"/>
              <a:gd name="connsiteY33978" fmla="*/ 644228 h 6857981"/>
              <a:gd name="connsiteX33979" fmla="*/ 3978911 w 7886701"/>
              <a:gd name="connsiteY33979" fmla="*/ 642007 h 6857981"/>
              <a:gd name="connsiteX33980" fmla="*/ 3980816 w 7886701"/>
              <a:gd name="connsiteY33980" fmla="*/ 640418 h 6857981"/>
              <a:gd name="connsiteX33981" fmla="*/ 3982721 w 7886701"/>
              <a:gd name="connsiteY33981" fmla="*/ 638196 h 6857981"/>
              <a:gd name="connsiteX33982" fmla="*/ 3983673 w 7886701"/>
              <a:gd name="connsiteY33982" fmla="*/ 636292 h 6857981"/>
              <a:gd name="connsiteX33983" fmla="*/ 3983991 w 7886701"/>
              <a:gd name="connsiteY33983" fmla="*/ 634386 h 6857981"/>
              <a:gd name="connsiteX33984" fmla="*/ 3983991 w 7886701"/>
              <a:gd name="connsiteY33984" fmla="*/ 632799 h 6857981"/>
              <a:gd name="connsiteX33985" fmla="*/ 3983673 w 7886701"/>
              <a:gd name="connsiteY33985" fmla="*/ 631210 h 6857981"/>
              <a:gd name="connsiteX33986" fmla="*/ 3982721 w 7886701"/>
              <a:gd name="connsiteY33986" fmla="*/ 630259 h 6857981"/>
              <a:gd name="connsiteX33987" fmla="*/ 3981133 w 7886701"/>
              <a:gd name="connsiteY33987" fmla="*/ 629304 h 6857981"/>
              <a:gd name="connsiteX33988" fmla="*/ 3978593 w 7886701"/>
              <a:gd name="connsiteY33988" fmla="*/ 628988 h 6857981"/>
              <a:gd name="connsiteX33989" fmla="*/ 3976053 w 7886701"/>
              <a:gd name="connsiteY33989" fmla="*/ 628988 h 6857981"/>
              <a:gd name="connsiteX33990" fmla="*/ 3972561 w 7886701"/>
              <a:gd name="connsiteY33990" fmla="*/ 629304 h 6857981"/>
              <a:gd name="connsiteX33991" fmla="*/ 3968433 w 7886701"/>
              <a:gd name="connsiteY33991" fmla="*/ 630575 h 6857981"/>
              <a:gd name="connsiteX33992" fmla="*/ 3963671 w 7886701"/>
              <a:gd name="connsiteY33992" fmla="*/ 632162 h 6857981"/>
              <a:gd name="connsiteX33993" fmla="*/ 3962718 w 7886701"/>
              <a:gd name="connsiteY33993" fmla="*/ 628353 h 6857981"/>
              <a:gd name="connsiteX33994" fmla="*/ 3962083 w 7886701"/>
              <a:gd name="connsiteY33994" fmla="*/ 626449 h 6857981"/>
              <a:gd name="connsiteX33995" fmla="*/ 3962718 w 7886701"/>
              <a:gd name="connsiteY33995" fmla="*/ 624861 h 6857981"/>
              <a:gd name="connsiteX33996" fmla="*/ 3963036 w 7886701"/>
              <a:gd name="connsiteY33996" fmla="*/ 623591 h 6857981"/>
              <a:gd name="connsiteX33997" fmla="*/ 3963353 w 7886701"/>
              <a:gd name="connsiteY33997" fmla="*/ 622320 h 6857981"/>
              <a:gd name="connsiteX33998" fmla="*/ 3963988 w 7886701"/>
              <a:gd name="connsiteY33998" fmla="*/ 621368 h 6857981"/>
              <a:gd name="connsiteX33999" fmla="*/ 3964941 w 7886701"/>
              <a:gd name="connsiteY33999" fmla="*/ 620733 h 6857981"/>
              <a:gd name="connsiteX34000" fmla="*/ 3966846 w 7886701"/>
              <a:gd name="connsiteY34000" fmla="*/ 619145 h 6857981"/>
              <a:gd name="connsiteX34001" fmla="*/ 3970021 w 7886701"/>
              <a:gd name="connsiteY34001" fmla="*/ 618193 h 6857981"/>
              <a:gd name="connsiteX34002" fmla="*/ 3972878 w 7886701"/>
              <a:gd name="connsiteY34002" fmla="*/ 617876 h 6857981"/>
              <a:gd name="connsiteX34003" fmla="*/ 3976053 w 7886701"/>
              <a:gd name="connsiteY34003" fmla="*/ 617241 h 6857981"/>
              <a:gd name="connsiteX34004" fmla="*/ 3983356 w 7886701"/>
              <a:gd name="connsiteY34004" fmla="*/ 616604 h 6857981"/>
              <a:gd name="connsiteX34005" fmla="*/ 3990341 w 7886701"/>
              <a:gd name="connsiteY34005" fmla="*/ 615970 h 6857981"/>
              <a:gd name="connsiteX34006" fmla="*/ 3993198 w 7886701"/>
              <a:gd name="connsiteY34006" fmla="*/ 615018 h 6857981"/>
              <a:gd name="connsiteX34007" fmla="*/ 3995738 w 7886701"/>
              <a:gd name="connsiteY34007" fmla="*/ 614064 h 6857981"/>
              <a:gd name="connsiteX34008" fmla="*/ 3997961 w 7886701"/>
              <a:gd name="connsiteY34008" fmla="*/ 612478 h 6857981"/>
              <a:gd name="connsiteX34009" fmla="*/ 3998596 w 7886701"/>
              <a:gd name="connsiteY34009" fmla="*/ 611525 h 6857981"/>
              <a:gd name="connsiteX34010" fmla="*/ 3999231 w 7886701"/>
              <a:gd name="connsiteY34010" fmla="*/ 610572 h 6857981"/>
              <a:gd name="connsiteX34011" fmla="*/ 3997961 w 7886701"/>
              <a:gd name="connsiteY34011" fmla="*/ 609303 h 6857981"/>
              <a:gd name="connsiteX34012" fmla="*/ 3995738 w 7886701"/>
              <a:gd name="connsiteY34012" fmla="*/ 608666 h 6857981"/>
              <a:gd name="connsiteX34013" fmla="*/ 3993198 w 7886701"/>
              <a:gd name="connsiteY34013" fmla="*/ 607714 h 6857981"/>
              <a:gd name="connsiteX34014" fmla="*/ 3990023 w 7886701"/>
              <a:gd name="connsiteY34014" fmla="*/ 607714 h 6857981"/>
              <a:gd name="connsiteX34015" fmla="*/ 3986213 w 7886701"/>
              <a:gd name="connsiteY34015" fmla="*/ 607714 h 6857981"/>
              <a:gd name="connsiteX34016" fmla="*/ 3982721 w 7886701"/>
              <a:gd name="connsiteY34016" fmla="*/ 607714 h 6857981"/>
              <a:gd name="connsiteX34017" fmla="*/ 3978276 w 7886701"/>
              <a:gd name="connsiteY34017" fmla="*/ 608666 h 6857981"/>
              <a:gd name="connsiteX34018" fmla="*/ 3974148 w 7886701"/>
              <a:gd name="connsiteY34018" fmla="*/ 609303 h 6857981"/>
              <a:gd name="connsiteX34019" fmla="*/ 3970021 w 7886701"/>
              <a:gd name="connsiteY34019" fmla="*/ 609937 h 6857981"/>
              <a:gd name="connsiteX34020" fmla="*/ 3965893 w 7886701"/>
              <a:gd name="connsiteY34020" fmla="*/ 611208 h 6857981"/>
              <a:gd name="connsiteX34021" fmla="*/ 3962083 w 7886701"/>
              <a:gd name="connsiteY34021" fmla="*/ 612478 h 6857981"/>
              <a:gd name="connsiteX34022" fmla="*/ 3958908 w 7886701"/>
              <a:gd name="connsiteY34022" fmla="*/ 614064 h 6857981"/>
              <a:gd name="connsiteX34023" fmla="*/ 3956051 w 7886701"/>
              <a:gd name="connsiteY34023" fmla="*/ 615970 h 6857981"/>
              <a:gd name="connsiteX34024" fmla="*/ 3953511 w 7886701"/>
              <a:gd name="connsiteY34024" fmla="*/ 617876 h 6857981"/>
              <a:gd name="connsiteX34025" fmla="*/ 3951923 w 7886701"/>
              <a:gd name="connsiteY34025" fmla="*/ 619780 h 6857981"/>
              <a:gd name="connsiteX34026" fmla="*/ 3951288 w 7886701"/>
              <a:gd name="connsiteY34026" fmla="*/ 621051 h 6857981"/>
              <a:gd name="connsiteX34027" fmla="*/ 3951288 w 7886701"/>
              <a:gd name="connsiteY34027" fmla="*/ 622003 h 6857981"/>
              <a:gd name="connsiteX34028" fmla="*/ 3943986 w 7886701"/>
              <a:gd name="connsiteY34028" fmla="*/ 616604 h 6857981"/>
              <a:gd name="connsiteX34029" fmla="*/ 3937001 w 7886701"/>
              <a:gd name="connsiteY34029" fmla="*/ 610889 h 6857981"/>
              <a:gd name="connsiteX34030" fmla="*/ 3933826 w 7886701"/>
              <a:gd name="connsiteY34030" fmla="*/ 607714 h 6857981"/>
              <a:gd name="connsiteX34031" fmla="*/ 3930333 w 7886701"/>
              <a:gd name="connsiteY34031" fmla="*/ 604539 h 6857981"/>
              <a:gd name="connsiteX34032" fmla="*/ 3927793 w 7886701"/>
              <a:gd name="connsiteY34032" fmla="*/ 600412 h 6857981"/>
              <a:gd name="connsiteX34033" fmla="*/ 3926206 w 7886701"/>
              <a:gd name="connsiteY34033" fmla="*/ 596602 h 6857981"/>
              <a:gd name="connsiteX34034" fmla="*/ 3924301 w 7886701"/>
              <a:gd name="connsiteY34034" fmla="*/ 597872 h 6857981"/>
              <a:gd name="connsiteX34035" fmla="*/ 3922079 w 7886701"/>
              <a:gd name="connsiteY34035" fmla="*/ 599140 h 6857981"/>
              <a:gd name="connsiteX34036" fmla="*/ 3917633 w 7886701"/>
              <a:gd name="connsiteY34036" fmla="*/ 601047 h 6857981"/>
              <a:gd name="connsiteX34037" fmla="*/ 3907473 w 7886701"/>
              <a:gd name="connsiteY34037" fmla="*/ 604222 h 6857981"/>
              <a:gd name="connsiteX34038" fmla="*/ 3904933 w 7886701"/>
              <a:gd name="connsiteY34038" fmla="*/ 605174 h 6857981"/>
              <a:gd name="connsiteX34039" fmla="*/ 3902711 w 7886701"/>
              <a:gd name="connsiteY34039" fmla="*/ 606445 h 6857981"/>
              <a:gd name="connsiteX34040" fmla="*/ 3900806 w 7886701"/>
              <a:gd name="connsiteY34040" fmla="*/ 607397 h 6857981"/>
              <a:gd name="connsiteX34041" fmla="*/ 3899218 w 7886701"/>
              <a:gd name="connsiteY34041" fmla="*/ 608985 h 6857981"/>
              <a:gd name="connsiteX34042" fmla="*/ 3897948 w 7886701"/>
              <a:gd name="connsiteY34042" fmla="*/ 610889 h 6857981"/>
              <a:gd name="connsiteX34043" fmla="*/ 3896996 w 7886701"/>
              <a:gd name="connsiteY34043" fmla="*/ 613112 h 6857981"/>
              <a:gd name="connsiteX34044" fmla="*/ 3896678 w 7886701"/>
              <a:gd name="connsiteY34044" fmla="*/ 615653 h 6857981"/>
              <a:gd name="connsiteX34045" fmla="*/ 3896678 w 7886701"/>
              <a:gd name="connsiteY34045" fmla="*/ 618511 h 6857981"/>
              <a:gd name="connsiteX34046" fmla="*/ 3892551 w 7886701"/>
              <a:gd name="connsiteY34046" fmla="*/ 616604 h 6857981"/>
              <a:gd name="connsiteX34047" fmla="*/ 3888423 w 7886701"/>
              <a:gd name="connsiteY34047" fmla="*/ 615018 h 6857981"/>
              <a:gd name="connsiteX34048" fmla="*/ 3884931 w 7886701"/>
              <a:gd name="connsiteY34048" fmla="*/ 614381 h 6857981"/>
              <a:gd name="connsiteX34049" fmla="*/ 3881121 w 7886701"/>
              <a:gd name="connsiteY34049" fmla="*/ 613747 h 6857981"/>
              <a:gd name="connsiteX34050" fmla="*/ 3875088 w 7886701"/>
              <a:gd name="connsiteY34050" fmla="*/ 613112 h 6857981"/>
              <a:gd name="connsiteX34051" fmla="*/ 3868738 w 7886701"/>
              <a:gd name="connsiteY34051" fmla="*/ 612478 h 6857981"/>
              <a:gd name="connsiteX34052" fmla="*/ 3862706 w 7886701"/>
              <a:gd name="connsiteY34052" fmla="*/ 612478 h 6857981"/>
              <a:gd name="connsiteX34053" fmla="*/ 3856357 w 7886701"/>
              <a:gd name="connsiteY34053" fmla="*/ 612160 h 6857981"/>
              <a:gd name="connsiteX34054" fmla="*/ 3849371 w 7886701"/>
              <a:gd name="connsiteY34054" fmla="*/ 611525 h 6857981"/>
              <a:gd name="connsiteX34055" fmla="*/ 3845878 w 7886701"/>
              <a:gd name="connsiteY34055" fmla="*/ 610572 h 6857981"/>
              <a:gd name="connsiteX34056" fmla="*/ 3841751 w 7886701"/>
              <a:gd name="connsiteY34056" fmla="*/ 609303 h 6857981"/>
              <a:gd name="connsiteX34057" fmla="*/ 3843021 w 7886701"/>
              <a:gd name="connsiteY34057" fmla="*/ 604856 h 6857981"/>
              <a:gd name="connsiteX34058" fmla="*/ 3844291 w 7886701"/>
              <a:gd name="connsiteY34058" fmla="*/ 599777 h 6857981"/>
              <a:gd name="connsiteX34059" fmla="*/ 3845878 w 7886701"/>
              <a:gd name="connsiteY34059" fmla="*/ 594697 h 6857981"/>
              <a:gd name="connsiteX34060" fmla="*/ 3846196 w 7886701"/>
              <a:gd name="connsiteY34060" fmla="*/ 592156 h 6857981"/>
              <a:gd name="connsiteX34061" fmla="*/ 3846513 w 7886701"/>
              <a:gd name="connsiteY34061" fmla="*/ 589933 h 6857981"/>
              <a:gd name="connsiteX34062" fmla="*/ 3846196 w 7886701"/>
              <a:gd name="connsiteY34062" fmla="*/ 587712 h 6857981"/>
              <a:gd name="connsiteX34063" fmla="*/ 3845561 w 7886701"/>
              <a:gd name="connsiteY34063" fmla="*/ 586123 h 6857981"/>
              <a:gd name="connsiteX34064" fmla="*/ 3844291 w 7886701"/>
              <a:gd name="connsiteY34064" fmla="*/ 584536 h 6857981"/>
              <a:gd name="connsiteX34065" fmla="*/ 3843021 w 7886701"/>
              <a:gd name="connsiteY34065" fmla="*/ 583265 h 6857981"/>
              <a:gd name="connsiteX34066" fmla="*/ 3840481 w 7886701"/>
              <a:gd name="connsiteY34066" fmla="*/ 582631 h 6857981"/>
              <a:gd name="connsiteX34067" fmla="*/ 3836989 w 7886701"/>
              <a:gd name="connsiteY34067" fmla="*/ 582314 h 6857981"/>
              <a:gd name="connsiteX34068" fmla="*/ 3833178 w 7886701"/>
              <a:gd name="connsiteY34068" fmla="*/ 582631 h 6857981"/>
              <a:gd name="connsiteX34069" fmla="*/ 3828416 w 7886701"/>
              <a:gd name="connsiteY34069" fmla="*/ 583265 h 6857981"/>
              <a:gd name="connsiteX34070" fmla="*/ 3828733 w 7886701"/>
              <a:gd name="connsiteY34070" fmla="*/ 581679 h 6857981"/>
              <a:gd name="connsiteX34071" fmla="*/ 3829368 w 7886701"/>
              <a:gd name="connsiteY34071" fmla="*/ 580090 h 6857981"/>
              <a:gd name="connsiteX34072" fmla="*/ 3831592 w 7886701"/>
              <a:gd name="connsiteY34072" fmla="*/ 577232 h 6857981"/>
              <a:gd name="connsiteX34073" fmla="*/ 3836353 w 7886701"/>
              <a:gd name="connsiteY34073" fmla="*/ 572471 h 6857981"/>
              <a:gd name="connsiteX34074" fmla="*/ 3838576 w 7886701"/>
              <a:gd name="connsiteY34074" fmla="*/ 569931 h 6857981"/>
              <a:gd name="connsiteX34075" fmla="*/ 3839211 w 7886701"/>
              <a:gd name="connsiteY34075" fmla="*/ 568342 h 6857981"/>
              <a:gd name="connsiteX34076" fmla="*/ 3839846 w 7886701"/>
              <a:gd name="connsiteY34076" fmla="*/ 566755 h 6857981"/>
              <a:gd name="connsiteX34077" fmla="*/ 3840481 w 7886701"/>
              <a:gd name="connsiteY34077" fmla="*/ 564533 h 6857981"/>
              <a:gd name="connsiteX34078" fmla="*/ 3839846 w 7886701"/>
              <a:gd name="connsiteY34078" fmla="*/ 562309 h 6857981"/>
              <a:gd name="connsiteX34079" fmla="*/ 3839529 w 7886701"/>
              <a:gd name="connsiteY34079" fmla="*/ 559769 h 6857981"/>
              <a:gd name="connsiteX34080" fmla="*/ 3838576 w 7886701"/>
              <a:gd name="connsiteY34080" fmla="*/ 556911 h 6857981"/>
              <a:gd name="connsiteX34081" fmla="*/ 3845878 w 7886701"/>
              <a:gd name="connsiteY34081" fmla="*/ 559769 h 6857981"/>
              <a:gd name="connsiteX34082" fmla="*/ 3854133 w 7886701"/>
              <a:gd name="connsiteY34082" fmla="*/ 562309 h 6857981"/>
              <a:gd name="connsiteX34083" fmla="*/ 3858578 w 7886701"/>
              <a:gd name="connsiteY34083" fmla="*/ 563263 h 6857981"/>
              <a:gd name="connsiteX34084" fmla="*/ 3863341 w 7886701"/>
              <a:gd name="connsiteY34084" fmla="*/ 564215 h 6857981"/>
              <a:gd name="connsiteX34085" fmla="*/ 3867786 w 7886701"/>
              <a:gd name="connsiteY34085" fmla="*/ 564850 h 6857981"/>
              <a:gd name="connsiteX34086" fmla="*/ 3872548 w 7886701"/>
              <a:gd name="connsiteY34086" fmla="*/ 564850 h 6857981"/>
              <a:gd name="connsiteX34087" fmla="*/ 3876994 w 7886701"/>
              <a:gd name="connsiteY34087" fmla="*/ 564850 h 6857981"/>
              <a:gd name="connsiteX34088" fmla="*/ 3881121 w 7886701"/>
              <a:gd name="connsiteY34088" fmla="*/ 564215 h 6857981"/>
              <a:gd name="connsiteX34089" fmla="*/ 3885248 w 7886701"/>
              <a:gd name="connsiteY34089" fmla="*/ 562944 h 6857981"/>
              <a:gd name="connsiteX34090" fmla="*/ 3888741 w 7886701"/>
              <a:gd name="connsiteY34090" fmla="*/ 561675 h 6857981"/>
              <a:gd name="connsiteX34091" fmla="*/ 3892234 w 7886701"/>
              <a:gd name="connsiteY34091" fmla="*/ 559769 h 6857981"/>
              <a:gd name="connsiteX34092" fmla="*/ 3895091 w 7886701"/>
              <a:gd name="connsiteY34092" fmla="*/ 556911 h 6857981"/>
              <a:gd name="connsiteX34093" fmla="*/ 3897631 w 7886701"/>
              <a:gd name="connsiteY34093" fmla="*/ 553736 h 6857981"/>
              <a:gd name="connsiteX34094" fmla="*/ 3899536 w 7886701"/>
              <a:gd name="connsiteY34094" fmla="*/ 549926 h 6857981"/>
              <a:gd name="connsiteX34095" fmla="*/ 3908743 w 7886701"/>
              <a:gd name="connsiteY34095" fmla="*/ 556276 h 6857981"/>
              <a:gd name="connsiteX34096" fmla="*/ 3916998 w 7886701"/>
              <a:gd name="connsiteY34096" fmla="*/ 561992 h 6857981"/>
              <a:gd name="connsiteX34097" fmla="*/ 3924619 w 7886701"/>
              <a:gd name="connsiteY34097" fmla="*/ 566755 h 6857981"/>
              <a:gd name="connsiteX34098" fmla="*/ 3931921 w 7886701"/>
              <a:gd name="connsiteY34098" fmla="*/ 570565 h 6857981"/>
              <a:gd name="connsiteX34099" fmla="*/ 3939223 w 7886701"/>
              <a:gd name="connsiteY34099" fmla="*/ 574057 h 6857981"/>
              <a:gd name="connsiteX34100" fmla="*/ 3946208 w 7886701"/>
              <a:gd name="connsiteY34100" fmla="*/ 576598 h 6857981"/>
              <a:gd name="connsiteX34101" fmla="*/ 3953193 w 7886701"/>
              <a:gd name="connsiteY34101" fmla="*/ 577867 h 6857981"/>
              <a:gd name="connsiteX34102" fmla="*/ 3960496 w 7886701"/>
              <a:gd name="connsiteY34102" fmla="*/ 579139 h 6857981"/>
              <a:gd name="connsiteX34103" fmla="*/ 3967798 w 7886701"/>
              <a:gd name="connsiteY34103" fmla="*/ 579456 h 6857981"/>
              <a:gd name="connsiteX34104" fmla="*/ 3975736 w 7886701"/>
              <a:gd name="connsiteY34104" fmla="*/ 579456 h 6857981"/>
              <a:gd name="connsiteX34105" fmla="*/ 3984626 w 7886701"/>
              <a:gd name="connsiteY34105" fmla="*/ 578821 h 6857981"/>
              <a:gd name="connsiteX34106" fmla="*/ 3993516 w 7886701"/>
              <a:gd name="connsiteY34106" fmla="*/ 577232 h 6857981"/>
              <a:gd name="connsiteX34107" fmla="*/ 4003676 w 7886701"/>
              <a:gd name="connsiteY34107" fmla="*/ 575328 h 6857981"/>
              <a:gd name="connsiteX34108" fmla="*/ 4014788 w 7886701"/>
              <a:gd name="connsiteY34108" fmla="*/ 573105 h 6857981"/>
              <a:gd name="connsiteX34109" fmla="*/ 4040823 w 7886701"/>
              <a:gd name="connsiteY34109" fmla="*/ 567707 h 6857981"/>
              <a:gd name="connsiteX34110" fmla="*/ 4041458 w 7886701"/>
              <a:gd name="connsiteY34110" fmla="*/ 569613 h 6857981"/>
              <a:gd name="connsiteX34111" fmla="*/ 4041458 w 7886701"/>
              <a:gd name="connsiteY34111" fmla="*/ 571517 h 6857981"/>
              <a:gd name="connsiteX34112" fmla="*/ 4041141 w 7886701"/>
              <a:gd name="connsiteY34112" fmla="*/ 572471 h 6857981"/>
              <a:gd name="connsiteX34113" fmla="*/ 4040823 w 7886701"/>
              <a:gd name="connsiteY34113" fmla="*/ 574057 h 6857981"/>
              <a:gd name="connsiteX34114" fmla="*/ 4039553 w 7886701"/>
              <a:gd name="connsiteY34114" fmla="*/ 574692 h 6857981"/>
              <a:gd name="connsiteX34115" fmla="*/ 4038918 w 7886701"/>
              <a:gd name="connsiteY34115" fmla="*/ 575328 h 6857981"/>
              <a:gd name="connsiteX34116" fmla="*/ 4036378 w 7886701"/>
              <a:gd name="connsiteY34116" fmla="*/ 576915 h 6857981"/>
              <a:gd name="connsiteX34117" fmla="*/ 4033838 w 7886701"/>
              <a:gd name="connsiteY34117" fmla="*/ 577867 h 6857981"/>
              <a:gd name="connsiteX34118" fmla="*/ 4031616 w 7886701"/>
              <a:gd name="connsiteY34118" fmla="*/ 579139 h 6857981"/>
              <a:gd name="connsiteX34119" fmla="*/ 4030346 w 7886701"/>
              <a:gd name="connsiteY34119" fmla="*/ 580090 h 6857981"/>
              <a:gd name="connsiteX34120" fmla="*/ 4029711 w 7886701"/>
              <a:gd name="connsiteY34120" fmla="*/ 580725 h 6857981"/>
              <a:gd name="connsiteX34121" fmla="*/ 4029393 w 7886701"/>
              <a:gd name="connsiteY34121" fmla="*/ 581996 h 6857981"/>
              <a:gd name="connsiteX34122" fmla="*/ 4029076 w 7886701"/>
              <a:gd name="connsiteY34122" fmla="*/ 583265 h 6857981"/>
              <a:gd name="connsiteX34123" fmla="*/ 4030981 w 7886701"/>
              <a:gd name="connsiteY34123" fmla="*/ 583265 h 6857981"/>
              <a:gd name="connsiteX34124" fmla="*/ 4031933 w 7886701"/>
              <a:gd name="connsiteY34124" fmla="*/ 583265 h 6857981"/>
              <a:gd name="connsiteX34125" fmla="*/ 4032886 w 7886701"/>
              <a:gd name="connsiteY34125" fmla="*/ 583900 h 6857981"/>
              <a:gd name="connsiteX34126" fmla="*/ 4033838 w 7886701"/>
              <a:gd name="connsiteY34126" fmla="*/ 584536 h 6857981"/>
              <a:gd name="connsiteX34127" fmla="*/ 4034473 w 7886701"/>
              <a:gd name="connsiteY34127" fmla="*/ 585172 h 6857981"/>
              <a:gd name="connsiteX34128" fmla="*/ 4034791 w 7886701"/>
              <a:gd name="connsiteY34128" fmla="*/ 586441 h 6857981"/>
              <a:gd name="connsiteX34129" fmla="*/ 4035108 w 7886701"/>
              <a:gd name="connsiteY34129" fmla="*/ 588664 h 6857981"/>
              <a:gd name="connsiteX34130" fmla="*/ 4037331 w 7886701"/>
              <a:gd name="connsiteY34130" fmla="*/ 588029 h 6857981"/>
              <a:gd name="connsiteX34131" fmla="*/ 4039553 w 7886701"/>
              <a:gd name="connsiteY34131" fmla="*/ 587712 h 6857981"/>
              <a:gd name="connsiteX34132" fmla="*/ 4041458 w 7886701"/>
              <a:gd name="connsiteY34132" fmla="*/ 587077 h 6857981"/>
              <a:gd name="connsiteX34133" fmla="*/ 4042728 w 7886701"/>
              <a:gd name="connsiteY34133" fmla="*/ 586123 h 6857981"/>
              <a:gd name="connsiteX34134" fmla="*/ 4043998 w 7886701"/>
              <a:gd name="connsiteY34134" fmla="*/ 584854 h 6857981"/>
              <a:gd name="connsiteX34135" fmla="*/ 4044951 w 7886701"/>
              <a:gd name="connsiteY34135" fmla="*/ 583265 h 6857981"/>
              <a:gd name="connsiteX34136" fmla="*/ 4045903 w 7886701"/>
              <a:gd name="connsiteY34136" fmla="*/ 581679 h 6857981"/>
              <a:gd name="connsiteX34137" fmla="*/ 4046538 w 7886701"/>
              <a:gd name="connsiteY34137" fmla="*/ 579773 h 6857981"/>
              <a:gd name="connsiteX34138" fmla="*/ 4047173 w 7886701"/>
              <a:gd name="connsiteY34138" fmla="*/ 576281 h 6857981"/>
              <a:gd name="connsiteX34139" fmla="*/ 4047173 w 7886701"/>
              <a:gd name="connsiteY34139" fmla="*/ 571836 h 6857981"/>
              <a:gd name="connsiteX34140" fmla="*/ 4047173 w 7886701"/>
              <a:gd name="connsiteY34140" fmla="*/ 567073 h 6857981"/>
              <a:gd name="connsiteX34141" fmla="*/ 4046856 w 7886701"/>
              <a:gd name="connsiteY34141" fmla="*/ 562309 h 6857981"/>
              <a:gd name="connsiteX34142" fmla="*/ 4049078 w 7886701"/>
              <a:gd name="connsiteY34142" fmla="*/ 562628 h 6857981"/>
              <a:gd name="connsiteX34143" fmla="*/ 4050983 w 7886701"/>
              <a:gd name="connsiteY34143" fmla="*/ 563263 h 6857981"/>
              <a:gd name="connsiteX34144" fmla="*/ 4052253 w 7886701"/>
              <a:gd name="connsiteY34144" fmla="*/ 564533 h 6857981"/>
              <a:gd name="connsiteX34145" fmla="*/ 4053523 w 7886701"/>
              <a:gd name="connsiteY34145" fmla="*/ 565803 h 6857981"/>
              <a:gd name="connsiteX34146" fmla="*/ 4054158 w 7886701"/>
              <a:gd name="connsiteY34146" fmla="*/ 567390 h 6857981"/>
              <a:gd name="connsiteX34147" fmla="*/ 4054793 w 7886701"/>
              <a:gd name="connsiteY34147" fmla="*/ 568978 h 6857981"/>
              <a:gd name="connsiteX34148" fmla="*/ 4056381 w 7886701"/>
              <a:gd name="connsiteY34148" fmla="*/ 572471 h 6857981"/>
              <a:gd name="connsiteX34149" fmla="*/ 4057333 w 7886701"/>
              <a:gd name="connsiteY34149" fmla="*/ 576281 h 6857981"/>
              <a:gd name="connsiteX34150" fmla="*/ 4058286 w 7886701"/>
              <a:gd name="connsiteY34150" fmla="*/ 577867 h 6857981"/>
              <a:gd name="connsiteX34151" fmla="*/ 4058921 w 7886701"/>
              <a:gd name="connsiteY34151" fmla="*/ 579456 h 6857981"/>
              <a:gd name="connsiteX34152" fmla="*/ 4059873 w 7886701"/>
              <a:gd name="connsiteY34152" fmla="*/ 580408 h 6857981"/>
              <a:gd name="connsiteX34153" fmla="*/ 4061461 w 7886701"/>
              <a:gd name="connsiteY34153" fmla="*/ 581679 h 6857981"/>
              <a:gd name="connsiteX34154" fmla="*/ 4063366 w 7886701"/>
              <a:gd name="connsiteY34154" fmla="*/ 582314 h 6857981"/>
              <a:gd name="connsiteX34155" fmla="*/ 4065588 w 7886701"/>
              <a:gd name="connsiteY34155" fmla="*/ 582631 h 6857981"/>
              <a:gd name="connsiteX34156" fmla="*/ 4070668 w 7886701"/>
              <a:gd name="connsiteY34156" fmla="*/ 581361 h 6857981"/>
              <a:gd name="connsiteX34157" fmla="*/ 4072573 w 7886701"/>
              <a:gd name="connsiteY34157" fmla="*/ 580408 h 6857981"/>
              <a:gd name="connsiteX34158" fmla="*/ 4073526 w 7886701"/>
              <a:gd name="connsiteY34158" fmla="*/ 579773 h 6857981"/>
              <a:gd name="connsiteX34159" fmla="*/ 4074478 w 7886701"/>
              <a:gd name="connsiteY34159" fmla="*/ 579139 h 6857981"/>
              <a:gd name="connsiteX34160" fmla="*/ 4075113 w 7886701"/>
              <a:gd name="connsiteY34160" fmla="*/ 577867 h 6857981"/>
              <a:gd name="connsiteX34161" fmla="*/ 4075431 w 7886701"/>
              <a:gd name="connsiteY34161" fmla="*/ 576915 h 6857981"/>
              <a:gd name="connsiteX34162" fmla="*/ 4075113 w 7886701"/>
              <a:gd name="connsiteY34162" fmla="*/ 575646 h 6857981"/>
              <a:gd name="connsiteX34163" fmla="*/ 4074161 w 7886701"/>
              <a:gd name="connsiteY34163" fmla="*/ 573105 h 6857981"/>
              <a:gd name="connsiteX34164" fmla="*/ 4073208 w 7886701"/>
              <a:gd name="connsiteY34164" fmla="*/ 570248 h 6857981"/>
              <a:gd name="connsiteX34165" fmla="*/ 4071938 w 7886701"/>
              <a:gd name="connsiteY34165" fmla="*/ 566755 h 6857981"/>
              <a:gd name="connsiteX34166" fmla="*/ 4071303 w 7886701"/>
              <a:gd name="connsiteY34166" fmla="*/ 564533 h 6857981"/>
              <a:gd name="connsiteX34167" fmla="*/ 4071303 w 7886701"/>
              <a:gd name="connsiteY34167" fmla="*/ 561992 h 6857981"/>
              <a:gd name="connsiteX34168" fmla="*/ 4073208 w 7886701"/>
              <a:gd name="connsiteY34168" fmla="*/ 564850 h 6857981"/>
              <a:gd name="connsiteX34169" fmla="*/ 4075431 w 7886701"/>
              <a:gd name="connsiteY34169" fmla="*/ 567390 h 6857981"/>
              <a:gd name="connsiteX34170" fmla="*/ 4077653 w 7886701"/>
              <a:gd name="connsiteY34170" fmla="*/ 569296 h 6857981"/>
              <a:gd name="connsiteX34171" fmla="*/ 4079876 w 7886701"/>
              <a:gd name="connsiteY34171" fmla="*/ 570882 h 6857981"/>
              <a:gd name="connsiteX34172" fmla="*/ 4081781 w 7886701"/>
              <a:gd name="connsiteY34172" fmla="*/ 572788 h 6857981"/>
              <a:gd name="connsiteX34173" fmla="*/ 4083686 w 7886701"/>
              <a:gd name="connsiteY34173" fmla="*/ 574057 h 6857981"/>
              <a:gd name="connsiteX34174" fmla="*/ 4088131 w 7886701"/>
              <a:gd name="connsiteY34174" fmla="*/ 575646 h 6857981"/>
              <a:gd name="connsiteX34175" fmla="*/ 4092576 w 7886701"/>
              <a:gd name="connsiteY34175" fmla="*/ 576915 h 6857981"/>
              <a:gd name="connsiteX34176" fmla="*/ 4096386 w 7886701"/>
              <a:gd name="connsiteY34176" fmla="*/ 577232 h 6857981"/>
              <a:gd name="connsiteX34177" fmla="*/ 4100513 w 7886701"/>
              <a:gd name="connsiteY34177" fmla="*/ 577232 h 6857981"/>
              <a:gd name="connsiteX34178" fmla="*/ 4104641 w 7886701"/>
              <a:gd name="connsiteY34178" fmla="*/ 577232 h 6857981"/>
              <a:gd name="connsiteX34179" fmla="*/ 4108451 w 7886701"/>
              <a:gd name="connsiteY34179" fmla="*/ 577232 h 6857981"/>
              <a:gd name="connsiteX34180" fmla="*/ 4112261 w 7886701"/>
              <a:gd name="connsiteY34180" fmla="*/ 577550 h 6857981"/>
              <a:gd name="connsiteX34181" fmla="*/ 4115753 w 7886701"/>
              <a:gd name="connsiteY34181" fmla="*/ 578186 h 6857981"/>
              <a:gd name="connsiteX34182" fmla="*/ 4119246 w 7886701"/>
              <a:gd name="connsiteY34182" fmla="*/ 579773 h 6857981"/>
              <a:gd name="connsiteX34183" fmla="*/ 4120516 w 7886701"/>
              <a:gd name="connsiteY34183" fmla="*/ 580725 h 6857981"/>
              <a:gd name="connsiteX34184" fmla="*/ 4122103 w 7886701"/>
              <a:gd name="connsiteY34184" fmla="*/ 581996 h 6857981"/>
              <a:gd name="connsiteX34185" fmla="*/ 4123373 w 7886701"/>
              <a:gd name="connsiteY34185" fmla="*/ 583265 h 6857981"/>
              <a:gd name="connsiteX34186" fmla="*/ 4124961 w 7886701"/>
              <a:gd name="connsiteY34186" fmla="*/ 585172 h 6857981"/>
              <a:gd name="connsiteX34187" fmla="*/ 4126548 w 7886701"/>
              <a:gd name="connsiteY34187" fmla="*/ 587394 h 6857981"/>
              <a:gd name="connsiteX34188" fmla="*/ 4127501 w 7886701"/>
              <a:gd name="connsiteY34188" fmla="*/ 589616 h 6857981"/>
              <a:gd name="connsiteX34189" fmla="*/ 4130041 w 7886701"/>
              <a:gd name="connsiteY34189" fmla="*/ 595966 h 6857981"/>
              <a:gd name="connsiteX34190" fmla="*/ 4135121 w 7886701"/>
              <a:gd name="connsiteY34190" fmla="*/ 596285 h 6857981"/>
              <a:gd name="connsiteX34191" fmla="*/ 4139883 w 7886701"/>
              <a:gd name="connsiteY34191" fmla="*/ 596602 h 6857981"/>
              <a:gd name="connsiteX34192" fmla="*/ 4144328 w 7886701"/>
              <a:gd name="connsiteY34192" fmla="*/ 596602 h 6857981"/>
              <a:gd name="connsiteX34193" fmla="*/ 4148456 w 7886701"/>
              <a:gd name="connsiteY34193" fmla="*/ 595966 h 6857981"/>
              <a:gd name="connsiteX34194" fmla="*/ 4152266 w 7886701"/>
              <a:gd name="connsiteY34194" fmla="*/ 595014 h 6857981"/>
              <a:gd name="connsiteX34195" fmla="*/ 4155758 w 7886701"/>
              <a:gd name="connsiteY34195" fmla="*/ 594378 h 6857981"/>
              <a:gd name="connsiteX34196" fmla="*/ 4162108 w 7886701"/>
              <a:gd name="connsiteY34196" fmla="*/ 591839 h 6857981"/>
              <a:gd name="connsiteX34197" fmla="*/ 4174491 w 7886701"/>
              <a:gd name="connsiteY34197" fmla="*/ 586441 h 6857981"/>
              <a:gd name="connsiteX34198" fmla="*/ 4181476 w 7886701"/>
              <a:gd name="connsiteY34198" fmla="*/ 583900 h 6857981"/>
              <a:gd name="connsiteX34199" fmla="*/ 4184968 w 7886701"/>
              <a:gd name="connsiteY34199" fmla="*/ 582948 h 6857981"/>
              <a:gd name="connsiteX34200" fmla="*/ 4188778 w 7886701"/>
              <a:gd name="connsiteY34200" fmla="*/ 582314 h 6857981"/>
              <a:gd name="connsiteX34201" fmla="*/ 4190683 w 7886701"/>
              <a:gd name="connsiteY34201" fmla="*/ 585172 h 6857981"/>
              <a:gd name="connsiteX34202" fmla="*/ 4192271 w 7886701"/>
              <a:gd name="connsiteY34202" fmla="*/ 588664 h 6857981"/>
              <a:gd name="connsiteX34203" fmla="*/ 4195128 w 7886701"/>
              <a:gd name="connsiteY34203" fmla="*/ 595014 h 6857981"/>
              <a:gd name="connsiteX34204" fmla="*/ 4197033 w 7886701"/>
              <a:gd name="connsiteY34204" fmla="*/ 598506 h 6857981"/>
              <a:gd name="connsiteX34205" fmla="*/ 4198938 w 7886701"/>
              <a:gd name="connsiteY34205" fmla="*/ 601047 h 6857981"/>
              <a:gd name="connsiteX34206" fmla="*/ 4200526 w 7886701"/>
              <a:gd name="connsiteY34206" fmla="*/ 601999 h 6857981"/>
              <a:gd name="connsiteX34207" fmla="*/ 4202113 w 7886701"/>
              <a:gd name="connsiteY34207" fmla="*/ 602633 h 6857981"/>
              <a:gd name="connsiteX34208" fmla="*/ 4204018 w 7886701"/>
              <a:gd name="connsiteY34208" fmla="*/ 603586 h 6857981"/>
              <a:gd name="connsiteX34209" fmla="*/ 4205923 w 7886701"/>
              <a:gd name="connsiteY34209" fmla="*/ 604222 h 6857981"/>
              <a:gd name="connsiteX34210" fmla="*/ 4207511 w 7886701"/>
              <a:gd name="connsiteY34210" fmla="*/ 601681 h 6857981"/>
              <a:gd name="connsiteX34211" fmla="*/ 4208463 w 7886701"/>
              <a:gd name="connsiteY34211" fmla="*/ 599140 h 6857981"/>
              <a:gd name="connsiteX34212" fmla="*/ 4208463 w 7886701"/>
              <a:gd name="connsiteY34212" fmla="*/ 596920 h 6857981"/>
              <a:gd name="connsiteX34213" fmla="*/ 4208463 w 7886701"/>
              <a:gd name="connsiteY34213" fmla="*/ 594378 h 6857981"/>
              <a:gd name="connsiteX34214" fmla="*/ 4207828 w 7886701"/>
              <a:gd name="connsiteY34214" fmla="*/ 591839 h 6857981"/>
              <a:gd name="connsiteX34215" fmla="*/ 4207193 w 7886701"/>
              <a:gd name="connsiteY34215" fmla="*/ 589298 h 6857981"/>
              <a:gd name="connsiteX34216" fmla="*/ 4205288 w 7886701"/>
              <a:gd name="connsiteY34216" fmla="*/ 583900 h 6857981"/>
              <a:gd name="connsiteX34217" fmla="*/ 4203383 w 7886701"/>
              <a:gd name="connsiteY34217" fmla="*/ 578186 h 6857981"/>
              <a:gd name="connsiteX34218" fmla="*/ 4202748 w 7886701"/>
              <a:gd name="connsiteY34218" fmla="*/ 575646 h 6857981"/>
              <a:gd name="connsiteX34219" fmla="*/ 4202431 w 7886701"/>
              <a:gd name="connsiteY34219" fmla="*/ 572788 h 6857981"/>
              <a:gd name="connsiteX34220" fmla="*/ 4202748 w 7886701"/>
              <a:gd name="connsiteY34220" fmla="*/ 570248 h 6857981"/>
              <a:gd name="connsiteX34221" fmla="*/ 4203383 w 7886701"/>
              <a:gd name="connsiteY34221" fmla="*/ 567390 h 6857981"/>
              <a:gd name="connsiteX34222" fmla="*/ 4204971 w 7886701"/>
              <a:gd name="connsiteY34222" fmla="*/ 564850 h 6857981"/>
              <a:gd name="connsiteX34223" fmla="*/ 4206876 w 7886701"/>
              <a:gd name="connsiteY34223" fmla="*/ 561992 h 6857981"/>
              <a:gd name="connsiteX34224" fmla="*/ 4208781 w 7886701"/>
              <a:gd name="connsiteY34224" fmla="*/ 562309 h 6857981"/>
              <a:gd name="connsiteX34225" fmla="*/ 4210686 w 7886701"/>
              <a:gd name="connsiteY34225" fmla="*/ 562628 h 6857981"/>
              <a:gd name="connsiteX34226" fmla="*/ 4212273 w 7886701"/>
              <a:gd name="connsiteY34226" fmla="*/ 563263 h 6857981"/>
              <a:gd name="connsiteX34227" fmla="*/ 4213226 w 7886701"/>
              <a:gd name="connsiteY34227" fmla="*/ 564533 h 6857981"/>
              <a:gd name="connsiteX34228" fmla="*/ 4215131 w 7886701"/>
              <a:gd name="connsiteY34228" fmla="*/ 566755 h 6857981"/>
              <a:gd name="connsiteX34229" fmla="*/ 4217036 w 7886701"/>
              <a:gd name="connsiteY34229" fmla="*/ 569296 h 6857981"/>
              <a:gd name="connsiteX34230" fmla="*/ 4218623 w 7886701"/>
              <a:gd name="connsiteY34230" fmla="*/ 571517 h 6857981"/>
              <a:gd name="connsiteX34231" fmla="*/ 4219893 w 7886701"/>
              <a:gd name="connsiteY34231" fmla="*/ 572153 h 6857981"/>
              <a:gd name="connsiteX34232" fmla="*/ 4221481 w 7886701"/>
              <a:gd name="connsiteY34232" fmla="*/ 573105 h 6857981"/>
              <a:gd name="connsiteX34233" fmla="*/ 4223068 w 7886701"/>
              <a:gd name="connsiteY34233" fmla="*/ 573423 h 6857981"/>
              <a:gd name="connsiteX34234" fmla="*/ 4224973 w 7886701"/>
              <a:gd name="connsiteY34234" fmla="*/ 574057 h 6857981"/>
              <a:gd name="connsiteX34235" fmla="*/ 4227513 w 7886701"/>
              <a:gd name="connsiteY34235" fmla="*/ 574057 h 6857981"/>
              <a:gd name="connsiteX34236" fmla="*/ 4230371 w 7886701"/>
              <a:gd name="connsiteY34236" fmla="*/ 573423 h 6857981"/>
              <a:gd name="connsiteX34237" fmla="*/ 4227831 w 7886701"/>
              <a:gd name="connsiteY34237" fmla="*/ 575011 h 6857981"/>
              <a:gd name="connsiteX34238" fmla="*/ 4225926 w 7886701"/>
              <a:gd name="connsiteY34238" fmla="*/ 576915 h 6857981"/>
              <a:gd name="connsiteX34239" fmla="*/ 4224338 w 7886701"/>
              <a:gd name="connsiteY34239" fmla="*/ 579139 h 6857981"/>
              <a:gd name="connsiteX34240" fmla="*/ 4222751 w 7886701"/>
              <a:gd name="connsiteY34240" fmla="*/ 581361 h 6857981"/>
              <a:gd name="connsiteX34241" fmla="*/ 4221798 w 7886701"/>
              <a:gd name="connsiteY34241" fmla="*/ 583265 h 6857981"/>
              <a:gd name="connsiteX34242" fmla="*/ 4220846 w 7886701"/>
              <a:gd name="connsiteY34242" fmla="*/ 585489 h 6857981"/>
              <a:gd name="connsiteX34243" fmla="*/ 4220528 w 7886701"/>
              <a:gd name="connsiteY34243" fmla="*/ 588029 h 6857981"/>
              <a:gd name="connsiteX34244" fmla="*/ 4220846 w 7886701"/>
              <a:gd name="connsiteY34244" fmla="*/ 590252 h 6857981"/>
              <a:gd name="connsiteX34245" fmla="*/ 4221481 w 7886701"/>
              <a:gd name="connsiteY34245" fmla="*/ 592156 h 6857981"/>
              <a:gd name="connsiteX34246" fmla="*/ 4222433 w 7886701"/>
              <a:gd name="connsiteY34246" fmla="*/ 594378 h 6857981"/>
              <a:gd name="connsiteX34247" fmla="*/ 4224338 w 7886701"/>
              <a:gd name="connsiteY34247" fmla="*/ 596285 h 6857981"/>
              <a:gd name="connsiteX34248" fmla="*/ 4225926 w 7886701"/>
              <a:gd name="connsiteY34248" fmla="*/ 597555 h 6857981"/>
              <a:gd name="connsiteX34249" fmla="*/ 4229101 w 7886701"/>
              <a:gd name="connsiteY34249" fmla="*/ 598824 h 6857981"/>
              <a:gd name="connsiteX34250" fmla="*/ 4232276 w 7886701"/>
              <a:gd name="connsiteY34250" fmla="*/ 599777 h 6857981"/>
              <a:gd name="connsiteX34251" fmla="*/ 4236721 w 7886701"/>
              <a:gd name="connsiteY34251" fmla="*/ 600095 h 6857981"/>
              <a:gd name="connsiteX34252" fmla="*/ 4241483 w 7886701"/>
              <a:gd name="connsiteY34252" fmla="*/ 600095 h 6857981"/>
              <a:gd name="connsiteX34253" fmla="*/ 4237991 w 7886701"/>
              <a:gd name="connsiteY34253" fmla="*/ 594062 h 6857981"/>
              <a:gd name="connsiteX34254" fmla="*/ 4235451 w 7886701"/>
              <a:gd name="connsiteY34254" fmla="*/ 588029 h 6857981"/>
              <a:gd name="connsiteX34255" fmla="*/ 4234816 w 7886701"/>
              <a:gd name="connsiteY34255" fmla="*/ 585172 h 6857981"/>
              <a:gd name="connsiteX34256" fmla="*/ 4234498 w 7886701"/>
              <a:gd name="connsiteY34256" fmla="*/ 582631 h 6857981"/>
              <a:gd name="connsiteX34257" fmla="*/ 4234181 w 7886701"/>
              <a:gd name="connsiteY34257" fmla="*/ 580090 h 6857981"/>
              <a:gd name="connsiteX34258" fmla="*/ 4234498 w 7886701"/>
              <a:gd name="connsiteY34258" fmla="*/ 577867 h 6857981"/>
              <a:gd name="connsiteX34259" fmla="*/ 4235133 w 7886701"/>
              <a:gd name="connsiteY34259" fmla="*/ 575646 h 6857981"/>
              <a:gd name="connsiteX34260" fmla="*/ 4236403 w 7886701"/>
              <a:gd name="connsiteY34260" fmla="*/ 573423 h 6857981"/>
              <a:gd name="connsiteX34261" fmla="*/ 4237673 w 7886701"/>
              <a:gd name="connsiteY34261" fmla="*/ 571836 h 6857981"/>
              <a:gd name="connsiteX34262" fmla="*/ 4239896 w 7886701"/>
              <a:gd name="connsiteY34262" fmla="*/ 569931 h 6857981"/>
              <a:gd name="connsiteX34263" fmla="*/ 4242436 w 7886701"/>
              <a:gd name="connsiteY34263" fmla="*/ 568025 h 6857981"/>
              <a:gd name="connsiteX34264" fmla="*/ 4245928 w 7886701"/>
              <a:gd name="connsiteY34264" fmla="*/ 566755 h 6857981"/>
              <a:gd name="connsiteX34265" fmla="*/ 4249738 w 7886701"/>
              <a:gd name="connsiteY34265" fmla="*/ 565167 h 6857981"/>
              <a:gd name="connsiteX34266" fmla="*/ 4254183 w 7886701"/>
              <a:gd name="connsiteY34266" fmla="*/ 564215 h 6857981"/>
              <a:gd name="connsiteX34267" fmla="*/ 4253231 w 7886701"/>
              <a:gd name="connsiteY34267" fmla="*/ 567073 h 6857981"/>
              <a:gd name="connsiteX34268" fmla="*/ 4251961 w 7886701"/>
              <a:gd name="connsiteY34268" fmla="*/ 569613 h 6857981"/>
              <a:gd name="connsiteX34269" fmla="*/ 4251643 w 7886701"/>
              <a:gd name="connsiteY34269" fmla="*/ 571836 h 6857981"/>
              <a:gd name="connsiteX34270" fmla="*/ 4251326 w 7886701"/>
              <a:gd name="connsiteY34270" fmla="*/ 574057 h 6857981"/>
              <a:gd name="connsiteX34271" fmla="*/ 4251326 w 7886701"/>
              <a:gd name="connsiteY34271" fmla="*/ 576281 h 6857981"/>
              <a:gd name="connsiteX34272" fmla="*/ 4251643 w 7886701"/>
              <a:gd name="connsiteY34272" fmla="*/ 577867 h 6857981"/>
              <a:gd name="connsiteX34273" fmla="*/ 4251961 w 7886701"/>
              <a:gd name="connsiteY34273" fmla="*/ 579456 h 6857981"/>
              <a:gd name="connsiteX34274" fmla="*/ 4252596 w 7886701"/>
              <a:gd name="connsiteY34274" fmla="*/ 580725 h 6857981"/>
              <a:gd name="connsiteX34275" fmla="*/ 4253866 w 7886701"/>
              <a:gd name="connsiteY34275" fmla="*/ 582314 h 6857981"/>
              <a:gd name="connsiteX34276" fmla="*/ 4254818 w 7886701"/>
              <a:gd name="connsiteY34276" fmla="*/ 583265 h 6857981"/>
              <a:gd name="connsiteX34277" fmla="*/ 4257358 w 7886701"/>
              <a:gd name="connsiteY34277" fmla="*/ 584854 h 6857981"/>
              <a:gd name="connsiteX34278" fmla="*/ 4260851 w 7886701"/>
              <a:gd name="connsiteY34278" fmla="*/ 586441 h 6857981"/>
              <a:gd name="connsiteX34279" fmla="*/ 4264661 w 7886701"/>
              <a:gd name="connsiteY34279" fmla="*/ 586758 h 6857981"/>
              <a:gd name="connsiteX34280" fmla="*/ 4268788 w 7886701"/>
              <a:gd name="connsiteY34280" fmla="*/ 587077 h 6857981"/>
              <a:gd name="connsiteX34281" fmla="*/ 4273233 w 7886701"/>
              <a:gd name="connsiteY34281" fmla="*/ 587077 h 6857981"/>
              <a:gd name="connsiteX34282" fmla="*/ 4277043 w 7886701"/>
              <a:gd name="connsiteY34282" fmla="*/ 586441 h 6857981"/>
              <a:gd name="connsiteX34283" fmla="*/ 4281488 w 7886701"/>
              <a:gd name="connsiteY34283" fmla="*/ 585489 h 6857981"/>
              <a:gd name="connsiteX34284" fmla="*/ 4289108 w 7886701"/>
              <a:gd name="connsiteY34284" fmla="*/ 583900 h 6857981"/>
              <a:gd name="connsiteX34285" fmla="*/ 4295141 w 7886701"/>
              <a:gd name="connsiteY34285" fmla="*/ 581679 h 6857981"/>
              <a:gd name="connsiteX34286" fmla="*/ 4296411 w 7886701"/>
              <a:gd name="connsiteY34286" fmla="*/ 581996 h 6857981"/>
              <a:gd name="connsiteX34287" fmla="*/ 4297681 w 7886701"/>
              <a:gd name="connsiteY34287" fmla="*/ 582948 h 6857981"/>
              <a:gd name="connsiteX34288" fmla="*/ 4298316 w 7886701"/>
              <a:gd name="connsiteY34288" fmla="*/ 584219 h 6857981"/>
              <a:gd name="connsiteX34289" fmla="*/ 4298316 w 7886701"/>
              <a:gd name="connsiteY34289" fmla="*/ 585489 h 6857981"/>
              <a:gd name="connsiteX34290" fmla="*/ 4298316 w 7886701"/>
              <a:gd name="connsiteY34290" fmla="*/ 589298 h 6857981"/>
              <a:gd name="connsiteX34291" fmla="*/ 4297998 w 7886701"/>
              <a:gd name="connsiteY34291" fmla="*/ 592791 h 6857981"/>
              <a:gd name="connsiteX34292" fmla="*/ 4297998 w 7886701"/>
              <a:gd name="connsiteY34292" fmla="*/ 595014 h 6857981"/>
              <a:gd name="connsiteX34293" fmla="*/ 4298316 w 7886701"/>
              <a:gd name="connsiteY34293" fmla="*/ 596920 h 6857981"/>
              <a:gd name="connsiteX34294" fmla="*/ 4298951 w 7886701"/>
              <a:gd name="connsiteY34294" fmla="*/ 598824 h 6857981"/>
              <a:gd name="connsiteX34295" fmla="*/ 4300538 w 7886701"/>
              <a:gd name="connsiteY34295" fmla="*/ 600095 h 6857981"/>
              <a:gd name="connsiteX34296" fmla="*/ 4302126 w 7886701"/>
              <a:gd name="connsiteY34296" fmla="*/ 601681 h 6857981"/>
              <a:gd name="connsiteX34297" fmla="*/ 4304666 w 7886701"/>
              <a:gd name="connsiteY34297" fmla="*/ 602633 h 6857981"/>
              <a:gd name="connsiteX34298" fmla="*/ 4307841 w 7886701"/>
              <a:gd name="connsiteY34298" fmla="*/ 603270 h 6857981"/>
              <a:gd name="connsiteX34299" fmla="*/ 4311968 w 7886701"/>
              <a:gd name="connsiteY34299" fmla="*/ 603586 h 6857981"/>
              <a:gd name="connsiteX34300" fmla="*/ 4313238 w 7886701"/>
              <a:gd name="connsiteY34300" fmla="*/ 601364 h 6857981"/>
              <a:gd name="connsiteX34301" fmla="*/ 4314508 w 7886701"/>
              <a:gd name="connsiteY34301" fmla="*/ 599140 h 6857981"/>
              <a:gd name="connsiteX34302" fmla="*/ 4315461 w 7886701"/>
              <a:gd name="connsiteY34302" fmla="*/ 597237 h 6857981"/>
              <a:gd name="connsiteX34303" fmla="*/ 4315778 w 7886701"/>
              <a:gd name="connsiteY34303" fmla="*/ 595014 h 6857981"/>
              <a:gd name="connsiteX34304" fmla="*/ 4316096 w 7886701"/>
              <a:gd name="connsiteY34304" fmla="*/ 592791 h 6857981"/>
              <a:gd name="connsiteX34305" fmla="*/ 4316096 w 7886701"/>
              <a:gd name="connsiteY34305" fmla="*/ 590569 h 6857981"/>
              <a:gd name="connsiteX34306" fmla="*/ 4315778 w 7886701"/>
              <a:gd name="connsiteY34306" fmla="*/ 588981 h 6857981"/>
              <a:gd name="connsiteX34307" fmla="*/ 4315461 w 7886701"/>
              <a:gd name="connsiteY34307" fmla="*/ 586758 h 6857981"/>
              <a:gd name="connsiteX34308" fmla="*/ 4314508 w 7886701"/>
              <a:gd name="connsiteY34308" fmla="*/ 584854 h 6857981"/>
              <a:gd name="connsiteX34309" fmla="*/ 4313556 w 7886701"/>
              <a:gd name="connsiteY34309" fmla="*/ 582948 h 6857981"/>
              <a:gd name="connsiteX34310" fmla="*/ 4310698 w 7886701"/>
              <a:gd name="connsiteY34310" fmla="*/ 579456 h 6857981"/>
              <a:gd name="connsiteX34311" fmla="*/ 4307523 w 7886701"/>
              <a:gd name="connsiteY34311" fmla="*/ 576281 h 6857981"/>
              <a:gd name="connsiteX34312" fmla="*/ 4303396 w 7886701"/>
              <a:gd name="connsiteY34312" fmla="*/ 573105 h 6857981"/>
              <a:gd name="connsiteX34313" fmla="*/ 4298951 w 7886701"/>
              <a:gd name="connsiteY34313" fmla="*/ 570565 h 6857981"/>
              <a:gd name="connsiteX34314" fmla="*/ 4293871 w 7886701"/>
              <a:gd name="connsiteY34314" fmla="*/ 568978 h 6857981"/>
              <a:gd name="connsiteX34315" fmla="*/ 4288473 w 7886701"/>
              <a:gd name="connsiteY34315" fmla="*/ 567390 h 6857981"/>
              <a:gd name="connsiteX34316" fmla="*/ 4283076 w 7886701"/>
              <a:gd name="connsiteY34316" fmla="*/ 566120 h 6857981"/>
              <a:gd name="connsiteX34317" fmla="*/ 4277043 w 7886701"/>
              <a:gd name="connsiteY34317" fmla="*/ 565803 h 6857981"/>
              <a:gd name="connsiteX34318" fmla="*/ 4271328 w 7886701"/>
              <a:gd name="connsiteY34318" fmla="*/ 566120 h 6857981"/>
              <a:gd name="connsiteX34319" fmla="*/ 4265613 w 7886701"/>
              <a:gd name="connsiteY34319" fmla="*/ 567707 h 6857981"/>
              <a:gd name="connsiteX34320" fmla="*/ 4259898 w 7886701"/>
              <a:gd name="connsiteY34320" fmla="*/ 569613 h 6857981"/>
              <a:gd name="connsiteX34321" fmla="*/ 4263708 w 7886701"/>
              <a:gd name="connsiteY34321" fmla="*/ 565803 h 6857981"/>
              <a:gd name="connsiteX34322" fmla="*/ 4267201 w 7886701"/>
              <a:gd name="connsiteY34322" fmla="*/ 562944 h 6857981"/>
              <a:gd name="connsiteX34323" fmla="*/ 4271328 w 7886701"/>
              <a:gd name="connsiteY34323" fmla="*/ 561040 h 6857981"/>
              <a:gd name="connsiteX34324" fmla="*/ 4275456 w 7886701"/>
              <a:gd name="connsiteY34324" fmla="*/ 559769 h 6857981"/>
              <a:gd name="connsiteX34325" fmla="*/ 4279266 w 7886701"/>
              <a:gd name="connsiteY34325" fmla="*/ 559452 h 6857981"/>
              <a:gd name="connsiteX34326" fmla="*/ 4283393 w 7886701"/>
              <a:gd name="connsiteY34326" fmla="*/ 559134 h 6857981"/>
              <a:gd name="connsiteX34327" fmla="*/ 4287521 w 7886701"/>
              <a:gd name="connsiteY34327" fmla="*/ 559452 h 6857981"/>
              <a:gd name="connsiteX34328" fmla="*/ 4291331 w 7886701"/>
              <a:gd name="connsiteY34328" fmla="*/ 560088 h 6857981"/>
              <a:gd name="connsiteX34329" fmla="*/ 4298951 w 7886701"/>
              <a:gd name="connsiteY34329" fmla="*/ 561675 h 6857981"/>
              <a:gd name="connsiteX34330" fmla="*/ 4306571 w 7886701"/>
              <a:gd name="connsiteY34330" fmla="*/ 562944 h 6857981"/>
              <a:gd name="connsiteX34331" fmla="*/ 4310063 w 7886701"/>
              <a:gd name="connsiteY34331" fmla="*/ 563263 h 6857981"/>
              <a:gd name="connsiteX34332" fmla="*/ 4313556 w 7886701"/>
              <a:gd name="connsiteY34332" fmla="*/ 563263 h 6857981"/>
              <a:gd name="connsiteX34333" fmla="*/ 4316413 w 7886701"/>
              <a:gd name="connsiteY34333" fmla="*/ 562628 h 6857981"/>
              <a:gd name="connsiteX34334" fmla="*/ 4319588 w 7886701"/>
              <a:gd name="connsiteY34334" fmla="*/ 561992 h 6857981"/>
              <a:gd name="connsiteX34335" fmla="*/ 4320223 w 7886701"/>
              <a:gd name="connsiteY34335" fmla="*/ 563263 h 6857981"/>
              <a:gd name="connsiteX34336" fmla="*/ 4320541 w 7886701"/>
              <a:gd name="connsiteY34336" fmla="*/ 565484 h 6857981"/>
              <a:gd name="connsiteX34337" fmla="*/ 4321176 w 7886701"/>
              <a:gd name="connsiteY34337" fmla="*/ 571517 h 6857981"/>
              <a:gd name="connsiteX34338" fmla="*/ 4322446 w 7886701"/>
              <a:gd name="connsiteY34338" fmla="*/ 578186 h 6857981"/>
              <a:gd name="connsiteX34339" fmla="*/ 4323716 w 7886701"/>
              <a:gd name="connsiteY34339" fmla="*/ 585489 h 6857981"/>
              <a:gd name="connsiteX34340" fmla="*/ 4324986 w 7886701"/>
              <a:gd name="connsiteY34340" fmla="*/ 589616 h 6857981"/>
              <a:gd name="connsiteX34341" fmla="*/ 4325938 w 7886701"/>
              <a:gd name="connsiteY34341" fmla="*/ 593427 h 6857981"/>
              <a:gd name="connsiteX34342" fmla="*/ 4327526 w 7886701"/>
              <a:gd name="connsiteY34342" fmla="*/ 596920 h 6857981"/>
              <a:gd name="connsiteX34343" fmla="*/ 4329748 w 7886701"/>
              <a:gd name="connsiteY34343" fmla="*/ 600095 h 6857981"/>
              <a:gd name="connsiteX34344" fmla="*/ 4331971 w 7886701"/>
              <a:gd name="connsiteY34344" fmla="*/ 603586 h 6857981"/>
              <a:gd name="connsiteX34345" fmla="*/ 4334511 w 7886701"/>
              <a:gd name="connsiteY34345" fmla="*/ 606128 h 6857981"/>
              <a:gd name="connsiteX34346" fmla="*/ 4337368 w 7886701"/>
              <a:gd name="connsiteY34346" fmla="*/ 608666 h 6857981"/>
              <a:gd name="connsiteX34347" fmla="*/ 4341178 w 7886701"/>
              <a:gd name="connsiteY34347" fmla="*/ 609937 h 6857981"/>
              <a:gd name="connsiteX34348" fmla="*/ 4346893 w 7886701"/>
              <a:gd name="connsiteY34348" fmla="*/ 608985 h 6857981"/>
              <a:gd name="connsiteX34349" fmla="*/ 4351973 w 7886701"/>
              <a:gd name="connsiteY34349" fmla="*/ 607079 h 6857981"/>
              <a:gd name="connsiteX34350" fmla="*/ 4354196 w 7886701"/>
              <a:gd name="connsiteY34350" fmla="*/ 605810 h 6857981"/>
              <a:gd name="connsiteX34351" fmla="*/ 4356418 w 7886701"/>
              <a:gd name="connsiteY34351" fmla="*/ 604539 h 6857981"/>
              <a:gd name="connsiteX34352" fmla="*/ 4358641 w 7886701"/>
              <a:gd name="connsiteY34352" fmla="*/ 603270 h 6857981"/>
              <a:gd name="connsiteX34353" fmla="*/ 4360228 w 7886701"/>
              <a:gd name="connsiteY34353" fmla="*/ 601364 h 6857981"/>
              <a:gd name="connsiteX34354" fmla="*/ 4361816 w 7886701"/>
              <a:gd name="connsiteY34354" fmla="*/ 599460 h 6857981"/>
              <a:gd name="connsiteX34355" fmla="*/ 4363403 w 7886701"/>
              <a:gd name="connsiteY34355" fmla="*/ 597237 h 6857981"/>
              <a:gd name="connsiteX34356" fmla="*/ 4364356 w 7886701"/>
              <a:gd name="connsiteY34356" fmla="*/ 595014 h 6857981"/>
              <a:gd name="connsiteX34357" fmla="*/ 4364991 w 7886701"/>
              <a:gd name="connsiteY34357" fmla="*/ 592473 h 6857981"/>
              <a:gd name="connsiteX34358" fmla="*/ 4365943 w 7886701"/>
              <a:gd name="connsiteY34358" fmla="*/ 589933 h 6857981"/>
              <a:gd name="connsiteX34359" fmla="*/ 4366261 w 7886701"/>
              <a:gd name="connsiteY34359" fmla="*/ 586758 h 6857981"/>
              <a:gd name="connsiteX34360" fmla="*/ 4366261 w 7886701"/>
              <a:gd name="connsiteY34360" fmla="*/ 583265 h 6857981"/>
              <a:gd name="connsiteX34361" fmla="*/ 4366261 w 7886701"/>
              <a:gd name="connsiteY34361" fmla="*/ 579773 h 6857981"/>
              <a:gd name="connsiteX34362" fmla="*/ 4362768 w 7886701"/>
              <a:gd name="connsiteY34362" fmla="*/ 580408 h 6857981"/>
              <a:gd name="connsiteX34363" fmla="*/ 4360228 w 7886701"/>
              <a:gd name="connsiteY34363" fmla="*/ 581361 h 6857981"/>
              <a:gd name="connsiteX34364" fmla="*/ 4357688 w 7886701"/>
              <a:gd name="connsiteY34364" fmla="*/ 582314 h 6857981"/>
              <a:gd name="connsiteX34365" fmla="*/ 4356101 w 7886701"/>
              <a:gd name="connsiteY34365" fmla="*/ 583265 h 6857981"/>
              <a:gd name="connsiteX34366" fmla="*/ 4354513 w 7886701"/>
              <a:gd name="connsiteY34366" fmla="*/ 584854 h 6857981"/>
              <a:gd name="connsiteX34367" fmla="*/ 4353561 w 7886701"/>
              <a:gd name="connsiteY34367" fmla="*/ 586441 h 6857981"/>
              <a:gd name="connsiteX34368" fmla="*/ 4351656 w 7886701"/>
              <a:gd name="connsiteY34368" fmla="*/ 588981 h 6857981"/>
              <a:gd name="connsiteX34369" fmla="*/ 4349751 w 7886701"/>
              <a:gd name="connsiteY34369" fmla="*/ 591522 h 6857981"/>
              <a:gd name="connsiteX34370" fmla="*/ 4349116 w 7886701"/>
              <a:gd name="connsiteY34370" fmla="*/ 592473 h 6857981"/>
              <a:gd name="connsiteX34371" fmla="*/ 4347846 w 7886701"/>
              <a:gd name="connsiteY34371" fmla="*/ 593427 h 6857981"/>
              <a:gd name="connsiteX34372" fmla="*/ 4346893 w 7886701"/>
              <a:gd name="connsiteY34372" fmla="*/ 594062 h 6857981"/>
              <a:gd name="connsiteX34373" fmla="*/ 4345306 w 7886701"/>
              <a:gd name="connsiteY34373" fmla="*/ 594378 h 6857981"/>
              <a:gd name="connsiteX34374" fmla="*/ 4344036 w 7886701"/>
              <a:gd name="connsiteY34374" fmla="*/ 594378 h 6857981"/>
              <a:gd name="connsiteX34375" fmla="*/ 4341813 w 7886701"/>
              <a:gd name="connsiteY34375" fmla="*/ 594378 h 6857981"/>
              <a:gd name="connsiteX34376" fmla="*/ 4339591 w 7886701"/>
              <a:gd name="connsiteY34376" fmla="*/ 592156 h 6857981"/>
              <a:gd name="connsiteX34377" fmla="*/ 4337368 w 7886701"/>
              <a:gd name="connsiteY34377" fmla="*/ 589933 h 6857981"/>
              <a:gd name="connsiteX34378" fmla="*/ 4336416 w 7886701"/>
              <a:gd name="connsiteY34378" fmla="*/ 588029 h 6857981"/>
              <a:gd name="connsiteX34379" fmla="*/ 4335146 w 7886701"/>
              <a:gd name="connsiteY34379" fmla="*/ 586441 h 6857981"/>
              <a:gd name="connsiteX34380" fmla="*/ 4334828 w 7886701"/>
              <a:gd name="connsiteY34380" fmla="*/ 584536 h 6857981"/>
              <a:gd name="connsiteX34381" fmla="*/ 4334511 w 7886701"/>
              <a:gd name="connsiteY34381" fmla="*/ 582948 h 6857981"/>
              <a:gd name="connsiteX34382" fmla="*/ 4334511 w 7886701"/>
              <a:gd name="connsiteY34382" fmla="*/ 581679 h 6857981"/>
              <a:gd name="connsiteX34383" fmla="*/ 4335146 w 7886701"/>
              <a:gd name="connsiteY34383" fmla="*/ 580090 h 6857981"/>
              <a:gd name="connsiteX34384" fmla="*/ 4335781 w 7886701"/>
              <a:gd name="connsiteY34384" fmla="*/ 579139 h 6857981"/>
              <a:gd name="connsiteX34385" fmla="*/ 4336733 w 7886701"/>
              <a:gd name="connsiteY34385" fmla="*/ 577867 h 6857981"/>
              <a:gd name="connsiteX34386" fmla="*/ 4339273 w 7886701"/>
              <a:gd name="connsiteY34386" fmla="*/ 575646 h 6857981"/>
              <a:gd name="connsiteX34387" fmla="*/ 4342131 w 7886701"/>
              <a:gd name="connsiteY34387" fmla="*/ 574057 h 6857981"/>
              <a:gd name="connsiteX34388" fmla="*/ 4344988 w 7886701"/>
              <a:gd name="connsiteY34388" fmla="*/ 572471 h 6857981"/>
              <a:gd name="connsiteX34389" fmla="*/ 4351021 w 7886701"/>
              <a:gd name="connsiteY34389" fmla="*/ 569931 h 6857981"/>
              <a:gd name="connsiteX34390" fmla="*/ 4352608 w 7886701"/>
              <a:gd name="connsiteY34390" fmla="*/ 568978 h 6857981"/>
              <a:gd name="connsiteX34391" fmla="*/ 4353878 w 7886701"/>
              <a:gd name="connsiteY34391" fmla="*/ 567707 h 6857981"/>
              <a:gd name="connsiteX34392" fmla="*/ 4354196 w 7886701"/>
              <a:gd name="connsiteY34392" fmla="*/ 567390 h 6857981"/>
              <a:gd name="connsiteX34393" fmla="*/ 4353878 w 7886701"/>
              <a:gd name="connsiteY34393" fmla="*/ 567073 h 6857981"/>
              <a:gd name="connsiteX34394" fmla="*/ 4352926 w 7886701"/>
              <a:gd name="connsiteY34394" fmla="*/ 566120 h 6857981"/>
              <a:gd name="connsiteX34395" fmla="*/ 4351973 w 7886701"/>
              <a:gd name="connsiteY34395" fmla="*/ 565484 h 6857981"/>
              <a:gd name="connsiteX34396" fmla="*/ 4348798 w 7886701"/>
              <a:gd name="connsiteY34396" fmla="*/ 564533 h 6857981"/>
              <a:gd name="connsiteX34397" fmla="*/ 4343083 w 7886701"/>
              <a:gd name="connsiteY34397" fmla="*/ 562944 h 6857981"/>
              <a:gd name="connsiteX34398" fmla="*/ 4344671 w 7886701"/>
              <a:gd name="connsiteY34398" fmla="*/ 560723 h 6857981"/>
              <a:gd name="connsiteX34399" fmla="*/ 4346893 w 7886701"/>
              <a:gd name="connsiteY34399" fmla="*/ 559452 h 6857981"/>
              <a:gd name="connsiteX34400" fmla="*/ 4349433 w 7886701"/>
              <a:gd name="connsiteY34400" fmla="*/ 558500 h 6857981"/>
              <a:gd name="connsiteX34401" fmla="*/ 4352291 w 7886701"/>
              <a:gd name="connsiteY34401" fmla="*/ 557865 h 6857981"/>
              <a:gd name="connsiteX34402" fmla="*/ 4355466 w 7886701"/>
              <a:gd name="connsiteY34402" fmla="*/ 557548 h 6857981"/>
              <a:gd name="connsiteX34403" fmla="*/ 4358958 w 7886701"/>
              <a:gd name="connsiteY34403" fmla="*/ 557548 h 6857981"/>
              <a:gd name="connsiteX34404" fmla="*/ 4366578 w 7886701"/>
              <a:gd name="connsiteY34404" fmla="*/ 558182 h 6857981"/>
              <a:gd name="connsiteX34405" fmla="*/ 4382771 w 7886701"/>
              <a:gd name="connsiteY34405" fmla="*/ 560088 h 6857981"/>
              <a:gd name="connsiteX34406" fmla="*/ 4390391 w 7886701"/>
              <a:gd name="connsiteY34406" fmla="*/ 560405 h 6857981"/>
              <a:gd name="connsiteX34407" fmla="*/ 4393566 w 7886701"/>
              <a:gd name="connsiteY34407" fmla="*/ 560405 h 6857981"/>
              <a:gd name="connsiteX34408" fmla="*/ 4396741 w 7886701"/>
              <a:gd name="connsiteY34408" fmla="*/ 560088 h 6857981"/>
              <a:gd name="connsiteX34409" fmla="*/ 4396106 w 7886701"/>
              <a:gd name="connsiteY34409" fmla="*/ 561992 h 6857981"/>
              <a:gd name="connsiteX34410" fmla="*/ 4394518 w 7886701"/>
              <a:gd name="connsiteY34410" fmla="*/ 563263 h 6857981"/>
              <a:gd name="connsiteX34411" fmla="*/ 4392613 w 7886701"/>
              <a:gd name="connsiteY34411" fmla="*/ 564850 h 6857981"/>
              <a:gd name="connsiteX34412" fmla="*/ 4390073 w 7886701"/>
              <a:gd name="connsiteY34412" fmla="*/ 565803 h 6857981"/>
              <a:gd name="connsiteX34413" fmla="*/ 4384041 w 7886701"/>
              <a:gd name="connsiteY34413" fmla="*/ 568342 h 6857981"/>
              <a:gd name="connsiteX34414" fmla="*/ 4381183 w 7886701"/>
              <a:gd name="connsiteY34414" fmla="*/ 569613 h 6857981"/>
              <a:gd name="connsiteX34415" fmla="*/ 4378326 w 7886701"/>
              <a:gd name="connsiteY34415" fmla="*/ 570882 h 6857981"/>
              <a:gd name="connsiteX34416" fmla="*/ 4375786 w 7886701"/>
              <a:gd name="connsiteY34416" fmla="*/ 572788 h 6857981"/>
              <a:gd name="connsiteX34417" fmla="*/ 4373563 w 7886701"/>
              <a:gd name="connsiteY34417" fmla="*/ 574692 h 6857981"/>
              <a:gd name="connsiteX34418" fmla="*/ 4371658 w 7886701"/>
              <a:gd name="connsiteY34418" fmla="*/ 577232 h 6857981"/>
              <a:gd name="connsiteX34419" fmla="*/ 4371341 w 7886701"/>
              <a:gd name="connsiteY34419" fmla="*/ 578186 h 6857981"/>
              <a:gd name="connsiteX34420" fmla="*/ 4371023 w 7886701"/>
              <a:gd name="connsiteY34420" fmla="*/ 579773 h 6857981"/>
              <a:gd name="connsiteX34421" fmla="*/ 4371023 w 7886701"/>
              <a:gd name="connsiteY34421" fmla="*/ 581361 h 6857981"/>
              <a:gd name="connsiteX34422" fmla="*/ 4371023 w 7886701"/>
              <a:gd name="connsiteY34422" fmla="*/ 582948 h 6857981"/>
              <a:gd name="connsiteX34423" fmla="*/ 4371341 w 7886701"/>
              <a:gd name="connsiteY34423" fmla="*/ 584854 h 6857981"/>
              <a:gd name="connsiteX34424" fmla="*/ 4371658 w 7886701"/>
              <a:gd name="connsiteY34424" fmla="*/ 586758 h 6857981"/>
              <a:gd name="connsiteX34425" fmla="*/ 4373881 w 7886701"/>
              <a:gd name="connsiteY34425" fmla="*/ 591204 h 6857981"/>
              <a:gd name="connsiteX34426" fmla="*/ 4377056 w 7886701"/>
              <a:gd name="connsiteY34426" fmla="*/ 596285 h 6857981"/>
              <a:gd name="connsiteX34427" fmla="*/ 4384358 w 7886701"/>
              <a:gd name="connsiteY34427" fmla="*/ 596920 h 6857981"/>
              <a:gd name="connsiteX34428" fmla="*/ 4387851 w 7886701"/>
              <a:gd name="connsiteY34428" fmla="*/ 597237 h 6857981"/>
              <a:gd name="connsiteX34429" fmla="*/ 4390708 w 7886701"/>
              <a:gd name="connsiteY34429" fmla="*/ 596920 h 6857981"/>
              <a:gd name="connsiteX34430" fmla="*/ 4393566 w 7886701"/>
              <a:gd name="connsiteY34430" fmla="*/ 596920 h 6857981"/>
              <a:gd name="connsiteX34431" fmla="*/ 4396106 w 7886701"/>
              <a:gd name="connsiteY34431" fmla="*/ 596285 h 6857981"/>
              <a:gd name="connsiteX34432" fmla="*/ 4398646 w 7886701"/>
              <a:gd name="connsiteY34432" fmla="*/ 595331 h 6857981"/>
              <a:gd name="connsiteX34433" fmla="*/ 4400868 w 7886701"/>
              <a:gd name="connsiteY34433" fmla="*/ 594697 h 6857981"/>
              <a:gd name="connsiteX34434" fmla="*/ 4403091 w 7886701"/>
              <a:gd name="connsiteY34434" fmla="*/ 593744 h 6857981"/>
              <a:gd name="connsiteX34435" fmla="*/ 4404996 w 7886701"/>
              <a:gd name="connsiteY34435" fmla="*/ 592473 h 6857981"/>
              <a:gd name="connsiteX34436" fmla="*/ 4408171 w 7886701"/>
              <a:gd name="connsiteY34436" fmla="*/ 589616 h 6857981"/>
              <a:gd name="connsiteX34437" fmla="*/ 4411028 w 7886701"/>
              <a:gd name="connsiteY34437" fmla="*/ 586123 h 6857981"/>
              <a:gd name="connsiteX34438" fmla="*/ 4413568 w 7886701"/>
              <a:gd name="connsiteY34438" fmla="*/ 582314 h 6857981"/>
              <a:gd name="connsiteX34439" fmla="*/ 4413886 w 7886701"/>
              <a:gd name="connsiteY34439" fmla="*/ 583265 h 6857981"/>
              <a:gd name="connsiteX34440" fmla="*/ 4414521 w 7886701"/>
              <a:gd name="connsiteY34440" fmla="*/ 584536 h 6857981"/>
              <a:gd name="connsiteX34441" fmla="*/ 4416108 w 7886701"/>
              <a:gd name="connsiteY34441" fmla="*/ 586758 h 6857981"/>
              <a:gd name="connsiteX34442" fmla="*/ 4418331 w 7886701"/>
              <a:gd name="connsiteY34442" fmla="*/ 588664 h 6857981"/>
              <a:gd name="connsiteX34443" fmla="*/ 4421188 w 7886701"/>
              <a:gd name="connsiteY34443" fmla="*/ 589933 h 6857981"/>
              <a:gd name="connsiteX34444" fmla="*/ 4424681 w 7886701"/>
              <a:gd name="connsiteY34444" fmla="*/ 591204 h 6857981"/>
              <a:gd name="connsiteX34445" fmla="*/ 4428173 w 7886701"/>
              <a:gd name="connsiteY34445" fmla="*/ 592156 h 6857981"/>
              <a:gd name="connsiteX34446" fmla="*/ 4432301 w 7886701"/>
              <a:gd name="connsiteY34446" fmla="*/ 592473 h 6857981"/>
              <a:gd name="connsiteX34447" fmla="*/ 4435793 w 7886701"/>
              <a:gd name="connsiteY34447" fmla="*/ 592473 h 6857981"/>
              <a:gd name="connsiteX34448" fmla="*/ 4439921 w 7886701"/>
              <a:gd name="connsiteY34448" fmla="*/ 592156 h 6857981"/>
              <a:gd name="connsiteX34449" fmla="*/ 4443413 w 7886701"/>
              <a:gd name="connsiteY34449" fmla="*/ 591522 h 6857981"/>
              <a:gd name="connsiteX34450" fmla="*/ 4446906 w 7886701"/>
              <a:gd name="connsiteY34450" fmla="*/ 589933 h 6857981"/>
              <a:gd name="connsiteX34451" fmla="*/ 4449763 w 7886701"/>
              <a:gd name="connsiteY34451" fmla="*/ 588029 h 6857981"/>
              <a:gd name="connsiteX34452" fmla="*/ 4451986 w 7886701"/>
              <a:gd name="connsiteY34452" fmla="*/ 585489 h 6857981"/>
              <a:gd name="connsiteX34453" fmla="*/ 4452938 w 7886701"/>
              <a:gd name="connsiteY34453" fmla="*/ 584536 h 6857981"/>
              <a:gd name="connsiteX34454" fmla="*/ 4453891 w 7886701"/>
              <a:gd name="connsiteY34454" fmla="*/ 582631 h 6857981"/>
              <a:gd name="connsiteX34455" fmla="*/ 4454208 w 7886701"/>
              <a:gd name="connsiteY34455" fmla="*/ 581361 h 6857981"/>
              <a:gd name="connsiteX34456" fmla="*/ 4454526 w 7886701"/>
              <a:gd name="connsiteY34456" fmla="*/ 579456 h 6857981"/>
              <a:gd name="connsiteX34457" fmla="*/ 4454526 w 7886701"/>
              <a:gd name="connsiteY34457" fmla="*/ 577232 h 6857981"/>
              <a:gd name="connsiteX34458" fmla="*/ 4454526 w 7886701"/>
              <a:gd name="connsiteY34458" fmla="*/ 575011 h 6857981"/>
              <a:gd name="connsiteX34459" fmla="*/ 4465321 w 7886701"/>
              <a:gd name="connsiteY34459" fmla="*/ 576598 h 6857981"/>
              <a:gd name="connsiteX34460" fmla="*/ 4476433 w 7886701"/>
              <a:gd name="connsiteY34460" fmla="*/ 577867 h 6857981"/>
              <a:gd name="connsiteX34461" fmla="*/ 4487228 w 7886701"/>
              <a:gd name="connsiteY34461" fmla="*/ 579456 h 6857981"/>
              <a:gd name="connsiteX34462" fmla="*/ 4492308 w 7886701"/>
              <a:gd name="connsiteY34462" fmla="*/ 579456 h 6857981"/>
              <a:gd name="connsiteX34463" fmla="*/ 4497071 w 7886701"/>
              <a:gd name="connsiteY34463" fmla="*/ 579456 h 6857981"/>
              <a:gd name="connsiteX34464" fmla="*/ 4501516 w 7886701"/>
              <a:gd name="connsiteY34464" fmla="*/ 579139 h 6857981"/>
              <a:gd name="connsiteX34465" fmla="*/ 4505643 w 7886701"/>
              <a:gd name="connsiteY34465" fmla="*/ 578186 h 6857981"/>
              <a:gd name="connsiteX34466" fmla="*/ 4509136 w 7886701"/>
              <a:gd name="connsiteY34466" fmla="*/ 576915 h 6857981"/>
              <a:gd name="connsiteX34467" fmla="*/ 4512628 w 7886701"/>
              <a:gd name="connsiteY34467" fmla="*/ 575011 h 6857981"/>
              <a:gd name="connsiteX34468" fmla="*/ 4513898 w 7886701"/>
              <a:gd name="connsiteY34468" fmla="*/ 574057 h 6857981"/>
              <a:gd name="connsiteX34469" fmla="*/ 4515168 w 7886701"/>
              <a:gd name="connsiteY34469" fmla="*/ 572788 h 6857981"/>
              <a:gd name="connsiteX34470" fmla="*/ 4516121 w 7886701"/>
              <a:gd name="connsiteY34470" fmla="*/ 570882 h 6857981"/>
              <a:gd name="connsiteX34471" fmla="*/ 4517391 w 7886701"/>
              <a:gd name="connsiteY34471" fmla="*/ 569613 h 6857981"/>
              <a:gd name="connsiteX34472" fmla="*/ 4518026 w 7886701"/>
              <a:gd name="connsiteY34472" fmla="*/ 567707 h 6857981"/>
              <a:gd name="connsiteX34473" fmla="*/ 4518343 w 7886701"/>
              <a:gd name="connsiteY34473" fmla="*/ 565484 h 6857981"/>
              <a:gd name="connsiteX34474" fmla="*/ 4518661 w 7886701"/>
              <a:gd name="connsiteY34474" fmla="*/ 563263 h 6857981"/>
              <a:gd name="connsiteX34475" fmla="*/ 4518978 w 7886701"/>
              <a:gd name="connsiteY34475" fmla="*/ 560723 h 6857981"/>
              <a:gd name="connsiteX34476" fmla="*/ 4520248 w 7886701"/>
              <a:gd name="connsiteY34476" fmla="*/ 561040 h 6857981"/>
              <a:gd name="connsiteX34477" fmla="*/ 4521201 w 7886701"/>
              <a:gd name="connsiteY34477" fmla="*/ 561992 h 6857981"/>
              <a:gd name="connsiteX34478" fmla="*/ 4522153 w 7886701"/>
              <a:gd name="connsiteY34478" fmla="*/ 562944 h 6857981"/>
              <a:gd name="connsiteX34479" fmla="*/ 4522788 w 7886701"/>
              <a:gd name="connsiteY34479" fmla="*/ 564215 h 6857981"/>
              <a:gd name="connsiteX34480" fmla="*/ 4523106 w 7886701"/>
              <a:gd name="connsiteY34480" fmla="*/ 566755 h 6857981"/>
              <a:gd name="connsiteX34481" fmla="*/ 4523423 w 7886701"/>
              <a:gd name="connsiteY34481" fmla="*/ 569613 h 6857981"/>
              <a:gd name="connsiteX34482" fmla="*/ 4523741 w 7886701"/>
              <a:gd name="connsiteY34482" fmla="*/ 572471 h 6857981"/>
              <a:gd name="connsiteX34483" fmla="*/ 4524693 w 7886701"/>
              <a:gd name="connsiteY34483" fmla="*/ 575011 h 6857981"/>
              <a:gd name="connsiteX34484" fmla="*/ 4525328 w 7886701"/>
              <a:gd name="connsiteY34484" fmla="*/ 576281 h 6857981"/>
              <a:gd name="connsiteX34485" fmla="*/ 4526281 w 7886701"/>
              <a:gd name="connsiteY34485" fmla="*/ 576915 h 6857981"/>
              <a:gd name="connsiteX34486" fmla="*/ 4527551 w 7886701"/>
              <a:gd name="connsiteY34486" fmla="*/ 577550 h 6857981"/>
              <a:gd name="connsiteX34487" fmla="*/ 4528821 w 7886701"/>
              <a:gd name="connsiteY34487" fmla="*/ 577867 h 6857981"/>
              <a:gd name="connsiteX34488" fmla="*/ 4522788 w 7886701"/>
              <a:gd name="connsiteY34488" fmla="*/ 580090 h 6857981"/>
              <a:gd name="connsiteX34489" fmla="*/ 4520248 w 7886701"/>
              <a:gd name="connsiteY34489" fmla="*/ 581679 h 6857981"/>
              <a:gd name="connsiteX34490" fmla="*/ 4517708 w 7886701"/>
              <a:gd name="connsiteY34490" fmla="*/ 582631 h 6857981"/>
              <a:gd name="connsiteX34491" fmla="*/ 4515486 w 7886701"/>
              <a:gd name="connsiteY34491" fmla="*/ 584219 h 6857981"/>
              <a:gd name="connsiteX34492" fmla="*/ 4513898 w 7886701"/>
              <a:gd name="connsiteY34492" fmla="*/ 586123 h 6857981"/>
              <a:gd name="connsiteX34493" fmla="*/ 4512311 w 7886701"/>
              <a:gd name="connsiteY34493" fmla="*/ 587394 h 6857981"/>
              <a:gd name="connsiteX34494" fmla="*/ 4511041 w 7886701"/>
              <a:gd name="connsiteY34494" fmla="*/ 589298 h 6857981"/>
              <a:gd name="connsiteX34495" fmla="*/ 4510088 w 7886701"/>
              <a:gd name="connsiteY34495" fmla="*/ 590569 h 6857981"/>
              <a:gd name="connsiteX34496" fmla="*/ 4509136 w 7886701"/>
              <a:gd name="connsiteY34496" fmla="*/ 592473 h 6857981"/>
              <a:gd name="connsiteX34497" fmla="*/ 4508501 w 7886701"/>
              <a:gd name="connsiteY34497" fmla="*/ 596285 h 6857981"/>
              <a:gd name="connsiteX34498" fmla="*/ 4508501 w 7886701"/>
              <a:gd name="connsiteY34498" fmla="*/ 600095 h 6857981"/>
              <a:gd name="connsiteX34499" fmla="*/ 4508818 w 7886701"/>
              <a:gd name="connsiteY34499" fmla="*/ 604539 h 6857981"/>
              <a:gd name="connsiteX34500" fmla="*/ 4510406 w 7886701"/>
              <a:gd name="connsiteY34500" fmla="*/ 608666 h 6857981"/>
              <a:gd name="connsiteX34501" fmla="*/ 4511676 w 7886701"/>
              <a:gd name="connsiteY34501" fmla="*/ 613112 h 6857981"/>
              <a:gd name="connsiteX34502" fmla="*/ 4515803 w 7886701"/>
              <a:gd name="connsiteY34502" fmla="*/ 622003 h 6857981"/>
              <a:gd name="connsiteX34503" fmla="*/ 4520248 w 7886701"/>
              <a:gd name="connsiteY34503" fmla="*/ 631528 h 6857981"/>
              <a:gd name="connsiteX34504" fmla="*/ 4522153 w 7886701"/>
              <a:gd name="connsiteY34504" fmla="*/ 636292 h 6857981"/>
              <a:gd name="connsiteX34505" fmla="*/ 4523741 w 7886701"/>
              <a:gd name="connsiteY34505" fmla="*/ 640736 h 6857981"/>
              <a:gd name="connsiteX34506" fmla="*/ 4527868 w 7886701"/>
              <a:gd name="connsiteY34506" fmla="*/ 639466 h 6857981"/>
              <a:gd name="connsiteX34507" fmla="*/ 4531043 w 7886701"/>
              <a:gd name="connsiteY34507" fmla="*/ 638196 h 6857981"/>
              <a:gd name="connsiteX34508" fmla="*/ 4533583 w 7886701"/>
              <a:gd name="connsiteY34508" fmla="*/ 636609 h 6857981"/>
              <a:gd name="connsiteX34509" fmla="*/ 4535488 w 7886701"/>
              <a:gd name="connsiteY34509" fmla="*/ 635021 h 6857981"/>
              <a:gd name="connsiteX34510" fmla="*/ 4537076 w 7886701"/>
              <a:gd name="connsiteY34510" fmla="*/ 633116 h 6857981"/>
              <a:gd name="connsiteX34511" fmla="*/ 4538028 w 7886701"/>
              <a:gd name="connsiteY34511" fmla="*/ 630894 h 6857981"/>
              <a:gd name="connsiteX34512" fmla="*/ 4538663 w 7886701"/>
              <a:gd name="connsiteY34512" fmla="*/ 628988 h 6857981"/>
              <a:gd name="connsiteX34513" fmla="*/ 4539616 w 7886701"/>
              <a:gd name="connsiteY34513" fmla="*/ 626449 h 6857981"/>
              <a:gd name="connsiteX34514" fmla="*/ 4539933 w 7886701"/>
              <a:gd name="connsiteY34514" fmla="*/ 621368 h 6857981"/>
              <a:gd name="connsiteX34515" fmla="*/ 4540568 w 7886701"/>
              <a:gd name="connsiteY34515" fmla="*/ 615018 h 6857981"/>
              <a:gd name="connsiteX34516" fmla="*/ 4540886 w 7886701"/>
              <a:gd name="connsiteY34516" fmla="*/ 611842 h 6857981"/>
              <a:gd name="connsiteX34517" fmla="*/ 4541838 w 7886701"/>
              <a:gd name="connsiteY34517" fmla="*/ 608666 h 6857981"/>
              <a:gd name="connsiteX34518" fmla="*/ 4542791 w 7886701"/>
              <a:gd name="connsiteY34518" fmla="*/ 604539 h 6857981"/>
              <a:gd name="connsiteX34519" fmla="*/ 4544696 w 7886701"/>
              <a:gd name="connsiteY34519" fmla="*/ 600412 h 6857981"/>
              <a:gd name="connsiteX34520" fmla="*/ 4547236 w 7886701"/>
              <a:gd name="connsiteY34520" fmla="*/ 602633 h 6857981"/>
              <a:gd name="connsiteX34521" fmla="*/ 4550093 w 7886701"/>
              <a:gd name="connsiteY34521" fmla="*/ 604856 h 6857981"/>
              <a:gd name="connsiteX34522" fmla="*/ 4553268 w 7886701"/>
              <a:gd name="connsiteY34522" fmla="*/ 606762 h 6857981"/>
              <a:gd name="connsiteX34523" fmla="*/ 4556761 w 7886701"/>
              <a:gd name="connsiteY34523" fmla="*/ 608666 h 6857981"/>
              <a:gd name="connsiteX34524" fmla="*/ 4563746 w 7886701"/>
              <a:gd name="connsiteY34524" fmla="*/ 611842 h 6857981"/>
              <a:gd name="connsiteX34525" fmla="*/ 4571048 w 7886701"/>
              <a:gd name="connsiteY34525" fmla="*/ 615018 h 6857981"/>
              <a:gd name="connsiteX34526" fmla="*/ 4577716 w 7886701"/>
              <a:gd name="connsiteY34526" fmla="*/ 618511 h 6857981"/>
              <a:gd name="connsiteX34527" fmla="*/ 4581208 w 7886701"/>
              <a:gd name="connsiteY34527" fmla="*/ 620416 h 6857981"/>
              <a:gd name="connsiteX34528" fmla="*/ 4584066 w 7886701"/>
              <a:gd name="connsiteY34528" fmla="*/ 622003 h 6857981"/>
              <a:gd name="connsiteX34529" fmla="*/ 4586923 w 7886701"/>
              <a:gd name="connsiteY34529" fmla="*/ 624226 h 6857981"/>
              <a:gd name="connsiteX34530" fmla="*/ 4589463 w 7886701"/>
              <a:gd name="connsiteY34530" fmla="*/ 626766 h 6857981"/>
              <a:gd name="connsiteX34531" fmla="*/ 4591686 w 7886701"/>
              <a:gd name="connsiteY34531" fmla="*/ 629304 h 6857981"/>
              <a:gd name="connsiteX34532" fmla="*/ 4593273 w 7886701"/>
              <a:gd name="connsiteY34532" fmla="*/ 632162 h 6857981"/>
              <a:gd name="connsiteX34533" fmla="*/ 4598036 w 7886701"/>
              <a:gd name="connsiteY34533" fmla="*/ 631210 h 6857981"/>
              <a:gd name="connsiteX34534" fmla="*/ 4602163 w 7886701"/>
              <a:gd name="connsiteY34534" fmla="*/ 630575 h 6857981"/>
              <a:gd name="connsiteX34535" fmla="*/ 4611371 w 7886701"/>
              <a:gd name="connsiteY34535" fmla="*/ 628988 h 6857981"/>
              <a:gd name="connsiteX34536" fmla="*/ 4619943 w 7886701"/>
              <a:gd name="connsiteY34536" fmla="*/ 628670 h 6857981"/>
              <a:gd name="connsiteX34537" fmla="*/ 4628516 w 7886701"/>
              <a:gd name="connsiteY34537" fmla="*/ 628988 h 6857981"/>
              <a:gd name="connsiteX34538" fmla="*/ 4636453 w 7886701"/>
              <a:gd name="connsiteY34538" fmla="*/ 629624 h 6857981"/>
              <a:gd name="connsiteX34539" fmla="*/ 4645026 w 7886701"/>
              <a:gd name="connsiteY34539" fmla="*/ 630894 h 6857981"/>
              <a:gd name="connsiteX34540" fmla="*/ 4660583 w 7886701"/>
              <a:gd name="connsiteY34540" fmla="*/ 633434 h 6857981"/>
              <a:gd name="connsiteX34541" fmla="*/ 4676141 w 7886701"/>
              <a:gd name="connsiteY34541" fmla="*/ 635657 h 6857981"/>
              <a:gd name="connsiteX34542" fmla="*/ 4683761 w 7886701"/>
              <a:gd name="connsiteY34542" fmla="*/ 636292 h 6857981"/>
              <a:gd name="connsiteX34543" fmla="*/ 4691063 w 7886701"/>
              <a:gd name="connsiteY34543" fmla="*/ 636609 h 6857981"/>
              <a:gd name="connsiteX34544" fmla="*/ 4698366 w 7886701"/>
              <a:gd name="connsiteY34544" fmla="*/ 636292 h 6857981"/>
              <a:gd name="connsiteX34545" fmla="*/ 4705668 w 7886701"/>
              <a:gd name="connsiteY34545" fmla="*/ 635338 h 6857981"/>
              <a:gd name="connsiteX34546" fmla="*/ 4709161 w 7886701"/>
              <a:gd name="connsiteY34546" fmla="*/ 634386 h 6857981"/>
              <a:gd name="connsiteX34547" fmla="*/ 4712971 w 7886701"/>
              <a:gd name="connsiteY34547" fmla="*/ 633434 h 6857981"/>
              <a:gd name="connsiteX34548" fmla="*/ 4716463 w 7886701"/>
              <a:gd name="connsiteY34548" fmla="*/ 632162 h 6857981"/>
              <a:gd name="connsiteX34549" fmla="*/ 4720273 w 7886701"/>
              <a:gd name="connsiteY34549" fmla="*/ 630575 h 6857981"/>
              <a:gd name="connsiteX34550" fmla="*/ 4720273 w 7886701"/>
              <a:gd name="connsiteY34550" fmla="*/ 628988 h 6857981"/>
              <a:gd name="connsiteX34551" fmla="*/ 4720273 w 7886701"/>
              <a:gd name="connsiteY34551" fmla="*/ 628035 h 6857981"/>
              <a:gd name="connsiteX34552" fmla="*/ 4705986 w 7886701"/>
              <a:gd name="connsiteY34552" fmla="*/ 620733 h 6857981"/>
              <a:gd name="connsiteX34553" fmla="*/ 4698683 w 7886701"/>
              <a:gd name="connsiteY34553" fmla="*/ 617241 h 6857981"/>
              <a:gd name="connsiteX34554" fmla="*/ 4691698 w 7886701"/>
              <a:gd name="connsiteY34554" fmla="*/ 614700 h 6857981"/>
              <a:gd name="connsiteX34555" fmla="*/ 4692016 w 7886701"/>
              <a:gd name="connsiteY34555" fmla="*/ 616604 h 6857981"/>
              <a:gd name="connsiteX34556" fmla="*/ 4692333 w 7886701"/>
              <a:gd name="connsiteY34556" fmla="*/ 618511 h 6857981"/>
              <a:gd name="connsiteX34557" fmla="*/ 4692333 w 7886701"/>
              <a:gd name="connsiteY34557" fmla="*/ 620416 h 6857981"/>
              <a:gd name="connsiteX34558" fmla="*/ 4692333 w 7886701"/>
              <a:gd name="connsiteY34558" fmla="*/ 622003 h 6857981"/>
              <a:gd name="connsiteX34559" fmla="*/ 4689793 w 7886701"/>
              <a:gd name="connsiteY34559" fmla="*/ 622320 h 6857981"/>
              <a:gd name="connsiteX34560" fmla="*/ 4688206 w 7886701"/>
              <a:gd name="connsiteY34560" fmla="*/ 622003 h 6857981"/>
              <a:gd name="connsiteX34561" fmla="*/ 4686301 w 7886701"/>
              <a:gd name="connsiteY34561" fmla="*/ 622003 h 6857981"/>
              <a:gd name="connsiteX34562" fmla="*/ 4684713 w 7886701"/>
              <a:gd name="connsiteY34562" fmla="*/ 621368 h 6857981"/>
              <a:gd name="connsiteX34563" fmla="*/ 4682173 w 7886701"/>
              <a:gd name="connsiteY34563" fmla="*/ 620416 h 6857981"/>
              <a:gd name="connsiteX34564" fmla="*/ 4680268 w 7886701"/>
              <a:gd name="connsiteY34564" fmla="*/ 618511 h 6857981"/>
              <a:gd name="connsiteX34565" fmla="*/ 4678998 w 7886701"/>
              <a:gd name="connsiteY34565" fmla="*/ 616287 h 6857981"/>
              <a:gd name="connsiteX34566" fmla="*/ 4677728 w 7886701"/>
              <a:gd name="connsiteY34566" fmla="*/ 614064 h 6857981"/>
              <a:gd name="connsiteX34567" fmla="*/ 4676458 w 7886701"/>
              <a:gd name="connsiteY34567" fmla="*/ 612160 h 6857981"/>
              <a:gd name="connsiteX34568" fmla="*/ 4674553 w 7886701"/>
              <a:gd name="connsiteY34568" fmla="*/ 610572 h 6857981"/>
              <a:gd name="connsiteX34569" fmla="*/ 4669791 w 7886701"/>
              <a:gd name="connsiteY34569" fmla="*/ 609620 h 6857981"/>
              <a:gd name="connsiteX34570" fmla="*/ 4667251 w 7886701"/>
              <a:gd name="connsiteY34570" fmla="*/ 609620 h 6857981"/>
              <a:gd name="connsiteX34571" fmla="*/ 4665028 w 7886701"/>
              <a:gd name="connsiteY34571" fmla="*/ 609620 h 6857981"/>
              <a:gd name="connsiteX34572" fmla="*/ 4667251 w 7886701"/>
              <a:gd name="connsiteY34572" fmla="*/ 608666 h 6857981"/>
              <a:gd name="connsiteX34573" fmla="*/ 4664711 w 7886701"/>
              <a:gd name="connsiteY34573" fmla="*/ 608666 h 6857981"/>
              <a:gd name="connsiteX34574" fmla="*/ 4665663 w 7886701"/>
              <a:gd name="connsiteY34574" fmla="*/ 606128 h 6857981"/>
              <a:gd name="connsiteX34575" fmla="*/ 4666933 w 7886701"/>
              <a:gd name="connsiteY34575" fmla="*/ 603904 h 6857981"/>
              <a:gd name="connsiteX34576" fmla="*/ 4668838 w 7886701"/>
              <a:gd name="connsiteY34576" fmla="*/ 602316 h 6857981"/>
              <a:gd name="connsiteX34577" fmla="*/ 4670426 w 7886701"/>
              <a:gd name="connsiteY34577" fmla="*/ 601364 h 6857981"/>
              <a:gd name="connsiteX34578" fmla="*/ 4672648 w 7886701"/>
              <a:gd name="connsiteY34578" fmla="*/ 601047 h 6857981"/>
              <a:gd name="connsiteX34579" fmla="*/ 4674871 w 7886701"/>
              <a:gd name="connsiteY34579" fmla="*/ 601047 h 6857981"/>
              <a:gd name="connsiteX34580" fmla="*/ 4677093 w 7886701"/>
              <a:gd name="connsiteY34580" fmla="*/ 601364 h 6857981"/>
              <a:gd name="connsiteX34581" fmla="*/ 4679633 w 7886701"/>
              <a:gd name="connsiteY34581" fmla="*/ 601999 h 6857981"/>
              <a:gd name="connsiteX34582" fmla="*/ 4677093 w 7886701"/>
              <a:gd name="connsiteY34582" fmla="*/ 598506 h 6857981"/>
              <a:gd name="connsiteX34583" fmla="*/ 4674871 w 7886701"/>
              <a:gd name="connsiteY34583" fmla="*/ 594378 h 6857981"/>
              <a:gd name="connsiteX34584" fmla="*/ 4672331 w 7886701"/>
              <a:gd name="connsiteY34584" fmla="*/ 588981 h 6857981"/>
              <a:gd name="connsiteX34585" fmla="*/ 4676458 w 7886701"/>
              <a:gd name="connsiteY34585" fmla="*/ 591522 h 6857981"/>
              <a:gd name="connsiteX34586" fmla="*/ 4680268 w 7886701"/>
              <a:gd name="connsiteY34586" fmla="*/ 593427 h 6857981"/>
              <a:gd name="connsiteX34587" fmla="*/ 4689476 w 7886701"/>
              <a:gd name="connsiteY34587" fmla="*/ 596920 h 6857981"/>
              <a:gd name="connsiteX34588" fmla="*/ 4698683 w 7886701"/>
              <a:gd name="connsiteY34588" fmla="*/ 599777 h 6857981"/>
              <a:gd name="connsiteX34589" fmla="*/ 4708526 w 7886701"/>
              <a:gd name="connsiteY34589" fmla="*/ 601999 h 6857981"/>
              <a:gd name="connsiteX34590" fmla="*/ 4718368 w 7886701"/>
              <a:gd name="connsiteY34590" fmla="*/ 603904 h 6857981"/>
              <a:gd name="connsiteX34591" fmla="*/ 4728528 w 7886701"/>
              <a:gd name="connsiteY34591" fmla="*/ 605174 h 6857981"/>
              <a:gd name="connsiteX34592" fmla="*/ 4739006 w 7886701"/>
              <a:gd name="connsiteY34592" fmla="*/ 606128 h 6857981"/>
              <a:gd name="connsiteX34593" fmla="*/ 4749801 w 7886701"/>
              <a:gd name="connsiteY34593" fmla="*/ 606445 h 6857981"/>
              <a:gd name="connsiteX34594" fmla="*/ 4771708 w 7886701"/>
              <a:gd name="connsiteY34594" fmla="*/ 606762 h 6857981"/>
              <a:gd name="connsiteX34595" fmla="*/ 4793933 w 7886701"/>
              <a:gd name="connsiteY34595" fmla="*/ 606762 h 6857981"/>
              <a:gd name="connsiteX34596" fmla="*/ 4815523 w 7886701"/>
              <a:gd name="connsiteY34596" fmla="*/ 606762 h 6857981"/>
              <a:gd name="connsiteX34597" fmla="*/ 4826318 w 7886701"/>
              <a:gd name="connsiteY34597" fmla="*/ 607079 h 6857981"/>
              <a:gd name="connsiteX34598" fmla="*/ 4836796 w 7886701"/>
              <a:gd name="connsiteY34598" fmla="*/ 607397 h 6857981"/>
              <a:gd name="connsiteX34599" fmla="*/ 4838383 w 7886701"/>
              <a:gd name="connsiteY34599" fmla="*/ 608666 h 6857981"/>
              <a:gd name="connsiteX34600" fmla="*/ 4839653 w 7886701"/>
              <a:gd name="connsiteY34600" fmla="*/ 609620 h 6857981"/>
              <a:gd name="connsiteX34601" fmla="*/ 4840288 w 7886701"/>
              <a:gd name="connsiteY34601" fmla="*/ 610889 h 6857981"/>
              <a:gd name="connsiteX34602" fmla="*/ 4840606 w 7886701"/>
              <a:gd name="connsiteY34602" fmla="*/ 612478 h 6857981"/>
              <a:gd name="connsiteX34603" fmla="*/ 4840923 w 7886701"/>
              <a:gd name="connsiteY34603" fmla="*/ 615970 h 6857981"/>
              <a:gd name="connsiteX34604" fmla="*/ 4841241 w 7886701"/>
              <a:gd name="connsiteY34604" fmla="*/ 619462 h 6857981"/>
              <a:gd name="connsiteX34605" fmla="*/ 4841558 w 7886701"/>
              <a:gd name="connsiteY34605" fmla="*/ 622955 h 6857981"/>
              <a:gd name="connsiteX34606" fmla="*/ 4842193 w 7886701"/>
              <a:gd name="connsiteY34606" fmla="*/ 624543 h 6857981"/>
              <a:gd name="connsiteX34607" fmla="*/ 4842511 w 7886701"/>
              <a:gd name="connsiteY34607" fmla="*/ 626129 h 6857981"/>
              <a:gd name="connsiteX34608" fmla="*/ 4843463 w 7886701"/>
              <a:gd name="connsiteY34608" fmla="*/ 627084 h 6857981"/>
              <a:gd name="connsiteX34609" fmla="*/ 4844733 w 7886701"/>
              <a:gd name="connsiteY34609" fmla="*/ 628353 h 6857981"/>
              <a:gd name="connsiteX34610" fmla="*/ 4846003 w 7886701"/>
              <a:gd name="connsiteY34610" fmla="*/ 628988 h 6857981"/>
              <a:gd name="connsiteX34611" fmla="*/ 4848226 w 7886701"/>
              <a:gd name="connsiteY34611" fmla="*/ 629624 h 6857981"/>
              <a:gd name="connsiteX34612" fmla="*/ 4847908 w 7886701"/>
              <a:gd name="connsiteY34612" fmla="*/ 627084 h 6857981"/>
              <a:gd name="connsiteX34613" fmla="*/ 4847908 w 7886701"/>
              <a:gd name="connsiteY34613" fmla="*/ 625495 h 6857981"/>
              <a:gd name="connsiteX34614" fmla="*/ 4848226 w 7886701"/>
              <a:gd name="connsiteY34614" fmla="*/ 623591 h 6857981"/>
              <a:gd name="connsiteX34615" fmla="*/ 4849496 w 7886701"/>
              <a:gd name="connsiteY34615" fmla="*/ 622320 h 6857981"/>
              <a:gd name="connsiteX34616" fmla="*/ 4850448 w 7886701"/>
              <a:gd name="connsiteY34616" fmla="*/ 621368 h 6857981"/>
              <a:gd name="connsiteX34617" fmla="*/ 4851401 w 7886701"/>
              <a:gd name="connsiteY34617" fmla="*/ 621051 h 6857981"/>
              <a:gd name="connsiteX34618" fmla="*/ 4853306 w 7886701"/>
              <a:gd name="connsiteY34618" fmla="*/ 620733 h 6857981"/>
              <a:gd name="connsiteX34619" fmla="*/ 4855211 w 7886701"/>
              <a:gd name="connsiteY34619" fmla="*/ 620416 h 6857981"/>
              <a:gd name="connsiteX34620" fmla="*/ 4859973 w 7886701"/>
              <a:gd name="connsiteY34620" fmla="*/ 620733 h 6857981"/>
              <a:gd name="connsiteX34621" fmla="*/ 4865053 w 7886701"/>
              <a:gd name="connsiteY34621" fmla="*/ 621686 h 6857981"/>
              <a:gd name="connsiteX34622" fmla="*/ 4877118 w 7886701"/>
              <a:gd name="connsiteY34622" fmla="*/ 624861 h 6857981"/>
              <a:gd name="connsiteX34623" fmla="*/ 4889818 w 7886701"/>
              <a:gd name="connsiteY34623" fmla="*/ 628670 h 6857981"/>
              <a:gd name="connsiteX34624" fmla="*/ 4896168 w 7886701"/>
              <a:gd name="connsiteY34624" fmla="*/ 630259 h 6857981"/>
              <a:gd name="connsiteX34625" fmla="*/ 4901883 w 7886701"/>
              <a:gd name="connsiteY34625" fmla="*/ 630894 h 6857981"/>
              <a:gd name="connsiteX34626" fmla="*/ 4904423 w 7886701"/>
              <a:gd name="connsiteY34626" fmla="*/ 630894 h 6857981"/>
              <a:gd name="connsiteX34627" fmla="*/ 4906963 w 7886701"/>
              <a:gd name="connsiteY34627" fmla="*/ 630894 h 6857981"/>
              <a:gd name="connsiteX34628" fmla="*/ 4909503 w 7886701"/>
              <a:gd name="connsiteY34628" fmla="*/ 630575 h 6857981"/>
              <a:gd name="connsiteX34629" fmla="*/ 4911408 w 7886701"/>
              <a:gd name="connsiteY34629" fmla="*/ 629624 h 6857981"/>
              <a:gd name="connsiteX34630" fmla="*/ 4913313 w 7886701"/>
              <a:gd name="connsiteY34630" fmla="*/ 628988 h 6857981"/>
              <a:gd name="connsiteX34631" fmla="*/ 4914901 w 7886701"/>
              <a:gd name="connsiteY34631" fmla="*/ 628035 h 6857981"/>
              <a:gd name="connsiteX34632" fmla="*/ 4916171 w 7886701"/>
              <a:gd name="connsiteY34632" fmla="*/ 626129 h 6857981"/>
              <a:gd name="connsiteX34633" fmla="*/ 4917123 w 7886701"/>
              <a:gd name="connsiteY34633" fmla="*/ 624226 h 6857981"/>
              <a:gd name="connsiteX34634" fmla="*/ 4917123 w 7886701"/>
              <a:gd name="connsiteY34634" fmla="*/ 627084 h 6857981"/>
              <a:gd name="connsiteX34635" fmla="*/ 4917123 w 7886701"/>
              <a:gd name="connsiteY34635" fmla="*/ 630259 h 6857981"/>
              <a:gd name="connsiteX34636" fmla="*/ 4917441 w 7886701"/>
              <a:gd name="connsiteY34636" fmla="*/ 632799 h 6857981"/>
              <a:gd name="connsiteX34637" fmla="*/ 4918393 w 7886701"/>
              <a:gd name="connsiteY34637" fmla="*/ 635021 h 6857981"/>
              <a:gd name="connsiteX34638" fmla="*/ 4919346 w 7886701"/>
              <a:gd name="connsiteY34638" fmla="*/ 636927 h 6857981"/>
              <a:gd name="connsiteX34639" fmla="*/ 4920616 w 7886701"/>
              <a:gd name="connsiteY34639" fmla="*/ 638830 h 6857981"/>
              <a:gd name="connsiteX34640" fmla="*/ 4923156 w 7886701"/>
              <a:gd name="connsiteY34640" fmla="*/ 642641 h 6857981"/>
              <a:gd name="connsiteX34641" fmla="*/ 4926013 w 7886701"/>
              <a:gd name="connsiteY34641" fmla="*/ 645816 h 6857981"/>
              <a:gd name="connsiteX34642" fmla="*/ 4928871 w 7886701"/>
              <a:gd name="connsiteY34642" fmla="*/ 649309 h 6857981"/>
              <a:gd name="connsiteX34643" fmla="*/ 4930141 w 7886701"/>
              <a:gd name="connsiteY34643" fmla="*/ 651532 h 6857981"/>
              <a:gd name="connsiteX34644" fmla="*/ 4931093 w 7886701"/>
              <a:gd name="connsiteY34644" fmla="*/ 654072 h 6857981"/>
              <a:gd name="connsiteX34645" fmla="*/ 4932046 w 7886701"/>
              <a:gd name="connsiteY34645" fmla="*/ 656613 h 6857981"/>
              <a:gd name="connsiteX34646" fmla="*/ 4932998 w 7886701"/>
              <a:gd name="connsiteY34646" fmla="*/ 659152 h 6857981"/>
              <a:gd name="connsiteX34647" fmla="*/ 5036821 w 7886701"/>
              <a:gd name="connsiteY34647" fmla="*/ 687410 h 6857981"/>
              <a:gd name="connsiteX34648" fmla="*/ 5021898 w 7886701"/>
              <a:gd name="connsiteY34648" fmla="*/ 678202 h 6857981"/>
              <a:gd name="connsiteX34649" fmla="*/ 5014913 w 7886701"/>
              <a:gd name="connsiteY34649" fmla="*/ 674392 h 6857981"/>
              <a:gd name="connsiteX34650" fmla="*/ 5008246 w 7886701"/>
              <a:gd name="connsiteY34650" fmla="*/ 670582 h 6857981"/>
              <a:gd name="connsiteX34651" fmla="*/ 5001896 w 7886701"/>
              <a:gd name="connsiteY34651" fmla="*/ 667408 h 6857981"/>
              <a:gd name="connsiteX34652" fmla="*/ 4995546 w 7886701"/>
              <a:gd name="connsiteY34652" fmla="*/ 664867 h 6857981"/>
              <a:gd name="connsiteX34653" fmla="*/ 4989831 w 7886701"/>
              <a:gd name="connsiteY34653" fmla="*/ 662327 h 6857981"/>
              <a:gd name="connsiteX34654" fmla="*/ 4984116 w 7886701"/>
              <a:gd name="connsiteY34654" fmla="*/ 660423 h 6857981"/>
              <a:gd name="connsiteX34655" fmla="*/ 4988243 w 7886701"/>
              <a:gd name="connsiteY34655" fmla="*/ 657883 h 6857981"/>
              <a:gd name="connsiteX34656" fmla="*/ 4992688 w 7886701"/>
              <a:gd name="connsiteY34656" fmla="*/ 655659 h 6857981"/>
              <a:gd name="connsiteX34657" fmla="*/ 4997133 w 7886701"/>
              <a:gd name="connsiteY34657" fmla="*/ 653755 h 6857981"/>
              <a:gd name="connsiteX34658" fmla="*/ 5001578 w 7886701"/>
              <a:gd name="connsiteY34658" fmla="*/ 652801 h 6857981"/>
              <a:gd name="connsiteX34659" fmla="*/ 5006023 w 7886701"/>
              <a:gd name="connsiteY34659" fmla="*/ 652166 h 6857981"/>
              <a:gd name="connsiteX34660" fmla="*/ 5010151 w 7886701"/>
              <a:gd name="connsiteY34660" fmla="*/ 651532 h 6857981"/>
              <a:gd name="connsiteX34661" fmla="*/ 5014596 w 7886701"/>
              <a:gd name="connsiteY34661" fmla="*/ 651532 h 6857981"/>
              <a:gd name="connsiteX34662" fmla="*/ 5019041 w 7886701"/>
              <a:gd name="connsiteY34662" fmla="*/ 652484 h 6857981"/>
              <a:gd name="connsiteX34663" fmla="*/ 5023803 w 7886701"/>
              <a:gd name="connsiteY34663" fmla="*/ 653118 h 6857981"/>
              <a:gd name="connsiteX34664" fmla="*/ 5028248 w 7886701"/>
              <a:gd name="connsiteY34664" fmla="*/ 654072 h 6857981"/>
              <a:gd name="connsiteX34665" fmla="*/ 5037138 w 7886701"/>
              <a:gd name="connsiteY34665" fmla="*/ 657248 h 6857981"/>
              <a:gd name="connsiteX34666" fmla="*/ 5046346 w 7886701"/>
              <a:gd name="connsiteY34666" fmla="*/ 660739 h 6857981"/>
              <a:gd name="connsiteX34667" fmla="*/ 5055553 w 7886701"/>
              <a:gd name="connsiteY34667" fmla="*/ 664867 h 6857981"/>
              <a:gd name="connsiteX34668" fmla="*/ 5073651 w 7886701"/>
              <a:gd name="connsiteY34668" fmla="*/ 673123 h 6857981"/>
              <a:gd name="connsiteX34669" fmla="*/ 5082858 w 7886701"/>
              <a:gd name="connsiteY34669" fmla="*/ 677250 h 6857981"/>
              <a:gd name="connsiteX34670" fmla="*/ 5092066 w 7886701"/>
              <a:gd name="connsiteY34670" fmla="*/ 680108 h 6857981"/>
              <a:gd name="connsiteX34671" fmla="*/ 5096828 w 7886701"/>
              <a:gd name="connsiteY34671" fmla="*/ 681697 h 6857981"/>
              <a:gd name="connsiteX34672" fmla="*/ 5101273 w 7886701"/>
              <a:gd name="connsiteY34672" fmla="*/ 682331 h 6857981"/>
              <a:gd name="connsiteX34673" fmla="*/ 5106036 w 7886701"/>
              <a:gd name="connsiteY34673" fmla="*/ 682966 h 6857981"/>
              <a:gd name="connsiteX34674" fmla="*/ 5110163 w 7886701"/>
              <a:gd name="connsiteY34674" fmla="*/ 683283 h 6857981"/>
              <a:gd name="connsiteX34675" fmla="*/ 5114926 w 7886701"/>
              <a:gd name="connsiteY34675" fmla="*/ 683283 h 6857981"/>
              <a:gd name="connsiteX34676" fmla="*/ 5119371 w 7886701"/>
              <a:gd name="connsiteY34676" fmla="*/ 682648 h 6857981"/>
              <a:gd name="connsiteX34677" fmla="*/ 5124133 w 7886701"/>
              <a:gd name="connsiteY34677" fmla="*/ 682013 h 6857981"/>
              <a:gd name="connsiteX34678" fmla="*/ 5128578 w 7886701"/>
              <a:gd name="connsiteY34678" fmla="*/ 680425 h 6857981"/>
              <a:gd name="connsiteX34679" fmla="*/ 5124768 w 7886701"/>
              <a:gd name="connsiteY34679" fmla="*/ 675981 h 6857981"/>
              <a:gd name="connsiteX34680" fmla="*/ 5121593 w 7886701"/>
              <a:gd name="connsiteY34680" fmla="*/ 672806 h 6857981"/>
              <a:gd name="connsiteX34681" fmla="*/ 5118418 w 7886701"/>
              <a:gd name="connsiteY34681" fmla="*/ 669947 h 6857981"/>
              <a:gd name="connsiteX34682" fmla="*/ 5116196 w 7886701"/>
              <a:gd name="connsiteY34682" fmla="*/ 667091 h 6857981"/>
              <a:gd name="connsiteX34683" fmla="*/ 5115243 w 7886701"/>
              <a:gd name="connsiteY34683" fmla="*/ 665821 h 6857981"/>
              <a:gd name="connsiteX34684" fmla="*/ 5114926 w 7886701"/>
              <a:gd name="connsiteY34684" fmla="*/ 664550 h 6857981"/>
              <a:gd name="connsiteX34685" fmla="*/ 5114926 w 7886701"/>
              <a:gd name="connsiteY34685" fmla="*/ 662644 h 6857981"/>
              <a:gd name="connsiteX34686" fmla="*/ 5115243 w 7886701"/>
              <a:gd name="connsiteY34686" fmla="*/ 661057 h 6857981"/>
              <a:gd name="connsiteX34687" fmla="*/ 5116196 w 7886701"/>
              <a:gd name="connsiteY34687" fmla="*/ 659152 h 6857981"/>
              <a:gd name="connsiteX34688" fmla="*/ 5117148 w 7886701"/>
              <a:gd name="connsiteY34688" fmla="*/ 657248 h 6857981"/>
              <a:gd name="connsiteX34689" fmla="*/ 5119053 w 7886701"/>
              <a:gd name="connsiteY34689" fmla="*/ 654708 h 6857981"/>
              <a:gd name="connsiteX34690" fmla="*/ 5121276 w 7886701"/>
              <a:gd name="connsiteY34690" fmla="*/ 652166 h 6857981"/>
              <a:gd name="connsiteX34691" fmla="*/ 5131753 w 7886701"/>
              <a:gd name="connsiteY34691" fmla="*/ 655659 h 6857981"/>
              <a:gd name="connsiteX34692" fmla="*/ 5141913 w 7886701"/>
              <a:gd name="connsiteY34692" fmla="*/ 659788 h 6857981"/>
              <a:gd name="connsiteX34693" fmla="*/ 5161598 w 7886701"/>
              <a:gd name="connsiteY34693" fmla="*/ 668359 h 6857981"/>
              <a:gd name="connsiteX34694" fmla="*/ 5180331 w 7886701"/>
              <a:gd name="connsiteY34694" fmla="*/ 676615 h 6857981"/>
              <a:gd name="connsiteX34695" fmla="*/ 5189221 w 7886701"/>
              <a:gd name="connsiteY34695" fmla="*/ 679790 h 6857981"/>
              <a:gd name="connsiteX34696" fmla="*/ 5197476 w 7886701"/>
              <a:gd name="connsiteY34696" fmla="*/ 682648 h 6857981"/>
              <a:gd name="connsiteX34697" fmla="*/ 5205731 w 7886701"/>
              <a:gd name="connsiteY34697" fmla="*/ 685188 h 6857981"/>
              <a:gd name="connsiteX34698" fmla="*/ 5213986 w 7886701"/>
              <a:gd name="connsiteY34698" fmla="*/ 687093 h 6857981"/>
              <a:gd name="connsiteX34699" fmla="*/ 5217478 w 7886701"/>
              <a:gd name="connsiteY34699" fmla="*/ 687727 h 6857981"/>
              <a:gd name="connsiteX34700" fmla="*/ 5221606 w 7886701"/>
              <a:gd name="connsiteY34700" fmla="*/ 688046 h 6857981"/>
              <a:gd name="connsiteX34701" fmla="*/ 5225098 w 7886701"/>
              <a:gd name="connsiteY34701" fmla="*/ 688046 h 6857981"/>
              <a:gd name="connsiteX34702" fmla="*/ 5228908 w 7886701"/>
              <a:gd name="connsiteY34702" fmla="*/ 687727 h 6857981"/>
              <a:gd name="connsiteX34703" fmla="*/ 5232401 w 7886701"/>
              <a:gd name="connsiteY34703" fmla="*/ 687093 h 6857981"/>
              <a:gd name="connsiteX34704" fmla="*/ 5236211 w 7886701"/>
              <a:gd name="connsiteY34704" fmla="*/ 686458 h 6857981"/>
              <a:gd name="connsiteX34705" fmla="*/ 5239703 w 7886701"/>
              <a:gd name="connsiteY34705" fmla="*/ 685188 h 6857981"/>
              <a:gd name="connsiteX34706" fmla="*/ 5243196 w 7886701"/>
              <a:gd name="connsiteY34706" fmla="*/ 683283 h 6857981"/>
              <a:gd name="connsiteX34707" fmla="*/ 5246371 w 7886701"/>
              <a:gd name="connsiteY34707" fmla="*/ 681697 h 6857981"/>
              <a:gd name="connsiteX34708" fmla="*/ 5249546 w 7886701"/>
              <a:gd name="connsiteY34708" fmla="*/ 679473 h 6857981"/>
              <a:gd name="connsiteX34709" fmla="*/ 5253038 w 7886701"/>
              <a:gd name="connsiteY34709" fmla="*/ 676615 h 6857981"/>
              <a:gd name="connsiteX34710" fmla="*/ 5256213 w 7886701"/>
              <a:gd name="connsiteY34710" fmla="*/ 673441 h 6857981"/>
              <a:gd name="connsiteX34711" fmla="*/ 5249228 w 7886701"/>
              <a:gd name="connsiteY34711" fmla="*/ 670265 h 6857981"/>
              <a:gd name="connsiteX34712" fmla="*/ 5241926 w 7886701"/>
              <a:gd name="connsiteY34712" fmla="*/ 667725 h 6857981"/>
              <a:gd name="connsiteX34713" fmla="*/ 5227638 w 7886701"/>
              <a:gd name="connsiteY34713" fmla="*/ 662644 h 6857981"/>
              <a:gd name="connsiteX34714" fmla="*/ 5220971 w 7886701"/>
              <a:gd name="connsiteY34714" fmla="*/ 660423 h 6857981"/>
              <a:gd name="connsiteX34715" fmla="*/ 5214303 w 7886701"/>
              <a:gd name="connsiteY34715" fmla="*/ 657883 h 6857981"/>
              <a:gd name="connsiteX34716" fmla="*/ 5208588 w 7886701"/>
              <a:gd name="connsiteY34716" fmla="*/ 655342 h 6857981"/>
              <a:gd name="connsiteX34717" fmla="*/ 5202873 w 7886701"/>
              <a:gd name="connsiteY34717" fmla="*/ 652484 h 6857981"/>
              <a:gd name="connsiteX34718" fmla="*/ 5197793 w 7886701"/>
              <a:gd name="connsiteY34718" fmla="*/ 648991 h 6857981"/>
              <a:gd name="connsiteX34719" fmla="*/ 5195571 w 7886701"/>
              <a:gd name="connsiteY34719" fmla="*/ 647403 h 6857981"/>
              <a:gd name="connsiteX34720" fmla="*/ 5193983 w 7886701"/>
              <a:gd name="connsiteY34720" fmla="*/ 645500 h 6857981"/>
              <a:gd name="connsiteX34721" fmla="*/ 5192078 w 7886701"/>
              <a:gd name="connsiteY34721" fmla="*/ 643276 h 6857981"/>
              <a:gd name="connsiteX34722" fmla="*/ 5190173 w 7886701"/>
              <a:gd name="connsiteY34722" fmla="*/ 641053 h 6857981"/>
              <a:gd name="connsiteX34723" fmla="*/ 5189221 w 7886701"/>
              <a:gd name="connsiteY34723" fmla="*/ 638513 h 6857981"/>
              <a:gd name="connsiteX34724" fmla="*/ 5187951 w 7886701"/>
              <a:gd name="connsiteY34724" fmla="*/ 635974 h 6857981"/>
              <a:gd name="connsiteX34725" fmla="*/ 5186998 w 7886701"/>
              <a:gd name="connsiteY34725" fmla="*/ 633434 h 6857981"/>
              <a:gd name="connsiteX34726" fmla="*/ 5186681 w 7886701"/>
              <a:gd name="connsiteY34726" fmla="*/ 630575 h 6857981"/>
              <a:gd name="connsiteX34727" fmla="*/ 5186046 w 7886701"/>
              <a:gd name="connsiteY34727" fmla="*/ 627084 h 6857981"/>
              <a:gd name="connsiteX34728" fmla="*/ 5186046 w 7886701"/>
              <a:gd name="connsiteY34728" fmla="*/ 623908 h 6857981"/>
              <a:gd name="connsiteX34729" fmla="*/ 5186681 w 7886701"/>
              <a:gd name="connsiteY34729" fmla="*/ 620416 h 6857981"/>
              <a:gd name="connsiteX34730" fmla="*/ 5186998 w 7886701"/>
              <a:gd name="connsiteY34730" fmla="*/ 616287 h 6857981"/>
              <a:gd name="connsiteX34731" fmla="*/ 5187951 w 7886701"/>
              <a:gd name="connsiteY34731" fmla="*/ 612160 h 6857981"/>
              <a:gd name="connsiteX34732" fmla="*/ 5189538 w 7886701"/>
              <a:gd name="connsiteY34732" fmla="*/ 607714 h 6857981"/>
              <a:gd name="connsiteX34733" fmla="*/ 5214621 w 7886701"/>
              <a:gd name="connsiteY34733" fmla="*/ 613429 h 6857981"/>
              <a:gd name="connsiteX34734" fmla="*/ 5215891 w 7886701"/>
              <a:gd name="connsiteY34734" fmla="*/ 609303 h 6857981"/>
              <a:gd name="connsiteX34735" fmla="*/ 5216526 w 7886701"/>
              <a:gd name="connsiteY34735" fmla="*/ 605174 h 6857981"/>
              <a:gd name="connsiteX34736" fmla="*/ 5216526 w 7886701"/>
              <a:gd name="connsiteY34736" fmla="*/ 601364 h 6857981"/>
              <a:gd name="connsiteX34737" fmla="*/ 5216526 w 7886701"/>
              <a:gd name="connsiteY34737" fmla="*/ 597555 h 6857981"/>
              <a:gd name="connsiteX34738" fmla="*/ 5215891 w 7886701"/>
              <a:gd name="connsiteY34738" fmla="*/ 594378 h 6857981"/>
              <a:gd name="connsiteX34739" fmla="*/ 5214938 w 7886701"/>
              <a:gd name="connsiteY34739" fmla="*/ 591204 h 6857981"/>
              <a:gd name="connsiteX34740" fmla="*/ 5213668 w 7886701"/>
              <a:gd name="connsiteY34740" fmla="*/ 587712 h 6857981"/>
              <a:gd name="connsiteX34741" fmla="*/ 5212081 w 7886701"/>
              <a:gd name="connsiteY34741" fmla="*/ 584854 h 6857981"/>
              <a:gd name="connsiteX34742" fmla="*/ 5210176 w 7886701"/>
              <a:gd name="connsiteY34742" fmla="*/ 581996 h 6857981"/>
              <a:gd name="connsiteX34743" fmla="*/ 5207953 w 7886701"/>
              <a:gd name="connsiteY34743" fmla="*/ 579456 h 6857981"/>
              <a:gd name="connsiteX34744" fmla="*/ 5205731 w 7886701"/>
              <a:gd name="connsiteY34744" fmla="*/ 576915 h 6857981"/>
              <a:gd name="connsiteX34745" fmla="*/ 5203191 w 7886701"/>
              <a:gd name="connsiteY34745" fmla="*/ 574375 h 6857981"/>
              <a:gd name="connsiteX34746" fmla="*/ 5197476 w 7886701"/>
              <a:gd name="connsiteY34746" fmla="*/ 569613 h 6857981"/>
              <a:gd name="connsiteX34747" fmla="*/ 5191443 w 7886701"/>
              <a:gd name="connsiteY34747" fmla="*/ 565167 h 6857981"/>
              <a:gd name="connsiteX34748" fmla="*/ 5187951 w 7886701"/>
              <a:gd name="connsiteY34748" fmla="*/ 564533 h 6857981"/>
              <a:gd name="connsiteX34749" fmla="*/ 5186046 w 7886701"/>
              <a:gd name="connsiteY34749" fmla="*/ 564215 h 6857981"/>
              <a:gd name="connsiteX34750" fmla="*/ 5185093 w 7886701"/>
              <a:gd name="connsiteY34750" fmla="*/ 564533 h 6857981"/>
              <a:gd name="connsiteX34751" fmla="*/ 5184776 w 7886701"/>
              <a:gd name="connsiteY34751" fmla="*/ 565484 h 6857981"/>
              <a:gd name="connsiteX34752" fmla="*/ 5185093 w 7886701"/>
              <a:gd name="connsiteY34752" fmla="*/ 566755 h 6857981"/>
              <a:gd name="connsiteX34753" fmla="*/ 5185411 w 7886701"/>
              <a:gd name="connsiteY34753" fmla="*/ 568025 h 6857981"/>
              <a:gd name="connsiteX34754" fmla="*/ 5187633 w 7886701"/>
              <a:gd name="connsiteY34754" fmla="*/ 571517 h 6857981"/>
              <a:gd name="connsiteX34755" fmla="*/ 5189538 w 7886701"/>
              <a:gd name="connsiteY34755" fmla="*/ 575011 h 6857981"/>
              <a:gd name="connsiteX34756" fmla="*/ 5190173 w 7886701"/>
              <a:gd name="connsiteY34756" fmla="*/ 576598 h 6857981"/>
              <a:gd name="connsiteX34757" fmla="*/ 5190173 w 7886701"/>
              <a:gd name="connsiteY34757" fmla="*/ 577867 h 6857981"/>
              <a:gd name="connsiteX34758" fmla="*/ 5189538 w 7886701"/>
              <a:gd name="connsiteY34758" fmla="*/ 579139 h 6857981"/>
              <a:gd name="connsiteX34759" fmla="*/ 5187951 w 7886701"/>
              <a:gd name="connsiteY34759" fmla="*/ 579456 h 6857981"/>
              <a:gd name="connsiteX34760" fmla="*/ 5185411 w 7886701"/>
              <a:gd name="connsiteY34760" fmla="*/ 579773 h 6857981"/>
              <a:gd name="connsiteX34761" fmla="*/ 5181918 w 7886701"/>
              <a:gd name="connsiteY34761" fmla="*/ 579139 h 6857981"/>
              <a:gd name="connsiteX34762" fmla="*/ 5180966 w 7886701"/>
              <a:gd name="connsiteY34762" fmla="*/ 574375 h 6857981"/>
              <a:gd name="connsiteX34763" fmla="*/ 5179696 w 7886701"/>
              <a:gd name="connsiteY34763" fmla="*/ 569296 h 6857981"/>
              <a:gd name="connsiteX34764" fmla="*/ 5177791 w 7886701"/>
              <a:gd name="connsiteY34764" fmla="*/ 564533 h 6857981"/>
              <a:gd name="connsiteX34765" fmla="*/ 5175568 w 7886701"/>
              <a:gd name="connsiteY34765" fmla="*/ 560088 h 6857981"/>
              <a:gd name="connsiteX34766" fmla="*/ 5173028 w 7886701"/>
              <a:gd name="connsiteY34766" fmla="*/ 555325 h 6857981"/>
              <a:gd name="connsiteX34767" fmla="*/ 5169853 w 7886701"/>
              <a:gd name="connsiteY34767" fmla="*/ 550880 h 6857981"/>
              <a:gd name="connsiteX34768" fmla="*/ 5166043 w 7886701"/>
              <a:gd name="connsiteY34768" fmla="*/ 547068 h 6857981"/>
              <a:gd name="connsiteX34769" fmla="*/ 5162551 w 7886701"/>
              <a:gd name="connsiteY34769" fmla="*/ 542942 h 6857981"/>
              <a:gd name="connsiteX34770" fmla="*/ 5158106 w 7886701"/>
              <a:gd name="connsiteY34770" fmla="*/ 538814 h 6857981"/>
              <a:gd name="connsiteX34771" fmla="*/ 5153661 w 7886701"/>
              <a:gd name="connsiteY34771" fmla="*/ 535320 h 6857981"/>
              <a:gd name="connsiteX34772" fmla="*/ 5148898 w 7886701"/>
              <a:gd name="connsiteY34772" fmla="*/ 531828 h 6857981"/>
              <a:gd name="connsiteX34773" fmla="*/ 5143818 w 7886701"/>
              <a:gd name="connsiteY34773" fmla="*/ 528653 h 6857981"/>
              <a:gd name="connsiteX34774" fmla="*/ 5138421 w 7886701"/>
              <a:gd name="connsiteY34774" fmla="*/ 525795 h 6857981"/>
              <a:gd name="connsiteX34775" fmla="*/ 5133023 w 7886701"/>
              <a:gd name="connsiteY34775" fmla="*/ 522937 h 6857981"/>
              <a:gd name="connsiteX34776" fmla="*/ 5127308 w 7886701"/>
              <a:gd name="connsiteY34776" fmla="*/ 520397 h 6857981"/>
              <a:gd name="connsiteX34777" fmla="*/ 5121593 w 7886701"/>
              <a:gd name="connsiteY34777" fmla="*/ 518493 h 6857981"/>
              <a:gd name="connsiteX34778" fmla="*/ 5115878 w 7886701"/>
              <a:gd name="connsiteY34778" fmla="*/ 516587 h 6857981"/>
              <a:gd name="connsiteX34779" fmla="*/ 5109528 w 7886701"/>
              <a:gd name="connsiteY34779" fmla="*/ 514683 h 6857981"/>
              <a:gd name="connsiteX34780" fmla="*/ 5103813 w 7886701"/>
              <a:gd name="connsiteY34780" fmla="*/ 513729 h 6857981"/>
              <a:gd name="connsiteX34781" fmla="*/ 5097463 w 7886701"/>
              <a:gd name="connsiteY34781" fmla="*/ 513095 h 6857981"/>
              <a:gd name="connsiteX34782" fmla="*/ 5091431 w 7886701"/>
              <a:gd name="connsiteY34782" fmla="*/ 512143 h 6857981"/>
              <a:gd name="connsiteX34783" fmla="*/ 5085081 w 7886701"/>
              <a:gd name="connsiteY34783" fmla="*/ 512143 h 6857981"/>
              <a:gd name="connsiteX34784" fmla="*/ 5079048 w 7886701"/>
              <a:gd name="connsiteY34784" fmla="*/ 512778 h 6857981"/>
              <a:gd name="connsiteX34785" fmla="*/ 5073016 w 7886701"/>
              <a:gd name="connsiteY34785" fmla="*/ 513412 h 6857981"/>
              <a:gd name="connsiteX34786" fmla="*/ 5066983 w 7886701"/>
              <a:gd name="connsiteY34786" fmla="*/ 514364 h 6857981"/>
              <a:gd name="connsiteX34787" fmla="*/ 5061268 w 7886701"/>
              <a:gd name="connsiteY34787" fmla="*/ 515953 h 6857981"/>
              <a:gd name="connsiteX34788" fmla="*/ 5055553 w 7886701"/>
              <a:gd name="connsiteY34788" fmla="*/ 518175 h 6857981"/>
              <a:gd name="connsiteX34789" fmla="*/ 5050156 w 7886701"/>
              <a:gd name="connsiteY34789" fmla="*/ 520397 h 6857981"/>
              <a:gd name="connsiteX34790" fmla="*/ 5044441 w 7886701"/>
              <a:gd name="connsiteY34790" fmla="*/ 523255 h 6857981"/>
              <a:gd name="connsiteX34791" fmla="*/ 5039361 w 7886701"/>
              <a:gd name="connsiteY34791" fmla="*/ 526748 h 6857981"/>
              <a:gd name="connsiteX34792" fmla="*/ 5034598 w 7886701"/>
              <a:gd name="connsiteY34792" fmla="*/ 530876 h 6857981"/>
              <a:gd name="connsiteX34793" fmla="*/ 5030471 w 7886701"/>
              <a:gd name="connsiteY34793" fmla="*/ 535320 h 6857981"/>
              <a:gd name="connsiteX34794" fmla="*/ 5028566 w 7886701"/>
              <a:gd name="connsiteY34794" fmla="*/ 532781 h 6857981"/>
              <a:gd name="connsiteX34795" fmla="*/ 5027296 w 7886701"/>
              <a:gd name="connsiteY34795" fmla="*/ 530876 h 6857981"/>
              <a:gd name="connsiteX34796" fmla="*/ 5026661 w 7886701"/>
              <a:gd name="connsiteY34796" fmla="*/ 528653 h 6857981"/>
              <a:gd name="connsiteX34797" fmla="*/ 5026343 w 7886701"/>
              <a:gd name="connsiteY34797" fmla="*/ 526748 h 6857981"/>
              <a:gd name="connsiteX34798" fmla="*/ 5026343 w 7886701"/>
              <a:gd name="connsiteY34798" fmla="*/ 525160 h 6857981"/>
              <a:gd name="connsiteX34799" fmla="*/ 5026343 w 7886701"/>
              <a:gd name="connsiteY34799" fmla="*/ 523255 h 6857981"/>
              <a:gd name="connsiteX34800" fmla="*/ 5026978 w 7886701"/>
              <a:gd name="connsiteY34800" fmla="*/ 521668 h 6857981"/>
              <a:gd name="connsiteX34801" fmla="*/ 5027931 w 7886701"/>
              <a:gd name="connsiteY34801" fmla="*/ 520397 h 6857981"/>
              <a:gd name="connsiteX34802" fmla="*/ 5028883 w 7886701"/>
              <a:gd name="connsiteY34802" fmla="*/ 519128 h 6857981"/>
              <a:gd name="connsiteX34803" fmla="*/ 5029836 w 7886701"/>
              <a:gd name="connsiteY34803" fmla="*/ 518175 h 6857981"/>
              <a:gd name="connsiteX34804" fmla="*/ 5033328 w 7886701"/>
              <a:gd name="connsiteY34804" fmla="*/ 515953 h 6857981"/>
              <a:gd name="connsiteX34805" fmla="*/ 5036821 w 7886701"/>
              <a:gd name="connsiteY34805" fmla="*/ 514047 h 6857981"/>
              <a:gd name="connsiteX34806" fmla="*/ 5041266 w 7886701"/>
              <a:gd name="connsiteY34806" fmla="*/ 513095 h 6857981"/>
              <a:gd name="connsiteX34807" fmla="*/ 5046346 w 7886701"/>
              <a:gd name="connsiteY34807" fmla="*/ 511825 h 6857981"/>
              <a:gd name="connsiteX34808" fmla="*/ 5051426 w 7886701"/>
              <a:gd name="connsiteY34808" fmla="*/ 510872 h 6857981"/>
              <a:gd name="connsiteX34809" fmla="*/ 5062538 w 7886701"/>
              <a:gd name="connsiteY34809" fmla="*/ 509602 h 6857981"/>
              <a:gd name="connsiteX34810" fmla="*/ 5081588 w 7886701"/>
              <a:gd name="connsiteY34810" fmla="*/ 508650 h 6857981"/>
              <a:gd name="connsiteX34811" fmla="*/ 5080318 w 7886701"/>
              <a:gd name="connsiteY34811" fmla="*/ 504204 h 6857981"/>
              <a:gd name="connsiteX34812" fmla="*/ 5079048 w 7886701"/>
              <a:gd name="connsiteY34812" fmla="*/ 500394 h 6857981"/>
              <a:gd name="connsiteX34813" fmla="*/ 5076826 w 7886701"/>
              <a:gd name="connsiteY34813" fmla="*/ 496583 h 6857981"/>
              <a:gd name="connsiteX34814" fmla="*/ 5074286 w 7886701"/>
              <a:gd name="connsiteY34814" fmla="*/ 493408 h 6857981"/>
              <a:gd name="connsiteX34815" fmla="*/ 5071111 w 7886701"/>
              <a:gd name="connsiteY34815" fmla="*/ 489915 h 6857981"/>
              <a:gd name="connsiteX34816" fmla="*/ 5067936 w 7886701"/>
              <a:gd name="connsiteY34816" fmla="*/ 487058 h 6857981"/>
              <a:gd name="connsiteX34817" fmla="*/ 5060633 w 7886701"/>
              <a:gd name="connsiteY34817" fmla="*/ 481342 h 6857981"/>
              <a:gd name="connsiteX34818" fmla="*/ 5053331 w 7886701"/>
              <a:gd name="connsiteY34818" fmla="*/ 475311 h 6857981"/>
              <a:gd name="connsiteX34819" fmla="*/ 5046346 w 7886701"/>
              <a:gd name="connsiteY34819" fmla="*/ 469595 h 6857981"/>
              <a:gd name="connsiteX34820" fmla="*/ 5043171 w 7886701"/>
              <a:gd name="connsiteY34820" fmla="*/ 466738 h 6857981"/>
              <a:gd name="connsiteX34821" fmla="*/ 5040631 w 7886701"/>
              <a:gd name="connsiteY34821" fmla="*/ 463245 h 6857981"/>
              <a:gd name="connsiteX34822" fmla="*/ 5038408 w 7886701"/>
              <a:gd name="connsiteY34822" fmla="*/ 459751 h 6857981"/>
              <a:gd name="connsiteX34823" fmla="*/ 5036503 w 7886701"/>
              <a:gd name="connsiteY34823" fmla="*/ 455941 h 6857981"/>
              <a:gd name="connsiteX34824" fmla="*/ 5033646 w 7886701"/>
              <a:gd name="connsiteY34824" fmla="*/ 458165 h 6857981"/>
              <a:gd name="connsiteX34825" fmla="*/ 5031106 w 7886701"/>
              <a:gd name="connsiteY34825" fmla="*/ 459751 h 6857981"/>
              <a:gd name="connsiteX34826" fmla="*/ 5028248 w 7886701"/>
              <a:gd name="connsiteY34826" fmla="*/ 461340 h 6857981"/>
              <a:gd name="connsiteX34827" fmla="*/ 5025391 w 7886701"/>
              <a:gd name="connsiteY34827" fmla="*/ 461974 h 6857981"/>
              <a:gd name="connsiteX34828" fmla="*/ 5019993 w 7886701"/>
              <a:gd name="connsiteY34828" fmla="*/ 462928 h 6857981"/>
              <a:gd name="connsiteX34829" fmla="*/ 5014913 w 7886701"/>
              <a:gd name="connsiteY34829" fmla="*/ 463245 h 6857981"/>
              <a:gd name="connsiteX34830" fmla="*/ 5010786 w 7886701"/>
              <a:gd name="connsiteY34830" fmla="*/ 463880 h 6857981"/>
              <a:gd name="connsiteX34831" fmla="*/ 5008563 w 7886701"/>
              <a:gd name="connsiteY34831" fmla="*/ 464198 h 6857981"/>
              <a:gd name="connsiteX34832" fmla="*/ 5006658 w 7886701"/>
              <a:gd name="connsiteY34832" fmla="*/ 464832 h 6857981"/>
              <a:gd name="connsiteX34833" fmla="*/ 5005071 w 7886701"/>
              <a:gd name="connsiteY34833" fmla="*/ 465784 h 6857981"/>
              <a:gd name="connsiteX34834" fmla="*/ 5003801 w 7886701"/>
              <a:gd name="connsiteY34834" fmla="*/ 467373 h 6857981"/>
              <a:gd name="connsiteX34835" fmla="*/ 5002531 w 7886701"/>
              <a:gd name="connsiteY34835" fmla="*/ 469278 h 6857981"/>
              <a:gd name="connsiteX34836" fmla="*/ 5001578 w 7886701"/>
              <a:gd name="connsiteY34836" fmla="*/ 471499 h 6857981"/>
              <a:gd name="connsiteX34837" fmla="*/ 4999356 w 7886701"/>
              <a:gd name="connsiteY34837" fmla="*/ 470230 h 6857981"/>
              <a:gd name="connsiteX34838" fmla="*/ 4997768 w 7886701"/>
              <a:gd name="connsiteY34838" fmla="*/ 468959 h 6857981"/>
              <a:gd name="connsiteX34839" fmla="*/ 4996816 w 7886701"/>
              <a:gd name="connsiteY34839" fmla="*/ 467055 h 6857981"/>
              <a:gd name="connsiteX34840" fmla="*/ 4996181 w 7886701"/>
              <a:gd name="connsiteY34840" fmla="*/ 465149 h 6857981"/>
              <a:gd name="connsiteX34841" fmla="*/ 4996181 w 7886701"/>
              <a:gd name="connsiteY34841" fmla="*/ 462609 h 6857981"/>
              <a:gd name="connsiteX34842" fmla="*/ 4996181 w 7886701"/>
              <a:gd name="connsiteY34842" fmla="*/ 460388 h 6857981"/>
              <a:gd name="connsiteX34843" fmla="*/ 4996816 w 7886701"/>
              <a:gd name="connsiteY34843" fmla="*/ 454990 h 6857981"/>
              <a:gd name="connsiteX34844" fmla="*/ 4997768 w 7886701"/>
              <a:gd name="connsiteY34844" fmla="*/ 449908 h 6857981"/>
              <a:gd name="connsiteX34845" fmla="*/ 4998403 w 7886701"/>
              <a:gd name="connsiteY34845" fmla="*/ 447368 h 6857981"/>
              <a:gd name="connsiteX34846" fmla="*/ 4998403 w 7886701"/>
              <a:gd name="connsiteY34846" fmla="*/ 445147 h 6857981"/>
              <a:gd name="connsiteX34847" fmla="*/ 4997768 w 7886701"/>
              <a:gd name="connsiteY34847" fmla="*/ 442924 h 6857981"/>
              <a:gd name="connsiteX34848" fmla="*/ 4996816 w 7886701"/>
              <a:gd name="connsiteY34848" fmla="*/ 440701 h 6857981"/>
              <a:gd name="connsiteX34849" fmla="*/ 4995546 w 7886701"/>
              <a:gd name="connsiteY34849" fmla="*/ 439431 h 6857981"/>
              <a:gd name="connsiteX34850" fmla="*/ 4993958 w 7886701"/>
              <a:gd name="connsiteY34850" fmla="*/ 437843 h 6857981"/>
              <a:gd name="connsiteX34851" fmla="*/ 4991101 w 7886701"/>
              <a:gd name="connsiteY34851" fmla="*/ 438160 h 6857981"/>
              <a:gd name="connsiteX34852" fmla="*/ 4988878 w 7886701"/>
              <a:gd name="connsiteY34852" fmla="*/ 438478 h 6857981"/>
              <a:gd name="connsiteX34853" fmla="*/ 4986656 w 7886701"/>
              <a:gd name="connsiteY34853" fmla="*/ 438795 h 6857981"/>
              <a:gd name="connsiteX34854" fmla="*/ 4984751 w 7886701"/>
              <a:gd name="connsiteY34854" fmla="*/ 440066 h 6857981"/>
              <a:gd name="connsiteX34855" fmla="*/ 4981576 w 7886701"/>
              <a:gd name="connsiteY34855" fmla="*/ 442289 h 6857981"/>
              <a:gd name="connsiteX34856" fmla="*/ 4978083 w 7886701"/>
              <a:gd name="connsiteY34856" fmla="*/ 444828 h 6857981"/>
              <a:gd name="connsiteX34857" fmla="*/ 4974908 w 7886701"/>
              <a:gd name="connsiteY34857" fmla="*/ 447368 h 6857981"/>
              <a:gd name="connsiteX34858" fmla="*/ 4973003 w 7886701"/>
              <a:gd name="connsiteY34858" fmla="*/ 448003 h 6857981"/>
              <a:gd name="connsiteX34859" fmla="*/ 4970781 w 7886701"/>
              <a:gd name="connsiteY34859" fmla="*/ 448639 h 6857981"/>
              <a:gd name="connsiteX34860" fmla="*/ 4968558 w 7886701"/>
              <a:gd name="connsiteY34860" fmla="*/ 449274 h 6857981"/>
              <a:gd name="connsiteX34861" fmla="*/ 4966018 w 7886701"/>
              <a:gd name="connsiteY34861" fmla="*/ 449274 h 6857981"/>
              <a:gd name="connsiteX34862" fmla="*/ 4962843 w 7886701"/>
              <a:gd name="connsiteY34862" fmla="*/ 448639 h 6857981"/>
              <a:gd name="connsiteX34863" fmla="*/ 4959668 w 7886701"/>
              <a:gd name="connsiteY34863" fmla="*/ 448003 h 6857981"/>
              <a:gd name="connsiteX34864" fmla="*/ 4958716 w 7886701"/>
              <a:gd name="connsiteY34864" fmla="*/ 445147 h 6857981"/>
              <a:gd name="connsiteX34865" fmla="*/ 4958081 w 7886701"/>
              <a:gd name="connsiteY34865" fmla="*/ 442606 h 6857981"/>
              <a:gd name="connsiteX34866" fmla="*/ 4957128 w 7886701"/>
              <a:gd name="connsiteY34866" fmla="*/ 440066 h 6857981"/>
              <a:gd name="connsiteX34867" fmla="*/ 4955858 w 7886701"/>
              <a:gd name="connsiteY34867" fmla="*/ 438160 h 6857981"/>
              <a:gd name="connsiteX34868" fmla="*/ 4954906 w 7886701"/>
              <a:gd name="connsiteY34868" fmla="*/ 436256 h 6857981"/>
              <a:gd name="connsiteX34869" fmla="*/ 4953318 w 7886701"/>
              <a:gd name="connsiteY34869" fmla="*/ 434668 h 6857981"/>
              <a:gd name="connsiteX34870" fmla="*/ 4951413 w 7886701"/>
              <a:gd name="connsiteY34870" fmla="*/ 433081 h 6857981"/>
              <a:gd name="connsiteX34871" fmla="*/ 4950143 w 7886701"/>
              <a:gd name="connsiteY34871" fmla="*/ 432127 h 6857981"/>
              <a:gd name="connsiteX34872" fmla="*/ 4948238 w 7886701"/>
              <a:gd name="connsiteY34872" fmla="*/ 430858 h 6857981"/>
              <a:gd name="connsiteX34873" fmla="*/ 4946016 w 7886701"/>
              <a:gd name="connsiteY34873" fmla="*/ 430223 h 6857981"/>
              <a:gd name="connsiteX34874" fmla="*/ 4942206 w 7886701"/>
              <a:gd name="connsiteY34874" fmla="*/ 428952 h 6857981"/>
              <a:gd name="connsiteX34875" fmla="*/ 4937443 w 7886701"/>
              <a:gd name="connsiteY34875" fmla="*/ 428635 h 6857981"/>
              <a:gd name="connsiteX34876" fmla="*/ 4932681 w 7886701"/>
              <a:gd name="connsiteY34876" fmla="*/ 428635 h 6857981"/>
              <a:gd name="connsiteX34877" fmla="*/ 4927601 w 7886701"/>
              <a:gd name="connsiteY34877" fmla="*/ 428952 h 6857981"/>
              <a:gd name="connsiteX34878" fmla="*/ 4921886 w 7886701"/>
              <a:gd name="connsiteY34878" fmla="*/ 429906 h 6857981"/>
              <a:gd name="connsiteX34879" fmla="*/ 4911091 w 7886701"/>
              <a:gd name="connsiteY34879" fmla="*/ 432127 h 6857981"/>
              <a:gd name="connsiteX34880" fmla="*/ 4900296 w 7886701"/>
              <a:gd name="connsiteY34880" fmla="*/ 434668 h 6857981"/>
              <a:gd name="connsiteX34881" fmla="*/ 4894898 w 7886701"/>
              <a:gd name="connsiteY34881" fmla="*/ 435303 h 6857981"/>
              <a:gd name="connsiteX34882" fmla="*/ 4889818 w 7886701"/>
              <a:gd name="connsiteY34882" fmla="*/ 435939 h 6857981"/>
              <a:gd name="connsiteX34883" fmla="*/ 4886643 w 7886701"/>
              <a:gd name="connsiteY34883" fmla="*/ 433081 h 6857981"/>
              <a:gd name="connsiteX34884" fmla="*/ 4882833 w 7886701"/>
              <a:gd name="connsiteY34884" fmla="*/ 429906 h 6857981"/>
              <a:gd name="connsiteX34885" fmla="*/ 4879341 w 7886701"/>
              <a:gd name="connsiteY34885" fmla="*/ 427366 h 6857981"/>
              <a:gd name="connsiteX34886" fmla="*/ 4875213 w 7886701"/>
              <a:gd name="connsiteY34886" fmla="*/ 424826 h 6857981"/>
              <a:gd name="connsiteX34887" fmla="*/ 4867276 w 7886701"/>
              <a:gd name="connsiteY34887" fmla="*/ 420379 h 6857981"/>
              <a:gd name="connsiteX34888" fmla="*/ 4858703 w 7886701"/>
              <a:gd name="connsiteY34888" fmla="*/ 416569 h 6857981"/>
              <a:gd name="connsiteX34889" fmla="*/ 4850448 w 7886701"/>
              <a:gd name="connsiteY34889" fmla="*/ 413394 h 6857981"/>
              <a:gd name="connsiteX34890" fmla="*/ 4842193 w 7886701"/>
              <a:gd name="connsiteY34890" fmla="*/ 410854 h 6857981"/>
              <a:gd name="connsiteX34891" fmla="*/ 4833303 w 7886701"/>
              <a:gd name="connsiteY34891" fmla="*/ 408631 h 6857981"/>
              <a:gd name="connsiteX34892" fmla="*/ 4825048 w 7886701"/>
              <a:gd name="connsiteY34892" fmla="*/ 406410 h 6857981"/>
              <a:gd name="connsiteX34893" fmla="*/ 4808538 w 7886701"/>
              <a:gd name="connsiteY34893" fmla="*/ 402598 h 6857981"/>
              <a:gd name="connsiteX34894" fmla="*/ 4800918 w 7886701"/>
              <a:gd name="connsiteY34894" fmla="*/ 400377 h 6857981"/>
              <a:gd name="connsiteX34895" fmla="*/ 4793616 w 7886701"/>
              <a:gd name="connsiteY34895" fmla="*/ 397837 h 6857981"/>
              <a:gd name="connsiteX34896" fmla="*/ 4786948 w 7886701"/>
              <a:gd name="connsiteY34896" fmla="*/ 394661 h 6857981"/>
              <a:gd name="connsiteX34897" fmla="*/ 4784091 w 7886701"/>
              <a:gd name="connsiteY34897" fmla="*/ 393390 h 6857981"/>
              <a:gd name="connsiteX34898" fmla="*/ 4781551 w 7886701"/>
              <a:gd name="connsiteY34898" fmla="*/ 391486 h 6857981"/>
              <a:gd name="connsiteX34899" fmla="*/ 4778693 w 7886701"/>
              <a:gd name="connsiteY34899" fmla="*/ 389580 h 6857981"/>
              <a:gd name="connsiteX34900" fmla="*/ 4776471 w 7886701"/>
              <a:gd name="connsiteY34900" fmla="*/ 387359 h 6857981"/>
              <a:gd name="connsiteX34901" fmla="*/ 4774248 w 7886701"/>
              <a:gd name="connsiteY34901" fmla="*/ 385453 h 6857981"/>
              <a:gd name="connsiteX34902" fmla="*/ 4772343 w 7886701"/>
              <a:gd name="connsiteY34902" fmla="*/ 382913 h 6857981"/>
              <a:gd name="connsiteX34903" fmla="*/ 4768851 w 7886701"/>
              <a:gd name="connsiteY34903" fmla="*/ 383230 h 6857981"/>
              <a:gd name="connsiteX34904" fmla="*/ 4765358 w 7886701"/>
              <a:gd name="connsiteY34904" fmla="*/ 384182 h 6857981"/>
              <a:gd name="connsiteX34905" fmla="*/ 4759326 w 7886701"/>
              <a:gd name="connsiteY34905" fmla="*/ 386088 h 6857981"/>
              <a:gd name="connsiteX34906" fmla="*/ 4753611 w 7886701"/>
              <a:gd name="connsiteY34906" fmla="*/ 388629 h 6857981"/>
              <a:gd name="connsiteX34907" fmla="*/ 4747896 w 7886701"/>
              <a:gd name="connsiteY34907" fmla="*/ 391169 h 6857981"/>
              <a:gd name="connsiteX34908" fmla="*/ 4742498 w 7886701"/>
              <a:gd name="connsiteY34908" fmla="*/ 393709 h 6857981"/>
              <a:gd name="connsiteX34909" fmla="*/ 4736466 w 7886701"/>
              <a:gd name="connsiteY34909" fmla="*/ 395931 h 6857981"/>
              <a:gd name="connsiteX34910" fmla="*/ 4733291 w 7886701"/>
              <a:gd name="connsiteY34910" fmla="*/ 396884 h 6857981"/>
              <a:gd name="connsiteX34911" fmla="*/ 4730116 w 7886701"/>
              <a:gd name="connsiteY34911" fmla="*/ 397202 h 6857981"/>
              <a:gd name="connsiteX34912" fmla="*/ 4726306 w 7886701"/>
              <a:gd name="connsiteY34912" fmla="*/ 398154 h 6857981"/>
              <a:gd name="connsiteX34913" fmla="*/ 4722496 w 7886701"/>
              <a:gd name="connsiteY34913" fmla="*/ 398154 h 6857981"/>
              <a:gd name="connsiteX34914" fmla="*/ 4721861 w 7886701"/>
              <a:gd name="connsiteY34914" fmla="*/ 395931 h 6857981"/>
              <a:gd name="connsiteX34915" fmla="*/ 4721543 w 7886701"/>
              <a:gd name="connsiteY34915" fmla="*/ 394027 h 6857981"/>
              <a:gd name="connsiteX34916" fmla="*/ 4720591 w 7886701"/>
              <a:gd name="connsiteY34916" fmla="*/ 392121 h 6857981"/>
              <a:gd name="connsiteX34917" fmla="*/ 4719003 w 7886701"/>
              <a:gd name="connsiteY34917" fmla="*/ 390851 h 6857981"/>
              <a:gd name="connsiteX34918" fmla="*/ 4716146 w 7886701"/>
              <a:gd name="connsiteY34918" fmla="*/ 387994 h 6857981"/>
              <a:gd name="connsiteX34919" fmla="*/ 4712971 w 7886701"/>
              <a:gd name="connsiteY34919" fmla="*/ 385453 h 6857981"/>
              <a:gd name="connsiteX34920" fmla="*/ 4710113 w 7886701"/>
              <a:gd name="connsiteY34920" fmla="*/ 382913 h 6857981"/>
              <a:gd name="connsiteX34921" fmla="*/ 4708843 w 7886701"/>
              <a:gd name="connsiteY34921" fmla="*/ 381007 h 6857981"/>
              <a:gd name="connsiteX34922" fmla="*/ 4707891 w 7886701"/>
              <a:gd name="connsiteY34922" fmla="*/ 379421 h 6857981"/>
              <a:gd name="connsiteX34923" fmla="*/ 4706938 w 7886701"/>
              <a:gd name="connsiteY34923" fmla="*/ 377197 h 6857981"/>
              <a:gd name="connsiteX34924" fmla="*/ 4706621 w 7886701"/>
              <a:gd name="connsiteY34924" fmla="*/ 374974 h 6857981"/>
              <a:gd name="connsiteX34925" fmla="*/ 4706621 w 7886701"/>
              <a:gd name="connsiteY34925" fmla="*/ 372753 h 6857981"/>
              <a:gd name="connsiteX34926" fmla="*/ 4707256 w 7886701"/>
              <a:gd name="connsiteY34926" fmla="*/ 369895 h 6857981"/>
              <a:gd name="connsiteX34927" fmla="*/ 4689476 w 7886701"/>
              <a:gd name="connsiteY34927" fmla="*/ 368307 h 6857981"/>
              <a:gd name="connsiteX34928" fmla="*/ 4674553 w 7886701"/>
              <a:gd name="connsiteY34928" fmla="*/ 367038 h 6857981"/>
              <a:gd name="connsiteX34929" fmla="*/ 4660901 w 7886701"/>
              <a:gd name="connsiteY34929" fmla="*/ 366403 h 6857981"/>
              <a:gd name="connsiteX34930" fmla="*/ 4648518 w 7886701"/>
              <a:gd name="connsiteY34930" fmla="*/ 366084 h 6857981"/>
              <a:gd name="connsiteX34931" fmla="*/ 4622483 w 7886701"/>
              <a:gd name="connsiteY34931" fmla="*/ 364497 h 6857981"/>
              <a:gd name="connsiteX34932" fmla="*/ 4606608 w 7886701"/>
              <a:gd name="connsiteY34932" fmla="*/ 363545 h 6857981"/>
              <a:gd name="connsiteX34933" fmla="*/ 4588193 w 7886701"/>
              <a:gd name="connsiteY34933" fmla="*/ 361957 h 6857981"/>
              <a:gd name="connsiteX34934" fmla="*/ 4588511 w 7886701"/>
              <a:gd name="connsiteY34934" fmla="*/ 359416 h 6857981"/>
              <a:gd name="connsiteX34935" fmla="*/ 4589463 w 7886701"/>
              <a:gd name="connsiteY34935" fmla="*/ 357512 h 6857981"/>
              <a:gd name="connsiteX34936" fmla="*/ 4590733 w 7886701"/>
              <a:gd name="connsiteY34936" fmla="*/ 356241 h 6857981"/>
              <a:gd name="connsiteX34937" fmla="*/ 4592003 w 7886701"/>
              <a:gd name="connsiteY34937" fmla="*/ 354972 h 6857981"/>
              <a:gd name="connsiteX34938" fmla="*/ 4594226 w 7886701"/>
              <a:gd name="connsiteY34938" fmla="*/ 354018 h 6857981"/>
              <a:gd name="connsiteX34939" fmla="*/ 4596131 w 7886701"/>
              <a:gd name="connsiteY34939" fmla="*/ 353701 h 6857981"/>
              <a:gd name="connsiteX34940" fmla="*/ 4598671 w 7886701"/>
              <a:gd name="connsiteY34940" fmla="*/ 353066 h 6857981"/>
              <a:gd name="connsiteX34941" fmla="*/ 4601211 w 7886701"/>
              <a:gd name="connsiteY34941" fmla="*/ 352749 h 6857981"/>
              <a:gd name="connsiteX34942" fmla="*/ 4606608 w 7886701"/>
              <a:gd name="connsiteY34942" fmla="*/ 353066 h 6857981"/>
              <a:gd name="connsiteX34943" fmla="*/ 4612641 w 7886701"/>
              <a:gd name="connsiteY34943" fmla="*/ 353701 h 6857981"/>
              <a:gd name="connsiteX34944" fmla="*/ 4624706 w 7886701"/>
              <a:gd name="connsiteY34944" fmla="*/ 355289 h 6857981"/>
              <a:gd name="connsiteX34945" fmla="*/ 4620578 w 7886701"/>
              <a:gd name="connsiteY34945" fmla="*/ 352749 h 6857981"/>
              <a:gd name="connsiteX34946" fmla="*/ 4616451 w 7886701"/>
              <a:gd name="connsiteY34946" fmla="*/ 350526 h 6857981"/>
              <a:gd name="connsiteX34947" fmla="*/ 4609148 w 7886701"/>
              <a:gd name="connsiteY34947" fmla="*/ 345129 h 6857981"/>
              <a:gd name="connsiteX34948" fmla="*/ 4602798 w 7886701"/>
              <a:gd name="connsiteY34948" fmla="*/ 339731 h 6857981"/>
              <a:gd name="connsiteX34949" fmla="*/ 4596448 w 7886701"/>
              <a:gd name="connsiteY34949" fmla="*/ 333381 h 6857981"/>
              <a:gd name="connsiteX34950" fmla="*/ 4589781 w 7886701"/>
              <a:gd name="connsiteY34950" fmla="*/ 327665 h 6857981"/>
              <a:gd name="connsiteX34951" fmla="*/ 4583431 w 7886701"/>
              <a:gd name="connsiteY34951" fmla="*/ 321950 h 6857981"/>
              <a:gd name="connsiteX34952" fmla="*/ 4579621 w 7886701"/>
              <a:gd name="connsiteY34952" fmla="*/ 319410 h 6857981"/>
              <a:gd name="connsiteX34953" fmla="*/ 4576128 w 7886701"/>
              <a:gd name="connsiteY34953" fmla="*/ 316869 h 6857981"/>
              <a:gd name="connsiteX34954" fmla="*/ 4572001 w 7886701"/>
              <a:gd name="connsiteY34954" fmla="*/ 314011 h 6857981"/>
              <a:gd name="connsiteX34955" fmla="*/ 4567873 w 7886701"/>
              <a:gd name="connsiteY34955" fmla="*/ 312107 h 6857981"/>
              <a:gd name="connsiteX34956" fmla="*/ 4565968 w 7886701"/>
              <a:gd name="connsiteY34956" fmla="*/ 313377 h 6857981"/>
              <a:gd name="connsiteX34957" fmla="*/ 4564063 w 7886701"/>
              <a:gd name="connsiteY34957" fmla="*/ 314965 h 6857981"/>
              <a:gd name="connsiteX34958" fmla="*/ 4560253 w 7886701"/>
              <a:gd name="connsiteY34958" fmla="*/ 318140 h 6857981"/>
              <a:gd name="connsiteX34959" fmla="*/ 4557396 w 7886701"/>
              <a:gd name="connsiteY34959" fmla="*/ 322268 h 6857981"/>
              <a:gd name="connsiteX34960" fmla="*/ 4554856 w 7886701"/>
              <a:gd name="connsiteY34960" fmla="*/ 326712 h 6857981"/>
              <a:gd name="connsiteX34961" fmla="*/ 4547236 w 7886701"/>
              <a:gd name="connsiteY34961" fmla="*/ 320679 h 6857981"/>
              <a:gd name="connsiteX34962" fmla="*/ 4543426 w 7886701"/>
              <a:gd name="connsiteY34962" fmla="*/ 317821 h 6857981"/>
              <a:gd name="connsiteX34963" fmla="*/ 4539933 w 7886701"/>
              <a:gd name="connsiteY34963" fmla="*/ 314965 h 6857981"/>
              <a:gd name="connsiteX34964" fmla="*/ 4537076 w 7886701"/>
              <a:gd name="connsiteY34964" fmla="*/ 311153 h 6857981"/>
              <a:gd name="connsiteX34965" fmla="*/ 4535488 w 7886701"/>
              <a:gd name="connsiteY34965" fmla="*/ 309567 h 6857981"/>
              <a:gd name="connsiteX34966" fmla="*/ 4534853 w 7886701"/>
              <a:gd name="connsiteY34966" fmla="*/ 307661 h 6857981"/>
              <a:gd name="connsiteX34967" fmla="*/ 4533583 w 7886701"/>
              <a:gd name="connsiteY34967" fmla="*/ 305438 h 6857981"/>
              <a:gd name="connsiteX34968" fmla="*/ 4533266 w 7886701"/>
              <a:gd name="connsiteY34968" fmla="*/ 302899 h 6857981"/>
              <a:gd name="connsiteX34969" fmla="*/ 4532948 w 7886701"/>
              <a:gd name="connsiteY34969" fmla="*/ 300359 h 6857981"/>
              <a:gd name="connsiteX34970" fmla="*/ 4532948 w 7886701"/>
              <a:gd name="connsiteY34970" fmla="*/ 297501 h 6857981"/>
              <a:gd name="connsiteX34971" fmla="*/ 4533583 w 7886701"/>
              <a:gd name="connsiteY34971" fmla="*/ 296230 h 6857981"/>
              <a:gd name="connsiteX34972" fmla="*/ 4534853 w 7886701"/>
              <a:gd name="connsiteY34972" fmla="*/ 295278 h 6857981"/>
              <a:gd name="connsiteX34973" fmla="*/ 4537393 w 7886701"/>
              <a:gd name="connsiteY34973" fmla="*/ 293691 h 6857981"/>
              <a:gd name="connsiteX34974" fmla="*/ 4539616 w 7886701"/>
              <a:gd name="connsiteY34974" fmla="*/ 293055 h 6857981"/>
              <a:gd name="connsiteX34975" fmla="*/ 4542473 w 7886701"/>
              <a:gd name="connsiteY34975" fmla="*/ 293055 h 6857981"/>
              <a:gd name="connsiteX34976" fmla="*/ 4545013 w 7886701"/>
              <a:gd name="connsiteY34976" fmla="*/ 293691 h 6857981"/>
              <a:gd name="connsiteX34977" fmla="*/ 4547553 w 7886701"/>
              <a:gd name="connsiteY34977" fmla="*/ 294326 h 6857981"/>
              <a:gd name="connsiteX34978" fmla="*/ 4552951 w 7886701"/>
              <a:gd name="connsiteY34978" fmla="*/ 296549 h 6857981"/>
              <a:gd name="connsiteX34979" fmla="*/ 4557713 w 7886701"/>
              <a:gd name="connsiteY34979" fmla="*/ 298453 h 6857981"/>
              <a:gd name="connsiteX34980" fmla="*/ 4559618 w 7886701"/>
              <a:gd name="connsiteY34980" fmla="*/ 298770 h 6857981"/>
              <a:gd name="connsiteX34981" fmla="*/ 4561523 w 7886701"/>
              <a:gd name="connsiteY34981" fmla="*/ 298453 h 6857981"/>
              <a:gd name="connsiteX34982" fmla="*/ 4562476 w 7886701"/>
              <a:gd name="connsiteY34982" fmla="*/ 297819 h 6857981"/>
              <a:gd name="connsiteX34983" fmla="*/ 4563746 w 7886701"/>
              <a:gd name="connsiteY34983" fmla="*/ 296230 h 6857981"/>
              <a:gd name="connsiteX34984" fmla="*/ 4564063 w 7886701"/>
              <a:gd name="connsiteY34984" fmla="*/ 293691 h 6857981"/>
              <a:gd name="connsiteX34985" fmla="*/ 4563746 w 7886701"/>
              <a:gd name="connsiteY34985" fmla="*/ 290197 h 6857981"/>
              <a:gd name="connsiteX34986" fmla="*/ 4570096 w 7886701"/>
              <a:gd name="connsiteY34986" fmla="*/ 292738 h 6857981"/>
              <a:gd name="connsiteX34987" fmla="*/ 4576763 w 7886701"/>
              <a:gd name="connsiteY34987" fmla="*/ 294326 h 6857981"/>
              <a:gd name="connsiteX34988" fmla="*/ 4584066 w 7886701"/>
              <a:gd name="connsiteY34988" fmla="*/ 296230 h 6857981"/>
              <a:gd name="connsiteX34989" fmla="*/ 4591368 w 7886701"/>
              <a:gd name="connsiteY34989" fmla="*/ 297501 h 6857981"/>
              <a:gd name="connsiteX34990" fmla="*/ 4598988 w 7886701"/>
              <a:gd name="connsiteY34990" fmla="*/ 298453 h 6857981"/>
              <a:gd name="connsiteX34991" fmla="*/ 4606291 w 7886701"/>
              <a:gd name="connsiteY34991" fmla="*/ 298770 h 6857981"/>
              <a:gd name="connsiteX34992" fmla="*/ 4613911 w 7886701"/>
              <a:gd name="connsiteY34992" fmla="*/ 298453 h 6857981"/>
              <a:gd name="connsiteX34993" fmla="*/ 4620896 w 7886701"/>
              <a:gd name="connsiteY34993" fmla="*/ 298136 h 6857981"/>
              <a:gd name="connsiteX34994" fmla="*/ 4627881 w 7886701"/>
              <a:gd name="connsiteY34994" fmla="*/ 296549 h 6857981"/>
              <a:gd name="connsiteX34995" fmla="*/ 4633913 w 7886701"/>
              <a:gd name="connsiteY34995" fmla="*/ 294961 h 6857981"/>
              <a:gd name="connsiteX34996" fmla="*/ 4639946 w 7886701"/>
              <a:gd name="connsiteY34996" fmla="*/ 292420 h 6857981"/>
              <a:gd name="connsiteX34997" fmla="*/ 4642486 w 7886701"/>
              <a:gd name="connsiteY34997" fmla="*/ 290833 h 6857981"/>
              <a:gd name="connsiteX34998" fmla="*/ 4645026 w 7886701"/>
              <a:gd name="connsiteY34998" fmla="*/ 288928 h 6857981"/>
              <a:gd name="connsiteX34999" fmla="*/ 4647248 w 7886701"/>
              <a:gd name="connsiteY34999" fmla="*/ 287022 h 6857981"/>
              <a:gd name="connsiteX35000" fmla="*/ 4649471 w 7886701"/>
              <a:gd name="connsiteY35000" fmla="*/ 285436 h 6857981"/>
              <a:gd name="connsiteX35001" fmla="*/ 4651058 w 7886701"/>
              <a:gd name="connsiteY35001" fmla="*/ 283213 h 6857981"/>
              <a:gd name="connsiteX35002" fmla="*/ 4652646 w 7886701"/>
              <a:gd name="connsiteY35002" fmla="*/ 280672 h 6857981"/>
              <a:gd name="connsiteX35003" fmla="*/ 4654233 w 7886701"/>
              <a:gd name="connsiteY35003" fmla="*/ 278132 h 6857981"/>
              <a:gd name="connsiteX35004" fmla="*/ 4655186 w 7886701"/>
              <a:gd name="connsiteY35004" fmla="*/ 275274 h 6857981"/>
              <a:gd name="connsiteX35005" fmla="*/ 4655821 w 7886701"/>
              <a:gd name="connsiteY35005" fmla="*/ 272099 h 6857981"/>
              <a:gd name="connsiteX35006" fmla="*/ 4656456 w 7886701"/>
              <a:gd name="connsiteY35006" fmla="*/ 268924 h 6857981"/>
              <a:gd name="connsiteX35007" fmla="*/ 4658043 w 7886701"/>
              <a:gd name="connsiteY35007" fmla="*/ 266385 h 6857981"/>
              <a:gd name="connsiteX35008" fmla="*/ 4659313 w 7886701"/>
              <a:gd name="connsiteY35008" fmla="*/ 265431 h 6857981"/>
              <a:gd name="connsiteX35009" fmla="*/ 4660266 w 7886701"/>
              <a:gd name="connsiteY35009" fmla="*/ 264480 h 6857981"/>
              <a:gd name="connsiteX35010" fmla="*/ 4661536 w 7886701"/>
              <a:gd name="connsiteY35010" fmla="*/ 264797 h 6857981"/>
              <a:gd name="connsiteX35011" fmla="*/ 4661853 w 7886701"/>
              <a:gd name="connsiteY35011" fmla="*/ 265749 h 6857981"/>
              <a:gd name="connsiteX35012" fmla="*/ 4662171 w 7886701"/>
              <a:gd name="connsiteY35012" fmla="*/ 267020 h 6857981"/>
              <a:gd name="connsiteX35013" fmla="*/ 4662171 w 7886701"/>
              <a:gd name="connsiteY35013" fmla="*/ 271147 h 6857981"/>
              <a:gd name="connsiteX35014" fmla="*/ 4661536 w 7886701"/>
              <a:gd name="connsiteY35014" fmla="*/ 275593 h 6857981"/>
              <a:gd name="connsiteX35015" fmla="*/ 4660583 w 7886701"/>
              <a:gd name="connsiteY35015" fmla="*/ 277814 h 6857981"/>
              <a:gd name="connsiteX35016" fmla="*/ 4659948 w 7886701"/>
              <a:gd name="connsiteY35016" fmla="*/ 279720 h 6857981"/>
              <a:gd name="connsiteX35017" fmla="*/ 4658996 w 7886701"/>
              <a:gd name="connsiteY35017" fmla="*/ 281626 h 6857981"/>
              <a:gd name="connsiteX35018" fmla="*/ 4657726 w 7886701"/>
              <a:gd name="connsiteY35018" fmla="*/ 283213 h 6857981"/>
              <a:gd name="connsiteX35019" fmla="*/ 4656456 w 7886701"/>
              <a:gd name="connsiteY35019" fmla="*/ 284166 h 6857981"/>
              <a:gd name="connsiteX35020" fmla="*/ 4659631 w 7886701"/>
              <a:gd name="connsiteY35020" fmla="*/ 283213 h 6857981"/>
              <a:gd name="connsiteX35021" fmla="*/ 4663758 w 7886701"/>
              <a:gd name="connsiteY35021" fmla="*/ 282578 h 6857981"/>
              <a:gd name="connsiteX35022" fmla="*/ 4667251 w 7886701"/>
              <a:gd name="connsiteY35022" fmla="*/ 282578 h 6857981"/>
              <a:gd name="connsiteX35023" fmla="*/ 4670108 w 7886701"/>
              <a:gd name="connsiteY35023" fmla="*/ 282896 h 6857981"/>
              <a:gd name="connsiteX35024" fmla="*/ 4672966 w 7886701"/>
              <a:gd name="connsiteY35024" fmla="*/ 283530 h 6857981"/>
              <a:gd name="connsiteX35025" fmla="*/ 4676141 w 7886701"/>
              <a:gd name="connsiteY35025" fmla="*/ 285118 h 6857981"/>
              <a:gd name="connsiteX35026" fmla="*/ 4681221 w 7886701"/>
              <a:gd name="connsiteY35026" fmla="*/ 288293 h 6857981"/>
              <a:gd name="connsiteX35027" fmla="*/ 4686936 w 7886701"/>
              <a:gd name="connsiteY35027" fmla="*/ 291786 h 6857981"/>
              <a:gd name="connsiteX35028" fmla="*/ 4690111 w 7886701"/>
              <a:gd name="connsiteY35028" fmla="*/ 293374 h 6857981"/>
              <a:gd name="connsiteX35029" fmla="*/ 4693921 w 7886701"/>
              <a:gd name="connsiteY35029" fmla="*/ 294961 h 6857981"/>
              <a:gd name="connsiteX35030" fmla="*/ 4698366 w 7886701"/>
              <a:gd name="connsiteY35030" fmla="*/ 295913 h 6857981"/>
              <a:gd name="connsiteX35031" fmla="*/ 4703128 w 7886701"/>
              <a:gd name="connsiteY35031" fmla="*/ 296549 h 6857981"/>
              <a:gd name="connsiteX35032" fmla="*/ 4708526 w 7886701"/>
              <a:gd name="connsiteY35032" fmla="*/ 296866 h 6857981"/>
              <a:gd name="connsiteX35033" fmla="*/ 4714558 w 7886701"/>
              <a:gd name="connsiteY35033" fmla="*/ 296549 h 6857981"/>
              <a:gd name="connsiteX35034" fmla="*/ 4716781 w 7886701"/>
              <a:gd name="connsiteY35034" fmla="*/ 296230 h 6857981"/>
              <a:gd name="connsiteX35035" fmla="*/ 4718368 w 7886701"/>
              <a:gd name="connsiteY35035" fmla="*/ 295595 h 6857981"/>
              <a:gd name="connsiteX35036" fmla="*/ 4719956 w 7886701"/>
              <a:gd name="connsiteY35036" fmla="*/ 294326 h 6857981"/>
              <a:gd name="connsiteX35037" fmla="*/ 4721226 w 7886701"/>
              <a:gd name="connsiteY35037" fmla="*/ 293374 h 6857981"/>
              <a:gd name="connsiteX35038" fmla="*/ 4723131 w 7886701"/>
              <a:gd name="connsiteY35038" fmla="*/ 290516 h 6857981"/>
              <a:gd name="connsiteX35039" fmla="*/ 4725036 w 7886701"/>
              <a:gd name="connsiteY35039" fmla="*/ 287658 h 6857981"/>
              <a:gd name="connsiteX35040" fmla="*/ 4725988 w 7886701"/>
              <a:gd name="connsiteY35040" fmla="*/ 286070 h 6857981"/>
              <a:gd name="connsiteX35041" fmla="*/ 4727258 w 7886701"/>
              <a:gd name="connsiteY35041" fmla="*/ 284482 h 6857981"/>
              <a:gd name="connsiteX35042" fmla="*/ 4728528 w 7886701"/>
              <a:gd name="connsiteY35042" fmla="*/ 283530 h 6857981"/>
              <a:gd name="connsiteX35043" fmla="*/ 4730116 w 7886701"/>
              <a:gd name="connsiteY35043" fmla="*/ 282896 h 6857981"/>
              <a:gd name="connsiteX35044" fmla="*/ 4732338 w 7886701"/>
              <a:gd name="connsiteY35044" fmla="*/ 282578 h 6857981"/>
              <a:gd name="connsiteX35045" fmla="*/ 4734561 w 7886701"/>
              <a:gd name="connsiteY35045" fmla="*/ 282578 h 6857981"/>
              <a:gd name="connsiteX35046" fmla="*/ 4737418 w 7886701"/>
              <a:gd name="connsiteY35046" fmla="*/ 282896 h 6857981"/>
              <a:gd name="connsiteX35047" fmla="*/ 4740593 w 7886701"/>
              <a:gd name="connsiteY35047" fmla="*/ 283847 h 6857981"/>
              <a:gd name="connsiteX35048" fmla="*/ 4740593 w 7886701"/>
              <a:gd name="connsiteY35048" fmla="*/ 280672 h 6857981"/>
              <a:gd name="connsiteX35049" fmla="*/ 4740276 w 7886701"/>
              <a:gd name="connsiteY35049" fmla="*/ 277814 h 6857981"/>
              <a:gd name="connsiteX35050" fmla="*/ 4739641 w 7886701"/>
              <a:gd name="connsiteY35050" fmla="*/ 275593 h 6857981"/>
              <a:gd name="connsiteX35051" fmla="*/ 4738371 w 7886701"/>
              <a:gd name="connsiteY35051" fmla="*/ 273370 h 6857981"/>
              <a:gd name="connsiteX35052" fmla="*/ 4737418 w 7886701"/>
              <a:gd name="connsiteY35052" fmla="*/ 270830 h 6857981"/>
              <a:gd name="connsiteX35053" fmla="*/ 4736466 w 7886701"/>
              <a:gd name="connsiteY35053" fmla="*/ 268289 h 6857981"/>
              <a:gd name="connsiteX35054" fmla="*/ 4736148 w 7886701"/>
              <a:gd name="connsiteY35054" fmla="*/ 265749 h 6857981"/>
              <a:gd name="connsiteX35055" fmla="*/ 4736466 w 7886701"/>
              <a:gd name="connsiteY35055" fmla="*/ 262256 h 6857981"/>
              <a:gd name="connsiteX35056" fmla="*/ 4747578 w 7886701"/>
              <a:gd name="connsiteY35056" fmla="*/ 264480 h 6857981"/>
              <a:gd name="connsiteX35057" fmla="*/ 4759961 w 7886701"/>
              <a:gd name="connsiteY35057" fmla="*/ 267020 h 6857981"/>
              <a:gd name="connsiteX35058" fmla="*/ 4773931 w 7886701"/>
              <a:gd name="connsiteY35058" fmla="*/ 269241 h 6857981"/>
              <a:gd name="connsiteX35059" fmla="*/ 4780598 w 7886701"/>
              <a:gd name="connsiteY35059" fmla="*/ 270512 h 6857981"/>
              <a:gd name="connsiteX35060" fmla="*/ 4787266 w 7886701"/>
              <a:gd name="connsiteY35060" fmla="*/ 270830 h 6857981"/>
              <a:gd name="connsiteX35061" fmla="*/ 4794251 w 7886701"/>
              <a:gd name="connsiteY35061" fmla="*/ 270830 h 6857981"/>
              <a:gd name="connsiteX35062" fmla="*/ 4800918 w 7886701"/>
              <a:gd name="connsiteY35062" fmla="*/ 270830 h 6857981"/>
              <a:gd name="connsiteX35063" fmla="*/ 4806951 w 7886701"/>
              <a:gd name="connsiteY35063" fmla="*/ 269877 h 6857981"/>
              <a:gd name="connsiteX35064" fmla="*/ 4812348 w 7886701"/>
              <a:gd name="connsiteY35064" fmla="*/ 268606 h 6857981"/>
              <a:gd name="connsiteX35065" fmla="*/ 4818063 w 7886701"/>
              <a:gd name="connsiteY35065" fmla="*/ 266702 h 6857981"/>
              <a:gd name="connsiteX35066" fmla="*/ 4820286 w 7886701"/>
              <a:gd name="connsiteY35066" fmla="*/ 265749 h 6857981"/>
              <a:gd name="connsiteX35067" fmla="*/ 4822508 w 7886701"/>
              <a:gd name="connsiteY35067" fmla="*/ 264480 h 6857981"/>
              <a:gd name="connsiteX35068" fmla="*/ 4824413 w 7886701"/>
              <a:gd name="connsiteY35068" fmla="*/ 262574 h 6857981"/>
              <a:gd name="connsiteX35069" fmla="*/ 4826318 w 7886701"/>
              <a:gd name="connsiteY35069" fmla="*/ 261304 h 6857981"/>
              <a:gd name="connsiteX35070" fmla="*/ 4827906 w 7886701"/>
              <a:gd name="connsiteY35070" fmla="*/ 259398 h 6857981"/>
              <a:gd name="connsiteX35071" fmla="*/ 5635996 w 7886701"/>
              <a:gd name="connsiteY35071" fmla="*/ 255585 h 6857981"/>
              <a:gd name="connsiteX35072" fmla="*/ 5642396 w 7886701"/>
              <a:gd name="connsiteY35072" fmla="*/ 255585 h 6857981"/>
              <a:gd name="connsiteX35073" fmla="*/ 5647835 w 7886701"/>
              <a:gd name="connsiteY35073" fmla="*/ 255907 h 6857981"/>
              <a:gd name="connsiteX35074" fmla="*/ 5653595 w 7886701"/>
              <a:gd name="connsiteY35074" fmla="*/ 256876 h 6857981"/>
              <a:gd name="connsiteX35075" fmla="*/ 5658715 w 7886701"/>
              <a:gd name="connsiteY35075" fmla="*/ 258166 h 6857981"/>
              <a:gd name="connsiteX35076" fmla="*/ 5663835 w 7886701"/>
              <a:gd name="connsiteY35076" fmla="*/ 259455 h 6857981"/>
              <a:gd name="connsiteX35077" fmla="*/ 5668635 w 7886701"/>
              <a:gd name="connsiteY35077" fmla="*/ 261712 h 6857981"/>
              <a:gd name="connsiteX35078" fmla="*/ 5673114 w 7886701"/>
              <a:gd name="connsiteY35078" fmla="*/ 263970 h 6857981"/>
              <a:gd name="connsiteX35079" fmla="*/ 5677914 w 7886701"/>
              <a:gd name="connsiteY35079" fmla="*/ 266550 h 6857981"/>
              <a:gd name="connsiteX35080" fmla="*/ 5682394 w 7886701"/>
              <a:gd name="connsiteY35080" fmla="*/ 269451 h 6857981"/>
              <a:gd name="connsiteX35081" fmla="*/ 5691674 w 7886701"/>
              <a:gd name="connsiteY35081" fmla="*/ 275579 h 6857981"/>
              <a:gd name="connsiteX35082" fmla="*/ 5700633 w 7886701"/>
              <a:gd name="connsiteY35082" fmla="*/ 282672 h 6857981"/>
              <a:gd name="connsiteX35083" fmla="*/ 5710233 w 7886701"/>
              <a:gd name="connsiteY35083" fmla="*/ 289122 h 6857981"/>
              <a:gd name="connsiteX35084" fmla="*/ 5708953 w 7886701"/>
              <a:gd name="connsiteY35084" fmla="*/ 286864 h 6857981"/>
              <a:gd name="connsiteX35085" fmla="*/ 5708313 w 7886701"/>
              <a:gd name="connsiteY35085" fmla="*/ 286220 h 6857981"/>
              <a:gd name="connsiteX35086" fmla="*/ 5708313 w 7886701"/>
              <a:gd name="connsiteY35086" fmla="*/ 285253 h 6857981"/>
              <a:gd name="connsiteX35087" fmla="*/ 5708953 w 7886701"/>
              <a:gd name="connsiteY35087" fmla="*/ 284607 h 6857981"/>
              <a:gd name="connsiteX35088" fmla="*/ 5709273 w 7886701"/>
              <a:gd name="connsiteY35088" fmla="*/ 283963 h 6857981"/>
              <a:gd name="connsiteX35089" fmla="*/ 5710553 w 7886701"/>
              <a:gd name="connsiteY35089" fmla="*/ 283640 h 6857981"/>
              <a:gd name="connsiteX35090" fmla="*/ 5713113 w 7886701"/>
              <a:gd name="connsiteY35090" fmla="*/ 283640 h 6857981"/>
              <a:gd name="connsiteX35091" fmla="*/ 5716313 w 7886701"/>
              <a:gd name="connsiteY35091" fmla="*/ 283963 h 6857981"/>
              <a:gd name="connsiteX35092" fmla="*/ 5720152 w 7886701"/>
              <a:gd name="connsiteY35092" fmla="*/ 284607 h 6857981"/>
              <a:gd name="connsiteX35093" fmla="*/ 5724312 w 7886701"/>
              <a:gd name="connsiteY35093" fmla="*/ 285898 h 6857981"/>
              <a:gd name="connsiteX35094" fmla="*/ 5734232 w 7886701"/>
              <a:gd name="connsiteY35094" fmla="*/ 288799 h 6857981"/>
              <a:gd name="connsiteX35095" fmla="*/ 5744791 w 7886701"/>
              <a:gd name="connsiteY35095" fmla="*/ 293314 h 6857981"/>
              <a:gd name="connsiteX35096" fmla="*/ 5756311 w 7886701"/>
              <a:gd name="connsiteY35096" fmla="*/ 297828 h 6857981"/>
              <a:gd name="connsiteX35097" fmla="*/ 5766870 w 7886701"/>
              <a:gd name="connsiteY35097" fmla="*/ 302666 h 6857981"/>
              <a:gd name="connsiteX35098" fmla="*/ 5776790 w 7886701"/>
              <a:gd name="connsiteY35098" fmla="*/ 307502 h 6857981"/>
              <a:gd name="connsiteX35099" fmla="*/ 5785110 w 7886701"/>
              <a:gd name="connsiteY35099" fmla="*/ 311372 h 6857981"/>
              <a:gd name="connsiteX35100" fmla="*/ 5790549 w 7886701"/>
              <a:gd name="connsiteY35100" fmla="*/ 314597 h 6857981"/>
              <a:gd name="connsiteX35101" fmla="*/ 5791829 w 7886701"/>
              <a:gd name="connsiteY35101" fmla="*/ 315886 h 6857981"/>
              <a:gd name="connsiteX35102" fmla="*/ 5792789 w 7886701"/>
              <a:gd name="connsiteY35102" fmla="*/ 316532 h 6857981"/>
              <a:gd name="connsiteX35103" fmla="*/ 5792789 w 7886701"/>
              <a:gd name="connsiteY35103" fmla="*/ 316854 h 6857981"/>
              <a:gd name="connsiteX35104" fmla="*/ 5792469 w 7886701"/>
              <a:gd name="connsiteY35104" fmla="*/ 317498 h 6857981"/>
              <a:gd name="connsiteX35105" fmla="*/ 5791189 w 7886701"/>
              <a:gd name="connsiteY35105" fmla="*/ 317498 h 6857981"/>
              <a:gd name="connsiteX35106" fmla="*/ 5788629 w 7886701"/>
              <a:gd name="connsiteY35106" fmla="*/ 316532 h 6857981"/>
              <a:gd name="connsiteX35107" fmla="*/ 5784470 w 7886701"/>
              <a:gd name="connsiteY35107" fmla="*/ 315563 h 6857981"/>
              <a:gd name="connsiteX35108" fmla="*/ 5773270 w 7886701"/>
              <a:gd name="connsiteY35108" fmla="*/ 311372 h 6857981"/>
              <a:gd name="connsiteX35109" fmla="*/ 5755031 w 7886701"/>
              <a:gd name="connsiteY35109" fmla="*/ 304599 h 6857981"/>
              <a:gd name="connsiteX35110" fmla="*/ 5750871 w 7886701"/>
              <a:gd name="connsiteY35110" fmla="*/ 305889 h 6857981"/>
              <a:gd name="connsiteX35111" fmla="*/ 5746391 w 7886701"/>
              <a:gd name="connsiteY35111" fmla="*/ 306212 h 6857981"/>
              <a:gd name="connsiteX35112" fmla="*/ 5741911 w 7886701"/>
              <a:gd name="connsiteY35112" fmla="*/ 305889 h 6857981"/>
              <a:gd name="connsiteX35113" fmla="*/ 5737432 w 7886701"/>
              <a:gd name="connsiteY35113" fmla="*/ 305568 h 6857981"/>
              <a:gd name="connsiteX35114" fmla="*/ 5733592 w 7886701"/>
              <a:gd name="connsiteY35114" fmla="*/ 304277 h 6857981"/>
              <a:gd name="connsiteX35115" fmla="*/ 5729752 w 7886701"/>
              <a:gd name="connsiteY35115" fmla="*/ 303311 h 6857981"/>
              <a:gd name="connsiteX35116" fmla="*/ 5722072 w 7886701"/>
              <a:gd name="connsiteY35116" fmla="*/ 300407 h 6857981"/>
              <a:gd name="connsiteX35117" fmla="*/ 5714393 w 7886701"/>
              <a:gd name="connsiteY35117" fmla="*/ 297828 h 6857981"/>
              <a:gd name="connsiteX35118" fmla="*/ 5707033 w 7886701"/>
              <a:gd name="connsiteY35118" fmla="*/ 295249 h 6857981"/>
              <a:gd name="connsiteX35119" fmla="*/ 5703833 w 7886701"/>
              <a:gd name="connsiteY35119" fmla="*/ 294281 h 6857981"/>
              <a:gd name="connsiteX35120" fmla="*/ 5699993 w 7886701"/>
              <a:gd name="connsiteY35120" fmla="*/ 293959 h 6857981"/>
              <a:gd name="connsiteX35121" fmla="*/ 5696473 w 7886701"/>
              <a:gd name="connsiteY35121" fmla="*/ 293959 h 6857981"/>
              <a:gd name="connsiteX35122" fmla="*/ 5692634 w 7886701"/>
              <a:gd name="connsiteY35122" fmla="*/ 294281 h 6857981"/>
              <a:gd name="connsiteX35123" fmla="*/ 5690394 w 7886701"/>
              <a:gd name="connsiteY35123" fmla="*/ 292024 h 6857981"/>
              <a:gd name="connsiteX35124" fmla="*/ 5688474 w 7886701"/>
              <a:gd name="connsiteY35124" fmla="*/ 289445 h 6857981"/>
              <a:gd name="connsiteX35125" fmla="*/ 5687194 w 7886701"/>
              <a:gd name="connsiteY35125" fmla="*/ 287186 h 6857981"/>
              <a:gd name="connsiteX35126" fmla="*/ 5685594 w 7886701"/>
              <a:gd name="connsiteY35126" fmla="*/ 284607 h 6857981"/>
              <a:gd name="connsiteX35127" fmla="*/ 5683354 w 7886701"/>
              <a:gd name="connsiteY35127" fmla="*/ 279125 h 6857981"/>
              <a:gd name="connsiteX35128" fmla="*/ 5682074 w 7886701"/>
              <a:gd name="connsiteY35128" fmla="*/ 273966 h 6857981"/>
              <a:gd name="connsiteX35129" fmla="*/ 5676314 w 7886701"/>
              <a:gd name="connsiteY35129" fmla="*/ 275255 h 6857981"/>
              <a:gd name="connsiteX35130" fmla="*/ 5670554 w 7886701"/>
              <a:gd name="connsiteY35130" fmla="*/ 276224 h 6857981"/>
              <a:gd name="connsiteX35131" fmla="*/ 5664475 w 7886701"/>
              <a:gd name="connsiteY35131" fmla="*/ 276224 h 6857981"/>
              <a:gd name="connsiteX35132" fmla="*/ 5660955 w 7886701"/>
              <a:gd name="connsiteY35132" fmla="*/ 276224 h 6857981"/>
              <a:gd name="connsiteX35133" fmla="*/ 5657755 w 7886701"/>
              <a:gd name="connsiteY35133" fmla="*/ 275901 h 6857981"/>
              <a:gd name="connsiteX35134" fmla="*/ 5654555 w 7886701"/>
              <a:gd name="connsiteY35134" fmla="*/ 274611 h 6857981"/>
              <a:gd name="connsiteX35135" fmla="*/ 5651035 w 7886701"/>
              <a:gd name="connsiteY35135" fmla="*/ 273644 h 6857981"/>
              <a:gd name="connsiteX35136" fmla="*/ 5647515 w 7886701"/>
              <a:gd name="connsiteY35136" fmla="*/ 272032 h 6857981"/>
              <a:gd name="connsiteX35137" fmla="*/ 5643676 w 7886701"/>
              <a:gd name="connsiteY35137" fmla="*/ 269774 h 6857981"/>
              <a:gd name="connsiteX35138" fmla="*/ 5640476 w 7886701"/>
              <a:gd name="connsiteY35138" fmla="*/ 267194 h 6857981"/>
              <a:gd name="connsiteX35139" fmla="*/ 5636636 w 7886701"/>
              <a:gd name="connsiteY35139" fmla="*/ 264292 h 6857981"/>
              <a:gd name="connsiteX35140" fmla="*/ 5633116 w 7886701"/>
              <a:gd name="connsiteY35140" fmla="*/ 260745 h 6857981"/>
              <a:gd name="connsiteX35141" fmla="*/ 5629276 w 7886701"/>
              <a:gd name="connsiteY35141" fmla="*/ 256231 h 6857981"/>
              <a:gd name="connsiteX35142" fmla="*/ 2964282 w 7886701"/>
              <a:gd name="connsiteY35142" fmla="*/ 239715 h 6857981"/>
              <a:gd name="connsiteX35143" fmla="*/ 2969963 w 7886701"/>
              <a:gd name="connsiteY35143" fmla="*/ 240041 h 6857981"/>
              <a:gd name="connsiteX35144" fmla="*/ 2974067 w 7886701"/>
              <a:gd name="connsiteY35144" fmla="*/ 241025 h 6857981"/>
              <a:gd name="connsiteX35145" fmla="*/ 2975960 w 7886701"/>
              <a:gd name="connsiteY35145" fmla="*/ 241680 h 6857981"/>
              <a:gd name="connsiteX35146" fmla="*/ 2977854 w 7886701"/>
              <a:gd name="connsiteY35146" fmla="*/ 242335 h 6857981"/>
              <a:gd name="connsiteX35147" fmla="*/ 2979117 w 7886701"/>
              <a:gd name="connsiteY35147" fmla="*/ 243645 h 6857981"/>
              <a:gd name="connsiteX35148" fmla="*/ 2980379 w 7886701"/>
              <a:gd name="connsiteY35148" fmla="*/ 244628 h 6857981"/>
              <a:gd name="connsiteX35149" fmla="*/ 2981011 w 7886701"/>
              <a:gd name="connsiteY35149" fmla="*/ 246265 h 6857981"/>
              <a:gd name="connsiteX35150" fmla="*/ 2981326 w 7886701"/>
              <a:gd name="connsiteY35150" fmla="*/ 247576 h 6857981"/>
              <a:gd name="connsiteX35151" fmla="*/ 2981326 w 7886701"/>
              <a:gd name="connsiteY35151" fmla="*/ 249542 h 6857981"/>
              <a:gd name="connsiteX35152" fmla="*/ 2981011 w 7886701"/>
              <a:gd name="connsiteY35152" fmla="*/ 251508 h 6857981"/>
              <a:gd name="connsiteX35153" fmla="*/ 2975013 w 7886701"/>
              <a:gd name="connsiteY35153" fmla="*/ 252489 h 6857981"/>
              <a:gd name="connsiteX35154" fmla="*/ 2968701 w 7886701"/>
              <a:gd name="connsiteY35154" fmla="*/ 252818 h 6857981"/>
              <a:gd name="connsiteX35155" fmla="*/ 2956706 w 7886701"/>
              <a:gd name="connsiteY35155" fmla="*/ 253800 h 6857981"/>
              <a:gd name="connsiteX35156" fmla="*/ 2950709 w 7886701"/>
              <a:gd name="connsiteY35156" fmla="*/ 254128 h 6857981"/>
              <a:gd name="connsiteX35157" fmla="*/ 2943765 w 7886701"/>
              <a:gd name="connsiteY35157" fmla="*/ 255439 h 6857981"/>
              <a:gd name="connsiteX35158" fmla="*/ 2936505 w 7886701"/>
              <a:gd name="connsiteY35158" fmla="*/ 257403 h 6857981"/>
              <a:gd name="connsiteX35159" fmla="*/ 2927983 w 7886701"/>
              <a:gd name="connsiteY35159" fmla="*/ 260353 h 6857981"/>
              <a:gd name="connsiteX35160" fmla="*/ 2927351 w 7886701"/>
              <a:gd name="connsiteY35160" fmla="*/ 259042 h 6857981"/>
              <a:gd name="connsiteX35161" fmla="*/ 2927351 w 7886701"/>
              <a:gd name="connsiteY35161" fmla="*/ 257076 h 6857981"/>
              <a:gd name="connsiteX35162" fmla="*/ 2927351 w 7886701"/>
              <a:gd name="connsiteY35162" fmla="*/ 255439 h 6857981"/>
              <a:gd name="connsiteX35163" fmla="*/ 2927667 w 7886701"/>
              <a:gd name="connsiteY35163" fmla="*/ 254128 h 6857981"/>
              <a:gd name="connsiteX35164" fmla="*/ 2928929 w 7886701"/>
              <a:gd name="connsiteY35164" fmla="*/ 252489 h 6857981"/>
              <a:gd name="connsiteX35165" fmla="*/ 2929876 w 7886701"/>
              <a:gd name="connsiteY35165" fmla="*/ 251179 h 6857981"/>
              <a:gd name="connsiteX35166" fmla="*/ 2931455 w 7886701"/>
              <a:gd name="connsiteY35166" fmla="*/ 249542 h 6857981"/>
              <a:gd name="connsiteX35167" fmla="*/ 2933033 w 7886701"/>
              <a:gd name="connsiteY35167" fmla="*/ 248559 h 6857981"/>
              <a:gd name="connsiteX35168" fmla="*/ 2937136 w 7886701"/>
              <a:gd name="connsiteY35168" fmla="*/ 245611 h 6857981"/>
              <a:gd name="connsiteX35169" fmla="*/ 2942186 w 7886701"/>
              <a:gd name="connsiteY35169" fmla="*/ 243972 h 6857981"/>
              <a:gd name="connsiteX35170" fmla="*/ 2947553 w 7886701"/>
              <a:gd name="connsiteY35170" fmla="*/ 242008 h 6857981"/>
              <a:gd name="connsiteX35171" fmla="*/ 2953234 w 7886701"/>
              <a:gd name="connsiteY35171" fmla="*/ 241025 h 6857981"/>
              <a:gd name="connsiteX35172" fmla="*/ 2958916 w 7886701"/>
              <a:gd name="connsiteY35172" fmla="*/ 240041 h 6857981"/>
              <a:gd name="connsiteX35173" fmla="*/ 3132140 w 7886701"/>
              <a:gd name="connsiteY35173" fmla="*/ 230186 h 6857981"/>
              <a:gd name="connsiteX35174" fmla="*/ 3146427 w 7886701"/>
              <a:gd name="connsiteY35174" fmla="*/ 230186 h 6857981"/>
              <a:gd name="connsiteX35175" fmla="*/ 3151824 w 7886701"/>
              <a:gd name="connsiteY35175" fmla="*/ 230479 h 6857981"/>
              <a:gd name="connsiteX35176" fmla="*/ 3155634 w 7886701"/>
              <a:gd name="connsiteY35176" fmla="*/ 231065 h 6857981"/>
              <a:gd name="connsiteX35177" fmla="*/ 3156588 w 7886701"/>
              <a:gd name="connsiteY35177" fmla="*/ 231065 h 6857981"/>
              <a:gd name="connsiteX35178" fmla="*/ 3157539 w 7886701"/>
              <a:gd name="connsiteY35178" fmla="*/ 231942 h 6857981"/>
              <a:gd name="connsiteX35179" fmla="*/ 3156904 w 7886701"/>
              <a:gd name="connsiteY35179" fmla="*/ 232233 h 6857981"/>
              <a:gd name="connsiteX35180" fmla="*/ 3156588 w 7886701"/>
              <a:gd name="connsiteY35180" fmla="*/ 232526 h 6857981"/>
              <a:gd name="connsiteX35181" fmla="*/ 3106421 w 7886701"/>
              <a:gd name="connsiteY35181" fmla="*/ 241300 h 6857981"/>
              <a:gd name="connsiteX35182" fmla="*/ 3104199 w 7886701"/>
              <a:gd name="connsiteY35182" fmla="*/ 240129 h 6857981"/>
              <a:gd name="connsiteX35183" fmla="*/ 3101341 w 7886701"/>
              <a:gd name="connsiteY35183" fmla="*/ 238960 h 6857981"/>
              <a:gd name="connsiteX35184" fmla="*/ 3095309 w 7886701"/>
              <a:gd name="connsiteY35184" fmla="*/ 237498 h 6857981"/>
              <a:gd name="connsiteX35185" fmla="*/ 3089276 w 7886701"/>
              <a:gd name="connsiteY35185" fmla="*/ 236620 h 6857981"/>
              <a:gd name="connsiteX35186" fmla="*/ 3082609 w 7886701"/>
              <a:gd name="connsiteY35186" fmla="*/ 235450 h 6857981"/>
              <a:gd name="connsiteX35187" fmla="*/ 3080704 w 7886701"/>
              <a:gd name="connsiteY35187" fmla="*/ 235159 h 6857981"/>
              <a:gd name="connsiteX35188" fmla="*/ 3080069 w 7886701"/>
              <a:gd name="connsiteY35188" fmla="*/ 234866 h 6857981"/>
              <a:gd name="connsiteX35189" fmla="*/ 3079751 w 7886701"/>
              <a:gd name="connsiteY35189" fmla="*/ 234573 h 6857981"/>
              <a:gd name="connsiteX35190" fmla="*/ 3080069 w 7886701"/>
              <a:gd name="connsiteY35190" fmla="*/ 234280 h 6857981"/>
              <a:gd name="connsiteX35191" fmla="*/ 3082609 w 7886701"/>
              <a:gd name="connsiteY35191" fmla="*/ 233403 h 6857981"/>
              <a:gd name="connsiteX35192" fmla="*/ 3087055 w 7886701"/>
              <a:gd name="connsiteY35192" fmla="*/ 232819 h 6857981"/>
              <a:gd name="connsiteX35193" fmla="*/ 3099755 w 7886701"/>
              <a:gd name="connsiteY35193" fmla="*/ 231356 h 6857981"/>
              <a:gd name="connsiteX35194" fmla="*/ 3115946 w 7886701"/>
              <a:gd name="connsiteY35194" fmla="*/ 230772 h 6857981"/>
              <a:gd name="connsiteX35195" fmla="*/ 3633788 w 7886701"/>
              <a:gd name="connsiteY35195" fmla="*/ 228598 h 6857981"/>
              <a:gd name="connsiteX35196" fmla="*/ 3631884 w 7886701"/>
              <a:gd name="connsiteY35196" fmla="*/ 230618 h 6857981"/>
              <a:gd name="connsiteX35197" fmla="*/ 3629661 w 7886701"/>
              <a:gd name="connsiteY35197" fmla="*/ 232637 h 6857981"/>
              <a:gd name="connsiteX35198" fmla="*/ 3627121 w 7886701"/>
              <a:gd name="connsiteY35198" fmla="*/ 234659 h 6857981"/>
              <a:gd name="connsiteX35199" fmla="*/ 3624264 w 7886701"/>
              <a:gd name="connsiteY35199" fmla="*/ 236390 h 6857981"/>
              <a:gd name="connsiteX35200" fmla="*/ 3621088 w 7886701"/>
              <a:gd name="connsiteY35200" fmla="*/ 237834 h 6857981"/>
              <a:gd name="connsiteX35201" fmla="*/ 3617278 w 7886701"/>
              <a:gd name="connsiteY35201" fmla="*/ 239276 h 6857981"/>
              <a:gd name="connsiteX35202" fmla="*/ 3614104 w 7886701"/>
              <a:gd name="connsiteY35202" fmla="*/ 240143 h 6857981"/>
              <a:gd name="connsiteX35203" fmla="*/ 3610293 w 7886701"/>
              <a:gd name="connsiteY35203" fmla="*/ 241009 h 6857981"/>
              <a:gd name="connsiteX35204" fmla="*/ 3606801 w 7886701"/>
              <a:gd name="connsiteY35204" fmla="*/ 241298 h 6857981"/>
              <a:gd name="connsiteX35205" fmla="*/ 3603627 w 7886701"/>
              <a:gd name="connsiteY35205" fmla="*/ 241298 h 6857981"/>
              <a:gd name="connsiteX35206" fmla="*/ 3600133 w 7886701"/>
              <a:gd name="connsiteY35206" fmla="*/ 241009 h 6857981"/>
              <a:gd name="connsiteX35207" fmla="*/ 3597276 w 7886701"/>
              <a:gd name="connsiteY35207" fmla="*/ 239854 h 6857981"/>
              <a:gd name="connsiteX35208" fmla="*/ 3594418 w 7886701"/>
              <a:gd name="connsiteY35208" fmla="*/ 238699 h 6857981"/>
              <a:gd name="connsiteX35209" fmla="*/ 3592196 w 7886701"/>
              <a:gd name="connsiteY35209" fmla="*/ 236679 h 6857981"/>
              <a:gd name="connsiteX35210" fmla="*/ 3590291 w 7886701"/>
              <a:gd name="connsiteY35210" fmla="*/ 234082 h 6857981"/>
              <a:gd name="connsiteX35211" fmla="*/ 3589339 w 7886701"/>
              <a:gd name="connsiteY35211" fmla="*/ 230618 h 6857981"/>
              <a:gd name="connsiteX35212" fmla="*/ 3591243 w 7886701"/>
              <a:gd name="connsiteY35212" fmla="*/ 231773 h 6857981"/>
              <a:gd name="connsiteX35213" fmla="*/ 3593148 w 7886701"/>
              <a:gd name="connsiteY35213" fmla="*/ 232349 h 6857981"/>
              <a:gd name="connsiteX35214" fmla="*/ 3595371 w 7886701"/>
              <a:gd name="connsiteY35214" fmla="*/ 232637 h 6857981"/>
              <a:gd name="connsiteX35215" fmla="*/ 3597911 w 7886701"/>
              <a:gd name="connsiteY35215" fmla="*/ 232926 h 6857981"/>
              <a:gd name="connsiteX35216" fmla="*/ 3602991 w 7886701"/>
              <a:gd name="connsiteY35216" fmla="*/ 232926 h 6857981"/>
              <a:gd name="connsiteX35217" fmla="*/ 3609023 w 7886701"/>
              <a:gd name="connsiteY35217" fmla="*/ 232637 h 6857981"/>
              <a:gd name="connsiteX35218" fmla="*/ 3615056 w 7886701"/>
              <a:gd name="connsiteY35218" fmla="*/ 232060 h 6857981"/>
              <a:gd name="connsiteX35219" fmla="*/ 3621406 w 7886701"/>
              <a:gd name="connsiteY35219" fmla="*/ 230907 h 6857981"/>
              <a:gd name="connsiteX35220" fmla="*/ 5568587 w 7886701"/>
              <a:gd name="connsiteY35220" fmla="*/ 227013 h 6857981"/>
              <a:gd name="connsiteX35221" fmla="*/ 5571415 w 7886701"/>
              <a:gd name="connsiteY35221" fmla="*/ 227013 h 6857981"/>
              <a:gd name="connsiteX35222" fmla="*/ 5574871 w 7886701"/>
              <a:gd name="connsiteY35222" fmla="*/ 227013 h 6857981"/>
              <a:gd name="connsiteX35223" fmla="*/ 5578327 w 7886701"/>
              <a:gd name="connsiteY35223" fmla="*/ 227663 h 6857981"/>
              <a:gd name="connsiteX35224" fmla="*/ 5582097 w 7886701"/>
              <a:gd name="connsiteY35224" fmla="*/ 228964 h 6857981"/>
              <a:gd name="connsiteX35225" fmla="*/ 5590580 w 7886701"/>
              <a:gd name="connsiteY35225" fmla="*/ 231890 h 6857981"/>
              <a:gd name="connsiteX35226" fmla="*/ 5608489 w 7886701"/>
              <a:gd name="connsiteY35226" fmla="*/ 239369 h 6857981"/>
              <a:gd name="connsiteX35227" fmla="*/ 5616973 w 7886701"/>
              <a:gd name="connsiteY35227" fmla="*/ 242294 h 6857981"/>
              <a:gd name="connsiteX35228" fmla="*/ 5621057 w 7886701"/>
              <a:gd name="connsiteY35228" fmla="*/ 243271 h 6857981"/>
              <a:gd name="connsiteX35229" fmla="*/ 5624513 w 7886701"/>
              <a:gd name="connsiteY35229" fmla="*/ 244246 h 6857981"/>
              <a:gd name="connsiteX35230" fmla="*/ 5623256 w 7886701"/>
              <a:gd name="connsiteY35230" fmla="*/ 246521 h 6857981"/>
              <a:gd name="connsiteX35231" fmla="*/ 5622000 w 7886701"/>
              <a:gd name="connsiteY35231" fmla="*/ 248148 h 6857981"/>
              <a:gd name="connsiteX35232" fmla="*/ 5620743 w 7886701"/>
              <a:gd name="connsiteY35232" fmla="*/ 249774 h 6857981"/>
              <a:gd name="connsiteX35233" fmla="*/ 5619172 w 7886701"/>
              <a:gd name="connsiteY35233" fmla="*/ 250749 h 6857981"/>
              <a:gd name="connsiteX35234" fmla="*/ 5617915 w 7886701"/>
              <a:gd name="connsiteY35234" fmla="*/ 252050 h 6857981"/>
              <a:gd name="connsiteX35235" fmla="*/ 5616030 w 7886701"/>
              <a:gd name="connsiteY35235" fmla="*/ 252699 h 6857981"/>
              <a:gd name="connsiteX35236" fmla="*/ 5614459 w 7886701"/>
              <a:gd name="connsiteY35236" fmla="*/ 253350 h 6857981"/>
              <a:gd name="connsiteX35237" fmla="*/ 5612574 w 7886701"/>
              <a:gd name="connsiteY35237" fmla="*/ 254000 h 6857981"/>
              <a:gd name="connsiteX35238" fmla="*/ 5609118 w 7886701"/>
              <a:gd name="connsiteY35238" fmla="*/ 254000 h 6857981"/>
              <a:gd name="connsiteX35239" fmla="*/ 5605347 w 7886701"/>
              <a:gd name="connsiteY35239" fmla="*/ 253025 h 6857981"/>
              <a:gd name="connsiteX35240" fmla="*/ 5601891 w 7886701"/>
              <a:gd name="connsiteY35240" fmla="*/ 251724 h 6857981"/>
              <a:gd name="connsiteX35241" fmla="*/ 5597807 w 7886701"/>
              <a:gd name="connsiteY35241" fmla="*/ 249774 h 6857981"/>
              <a:gd name="connsiteX35242" fmla="*/ 5593722 w 7886701"/>
              <a:gd name="connsiteY35242" fmla="*/ 247497 h 6857981"/>
              <a:gd name="connsiteX35243" fmla="*/ 5589638 w 7886701"/>
              <a:gd name="connsiteY35243" fmla="*/ 245221 h 6857981"/>
              <a:gd name="connsiteX35244" fmla="*/ 5581155 w 7886701"/>
              <a:gd name="connsiteY35244" fmla="*/ 239694 h 6857981"/>
              <a:gd name="connsiteX35245" fmla="*/ 5572671 w 7886701"/>
              <a:gd name="connsiteY35245" fmla="*/ 234166 h 6857981"/>
              <a:gd name="connsiteX35246" fmla="*/ 5568587 w 7886701"/>
              <a:gd name="connsiteY35246" fmla="*/ 231890 h 6857981"/>
              <a:gd name="connsiteX35247" fmla="*/ 5564188 w 7886701"/>
              <a:gd name="connsiteY35247" fmla="*/ 229613 h 6857981"/>
              <a:gd name="connsiteX35248" fmla="*/ 5565445 w 7886701"/>
              <a:gd name="connsiteY35248" fmla="*/ 228964 h 6857981"/>
              <a:gd name="connsiteX35249" fmla="*/ 5566073 w 7886701"/>
              <a:gd name="connsiteY35249" fmla="*/ 227988 h 6857981"/>
              <a:gd name="connsiteX35250" fmla="*/ 4277935 w 7886701"/>
              <a:gd name="connsiteY35250" fmla="*/ 203197 h 6857981"/>
              <a:gd name="connsiteX35251" fmla="*/ 4281089 w 7886701"/>
              <a:gd name="connsiteY35251" fmla="*/ 203197 h 6857981"/>
              <a:gd name="connsiteX35252" fmla="*/ 4288027 w 7886701"/>
              <a:gd name="connsiteY35252" fmla="*/ 203197 h 6857981"/>
              <a:gd name="connsiteX35253" fmla="*/ 4303167 w 7886701"/>
              <a:gd name="connsiteY35253" fmla="*/ 203851 h 6857981"/>
              <a:gd name="connsiteX35254" fmla="*/ 4310421 w 7886701"/>
              <a:gd name="connsiteY35254" fmla="*/ 203851 h 6857981"/>
              <a:gd name="connsiteX35255" fmla="*/ 4313890 w 7886701"/>
              <a:gd name="connsiteY35255" fmla="*/ 203851 h 6857981"/>
              <a:gd name="connsiteX35256" fmla="*/ 4316413 w 7886701"/>
              <a:gd name="connsiteY35256" fmla="*/ 203197 h 6857981"/>
              <a:gd name="connsiteX35257" fmla="*/ 4315467 w 7886701"/>
              <a:gd name="connsiteY35257" fmla="*/ 206465 h 6857981"/>
              <a:gd name="connsiteX35258" fmla="*/ 4314205 w 7886701"/>
              <a:gd name="connsiteY35258" fmla="*/ 208753 h 6857981"/>
              <a:gd name="connsiteX35259" fmla="*/ 4312313 w 7886701"/>
              <a:gd name="connsiteY35259" fmla="*/ 211042 h 6857981"/>
              <a:gd name="connsiteX35260" fmla="*/ 4310105 w 7886701"/>
              <a:gd name="connsiteY35260" fmla="*/ 212677 h 6857981"/>
              <a:gd name="connsiteX35261" fmla="*/ 4307267 w 7886701"/>
              <a:gd name="connsiteY35261" fmla="*/ 213330 h 6857981"/>
              <a:gd name="connsiteX35262" fmla="*/ 4304428 w 7886701"/>
              <a:gd name="connsiteY35262" fmla="*/ 213984 h 6857981"/>
              <a:gd name="connsiteX35263" fmla="*/ 4300643 w 7886701"/>
              <a:gd name="connsiteY35263" fmla="*/ 214310 h 6857981"/>
              <a:gd name="connsiteX35264" fmla="*/ 4297489 w 7886701"/>
              <a:gd name="connsiteY35264" fmla="*/ 214310 h 6857981"/>
              <a:gd name="connsiteX35265" fmla="*/ 4289920 w 7886701"/>
              <a:gd name="connsiteY35265" fmla="*/ 213330 h 6857981"/>
              <a:gd name="connsiteX35266" fmla="*/ 4282350 w 7886701"/>
              <a:gd name="connsiteY35266" fmla="*/ 212022 h 6857981"/>
              <a:gd name="connsiteX35267" fmla="*/ 4268788 w 7886701"/>
              <a:gd name="connsiteY35267" fmla="*/ 209407 h 6857981"/>
              <a:gd name="connsiteX35268" fmla="*/ 4269734 w 7886701"/>
              <a:gd name="connsiteY35268" fmla="*/ 207447 h 6857981"/>
              <a:gd name="connsiteX35269" fmla="*/ 4270996 w 7886701"/>
              <a:gd name="connsiteY35269" fmla="*/ 205812 h 6857981"/>
              <a:gd name="connsiteX35270" fmla="*/ 4272888 w 7886701"/>
              <a:gd name="connsiteY35270" fmla="*/ 204505 h 6857981"/>
              <a:gd name="connsiteX35271" fmla="*/ 4275412 w 7886701"/>
              <a:gd name="connsiteY35271" fmla="*/ 203851 h 6857981"/>
              <a:gd name="connsiteX35272" fmla="*/ 5502276 w 7886701"/>
              <a:gd name="connsiteY35272" fmla="*/ 195262 h 6857981"/>
              <a:gd name="connsiteX35273" fmla="*/ 5505133 w 7886701"/>
              <a:gd name="connsiteY35273" fmla="*/ 195262 h 6857981"/>
              <a:gd name="connsiteX35274" fmla="*/ 5508626 w 7886701"/>
              <a:gd name="connsiteY35274" fmla="*/ 195898 h 6857981"/>
              <a:gd name="connsiteX35275" fmla="*/ 5512118 w 7886701"/>
              <a:gd name="connsiteY35275" fmla="*/ 197168 h 6857981"/>
              <a:gd name="connsiteX35276" fmla="*/ 5515611 w 7886701"/>
              <a:gd name="connsiteY35276" fmla="*/ 198119 h 6857981"/>
              <a:gd name="connsiteX35277" fmla="*/ 5519103 w 7886701"/>
              <a:gd name="connsiteY35277" fmla="*/ 200025 h 6857981"/>
              <a:gd name="connsiteX35278" fmla="*/ 5526406 w 7886701"/>
              <a:gd name="connsiteY35278" fmla="*/ 203517 h 6857981"/>
              <a:gd name="connsiteX35279" fmla="*/ 5533391 w 7886701"/>
              <a:gd name="connsiteY35279" fmla="*/ 207327 h 6857981"/>
              <a:gd name="connsiteX35280" fmla="*/ 5539423 w 7886701"/>
              <a:gd name="connsiteY35280" fmla="*/ 210502 h 6857981"/>
              <a:gd name="connsiteX35281" fmla="*/ 5542598 w 7886701"/>
              <a:gd name="connsiteY35281" fmla="*/ 212090 h 6857981"/>
              <a:gd name="connsiteX35282" fmla="*/ 5545138 w 7886701"/>
              <a:gd name="connsiteY35282" fmla="*/ 212725 h 6857981"/>
              <a:gd name="connsiteX35283" fmla="*/ 5542281 w 7886701"/>
              <a:gd name="connsiteY35283" fmla="*/ 214948 h 6857981"/>
              <a:gd name="connsiteX35284" fmla="*/ 5538788 w 7886701"/>
              <a:gd name="connsiteY35284" fmla="*/ 216217 h 6857981"/>
              <a:gd name="connsiteX35285" fmla="*/ 5535931 w 7886701"/>
              <a:gd name="connsiteY35285" fmla="*/ 217169 h 6857981"/>
              <a:gd name="connsiteX35286" fmla="*/ 5532756 w 7886701"/>
              <a:gd name="connsiteY35286" fmla="*/ 217488 h 6857981"/>
              <a:gd name="connsiteX35287" fmla="*/ 5529263 w 7886701"/>
              <a:gd name="connsiteY35287" fmla="*/ 217169 h 6857981"/>
              <a:gd name="connsiteX35288" fmla="*/ 5525771 w 7886701"/>
              <a:gd name="connsiteY35288" fmla="*/ 216852 h 6857981"/>
              <a:gd name="connsiteX35289" fmla="*/ 5522278 w 7886701"/>
              <a:gd name="connsiteY35289" fmla="*/ 215583 h 6857981"/>
              <a:gd name="connsiteX35290" fmla="*/ 5519103 w 7886701"/>
              <a:gd name="connsiteY35290" fmla="*/ 214630 h 6857981"/>
              <a:gd name="connsiteX35291" fmla="*/ 5515928 w 7886701"/>
              <a:gd name="connsiteY35291" fmla="*/ 213042 h 6857981"/>
              <a:gd name="connsiteX35292" fmla="*/ 5512436 w 7886701"/>
              <a:gd name="connsiteY35292" fmla="*/ 211455 h 6857981"/>
              <a:gd name="connsiteX35293" fmla="*/ 5506086 w 7886701"/>
              <a:gd name="connsiteY35293" fmla="*/ 207327 h 6857981"/>
              <a:gd name="connsiteX35294" fmla="*/ 5499736 w 7886701"/>
              <a:gd name="connsiteY35294" fmla="*/ 202883 h 6857981"/>
              <a:gd name="connsiteX35295" fmla="*/ 5494338 w 7886701"/>
              <a:gd name="connsiteY35295" fmla="*/ 198437 h 6857981"/>
              <a:gd name="connsiteX35296" fmla="*/ 5496561 w 7886701"/>
              <a:gd name="connsiteY35296" fmla="*/ 196850 h 6857981"/>
              <a:gd name="connsiteX35297" fmla="*/ 5499418 w 7886701"/>
              <a:gd name="connsiteY35297" fmla="*/ 195579 h 6857981"/>
              <a:gd name="connsiteX35298" fmla="*/ 4862487 w 7886701"/>
              <a:gd name="connsiteY35298" fmla="*/ 139701 h 6857981"/>
              <a:gd name="connsiteX35299" fmla="*/ 4866276 w 7886701"/>
              <a:gd name="connsiteY35299" fmla="*/ 139701 h 6857981"/>
              <a:gd name="connsiteX35300" fmla="*/ 4874486 w 7886701"/>
              <a:gd name="connsiteY35300" fmla="*/ 140935 h 6857981"/>
              <a:gd name="connsiteX35301" fmla="*/ 4884590 w 7886701"/>
              <a:gd name="connsiteY35301" fmla="*/ 142169 h 6857981"/>
              <a:gd name="connsiteX35302" fmla="*/ 4895009 w 7886701"/>
              <a:gd name="connsiteY35302" fmla="*/ 143714 h 6857981"/>
              <a:gd name="connsiteX35303" fmla="*/ 4904166 w 7886701"/>
              <a:gd name="connsiteY35303" fmla="*/ 144947 h 6857981"/>
              <a:gd name="connsiteX35304" fmla="*/ 4911428 w 7886701"/>
              <a:gd name="connsiteY35304" fmla="*/ 146182 h 6857981"/>
              <a:gd name="connsiteX35305" fmla="*/ 4913954 w 7886701"/>
              <a:gd name="connsiteY35305" fmla="*/ 148344 h 6857981"/>
              <a:gd name="connsiteX35306" fmla="*/ 4914586 w 7886701"/>
              <a:gd name="connsiteY35306" fmla="*/ 148961 h 6857981"/>
              <a:gd name="connsiteX35307" fmla="*/ 4914901 w 7886701"/>
              <a:gd name="connsiteY35307" fmla="*/ 149269 h 6857981"/>
              <a:gd name="connsiteX35308" fmla="*/ 4914586 w 7886701"/>
              <a:gd name="connsiteY35308" fmla="*/ 150196 h 6857981"/>
              <a:gd name="connsiteX35309" fmla="*/ 4913954 w 7886701"/>
              <a:gd name="connsiteY35309" fmla="*/ 150504 h 6857981"/>
              <a:gd name="connsiteX35310" fmla="*/ 4912375 w 7886701"/>
              <a:gd name="connsiteY35310" fmla="*/ 150813 h 6857981"/>
              <a:gd name="connsiteX35311" fmla="*/ 4909534 w 7886701"/>
              <a:gd name="connsiteY35311" fmla="*/ 150813 h 6857981"/>
              <a:gd name="connsiteX35312" fmla="*/ 4905745 w 7886701"/>
              <a:gd name="connsiteY35312" fmla="*/ 150504 h 6857981"/>
              <a:gd name="connsiteX35313" fmla="*/ 4896272 w 7886701"/>
              <a:gd name="connsiteY35313" fmla="*/ 149269 h 6857981"/>
              <a:gd name="connsiteX35314" fmla="*/ 4876380 w 7886701"/>
              <a:gd name="connsiteY35314" fmla="*/ 146182 h 6857981"/>
              <a:gd name="connsiteX35315" fmla="*/ 4867224 w 7886701"/>
              <a:gd name="connsiteY35315" fmla="*/ 144947 h 6857981"/>
              <a:gd name="connsiteX35316" fmla="*/ 4860593 w 7886701"/>
              <a:gd name="connsiteY35316" fmla="*/ 144639 h 6857981"/>
              <a:gd name="connsiteX35317" fmla="*/ 4858698 w 7886701"/>
              <a:gd name="connsiteY35317" fmla="*/ 143096 h 6857981"/>
              <a:gd name="connsiteX35318" fmla="*/ 4858067 w 7886701"/>
              <a:gd name="connsiteY35318" fmla="*/ 142169 h 6857981"/>
              <a:gd name="connsiteX35319" fmla="*/ 4857751 w 7886701"/>
              <a:gd name="connsiteY35319" fmla="*/ 141553 h 6857981"/>
              <a:gd name="connsiteX35320" fmla="*/ 4857751 w 7886701"/>
              <a:gd name="connsiteY35320" fmla="*/ 141244 h 6857981"/>
              <a:gd name="connsiteX35321" fmla="*/ 4858698 w 7886701"/>
              <a:gd name="connsiteY35321" fmla="*/ 140626 h 6857981"/>
              <a:gd name="connsiteX35322" fmla="*/ 4859961 w 7886701"/>
              <a:gd name="connsiteY35322" fmla="*/ 140009 h 6857981"/>
              <a:gd name="connsiteX35323" fmla="*/ 5369484 w 7886701"/>
              <a:gd name="connsiteY35323" fmla="*/ 136525 h 6857981"/>
              <a:gd name="connsiteX35324" fmla="*/ 5375172 w 7886701"/>
              <a:gd name="connsiteY35324" fmla="*/ 142014 h 6857981"/>
              <a:gd name="connsiteX35325" fmla="*/ 5381176 w 7886701"/>
              <a:gd name="connsiteY35325" fmla="*/ 146857 h 6857981"/>
              <a:gd name="connsiteX35326" fmla="*/ 5387497 w 7886701"/>
              <a:gd name="connsiteY35326" fmla="*/ 151377 h 6857981"/>
              <a:gd name="connsiteX35327" fmla="*/ 5394449 w 7886701"/>
              <a:gd name="connsiteY35327" fmla="*/ 154928 h 6857981"/>
              <a:gd name="connsiteX35328" fmla="*/ 5401401 w 7886701"/>
              <a:gd name="connsiteY35328" fmla="*/ 158158 h 6857981"/>
              <a:gd name="connsiteX35329" fmla="*/ 5408670 w 7886701"/>
              <a:gd name="connsiteY35329" fmla="*/ 161064 h 6857981"/>
              <a:gd name="connsiteX35330" fmla="*/ 5416254 w 7886701"/>
              <a:gd name="connsiteY35330" fmla="*/ 163647 h 6857981"/>
              <a:gd name="connsiteX35331" fmla="*/ 5423838 w 7886701"/>
              <a:gd name="connsiteY35331" fmla="*/ 166229 h 6857981"/>
              <a:gd name="connsiteX35332" fmla="*/ 5439323 w 7886701"/>
              <a:gd name="connsiteY35332" fmla="*/ 171073 h 6857981"/>
              <a:gd name="connsiteX35333" fmla="*/ 5447539 w 7886701"/>
              <a:gd name="connsiteY35333" fmla="*/ 173656 h 6857981"/>
              <a:gd name="connsiteX35334" fmla="*/ 5455756 w 7886701"/>
              <a:gd name="connsiteY35334" fmla="*/ 176239 h 6857981"/>
              <a:gd name="connsiteX35335" fmla="*/ 5463656 w 7886701"/>
              <a:gd name="connsiteY35335" fmla="*/ 179468 h 6857981"/>
              <a:gd name="connsiteX35336" fmla="*/ 5472189 w 7886701"/>
              <a:gd name="connsiteY35336" fmla="*/ 183343 h 6857981"/>
              <a:gd name="connsiteX35337" fmla="*/ 5480089 w 7886701"/>
              <a:gd name="connsiteY35337" fmla="*/ 187217 h 6857981"/>
              <a:gd name="connsiteX35338" fmla="*/ 5487989 w 7886701"/>
              <a:gd name="connsiteY35338" fmla="*/ 192061 h 6857981"/>
              <a:gd name="connsiteX35339" fmla="*/ 5484513 w 7886701"/>
              <a:gd name="connsiteY35339" fmla="*/ 193352 h 6857981"/>
              <a:gd name="connsiteX35340" fmla="*/ 5480405 w 7886701"/>
              <a:gd name="connsiteY35340" fmla="*/ 193675 h 6857981"/>
              <a:gd name="connsiteX35341" fmla="*/ 5475665 w 7886701"/>
              <a:gd name="connsiteY35341" fmla="*/ 193352 h 6857981"/>
              <a:gd name="connsiteX35342" fmla="*/ 5470608 w 7886701"/>
              <a:gd name="connsiteY35342" fmla="*/ 192706 h 6857981"/>
              <a:gd name="connsiteX35343" fmla="*/ 5465236 w 7886701"/>
              <a:gd name="connsiteY35343" fmla="*/ 191414 h 6857981"/>
              <a:gd name="connsiteX35344" fmla="*/ 5459864 w 7886701"/>
              <a:gd name="connsiteY35344" fmla="*/ 190123 h 6857981"/>
              <a:gd name="connsiteX35345" fmla="*/ 5448171 w 7886701"/>
              <a:gd name="connsiteY35345" fmla="*/ 186893 h 6857981"/>
              <a:gd name="connsiteX35346" fmla="*/ 5436163 w 7886701"/>
              <a:gd name="connsiteY35346" fmla="*/ 183343 h 6857981"/>
              <a:gd name="connsiteX35347" fmla="*/ 5430475 w 7886701"/>
              <a:gd name="connsiteY35347" fmla="*/ 181727 h 6857981"/>
              <a:gd name="connsiteX35348" fmla="*/ 5424786 w 7886701"/>
              <a:gd name="connsiteY35348" fmla="*/ 180760 h 6857981"/>
              <a:gd name="connsiteX35349" fmla="*/ 5419730 w 7886701"/>
              <a:gd name="connsiteY35349" fmla="*/ 179468 h 6857981"/>
              <a:gd name="connsiteX35350" fmla="*/ 5414674 w 7886701"/>
              <a:gd name="connsiteY35350" fmla="*/ 179144 h 6857981"/>
              <a:gd name="connsiteX35351" fmla="*/ 5410250 w 7886701"/>
              <a:gd name="connsiteY35351" fmla="*/ 179144 h 6857981"/>
              <a:gd name="connsiteX35352" fmla="*/ 5406458 w 7886701"/>
              <a:gd name="connsiteY35352" fmla="*/ 179791 h 6857981"/>
              <a:gd name="connsiteX35353" fmla="*/ 5406458 w 7886701"/>
              <a:gd name="connsiteY35353" fmla="*/ 177208 h 6857981"/>
              <a:gd name="connsiteX35354" fmla="*/ 5406142 w 7886701"/>
              <a:gd name="connsiteY35354" fmla="*/ 175270 h 6857981"/>
              <a:gd name="connsiteX35355" fmla="*/ 5405194 w 7886701"/>
              <a:gd name="connsiteY35355" fmla="*/ 173011 h 6857981"/>
              <a:gd name="connsiteX35356" fmla="*/ 5404246 w 7886701"/>
              <a:gd name="connsiteY35356" fmla="*/ 171073 h 6857981"/>
              <a:gd name="connsiteX35357" fmla="*/ 5402981 w 7886701"/>
              <a:gd name="connsiteY35357" fmla="*/ 169459 h 6857981"/>
              <a:gd name="connsiteX35358" fmla="*/ 5401717 w 7886701"/>
              <a:gd name="connsiteY35358" fmla="*/ 168167 h 6857981"/>
              <a:gd name="connsiteX35359" fmla="*/ 5400137 w 7886701"/>
              <a:gd name="connsiteY35359" fmla="*/ 166552 h 6857981"/>
              <a:gd name="connsiteX35360" fmla="*/ 5398873 w 7886701"/>
              <a:gd name="connsiteY35360" fmla="*/ 165584 h 6857981"/>
              <a:gd name="connsiteX35361" fmla="*/ 5395081 w 7886701"/>
              <a:gd name="connsiteY35361" fmla="*/ 163647 h 6857981"/>
              <a:gd name="connsiteX35362" fmla="*/ 5390657 w 7886701"/>
              <a:gd name="connsiteY35362" fmla="*/ 162033 h 6857981"/>
              <a:gd name="connsiteX35363" fmla="*/ 5386549 w 7886701"/>
              <a:gd name="connsiteY35363" fmla="*/ 161064 h 6857981"/>
              <a:gd name="connsiteX35364" fmla="*/ 5381809 w 7886701"/>
              <a:gd name="connsiteY35364" fmla="*/ 159772 h 6857981"/>
              <a:gd name="connsiteX35365" fmla="*/ 5372644 w 7886701"/>
              <a:gd name="connsiteY35365" fmla="*/ 158158 h 6857981"/>
              <a:gd name="connsiteX35366" fmla="*/ 5368220 w 7886701"/>
              <a:gd name="connsiteY35366" fmla="*/ 156867 h 6857981"/>
              <a:gd name="connsiteX35367" fmla="*/ 5363796 w 7886701"/>
              <a:gd name="connsiteY35367" fmla="*/ 155575 h 6857981"/>
              <a:gd name="connsiteX35368" fmla="*/ 5360320 w 7886701"/>
              <a:gd name="connsiteY35368" fmla="*/ 153637 h 6857981"/>
              <a:gd name="connsiteX35369" fmla="*/ 5358740 w 7886701"/>
              <a:gd name="connsiteY35369" fmla="*/ 152346 h 6857981"/>
              <a:gd name="connsiteX35370" fmla="*/ 5357475 w 7886701"/>
              <a:gd name="connsiteY35370" fmla="*/ 151054 h 6857981"/>
              <a:gd name="connsiteX35371" fmla="*/ 5355895 w 7886701"/>
              <a:gd name="connsiteY35371" fmla="*/ 149440 h 6857981"/>
              <a:gd name="connsiteX35372" fmla="*/ 5354947 w 7886701"/>
              <a:gd name="connsiteY35372" fmla="*/ 147826 h 6857981"/>
              <a:gd name="connsiteX35373" fmla="*/ 5353683 w 7886701"/>
              <a:gd name="connsiteY35373" fmla="*/ 145888 h 6857981"/>
              <a:gd name="connsiteX35374" fmla="*/ 5353051 w 7886701"/>
              <a:gd name="connsiteY35374" fmla="*/ 143627 h 6857981"/>
              <a:gd name="connsiteX35375" fmla="*/ 5353683 w 7886701"/>
              <a:gd name="connsiteY35375" fmla="*/ 142336 h 6857981"/>
              <a:gd name="connsiteX35376" fmla="*/ 5354315 w 7886701"/>
              <a:gd name="connsiteY35376" fmla="*/ 142014 h 6857981"/>
              <a:gd name="connsiteX35377" fmla="*/ 5356527 w 7886701"/>
              <a:gd name="connsiteY35377" fmla="*/ 141044 h 6857981"/>
              <a:gd name="connsiteX35378" fmla="*/ 5359056 w 7886701"/>
              <a:gd name="connsiteY35378" fmla="*/ 140722 h 6857981"/>
              <a:gd name="connsiteX35379" fmla="*/ 5361584 w 7886701"/>
              <a:gd name="connsiteY35379" fmla="*/ 140722 h 6857981"/>
              <a:gd name="connsiteX35380" fmla="*/ 5364112 w 7886701"/>
              <a:gd name="connsiteY35380" fmla="*/ 140400 h 6857981"/>
              <a:gd name="connsiteX35381" fmla="*/ 5366956 w 7886701"/>
              <a:gd name="connsiteY35381" fmla="*/ 139431 h 6857981"/>
              <a:gd name="connsiteX35382" fmla="*/ 5367588 w 7886701"/>
              <a:gd name="connsiteY35382" fmla="*/ 139108 h 6857981"/>
              <a:gd name="connsiteX35383" fmla="*/ 5368220 w 7886701"/>
              <a:gd name="connsiteY35383" fmla="*/ 138462 h 6857981"/>
              <a:gd name="connsiteX35384" fmla="*/ 5368852 w 7886701"/>
              <a:gd name="connsiteY35384" fmla="*/ 137493 h 6857981"/>
              <a:gd name="connsiteX35385" fmla="*/ 3069099 w 7886701"/>
              <a:gd name="connsiteY35385" fmla="*/ 109537 h 6857981"/>
              <a:gd name="connsiteX35386" fmla="*/ 3079871 w 7886701"/>
              <a:gd name="connsiteY35386" fmla="*/ 109537 h 6857981"/>
              <a:gd name="connsiteX35387" fmla="*/ 3090010 w 7886701"/>
              <a:gd name="connsiteY35387" fmla="*/ 109864 h 6857981"/>
              <a:gd name="connsiteX35388" fmla="*/ 3100148 w 7886701"/>
              <a:gd name="connsiteY35388" fmla="*/ 110517 h 6857981"/>
              <a:gd name="connsiteX35389" fmla="*/ 3110287 w 7886701"/>
              <a:gd name="connsiteY35389" fmla="*/ 111825 h 6857981"/>
              <a:gd name="connsiteX35390" fmla="*/ 3119792 w 7886701"/>
              <a:gd name="connsiteY35390" fmla="*/ 113459 h 6857981"/>
              <a:gd name="connsiteX35391" fmla="*/ 3128664 w 7886701"/>
              <a:gd name="connsiteY35391" fmla="*/ 115421 h 6857981"/>
              <a:gd name="connsiteX35392" fmla="*/ 3136901 w 7886701"/>
              <a:gd name="connsiteY35392" fmla="*/ 118362 h 6857981"/>
              <a:gd name="connsiteX35393" fmla="*/ 3132782 w 7886701"/>
              <a:gd name="connsiteY35393" fmla="*/ 120322 h 6857981"/>
              <a:gd name="connsiteX35394" fmla="*/ 3128980 w 7886701"/>
              <a:gd name="connsiteY35394" fmla="*/ 121957 h 6857981"/>
              <a:gd name="connsiteX35395" fmla="*/ 3124862 w 7886701"/>
              <a:gd name="connsiteY35395" fmla="*/ 122937 h 6857981"/>
              <a:gd name="connsiteX35396" fmla="*/ 3120743 w 7886701"/>
              <a:gd name="connsiteY35396" fmla="*/ 124245 h 6857981"/>
              <a:gd name="connsiteX35397" fmla="*/ 3116942 w 7886701"/>
              <a:gd name="connsiteY35397" fmla="*/ 124899 h 6857981"/>
              <a:gd name="connsiteX35398" fmla="*/ 3112822 w 7886701"/>
              <a:gd name="connsiteY35398" fmla="*/ 125552 h 6857981"/>
              <a:gd name="connsiteX35399" fmla="*/ 3104585 w 7886701"/>
              <a:gd name="connsiteY35399" fmla="*/ 125878 h 6857981"/>
              <a:gd name="connsiteX35400" fmla="*/ 3096030 w 7886701"/>
              <a:gd name="connsiteY35400" fmla="*/ 125878 h 6857981"/>
              <a:gd name="connsiteX35401" fmla="*/ 3087792 w 7886701"/>
              <a:gd name="connsiteY35401" fmla="*/ 125226 h 6857981"/>
              <a:gd name="connsiteX35402" fmla="*/ 3070366 w 7886701"/>
              <a:gd name="connsiteY35402" fmla="*/ 123264 h 6857981"/>
              <a:gd name="connsiteX35403" fmla="*/ 3060861 w 7886701"/>
              <a:gd name="connsiteY35403" fmla="*/ 122610 h 6857981"/>
              <a:gd name="connsiteX35404" fmla="*/ 3051356 w 7886701"/>
              <a:gd name="connsiteY35404" fmla="*/ 121957 h 6857981"/>
              <a:gd name="connsiteX35405" fmla="*/ 3041534 w 7886701"/>
              <a:gd name="connsiteY35405" fmla="*/ 121304 h 6857981"/>
              <a:gd name="connsiteX35406" fmla="*/ 3031396 w 7886701"/>
              <a:gd name="connsiteY35406" fmla="*/ 121957 h 6857981"/>
              <a:gd name="connsiteX35407" fmla="*/ 3020623 w 7886701"/>
              <a:gd name="connsiteY35407" fmla="*/ 122610 h 6857981"/>
              <a:gd name="connsiteX35408" fmla="*/ 3015238 w 7886701"/>
              <a:gd name="connsiteY35408" fmla="*/ 123264 h 6857981"/>
              <a:gd name="connsiteX35409" fmla="*/ 3009851 w 7886701"/>
              <a:gd name="connsiteY35409" fmla="*/ 124572 h 6857981"/>
              <a:gd name="connsiteX35410" fmla="*/ 3004148 w 7886701"/>
              <a:gd name="connsiteY35410" fmla="*/ 125878 h 6857981"/>
              <a:gd name="connsiteX35411" fmla="*/ 2998128 w 7886701"/>
              <a:gd name="connsiteY35411" fmla="*/ 127514 h 6857981"/>
              <a:gd name="connsiteX35412" fmla="*/ 2992425 w 7886701"/>
              <a:gd name="connsiteY35412" fmla="*/ 129474 h 6857981"/>
              <a:gd name="connsiteX35413" fmla="*/ 2986088 w 7886701"/>
              <a:gd name="connsiteY35413" fmla="*/ 131762 h 6857981"/>
              <a:gd name="connsiteX35414" fmla="*/ 2993059 w 7886701"/>
              <a:gd name="connsiteY35414" fmla="*/ 127514 h 6857981"/>
              <a:gd name="connsiteX35415" fmla="*/ 3000663 w 7886701"/>
              <a:gd name="connsiteY35415" fmla="*/ 123592 h 6857981"/>
              <a:gd name="connsiteX35416" fmla="*/ 3009217 w 7886701"/>
              <a:gd name="connsiteY35416" fmla="*/ 120322 h 6857981"/>
              <a:gd name="connsiteX35417" fmla="*/ 3018088 w 7886701"/>
              <a:gd name="connsiteY35417" fmla="*/ 117382 h 6857981"/>
              <a:gd name="connsiteX35418" fmla="*/ 3027594 w 7886701"/>
              <a:gd name="connsiteY35418" fmla="*/ 114767 h 6857981"/>
              <a:gd name="connsiteX35419" fmla="*/ 3037415 w 7886701"/>
              <a:gd name="connsiteY35419" fmla="*/ 112806 h 6857981"/>
              <a:gd name="connsiteX35420" fmla="*/ 3048188 w 7886701"/>
              <a:gd name="connsiteY35420" fmla="*/ 111172 h 6857981"/>
              <a:gd name="connsiteX35421" fmla="*/ 3058326 w 7886701"/>
              <a:gd name="connsiteY35421" fmla="*/ 110190 h 6857981"/>
              <a:gd name="connsiteX35422" fmla="*/ 5140285 w 7886701"/>
              <a:gd name="connsiteY35422" fmla="*/ 87313 h 6857981"/>
              <a:gd name="connsiteX35423" fmla="*/ 5141865 w 7886701"/>
              <a:gd name="connsiteY35423" fmla="*/ 87313 h 6857981"/>
              <a:gd name="connsiteX35424" fmla="*/ 5146607 w 7886701"/>
              <a:gd name="connsiteY35424" fmla="*/ 87635 h 6857981"/>
              <a:gd name="connsiteX35425" fmla="*/ 5151665 w 7886701"/>
              <a:gd name="connsiteY35425" fmla="*/ 88599 h 6857981"/>
              <a:gd name="connsiteX35426" fmla="*/ 5157355 w 7886701"/>
              <a:gd name="connsiteY35426" fmla="*/ 90526 h 6857981"/>
              <a:gd name="connsiteX35427" fmla="*/ 5163045 w 7886701"/>
              <a:gd name="connsiteY35427" fmla="*/ 92777 h 6857981"/>
              <a:gd name="connsiteX35428" fmla="*/ 5175374 w 7886701"/>
              <a:gd name="connsiteY35428" fmla="*/ 97598 h 6857981"/>
              <a:gd name="connsiteX35429" fmla="*/ 5181696 w 7886701"/>
              <a:gd name="connsiteY35429" fmla="*/ 99528 h 6857981"/>
              <a:gd name="connsiteX35430" fmla="*/ 5187386 w 7886701"/>
              <a:gd name="connsiteY35430" fmla="*/ 101135 h 6857981"/>
              <a:gd name="connsiteX35431" fmla="*/ 5192760 w 7886701"/>
              <a:gd name="connsiteY35431" fmla="*/ 102098 h 6857981"/>
              <a:gd name="connsiteX35432" fmla="*/ 5195289 w 7886701"/>
              <a:gd name="connsiteY35432" fmla="*/ 102098 h 6857981"/>
              <a:gd name="connsiteX35433" fmla="*/ 5197502 w 7886701"/>
              <a:gd name="connsiteY35433" fmla="*/ 102098 h 6857981"/>
              <a:gd name="connsiteX35434" fmla="*/ 5199715 w 7886701"/>
              <a:gd name="connsiteY35434" fmla="*/ 101778 h 6857981"/>
              <a:gd name="connsiteX35435" fmla="*/ 5201927 w 7886701"/>
              <a:gd name="connsiteY35435" fmla="*/ 100814 h 6857981"/>
              <a:gd name="connsiteX35436" fmla="*/ 5203824 w 7886701"/>
              <a:gd name="connsiteY35436" fmla="*/ 99849 h 6857981"/>
              <a:gd name="connsiteX35437" fmla="*/ 5205089 w 7886701"/>
              <a:gd name="connsiteY35437" fmla="*/ 98563 h 6857981"/>
              <a:gd name="connsiteX35438" fmla="*/ 5206353 w 7886701"/>
              <a:gd name="connsiteY35438" fmla="*/ 96955 h 6857981"/>
              <a:gd name="connsiteX35439" fmla="*/ 5207301 w 7886701"/>
              <a:gd name="connsiteY35439" fmla="*/ 94706 h 6857981"/>
              <a:gd name="connsiteX35440" fmla="*/ 5208250 w 7886701"/>
              <a:gd name="connsiteY35440" fmla="*/ 92134 h 6857981"/>
              <a:gd name="connsiteX35441" fmla="*/ 5208566 w 7886701"/>
              <a:gd name="connsiteY35441" fmla="*/ 89242 h 6857981"/>
              <a:gd name="connsiteX35442" fmla="*/ 5210779 w 7886701"/>
              <a:gd name="connsiteY35442" fmla="*/ 90526 h 6857981"/>
              <a:gd name="connsiteX35443" fmla="*/ 5212043 w 7886701"/>
              <a:gd name="connsiteY35443" fmla="*/ 92134 h 6857981"/>
              <a:gd name="connsiteX35444" fmla="*/ 5213624 w 7886701"/>
              <a:gd name="connsiteY35444" fmla="*/ 93742 h 6857981"/>
              <a:gd name="connsiteX35445" fmla="*/ 5214888 w 7886701"/>
              <a:gd name="connsiteY35445" fmla="*/ 95671 h 6857981"/>
              <a:gd name="connsiteX35446" fmla="*/ 5216785 w 7886701"/>
              <a:gd name="connsiteY35446" fmla="*/ 99849 h 6857981"/>
              <a:gd name="connsiteX35447" fmla="*/ 5218682 w 7886701"/>
              <a:gd name="connsiteY35447" fmla="*/ 103705 h 6857981"/>
              <a:gd name="connsiteX35448" fmla="*/ 5221211 w 7886701"/>
              <a:gd name="connsiteY35448" fmla="*/ 112385 h 6857981"/>
              <a:gd name="connsiteX35449" fmla="*/ 5223107 w 7886701"/>
              <a:gd name="connsiteY35449" fmla="*/ 116563 h 6857981"/>
              <a:gd name="connsiteX35450" fmla="*/ 5225320 w 7886701"/>
              <a:gd name="connsiteY35450" fmla="*/ 120100 h 6857981"/>
              <a:gd name="connsiteX35451" fmla="*/ 5235436 w 7886701"/>
              <a:gd name="connsiteY35451" fmla="*/ 122992 h 6857981"/>
              <a:gd name="connsiteX35452" fmla="*/ 5244919 w 7886701"/>
              <a:gd name="connsiteY35452" fmla="*/ 124921 h 6857981"/>
              <a:gd name="connsiteX35453" fmla="*/ 5249029 w 7886701"/>
              <a:gd name="connsiteY35453" fmla="*/ 125564 h 6857981"/>
              <a:gd name="connsiteX35454" fmla="*/ 5253138 w 7886701"/>
              <a:gd name="connsiteY35454" fmla="*/ 125886 h 6857981"/>
              <a:gd name="connsiteX35455" fmla="*/ 5257248 w 7886701"/>
              <a:gd name="connsiteY35455" fmla="*/ 125886 h 6857981"/>
              <a:gd name="connsiteX35456" fmla="*/ 5260725 w 7886701"/>
              <a:gd name="connsiteY35456" fmla="*/ 125564 h 6857981"/>
              <a:gd name="connsiteX35457" fmla="*/ 5264202 w 7886701"/>
              <a:gd name="connsiteY35457" fmla="*/ 124921 h 6857981"/>
              <a:gd name="connsiteX35458" fmla="*/ 5267047 w 7886701"/>
              <a:gd name="connsiteY35458" fmla="*/ 124278 h 6857981"/>
              <a:gd name="connsiteX35459" fmla="*/ 5269892 w 7886701"/>
              <a:gd name="connsiteY35459" fmla="*/ 122671 h 6857981"/>
              <a:gd name="connsiteX35460" fmla="*/ 5272105 w 7886701"/>
              <a:gd name="connsiteY35460" fmla="*/ 121063 h 6857981"/>
              <a:gd name="connsiteX35461" fmla="*/ 5274318 w 7886701"/>
              <a:gd name="connsiteY35461" fmla="*/ 119135 h 6857981"/>
              <a:gd name="connsiteX35462" fmla="*/ 5275899 w 7886701"/>
              <a:gd name="connsiteY35462" fmla="*/ 116885 h 6857981"/>
              <a:gd name="connsiteX35463" fmla="*/ 5277163 w 7886701"/>
              <a:gd name="connsiteY35463" fmla="*/ 113991 h 6857981"/>
              <a:gd name="connsiteX35464" fmla="*/ 5278111 w 7886701"/>
              <a:gd name="connsiteY35464" fmla="*/ 110456 h 6857981"/>
              <a:gd name="connsiteX35465" fmla="*/ 5280324 w 7886701"/>
              <a:gd name="connsiteY35465" fmla="*/ 113028 h 6857981"/>
              <a:gd name="connsiteX35466" fmla="*/ 5282853 w 7886701"/>
              <a:gd name="connsiteY35466" fmla="*/ 116563 h 6857981"/>
              <a:gd name="connsiteX35467" fmla="*/ 5286330 w 7886701"/>
              <a:gd name="connsiteY35467" fmla="*/ 120100 h 6857981"/>
              <a:gd name="connsiteX35468" fmla="*/ 5289492 w 7886701"/>
              <a:gd name="connsiteY35468" fmla="*/ 122992 h 6857981"/>
              <a:gd name="connsiteX35469" fmla="*/ 5291072 w 7886701"/>
              <a:gd name="connsiteY35469" fmla="*/ 124278 h 6857981"/>
              <a:gd name="connsiteX35470" fmla="*/ 5292337 w 7886701"/>
              <a:gd name="connsiteY35470" fmla="*/ 124921 h 6857981"/>
              <a:gd name="connsiteX35471" fmla="*/ 5293917 w 7886701"/>
              <a:gd name="connsiteY35471" fmla="*/ 125243 h 6857981"/>
              <a:gd name="connsiteX35472" fmla="*/ 5295182 w 7886701"/>
              <a:gd name="connsiteY35472" fmla="*/ 124600 h 6857981"/>
              <a:gd name="connsiteX35473" fmla="*/ 5296446 w 7886701"/>
              <a:gd name="connsiteY35473" fmla="*/ 123957 h 6857981"/>
              <a:gd name="connsiteX35474" fmla="*/ 5297395 w 7886701"/>
              <a:gd name="connsiteY35474" fmla="*/ 122027 h 6857981"/>
              <a:gd name="connsiteX35475" fmla="*/ 5298659 w 7886701"/>
              <a:gd name="connsiteY35475" fmla="*/ 119135 h 6857981"/>
              <a:gd name="connsiteX35476" fmla="*/ 5299291 w 7886701"/>
              <a:gd name="connsiteY35476" fmla="*/ 115277 h 6857981"/>
              <a:gd name="connsiteX35477" fmla="*/ 5316994 w 7886701"/>
              <a:gd name="connsiteY35477" fmla="*/ 129100 h 6857981"/>
              <a:gd name="connsiteX35478" fmla="*/ 5323632 w 7886701"/>
              <a:gd name="connsiteY35478" fmla="*/ 134564 h 6857981"/>
              <a:gd name="connsiteX35479" fmla="*/ 5329322 w 7886701"/>
              <a:gd name="connsiteY35479" fmla="*/ 139706 h 6857981"/>
              <a:gd name="connsiteX35480" fmla="*/ 5334696 w 7886701"/>
              <a:gd name="connsiteY35480" fmla="*/ 145171 h 6857981"/>
              <a:gd name="connsiteX35481" fmla="*/ 5339122 w 7886701"/>
              <a:gd name="connsiteY35481" fmla="*/ 150635 h 6857981"/>
              <a:gd name="connsiteX35482" fmla="*/ 5343547 w 7886701"/>
              <a:gd name="connsiteY35482" fmla="*/ 157386 h 6857981"/>
              <a:gd name="connsiteX35483" fmla="*/ 5348289 w 7886701"/>
              <a:gd name="connsiteY35483" fmla="*/ 165101 h 6857981"/>
              <a:gd name="connsiteX35484" fmla="*/ 5334064 w 7886701"/>
              <a:gd name="connsiteY35484" fmla="*/ 161887 h 6857981"/>
              <a:gd name="connsiteX35485" fmla="*/ 5320155 w 7886701"/>
              <a:gd name="connsiteY35485" fmla="*/ 158029 h 6857981"/>
              <a:gd name="connsiteX35486" fmla="*/ 5306246 w 7886701"/>
              <a:gd name="connsiteY35486" fmla="*/ 154172 h 6857981"/>
              <a:gd name="connsiteX35487" fmla="*/ 5292337 w 7886701"/>
              <a:gd name="connsiteY35487" fmla="*/ 149351 h 6857981"/>
              <a:gd name="connsiteX35488" fmla="*/ 5264835 w 7886701"/>
              <a:gd name="connsiteY35488" fmla="*/ 139706 h 6857981"/>
              <a:gd name="connsiteX35489" fmla="*/ 5251242 w 7886701"/>
              <a:gd name="connsiteY35489" fmla="*/ 134886 h 6857981"/>
              <a:gd name="connsiteX35490" fmla="*/ 5237965 w 7886701"/>
              <a:gd name="connsiteY35490" fmla="*/ 130386 h 6857981"/>
              <a:gd name="connsiteX35491" fmla="*/ 5224372 w 7886701"/>
              <a:gd name="connsiteY35491" fmla="*/ 126529 h 6857981"/>
              <a:gd name="connsiteX35492" fmla="*/ 5211095 w 7886701"/>
              <a:gd name="connsiteY35492" fmla="*/ 122992 h 6857981"/>
              <a:gd name="connsiteX35493" fmla="*/ 5197502 w 7886701"/>
              <a:gd name="connsiteY35493" fmla="*/ 120100 h 6857981"/>
              <a:gd name="connsiteX35494" fmla="*/ 5191179 w 7886701"/>
              <a:gd name="connsiteY35494" fmla="*/ 119135 h 6857981"/>
              <a:gd name="connsiteX35495" fmla="*/ 5184541 w 7886701"/>
              <a:gd name="connsiteY35495" fmla="*/ 117850 h 6857981"/>
              <a:gd name="connsiteX35496" fmla="*/ 5177586 w 7886701"/>
              <a:gd name="connsiteY35496" fmla="*/ 117528 h 6857981"/>
              <a:gd name="connsiteX35497" fmla="*/ 5170948 w 7886701"/>
              <a:gd name="connsiteY35497" fmla="*/ 117207 h 6857981"/>
              <a:gd name="connsiteX35498" fmla="*/ 5164626 w 7886701"/>
              <a:gd name="connsiteY35498" fmla="*/ 116885 h 6857981"/>
              <a:gd name="connsiteX35499" fmla="*/ 5157671 w 7886701"/>
              <a:gd name="connsiteY35499" fmla="*/ 117207 h 6857981"/>
              <a:gd name="connsiteX35500" fmla="*/ 5151033 w 7886701"/>
              <a:gd name="connsiteY35500" fmla="*/ 117528 h 6857981"/>
              <a:gd name="connsiteX35501" fmla="*/ 5144078 w 7886701"/>
              <a:gd name="connsiteY35501" fmla="*/ 118171 h 6857981"/>
              <a:gd name="connsiteX35502" fmla="*/ 5137756 w 7886701"/>
              <a:gd name="connsiteY35502" fmla="*/ 119457 h 6857981"/>
              <a:gd name="connsiteX35503" fmla="*/ 5130801 w 7886701"/>
              <a:gd name="connsiteY35503" fmla="*/ 121063 h 6857981"/>
              <a:gd name="connsiteX35504" fmla="*/ 5135543 w 7886701"/>
              <a:gd name="connsiteY35504" fmla="*/ 117850 h 6857981"/>
              <a:gd name="connsiteX35505" fmla="*/ 5141233 w 7886701"/>
              <a:gd name="connsiteY35505" fmla="*/ 114314 h 6857981"/>
              <a:gd name="connsiteX35506" fmla="*/ 5146923 w 7886701"/>
              <a:gd name="connsiteY35506" fmla="*/ 110456 h 6857981"/>
              <a:gd name="connsiteX35507" fmla="*/ 5149452 w 7886701"/>
              <a:gd name="connsiteY35507" fmla="*/ 108207 h 6857981"/>
              <a:gd name="connsiteX35508" fmla="*/ 5151665 w 7886701"/>
              <a:gd name="connsiteY35508" fmla="*/ 105956 h 6857981"/>
              <a:gd name="connsiteX35509" fmla="*/ 5153246 w 7886701"/>
              <a:gd name="connsiteY35509" fmla="*/ 103705 h 6857981"/>
              <a:gd name="connsiteX35510" fmla="*/ 5153878 w 7886701"/>
              <a:gd name="connsiteY35510" fmla="*/ 101778 h 6857981"/>
              <a:gd name="connsiteX35511" fmla="*/ 5153878 w 7886701"/>
              <a:gd name="connsiteY35511" fmla="*/ 100492 h 6857981"/>
              <a:gd name="connsiteX35512" fmla="*/ 5153562 w 7886701"/>
              <a:gd name="connsiteY35512" fmla="*/ 99849 h 6857981"/>
              <a:gd name="connsiteX35513" fmla="*/ 5153246 w 7886701"/>
              <a:gd name="connsiteY35513" fmla="*/ 98563 h 6857981"/>
              <a:gd name="connsiteX35514" fmla="*/ 5152613 w 7886701"/>
              <a:gd name="connsiteY35514" fmla="*/ 97598 h 6857981"/>
              <a:gd name="connsiteX35515" fmla="*/ 5150400 w 7886701"/>
              <a:gd name="connsiteY35515" fmla="*/ 95349 h 6857981"/>
              <a:gd name="connsiteX35516" fmla="*/ 5146923 w 7886701"/>
              <a:gd name="connsiteY35516" fmla="*/ 93099 h 6857981"/>
              <a:gd name="connsiteX35517" fmla="*/ 5141865 w 7886701"/>
              <a:gd name="connsiteY35517" fmla="*/ 91169 h 6857981"/>
              <a:gd name="connsiteX35518" fmla="*/ 5135859 w 7886701"/>
              <a:gd name="connsiteY35518" fmla="*/ 89563 h 6857981"/>
              <a:gd name="connsiteX35519" fmla="*/ 5136807 w 7886701"/>
              <a:gd name="connsiteY35519" fmla="*/ 88277 h 6857981"/>
              <a:gd name="connsiteX35520" fmla="*/ 5138388 w 7886701"/>
              <a:gd name="connsiteY35520" fmla="*/ 87635 h 6857981"/>
              <a:gd name="connsiteX35521" fmla="*/ 4974648 w 7886701"/>
              <a:gd name="connsiteY35521" fmla="*/ 42863 h 6857981"/>
              <a:gd name="connsiteX35522" fmla="*/ 4979026 w 7886701"/>
              <a:gd name="connsiteY35522" fmla="*/ 42863 h 6857981"/>
              <a:gd name="connsiteX35523" fmla="*/ 4983091 w 7886701"/>
              <a:gd name="connsiteY35523" fmla="*/ 43777 h 6857981"/>
              <a:gd name="connsiteX35524" fmla="*/ 4986843 w 7886701"/>
              <a:gd name="connsiteY35524" fmla="*/ 44690 h 6857981"/>
              <a:gd name="connsiteX35525" fmla="*/ 4990596 w 7886701"/>
              <a:gd name="connsiteY35525" fmla="*/ 46211 h 6857981"/>
              <a:gd name="connsiteX35526" fmla="*/ 4993723 w 7886701"/>
              <a:gd name="connsiteY35526" fmla="*/ 48343 h 6857981"/>
              <a:gd name="connsiteX35527" fmla="*/ 4996224 w 7886701"/>
              <a:gd name="connsiteY35527" fmla="*/ 50779 h 6857981"/>
              <a:gd name="connsiteX35528" fmla="*/ 4997475 w 7886701"/>
              <a:gd name="connsiteY35528" fmla="*/ 51997 h 6857981"/>
              <a:gd name="connsiteX35529" fmla="*/ 4998100 w 7886701"/>
              <a:gd name="connsiteY35529" fmla="*/ 53824 h 6857981"/>
              <a:gd name="connsiteX35530" fmla="*/ 4998413 w 7886701"/>
              <a:gd name="connsiteY35530" fmla="*/ 55345 h 6857981"/>
              <a:gd name="connsiteX35531" fmla="*/ 4998726 w 7886701"/>
              <a:gd name="connsiteY35531" fmla="*/ 56868 h 6857981"/>
              <a:gd name="connsiteX35532" fmla="*/ 4999038 w 7886701"/>
              <a:gd name="connsiteY35532" fmla="*/ 58695 h 6857981"/>
              <a:gd name="connsiteX35533" fmla="*/ 4998726 w 7886701"/>
              <a:gd name="connsiteY35533" fmla="*/ 60826 h 6857981"/>
              <a:gd name="connsiteX35534" fmla="*/ 4998413 w 7886701"/>
              <a:gd name="connsiteY35534" fmla="*/ 62957 h 6857981"/>
              <a:gd name="connsiteX35535" fmla="*/ 4997475 w 7886701"/>
              <a:gd name="connsiteY35535" fmla="*/ 65088 h 6857981"/>
              <a:gd name="connsiteX35536" fmla="*/ 4994348 w 7886701"/>
              <a:gd name="connsiteY35536" fmla="*/ 62653 h 6857981"/>
              <a:gd name="connsiteX35537" fmla="*/ 4990596 w 7886701"/>
              <a:gd name="connsiteY35537" fmla="*/ 60522 h 6857981"/>
              <a:gd name="connsiteX35538" fmla="*/ 4986218 w 7886701"/>
              <a:gd name="connsiteY35538" fmla="*/ 58695 h 6857981"/>
              <a:gd name="connsiteX35539" fmla="*/ 4981215 w 7886701"/>
              <a:gd name="connsiteY35539" fmla="*/ 57172 h 6857981"/>
              <a:gd name="connsiteX35540" fmla="*/ 4975899 w 7886701"/>
              <a:gd name="connsiteY35540" fmla="*/ 55955 h 6857981"/>
              <a:gd name="connsiteX35541" fmla="*/ 4969958 w 7886701"/>
              <a:gd name="connsiteY35541" fmla="*/ 54737 h 6857981"/>
              <a:gd name="connsiteX35542" fmla="*/ 4957763 w 7886701"/>
              <a:gd name="connsiteY35542" fmla="*/ 53214 h 6857981"/>
              <a:gd name="connsiteX35543" fmla="*/ 4958076 w 7886701"/>
              <a:gd name="connsiteY35543" fmla="*/ 51693 h 6857981"/>
              <a:gd name="connsiteX35544" fmla="*/ 4959014 w 7886701"/>
              <a:gd name="connsiteY35544" fmla="*/ 49866 h 6857981"/>
              <a:gd name="connsiteX35545" fmla="*/ 4959952 w 7886701"/>
              <a:gd name="connsiteY35545" fmla="*/ 48953 h 6857981"/>
              <a:gd name="connsiteX35546" fmla="*/ 4961203 w 7886701"/>
              <a:gd name="connsiteY35546" fmla="*/ 47429 h 6857981"/>
              <a:gd name="connsiteX35547" fmla="*/ 4964017 w 7886701"/>
              <a:gd name="connsiteY35547" fmla="*/ 45604 h 6857981"/>
              <a:gd name="connsiteX35548" fmla="*/ 4967144 w 7886701"/>
              <a:gd name="connsiteY35548" fmla="*/ 44385 h 6857981"/>
              <a:gd name="connsiteX35549" fmla="*/ 4970896 w 7886701"/>
              <a:gd name="connsiteY35549" fmla="*/ 43167 h 6857981"/>
              <a:gd name="connsiteX35550" fmla="*/ 2393682 w 7886701"/>
              <a:gd name="connsiteY35550" fmla="*/ 14285 h 6857981"/>
              <a:gd name="connsiteX35551" fmla="*/ 2396793 w 7886701"/>
              <a:gd name="connsiteY35551" fmla="*/ 15543 h 6857981"/>
              <a:gd name="connsiteX35552" fmla="*/ 2399593 w 7886701"/>
              <a:gd name="connsiteY35552" fmla="*/ 17115 h 6857981"/>
              <a:gd name="connsiteX35553" fmla="*/ 2402081 w 7886701"/>
              <a:gd name="connsiteY35553" fmla="*/ 19316 h 6857981"/>
              <a:gd name="connsiteX35554" fmla="*/ 2404570 w 7886701"/>
              <a:gd name="connsiteY35554" fmla="*/ 21519 h 6857981"/>
              <a:gd name="connsiteX35555" fmla="*/ 2406747 w 7886701"/>
              <a:gd name="connsiteY35555" fmla="*/ 24349 h 6857981"/>
              <a:gd name="connsiteX35556" fmla="*/ 2408615 w 7886701"/>
              <a:gd name="connsiteY35556" fmla="*/ 27180 h 6857981"/>
              <a:gd name="connsiteX35557" fmla="*/ 2410481 w 7886701"/>
              <a:gd name="connsiteY35557" fmla="*/ 30953 h 6857981"/>
              <a:gd name="connsiteX35558" fmla="*/ 2411413 w 7886701"/>
              <a:gd name="connsiteY35558" fmla="*/ 35041 h 6857981"/>
              <a:gd name="connsiteX35559" fmla="*/ 2407992 w 7886701"/>
              <a:gd name="connsiteY35559" fmla="*/ 37244 h 6857981"/>
              <a:gd name="connsiteX35560" fmla="*/ 2404570 w 7886701"/>
              <a:gd name="connsiteY35560" fmla="*/ 38817 h 6857981"/>
              <a:gd name="connsiteX35561" fmla="*/ 2401459 w 7886701"/>
              <a:gd name="connsiteY35561" fmla="*/ 39759 h 6857981"/>
              <a:gd name="connsiteX35562" fmla="*/ 2398659 w 7886701"/>
              <a:gd name="connsiteY35562" fmla="*/ 40704 h 6857981"/>
              <a:gd name="connsiteX35563" fmla="*/ 2393682 w 7886701"/>
              <a:gd name="connsiteY35563" fmla="*/ 41018 h 6857981"/>
              <a:gd name="connsiteX35564" fmla="*/ 2389017 w 7886701"/>
              <a:gd name="connsiteY35564" fmla="*/ 41333 h 6857981"/>
              <a:gd name="connsiteX35565" fmla="*/ 2384350 w 7886701"/>
              <a:gd name="connsiteY35565" fmla="*/ 41333 h 6857981"/>
              <a:gd name="connsiteX35566" fmla="*/ 2379373 w 7886701"/>
              <a:gd name="connsiteY35566" fmla="*/ 41962 h 6857981"/>
              <a:gd name="connsiteX35567" fmla="*/ 2376575 w 7886701"/>
              <a:gd name="connsiteY35567" fmla="*/ 42905 h 6857981"/>
              <a:gd name="connsiteX35568" fmla="*/ 2373464 w 7886701"/>
              <a:gd name="connsiteY35568" fmla="*/ 43848 h 6857981"/>
              <a:gd name="connsiteX35569" fmla="*/ 2370353 w 7886701"/>
              <a:gd name="connsiteY35569" fmla="*/ 45420 h 6857981"/>
              <a:gd name="connsiteX35570" fmla="*/ 2366308 w 7886701"/>
              <a:gd name="connsiteY35570" fmla="*/ 47623 h 6857981"/>
              <a:gd name="connsiteX35571" fmla="*/ 2365686 w 7886701"/>
              <a:gd name="connsiteY35571" fmla="*/ 44477 h 6857981"/>
              <a:gd name="connsiteX35572" fmla="*/ 2365376 w 7886701"/>
              <a:gd name="connsiteY35572" fmla="*/ 42276 h 6857981"/>
              <a:gd name="connsiteX35573" fmla="*/ 2365376 w 7886701"/>
              <a:gd name="connsiteY35573" fmla="*/ 39759 h 6857981"/>
              <a:gd name="connsiteX35574" fmla="*/ 2365376 w 7886701"/>
              <a:gd name="connsiteY35574" fmla="*/ 37244 h 6857981"/>
              <a:gd name="connsiteX35575" fmla="*/ 2365686 w 7886701"/>
              <a:gd name="connsiteY35575" fmla="*/ 35041 h 6857981"/>
              <a:gd name="connsiteX35576" fmla="*/ 2366931 w 7886701"/>
              <a:gd name="connsiteY35576" fmla="*/ 33155 h 6857981"/>
              <a:gd name="connsiteX35577" fmla="*/ 2367864 w 7886701"/>
              <a:gd name="connsiteY35577" fmla="*/ 30953 h 6857981"/>
              <a:gd name="connsiteX35578" fmla="*/ 2369419 w 7886701"/>
              <a:gd name="connsiteY35578" fmla="*/ 28751 h 6857981"/>
              <a:gd name="connsiteX35579" fmla="*/ 2370974 w 7886701"/>
              <a:gd name="connsiteY35579" fmla="*/ 26551 h 6857981"/>
              <a:gd name="connsiteX35580" fmla="*/ 2373152 w 7886701"/>
              <a:gd name="connsiteY35580" fmla="*/ 24663 h 6857981"/>
              <a:gd name="connsiteX35581" fmla="*/ 2375641 w 7886701"/>
              <a:gd name="connsiteY35581" fmla="*/ 22462 h 6857981"/>
              <a:gd name="connsiteX35582" fmla="*/ 2378752 w 7886701"/>
              <a:gd name="connsiteY35582" fmla="*/ 20574 h 6857981"/>
              <a:gd name="connsiteX35583" fmla="*/ 2381863 w 7886701"/>
              <a:gd name="connsiteY35583" fmla="*/ 19002 h 6857981"/>
              <a:gd name="connsiteX35584" fmla="*/ 2385284 w 7886701"/>
              <a:gd name="connsiteY35584" fmla="*/ 17430 h 6857981"/>
              <a:gd name="connsiteX35585" fmla="*/ 4755263 w 7886701"/>
              <a:gd name="connsiteY35585" fmla="*/ 0 h 6857981"/>
              <a:gd name="connsiteX35586" fmla="*/ 4773495 w 7886701"/>
              <a:gd name="connsiteY35586" fmla="*/ 7678 h 6857981"/>
              <a:gd name="connsiteX35587" fmla="*/ 4788529 w 7886701"/>
              <a:gd name="connsiteY35587" fmla="*/ 14714 h 6857981"/>
              <a:gd name="connsiteX35588" fmla="*/ 4801644 w 7886701"/>
              <a:gd name="connsiteY35588" fmla="*/ 20153 h 6857981"/>
              <a:gd name="connsiteX35589" fmla="*/ 4807722 w 7886701"/>
              <a:gd name="connsiteY35589" fmla="*/ 22392 h 6857981"/>
              <a:gd name="connsiteX35590" fmla="*/ 4813799 w 7886701"/>
              <a:gd name="connsiteY35590" fmla="*/ 24311 h 6857981"/>
              <a:gd name="connsiteX35591" fmla="*/ 4820196 w 7886701"/>
              <a:gd name="connsiteY35591" fmla="*/ 25590 h 6857981"/>
              <a:gd name="connsiteX35592" fmla="*/ 4826274 w 7886701"/>
              <a:gd name="connsiteY35592" fmla="*/ 27190 h 6857981"/>
              <a:gd name="connsiteX35593" fmla="*/ 4832991 w 7886701"/>
              <a:gd name="connsiteY35593" fmla="*/ 27829 h 6857981"/>
              <a:gd name="connsiteX35594" fmla="*/ 4840028 w 7886701"/>
              <a:gd name="connsiteY35594" fmla="*/ 28150 h 6857981"/>
              <a:gd name="connsiteX35595" fmla="*/ 4847705 w 7886701"/>
              <a:gd name="connsiteY35595" fmla="*/ 27829 h 6857981"/>
              <a:gd name="connsiteX35596" fmla="*/ 4855702 w 7886701"/>
              <a:gd name="connsiteY35596" fmla="*/ 27510 h 6857981"/>
              <a:gd name="connsiteX35597" fmla="*/ 4864978 w 7886701"/>
              <a:gd name="connsiteY35597" fmla="*/ 26550 h 6857981"/>
              <a:gd name="connsiteX35598" fmla="*/ 4875214 w 7886701"/>
              <a:gd name="connsiteY35598" fmla="*/ 24951 h 6857981"/>
              <a:gd name="connsiteX35599" fmla="*/ 4875214 w 7886701"/>
              <a:gd name="connsiteY35599" fmla="*/ 28150 h 6857981"/>
              <a:gd name="connsiteX35600" fmla="*/ 4874894 w 7886701"/>
              <a:gd name="connsiteY35600" fmla="*/ 31029 h 6857981"/>
              <a:gd name="connsiteX35601" fmla="*/ 4873935 w 7886701"/>
              <a:gd name="connsiteY35601" fmla="*/ 32627 h 6857981"/>
              <a:gd name="connsiteX35602" fmla="*/ 4872335 w 7886701"/>
              <a:gd name="connsiteY35602" fmla="*/ 33907 h 6857981"/>
              <a:gd name="connsiteX35603" fmla="*/ 4870096 w 7886701"/>
              <a:gd name="connsiteY35603" fmla="*/ 34546 h 6857981"/>
              <a:gd name="connsiteX35604" fmla="*/ 4867537 w 7886701"/>
              <a:gd name="connsiteY35604" fmla="*/ 34867 h 6857981"/>
              <a:gd name="connsiteX35605" fmla="*/ 4862100 w 7886701"/>
              <a:gd name="connsiteY35605" fmla="*/ 35186 h 6857981"/>
              <a:gd name="connsiteX35606" fmla="*/ 4856662 w 7886701"/>
              <a:gd name="connsiteY35606" fmla="*/ 35186 h 6857981"/>
              <a:gd name="connsiteX35607" fmla="*/ 4854103 w 7886701"/>
              <a:gd name="connsiteY35607" fmla="*/ 35186 h 6857981"/>
              <a:gd name="connsiteX35608" fmla="*/ 4851864 w 7886701"/>
              <a:gd name="connsiteY35608" fmla="*/ 36146 h 6857981"/>
              <a:gd name="connsiteX35609" fmla="*/ 4849944 w 7886701"/>
              <a:gd name="connsiteY35609" fmla="*/ 36785 h 6857981"/>
              <a:gd name="connsiteX35610" fmla="*/ 4848345 w 7886701"/>
              <a:gd name="connsiteY35610" fmla="*/ 38386 h 6857981"/>
              <a:gd name="connsiteX35611" fmla="*/ 4847385 w 7886701"/>
              <a:gd name="connsiteY35611" fmla="*/ 40304 h 6857981"/>
              <a:gd name="connsiteX35612" fmla="*/ 4847385 w 7886701"/>
              <a:gd name="connsiteY35612" fmla="*/ 42864 h 6857981"/>
              <a:gd name="connsiteX35613" fmla="*/ 4840988 w 7886701"/>
              <a:gd name="connsiteY35613" fmla="*/ 40304 h 6857981"/>
              <a:gd name="connsiteX35614" fmla="*/ 4834591 w 7886701"/>
              <a:gd name="connsiteY35614" fmla="*/ 37745 h 6857981"/>
              <a:gd name="connsiteX35615" fmla="*/ 4828193 w 7886701"/>
              <a:gd name="connsiteY35615" fmla="*/ 36466 h 6857981"/>
              <a:gd name="connsiteX35616" fmla="*/ 4822116 w 7886701"/>
              <a:gd name="connsiteY35616" fmla="*/ 34867 h 6857981"/>
              <a:gd name="connsiteX35617" fmla="*/ 4815718 w 7886701"/>
              <a:gd name="connsiteY35617" fmla="*/ 34226 h 6857981"/>
              <a:gd name="connsiteX35618" fmla="*/ 4809001 w 7886701"/>
              <a:gd name="connsiteY35618" fmla="*/ 33586 h 6857981"/>
              <a:gd name="connsiteX35619" fmla="*/ 4796526 w 7886701"/>
              <a:gd name="connsiteY35619" fmla="*/ 32627 h 6857981"/>
              <a:gd name="connsiteX35620" fmla="*/ 4784051 w 7886701"/>
              <a:gd name="connsiteY35620" fmla="*/ 31987 h 6857981"/>
              <a:gd name="connsiteX35621" fmla="*/ 4771256 w 7886701"/>
              <a:gd name="connsiteY35621" fmla="*/ 31029 h 6857981"/>
              <a:gd name="connsiteX35622" fmla="*/ 4764859 w 7886701"/>
              <a:gd name="connsiteY35622" fmla="*/ 30069 h 6857981"/>
              <a:gd name="connsiteX35623" fmla="*/ 4758781 w 7886701"/>
              <a:gd name="connsiteY35623" fmla="*/ 29109 h 6857981"/>
              <a:gd name="connsiteX35624" fmla="*/ 4752384 w 7886701"/>
              <a:gd name="connsiteY35624" fmla="*/ 27510 h 6857981"/>
              <a:gd name="connsiteX35625" fmla="*/ 4746626 w 7886701"/>
              <a:gd name="connsiteY35625" fmla="*/ 25590 h 6857981"/>
              <a:gd name="connsiteX35626" fmla="*/ 4748545 w 7886701"/>
              <a:gd name="connsiteY35626" fmla="*/ 23670 h 6857981"/>
              <a:gd name="connsiteX35627" fmla="*/ 4750145 w 7886701"/>
              <a:gd name="connsiteY35627" fmla="*/ 20793 h 6857981"/>
              <a:gd name="connsiteX35628" fmla="*/ 4752064 w 7886701"/>
              <a:gd name="connsiteY35628" fmla="*/ 18234 h 6857981"/>
              <a:gd name="connsiteX35629" fmla="*/ 4753663 w 7886701"/>
              <a:gd name="connsiteY35629" fmla="*/ 15355 h 6857981"/>
              <a:gd name="connsiteX35630" fmla="*/ 4754303 w 7886701"/>
              <a:gd name="connsiteY35630" fmla="*/ 12155 h 6857981"/>
              <a:gd name="connsiteX35631" fmla="*/ 4754943 w 7886701"/>
              <a:gd name="connsiteY35631" fmla="*/ 8317 h 6857981"/>
              <a:gd name="connsiteX35632" fmla="*/ 4755263 w 7886701"/>
              <a:gd name="connsiteY35632" fmla="*/ 4480 h 685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Lst>
            <a:rect l="l" t="t" r="r" b="b"/>
            <a:pathLst>
              <a:path w="7886701" h="6857981">
                <a:moveTo>
                  <a:pt x="5110594" y="6799246"/>
                </a:moveTo>
                <a:lnTo>
                  <a:pt x="5111856" y="6799878"/>
                </a:lnTo>
                <a:lnTo>
                  <a:pt x="5113118" y="6801141"/>
                </a:lnTo>
                <a:lnTo>
                  <a:pt x="5114065" y="6802088"/>
                </a:lnTo>
                <a:lnTo>
                  <a:pt x="5114381" y="6802720"/>
                </a:lnTo>
                <a:lnTo>
                  <a:pt x="5115327" y="6804931"/>
                </a:lnTo>
                <a:lnTo>
                  <a:pt x="5115327" y="6807457"/>
                </a:lnTo>
                <a:lnTo>
                  <a:pt x="5114381" y="6809668"/>
                </a:lnTo>
                <a:lnTo>
                  <a:pt x="5113749" y="6811878"/>
                </a:lnTo>
                <a:lnTo>
                  <a:pt x="5111856" y="6815983"/>
                </a:lnTo>
                <a:lnTo>
                  <a:pt x="5111225" y="6817562"/>
                </a:lnTo>
                <a:lnTo>
                  <a:pt x="5110909" y="6818826"/>
                </a:lnTo>
                <a:lnTo>
                  <a:pt x="5111225" y="6819457"/>
                </a:lnTo>
                <a:lnTo>
                  <a:pt x="5112803" y="6819773"/>
                </a:lnTo>
                <a:lnTo>
                  <a:pt x="5114381" y="6819773"/>
                </a:lnTo>
                <a:lnTo>
                  <a:pt x="5117852" y="6818826"/>
                </a:lnTo>
                <a:lnTo>
                  <a:pt x="5128266" y="6815036"/>
                </a:lnTo>
                <a:lnTo>
                  <a:pt x="5128898" y="6816615"/>
                </a:lnTo>
                <a:lnTo>
                  <a:pt x="5129213" y="6818194"/>
                </a:lnTo>
                <a:lnTo>
                  <a:pt x="5129213" y="6819773"/>
                </a:lnTo>
                <a:lnTo>
                  <a:pt x="5128898" y="6821352"/>
                </a:lnTo>
                <a:lnTo>
                  <a:pt x="5128582" y="6822931"/>
                </a:lnTo>
                <a:lnTo>
                  <a:pt x="5127951" y="6824194"/>
                </a:lnTo>
                <a:lnTo>
                  <a:pt x="5125742" y="6827036"/>
                </a:lnTo>
                <a:lnTo>
                  <a:pt x="5122901" y="6829563"/>
                </a:lnTo>
                <a:lnTo>
                  <a:pt x="5119430" y="6832089"/>
                </a:lnTo>
                <a:lnTo>
                  <a:pt x="5115643" y="6835247"/>
                </a:lnTo>
                <a:lnTo>
                  <a:pt x="5111540" y="6837458"/>
                </a:lnTo>
                <a:lnTo>
                  <a:pt x="5103019" y="6842510"/>
                </a:lnTo>
                <a:lnTo>
                  <a:pt x="5094499" y="6847563"/>
                </a:lnTo>
                <a:lnTo>
                  <a:pt x="5091027" y="6850089"/>
                </a:lnTo>
                <a:lnTo>
                  <a:pt x="5087556" y="6852616"/>
                </a:lnTo>
                <a:lnTo>
                  <a:pt x="5085031" y="6855142"/>
                </a:lnTo>
                <a:lnTo>
                  <a:pt x="5083139" y="6857981"/>
                </a:lnTo>
                <a:lnTo>
                  <a:pt x="5083111" y="6857981"/>
                </a:lnTo>
                <a:lnTo>
                  <a:pt x="5080297" y="6857668"/>
                </a:lnTo>
                <a:lnTo>
                  <a:pt x="5077773" y="6857037"/>
                </a:lnTo>
                <a:lnTo>
                  <a:pt x="5072723" y="6855142"/>
                </a:lnTo>
                <a:lnTo>
                  <a:pt x="5067989" y="6852932"/>
                </a:lnTo>
                <a:lnTo>
                  <a:pt x="5063255" y="6850721"/>
                </a:lnTo>
                <a:lnTo>
                  <a:pt x="5061046" y="6850089"/>
                </a:lnTo>
                <a:lnTo>
                  <a:pt x="5058206" y="6848826"/>
                </a:lnTo>
                <a:lnTo>
                  <a:pt x="5055681" y="6848510"/>
                </a:lnTo>
                <a:lnTo>
                  <a:pt x="5052526" y="6848195"/>
                </a:lnTo>
                <a:lnTo>
                  <a:pt x="5049054" y="6848195"/>
                </a:lnTo>
                <a:lnTo>
                  <a:pt x="5045583" y="6848510"/>
                </a:lnTo>
                <a:lnTo>
                  <a:pt x="5041480" y="6849142"/>
                </a:lnTo>
                <a:lnTo>
                  <a:pt x="5036746" y="6850721"/>
                </a:lnTo>
                <a:lnTo>
                  <a:pt x="5024438" y="6821352"/>
                </a:lnTo>
                <a:lnTo>
                  <a:pt x="5029803" y="6823563"/>
                </a:lnTo>
                <a:lnTo>
                  <a:pt x="5037693" y="6825457"/>
                </a:lnTo>
                <a:lnTo>
                  <a:pt x="5045898" y="6826720"/>
                </a:lnTo>
                <a:lnTo>
                  <a:pt x="5050001" y="6827036"/>
                </a:lnTo>
                <a:lnTo>
                  <a:pt x="5053788" y="6827036"/>
                </a:lnTo>
                <a:lnTo>
                  <a:pt x="5057575" y="6826720"/>
                </a:lnTo>
                <a:lnTo>
                  <a:pt x="5060731" y="6826089"/>
                </a:lnTo>
                <a:lnTo>
                  <a:pt x="5063255" y="6824826"/>
                </a:lnTo>
                <a:lnTo>
                  <a:pt x="5064518" y="6823878"/>
                </a:lnTo>
                <a:lnTo>
                  <a:pt x="5065149" y="6823247"/>
                </a:lnTo>
                <a:lnTo>
                  <a:pt x="5065465" y="6821984"/>
                </a:lnTo>
                <a:lnTo>
                  <a:pt x="5065780" y="6820720"/>
                </a:lnTo>
                <a:lnTo>
                  <a:pt x="5066096" y="6819457"/>
                </a:lnTo>
                <a:lnTo>
                  <a:pt x="5065780" y="6817562"/>
                </a:lnTo>
                <a:lnTo>
                  <a:pt x="5065465" y="6816299"/>
                </a:lnTo>
                <a:lnTo>
                  <a:pt x="5064833" y="6814089"/>
                </a:lnTo>
                <a:lnTo>
                  <a:pt x="5062309" y="6809668"/>
                </a:lnTo>
                <a:lnTo>
                  <a:pt x="5068620" y="6811562"/>
                </a:lnTo>
                <a:lnTo>
                  <a:pt x="5074301" y="6812510"/>
                </a:lnTo>
                <a:lnTo>
                  <a:pt x="5077141" y="6813141"/>
                </a:lnTo>
                <a:lnTo>
                  <a:pt x="5079666" y="6812510"/>
                </a:lnTo>
                <a:lnTo>
                  <a:pt x="5081875" y="6812510"/>
                </a:lnTo>
                <a:lnTo>
                  <a:pt x="5084400" y="6811878"/>
                </a:lnTo>
                <a:lnTo>
                  <a:pt x="5089765" y="6809983"/>
                </a:lnTo>
                <a:lnTo>
                  <a:pt x="5095761" y="6807457"/>
                </a:lnTo>
                <a:lnTo>
                  <a:pt x="5102388" y="6803983"/>
                </a:lnTo>
                <a:close/>
                <a:moveTo>
                  <a:pt x="2071550" y="6740508"/>
                </a:moveTo>
                <a:lnTo>
                  <a:pt x="2074128" y="6740826"/>
                </a:lnTo>
                <a:lnTo>
                  <a:pt x="2077348" y="6742096"/>
                </a:lnTo>
                <a:lnTo>
                  <a:pt x="2081535" y="6744001"/>
                </a:lnTo>
                <a:lnTo>
                  <a:pt x="2086368" y="6746858"/>
                </a:lnTo>
                <a:lnTo>
                  <a:pt x="2080569" y="6761781"/>
                </a:lnTo>
                <a:lnTo>
                  <a:pt x="2080891" y="6763368"/>
                </a:lnTo>
                <a:lnTo>
                  <a:pt x="2081213" y="6764638"/>
                </a:lnTo>
                <a:lnTo>
                  <a:pt x="2082502" y="6766226"/>
                </a:lnTo>
                <a:lnTo>
                  <a:pt x="2084112" y="6767496"/>
                </a:lnTo>
                <a:lnTo>
                  <a:pt x="2088299" y="6770036"/>
                </a:lnTo>
                <a:lnTo>
                  <a:pt x="2092487" y="6773211"/>
                </a:lnTo>
                <a:lnTo>
                  <a:pt x="2096996" y="6775751"/>
                </a:lnTo>
                <a:lnTo>
                  <a:pt x="2100539" y="6778291"/>
                </a:lnTo>
                <a:lnTo>
                  <a:pt x="2101828" y="6779561"/>
                </a:lnTo>
                <a:lnTo>
                  <a:pt x="2103116" y="6781148"/>
                </a:lnTo>
                <a:lnTo>
                  <a:pt x="2103438" y="6782418"/>
                </a:lnTo>
                <a:lnTo>
                  <a:pt x="2103116" y="6784006"/>
                </a:lnTo>
                <a:lnTo>
                  <a:pt x="2101184" y="6787816"/>
                </a:lnTo>
                <a:lnTo>
                  <a:pt x="2099251" y="6789721"/>
                </a:lnTo>
                <a:lnTo>
                  <a:pt x="2097963" y="6791308"/>
                </a:lnTo>
                <a:lnTo>
                  <a:pt x="2096996" y="6791308"/>
                </a:lnTo>
                <a:lnTo>
                  <a:pt x="2096030" y="6791308"/>
                </a:lnTo>
                <a:lnTo>
                  <a:pt x="2094420" y="6790673"/>
                </a:lnTo>
                <a:lnTo>
                  <a:pt x="2092487" y="6788768"/>
                </a:lnTo>
                <a:lnTo>
                  <a:pt x="2088944" y="6784323"/>
                </a:lnTo>
                <a:lnTo>
                  <a:pt x="2084112" y="6778291"/>
                </a:lnTo>
                <a:lnTo>
                  <a:pt x="2081213" y="6774798"/>
                </a:lnTo>
                <a:lnTo>
                  <a:pt x="2077670" y="6771941"/>
                </a:lnTo>
                <a:lnTo>
                  <a:pt x="2074128" y="6769083"/>
                </a:lnTo>
                <a:lnTo>
                  <a:pt x="2069618" y="6766543"/>
                </a:lnTo>
                <a:lnTo>
                  <a:pt x="2064787" y="6764638"/>
                </a:lnTo>
                <a:lnTo>
                  <a:pt x="2058988" y="6763368"/>
                </a:lnTo>
                <a:lnTo>
                  <a:pt x="2060277" y="6761781"/>
                </a:lnTo>
                <a:lnTo>
                  <a:pt x="2061243" y="6759558"/>
                </a:lnTo>
                <a:lnTo>
                  <a:pt x="2062531" y="6754796"/>
                </a:lnTo>
                <a:lnTo>
                  <a:pt x="2063820" y="6749716"/>
                </a:lnTo>
                <a:lnTo>
                  <a:pt x="2064464" y="6747493"/>
                </a:lnTo>
                <a:lnTo>
                  <a:pt x="2065108" y="6745271"/>
                </a:lnTo>
                <a:lnTo>
                  <a:pt x="2066397" y="6743048"/>
                </a:lnTo>
                <a:lnTo>
                  <a:pt x="2067686" y="6741778"/>
                </a:lnTo>
                <a:lnTo>
                  <a:pt x="2069296" y="6740826"/>
                </a:lnTo>
                <a:close/>
                <a:moveTo>
                  <a:pt x="5749926" y="6697646"/>
                </a:moveTo>
                <a:lnTo>
                  <a:pt x="5749926" y="6699869"/>
                </a:lnTo>
                <a:lnTo>
                  <a:pt x="5748968" y="6702726"/>
                </a:lnTo>
                <a:lnTo>
                  <a:pt x="5747371" y="6705901"/>
                </a:lnTo>
                <a:lnTo>
                  <a:pt x="5745454" y="6709076"/>
                </a:lnTo>
                <a:lnTo>
                  <a:pt x="5742260" y="6712569"/>
                </a:lnTo>
                <a:lnTo>
                  <a:pt x="5739065" y="6716379"/>
                </a:lnTo>
                <a:lnTo>
                  <a:pt x="5735871" y="6719871"/>
                </a:lnTo>
                <a:lnTo>
                  <a:pt x="5731718" y="6723681"/>
                </a:lnTo>
                <a:lnTo>
                  <a:pt x="5727246" y="6726856"/>
                </a:lnTo>
                <a:lnTo>
                  <a:pt x="5723413" y="6730349"/>
                </a:lnTo>
                <a:lnTo>
                  <a:pt x="5718941" y="6733206"/>
                </a:lnTo>
                <a:lnTo>
                  <a:pt x="5714469" y="6735429"/>
                </a:lnTo>
                <a:lnTo>
                  <a:pt x="5709996" y="6737016"/>
                </a:lnTo>
                <a:lnTo>
                  <a:pt x="5706163" y="6738604"/>
                </a:lnTo>
                <a:lnTo>
                  <a:pt x="5702330" y="6738921"/>
                </a:lnTo>
                <a:lnTo>
                  <a:pt x="5700413" y="6738921"/>
                </a:lnTo>
                <a:lnTo>
                  <a:pt x="5699135" y="6738604"/>
                </a:lnTo>
                <a:lnTo>
                  <a:pt x="5698177" y="6737651"/>
                </a:lnTo>
                <a:lnTo>
                  <a:pt x="5697538" y="6736381"/>
                </a:lnTo>
                <a:lnTo>
                  <a:pt x="5697538" y="6734794"/>
                </a:lnTo>
                <a:lnTo>
                  <a:pt x="5697538" y="6733841"/>
                </a:lnTo>
                <a:lnTo>
                  <a:pt x="5697858" y="6732889"/>
                </a:lnTo>
                <a:lnTo>
                  <a:pt x="5698177" y="6731619"/>
                </a:lnTo>
                <a:lnTo>
                  <a:pt x="5700094" y="6729714"/>
                </a:lnTo>
                <a:lnTo>
                  <a:pt x="5702330" y="6727491"/>
                </a:lnTo>
                <a:lnTo>
                  <a:pt x="5705524" y="6725586"/>
                </a:lnTo>
                <a:lnTo>
                  <a:pt x="5713510" y="6721459"/>
                </a:lnTo>
                <a:lnTo>
                  <a:pt x="5722454" y="6716696"/>
                </a:lnTo>
                <a:lnTo>
                  <a:pt x="5732357" y="6711616"/>
                </a:lnTo>
                <a:lnTo>
                  <a:pt x="5737149" y="6708759"/>
                </a:lnTo>
                <a:lnTo>
                  <a:pt x="5741940" y="6705266"/>
                </a:lnTo>
                <a:lnTo>
                  <a:pt x="5746093" y="6701774"/>
                </a:lnTo>
                <a:close/>
                <a:moveTo>
                  <a:pt x="2087655" y="6665896"/>
                </a:moveTo>
                <a:lnTo>
                  <a:pt x="2092463" y="6670389"/>
                </a:lnTo>
                <a:lnTo>
                  <a:pt x="2097272" y="6674560"/>
                </a:lnTo>
                <a:lnTo>
                  <a:pt x="2100157" y="6676806"/>
                </a:lnTo>
                <a:lnTo>
                  <a:pt x="2103683" y="6679052"/>
                </a:lnTo>
                <a:lnTo>
                  <a:pt x="2107209" y="6680978"/>
                </a:lnTo>
                <a:lnTo>
                  <a:pt x="2111377" y="6683224"/>
                </a:lnTo>
                <a:lnTo>
                  <a:pt x="2106247" y="6689321"/>
                </a:lnTo>
                <a:lnTo>
                  <a:pt x="2103683" y="6691888"/>
                </a:lnTo>
                <a:lnTo>
                  <a:pt x="2101760" y="6693492"/>
                </a:lnTo>
                <a:lnTo>
                  <a:pt x="2100157" y="6694134"/>
                </a:lnTo>
                <a:lnTo>
                  <a:pt x="2098554" y="6695417"/>
                </a:lnTo>
                <a:lnTo>
                  <a:pt x="2096310" y="6695738"/>
                </a:lnTo>
                <a:lnTo>
                  <a:pt x="2094066" y="6696059"/>
                </a:lnTo>
                <a:lnTo>
                  <a:pt x="2091502" y="6695738"/>
                </a:lnTo>
                <a:lnTo>
                  <a:pt x="2088937" y="6695097"/>
                </a:lnTo>
                <a:lnTo>
                  <a:pt x="2085411" y="6694134"/>
                </a:lnTo>
                <a:lnTo>
                  <a:pt x="2081885" y="6692850"/>
                </a:lnTo>
                <a:lnTo>
                  <a:pt x="2078038" y="6690604"/>
                </a:lnTo>
                <a:close/>
                <a:moveTo>
                  <a:pt x="2098999" y="6637321"/>
                </a:moveTo>
                <a:lnTo>
                  <a:pt x="2103859" y="6641131"/>
                </a:lnTo>
                <a:lnTo>
                  <a:pt x="2107747" y="6644941"/>
                </a:lnTo>
                <a:lnTo>
                  <a:pt x="2110662" y="6648751"/>
                </a:lnTo>
                <a:lnTo>
                  <a:pt x="2112606" y="6652562"/>
                </a:lnTo>
                <a:lnTo>
                  <a:pt x="2113903" y="6656054"/>
                </a:lnTo>
                <a:lnTo>
                  <a:pt x="2114550" y="6659547"/>
                </a:lnTo>
                <a:lnTo>
                  <a:pt x="2114550" y="6662404"/>
                </a:lnTo>
                <a:lnTo>
                  <a:pt x="2113903" y="6664627"/>
                </a:lnTo>
                <a:lnTo>
                  <a:pt x="2113254" y="6665579"/>
                </a:lnTo>
                <a:lnTo>
                  <a:pt x="2112606" y="6666532"/>
                </a:lnTo>
                <a:lnTo>
                  <a:pt x="2111310" y="6666849"/>
                </a:lnTo>
                <a:lnTo>
                  <a:pt x="2110340" y="6667167"/>
                </a:lnTo>
                <a:lnTo>
                  <a:pt x="2108720" y="6667484"/>
                </a:lnTo>
                <a:lnTo>
                  <a:pt x="2107100" y="6667484"/>
                </a:lnTo>
                <a:lnTo>
                  <a:pt x="2103535" y="6666849"/>
                </a:lnTo>
                <a:lnTo>
                  <a:pt x="2099323" y="6664944"/>
                </a:lnTo>
                <a:lnTo>
                  <a:pt x="2094464" y="6662087"/>
                </a:lnTo>
                <a:lnTo>
                  <a:pt x="2088956" y="6657959"/>
                </a:lnTo>
                <a:lnTo>
                  <a:pt x="2082800" y="6652879"/>
                </a:lnTo>
                <a:lnTo>
                  <a:pt x="2083124" y="6650656"/>
                </a:lnTo>
                <a:lnTo>
                  <a:pt x="2083448" y="6648751"/>
                </a:lnTo>
                <a:lnTo>
                  <a:pt x="2084096" y="6647481"/>
                </a:lnTo>
                <a:lnTo>
                  <a:pt x="2084744" y="6645894"/>
                </a:lnTo>
                <a:lnTo>
                  <a:pt x="2086689" y="6644306"/>
                </a:lnTo>
                <a:lnTo>
                  <a:pt x="2089280" y="6642719"/>
                </a:lnTo>
                <a:lnTo>
                  <a:pt x="2094464" y="6640179"/>
                </a:lnTo>
                <a:lnTo>
                  <a:pt x="2096732" y="6638909"/>
                </a:lnTo>
                <a:close/>
                <a:moveTo>
                  <a:pt x="4803303" y="6457933"/>
                </a:moveTo>
                <a:lnTo>
                  <a:pt x="4803303" y="6461170"/>
                </a:lnTo>
                <a:lnTo>
                  <a:pt x="4803933" y="6464083"/>
                </a:lnTo>
                <a:lnTo>
                  <a:pt x="4804879" y="6466672"/>
                </a:lnTo>
                <a:lnTo>
                  <a:pt x="4806139" y="6468938"/>
                </a:lnTo>
                <a:lnTo>
                  <a:pt x="4807714" y="6470880"/>
                </a:lnTo>
                <a:lnTo>
                  <a:pt x="4809605" y="6472175"/>
                </a:lnTo>
                <a:lnTo>
                  <a:pt x="4813071" y="6475411"/>
                </a:lnTo>
                <a:lnTo>
                  <a:pt x="4816851" y="6478324"/>
                </a:lnTo>
                <a:lnTo>
                  <a:pt x="4818427" y="6479619"/>
                </a:lnTo>
                <a:lnTo>
                  <a:pt x="4820317" y="6481237"/>
                </a:lnTo>
                <a:lnTo>
                  <a:pt x="4821893" y="6483503"/>
                </a:lnTo>
                <a:lnTo>
                  <a:pt x="4822838" y="6485769"/>
                </a:lnTo>
                <a:lnTo>
                  <a:pt x="4824098" y="6488035"/>
                </a:lnTo>
                <a:lnTo>
                  <a:pt x="4824413" y="6490948"/>
                </a:lnTo>
                <a:lnTo>
                  <a:pt x="4819687" y="6491271"/>
                </a:lnTo>
                <a:lnTo>
                  <a:pt x="4814961" y="6490948"/>
                </a:lnTo>
                <a:lnTo>
                  <a:pt x="4809920" y="6489653"/>
                </a:lnTo>
                <a:lnTo>
                  <a:pt x="4804879" y="6488682"/>
                </a:lnTo>
                <a:lnTo>
                  <a:pt x="4800152" y="6486740"/>
                </a:lnTo>
                <a:lnTo>
                  <a:pt x="4795426" y="6484474"/>
                </a:lnTo>
                <a:lnTo>
                  <a:pt x="4791330" y="6482208"/>
                </a:lnTo>
                <a:lnTo>
                  <a:pt x="4787864" y="6479619"/>
                </a:lnTo>
                <a:lnTo>
                  <a:pt x="4785344" y="6476706"/>
                </a:lnTo>
                <a:lnTo>
                  <a:pt x="4784399" y="6475411"/>
                </a:lnTo>
                <a:lnTo>
                  <a:pt x="4783768" y="6473793"/>
                </a:lnTo>
                <a:lnTo>
                  <a:pt x="4783453" y="6472175"/>
                </a:lnTo>
                <a:lnTo>
                  <a:pt x="4783138" y="6471204"/>
                </a:lnTo>
                <a:lnTo>
                  <a:pt x="4783453" y="6469585"/>
                </a:lnTo>
                <a:lnTo>
                  <a:pt x="4783768" y="6468291"/>
                </a:lnTo>
                <a:lnTo>
                  <a:pt x="4785029" y="6466672"/>
                </a:lnTo>
                <a:lnTo>
                  <a:pt x="4786289" y="6465378"/>
                </a:lnTo>
                <a:lnTo>
                  <a:pt x="4787864" y="6463759"/>
                </a:lnTo>
                <a:lnTo>
                  <a:pt x="4790070" y="6462788"/>
                </a:lnTo>
                <a:lnTo>
                  <a:pt x="4792906" y="6461170"/>
                </a:lnTo>
                <a:lnTo>
                  <a:pt x="4795741" y="6460199"/>
                </a:lnTo>
                <a:close/>
                <a:moveTo>
                  <a:pt x="4913314" y="6453171"/>
                </a:moveTo>
                <a:lnTo>
                  <a:pt x="4912993" y="6454419"/>
                </a:lnTo>
                <a:lnTo>
                  <a:pt x="4912030" y="6455978"/>
                </a:lnTo>
                <a:lnTo>
                  <a:pt x="4910425" y="6458473"/>
                </a:lnTo>
                <a:lnTo>
                  <a:pt x="4907216" y="6460344"/>
                </a:lnTo>
                <a:lnTo>
                  <a:pt x="4904327" y="6461903"/>
                </a:lnTo>
                <a:lnTo>
                  <a:pt x="4900796" y="6463462"/>
                </a:lnTo>
                <a:lnTo>
                  <a:pt x="4896624" y="6464397"/>
                </a:lnTo>
                <a:lnTo>
                  <a:pt x="4892130" y="6465645"/>
                </a:lnTo>
                <a:lnTo>
                  <a:pt x="4887957" y="6466268"/>
                </a:lnTo>
                <a:lnTo>
                  <a:pt x="4878649" y="6467516"/>
                </a:lnTo>
                <a:lnTo>
                  <a:pt x="4869341" y="6468451"/>
                </a:lnTo>
                <a:lnTo>
                  <a:pt x="4861317" y="6469387"/>
                </a:lnTo>
                <a:lnTo>
                  <a:pt x="4857465" y="6470011"/>
                </a:lnTo>
                <a:lnTo>
                  <a:pt x="4854576" y="6470634"/>
                </a:lnTo>
                <a:lnTo>
                  <a:pt x="4855860" y="6468140"/>
                </a:lnTo>
                <a:lnTo>
                  <a:pt x="4857786" y="6465645"/>
                </a:lnTo>
                <a:lnTo>
                  <a:pt x="4860354" y="6463462"/>
                </a:lnTo>
                <a:lnTo>
                  <a:pt x="4863884" y="6461903"/>
                </a:lnTo>
                <a:lnTo>
                  <a:pt x="4867415" y="6460655"/>
                </a:lnTo>
                <a:lnTo>
                  <a:pt x="4871588" y="6459408"/>
                </a:lnTo>
                <a:lnTo>
                  <a:pt x="4875760" y="6458473"/>
                </a:lnTo>
                <a:lnTo>
                  <a:pt x="4879933" y="6457537"/>
                </a:lnTo>
                <a:lnTo>
                  <a:pt x="4889562" y="6456601"/>
                </a:lnTo>
                <a:lnTo>
                  <a:pt x="4898550" y="6455666"/>
                </a:lnTo>
                <a:lnTo>
                  <a:pt x="4906574" y="6454419"/>
                </a:lnTo>
                <a:lnTo>
                  <a:pt x="4910425" y="6454107"/>
                </a:lnTo>
                <a:close/>
                <a:moveTo>
                  <a:pt x="5054963" y="6375383"/>
                </a:moveTo>
                <a:lnTo>
                  <a:pt x="5055882" y="6377949"/>
                </a:lnTo>
                <a:lnTo>
                  <a:pt x="5056188" y="6380194"/>
                </a:lnTo>
                <a:lnTo>
                  <a:pt x="5055882" y="6382439"/>
                </a:lnTo>
                <a:lnTo>
                  <a:pt x="5054963" y="6384363"/>
                </a:lnTo>
                <a:lnTo>
                  <a:pt x="5054044" y="6386287"/>
                </a:lnTo>
                <a:lnTo>
                  <a:pt x="5052206" y="6388212"/>
                </a:lnTo>
                <a:lnTo>
                  <a:pt x="5048836" y="6392060"/>
                </a:lnTo>
                <a:lnTo>
                  <a:pt x="5039951" y="6399436"/>
                </a:lnTo>
                <a:lnTo>
                  <a:pt x="5035969" y="6402964"/>
                </a:lnTo>
                <a:lnTo>
                  <a:pt x="5034743" y="6404888"/>
                </a:lnTo>
                <a:lnTo>
                  <a:pt x="5033211" y="6407133"/>
                </a:lnTo>
                <a:lnTo>
                  <a:pt x="5028003" y="6406171"/>
                </a:lnTo>
                <a:lnTo>
                  <a:pt x="5024327" y="6405530"/>
                </a:lnTo>
                <a:lnTo>
                  <a:pt x="5023408" y="6404888"/>
                </a:lnTo>
                <a:lnTo>
                  <a:pt x="5022182" y="6404247"/>
                </a:lnTo>
                <a:lnTo>
                  <a:pt x="5021570" y="6403285"/>
                </a:lnTo>
                <a:lnTo>
                  <a:pt x="5021263" y="6402643"/>
                </a:lnTo>
                <a:lnTo>
                  <a:pt x="5021263" y="6401681"/>
                </a:lnTo>
                <a:lnTo>
                  <a:pt x="5021263" y="6400398"/>
                </a:lnTo>
                <a:lnTo>
                  <a:pt x="5022182" y="6398153"/>
                </a:lnTo>
                <a:lnTo>
                  <a:pt x="5024327" y="6395909"/>
                </a:lnTo>
                <a:lnTo>
                  <a:pt x="5026778" y="6393343"/>
                </a:lnTo>
                <a:lnTo>
                  <a:pt x="5029535" y="6390777"/>
                </a:lnTo>
                <a:lnTo>
                  <a:pt x="5033211" y="6387891"/>
                </a:lnTo>
                <a:lnTo>
                  <a:pt x="5040870" y="6383080"/>
                </a:lnTo>
                <a:lnTo>
                  <a:pt x="5048836" y="6378590"/>
                </a:lnTo>
                <a:close/>
                <a:moveTo>
                  <a:pt x="4625341" y="6349983"/>
                </a:moveTo>
                <a:lnTo>
                  <a:pt x="4625976" y="6352206"/>
                </a:lnTo>
                <a:lnTo>
                  <a:pt x="4625976" y="6354746"/>
                </a:lnTo>
                <a:lnTo>
                  <a:pt x="4625341" y="6356651"/>
                </a:lnTo>
                <a:lnTo>
                  <a:pt x="4624389" y="6358873"/>
                </a:lnTo>
                <a:lnTo>
                  <a:pt x="4622801" y="6360778"/>
                </a:lnTo>
                <a:lnTo>
                  <a:pt x="4620896" y="6362048"/>
                </a:lnTo>
                <a:lnTo>
                  <a:pt x="4616134" y="6364906"/>
                </a:lnTo>
                <a:lnTo>
                  <a:pt x="4605656" y="6370621"/>
                </a:lnTo>
                <a:lnTo>
                  <a:pt x="4600894" y="6373478"/>
                </a:lnTo>
                <a:lnTo>
                  <a:pt x="4598989" y="6374748"/>
                </a:lnTo>
                <a:lnTo>
                  <a:pt x="4597401" y="6376653"/>
                </a:lnTo>
                <a:lnTo>
                  <a:pt x="4592639" y="6377923"/>
                </a:lnTo>
                <a:lnTo>
                  <a:pt x="4587876" y="6378241"/>
                </a:lnTo>
                <a:lnTo>
                  <a:pt x="4584066" y="6378558"/>
                </a:lnTo>
                <a:lnTo>
                  <a:pt x="4580574" y="6378241"/>
                </a:lnTo>
                <a:lnTo>
                  <a:pt x="4577716" y="6377606"/>
                </a:lnTo>
                <a:lnTo>
                  <a:pt x="4574541" y="6376336"/>
                </a:lnTo>
                <a:lnTo>
                  <a:pt x="4572001" y="6375383"/>
                </a:lnTo>
                <a:lnTo>
                  <a:pt x="4569779" y="6373796"/>
                </a:lnTo>
                <a:lnTo>
                  <a:pt x="4565334" y="6370938"/>
                </a:lnTo>
                <a:lnTo>
                  <a:pt x="4560889" y="6368081"/>
                </a:lnTo>
                <a:lnTo>
                  <a:pt x="4558666" y="6366493"/>
                </a:lnTo>
                <a:lnTo>
                  <a:pt x="4556126" y="6365541"/>
                </a:lnTo>
                <a:lnTo>
                  <a:pt x="4553269" y="6364271"/>
                </a:lnTo>
                <a:lnTo>
                  <a:pt x="4549776" y="6363953"/>
                </a:lnTo>
                <a:lnTo>
                  <a:pt x="4552634" y="6361731"/>
                </a:lnTo>
                <a:lnTo>
                  <a:pt x="4556444" y="6360461"/>
                </a:lnTo>
                <a:lnTo>
                  <a:pt x="4559619" y="6358873"/>
                </a:lnTo>
                <a:lnTo>
                  <a:pt x="4563429" y="6357286"/>
                </a:lnTo>
                <a:lnTo>
                  <a:pt x="4567239" y="6356651"/>
                </a:lnTo>
                <a:lnTo>
                  <a:pt x="4571366" y="6355698"/>
                </a:lnTo>
                <a:lnTo>
                  <a:pt x="4580256" y="6354428"/>
                </a:lnTo>
                <a:lnTo>
                  <a:pt x="4590099" y="6353476"/>
                </a:lnTo>
                <a:lnTo>
                  <a:pt x="4600894" y="6352206"/>
                </a:lnTo>
                <a:lnTo>
                  <a:pt x="4612641" y="6351253"/>
                </a:lnTo>
                <a:close/>
                <a:moveTo>
                  <a:pt x="5259389" y="6305533"/>
                </a:moveTo>
                <a:lnTo>
                  <a:pt x="5259066" y="6306168"/>
                </a:lnTo>
                <a:lnTo>
                  <a:pt x="5249383" y="6314423"/>
                </a:lnTo>
                <a:lnTo>
                  <a:pt x="5241960" y="6320773"/>
                </a:lnTo>
                <a:lnTo>
                  <a:pt x="5234213" y="6327123"/>
                </a:lnTo>
                <a:lnTo>
                  <a:pt x="5226789" y="6332521"/>
                </a:lnTo>
                <a:lnTo>
                  <a:pt x="5223562" y="6334744"/>
                </a:lnTo>
                <a:lnTo>
                  <a:pt x="5220979" y="6336331"/>
                </a:lnTo>
                <a:lnTo>
                  <a:pt x="5183861" y="6350936"/>
                </a:lnTo>
                <a:lnTo>
                  <a:pt x="5181924" y="6351571"/>
                </a:lnTo>
                <a:lnTo>
                  <a:pt x="5181601" y="6351571"/>
                </a:lnTo>
                <a:lnTo>
                  <a:pt x="5181924" y="6351254"/>
                </a:lnTo>
                <a:lnTo>
                  <a:pt x="5187088" y="6348714"/>
                </a:lnTo>
                <a:lnTo>
                  <a:pt x="5196449" y="6342999"/>
                </a:lnTo>
                <a:lnTo>
                  <a:pt x="5201613" y="6339506"/>
                </a:lnTo>
                <a:lnTo>
                  <a:pt x="5207100" y="6335696"/>
                </a:lnTo>
                <a:lnTo>
                  <a:pt x="5211942" y="6331886"/>
                </a:lnTo>
                <a:lnTo>
                  <a:pt x="5216138" y="6327441"/>
                </a:lnTo>
                <a:lnTo>
                  <a:pt x="5218074" y="6325218"/>
                </a:lnTo>
                <a:lnTo>
                  <a:pt x="5219043" y="6323313"/>
                </a:lnTo>
                <a:lnTo>
                  <a:pt x="5220334" y="6321091"/>
                </a:lnTo>
                <a:lnTo>
                  <a:pt x="5220979" y="6319186"/>
                </a:lnTo>
                <a:lnTo>
                  <a:pt x="5224207" y="6319186"/>
                </a:lnTo>
                <a:lnTo>
                  <a:pt x="5228080" y="6318551"/>
                </a:lnTo>
                <a:lnTo>
                  <a:pt x="5231631" y="6317916"/>
                </a:lnTo>
                <a:lnTo>
                  <a:pt x="5235827" y="6317281"/>
                </a:lnTo>
                <a:lnTo>
                  <a:pt x="5240023" y="6315693"/>
                </a:lnTo>
                <a:lnTo>
                  <a:pt x="5244219" y="6314423"/>
                </a:lnTo>
                <a:lnTo>
                  <a:pt x="5253902" y="6309978"/>
                </a:lnTo>
                <a:lnTo>
                  <a:pt x="5258744" y="6305851"/>
                </a:lnTo>
                <a:close/>
                <a:moveTo>
                  <a:pt x="6537326" y="6253146"/>
                </a:moveTo>
                <a:lnTo>
                  <a:pt x="6537326" y="6254416"/>
                </a:lnTo>
                <a:lnTo>
                  <a:pt x="6537326" y="6255686"/>
                </a:lnTo>
                <a:lnTo>
                  <a:pt x="6537008" y="6256639"/>
                </a:lnTo>
                <a:lnTo>
                  <a:pt x="6536056" y="6258226"/>
                </a:lnTo>
                <a:lnTo>
                  <a:pt x="6533833" y="6260449"/>
                </a:lnTo>
                <a:lnTo>
                  <a:pt x="6530658" y="6262989"/>
                </a:lnTo>
                <a:lnTo>
                  <a:pt x="6527166" y="6265529"/>
                </a:lnTo>
                <a:lnTo>
                  <a:pt x="6522721" y="6267751"/>
                </a:lnTo>
                <a:lnTo>
                  <a:pt x="6513196" y="6272831"/>
                </a:lnTo>
                <a:lnTo>
                  <a:pt x="6508751" y="6275689"/>
                </a:lnTo>
                <a:lnTo>
                  <a:pt x="6504306" y="6278229"/>
                </a:lnTo>
                <a:lnTo>
                  <a:pt x="6500813" y="6281087"/>
                </a:lnTo>
                <a:lnTo>
                  <a:pt x="6497956" y="6283944"/>
                </a:lnTo>
                <a:lnTo>
                  <a:pt x="6496686" y="6285849"/>
                </a:lnTo>
                <a:lnTo>
                  <a:pt x="6495733" y="6287437"/>
                </a:lnTo>
                <a:lnTo>
                  <a:pt x="6495416" y="6289024"/>
                </a:lnTo>
                <a:lnTo>
                  <a:pt x="6494781" y="6290612"/>
                </a:lnTo>
                <a:lnTo>
                  <a:pt x="6494781" y="6292517"/>
                </a:lnTo>
                <a:lnTo>
                  <a:pt x="6495416" y="6294422"/>
                </a:lnTo>
                <a:lnTo>
                  <a:pt x="6496051" y="6296009"/>
                </a:lnTo>
                <a:lnTo>
                  <a:pt x="6497003" y="6297914"/>
                </a:lnTo>
                <a:lnTo>
                  <a:pt x="6492876" y="6300454"/>
                </a:lnTo>
                <a:lnTo>
                  <a:pt x="6489066" y="6302042"/>
                </a:lnTo>
                <a:lnTo>
                  <a:pt x="6486526" y="6302359"/>
                </a:lnTo>
                <a:lnTo>
                  <a:pt x="6483986" y="6302359"/>
                </a:lnTo>
                <a:lnTo>
                  <a:pt x="6482081" y="6301724"/>
                </a:lnTo>
                <a:lnTo>
                  <a:pt x="6480811" y="6300454"/>
                </a:lnTo>
                <a:lnTo>
                  <a:pt x="6479541" y="6298867"/>
                </a:lnTo>
                <a:lnTo>
                  <a:pt x="6478906" y="6297279"/>
                </a:lnTo>
                <a:lnTo>
                  <a:pt x="6477001" y="6293469"/>
                </a:lnTo>
                <a:lnTo>
                  <a:pt x="6476048" y="6292199"/>
                </a:lnTo>
                <a:lnTo>
                  <a:pt x="6474778" y="6290929"/>
                </a:lnTo>
                <a:lnTo>
                  <a:pt x="6473508" y="6289977"/>
                </a:lnTo>
                <a:lnTo>
                  <a:pt x="6471286" y="6289977"/>
                </a:lnTo>
                <a:lnTo>
                  <a:pt x="6468746" y="6290294"/>
                </a:lnTo>
                <a:lnTo>
                  <a:pt x="6465888" y="6291247"/>
                </a:lnTo>
                <a:lnTo>
                  <a:pt x="6463983" y="6290294"/>
                </a:lnTo>
                <a:lnTo>
                  <a:pt x="6463031" y="6288707"/>
                </a:lnTo>
                <a:lnTo>
                  <a:pt x="6462713" y="6287119"/>
                </a:lnTo>
                <a:lnTo>
                  <a:pt x="6463031" y="6285532"/>
                </a:lnTo>
                <a:lnTo>
                  <a:pt x="6463983" y="6283627"/>
                </a:lnTo>
                <a:lnTo>
                  <a:pt x="6464936" y="6281404"/>
                </a:lnTo>
                <a:lnTo>
                  <a:pt x="6467476" y="6277912"/>
                </a:lnTo>
                <a:lnTo>
                  <a:pt x="6470333" y="6273784"/>
                </a:lnTo>
                <a:lnTo>
                  <a:pt x="6473191" y="6269974"/>
                </a:lnTo>
                <a:lnTo>
                  <a:pt x="6473826" y="6268069"/>
                </a:lnTo>
                <a:lnTo>
                  <a:pt x="6473826" y="6266164"/>
                </a:lnTo>
                <a:lnTo>
                  <a:pt x="6473826" y="6264576"/>
                </a:lnTo>
                <a:lnTo>
                  <a:pt x="6474778" y="6266164"/>
                </a:lnTo>
                <a:lnTo>
                  <a:pt x="6477001" y="6268386"/>
                </a:lnTo>
                <a:lnTo>
                  <a:pt x="6479858" y="6270291"/>
                </a:lnTo>
                <a:lnTo>
                  <a:pt x="6483033" y="6271244"/>
                </a:lnTo>
                <a:lnTo>
                  <a:pt x="6486208" y="6271879"/>
                </a:lnTo>
                <a:lnTo>
                  <a:pt x="6489383" y="6271879"/>
                </a:lnTo>
                <a:lnTo>
                  <a:pt x="6493511" y="6271879"/>
                </a:lnTo>
                <a:lnTo>
                  <a:pt x="6497638" y="6271244"/>
                </a:lnTo>
                <a:lnTo>
                  <a:pt x="6501448" y="6270291"/>
                </a:lnTo>
                <a:lnTo>
                  <a:pt x="6506211" y="6268704"/>
                </a:lnTo>
                <a:lnTo>
                  <a:pt x="6510656" y="6266799"/>
                </a:lnTo>
                <a:lnTo>
                  <a:pt x="6515736" y="6264576"/>
                </a:lnTo>
                <a:lnTo>
                  <a:pt x="6525896" y="6259179"/>
                </a:lnTo>
                <a:close/>
                <a:moveTo>
                  <a:pt x="5674689" y="6249971"/>
                </a:moveTo>
                <a:lnTo>
                  <a:pt x="5675313" y="6251588"/>
                </a:lnTo>
                <a:lnTo>
                  <a:pt x="5675313" y="6253205"/>
                </a:lnTo>
                <a:lnTo>
                  <a:pt x="5675001" y="6255145"/>
                </a:lnTo>
                <a:lnTo>
                  <a:pt x="5674689" y="6256762"/>
                </a:lnTo>
                <a:lnTo>
                  <a:pt x="5674064" y="6258379"/>
                </a:lnTo>
                <a:lnTo>
                  <a:pt x="5672815" y="6260319"/>
                </a:lnTo>
                <a:lnTo>
                  <a:pt x="5670317" y="6263877"/>
                </a:lnTo>
                <a:lnTo>
                  <a:pt x="5666881" y="6267757"/>
                </a:lnTo>
                <a:lnTo>
                  <a:pt x="5662509" y="6270991"/>
                </a:lnTo>
                <a:lnTo>
                  <a:pt x="5657825" y="6274225"/>
                </a:lnTo>
                <a:lnTo>
                  <a:pt x="5652828" y="6277459"/>
                </a:lnTo>
                <a:lnTo>
                  <a:pt x="5647519" y="6280046"/>
                </a:lnTo>
                <a:lnTo>
                  <a:pt x="5641898" y="6281986"/>
                </a:lnTo>
                <a:lnTo>
                  <a:pt x="5636901" y="6283603"/>
                </a:lnTo>
                <a:lnTo>
                  <a:pt x="5631904" y="6284896"/>
                </a:lnTo>
                <a:lnTo>
                  <a:pt x="5627532" y="6284896"/>
                </a:lnTo>
                <a:lnTo>
                  <a:pt x="5625346" y="6284896"/>
                </a:lnTo>
                <a:lnTo>
                  <a:pt x="5623785" y="6284249"/>
                </a:lnTo>
                <a:lnTo>
                  <a:pt x="5621911" y="6283926"/>
                </a:lnTo>
                <a:lnTo>
                  <a:pt x="5620349" y="6282956"/>
                </a:lnTo>
                <a:lnTo>
                  <a:pt x="5619412" y="6281986"/>
                </a:lnTo>
                <a:lnTo>
                  <a:pt x="5618163" y="6280692"/>
                </a:lnTo>
                <a:lnTo>
                  <a:pt x="5631904" y="6275195"/>
                </a:lnTo>
                <a:lnTo>
                  <a:pt x="5638462" y="6271961"/>
                </a:lnTo>
                <a:lnTo>
                  <a:pt x="5645333" y="6268727"/>
                </a:lnTo>
                <a:lnTo>
                  <a:pt x="5651891" y="6265170"/>
                </a:lnTo>
                <a:lnTo>
                  <a:pt x="5659074" y="6260966"/>
                </a:lnTo>
                <a:lnTo>
                  <a:pt x="5666881" y="6255792"/>
                </a:lnTo>
                <a:close/>
                <a:moveTo>
                  <a:pt x="3117231" y="6245208"/>
                </a:moveTo>
                <a:lnTo>
                  <a:pt x="3124233" y="6249939"/>
                </a:lnTo>
                <a:lnTo>
                  <a:pt x="3130918" y="6254670"/>
                </a:lnTo>
                <a:lnTo>
                  <a:pt x="3136647" y="6259717"/>
                </a:lnTo>
                <a:lnTo>
                  <a:pt x="3141740" y="6264447"/>
                </a:lnTo>
                <a:lnTo>
                  <a:pt x="3146833" y="6269494"/>
                </a:lnTo>
                <a:lnTo>
                  <a:pt x="3151607" y="6274856"/>
                </a:lnTo>
                <a:lnTo>
                  <a:pt x="3160520" y="6284948"/>
                </a:lnTo>
                <a:lnTo>
                  <a:pt x="3168795" y="6295041"/>
                </a:lnTo>
                <a:lnTo>
                  <a:pt x="3177709" y="6305134"/>
                </a:lnTo>
                <a:lnTo>
                  <a:pt x="3186939" y="6315226"/>
                </a:lnTo>
                <a:lnTo>
                  <a:pt x="3192031" y="6320273"/>
                </a:lnTo>
                <a:lnTo>
                  <a:pt x="3197124" y="6325004"/>
                </a:lnTo>
                <a:lnTo>
                  <a:pt x="3200307" y="6326265"/>
                </a:lnTo>
                <a:lnTo>
                  <a:pt x="3203172" y="6326581"/>
                </a:lnTo>
                <a:lnTo>
                  <a:pt x="3205718" y="6326896"/>
                </a:lnTo>
                <a:lnTo>
                  <a:pt x="3208266" y="6326581"/>
                </a:lnTo>
                <a:lnTo>
                  <a:pt x="3212721" y="6325950"/>
                </a:lnTo>
                <a:lnTo>
                  <a:pt x="3216859" y="6324688"/>
                </a:lnTo>
                <a:lnTo>
                  <a:pt x="3220679" y="6323742"/>
                </a:lnTo>
                <a:lnTo>
                  <a:pt x="3224817" y="6322796"/>
                </a:lnTo>
                <a:lnTo>
                  <a:pt x="3227363" y="6322481"/>
                </a:lnTo>
                <a:lnTo>
                  <a:pt x="3229909" y="6322796"/>
                </a:lnTo>
                <a:lnTo>
                  <a:pt x="3232774" y="6323111"/>
                </a:lnTo>
                <a:lnTo>
                  <a:pt x="3236275" y="6324373"/>
                </a:lnTo>
                <a:lnTo>
                  <a:pt x="3241368" y="6328473"/>
                </a:lnTo>
                <a:lnTo>
                  <a:pt x="3246143" y="6332573"/>
                </a:lnTo>
                <a:lnTo>
                  <a:pt x="3253783" y="6340143"/>
                </a:lnTo>
                <a:lnTo>
                  <a:pt x="3261103" y="6347082"/>
                </a:lnTo>
                <a:lnTo>
                  <a:pt x="3264286" y="6350236"/>
                </a:lnTo>
                <a:lnTo>
                  <a:pt x="3268107" y="6353074"/>
                </a:lnTo>
                <a:lnTo>
                  <a:pt x="3272243" y="6355913"/>
                </a:lnTo>
                <a:lnTo>
                  <a:pt x="3276700" y="6358436"/>
                </a:lnTo>
                <a:lnTo>
                  <a:pt x="3281792" y="6360959"/>
                </a:lnTo>
                <a:lnTo>
                  <a:pt x="3287840" y="6363482"/>
                </a:lnTo>
                <a:lnTo>
                  <a:pt x="3294206" y="6365690"/>
                </a:lnTo>
                <a:lnTo>
                  <a:pt x="3302164" y="6367582"/>
                </a:lnTo>
                <a:lnTo>
                  <a:pt x="3310759" y="6369159"/>
                </a:lnTo>
                <a:lnTo>
                  <a:pt x="3320625" y="6371052"/>
                </a:lnTo>
                <a:lnTo>
                  <a:pt x="3322217" y="6372629"/>
                </a:lnTo>
                <a:lnTo>
                  <a:pt x="3323172" y="6374206"/>
                </a:lnTo>
                <a:lnTo>
                  <a:pt x="3324127" y="6376098"/>
                </a:lnTo>
                <a:lnTo>
                  <a:pt x="3324445" y="6377675"/>
                </a:lnTo>
                <a:lnTo>
                  <a:pt x="3325081" y="6381145"/>
                </a:lnTo>
                <a:lnTo>
                  <a:pt x="3326036" y="6384929"/>
                </a:lnTo>
                <a:lnTo>
                  <a:pt x="3326991" y="6386191"/>
                </a:lnTo>
                <a:lnTo>
                  <a:pt x="3327628" y="6388083"/>
                </a:lnTo>
                <a:lnTo>
                  <a:pt x="3329219" y="6389660"/>
                </a:lnTo>
                <a:lnTo>
                  <a:pt x="3330811" y="6390922"/>
                </a:lnTo>
                <a:lnTo>
                  <a:pt x="3333039" y="6392499"/>
                </a:lnTo>
                <a:lnTo>
                  <a:pt x="3335905" y="6393445"/>
                </a:lnTo>
                <a:lnTo>
                  <a:pt x="3339723" y="6394707"/>
                </a:lnTo>
                <a:lnTo>
                  <a:pt x="3343862" y="6395653"/>
                </a:lnTo>
                <a:lnTo>
                  <a:pt x="3344181" y="6398176"/>
                </a:lnTo>
                <a:lnTo>
                  <a:pt x="3344181" y="6400384"/>
                </a:lnTo>
                <a:lnTo>
                  <a:pt x="3343225" y="6402276"/>
                </a:lnTo>
                <a:lnTo>
                  <a:pt x="3341951" y="6403222"/>
                </a:lnTo>
                <a:lnTo>
                  <a:pt x="3340360" y="6404169"/>
                </a:lnTo>
                <a:lnTo>
                  <a:pt x="3338768" y="6404799"/>
                </a:lnTo>
                <a:lnTo>
                  <a:pt x="3334632" y="6405115"/>
                </a:lnTo>
                <a:lnTo>
                  <a:pt x="3330174" y="6405115"/>
                </a:lnTo>
                <a:lnTo>
                  <a:pt x="3325718" y="6405745"/>
                </a:lnTo>
                <a:lnTo>
                  <a:pt x="3324445" y="6406376"/>
                </a:lnTo>
                <a:lnTo>
                  <a:pt x="3322535" y="6407007"/>
                </a:lnTo>
                <a:lnTo>
                  <a:pt x="3321262" y="6408584"/>
                </a:lnTo>
                <a:lnTo>
                  <a:pt x="3320625" y="6409846"/>
                </a:lnTo>
                <a:lnTo>
                  <a:pt x="3320944" y="6411107"/>
                </a:lnTo>
                <a:lnTo>
                  <a:pt x="3320944" y="6412053"/>
                </a:lnTo>
                <a:lnTo>
                  <a:pt x="3322535" y="6413946"/>
                </a:lnTo>
                <a:lnTo>
                  <a:pt x="3324445" y="6415523"/>
                </a:lnTo>
                <a:lnTo>
                  <a:pt x="3326991" y="6417100"/>
                </a:lnTo>
                <a:lnTo>
                  <a:pt x="3329856" y="6418992"/>
                </a:lnTo>
                <a:lnTo>
                  <a:pt x="3333357" y="6420254"/>
                </a:lnTo>
                <a:lnTo>
                  <a:pt x="3340678" y="6422777"/>
                </a:lnTo>
                <a:lnTo>
                  <a:pt x="3348636" y="6425931"/>
                </a:lnTo>
                <a:lnTo>
                  <a:pt x="3355957" y="6428770"/>
                </a:lnTo>
                <a:lnTo>
                  <a:pt x="3358821" y="6430031"/>
                </a:lnTo>
                <a:lnTo>
                  <a:pt x="3361050" y="6431923"/>
                </a:lnTo>
                <a:lnTo>
                  <a:pt x="3362641" y="6433816"/>
                </a:lnTo>
                <a:lnTo>
                  <a:pt x="3363914" y="6435708"/>
                </a:lnTo>
                <a:lnTo>
                  <a:pt x="3344498" y="6433500"/>
                </a:lnTo>
                <a:lnTo>
                  <a:pt x="3325718" y="6430977"/>
                </a:lnTo>
                <a:lnTo>
                  <a:pt x="3306302" y="6427508"/>
                </a:lnTo>
                <a:lnTo>
                  <a:pt x="3296753" y="6425616"/>
                </a:lnTo>
                <a:lnTo>
                  <a:pt x="3286886" y="6422777"/>
                </a:lnTo>
                <a:lnTo>
                  <a:pt x="3276700" y="6420254"/>
                </a:lnTo>
                <a:lnTo>
                  <a:pt x="3266514" y="6417415"/>
                </a:lnTo>
                <a:lnTo>
                  <a:pt x="3256010" y="6414577"/>
                </a:lnTo>
                <a:lnTo>
                  <a:pt x="3244870" y="6411107"/>
                </a:lnTo>
                <a:lnTo>
                  <a:pt x="3221634" y="6402592"/>
                </a:lnTo>
                <a:lnTo>
                  <a:pt x="3195851" y="6392814"/>
                </a:lnTo>
                <a:lnTo>
                  <a:pt x="3196169" y="6389660"/>
                </a:lnTo>
                <a:lnTo>
                  <a:pt x="3195851" y="6386822"/>
                </a:lnTo>
                <a:lnTo>
                  <a:pt x="3194896" y="6383668"/>
                </a:lnTo>
                <a:lnTo>
                  <a:pt x="3192986" y="6380829"/>
                </a:lnTo>
                <a:lnTo>
                  <a:pt x="3190758" y="6378306"/>
                </a:lnTo>
                <a:lnTo>
                  <a:pt x="3188212" y="6375783"/>
                </a:lnTo>
                <a:lnTo>
                  <a:pt x="3185029" y="6373260"/>
                </a:lnTo>
                <a:lnTo>
                  <a:pt x="3181209" y="6370736"/>
                </a:lnTo>
                <a:lnTo>
                  <a:pt x="3177390" y="6368213"/>
                </a:lnTo>
                <a:lnTo>
                  <a:pt x="3172615" y="6365690"/>
                </a:lnTo>
                <a:lnTo>
                  <a:pt x="3162748" y="6360959"/>
                </a:lnTo>
                <a:lnTo>
                  <a:pt x="3151290" y="6356544"/>
                </a:lnTo>
                <a:lnTo>
                  <a:pt x="3139512" y="6351813"/>
                </a:lnTo>
                <a:lnTo>
                  <a:pt x="3143013" y="6348974"/>
                </a:lnTo>
                <a:lnTo>
                  <a:pt x="3146514" y="6346766"/>
                </a:lnTo>
                <a:lnTo>
                  <a:pt x="3148744" y="6345820"/>
                </a:lnTo>
                <a:lnTo>
                  <a:pt x="3150971" y="6344874"/>
                </a:lnTo>
                <a:lnTo>
                  <a:pt x="3153517" y="6344558"/>
                </a:lnTo>
                <a:lnTo>
                  <a:pt x="3156063" y="6344243"/>
                </a:lnTo>
                <a:lnTo>
                  <a:pt x="3158928" y="6344243"/>
                </a:lnTo>
                <a:lnTo>
                  <a:pt x="3162429" y="6344874"/>
                </a:lnTo>
                <a:lnTo>
                  <a:pt x="3165612" y="6345820"/>
                </a:lnTo>
                <a:lnTo>
                  <a:pt x="3169114" y="6346766"/>
                </a:lnTo>
                <a:lnTo>
                  <a:pt x="3173252" y="6348343"/>
                </a:lnTo>
                <a:lnTo>
                  <a:pt x="3177709" y="6350236"/>
                </a:lnTo>
                <a:lnTo>
                  <a:pt x="3182482" y="6352128"/>
                </a:lnTo>
                <a:lnTo>
                  <a:pt x="3187575" y="6355282"/>
                </a:lnTo>
                <a:lnTo>
                  <a:pt x="3186302" y="6352128"/>
                </a:lnTo>
                <a:lnTo>
                  <a:pt x="3185029" y="6348974"/>
                </a:lnTo>
                <a:lnTo>
                  <a:pt x="3182482" y="6346135"/>
                </a:lnTo>
                <a:lnTo>
                  <a:pt x="3179618" y="6343297"/>
                </a:lnTo>
                <a:lnTo>
                  <a:pt x="3176116" y="6340143"/>
                </a:lnTo>
                <a:lnTo>
                  <a:pt x="3172297" y="6337304"/>
                </a:lnTo>
                <a:lnTo>
                  <a:pt x="3163385" y="6331943"/>
                </a:lnTo>
                <a:lnTo>
                  <a:pt x="3153517" y="6326896"/>
                </a:lnTo>
                <a:lnTo>
                  <a:pt x="3143331" y="6321534"/>
                </a:lnTo>
                <a:lnTo>
                  <a:pt x="3133146" y="6316488"/>
                </a:lnTo>
                <a:lnTo>
                  <a:pt x="3123597" y="6310811"/>
                </a:lnTo>
                <a:lnTo>
                  <a:pt x="3123915" y="6305134"/>
                </a:lnTo>
                <a:lnTo>
                  <a:pt x="3123915" y="6299772"/>
                </a:lnTo>
                <a:lnTo>
                  <a:pt x="3123597" y="6295041"/>
                </a:lnTo>
                <a:lnTo>
                  <a:pt x="3122323" y="6290625"/>
                </a:lnTo>
                <a:lnTo>
                  <a:pt x="3121050" y="6286525"/>
                </a:lnTo>
                <a:lnTo>
                  <a:pt x="3119140" y="6282741"/>
                </a:lnTo>
                <a:lnTo>
                  <a:pt x="3115957" y="6275802"/>
                </a:lnTo>
                <a:lnTo>
                  <a:pt x="3114049" y="6272648"/>
                </a:lnTo>
                <a:lnTo>
                  <a:pt x="3112774" y="6268863"/>
                </a:lnTo>
                <a:lnTo>
                  <a:pt x="3111820" y="6265709"/>
                </a:lnTo>
                <a:lnTo>
                  <a:pt x="3111501" y="6261924"/>
                </a:lnTo>
                <a:lnTo>
                  <a:pt x="3111820" y="6258455"/>
                </a:lnTo>
                <a:lnTo>
                  <a:pt x="3112456" y="6254355"/>
                </a:lnTo>
                <a:lnTo>
                  <a:pt x="3114366" y="6249939"/>
                </a:lnTo>
                <a:close/>
                <a:moveTo>
                  <a:pt x="4545013" y="6242033"/>
                </a:moveTo>
                <a:lnTo>
                  <a:pt x="4544696" y="6244227"/>
                </a:lnTo>
                <a:lnTo>
                  <a:pt x="4543743" y="6246420"/>
                </a:lnTo>
                <a:lnTo>
                  <a:pt x="4542156" y="6248613"/>
                </a:lnTo>
                <a:lnTo>
                  <a:pt x="4539933" y="6250493"/>
                </a:lnTo>
                <a:lnTo>
                  <a:pt x="4537711" y="6251746"/>
                </a:lnTo>
                <a:lnTo>
                  <a:pt x="4534853" y="6253313"/>
                </a:lnTo>
                <a:lnTo>
                  <a:pt x="4529138" y="6256133"/>
                </a:lnTo>
                <a:lnTo>
                  <a:pt x="4522153" y="6258640"/>
                </a:lnTo>
                <a:lnTo>
                  <a:pt x="4514851" y="6260833"/>
                </a:lnTo>
                <a:lnTo>
                  <a:pt x="4507548" y="6263340"/>
                </a:lnTo>
                <a:lnTo>
                  <a:pt x="4500881" y="6265846"/>
                </a:lnTo>
                <a:lnTo>
                  <a:pt x="4500563" y="6263026"/>
                </a:lnTo>
                <a:lnTo>
                  <a:pt x="4500881" y="6260520"/>
                </a:lnTo>
                <a:lnTo>
                  <a:pt x="4502151" y="6258326"/>
                </a:lnTo>
                <a:lnTo>
                  <a:pt x="4503421" y="6256446"/>
                </a:lnTo>
                <a:lnTo>
                  <a:pt x="4505643" y="6254566"/>
                </a:lnTo>
                <a:lnTo>
                  <a:pt x="4508183" y="6253313"/>
                </a:lnTo>
                <a:lnTo>
                  <a:pt x="4511041" y="6251746"/>
                </a:lnTo>
                <a:lnTo>
                  <a:pt x="4514533" y="6250493"/>
                </a:lnTo>
                <a:lnTo>
                  <a:pt x="4521836" y="6248300"/>
                </a:lnTo>
                <a:lnTo>
                  <a:pt x="4529773" y="6246107"/>
                </a:lnTo>
                <a:lnTo>
                  <a:pt x="4537711" y="6244227"/>
                </a:lnTo>
                <a:close/>
                <a:moveTo>
                  <a:pt x="5765801" y="6235683"/>
                </a:moveTo>
                <a:lnTo>
                  <a:pt x="5765801" y="6236636"/>
                </a:lnTo>
                <a:lnTo>
                  <a:pt x="5765159" y="6238223"/>
                </a:lnTo>
                <a:lnTo>
                  <a:pt x="5763874" y="6241716"/>
                </a:lnTo>
                <a:lnTo>
                  <a:pt x="5761304" y="6245843"/>
                </a:lnTo>
                <a:lnTo>
                  <a:pt x="5757129" y="6250288"/>
                </a:lnTo>
                <a:lnTo>
                  <a:pt x="5752632" y="6254733"/>
                </a:lnTo>
                <a:lnTo>
                  <a:pt x="5747171" y="6259496"/>
                </a:lnTo>
                <a:lnTo>
                  <a:pt x="5741390" y="6264576"/>
                </a:lnTo>
                <a:lnTo>
                  <a:pt x="5734965" y="6269338"/>
                </a:lnTo>
                <a:lnTo>
                  <a:pt x="5727899" y="6274101"/>
                </a:lnTo>
                <a:lnTo>
                  <a:pt x="5721154" y="6278546"/>
                </a:lnTo>
                <a:lnTo>
                  <a:pt x="5714408" y="6282356"/>
                </a:lnTo>
                <a:lnTo>
                  <a:pt x="5707342" y="6285213"/>
                </a:lnTo>
                <a:lnTo>
                  <a:pt x="5700596" y="6287753"/>
                </a:lnTo>
                <a:lnTo>
                  <a:pt x="5694493" y="6289023"/>
                </a:lnTo>
                <a:lnTo>
                  <a:pt x="5691603" y="6289658"/>
                </a:lnTo>
                <a:lnTo>
                  <a:pt x="5688391" y="6289658"/>
                </a:lnTo>
                <a:lnTo>
                  <a:pt x="5685821" y="6289658"/>
                </a:lnTo>
                <a:lnTo>
                  <a:pt x="5683251" y="6288706"/>
                </a:lnTo>
                <a:lnTo>
                  <a:pt x="5695778" y="6282356"/>
                </a:lnTo>
                <a:lnTo>
                  <a:pt x="5705736" y="6276323"/>
                </a:lnTo>
                <a:lnTo>
                  <a:pt x="5714729" y="6270926"/>
                </a:lnTo>
                <a:lnTo>
                  <a:pt x="5722760" y="6265211"/>
                </a:lnTo>
                <a:lnTo>
                  <a:pt x="5740426" y="6252193"/>
                </a:lnTo>
                <a:lnTo>
                  <a:pt x="5751668" y="6244573"/>
                </a:lnTo>
                <a:close/>
                <a:moveTo>
                  <a:pt x="5391151" y="6227746"/>
                </a:moveTo>
                <a:lnTo>
                  <a:pt x="5391151" y="6231225"/>
                </a:lnTo>
                <a:lnTo>
                  <a:pt x="5390196" y="6234388"/>
                </a:lnTo>
                <a:lnTo>
                  <a:pt x="5389560" y="6237867"/>
                </a:lnTo>
                <a:lnTo>
                  <a:pt x="5387968" y="6241029"/>
                </a:lnTo>
                <a:lnTo>
                  <a:pt x="5386377" y="6243876"/>
                </a:lnTo>
                <a:lnTo>
                  <a:pt x="5383830" y="6246722"/>
                </a:lnTo>
                <a:lnTo>
                  <a:pt x="5381283" y="6249885"/>
                </a:lnTo>
                <a:lnTo>
                  <a:pt x="5378100" y="6252415"/>
                </a:lnTo>
                <a:lnTo>
                  <a:pt x="5375235" y="6254945"/>
                </a:lnTo>
                <a:lnTo>
                  <a:pt x="5371734" y="6257475"/>
                </a:lnTo>
                <a:lnTo>
                  <a:pt x="5364413" y="6262535"/>
                </a:lnTo>
                <a:lnTo>
                  <a:pt x="5355818" y="6267279"/>
                </a:lnTo>
                <a:lnTo>
                  <a:pt x="5347542" y="6271707"/>
                </a:lnTo>
                <a:lnTo>
                  <a:pt x="5329716" y="6280246"/>
                </a:lnTo>
                <a:lnTo>
                  <a:pt x="5321122" y="6284673"/>
                </a:lnTo>
                <a:lnTo>
                  <a:pt x="5312845" y="6289101"/>
                </a:lnTo>
                <a:lnTo>
                  <a:pt x="5305524" y="6293845"/>
                </a:lnTo>
                <a:lnTo>
                  <a:pt x="5299158" y="6298589"/>
                </a:lnTo>
                <a:lnTo>
                  <a:pt x="5296293" y="6301119"/>
                </a:lnTo>
                <a:lnTo>
                  <a:pt x="5294065" y="6303649"/>
                </a:lnTo>
                <a:lnTo>
                  <a:pt x="5291837" y="6306179"/>
                </a:lnTo>
                <a:lnTo>
                  <a:pt x="5289927" y="6308709"/>
                </a:lnTo>
                <a:lnTo>
                  <a:pt x="5288335" y="6308709"/>
                </a:lnTo>
                <a:lnTo>
                  <a:pt x="5286107" y="6308077"/>
                </a:lnTo>
                <a:lnTo>
                  <a:pt x="5284197" y="6307128"/>
                </a:lnTo>
                <a:lnTo>
                  <a:pt x="5282287" y="6306179"/>
                </a:lnTo>
                <a:lnTo>
                  <a:pt x="5279422" y="6303649"/>
                </a:lnTo>
                <a:lnTo>
                  <a:pt x="5276557" y="6300803"/>
                </a:lnTo>
                <a:lnTo>
                  <a:pt x="5274011" y="6297008"/>
                </a:lnTo>
                <a:lnTo>
                  <a:pt x="5271464" y="6293529"/>
                </a:lnTo>
                <a:lnTo>
                  <a:pt x="5269236" y="6289101"/>
                </a:lnTo>
                <a:lnTo>
                  <a:pt x="5267326" y="6284673"/>
                </a:lnTo>
                <a:lnTo>
                  <a:pt x="5274329" y="6280878"/>
                </a:lnTo>
                <a:lnTo>
                  <a:pt x="5281969" y="6277399"/>
                </a:lnTo>
                <a:lnTo>
                  <a:pt x="5289608" y="6273920"/>
                </a:lnTo>
                <a:lnTo>
                  <a:pt x="5297885" y="6270442"/>
                </a:lnTo>
                <a:lnTo>
                  <a:pt x="5313800" y="6264433"/>
                </a:lnTo>
                <a:lnTo>
                  <a:pt x="5330035" y="6258107"/>
                </a:lnTo>
                <a:lnTo>
                  <a:pt x="5346269" y="6252098"/>
                </a:lnTo>
                <a:lnTo>
                  <a:pt x="5354545" y="6248303"/>
                </a:lnTo>
                <a:lnTo>
                  <a:pt x="5362184" y="6245141"/>
                </a:lnTo>
                <a:lnTo>
                  <a:pt x="5369824" y="6241029"/>
                </a:lnTo>
                <a:lnTo>
                  <a:pt x="5377145" y="6236918"/>
                </a:lnTo>
                <a:lnTo>
                  <a:pt x="5384467" y="6232806"/>
                </a:lnTo>
                <a:close/>
                <a:moveTo>
                  <a:pt x="4690782" y="6226158"/>
                </a:moveTo>
                <a:lnTo>
                  <a:pt x="4695926" y="6226802"/>
                </a:lnTo>
                <a:lnTo>
                  <a:pt x="4700106" y="6228089"/>
                </a:lnTo>
                <a:lnTo>
                  <a:pt x="4703321" y="6229698"/>
                </a:lnTo>
                <a:lnTo>
                  <a:pt x="4706215" y="6231950"/>
                </a:lnTo>
                <a:lnTo>
                  <a:pt x="4708465" y="6234525"/>
                </a:lnTo>
                <a:lnTo>
                  <a:pt x="4710073" y="6237099"/>
                </a:lnTo>
                <a:lnTo>
                  <a:pt x="4711359" y="6240639"/>
                </a:lnTo>
                <a:lnTo>
                  <a:pt x="4712324" y="6243857"/>
                </a:lnTo>
                <a:lnTo>
                  <a:pt x="4712645" y="6247075"/>
                </a:lnTo>
                <a:lnTo>
                  <a:pt x="4712967" y="6250936"/>
                </a:lnTo>
                <a:lnTo>
                  <a:pt x="4712967" y="6257694"/>
                </a:lnTo>
                <a:lnTo>
                  <a:pt x="4712967" y="6264130"/>
                </a:lnTo>
                <a:lnTo>
                  <a:pt x="4713288" y="6269600"/>
                </a:lnTo>
                <a:lnTo>
                  <a:pt x="4697534" y="6273783"/>
                </a:lnTo>
                <a:lnTo>
                  <a:pt x="4696891" y="6272174"/>
                </a:lnTo>
                <a:lnTo>
                  <a:pt x="4696569" y="6271209"/>
                </a:lnTo>
                <a:lnTo>
                  <a:pt x="4695605" y="6270565"/>
                </a:lnTo>
                <a:lnTo>
                  <a:pt x="4694319" y="6270244"/>
                </a:lnTo>
                <a:lnTo>
                  <a:pt x="4693033" y="6270244"/>
                </a:lnTo>
                <a:lnTo>
                  <a:pt x="4691425" y="6270244"/>
                </a:lnTo>
                <a:lnTo>
                  <a:pt x="4687888" y="6270887"/>
                </a:lnTo>
                <a:lnTo>
                  <a:pt x="4690782" y="6263486"/>
                </a:lnTo>
                <a:lnTo>
                  <a:pt x="4693033" y="6258016"/>
                </a:lnTo>
                <a:lnTo>
                  <a:pt x="4693997" y="6253510"/>
                </a:lnTo>
                <a:lnTo>
                  <a:pt x="4694319" y="6249327"/>
                </a:lnTo>
                <a:lnTo>
                  <a:pt x="4693997" y="6244822"/>
                </a:lnTo>
                <a:lnTo>
                  <a:pt x="4693354" y="6239995"/>
                </a:lnTo>
                <a:close/>
                <a:moveTo>
                  <a:pt x="3056438" y="6218221"/>
                </a:moveTo>
                <a:lnTo>
                  <a:pt x="3062629" y="6218535"/>
                </a:lnTo>
                <a:lnTo>
                  <a:pt x="3069438" y="6219789"/>
                </a:lnTo>
                <a:lnTo>
                  <a:pt x="3076557" y="6221671"/>
                </a:lnTo>
                <a:lnTo>
                  <a:pt x="3083675" y="6224179"/>
                </a:lnTo>
                <a:lnTo>
                  <a:pt x="3087390" y="6226061"/>
                </a:lnTo>
                <a:lnTo>
                  <a:pt x="3090485" y="6227942"/>
                </a:lnTo>
                <a:lnTo>
                  <a:pt x="3093270" y="6229510"/>
                </a:lnTo>
                <a:lnTo>
                  <a:pt x="3096057" y="6231705"/>
                </a:lnTo>
                <a:lnTo>
                  <a:pt x="3098223" y="6233900"/>
                </a:lnTo>
                <a:lnTo>
                  <a:pt x="3100389" y="6236409"/>
                </a:lnTo>
                <a:lnTo>
                  <a:pt x="3100389" y="6238290"/>
                </a:lnTo>
                <a:lnTo>
                  <a:pt x="3100080" y="6240172"/>
                </a:lnTo>
                <a:lnTo>
                  <a:pt x="3099770" y="6241113"/>
                </a:lnTo>
                <a:lnTo>
                  <a:pt x="3098843" y="6242367"/>
                </a:lnTo>
                <a:lnTo>
                  <a:pt x="3097604" y="6242994"/>
                </a:lnTo>
                <a:lnTo>
                  <a:pt x="3096675" y="6243621"/>
                </a:lnTo>
                <a:lnTo>
                  <a:pt x="3095127" y="6243621"/>
                </a:lnTo>
                <a:lnTo>
                  <a:pt x="3093580" y="6243621"/>
                </a:lnTo>
                <a:lnTo>
                  <a:pt x="3090176" y="6243308"/>
                </a:lnTo>
                <a:lnTo>
                  <a:pt x="3085842" y="6242367"/>
                </a:lnTo>
                <a:lnTo>
                  <a:pt x="3081509" y="6240485"/>
                </a:lnTo>
                <a:lnTo>
                  <a:pt x="3077486" y="6238290"/>
                </a:lnTo>
                <a:lnTo>
                  <a:pt x="3072842" y="6235782"/>
                </a:lnTo>
                <a:lnTo>
                  <a:pt x="3068510" y="6232960"/>
                </a:lnTo>
                <a:lnTo>
                  <a:pt x="3060152" y="6227001"/>
                </a:lnTo>
                <a:lnTo>
                  <a:pt x="3056748" y="6224493"/>
                </a:lnTo>
                <a:lnTo>
                  <a:pt x="3053962" y="6221984"/>
                </a:lnTo>
                <a:lnTo>
                  <a:pt x="3052105" y="6219789"/>
                </a:lnTo>
                <a:lnTo>
                  <a:pt x="3051176" y="6218535"/>
                </a:lnTo>
                <a:close/>
                <a:moveTo>
                  <a:pt x="4787901" y="6216633"/>
                </a:moveTo>
                <a:lnTo>
                  <a:pt x="4785381" y="6218877"/>
                </a:lnTo>
                <a:lnTo>
                  <a:pt x="4783176" y="6221121"/>
                </a:lnTo>
                <a:lnTo>
                  <a:pt x="4779397" y="6225288"/>
                </a:lnTo>
                <a:lnTo>
                  <a:pt x="4772152" y="6234584"/>
                </a:lnTo>
                <a:lnTo>
                  <a:pt x="4768372" y="6239072"/>
                </a:lnTo>
                <a:lnTo>
                  <a:pt x="4765852" y="6241316"/>
                </a:lnTo>
                <a:lnTo>
                  <a:pt x="4763332" y="6243240"/>
                </a:lnTo>
                <a:lnTo>
                  <a:pt x="4760183" y="6244842"/>
                </a:lnTo>
                <a:lnTo>
                  <a:pt x="4757033" y="6246766"/>
                </a:lnTo>
                <a:lnTo>
                  <a:pt x="4752938" y="6248368"/>
                </a:lnTo>
                <a:lnTo>
                  <a:pt x="4749158" y="6249971"/>
                </a:lnTo>
                <a:lnTo>
                  <a:pt x="4748213" y="6246766"/>
                </a:lnTo>
                <a:lnTo>
                  <a:pt x="4748213" y="6243881"/>
                </a:lnTo>
                <a:lnTo>
                  <a:pt x="4748843" y="6241316"/>
                </a:lnTo>
                <a:lnTo>
                  <a:pt x="4749473" y="6238752"/>
                </a:lnTo>
                <a:lnTo>
                  <a:pt x="4751048" y="6236508"/>
                </a:lnTo>
                <a:lnTo>
                  <a:pt x="4752938" y="6234264"/>
                </a:lnTo>
                <a:lnTo>
                  <a:pt x="4755143" y="6232020"/>
                </a:lnTo>
                <a:lnTo>
                  <a:pt x="4757663" y="6230097"/>
                </a:lnTo>
                <a:lnTo>
                  <a:pt x="4760813" y="6228494"/>
                </a:lnTo>
                <a:lnTo>
                  <a:pt x="4763962" y="6226571"/>
                </a:lnTo>
                <a:lnTo>
                  <a:pt x="4771522" y="6223044"/>
                </a:lnTo>
                <a:lnTo>
                  <a:pt x="4779397" y="6219839"/>
                </a:lnTo>
                <a:close/>
                <a:moveTo>
                  <a:pt x="3792240" y="6200758"/>
                </a:moveTo>
                <a:lnTo>
                  <a:pt x="3807227" y="6201067"/>
                </a:lnTo>
                <a:lnTo>
                  <a:pt x="3821577" y="6202304"/>
                </a:lnTo>
                <a:lnTo>
                  <a:pt x="3828274" y="6202922"/>
                </a:lnTo>
                <a:lnTo>
                  <a:pt x="3834652" y="6204158"/>
                </a:lnTo>
                <a:lnTo>
                  <a:pt x="3840392" y="6205085"/>
                </a:lnTo>
                <a:lnTo>
                  <a:pt x="3845494" y="6206631"/>
                </a:lnTo>
                <a:lnTo>
                  <a:pt x="3850277" y="6208794"/>
                </a:lnTo>
                <a:lnTo>
                  <a:pt x="3853785" y="6210649"/>
                </a:lnTo>
                <a:lnTo>
                  <a:pt x="3855698" y="6212194"/>
                </a:lnTo>
                <a:lnTo>
                  <a:pt x="3856974" y="6213739"/>
                </a:lnTo>
                <a:lnTo>
                  <a:pt x="3858249" y="6214976"/>
                </a:lnTo>
                <a:lnTo>
                  <a:pt x="3859206" y="6216830"/>
                </a:lnTo>
                <a:lnTo>
                  <a:pt x="3860162" y="6218684"/>
                </a:lnTo>
                <a:lnTo>
                  <a:pt x="3860481" y="6220230"/>
                </a:lnTo>
                <a:lnTo>
                  <a:pt x="3860800" y="6222393"/>
                </a:lnTo>
                <a:lnTo>
                  <a:pt x="3860800" y="6224557"/>
                </a:lnTo>
                <a:lnTo>
                  <a:pt x="3860481" y="6227029"/>
                </a:lnTo>
                <a:lnTo>
                  <a:pt x="3859525" y="6229502"/>
                </a:lnTo>
                <a:lnTo>
                  <a:pt x="3858887" y="6231974"/>
                </a:lnTo>
                <a:lnTo>
                  <a:pt x="3857930" y="6235065"/>
                </a:lnTo>
                <a:lnTo>
                  <a:pt x="3855698" y="6231974"/>
                </a:lnTo>
                <a:lnTo>
                  <a:pt x="3853466" y="6229811"/>
                </a:lnTo>
                <a:lnTo>
                  <a:pt x="3850915" y="6227956"/>
                </a:lnTo>
                <a:lnTo>
                  <a:pt x="3848045" y="6226411"/>
                </a:lnTo>
                <a:lnTo>
                  <a:pt x="3845176" y="6225484"/>
                </a:lnTo>
                <a:lnTo>
                  <a:pt x="3841667" y="6224248"/>
                </a:lnTo>
                <a:lnTo>
                  <a:pt x="3838478" y="6223939"/>
                </a:lnTo>
                <a:lnTo>
                  <a:pt x="3834652" y="6223939"/>
                </a:lnTo>
                <a:lnTo>
                  <a:pt x="3831144" y="6224248"/>
                </a:lnTo>
                <a:lnTo>
                  <a:pt x="3827317" y="6224866"/>
                </a:lnTo>
                <a:lnTo>
                  <a:pt x="3823809" y="6225793"/>
                </a:lnTo>
                <a:lnTo>
                  <a:pt x="3819983" y="6227029"/>
                </a:lnTo>
                <a:lnTo>
                  <a:pt x="3816794" y="6228884"/>
                </a:lnTo>
                <a:lnTo>
                  <a:pt x="3813286" y="6230738"/>
                </a:lnTo>
                <a:lnTo>
                  <a:pt x="3809779" y="6233211"/>
                </a:lnTo>
                <a:lnTo>
                  <a:pt x="3806590" y="6235683"/>
                </a:lnTo>
                <a:lnTo>
                  <a:pt x="3802125" y="6232593"/>
                </a:lnTo>
                <a:lnTo>
                  <a:pt x="3797661" y="6228575"/>
                </a:lnTo>
                <a:lnTo>
                  <a:pt x="3793834" y="6223939"/>
                </a:lnTo>
                <a:lnTo>
                  <a:pt x="3791922" y="6221466"/>
                </a:lnTo>
                <a:lnTo>
                  <a:pt x="3790326" y="6218993"/>
                </a:lnTo>
                <a:lnTo>
                  <a:pt x="3789370" y="6216521"/>
                </a:lnTo>
                <a:lnTo>
                  <a:pt x="3788732" y="6214048"/>
                </a:lnTo>
                <a:lnTo>
                  <a:pt x="3787776" y="6211885"/>
                </a:lnTo>
                <a:lnTo>
                  <a:pt x="3787776" y="6209412"/>
                </a:lnTo>
                <a:lnTo>
                  <a:pt x="3788094" y="6206940"/>
                </a:lnTo>
                <a:lnTo>
                  <a:pt x="3789051" y="6204776"/>
                </a:lnTo>
                <a:lnTo>
                  <a:pt x="3790326" y="6202922"/>
                </a:lnTo>
                <a:close/>
                <a:moveTo>
                  <a:pt x="6285104" y="6197583"/>
                </a:moveTo>
                <a:lnTo>
                  <a:pt x="6287698" y="6198893"/>
                </a:lnTo>
                <a:lnTo>
                  <a:pt x="6289319" y="6200202"/>
                </a:lnTo>
                <a:lnTo>
                  <a:pt x="6290616" y="6201838"/>
                </a:lnTo>
                <a:lnTo>
                  <a:pt x="6291264" y="6203475"/>
                </a:lnTo>
                <a:lnTo>
                  <a:pt x="6291264" y="6204784"/>
                </a:lnTo>
                <a:lnTo>
                  <a:pt x="6290940" y="6206748"/>
                </a:lnTo>
                <a:lnTo>
                  <a:pt x="6289319" y="6210349"/>
                </a:lnTo>
                <a:lnTo>
                  <a:pt x="6287698" y="6213949"/>
                </a:lnTo>
                <a:lnTo>
                  <a:pt x="6286401" y="6217550"/>
                </a:lnTo>
                <a:lnTo>
                  <a:pt x="6286077" y="6219514"/>
                </a:lnTo>
                <a:lnTo>
                  <a:pt x="6286077" y="6221150"/>
                </a:lnTo>
                <a:lnTo>
                  <a:pt x="6286725" y="6222460"/>
                </a:lnTo>
                <a:lnTo>
                  <a:pt x="6287698" y="6224096"/>
                </a:lnTo>
                <a:lnTo>
                  <a:pt x="6281213" y="6226060"/>
                </a:lnTo>
                <a:lnTo>
                  <a:pt x="6273757" y="6227369"/>
                </a:lnTo>
                <a:lnTo>
                  <a:pt x="6266300" y="6228679"/>
                </a:lnTo>
                <a:lnTo>
                  <a:pt x="6259167" y="6229333"/>
                </a:lnTo>
                <a:lnTo>
                  <a:pt x="6255925" y="6229006"/>
                </a:lnTo>
                <a:lnTo>
                  <a:pt x="6253331" y="6228679"/>
                </a:lnTo>
                <a:lnTo>
                  <a:pt x="6250738" y="6227697"/>
                </a:lnTo>
                <a:lnTo>
                  <a:pt x="6248468" y="6226715"/>
                </a:lnTo>
                <a:lnTo>
                  <a:pt x="6246847" y="6225078"/>
                </a:lnTo>
                <a:lnTo>
                  <a:pt x="6245874" y="6223114"/>
                </a:lnTo>
                <a:lnTo>
                  <a:pt x="6245226" y="6220496"/>
                </a:lnTo>
                <a:lnTo>
                  <a:pt x="6245874" y="6217550"/>
                </a:lnTo>
                <a:lnTo>
                  <a:pt x="6248792" y="6214604"/>
                </a:lnTo>
                <a:lnTo>
                  <a:pt x="6251710" y="6212313"/>
                </a:lnTo>
                <a:lnTo>
                  <a:pt x="6254304" y="6211003"/>
                </a:lnTo>
                <a:lnTo>
                  <a:pt x="6256573" y="6209694"/>
                </a:lnTo>
                <a:lnTo>
                  <a:pt x="6258843" y="6209694"/>
                </a:lnTo>
                <a:lnTo>
                  <a:pt x="6261112" y="6209694"/>
                </a:lnTo>
                <a:lnTo>
                  <a:pt x="6265003" y="6210021"/>
                </a:lnTo>
                <a:lnTo>
                  <a:pt x="6266948" y="6210349"/>
                </a:lnTo>
                <a:lnTo>
                  <a:pt x="6269218" y="6210349"/>
                </a:lnTo>
                <a:lnTo>
                  <a:pt x="6271487" y="6210021"/>
                </a:lnTo>
                <a:lnTo>
                  <a:pt x="6273757" y="6209367"/>
                </a:lnTo>
                <a:lnTo>
                  <a:pt x="6276350" y="6207403"/>
                </a:lnTo>
                <a:lnTo>
                  <a:pt x="6278944" y="6205112"/>
                </a:lnTo>
                <a:lnTo>
                  <a:pt x="6281862" y="6201838"/>
                </a:lnTo>
                <a:close/>
                <a:moveTo>
                  <a:pt x="4231641" y="6192821"/>
                </a:moveTo>
                <a:lnTo>
                  <a:pt x="4241801" y="6194708"/>
                </a:lnTo>
                <a:lnTo>
                  <a:pt x="4252596" y="6195966"/>
                </a:lnTo>
                <a:lnTo>
                  <a:pt x="4262756" y="6197538"/>
                </a:lnTo>
                <a:lnTo>
                  <a:pt x="4273234" y="6198167"/>
                </a:lnTo>
                <a:lnTo>
                  <a:pt x="4284029" y="6198796"/>
                </a:lnTo>
                <a:lnTo>
                  <a:pt x="4294506" y="6199110"/>
                </a:lnTo>
                <a:lnTo>
                  <a:pt x="4316097" y="6199110"/>
                </a:lnTo>
                <a:lnTo>
                  <a:pt x="4361817" y="6198167"/>
                </a:lnTo>
                <a:lnTo>
                  <a:pt x="4385947" y="6197852"/>
                </a:lnTo>
                <a:lnTo>
                  <a:pt x="4398964" y="6198167"/>
                </a:lnTo>
                <a:lnTo>
                  <a:pt x="4411664" y="6198796"/>
                </a:lnTo>
                <a:lnTo>
                  <a:pt x="4409759" y="6201940"/>
                </a:lnTo>
                <a:lnTo>
                  <a:pt x="4407537" y="6205084"/>
                </a:lnTo>
                <a:lnTo>
                  <a:pt x="4404679" y="6207914"/>
                </a:lnTo>
                <a:lnTo>
                  <a:pt x="4401504" y="6210430"/>
                </a:lnTo>
                <a:lnTo>
                  <a:pt x="4397377" y="6212945"/>
                </a:lnTo>
                <a:lnTo>
                  <a:pt x="4393249" y="6215775"/>
                </a:lnTo>
                <a:lnTo>
                  <a:pt x="4389122" y="6217662"/>
                </a:lnTo>
                <a:lnTo>
                  <a:pt x="4384359" y="6219863"/>
                </a:lnTo>
                <a:lnTo>
                  <a:pt x="4373564" y="6223636"/>
                </a:lnTo>
                <a:lnTo>
                  <a:pt x="4362769" y="6227095"/>
                </a:lnTo>
                <a:lnTo>
                  <a:pt x="4351339" y="6229925"/>
                </a:lnTo>
                <a:lnTo>
                  <a:pt x="4340227" y="6233069"/>
                </a:lnTo>
                <a:lnTo>
                  <a:pt x="4318637" y="6238100"/>
                </a:lnTo>
                <a:lnTo>
                  <a:pt x="4309112" y="6240930"/>
                </a:lnTo>
                <a:lnTo>
                  <a:pt x="4301174" y="6243445"/>
                </a:lnTo>
                <a:lnTo>
                  <a:pt x="4297681" y="6245332"/>
                </a:lnTo>
                <a:lnTo>
                  <a:pt x="4294824" y="6246590"/>
                </a:lnTo>
                <a:lnTo>
                  <a:pt x="4292284" y="6248162"/>
                </a:lnTo>
                <a:lnTo>
                  <a:pt x="4290379" y="6250048"/>
                </a:lnTo>
                <a:lnTo>
                  <a:pt x="4289426" y="6251621"/>
                </a:lnTo>
                <a:lnTo>
                  <a:pt x="4288474" y="6253507"/>
                </a:lnTo>
                <a:lnTo>
                  <a:pt x="4288474" y="6255708"/>
                </a:lnTo>
                <a:lnTo>
                  <a:pt x="4289426" y="6257909"/>
                </a:lnTo>
                <a:lnTo>
                  <a:pt x="4286886" y="6256966"/>
                </a:lnTo>
                <a:lnTo>
                  <a:pt x="4284029" y="6255708"/>
                </a:lnTo>
                <a:lnTo>
                  <a:pt x="4280536" y="6255079"/>
                </a:lnTo>
                <a:lnTo>
                  <a:pt x="4276726" y="6254765"/>
                </a:lnTo>
                <a:lnTo>
                  <a:pt x="4268471" y="6254136"/>
                </a:lnTo>
                <a:lnTo>
                  <a:pt x="4259264" y="6254136"/>
                </a:lnTo>
                <a:lnTo>
                  <a:pt x="4250691" y="6254136"/>
                </a:lnTo>
                <a:lnTo>
                  <a:pt x="4242754" y="6253822"/>
                </a:lnTo>
                <a:lnTo>
                  <a:pt x="4238626" y="6253193"/>
                </a:lnTo>
                <a:lnTo>
                  <a:pt x="4235451" y="6252564"/>
                </a:lnTo>
                <a:lnTo>
                  <a:pt x="4232276" y="6251621"/>
                </a:lnTo>
                <a:lnTo>
                  <a:pt x="4229736" y="6250363"/>
                </a:lnTo>
                <a:lnTo>
                  <a:pt x="4230371" y="6248162"/>
                </a:lnTo>
                <a:lnTo>
                  <a:pt x="4231006" y="6245961"/>
                </a:lnTo>
                <a:lnTo>
                  <a:pt x="4232276" y="6244389"/>
                </a:lnTo>
                <a:lnTo>
                  <a:pt x="4234499" y="6243131"/>
                </a:lnTo>
                <a:lnTo>
                  <a:pt x="4236721" y="6241873"/>
                </a:lnTo>
                <a:lnTo>
                  <a:pt x="4239261" y="6240930"/>
                </a:lnTo>
                <a:lnTo>
                  <a:pt x="4245294" y="6239043"/>
                </a:lnTo>
                <a:lnTo>
                  <a:pt x="4251009" y="6237157"/>
                </a:lnTo>
                <a:lnTo>
                  <a:pt x="4253549" y="6236528"/>
                </a:lnTo>
                <a:lnTo>
                  <a:pt x="4256089" y="6235270"/>
                </a:lnTo>
                <a:lnTo>
                  <a:pt x="4257994" y="6234012"/>
                </a:lnTo>
                <a:lnTo>
                  <a:pt x="4259264" y="6232126"/>
                </a:lnTo>
                <a:lnTo>
                  <a:pt x="4260216" y="6230553"/>
                </a:lnTo>
                <a:lnTo>
                  <a:pt x="4260534" y="6228038"/>
                </a:lnTo>
                <a:lnTo>
                  <a:pt x="4260534" y="6224265"/>
                </a:lnTo>
                <a:lnTo>
                  <a:pt x="4259899" y="6221435"/>
                </a:lnTo>
                <a:lnTo>
                  <a:pt x="4258629" y="6219234"/>
                </a:lnTo>
                <a:lnTo>
                  <a:pt x="4257359" y="6217347"/>
                </a:lnTo>
                <a:lnTo>
                  <a:pt x="4255454" y="6216404"/>
                </a:lnTo>
                <a:lnTo>
                  <a:pt x="4253549" y="6216089"/>
                </a:lnTo>
                <a:lnTo>
                  <a:pt x="4251326" y="6215775"/>
                </a:lnTo>
                <a:lnTo>
                  <a:pt x="4248786" y="6215775"/>
                </a:lnTo>
                <a:lnTo>
                  <a:pt x="4244024" y="6216089"/>
                </a:lnTo>
                <a:lnTo>
                  <a:pt x="4239579" y="6216404"/>
                </a:lnTo>
                <a:lnTo>
                  <a:pt x="4237991" y="6216404"/>
                </a:lnTo>
                <a:lnTo>
                  <a:pt x="4236404" y="6216089"/>
                </a:lnTo>
                <a:lnTo>
                  <a:pt x="4234816" y="6214832"/>
                </a:lnTo>
                <a:lnTo>
                  <a:pt x="4234181" y="6213574"/>
                </a:lnTo>
                <a:lnTo>
                  <a:pt x="4231006" y="6213574"/>
                </a:lnTo>
                <a:lnTo>
                  <a:pt x="4228784" y="6214203"/>
                </a:lnTo>
                <a:lnTo>
                  <a:pt x="4227196" y="6215146"/>
                </a:lnTo>
                <a:lnTo>
                  <a:pt x="4226244" y="6216718"/>
                </a:lnTo>
                <a:lnTo>
                  <a:pt x="4225926" y="6218290"/>
                </a:lnTo>
                <a:lnTo>
                  <a:pt x="4225926" y="6219863"/>
                </a:lnTo>
                <a:lnTo>
                  <a:pt x="4226561" y="6223950"/>
                </a:lnTo>
                <a:lnTo>
                  <a:pt x="4226561" y="6225837"/>
                </a:lnTo>
                <a:lnTo>
                  <a:pt x="4226244" y="6227409"/>
                </a:lnTo>
                <a:lnTo>
                  <a:pt x="4225926" y="6228981"/>
                </a:lnTo>
                <a:lnTo>
                  <a:pt x="4224656" y="6229925"/>
                </a:lnTo>
                <a:lnTo>
                  <a:pt x="4222434" y="6231182"/>
                </a:lnTo>
                <a:lnTo>
                  <a:pt x="4219894" y="6231182"/>
                </a:lnTo>
                <a:lnTo>
                  <a:pt x="4216084" y="6231182"/>
                </a:lnTo>
                <a:lnTo>
                  <a:pt x="4211004" y="6229925"/>
                </a:lnTo>
                <a:lnTo>
                  <a:pt x="4211321" y="6228038"/>
                </a:lnTo>
                <a:lnTo>
                  <a:pt x="4211639" y="6225837"/>
                </a:lnTo>
                <a:lnTo>
                  <a:pt x="4212591" y="6221749"/>
                </a:lnTo>
                <a:lnTo>
                  <a:pt x="4214179" y="6218919"/>
                </a:lnTo>
                <a:lnTo>
                  <a:pt x="4214814" y="6216404"/>
                </a:lnTo>
                <a:lnTo>
                  <a:pt x="4214814" y="6215146"/>
                </a:lnTo>
                <a:lnTo>
                  <a:pt x="4214496" y="6214203"/>
                </a:lnTo>
                <a:lnTo>
                  <a:pt x="4213861" y="6213574"/>
                </a:lnTo>
                <a:lnTo>
                  <a:pt x="4212274" y="6212316"/>
                </a:lnTo>
                <a:lnTo>
                  <a:pt x="4210369" y="6211687"/>
                </a:lnTo>
                <a:lnTo>
                  <a:pt x="4207829" y="6211058"/>
                </a:lnTo>
                <a:lnTo>
                  <a:pt x="4200526" y="6209486"/>
                </a:lnTo>
                <a:lnTo>
                  <a:pt x="4201479" y="6207600"/>
                </a:lnTo>
                <a:lnTo>
                  <a:pt x="4202431" y="6206656"/>
                </a:lnTo>
                <a:lnTo>
                  <a:pt x="4203701" y="6206342"/>
                </a:lnTo>
                <a:lnTo>
                  <a:pt x="4204971" y="6206342"/>
                </a:lnTo>
                <a:lnTo>
                  <a:pt x="4206559" y="6206656"/>
                </a:lnTo>
                <a:lnTo>
                  <a:pt x="4207511" y="6207285"/>
                </a:lnTo>
                <a:lnTo>
                  <a:pt x="4208781" y="6208543"/>
                </a:lnTo>
                <a:lnTo>
                  <a:pt x="4209099" y="6209486"/>
                </a:lnTo>
                <a:lnTo>
                  <a:pt x="4212591" y="6209801"/>
                </a:lnTo>
                <a:lnTo>
                  <a:pt x="4216084" y="6209486"/>
                </a:lnTo>
                <a:lnTo>
                  <a:pt x="4218624" y="6209172"/>
                </a:lnTo>
                <a:lnTo>
                  <a:pt x="4220846" y="6208857"/>
                </a:lnTo>
                <a:lnTo>
                  <a:pt x="4222434" y="6207600"/>
                </a:lnTo>
                <a:lnTo>
                  <a:pt x="4223704" y="6206656"/>
                </a:lnTo>
                <a:lnTo>
                  <a:pt x="4224656" y="6205399"/>
                </a:lnTo>
                <a:lnTo>
                  <a:pt x="4225926" y="6204141"/>
                </a:lnTo>
                <a:lnTo>
                  <a:pt x="4226879" y="6201311"/>
                </a:lnTo>
                <a:lnTo>
                  <a:pt x="4228149" y="6197852"/>
                </a:lnTo>
                <a:lnTo>
                  <a:pt x="4228466" y="6196594"/>
                </a:lnTo>
                <a:lnTo>
                  <a:pt x="4229419" y="6195022"/>
                </a:lnTo>
                <a:lnTo>
                  <a:pt x="4230689" y="6194079"/>
                </a:lnTo>
                <a:close/>
                <a:moveTo>
                  <a:pt x="4836479" y="6189646"/>
                </a:moveTo>
                <a:lnTo>
                  <a:pt x="4841876" y="6205056"/>
                </a:lnTo>
                <a:lnTo>
                  <a:pt x="4837114" y="6204400"/>
                </a:lnTo>
                <a:lnTo>
                  <a:pt x="4832034" y="6204400"/>
                </a:lnTo>
                <a:lnTo>
                  <a:pt x="4826954" y="6205056"/>
                </a:lnTo>
                <a:lnTo>
                  <a:pt x="4822191" y="6206695"/>
                </a:lnTo>
                <a:lnTo>
                  <a:pt x="4820286" y="6207678"/>
                </a:lnTo>
                <a:lnTo>
                  <a:pt x="4818381" y="6208990"/>
                </a:lnTo>
                <a:lnTo>
                  <a:pt x="4816793" y="6210301"/>
                </a:lnTo>
                <a:lnTo>
                  <a:pt x="4815523" y="6211941"/>
                </a:lnTo>
                <a:lnTo>
                  <a:pt x="4814571" y="6213252"/>
                </a:lnTo>
                <a:lnTo>
                  <a:pt x="4813936" y="6215547"/>
                </a:lnTo>
                <a:lnTo>
                  <a:pt x="4813301" y="6217514"/>
                </a:lnTo>
                <a:lnTo>
                  <a:pt x="4813936" y="6219809"/>
                </a:lnTo>
                <a:lnTo>
                  <a:pt x="4809491" y="6219481"/>
                </a:lnTo>
                <a:lnTo>
                  <a:pt x="4805998" y="6218170"/>
                </a:lnTo>
                <a:lnTo>
                  <a:pt x="4803776" y="6216531"/>
                </a:lnTo>
                <a:lnTo>
                  <a:pt x="4803141" y="6215547"/>
                </a:lnTo>
                <a:lnTo>
                  <a:pt x="4802506" y="6214564"/>
                </a:lnTo>
                <a:lnTo>
                  <a:pt x="4802188" y="6212268"/>
                </a:lnTo>
                <a:lnTo>
                  <a:pt x="4802188" y="6209973"/>
                </a:lnTo>
                <a:lnTo>
                  <a:pt x="4803141" y="6207351"/>
                </a:lnTo>
                <a:lnTo>
                  <a:pt x="4805046" y="6204728"/>
                </a:lnTo>
                <a:lnTo>
                  <a:pt x="4807268" y="6202105"/>
                </a:lnTo>
                <a:lnTo>
                  <a:pt x="4810126" y="6199482"/>
                </a:lnTo>
                <a:lnTo>
                  <a:pt x="4813301" y="6197187"/>
                </a:lnTo>
                <a:lnTo>
                  <a:pt x="4817428" y="6194892"/>
                </a:lnTo>
                <a:lnTo>
                  <a:pt x="4821873" y="6192925"/>
                </a:lnTo>
                <a:lnTo>
                  <a:pt x="4826319" y="6191613"/>
                </a:lnTo>
                <a:lnTo>
                  <a:pt x="4831399" y="6190302"/>
                </a:lnTo>
                <a:close/>
                <a:moveTo>
                  <a:pt x="6321069" y="6186471"/>
                </a:moveTo>
                <a:lnTo>
                  <a:pt x="6322365" y="6189387"/>
                </a:lnTo>
                <a:lnTo>
                  <a:pt x="6323013" y="6191979"/>
                </a:lnTo>
                <a:lnTo>
                  <a:pt x="6323013" y="6194247"/>
                </a:lnTo>
                <a:lnTo>
                  <a:pt x="6322365" y="6196515"/>
                </a:lnTo>
                <a:lnTo>
                  <a:pt x="6321393" y="6198458"/>
                </a:lnTo>
                <a:lnTo>
                  <a:pt x="6320097" y="6200078"/>
                </a:lnTo>
                <a:lnTo>
                  <a:pt x="6318153" y="6202022"/>
                </a:lnTo>
                <a:lnTo>
                  <a:pt x="6316209" y="6203966"/>
                </a:lnTo>
                <a:lnTo>
                  <a:pt x="6311026" y="6207206"/>
                </a:lnTo>
                <a:lnTo>
                  <a:pt x="6305518" y="6210770"/>
                </a:lnTo>
                <a:lnTo>
                  <a:pt x="6299686" y="6214010"/>
                </a:lnTo>
                <a:lnTo>
                  <a:pt x="6293207" y="6218221"/>
                </a:lnTo>
                <a:lnTo>
                  <a:pt x="6292235" y="6216277"/>
                </a:lnTo>
                <a:lnTo>
                  <a:pt x="6291263" y="6214010"/>
                </a:lnTo>
                <a:lnTo>
                  <a:pt x="6291263" y="6211742"/>
                </a:lnTo>
                <a:lnTo>
                  <a:pt x="6292235" y="6209150"/>
                </a:lnTo>
                <a:lnTo>
                  <a:pt x="6293207" y="6206882"/>
                </a:lnTo>
                <a:lnTo>
                  <a:pt x="6294827" y="6204290"/>
                </a:lnTo>
                <a:lnTo>
                  <a:pt x="6296447" y="6201698"/>
                </a:lnTo>
                <a:lnTo>
                  <a:pt x="6298715" y="6199430"/>
                </a:lnTo>
                <a:lnTo>
                  <a:pt x="6301306" y="6196839"/>
                </a:lnTo>
                <a:lnTo>
                  <a:pt x="6304546" y="6194571"/>
                </a:lnTo>
                <a:lnTo>
                  <a:pt x="6310054" y="6191007"/>
                </a:lnTo>
                <a:lnTo>
                  <a:pt x="6312970" y="6189387"/>
                </a:lnTo>
                <a:lnTo>
                  <a:pt x="6315885" y="6187767"/>
                </a:lnTo>
                <a:lnTo>
                  <a:pt x="6318477" y="6187119"/>
                </a:lnTo>
                <a:close/>
                <a:moveTo>
                  <a:pt x="3716186" y="6184883"/>
                </a:moveTo>
                <a:lnTo>
                  <a:pt x="3721320" y="6184883"/>
                </a:lnTo>
                <a:lnTo>
                  <a:pt x="3726133" y="6185860"/>
                </a:lnTo>
                <a:lnTo>
                  <a:pt x="3730947" y="6186511"/>
                </a:lnTo>
                <a:lnTo>
                  <a:pt x="3736081" y="6187814"/>
                </a:lnTo>
                <a:lnTo>
                  <a:pt x="3740573" y="6189442"/>
                </a:lnTo>
                <a:lnTo>
                  <a:pt x="3745386" y="6191722"/>
                </a:lnTo>
                <a:lnTo>
                  <a:pt x="3749237" y="6194001"/>
                </a:lnTo>
                <a:lnTo>
                  <a:pt x="3752766" y="6196606"/>
                </a:lnTo>
                <a:lnTo>
                  <a:pt x="3755975" y="6199211"/>
                </a:lnTo>
                <a:lnTo>
                  <a:pt x="3758221" y="6202142"/>
                </a:lnTo>
                <a:lnTo>
                  <a:pt x="3760146" y="6205073"/>
                </a:lnTo>
                <a:lnTo>
                  <a:pt x="3760467" y="6207027"/>
                </a:lnTo>
                <a:lnTo>
                  <a:pt x="3760788" y="6208655"/>
                </a:lnTo>
                <a:lnTo>
                  <a:pt x="3753729" y="6209632"/>
                </a:lnTo>
                <a:lnTo>
                  <a:pt x="3747953" y="6210283"/>
                </a:lnTo>
                <a:lnTo>
                  <a:pt x="3742498" y="6210283"/>
                </a:lnTo>
                <a:lnTo>
                  <a:pt x="3737685" y="6209958"/>
                </a:lnTo>
                <a:lnTo>
                  <a:pt x="3733193" y="6209632"/>
                </a:lnTo>
                <a:lnTo>
                  <a:pt x="3729342" y="6208655"/>
                </a:lnTo>
                <a:lnTo>
                  <a:pt x="3725813" y="6207027"/>
                </a:lnTo>
                <a:lnTo>
                  <a:pt x="3722925" y="6205399"/>
                </a:lnTo>
                <a:lnTo>
                  <a:pt x="3719716" y="6203770"/>
                </a:lnTo>
                <a:lnTo>
                  <a:pt x="3716828" y="6201817"/>
                </a:lnTo>
                <a:lnTo>
                  <a:pt x="3711694" y="6197583"/>
                </a:lnTo>
                <a:lnTo>
                  <a:pt x="3706239" y="6194001"/>
                </a:lnTo>
                <a:lnTo>
                  <a:pt x="3703672" y="6192047"/>
                </a:lnTo>
                <a:lnTo>
                  <a:pt x="3700463" y="6190745"/>
                </a:lnTo>
                <a:lnTo>
                  <a:pt x="3703672" y="6188465"/>
                </a:lnTo>
                <a:lnTo>
                  <a:pt x="3707843" y="6186511"/>
                </a:lnTo>
                <a:lnTo>
                  <a:pt x="3711694" y="6185209"/>
                </a:lnTo>
                <a:close/>
                <a:moveTo>
                  <a:pt x="4909350" y="6175358"/>
                </a:moveTo>
                <a:lnTo>
                  <a:pt x="4912919" y="6175676"/>
                </a:lnTo>
                <a:lnTo>
                  <a:pt x="4915839" y="6176311"/>
                </a:lnTo>
                <a:lnTo>
                  <a:pt x="4916488" y="6177581"/>
                </a:lnTo>
                <a:lnTo>
                  <a:pt x="4916488" y="6178216"/>
                </a:lnTo>
                <a:lnTo>
                  <a:pt x="4916488" y="6179168"/>
                </a:lnTo>
                <a:lnTo>
                  <a:pt x="4916164" y="6180121"/>
                </a:lnTo>
                <a:lnTo>
                  <a:pt x="4915839" y="6181073"/>
                </a:lnTo>
                <a:lnTo>
                  <a:pt x="4914866" y="6181708"/>
                </a:lnTo>
                <a:lnTo>
                  <a:pt x="4912919" y="6182978"/>
                </a:lnTo>
                <a:lnTo>
                  <a:pt x="4909675" y="6184566"/>
                </a:lnTo>
                <a:lnTo>
                  <a:pt x="4906430" y="6185518"/>
                </a:lnTo>
                <a:lnTo>
                  <a:pt x="4899292" y="6187423"/>
                </a:lnTo>
                <a:lnTo>
                  <a:pt x="4895723" y="6188376"/>
                </a:lnTo>
                <a:lnTo>
                  <a:pt x="4892479" y="6189646"/>
                </a:lnTo>
                <a:lnTo>
                  <a:pt x="4889883" y="6190598"/>
                </a:lnTo>
                <a:lnTo>
                  <a:pt x="4888261" y="6192186"/>
                </a:lnTo>
                <a:lnTo>
                  <a:pt x="4887288" y="6193138"/>
                </a:lnTo>
                <a:lnTo>
                  <a:pt x="4886963" y="6193773"/>
                </a:lnTo>
                <a:lnTo>
                  <a:pt x="4886963" y="6194726"/>
                </a:lnTo>
                <a:lnTo>
                  <a:pt x="4886963" y="6195678"/>
                </a:lnTo>
                <a:lnTo>
                  <a:pt x="4887936" y="6196948"/>
                </a:lnTo>
                <a:lnTo>
                  <a:pt x="4888585" y="6198218"/>
                </a:lnTo>
                <a:lnTo>
                  <a:pt x="4891505" y="6200758"/>
                </a:lnTo>
                <a:lnTo>
                  <a:pt x="4889883" y="6200758"/>
                </a:lnTo>
                <a:lnTo>
                  <a:pt x="4888585" y="6200758"/>
                </a:lnTo>
                <a:lnTo>
                  <a:pt x="4886314" y="6200123"/>
                </a:lnTo>
                <a:lnTo>
                  <a:pt x="4884367" y="6199171"/>
                </a:lnTo>
                <a:lnTo>
                  <a:pt x="4882421" y="6197583"/>
                </a:lnTo>
                <a:lnTo>
                  <a:pt x="4880474" y="6196313"/>
                </a:lnTo>
                <a:lnTo>
                  <a:pt x="4878527" y="6195678"/>
                </a:lnTo>
                <a:lnTo>
                  <a:pt x="4876905" y="6195361"/>
                </a:lnTo>
                <a:lnTo>
                  <a:pt x="4875607" y="6195361"/>
                </a:lnTo>
                <a:lnTo>
                  <a:pt x="4873985" y="6195361"/>
                </a:lnTo>
                <a:lnTo>
                  <a:pt x="4872038" y="6195996"/>
                </a:lnTo>
                <a:lnTo>
                  <a:pt x="4873012" y="6193773"/>
                </a:lnTo>
                <a:lnTo>
                  <a:pt x="4874309" y="6191868"/>
                </a:lnTo>
                <a:lnTo>
                  <a:pt x="4875932" y="6189646"/>
                </a:lnTo>
                <a:lnTo>
                  <a:pt x="4878203" y="6187423"/>
                </a:lnTo>
                <a:lnTo>
                  <a:pt x="4880474" y="6185518"/>
                </a:lnTo>
                <a:lnTo>
                  <a:pt x="4883070" y="6183613"/>
                </a:lnTo>
                <a:lnTo>
                  <a:pt x="4885990" y="6181708"/>
                </a:lnTo>
                <a:lnTo>
                  <a:pt x="4889234" y="6180438"/>
                </a:lnTo>
                <a:lnTo>
                  <a:pt x="4892479" y="6178851"/>
                </a:lnTo>
                <a:lnTo>
                  <a:pt x="4896048" y="6177581"/>
                </a:lnTo>
                <a:lnTo>
                  <a:pt x="4899292" y="6176628"/>
                </a:lnTo>
                <a:lnTo>
                  <a:pt x="4902861" y="6175993"/>
                </a:lnTo>
                <a:lnTo>
                  <a:pt x="4906430" y="6175676"/>
                </a:lnTo>
                <a:close/>
                <a:moveTo>
                  <a:pt x="4984751" y="6143608"/>
                </a:moveTo>
                <a:lnTo>
                  <a:pt x="4984751" y="6145549"/>
                </a:lnTo>
                <a:lnTo>
                  <a:pt x="4984751" y="6147489"/>
                </a:lnTo>
                <a:lnTo>
                  <a:pt x="4984435" y="6149106"/>
                </a:lnTo>
                <a:lnTo>
                  <a:pt x="4983804" y="6150723"/>
                </a:lnTo>
                <a:lnTo>
                  <a:pt x="4983172" y="6152339"/>
                </a:lnTo>
                <a:lnTo>
                  <a:pt x="4981909" y="6153633"/>
                </a:lnTo>
                <a:lnTo>
                  <a:pt x="4979066" y="6155897"/>
                </a:lnTo>
                <a:lnTo>
                  <a:pt x="4975908" y="6157837"/>
                </a:lnTo>
                <a:lnTo>
                  <a:pt x="4972118" y="6159130"/>
                </a:lnTo>
                <a:lnTo>
                  <a:pt x="4967696" y="6160424"/>
                </a:lnTo>
                <a:lnTo>
                  <a:pt x="4962958" y="6161394"/>
                </a:lnTo>
                <a:lnTo>
                  <a:pt x="4952852" y="6163981"/>
                </a:lnTo>
                <a:lnTo>
                  <a:pt x="4947798" y="6165598"/>
                </a:lnTo>
                <a:lnTo>
                  <a:pt x="4942745" y="6167215"/>
                </a:lnTo>
                <a:lnTo>
                  <a:pt x="4937691" y="6169155"/>
                </a:lnTo>
                <a:lnTo>
                  <a:pt x="4932954" y="6171419"/>
                </a:lnTo>
                <a:lnTo>
                  <a:pt x="4928532" y="6174976"/>
                </a:lnTo>
                <a:lnTo>
                  <a:pt x="4924426" y="6178533"/>
                </a:lnTo>
                <a:lnTo>
                  <a:pt x="4924426" y="6176593"/>
                </a:lnTo>
                <a:lnTo>
                  <a:pt x="4924426" y="6175299"/>
                </a:lnTo>
                <a:lnTo>
                  <a:pt x="4924426" y="6173683"/>
                </a:lnTo>
                <a:lnTo>
                  <a:pt x="4925374" y="6172389"/>
                </a:lnTo>
                <a:lnTo>
                  <a:pt x="4926637" y="6169802"/>
                </a:lnTo>
                <a:lnTo>
                  <a:pt x="4929164" y="6167215"/>
                </a:lnTo>
                <a:lnTo>
                  <a:pt x="4932322" y="6164951"/>
                </a:lnTo>
                <a:lnTo>
                  <a:pt x="4936112" y="6162688"/>
                </a:lnTo>
                <a:lnTo>
                  <a:pt x="4940218" y="6160747"/>
                </a:lnTo>
                <a:lnTo>
                  <a:pt x="4944956" y="6158484"/>
                </a:lnTo>
                <a:lnTo>
                  <a:pt x="4955063" y="6154927"/>
                </a:lnTo>
                <a:lnTo>
                  <a:pt x="4965485" y="6151369"/>
                </a:lnTo>
                <a:lnTo>
                  <a:pt x="4975908" y="6147812"/>
                </a:lnTo>
                <a:lnTo>
                  <a:pt x="4980330" y="6145549"/>
                </a:lnTo>
                <a:close/>
                <a:moveTo>
                  <a:pt x="4192205" y="6142021"/>
                </a:moveTo>
                <a:lnTo>
                  <a:pt x="4194760" y="6142021"/>
                </a:lnTo>
                <a:lnTo>
                  <a:pt x="4197315" y="6142656"/>
                </a:lnTo>
                <a:lnTo>
                  <a:pt x="4200508" y="6143609"/>
                </a:lnTo>
                <a:lnTo>
                  <a:pt x="4203701" y="6145514"/>
                </a:lnTo>
                <a:lnTo>
                  <a:pt x="4201466" y="6147419"/>
                </a:lnTo>
                <a:lnTo>
                  <a:pt x="4198911" y="6149006"/>
                </a:lnTo>
                <a:lnTo>
                  <a:pt x="4193483" y="6151864"/>
                </a:lnTo>
                <a:lnTo>
                  <a:pt x="4191247" y="6153452"/>
                </a:lnTo>
                <a:lnTo>
                  <a:pt x="4190289" y="6154722"/>
                </a:lnTo>
                <a:lnTo>
                  <a:pt x="4189651" y="6155674"/>
                </a:lnTo>
                <a:lnTo>
                  <a:pt x="4189012" y="6156944"/>
                </a:lnTo>
                <a:lnTo>
                  <a:pt x="4188693" y="6158214"/>
                </a:lnTo>
                <a:lnTo>
                  <a:pt x="4188693" y="6160119"/>
                </a:lnTo>
                <a:lnTo>
                  <a:pt x="4189012" y="6162024"/>
                </a:lnTo>
                <a:lnTo>
                  <a:pt x="4183903" y="6159484"/>
                </a:lnTo>
                <a:lnTo>
                  <a:pt x="4180390" y="6158849"/>
                </a:lnTo>
                <a:lnTo>
                  <a:pt x="4178794" y="6158214"/>
                </a:lnTo>
                <a:lnTo>
                  <a:pt x="4177516" y="6158849"/>
                </a:lnTo>
                <a:lnTo>
                  <a:pt x="4175281" y="6159167"/>
                </a:lnTo>
                <a:lnTo>
                  <a:pt x="4172726" y="6160119"/>
                </a:lnTo>
                <a:lnTo>
                  <a:pt x="4168895" y="6161707"/>
                </a:lnTo>
                <a:lnTo>
                  <a:pt x="4164105" y="6162342"/>
                </a:lnTo>
                <a:lnTo>
                  <a:pt x="4160911" y="6162659"/>
                </a:lnTo>
                <a:lnTo>
                  <a:pt x="4157079" y="6162659"/>
                </a:lnTo>
                <a:lnTo>
                  <a:pt x="4157079" y="6161389"/>
                </a:lnTo>
                <a:lnTo>
                  <a:pt x="4157079" y="6160119"/>
                </a:lnTo>
                <a:lnTo>
                  <a:pt x="4156760" y="6158849"/>
                </a:lnTo>
                <a:lnTo>
                  <a:pt x="4156441" y="6157897"/>
                </a:lnTo>
                <a:lnTo>
                  <a:pt x="4154844" y="6156309"/>
                </a:lnTo>
                <a:lnTo>
                  <a:pt x="4153567" y="6154404"/>
                </a:lnTo>
                <a:lnTo>
                  <a:pt x="4151651" y="6152817"/>
                </a:lnTo>
                <a:lnTo>
                  <a:pt x="4149735" y="6151546"/>
                </a:lnTo>
                <a:lnTo>
                  <a:pt x="4148777" y="6149641"/>
                </a:lnTo>
                <a:lnTo>
                  <a:pt x="4148138" y="6148371"/>
                </a:lnTo>
                <a:lnTo>
                  <a:pt x="4148138" y="6147419"/>
                </a:lnTo>
                <a:lnTo>
                  <a:pt x="4148777" y="6144879"/>
                </a:lnTo>
                <a:lnTo>
                  <a:pt x="4149416" y="6143291"/>
                </a:lnTo>
                <a:lnTo>
                  <a:pt x="4150374" y="6142656"/>
                </a:lnTo>
                <a:lnTo>
                  <a:pt x="4151332" y="6142339"/>
                </a:lnTo>
                <a:lnTo>
                  <a:pt x="4152290" y="6142656"/>
                </a:lnTo>
                <a:lnTo>
                  <a:pt x="4153567" y="6143291"/>
                </a:lnTo>
                <a:lnTo>
                  <a:pt x="4155802" y="6145831"/>
                </a:lnTo>
                <a:lnTo>
                  <a:pt x="4160911" y="6152817"/>
                </a:lnTo>
                <a:lnTo>
                  <a:pt x="4163147" y="6155674"/>
                </a:lnTo>
                <a:lnTo>
                  <a:pt x="4163785" y="6156944"/>
                </a:lnTo>
                <a:lnTo>
                  <a:pt x="4165063" y="6157262"/>
                </a:lnTo>
                <a:lnTo>
                  <a:pt x="4167937" y="6156627"/>
                </a:lnTo>
                <a:lnTo>
                  <a:pt x="4170811" y="6155357"/>
                </a:lnTo>
                <a:lnTo>
                  <a:pt x="4173684" y="6154404"/>
                </a:lnTo>
                <a:lnTo>
                  <a:pt x="4175920" y="6152499"/>
                </a:lnTo>
                <a:lnTo>
                  <a:pt x="4180071" y="6149324"/>
                </a:lnTo>
                <a:lnTo>
                  <a:pt x="4183903" y="6145831"/>
                </a:lnTo>
                <a:lnTo>
                  <a:pt x="4185819" y="6144561"/>
                </a:lnTo>
                <a:lnTo>
                  <a:pt x="4187735" y="6143291"/>
                </a:lnTo>
                <a:lnTo>
                  <a:pt x="4189970" y="6142339"/>
                </a:lnTo>
                <a:close/>
                <a:moveTo>
                  <a:pt x="6686551" y="6134083"/>
                </a:moveTo>
                <a:lnTo>
                  <a:pt x="6686551" y="6137915"/>
                </a:lnTo>
                <a:lnTo>
                  <a:pt x="6686869" y="6140788"/>
                </a:lnTo>
                <a:lnTo>
                  <a:pt x="6687504" y="6143981"/>
                </a:lnTo>
                <a:lnTo>
                  <a:pt x="6689091" y="6147173"/>
                </a:lnTo>
                <a:lnTo>
                  <a:pt x="6691314" y="6150047"/>
                </a:lnTo>
                <a:lnTo>
                  <a:pt x="6693536" y="6152601"/>
                </a:lnTo>
                <a:lnTo>
                  <a:pt x="6696711" y="6155155"/>
                </a:lnTo>
                <a:lnTo>
                  <a:pt x="6700839" y="6157390"/>
                </a:lnTo>
                <a:lnTo>
                  <a:pt x="6697981" y="6160902"/>
                </a:lnTo>
                <a:lnTo>
                  <a:pt x="6695124" y="6164414"/>
                </a:lnTo>
                <a:lnTo>
                  <a:pt x="6692584" y="6166968"/>
                </a:lnTo>
                <a:lnTo>
                  <a:pt x="6690044" y="6168565"/>
                </a:lnTo>
                <a:lnTo>
                  <a:pt x="6685281" y="6172077"/>
                </a:lnTo>
                <a:lnTo>
                  <a:pt x="6680836" y="6174312"/>
                </a:lnTo>
                <a:lnTo>
                  <a:pt x="6676391" y="6176866"/>
                </a:lnTo>
                <a:lnTo>
                  <a:pt x="6671629" y="6179739"/>
                </a:lnTo>
                <a:lnTo>
                  <a:pt x="6669089" y="6181974"/>
                </a:lnTo>
                <a:lnTo>
                  <a:pt x="6666549" y="6184528"/>
                </a:lnTo>
                <a:lnTo>
                  <a:pt x="6663374" y="6187402"/>
                </a:lnTo>
                <a:lnTo>
                  <a:pt x="6660834" y="6191233"/>
                </a:lnTo>
                <a:lnTo>
                  <a:pt x="6660199" y="6190275"/>
                </a:lnTo>
                <a:lnTo>
                  <a:pt x="6659881" y="6189637"/>
                </a:lnTo>
                <a:lnTo>
                  <a:pt x="6659881" y="6187721"/>
                </a:lnTo>
                <a:lnTo>
                  <a:pt x="6660516" y="6185806"/>
                </a:lnTo>
                <a:lnTo>
                  <a:pt x="6662104" y="6184209"/>
                </a:lnTo>
                <a:lnTo>
                  <a:pt x="6665279" y="6179739"/>
                </a:lnTo>
                <a:lnTo>
                  <a:pt x="6668771" y="6175270"/>
                </a:lnTo>
                <a:lnTo>
                  <a:pt x="6667819" y="6174312"/>
                </a:lnTo>
                <a:lnTo>
                  <a:pt x="6666866" y="6173354"/>
                </a:lnTo>
                <a:lnTo>
                  <a:pt x="6665596" y="6173354"/>
                </a:lnTo>
                <a:lnTo>
                  <a:pt x="6664326" y="6173992"/>
                </a:lnTo>
                <a:lnTo>
                  <a:pt x="6663056" y="6174631"/>
                </a:lnTo>
                <a:lnTo>
                  <a:pt x="6661786" y="6175270"/>
                </a:lnTo>
                <a:lnTo>
                  <a:pt x="6658929" y="6177824"/>
                </a:lnTo>
                <a:lnTo>
                  <a:pt x="6657976" y="6175908"/>
                </a:lnTo>
                <a:lnTo>
                  <a:pt x="6657976" y="6174631"/>
                </a:lnTo>
                <a:lnTo>
                  <a:pt x="6658294" y="6173354"/>
                </a:lnTo>
                <a:lnTo>
                  <a:pt x="6659564" y="6172396"/>
                </a:lnTo>
                <a:lnTo>
                  <a:pt x="6660834" y="6171758"/>
                </a:lnTo>
                <a:lnTo>
                  <a:pt x="6662421" y="6171119"/>
                </a:lnTo>
                <a:lnTo>
                  <a:pt x="6664009" y="6171119"/>
                </a:lnTo>
                <a:lnTo>
                  <a:pt x="6664644" y="6171758"/>
                </a:lnTo>
                <a:lnTo>
                  <a:pt x="6668136" y="6169203"/>
                </a:lnTo>
                <a:lnTo>
                  <a:pt x="6670676" y="6166011"/>
                </a:lnTo>
                <a:lnTo>
                  <a:pt x="6672899" y="6163456"/>
                </a:lnTo>
                <a:lnTo>
                  <a:pt x="6674169" y="6161222"/>
                </a:lnTo>
                <a:lnTo>
                  <a:pt x="6674804" y="6159306"/>
                </a:lnTo>
                <a:lnTo>
                  <a:pt x="6675121" y="6157071"/>
                </a:lnTo>
                <a:lnTo>
                  <a:pt x="6675439" y="6152920"/>
                </a:lnTo>
                <a:lnTo>
                  <a:pt x="6676074" y="6149408"/>
                </a:lnTo>
                <a:lnTo>
                  <a:pt x="6676391" y="6147173"/>
                </a:lnTo>
                <a:lnTo>
                  <a:pt x="6677026" y="6144939"/>
                </a:lnTo>
                <a:lnTo>
                  <a:pt x="6677979" y="6142384"/>
                </a:lnTo>
                <a:lnTo>
                  <a:pt x="6680201" y="6140149"/>
                </a:lnTo>
                <a:lnTo>
                  <a:pt x="6682741" y="6137276"/>
                </a:lnTo>
                <a:close/>
                <a:moveTo>
                  <a:pt x="5526088" y="6121383"/>
                </a:moveTo>
                <a:lnTo>
                  <a:pt x="5522285" y="6126382"/>
                </a:lnTo>
                <a:lnTo>
                  <a:pt x="5518799" y="6131069"/>
                </a:lnTo>
                <a:lnTo>
                  <a:pt x="5514363" y="6135755"/>
                </a:lnTo>
                <a:lnTo>
                  <a:pt x="5509609" y="6139505"/>
                </a:lnTo>
                <a:lnTo>
                  <a:pt x="5504856" y="6143879"/>
                </a:lnTo>
                <a:lnTo>
                  <a:pt x="5499785" y="6147628"/>
                </a:lnTo>
                <a:lnTo>
                  <a:pt x="5494398" y="6151377"/>
                </a:lnTo>
                <a:lnTo>
                  <a:pt x="5488694" y="6154814"/>
                </a:lnTo>
                <a:lnTo>
                  <a:pt x="5477602" y="6161375"/>
                </a:lnTo>
                <a:lnTo>
                  <a:pt x="5465877" y="6167936"/>
                </a:lnTo>
                <a:lnTo>
                  <a:pt x="5455419" y="6174185"/>
                </a:lnTo>
                <a:lnTo>
                  <a:pt x="5444961" y="6180121"/>
                </a:lnTo>
                <a:lnTo>
                  <a:pt x="5444328" y="6174497"/>
                </a:lnTo>
                <a:lnTo>
                  <a:pt x="5443060" y="6167624"/>
                </a:lnTo>
                <a:lnTo>
                  <a:pt x="5440842" y="6160750"/>
                </a:lnTo>
                <a:lnTo>
                  <a:pt x="5439257" y="6157313"/>
                </a:lnTo>
                <a:lnTo>
                  <a:pt x="5437673" y="6153877"/>
                </a:lnTo>
                <a:lnTo>
                  <a:pt x="5436088" y="6150752"/>
                </a:lnTo>
                <a:lnTo>
                  <a:pt x="5433870" y="6147940"/>
                </a:lnTo>
                <a:lnTo>
                  <a:pt x="5431651" y="6145128"/>
                </a:lnTo>
                <a:lnTo>
                  <a:pt x="5429116" y="6142629"/>
                </a:lnTo>
                <a:lnTo>
                  <a:pt x="5426264" y="6140442"/>
                </a:lnTo>
                <a:lnTo>
                  <a:pt x="5423412" y="6138567"/>
                </a:lnTo>
                <a:lnTo>
                  <a:pt x="5419926" y="6137317"/>
                </a:lnTo>
                <a:lnTo>
                  <a:pt x="5416757" y="6136693"/>
                </a:lnTo>
                <a:lnTo>
                  <a:pt x="5415173" y="6140442"/>
                </a:lnTo>
                <a:lnTo>
                  <a:pt x="5412954" y="6143566"/>
                </a:lnTo>
                <a:lnTo>
                  <a:pt x="5410419" y="6146691"/>
                </a:lnTo>
                <a:lnTo>
                  <a:pt x="5407250" y="6150127"/>
                </a:lnTo>
                <a:lnTo>
                  <a:pt x="5403447" y="6152627"/>
                </a:lnTo>
                <a:lnTo>
                  <a:pt x="5399961" y="6155439"/>
                </a:lnTo>
                <a:lnTo>
                  <a:pt x="5391088" y="6160438"/>
                </a:lnTo>
                <a:lnTo>
                  <a:pt x="5374292" y="6169498"/>
                </a:lnTo>
                <a:lnTo>
                  <a:pt x="5370489" y="6171685"/>
                </a:lnTo>
                <a:lnTo>
                  <a:pt x="5367320" y="6173873"/>
                </a:lnTo>
                <a:lnTo>
                  <a:pt x="5363834" y="6175747"/>
                </a:lnTo>
                <a:lnTo>
                  <a:pt x="5361616" y="6178247"/>
                </a:lnTo>
                <a:lnTo>
                  <a:pt x="5360032" y="6176997"/>
                </a:lnTo>
                <a:lnTo>
                  <a:pt x="5358764" y="6175747"/>
                </a:lnTo>
                <a:lnTo>
                  <a:pt x="5358130" y="6174497"/>
                </a:lnTo>
                <a:lnTo>
                  <a:pt x="5357813" y="6172935"/>
                </a:lnTo>
                <a:lnTo>
                  <a:pt x="5357813" y="6171998"/>
                </a:lnTo>
                <a:lnTo>
                  <a:pt x="5358130" y="6170436"/>
                </a:lnTo>
                <a:lnTo>
                  <a:pt x="5358764" y="6169186"/>
                </a:lnTo>
                <a:lnTo>
                  <a:pt x="5360032" y="6167624"/>
                </a:lnTo>
                <a:lnTo>
                  <a:pt x="5362567" y="6164812"/>
                </a:lnTo>
                <a:lnTo>
                  <a:pt x="5366370" y="6161375"/>
                </a:lnTo>
                <a:lnTo>
                  <a:pt x="5370806" y="6158251"/>
                </a:lnTo>
                <a:lnTo>
                  <a:pt x="5376194" y="6155126"/>
                </a:lnTo>
                <a:lnTo>
                  <a:pt x="5388236" y="6148253"/>
                </a:lnTo>
                <a:lnTo>
                  <a:pt x="5401863" y="6141067"/>
                </a:lnTo>
                <a:lnTo>
                  <a:pt x="5408201" y="6137005"/>
                </a:lnTo>
                <a:lnTo>
                  <a:pt x="5414856" y="6133256"/>
                </a:lnTo>
                <a:lnTo>
                  <a:pt x="5421194" y="6128882"/>
                </a:lnTo>
                <a:lnTo>
                  <a:pt x="5426898" y="6124508"/>
                </a:lnTo>
                <a:lnTo>
                  <a:pt x="5429750" y="6130756"/>
                </a:lnTo>
                <a:lnTo>
                  <a:pt x="5432602" y="6136380"/>
                </a:lnTo>
                <a:lnTo>
                  <a:pt x="5436088" y="6141379"/>
                </a:lnTo>
                <a:lnTo>
                  <a:pt x="5439574" y="6146066"/>
                </a:lnTo>
                <a:lnTo>
                  <a:pt x="5443694" y="6149815"/>
                </a:lnTo>
                <a:lnTo>
                  <a:pt x="5445912" y="6151065"/>
                </a:lnTo>
                <a:lnTo>
                  <a:pt x="5448130" y="6152627"/>
                </a:lnTo>
                <a:lnTo>
                  <a:pt x="5450666" y="6153564"/>
                </a:lnTo>
                <a:lnTo>
                  <a:pt x="5453201" y="6154814"/>
                </a:lnTo>
                <a:lnTo>
                  <a:pt x="5455736" y="6155439"/>
                </a:lnTo>
                <a:lnTo>
                  <a:pt x="5458588" y="6155751"/>
                </a:lnTo>
                <a:lnTo>
                  <a:pt x="5461440" y="6155751"/>
                </a:lnTo>
                <a:lnTo>
                  <a:pt x="5464926" y="6155751"/>
                </a:lnTo>
                <a:lnTo>
                  <a:pt x="5468095" y="6155439"/>
                </a:lnTo>
                <a:lnTo>
                  <a:pt x="5471264" y="6154814"/>
                </a:lnTo>
                <a:lnTo>
                  <a:pt x="5475067" y="6153877"/>
                </a:lnTo>
                <a:lnTo>
                  <a:pt x="5478553" y="6152627"/>
                </a:lnTo>
                <a:lnTo>
                  <a:pt x="5482673" y="6151065"/>
                </a:lnTo>
                <a:lnTo>
                  <a:pt x="5486792" y="6149190"/>
                </a:lnTo>
                <a:lnTo>
                  <a:pt x="5495349" y="6144191"/>
                </a:lnTo>
                <a:lnTo>
                  <a:pt x="5504856" y="6138255"/>
                </a:lnTo>
                <a:lnTo>
                  <a:pt x="5514997" y="6130756"/>
                </a:lnTo>
                <a:close/>
                <a:moveTo>
                  <a:pt x="4529082" y="6078521"/>
                </a:moveTo>
                <a:lnTo>
                  <a:pt x="4533135" y="6079165"/>
                </a:lnTo>
                <a:lnTo>
                  <a:pt x="4537189" y="6079810"/>
                </a:lnTo>
                <a:lnTo>
                  <a:pt x="4544673" y="6081420"/>
                </a:lnTo>
                <a:lnTo>
                  <a:pt x="4552469" y="6082386"/>
                </a:lnTo>
                <a:lnTo>
                  <a:pt x="4556523" y="6083031"/>
                </a:lnTo>
                <a:lnTo>
                  <a:pt x="4560576" y="6083353"/>
                </a:lnTo>
                <a:lnTo>
                  <a:pt x="4560888" y="6085285"/>
                </a:lnTo>
                <a:lnTo>
                  <a:pt x="4560576" y="6087540"/>
                </a:lnTo>
                <a:lnTo>
                  <a:pt x="4559641" y="6089151"/>
                </a:lnTo>
                <a:lnTo>
                  <a:pt x="4558705" y="6090439"/>
                </a:lnTo>
                <a:lnTo>
                  <a:pt x="4557146" y="6092050"/>
                </a:lnTo>
                <a:lnTo>
                  <a:pt x="4555587" y="6093338"/>
                </a:lnTo>
                <a:lnTo>
                  <a:pt x="4553404" y="6094626"/>
                </a:lnTo>
                <a:lnTo>
                  <a:pt x="4551222" y="6095271"/>
                </a:lnTo>
                <a:lnTo>
                  <a:pt x="4545920" y="6097203"/>
                </a:lnTo>
                <a:lnTo>
                  <a:pt x="4539996" y="6098814"/>
                </a:lnTo>
                <a:lnTo>
                  <a:pt x="4533135" y="6099780"/>
                </a:lnTo>
                <a:lnTo>
                  <a:pt x="4526587" y="6100746"/>
                </a:lnTo>
                <a:lnTo>
                  <a:pt x="4525963" y="6099458"/>
                </a:lnTo>
                <a:lnTo>
                  <a:pt x="4525963" y="6097847"/>
                </a:lnTo>
                <a:lnTo>
                  <a:pt x="4525963" y="6094948"/>
                </a:lnTo>
                <a:lnTo>
                  <a:pt x="4526899" y="6092372"/>
                </a:lnTo>
                <a:lnTo>
                  <a:pt x="4527834" y="6090117"/>
                </a:lnTo>
                <a:lnTo>
                  <a:pt x="4529082" y="6087540"/>
                </a:lnTo>
                <a:lnTo>
                  <a:pt x="4529705" y="6084963"/>
                </a:lnTo>
                <a:lnTo>
                  <a:pt x="4530017" y="6082064"/>
                </a:lnTo>
                <a:lnTo>
                  <a:pt x="4529705" y="6080454"/>
                </a:lnTo>
                <a:close/>
                <a:moveTo>
                  <a:pt x="4259898" y="6070583"/>
                </a:moveTo>
                <a:lnTo>
                  <a:pt x="4270376" y="6070889"/>
                </a:lnTo>
                <a:lnTo>
                  <a:pt x="4281488" y="6071499"/>
                </a:lnTo>
                <a:lnTo>
                  <a:pt x="4292601" y="6073026"/>
                </a:lnTo>
                <a:lnTo>
                  <a:pt x="4316413" y="6075773"/>
                </a:lnTo>
                <a:lnTo>
                  <a:pt x="4341178" y="6079437"/>
                </a:lnTo>
                <a:lnTo>
                  <a:pt x="4354196" y="6081269"/>
                </a:lnTo>
                <a:lnTo>
                  <a:pt x="4367531" y="6082490"/>
                </a:lnTo>
                <a:lnTo>
                  <a:pt x="4380549" y="6083711"/>
                </a:lnTo>
                <a:lnTo>
                  <a:pt x="4394519" y="6084322"/>
                </a:lnTo>
                <a:lnTo>
                  <a:pt x="4408489" y="6084627"/>
                </a:lnTo>
                <a:lnTo>
                  <a:pt x="4422459" y="6084322"/>
                </a:lnTo>
                <a:lnTo>
                  <a:pt x="4436746" y="6083100"/>
                </a:lnTo>
                <a:lnTo>
                  <a:pt x="4451351" y="6081574"/>
                </a:lnTo>
                <a:lnTo>
                  <a:pt x="4445001" y="6084016"/>
                </a:lnTo>
                <a:lnTo>
                  <a:pt x="4438334" y="6085543"/>
                </a:lnTo>
                <a:lnTo>
                  <a:pt x="4431349" y="6087374"/>
                </a:lnTo>
                <a:lnTo>
                  <a:pt x="4424364" y="6089206"/>
                </a:lnTo>
                <a:lnTo>
                  <a:pt x="4411029" y="6091649"/>
                </a:lnTo>
                <a:lnTo>
                  <a:pt x="4396741" y="6093480"/>
                </a:lnTo>
                <a:lnTo>
                  <a:pt x="4382771" y="6094396"/>
                </a:lnTo>
                <a:lnTo>
                  <a:pt x="4368801" y="6094396"/>
                </a:lnTo>
                <a:lnTo>
                  <a:pt x="4355149" y="6094396"/>
                </a:lnTo>
                <a:lnTo>
                  <a:pt x="4341496" y="6093480"/>
                </a:lnTo>
                <a:lnTo>
                  <a:pt x="4328161" y="6091954"/>
                </a:lnTo>
                <a:lnTo>
                  <a:pt x="4315143" y="6090122"/>
                </a:lnTo>
                <a:lnTo>
                  <a:pt x="4302443" y="6087680"/>
                </a:lnTo>
                <a:lnTo>
                  <a:pt x="4290378" y="6084932"/>
                </a:lnTo>
                <a:lnTo>
                  <a:pt x="4279266" y="6081879"/>
                </a:lnTo>
                <a:lnTo>
                  <a:pt x="4268471" y="6078521"/>
                </a:lnTo>
                <a:lnTo>
                  <a:pt x="4258628" y="6074857"/>
                </a:lnTo>
                <a:lnTo>
                  <a:pt x="4249738" y="6070889"/>
                </a:lnTo>
                <a:close/>
                <a:moveTo>
                  <a:pt x="5157226" y="6065821"/>
                </a:moveTo>
                <a:lnTo>
                  <a:pt x="5159798" y="6065821"/>
                </a:lnTo>
                <a:lnTo>
                  <a:pt x="5162691" y="6065821"/>
                </a:lnTo>
                <a:lnTo>
                  <a:pt x="5165264" y="6066466"/>
                </a:lnTo>
                <a:lnTo>
                  <a:pt x="5167836" y="6067111"/>
                </a:lnTo>
                <a:lnTo>
                  <a:pt x="5170086" y="6067756"/>
                </a:lnTo>
                <a:lnTo>
                  <a:pt x="5172658" y="6069368"/>
                </a:lnTo>
                <a:lnTo>
                  <a:pt x="5174909" y="6070336"/>
                </a:lnTo>
                <a:lnTo>
                  <a:pt x="5176838" y="6072270"/>
                </a:lnTo>
                <a:lnTo>
                  <a:pt x="5172337" y="6071948"/>
                </a:lnTo>
                <a:lnTo>
                  <a:pt x="5168479" y="6071948"/>
                </a:lnTo>
                <a:lnTo>
                  <a:pt x="5165264" y="6072593"/>
                </a:lnTo>
                <a:lnTo>
                  <a:pt x="5162370" y="6073883"/>
                </a:lnTo>
                <a:lnTo>
                  <a:pt x="5159798" y="6074850"/>
                </a:lnTo>
                <a:lnTo>
                  <a:pt x="5157869" y="6076785"/>
                </a:lnTo>
                <a:lnTo>
                  <a:pt x="5155940" y="6079042"/>
                </a:lnTo>
                <a:lnTo>
                  <a:pt x="5154332" y="6081299"/>
                </a:lnTo>
                <a:lnTo>
                  <a:pt x="5151117" y="6085814"/>
                </a:lnTo>
                <a:lnTo>
                  <a:pt x="5148223" y="6091618"/>
                </a:lnTo>
                <a:lnTo>
                  <a:pt x="5146937" y="6094198"/>
                </a:lnTo>
                <a:lnTo>
                  <a:pt x="5145008" y="6096455"/>
                </a:lnTo>
                <a:lnTo>
                  <a:pt x="5142757" y="6099035"/>
                </a:lnTo>
                <a:lnTo>
                  <a:pt x="5140507" y="6100647"/>
                </a:lnTo>
                <a:lnTo>
                  <a:pt x="5137291" y="6102904"/>
                </a:lnTo>
                <a:lnTo>
                  <a:pt x="5134398" y="6104194"/>
                </a:lnTo>
                <a:lnTo>
                  <a:pt x="5131504" y="6104839"/>
                </a:lnTo>
                <a:lnTo>
                  <a:pt x="5128932" y="6104839"/>
                </a:lnTo>
                <a:lnTo>
                  <a:pt x="5127324" y="6104517"/>
                </a:lnTo>
                <a:lnTo>
                  <a:pt x="5125395" y="6103872"/>
                </a:lnTo>
                <a:lnTo>
                  <a:pt x="5121537" y="6101937"/>
                </a:lnTo>
                <a:lnTo>
                  <a:pt x="5119929" y="6101292"/>
                </a:lnTo>
                <a:lnTo>
                  <a:pt x="5118000" y="6100325"/>
                </a:lnTo>
                <a:lnTo>
                  <a:pt x="5116071" y="6100002"/>
                </a:lnTo>
                <a:lnTo>
                  <a:pt x="5113821" y="6100002"/>
                </a:lnTo>
                <a:lnTo>
                  <a:pt x="5111248" y="6100647"/>
                </a:lnTo>
                <a:lnTo>
                  <a:pt x="5108355" y="6101937"/>
                </a:lnTo>
                <a:lnTo>
                  <a:pt x="5104818" y="6104194"/>
                </a:lnTo>
                <a:lnTo>
                  <a:pt x="5100638" y="6107096"/>
                </a:lnTo>
                <a:lnTo>
                  <a:pt x="5102889" y="6102904"/>
                </a:lnTo>
                <a:lnTo>
                  <a:pt x="5105783" y="6098712"/>
                </a:lnTo>
                <a:lnTo>
                  <a:pt x="5109641" y="6094198"/>
                </a:lnTo>
                <a:lnTo>
                  <a:pt x="5113499" y="6089683"/>
                </a:lnTo>
                <a:lnTo>
                  <a:pt x="5118322" y="6085491"/>
                </a:lnTo>
                <a:lnTo>
                  <a:pt x="5123145" y="6081299"/>
                </a:lnTo>
                <a:lnTo>
                  <a:pt x="5128610" y="6077430"/>
                </a:lnTo>
                <a:lnTo>
                  <a:pt x="5134398" y="6074205"/>
                </a:lnTo>
                <a:lnTo>
                  <a:pt x="5139864" y="6070981"/>
                </a:lnTo>
                <a:lnTo>
                  <a:pt x="5145651" y="6068401"/>
                </a:lnTo>
                <a:lnTo>
                  <a:pt x="5151760" y="6067111"/>
                </a:lnTo>
                <a:close/>
                <a:moveTo>
                  <a:pt x="4863246" y="6048358"/>
                </a:moveTo>
                <a:lnTo>
                  <a:pt x="4867072" y="6048358"/>
                </a:lnTo>
                <a:lnTo>
                  <a:pt x="4870580" y="6048358"/>
                </a:lnTo>
                <a:lnTo>
                  <a:pt x="4874087" y="6048993"/>
                </a:lnTo>
                <a:lnTo>
                  <a:pt x="4877276" y="6049628"/>
                </a:lnTo>
                <a:lnTo>
                  <a:pt x="4883015" y="6051533"/>
                </a:lnTo>
                <a:lnTo>
                  <a:pt x="4889074" y="6053121"/>
                </a:lnTo>
                <a:lnTo>
                  <a:pt x="4894813" y="6055026"/>
                </a:lnTo>
                <a:lnTo>
                  <a:pt x="4901190" y="6056613"/>
                </a:lnTo>
                <a:lnTo>
                  <a:pt x="4904379" y="6057248"/>
                </a:lnTo>
                <a:lnTo>
                  <a:pt x="4907567" y="6057566"/>
                </a:lnTo>
                <a:lnTo>
                  <a:pt x="4911394" y="6057566"/>
                </a:lnTo>
                <a:lnTo>
                  <a:pt x="4914901" y="6057566"/>
                </a:lnTo>
                <a:lnTo>
                  <a:pt x="4905973" y="6059788"/>
                </a:lnTo>
                <a:lnTo>
                  <a:pt x="4897364" y="6062646"/>
                </a:lnTo>
                <a:lnTo>
                  <a:pt x="4889074" y="6066138"/>
                </a:lnTo>
                <a:lnTo>
                  <a:pt x="4880146" y="6069948"/>
                </a:lnTo>
                <a:lnTo>
                  <a:pt x="4871536" y="6074711"/>
                </a:lnTo>
                <a:lnTo>
                  <a:pt x="4861971" y="6080109"/>
                </a:lnTo>
                <a:lnTo>
                  <a:pt x="4852086" y="6086776"/>
                </a:lnTo>
                <a:lnTo>
                  <a:pt x="4841245" y="6094396"/>
                </a:lnTo>
                <a:lnTo>
                  <a:pt x="4840607" y="6092491"/>
                </a:lnTo>
                <a:lnTo>
                  <a:pt x="4840607" y="6090904"/>
                </a:lnTo>
                <a:lnTo>
                  <a:pt x="4840288" y="6089316"/>
                </a:lnTo>
                <a:lnTo>
                  <a:pt x="4840607" y="6087411"/>
                </a:lnTo>
                <a:lnTo>
                  <a:pt x="4841245" y="6086141"/>
                </a:lnTo>
                <a:lnTo>
                  <a:pt x="4842201" y="6084554"/>
                </a:lnTo>
                <a:lnTo>
                  <a:pt x="4843796" y="6082014"/>
                </a:lnTo>
                <a:lnTo>
                  <a:pt x="4846665" y="6079474"/>
                </a:lnTo>
                <a:lnTo>
                  <a:pt x="4849854" y="6077251"/>
                </a:lnTo>
                <a:lnTo>
                  <a:pt x="4856550" y="6072489"/>
                </a:lnTo>
                <a:lnTo>
                  <a:pt x="4859739" y="6070266"/>
                </a:lnTo>
                <a:lnTo>
                  <a:pt x="4862608" y="6067726"/>
                </a:lnTo>
                <a:lnTo>
                  <a:pt x="4865159" y="6065186"/>
                </a:lnTo>
                <a:lnTo>
                  <a:pt x="4867072" y="6062328"/>
                </a:lnTo>
                <a:lnTo>
                  <a:pt x="4867391" y="6060741"/>
                </a:lnTo>
                <a:lnTo>
                  <a:pt x="4867710" y="6059471"/>
                </a:lnTo>
                <a:lnTo>
                  <a:pt x="4867710" y="6057883"/>
                </a:lnTo>
                <a:lnTo>
                  <a:pt x="4867710" y="6056296"/>
                </a:lnTo>
                <a:lnTo>
                  <a:pt x="4867072" y="6054391"/>
                </a:lnTo>
                <a:lnTo>
                  <a:pt x="4866435" y="6052486"/>
                </a:lnTo>
                <a:lnTo>
                  <a:pt x="4865159" y="6050581"/>
                </a:lnTo>
                <a:close/>
                <a:moveTo>
                  <a:pt x="5221751" y="6038833"/>
                </a:moveTo>
                <a:lnTo>
                  <a:pt x="5223701" y="6038833"/>
                </a:lnTo>
                <a:lnTo>
                  <a:pt x="5225326" y="6039151"/>
                </a:lnTo>
                <a:lnTo>
                  <a:pt x="5226626" y="6040421"/>
                </a:lnTo>
                <a:lnTo>
                  <a:pt x="5227926" y="6041373"/>
                </a:lnTo>
                <a:lnTo>
                  <a:pt x="5228901" y="6043596"/>
                </a:lnTo>
                <a:lnTo>
                  <a:pt x="5229226" y="6045818"/>
                </a:lnTo>
                <a:lnTo>
                  <a:pt x="5222726" y="6048676"/>
                </a:lnTo>
                <a:lnTo>
                  <a:pt x="5216876" y="6051216"/>
                </a:lnTo>
                <a:lnTo>
                  <a:pt x="5212976" y="6054073"/>
                </a:lnTo>
                <a:lnTo>
                  <a:pt x="5210376" y="6057249"/>
                </a:lnTo>
                <a:lnTo>
                  <a:pt x="5208101" y="6060106"/>
                </a:lnTo>
                <a:lnTo>
                  <a:pt x="5206801" y="6062964"/>
                </a:lnTo>
                <a:lnTo>
                  <a:pt x="5206151" y="6065504"/>
                </a:lnTo>
                <a:lnTo>
                  <a:pt x="5205826" y="6067726"/>
                </a:lnTo>
                <a:lnTo>
                  <a:pt x="5205501" y="6069631"/>
                </a:lnTo>
                <a:lnTo>
                  <a:pt x="5204851" y="6070901"/>
                </a:lnTo>
                <a:lnTo>
                  <a:pt x="5204201" y="6071854"/>
                </a:lnTo>
                <a:lnTo>
                  <a:pt x="5203226" y="6072171"/>
                </a:lnTo>
                <a:lnTo>
                  <a:pt x="5201276" y="6071854"/>
                </a:lnTo>
                <a:lnTo>
                  <a:pt x="5198351" y="6070584"/>
                </a:lnTo>
                <a:lnTo>
                  <a:pt x="5189251" y="6065821"/>
                </a:lnTo>
                <a:lnTo>
                  <a:pt x="5188276" y="6064551"/>
                </a:lnTo>
                <a:lnTo>
                  <a:pt x="5187951" y="6063281"/>
                </a:lnTo>
                <a:lnTo>
                  <a:pt x="5188276" y="6062646"/>
                </a:lnTo>
                <a:lnTo>
                  <a:pt x="5188926" y="6061059"/>
                </a:lnTo>
                <a:lnTo>
                  <a:pt x="5190226" y="6059789"/>
                </a:lnTo>
                <a:lnTo>
                  <a:pt x="5192176" y="6058519"/>
                </a:lnTo>
                <a:lnTo>
                  <a:pt x="5194451" y="6057249"/>
                </a:lnTo>
                <a:lnTo>
                  <a:pt x="5199326" y="6054708"/>
                </a:lnTo>
                <a:lnTo>
                  <a:pt x="5203876" y="6052168"/>
                </a:lnTo>
                <a:lnTo>
                  <a:pt x="5205826" y="6050581"/>
                </a:lnTo>
                <a:lnTo>
                  <a:pt x="5206476" y="6048993"/>
                </a:lnTo>
                <a:lnTo>
                  <a:pt x="5206801" y="6047723"/>
                </a:lnTo>
                <a:lnTo>
                  <a:pt x="5206801" y="6046771"/>
                </a:lnTo>
                <a:lnTo>
                  <a:pt x="5206151" y="6046136"/>
                </a:lnTo>
                <a:lnTo>
                  <a:pt x="5204526" y="6044231"/>
                </a:lnTo>
                <a:lnTo>
                  <a:pt x="5201276" y="6042326"/>
                </a:lnTo>
                <a:lnTo>
                  <a:pt x="5203226" y="6042643"/>
                </a:lnTo>
                <a:lnTo>
                  <a:pt x="5204851" y="6042326"/>
                </a:lnTo>
                <a:lnTo>
                  <a:pt x="5209076" y="6041373"/>
                </a:lnTo>
                <a:lnTo>
                  <a:pt x="5213626" y="6040421"/>
                </a:lnTo>
                <a:lnTo>
                  <a:pt x="5217851" y="6039151"/>
                </a:lnTo>
                <a:close/>
                <a:moveTo>
                  <a:pt x="5875646" y="6024546"/>
                </a:moveTo>
                <a:lnTo>
                  <a:pt x="5876286" y="6026785"/>
                </a:lnTo>
                <a:lnTo>
                  <a:pt x="5876606" y="6028384"/>
                </a:lnTo>
                <a:lnTo>
                  <a:pt x="5876926" y="6030302"/>
                </a:lnTo>
                <a:lnTo>
                  <a:pt x="5876606" y="6032221"/>
                </a:lnTo>
                <a:lnTo>
                  <a:pt x="5875966" y="6035099"/>
                </a:lnTo>
                <a:lnTo>
                  <a:pt x="5874365" y="6037977"/>
                </a:lnTo>
                <a:lnTo>
                  <a:pt x="5872444" y="6040535"/>
                </a:lnTo>
                <a:lnTo>
                  <a:pt x="5869883" y="6042774"/>
                </a:lnTo>
                <a:lnTo>
                  <a:pt x="5864440" y="6047251"/>
                </a:lnTo>
                <a:lnTo>
                  <a:pt x="5858997" y="6051408"/>
                </a:lnTo>
                <a:lnTo>
                  <a:pt x="5856756" y="6053966"/>
                </a:lnTo>
                <a:lnTo>
                  <a:pt x="5854514" y="6056205"/>
                </a:lnTo>
                <a:lnTo>
                  <a:pt x="5852914" y="6058763"/>
                </a:lnTo>
                <a:lnTo>
                  <a:pt x="5851953" y="6061641"/>
                </a:lnTo>
                <a:lnTo>
                  <a:pt x="5851953" y="6063240"/>
                </a:lnTo>
                <a:lnTo>
                  <a:pt x="5851953" y="6064839"/>
                </a:lnTo>
                <a:lnTo>
                  <a:pt x="5852273" y="6066758"/>
                </a:lnTo>
                <a:lnTo>
                  <a:pt x="5852914" y="6068676"/>
                </a:lnTo>
                <a:lnTo>
                  <a:pt x="5847471" y="6068996"/>
                </a:lnTo>
                <a:lnTo>
                  <a:pt x="5845230" y="6068996"/>
                </a:lnTo>
                <a:lnTo>
                  <a:pt x="5843629" y="6068676"/>
                </a:lnTo>
                <a:lnTo>
                  <a:pt x="5842028" y="6068037"/>
                </a:lnTo>
                <a:lnTo>
                  <a:pt x="5841067" y="6067397"/>
                </a:lnTo>
                <a:lnTo>
                  <a:pt x="5839787" y="6066438"/>
                </a:lnTo>
                <a:lnTo>
                  <a:pt x="5839146" y="6065479"/>
                </a:lnTo>
                <a:lnTo>
                  <a:pt x="5838826" y="6064199"/>
                </a:lnTo>
                <a:lnTo>
                  <a:pt x="5838826" y="6062920"/>
                </a:lnTo>
                <a:lnTo>
                  <a:pt x="5839146" y="6060042"/>
                </a:lnTo>
                <a:lnTo>
                  <a:pt x="5840107" y="6056844"/>
                </a:lnTo>
                <a:lnTo>
                  <a:pt x="5842348" y="6053007"/>
                </a:lnTo>
                <a:lnTo>
                  <a:pt x="5845230" y="6049489"/>
                </a:lnTo>
                <a:lnTo>
                  <a:pt x="5848751" y="6045332"/>
                </a:lnTo>
                <a:lnTo>
                  <a:pt x="5852273" y="6041815"/>
                </a:lnTo>
                <a:lnTo>
                  <a:pt x="5856756" y="6037657"/>
                </a:lnTo>
                <a:lnTo>
                  <a:pt x="5861238" y="6034140"/>
                </a:lnTo>
                <a:lnTo>
                  <a:pt x="5866041" y="6030302"/>
                </a:lnTo>
                <a:lnTo>
                  <a:pt x="5870843" y="6027105"/>
                </a:lnTo>
                <a:close/>
                <a:moveTo>
                  <a:pt x="6246814" y="5991208"/>
                </a:moveTo>
                <a:lnTo>
                  <a:pt x="6241658" y="6001477"/>
                </a:lnTo>
                <a:lnTo>
                  <a:pt x="6237790" y="6007894"/>
                </a:lnTo>
                <a:lnTo>
                  <a:pt x="6235535" y="6011103"/>
                </a:lnTo>
                <a:lnTo>
                  <a:pt x="6232956" y="6013991"/>
                </a:lnTo>
                <a:lnTo>
                  <a:pt x="6230056" y="6016558"/>
                </a:lnTo>
                <a:lnTo>
                  <a:pt x="6227155" y="6018483"/>
                </a:lnTo>
                <a:lnTo>
                  <a:pt x="6224255" y="6020409"/>
                </a:lnTo>
                <a:lnTo>
                  <a:pt x="6220710" y="6021050"/>
                </a:lnTo>
                <a:lnTo>
                  <a:pt x="6217165" y="6021371"/>
                </a:lnTo>
                <a:lnTo>
                  <a:pt x="6214909" y="6021050"/>
                </a:lnTo>
                <a:lnTo>
                  <a:pt x="6212975" y="6020409"/>
                </a:lnTo>
                <a:lnTo>
                  <a:pt x="6210719" y="6019767"/>
                </a:lnTo>
                <a:lnTo>
                  <a:pt x="6208785" y="6018804"/>
                </a:lnTo>
                <a:lnTo>
                  <a:pt x="6203951" y="6015916"/>
                </a:lnTo>
                <a:lnTo>
                  <a:pt x="6207496" y="6012707"/>
                </a:lnTo>
                <a:lnTo>
                  <a:pt x="6210397" y="6010461"/>
                </a:lnTo>
                <a:lnTo>
                  <a:pt x="6212975" y="6009178"/>
                </a:lnTo>
                <a:lnTo>
                  <a:pt x="6215231" y="6008857"/>
                </a:lnTo>
                <a:lnTo>
                  <a:pt x="6217487" y="6009178"/>
                </a:lnTo>
                <a:lnTo>
                  <a:pt x="6219743" y="6010140"/>
                </a:lnTo>
                <a:lnTo>
                  <a:pt x="6221999" y="6011424"/>
                </a:lnTo>
                <a:lnTo>
                  <a:pt x="6223610" y="6012707"/>
                </a:lnTo>
                <a:lnTo>
                  <a:pt x="6225544" y="6008536"/>
                </a:lnTo>
                <a:lnTo>
                  <a:pt x="6227478" y="6005006"/>
                </a:lnTo>
                <a:lnTo>
                  <a:pt x="6229734" y="6001477"/>
                </a:lnTo>
                <a:lnTo>
                  <a:pt x="6231989" y="5998589"/>
                </a:lnTo>
                <a:lnTo>
                  <a:pt x="6234890" y="5996342"/>
                </a:lnTo>
                <a:lnTo>
                  <a:pt x="6238112" y="5994417"/>
                </a:lnTo>
                <a:lnTo>
                  <a:pt x="6242302" y="5992813"/>
                </a:lnTo>
                <a:close/>
                <a:moveTo>
                  <a:pt x="4785673" y="5991208"/>
                </a:moveTo>
                <a:lnTo>
                  <a:pt x="4786314" y="5995018"/>
                </a:lnTo>
                <a:lnTo>
                  <a:pt x="4786314" y="5996923"/>
                </a:lnTo>
                <a:lnTo>
                  <a:pt x="4786314" y="5998511"/>
                </a:lnTo>
                <a:lnTo>
                  <a:pt x="4785673" y="5999781"/>
                </a:lnTo>
                <a:lnTo>
                  <a:pt x="4784712" y="6001051"/>
                </a:lnTo>
                <a:lnTo>
                  <a:pt x="4784071" y="6002003"/>
                </a:lnTo>
                <a:lnTo>
                  <a:pt x="4783109" y="6002638"/>
                </a:lnTo>
                <a:lnTo>
                  <a:pt x="4780546" y="6003908"/>
                </a:lnTo>
                <a:lnTo>
                  <a:pt x="4777020" y="6004861"/>
                </a:lnTo>
                <a:lnTo>
                  <a:pt x="4773495" y="6005496"/>
                </a:lnTo>
                <a:lnTo>
                  <a:pt x="4769329" y="6005813"/>
                </a:lnTo>
                <a:lnTo>
                  <a:pt x="4760035" y="6006131"/>
                </a:lnTo>
                <a:lnTo>
                  <a:pt x="4755227" y="6006448"/>
                </a:lnTo>
                <a:lnTo>
                  <a:pt x="4750100" y="6007083"/>
                </a:lnTo>
                <a:lnTo>
                  <a:pt x="4745292" y="6008036"/>
                </a:lnTo>
                <a:lnTo>
                  <a:pt x="4740806" y="6009306"/>
                </a:lnTo>
                <a:lnTo>
                  <a:pt x="4736319" y="6011211"/>
                </a:lnTo>
                <a:lnTo>
                  <a:pt x="4732153" y="6013433"/>
                </a:lnTo>
                <a:lnTo>
                  <a:pt x="4731512" y="6011846"/>
                </a:lnTo>
                <a:lnTo>
                  <a:pt x="4731191" y="6010576"/>
                </a:lnTo>
                <a:lnTo>
                  <a:pt x="4729268" y="6008353"/>
                </a:lnTo>
                <a:lnTo>
                  <a:pt x="4727345" y="6006448"/>
                </a:lnTo>
                <a:lnTo>
                  <a:pt x="4725102" y="6004861"/>
                </a:lnTo>
                <a:lnTo>
                  <a:pt x="4722859" y="6003591"/>
                </a:lnTo>
                <a:lnTo>
                  <a:pt x="4720615" y="6001368"/>
                </a:lnTo>
                <a:lnTo>
                  <a:pt x="4719333" y="5999146"/>
                </a:lnTo>
                <a:lnTo>
                  <a:pt x="4719013" y="5997558"/>
                </a:lnTo>
                <a:lnTo>
                  <a:pt x="4718051" y="5995971"/>
                </a:lnTo>
                <a:lnTo>
                  <a:pt x="4732153" y="5999146"/>
                </a:lnTo>
                <a:lnTo>
                  <a:pt x="4739203" y="6000098"/>
                </a:lnTo>
                <a:lnTo>
                  <a:pt x="4746895" y="6001051"/>
                </a:lnTo>
                <a:lnTo>
                  <a:pt x="4750741" y="6001051"/>
                </a:lnTo>
                <a:lnTo>
                  <a:pt x="4754907" y="6000733"/>
                </a:lnTo>
                <a:lnTo>
                  <a:pt x="4759394" y="5999781"/>
                </a:lnTo>
                <a:lnTo>
                  <a:pt x="4764201" y="5999146"/>
                </a:lnTo>
                <a:lnTo>
                  <a:pt x="4769008" y="5997558"/>
                </a:lnTo>
                <a:lnTo>
                  <a:pt x="4774136" y="5996288"/>
                </a:lnTo>
                <a:lnTo>
                  <a:pt x="4779584" y="5994066"/>
                </a:lnTo>
                <a:close/>
                <a:moveTo>
                  <a:pt x="5341939" y="5978508"/>
                </a:moveTo>
                <a:lnTo>
                  <a:pt x="5341939" y="5981384"/>
                </a:lnTo>
                <a:lnTo>
                  <a:pt x="5340976" y="5983941"/>
                </a:lnTo>
                <a:lnTo>
                  <a:pt x="5339691" y="5986178"/>
                </a:lnTo>
                <a:lnTo>
                  <a:pt x="5338085" y="5988734"/>
                </a:lnTo>
                <a:lnTo>
                  <a:pt x="5333268" y="5993528"/>
                </a:lnTo>
                <a:lnTo>
                  <a:pt x="5328450" y="5998641"/>
                </a:lnTo>
                <a:lnTo>
                  <a:pt x="5326202" y="6000878"/>
                </a:lnTo>
                <a:lnTo>
                  <a:pt x="5323954" y="6003434"/>
                </a:lnTo>
                <a:lnTo>
                  <a:pt x="5322348" y="6005991"/>
                </a:lnTo>
                <a:lnTo>
                  <a:pt x="5321384" y="6008547"/>
                </a:lnTo>
                <a:lnTo>
                  <a:pt x="5321063" y="6011104"/>
                </a:lnTo>
                <a:lnTo>
                  <a:pt x="5321384" y="6013660"/>
                </a:lnTo>
                <a:lnTo>
                  <a:pt x="5322348" y="6016217"/>
                </a:lnTo>
                <a:lnTo>
                  <a:pt x="5324596" y="6019093"/>
                </a:lnTo>
                <a:lnTo>
                  <a:pt x="5320421" y="6019413"/>
                </a:lnTo>
                <a:lnTo>
                  <a:pt x="5315603" y="6020691"/>
                </a:lnTo>
                <a:lnTo>
                  <a:pt x="5305647" y="6023567"/>
                </a:lnTo>
                <a:lnTo>
                  <a:pt x="5300187" y="6025165"/>
                </a:lnTo>
                <a:lnTo>
                  <a:pt x="5295690" y="6026443"/>
                </a:lnTo>
                <a:lnTo>
                  <a:pt x="5290873" y="6027082"/>
                </a:lnTo>
                <a:lnTo>
                  <a:pt x="5286376" y="6027721"/>
                </a:lnTo>
                <a:lnTo>
                  <a:pt x="5292800" y="6019093"/>
                </a:lnTo>
                <a:lnTo>
                  <a:pt x="5298902" y="6012063"/>
                </a:lnTo>
                <a:lnTo>
                  <a:pt x="5304683" y="6006310"/>
                </a:lnTo>
                <a:lnTo>
                  <a:pt x="5310785" y="6001197"/>
                </a:lnTo>
                <a:lnTo>
                  <a:pt x="5317209" y="5996084"/>
                </a:lnTo>
                <a:lnTo>
                  <a:pt x="5324275" y="5990971"/>
                </a:lnTo>
                <a:close/>
                <a:moveTo>
                  <a:pt x="4930776" y="5977097"/>
                </a:moveTo>
                <a:lnTo>
                  <a:pt x="4927894" y="5978987"/>
                </a:lnTo>
                <a:lnTo>
                  <a:pt x="4927737" y="5979011"/>
                </a:lnTo>
                <a:close/>
                <a:moveTo>
                  <a:pt x="2130987" y="5973746"/>
                </a:moveTo>
                <a:lnTo>
                  <a:pt x="2131919" y="5976006"/>
                </a:lnTo>
                <a:lnTo>
                  <a:pt x="2133787" y="5978589"/>
                </a:lnTo>
                <a:lnTo>
                  <a:pt x="2135966" y="5980850"/>
                </a:lnTo>
                <a:lnTo>
                  <a:pt x="2138456" y="5983110"/>
                </a:lnTo>
                <a:lnTo>
                  <a:pt x="2144682" y="5987307"/>
                </a:lnTo>
                <a:lnTo>
                  <a:pt x="2150596" y="5991828"/>
                </a:lnTo>
                <a:lnTo>
                  <a:pt x="2153397" y="5994088"/>
                </a:lnTo>
                <a:lnTo>
                  <a:pt x="2155576" y="5996348"/>
                </a:lnTo>
                <a:lnTo>
                  <a:pt x="2157444" y="5998608"/>
                </a:lnTo>
                <a:lnTo>
                  <a:pt x="2158378" y="6001191"/>
                </a:lnTo>
                <a:lnTo>
                  <a:pt x="2159000" y="6002160"/>
                </a:lnTo>
                <a:lnTo>
                  <a:pt x="2159000" y="6003774"/>
                </a:lnTo>
                <a:lnTo>
                  <a:pt x="2158378" y="6005066"/>
                </a:lnTo>
                <a:lnTo>
                  <a:pt x="2157755" y="6006357"/>
                </a:lnTo>
                <a:lnTo>
                  <a:pt x="2157133" y="6007649"/>
                </a:lnTo>
                <a:lnTo>
                  <a:pt x="2155889" y="6008940"/>
                </a:lnTo>
                <a:lnTo>
                  <a:pt x="2152776" y="6011846"/>
                </a:lnTo>
                <a:lnTo>
                  <a:pt x="2151218" y="6009263"/>
                </a:lnTo>
                <a:lnTo>
                  <a:pt x="2149663" y="6007003"/>
                </a:lnTo>
                <a:lnTo>
                  <a:pt x="2147483" y="6005066"/>
                </a:lnTo>
                <a:lnTo>
                  <a:pt x="2144993" y="6002806"/>
                </a:lnTo>
                <a:lnTo>
                  <a:pt x="2140013" y="5997962"/>
                </a:lnTo>
                <a:lnTo>
                  <a:pt x="2134410" y="5993442"/>
                </a:lnTo>
                <a:lnTo>
                  <a:pt x="2132542" y="5991182"/>
                </a:lnTo>
                <a:lnTo>
                  <a:pt x="2130674" y="5988599"/>
                </a:lnTo>
                <a:lnTo>
                  <a:pt x="2128807" y="5986339"/>
                </a:lnTo>
                <a:lnTo>
                  <a:pt x="2127874" y="5984078"/>
                </a:lnTo>
                <a:lnTo>
                  <a:pt x="2127250" y="5981495"/>
                </a:lnTo>
                <a:lnTo>
                  <a:pt x="2127874" y="5978912"/>
                </a:lnTo>
                <a:lnTo>
                  <a:pt x="2129118" y="5976329"/>
                </a:lnTo>
                <a:close/>
                <a:moveTo>
                  <a:pt x="4913485" y="5959458"/>
                </a:moveTo>
                <a:lnTo>
                  <a:pt x="4916367" y="5959458"/>
                </a:lnTo>
                <a:lnTo>
                  <a:pt x="4919249" y="5959773"/>
                </a:lnTo>
                <a:lnTo>
                  <a:pt x="4917968" y="5963868"/>
                </a:lnTo>
                <a:lnTo>
                  <a:pt x="4916367" y="5967648"/>
                </a:lnTo>
                <a:lnTo>
                  <a:pt x="4914446" y="5971743"/>
                </a:lnTo>
                <a:lnTo>
                  <a:pt x="4913485" y="5974892"/>
                </a:lnTo>
                <a:lnTo>
                  <a:pt x="4913485" y="5976467"/>
                </a:lnTo>
                <a:lnTo>
                  <a:pt x="4913805" y="5977412"/>
                </a:lnTo>
                <a:lnTo>
                  <a:pt x="4914446" y="5978672"/>
                </a:lnTo>
                <a:lnTo>
                  <a:pt x="4916047" y="5979302"/>
                </a:lnTo>
                <a:lnTo>
                  <a:pt x="4917968" y="5979617"/>
                </a:lnTo>
                <a:lnTo>
                  <a:pt x="4920530" y="5979617"/>
                </a:lnTo>
                <a:lnTo>
                  <a:pt x="4923732" y="5979617"/>
                </a:lnTo>
                <a:lnTo>
                  <a:pt x="4927737" y="5979011"/>
                </a:lnTo>
                <a:lnTo>
                  <a:pt x="4922771" y="5982137"/>
                </a:lnTo>
                <a:lnTo>
                  <a:pt x="4916047" y="5986232"/>
                </a:lnTo>
                <a:lnTo>
                  <a:pt x="4908042" y="5990957"/>
                </a:lnTo>
                <a:lnTo>
                  <a:pt x="4898756" y="5995366"/>
                </a:lnTo>
                <a:lnTo>
                  <a:pt x="4889469" y="5999146"/>
                </a:lnTo>
                <a:lnTo>
                  <a:pt x="4890750" y="5995366"/>
                </a:lnTo>
                <a:lnTo>
                  <a:pt x="4891391" y="5991587"/>
                </a:lnTo>
                <a:lnTo>
                  <a:pt x="4891391" y="5989067"/>
                </a:lnTo>
                <a:lnTo>
                  <a:pt x="4891071" y="5986547"/>
                </a:lnTo>
                <a:lnTo>
                  <a:pt x="4890750" y="5984657"/>
                </a:lnTo>
                <a:lnTo>
                  <a:pt x="4889469" y="5983397"/>
                </a:lnTo>
                <a:lnTo>
                  <a:pt x="4888189" y="5982767"/>
                </a:lnTo>
                <a:lnTo>
                  <a:pt x="4886267" y="5981822"/>
                </a:lnTo>
                <a:lnTo>
                  <a:pt x="4884026" y="5981507"/>
                </a:lnTo>
                <a:lnTo>
                  <a:pt x="4881785" y="5981822"/>
                </a:lnTo>
                <a:lnTo>
                  <a:pt x="4876661" y="5982767"/>
                </a:lnTo>
                <a:lnTo>
                  <a:pt x="4870577" y="5984342"/>
                </a:lnTo>
                <a:lnTo>
                  <a:pt x="4863853" y="5986862"/>
                </a:lnTo>
                <a:lnTo>
                  <a:pt x="4849764" y="5992847"/>
                </a:lnTo>
                <a:lnTo>
                  <a:pt x="4842719" y="5995366"/>
                </a:lnTo>
                <a:lnTo>
                  <a:pt x="4836635" y="5997571"/>
                </a:lnTo>
                <a:lnTo>
                  <a:pt x="4830231" y="5998831"/>
                </a:lnTo>
                <a:lnTo>
                  <a:pt x="4827669" y="5999146"/>
                </a:lnTo>
                <a:lnTo>
                  <a:pt x="4825108" y="5999146"/>
                </a:lnTo>
                <a:lnTo>
                  <a:pt x="4822866" y="5999146"/>
                </a:lnTo>
                <a:lnTo>
                  <a:pt x="4821265" y="5998516"/>
                </a:lnTo>
                <a:lnTo>
                  <a:pt x="4819344" y="5997571"/>
                </a:lnTo>
                <a:lnTo>
                  <a:pt x="4818063" y="5996311"/>
                </a:lnTo>
                <a:lnTo>
                  <a:pt x="4819344" y="5993162"/>
                </a:lnTo>
                <a:lnTo>
                  <a:pt x="4820625" y="5990642"/>
                </a:lnTo>
                <a:lnTo>
                  <a:pt x="4823187" y="5988122"/>
                </a:lnTo>
                <a:lnTo>
                  <a:pt x="4825748" y="5985602"/>
                </a:lnTo>
                <a:lnTo>
                  <a:pt x="4829271" y="5983397"/>
                </a:lnTo>
                <a:lnTo>
                  <a:pt x="4832793" y="5981192"/>
                </a:lnTo>
                <a:lnTo>
                  <a:pt x="4837276" y="5979302"/>
                </a:lnTo>
                <a:lnTo>
                  <a:pt x="4841759" y="5977412"/>
                </a:lnTo>
                <a:lnTo>
                  <a:pt x="4843680" y="5978987"/>
                </a:lnTo>
                <a:lnTo>
                  <a:pt x="4845281" y="5980562"/>
                </a:lnTo>
                <a:lnTo>
                  <a:pt x="4847202" y="5981507"/>
                </a:lnTo>
                <a:lnTo>
                  <a:pt x="4849123" y="5981822"/>
                </a:lnTo>
                <a:lnTo>
                  <a:pt x="4851045" y="5982767"/>
                </a:lnTo>
                <a:lnTo>
                  <a:pt x="4853286" y="5982767"/>
                </a:lnTo>
                <a:lnTo>
                  <a:pt x="4855207" y="5982767"/>
                </a:lnTo>
                <a:lnTo>
                  <a:pt x="4857449" y="5982137"/>
                </a:lnTo>
                <a:lnTo>
                  <a:pt x="4861611" y="5981192"/>
                </a:lnTo>
                <a:lnTo>
                  <a:pt x="4866415" y="5979302"/>
                </a:lnTo>
                <a:lnTo>
                  <a:pt x="4871218" y="5976782"/>
                </a:lnTo>
                <a:lnTo>
                  <a:pt x="4876021" y="5974263"/>
                </a:lnTo>
                <a:lnTo>
                  <a:pt x="4886267" y="5968593"/>
                </a:lnTo>
                <a:lnTo>
                  <a:pt x="4891391" y="5966073"/>
                </a:lnTo>
                <a:lnTo>
                  <a:pt x="4896834" y="5963553"/>
                </a:lnTo>
                <a:lnTo>
                  <a:pt x="4902598" y="5961663"/>
                </a:lnTo>
                <a:lnTo>
                  <a:pt x="4908042" y="5960088"/>
                </a:lnTo>
                <a:close/>
                <a:moveTo>
                  <a:pt x="4796204" y="5959458"/>
                </a:moveTo>
                <a:lnTo>
                  <a:pt x="4803776" y="5979567"/>
                </a:lnTo>
                <a:lnTo>
                  <a:pt x="4795888" y="5982486"/>
                </a:lnTo>
                <a:lnTo>
                  <a:pt x="4788315" y="5985405"/>
                </a:lnTo>
                <a:lnTo>
                  <a:pt x="4780743" y="5987675"/>
                </a:lnTo>
                <a:lnTo>
                  <a:pt x="4773801" y="5988973"/>
                </a:lnTo>
                <a:lnTo>
                  <a:pt x="4767491" y="5989621"/>
                </a:lnTo>
                <a:lnTo>
                  <a:pt x="4764651" y="5989621"/>
                </a:lnTo>
                <a:lnTo>
                  <a:pt x="4761811" y="5989297"/>
                </a:lnTo>
                <a:lnTo>
                  <a:pt x="4759287" y="5988648"/>
                </a:lnTo>
                <a:lnTo>
                  <a:pt x="4757078" y="5987675"/>
                </a:lnTo>
                <a:lnTo>
                  <a:pt x="4754869" y="5986702"/>
                </a:lnTo>
                <a:lnTo>
                  <a:pt x="4752976" y="5985081"/>
                </a:lnTo>
                <a:lnTo>
                  <a:pt x="4754554" y="5982810"/>
                </a:lnTo>
                <a:lnTo>
                  <a:pt x="4756447" y="5981189"/>
                </a:lnTo>
                <a:lnTo>
                  <a:pt x="4760864" y="5977297"/>
                </a:lnTo>
                <a:lnTo>
                  <a:pt x="4765913" y="5974053"/>
                </a:lnTo>
                <a:lnTo>
                  <a:pt x="4771277" y="5971134"/>
                </a:lnTo>
                <a:lnTo>
                  <a:pt x="4777272" y="5967891"/>
                </a:lnTo>
                <a:lnTo>
                  <a:pt x="4783582" y="5964972"/>
                </a:lnTo>
                <a:close/>
                <a:moveTo>
                  <a:pt x="4190288" y="5956283"/>
                </a:moveTo>
                <a:lnTo>
                  <a:pt x="4194797" y="5956283"/>
                </a:lnTo>
                <a:lnTo>
                  <a:pt x="4195763" y="5971841"/>
                </a:lnTo>
                <a:lnTo>
                  <a:pt x="4191576" y="5971524"/>
                </a:lnTo>
                <a:lnTo>
                  <a:pt x="4187389" y="5971524"/>
                </a:lnTo>
                <a:lnTo>
                  <a:pt x="4183523" y="5971841"/>
                </a:lnTo>
                <a:lnTo>
                  <a:pt x="4179980" y="5972159"/>
                </a:lnTo>
                <a:lnTo>
                  <a:pt x="4174505" y="5973746"/>
                </a:lnTo>
                <a:lnTo>
                  <a:pt x="4169351" y="5975334"/>
                </a:lnTo>
                <a:lnTo>
                  <a:pt x="4164842" y="5976286"/>
                </a:lnTo>
                <a:lnTo>
                  <a:pt x="4162909" y="5976604"/>
                </a:lnTo>
                <a:lnTo>
                  <a:pt x="4160654" y="5976921"/>
                </a:lnTo>
                <a:lnTo>
                  <a:pt x="4158399" y="5976604"/>
                </a:lnTo>
                <a:lnTo>
                  <a:pt x="4156145" y="5975969"/>
                </a:lnTo>
                <a:lnTo>
                  <a:pt x="4153890" y="5974699"/>
                </a:lnTo>
                <a:lnTo>
                  <a:pt x="4151313" y="5973429"/>
                </a:lnTo>
                <a:lnTo>
                  <a:pt x="4154534" y="5972794"/>
                </a:lnTo>
                <a:lnTo>
                  <a:pt x="4157111" y="5971524"/>
                </a:lnTo>
                <a:lnTo>
                  <a:pt x="4161943" y="5968984"/>
                </a:lnTo>
                <a:lnTo>
                  <a:pt x="4169995" y="5963268"/>
                </a:lnTo>
                <a:lnTo>
                  <a:pt x="4174827" y="5960093"/>
                </a:lnTo>
                <a:lnTo>
                  <a:pt x="4177403" y="5959141"/>
                </a:lnTo>
                <a:lnTo>
                  <a:pt x="4179980" y="5958188"/>
                </a:lnTo>
                <a:lnTo>
                  <a:pt x="4183201" y="5957236"/>
                </a:lnTo>
                <a:lnTo>
                  <a:pt x="4186744" y="5956601"/>
                </a:lnTo>
                <a:close/>
                <a:moveTo>
                  <a:pt x="6208714" y="5954696"/>
                </a:moveTo>
                <a:lnTo>
                  <a:pt x="6210301" y="5955674"/>
                </a:lnTo>
                <a:lnTo>
                  <a:pt x="6210936" y="5956652"/>
                </a:lnTo>
                <a:lnTo>
                  <a:pt x="6210936" y="5957629"/>
                </a:lnTo>
                <a:lnTo>
                  <a:pt x="6210619" y="5958933"/>
                </a:lnTo>
                <a:lnTo>
                  <a:pt x="6210301" y="5959911"/>
                </a:lnTo>
                <a:lnTo>
                  <a:pt x="6209031" y="5961215"/>
                </a:lnTo>
                <a:lnTo>
                  <a:pt x="6206809" y="5963822"/>
                </a:lnTo>
                <a:lnTo>
                  <a:pt x="6207761" y="5966755"/>
                </a:lnTo>
                <a:lnTo>
                  <a:pt x="6208396" y="5969362"/>
                </a:lnTo>
                <a:lnTo>
                  <a:pt x="6210619" y="5973925"/>
                </a:lnTo>
                <a:lnTo>
                  <a:pt x="6212841" y="5977184"/>
                </a:lnTo>
                <a:lnTo>
                  <a:pt x="6213476" y="5978814"/>
                </a:lnTo>
                <a:lnTo>
                  <a:pt x="6213476" y="5980769"/>
                </a:lnTo>
                <a:lnTo>
                  <a:pt x="6213476" y="5982073"/>
                </a:lnTo>
                <a:lnTo>
                  <a:pt x="6212841" y="5984029"/>
                </a:lnTo>
                <a:lnTo>
                  <a:pt x="6211254" y="5986310"/>
                </a:lnTo>
                <a:lnTo>
                  <a:pt x="6209031" y="5988591"/>
                </a:lnTo>
                <a:lnTo>
                  <a:pt x="6205856" y="5991199"/>
                </a:lnTo>
                <a:lnTo>
                  <a:pt x="6201729" y="5994132"/>
                </a:lnTo>
                <a:lnTo>
                  <a:pt x="6189663" y="6001954"/>
                </a:lnTo>
                <a:lnTo>
                  <a:pt x="6185853" y="6003583"/>
                </a:lnTo>
                <a:lnTo>
                  <a:pt x="6183631" y="6003909"/>
                </a:lnTo>
                <a:lnTo>
                  <a:pt x="6183313" y="6003909"/>
                </a:lnTo>
                <a:lnTo>
                  <a:pt x="6183313" y="6003583"/>
                </a:lnTo>
                <a:lnTo>
                  <a:pt x="6183631" y="6001954"/>
                </a:lnTo>
                <a:lnTo>
                  <a:pt x="6185536" y="5999998"/>
                </a:lnTo>
                <a:lnTo>
                  <a:pt x="6187441" y="5997391"/>
                </a:lnTo>
                <a:lnTo>
                  <a:pt x="6193473" y="5991525"/>
                </a:lnTo>
                <a:lnTo>
                  <a:pt x="6196331" y="5987939"/>
                </a:lnTo>
                <a:lnTo>
                  <a:pt x="6198871" y="5984680"/>
                </a:lnTo>
                <a:lnTo>
                  <a:pt x="6200776" y="5981421"/>
                </a:lnTo>
                <a:lnTo>
                  <a:pt x="6201411" y="5979792"/>
                </a:lnTo>
                <a:lnTo>
                  <a:pt x="6201729" y="5978488"/>
                </a:lnTo>
                <a:lnTo>
                  <a:pt x="6202046" y="5976858"/>
                </a:lnTo>
                <a:lnTo>
                  <a:pt x="6201729" y="5975881"/>
                </a:lnTo>
                <a:lnTo>
                  <a:pt x="6201411" y="5974577"/>
                </a:lnTo>
                <a:lnTo>
                  <a:pt x="6200459" y="5973599"/>
                </a:lnTo>
                <a:lnTo>
                  <a:pt x="6198871" y="5972296"/>
                </a:lnTo>
                <a:lnTo>
                  <a:pt x="6196966" y="5971644"/>
                </a:lnTo>
                <a:lnTo>
                  <a:pt x="6194743" y="5971318"/>
                </a:lnTo>
                <a:lnTo>
                  <a:pt x="6191886" y="5970992"/>
                </a:lnTo>
                <a:close/>
                <a:moveTo>
                  <a:pt x="6178980" y="5943583"/>
                </a:moveTo>
                <a:lnTo>
                  <a:pt x="6181383" y="5943583"/>
                </a:lnTo>
                <a:lnTo>
                  <a:pt x="6182884" y="5943904"/>
                </a:lnTo>
                <a:lnTo>
                  <a:pt x="6183485" y="5944225"/>
                </a:lnTo>
                <a:lnTo>
                  <a:pt x="6185287" y="5945829"/>
                </a:lnTo>
                <a:lnTo>
                  <a:pt x="6186188" y="5947434"/>
                </a:lnTo>
                <a:lnTo>
                  <a:pt x="6186488" y="5950001"/>
                </a:lnTo>
                <a:lnTo>
                  <a:pt x="6186488" y="5952889"/>
                </a:lnTo>
                <a:lnTo>
                  <a:pt x="6185888" y="5956419"/>
                </a:lnTo>
                <a:lnTo>
                  <a:pt x="6184686" y="5959627"/>
                </a:lnTo>
                <a:lnTo>
                  <a:pt x="6182584" y="5963478"/>
                </a:lnTo>
                <a:lnTo>
                  <a:pt x="6180181" y="5967008"/>
                </a:lnTo>
                <a:lnTo>
                  <a:pt x="6176577" y="5970217"/>
                </a:lnTo>
                <a:lnTo>
                  <a:pt x="6172673" y="5973746"/>
                </a:lnTo>
                <a:lnTo>
                  <a:pt x="6173273" y="5971179"/>
                </a:lnTo>
                <a:lnTo>
                  <a:pt x="6172673" y="5968291"/>
                </a:lnTo>
                <a:lnTo>
                  <a:pt x="6172372" y="5965724"/>
                </a:lnTo>
                <a:lnTo>
                  <a:pt x="6171471" y="5963478"/>
                </a:lnTo>
                <a:lnTo>
                  <a:pt x="6169970" y="5960911"/>
                </a:lnTo>
                <a:lnTo>
                  <a:pt x="6168468" y="5958344"/>
                </a:lnTo>
                <a:lnTo>
                  <a:pt x="6166366" y="5956098"/>
                </a:lnTo>
                <a:lnTo>
                  <a:pt x="6164263" y="5953852"/>
                </a:lnTo>
                <a:lnTo>
                  <a:pt x="6168468" y="5949359"/>
                </a:lnTo>
                <a:lnTo>
                  <a:pt x="6172372" y="5946471"/>
                </a:lnTo>
                <a:lnTo>
                  <a:pt x="6175976" y="5944546"/>
                </a:lnTo>
                <a:close/>
                <a:moveTo>
                  <a:pt x="5026026" y="5938821"/>
                </a:moveTo>
                <a:lnTo>
                  <a:pt x="5026026" y="5940696"/>
                </a:lnTo>
                <a:lnTo>
                  <a:pt x="5026026" y="5942259"/>
                </a:lnTo>
                <a:lnTo>
                  <a:pt x="5024729" y="5944759"/>
                </a:lnTo>
                <a:lnTo>
                  <a:pt x="5023108" y="5946946"/>
                </a:lnTo>
                <a:lnTo>
                  <a:pt x="5021163" y="5948509"/>
                </a:lnTo>
                <a:lnTo>
                  <a:pt x="5018569" y="5950384"/>
                </a:lnTo>
                <a:lnTo>
                  <a:pt x="5015976" y="5951946"/>
                </a:lnTo>
                <a:lnTo>
                  <a:pt x="5010788" y="5954759"/>
                </a:lnTo>
                <a:lnTo>
                  <a:pt x="5008519" y="5956634"/>
                </a:lnTo>
                <a:lnTo>
                  <a:pt x="5006574" y="5958196"/>
                </a:lnTo>
                <a:lnTo>
                  <a:pt x="5005601" y="5960072"/>
                </a:lnTo>
                <a:lnTo>
                  <a:pt x="5004953" y="5961634"/>
                </a:lnTo>
                <a:lnTo>
                  <a:pt x="5004953" y="5962572"/>
                </a:lnTo>
                <a:lnTo>
                  <a:pt x="5004953" y="5964134"/>
                </a:lnTo>
                <a:lnTo>
                  <a:pt x="5005601" y="5966009"/>
                </a:lnTo>
                <a:lnTo>
                  <a:pt x="5006898" y="5969134"/>
                </a:lnTo>
                <a:lnTo>
                  <a:pt x="5009816" y="5973509"/>
                </a:lnTo>
                <a:lnTo>
                  <a:pt x="5014030" y="5978509"/>
                </a:lnTo>
                <a:lnTo>
                  <a:pt x="5009167" y="5976947"/>
                </a:lnTo>
                <a:lnTo>
                  <a:pt x="5004304" y="5976009"/>
                </a:lnTo>
                <a:lnTo>
                  <a:pt x="4999117" y="5974447"/>
                </a:lnTo>
                <a:lnTo>
                  <a:pt x="4994578" y="5973197"/>
                </a:lnTo>
                <a:lnTo>
                  <a:pt x="4991984" y="5972259"/>
                </a:lnTo>
                <a:lnTo>
                  <a:pt x="4989715" y="5971322"/>
                </a:lnTo>
                <a:lnTo>
                  <a:pt x="4988094" y="5969759"/>
                </a:lnTo>
                <a:lnTo>
                  <a:pt x="4986148" y="5968509"/>
                </a:lnTo>
                <a:lnTo>
                  <a:pt x="4984203" y="5966322"/>
                </a:lnTo>
                <a:lnTo>
                  <a:pt x="4982906" y="5964134"/>
                </a:lnTo>
                <a:lnTo>
                  <a:pt x="4981285" y="5961634"/>
                </a:lnTo>
                <a:lnTo>
                  <a:pt x="4979988" y="5958822"/>
                </a:lnTo>
                <a:lnTo>
                  <a:pt x="4991984" y="5954134"/>
                </a:lnTo>
                <a:lnTo>
                  <a:pt x="5003331" y="5949134"/>
                </a:lnTo>
                <a:close/>
                <a:moveTo>
                  <a:pt x="4225082" y="5937233"/>
                </a:moveTo>
                <a:lnTo>
                  <a:pt x="4228543" y="5937233"/>
                </a:lnTo>
                <a:lnTo>
                  <a:pt x="4231689" y="5937555"/>
                </a:lnTo>
                <a:lnTo>
                  <a:pt x="4234521" y="5938198"/>
                </a:lnTo>
                <a:lnTo>
                  <a:pt x="4237038" y="5939805"/>
                </a:lnTo>
                <a:lnTo>
                  <a:pt x="4237038" y="5942699"/>
                </a:lnTo>
                <a:lnTo>
                  <a:pt x="4237038" y="5945271"/>
                </a:lnTo>
                <a:lnTo>
                  <a:pt x="4236409" y="5947522"/>
                </a:lnTo>
                <a:lnTo>
                  <a:pt x="4235150" y="5949772"/>
                </a:lnTo>
                <a:lnTo>
                  <a:pt x="4233892" y="5951380"/>
                </a:lnTo>
                <a:lnTo>
                  <a:pt x="4232004" y="5952988"/>
                </a:lnTo>
                <a:lnTo>
                  <a:pt x="4229802" y="5954595"/>
                </a:lnTo>
                <a:lnTo>
                  <a:pt x="4227284" y="5955881"/>
                </a:lnTo>
                <a:lnTo>
                  <a:pt x="4222250" y="5958132"/>
                </a:lnTo>
                <a:lnTo>
                  <a:pt x="4215957" y="5959740"/>
                </a:lnTo>
                <a:lnTo>
                  <a:pt x="4203057" y="5962633"/>
                </a:lnTo>
                <a:lnTo>
                  <a:pt x="4202113" y="5958775"/>
                </a:lnTo>
                <a:lnTo>
                  <a:pt x="4202113" y="5955238"/>
                </a:lnTo>
                <a:lnTo>
                  <a:pt x="4202428" y="5952345"/>
                </a:lnTo>
                <a:lnTo>
                  <a:pt x="4203372" y="5949451"/>
                </a:lnTo>
                <a:lnTo>
                  <a:pt x="4205260" y="5946879"/>
                </a:lnTo>
                <a:lnTo>
                  <a:pt x="4207462" y="5943985"/>
                </a:lnTo>
                <a:lnTo>
                  <a:pt x="4209979" y="5942378"/>
                </a:lnTo>
                <a:lnTo>
                  <a:pt x="4212496" y="5940448"/>
                </a:lnTo>
                <a:lnTo>
                  <a:pt x="4215643" y="5938841"/>
                </a:lnTo>
                <a:lnTo>
                  <a:pt x="4218475" y="5938198"/>
                </a:lnTo>
                <a:lnTo>
                  <a:pt x="4221936" y="5937555"/>
                </a:lnTo>
                <a:close/>
                <a:moveTo>
                  <a:pt x="6058219" y="5934058"/>
                </a:moveTo>
                <a:lnTo>
                  <a:pt x="6058854" y="5935663"/>
                </a:lnTo>
                <a:lnTo>
                  <a:pt x="6059171" y="5937268"/>
                </a:lnTo>
                <a:lnTo>
                  <a:pt x="6059171" y="5939195"/>
                </a:lnTo>
                <a:lnTo>
                  <a:pt x="6059171" y="5940479"/>
                </a:lnTo>
                <a:lnTo>
                  <a:pt x="6058536" y="5944010"/>
                </a:lnTo>
                <a:lnTo>
                  <a:pt x="6056949" y="5947541"/>
                </a:lnTo>
                <a:lnTo>
                  <a:pt x="6055044" y="5951072"/>
                </a:lnTo>
                <a:lnTo>
                  <a:pt x="6052821" y="5954282"/>
                </a:lnTo>
                <a:lnTo>
                  <a:pt x="6049011" y="5961024"/>
                </a:lnTo>
                <a:lnTo>
                  <a:pt x="6047106" y="5963913"/>
                </a:lnTo>
                <a:lnTo>
                  <a:pt x="6045519" y="5966802"/>
                </a:lnTo>
                <a:lnTo>
                  <a:pt x="6044884" y="5969370"/>
                </a:lnTo>
                <a:lnTo>
                  <a:pt x="6044884" y="5970333"/>
                </a:lnTo>
                <a:lnTo>
                  <a:pt x="6045201" y="5971618"/>
                </a:lnTo>
                <a:lnTo>
                  <a:pt x="6045519" y="5972581"/>
                </a:lnTo>
                <a:lnTo>
                  <a:pt x="6046471" y="5973544"/>
                </a:lnTo>
                <a:lnTo>
                  <a:pt x="6047424" y="5974507"/>
                </a:lnTo>
                <a:lnTo>
                  <a:pt x="6048694" y="5975149"/>
                </a:lnTo>
                <a:lnTo>
                  <a:pt x="6052186" y="5976433"/>
                </a:lnTo>
                <a:lnTo>
                  <a:pt x="6057266" y="5977075"/>
                </a:lnTo>
                <a:lnTo>
                  <a:pt x="6054409" y="5979964"/>
                </a:lnTo>
                <a:lnTo>
                  <a:pt x="6051869" y="5981890"/>
                </a:lnTo>
                <a:lnTo>
                  <a:pt x="6049329" y="5983174"/>
                </a:lnTo>
                <a:lnTo>
                  <a:pt x="6046789" y="5983816"/>
                </a:lnTo>
                <a:lnTo>
                  <a:pt x="6042026" y="5985100"/>
                </a:lnTo>
                <a:lnTo>
                  <a:pt x="6039486" y="5986384"/>
                </a:lnTo>
                <a:lnTo>
                  <a:pt x="6036629" y="5988311"/>
                </a:lnTo>
                <a:lnTo>
                  <a:pt x="6034406" y="5994089"/>
                </a:lnTo>
                <a:lnTo>
                  <a:pt x="6034089" y="5996336"/>
                </a:lnTo>
                <a:lnTo>
                  <a:pt x="6033771" y="5998583"/>
                </a:lnTo>
                <a:lnTo>
                  <a:pt x="6033771" y="6000509"/>
                </a:lnTo>
                <a:lnTo>
                  <a:pt x="6034089" y="6001793"/>
                </a:lnTo>
                <a:lnTo>
                  <a:pt x="6034406" y="6003398"/>
                </a:lnTo>
                <a:lnTo>
                  <a:pt x="6035041" y="6004361"/>
                </a:lnTo>
                <a:lnTo>
                  <a:pt x="6036311" y="6005646"/>
                </a:lnTo>
                <a:lnTo>
                  <a:pt x="6037581" y="6006609"/>
                </a:lnTo>
                <a:lnTo>
                  <a:pt x="6041074" y="6008535"/>
                </a:lnTo>
                <a:lnTo>
                  <a:pt x="6044566" y="6010461"/>
                </a:lnTo>
                <a:lnTo>
                  <a:pt x="6049011" y="6013029"/>
                </a:lnTo>
                <a:lnTo>
                  <a:pt x="6049646" y="6010461"/>
                </a:lnTo>
                <a:lnTo>
                  <a:pt x="6049964" y="6008214"/>
                </a:lnTo>
                <a:lnTo>
                  <a:pt x="6052186" y="6004040"/>
                </a:lnTo>
                <a:lnTo>
                  <a:pt x="6054726" y="5999867"/>
                </a:lnTo>
                <a:lnTo>
                  <a:pt x="6057584" y="5996336"/>
                </a:lnTo>
                <a:lnTo>
                  <a:pt x="6061076" y="5993126"/>
                </a:lnTo>
                <a:lnTo>
                  <a:pt x="6064251" y="5989595"/>
                </a:lnTo>
                <a:lnTo>
                  <a:pt x="6071236" y="5983816"/>
                </a:lnTo>
                <a:lnTo>
                  <a:pt x="6074094" y="5980927"/>
                </a:lnTo>
                <a:lnTo>
                  <a:pt x="6076634" y="5978359"/>
                </a:lnTo>
                <a:lnTo>
                  <a:pt x="6078856" y="5975149"/>
                </a:lnTo>
                <a:lnTo>
                  <a:pt x="6080126" y="5972581"/>
                </a:lnTo>
                <a:lnTo>
                  <a:pt x="6080444" y="5971618"/>
                </a:lnTo>
                <a:lnTo>
                  <a:pt x="6080444" y="5970012"/>
                </a:lnTo>
                <a:lnTo>
                  <a:pt x="6080444" y="5968728"/>
                </a:lnTo>
                <a:lnTo>
                  <a:pt x="6079491" y="5967444"/>
                </a:lnTo>
                <a:lnTo>
                  <a:pt x="6078856" y="5966160"/>
                </a:lnTo>
                <a:lnTo>
                  <a:pt x="6077904" y="5964555"/>
                </a:lnTo>
                <a:lnTo>
                  <a:pt x="6074411" y="5961987"/>
                </a:lnTo>
                <a:lnTo>
                  <a:pt x="6078539" y="5960382"/>
                </a:lnTo>
                <a:lnTo>
                  <a:pt x="6081714" y="5960061"/>
                </a:lnTo>
                <a:lnTo>
                  <a:pt x="6085524" y="5960061"/>
                </a:lnTo>
                <a:lnTo>
                  <a:pt x="6088699" y="5960382"/>
                </a:lnTo>
                <a:lnTo>
                  <a:pt x="6091874" y="5961666"/>
                </a:lnTo>
                <a:lnTo>
                  <a:pt x="6095049" y="5963271"/>
                </a:lnTo>
                <a:lnTo>
                  <a:pt x="6097906" y="5964876"/>
                </a:lnTo>
                <a:lnTo>
                  <a:pt x="6100764" y="5967123"/>
                </a:lnTo>
                <a:lnTo>
                  <a:pt x="6094414" y="5972260"/>
                </a:lnTo>
                <a:lnTo>
                  <a:pt x="6091874" y="5974507"/>
                </a:lnTo>
                <a:lnTo>
                  <a:pt x="6089969" y="5977075"/>
                </a:lnTo>
                <a:lnTo>
                  <a:pt x="6088064" y="5979643"/>
                </a:lnTo>
                <a:lnTo>
                  <a:pt x="6086794" y="5981890"/>
                </a:lnTo>
                <a:lnTo>
                  <a:pt x="6086476" y="5983174"/>
                </a:lnTo>
                <a:lnTo>
                  <a:pt x="6086476" y="5984137"/>
                </a:lnTo>
                <a:lnTo>
                  <a:pt x="6086794" y="5985100"/>
                </a:lnTo>
                <a:lnTo>
                  <a:pt x="6087111" y="5986063"/>
                </a:lnTo>
                <a:lnTo>
                  <a:pt x="6088699" y="5987026"/>
                </a:lnTo>
                <a:lnTo>
                  <a:pt x="6090604" y="5987347"/>
                </a:lnTo>
                <a:lnTo>
                  <a:pt x="6092509" y="5987026"/>
                </a:lnTo>
                <a:lnTo>
                  <a:pt x="6094096" y="5986384"/>
                </a:lnTo>
                <a:lnTo>
                  <a:pt x="6096001" y="5985742"/>
                </a:lnTo>
                <a:lnTo>
                  <a:pt x="6097906" y="5984137"/>
                </a:lnTo>
                <a:lnTo>
                  <a:pt x="6102351" y="5981248"/>
                </a:lnTo>
                <a:lnTo>
                  <a:pt x="6106161" y="5978359"/>
                </a:lnTo>
                <a:lnTo>
                  <a:pt x="6110289" y="5975149"/>
                </a:lnTo>
                <a:lnTo>
                  <a:pt x="6112511" y="5974186"/>
                </a:lnTo>
                <a:lnTo>
                  <a:pt x="6114416" y="5973544"/>
                </a:lnTo>
                <a:lnTo>
                  <a:pt x="6116004" y="5973223"/>
                </a:lnTo>
                <a:lnTo>
                  <a:pt x="6117591" y="5973544"/>
                </a:lnTo>
                <a:lnTo>
                  <a:pt x="6117274" y="5975791"/>
                </a:lnTo>
                <a:lnTo>
                  <a:pt x="6116956" y="5977717"/>
                </a:lnTo>
                <a:lnTo>
                  <a:pt x="6116956" y="5981890"/>
                </a:lnTo>
                <a:lnTo>
                  <a:pt x="6117591" y="5986384"/>
                </a:lnTo>
                <a:lnTo>
                  <a:pt x="6118226" y="5990558"/>
                </a:lnTo>
                <a:lnTo>
                  <a:pt x="6118226" y="5992484"/>
                </a:lnTo>
                <a:lnTo>
                  <a:pt x="6118226" y="5994731"/>
                </a:lnTo>
                <a:lnTo>
                  <a:pt x="6117909" y="5996978"/>
                </a:lnTo>
                <a:lnTo>
                  <a:pt x="6117274" y="5999225"/>
                </a:lnTo>
                <a:lnTo>
                  <a:pt x="6116004" y="6001472"/>
                </a:lnTo>
                <a:lnTo>
                  <a:pt x="6114734" y="6004040"/>
                </a:lnTo>
                <a:lnTo>
                  <a:pt x="6112194" y="6006288"/>
                </a:lnTo>
                <a:lnTo>
                  <a:pt x="6109654" y="6008856"/>
                </a:lnTo>
                <a:lnTo>
                  <a:pt x="6109019" y="6005967"/>
                </a:lnTo>
                <a:lnTo>
                  <a:pt x="6108384" y="6003398"/>
                </a:lnTo>
                <a:lnTo>
                  <a:pt x="6107431" y="6001151"/>
                </a:lnTo>
                <a:lnTo>
                  <a:pt x="6106161" y="5999225"/>
                </a:lnTo>
                <a:lnTo>
                  <a:pt x="6105209" y="5997941"/>
                </a:lnTo>
                <a:lnTo>
                  <a:pt x="6103304" y="5996657"/>
                </a:lnTo>
                <a:lnTo>
                  <a:pt x="6101716" y="5996015"/>
                </a:lnTo>
                <a:lnTo>
                  <a:pt x="6100129" y="5995052"/>
                </a:lnTo>
                <a:lnTo>
                  <a:pt x="6097906" y="5995052"/>
                </a:lnTo>
                <a:lnTo>
                  <a:pt x="6095684" y="5995694"/>
                </a:lnTo>
                <a:lnTo>
                  <a:pt x="6090921" y="5996657"/>
                </a:lnTo>
                <a:lnTo>
                  <a:pt x="6085524" y="5998583"/>
                </a:lnTo>
                <a:lnTo>
                  <a:pt x="6079491" y="6001151"/>
                </a:lnTo>
                <a:lnTo>
                  <a:pt x="6073776" y="6004361"/>
                </a:lnTo>
                <a:lnTo>
                  <a:pt x="6067426" y="6008214"/>
                </a:lnTo>
                <a:lnTo>
                  <a:pt x="6055044" y="6015597"/>
                </a:lnTo>
                <a:lnTo>
                  <a:pt x="6042661" y="6022660"/>
                </a:lnTo>
                <a:lnTo>
                  <a:pt x="6036946" y="6025549"/>
                </a:lnTo>
                <a:lnTo>
                  <a:pt x="6031866" y="6028117"/>
                </a:lnTo>
                <a:lnTo>
                  <a:pt x="6030596" y="6029080"/>
                </a:lnTo>
                <a:lnTo>
                  <a:pt x="6029961" y="6030685"/>
                </a:lnTo>
                <a:lnTo>
                  <a:pt x="6029644" y="6031648"/>
                </a:lnTo>
                <a:lnTo>
                  <a:pt x="6029644" y="6032611"/>
                </a:lnTo>
                <a:lnTo>
                  <a:pt x="6029961" y="6033253"/>
                </a:lnTo>
                <a:lnTo>
                  <a:pt x="6030596" y="6033574"/>
                </a:lnTo>
                <a:lnTo>
                  <a:pt x="6032819" y="6033895"/>
                </a:lnTo>
                <a:lnTo>
                  <a:pt x="6035359" y="6033895"/>
                </a:lnTo>
                <a:lnTo>
                  <a:pt x="6038851" y="6033253"/>
                </a:lnTo>
                <a:lnTo>
                  <a:pt x="6041709" y="6031969"/>
                </a:lnTo>
                <a:lnTo>
                  <a:pt x="6044566" y="6030685"/>
                </a:lnTo>
                <a:lnTo>
                  <a:pt x="6044249" y="6032932"/>
                </a:lnTo>
                <a:lnTo>
                  <a:pt x="6043614" y="6034537"/>
                </a:lnTo>
                <a:lnTo>
                  <a:pt x="6042344" y="6036463"/>
                </a:lnTo>
                <a:lnTo>
                  <a:pt x="6041709" y="6038069"/>
                </a:lnTo>
                <a:lnTo>
                  <a:pt x="6040439" y="6039032"/>
                </a:lnTo>
                <a:lnTo>
                  <a:pt x="6039169" y="6040316"/>
                </a:lnTo>
                <a:lnTo>
                  <a:pt x="6036311" y="6041921"/>
                </a:lnTo>
                <a:lnTo>
                  <a:pt x="6032819" y="6043205"/>
                </a:lnTo>
                <a:lnTo>
                  <a:pt x="6029326" y="6044168"/>
                </a:lnTo>
                <a:lnTo>
                  <a:pt x="6025199" y="6044489"/>
                </a:lnTo>
                <a:lnTo>
                  <a:pt x="6021071" y="6044489"/>
                </a:lnTo>
                <a:lnTo>
                  <a:pt x="6012499" y="6045131"/>
                </a:lnTo>
                <a:lnTo>
                  <a:pt x="6003609" y="6045131"/>
                </a:lnTo>
                <a:lnTo>
                  <a:pt x="5999799" y="6045773"/>
                </a:lnTo>
                <a:lnTo>
                  <a:pt x="5995671" y="6046415"/>
                </a:lnTo>
                <a:lnTo>
                  <a:pt x="5991544" y="6047699"/>
                </a:lnTo>
                <a:lnTo>
                  <a:pt x="5988369" y="6049946"/>
                </a:lnTo>
                <a:lnTo>
                  <a:pt x="5990591" y="6045131"/>
                </a:lnTo>
                <a:lnTo>
                  <a:pt x="5992179" y="6040316"/>
                </a:lnTo>
                <a:lnTo>
                  <a:pt x="5992496" y="6038069"/>
                </a:lnTo>
                <a:lnTo>
                  <a:pt x="5992496" y="6036142"/>
                </a:lnTo>
                <a:lnTo>
                  <a:pt x="5992179" y="6034216"/>
                </a:lnTo>
                <a:lnTo>
                  <a:pt x="5991544" y="6032611"/>
                </a:lnTo>
                <a:lnTo>
                  <a:pt x="5990909" y="6031327"/>
                </a:lnTo>
                <a:lnTo>
                  <a:pt x="5989956" y="6030364"/>
                </a:lnTo>
                <a:lnTo>
                  <a:pt x="5988051" y="6029401"/>
                </a:lnTo>
                <a:lnTo>
                  <a:pt x="5986146" y="6029401"/>
                </a:lnTo>
                <a:lnTo>
                  <a:pt x="5983924" y="6029401"/>
                </a:lnTo>
                <a:lnTo>
                  <a:pt x="5981066" y="6030685"/>
                </a:lnTo>
                <a:lnTo>
                  <a:pt x="5977891" y="6031648"/>
                </a:lnTo>
                <a:lnTo>
                  <a:pt x="5974081" y="6033895"/>
                </a:lnTo>
                <a:lnTo>
                  <a:pt x="5975669" y="6028759"/>
                </a:lnTo>
                <a:lnTo>
                  <a:pt x="5978209" y="6023944"/>
                </a:lnTo>
                <a:lnTo>
                  <a:pt x="5981384" y="6018807"/>
                </a:lnTo>
                <a:lnTo>
                  <a:pt x="5985511" y="6013350"/>
                </a:lnTo>
                <a:lnTo>
                  <a:pt x="5990274" y="6008214"/>
                </a:lnTo>
                <a:lnTo>
                  <a:pt x="5995671" y="6003077"/>
                </a:lnTo>
                <a:lnTo>
                  <a:pt x="6002021" y="5997299"/>
                </a:lnTo>
                <a:lnTo>
                  <a:pt x="6008689" y="5991842"/>
                </a:lnTo>
                <a:lnTo>
                  <a:pt x="6003926" y="5991200"/>
                </a:lnTo>
                <a:lnTo>
                  <a:pt x="5999799" y="5990558"/>
                </a:lnTo>
                <a:lnTo>
                  <a:pt x="5997894" y="5989274"/>
                </a:lnTo>
                <a:lnTo>
                  <a:pt x="5995671" y="5988311"/>
                </a:lnTo>
                <a:lnTo>
                  <a:pt x="5993766" y="5986705"/>
                </a:lnTo>
                <a:lnTo>
                  <a:pt x="5992179" y="5984779"/>
                </a:lnTo>
                <a:lnTo>
                  <a:pt x="5987734" y="5988632"/>
                </a:lnTo>
                <a:lnTo>
                  <a:pt x="5982971" y="5992484"/>
                </a:lnTo>
                <a:lnTo>
                  <a:pt x="5978526" y="5996657"/>
                </a:lnTo>
                <a:lnTo>
                  <a:pt x="5974081" y="5999867"/>
                </a:lnTo>
                <a:lnTo>
                  <a:pt x="5971859" y="6001472"/>
                </a:lnTo>
                <a:lnTo>
                  <a:pt x="5970271" y="6002114"/>
                </a:lnTo>
                <a:lnTo>
                  <a:pt x="5968366" y="6003077"/>
                </a:lnTo>
                <a:lnTo>
                  <a:pt x="5966461" y="6003077"/>
                </a:lnTo>
                <a:lnTo>
                  <a:pt x="5964556" y="6002114"/>
                </a:lnTo>
                <a:lnTo>
                  <a:pt x="5963286" y="6001151"/>
                </a:lnTo>
                <a:lnTo>
                  <a:pt x="5962016" y="5999225"/>
                </a:lnTo>
                <a:lnTo>
                  <a:pt x="5961064" y="5996657"/>
                </a:lnTo>
                <a:lnTo>
                  <a:pt x="5953761" y="6002435"/>
                </a:lnTo>
                <a:lnTo>
                  <a:pt x="5949634" y="6005646"/>
                </a:lnTo>
                <a:lnTo>
                  <a:pt x="5946141" y="6008856"/>
                </a:lnTo>
                <a:lnTo>
                  <a:pt x="5943284" y="6011745"/>
                </a:lnTo>
                <a:lnTo>
                  <a:pt x="5941061" y="6014313"/>
                </a:lnTo>
                <a:lnTo>
                  <a:pt x="5940426" y="6015918"/>
                </a:lnTo>
                <a:lnTo>
                  <a:pt x="5940109" y="6017202"/>
                </a:lnTo>
                <a:lnTo>
                  <a:pt x="5940109" y="6018486"/>
                </a:lnTo>
                <a:lnTo>
                  <a:pt x="5941061" y="6019770"/>
                </a:lnTo>
                <a:lnTo>
                  <a:pt x="5931219" y="6017844"/>
                </a:lnTo>
                <a:lnTo>
                  <a:pt x="5921694" y="6015597"/>
                </a:lnTo>
                <a:lnTo>
                  <a:pt x="5902326" y="6010461"/>
                </a:lnTo>
                <a:lnTo>
                  <a:pt x="5902961" y="6007251"/>
                </a:lnTo>
                <a:lnTo>
                  <a:pt x="5904231" y="6004683"/>
                </a:lnTo>
                <a:lnTo>
                  <a:pt x="5905501" y="6002114"/>
                </a:lnTo>
                <a:lnTo>
                  <a:pt x="5907406" y="6000509"/>
                </a:lnTo>
                <a:lnTo>
                  <a:pt x="5909311" y="5998262"/>
                </a:lnTo>
                <a:lnTo>
                  <a:pt x="5911534" y="5996657"/>
                </a:lnTo>
                <a:lnTo>
                  <a:pt x="5915661" y="5993447"/>
                </a:lnTo>
                <a:lnTo>
                  <a:pt x="5920741" y="5990879"/>
                </a:lnTo>
                <a:lnTo>
                  <a:pt x="5926456" y="5988311"/>
                </a:lnTo>
                <a:lnTo>
                  <a:pt x="5931854" y="5985100"/>
                </a:lnTo>
                <a:lnTo>
                  <a:pt x="5937569" y="5981569"/>
                </a:lnTo>
                <a:lnTo>
                  <a:pt x="5939791" y="5989274"/>
                </a:lnTo>
                <a:lnTo>
                  <a:pt x="5940426" y="5991842"/>
                </a:lnTo>
                <a:lnTo>
                  <a:pt x="5941696" y="5993126"/>
                </a:lnTo>
                <a:lnTo>
                  <a:pt x="5942649" y="5993768"/>
                </a:lnTo>
                <a:lnTo>
                  <a:pt x="5943919" y="5993768"/>
                </a:lnTo>
                <a:lnTo>
                  <a:pt x="5944871" y="5993447"/>
                </a:lnTo>
                <a:lnTo>
                  <a:pt x="5946459" y="5992163"/>
                </a:lnTo>
                <a:lnTo>
                  <a:pt x="5949951" y="5989274"/>
                </a:lnTo>
                <a:lnTo>
                  <a:pt x="5952174" y="5987668"/>
                </a:lnTo>
                <a:lnTo>
                  <a:pt x="5954714" y="5986384"/>
                </a:lnTo>
                <a:lnTo>
                  <a:pt x="5957571" y="5984779"/>
                </a:lnTo>
                <a:lnTo>
                  <a:pt x="5961064" y="5983816"/>
                </a:lnTo>
                <a:lnTo>
                  <a:pt x="5964874" y="5983174"/>
                </a:lnTo>
                <a:lnTo>
                  <a:pt x="5969319" y="5983174"/>
                </a:lnTo>
                <a:lnTo>
                  <a:pt x="5968366" y="5980606"/>
                </a:lnTo>
                <a:lnTo>
                  <a:pt x="5967096" y="5978680"/>
                </a:lnTo>
                <a:lnTo>
                  <a:pt x="5965826" y="5977075"/>
                </a:lnTo>
                <a:lnTo>
                  <a:pt x="5964239" y="5976112"/>
                </a:lnTo>
                <a:lnTo>
                  <a:pt x="5962969" y="5975149"/>
                </a:lnTo>
                <a:lnTo>
                  <a:pt x="5961381" y="5974507"/>
                </a:lnTo>
                <a:lnTo>
                  <a:pt x="5957571" y="5974186"/>
                </a:lnTo>
                <a:lnTo>
                  <a:pt x="5954396" y="5973865"/>
                </a:lnTo>
                <a:lnTo>
                  <a:pt x="5951221" y="5973223"/>
                </a:lnTo>
                <a:lnTo>
                  <a:pt x="5949634" y="5972260"/>
                </a:lnTo>
                <a:lnTo>
                  <a:pt x="5948364" y="5971618"/>
                </a:lnTo>
                <a:lnTo>
                  <a:pt x="5946776" y="5970012"/>
                </a:lnTo>
                <a:lnTo>
                  <a:pt x="5945824" y="5968407"/>
                </a:lnTo>
                <a:lnTo>
                  <a:pt x="5948681" y="5965839"/>
                </a:lnTo>
                <a:lnTo>
                  <a:pt x="5951539" y="5963592"/>
                </a:lnTo>
                <a:lnTo>
                  <a:pt x="5954079" y="5961666"/>
                </a:lnTo>
                <a:lnTo>
                  <a:pt x="5956936" y="5960061"/>
                </a:lnTo>
                <a:lnTo>
                  <a:pt x="5959476" y="5959419"/>
                </a:lnTo>
                <a:lnTo>
                  <a:pt x="5962016" y="5958456"/>
                </a:lnTo>
                <a:lnTo>
                  <a:pt x="5966779" y="5957493"/>
                </a:lnTo>
                <a:lnTo>
                  <a:pt x="5971541" y="5957172"/>
                </a:lnTo>
                <a:lnTo>
                  <a:pt x="5976304" y="5956851"/>
                </a:lnTo>
                <a:lnTo>
                  <a:pt x="5980749" y="5956530"/>
                </a:lnTo>
                <a:lnTo>
                  <a:pt x="5985511" y="5955888"/>
                </a:lnTo>
                <a:lnTo>
                  <a:pt x="5986146" y="5958456"/>
                </a:lnTo>
                <a:lnTo>
                  <a:pt x="5986146" y="5961024"/>
                </a:lnTo>
                <a:lnTo>
                  <a:pt x="5985829" y="5963913"/>
                </a:lnTo>
                <a:lnTo>
                  <a:pt x="5985194" y="5966481"/>
                </a:lnTo>
                <a:lnTo>
                  <a:pt x="5983606" y="5969370"/>
                </a:lnTo>
                <a:lnTo>
                  <a:pt x="5981384" y="5972260"/>
                </a:lnTo>
                <a:lnTo>
                  <a:pt x="5978844" y="5975149"/>
                </a:lnTo>
                <a:lnTo>
                  <a:pt x="5975351" y="5978359"/>
                </a:lnTo>
                <a:lnTo>
                  <a:pt x="5978844" y="5979322"/>
                </a:lnTo>
                <a:lnTo>
                  <a:pt x="5982019" y="5979964"/>
                </a:lnTo>
                <a:lnTo>
                  <a:pt x="5985829" y="5980927"/>
                </a:lnTo>
                <a:lnTo>
                  <a:pt x="5989321" y="5981248"/>
                </a:lnTo>
                <a:lnTo>
                  <a:pt x="5993131" y="5981248"/>
                </a:lnTo>
                <a:lnTo>
                  <a:pt x="5997259" y="5980927"/>
                </a:lnTo>
                <a:lnTo>
                  <a:pt x="6000751" y="5980606"/>
                </a:lnTo>
                <a:lnTo>
                  <a:pt x="6004879" y="5979643"/>
                </a:lnTo>
                <a:lnTo>
                  <a:pt x="6012499" y="5977717"/>
                </a:lnTo>
                <a:lnTo>
                  <a:pt x="6020436" y="5974828"/>
                </a:lnTo>
                <a:lnTo>
                  <a:pt x="6029009" y="5971296"/>
                </a:lnTo>
                <a:lnTo>
                  <a:pt x="6037264" y="5966802"/>
                </a:lnTo>
                <a:lnTo>
                  <a:pt x="6038216" y="5961987"/>
                </a:lnTo>
                <a:lnTo>
                  <a:pt x="6039486" y="5956851"/>
                </a:lnTo>
                <a:lnTo>
                  <a:pt x="6040439" y="5951393"/>
                </a:lnTo>
                <a:lnTo>
                  <a:pt x="6042026" y="5946578"/>
                </a:lnTo>
                <a:lnTo>
                  <a:pt x="6042979" y="5944331"/>
                </a:lnTo>
                <a:lnTo>
                  <a:pt x="6044249" y="5942084"/>
                </a:lnTo>
                <a:lnTo>
                  <a:pt x="6045519" y="5939837"/>
                </a:lnTo>
                <a:lnTo>
                  <a:pt x="6047424" y="5938553"/>
                </a:lnTo>
                <a:lnTo>
                  <a:pt x="6049646" y="5936626"/>
                </a:lnTo>
                <a:lnTo>
                  <a:pt x="6052186" y="5935342"/>
                </a:lnTo>
                <a:lnTo>
                  <a:pt x="6054726" y="5934700"/>
                </a:lnTo>
                <a:close/>
                <a:moveTo>
                  <a:pt x="5159181" y="5908658"/>
                </a:moveTo>
                <a:lnTo>
                  <a:pt x="5162965" y="5908658"/>
                </a:lnTo>
                <a:lnTo>
                  <a:pt x="5167064" y="5908957"/>
                </a:lnTo>
                <a:lnTo>
                  <a:pt x="5170848" y="5909556"/>
                </a:lnTo>
                <a:lnTo>
                  <a:pt x="5174001" y="5911051"/>
                </a:lnTo>
                <a:lnTo>
                  <a:pt x="5176839" y="5912846"/>
                </a:lnTo>
                <a:lnTo>
                  <a:pt x="5168641" y="5914939"/>
                </a:lnTo>
                <a:lnTo>
                  <a:pt x="5162334" y="5915837"/>
                </a:lnTo>
                <a:lnTo>
                  <a:pt x="5157604" y="5916136"/>
                </a:lnTo>
                <a:lnTo>
                  <a:pt x="5153820" y="5916734"/>
                </a:lnTo>
                <a:lnTo>
                  <a:pt x="5149721" y="5917930"/>
                </a:lnTo>
                <a:lnTo>
                  <a:pt x="5144991" y="5920323"/>
                </a:lnTo>
                <a:lnTo>
                  <a:pt x="5139315" y="5923613"/>
                </a:lnTo>
                <a:lnTo>
                  <a:pt x="5131117" y="5929296"/>
                </a:lnTo>
                <a:lnTo>
                  <a:pt x="5130801" y="5927801"/>
                </a:lnTo>
                <a:lnTo>
                  <a:pt x="5130801" y="5926604"/>
                </a:lnTo>
                <a:lnTo>
                  <a:pt x="5131117" y="5924212"/>
                </a:lnTo>
                <a:lnTo>
                  <a:pt x="5132693" y="5921221"/>
                </a:lnTo>
                <a:lnTo>
                  <a:pt x="5134585" y="5918828"/>
                </a:lnTo>
                <a:lnTo>
                  <a:pt x="5137108" y="5916734"/>
                </a:lnTo>
                <a:lnTo>
                  <a:pt x="5139946" y="5914939"/>
                </a:lnTo>
                <a:lnTo>
                  <a:pt x="5143099" y="5913145"/>
                </a:lnTo>
                <a:lnTo>
                  <a:pt x="5146883" y="5911350"/>
                </a:lnTo>
                <a:lnTo>
                  <a:pt x="5150667" y="5910453"/>
                </a:lnTo>
                <a:lnTo>
                  <a:pt x="5155082" y="5909256"/>
                </a:lnTo>
                <a:close/>
                <a:moveTo>
                  <a:pt x="5118572" y="5907071"/>
                </a:moveTo>
                <a:lnTo>
                  <a:pt x="5117938" y="5910852"/>
                </a:lnTo>
                <a:lnTo>
                  <a:pt x="5116037" y="5914002"/>
                </a:lnTo>
                <a:lnTo>
                  <a:pt x="5113818" y="5917467"/>
                </a:lnTo>
                <a:lnTo>
                  <a:pt x="5110966" y="5920618"/>
                </a:lnTo>
                <a:lnTo>
                  <a:pt x="5106846" y="5923453"/>
                </a:lnTo>
                <a:lnTo>
                  <a:pt x="5102726" y="5925973"/>
                </a:lnTo>
                <a:lnTo>
                  <a:pt x="5097973" y="5928808"/>
                </a:lnTo>
                <a:lnTo>
                  <a:pt x="5091952" y="5931329"/>
                </a:lnTo>
                <a:lnTo>
                  <a:pt x="5094170" y="5932904"/>
                </a:lnTo>
                <a:lnTo>
                  <a:pt x="5096705" y="5933849"/>
                </a:lnTo>
                <a:lnTo>
                  <a:pt x="5099557" y="5934794"/>
                </a:lnTo>
                <a:lnTo>
                  <a:pt x="5102410" y="5935109"/>
                </a:lnTo>
                <a:lnTo>
                  <a:pt x="5104945" y="5935109"/>
                </a:lnTo>
                <a:lnTo>
                  <a:pt x="5105896" y="5934794"/>
                </a:lnTo>
                <a:lnTo>
                  <a:pt x="5106529" y="5933849"/>
                </a:lnTo>
                <a:lnTo>
                  <a:pt x="5106846" y="5933219"/>
                </a:lnTo>
                <a:lnTo>
                  <a:pt x="5107480" y="5932589"/>
                </a:lnTo>
                <a:lnTo>
                  <a:pt x="5107480" y="5931329"/>
                </a:lnTo>
                <a:lnTo>
                  <a:pt x="5107480" y="5930069"/>
                </a:lnTo>
                <a:lnTo>
                  <a:pt x="5109698" y="5929123"/>
                </a:lnTo>
                <a:lnTo>
                  <a:pt x="5111600" y="5929123"/>
                </a:lnTo>
                <a:lnTo>
                  <a:pt x="5113501" y="5930069"/>
                </a:lnTo>
                <a:lnTo>
                  <a:pt x="5115403" y="5931014"/>
                </a:lnTo>
                <a:lnTo>
                  <a:pt x="5116670" y="5932274"/>
                </a:lnTo>
                <a:lnTo>
                  <a:pt x="5117938" y="5933849"/>
                </a:lnTo>
                <a:lnTo>
                  <a:pt x="5120473" y="5937629"/>
                </a:lnTo>
                <a:lnTo>
                  <a:pt x="5122692" y="5941725"/>
                </a:lnTo>
                <a:lnTo>
                  <a:pt x="5123959" y="5943300"/>
                </a:lnTo>
                <a:lnTo>
                  <a:pt x="5125227" y="5944875"/>
                </a:lnTo>
                <a:lnTo>
                  <a:pt x="5126812" y="5945820"/>
                </a:lnTo>
                <a:lnTo>
                  <a:pt x="5128396" y="5947080"/>
                </a:lnTo>
                <a:lnTo>
                  <a:pt x="5130298" y="5947395"/>
                </a:lnTo>
                <a:lnTo>
                  <a:pt x="5132516" y="5947080"/>
                </a:lnTo>
                <a:lnTo>
                  <a:pt x="5136953" y="5945505"/>
                </a:lnTo>
                <a:lnTo>
                  <a:pt x="5140756" y="5943615"/>
                </a:lnTo>
                <a:lnTo>
                  <a:pt x="5144558" y="5942040"/>
                </a:lnTo>
                <a:lnTo>
                  <a:pt x="5147728" y="5940150"/>
                </a:lnTo>
                <a:lnTo>
                  <a:pt x="5153115" y="5936369"/>
                </a:lnTo>
                <a:lnTo>
                  <a:pt x="5157869" y="5932589"/>
                </a:lnTo>
                <a:lnTo>
                  <a:pt x="5162305" y="5928493"/>
                </a:lnTo>
                <a:lnTo>
                  <a:pt x="5167059" y="5924713"/>
                </a:lnTo>
                <a:lnTo>
                  <a:pt x="5172446" y="5920618"/>
                </a:lnTo>
                <a:lnTo>
                  <a:pt x="5175932" y="5918727"/>
                </a:lnTo>
                <a:lnTo>
                  <a:pt x="5179418" y="5916837"/>
                </a:lnTo>
                <a:lnTo>
                  <a:pt x="5190193" y="5935109"/>
                </a:lnTo>
                <a:lnTo>
                  <a:pt x="5187975" y="5936054"/>
                </a:lnTo>
                <a:lnTo>
                  <a:pt x="5185757" y="5936999"/>
                </a:lnTo>
                <a:lnTo>
                  <a:pt x="5183855" y="5936999"/>
                </a:lnTo>
                <a:lnTo>
                  <a:pt x="5181954" y="5936999"/>
                </a:lnTo>
                <a:lnTo>
                  <a:pt x="5179101" y="5936054"/>
                </a:lnTo>
                <a:lnTo>
                  <a:pt x="5175932" y="5935109"/>
                </a:lnTo>
                <a:lnTo>
                  <a:pt x="5172763" y="5934479"/>
                </a:lnTo>
                <a:lnTo>
                  <a:pt x="5171179" y="5933849"/>
                </a:lnTo>
                <a:lnTo>
                  <a:pt x="5169277" y="5934479"/>
                </a:lnTo>
                <a:lnTo>
                  <a:pt x="5167059" y="5934794"/>
                </a:lnTo>
                <a:lnTo>
                  <a:pt x="5164841" y="5935739"/>
                </a:lnTo>
                <a:lnTo>
                  <a:pt x="5162305" y="5936999"/>
                </a:lnTo>
                <a:lnTo>
                  <a:pt x="5159770" y="5939204"/>
                </a:lnTo>
                <a:lnTo>
                  <a:pt x="5161355" y="5942355"/>
                </a:lnTo>
                <a:lnTo>
                  <a:pt x="5162939" y="5944875"/>
                </a:lnTo>
                <a:lnTo>
                  <a:pt x="5165157" y="5946765"/>
                </a:lnTo>
                <a:lnTo>
                  <a:pt x="5167376" y="5947395"/>
                </a:lnTo>
                <a:lnTo>
                  <a:pt x="5170228" y="5948025"/>
                </a:lnTo>
                <a:lnTo>
                  <a:pt x="5173397" y="5948025"/>
                </a:lnTo>
                <a:lnTo>
                  <a:pt x="5179418" y="5947710"/>
                </a:lnTo>
                <a:lnTo>
                  <a:pt x="5185757" y="5947080"/>
                </a:lnTo>
                <a:lnTo>
                  <a:pt x="5188609" y="5946765"/>
                </a:lnTo>
                <a:lnTo>
                  <a:pt x="5191461" y="5947080"/>
                </a:lnTo>
                <a:lnTo>
                  <a:pt x="5194313" y="5947395"/>
                </a:lnTo>
                <a:lnTo>
                  <a:pt x="5196531" y="5948970"/>
                </a:lnTo>
                <a:lnTo>
                  <a:pt x="5198750" y="5950546"/>
                </a:lnTo>
                <a:lnTo>
                  <a:pt x="5200651" y="5953066"/>
                </a:lnTo>
                <a:lnTo>
                  <a:pt x="5183538" y="5957161"/>
                </a:lnTo>
                <a:lnTo>
                  <a:pt x="5167376" y="5961572"/>
                </a:lnTo>
                <a:lnTo>
                  <a:pt x="5152164" y="5966612"/>
                </a:lnTo>
                <a:lnTo>
                  <a:pt x="5137270" y="5971338"/>
                </a:lnTo>
                <a:lnTo>
                  <a:pt x="5123009" y="5976063"/>
                </a:lnTo>
                <a:lnTo>
                  <a:pt x="5108748" y="5980789"/>
                </a:lnTo>
                <a:lnTo>
                  <a:pt x="5095438" y="5984569"/>
                </a:lnTo>
                <a:lnTo>
                  <a:pt x="5081811" y="5988034"/>
                </a:lnTo>
                <a:lnTo>
                  <a:pt x="5079592" y="5983309"/>
                </a:lnTo>
                <a:lnTo>
                  <a:pt x="5078008" y="5979213"/>
                </a:lnTo>
                <a:lnTo>
                  <a:pt x="5075155" y="5975748"/>
                </a:lnTo>
                <a:lnTo>
                  <a:pt x="5072620" y="5972283"/>
                </a:lnTo>
                <a:lnTo>
                  <a:pt x="5071353" y="5971338"/>
                </a:lnTo>
                <a:lnTo>
                  <a:pt x="5069768" y="5970077"/>
                </a:lnTo>
                <a:lnTo>
                  <a:pt x="5067867" y="5969447"/>
                </a:lnTo>
                <a:lnTo>
                  <a:pt x="5066282" y="5969132"/>
                </a:lnTo>
                <a:lnTo>
                  <a:pt x="5064064" y="5968817"/>
                </a:lnTo>
                <a:lnTo>
                  <a:pt x="5061845" y="5969132"/>
                </a:lnTo>
                <a:lnTo>
                  <a:pt x="5059310" y="5969447"/>
                </a:lnTo>
                <a:lnTo>
                  <a:pt x="5056775" y="5970393"/>
                </a:lnTo>
                <a:lnTo>
                  <a:pt x="5056775" y="5969447"/>
                </a:lnTo>
                <a:lnTo>
                  <a:pt x="5057092" y="5968502"/>
                </a:lnTo>
                <a:lnTo>
                  <a:pt x="5058042" y="5966612"/>
                </a:lnTo>
                <a:lnTo>
                  <a:pt x="5059627" y="5964722"/>
                </a:lnTo>
                <a:lnTo>
                  <a:pt x="5061528" y="5962832"/>
                </a:lnTo>
                <a:lnTo>
                  <a:pt x="5063430" y="5961257"/>
                </a:lnTo>
                <a:lnTo>
                  <a:pt x="5064697" y="5959366"/>
                </a:lnTo>
                <a:lnTo>
                  <a:pt x="5065014" y="5958736"/>
                </a:lnTo>
                <a:lnTo>
                  <a:pt x="5065331" y="5957476"/>
                </a:lnTo>
                <a:lnTo>
                  <a:pt x="5065014" y="5956531"/>
                </a:lnTo>
                <a:lnTo>
                  <a:pt x="5064697" y="5955271"/>
                </a:lnTo>
                <a:lnTo>
                  <a:pt x="5061528" y="5955586"/>
                </a:lnTo>
                <a:lnTo>
                  <a:pt x="5058042" y="5956216"/>
                </a:lnTo>
                <a:lnTo>
                  <a:pt x="5054556" y="5956846"/>
                </a:lnTo>
                <a:lnTo>
                  <a:pt x="5050437" y="5957161"/>
                </a:lnTo>
                <a:lnTo>
                  <a:pt x="5046634" y="5957161"/>
                </a:lnTo>
                <a:lnTo>
                  <a:pt x="5042197" y="5956531"/>
                </a:lnTo>
                <a:lnTo>
                  <a:pt x="5037443" y="5954956"/>
                </a:lnTo>
                <a:lnTo>
                  <a:pt x="5032056" y="5952751"/>
                </a:lnTo>
                <a:lnTo>
                  <a:pt x="5031105" y="5951806"/>
                </a:lnTo>
                <a:lnTo>
                  <a:pt x="5030788" y="5950546"/>
                </a:lnTo>
                <a:lnTo>
                  <a:pt x="5030788" y="5949600"/>
                </a:lnTo>
                <a:lnTo>
                  <a:pt x="5031739" y="5948340"/>
                </a:lnTo>
                <a:lnTo>
                  <a:pt x="5032373" y="5947710"/>
                </a:lnTo>
                <a:lnTo>
                  <a:pt x="5033324" y="5946765"/>
                </a:lnTo>
                <a:lnTo>
                  <a:pt x="5036176" y="5945190"/>
                </a:lnTo>
                <a:lnTo>
                  <a:pt x="5038077" y="5944560"/>
                </a:lnTo>
                <a:lnTo>
                  <a:pt x="5039662" y="5943615"/>
                </a:lnTo>
                <a:lnTo>
                  <a:pt x="5040296" y="5942985"/>
                </a:lnTo>
                <a:lnTo>
                  <a:pt x="5040612" y="5942040"/>
                </a:lnTo>
                <a:lnTo>
                  <a:pt x="5040929" y="5940780"/>
                </a:lnTo>
                <a:lnTo>
                  <a:pt x="5040612" y="5939834"/>
                </a:lnTo>
                <a:lnTo>
                  <a:pt x="5040296" y="5937629"/>
                </a:lnTo>
                <a:lnTo>
                  <a:pt x="5042197" y="5939519"/>
                </a:lnTo>
                <a:lnTo>
                  <a:pt x="5044098" y="5941095"/>
                </a:lnTo>
                <a:lnTo>
                  <a:pt x="5045683" y="5942355"/>
                </a:lnTo>
                <a:lnTo>
                  <a:pt x="5047901" y="5943300"/>
                </a:lnTo>
                <a:lnTo>
                  <a:pt x="5049803" y="5943615"/>
                </a:lnTo>
                <a:lnTo>
                  <a:pt x="5052021" y="5944245"/>
                </a:lnTo>
                <a:lnTo>
                  <a:pt x="5054556" y="5944245"/>
                </a:lnTo>
                <a:lnTo>
                  <a:pt x="5056775" y="5944245"/>
                </a:lnTo>
                <a:lnTo>
                  <a:pt x="5061528" y="5942985"/>
                </a:lnTo>
                <a:lnTo>
                  <a:pt x="5066599" y="5941095"/>
                </a:lnTo>
                <a:lnTo>
                  <a:pt x="5071669" y="5938574"/>
                </a:lnTo>
                <a:lnTo>
                  <a:pt x="5077057" y="5935739"/>
                </a:lnTo>
                <a:lnTo>
                  <a:pt x="5082127" y="5932589"/>
                </a:lnTo>
                <a:lnTo>
                  <a:pt x="5087832" y="5928493"/>
                </a:lnTo>
                <a:lnTo>
                  <a:pt x="5098607" y="5920933"/>
                </a:lnTo>
                <a:lnTo>
                  <a:pt x="5108748" y="5913372"/>
                </a:lnTo>
                <a:lnTo>
                  <a:pt x="5113818" y="5910222"/>
                </a:lnTo>
                <a:close/>
                <a:moveTo>
                  <a:pt x="6205522" y="5900721"/>
                </a:moveTo>
                <a:lnTo>
                  <a:pt x="6206799" y="5903533"/>
                </a:lnTo>
                <a:lnTo>
                  <a:pt x="6208076" y="5906345"/>
                </a:lnTo>
                <a:lnTo>
                  <a:pt x="6208714" y="5909157"/>
                </a:lnTo>
                <a:lnTo>
                  <a:pt x="6208714" y="5911657"/>
                </a:lnTo>
                <a:lnTo>
                  <a:pt x="6208714" y="5913844"/>
                </a:lnTo>
                <a:lnTo>
                  <a:pt x="6208076" y="5916343"/>
                </a:lnTo>
                <a:lnTo>
                  <a:pt x="6207437" y="5918530"/>
                </a:lnTo>
                <a:lnTo>
                  <a:pt x="6206160" y="5920405"/>
                </a:lnTo>
                <a:lnTo>
                  <a:pt x="6204883" y="5922279"/>
                </a:lnTo>
                <a:lnTo>
                  <a:pt x="6202968" y="5923842"/>
                </a:lnTo>
                <a:lnTo>
                  <a:pt x="6200733" y="5925404"/>
                </a:lnTo>
                <a:lnTo>
                  <a:pt x="6198498" y="5926653"/>
                </a:lnTo>
                <a:lnTo>
                  <a:pt x="6193709" y="5929778"/>
                </a:lnTo>
                <a:lnTo>
                  <a:pt x="6188282" y="5931340"/>
                </a:lnTo>
                <a:lnTo>
                  <a:pt x="6181897" y="5933215"/>
                </a:lnTo>
                <a:lnTo>
                  <a:pt x="6175831" y="5934777"/>
                </a:lnTo>
                <a:lnTo>
                  <a:pt x="6169446" y="5935402"/>
                </a:lnTo>
                <a:lnTo>
                  <a:pt x="6163700" y="5936027"/>
                </a:lnTo>
                <a:lnTo>
                  <a:pt x="6157634" y="5936339"/>
                </a:lnTo>
                <a:lnTo>
                  <a:pt x="6152207" y="5936339"/>
                </a:lnTo>
                <a:lnTo>
                  <a:pt x="6147737" y="5936027"/>
                </a:lnTo>
                <a:lnTo>
                  <a:pt x="6144226" y="5935714"/>
                </a:lnTo>
                <a:lnTo>
                  <a:pt x="6143268" y="5941650"/>
                </a:lnTo>
                <a:lnTo>
                  <a:pt x="6141672" y="5946337"/>
                </a:lnTo>
                <a:lnTo>
                  <a:pt x="6139756" y="5949461"/>
                </a:lnTo>
                <a:lnTo>
                  <a:pt x="6138798" y="5950399"/>
                </a:lnTo>
                <a:lnTo>
                  <a:pt x="6137841" y="5951648"/>
                </a:lnTo>
                <a:lnTo>
                  <a:pt x="6135287" y="5952586"/>
                </a:lnTo>
                <a:lnTo>
                  <a:pt x="6133052" y="5953211"/>
                </a:lnTo>
                <a:lnTo>
                  <a:pt x="6130179" y="5953211"/>
                </a:lnTo>
                <a:lnTo>
                  <a:pt x="6127305" y="5952898"/>
                </a:lnTo>
                <a:lnTo>
                  <a:pt x="6120282" y="5951961"/>
                </a:lnTo>
                <a:lnTo>
                  <a:pt x="6116770" y="5951648"/>
                </a:lnTo>
                <a:lnTo>
                  <a:pt x="6112301" y="5951648"/>
                </a:lnTo>
                <a:lnTo>
                  <a:pt x="6107831" y="5952273"/>
                </a:lnTo>
                <a:lnTo>
                  <a:pt x="6103042" y="5953835"/>
                </a:lnTo>
                <a:lnTo>
                  <a:pt x="6098254" y="5956022"/>
                </a:lnTo>
                <a:lnTo>
                  <a:pt x="6095380" y="5957585"/>
                </a:lnTo>
                <a:lnTo>
                  <a:pt x="6092826" y="5959459"/>
                </a:lnTo>
                <a:lnTo>
                  <a:pt x="6097296" y="5955085"/>
                </a:lnTo>
                <a:lnTo>
                  <a:pt x="6102404" y="5950711"/>
                </a:lnTo>
                <a:lnTo>
                  <a:pt x="6108150" y="5946962"/>
                </a:lnTo>
                <a:lnTo>
                  <a:pt x="6114855" y="5942900"/>
                </a:lnTo>
                <a:lnTo>
                  <a:pt x="6121878" y="5939151"/>
                </a:lnTo>
                <a:lnTo>
                  <a:pt x="6129221" y="5935402"/>
                </a:lnTo>
                <a:lnTo>
                  <a:pt x="6144545" y="5928216"/>
                </a:lnTo>
                <a:lnTo>
                  <a:pt x="6176789" y="5914156"/>
                </a:lnTo>
                <a:lnTo>
                  <a:pt x="6191794" y="5907282"/>
                </a:lnTo>
                <a:lnTo>
                  <a:pt x="6199137" y="5904158"/>
                </a:lnTo>
                <a:close/>
                <a:moveTo>
                  <a:pt x="2115404" y="5868971"/>
                </a:moveTo>
                <a:lnTo>
                  <a:pt x="2118484" y="5868971"/>
                </a:lnTo>
                <a:lnTo>
                  <a:pt x="2121872" y="5868971"/>
                </a:lnTo>
                <a:lnTo>
                  <a:pt x="2122488" y="5871208"/>
                </a:lnTo>
                <a:lnTo>
                  <a:pt x="2122488" y="5873764"/>
                </a:lnTo>
                <a:lnTo>
                  <a:pt x="2122180" y="5876320"/>
                </a:lnTo>
                <a:lnTo>
                  <a:pt x="2120948" y="5878876"/>
                </a:lnTo>
                <a:lnTo>
                  <a:pt x="2118176" y="5884307"/>
                </a:lnTo>
                <a:lnTo>
                  <a:pt x="2115096" y="5890058"/>
                </a:lnTo>
                <a:lnTo>
                  <a:pt x="2112015" y="5896128"/>
                </a:lnTo>
                <a:lnTo>
                  <a:pt x="2110475" y="5899643"/>
                </a:lnTo>
                <a:lnTo>
                  <a:pt x="2109243" y="5903157"/>
                </a:lnTo>
                <a:lnTo>
                  <a:pt x="2108935" y="5906991"/>
                </a:lnTo>
                <a:lnTo>
                  <a:pt x="2108935" y="5910506"/>
                </a:lnTo>
                <a:lnTo>
                  <a:pt x="2109243" y="5914340"/>
                </a:lnTo>
                <a:lnTo>
                  <a:pt x="2110783" y="5918174"/>
                </a:lnTo>
                <a:lnTo>
                  <a:pt x="2109243" y="5918813"/>
                </a:lnTo>
                <a:lnTo>
                  <a:pt x="2108011" y="5919452"/>
                </a:lnTo>
                <a:lnTo>
                  <a:pt x="2106471" y="5919771"/>
                </a:lnTo>
                <a:lnTo>
                  <a:pt x="2105239" y="5919452"/>
                </a:lnTo>
                <a:lnTo>
                  <a:pt x="2104007" y="5918813"/>
                </a:lnTo>
                <a:lnTo>
                  <a:pt x="2102775" y="5918174"/>
                </a:lnTo>
                <a:lnTo>
                  <a:pt x="2101851" y="5917535"/>
                </a:lnTo>
                <a:lnTo>
                  <a:pt x="2100927" y="5916257"/>
                </a:lnTo>
                <a:lnTo>
                  <a:pt x="2099695" y="5913701"/>
                </a:lnTo>
                <a:lnTo>
                  <a:pt x="2099387" y="5912423"/>
                </a:lnTo>
                <a:lnTo>
                  <a:pt x="2099387" y="5910825"/>
                </a:lnTo>
                <a:lnTo>
                  <a:pt x="2099387" y="5909867"/>
                </a:lnTo>
                <a:lnTo>
                  <a:pt x="2099695" y="5908269"/>
                </a:lnTo>
                <a:lnTo>
                  <a:pt x="2100619" y="5906991"/>
                </a:lnTo>
                <a:lnTo>
                  <a:pt x="2101543" y="5905713"/>
                </a:lnTo>
                <a:lnTo>
                  <a:pt x="2096922" y="5905074"/>
                </a:lnTo>
                <a:lnTo>
                  <a:pt x="2091995" y="5903796"/>
                </a:lnTo>
                <a:lnTo>
                  <a:pt x="2089530" y="5903157"/>
                </a:lnTo>
                <a:lnTo>
                  <a:pt x="2086758" y="5901560"/>
                </a:lnTo>
                <a:lnTo>
                  <a:pt x="2084294" y="5900282"/>
                </a:lnTo>
                <a:lnTo>
                  <a:pt x="2081213" y="5898365"/>
                </a:lnTo>
                <a:lnTo>
                  <a:pt x="2082753" y="5894850"/>
                </a:lnTo>
                <a:lnTo>
                  <a:pt x="2084910" y="5891017"/>
                </a:lnTo>
                <a:lnTo>
                  <a:pt x="2086758" y="5887822"/>
                </a:lnTo>
                <a:lnTo>
                  <a:pt x="2088914" y="5884946"/>
                </a:lnTo>
                <a:lnTo>
                  <a:pt x="2091071" y="5881751"/>
                </a:lnTo>
                <a:lnTo>
                  <a:pt x="2093534" y="5879834"/>
                </a:lnTo>
                <a:lnTo>
                  <a:pt x="2095998" y="5877598"/>
                </a:lnTo>
                <a:lnTo>
                  <a:pt x="2098463" y="5875361"/>
                </a:lnTo>
                <a:lnTo>
                  <a:pt x="2100927" y="5873764"/>
                </a:lnTo>
                <a:lnTo>
                  <a:pt x="2103699" y="5872486"/>
                </a:lnTo>
                <a:lnTo>
                  <a:pt x="2106471" y="5871208"/>
                </a:lnTo>
                <a:lnTo>
                  <a:pt x="2109243" y="5870249"/>
                </a:lnTo>
                <a:lnTo>
                  <a:pt x="2112324" y="5869291"/>
                </a:lnTo>
                <a:close/>
                <a:moveTo>
                  <a:pt x="5157789" y="5864208"/>
                </a:moveTo>
                <a:lnTo>
                  <a:pt x="5157789" y="5867306"/>
                </a:lnTo>
                <a:lnTo>
                  <a:pt x="5157146" y="5870403"/>
                </a:lnTo>
                <a:lnTo>
                  <a:pt x="5155861" y="5873811"/>
                </a:lnTo>
                <a:lnTo>
                  <a:pt x="5154575" y="5876908"/>
                </a:lnTo>
                <a:lnTo>
                  <a:pt x="5152647" y="5880006"/>
                </a:lnTo>
                <a:lnTo>
                  <a:pt x="5150397" y="5883103"/>
                </a:lnTo>
                <a:lnTo>
                  <a:pt x="5147826" y="5885891"/>
                </a:lnTo>
                <a:lnTo>
                  <a:pt x="5144933" y="5888369"/>
                </a:lnTo>
                <a:lnTo>
                  <a:pt x="5141398" y="5890847"/>
                </a:lnTo>
                <a:lnTo>
                  <a:pt x="5138184" y="5893325"/>
                </a:lnTo>
                <a:lnTo>
                  <a:pt x="5134970" y="5895184"/>
                </a:lnTo>
                <a:lnTo>
                  <a:pt x="5131113" y="5897352"/>
                </a:lnTo>
                <a:lnTo>
                  <a:pt x="5127578" y="5898591"/>
                </a:lnTo>
                <a:lnTo>
                  <a:pt x="5123721" y="5900140"/>
                </a:lnTo>
                <a:lnTo>
                  <a:pt x="5120186" y="5901069"/>
                </a:lnTo>
                <a:lnTo>
                  <a:pt x="5116329" y="5902308"/>
                </a:lnTo>
                <a:lnTo>
                  <a:pt x="5115686" y="5900140"/>
                </a:lnTo>
                <a:lnTo>
                  <a:pt x="5115043" y="5898281"/>
                </a:lnTo>
                <a:lnTo>
                  <a:pt x="5112472" y="5894255"/>
                </a:lnTo>
                <a:lnTo>
                  <a:pt x="5109258" y="5890228"/>
                </a:lnTo>
                <a:lnTo>
                  <a:pt x="5106687" y="5886201"/>
                </a:lnTo>
                <a:lnTo>
                  <a:pt x="5105723" y="5884033"/>
                </a:lnTo>
                <a:lnTo>
                  <a:pt x="5105401" y="5882174"/>
                </a:lnTo>
                <a:lnTo>
                  <a:pt x="5105401" y="5880625"/>
                </a:lnTo>
                <a:lnTo>
                  <a:pt x="5106044" y="5878767"/>
                </a:lnTo>
                <a:lnTo>
                  <a:pt x="5107008" y="5877218"/>
                </a:lnTo>
                <a:lnTo>
                  <a:pt x="5109258" y="5875979"/>
                </a:lnTo>
                <a:lnTo>
                  <a:pt x="5111829" y="5874430"/>
                </a:lnTo>
                <a:lnTo>
                  <a:pt x="5116007" y="5873501"/>
                </a:lnTo>
                <a:lnTo>
                  <a:pt x="5116972" y="5875359"/>
                </a:lnTo>
                <a:lnTo>
                  <a:pt x="5117936" y="5877528"/>
                </a:lnTo>
                <a:lnTo>
                  <a:pt x="5118257" y="5879077"/>
                </a:lnTo>
                <a:lnTo>
                  <a:pt x="5118579" y="5880935"/>
                </a:lnTo>
                <a:lnTo>
                  <a:pt x="5118579" y="5883413"/>
                </a:lnTo>
                <a:lnTo>
                  <a:pt x="5118257" y="5885581"/>
                </a:lnTo>
                <a:lnTo>
                  <a:pt x="5118257" y="5887130"/>
                </a:lnTo>
                <a:lnTo>
                  <a:pt x="5118579" y="5888059"/>
                </a:lnTo>
                <a:lnTo>
                  <a:pt x="5119221" y="5888679"/>
                </a:lnTo>
                <a:lnTo>
                  <a:pt x="5120186" y="5889298"/>
                </a:lnTo>
                <a:lnTo>
                  <a:pt x="5121471" y="5890228"/>
                </a:lnTo>
                <a:lnTo>
                  <a:pt x="5125971" y="5891467"/>
                </a:lnTo>
                <a:lnTo>
                  <a:pt x="5128863" y="5888059"/>
                </a:lnTo>
                <a:lnTo>
                  <a:pt x="5131435" y="5884033"/>
                </a:lnTo>
                <a:lnTo>
                  <a:pt x="5133684" y="5880625"/>
                </a:lnTo>
                <a:lnTo>
                  <a:pt x="5136577" y="5876908"/>
                </a:lnTo>
                <a:lnTo>
                  <a:pt x="5140112" y="5873501"/>
                </a:lnTo>
                <a:lnTo>
                  <a:pt x="5142041" y="5871642"/>
                </a:lnTo>
                <a:lnTo>
                  <a:pt x="5144612" y="5869784"/>
                </a:lnTo>
                <a:lnTo>
                  <a:pt x="5147183" y="5868235"/>
                </a:lnTo>
                <a:lnTo>
                  <a:pt x="5150076" y="5866996"/>
                </a:lnTo>
                <a:lnTo>
                  <a:pt x="5153611" y="5865138"/>
                </a:lnTo>
                <a:close/>
                <a:moveTo>
                  <a:pt x="2350268" y="5834046"/>
                </a:moveTo>
                <a:lnTo>
                  <a:pt x="2353094" y="5838465"/>
                </a:lnTo>
                <a:lnTo>
                  <a:pt x="2354978" y="5840042"/>
                </a:lnTo>
                <a:lnTo>
                  <a:pt x="2356234" y="5841620"/>
                </a:lnTo>
                <a:lnTo>
                  <a:pt x="2357804" y="5842567"/>
                </a:lnTo>
                <a:lnTo>
                  <a:pt x="2359374" y="5842567"/>
                </a:lnTo>
                <a:lnTo>
                  <a:pt x="2360630" y="5842252"/>
                </a:lnTo>
                <a:lnTo>
                  <a:pt x="2362200" y="5840989"/>
                </a:lnTo>
                <a:lnTo>
                  <a:pt x="2361886" y="5843830"/>
                </a:lnTo>
                <a:lnTo>
                  <a:pt x="2360630" y="5846039"/>
                </a:lnTo>
                <a:lnTo>
                  <a:pt x="2358432" y="5850141"/>
                </a:lnTo>
                <a:lnTo>
                  <a:pt x="2353408" y="5858347"/>
                </a:lnTo>
                <a:lnTo>
                  <a:pt x="2350896" y="5863396"/>
                </a:lnTo>
                <a:lnTo>
                  <a:pt x="2349954" y="5865921"/>
                </a:lnTo>
                <a:lnTo>
                  <a:pt x="2348698" y="5869077"/>
                </a:lnTo>
                <a:lnTo>
                  <a:pt x="2348070" y="5872864"/>
                </a:lnTo>
                <a:lnTo>
                  <a:pt x="2347757" y="5876651"/>
                </a:lnTo>
                <a:lnTo>
                  <a:pt x="2347442" y="5881385"/>
                </a:lnTo>
                <a:lnTo>
                  <a:pt x="2347442" y="5886434"/>
                </a:lnTo>
                <a:lnTo>
                  <a:pt x="2343674" y="5885172"/>
                </a:lnTo>
                <a:lnTo>
                  <a:pt x="2340848" y="5883594"/>
                </a:lnTo>
                <a:lnTo>
                  <a:pt x="2338963" y="5882332"/>
                </a:lnTo>
                <a:lnTo>
                  <a:pt x="2338021" y="5880438"/>
                </a:lnTo>
                <a:lnTo>
                  <a:pt x="2337393" y="5878544"/>
                </a:lnTo>
                <a:lnTo>
                  <a:pt x="2337393" y="5876651"/>
                </a:lnTo>
                <a:lnTo>
                  <a:pt x="2337393" y="5874442"/>
                </a:lnTo>
                <a:lnTo>
                  <a:pt x="2337708" y="5872864"/>
                </a:lnTo>
                <a:lnTo>
                  <a:pt x="2338963" y="5868761"/>
                </a:lnTo>
                <a:lnTo>
                  <a:pt x="2340219" y="5864659"/>
                </a:lnTo>
                <a:lnTo>
                  <a:pt x="2340533" y="5863081"/>
                </a:lnTo>
                <a:lnTo>
                  <a:pt x="2340533" y="5861187"/>
                </a:lnTo>
                <a:lnTo>
                  <a:pt x="2339905" y="5859293"/>
                </a:lnTo>
                <a:lnTo>
                  <a:pt x="2338650" y="5857400"/>
                </a:lnTo>
                <a:lnTo>
                  <a:pt x="2336137" y="5857084"/>
                </a:lnTo>
                <a:lnTo>
                  <a:pt x="2333939" y="5857084"/>
                </a:lnTo>
                <a:lnTo>
                  <a:pt x="2332055" y="5858031"/>
                </a:lnTo>
                <a:lnTo>
                  <a:pt x="2330485" y="5858978"/>
                </a:lnTo>
                <a:lnTo>
                  <a:pt x="2327031" y="5861818"/>
                </a:lnTo>
                <a:lnTo>
                  <a:pt x="2324205" y="5865290"/>
                </a:lnTo>
                <a:lnTo>
                  <a:pt x="2322321" y="5866236"/>
                </a:lnTo>
                <a:lnTo>
                  <a:pt x="2320751" y="5867183"/>
                </a:lnTo>
                <a:lnTo>
                  <a:pt x="2318867" y="5868130"/>
                </a:lnTo>
                <a:lnTo>
                  <a:pt x="2316669" y="5868446"/>
                </a:lnTo>
                <a:lnTo>
                  <a:pt x="2314471" y="5868130"/>
                </a:lnTo>
                <a:lnTo>
                  <a:pt x="2311644" y="5866868"/>
                </a:lnTo>
                <a:lnTo>
                  <a:pt x="2308818" y="5865290"/>
                </a:lnTo>
                <a:lnTo>
                  <a:pt x="2305050" y="5862134"/>
                </a:lnTo>
                <a:lnTo>
                  <a:pt x="2312273" y="5858347"/>
                </a:lnTo>
                <a:lnTo>
                  <a:pt x="2319181" y="5854560"/>
                </a:lnTo>
                <a:lnTo>
                  <a:pt x="2331741" y="5848563"/>
                </a:lnTo>
                <a:lnTo>
                  <a:pt x="2337708" y="5845723"/>
                </a:lnTo>
                <a:lnTo>
                  <a:pt x="2342732" y="5842252"/>
                </a:lnTo>
                <a:lnTo>
                  <a:pt x="2344930" y="5840358"/>
                </a:lnTo>
                <a:lnTo>
                  <a:pt x="2347128" y="5838465"/>
                </a:lnTo>
                <a:lnTo>
                  <a:pt x="2348698" y="5836571"/>
                </a:lnTo>
                <a:close/>
                <a:moveTo>
                  <a:pt x="2450415" y="5830871"/>
                </a:moveTo>
                <a:lnTo>
                  <a:pt x="2450735" y="5830871"/>
                </a:lnTo>
                <a:lnTo>
                  <a:pt x="2451375" y="5830871"/>
                </a:lnTo>
                <a:lnTo>
                  <a:pt x="2452976" y="5832151"/>
                </a:lnTo>
                <a:lnTo>
                  <a:pt x="2458098" y="5836628"/>
                </a:lnTo>
                <a:lnTo>
                  <a:pt x="2464820" y="5843025"/>
                </a:lnTo>
                <a:lnTo>
                  <a:pt x="2472823" y="5850701"/>
                </a:lnTo>
                <a:lnTo>
                  <a:pt x="2480826" y="5858696"/>
                </a:lnTo>
                <a:lnTo>
                  <a:pt x="2484987" y="5861895"/>
                </a:lnTo>
                <a:lnTo>
                  <a:pt x="2488509" y="5865093"/>
                </a:lnTo>
                <a:lnTo>
                  <a:pt x="2492351" y="5867651"/>
                </a:lnTo>
                <a:lnTo>
                  <a:pt x="2495551" y="5869570"/>
                </a:lnTo>
                <a:lnTo>
                  <a:pt x="2490429" y="5868931"/>
                </a:lnTo>
                <a:lnTo>
                  <a:pt x="2485308" y="5868931"/>
                </a:lnTo>
                <a:lnTo>
                  <a:pt x="2481146" y="5869570"/>
                </a:lnTo>
                <a:lnTo>
                  <a:pt x="2477625" y="5870530"/>
                </a:lnTo>
                <a:lnTo>
                  <a:pt x="2474744" y="5872769"/>
                </a:lnTo>
                <a:lnTo>
                  <a:pt x="2472183" y="5875327"/>
                </a:lnTo>
                <a:lnTo>
                  <a:pt x="2470582" y="5878526"/>
                </a:lnTo>
                <a:lnTo>
                  <a:pt x="2469622" y="5881724"/>
                </a:lnTo>
                <a:lnTo>
                  <a:pt x="2468982" y="5884922"/>
                </a:lnTo>
                <a:lnTo>
                  <a:pt x="2468982" y="5889080"/>
                </a:lnTo>
                <a:lnTo>
                  <a:pt x="2470262" y="5892598"/>
                </a:lnTo>
                <a:lnTo>
                  <a:pt x="2471543" y="5896756"/>
                </a:lnTo>
                <a:lnTo>
                  <a:pt x="2473784" y="5900914"/>
                </a:lnTo>
                <a:lnTo>
                  <a:pt x="2476985" y="5904432"/>
                </a:lnTo>
                <a:lnTo>
                  <a:pt x="2480506" y="5908270"/>
                </a:lnTo>
                <a:lnTo>
                  <a:pt x="2484987" y="5911468"/>
                </a:lnTo>
                <a:lnTo>
                  <a:pt x="2482747" y="5913067"/>
                </a:lnTo>
                <a:lnTo>
                  <a:pt x="2482106" y="5913387"/>
                </a:lnTo>
                <a:lnTo>
                  <a:pt x="2481146" y="5913387"/>
                </a:lnTo>
                <a:lnTo>
                  <a:pt x="2480186" y="5913067"/>
                </a:lnTo>
                <a:lnTo>
                  <a:pt x="2478905" y="5911468"/>
                </a:lnTo>
                <a:lnTo>
                  <a:pt x="2476344" y="5908270"/>
                </a:lnTo>
                <a:lnTo>
                  <a:pt x="2474744" y="5906670"/>
                </a:lnTo>
                <a:lnTo>
                  <a:pt x="2472183" y="5905391"/>
                </a:lnTo>
                <a:lnTo>
                  <a:pt x="2468662" y="5904751"/>
                </a:lnTo>
                <a:lnTo>
                  <a:pt x="2465460" y="5905711"/>
                </a:lnTo>
                <a:lnTo>
                  <a:pt x="2462579" y="5906351"/>
                </a:lnTo>
                <a:lnTo>
                  <a:pt x="2459698" y="5907950"/>
                </a:lnTo>
                <a:lnTo>
                  <a:pt x="2457458" y="5909869"/>
                </a:lnTo>
                <a:lnTo>
                  <a:pt x="2454897" y="5912108"/>
                </a:lnTo>
                <a:lnTo>
                  <a:pt x="2452976" y="5915306"/>
                </a:lnTo>
                <a:lnTo>
                  <a:pt x="2450735" y="5918184"/>
                </a:lnTo>
                <a:lnTo>
                  <a:pt x="2447854" y="5913707"/>
                </a:lnTo>
                <a:lnTo>
                  <a:pt x="2444333" y="5909869"/>
                </a:lnTo>
                <a:lnTo>
                  <a:pt x="2441452" y="5906670"/>
                </a:lnTo>
                <a:lnTo>
                  <a:pt x="2438252" y="5903792"/>
                </a:lnTo>
                <a:lnTo>
                  <a:pt x="2432168" y="5898675"/>
                </a:lnTo>
                <a:lnTo>
                  <a:pt x="2427047" y="5894197"/>
                </a:lnTo>
                <a:lnTo>
                  <a:pt x="2425126" y="5891958"/>
                </a:lnTo>
                <a:lnTo>
                  <a:pt x="2422885" y="5889720"/>
                </a:lnTo>
                <a:lnTo>
                  <a:pt x="2420964" y="5887161"/>
                </a:lnTo>
                <a:lnTo>
                  <a:pt x="2419685" y="5884602"/>
                </a:lnTo>
                <a:lnTo>
                  <a:pt x="2418724" y="5882044"/>
                </a:lnTo>
                <a:lnTo>
                  <a:pt x="2418083" y="5878845"/>
                </a:lnTo>
                <a:lnTo>
                  <a:pt x="2417763" y="5875007"/>
                </a:lnTo>
                <a:lnTo>
                  <a:pt x="2418083" y="5871170"/>
                </a:lnTo>
                <a:lnTo>
                  <a:pt x="2423845" y="5874688"/>
                </a:lnTo>
                <a:lnTo>
                  <a:pt x="2428647" y="5877246"/>
                </a:lnTo>
                <a:lnTo>
                  <a:pt x="2432168" y="5878845"/>
                </a:lnTo>
                <a:lnTo>
                  <a:pt x="2435371" y="5879485"/>
                </a:lnTo>
                <a:lnTo>
                  <a:pt x="2437610" y="5879485"/>
                </a:lnTo>
                <a:lnTo>
                  <a:pt x="2438891" y="5878845"/>
                </a:lnTo>
                <a:lnTo>
                  <a:pt x="2440171" y="5877566"/>
                </a:lnTo>
                <a:lnTo>
                  <a:pt x="2440812" y="5876607"/>
                </a:lnTo>
                <a:lnTo>
                  <a:pt x="2442412" y="5874048"/>
                </a:lnTo>
                <a:lnTo>
                  <a:pt x="2443052" y="5872769"/>
                </a:lnTo>
                <a:lnTo>
                  <a:pt x="2444014" y="5872449"/>
                </a:lnTo>
                <a:lnTo>
                  <a:pt x="2445293" y="5872449"/>
                </a:lnTo>
                <a:lnTo>
                  <a:pt x="2447534" y="5873408"/>
                </a:lnTo>
                <a:lnTo>
                  <a:pt x="2450095" y="5875007"/>
                </a:lnTo>
                <a:lnTo>
                  <a:pt x="2453616" y="5877566"/>
                </a:lnTo>
                <a:lnTo>
                  <a:pt x="2453616" y="5874048"/>
                </a:lnTo>
                <a:lnTo>
                  <a:pt x="2453936" y="5870210"/>
                </a:lnTo>
                <a:lnTo>
                  <a:pt x="2454897" y="5867332"/>
                </a:lnTo>
                <a:lnTo>
                  <a:pt x="2455857" y="5864453"/>
                </a:lnTo>
                <a:lnTo>
                  <a:pt x="2458418" y="5859656"/>
                </a:lnTo>
                <a:lnTo>
                  <a:pt x="2460339" y="5855178"/>
                </a:lnTo>
                <a:lnTo>
                  <a:pt x="2460979" y="5852939"/>
                </a:lnTo>
                <a:lnTo>
                  <a:pt x="2461299" y="5850701"/>
                </a:lnTo>
                <a:lnTo>
                  <a:pt x="2461299" y="5848782"/>
                </a:lnTo>
                <a:lnTo>
                  <a:pt x="2460659" y="5846543"/>
                </a:lnTo>
                <a:lnTo>
                  <a:pt x="2459698" y="5843984"/>
                </a:lnTo>
                <a:lnTo>
                  <a:pt x="2457458" y="5840786"/>
                </a:lnTo>
                <a:lnTo>
                  <a:pt x="2454256" y="5837907"/>
                </a:lnTo>
                <a:lnTo>
                  <a:pt x="2450735" y="5834389"/>
                </a:lnTo>
                <a:lnTo>
                  <a:pt x="2450095" y="5832151"/>
                </a:lnTo>
                <a:lnTo>
                  <a:pt x="2450095" y="5831511"/>
                </a:lnTo>
                <a:close/>
                <a:moveTo>
                  <a:pt x="2165167" y="5810233"/>
                </a:moveTo>
                <a:lnTo>
                  <a:pt x="2176463" y="5817704"/>
                </a:lnTo>
                <a:lnTo>
                  <a:pt x="2174937" y="5819260"/>
                </a:lnTo>
                <a:lnTo>
                  <a:pt x="2173716" y="5820817"/>
                </a:lnTo>
                <a:lnTo>
                  <a:pt x="2170968" y="5823307"/>
                </a:lnTo>
                <a:lnTo>
                  <a:pt x="2168526" y="5825174"/>
                </a:lnTo>
                <a:lnTo>
                  <a:pt x="2166390" y="5827042"/>
                </a:lnTo>
                <a:lnTo>
                  <a:pt x="2165473" y="5827665"/>
                </a:lnTo>
                <a:lnTo>
                  <a:pt x="2165167" y="5828598"/>
                </a:lnTo>
                <a:lnTo>
                  <a:pt x="2165473" y="5829844"/>
                </a:lnTo>
                <a:lnTo>
                  <a:pt x="2166083" y="5831089"/>
                </a:lnTo>
                <a:lnTo>
                  <a:pt x="2166694" y="5832645"/>
                </a:lnTo>
                <a:lnTo>
                  <a:pt x="2168220" y="5834513"/>
                </a:lnTo>
                <a:lnTo>
                  <a:pt x="2172189" y="5839182"/>
                </a:lnTo>
                <a:lnTo>
                  <a:pt x="2171579" y="5840427"/>
                </a:lnTo>
                <a:lnTo>
                  <a:pt x="2170968" y="5841672"/>
                </a:lnTo>
                <a:lnTo>
                  <a:pt x="2170052" y="5841983"/>
                </a:lnTo>
                <a:lnTo>
                  <a:pt x="2169136" y="5841983"/>
                </a:lnTo>
                <a:lnTo>
                  <a:pt x="2168220" y="5841983"/>
                </a:lnTo>
                <a:lnTo>
                  <a:pt x="2166694" y="5841361"/>
                </a:lnTo>
                <a:lnTo>
                  <a:pt x="2163947" y="5840116"/>
                </a:lnTo>
                <a:lnTo>
                  <a:pt x="2152651" y="5832645"/>
                </a:lnTo>
                <a:lnTo>
                  <a:pt x="2152956" y="5831089"/>
                </a:lnTo>
                <a:lnTo>
                  <a:pt x="2153567" y="5830155"/>
                </a:lnTo>
                <a:lnTo>
                  <a:pt x="2154787" y="5829844"/>
                </a:lnTo>
                <a:lnTo>
                  <a:pt x="2155703" y="5829844"/>
                </a:lnTo>
                <a:lnTo>
                  <a:pt x="2156924" y="5829844"/>
                </a:lnTo>
                <a:lnTo>
                  <a:pt x="2158146" y="5830466"/>
                </a:lnTo>
                <a:lnTo>
                  <a:pt x="2160588" y="5832022"/>
                </a:lnTo>
                <a:lnTo>
                  <a:pt x="2160283" y="5827665"/>
                </a:lnTo>
                <a:lnTo>
                  <a:pt x="2160283" y="5825486"/>
                </a:lnTo>
                <a:lnTo>
                  <a:pt x="2159672" y="5823307"/>
                </a:lnTo>
                <a:lnTo>
                  <a:pt x="2159061" y="5821128"/>
                </a:lnTo>
                <a:lnTo>
                  <a:pt x="2157840" y="5819260"/>
                </a:lnTo>
                <a:lnTo>
                  <a:pt x="2156619" y="5817393"/>
                </a:lnTo>
                <a:lnTo>
                  <a:pt x="2154482" y="5815525"/>
                </a:lnTo>
                <a:lnTo>
                  <a:pt x="2155703" y="5814280"/>
                </a:lnTo>
                <a:lnTo>
                  <a:pt x="2157230" y="5813969"/>
                </a:lnTo>
                <a:lnTo>
                  <a:pt x="2159977" y="5813346"/>
                </a:lnTo>
                <a:lnTo>
                  <a:pt x="2161504" y="5813035"/>
                </a:lnTo>
                <a:lnTo>
                  <a:pt x="2162725" y="5812723"/>
                </a:lnTo>
                <a:lnTo>
                  <a:pt x="2164251" y="5811478"/>
                </a:lnTo>
                <a:close/>
                <a:moveTo>
                  <a:pt x="2095822" y="5802296"/>
                </a:moveTo>
                <a:lnTo>
                  <a:pt x="2097969" y="5803910"/>
                </a:lnTo>
                <a:lnTo>
                  <a:pt x="2099196" y="5805846"/>
                </a:lnTo>
                <a:lnTo>
                  <a:pt x="2101037" y="5808104"/>
                </a:lnTo>
                <a:lnTo>
                  <a:pt x="2102266" y="5810040"/>
                </a:lnTo>
                <a:lnTo>
                  <a:pt x="2103186" y="5812299"/>
                </a:lnTo>
                <a:lnTo>
                  <a:pt x="2103799" y="5813912"/>
                </a:lnTo>
                <a:lnTo>
                  <a:pt x="2105026" y="5818430"/>
                </a:lnTo>
                <a:lnTo>
                  <a:pt x="2105026" y="5822624"/>
                </a:lnTo>
                <a:lnTo>
                  <a:pt x="2104413" y="5826496"/>
                </a:lnTo>
                <a:lnTo>
                  <a:pt x="2103186" y="5830691"/>
                </a:lnTo>
                <a:lnTo>
                  <a:pt x="2101037" y="5833918"/>
                </a:lnTo>
                <a:lnTo>
                  <a:pt x="2098584" y="5837144"/>
                </a:lnTo>
                <a:lnTo>
                  <a:pt x="2095514" y="5839403"/>
                </a:lnTo>
                <a:lnTo>
                  <a:pt x="2093673" y="5840371"/>
                </a:lnTo>
                <a:lnTo>
                  <a:pt x="2091832" y="5841016"/>
                </a:lnTo>
                <a:lnTo>
                  <a:pt x="2090298" y="5841339"/>
                </a:lnTo>
                <a:lnTo>
                  <a:pt x="2088150" y="5841984"/>
                </a:lnTo>
                <a:lnTo>
                  <a:pt x="2086003" y="5841984"/>
                </a:lnTo>
                <a:lnTo>
                  <a:pt x="2083855" y="5841984"/>
                </a:lnTo>
                <a:lnTo>
                  <a:pt x="2081401" y="5841339"/>
                </a:lnTo>
                <a:lnTo>
                  <a:pt x="2079252" y="5840694"/>
                </a:lnTo>
                <a:lnTo>
                  <a:pt x="2076799" y="5839726"/>
                </a:lnTo>
                <a:lnTo>
                  <a:pt x="2074343" y="5838435"/>
                </a:lnTo>
                <a:lnTo>
                  <a:pt x="2071582" y="5837144"/>
                </a:lnTo>
                <a:lnTo>
                  <a:pt x="2069127" y="5834886"/>
                </a:lnTo>
                <a:lnTo>
                  <a:pt x="2070354" y="5833272"/>
                </a:lnTo>
                <a:lnTo>
                  <a:pt x="2070968" y="5831336"/>
                </a:lnTo>
                <a:lnTo>
                  <a:pt x="2071582" y="5830046"/>
                </a:lnTo>
                <a:lnTo>
                  <a:pt x="2071888" y="5828110"/>
                </a:lnTo>
                <a:lnTo>
                  <a:pt x="2071582" y="5826496"/>
                </a:lnTo>
                <a:lnTo>
                  <a:pt x="2070662" y="5824883"/>
                </a:lnTo>
                <a:lnTo>
                  <a:pt x="2069742" y="5823270"/>
                </a:lnTo>
                <a:lnTo>
                  <a:pt x="2068513" y="5821979"/>
                </a:lnTo>
                <a:lnTo>
                  <a:pt x="2072502" y="5821011"/>
                </a:lnTo>
                <a:lnTo>
                  <a:pt x="2075570" y="5821011"/>
                </a:lnTo>
                <a:lnTo>
                  <a:pt x="2078639" y="5821011"/>
                </a:lnTo>
                <a:lnTo>
                  <a:pt x="2080787" y="5821334"/>
                </a:lnTo>
                <a:lnTo>
                  <a:pt x="2083855" y="5822302"/>
                </a:lnTo>
                <a:lnTo>
                  <a:pt x="2085083" y="5822624"/>
                </a:lnTo>
                <a:lnTo>
                  <a:pt x="2086003" y="5822624"/>
                </a:lnTo>
                <a:lnTo>
                  <a:pt x="2086923" y="5822624"/>
                </a:lnTo>
                <a:lnTo>
                  <a:pt x="2087537" y="5821979"/>
                </a:lnTo>
                <a:lnTo>
                  <a:pt x="2088457" y="5820688"/>
                </a:lnTo>
                <a:lnTo>
                  <a:pt x="2089378" y="5818430"/>
                </a:lnTo>
                <a:lnTo>
                  <a:pt x="2091832" y="5812622"/>
                </a:lnTo>
                <a:close/>
                <a:moveTo>
                  <a:pt x="3646753" y="5800708"/>
                </a:moveTo>
                <a:lnTo>
                  <a:pt x="3648024" y="5801346"/>
                </a:lnTo>
                <a:lnTo>
                  <a:pt x="3648974" y="5802303"/>
                </a:lnTo>
                <a:lnTo>
                  <a:pt x="3650244" y="5802941"/>
                </a:lnTo>
                <a:lnTo>
                  <a:pt x="3650562" y="5803579"/>
                </a:lnTo>
                <a:lnTo>
                  <a:pt x="3651196" y="5805812"/>
                </a:lnTo>
                <a:lnTo>
                  <a:pt x="3651513" y="5808045"/>
                </a:lnTo>
                <a:lnTo>
                  <a:pt x="3651196" y="5810597"/>
                </a:lnTo>
                <a:lnTo>
                  <a:pt x="3650878" y="5812830"/>
                </a:lnTo>
                <a:lnTo>
                  <a:pt x="3650562" y="5815382"/>
                </a:lnTo>
                <a:lnTo>
                  <a:pt x="3650244" y="5817934"/>
                </a:lnTo>
                <a:lnTo>
                  <a:pt x="3661350" y="5816977"/>
                </a:lnTo>
                <a:lnTo>
                  <a:pt x="3674678" y="5815701"/>
                </a:lnTo>
                <a:lnTo>
                  <a:pt x="3689275" y="5815063"/>
                </a:lnTo>
                <a:lnTo>
                  <a:pt x="3704824" y="5814425"/>
                </a:lnTo>
                <a:lnTo>
                  <a:pt x="3721642" y="5814106"/>
                </a:lnTo>
                <a:lnTo>
                  <a:pt x="3738778" y="5814106"/>
                </a:lnTo>
                <a:lnTo>
                  <a:pt x="3755913" y="5814744"/>
                </a:lnTo>
                <a:lnTo>
                  <a:pt x="3773366" y="5815701"/>
                </a:lnTo>
                <a:lnTo>
                  <a:pt x="3781934" y="5816020"/>
                </a:lnTo>
                <a:lnTo>
                  <a:pt x="3790185" y="5817296"/>
                </a:lnTo>
                <a:lnTo>
                  <a:pt x="3798752" y="5818253"/>
                </a:lnTo>
                <a:lnTo>
                  <a:pt x="3806686" y="5819529"/>
                </a:lnTo>
                <a:lnTo>
                  <a:pt x="3814301" y="5821443"/>
                </a:lnTo>
                <a:lnTo>
                  <a:pt x="3821917" y="5823038"/>
                </a:lnTo>
                <a:lnTo>
                  <a:pt x="3829215" y="5825590"/>
                </a:lnTo>
                <a:lnTo>
                  <a:pt x="3835879" y="5828142"/>
                </a:lnTo>
                <a:lnTo>
                  <a:pt x="3842226" y="5831651"/>
                </a:lnTo>
                <a:lnTo>
                  <a:pt x="3848255" y="5834842"/>
                </a:lnTo>
                <a:lnTo>
                  <a:pt x="3853649" y="5838989"/>
                </a:lnTo>
                <a:lnTo>
                  <a:pt x="3858727" y="5842817"/>
                </a:lnTo>
                <a:lnTo>
                  <a:pt x="3863170" y="5847921"/>
                </a:lnTo>
                <a:lnTo>
                  <a:pt x="3867294" y="5853025"/>
                </a:lnTo>
                <a:lnTo>
                  <a:pt x="3870468" y="5859086"/>
                </a:lnTo>
                <a:lnTo>
                  <a:pt x="3873006" y="5865147"/>
                </a:lnTo>
                <a:lnTo>
                  <a:pt x="3877131" y="5866742"/>
                </a:lnTo>
                <a:lnTo>
                  <a:pt x="3880305" y="5867380"/>
                </a:lnTo>
                <a:lnTo>
                  <a:pt x="3883478" y="5867699"/>
                </a:lnTo>
                <a:lnTo>
                  <a:pt x="3886017" y="5867699"/>
                </a:lnTo>
                <a:lnTo>
                  <a:pt x="3888238" y="5867380"/>
                </a:lnTo>
                <a:lnTo>
                  <a:pt x="3890459" y="5867061"/>
                </a:lnTo>
                <a:lnTo>
                  <a:pt x="3892046" y="5866104"/>
                </a:lnTo>
                <a:lnTo>
                  <a:pt x="3893951" y="5865147"/>
                </a:lnTo>
                <a:lnTo>
                  <a:pt x="3895854" y="5862276"/>
                </a:lnTo>
                <a:lnTo>
                  <a:pt x="3898075" y="5859405"/>
                </a:lnTo>
                <a:lnTo>
                  <a:pt x="3900296" y="5856534"/>
                </a:lnTo>
                <a:lnTo>
                  <a:pt x="3902517" y="5853663"/>
                </a:lnTo>
                <a:lnTo>
                  <a:pt x="3905374" y="5854301"/>
                </a:lnTo>
                <a:lnTo>
                  <a:pt x="3907912" y="5854939"/>
                </a:lnTo>
                <a:lnTo>
                  <a:pt x="3909816" y="5856215"/>
                </a:lnTo>
                <a:lnTo>
                  <a:pt x="3911721" y="5857491"/>
                </a:lnTo>
                <a:lnTo>
                  <a:pt x="3912990" y="5858767"/>
                </a:lnTo>
                <a:lnTo>
                  <a:pt x="3913941" y="5860043"/>
                </a:lnTo>
                <a:lnTo>
                  <a:pt x="3914576" y="5861957"/>
                </a:lnTo>
                <a:lnTo>
                  <a:pt x="3914893" y="5863552"/>
                </a:lnTo>
                <a:lnTo>
                  <a:pt x="3914893" y="5864828"/>
                </a:lnTo>
                <a:lnTo>
                  <a:pt x="3914893" y="5866742"/>
                </a:lnTo>
                <a:lnTo>
                  <a:pt x="3914259" y="5868337"/>
                </a:lnTo>
                <a:lnTo>
                  <a:pt x="3913624" y="5869932"/>
                </a:lnTo>
                <a:lnTo>
                  <a:pt x="3912355" y="5871527"/>
                </a:lnTo>
                <a:lnTo>
                  <a:pt x="3911403" y="5873122"/>
                </a:lnTo>
                <a:lnTo>
                  <a:pt x="3909499" y="5874079"/>
                </a:lnTo>
                <a:lnTo>
                  <a:pt x="3907912" y="5875674"/>
                </a:lnTo>
                <a:lnTo>
                  <a:pt x="3910133" y="5879502"/>
                </a:lnTo>
                <a:lnTo>
                  <a:pt x="3913624" y="5883649"/>
                </a:lnTo>
                <a:lnTo>
                  <a:pt x="3917114" y="5887158"/>
                </a:lnTo>
                <a:lnTo>
                  <a:pt x="3921557" y="5890986"/>
                </a:lnTo>
                <a:lnTo>
                  <a:pt x="3926317" y="5893857"/>
                </a:lnTo>
                <a:lnTo>
                  <a:pt x="3931711" y="5896728"/>
                </a:lnTo>
                <a:lnTo>
                  <a:pt x="3937424" y="5899280"/>
                </a:lnTo>
                <a:lnTo>
                  <a:pt x="3943770" y="5901832"/>
                </a:lnTo>
                <a:lnTo>
                  <a:pt x="3950434" y="5904065"/>
                </a:lnTo>
                <a:lnTo>
                  <a:pt x="3957415" y="5905979"/>
                </a:lnTo>
                <a:lnTo>
                  <a:pt x="3964713" y="5907893"/>
                </a:lnTo>
                <a:lnTo>
                  <a:pt x="3972329" y="5909169"/>
                </a:lnTo>
                <a:lnTo>
                  <a:pt x="3980262" y="5910445"/>
                </a:lnTo>
                <a:lnTo>
                  <a:pt x="3988195" y="5911402"/>
                </a:lnTo>
                <a:lnTo>
                  <a:pt x="4004696" y="5913316"/>
                </a:lnTo>
                <a:lnTo>
                  <a:pt x="4013581" y="5913635"/>
                </a:lnTo>
                <a:lnTo>
                  <a:pt x="4021832" y="5913954"/>
                </a:lnTo>
                <a:lnTo>
                  <a:pt x="4038967" y="5913954"/>
                </a:lnTo>
                <a:lnTo>
                  <a:pt x="4055786" y="5913316"/>
                </a:lnTo>
                <a:lnTo>
                  <a:pt x="4072287" y="5911721"/>
                </a:lnTo>
                <a:lnTo>
                  <a:pt x="4087836" y="5910445"/>
                </a:lnTo>
                <a:lnTo>
                  <a:pt x="4102750" y="5908531"/>
                </a:lnTo>
                <a:lnTo>
                  <a:pt x="4127501" y="5905660"/>
                </a:lnTo>
                <a:lnTo>
                  <a:pt x="4124963" y="5908850"/>
                </a:lnTo>
                <a:lnTo>
                  <a:pt x="4122424" y="5912040"/>
                </a:lnTo>
                <a:lnTo>
                  <a:pt x="4118933" y="5914911"/>
                </a:lnTo>
                <a:lnTo>
                  <a:pt x="4115126" y="5917463"/>
                </a:lnTo>
                <a:lnTo>
                  <a:pt x="4111318" y="5919058"/>
                </a:lnTo>
                <a:lnTo>
                  <a:pt x="4106875" y="5920653"/>
                </a:lnTo>
                <a:lnTo>
                  <a:pt x="4102115" y="5922248"/>
                </a:lnTo>
                <a:lnTo>
                  <a:pt x="4097355" y="5923205"/>
                </a:lnTo>
                <a:lnTo>
                  <a:pt x="4092278" y="5923843"/>
                </a:lnTo>
                <a:lnTo>
                  <a:pt x="4086884" y="5924162"/>
                </a:lnTo>
                <a:lnTo>
                  <a:pt x="4075460" y="5924800"/>
                </a:lnTo>
                <a:lnTo>
                  <a:pt x="4063401" y="5924800"/>
                </a:lnTo>
                <a:lnTo>
                  <a:pt x="4051343" y="5924162"/>
                </a:lnTo>
                <a:lnTo>
                  <a:pt x="4027544" y="5923205"/>
                </a:lnTo>
                <a:lnTo>
                  <a:pt x="4016755" y="5923205"/>
                </a:lnTo>
                <a:lnTo>
                  <a:pt x="4006283" y="5923524"/>
                </a:lnTo>
                <a:lnTo>
                  <a:pt x="4001523" y="5924162"/>
                </a:lnTo>
                <a:lnTo>
                  <a:pt x="3996763" y="5925119"/>
                </a:lnTo>
                <a:lnTo>
                  <a:pt x="3992321" y="5925757"/>
                </a:lnTo>
                <a:lnTo>
                  <a:pt x="3988195" y="5927352"/>
                </a:lnTo>
                <a:lnTo>
                  <a:pt x="3985022" y="5928628"/>
                </a:lnTo>
                <a:lnTo>
                  <a:pt x="3981849" y="5930542"/>
                </a:lnTo>
                <a:lnTo>
                  <a:pt x="3978676" y="5932775"/>
                </a:lnTo>
                <a:lnTo>
                  <a:pt x="3976454" y="5935646"/>
                </a:lnTo>
                <a:lnTo>
                  <a:pt x="3968204" y="5932456"/>
                </a:lnTo>
                <a:lnTo>
                  <a:pt x="3961223" y="5929266"/>
                </a:lnTo>
                <a:lnTo>
                  <a:pt x="3955511" y="5926714"/>
                </a:lnTo>
                <a:lnTo>
                  <a:pt x="3950116" y="5925119"/>
                </a:lnTo>
                <a:lnTo>
                  <a:pt x="3944404" y="5923843"/>
                </a:lnTo>
                <a:lnTo>
                  <a:pt x="3938058" y="5923205"/>
                </a:lnTo>
                <a:lnTo>
                  <a:pt x="3929490" y="5923524"/>
                </a:lnTo>
                <a:lnTo>
                  <a:pt x="3918701" y="5924162"/>
                </a:lnTo>
                <a:lnTo>
                  <a:pt x="3919653" y="5921610"/>
                </a:lnTo>
                <a:lnTo>
                  <a:pt x="3919970" y="5920015"/>
                </a:lnTo>
                <a:lnTo>
                  <a:pt x="3919653" y="5918101"/>
                </a:lnTo>
                <a:lnTo>
                  <a:pt x="3919337" y="5916506"/>
                </a:lnTo>
                <a:lnTo>
                  <a:pt x="3918384" y="5915230"/>
                </a:lnTo>
                <a:lnTo>
                  <a:pt x="3917114" y="5913954"/>
                </a:lnTo>
                <a:lnTo>
                  <a:pt x="3914259" y="5911721"/>
                </a:lnTo>
                <a:lnTo>
                  <a:pt x="3911403" y="5910126"/>
                </a:lnTo>
                <a:lnTo>
                  <a:pt x="3908547" y="5907893"/>
                </a:lnTo>
                <a:lnTo>
                  <a:pt x="3907277" y="5906617"/>
                </a:lnTo>
                <a:lnTo>
                  <a:pt x="3906643" y="5905341"/>
                </a:lnTo>
                <a:lnTo>
                  <a:pt x="3905691" y="5903427"/>
                </a:lnTo>
                <a:lnTo>
                  <a:pt x="3905691" y="5901513"/>
                </a:lnTo>
                <a:lnTo>
                  <a:pt x="3898075" y="5900875"/>
                </a:lnTo>
                <a:lnTo>
                  <a:pt x="3891728" y="5900875"/>
                </a:lnTo>
                <a:lnTo>
                  <a:pt x="3885699" y="5901513"/>
                </a:lnTo>
                <a:lnTo>
                  <a:pt x="3880622" y="5902789"/>
                </a:lnTo>
                <a:lnTo>
                  <a:pt x="3875862" y="5904384"/>
                </a:lnTo>
                <a:lnTo>
                  <a:pt x="3872055" y="5906617"/>
                </a:lnTo>
                <a:lnTo>
                  <a:pt x="3867929" y="5909169"/>
                </a:lnTo>
                <a:lnTo>
                  <a:pt x="3864121" y="5911721"/>
                </a:lnTo>
                <a:lnTo>
                  <a:pt x="3857457" y="5917463"/>
                </a:lnTo>
                <a:lnTo>
                  <a:pt x="3853649" y="5920015"/>
                </a:lnTo>
                <a:lnTo>
                  <a:pt x="3850159" y="5922248"/>
                </a:lnTo>
                <a:lnTo>
                  <a:pt x="3845716" y="5924162"/>
                </a:lnTo>
                <a:lnTo>
                  <a:pt x="3840956" y="5926076"/>
                </a:lnTo>
                <a:lnTo>
                  <a:pt x="3835879" y="5927352"/>
                </a:lnTo>
                <a:lnTo>
                  <a:pt x="3829851" y="5927990"/>
                </a:lnTo>
                <a:lnTo>
                  <a:pt x="3826359" y="5925757"/>
                </a:lnTo>
                <a:lnTo>
                  <a:pt x="3823821" y="5923843"/>
                </a:lnTo>
                <a:lnTo>
                  <a:pt x="3821917" y="5922248"/>
                </a:lnTo>
                <a:lnTo>
                  <a:pt x="3820966" y="5920653"/>
                </a:lnTo>
                <a:lnTo>
                  <a:pt x="3820648" y="5918739"/>
                </a:lnTo>
                <a:lnTo>
                  <a:pt x="3820648" y="5916825"/>
                </a:lnTo>
                <a:lnTo>
                  <a:pt x="3821282" y="5915230"/>
                </a:lnTo>
                <a:lnTo>
                  <a:pt x="3821917" y="5912997"/>
                </a:lnTo>
                <a:lnTo>
                  <a:pt x="3823504" y="5908850"/>
                </a:lnTo>
                <a:lnTo>
                  <a:pt x="3824138" y="5906617"/>
                </a:lnTo>
                <a:lnTo>
                  <a:pt x="3824138" y="5904384"/>
                </a:lnTo>
                <a:lnTo>
                  <a:pt x="3824138" y="5901832"/>
                </a:lnTo>
                <a:lnTo>
                  <a:pt x="3823504" y="5899280"/>
                </a:lnTo>
                <a:lnTo>
                  <a:pt x="3821917" y="5896728"/>
                </a:lnTo>
                <a:lnTo>
                  <a:pt x="3819378" y="5893857"/>
                </a:lnTo>
                <a:lnTo>
                  <a:pt x="3817157" y="5895452"/>
                </a:lnTo>
                <a:lnTo>
                  <a:pt x="3814936" y="5896728"/>
                </a:lnTo>
                <a:lnTo>
                  <a:pt x="3812714" y="5898323"/>
                </a:lnTo>
                <a:lnTo>
                  <a:pt x="3810176" y="5898961"/>
                </a:lnTo>
                <a:lnTo>
                  <a:pt x="3807637" y="5899599"/>
                </a:lnTo>
                <a:lnTo>
                  <a:pt x="3805099" y="5900556"/>
                </a:lnTo>
                <a:lnTo>
                  <a:pt x="3799387" y="5900875"/>
                </a:lnTo>
                <a:lnTo>
                  <a:pt x="3793358" y="5900875"/>
                </a:lnTo>
                <a:lnTo>
                  <a:pt x="3787328" y="5900556"/>
                </a:lnTo>
                <a:lnTo>
                  <a:pt x="3774953" y="5899280"/>
                </a:lnTo>
                <a:lnTo>
                  <a:pt x="3768606" y="5898961"/>
                </a:lnTo>
                <a:lnTo>
                  <a:pt x="3762577" y="5898961"/>
                </a:lnTo>
                <a:lnTo>
                  <a:pt x="3756548" y="5899599"/>
                </a:lnTo>
                <a:lnTo>
                  <a:pt x="3751153" y="5900875"/>
                </a:lnTo>
                <a:lnTo>
                  <a:pt x="3748615" y="5901513"/>
                </a:lnTo>
                <a:lnTo>
                  <a:pt x="3746076" y="5902789"/>
                </a:lnTo>
                <a:lnTo>
                  <a:pt x="3743855" y="5904065"/>
                </a:lnTo>
                <a:lnTo>
                  <a:pt x="3741634" y="5905979"/>
                </a:lnTo>
                <a:lnTo>
                  <a:pt x="3739412" y="5907893"/>
                </a:lnTo>
                <a:lnTo>
                  <a:pt x="3737827" y="5910126"/>
                </a:lnTo>
                <a:lnTo>
                  <a:pt x="3736239" y="5912678"/>
                </a:lnTo>
                <a:lnTo>
                  <a:pt x="3734652" y="5915549"/>
                </a:lnTo>
                <a:lnTo>
                  <a:pt x="3733383" y="5912997"/>
                </a:lnTo>
                <a:lnTo>
                  <a:pt x="3731796" y="5910764"/>
                </a:lnTo>
                <a:lnTo>
                  <a:pt x="3729892" y="5908850"/>
                </a:lnTo>
                <a:lnTo>
                  <a:pt x="3727989" y="5906936"/>
                </a:lnTo>
                <a:lnTo>
                  <a:pt x="3725450" y="5905660"/>
                </a:lnTo>
                <a:lnTo>
                  <a:pt x="3722278" y="5904065"/>
                </a:lnTo>
                <a:lnTo>
                  <a:pt x="3719421" y="5903108"/>
                </a:lnTo>
                <a:lnTo>
                  <a:pt x="3716247" y="5901832"/>
                </a:lnTo>
                <a:lnTo>
                  <a:pt x="3709266" y="5900556"/>
                </a:lnTo>
                <a:lnTo>
                  <a:pt x="3701651" y="5899280"/>
                </a:lnTo>
                <a:lnTo>
                  <a:pt x="3684515" y="5897685"/>
                </a:lnTo>
                <a:lnTo>
                  <a:pt x="3675312" y="5896409"/>
                </a:lnTo>
                <a:lnTo>
                  <a:pt x="3666111" y="5894814"/>
                </a:lnTo>
                <a:lnTo>
                  <a:pt x="3657225" y="5893219"/>
                </a:lnTo>
                <a:lnTo>
                  <a:pt x="3648024" y="5890667"/>
                </a:lnTo>
                <a:lnTo>
                  <a:pt x="3643580" y="5888753"/>
                </a:lnTo>
                <a:lnTo>
                  <a:pt x="3639137" y="5886839"/>
                </a:lnTo>
                <a:lnTo>
                  <a:pt x="3634695" y="5884606"/>
                </a:lnTo>
                <a:lnTo>
                  <a:pt x="3630887" y="5882054"/>
                </a:lnTo>
                <a:lnTo>
                  <a:pt x="3626762" y="5879502"/>
                </a:lnTo>
                <a:lnTo>
                  <a:pt x="3623271" y="5876312"/>
                </a:lnTo>
                <a:lnTo>
                  <a:pt x="3619463" y="5873122"/>
                </a:lnTo>
                <a:lnTo>
                  <a:pt x="3616290" y="5868975"/>
                </a:lnTo>
                <a:lnTo>
                  <a:pt x="3620415" y="5851749"/>
                </a:lnTo>
                <a:lnTo>
                  <a:pt x="3615021" y="5851430"/>
                </a:lnTo>
                <a:lnTo>
                  <a:pt x="3610261" y="5850473"/>
                </a:lnTo>
                <a:lnTo>
                  <a:pt x="3601058" y="5848878"/>
                </a:lnTo>
                <a:lnTo>
                  <a:pt x="3584241" y="5844731"/>
                </a:lnTo>
                <a:lnTo>
                  <a:pt x="3575990" y="5843136"/>
                </a:lnTo>
                <a:lnTo>
                  <a:pt x="3572182" y="5842817"/>
                </a:lnTo>
                <a:lnTo>
                  <a:pt x="3568056" y="5842817"/>
                </a:lnTo>
                <a:lnTo>
                  <a:pt x="3564249" y="5842817"/>
                </a:lnTo>
                <a:lnTo>
                  <a:pt x="3559807" y="5843774"/>
                </a:lnTo>
                <a:lnTo>
                  <a:pt x="3555681" y="5844731"/>
                </a:lnTo>
                <a:lnTo>
                  <a:pt x="3551238" y="5846326"/>
                </a:lnTo>
                <a:lnTo>
                  <a:pt x="3552825" y="5842817"/>
                </a:lnTo>
                <a:lnTo>
                  <a:pt x="3554094" y="5840265"/>
                </a:lnTo>
                <a:lnTo>
                  <a:pt x="3555998" y="5838670"/>
                </a:lnTo>
                <a:lnTo>
                  <a:pt x="3557902" y="5837075"/>
                </a:lnTo>
                <a:lnTo>
                  <a:pt x="3559807" y="5835799"/>
                </a:lnTo>
                <a:lnTo>
                  <a:pt x="3561393" y="5834842"/>
                </a:lnTo>
                <a:lnTo>
                  <a:pt x="3564883" y="5833246"/>
                </a:lnTo>
                <a:lnTo>
                  <a:pt x="3566154" y="5832608"/>
                </a:lnTo>
                <a:lnTo>
                  <a:pt x="3567423" y="5831651"/>
                </a:lnTo>
                <a:lnTo>
                  <a:pt x="3568056" y="5830056"/>
                </a:lnTo>
                <a:lnTo>
                  <a:pt x="3568374" y="5828142"/>
                </a:lnTo>
                <a:lnTo>
                  <a:pt x="3568056" y="5825909"/>
                </a:lnTo>
                <a:lnTo>
                  <a:pt x="3567423" y="5823038"/>
                </a:lnTo>
                <a:lnTo>
                  <a:pt x="3565835" y="5819529"/>
                </a:lnTo>
                <a:lnTo>
                  <a:pt x="3564249" y="5814744"/>
                </a:lnTo>
                <a:lnTo>
                  <a:pt x="3567105" y="5815701"/>
                </a:lnTo>
                <a:lnTo>
                  <a:pt x="3569326" y="5816977"/>
                </a:lnTo>
                <a:lnTo>
                  <a:pt x="3571547" y="5818253"/>
                </a:lnTo>
                <a:lnTo>
                  <a:pt x="3573451" y="5819848"/>
                </a:lnTo>
                <a:lnTo>
                  <a:pt x="3575355" y="5821443"/>
                </a:lnTo>
                <a:lnTo>
                  <a:pt x="3577577" y="5822719"/>
                </a:lnTo>
                <a:lnTo>
                  <a:pt x="3580115" y="5824314"/>
                </a:lnTo>
                <a:lnTo>
                  <a:pt x="3582972" y="5824952"/>
                </a:lnTo>
                <a:lnTo>
                  <a:pt x="3585510" y="5823995"/>
                </a:lnTo>
                <a:lnTo>
                  <a:pt x="3588048" y="5822719"/>
                </a:lnTo>
                <a:lnTo>
                  <a:pt x="3587413" y="5822081"/>
                </a:lnTo>
                <a:lnTo>
                  <a:pt x="3586779" y="5821762"/>
                </a:lnTo>
                <a:lnTo>
                  <a:pt x="3584241" y="5820805"/>
                </a:lnTo>
                <a:lnTo>
                  <a:pt x="3580750" y="5820167"/>
                </a:lnTo>
                <a:lnTo>
                  <a:pt x="3577577" y="5820167"/>
                </a:lnTo>
                <a:lnTo>
                  <a:pt x="3579163" y="5817934"/>
                </a:lnTo>
                <a:lnTo>
                  <a:pt x="3580432" y="5816020"/>
                </a:lnTo>
                <a:lnTo>
                  <a:pt x="3582336" y="5814744"/>
                </a:lnTo>
                <a:lnTo>
                  <a:pt x="3583923" y="5813468"/>
                </a:lnTo>
                <a:lnTo>
                  <a:pt x="3585510" y="5812830"/>
                </a:lnTo>
                <a:lnTo>
                  <a:pt x="3587413" y="5812192"/>
                </a:lnTo>
                <a:lnTo>
                  <a:pt x="3589635" y="5811873"/>
                </a:lnTo>
                <a:lnTo>
                  <a:pt x="3591539" y="5811554"/>
                </a:lnTo>
                <a:lnTo>
                  <a:pt x="3595029" y="5811554"/>
                </a:lnTo>
                <a:lnTo>
                  <a:pt x="3599154" y="5812511"/>
                </a:lnTo>
                <a:lnTo>
                  <a:pt x="3602962" y="5814106"/>
                </a:lnTo>
                <a:lnTo>
                  <a:pt x="3607089" y="5816020"/>
                </a:lnTo>
                <a:lnTo>
                  <a:pt x="3618194" y="5814106"/>
                </a:lnTo>
                <a:lnTo>
                  <a:pt x="3623588" y="5812830"/>
                </a:lnTo>
                <a:lnTo>
                  <a:pt x="3628983" y="5811554"/>
                </a:lnTo>
                <a:lnTo>
                  <a:pt x="3634061" y="5809640"/>
                </a:lnTo>
                <a:lnTo>
                  <a:pt x="3638820" y="5807407"/>
                </a:lnTo>
                <a:lnTo>
                  <a:pt x="3642946" y="5804536"/>
                </a:lnTo>
                <a:lnTo>
                  <a:pt x="3645167" y="5802622"/>
                </a:lnTo>
                <a:close/>
                <a:moveTo>
                  <a:pt x="1442551" y="5800708"/>
                </a:moveTo>
                <a:lnTo>
                  <a:pt x="1460136" y="5816076"/>
                </a:lnTo>
                <a:lnTo>
                  <a:pt x="1457206" y="5818317"/>
                </a:lnTo>
                <a:lnTo>
                  <a:pt x="1454925" y="5821199"/>
                </a:lnTo>
                <a:lnTo>
                  <a:pt x="1453949" y="5823760"/>
                </a:lnTo>
                <a:lnTo>
                  <a:pt x="1453621" y="5825361"/>
                </a:lnTo>
                <a:lnTo>
                  <a:pt x="1453621" y="5826322"/>
                </a:lnTo>
                <a:lnTo>
                  <a:pt x="1453949" y="5827923"/>
                </a:lnTo>
                <a:lnTo>
                  <a:pt x="1454273" y="5829523"/>
                </a:lnTo>
                <a:lnTo>
                  <a:pt x="1455902" y="5832405"/>
                </a:lnTo>
                <a:lnTo>
                  <a:pt x="1458508" y="5835607"/>
                </a:lnTo>
                <a:lnTo>
                  <a:pt x="1462091" y="5838488"/>
                </a:lnTo>
                <a:lnTo>
                  <a:pt x="1458508" y="5838808"/>
                </a:lnTo>
                <a:lnTo>
                  <a:pt x="1454599" y="5838488"/>
                </a:lnTo>
                <a:lnTo>
                  <a:pt x="1451669" y="5837207"/>
                </a:lnTo>
                <a:lnTo>
                  <a:pt x="1448412" y="5835286"/>
                </a:lnTo>
                <a:lnTo>
                  <a:pt x="1445808" y="5833045"/>
                </a:lnTo>
                <a:lnTo>
                  <a:pt x="1443528" y="5830164"/>
                </a:lnTo>
                <a:lnTo>
                  <a:pt x="1441249" y="5827282"/>
                </a:lnTo>
                <a:lnTo>
                  <a:pt x="1439294" y="5823760"/>
                </a:lnTo>
                <a:lnTo>
                  <a:pt x="1438319" y="5820559"/>
                </a:lnTo>
                <a:lnTo>
                  <a:pt x="1437016" y="5816717"/>
                </a:lnTo>
                <a:lnTo>
                  <a:pt x="1436690" y="5813515"/>
                </a:lnTo>
                <a:lnTo>
                  <a:pt x="1436690" y="5810313"/>
                </a:lnTo>
                <a:lnTo>
                  <a:pt x="1437340" y="5807432"/>
                </a:lnTo>
                <a:lnTo>
                  <a:pt x="1438642" y="5804870"/>
                </a:lnTo>
                <a:lnTo>
                  <a:pt x="1439946" y="5802629"/>
                </a:lnTo>
                <a:close/>
                <a:moveTo>
                  <a:pt x="2398395" y="5797533"/>
                </a:moveTo>
                <a:lnTo>
                  <a:pt x="2400935" y="5797864"/>
                </a:lnTo>
                <a:lnTo>
                  <a:pt x="2403158" y="5798195"/>
                </a:lnTo>
                <a:lnTo>
                  <a:pt x="2406015" y="5798856"/>
                </a:lnTo>
                <a:lnTo>
                  <a:pt x="2408555" y="5800510"/>
                </a:lnTo>
                <a:lnTo>
                  <a:pt x="2411730" y="5802164"/>
                </a:lnTo>
                <a:lnTo>
                  <a:pt x="2418081" y="5805802"/>
                </a:lnTo>
                <a:lnTo>
                  <a:pt x="2416810" y="5807786"/>
                </a:lnTo>
                <a:lnTo>
                  <a:pt x="2416175" y="5809770"/>
                </a:lnTo>
                <a:lnTo>
                  <a:pt x="2415858" y="5811424"/>
                </a:lnTo>
                <a:lnTo>
                  <a:pt x="2415858" y="5813078"/>
                </a:lnTo>
                <a:lnTo>
                  <a:pt x="2416175" y="5814732"/>
                </a:lnTo>
                <a:lnTo>
                  <a:pt x="2416810" y="5816054"/>
                </a:lnTo>
                <a:lnTo>
                  <a:pt x="2418081" y="5817708"/>
                </a:lnTo>
                <a:lnTo>
                  <a:pt x="2419350" y="5819031"/>
                </a:lnTo>
                <a:lnTo>
                  <a:pt x="2416175" y="5820354"/>
                </a:lnTo>
                <a:lnTo>
                  <a:pt x="2412683" y="5821016"/>
                </a:lnTo>
                <a:lnTo>
                  <a:pt x="2408555" y="5821346"/>
                </a:lnTo>
                <a:lnTo>
                  <a:pt x="2404110" y="5820685"/>
                </a:lnTo>
                <a:lnTo>
                  <a:pt x="2399665" y="5819362"/>
                </a:lnTo>
                <a:lnTo>
                  <a:pt x="2394904" y="5817708"/>
                </a:lnTo>
                <a:lnTo>
                  <a:pt x="2389824" y="5815062"/>
                </a:lnTo>
                <a:lnTo>
                  <a:pt x="2384425" y="5812086"/>
                </a:lnTo>
                <a:lnTo>
                  <a:pt x="2385696" y="5808778"/>
                </a:lnTo>
                <a:lnTo>
                  <a:pt x="2386648" y="5806132"/>
                </a:lnTo>
                <a:lnTo>
                  <a:pt x="2387600" y="5803817"/>
                </a:lnTo>
                <a:lnTo>
                  <a:pt x="2389188" y="5802164"/>
                </a:lnTo>
                <a:lnTo>
                  <a:pt x="2390775" y="5800510"/>
                </a:lnTo>
                <a:lnTo>
                  <a:pt x="2392364" y="5799518"/>
                </a:lnTo>
                <a:lnTo>
                  <a:pt x="2394268" y="5798195"/>
                </a:lnTo>
                <a:lnTo>
                  <a:pt x="2396173" y="5797864"/>
                </a:lnTo>
                <a:close/>
                <a:moveTo>
                  <a:pt x="6315699" y="5776896"/>
                </a:moveTo>
                <a:lnTo>
                  <a:pt x="6316020" y="5779083"/>
                </a:lnTo>
                <a:lnTo>
                  <a:pt x="6316342" y="5781270"/>
                </a:lnTo>
                <a:lnTo>
                  <a:pt x="6316663" y="5783144"/>
                </a:lnTo>
                <a:lnTo>
                  <a:pt x="6316342" y="5785019"/>
                </a:lnTo>
                <a:lnTo>
                  <a:pt x="6315699" y="5789705"/>
                </a:lnTo>
                <a:lnTo>
                  <a:pt x="6314093" y="5794078"/>
                </a:lnTo>
                <a:lnTo>
                  <a:pt x="6311844" y="5798764"/>
                </a:lnTo>
                <a:lnTo>
                  <a:pt x="6309274" y="5803763"/>
                </a:lnTo>
                <a:lnTo>
                  <a:pt x="6306382" y="5808449"/>
                </a:lnTo>
                <a:lnTo>
                  <a:pt x="6303169" y="5813447"/>
                </a:lnTo>
                <a:lnTo>
                  <a:pt x="6288390" y="5833129"/>
                </a:lnTo>
                <a:lnTo>
                  <a:pt x="6284856" y="5838439"/>
                </a:lnTo>
                <a:lnTo>
                  <a:pt x="6281965" y="5842813"/>
                </a:lnTo>
                <a:lnTo>
                  <a:pt x="6279395" y="5847499"/>
                </a:lnTo>
                <a:lnTo>
                  <a:pt x="6277146" y="5852185"/>
                </a:lnTo>
                <a:lnTo>
                  <a:pt x="6273290" y="5854059"/>
                </a:lnTo>
                <a:lnTo>
                  <a:pt x="6270077" y="5854684"/>
                </a:lnTo>
                <a:lnTo>
                  <a:pt x="6268471" y="5854684"/>
                </a:lnTo>
                <a:lnTo>
                  <a:pt x="6267507" y="5854684"/>
                </a:lnTo>
                <a:lnTo>
                  <a:pt x="6266865" y="5854372"/>
                </a:lnTo>
                <a:lnTo>
                  <a:pt x="6266543" y="5853122"/>
                </a:lnTo>
                <a:lnTo>
                  <a:pt x="6266222" y="5851248"/>
                </a:lnTo>
                <a:lnTo>
                  <a:pt x="6266543" y="5849061"/>
                </a:lnTo>
                <a:lnTo>
                  <a:pt x="6266865" y="5846874"/>
                </a:lnTo>
                <a:lnTo>
                  <a:pt x="6268150" y="5841563"/>
                </a:lnTo>
                <a:lnTo>
                  <a:pt x="6268471" y="5838752"/>
                </a:lnTo>
                <a:lnTo>
                  <a:pt x="6268471" y="5836253"/>
                </a:lnTo>
                <a:lnTo>
                  <a:pt x="6268150" y="5834066"/>
                </a:lnTo>
                <a:lnTo>
                  <a:pt x="6266865" y="5832191"/>
                </a:lnTo>
                <a:lnTo>
                  <a:pt x="6266222" y="5831567"/>
                </a:lnTo>
                <a:lnTo>
                  <a:pt x="6265580" y="5830629"/>
                </a:lnTo>
                <a:lnTo>
                  <a:pt x="6264294" y="5830005"/>
                </a:lnTo>
                <a:lnTo>
                  <a:pt x="6262688" y="5829692"/>
                </a:lnTo>
                <a:lnTo>
                  <a:pt x="6268792" y="5830005"/>
                </a:lnTo>
                <a:lnTo>
                  <a:pt x="6273933" y="5829380"/>
                </a:lnTo>
                <a:lnTo>
                  <a:pt x="6278752" y="5828130"/>
                </a:lnTo>
                <a:lnTo>
                  <a:pt x="6282929" y="5826568"/>
                </a:lnTo>
                <a:lnTo>
                  <a:pt x="6286141" y="5824381"/>
                </a:lnTo>
                <a:lnTo>
                  <a:pt x="6289354" y="5821570"/>
                </a:lnTo>
                <a:lnTo>
                  <a:pt x="6291924" y="5818133"/>
                </a:lnTo>
                <a:lnTo>
                  <a:pt x="6294495" y="5814697"/>
                </a:lnTo>
                <a:lnTo>
                  <a:pt x="6297065" y="5810636"/>
                </a:lnTo>
                <a:lnTo>
                  <a:pt x="6299314" y="5806574"/>
                </a:lnTo>
                <a:lnTo>
                  <a:pt x="6303812" y="5797515"/>
                </a:lnTo>
                <a:lnTo>
                  <a:pt x="6308952" y="5787206"/>
                </a:lnTo>
                <a:lnTo>
                  <a:pt x="6311844" y="5782207"/>
                </a:lnTo>
                <a:close/>
                <a:moveTo>
                  <a:pt x="2473326" y="5773721"/>
                </a:moveTo>
                <a:lnTo>
                  <a:pt x="2474914" y="5774454"/>
                </a:lnTo>
                <a:lnTo>
                  <a:pt x="2476502" y="5775675"/>
                </a:lnTo>
                <a:lnTo>
                  <a:pt x="2478089" y="5776896"/>
                </a:lnTo>
                <a:lnTo>
                  <a:pt x="2475231" y="5775431"/>
                </a:lnTo>
                <a:close/>
                <a:moveTo>
                  <a:pt x="1513454" y="5772133"/>
                </a:moveTo>
                <a:lnTo>
                  <a:pt x="1518779" y="5779309"/>
                </a:lnTo>
                <a:lnTo>
                  <a:pt x="1523479" y="5786173"/>
                </a:lnTo>
                <a:lnTo>
                  <a:pt x="1527239" y="5793037"/>
                </a:lnTo>
                <a:lnTo>
                  <a:pt x="1528806" y="5796469"/>
                </a:lnTo>
                <a:lnTo>
                  <a:pt x="1530372" y="5799901"/>
                </a:lnTo>
                <a:lnTo>
                  <a:pt x="1531312" y="5803333"/>
                </a:lnTo>
                <a:lnTo>
                  <a:pt x="1531627" y="5806765"/>
                </a:lnTo>
                <a:lnTo>
                  <a:pt x="1531939" y="5809885"/>
                </a:lnTo>
                <a:lnTo>
                  <a:pt x="1531939" y="5813004"/>
                </a:lnTo>
                <a:lnTo>
                  <a:pt x="1531627" y="5816748"/>
                </a:lnTo>
                <a:lnTo>
                  <a:pt x="1531000" y="5819556"/>
                </a:lnTo>
                <a:lnTo>
                  <a:pt x="1529745" y="5822676"/>
                </a:lnTo>
                <a:lnTo>
                  <a:pt x="1528180" y="5826108"/>
                </a:lnTo>
                <a:lnTo>
                  <a:pt x="1526926" y="5822676"/>
                </a:lnTo>
                <a:lnTo>
                  <a:pt x="1525673" y="5819244"/>
                </a:lnTo>
                <a:lnTo>
                  <a:pt x="1523794" y="5815812"/>
                </a:lnTo>
                <a:lnTo>
                  <a:pt x="1521600" y="5812381"/>
                </a:lnTo>
                <a:lnTo>
                  <a:pt x="1517212" y="5805205"/>
                </a:lnTo>
                <a:lnTo>
                  <a:pt x="1512828" y="5798341"/>
                </a:lnTo>
                <a:lnTo>
                  <a:pt x="1511262" y="5794909"/>
                </a:lnTo>
                <a:lnTo>
                  <a:pt x="1509695" y="5791477"/>
                </a:lnTo>
                <a:lnTo>
                  <a:pt x="1508754" y="5788357"/>
                </a:lnTo>
                <a:lnTo>
                  <a:pt x="1508126" y="5784613"/>
                </a:lnTo>
                <a:lnTo>
                  <a:pt x="1508126" y="5781493"/>
                </a:lnTo>
                <a:lnTo>
                  <a:pt x="1509068" y="5778373"/>
                </a:lnTo>
                <a:lnTo>
                  <a:pt x="1510948" y="5775565"/>
                </a:lnTo>
                <a:close/>
                <a:moveTo>
                  <a:pt x="4581527" y="5759433"/>
                </a:moveTo>
                <a:lnTo>
                  <a:pt x="4584702" y="5759751"/>
                </a:lnTo>
                <a:lnTo>
                  <a:pt x="4587242" y="5760386"/>
                </a:lnTo>
                <a:lnTo>
                  <a:pt x="4590099" y="5761338"/>
                </a:lnTo>
                <a:lnTo>
                  <a:pt x="4591687" y="5761973"/>
                </a:lnTo>
                <a:lnTo>
                  <a:pt x="4593274" y="5763243"/>
                </a:lnTo>
                <a:lnTo>
                  <a:pt x="4594227" y="5764513"/>
                </a:lnTo>
                <a:lnTo>
                  <a:pt x="4595179" y="5766101"/>
                </a:lnTo>
                <a:lnTo>
                  <a:pt x="4595497" y="5767688"/>
                </a:lnTo>
                <a:lnTo>
                  <a:pt x="4595814" y="5770863"/>
                </a:lnTo>
                <a:lnTo>
                  <a:pt x="4595814" y="5774991"/>
                </a:lnTo>
                <a:lnTo>
                  <a:pt x="4595497" y="5778801"/>
                </a:lnTo>
                <a:lnTo>
                  <a:pt x="4595179" y="5782929"/>
                </a:lnTo>
                <a:lnTo>
                  <a:pt x="4589147" y="5780706"/>
                </a:lnTo>
                <a:lnTo>
                  <a:pt x="4586607" y="5780071"/>
                </a:lnTo>
                <a:lnTo>
                  <a:pt x="4584067" y="5779119"/>
                </a:lnTo>
                <a:lnTo>
                  <a:pt x="4581527" y="5779119"/>
                </a:lnTo>
                <a:lnTo>
                  <a:pt x="4579304" y="5779119"/>
                </a:lnTo>
                <a:lnTo>
                  <a:pt x="4577082" y="5779754"/>
                </a:lnTo>
                <a:lnTo>
                  <a:pt x="4575494" y="5780389"/>
                </a:lnTo>
                <a:lnTo>
                  <a:pt x="4573589" y="5781024"/>
                </a:lnTo>
                <a:lnTo>
                  <a:pt x="4571684" y="5782294"/>
                </a:lnTo>
                <a:lnTo>
                  <a:pt x="4570096" y="5783881"/>
                </a:lnTo>
                <a:lnTo>
                  <a:pt x="4568826" y="5785786"/>
                </a:lnTo>
                <a:lnTo>
                  <a:pt x="4567556" y="5788009"/>
                </a:lnTo>
                <a:lnTo>
                  <a:pt x="4566604" y="5790231"/>
                </a:lnTo>
                <a:lnTo>
                  <a:pt x="4565969" y="5793089"/>
                </a:lnTo>
                <a:lnTo>
                  <a:pt x="4565016" y="5795946"/>
                </a:lnTo>
                <a:lnTo>
                  <a:pt x="4563429" y="5795946"/>
                </a:lnTo>
                <a:lnTo>
                  <a:pt x="4561841" y="5795946"/>
                </a:lnTo>
                <a:lnTo>
                  <a:pt x="4560889" y="5795311"/>
                </a:lnTo>
                <a:lnTo>
                  <a:pt x="4559619" y="5794676"/>
                </a:lnTo>
                <a:lnTo>
                  <a:pt x="4558349" y="5792454"/>
                </a:lnTo>
                <a:lnTo>
                  <a:pt x="4556761" y="5789914"/>
                </a:lnTo>
                <a:lnTo>
                  <a:pt x="4556126" y="5787056"/>
                </a:lnTo>
                <a:lnTo>
                  <a:pt x="4554856" y="5783564"/>
                </a:lnTo>
                <a:lnTo>
                  <a:pt x="4554221" y="5780389"/>
                </a:lnTo>
                <a:lnTo>
                  <a:pt x="4552951" y="5777531"/>
                </a:lnTo>
                <a:lnTo>
                  <a:pt x="4558984" y="5776261"/>
                </a:lnTo>
                <a:lnTo>
                  <a:pt x="4564381" y="5774991"/>
                </a:lnTo>
                <a:lnTo>
                  <a:pt x="4569461" y="5773403"/>
                </a:lnTo>
                <a:lnTo>
                  <a:pt x="4574224" y="5771498"/>
                </a:lnTo>
                <a:lnTo>
                  <a:pt x="4576129" y="5770546"/>
                </a:lnTo>
                <a:lnTo>
                  <a:pt x="4577399" y="5769276"/>
                </a:lnTo>
                <a:lnTo>
                  <a:pt x="4578987" y="5768006"/>
                </a:lnTo>
                <a:lnTo>
                  <a:pt x="4579939" y="5766418"/>
                </a:lnTo>
                <a:lnTo>
                  <a:pt x="4581209" y="5765148"/>
                </a:lnTo>
                <a:lnTo>
                  <a:pt x="4581527" y="5763243"/>
                </a:lnTo>
                <a:lnTo>
                  <a:pt x="4581844" y="5761338"/>
                </a:lnTo>
                <a:close/>
                <a:moveTo>
                  <a:pt x="2074912" y="5743558"/>
                </a:moveTo>
                <a:lnTo>
                  <a:pt x="2076825" y="5749882"/>
                </a:lnTo>
                <a:lnTo>
                  <a:pt x="2078738" y="5754625"/>
                </a:lnTo>
                <a:lnTo>
                  <a:pt x="2080013" y="5757470"/>
                </a:lnTo>
                <a:lnTo>
                  <a:pt x="2081288" y="5758419"/>
                </a:lnTo>
                <a:lnTo>
                  <a:pt x="2081924" y="5759051"/>
                </a:lnTo>
                <a:lnTo>
                  <a:pt x="2083199" y="5759367"/>
                </a:lnTo>
                <a:lnTo>
                  <a:pt x="2083837" y="5759367"/>
                </a:lnTo>
                <a:lnTo>
                  <a:pt x="2085749" y="5758735"/>
                </a:lnTo>
                <a:lnTo>
                  <a:pt x="2087661" y="5757470"/>
                </a:lnTo>
                <a:lnTo>
                  <a:pt x="2089892" y="5755889"/>
                </a:lnTo>
                <a:lnTo>
                  <a:pt x="2092124" y="5753992"/>
                </a:lnTo>
                <a:lnTo>
                  <a:pt x="2094993" y="5751779"/>
                </a:lnTo>
                <a:lnTo>
                  <a:pt x="2098179" y="5749882"/>
                </a:lnTo>
                <a:lnTo>
                  <a:pt x="2101048" y="5748933"/>
                </a:lnTo>
                <a:lnTo>
                  <a:pt x="2102960" y="5748617"/>
                </a:lnTo>
                <a:lnTo>
                  <a:pt x="2104554" y="5748301"/>
                </a:lnTo>
                <a:lnTo>
                  <a:pt x="2106466" y="5748617"/>
                </a:lnTo>
                <a:lnTo>
                  <a:pt x="2108697" y="5748933"/>
                </a:lnTo>
                <a:lnTo>
                  <a:pt x="2110929" y="5749250"/>
                </a:lnTo>
                <a:lnTo>
                  <a:pt x="2113159" y="5750198"/>
                </a:lnTo>
                <a:lnTo>
                  <a:pt x="2115390" y="5751779"/>
                </a:lnTo>
                <a:lnTo>
                  <a:pt x="2117940" y="5753360"/>
                </a:lnTo>
                <a:lnTo>
                  <a:pt x="2114116" y="5754308"/>
                </a:lnTo>
                <a:lnTo>
                  <a:pt x="2110929" y="5755889"/>
                </a:lnTo>
                <a:lnTo>
                  <a:pt x="2108697" y="5757154"/>
                </a:lnTo>
                <a:lnTo>
                  <a:pt x="2106785" y="5758419"/>
                </a:lnTo>
                <a:lnTo>
                  <a:pt x="2105829" y="5760000"/>
                </a:lnTo>
                <a:lnTo>
                  <a:pt x="2105191" y="5761581"/>
                </a:lnTo>
                <a:lnTo>
                  <a:pt x="2104554" y="5763478"/>
                </a:lnTo>
                <a:lnTo>
                  <a:pt x="2105191" y="5765375"/>
                </a:lnTo>
                <a:lnTo>
                  <a:pt x="2105829" y="5766956"/>
                </a:lnTo>
                <a:lnTo>
                  <a:pt x="2106785" y="5769169"/>
                </a:lnTo>
                <a:lnTo>
                  <a:pt x="2109654" y="5773279"/>
                </a:lnTo>
                <a:lnTo>
                  <a:pt x="2113798" y="5777706"/>
                </a:lnTo>
                <a:lnTo>
                  <a:pt x="2118578" y="5782449"/>
                </a:lnTo>
                <a:lnTo>
                  <a:pt x="2128778" y="5791618"/>
                </a:lnTo>
                <a:lnTo>
                  <a:pt x="2133877" y="5796993"/>
                </a:lnTo>
                <a:lnTo>
                  <a:pt x="2138020" y="5801420"/>
                </a:lnTo>
                <a:lnTo>
                  <a:pt x="2141526" y="5806162"/>
                </a:lnTo>
                <a:lnTo>
                  <a:pt x="2142801" y="5808692"/>
                </a:lnTo>
                <a:lnTo>
                  <a:pt x="2143757" y="5810905"/>
                </a:lnTo>
                <a:lnTo>
                  <a:pt x="2144076" y="5813118"/>
                </a:lnTo>
                <a:lnTo>
                  <a:pt x="2144713" y="5815332"/>
                </a:lnTo>
                <a:lnTo>
                  <a:pt x="2144076" y="5817545"/>
                </a:lnTo>
                <a:lnTo>
                  <a:pt x="2143439" y="5819758"/>
                </a:lnTo>
                <a:lnTo>
                  <a:pt x="2138657" y="5817229"/>
                </a:lnTo>
                <a:lnTo>
                  <a:pt x="2134195" y="5813435"/>
                </a:lnTo>
                <a:lnTo>
                  <a:pt x="2130053" y="5809324"/>
                </a:lnTo>
                <a:lnTo>
                  <a:pt x="2125590" y="5804898"/>
                </a:lnTo>
                <a:lnTo>
                  <a:pt x="2116984" y="5795096"/>
                </a:lnTo>
                <a:lnTo>
                  <a:pt x="2108697" y="5784978"/>
                </a:lnTo>
                <a:lnTo>
                  <a:pt x="2103916" y="5780552"/>
                </a:lnTo>
                <a:lnTo>
                  <a:pt x="2099454" y="5776441"/>
                </a:lnTo>
                <a:lnTo>
                  <a:pt x="2094673" y="5772963"/>
                </a:lnTo>
                <a:lnTo>
                  <a:pt x="2089574" y="5770434"/>
                </a:lnTo>
                <a:lnTo>
                  <a:pt x="2087024" y="5769169"/>
                </a:lnTo>
                <a:lnTo>
                  <a:pt x="2084474" y="5768537"/>
                </a:lnTo>
                <a:lnTo>
                  <a:pt x="2081606" y="5767904"/>
                </a:lnTo>
                <a:lnTo>
                  <a:pt x="2078738" y="5767272"/>
                </a:lnTo>
                <a:lnTo>
                  <a:pt x="2075869" y="5767272"/>
                </a:lnTo>
                <a:lnTo>
                  <a:pt x="2072681" y="5768220"/>
                </a:lnTo>
                <a:lnTo>
                  <a:pt x="2069813" y="5768537"/>
                </a:lnTo>
                <a:lnTo>
                  <a:pt x="2066625" y="5769485"/>
                </a:lnTo>
                <a:lnTo>
                  <a:pt x="2064394" y="5768220"/>
                </a:lnTo>
                <a:lnTo>
                  <a:pt x="2063119" y="5766640"/>
                </a:lnTo>
                <a:lnTo>
                  <a:pt x="2062483" y="5765375"/>
                </a:lnTo>
                <a:lnTo>
                  <a:pt x="2062163" y="5763478"/>
                </a:lnTo>
                <a:lnTo>
                  <a:pt x="2062483" y="5761897"/>
                </a:lnTo>
                <a:lnTo>
                  <a:pt x="2063119" y="5760000"/>
                </a:lnTo>
                <a:lnTo>
                  <a:pt x="2065351" y="5756838"/>
                </a:lnTo>
                <a:lnTo>
                  <a:pt x="2071406" y="5750198"/>
                </a:lnTo>
                <a:lnTo>
                  <a:pt x="2073637" y="5746720"/>
                </a:lnTo>
                <a:lnTo>
                  <a:pt x="2074594" y="5745139"/>
                </a:lnTo>
                <a:close/>
                <a:moveTo>
                  <a:pt x="1810388" y="5729271"/>
                </a:moveTo>
                <a:lnTo>
                  <a:pt x="1812611" y="5729588"/>
                </a:lnTo>
                <a:lnTo>
                  <a:pt x="1814833" y="5729904"/>
                </a:lnTo>
                <a:lnTo>
                  <a:pt x="1817056" y="5730537"/>
                </a:lnTo>
                <a:lnTo>
                  <a:pt x="1819278" y="5731802"/>
                </a:lnTo>
                <a:lnTo>
                  <a:pt x="1823722" y="5734017"/>
                </a:lnTo>
                <a:lnTo>
                  <a:pt x="1827850" y="5736865"/>
                </a:lnTo>
                <a:lnTo>
                  <a:pt x="1836423" y="5743192"/>
                </a:lnTo>
                <a:lnTo>
                  <a:pt x="1840866" y="5746356"/>
                </a:lnTo>
                <a:lnTo>
                  <a:pt x="1844677" y="5748571"/>
                </a:lnTo>
                <a:lnTo>
                  <a:pt x="1848805" y="5749837"/>
                </a:lnTo>
                <a:lnTo>
                  <a:pt x="1851027" y="5750469"/>
                </a:lnTo>
                <a:lnTo>
                  <a:pt x="1852932" y="5750469"/>
                </a:lnTo>
                <a:lnTo>
                  <a:pt x="1855154" y="5750153"/>
                </a:lnTo>
                <a:lnTo>
                  <a:pt x="1856742" y="5749837"/>
                </a:lnTo>
                <a:lnTo>
                  <a:pt x="1858648" y="5748887"/>
                </a:lnTo>
                <a:lnTo>
                  <a:pt x="1860553" y="5747305"/>
                </a:lnTo>
                <a:lnTo>
                  <a:pt x="1862774" y="5745407"/>
                </a:lnTo>
                <a:lnTo>
                  <a:pt x="1864362" y="5743192"/>
                </a:lnTo>
                <a:lnTo>
                  <a:pt x="1866267" y="5740345"/>
                </a:lnTo>
                <a:lnTo>
                  <a:pt x="1868174" y="5737181"/>
                </a:lnTo>
                <a:lnTo>
                  <a:pt x="1870394" y="5742560"/>
                </a:lnTo>
                <a:lnTo>
                  <a:pt x="1872619" y="5747938"/>
                </a:lnTo>
                <a:lnTo>
                  <a:pt x="1875793" y="5758696"/>
                </a:lnTo>
                <a:lnTo>
                  <a:pt x="1878649" y="5769453"/>
                </a:lnTo>
                <a:lnTo>
                  <a:pt x="1881507" y="5780526"/>
                </a:lnTo>
                <a:lnTo>
                  <a:pt x="1883414" y="5785905"/>
                </a:lnTo>
                <a:lnTo>
                  <a:pt x="1885317" y="5790967"/>
                </a:lnTo>
                <a:lnTo>
                  <a:pt x="1887539" y="5796346"/>
                </a:lnTo>
                <a:lnTo>
                  <a:pt x="1890081" y="5801725"/>
                </a:lnTo>
                <a:lnTo>
                  <a:pt x="1892937" y="5807420"/>
                </a:lnTo>
                <a:lnTo>
                  <a:pt x="1896112" y="5812798"/>
                </a:lnTo>
                <a:lnTo>
                  <a:pt x="1900240" y="5817860"/>
                </a:lnTo>
                <a:lnTo>
                  <a:pt x="1904685" y="5823239"/>
                </a:lnTo>
                <a:lnTo>
                  <a:pt x="1906589" y="5821657"/>
                </a:lnTo>
                <a:lnTo>
                  <a:pt x="1907858" y="5820075"/>
                </a:lnTo>
                <a:lnTo>
                  <a:pt x="1909131" y="5818177"/>
                </a:lnTo>
                <a:lnTo>
                  <a:pt x="1909764" y="5816911"/>
                </a:lnTo>
                <a:lnTo>
                  <a:pt x="1910084" y="5815013"/>
                </a:lnTo>
                <a:lnTo>
                  <a:pt x="1910400" y="5813431"/>
                </a:lnTo>
                <a:lnTo>
                  <a:pt x="1910400" y="5811849"/>
                </a:lnTo>
                <a:lnTo>
                  <a:pt x="1910084" y="5810267"/>
                </a:lnTo>
                <a:lnTo>
                  <a:pt x="1909131" y="5807103"/>
                </a:lnTo>
                <a:lnTo>
                  <a:pt x="1907542" y="5803623"/>
                </a:lnTo>
                <a:lnTo>
                  <a:pt x="1905319" y="5800459"/>
                </a:lnTo>
                <a:lnTo>
                  <a:pt x="1903097" y="5797611"/>
                </a:lnTo>
                <a:lnTo>
                  <a:pt x="1898336" y="5790967"/>
                </a:lnTo>
                <a:lnTo>
                  <a:pt x="1896112" y="5787803"/>
                </a:lnTo>
                <a:lnTo>
                  <a:pt x="1894842" y="5784323"/>
                </a:lnTo>
                <a:lnTo>
                  <a:pt x="1893573" y="5781476"/>
                </a:lnTo>
                <a:lnTo>
                  <a:pt x="1893255" y="5779577"/>
                </a:lnTo>
                <a:lnTo>
                  <a:pt x="1893255" y="5778312"/>
                </a:lnTo>
                <a:lnTo>
                  <a:pt x="1893573" y="5776413"/>
                </a:lnTo>
                <a:lnTo>
                  <a:pt x="1893891" y="5774831"/>
                </a:lnTo>
                <a:lnTo>
                  <a:pt x="1894842" y="5773249"/>
                </a:lnTo>
                <a:lnTo>
                  <a:pt x="1895796" y="5771667"/>
                </a:lnTo>
                <a:lnTo>
                  <a:pt x="1904050" y="5777995"/>
                </a:lnTo>
                <a:lnTo>
                  <a:pt x="1907542" y="5781159"/>
                </a:lnTo>
                <a:lnTo>
                  <a:pt x="1910717" y="5784323"/>
                </a:lnTo>
                <a:lnTo>
                  <a:pt x="1913892" y="5787487"/>
                </a:lnTo>
                <a:lnTo>
                  <a:pt x="1916432" y="5790651"/>
                </a:lnTo>
                <a:lnTo>
                  <a:pt x="1918337" y="5793815"/>
                </a:lnTo>
                <a:lnTo>
                  <a:pt x="1919926" y="5797295"/>
                </a:lnTo>
                <a:lnTo>
                  <a:pt x="1921512" y="5800459"/>
                </a:lnTo>
                <a:lnTo>
                  <a:pt x="1921830" y="5803623"/>
                </a:lnTo>
                <a:lnTo>
                  <a:pt x="1922148" y="5806470"/>
                </a:lnTo>
                <a:lnTo>
                  <a:pt x="1921830" y="5809951"/>
                </a:lnTo>
                <a:lnTo>
                  <a:pt x="1920561" y="5813115"/>
                </a:lnTo>
                <a:lnTo>
                  <a:pt x="1918974" y="5816278"/>
                </a:lnTo>
                <a:lnTo>
                  <a:pt x="1916748" y="5819759"/>
                </a:lnTo>
                <a:lnTo>
                  <a:pt x="1913258" y="5823239"/>
                </a:lnTo>
                <a:lnTo>
                  <a:pt x="1927864" y="5833996"/>
                </a:lnTo>
                <a:lnTo>
                  <a:pt x="1940880" y="5843172"/>
                </a:lnTo>
                <a:lnTo>
                  <a:pt x="1951674" y="5851398"/>
                </a:lnTo>
                <a:lnTo>
                  <a:pt x="1961518" y="5858991"/>
                </a:lnTo>
                <a:lnTo>
                  <a:pt x="1970090" y="5866268"/>
                </a:lnTo>
                <a:lnTo>
                  <a:pt x="1977709" y="5873545"/>
                </a:lnTo>
                <a:lnTo>
                  <a:pt x="1981201" y="5877342"/>
                </a:lnTo>
                <a:lnTo>
                  <a:pt x="1984696" y="5881455"/>
                </a:lnTo>
                <a:lnTo>
                  <a:pt x="1987869" y="5885884"/>
                </a:lnTo>
                <a:lnTo>
                  <a:pt x="1990727" y="5890630"/>
                </a:lnTo>
                <a:lnTo>
                  <a:pt x="1985966" y="5890946"/>
                </a:lnTo>
                <a:lnTo>
                  <a:pt x="1981837" y="5890630"/>
                </a:lnTo>
                <a:lnTo>
                  <a:pt x="1978345" y="5889997"/>
                </a:lnTo>
                <a:lnTo>
                  <a:pt x="1975487" y="5888415"/>
                </a:lnTo>
                <a:lnTo>
                  <a:pt x="1972631" y="5886833"/>
                </a:lnTo>
                <a:lnTo>
                  <a:pt x="1970408" y="5884619"/>
                </a:lnTo>
                <a:lnTo>
                  <a:pt x="1965963" y="5880506"/>
                </a:lnTo>
                <a:lnTo>
                  <a:pt x="1961518" y="5875443"/>
                </a:lnTo>
                <a:lnTo>
                  <a:pt x="1958977" y="5873229"/>
                </a:lnTo>
                <a:lnTo>
                  <a:pt x="1956119" y="5871014"/>
                </a:lnTo>
                <a:lnTo>
                  <a:pt x="1952310" y="5869116"/>
                </a:lnTo>
                <a:lnTo>
                  <a:pt x="1948501" y="5867534"/>
                </a:lnTo>
                <a:lnTo>
                  <a:pt x="1943420" y="5866584"/>
                </a:lnTo>
                <a:lnTo>
                  <a:pt x="1937704" y="5866268"/>
                </a:lnTo>
                <a:lnTo>
                  <a:pt x="1936117" y="5870065"/>
                </a:lnTo>
                <a:lnTo>
                  <a:pt x="1935164" y="5873861"/>
                </a:lnTo>
                <a:lnTo>
                  <a:pt x="1934847" y="5877025"/>
                </a:lnTo>
                <a:lnTo>
                  <a:pt x="1934847" y="5880506"/>
                </a:lnTo>
                <a:lnTo>
                  <a:pt x="1935164" y="5883353"/>
                </a:lnTo>
                <a:lnTo>
                  <a:pt x="1936117" y="5886201"/>
                </a:lnTo>
                <a:lnTo>
                  <a:pt x="1937704" y="5891263"/>
                </a:lnTo>
                <a:lnTo>
                  <a:pt x="1938657" y="5893478"/>
                </a:lnTo>
                <a:lnTo>
                  <a:pt x="1938657" y="5896009"/>
                </a:lnTo>
                <a:lnTo>
                  <a:pt x="1938657" y="5898223"/>
                </a:lnTo>
                <a:lnTo>
                  <a:pt x="1937704" y="5900438"/>
                </a:lnTo>
                <a:lnTo>
                  <a:pt x="1936434" y="5902969"/>
                </a:lnTo>
                <a:lnTo>
                  <a:pt x="1934530" y="5905184"/>
                </a:lnTo>
                <a:lnTo>
                  <a:pt x="1931356" y="5907715"/>
                </a:lnTo>
                <a:lnTo>
                  <a:pt x="1926911" y="5910246"/>
                </a:lnTo>
                <a:lnTo>
                  <a:pt x="1925322" y="5907715"/>
                </a:lnTo>
                <a:lnTo>
                  <a:pt x="1924370" y="5905500"/>
                </a:lnTo>
                <a:lnTo>
                  <a:pt x="1922466" y="5900755"/>
                </a:lnTo>
                <a:lnTo>
                  <a:pt x="1921830" y="5896009"/>
                </a:lnTo>
                <a:lnTo>
                  <a:pt x="1921512" y="5891579"/>
                </a:lnTo>
                <a:lnTo>
                  <a:pt x="1921512" y="5886833"/>
                </a:lnTo>
                <a:lnTo>
                  <a:pt x="1921830" y="5882088"/>
                </a:lnTo>
                <a:lnTo>
                  <a:pt x="1922466" y="5873229"/>
                </a:lnTo>
                <a:lnTo>
                  <a:pt x="1922782" y="5868483"/>
                </a:lnTo>
                <a:lnTo>
                  <a:pt x="1922466" y="5863737"/>
                </a:lnTo>
                <a:lnTo>
                  <a:pt x="1921830" y="5858991"/>
                </a:lnTo>
                <a:lnTo>
                  <a:pt x="1920561" y="5854562"/>
                </a:lnTo>
                <a:lnTo>
                  <a:pt x="1919608" y="5852031"/>
                </a:lnTo>
                <a:lnTo>
                  <a:pt x="1918021" y="5849816"/>
                </a:lnTo>
                <a:lnTo>
                  <a:pt x="1916748" y="5847601"/>
                </a:lnTo>
                <a:lnTo>
                  <a:pt x="1914845" y="5845386"/>
                </a:lnTo>
                <a:lnTo>
                  <a:pt x="1912940" y="5842855"/>
                </a:lnTo>
                <a:lnTo>
                  <a:pt x="1910400" y="5840640"/>
                </a:lnTo>
                <a:lnTo>
                  <a:pt x="1907858" y="5838742"/>
                </a:lnTo>
                <a:lnTo>
                  <a:pt x="1904685" y="5836527"/>
                </a:lnTo>
                <a:lnTo>
                  <a:pt x="1900874" y="5834945"/>
                </a:lnTo>
                <a:lnTo>
                  <a:pt x="1897700" y="5834313"/>
                </a:lnTo>
                <a:lnTo>
                  <a:pt x="1895160" y="5834313"/>
                </a:lnTo>
                <a:lnTo>
                  <a:pt x="1893255" y="5834945"/>
                </a:lnTo>
                <a:lnTo>
                  <a:pt x="1891349" y="5835895"/>
                </a:lnTo>
                <a:lnTo>
                  <a:pt x="1890081" y="5837160"/>
                </a:lnTo>
                <a:lnTo>
                  <a:pt x="1887859" y="5840008"/>
                </a:lnTo>
                <a:lnTo>
                  <a:pt x="1886268" y="5841906"/>
                </a:lnTo>
                <a:lnTo>
                  <a:pt x="1884998" y="5842855"/>
                </a:lnTo>
                <a:lnTo>
                  <a:pt x="1883414" y="5844121"/>
                </a:lnTo>
                <a:lnTo>
                  <a:pt x="1881189" y="5844754"/>
                </a:lnTo>
                <a:lnTo>
                  <a:pt x="1878649" y="5844754"/>
                </a:lnTo>
                <a:lnTo>
                  <a:pt x="1875475" y="5844437"/>
                </a:lnTo>
                <a:lnTo>
                  <a:pt x="1871348" y="5843172"/>
                </a:lnTo>
                <a:lnTo>
                  <a:pt x="1866585" y="5841273"/>
                </a:lnTo>
                <a:lnTo>
                  <a:pt x="1860553" y="5833364"/>
                </a:lnTo>
                <a:lnTo>
                  <a:pt x="1855154" y="5825770"/>
                </a:lnTo>
                <a:lnTo>
                  <a:pt x="1850392" y="5818177"/>
                </a:lnTo>
                <a:lnTo>
                  <a:pt x="1845947" y="5810583"/>
                </a:lnTo>
                <a:lnTo>
                  <a:pt x="1837374" y="5795397"/>
                </a:lnTo>
                <a:lnTo>
                  <a:pt x="1829118" y="5780210"/>
                </a:lnTo>
                <a:lnTo>
                  <a:pt x="1830389" y="5778944"/>
                </a:lnTo>
                <a:lnTo>
                  <a:pt x="1832295" y="5777995"/>
                </a:lnTo>
                <a:lnTo>
                  <a:pt x="1834199" y="5777363"/>
                </a:lnTo>
                <a:lnTo>
                  <a:pt x="1836105" y="5777046"/>
                </a:lnTo>
                <a:lnTo>
                  <a:pt x="1839597" y="5777363"/>
                </a:lnTo>
                <a:lnTo>
                  <a:pt x="1843724" y="5777995"/>
                </a:lnTo>
                <a:lnTo>
                  <a:pt x="1847852" y="5778628"/>
                </a:lnTo>
                <a:lnTo>
                  <a:pt x="1851663" y="5778628"/>
                </a:lnTo>
                <a:lnTo>
                  <a:pt x="1853567" y="5778628"/>
                </a:lnTo>
                <a:lnTo>
                  <a:pt x="1855154" y="5777995"/>
                </a:lnTo>
                <a:lnTo>
                  <a:pt x="1856742" y="5777046"/>
                </a:lnTo>
                <a:lnTo>
                  <a:pt x="1858329" y="5776097"/>
                </a:lnTo>
                <a:lnTo>
                  <a:pt x="1857059" y="5771984"/>
                </a:lnTo>
                <a:lnTo>
                  <a:pt x="1855472" y="5768820"/>
                </a:lnTo>
                <a:lnTo>
                  <a:pt x="1853250" y="5765972"/>
                </a:lnTo>
                <a:lnTo>
                  <a:pt x="1850392" y="5763441"/>
                </a:lnTo>
                <a:lnTo>
                  <a:pt x="1846900" y="5760910"/>
                </a:lnTo>
                <a:lnTo>
                  <a:pt x="1843724" y="5758696"/>
                </a:lnTo>
                <a:lnTo>
                  <a:pt x="1835787" y="5754899"/>
                </a:lnTo>
                <a:lnTo>
                  <a:pt x="1826897" y="5751102"/>
                </a:lnTo>
                <a:lnTo>
                  <a:pt x="1822452" y="5748571"/>
                </a:lnTo>
                <a:lnTo>
                  <a:pt x="1818007" y="5746356"/>
                </a:lnTo>
                <a:lnTo>
                  <a:pt x="1813880" y="5743192"/>
                </a:lnTo>
                <a:lnTo>
                  <a:pt x="1809435" y="5740029"/>
                </a:lnTo>
                <a:lnTo>
                  <a:pt x="1805307" y="5736548"/>
                </a:lnTo>
                <a:lnTo>
                  <a:pt x="1801814" y="5732119"/>
                </a:lnTo>
                <a:lnTo>
                  <a:pt x="1804037" y="5730537"/>
                </a:lnTo>
                <a:lnTo>
                  <a:pt x="1805943" y="5729904"/>
                </a:lnTo>
                <a:lnTo>
                  <a:pt x="1808165" y="5729588"/>
                </a:lnTo>
                <a:close/>
                <a:moveTo>
                  <a:pt x="6280395" y="5707046"/>
                </a:moveTo>
                <a:lnTo>
                  <a:pt x="6281341" y="5710248"/>
                </a:lnTo>
                <a:lnTo>
                  <a:pt x="6282288" y="5713129"/>
                </a:lnTo>
                <a:lnTo>
                  <a:pt x="6283865" y="5715691"/>
                </a:lnTo>
                <a:lnTo>
                  <a:pt x="6285127" y="5717612"/>
                </a:lnTo>
                <a:lnTo>
                  <a:pt x="6286704" y="5719533"/>
                </a:lnTo>
                <a:lnTo>
                  <a:pt x="6288597" y="5720493"/>
                </a:lnTo>
                <a:lnTo>
                  <a:pt x="6290174" y="5721774"/>
                </a:lnTo>
                <a:lnTo>
                  <a:pt x="6292067" y="5722094"/>
                </a:lnTo>
                <a:lnTo>
                  <a:pt x="6294591" y="5721774"/>
                </a:lnTo>
                <a:lnTo>
                  <a:pt x="6296799" y="5721454"/>
                </a:lnTo>
                <a:lnTo>
                  <a:pt x="6299323" y="5720173"/>
                </a:lnTo>
                <a:lnTo>
                  <a:pt x="6302162" y="5718572"/>
                </a:lnTo>
                <a:lnTo>
                  <a:pt x="6305317" y="5716971"/>
                </a:lnTo>
                <a:lnTo>
                  <a:pt x="6308471" y="5714410"/>
                </a:lnTo>
                <a:lnTo>
                  <a:pt x="6311626" y="5711529"/>
                </a:lnTo>
                <a:lnTo>
                  <a:pt x="6315412" y="5708007"/>
                </a:lnTo>
                <a:lnTo>
                  <a:pt x="6317620" y="5709287"/>
                </a:lnTo>
                <a:lnTo>
                  <a:pt x="6317936" y="5709928"/>
                </a:lnTo>
                <a:lnTo>
                  <a:pt x="6318251" y="5710568"/>
                </a:lnTo>
                <a:lnTo>
                  <a:pt x="6318251" y="5711529"/>
                </a:lnTo>
                <a:lnTo>
                  <a:pt x="6318251" y="5712169"/>
                </a:lnTo>
                <a:lnTo>
                  <a:pt x="6317620" y="5714090"/>
                </a:lnTo>
                <a:lnTo>
                  <a:pt x="6316043" y="5716011"/>
                </a:lnTo>
                <a:lnTo>
                  <a:pt x="6313834" y="5717932"/>
                </a:lnTo>
                <a:lnTo>
                  <a:pt x="6309102" y="5722414"/>
                </a:lnTo>
                <a:lnTo>
                  <a:pt x="6304370" y="5726577"/>
                </a:lnTo>
                <a:lnTo>
                  <a:pt x="6302162" y="5728818"/>
                </a:lnTo>
                <a:lnTo>
                  <a:pt x="6300900" y="5730419"/>
                </a:lnTo>
                <a:lnTo>
                  <a:pt x="6299954" y="5732340"/>
                </a:lnTo>
                <a:lnTo>
                  <a:pt x="6299954" y="5732980"/>
                </a:lnTo>
                <a:lnTo>
                  <a:pt x="6299954" y="5733940"/>
                </a:lnTo>
                <a:lnTo>
                  <a:pt x="6300585" y="5734581"/>
                </a:lnTo>
                <a:lnTo>
                  <a:pt x="6300900" y="5735221"/>
                </a:lnTo>
                <a:lnTo>
                  <a:pt x="6303109" y="5736502"/>
                </a:lnTo>
                <a:lnTo>
                  <a:pt x="6301531" y="5737142"/>
                </a:lnTo>
                <a:lnTo>
                  <a:pt x="6299638" y="5736822"/>
                </a:lnTo>
                <a:lnTo>
                  <a:pt x="6297430" y="5736502"/>
                </a:lnTo>
                <a:lnTo>
                  <a:pt x="6295222" y="5735221"/>
                </a:lnTo>
                <a:lnTo>
                  <a:pt x="6291121" y="5732980"/>
                </a:lnTo>
                <a:lnTo>
                  <a:pt x="6287020" y="5730419"/>
                </a:lnTo>
                <a:lnTo>
                  <a:pt x="6285442" y="5729778"/>
                </a:lnTo>
                <a:lnTo>
                  <a:pt x="6284180" y="5729138"/>
                </a:lnTo>
                <a:lnTo>
                  <a:pt x="6282919" y="5729138"/>
                </a:lnTo>
                <a:lnTo>
                  <a:pt x="6282288" y="5729778"/>
                </a:lnTo>
                <a:lnTo>
                  <a:pt x="6281972" y="5730739"/>
                </a:lnTo>
                <a:lnTo>
                  <a:pt x="6282288" y="5732980"/>
                </a:lnTo>
                <a:lnTo>
                  <a:pt x="6283550" y="5735861"/>
                </a:lnTo>
                <a:lnTo>
                  <a:pt x="6285127" y="5740344"/>
                </a:lnTo>
                <a:lnTo>
                  <a:pt x="6281026" y="5742905"/>
                </a:lnTo>
                <a:lnTo>
                  <a:pt x="6277556" y="5744506"/>
                </a:lnTo>
                <a:lnTo>
                  <a:pt x="6274716" y="5745146"/>
                </a:lnTo>
                <a:lnTo>
                  <a:pt x="6273770" y="5744826"/>
                </a:lnTo>
                <a:lnTo>
                  <a:pt x="6272508" y="5744506"/>
                </a:lnTo>
                <a:lnTo>
                  <a:pt x="6271877" y="5744186"/>
                </a:lnTo>
                <a:lnTo>
                  <a:pt x="6270615" y="5743225"/>
                </a:lnTo>
                <a:lnTo>
                  <a:pt x="6269669" y="5741624"/>
                </a:lnTo>
                <a:lnTo>
                  <a:pt x="6269038" y="5739063"/>
                </a:lnTo>
                <a:lnTo>
                  <a:pt x="6269038" y="5735861"/>
                </a:lnTo>
                <a:lnTo>
                  <a:pt x="6269353" y="5732340"/>
                </a:lnTo>
                <a:lnTo>
                  <a:pt x="6269669" y="5728818"/>
                </a:lnTo>
                <a:lnTo>
                  <a:pt x="6270615" y="5724976"/>
                </a:lnTo>
                <a:lnTo>
                  <a:pt x="6272193" y="5720813"/>
                </a:lnTo>
                <a:lnTo>
                  <a:pt x="6273770" y="5717292"/>
                </a:lnTo>
                <a:lnTo>
                  <a:pt x="6275663" y="5713450"/>
                </a:lnTo>
                <a:lnTo>
                  <a:pt x="6277871" y="5709928"/>
                </a:lnTo>
                <a:close/>
                <a:moveTo>
                  <a:pt x="4440239" y="5694346"/>
                </a:moveTo>
                <a:lnTo>
                  <a:pt x="4437754" y="5697603"/>
                </a:lnTo>
                <a:lnTo>
                  <a:pt x="4434648" y="5700533"/>
                </a:lnTo>
                <a:lnTo>
                  <a:pt x="4430921" y="5704115"/>
                </a:lnTo>
                <a:lnTo>
                  <a:pt x="4425951" y="5707046"/>
                </a:lnTo>
                <a:lnTo>
                  <a:pt x="4429368" y="5702813"/>
                </a:lnTo>
                <a:lnTo>
                  <a:pt x="4432785" y="5699557"/>
                </a:lnTo>
                <a:lnTo>
                  <a:pt x="4436512" y="5696626"/>
                </a:lnTo>
                <a:close/>
                <a:moveTo>
                  <a:pt x="4489134" y="5692758"/>
                </a:moveTo>
                <a:lnTo>
                  <a:pt x="4492944" y="5693084"/>
                </a:lnTo>
                <a:lnTo>
                  <a:pt x="4492944" y="5698290"/>
                </a:lnTo>
                <a:lnTo>
                  <a:pt x="4491992" y="5704798"/>
                </a:lnTo>
                <a:lnTo>
                  <a:pt x="4491674" y="5711956"/>
                </a:lnTo>
                <a:lnTo>
                  <a:pt x="4491674" y="5719115"/>
                </a:lnTo>
                <a:lnTo>
                  <a:pt x="4491992" y="5722694"/>
                </a:lnTo>
                <a:lnTo>
                  <a:pt x="4492944" y="5726599"/>
                </a:lnTo>
                <a:lnTo>
                  <a:pt x="4493579" y="5729527"/>
                </a:lnTo>
                <a:lnTo>
                  <a:pt x="4495167" y="5732456"/>
                </a:lnTo>
                <a:lnTo>
                  <a:pt x="4496437" y="5735385"/>
                </a:lnTo>
                <a:lnTo>
                  <a:pt x="4498342" y="5737662"/>
                </a:lnTo>
                <a:lnTo>
                  <a:pt x="4500882" y="5739615"/>
                </a:lnTo>
                <a:lnTo>
                  <a:pt x="4503739" y="5740591"/>
                </a:lnTo>
                <a:lnTo>
                  <a:pt x="4502469" y="5742543"/>
                </a:lnTo>
                <a:lnTo>
                  <a:pt x="4500882" y="5744170"/>
                </a:lnTo>
                <a:lnTo>
                  <a:pt x="4499294" y="5744821"/>
                </a:lnTo>
                <a:lnTo>
                  <a:pt x="4497707" y="5745146"/>
                </a:lnTo>
                <a:lnTo>
                  <a:pt x="4495802" y="5744821"/>
                </a:lnTo>
                <a:lnTo>
                  <a:pt x="4493897" y="5744495"/>
                </a:lnTo>
                <a:lnTo>
                  <a:pt x="4491674" y="5743519"/>
                </a:lnTo>
                <a:lnTo>
                  <a:pt x="4490087" y="5742218"/>
                </a:lnTo>
                <a:lnTo>
                  <a:pt x="4488181" y="5740591"/>
                </a:lnTo>
                <a:lnTo>
                  <a:pt x="4486276" y="5738964"/>
                </a:lnTo>
                <a:lnTo>
                  <a:pt x="4482784" y="5734408"/>
                </a:lnTo>
                <a:lnTo>
                  <a:pt x="4479291" y="5729202"/>
                </a:lnTo>
                <a:lnTo>
                  <a:pt x="4476751" y="5723020"/>
                </a:lnTo>
                <a:lnTo>
                  <a:pt x="4474846" y="5717488"/>
                </a:lnTo>
                <a:lnTo>
                  <a:pt x="4473576" y="5711631"/>
                </a:lnTo>
                <a:lnTo>
                  <a:pt x="4473576" y="5708377"/>
                </a:lnTo>
                <a:lnTo>
                  <a:pt x="4473576" y="5705774"/>
                </a:lnTo>
                <a:lnTo>
                  <a:pt x="4473894" y="5703822"/>
                </a:lnTo>
                <a:lnTo>
                  <a:pt x="4474529" y="5700893"/>
                </a:lnTo>
                <a:lnTo>
                  <a:pt x="4475481" y="5699266"/>
                </a:lnTo>
                <a:lnTo>
                  <a:pt x="4476751" y="5697314"/>
                </a:lnTo>
                <a:lnTo>
                  <a:pt x="4478339" y="5695361"/>
                </a:lnTo>
                <a:lnTo>
                  <a:pt x="4480561" y="5694385"/>
                </a:lnTo>
                <a:lnTo>
                  <a:pt x="4483101" y="5693734"/>
                </a:lnTo>
                <a:lnTo>
                  <a:pt x="4485959" y="5693084"/>
                </a:lnTo>
                <a:close/>
                <a:moveTo>
                  <a:pt x="4351661" y="5680058"/>
                </a:moveTo>
                <a:lnTo>
                  <a:pt x="4354563" y="5680376"/>
                </a:lnTo>
                <a:lnTo>
                  <a:pt x="4357787" y="5681011"/>
                </a:lnTo>
                <a:lnTo>
                  <a:pt x="4359722" y="5682281"/>
                </a:lnTo>
                <a:lnTo>
                  <a:pt x="4362302" y="5683233"/>
                </a:lnTo>
                <a:lnTo>
                  <a:pt x="4366494" y="5686726"/>
                </a:lnTo>
                <a:lnTo>
                  <a:pt x="4370363" y="5689901"/>
                </a:lnTo>
                <a:lnTo>
                  <a:pt x="4374555" y="5692758"/>
                </a:lnTo>
                <a:lnTo>
                  <a:pt x="4376813" y="5694346"/>
                </a:lnTo>
                <a:lnTo>
                  <a:pt x="4379392" y="5695298"/>
                </a:lnTo>
                <a:lnTo>
                  <a:pt x="4381972" y="5696251"/>
                </a:lnTo>
                <a:lnTo>
                  <a:pt x="4385519" y="5696568"/>
                </a:lnTo>
                <a:lnTo>
                  <a:pt x="4388744" y="5696568"/>
                </a:lnTo>
                <a:lnTo>
                  <a:pt x="4392613" y="5696251"/>
                </a:lnTo>
                <a:lnTo>
                  <a:pt x="4390678" y="5698156"/>
                </a:lnTo>
                <a:lnTo>
                  <a:pt x="4388099" y="5700061"/>
                </a:lnTo>
                <a:lnTo>
                  <a:pt x="4385519" y="5701331"/>
                </a:lnTo>
                <a:lnTo>
                  <a:pt x="4381972" y="5701966"/>
                </a:lnTo>
                <a:lnTo>
                  <a:pt x="4378425" y="5702283"/>
                </a:lnTo>
                <a:lnTo>
                  <a:pt x="4374555" y="5702283"/>
                </a:lnTo>
                <a:lnTo>
                  <a:pt x="4371008" y="5701648"/>
                </a:lnTo>
                <a:lnTo>
                  <a:pt x="4367139" y="5700696"/>
                </a:lnTo>
                <a:lnTo>
                  <a:pt x="4363914" y="5699426"/>
                </a:lnTo>
                <a:lnTo>
                  <a:pt x="4360690" y="5697521"/>
                </a:lnTo>
                <a:lnTo>
                  <a:pt x="4357787" y="5695616"/>
                </a:lnTo>
                <a:lnTo>
                  <a:pt x="4354885" y="5693076"/>
                </a:lnTo>
                <a:lnTo>
                  <a:pt x="4353273" y="5690218"/>
                </a:lnTo>
                <a:lnTo>
                  <a:pt x="4351983" y="5687361"/>
                </a:lnTo>
                <a:lnTo>
                  <a:pt x="4351338" y="5683551"/>
                </a:lnTo>
                <a:close/>
                <a:moveTo>
                  <a:pt x="1451783" y="5657833"/>
                </a:moveTo>
                <a:lnTo>
                  <a:pt x="1453659" y="5657833"/>
                </a:lnTo>
                <a:lnTo>
                  <a:pt x="1455224" y="5658483"/>
                </a:lnTo>
                <a:lnTo>
                  <a:pt x="1457104" y="5660108"/>
                </a:lnTo>
                <a:lnTo>
                  <a:pt x="1458669" y="5662058"/>
                </a:lnTo>
                <a:lnTo>
                  <a:pt x="1460233" y="5664658"/>
                </a:lnTo>
                <a:lnTo>
                  <a:pt x="1461173" y="5667583"/>
                </a:lnTo>
                <a:lnTo>
                  <a:pt x="1462425" y="5670508"/>
                </a:lnTo>
                <a:lnTo>
                  <a:pt x="1463052" y="5674083"/>
                </a:lnTo>
                <a:lnTo>
                  <a:pt x="1463676" y="5677983"/>
                </a:lnTo>
                <a:lnTo>
                  <a:pt x="1463676" y="5681233"/>
                </a:lnTo>
                <a:lnTo>
                  <a:pt x="1463676" y="5685133"/>
                </a:lnTo>
                <a:lnTo>
                  <a:pt x="1463052" y="5688708"/>
                </a:lnTo>
                <a:lnTo>
                  <a:pt x="1462425" y="5691633"/>
                </a:lnTo>
                <a:lnTo>
                  <a:pt x="1460858" y="5694883"/>
                </a:lnTo>
                <a:lnTo>
                  <a:pt x="1458669" y="5697483"/>
                </a:lnTo>
                <a:lnTo>
                  <a:pt x="1456475" y="5699108"/>
                </a:lnTo>
                <a:lnTo>
                  <a:pt x="1454597" y="5695858"/>
                </a:lnTo>
                <a:lnTo>
                  <a:pt x="1452407" y="5692283"/>
                </a:lnTo>
                <a:lnTo>
                  <a:pt x="1448964" y="5684808"/>
                </a:lnTo>
                <a:lnTo>
                  <a:pt x="1445835" y="5677658"/>
                </a:lnTo>
                <a:lnTo>
                  <a:pt x="1443643" y="5673758"/>
                </a:lnTo>
                <a:lnTo>
                  <a:pt x="1441453" y="5670183"/>
                </a:lnTo>
                <a:lnTo>
                  <a:pt x="1444268" y="5670183"/>
                </a:lnTo>
                <a:lnTo>
                  <a:pt x="1446774" y="5669858"/>
                </a:lnTo>
                <a:lnTo>
                  <a:pt x="1449903" y="5668883"/>
                </a:lnTo>
                <a:lnTo>
                  <a:pt x="1451783" y="5667583"/>
                </a:lnTo>
                <a:lnTo>
                  <a:pt x="1453034" y="5666608"/>
                </a:lnTo>
                <a:lnTo>
                  <a:pt x="1453659" y="5665958"/>
                </a:lnTo>
                <a:lnTo>
                  <a:pt x="1453973" y="5664983"/>
                </a:lnTo>
                <a:lnTo>
                  <a:pt x="1453973" y="5663683"/>
                </a:lnTo>
                <a:lnTo>
                  <a:pt x="1453973" y="5662708"/>
                </a:lnTo>
                <a:lnTo>
                  <a:pt x="1453659" y="5661083"/>
                </a:lnTo>
                <a:lnTo>
                  <a:pt x="1453034" y="5659783"/>
                </a:lnTo>
                <a:close/>
                <a:moveTo>
                  <a:pt x="6366043" y="5627671"/>
                </a:moveTo>
                <a:lnTo>
                  <a:pt x="6366349" y="5630877"/>
                </a:lnTo>
                <a:lnTo>
                  <a:pt x="6366962" y="5633441"/>
                </a:lnTo>
                <a:lnTo>
                  <a:pt x="6369106" y="5638250"/>
                </a:lnTo>
                <a:lnTo>
                  <a:pt x="6370332" y="5640173"/>
                </a:lnTo>
                <a:lnTo>
                  <a:pt x="6370638" y="5643379"/>
                </a:lnTo>
                <a:lnTo>
                  <a:pt x="6370638" y="5644340"/>
                </a:lnTo>
                <a:lnTo>
                  <a:pt x="6370332" y="5645943"/>
                </a:lnTo>
                <a:lnTo>
                  <a:pt x="6369413" y="5647225"/>
                </a:lnTo>
                <a:lnTo>
                  <a:pt x="6368800" y="5648828"/>
                </a:lnTo>
                <a:lnTo>
                  <a:pt x="6366655" y="5652354"/>
                </a:lnTo>
                <a:lnTo>
                  <a:pt x="6364511" y="5654598"/>
                </a:lnTo>
                <a:lnTo>
                  <a:pt x="6362366" y="5656521"/>
                </a:lnTo>
                <a:lnTo>
                  <a:pt x="6360834" y="5657163"/>
                </a:lnTo>
                <a:lnTo>
                  <a:pt x="6358996" y="5657483"/>
                </a:lnTo>
                <a:lnTo>
                  <a:pt x="6356852" y="5657483"/>
                </a:lnTo>
                <a:lnTo>
                  <a:pt x="6355014" y="5657163"/>
                </a:lnTo>
                <a:lnTo>
                  <a:pt x="6353176" y="5656842"/>
                </a:lnTo>
                <a:lnTo>
                  <a:pt x="6349806" y="5655880"/>
                </a:lnTo>
                <a:lnTo>
                  <a:pt x="6347967" y="5655560"/>
                </a:lnTo>
                <a:lnTo>
                  <a:pt x="6345823" y="5655560"/>
                </a:lnTo>
                <a:lnTo>
                  <a:pt x="6343985" y="5655880"/>
                </a:lnTo>
                <a:lnTo>
                  <a:pt x="6342453" y="5656842"/>
                </a:lnTo>
                <a:lnTo>
                  <a:pt x="6340308" y="5658445"/>
                </a:lnTo>
                <a:lnTo>
                  <a:pt x="6338164" y="5661009"/>
                </a:lnTo>
                <a:lnTo>
                  <a:pt x="6336632" y="5658124"/>
                </a:lnTo>
                <a:lnTo>
                  <a:pt x="6336019" y="5654919"/>
                </a:lnTo>
                <a:lnTo>
                  <a:pt x="6335713" y="5652034"/>
                </a:lnTo>
                <a:lnTo>
                  <a:pt x="6336326" y="5649149"/>
                </a:lnTo>
                <a:lnTo>
                  <a:pt x="6337551" y="5646584"/>
                </a:lnTo>
                <a:lnTo>
                  <a:pt x="6339083" y="5644020"/>
                </a:lnTo>
                <a:lnTo>
                  <a:pt x="6341227" y="5641455"/>
                </a:lnTo>
                <a:lnTo>
                  <a:pt x="6343678" y="5639211"/>
                </a:lnTo>
                <a:lnTo>
                  <a:pt x="6346742" y="5636967"/>
                </a:lnTo>
                <a:lnTo>
                  <a:pt x="6349499" y="5635044"/>
                </a:lnTo>
                <a:lnTo>
                  <a:pt x="6355320" y="5631838"/>
                </a:lnTo>
                <a:lnTo>
                  <a:pt x="6361141" y="5629274"/>
                </a:lnTo>
                <a:close/>
                <a:moveTo>
                  <a:pt x="2083746" y="5587983"/>
                </a:moveTo>
                <a:lnTo>
                  <a:pt x="2084994" y="5587983"/>
                </a:lnTo>
                <a:lnTo>
                  <a:pt x="2086243" y="5588299"/>
                </a:lnTo>
                <a:lnTo>
                  <a:pt x="2087490" y="5588615"/>
                </a:lnTo>
                <a:lnTo>
                  <a:pt x="2088738" y="5589879"/>
                </a:lnTo>
                <a:lnTo>
                  <a:pt x="2090922" y="5591774"/>
                </a:lnTo>
                <a:lnTo>
                  <a:pt x="2093106" y="5594618"/>
                </a:lnTo>
                <a:lnTo>
                  <a:pt x="2096851" y="5600304"/>
                </a:lnTo>
                <a:lnTo>
                  <a:pt x="2098722" y="5603147"/>
                </a:lnTo>
                <a:lnTo>
                  <a:pt x="2100594" y="5605359"/>
                </a:lnTo>
                <a:lnTo>
                  <a:pt x="2102778" y="5606938"/>
                </a:lnTo>
                <a:lnTo>
                  <a:pt x="2103714" y="5607254"/>
                </a:lnTo>
                <a:lnTo>
                  <a:pt x="2104962" y="5607254"/>
                </a:lnTo>
                <a:lnTo>
                  <a:pt x="2105897" y="5606938"/>
                </a:lnTo>
                <a:lnTo>
                  <a:pt x="2107457" y="5606307"/>
                </a:lnTo>
                <a:lnTo>
                  <a:pt x="2108393" y="5605359"/>
                </a:lnTo>
                <a:lnTo>
                  <a:pt x="2109953" y="5603779"/>
                </a:lnTo>
                <a:lnTo>
                  <a:pt x="2112761" y="5599672"/>
                </a:lnTo>
                <a:lnTo>
                  <a:pt x="2115569" y="5593038"/>
                </a:lnTo>
                <a:lnTo>
                  <a:pt x="2117129" y="5595249"/>
                </a:lnTo>
                <a:lnTo>
                  <a:pt x="2118065" y="5597777"/>
                </a:lnTo>
                <a:lnTo>
                  <a:pt x="2118377" y="5599988"/>
                </a:lnTo>
                <a:lnTo>
                  <a:pt x="2118689" y="5602200"/>
                </a:lnTo>
                <a:lnTo>
                  <a:pt x="2119313" y="5604727"/>
                </a:lnTo>
                <a:lnTo>
                  <a:pt x="2118689" y="5606938"/>
                </a:lnTo>
                <a:lnTo>
                  <a:pt x="2118377" y="5609466"/>
                </a:lnTo>
                <a:lnTo>
                  <a:pt x="2117753" y="5611677"/>
                </a:lnTo>
                <a:lnTo>
                  <a:pt x="2115882" y="5616732"/>
                </a:lnTo>
                <a:lnTo>
                  <a:pt x="2113073" y="5621471"/>
                </a:lnTo>
                <a:lnTo>
                  <a:pt x="2109953" y="5626526"/>
                </a:lnTo>
                <a:lnTo>
                  <a:pt x="2106209" y="5631264"/>
                </a:lnTo>
                <a:lnTo>
                  <a:pt x="2100282" y="5627789"/>
                </a:lnTo>
                <a:lnTo>
                  <a:pt x="2095602" y="5625894"/>
                </a:lnTo>
                <a:lnTo>
                  <a:pt x="2093418" y="5625578"/>
                </a:lnTo>
                <a:lnTo>
                  <a:pt x="2091858" y="5625578"/>
                </a:lnTo>
                <a:lnTo>
                  <a:pt x="2090611" y="5625894"/>
                </a:lnTo>
                <a:lnTo>
                  <a:pt x="2089362" y="5626526"/>
                </a:lnTo>
                <a:lnTo>
                  <a:pt x="2088426" y="5626841"/>
                </a:lnTo>
                <a:lnTo>
                  <a:pt x="2087490" y="5627789"/>
                </a:lnTo>
                <a:lnTo>
                  <a:pt x="2086554" y="5630001"/>
                </a:lnTo>
                <a:lnTo>
                  <a:pt x="2086243" y="5632528"/>
                </a:lnTo>
                <a:lnTo>
                  <a:pt x="2085930" y="5636003"/>
                </a:lnTo>
                <a:lnTo>
                  <a:pt x="2084994" y="5642322"/>
                </a:lnTo>
                <a:lnTo>
                  <a:pt x="2084682" y="5645165"/>
                </a:lnTo>
                <a:lnTo>
                  <a:pt x="2083746" y="5647692"/>
                </a:lnTo>
                <a:lnTo>
                  <a:pt x="2083122" y="5648956"/>
                </a:lnTo>
                <a:lnTo>
                  <a:pt x="2081874" y="5649904"/>
                </a:lnTo>
                <a:lnTo>
                  <a:pt x="2080626" y="5650851"/>
                </a:lnTo>
                <a:lnTo>
                  <a:pt x="2079066" y="5651167"/>
                </a:lnTo>
                <a:lnTo>
                  <a:pt x="2077194" y="5651483"/>
                </a:lnTo>
                <a:lnTo>
                  <a:pt x="2075322" y="5651483"/>
                </a:lnTo>
                <a:lnTo>
                  <a:pt x="2072826" y="5651167"/>
                </a:lnTo>
                <a:lnTo>
                  <a:pt x="2070331" y="5650220"/>
                </a:lnTo>
                <a:lnTo>
                  <a:pt x="2068146" y="5647376"/>
                </a:lnTo>
                <a:lnTo>
                  <a:pt x="2066898" y="5644533"/>
                </a:lnTo>
                <a:lnTo>
                  <a:pt x="2066274" y="5642006"/>
                </a:lnTo>
                <a:lnTo>
                  <a:pt x="2065338" y="5639794"/>
                </a:lnTo>
                <a:lnTo>
                  <a:pt x="2065338" y="5637583"/>
                </a:lnTo>
                <a:lnTo>
                  <a:pt x="2065650" y="5635371"/>
                </a:lnTo>
                <a:lnTo>
                  <a:pt x="2066586" y="5633792"/>
                </a:lnTo>
                <a:lnTo>
                  <a:pt x="2067522" y="5631896"/>
                </a:lnTo>
                <a:lnTo>
                  <a:pt x="2068770" y="5630317"/>
                </a:lnTo>
                <a:lnTo>
                  <a:pt x="2070331" y="5629053"/>
                </a:lnTo>
                <a:lnTo>
                  <a:pt x="2073762" y="5625894"/>
                </a:lnTo>
                <a:lnTo>
                  <a:pt x="2077506" y="5623366"/>
                </a:lnTo>
                <a:lnTo>
                  <a:pt x="2081562" y="5621471"/>
                </a:lnTo>
                <a:lnTo>
                  <a:pt x="2084994" y="5618628"/>
                </a:lnTo>
                <a:lnTo>
                  <a:pt x="2088426" y="5616100"/>
                </a:lnTo>
                <a:lnTo>
                  <a:pt x="2089362" y="5614836"/>
                </a:lnTo>
                <a:lnTo>
                  <a:pt x="2090611" y="5613257"/>
                </a:lnTo>
                <a:lnTo>
                  <a:pt x="2091234" y="5611993"/>
                </a:lnTo>
                <a:lnTo>
                  <a:pt x="2091547" y="5610098"/>
                </a:lnTo>
                <a:lnTo>
                  <a:pt x="2091547" y="5608518"/>
                </a:lnTo>
                <a:lnTo>
                  <a:pt x="2091234" y="5606307"/>
                </a:lnTo>
                <a:lnTo>
                  <a:pt x="2090298" y="5604727"/>
                </a:lnTo>
                <a:lnTo>
                  <a:pt x="2089050" y="5602200"/>
                </a:lnTo>
                <a:lnTo>
                  <a:pt x="2086866" y="5599988"/>
                </a:lnTo>
                <a:lnTo>
                  <a:pt x="2084370" y="5597461"/>
                </a:lnTo>
                <a:lnTo>
                  <a:pt x="2081562" y="5594618"/>
                </a:lnTo>
                <a:lnTo>
                  <a:pt x="2077506" y="5591142"/>
                </a:lnTo>
                <a:lnTo>
                  <a:pt x="2079378" y="5589879"/>
                </a:lnTo>
                <a:lnTo>
                  <a:pt x="2080939" y="5588615"/>
                </a:lnTo>
                <a:lnTo>
                  <a:pt x="2082186" y="5588299"/>
                </a:lnTo>
                <a:close/>
                <a:moveTo>
                  <a:pt x="4263789" y="5494321"/>
                </a:moveTo>
                <a:lnTo>
                  <a:pt x="4265448" y="5494639"/>
                </a:lnTo>
                <a:lnTo>
                  <a:pt x="4266775" y="5495274"/>
                </a:lnTo>
                <a:lnTo>
                  <a:pt x="4269097" y="5497179"/>
                </a:lnTo>
                <a:lnTo>
                  <a:pt x="4270755" y="5497814"/>
                </a:lnTo>
                <a:lnTo>
                  <a:pt x="4272414" y="5498449"/>
                </a:lnTo>
                <a:lnTo>
                  <a:pt x="4273741" y="5498766"/>
                </a:lnTo>
                <a:lnTo>
                  <a:pt x="4275731" y="5499084"/>
                </a:lnTo>
                <a:lnTo>
                  <a:pt x="4276726" y="5509244"/>
                </a:lnTo>
                <a:lnTo>
                  <a:pt x="4275399" y="5509561"/>
                </a:lnTo>
                <a:lnTo>
                  <a:pt x="4273741" y="5509561"/>
                </a:lnTo>
                <a:lnTo>
                  <a:pt x="4273077" y="5509244"/>
                </a:lnTo>
                <a:lnTo>
                  <a:pt x="4272414" y="5508609"/>
                </a:lnTo>
                <a:lnTo>
                  <a:pt x="4271419" y="5507656"/>
                </a:lnTo>
                <a:lnTo>
                  <a:pt x="4271087" y="5506704"/>
                </a:lnTo>
                <a:lnTo>
                  <a:pt x="4270755" y="5504481"/>
                </a:lnTo>
                <a:lnTo>
                  <a:pt x="4268433" y="5504481"/>
                </a:lnTo>
                <a:lnTo>
                  <a:pt x="4266443" y="5505116"/>
                </a:lnTo>
                <a:lnTo>
                  <a:pt x="4265780" y="5506386"/>
                </a:lnTo>
                <a:lnTo>
                  <a:pt x="4265116" y="5507656"/>
                </a:lnTo>
                <a:lnTo>
                  <a:pt x="4265116" y="5509244"/>
                </a:lnTo>
                <a:lnTo>
                  <a:pt x="4265116" y="5511149"/>
                </a:lnTo>
                <a:lnTo>
                  <a:pt x="4265448" y="5514959"/>
                </a:lnTo>
                <a:lnTo>
                  <a:pt x="4265448" y="5516864"/>
                </a:lnTo>
                <a:lnTo>
                  <a:pt x="4265448" y="5518769"/>
                </a:lnTo>
                <a:lnTo>
                  <a:pt x="4265116" y="5520356"/>
                </a:lnTo>
                <a:lnTo>
                  <a:pt x="4264121" y="5521309"/>
                </a:lnTo>
                <a:lnTo>
                  <a:pt x="4263126" y="5522261"/>
                </a:lnTo>
                <a:lnTo>
                  <a:pt x="4260804" y="5522896"/>
                </a:lnTo>
                <a:lnTo>
                  <a:pt x="4258150" y="5522261"/>
                </a:lnTo>
                <a:lnTo>
                  <a:pt x="4254833" y="5521309"/>
                </a:lnTo>
                <a:lnTo>
                  <a:pt x="4254501" y="5519086"/>
                </a:lnTo>
                <a:lnTo>
                  <a:pt x="4254501" y="5516864"/>
                </a:lnTo>
                <a:lnTo>
                  <a:pt x="4255165" y="5513371"/>
                </a:lnTo>
                <a:lnTo>
                  <a:pt x="4256160" y="5509879"/>
                </a:lnTo>
                <a:lnTo>
                  <a:pt x="4257818" y="5506704"/>
                </a:lnTo>
                <a:lnTo>
                  <a:pt x="4261467" y="5501306"/>
                </a:lnTo>
                <a:lnTo>
                  <a:pt x="4262794" y="5497814"/>
                </a:lnTo>
                <a:close/>
                <a:moveTo>
                  <a:pt x="1450681" y="5484796"/>
                </a:moveTo>
                <a:lnTo>
                  <a:pt x="1454234" y="5484796"/>
                </a:lnTo>
                <a:lnTo>
                  <a:pt x="1458108" y="5485104"/>
                </a:lnTo>
                <a:lnTo>
                  <a:pt x="1461335" y="5486336"/>
                </a:lnTo>
                <a:lnTo>
                  <a:pt x="1464242" y="5487877"/>
                </a:lnTo>
                <a:lnTo>
                  <a:pt x="1465534" y="5489109"/>
                </a:lnTo>
                <a:lnTo>
                  <a:pt x="1466502" y="5490341"/>
                </a:lnTo>
                <a:lnTo>
                  <a:pt x="1467149" y="5491881"/>
                </a:lnTo>
                <a:lnTo>
                  <a:pt x="1468115" y="5493729"/>
                </a:lnTo>
                <a:lnTo>
                  <a:pt x="1468439" y="5495269"/>
                </a:lnTo>
                <a:lnTo>
                  <a:pt x="1468439" y="5497425"/>
                </a:lnTo>
                <a:lnTo>
                  <a:pt x="1466502" y="5499274"/>
                </a:lnTo>
                <a:lnTo>
                  <a:pt x="1464242" y="5500814"/>
                </a:lnTo>
                <a:lnTo>
                  <a:pt x="1461981" y="5501122"/>
                </a:lnTo>
                <a:lnTo>
                  <a:pt x="1459398" y="5501430"/>
                </a:lnTo>
                <a:lnTo>
                  <a:pt x="1457141" y="5501122"/>
                </a:lnTo>
                <a:lnTo>
                  <a:pt x="1454556" y="5500814"/>
                </a:lnTo>
                <a:lnTo>
                  <a:pt x="1449389" y="5499582"/>
                </a:lnTo>
                <a:lnTo>
                  <a:pt x="1444547" y="5498658"/>
                </a:lnTo>
                <a:lnTo>
                  <a:pt x="1441962" y="5498658"/>
                </a:lnTo>
                <a:lnTo>
                  <a:pt x="1439703" y="5498966"/>
                </a:lnTo>
                <a:lnTo>
                  <a:pt x="1437444" y="5499582"/>
                </a:lnTo>
                <a:lnTo>
                  <a:pt x="1435183" y="5500814"/>
                </a:lnTo>
                <a:lnTo>
                  <a:pt x="1433245" y="5502970"/>
                </a:lnTo>
                <a:lnTo>
                  <a:pt x="1431308" y="5505434"/>
                </a:lnTo>
                <a:lnTo>
                  <a:pt x="1430340" y="5503586"/>
                </a:lnTo>
                <a:lnTo>
                  <a:pt x="1430340" y="5501738"/>
                </a:lnTo>
                <a:lnTo>
                  <a:pt x="1430340" y="5499890"/>
                </a:lnTo>
                <a:lnTo>
                  <a:pt x="1430340" y="5498350"/>
                </a:lnTo>
                <a:lnTo>
                  <a:pt x="1431308" y="5496809"/>
                </a:lnTo>
                <a:lnTo>
                  <a:pt x="1431632" y="5494961"/>
                </a:lnTo>
                <a:lnTo>
                  <a:pt x="1433891" y="5492189"/>
                </a:lnTo>
                <a:lnTo>
                  <a:pt x="1436474" y="5490033"/>
                </a:lnTo>
                <a:lnTo>
                  <a:pt x="1439381" y="5487877"/>
                </a:lnTo>
                <a:lnTo>
                  <a:pt x="1443254" y="5486644"/>
                </a:lnTo>
                <a:lnTo>
                  <a:pt x="1446805" y="5485412"/>
                </a:lnTo>
                <a:close/>
                <a:moveTo>
                  <a:pt x="4292581" y="5449871"/>
                </a:moveTo>
                <a:lnTo>
                  <a:pt x="4293868" y="5453963"/>
                </a:lnTo>
                <a:lnTo>
                  <a:pt x="4294189" y="5455852"/>
                </a:lnTo>
                <a:lnTo>
                  <a:pt x="4294189" y="5457740"/>
                </a:lnTo>
                <a:lnTo>
                  <a:pt x="4293868" y="5459314"/>
                </a:lnTo>
                <a:lnTo>
                  <a:pt x="4293546" y="5460259"/>
                </a:lnTo>
                <a:lnTo>
                  <a:pt x="4291938" y="5462462"/>
                </a:lnTo>
                <a:lnTo>
                  <a:pt x="4290330" y="5464351"/>
                </a:lnTo>
                <a:lnTo>
                  <a:pt x="4288079" y="5465610"/>
                </a:lnTo>
                <a:lnTo>
                  <a:pt x="4285184" y="5467183"/>
                </a:lnTo>
                <a:lnTo>
                  <a:pt x="4281968" y="5467813"/>
                </a:lnTo>
                <a:lnTo>
                  <a:pt x="4276501" y="5470016"/>
                </a:lnTo>
                <a:lnTo>
                  <a:pt x="4273928" y="5470961"/>
                </a:lnTo>
                <a:lnTo>
                  <a:pt x="4271355" y="5472849"/>
                </a:lnTo>
                <a:lnTo>
                  <a:pt x="4270069" y="5474738"/>
                </a:lnTo>
                <a:lnTo>
                  <a:pt x="4269104" y="5475682"/>
                </a:lnTo>
                <a:lnTo>
                  <a:pt x="4268461" y="5476941"/>
                </a:lnTo>
                <a:lnTo>
                  <a:pt x="4268461" y="5478200"/>
                </a:lnTo>
                <a:lnTo>
                  <a:pt x="4268139" y="5479774"/>
                </a:lnTo>
                <a:lnTo>
                  <a:pt x="4268782" y="5483866"/>
                </a:lnTo>
                <a:lnTo>
                  <a:pt x="4261707" y="5482922"/>
                </a:lnTo>
                <a:lnTo>
                  <a:pt x="4255918" y="5482607"/>
                </a:lnTo>
                <a:lnTo>
                  <a:pt x="4250451" y="5481978"/>
                </a:lnTo>
                <a:lnTo>
                  <a:pt x="4245626" y="5481663"/>
                </a:lnTo>
                <a:lnTo>
                  <a:pt x="4240802" y="5481663"/>
                </a:lnTo>
                <a:lnTo>
                  <a:pt x="4235978" y="5481978"/>
                </a:lnTo>
                <a:lnTo>
                  <a:pt x="4230511" y="5483866"/>
                </a:lnTo>
                <a:lnTo>
                  <a:pt x="4224400" y="5486384"/>
                </a:lnTo>
                <a:lnTo>
                  <a:pt x="4222149" y="5479145"/>
                </a:lnTo>
                <a:lnTo>
                  <a:pt x="4221184" y="5475053"/>
                </a:lnTo>
                <a:lnTo>
                  <a:pt x="4219898" y="5470646"/>
                </a:lnTo>
                <a:lnTo>
                  <a:pt x="4219576" y="5466239"/>
                </a:lnTo>
                <a:lnTo>
                  <a:pt x="4219576" y="5462462"/>
                </a:lnTo>
                <a:lnTo>
                  <a:pt x="4219898" y="5460573"/>
                </a:lnTo>
                <a:lnTo>
                  <a:pt x="4220541" y="5458370"/>
                </a:lnTo>
                <a:lnTo>
                  <a:pt x="4221506" y="5457111"/>
                </a:lnTo>
                <a:lnTo>
                  <a:pt x="4222471" y="5455222"/>
                </a:lnTo>
                <a:lnTo>
                  <a:pt x="4226330" y="5459629"/>
                </a:lnTo>
                <a:lnTo>
                  <a:pt x="4229868" y="5462777"/>
                </a:lnTo>
                <a:lnTo>
                  <a:pt x="4234049" y="5465295"/>
                </a:lnTo>
                <a:lnTo>
                  <a:pt x="4238551" y="5466869"/>
                </a:lnTo>
                <a:lnTo>
                  <a:pt x="4242410" y="5467813"/>
                </a:lnTo>
                <a:lnTo>
                  <a:pt x="4246913" y="5467813"/>
                </a:lnTo>
                <a:lnTo>
                  <a:pt x="4251737" y="5467498"/>
                </a:lnTo>
                <a:lnTo>
                  <a:pt x="4256240" y="5466869"/>
                </a:lnTo>
                <a:lnTo>
                  <a:pt x="4261064" y="5465295"/>
                </a:lnTo>
                <a:lnTo>
                  <a:pt x="4265566" y="5463406"/>
                </a:lnTo>
                <a:lnTo>
                  <a:pt x="4270390" y="5461832"/>
                </a:lnTo>
                <a:lnTo>
                  <a:pt x="4275214" y="5459629"/>
                </a:lnTo>
                <a:lnTo>
                  <a:pt x="4283898" y="5454908"/>
                </a:lnTo>
                <a:close/>
                <a:moveTo>
                  <a:pt x="1895476" y="5448283"/>
                </a:moveTo>
                <a:lnTo>
                  <a:pt x="1899381" y="5448283"/>
                </a:lnTo>
                <a:lnTo>
                  <a:pt x="1902308" y="5448593"/>
                </a:lnTo>
                <a:lnTo>
                  <a:pt x="1905235" y="5449834"/>
                </a:lnTo>
                <a:lnTo>
                  <a:pt x="1907513" y="5450765"/>
                </a:lnTo>
                <a:lnTo>
                  <a:pt x="1910116" y="5452626"/>
                </a:lnTo>
                <a:lnTo>
                  <a:pt x="1912068" y="5454798"/>
                </a:lnTo>
                <a:lnTo>
                  <a:pt x="1915645" y="5459140"/>
                </a:lnTo>
                <a:lnTo>
                  <a:pt x="1919549" y="5464104"/>
                </a:lnTo>
                <a:lnTo>
                  <a:pt x="1921828" y="5465965"/>
                </a:lnTo>
                <a:lnTo>
                  <a:pt x="1923454" y="5468136"/>
                </a:lnTo>
                <a:lnTo>
                  <a:pt x="1926057" y="5469998"/>
                </a:lnTo>
                <a:lnTo>
                  <a:pt x="1928659" y="5471549"/>
                </a:lnTo>
                <a:lnTo>
                  <a:pt x="1931912" y="5472479"/>
                </a:lnTo>
                <a:lnTo>
                  <a:pt x="1935164" y="5472790"/>
                </a:lnTo>
                <a:lnTo>
                  <a:pt x="1933864" y="5474341"/>
                </a:lnTo>
                <a:lnTo>
                  <a:pt x="1932562" y="5474961"/>
                </a:lnTo>
                <a:lnTo>
                  <a:pt x="1930610" y="5475271"/>
                </a:lnTo>
                <a:lnTo>
                  <a:pt x="1928007" y="5475271"/>
                </a:lnTo>
                <a:lnTo>
                  <a:pt x="1925405" y="5474961"/>
                </a:lnTo>
                <a:lnTo>
                  <a:pt x="1922476" y="5474341"/>
                </a:lnTo>
                <a:lnTo>
                  <a:pt x="1918899" y="5473100"/>
                </a:lnTo>
                <a:lnTo>
                  <a:pt x="1915971" y="5471549"/>
                </a:lnTo>
                <a:lnTo>
                  <a:pt x="1912718" y="5469688"/>
                </a:lnTo>
                <a:lnTo>
                  <a:pt x="1909465" y="5467516"/>
                </a:lnTo>
                <a:lnTo>
                  <a:pt x="1906212" y="5465034"/>
                </a:lnTo>
                <a:lnTo>
                  <a:pt x="1903286" y="5462243"/>
                </a:lnTo>
                <a:lnTo>
                  <a:pt x="1900681" y="5459451"/>
                </a:lnTo>
                <a:lnTo>
                  <a:pt x="1898405" y="5455728"/>
                </a:lnTo>
                <a:lnTo>
                  <a:pt x="1897103" y="5452316"/>
                </a:lnTo>
                <a:close/>
                <a:moveTo>
                  <a:pt x="1473850" y="5407008"/>
                </a:moveTo>
                <a:lnTo>
                  <a:pt x="1485441" y="5418373"/>
                </a:lnTo>
                <a:lnTo>
                  <a:pt x="1490455" y="5423740"/>
                </a:lnTo>
                <a:lnTo>
                  <a:pt x="1492962" y="5426582"/>
                </a:lnTo>
                <a:lnTo>
                  <a:pt x="1494842" y="5429107"/>
                </a:lnTo>
                <a:lnTo>
                  <a:pt x="1496721" y="5431633"/>
                </a:lnTo>
                <a:lnTo>
                  <a:pt x="1497664" y="5434474"/>
                </a:lnTo>
                <a:lnTo>
                  <a:pt x="1498603" y="5437000"/>
                </a:lnTo>
                <a:lnTo>
                  <a:pt x="1498603" y="5439525"/>
                </a:lnTo>
                <a:lnTo>
                  <a:pt x="1497975" y="5442051"/>
                </a:lnTo>
                <a:lnTo>
                  <a:pt x="1497036" y="5444261"/>
                </a:lnTo>
                <a:lnTo>
                  <a:pt x="1495156" y="5446155"/>
                </a:lnTo>
                <a:lnTo>
                  <a:pt x="1492648" y="5448365"/>
                </a:lnTo>
                <a:lnTo>
                  <a:pt x="1488263" y="5444576"/>
                </a:lnTo>
                <a:lnTo>
                  <a:pt x="1484815" y="5441735"/>
                </a:lnTo>
                <a:lnTo>
                  <a:pt x="1481683" y="5439841"/>
                </a:lnTo>
                <a:lnTo>
                  <a:pt x="1479176" y="5438894"/>
                </a:lnTo>
                <a:lnTo>
                  <a:pt x="1477297" y="5438578"/>
                </a:lnTo>
                <a:lnTo>
                  <a:pt x="1475730" y="5439525"/>
                </a:lnTo>
                <a:lnTo>
                  <a:pt x="1474477" y="5440472"/>
                </a:lnTo>
                <a:lnTo>
                  <a:pt x="1473538" y="5442051"/>
                </a:lnTo>
                <a:lnTo>
                  <a:pt x="1472910" y="5444261"/>
                </a:lnTo>
                <a:lnTo>
                  <a:pt x="1472597" y="5446155"/>
                </a:lnTo>
                <a:lnTo>
                  <a:pt x="1472283" y="5451837"/>
                </a:lnTo>
                <a:lnTo>
                  <a:pt x="1471344" y="5457520"/>
                </a:lnTo>
                <a:lnTo>
                  <a:pt x="1471030" y="5460046"/>
                </a:lnTo>
                <a:lnTo>
                  <a:pt x="1470405" y="5462571"/>
                </a:lnTo>
                <a:lnTo>
                  <a:pt x="1466331" y="5461624"/>
                </a:lnTo>
                <a:lnTo>
                  <a:pt x="1463511" y="5460046"/>
                </a:lnTo>
                <a:lnTo>
                  <a:pt x="1460690" y="5458151"/>
                </a:lnTo>
                <a:lnTo>
                  <a:pt x="1458498" y="5456573"/>
                </a:lnTo>
                <a:lnTo>
                  <a:pt x="1456617" y="5454363"/>
                </a:lnTo>
                <a:lnTo>
                  <a:pt x="1455363" y="5452153"/>
                </a:lnTo>
                <a:lnTo>
                  <a:pt x="1452857" y="5448680"/>
                </a:lnTo>
                <a:lnTo>
                  <a:pt x="1451917" y="5447418"/>
                </a:lnTo>
                <a:lnTo>
                  <a:pt x="1451290" y="5446786"/>
                </a:lnTo>
                <a:lnTo>
                  <a:pt x="1450349" y="5446786"/>
                </a:lnTo>
                <a:lnTo>
                  <a:pt x="1449412" y="5447418"/>
                </a:lnTo>
                <a:lnTo>
                  <a:pt x="1448784" y="5448680"/>
                </a:lnTo>
                <a:lnTo>
                  <a:pt x="1447843" y="5450890"/>
                </a:lnTo>
                <a:lnTo>
                  <a:pt x="1444710" y="5459099"/>
                </a:lnTo>
                <a:lnTo>
                  <a:pt x="1442203" y="5454994"/>
                </a:lnTo>
                <a:lnTo>
                  <a:pt x="1440638" y="5450890"/>
                </a:lnTo>
                <a:lnTo>
                  <a:pt x="1437816" y="5442998"/>
                </a:lnTo>
                <a:lnTo>
                  <a:pt x="1436252" y="5438894"/>
                </a:lnTo>
                <a:lnTo>
                  <a:pt x="1434372" y="5435105"/>
                </a:lnTo>
                <a:lnTo>
                  <a:pt x="1431550" y="5430686"/>
                </a:lnTo>
                <a:lnTo>
                  <a:pt x="1427164" y="5426266"/>
                </a:lnTo>
                <a:lnTo>
                  <a:pt x="1429358" y="5424056"/>
                </a:lnTo>
                <a:lnTo>
                  <a:pt x="1431550" y="5422477"/>
                </a:lnTo>
                <a:lnTo>
                  <a:pt x="1436252" y="5419321"/>
                </a:lnTo>
                <a:lnTo>
                  <a:pt x="1441264" y="5416795"/>
                </a:lnTo>
                <a:lnTo>
                  <a:pt x="1446906" y="5414585"/>
                </a:lnTo>
                <a:lnTo>
                  <a:pt x="1452857" y="5412691"/>
                </a:lnTo>
                <a:lnTo>
                  <a:pt x="1459437" y="5410797"/>
                </a:lnTo>
                <a:close/>
                <a:moveTo>
                  <a:pt x="4527551" y="5392721"/>
                </a:moveTo>
                <a:lnTo>
                  <a:pt x="4526915" y="5394632"/>
                </a:lnTo>
                <a:lnTo>
                  <a:pt x="4525644" y="5396543"/>
                </a:lnTo>
                <a:lnTo>
                  <a:pt x="4524054" y="5398136"/>
                </a:lnTo>
                <a:lnTo>
                  <a:pt x="4522465" y="5400047"/>
                </a:lnTo>
                <a:lnTo>
                  <a:pt x="4520240" y="5401321"/>
                </a:lnTo>
                <a:lnTo>
                  <a:pt x="4518014" y="5402913"/>
                </a:lnTo>
                <a:lnTo>
                  <a:pt x="4512610" y="5405143"/>
                </a:lnTo>
                <a:lnTo>
                  <a:pt x="4506252" y="5407054"/>
                </a:lnTo>
                <a:lnTo>
                  <a:pt x="4499258" y="5409283"/>
                </a:lnTo>
                <a:lnTo>
                  <a:pt x="4485589" y="5413742"/>
                </a:lnTo>
                <a:lnTo>
                  <a:pt x="4478595" y="5416290"/>
                </a:lnTo>
                <a:lnTo>
                  <a:pt x="4471919" y="5418838"/>
                </a:lnTo>
                <a:lnTo>
                  <a:pt x="4466197" y="5422341"/>
                </a:lnTo>
                <a:lnTo>
                  <a:pt x="4463654" y="5423934"/>
                </a:lnTo>
                <a:lnTo>
                  <a:pt x="4461429" y="5425845"/>
                </a:lnTo>
                <a:lnTo>
                  <a:pt x="4459203" y="5428074"/>
                </a:lnTo>
                <a:lnTo>
                  <a:pt x="4457296" y="5430304"/>
                </a:lnTo>
                <a:lnTo>
                  <a:pt x="4456024" y="5432852"/>
                </a:lnTo>
                <a:lnTo>
                  <a:pt x="4454753" y="5435718"/>
                </a:lnTo>
                <a:lnTo>
                  <a:pt x="4454117" y="5438585"/>
                </a:lnTo>
                <a:lnTo>
                  <a:pt x="4454117" y="5441770"/>
                </a:lnTo>
                <a:lnTo>
                  <a:pt x="4454117" y="5445273"/>
                </a:lnTo>
                <a:lnTo>
                  <a:pt x="4454753" y="5448776"/>
                </a:lnTo>
                <a:lnTo>
                  <a:pt x="4453481" y="5448776"/>
                </a:lnTo>
                <a:lnTo>
                  <a:pt x="4452210" y="5448139"/>
                </a:lnTo>
                <a:lnTo>
                  <a:pt x="4451574" y="5447821"/>
                </a:lnTo>
                <a:lnTo>
                  <a:pt x="4450302" y="5446865"/>
                </a:lnTo>
                <a:lnTo>
                  <a:pt x="4449348" y="5444636"/>
                </a:lnTo>
                <a:lnTo>
                  <a:pt x="4448077" y="5442088"/>
                </a:lnTo>
                <a:lnTo>
                  <a:pt x="4446805" y="5435400"/>
                </a:lnTo>
                <a:lnTo>
                  <a:pt x="4446170" y="5432533"/>
                </a:lnTo>
                <a:lnTo>
                  <a:pt x="4444898" y="5429030"/>
                </a:lnTo>
                <a:lnTo>
                  <a:pt x="4436633" y="5432215"/>
                </a:lnTo>
                <a:lnTo>
                  <a:pt x="4427096" y="5435718"/>
                </a:lnTo>
                <a:lnTo>
                  <a:pt x="4417877" y="5440177"/>
                </a:lnTo>
                <a:lnTo>
                  <a:pt x="4413108" y="5442407"/>
                </a:lnTo>
                <a:lnTo>
                  <a:pt x="4408976" y="5444954"/>
                </a:lnTo>
                <a:lnTo>
                  <a:pt x="4405479" y="5447502"/>
                </a:lnTo>
                <a:lnTo>
                  <a:pt x="4402300" y="5450050"/>
                </a:lnTo>
                <a:lnTo>
                  <a:pt x="4399121" y="5452917"/>
                </a:lnTo>
                <a:lnTo>
                  <a:pt x="4397531" y="5455465"/>
                </a:lnTo>
                <a:lnTo>
                  <a:pt x="4395942" y="5458013"/>
                </a:lnTo>
                <a:lnTo>
                  <a:pt x="4395624" y="5459605"/>
                </a:lnTo>
                <a:lnTo>
                  <a:pt x="4395624" y="5460879"/>
                </a:lnTo>
                <a:lnTo>
                  <a:pt x="4395942" y="5462153"/>
                </a:lnTo>
                <a:lnTo>
                  <a:pt x="4396260" y="5463427"/>
                </a:lnTo>
                <a:lnTo>
                  <a:pt x="4397213" y="5464701"/>
                </a:lnTo>
                <a:lnTo>
                  <a:pt x="4397849" y="5465657"/>
                </a:lnTo>
                <a:lnTo>
                  <a:pt x="4395942" y="5468205"/>
                </a:lnTo>
                <a:lnTo>
                  <a:pt x="4393716" y="5470116"/>
                </a:lnTo>
                <a:lnTo>
                  <a:pt x="4391173" y="5471390"/>
                </a:lnTo>
                <a:lnTo>
                  <a:pt x="4388312" y="5472027"/>
                </a:lnTo>
                <a:lnTo>
                  <a:pt x="4385451" y="5472027"/>
                </a:lnTo>
                <a:lnTo>
                  <a:pt x="4381954" y="5472027"/>
                </a:lnTo>
                <a:lnTo>
                  <a:pt x="4378457" y="5471390"/>
                </a:lnTo>
                <a:lnTo>
                  <a:pt x="4374643" y="5470434"/>
                </a:lnTo>
                <a:lnTo>
                  <a:pt x="4367331" y="5468842"/>
                </a:lnTo>
                <a:lnTo>
                  <a:pt x="4360655" y="5465975"/>
                </a:lnTo>
                <a:lnTo>
                  <a:pt x="4353979" y="5464383"/>
                </a:lnTo>
                <a:lnTo>
                  <a:pt x="4351118" y="5463427"/>
                </a:lnTo>
                <a:lnTo>
                  <a:pt x="4348575" y="5463109"/>
                </a:lnTo>
                <a:lnTo>
                  <a:pt x="4347939" y="5465657"/>
                </a:lnTo>
                <a:lnTo>
                  <a:pt x="4347303" y="5468205"/>
                </a:lnTo>
                <a:lnTo>
                  <a:pt x="4346668" y="5470753"/>
                </a:lnTo>
                <a:lnTo>
                  <a:pt x="4345396" y="5472982"/>
                </a:lnTo>
                <a:lnTo>
                  <a:pt x="4344124" y="5475530"/>
                </a:lnTo>
                <a:lnTo>
                  <a:pt x="4342217" y="5477759"/>
                </a:lnTo>
                <a:lnTo>
                  <a:pt x="4340310" y="5479989"/>
                </a:lnTo>
                <a:lnTo>
                  <a:pt x="4338084" y="5481900"/>
                </a:lnTo>
                <a:lnTo>
                  <a:pt x="4333634" y="5485403"/>
                </a:lnTo>
                <a:lnTo>
                  <a:pt x="4327912" y="5488588"/>
                </a:lnTo>
                <a:lnTo>
                  <a:pt x="4322190" y="5491136"/>
                </a:lnTo>
                <a:lnTo>
                  <a:pt x="4316149" y="5492729"/>
                </a:lnTo>
                <a:lnTo>
                  <a:pt x="4309792" y="5494003"/>
                </a:lnTo>
                <a:lnTo>
                  <a:pt x="4303434" y="5494321"/>
                </a:lnTo>
                <a:lnTo>
                  <a:pt x="4297394" y="5494003"/>
                </a:lnTo>
                <a:lnTo>
                  <a:pt x="4294532" y="5493684"/>
                </a:lnTo>
                <a:lnTo>
                  <a:pt x="4291354" y="5492729"/>
                </a:lnTo>
                <a:lnTo>
                  <a:pt x="4288492" y="5491773"/>
                </a:lnTo>
                <a:lnTo>
                  <a:pt x="4285949" y="5490499"/>
                </a:lnTo>
                <a:lnTo>
                  <a:pt x="4283406" y="5489225"/>
                </a:lnTo>
                <a:lnTo>
                  <a:pt x="4281181" y="5487314"/>
                </a:lnTo>
                <a:lnTo>
                  <a:pt x="4278956" y="5485403"/>
                </a:lnTo>
                <a:lnTo>
                  <a:pt x="4276730" y="5483174"/>
                </a:lnTo>
                <a:lnTo>
                  <a:pt x="4275459" y="5480626"/>
                </a:lnTo>
                <a:lnTo>
                  <a:pt x="4273551" y="5477759"/>
                </a:lnTo>
                <a:lnTo>
                  <a:pt x="4278956" y="5479352"/>
                </a:lnTo>
                <a:lnTo>
                  <a:pt x="4283088" y="5480307"/>
                </a:lnTo>
                <a:lnTo>
                  <a:pt x="4285949" y="5480307"/>
                </a:lnTo>
                <a:lnTo>
                  <a:pt x="4288492" y="5480307"/>
                </a:lnTo>
                <a:lnTo>
                  <a:pt x="4290082" y="5479670"/>
                </a:lnTo>
                <a:lnTo>
                  <a:pt x="4291036" y="5478715"/>
                </a:lnTo>
                <a:lnTo>
                  <a:pt x="4291671" y="5477441"/>
                </a:lnTo>
                <a:lnTo>
                  <a:pt x="4292625" y="5476167"/>
                </a:lnTo>
                <a:lnTo>
                  <a:pt x="4293261" y="5474256"/>
                </a:lnTo>
                <a:lnTo>
                  <a:pt x="4294532" y="5472664"/>
                </a:lnTo>
                <a:lnTo>
                  <a:pt x="4295804" y="5471390"/>
                </a:lnTo>
                <a:lnTo>
                  <a:pt x="4298029" y="5469797"/>
                </a:lnTo>
                <a:lnTo>
                  <a:pt x="4300890" y="5468842"/>
                </a:lnTo>
                <a:lnTo>
                  <a:pt x="4305023" y="5467886"/>
                </a:lnTo>
                <a:lnTo>
                  <a:pt x="4309792" y="5467568"/>
                </a:lnTo>
                <a:lnTo>
                  <a:pt x="4316149" y="5467568"/>
                </a:lnTo>
                <a:lnTo>
                  <a:pt x="4315832" y="5465338"/>
                </a:lnTo>
                <a:lnTo>
                  <a:pt x="4315196" y="5464064"/>
                </a:lnTo>
                <a:lnTo>
                  <a:pt x="4314242" y="5463109"/>
                </a:lnTo>
                <a:lnTo>
                  <a:pt x="4312653" y="5462790"/>
                </a:lnTo>
                <a:lnTo>
                  <a:pt x="4311063" y="5462472"/>
                </a:lnTo>
                <a:lnTo>
                  <a:pt x="4309156" y="5462790"/>
                </a:lnTo>
                <a:lnTo>
                  <a:pt x="4305023" y="5463109"/>
                </a:lnTo>
                <a:lnTo>
                  <a:pt x="4301208" y="5463427"/>
                </a:lnTo>
                <a:lnTo>
                  <a:pt x="4299937" y="5463109"/>
                </a:lnTo>
                <a:lnTo>
                  <a:pt x="4298347" y="5462472"/>
                </a:lnTo>
                <a:lnTo>
                  <a:pt x="4297711" y="5461516"/>
                </a:lnTo>
                <a:lnTo>
                  <a:pt x="4297394" y="5459605"/>
                </a:lnTo>
                <a:lnTo>
                  <a:pt x="4297394" y="5457057"/>
                </a:lnTo>
                <a:lnTo>
                  <a:pt x="4298347" y="5453554"/>
                </a:lnTo>
                <a:lnTo>
                  <a:pt x="4305977" y="5454191"/>
                </a:lnTo>
                <a:lnTo>
                  <a:pt x="4313606" y="5454191"/>
                </a:lnTo>
                <a:lnTo>
                  <a:pt x="4321554" y="5454191"/>
                </a:lnTo>
                <a:lnTo>
                  <a:pt x="4328865" y="5453235"/>
                </a:lnTo>
                <a:lnTo>
                  <a:pt x="4336495" y="5452917"/>
                </a:lnTo>
                <a:lnTo>
                  <a:pt x="4343807" y="5451961"/>
                </a:lnTo>
                <a:lnTo>
                  <a:pt x="4358430" y="5449732"/>
                </a:lnTo>
                <a:lnTo>
                  <a:pt x="4372417" y="5446228"/>
                </a:lnTo>
                <a:lnTo>
                  <a:pt x="4386723" y="5442407"/>
                </a:lnTo>
                <a:lnTo>
                  <a:pt x="4400710" y="5437948"/>
                </a:lnTo>
                <a:lnTo>
                  <a:pt x="4414380" y="5432533"/>
                </a:lnTo>
                <a:lnTo>
                  <a:pt x="4442037" y="5422341"/>
                </a:lnTo>
                <a:lnTo>
                  <a:pt x="4469376" y="5411194"/>
                </a:lnTo>
                <a:lnTo>
                  <a:pt x="4483681" y="5406098"/>
                </a:lnTo>
                <a:lnTo>
                  <a:pt x="4497987" y="5401321"/>
                </a:lnTo>
                <a:lnTo>
                  <a:pt x="4512610" y="5396543"/>
                </a:lnTo>
                <a:close/>
                <a:moveTo>
                  <a:pt x="1808165" y="5370496"/>
                </a:moveTo>
                <a:lnTo>
                  <a:pt x="1810036" y="5370810"/>
                </a:lnTo>
                <a:lnTo>
                  <a:pt x="1812531" y="5372063"/>
                </a:lnTo>
                <a:lnTo>
                  <a:pt x="1815648" y="5373316"/>
                </a:lnTo>
                <a:lnTo>
                  <a:pt x="1819390" y="5375196"/>
                </a:lnTo>
                <a:lnTo>
                  <a:pt x="1827186" y="5380523"/>
                </a:lnTo>
                <a:lnTo>
                  <a:pt x="1835293" y="5387416"/>
                </a:lnTo>
                <a:lnTo>
                  <a:pt x="1843714" y="5394935"/>
                </a:lnTo>
                <a:lnTo>
                  <a:pt x="1847456" y="5399009"/>
                </a:lnTo>
                <a:lnTo>
                  <a:pt x="1851196" y="5403082"/>
                </a:lnTo>
                <a:lnTo>
                  <a:pt x="1854003" y="5406842"/>
                </a:lnTo>
                <a:lnTo>
                  <a:pt x="1856811" y="5410915"/>
                </a:lnTo>
                <a:lnTo>
                  <a:pt x="1858993" y="5414361"/>
                </a:lnTo>
                <a:lnTo>
                  <a:pt x="1860553" y="5418121"/>
                </a:lnTo>
                <a:lnTo>
                  <a:pt x="1856187" y="5417808"/>
                </a:lnTo>
                <a:lnTo>
                  <a:pt x="1851822" y="5417181"/>
                </a:lnTo>
                <a:lnTo>
                  <a:pt x="1848080" y="5415928"/>
                </a:lnTo>
                <a:lnTo>
                  <a:pt x="1844025" y="5414048"/>
                </a:lnTo>
                <a:lnTo>
                  <a:pt x="1840909" y="5411541"/>
                </a:lnTo>
                <a:lnTo>
                  <a:pt x="1837165" y="5409035"/>
                </a:lnTo>
                <a:lnTo>
                  <a:pt x="1834361" y="5405902"/>
                </a:lnTo>
                <a:lnTo>
                  <a:pt x="1830929" y="5402768"/>
                </a:lnTo>
                <a:lnTo>
                  <a:pt x="1825315" y="5394935"/>
                </a:lnTo>
                <a:lnTo>
                  <a:pt x="1819702" y="5386789"/>
                </a:lnTo>
                <a:lnTo>
                  <a:pt x="1813776" y="5378643"/>
                </a:lnTo>
                <a:close/>
                <a:moveTo>
                  <a:pt x="1217615" y="5311758"/>
                </a:moveTo>
                <a:lnTo>
                  <a:pt x="1229300" y="5325683"/>
                </a:lnTo>
                <a:lnTo>
                  <a:pt x="1237828" y="5337393"/>
                </a:lnTo>
                <a:lnTo>
                  <a:pt x="1245092" y="5347520"/>
                </a:lnTo>
                <a:lnTo>
                  <a:pt x="1251409" y="5357015"/>
                </a:lnTo>
                <a:lnTo>
                  <a:pt x="1257095" y="5366826"/>
                </a:lnTo>
                <a:lnTo>
                  <a:pt x="1263095" y="5377269"/>
                </a:lnTo>
                <a:lnTo>
                  <a:pt x="1277939" y="5404170"/>
                </a:lnTo>
                <a:lnTo>
                  <a:pt x="1275729" y="5406069"/>
                </a:lnTo>
                <a:lnTo>
                  <a:pt x="1273834" y="5407651"/>
                </a:lnTo>
                <a:lnTo>
                  <a:pt x="1272254" y="5408601"/>
                </a:lnTo>
                <a:lnTo>
                  <a:pt x="1270045" y="5409234"/>
                </a:lnTo>
                <a:lnTo>
                  <a:pt x="1267831" y="5409867"/>
                </a:lnTo>
                <a:lnTo>
                  <a:pt x="1265621" y="5410183"/>
                </a:lnTo>
                <a:lnTo>
                  <a:pt x="1263412" y="5409867"/>
                </a:lnTo>
                <a:lnTo>
                  <a:pt x="1261202" y="5409234"/>
                </a:lnTo>
                <a:lnTo>
                  <a:pt x="1258989" y="5408601"/>
                </a:lnTo>
                <a:lnTo>
                  <a:pt x="1256778" y="5407651"/>
                </a:lnTo>
                <a:lnTo>
                  <a:pt x="1252039" y="5405120"/>
                </a:lnTo>
                <a:lnTo>
                  <a:pt x="1247936" y="5401322"/>
                </a:lnTo>
                <a:lnTo>
                  <a:pt x="1243513" y="5397208"/>
                </a:lnTo>
                <a:lnTo>
                  <a:pt x="1239407" y="5392777"/>
                </a:lnTo>
                <a:lnTo>
                  <a:pt x="1235302" y="5387397"/>
                </a:lnTo>
                <a:lnTo>
                  <a:pt x="1231828" y="5382333"/>
                </a:lnTo>
                <a:lnTo>
                  <a:pt x="1228985" y="5376953"/>
                </a:lnTo>
                <a:lnTo>
                  <a:pt x="1226459" y="5371889"/>
                </a:lnTo>
                <a:lnTo>
                  <a:pt x="1224246" y="5366509"/>
                </a:lnTo>
                <a:lnTo>
                  <a:pt x="1222668" y="5361762"/>
                </a:lnTo>
                <a:lnTo>
                  <a:pt x="1222038" y="5357331"/>
                </a:lnTo>
                <a:lnTo>
                  <a:pt x="1226774" y="5357015"/>
                </a:lnTo>
                <a:lnTo>
                  <a:pt x="1229932" y="5355749"/>
                </a:lnTo>
                <a:lnTo>
                  <a:pt x="1231511" y="5355116"/>
                </a:lnTo>
                <a:lnTo>
                  <a:pt x="1232458" y="5354483"/>
                </a:lnTo>
                <a:lnTo>
                  <a:pt x="1233407" y="5353850"/>
                </a:lnTo>
                <a:lnTo>
                  <a:pt x="1233721" y="5352584"/>
                </a:lnTo>
                <a:lnTo>
                  <a:pt x="1234354" y="5350369"/>
                </a:lnTo>
                <a:lnTo>
                  <a:pt x="1234038" y="5347837"/>
                </a:lnTo>
                <a:lnTo>
                  <a:pt x="1233407" y="5344989"/>
                </a:lnTo>
                <a:lnTo>
                  <a:pt x="1232144" y="5341824"/>
                </a:lnTo>
                <a:lnTo>
                  <a:pt x="1228667" y="5334861"/>
                </a:lnTo>
                <a:lnTo>
                  <a:pt x="1224246" y="5327266"/>
                </a:lnTo>
                <a:lnTo>
                  <a:pt x="1220143" y="5319670"/>
                </a:lnTo>
                <a:lnTo>
                  <a:pt x="1218880" y="5315556"/>
                </a:lnTo>
                <a:close/>
                <a:moveTo>
                  <a:pt x="3702368" y="5292708"/>
                </a:moveTo>
                <a:lnTo>
                  <a:pt x="3704908" y="5292708"/>
                </a:lnTo>
                <a:lnTo>
                  <a:pt x="3707766" y="5292708"/>
                </a:lnTo>
                <a:lnTo>
                  <a:pt x="3710941" y="5293042"/>
                </a:lnTo>
                <a:lnTo>
                  <a:pt x="3716021" y="5294045"/>
                </a:lnTo>
                <a:lnTo>
                  <a:pt x="3720148" y="5295716"/>
                </a:lnTo>
                <a:lnTo>
                  <a:pt x="3721736" y="5296385"/>
                </a:lnTo>
                <a:lnTo>
                  <a:pt x="3722688" y="5297721"/>
                </a:lnTo>
                <a:lnTo>
                  <a:pt x="3722371" y="5299392"/>
                </a:lnTo>
                <a:lnTo>
                  <a:pt x="3722054" y="5301064"/>
                </a:lnTo>
                <a:lnTo>
                  <a:pt x="3721101" y="5302735"/>
                </a:lnTo>
                <a:lnTo>
                  <a:pt x="3719831" y="5303403"/>
                </a:lnTo>
                <a:lnTo>
                  <a:pt x="3718243" y="5304071"/>
                </a:lnTo>
                <a:lnTo>
                  <a:pt x="3716338" y="5304406"/>
                </a:lnTo>
                <a:lnTo>
                  <a:pt x="3711894" y="5304406"/>
                </a:lnTo>
                <a:lnTo>
                  <a:pt x="3702368" y="5304071"/>
                </a:lnTo>
                <a:lnTo>
                  <a:pt x="3697923" y="5304406"/>
                </a:lnTo>
                <a:lnTo>
                  <a:pt x="3696337" y="5304740"/>
                </a:lnTo>
                <a:lnTo>
                  <a:pt x="3694748" y="5305408"/>
                </a:lnTo>
                <a:lnTo>
                  <a:pt x="3694113" y="5302066"/>
                </a:lnTo>
                <a:lnTo>
                  <a:pt x="3694113" y="5299058"/>
                </a:lnTo>
                <a:lnTo>
                  <a:pt x="3694748" y="5296719"/>
                </a:lnTo>
                <a:lnTo>
                  <a:pt x="3696337" y="5295382"/>
                </a:lnTo>
                <a:lnTo>
                  <a:pt x="3697606" y="5294045"/>
                </a:lnTo>
                <a:lnTo>
                  <a:pt x="3699828" y="5293042"/>
                </a:lnTo>
                <a:close/>
                <a:moveTo>
                  <a:pt x="3659394" y="5268896"/>
                </a:moveTo>
                <a:lnTo>
                  <a:pt x="3662627" y="5268896"/>
                </a:lnTo>
                <a:lnTo>
                  <a:pt x="3665861" y="5269208"/>
                </a:lnTo>
                <a:lnTo>
                  <a:pt x="3669418" y="5269520"/>
                </a:lnTo>
                <a:lnTo>
                  <a:pt x="3672652" y="5270144"/>
                </a:lnTo>
                <a:lnTo>
                  <a:pt x="3675563" y="5270767"/>
                </a:lnTo>
                <a:lnTo>
                  <a:pt x="3678473" y="5272326"/>
                </a:lnTo>
                <a:lnTo>
                  <a:pt x="3680737" y="5273262"/>
                </a:lnTo>
                <a:lnTo>
                  <a:pt x="3683000" y="5275133"/>
                </a:lnTo>
                <a:lnTo>
                  <a:pt x="3682677" y="5276380"/>
                </a:lnTo>
                <a:lnTo>
                  <a:pt x="3682353" y="5277316"/>
                </a:lnTo>
                <a:lnTo>
                  <a:pt x="3681707" y="5277940"/>
                </a:lnTo>
                <a:lnTo>
                  <a:pt x="3680413" y="5278875"/>
                </a:lnTo>
                <a:lnTo>
                  <a:pt x="3678150" y="5279811"/>
                </a:lnTo>
                <a:lnTo>
                  <a:pt x="3675563" y="5280434"/>
                </a:lnTo>
                <a:lnTo>
                  <a:pt x="3673299" y="5281370"/>
                </a:lnTo>
                <a:lnTo>
                  <a:pt x="3671035" y="5281993"/>
                </a:lnTo>
                <a:lnTo>
                  <a:pt x="3670388" y="5283241"/>
                </a:lnTo>
                <a:lnTo>
                  <a:pt x="3669742" y="5283865"/>
                </a:lnTo>
                <a:lnTo>
                  <a:pt x="3669418" y="5284800"/>
                </a:lnTo>
                <a:lnTo>
                  <a:pt x="3669418" y="5286359"/>
                </a:lnTo>
                <a:lnTo>
                  <a:pt x="3665861" y="5285736"/>
                </a:lnTo>
                <a:lnTo>
                  <a:pt x="3663274" y="5284488"/>
                </a:lnTo>
                <a:lnTo>
                  <a:pt x="3661981" y="5282617"/>
                </a:lnTo>
                <a:lnTo>
                  <a:pt x="3660688" y="5281370"/>
                </a:lnTo>
                <a:lnTo>
                  <a:pt x="3660365" y="5279187"/>
                </a:lnTo>
                <a:lnTo>
                  <a:pt x="3661010" y="5277004"/>
                </a:lnTo>
                <a:lnTo>
                  <a:pt x="3662304" y="5274198"/>
                </a:lnTo>
                <a:lnTo>
                  <a:pt x="3663597" y="5271703"/>
                </a:lnTo>
                <a:lnTo>
                  <a:pt x="3661010" y="5271703"/>
                </a:lnTo>
                <a:lnTo>
                  <a:pt x="3658747" y="5272015"/>
                </a:lnTo>
                <a:lnTo>
                  <a:pt x="3657453" y="5272638"/>
                </a:lnTo>
                <a:lnTo>
                  <a:pt x="3655836" y="5274198"/>
                </a:lnTo>
                <a:lnTo>
                  <a:pt x="3653249" y="5276380"/>
                </a:lnTo>
                <a:lnTo>
                  <a:pt x="3651632" y="5277316"/>
                </a:lnTo>
                <a:lnTo>
                  <a:pt x="3649692" y="5277628"/>
                </a:lnTo>
                <a:lnTo>
                  <a:pt x="3648399" y="5275445"/>
                </a:lnTo>
                <a:lnTo>
                  <a:pt x="3648075" y="5274198"/>
                </a:lnTo>
                <a:lnTo>
                  <a:pt x="3648399" y="5272326"/>
                </a:lnTo>
                <a:lnTo>
                  <a:pt x="3649692" y="5271391"/>
                </a:lnTo>
                <a:lnTo>
                  <a:pt x="3651632" y="5270144"/>
                </a:lnTo>
                <a:lnTo>
                  <a:pt x="3653573" y="5269520"/>
                </a:lnTo>
                <a:lnTo>
                  <a:pt x="3656160" y="5269208"/>
                </a:lnTo>
                <a:close/>
                <a:moveTo>
                  <a:pt x="4250648" y="5210158"/>
                </a:moveTo>
                <a:lnTo>
                  <a:pt x="4253731" y="5211161"/>
                </a:lnTo>
                <a:lnTo>
                  <a:pt x="4255888" y="5212498"/>
                </a:lnTo>
                <a:lnTo>
                  <a:pt x="4257738" y="5213835"/>
                </a:lnTo>
                <a:lnTo>
                  <a:pt x="4258354" y="5215840"/>
                </a:lnTo>
                <a:lnTo>
                  <a:pt x="4258663" y="5218179"/>
                </a:lnTo>
                <a:lnTo>
                  <a:pt x="4258354" y="5220519"/>
                </a:lnTo>
                <a:lnTo>
                  <a:pt x="4257738" y="5223192"/>
                </a:lnTo>
                <a:lnTo>
                  <a:pt x="4256197" y="5226200"/>
                </a:lnTo>
                <a:lnTo>
                  <a:pt x="4258354" y="5226200"/>
                </a:lnTo>
                <a:lnTo>
                  <a:pt x="4260512" y="5225866"/>
                </a:lnTo>
                <a:lnTo>
                  <a:pt x="4261745" y="5225198"/>
                </a:lnTo>
                <a:lnTo>
                  <a:pt x="4262978" y="5223527"/>
                </a:lnTo>
                <a:lnTo>
                  <a:pt x="4265444" y="5221187"/>
                </a:lnTo>
                <a:lnTo>
                  <a:pt x="4266677" y="5220185"/>
                </a:lnTo>
                <a:lnTo>
                  <a:pt x="4268527" y="5219850"/>
                </a:lnTo>
                <a:lnTo>
                  <a:pt x="4270068" y="5222190"/>
                </a:lnTo>
                <a:lnTo>
                  <a:pt x="4270376" y="5223861"/>
                </a:lnTo>
                <a:lnTo>
                  <a:pt x="4270068" y="5225532"/>
                </a:lnTo>
                <a:lnTo>
                  <a:pt x="4268835" y="5226535"/>
                </a:lnTo>
                <a:lnTo>
                  <a:pt x="4267602" y="5227871"/>
                </a:lnTo>
                <a:lnTo>
                  <a:pt x="4265444" y="5228540"/>
                </a:lnTo>
                <a:lnTo>
                  <a:pt x="4262978" y="5228874"/>
                </a:lnTo>
                <a:lnTo>
                  <a:pt x="4260204" y="5229208"/>
                </a:lnTo>
                <a:lnTo>
                  <a:pt x="4257121" y="5229208"/>
                </a:lnTo>
                <a:lnTo>
                  <a:pt x="4254039" y="5228874"/>
                </a:lnTo>
                <a:lnTo>
                  <a:pt x="4250956" y="5228540"/>
                </a:lnTo>
                <a:lnTo>
                  <a:pt x="4248182" y="5227871"/>
                </a:lnTo>
                <a:lnTo>
                  <a:pt x="4245100" y="5226535"/>
                </a:lnTo>
                <a:lnTo>
                  <a:pt x="4242325" y="5225532"/>
                </a:lnTo>
                <a:lnTo>
                  <a:pt x="4240168" y="5223861"/>
                </a:lnTo>
                <a:lnTo>
                  <a:pt x="4238626" y="5222524"/>
                </a:lnTo>
                <a:lnTo>
                  <a:pt x="4238626" y="5220853"/>
                </a:lnTo>
                <a:lnTo>
                  <a:pt x="4239243" y="5219850"/>
                </a:lnTo>
                <a:lnTo>
                  <a:pt x="4239551" y="5218848"/>
                </a:lnTo>
                <a:lnTo>
                  <a:pt x="4240476" y="5218179"/>
                </a:lnTo>
                <a:lnTo>
                  <a:pt x="4242634" y="5217511"/>
                </a:lnTo>
                <a:lnTo>
                  <a:pt x="4244791" y="5216842"/>
                </a:lnTo>
                <a:lnTo>
                  <a:pt x="4246949" y="5215840"/>
                </a:lnTo>
                <a:lnTo>
                  <a:pt x="4249107" y="5214837"/>
                </a:lnTo>
                <a:lnTo>
                  <a:pt x="4249723" y="5213835"/>
                </a:lnTo>
                <a:lnTo>
                  <a:pt x="4250032" y="5212832"/>
                </a:lnTo>
                <a:lnTo>
                  <a:pt x="4250648" y="5211829"/>
                </a:lnTo>
                <a:close/>
                <a:moveTo>
                  <a:pt x="4226872" y="5191108"/>
                </a:moveTo>
                <a:lnTo>
                  <a:pt x="4227514" y="5194116"/>
                </a:lnTo>
                <a:lnTo>
                  <a:pt x="4227514" y="5197458"/>
                </a:lnTo>
                <a:lnTo>
                  <a:pt x="4226872" y="5199798"/>
                </a:lnTo>
                <a:lnTo>
                  <a:pt x="4225265" y="5201135"/>
                </a:lnTo>
                <a:lnTo>
                  <a:pt x="4223980" y="5202471"/>
                </a:lnTo>
                <a:lnTo>
                  <a:pt x="4221731" y="5203474"/>
                </a:lnTo>
                <a:lnTo>
                  <a:pt x="4219482" y="5203808"/>
                </a:lnTo>
                <a:lnTo>
                  <a:pt x="4216912" y="5203808"/>
                </a:lnTo>
                <a:lnTo>
                  <a:pt x="4214342" y="5203808"/>
                </a:lnTo>
                <a:lnTo>
                  <a:pt x="4211771" y="5203474"/>
                </a:lnTo>
                <a:lnTo>
                  <a:pt x="4206952" y="5201803"/>
                </a:lnTo>
                <a:lnTo>
                  <a:pt x="4202775" y="5200466"/>
                </a:lnTo>
                <a:lnTo>
                  <a:pt x="4201490" y="5199798"/>
                </a:lnTo>
                <a:lnTo>
                  <a:pt x="4200526" y="5198795"/>
                </a:lnTo>
                <a:lnTo>
                  <a:pt x="4200526" y="5196456"/>
                </a:lnTo>
                <a:lnTo>
                  <a:pt x="4201490" y="5195119"/>
                </a:lnTo>
                <a:lnTo>
                  <a:pt x="4202454" y="5193782"/>
                </a:lnTo>
                <a:lnTo>
                  <a:pt x="4203739" y="5192779"/>
                </a:lnTo>
                <a:lnTo>
                  <a:pt x="4205024" y="5192445"/>
                </a:lnTo>
                <a:lnTo>
                  <a:pt x="4206952" y="5192111"/>
                </a:lnTo>
                <a:lnTo>
                  <a:pt x="4211129" y="5191442"/>
                </a:lnTo>
                <a:lnTo>
                  <a:pt x="4219482" y="5192111"/>
                </a:lnTo>
                <a:lnTo>
                  <a:pt x="4223659" y="5192111"/>
                </a:lnTo>
                <a:lnTo>
                  <a:pt x="4225265" y="5191442"/>
                </a:lnTo>
                <a:close/>
                <a:moveTo>
                  <a:pt x="1337890" y="5186346"/>
                </a:moveTo>
                <a:lnTo>
                  <a:pt x="1341486" y="5186664"/>
                </a:lnTo>
                <a:lnTo>
                  <a:pt x="1345408" y="5187934"/>
                </a:lnTo>
                <a:lnTo>
                  <a:pt x="1349003" y="5189204"/>
                </a:lnTo>
                <a:lnTo>
                  <a:pt x="1352599" y="5191109"/>
                </a:lnTo>
                <a:lnTo>
                  <a:pt x="1355868" y="5193649"/>
                </a:lnTo>
                <a:lnTo>
                  <a:pt x="1358482" y="5196189"/>
                </a:lnTo>
                <a:lnTo>
                  <a:pt x="1360770" y="5199046"/>
                </a:lnTo>
                <a:lnTo>
                  <a:pt x="1361422" y="5200951"/>
                </a:lnTo>
                <a:lnTo>
                  <a:pt x="1361750" y="5202539"/>
                </a:lnTo>
                <a:lnTo>
                  <a:pt x="1362078" y="5204126"/>
                </a:lnTo>
                <a:lnTo>
                  <a:pt x="1362078" y="5206031"/>
                </a:lnTo>
                <a:lnTo>
                  <a:pt x="1360444" y="5207619"/>
                </a:lnTo>
                <a:lnTo>
                  <a:pt x="1358482" y="5208571"/>
                </a:lnTo>
                <a:lnTo>
                  <a:pt x="1356522" y="5208571"/>
                </a:lnTo>
                <a:lnTo>
                  <a:pt x="1354560" y="5208254"/>
                </a:lnTo>
                <a:lnTo>
                  <a:pt x="1352926" y="5207619"/>
                </a:lnTo>
                <a:lnTo>
                  <a:pt x="1350965" y="5206031"/>
                </a:lnTo>
                <a:lnTo>
                  <a:pt x="1347043" y="5203491"/>
                </a:lnTo>
                <a:lnTo>
                  <a:pt x="1343448" y="5200951"/>
                </a:lnTo>
                <a:lnTo>
                  <a:pt x="1341160" y="5199999"/>
                </a:lnTo>
                <a:lnTo>
                  <a:pt x="1339198" y="5199364"/>
                </a:lnTo>
                <a:lnTo>
                  <a:pt x="1337890" y="5199999"/>
                </a:lnTo>
                <a:lnTo>
                  <a:pt x="1335931" y="5200634"/>
                </a:lnTo>
                <a:lnTo>
                  <a:pt x="1333971" y="5201904"/>
                </a:lnTo>
                <a:lnTo>
                  <a:pt x="1332663" y="5204444"/>
                </a:lnTo>
                <a:lnTo>
                  <a:pt x="1331029" y="5201904"/>
                </a:lnTo>
                <a:lnTo>
                  <a:pt x="1330046" y="5199364"/>
                </a:lnTo>
                <a:lnTo>
                  <a:pt x="1329067" y="5197141"/>
                </a:lnTo>
                <a:lnTo>
                  <a:pt x="1328739" y="5195236"/>
                </a:lnTo>
                <a:lnTo>
                  <a:pt x="1328739" y="5193649"/>
                </a:lnTo>
                <a:lnTo>
                  <a:pt x="1328739" y="5191744"/>
                </a:lnTo>
                <a:lnTo>
                  <a:pt x="1329067" y="5190791"/>
                </a:lnTo>
                <a:lnTo>
                  <a:pt x="1330046" y="5189204"/>
                </a:lnTo>
                <a:lnTo>
                  <a:pt x="1330701" y="5188569"/>
                </a:lnTo>
                <a:lnTo>
                  <a:pt x="1331681" y="5187934"/>
                </a:lnTo>
                <a:lnTo>
                  <a:pt x="1333315" y="5186981"/>
                </a:lnTo>
                <a:lnTo>
                  <a:pt x="1334295" y="5186664"/>
                </a:lnTo>
                <a:close/>
                <a:moveTo>
                  <a:pt x="1365887" y="5130783"/>
                </a:moveTo>
                <a:lnTo>
                  <a:pt x="1367792" y="5130783"/>
                </a:lnTo>
                <a:lnTo>
                  <a:pt x="1369696" y="5131101"/>
                </a:lnTo>
                <a:lnTo>
                  <a:pt x="1371285" y="5132371"/>
                </a:lnTo>
                <a:lnTo>
                  <a:pt x="1372874" y="5133641"/>
                </a:lnTo>
                <a:lnTo>
                  <a:pt x="1374459" y="5135863"/>
                </a:lnTo>
                <a:lnTo>
                  <a:pt x="1377318" y="5140943"/>
                </a:lnTo>
                <a:lnTo>
                  <a:pt x="1380491" y="5146976"/>
                </a:lnTo>
                <a:lnTo>
                  <a:pt x="1382714" y="5150151"/>
                </a:lnTo>
                <a:lnTo>
                  <a:pt x="1385256" y="5153961"/>
                </a:lnTo>
                <a:lnTo>
                  <a:pt x="1388114" y="5157136"/>
                </a:lnTo>
                <a:lnTo>
                  <a:pt x="1391604" y="5160311"/>
                </a:lnTo>
                <a:lnTo>
                  <a:pt x="1389383" y="5161898"/>
                </a:lnTo>
                <a:lnTo>
                  <a:pt x="1388114" y="5163168"/>
                </a:lnTo>
                <a:lnTo>
                  <a:pt x="1387159" y="5165073"/>
                </a:lnTo>
                <a:lnTo>
                  <a:pt x="1386523" y="5166978"/>
                </a:lnTo>
                <a:lnTo>
                  <a:pt x="1386523" y="5168883"/>
                </a:lnTo>
                <a:lnTo>
                  <a:pt x="1386523" y="5170471"/>
                </a:lnTo>
                <a:lnTo>
                  <a:pt x="1386843" y="5172376"/>
                </a:lnTo>
                <a:lnTo>
                  <a:pt x="1387479" y="5174598"/>
                </a:lnTo>
                <a:lnTo>
                  <a:pt x="1389383" y="5178726"/>
                </a:lnTo>
                <a:lnTo>
                  <a:pt x="1391922" y="5183171"/>
                </a:lnTo>
                <a:lnTo>
                  <a:pt x="1397320" y="5191743"/>
                </a:lnTo>
                <a:lnTo>
                  <a:pt x="1394780" y="5192061"/>
                </a:lnTo>
                <a:lnTo>
                  <a:pt x="1392239" y="5192378"/>
                </a:lnTo>
                <a:lnTo>
                  <a:pt x="1390017" y="5193331"/>
                </a:lnTo>
                <a:lnTo>
                  <a:pt x="1388430" y="5193966"/>
                </a:lnTo>
                <a:lnTo>
                  <a:pt x="1387159" y="5194918"/>
                </a:lnTo>
                <a:lnTo>
                  <a:pt x="1385889" y="5196188"/>
                </a:lnTo>
                <a:lnTo>
                  <a:pt x="1385256" y="5197141"/>
                </a:lnTo>
                <a:lnTo>
                  <a:pt x="1384936" y="5198728"/>
                </a:lnTo>
                <a:lnTo>
                  <a:pt x="1384936" y="5200316"/>
                </a:lnTo>
                <a:lnTo>
                  <a:pt x="1384936" y="5201903"/>
                </a:lnTo>
                <a:lnTo>
                  <a:pt x="1385256" y="5205396"/>
                </a:lnTo>
                <a:lnTo>
                  <a:pt x="1386843" y="5209206"/>
                </a:lnTo>
                <a:lnTo>
                  <a:pt x="1388114" y="5213651"/>
                </a:lnTo>
                <a:lnTo>
                  <a:pt x="1392559" y="5222541"/>
                </a:lnTo>
                <a:lnTo>
                  <a:pt x="1394462" y="5227303"/>
                </a:lnTo>
                <a:lnTo>
                  <a:pt x="1396367" y="5231431"/>
                </a:lnTo>
                <a:lnTo>
                  <a:pt x="1397638" y="5235876"/>
                </a:lnTo>
                <a:lnTo>
                  <a:pt x="1398591" y="5240321"/>
                </a:lnTo>
                <a:lnTo>
                  <a:pt x="1398591" y="5242543"/>
                </a:lnTo>
                <a:lnTo>
                  <a:pt x="1398591" y="5244448"/>
                </a:lnTo>
                <a:lnTo>
                  <a:pt x="1397954" y="5246353"/>
                </a:lnTo>
                <a:lnTo>
                  <a:pt x="1397320" y="5248258"/>
                </a:lnTo>
                <a:lnTo>
                  <a:pt x="1395415" y="5248258"/>
                </a:lnTo>
                <a:lnTo>
                  <a:pt x="1393193" y="5247623"/>
                </a:lnTo>
                <a:lnTo>
                  <a:pt x="1391288" y="5246988"/>
                </a:lnTo>
                <a:lnTo>
                  <a:pt x="1389064" y="5245718"/>
                </a:lnTo>
                <a:lnTo>
                  <a:pt x="1384619" y="5242543"/>
                </a:lnTo>
                <a:lnTo>
                  <a:pt x="1380174" y="5238733"/>
                </a:lnTo>
                <a:lnTo>
                  <a:pt x="1371285" y="5230478"/>
                </a:lnTo>
                <a:lnTo>
                  <a:pt x="1367158" y="5226668"/>
                </a:lnTo>
                <a:lnTo>
                  <a:pt x="1364934" y="5225398"/>
                </a:lnTo>
                <a:lnTo>
                  <a:pt x="1362713" y="5224128"/>
                </a:lnTo>
                <a:lnTo>
                  <a:pt x="1365887" y="5221271"/>
                </a:lnTo>
                <a:lnTo>
                  <a:pt x="1368745" y="5217461"/>
                </a:lnTo>
                <a:lnTo>
                  <a:pt x="1371285" y="5213016"/>
                </a:lnTo>
                <a:lnTo>
                  <a:pt x="1373508" y="5207936"/>
                </a:lnTo>
                <a:lnTo>
                  <a:pt x="1375729" y="5202221"/>
                </a:lnTo>
                <a:lnTo>
                  <a:pt x="1377318" y="5196188"/>
                </a:lnTo>
                <a:lnTo>
                  <a:pt x="1378269" y="5189838"/>
                </a:lnTo>
                <a:lnTo>
                  <a:pt x="1378587" y="5183488"/>
                </a:lnTo>
                <a:lnTo>
                  <a:pt x="1378587" y="5176821"/>
                </a:lnTo>
                <a:lnTo>
                  <a:pt x="1377953" y="5170153"/>
                </a:lnTo>
                <a:lnTo>
                  <a:pt x="1376682" y="5163803"/>
                </a:lnTo>
                <a:lnTo>
                  <a:pt x="1374777" y="5157453"/>
                </a:lnTo>
                <a:lnTo>
                  <a:pt x="1373190" y="5154278"/>
                </a:lnTo>
                <a:lnTo>
                  <a:pt x="1371285" y="5151421"/>
                </a:lnTo>
                <a:lnTo>
                  <a:pt x="1369696" y="5148246"/>
                </a:lnTo>
                <a:lnTo>
                  <a:pt x="1367792" y="5145706"/>
                </a:lnTo>
                <a:lnTo>
                  <a:pt x="1365569" y="5143166"/>
                </a:lnTo>
                <a:lnTo>
                  <a:pt x="1363029" y="5140626"/>
                </a:lnTo>
                <a:lnTo>
                  <a:pt x="1360172" y="5138086"/>
                </a:lnTo>
                <a:lnTo>
                  <a:pt x="1357314" y="5135863"/>
                </a:lnTo>
                <a:lnTo>
                  <a:pt x="1360489" y="5133323"/>
                </a:lnTo>
                <a:lnTo>
                  <a:pt x="1363349" y="5132053"/>
                </a:lnTo>
                <a:close/>
                <a:moveTo>
                  <a:pt x="1254091" y="5032358"/>
                </a:moveTo>
                <a:lnTo>
                  <a:pt x="1256339" y="5033007"/>
                </a:lnTo>
                <a:lnTo>
                  <a:pt x="1256981" y="5036899"/>
                </a:lnTo>
                <a:lnTo>
                  <a:pt x="1257301" y="5040467"/>
                </a:lnTo>
                <a:lnTo>
                  <a:pt x="1257301" y="5043061"/>
                </a:lnTo>
                <a:lnTo>
                  <a:pt x="1256981" y="5045007"/>
                </a:lnTo>
                <a:lnTo>
                  <a:pt x="1256018" y="5046953"/>
                </a:lnTo>
                <a:lnTo>
                  <a:pt x="1254734" y="5048575"/>
                </a:lnTo>
                <a:lnTo>
                  <a:pt x="1253448" y="5049548"/>
                </a:lnTo>
                <a:lnTo>
                  <a:pt x="1251524" y="5050521"/>
                </a:lnTo>
                <a:lnTo>
                  <a:pt x="1247348" y="5052143"/>
                </a:lnTo>
                <a:lnTo>
                  <a:pt x="1242531" y="5054413"/>
                </a:lnTo>
                <a:lnTo>
                  <a:pt x="1239963" y="5056035"/>
                </a:lnTo>
                <a:lnTo>
                  <a:pt x="1237396" y="5057332"/>
                </a:lnTo>
                <a:lnTo>
                  <a:pt x="1234505" y="5059602"/>
                </a:lnTo>
                <a:lnTo>
                  <a:pt x="1231937" y="5062521"/>
                </a:lnTo>
                <a:lnTo>
                  <a:pt x="1230011" y="5059602"/>
                </a:lnTo>
                <a:lnTo>
                  <a:pt x="1229047" y="5056359"/>
                </a:lnTo>
                <a:lnTo>
                  <a:pt x="1228726" y="5053440"/>
                </a:lnTo>
                <a:lnTo>
                  <a:pt x="1229047" y="5050845"/>
                </a:lnTo>
                <a:lnTo>
                  <a:pt x="1229690" y="5047926"/>
                </a:lnTo>
                <a:lnTo>
                  <a:pt x="1231295" y="5045007"/>
                </a:lnTo>
                <a:lnTo>
                  <a:pt x="1233222" y="5043061"/>
                </a:lnTo>
                <a:lnTo>
                  <a:pt x="1235147" y="5040467"/>
                </a:lnTo>
                <a:lnTo>
                  <a:pt x="1237716" y="5038521"/>
                </a:lnTo>
                <a:lnTo>
                  <a:pt x="1240607" y="5036575"/>
                </a:lnTo>
                <a:lnTo>
                  <a:pt x="1243173" y="5034953"/>
                </a:lnTo>
                <a:lnTo>
                  <a:pt x="1246064" y="5033980"/>
                </a:lnTo>
                <a:lnTo>
                  <a:pt x="1248954" y="5033331"/>
                </a:lnTo>
                <a:lnTo>
                  <a:pt x="1251524" y="5033007"/>
                </a:lnTo>
                <a:close/>
                <a:moveTo>
                  <a:pt x="3691891" y="5010133"/>
                </a:moveTo>
                <a:lnTo>
                  <a:pt x="3693479" y="5017565"/>
                </a:lnTo>
                <a:lnTo>
                  <a:pt x="3695066" y="5026289"/>
                </a:lnTo>
                <a:lnTo>
                  <a:pt x="3695701" y="5030490"/>
                </a:lnTo>
                <a:lnTo>
                  <a:pt x="3695701" y="5034691"/>
                </a:lnTo>
                <a:lnTo>
                  <a:pt x="3694749" y="5038245"/>
                </a:lnTo>
                <a:lnTo>
                  <a:pt x="3694431" y="5040184"/>
                </a:lnTo>
                <a:lnTo>
                  <a:pt x="3693797" y="5042123"/>
                </a:lnTo>
                <a:lnTo>
                  <a:pt x="3691257" y="5037599"/>
                </a:lnTo>
                <a:lnTo>
                  <a:pt x="3688399" y="5034368"/>
                </a:lnTo>
                <a:lnTo>
                  <a:pt x="3685224" y="5031783"/>
                </a:lnTo>
                <a:lnTo>
                  <a:pt x="3682366" y="5030167"/>
                </a:lnTo>
                <a:lnTo>
                  <a:pt x="3679509" y="5029521"/>
                </a:lnTo>
                <a:lnTo>
                  <a:pt x="3676651" y="5029198"/>
                </a:lnTo>
                <a:lnTo>
                  <a:pt x="3673160" y="5029844"/>
                </a:lnTo>
                <a:lnTo>
                  <a:pt x="3669984" y="5030490"/>
                </a:lnTo>
                <a:lnTo>
                  <a:pt x="3666809" y="5032106"/>
                </a:lnTo>
                <a:lnTo>
                  <a:pt x="3663316" y="5034044"/>
                </a:lnTo>
                <a:lnTo>
                  <a:pt x="3656966" y="5037922"/>
                </a:lnTo>
                <a:lnTo>
                  <a:pt x="3650298" y="5042446"/>
                </a:lnTo>
                <a:lnTo>
                  <a:pt x="3643632" y="5046646"/>
                </a:lnTo>
                <a:lnTo>
                  <a:pt x="3643313" y="5042123"/>
                </a:lnTo>
                <a:lnTo>
                  <a:pt x="3643313" y="5038891"/>
                </a:lnTo>
                <a:lnTo>
                  <a:pt x="3644266" y="5035660"/>
                </a:lnTo>
                <a:lnTo>
                  <a:pt x="3645218" y="5034044"/>
                </a:lnTo>
                <a:lnTo>
                  <a:pt x="3646806" y="5032106"/>
                </a:lnTo>
                <a:lnTo>
                  <a:pt x="3648076" y="5031136"/>
                </a:lnTo>
                <a:lnTo>
                  <a:pt x="3650298" y="5029844"/>
                </a:lnTo>
                <a:lnTo>
                  <a:pt x="3652203" y="5029198"/>
                </a:lnTo>
                <a:lnTo>
                  <a:pt x="3656648" y="5027259"/>
                </a:lnTo>
                <a:lnTo>
                  <a:pt x="3658236" y="5026289"/>
                </a:lnTo>
                <a:lnTo>
                  <a:pt x="3659823" y="5024674"/>
                </a:lnTo>
                <a:lnTo>
                  <a:pt x="3661411" y="5022735"/>
                </a:lnTo>
                <a:lnTo>
                  <a:pt x="3662046" y="5020150"/>
                </a:lnTo>
                <a:lnTo>
                  <a:pt x="3662363" y="5017242"/>
                </a:lnTo>
                <a:lnTo>
                  <a:pt x="3662046" y="5013041"/>
                </a:lnTo>
                <a:lnTo>
                  <a:pt x="3666809" y="5013688"/>
                </a:lnTo>
                <a:lnTo>
                  <a:pt x="3670620" y="5014334"/>
                </a:lnTo>
                <a:lnTo>
                  <a:pt x="3674429" y="5014980"/>
                </a:lnTo>
                <a:lnTo>
                  <a:pt x="3677604" y="5015303"/>
                </a:lnTo>
                <a:lnTo>
                  <a:pt x="3681097" y="5015303"/>
                </a:lnTo>
                <a:lnTo>
                  <a:pt x="3684271" y="5014657"/>
                </a:lnTo>
                <a:lnTo>
                  <a:pt x="3687764" y="5012718"/>
                </a:lnTo>
                <a:close/>
                <a:moveTo>
                  <a:pt x="3635617" y="5000608"/>
                </a:moveTo>
                <a:lnTo>
                  <a:pt x="3640077" y="5000608"/>
                </a:lnTo>
                <a:lnTo>
                  <a:pt x="3643899" y="5001566"/>
                </a:lnTo>
                <a:lnTo>
                  <a:pt x="3648040" y="5003483"/>
                </a:lnTo>
                <a:lnTo>
                  <a:pt x="3649951" y="5005080"/>
                </a:lnTo>
                <a:lnTo>
                  <a:pt x="3651544" y="5006357"/>
                </a:lnTo>
                <a:lnTo>
                  <a:pt x="3653136" y="5007954"/>
                </a:lnTo>
                <a:lnTo>
                  <a:pt x="3654729" y="5009870"/>
                </a:lnTo>
                <a:lnTo>
                  <a:pt x="3656003" y="5012106"/>
                </a:lnTo>
                <a:lnTo>
                  <a:pt x="3657277" y="5014342"/>
                </a:lnTo>
                <a:lnTo>
                  <a:pt x="3658233" y="5016897"/>
                </a:lnTo>
                <a:lnTo>
                  <a:pt x="3659189" y="5019771"/>
                </a:lnTo>
                <a:lnTo>
                  <a:pt x="3655684" y="5017855"/>
                </a:lnTo>
                <a:lnTo>
                  <a:pt x="3652818" y="5016897"/>
                </a:lnTo>
                <a:lnTo>
                  <a:pt x="3650907" y="5016258"/>
                </a:lnTo>
                <a:lnTo>
                  <a:pt x="3648995" y="5016258"/>
                </a:lnTo>
                <a:lnTo>
                  <a:pt x="3648040" y="5016897"/>
                </a:lnTo>
                <a:lnTo>
                  <a:pt x="3647403" y="5017855"/>
                </a:lnTo>
                <a:lnTo>
                  <a:pt x="3646129" y="5020410"/>
                </a:lnTo>
                <a:lnTo>
                  <a:pt x="3644855" y="5023284"/>
                </a:lnTo>
                <a:lnTo>
                  <a:pt x="3643580" y="5024562"/>
                </a:lnTo>
                <a:lnTo>
                  <a:pt x="3641669" y="5025520"/>
                </a:lnTo>
                <a:lnTo>
                  <a:pt x="3640077" y="5026797"/>
                </a:lnTo>
                <a:lnTo>
                  <a:pt x="3636891" y="5027117"/>
                </a:lnTo>
                <a:lnTo>
                  <a:pt x="3633388" y="5027117"/>
                </a:lnTo>
                <a:lnTo>
                  <a:pt x="3628928" y="5026159"/>
                </a:lnTo>
                <a:lnTo>
                  <a:pt x="3628928" y="5028075"/>
                </a:lnTo>
                <a:lnTo>
                  <a:pt x="3629247" y="5029672"/>
                </a:lnTo>
                <a:lnTo>
                  <a:pt x="3630202" y="5030630"/>
                </a:lnTo>
                <a:lnTo>
                  <a:pt x="3631158" y="5031588"/>
                </a:lnTo>
                <a:lnTo>
                  <a:pt x="3632114" y="5031588"/>
                </a:lnTo>
                <a:lnTo>
                  <a:pt x="3633388" y="5031907"/>
                </a:lnTo>
                <a:lnTo>
                  <a:pt x="3636254" y="5031588"/>
                </a:lnTo>
                <a:lnTo>
                  <a:pt x="3639121" y="5031907"/>
                </a:lnTo>
                <a:lnTo>
                  <a:pt x="3640396" y="5032227"/>
                </a:lnTo>
                <a:lnTo>
                  <a:pt x="3641032" y="5032865"/>
                </a:lnTo>
                <a:lnTo>
                  <a:pt x="3641351" y="5034462"/>
                </a:lnTo>
                <a:lnTo>
                  <a:pt x="3641669" y="5036059"/>
                </a:lnTo>
                <a:lnTo>
                  <a:pt x="3641351" y="5038295"/>
                </a:lnTo>
                <a:lnTo>
                  <a:pt x="3640714" y="5041808"/>
                </a:lnTo>
                <a:lnTo>
                  <a:pt x="3635299" y="5040531"/>
                </a:lnTo>
                <a:lnTo>
                  <a:pt x="3629566" y="5039572"/>
                </a:lnTo>
                <a:lnTo>
                  <a:pt x="3624151" y="5039253"/>
                </a:lnTo>
                <a:lnTo>
                  <a:pt x="3618736" y="5038614"/>
                </a:lnTo>
                <a:lnTo>
                  <a:pt x="3613321" y="5038295"/>
                </a:lnTo>
                <a:lnTo>
                  <a:pt x="3608225" y="5038614"/>
                </a:lnTo>
                <a:lnTo>
                  <a:pt x="3597075" y="5039572"/>
                </a:lnTo>
                <a:lnTo>
                  <a:pt x="3586565" y="5040531"/>
                </a:lnTo>
                <a:lnTo>
                  <a:pt x="3575735" y="5042447"/>
                </a:lnTo>
                <a:lnTo>
                  <a:pt x="3554394" y="5045641"/>
                </a:lnTo>
                <a:lnTo>
                  <a:pt x="3532096" y="5050112"/>
                </a:lnTo>
                <a:lnTo>
                  <a:pt x="3520629" y="5052028"/>
                </a:lnTo>
                <a:lnTo>
                  <a:pt x="3509162" y="5053306"/>
                </a:lnTo>
                <a:lnTo>
                  <a:pt x="3498013" y="5054264"/>
                </a:lnTo>
                <a:lnTo>
                  <a:pt x="3486228" y="5054583"/>
                </a:lnTo>
                <a:lnTo>
                  <a:pt x="3480176" y="5054264"/>
                </a:lnTo>
                <a:lnTo>
                  <a:pt x="3474124" y="5053944"/>
                </a:lnTo>
                <a:lnTo>
                  <a:pt x="3468390" y="5052986"/>
                </a:lnTo>
                <a:lnTo>
                  <a:pt x="3462338" y="5052348"/>
                </a:lnTo>
                <a:lnTo>
                  <a:pt x="3463612" y="5050751"/>
                </a:lnTo>
                <a:lnTo>
                  <a:pt x="3464886" y="5049473"/>
                </a:lnTo>
                <a:lnTo>
                  <a:pt x="3466479" y="5048196"/>
                </a:lnTo>
                <a:lnTo>
                  <a:pt x="3468390" y="5047557"/>
                </a:lnTo>
                <a:lnTo>
                  <a:pt x="3472213" y="5046599"/>
                </a:lnTo>
                <a:lnTo>
                  <a:pt x="3476991" y="5045960"/>
                </a:lnTo>
                <a:lnTo>
                  <a:pt x="3482087" y="5045641"/>
                </a:lnTo>
                <a:lnTo>
                  <a:pt x="3487502" y="5045960"/>
                </a:lnTo>
                <a:lnTo>
                  <a:pt x="3498650" y="5046599"/>
                </a:lnTo>
                <a:lnTo>
                  <a:pt x="3504384" y="5045960"/>
                </a:lnTo>
                <a:lnTo>
                  <a:pt x="3509480" y="5045321"/>
                </a:lnTo>
                <a:lnTo>
                  <a:pt x="3512029" y="5044683"/>
                </a:lnTo>
                <a:lnTo>
                  <a:pt x="3514895" y="5044044"/>
                </a:lnTo>
                <a:lnTo>
                  <a:pt x="3516806" y="5043086"/>
                </a:lnTo>
                <a:lnTo>
                  <a:pt x="3519036" y="5041808"/>
                </a:lnTo>
                <a:lnTo>
                  <a:pt x="3521266" y="5040211"/>
                </a:lnTo>
                <a:lnTo>
                  <a:pt x="3523177" y="5038295"/>
                </a:lnTo>
                <a:lnTo>
                  <a:pt x="3524771" y="5036698"/>
                </a:lnTo>
                <a:lnTo>
                  <a:pt x="3526044" y="5034143"/>
                </a:lnTo>
                <a:lnTo>
                  <a:pt x="3527636" y="5031588"/>
                </a:lnTo>
                <a:lnTo>
                  <a:pt x="3528273" y="5028075"/>
                </a:lnTo>
                <a:lnTo>
                  <a:pt x="3528911" y="5024881"/>
                </a:lnTo>
                <a:lnTo>
                  <a:pt x="3529866" y="5020729"/>
                </a:lnTo>
                <a:lnTo>
                  <a:pt x="3530503" y="5021048"/>
                </a:lnTo>
                <a:lnTo>
                  <a:pt x="3531140" y="5022007"/>
                </a:lnTo>
                <a:lnTo>
                  <a:pt x="3532096" y="5023604"/>
                </a:lnTo>
                <a:lnTo>
                  <a:pt x="3532414" y="5026159"/>
                </a:lnTo>
                <a:lnTo>
                  <a:pt x="3532733" y="5028714"/>
                </a:lnTo>
                <a:lnTo>
                  <a:pt x="3532096" y="5035421"/>
                </a:lnTo>
                <a:lnTo>
                  <a:pt x="3531459" y="5042127"/>
                </a:lnTo>
                <a:lnTo>
                  <a:pt x="3538148" y="5041489"/>
                </a:lnTo>
                <a:lnTo>
                  <a:pt x="3545792" y="5039892"/>
                </a:lnTo>
                <a:lnTo>
                  <a:pt x="3553119" y="5037656"/>
                </a:lnTo>
                <a:lnTo>
                  <a:pt x="3556941" y="5036059"/>
                </a:lnTo>
                <a:lnTo>
                  <a:pt x="3560445" y="5034782"/>
                </a:lnTo>
                <a:lnTo>
                  <a:pt x="3563311" y="5033185"/>
                </a:lnTo>
                <a:lnTo>
                  <a:pt x="3566497" y="5031588"/>
                </a:lnTo>
                <a:lnTo>
                  <a:pt x="3569045" y="5029352"/>
                </a:lnTo>
                <a:lnTo>
                  <a:pt x="3570639" y="5027117"/>
                </a:lnTo>
                <a:lnTo>
                  <a:pt x="3572230" y="5024881"/>
                </a:lnTo>
                <a:lnTo>
                  <a:pt x="3572867" y="5022326"/>
                </a:lnTo>
                <a:lnTo>
                  <a:pt x="3572867" y="5019771"/>
                </a:lnTo>
                <a:lnTo>
                  <a:pt x="3572230" y="5017216"/>
                </a:lnTo>
                <a:lnTo>
                  <a:pt x="3574141" y="5014980"/>
                </a:lnTo>
                <a:lnTo>
                  <a:pt x="3575735" y="5013703"/>
                </a:lnTo>
                <a:lnTo>
                  <a:pt x="3577645" y="5013383"/>
                </a:lnTo>
                <a:lnTo>
                  <a:pt x="3579875" y="5013064"/>
                </a:lnTo>
                <a:lnTo>
                  <a:pt x="3582105" y="5013383"/>
                </a:lnTo>
                <a:lnTo>
                  <a:pt x="3584334" y="5014342"/>
                </a:lnTo>
                <a:lnTo>
                  <a:pt x="3588794" y="5016258"/>
                </a:lnTo>
                <a:lnTo>
                  <a:pt x="3593572" y="5019452"/>
                </a:lnTo>
                <a:lnTo>
                  <a:pt x="3598349" y="5022645"/>
                </a:lnTo>
                <a:lnTo>
                  <a:pt x="3602172" y="5025200"/>
                </a:lnTo>
                <a:lnTo>
                  <a:pt x="3604402" y="5026159"/>
                </a:lnTo>
                <a:lnTo>
                  <a:pt x="3606313" y="5027117"/>
                </a:lnTo>
                <a:lnTo>
                  <a:pt x="3607268" y="5022007"/>
                </a:lnTo>
                <a:lnTo>
                  <a:pt x="3609498" y="5017216"/>
                </a:lnTo>
                <a:lnTo>
                  <a:pt x="3612046" y="5013064"/>
                </a:lnTo>
                <a:lnTo>
                  <a:pt x="3615550" y="5009551"/>
                </a:lnTo>
                <a:lnTo>
                  <a:pt x="3619054" y="5006357"/>
                </a:lnTo>
                <a:lnTo>
                  <a:pt x="3622876" y="5003802"/>
                </a:lnTo>
                <a:lnTo>
                  <a:pt x="3627018" y="5002205"/>
                </a:lnTo>
                <a:lnTo>
                  <a:pt x="3631476" y="5000928"/>
                </a:lnTo>
                <a:close/>
                <a:moveTo>
                  <a:pt x="3667992" y="4973621"/>
                </a:moveTo>
                <a:lnTo>
                  <a:pt x="3669615" y="4974256"/>
                </a:lnTo>
                <a:lnTo>
                  <a:pt x="3671889" y="4974891"/>
                </a:lnTo>
                <a:lnTo>
                  <a:pt x="3671889" y="4979654"/>
                </a:lnTo>
                <a:lnTo>
                  <a:pt x="3671564" y="4983146"/>
                </a:lnTo>
                <a:lnTo>
                  <a:pt x="3670589" y="4986639"/>
                </a:lnTo>
                <a:lnTo>
                  <a:pt x="3669615" y="4989496"/>
                </a:lnTo>
                <a:lnTo>
                  <a:pt x="3667017" y="4995211"/>
                </a:lnTo>
                <a:lnTo>
                  <a:pt x="3666368" y="4998704"/>
                </a:lnTo>
                <a:lnTo>
                  <a:pt x="3665394" y="5002196"/>
                </a:lnTo>
                <a:lnTo>
                  <a:pt x="3664420" y="5001879"/>
                </a:lnTo>
                <a:lnTo>
                  <a:pt x="3663770" y="5001244"/>
                </a:lnTo>
                <a:lnTo>
                  <a:pt x="3661822" y="4999339"/>
                </a:lnTo>
                <a:lnTo>
                  <a:pt x="3660198" y="4998069"/>
                </a:lnTo>
                <a:lnTo>
                  <a:pt x="3659224" y="4997751"/>
                </a:lnTo>
                <a:lnTo>
                  <a:pt x="3657601" y="4997751"/>
                </a:lnTo>
                <a:lnTo>
                  <a:pt x="3657601" y="4987274"/>
                </a:lnTo>
                <a:lnTo>
                  <a:pt x="3658250" y="4986956"/>
                </a:lnTo>
                <a:lnTo>
                  <a:pt x="3659550" y="4986956"/>
                </a:lnTo>
                <a:lnTo>
                  <a:pt x="3659873" y="4987274"/>
                </a:lnTo>
                <a:lnTo>
                  <a:pt x="3660523" y="4987909"/>
                </a:lnTo>
                <a:lnTo>
                  <a:pt x="3661172" y="4989814"/>
                </a:lnTo>
                <a:lnTo>
                  <a:pt x="3661497" y="4992036"/>
                </a:lnTo>
                <a:lnTo>
                  <a:pt x="3662796" y="4992036"/>
                </a:lnTo>
                <a:lnTo>
                  <a:pt x="3664095" y="4991401"/>
                </a:lnTo>
                <a:lnTo>
                  <a:pt x="3664420" y="4990131"/>
                </a:lnTo>
                <a:lnTo>
                  <a:pt x="3664745" y="4988861"/>
                </a:lnTo>
                <a:lnTo>
                  <a:pt x="3665070" y="4985369"/>
                </a:lnTo>
                <a:lnTo>
                  <a:pt x="3665070" y="4981559"/>
                </a:lnTo>
                <a:lnTo>
                  <a:pt x="3665070" y="4977749"/>
                </a:lnTo>
                <a:lnTo>
                  <a:pt x="3665394" y="4976161"/>
                </a:lnTo>
                <a:lnTo>
                  <a:pt x="3665718" y="4974891"/>
                </a:lnTo>
                <a:lnTo>
                  <a:pt x="3666694" y="4974256"/>
                </a:lnTo>
                <a:close/>
                <a:moveTo>
                  <a:pt x="1015367" y="4962508"/>
                </a:moveTo>
                <a:lnTo>
                  <a:pt x="1020132" y="4974110"/>
                </a:lnTo>
                <a:lnTo>
                  <a:pt x="1022351" y="4980234"/>
                </a:lnTo>
                <a:lnTo>
                  <a:pt x="1023304" y="4985712"/>
                </a:lnTo>
                <a:lnTo>
                  <a:pt x="1023939" y="4991191"/>
                </a:lnTo>
                <a:lnTo>
                  <a:pt x="1023939" y="4993769"/>
                </a:lnTo>
                <a:lnTo>
                  <a:pt x="1023624" y="4996347"/>
                </a:lnTo>
                <a:lnTo>
                  <a:pt x="1022988" y="4998603"/>
                </a:lnTo>
                <a:lnTo>
                  <a:pt x="1022037" y="5000859"/>
                </a:lnTo>
                <a:lnTo>
                  <a:pt x="1020766" y="5003115"/>
                </a:lnTo>
                <a:lnTo>
                  <a:pt x="1018859" y="5005371"/>
                </a:lnTo>
                <a:lnTo>
                  <a:pt x="1018543" y="5000859"/>
                </a:lnTo>
                <a:lnTo>
                  <a:pt x="1017592" y="4997314"/>
                </a:lnTo>
                <a:lnTo>
                  <a:pt x="1016003" y="4994092"/>
                </a:lnTo>
                <a:lnTo>
                  <a:pt x="1014734" y="4992158"/>
                </a:lnTo>
                <a:lnTo>
                  <a:pt x="1013463" y="4991191"/>
                </a:lnTo>
                <a:lnTo>
                  <a:pt x="1011874" y="4990546"/>
                </a:lnTo>
                <a:lnTo>
                  <a:pt x="1010922" y="4989902"/>
                </a:lnTo>
                <a:lnTo>
                  <a:pt x="1009335" y="4989902"/>
                </a:lnTo>
                <a:lnTo>
                  <a:pt x="1006160" y="4989902"/>
                </a:lnTo>
                <a:lnTo>
                  <a:pt x="1002668" y="4990546"/>
                </a:lnTo>
                <a:lnTo>
                  <a:pt x="1002032" y="4988291"/>
                </a:lnTo>
                <a:lnTo>
                  <a:pt x="1001715" y="4986357"/>
                </a:lnTo>
                <a:lnTo>
                  <a:pt x="1002032" y="4984101"/>
                </a:lnTo>
                <a:lnTo>
                  <a:pt x="1002668" y="4982489"/>
                </a:lnTo>
                <a:lnTo>
                  <a:pt x="1003937" y="4978622"/>
                </a:lnTo>
                <a:lnTo>
                  <a:pt x="1005843" y="4975399"/>
                </a:lnTo>
                <a:lnTo>
                  <a:pt x="1008064" y="4972177"/>
                </a:lnTo>
                <a:lnTo>
                  <a:pt x="1010605" y="4968632"/>
                </a:lnTo>
                <a:lnTo>
                  <a:pt x="1013145" y="4965731"/>
                </a:lnTo>
                <a:close/>
                <a:moveTo>
                  <a:pt x="1196024" y="4887896"/>
                </a:moveTo>
                <a:lnTo>
                  <a:pt x="1199199" y="4891071"/>
                </a:lnTo>
                <a:lnTo>
                  <a:pt x="1201104" y="4893611"/>
                </a:lnTo>
                <a:lnTo>
                  <a:pt x="1203009" y="4896151"/>
                </a:lnTo>
                <a:lnTo>
                  <a:pt x="1204915" y="4898691"/>
                </a:lnTo>
                <a:lnTo>
                  <a:pt x="1205867" y="4900914"/>
                </a:lnTo>
                <a:lnTo>
                  <a:pt x="1206819" y="4902819"/>
                </a:lnTo>
                <a:lnTo>
                  <a:pt x="1207772" y="4906946"/>
                </a:lnTo>
                <a:lnTo>
                  <a:pt x="1208090" y="4911074"/>
                </a:lnTo>
                <a:lnTo>
                  <a:pt x="1208090" y="4914884"/>
                </a:lnTo>
                <a:lnTo>
                  <a:pt x="1207772" y="4918694"/>
                </a:lnTo>
                <a:lnTo>
                  <a:pt x="1207456" y="4922821"/>
                </a:lnTo>
                <a:lnTo>
                  <a:pt x="1206819" y="4922186"/>
                </a:lnTo>
                <a:lnTo>
                  <a:pt x="1205232" y="4921551"/>
                </a:lnTo>
                <a:lnTo>
                  <a:pt x="1201738" y="4918694"/>
                </a:lnTo>
                <a:lnTo>
                  <a:pt x="1197295" y="4914566"/>
                </a:lnTo>
                <a:lnTo>
                  <a:pt x="1195072" y="4912344"/>
                </a:lnTo>
                <a:lnTo>
                  <a:pt x="1193167" y="4909804"/>
                </a:lnTo>
                <a:lnTo>
                  <a:pt x="1191263" y="4906946"/>
                </a:lnTo>
                <a:lnTo>
                  <a:pt x="1190309" y="4904406"/>
                </a:lnTo>
                <a:lnTo>
                  <a:pt x="1189673" y="4901549"/>
                </a:lnTo>
                <a:lnTo>
                  <a:pt x="1189040" y="4898691"/>
                </a:lnTo>
                <a:lnTo>
                  <a:pt x="1189673" y="4895834"/>
                </a:lnTo>
                <a:lnTo>
                  <a:pt x="1190945" y="4892976"/>
                </a:lnTo>
                <a:lnTo>
                  <a:pt x="1193167" y="4890436"/>
                </a:lnTo>
                <a:close/>
                <a:moveTo>
                  <a:pt x="1243078" y="4838683"/>
                </a:moveTo>
                <a:lnTo>
                  <a:pt x="1245333" y="4838683"/>
                </a:lnTo>
                <a:lnTo>
                  <a:pt x="1247583" y="4839002"/>
                </a:lnTo>
                <a:lnTo>
                  <a:pt x="1249515" y="4839960"/>
                </a:lnTo>
                <a:lnTo>
                  <a:pt x="1251446" y="4840599"/>
                </a:lnTo>
                <a:lnTo>
                  <a:pt x="1253375" y="4841556"/>
                </a:lnTo>
                <a:lnTo>
                  <a:pt x="1255307" y="4843152"/>
                </a:lnTo>
                <a:lnTo>
                  <a:pt x="1258525" y="4846345"/>
                </a:lnTo>
                <a:lnTo>
                  <a:pt x="1261742" y="4850495"/>
                </a:lnTo>
                <a:lnTo>
                  <a:pt x="1264315" y="4854964"/>
                </a:lnTo>
                <a:lnTo>
                  <a:pt x="1267534" y="4860072"/>
                </a:lnTo>
                <a:lnTo>
                  <a:pt x="1272362" y="4870606"/>
                </a:lnTo>
                <a:lnTo>
                  <a:pt x="1276544" y="4880821"/>
                </a:lnTo>
                <a:lnTo>
                  <a:pt x="1278797" y="4885610"/>
                </a:lnTo>
                <a:lnTo>
                  <a:pt x="1281050" y="4890079"/>
                </a:lnTo>
                <a:lnTo>
                  <a:pt x="1283303" y="4893591"/>
                </a:lnTo>
                <a:lnTo>
                  <a:pt x="1285876" y="4896783"/>
                </a:lnTo>
                <a:lnTo>
                  <a:pt x="1283625" y="4897421"/>
                </a:lnTo>
                <a:lnTo>
                  <a:pt x="1281050" y="4897421"/>
                </a:lnTo>
                <a:lnTo>
                  <a:pt x="1278797" y="4897421"/>
                </a:lnTo>
                <a:lnTo>
                  <a:pt x="1276544" y="4897102"/>
                </a:lnTo>
                <a:lnTo>
                  <a:pt x="1271718" y="4895506"/>
                </a:lnTo>
                <a:lnTo>
                  <a:pt x="1267534" y="4893591"/>
                </a:lnTo>
                <a:lnTo>
                  <a:pt x="1263029" y="4892314"/>
                </a:lnTo>
                <a:lnTo>
                  <a:pt x="1258201" y="4890717"/>
                </a:lnTo>
                <a:lnTo>
                  <a:pt x="1255950" y="4890398"/>
                </a:lnTo>
                <a:lnTo>
                  <a:pt x="1253699" y="4890398"/>
                </a:lnTo>
                <a:lnTo>
                  <a:pt x="1251122" y="4890398"/>
                </a:lnTo>
                <a:lnTo>
                  <a:pt x="1248871" y="4890717"/>
                </a:lnTo>
                <a:lnTo>
                  <a:pt x="1251768" y="4887206"/>
                </a:lnTo>
                <a:lnTo>
                  <a:pt x="1255307" y="4882418"/>
                </a:lnTo>
                <a:lnTo>
                  <a:pt x="1258525" y="4876352"/>
                </a:lnTo>
                <a:lnTo>
                  <a:pt x="1260133" y="4873479"/>
                </a:lnTo>
                <a:lnTo>
                  <a:pt x="1260776" y="4870925"/>
                </a:lnTo>
                <a:lnTo>
                  <a:pt x="1261420" y="4868052"/>
                </a:lnTo>
                <a:lnTo>
                  <a:pt x="1261420" y="4865498"/>
                </a:lnTo>
                <a:lnTo>
                  <a:pt x="1261100" y="4863264"/>
                </a:lnTo>
                <a:lnTo>
                  <a:pt x="1259489" y="4861348"/>
                </a:lnTo>
                <a:lnTo>
                  <a:pt x="1258847" y="4860710"/>
                </a:lnTo>
                <a:lnTo>
                  <a:pt x="1257882" y="4860391"/>
                </a:lnTo>
                <a:lnTo>
                  <a:pt x="1254985" y="4859114"/>
                </a:lnTo>
                <a:lnTo>
                  <a:pt x="1250800" y="4858795"/>
                </a:lnTo>
                <a:lnTo>
                  <a:pt x="1245651" y="4859114"/>
                </a:lnTo>
                <a:lnTo>
                  <a:pt x="1244689" y="4854645"/>
                </a:lnTo>
                <a:lnTo>
                  <a:pt x="1243721" y="4850175"/>
                </a:lnTo>
                <a:lnTo>
                  <a:pt x="1242757" y="4847622"/>
                </a:lnTo>
                <a:lnTo>
                  <a:pt x="1241470" y="4845068"/>
                </a:lnTo>
                <a:lnTo>
                  <a:pt x="1240183" y="4842514"/>
                </a:lnTo>
                <a:lnTo>
                  <a:pt x="1238252" y="4839960"/>
                </a:lnTo>
                <a:lnTo>
                  <a:pt x="1240825" y="4839002"/>
                </a:lnTo>
                <a:close/>
                <a:moveTo>
                  <a:pt x="3616865" y="4786296"/>
                </a:moveTo>
                <a:lnTo>
                  <a:pt x="3618736" y="4786296"/>
                </a:lnTo>
                <a:lnTo>
                  <a:pt x="3620295" y="4787212"/>
                </a:lnTo>
                <a:lnTo>
                  <a:pt x="3621855" y="4787823"/>
                </a:lnTo>
                <a:lnTo>
                  <a:pt x="3623413" y="4788739"/>
                </a:lnTo>
                <a:lnTo>
                  <a:pt x="3624972" y="4790570"/>
                </a:lnTo>
                <a:lnTo>
                  <a:pt x="3626221" y="4792707"/>
                </a:lnTo>
                <a:lnTo>
                  <a:pt x="3627467" y="4794845"/>
                </a:lnTo>
                <a:lnTo>
                  <a:pt x="3628091" y="4797287"/>
                </a:lnTo>
                <a:lnTo>
                  <a:pt x="3628714" y="4800340"/>
                </a:lnTo>
                <a:lnTo>
                  <a:pt x="3629026" y="4803393"/>
                </a:lnTo>
                <a:lnTo>
                  <a:pt x="3628714" y="4806751"/>
                </a:lnTo>
                <a:lnTo>
                  <a:pt x="3628404" y="4810109"/>
                </a:lnTo>
                <a:lnTo>
                  <a:pt x="3627155" y="4809499"/>
                </a:lnTo>
                <a:lnTo>
                  <a:pt x="3625908" y="4808888"/>
                </a:lnTo>
                <a:lnTo>
                  <a:pt x="3624972" y="4807362"/>
                </a:lnTo>
                <a:lnTo>
                  <a:pt x="3623725" y="4806140"/>
                </a:lnTo>
                <a:lnTo>
                  <a:pt x="3622478" y="4802782"/>
                </a:lnTo>
                <a:lnTo>
                  <a:pt x="3620919" y="4799424"/>
                </a:lnTo>
                <a:lnTo>
                  <a:pt x="3619359" y="4795760"/>
                </a:lnTo>
                <a:lnTo>
                  <a:pt x="3618424" y="4794539"/>
                </a:lnTo>
                <a:lnTo>
                  <a:pt x="3617176" y="4793318"/>
                </a:lnTo>
                <a:lnTo>
                  <a:pt x="3616241" y="4792402"/>
                </a:lnTo>
                <a:lnTo>
                  <a:pt x="3614683" y="4791792"/>
                </a:lnTo>
                <a:lnTo>
                  <a:pt x="3613434" y="4791181"/>
                </a:lnTo>
                <a:lnTo>
                  <a:pt x="3611563" y="4791181"/>
                </a:lnTo>
                <a:lnTo>
                  <a:pt x="3612811" y="4789654"/>
                </a:lnTo>
                <a:lnTo>
                  <a:pt x="3614058" y="4787823"/>
                </a:lnTo>
                <a:lnTo>
                  <a:pt x="3615617" y="4787212"/>
                </a:lnTo>
                <a:close/>
                <a:moveTo>
                  <a:pt x="813753" y="4786296"/>
                </a:moveTo>
                <a:lnTo>
                  <a:pt x="815947" y="4786296"/>
                </a:lnTo>
                <a:lnTo>
                  <a:pt x="818455" y="4786630"/>
                </a:lnTo>
                <a:lnTo>
                  <a:pt x="820963" y="4787299"/>
                </a:lnTo>
                <a:lnTo>
                  <a:pt x="823784" y="4788970"/>
                </a:lnTo>
                <a:lnTo>
                  <a:pt x="826605" y="4790641"/>
                </a:lnTo>
                <a:lnTo>
                  <a:pt x="830368" y="4793315"/>
                </a:lnTo>
                <a:lnTo>
                  <a:pt x="833815" y="4796991"/>
                </a:lnTo>
                <a:lnTo>
                  <a:pt x="838205" y="4801002"/>
                </a:lnTo>
                <a:lnTo>
                  <a:pt x="835069" y="4803007"/>
                </a:lnTo>
                <a:lnTo>
                  <a:pt x="831934" y="4804344"/>
                </a:lnTo>
                <a:lnTo>
                  <a:pt x="828486" y="4805012"/>
                </a:lnTo>
                <a:lnTo>
                  <a:pt x="825668" y="4805346"/>
                </a:lnTo>
                <a:lnTo>
                  <a:pt x="822531" y="4805346"/>
                </a:lnTo>
                <a:lnTo>
                  <a:pt x="819082" y="4805012"/>
                </a:lnTo>
                <a:lnTo>
                  <a:pt x="816263" y="4804344"/>
                </a:lnTo>
                <a:lnTo>
                  <a:pt x="813126" y="4803007"/>
                </a:lnTo>
                <a:lnTo>
                  <a:pt x="807171" y="4800333"/>
                </a:lnTo>
                <a:lnTo>
                  <a:pt x="801216" y="4796657"/>
                </a:lnTo>
                <a:lnTo>
                  <a:pt x="788989" y="4788970"/>
                </a:lnTo>
                <a:lnTo>
                  <a:pt x="793379" y="4788970"/>
                </a:lnTo>
                <a:lnTo>
                  <a:pt x="797142" y="4788636"/>
                </a:lnTo>
                <a:lnTo>
                  <a:pt x="803724" y="4787633"/>
                </a:lnTo>
                <a:lnTo>
                  <a:pt x="808738" y="4786630"/>
                </a:lnTo>
                <a:close/>
                <a:moveTo>
                  <a:pt x="3597276" y="4775183"/>
                </a:moveTo>
                <a:lnTo>
                  <a:pt x="3595512" y="4778796"/>
                </a:lnTo>
                <a:lnTo>
                  <a:pt x="3593454" y="4781424"/>
                </a:lnTo>
                <a:lnTo>
                  <a:pt x="3591397" y="4783066"/>
                </a:lnTo>
                <a:lnTo>
                  <a:pt x="3589339" y="4784708"/>
                </a:lnTo>
                <a:lnTo>
                  <a:pt x="3591102" y="4782081"/>
                </a:lnTo>
                <a:lnTo>
                  <a:pt x="3592572" y="4779453"/>
                </a:lnTo>
                <a:lnTo>
                  <a:pt x="3594631" y="4777154"/>
                </a:lnTo>
                <a:close/>
                <a:moveTo>
                  <a:pt x="3572650" y="4725971"/>
                </a:moveTo>
                <a:lnTo>
                  <a:pt x="3573696" y="4725971"/>
                </a:lnTo>
                <a:lnTo>
                  <a:pt x="3574393" y="4726595"/>
                </a:lnTo>
                <a:lnTo>
                  <a:pt x="3575090" y="4727218"/>
                </a:lnTo>
                <a:lnTo>
                  <a:pt x="3576484" y="4730023"/>
                </a:lnTo>
                <a:lnTo>
                  <a:pt x="3577181" y="4734074"/>
                </a:lnTo>
                <a:lnTo>
                  <a:pt x="3577878" y="4738749"/>
                </a:lnTo>
                <a:lnTo>
                  <a:pt x="3578226" y="4744359"/>
                </a:lnTo>
                <a:lnTo>
                  <a:pt x="3578226" y="4750280"/>
                </a:lnTo>
                <a:lnTo>
                  <a:pt x="3577878" y="4755890"/>
                </a:lnTo>
                <a:lnTo>
                  <a:pt x="3577529" y="4761812"/>
                </a:lnTo>
                <a:lnTo>
                  <a:pt x="3576484" y="4766798"/>
                </a:lnTo>
                <a:lnTo>
                  <a:pt x="3574741" y="4771473"/>
                </a:lnTo>
                <a:lnTo>
                  <a:pt x="3574044" y="4773031"/>
                </a:lnTo>
                <a:lnTo>
                  <a:pt x="3572650" y="4774590"/>
                </a:lnTo>
                <a:lnTo>
                  <a:pt x="3571605" y="4775525"/>
                </a:lnTo>
                <a:lnTo>
                  <a:pt x="3570211" y="4776460"/>
                </a:lnTo>
                <a:lnTo>
                  <a:pt x="3569166" y="4776771"/>
                </a:lnTo>
                <a:lnTo>
                  <a:pt x="3567423" y="4776771"/>
                </a:lnTo>
                <a:lnTo>
                  <a:pt x="3566029" y="4775836"/>
                </a:lnTo>
                <a:lnTo>
                  <a:pt x="3563938" y="4774901"/>
                </a:lnTo>
                <a:lnTo>
                  <a:pt x="3566727" y="4764617"/>
                </a:lnTo>
                <a:lnTo>
                  <a:pt x="3568817" y="4758072"/>
                </a:lnTo>
                <a:lnTo>
                  <a:pt x="3570211" y="4751215"/>
                </a:lnTo>
                <a:lnTo>
                  <a:pt x="3571605" y="4744359"/>
                </a:lnTo>
                <a:lnTo>
                  <a:pt x="3571953" y="4738126"/>
                </a:lnTo>
                <a:lnTo>
                  <a:pt x="3571953" y="4735009"/>
                </a:lnTo>
                <a:lnTo>
                  <a:pt x="3571605" y="4732516"/>
                </a:lnTo>
                <a:lnTo>
                  <a:pt x="3570908" y="4730646"/>
                </a:lnTo>
                <a:lnTo>
                  <a:pt x="3569514" y="4729088"/>
                </a:lnTo>
                <a:lnTo>
                  <a:pt x="3570908" y="4727218"/>
                </a:lnTo>
                <a:lnTo>
                  <a:pt x="3571605" y="4726595"/>
                </a:lnTo>
                <a:close/>
                <a:moveTo>
                  <a:pt x="3559176" y="4660883"/>
                </a:moveTo>
                <a:lnTo>
                  <a:pt x="3559811" y="4661201"/>
                </a:lnTo>
                <a:lnTo>
                  <a:pt x="3560128" y="4662153"/>
                </a:lnTo>
                <a:lnTo>
                  <a:pt x="3560446" y="4663741"/>
                </a:lnTo>
                <a:lnTo>
                  <a:pt x="3560763" y="4666281"/>
                </a:lnTo>
                <a:lnTo>
                  <a:pt x="3560446" y="4668821"/>
                </a:lnTo>
                <a:lnTo>
                  <a:pt x="3559811" y="4675488"/>
                </a:lnTo>
                <a:lnTo>
                  <a:pt x="3559176" y="4681839"/>
                </a:lnTo>
                <a:lnTo>
                  <a:pt x="3556636" y="4681204"/>
                </a:lnTo>
                <a:lnTo>
                  <a:pt x="3554096" y="4680886"/>
                </a:lnTo>
                <a:lnTo>
                  <a:pt x="3551873" y="4681204"/>
                </a:lnTo>
                <a:lnTo>
                  <a:pt x="3549651" y="4681839"/>
                </a:lnTo>
                <a:lnTo>
                  <a:pt x="3547745" y="4682791"/>
                </a:lnTo>
                <a:lnTo>
                  <a:pt x="3545840" y="4685014"/>
                </a:lnTo>
                <a:lnTo>
                  <a:pt x="3544570" y="4687554"/>
                </a:lnTo>
                <a:lnTo>
                  <a:pt x="3543618" y="4691046"/>
                </a:lnTo>
                <a:lnTo>
                  <a:pt x="3542665" y="4690094"/>
                </a:lnTo>
                <a:lnTo>
                  <a:pt x="3541714" y="4688506"/>
                </a:lnTo>
                <a:lnTo>
                  <a:pt x="3540443" y="4685649"/>
                </a:lnTo>
                <a:lnTo>
                  <a:pt x="3540125" y="4682791"/>
                </a:lnTo>
                <a:lnTo>
                  <a:pt x="3540443" y="4679616"/>
                </a:lnTo>
                <a:lnTo>
                  <a:pt x="3541078" y="4676124"/>
                </a:lnTo>
                <a:lnTo>
                  <a:pt x="3542348" y="4672948"/>
                </a:lnTo>
                <a:lnTo>
                  <a:pt x="3544888" y="4665328"/>
                </a:lnTo>
                <a:lnTo>
                  <a:pt x="3546158" y="4668821"/>
                </a:lnTo>
                <a:lnTo>
                  <a:pt x="3548063" y="4671361"/>
                </a:lnTo>
                <a:lnTo>
                  <a:pt x="3549015" y="4672631"/>
                </a:lnTo>
                <a:lnTo>
                  <a:pt x="3549651" y="4672948"/>
                </a:lnTo>
                <a:lnTo>
                  <a:pt x="3550603" y="4673266"/>
                </a:lnTo>
                <a:lnTo>
                  <a:pt x="3551556" y="4673266"/>
                </a:lnTo>
                <a:lnTo>
                  <a:pt x="3552191" y="4672948"/>
                </a:lnTo>
                <a:lnTo>
                  <a:pt x="3553143" y="4672313"/>
                </a:lnTo>
                <a:lnTo>
                  <a:pt x="3555048" y="4669773"/>
                </a:lnTo>
                <a:lnTo>
                  <a:pt x="3557271" y="4665963"/>
                </a:lnTo>
                <a:close/>
                <a:moveTo>
                  <a:pt x="4283076" y="4645008"/>
                </a:moveTo>
                <a:lnTo>
                  <a:pt x="4282745" y="4650991"/>
                </a:lnTo>
                <a:lnTo>
                  <a:pt x="4281750" y="4654769"/>
                </a:lnTo>
                <a:lnTo>
                  <a:pt x="4280425" y="4657288"/>
                </a:lnTo>
                <a:lnTo>
                  <a:pt x="4279099" y="4658863"/>
                </a:lnTo>
                <a:lnTo>
                  <a:pt x="4278436" y="4660752"/>
                </a:lnTo>
                <a:lnTo>
                  <a:pt x="4278436" y="4663901"/>
                </a:lnTo>
                <a:lnTo>
                  <a:pt x="4279430" y="4669254"/>
                </a:lnTo>
                <a:lnTo>
                  <a:pt x="4281419" y="4677126"/>
                </a:lnTo>
                <a:lnTo>
                  <a:pt x="4280425" y="4676181"/>
                </a:lnTo>
                <a:lnTo>
                  <a:pt x="4279099" y="4675236"/>
                </a:lnTo>
                <a:lnTo>
                  <a:pt x="4277441" y="4672402"/>
                </a:lnTo>
                <a:lnTo>
                  <a:pt x="4275121" y="4669883"/>
                </a:lnTo>
                <a:lnTo>
                  <a:pt x="4273795" y="4668624"/>
                </a:lnTo>
                <a:lnTo>
                  <a:pt x="4272801" y="4668309"/>
                </a:lnTo>
                <a:lnTo>
                  <a:pt x="4271475" y="4669569"/>
                </a:lnTo>
                <a:lnTo>
                  <a:pt x="4271144" y="4670513"/>
                </a:lnTo>
                <a:lnTo>
                  <a:pt x="4271144" y="4671773"/>
                </a:lnTo>
                <a:lnTo>
                  <a:pt x="4271807" y="4672402"/>
                </a:lnTo>
                <a:lnTo>
                  <a:pt x="4272801" y="4672717"/>
                </a:lnTo>
                <a:lnTo>
                  <a:pt x="4273464" y="4673032"/>
                </a:lnTo>
                <a:lnTo>
                  <a:pt x="4274458" y="4673032"/>
                </a:lnTo>
                <a:lnTo>
                  <a:pt x="4275784" y="4672717"/>
                </a:lnTo>
                <a:lnTo>
                  <a:pt x="4274458" y="4677440"/>
                </a:lnTo>
                <a:lnTo>
                  <a:pt x="4273464" y="4680274"/>
                </a:lnTo>
                <a:lnTo>
                  <a:pt x="4271807" y="4682164"/>
                </a:lnTo>
                <a:lnTo>
                  <a:pt x="4271144" y="4682793"/>
                </a:lnTo>
                <a:lnTo>
                  <a:pt x="4270481" y="4683108"/>
                </a:lnTo>
                <a:lnTo>
                  <a:pt x="4269155" y="4683108"/>
                </a:lnTo>
                <a:lnTo>
                  <a:pt x="4268492" y="4682793"/>
                </a:lnTo>
                <a:lnTo>
                  <a:pt x="4266503" y="4681849"/>
                </a:lnTo>
                <a:lnTo>
                  <a:pt x="4264846" y="4679959"/>
                </a:lnTo>
                <a:lnTo>
                  <a:pt x="4263189" y="4677440"/>
                </a:lnTo>
                <a:lnTo>
                  <a:pt x="4261200" y="4674607"/>
                </a:lnTo>
                <a:lnTo>
                  <a:pt x="4259211" y="4670828"/>
                </a:lnTo>
                <a:lnTo>
                  <a:pt x="4257885" y="4667050"/>
                </a:lnTo>
                <a:lnTo>
                  <a:pt x="4256228" y="4662956"/>
                </a:lnTo>
                <a:lnTo>
                  <a:pt x="4255233" y="4658548"/>
                </a:lnTo>
                <a:lnTo>
                  <a:pt x="4253908" y="4654140"/>
                </a:lnTo>
                <a:lnTo>
                  <a:pt x="4253245" y="4650361"/>
                </a:lnTo>
                <a:lnTo>
                  <a:pt x="4252913" y="4646268"/>
                </a:lnTo>
                <a:lnTo>
                  <a:pt x="4255233" y="4645638"/>
                </a:lnTo>
                <a:lnTo>
                  <a:pt x="4257554" y="4645323"/>
                </a:lnTo>
                <a:lnTo>
                  <a:pt x="4259874" y="4645323"/>
                </a:lnTo>
                <a:lnTo>
                  <a:pt x="4261531" y="4645953"/>
                </a:lnTo>
                <a:lnTo>
                  <a:pt x="4265840" y="4646898"/>
                </a:lnTo>
                <a:lnTo>
                  <a:pt x="4269155" y="4648472"/>
                </a:lnTo>
                <a:lnTo>
                  <a:pt x="4273132" y="4650046"/>
                </a:lnTo>
                <a:lnTo>
                  <a:pt x="4274458" y="4650046"/>
                </a:lnTo>
                <a:lnTo>
                  <a:pt x="4276447" y="4650046"/>
                </a:lnTo>
                <a:lnTo>
                  <a:pt x="4278104" y="4649417"/>
                </a:lnTo>
                <a:lnTo>
                  <a:pt x="4280093" y="4648472"/>
                </a:lnTo>
                <a:lnTo>
                  <a:pt x="4281419" y="4646898"/>
                </a:lnTo>
                <a:close/>
                <a:moveTo>
                  <a:pt x="722314" y="4625958"/>
                </a:moveTo>
                <a:lnTo>
                  <a:pt x="724897" y="4626906"/>
                </a:lnTo>
                <a:lnTo>
                  <a:pt x="727160" y="4628171"/>
                </a:lnTo>
                <a:lnTo>
                  <a:pt x="729421" y="4629119"/>
                </a:lnTo>
                <a:lnTo>
                  <a:pt x="731033" y="4631015"/>
                </a:lnTo>
                <a:lnTo>
                  <a:pt x="732970" y="4632912"/>
                </a:lnTo>
                <a:lnTo>
                  <a:pt x="734585" y="4634492"/>
                </a:lnTo>
                <a:lnTo>
                  <a:pt x="737490" y="4639233"/>
                </a:lnTo>
                <a:lnTo>
                  <a:pt x="740073" y="4644290"/>
                </a:lnTo>
                <a:lnTo>
                  <a:pt x="742333" y="4650295"/>
                </a:lnTo>
                <a:lnTo>
                  <a:pt x="744270" y="4656300"/>
                </a:lnTo>
                <a:lnTo>
                  <a:pt x="745562" y="4662938"/>
                </a:lnTo>
                <a:lnTo>
                  <a:pt x="748469" y="4676844"/>
                </a:lnTo>
                <a:lnTo>
                  <a:pt x="751699" y="4690751"/>
                </a:lnTo>
                <a:lnTo>
                  <a:pt x="753311" y="4698021"/>
                </a:lnTo>
                <a:lnTo>
                  <a:pt x="755250" y="4704974"/>
                </a:lnTo>
                <a:lnTo>
                  <a:pt x="757509" y="4711611"/>
                </a:lnTo>
                <a:lnTo>
                  <a:pt x="760416" y="4717617"/>
                </a:lnTo>
                <a:lnTo>
                  <a:pt x="762353" y="4721093"/>
                </a:lnTo>
                <a:lnTo>
                  <a:pt x="764613" y="4723938"/>
                </a:lnTo>
                <a:lnTo>
                  <a:pt x="766874" y="4726466"/>
                </a:lnTo>
                <a:lnTo>
                  <a:pt x="769133" y="4728679"/>
                </a:lnTo>
                <a:lnTo>
                  <a:pt x="771395" y="4730575"/>
                </a:lnTo>
                <a:lnTo>
                  <a:pt x="773332" y="4732156"/>
                </a:lnTo>
                <a:lnTo>
                  <a:pt x="778174" y="4734368"/>
                </a:lnTo>
                <a:lnTo>
                  <a:pt x="782694" y="4736264"/>
                </a:lnTo>
                <a:lnTo>
                  <a:pt x="787537" y="4737529"/>
                </a:lnTo>
                <a:lnTo>
                  <a:pt x="792379" y="4738477"/>
                </a:lnTo>
                <a:lnTo>
                  <a:pt x="796900" y="4739425"/>
                </a:lnTo>
                <a:lnTo>
                  <a:pt x="797871" y="4742586"/>
                </a:lnTo>
                <a:lnTo>
                  <a:pt x="798515" y="4745114"/>
                </a:lnTo>
                <a:lnTo>
                  <a:pt x="798515" y="4746694"/>
                </a:lnTo>
                <a:lnTo>
                  <a:pt x="797545" y="4748275"/>
                </a:lnTo>
                <a:lnTo>
                  <a:pt x="796256" y="4749223"/>
                </a:lnTo>
                <a:lnTo>
                  <a:pt x="794640" y="4749855"/>
                </a:lnTo>
                <a:lnTo>
                  <a:pt x="792703" y="4750171"/>
                </a:lnTo>
                <a:lnTo>
                  <a:pt x="790444" y="4749855"/>
                </a:lnTo>
                <a:lnTo>
                  <a:pt x="788183" y="4748907"/>
                </a:lnTo>
                <a:lnTo>
                  <a:pt x="786246" y="4747959"/>
                </a:lnTo>
                <a:lnTo>
                  <a:pt x="783986" y="4746378"/>
                </a:lnTo>
                <a:lnTo>
                  <a:pt x="781725" y="4745114"/>
                </a:lnTo>
                <a:lnTo>
                  <a:pt x="779787" y="4742902"/>
                </a:lnTo>
                <a:lnTo>
                  <a:pt x="778174" y="4740373"/>
                </a:lnTo>
                <a:lnTo>
                  <a:pt x="776882" y="4737845"/>
                </a:lnTo>
                <a:lnTo>
                  <a:pt x="776237" y="4734684"/>
                </a:lnTo>
                <a:lnTo>
                  <a:pt x="774945" y="4736580"/>
                </a:lnTo>
                <a:lnTo>
                  <a:pt x="774622" y="4738477"/>
                </a:lnTo>
                <a:lnTo>
                  <a:pt x="774622" y="4740689"/>
                </a:lnTo>
                <a:lnTo>
                  <a:pt x="774945" y="4743218"/>
                </a:lnTo>
                <a:lnTo>
                  <a:pt x="776882" y="4747959"/>
                </a:lnTo>
                <a:lnTo>
                  <a:pt x="778820" y="4753016"/>
                </a:lnTo>
                <a:lnTo>
                  <a:pt x="779464" y="4755544"/>
                </a:lnTo>
                <a:lnTo>
                  <a:pt x="779787" y="4757757"/>
                </a:lnTo>
                <a:lnTo>
                  <a:pt x="779787" y="4759969"/>
                </a:lnTo>
                <a:lnTo>
                  <a:pt x="779144" y="4761865"/>
                </a:lnTo>
                <a:lnTo>
                  <a:pt x="777850" y="4763130"/>
                </a:lnTo>
                <a:lnTo>
                  <a:pt x="776237" y="4764710"/>
                </a:lnTo>
                <a:lnTo>
                  <a:pt x="773006" y="4765342"/>
                </a:lnTo>
                <a:lnTo>
                  <a:pt x="769133" y="4765658"/>
                </a:lnTo>
                <a:lnTo>
                  <a:pt x="765258" y="4758073"/>
                </a:lnTo>
                <a:lnTo>
                  <a:pt x="761384" y="4750171"/>
                </a:lnTo>
                <a:lnTo>
                  <a:pt x="754281" y="4733736"/>
                </a:lnTo>
                <a:lnTo>
                  <a:pt x="747823" y="4716668"/>
                </a:lnTo>
                <a:lnTo>
                  <a:pt x="741687" y="4698969"/>
                </a:lnTo>
                <a:lnTo>
                  <a:pt x="736521" y="4680953"/>
                </a:lnTo>
                <a:lnTo>
                  <a:pt x="731033" y="4662622"/>
                </a:lnTo>
                <a:lnTo>
                  <a:pt x="726836" y="4644290"/>
                </a:lnTo>
                <a:close/>
                <a:moveTo>
                  <a:pt x="731481" y="4568808"/>
                </a:moveTo>
                <a:lnTo>
                  <a:pt x="732713" y="4569123"/>
                </a:lnTo>
                <a:lnTo>
                  <a:pt x="733632" y="4569438"/>
                </a:lnTo>
                <a:lnTo>
                  <a:pt x="734860" y="4570069"/>
                </a:lnTo>
                <a:lnTo>
                  <a:pt x="736706" y="4571959"/>
                </a:lnTo>
                <a:lnTo>
                  <a:pt x="738549" y="4574795"/>
                </a:lnTo>
                <a:lnTo>
                  <a:pt x="740699" y="4578261"/>
                </a:lnTo>
                <a:lnTo>
                  <a:pt x="742542" y="4581726"/>
                </a:lnTo>
                <a:lnTo>
                  <a:pt x="746229" y="4589288"/>
                </a:lnTo>
                <a:lnTo>
                  <a:pt x="748075" y="4592439"/>
                </a:lnTo>
                <a:lnTo>
                  <a:pt x="749917" y="4595590"/>
                </a:lnTo>
                <a:lnTo>
                  <a:pt x="752068" y="4597795"/>
                </a:lnTo>
                <a:lnTo>
                  <a:pt x="752991" y="4598741"/>
                </a:lnTo>
                <a:lnTo>
                  <a:pt x="754219" y="4599056"/>
                </a:lnTo>
                <a:lnTo>
                  <a:pt x="755448" y="4599371"/>
                </a:lnTo>
                <a:lnTo>
                  <a:pt x="756676" y="4599371"/>
                </a:lnTo>
                <a:lnTo>
                  <a:pt x="757599" y="4599056"/>
                </a:lnTo>
                <a:lnTo>
                  <a:pt x="759133" y="4598425"/>
                </a:lnTo>
                <a:lnTo>
                  <a:pt x="760056" y="4597795"/>
                </a:lnTo>
                <a:lnTo>
                  <a:pt x="761594" y="4596220"/>
                </a:lnTo>
                <a:lnTo>
                  <a:pt x="764358" y="4591809"/>
                </a:lnTo>
                <a:lnTo>
                  <a:pt x="766200" y="4596535"/>
                </a:lnTo>
                <a:lnTo>
                  <a:pt x="767124" y="4600631"/>
                </a:lnTo>
                <a:lnTo>
                  <a:pt x="768045" y="4604412"/>
                </a:lnTo>
                <a:lnTo>
                  <a:pt x="768353" y="4608508"/>
                </a:lnTo>
                <a:lnTo>
                  <a:pt x="768045" y="4612289"/>
                </a:lnTo>
                <a:lnTo>
                  <a:pt x="767430" y="4615440"/>
                </a:lnTo>
                <a:lnTo>
                  <a:pt x="766508" y="4622056"/>
                </a:lnTo>
                <a:lnTo>
                  <a:pt x="764972" y="4628673"/>
                </a:lnTo>
                <a:lnTo>
                  <a:pt x="764358" y="4632139"/>
                </a:lnTo>
                <a:lnTo>
                  <a:pt x="764050" y="4635604"/>
                </a:lnTo>
                <a:lnTo>
                  <a:pt x="764050" y="4639385"/>
                </a:lnTo>
                <a:lnTo>
                  <a:pt x="764358" y="4642851"/>
                </a:lnTo>
                <a:lnTo>
                  <a:pt x="764972" y="4646947"/>
                </a:lnTo>
                <a:lnTo>
                  <a:pt x="766200" y="4651358"/>
                </a:lnTo>
                <a:lnTo>
                  <a:pt x="764050" y="4650728"/>
                </a:lnTo>
                <a:lnTo>
                  <a:pt x="762207" y="4650098"/>
                </a:lnTo>
                <a:lnTo>
                  <a:pt x="760363" y="4649153"/>
                </a:lnTo>
                <a:lnTo>
                  <a:pt x="759133" y="4647577"/>
                </a:lnTo>
                <a:lnTo>
                  <a:pt x="757904" y="4646317"/>
                </a:lnTo>
                <a:lnTo>
                  <a:pt x="756676" y="4644427"/>
                </a:lnTo>
                <a:lnTo>
                  <a:pt x="754831" y="4640015"/>
                </a:lnTo>
                <a:lnTo>
                  <a:pt x="753297" y="4634974"/>
                </a:lnTo>
                <a:lnTo>
                  <a:pt x="752068" y="4629618"/>
                </a:lnTo>
                <a:lnTo>
                  <a:pt x="750223" y="4617960"/>
                </a:lnTo>
                <a:lnTo>
                  <a:pt x="749300" y="4612604"/>
                </a:lnTo>
                <a:lnTo>
                  <a:pt x="748075" y="4606932"/>
                </a:lnTo>
                <a:lnTo>
                  <a:pt x="746843" y="4602521"/>
                </a:lnTo>
                <a:lnTo>
                  <a:pt x="745001" y="4598425"/>
                </a:lnTo>
                <a:lnTo>
                  <a:pt x="743771" y="4596850"/>
                </a:lnTo>
                <a:lnTo>
                  <a:pt x="742542" y="4595590"/>
                </a:lnTo>
                <a:lnTo>
                  <a:pt x="741006" y="4594329"/>
                </a:lnTo>
                <a:lnTo>
                  <a:pt x="739776" y="4593699"/>
                </a:lnTo>
                <a:lnTo>
                  <a:pt x="737935" y="4593384"/>
                </a:lnTo>
                <a:lnTo>
                  <a:pt x="735783" y="4593384"/>
                </a:lnTo>
                <a:lnTo>
                  <a:pt x="733632" y="4593699"/>
                </a:lnTo>
                <a:lnTo>
                  <a:pt x="731175" y="4594329"/>
                </a:lnTo>
                <a:lnTo>
                  <a:pt x="730558" y="4590864"/>
                </a:lnTo>
                <a:lnTo>
                  <a:pt x="730558" y="4588028"/>
                </a:lnTo>
                <a:lnTo>
                  <a:pt x="730558" y="4584562"/>
                </a:lnTo>
                <a:lnTo>
                  <a:pt x="731175" y="4581726"/>
                </a:lnTo>
                <a:lnTo>
                  <a:pt x="731481" y="4578891"/>
                </a:lnTo>
                <a:lnTo>
                  <a:pt x="731481" y="4576055"/>
                </a:lnTo>
                <a:lnTo>
                  <a:pt x="731175" y="4572589"/>
                </a:lnTo>
                <a:lnTo>
                  <a:pt x="730252" y="4569123"/>
                </a:lnTo>
                <a:close/>
                <a:moveTo>
                  <a:pt x="3693477" y="4535469"/>
                </a:moveTo>
                <a:lnTo>
                  <a:pt x="3694112" y="4542543"/>
                </a:lnTo>
                <a:lnTo>
                  <a:pt x="3693795" y="4548652"/>
                </a:lnTo>
                <a:lnTo>
                  <a:pt x="3692526" y="4553474"/>
                </a:lnTo>
                <a:lnTo>
                  <a:pt x="3691255" y="4557654"/>
                </a:lnTo>
                <a:lnTo>
                  <a:pt x="3690302" y="4558619"/>
                </a:lnTo>
                <a:lnTo>
                  <a:pt x="3689667" y="4559905"/>
                </a:lnTo>
                <a:lnTo>
                  <a:pt x="3688715" y="4560548"/>
                </a:lnTo>
                <a:lnTo>
                  <a:pt x="3687762" y="4560869"/>
                </a:lnTo>
                <a:lnTo>
                  <a:pt x="3686810" y="4560869"/>
                </a:lnTo>
                <a:lnTo>
                  <a:pt x="3686175" y="4560548"/>
                </a:lnTo>
                <a:lnTo>
                  <a:pt x="3685222" y="4559905"/>
                </a:lnTo>
                <a:lnTo>
                  <a:pt x="3684587" y="4558619"/>
                </a:lnTo>
                <a:lnTo>
                  <a:pt x="3684587" y="4552831"/>
                </a:lnTo>
                <a:lnTo>
                  <a:pt x="3684906" y="4548330"/>
                </a:lnTo>
                <a:lnTo>
                  <a:pt x="3685540" y="4545115"/>
                </a:lnTo>
                <a:lnTo>
                  <a:pt x="3687127" y="4542221"/>
                </a:lnTo>
                <a:lnTo>
                  <a:pt x="3688715" y="4539971"/>
                </a:lnTo>
                <a:lnTo>
                  <a:pt x="3689986" y="4538363"/>
                </a:lnTo>
                <a:close/>
                <a:moveTo>
                  <a:pt x="3702756" y="4519594"/>
                </a:moveTo>
                <a:lnTo>
                  <a:pt x="3703374" y="4520220"/>
                </a:lnTo>
                <a:lnTo>
                  <a:pt x="3703682" y="4520532"/>
                </a:lnTo>
                <a:lnTo>
                  <a:pt x="3705225" y="4523034"/>
                </a:lnTo>
                <a:lnTo>
                  <a:pt x="3703682" y="4525223"/>
                </a:lnTo>
                <a:lnTo>
                  <a:pt x="3703064" y="4527724"/>
                </a:lnTo>
                <a:lnTo>
                  <a:pt x="3700904" y="4533666"/>
                </a:lnTo>
                <a:lnTo>
                  <a:pt x="3699977" y="4536167"/>
                </a:lnTo>
                <a:lnTo>
                  <a:pt x="3698744" y="4538356"/>
                </a:lnTo>
                <a:lnTo>
                  <a:pt x="3698125" y="4538981"/>
                </a:lnTo>
                <a:lnTo>
                  <a:pt x="3696890" y="4539920"/>
                </a:lnTo>
                <a:lnTo>
                  <a:pt x="3695964" y="4540232"/>
                </a:lnTo>
                <a:lnTo>
                  <a:pt x="3694730" y="4540232"/>
                </a:lnTo>
                <a:lnTo>
                  <a:pt x="3694112" y="4524597"/>
                </a:lnTo>
                <a:lnTo>
                  <a:pt x="3695656" y="4525223"/>
                </a:lnTo>
                <a:lnTo>
                  <a:pt x="3696273" y="4525223"/>
                </a:lnTo>
                <a:lnTo>
                  <a:pt x="3697199" y="4525223"/>
                </a:lnTo>
                <a:lnTo>
                  <a:pt x="3698125" y="4524285"/>
                </a:lnTo>
                <a:lnTo>
                  <a:pt x="3699360" y="4523347"/>
                </a:lnTo>
                <a:lnTo>
                  <a:pt x="3700904" y="4521470"/>
                </a:lnTo>
                <a:lnTo>
                  <a:pt x="3701522" y="4520532"/>
                </a:lnTo>
                <a:lnTo>
                  <a:pt x="3702448" y="4520220"/>
                </a:lnTo>
                <a:close/>
                <a:moveTo>
                  <a:pt x="735013" y="4505307"/>
                </a:moveTo>
                <a:lnTo>
                  <a:pt x="737525" y="4506267"/>
                </a:lnTo>
                <a:lnTo>
                  <a:pt x="740039" y="4507867"/>
                </a:lnTo>
                <a:lnTo>
                  <a:pt x="742237" y="4509786"/>
                </a:lnTo>
                <a:lnTo>
                  <a:pt x="744119" y="4511706"/>
                </a:lnTo>
                <a:lnTo>
                  <a:pt x="748202" y="4515864"/>
                </a:lnTo>
                <a:lnTo>
                  <a:pt x="751342" y="4520663"/>
                </a:lnTo>
                <a:lnTo>
                  <a:pt x="754797" y="4526422"/>
                </a:lnTo>
                <a:lnTo>
                  <a:pt x="757308" y="4531860"/>
                </a:lnTo>
                <a:lnTo>
                  <a:pt x="762647" y="4543697"/>
                </a:lnTo>
                <a:lnTo>
                  <a:pt x="765159" y="4549456"/>
                </a:lnTo>
                <a:lnTo>
                  <a:pt x="767984" y="4554894"/>
                </a:lnTo>
                <a:lnTo>
                  <a:pt x="770812" y="4560013"/>
                </a:lnTo>
                <a:lnTo>
                  <a:pt x="774265" y="4564812"/>
                </a:lnTo>
                <a:lnTo>
                  <a:pt x="777719" y="4568971"/>
                </a:lnTo>
                <a:lnTo>
                  <a:pt x="779917" y="4570890"/>
                </a:lnTo>
                <a:lnTo>
                  <a:pt x="782116" y="4572170"/>
                </a:lnTo>
                <a:lnTo>
                  <a:pt x="784314" y="4573769"/>
                </a:lnTo>
                <a:lnTo>
                  <a:pt x="786826" y="4574729"/>
                </a:lnTo>
                <a:lnTo>
                  <a:pt x="789338" y="4575369"/>
                </a:lnTo>
                <a:lnTo>
                  <a:pt x="792165" y="4576329"/>
                </a:lnTo>
                <a:lnTo>
                  <a:pt x="769869" y="4589445"/>
                </a:lnTo>
                <a:lnTo>
                  <a:pt x="763590" y="4575369"/>
                </a:lnTo>
                <a:lnTo>
                  <a:pt x="758251" y="4563532"/>
                </a:lnTo>
                <a:lnTo>
                  <a:pt x="748516" y="4543057"/>
                </a:lnTo>
                <a:lnTo>
                  <a:pt x="744747" y="4534420"/>
                </a:lnTo>
                <a:lnTo>
                  <a:pt x="740666" y="4525142"/>
                </a:lnTo>
                <a:lnTo>
                  <a:pt x="737525" y="4515545"/>
                </a:lnTo>
                <a:close/>
                <a:moveTo>
                  <a:pt x="3825875" y="4492606"/>
                </a:moveTo>
                <a:lnTo>
                  <a:pt x="3827145" y="4492927"/>
                </a:lnTo>
                <a:lnTo>
                  <a:pt x="3828415" y="4493248"/>
                </a:lnTo>
                <a:lnTo>
                  <a:pt x="3830002" y="4493890"/>
                </a:lnTo>
                <a:lnTo>
                  <a:pt x="3831272" y="4495174"/>
                </a:lnTo>
                <a:lnTo>
                  <a:pt x="3833177" y="4496457"/>
                </a:lnTo>
                <a:lnTo>
                  <a:pt x="3836352" y="4500629"/>
                </a:lnTo>
                <a:lnTo>
                  <a:pt x="3845560" y="4525341"/>
                </a:lnTo>
                <a:lnTo>
                  <a:pt x="3847782" y="4522131"/>
                </a:lnTo>
                <a:lnTo>
                  <a:pt x="3848735" y="4520527"/>
                </a:lnTo>
                <a:lnTo>
                  <a:pt x="3850322" y="4519885"/>
                </a:lnTo>
                <a:lnTo>
                  <a:pt x="3851910" y="4519885"/>
                </a:lnTo>
                <a:lnTo>
                  <a:pt x="3853180" y="4520206"/>
                </a:lnTo>
                <a:lnTo>
                  <a:pt x="3855402" y="4521810"/>
                </a:lnTo>
                <a:lnTo>
                  <a:pt x="3857626" y="4523736"/>
                </a:lnTo>
                <a:lnTo>
                  <a:pt x="3858577" y="4530796"/>
                </a:lnTo>
                <a:lnTo>
                  <a:pt x="3859212" y="4537215"/>
                </a:lnTo>
                <a:lnTo>
                  <a:pt x="3858577" y="4542670"/>
                </a:lnTo>
                <a:lnTo>
                  <a:pt x="3857942" y="4547805"/>
                </a:lnTo>
                <a:lnTo>
                  <a:pt x="3857626" y="4553261"/>
                </a:lnTo>
                <a:lnTo>
                  <a:pt x="3857307" y="4559038"/>
                </a:lnTo>
                <a:lnTo>
                  <a:pt x="3857626" y="4565135"/>
                </a:lnTo>
                <a:lnTo>
                  <a:pt x="3858260" y="4572196"/>
                </a:lnTo>
                <a:lnTo>
                  <a:pt x="3857626" y="4571875"/>
                </a:lnTo>
                <a:lnTo>
                  <a:pt x="3856672" y="4570591"/>
                </a:lnTo>
                <a:lnTo>
                  <a:pt x="3855720" y="4569307"/>
                </a:lnTo>
                <a:lnTo>
                  <a:pt x="3854767" y="4567382"/>
                </a:lnTo>
                <a:lnTo>
                  <a:pt x="3851592" y="4558075"/>
                </a:lnTo>
                <a:lnTo>
                  <a:pt x="3847782" y="4568986"/>
                </a:lnTo>
                <a:lnTo>
                  <a:pt x="3845560" y="4575084"/>
                </a:lnTo>
                <a:lnTo>
                  <a:pt x="3843020" y="4581502"/>
                </a:lnTo>
                <a:lnTo>
                  <a:pt x="3839845" y="4587921"/>
                </a:lnTo>
                <a:lnTo>
                  <a:pt x="3836352" y="4594339"/>
                </a:lnTo>
                <a:lnTo>
                  <a:pt x="3832861" y="4600116"/>
                </a:lnTo>
                <a:lnTo>
                  <a:pt x="3828415" y="4604930"/>
                </a:lnTo>
                <a:lnTo>
                  <a:pt x="3826192" y="4606855"/>
                </a:lnTo>
                <a:lnTo>
                  <a:pt x="3823970" y="4608460"/>
                </a:lnTo>
                <a:lnTo>
                  <a:pt x="3821747" y="4609744"/>
                </a:lnTo>
                <a:lnTo>
                  <a:pt x="3819207" y="4611027"/>
                </a:lnTo>
                <a:lnTo>
                  <a:pt x="3816985" y="4611669"/>
                </a:lnTo>
                <a:lnTo>
                  <a:pt x="3814445" y="4611669"/>
                </a:lnTo>
                <a:lnTo>
                  <a:pt x="3812541" y="4611669"/>
                </a:lnTo>
                <a:lnTo>
                  <a:pt x="3809682" y="4611027"/>
                </a:lnTo>
                <a:lnTo>
                  <a:pt x="3807142" y="4610065"/>
                </a:lnTo>
                <a:lnTo>
                  <a:pt x="3805237" y="4608460"/>
                </a:lnTo>
                <a:lnTo>
                  <a:pt x="3802380" y="4606534"/>
                </a:lnTo>
                <a:lnTo>
                  <a:pt x="3800475" y="4603967"/>
                </a:lnTo>
                <a:lnTo>
                  <a:pt x="3797935" y="4600437"/>
                </a:lnTo>
                <a:lnTo>
                  <a:pt x="3795713" y="4596586"/>
                </a:lnTo>
                <a:lnTo>
                  <a:pt x="3793490" y="4592093"/>
                </a:lnTo>
                <a:lnTo>
                  <a:pt x="3791267" y="4586958"/>
                </a:lnTo>
                <a:lnTo>
                  <a:pt x="3789997" y="4586637"/>
                </a:lnTo>
                <a:lnTo>
                  <a:pt x="3789045" y="4586958"/>
                </a:lnTo>
                <a:lnTo>
                  <a:pt x="3788410" y="4587279"/>
                </a:lnTo>
                <a:lnTo>
                  <a:pt x="3787457" y="4587921"/>
                </a:lnTo>
                <a:lnTo>
                  <a:pt x="3786822" y="4589846"/>
                </a:lnTo>
                <a:lnTo>
                  <a:pt x="3786505" y="4592414"/>
                </a:lnTo>
                <a:lnTo>
                  <a:pt x="3786505" y="4599153"/>
                </a:lnTo>
                <a:lnTo>
                  <a:pt x="3786822" y="4605893"/>
                </a:lnTo>
                <a:lnTo>
                  <a:pt x="3785870" y="4605251"/>
                </a:lnTo>
                <a:lnTo>
                  <a:pt x="3784917" y="4604930"/>
                </a:lnTo>
                <a:lnTo>
                  <a:pt x="3783647" y="4603646"/>
                </a:lnTo>
                <a:lnTo>
                  <a:pt x="3782060" y="4601400"/>
                </a:lnTo>
                <a:lnTo>
                  <a:pt x="3781425" y="4598511"/>
                </a:lnTo>
                <a:lnTo>
                  <a:pt x="3780790" y="4594981"/>
                </a:lnTo>
                <a:lnTo>
                  <a:pt x="3780156" y="4591772"/>
                </a:lnTo>
                <a:lnTo>
                  <a:pt x="3780156" y="4588563"/>
                </a:lnTo>
                <a:lnTo>
                  <a:pt x="3780156" y="4585353"/>
                </a:lnTo>
                <a:lnTo>
                  <a:pt x="3778885" y="4581823"/>
                </a:lnTo>
                <a:lnTo>
                  <a:pt x="3777297" y="4578614"/>
                </a:lnTo>
                <a:lnTo>
                  <a:pt x="3775392" y="4575405"/>
                </a:lnTo>
                <a:lnTo>
                  <a:pt x="3773805" y="4572837"/>
                </a:lnTo>
                <a:lnTo>
                  <a:pt x="3771900" y="4571233"/>
                </a:lnTo>
                <a:lnTo>
                  <a:pt x="3769996" y="4569307"/>
                </a:lnTo>
                <a:lnTo>
                  <a:pt x="3767772" y="4567703"/>
                </a:lnTo>
                <a:lnTo>
                  <a:pt x="3766185" y="4566740"/>
                </a:lnTo>
                <a:lnTo>
                  <a:pt x="3763962" y="4565456"/>
                </a:lnTo>
                <a:lnTo>
                  <a:pt x="3762057" y="4565135"/>
                </a:lnTo>
                <a:lnTo>
                  <a:pt x="3759835" y="4564814"/>
                </a:lnTo>
                <a:lnTo>
                  <a:pt x="3757612" y="4564814"/>
                </a:lnTo>
                <a:lnTo>
                  <a:pt x="3755390" y="4564814"/>
                </a:lnTo>
                <a:lnTo>
                  <a:pt x="3753168" y="4565456"/>
                </a:lnTo>
                <a:lnTo>
                  <a:pt x="3749040" y="4567061"/>
                </a:lnTo>
                <a:lnTo>
                  <a:pt x="3744595" y="4568986"/>
                </a:lnTo>
                <a:lnTo>
                  <a:pt x="3740151" y="4571554"/>
                </a:lnTo>
                <a:lnTo>
                  <a:pt x="3735387" y="4574121"/>
                </a:lnTo>
                <a:lnTo>
                  <a:pt x="3731260" y="4576688"/>
                </a:lnTo>
                <a:lnTo>
                  <a:pt x="3723005" y="4582786"/>
                </a:lnTo>
                <a:lnTo>
                  <a:pt x="3716337" y="4588884"/>
                </a:lnTo>
                <a:lnTo>
                  <a:pt x="3717290" y="4581502"/>
                </a:lnTo>
                <a:lnTo>
                  <a:pt x="3717925" y="4578614"/>
                </a:lnTo>
                <a:lnTo>
                  <a:pt x="3718560" y="4575726"/>
                </a:lnTo>
                <a:lnTo>
                  <a:pt x="3719830" y="4573158"/>
                </a:lnTo>
                <a:lnTo>
                  <a:pt x="3720783" y="4571554"/>
                </a:lnTo>
                <a:lnTo>
                  <a:pt x="3721735" y="4569628"/>
                </a:lnTo>
                <a:lnTo>
                  <a:pt x="3723323" y="4568024"/>
                </a:lnTo>
                <a:lnTo>
                  <a:pt x="3725862" y="4565777"/>
                </a:lnTo>
                <a:lnTo>
                  <a:pt x="3729037" y="4564172"/>
                </a:lnTo>
                <a:lnTo>
                  <a:pt x="3732212" y="4562889"/>
                </a:lnTo>
                <a:lnTo>
                  <a:pt x="3735387" y="4562247"/>
                </a:lnTo>
                <a:lnTo>
                  <a:pt x="3738562" y="4561284"/>
                </a:lnTo>
                <a:lnTo>
                  <a:pt x="3741737" y="4560321"/>
                </a:lnTo>
                <a:lnTo>
                  <a:pt x="3744595" y="4559038"/>
                </a:lnTo>
                <a:lnTo>
                  <a:pt x="3747135" y="4557112"/>
                </a:lnTo>
                <a:lnTo>
                  <a:pt x="3748088" y="4555828"/>
                </a:lnTo>
                <a:lnTo>
                  <a:pt x="3749357" y="4554545"/>
                </a:lnTo>
                <a:lnTo>
                  <a:pt x="3749992" y="4552619"/>
                </a:lnTo>
                <a:lnTo>
                  <a:pt x="3750628" y="4550694"/>
                </a:lnTo>
                <a:lnTo>
                  <a:pt x="3751580" y="4548447"/>
                </a:lnTo>
                <a:lnTo>
                  <a:pt x="3751897" y="4545880"/>
                </a:lnTo>
                <a:lnTo>
                  <a:pt x="3752215" y="4539782"/>
                </a:lnTo>
                <a:lnTo>
                  <a:pt x="3754755" y="4541708"/>
                </a:lnTo>
                <a:lnTo>
                  <a:pt x="3756660" y="4542991"/>
                </a:lnTo>
                <a:lnTo>
                  <a:pt x="3758248" y="4544275"/>
                </a:lnTo>
                <a:lnTo>
                  <a:pt x="3759835" y="4544917"/>
                </a:lnTo>
                <a:lnTo>
                  <a:pt x="3761740" y="4545238"/>
                </a:lnTo>
                <a:lnTo>
                  <a:pt x="3763010" y="4544596"/>
                </a:lnTo>
                <a:lnTo>
                  <a:pt x="3764915" y="4542670"/>
                </a:lnTo>
                <a:lnTo>
                  <a:pt x="3767137" y="4539782"/>
                </a:lnTo>
                <a:lnTo>
                  <a:pt x="3767772" y="4544596"/>
                </a:lnTo>
                <a:lnTo>
                  <a:pt x="3769042" y="4547484"/>
                </a:lnTo>
                <a:lnTo>
                  <a:pt x="3769677" y="4549731"/>
                </a:lnTo>
                <a:lnTo>
                  <a:pt x="3770947" y="4551335"/>
                </a:lnTo>
                <a:lnTo>
                  <a:pt x="3771900" y="4552619"/>
                </a:lnTo>
                <a:lnTo>
                  <a:pt x="3772852" y="4554224"/>
                </a:lnTo>
                <a:lnTo>
                  <a:pt x="3774122" y="4556470"/>
                </a:lnTo>
                <a:lnTo>
                  <a:pt x="3775076" y="4559359"/>
                </a:lnTo>
                <a:lnTo>
                  <a:pt x="3776980" y="4558396"/>
                </a:lnTo>
                <a:lnTo>
                  <a:pt x="3778567" y="4557433"/>
                </a:lnTo>
                <a:lnTo>
                  <a:pt x="3779837" y="4555507"/>
                </a:lnTo>
                <a:lnTo>
                  <a:pt x="3780790" y="4552940"/>
                </a:lnTo>
                <a:lnTo>
                  <a:pt x="3781425" y="4550373"/>
                </a:lnTo>
                <a:lnTo>
                  <a:pt x="3781742" y="4547163"/>
                </a:lnTo>
                <a:lnTo>
                  <a:pt x="3781742" y="4540424"/>
                </a:lnTo>
                <a:lnTo>
                  <a:pt x="3782060" y="4533043"/>
                </a:lnTo>
                <a:lnTo>
                  <a:pt x="3782060" y="4525982"/>
                </a:lnTo>
                <a:lnTo>
                  <a:pt x="3782377" y="4522773"/>
                </a:lnTo>
                <a:lnTo>
                  <a:pt x="3782696" y="4520206"/>
                </a:lnTo>
                <a:lnTo>
                  <a:pt x="3783647" y="4517638"/>
                </a:lnTo>
                <a:lnTo>
                  <a:pt x="3784600" y="4515392"/>
                </a:lnTo>
                <a:lnTo>
                  <a:pt x="3785870" y="4516034"/>
                </a:lnTo>
                <a:lnTo>
                  <a:pt x="3786822" y="4517317"/>
                </a:lnTo>
                <a:lnTo>
                  <a:pt x="3787457" y="4518280"/>
                </a:lnTo>
                <a:lnTo>
                  <a:pt x="3788092" y="4519885"/>
                </a:lnTo>
                <a:lnTo>
                  <a:pt x="3789045" y="4523094"/>
                </a:lnTo>
                <a:lnTo>
                  <a:pt x="3789680" y="4527266"/>
                </a:lnTo>
                <a:lnTo>
                  <a:pt x="3790633" y="4531759"/>
                </a:lnTo>
                <a:lnTo>
                  <a:pt x="3791585" y="4535931"/>
                </a:lnTo>
                <a:lnTo>
                  <a:pt x="3793173" y="4540424"/>
                </a:lnTo>
                <a:lnTo>
                  <a:pt x="3794125" y="4542670"/>
                </a:lnTo>
                <a:lnTo>
                  <a:pt x="3795713" y="4544917"/>
                </a:lnTo>
                <a:lnTo>
                  <a:pt x="3795713" y="4540424"/>
                </a:lnTo>
                <a:lnTo>
                  <a:pt x="3795713" y="4537215"/>
                </a:lnTo>
                <a:lnTo>
                  <a:pt x="3796347" y="4534647"/>
                </a:lnTo>
                <a:lnTo>
                  <a:pt x="3797300" y="4532401"/>
                </a:lnTo>
                <a:lnTo>
                  <a:pt x="3798570" y="4530796"/>
                </a:lnTo>
                <a:lnTo>
                  <a:pt x="3799522" y="4529513"/>
                </a:lnTo>
                <a:lnTo>
                  <a:pt x="3802380" y="4527266"/>
                </a:lnTo>
                <a:lnTo>
                  <a:pt x="3803650" y="4525661"/>
                </a:lnTo>
                <a:lnTo>
                  <a:pt x="3804602" y="4523736"/>
                </a:lnTo>
                <a:lnTo>
                  <a:pt x="3805873" y="4522131"/>
                </a:lnTo>
                <a:lnTo>
                  <a:pt x="3806190" y="4519564"/>
                </a:lnTo>
                <a:lnTo>
                  <a:pt x="3806507" y="4516034"/>
                </a:lnTo>
                <a:lnTo>
                  <a:pt x="3806190" y="4512183"/>
                </a:lnTo>
                <a:lnTo>
                  <a:pt x="3805873" y="4507048"/>
                </a:lnTo>
                <a:lnTo>
                  <a:pt x="3804285" y="4500950"/>
                </a:lnTo>
                <a:lnTo>
                  <a:pt x="3806507" y="4504480"/>
                </a:lnTo>
                <a:lnTo>
                  <a:pt x="3808413" y="4506085"/>
                </a:lnTo>
                <a:lnTo>
                  <a:pt x="3809047" y="4506406"/>
                </a:lnTo>
                <a:lnTo>
                  <a:pt x="3809682" y="4507048"/>
                </a:lnTo>
                <a:lnTo>
                  <a:pt x="3810635" y="4507048"/>
                </a:lnTo>
                <a:lnTo>
                  <a:pt x="3811270" y="4506406"/>
                </a:lnTo>
                <a:lnTo>
                  <a:pt x="3812857" y="4505443"/>
                </a:lnTo>
                <a:lnTo>
                  <a:pt x="3814127" y="4503518"/>
                </a:lnTo>
                <a:lnTo>
                  <a:pt x="3816985" y="4499025"/>
                </a:lnTo>
                <a:lnTo>
                  <a:pt x="3818890" y="4497099"/>
                </a:lnTo>
                <a:lnTo>
                  <a:pt x="3820477" y="4495174"/>
                </a:lnTo>
                <a:lnTo>
                  <a:pt x="3822701" y="4493569"/>
                </a:lnTo>
                <a:lnTo>
                  <a:pt x="3824922" y="4492927"/>
                </a:lnTo>
                <a:close/>
                <a:moveTo>
                  <a:pt x="701936" y="4464032"/>
                </a:moveTo>
                <a:lnTo>
                  <a:pt x="720725" y="4503413"/>
                </a:lnTo>
                <a:lnTo>
                  <a:pt x="717953" y="4503720"/>
                </a:lnTo>
                <a:lnTo>
                  <a:pt x="715181" y="4503413"/>
                </a:lnTo>
                <a:lnTo>
                  <a:pt x="712717" y="4502797"/>
                </a:lnTo>
                <a:lnTo>
                  <a:pt x="709944" y="4501874"/>
                </a:lnTo>
                <a:lnTo>
                  <a:pt x="707480" y="4500336"/>
                </a:lnTo>
                <a:lnTo>
                  <a:pt x="704400" y="4498798"/>
                </a:lnTo>
                <a:lnTo>
                  <a:pt x="699472" y="4495106"/>
                </a:lnTo>
                <a:lnTo>
                  <a:pt x="694235" y="4490491"/>
                </a:lnTo>
                <a:lnTo>
                  <a:pt x="689307" y="4485568"/>
                </a:lnTo>
                <a:lnTo>
                  <a:pt x="684378" y="4480646"/>
                </a:lnTo>
                <a:lnTo>
                  <a:pt x="679450" y="4476031"/>
                </a:lnTo>
                <a:close/>
                <a:moveTo>
                  <a:pt x="4331380" y="4427519"/>
                </a:moveTo>
                <a:lnTo>
                  <a:pt x="4332060" y="4430468"/>
                </a:lnTo>
                <a:lnTo>
                  <a:pt x="4332401" y="4433416"/>
                </a:lnTo>
                <a:lnTo>
                  <a:pt x="4332401" y="4438330"/>
                </a:lnTo>
                <a:lnTo>
                  <a:pt x="4332741" y="4440295"/>
                </a:lnTo>
                <a:lnTo>
                  <a:pt x="4333421" y="4441278"/>
                </a:lnTo>
                <a:lnTo>
                  <a:pt x="4333761" y="4442588"/>
                </a:lnTo>
                <a:lnTo>
                  <a:pt x="4334782" y="4443243"/>
                </a:lnTo>
                <a:lnTo>
                  <a:pt x="4335462" y="4447174"/>
                </a:lnTo>
                <a:lnTo>
                  <a:pt x="4335462" y="4447830"/>
                </a:lnTo>
                <a:lnTo>
                  <a:pt x="4335122" y="4448157"/>
                </a:lnTo>
                <a:lnTo>
                  <a:pt x="4334782" y="4448157"/>
                </a:lnTo>
                <a:lnTo>
                  <a:pt x="4334442" y="4447830"/>
                </a:lnTo>
                <a:lnTo>
                  <a:pt x="4333421" y="4446847"/>
                </a:lnTo>
                <a:lnTo>
                  <a:pt x="4331720" y="4444881"/>
                </a:lnTo>
                <a:lnTo>
                  <a:pt x="4330019" y="4444226"/>
                </a:lnTo>
                <a:lnTo>
                  <a:pt x="4329339" y="4443571"/>
                </a:lnTo>
                <a:lnTo>
                  <a:pt x="4328659" y="4444226"/>
                </a:lnTo>
                <a:lnTo>
                  <a:pt x="4327638" y="4444881"/>
                </a:lnTo>
                <a:lnTo>
                  <a:pt x="4326958" y="4446192"/>
                </a:lnTo>
                <a:lnTo>
                  <a:pt x="4326277" y="4441933"/>
                </a:lnTo>
                <a:lnTo>
                  <a:pt x="4325937" y="4438002"/>
                </a:lnTo>
                <a:lnTo>
                  <a:pt x="4325937" y="4435381"/>
                </a:lnTo>
                <a:lnTo>
                  <a:pt x="4326618" y="4433088"/>
                </a:lnTo>
                <a:lnTo>
                  <a:pt x="4327638" y="4431123"/>
                </a:lnTo>
                <a:lnTo>
                  <a:pt x="4328999" y="4429812"/>
                </a:lnTo>
                <a:close/>
                <a:moveTo>
                  <a:pt x="3549061" y="4419581"/>
                </a:moveTo>
                <a:lnTo>
                  <a:pt x="3551413" y="4419581"/>
                </a:lnTo>
                <a:lnTo>
                  <a:pt x="3553177" y="4419899"/>
                </a:lnTo>
                <a:lnTo>
                  <a:pt x="3554941" y="4420851"/>
                </a:lnTo>
                <a:lnTo>
                  <a:pt x="3556411" y="4422439"/>
                </a:lnTo>
                <a:lnTo>
                  <a:pt x="3556999" y="4424661"/>
                </a:lnTo>
                <a:lnTo>
                  <a:pt x="3557587" y="4427519"/>
                </a:lnTo>
                <a:lnTo>
                  <a:pt x="3557587" y="4431012"/>
                </a:lnTo>
                <a:lnTo>
                  <a:pt x="3556117" y="4433552"/>
                </a:lnTo>
                <a:lnTo>
                  <a:pt x="3554353" y="4435457"/>
                </a:lnTo>
                <a:lnTo>
                  <a:pt x="3552295" y="4437044"/>
                </a:lnTo>
                <a:lnTo>
                  <a:pt x="3550238" y="4437679"/>
                </a:lnTo>
                <a:lnTo>
                  <a:pt x="3546121" y="4439267"/>
                </a:lnTo>
                <a:lnTo>
                  <a:pt x="3541712" y="4440219"/>
                </a:lnTo>
                <a:lnTo>
                  <a:pt x="3546415" y="4419899"/>
                </a:lnTo>
                <a:close/>
                <a:moveTo>
                  <a:pt x="3557269" y="4405294"/>
                </a:moveTo>
                <a:lnTo>
                  <a:pt x="3558221" y="4405294"/>
                </a:lnTo>
                <a:lnTo>
                  <a:pt x="3559174" y="4405294"/>
                </a:lnTo>
                <a:lnTo>
                  <a:pt x="3559809" y="4405929"/>
                </a:lnTo>
                <a:lnTo>
                  <a:pt x="3560761" y="4406882"/>
                </a:lnTo>
                <a:lnTo>
                  <a:pt x="3562984" y="4409739"/>
                </a:lnTo>
                <a:lnTo>
                  <a:pt x="3564572" y="4411644"/>
                </a:lnTo>
                <a:lnTo>
                  <a:pt x="3566160" y="4412597"/>
                </a:lnTo>
                <a:lnTo>
                  <a:pt x="3567112" y="4412914"/>
                </a:lnTo>
                <a:lnTo>
                  <a:pt x="3568700" y="4412597"/>
                </a:lnTo>
                <a:lnTo>
                  <a:pt x="3570287" y="4411327"/>
                </a:lnTo>
                <a:lnTo>
                  <a:pt x="3569652" y="4414819"/>
                </a:lnTo>
                <a:lnTo>
                  <a:pt x="3569334" y="4417359"/>
                </a:lnTo>
                <a:lnTo>
                  <a:pt x="3569334" y="4421487"/>
                </a:lnTo>
                <a:lnTo>
                  <a:pt x="3569017" y="4425932"/>
                </a:lnTo>
                <a:lnTo>
                  <a:pt x="3568700" y="4428790"/>
                </a:lnTo>
                <a:lnTo>
                  <a:pt x="3568064" y="4432282"/>
                </a:lnTo>
                <a:lnTo>
                  <a:pt x="3566160" y="4424980"/>
                </a:lnTo>
                <a:lnTo>
                  <a:pt x="3564889" y="4421487"/>
                </a:lnTo>
                <a:lnTo>
                  <a:pt x="3563620" y="4418312"/>
                </a:lnTo>
                <a:lnTo>
                  <a:pt x="3562032" y="4416089"/>
                </a:lnTo>
                <a:lnTo>
                  <a:pt x="3561080" y="4415454"/>
                </a:lnTo>
                <a:lnTo>
                  <a:pt x="3559491" y="4414819"/>
                </a:lnTo>
                <a:lnTo>
                  <a:pt x="3558540" y="4414184"/>
                </a:lnTo>
                <a:lnTo>
                  <a:pt x="3556951" y="4414184"/>
                </a:lnTo>
                <a:lnTo>
                  <a:pt x="3555046" y="4414819"/>
                </a:lnTo>
                <a:lnTo>
                  <a:pt x="3552824" y="4415137"/>
                </a:lnTo>
                <a:lnTo>
                  <a:pt x="3554094" y="4411009"/>
                </a:lnTo>
                <a:lnTo>
                  <a:pt x="3555046" y="4408469"/>
                </a:lnTo>
                <a:lnTo>
                  <a:pt x="3556316" y="4406247"/>
                </a:lnTo>
                <a:close/>
                <a:moveTo>
                  <a:pt x="3653693" y="4395769"/>
                </a:moveTo>
                <a:lnTo>
                  <a:pt x="3656213" y="4396090"/>
                </a:lnTo>
                <a:lnTo>
                  <a:pt x="3659363" y="4397052"/>
                </a:lnTo>
                <a:lnTo>
                  <a:pt x="3661883" y="4398335"/>
                </a:lnTo>
                <a:lnTo>
                  <a:pt x="3664404" y="4400259"/>
                </a:lnTo>
                <a:lnTo>
                  <a:pt x="3666922" y="4402825"/>
                </a:lnTo>
                <a:lnTo>
                  <a:pt x="3669442" y="4405711"/>
                </a:lnTo>
                <a:lnTo>
                  <a:pt x="3671647" y="4408598"/>
                </a:lnTo>
                <a:lnTo>
                  <a:pt x="3673852" y="4412446"/>
                </a:lnTo>
                <a:lnTo>
                  <a:pt x="3677632" y="4419502"/>
                </a:lnTo>
                <a:lnTo>
                  <a:pt x="3681412" y="4426878"/>
                </a:lnTo>
                <a:lnTo>
                  <a:pt x="3680467" y="4427199"/>
                </a:lnTo>
                <a:lnTo>
                  <a:pt x="3679522" y="4427519"/>
                </a:lnTo>
                <a:lnTo>
                  <a:pt x="3677317" y="4427519"/>
                </a:lnTo>
                <a:lnTo>
                  <a:pt x="3675113" y="4426557"/>
                </a:lnTo>
                <a:lnTo>
                  <a:pt x="3672908" y="4424954"/>
                </a:lnTo>
                <a:lnTo>
                  <a:pt x="3670702" y="4423029"/>
                </a:lnTo>
                <a:lnTo>
                  <a:pt x="3668183" y="4420464"/>
                </a:lnTo>
                <a:lnTo>
                  <a:pt x="3663458" y="4415012"/>
                </a:lnTo>
                <a:lnTo>
                  <a:pt x="3658418" y="4409880"/>
                </a:lnTo>
                <a:lnTo>
                  <a:pt x="3655898" y="4407315"/>
                </a:lnTo>
                <a:lnTo>
                  <a:pt x="3653378" y="4405390"/>
                </a:lnTo>
                <a:lnTo>
                  <a:pt x="3650544" y="4403466"/>
                </a:lnTo>
                <a:lnTo>
                  <a:pt x="3647708" y="4402825"/>
                </a:lnTo>
                <a:lnTo>
                  <a:pt x="3644874" y="4402504"/>
                </a:lnTo>
                <a:lnTo>
                  <a:pt x="3643299" y="4402825"/>
                </a:lnTo>
                <a:lnTo>
                  <a:pt x="3641724" y="4403146"/>
                </a:lnTo>
                <a:lnTo>
                  <a:pt x="3645189" y="4399938"/>
                </a:lnTo>
                <a:lnTo>
                  <a:pt x="3648024" y="4397693"/>
                </a:lnTo>
                <a:lnTo>
                  <a:pt x="3650858" y="4396411"/>
                </a:lnTo>
                <a:close/>
                <a:moveTo>
                  <a:pt x="3627754" y="4373544"/>
                </a:moveTo>
                <a:lnTo>
                  <a:pt x="3629024" y="4373544"/>
                </a:lnTo>
                <a:lnTo>
                  <a:pt x="3630613" y="4373544"/>
                </a:lnTo>
                <a:lnTo>
                  <a:pt x="3629342" y="4379173"/>
                </a:lnTo>
                <a:lnTo>
                  <a:pt x="3628389" y="4383551"/>
                </a:lnTo>
                <a:lnTo>
                  <a:pt x="3627437" y="4388241"/>
                </a:lnTo>
                <a:lnTo>
                  <a:pt x="3626484" y="4394182"/>
                </a:lnTo>
                <a:lnTo>
                  <a:pt x="3625214" y="4392306"/>
                </a:lnTo>
                <a:lnTo>
                  <a:pt x="3623627" y="4389179"/>
                </a:lnTo>
                <a:lnTo>
                  <a:pt x="3622674" y="4386678"/>
                </a:lnTo>
                <a:lnTo>
                  <a:pt x="3621087" y="4384489"/>
                </a:lnTo>
                <a:lnTo>
                  <a:pt x="3621722" y="4381049"/>
                </a:lnTo>
                <a:lnTo>
                  <a:pt x="3622993" y="4378235"/>
                </a:lnTo>
                <a:lnTo>
                  <a:pt x="3623627" y="4376046"/>
                </a:lnTo>
                <a:lnTo>
                  <a:pt x="3625214" y="4374795"/>
                </a:lnTo>
                <a:lnTo>
                  <a:pt x="3626167" y="4373857"/>
                </a:lnTo>
                <a:close/>
                <a:moveTo>
                  <a:pt x="3535070" y="4371956"/>
                </a:moveTo>
                <a:lnTo>
                  <a:pt x="3537985" y="4371956"/>
                </a:lnTo>
                <a:lnTo>
                  <a:pt x="3534746" y="4378198"/>
                </a:lnTo>
                <a:lnTo>
                  <a:pt x="3532802" y="4382879"/>
                </a:lnTo>
                <a:lnTo>
                  <a:pt x="3532154" y="4386000"/>
                </a:lnTo>
                <a:lnTo>
                  <a:pt x="3532154" y="4388496"/>
                </a:lnTo>
                <a:lnTo>
                  <a:pt x="3532478" y="4389433"/>
                </a:lnTo>
                <a:lnTo>
                  <a:pt x="3532802" y="4390369"/>
                </a:lnTo>
                <a:lnTo>
                  <a:pt x="3534098" y="4391305"/>
                </a:lnTo>
                <a:lnTo>
                  <a:pt x="3535718" y="4392241"/>
                </a:lnTo>
                <a:lnTo>
                  <a:pt x="3537663" y="4392241"/>
                </a:lnTo>
                <a:lnTo>
                  <a:pt x="3542521" y="4392241"/>
                </a:lnTo>
                <a:lnTo>
                  <a:pt x="3544466" y="4392241"/>
                </a:lnTo>
                <a:lnTo>
                  <a:pt x="3546733" y="4392553"/>
                </a:lnTo>
                <a:lnTo>
                  <a:pt x="3548029" y="4393177"/>
                </a:lnTo>
                <a:lnTo>
                  <a:pt x="3549326" y="4394114"/>
                </a:lnTo>
                <a:lnTo>
                  <a:pt x="3549649" y="4395050"/>
                </a:lnTo>
                <a:lnTo>
                  <a:pt x="3549649" y="4395986"/>
                </a:lnTo>
                <a:lnTo>
                  <a:pt x="3549326" y="4398795"/>
                </a:lnTo>
                <a:lnTo>
                  <a:pt x="3548029" y="4400979"/>
                </a:lnTo>
                <a:lnTo>
                  <a:pt x="3547057" y="4403164"/>
                </a:lnTo>
                <a:lnTo>
                  <a:pt x="3545437" y="4404724"/>
                </a:lnTo>
                <a:lnTo>
                  <a:pt x="3544466" y="4405973"/>
                </a:lnTo>
                <a:lnTo>
                  <a:pt x="3542845" y="4407221"/>
                </a:lnTo>
                <a:lnTo>
                  <a:pt x="3541549" y="4407845"/>
                </a:lnTo>
                <a:lnTo>
                  <a:pt x="3538309" y="4408469"/>
                </a:lnTo>
                <a:lnTo>
                  <a:pt x="3538957" y="4405036"/>
                </a:lnTo>
                <a:lnTo>
                  <a:pt x="3538957" y="4402228"/>
                </a:lnTo>
                <a:lnTo>
                  <a:pt x="3537985" y="4400355"/>
                </a:lnTo>
                <a:lnTo>
                  <a:pt x="3537338" y="4398795"/>
                </a:lnTo>
                <a:lnTo>
                  <a:pt x="3536042" y="4398483"/>
                </a:lnTo>
                <a:lnTo>
                  <a:pt x="3534422" y="4398171"/>
                </a:lnTo>
                <a:lnTo>
                  <a:pt x="3532802" y="4398483"/>
                </a:lnTo>
                <a:lnTo>
                  <a:pt x="3530858" y="4398795"/>
                </a:lnTo>
                <a:lnTo>
                  <a:pt x="3526970" y="4400043"/>
                </a:lnTo>
                <a:lnTo>
                  <a:pt x="3525026" y="4400355"/>
                </a:lnTo>
                <a:lnTo>
                  <a:pt x="3523082" y="4400355"/>
                </a:lnTo>
                <a:lnTo>
                  <a:pt x="3521139" y="4400043"/>
                </a:lnTo>
                <a:lnTo>
                  <a:pt x="3519843" y="4399107"/>
                </a:lnTo>
                <a:lnTo>
                  <a:pt x="3518547" y="4397547"/>
                </a:lnTo>
                <a:lnTo>
                  <a:pt x="3517899" y="4395362"/>
                </a:lnTo>
                <a:lnTo>
                  <a:pt x="3521787" y="4389120"/>
                </a:lnTo>
                <a:lnTo>
                  <a:pt x="3524702" y="4384127"/>
                </a:lnTo>
                <a:lnTo>
                  <a:pt x="3525675" y="4381631"/>
                </a:lnTo>
                <a:lnTo>
                  <a:pt x="3525998" y="4379446"/>
                </a:lnTo>
                <a:lnTo>
                  <a:pt x="3525675" y="4378510"/>
                </a:lnTo>
                <a:lnTo>
                  <a:pt x="3525350" y="4377262"/>
                </a:lnTo>
                <a:lnTo>
                  <a:pt x="3525026" y="4376325"/>
                </a:lnTo>
                <a:lnTo>
                  <a:pt x="3524055" y="4375701"/>
                </a:lnTo>
                <a:lnTo>
                  <a:pt x="3522758" y="4376013"/>
                </a:lnTo>
                <a:lnTo>
                  <a:pt x="3525998" y="4374453"/>
                </a:lnTo>
                <a:lnTo>
                  <a:pt x="3528590" y="4373517"/>
                </a:lnTo>
                <a:lnTo>
                  <a:pt x="3531830" y="4372580"/>
                </a:lnTo>
                <a:close/>
                <a:moveTo>
                  <a:pt x="3455466" y="4354494"/>
                </a:moveTo>
                <a:lnTo>
                  <a:pt x="3457032" y="4354494"/>
                </a:lnTo>
                <a:lnTo>
                  <a:pt x="3458598" y="4354494"/>
                </a:lnTo>
                <a:lnTo>
                  <a:pt x="3459852" y="4354812"/>
                </a:lnTo>
                <a:lnTo>
                  <a:pt x="3461105" y="4355764"/>
                </a:lnTo>
                <a:lnTo>
                  <a:pt x="3462045" y="4356399"/>
                </a:lnTo>
                <a:lnTo>
                  <a:pt x="3463298" y="4357034"/>
                </a:lnTo>
                <a:lnTo>
                  <a:pt x="3463925" y="4358622"/>
                </a:lnTo>
                <a:lnTo>
                  <a:pt x="3462045" y="4362114"/>
                </a:lnTo>
                <a:lnTo>
                  <a:pt x="3460791" y="4366877"/>
                </a:lnTo>
                <a:lnTo>
                  <a:pt x="3457345" y="4376084"/>
                </a:lnTo>
                <a:lnTo>
                  <a:pt x="3455466" y="4379894"/>
                </a:lnTo>
                <a:lnTo>
                  <a:pt x="3454838" y="4381164"/>
                </a:lnTo>
                <a:lnTo>
                  <a:pt x="3453898" y="4382434"/>
                </a:lnTo>
                <a:lnTo>
                  <a:pt x="3452958" y="4383069"/>
                </a:lnTo>
                <a:lnTo>
                  <a:pt x="3452018" y="4383069"/>
                </a:lnTo>
                <a:lnTo>
                  <a:pt x="3451078" y="4382752"/>
                </a:lnTo>
                <a:lnTo>
                  <a:pt x="3449825" y="4381482"/>
                </a:lnTo>
                <a:lnTo>
                  <a:pt x="3451705" y="4377354"/>
                </a:lnTo>
                <a:lnTo>
                  <a:pt x="3452958" y="4374179"/>
                </a:lnTo>
                <a:lnTo>
                  <a:pt x="3455466" y="4371004"/>
                </a:lnTo>
                <a:lnTo>
                  <a:pt x="3456405" y="4369417"/>
                </a:lnTo>
                <a:lnTo>
                  <a:pt x="3457032" y="4367829"/>
                </a:lnTo>
                <a:lnTo>
                  <a:pt x="3457345" y="4365607"/>
                </a:lnTo>
                <a:lnTo>
                  <a:pt x="3457345" y="4361797"/>
                </a:lnTo>
                <a:lnTo>
                  <a:pt x="3455466" y="4363384"/>
                </a:lnTo>
                <a:lnTo>
                  <a:pt x="3453585" y="4365289"/>
                </a:lnTo>
                <a:lnTo>
                  <a:pt x="3451392" y="4366877"/>
                </a:lnTo>
                <a:lnTo>
                  <a:pt x="3449198" y="4368464"/>
                </a:lnTo>
                <a:lnTo>
                  <a:pt x="3447005" y="4369417"/>
                </a:lnTo>
                <a:lnTo>
                  <a:pt x="3444812" y="4370052"/>
                </a:lnTo>
                <a:lnTo>
                  <a:pt x="3443872" y="4370052"/>
                </a:lnTo>
                <a:lnTo>
                  <a:pt x="3442618" y="4369417"/>
                </a:lnTo>
                <a:lnTo>
                  <a:pt x="3441053" y="4368782"/>
                </a:lnTo>
                <a:lnTo>
                  <a:pt x="3440113" y="4367829"/>
                </a:lnTo>
                <a:lnTo>
                  <a:pt x="3443872" y="4363067"/>
                </a:lnTo>
                <a:lnTo>
                  <a:pt x="3447318" y="4359257"/>
                </a:lnTo>
                <a:lnTo>
                  <a:pt x="3450452" y="4356717"/>
                </a:lnTo>
                <a:lnTo>
                  <a:pt x="3453898" y="4355447"/>
                </a:lnTo>
                <a:close/>
                <a:moveTo>
                  <a:pt x="3511226" y="4341794"/>
                </a:moveTo>
                <a:lnTo>
                  <a:pt x="3511226" y="4348274"/>
                </a:lnTo>
                <a:lnTo>
                  <a:pt x="3511549" y="4354753"/>
                </a:lnTo>
                <a:lnTo>
                  <a:pt x="3511226" y="4358641"/>
                </a:lnTo>
                <a:lnTo>
                  <a:pt x="3510580" y="4362529"/>
                </a:lnTo>
                <a:lnTo>
                  <a:pt x="3509611" y="4367389"/>
                </a:lnTo>
                <a:lnTo>
                  <a:pt x="3507674" y="4373544"/>
                </a:lnTo>
                <a:lnTo>
                  <a:pt x="3499925" y="4371924"/>
                </a:lnTo>
                <a:lnTo>
                  <a:pt x="3492499" y="4369980"/>
                </a:lnTo>
                <a:lnTo>
                  <a:pt x="3493467" y="4367389"/>
                </a:lnTo>
                <a:lnTo>
                  <a:pt x="3495082" y="4366093"/>
                </a:lnTo>
                <a:lnTo>
                  <a:pt x="3496050" y="4364797"/>
                </a:lnTo>
                <a:lnTo>
                  <a:pt x="3497342" y="4364149"/>
                </a:lnTo>
                <a:lnTo>
                  <a:pt x="3498311" y="4363825"/>
                </a:lnTo>
                <a:lnTo>
                  <a:pt x="3499602" y="4363825"/>
                </a:lnTo>
                <a:lnTo>
                  <a:pt x="3501217" y="4363501"/>
                </a:lnTo>
                <a:lnTo>
                  <a:pt x="3502508" y="4363177"/>
                </a:lnTo>
                <a:lnTo>
                  <a:pt x="3503477" y="4362205"/>
                </a:lnTo>
                <a:lnTo>
                  <a:pt x="3504768" y="4361233"/>
                </a:lnTo>
                <a:lnTo>
                  <a:pt x="3505738" y="4359289"/>
                </a:lnTo>
                <a:lnTo>
                  <a:pt x="3507028" y="4356373"/>
                </a:lnTo>
                <a:lnTo>
                  <a:pt x="3508320" y="4352486"/>
                </a:lnTo>
                <a:close/>
                <a:moveTo>
                  <a:pt x="3695762" y="4333856"/>
                </a:moveTo>
                <a:lnTo>
                  <a:pt x="3696066" y="4338234"/>
                </a:lnTo>
                <a:lnTo>
                  <a:pt x="3696371" y="4341986"/>
                </a:lnTo>
                <a:lnTo>
                  <a:pt x="3696982" y="4344801"/>
                </a:lnTo>
                <a:lnTo>
                  <a:pt x="3697287" y="4348866"/>
                </a:lnTo>
                <a:lnTo>
                  <a:pt x="3697287" y="4352618"/>
                </a:lnTo>
                <a:lnTo>
                  <a:pt x="3697287" y="4353869"/>
                </a:lnTo>
                <a:lnTo>
                  <a:pt x="3696982" y="4352618"/>
                </a:lnTo>
                <a:lnTo>
                  <a:pt x="3696371" y="4350116"/>
                </a:lnTo>
                <a:lnTo>
                  <a:pt x="3695455" y="4343550"/>
                </a:lnTo>
                <a:lnTo>
                  <a:pt x="3694539" y="4339172"/>
                </a:lnTo>
                <a:lnTo>
                  <a:pt x="3693929" y="4340736"/>
                </a:lnTo>
                <a:lnTo>
                  <a:pt x="3693319" y="4343863"/>
                </a:lnTo>
                <a:lnTo>
                  <a:pt x="3692097" y="4350742"/>
                </a:lnTo>
                <a:lnTo>
                  <a:pt x="3691792" y="4353243"/>
                </a:lnTo>
                <a:lnTo>
                  <a:pt x="3691181" y="4354182"/>
                </a:lnTo>
                <a:lnTo>
                  <a:pt x="3690876" y="4354494"/>
                </a:lnTo>
                <a:lnTo>
                  <a:pt x="3690265" y="4353869"/>
                </a:lnTo>
                <a:lnTo>
                  <a:pt x="3689349" y="4351055"/>
                </a:lnTo>
                <a:lnTo>
                  <a:pt x="3689960" y="4347302"/>
                </a:lnTo>
                <a:lnTo>
                  <a:pt x="3690876" y="4344488"/>
                </a:lnTo>
                <a:lnTo>
                  <a:pt x="3691181" y="4340736"/>
                </a:lnTo>
                <a:lnTo>
                  <a:pt x="3691181" y="4334794"/>
                </a:lnTo>
                <a:lnTo>
                  <a:pt x="3691792" y="4336983"/>
                </a:lnTo>
                <a:lnTo>
                  <a:pt x="3692403" y="4337921"/>
                </a:lnTo>
                <a:lnTo>
                  <a:pt x="3693013" y="4337921"/>
                </a:lnTo>
                <a:lnTo>
                  <a:pt x="3693319" y="4337296"/>
                </a:lnTo>
                <a:lnTo>
                  <a:pt x="3693929" y="4335107"/>
                </a:lnTo>
                <a:lnTo>
                  <a:pt x="3694539" y="4334169"/>
                </a:lnTo>
                <a:close/>
                <a:moveTo>
                  <a:pt x="3463203" y="4319569"/>
                </a:moveTo>
                <a:lnTo>
                  <a:pt x="3464934" y="4322156"/>
                </a:lnTo>
                <a:lnTo>
                  <a:pt x="3465800" y="4324420"/>
                </a:lnTo>
                <a:lnTo>
                  <a:pt x="3467244" y="4328301"/>
                </a:lnTo>
                <a:lnTo>
                  <a:pt x="3467821" y="4329271"/>
                </a:lnTo>
                <a:lnTo>
                  <a:pt x="3469553" y="4329594"/>
                </a:lnTo>
                <a:lnTo>
                  <a:pt x="3471573" y="4329594"/>
                </a:lnTo>
                <a:lnTo>
                  <a:pt x="3475037" y="4328948"/>
                </a:lnTo>
                <a:lnTo>
                  <a:pt x="3473882" y="4331535"/>
                </a:lnTo>
                <a:lnTo>
                  <a:pt x="3472439" y="4333798"/>
                </a:lnTo>
                <a:lnTo>
                  <a:pt x="3471284" y="4335092"/>
                </a:lnTo>
                <a:lnTo>
                  <a:pt x="3469841" y="4336385"/>
                </a:lnTo>
                <a:lnTo>
                  <a:pt x="3468687" y="4336709"/>
                </a:lnTo>
                <a:lnTo>
                  <a:pt x="3467532" y="4337032"/>
                </a:lnTo>
                <a:lnTo>
                  <a:pt x="3466378" y="4336709"/>
                </a:lnTo>
                <a:lnTo>
                  <a:pt x="3465223" y="4336062"/>
                </a:lnTo>
                <a:lnTo>
                  <a:pt x="3464357" y="4335092"/>
                </a:lnTo>
                <a:lnTo>
                  <a:pt x="3463491" y="4333798"/>
                </a:lnTo>
                <a:lnTo>
                  <a:pt x="3462914" y="4332181"/>
                </a:lnTo>
                <a:lnTo>
                  <a:pt x="3462337" y="4329918"/>
                </a:lnTo>
                <a:lnTo>
                  <a:pt x="3462337" y="4327654"/>
                </a:lnTo>
                <a:lnTo>
                  <a:pt x="3462337" y="4325067"/>
                </a:lnTo>
                <a:lnTo>
                  <a:pt x="3462625" y="4322480"/>
                </a:lnTo>
                <a:close/>
                <a:moveTo>
                  <a:pt x="3578224" y="4302106"/>
                </a:moveTo>
                <a:lnTo>
                  <a:pt x="3577271" y="4305396"/>
                </a:lnTo>
                <a:lnTo>
                  <a:pt x="3576001" y="4308685"/>
                </a:lnTo>
                <a:lnTo>
                  <a:pt x="3575049" y="4311317"/>
                </a:lnTo>
                <a:lnTo>
                  <a:pt x="3574097" y="4312961"/>
                </a:lnTo>
                <a:lnTo>
                  <a:pt x="3571557" y="4315593"/>
                </a:lnTo>
                <a:lnTo>
                  <a:pt x="3569334" y="4317896"/>
                </a:lnTo>
                <a:lnTo>
                  <a:pt x="3566794" y="4320527"/>
                </a:lnTo>
                <a:lnTo>
                  <a:pt x="3565524" y="4322172"/>
                </a:lnTo>
                <a:lnTo>
                  <a:pt x="3564571" y="4324475"/>
                </a:lnTo>
                <a:lnTo>
                  <a:pt x="3562984" y="4327106"/>
                </a:lnTo>
                <a:lnTo>
                  <a:pt x="3562031" y="4330067"/>
                </a:lnTo>
                <a:lnTo>
                  <a:pt x="3561080" y="4334014"/>
                </a:lnTo>
                <a:lnTo>
                  <a:pt x="3560126" y="4338619"/>
                </a:lnTo>
                <a:lnTo>
                  <a:pt x="3558856" y="4335988"/>
                </a:lnTo>
                <a:lnTo>
                  <a:pt x="3558540" y="4332698"/>
                </a:lnTo>
                <a:lnTo>
                  <a:pt x="3557904" y="4324804"/>
                </a:lnTo>
                <a:lnTo>
                  <a:pt x="3557586" y="4317238"/>
                </a:lnTo>
                <a:lnTo>
                  <a:pt x="3557269" y="4313948"/>
                </a:lnTo>
                <a:lnTo>
                  <a:pt x="3556000" y="4311317"/>
                </a:lnTo>
                <a:lnTo>
                  <a:pt x="3557904" y="4312304"/>
                </a:lnTo>
                <a:lnTo>
                  <a:pt x="3560126" y="4312961"/>
                </a:lnTo>
                <a:lnTo>
                  <a:pt x="3562666" y="4313290"/>
                </a:lnTo>
                <a:lnTo>
                  <a:pt x="3564889" y="4312633"/>
                </a:lnTo>
                <a:lnTo>
                  <a:pt x="3567746" y="4311646"/>
                </a:lnTo>
                <a:lnTo>
                  <a:pt x="3570604" y="4309343"/>
                </a:lnTo>
                <a:lnTo>
                  <a:pt x="3574414" y="4306383"/>
                </a:lnTo>
                <a:close/>
                <a:moveTo>
                  <a:pt x="4227651" y="4286231"/>
                </a:moveTo>
                <a:lnTo>
                  <a:pt x="4228341" y="4286231"/>
                </a:lnTo>
                <a:lnTo>
                  <a:pt x="4229031" y="4286549"/>
                </a:lnTo>
                <a:lnTo>
                  <a:pt x="4229377" y="4287501"/>
                </a:lnTo>
                <a:lnTo>
                  <a:pt x="4229722" y="4288454"/>
                </a:lnTo>
                <a:lnTo>
                  <a:pt x="4230757" y="4291311"/>
                </a:lnTo>
                <a:lnTo>
                  <a:pt x="4232138" y="4299249"/>
                </a:lnTo>
                <a:lnTo>
                  <a:pt x="4233173" y="4302741"/>
                </a:lnTo>
                <a:lnTo>
                  <a:pt x="4233863" y="4305916"/>
                </a:lnTo>
                <a:lnTo>
                  <a:pt x="4233173" y="4308139"/>
                </a:lnTo>
                <a:lnTo>
                  <a:pt x="4232483" y="4310044"/>
                </a:lnTo>
                <a:lnTo>
                  <a:pt x="4231792" y="4310679"/>
                </a:lnTo>
                <a:lnTo>
                  <a:pt x="4231447" y="4311631"/>
                </a:lnTo>
                <a:lnTo>
                  <a:pt x="4230757" y="4310996"/>
                </a:lnTo>
                <a:lnTo>
                  <a:pt x="4229722" y="4310679"/>
                </a:lnTo>
                <a:lnTo>
                  <a:pt x="4228686" y="4308456"/>
                </a:lnTo>
                <a:lnTo>
                  <a:pt x="4227651" y="4304646"/>
                </a:lnTo>
                <a:lnTo>
                  <a:pt x="4226616" y="4299884"/>
                </a:lnTo>
                <a:lnTo>
                  <a:pt x="4225925" y="4294486"/>
                </a:lnTo>
                <a:lnTo>
                  <a:pt x="4225925" y="4288136"/>
                </a:lnTo>
                <a:lnTo>
                  <a:pt x="4226616" y="4287184"/>
                </a:lnTo>
                <a:close/>
                <a:moveTo>
                  <a:pt x="3480919" y="4276706"/>
                </a:moveTo>
                <a:lnTo>
                  <a:pt x="3482227" y="4279881"/>
                </a:lnTo>
                <a:lnTo>
                  <a:pt x="3483861" y="4282421"/>
                </a:lnTo>
                <a:lnTo>
                  <a:pt x="3487456" y="4286549"/>
                </a:lnTo>
                <a:lnTo>
                  <a:pt x="3491051" y="4290359"/>
                </a:lnTo>
                <a:lnTo>
                  <a:pt x="3494647" y="4293216"/>
                </a:lnTo>
                <a:lnTo>
                  <a:pt x="3501837" y="4298296"/>
                </a:lnTo>
                <a:lnTo>
                  <a:pt x="3505105" y="4300836"/>
                </a:lnTo>
                <a:lnTo>
                  <a:pt x="3508375" y="4304329"/>
                </a:lnTo>
                <a:lnTo>
                  <a:pt x="3504453" y="4312901"/>
                </a:lnTo>
                <a:lnTo>
                  <a:pt x="3502165" y="4320521"/>
                </a:lnTo>
                <a:lnTo>
                  <a:pt x="3501510" y="4324014"/>
                </a:lnTo>
                <a:lnTo>
                  <a:pt x="3501510" y="4326554"/>
                </a:lnTo>
                <a:lnTo>
                  <a:pt x="3501837" y="4328142"/>
                </a:lnTo>
                <a:lnTo>
                  <a:pt x="3502165" y="4329094"/>
                </a:lnTo>
                <a:lnTo>
                  <a:pt x="3503144" y="4329412"/>
                </a:lnTo>
                <a:lnTo>
                  <a:pt x="3502165" y="4331317"/>
                </a:lnTo>
                <a:lnTo>
                  <a:pt x="3501183" y="4332269"/>
                </a:lnTo>
                <a:lnTo>
                  <a:pt x="3499222" y="4333539"/>
                </a:lnTo>
                <a:lnTo>
                  <a:pt x="3498243" y="4334174"/>
                </a:lnTo>
                <a:lnTo>
                  <a:pt x="3496934" y="4335127"/>
                </a:lnTo>
                <a:lnTo>
                  <a:pt x="3496282" y="4336714"/>
                </a:lnTo>
                <a:lnTo>
                  <a:pt x="3494973" y="4338619"/>
                </a:lnTo>
                <a:lnTo>
                  <a:pt x="3496608" y="4340524"/>
                </a:lnTo>
                <a:lnTo>
                  <a:pt x="3497588" y="4343382"/>
                </a:lnTo>
                <a:lnTo>
                  <a:pt x="3498569" y="4344969"/>
                </a:lnTo>
                <a:lnTo>
                  <a:pt x="3498895" y="4347509"/>
                </a:lnTo>
                <a:lnTo>
                  <a:pt x="3498895" y="4351002"/>
                </a:lnTo>
                <a:lnTo>
                  <a:pt x="3498569" y="4355129"/>
                </a:lnTo>
                <a:lnTo>
                  <a:pt x="3497261" y="4357352"/>
                </a:lnTo>
                <a:lnTo>
                  <a:pt x="3496608" y="4358939"/>
                </a:lnTo>
                <a:lnTo>
                  <a:pt x="3495627" y="4359574"/>
                </a:lnTo>
                <a:lnTo>
                  <a:pt x="3494321" y="4359574"/>
                </a:lnTo>
                <a:lnTo>
                  <a:pt x="3493993" y="4359257"/>
                </a:lnTo>
                <a:lnTo>
                  <a:pt x="3493339" y="4359257"/>
                </a:lnTo>
                <a:lnTo>
                  <a:pt x="3492360" y="4360527"/>
                </a:lnTo>
                <a:lnTo>
                  <a:pt x="3491378" y="4361797"/>
                </a:lnTo>
                <a:lnTo>
                  <a:pt x="3490724" y="4364019"/>
                </a:lnTo>
                <a:lnTo>
                  <a:pt x="3491378" y="4359574"/>
                </a:lnTo>
                <a:lnTo>
                  <a:pt x="3492032" y="4356082"/>
                </a:lnTo>
                <a:lnTo>
                  <a:pt x="3491705" y="4353542"/>
                </a:lnTo>
                <a:lnTo>
                  <a:pt x="3491051" y="4351319"/>
                </a:lnTo>
                <a:lnTo>
                  <a:pt x="3489744" y="4350049"/>
                </a:lnTo>
                <a:lnTo>
                  <a:pt x="3488438" y="4349414"/>
                </a:lnTo>
                <a:lnTo>
                  <a:pt x="3486802" y="4349097"/>
                </a:lnTo>
                <a:lnTo>
                  <a:pt x="3484516" y="4349414"/>
                </a:lnTo>
                <a:lnTo>
                  <a:pt x="3479612" y="4350684"/>
                </a:lnTo>
                <a:lnTo>
                  <a:pt x="3474709" y="4351954"/>
                </a:lnTo>
                <a:lnTo>
                  <a:pt x="3469807" y="4353542"/>
                </a:lnTo>
                <a:lnTo>
                  <a:pt x="3467846" y="4353859"/>
                </a:lnTo>
                <a:lnTo>
                  <a:pt x="3465558" y="4353859"/>
                </a:lnTo>
                <a:lnTo>
                  <a:pt x="3467192" y="4351637"/>
                </a:lnTo>
                <a:lnTo>
                  <a:pt x="3469153" y="4349732"/>
                </a:lnTo>
                <a:lnTo>
                  <a:pt x="3471114" y="4348462"/>
                </a:lnTo>
                <a:lnTo>
                  <a:pt x="3473075" y="4346874"/>
                </a:lnTo>
                <a:lnTo>
                  <a:pt x="3474709" y="4346239"/>
                </a:lnTo>
                <a:lnTo>
                  <a:pt x="3476670" y="4345922"/>
                </a:lnTo>
                <a:lnTo>
                  <a:pt x="3478631" y="4345922"/>
                </a:lnTo>
                <a:lnTo>
                  <a:pt x="3480594" y="4346557"/>
                </a:lnTo>
                <a:lnTo>
                  <a:pt x="3481246" y="4342112"/>
                </a:lnTo>
                <a:lnTo>
                  <a:pt x="3481246" y="4339889"/>
                </a:lnTo>
                <a:lnTo>
                  <a:pt x="3481246" y="4338619"/>
                </a:lnTo>
                <a:lnTo>
                  <a:pt x="3480919" y="4337667"/>
                </a:lnTo>
                <a:lnTo>
                  <a:pt x="3480594" y="4337349"/>
                </a:lnTo>
                <a:lnTo>
                  <a:pt x="3479939" y="4337667"/>
                </a:lnTo>
                <a:lnTo>
                  <a:pt x="3479285" y="4338619"/>
                </a:lnTo>
                <a:lnTo>
                  <a:pt x="3478305" y="4340524"/>
                </a:lnTo>
                <a:lnTo>
                  <a:pt x="3477324" y="4339889"/>
                </a:lnTo>
                <a:lnTo>
                  <a:pt x="3476997" y="4339254"/>
                </a:lnTo>
                <a:lnTo>
                  <a:pt x="3477324" y="4336397"/>
                </a:lnTo>
                <a:lnTo>
                  <a:pt x="3478631" y="4332587"/>
                </a:lnTo>
                <a:lnTo>
                  <a:pt x="3479939" y="4328777"/>
                </a:lnTo>
                <a:lnTo>
                  <a:pt x="3481900" y="4324649"/>
                </a:lnTo>
                <a:lnTo>
                  <a:pt x="3483207" y="4320521"/>
                </a:lnTo>
                <a:lnTo>
                  <a:pt x="3483861" y="4317346"/>
                </a:lnTo>
                <a:lnTo>
                  <a:pt x="3483861" y="4316394"/>
                </a:lnTo>
                <a:lnTo>
                  <a:pt x="3483534" y="4315441"/>
                </a:lnTo>
                <a:lnTo>
                  <a:pt x="3482227" y="4314489"/>
                </a:lnTo>
                <a:lnTo>
                  <a:pt x="3481246" y="4313536"/>
                </a:lnTo>
                <a:lnTo>
                  <a:pt x="3479612" y="4313219"/>
                </a:lnTo>
                <a:lnTo>
                  <a:pt x="3478631" y="4313219"/>
                </a:lnTo>
                <a:lnTo>
                  <a:pt x="3476345" y="4313536"/>
                </a:lnTo>
                <a:lnTo>
                  <a:pt x="3473729" y="4314489"/>
                </a:lnTo>
                <a:lnTo>
                  <a:pt x="3471441" y="4315124"/>
                </a:lnTo>
                <a:lnTo>
                  <a:pt x="3468826" y="4315759"/>
                </a:lnTo>
                <a:lnTo>
                  <a:pt x="3466538" y="4315759"/>
                </a:lnTo>
                <a:lnTo>
                  <a:pt x="3465558" y="4315759"/>
                </a:lnTo>
                <a:lnTo>
                  <a:pt x="3463924" y="4315441"/>
                </a:lnTo>
                <a:lnTo>
                  <a:pt x="3472095" y="4296074"/>
                </a:lnTo>
                <a:lnTo>
                  <a:pt x="3473075" y="4296391"/>
                </a:lnTo>
                <a:lnTo>
                  <a:pt x="3473402" y="4297026"/>
                </a:lnTo>
                <a:lnTo>
                  <a:pt x="3473729" y="4298614"/>
                </a:lnTo>
                <a:lnTo>
                  <a:pt x="3473729" y="4300836"/>
                </a:lnTo>
                <a:lnTo>
                  <a:pt x="3473402" y="4303059"/>
                </a:lnTo>
                <a:lnTo>
                  <a:pt x="3473402" y="4305281"/>
                </a:lnTo>
                <a:lnTo>
                  <a:pt x="3473729" y="4307186"/>
                </a:lnTo>
                <a:lnTo>
                  <a:pt x="3474056" y="4307821"/>
                </a:lnTo>
                <a:lnTo>
                  <a:pt x="3474709" y="4308139"/>
                </a:lnTo>
                <a:lnTo>
                  <a:pt x="3475690" y="4308139"/>
                </a:lnTo>
                <a:lnTo>
                  <a:pt x="3476670" y="4308139"/>
                </a:lnTo>
                <a:lnTo>
                  <a:pt x="3478631" y="4304964"/>
                </a:lnTo>
                <a:lnTo>
                  <a:pt x="3479285" y="4302106"/>
                </a:lnTo>
                <a:lnTo>
                  <a:pt x="3479939" y="4299566"/>
                </a:lnTo>
                <a:lnTo>
                  <a:pt x="3480594" y="4297661"/>
                </a:lnTo>
                <a:lnTo>
                  <a:pt x="3480594" y="4295756"/>
                </a:lnTo>
                <a:lnTo>
                  <a:pt x="3479939" y="4294486"/>
                </a:lnTo>
                <a:lnTo>
                  <a:pt x="3479285" y="4291946"/>
                </a:lnTo>
                <a:lnTo>
                  <a:pt x="3478631" y="4289089"/>
                </a:lnTo>
                <a:lnTo>
                  <a:pt x="3478305" y="4287819"/>
                </a:lnTo>
                <a:lnTo>
                  <a:pt x="3478305" y="4285914"/>
                </a:lnTo>
                <a:lnTo>
                  <a:pt x="3478305" y="4284644"/>
                </a:lnTo>
                <a:lnTo>
                  <a:pt x="3478631" y="4282421"/>
                </a:lnTo>
                <a:lnTo>
                  <a:pt x="3479285" y="4279881"/>
                </a:lnTo>
                <a:close/>
                <a:moveTo>
                  <a:pt x="4218565" y="4254481"/>
                </a:moveTo>
                <a:lnTo>
                  <a:pt x="4218565" y="4260106"/>
                </a:lnTo>
                <a:lnTo>
                  <a:pt x="4218565" y="4263856"/>
                </a:lnTo>
                <a:lnTo>
                  <a:pt x="4219287" y="4266356"/>
                </a:lnTo>
                <a:lnTo>
                  <a:pt x="4219648" y="4267606"/>
                </a:lnTo>
                <a:lnTo>
                  <a:pt x="4220008" y="4267606"/>
                </a:lnTo>
                <a:lnTo>
                  <a:pt x="4220369" y="4267294"/>
                </a:lnTo>
                <a:lnTo>
                  <a:pt x="4221813" y="4265419"/>
                </a:lnTo>
                <a:lnTo>
                  <a:pt x="4222534" y="4262606"/>
                </a:lnTo>
                <a:lnTo>
                  <a:pt x="4223977" y="4258231"/>
                </a:lnTo>
                <a:lnTo>
                  <a:pt x="4224338" y="4266044"/>
                </a:lnTo>
                <a:lnTo>
                  <a:pt x="4224338" y="4276044"/>
                </a:lnTo>
                <a:lnTo>
                  <a:pt x="4224338" y="4286044"/>
                </a:lnTo>
                <a:lnTo>
                  <a:pt x="4223977" y="4290419"/>
                </a:lnTo>
                <a:lnTo>
                  <a:pt x="4222895" y="4294169"/>
                </a:lnTo>
                <a:lnTo>
                  <a:pt x="4221452" y="4292294"/>
                </a:lnTo>
                <a:lnTo>
                  <a:pt x="4219648" y="4290419"/>
                </a:lnTo>
                <a:lnTo>
                  <a:pt x="4217844" y="4287607"/>
                </a:lnTo>
                <a:lnTo>
                  <a:pt x="4217122" y="4284169"/>
                </a:lnTo>
                <a:lnTo>
                  <a:pt x="4216400" y="4278857"/>
                </a:lnTo>
                <a:lnTo>
                  <a:pt x="4216400" y="4272606"/>
                </a:lnTo>
                <a:lnTo>
                  <a:pt x="4217122" y="4264481"/>
                </a:lnTo>
                <a:close/>
                <a:moveTo>
                  <a:pt x="4375785" y="4240194"/>
                </a:moveTo>
                <a:lnTo>
                  <a:pt x="4377690" y="4246350"/>
                </a:lnTo>
                <a:lnTo>
                  <a:pt x="4378325" y="4250886"/>
                </a:lnTo>
                <a:lnTo>
                  <a:pt x="4378325" y="4252829"/>
                </a:lnTo>
                <a:lnTo>
                  <a:pt x="4378008" y="4253801"/>
                </a:lnTo>
                <a:lnTo>
                  <a:pt x="4377690" y="4254773"/>
                </a:lnTo>
                <a:lnTo>
                  <a:pt x="4377055" y="4255745"/>
                </a:lnTo>
                <a:lnTo>
                  <a:pt x="4376103" y="4256069"/>
                </a:lnTo>
                <a:lnTo>
                  <a:pt x="4375150" y="4256069"/>
                </a:lnTo>
                <a:lnTo>
                  <a:pt x="4374515" y="4256069"/>
                </a:lnTo>
                <a:lnTo>
                  <a:pt x="4373245" y="4255745"/>
                </a:lnTo>
                <a:lnTo>
                  <a:pt x="4371023" y="4253801"/>
                </a:lnTo>
                <a:lnTo>
                  <a:pt x="4368800" y="4251210"/>
                </a:lnTo>
                <a:lnTo>
                  <a:pt x="4368800" y="4248294"/>
                </a:lnTo>
                <a:lnTo>
                  <a:pt x="4369435" y="4246674"/>
                </a:lnTo>
                <a:lnTo>
                  <a:pt x="4370070" y="4245702"/>
                </a:lnTo>
                <a:lnTo>
                  <a:pt x="4371023" y="4245378"/>
                </a:lnTo>
                <a:lnTo>
                  <a:pt x="4372293" y="4244730"/>
                </a:lnTo>
                <a:lnTo>
                  <a:pt x="4373563" y="4244082"/>
                </a:lnTo>
                <a:lnTo>
                  <a:pt x="4374833" y="4242786"/>
                </a:lnTo>
                <a:close/>
                <a:moveTo>
                  <a:pt x="3679608" y="4238606"/>
                </a:moveTo>
                <a:lnTo>
                  <a:pt x="3679932" y="4240861"/>
                </a:lnTo>
                <a:lnTo>
                  <a:pt x="3680582" y="4241827"/>
                </a:lnTo>
                <a:lnTo>
                  <a:pt x="3681557" y="4242471"/>
                </a:lnTo>
                <a:lnTo>
                  <a:pt x="3682530" y="4242471"/>
                </a:lnTo>
                <a:lnTo>
                  <a:pt x="3683181" y="4242471"/>
                </a:lnTo>
                <a:lnTo>
                  <a:pt x="3684154" y="4242794"/>
                </a:lnTo>
                <a:lnTo>
                  <a:pt x="3684803" y="4243760"/>
                </a:lnTo>
                <a:lnTo>
                  <a:pt x="3685453" y="4246015"/>
                </a:lnTo>
                <a:lnTo>
                  <a:pt x="3685453" y="4250524"/>
                </a:lnTo>
                <a:lnTo>
                  <a:pt x="3685128" y="4253423"/>
                </a:lnTo>
                <a:lnTo>
                  <a:pt x="3684479" y="4255678"/>
                </a:lnTo>
                <a:lnTo>
                  <a:pt x="3683829" y="4257610"/>
                </a:lnTo>
                <a:lnTo>
                  <a:pt x="3683181" y="4259221"/>
                </a:lnTo>
                <a:lnTo>
                  <a:pt x="3682530" y="4261475"/>
                </a:lnTo>
                <a:lnTo>
                  <a:pt x="3682205" y="4264374"/>
                </a:lnTo>
                <a:lnTo>
                  <a:pt x="3682205" y="4268884"/>
                </a:lnTo>
                <a:lnTo>
                  <a:pt x="3682205" y="4275970"/>
                </a:lnTo>
                <a:lnTo>
                  <a:pt x="3682205" y="4279835"/>
                </a:lnTo>
                <a:lnTo>
                  <a:pt x="3682530" y="4281446"/>
                </a:lnTo>
                <a:lnTo>
                  <a:pt x="3682855" y="4281446"/>
                </a:lnTo>
                <a:lnTo>
                  <a:pt x="3683181" y="4281446"/>
                </a:lnTo>
                <a:lnTo>
                  <a:pt x="3683829" y="4281124"/>
                </a:lnTo>
                <a:lnTo>
                  <a:pt x="3684479" y="4280802"/>
                </a:lnTo>
                <a:lnTo>
                  <a:pt x="3684479" y="4281124"/>
                </a:lnTo>
                <a:lnTo>
                  <a:pt x="3684803" y="4281446"/>
                </a:lnTo>
                <a:lnTo>
                  <a:pt x="3685128" y="4283700"/>
                </a:lnTo>
                <a:lnTo>
                  <a:pt x="3685453" y="4283700"/>
                </a:lnTo>
                <a:lnTo>
                  <a:pt x="3685453" y="4283056"/>
                </a:lnTo>
                <a:lnTo>
                  <a:pt x="3685777" y="4280479"/>
                </a:lnTo>
                <a:lnTo>
                  <a:pt x="3685777" y="4273071"/>
                </a:lnTo>
                <a:lnTo>
                  <a:pt x="3685777" y="4269206"/>
                </a:lnTo>
                <a:lnTo>
                  <a:pt x="3686427" y="4266629"/>
                </a:lnTo>
                <a:lnTo>
                  <a:pt x="3686427" y="4265663"/>
                </a:lnTo>
                <a:lnTo>
                  <a:pt x="3686752" y="4265663"/>
                </a:lnTo>
                <a:lnTo>
                  <a:pt x="3687076" y="4265663"/>
                </a:lnTo>
                <a:lnTo>
                  <a:pt x="3687726" y="4266629"/>
                </a:lnTo>
                <a:lnTo>
                  <a:pt x="3687401" y="4275004"/>
                </a:lnTo>
                <a:lnTo>
                  <a:pt x="3687401" y="4280802"/>
                </a:lnTo>
                <a:lnTo>
                  <a:pt x="3687401" y="4283056"/>
                </a:lnTo>
                <a:lnTo>
                  <a:pt x="3687726" y="4284667"/>
                </a:lnTo>
                <a:lnTo>
                  <a:pt x="3688050" y="4286277"/>
                </a:lnTo>
                <a:lnTo>
                  <a:pt x="3689349" y="4287566"/>
                </a:lnTo>
                <a:lnTo>
                  <a:pt x="3689025" y="4290465"/>
                </a:lnTo>
                <a:lnTo>
                  <a:pt x="3689025" y="4291109"/>
                </a:lnTo>
                <a:lnTo>
                  <a:pt x="3688376" y="4290142"/>
                </a:lnTo>
                <a:lnTo>
                  <a:pt x="3688050" y="4287888"/>
                </a:lnTo>
                <a:lnTo>
                  <a:pt x="3687726" y="4287566"/>
                </a:lnTo>
                <a:lnTo>
                  <a:pt x="3687401" y="4287566"/>
                </a:lnTo>
                <a:lnTo>
                  <a:pt x="3686752" y="4288532"/>
                </a:lnTo>
                <a:lnTo>
                  <a:pt x="3686427" y="4290787"/>
                </a:lnTo>
                <a:lnTo>
                  <a:pt x="3686427" y="4293363"/>
                </a:lnTo>
                <a:lnTo>
                  <a:pt x="3685777" y="4299806"/>
                </a:lnTo>
                <a:lnTo>
                  <a:pt x="3685453" y="4305281"/>
                </a:lnTo>
                <a:lnTo>
                  <a:pt x="3684154" y="4303349"/>
                </a:lnTo>
                <a:lnTo>
                  <a:pt x="3682855" y="4302060"/>
                </a:lnTo>
                <a:lnTo>
                  <a:pt x="3679932" y="4299806"/>
                </a:lnTo>
                <a:lnTo>
                  <a:pt x="3677010" y="4298517"/>
                </a:lnTo>
                <a:lnTo>
                  <a:pt x="3674088" y="4297551"/>
                </a:lnTo>
                <a:lnTo>
                  <a:pt x="3670840" y="4296585"/>
                </a:lnTo>
                <a:lnTo>
                  <a:pt x="3667593" y="4295618"/>
                </a:lnTo>
                <a:lnTo>
                  <a:pt x="3664346" y="4293686"/>
                </a:lnTo>
                <a:lnTo>
                  <a:pt x="3660774" y="4291109"/>
                </a:lnTo>
                <a:lnTo>
                  <a:pt x="3662074" y="4284989"/>
                </a:lnTo>
                <a:lnTo>
                  <a:pt x="3663047" y="4279835"/>
                </a:lnTo>
                <a:lnTo>
                  <a:pt x="3664670" y="4275326"/>
                </a:lnTo>
                <a:lnTo>
                  <a:pt x="3665969" y="4271461"/>
                </a:lnTo>
                <a:lnTo>
                  <a:pt x="3667918" y="4268562"/>
                </a:lnTo>
                <a:lnTo>
                  <a:pt x="3669541" y="4265985"/>
                </a:lnTo>
                <a:lnTo>
                  <a:pt x="3672788" y="4261475"/>
                </a:lnTo>
                <a:lnTo>
                  <a:pt x="3675386" y="4257932"/>
                </a:lnTo>
                <a:lnTo>
                  <a:pt x="3677010" y="4255678"/>
                </a:lnTo>
                <a:lnTo>
                  <a:pt x="3677659" y="4253423"/>
                </a:lnTo>
                <a:lnTo>
                  <a:pt x="3678958" y="4250524"/>
                </a:lnTo>
                <a:lnTo>
                  <a:pt x="3679283" y="4246981"/>
                </a:lnTo>
                <a:lnTo>
                  <a:pt x="3679608" y="4243438"/>
                </a:lnTo>
                <a:close/>
                <a:moveTo>
                  <a:pt x="3657601" y="4214794"/>
                </a:moveTo>
                <a:lnTo>
                  <a:pt x="3656965" y="4219968"/>
                </a:lnTo>
                <a:lnTo>
                  <a:pt x="3656012" y="4223849"/>
                </a:lnTo>
                <a:lnTo>
                  <a:pt x="3655061" y="4226436"/>
                </a:lnTo>
                <a:lnTo>
                  <a:pt x="3654107" y="4228377"/>
                </a:lnTo>
                <a:lnTo>
                  <a:pt x="3652837" y="4229347"/>
                </a:lnTo>
                <a:lnTo>
                  <a:pt x="3651884" y="4230317"/>
                </a:lnTo>
                <a:lnTo>
                  <a:pt x="3650614" y="4231287"/>
                </a:lnTo>
                <a:lnTo>
                  <a:pt x="3649662" y="4232257"/>
                </a:lnTo>
                <a:lnTo>
                  <a:pt x="3650297" y="4227730"/>
                </a:lnTo>
                <a:lnTo>
                  <a:pt x="3651567" y="4224496"/>
                </a:lnTo>
                <a:lnTo>
                  <a:pt x="3652202" y="4222232"/>
                </a:lnTo>
                <a:lnTo>
                  <a:pt x="3653154" y="4220292"/>
                </a:lnTo>
                <a:lnTo>
                  <a:pt x="3655377" y="4217705"/>
                </a:lnTo>
                <a:close/>
                <a:moveTo>
                  <a:pt x="3583933" y="4200506"/>
                </a:moveTo>
                <a:lnTo>
                  <a:pt x="3584604" y="4200506"/>
                </a:lnTo>
                <a:lnTo>
                  <a:pt x="3585612" y="4201517"/>
                </a:lnTo>
                <a:lnTo>
                  <a:pt x="3586619" y="4201853"/>
                </a:lnTo>
                <a:lnTo>
                  <a:pt x="3588300" y="4203200"/>
                </a:lnTo>
                <a:lnTo>
                  <a:pt x="3588970" y="4204211"/>
                </a:lnTo>
                <a:lnTo>
                  <a:pt x="3589978" y="4204547"/>
                </a:lnTo>
                <a:lnTo>
                  <a:pt x="3591321" y="4204547"/>
                </a:lnTo>
                <a:lnTo>
                  <a:pt x="3592329" y="4204211"/>
                </a:lnTo>
                <a:lnTo>
                  <a:pt x="3594008" y="4202864"/>
                </a:lnTo>
                <a:lnTo>
                  <a:pt x="3595687" y="4201180"/>
                </a:lnTo>
                <a:lnTo>
                  <a:pt x="3594679" y="4204211"/>
                </a:lnTo>
                <a:lnTo>
                  <a:pt x="3593672" y="4206568"/>
                </a:lnTo>
                <a:lnTo>
                  <a:pt x="3592329" y="4208252"/>
                </a:lnTo>
                <a:lnTo>
                  <a:pt x="3591321" y="4209599"/>
                </a:lnTo>
                <a:lnTo>
                  <a:pt x="3589978" y="4210609"/>
                </a:lnTo>
                <a:lnTo>
                  <a:pt x="3589306" y="4210946"/>
                </a:lnTo>
                <a:lnTo>
                  <a:pt x="3588300" y="4211619"/>
                </a:lnTo>
                <a:lnTo>
                  <a:pt x="3586955" y="4211619"/>
                </a:lnTo>
                <a:lnTo>
                  <a:pt x="3584604" y="4210946"/>
                </a:lnTo>
                <a:lnTo>
                  <a:pt x="3582254" y="4210272"/>
                </a:lnTo>
                <a:lnTo>
                  <a:pt x="3580239" y="4209935"/>
                </a:lnTo>
                <a:lnTo>
                  <a:pt x="3578895" y="4209935"/>
                </a:lnTo>
                <a:lnTo>
                  <a:pt x="3578224" y="4210272"/>
                </a:lnTo>
                <a:lnTo>
                  <a:pt x="3579231" y="4206905"/>
                </a:lnTo>
                <a:lnTo>
                  <a:pt x="3580910" y="4204211"/>
                </a:lnTo>
                <a:lnTo>
                  <a:pt x="3581918" y="4202190"/>
                </a:lnTo>
                <a:lnTo>
                  <a:pt x="3582925" y="4201180"/>
                </a:lnTo>
                <a:close/>
                <a:moveTo>
                  <a:pt x="3617258" y="4195744"/>
                </a:moveTo>
                <a:lnTo>
                  <a:pt x="3617913" y="4197677"/>
                </a:lnTo>
                <a:lnTo>
                  <a:pt x="3617913" y="4199609"/>
                </a:lnTo>
                <a:lnTo>
                  <a:pt x="3616931" y="4203475"/>
                </a:lnTo>
                <a:lnTo>
                  <a:pt x="3615952" y="4207984"/>
                </a:lnTo>
                <a:lnTo>
                  <a:pt x="3613991" y="4212171"/>
                </a:lnTo>
                <a:lnTo>
                  <a:pt x="3612028" y="4215392"/>
                </a:lnTo>
                <a:lnTo>
                  <a:pt x="3611375" y="4216681"/>
                </a:lnTo>
                <a:lnTo>
                  <a:pt x="3610394" y="4217325"/>
                </a:lnTo>
                <a:lnTo>
                  <a:pt x="3609087" y="4217647"/>
                </a:lnTo>
                <a:lnTo>
                  <a:pt x="3608433" y="4217969"/>
                </a:lnTo>
                <a:lnTo>
                  <a:pt x="3607779" y="4217325"/>
                </a:lnTo>
                <a:lnTo>
                  <a:pt x="3606799" y="4216681"/>
                </a:lnTo>
                <a:lnTo>
                  <a:pt x="3610721" y="4200898"/>
                </a:lnTo>
                <a:lnTo>
                  <a:pt x="3611048" y="4203153"/>
                </a:lnTo>
                <a:lnTo>
                  <a:pt x="3611375" y="4204763"/>
                </a:lnTo>
                <a:lnTo>
                  <a:pt x="3612028" y="4205407"/>
                </a:lnTo>
                <a:lnTo>
                  <a:pt x="3613009" y="4205407"/>
                </a:lnTo>
                <a:lnTo>
                  <a:pt x="3613991" y="4204441"/>
                </a:lnTo>
                <a:lnTo>
                  <a:pt x="3615297" y="4202508"/>
                </a:lnTo>
                <a:lnTo>
                  <a:pt x="3616277" y="4199609"/>
                </a:lnTo>
                <a:close/>
                <a:moveTo>
                  <a:pt x="4524148" y="4194156"/>
                </a:moveTo>
                <a:lnTo>
                  <a:pt x="4527172" y="4198397"/>
                </a:lnTo>
                <a:lnTo>
                  <a:pt x="4529591" y="4202964"/>
                </a:lnTo>
                <a:lnTo>
                  <a:pt x="4531405" y="4206878"/>
                </a:lnTo>
                <a:lnTo>
                  <a:pt x="4532010" y="4210140"/>
                </a:lnTo>
                <a:lnTo>
                  <a:pt x="4532312" y="4212750"/>
                </a:lnTo>
                <a:lnTo>
                  <a:pt x="4532010" y="4214381"/>
                </a:lnTo>
                <a:lnTo>
                  <a:pt x="4531707" y="4215033"/>
                </a:lnTo>
                <a:lnTo>
                  <a:pt x="4531103" y="4216012"/>
                </a:lnTo>
                <a:lnTo>
                  <a:pt x="4530196" y="4216991"/>
                </a:lnTo>
                <a:lnTo>
                  <a:pt x="4528079" y="4217969"/>
                </a:lnTo>
                <a:lnTo>
                  <a:pt x="4526265" y="4214707"/>
                </a:lnTo>
                <a:lnTo>
                  <a:pt x="4524148" y="4212424"/>
                </a:lnTo>
                <a:lnTo>
                  <a:pt x="4522636" y="4210793"/>
                </a:lnTo>
                <a:lnTo>
                  <a:pt x="4520822" y="4210467"/>
                </a:lnTo>
                <a:lnTo>
                  <a:pt x="4520217" y="4207531"/>
                </a:lnTo>
                <a:lnTo>
                  <a:pt x="4519612" y="4204921"/>
                </a:lnTo>
                <a:lnTo>
                  <a:pt x="4519612" y="4202638"/>
                </a:lnTo>
                <a:lnTo>
                  <a:pt x="4519915" y="4200354"/>
                </a:lnTo>
                <a:lnTo>
                  <a:pt x="4520217" y="4198397"/>
                </a:lnTo>
                <a:lnTo>
                  <a:pt x="4521124" y="4197092"/>
                </a:lnTo>
                <a:lnTo>
                  <a:pt x="4522334" y="4195461"/>
                </a:lnTo>
                <a:close/>
                <a:moveTo>
                  <a:pt x="7735888" y="4190983"/>
                </a:moveTo>
                <a:lnTo>
                  <a:pt x="7737331" y="4194927"/>
                </a:lnTo>
                <a:lnTo>
                  <a:pt x="7738774" y="4199587"/>
                </a:lnTo>
                <a:lnTo>
                  <a:pt x="7739063" y="4202096"/>
                </a:lnTo>
                <a:lnTo>
                  <a:pt x="7737908" y="4198511"/>
                </a:lnTo>
                <a:close/>
                <a:moveTo>
                  <a:pt x="3604904" y="4190981"/>
                </a:moveTo>
                <a:lnTo>
                  <a:pt x="3605212" y="4191949"/>
                </a:lnTo>
                <a:lnTo>
                  <a:pt x="3605212" y="4193238"/>
                </a:lnTo>
                <a:lnTo>
                  <a:pt x="3604904" y="4196786"/>
                </a:lnTo>
                <a:lnTo>
                  <a:pt x="3604290" y="4200010"/>
                </a:lnTo>
                <a:lnTo>
                  <a:pt x="3604290" y="4200655"/>
                </a:lnTo>
                <a:lnTo>
                  <a:pt x="3604904" y="4200978"/>
                </a:lnTo>
                <a:lnTo>
                  <a:pt x="3603368" y="4204847"/>
                </a:lnTo>
                <a:lnTo>
                  <a:pt x="3601832" y="4207427"/>
                </a:lnTo>
                <a:lnTo>
                  <a:pt x="3600296" y="4209684"/>
                </a:lnTo>
                <a:lnTo>
                  <a:pt x="3598759" y="4210974"/>
                </a:lnTo>
                <a:lnTo>
                  <a:pt x="3597223" y="4211619"/>
                </a:lnTo>
                <a:lnTo>
                  <a:pt x="3596916" y="4211619"/>
                </a:lnTo>
                <a:lnTo>
                  <a:pt x="3596301" y="4210974"/>
                </a:lnTo>
                <a:lnTo>
                  <a:pt x="3595994" y="4210329"/>
                </a:lnTo>
                <a:lnTo>
                  <a:pt x="3595687" y="4209684"/>
                </a:lnTo>
                <a:lnTo>
                  <a:pt x="3595687" y="4206782"/>
                </a:lnTo>
                <a:lnTo>
                  <a:pt x="3596609" y="4202913"/>
                </a:lnTo>
                <a:lnTo>
                  <a:pt x="3597223" y="4202268"/>
                </a:lnTo>
                <a:lnTo>
                  <a:pt x="3597838" y="4201623"/>
                </a:lnTo>
                <a:lnTo>
                  <a:pt x="3598452" y="4201623"/>
                </a:lnTo>
                <a:lnTo>
                  <a:pt x="3599067" y="4201623"/>
                </a:lnTo>
                <a:lnTo>
                  <a:pt x="3600296" y="4201623"/>
                </a:lnTo>
                <a:lnTo>
                  <a:pt x="3601218" y="4201623"/>
                </a:lnTo>
                <a:lnTo>
                  <a:pt x="3601832" y="4200978"/>
                </a:lnTo>
                <a:lnTo>
                  <a:pt x="3602754" y="4200333"/>
                </a:lnTo>
                <a:lnTo>
                  <a:pt x="3603062" y="4199043"/>
                </a:lnTo>
                <a:lnTo>
                  <a:pt x="3603675" y="4197108"/>
                </a:lnTo>
                <a:close/>
                <a:moveTo>
                  <a:pt x="444500" y="4187807"/>
                </a:moveTo>
                <a:lnTo>
                  <a:pt x="446617" y="4189539"/>
                </a:lnTo>
                <a:lnTo>
                  <a:pt x="447676" y="4190116"/>
                </a:lnTo>
                <a:lnTo>
                  <a:pt x="449263" y="4190982"/>
                </a:lnTo>
                <a:lnTo>
                  <a:pt x="448205" y="4190982"/>
                </a:lnTo>
                <a:lnTo>
                  <a:pt x="446617" y="4190116"/>
                </a:lnTo>
                <a:lnTo>
                  <a:pt x="445294" y="4189250"/>
                </a:lnTo>
                <a:close/>
                <a:moveTo>
                  <a:pt x="3552247" y="4186219"/>
                </a:moveTo>
                <a:lnTo>
                  <a:pt x="3552873" y="4186521"/>
                </a:lnTo>
                <a:lnTo>
                  <a:pt x="3553185" y="4187425"/>
                </a:lnTo>
                <a:lnTo>
                  <a:pt x="3553185" y="4188028"/>
                </a:lnTo>
                <a:lnTo>
                  <a:pt x="3552873" y="4190439"/>
                </a:lnTo>
                <a:lnTo>
                  <a:pt x="3552560" y="4193152"/>
                </a:lnTo>
                <a:lnTo>
                  <a:pt x="3552247" y="4195564"/>
                </a:lnTo>
                <a:lnTo>
                  <a:pt x="3552247" y="4196769"/>
                </a:lnTo>
                <a:lnTo>
                  <a:pt x="3552247" y="4197674"/>
                </a:lnTo>
                <a:lnTo>
                  <a:pt x="3552560" y="4197975"/>
                </a:lnTo>
                <a:lnTo>
                  <a:pt x="3553185" y="4198276"/>
                </a:lnTo>
                <a:lnTo>
                  <a:pt x="3554436" y="4197975"/>
                </a:lnTo>
                <a:lnTo>
                  <a:pt x="3556000" y="4197372"/>
                </a:lnTo>
                <a:lnTo>
                  <a:pt x="3554124" y="4199784"/>
                </a:lnTo>
                <a:lnTo>
                  <a:pt x="3552247" y="4201894"/>
                </a:lnTo>
                <a:lnTo>
                  <a:pt x="3547870" y="4205511"/>
                </a:lnTo>
                <a:lnTo>
                  <a:pt x="3545993" y="4207319"/>
                </a:lnTo>
                <a:lnTo>
                  <a:pt x="3544117" y="4208827"/>
                </a:lnTo>
                <a:lnTo>
                  <a:pt x="3542241" y="4209429"/>
                </a:lnTo>
                <a:lnTo>
                  <a:pt x="3540365" y="4210032"/>
                </a:lnTo>
                <a:lnTo>
                  <a:pt x="3539114" y="4210032"/>
                </a:lnTo>
                <a:lnTo>
                  <a:pt x="3537552" y="4209429"/>
                </a:lnTo>
                <a:lnTo>
                  <a:pt x="3536301" y="4208827"/>
                </a:lnTo>
                <a:lnTo>
                  <a:pt x="3535674" y="4207018"/>
                </a:lnTo>
                <a:lnTo>
                  <a:pt x="3535363" y="4204908"/>
                </a:lnTo>
                <a:lnTo>
                  <a:pt x="3535674" y="4202195"/>
                </a:lnTo>
                <a:lnTo>
                  <a:pt x="3535987" y="4198879"/>
                </a:lnTo>
                <a:lnTo>
                  <a:pt x="3537552" y="4194659"/>
                </a:lnTo>
                <a:lnTo>
                  <a:pt x="3537552" y="4196769"/>
                </a:lnTo>
                <a:lnTo>
                  <a:pt x="3537552" y="4198276"/>
                </a:lnTo>
                <a:lnTo>
                  <a:pt x="3538176" y="4199181"/>
                </a:lnTo>
                <a:lnTo>
                  <a:pt x="3538490" y="4199482"/>
                </a:lnTo>
                <a:lnTo>
                  <a:pt x="3539427" y="4199181"/>
                </a:lnTo>
                <a:lnTo>
                  <a:pt x="3540365" y="4198879"/>
                </a:lnTo>
                <a:lnTo>
                  <a:pt x="3542241" y="4196769"/>
                </a:lnTo>
                <a:lnTo>
                  <a:pt x="3546932" y="4191042"/>
                </a:lnTo>
                <a:lnTo>
                  <a:pt x="3549120" y="4188329"/>
                </a:lnTo>
                <a:lnTo>
                  <a:pt x="3551309" y="4186521"/>
                </a:lnTo>
                <a:close/>
                <a:moveTo>
                  <a:pt x="3630613" y="4184631"/>
                </a:moveTo>
                <a:lnTo>
                  <a:pt x="3629711" y="4190260"/>
                </a:lnTo>
                <a:lnTo>
                  <a:pt x="3628209" y="4194638"/>
                </a:lnTo>
                <a:lnTo>
                  <a:pt x="3626707" y="4198390"/>
                </a:lnTo>
                <a:lnTo>
                  <a:pt x="3625506" y="4201204"/>
                </a:lnTo>
                <a:lnTo>
                  <a:pt x="3624004" y="4202768"/>
                </a:lnTo>
                <a:lnTo>
                  <a:pt x="3622803" y="4204331"/>
                </a:lnTo>
                <a:lnTo>
                  <a:pt x="3621001" y="4204957"/>
                </a:lnTo>
                <a:lnTo>
                  <a:pt x="3619499" y="4205269"/>
                </a:lnTo>
                <a:lnTo>
                  <a:pt x="3621001" y="4202768"/>
                </a:lnTo>
                <a:lnTo>
                  <a:pt x="3622202" y="4199953"/>
                </a:lnTo>
                <a:lnTo>
                  <a:pt x="3625205" y="4193699"/>
                </a:lnTo>
                <a:lnTo>
                  <a:pt x="3628209" y="4187758"/>
                </a:lnTo>
                <a:lnTo>
                  <a:pt x="3629110" y="4185882"/>
                </a:lnTo>
                <a:close/>
                <a:moveTo>
                  <a:pt x="3535363" y="4183044"/>
                </a:moveTo>
                <a:lnTo>
                  <a:pt x="3535363" y="4183349"/>
                </a:lnTo>
                <a:lnTo>
                  <a:pt x="3535044" y="4186402"/>
                </a:lnTo>
                <a:lnTo>
                  <a:pt x="3533139" y="4193729"/>
                </a:lnTo>
                <a:lnTo>
                  <a:pt x="3532504" y="4195867"/>
                </a:lnTo>
                <a:lnTo>
                  <a:pt x="3531869" y="4197088"/>
                </a:lnTo>
                <a:lnTo>
                  <a:pt x="3531234" y="4198004"/>
                </a:lnTo>
                <a:lnTo>
                  <a:pt x="3530283" y="4198309"/>
                </a:lnTo>
                <a:lnTo>
                  <a:pt x="3529647" y="4198309"/>
                </a:lnTo>
                <a:lnTo>
                  <a:pt x="3529329" y="4198309"/>
                </a:lnTo>
                <a:lnTo>
                  <a:pt x="3527743" y="4198004"/>
                </a:lnTo>
                <a:lnTo>
                  <a:pt x="3526472" y="4198004"/>
                </a:lnTo>
                <a:lnTo>
                  <a:pt x="3525519" y="4198309"/>
                </a:lnTo>
                <a:lnTo>
                  <a:pt x="3524884" y="4199225"/>
                </a:lnTo>
                <a:lnTo>
                  <a:pt x="3524249" y="4200141"/>
                </a:lnTo>
                <a:lnTo>
                  <a:pt x="3523297" y="4201667"/>
                </a:lnTo>
                <a:lnTo>
                  <a:pt x="3522027" y="4206857"/>
                </a:lnTo>
                <a:lnTo>
                  <a:pt x="3522027" y="4205025"/>
                </a:lnTo>
                <a:lnTo>
                  <a:pt x="3521075" y="4203804"/>
                </a:lnTo>
                <a:lnTo>
                  <a:pt x="3519804" y="4201667"/>
                </a:lnTo>
                <a:lnTo>
                  <a:pt x="3519487" y="4200141"/>
                </a:lnTo>
                <a:lnTo>
                  <a:pt x="3519804" y="4198004"/>
                </a:lnTo>
                <a:lnTo>
                  <a:pt x="3520439" y="4195256"/>
                </a:lnTo>
                <a:lnTo>
                  <a:pt x="3522662" y="4191287"/>
                </a:lnTo>
                <a:lnTo>
                  <a:pt x="3524249" y="4192508"/>
                </a:lnTo>
                <a:lnTo>
                  <a:pt x="3525519" y="4192814"/>
                </a:lnTo>
                <a:lnTo>
                  <a:pt x="3527107" y="4192508"/>
                </a:lnTo>
                <a:lnTo>
                  <a:pt x="3528377" y="4191287"/>
                </a:lnTo>
                <a:lnTo>
                  <a:pt x="3529964" y="4190066"/>
                </a:lnTo>
                <a:lnTo>
                  <a:pt x="3531234" y="4188539"/>
                </a:lnTo>
                <a:lnTo>
                  <a:pt x="3533139" y="4185486"/>
                </a:lnTo>
                <a:lnTo>
                  <a:pt x="3534727" y="4183349"/>
                </a:lnTo>
                <a:close/>
                <a:moveTo>
                  <a:pt x="3640137" y="4173519"/>
                </a:moveTo>
                <a:lnTo>
                  <a:pt x="3639839" y="4176025"/>
                </a:lnTo>
                <a:lnTo>
                  <a:pt x="3639839" y="4177591"/>
                </a:lnTo>
                <a:lnTo>
                  <a:pt x="3639839" y="4178217"/>
                </a:lnTo>
                <a:lnTo>
                  <a:pt x="3640137" y="4178530"/>
                </a:lnTo>
                <a:lnTo>
                  <a:pt x="3637458" y="4189491"/>
                </a:lnTo>
                <a:lnTo>
                  <a:pt x="3635374" y="4197008"/>
                </a:lnTo>
                <a:lnTo>
                  <a:pt x="3631207" y="4219557"/>
                </a:lnTo>
                <a:lnTo>
                  <a:pt x="3630909" y="4217678"/>
                </a:lnTo>
                <a:lnTo>
                  <a:pt x="3630613" y="4215799"/>
                </a:lnTo>
                <a:lnTo>
                  <a:pt x="3630909" y="4210475"/>
                </a:lnTo>
                <a:lnTo>
                  <a:pt x="3631505" y="4204838"/>
                </a:lnTo>
                <a:lnTo>
                  <a:pt x="3632993" y="4198261"/>
                </a:lnTo>
                <a:lnTo>
                  <a:pt x="3635673" y="4185420"/>
                </a:lnTo>
                <a:lnTo>
                  <a:pt x="3638053" y="4173832"/>
                </a:lnTo>
                <a:close/>
                <a:moveTo>
                  <a:pt x="3508375" y="4167169"/>
                </a:moveTo>
                <a:lnTo>
                  <a:pt x="3508692" y="4169017"/>
                </a:lnTo>
                <a:lnTo>
                  <a:pt x="3509009" y="4170865"/>
                </a:lnTo>
                <a:lnTo>
                  <a:pt x="3510915" y="4173022"/>
                </a:lnTo>
                <a:lnTo>
                  <a:pt x="3512184" y="4175486"/>
                </a:lnTo>
                <a:lnTo>
                  <a:pt x="3513137" y="4176718"/>
                </a:lnTo>
                <a:lnTo>
                  <a:pt x="3513137" y="4178566"/>
                </a:lnTo>
                <a:lnTo>
                  <a:pt x="3509009" y="4181955"/>
                </a:lnTo>
                <a:lnTo>
                  <a:pt x="3505517" y="4184727"/>
                </a:lnTo>
                <a:lnTo>
                  <a:pt x="3502024" y="4185959"/>
                </a:lnTo>
                <a:lnTo>
                  <a:pt x="3499484" y="4187191"/>
                </a:lnTo>
                <a:lnTo>
                  <a:pt x="3496944" y="4187807"/>
                </a:lnTo>
                <a:lnTo>
                  <a:pt x="3494087" y="4187807"/>
                </a:lnTo>
                <a:lnTo>
                  <a:pt x="3487738" y="4187499"/>
                </a:lnTo>
                <a:lnTo>
                  <a:pt x="3489324" y="4185651"/>
                </a:lnTo>
                <a:lnTo>
                  <a:pt x="3490278" y="4184419"/>
                </a:lnTo>
                <a:lnTo>
                  <a:pt x="3493134" y="4182571"/>
                </a:lnTo>
                <a:lnTo>
                  <a:pt x="3495674" y="4181030"/>
                </a:lnTo>
                <a:lnTo>
                  <a:pt x="3498214" y="4180414"/>
                </a:lnTo>
                <a:lnTo>
                  <a:pt x="3500754" y="4178874"/>
                </a:lnTo>
                <a:lnTo>
                  <a:pt x="3501707" y="4177950"/>
                </a:lnTo>
                <a:lnTo>
                  <a:pt x="3502978" y="4176718"/>
                </a:lnTo>
                <a:lnTo>
                  <a:pt x="3504247" y="4175178"/>
                </a:lnTo>
                <a:lnTo>
                  <a:pt x="3505835" y="4173022"/>
                </a:lnTo>
                <a:lnTo>
                  <a:pt x="3506787" y="4170557"/>
                </a:lnTo>
                <a:close/>
                <a:moveTo>
                  <a:pt x="4464050" y="4162406"/>
                </a:moveTo>
                <a:lnTo>
                  <a:pt x="4466273" y="4163348"/>
                </a:lnTo>
                <a:lnTo>
                  <a:pt x="4468495" y="4163976"/>
                </a:lnTo>
                <a:lnTo>
                  <a:pt x="4471670" y="4164918"/>
                </a:lnTo>
                <a:lnTo>
                  <a:pt x="4474210" y="4164918"/>
                </a:lnTo>
                <a:lnTo>
                  <a:pt x="4477068" y="4164918"/>
                </a:lnTo>
                <a:lnTo>
                  <a:pt x="4478973" y="4165232"/>
                </a:lnTo>
                <a:lnTo>
                  <a:pt x="4480560" y="4165860"/>
                </a:lnTo>
                <a:lnTo>
                  <a:pt x="4482148" y="4166488"/>
                </a:lnTo>
                <a:lnTo>
                  <a:pt x="4485323" y="4169628"/>
                </a:lnTo>
                <a:lnTo>
                  <a:pt x="4489768" y="4174653"/>
                </a:lnTo>
                <a:lnTo>
                  <a:pt x="4487545" y="4175595"/>
                </a:lnTo>
                <a:lnTo>
                  <a:pt x="4486275" y="4176223"/>
                </a:lnTo>
                <a:lnTo>
                  <a:pt x="4485640" y="4177793"/>
                </a:lnTo>
                <a:lnTo>
                  <a:pt x="4485323" y="4178735"/>
                </a:lnTo>
                <a:lnTo>
                  <a:pt x="4485323" y="4179991"/>
                </a:lnTo>
                <a:lnTo>
                  <a:pt x="4485958" y="4181561"/>
                </a:lnTo>
                <a:lnTo>
                  <a:pt x="4487228" y="4184073"/>
                </a:lnTo>
                <a:lnTo>
                  <a:pt x="4488498" y="4186585"/>
                </a:lnTo>
                <a:lnTo>
                  <a:pt x="4489768" y="4188469"/>
                </a:lnTo>
                <a:lnTo>
                  <a:pt x="4489768" y="4189411"/>
                </a:lnTo>
                <a:lnTo>
                  <a:pt x="4489451" y="4189725"/>
                </a:lnTo>
                <a:lnTo>
                  <a:pt x="4488180" y="4190039"/>
                </a:lnTo>
                <a:lnTo>
                  <a:pt x="4486910" y="4190353"/>
                </a:lnTo>
                <a:lnTo>
                  <a:pt x="4491038" y="4195377"/>
                </a:lnTo>
                <a:lnTo>
                  <a:pt x="4494531" y="4200402"/>
                </a:lnTo>
                <a:lnTo>
                  <a:pt x="4499611" y="4208880"/>
                </a:lnTo>
                <a:lnTo>
                  <a:pt x="4502151" y="4212020"/>
                </a:lnTo>
                <a:lnTo>
                  <a:pt x="4503421" y="4213590"/>
                </a:lnTo>
                <a:lnTo>
                  <a:pt x="4504691" y="4214532"/>
                </a:lnTo>
                <a:lnTo>
                  <a:pt x="4505961" y="4215788"/>
                </a:lnTo>
                <a:lnTo>
                  <a:pt x="4507866" y="4216416"/>
                </a:lnTo>
                <a:lnTo>
                  <a:pt x="4509453" y="4216730"/>
                </a:lnTo>
                <a:lnTo>
                  <a:pt x="4511676" y="4216730"/>
                </a:lnTo>
                <a:lnTo>
                  <a:pt x="4512946" y="4217986"/>
                </a:lnTo>
                <a:lnTo>
                  <a:pt x="4513263" y="4218928"/>
                </a:lnTo>
                <a:lnTo>
                  <a:pt x="4513263" y="4219242"/>
                </a:lnTo>
                <a:lnTo>
                  <a:pt x="4512946" y="4219556"/>
                </a:lnTo>
                <a:lnTo>
                  <a:pt x="4510406" y="4219556"/>
                </a:lnTo>
                <a:lnTo>
                  <a:pt x="4506913" y="4219242"/>
                </a:lnTo>
                <a:lnTo>
                  <a:pt x="4502468" y="4218928"/>
                </a:lnTo>
                <a:lnTo>
                  <a:pt x="4498023" y="4218614"/>
                </a:lnTo>
                <a:lnTo>
                  <a:pt x="4494531" y="4218614"/>
                </a:lnTo>
                <a:lnTo>
                  <a:pt x="4492943" y="4218928"/>
                </a:lnTo>
                <a:lnTo>
                  <a:pt x="4491991" y="4219556"/>
                </a:lnTo>
                <a:lnTo>
                  <a:pt x="4492308" y="4217044"/>
                </a:lnTo>
                <a:lnTo>
                  <a:pt x="4492308" y="4214218"/>
                </a:lnTo>
                <a:lnTo>
                  <a:pt x="4491991" y="4211392"/>
                </a:lnTo>
                <a:lnTo>
                  <a:pt x="4491038" y="4208566"/>
                </a:lnTo>
                <a:lnTo>
                  <a:pt x="4490086" y="4205426"/>
                </a:lnTo>
                <a:lnTo>
                  <a:pt x="4488498" y="4202286"/>
                </a:lnTo>
                <a:lnTo>
                  <a:pt x="4486910" y="4199460"/>
                </a:lnTo>
                <a:lnTo>
                  <a:pt x="4485005" y="4196947"/>
                </a:lnTo>
                <a:lnTo>
                  <a:pt x="4482783" y="4194435"/>
                </a:lnTo>
                <a:lnTo>
                  <a:pt x="4480878" y="4191923"/>
                </a:lnTo>
                <a:lnTo>
                  <a:pt x="4478655" y="4189725"/>
                </a:lnTo>
                <a:lnTo>
                  <a:pt x="4476433" y="4188155"/>
                </a:lnTo>
                <a:lnTo>
                  <a:pt x="4474210" y="4186899"/>
                </a:lnTo>
                <a:lnTo>
                  <a:pt x="4472305" y="4185957"/>
                </a:lnTo>
                <a:lnTo>
                  <a:pt x="4470400" y="4185643"/>
                </a:lnTo>
                <a:lnTo>
                  <a:pt x="4468495" y="4185643"/>
                </a:lnTo>
                <a:lnTo>
                  <a:pt x="4467860" y="4183445"/>
                </a:lnTo>
                <a:lnTo>
                  <a:pt x="4467543" y="4182503"/>
                </a:lnTo>
                <a:lnTo>
                  <a:pt x="4467860" y="4182189"/>
                </a:lnTo>
                <a:lnTo>
                  <a:pt x="4468495" y="4182503"/>
                </a:lnTo>
                <a:lnTo>
                  <a:pt x="4470400" y="4183131"/>
                </a:lnTo>
                <a:lnTo>
                  <a:pt x="4471035" y="4183131"/>
                </a:lnTo>
                <a:lnTo>
                  <a:pt x="4471670" y="4182817"/>
                </a:lnTo>
                <a:lnTo>
                  <a:pt x="4471670" y="4180933"/>
                </a:lnTo>
                <a:lnTo>
                  <a:pt x="4471353" y="4178735"/>
                </a:lnTo>
                <a:lnTo>
                  <a:pt x="4470083" y="4173711"/>
                </a:lnTo>
                <a:lnTo>
                  <a:pt x="4467543" y="4168372"/>
                </a:lnTo>
                <a:close/>
                <a:moveTo>
                  <a:pt x="4322762" y="4122719"/>
                </a:moveTo>
                <a:lnTo>
                  <a:pt x="4324968" y="4130358"/>
                </a:lnTo>
                <a:lnTo>
                  <a:pt x="4327490" y="4137359"/>
                </a:lnTo>
                <a:lnTo>
                  <a:pt x="4329696" y="4143407"/>
                </a:lnTo>
                <a:lnTo>
                  <a:pt x="4332217" y="4148817"/>
                </a:lnTo>
                <a:lnTo>
                  <a:pt x="4334739" y="4153591"/>
                </a:lnTo>
                <a:lnTo>
                  <a:pt x="4337260" y="4157729"/>
                </a:lnTo>
                <a:lnTo>
                  <a:pt x="4342303" y="4165049"/>
                </a:lnTo>
                <a:lnTo>
                  <a:pt x="4347345" y="4172051"/>
                </a:lnTo>
                <a:lnTo>
                  <a:pt x="4352388" y="4179689"/>
                </a:lnTo>
                <a:lnTo>
                  <a:pt x="4354909" y="4183827"/>
                </a:lnTo>
                <a:lnTo>
                  <a:pt x="4357431" y="4188282"/>
                </a:lnTo>
                <a:lnTo>
                  <a:pt x="4359952" y="4194011"/>
                </a:lnTo>
                <a:lnTo>
                  <a:pt x="4362474" y="4200058"/>
                </a:lnTo>
                <a:lnTo>
                  <a:pt x="4360898" y="4198785"/>
                </a:lnTo>
                <a:lnTo>
                  <a:pt x="4359322" y="4196557"/>
                </a:lnTo>
                <a:lnTo>
                  <a:pt x="4355855" y="4191147"/>
                </a:lnTo>
                <a:lnTo>
                  <a:pt x="4354279" y="4188282"/>
                </a:lnTo>
                <a:lnTo>
                  <a:pt x="4352388" y="4186373"/>
                </a:lnTo>
                <a:lnTo>
                  <a:pt x="4351127" y="4184781"/>
                </a:lnTo>
                <a:lnTo>
                  <a:pt x="4350182" y="4184463"/>
                </a:lnTo>
                <a:lnTo>
                  <a:pt x="4349552" y="4184463"/>
                </a:lnTo>
                <a:lnTo>
                  <a:pt x="4349236" y="4185736"/>
                </a:lnTo>
                <a:lnTo>
                  <a:pt x="4349236" y="4187328"/>
                </a:lnTo>
                <a:lnTo>
                  <a:pt x="4349867" y="4190192"/>
                </a:lnTo>
                <a:lnTo>
                  <a:pt x="4351443" y="4193056"/>
                </a:lnTo>
                <a:lnTo>
                  <a:pt x="4353334" y="4195603"/>
                </a:lnTo>
                <a:lnTo>
                  <a:pt x="4354909" y="4198467"/>
                </a:lnTo>
                <a:lnTo>
                  <a:pt x="4356801" y="4200058"/>
                </a:lnTo>
                <a:lnTo>
                  <a:pt x="4358692" y="4201650"/>
                </a:lnTo>
                <a:lnTo>
                  <a:pt x="4359637" y="4201968"/>
                </a:lnTo>
                <a:lnTo>
                  <a:pt x="4360583" y="4204196"/>
                </a:lnTo>
                <a:lnTo>
                  <a:pt x="4360898" y="4205469"/>
                </a:lnTo>
                <a:lnTo>
                  <a:pt x="4360898" y="4207060"/>
                </a:lnTo>
                <a:lnTo>
                  <a:pt x="4360583" y="4208652"/>
                </a:lnTo>
                <a:lnTo>
                  <a:pt x="4359952" y="4209288"/>
                </a:lnTo>
                <a:lnTo>
                  <a:pt x="4359322" y="4209925"/>
                </a:lnTo>
                <a:lnTo>
                  <a:pt x="4358692" y="4210243"/>
                </a:lnTo>
                <a:lnTo>
                  <a:pt x="4358061" y="4209925"/>
                </a:lnTo>
                <a:lnTo>
                  <a:pt x="4357116" y="4209606"/>
                </a:lnTo>
                <a:lnTo>
                  <a:pt x="4356170" y="4208970"/>
                </a:lnTo>
                <a:lnTo>
                  <a:pt x="4354909" y="4207697"/>
                </a:lnTo>
                <a:lnTo>
                  <a:pt x="4353964" y="4206424"/>
                </a:lnTo>
                <a:lnTo>
                  <a:pt x="4353334" y="4204514"/>
                </a:lnTo>
                <a:lnTo>
                  <a:pt x="4352073" y="4202286"/>
                </a:lnTo>
                <a:lnTo>
                  <a:pt x="4351443" y="4199422"/>
                </a:lnTo>
                <a:lnTo>
                  <a:pt x="4350812" y="4196239"/>
                </a:lnTo>
                <a:lnTo>
                  <a:pt x="4352703" y="4210880"/>
                </a:lnTo>
                <a:lnTo>
                  <a:pt x="4354279" y="4217563"/>
                </a:lnTo>
                <a:lnTo>
                  <a:pt x="4355855" y="4224247"/>
                </a:lnTo>
                <a:lnTo>
                  <a:pt x="4357431" y="4230930"/>
                </a:lnTo>
                <a:lnTo>
                  <a:pt x="4359637" y="4237932"/>
                </a:lnTo>
                <a:lnTo>
                  <a:pt x="4362158" y="4245571"/>
                </a:lnTo>
                <a:lnTo>
                  <a:pt x="4365625" y="4253527"/>
                </a:lnTo>
                <a:lnTo>
                  <a:pt x="4364680" y="4254164"/>
                </a:lnTo>
                <a:lnTo>
                  <a:pt x="4364049" y="4254482"/>
                </a:lnTo>
                <a:lnTo>
                  <a:pt x="4363104" y="4254164"/>
                </a:lnTo>
                <a:lnTo>
                  <a:pt x="4362158" y="4253846"/>
                </a:lnTo>
                <a:lnTo>
                  <a:pt x="4360898" y="4251936"/>
                </a:lnTo>
                <a:lnTo>
                  <a:pt x="4359007" y="4250026"/>
                </a:lnTo>
                <a:lnTo>
                  <a:pt x="4355855" y="4245252"/>
                </a:lnTo>
                <a:lnTo>
                  <a:pt x="4354279" y="4243343"/>
                </a:lnTo>
                <a:lnTo>
                  <a:pt x="4353649" y="4243025"/>
                </a:lnTo>
                <a:lnTo>
                  <a:pt x="4352703" y="4243025"/>
                </a:lnTo>
                <a:lnTo>
                  <a:pt x="4352073" y="4238251"/>
                </a:lnTo>
                <a:lnTo>
                  <a:pt x="4352388" y="4234431"/>
                </a:lnTo>
                <a:lnTo>
                  <a:pt x="4352703" y="4233158"/>
                </a:lnTo>
                <a:lnTo>
                  <a:pt x="4353334" y="4231567"/>
                </a:lnTo>
                <a:lnTo>
                  <a:pt x="4354909" y="4229657"/>
                </a:lnTo>
                <a:lnTo>
                  <a:pt x="4353649" y="4224565"/>
                </a:lnTo>
                <a:lnTo>
                  <a:pt x="4352073" y="4222019"/>
                </a:lnTo>
                <a:lnTo>
                  <a:pt x="4351127" y="4221064"/>
                </a:lnTo>
                <a:lnTo>
                  <a:pt x="4349867" y="4220746"/>
                </a:lnTo>
                <a:lnTo>
                  <a:pt x="4348921" y="4220109"/>
                </a:lnTo>
                <a:lnTo>
                  <a:pt x="4347661" y="4219154"/>
                </a:lnTo>
                <a:lnTo>
                  <a:pt x="4346400" y="4216608"/>
                </a:lnTo>
                <a:lnTo>
                  <a:pt x="4344824" y="4211516"/>
                </a:lnTo>
                <a:lnTo>
                  <a:pt x="4344509" y="4206742"/>
                </a:lnTo>
                <a:lnTo>
                  <a:pt x="4344194" y="4201650"/>
                </a:lnTo>
                <a:lnTo>
                  <a:pt x="4344194" y="4196876"/>
                </a:lnTo>
                <a:lnTo>
                  <a:pt x="4344194" y="4194966"/>
                </a:lnTo>
                <a:lnTo>
                  <a:pt x="4344824" y="4193693"/>
                </a:lnTo>
                <a:lnTo>
                  <a:pt x="4342618" y="4187964"/>
                </a:lnTo>
                <a:lnTo>
                  <a:pt x="4340412" y="4182872"/>
                </a:lnTo>
                <a:lnTo>
                  <a:pt x="4336315" y="4173005"/>
                </a:lnTo>
                <a:lnTo>
                  <a:pt x="4334424" y="4168550"/>
                </a:lnTo>
                <a:lnTo>
                  <a:pt x="4333163" y="4164731"/>
                </a:lnTo>
                <a:lnTo>
                  <a:pt x="4332848" y="4161230"/>
                </a:lnTo>
                <a:lnTo>
                  <a:pt x="4332848" y="4159638"/>
                </a:lnTo>
                <a:lnTo>
                  <a:pt x="4333163" y="4158365"/>
                </a:lnTo>
                <a:lnTo>
                  <a:pt x="4332217" y="4157092"/>
                </a:lnTo>
                <a:lnTo>
                  <a:pt x="4331587" y="4156137"/>
                </a:lnTo>
                <a:lnTo>
                  <a:pt x="4330326" y="4156137"/>
                </a:lnTo>
                <a:lnTo>
                  <a:pt x="4329696" y="4156137"/>
                </a:lnTo>
                <a:lnTo>
                  <a:pt x="4327490" y="4157092"/>
                </a:lnTo>
                <a:lnTo>
                  <a:pt x="4324653" y="4157729"/>
                </a:lnTo>
                <a:lnTo>
                  <a:pt x="4325284" y="4150408"/>
                </a:lnTo>
                <a:lnTo>
                  <a:pt x="4325599" y="4142770"/>
                </a:lnTo>
                <a:lnTo>
                  <a:pt x="4325284" y="4138314"/>
                </a:lnTo>
                <a:lnTo>
                  <a:pt x="4324968" y="4133540"/>
                </a:lnTo>
                <a:lnTo>
                  <a:pt x="4324338" y="4128448"/>
                </a:lnTo>
                <a:close/>
                <a:moveTo>
                  <a:pt x="4487879" y="4113194"/>
                </a:moveTo>
                <a:lnTo>
                  <a:pt x="4493771" y="4126557"/>
                </a:lnTo>
                <a:lnTo>
                  <a:pt x="4498353" y="4138615"/>
                </a:lnTo>
                <a:lnTo>
                  <a:pt x="4503263" y="4149045"/>
                </a:lnTo>
                <a:lnTo>
                  <a:pt x="4505882" y="4154259"/>
                </a:lnTo>
                <a:lnTo>
                  <a:pt x="4508500" y="4159148"/>
                </a:lnTo>
                <a:lnTo>
                  <a:pt x="4506209" y="4158496"/>
                </a:lnTo>
                <a:lnTo>
                  <a:pt x="4505227" y="4158170"/>
                </a:lnTo>
                <a:lnTo>
                  <a:pt x="4504572" y="4158496"/>
                </a:lnTo>
                <a:lnTo>
                  <a:pt x="4503918" y="4158822"/>
                </a:lnTo>
                <a:lnTo>
                  <a:pt x="4503918" y="4159474"/>
                </a:lnTo>
                <a:lnTo>
                  <a:pt x="4504572" y="4160778"/>
                </a:lnTo>
                <a:lnTo>
                  <a:pt x="4505227" y="4162407"/>
                </a:lnTo>
                <a:lnTo>
                  <a:pt x="4502281" y="4158496"/>
                </a:lnTo>
                <a:lnTo>
                  <a:pt x="4499008" y="4154259"/>
                </a:lnTo>
                <a:lnTo>
                  <a:pt x="4493771" y="4145786"/>
                </a:lnTo>
                <a:lnTo>
                  <a:pt x="4490825" y="4141223"/>
                </a:lnTo>
                <a:lnTo>
                  <a:pt x="4487224" y="4136008"/>
                </a:lnTo>
                <a:lnTo>
                  <a:pt x="4482642" y="4130468"/>
                </a:lnTo>
                <a:lnTo>
                  <a:pt x="4476750" y="4123949"/>
                </a:lnTo>
                <a:lnTo>
                  <a:pt x="4477405" y="4122646"/>
                </a:lnTo>
                <a:lnTo>
                  <a:pt x="4477732" y="4121668"/>
                </a:lnTo>
                <a:lnTo>
                  <a:pt x="4478714" y="4121668"/>
                </a:lnTo>
                <a:lnTo>
                  <a:pt x="4479696" y="4121994"/>
                </a:lnTo>
                <a:lnTo>
                  <a:pt x="4481987" y="4123949"/>
                </a:lnTo>
                <a:lnTo>
                  <a:pt x="4484279" y="4126557"/>
                </a:lnTo>
                <a:lnTo>
                  <a:pt x="4489516" y="4133401"/>
                </a:lnTo>
                <a:lnTo>
                  <a:pt x="4491480" y="4136008"/>
                </a:lnTo>
                <a:lnTo>
                  <a:pt x="4492789" y="4136660"/>
                </a:lnTo>
                <a:lnTo>
                  <a:pt x="4493444" y="4136986"/>
                </a:lnTo>
                <a:lnTo>
                  <a:pt x="4493444" y="4135682"/>
                </a:lnTo>
                <a:lnTo>
                  <a:pt x="4493444" y="4134053"/>
                </a:lnTo>
                <a:lnTo>
                  <a:pt x="4492134" y="4130793"/>
                </a:lnTo>
                <a:lnTo>
                  <a:pt x="4487879" y="4123297"/>
                </a:lnTo>
                <a:lnTo>
                  <a:pt x="4485915" y="4119386"/>
                </a:lnTo>
                <a:lnTo>
                  <a:pt x="4485588" y="4117757"/>
                </a:lnTo>
                <a:lnTo>
                  <a:pt x="4485261" y="4116127"/>
                </a:lnTo>
                <a:lnTo>
                  <a:pt x="4485261" y="4115150"/>
                </a:lnTo>
                <a:lnTo>
                  <a:pt x="4485588" y="4113846"/>
                </a:lnTo>
                <a:lnTo>
                  <a:pt x="4486897" y="4113520"/>
                </a:lnTo>
                <a:close/>
                <a:moveTo>
                  <a:pt x="3666546" y="4092556"/>
                </a:moveTo>
                <a:lnTo>
                  <a:pt x="3666835" y="4092861"/>
                </a:lnTo>
                <a:lnTo>
                  <a:pt x="3667124" y="4093777"/>
                </a:lnTo>
                <a:lnTo>
                  <a:pt x="3666835" y="4099578"/>
                </a:lnTo>
                <a:lnTo>
                  <a:pt x="3666546" y="4106294"/>
                </a:lnTo>
                <a:lnTo>
                  <a:pt x="3666546" y="4109347"/>
                </a:lnTo>
                <a:lnTo>
                  <a:pt x="3666546" y="4111484"/>
                </a:lnTo>
                <a:lnTo>
                  <a:pt x="3665681" y="4114232"/>
                </a:lnTo>
                <a:lnTo>
                  <a:pt x="3665103" y="4115759"/>
                </a:lnTo>
                <a:lnTo>
                  <a:pt x="3664526" y="4116369"/>
                </a:lnTo>
                <a:lnTo>
                  <a:pt x="3663949" y="4116369"/>
                </a:lnTo>
                <a:lnTo>
                  <a:pt x="3663083" y="4116064"/>
                </a:lnTo>
                <a:lnTo>
                  <a:pt x="3662506" y="4115453"/>
                </a:lnTo>
                <a:lnTo>
                  <a:pt x="3661640" y="4114843"/>
                </a:lnTo>
                <a:lnTo>
                  <a:pt x="3660774" y="4114537"/>
                </a:lnTo>
                <a:lnTo>
                  <a:pt x="3662217" y="4106294"/>
                </a:lnTo>
                <a:lnTo>
                  <a:pt x="3663371" y="4101715"/>
                </a:lnTo>
                <a:lnTo>
                  <a:pt x="3664815" y="4097746"/>
                </a:lnTo>
                <a:lnTo>
                  <a:pt x="3666258" y="4093167"/>
                </a:lnTo>
                <a:close/>
                <a:moveTo>
                  <a:pt x="4594225" y="4081444"/>
                </a:moveTo>
                <a:lnTo>
                  <a:pt x="4595813" y="4081760"/>
                </a:lnTo>
                <a:lnTo>
                  <a:pt x="4597718" y="4082076"/>
                </a:lnTo>
                <a:lnTo>
                  <a:pt x="4598988" y="4082391"/>
                </a:lnTo>
                <a:lnTo>
                  <a:pt x="4600575" y="4083023"/>
                </a:lnTo>
                <a:lnTo>
                  <a:pt x="4603433" y="4085233"/>
                </a:lnTo>
                <a:lnTo>
                  <a:pt x="4605973" y="4088075"/>
                </a:lnTo>
                <a:lnTo>
                  <a:pt x="4608513" y="4091548"/>
                </a:lnTo>
                <a:lnTo>
                  <a:pt x="4611053" y="4095021"/>
                </a:lnTo>
                <a:lnTo>
                  <a:pt x="4615498" y="4102599"/>
                </a:lnTo>
                <a:lnTo>
                  <a:pt x="4620261" y="4109546"/>
                </a:lnTo>
                <a:lnTo>
                  <a:pt x="4622483" y="4112071"/>
                </a:lnTo>
                <a:lnTo>
                  <a:pt x="4625023" y="4114282"/>
                </a:lnTo>
                <a:lnTo>
                  <a:pt x="4627246" y="4115860"/>
                </a:lnTo>
                <a:lnTo>
                  <a:pt x="4628516" y="4116176"/>
                </a:lnTo>
                <a:lnTo>
                  <a:pt x="4629786" y="4116176"/>
                </a:lnTo>
                <a:lnTo>
                  <a:pt x="4631056" y="4116176"/>
                </a:lnTo>
                <a:lnTo>
                  <a:pt x="4632643" y="4115860"/>
                </a:lnTo>
                <a:lnTo>
                  <a:pt x="4633913" y="4114597"/>
                </a:lnTo>
                <a:lnTo>
                  <a:pt x="4635501" y="4113650"/>
                </a:lnTo>
                <a:lnTo>
                  <a:pt x="4637723" y="4116808"/>
                </a:lnTo>
                <a:lnTo>
                  <a:pt x="4638676" y="4119334"/>
                </a:lnTo>
                <a:lnTo>
                  <a:pt x="4638676" y="4120912"/>
                </a:lnTo>
                <a:lnTo>
                  <a:pt x="4638676" y="4121544"/>
                </a:lnTo>
                <a:lnTo>
                  <a:pt x="4638358" y="4121860"/>
                </a:lnTo>
                <a:lnTo>
                  <a:pt x="4637406" y="4122175"/>
                </a:lnTo>
                <a:lnTo>
                  <a:pt x="4635818" y="4122807"/>
                </a:lnTo>
                <a:lnTo>
                  <a:pt x="4632326" y="4122807"/>
                </a:lnTo>
                <a:lnTo>
                  <a:pt x="4630738" y="4122807"/>
                </a:lnTo>
                <a:lnTo>
                  <a:pt x="4629786" y="4123123"/>
                </a:lnTo>
                <a:lnTo>
                  <a:pt x="4628833" y="4123754"/>
                </a:lnTo>
                <a:lnTo>
                  <a:pt x="4628833" y="4124701"/>
                </a:lnTo>
                <a:lnTo>
                  <a:pt x="4630103" y="4126912"/>
                </a:lnTo>
                <a:lnTo>
                  <a:pt x="4632008" y="4129753"/>
                </a:lnTo>
                <a:lnTo>
                  <a:pt x="4635501" y="4133542"/>
                </a:lnTo>
                <a:lnTo>
                  <a:pt x="4640263" y="4138594"/>
                </a:lnTo>
                <a:lnTo>
                  <a:pt x="4638676" y="4138594"/>
                </a:lnTo>
                <a:lnTo>
                  <a:pt x="4637406" y="4138278"/>
                </a:lnTo>
                <a:lnTo>
                  <a:pt x="4634548" y="4136700"/>
                </a:lnTo>
                <a:lnTo>
                  <a:pt x="4631056" y="4134489"/>
                </a:lnTo>
                <a:lnTo>
                  <a:pt x="4627881" y="4131332"/>
                </a:lnTo>
                <a:lnTo>
                  <a:pt x="4624071" y="4128175"/>
                </a:lnTo>
                <a:lnTo>
                  <a:pt x="4620578" y="4123754"/>
                </a:lnTo>
                <a:lnTo>
                  <a:pt x="4612958" y="4114597"/>
                </a:lnTo>
                <a:lnTo>
                  <a:pt x="4613910" y="4112071"/>
                </a:lnTo>
                <a:lnTo>
                  <a:pt x="4614228" y="4109546"/>
                </a:lnTo>
                <a:lnTo>
                  <a:pt x="4614228" y="4107335"/>
                </a:lnTo>
                <a:lnTo>
                  <a:pt x="4613593" y="4105757"/>
                </a:lnTo>
                <a:lnTo>
                  <a:pt x="4612005" y="4103546"/>
                </a:lnTo>
                <a:lnTo>
                  <a:pt x="4610735" y="4101968"/>
                </a:lnTo>
                <a:lnTo>
                  <a:pt x="4606608" y="4098810"/>
                </a:lnTo>
                <a:lnTo>
                  <a:pt x="4601845" y="4095021"/>
                </a:lnTo>
                <a:lnTo>
                  <a:pt x="4600258" y="4093127"/>
                </a:lnTo>
                <a:lnTo>
                  <a:pt x="4598035" y="4091548"/>
                </a:lnTo>
                <a:lnTo>
                  <a:pt x="4596448" y="4089338"/>
                </a:lnTo>
                <a:lnTo>
                  <a:pt x="4594860" y="4087128"/>
                </a:lnTo>
                <a:lnTo>
                  <a:pt x="4594225" y="4084286"/>
                </a:lnTo>
                <a:close/>
                <a:moveTo>
                  <a:pt x="4689362" y="4043344"/>
                </a:moveTo>
                <a:lnTo>
                  <a:pt x="4691403" y="4043662"/>
                </a:lnTo>
                <a:lnTo>
                  <a:pt x="4694124" y="4043979"/>
                </a:lnTo>
                <a:lnTo>
                  <a:pt x="4695485" y="4046519"/>
                </a:lnTo>
                <a:lnTo>
                  <a:pt x="4695825" y="4048424"/>
                </a:lnTo>
                <a:lnTo>
                  <a:pt x="4695825" y="4050329"/>
                </a:lnTo>
                <a:lnTo>
                  <a:pt x="4695485" y="4051282"/>
                </a:lnTo>
                <a:lnTo>
                  <a:pt x="4694805" y="4052552"/>
                </a:lnTo>
                <a:lnTo>
                  <a:pt x="4693784" y="4053187"/>
                </a:lnTo>
                <a:lnTo>
                  <a:pt x="4691403" y="4054139"/>
                </a:lnTo>
                <a:lnTo>
                  <a:pt x="4688681" y="4055092"/>
                </a:lnTo>
                <a:lnTo>
                  <a:pt x="4687661" y="4055727"/>
                </a:lnTo>
                <a:lnTo>
                  <a:pt x="4686640" y="4056362"/>
                </a:lnTo>
                <a:lnTo>
                  <a:pt x="4685960" y="4057632"/>
                </a:lnTo>
                <a:lnTo>
                  <a:pt x="4685620" y="4058584"/>
                </a:lnTo>
                <a:lnTo>
                  <a:pt x="4685620" y="4060489"/>
                </a:lnTo>
                <a:lnTo>
                  <a:pt x="4685960" y="4062394"/>
                </a:lnTo>
                <a:lnTo>
                  <a:pt x="4684939" y="4061442"/>
                </a:lnTo>
                <a:lnTo>
                  <a:pt x="4683578" y="4060172"/>
                </a:lnTo>
                <a:lnTo>
                  <a:pt x="4682898" y="4058584"/>
                </a:lnTo>
                <a:lnTo>
                  <a:pt x="4682558" y="4056997"/>
                </a:lnTo>
                <a:lnTo>
                  <a:pt x="4681537" y="4053504"/>
                </a:lnTo>
                <a:lnTo>
                  <a:pt x="4681537" y="4051599"/>
                </a:lnTo>
                <a:lnTo>
                  <a:pt x="4681877" y="4050012"/>
                </a:lnTo>
                <a:lnTo>
                  <a:pt x="4682558" y="4048107"/>
                </a:lnTo>
                <a:lnTo>
                  <a:pt x="4683238" y="4046519"/>
                </a:lnTo>
                <a:lnTo>
                  <a:pt x="4684259" y="4045567"/>
                </a:lnTo>
                <a:lnTo>
                  <a:pt x="4685620" y="4044297"/>
                </a:lnTo>
                <a:lnTo>
                  <a:pt x="4686980" y="4043662"/>
                </a:lnTo>
                <a:close/>
                <a:moveTo>
                  <a:pt x="4490023" y="4040169"/>
                </a:moveTo>
                <a:lnTo>
                  <a:pt x="4491272" y="4042074"/>
                </a:lnTo>
                <a:lnTo>
                  <a:pt x="4492209" y="4043662"/>
                </a:lnTo>
                <a:lnTo>
                  <a:pt x="4492209" y="4044614"/>
                </a:lnTo>
                <a:lnTo>
                  <a:pt x="4491272" y="4045884"/>
                </a:lnTo>
                <a:lnTo>
                  <a:pt x="4493770" y="4048107"/>
                </a:lnTo>
                <a:lnTo>
                  <a:pt x="4496269" y="4050012"/>
                </a:lnTo>
                <a:lnTo>
                  <a:pt x="4498767" y="4050964"/>
                </a:lnTo>
                <a:lnTo>
                  <a:pt x="4499704" y="4050964"/>
                </a:lnTo>
                <a:lnTo>
                  <a:pt x="4500641" y="4050964"/>
                </a:lnTo>
                <a:lnTo>
                  <a:pt x="4501890" y="4053504"/>
                </a:lnTo>
                <a:lnTo>
                  <a:pt x="4502827" y="4055727"/>
                </a:lnTo>
                <a:lnTo>
                  <a:pt x="4503451" y="4057949"/>
                </a:lnTo>
                <a:lnTo>
                  <a:pt x="4505325" y="4060807"/>
                </a:lnTo>
                <a:lnTo>
                  <a:pt x="4502515" y="4063982"/>
                </a:lnTo>
                <a:lnTo>
                  <a:pt x="4500016" y="4060490"/>
                </a:lnTo>
                <a:lnTo>
                  <a:pt x="4498142" y="4057314"/>
                </a:lnTo>
                <a:lnTo>
                  <a:pt x="4495332" y="4051917"/>
                </a:lnTo>
                <a:lnTo>
                  <a:pt x="4493770" y="4050647"/>
                </a:lnTo>
                <a:lnTo>
                  <a:pt x="4492521" y="4049377"/>
                </a:lnTo>
                <a:lnTo>
                  <a:pt x="4490960" y="4048742"/>
                </a:lnTo>
                <a:lnTo>
                  <a:pt x="4488461" y="4048742"/>
                </a:lnTo>
                <a:lnTo>
                  <a:pt x="4487212" y="4046519"/>
                </a:lnTo>
                <a:lnTo>
                  <a:pt x="4486275" y="4045249"/>
                </a:lnTo>
                <a:lnTo>
                  <a:pt x="4486275" y="4043979"/>
                </a:lnTo>
                <a:lnTo>
                  <a:pt x="4487212" y="4043027"/>
                </a:lnTo>
                <a:close/>
                <a:moveTo>
                  <a:pt x="3676649" y="4030644"/>
                </a:moveTo>
                <a:lnTo>
                  <a:pt x="3678238" y="4038582"/>
                </a:lnTo>
                <a:lnTo>
                  <a:pt x="3676826" y="4031914"/>
                </a:lnTo>
                <a:lnTo>
                  <a:pt x="3676649" y="4030962"/>
                </a:lnTo>
                <a:lnTo>
                  <a:pt x="3676826" y="4031597"/>
                </a:lnTo>
                <a:close/>
                <a:moveTo>
                  <a:pt x="3675062" y="4029056"/>
                </a:moveTo>
                <a:lnTo>
                  <a:pt x="3676650" y="4030644"/>
                </a:lnTo>
                <a:lnTo>
                  <a:pt x="3676649" y="4030644"/>
                </a:lnTo>
                <a:lnTo>
                  <a:pt x="3675062" y="4030644"/>
                </a:lnTo>
                <a:close/>
                <a:moveTo>
                  <a:pt x="3751262" y="4025881"/>
                </a:moveTo>
                <a:lnTo>
                  <a:pt x="3755708" y="4026516"/>
                </a:lnTo>
                <a:lnTo>
                  <a:pt x="3760152" y="4028104"/>
                </a:lnTo>
                <a:lnTo>
                  <a:pt x="3764915" y="4030326"/>
                </a:lnTo>
                <a:lnTo>
                  <a:pt x="3770312" y="4032866"/>
                </a:lnTo>
                <a:lnTo>
                  <a:pt x="3776028" y="4036041"/>
                </a:lnTo>
                <a:lnTo>
                  <a:pt x="3782378" y="4040169"/>
                </a:lnTo>
                <a:lnTo>
                  <a:pt x="3789364" y="4045249"/>
                </a:lnTo>
                <a:lnTo>
                  <a:pt x="3796665" y="4050964"/>
                </a:lnTo>
                <a:lnTo>
                  <a:pt x="3797300" y="4053187"/>
                </a:lnTo>
                <a:lnTo>
                  <a:pt x="3797300" y="4054774"/>
                </a:lnTo>
                <a:lnTo>
                  <a:pt x="3796984" y="4055727"/>
                </a:lnTo>
                <a:lnTo>
                  <a:pt x="3795713" y="4056044"/>
                </a:lnTo>
                <a:lnTo>
                  <a:pt x="3794444" y="4056044"/>
                </a:lnTo>
                <a:lnTo>
                  <a:pt x="3792538" y="4055727"/>
                </a:lnTo>
                <a:lnTo>
                  <a:pt x="3788410" y="4054774"/>
                </a:lnTo>
                <a:lnTo>
                  <a:pt x="3783648" y="4053187"/>
                </a:lnTo>
                <a:lnTo>
                  <a:pt x="3779520" y="4052234"/>
                </a:lnTo>
                <a:lnTo>
                  <a:pt x="3777933" y="4052234"/>
                </a:lnTo>
                <a:lnTo>
                  <a:pt x="3776345" y="4052552"/>
                </a:lnTo>
                <a:lnTo>
                  <a:pt x="3775393" y="4053504"/>
                </a:lnTo>
                <a:lnTo>
                  <a:pt x="3775076" y="4055092"/>
                </a:lnTo>
                <a:lnTo>
                  <a:pt x="3772217" y="4050647"/>
                </a:lnTo>
                <a:lnTo>
                  <a:pt x="3769042" y="4046519"/>
                </a:lnTo>
                <a:lnTo>
                  <a:pt x="3763010" y="4039216"/>
                </a:lnTo>
                <a:lnTo>
                  <a:pt x="3756660" y="4032549"/>
                </a:lnTo>
                <a:lnTo>
                  <a:pt x="3754120" y="4029056"/>
                </a:lnTo>
                <a:close/>
                <a:moveTo>
                  <a:pt x="3673474" y="4025881"/>
                </a:moveTo>
                <a:lnTo>
                  <a:pt x="3674109" y="4027151"/>
                </a:lnTo>
                <a:lnTo>
                  <a:pt x="3675062" y="4030644"/>
                </a:lnTo>
                <a:close/>
                <a:moveTo>
                  <a:pt x="3733800" y="4024294"/>
                </a:moveTo>
                <a:lnTo>
                  <a:pt x="3738282" y="4028456"/>
                </a:lnTo>
                <a:lnTo>
                  <a:pt x="3742764" y="4032298"/>
                </a:lnTo>
                <a:lnTo>
                  <a:pt x="3751088" y="4038702"/>
                </a:lnTo>
                <a:lnTo>
                  <a:pt x="3755571" y="4042544"/>
                </a:lnTo>
                <a:lnTo>
                  <a:pt x="3760373" y="4047026"/>
                </a:lnTo>
                <a:lnTo>
                  <a:pt x="3765816" y="4052149"/>
                </a:lnTo>
                <a:lnTo>
                  <a:pt x="3771899" y="4058552"/>
                </a:lnTo>
                <a:lnTo>
                  <a:pt x="3771899" y="4059833"/>
                </a:lnTo>
                <a:lnTo>
                  <a:pt x="3771899" y="4060473"/>
                </a:lnTo>
                <a:lnTo>
                  <a:pt x="3771259" y="4060793"/>
                </a:lnTo>
                <a:lnTo>
                  <a:pt x="3770619" y="4061113"/>
                </a:lnTo>
                <a:lnTo>
                  <a:pt x="3769338" y="4061113"/>
                </a:lnTo>
                <a:lnTo>
                  <a:pt x="3767737" y="4060473"/>
                </a:lnTo>
                <a:lnTo>
                  <a:pt x="3766456" y="4060153"/>
                </a:lnTo>
                <a:lnTo>
                  <a:pt x="3765176" y="4060153"/>
                </a:lnTo>
                <a:lnTo>
                  <a:pt x="3764535" y="4060153"/>
                </a:lnTo>
                <a:lnTo>
                  <a:pt x="3764215" y="4060473"/>
                </a:lnTo>
                <a:lnTo>
                  <a:pt x="3763895" y="4061113"/>
                </a:lnTo>
                <a:lnTo>
                  <a:pt x="3763895" y="4062394"/>
                </a:lnTo>
                <a:lnTo>
                  <a:pt x="3762295" y="4057592"/>
                </a:lnTo>
                <a:lnTo>
                  <a:pt x="3760693" y="4054710"/>
                </a:lnTo>
                <a:lnTo>
                  <a:pt x="3759413" y="4051508"/>
                </a:lnTo>
                <a:lnTo>
                  <a:pt x="3757172" y="4048307"/>
                </a:lnTo>
                <a:lnTo>
                  <a:pt x="3754290" y="4044785"/>
                </a:lnTo>
                <a:lnTo>
                  <a:pt x="3750128" y="4040303"/>
                </a:lnTo>
                <a:lnTo>
                  <a:pt x="3745005" y="4035180"/>
                </a:lnTo>
                <a:lnTo>
                  <a:pt x="3743724" y="4035180"/>
                </a:lnTo>
                <a:lnTo>
                  <a:pt x="3743404" y="4035500"/>
                </a:lnTo>
                <a:lnTo>
                  <a:pt x="3743084" y="4036140"/>
                </a:lnTo>
                <a:lnTo>
                  <a:pt x="3743084" y="4037421"/>
                </a:lnTo>
                <a:lnTo>
                  <a:pt x="3743724" y="4039662"/>
                </a:lnTo>
                <a:lnTo>
                  <a:pt x="3745326" y="4042224"/>
                </a:lnTo>
                <a:lnTo>
                  <a:pt x="3749488" y="4047987"/>
                </a:lnTo>
                <a:lnTo>
                  <a:pt x="3750768" y="4050548"/>
                </a:lnTo>
                <a:lnTo>
                  <a:pt x="3752049" y="4052789"/>
                </a:lnTo>
                <a:lnTo>
                  <a:pt x="3750768" y="4052789"/>
                </a:lnTo>
                <a:lnTo>
                  <a:pt x="3749488" y="4052149"/>
                </a:lnTo>
                <a:lnTo>
                  <a:pt x="3747566" y="4051188"/>
                </a:lnTo>
                <a:lnTo>
                  <a:pt x="3745645" y="4049908"/>
                </a:lnTo>
                <a:lnTo>
                  <a:pt x="3741163" y="4045745"/>
                </a:lnTo>
                <a:lnTo>
                  <a:pt x="3735720" y="4040303"/>
                </a:lnTo>
                <a:lnTo>
                  <a:pt x="3735720" y="4038382"/>
                </a:lnTo>
                <a:lnTo>
                  <a:pt x="3735720" y="4036781"/>
                </a:lnTo>
                <a:lnTo>
                  <a:pt x="3736040" y="4033579"/>
                </a:lnTo>
                <a:lnTo>
                  <a:pt x="3736040" y="4031658"/>
                </a:lnTo>
                <a:lnTo>
                  <a:pt x="3735720" y="4030057"/>
                </a:lnTo>
                <a:lnTo>
                  <a:pt x="3735081" y="4027496"/>
                </a:lnTo>
                <a:close/>
                <a:moveTo>
                  <a:pt x="3689984" y="4024294"/>
                </a:moveTo>
                <a:lnTo>
                  <a:pt x="3693795" y="4028253"/>
                </a:lnTo>
                <a:lnTo>
                  <a:pt x="3697922" y="4033860"/>
                </a:lnTo>
                <a:lnTo>
                  <a:pt x="3702684" y="4041118"/>
                </a:lnTo>
                <a:lnTo>
                  <a:pt x="3708399" y="4049694"/>
                </a:lnTo>
                <a:lnTo>
                  <a:pt x="3704272" y="4047055"/>
                </a:lnTo>
                <a:lnTo>
                  <a:pt x="3699509" y="4043427"/>
                </a:lnTo>
                <a:lnTo>
                  <a:pt x="3696017" y="4040788"/>
                </a:lnTo>
                <a:lnTo>
                  <a:pt x="3694429" y="4039468"/>
                </a:lnTo>
                <a:lnTo>
                  <a:pt x="3693477" y="4039468"/>
                </a:lnTo>
                <a:lnTo>
                  <a:pt x="3690619" y="4035180"/>
                </a:lnTo>
                <a:lnTo>
                  <a:pt x="3689349" y="4032541"/>
                </a:lnTo>
                <a:lnTo>
                  <a:pt x="3689349" y="4031551"/>
                </a:lnTo>
                <a:lnTo>
                  <a:pt x="3689349" y="4031221"/>
                </a:lnTo>
                <a:lnTo>
                  <a:pt x="3689984" y="4031551"/>
                </a:lnTo>
                <a:lnTo>
                  <a:pt x="3691572" y="4032871"/>
                </a:lnTo>
                <a:lnTo>
                  <a:pt x="3693795" y="4035180"/>
                </a:lnTo>
                <a:lnTo>
                  <a:pt x="3697922" y="4040458"/>
                </a:lnTo>
                <a:close/>
                <a:moveTo>
                  <a:pt x="4515801" y="4019531"/>
                </a:moveTo>
                <a:lnTo>
                  <a:pt x="4516738" y="4019531"/>
                </a:lnTo>
                <a:lnTo>
                  <a:pt x="4517363" y="4020166"/>
                </a:lnTo>
                <a:lnTo>
                  <a:pt x="4518613" y="4020801"/>
                </a:lnTo>
                <a:lnTo>
                  <a:pt x="4520488" y="4023024"/>
                </a:lnTo>
                <a:lnTo>
                  <a:pt x="4522988" y="4026199"/>
                </a:lnTo>
                <a:lnTo>
                  <a:pt x="4528301" y="4033184"/>
                </a:lnTo>
                <a:lnTo>
                  <a:pt x="4530801" y="4036359"/>
                </a:lnTo>
                <a:lnTo>
                  <a:pt x="4533301" y="4038899"/>
                </a:lnTo>
                <a:lnTo>
                  <a:pt x="4529238" y="4036676"/>
                </a:lnTo>
                <a:lnTo>
                  <a:pt x="4526738" y="4035724"/>
                </a:lnTo>
                <a:lnTo>
                  <a:pt x="4525176" y="4035406"/>
                </a:lnTo>
                <a:lnTo>
                  <a:pt x="4524863" y="4035406"/>
                </a:lnTo>
                <a:lnTo>
                  <a:pt x="4524551" y="4035724"/>
                </a:lnTo>
                <a:lnTo>
                  <a:pt x="4524551" y="4036676"/>
                </a:lnTo>
                <a:lnTo>
                  <a:pt x="4525176" y="4038264"/>
                </a:lnTo>
                <a:lnTo>
                  <a:pt x="4528301" y="4042709"/>
                </a:lnTo>
                <a:lnTo>
                  <a:pt x="4531426" y="4047789"/>
                </a:lnTo>
                <a:lnTo>
                  <a:pt x="4532988" y="4050646"/>
                </a:lnTo>
                <a:lnTo>
                  <a:pt x="4533926" y="4053186"/>
                </a:lnTo>
                <a:lnTo>
                  <a:pt x="4534863" y="4055726"/>
                </a:lnTo>
                <a:lnTo>
                  <a:pt x="4535488" y="4057949"/>
                </a:lnTo>
                <a:lnTo>
                  <a:pt x="4534863" y="4058584"/>
                </a:lnTo>
                <a:lnTo>
                  <a:pt x="4534863" y="4059854"/>
                </a:lnTo>
                <a:lnTo>
                  <a:pt x="4534238" y="4060489"/>
                </a:lnTo>
                <a:lnTo>
                  <a:pt x="4533613" y="4060806"/>
                </a:lnTo>
                <a:lnTo>
                  <a:pt x="4531113" y="4055726"/>
                </a:lnTo>
                <a:lnTo>
                  <a:pt x="4528926" y="4051916"/>
                </a:lnTo>
                <a:lnTo>
                  <a:pt x="4526426" y="4048741"/>
                </a:lnTo>
                <a:lnTo>
                  <a:pt x="4524238" y="4047154"/>
                </a:lnTo>
                <a:lnTo>
                  <a:pt x="4522051" y="4045884"/>
                </a:lnTo>
                <a:lnTo>
                  <a:pt x="4519863" y="4045566"/>
                </a:lnTo>
                <a:lnTo>
                  <a:pt x="4517676" y="4045566"/>
                </a:lnTo>
                <a:lnTo>
                  <a:pt x="4515488" y="4045884"/>
                </a:lnTo>
                <a:lnTo>
                  <a:pt x="4511425" y="4047154"/>
                </a:lnTo>
                <a:lnTo>
                  <a:pt x="4508925" y="4047471"/>
                </a:lnTo>
                <a:lnTo>
                  <a:pt x="4506738" y="4047471"/>
                </a:lnTo>
                <a:lnTo>
                  <a:pt x="4504238" y="4046836"/>
                </a:lnTo>
                <a:lnTo>
                  <a:pt x="4501738" y="4045566"/>
                </a:lnTo>
                <a:lnTo>
                  <a:pt x="4498613" y="4043344"/>
                </a:lnTo>
                <a:lnTo>
                  <a:pt x="4495800" y="4040486"/>
                </a:lnTo>
                <a:lnTo>
                  <a:pt x="4497050" y="4038899"/>
                </a:lnTo>
                <a:lnTo>
                  <a:pt x="4498613" y="4038264"/>
                </a:lnTo>
                <a:lnTo>
                  <a:pt x="4500488" y="4037946"/>
                </a:lnTo>
                <a:lnTo>
                  <a:pt x="4502675" y="4037946"/>
                </a:lnTo>
                <a:lnTo>
                  <a:pt x="4507675" y="4037946"/>
                </a:lnTo>
                <a:lnTo>
                  <a:pt x="4512363" y="4038264"/>
                </a:lnTo>
                <a:lnTo>
                  <a:pt x="4514550" y="4037946"/>
                </a:lnTo>
                <a:lnTo>
                  <a:pt x="4516738" y="4037629"/>
                </a:lnTo>
                <a:lnTo>
                  <a:pt x="4517988" y="4036359"/>
                </a:lnTo>
                <a:lnTo>
                  <a:pt x="4518926" y="4034771"/>
                </a:lnTo>
                <a:lnTo>
                  <a:pt x="4519238" y="4032549"/>
                </a:lnTo>
                <a:lnTo>
                  <a:pt x="4518926" y="4029374"/>
                </a:lnTo>
                <a:lnTo>
                  <a:pt x="4517363" y="4025564"/>
                </a:lnTo>
                <a:lnTo>
                  <a:pt x="4515175" y="4020484"/>
                </a:lnTo>
                <a:close/>
                <a:moveTo>
                  <a:pt x="7822631" y="4011596"/>
                </a:moveTo>
                <a:lnTo>
                  <a:pt x="7824504" y="4011916"/>
                </a:lnTo>
                <a:lnTo>
                  <a:pt x="7826376" y="4012235"/>
                </a:lnTo>
                <a:lnTo>
                  <a:pt x="7824191" y="4016707"/>
                </a:lnTo>
                <a:lnTo>
                  <a:pt x="7822319" y="4020540"/>
                </a:lnTo>
                <a:lnTo>
                  <a:pt x="7820134" y="4024054"/>
                </a:lnTo>
                <a:lnTo>
                  <a:pt x="7817950" y="4027249"/>
                </a:lnTo>
                <a:lnTo>
                  <a:pt x="7813269" y="4033318"/>
                </a:lnTo>
                <a:lnTo>
                  <a:pt x="7808276" y="4038429"/>
                </a:lnTo>
                <a:lnTo>
                  <a:pt x="7803594" y="4043859"/>
                </a:lnTo>
                <a:lnTo>
                  <a:pt x="7798913" y="4049929"/>
                </a:lnTo>
                <a:lnTo>
                  <a:pt x="7796729" y="4052804"/>
                </a:lnTo>
                <a:lnTo>
                  <a:pt x="7794544" y="4056318"/>
                </a:lnTo>
                <a:lnTo>
                  <a:pt x="7792360" y="4060151"/>
                </a:lnTo>
                <a:lnTo>
                  <a:pt x="7790799" y="4063984"/>
                </a:lnTo>
                <a:lnTo>
                  <a:pt x="7789863" y="4062387"/>
                </a:lnTo>
                <a:lnTo>
                  <a:pt x="7789863" y="4059193"/>
                </a:lnTo>
                <a:lnTo>
                  <a:pt x="7790799" y="4055679"/>
                </a:lnTo>
                <a:lnTo>
                  <a:pt x="7791735" y="4051207"/>
                </a:lnTo>
                <a:lnTo>
                  <a:pt x="7793296" y="4046734"/>
                </a:lnTo>
                <a:lnTo>
                  <a:pt x="7795168" y="4041943"/>
                </a:lnTo>
                <a:lnTo>
                  <a:pt x="7797041" y="4036832"/>
                </a:lnTo>
                <a:lnTo>
                  <a:pt x="7799537" y="4032040"/>
                </a:lnTo>
                <a:lnTo>
                  <a:pt x="7802658" y="4027249"/>
                </a:lnTo>
                <a:lnTo>
                  <a:pt x="7805779" y="4023415"/>
                </a:lnTo>
                <a:lnTo>
                  <a:pt x="7808900" y="4019263"/>
                </a:lnTo>
                <a:lnTo>
                  <a:pt x="7812333" y="4016068"/>
                </a:lnTo>
                <a:lnTo>
                  <a:pt x="7815765" y="4013832"/>
                </a:lnTo>
                <a:lnTo>
                  <a:pt x="7817326" y="4012554"/>
                </a:lnTo>
                <a:lnTo>
                  <a:pt x="7819198" y="4012235"/>
                </a:lnTo>
                <a:lnTo>
                  <a:pt x="7820759" y="4011916"/>
                </a:lnTo>
                <a:close/>
                <a:moveTo>
                  <a:pt x="4722217" y="4006831"/>
                </a:moveTo>
                <a:lnTo>
                  <a:pt x="4722515" y="4008032"/>
                </a:lnTo>
                <a:lnTo>
                  <a:pt x="4722812" y="4009534"/>
                </a:lnTo>
                <a:lnTo>
                  <a:pt x="4722515" y="4011336"/>
                </a:lnTo>
                <a:lnTo>
                  <a:pt x="4722217" y="4013439"/>
                </a:lnTo>
                <a:lnTo>
                  <a:pt x="4721324" y="4017043"/>
                </a:lnTo>
                <a:lnTo>
                  <a:pt x="4719240" y="4021247"/>
                </a:lnTo>
                <a:lnTo>
                  <a:pt x="4717752" y="4023049"/>
                </a:lnTo>
                <a:lnTo>
                  <a:pt x="4716264" y="4024851"/>
                </a:lnTo>
                <a:lnTo>
                  <a:pt x="4715073" y="4026053"/>
                </a:lnTo>
                <a:lnTo>
                  <a:pt x="4713287" y="4027554"/>
                </a:lnTo>
                <a:lnTo>
                  <a:pt x="4711501" y="4028455"/>
                </a:lnTo>
                <a:lnTo>
                  <a:pt x="4709715" y="4029056"/>
                </a:lnTo>
                <a:lnTo>
                  <a:pt x="4707929" y="4029056"/>
                </a:lnTo>
                <a:lnTo>
                  <a:pt x="4705846" y="4029056"/>
                </a:lnTo>
                <a:lnTo>
                  <a:pt x="4704655" y="4026053"/>
                </a:lnTo>
                <a:lnTo>
                  <a:pt x="4704060" y="4023650"/>
                </a:lnTo>
                <a:lnTo>
                  <a:pt x="4703762" y="4021548"/>
                </a:lnTo>
                <a:lnTo>
                  <a:pt x="4704060" y="4019445"/>
                </a:lnTo>
                <a:lnTo>
                  <a:pt x="4704655" y="4017944"/>
                </a:lnTo>
                <a:lnTo>
                  <a:pt x="4705548" y="4016442"/>
                </a:lnTo>
                <a:lnTo>
                  <a:pt x="4706739" y="4014940"/>
                </a:lnTo>
                <a:lnTo>
                  <a:pt x="4708227" y="4014039"/>
                </a:lnTo>
                <a:lnTo>
                  <a:pt x="4711204" y="4012237"/>
                </a:lnTo>
                <a:lnTo>
                  <a:pt x="4715073" y="4010435"/>
                </a:lnTo>
                <a:lnTo>
                  <a:pt x="4718943" y="4008933"/>
                </a:lnTo>
                <a:close/>
                <a:moveTo>
                  <a:pt x="3665538" y="4006831"/>
                </a:moveTo>
                <a:lnTo>
                  <a:pt x="3666490" y="4008515"/>
                </a:lnTo>
                <a:lnTo>
                  <a:pt x="3670300" y="4017944"/>
                </a:lnTo>
                <a:lnTo>
                  <a:pt x="3667125" y="4010872"/>
                </a:lnTo>
                <a:close/>
                <a:moveTo>
                  <a:pt x="3663949" y="4002069"/>
                </a:moveTo>
                <a:lnTo>
                  <a:pt x="3665538" y="4006832"/>
                </a:lnTo>
                <a:lnTo>
                  <a:pt x="3663949" y="4002349"/>
                </a:lnTo>
                <a:close/>
                <a:moveTo>
                  <a:pt x="3659187" y="3990956"/>
                </a:moveTo>
                <a:lnTo>
                  <a:pt x="3661092" y="3995471"/>
                </a:lnTo>
                <a:lnTo>
                  <a:pt x="3660458" y="3993387"/>
                </a:lnTo>
                <a:lnTo>
                  <a:pt x="3663950" y="4002069"/>
                </a:lnTo>
                <a:lnTo>
                  <a:pt x="3663632" y="4001722"/>
                </a:lnTo>
                <a:lnTo>
                  <a:pt x="3662362" y="3998596"/>
                </a:lnTo>
                <a:close/>
                <a:moveTo>
                  <a:pt x="3657599" y="3990956"/>
                </a:moveTo>
                <a:lnTo>
                  <a:pt x="3657917" y="3991591"/>
                </a:lnTo>
                <a:lnTo>
                  <a:pt x="3659187" y="3994131"/>
                </a:lnTo>
                <a:lnTo>
                  <a:pt x="3657917" y="3991908"/>
                </a:lnTo>
                <a:close/>
                <a:moveTo>
                  <a:pt x="4475201" y="3987781"/>
                </a:moveTo>
                <a:lnTo>
                  <a:pt x="4477802" y="3990956"/>
                </a:lnTo>
                <a:lnTo>
                  <a:pt x="4480078" y="3993178"/>
                </a:lnTo>
                <a:lnTo>
                  <a:pt x="4481704" y="3994448"/>
                </a:lnTo>
                <a:lnTo>
                  <a:pt x="4483330" y="3994766"/>
                </a:lnTo>
                <a:lnTo>
                  <a:pt x="4485281" y="3999846"/>
                </a:lnTo>
                <a:lnTo>
                  <a:pt x="4485606" y="4002386"/>
                </a:lnTo>
                <a:lnTo>
                  <a:pt x="4485606" y="4004291"/>
                </a:lnTo>
                <a:lnTo>
                  <a:pt x="4485931" y="4005244"/>
                </a:lnTo>
                <a:lnTo>
                  <a:pt x="4486582" y="4006831"/>
                </a:lnTo>
                <a:lnTo>
                  <a:pt x="4488858" y="4009689"/>
                </a:lnTo>
                <a:lnTo>
                  <a:pt x="4500563" y="4022389"/>
                </a:lnTo>
                <a:lnTo>
                  <a:pt x="4499263" y="4022706"/>
                </a:lnTo>
                <a:lnTo>
                  <a:pt x="4498612" y="4022706"/>
                </a:lnTo>
                <a:lnTo>
                  <a:pt x="4496336" y="4022071"/>
                </a:lnTo>
                <a:lnTo>
                  <a:pt x="4494060" y="4021119"/>
                </a:lnTo>
                <a:lnTo>
                  <a:pt x="4491459" y="4019531"/>
                </a:lnTo>
                <a:lnTo>
                  <a:pt x="4488858" y="4016991"/>
                </a:lnTo>
                <a:lnTo>
                  <a:pt x="4486256" y="4014451"/>
                </a:lnTo>
                <a:lnTo>
                  <a:pt x="4483655" y="4011594"/>
                </a:lnTo>
                <a:lnTo>
                  <a:pt x="4481379" y="4008736"/>
                </a:lnTo>
                <a:lnTo>
                  <a:pt x="4479103" y="4005244"/>
                </a:lnTo>
                <a:lnTo>
                  <a:pt x="4477152" y="4002068"/>
                </a:lnTo>
                <a:lnTo>
                  <a:pt x="4475526" y="3999211"/>
                </a:lnTo>
                <a:lnTo>
                  <a:pt x="4474226" y="3996036"/>
                </a:lnTo>
                <a:lnTo>
                  <a:pt x="4473575" y="3993178"/>
                </a:lnTo>
                <a:lnTo>
                  <a:pt x="4473575" y="3990956"/>
                </a:lnTo>
                <a:lnTo>
                  <a:pt x="4473900" y="3989368"/>
                </a:lnTo>
                <a:lnTo>
                  <a:pt x="4474226" y="3988416"/>
                </a:lnTo>
                <a:close/>
                <a:moveTo>
                  <a:pt x="3580444" y="3983019"/>
                </a:moveTo>
                <a:lnTo>
                  <a:pt x="3582896" y="3983982"/>
                </a:lnTo>
                <a:lnTo>
                  <a:pt x="3584737" y="3984625"/>
                </a:lnTo>
                <a:lnTo>
                  <a:pt x="3586883" y="3984946"/>
                </a:lnTo>
                <a:lnTo>
                  <a:pt x="3589337" y="3985267"/>
                </a:lnTo>
                <a:lnTo>
                  <a:pt x="3583510" y="3996187"/>
                </a:lnTo>
                <a:lnTo>
                  <a:pt x="3576764" y="4009355"/>
                </a:lnTo>
                <a:lnTo>
                  <a:pt x="3573696" y="4016100"/>
                </a:lnTo>
                <a:lnTo>
                  <a:pt x="3570936" y="4022202"/>
                </a:lnTo>
                <a:lnTo>
                  <a:pt x="3568789" y="4028305"/>
                </a:lnTo>
                <a:lnTo>
                  <a:pt x="3567256" y="4033122"/>
                </a:lnTo>
                <a:lnTo>
                  <a:pt x="3569096" y="4031195"/>
                </a:lnTo>
                <a:lnTo>
                  <a:pt x="3570322" y="4029589"/>
                </a:lnTo>
                <a:lnTo>
                  <a:pt x="3571856" y="4028626"/>
                </a:lnTo>
                <a:lnTo>
                  <a:pt x="3573389" y="4027662"/>
                </a:lnTo>
                <a:lnTo>
                  <a:pt x="3574309" y="4027341"/>
                </a:lnTo>
                <a:lnTo>
                  <a:pt x="3575229" y="4027020"/>
                </a:lnTo>
                <a:lnTo>
                  <a:pt x="3577376" y="4027341"/>
                </a:lnTo>
                <a:lnTo>
                  <a:pt x="3578910" y="4027662"/>
                </a:lnTo>
                <a:lnTo>
                  <a:pt x="3580750" y="4028305"/>
                </a:lnTo>
                <a:lnTo>
                  <a:pt x="3581670" y="4028305"/>
                </a:lnTo>
                <a:lnTo>
                  <a:pt x="3582284" y="4027662"/>
                </a:lnTo>
                <a:lnTo>
                  <a:pt x="3583510" y="4027341"/>
                </a:lnTo>
                <a:lnTo>
                  <a:pt x="3584430" y="4026378"/>
                </a:lnTo>
                <a:lnTo>
                  <a:pt x="3583204" y="4029589"/>
                </a:lnTo>
                <a:lnTo>
                  <a:pt x="3581976" y="4032159"/>
                </a:lnTo>
                <a:lnTo>
                  <a:pt x="3580750" y="4034407"/>
                </a:lnTo>
                <a:lnTo>
                  <a:pt x="3579524" y="4036334"/>
                </a:lnTo>
                <a:lnTo>
                  <a:pt x="3578296" y="4037297"/>
                </a:lnTo>
                <a:lnTo>
                  <a:pt x="3576764" y="4038261"/>
                </a:lnTo>
                <a:lnTo>
                  <a:pt x="3575844" y="4038582"/>
                </a:lnTo>
                <a:lnTo>
                  <a:pt x="3574309" y="4038582"/>
                </a:lnTo>
                <a:lnTo>
                  <a:pt x="3571549" y="4038261"/>
                </a:lnTo>
                <a:lnTo>
                  <a:pt x="3568789" y="4037297"/>
                </a:lnTo>
                <a:lnTo>
                  <a:pt x="3565416" y="4036976"/>
                </a:lnTo>
                <a:lnTo>
                  <a:pt x="3564189" y="4036976"/>
                </a:lnTo>
                <a:lnTo>
                  <a:pt x="3562349" y="4036976"/>
                </a:lnTo>
                <a:lnTo>
                  <a:pt x="3567869" y="4025093"/>
                </a:lnTo>
                <a:lnTo>
                  <a:pt x="3572776" y="4014494"/>
                </a:lnTo>
                <a:lnTo>
                  <a:pt x="3576764" y="4005180"/>
                </a:lnTo>
                <a:lnTo>
                  <a:pt x="3577684" y="4001326"/>
                </a:lnTo>
                <a:lnTo>
                  <a:pt x="3578910" y="3997472"/>
                </a:lnTo>
                <a:lnTo>
                  <a:pt x="3579216" y="3994260"/>
                </a:lnTo>
                <a:lnTo>
                  <a:pt x="3579216" y="3992012"/>
                </a:lnTo>
                <a:lnTo>
                  <a:pt x="3578604" y="3989764"/>
                </a:lnTo>
                <a:lnTo>
                  <a:pt x="3578296" y="3989121"/>
                </a:lnTo>
                <a:lnTo>
                  <a:pt x="3577376" y="3988800"/>
                </a:lnTo>
                <a:lnTo>
                  <a:pt x="3575844" y="3987836"/>
                </a:lnTo>
                <a:lnTo>
                  <a:pt x="3573389" y="3987836"/>
                </a:lnTo>
                <a:lnTo>
                  <a:pt x="3570322" y="3989121"/>
                </a:lnTo>
                <a:lnTo>
                  <a:pt x="3566642" y="3990406"/>
                </a:lnTo>
                <a:lnTo>
                  <a:pt x="3570936" y="3986873"/>
                </a:lnTo>
                <a:lnTo>
                  <a:pt x="3572776" y="3985267"/>
                </a:lnTo>
                <a:lnTo>
                  <a:pt x="3574616" y="3984625"/>
                </a:lnTo>
                <a:lnTo>
                  <a:pt x="3576149" y="3983982"/>
                </a:lnTo>
                <a:lnTo>
                  <a:pt x="3577376" y="3983661"/>
                </a:lnTo>
                <a:close/>
                <a:moveTo>
                  <a:pt x="3649662" y="3975081"/>
                </a:moveTo>
                <a:lnTo>
                  <a:pt x="3651250" y="3977621"/>
                </a:lnTo>
                <a:lnTo>
                  <a:pt x="3652519" y="3980796"/>
                </a:lnTo>
                <a:lnTo>
                  <a:pt x="3654424" y="3983336"/>
                </a:lnTo>
                <a:lnTo>
                  <a:pt x="3658869" y="3992543"/>
                </a:lnTo>
                <a:lnTo>
                  <a:pt x="3659187" y="3993178"/>
                </a:lnTo>
                <a:lnTo>
                  <a:pt x="3657282" y="3990003"/>
                </a:lnTo>
                <a:lnTo>
                  <a:pt x="3657599" y="3990638"/>
                </a:lnTo>
                <a:lnTo>
                  <a:pt x="3657282" y="3990321"/>
                </a:lnTo>
                <a:lnTo>
                  <a:pt x="3656964" y="3989686"/>
                </a:lnTo>
                <a:lnTo>
                  <a:pt x="3656647" y="3989051"/>
                </a:lnTo>
                <a:lnTo>
                  <a:pt x="3652202" y="3980478"/>
                </a:lnTo>
                <a:close/>
                <a:moveTo>
                  <a:pt x="4438650" y="3957619"/>
                </a:moveTo>
                <a:lnTo>
                  <a:pt x="4443534" y="3964336"/>
                </a:lnTo>
                <a:lnTo>
                  <a:pt x="4448114" y="3970734"/>
                </a:lnTo>
                <a:lnTo>
                  <a:pt x="4451472" y="3976172"/>
                </a:lnTo>
                <a:lnTo>
                  <a:pt x="4454525" y="3981609"/>
                </a:lnTo>
                <a:lnTo>
                  <a:pt x="4457578" y="3986727"/>
                </a:lnTo>
                <a:lnTo>
                  <a:pt x="4459409" y="3991525"/>
                </a:lnTo>
                <a:lnTo>
                  <a:pt x="4461241" y="3996004"/>
                </a:lnTo>
                <a:lnTo>
                  <a:pt x="4462462" y="4000482"/>
                </a:lnTo>
                <a:lnTo>
                  <a:pt x="4460936" y="3999202"/>
                </a:lnTo>
                <a:lnTo>
                  <a:pt x="4459409" y="3997923"/>
                </a:lnTo>
                <a:lnTo>
                  <a:pt x="4456356" y="3994084"/>
                </a:lnTo>
                <a:lnTo>
                  <a:pt x="4449030" y="3983848"/>
                </a:lnTo>
                <a:lnTo>
                  <a:pt x="4444756" y="3978411"/>
                </a:lnTo>
                <a:lnTo>
                  <a:pt x="4440481" y="3972653"/>
                </a:lnTo>
                <a:lnTo>
                  <a:pt x="4436513" y="3968495"/>
                </a:lnTo>
                <a:lnTo>
                  <a:pt x="4434376" y="3966575"/>
                </a:lnTo>
                <a:lnTo>
                  <a:pt x="4432544" y="3964976"/>
                </a:lnTo>
                <a:lnTo>
                  <a:pt x="4431018" y="3962417"/>
                </a:lnTo>
                <a:lnTo>
                  <a:pt x="4430712" y="3961137"/>
                </a:lnTo>
                <a:lnTo>
                  <a:pt x="4431018" y="3959858"/>
                </a:lnTo>
                <a:lnTo>
                  <a:pt x="4431933" y="3959858"/>
                </a:lnTo>
                <a:lnTo>
                  <a:pt x="4432849" y="3960498"/>
                </a:lnTo>
                <a:lnTo>
                  <a:pt x="4434681" y="3962097"/>
                </a:lnTo>
                <a:lnTo>
                  <a:pt x="4435902" y="3964016"/>
                </a:lnTo>
                <a:lnTo>
                  <a:pt x="4437734" y="3966575"/>
                </a:lnTo>
                <a:lnTo>
                  <a:pt x="4437429" y="3964016"/>
                </a:lnTo>
                <a:lnTo>
                  <a:pt x="4437429" y="3961457"/>
                </a:lnTo>
                <a:lnTo>
                  <a:pt x="4437734" y="3959538"/>
                </a:lnTo>
                <a:lnTo>
                  <a:pt x="4438039" y="3958578"/>
                </a:lnTo>
                <a:close/>
                <a:moveTo>
                  <a:pt x="3638550" y="3951269"/>
                </a:moveTo>
                <a:lnTo>
                  <a:pt x="3637252" y="3956842"/>
                </a:lnTo>
                <a:lnTo>
                  <a:pt x="3634983" y="3964055"/>
                </a:lnTo>
                <a:lnTo>
                  <a:pt x="3627847" y="3981432"/>
                </a:lnTo>
                <a:lnTo>
                  <a:pt x="3626225" y="3981432"/>
                </a:lnTo>
                <a:lnTo>
                  <a:pt x="3625252" y="3981432"/>
                </a:lnTo>
                <a:lnTo>
                  <a:pt x="3623955" y="3980448"/>
                </a:lnTo>
                <a:lnTo>
                  <a:pt x="3622983" y="3979793"/>
                </a:lnTo>
                <a:lnTo>
                  <a:pt x="3621036" y="3977825"/>
                </a:lnTo>
                <a:lnTo>
                  <a:pt x="3619090" y="3975530"/>
                </a:lnTo>
                <a:lnTo>
                  <a:pt x="3616819" y="3973891"/>
                </a:lnTo>
                <a:lnTo>
                  <a:pt x="3615847" y="3972580"/>
                </a:lnTo>
                <a:lnTo>
                  <a:pt x="3614873" y="3972252"/>
                </a:lnTo>
                <a:lnTo>
                  <a:pt x="3613252" y="3971924"/>
                </a:lnTo>
                <a:lnTo>
                  <a:pt x="3611630" y="3972252"/>
                </a:lnTo>
                <a:lnTo>
                  <a:pt x="3610333" y="3972580"/>
                </a:lnTo>
                <a:lnTo>
                  <a:pt x="3608387" y="3973235"/>
                </a:lnTo>
                <a:lnTo>
                  <a:pt x="3611630" y="3967990"/>
                </a:lnTo>
                <a:lnTo>
                  <a:pt x="3614225" y="3964055"/>
                </a:lnTo>
                <a:lnTo>
                  <a:pt x="3616819" y="3960777"/>
                </a:lnTo>
                <a:lnTo>
                  <a:pt x="3618765" y="3958810"/>
                </a:lnTo>
                <a:lnTo>
                  <a:pt x="3621036" y="3957498"/>
                </a:lnTo>
                <a:lnTo>
                  <a:pt x="3622658" y="3956842"/>
                </a:lnTo>
                <a:lnTo>
                  <a:pt x="3624279" y="3956842"/>
                </a:lnTo>
                <a:lnTo>
                  <a:pt x="3625901" y="3956842"/>
                </a:lnTo>
                <a:lnTo>
                  <a:pt x="3628495" y="3957170"/>
                </a:lnTo>
                <a:lnTo>
                  <a:pt x="3630117" y="3957498"/>
                </a:lnTo>
                <a:lnTo>
                  <a:pt x="3631414" y="3957498"/>
                </a:lnTo>
                <a:lnTo>
                  <a:pt x="3633036" y="3956842"/>
                </a:lnTo>
                <a:lnTo>
                  <a:pt x="3634983" y="3955531"/>
                </a:lnTo>
                <a:lnTo>
                  <a:pt x="3636605" y="3953892"/>
                </a:lnTo>
                <a:close/>
                <a:moveTo>
                  <a:pt x="3678670" y="3944919"/>
                </a:moveTo>
                <a:lnTo>
                  <a:pt x="3678958" y="3944919"/>
                </a:lnTo>
                <a:lnTo>
                  <a:pt x="3679247" y="3945520"/>
                </a:lnTo>
                <a:lnTo>
                  <a:pt x="3679536" y="3948223"/>
                </a:lnTo>
                <a:lnTo>
                  <a:pt x="3679536" y="3949424"/>
                </a:lnTo>
                <a:lnTo>
                  <a:pt x="3679824" y="3949724"/>
                </a:lnTo>
                <a:lnTo>
                  <a:pt x="3678670" y="3953329"/>
                </a:lnTo>
                <a:lnTo>
                  <a:pt x="3678092" y="3955431"/>
                </a:lnTo>
                <a:lnTo>
                  <a:pt x="3677515" y="3956032"/>
                </a:lnTo>
                <a:lnTo>
                  <a:pt x="3677227" y="3955131"/>
                </a:lnTo>
                <a:lnTo>
                  <a:pt x="3676938" y="3952428"/>
                </a:lnTo>
                <a:lnTo>
                  <a:pt x="3676649" y="3951527"/>
                </a:lnTo>
                <a:lnTo>
                  <a:pt x="3676649" y="3950926"/>
                </a:lnTo>
                <a:lnTo>
                  <a:pt x="3677515" y="3947322"/>
                </a:lnTo>
                <a:lnTo>
                  <a:pt x="3678670" y="3945219"/>
                </a:lnTo>
                <a:close/>
                <a:moveTo>
                  <a:pt x="3684745" y="3938569"/>
                </a:moveTo>
                <a:lnTo>
                  <a:pt x="3683796" y="3944638"/>
                </a:lnTo>
                <a:lnTo>
                  <a:pt x="3681897" y="3955499"/>
                </a:lnTo>
                <a:lnTo>
                  <a:pt x="3679681" y="3966999"/>
                </a:lnTo>
                <a:lnTo>
                  <a:pt x="3678415" y="3971471"/>
                </a:lnTo>
                <a:lnTo>
                  <a:pt x="3677466" y="3973707"/>
                </a:lnTo>
                <a:lnTo>
                  <a:pt x="3680947" y="3978818"/>
                </a:lnTo>
                <a:lnTo>
                  <a:pt x="3683796" y="3982651"/>
                </a:lnTo>
                <a:lnTo>
                  <a:pt x="3689809" y="3991915"/>
                </a:lnTo>
                <a:lnTo>
                  <a:pt x="3705633" y="4004373"/>
                </a:lnTo>
                <a:lnTo>
                  <a:pt x="3714494" y="4012039"/>
                </a:lnTo>
                <a:lnTo>
                  <a:pt x="3724621" y="4021303"/>
                </a:lnTo>
                <a:lnTo>
                  <a:pt x="3724621" y="4021942"/>
                </a:lnTo>
                <a:lnTo>
                  <a:pt x="3723989" y="4022261"/>
                </a:lnTo>
                <a:lnTo>
                  <a:pt x="3723355" y="4022900"/>
                </a:lnTo>
                <a:lnTo>
                  <a:pt x="3722722" y="4022900"/>
                </a:lnTo>
                <a:lnTo>
                  <a:pt x="3720824" y="4022900"/>
                </a:lnTo>
                <a:lnTo>
                  <a:pt x="3719241" y="4022261"/>
                </a:lnTo>
                <a:lnTo>
                  <a:pt x="3717975" y="4021942"/>
                </a:lnTo>
                <a:lnTo>
                  <a:pt x="3717660" y="4022261"/>
                </a:lnTo>
                <a:lnTo>
                  <a:pt x="3717342" y="4023220"/>
                </a:lnTo>
                <a:lnTo>
                  <a:pt x="3717342" y="4023859"/>
                </a:lnTo>
                <a:lnTo>
                  <a:pt x="3717660" y="4024817"/>
                </a:lnTo>
                <a:lnTo>
                  <a:pt x="3719241" y="4028650"/>
                </a:lnTo>
                <a:lnTo>
                  <a:pt x="3721457" y="4031206"/>
                </a:lnTo>
                <a:lnTo>
                  <a:pt x="3723355" y="4032803"/>
                </a:lnTo>
                <a:lnTo>
                  <a:pt x="3725887" y="4034400"/>
                </a:lnTo>
                <a:lnTo>
                  <a:pt x="3727471" y="4035678"/>
                </a:lnTo>
                <a:lnTo>
                  <a:pt x="3728736" y="4036955"/>
                </a:lnTo>
                <a:lnTo>
                  <a:pt x="3730951" y="4039511"/>
                </a:lnTo>
                <a:lnTo>
                  <a:pt x="3733800" y="4043344"/>
                </a:lnTo>
                <a:lnTo>
                  <a:pt x="3727786" y="4039191"/>
                </a:lnTo>
                <a:lnTo>
                  <a:pt x="3721773" y="4036317"/>
                </a:lnTo>
                <a:lnTo>
                  <a:pt x="3716709" y="4033761"/>
                </a:lnTo>
                <a:lnTo>
                  <a:pt x="3711962" y="4031525"/>
                </a:lnTo>
                <a:lnTo>
                  <a:pt x="3703734" y="4028011"/>
                </a:lnTo>
                <a:lnTo>
                  <a:pt x="3699620" y="4026095"/>
                </a:lnTo>
                <a:lnTo>
                  <a:pt x="3695822" y="4024178"/>
                </a:lnTo>
                <a:lnTo>
                  <a:pt x="3691709" y="4021622"/>
                </a:lnTo>
                <a:lnTo>
                  <a:pt x="3687593" y="4018748"/>
                </a:lnTo>
                <a:lnTo>
                  <a:pt x="3683796" y="4014914"/>
                </a:lnTo>
                <a:lnTo>
                  <a:pt x="3679366" y="4010762"/>
                </a:lnTo>
                <a:lnTo>
                  <a:pt x="3674618" y="4005012"/>
                </a:lnTo>
                <a:lnTo>
                  <a:pt x="3669238" y="3998623"/>
                </a:lnTo>
                <a:lnTo>
                  <a:pt x="3663857" y="3990318"/>
                </a:lnTo>
                <a:lnTo>
                  <a:pt x="3657211" y="3981054"/>
                </a:lnTo>
                <a:lnTo>
                  <a:pt x="3656578" y="3979457"/>
                </a:lnTo>
                <a:lnTo>
                  <a:pt x="3655628" y="3979776"/>
                </a:lnTo>
                <a:lnTo>
                  <a:pt x="3655945" y="3979137"/>
                </a:lnTo>
                <a:lnTo>
                  <a:pt x="3645501" y="3960929"/>
                </a:lnTo>
                <a:lnTo>
                  <a:pt x="3644235" y="3962527"/>
                </a:lnTo>
                <a:lnTo>
                  <a:pt x="3642653" y="3964763"/>
                </a:lnTo>
                <a:lnTo>
                  <a:pt x="3640755" y="3967318"/>
                </a:lnTo>
                <a:lnTo>
                  <a:pt x="3638855" y="3971151"/>
                </a:lnTo>
                <a:lnTo>
                  <a:pt x="3639488" y="3968276"/>
                </a:lnTo>
                <a:lnTo>
                  <a:pt x="3638855" y="3966999"/>
                </a:lnTo>
                <a:lnTo>
                  <a:pt x="3638539" y="3966360"/>
                </a:lnTo>
                <a:lnTo>
                  <a:pt x="3637906" y="3966360"/>
                </a:lnTo>
                <a:lnTo>
                  <a:pt x="3636956" y="3966360"/>
                </a:lnTo>
                <a:lnTo>
                  <a:pt x="3635374" y="3967638"/>
                </a:lnTo>
                <a:lnTo>
                  <a:pt x="3636956" y="3965401"/>
                </a:lnTo>
                <a:lnTo>
                  <a:pt x="3640437" y="3961568"/>
                </a:lnTo>
                <a:lnTo>
                  <a:pt x="3643602" y="3957735"/>
                </a:lnTo>
                <a:lnTo>
                  <a:pt x="3638855" y="3949110"/>
                </a:lnTo>
                <a:lnTo>
                  <a:pt x="3636956" y="3943360"/>
                </a:lnTo>
                <a:lnTo>
                  <a:pt x="3636323" y="3942083"/>
                </a:lnTo>
                <a:lnTo>
                  <a:pt x="3636956" y="3941124"/>
                </a:lnTo>
                <a:lnTo>
                  <a:pt x="3637589" y="3941124"/>
                </a:lnTo>
                <a:lnTo>
                  <a:pt x="3638539" y="3941763"/>
                </a:lnTo>
                <a:lnTo>
                  <a:pt x="3642969" y="3945596"/>
                </a:lnTo>
                <a:lnTo>
                  <a:pt x="3649299" y="3950069"/>
                </a:lnTo>
                <a:lnTo>
                  <a:pt x="3664491" y="3960929"/>
                </a:lnTo>
                <a:lnTo>
                  <a:pt x="3665123" y="3959332"/>
                </a:lnTo>
                <a:lnTo>
                  <a:pt x="3664807" y="3961568"/>
                </a:lnTo>
                <a:lnTo>
                  <a:pt x="3671136" y="3965401"/>
                </a:lnTo>
                <a:lnTo>
                  <a:pt x="3677149" y="3973707"/>
                </a:lnTo>
                <a:close/>
                <a:moveTo>
                  <a:pt x="242253" y="3935395"/>
                </a:moveTo>
                <a:lnTo>
                  <a:pt x="244475" y="3943871"/>
                </a:lnTo>
                <a:lnTo>
                  <a:pt x="245428" y="3948266"/>
                </a:lnTo>
                <a:lnTo>
                  <a:pt x="246698" y="3952033"/>
                </a:lnTo>
                <a:lnTo>
                  <a:pt x="247968" y="3954858"/>
                </a:lnTo>
                <a:lnTo>
                  <a:pt x="249873" y="3957055"/>
                </a:lnTo>
                <a:lnTo>
                  <a:pt x="250508" y="3957683"/>
                </a:lnTo>
                <a:lnTo>
                  <a:pt x="251778" y="3958311"/>
                </a:lnTo>
                <a:lnTo>
                  <a:pt x="252731" y="3958625"/>
                </a:lnTo>
                <a:lnTo>
                  <a:pt x="254001" y="3958625"/>
                </a:lnTo>
                <a:lnTo>
                  <a:pt x="252731" y="3960508"/>
                </a:lnTo>
                <a:lnTo>
                  <a:pt x="252096" y="3962706"/>
                </a:lnTo>
                <a:lnTo>
                  <a:pt x="251143" y="3967101"/>
                </a:lnTo>
                <a:lnTo>
                  <a:pt x="249555" y="3977146"/>
                </a:lnTo>
                <a:lnTo>
                  <a:pt x="248920" y="3981855"/>
                </a:lnTo>
                <a:lnTo>
                  <a:pt x="247968" y="3984052"/>
                </a:lnTo>
                <a:lnTo>
                  <a:pt x="247333" y="3985935"/>
                </a:lnTo>
                <a:lnTo>
                  <a:pt x="246064" y="3987505"/>
                </a:lnTo>
                <a:lnTo>
                  <a:pt x="244475" y="3989075"/>
                </a:lnTo>
                <a:lnTo>
                  <a:pt x="242570" y="3990016"/>
                </a:lnTo>
                <a:lnTo>
                  <a:pt x="240349" y="3990958"/>
                </a:lnTo>
                <a:lnTo>
                  <a:pt x="240031" y="3986249"/>
                </a:lnTo>
                <a:lnTo>
                  <a:pt x="239078" y="3981855"/>
                </a:lnTo>
                <a:lnTo>
                  <a:pt x="238125" y="3977774"/>
                </a:lnTo>
                <a:lnTo>
                  <a:pt x="237173" y="3974635"/>
                </a:lnTo>
                <a:lnTo>
                  <a:pt x="234633" y="3968984"/>
                </a:lnTo>
                <a:lnTo>
                  <a:pt x="232093" y="3963961"/>
                </a:lnTo>
                <a:lnTo>
                  <a:pt x="229554" y="3959253"/>
                </a:lnTo>
                <a:lnTo>
                  <a:pt x="226696" y="3953916"/>
                </a:lnTo>
                <a:lnTo>
                  <a:pt x="224473" y="3948580"/>
                </a:lnTo>
                <a:lnTo>
                  <a:pt x="222251" y="3941673"/>
                </a:lnTo>
                <a:lnTo>
                  <a:pt x="226696" y="3944813"/>
                </a:lnTo>
                <a:lnTo>
                  <a:pt x="227965" y="3945440"/>
                </a:lnTo>
                <a:lnTo>
                  <a:pt x="229235" y="3945754"/>
                </a:lnTo>
                <a:lnTo>
                  <a:pt x="230188" y="3945754"/>
                </a:lnTo>
                <a:lnTo>
                  <a:pt x="230823" y="3945440"/>
                </a:lnTo>
                <a:lnTo>
                  <a:pt x="232093" y="3943871"/>
                </a:lnTo>
                <a:lnTo>
                  <a:pt x="233363" y="3941673"/>
                </a:lnTo>
                <a:lnTo>
                  <a:pt x="235268" y="3939162"/>
                </a:lnTo>
                <a:lnTo>
                  <a:pt x="236538" y="3938220"/>
                </a:lnTo>
                <a:lnTo>
                  <a:pt x="237808" y="3936965"/>
                </a:lnTo>
                <a:lnTo>
                  <a:pt x="240031" y="3936023"/>
                </a:lnTo>
                <a:close/>
                <a:moveTo>
                  <a:pt x="4384675" y="3933806"/>
                </a:moveTo>
                <a:lnTo>
                  <a:pt x="4385880" y="3934423"/>
                </a:lnTo>
                <a:lnTo>
                  <a:pt x="4386783" y="3934732"/>
                </a:lnTo>
                <a:lnTo>
                  <a:pt x="4388589" y="3935349"/>
                </a:lnTo>
                <a:lnTo>
                  <a:pt x="4390396" y="3934732"/>
                </a:lnTo>
                <a:lnTo>
                  <a:pt x="4392202" y="3934732"/>
                </a:lnTo>
                <a:lnTo>
                  <a:pt x="4393708" y="3935349"/>
                </a:lnTo>
                <a:lnTo>
                  <a:pt x="4394912" y="3935967"/>
                </a:lnTo>
                <a:lnTo>
                  <a:pt x="4396117" y="3936584"/>
                </a:lnTo>
                <a:lnTo>
                  <a:pt x="4399127" y="3939980"/>
                </a:lnTo>
                <a:lnTo>
                  <a:pt x="4402138" y="3944919"/>
                </a:lnTo>
                <a:lnTo>
                  <a:pt x="4400934" y="3943684"/>
                </a:lnTo>
                <a:lnTo>
                  <a:pt x="4400031" y="3943375"/>
                </a:lnTo>
                <a:lnTo>
                  <a:pt x="4399127" y="3943067"/>
                </a:lnTo>
                <a:lnTo>
                  <a:pt x="4398224" y="3943375"/>
                </a:lnTo>
                <a:lnTo>
                  <a:pt x="4397020" y="3943993"/>
                </a:lnTo>
                <a:lnTo>
                  <a:pt x="4395213" y="3944919"/>
                </a:lnTo>
                <a:lnTo>
                  <a:pt x="4394611" y="3944919"/>
                </a:lnTo>
                <a:lnTo>
                  <a:pt x="4393407" y="3944919"/>
                </a:lnTo>
                <a:lnTo>
                  <a:pt x="4392503" y="3943993"/>
                </a:lnTo>
                <a:lnTo>
                  <a:pt x="4391299" y="3943375"/>
                </a:lnTo>
                <a:lnTo>
                  <a:pt x="4390095" y="3941832"/>
                </a:lnTo>
                <a:lnTo>
                  <a:pt x="4388589" y="3939980"/>
                </a:lnTo>
                <a:close/>
                <a:moveTo>
                  <a:pt x="7825685" y="3892533"/>
                </a:moveTo>
                <a:lnTo>
                  <a:pt x="7845426" y="3893814"/>
                </a:lnTo>
                <a:lnTo>
                  <a:pt x="7842734" y="3912704"/>
                </a:lnTo>
                <a:lnTo>
                  <a:pt x="7840042" y="3930633"/>
                </a:lnTo>
                <a:lnTo>
                  <a:pt x="7837948" y="3930313"/>
                </a:lnTo>
                <a:lnTo>
                  <a:pt x="7835855" y="3929673"/>
                </a:lnTo>
                <a:lnTo>
                  <a:pt x="7833761" y="3928392"/>
                </a:lnTo>
                <a:lnTo>
                  <a:pt x="7832266" y="3927431"/>
                </a:lnTo>
                <a:lnTo>
                  <a:pt x="7830770" y="3925831"/>
                </a:lnTo>
                <a:lnTo>
                  <a:pt x="7829275" y="3923910"/>
                </a:lnTo>
                <a:lnTo>
                  <a:pt x="7828377" y="3922309"/>
                </a:lnTo>
                <a:lnTo>
                  <a:pt x="7827480" y="3920068"/>
                </a:lnTo>
                <a:lnTo>
                  <a:pt x="7826284" y="3917506"/>
                </a:lnTo>
                <a:lnTo>
                  <a:pt x="7825984" y="3914625"/>
                </a:lnTo>
                <a:lnTo>
                  <a:pt x="7824788" y="3908221"/>
                </a:lnTo>
                <a:lnTo>
                  <a:pt x="7824788" y="3900857"/>
                </a:lnTo>
                <a:close/>
                <a:moveTo>
                  <a:pt x="4428681" y="3860781"/>
                </a:moveTo>
                <a:lnTo>
                  <a:pt x="4435074" y="3861416"/>
                </a:lnTo>
                <a:lnTo>
                  <a:pt x="4442107" y="3863003"/>
                </a:lnTo>
                <a:lnTo>
                  <a:pt x="4456812" y="3866813"/>
                </a:lnTo>
                <a:lnTo>
                  <a:pt x="4459050" y="3869671"/>
                </a:lnTo>
                <a:lnTo>
                  <a:pt x="4460009" y="3872211"/>
                </a:lnTo>
                <a:lnTo>
                  <a:pt x="4461287" y="3874751"/>
                </a:lnTo>
                <a:lnTo>
                  <a:pt x="4461927" y="3876974"/>
                </a:lnTo>
                <a:lnTo>
                  <a:pt x="4462886" y="3879196"/>
                </a:lnTo>
                <a:lnTo>
                  <a:pt x="4463525" y="3881736"/>
                </a:lnTo>
                <a:lnTo>
                  <a:pt x="4464804" y="3884276"/>
                </a:lnTo>
                <a:lnTo>
                  <a:pt x="4467041" y="3887134"/>
                </a:lnTo>
                <a:lnTo>
                  <a:pt x="4469279" y="3888086"/>
                </a:lnTo>
                <a:lnTo>
                  <a:pt x="4470877" y="3888721"/>
                </a:lnTo>
                <a:lnTo>
                  <a:pt x="4472156" y="3888721"/>
                </a:lnTo>
                <a:lnTo>
                  <a:pt x="4473115" y="3887769"/>
                </a:lnTo>
                <a:lnTo>
                  <a:pt x="4473754" y="3887134"/>
                </a:lnTo>
                <a:lnTo>
                  <a:pt x="4474074" y="3885546"/>
                </a:lnTo>
                <a:lnTo>
                  <a:pt x="4474394" y="3882371"/>
                </a:lnTo>
                <a:lnTo>
                  <a:pt x="4474394" y="3878561"/>
                </a:lnTo>
                <a:lnTo>
                  <a:pt x="4475353" y="3875069"/>
                </a:lnTo>
                <a:lnTo>
                  <a:pt x="4475992" y="3873481"/>
                </a:lnTo>
                <a:lnTo>
                  <a:pt x="4476631" y="3872528"/>
                </a:lnTo>
                <a:lnTo>
                  <a:pt x="4478230" y="3871893"/>
                </a:lnTo>
                <a:lnTo>
                  <a:pt x="4479508" y="3871576"/>
                </a:lnTo>
                <a:lnTo>
                  <a:pt x="4482705" y="3875069"/>
                </a:lnTo>
                <a:lnTo>
                  <a:pt x="4483984" y="3877926"/>
                </a:lnTo>
                <a:lnTo>
                  <a:pt x="4484943" y="3880466"/>
                </a:lnTo>
                <a:lnTo>
                  <a:pt x="4485263" y="3882689"/>
                </a:lnTo>
                <a:lnTo>
                  <a:pt x="4484943" y="3884276"/>
                </a:lnTo>
                <a:lnTo>
                  <a:pt x="4483984" y="3885546"/>
                </a:lnTo>
                <a:lnTo>
                  <a:pt x="4482066" y="3888086"/>
                </a:lnTo>
                <a:lnTo>
                  <a:pt x="4481426" y="3889674"/>
                </a:lnTo>
                <a:lnTo>
                  <a:pt x="4481107" y="3891261"/>
                </a:lnTo>
                <a:lnTo>
                  <a:pt x="4481107" y="3892849"/>
                </a:lnTo>
                <a:lnTo>
                  <a:pt x="4481746" y="3895389"/>
                </a:lnTo>
                <a:lnTo>
                  <a:pt x="4483345" y="3897929"/>
                </a:lnTo>
                <a:lnTo>
                  <a:pt x="4485902" y="3901739"/>
                </a:lnTo>
                <a:lnTo>
                  <a:pt x="4489418" y="3906184"/>
                </a:lnTo>
                <a:lnTo>
                  <a:pt x="4494213" y="3911264"/>
                </a:lnTo>
                <a:lnTo>
                  <a:pt x="4488459" y="3909359"/>
                </a:lnTo>
                <a:lnTo>
                  <a:pt x="4482705" y="3906501"/>
                </a:lnTo>
                <a:lnTo>
                  <a:pt x="4470558" y="3900151"/>
                </a:lnTo>
                <a:lnTo>
                  <a:pt x="4464484" y="3897294"/>
                </a:lnTo>
                <a:lnTo>
                  <a:pt x="4458730" y="3894754"/>
                </a:lnTo>
                <a:lnTo>
                  <a:pt x="4456173" y="3894119"/>
                </a:lnTo>
                <a:lnTo>
                  <a:pt x="4453615" y="3893166"/>
                </a:lnTo>
                <a:lnTo>
                  <a:pt x="4451058" y="3892849"/>
                </a:lnTo>
                <a:lnTo>
                  <a:pt x="4448820" y="3892849"/>
                </a:lnTo>
                <a:lnTo>
                  <a:pt x="4451697" y="3896659"/>
                </a:lnTo>
                <a:lnTo>
                  <a:pt x="4453935" y="3899199"/>
                </a:lnTo>
                <a:lnTo>
                  <a:pt x="4456173" y="3901421"/>
                </a:lnTo>
                <a:lnTo>
                  <a:pt x="4458410" y="3902691"/>
                </a:lnTo>
                <a:lnTo>
                  <a:pt x="4460009" y="3903961"/>
                </a:lnTo>
                <a:lnTo>
                  <a:pt x="4461607" y="3904596"/>
                </a:lnTo>
                <a:lnTo>
                  <a:pt x="4464804" y="3904914"/>
                </a:lnTo>
                <a:lnTo>
                  <a:pt x="4468000" y="3905231"/>
                </a:lnTo>
                <a:lnTo>
                  <a:pt x="4469279" y="3905866"/>
                </a:lnTo>
                <a:lnTo>
                  <a:pt x="4470877" y="3906501"/>
                </a:lnTo>
                <a:lnTo>
                  <a:pt x="4472795" y="3907136"/>
                </a:lnTo>
                <a:lnTo>
                  <a:pt x="4474713" y="3908724"/>
                </a:lnTo>
                <a:lnTo>
                  <a:pt x="4476951" y="3910946"/>
                </a:lnTo>
                <a:lnTo>
                  <a:pt x="4479508" y="3913486"/>
                </a:lnTo>
                <a:lnTo>
                  <a:pt x="4477590" y="3915074"/>
                </a:lnTo>
                <a:lnTo>
                  <a:pt x="4474713" y="3916344"/>
                </a:lnTo>
                <a:lnTo>
                  <a:pt x="4473435" y="3916344"/>
                </a:lnTo>
                <a:lnTo>
                  <a:pt x="4471836" y="3916344"/>
                </a:lnTo>
                <a:lnTo>
                  <a:pt x="4470558" y="3916026"/>
                </a:lnTo>
                <a:lnTo>
                  <a:pt x="4468959" y="3915709"/>
                </a:lnTo>
                <a:lnTo>
                  <a:pt x="4467041" y="3914439"/>
                </a:lnTo>
                <a:lnTo>
                  <a:pt x="4465443" y="3913486"/>
                </a:lnTo>
                <a:lnTo>
                  <a:pt x="4460968" y="3909994"/>
                </a:lnTo>
                <a:lnTo>
                  <a:pt x="4456173" y="3904914"/>
                </a:lnTo>
                <a:lnTo>
                  <a:pt x="4451058" y="3898564"/>
                </a:lnTo>
                <a:lnTo>
                  <a:pt x="4447222" y="3901739"/>
                </a:lnTo>
                <a:lnTo>
                  <a:pt x="4444665" y="3904596"/>
                </a:lnTo>
                <a:lnTo>
                  <a:pt x="4441788" y="3907136"/>
                </a:lnTo>
                <a:lnTo>
                  <a:pt x="4439550" y="3909359"/>
                </a:lnTo>
                <a:lnTo>
                  <a:pt x="4436993" y="3910946"/>
                </a:lnTo>
                <a:lnTo>
                  <a:pt x="4434115" y="3911899"/>
                </a:lnTo>
                <a:lnTo>
                  <a:pt x="4430919" y="3911899"/>
                </a:lnTo>
                <a:lnTo>
                  <a:pt x="4426763" y="3911264"/>
                </a:lnTo>
                <a:lnTo>
                  <a:pt x="4425165" y="3907771"/>
                </a:lnTo>
                <a:lnTo>
                  <a:pt x="4424525" y="3905866"/>
                </a:lnTo>
                <a:lnTo>
                  <a:pt x="4424525" y="3903961"/>
                </a:lnTo>
                <a:lnTo>
                  <a:pt x="4424525" y="3902691"/>
                </a:lnTo>
                <a:lnTo>
                  <a:pt x="4424845" y="3902056"/>
                </a:lnTo>
                <a:lnTo>
                  <a:pt x="4425484" y="3901421"/>
                </a:lnTo>
                <a:lnTo>
                  <a:pt x="4427402" y="3901421"/>
                </a:lnTo>
                <a:lnTo>
                  <a:pt x="4429320" y="3901104"/>
                </a:lnTo>
                <a:lnTo>
                  <a:pt x="4430279" y="3900469"/>
                </a:lnTo>
                <a:lnTo>
                  <a:pt x="4430919" y="3899834"/>
                </a:lnTo>
                <a:lnTo>
                  <a:pt x="4431238" y="3898564"/>
                </a:lnTo>
                <a:lnTo>
                  <a:pt x="4431238" y="3896659"/>
                </a:lnTo>
                <a:lnTo>
                  <a:pt x="4430919" y="3894436"/>
                </a:lnTo>
                <a:lnTo>
                  <a:pt x="4429640" y="3891261"/>
                </a:lnTo>
                <a:lnTo>
                  <a:pt x="4424525" y="3885546"/>
                </a:lnTo>
                <a:lnTo>
                  <a:pt x="4420370" y="3882054"/>
                </a:lnTo>
                <a:lnTo>
                  <a:pt x="4417173" y="3879831"/>
                </a:lnTo>
                <a:lnTo>
                  <a:pt x="4414616" y="3877926"/>
                </a:lnTo>
                <a:lnTo>
                  <a:pt x="4412058" y="3876021"/>
                </a:lnTo>
                <a:lnTo>
                  <a:pt x="4409181" y="3873163"/>
                </a:lnTo>
                <a:lnTo>
                  <a:pt x="4405345" y="3868401"/>
                </a:lnTo>
                <a:lnTo>
                  <a:pt x="4400550" y="3861416"/>
                </a:lnTo>
                <a:lnTo>
                  <a:pt x="4402788" y="3862368"/>
                </a:lnTo>
                <a:lnTo>
                  <a:pt x="4405026" y="3863638"/>
                </a:lnTo>
                <a:lnTo>
                  <a:pt x="4410460" y="3867766"/>
                </a:lnTo>
                <a:lnTo>
                  <a:pt x="4416214" y="3872846"/>
                </a:lnTo>
                <a:lnTo>
                  <a:pt x="4421968" y="3878244"/>
                </a:lnTo>
                <a:lnTo>
                  <a:pt x="4427722" y="3883006"/>
                </a:lnTo>
                <a:lnTo>
                  <a:pt x="4430279" y="3884911"/>
                </a:lnTo>
                <a:lnTo>
                  <a:pt x="4432837" y="3886816"/>
                </a:lnTo>
                <a:lnTo>
                  <a:pt x="4435074" y="3887451"/>
                </a:lnTo>
                <a:lnTo>
                  <a:pt x="4437312" y="3887769"/>
                </a:lnTo>
                <a:lnTo>
                  <a:pt x="4439230" y="3887451"/>
                </a:lnTo>
                <a:lnTo>
                  <a:pt x="4439870" y="3887134"/>
                </a:lnTo>
                <a:lnTo>
                  <a:pt x="4440829" y="3886499"/>
                </a:lnTo>
                <a:lnTo>
                  <a:pt x="4440829" y="3884594"/>
                </a:lnTo>
                <a:lnTo>
                  <a:pt x="4440189" y="3883006"/>
                </a:lnTo>
                <a:lnTo>
                  <a:pt x="4438911" y="3880149"/>
                </a:lnTo>
                <a:lnTo>
                  <a:pt x="4436673" y="3876974"/>
                </a:lnTo>
                <a:lnTo>
                  <a:pt x="4434115" y="3874116"/>
                </a:lnTo>
                <a:lnTo>
                  <a:pt x="4431878" y="3870941"/>
                </a:lnTo>
                <a:lnTo>
                  <a:pt x="4429640" y="3867766"/>
                </a:lnTo>
                <a:lnTo>
                  <a:pt x="4429001" y="3865861"/>
                </a:lnTo>
                <a:lnTo>
                  <a:pt x="4428681" y="3864591"/>
                </a:lnTo>
                <a:lnTo>
                  <a:pt x="4428361" y="3862686"/>
                </a:lnTo>
                <a:close/>
                <a:moveTo>
                  <a:pt x="3581399" y="3851256"/>
                </a:moveTo>
                <a:lnTo>
                  <a:pt x="3580803" y="3853652"/>
                </a:lnTo>
                <a:lnTo>
                  <a:pt x="3579613" y="3856048"/>
                </a:lnTo>
                <a:lnTo>
                  <a:pt x="3578721" y="3858145"/>
                </a:lnTo>
                <a:lnTo>
                  <a:pt x="3577232" y="3859942"/>
                </a:lnTo>
                <a:lnTo>
                  <a:pt x="3576041" y="3861739"/>
                </a:lnTo>
                <a:lnTo>
                  <a:pt x="3574553" y="3863537"/>
                </a:lnTo>
                <a:lnTo>
                  <a:pt x="3571577" y="3865933"/>
                </a:lnTo>
                <a:lnTo>
                  <a:pt x="3570088" y="3866532"/>
                </a:lnTo>
                <a:lnTo>
                  <a:pt x="3568302" y="3866831"/>
                </a:lnTo>
                <a:lnTo>
                  <a:pt x="3567111" y="3867131"/>
                </a:lnTo>
                <a:lnTo>
                  <a:pt x="3565623" y="3867131"/>
                </a:lnTo>
                <a:lnTo>
                  <a:pt x="3564730" y="3866831"/>
                </a:lnTo>
                <a:lnTo>
                  <a:pt x="3563539" y="3866532"/>
                </a:lnTo>
                <a:lnTo>
                  <a:pt x="3562944" y="3865334"/>
                </a:lnTo>
                <a:lnTo>
                  <a:pt x="3562349" y="3864435"/>
                </a:lnTo>
                <a:lnTo>
                  <a:pt x="3564730" y="3861739"/>
                </a:lnTo>
                <a:lnTo>
                  <a:pt x="3566516" y="3859643"/>
                </a:lnTo>
                <a:lnTo>
                  <a:pt x="3568004" y="3858145"/>
                </a:lnTo>
                <a:lnTo>
                  <a:pt x="3569195" y="3857246"/>
                </a:lnTo>
                <a:lnTo>
                  <a:pt x="3570088" y="3856947"/>
                </a:lnTo>
                <a:lnTo>
                  <a:pt x="3570982" y="3856947"/>
                </a:lnTo>
                <a:lnTo>
                  <a:pt x="3572171" y="3857546"/>
                </a:lnTo>
                <a:lnTo>
                  <a:pt x="3573660" y="3858145"/>
                </a:lnTo>
                <a:lnTo>
                  <a:pt x="3574255" y="3858145"/>
                </a:lnTo>
                <a:lnTo>
                  <a:pt x="3574850" y="3857845"/>
                </a:lnTo>
                <a:lnTo>
                  <a:pt x="3576339" y="3857246"/>
                </a:lnTo>
                <a:lnTo>
                  <a:pt x="3577529" y="3855749"/>
                </a:lnTo>
                <a:close/>
                <a:moveTo>
                  <a:pt x="205830" y="3813157"/>
                </a:moveTo>
                <a:lnTo>
                  <a:pt x="207406" y="3813157"/>
                </a:lnTo>
                <a:lnTo>
                  <a:pt x="208666" y="3813471"/>
                </a:lnTo>
                <a:lnTo>
                  <a:pt x="210242" y="3814098"/>
                </a:lnTo>
                <a:lnTo>
                  <a:pt x="211187" y="3815665"/>
                </a:lnTo>
                <a:lnTo>
                  <a:pt x="212762" y="3817859"/>
                </a:lnTo>
                <a:lnTo>
                  <a:pt x="214337" y="3820367"/>
                </a:lnTo>
                <a:lnTo>
                  <a:pt x="215283" y="3823188"/>
                </a:lnTo>
                <a:lnTo>
                  <a:pt x="216543" y="3826636"/>
                </a:lnTo>
                <a:lnTo>
                  <a:pt x="217488" y="3831024"/>
                </a:lnTo>
                <a:lnTo>
                  <a:pt x="212132" y="3830397"/>
                </a:lnTo>
                <a:lnTo>
                  <a:pt x="209926" y="3830397"/>
                </a:lnTo>
                <a:lnTo>
                  <a:pt x="208036" y="3830397"/>
                </a:lnTo>
                <a:lnTo>
                  <a:pt x="206776" y="3830711"/>
                </a:lnTo>
                <a:lnTo>
                  <a:pt x="205200" y="3831338"/>
                </a:lnTo>
                <a:lnTo>
                  <a:pt x="203941" y="3832278"/>
                </a:lnTo>
                <a:lnTo>
                  <a:pt x="203310" y="3832905"/>
                </a:lnTo>
                <a:lnTo>
                  <a:pt x="202049" y="3835413"/>
                </a:lnTo>
                <a:lnTo>
                  <a:pt x="201104" y="3837920"/>
                </a:lnTo>
                <a:lnTo>
                  <a:pt x="200474" y="3844190"/>
                </a:lnTo>
                <a:lnTo>
                  <a:pt x="200160" y="3847324"/>
                </a:lnTo>
                <a:lnTo>
                  <a:pt x="199529" y="3850459"/>
                </a:lnTo>
                <a:lnTo>
                  <a:pt x="197954" y="3853907"/>
                </a:lnTo>
                <a:lnTo>
                  <a:pt x="197323" y="3855161"/>
                </a:lnTo>
                <a:lnTo>
                  <a:pt x="196063" y="3856728"/>
                </a:lnTo>
                <a:lnTo>
                  <a:pt x="194803" y="3857668"/>
                </a:lnTo>
                <a:lnTo>
                  <a:pt x="192912" y="3858922"/>
                </a:lnTo>
                <a:lnTo>
                  <a:pt x="191022" y="3859862"/>
                </a:lnTo>
                <a:lnTo>
                  <a:pt x="188816" y="3861116"/>
                </a:lnTo>
                <a:lnTo>
                  <a:pt x="186296" y="3861743"/>
                </a:lnTo>
                <a:lnTo>
                  <a:pt x="183460" y="3862057"/>
                </a:lnTo>
                <a:lnTo>
                  <a:pt x="179679" y="3862370"/>
                </a:lnTo>
                <a:lnTo>
                  <a:pt x="176213" y="3862370"/>
                </a:lnTo>
                <a:lnTo>
                  <a:pt x="179679" y="3854534"/>
                </a:lnTo>
                <a:lnTo>
                  <a:pt x="184405" y="3844190"/>
                </a:lnTo>
                <a:lnTo>
                  <a:pt x="189761" y="3832592"/>
                </a:lnTo>
                <a:lnTo>
                  <a:pt x="192597" y="3827263"/>
                </a:lnTo>
                <a:lnTo>
                  <a:pt x="195748" y="3822561"/>
                </a:lnTo>
                <a:lnTo>
                  <a:pt x="198584" y="3818172"/>
                </a:lnTo>
                <a:lnTo>
                  <a:pt x="201419" y="3815351"/>
                </a:lnTo>
                <a:lnTo>
                  <a:pt x="202995" y="3814098"/>
                </a:lnTo>
                <a:lnTo>
                  <a:pt x="204570" y="3813471"/>
                </a:lnTo>
                <a:close/>
                <a:moveTo>
                  <a:pt x="3657166" y="3813156"/>
                </a:moveTo>
                <a:lnTo>
                  <a:pt x="3657840" y="3813487"/>
                </a:lnTo>
                <a:lnTo>
                  <a:pt x="3658513" y="3813817"/>
                </a:lnTo>
                <a:lnTo>
                  <a:pt x="3658850" y="3815140"/>
                </a:lnTo>
                <a:lnTo>
                  <a:pt x="3659187" y="3816132"/>
                </a:lnTo>
                <a:lnTo>
                  <a:pt x="3659187" y="3817786"/>
                </a:lnTo>
                <a:lnTo>
                  <a:pt x="3658850" y="3819770"/>
                </a:lnTo>
                <a:lnTo>
                  <a:pt x="3657840" y="3823739"/>
                </a:lnTo>
                <a:lnTo>
                  <a:pt x="3655146" y="3829031"/>
                </a:lnTo>
                <a:lnTo>
                  <a:pt x="3654472" y="3826385"/>
                </a:lnTo>
                <a:lnTo>
                  <a:pt x="3653125" y="3824070"/>
                </a:lnTo>
                <a:lnTo>
                  <a:pt x="3652452" y="3823078"/>
                </a:lnTo>
                <a:lnTo>
                  <a:pt x="3651778" y="3822416"/>
                </a:lnTo>
                <a:lnTo>
                  <a:pt x="3650094" y="3822086"/>
                </a:lnTo>
                <a:lnTo>
                  <a:pt x="3648074" y="3822416"/>
                </a:lnTo>
                <a:lnTo>
                  <a:pt x="3650094" y="3819109"/>
                </a:lnTo>
                <a:lnTo>
                  <a:pt x="3651778" y="3817125"/>
                </a:lnTo>
                <a:lnTo>
                  <a:pt x="3653125" y="3815471"/>
                </a:lnTo>
                <a:lnTo>
                  <a:pt x="3654809" y="3814479"/>
                </a:lnTo>
                <a:lnTo>
                  <a:pt x="3655819" y="3813487"/>
                </a:lnTo>
                <a:close/>
                <a:moveTo>
                  <a:pt x="3721099" y="3789344"/>
                </a:moveTo>
                <a:lnTo>
                  <a:pt x="3717924" y="3795694"/>
                </a:lnTo>
                <a:lnTo>
                  <a:pt x="3718453" y="3794023"/>
                </a:lnTo>
                <a:close/>
                <a:moveTo>
                  <a:pt x="3722687" y="3779819"/>
                </a:moveTo>
                <a:lnTo>
                  <a:pt x="3721099" y="3789344"/>
                </a:lnTo>
                <a:lnTo>
                  <a:pt x="3722334" y="3781355"/>
                </a:lnTo>
                <a:close/>
                <a:moveTo>
                  <a:pt x="3666992" y="3778231"/>
                </a:moveTo>
                <a:lnTo>
                  <a:pt x="3667984" y="3778231"/>
                </a:lnTo>
                <a:lnTo>
                  <a:pt x="3669307" y="3778574"/>
                </a:lnTo>
                <a:lnTo>
                  <a:pt x="3669969" y="3779261"/>
                </a:lnTo>
                <a:lnTo>
                  <a:pt x="3670299" y="3780977"/>
                </a:lnTo>
                <a:lnTo>
                  <a:pt x="3670299" y="3782693"/>
                </a:lnTo>
                <a:lnTo>
                  <a:pt x="3669969" y="3784409"/>
                </a:lnTo>
                <a:lnTo>
                  <a:pt x="3669638" y="3787155"/>
                </a:lnTo>
                <a:lnTo>
                  <a:pt x="3667984" y="3790931"/>
                </a:lnTo>
                <a:lnTo>
                  <a:pt x="3666992" y="3789215"/>
                </a:lnTo>
                <a:lnTo>
                  <a:pt x="3665338" y="3788528"/>
                </a:lnTo>
                <a:lnTo>
                  <a:pt x="3664346" y="3788185"/>
                </a:lnTo>
                <a:lnTo>
                  <a:pt x="3662361" y="3788185"/>
                </a:lnTo>
                <a:lnTo>
                  <a:pt x="3659054" y="3788528"/>
                </a:lnTo>
                <a:lnTo>
                  <a:pt x="3656739" y="3788528"/>
                </a:lnTo>
                <a:lnTo>
                  <a:pt x="3654424" y="3788185"/>
                </a:lnTo>
                <a:lnTo>
                  <a:pt x="3657400" y="3784409"/>
                </a:lnTo>
                <a:lnTo>
                  <a:pt x="3660377" y="3781320"/>
                </a:lnTo>
                <a:lnTo>
                  <a:pt x="3664015" y="3779261"/>
                </a:lnTo>
                <a:lnTo>
                  <a:pt x="3665338" y="3778574"/>
                </a:lnTo>
                <a:close/>
                <a:moveTo>
                  <a:pt x="3725862" y="3773469"/>
                </a:moveTo>
                <a:lnTo>
                  <a:pt x="3722687" y="3779819"/>
                </a:lnTo>
                <a:lnTo>
                  <a:pt x="3722687" y="3778761"/>
                </a:lnTo>
                <a:close/>
                <a:moveTo>
                  <a:pt x="3492596" y="3752831"/>
                </a:moveTo>
                <a:lnTo>
                  <a:pt x="3493571" y="3753137"/>
                </a:lnTo>
                <a:lnTo>
                  <a:pt x="3494221" y="3753749"/>
                </a:lnTo>
                <a:lnTo>
                  <a:pt x="3494871" y="3754667"/>
                </a:lnTo>
                <a:lnTo>
                  <a:pt x="3496173" y="3756197"/>
                </a:lnTo>
                <a:lnTo>
                  <a:pt x="3496498" y="3756503"/>
                </a:lnTo>
                <a:lnTo>
                  <a:pt x="3497147" y="3756503"/>
                </a:lnTo>
                <a:lnTo>
                  <a:pt x="3498448" y="3756503"/>
                </a:lnTo>
                <a:lnTo>
                  <a:pt x="3499098" y="3755585"/>
                </a:lnTo>
                <a:lnTo>
                  <a:pt x="3500724" y="3754667"/>
                </a:lnTo>
                <a:lnTo>
                  <a:pt x="3502025" y="3752831"/>
                </a:lnTo>
                <a:lnTo>
                  <a:pt x="3501701" y="3753749"/>
                </a:lnTo>
                <a:lnTo>
                  <a:pt x="3501049" y="3754667"/>
                </a:lnTo>
                <a:lnTo>
                  <a:pt x="3498773" y="3757727"/>
                </a:lnTo>
                <a:lnTo>
                  <a:pt x="3492596" y="3764766"/>
                </a:lnTo>
                <a:lnTo>
                  <a:pt x="3490319" y="3767214"/>
                </a:lnTo>
                <a:lnTo>
                  <a:pt x="3489994" y="3768132"/>
                </a:lnTo>
                <a:lnTo>
                  <a:pt x="3492270" y="3766602"/>
                </a:lnTo>
                <a:lnTo>
                  <a:pt x="3497798" y="3762012"/>
                </a:lnTo>
                <a:lnTo>
                  <a:pt x="3498448" y="3763542"/>
                </a:lnTo>
                <a:lnTo>
                  <a:pt x="3497798" y="3765072"/>
                </a:lnTo>
                <a:lnTo>
                  <a:pt x="3497147" y="3766602"/>
                </a:lnTo>
                <a:lnTo>
                  <a:pt x="3496498" y="3768132"/>
                </a:lnTo>
                <a:lnTo>
                  <a:pt x="3494871" y="3769356"/>
                </a:lnTo>
                <a:lnTo>
                  <a:pt x="3493571" y="3771192"/>
                </a:lnTo>
                <a:lnTo>
                  <a:pt x="3489344" y="3773641"/>
                </a:lnTo>
                <a:lnTo>
                  <a:pt x="3485117" y="3776089"/>
                </a:lnTo>
                <a:lnTo>
                  <a:pt x="3481215" y="3777619"/>
                </a:lnTo>
                <a:lnTo>
                  <a:pt x="3477638" y="3778231"/>
                </a:lnTo>
                <a:lnTo>
                  <a:pt x="3476337" y="3778231"/>
                </a:lnTo>
                <a:lnTo>
                  <a:pt x="3475037" y="3778231"/>
                </a:lnTo>
                <a:lnTo>
                  <a:pt x="3479589" y="3774253"/>
                </a:lnTo>
                <a:lnTo>
                  <a:pt x="3483816" y="3770886"/>
                </a:lnTo>
                <a:lnTo>
                  <a:pt x="3486742" y="3768132"/>
                </a:lnTo>
                <a:lnTo>
                  <a:pt x="3488693" y="3764766"/>
                </a:lnTo>
                <a:lnTo>
                  <a:pt x="3489994" y="3762318"/>
                </a:lnTo>
                <a:lnTo>
                  <a:pt x="3490319" y="3760175"/>
                </a:lnTo>
                <a:lnTo>
                  <a:pt x="3489994" y="3759257"/>
                </a:lnTo>
                <a:lnTo>
                  <a:pt x="3489669" y="3758033"/>
                </a:lnTo>
                <a:lnTo>
                  <a:pt x="3489019" y="3757421"/>
                </a:lnTo>
                <a:lnTo>
                  <a:pt x="3488368" y="3756503"/>
                </a:lnTo>
                <a:lnTo>
                  <a:pt x="3489669" y="3754973"/>
                </a:lnTo>
                <a:lnTo>
                  <a:pt x="3490970" y="3753749"/>
                </a:lnTo>
                <a:lnTo>
                  <a:pt x="3491945" y="3753137"/>
                </a:lnTo>
                <a:close/>
                <a:moveTo>
                  <a:pt x="3468493" y="3744894"/>
                </a:moveTo>
                <a:lnTo>
                  <a:pt x="3469717" y="3744894"/>
                </a:lnTo>
                <a:lnTo>
                  <a:pt x="3470943" y="3745221"/>
                </a:lnTo>
                <a:lnTo>
                  <a:pt x="3471555" y="3745548"/>
                </a:lnTo>
                <a:lnTo>
                  <a:pt x="3471862" y="3746528"/>
                </a:lnTo>
                <a:lnTo>
                  <a:pt x="3471555" y="3747182"/>
                </a:lnTo>
                <a:lnTo>
                  <a:pt x="3470636" y="3749796"/>
                </a:lnTo>
                <a:lnTo>
                  <a:pt x="3468798" y="3752411"/>
                </a:lnTo>
                <a:lnTo>
                  <a:pt x="3466653" y="3755353"/>
                </a:lnTo>
                <a:lnTo>
                  <a:pt x="3465122" y="3757967"/>
                </a:lnTo>
                <a:lnTo>
                  <a:pt x="3464509" y="3759275"/>
                </a:lnTo>
                <a:lnTo>
                  <a:pt x="3464509" y="3759928"/>
                </a:lnTo>
                <a:lnTo>
                  <a:pt x="3464509" y="3760582"/>
                </a:lnTo>
                <a:lnTo>
                  <a:pt x="3465122" y="3761563"/>
                </a:lnTo>
                <a:lnTo>
                  <a:pt x="3463283" y="3763850"/>
                </a:lnTo>
                <a:lnTo>
                  <a:pt x="3461139" y="3765158"/>
                </a:lnTo>
                <a:lnTo>
                  <a:pt x="3459301" y="3766465"/>
                </a:lnTo>
                <a:lnTo>
                  <a:pt x="3457770" y="3766792"/>
                </a:lnTo>
                <a:lnTo>
                  <a:pt x="3456850" y="3767119"/>
                </a:lnTo>
                <a:lnTo>
                  <a:pt x="3455624" y="3766792"/>
                </a:lnTo>
                <a:lnTo>
                  <a:pt x="3455012" y="3766465"/>
                </a:lnTo>
                <a:lnTo>
                  <a:pt x="3454705" y="3765485"/>
                </a:lnTo>
                <a:lnTo>
                  <a:pt x="3454399" y="3762870"/>
                </a:lnTo>
                <a:lnTo>
                  <a:pt x="3454399" y="3760255"/>
                </a:lnTo>
                <a:lnTo>
                  <a:pt x="3455318" y="3757314"/>
                </a:lnTo>
                <a:lnTo>
                  <a:pt x="3456237" y="3754372"/>
                </a:lnTo>
                <a:lnTo>
                  <a:pt x="3457770" y="3753065"/>
                </a:lnTo>
                <a:lnTo>
                  <a:pt x="3459608" y="3752084"/>
                </a:lnTo>
                <a:lnTo>
                  <a:pt x="3463590" y="3748816"/>
                </a:lnTo>
                <a:lnTo>
                  <a:pt x="3466960" y="3746201"/>
                </a:lnTo>
                <a:close/>
                <a:moveTo>
                  <a:pt x="3606155" y="3738544"/>
                </a:moveTo>
                <a:lnTo>
                  <a:pt x="3606799" y="3739179"/>
                </a:lnTo>
                <a:lnTo>
                  <a:pt x="3603256" y="3742671"/>
                </a:lnTo>
                <a:lnTo>
                  <a:pt x="3600035" y="3746481"/>
                </a:lnTo>
                <a:lnTo>
                  <a:pt x="3598103" y="3749339"/>
                </a:lnTo>
                <a:lnTo>
                  <a:pt x="3596169" y="3751879"/>
                </a:lnTo>
                <a:lnTo>
                  <a:pt x="3594881" y="3754419"/>
                </a:lnTo>
                <a:lnTo>
                  <a:pt x="3594237" y="3756641"/>
                </a:lnTo>
                <a:lnTo>
                  <a:pt x="3594237" y="3758864"/>
                </a:lnTo>
                <a:lnTo>
                  <a:pt x="3594237" y="3760451"/>
                </a:lnTo>
                <a:lnTo>
                  <a:pt x="3594881" y="3764261"/>
                </a:lnTo>
                <a:lnTo>
                  <a:pt x="3596169" y="3767436"/>
                </a:lnTo>
                <a:lnTo>
                  <a:pt x="3596814" y="3770929"/>
                </a:lnTo>
                <a:lnTo>
                  <a:pt x="3597136" y="3772517"/>
                </a:lnTo>
                <a:lnTo>
                  <a:pt x="3596814" y="3774422"/>
                </a:lnTo>
                <a:lnTo>
                  <a:pt x="3598103" y="3774104"/>
                </a:lnTo>
                <a:lnTo>
                  <a:pt x="3599068" y="3772834"/>
                </a:lnTo>
                <a:lnTo>
                  <a:pt x="3600035" y="3771882"/>
                </a:lnTo>
                <a:lnTo>
                  <a:pt x="3601001" y="3770294"/>
                </a:lnTo>
                <a:lnTo>
                  <a:pt x="3601967" y="3767436"/>
                </a:lnTo>
                <a:lnTo>
                  <a:pt x="3601967" y="3766484"/>
                </a:lnTo>
                <a:lnTo>
                  <a:pt x="3601967" y="3765214"/>
                </a:lnTo>
                <a:lnTo>
                  <a:pt x="3603900" y="3763944"/>
                </a:lnTo>
                <a:lnTo>
                  <a:pt x="3605510" y="3762991"/>
                </a:lnTo>
                <a:lnTo>
                  <a:pt x="3606155" y="3762991"/>
                </a:lnTo>
                <a:lnTo>
                  <a:pt x="3606477" y="3763944"/>
                </a:lnTo>
                <a:lnTo>
                  <a:pt x="3606155" y="3764896"/>
                </a:lnTo>
                <a:lnTo>
                  <a:pt x="3605832" y="3766484"/>
                </a:lnTo>
                <a:lnTo>
                  <a:pt x="3604222" y="3770929"/>
                </a:lnTo>
                <a:lnTo>
                  <a:pt x="3600035" y="3779819"/>
                </a:lnTo>
                <a:lnTo>
                  <a:pt x="3599068" y="3783947"/>
                </a:lnTo>
                <a:lnTo>
                  <a:pt x="3599068" y="3784899"/>
                </a:lnTo>
                <a:lnTo>
                  <a:pt x="3599390" y="3786169"/>
                </a:lnTo>
                <a:lnTo>
                  <a:pt x="3597136" y="3787439"/>
                </a:lnTo>
                <a:lnTo>
                  <a:pt x="3594881" y="3789344"/>
                </a:lnTo>
                <a:lnTo>
                  <a:pt x="3592304" y="3791567"/>
                </a:lnTo>
                <a:lnTo>
                  <a:pt x="3590049" y="3794107"/>
                </a:lnTo>
                <a:lnTo>
                  <a:pt x="3588439" y="3796647"/>
                </a:lnTo>
                <a:lnTo>
                  <a:pt x="3587151" y="3798869"/>
                </a:lnTo>
                <a:lnTo>
                  <a:pt x="3586828" y="3801092"/>
                </a:lnTo>
                <a:lnTo>
                  <a:pt x="3586828" y="3802044"/>
                </a:lnTo>
                <a:lnTo>
                  <a:pt x="3587151" y="3803314"/>
                </a:lnTo>
                <a:lnTo>
                  <a:pt x="3584574" y="3805219"/>
                </a:lnTo>
                <a:lnTo>
                  <a:pt x="3581997" y="3806489"/>
                </a:lnTo>
                <a:lnTo>
                  <a:pt x="3579742" y="3807759"/>
                </a:lnTo>
                <a:lnTo>
                  <a:pt x="3577811" y="3808394"/>
                </a:lnTo>
                <a:lnTo>
                  <a:pt x="3575877" y="3808712"/>
                </a:lnTo>
                <a:lnTo>
                  <a:pt x="3573944" y="3808712"/>
                </a:lnTo>
                <a:lnTo>
                  <a:pt x="3572012" y="3808394"/>
                </a:lnTo>
                <a:lnTo>
                  <a:pt x="3570723" y="3808077"/>
                </a:lnTo>
                <a:lnTo>
                  <a:pt x="3567502" y="3813792"/>
                </a:lnTo>
                <a:lnTo>
                  <a:pt x="3565248" y="3816967"/>
                </a:lnTo>
                <a:lnTo>
                  <a:pt x="3562671" y="3821094"/>
                </a:lnTo>
                <a:lnTo>
                  <a:pt x="3563637" y="3821729"/>
                </a:lnTo>
                <a:lnTo>
                  <a:pt x="3564926" y="3821729"/>
                </a:lnTo>
                <a:lnTo>
                  <a:pt x="3566536" y="3822364"/>
                </a:lnTo>
                <a:lnTo>
                  <a:pt x="3567502" y="3822682"/>
                </a:lnTo>
                <a:lnTo>
                  <a:pt x="3567502" y="3822999"/>
                </a:lnTo>
                <a:lnTo>
                  <a:pt x="3567824" y="3823634"/>
                </a:lnTo>
                <a:lnTo>
                  <a:pt x="3567502" y="3825539"/>
                </a:lnTo>
                <a:lnTo>
                  <a:pt x="3565892" y="3828079"/>
                </a:lnTo>
                <a:lnTo>
                  <a:pt x="3562349" y="3832207"/>
                </a:lnTo>
                <a:lnTo>
                  <a:pt x="3564603" y="3832842"/>
                </a:lnTo>
                <a:lnTo>
                  <a:pt x="3565248" y="3833159"/>
                </a:lnTo>
                <a:lnTo>
                  <a:pt x="3566536" y="3833477"/>
                </a:lnTo>
                <a:lnTo>
                  <a:pt x="3567502" y="3833477"/>
                </a:lnTo>
                <a:lnTo>
                  <a:pt x="3568791" y="3833159"/>
                </a:lnTo>
                <a:lnTo>
                  <a:pt x="3570080" y="3832207"/>
                </a:lnTo>
                <a:lnTo>
                  <a:pt x="3571690" y="3829984"/>
                </a:lnTo>
                <a:lnTo>
                  <a:pt x="3557840" y="3857924"/>
                </a:lnTo>
                <a:lnTo>
                  <a:pt x="3555263" y="3859829"/>
                </a:lnTo>
                <a:lnTo>
                  <a:pt x="3553652" y="3860464"/>
                </a:lnTo>
                <a:lnTo>
                  <a:pt x="3552686" y="3860782"/>
                </a:lnTo>
                <a:lnTo>
                  <a:pt x="3552042" y="3860464"/>
                </a:lnTo>
                <a:lnTo>
                  <a:pt x="3551398" y="3859829"/>
                </a:lnTo>
                <a:lnTo>
                  <a:pt x="3550431" y="3858242"/>
                </a:lnTo>
                <a:lnTo>
                  <a:pt x="3550109" y="3856972"/>
                </a:lnTo>
                <a:lnTo>
                  <a:pt x="3549465" y="3855384"/>
                </a:lnTo>
                <a:lnTo>
                  <a:pt x="3548820" y="3854114"/>
                </a:lnTo>
                <a:lnTo>
                  <a:pt x="3553974" y="3848082"/>
                </a:lnTo>
                <a:lnTo>
                  <a:pt x="3556551" y="3844907"/>
                </a:lnTo>
                <a:lnTo>
                  <a:pt x="3557195" y="3843319"/>
                </a:lnTo>
                <a:lnTo>
                  <a:pt x="3557195" y="3843002"/>
                </a:lnTo>
                <a:lnTo>
                  <a:pt x="3556873" y="3842684"/>
                </a:lnTo>
                <a:lnTo>
                  <a:pt x="3556230" y="3842367"/>
                </a:lnTo>
                <a:lnTo>
                  <a:pt x="3555907" y="3842049"/>
                </a:lnTo>
                <a:lnTo>
                  <a:pt x="3555263" y="3841414"/>
                </a:lnTo>
                <a:lnTo>
                  <a:pt x="3554940" y="3840462"/>
                </a:lnTo>
                <a:lnTo>
                  <a:pt x="3554940" y="3839509"/>
                </a:lnTo>
                <a:lnTo>
                  <a:pt x="3555907" y="3837604"/>
                </a:lnTo>
                <a:lnTo>
                  <a:pt x="3556551" y="3835064"/>
                </a:lnTo>
                <a:lnTo>
                  <a:pt x="3553008" y="3838874"/>
                </a:lnTo>
                <a:lnTo>
                  <a:pt x="3551398" y="3842049"/>
                </a:lnTo>
                <a:lnTo>
                  <a:pt x="3549788" y="3844589"/>
                </a:lnTo>
                <a:lnTo>
                  <a:pt x="3548820" y="3846812"/>
                </a:lnTo>
                <a:lnTo>
                  <a:pt x="3546889" y="3850939"/>
                </a:lnTo>
                <a:lnTo>
                  <a:pt x="3544955" y="3853479"/>
                </a:lnTo>
                <a:lnTo>
                  <a:pt x="3542378" y="3856972"/>
                </a:lnTo>
                <a:lnTo>
                  <a:pt x="3541734" y="3856972"/>
                </a:lnTo>
                <a:lnTo>
                  <a:pt x="3541090" y="3856654"/>
                </a:lnTo>
                <a:lnTo>
                  <a:pt x="3540447" y="3855702"/>
                </a:lnTo>
                <a:lnTo>
                  <a:pt x="3540124" y="3855067"/>
                </a:lnTo>
                <a:lnTo>
                  <a:pt x="3540124" y="3853162"/>
                </a:lnTo>
                <a:lnTo>
                  <a:pt x="3541090" y="3850939"/>
                </a:lnTo>
                <a:lnTo>
                  <a:pt x="3542378" y="3845859"/>
                </a:lnTo>
                <a:lnTo>
                  <a:pt x="3543667" y="3843319"/>
                </a:lnTo>
                <a:lnTo>
                  <a:pt x="3543989" y="3841097"/>
                </a:lnTo>
                <a:lnTo>
                  <a:pt x="3547210" y="3837922"/>
                </a:lnTo>
                <a:lnTo>
                  <a:pt x="3550109" y="3835382"/>
                </a:lnTo>
                <a:lnTo>
                  <a:pt x="3551719" y="3834747"/>
                </a:lnTo>
                <a:lnTo>
                  <a:pt x="3552686" y="3834112"/>
                </a:lnTo>
                <a:lnTo>
                  <a:pt x="3553974" y="3834112"/>
                </a:lnTo>
                <a:lnTo>
                  <a:pt x="3554940" y="3834747"/>
                </a:lnTo>
                <a:lnTo>
                  <a:pt x="3557517" y="3829667"/>
                </a:lnTo>
                <a:lnTo>
                  <a:pt x="3559772" y="3824904"/>
                </a:lnTo>
                <a:lnTo>
                  <a:pt x="3561382" y="3820459"/>
                </a:lnTo>
                <a:lnTo>
                  <a:pt x="3562671" y="3816649"/>
                </a:lnTo>
                <a:lnTo>
                  <a:pt x="3563315" y="3813157"/>
                </a:lnTo>
                <a:lnTo>
                  <a:pt x="3563637" y="3809664"/>
                </a:lnTo>
                <a:lnTo>
                  <a:pt x="3563637" y="3806807"/>
                </a:lnTo>
                <a:lnTo>
                  <a:pt x="3563315" y="3803949"/>
                </a:lnTo>
                <a:lnTo>
                  <a:pt x="3557517" y="3808077"/>
                </a:lnTo>
                <a:lnTo>
                  <a:pt x="3552364" y="3811887"/>
                </a:lnTo>
                <a:lnTo>
                  <a:pt x="3550109" y="3813157"/>
                </a:lnTo>
                <a:lnTo>
                  <a:pt x="3549465" y="3813157"/>
                </a:lnTo>
                <a:lnTo>
                  <a:pt x="3548820" y="3813157"/>
                </a:lnTo>
                <a:lnTo>
                  <a:pt x="3548499" y="3812839"/>
                </a:lnTo>
                <a:lnTo>
                  <a:pt x="3548499" y="3811569"/>
                </a:lnTo>
                <a:lnTo>
                  <a:pt x="3549143" y="3808712"/>
                </a:lnTo>
                <a:lnTo>
                  <a:pt x="3551398" y="3806489"/>
                </a:lnTo>
                <a:lnTo>
                  <a:pt x="3553008" y="3804584"/>
                </a:lnTo>
                <a:lnTo>
                  <a:pt x="3554940" y="3803632"/>
                </a:lnTo>
                <a:lnTo>
                  <a:pt x="3556873" y="3802362"/>
                </a:lnTo>
                <a:lnTo>
                  <a:pt x="3559772" y="3801092"/>
                </a:lnTo>
                <a:lnTo>
                  <a:pt x="3562349" y="3800457"/>
                </a:lnTo>
                <a:lnTo>
                  <a:pt x="3565248" y="3798869"/>
                </a:lnTo>
                <a:lnTo>
                  <a:pt x="3566536" y="3798234"/>
                </a:lnTo>
                <a:lnTo>
                  <a:pt x="3567824" y="3796647"/>
                </a:lnTo>
                <a:lnTo>
                  <a:pt x="3569435" y="3795377"/>
                </a:lnTo>
                <a:lnTo>
                  <a:pt x="3571045" y="3792519"/>
                </a:lnTo>
                <a:lnTo>
                  <a:pt x="3574267" y="3786487"/>
                </a:lnTo>
                <a:lnTo>
                  <a:pt x="3575233" y="3786804"/>
                </a:lnTo>
                <a:lnTo>
                  <a:pt x="3575877" y="3787122"/>
                </a:lnTo>
                <a:lnTo>
                  <a:pt x="3575877" y="3788392"/>
                </a:lnTo>
                <a:lnTo>
                  <a:pt x="3575233" y="3789344"/>
                </a:lnTo>
                <a:lnTo>
                  <a:pt x="3574912" y="3791567"/>
                </a:lnTo>
                <a:lnTo>
                  <a:pt x="3574912" y="3792202"/>
                </a:lnTo>
                <a:lnTo>
                  <a:pt x="3575233" y="3793154"/>
                </a:lnTo>
                <a:lnTo>
                  <a:pt x="3578454" y="3791249"/>
                </a:lnTo>
                <a:lnTo>
                  <a:pt x="3580709" y="3789344"/>
                </a:lnTo>
                <a:lnTo>
                  <a:pt x="3582641" y="3787122"/>
                </a:lnTo>
                <a:lnTo>
                  <a:pt x="3584574" y="3784899"/>
                </a:lnTo>
                <a:lnTo>
                  <a:pt x="3588439" y="3779819"/>
                </a:lnTo>
                <a:lnTo>
                  <a:pt x="3592626" y="3772517"/>
                </a:lnTo>
                <a:lnTo>
                  <a:pt x="3590694" y="3774104"/>
                </a:lnTo>
                <a:lnTo>
                  <a:pt x="3588762" y="3775057"/>
                </a:lnTo>
                <a:lnTo>
                  <a:pt x="3586828" y="3776009"/>
                </a:lnTo>
                <a:lnTo>
                  <a:pt x="3585863" y="3776327"/>
                </a:lnTo>
                <a:lnTo>
                  <a:pt x="3584253" y="3776009"/>
                </a:lnTo>
                <a:lnTo>
                  <a:pt x="3583607" y="3776009"/>
                </a:lnTo>
                <a:lnTo>
                  <a:pt x="3581675" y="3775057"/>
                </a:lnTo>
                <a:lnTo>
                  <a:pt x="3581031" y="3774739"/>
                </a:lnTo>
                <a:lnTo>
                  <a:pt x="3579742" y="3774739"/>
                </a:lnTo>
                <a:lnTo>
                  <a:pt x="3579098" y="3774739"/>
                </a:lnTo>
                <a:lnTo>
                  <a:pt x="3577488" y="3775374"/>
                </a:lnTo>
                <a:lnTo>
                  <a:pt x="3576199" y="3776644"/>
                </a:lnTo>
                <a:lnTo>
                  <a:pt x="3574589" y="3778549"/>
                </a:lnTo>
                <a:lnTo>
                  <a:pt x="3569757" y="3784582"/>
                </a:lnTo>
                <a:lnTo>
                  <a:pt x="3570080" y="3782677"/>
                </a:lnTo>
                <a:lnTo>
                  <a:pt x="3570723" y="3781407"/>
                </a:lnTo>
                <a:lnTo>
                  <a:pt x="3572656" y="3776962"/>
                </a:lnTo>
                <a:lnTo>
                  <a:pt x="3575877" y="3771882"/>
                </a:lnTo>
                <a:lnTo>
                  <a:pt x="3579742" y="3766484"/>
                </a:lnTo>
                <a:lnTo>
                  <a:pt x="3581353" y="3767119"/>
                </a:lnTo>
                <a:lnTo>
                  <a:pt x="3581997" y="3767436"/>
                </a:lnTo>
                <a:lnTo>
                  <a:pt x="3582641" y="3767436"/>
                </a:lnTo>
                <a:lnTo>
                  <a:pt x="3583930" y="3767436"/>
                </a:lnTo>
                <a:lnTo>
                  <a:pt x="3584574" y="3766801"/>
                </a:lnTo>
                <a:lnTo>
                  <a:pt x="3586184" y="3765531"/>
                </a:lnTo>
                <a:lnTo>
                  <a:pt x="3587473" y="3764261"/>
                </a:lnTo>
                <a:lnTo>
                  <a:pt x="3589083" y="3761721"/>
                </a:lnTo>
                <a:lnTo>
                  <a:pt x="3589405" y="3760134"/>
                </a:lnTo>
                <a:lnTo>
                  <a:pt x="3589083" y="3759181"/>
                </a:lnTo>
                <a:lnTo>
                  <a:pt x="3588762" y="3757911"/>
                </a:lnTo>
                <a:lnTo>
                  <a:pt x="3588117" y="3757276"/>
                </a:lnTo>
                <a:lnTo>
                  <a:pt x="3587151" y="3756641"/>
                </a:lnTo>
                <a:lnTo>
                  <a:pt x="3587151" y="3755054"/>
                </a:lnTo>
                <a:lnTo>
                  <a:pt x="3588117" y="3753149"/>
                </a:lnTo>
                <a:lnTo>
                  <a:pt x="3590694" y="3751561"/>
                </a:lnTo>
                <a:lnTo>
                  <a:pt x="3593270" y="3749339"/>
                </a:lnTo>
                <a:lnTo>
                  <a:pt x="3598424" y="3743624"/>
                </a:lnTo>
                <a:lnTo>
                  <a:pt x="3601001" y="3741719"/>
                </a:lnTo>
                <a:lnTo>
                  <a:pt x="3603256" y="3739814"/>
                </a:lnTo>
                <a:lnTo>
                  <a:pt x="3604866" y="3739179"/>
                </a:lnTo>
                <a:close/>
                <a:moveTo>
                  <a:pt x="4540704" y="3736956"/>
                </a:moveTo>
                <a:lnTo>
                  <a:pt x="4545089" y="3740423"/>
                </a:lnTo>
                <a:lnTo>
                  <a:pt x="4549160" y="3744520"/>
                </a:lnTo>
                <a:lnTo>
                  <a:pt x="4556990" y="3752399"/>
                </a:lnTo>
                <a:lnTo>
                  <a:pt x="4564506" y="3761539"/>
                </a:lnTo>
                <a:lnTo>
                  <a:pt x="4573588" y="3771940"/>
                </a:lnTo>
                <a:lnTo>
                  <a:pt x="4571083" y="3776352"/>
                </a:lnTo>
                <a:lnTo>
                  <a:pt x="4569517" y="3777928"/>
                </a:lnTo>
                <a:lnTo>
                  <a:pt x="4568890" y="3778873"/>
                </a:lnTo>
                <a:lnTo>
                  <a:pt x="4567951" y="3779504"/>
                </a:lnTo>
                <a:lnTo>
                  <a:pt x="4566698" y="3779504"/>
                </a:lnTo>
                <a:lnTo>
                  <a:pt x="4565759" y="3779819"/>
                </a:lnTo>
                <a:lnTo>
                  <a:pt x="4564193" y="3779504"/>
                </a:lnTo>
                <a:lnTo>
                  <a:pt x="4562627" y="3778873"/>
                </a:lnTo>
                <a:lnTo>
                  <a:pt x="4561374" y="3777928"/>
                </a:lnTo>
                <a:lnTo>
                  <a:pt x="4559182" y="3776667"/>
                </a:lnTo>
                <a:lnTo>
                  <a:pt x="4554797" y="3772570"/>
                </a:lnTo>
                <a:lnTo>
                  <a:pt x="4555110" y="3770994"/>
                </a:lnTo>
                <a:lnTo>
                  <a:pt x="4555424" y="3769418"/>
                </a:lnTo>
                <a:lnTo>
                  <a:pt x="4555424" y="3767842"/>
                </a:lnTo>
                <a:lnTo>
                  <a:pt x="4554797" y="3766582"/>
                </a:lnTo>
                <a:lnTo>
                  <a:pt x="4554171" y="3765321"/>
                </a:lnTo>
                <a:lnTo>
                  <a:pt x="4553544" y="3764060"/>
                </a:lnTo>
                <a:lnTo>
                  <a:pt x="4550413" y="3762169"/>
                </a:lnTo>
                <a:lnTo>
                  <a:pt x="4547281" y="3760278"/>
                </a:lnTo>
                <a:lnTo>
                  <a:pt x="4543836" y="3758387"/>
                </a:lnTo>
                <a:lnTo>
                  <a:pt x="4539764" y="3756496"/>
                </a:lnTo>
                <a:lnTo>
                  <a:pt x="4536006" y="3754290"/>
                </a:lnTo>
                <a:lnTo>
                  <a:pt x="4535067" y="3752084"/>
                </a:lnTo>
                <a:lnTo>
                  <a:pt x="4534753" y="3750508"/>
                </a:lnTo>
                <a:lnTo>
                  <a:pt x="4534753" y="3749247"/>
                </a:lnTo>
                <a:lnTo>
                  <a:pt x="4535067" y="3748302"/>
                </a:lnTo>
                <a:lnTo>
                  <a:pt x="4535380" y="3747672"/>
                </a:lnTo>
                <a:lnTo>
                  <a:pt x="4536006" y="3747356"/>
                </a:lnTo>
                <a:lnTo>
                  <a:pt x="4537572" y="3747041"/>
                </a:lnTo>
                <a:lnTo>
                  <a:pt x="4537885" y="3746726"/>
                </a:lnTo>
                <a:lnTo>
                  <a:pt x="4537885" y="3746096"/>
                </a:lnTo>
                <a:lnTo>
                  <a:pt x="4537572" y="3745781"/>
                </a:lnTo>
                <a:lnTo>
                  <a:pt x="4536946" y="3745150"/>
                </a:lnTo>
                <a:lnTo>
                  <a:pt x="4533501" y="3742944"/>
                </a:lnTo>
                <a:lnTo>
                  <a:pt x="4527550" y="3738847"/>
                </a:lnTo>
                <a:lnTo>
                  <a:pt x="4528803" y="3738217"/>
                </a:lnTo>
                <a:lnTo>
                  <a:pt x="4530682" y="3738217"/>
                </a:lnTo>
                <a:lnTo>
                  <a:pt x="4534753" y="3738847"/>
                </a:lnTo>
                <a:lnTo>
                  <a:pt x="4536633" y="3738847"/>
                </a:lnTo>
                <a:lnTo>
                  <a:pt x="4538198" y="3738847"/>
                </a:lnTo>
                <a:lnTo>
                  <a:pt x="4539764" y="3738217"/>
                </a:lnTo>
                <a:close/>
                <a:moveTo>
                  <a:pt x="3581163" y="3727431"/>
                </a:moveTo>
                <a:lnTo>
                  <a:pt x="3581771" y="3727431"/>
                </a:lnTo>
                <a:lnTo>
                  <a:pt x="3582683" y="3727757"/>
                </a:lnTo>
                <a:lnTo>
                  <a:pt x="3582988" y="3729062"/>
                </a:lnTo>
                <a:lnTo>
                  <a:pt x="3582988" y="3731019"/>
                </a:lnTo>
                <a:lnTo>
                  <a:pt x="3582683" y="3732976"/>
                </a:lnTo>
                <a:lnTo>
                  <a:pt x="3580859" y="3739174"/>
                </a:lnTo>
                <a:lnTo>
                  <a:pt x="3578123" y="3746024"/>
                </a:lnTo>
                <a:lnTo>
                  <a:pt x="3575083" y="3752548"/>
                </a:lnTo>
                <a:lnTo>
                  <a:pt x="3572651" y="3757441"/>
                </a:lnTo>
                <a:lnTo>
                  <a:pt x="3578123" y="3753527"/>
                </a:lnTo>
                <a:lnTo>
                  <a:pt x="3579339" y="3752548"/>
                </a:lnTo>
                <a:lnTo>
                  <a:pt x="3580251" y="3752548"/>
                </a:lnTo>
                <a:lnTo>
                  <a:pt x="3580555" y="3753527"/>
                </a:lnTo>
                <a:lnTo>
                  <a:pt x="3580251" y="3754505"/>
                </a:lnTo>
                <a:lnTo>
                  <a:pt x="3578427" y="3758094"/>
                </a:lnTo>
                <a:lnTo>
                  <a:pt x="3575995" y="3762660"/>
                </a:lnTo>
                <a:lnTo>
                  <a:pt x="3573867" y="3767553"/>
                </a:lnTo>
                <a:lnTo>
                  <a:pt x="3573259" y="3769837"/>
                </a:lnTo>
                <a:lnTo>
                  <a:pt x="3572347" y="3772120"/>
                </a:lnTo>
                <a:lnTo>
                  <a:pt x="3572651" y="3773751"/>
                </a:lnTo>
                <a:lnTo>
                  <a:pt x="3573563" y="3775056"/>
                </a:lnTo>
                <a:lnTo>
                  <a:pt x="3572043" y="3774730"/>
                </a:lnTo>
                <a:lnTo>
                  <a:pt x="3570827" y="3774403"/>
                </a:lnTo>
                <a:lnTo>
                  <a:pt x="3569915" y="3772772"/>
                </a:lnTo>
                <a:lnTo>
                  <a:pt x="3569307" y="3771468"/>
                </a:lnTo>
                <a:lnTo>
                  <a:pt x="3569003" y="3769184"/>
                </a:lnTo>
                <a:lnTo>
                  <a:pt x="3568700" y="3766901"/>
                </a:lnTo>
                <a:lnTo>
                  <a:pt x="3568700" y="3761356"/>
                </a:lnTo>
                <a:lnTo>
                  <a:pt x="3569307" y="3748960"/>
                </a:lnTo>
                <a:lnTo>
                  <a:pt x="3569612" y="3743088"/>
                </a:lnTo>
                <a:lnTo>
                  <a:pt x="3569612" y="3737869"/>
                </a:lnTo>
                <a:lnTo>
                  <a:pt x="3573867" y="3733629"/>
                </a:lnTo>
                <a:lnTo>
                  <a:pt x="3576907" y="3730040"/>
                </a:lnTo>
                <a:lnTo>
                  <a:pt x="3579339" y="3728409"/>
                </a:lnTo>
                <a:close/>
                <a:moveTo>
                  <a:pt x="4639195" y="3722669"/>
                </a:moveTo>
                <a:lnTo>
                  <a:pt x="4640700" y="3722669"/>
                </a:lnTo>
                <a:lnTo>
                  <a:pt x="4642808" y="3723293"/>
                </a:lnTo>
                <a:lnTo>
                  <a:pt x="4644915" y="3724230"/>
                </a:lnTo>
                <a:lnTo>
                  <a:pt x="4647023" y="3725792"/>
                </a:lnTo>
                <a:lnTo>
                  <a:pt x="4648830" y="3727666"/>
                </a:lnTo>
                <a:lnTo>
                  <a:pt x="4650636" y="3729539"/>
                </a:lnTo>
                <a:lnTo>
                  <a:pt x="4651840" y="3731413"/>
                </a:lnTo>
                <a:lnTo>
                  <a:pt x="4653346" y="3733599"/>
                </a:lnTo>
                <a:lnTo>
                  <a:pt x="4653948" y="3735785"/>
                </a:lnTo>
                <a:lnTo>
                  <a:pt x="4654550" y="3737659"/>
                </a:lnTo>
                <a:lnTo>
                  <a:pt x="4654550" y="3739533"/>
                </a:lnTo>
                <a:lnTo>
                  <a:pt x="4654550" y="3740470"/>
                </a:lnTo>
                <a:lnTo>
                  <a:pt x="4653647" y="3741719"/>
                </a:lnTo>
                <a:lnTo>
                  <a:pt x="4652142" y="3741719"/>
                </a:lnTo>
                <a:lnTo>
                  <a:pt x="4650034" y="3741094"/>
                </a:lnTo>
                <a:lnTo>
                  <a:pt x="4648529" y="3740157"/>
                </a:lnTo>
                <a:lnTo>
                  <a:pt x="4647023" y="3738596"/>
                </a:lnTo>
                <a:lnTo>
                  <a:pt x="4646120" y="3737659"/>
                </a:lnTo>
                <a:lnTo>
                  <a:pt x="4645217" y="3736722"/>
                </a:lnTo>
                <a:lnTo>
                  <a:pt x="4644915" y="3734536"/>
                </a:lnTo>
                <a:lnTo>
                  <a:pt x="4644614" y="3732662"/>
                </a:lnTo>
                <a:lnTo>
                  <a:pt x="4644313" y="3730476"/>
                </a:lnTo>
                <a:lnTo>
                  <a:pt x="4644012" y="3729539"/>
                </a:lnTo>
                <a:lnTo>
                  <a:pt x="4643109" y="3728290"/>
                </a:lnTo>
                <a:lnTo>
                  <a:pt x="4642507" y="3727353"/>
                </a:lnTo>
                <a:lnTo>
                  <a:pt x="4641302" y="3726104"/>
                </a:lnTo>
                <a:lnTo>
                  <a:pt x="4637087" y="3723293"/>
                </a:lnTo>
                <a:close/>
                <a:moveTo>
                  <a:pt x="3600822" y="3721081"/>
                </a:moveTo>
                <a:lnTo>
                  <a:pt x="3601756" y="3721081"/>
                </a:lnTo>
                <a:lnTo>
                  <a:pt x="3603001" y="3721081"/>
                </a:lnTo>
                <a:lnTo>
                  <a:pt x="3603625" y="3721691"/>
                </a:lnTo>
                <a:lnTo>
                  <a:pt x="3600512" y="3724744"/>
                </a:lnTo>
                <a:lnTo>
                  <a:pt x="3597087" y="3727797"/>
                </a:lnTo>
                <a:lnTo>
                  <a:pt x="3593663" y="3732071"/>
                </a:lnTo>
                <a:lnTo>
                  <a:pt x="3589616" y="3736956"/>
                </a:lnTo>
                <a:lnTo>
                  <a:pt x="3588683" y="3736345"/>
                </a:lnTo>
                <a:lnTo>
                  <a:pt x="3587749" y="3735429"/>
                </a:lnTo>
                <a:lnTo>
                  <a:pt x="3587749" y="3734208"/>
                </a:lnTo>
                <a:lnTo>
                  <a:pt x="3588371" y="3732682"/>
                </a:lnTo>
                <a:lnTo>
                  <a:pt x="3588994" y="3731155"/>
                </a:lnTo>
                <a:lnTo>
                  <a:pt x="3589928" y="3729934"/>
                </a:lnTo>
                <a:lnTo>
                  <a:pt x="3592729" y="3726576"/>
                </a:lnTo>
                <a:lnTo>
                  <a:pt x="3596153" y="3723828"/>
                </a:lnTo>
                <a:lnTo>
                  <a:pt x="3598955" y="3721691"/>
                </a:lnTo>
                <a:close/>
                <a:moveTo>
                  <a:pt x="3563937" y="3717906"/>
                </a:moveTo>
                <a:lnTo>
                  <a:pt x="3563937" y="3719467"/>
                </a:lnTo>
                <a:lnTo>
                  <a:pt x="3563622" y="3720717"/>
                </a:lnTo>
                <a:lnTo>
                  <a:pt x="3562680" y="3721966"/>
                </a:lnTo>
                <a:lnTo>
                  <a:pt x="3562050" y="3722903"/>
                </a:lnTo>
                <a:lnTo>
                  <a:pt x="3559848" y="3724776"/>
                </a:lnTo>
                <a:lnTo>
                  <a:pt x="3557332" y="3726650"/>
                </a:lnTo>
                <a:lnTo>
                  <a:pt x="3554501" y="3728212"/>
                </a:lnTo>
                <a:lnTo>
                  <a:pt x="3551043" y="3730398"/>
                </a:lnTo>
                <a:lnTo>
                  <a:pt x="3548211" y="3733208"/>
                </a:lnTo>
                <a:lnTo>
                  <a:pt x="3545381" y="3736956"/>
                </a:lnTo>
                <a:lnTo>
                  <a:pt x="3547583" y="3733208"/>
                </a:lnTo>
                <a:lnTo>
                  <a:pt x="3548526" y="3730398"/>
                </a:lnTo>
                <a:lnTo>
                  <a:pt x="3549784" y="3728212"/>
                </a:lnTo>
                <a:lnTo>
                  <a:pt x="3549784" y="3726650"/>
                </a:lnTo>
                <a:lnTo>
                  <a:pt x="3549784" y="3725401"/>
                </a:lnTo>
                <a:lnTo>
                  <a:pt x="3549155" y="3724776"/>
                </a:lnTo>
                <a:lnTo>
                  <a:pt x="3547897" y="3724464"/>
                </a:lnTo>
                <a:lnTo>
                  <a:pt x="3546953" y="3724464"/>
                </a:lnTo>
                <a:lnTo>
                  <a:pt x="3543179" y="3725089"/>
                </a:lnTo>
                <a:lnTo>
                  <a:pt x="3539406" y="3726026"/>
                </a:lnTo>
                <a:lnTo>
                  <a:pt x="3535002" y="3727275"/>
                </a:lnTo>
                <a:lnTo>
                  <a:pt x="3530599" y="3727899"/>
                </a:lnTo>
                <a:lnTo>
                  <a:pt x="3533429" y="3725401"/>
                </a:lnTo>
                <a:lnTo>
                  <a:pt x="3535946" y="3723527"/>
                </a:lnTo>
                <a:lnTo>
                  <a:pt x="3538461" y="3722278"/>
                </a:lnTo>
                <a:lnTo>
                  <a:pt x="3540663" y="3721653"/>
                </a:lnTo>
                <a:lnTo>
                  <a:pt x="3542866" y="3720717"/>
                </a:lnTo>
                <a:lnTo>
                  <a:pt x="3545066" y="3720092"/>
                </a:lnTo>
                <a:lnTo>
                  <a:pt x="3548526" y="3720092"/>
                </a:lnTo>
                <a:lnTo>
                  <a:pt x="3552300" y="3720092"/>
                </a:lnTo>
                <a:lnTo>
                  <a:pt x="3555760" y="3720092"/>
                </a:lnTo>
                <a:lnTo>
                  <a:pt x="3559848" y="3719467"/>
                </a:lnTo>
                <a:lnTo>
                  <a:pt x="3561735" y="3719155"/>
                </a:lnTo>
                <a:close/>
                <a:moveTo>
                  <a:pt x="4491037" y="3716319"/>
                </a:moveTo>
                <a:lnTo>
                  <a:pt x="4492942" y="3716969"/>
                </a:lnTo>
                <a:lnTo>
                  <a:pt x="4495482" y="3717945"/>
                </a:lnTo>
                <a:lnTo>
                  <a:pt x="4498022" y="3719896"/>
                </a:lnTo>
                <a:lnTo>
                  <a:pt x="4500562" y="3722172"/>
                </a:lnTo>
                <a:lnTo>
                  <a:pt x="4505960" y="3727049"/>
                </a:lnTo>
                <a:lnTo>
                  <a:pt x="4510722" y="3732577"/>
                </a:lnTo>
                <a:lnTo>
                  <a:pt x="4514532" y="3737454"/>
                </a:lnTo>
                <a:lnTo>
                  <a:pt x="4515485" y="3739730"/>
                </a:lnTo>
                <a:lnTo>
                  <a:pt x="4516437" y="3741356"/>
                </a:lnTo>
                <a:lnTo>
                  <a:pt x="4516437" y="3742657"/>
                </a:lnTo>
                <a:lnTo>
                  <a:pt x="4515802" y="3742982"/>
                </a:lnTo>
                <a:lnTo>
                  <a:pt x="4515485" y="3743307"/>
                </a:lnTo>
                <a:lnTo>
                  <a:pt x="4514215" y="3743307"/>
                </a:lnTo>
                <a:lnTo>
                  <a:pt x="4511992" y="3742657"/>
                </a:lnTo>
                <a:lnTo>
                  <a:pt x="4508182" y="3738755"/>
                </a:lnTo>
                <a:lnTo>
                  <a:pt x="4505642" y="3735503"/>
                </a:lnTo>
                <a:lnTo>
                  <a:pt x="4504055" y="3732577"/>
                </a:lnTo>
                <a:lnTo>
                  <a:pt x="4502467" y="3729975"/>
                </a:lnTo>
                <a:lnTo>
                  <a:pt x="4500880" y="3727049"/>
                </a:lnTo>
                <a:lnTo>
                  <a:pt x="4499292" y="3723797"/>
                </a:lnTo>
                <a:lnTo>
                  <a:pt x="4495800" y="3720221"/>
                </a:lnTo>
                <a:close/>
                <a:moveTo>
                  <a:pt x="4811473" y="3695681"/>
                </a:moveTo>
                <a:lnTo>
                  <a:pt x="4814933" y="3698505"/>
                </a:lnTo>
                <a:lnTo>
                  <a:pt x="4817449" y="3701016"/>
                </a:lnTo>
                <a:lnTo>
                  <a:pt x="4818707" y="3703526"/>
                </a:lnTo>
                <a:lnTo>
                  <a:pt x="4819650" y="3705723"/>
                </a:lnTo>
                <a:lnTo>
                  <a:pt x="4819650" y="3707606"/>
                </a:lnTo>
                <a:lnTo>
                  <a:pt x="4818707" y="3709175"/>
                </a:lnTo>
                <a:lnTo>
                  <a:pt x="4817763" y="3710744"/>
                </a:lnTo>
                <a:lnTo>
                  <a:pt x="4816191" y="3712313"/>
                </a:lnTo>
                <a:lnTo>
                  <a:pt x="4812731" y="3715137"/>
                </a:lnTo>
                <a:lnTo>
                  <a:pt x="4808957" y="3717648"/>
                </a:lnTo>
                <a:lnTo>
                  <a:pt x="4807384" y="3718589"/>
                </a:lnTo>
                <a:lnTo>
                  <a:pt x="4806126" y="3720158"/>
                </a:lnTo>
                <a:lnTo>
                  <a:pt x="4805183" y="3721100"/>
                </a:lnTo>
                <a:lnTo>
                  <a:pt x="4804554" y="3722669"/>
                </a:lnTo>
                <a:lnTo>
                  <a:pt x="4801409" y="3719845"/>
                </a:lnTo>
                <a:lnTo>
                  <a:pt x="4799207" y="3717334"/>
                </a:lnTo>
                <a:lnTo>
                  <a:pt x="4797006" y="3714196"/>
                </a:lnTo>
                <a:lnTo>
                  <a:pt x="4795748" y="3711372"/>
                </a:lnTo>
                <a:lnTo>
                  <a:pt x="4793860" y="3708861"/>
                </a:lnTo>
                <a:lnTo>
                  <a:pt x="4791973" y="3706037"/>
                </a:lnTo>
                <a:lnTo>
                  <a:pt x="4789457" y="3703526"/>
                </a:lnTo>
                <a:lnTo>
                  <a:pt x="4786312" y="3700702"/>
                </a:lnTo>
                <a:lnTo>
                  <a:pt x="4795748" y="3704468"/>
                </a:lnTo>
                <a:lnTo>
                  <a:pt x="4801094" y="3706664"/>
                </a:lnTo>
                <a:lnTo>
                  <a:pt x="4805812" y="3708233"/>
                </a:lnTo>
                <a:lnTo>
                  <a:pt x="4808013" y="3708547"/>
                </a:lnTo>
                <a:lnTo>
                  <a:pt x="4809271" y="3708861"/>
                </a:lnTo>
                <a:lnTo>
                  <a:pt x="4810529" y="3708547"/>
                </a:lnTo>
                <a:lnTo>
                  <a:pt x="4810844" y="3707920"/>
                </a:lnTo>
                <a:lnTo>
                  <a:pt x="4810529" y="3706664"/>
                </a:lnTo>
                <a:lnTo>
                  <a:pt x="4808957" y="3705095"/>
                </a:lnTo>
                <a:lnTo>
                  <a:pt x="4806755" y="3702271"/>
                </a:lnTo>
                <a:lnTo>
                  <a:pt x="4803925" y="3699447"/>
                </a:lnTo>
                <a:lnTo>
                  <a:pt x="4806126" y="3699133"/>
                </a:lnTo>
                <a:lnTo>
                  <a:pt x="4808328" y="3698505"/>
                </a:lnTo>
                <a:lnTo>
                  <a:pt x="4810215" y="3697250"/>
                </a:lnTo>
                <a:lnTo>
                  <a:pt x="4810844" y="3696622"/>
                </a:lnTo>
                <a:close/>
                <a:moveTo>
                  <a:pt x="61913" y="3694095"/>
                </a:moveTo>
                <a:lnTo>
                  <a:pt x="66676" y="3701689"/>
                </a:lnTo>
                <a:lnTo>
                  <a:pt x="70803" y="3708967"/>
                </a:lnTo>
                <a:lnTo>
                  <a:pt x="74295" y="3716562"/>
                </a:lnTo>
                <a:lnTo>
                  <a:pt x="77788" y="3723523"/>
                </a:lnTo>
                <a:lnTo>
                  <a:pt x="83821" y="3738079"/>
                </a:lnTo>
                <a:lnTo>
                  <a:pt x="88900" y="3752001"/>
                </a:lnTo>
                <a:lnTo>
                  <a:pt x="94616" y="3765291"/>
                </a:lnTo>
                <a:lnTo>
                  <a:pt x="100330" y="3778898"/>
                </a:lnTo>
                <a:lnTo>
                  <a:pt x="103188" y="3785543"/>
                </a:lnTo>
                <a:lnTo>
                  <a:pt x="106998" y="3791871"/>
                </a:lnTo>
                <a:lnTo>
                  <a:pt x="110808" y="3798516"/>
                </a:lnTo>
                <a:lnTo>
                  <a:pt x="115253" y="3804845"/>
                </a:lnTo>
                <a:lnTo>
                  <a:pt x="113983" y="3801364"/>
                </a:lnTo>
                <a:lnTo>
                  <a:pt x="113348" y="3798200"/>
                </a:lnTo>
                <a:lnTo>
                  <a:pt x="113983" y="3795036"/>
                </a:lnTo>
                <a:lnTo>
                  <a:pt x="114618" y="3792188"/>
                </a:lnTo>
                <a:lnTo>
                  <a:pt x="115570" y="3789656"/>
                </a:lnTo>
                <a:lnTo>
                  <a:pt x="117158" y="3788074"/>
                </a:lnTo>
                <a:lnTo>
                  <a:pt x="118746" y="3786809"/>
                </a:lnTo>
                <a:lnTo>
                  <a:pt x="120333" y="3786176"/>
                </a:lnTo>
                <a:lnTo>
                  <a:pt x="122238" y="3785859"/>
                </a:lnTo>
                <a:lnTo>
                  <a:pt x="124143" y="3786492"/>
                </a:lnTo>
                <a:lnTo>
                  <a:pt x="125413" y="3788391"/>
                </a:lnTo>
                <a:lnTo>
                  <a:pt x="127000" y="3790606"/>
                </a:lnTo>
                <a:lnTo>
                  <a:pt x="127636" y="3794086"/>
                </a:lnTo>
                <a:lnTo>
                  <a:pt x="127953" y="3798516"/>
                </a:lnTo>
                <a:lnTo>
                  <a:pt x="127953" y="3803896"/>
                </a:lnTo>
                <a:lnTo>
                  <a:pt x="127000" y="3810857"/>
                </a:lnTo>
                <a:lnTo>
                  <a:pt x="132081" y="3808009"/>
                </a:lnTo>
                <a:lnTo>
                  <a:pt x="135890" y="3805478"/>
                </a:lnTo>
                <a:lnTo>
                  <a:pt x="139066" y="3802630"/>
                </a:lnTo>
                <a:lnTo>
                  <a:pt x="141923" y="3800731"/>
                </a:lnTo>
                <a:lnTo>
                  <a:pt x="144145" y="3799149"/>
                </a:lnTo>
                <a:lnTo>
                  <a:pt x="145733" y="3799149"/>
                </a:lnTo>
                <a:lnTo>
                  <a:pt x="146685" y="3799149"/>
                </a:lnTo>
                <a:lnTo>
                  <a:pt x="148273" y="3799466"/>
                </a:lnTo>
                <a:lnTo>
                  <a:pt x="149226" y="3800415"/>
                </a:lnTo>
                <a:lnTo>
                  <a:pt x="151130" y="3801681"/>
                </a:lnTo>
                <a:lnTo>
                  <a:pt x="152400" y="3803263"/>
                </a:lnTo>
                <a:lnTo>
                  <a:pt x="154624" y="3813388"/>
                </a:lnTo>
                <a:lnTo>
                  <a:pt x="154941" y="3816236"/>
                </a:lnTo>
                <a:lnTo>
                  <a:pt x="154941" y="3818451"/>
                </a:lnTo>
                <a:lnTo>
                  <a:pt x="154941" y="3819717"/>
                </a:lnTo>
                <a:lnTo>
                  <a:pt x="154306" y="3820033"/>
                </a:lnTo>
                <a:lnTo>
                  <a:pt x="153671" y="3820033"/>
                </a:lnTo>
                <a:lnTo>
                  <a:pt x="152400" y="3819084"/>
                </a:lnTo>
                <a:lnTo>
                  <a:pt x="149861" y="3817502"/>
                </a:lnTo>
                <a:lnTo>
                  <a:pt x="148273" y="3816236"/>
                </a:lnTo>
                <a:lnTo>
                  <a:pt x="146685" y="3815603"/>
                </a:lnTo>
                <a:lnTo>
                  <a:pt x="144781" y="3815287"/>
                </a:lnTo>
                <a:lnTo>
                  <a:pt x="143193" y="3814971"/>
                </a:lnTo>
                <a:lnTo>
                  <a:pt x="140971" y="3815603"/>
                </a:lnTo>
                <a:lnTo>
                  <a:pt x="139066" y="3816553"/>
                </a:lnTo>
                <a:lnTo>
                  <a:pt x="141923" y="3820033"/>
                </a:lnTo>
                <a:lnTo>
                  <a:pt x="144781" y="3823198"/>
                </a:lnTo>
                <a:lnTo>
                  <a:pt x="147003" y="3826362"/>
                </a:lnTo>
                <a:lnTo>
                  <a:pt x="149226" y="3830159"/>
                </a:lnTo>
                <a:lnTo>
                  <a:pt x="150813" y="3833323"/>
                </a:lnTo>
                <a:lnTo>
                  <a:pt x="152400" y="3837121"/>
                </a:lnTo>
                <a:lnTo>
                  <a:pt x="154941" y="3844082"/>
                </a:lnTo>
                <a:lnTo>
                  <a:pt x="156846" y="3850727"/>
                </a:lnTo>
                <a:lnTo>
                  <a:pt x="158433" y="3858005"/>
                </a:lnTo>
                <a:lnTo>
                  <a:pt x="160338" y="3871928"/>
                </a:lnTo>
                <a:lnTo>
                  <a:pt x="161291" y="3878573"/>
                </a:lnTo>
                <a:lnTo>
                  <a:pt x="162243" y="3884901"/>
                </a:lnTo>
                <a:lnTo>
                  <a:pt x="163831" y="3891230"/>
                </a:lnTo>
                <a:lnTo>
                  <a:pt x="165736" y="3896925"/>
                </a:lnTo>
                <a:lnTo>
                  <a:pt x="167006" y="3900090"/>
                </a:lnTo>
                <a:lnTo>
                  <a:pt x="168593" y="3902938"/>
                </a:lnTo>
                <a:lnTo>
                  <a:pt x="170498" y="3905469"/>
                </a:lnTo>
                <a:lnTo>
                  <a:pt x="172086" y="3908000"/>
                </a:lnTo>
                <a:lnTo>
                  <a:pt x="174309" y="3910215"/>
                </a:lnTo>
                <a:lnTo>
                  <a:pt x="176849" y="3912747"/>
                </a:lnTo>
                <a:lnTo>
                  <a:pt x="180023" y="3914645"/>
                </a:lnTo>
                <a:lnTo>
                  <a:pt x="183199" y="3916544"/>
                </a:lnTo>
                <a:lnTo>
                  <a:pt x="185104" y="3913696"/>
                </a:lnTo>
                <a:lnTo>
                  <a:pt x="186691" y="3910848"/>
                </a:lnTo>
                <a:lnTo>
                  <a:pt x="188278" y="3907368"/>
                </a:lnTo>
                <a:lnTo>
                  <a:pt x="189866" y="3903570"/>
                </a:lnTo>
                <a:lnTo>
                  <a:pt x="190501" y="3899457"/>
                </a:lnTo>
                <a:lnTo>
                  <a:pt x="191136" y="3895660"/>
                </a:lnTo>
                <a:lnTo>
                  <a:pt x="191453" y="3890913"/>
                </a:lnTo>
                <a:lnTo>
                  <a:pt x="191453" y="3885850"/>
                </a:lnTo>
                <a:lnTo>
                  <a:pt x="194946" y="3891230"/>
                </a:lnTo>
                <a:lnTo>
                  <a:pt x="197486" y="3895976"/>
                </a:lnTo>
                <a:lnTo>
                  <a:pt x="199708" y="3900723"/>
                </a:lnTo>
                <a:lnTo>
                  <a:pt x="201296" y="3904836"/>
                </a:lnTo>
                <a:lnTo>
                  <a:pt x="202566" y="3908633"/>
                </a:lnTo>
                <a:lnTo>
                  <a:pt x="203518" y="3912430"/>
                </a:lnTo>
                <a:lnTo>
                  <a:pt x="204471" y="3915911"/>
                </a:lnTo>
                <a:lnTo>
                  <a:pt x="204788" y="3919075"/>
                </a:lnTo>
                <a:lnTo>
                  <a:pt x="204788" y="3922240"/>
                </a:lnTo>
                <a:lnTo>
                  <a:pt x="204788" y="3925088"/>
                </a:lnTo>
                <a:lnTo>
                  <a:pt x="203836" y="3927619"/>
                </a:lnTo>
                <a:lnTo>
                  <a:pt x="203201" y="3930150"/>
                </a:lnTo>
                <a:lnTo>
                  <a:pt x="202566" y="3932365"/>
                </a:lnTo>
                <a:lnTo>
                  <a:pt x="201296" y="3934580"/>
                </a:lnTo>
                <a:lnTo>
                  <a:pt x="198756" y="3939010"/>
                </a:lnTo>
                <a:lnTo>
                  <a:pt x="195898" y="3942491"/>
                </a:lnTo>
                <a:lnTo>
                  <a:pt x="192406" y="3946605"/>
                </a:lnTo>
                <a:lnTo>
                  <a:pt x="188913" y="3950085"/>
                </a:lnTo>
                <a:lnTo>
                  <a:pt x="185739" y="3954199"/>
                </a:lnTo>
                <a:lnTo>
                  <a:pt x="182563" y="3958629"/>
                </a:lnTo>
                <a:lnTo>
                  <a:pt x="180023" y="3963375"/>
                </a:lnTo>
                <a:lnTo>
                  <a:pt x="178754" y="3966223"/>
                </a:lnTo>
                <a:lnTo>
                  <a:pt x="177801" y="3969071"/>
                </a:lnTo>
                <a:lnTo>
                  <a:pt x="176849" y="3971919"/>
                </a:lnTo>
                <a:lnTo>
                  <a:pt x="176213" y="3975083"/>
                </a:lnTo>
                <a:lnTo>
                  <a:pt x="174943" y="3967172"/>
                </a:lnTo>
                <a:lnTo>
                  <a:pt x="173038" y="3960527"/>
                </a:lnTo>
                <a:lnTo>
                  <a:pt x="171133" y="3955465"/>
                </a:lnTo>
                <a:lnTo>
                  <a:pt x="168593" y="3951667"/>
                </a:lnTo>
                <a:lnTo>
                  <a:pt x="166053" y="3948820"/>
                </a:lnTo>
                <a:lnTo>
                  <a:pt x="163514" y="3946921"/>
                </a:lnTo>
                <a:lnTo>
                  <a:pt x="160974" y="3945655"/>
                </a:lnTo>
                <a:lnTo>
                  <a:pt x="158433" y="3945655"/>
                </a:lnTo>
                <a:lnTo>
                  <a:pt x="155893" y="3946288"/>
                </a:lnTo>
                <a:lnTo>
                  <a:pt x="153353" y="3947237"/>
                </a:lnTo>
                <a:lnTo>
                  <a:pt x="151130" y="3948820"/>
                </a:lnTo>
                <a:lnTo>
                  <a:pt x="148908" y="3950402"/>
                </a:lnTo>
                <a:lnTo>
                  <a:pt x="147003" y="3952300"/>
                </a:lnTo>
                <a:lnTo>
                  <a:pt x="146050" y="3954199"/>
                </a:lnTo>
                <a:lnTo>
                  <a:pt x="144781" y="3956097"/>
                </a:lnTo>
                <a:lnTo>
                  <a:pt x="144463" y="3957680"/>
                </a:lnTo>
                <a:lnTo>
                  <a:pt x="143193" y="3956097"/>
                </a:lnTo>
                <a:lnTo>
                  <a:pt x="141605" y="3954199"/>
                </a:lnTo>
                <a:lnTo>
                  <a:pt x="140653" y="3951984"/>
                </a:lnTo>
                <a:lnTo>
                  <a:pt x="139383" y="3949452"/>
                </a:lnTo>
                <a:lnTo>
                  <a:pt x="137795" y="3944073"/>
                </a:lnTo>
                <a:lnTo>
                  <a:pt x="136843" y="3937745"/>
                </a:lnTo>
                <a:lnTo>
                  <a:pt x="136208" y="3930783"/>
                </a:lnTo>
                <a:lnTo>
                  <a:pt x="135255" y="3923505"/>
                </a:lnTo>
                <a:lnTo>
                  <a:pt x="134303" y="3908633"/>
                </a:lnTo>
                <a:lnTo>
                  <a:pt x="133668" y="3901672"/>
                </a:lnTo>
                <a:lnTo>
                  <a:pt x="132398" y="3894710"/>
                </a:lnTo>
                <a:lnTo>
                  <a:pt x="131128" y="3888698"/>
                </a:lnTo>
                <a:lnTo>
                  <a:pt x="130176" y="3885850"/>
                </a:lnTo>
                <a:lnTo>
                  <a:pt x="129223" y="3883319"/>
                </a:lnTo>
                <a:lnTo>
                  <a:pt x="127953" y="3880788"/>
                </a:lnTo>
                <a:lnTo>
                  <a:pt x="126683" y="3878573"/>
                </a:lnTo>
                <a:lnTo>
                  <a:pt x="124778" y="3876674"/>
                </a:lnTo>
                <a:lnTo>
                  <a:pt x="122873" y="3875092"/>
                </a:lnTo>
                <a:lnTo>
                  <a:pt x="121286" y="3874143"/>
                </a:lnTo>
                <a:lnTo>
                  <a:pt x="118746" y="3873193"/>
                </a:lnTo>
                <a:lnTo>
                  <a:pt x="115888" y="3872560"/>
                </a:lnTo>
                <a:lnTo>
                  <a:pt x="113348" y="3872560"/>
                </a:lnTo>
                <a:lnTo>
                  <a:pt x="112396" y="3876041"/>
                </a:lnTo>
                <a:lnTo>
                  <a:pt x="111760" y="3879522"/>
                </a:lnTo>
                <a:lnTo>
                  <a:pt x="110808" y="3883319"/>
                </a:lnTo>
                <a:lnTo>
                  <a:pt x="110491" y="3887116"/>
                </a:lnTo>
                <a:lnTo>
                  <a:pt x="110491" y="3895976"/>
                </a:lnTo>
                <a:lnTo>
                  <a:pt x="111443" y="3905153"/>
                </a:lnTo>
                <a:lnTo>
                  <a:pt x="112396" y="3914962"/>
                </a:lnTo>
                <a:lnTo>
                  <a:pt x="114618" y="3925088"/>
                </a:lnTo>
                <a:lnTo>
                  <a:pt x="117158" y="3935530"/>
                </a:lnTo>
                <a:lnTo>
                  <a:pt x="120015" y="3946921"/>
                </a:lnTo>
                <a:lnTo>
                  <a:pt x="114301" y="3937745"/>
                </a:lnTo>
                <a:lnTo>
                  <a:pt x="108268" y="3929834"/>
                </a:lnTo>
                <a:lnTo>
                  <a:pt x="102870" y="3923189"/>
                </a:lnTo>
                <a:lnTo>
                  <a:pt x="97473" y="3917177"/>
                </a:lnTo>
                <a:lnTo>
                  <a:pt x="87630" y="3906102"/>
                </a:lnTo>
                <a:lnTo>
                  <a:pt x="82868" y="3900723"/>
                </a:lnTo>
                <a:lnTo>
                  <a:pt x="78105" y="3895343"/>
                </a:lnTo>
                <a:lnTo>
                  <a:pt x="73978" y="3888698"/>
                </a:lnTo>
                <a:lnTo>
                  <a:pt x="70168" y="3881420"/>
                </a:lnTo>
                <a:lnTo>
                  <a:pt x="66041" y="3873510"/>
                </a:lnTo>
                <a:lnTo>
                  <a:pt x="62865" y="3863701"/>
                </a:lnTo>
                <a:lnTo>
                  <a:pt x="59055" y="3851993"/>
                </a:lnTo>
                <a:lnTo>
                  <a:pt x="56198" y="3838386"/>
                </a:lnTo>
                <a:lnTo>
                  <a:pt x="53341" y="3822565"/>
                </a:lnTo>
                <a:lnTo>
                  <a:pt x="50801" y="3804212"/>
                </a:lnTo>
                <a:lnTo>
                  <a:pt x="51435" y="3816236"/>
                </a:lnTo>
                <a:lnTo>
                  <a:pt x="51435" y="3825096"/>
                </a:lnTo>
                <a:lnTo>
                  <a:pt x="50801" y="3830476"/>
                </a:lnTo>
                <a:lnTo>
                  <a:pt x="50483" y="3832374"/>
                </a:lnTo>
                <a:lnTo>
                  <a:pt x="49848" y="3833007"/>
                </a:lnTo>
                <a:lnTo>
                  <a:pt x="49213" y="3833323"/>
                </a:lnTo>
                <a:lnTo>
                  <a:pt x="48260" y="3833323"/>
                </a:lnTo>
                <a:lnTo>
                  <a:pt x="47308" y="3832691"/>
                </a:lnTo>
                <a:lnTo>
                  <a:pt x="46356" y="3831741"/>
                </a:lnTo>
                <a:lnTo>
                  <a:pt x="44133" y="3827944"/>
                </a:lnTo>
                <a:lnTo>
                  <a:pt x="41275" y="3822881"/>
                </a:lnTo>
                <a:lnTo>
                  <a:pt x="34925" y="3810224"/>
                </a:lnTo>
                <a:lnTo>
                  <a:pt x="27622" y="3796301"/>
                </a:lnTo>
                <a:lnTo>
                  <a:pt x="24130" y="3789656"/>
                </a:lnTo>
                <a:lnTo>
                  <a:pt x="20320" y="3783961"/>
                </a:lnTo>
                <a:lnTo>
                  <a:pt x="16510" y="3779214"/>
                </a:lnTo>
                <a:lnTo>
                  <a:pt x="14605" y="3777316"/>
                </a:lnTo>
                <a:lnTo>
                  <a:pt x="12700" y="3776366"/>
                </a:lnTo>
                <a:lnTo>
                  <a:pt x="14605" y="3769405"/>
                </a:lnTo>
                <a:lnTo>
                  <a:pt x="15240" y="3766874"/>
                </a:lnTo>
                <a:lnTo>
                  <a:pt x="16510" y="3764659"/>
                </a:lnTo>
                <a:lnTo>
                  <a:pt x="17145" y="3763709"/>
                </a:lnTo>
                <a:lnTo>
                  <a:pt x="18097" y="3762444"/>
                </a:lnTo>
                <a:lnTo>
                  <a:pt x="19368" y="3762127"/>
                </a:lnTo>
                <a:lnTo>
                  <a:pt x="20002" y="3762127"/>
                </a:lnTo>
                <a:lnTo>
                  <a:pt x="21273" y="3762444"/>
                </a:lnTo>
                <a:lnTo>
                  <a:pt x="22225" y="3762760"/>
                </a:lnTo>
                <a:lnTo>
                  <a:pt x="24447" y="3765291"/>
                </a:lnTo>
                <a:lnTo>
                  <a:pt x="26670" y="3768772"/>
                </a:lnTo>
                <a:lnTo>
                  <a:pt x="28892" y="3772253"/>
                </a:lnTo>
                <a:lnTo>
                  <a:pt x="33655" y="3781429"/>
                </a:lnTo>
                <a:lnTo>
                  <a:pt x="36195" y="3785859"/>
                </a:lnTo>
                <a:lnTo>
                  <a:pt x="38735" y="3789340"/>
                </a:lnTo>
                <a:lnTo>
                  <a:pt x="41275" y="3792821"/>
                </a:lnTo>
                <a:lnTo>
                  <a:pt x="42228" y="3793770"/>
                </a:lnTo>
                <a:lnTo>
                  <a:pt x="43815" y="3795036"/>
                </a:lnTo>
                <a:lnTo>
                  <a:pt x="44768" y="3795668"/>
                </a:lnTo>
                <a:lnTo>
                  <a:pt x="46038" y="3795668"/>
                </a:lnTo>
                <a:lnTo>
                  <a:pt x="47308" y="3795668"/>
                </a:lnTo>
                <a:lnTo>
                  <a:pt x="48578" y="3795352"/>
                </a:lnTo>
                <a:lnTo>
                  <a:pt x="48578" y="3783644"/>
                </a:lnTo>
                <a:lnTo>
                  <a:pt x="48260" y="3773835"/>
                </a:lnTo>
                <a:lnTo>
                  <a:pt x="48578" y="3765291"/>
                </a:lnTo>
                <a:lnTo>
                  <a:pt x="48896" y="3758014"/>
                </a:lnTo>
                <a:lnTo>
                  <a:pt x="49213" y="3751685"/>
                </a:lnTo>
                <a:lnTo>
                  <a:pt x="49848" y="3746306"/>
                </a:lnTo>
                <a:lnTo>
                  <a:pt x="51118" y="3740926"/>
                </a:lnTo>
                <a:lnTo>
                  <a:pt x="51753" y="3736813"/>
                </a:lnTo>
                <a:lnTo>
                  <a:pt x="53975" y="3728269"/>
                </a:lnTo>
                <a:lnTo>
                  <a:pt x="56515" y="3719409"/>
                </a:lnTo>
                <a:lnTo>
                  <a:pt x="59373" y="3708651"/>
                </a:lnTo>
                <a:lnTo>
                  <a:pt x="60643" y="3701689"/>
                </a:lnTo>
                <a:close/>
                <a:moveTo>
                  <a:pt x="3621135" y="3692506"/>
                </a:moveTo>
                <a:lnTo>
                  <a:pt x="3621760" y="3692506"/>
                </a:lnTo>
                <a:lnTo>
                  <a:pt x="3622698" y="3692506"/>
                </a:lnTo>
                <a:lnTo>
                  <a:pt x="3623011" y="3692829"/>
                </a:lnTo>
                <a:lnTo>
                  <a:pt x="3623636" y="3693475"/>
                </a:lnTo>
                <a:lnTo>
                  <a:pt x="3624262" y="3696703"/>
                </a:lnTo>
                <a:lnTo>
                  <a:pt x="3623636" y="3699286"/>
                </a:lnTo>
                <a:lnTo>
                  <a:pt x="3623324" y="3699609"/>
                </a:lnTo>
                <a:lnTo>
                  <a:pt x="3622698" y="3699932"/>
                </a:lnTo>
                <a:lnTo>
                  <a:pt x="3621447" y="3699932"/>
                </a:lnTo>
                <a:lnTo>
                  <a:pt x="3619884" y="3699932"/>
                </a:lnTo>
                <a:lnTo>
                  <a:pt x="3617695" y="3700255"/>
                </a:lnTo>
                <a:lnTo>
                  <a:pt x="3616132" y="3700901"/>
                </a:lnTo>
                <a:lnTo>
                  <a:pt x="3614568" y="3701869"/>
                </a:lnTo>
                <a:lnTo>
                  <a:pt x="3613317" y="3703161"/>
                </a:lnTo>
                <a:lnTo>
                  <a:pt x="3611441" y="3705421"/>
                </a:lnTo>
                <a:lnTo>
                  <a:pt x="3609565" y="3708004"/>
                </a:lnTo>
                <a:lnTo>
                  <a:pt x="3607376" y="3711556"/>
                </a:lnTo>
                <a:lnTo>
                  <a:pt x="3603625" y="3709296"/>
                </a:lnTo>
                <a:lnTo>
                  <a:pt x="3605500" y="3707036"/>
                </a:lnTo>
                <a:lnTo>
                  <a:pt x="3606438" y="3706067"/>
                </a:lnTo>
                <a:lnTo>
                  <a:pt x="3607376" y="3705744"/>
                </a:lnTo>
                <a:lnTo>
                  <a:pt x="3608314" y="3705744"/>
                </a:lnTo>
                <a:lnTo>
                  <a:pt x="3611754" y="3702192"/>
                </a:lnTo>
                <a:lnTo>
                  <a:pt x="3614568" y="3698641"/>
                </a:lnTo>
                <a:lnTo>
                  <a:pt x="3617070" y="3695735"/>
                </a:lnTo>
                <a:lnTo>
                  <a:pt x="3619259" y="3693475"/>
                </a:lnTo>
                <a:close/>
                <a:moveTo>
                  <a:pt x="4297930" y="3684569"/>
                </a:moveTo>
                <a:lnTo>
                  <a:pt x="4298610" y="3684879"/>
                </a:lnTo>
                <a:lnTo>
                  <a:pt x="4299291" y="3685498"/>
                </a:lnTo>
                <a:lnTo>
                  <a:pt x="4299631" y="3686427"/>
                </a:lnTo>
                <a:lnTo>
                  <a:pt x="4299971" y="3687976"/>
                </a:lnTo>
                <a:lnTo>
                  <a:pt x="4300311" y="3689525"/>
                </a:lnTo>
                <a:lnTo>
                  <a:pt x="4300992" y="3690764"/>
                </a:lnTo>
                <a:lnTo>
                  <a:pt x="4301672" y="3691074"/>
                </a:lnTo>
                <a:lnTo>
                  <a:pt x="4302012" y="3691074"/>
                </a:lnTo>
                <a:lnTo>
                  <a:pt x="4302693" y="3691074"/>
                </a:lnTo>
                <a:lnTo>
                  <a:pt x="4303713" y="3690764"/>
                </a:lnTo>
                <a:lnTo>
                  <a:pt x="4299971" y="3699747"/>
                </a:lnTo>
                <a:lnTo>
                  <a:pt x="4297930" y="3703154"/>
                </a:lnTo>
                <a:lnTo>
                  <a:pt x="4296569" y="3705942"/>
                </a:lnTo>
                <a:lnTo>
                  <a:pt x="4294528" y="3708110"/>
                </a:lnTo>
                <a:lnTo>
                  <a:pt x="4292827" y="3709349"/>
                </a:lnTo>
                <a:lnTo>
                  <a:pt x="4290786" y="3709969"/>
                </a:lnTo>
                <a:lnTo>
                  <a:pt x="4289425" y="3709969"/>
                </a:lnTo>
                <a:lnTo>
                  <a:pt x="4290106" y="3705323"/>
                </a:lnTo>
                <a:lnTo>
                  <a:pt x="4291466" y="3699747"/>
                </a:lnTo>
                <a:lnTo>
                  <a:pt x="4293848" y="3693242"/>
                </a:lnTo>
                <a:lnTo>
                  <a:pt x="4296569" y="3685498"/>
                </a:lnTo>
                <a:lnTo>
                  <a:pt x="4297250" y="3684879"/>
                </a:lnTo>
                <a:close/>
                <a:moveTo>
                  <a:pt x="4672311" y="3676631"/>
                </a:moveTo>
                <a:lnTo>
                  <a:pt x="4673883" y="3676631"/>
                </a:lnTo>
                <a:lnTo>
                  <a:pt x="4676084" y="3677266"/>
                </a:lnTo>
                <a:lnTo>
                  <a:pt x="4680485" y="3679171"/>
                </a:lnTo>
                <a:lnTo>
                  <a:pt x="4685514" y="3682346"/>
                </a:lnTo>
                <a:lnTo>
                  <a:pt x="4690858" y="3685521"/>
                </a:lnTo>
                <a:lnTo>
                  <a:pt x="4695574" y="3689013"/>
                </a:lnTo>
                <a:lnTo>
                  <a:pt x="4699660" y="3692823"/>
                </a:lnTo>
                <a:lnTo>
                  <a:pt x="4702175" y="3695681"/>
                </a:lnTo>
                <a:lnTo>
                  <a:pt x="4699975" y="3695681"/>
                </a:lnTo>
                <a:lnTo>
                  <a:pt x="4698089" y="3695681"/>
                </a:lnTo>
                <a:lnTo>
                  <a:pt x="4696517" y="3695363"/>
                </a:lnTo>
                <a:lnTo>
                  <a:pt x="4694945" y="3694728"/>
                </a:lnTo>
                <a:lnTo>
                  <a:pt x="4691801" y="3693141"/>
                </a:lnTo>
                <a:lnTo>
                  <a:pt x="4688658" y="3690918"/>
                </a:lnTo>
                <a:lnTo>
                  <a:pt x="4681113" y="3685203"/>
                </a:lnTo>
                <a:lnTo>
                  <a:pt x="4676398" y="3681393"/>
                </a:lnTo>
                <a:lnTo>
                  <a:pt x="4670425" y="3677901"/>
                </a:lnTo>
                <a:lnTo>
                  <a:pt x="4671368" y="3677266"/>
                </a:lnTo>
                <a:close/>
                <a:moveTo>
                  <a:pt x="4381500" y="3668694"/>
                </a:moveTo>
                <a:lnTo>
                  <a:pt x="4384040" y="3668694"/>
                </a:lnTo>
                <a:lnTo>
                  <a:pt x="4386898" y="3669315"/>
                </a:lnTo>
                <a:lnTo>
                  <a:pt x="4389755" y="3669626"/>
                </a:lnTo>
                <a:lnTo>
                  <a:pt x="4392613" y="3669626"/>
                </a:lnTo>
                <a:lnTo>
                  <a:pt x="4395153" y="3673353"/>
                </a:lnTo>
                <a:lnTo>
                  <a:pt x="4398646" y="3676770"/>
                </a:lnTo>
                <a:lnTo>
                  <a:pt x="4399916" y="3678633"/>
                </a:lnTo>
                <a:lnTo>
                  <a:pt x="4401821" y="3679565"/>
                </a:lnTo>
                <a:lnTo>
                  <a:pt x="4403091" y="3680497"/>
                </a:lnTo>
                <a:lnTo>
                  <a:pt x="4404361" y="3680497"/>
                </a:lnTo>
                <a:lnTo>
                  <a:pt x="4404996" y="3681429"/>
                </a:lnTo>
                <a:lnTo>
                  <a:pt x="4405313" y="3682050"/>
                </a:lnTo>
                <a:lnTo>
                  <a:pt x="4404996" y="3682982"/>
                </a:lnTo>
                <a:lnTo>
                  <a:pt x="4404678" y="3682982"/>
                </a:lnTo>
                <a:lnTo>
                  <a:pt x="4403726" y="3682982"/>
                </a:lnTo>
                <a:lnTo>
                  <a:pt x="4402456" y="3682982"/>
                </a:lnTo>
                <a:lnTo>
                  <a:pt x="4399281" y="3681429"/>
                </a:lnTo>
                <a:lnTo>
                  <a:pt x="4394836" y="3679255"/>
                </a:lnTo>
                <a:lnTo>
                  <a:pt x="4390390" y="3676459"/>
                </a:lnTo>
                <a:lnTo>
                  <a:pt x="4385628" y="3672732"/>
                </a:lnTo>
                <a:close/>
                <a:moveTo>
                  <a:pt x="4741995" y="3663931"/>
                </a:moveTo>
                <a:lnTo>
                  <a:pt x="4743648" y="3663931"/>
                </a:lnTo>
                <a:lnTo>
                  <a:pt x="4745963" y="3664220"/>
                </a:lnTo>
                <a:lnTo>
                  <a:pt x="4747948" y="3664797"/>
                </a:lnTo>
                <a:lnTo>
                  <a:pt x="4751255" y="3666240"/>
                </a:lnTo>
                <a:lnTo>
                  <a:pt x="4754562" y="3667972"/>
                </a:lnTo>
                <a:lnTo>
                  <a:pt x="4754562" y="3670570"/>
                </a:lnTo>
                <a:lnTo>
                  <a:pt x="4754232" y="3671435"/>
                </a:lnTo>
                <a:lnTo>
                  <a:pt x="4753901" y="3672301"/>
                </a:lnTo>
                <a:lnTo>
                  <a:pt x="4752909" y="3672879"/>
                </a:lnTo>
                <a:lnTo>
                  <a:pt x="4752247" y="3673167"/>
                </a:lnTo>
                <a:lnTo>
                  <a:pt x="4749932" y="3673456"/>
                </a:lnTo>
                <a:lnTo>
                  <a:pt x="4747617" y="3673456"/>
                </a:lnTo>
                <a:lnTo>
                  <a:pt x="4745302" y="3673456"/>
                </a:lnTo>
                <a:lnTo>
                  <a:pt x="4740010" y="3672879"/>
                </a:lnTo>
                <a:lnTo>
                  <a:pt x="4739349" y="3671435"/>
                </a:lnTo>
                <a:lnTo>
                  <a:pt x="4738687" y="3669415"/>
                </a:lnTo>
                <a:lnTo>
                  <a:pt x="4738687" y="3667395"/>
                </a:lnTo>
                <a:lnTo>
                  <a:pt x="4738687" y="3666529"/>
                </a:lnTo>
                <a:lnTo>
                  <a:pt x="4739018" y="3665663"/>
                </a:lnTo>
                <a:lnTo>
                  <a:pt x="4739679" y="3664508"/>
                </a:lnTo>
                <a:lnTo>
                  <a:pt x="4740672" y="3664220"/>
                </a:lnTo>
                <a:close/>
                <a:moveTo>
                  <a:pt x="4332287" y="3660756"/>
                </a:moveTo>
                <a:lnTo>
                  <a:pt x="4335389" y="3662026"/>
                </a:lnTo>
                <a:lnTo>
                  <a:pt x="4337871" y="3662661"/>
                </a:lnTo>
                <a:lnTo>
                  <a:pt x="4340973" y="3663296"/>
                </a:lnTo>
                <a:lnTo>
                  <a:pt x="4343455" y="3663613"/>
                </a:lnTo>
                <a:lnTo>
                  <a:pt x="4346247" y="3664566"/>
                </a:lnTo>
                <a:lnTo>
                  <a:pt x="4349659" y="3666471"/>
                </a:lnTo>
                <a:lnTo>
                  <a:pt x="4354002" y="3669646"/>
                </a:lnTo>
                <a:lnTo>
                  <a:pt x="4359275" y="3674726"/>
                </a:lnTo>
                <a:lnTo>
                  <a:pt x="4357414" y="3675044"/>
                </a:lnTo>
                <a:lnTo>
                  <a:pt x="4354622" y="3675044"/>
                </a:lnTo>
                <a:lnTo>
                  <a:pt x="4351830" y="3674409"/>
                </a:lnTo>
                <a:lnTo>
                  <a:pt x="4348728" y="3673456"/>
                </a:lnTo>
                <a:lnTo>
                  <a:pt x="4345006" y="3671234"/>
                </a:lnTo>
                <a:lnTo>
                  <a:pt x="4341283" y="3668694"/>
                </a:lnTo>
                <a:lnTo>
                  <a:pt x="4336940" y="3664884"/>
                </a:lnTo>
                <a:close/>
                <a:moveTo>
                  <a:pt x="4477525" y="3624244"/>
                </a:moveTo>
                <a:lnTo>
                  <a:pt x="4479383" y="3624244"/>
                </a:lnTo>
                <a:lnTo>
                  <a:pt x="4481551" y="3624244"/>
                </a:lnTo>
                <a:lnTo>
                  <a:pt x="4483720" y="3624548"/>
                </a:lnTo>
                <a:lnTo>
                  <a:pt x="4488676" y="3629420"/>
                </a:lnTo>
                <a:lnTo>
                  <a:pt x="4490844" y="3631246"/>
                </a:lnTo>
                <a:lnTo>
                  <a:pt x="4492703" y="3632464"/>
                </a:lnTo>
                <a:lnTo>
                  <a:pt x="4494251" y="3633073"/>
                </a:lnTo>
                <a:lnTo>
                  <a:pt x="4495490" y="3633682"/>
                </a:lnTo>
                <a:lnTo>
                  <a:pt x="4497039" y="3633682"/>
                </a:lnTo>
                <a:lnTo>
                  <a:pt x="4497969" y="3633682"/>
                </a:lnTo>
                <a:lnTo>
                  <a:pt x="4500447" y="3632769"/>
                </a:lnTo>
                <a:lnTo>
                  <a:pt x="4502615" y="3631855"/>
                </a:lnTo>
                <a:lnTo>
                  <a:pt x="4505093" y="3631246"/>
                </a:lnTo>
                <a:lnTo>
                  <a:pt x="4506642" y="3630637"/>
                </a:lnTo>
                <a:lnTo>
                  <a:pt x="4508500" y="3630637"/>
                </a:lnTo>
                <a:lnTo>
                  <a:pt x="4506332" y="3634900"/>
                </a:lnTo>
                <a:lnTo>
                  <a:pt x="4503854" y="3638249"/>
                </a:lnTo>
                <a:lnTo>
                  <a:pt x="4501686" y="3640684"/>
                </a:lnTo>
                <a:lnTo>
                  <a:pt x="4499208" y="3641902"/>
                </a:lnTo>
                <a:lnTo>
                  <a:pt x="4495800" y="3643424"/>
                </a:lnTo>
                <a:lnTo>
                  <a:pt x="4492393" y="3644338"/>
                </a:lnTo>
                <a:lnTo>
                  <a:pt x="4483100" y="3646469"/>
                </a:lnTo>
                <a:lnTo>
                  <a:pt x="4479073" y="3643729"/>
                </a:lnTo>
                <a:lnTo>
                  <a:pt x="4475976" y="3640989"/>
                </a:lnTo>
                <a:lnTo>
                  <a:pt x="4473808" y="3638249"/>
                </a:lnTo>
                <a:lnTo>
                  <a:pt x="4471949" y="3635813"/>
                </a:lnTo>
                <a:lnTo>
                  <a:pt x="4471020" y="3633682"/>
                </a:lnTo>
                <a:lnTo>
                  <a:pt x="4470400" y="3631551"/>
                </a:lnTo>
                <a:lnTo>
                  <a:pt x="4470400" y="3629724"/>
                </a:lnTo>
                <a:lnTo>
                  <a:pt x="4470710" y="3628202"/>
                </a:lnTo>
                <a:lnTo>
                  <a:pt x="4471330" y="3626984"/>
                </a:lnTo>
                <a:lnTo>
                  <a:pt x="4472878" y="3625766"/>
                </a:lnTo>
                <a:lnTo>
                  <a:pt x="4474117" y="3625157"/>
                </a:lnTo>
                <a:lnTo>
                  <a:pt x="4475666" y="3624548"/>
                </a:lnTo>
                <a:close/>
                <a:moveTo>
                  <a:pt x="7847013" y="3619483"/>
                </a:moveTo>
                <a:lnTo>
                  <a:pt x="7844632" y="3622205"/>
                </a:lnTo>
                <a:lnTo>
                  <a:pt x="7843838" y="3622658"/>
                </a:lnTo>
                <a:close/>
                <a:moveTo>
                  <a:pt x="4298281" y="3608369"/>
                </a:moveTo>
                <a:lnTo>
                  <a:pt x="4298894" y="3608369"/>
                </a:lnTo>
                <a:lnTo>
                  <a:pt x="4300426" y="3608686"/>
                </a:lnTo>
                <a:lnTo>
                  <a:pt x="4303490" y="3610591"/>
                </a:lnTo>
                <a:lnTo>
                  <a:pt x="4307166" y="3613131"/>
                </a:lnTo>
                <a:lnTo>
                  <a:pt x="4311149" y="3616624"/>
                </a:lnTo>
                <a:lnTo>
                  <a:pt x="4314825" y="3620116"/>
                </a:lnTo>
                <a:lnTo>
                  <a:pt x="4313906" y="3622339"/>
                </a:lnTo>
                <a:lnTo>
                  <a:pt x="4312374" y="3624244"/>
                </a:lnTo>
                <a:lnTo>
                  <a:pt x="4307779" y="3619164"/>
                </a:lnTo>
                <a:lnTo>
                  <a:pt x="4304102" y="3615989"/>
                </a:lnTo>
                <a:lnTo>
                  <a:pt x="4302571" y="3615036"/>
                </a:lnTo>
                <a:lnTo>
                  <a:pt x="4301651" y="3614719"/>
                </a:lnTo>
                <a:lnTo>
                  <a:pt x="4300732" y="3615036"/>
                </a:lnTo>
                <a:lnTo>
                  <a:pt x="4300120" y="3615354"/>
                </a:lnTo>
                <a:lnTo>
                  <a:pt x="4298588" y="3613449"/>
                </a:lnTo>
                <a:lnTo>
                  <a:pt x="4297669" y="3611861"/>
                </a:lnTo>
                <a:lnTo>
                  <a:pt x="4297362" y="3610274"/>
                </a:lnTo>
                <a:lnTo>
                  <a:pt x="4297362" y="3609639"/>
                </a:lnTo>
                <a:lnTo>
                  <a:pt x="4297669" y="3608686"/>
                </a:lnTo>
                <a:close/>
                <a:moveTo>
                  <a:pt x="28861" y="3586145"/>
                </a:moveTo>
                <a:lnTo>
                  <a:pt x="29186" y="3586145"/>
                </a:lnTo>
                <a:lnTo>
                  <a:pt x="29512" y="3587089"/>
                </a:lnTo>
                <a:lnTo>
                  <a:pt x="29512" y="3588663"/>
                </a:lnTo>
                <a:lnTo>
                  <a:pt x="29837" y="3594329"/>
                </a:lnTo>
                <a:lnTo>
                  <a:pt x="29837" y="3609438"/>
                </a:lnTo>
                <a:lnTo>
                  <a:pt x="29837" y="3616992"/>
                </a:lnTo>
                <a:lnTo>
                  <a:pt x="30163" y="3622658"/>
                </a:lnTo>
                <a:lnTo>
                  <a:pt x="22022" y="3622029"/>
                </a:lnTo>
                <a:lnTo>
                  <a:pt x="17789" y="3621399"/>
                </a:lnTo>
                <a:lnTo>
                  <a:pt x="16160" y="3621084"/>
                </a:lnTo>
                <a:lnTo>
                  <a:pt x="14206" y="3620140"/>
                </a:lnTo>
                <a:lnTo>
                  <a:pt x="12578" y="3619196"/>
                </a:lnTo>
                <a:lnTo>
                  <a:pt x="10624" y="3617622"/>
                </a:lnTo>
                <a:lnTo>
                  <a:pt x="9322" y="3615733"/>
                </a:lnTo>
                <a:lnTo>
                  <a:pt x="8019" y="3613845"/>
                </a:lnTo>
                <a:lnTo>
                  <a:pt x="7043" y="3610697"/>
                </a:lnTo>
                <a:lnTo>
                  <a:pt x="6065" y="3607549"/>
                </a:lnTo>
                <a:lnTo>
                  <a:pt x="5089" y="3604087"/>
                </a:lnTo>
                <a:lnTo>
                  <a:pt x="4763" y="3599365"/>
                </a:lnTo>
                <a:lnTo>
                  <a:pt x="6391" y="3597792"/>
                </a:lnTo>
                <a:lnTo>
                  <a:pt x="8019" y="3597162"/>
                </a:lnTo>
                <a:lnTo>
                  <a:pt x="9973" y="3597162"/>
                </a:lnTo>
                <a:lnTo>
                  <a:pt x="11602" y="3597792"/>
                </a:lnTo>
                <a:lnTo>
                  <a:pt x="13556" y="3599365"/>
                </a:lnTo>
                <a:lnTo>
                  <a:pt x="15184" y="3600624"/>
                </a:lnTo>
                <a:lnTo>
                  <a:pt x="18765" y="3603457"/>
                </a:lnTo>
                <a:lnTo>
                  <a:pt x="20068" y="3605031"/>
                </a:lnTo>
                <a:lnTo>
                  <a:pt x="21696" y="3605661"/>
                </a:lnTo>
                <a:lnTo>
                  <a:pt x="23000" y="3606605"/>
                </a:lnTo>
                <a:lnTo>
                  <a:pt x="23976" y="3605975"/>
                </a:lnTo>
                <a:lnTo>
                  <a:pt x="24953" y="3605031"/>
                </a:lnTo>
                <a:lnTo>
                  <a:pt x="25278" y="3602828"/>
                </a:lnTo>
                <a:lnTo>
                  <a:pt x="25604" y="3599365"/>
                </a:lnTo>
                <a:lnTo>
                  <a:pt x="25604" y="3594644"/>
                </a:lnTo>
                <a:lnTo>
                  <a:pt x="27559" y="3587719"/>
                </a:lnTo>
                <a:lnTo>
                  <a:pt x="28535" y="3586460"/>
                </a:lnTo>
                <a:close/>
                <a:moveTo>
                  <a:pt x="7839811" y="3584558"/>
                </a:moveTo>
                <a:lnTo>
                  <a:pt x="7840740" y="3585202"/>
                </a:lnTo>
                <a:lnTo>
                  <a:pt x="7841670" y="3586167"/>
                </a:lnTo>
                <a:lnTo>
                  <a:pt x="7842289" y="3587776"/>
                </a:lnTo>
                <a:lnTo>
                  <a:pt x="7842909" y="3589385"/>
                </a:lnTo>
                <a:lnTo>
                  <a:pt x="7843528" y="3593568"/>
                </a:lnTo>
                <a:lnTo>
                  <a:pt x="7843838" y="3599360"/>
                </a:lnTo>
                <a:lnTo>
                  <a:pt x="7842909" y="3610945"/>
                </a:lnTo>
                <a:lnTo>
                  <a:pt x="7842599" y="3617059"/>
                </a:lnTo>
                <a:lnTo>
                  <a:pt x="7842289" y="3622529"/>
                </a:lnTo>
                <a:lnTo>
                  <a:pt x="7843528" y="3622208"/>
                </a:lnTo>
                <a:lnTo>
                  <a:pt x="7841360" y="3624138"/>
                </a:lnTo>
                <a:lnTo>
                  <a:pt x="7831138" y="3632183"/>
                </a:lnTo>
                <a:lnTo>
                  <a:pt x="7831138" y="3628000"/>
                </a:lnTo>
                <a:lnTo>
                  <a:pt x="7831758" y="3624782"/>
                </a:lnTo>
                <a:lnTo>
                  <a:pt x="7832067" y="3621564"/>
                </a:lnTo>
                <a:lnTo>
                  <a:pt x="7832687" y="3618990"/>
                </a:lnTo>
                <a:lnTo>
                  <a:pt x="7834545" y="3614163"/>
                </a:lnTo>
                <a:lnTo>
                  <a:pt x="7836404" y="3609658"/>
                </a:lnTo>
                <a:lnTo>
                  <a:pt x="7837953" y="3605153"/>
                </a:lnTo>
                <a:lnTo>
                  <a:pt x="7838882" y="3602578"/>
                </a:lnTo>
                <a:lnTo>
                  <a:pt x="7839501" y="3600004"/>
                </a:lnTo>
                <a:lnTo>
                  <a:pt x="7839811" y="3596786"/>
                </a:lnTo>
                <a:lnTo>
                  <a:pt x="7840121" y="3593246"/>
                </a:lnTo>
                <a:lnTo>
                  <a:pt x="7839811" y="3588741"/>
                </a:lnTo>
                <a:close/>
                <a:moveTo>
                  <a:pt x="4572000" y="3551219"/>
                </a:moveTo>
                <a:lnTo>
                  <a:pt x="4574194" y="3551219"/>
                </a:lnTo>
                <a:lnTo>
                  <a:pt x="4576700" y="3551804"/>
                </a:lnTo>
                <a:lnTo>
                  <a:pt x="4582967" y="3554143"/>
                </a:lnTo>
                <a:lnTo>
                  <a:pt x="4589547" y="3556775"/>
                </a:lnTo>
                <a:lnTo>
                  <a:pt x="4595813" y="3559992"/>
                </a:lnTo>
                <a:lnTo>
                  <a:pt x="4594560" y="3560577"/>
                </a:lnTo>
                <a:lnTo>
                  <a:pt x="4592367" y="3561455"/>
                </a:lnTo>
                <a:lnTo>
                  <a:pt x="4590487" y="3561747"/>
                </a:lnTo>
                <a:lnTo>
                  <a:pt x="4587980" y="3562332"/>
                </a:lnTo>
                <a:lnTo>
                  <a:pt x="4585473" y="3562332"/>
                </a:lnTo>
                <a:lnTo>
                  <a:pt x="4582340" y="3561455"/>
                </a:lnTo>
                <a:lnTo>
                  <a:pt x="4578580" y="3560285"/>
                </a:lnTo>
                <a:lnTo>
                  <a:pt x="4574194" y="3558530"/>
                </a:lnTo>
                <a:lnTo>
                  <a:pt x="4576387" y="3558530"/>
                </a:lnTo>
                <a:lnTo>
                  <a:pt x="4577953" y="3558238"/>
                </a:lnTo>
                <a:lnTo>
                  <a:pt x="4578580" y="3557945"/>
                </a:lnTo>
                <a:lnTo>
                  <a:pt x="4578893" y="3557068"/>
                </a:lnTo>
                <a:lnTo>
                  <a:pt x="4578267" y="3556190"/>
                </a:lnTo>
                <a:lnTo>
                  <a:pt x="4577327" y="3554728"/>
                </a:lnTo>
                <a:lnTo>
                  <a:pt x="4575134" y="3553266"/>
                </a:lnTo>
                <a:close/>
                <a:moveTo>
                  <a:pt x="0" y="3521057"/>
                </a:moveTo>
                <a:lnTo>
                  <a:pt x="3358" y="3524198"/>
                </a:lnTo>
                <a:lnTo>
                  <a:pt x="5190" y="3525769"/>
                </a:lnTo>
                <a:lnTo>
                  <a:pt x="7022" y="3526711"/>
                </a:lnTo>
                <a:lnTo>
                  <a:pt x="9159" y="3527339"/>
                </a:lnTo>
                <a:lnTo>
                  <a:pt x="11296" y="3527653"/>
                </a:lnTo>
                <a:lnTo>
                  <a:pt x="13433" y="3527653"/>
                </a:lnTo>
                <a:lnTo>
                  <a:pt x="15876" y="3527339"/>
                </a:lnTo>
                <a:lnTo>
                  <a:pt x="15570" y="3544615"/>
                </a:lnTo>
                <a:lnTo>
                  <a:pt x="14654" y="3552782"/>
                </a:lnTo>
                <a:lnTo>
                  <a:pt x="13739" y="3560006"/>
                </a:lnTo>
                <a:lnTo>
                  <a:pt x="13128" y="3563147"/>
                </a:lnTo>
                <a:lnTo>
                  <a:pt x="11906" y="3566289"/>
                </a:lnTo>
                <a:lnTo>
                  <a:pt x="10991" y="3569430"/>
                </a:lnTo>
                <a:lnTo>
                  <a:pt x="9465" y="3572257"/>
                </a:lnTo>
                <a:lnTo>
                  <a:pt x="7937" y="3574455"/>
                </a:lnTo>
                <a:lnTo>
                  <a:pt x="6411" y="3576654"/>
                </a:lnTo>
                <a:lnTo>
                  <a:pt x="4580" y="3578225"/>
                </a:lnTo>
                <a:lnTo>
                  <a:pt x="2137" y="3579795"/>
                </a:lnTo>
                <a:lnTo>
                  <a:pt x="4274" y="3571942"/>
                </a:lnTo>
                <a:lnTo>
                  <a:pt x="5495" y="3565032"/>
                </a:lnTo>
                <a:lnTo>
                  <a:pt x="6717" y="3558750"/>
                </a:lnTo>
                <a:lnTo>
                  <a:pt x="6717" y="3552782"/>
                </a:lnTo>
                <a:lnTo>
                  <a:pt x="6411" y="3546186"/>
                </a:lnTo>
                <a:lnTo>
                  <a:pt x="4884" y="3538961"/>
                </a:lnTo>
                <a:lnTo>
                  <a:pt x="2747" y="3530794"/>
                </a:lnTo>
                <a:close/>
                <a:moveTo>
                  <a:pt x="3779837" y="3519469"/>
                </a:moveTo>
                <a:lnTo>
                  <a:pt x="3776980" y="3524735"/>
                </a:lnTo>
                <a:lnTo>
                  <a:pt x="3773170" y="3531549"/>
                </a:lnTo>
                <a:lnTo>
                  <a:pt x="3770947" y="3535266"/>
                </a:lnTo>
                <a:lnTo>
                  <a:pt x="3768407" y="3538674"/>
                </a:lnTo>
                <a:lnTo>
                  <a:pt x="3765868" y="3541771"/>
                </a:lnTo>
                <a:lnTo>
                  <a:pt x="3763328" y="3544869"/>
                </a:lnTo>
                <a:lnTo>
                  <a:pt x="3762374" y="3544869"/>
                </a:lnTo>
                <a:lnTo>
                  <a:pt x="3762374" y="3543940"/>
                </a:lnTo>
                <a:lnTo>
                  <a:pt x="3762374" y="3543320"/>
                </a:lnTo>
                <a:lnTo>
                  <a:pt x="3765232" y="3538984"/>
                </a:lnTo>
                <a:lnTo>
                  <a:pt x="3766502" y="3536505"/>
                </a:lnTo>
                <a:lnTo>
                  <a:pt x="3767454" y="3534647"/>
                </a:lnTo>
                <a:lnTo>
                  <a:pt x="3767454" y="3534337"/>
                </a:lnTo>
                <a:lnTo>
                  <a:pt x="3767137" y="3534337"/>
                </a:lnTo>
                <a:lnTo>
                  <a:pt x="3766184" y="3534337"/>
                </a:lnTo>
                <a:lnTo>
                  <a:pt x="3764914" y="3535266"/>
                </a:lnTo>
                <a:lnTo>
                  <a:pt x="3767772" y="3531549"/>
                </a:lnTo>
                <a:lnTo>
                  <a:pt x="3769994" y="3529071"/>
                </a:lnTo>
                <a:lnTo>
                  <a:pt x="3772852" y="3526284"/>
                </a:lnTo>
                <a:lnTo>
                  <a:pt x="3775710" y="3523805"/>
                </a:lnTo>
                <a:lnTo>
                  <a:pt x="3777616" y="3521947"/>
                </a:lnTo>
                <a:close/>
                <a:moveTo>
                  <a:pt x="3777909" y="3514706"/>
                </a:moveTo>
                <a:lnTo>
                  <a:pt x="3777909" y="3515049"/>
                </a:lnTo>
                <a:lnTo>
                  <a:pt x="3778249" y="3516079"/>
                </a:lnTo>
                <a:lnTo>
                  <a:pt x="3778249" y="3517109"/>
                </a:lnTo>
                <a:lnTo>
                  <a:pt x="3778249" y="3518482"/>
                </a:lnTo>
                <a:lnTo>
                  <a:pt x="3778249" y="3519511"/>
                </a:lnTo>
                <a:lnTo>
                  <a:pt x="3775189" y="3522944"/>
                </a:lnTo>
                <a:lnTo>
                  <a:pt x="3772806" y="3525346"/>
                </a:lnTo>
                <a:lnTo>
                  <a:pt x="3771105" y="3527063"/>
                </a:lnTo>
                <a:lnTo>
                  <a:pt x="3769745" y="3527406"/>
                </a:lnTo>
                <a:lnTo>
                  <a:pt x="3769064" y="3527406"/>
                </a:lnTo>
                <a:lnTo>
                  <a:pt x="3768725" y="3526376"/>
                </a:lnTo>
                <a:lnTo>
                  <a:pt x="3769064" y="3524660"/>
                </a:lnTo>
                <a:lnTo>
                  <a:pt x="3770085" y="3522600"/>
                </a:lnTo>
                <a:lnTo>
                  <a:pt x="3773827" y="3518482"/>
                </a:lnTo>
                <a:lnTo>
                  <a:pt x="3775868" y="3516079"/>
                </a:lnTo>
                <a:lnTo>
                  <a:pt x="3777569" y="3515049"/>
                </a:lnTo>
                <a:close/>
                <a:moveTo>
                  <a:pt x="4071206" y="3477204"/>
                </a:moveTo>
                <a:lnTo>
                  <a:pt x="4078288" y="3489306"/>
                </a:lnTo>
                <a:lnTo>
                  <a:pt x="4071216" y="3477241"/>
                </a:lnTo>
                <a:close/>
                <a:moveTo>
                  <a:pt x="4067175" y="3470256"/>
                </a:moveTo>
                <a:lnTo>
                  <a:pt x="4068186" y="3471526"/>
                </a:lnTo>
                <a:lnTo>
                  <a:pt x="4070880" y="3475971"/>
                </a:lnTo>
                <a:lnTo>
                  <a:pt x="4071206" y="3477204"/>
                </a:lnTo>
                <a:lnTo>
                  <a:pt x="4067512" y="3470891"/>
                </a:lnTo>
                <a:close/>
                <a:moveTo>
                  <a:pt x="4066540" y="3469304"/>
                </a:moveTo>
                <a:lnTo>
                  <a:pt x="4067175" y="3470257"/>
                </a:lnTo>
                <a:lnTo>
                  <a:pt x="4066858" y="3469939"/>
                </a:lnTo>
                <a:close/>
                <a:moveTo>
                  <a:pt x="4063961" y="3464582"/>
                </a:moveTo>
                <a:lnTo>
                  <a:pt x="4064318" y="3465177"/>
                </a:lnTo>
                <a:lnTo>
                  <a:pt x="4066858" y="3469622"/>
                </a:lnTo>
                <a:lnTo>
                  <a:pt x="4065905" y="3468352"/>
                </a:lnTo>
                <a:lnTo>
                  <a:pt x="4065270" y="3467399"/>
                </a:lnTo>
                <a:lnTo>
                  <a:pt x="4064953" y="3466764"/>
                </a:lnTo>
                <a:lnTo>
                  <a:pt x="4064635" y="3465812"/>
                </a:lnTo>
                <a:close/>
                <a:moveTo>
                  <a:pt x="4059237" y="3455969"/>
                </a:moveTo>
                <a:lnTo>
                  <a:pt x="4063961" y="3464582"/>
                </a:lnTo>
                <a:lnTo>
                  <a:pt x="4062412" y="3462002"/>
                </a:lnTo>
                <a:close/>
                <a:moveTo>
                  <a:pt x="4529137" y="3448031"/>
                </a:moveTo>
                <a:lnTo>
                  <a:pt x="4535107" y="3452319"/>
                </a:lnTo>
                <a:lnTo>
                  <a:pt x="4540134" y="3455618"/>
                </a:lnTo>
                <a:lnTo>
                  <a:pt x="4548618" y="3460896"/>
                </a:lnTo>
                <a:lnTo>
                  <a:pt x="4551759" y="3463205"/>
                </a:lnTo>
                <a:lnTo>
                  <a:pt x="4554587" y="3466174"/>
                </a:lnTo>
                <a:lnTo>
                  <a:pt x="4557101" y="3469143"/>
                </a:lnTo>
                <a:lnTo>
                  <a:pt x="4559300" y="3473431"/>
                </a:lnTo>
                <a:lnTo>
                  <a:pt x="4553330" y="3469802"/>
                </a:lnTo>
                <a:lnTo>
                  <a:pt x="4547675" y="3466174"/>
                </a:lnTo>
                <a:lnTo>
                  <a:pt x="4543590" y="3463205"/>
                </a:lnTo>
                <a:lnTo>
                  <a:pt x="4539820" y="3459906"/>
                </a:lnTo>
                <a:lnTo>
                  <a:pt x="4536992" y="3456607"/>
                </a:lnTo>
                <a:lnTo>
                  <a:pt x="4534164" y="3453639"/>
                </a:lnTo>
                <a:close/>
                <a:moveTo>
                  <a:pt x="4618141" y="3424219"/>
                </a:moveTo>
                <a:lnTo>
                  <a:pt x="4620924" y="3426366"/>
                </a:lnTo>
                <a:lnTo>
                  <a:pt x="4623089" y="3428512"/>
                </a:lnTo>
                <a:lnTo>
                  <a:pt x="4624326" y="3430046"/>
                </a:lnTo>
                <a:lnTo>
                  <a:pt x="4624945" y="3431579"/>
                </a:lnTo>
                <a:lnTo>
                  <a:pt x="4625254" y="3433419"/>
                </a:lnTo>
                <a:lnTo>
                  <a:pt x="4624945" y="3434646"/>
                </a:lnTo>
                <a:lnTo>
                  <a:pt x="4624326" y="3437100"/>
                </a:lnTo>
                <a:lnTo>
                  <a:pt x="4624326" y="3438633"/>
                </a:lnTo>
                <a:lnTo>
                  <a:pt x="4624017" y="3439860"/>
                </a:lnTo>
                <a:lnTo>
                  <a:pt x="4624017" y="3441393"/>
                </a:lnTo>
                <a:lnTo>
                  <a:pt x="4624635" y="3443233"/>
                </a:lnTo>
                <a:lnTo>
                  <a:pt x="4625563" y="3444460"/>
                </a:lnTo>
                <a:lnTo>
                  <a:pt x="4627419" y="3446607"/>
                </a:lnTo>
                <a:lnTo>
                  <a:pt x="4630202" y="3448753"/>
                </a:lnTo>
                <a:lnTo>
                  <a:pt x="4633913" y="3451207"/>
                </a:lnTo>
                <a:lnTo>
                  <a:pt x="4610100" y="3441393"/>
                </a:lnTo>
                <a:lnTo>
                  <a:pt x="4611647" y="3438633"/>
                </a:lnTo>
                <a:lnTo>
                  <a:pt x="4612574" y="3435873"/>
                </a:lnTo>
                <a:lnTo>
                  <a:pt x="4613193" y="3431273"/>
                </a:lnTo>
                <a:lnTo>
                  <a:pt x="4613811" y="3429126"/>
                </a:lnTo>
                <a:lnTo>
                  <a:pt x="4614739" y="3427286"/>
                </a:lnTo>
                <a:lnTo>
                  <a:pt x="4615976" y="3425446"/>
                </a:lnTo>
                <a:close/>
                <a:moveTo>
                  <a:pt x="4587057" y="3422631"/>
                </a:moveTo>
                <a:lnTo>
                  <a:pt x="4588981" y="3423634"/>
                </a:lnTo>
                <a:lnTo>
                  <a:pt x="4590585" y="3424302"/>
                </a:lnTo>
                <a:lnTo>
                  <a:pt x="4591226" y="3425639"/>
                </a:lnTo>
                <a:lnTo>
                  <a:pt x="4591868" y="3426641"/>
                </a:lnTo>
                <a:lnTo>
                  <a:pt x="4591868" y="3427644"/>
                </a:lnTo>
                <a:lnTo>
                  <a:pt x="4591868" y="3428647"/>
                </a:lnTo>
                <a:lnTo>
                  <a:pt x="4591547" y="3430652"/>
                </a:lnTo>
                <a:lnTo>
                  <a:pt x="4591547" y="3431320"/>
                </a:lnTo>
                <a:lnTo>
                  <a:pt x="4591868" y="3432323"/>
                </a:lnTo>
                <a:lnTo>
                  <a:pt x="4592830" y="3433660"/>
                </a:lnTo>
                <a:lnTo>
                  <a:pt x="4593792" y="3434662"/>
                </a:lnTo>
                <a:lnTo>
                  <a:pt x="4595395" y="3435999"/>
                </a:lnTo>
                <a:lnTo>
                  <a:pt x="4597961" y="3437002"/>
                </a:lnTo>
                <a:lnTo>
                  <a:pt x="4601168" y="3438339"/>
                </a:lnTo>
                <a:lnTo>
                  <a:pt x="4605337" y="3439676"/>
                </a:lnTo>
                <a:lnTo>
                  <a:pt x="4604375" y="3440678"/>
                </a:lnTo>
                <a:lnTo>
                  <a:pt x="4603413" y="3441347"/>
                </a:lnTo>
                <a:lnTo>
                  <a:pt x="4601809" y="3441347"/>
                </a:lnTo>
                <a:lnTo>
                  <a:pt x="4600527" y="3441681"/>
                </a:lnTo>
                <a:lnTo>
                  <a:pt x="4596357" y="3441347"/>
                </a:lnTo>
                <a:lnTo>
                  <a:pt x="4592509" y="3441012"/>
                </a:lnTo>
                <a:lnTo>
                  <a:pt x="4588019" y="3440010"/>
                </a:lnTo>
                <a:lnTo>
                  <a:pt x="4583850" y="3439676"/>
                </a:lnTo>
                <a:lnTo>
                  <a:pt x="4580643" y="3439676"/>
                </a:lnTo>
                <a:lnTo>
                  <a:pt x="4579039" y="3440010"/>
                </a:lnTo>
                <a:lnTo>
                  <a:pt x="4578077" y="3441012"/>
                </a:lnTo>
                <a:lnTo>
                  <a:pt x="4575511" y="3439007"/>
                </a:lnTo>
                <a:lnTo>
                  <a:pt x="4573908" y="3437336"/>
                </a:lnTo>
                <a:lnTo>
                  <a:pt x="4573587" y="3436668"/>
                </a:lnTo>
                <a:lnTo>
                  <a:pt x="4573587" y="3435999"/>
                </a:lnTo>
                <a:lnTo>
                  <a:pt x="4574229" y="3435331"/>
                </a:lnTo>
                <a:lnTo>
                  <a:pt x="4575511" y="3434328"/>
                </a:lnTo>
                <a:lnTo>
                  <a:pt x="4577115" y="3433660"/>
                </a:lnTo>
                <a:lnTo>
                  <a:pt x="4580964" y="3432991"/>
                </a:lnTo>
                <a:lnTo>
                  <a:pt x="4584491" y="3431655"/>
                </a:lnTo>
                <a:lnTo>
                  <a:pt x="4585774" y="3430986"/>
                </a:lnTo>
                <a:lnTo>
                  <a:pt x="4586095" y="3430318"/>
                </a:lnTo>
                <a:lnTo>
                  <a:pt x="4585774" y="3428647"/>
                </a:lnTo>
                <a:lnTo>
                  <a:pt x="4584171" y="3427644"/>
                </a:lnTo>
                <a:lnTo>
                  <a:pt x="4581284" y="3425639"/>
                </a:lnTo>
                <a:lnTo>
                  <a:pt x="4576794" y="3423299"/>
                </a:lnTo>
                <a:lnTo>
                  <a:pt x="4577756" y="3422965"/>
                </a:lnTo>
                <a:lnTo>
                  <a:pt x="4579039" y="3422965"/>
                </a:lnTo>
                <a:lnTo>
                  <a:pt x="4581926" y="3422965"/>
                </a:lnTo>
                <a:lnTo>
                  <a:pt x="4585453" y="3423299"/>
                </a:lnTo>
                <a:lnTo>
                  <a:pt x="4586416" y="3422965"/>
                </a:lnTo>
                <a:close/>
                <a:moveTo>
                  <a:pt x="4557030" y="3419456"/>
                </a:moveTo>
                <a:lnTo>
                  <a:pt x="4559593" y="3421720"/>
                </a:lnTo>
                <a:lnTo>
                  <a:pt x="4561514" y="3423660"/>
                </a:lnTo>
                <a:lnTo>
                  <a:pt x="4562475" y="3425600"/>
                </a:lnTo>
                <a:lnTo>
                  <a:pt x="4562475" y="3426570"/>
                </a:lnTo>
                <a:lnTo>
                  <a:pt x="4561835" y="3427864"/>
                </a:lnTo>
                <a:lnTo>
                  <a:pt x="4560554" y="3428834"/>
                </a:lnTo>
                <a:lnTo>
                  <a:pt x="4559272" y="3429481"/>
                </a:lnTo>
                <a:lnTo>
                  <a:pt x="4557351" y="3430451"/>
                </a:lnTo>
                <a:lnTo>
                  <a:pt x="4548383" y="3433038"/>
                </a:lnTo>
                <a:lnTo>
                  <a:pt x="4546461" y="3433685"/>
                </a:lnTo>
                <a:lnTo>
                  <a:pt x="4544859" y="3434331"/>
                </a:lnTo>
                <a:lnTo>
                  <a:pt x="4543258" y="3435301"/>
                </a:lnTo>
                <a:lnTo>
                  <a:pt x="4542617" y="3436595"/>
                </a:lnTo>
                <a:lnTo>
                  <a:pt x="4542617" y="3437565"/>
                </a:lnTo>
                <a:lnTo>
                  <a:pt x="4542938" y="3438535"/>
                </a:lnTo>
                <a:lnTo>
                  <a:pt x="4544219" y="3440476"/>
                </a:lnTo>
                <a:lnTo>
                  <a:pt x="4545820" y="3442739"/>
                </a:lnTo>
                <a:lnTo>
                  <a:pt x="4548062" y="3445003"/>
                </a:lnTo>
                <a:lnTo>
                  <a:pt x="4554148" y="3449207"/>
                </a:lnTo>
                <a:lnTo>
                  <a:pt x="4560233" y="3454057"/>
                </a:lnTo>
                <a:lnTo>
                  <a:pt x="4559593" y="3454381"/>
                </a:lnTo>
                <a:lnTo>
                  <a:pt x="4558632" y="3454381"/>
                </a:lnTo>
                <a:lnTo>
                  <a:pt x="4555749" y="3454057"/>
                </a:lnTo>
                <a:lnTo>
                  <a:pt x="4553187" y="3452764"/>
                </a:lnTo>
                <a:lnTo>
                  <a:pt x="4550304" y="3450824"/>
                </a:lnTo>
                <a:lnTo>
                  <a:pt x="4547742" y="3448560"/>
                </a:lnTo>
                <a:lnTo>
                  <a:pt x="4546461" y="3446296"/>
                </a:lnTo>
                <a:lnTo>
                  <a:pt x="4545500" y="3445650"/>
                </a:lnTo>
                <a:lnTo>
                  <a:pt x="4545500" y="3445003"/>
                </a:lnTo>
                <a:lnTo>
                  <a:pt x="4545500" y="3444033"/>
                </a:lnTo>
                <a:lnTo>
                  <a:pt x="4546461" y="3443709"/>
                </a:lnTo>
                <a:lnTo>
                  <a:pt x="4543898" y="3443063"/>
                </a:lnTo>
                <a:lnTo>
                  <a:pt x="4541977" y="3443386"/>
                </a:lnTo>
                <a:lnTo>
                  <a:pt x="4540696" y="3443709"/>
                </a:lnTo>
                <a:lnTo>
                  <a:pt x="4539735" y="3444356"/>
                </a:lnTo>
                <a:lnTo>
                  <a:pt x="4538133" y="3445003"/>
                </a:lnTo>
                <a:lnTo>
                  <a:pt x="4535571" y="3444356"/>
                </a:lnTo>
                <a:lnTo>
                  <a:pt x="4532048" y="3443063"/>
                </a:lnTo>
                <a:lnTo>
                  <a:pt x="4525962" y="3439505"/>
                </a:lnTo>
                <a:lnTo>
                  <a:pt x="4527884" y="3436272"/>
                </a:lnTo>
                <a:lnTo>
                  <a:pt x="4530446" y="3433361"/>
                </a:lnTo>
                <a:lnTo>
                  <a:pt x="4533329" y="3430451"/>
                </a:lnTo>
                <a:lnTo>
                  <a:pt x="4537172" y="3428187"/>
                </a:lnTo>
                <a:lnTo>
                  <a:pt x="4541656" y="3425600"/>
                </a:lnTo>
                <a:lnTo>
                  <a:pt x="4546461" y="3423660"/>
                </a:lnTo>
                <a:lnTo>
                  <a:pt x="4551585" y="3421396"/>
                </a:lnTo>
                <a:close/>
                <a:moveTo>
                  <a:pt x="4586287" y="3398819"/>
                </a:moveTo>
                <a:lnTo>
                  <a:pt x="4610100" y="3408188"/>
                </a:lnTo>
                <a:lnTo>
                  <a:pt x="4608245" y="3417869"/>
                </a:lnTo>
                <a:lnTo>
                  <a:pt x="4603606" y="3415058"/>
                </a:lnTo>
                <a:lnTo>
                  <a:pt x="4600204" y="3412560"/>
                </a:lnTo>
                <a:lnTo>
                  <a:pt x="4597111" y="3410061"/>
                </a:lnTo>
                <a:lnTo>
                  <a:pt x="4594328" y="3408188"/>
                </a:lnTo>
                <a:lnTo>
                  <a:pt x="4590617" y="3403503"/>
                </a:lnTo>
                <a:close/>
                <a:moveTo>
                  <a:pt x="3866289" y="3396103"/>
                </a:moveTo>
                <a:lnTo>
                  <a:pt x="3863975" y="3398819"/>
                </a:lnTo>
                <a:lnTo>
                  <a:pt x="3865636" y="3396618"/>
                </a:lnTo>
                <a:close/>
                <a:moveTo>
                  <a:pt x="7824788" y="3394059"/>
                </a:moveTo>
                <a:lnTo>
                  <a:pt x="7826703" y="3394692"/>
                </a:lnTo>
                <a:lnTo>
                  <a:pt x="7827979" y="3395642"/>
                </a:lnTo>
                <a:lnTo>
                  <a:pt x="7831171" y="3398492"/>
                </a:lnTo>
                <a:lnTo>
                  <a:pt x="7834681" y="3402290"/>
                </a:lnTo>
                <a:lnTo>
                  <a:pt x="7837554" y="3405773"/>
                </a:lnTo>
                <a:lnTo>
                  <a:pt x="7842979" y="3414004"/>
                </a:lnTo>
                <a:lnTo>
                  <a:pt x="7845532" y="3417487"/>
                </a:lnTo>
                <a:lnTo>
                  <a:pt x="7848404" y="3420971"/>
                </a:lnTo>
                <a:lnTo>
                  <a:pt x="7850638" y="3422869"/>
                </a:lnTo>
                <a:lnTo>
                  <a:pt x="7852234" y="3424137"/>
                </a:lnTo>
                <a:lnTo>
                  <a:pt x="7853191" y="3424454"/>
                </a:lnTo>
                <a:lnTo>
                  <a:pt x="7854468" y="3424769"/>
                </a:lnTo>
                <a:lnTo>
                  <a:pt x="7855744" y="3424769"/>
                </a:lnTo>
                <a:lnTo>
                  <a:pt x="7857021" y="3424454"/>
                </a:lnTo>
                <a:lnTo>
                  <a:pt x="7857978" y="3423503"/>
                </a:lnTo>
                <a:lnTo>
                  <a:pt x="7859255" y="3422237"/>
                </a:lnTo>
                <a:lnTo>
                  <a:pt x="7860212" y="3420339"/>
                </a:lnTo>
                <a:lnTo>
                  <a:pt x="7861489" y="3418438"/>
                </a:lnTo>
                <a:lnTo>
                  <a:pt x="7862446" y="3415589"/>
                </a:lnTo>
                <a:lnTo>
                  <a:pt x="7864680" y="3408940"/>
                </a:lnTo>
                <a:lnTo>
                  <a:pt x="7867234" y="3399758"/>
                </a:lnTo>
                <a:lnTo>
                  <a:pt x="7865319" y="3409257"/>
                </a:lnTo>
                <a:lnTo>
                  <a:pt x="7863723" y="3420971"/>
                </a:lnTo>
                <a:lnTo>
                  <a:pt x="7861808" y="3433951"/>
                </a:lnTo>
                <a:lnTo>
                  <a:pt x="7859893" y="3448515"/>
                </a:lnTo>
                <a:lnTo>
                  <a:pt x="7858298" y="3464029"/>
                </a:lnTo>
                <a:lnTo>
                  <a:pt x="7857340" y="3480176"/>
                </a:lnTo>
                <a:lnTo>
                  <a:pt x="7856702" y="3496956"/>
                </a:lnTo>
                <a:lnTo>
                  <a:pt x="7856702" y="3513103"/>
                </a:lnTo>
                <a:lnTo>
                  <a:pt x="7857021" y="3529250"/>
                </a:lnTo>
                <a:lnTo>
                  <a:pt x="7857978" y="3544447"/>
                </a:lnTo>
                <a:lnTo>
                  <a:pt x="7858936" y="3551412"/>
                </a:lnTo>
                <a:lnTo>
                  <a:pt x="7859893" y="3558378"/>
                </a:lnTo>
                <a:lnTo>
                  <a:pt x="7861170" y="3565027"/>
                </a:lnTo>
                <a:lnTo>
                  <a:pt x="7862446" y="3571042"/>
                </a:lnTo>
                <a:lnTo>
                  <a:pt x="7864361" y="3577058"/>
                </a:lnTo>
                <a:lnTo>
                  <a:pt x="7866595" y="3582123"/>
                </a:lnTo>
                <a:lnTo>
                  <a:pt x="7869148" y="3586872"/>
                </a:lnTo>
                <a:lnTo>
                  <a:pt x="7871701" y="3590988"/>
                </a:lnTo>
                <a:lnTo>
                  <a:pt x="7874893" y="3594788"/>
                </a:lnTo>
                <a:lnTo>
                  <a:pt x="7878403" y="3597954"/>
                </a:lnTo>
                <a:lnTo>
                  <a:pt x="7882233" y="3600170"/>
                </a:lnTo>
                <a:lnTo>
                  <a:pt x="7886701" y="3602070"/>
                </a:lnTo>
                <a:lnTo>
                  <a:pt x="7881914" y="3601753"/>
                </a:lnTo>
                <a:lnTo>
                  <a:pt x="7877765" y="3601753"/>
                </a:lnTo>
                <a:lnTo>
                  <a:pt x="7874574" y="3601753"/>
                </a:lnTo>
                <a:lnTo>
                  <a:pt x="7871382" y="3602070"/>
                </a:lnTo>
                <a:lnTo>
                  <a:pt x="7868510" y="3603020"/>
                </a:lnTo>
                <a:lnTo>
                  <a:pt x="7865638" y="3604286"/>
                </a:lnTo>
                <a:lnTo>
                  <a:pt x="7863085" y="3605236"/>
                </a:lnTo>
                <a:lnTo>
                  <a:pt x="7861170" y="3607135"/>
                </a:lnTo>
                <a:lnTo>
                  <a:pt x="7855425" y="3611568"/>
                </a:lnTo>
                <a:lnTo>
                  <a:pt x="7849362" y="3616950"/>
                </a:lnTo>
                <a:lnTo>
                  <a:pt x="7846489" y="3619483"/>
                </a:lnTo>
                <a:lnTo>
                  <a:pt x="7847447" y="3617583"/>
                </a:lnTo>
                <a:lnTo>
                  <a:pt x="7848404" y="3615051"/>
                </a:lnTo>
                <a:lnTo>
                  <a:pt x="7849681" y="3612518"/>
                </a:lnTo>
                <a:lnTo>
                  <a:pt x="7850319" y="3609352"/>
                </a:lnTo>
                <a:lnTo>
                  <a:pt x="7851915" y="3602703"/>
                </a:lnTo>
                <a:lnTo>
                  <a:pt x="7853191" y="3596687"/>
                </a:lnTo>
                <a:lnTo>
                  <a:pt x="7854468" y="3593205"/>
                </a:lnTo>
                <a:lnTo>
                  <a:pt x="7855106" y="3590355"/>
                </a:lnTo>
                <a:lnTo>
                  <a:pt x="7856383" y="3588139"/>
                </a:lnTo>
                <a:lnTo>
                  <a:pt x="7857659" y="3585923"/>
                </a:lnTo>
                <a:lnTo>
                  <a:pt x="7859255" y="3584656"/>
                </a:lnTo>
                <a:lnTo>
                  <a:pt x="7861489" y="3583706"/>
                </a:lnTo>
                <a:lnTo>
                  <a:pt x="7857978" y="3579907"/>
                </a:lnTo>
                <a:lnTo>
                  <a:pt x="7855425" y="3575791"/>
                </a:lnTo>
                <a:lnTo>
                  <a:pt x="7852872" y="3571675"/>
                </a:lnTo>
                <a:lnTo>
                  <a:pt x="7850638" y="3567559"/>
                </a:lnTo>
                <a:lnTo>
                  <a:pt x="7848404" y="3562810"/>
                </a:lnTo>
                <a:lnTo>
                  <a:pt x="7846489" y="3557745"/>
                </a:lnTo>
                <a:lnTo>
                  <a:pt x="7842979" y="3547296"/>
                </a:lnTo>
                <a:lnTo>
                  <a:pt x="7840426" y="3536215"/>
                </a:lnTo>
                <a:lnTo>
                  <a:pt x="7837873" y="3524501"/>
                </a:lnTo>
                <a:lnTo>
                  <a:pt x="7835958" y="3512470"/>
                </a:lnTo>
                <a:lnTo>
                  <a:pt x="7834681" y="3499805"/>
                </a:lnTo>
                <a:lnTo>
                  <a:pt x="7833405" y="3487141"/>
                </a:lnTo>
                <a:lnTo>
                  <a:pt x="7832447" y="3473843"/>
                </a:lnTo>
                <a:lnTo>
                  <a:pt x="7830533" y="3446932"/>
                </a:lnTo>
                <a:lnTo>
                  <a:pt x="7827979" y="3420023"/>
                </a:lnTo>
                <a:lnTo>
                  <a:pt x="7826703" y="3406722"/>
                </a:lnTo>
                <a:close/>
                <a:moveTo>
                  <a:pt x="3892549" y="3367069"/>
                </a:moveTo>
                <a:lnTo>
                  <a:pt x="3891220" y="3369269"/>
                </a:lnTo>
                <a:lnTo>
                  <a:pt x="3889891" y="3371156"/>
                </a:lnTo>
                <a:lnTo>
                  <a:pt x="3884907" y="3377128"/>
                </a:lnTo>
                <a:lnTo>
                  <a:pt x="3879923" y="3382787"/>
                </a:lnTo>
                <a:lnTo>
                  <a:pt x="3877597" y="3384987"/>
                </a:lnTo>
                <a:lnTo>
                  <a:pt x="3876600" y="3387188"/>
                </a:lnTo>
                <a:lnTo>
                  <a:pt x="3873942" y="3390017"/>
                </a:lnTo>
                <a:lnTo>
                  <a:pt x="3872281" y="3391903"/>
                </a:lnTo>
                <a:lnTo>
                  <a:pt x="3869624" y="3393789"/>
                </a:lnTo>
                <a:lnTo>
                  <a:pt x="3867629" y="3395047"/>
                </a:lnTo>
                <a:lnTo>
                  <a:pt x="3866289" y="3396103"/>
                </a:lnTo>
                <a:lnTo>
                  <a:pt x="3872281" y="3389074"/>
                </a:lnTo>
                <a:lnTo>
                  <a:pt x="3877930" y="3381529"/>
                </a:lnTo>
                <a:lnTo>
                  <a:pt x="3881917" y="3375242"/>
                </a:lnTo>
                <a:lnTo>
                  <a:pt x="3884243" y="3369898"/>
                </a:lnTo>
                <a:lnTo>
                  <a:pt x="3886569" y="3368012"/>
                </a:lnTo>
                <a:lnTo>
                  <a:pt x="3886901" y="3367698"/>
                </a:lnTo>
                <a:lnTo>
                  <a:pt x="3886901" y="3368012"/>
                </a:lnTo>
                <a:lnTo>
                  <a:pt x="3886569" y="3369898"/>
                </a:lnTo>
                <a:lnTo>
                  <a:pt x="3885239" y="3372099"/>
                </a:lnTo>
                <a:lnTo>
                  <a:pt x="3884907" y="3373670"/>
                </a:lnTo>
                <a:lnTo>
                  <a:pt x="3884907" y="3374299"/>
                </a:lnTo>
                <a:lnTo>
                  <a:pt x="3885239" y="3374299"/>
                </a:lnTo>
                <a:lnTo>
                  <a:pt x="3887565" y="3372099"/>
                </a:lnTo>
                <a:close/>
                <a:moveTo>
                  <a:pt x="3876786" y="3355754"/>
                </a:moveTo>
                <a:lnTo>
                  <a:pt x="3874771" y="3357398"/>
                </a:lnTo>
                <a:lnTo>
                  <a:pt x="3873476" y="3358856"/>
                </a:lnTo>
                <a:close/>
                <a:moveTo>
                  <a:pt x="3901748" y="3332144"/>
                </a:moveTo>
                <a:lnTo>
                  <a:pt x="3902075" y="3332446"/>
                </a:lnTo>
                <a:lnTo>
                  <a:pt x="3902075" y="3332749"/>
                </a:lnTo>
                <a:lnTo>
                  <a:pt x="3901748" y="3333656"/>
                </a:lnTo>
                <a:lnTo>
                  <a:pt x="3901093" y="3334865"/>
                </a:lnTo>
                <a:lnTo>
                  <a:pt x="3900110" y="3336377"/>
                </a:lnTo>
                <a:lnTo>
                  <a:pt x="3899782" y="3336982"/>
                </a:lnTo>
                <a:lnTo>
                  <a:pt x="3899782" y="3337284"/>
                </a:lnTo>
                <a:lnTo>
                  <a:pt x="3899782" y="3337889"/>
                </a:lnTo>
                <a:lnTo>
                  <a:pt x="3901420" y="3337284"/>
                </a:lnTo>
                <a:lnTo>
                  <a:pt x="3899127" y="3339099"/>
                </a:lnTo>
                <a:lnTo>
                  <a:pt x="3897817" y="3340308"/>
                </a:lnTo>
                <a:lnTo>
                  <a:pt x="3896179" y="3340611"/>
                </a:lnTo>
                <a:lnTo>
                  <a:pt x="3893558" y="3343634"/>
                </a:lnTo>
                <a:lnTo>
                  <a:pt x="3893230" y="3344239"/>
                </a:lnTo>
                <a:lnTo>
                  <a:pt x="3893230" y="3344844"/>
                </a:lnTo>
                <a:lnTo>
                  <a:pt x="3890937" y="3346356"/>
                </a:lnTo>
                <a:lnTo>
                  <a:pt x="3890282" y="3346658"/>
                </a:lnTo>
                <a:lnTo>
                  <a:pt x="3892248" y="3344239"/>
                </a:lnTo>
                <a:lnTo>
                  <a:pt x="3892248" y="3343937"/>
                </a:lnTo>
                <a:lnTo>
                  <a:pt x="3891920" y="3343634"/>
                </a:lnTo>
                <a:lnTo>
                  <a:pt x="3890937" y="3344239"/>
                </a:lnTo>
                <a:lnTo>
                  <a:pt x="3887006" y="3347565"/>
                </a:lnTo>
                <a:lnTo>
                  <a:pt x="3883075" y="3350589"/>
                </a:lnTo>
                <a:lnTo>
                  <a:pt x="3881765" y="3351194"/>
                </a:lnTo>
                <a:lnTo>
                  <a:pt x="3881437" y="3351194"/>
                </a:lnTo>
                <a:lnTo>
                  <a:pt x="3881437" y="3350589"/>
                </a:lnTo>
                <a:lnTo>
                  <a:pt x="3889627" y="3343332"/>
                </a:lnTo>
                <a:lnTo>
                  <a:pt x="3900766" y="3332446"/>
                </a:lnTo>
                <a:close/>
                <a:moveTo>
                  <a:pt x="4344146" y="3289281"/>
                </a:moveTo>
                <a:lnTo>
                  <a:pt x="4345454" y="3289281"/>
                </a:lnTo>
                <a:lnTo>
                  <a:pt x="4346107" y="3289281"/>
                </a:lnTo>
                <a:lnTo>
                  <a:pt x="4348068" y="3289916"/>
                </a:lnTo>
                <a:lnTo>
                  <a:pt x="4350030" y="3291503"/>
                </a:lnTo>
                <a:lnTo>
                  <a:pt x="4351337" y="3293091"/>
                </a:lnTo>
                <a:lnTo>
                  <a:pt x="4354605" y="3297854"/>
                </a:lnTo>
                <a:lnTo>
                  <a:pt x="4356566" y="3300076"/>
                </a:lnTo>
                <a:lnTo>
                  <a:pt x="4358527" y="3302299"/>
                </a:lnTo>
                <a:lnTo>
                  <a:pt x="4360489" y="3304204"/>
                </a:lnTo>
                <a:lnTo>
                  <a:pt x="4362776" y="3305474"/>
                </a:lnTo>
                <a:lnTo>
                  <a:pt x="4365064" y="3306426"/>
                </a:lnTo>
                <a:lnTo>
                  <a:pt x="4366045" y="3306744"/>
                </a:lnTo>
                <a:lnTo>
                  <a:pt x="4367679" y="3306426"/>
                </a:lnTo>
                <a:lnTo>
                  <a:pt x="4368986" y="3305791"/>
                </a:lnTo>
                <a:lnTo>
                  <a:pt x="4370621" y="3305474"/>
                </a:lnTo>
                <a:lnTo>
                  <a:pt x="4373562" y="3303251"/>
                </a:lnTo>
                <a:lnTo>
                  <a:pt x="4371274" y="3306426"/>
                </a:lnTo>
                <a:lnTo>
                  <a:pt x="4368986" y="3308966"/>
                </a:lnTo>
                <a:lnTo>
                  <a:pt x="4366699" y="3310554"/>
                </a:lnTo>
                <a:lnTo>
                  <a:pt x="4364084" y="3311824"/>
                </a:lnTo>
                <a:lnTo>
                  <a:pt x="4361796" y="3312776"/>
                </a:lnTo>
                <a:lnTo>
                  <a:pt x="4359181" y="3313094"/>
                </a:lnTo>
                <a:lnTo>
                  <a:pt x="4356893" y="3312776"/>
                </a:lnTo>
                <a:lnTo>
                  <a:pt x="4354605" y="3312141"/>
                </a:lnTo>
                <a:lnTo>
                  <a:pt x="4352644" y="3311189"/>
                </a:lnTo>
                <a:lnTo>
                  <a:pt x="4350356" y="3309601"/>
                </a:lnTo>
                <a:lnTo>
                  <a:pt x="4348068" y="3307696"/>
                </a:lnTo>
                <a:lnTo>
                  <a:pt x="4346107" y="3305156"/>
                </a:lnTo>
                <a:lnTo>
                  <a:pt x="4344146" y="3302616"/>
                </a:lnTo>
                <a:lnTo>
                  <a:pt x="4342839" y="3299441"/>
                </a:lnTo>
                <a:lnTo>
                  <a:pt x="4341205" y="3295949"/>
                </a:lnTo>
                <a:lnTo>
                  <a:pt x="4340224" y="3292138"/>
                </a:lnTo>
                <a:lnTo>
                  <a:pt x="4342512" y="3289916"/>
                </a:lnTo>
                <a:lnTo>
                  <a:pt x="4343493" y="3289598"/>
                </a:lnTo>
                <a:close/>
                <a:moveTo>
                  <a:pt x="7854950" y="3252773"/>
                </a:moveTo>
                <a:lnTo>
                  <a:pt x="7857490" y="3252773"/>
                </a:lnTo>
                <a:lnTo>
                  <a:pt x="7859713" y="3253090"/>
                </a:lnTo>
                <a:lnTo>
                  <a:pt x="7861936" y="3253409"/>
                </a:lnTo>
                <a:lnTo>
                  <a:pt x="7863523" y="3254679"/>
                </a:lnTo>
                <a:lnTo>
                  <a:pt x="7865110" y="3255631"/>
                </a:lnTo>
                <a:lnTo>
                  <a:pt x="7866063" y="3257536"/>
                </a:lnTo>
                <a:lnTo>
                  <a:pt x="7867333" y="3259440"/>
                </a:lnTo>
                <a:lnTo>
                  <a:pt x="7867968" y="3261028"/>
                </a:lnTo>
                <a:lnTo>
                  <a:pt x="7868286" y="3263251"/>
                </a:lnTo>
                <a:lnTo>
                  <a:pt x="7868603" y="3265790"/>
                </a:lnTo>
                <a:lnTo>
                  <a:pt x="7868603" y="3271187"/>
                </a:lnTo>
                <a:lnTo>
                  <a:pt x="7868286" y="3277537"/>
                </a:lnTo>
                <a:lnTo>
                  <a:pt x="7867016" y="3284207"/>
                </a:lnTo>
                <a:lnTo>
                  <a:pt x="7865428" y="3291190"/>
                </a:lnTo>
                <a:lnTo>
                  <a:pt x="7863523" y="3297857"/>
                </a:lnTo>
                <a:lnTo>
                  <a:pt x="7859078" y="3311510"/>
                </a:lnTo>
                <a:lnTo>
                  <a:pt x="7855268" y="3323575"/>
                </a:lnTo>
                <a:lnTo>
                  <a:pt x="7852093" y="3333100"/>
                </a:lnTo>
                <a:lnTo>
                  <a:pt x="7852728" y="3337863"/>
                </a:lnTo>
                <a:lnTo>
                  <a:pt x="7853363" y="3341355"/>
                </a:lnTo>
                <a:lnTo>
                  <a:pt x="7854633" y="3344213"/>
                </a:lnTo>
                <a:lnTo>
                  <a:pt x="7855586" y="3346435"/>
                </a:lnTo>
                <a:lnTo>
                  <a:pt x="7857173" y="3348022"/>
                </a:lnTo>
                <a:lnTo>
                  <a:pt x="7858443" y="3348658"/>
                </a:lnTo>
                <a:lnTo>
                  <a:pt x="7860030" y="3348976"/>
                </a:lnTo>
                <a:lnTo>
                  <a:pt x="7861936" y="3348658"/>
                </a:lnTo>
                <a:lnTo>
                  <a:pt x="7863206" y="3348022"/>
                </a:lnTo>
                <a:lnTo>
                  <a:pt x="7865110" y="3346435"/>
                </a:lnTo>
                <a:lnTo>
                  <a:pt x="7866380" y="3344530"/>
                </a:lnTo>
                <a:lnTo>
                  <a:pt x="7868286" y="3342626"/>
                </a:lnTo>
                <a:lnTo>
                  <a:pt x="7869873" y="3339768"/>
                </a:lnTo>
                <a:lnTo>
                  <a:pt x="7870826" y="3336910"/>
                </a:lnTo>
                <a:lnTo>
                  <a:pt x="7872096" y="3334052"/>
                </a:lnTo>
                <a:lnTo>
                  <a:pt x="7873048" y="3330877"/>
                </a:lnTo>
                <a:lnTo>
                  <a:pt x="7873683" y="3330877"/>
                </a:lnTo>
                <a:lnTo>
                  <a:pt x="7874318" y="3331514"/>
                </a:lnTo>
                <a:lnTo>
                  <a:pt x="7875270" y="3333417"/>
                </a:lnTo>
                <a:lnTo>
                  <a:pt x="7875588" y="3336275"/>
                </a:lnTo>
                <a:lnTo>
                  <a:pt x="7875588" y="3339451"/>
                </a:lnTo>
                <a:lnTo>
                  <a:pt x="7875588" y="3343577"/>
                </a:lnTo>
                <a:lnTo>
                  <a:pt x="7874953" y="3348022"/>
                </a:lnTo>
                <a:lnTo>
                  <a:pt x="7874318" y="3352785"/>
                </a:lnTo>
                <a:lnTo>
                  <a:pt x="7873048" y="3357549"/>
                </a:lnTo>
                <a:lnTo>
                  <a:pt x="7871778" y="3362310"/>
                </a:lnTo>
                <a:lnTo>
                  <a:pt x="7870190" y="3367072"/>
                </a:lnTo>
                <a:lnTo>
                  <a:pt x="7868286" y="3370883"/>
                </a:lnTo>
                <a:lnTo>
                  <a:pt x="7866380" y="3374694"/>
                </a:lnTo>
                <a:lnTo>
                  <a:pt x="7864476" y="3377870"/>
                </a:lnTo>
                <a:lnTo>
                  <a:pt x="7862253" y="3380090"/>
                </a:lnTo>
                <a:lnTo>
                  <a:pt x="7860983" y="3380725"/>
                </a:lnTo>
                <a:lnTo>
                  <a:pt x="7860030" y="3381044"/>
                </a:lnTo>
                <a:lnTo>
                  <a:pt x="7858443" y="3381362"/>
                </a:lnTo>
                <a:lnTo>
                  <a:pt x="7857490" y="3381044"/>
                </a:lnTo>
                <a:lnTo>
                  <a:pt x="7856538" y="3375964"/>
                </a:lnTo>
                <a:lnTo>
                  <a:pt x="7855586" y="3371519"/>
                </a:lnTo>
                <a:lnTo>
                  <a:pt x="7853046" y="3363263"/>
                </a:lnTo>
                <a:lnTo>
                  <a:pt x="7850188" y="3355643"/>
                </a:lnTo>
                <a:lnTo>
                  <a:pt x="7847330" y="3348022"/>
                </a:lnTo>
                <a:lnTo>
                  <a:pt x="7844790" y="3339451"/>
                </a:lnTo>
                <a:lnTo>
                  <a:pt x="7843203" y="3335323"/>
                </a:lnTo>
                <a:lnTo>
                  <a:pt x="7842568" y="3329926"/>
                </a:lnTo>
                <a:lnTo>
                  <a:pt x="7841298" y="3324527"/>
                </a:lnTo>
                <a:lnTo>
                  <a:pt x="7840980" y="3318496"/>
                </a:lnTo>
                <a:lnTo>
                  <a:pt x="7840663" y="3311827"/>
                </a:lnTo>
                <a:lnTo>
                  <a:pt x="7840663" y="3304527"/>
                </a:lnTo>
                <a:lnTo>
                  <a:pt x="7844156" y="3305478"/>
                </a:lnTo>
                <a:lnTo>
                  <a:pt x="7846060" y="3306113"/>
                </a:lnTo>
                <a:lnTo>
                  <a:pt x="7847648" y="3306113"/>
                </a:lnTo>
                <a:lnTo>
                  <a:pt x="7848600" y="3306113"/>
                </a:lnTo>
                <a:lnTo>
                  <a:pt x="7849870" y="3305478"/>
                </a:lnTo>
                <a:lnTo>
                  <a:pt x="7850823" y="3304844"/>
                </a:lnTo>
                <a:lnTo>
                  <a:pt x="7852093" y="3304207"/>
                </a:lnTo>
                <a:lnTo>
                  <a:pt x="7853363" y="3302303"/>
                </a:lnTo>
                <a:lnTo>
                  <a:pt x="7854633" y="3299445"/>
                </a:lnTo>
                <a:lnTo>
                  <a:pt x="7855586" y="3296270"/>
                </a:lnTo>
                <a:lnTo>
                  <a:pt x="7855903" y="3292144"/>
                </a:lnTo>
                <a:lnTo>
                  <a:pt x="7856220" y="3287698"/>
                </a:lnTo>
                <a:lnTo>
                  <a:pt x="7856220" y="3283252"/>
                </a:lnTo>
                <a:lnTo>
                  <a:pt x="7855903" y="3273093"/>
                </a:lnTo>
                <a:close/>
                <a:moveTo>
                  <a:pt x="4633278" y="3247542"/>
                </a:moveTo>
                <a:lnTo>
                  <a:pt x="4632502" y="3247612"/>
                </a:lnTo>
                <a:lnTo>
                  <a:pt x="4627563" y="3247862"/>
                </a:lnTo>
                <a:close/>
                <a:moveTo>
                  <a:pt x="4338638" y="3244831"/>
                </a:moveTo>
                <a:lnTo>
                  <a:pt x="4344421" y="3246721"/>
                </a:lnTo>
                <a:lnTo>
                  <a:pt x="4347955" y="3247477"/>
                </a:lnTo>
                <a:lnTo>
                  <a:pt x="4359201" y="3250123"/>
                </a:lnTo>
                <a:lnTo>
                  <a:pt x="4359843" y="3250501"/>
                </a:lnTo>
                <a:lnTo>
                  <a:pt x="4360164" y="3250879"/>
                </a:lnTo>
                <a:lnTo>
                  <a:pt x="4361771" y="3251635"/>
                </a:lnTo>
                <a:lnTo>
                  <a:pt x="4365626" y="3252769"/>
                </a:lnTo>
                <a:lnTo>
                  <a:pt x="4360807" y="3252391"/>
                </a:lnTo>
                <a:lnTo>
                  <a:pt x="4357594" y="3251635"/>
                </a:lnTo>
                <a:lnTo>
                  <a:pt x="4353096" y="3250879"/>
                </a:lnTo>
                <a:lnTo>
                  <a:pt x="4345706" y="3249367"/>
                </a:lnTo>
                <a:lnTo>
                  <a:pt x="4346027" y="3248611"/>
                </a:lnTo>
                <a:lnTo>
                  <a:pt x="4345706" y="3248233"/>
                </a:lnTo>
                <a:lnTo>
                  <a:pt x="4343457" y="3247099"/>
                </a:lnTo>
                <a:lnTo>
                  <a:pt x="4340565" y="3245965"/>
                </a:lnTo>
                <a:close/>
                <a:moveTo>
                  <a:pt x="4356101" y="3243244"/>
                </a:moveTo>
                <a:lnTo>
                  <a:pt x="4363310" y="3243879"/>
                </a:lnTo>
                <a:lnTo>
                  <a:pt x="4367214" y="3244832"/>
                </a:lnTo>
                <a:lnTo>
                  <a:pt x="4366914" y="3244832"/>
                </a:lnTo>
                <a:close/>
                <a:moveTo>
                  <a:pt x="4676776" y="3241192"/>
                </a:moveTo>
                <a:lnTo>
                  <a:pt x="4677728" y="3241192"/>
                </a:lnTo>
                <a:lnTo>
                  <a:pt x="4675188" y="3241828"/>
                </a:lnTo>
                <a:close/>
                <a:moveTo>
                  <a:pt x="4318001" y="3238482"/>
                </a:moveTo>
                <a:lnTo>
                  <a:pt x="4341249" y="3242111"/>
                </a:lnTo>
                <a:lnTo>
                  <a:pt x="4350935" y="3243925"/>
                </a:lnTo>
                <a:lnTo>
                  <a:pt x="4356101" y="3244832"/>
                </a:lnTo>
                <a:close/>
                <a:moveTo>
                  <a:pt x="4298951" y="3235307"/>
                </a:moveTo>
                <a:lnTo>
                  <a:pt x="4299600" y="3235307"/>
                </a:lnTo>
                <a:lnTo>
                  <a:pt x="4343401" y="3241657"/>
                </a:lnTo>
                <a:close/>
                <a:moveTo>
                  <a:pt x="4244976" y="3225782"/>
                </a:moveTo>
                <a:lnTo>
                  <a:pt x="4248786" y="3226488"/>
                </a:lnTo>
                <a:lnTo>
                  <a:pt x="4260851" y="3228957"/>
                </a:lnTo>
                <a:lnTo>
                  <a:pt x="4255771" y="3228252"/>
                </a:lnTo>
                <a:close/>
                <a:moveTo>
                  <a:pt x="4235450" y="3224194"/>
                </a:moveTo>
                <a:lnTo>
                  <a:pt x="4237567" y="3224512"/>
                </a:lnTo>
                <a:lnTo>
                  <a:pt x="4241800" y="3225782"/>
                </a:lnTo>
                <a:lnTo>
                  <a:pt x="4240288" y="3225465"/>
                </a:lnTo>
                <a:lnTo>
                  <a:pt x="4241195" y="3225782"/>
                </a:lnTo>
                <a:lnTo>
                  <a:pt x="4237265" y="3224512"/>
                </a:lnTo>
                <a:close/>
                <a:moveTo>
                  <a:pt x="3716338" y="3221191"/>
                </a:moveTo>
                <a:lnTo>
                  <a:pt x="3694748" y="3224683"/>
                </a:lnTo>
                <a:lnTo>
                  <a:pt x="3694113" y="3225000"/>
                </a:lnTo>
                <a:lnTo>
                  <a:pt x="3693797" y="3225636"/>
                </a:lnTo>
                <a:lnTo>
                  <a:pt x="3693161" y="3225951"/>
                </a:lnTo>
                <a:lnTo>
                  <a:pt x="3692526" y="3226269"/>
                </a:lnTo>
                <a:lnTo>
                  <a:pt x="3690938" y="3227223"/>
                </a:lnTo>
                <a:lnTo>
                  <a:pt x="3688081" y="3228173"/>
                </a:lnTo>
                <a:lnTo>
                  <a:pt x="3689986" y="3227857"/>
                </a:lnTo>
                <a:lnTo>
                  <a:pt x="3696653" y="3227223"/>
                </a:lnTo>
                <a:lnTo>
                  <a:pt x="3703003" y="3226269"/>
                </a:lnTo>
                <a:lnTo>
                  <a:pt x="3709036" y="3225000"/>
                </a:lnTo>
                <a:lnTo>
                  <a:pt x="3717291" y="3223094"/>
                </a:lnTo>
                <a:lnTo>
                  <a:pt x="3712846" y="3225000"/>
                </a:lnTo>
                <a:lnTo>
                  <a:pt x="3710941" y="3226269"/>
                </a:lnTo>
                <a:lnTo>
                  <a:pt x="3710306" y="3226586"/>
                </a:lnTo>
                <a:lnTo>
                  <a:pt x="3710306" y="3227223"/>
                </a:lnTo>
                <a:lnTo>
                  <a:pt x="3712211" y="3227539"/>
                </a:lnTo>
                <a:lnTo>
                  <a:pt x="3714751" y="3227223"/>
                </a:lnTo>
                <a:lnTo>
                  <a:pt x="3718878" y="3226269"/>
                </a:lnTo>
                <a:lnTo>
                  <a:pt x="3728403" y="3224683"/>
                </a:lnTo>
                <a:lnTo>
                  <a:pt x="3723958" y="3226586"/>
                </a:lnTo>
                <a:lnTo>
                  <a:pt x="3723323" y="3227223"/>
                </a:lnTo>
                <a:lnTo>
                  <a:pt x="3722688" y="3227857"/>
                </a:lnTo>
                <a:lnTo>
                  <a:pt x="3723958" y="3228173"/>
                </a:lnTo>
                <a:lnTo>
                  <a:pt x="3727133" y="3228173"/>
                </a:lnTo>
                <a:lnTo>
                  <a:pt x="3721418" y="3230395"/>
                </a:lnTo>
                <a:lnTo>
                  <a:pt x="3718561" y="3231982"/>
                </a:lnTo>
                <a:lnTo>
                  <a:pt x="3716338" y="3232939"/>
                </a:lnTo>
                <a:lnTo>
                  <a:pt x="3714343" y="3234047"/>
                </a:lnTo>
                <a:lnTo>
                  <a:pt x="3716425" y="3233401"/>
                </a:lnTo>
                <a:lnTo>
                  <a:pt x="3721600" y="3232449"/>
                </a:lnTo>
                <a:lnTo>
                  <a:pt x="3725480" y="3232131"/>
                </a:lnTo>
                <a:lnTo>
                  <a:pt x="3728067" y="3232449"/>
                </a:lnTo>
                <a:lnTo>
                  <a:pt x="3728714" y="3232766"/>
                </a:lnTo>
                <a:lnTo>
                  <a:pt x="3729037" y="3233084"/>
                </a:lnTo>
                <a:lnTo>
                  <a:pt x="3728714" y="3233401"/>
                </a:lnTo>
                <a:lnTo>
                  <a:pt x="3728391" y="3234354"/>
                </a:lnTo>
                <a:lnTo>
                  <a:pt x="3728067" y="3234354"/>
                </a:lnTo>
                <a:lnTo>
                  <a:pt x="3725803" y="3234989"/>
                </a:lnTo>
                <a:lnTo>
                  <a:pt x="3720307" y="3237211"/>
                </a:lnTo>
                <a:lnTo>
                  <a:pt x="3718042" y="3237846"/>
                </a:lnTo>
                <a:lnTo>
                  <a:pt x="3717396" y="3238481"/>
                </a:lnTo>
                <a:lnTo>
                  <a:pt x="3719012" y="3238164"/>
                </a:lnTo>
                <a:lnTo>
                  <a:pt x="3723863" y="3236576"/>
                </a:lnTo>
                <a:lnTo>
                  <a:pt x="3720953" y="3237846"/>
                </a:lnTo>
                <a:lnTo>
                  <a:pt x="3717396" y="3239434"/>
                </a:lnTo>
                <a:lnTo>
                  <a:pt x="3711898" y="3241656"/>
                </a:lnTo>
                <a:lnTo>
                  <a:pt x="3704460" y="3244831"/>
                </a:lnTo>
                <a:lnTo>
                  <a:pt x="3704460" y="3244196"/>
                </a:lnTo>
                <a:lnTo>
                  <a:pt x="3705107" y="3243879"/>
                </a:lnTo>
                <a:lnTo>
                  <a:pt x="3705754" y="3242291"/>
                </a:lnTo>
                <a:lnTo>
                  <a:pt x="3706724" y="3240704"/>
                </a:lnTo>
                <a:lnTo>
                  <a:pt x="3707694" y="3239751"/>
                </a:lnTo>
                <a:lnTo>
                  <a:pt x="3707694" y="3239434"/>
                </a:lnTo>
                <a:lnTo>
                  <a:pt x="3705432" y="3239434"/>
                </a:lnTo>
                <a:lnTo>
                  <a:pt x="3701227" y="3240386"/>
                </a:lnTo>
                <a:lnTo>
                  <a:pt x="3694112" y="3242291"/>
                </a:lnTo>
                <a:lnTo>
                  <a:pt x="3702843" y="3238164"/>
                </a:lnTo>
                <a:lnTo>
                  <a:pt x="3710282" y="3235306"/>
                </a:lnTo>
                <a:lnTo>
                  <a:pt x="3711838" y="3234824"/>
                </a:lnTo>
                <a:lnTo>
                  <a:pt x="3703003" y="3236427"/>
                </a:lnTo>
                <a:lnTo>
                  <a:pt x="3696971" y="3237700"/>
                </a:lnTo>
                <a:lnTo>
                  <a:pt x="3694748" y="3237700"/>
                </a:lnTo>
                <a:lnTo>
                  <a:pt x="3693161" y="3237383"/>
                </a:lnTo>
                <a:lnTo>
                  <a:pt x="3692526" y="3237062"/>
                </a:lnTo>
                <a:lnTo>
                  <a:pt x="3691891" y="3236427"/>
                </a:lnTo>
                <a:lnTo>
                  <a:pt x="3690938" y="3235475"/>
                </a:lnTo>
                <a:lnTo>
                  <a:pt x="3690303" y="3234841"/>
                </a:lnTo>
                <a:lnTo>
                  <a:pt x="3689668" y="3234525"/>
                </a:lnTo>
                <a:lnTo>
                  <a:pt x="3688398" y="3233891"/>
                </a:lnTo>
                <a:lnTo>
                  <a:pt x="3687128" y="3233570"/>
                </a:lnTo>
                <a:lnTo>
                  <a:pt x="3684906" y="3233570"/>
                </a:lnTo>
                <a:lnTo>
                  <a:pt x="3682048" y="3233570"/>
                </a:lnTo>
                <a:lnTo>
                  <a:pt x="3677603" y="3237062"/>
                </a:lnTo>
                <a:lnTo>
                  <a:pt x="3676016" y="3238334"/>
                </a:lnTo>
                <a:lnTo>
                  <a:pt x="3675381" y="3239606"/>
                </a:lnTo>
                <a:lnTo>
                  <a:pt x="3675063" y="3240558"/>
                </a:lnTo>
                <a:lnTo>
                  <a:pt x="3674746" y="3241192"/>
                </a:lnTo>
                <a:lnTo>
                  <a:pt x="3675063" y="3242147"/>
                </a:lnTo>
                <a:lnTo>
                  <a:pt x="3675381" y="3242781"/>
                </a:lnTo>
                <a:lnTo>
                  <a:pt x="3677286" y="3244367"/>
                </a:lnTo>
                <a:lnTo>
                  <a:pt x="3680143" y="3245318"/>
                </a:lnTo>
                <a:lnTo>
                  <a:pt x="3686811" y="3247542"/>
                </a:lnTo>
                <a:lnTo>
                  <a:pt x="3679508" y="3250400"/>
                </a:lnTo>
                <a:lnTo>
                  <a:pt x="3673476" y="3252941"/>
                </a:lnTo>
                <a:lnTo>
                  <a:pt x="3669983" y="3254845"/>
                </a:lnTo>
                <a:lnTo>
                  <a:pt x="3668713" y="3255480"/>
                </a:lnTo>
                <a:lnTo>
                  <a:pt x="3668396" y="3256116"/>
                </a:lnTo>
                <a:lnTo>
                  <a:pt x="3676651" y="3253575"/>
                </a:lnTo>
                <a:lnTo>
                  <a:pt x="3679826" y="3253258"/>
                </a:lnTo>
                <a:lnTo>
                  <a:pt x="3682683" y="3252941"/>
                </a:lnTo>
                <a:lnTo>
                  <a:pt x="3685223" y="3252623"/>
                </a:lnTo>
                <a:lnTo>
                  <a:pt x="3687446" y="3252941"/>
                </a:lnTo>
                <a:lnTo>
                  <a:pt x="3689351" y="3253258"/>
                </a:lnTo>
                <a:lnTo>
                  <a:pt x="3690621" y="3253575"/>
                </a:lnTo>
                <a:lnTo>
                  <a:pt x="3691573" y="3254845"/>
                </a:lnTo>
                <a:lnTo>
                  <a:pt x="3692208" y="3255480"/>
                </a:lnTo>
                <a:lnTo>
                  <a:pt x="3692526" y="3256752"/>
                </a:lnTo>
                <a:lnTo>
                  <a:pt x="3692526" y="3258020"/>
                </a:lnTo>
                <a:lnTo>
                  <a:pt x="3692526" y="3259289"/>
                </a:lnTo>
                <a:lnTo>
                  <a:pt x="3691891" y="3260563"/>
                </a:lnTo>
                <a:lnTo>
                  <a:pt x="3689986" y="3264053"/>
                </a:lnTo>
                <a:lnTo>
                  <a:pt x="3687128" y="3264053"/>
                </a:lnTo>
                <a:lnTo>
                  <a:pt x="3684271" y="3264372"/>
                </a:lnTo>
                <a:lnTo>
                  <a:pt x="3678556" y="3265644"/>
                </a:lnTo>
                <a:lnTo>
                  <a:pt x="3673476" y="3266909"/>
                </a:lnTo>
                <a:lnTo>
                  <a:pt x="3668078" y="3267866"/>
                </a:lnTo>
                <a:lnTo>
                  <a:pt x="3665538" y="3267866"/>
                </a:lnTo>
                <a:lnTo>
                  <a:pt x="3662998" y="3267866"/>
                </a:lnTo>
                <a:lnTo>
                  <a:pt x="3660458" y="3267229"/>
                </a:lnTo>
                <a:lnTo>
                  <a:pt x="3657601" y="3266594"/>
                </a:lnTo>
                <a:lnTo>
                  <a:pt x="3655061" y="3265007"/>
                </a:lnTo>
                <a:lnTo>
                  <a:pt x="3652203" y="3262783"/>
                </a:lnTo>
                <a:lnTo>
                  <a:pt x="3649346" y="3260242"/>
                </a:lnTo>
                <a:lnTo>
                  <a:pt x="3646488" y="3257067"/>
                </a:lnTo>
                <a:lnTo>
                  <a:pt x="3646172" y="3260563"/>
                </a:lnTo>
                <a:lnTo>
                  <a:pt x="3646172" y="3264053"/>
                </a:lnTo>
                <a:lnTo>
                  <a:pt x="3645536" y="3266594"/>
                </a:lnTo>
                <a:lnTo>
                  <a:pt x="3644901" y="3269133"/>
                </a:lnTo>
                <a:lnTo>
                  <a:pt x="3643632" y="3270720"/>
                </a:lnTo>
                <a:lnTo>
                  <a:pt x="3642678" y="3272311"/>
                </a:lnTo>
                <a:lnTo>
                  <a:pt x="3641408" y="3273896"/>
                </a:lnTo>
                <a:lnTo>
                  <a:pt x="3640138" y="3274533"/>
                </a:lnTo>
                <a:lnTo>
                  <a:pt x="3638552" y="3275164"/>
                </a:lnTo>
                <a:lnTo>
                  <a:pt x="3636963" y="3276120"/>
                </a:lnTo>
                <a:lnTo>
                  <a:pt x="3633471" y="3276437"/>
                </a:lnTo>
                <a:lnTo>
                  <a:pt x="3629661" y="3276437"/>
                </a:lnTo>
                <a:lnTo>
                  <a:pt x="3626168" y="3276437"/>
                </a:lnTo>
                <a:lnTo>
                  <a:pt x="3628073" y="3276754"/>
                </a:lnTo>
                <a:lnTo>
                  <a:pt x="3629344" y="3277388"/>
                </a:lnTo>
                <a:lnTo>
                  <a:pt x="3630296" y="3278656"/>
                </a:lnTo>
                <a:lnTo>
                  <a:pt x="3630613" y="3279612"/>
                </a:lnTo>
                <a:lnTo>
                  <a:pt x="3630613" y="3280565"/>
                </a:lnTo>
                <a:lnTo>
                  <a:pt x="3630296" y="3282153"/>
                </a:lnTo>
                <a:lnTo>
                  <a:pt x="3629661" y="3285012"/>
                </a:lnTo>
                <a:lnTo>
                  <a:pt x="3629661" y="3284374"/>
                </a:lnTo>
                <a:lnTo>
                  <a:pt x="3629344" y="3284374"/>
                </a:lnTo>
                <a:lnTo>
                  <a:pt x="3628391" y="3285012"/>
                </a:lnTo>
                <a:lnTo>
                  <a:pt x="3624581" y="3288820"/>
                </a:lnTo>
                <a:lnTo>
                  <a:pt x="3621088" y="3293264"/>
                </a:lnTo>
                <a:lnTo>
                  <a:pt x="3620453" y="3294851"/>
                </a:lnTo>
                <a:lnTo>
                  <a:pt x="3619818" y="3295804"/>
                </a:lnTo>
                <a:lnTo>
                  <a:pt x="3619818" y="3296122"/>
                </a:lnTo>
                <a:lnTo>
                  <a:pt x="3620453" y="3296438"/>
                </a:lnTo>
                <a:lnTo>
                  <a:pt x="3621088" y="3296758"/>
                </a:lnTo>
                <a:lnTo>
                  <a:pt x="3622358" y="3297073"/>
                </a:lnTo>
                <a:lnTo>
                  <a:pt x="3626804" y="3297073"/>
                </a:lnTo>
                <a:lnTo>
                  <a:pt x="3631884" y="3296758"/>
                </a:lnTo>
                <a:lnTo>
                  <a:pt x="3633788" y="3296758"/>
                </a:lnTo>
                <a:lnTo>
                  <a:pt x="3635376" y="3297392"/>
                </a:lnTo>
                <a:lnTo>
                  <a:pt x="3635693" y="3297709"/>
                </a:lnTo>
                <a:lnTo>
                  <a:pt x="3635693" y="3298659"/>
                </a:lnTo>
                <a:lnTo>
                  <a:pt x="3634741" y="3300568"/>
                </a:lnTo>
                <a:lnTo>
                  <a:pt x="3633153" y="3302470"/>
                </a:lnTo>
                <a:lnTo>
                  <a:pt x="3630931" y="3305013"/>
                </a:lnTo>
                <a:lnTo>
                  <a:pt x="3626486" y="3310409"/>
                </a:lnTo>
                <a:lnTo>
                  <a:pt x="3624898" y="3312314"/>
                </a:lnTo>
                <a:lnTo>
                  <a:pt x="3624264" y="3313267"/>
                </a:lnTo>
                <a:lnTo>
                  <a:pt x="3624264" y="3314218"/>
                </a:lnTo>
                <a:lnTo>
                  <a:pt x="3623946" y="3316440"/>
                </a:lnTo>
                <a:lnTo>
                  <a:pt x="3624264" y="3319298"/>
                </a:lnTo>
                <a:lnTo>
                  <a:pt x="3624898" y="3322159"/>
                </a:lnTo>
                <a:lnTo>
                  <a:pt x="3626168" y="3325651"/>
                </a:lnTo>
                <a:lnTo>
                  <a:pt x="3628073" y="3328504"/>
                </a:lnTo>
                <a:lnTo>
                  <a:pt x="3630613" y="3331047"/>
                </a:lnTo>
                <a:lnTo>
                  <a:pt x="3632201" y="3331998"/>
                </a:lnTo>
                <a:lnTo>
                  <a:pt x="3634106" y="3333269"/>
                </a:lnTo>
                <a:lnTo>
                  <a:pt x="3636328" y="3333905"/>
                </a:lnTo>
                <a:lnTo>
                  <a:pt x="3638552" y="3334856"/>
                </a:lnTo>
                <a:lnTo>
                  <a:pt x="3633153" y="3338984"/>
                </a:lnTo>
                <a:lnTo>
                  <a:pt x="3629661" y="3341526"/>
                </a:lnTo>
                <a:lnTo>
                  <a:pt x="3624898" y="3344698"/>
                </a:lnTo>
                <a:lnTo>
                  <a:pt x="3616644" y="3348509"/>
                </a:lnTo>
                <a:lnTo>
                  <a:pt x="3623311" y="3346605"/>
                </a:lnTo>
                <a:lnTo>
                  <a:pt x="3628391" y="3345652"/>
                </a:lnTo>
                <a:lnTo>
                  <a:pt x="3631884" y="3345335"/>
                </a:lnTo>
                <a:lnTo>
                  <a:pt x="3634424" y="3345335"/>
                </a:lnTo>
                <a:lnTo>
                  <a:pt x="3635376" y="3345652"/>
                </a:lnTo>
                <a:lnTo>
                  <a:pt x="3636012" y="3345969"/>
                </a:lnTo>
                <a:lnTo>
                  <a:pt x="3636328" y="3346605"/>
                </a:lnTo>
                <a:lnTo>
                  <a:pt x="3636646" y="3347556"/>
                </a:lnTo>
                <a:lnTo>
                  <a:pt x="3636646" y="3348830"/>
                </a:lnTo>
                <a:lnTo>
                  <a:pt x="3636328" y="3351052"/>
                </a:lnTo>
                <a:lnTo>
                  <a:pt x="3634424" y="3355178"/>
                </a:lnTo>
                <a:lnTo>
                  <a:pt x="3632836" y="3359623"/>
                </a:lnTo>
                <a:lnTo>
                  <a:pt x="3632201" y="3361845"/>
                </a:lnTo>
                <a:lnTo>
                  <a:pt x="3632201" y="3363432"/>
                </a:lnTo>
                <a:lnTo>
                  <a:pt x="3632836" y="3364389"/>
                </a:lnTo>
                <a:lnTo>
                  <a:pt x="3633471" y="3364701"/>
                </a:lnTo>
                <a:lnTo>
                  <a:pt x="3634106" y="3365337"/>
                </a:lnTo>
                <a:lnTo>
                  <a:pt x="3634741" y="3365654"/>
                </a:lnTo>
                <a:lnTo>
                  <a:pt x="3638552" y="3363115"/>
                </a:lnTo>
                <a:lnTo>
                  <a:pt x="3641408" y="3360578"/>
                </a:lnTo>
                <a:lnTo>
                  <a:pt x="3645218" y="3356132"/>
                </a:lnTo>
                <a:lnTo>
                  <a:pt x="3646806" y="3353908"/>
                </a:lnTo>
                <a:lnTo>
                  <a:pt x="3649346" y="3352003"/>
                </a:lnTo>
                <a:lnTo>
                  <a:pt x="3653156" y="3349464"/>
                </a:lnTo>
                <a:lnTo>
                  <a:pt x="3658236" y="3345969"/>
                </a:lnTo>
                <a:lnTo>
                  <a:pt x="3652838" y="3350414"/>
                </a:lnTo>
                <a:lnTo>
                  <a:pt x="3649028" y="3353908"/>
                </a:lnTo>
                <a:lnTo>
                  <a:pt x="3646488" y="3357083"/>
                </a:lnTo>
                <a:lnTo>
                  <a:pt x="3645853" y="3358356"/>
                </a:lnTo>
                <a:lnTo>
                  <a:pt x="3645536" y="3359623"/>
                </a:lnTo>
                <a:lnTo>
                  <a:pt x="3645218" y="3360892"/>
                </a:lnTo>
                <a:lnTo>
                  <a:pt x="3645536" y="3362167"/>
                </a:lnTo>
                <a:lnTo>
                  <a:pt x="3645536" y="3362801"/>
                </a:lnTo>
                <a:lnTo>
                  <a:pt x="3646172" y="3363750"/>
                </a:lnTo>
                <a:lnTo>
                  <a:pt x="3647758" y="3365337"/>
                </a:lnTo>
                <a:lnTo>
                  <a:pt x="3649346" y="3366927"/>
                </a:lnTo>
                <a:lnTo>
                  <a:pt x="3654743" y="3369466"/>
                </a:lnTo>
                <a:lnTo>
                  <a:pt x="3659823" y="3372005"/>
                </a:lnTo>
                <a:lnTo>
                  <a:pt x="3662046" y="3372958"/>
                </a:lnTo>
                <a:lnTo>
                  <a:pt x="3663633" y="3374545"/>
                </a:lnTo>
                <a:lnTo>
                  <a:pt x="3664903" y="3376450"/>
                </a:lnTo>
                <a:lnTo>
                  <a:pt x="3665221" y="3377403"/>
                </a:lnTo>
                <a:lnTo>
                  <a:pt x="3665221" y="3378354"/>
                </a:lnTo>
                <a:lnTo>
                  <a:pt x="3668078" y="3375816"/>
                </a:lnTo>
                <a:lnTo>
                  <a:pt x="3670618" y="3374228"/>
                </a:lnTo>
                <a:lnTo>
                  <a:pt x="3672206" y="3372324"/>
                </a:lnTo>
                <a:lnTo>
                  <a:pt x="3673158" y="3370736"/>
                </a:lnTo>
                <a:lnTo>
                  <a:pt x="3673476" y="3369466"/>
                </a:lnTo>
                <a:lnTo>
                  <a:pt x="3673793" y="3368196"/>
                </a:lnTo>
                <a:lnTo>
                  <a:pt x="3673793" y="3365976"/>
                </a:lnTo>
                <a:lnTo>
                  <a:pt x="3673793" y="3365025"/>
                </a:lnTo>
                <a:lnTo>
                  <a:pt x="3673793" y="3363432"/>
                </a:lnTo>
                <a:lnTo>
                  <a:pt x="3674746" y="3362479"/>
                </a:lnTo>
                <a:lnTo>
                  <a:pt x="3675698" y="3360892"/>
                </a:lnTo>
                <a:lnTo>
                  <a:pt x="3677603" y="3359306"/>
                </a:lnTo>
                <a:lnTo>
                  <a:pt x="3680143" y="3357083"/>
                </a:lnTo>
                <a:lnTo>
                  <a:pt x="3683318" y="3354547"/>
                </a:lnTo>
                <a:lnTo>
                  <a:pt x="3688081" y="3351365"/>
                </a:lnTo>
                <a:lnTo>
                  <a:pt x="3683001" y="3353589"/>
                </a:lnTo>
                <a:lnTo>
                  <a:pt x="3679191" y="3355178"/>
                </a:lnTo>
                <a:lnTo>
                  <a:pt x="3676016" y="3355812"/>
                </a:lnTo>
                <a:lnTo>
                  <a:pt x="3673793" y="3356132"/>
                </a:lnTo>
                <a:lnTo>
                  <a:pt x="3672206" y="3355812"/>
                </a:lnTo>
                <a:lnTo>
                  <a:pt x="3670936" y="3355178"/>
                </a:lnTo>
                <a:lnTo>
                  <a:pt x="3670301" y="3354547"/>
                </a:lnTo>
                <a:lnTo>
                  <a:pt x="3669983" y="3353277"/>
                </a:lnTo>
                <a:lnTo>
                  <a:pt x="3669983" y="3350414"/>
                </a:lnTo>
                <a:lnTo>
                  <a:pt x="3669666" y="3347556"/>
                </a:lnTo>
                <a:lnTo>
                  <a:pt x="3668713" y="3346286"/>
                </a:lnTo>
                <a:lnTo>
                  <a:pt x="3668078" y="3345652"/>
                </a:lnTo>
                <a:lnTo>
                  <a:pt x="3666491" y="3345019"/>
                </a:lnTo>
                <a:lnTo>
                  <a:pt x="3664586" y="3345019"/>
                </a:lnTo>
                <a:lnTo>
                  <a:pt x="3671889" y="3344062"/>
                </a:lnTo>
                <a:lnTo>
                  <a:pt x="3678556" y="3344062"/>
                </a:lnTo>
                <a:lnTo>
                  <a:pt x="3684906" y="3344698"/>
                </a:lnTo>
                <a:lnTo>
                  <a:pt x="3690938" y="3345335"/>
                </a:lnTo>
                <a:lnTo>
                  <a:pt x="3696653" y="3345969"/>
                </a:lnTo>
                <a:lnTo>
                  <a:pt x="3701734" y="3347243"/>
                </a:lnTo>
                <a:lnTo>
                  <a:pt x="3706814" y="3348509"/>
                </a:lnTo>
                <a:lnTo>
                  <a:pt x="3711258" y="3350097"/>
                </a:lnTo>
                <a:lnTo>
                  <a:pt x="3719514" y="3353277"/>
                </a:lnTo>
                <a:lnTo>
                  <a:pt x="3727133" y="3356448"/>
                </a:lnTo>
                <a:lnTo>
                  <a:pt x="3734436" y="3359623"/>
                </a:lnTo>
                <a:lnTo>
                  <a:pt x="3737928" y="3360578"/>
                </a:lnTo>
                <a:lnTo>
                  <a:pt x="3741103" y="3361211"/>
                </a:lnTo>
                <a:lnTo>
                  <a:pt x="3746501" y="3356132"/>
                </a:lnTo>
                <a:lnTo>
                  <a:pt x="3748406" y="3353908"/>
                </a:lnTo>
                <a:lnTo>
                  <a:pt x="3749359" y="3352003"/>
                </a:lnTo>
                <a:lnTo>
                  <a:pt x="3750628" y="3350414"/>
                </a:lnTo>
                <a:lnTo>
                  <a:pt x="3750946" y="3348509"/>
                </a:lnTo>
                <a:lnTo>
                  <a:pt x="3750946" y="3347556"/>
                </a:lnTo>
                <a:lnTo>
                  <a:pt x="3750946" y="3346286"/>
                </a:lnTo>
                <a:lnTo>
                  <a:pt x="3750628" y="3345335"/>
                </a:lnTo>
                <a:lnTo>
                  <a:pt x="3749993" y="3344062"/>
                </a:lnTo>
                <a:lnTo>
                  <a:pt x="3747771" y="3342796"/>
                </a:lnTo>
                <a:lnTo>
                  <a:pt x="3745231" y="3341526"/>
                </a:lnTo>
                <a:lnTo>
                  <a:pt x="3742691" y="3340576"/>
                </a:lnTo>
                <a:lnTo>
                  <a:pt x="3740151" y="3339302"/>
                </a:lnTo>
                <a:lnTo>
                  <a:pt x="3737928" y="3338031"/>
                </a:lnTo>
                <a:lnTo>
                  <a:pt x="3736658" y="3337397"/>
                </a:lnTo>
                <a:lnTo>
                  <a:pt x="3736023" y="3336129"/>
                </a:lnTo>
                <a:lnTo>
                  <a:pt x="3735706" y="3335493"/>
                </a:lnTo>
                <a:lnTo>
                  <a:pt x="3735706" y="3334222"/>
                </a:lnTo>
                <a:lnTo>
                  <a:pt x="3735706" y="3332952"/>
                </a:lnTo>
                <a:lnTo>
                  <a:pt x="3736342" y="3331362"/>
                </a:lnTo>
                <a:lnTo>
                  <a:pt x="3737293" y="3329462"/>
                </a:lnTo>
                <a:lnTo>
                  <a:pt x="3738882" y="3327872"/>
                </a:lnTo>
                <a:lnTo>
                  <a:pt x="3743008" y="3323427"/>
                </a:lnTo>
                <a:lnTo>
                  <a:pt x="3749359" y="3317714"/>
                </a:lnTo>
                <a:lnTo>
                  <a:pt x="3740151" y="3318662"/>
                </a:lnTo>
                <a:lnTo>
                  <a:pt x="3734436" y="3318984"/>
                </a:lnTo>
                <a:lnTo>
                  <a:pt x="3729038" y="3319298"/>
                </a:lnTo>
                <a:lnTo>
                  <a:pt x="3721101" y="3321203"/>
                </a:lnTo>
                <a:lnTo>
                  <a:pt x="3729991" y="3316125"/>
                </a:lnTo>
                <a:lnTo>
                  <a:pt x="3736976" y="3311360"/>
                </a:lnTo>
                <a:lnTo>
                  <a:pt x="3740151" y="3309137"/>
                </a:lnTo>
                <a:lnTo>
                  <a:pt x="3742691" y="3306915"/>
                </a:lnTo>
                <a:lnTo>
                  <a:pt x="3744278" y="3305013"/>
                </a:lnTo>
                <a:lnTo>
                  <a:pt x="3746183" y="3303106"/>
                </a:lnTo>
                <a:lnTo>
                  <a:pt x="3739516" y="3305649"/>
                </a:lnTo>
                <a:lnTo>
                  <a:pt x="3734436" y="3306915"/>
                </a:lnTo>
                <a:lnTo>
                  <a:pt x="3730943" y="3307869"/>
                </a:lnTo>
                <a:lnTo>
                  <a:pt x="3728086" y="3307235"/>
                </a:lnTo>
                <a:lnTo>
                  <a:pt x="3726182" y="3306915"/>
                </a:lnTo>
                <a:lnTo>
                  <a:pt x="3724593" y="3305649"/>
                </a:lnTo>
                <a:lnTo>
                  <a:pt x="3723642" y="3304377"/>
                </a:lnTo>
                <a:lnTo>
                  <a:pt x="3722688" y="3302470"/>
                </a:lnTo>
                <a:lnTo>
                  <a:pt x="3722054" y="3301202"/>
                </a:lnTo>
                <a:lnTo>
                  <a:pt x="3721418" y="3299614"/>
                </a:lnTo>
                <a:lnTo>
                  <a:pt x="3719831" y="3298659"/>
                </a:lnTo>
                <a:lnTo>
                  <a:pt x="3718243" y="3298346"/>
                </a:lnTo>
                <a:lnTo>
                  <a:pt x="3715068" y="3298346"/>
                </a:lnTo>
                <a:lnTo>
                  <a:pt x="3711576" y="3298980"/>
                </a:lnTo>
                <a:lnTo>
                  <a:pt x="3706814" y="3300882"/>
                </a:lnTo>
                <a:lnTo>
                  <a:pt x="3700146" y="3303742"/>
                </a:lnTo>
                <a:lnTo>
                  <a:pt x="3706814" y="3298980"/>
                </a:lnTo>
                <a:lnTo>
                  <a:pt x="3708718" y="3297392"/>
                </a:lnTo>
                <a:lnTo>
                  <a:pt x="3709671" y="3296122"/>
                </a:lnTo>
                <a:lnTo>
                  <a:pt x="3709988" y="3295167"/>
                </a:lnTo>
                <a:lnTo>
                  <a:pt x="3709671" y="3294535"/>
                </a:lnTo>
                <a:lnTo>
                  <a:pt x="3709354" y="3294214"/>
                </a:lnTo>
                <a:lnTo>
                  <a:pt x="3708401" y="3293900"/>
                </a:lnTo>
                <a:lnTo>
                  <a:pt x="3703003" y="3293580"/>
                </a:lnTo>
                <a:lnTo>
                  <a:pt x="3702368" y="3293580"/>
                </a:lnTo>
                <a:lnTo>
                  <a:pt x="3701734" y="3293264"/>
                </a:lnTo>
                <a:lnTo>
                  <a:pt x="3701734" y="3292313"/>
                </a:lnTo>
                <a:lnTo>
                  <a:pt x="3702051" y="3291678"/>
                </a:lnTo>
                <a:lnTo>
                  <a:pt x="3704274" y="3291042"/>
                </a:lnTo>
                <a:lnTo>
                  <a:pt x="3705543" y="3290722"/>
                </a:lnTo>
                <a:lnTo>
                  <a:pt x="3706496" y="3290091"/>
                </a:lnTo>
                <a:lnTo>
                  <a:pt x="3707448" y="3290722"/>
                </a:lnTo>
                <a:lnTo>
                  <a:pt x="3708401" y="3290722"/>
                </a:lnTo>
                <a:lnTo>
                  <a:pt x="3709354" y="3290722"/>
                </a:lnTo>
                <a:lnTo>
                  <a:pt x="3711258" y="3289771"/>
                </a:lnTo>
                <a:lnTo>
                  <a:pt x="3713481" y="3288820"/>
                </a:lnTo>
                <a:lnTo>
                  <a:pt x="3717291" y="3286279"/>
                </a:lnTo>
                <a:lnTo>
                  <a:pt x="3720148" y="3284374"/>
                </a:lnTo>
                <a:lnTo>
                  <a:pt x="3722054" y="3282468"/>
                </a:lnTo>
                <a:lnTo>
                  <a:pt x="3722688" y="3281199"/>
                </a:lnTo>
                <a:lnTo>
                  <a:pt x="3722688" y="3279929"/>
                </a:lnTo>
                <a:lnTo>
                  <a:pt x="3722371" y="3278979"/>
                </a:lnTo>
                <a:lnTo>
                  <a:pt x="3721101" y="3278656"/>
                </a:lnTo>
                <a:lnTo>
                  <a:pt x="3719196" y="3278022"/>
                </a:lnTo>
                <a:lnTo>
                  <a:pt x="3716974" y="3278022"/>
                </a:lnTo>
                <a:lnTo>
                  <a:pt x="3714434" y="3278022"/>
                </a:lnTo>
                <a:lnTo>
                  <a:pt x="3708718" y="3278979"/>
                </a:lnTo>
                <a:lnTo>
                  <a:pt x="3703003" y="3280565"/>
                </a:lnTo>
                <a:lnTo>
                  <a:pt x="3701098" y="3281833"/>
                </a:lnTo>
                <a:lnTo>
                  <a:pt x="3698877" y="3282788"/>
                </a:lnTo>
                <a:lnTo>
                  <a:pt x="3702368" y="3279929"/>
                </a:lnTo>
                <a:lnTo>
                  <a:pt x="3705226" y="3277705"/>
                </a:lnTo>
                <a:lnTo>
                  <a:pt x="3706814" y="3276120"/>
                </a:lnTo>
                <a:lnTo>
                  <a:pt x="3707766" y="3274533"/>
                </a:lnTo>
                <a:lnTo>
                  <a:pt x="3707766" y="3273578"/>
                </a:lnTo>
                <a:lnTo>
                  <a:pt x="3707131" y="3272625"/>
                </a:lnTo>
                <a:lnTo>
                  <a:pt x="3706178" y="3271990"/>
                </a:lnTo>
                <a:lnTo>
                  <a:pt x="3704274" y="3271990"/>
                </a:lnTo>
                <a:lnTo>
                  <a:pt x="3699193" y="3271990"/>
                </a:lnTo>
                <a:lnTo>
                  <a:pt x="3693161" y="3272311"/>
                </a:lnTo>
                <a:lnTo>
                  <a:pt x="3686811" y="3272625"/>
                </a:lnTo>
                <a:lnTo>
                  <a:pt x="3680143" y="3272945"/>
                </a:lnTo>
                <a:lnTo>
                  <a:pt x="3683318" y="3270720"/>
                </a:lnTo>
                <a:lnTo>
                  <a:pt x="3685858" y="3268816"/>
                </a:lnTo>
                <a:lnTo>
                  <a:pt x="3688081" y="3266277"/>
                </a:lnTo>
                <a:lnTo>
                  <a:pt x="3689986" y="3264053"/>
                </a:lnTo>
                <a:lnTo>
                  <a:pt x="3694748" y="3264372"/>
                </a:lnTo>
                <a:lnTo>
                  <a:pt x="3697288" y="3264687"/>
                </a:lnTo>
                <a:lnTo>
                  <a:pt x="3699828" y="3265644"/>
                </a:lnTo>
                <a:lnTo>
                  <a:pt x="3699828" y="3261830"/>
                </a:lnTo>
                <a:lnTo>
                  <a:pt x="3700463" y="3258020"/>
                </a:lnTo>
                <a:lnTo>
                  <a:pt x="3701734" y="3254845"/>
                </a:lnTo>
                <a:lnTo>
                  <a:pt x="3703003" y="3251987"/>
                </a:lnTo>
                <a:lnTo>
                  <a:pt x="3704908" y="3249449"/>
                </a:lnTo>
                <a:lnTo>
                  <a:pt x="3706814" y="3247227"/>
                </a:lnTo>
                <a:lnTo>
                  <a:pt x="3709354" y="3245318"/>
                </a:lnTo>
                <a:lnTo>
                  <a:pt x="3711894" y="3243732"/>
                </a:lnTo>
                <a:lnTo>
                  <a:pt x="3714434" y="3242462"/>
                </a:lnTo>
                <a:lnTo>
                  <a:pt x="3717291" y="3241192"/>
                </a:lnTo>
                <a:lnTo>
                  <a:pt x="3723323" y="3239606"/>
                </a:lnTo>
                <a:lnTo>
                  <a:pt x="3729356" y="3238334"/>
                </a:lnTo>
                <a:lnTo>
                  <a:pt x="3734753" y="3237700"/>
                </a:lnTo>
                <a:lnTo>
                  <a:pt x="3731896" y="3239606"/>
                </a:lnTo>
                <a:lnTo>
                  <a:pt x="3729991" y="3240874"/>
                </a:lnTo>
                <a:lnTo>
                  <a:pt x="3733166" y="3239606"/>
                </a:lnTo>
                <a:lnTo>
                  <a:pt x="3735706" y="3238334"/>
                </a:lnTo>
                <a:lnTo>
                  <a:pt x="3740151" y="3237383"/>
                </a:lnTo>
                <a:lnTo>
                  <a:pt x="3734753" y="3237700"/>
                </a:lnTo>
                <a:lnTo>
                  <a:pt x="3739140" y="3235067"/>
                </a:lnTo>
                <a:lnTo>
                  <a:pt x="3738244" y="3231296"/>
                </a:lnTo>
                <a:lnTo>
                  <a:pt x="3736657" y="3228288"/>
                </a:lnTo>
                <a:lnTo>
                  <a:pt x="3735387" y="3225614"/>
                </a:lnTo>
                <a:lnTo>
                  <a:pt x="3733865" y="3222730"/>
                </a:lnTo>
                <a:lnTo>
                  <a:pt x="3729038" y="3221825"/>
                </a:lnTo>
                <a:lnTo>
                  <a:pt x="3723642" y="3221191"/>
                </a:lnTo>
                <a:lnTo>
                  <a:pt x="3719831" y="3221191"/>
                </a:lnTo>
                <a:close/>
                <a:moveTo>
                  <a:pt x="4766628" y="3220555"/>
                </a:moveTo>
                <a:lnTo>
                  <a:pt x="4764961" y="3221111"/>
                </a:lnTo>
                <a:lnTo>
                  <a:pt x="4763453" y="3221506"/>
                </a:lnTo>
                <a:close/>
                <a:moveTo>
                  <a:pt x="4429013" y="3203556"/>
                </a:moveTo>
                <a:lnTo>
                  <a:pt x="4429693" y="3203556"/>
                </a:lnTo>
                <a:lnTo>
                  <a:pt x="4430033" y="3204191"/>
                </a:lnTo>
                <a:lnTo>
                  <a:pt x="4430714" y="3205144"/>
                </a:lnTo>
                <a:lnTo>
                  <a:pt x="4431054" y="3207366"/>
                </a:lnTo>
                <a:lnTo>
                  <a:pt x="4431394" y="3210224"/>
                </a:lnTo>
                <a:lnTo>
                  <a:pt x="4431734" y="3212446"/>
                </a:lnTo>
                <a:lnTo>
                  <a:pt x="4432074" y="3214351"/>
                </a:lnTo>
                <a:lnTo>
                  <a:pt x="4432755" y="3214986"/>
                </a:lnTo>
                <a:lnTo>
                  <a:pt x="4433775" y="3214986"/>
                </a:lnTo>
                <a:lnTo>
                  <a:pt x="4434456" y="3214669"/>
                </a:lnTo>
                <a:lnTo>
                  <a:pt x="4435476" y="3213716"/>
                </a:lnTo>
                <a:lnTo>
                  <a:pt x="4433775" y="3217844"/>
                </a:lnTo>
                <a:lnTo>
                  <a:pt x="4431734" y="3220701"/>
                </a:lnTo>
                <a:lnTo>
                  <a:pt x="4430714" y="3221971"/>
                </a:lnTo>
                <a:lnTo>
                  <a:pt x="4429693" y="3222289"/>
                </a:lnTo>
                <a:lnTo>
                  <a:pt x="4428673" y="3222606"/>
                </a:lnTo>
                <a:lnTo>
                  <a:pt x="4427992" y="3222289"/>
                </a:lnTo>
                <a:lnTo>
                  <a:pt x="4426972" y="3221336"/>
                </a:lnTo>
                <a:lnTo>
                  <a:pt x="4426632" y="3220384"/>
                </a:lnTo>
                <a:lnTo>
                  <a:pt x="4426291" y="3218796"/>
                </a:lnTo>
                <a:lnTo>
                  <a:pt x="4425951" y="3216891"/>
                </a:lnTo>
                <a:lnTo>
                  <a:pt x="4426291" y="3214351"/>
                </a:lnTo>
                <a:lnTo>
                  <a:pt x="4426632" y="3211176"/>
                </a:lnTo>
                <a:lnTo>
                  <a:pt x="4428332" y="3203874"/>
                </a:lnTo>
                <a:close/>
                <a:moveTo>
                  <a:pt x="4211870" y="3203556"/>
                </a:moveTo>
                <a:lnTo>
                  <a:pt x="4213154" y="3203863"/>
                </a:lnTo>
                <a:lnTo>
                  <a:pt x="4214759" y="3204171"/>
                </a:lnTo>
                <a:lnTo>
                  <a:pt x="4216365" y="3204785"/>
                </a:lnTo>
                <a:lnTo>
                  <a:pt x="4217970" y="3206014"/>
                </a:lnTo>
                <a:lnTo>
                  <a:pt x="4219575" y="3207243"/>
                </a:lnTo>
                <a:lnTo>
                  <a:pt x="4218933" y="3208780"/>
                </a:lnTo>
                <a:lnTo>
                  <a:pt x="4217328" y="3210009"/>
                </a:lnTo>
                <a:lnTo>
                  <a:pt x="4215722" y="3210930"/>
                </a:lnTo>
                <a:lnTo>
                  <a:pt x="4213796" y="3211852"/>
                </a:lnTo>
                <a:lnTo>
                  <a:pt x="4211549" y="3212159"/>
                </a:lnTo>
                <a:lnTo>
                  <a:pt x="4209301" y="3212467"/>
                </a:lnTo>
                <a:lnTo>
                  <a:pt x="4204485" y="3213081"/>
                </a:lnTo>
                <a:lnTo>
                  <a:pt x="4199669" y="3212159"/>
                </a:lnTo>
                <a:lnTo>
                  <a:pt x="4197422" y="3211545"/>
                </a:lnTo>
                <a:lnTo>
                  <a:pt x="4195495" y="3210930"/>
                </a:lnTo>
                <a:lnTo>
                  <a:pt x="4193569" y="3210009"/>
                </a:lnTo>
                <a:lnTo>
                  <a:pt x="4192606" y="3208780"/>
                </a:lnTo>
                <a:lnTo>
                  <a:pt x="4191642" y="3207550"/>
                </a:lnTo>
                <a:lnTo>
                  <a:pt x="4191000" y="3206014"/>
                </a:lnTo>
                <a:lnTo>
                  <a:pt x="4193569" y="3206629"/>
                </a:lnTo>
                <a:lnTo>
                  <a:pt x="4195816" y="3206629"/>
                </a:lnTo>
                <a:lnTo>
                  <a:pt x="4198064" y="3206629"/>
                </a:lnTo>
                <a:lnTo>
                  <a:pt x="4200311" y="3206321"/>
                </a:lnTo>
                <a:lnTo>
                  <a:pt x="4204164" y="3205400"/>
                </a:lnTo>
                <a:lnTo>
                  <a:pt x="4207375" y="3204478"/>
                </a:lnTo>
                <a:lnTo>
                  <a:pt x="4210264" y="3203863"/>
                </a:lnTo>
                <a:close/>
                <a:moveTo>
                  <a:pt x="4398920" y="3189269"/>
                </a:moveTo>
                <a:lnTo>
                  <a:pt x="4399846" y="3189904"/>
                </a:lnTo>
                <a:lnTo>
                  <a:pt x="4400772" y="3191492"/>
                </a:lnTo>
                <a:lnTo>
                  <a:pt x="4402624" y="3193714"/>
                </a:lnTo>
                <a:lnTo>
                  <a:pt x="4403859" y="3194667"/>
                </a:lnTo>
                <a:lnTo>
                  <a:pt x="4405094" y="3195302"/>
                </a:lnTo>
                <a:lnTo>
                  <a:pt x="4406637" y="3195302"/>
                </a:lnTo>
                <a:lnTo>
                  <a:pt x="4408489" y="3194667"/>
                </a:lnTo>
                <a:lnTo>
                  <a:pt x="4407563" y="3197842"/>
                </a:lnTo>
                <a:lnTo>
                  <a:pt x="4406946" y="3201017"/>
                </a:lnTo>
                <a:lnTo>
                  <a:pt x="4406328" y="3202922"/>
                </a:lnTo>
                <a:lnTo>
                  <a:pt x="4405094" y="3204510"/>
                </a:lnTo>
                <a:lnTo>
                  <a:pt x="4404168" y="3205462"/>
                </a:lnTo>
                <a:lnTo>
                  <a:pt x="4402933" y="3206415"/>
                </a:lnTo>
                <a:lnTo>
                  <a:pt x="4401698" y="3206732"/>
                </a:lnTo>
                <a:lnTo>
                  <a:pt x="4400463" y="3206415"/>
                </a:lnTo>
                <a:lnTo>
                  <a:pt x="4399846" y="3205462"/>
                </a:lnTo>
                <a:lnTo>
                  <a:pt x="4398920" y="3204192"/>
                </a:lnTo>
                <a:lnTo>
                  <a:pt x="4397994" y="3202605"/>
                </a:lnTo>
                <a:lnTo>
                  <a:pt x="4397685" y="3201017"/>
                </a:lnTo>
                <a:lnTo>
                  <a:pt x="4397376" y="3198159"/>
                </a:lnTo>
                <a:lnTo>
                  <a:pt x="4397685" y="3195619"/>
                </a:lnTo>
                <a:lnTo>
                  <a:pt x="4397994" y="3192444"/>
                </a:lnTo>
                <a:close/>
                <a:moveTo>
                  <a:pt x="4317165" y="3187682"/>
                </a:moveTo>
                <a:lnTo>
                  <a:pt x="4318084" y="3189270"/>
                </a:lnTo>
                <a:lnTo>
                  <a:pt x="4319310" y="3190857"/>
                </a:lnTo>
                <a:lnTo>
                  <a:pt x="4320229" y="3192127"/>
                </a:lnTo>
                <a:lnTo>
                  <a:pt x="4321761" y="3193080"/>
                </a:lnTo>
                <a:lnTo>
                  <a:pt x="4322986" y="3193715"/>
                </a:lnTo>
                <a:lnTo>
                  <a:pt x="4324825" y="3194032"/>
                </a:lnTo>
                <a:lnTo>
                  <a:pt x="4326969" y="3194350"/>
                </a:lnTo>
                <a:lnTo>
                  <a:pt x="4329114" y="3194032"/>
                </a:lnTo>
                <a:lnTo>
                  <a:pt x="4327276" y="3196890"/>
                </a:lnTo>
                <a:lnTo>
                  <a:pt x="4325744" y="3199430"/>
                </a:lnTo>
                <a:lnTo>
                  <a:pt x="4323599" y="3201335"/>
                </a:lnTo>
                <a:lnTo>
                  <a:pt x="4321455" y="3202287"/>
                </a:lnTo>
                <a:lnTo>
                  <a:pt x="4319310" y="3203240"/>
                </a:lnTo>
                <a:lnTo>
                  <a:pt x="4316859" y="3203557"/>
                </a:lnTo>
                <a:lnTo>
                  <a:pt x="4314408" y="3203557"/>
                </a:lnTo>
                <a:lnTo>
                  <a:pt x="4311651" y="3203240"/>
                </a:lnTo>
                <a:lnTo>
                  <a:pt x="4313183" y="3199747"/>
                </a:lnTo>
                <a:lnTo>
                  <a:pt x="4314714" y="3196572"/>
                </a:lnTo>
                <a:lnTo>
                  <a:pt x="4315940" y="3192445"/>
                </a:lnTo>
                <a:close/>
                <a:moveTo>
                  <a:pt x="4102825" y="3179744"/>
                </a:moveTo>
                <a:lnTo>
                  <a:pt x="4106552" y="3180051"/>
                </a:lnTo>
                <a:lnTo>
                  <a:pt x="4110901" y="3180666"/>
                </a:lnTo>
                <a:lnTo>
                  <a:pt x="4115559" y="3180666"/>
                </a:lnTo>
                <a:lnTo>
                  <a:pt x="4121150" y="3180051"/>
                </a:lnTo>
                <a:lnTo>
                  <a:pt x="4118665" y="3183431"/>
                </a:lnTo>
                <a:lnTo>
                  <a:pt x="4115559" y="3185889"/>
                </a:lnTo>
                <a:lnTo>
                  <a:pt x="4112143" y="3187733"/>
                </a:lnTo>
                <a:lnTo>
                  <a:pt x="4108726" y="3188655"/>
                </a:lnTo>
                <a:lnTo>
                  <a:pt x="4104689" y="3189269"/>
                </a:lnTo>
                <a:lnTo>
                  <a:pt x="4100961" y="3189269"/>
                </a:lnTo>
                <a:lnTo>
                  <a:pt x="4096924" y="3188962"/>
                </a:lnTo>
                <a:lnTo>
                  <a:pt x="4092575" y="3188655"/>
                </a:lnTo>
                <a:lnTo>
                  <a:pt x="4093818" y="3186197"/>
                </a:lnTo>
                <a:lnTo>
                  <a:pt x="4094749" y="3184353"/>
                </a:lnTo>
                <a:lnTo>
                  <a:pt x="4095681" y="3182817"/>
                </a:lnTo>
                <a:lnTo>
                  <a:pt x="4097234" y="3181588"/>
                </a:lnTo>
                <a:lnTo>
                  <a:pt x="4098166" y="3180973"/>
                </a:lnTo>
                <a:lnTo>
                  <a:pt x="4099719" y="3180051"/>
                </a:lnTo>
                <a:lnTo>
                  <a:pt x="4101583" y="3180051"/>
                </a:lnTo>
                <a:close/>
                <a:moveTo>
                  <a:pt x="4368801" y="3176569"/>
                </a:moveTo>
                <a:lnTo>
                  <a:pt x="4369753" y="3179573"/>
                </a:lnTo>
                <a:lnTo>
                  <a:pt x="4370706" y="3181975"/>
                </a:lnTo>
                <a:lnTo>
                  <a:pt x="4371658" y="3184078"/>
                </a:lnTo>
                <a:lnTo>
                  <a:pt x="4373246" y="3185880"/>
                </a:lnTo>
                <a:lnTo>
                  <a:pt x="4373563" y="3186781"/>
                </a:lnTo>
                <a:lnTo>
                  <a:pt x="4373563" y="3187382"/>
                </a:lnTo>
                <a:lnTo>
                  <a:pt x="4372928" y="3187682"/>
                </a:lnTo>
                <a:lnTo>
                  <a:pt x="4371658" y="3187682"/>
                </a:lnTo>
                <a:lnTo>
                  <a:pt x="4368483" y="3187081"/>
                </a:lnTo>
                <a:lnTo>
                  <a:pt x="4364673" y="3185279"/>
                </a:lnTo>
                <a:lnTo>
                  <a:pt x="4360546" y="3183477"/>
                </a:lnTo>
                <a:lnTo>
                  <a:pt x="4357371" y="3181375"/>
                </a:lnTo>
                <a:lnTo>
                  <a:pt x="4355783" y="3180173"/>
                </a:lnTo>
                <a:lnTo>
                  <a:pt x="4355148" y="3179272"/>
                </a:lnTo>
                <a:lnTo>
                  <a:pt x="4354513" y="3178071"/>
                </a:lnTo>
                <a:lnTo>
                  <a:pt x="4355148" y="3177470"/>
                </a:lnTo>
                <a:close/>
                <a:moveTo>
                  <a:pt x="3982130" y="3163869"/>
                </a:moveTo>
                <a:lnTo>
                  <a:pt x="3983944" y="3164187"/>
                </a:lnTo>
                <a:lnTo>
                  <a:pt x="3985154" y="3164504"/>
                </a:lnTo>
                <a:lnTo>
                  <a:pt x="3986363" y="3165774"/>
                </a:lnTo>
                <a:lnTo>
                  <a:pt x="3987271" y="3167044"/>
                </a:lnTo>
                <a:lnTo>
                  <a:pt x="3988480" y="3168949"/>
                </a:lnTo>
                <a:lnTo>
                  <a:pt x="3989085" y="3171489"/>
                </a:lnTo>
                <a:lnTo>
                  <a:pt x="3989387" y="3174347"/>
                </a:lnTo>
                <a:lnTo>
                  <a:pt x="3989085" y="3178157"/>
                </a:lnTo>
                <a:lnTo>
                  <a:pt x="3988782" y="3176887"/>
                </a:lnTo>
                <a:lnTo>
                  <a:pt x="3987573" y="3175935"/>
                </a:lnTo>
                <a:lnTo>
                  <a:pt x="3985759" y="3174347"/>
                </a:lnTo>
                <a:lnTo>
                  <a:pt x="3983944" y="3173712"/>
                </a:lnTo>
                <a:lnTo>
                  <a:pt x="3981525" y="3173077"/>
                </a:lnTo>
                <a:lnTo>
                  <a:pt x="3978502" y="3173077"/>
                </a:lnTo>
                <a:lnTo>
                  <a:pt x="3975780" y="3173394"/>
                </a:lnTo>
                <a:lnTo>
                  <a:pt x="3970337" y="3173394"/>
                </a:lnTo>
                <a:lnTo>
                  <a:pt x="3971244" y="3171489"/>
                </a:lnTo>
                <a:lnTo>
                  <a:pt x="3972756" y="3169584"/>
                </a:lnTo>
                <a:lnTo>
                  <a:pt x="3973966" y="3168314"/>
                </a:lnTo>
                <a:lnTo>
                  <a:pt x="3975478" y="3166727"/>
                </a:lnTo>
                <a:lnTo>
                  <a:pt x="3977292" y="3165774"/>
                </a:lnTo>
                <a:lnTo>
                  <a:pt x="3978804" y="3164822"/>
                </a:lnTo>
                <a:lnTo>
                  <a:pt x="3980316" y="3164187"/>
                </a:lnTo>
                <a:close/>
                <a:moveTo>
                  <a:pt x="4297881" y="3128945"/>
                </a:moveTo>
                <a:lnTo>
                  <a:pt x="4300366" y="3128945"/>
                </a:lnTo>
                <a:lnTo>
                  <a:pt x="4302540" y="3129244"/>
                </a:lnTo>
                <a:lnTo>
                  <a:pt x="4304404" y="3130443"/>
                </a:lnTo>
                <a:lnTo>
                  <a:pt x="4305957" y="3131641"/>
                </a:lnTo>
                <a:lnTo>
                  <a:pt x="4306578" y="3133737"/>
                </a:lnTo>
                <a:lnTo>
                  <a:pt x="4306889" y="3137032"/>
                </a:lnTo>
                <a:lnTo>
                  <a:pt x="4306578" y="3140327"/>
                </a:lnTo>
                <a:lnTo>
                  <a:pt x="4305957" y="3144820"/>
                </a:lnTo>
                <a:lnTo>
                  <a:pt x="4304404" y="3141825"/>
                </a:lnTo>
                <a:lnTo>
                  <a:pt x="4303783" y="3140926"/>
                </a:lnTo>
                <a:lnTo>
                  <a:pt x="4303472" y="3140327"/>
                </a:lnTo>
                <a:lnTo>
                  <a:pt x="4302540" y="3140027"/>
                </a:lnTo>
                <a:lnTo>
                  <a:pt x="4301919" y="3140027"/>
                </a:lnTo>
                <a:lnTo>
                  <a:pt x="4300366" y="3140327"/>
                </a:lnTo>
                <a:lnTo>
                  <a:pt x="4296949" y="3142424"/>
                </a:lnTo>
                <a:lnTo>
                  <a:pt x="4294775" y="3143023"/>
                </a:lnTo>
                <a:lnTo>
                  <a:pt x="4292601" y="3143322"/>
                </a:lnTo>
                <a:lnTo>
                  <a:pt x="4294154" y="3140626"/>
                </a:lnTo>
                <a:lnTo>
                  <a:pt x="4295396" y="3137332"/>
                </a:lnTo>
                <a:lnTo>
                  <a:pt x="4296949" y="3133438"/>
                </a:lnTo>
                <a:close/>
                <a:moveTo>
                  <a:pt x="3951287" y="3113069"/>
                </a:moveTo>
                <a:lnTo>
                  <a:pt x="3950626" y="3117050"/>
                </a:lnTo>
                <a:lnTo>
                  <a:pt x="3950295" y="3120699"/>
                </a:lnTo>
                <a:lnTo>
                  <a:pt x="3949964" y="3125011"/>
                </a:lnTo>
                <a:lnTo>
                  <a:pt x="3950626" y="3130318"/>
                </a:lnTo>
                <a:lnTo>
                  <a:pt x="3949303" y="3130318"/>
                </a:lnTo>
                <a:lnTo>
                  <a:pt x="3948311" y="3130318"/>
                </a:lnTo>
                <a:lnTo>
                  <a:pt x="3945334" y="3129655"/>
                </a:lnTo>
                <a:lnTo>
                  <a:pt x="3941697" y="3128328"/>
                </a:lnTo>
                <a:lnTo>
                  <a:pt x="3938719" y="3127333"/>
                </a:lnTo>
                <a:lnTo>
                  <a:pt x="3936736" y="3127333"/>
                </a:lnTo>
                <a:lnTo>
                  <a:pt x="3935412" y="3127333"/>
                </a:lnTo>
                <a:lnTo>
                  <a:pt x="3934089" y="3127665"/>
                </a:lnTo>
                <a:lnTo>
                  <a:pt x="3932766" y="3127996"/>
                </a:lnTo>
                <a:lnTo>
                  <a:pt x="3931444" y="3128992"/>
                </a:lnTo>
                <a:lnTo>
                  <a:pt x="3930782" y="3130650"/>
                </a:lnTo>
                <a:lnTo>
                  <a:pt x="3930120" y="3132640"/>
                </a:lnTo>
                <a:lnTo>
                  <a:pt x="3929789" y="3135294"/>
                </a:lnTo>
                <a:lnTo>
                  <a:pt x="3928136" y="3131977"/>
                </a:lnTo>
                <a:lnTo>
                  <a:pt x="3927474" y="3128660"/>
                </a:lnTo>
                <a:lnTo>
                  <a:pt x="3927474" y="3126338"/>
                </a:lnTo>
                <a:lnTo>
                  <a:pt x="3927805" y="3124679"/>
                </a:lnTo>
                <a:lnTo>
                  <a:pt x="3928466" y="3123021"/>
                </a:lnTo>
                <a:lnTo>
                  <a:pt x="3930120" y="3121362"/>
                </a:lnTo>
                <a:lnTo>
                  <a:pt x="3931444" y="3120699"/>
                </a:lnTo>
                <a:lnTo>
                  <a:pt x="3933427" y="3120035"/>
                </a:lnTo>
                <a:lnTo>
                  <a:pt x="3938058" y="3118708"/>
                </a:lnTo>
                <a:lnTo>
                  <a:pt x="3942688" y="3117713"/>
                </a:lnTo>
                <a:lnTo>
                  <a:pt x="3945003" y="3117050"/>
                </a:lnTo>
                <a:lnTo>
                  <a:pt x="3946988" y="3116055"/>
                </a:lnTo>
                <a:lnTo>
                  <a:pt x="3949303" y="3114728"/>
                </a:lnTo>
                <a:close/>
                <a:moveTo>
                  <a:pt x="3562536" y="3076556"/>
                </a:moveTo>
                <a:lnTo>
                  <a:pt x="3572015" y="3086388"/>
                </a:lnTo>
                <a:lnTo>
                  <a:pt x="3576590" y="3091612"/>
                </a:lnTo>
                <a:lnTo>
                  <a:pt x="3581166" y="3097450"/>
                </a:lnTo>
                <a:lnTo>
                  <a:pt x="3581820" y="3096221"/>
                </a:lnTo>
                <a:lnTo>
                  <a:pt x="3582147" y="3094992"/>
                </a:lnTo>
                <a:lnTo>
                  <a:pt x="3581820" y="3093148"/>
                </a:lnTo>
                <a:lnTo>
                  <a:pt x="3581493" y="3090997"/>
                </a:lnTo>
                <a:lnTo>
                  <a:pt x="3579205" y="3081472"/>
                </a:lnTo>
                <a:lnTo>
                  <a:pt x="3581493" y="3083623"/>
                </a:lnTo>
                <a:lnTo>
                  <a:pt x="3583127" y="3086388"/>
                </a:lnTo>
                <a:lnTo>
                  <a:pt x="3585088" y="3089154"/>
                </a:lnTo>
                <a:lnTo>
                  <a:pt x="3587049" y="3092534"/>
                </a:lnTo>
                <a:lnTo>
                  <a:pt x="3588030" y="3095913"/>
                </a:lnTo>
                <a:lnTo>
                  <a:pt x="3589010" y="3098986"/>
                </a:lnTo>
                <a:lnTo>
                  <a:pt x="3589337" y="3102366"/>
                </a:lnTo>
                <a:lnTo>
                  <a:pt x="3589337" y="3105131"/>
                </a:lnTo>
                <a:lnTo>
                  <a:pt x="3585088" y="3103288"/>
                </a:lnTo>
                <a:lnTo>
                  <a:pt x="3581166" y="3101137"/>
                </a:lnTo>
                <a:lnTo>
                  <a:pt x="3573649" y="3097450"/>
                </a:lnTo>
                <a:lnTo>
                  <a:pt x="3569400" y="3095606"/>
                </a:lnTo>
                <a:lnTo>
                  <a:pt x="3565151" y="3094377"/>
                </a:lnTo>
                <a:lnTo>
                  <a:pt x="3562863" y="3094070"/>
                </a:lnTo>
                <a:lnTo>
                  <a:pt x="3560575" y="3094070"/>
                </a:lnTo>
                <a:lnTo>
                  <a:pt x="3558614" y="3094377"/>
                </a:lnTo>
                <a:lnTo>
                  <a:pt x="3556326" y="3094992"/>
                </a:lnTo>
                <a:lnTo>
                  <a:pt x="3556000" y="3093148"/>
                </a:lnTo>
                <a:lnTo>
                  <a:pt x="3556000" y="3091612"/>
                </a:lnTo>
                <a:lnTo>
                  <a:pt x="3556326" y="3090690"/>
                </a:lnTo>
                <a:lnTo>
                  <a:pt x="3556980" y="3089461"/>
                </a:lnTo>
                <a:lnTo>
                  <a:pt x="3558614" y="3088232"/>
                </a:lnTo>
                <a:lnTo>
                  <a:pt x="3560248" y="3086696"/>
                </a:lnTo>
                <a:lnTo>
                  <a:pt x="3562209" y="3085467"/>
                </a:lnTo>
                <a:lnTo>
                  <a:pt x="3562863" y="3084545"/>
                </a:lnTo>
                <a:lnTo>
                  <a:pt x="3563517" y="3083623"/>
                </a:lnTo>
                <a:lnTo>
                  <a:pt x="3563844" y="3082087"/>
                </a:lnTo>
                <a:lnTo>
                  <a:pt x="3563844" y="3080858"/>
                </a:lnTo>
                <a:lnTo>
                  <a:pt x="3563517" y="3079014"/>
                </a:lnTo>
                <a:close/>
                <a:moveTo>
                  <a:pt x="3592095" y="3054331"/>
                </a:moveTo>
                <a:lnTo>
                  <a:pt x="3594433" y="3057454"/>
                </a:lnTo>
                <a:lnTo>
                  <a:pt x="3596773" y="3061826"/>
                </a:lnTo>
                <a:lnTo>
                  <a:pt x="3598779" y="3066823"/>
                </a:lnTo>
                <a:lnTo>
                  <a:pt x="3600449" y="3073381"/>
                </a:lnTo>
                <a:lnTo>
                  <a:pt x="3597776" y="3070883"/>
                </a:lnTo>
                <a:lnTo>
                  <a:pt x="3595771" y="3067447"/>
                </a:lnTo>
                <a:lnTo>
                  <a:pt x="3592762" y="3064012"/>
                </a:lnTo>
                <a:lnTo>
                  <a:pt x="3590757" y="3059952"/>
                </a:lnTo>
                <a:lnTo>
                  <a:pt x="3589420" y="3062763"/>
                </a:lnTo>
                <a:lnTo>
                  <a:pt x="3588419" y="3064949"/>
                </a:lnTo>
                <a:lnTo>
                  <a:pt x="3586412" y="3066823"/>
                </a:lnTo>
                <a:lnTo>
                  <a:pt x="3585076" y="3067447"/>
                </a:lnTo>
                <a:lnTo>
                  <a:pt x="3583739" y="3068384"/>
                </a:lnTo>
                <a:lnTo>
                  <a:pt x="3581733" y="3063700"/>
                </a:lnTo>
                <a:lnTo>
                  <a:pt x="3581399" y="3061826"/>
                </a:lnTo>
                <a:lnTo>
                  <a:pt x="3581399" y="3060264"/>
                </a:lnTo>
                <a:lnTo>
                  <a:pt x="3581399" y="3059328"/>
                </a:lnTo>
                <a:lnTo>
                  <a:pt x="3581733" y="3058391"/>
                </a:lnTo>
                <a:lnTo>
                  <a:pt x="3582403" y="3057454"/>
                </a:lnTo>
                <a:lnTo>
                  <a:pt x="3583405" y="3057142"/>
                </a:lnTo>
                <a:lnTo>
                  <a:pt x="3585744" y="3056205"/>
                </a:lnTo>
                <a:lnTo>
                  <a:pt x="3588083" y="3055892"/>
                </a:lnTo>
                <a:lnTo>
                  <a:pt x="3590089" y="3054955"/>
                </a:lnTo>
                <a:close/>
                <a:moveTo>
                  <a:pt x="3536950" y="3040043"/>
                </a:moveTo>
                <a:lnTo>
                  <a:pt x="3537585" y="3042765"/>
                </a:lnTo>
                <a:lnTo>
                  <a:pt x="3537903" y="3045486"/>
                </a:lnTo>
                <a:lnTo>
                  <a:pt x="3538537" y="3047867"/>
                </a:lnTo>
                <a:lnTo>
                  <a:pt x="3538537" y="3050248"/>
                </a:lnTo>
                <a:lnTo>
                  <a:pt x="3537903" y="3052290"/>
                </a:lnTo>
                <a:lnTo>
                  <a:pt x="3537267" y="3053990"/>
                </a:lnTo>
                <a:lnTo>
                  <a:pt x="3536950" y="3055351"/>
                </a:lnTo>
                <a:lnTo>
                  <a:pt x="3535680" y="3056712"/>
                </a:lnTo>
                <a:lnTo>
                  <a:pt x="3535045" y="3057732"/>
                </a:lnTo>
                <a:lnTo>
                  <a:pt x="3534092" y="3058413"/>
                </a:lnTo>
                <a:lnTo>
                  <a:pt x="3532823" y="3059093"/>
                </a:lnTo>
                <a:lnTo>
                  <a:pt x="3531869" y="3059093"/>
                </a:lnTo>
                <a:lnTo>
                  <a:pt x="3530599" y="3059093"/>
                </a:lnTo>
                <a:lnTo>
                  <a:pt x="3529647" y="3058413"/>
                </a:lnTo>
                <a:lnTo>
                  <a:pt x="3528377" y="3057732"/>
                </a:lnTo>
                <a:lnTo>
                  <a:pt x="3527424" y="3056712"/>
                </a:lnTo>
                <a:lnTo>
                  <a:pt x="3527424" y="3053310"/>
                </a:lnTo>
                <a:lnTo>
                  <a:pt x="3527743" y="3050589"/>
                </a:lnTo>
                <a:lnTo>
                  <a:pt x="3528377" y="3047867"/>
                </a:lnTo>
                <a:lnTo>
                  <a:pt x="3529647" y="3045486"/>
                </a:lnTo>
                <a:lnTo>
                  <a:pt x="3530599" y="3043785"/>
                </a:lnTo>
                <a:lnTo>
                  <a:pt x="3532504" y="3042084"/>
                </a:lnTo>
                <a:lnTo>
                  <a:pt x="3534410" y="3041064"/>
                </a:lnTo>
                <a:close/>
                <a:moveTo>
                  <a:pt x="3519219" y="3020994"/>
                </a:moveTo>
                <a:lnTo>
                  <a:pt x="3520798" y="3020994"/>
                </a:lnTo>
                <a:lnTo>
                  <a:pt x="3522062" y="3021625"/>
                </a:lnTo>
                <a:lnTo>
                  <a:pt x="3523325" y="3022256"/>
                </a:lnTo>
                <a:lnTo>
                  <a:pt x="3524905" y="3022887"/>
                </a:lnTo>
                <a:lnTo>
                  <a:pt x="3526168" y="3023203"/>
                </a:lnTo>
                <a:lnTo>
                  <a:pt x="3527749" y="3023203"/>
                </a:lnTo>
                <a:lnTo>
                  <a:pt x="3529012" y="3022256"/>
                </a:lnTo>
                <a:lnTo>
                  <a:pt x="3527749" y="3027935"/>
                </a:lnTo>
                <a:lnTo>
                  <a:pt x="3525537" y="3032353"/>
                </a:lnTo>
                <a:lnTo>
                  <a:pt x="3522693" y="3036139"/>
                </a:lnTo>
                <a:lnTo>
                  <a:pt x="3519534" y="3039610"/>
                </a:lnTo>
                <a:lnTo>
                  <a:pt x="3516375" y="3042134"/>
                </a:lnTo>
                <a:lnTo>
                  <a:pt x="3512900" y="3043712"/>
                </a:lnTo>
                <a:lnTo>
                  <a:pt x="3509109" y="3045290"/>
                </a:lnTo>
                <a:lnTo>
                  <a:pt x="3505002" y="3046867"/>
                </a:lnTo>
                <a:lnTo>
                  <a:pt x="3500896" y="3047498"/>
                </a:lnTo>
                <a:lnTo>
                  <a:pt x="3496788" y="3048129"/>
                </a:lnTo>
                <a:lnTo>
                  <a:pt x="3488574" y="3049391"/>
                </a:lnTo>
                <a:lnTo>
                  <a:pt x="3480676" y="3050338"/>
                </a:lnTo>
                <a:lnTo>
                  <a:pt x="3477201" y="3050969"/>
                </a:lnTo>
                <a:lnTo>
                  <a:pt x="3474042" y="3052231"/>
                </a:lnTo>
                <a:lnTo>
                  <a:pt x="3476253" y="3054755"/>
                </a:lnTo>
                <a:lnTo>
                  <a:pt x="3477834" y="3057280"/>
                </a:lnTo>
                <a:lnTo>
                  <a:pt x="3479412" y="3059488"/>
                </a:lnTo>
                <a:lnTo>
                  <a:pt x="3480360" y="3061697"/>
                </a:lnTo>
                <a:lnTo>
                  <a:pt x="3481308" y="3063275"/>
                </a:lnTo>
                <a:lnTo>
                  <a:pt x="3481625" y="3065168"/>
                </a:lnTo>
                <a:lnTo>
                  <a:pt x="3481308" y="3066745"/>
                </a:lnTo>
                <a:lnTo>
                  <a:pt x="3480676" y="3068008"/>
                </a:lnTo>
                <a:lnTo>
                  <a:pt x="3480360" y="3069270"/>
                </a:lnTo>
                <a:lnTo>
                  <a:pt x="3479412" y="3070216"/>
                </a:lnTo>
                <a:lnTo>
                  <a:pt x="3478149" y="3071163"/>
                </a:lnTo>
                <a:lnTo>
                  <a:pt x="3476885" y="3071478"/>
                </a:lnTo>
                <a:lnTo>
                  <a:pt x="3474989" y="3071794"/>
                </a:lnTo>
                <a:lnTo>
                  <a:pt x="3473095" y="3071794"/>
                </a:lnTo>
                <a:lnTo>
                  <a:pt x="3470882" y="3071794"/>
                </a:lnTo>
                <a:lnTo>
                  <a:pt x="3469304" y="3071478"/>
                </a:lnTo>
                <a:lnTo>
                  <a:pt x="3469935" y="3069270"/>
                </a:lnTo>
                <a:lnTo>
                  <a:pt x="3470251" y="3067376"/>
                </a:lnTo>
                <a:lnTo>
                  <a:pt x="3470567" y="3066114"/>
                </a:lnTo>
                <a:lnTo>
                  <a:pt x="3470567" y="3064221"/>
                </a:lnTo>
                <a:lnTo>
                  <a:pt x="3469935" y="3061381"/>
                </a:lnTo>
                <a:lnTo>
                  <a:pt x="3469304" y="3058226"/>
                </a:lnTo>
                <a:lnTo>
                  <a:pt x="3466775" y="3051916"/>
                </a:lnTo>
                <a:lnTo>
                  <a:pt x="3465828" y="3048445"/>
                </a:lnTo>
                <a:lnTo>
                  <a:pt x="3465512" y="3044658"/>
                </a:lnTo>
                <a:lnTo>
                  <a:pt x="3467407" y="3045921"/>
                </a:lnTo>
                <a:lnTo>
                  <a:pt x="3469304" y="3046867"/>
                </a:lnTo>
                <a:lnTo>
                  <a:pt x="3470567" y="3046867"/>
                </a:lnTo>
                <a:lnTo>
                  <a:pt x="3472146" y="3046236"/>
                </a:lnTo>
                <a:lnTo>
                  <a:pt x="3473095" y="3045605"/>
                </a:lnTo>
                <a:lnTo>
                  <a:pt x="3474358" y="3044343"/>
                </a:lnTo>
                <a:lnTo>
                  <a:pt x="3476253" y="3041188"/>
                </a:lnTo>
                <a:lnTo>
                  <a:pt x="3477834" y="3037717"/>
                </a:lnTo>
                <a:lnTo>
                  <a:pt x="3480044" y="3033931"/>
                </a:lnTo>
                <a:lnTo>
                  <a:pt x="3481308" y="3032668"/>
                </a:lnTo>
                <a:lnTo>
                  <a:pt x="3482571" y="3031091"/>
                </a:lnTo>
                <a:lnTo>
                  <a:pt x="3484467" y="3030460"/>
                </a:lnTo>
                <a:lnTo>
                  <a:pt x="3486362" y="3029829"/>
                </a:lnTo>
                <a:lnTo>
                  <a:pt x="3488574" y="3032984"/>
                </a:lnTo>
                <a:lnTo>
                  <a:pt x="3490469" y="3035508"/>
                </a:lnTo>
                <a:lnTo>
                  <a:pt x="3493313" y="3037401"/>
                </a:lnTo>
                <a:lnTo>
                  <a:pt x="3495840" y="3038348"/>
                </a:lnTo>
                <a:lnTo>
                  <a:pt x="3498368" y="3038663"/>
                </a:lnTo>
                <a:lnTo>
                  <a:pt x="3501211" y="3038663"/>
                </a:lnTo>
                <a:lnTo>
                  <a:pt x="3503738" y="3038032"/>
                </a:lnTo>
                <a:lnTo>
                  <a:pt x="3506581" y="3037086"/>
                </a:lnTo>
                <a:lnTo>
                  <a:pt x="3508793" y="3035824"/>
                </a:lnTo>
                <a:lnTo>
                  <a:pt x="3511320" y="3033931"/>
                </a:lnTo>
                <a:lnTo>
                  <a:pt x="3513217" y="3032353"/>
                </a:lnTo>
                <a:lnTo>
                  <a:pt x="3515111" y="3030144"/>
                </a:lnTo>
                <a:lnTo>
                  <a:pt x="3516375" y="3028251"/>
                </a:lnTo>
                <a:lnTo>
                  <a:pt x="3517007" y="3026042"/>
                </a:lnTo>
                <a:lnTo>
                  <a:pt x="3517956" y="3023834"/>
                </a:lnTo>
                <a:lnTo>
                  <a:pt x="3517956" y="3021625"/>
                </a:lnTo>
                <a:close/>
                <a:moveTo>
                  <a:pt x="3614438" y="3017818"/>
                </a:moveTo>
                <a:lnTo>
                  <a:pt x="3614737" y="3020676"/>
                </a:lnTo>
                <a:lnTo>
                  <a:pt x="3614737" y="3023216"/>
                </a:lnTo>
                <a:lnTo>
                  <a:pt x="3614438" y="3025756"/>
                </a:lnTo>
                <a:lnTo>
                  <a:pt x="3613839" y="3027661"/>
                </a:lnTo>
                <a:lnTo>
                  <a:pt x="3612940" y="3029883"/>
                </a:lnTo>
                <a:lnTo>
                  <a:pt x="3612341" y="3031153"/>
                </a:lnTo>
                <a:lnTo>
                  <a:pt x="3610843" y="3032741"/>
                </a:lnTo>
                <a:lnTo>
                  <a:pt x="3609346" y="3034328"/>
                </a:lnTo>
                <a:lnTo>
                  <a:pt x="3608148" y="3035281"/>
                </a:lnTo>
                <a:lnTo>
                  <a:pt x="3606650" y="3035916"/>
                </a:lnTo>
                <a:lnTo>
                  <a:pt x="3605452" y="3036233"/>
                </a:lnTo>
                <a:lnTo>
                  <a:pt x="3603655" y="3036868"/>
                </a:lnTo>
                <a:lnTo>
                  <a:pt x="3602157" y="3036868"/>
                </a:lnTo>
                <a:lnTo>
                  <a:pt x="3600960" y="3036233"/>
                </a:lnTo>
                <a:lnTo>
                  <a:pt x="3599761" y="3035916"/>
                </a:lnTo>
                <a:lnTo>
                  <a:pt x="3598862" y="3035281"/>
                </a:lnTo>
                <a:lnTo>
                  <a:pt x="3599162" y="3031153"/>
                </a:lnTo>
                <a:lnTo>
                  <a:pt x="3599761" y="3027978"/>
                </a:lnTo>
                <a:lnTo>
                  <a:pt x="3601559" y="3025438"/>
                </a:lnTo>
                <a:lnTo>
                  <a:pt x="3603355" y="3023216"/>
                </a:lnTo>
                <a:lnTo>
                  <a:pt x="3605751" y="3021311"/>
                </a:lnTo>
                <a:lnTo>
                  <a:pt x="3608148" y="3020041"/>
                </a:lnTo>
                <a:lnTo>
                  <a:pt x="3611143" y="3018771"/>
                </a:lnTo>
                <a:close/>
                <a:moveTo>
                  <a:pt x="3839527" y="3009880"/>
                </a:moveTo>
                <a:lnTo>
                  <a:pt x="3841114" y="3014378"/>
                </a:lnTo>
                <a:lnTo>
                  <a:pt x="3841749" y="3017912"/>
                </a:lnTo>
                <a:lnTo>
                  <a:pt x="3841432" y="3021446"/>
                </a:lnTo>
                <a:lnTo>
                  <a:pt x="3841114" y="3024017"/>
                </a:lnTo>
                <a:lnTo>
                  <a:pt x="3840798" y="3026587"/>
                </a:lnTo>
                <a:lnTo>
                  <a:pt x="3840479" y="3029479"/>
                </a:lnTo>
                <a:lnTo>
                  <a:pt x="3840479" y="3032691"/>
                </a:lnTo>
                <a:lnTo>
                  <a:pt x="3841432" y="3036868"/>
                </a:lnTo>
                <a:lnTo>
                  <a:pt x="3839844" y="3036226"/>
                </a:lnTo>
                <a:lnTo>
                  <a:pt x="3838574" y="3034940"/>
                </a:lnTo>
                <a:lnTo>
                  <a:pt x="3836987" y="3033655"/>
                </a:lnTo>
                <a:lnTo>
                  <a:pt x="3836034" y="3031728"/>
                </a:lnTo>
                <a:lnTo>
                  <a:pt x="3833812" y="3027551"/>
                </a:lnTo>
                <a:lnTo>
                  <a:pt x="3833177" y="3024981"/>
                </a:lnTo>
                <a:lnTo>
                  <a:pt x="3832542" y="3022732"/>
                </a:lnTo>
                <a:lnTo>
                  <a:pt x="3832224" y="3020161"/>
                </a:lnTo>
                <a:lnTo>
                  <a:pt x="3832224" y="3017912"/>
                </a:lnTo>
                <a:lnTo>
                  <a:pt x="3832542" y="3016306"/>
                </a:lnTo>
                <a:lnTo>
                  <a:pt x="3833177" y="3014057"/>
                </a:lnTo>
                <a:lnTo>
                  <a:pt x="3834129" y="3012450"/>
                </a:lnTo>
                <a:lnTo>
                  <a:pt x="3835718" y="3010844"/>
                </a:lnTo>
                <a:lnTo>
                  <a:pt x="3837304" y="3010201"/>
                </a:lnTo>
                <a:close/>
                <a:moveTo>
                  <a:pt x="3500438" y="2979718"/>
                </a:moveTo>
                <a:lnTo>
                  <a:pt x="3502659" y="2979718"/>
                </a:lnTo>
                <a:lnTo>
                  <a:pt x="3504882" y="2980365"/>
                </a:lnTo>
                <a:lnTo>
                  <a:pt x="3505199" y="2982305"/>
                </a:lnTo>
                <a:lnTo>
                  <a:pt x="3504882" y="2983922"/>
                </a:lnTo>
                <a:lnTo>
                  <a:pt x="3504247" y="2985216"/>
                </a:lnTo>
                <a:lnTo>
                  <a:pt x="3503294" y="2985862"/>
                </a:lnTo>
                <a:lnTo>
                  <a:pt x="3501072" y="2987479"/>
                </a:lnTo>
                <a:lnTo>
                  <a:pt x="3498849" y="2988773"/>
                </a:lnTo>
                <a:lnTo>
                  <a:pt x="3499802" y="2991360"/>
                </a:lnTo>
                <a:lnTo>
                  <a:pt x="3500119" y="2992330"/>
                </a:lnTo>
                <a:lnTo>
                  <a:pt x="3500438" y="2992653"/>
                </a:lnTo>
                <a:lnTo>
                  <a:pt x="3501389" y="2992977"/>
                </a:lnTo>
                <a:lnTo>
                  <a:pt x="3502978" y="2992977"/>
                </a:lnTo>
                <a:lnTo>
                  <a:pt x="3502342" y="2994594"/>
                </a:lnTo>
                <a:lnTo>
                  <a:pt x="3501072" y="2995240"/>
                </a:lnTo>
                <a:lnTo>
                  <a:pt x="3499167" y="2995564"/>
                </a:lnTo>
                <a:lnTo>
                  <a:pt x="3497579" y="2995887"/>
                </a:lnTo>
                <a:lnTo>
                  <a:pt x="3493134" y="2995564"/>
                </a:lnTo>
                <a:lnTo>
                  <a:pt x="3488689" y="2995240"/>
                </a:lnTo>
                <a:lnTo>
                  <a:pt x="3486784" y="2995240"/>
                </a:lnTo>
                <a:lnTo>
                  <a:pt x="3485198" y="2995887"/>
                </a:lnTo>
                <a:lnTo>
                  <a:pt x="3483609" y="2996857"/>
                </a:lnTo>
                <a:lnTo>
                  <a:pt x="3482974" y="2998151"/>
                </a:lnTo>
                <a:lnTo>
                  <a:pt x="3482657" y="3000414"/>
                </a:lnTo>
                <a:lnTo>
                  <a:pt x="3482974" y="3003325"/>
                </a:lnTo>
                <a:lnTo>
                  <a:pt x="3483609" y="3007205"/>
                </a:lnTo>
                <a:lnTo>
                  <a:pt x="3485832" y="3012056"/>
                </a:lnTo>
                <a:lnTo>
                  <a:pt x="3480752" y="3014643"/>
                </a:lnTo>
                <a:lnTo>
                  <a:pt x="3478847" y="3011409"/>
                </a:lnTo>
                <a:lnTo>
                  <a:pt x="3476624" y="3008499"/>
                </a:lnTo>
                <a:lnTo>
                  <a:pt x="3474719" y="3004942"/>
                </a:lnTo>
                <a:lnTo>
                  <a:pt x="3473450" y="3000091"/>
                </a:lnTo>
                <a:lnTo>
                  <a:pt x="3475354" y="2998798"/>
                </a:lnTo>
                <a:lnTo>
                  <a:pt x="3477259" y="2997504"/>
                </a:lnTo>
                <a:lnTo>
                  <a:pt x="3481387" y="2993623"/>
                </a:lnTo>
                <a:lnTo>
                  <a:pt x="3488689" y="2986186"/>
                </a:lnTo>
                <a:lnTo>
                  <a:pt x="3492499" y="2982952"/>
                </a:lnTo>
                <a:lnTo>
                  <a:pt x="3494404" y="2981982"/>
                </a:lnTo>
                <a:lnTo>
                  <a:pt x="3496309" y="2980688"/>
                </a:lnTo>
                <a:lnTo>
                  <a:pt x="3498532" y="2980042"/>
                </a:lnTo>
                <a:close/>
                <a:moveTo>
                  <a:pt x="4727468" y="2968605"/>
                </a:moveTo>
                <a:lnTo>
                  <a:pt x="4729082" y="2968605"/>
                </a:lnTo>
                <a:lnTo>
                  <a:pt x="4730051" y="2968605"/>
                </a:lnTo>
                <a:lnTo>
                  <a:pt x="4731019" y="2969273"/>
                </a:lnTo>
                <a:lnTo>
                  <a:pt x="4732311" y="2970276"/>
                </a:lnTo>
                <a:lnTo>
                  <a:pt x="4732957" y="2971279"/>
                </a:lnTo>
                <a:lnTo>
                  <a:pt x="4733279" y="2972950"/>
                </a:lnTo>
                <a:lnTo>
                  <a:pt x="4733925" y="2974955"/>
                </a:lnTo>
                <a:lnTo>
                  <a:pt x="4733925" y="2976960"/>
                </a:lnTo>
                <a:lnTo>
                  <a:pt x="4733925" y="2979968"/>
                </a:lnTo>
                <a:lnTo>
                  <a:pt x="4732311" y="2980637"/>
                </a:lnTo>
                <a:lnTo>
                  <a:pt x="4731019" y="2980971"/>
                </a:lnTo>
                <a:lnTo>
                  <a:pt x="4730374" y="2981305"/>
                </a:lnTo>
                <a:lnTo>
                  <a:pt x="4729405" y="2981305"/>
                </a:lnTo>
                <a:lnTo>
                  <a:pt x="4727468" y="2980637"/>
                </a:lnTo>
                <a:lnTo>
                  <a:pt x="4725530" y="2979300"/>
                </a:lnTo>
                <a:lnTo>
                  <a:pt x="4723593" y="2978297"/>
                </a:lnTo>
                <a:lnTo>
                  <a:pt x="4721656" y="2977629"/>
                </a:lnTo>
                <a:lnTo>
                  <a:pt x="4720041" y="2977629"/>
                </a:lnTo>
                <a:lnTo>
                  <a:pt x="4718427" y="2977963"/>
                </a:lnTo>
                <a:lnTo>
                  <a:pt x="4716813" y="2978297"/>
                </a:lnTo>
                <a:lnTo>
                  <a:pt x="4714875" y="2978965"/>
                </a:lnTo>
                <a:lnTo>
                  <a:pt x="4718427" y="2974286"/>
                </a:lnTo>
                <a:lnTo>
                  <a:pt x="4720364" y="2972615"/>
                </a:lnTo>
                <a:lnTo>
                  <a:pt x="4722302" y="2970944"/>
                </a:lnTo>
                <a:lnTo>
                  <a:pt x="4724239" y="2969942"/>
                </a:lnTo>
                <a:lnTo>
                  <a:pt x="4725530" y="2968939"/>
                </a:lnTo>
                <a:close/>
                <a:moveTo>
                  <a:pt x="3954257" y="2967018"/>
                </a:moveTo>
                <a:lnTo>
                  <a:pt x="3954565" y="2968288"/>
                </a:lnTo>
                <a:lnTo>
                  <a:pt x="3955486" y="2974955"/>
                </a:lnTo>
                <a:lnTo>
                  <a:pt x="3957023" y="2985751"/>
                </a:lnTo>
                <a:lnTo>
                  <a:pt x="3957637" y="2998451"/>
                </a:lnTo>
                <a:lnTo>
                  <a:pt x="3957637" y="3005118"/>
                </a:lnTo>
                <a:lnTo>
                  <a:pt x="3957637" y="3011786"/>
                </a:lnTo>
                <a:lnTo>
                  <a:pt x="3957330" y="3017501"/>
                </a:lnTo>
                <a:lnTo>
                  <a:pt x="3956408" y="3022898"/>
                </a:lnTo>
                <a:lnTo>
                  <a:pt x="3955179" y="3027661"/>
                </a:lnTo>
                <a:lnTo>
                  <a:pt x="3954257" y="3029566"/>
                </a:lnTo>
                <a:lnTo>
                  <a:pt x="3953336" y="3031153"/>
                </a:lnTo>
                <a:lnTo>
                  <a:pt x="3952107" y="3032106"/>
                </a:lnTo>
                <a:lnTo>
                  <a:pt x="3950878" y="3033058"/>
                </a:lnTo>
                <a:lnTo>
                  <a:pt x="3949649" y="3033693"/>
                </a:lnTo>
                <a:lnTo>
                  <a:pt x="3948112" y="3033693"/>
                </a:lnTo>
                <a:lnTo>
                  <a:pt x="3949341" y="3030518"/>
                </a:lnTo>
                <a:lnTo>
                  <a:pt x="3950263" y="3027343"/>
                </a:lnTo>
                <a:lnTo>
                  <a:pt x="3951185" y="3024168"/>
                </a:lnTo>
                <a:lnTo>
                  <a:pt x="3952107" y="3020358"/>
                </a:lnTo>
                <a:lnTo>
                  <a:pt x="3952721" y="3012421"/>
                </a:lnTo>
                <a:lnTo>
                  <a:pt x="3953336" y="3003531"/>
                </a:lnTo>
                <a:lnTo>
                  <a:pt x="3953336" y="2985433"/>
                </a:lnTo>
                <a:lnTo>
                  <a:pt x="3953336" y="2976225"/>
                </a:lnTo>
                <a:lnTo>
                  <a:pt x="3953643" y="2967653"/>
                </a:lnTo>
                <a:close/>
                <a:moveTo>
                  <a:pt x="3913187" y="2967018"/>
                </a:moveTo>
                <a:lnTo>
                  <a:pt x="3912875" y="2970221"/>
                </a:lnTo>
                <a:lnTo>
                  <a:pt x="3912250" y="2973424"/>
                </a:lnTo>
                <a:lnTo>
                  <a:pt x="3911313" y="2975666"/>
                </a:lnTo>
                <a:lnTo>
                  <a:pt x="3910377" y="2977587"/>
                </a:lnTo>
                <a:lnTo>
                  <a:pt x="3908815" y="2979509"/>
                </a:lnTo>
                <a:lnTo>
                  <a:pt x="3907254" y="2981431"/>
                </a:lnTo>
                <a:lnTo>
                  <a:pt x="3904131" y="2984314"/>
                </a:lnTo>
                <a:lnTo>
                  <a:pt x="3901320" y="2987517"/>
                </a:lnTo>
                <a:lnTo>
                  <a:pt x="3899759" y="2989438"/>
                </a:lnTo>
                <a:lnTo>
                  <a:pt x="3898509" y="2991360"/>
                </a:lnTo>
                <a:lnTo>
                  <a:pt x="3897572" y="2993922"/>
                </a:lnTo>
                <a:lnTo>
                  <a:pt x="3896949" y="2996485"/>
                </a:lnTo>
                <a:lnTo>
                  <a:pt x="3896949" y="2999688"/>
                </a:lnTo>
                <a:lnTo>
                  <a:pt x="3896949" y="3003531"/>
                </a:lnTo>
                <a:lnTo>
                  <a:pt x="3895386" y="3000969"/>
                </a:lnTo>
                <a:lnTo>
                  <a:pt x="3894450" y="2998086"/>
                </a:lnTo>
                <a:lnTo>
                  <a:pt x="3894137" y="2995524"/>
                </a:lnTo>
                <a:lnTo>
                  <a:pt x="3894137" y="2992962"/>
                </a:lnTo>
                <a:lnTo>
                  <a:pt x="3894762" y="2990399"/>
                </a:lnTo>
                <a:lnTo>
                  <a:pt x="3895386" y="2987517"/>
                </a:lnTo>
                <a:lnTo>
                  <a:pt x="3896636" y="2984634"/>
                </a:lnTo>
                <a:lnTo>
                  <a:pt x="3897885" y="2982392"/>
                </a:lnTo>
                <a:lnTo>
                  <a:pt x="3901632" y="2977587"/>
                </a:lnTo>
                <a:lnTo>
                  <a:pt x="3905692" y="2973424"/>
                </a:lnTo>
                <a:lnTo>
                  <a:pt x="3909440" y="2969580"/>
                </a:lnTo>
                <a:close/>
                <a:moveTo>
                  <a:pt x="4153123" y="2963843"/>
                </a:moveTo>
                <a:lnTo>
                  <a:pt x="4155058" y="2963843"/>
                </a:lnTo>
                <a:lnTo>
                  <a:pt x="4156993" y="2964504"/>
                </a:lnTo>
                <a:lnTo>
                  <a:pt x="4158605" y="2965497"/>
                </a:lnTo>
                <a:lnTo>
                  <a:pt x="4159250" y="2966489"/>
                </a:lnTo>
                <a:lnTo>
                  <a:pt x="4159250" y="2968143"/>
                </a:lnTo>
                <a:lnTo>
                  <a:pt x="4158928" y="2969135"/>
                </a:lnTo>
                <a:lnTo>
                  <a:pt x="4157315" y="2970127"/>
                </a:lnTo>
                <a:lnTo>
                  <a:pt x="4155058" y="2971450"/>
                </a:lnTo>
                <a:lnTo>
                  <a:pt x="4152156" y="2971781"/>
                </a:lnTo>
                <a:lnTo>
                  <a:pt x="4148609" y="2971781"/>
                </a:lnTo>
                <a:lnTo>
                  <a:pt x="4144094" y="2971450"/>
                </a:lnTo>
                <a:lnTo>
                  <a:pt x="4138612" y="2970127"/>
                </a:lnTo>
                <a:lnTo>
                  <a:pt x="4142482" y="2967150"/>
                </a:lnTo>
                <a:lnTo>
                  <a:pt x="4146674" y="2965497"/>
                </a:lnTo>
                <a:lnTo>
                  <a:pt x="4149899" y="2964174"/>
                </a:lnTo>
                <a:close/>
                <a:moveTo>
                  <a:pt x="3662571" y="2882880"/>
                </a:moveTo>
                <a:lnTo>
                  <a:pt x="3664263" y="2882880"/>
                </a:lnTo>
                <a:lnTo>
                  <a:pt x="3665277" y="2883174"/>
                </a:lnTo>
                <a:lnTo>
                  <a:pt x="3666630" y="2883762"/>
                </a:lnTo>
                <a:lnTo>
                  <a:pt x="3667307" y="2884644"/>
                </a:lnTo>
                <a:lnTo>
                  <a:pt x="3669675" y="2886702"/>
                </a:lnTo>
                <a:lnTo>
                  <a:pt x="3671705" y="2888760"/>
                </a:lnTo>
                <a:lnTo>
                  <a:pt x="3672382" y="2889641"/>
                </a:lnTo>
                <a:lnTo>
                  <a:pt x="3673397" y="2890229"/>
                </a:lnTo>
                <a:lnTo>
                  <a:pt x="3674750" y="2890523"/>
                </a:lnTo>
                <a:lnTo>
                  <a:pt x="3676442" y="2890523"/>
                </a:lnTo>
                <a:lnTo>
                  <a:pt x="3677795" y="2890229"/>
                </a:lnTo>
                <a:lnTo>
                  <a:pt x="3679825" y="2889053"/>
                </a:lnTo>
                <a:lnTo>
                  <a:pt x="3679825" y="2891993"/>
                </a:lnTo>
                <a:lnTo>
                  <a:pt x="3679825" y="2894345"/>
                </a:lnTo>
                <a:lnTo>
                  <a:pt x="3679150" y="2895815"/>
                </a:lnTo>
                <a:lnTo>
                  <a:pt x="3678134" y="2897285"/>
                </a:lnTo>
                <a:lnTo>
                  <a:pt x="3676780" y="2898167"/>
                </a:lnTo>
                <a:lnTo>
                  <a:pt x="3675089" y="2898755"/>
                </a:lnTo>
                <a:lnTo>
                  <a:pt x="3673397" y="2898755"/>
                </a:lnTo>
                <a:lnTo>
                  <a:pt x="3671705" y="2898167"/>
                </a:lnTo>
                <a:lnTo>
                  <a:pt x="3669675" y="2897579"/>
                </a:lnTo>
                <a:lnTo>
                  <a:pt x="3667645" y="2896697"/>
                </a:lnTo>
                <a:lnTo>
                  <a:pt x="3665615" y="2895227"/>
                </a:lnTo>
                <a:lnTo>
                  <a:pt x="3664263" y="2893463"/>
                </a:lnTo>
                <a:lnTo>
                  <a:pt x="3662571" y="2891405"/>
                </a:lnTo>
                <a:lnTo>
                  <a:pt x="3661217" y="2889641"/>
                </a:lnTo>
                <a:lnTo>
                  <a:pt x="3659864" y="2886702"/>
                </a:lnTo>
                <a:lnTo>
                  <a:pt x="3659187" y="2884056"/>
                </a:lnTo>
                <a:lnTo>
                  <a:pt x="3661217" y="2883174"/>
                </a:lnTo>
                <a:close/>
                <a:moveTo>
                  <a:pt x="4710509" y="2865418"/>
                </a:moveTo>
                <a:lnTo>
                  <a:pt x="4711402" y="2865418"/>
                </a:lnTo>
                <a:lnTo>
                  <a:pt x="4712593" y="2866077"/>
                </a:lnTo>
                <a:lnTo>
                  <a:pt x="4713486" y="2866736"/>
                </a:lnTo>
                <a:lnTo>
                  <a:pt x="4714676" y="2868054"/>
                </a:lnTo>
                <a:lnTo>
                  <a:pt x="4715272" y="2869042"/>
                </a:lnTo>
                <a:lnTo>
                  <a:pt x="4715867" y="2870690"/>
                </a:lnTo>
                <a:lnTo>
                  <a:pt x="4716165" y="2872337"/>
                </a:lnTo>
                <a:lnTo>
                  <a:pt x="4716462" y="2873985"/>
                </a:lnTo>
                <a:lnTo>
                  <a:pt x="4716462" y="2875962"/>
                </a:lnTo>
                <a:lnTo>
                  <a:pt x="4716165" y="2878268"/>
                </a:lnTo>
                <a:lnTo>
                  <a:pt x="4715569" y="2880245"/>
                </a:lnTo>
                <a:lnTo>
                  <a:pt x="4714676" y="2882551"/>
                </a:lnTo>
                <a:lnTo>
                  <a:pt x="4711700" y="2882881"/>
                </a:lnTo>
                <a:lnTo>
                  <a:pt x="4710807" y="2882551"/>
                </a:lnTo>
                <a:lnTo>
                  <a:pt x="4709914" y="2881892"/>
                </a:lnTo>
                <a:lnTo>
                  <a:pt x="4709021" y="2881233"/>
                </a:lnTo>
                <a:lnTo>
                  <a:pt x="4708426" y="2880574"/>
                </a:lnTo>
                <a:lnTo>
                  <a:pt x="4707830" y="2878597"/>
                </a:lnTo>
                <a:lnTo>
                  <a:pt x="4707235" y="2876291"/>
                </a:lnTo>
                <a:lnTo>
                  <a:pt x="4707235" y="2873655"/>
                </a:lnTo>
                <a:lnTo>
                  <a:pt x="4706937" y="2868383"/>
                </a:lnTo>
                <a:lnTo>
                  <a:pt x="4707830" y="2867395"/>
                </a:lnTo>
                <a:lnTo>
                  <a:pt x="4708723" y="2866077"/>
                </a:lnTo>
                <a:lnTo>
                  <a:pt x="4709318" y="2865747"/>
                </a:lnTo>
                <a:close/>
                <a:moveTo>
                  <a:pt x="3908362" y="2862243"/>
                </a:moveTo>
                <a:lnTo>
                  <a:pt x="3909296" y="2862891"/>
                </a:lnTo>
                <a:lnTo>
                  <a:pt x="3911786" y="2863863"/>
                </a:lnTo>
                <a:lnTo>
                  <a:pt x="3914588" y="2865807"/>
                </a:lnTo>
                <a:lnTo>
                  <a:pt x="3918012" y="2867427"/>
                </a:lnTo>
                <a:lnTo>
                  <a:pt x="3920814" y="2869046"/>
                </a:lnTo>
                <a:lnTo>
                  <a:pt x="3921124" y="2870990"/>
                </a:lnTo>
                <a:lnTo>
                  <a:pt x="3920814" y="2872286"/>
                </a:lnTo>
                <a:lnTo>
                  <a:pt x="3920502" y="2873582"/>
                </a:lnTo>
                <a:lnTo>
                  <a:pt x="3919879" y="2874554"/>
                </a:lnTo>
                <a:lnTo>
                  <a:pt x="3918945" y="2875526"/>
                </a:lnTo>
                <a:lnTo>
                  <a:pt x="3918323" y="2875850"/>
                </a:lnTo>
                <a:lnTo>
                  <a:pt x="3915833" y="2876174"/>
                </a:lnTo>
                <a:lnTo>
                  <a:pt x="3910230" y="2876498"/>
                </a:lnTo>
                <a:lnTo>
                  <a:pt x="3907739" y="2876822"/>
                </a:lnTo>
                <a:lnTo>
                  <a:pt x="3906806" y="2877146"/>
                </a:lnTo>
                <a:lnTo>
                  <a:pt x="3906183" y="2878118"/>
                </a:lnTo>
                <a:lnTo>
                  <a:pt x="3905561" y="2873258"/>
                </a:lnTo>
                <a:lnTo>
                  <a:pt x="3905249" y="2869694"/>
                </a:lnTo>
                <a:lnTo>
                  <a:pt x="3905561" y="2866779"/>
                </a:lnTo>
                <a:lnTo>
                  <a:pt x="3906183" y="2864835"/>
                </a:lnTo>
                <a:lnTo>
                  <a:pt x="3906494" y="2863539"/>
                </a:lnTo>
                <a:lnTo>
                  <a:pt x="3907428" y="2862891"/>
                </a:lnTo>
                <a:close/>
                <a:moveTo>
                  <a:pt x="3933706" y="2844780"/>
                </a:moveTo>
                <a:lnTo>
                  <a:pt x="3932726" y="2847191"/>
                </a:lnTo>
                <a:lnTo>
                  <a:pt x="3932074" y="2849603"/>
                </a:lnTo>
                <a:lnTo>
                  <a:pt x="3931747" y="2851713"/>
                </a:lnTo>
                <a:lnTo>
                  <a:pt x="3932074" y="2853823"/>
                </a:lnTo>
                <a:lnTo>
                  <a:pt x="3932726" y="2855631"/>
                </a:lnTo>
                <a:lnTo>
                  <a:pt x="3933379" y="2857139"/>
                </a:lnTo>
                <a:lnTo>
                  <a:pt x="3934358" y="2858646"/>
                </a:lnTo>
                <a:lnTo>
                  <a:pt x="3935664" y="2860153"/>
                </a:lnTo>
                <a:lnTo>
                  <a:pt x="3936970" y="2860756"/>
                </a:lnTo>
                <a:lnTo>
                  <a:pt x="3938602" y="2861660"/>
                </a:lnTo>
                <a:lnTo>
                  <a:pt x="3940234" y="2862263"/>
                </a:lnTo>
                <a:lnTo>
                  <a:pt x="3941866" y="2862564"/>
                </a:lnTo>
                <a:lnTo>
                  <a:pt x="3943824" y="2862866"/>
                </a:lnTo>
                <a:lnTo>
                  <a:pt x="3945782" y="2862564"/>
                </a:lnTo>
                <a:lnTo>
                  <a:pt x="3948067" y="2862263"/>
                </a:lnTo>
                <a:lnTo>
                  <a:pt x="3949699" y="2861660"/>
                </a:lnTo>
                <a:lnTo>
                  <a:pt x="3948067" y="2864976"/>
                </a:lnTo>
                <a:lnTo>
                  <a:pt x="3945782" y="2867086"/>
                </a:lnTo>
                <a:lnTo>
                  <a:pt x="3943824" y="2868291"/>
                </a:lnTo>
                <a:lnTo>
                  <a:pt x="3941539" y="2868593"/>
                </a:lnTo>
                <a:lnTo>
                  <a:pt x="3939581" y="2868291"/>
                </a:lnTo>
                <a:lnTo>
                  <a:pt x="3937296" y="2867689"/>
                </a:lnTo>
                <a:lnTo>
                  <a:pt x="3935338" y="2866181"/>
                </a:lnTo>
                <a:lnTo>
                  <a:pt x="3933054" y="2864674"/>
                </a:lnTo>
                <a:lnTo>
                  <a:pt x="3928483" y="2860756"/>
                </a:lnTo>
                <a:lnTo>
                  <a:pt x="3923914" y="2857139"/>
                </a:lnTo>
                <a:lnTo>
                  <a:pt x="3921629" y="2855631"/>
                </a:lnTo>
                <a:lnTo>
                  <a:pt x="3919344" y="2854426"/>
                </a:lnTo>
                <a:lnTo>
                  <a:pt x="3917059" y="2853823"/>
                </a:lnTo>
                <a:lnTo>
                  <a:pt x="3914774" y="2853823"/>
                </a:lnTo>
                <a:lnTo>
                  <a:pt x="3915427" y="2852014"/>
                </a:lnTo>
                <a:lnTo>
                  <a:pt x="3916080" y="2850808"/>
                </a:lnTo>
                <a:lnTo>
                  <a:pt x="3917059" y="2849904"/>
                </a:lnTo>
                <a:lnTo>
                  <a:pt x="3918038" y="2849301"/>
                </a:lnTo>
                <a:lnTo>
                  <a:pt x="3919017" y="2849301"/>
                </a:lnTo>
                <a:lnTo>
                  <a:pt x="3920323" y="2849301"/>
                </a:lnTo>
                <a:lnTo>
                  <a:pt x="3922934" y="2849603"/>
                </a:lnTo>
                <a:lnTo>
                  <a:pt x="3925547" y="2849603"/>
                </a:lnTo>
                <a:lnTo>
                  <a:pt x="3926851" y="2849603"/>
                </a:lnTo>
                <a:lnTo>
                  <a:pt x="3928483" y="2849603"/>
                </a:lnTo>
                <a:lnTo>
                  <a:pt x="3929463" y="2849000"/>
                </a:lnTo>
                <a:lnTo>
                  <a:pt x="3931095" y="2847794"/>
                </a:lnTo>
                <a:lnTo>
                  <a:pt x="3932074" y="2846588"/>
                </a:lnTo>
                <a:close/>
                <a:moveTo>
                  <a:pt x="4085187" y="2832080"/>
                </a:moveTo>
                <a:lnTo>
                  <a:pt x="4087387" y="2832080"/>
                </a:lnTo>
                <a:lnTo>
                  <a:pt x="4092417" y="2833014"/>
                </a:lnTo>
                <a:lnTo>
                  <a:pt x="4097447" y="2833948"/>
                </a:lnTo>
                <a:lnTo>
                  <a:pt x="4100276" y="2834259"/>
                </a:lnTo>
                <a:lnTo>
                  <a:pt x="4102791" y="2834259"/>
                </a:lnTo>
                <a:lnTo>
                  <a:pt x="4105934" y="2833636"/>
                </a:lnTo>
                <a:lnTo>
                  <a:pt x="4108449" y="2832391"/>
                </a:lnTo>
                <a:lnTo>
                  <a:pt x="4107192" y="2835193"/>
                </a:lnTo>
                <a:lnTo>
                  <a:pt x="4106249" y="2837372"/>
                </a:lnTo>
                <a:lnTo>
                  <a:pt x="4104677" y="2839239"/>
                </a:lnTo>
                <a:lnTo>
                  <a:pt x="4102791" y="2840173"/>
                </a:lnTo>
                <a:lnTo>
                  <a:pt x="4101533" y="2841107"/>
                </a:lnTo>
                <a:lnTo>
                  <a:pt x="4099333" y="2841418"/>
                </a:lnTo>
                <a:lnTo>
                  <a:pt x="4095246" y="2841729"/>
                </a:lnTo>
                <a:lnTo>
                  <a:pt x="4090531" y="2841729"/>
                </a:lnTo>
                <a:lnTo>
                  <a:pt x="4088016" y="2842041"/>
                </a:lnTo>
                <a:lnTo>
                  <a:pt x="4085816" y="2842352"/>
                </a:lnTo>
                <a:lnTo>
                  <a:pt x="4083301" y="2843286"/>
                </a:lnTo>
                <a:lnTo>
                  <a:pt x="4081100" y="2844220"/>
                </a:lnTo>
                <a:lnTo>
                  <a:pt x="4078585" y="2845776"/>
                </a:lnTo>
                <a:lnTo>
                  <a:pt x="4076699" y="2847955"/>
                </a:lnTo>
                <a:lnTo>
                  <a:pt x="4077014" y="2843286"/>
                </a:lnTo>
                <a:lnTo>
                  <a:pt x="4077642" y="2839239"/>
                </a:lnTo>
                <a:lnTo>
                  <a:pt x="4078585" y="2836438"/>
                </a:lnTo>
                <a:lnTo>
                  <a:pt x="4079843" y="2834259"/>
                </a:lnTo>
                <a:lnTo>
                  <a:pt x="4081729" y="2833014"/>
                </a:lnTo>
                <a:lnTo>
                  <a:pt x="4083301" y="2832391"/>
                </a:lnTo>
                <a:close/>
                <a:moveTo>
                  <a:pt x="4179887" y="2798743"/>
                </a:moveTo>
                <a:lnTo>
                  <a:pt x="4179269" y="2802822"/>
                </a:lnTo>
                <a:lnTo>
                  <a:pt x="4178342" y="2806274"/>
                </a:lnTo>
                <a:lnTo>
                  <a:pt x="4177106" y="2809413"/>
                </a:lnTo>
                <a:lnTo>
                  <a:pt x="4175251" y="2811609"/>
                </a:lnTo>
                <a:lnTo>
                  <a:pt x="4173397" y="2813806"/>
                </a:lnTo>
                <a:lnTo>
                  <a:pt x="4171542" y="2815689"/>
                </a:lnTo>
                <a:lnTo>
                  <a:pt x="4168761" y="2816630"/>
                </a:lnTo>
                <a:lnTo>
                  <a:pt x="4166288" y="2817572"/>
                </a:lnTo>
                <a:lnTo>
                  <a:pt x="4161034" y="2819455"/>
                </a:lnTo>
                <a:lnTo>
                  <a:pt x="4155471" y="2821337"/>
                </a:lnTo>
                <a:lnTo>
                  <a:pt x="4150216" y="2823220"/>
                </a:lnTo>
                <a:lnTo>
                  <a:pt x="4147435" y="2824162"/>
                </a:lnTo>
                <a:lnTo>
                  <a:pt x="4144962" y="2825731"/>
                </a:lnTo>
                <a:lnTo>
                  <a:pt x="4146817" y="2820710"/>
                </a:lnTo>
                <a:lnTo>
                  <a:pt x="4148362" y="2816944"/>
                </a:lnTo>
                <a:lnTo>
                  <a:pt x="4150216" y="2814120"/>
                </a:lnTo>
                <a:lnTo>
                  <a:pt x="4152071" y="2812237"/>
                </a:lnTo>
                <a:lnTo>
                  <a:pt x="4153925" y="2810982"/>
                </a:lnTo>
                <a:lnTo>
                  <a:pt x="4156089" y="2810040"/>
                </a:lnTo>
                <a:lnTo>
                  <a:pt x="4158561" y="2809726"/>
                </a:lnTo>
                <a:lnTo>
                  <a:pt x="4160725" y="2809726"/>
                </a:lnTo>
                <a:lnTo>
                  <a:pt x="4165361" y="2809413"/>
                </a:lnTo>
                <a:lnTo>
                  <a:pt x="4167833" y="2809099"/>
                </a:lnTo>
                <a:lnTo>
                  <a:pt x="4170306" y="2808471"/>
                </a:lnTo>
                <a:lnTo>
                  <a:pt x="4172779" y="2807216"/>
                </a:lnTo>
                <a:lnTo>
                  <a:pt x="4175251" y="2805019"/>
                </a:lnTo>
                <a:lnTo>
                  <a:pt x="4177415" y="2802509"/>
                </a:lnTo>
                <a:close/>
                <a:moveTo>
                  <a:pt x="4319405" y="2792393"/>
                </a:moveTo>
                <a:lnTo>
                  <a:pt x="4320626" y="2792393"/>
                </a:lnTo>
                <a:lnTo>
                  <a:pt x="4322152" y="2792710"/>
                </a:lnTo>
                <a:lnTo>
                  <a:pt x="4323679" y="2793345"/>
                </a:lnTo>
                <a:lnTo>
                  <a:pt x="4324594" y="2794933"/>
                </a:lnTo>
                <a:lnTo>
                  <a:pt x="4326121" y="2796520"/>
                </a:lnTo>
                <a:lnTo>
                  <a:pt x="4327037" y="2798108"/>
                </a:lnTo>
                <a:lnTo>
                  <a:pt x="4329174" y="2802235"/>
                </a:lnTo>
                <a:lnTo>
                  <a:pt x="4330090" y="2806680"/>
                </a:lnTo>
                <a:lnTo>
                  <a:pt x="4330700" y="2809220"/>
                </a:lnTo>
                <a:lnTo>
                  <a:pt x="4330700" y="2811443"/>
                </a:lnTo>
                <a:lnTo>
                  <a:pt x="4329174" y="2811443"/>
                </a:lnTo>
                <a:lnTo>
                  <a:pt x="4328258" y="2811125"/>
                </a:lnTo>
                <a:lnTo>
                  <a:pt x="4326731" y="2810490"/>
                </a:lnTo>
                <a:lnTo>
                  <a:pt x="4325816" y="2809855"/>
                </a:lnTo>
                <a:lnTo>
                  <a:pt x="4323984" y="2807633"/>
                </a:lnTo>
                <a:lnTo>
                  <a:pt x="4322457" y="2805093"/>
                </a:lnTo>
                <a:lnTo>
                  <a:pt x="4320626" y="2802553"/>
                </a:lnTo>
                <a:lnTo>
                  <a:pt x="4319405" y="2800330"/>
                </a:lnTo>
                <a:lnTo>
                  <a:pt x="4317268" y="2798743"/>
                </a:lnTo>
                <a:lnTo>
                  <a:pt x="4316046" y="2797790"/>
                </a:lnTo>
                <a:lnTo>
                  <a:pt x="4314825" y="2797473"/>
                </a:lnTo>
                <a:lnTo>
                  <a:pt x="4315741" y="2795250"/>
                </a:lnTo>
                <a:lnTo>
                  <a:pt x="4316962" y="2793980"/>
                </a:lnTo>
                <a:lnTo>
                  <a:pt x="4318183" y="2792710"/>
                </a:lnTo>
                <a:close/>
                <a:moveTo>
                  <a:pt x="4288644" y="2792393"/>
                </a:moveTo>
                <a:lnTo>
                  <a:pt x="4290282" y="2792393"/>
                </a:lnTo>
                <a:lnTo>
                  <a:pt x="4292903" y="2793028"/>
                </a:lnTo>
                <a:lnTo>
                  <a:pt x="4296179" y="2793663"/>
                </a:lnTo>
                <a:lnTo>
                  <a:pt x="4297817" y="2794298"/>
                </a:lnTo>
                <a:lnTo>
                  <a:pt x="4299782" y="2794298"/>
                </a:lnTo>
                <a:lnTo>
                  <a:pt x="4302075" y="2794298"/>
                </a:lnTo>
                <a:lnTo>
                  <a:pt x="4303713" y="2793663"/>
                </a:lnTo>
                <a:lnTo>
                  <a:pt x="4303386" y="2804458"/>
                </a:lnTo>
                <a:lnTo>
                  <a:pt x="4302730" y="2804141"/>
                </a:lnTo>
                <a:lnTo>
                  <a:pt x="4302075" y="2804458"/>
                </a:lnTo>
                <a:lnTo>
                  <a:pt x="4301420" y="2804776"/>
                </a:lnTo>
                <a:lnTo>
                  <a:pt x="4301093" y="2805411"/>
                </a:lnTo>
                <a:lnTo>
                  <a:pt x="4300765" y="2807316"/>
                </a:lnTo>
                <a:lnTo>
                  <a:pt x="4300437" y="2809856"/>
                </a:lnTo>
                <a:lnTo>
                  <a:pt x="4298799" y="2805411"/>
                </a:lnTo>
                <a:lnTo>
                  <a:pt x="4298144" y="2804141"/>
                </a:lnTo>
                <a:lnTo>
                  <a:pt x="4297817" y="2803188"/>
                </a:lnTo>
                <a:lnTo>
                  <a:pt x="4297162" y="2802553"/>
                </a:lnTo>
                <a:lnTo>
                  <a:pt x="4296179" y="2802553"/>
                </a:lnTo>
                <a:lnTo>
                  <a:pt x="4294868" y="2802871"/>
                </a:lnTo>
                <a:lnTo>
                  <a:pt x="4292575" y="2804141"/>
                </a:lnTo>
                <a:lnTo>
                  <a:pt x="4290282" y="2805093"/>
                </a:lnTo>
                <a:lnTo>
                  <a:pt x="4287006" y="2805728"/>
                </a:lnTo>
                <a:lnTo>
                  <a:pt x="4285041" y="2806363"/>
                </a:lnTo>
                <a:lnTo>
                  <a:pt x="4283075" y="2806363"/>
                </a:lnTo>
                <a:lnTo>
                  <a:pt x="4283403" y="2802236"/>
                </a:lnTo>
                <a:lnTo>
                  <a:pt x="4284386" y="2799061"/>
                </a:lnTo>
                <a:lnTo>
                  <a:pt x="4285041" y="2796520"/>
                </a:lnTo>
                <a:lnTo>
                  <a:pt x="4285696" y="2794615"/>
                </a:lnTo>
                <a:lnTo>
                  <a:pt x="4287006" y="2793345"/>
                </a:lnTo>
                <a:lnTo>
                  <a:pt x="4287661" y="2792710"/>
                </a:lnTo>
                <a:close/>
                <a:moveTo>
                  <a:pt x="4235130" y="2784455"/>
                </a:moveTo>
                <a:lnTo>
                  <a:pt x="4235450" y="2786592"/>
                </a:lnTo>
                <a:lnTo>
                  <a:pt x="4235130" y="2788118"/>
                </a:lnTo>
                <a:lnTo>
                  <a:pt x="4234491" y="2789034"/>
                </a:lnTo>
                <a:lnTo>
                  <a:pt x="4233851" y="2789950"/>
                </a:lnTo>
                <a:lnTo>
                  <a:pt x="4232891" y="2790255"/>
                </a:lnTo>
                <a:lnTo>
                  <a:pt x="4231932" y="2790255"/>
                </a:lnTo>
                <a:lnTo>
                  <a:pt x="4229693" y="2790561"/>
                </a:lnTo>
                <a:lnTo>
                  <a:pt x="4227773" y="2790866"/>
                </a:lnTo>
                <a:lnTo>
                  <a:pt x="4227134" y="2791477"/>
                </a:lnTo>
                <a:lnTo>
                  <a:pt x="4226494" y="2792392"/>
                </a:lnTo>
                <a:lnTo>
                  <a:pt x="4225854" y="2793614"/>
                </a:lnTo>
                <a:lnTo>
                  <a:pt x="4225854" y="2795445"/>
                </a:lnTo>
                <a:lnTo>
                  <a:pt x="4226494" y="2797582"/>
                </a:lnTo>
                <a:lnTo>
                  <a:pt x="4226814" y="2800330"/>
                </a:lnTo>
                <a:lnTo>
                  <a:pt x="4222655" y="2797888"/>
                </a:lnTo>
                <a:lnTo>
                  <a:pt x="4218177" y="2795751"/>
                </a:lnTo>
                <a:lnTo>
                  <a:pt x="4214339" y="2794835"/>
                </a:lnTo>
                <a:lnTo>
                  <a:pt x="4210180" y="2794529"/>
                </a:lnTo>
                <a:lnTo>
                  <a:pt x="4206022" y="2794529"/>
                </a:lnTo>
                <a:lnTo>
                  <a:pt x="4202183" y="2795140"/>
                </a:lnTo>
                <a:lnTo>
                  <a:pt x="4197385" y="2796056"/>
                </a:lnTo>
                <a:lnTo>
                  <a:pt x="4192587" y="2797888"/>
                </a:lnTo>
                <a:lnTo>
                  <a:pt x="4194506" y="2795140"/>
                </a:lnTo>
                <a:lnTo>
                  <a:pt x="4196746" y="2792698"/>
                </a:lnTo>
                <a:lnTo>
                  <a:pt x="4198665" y="2790866"/>
                </a:lnTo>
                <a:lnTo>
                  <a:pt x="4201224" y="2789645"/>
                </a:lnTo>
                <a:lnTo>
                  <a:pt x="4203783" y="2788424"/>
                </a:lnTo>
                <a:lnTo>
                  <a:pt x="4206982" y="2788118"/>
                </a:lnTo>
                <a:lnTo>
                  <a:pt x="4209860" y="2787508"/>
                </a:lnTo>
                <a:lnTo>
                  <a:pt x="4212739" y="2787508"/>
                </a:lnTo>
                <a:lnTo>
                  <a:pt x="4224575" y="2787202"/>
                </a:lnTo>
                <a:lnTo>
                  <a:pt x="4230332" y="2786287"/>
                </a:lnTo>
                <a:lnTo>
                  <a:pt x="4232891" y="2785676"/>
                </a:lnTo>
                <a:close/>
                <a:moveTo>
                  <a:pt x="4272674" y="2770168"/>
                </a:moveTo>
                <a:lnTo>
                  <a:pt x="4273930" y="2772105"/>
                </a:lnTo>
                <a:lnTo>
                  <a:pt x="4275501" y="2774365"/>
                </a:lnTo>
                <a:lnTo>
                  <a:pt x="4276444" y="2776948"/>
                </a:lnTo>
                <a:lnTo>
                  <a:pt x="4277701" y="2779531"/>
                </a:lnTo>
                <a:lnTo>
                  <a:pt x="4278329" y="2782437"/>
                </a:lnTo>
                <a:lnTo>
                  <a:pt x="4278958" y="2785343"/>
                </a:lnTo>
                <a:lnTo>
                  <a:pt x="4279272" y="2788249"/>
                </a:lnTo>
                <a:lnTo>
                  <a:pt x="4279900" y="2791155"/>
                </a:lnTo>
                <a:lnTo>
                  <a:pt x="4279272" y="2794384"/>
                </a:lnTo>
                <a:lnTo>
                  <a:pt x="4278958" y="2797290"/>
                </a:lnTo>
                <a:lnTo>
                  <a:pt x="4278329" y="2799873"/>
                </a:lnTo>
                <a:lnTo>
                  <a:pt x="4277387" y="2802133"/>
                </a:lnTo>
                <a:lnTo>
                  <a:pt x="4275816" y="2804393"/>
                </a:lnTo>
                <a:lnTo>
                  <a:pt x="4273930" y="2805685"/>
                </a:lnTo>
                <a:lnTo>
                  <a:pt x="4271731" y="2807299"/>
                </a:lnTo>
                <a:lnTo>
                  <a:pt x="4269218" y="2807945"/>
                </a:lnTo>
                <a:lnTo>
                  <a:pt x="4269532" y="2804393"/>
                </a:lnTo>
                <a:lnTo>
                  <a:pt x="4270474" y="2802133"/>
                </a:lnTo>
                <a:lnTo>
                  <a:pt x="4271731" y="2800196"/>
                </a:lnTo>
                <a:lnTo>
                  <a:pt x="4272988" y="2798259"/>
                </a:lnTo>
                <a:lnTo>
                  <a:pt x="4273930" y="2796644"/>
                </a:lnTo>
                <a:lnTo>
                  <a:pt x="4275187" y="2793738"/>
                </a:lnTo>
                <a:lnTo>
                  <a:pt x="4275501" y="2790509"/>
                </a:lnTo>
                <a:lnTo>
                  <a:pt x="4275187" y="2785989"/>
                </a:lnTo>
                <a:lnTo>
                  <a:pt x="4273616" y="2785666"/>
                </a:lnTo>
                <a:lnTo>
                  <a:pt x="4272045" y="2785989"/>
                </a:lnTo>
                <a:lnTo>
                  <a:pt x="4271103" y="2786958"/>
                </a:lnTo>
                <a:lnTo>
                  <a:pt x="4270160" y="2787603"/>
                </a:lnTo>
                <a:lnTo>
                  <a:pt x="4269218" y="2788572"/>
                </a:lnTo>
                <a:lnTo>
                  <a:pt x="4268589" y="2790187"/>
                </a:lnTo>
                <a:lnTo>
                  <a:pt x="4267332" y="2793415"/>
                </a:lnTo>
                <a:lnTo>
                  <a:pt x="4265761" y="2801164"/>
                </a:lnTo>
                <a:lnTo>
                  <a:pt x="4264505" y="2805039"/>
                </a:lnTo>
                <a:lnTo>
                  <a:pt x="4263562" y="2808268"/>
                </a:lnTo>
                <a:lnTo>
                  <a:pt x="4263562" y="2805685"/>
                </a:lnTo>
                <a:lnTo>
                  <a:pt x="4262934" y="2804070"/>
                </a:lnTo>
                <a:lnTo>
                  <a:pt x="4261991" y="2802456"/>
                </a:lnTo>
                <a:lnTo>
                  <a:pt x="4261048" y="2801164"/>
                </a:lnTo>
                <a:lnTo>
                  <a:pt x="4259792" y="2800519"/>
                </a:lnTo>
                <a:lnTo>
                  <a:pt x="4258849" y="2800196"/>
                </a:lnTo>
                <a:lnTo>
                  <a:pt x="4256021" y="2799550"/>
                </a:lnTo>
                <a:lnTo>
                  <a:pt x="4253508" y="2798581"/>
                </a:lnTo>
                <a:lnTo>
                  <a:pt x="4252251" y="2797936"/>
                </a:lnTo>
                <a:lnTo>
                  <a:pt x="4251308" y="2797290"/>
                </a:lnTo>
                <a:lnTo>
                  <a:pt x="4250366" y="2795676"/>
                </a:lnTo>
                <a:lnTo>
                  <a:pt x="4249737" y="2793738"/>
                </a:lnTo>
                <a:lnTo>
                  <a:pt x="4249737" y="2791155"/>
                </a:lnTo>
                <a:lnTo>
                  <a:pt x="4249737" y="2788249"/>
                </a:lnTo>
                <a:lnTo>
                  <a:pt x="4253822" y="2788249"/>
                </a:lnTo>
                <a:lnTo>
                  <a:pt x="4257592" y="2787926"/>
                </a:lnTo>
                <a:lnTo>
                  <a:pt x="4261363" y="2787281"/>
                </a:lnTo>
                <a:lnTo>
                  <a:pt x="4264505" y="2785666"/>
                </a:lnTo>
                <a:lnTo>
                  <a:pt x="4266076" y="2784698"/>
                </a:lnTo>
                <a:lnTo>
                  <a:pt x="4267332" y="2783083"/>
                </a:lnTo>
                <a:lnTo>
                  <a:pt x="4268589" y="2781792"/>
                </a:lnTo>
                <a:lnTo>
                  <a:pt x="4269532" y="2779854"/>
                </a:lnTo>
                <a:lnTo>
                  <a:pt x="4270789" y="2777917"/>
                </a:lnTo>
                <a:lnTo>
                  <a:pt x="4271417" y="2775657"/>
                </a:lnTo>
                <a:lnTo>
                  <a:pt x="4272045" y="2773074"/>
                </a:lnTo>
                <a:close/>
                <a:moveTo>
                  <a:pt x="4168499" y="2759055"/>
                </a:moveTo>
                <a:lnTo>
                  <a:pt x="4169396" y="2759664"/>
                </a:lnTo>
                <a:lnTo>
                  <a:pt x="4170293" y="2760578"/>
                </a:lnTo>
                <a:lnTo>
                  <a:pt x="4172686" y="2763320"/>
                </a:lnTo>
                <a:lnTo>
                  <a:pt x="4175079" y="2766367"/>
                </a:lnTo>
                <a:lnTo>
                  <a:pt x="4175976" y="2767891"/>
                </a:lnTo>
                <a:lnTo>
                  <a:pt x="4177771" y="2768805"/>
                </a:lnTo>
                <a:lnTo>
                  <a:pt x="4179266" y="2769719"/>
                </a:lnTo>
                <a:lnTo>
                  <a:pt x="4180762" y="2769719"/>
                </a:lnTo>
                <a:lnTo>
                  <a:pt x="4182557" y="2768500"/>
                </a:lnTo>
                <a:lnTo>
                  <a:pt x="4184650" y="2766672"/>
                </a:lnTo>
                <a:lnTo>
                  <a:pt x="4183753" y="2770023"/>
                </a:lnTo>
                <a:lnTo>
                  <a:pt x="4182257" y="2772765"/>
                </a:lnTo>
                <a:lnTo>
                  <a:pt x="4180463" y="2774898"/>
                </a:lnTo>
                <a:lnTo>
                  <a:pt x="4178668" y="2777031"/>
                </a:lnTo>
                <a:lnTo>
                  <a:pt x="4177173" y="2779468"/>
                </a:lnTo>
                <a:lnTo>
                  <a:pt x="4175378" y="2781906"/>
                </a:lnTo>
                <a:lnTo>
                  <a:pt x="4174481" y="2784952"/>
                </a:lnTo>
                <a:lnTo>
                  <a:pt x="4173883" y="2789218"/>
                </a:lnTo>
                <a:lnTo>
                  <a:pt x="4172387" y="2787694"/>
                </a:lnTo>
                <a:lnTo>
                  <a:pt x="4171490" y="2786476"/>
                </a:lnTo>
                <a:lnTo>
                  <a:pt x="4171191" y="2784648"/>
                </a:lnTo>
                <a:lnTo>
                  <a:pt x="4171490" y="2782515"/>
                </a:lnTo>
                <a:lnTo>
                  <a:pt x="4172686" y="2778250"/>
                </a:lnTo>
                <a:lnTo>
                  <a:pt x="4172985" y="2776117"/>
                </a:lnTo>
                <a:lnTo>
                  <a:pt x="4173284" y="2773984"/>
                </a:lnTo>
                <a:lnTo>
                  <a:pt x="4171191" y="2770937"/>
                </a:lnTo>
                <a:lnTo>
                  <a:pt x="4169097" y="2768805"/>
                </a:lnTo>
                <a:lnTo>
                  <a:pt x="4166704" y="2766672"/>
                </a:lnTo>
                <a:lnTo>
                  <a:pt x="4164012" y="2765453"/>
                </a:lnTo>
                <a:lnTo>
                  <a:pt x="4165508" y="2762102"/>
                </a:lnTo>
                <a:lnTo>
                  <a:pt x="4166405" y="2760578"/>
                </a:lnTo>
                <a:lnTo>
                  <a:pt x="4167601" y="2759360"/>
                </a:lnTo>
                <a:close/>
                <a:moveTo>
                  <a:pt x="4197349" y="2744768"/>
                </a:moveTo>
                <a:lnTo>
                  <a:pt x="4195713" y="2749639"/>
                </a:lnTo>
                <a:lnTo>
                  <a:pt x="4194731" y="2753211"/>
                </a:lnTo>
                <a:lnTo>
                  <a:pt x="4193094" y="2755809"/>
                </a:lnTo>
                <a:lnTo>
                  <a:pt x="4191457" y="2757432"/>
                </a:lnTo>
                <a:lnTo>
                  <a:pt x="4190148" y="2758731"/>
                </a:lnTo>
                <a:lnTo>
                  <a:pt x="4188512" y="2759056"/>
                </a:lnTo>
                <a:lnTo>
                  <a:pt x="4186548" y="2759056"/>
                </a:lnTo>
                <a:lnTo>
                  <a:pt x="4184911" y="2758731"/>
                </a:lnTo>
                <a:lnTo>
                  <a:pt x="4180656" y="2756783"/>
                </a:lnTo>
                <a:lnTo>
                  <a:pt x="4176073" y="2754834"/>
                </a:lnTo>
                <a:lnTo>
                  <a:pt x="4173782" y="2754510"/>
                </a:lnTo>
                <a:lnTo>
                  <a:pt x="4171164" y="2754185"/>
                </a:lnTo>
                <a:lnTo>
                  <a:pt x="4168545" y="2754185"/>
                </a:lnTo>
                <a:lnTo>
                  <a:pt x="4165599" y="2754510"/>
                </a:lnTo>
                <a:lnTo>
                  <a:pt x="4167563" y="2752561"/>
                </a:lnTo>
                <a:lnTo>
                  <a:pt x="4169527" y="2751262"/>
                </a:lnTo>
                <a:lnTo>
                  <a:pt x="4170836" y="2749964"/>
                </a:lnTo>
                <a:lnTo>
                  <a:pt x="4172800" y="2748989"/>
                </a:lnTo>
                <a:lnTo>
                  <a:pt x="4176073" y="2748340"/>
                </a:lnTo>
                <a:lnTo>
                  <a:pt x="4180001" y="2748015"/>
                </a:lnTo>
                <a:lnTo>
                  <a:pt x="4183602" y="2747366"/>
                </a:lnTo>
                <a:lnTo>
                  <a:pt x="4187530" y="2747366"/>
                </a:lnTo>
                <a:lnTo>
                  <a:pt x="4192112" y="2746716"/>
                </a:lnTo>
                <a:lnTo>
                  <a:pt x="4194731" y="2746067"/>
                </a:lnTo>
                <a:close/>
                <a:moveTo>
                  <a:pt x="4212125" y="2732068"/>
                </a:moveTo>
                <a:lnTo>
                  <a:pt x="4214262" y="2732385"/>
                </a:lnTo>
                <a:lnTo>
                  <a:pt x="4216399" y="2733338"/>
                </a:lnTo>
                <a:lnTo>
                  <a:pt x="4214568" y="2736513"/>
                </a:lnTo>
                <a:lnTo>
                  <a:pt x="4212736" y="2739370"/>
                </a:lnTo>
                <a:lnTo>
                  <a:pt x="4208156" y="2744450"/>
                </a:lnTo>
                <a:lnTo>
                  <a:pt x="4206325" y="2747308"/>
                </a:lnTo>
                <a:lnTo>
                  <a:pt x="4204493" y="2750800"/>
                </a:lnTo>
                <a:lnTo>
                  <a:pt x="4204188" y="2753023"/>
                </a:lnTo>
                <a:lnTo>
                  <a:pt x="4203272" y="2755245"/>
                </a:lnTo>
                <a:lnTo>
                  <a:pt x="4202967" y="2757785"/>
                </a:lnTo>
                <a:lnTo>
                  <a:pt x="4202967" y="2760643"/>
                </a:lnTo>
                <a:lnTo>
                  <a:pt x="4202051" y="2758738"/>
                </a:lnTo>
                <a:lnTo>
                  <a:pt x="4201135" y="2756515"/>
                </a:lnTo>
                <a:lnTo>
                  <a:pt x="4200830" y="2754293"/>
                </a:lnTo>
                <a:lnTo>
                  <a:pt x="4200524" y="2751753"/>
                </a:lnTo>
                <a:lnTo>
                  <a:pt x="4200830" y="2749213"/>
                </a:lnTo>
                <a:lnTo>
                  <a:pt x="4201135" y="2746355"/>
                </a:lnTo>
                <a:lnTo>
                  <a:pt x="4202051" y="2743815"/>
                </a:lnTo>
                <a:lnTo>
                  <a:pt x="4202661" y="2741275"/>
                </a:lnTo>
                <a:lnTo>
                  <a:pt x="4203577" y="2739053"/>
                </a:lnTo>
                <a:lnTo>
                  <a:pt x="4205104" y="2736830"/>
                </a:lnTo>
                <a:lnTo>
                  <a:pt x="4206630" y="2734925"/>
                </a:lnTo>
                <a:lnTo>
                  <a:pt x="4208156" y="2733655"/>
                </a:lnTo>
                <a:lnTo>
                  <a:pt x="4209988" y="2732385"/>
                </a:lnTo>
                <a:close/>
                <a:moveTo>
                  <a:pt x="4518602" y="2713018"/>
                </a:moveTo>
                <a:lnTo>
                  <a:pt x="4521110" y="2721843"/>
                </a:lnTo>
                <a:lnTo>
                  <a:pt x="4522677" y="2726570"/>
                </a:lnTo>
                <a:lnTo>
                  <a:pt x="4524558" y="2730667"/>
                </a:lnTo>
                <a:lnTo>
                  <a:pt x="4525498" y="2731928"/>
                </a:lnTo>
                <a:lnTo>
                  <a:pt x="4527065" y="2733504"/>
                </a:lnTo>
                <a:lnTo>
                  <a:pt x="4528006" y="2734449"/>
                </a:lnTo>
                <a:lnTo>
                  <a:pt x="4529573" y="2734765"/>
                </a:lnTo>
                <a:lnTo>
                  <a:pt x="4531454" y="2734765"/>
                </a:lnTo>
                <a:lnTo>
                  <a:pt x="4533021" y="2734449"/>
                </a:lnTo>
                <a:lnTo>
                  <a:pt x="4534902" y="2733504"/>
                </a:lnTo>
                <a:lnTo>
                  <a:pt x="4537096" y="2731613"/>
                </a:lnTo>
                <a:lnTo>
                  <a:pt x="4538663" y="2730037"/>
                </a:lnTo>
                <a:lnTo>
                  <a:pt x="4538036" y="2731298"/>
                </a:lnTo>
                <a:lnTo>
                  <a:pt x="4533648" y="2737916"/>
                </a:lnTo>
                <a:lnTo>
                  <a:pt x="4530513" y="2742329"/>
                </a:lnTo>
                <a:lnTo>
                  <a:pt x="4527692" y="2747686"/>
                </a:lnTo>
                <a:lnTo>
                  <a:pt x="4525498" y="2752099"/>
                </a:lnTo>
                <a:lnTo>
                  <a:pt x="4524871" y="2753990"/>
                </a:lnTo>
                <a:lnTo>
                  <a:pt x="4524871" y="2755881"/>
                </a:lnTo>
                <a:lnTo>
                  <a:pt x="4523617" y="2754305"/>
                </a:lnTo>
                <a:lnTo>
                  <a:pt x="4522990" y="2752729"/>
                </a:lnTo>
                <a:lnTo>
                  <a:pt x="4522363" y="2749262"/>
                </a:lnTo>
                <a:lnTo>
                  <a:pt x="4522050" y="2746111"/>
                </a:lnTo>
                <a:lnTo>
                  <a:pt x="4522050" y="2743274"/>
                </a:lnTo>
                <a:lnTo>
                  <a:pt x="4521736" y="2740753"/>
                </a:lnTo>
                <a:lnTo>
                  <a:pt x="4521110" y="2739177"/>
                </a:lnTo>
                <a:lnTo>
                  <a:pt x="4520483" y="2738231"/>
                </a:lnTo>
                <a:lnTo>
                  <a:pt x="4519542" y="2736656"/>
                </a:lnTo>
                <a:lnTo>
                  <a:pt x="4517975" y="2735710"/>
                </a:lnTo>
                <a:lnTo>
                  <a:pt x="4516094" y="2734449"/>
                </a:lnTo>
                <a:lnTo>
                  <a:pt x="4513900" y="2733504"/>
                </a:lnTo>
                <a:lnTo>
                  <a:pt x="4512019" y="2739177"/>
                </a:lnTo>
                <a:lnTo>
                  <a:pt x="4510452" y="2742959"/>
                </a:lnTo>
                <a:lnTo>
                  <a:pt x="4508885" y="2745165"/>
                </a:lnTo>
                <a:lnTo>
                  <a:pt x="4508258" y="2745480"/>
                </a:lnTo>
                <a:lnTo>
                  <a:pt x="4507631" y="2745480"/>
                </a:lnTo>
                <a:lnTo>
                  <a:pt x="4505437" y="2745165"/>
                </a:lnTo>
                <a:lnTo>
                  <a:pt x="4502929" y="2743904"/>
                </a:lnTo>
                <a:lnTo>
                  <a:pt x="4498854" y="2742329"/>
                </a:lnTo>
                <a:lnTo>
                  <a:pt x="4493212" y="2740753"/>
                </a:lnTo>
                <a:lnTo>
                  <a:pt x="4495406" y="2737916"/>
                </a:lnTo>
                <a:lnTo>
                  <a:pt x="4496660" y="2735080"/>
                </a:lnTo>
                <a:lnTo>
                  <a:pt x="4497600" y="2733504"/>
                </a:lnTo>
                <a:lnTo>
                  <a:pt x="4496973" y="2731928"/>
                </a:lnTo>
                <a:lnTo>
                  <a:pt x="4496346" y="2730983"/>
                </a:lnTo>
                <a:lnTo>
                  <a:pt x="4495093" y="2729722"/>
                </a:lnTo>
                <a:lnTo>
                  <a:pt x="4492271" y="2729407"/>
                </a:lnTo>
                <a:lnTo>
                  <a:pt x="4489450" y="2729407"/>
                </a:lnTo>
                <a:lnTo>
                  <a:pt x="4490391" y="2725940"/>
                </a:lnTo>
                <a:lnTo>
                  <a:pt x="4491644" y="2723734"/>
                </a:lnTo>
                <a:lnTo>
                  <a:pt x="4492271" y="2723418"/>
                </a:lnTo>
                <a:lnTo>
                  <a:pt x="4493212" y="2722473"/>
                </a:lnTo>
                <a:lnTo>
                  <a:pt x="4495093" y="2722158"/>
                </a:lnTo>
                <a:lnTo>
                  <a:pt x="4496973" y="2722473"/>
                </a:lnTo>
                <a:lnTo>
                  <a:pt x="4499167" y="2723418"/>
                </a:lnTo>
                <a:lnTo>
                  <a:pt x="4503556" y="2725309"/>
                </a:lnTo>
                <a:lnTo>
                  <a:pt x="4505750" y="2726255"/>
                </a:lnTo>
                <a:lnTo>
                  <a:pt x="4508258" y="2726885"/>
                </a:lnTo>
                <a:lnTo>
                  <a:pt x="4510452" y="2726885"/>
                </a:lnTo>
                <a:lnTo>
                  <a:pt x="4512646" y="2726570"/>
                </a:lnTo>
                <a:lnTo>
                  <a:pt x="4513273" y="2725940"/>
                </a:lnTo>
                <a:lnTo>
                  <a:pt x="4514527" y="2724679"/>
                </a:lnTo>
                <a:lnTo>
                  <a:pt x="4516094" y="2722158"/>
                </a:lnTo>
                <a:lnTo>
                  <a:pt x="4517662" y="2718691"/>
                </a:lnTo>
                <a:close/>
                <a:moveTo>
                  <a:pt x="4216400" y="2711430"/>
                </a:moveTo>
                <a:lnTo>
                  <a:pt x="4214774" y="2714361"/>
                </a:lnTo>
                <a:lnTo>
                  <a:pt x="4213474" y="2716640"/>
                </a:lnTo>
                <a:lnTo>
                  <a:pt x="4212173" y="2718594"/>
                </a:lnTo>
                <a:lnTo>
                  <a:pt x="4210547" y="2719571"/>
                </a:lnTo>
                <a:lnTo>
                  <a:pt x="4209247" y="2720548"/>
                </a:lnTo>
                <a:lnTo>
                  <a:pt x="4207946" y="2721199"/>
                </a:lnTo>
                <a:lnTo>
                  <a:pt x="4205020" y="2721525"/>
                </a:lnTo>
                <a:lnTo>
                  <a:pt x="4198517" y="2721850"/>
                </a:lnTo>
                <a:lnTo>
                  <a:pt x="4194290" y="2722176"/>
                </a:lnTo>
                <a:lnTo>
                  <a:pt x="4192014" y="2723153"/>
                </a:lnTo>
                <a:lnTo>
                  <a:pt x="4189412" y="2724130"/>
                </a:lnTo>
                <a:lnTo>
                  <a:pt x="4191363" y="2720548"/>
                </a:lnTo>
                <a:lnTo>
                  <a:pt x="4193964" y="2717291"/>
                </a:lnTo>
                <a:lnTo>
                  <a:pt x="4196891" y="2715012"/>
                </a:lnTo>
                <a:lnTo>
                  <a:pt x="4200142" y="2713709"/>
                </a:lnTo>
                <a:lnTo>
                  <a:pt x="4204044" y="2712407"/>
                </a:lnTo>
                <a:lnTo>
                  <a:pt x="4207621" y="2711756"/>
                </a:lnTo>
                <a:lnTo>
                  <a:pt x="4211848" y="2711756"/>
                </a:lnTo>
                <a:close/>
                <a:moveTo>
                  <a:pt x="4175733" y="2711430"/>
                </a:moveTo>
                <a:lnTo>
                  <a:pt x="4177011" y="2711753"/>
                </a:lnTo>
                <a:lnTo>
                  <a:pt x="4177650" y="2712075"/>
                </a:lnTo>
                <a:lnTo>
                  <a:pt x="4178609" y="2713044"/>
                </a:lnTo>
                <a:lnTo>
                  <a:pt x="4179887" y="2714012"/>
                </a:lnTo>
                <a:lnTo>
                  <a:pt x="4178609" y="2717885"/>
                </a:lnTo>
                <a:lnTo>
                  <a:pt x="4177970" y="2721435"/>
                </a:lnTo>
                <a:lnTo>
                  <a:pt x="4177331" y="2725630"/>
                </a:lnTo>
                <a:lnTo>
                  <a:pt x="4177331" y="2730794"/>
                </a:lnTo>
                <a:lnTo>
                  <a:pt x="4176052" y="2728212"/>
                </a:lnTo>
                <a:lnTo>
                  <a:pt x="4174774" y="2726276"/>
                </a:lnTo>
                <a:lnTo>
                  <a:pt x="4173176" y="2725308"/>
                </a:lnTo>
                <a:lnTo>
                  <a:pt x="4171579" y="2724662"/>
                </a:lnTo>
                <a:lnTo>
                  <a:pt x="4169661" y="2724662"/>
                </a:lnTo>
                <a:lnTo>
                  <a:pt x="4167424" y="2725308"/>
                </a:lnTo>
                <a:lnTo>
                  <a:pt x="4165507" y="2726276"/>
                </a:lnTo>
                <a:lnTo>
                  <a:pt x="4164229" y="2727567"/>
                </a:lnTo>
                <a:lnTo>
                  <a:pt x="4162631" y="2728535"/>
                </a:lnTo>
                <a:lnTo>
                  <a:pt x="4161352" y="2730471"/>
                </a:lnTo>
                <a:lnTo>
                  <a:pt x="4160713" y="2731762"/>
                </a:lnTo>
                <a:lnTo>
                  <a:pt x="4160394" y="2733376"/>
                </a:lnTo>
                <a:lnTo>
                  <a:pt x="4160394" y="2734667"/>
                </a:lnTo>
                <a:lnTo>
                  <a:pt x="4161033" y="2736281"/>
                </a:lnTo>
                <a:lnTo>
                  <a:pt x="4162631" y="2737572"/>
                </a:lnTo>
                <a:lnTo>
                  <a:pt x="4164868" y="2738217"/>
                </a:lnTo>
                <a:lnTo>
                  <a:pt x="4163589" y="2740799"/>
                </a:lnTo>
                <a:lnTo>
                  <a:pt x="4161992" y="2743058"/>
                </a:lnTo>
                <a:lnTo>
                  <a:pt x="4159755" y="2744994"/>
                </a:lnTo>
                <a:lnTo>
                  <a:pt x="4157518" y="2746285"/>
                </a:lnTo>
                <a:lnTo>
                  <a:pt x="4155281" y="2747576"/>
                </a:lnTo>
                <a:lnTo>
                  <a:pt x="4152724" y="2748545"/>
                </a:lnTo>
                <a:lnTo>
                  <a:pt x="4147611" y="2750804"/>
                </a:lnTo>
                <a:lnTo>
                  <a:pt x="4145055" y="2751772"/>
                </a:lnTo>
                <a:lnTo>
                  <a:pt x="4142818" y="2753063"/>
                </a:lnTo>
                <a:lnTo>
                  <a:pt x="4140581" y="2754999"/>
                </a:lnTo>
                <a:lnTo>
                  <a:pt x="4138663" y="2756613"/>
                </a:lnTo>
                <a:lnTo>
                  <a:pt x="4136746" y="2759195"/>
                </a:lnTo>
                <a:lnTo>
                  <a:pt x="4135787" y="2762422"/>
                </a:lnTo>
                <a:lnTo>
                  <a:pt x="4135148" y="2765650"/>
                </a:lnTo>
                <a:lnTo>
                  <a:pt x="4135148" y="2770168"/>
                </a:lnTo>
                <a:lnTo>
                  <a:pt x="4134189" y="2769845"/>
                </a:lnTo>
                <a:lnTo>
                  <a:pt x="4133550" y="2768877"/>
                </a:lnTo>
                <a:lnTo>
                  <a:pt x="4132592" y="2767586"/>
                </a:lnTo>
                <a:lnTo>
                  <a:pt x="4131633" y="2765004"/>
                </a:lnTo>
                <a:lnTo>
                  <a:pt x="4131313" y="2762422"/>
                </a:lnTo>
                <a:lnTo>
                  <a:pt x="4130994" y="2755645"/>
                </a:lnTo>
                <a:lnTo>
                  <a:pt x="4130674" y="2749190"/>
                </a:lnTo>
                <a:lnTo>
                  <a:pt x="4131633" y="2746608"/>
                </a:lnTo>
                <a:lnTo>
                  <a:pt x="4133550" y="2744994"/>
                </a:lnTo>
                <a:lnTo>
                  <a:pt x="4135468" y="2743381"/>
                </a:lnTo>
                <a:lnTo>
                  <a:pt x="4137705" y="2741767"/>
                </a:lnTo>
                <a:lnTo>
                  <a:pt x="4142179" y="2739508"/>
                </a:lnTo>
                <a:lnTo>
                  <a:pt x="4146652" y="2737894"/>
                </a:lnTo>
                <a:lnTo>
                  <a:pt x="4149529" y="2736603"/>
                </a:lnTo>
                <a:lnTo>
                  <a:pt x="4151126" y="2735312"/>
                </a:lnTo>
                <a:lnTo>
                  <a:pt x="4153044" y="2733376"/>
                </a:lnTo>
                <a:lnTo>
                  <a:pt x="4154961" y="2731440"/>
                </a:lnTo>
                <a:lnTo>
                  <a:pt x="4156239" y="2728858"/>
                </a:lnTo>
                <a:lnTo>
                  <a:pt x="4157198" y="2725953"/>
                </a:lnTo>
                <a:lnTo>
                  <a:pt x="4157518" y="2722080"/>
                </a:lnTo>
                <a:lnTo>
                  <a:pt x="4157518" y="2718207"/>
                </a:lnTo>
                <a:lnTo>
                  <a:pt x="4159755" y="2718207"/>
                </a:lnTo>
                <a:lnTo>
                  <a:pt x="4161992" y="2718207"/>
                </a:lnTo>
                <a:lnTo>
                  <a:pt x="4163589" y="2717885"/>
                </a:lnTo>
                <a:lnTo>
                  <a:pt x="4165187" y="2717239"/>
                </a:lnTo>
                <a:lnTo>
                  <a:pt x="4168383" y="2715948"/>
                </a:lnTo>
                <a:lnTo>
                  <a:pt x="4170939" y="2714012"/>
                </a:lnTo>
                <a:lnTo>
                  <a:pt x="4173496" y="2712721"/>
                </a:lnTo>
                <a:lnTo>
                  <a:pt x="4174774" y="2711753"/>
                </a:lnTo>
                <a:close/>
                <a:moveTo>
                  <a:pt x="4091940" y="2708255"/>
                </a:moveTo>
                <a:lnTo>
                  <a:pt x="4097020" y="2708255"/>
                </a:lnTo>
                <a:lnTo>
                  <a:pt x="4101465" y="2708898"/>
                </a:lnTo>
                <a:lnTo>
                  <a:pt x="4110990" y="2709541"/>
                </a:lnTo>
                <a:lnTo>
                  <a:pt x="4130675" y="2712435"/>
                </a:lnTo>
                <a:lnTo>
                  <a:pt x="4141787" y="2713721"/>
                </a:lnTo>
                <a:lnTo>
                  <a:pt x="4154487" y="2714364"/>
                </a:lnTo>
                <a:lnTo>
                  <a:pt x="4154170" y="2716936"/>
                </a:lnTo>
                <a:lnTo>
                  <a:pt x="4153535" y="2719187"/>
                </a:lnTo>
                <a:lnTo>
                  <a:pt x="4152900" y="2721116"/>
                </a:lnTo>
                <a:lnTo>
                  <a:pt x="4151630" y="2722402"/>
                </a:lnTo>
                <a:lnTo>
                  <a:pt x="4150677" y="2724009"/>
                </a:lnTo>
                <a:lnTo>
                  <a:pt x="4149090" y="2724974"/>
                </a:lnTo>
                <a:lnTo>
                  <a:pt x="4146232" y="2726903"/>
                </a:lnTo>
                <a:lnTo>
                  <a:pt x="4139247" y="2729797"/>
                </a:lnTo>
                <a:lnTo>
                  <a:pt x="4136072" y="2731404"/>
                </a:lnTo>
                <a:lnTo>
                  <a:pt x="4134485" y="2732369"/>
                </a:lnTo>
                <a:lnTo>
                  <a:pt x="4133532" y="2733655"/>
                </a:lnTo>
                <a:lnTo>
                  <a:pt x="4129405" y="2732047"/>
                </a:lnTo>
                <a:lnTo>
                  <a:pt x="4125912" y="2729797"/>
                </a:lnTo>
                <a:lnTo>
                  <a:pt x="4118610" y="2724974"/>
                </a:lnTo>
                <a:lnTo>
                  <a:pt x="4115117" y="2722402"/>
                </a:lnTo>
                <a:lnTo>
                  <a:pt x="4111625" y="2720151"/>
                </a:lnTo>
                <a:lnTo>
                  <a:pt x="4107497" y="2718222"/>
                </a:lnTo>
                <a:lnTo>
                  <a:pt x="4103687" y="2716936"/>
                </a:lnTo>
                <a:lnTo>
                  <a:pt x="4102417" y="2717900"/>
                </a:lnTo>
                <a:lnTo>
                  <a:pt x="4101782" y="2719508"/>
                </a:lnTo>
                <a:lnTo>
                  <a:pt x="4102100" y="2721116"/>
                </a:lnTo>
                <a:lnTo>
                  <a:pt x="4102417" y="2722723"/>
                </a:lnTo>
                <a:lnTo>
                  <a:pt x="4103687" y="2724331"/>
                </a:lnTo>
                <a:lnTo>
                  <a:pt x="4104640" y="2725295"/>
                </a:lnTo>
                <a:lnTo>
                  <a:pt x="4106227" y="2726581"/>
                </a:lnTo>
                <a:lnTo>
                  <a:pt x="4107497" y="2727224"/>
                </a:lnTo>
                <a:lnTo>
                  <a:pt x="4102735" y="2727546"/>
                </a:lnTo>
                <a:lnTo>
                  <a:pt x="4097020" y="2727868"/>
                </a:lnTo>
                <a:lnTo>
                  <a:pt x="4090670" y="2727868"/>
                </a:lnTo>
                <a:lnTo>
                  <a:pt x="4084637" y="2727546"/>
                </a:lnTo>
                <a:lnTo>
                  <a:pt x="4078287" y="2726903"/>
                </a:lnTo>
                <a:lnTo>
                  <a:pt x="4072890" y="2725617"/>
                </a:lnTo>
                <a:lnTo>
                  <a:pt x="4068445" y="2724331"/>
                </a:lnTo>
                <a:lnTo>
                  <a:pt x="4067175" y="2723688"/>
                </a:lnTo>
                <a:lnTo>
                  <a:pt x="4065587" y="2722723"/>
                </a:lnTo>
                <a:lnTo>
                  <a:pt x="4067492" y="2722723"/>
                </a:lnTo>
                <a:lnTo>
                  <a:pt x="4068762" y="2722402"/>
                </a:lnTo>
                <a:lnTo>
                  <a:pt x="4069715" y="2721437"/>
                </a:lnTo>
                <a:lnTo>
                  <a:pt x="4070350" y="2719830"/>
                </a:lnTo>
                <a:lnTo>
                  <a:pt x="4070667" y="2717900"/>
                </a:lnTo>
                <a:lnTo>
                  <a:pt x="4070985" y="2715650"/>
                </a:lnTo>
                <a:lnTo>
                  <a:pt x="4070985" y="2711470"/>
                </a:lnTo>
                <a:lnTo>
                  <a:pt x="4076700" y="2709862"/>
                </a:lnTo>
                <a:lnTo>
                  <a:pt x="4082097" y="2709219"/>
                </a:lnTo>
                <a:lnTo>
                  <a:pt x="4087177" y="2708898"/>
                </a:lnTo>
                <a:close/>
                <a:moveTo>
                  <a:pt x="4396798" y="2679680"/>
                </a:moveTo>
                <a:lnTo>
                  <a:pt x="4397763" y="2679680"/>
                </a:lnTo>
                <a:lnTo>
                  <a:pt x="4399051" y="2680310"/>
                </a:lnTo>
                <a:lnTo>
                  <a:pt x="4400983" y="2682516"/>
                </a:lnTo>
                <a:lnTo>
                  <a:pt x="4403236" y="2684721"/>
                </a:lnTo>
                <a:lnTo>
                  <a:pt x="4404202" y="2685666"/>
                </a:lnTo>
                <a:lnTo>
                  <a:pt x="4405168" y="2686296"/>
                </a:lnTo>
                <a:lnTo>
                  <a:pt x="4405812" y="2686296"/>
                </a:lnTo>
                <a:lnTo>
                  <a:pt x="4406456" y="2685666"/>
                </a:lnTo>
                <a:lnTo>
                  <a:pt x="4407100" y="2684406"/>
                </a:lnTo>
                <a:lnTo>
                  <a:pt x="4407100" y="2682200"/>
                </a:lnTo>
                <a:lnTo>
                  <a:pt x="4407744" y="2687557"/>
                </a:lnTo>
                <a:lnTo>
                  <a:pt x="4408388" y="2690708"/>
                </a:lnTo>
                <a:lnTo>
                  <a:pt x="4409675" y="2692598"/>
                </a:lnTo>
                <a:lnTo>
                  <a:pt x="4410963" y="2693858"/>
                </a:lnTo>
                <a:lnTo>
                  <a:pt x="4412251" y="2694804"/>
                </a:lnTo>
                <a:lnTo>
                  <a:pt x="4412895" y="2696379"/>
                </a:lnTo>
                <a:lnTo>
                  <a:pt x="4413861" y="2699215"/>
                </a:lnTo>
                <a:lnTo>
                  <a:pt x="4413217" y="2703626"/>
                </a:lnTo>
                <a:lnTo>
                  <a:pt x="4415148" y="2704571"/>
                </a:lnTo>
                <a:lnTo>
                  <a:pt x="4416758" y="2704886"/>
                </a:lnTo>
                <a:lnTo>
                  <a:pt x="4418046" y="2704886"/>
                </a:lnTo>
                <a:lnTo>
                  <a:pt x="4419656" y="2704886"/>
                </a:lnTo>
                <a:lnTo>
                  <a:pt x="4422231" y="2704571"/>
                </a:lnTo>
                <a:lnTo>
                  <a:pt x="4424807" y="2703626"/>
                </a:lnTo>
                <a:lnTo>
                  <a:pt x="4429314" y="2701420"/>
                </a:lnTo>
                <a:lnTo>
                  <a:pt x="4431889" y="2701105"/>
                </a:lnTo>
                <a:lnTo>
                  <a:pt x="4434787" y="2701105"/>
                </a:lnTo>
                <a:lnTo>
                  <a:pt x="4434143" y="2703941"/>
                </a:lnTo>
                <a:lnTo>
                  <a:pt x="4434143" y="2706776"/>
                </a:lnTo>
                <a:lnTo>
                  <a:pt x="4434143" y="2708982"/>
                </a:lnTo>
                <a:lnTo>
                  <a:pt x="4434465" y="2711188"/>
                </a:lnTo>
                <a:lnTo>
                  <a:pt x="4435109" y="2713078"/>
                </a:lnTo>
                <a:lnTo>
                  <a:pt x="4435753" y="2714338"/>
                </a:lnTo>
                <a:lnTo>
                  <a:pt x="4437041" y="2715914"/>
                </a:lnTo>
                <a:lnTo>
                  <a:pt x="4438650" y="2716859"/>
                </a:lnTo>
                <a:lnTo>
                  <a:pt x="4437041" y="2719379"/>
                </a:lnTo>
                <a:lnTo>
                  <a:pt x="4435431" y="2720640"/>
                </a:lnTo>
                <a:lnTo>
                  <a:pt x="4434787" y="2720955"/>
                </a:lnTo>
                <a:lnTo>
                  <a:pt x="4434143" y="2720955"/>
                </a:lnTo>
                <a:lnTo>
                  <a:pt x="4432855" y="2720325"/>
                </a:lnTo>
                <a:lnTo>
                  <a:pt x="4432211" y="2718749"/>
                </a:lnTo>
                <a:lnTo>
                  <a:pt x="4431889" y="2716544"/>
                </a:lnTo>
                <a:lnTo>
                  <a:pt x="4431889" y="2714023"/>
                </a:lnTo>
                <a:lnTo>
                  <a:pt x="4432533" y="2711188"/>
                </a:lnTo>
                <a:lnTo>
                  <a:pt x="4431567" y="2714338"/>
                </a:lnTo>
                <a:lnTo>
                  <a:pt x="4429958" y="2716544"/>
                </a:lnTo>
                <a:lnTo>
                  <a:pt x="4428026" y="2718119"/>
                </a:lnTo>
                <a:lnTo>
                  <a:pt x="4426738" y="2718434"/>
                </a:lnTo>
                <a:lnTo>
                  <a:pt x="4424807" y="2718434"/>
                </a:lnTo>
                <a:lnTo>
                  <a:pt x="4422875" y="2717489"/>
                </a:lnTo>
                <a:lnTo>
                  <a:pt x="4421265" y="2716544"/>
                </a:lnTo>
                <a:lnTo>
                  <a:pt x="4419334" y="2714968"/>
                </a:lnTo>
                <a:lnTo>
                  <a:pt x="4415470" y="2712448"/>
                </a:lnTo>
                <a:lnTo>
                  <a:pt x="4413861" y="2711188"/>
                </a:lnTo>
                <a:lnTo>
                  <a:pt x="4411929" y="2710557"/>
                </a:lnTo>
                <a:lnTo>
                  <a:pt x="4409997" y="2709927"/>
                </a:lnTo>
                <a:lnTo>
                  <a:pt x="4408066" y="2710557"/>
                </a:lnTo>
                <a:lnTo>
                  <a:pt x="4406456" y="2711188"/>
                </a:lnTo>
                <a:lnTo>
                  <a:pt x="4404846" y="2713393"/>
                </a:lnTo>
                <a:lnTo>
                  <a:pt x="4404202" y="2712448"/>
                </a:lnTo>
                <a:lnTo>
                  <a:pt x="4403558" y="2711818"/>
                </a:lnTo>
                <a:lnTo>
                  <a:pt x="4402914" y="2709927"/>
                </a:lnTo>
                <a:lnTo>
                  <a:pt x="4402914" y="2707407"/>
                </a:lnTo>
                <a:lnTo>
                  <a:pt x="4403236" y="2704886"/>
                </a:lnTo>
                <a:lnTo>
                  <a:pt x="4404524" y="2698584"/>
                </a:lnTo>
                <a:lnTo>
                  <a:pt x="4405168" y="2692283"/>
                </a:lnTo>
                <a:lnTo>
                  <a:pt x="4404202" y="2692283"/>
                </a:lnTo>
                <a:lnTo>
                  <a:pt x="4403236" y="2692913"/>
                </a:lnTo>
                <a:lnTo>
                  <a:pt x="4402593" y="2694173"/>
                </a:lnTo>
                <a:lnTo>
                  <a:pt x="4401949" y="2695434"/>
                </a:lnTo>
                <a:lnTo>
                  <a:pt x="4400983" y="2698900"/>
                </a:lnTo>
                <a:lnTo>
                  <a:pt x="4400017" y="2702050"/>
                </a:lnTo>
                <a:lnTo>
                  <a:pt x="4399051" y="2702050"/>
                </a:lnTo>
                <a:lnTo>
                  <a:pt x="4397763" y="2701735"/>
                </a:lnTo>
                <a:lnTo>
                  <a:pt x="4397119" y="2701105"/>
                </a:lnTo>
                <a:lnTo>
                  <a:pt x="4396476" y="2699845"/>
                </a:lnTo>
                <a:lnTo>
                  <a:pt x="4395832" y="2697324"/>
                </a:lnTo>
                <a:lnTo>
                  <a:pt x="4395832" y="2694488"/>
                </a:lnTo>
                <a:lnTo>
                  <a:pt x="4395510" y="2691653"/>
                </a:lnTo>
                <a:lnTo>
                  <a:pt x="4395510" y="2688817"/>
                </a:lnTo>
                <a:lnTo>
                  <a:pt x="4395188" y="2687557"/>
                </a:lnTo>
                <a:lnTo>
                  <a:pt x="4394544" y="2686612"/>
                </a:lnTo>
                <a:lnTo>
                  <a:pt x="4393578" y="2686296"/>
                </a:lnTo>
                <a:lnTo>
                  <a:pt x="4392612" y="2685351"/>
                </a:lnTo>
                <a:lnTo>
                  <a:pt x="4393578" y="2682831"/>
                </a:lnTo>
                <a:lnTo>
                  <a:pt x="4394544" y="2680625"/>
                </a:lnTo>
                <a:lnTo>
                  <a:pt x="4395510" y="2679995"/>
                </a:lnTo>
                <a:close/>
                <a:moveTo>
                  <a:pt x="4340225" y="2665393"/>
                </a:moveTo>
                <a:lnTo>
                  <a:pt x="4347479" y="2665393"/>
                </a:lnTo>
                <a:lnTo>
                  <a:pt x="4353472" y="2665710"/>
                </a:lnTo>
                <a:lnTo>
                  <a:pt x="4358203" y="2666345"/>
                </a:lnTo>
                <a:lnTo>
                  <a:pt x="4361988" y="2667933"/>
                </a:lnTo>
                <a:lnTo>
                  <a:pt x="4366403" y="2670155"/>
                </a:lnTo>
                <a:lnTo>
                  <a:pt x="4371765" y="2672695"/>
                </a:lnTo>
                <a:lnTo>
                  <a:pt x="4378704" y="2675871"/>
                </a:lnTo>
                <a:lnTo>
                  <a:pt x="4387850" y="2680316"/>
                </a:lnTo>
                <a:lnTo>
                  <a:pt x="4386273" y="2686348"/>
                </a:lnTo>
                <a:lnTo>
                  <a:pt x="4384381" y="2690793"/>
                </a:lnTo>
                <a:lnTo>
                  <a:pt x="4383750" y="2692381"/>
                </a:lnTo>
                <a:lnTo>
                  <a:pt x="4382804" y="2693333"/>
                </a:lnTo>
                <a:lnTo>
                  <a:pt x="4381858" y="2693968"/>
                </a:lnTo>
                <a:lnTo>
                  <a:pt x="4380912" y="2694603"/>
                </a:lnTo>
                <a:lnTo>
                  <a:pt x="4379650" y="2694603"/>
                </a:lnTo>
                <a:lnTo>
                  <a:pt x="4379019" y="2694603"/>
                </a:lnTo>
                <a:lnTo>
                  <a:pt x="4376811" y="2693333"/>
                </a:lnTo>
                <a:lnTo>
                  <a:pt x="4375234" y="2692063"/>
                </a:lnTo>
                <a:lnTo>
                  <a:pt x="4373342" y="2690476"/>
                </a:lnTo>
                <a:lnTo>
                  <a:pt x="4369873" y="2686983"/>
                </a:lnTo>
                <a:lnTo>
                  <a:pt x="4368611" y="2686031"/>
                </a:lnTo>
                <a:lnTo>
                  <a:pt x="4368296" y="2685713"/>
                </a:lnTo>
                <a:lnTo>
                  <a:pt x="4367349" y="2685713"/>
                </a:lnTo>
                <a:lnTo>
                  <a:pt x="4367034" y="2686031"/>
                </a:lnTo>
                <a:lnTo>
                  <a:pt x="4367034" y="2686983"/>
                </a:lnTo>
                <a:lnTo>
                  <a:pt x="4366719" y="2688888"/>
                </a:lnTo>
                <a:lnTo>
                  <a:pt x="4367034" y="2693016"/>
                </a:lnTo>
                <a:lnTo>
                  <a:pt x="4367980" y="2698731"/>
                </a:lnTo>
                <a:lnTo>
                  <a:pt x="4366403" y="2695238"/>
                </a:lnTo>
                <a:lnTo>
                  <a:pt x="4364511" y="2692063"/>
                </a:lnTo>
                <a:lnTo>
                  <a:pt x="4363249" y="2689523"/>
                </a:lnTo>
                <a:lnTo>
                  <a:pt x="4361357" y="2687301"/>
                </a:lnTo>
                <a:lnTo>
                  <a:pt x="4359464" y="2685396"/>
                </a:lnTo>
                <a:lnTo>
                  <a:pt x="4357572" y="2683808"/>
                </a:lnTo>
                <a:lnTo>
                  <a:pt x="4354103" y="2681268"/>
                </a:lnTo>
                <a:lnTo>
                  <a:pt x="4350318" y="2678728"/>
                </a:lnTo>
                <a:lnTo>
                  <a:pt x="4346849" y="2675553"/>
                </a:lnTo>
                <a:lnTo>
                  <a:pt x="4345272" y="2673648"/>
                </a:lnTo>
                <a:lnTo>
                  <a:pt x="4343695" y="2671425"/>
                </a:lnTo>
                <a:lnTo>
                  <a:pt x="4341802" y="2668568"/>
                </a:lnTo>
                <a:close/>
                <a:moveTo>
                  <a:pt x="4294098" y="2655868"/>
                </a:moveTo>
                <a:lnTo>
                  <a:pt x="4297228" y="2656161"/>
                </a:lnTo>
                <a:lnTo>
                  <a:pt x="4304115" y="2657915"/>
                </a:lnTo>
                <a:lnTo>
                  <a:pt x="4307245" y="2658208"/>
                </a:lnTo>
                <a:lnTo>
                  <a:pt x="4308810" y="2657915"/>
                </a:lnTo>
                <a:lnTo>
                  <a:pt x="4310062" y="2657623"/>
                </a:lnTo>
                <a:lnTo>
                  <a:pt x="4309436" y="2659962"/>
                </a:lnTo>
                <a:lnTo>
                  <a:pt x="4308810" y="2662010"/>
                </a:lnTo>
                <a:lnTo>
                  <a:pt x="4307558" y="2663472"/>
                </a:lnTo>
                <a:lnTo>
                  <a:pt x="4306306" y="2664642"/>
                </a:lnTo>
                <a:lnTo>
                  <a:pt x="4304741" y="2665519"/>
                </a:lnTo>
                <a:lnTo>
                  <a:pt x="4302863" y="2666396"/>
                </a:lnTo>
                <a:lnTo>
                  <a:pt x="4301610" y="2666689"/>
                </a:lnTo>
                <a:lnTo>
                  <a:pt x="4299419" y="2666981"/>
                </a:lnTo>
                <a:lnTo>
                  <a:pt x="4297541" y="2666981"/>
                </a:lnTo>
                <a:lnTo>
                  <a:pt x="4295663" y="2666689"/>
                </a:lnTo>
                <a:lnTo>
                  <a:pt x="4294098" y="2665811"/>
                </a:lnTo>
                <a:lnTo>
                  <a:pt x="4292533" y="2665226"/>
                </a:lnTo>
                <a:lnTo>
                  <a:pt x="4290968" y="2664642"/>
                </a:lnTo>
                <a:lnTo>
                  <a:pt x="4289715" y="2663472"/>
                </a:lnTo>
                <a:lnTo>
                  <a:pt x="4288463" y="2662302"/>
                </a:lnTo>
                <a:lnTo>
                  <a:pt x="4287837" y="2661132"/>
                </a:lnTo>
                <a:lnTo>
                  <a:pt x="4288150" y="2659085"/>
                </a:lnTo>
                <a:lnTo>
                  <a:pt x="4289089" y="2657915"/>
                </a:lnTo>
                <a:lnTo>
                  <a:pt x="4290028" y="2657330"/>
                </a:lnTo>
                <a:lnTo>
                  <a:pt x="4290968" y="2656453"/>
                </a:lnTo>
                <a:lnTo>
                  <a:pt x="4292533" y="2656161"/>
                </a:lnTo>
                <a:close/>
                <a:moveTo>
                  <a:pt x="4110165" y="2649518"/>
                </a:moveTo>
                <a:lnTo>
                  <a:pt x="4110766" y="2652332"/>
                </a:lnTo>
                <a:lnTo>
                  <a:pt x="4112268" y="2655147"/>
                </a:lnTo>
                <a:lnTo>
                  <a:pt x="4114370" y="2657648"/>
                </a:lnTo>
                <a:lnTo>
                  <a:pt x="4116773" y="2659837"/>
                </a:lnTo>
                <a:lnTo>
                  <a:pt x="4118275" y="2660463"/>
                </a:lnTo>
                <a:lnTo>
                  <a:pt x="4119476" y="2660775"/>
                </a:lnTo>
                <a:lnTo>
                  <a:pt x="4120678" y="2661088"/>
                </a:lnTo>
                <a:lnTo>
                  <a:pt x="4121879" y="2660775"/>
                </a:lnTo>
                <a:lnTo>
                  <a:pt x="4123381" y="2660150"/>
                </a:lnTo>
                <a:lnTo>
                  <a:pt x="4124282" y="2658899"/>
                </a:lnTo>
                <a:lnTo>
                  <a:pt x="4125483" y="2657336"/>
                </a:lnTo>
                <a:lnTo>
                  <a:pt x="4126384" y="2654834"/>
                </a:lnTo>
                <a:lnTo>
                  <a:pt x="4127586" y="2654834"/>
                </a:lnTo>
                <a:lnTo>
                  <a:pt x="4128186" y="2654834"/>
                </a:lnTo>
                <a:lnTo>
                  <a:pt x="4128487" y="2655147"/>
                </a:lnTo>
                <a:lnTo>
                  <a:pt x="4128787" y="2655772"/>
                </a:lnTo>
                <a:lnTo>
                  <a:pt x="4129087" y="2657648"/>
                </a:lnTo>
                <a:lnTo>
                  <a:pt x="4129087" y="2660150"/>
                </a:lnTo>
                <a:lnTo>
                  <a:pt x="4128487" y="2670156"/>
                </a:lnTo>
                <a:lnTo>
                  <a:pt x="4122480" y="2667655"/>
                </a:lnTo>
                <a:lnTo>
                  <a:pt x="4120678" y="2667029"/>
                </a:lnTo>
                <a:lnTo>
                  <a:pt x="4118575" y="2666404"/>
                </a:lnTo>
                <a:lnTo>
                  <a:pt x="4116773" y="2667029"/>
                </a:lnTo>
                <a:lnTo>
                  <a:pt x="4114370" y="2667655"/>
                </a:lnTo>
                <a:lnTo>
                  <a:pt x="4108363" y="2670156"/>
                </a:lnTo>
                <a:lnTo>
                  <a:pt x="4107162" y="2667029"/>
                </a:lnTo>
                <a:lnTo>
                  <a:pt x="4106862" y="2664840"/>
                </a:lnTo>
                <a:lnTo>
                  <a:pt x="4106862" y="2662964"/>
                </a:lnTo>
                <a:lnTo>
                  <a:pt x="4107162" y="2661401"/>
                </a:lnTo>
                <a:lnTo>
                  <a:pt x="4108063" y="2659837"/>
                </a:lnTo>
                <a:lnTo>
                  <a:pt x="4108964" y="2657648"/>
                </a:lnTo>
                <a:lnTo>
                  <a:pt x="4109565" y="2654209"/>
                </a:lnTo>
                <a:close/>
                <a:moveTo>
                  <a:pt x="4151312" y="2646343"/>
                </a:moveTo>
                <a:lnTo>
                  <a:pt x="4149322" y="2647863"/>
                </a:lnTo>
                <a:lnTo>
                  <a:pt x="4147995" y="2649079"/>
                </a:lnTo>
                <a:lnTo>
                  <a:pt x="4146337" y="2650903"/>
                </a:lnTo>
                <a:lnTo>
                  <a:pt x="4145341" y="2653031"/>
                </a:lnTo>
                <a:lnTo>
                  <a:pt x="4143351" y="2657591"/>
                </a:lnTo>
                <a:lnTo>
                  <a:pt x="4141361" y="2662151"/>
                </a:lnTo>
                <a:lnTo>
                  <a:pt x="4139370" y="2666710"/>
                </a:lnTo>
                <a:lnTo>
                  <a:pt x="4138375" y="2668838"/>
                </a:lnTo>
                <a:lnTo>
                  <a:pt x="4136717" y="2670358"/>
                </a:lnTo>
                <a:lnTo>
                  <a:pt x="4135390" y="2672182"/>
                </a:lnTo>
                <a:lnTo>
                  <a:pt x="4133731" y="2673094"/>
                </a:lnTo>
                <a:lnTo>
                  <a:pt x="4131409" y="2674310"/>
                </a:lnTo>
                <a:lnTo>
                  <a:pt x="4129087" y="2674918"/>
                </a:lnTo>
                <a:lnTo>
                  <a:pt x="4131078" y="2670358"/>
                </a:lnTo>
                <a:lnTo>
                  <a:pt x="4133068" y="2665494"/>
                </a:lnTo>
                <a:lnTo>
                  <a:pt x="4135058" y="2660935"/>
                </a:lnTo>
                <a:lnTo>
                  <a:pt x="4136717" y="2656375"/>
                </a:lnTo>
                <a:lnTo>
                  <a:pt x="4139370" y="2652727"/>
                </a:lnTo>
                <a:lnTo>
                  <a:pt x="4140697" y="2650903"/>
                </a:lnTo>
                <a:lnTo>
                  <a:pt x="4142688" y="2649383"/>
                </a:lnTo>
                <a:lnTo>
                  <a:pt x="4144346" y="2648471"/>
                </a:lnTo>
                <a:lnTo>
                  <a:pt x="4146337" y="2647255"/>
                </a:lnTo>
                <a:lnTo>
                  <a:pt x="4148659" y="2646647"/>
                </a:lnTo>
                <a:close/>
                <a:moveTo>
                  <a:pt x="4261461" y="2643168"/>
                </a:moveTo>
                <a:lnTo>
                  <a:pt x="4264208" y="2644827"/>
                </a:lnTo>
                <a:lnTo>
                  <a:pt x="4267261" y="2646154"/>
                </a:lnTo>
                <a:lnTo>
                  <a:pt x="4273673" y="2648807"/>
                </a:lnTo>
                <a:lnTo>
                  <a:pt x="4276420" y="2650466"/>
                </a:lnTo>
                <a:lnTo>
                  <a:pt x="4279779" y="2652124"/>
                </a:lnTo>
                <a:lnTo>
                  <a:pt x="4282221" y="2653783"/>
                </a:lnTo>
                <a:lnTo>
                  <a:pt x="4284663" y="2656105"/>
                </a:lnTo>
                <a:lnTo>
                  <a:pt x="4283137" y="2659091"/>
                </a:lnTo>
                <a:lnTo>
                  <a:pt x="4281305" y="2661413"/>
                </a:lnTo>
                <a:lnTo>
                  <a:pt x="4280084" y="2662739"/>
                </a:lnTo>
                <a:lnTo>
                  <a:pt x="4278863" y="2663403"/>
                </a:lnTo>
                <a:lnTo>
                  <a:pt x="4277947" y="2663403"/>
                </a:lnTo>
                <a:lnTo>
                  <a:pt x="4277031" y="2663071"/>
                </a:lnTo>
                <a:lnTo>
                  <a:pt x="4274894" y="2661081"/>
                </a:lnTo>
                <a:lnTo>
                  <a:pt x="4272757" y="2659422"/>
                </a:lnTo>
                <a:lnTo>
                  <a:pt x="4271230" y="2658759"/>
                </a:lnTo>
                <a:lnTo>
                  <a:pt x="4270009" y="2658759"/>
                </a:lnTo>
                <a:lnTo>
                  <a:pt x="4268483" y="2659091"/>
                </a:lnTo>
                <a:lnTo>
                  <a:pt x="4266651" y="2660417"/>
                </a:lnTo>
                <a:lnTo>
                  <a:pt x="4264514" y="2662408"/>
                </a:lnTo>
                <a:lnTo>
                  <a:pt x="4262071" y="2665393"/>
                </a:lnTo>
                <a:lnTo>
                  <a:pt x="4262377" y="2661744"/>
                </a:lnTo>
                <a:lnTo>
                  <a:pt x="4262377" y="2659091"/>
                </a:lnTo>
                <a:lnTo>
                  <a:pt x="4262071" y="2656437"/>
                </a:lnTo>
                <a:lnTo>
                  <a:pt x="4261461" y="2654115"/>
                </a:lnTo>
                <a:lnTo>
                  <a:pt x="4261156" y="2652124"/>
                </a:lnTo>
                <a:lnTo>
                  <a:pt x="4260850" y="2649802"/>
                </a:lnTo>
                <a:lnTo>
                  <a:pt x="4260850" y="2646485"/>
                </a:lnTo>
                <a:close/>
                <a:moveTo>
                  <a:pt x="4238625" y="2636818"/>
                </a:moveTo>
                <a:lnTo>
                  <a:pt x="4240242" y="2636818"/>
                </a:lnTo>
                <a:lnTo>
                  <a:pt x="4241536" y="2637125"/>
                </a:lnTo>
                <a:lnTo>
                  <a:pt x="4244123" y="2638354"/>
                </a:lnTo>
                <a:lnTo>
                  <a:pt x="4246387" y="2639583"/>
                </a:lnTo>
                <a:lnTo>
                  <a:pt x="4248327" y="2641427"/>
                </a:lnTo>
                <a:lnTo>
                  <a:pt x="4251561" y="2645421"/>
                </a:lnTo>
                <a:lnTo>
                  <a:pt x="4253501" y="2647265"/>
                </a:lnTo>
                <a:lnTo>
                  <a:pt x="4256088" y="2648494"/>
                </a:lnTo>
                <a:lnTo>
                  <a:pt x="4255118" y="2651259"/>
                </a:lnTo>
                <a:lnTo>
                  <a:pt x="4253825" y="2653410"/>
                </a:lnTo>
                <a:lnTo>
                  <a:pt x="4252854" y="2654946"/>
                </a:lnTo>
                <a:lnTo>
                  <a:pt x="4251237" y="2655868"/>
                </a:lnTo>
                <a:lnTo>
                  <a:pt x="4249944" y="2655868"/>
                </a:lnTo>
                <a:lnTo>
                  <a:pt x="4248327" y="2655868"/>
                </a:lnTo>
                <a:lnTo>
                  <a:pt x="4246710" y="2655254"/>
                </a:lnTo>
                <a:lnTo>
                  <a:pt x="4245416" y="2654332"/>
                </a:lnTo>
                <a:lnTo>
                  <a:pt x="4243799" y="2652488"/>
                </a:lnTo>
                <a:lnTo>
                  <a:pt x="4242829" y="2650645"/>
                </a:lnTo>
                <a:lnTo>
                  <a:pt x="4241536" y="2648801"/>
                </a:lnTo>
                <a:lnTo>
                  <a:pt x="4240566" y="2646343"/>
                </a:lnTo>
                <a:lnTo>
                  <a:pt x="4239919" y="2644192"/>
                </a:lnTo>
                <a:lnTo>
                  <a:pt x="4238949" y="2641734"/>
                </a:lnTo>
                <a:lnTo>
                  <a:pt x="4238625" y="2639276"/>
                </a:lnTo>
                <a:close/>
                <a:moveTo>
                  <a:pt x="4067685" y="2628880"/>
                </a:moveTo>
                <a:lnTo>
                  <a:pt x="4069556" y="2629188"/>
                </a:lnTo>
                <a:lnTo>
                  <a:pt x="4071739" y="2629804"/>
                </a:lnTo>
                <a:lnTo>
                  <a:pt x="4072986" y="2631036"/>
                </a:lnTo>
                <a:lnTo>
                  <a:pt x="4074858" y="2632268"/>
                </a:lnTo>
                <a:lnTo>
                  <a:pt x="4076417" y="2634117"/>
                </a:lnTo>
                <a:lnTo>
                  <a:pt x="4077352" y="2635965"/>
                </a:lnTo>
                <a:lnTo>
                  <a:pt x="4077976" y="2638121"/>
                </a:lnTo>
                <a:lnTo>
                  <a:pt x="4078288" y="2640277"/>
                </a:lnTo>
                <a:lnTo>
                  <a:pt x="4078288" y="2642741"/>
                </a:lnTo>
                <a:lnTo>
                  <a:pt x="4077664" y="2644898"/>
                </a:lnTo>
                <a:lnTo>
                  <a:pt x="4076417" y="2647362"/>
                </a:lnTo>
                <a:lnTo>
                  <a:pt x="4074546" y="2649518"/>
                </a:lnTo>
                <a:lnTo>
                  <a:pt x="4073298" y="2648594"/>
                </a:lnTo>
                <a:lnTo>
                  <a:pt x="4072363" y="2647362"/>
                </a:lnTo>
                <a:lnTo>
                  <a:pt x="4071739" y="2643666"/>
                </a:lnTo>
                <a:lnTo>
                  <a:pt x="4071115" y="2641817"/>
                </a:lnTo>
                <a:lnTo>
                  <a:pt x="4070492" y="2640585"/>
                </a:lnTo>
                <a:lnTo>
                  <a:pt x="4069868" y="2639353"/>
                </a:lnTo>
                <a:lnTo>
                  <a:pt x="4069244" y="2639045"/>
                </a:lnTo>
                <a:lnTo>
                  <a:pt x="4068309" y="2639045"/>
                </a:lnTo>
                <a:lnTo>
                  <a:pt x="4067373" y="2639045"/>
                </a:lnTo>
                <a:lnTo>
                  <a:pt x="4066438" y="2639045"/>
                </a:lnTo>
                <a:lnTo>
                  <a:pt x="4065814" y="2639353"/>
                </a:lnTo>
                <a:lnTo>
                  <a:pt x="4065502" y="2640277"/>
                </a:lnTo>
                <a:lnTo>
                  <a:pt x="4064879" y="2641817"/>
                </a:lnTo>
                <a:lnTo>
                  <a:pt x="4064567" y="2644590"/>
                </a:lnTo>
                <a:lnTo>
                  <a:pt x="4062072" y="2648286"/>
                </a:lnTo>
                <a:lnTo>
                  <a:pt x="4061137" y="2648594"/>
                </a:lnTo>
                <a:lnTo>
                  <a:pt x="4060825" y="2648594"/>
                </a:lnTo>
                <a:lnTo>
                  <a:pt x="4061137" y="2647054"/>
                </a:lnTo>
                <a:lnTo>
                  <a:pt x="4062384" y="2643358"/>
                </a:lnTo>
                <a:lnTo>
                  <a:pt x="4063319" y="2639353"/>
                </a:lnTo>
                <a:lnTo>
                  <a:pt x="4063943" y="2635965"/>
                </a:lnTo>
                <a:lnTo>
                  <a:pt x="4063943" y="2634733"/>
                </a:lnTo>
                <a:lnTo>
                  <a:pt x="4063631" y="2633809"/>
                </a:lnTo>
                <a:lnTo>
                  <a:pt x="4063008" y="2633809"/>
                </a:lnTo>
                <a:lnTo>
                  <a:pt x="4061448" y="2634117"/>
                </a:lnTo>
                <a:lnTo>
                  <a:pt x="4063008" y="2631960"/>
                </a:lnTo>
                <a:lnTo>
                  <a:pt x="4064567" y="2630420"/>
                </a:lnTo>
                <a:lnTo>
                  <a:pt x="4065814" y="2629188"/>
                </a:lnTo>
                <a:close/>
                <a:moveTo>
                  <a:pt x="4124325" y="2601893"/>
                </a:moveTo>
                <a:lnTo>
                  <a:pt x="4130970" y="2603192"/>
                </a:lnTo>
                <a:lnTo>
                  <a:pt x="4137614" y="2604491"/>
                </a:lnTo>
                <a:lnTo>
                  <a:pt x="4150271" y="2608063"/>
                </a:lnTo>
                <a:lnTo>
                  <a:pt x="4162927" y="2611959"/>
                </a:lnTo>
                <a:lnTo>
                  <a:pt x="4174951" y="2616506"/>
                </a:lnTo>
                <a:lnTo>
                  <a:pt x="4186341" y="2621376"/>
                </a:lnTo>
                <a:lnTo>
                  <a:pt x="4197099" y="2626247"/>
                </a:lnTo>
                <a:lnTo>
                  <a:pt x="4216400" y="2635664"/>
                </a:lnTo>
                <a:lnTo>
                  <a:pt x="4215451" y="2637937"/>
                </a:lnTo>
                <a:lnTo>
                  <a:pt x="4214185" y="2639885"/>
                </a:lnTo>
                <a:lnTo>
                  <a:pt x="4212920" y="2641834"/>
                </a:lnTo>
                <a:lnTo>
                  <a:pt x="4211654" y="2643133"/>
                </a:lnTo>
                <a:lnTo>
                  <a:pt x="4210072" y="2643782"/>
                </a:lnTo>
                <a:lnTo>
                  <a:pt x="4209123" y="2644431"/>
                </a:lnTo>
                <a:lnTo>
                  <a:pt x="4207541" y="2644756"/>
                </a:lnTo>
                <a:lnTo>
                  <a:pt x="4206592" y="2644756"/>
                </a:lnTo>
                <a:lnTo>
                  <a:pt x="4203744" y="2644107"/>
                </a:lnTo>
                <a:lnTo>
                  <a:pt x="4201213" y="2642483"/>
                </a:lnTo>
                <a:lnTo>
                  <a:pt x="4198365" y="2640859"/>
                </a:lnTo>
                <a:lnTo>
                  <a:pt x="4195834" y="2638911"/>
                </a:lnTo>
                <a:lnTo>
                  <a:pt x="4192670" y="2636638"/>
                </a:lnTo>
                <a:lnTo>
                  <a:pt x="4190138" y="2634690"/>
                </a:lnTo>
                <a:lnTo>
                  <a:pt x="4187607" y="2633716"/>
                </a:lnTo>
                <a:lnTo>
                  <a:pt x="4184759" y="2633066"/>
                </a:lnTo>
                <a:lnTo>
                  <a:pt x="4183810" y="2633066"/>
                </a:lnTo>
                <a:lnTo>
                  <a:pt x="4182228" y="2633391"/>
                </a:lnTo>
                <a:lnTo>
                  <a:pt x="4181279" y="2634040"/>
                </a:lnTo>
                <a:lnTo>
                  <a:pt x="4180013" y="2635015"/>
                </a:lnTo>
                <a:lnTo>
                  <a:pt x="4178431" y="2636313"/>
                </a:lnTo>
                <a:lnTo>
                  <a:pt x="4177482" y="2638262"/>
                </a:lnTo>
                <a:lnTo>
                  <a:pt x="4176533" y="2640535"/>
                </a:lnTo>
                <a:lnTo>
                  <a:pt x="4175267" y="2643133"/>
                </a:lnTo>
                <a:lnTo>
                  <a:pt x="4173052" y="2637937"/>
                </a:lnTo>
                <a:lnTo>
                  <a:pt x="4170521" y="2633716"/>
                </a:lnTo>
                <a:lnTo>
                  <a:pt x="4167990" y="2630793"/>
                </a:lnTo>
                <a:lnTo>
                  <a:pt x="4164826" y="2628195"/>
                </a:lnTo>
                <a:lnTo>
                  <a:pt x="4161345" y="2625922"/>
                </a:lnTo>
                <a:lnTo>
                  <a:pt x="4157865" y="2624299"/>
                </a:lnTo>
                <a:lnTo>
                  <a:pt x="4150587" y="2622026"/>
                </a:lnTo>
                <a:lnTo>
                  <a:pt x="4142993" y="2619428"/>
                </a:lnTo>
                <a:lnTo>
                  <a:pt x="4139196" y="2618129"/>
                </a:lnTo>
                <a:lnTo>
                  <a:pt x="4135716" y="2616181"/>
                </a:lnTo>
                <a:lnTo>
                  <a:pt x="4132552" y="2613908"/>
                </a:lnTo>
                <a:lnTo>
                  <a:pt x="4129388" y="2610661"/>
                </a:lnTo>
                <a:lnTo>
                  <a:pt x="4126540" y="2606764"/>
                </a:lnTo>
                <a:close/>
                <a:moveTo>
                  <a:pt x="4141787" y="2589193"/>
                </a:moveTo>
                <a:lnTo>
                  <a:pt x="4139511" y="2592600"/>
                </a:lnTo>
                <a:lnTo>
                  <a:pt x="4136910" y="2596008"/>
                </a:lnTo>
                <a:lnTo>
                  <a:pt x="4133333" y="2598486"/>
                </a:lnTo>
                <a:lnTo>
                  <a:pt x="4129431" y="2600654"/>
                </a:lnTo>
                <a:lnTo>
                  <a:pt x="4127480" y="2601274"/>
                </a:lnTo>
                <a:lnTo>
                  <a:pt x="4125204" y="2601583"/>
                </a:lnTo>
                <a:lnTo>
                  <a:pt x="4123578" y="2601893"/>
                </a:lnTo>
                <a:lnTo>
                  <a:pt x="4121628" y="2601893"/>
                </a:lnTo>
                <a:lnTo>
                  <a:pt x="4119677" y="2601583"/>
                </a:lnTo>
                <a:lnTo>
                  <a:pt x="4117726" y="2600964"/>
                </a:lnTo>
                <a:lnTo>
                  <a:pt x="4116425" y="2599725"/>
                </a:lnTo>
                <a:lnTo>
                  <a:pt x="4114799" y="2598486"/>
                </a:lnTo>
                <a:lnTo>
                  <a:pt x="4115450" y="2594769"/>
                </a:lnTo>
                <a:lnTo>
                  <a:pt x="4116750" y="2592600"/>
                </a:lnTo>
                <a:lnTo>
                  <a:pt x="4117726" y="2591361"/>
                </a:lnTo>
                <a:lnTo>
                  <a:pt x="4119026" y="2590432"/>
                </a:lnTo>
                <a:lnTo>
                  <a:pt x="4120002" y="2590122"/>
                </a:lnTo>
                <a:lnTo>
                  <a:pt x="4121628" y="2590432"/>
                </a:lnTo>
                <a:lnTo>
                  <a:pt x="4124554" y="2591981"/>
                </a:lnTo>
                <a:lnTo>
                  <a:pt x="4128456" y="2593839"/>
                </a:lnTo>
                <a:lnTo>
                  <a:pt x="4130082" y="2594149"/>
                </a:lnTo>
                <a:lnTo>
                  <a:pt x="4132033" y="2594459"/>
                </a:lnTo>
                <a:lnTo>
                  <a:pt x="4134309" y="2594149"/>
                </a:lnTo>
                <a:lnTo>
                  <a:pt x="4136585" y="2593530"/>
                </a:lnTo>
                <a:lnTo>
                  <a:pt x="4139186" y="2591671"/>
                </a:lnTo>
                <a:close/>
                <a:moveTo>
                  <a:pt x="4094162" y="2586018"/>
                </a:moveTo>
                <a:lnTo>
                  <a:pt x="4097138" y="2586018"/>
                </a:lnTo>
                <a:lnTo>
                  <a:pt x="4099817" y="2586970"/>
                </a:lnTo>
                <a:lnTo>
                  <a:pt x="4101306" y="2587605"/>
                </a:lnTo>
                <a:lnTo>
                  <a:pt x="4102199" y="2588875"/>
                </a:lnTo>
                <a:lnTo>
                  <a:pt x="4104282" y="2591416"/>
                </a:lnTo>
                <a:lnTo>
                  <a:pt x="4106068" y="2594591"/>
                </a:lnTo>
                <a:lnTo>
                  <a:pt x="4106961" y="2599036"/>
                </a:lnTo>
                <a:lnTo>
                  <a:pt x="4108152" y="2604116"/>
                </a:lnTo>
                <a:lnTo>
                  <a:pt x="4108450" y="2609831"/>
                </a:lnTo>
                <a:lnTo>
                  <a:pt x="4103687" y="2606021"/>
                </a:lnTo>
                <a:lnTo>
                  <a:pt x="4101603" y="2603798"/>
                </a:lnTo>
                <a:lnTo>
                  <a:pt x="4099520" y="2601258"/>
                </a:lnTo>
                <a:lnTo>
                  <a:pt x="4097436" y="2598718"/>
                </a:lnTo>
                <a:lnTo>
                  <a:pt x="4095650" y="2594908"/>
                </a:lnTo>
                <a:lnTo>
                  <a:pt x="4094757" y="2591098"/>
                </a:lnTo>
                <a:close/>
                <a:moveTo>
                  <a:pt x="4040114" y="2581255"/>
                </a:moveTo>
                <a:lnTo>
                  <a:pt x="4041355" y="2581255"/>
                </a:lnTo>
                <a:lnTo>
                  <a:pt x="4044147" y="2581255"/>
                </a:lnTo>
                <a:lnTo>
                  <a:pt x="4049730" y="2582207"/>
                </a:lnTo>
                <a:lnTo>
                  <a:pt x="4052832" y="2582207"/>
                </a:lnTo>
                <a:lnTo>
                  <a:pt x="4053763" y="2582207"/>
                </a:lnTo>
                <a:lnTo>
                  <a:pt x="4055004" y="2581572"/>
                </a:lnTo>
                <a:lnTo>
                  <a:pt x="4054383" y="2585382"/>
                </a:lnTo>
                <a:lnTo>
                  <a:pt x="4054383" y="2589192"/>
                </a:lnTo>
                <a:lnTo>
                  <a:pt x="4055314" y="2592050"/>
                </a:lnTo>
                <a:lnTo>
                  <a:pt x="4056245" y="2594273"/>
                </a:lnTo>
                <a:lnTo>
                  <a:pt x="4057796" y="2595860"/>
                </a:lnTo>
                <a:lnTo>
                  <a:pt x="4059347" y="2596813"/>
                </a:lnTo>
                <a:lnTo>
                  <a:pt x="4061518" y="2597448"/>
                </a:lnTo>
                <a:lnTo>
                  <a:pt x="4064000" y="2597130"/>
                </a:lnTo>
                <a:lnTo>
                  <a:pt x="4064000" y="2599353"/>
                </a:lnTo>
                <a:lnTo>
                  <a:pt x="4063690" y="2600940"/>
                </a:lnTo>
                <a:lnTo>
                  <a:pt x="4063069" y="2601893"/>
                </a:lnTo>
                <a:lnTo>
                  <a:pt x="4062139" y="2602528"/>
                </a:lnTo>
                <a:lnTo>
                  <a:pt x="4061208" y="2603163"/>
                </a:lnTo>
                <a:lnTo>
                  <a:pt x="4059967" y="2603480"/>
                </a:lnTo>
                <a:lnTo>
                  <a:pt x="4057485" y="2603163"/>
                </a:lnTo>
                <a:lnTo>
                  <a:pt x="4051591" y="2602210"/>
                </a:lnTo>
                <a:lnTo>
                  <a:pt x="4048800" y="2601893"/>
                </a:lnTo>
                <a:lnTo>
                  <a:pt x="4047869" y="2602210"/>
                </a:lnTo>
                <a:lnTo>
                  <a:pt x="4046628" y="2602528"/>
                </a:lnTo>
                <a:lnTo>
                  <a:pt x="4047869" y="2600940"/>
                </a:lnTo>
                <a:lnTo>
                  <a:pt x="4048489" y="2599035"/>
                </a:lnTo>
                <a:lnTo>
                  <a:pt x="4049110" y="2597448"/>
                </a:lnTo>
                <a:lnTo>
                  <a:pt x="4049420" y="2596178"/>
                </a:lnTo>
                <a:lnTo>
                  <a:pt x="4049420" y="2594273"/>
                </a:lnTo>
                <a:lnTo>
                  <a:pt x="4049420" y="2592685"/>
                </a:lnTo>
                <a:lnTo>
                  <a:pt x="4049110" y="2591733"/>
                </a:lnTo>
                <a:lnTo>
                  <a:pt x="4048489" y="2590145"/>
                </a:lnTo>
                <a:lnTo>
                  <a:pt x="4047869" y="2589192"/>
                </a:lnTo>
                <a:lnTo>
                  <a:pt x="4046628" y="2588557"/>
                </a:lnTo>
                <a:lnTo>
                  <a:pt x="4045698" y="2587605"/>
                </a:lnTo>
                <a:lnTo>
                  <a:pt x="4044147" y="2586970"/>
                </a:lnTo>
                <a:lnTo>
                  <a:pt x="4042595" y="2586652"/>
                </a:lnTo>
                <a:lnTo>
                  <a:pt x="4041044" y="2586652"/>
                </a:lnTo>
                <a:lnTo>
                  <a:pt x="4039183" y="2586652"/>
                </a:lnTo>
                <a:lnTo>
                  <a:pt x="4037012" y="2586970"/>
                </a:lnTo>
                <a:lnTo>
                  <a:pt x="4037012" y="2585065"/>
                </a:lnTo>
                <a:lnTo>
                  <a:pt x="4037632" y="2583795"/>
                </a:lnTo>
                <a:lnTo>
                  <a:pt x="4038253" y="2582525"/>
                </a:lnTo>
                <a:lnTo>
                  <a:pt x="4039183" y="2581890"/>
                </a:lnTo>
                <a:close/>
                <a:moveTo>
                  <a:pt x="553695" y="2403458"/>
                </a:moveTo>
                <a:lnTo>
                  <a:pt x="554340" y="2404085"/>
                </a:lnTo>
                <a:lnTo>
                  <a:pt x="554983" y="2405339"/>
                </a:lnTo>
                <a:lnTo>
                  <a:pt x="555626" y="2408160"/>
                </a:lnTo>
                <a:lnTo>
                  <a:pt x="555626" y="2411296"/>
                </a:lnTo>
                <a:lnTo>
                  <a:pt x="555304" y="2415371"/>
                </a:lnTo>
                <a:lnTo>
                  <a:pt x="554661" y="2420073"/>
                </a:lnTo>
                <a:lnTo>
                  <a:pt x="553695" y="2424776"/>
                </a:lnTo>
                <a:lnTo>
                  <a:pt x="550478" y="2435435"/>
                </a:lnTo>
                <a:lnTo>
                  <a:pt x="546938" y="2446721"/>
                </a:lnTo>
                <a:lnTo>
                  <a:pt x="543721" y="2457694"/>
                </a:lnTo>
                <a:lnTo>
                  <a:pt x="541146" y="2468666"/>
                </a:lnTo>
                <a:lnTo>
                  <a:pt x="539858" y="2473369"/>
                </a:lnTo>
                <a:lnTo>
                  <a:pt x="539537" y="2478071"/>
                </a:lnTo>
                <a:lnTo>
                  <a:pt x="537606" y="2476504"/>
                </a:lnTo>
                <a:lnTo>
                  <a:pt x="536640" y="2475249"/>
                </a:lnTo>
                <a:lnTo>
                  <a:pt x="535031" y="2473369"/>
                </a:lnTo>
                <a:lnTo>
                  <a:pt x="534388" y="2471488"/>
                </a:lnTo>
                <a:lnTo>
                  <a:pt x="532779" y="2467412"/>
                </a:lnTo>
                <a:lnTo>
                  <a:pt x="531814" y="2462710"/>
                </a:lnTo>
                <a:lnTo>
                  <a:pt x="531814" y="2458321"/>
                </a:lnTo>
                <a:lnTo>
                  <a:pt x="532135" y="2452677"/>
                </a:lnTo>
                <a:lnTo>
                  <a:pt x="532779" y="2447348"/>
                </a:lnTo>
                <a:lnTo>
                  <a:pt x="534067" y="2442019"/>
                </a:lnTo>
                <a:lnTo>
                  <a:pt x="535676" y="2436689"/>
                </a:lnTo>
                <a:lnTo>
                  <a:pt x="537606" y="2430732"/>
                </a:lnTo>
                <a:lnTo>
                  <a:pt x="539858" y="2425403"/>
                </a:lnTo>
                <a:lnTo>
                  <a:pt x="542432" y="2420387"/>
                </a:lnTo>
                <a:lnTo>
                  <a:pt x="545007" y="2415371"/>
                </a:lnTo>
                <a:lnTo>
                  <a:pt x="547903" y="2410982"/>
                </a:lnTo>
                <a:lnTo>
                  <a:pt x="550478" y="2406593"/>
                </a:lnTo>
                <a:close/>
                <a:moveTo>
                  <a:pt x="7692709" y="2335199"/>
                </a:moveTo>
                <a:lnTo>
                  <a:pt x="7693661" y="2335199"/>
                </a:lnTo>
                <a:lnTo>
                  <a:pt x="7694931" y="2336151"/>
                </a:lnTo>
                <a:lnTo>
                  <a:pt x="7696519" y="2337105"/>
                </a:lnTo>
                <a:lnTo>
                  <a:pt x="7697789" y="2339325"/>
                </a:lnTo>
                <a:lnTo>
                  <a:pt x="7699376" y="2341866"/>
                </a:lnTo>
                <a:lnTo>
                  <a:pt x="7703186" y="2349169"/>
                </a:lnTo>
                <a:lnTo>
                  <a:pt x="7706996" y="2358376"/>
                </a:lnTo>
                <a:lnTo>
                  <a:pt x="7710806" y="2369171"/>
                </a:lnTo>
                <a:lnTo>
                  <a:pt x="7714616" y="2380918"/>
                </a:lnTo>
                <a:lnTo>
                  <a:pt x="7718426" y="2393302"/>
                </a:lnTo>
                <a:lnTo>
                  <a:pt x="7721284" y="2405684"/>
                </a:lnTo>
                <a:lnTo>
                  <a:pt x="7724141" y="2417749"/>
                </a:lnTo>
                <a:lnTo>
                  <a:pt x="7726046" y="2429179"/>
                </a:lnTo>
                <a:lnTo>
                  <a:pt x="7727634" y="2439023"/>
                </a:lnTo>
                <a:lnTo>
                  <a:pt x="7727951" y="2442832"/>
                </a:lnTo>
                <a:lnTo>
                  <a:pt x="7727951" y="2446959"/>
                </a:lnTo>
                <a:lnTo>
                  <a:pt x="7727634" y="2449817"/>
                </a:lnTo>
                <a:lnTo>
                  <a:pt x="7726999" y="2452357"/>
                </a:lnTo>
                <a:lnTo>
                  <a:pt x="7726046" y="2454261"/>
                </a:lnTo>
                <a:lnTo>
                  <a:pt x="7725094" y="2455214"/>
                </a:lnTo>
                <a:lnTo>
                  <a:pt x="7728586" y="2461247"/>
                </a:lnTo>
                <a:lnTo>
                  <a:pt x="7731761" y="2466643"/>
                </a:lnTo>
                <a:lnTo>
                  <a:pt x="7738111" y="2478391"/>
                </a:lnTo>
                <a:lnTo>
                  <a:pt x="7743509" y="2489823"/>
                </a:lnTo>
                <a:lnTo>
                  <a:pt x="7748271" y="2502522"/>
                </a:lnTo>
                <a:lnTo>
                  <a:pt x="7752716" y="2514268"/>
                </a:lnTo>
                <a:lnTo>
                  <a:pt x="7756209" y="2527287"/>
                </a:lnTo>
                <a:lnTo>
                  <a:pt x="7759701" y="2539988"/>
                </a:lnTo>
                <a:lnTo>
                  <a:pt x="7762559" y="2552688"/>
                </a:lnTo>
                <a:lnTo>
                  <a:pt x="7767639" y="2578723"/>
                </a:lnTo>
                <a:lnTo>
                  <a:pt x="7773036" y="2605393"/>
                </a:lnTo>
                <a:lnTo>
                  <a:pt x="7776529" y="2618409"/>
                </a:lnTo>
                <a:lnTo>
                  <a:pt x="7780021" y="2631745"/>
                </a:lnTo>
                <a:lnTo>
                  <a:pt x="7784149" y="2645079"/>
                </a:lnTo>
                <a:lnTo>
                  <a:pt x="7788911" y="2658413"/>
                </a:lnTo>
                <a:lnTo>
                  <a:pt x="7786689" y="2660001"/>
                </a:lnTo>
                <a:lnTo>
                  <a:pt x="7785101" y="2662224"/>
                </a:lnTo>
                <a:lnTo>
                  <a:pt x="7784149" y="2664763"/>
                </a:lnTo>
                <a:lnTo>
                  <a:pt x="7783831" y="2667938"/>
                </a:lnTo>
                <a:lnTo>
                  <a:pt x="7783831" y="2671430"/>
                </a:lnTo>
                <a:lnTo>
                  <a:pt x="7783831" y="2674924"/>
                </a:lnTo>
                <a:lnTo>
                  <a:pt x="7785101" y="2683178"/>
                </a:lnTo>
                <a:lnTo>
                  <a:pt x="7786689" y="2692704"/>
                </a:lnTo>
                <a:lnTo>
                  <a:pt x="7787641" y="2703181"/>
                </a:lnTo>
                <a:lnTo>
                  <a:pt x="7787959" y="2708578"/>
                </a:lnTo>
                <a:lnTo>
                  <a:pt x="7788594" y="2713976"/>
                </a:lnTo>
                <a:lnTo>
                  <a:pt x="7787959" y="2719691"/>
                </a:lnTo>
                <a:lnTo>
                  <a:pt x="7787324" y="2725723"/>
                </a:lnTo>
                <a:lnTo>
                  <a:pt x="7791769" y="2736837"/>
                </a:lnTo>
                <a:lnTo>
                  <a:pt x="7796214" y="2748266"/>
                </a:lnTo>
                <a:lnTo>
                  <a:pt x="7799706" y="2759697"/>
                </a:lnTo>
                <a:lnTo>
                  <a:pt x="7803516" y="2770808"/>
                </a:lnTo>
                <a:lnTo>
                  <a:pt x="7807009" y="2782238"/>
                </a:lnTo>
                <a:lnTo>
                  <a:pt x="7809866" y="2793987"/>
                </a:lnTo>
                <a:lnTo>
                  <a:pt x="7815899" y="2816528"/>
                </a:lnTo>
                <a:lnTo>
                  <a:pt x="7820661" y="2839389"/>
                </a:lnTo>
                <a:lnTo>
                  <a:pt x="7824471" y="2862567"/>
                </a:lnTo>
                <a:lnTo>
                  <a:pt x="7828281" y="2885109"/>
                </a:lnTo>
                <a:lnTo>
                  <a:pt x="7831139" y="2907651"/>
                </a:lnTo>
                <a:lnTo>
                  <a:pt x="7833679" y="2930193"/>
                </a:lnTo>
                <a:lnTo>
                  <a:pt x="7835584" y="2953053"/>
                </a:lnTo>
                <a:lnTo>
                  <a:pt x="7837489" y="2974962"/>
                </a:lnTo>
                <a:lnTo>
                  <a:pt x="7838759" y="2997187"/>
                </a:lnTo>
                <a:lnTo>
                  <a:pt x="7841299" y="3039732"/>
                </a:lnTo>
                <a:lnTo>
                  <a:pt x="7843839" y="3081642"/>
                </a:lnTo>
                <a:lnTo>
                  <a:pt x="7846061" y="3080688"/>
                </a:lnTo>
                <a:lnTo>
                  <a:pt x="7847649" y="3079102"/>
                </a:lnTo>
                <a:lnTo>
                  <a:pt x="7848919" y="3077196"/>
                </a:lnTo>
                <a:lnTo>
                  <a:pt x="7850189" y="3075293"/>
                </a:lnTo>
                <a:lnTo>
                  <a:pt x="7850824" y="3072752"/>
                </a:lnTo>
                <a:lnTo>
                  <a:pt x="7851459" y="3069894"/>
                </a:lnTo>
                <a:lnTo>
                  <a:pt x="7852094" y="3066719"/>
                </a:lnTo>
                <a:lnTo>
                  <a:pt x="7852411" y="3063227"/>
                </a:lnTo>
                <a:lnTo>
                  <a:pt x="7852411" y="3055607"/>
                </a:lnTo>
                <a:lnTo>
                  <a:pt x="7851459" y="3047035"/>
                </a:lnTo>
                <a:lnTo>
                  <a:pt x="7850506" y="3037827"/>
                </a:lnTo>
                <a:lnTo>
                  <a:pt x="7849236" y="3028937"/>
                </a:lnTo>
                <a:lnTo>
                  <a:pt x="7850824" y="3040049"/>
                </a:lnTo>
                <a:lnTo>
                  <a:pt x="7852411" y="3052113"/>
                </a:lnTo>
                <a:lnTo>
                  <a:pt x="7854634" y="3078151"/>
                </a:lnTo>
                <a:lnTo>
                  <a:pt x="7856221" y="3105453"/>
                </a:lnTo>
                <a:lnTo>
                  <a:pt x="7857809" y="3133395"/>
                </a:lnTo>
                <a:lnTo>
                  <a:pt x="7859714" y="3241662"/>
                </a:lnTo>
                <a:lnTo>
                  <a:pt x="7853046" y="3237217"/>
                </a:lnTo>
                <a:lnTo>
                  <a:pt x="7848284" y="3233088"/>
                </a:lnTo>
                <a:lnTo>
                  <a:pt x="7844791" y="3229596"/>
                </a:lnTo>
                <a:lnTo>
                  <a:pt x="7842569" y="3226103"/>
                </a:lnTo>
                <a:lnTo>
                  <a:pt x="7841299" y="3222928"/>
                </a:lnTo>
                <a:lnTo>
                  <a:pt x="7840981" y="3219755"/>
                </a:lnTo>
                <a:lnTo>
                  <a:pt x="7840981" y="3216578"/>
                </a:lnTo>
                <a:lnTo>
                  <a:pt x="7841299" y="3213403"/>
                </a:lnTo>
                <a:lnTo>
                  <a:pt x="7841934" y="3206419"/>
                </a:lnTo>
                <a:lnTo>
                  <a:pt x="7841934" y="3202610"/>
                </a:lnTo>
                <a:lnTo>
                  <a:pt x="7841616" y="3198482"/>
                </a:lnTo>
                <a:lnTo>
                  <a:pt x="7840664" y="3193719"/>
                </a:lnTo>
                <a:lnTo>
                  <a:pt x="7838441" y="3188322"/>
                </a:lnTo>
                <a:lnTo>
                  <a:pt x="7834631" y="3182289"/>
                </a:lnTo>
                <a:lnTo>
                  <a:pt x="7830186" y="3175939"/>
                </a:lnTo>
                <a:lnTo>
                  <a:pt x="7826694" y="3121011"/>
                </a:lnTo>
                <a:lnTo>
                  <a:pt x="7823201" y="3061004"/>
                </a:lnTo>
                <a:lnTo>
                  <a:pt x="7820979" y="3029254"/>
                </a:lnTo>
                <a:lnTo>
                  <a:pt x="7818756" y="2996870"/>
                </a:lnTo>
                <a:lnTo>
                  <a:pt x="7815899" y="2963849"/>
                </a:lnTo>
                <a:lnTo>
                  <a:pt x="7813041" y="2930828"/>
                </a:lnTo>
                <a:lnTo>
                  <a:pt x="7808279" y="2897174"/>
                </a:lnTo>
                <a:lnTo>
                  <a:pt x="7802881" y="2863518"/>
                </a:lnTo>
                <a:lnTo>
                  <a:pt x="7797484" y="2830817"/>
                </a:lnTo>
                <a:lnTo>
                  <a:pt x="7794626" y="2814625"/>
                </a:lnTo>
                <a:lnTo>
                  <a:pt x="7791451" y="2798749"/>
                </a:lnTo>
                <a:lnTo>
                  <a:pt x="7787641" y="2782557"/>
                </a:lnTo>
                <a:lnTo>
                  <a:pt x="7784149" y="2767316"/>
                </a:lnTo>
                <a:lnTo>
                  <a:pt x="7780021" y="2751759"/>
                </a:lnTo>
                <a:lnTo>
                  <a:pt x="7775894" y="2736837"/>
                </a:lnTo>
                <a:lnTo>
                  <a:pt x="7771449" y="2722231"/>
                </a:lnTo>
                <a:lnTo>
                  <a:pt x="7766686" y="2708261"/>
                </a:lnTo>
                <a:lnTo>
                  <a:pt x="7761289" y="2693974"/>
                </a:lnTo>
                <a:lnTo>
                  <a:pt x="7755891" y="2680322"/>
                </a:lnTo>
                <a:lnTo>
                  <a:pt x="7758114" y="2681274"/>
                </a:lnTo>
                <a:lnTo>
                  <a:pt x="7760019" y="2681591"/>
                </a:lnTo>
                <a:lnTo>
                  <a:pt x="7761289" y="2681274"/>
                </a:lnTo>
                <a:lnTo>
                  <a:pt x="7762241" y="2680003"/>
                </a:lnTo>
                <a:lnTo>
                  <a:pt x="7762876" y="2678734"/>
                </a:lnTo>
                <a:lnTo>
                  <a:pt x="7763194" y="2676830"/>
                </a:lnTo>
                <a:lnTo>
                  <a:pt x="7762876" y="2674607"/>
                </a:lnTo>
                <a:lnTo>
                  <a:pt x="7762559" y="2672066"/>
                </a:lnTo>
                <a:lnTo>
                  <a:pt x="7760971" y="2665716"/>
                </a:lnTo>
                <a:lnTo>
                  <a:pt x="7758431" y="2658096"/>
                </a:lnTo>
                <a:lnTo>
                  <a:pt x="7755256" y="2649842"/>
                </a:lnTo>
                <a:lnTo>
                  <a:pt x="7751129" y="2640952"/>
                </a:lnTo>
                <a:lnTo>
                  <a:pt x="7742556" y="2621584"/>
                </a:lnTo>
                <a:lnTo>
                  <a:pt x="7733031" y="2602218"/>
                </a:lnTo>
                <a:lnTo>
                  <a:pt x="7725094" y="2585072"/>
                </a:lnTo>
                <a:lnTo>
                  <a:pt x="7721919" y="2577769"/>
                </a:lnTo>
                <a:lnTo>
                  <a:pt x="7719379" y="2571736"/>
                </a:lnTo>
                <a:lnTo>
                  <a:pt x="7722871" y="2574911"/>
                </a:lnTo>
                <a:lnTo>
                  <a:pt x="7726046" y="2578723"/>
                </a:lnTo>
                <a:lnTo>
                  <a:pt x="7729221" y="2582850"/>
                </a:lnTo>
                <a:lnTo>
                  <a:pt x="7732396" y="2587611"/>
                </a:lnTo>
                <a:lnTo>
                  <a:pt x="7738429" y="2597455"/>
                </a:lnTo>
                <a:lnTo>
                  <a:pt x="7744144" y="2606979"/>
                </a:lnTo>
                <a:lnTo>
                  <a:pt x="7746366" y="2599678"/>
                </a:lnTo>
                <a:lnTo>
                  <a:pt x="7747636" y="2592375"/>
                </a:lnTo>
                <a:lnTo>
                  <a:pt x="7748589" y="2585072"/>
                </a:lnTo>
                <a:lnTo>
                  <a:pt x="7749541" y="2577450"/>
                </a:lnTo>
                <a:lnTo>
                  <a:pt x="7749541" y="2569513"/>
                </a:lnTo>
                <a:lnTo>
                  <a:pt x="7748906" y="2561577"/>
                </a:lnTo>
                <a:lnTo>
                  <a:pt x="7748271" y="2553322"/>
                </a:lnTo>
                <a:lnTo>
                  <a:pt x="7747636" y="2545385"/>
                </a:lnTo>
                <a:lnTo>
                  <a:pt x="7746049" y="2537131"/>
                </a:lnTo>
                <a:lnTo>
                  <a:pt x="7744779" y="2528556"/>
                </a:lnTo>
                <a:lnTo>
                  <a:pt x="7742874" y="2520301"/>
                </a:lnTo>
                <a:lnTo>
                  <a:pt x="7740651" y="2511729"/>
                </a:lnTo>
                <a:lnTo>
                  <a:pt x="7735889" y="2494267"/>
                </a:lnTo>
                <a:lnTo>
                  <a:pt x="7730491" y="2477122"/>
                </a:lnTo>
                <a:lnTo>
                  <a:pt x="7724459" y="2459659"/>
                </a:lnTo>
                <a:lnTo>
                  <a:pt x="7718744" y="2442196"/>
                </a:lnTo>
                <a:lnTo>
                  <a:pt x="7706996" y="2407905"/>
                </a:lnTo>
                <a:lnTo>
                  <a:pt x="7701599" y="2390762"/>
                </a:lnTo>
                <a:lnTo>
                  <a:pt x="7696836" y="2374251"/>
                </a:lnTo>
                <a:lnTo>
                  <a:pt x="7692709" y="2358376"/>
                </a:lnTo>
                <a:lnTo>
                  <a:pt x="7691439" y="2350121"/>
                </a:lnTo>
                <a:lnTo>
                  <a:pt x="7689851" y="2342500"/>
                </a:lnTo>
                <a:lnTo>
                  <a:pt x="7690486" y="2339325"/>
                </a:lnTo>
                <a:lnTo>
                  <a:pt x="7691439" y="2337105"/>
                </a:lnTo>
                <a:lnTo>
                  <a:pt x="7692391" y="2335516"/>
                </a:lnTo>
                <a:close/>
                <a:moveTo>
                  <a:pt x="7580621" y="2044686"/>
                </a:moveTo>
                <a:lnTo>
                  <a:pt x="7581571" y="2044686"/>
                </a:lnTo>
                <a:lnTo>
                  <a:pt x="7583787" y="2045639"/>
                </a:lnTo>
                <a:lnTo>
                  <a:pt x="7586320" y="2046591"/>
                </a:lnTo>
                <a:lnTo>
                  <a:pt x="7588536" y="2047861"/>
                </a:lnTo>
                <a:lnTo>
                  <a:pt x="7590753" y="2048814"/>
                </a:lnTo>
                <a:lnTo>
                  <a:pt x="7592969" y="2049449"/>
                </a:lnTo>
                <a:lnTo>
                  <a:pt x="7593919" y="2049449"/>
                </a:lnTo>
                <a:lnTo>
                  <a:pt x="7595502" y="2049131"/>
                </a:lnTo>
                <a:lnTo>
                  <a:pt x="7610700" y="2085009"/>
                </a:lnTo>
                <a:lnTo>
                  <a:pt x="7624948" y="2118981"/>
                </a:lnTo>
                <a:lnTo>
                  <a:pt x="7637929" y="2151048"/>
                </a:lnTo>
                <a:lnTo>
                  <a:pt x="7650277" y="2183117"/>
                </a:lnTo>
                <a:lnTo>
                  <a:pt x="7656293" y="2198675"/>
                </a:lnTo>
                <a:lnTo>
                  <a:pt x="7661676" y="2214866"/>
                </a:lnTo>
                <a:lnTo>
                  <a:pt x="7667058" y="2230741"/>
                </a:lnTo>
                <a:lnTo>
                  <a:pt x="7672124" y="2247251"/>
                </a:lnTo>
                <a:lnTo>
                  <a:pt x="7677190" y="2264078"/>
                </a:lnTo>
                <a:lnTo>
                  <a:pt x="7681939" y="2281538"/>
                </a:lnTo>
                <a:lnTo>
                  <a:pt x="7686689" y="2299638"/>
                </a:lnTo>
                <a:lnTo>
                  <a:pt x="7691438" y="2317736"/>
                </a:lnTo>
                <a:lnTo>
                  <a:pt x="7685422" y="2305671"/>
                </a:lnTo>
                <a:lnTo>
                  <a:pt x="7679406" y="2292973"/>
                </a:lnTo>
                <a:lnTo>
                  <a:pt x="7674024" y="2279320"/>
                </a:lnTo>
                <a:lnTo>
                  <a:pt x="7668641" y="2265667"/>
                </a:lnTo>
                <a:lnTo>
                  <a:pt x="7657560" y="2235186"/>
                </a:lnTo>
                <a:lnTo>
                  <a:pt x="7645845" y="2202167"/>
                </a:lnTo>
                <a:lnTo>
                  <a:pt x="7639829" y="2185021"/>
                </a:lnTo>
                <a:lnTo>
                  <a:pt x="7632863" y="2166924"/>
                </a:lnTo>
                <a:lnTo>
                  <a:pt x="7625581" y="2148510"/>
                </a:lnTo>
                <a:lnTo>
                  <a:pt x="7617665" y="2129140"/>
                </a:lnTo>
                <a:lnTo>
                  <a:pt x="7608800" y="2109456"/>
                </a:lnTo>
                <a:lnTo>
                  <a:pt x="7598985" y="2089454"/>
                </a:lnTo>
                <a:lnTo>
                  <a:pt x="7588536" y="2068499"/>
                </a:lnTo>
                <a:lnTo>
                  <a:pt x="7577138" y="2047544"/>
                </a:lnTo>
                <a:lnTo>
                  <a:pt x="7578404" y="2046274"/>
                </a:lnTo>
                <a:lnTo>
                  <a:pt x="7579354" y="2045321"/>
                </a:lnTo>
                <a:close/>
                <a:moveTo>
                  <a:pt x="7543810" y="1965312"/>
                </a:moveTo>
                <a:lnTo>
                  <a:pt x="7547642" y="1965944"/>
                </a:lnTo>
                <a:lnTo>
                  <a:pt x="7551156" y="1967525"/>
                </a:lnTo>
                <a:lnTo>
                  <a:pt x="7553711" y="1969422"/>
                </a:lnTo>
                <a:lnTo>
                  <a:pt x="7556266" y="1971951"/>
                </a:lnTo>
                <a:lnTo>
                  <a:pt x="7558501" y="1974480"/>
                </a:lnTo>
                <a:lnTo>
                  <a:pt x="7560098" y="1977642"/>
                </a:lnTo>
                <a:lnTo>
                  <a:pt x="7561695" y="1980803"/>
                </a:lnTo>
                <a:lnTo>
                  <a:pt x="7563292" y="1984913"/>
                </a:lnTo>
                <a:lnTo>
                  <a:pt x="7566166" y="1992817"/>
                </a:lnTo>
                <a:lnTo>
                  <a:pt x="7569680" y="2001670"/>
                </a:lnTo>
                <a:lnTo>
                  <a:pt x="7571915" y="2006096"/>
                </a:lnTo>
                <a:lnTo>
                  <a:pt x="7574470" y="2010206"/>
                </a:lnTo>
                <a:lnTo>
                  <a:pt x="7577345" y="2014632"/>
                </a:lnTo>
                <a:lnTo>
                  <a:pt x="7581177" y="2018742"/>
                </a:lnTo>
                <a:lnTo>
                  <a:pt x="7594910" y="2010838"/>
                </a:lnTo>
                <a:lnTo>
                  <a:pt x="7595869" y="2014632"/>
                </a:lnTo>
                <a:lnTo>
                  <a:pt x="7596188" y="2018110"/>
                </a:lnTo>
                <a:lnTo>
                  <a:pt x="7595869" y="2020955"/>
                </a:lnTo>
                <a:lnTo>
                  <a:pt x="7595230" y="2023484"/>
                </a:lnTo>
                <a:lnTo>
                  <a:pt x="7593633" y="2025381"/>
                </a:lnTo>
                <a:lnTo>
                  <a:pt x="7591397" y="2026962"/>
                </a:lnTo>
                <a:lnTo>
                  <a:pt x="7589162" y="2028543"/>
                </a:lnTo>
                <a:lnTo>
                  <a:pt x="7586607" y="2029491"/>
                </a:lnTo>
                <a:lnTo>
                  <a:pt x="7581177" y="2031704"/>
                </a:lnTo>
                <a:lnTo>
                  <a:pt x="7575748" y="2033601"/>
                </a:lnTo>
                <a:lnTo>
                  <a:pt x="7573193" y="2034550"/>
                </a:lnTo>
                <a:lnTo>
                  <a:pt x="7570957" y="2036131"/>
                </a:lnTo>
                <a:lnTo>
                  <a:pt x="7569041" y="2038028"/>
                </a:lnTo>
                <a:lnTo>
                  <a:pt x="7567444" y="2039925"/>
                </a:lnTo>
                <a:lnTo>
                  <a:pt x="7561376" y="2028227"/>
                </a:lnTo>
                <a:lnTo>
                  <a:pt x="7555946" y="2016845"/>
                </a:lnTo>
                <a:lnTo>
                  <a:pt x="7551156" y="2006096"/>
                </a:lnTo>
                <a:lnTo>
                  <a:pt x="7547323" y="1996295"/>
                </a:lnTo>
                <a:lnTo>
                  <a:pt x="7544449" y="1986810"/>
                </a:lnTo>
                <a:lnTo>
                  <a:pt x="7543491" y="1982384"/>
                </a:lnTo>
                <a:lnTo>
                  <a:pt x="7542532" y="1978274"/>
                </a:lnTo>
                <a:lnTo>
                  <a:pt x="7542213" y="1974796"/>
                </a:lnTo>
                <a:lnTo>
                  <a:pt x="7542532" y="1971635"/>
                </a:lnTo>
                <a:lnTo>
                  <a:pt x="7542852" y="1968157"/>
                </a:lnTo>
                <a:close/>
                <a:moveTo>
                  <a:pt x="936153" y="1868471"/>
                </a:moveTo>
                <a:lnTo>
                  <a:pt x="937756" y="1868471"/>
                </a:lnTo>
                <a:lnTo>
                  <a:pt x="939359" y="1868791"/>
                </a:lnTo>
                <a:lnTo>
                  <a:pt x="940962" y="1869430"/>
                </a:lnTo>
                <a:lnTo>
                  <a:pt x="941923" y="1871027"/>
                </a:lnTo>
                <a:lnTo>
                  <a:pt x="943527" y="1872305"/>
                </a:lnTo>
                <a:lnTo>
                  <a:pt x="946090" y="1875820"/>
                </a:lnTo>
                <a:lnTo>
                  <a:pt x="948975" y="1879334"/>
                </a:lnTo>
                <a:lnTo>
                  <a:pt x="950578" y="1881251"/>
                </a:lnTo>
                <a:lnTo>
                  <a:pt x="952503" y="1882529"/>
                </a:lnTo>
                <a:lnTo>
                  <a:pt x="950578" y="1886363"/>
                </a:lnTo>
                <a:lnTo>
                  <a:pt x="948335" y="1889558"/>
                </a:lnTo>
                <a:lnTo>
                  <a:pt x="944487" y="1895309"/>
                </a:lnTo>
                <a:lnTo>
                  <a:pt x="940641" y="1899463"/>
                </a:lnTo>
                <a:lnTo>
                  <a:pt x="936473" y="1903297"/>
                </a:lnTo>
                <a:lnTo>
                  <a:pt x="928459" y="1910326"/>
                </a:lnTo>
                <a:lnTo>
                  <a:pt x="924292" y="1914159"/>
                </a:lnTo>
                <a:lnTo>
                  <a:pt x="920446" y="1919271"/>
                </a:lnTo>
                <a:lnTo>
                  <a:pt x="919484" y="1918313"/>
                </a:lnTo>
                <a:lnTo>
                  <a:pt x="919163" y="1916715"/>
                </a:lnTo>
                <a:lnTo>
                  <a:pt x="919163" y="1915437"/>
                </a:lnTo>
                <a:lnTo>
                  <a:pt x="919163" y="1913520"/>
                </a:lnTo>
                <a:lnTo>
                  <a:pt x="920768" y="1909047"/>
                </a:lnTo>
                <a:lnTo>
                  <a:pt x="922369" y="1904575"/>
                </a:lnTo>
                <a:lnTo>
                  <a:pt x="928139" y="1894351"/>
                </a:lnTo>
                <a:lnTo>
                  <a:pt x="931024" y="1889239"/>
                </a:lnTo>
                <a:lnTo>
                  <a:pt x="933268" y="1884446"/>
                </a:lnTo>
                <a:lnTo>
                  <a:pt x="923652" y="1879973"/>
                </a:lnTo>
                <a:lnTo>
                  <a:pt x="926537" y="1876139"/>
                </a:lnTo>
                <a:lnTo>
                  <a:pt x="929422" y="1873264"/>
                </a:lnTo>
                <a:lnTo>
                  <a:pt x="931665" y="1871027"/>
                </a:lnTo>
                <a:lnTo>
                  <a:pt x="933909" y="1869430"/>
                </a:lnTo>
                <a:close/>
                <a:moveTo>
                  <a:pt x="7395846" y="1641461"/>
                </a:moveTo>
                <a:lnTo>
                  <a:pt x="7397751" y="1644011"/>
                </a:lnTo>
                <a:lnTo>
                  <a:pt x="7398704" y="1646242"/>
                </a:lnTo>
                <a:lnTo>
                  <a:pt x="7399338" y="1647834"/>
                </a:lnTo>
                <a:lnTo>
                  <a:pt x="7399974" y="1649429"/>
                </a:lnTo>
                <a:lnTo>
                  <a:pt x="7399338" y="1650385"/>
                </a:lnTo>
                <a:lnTo>
                  <a:pt x="7399021" y="1651979"/>
                </a:lnTo>
                <a:lnTo>
                  <a:pt x="7397751" y="1653891"/>
                </a:lnTo>
                <a:lnTo>
                  <a:pt x="7403466" y="1666322"/>
                </a:lnTo>
                <a:lnTo>
                  <a:pt x="7409816" y="1680984"/>
                </a:lnTo>
                <a:lnTo>
                  <a:pt x="7425374" y="1716046"/>
                </a:lnTo>
                <a:lnTo>
                  <a:pt x="7434898" y="1736126"/>
                </a:lnTo>
                <a:lnTo>
                  <a:pt x="7445376" y="1757800"/>
                </a:lnTo>
                <a:lnTo>
                  <a:pt x="7457124" y="1781068"/>
                </a:lnTo>
                <a:lnTo>
                  <a:pt x="7470776" y="1804655"/>
                </a:lnTo>
                <a:lnTo>
                  <a:pt x="7467601" y="1804974"/>
                </a:lnTo>
                <a:lnTo>
                  <a:pt x="7464744" y="1804974"/>
                </a:lnTo>
                <a:lnTo>
                  <a:pt x="7462204" y="1804018"/>
                </a:lnTo>
                <a:lnTo>
                  <a:pt x="7459664" y="1802424"/>
                </a:lnTo>
                <a:lnTo>
                  <a:pt x="7457441" y="1800830"/>
                </a:lnTo>
                <a:lnTo>
                  <a:pt x="7455218" y="1798280"/>
                </a:lnTo>
                <a:lnTo>
                  <a:pt x="7452996" y="1795093"/>
                </a:lnTo>
                <a:lnTo>
                  <a:pt x="7451408" y="1792224"/>
                </a:lnTo>
                <a:lnTo>
                  <a:pt x="7447598" y="1784574"/>
                </a:lnTo>
                <a:lnTo>
                  <a:pt x="7444106" y="1776287"/>
                </a:lnTo>
                <a:lnTo>
                  <a:pt x="7440931" y="1767363"/>
                </a:lnTo>
                <a:lnTo>
                  <a:pt x="7437756" y="1758119"/>
                </a:lnTo>
                <a:lnTo>
                  <a:pt x="7434898" y="1749513"/>
                </a:lnTo>
                <a:lnTo>
                  <a:pt x="7431724" y="1741226"/>
                </a:lnTo>
                <a:lnTo>
                  <a:pt x="7428231" y="1734533"/>
                </a:lnTo>
                <a:lnTo>
                  <a:pt x="7426961" y="1731345"/>
                </a:lnTo>
                <a:lnTo>
                  <a:pt x="7425056" y="1728795"/>
                </a:lnTo>
                <a:lnTo>
                  <a:pt x="7423151" y="1726564"/>
                </a:lnTo>
                <a:lnTo>
                  <a:pt x="7421246" y="1725289"/>
                </a:lnTo>
                <a:lnTo>
                  <a:pt x="7419658" y="1724014"/>
                </a:lnTo>
                <a:lnTo>
                  <a:pt x="7417436" y="1723695"/>
                </a:lnTo>
                <a:lnTo>
                  <a:pt x="7415214" y="1724014"/>
                </a:lnTo>
                <a:lnTo>
                  <a:pt x="7412991" y="1724970"/>
                </a:lnTo>
                <a:lnTo>
                  <a:pt x="7410451" y="1726564"/>
                </a:lnTo>
                <a:lnTo>
                  <a:pt x="7407911" y="1729433"/>
                </a:lnTo>
                <a:lnTo>
                  <a:pt x="7407594" y="1725608"/>
                </a:lnTo>
                <a:lnTo>
                  <a:pt x="7406324" y="1722102"/>
                </a:lnTo>
                <a:lnTo>
                  <a:pt x="7405054" y="1717639"/>
                </a:lnTo>
                <a:lnTo>
                  <a:pt x="7402831" y="1713177"/>
                </a:lnTo>
                <a:lnTo>
                  <a:pt x="7397751" y="1703615"/>
                </a:lnTo>
                <a:lnTo>
                  <a:pt x="7391718" y="1693734"/>
                </a:lnTo>
                <a:lnTo>
                  <a:pt x="7386004" y="1683853"/>
                </a:lnTo>
                <a:lnTo>
                  <a:pt x="7380924" y="1674291"/>
                </a:lnTo>
                <a:lnTo>
                  <a:pt x="7378701" y="1669829"/>
                </a:lnTo>
                <a:lnTo>
                  <a:pt x="7377114" y="1665685"/>
                </a:lnTo>
                <a:lnTo>
                  <a:pt x="7375844" y="1661860"/>
                </a:lnTo>
                <a:lnTo>
                  <a:pt x="7375526" y="1658354"/>
                </a:lnTo>
                <a:lnTo>
                  <a:pt x="7378701" y="1659948"/>
                </a:lnTo>
                <a:lnTo>
                  <a:pt x="7381241" y="1661222"/>
                </a:lnTo>
                <a:lnTo>
                  <a:pt x="7383464" y="1661541"/>
                </a:lnTo>
                <a:lnTo>
                  <a:pt x="7385368" y="1661541"/>
                </a:lnTo>
                <a:lnTo>
                  <a:pt x="7386638" y="1661222"/>
                </a:lnTo>
                <a:lnTo>
                  <a:pt x="7387908" y="1659948"/>
                </a:lnTo>
                <a:lnTo>
                  <a:pt x="7388544" y="1658991"/>
                </a:lnTo>
                <a:lnTo>
                  <a:pt x="7389178" y="1657398"/>
                </a:lnTo>
                <a:lnTo>
                  <a:pt x="7390131" y="1653891"/>
                </a:lnTo>
                <a:lnTo>
                  <a:pt x="7391401" y="1649429"/>
                </a:lnTo>
                <a:lnTo>
                  <a:pt x="7392036" y="1647198"/>
                </a:lnTo>
                <a:lnTo>
                  <a:pt x="7392988" y="1644967"/>
                </a:lnTo>
                <a:lnTo>
                  <a:pt x="7394258" y="1643373"/>
                </a:lnTo>
                <a:close/>
                <a:moveTo>
                  <a:pt x="863601" y="1566846"/>
                </a:moveTo>
                <a:lnTo>
                  <a:pt x="864871" y="1567163"/>
                </a:lnTo>
                <a:lnTo>
                  <a:pt x="866458" y="1568432"/>
                </a:lnTo>
                <a:lnTo>
                  <a:pt x="867729" y="1570018"/>
                </a:lnTo>
                <a:lnTo>
                  <a:pt x="869316" y="1572238"/>
                </a:lnTo>
                <a:lnTo>
                  <a:pt x="870587" y="1575092"/>
                </a:lnTo>
                <a:lnTo>
                  <a:pt x="871539" y="1578899"/>
                </a:lnTo>
                <a:lnTo>
                  <a:pt x="867729" y="1579850"/>
                </a:lnTo>
                <a:lnTo>
                  <a:pt x="864236" y="1581436"/>
                </a:lnTo>
                <a:lnTo>
                  <a:pt x="861061" y="1583339"/>
                </a:lnTo>
                <a:lnTo>
                  <a:pt x="857886" y="1585560"/>
                </a:lnTo>
                <a:lnTo>
                  <a:pt x="855346" y="1588097"/>
                </a:lnTo>
                <a:lnTo>
                  <a:pt x="853441" y="1590952"/>
                </a:lnTo>
                <a:lnTo>
                  <a:pt x="851218" y="1593806"/>
                </a:lnTo>
                <a:lnTo>
                  <a:pt x="849631" y="1596978"/>
                </a:lnTo>
                <a:lnTo>
                  <a:pt x="848044" y="1600784"/>
                </a:lnTo>
                <a:lnTo>
                  <a:pt x="847091" y="1603956"/>
                </a:lnTo>
                <a:lnTo>
                  <a:pt x="846773" y="1607445"/>
                </a:lnTo>
                <a:lnTo>
                  <a:pt x="846457" y="1610934"/>
                </a:lnTo>
                <a:lnTo>
                  <a:pt x="846457" y="1614106"/>
                </a:lnTo>
                <a:lnTo>
                  <a:pt x="847091" y="1617595"/>
                </a:lnTo>
                <a:lnTo>
                  <a:pt x="847726" y="1620450"/>
                </a:lnTo>
                <a:lnTo>
                  <a:pt x="849313" y="1622987"/>
                </a:lnTo>
                <a:lnTo>
                  <a:pt x="844233" y="1628062"/>
                </a:lnTo>
                <a:lnTo>
                  <a:pt x="839471" y="1632819"/>
                </a:lnTo>
                <a:lnTo>
                  <a:pt x="829946" y="1640749"/>
                </a:lnTo>
                <a:lnTo>
                  <a:pt x="821691" y="1648044"/>
                </a:lnTo>
                <a:lnTo>
                  <a:pt x="817882" y="1651850"/>
                </a:lnTo>
                <a:lnTo>
                  <a:pt x="814706" y="1655022"/>
                </a:lnTo>
                <a:lnTo>
                  <a:pt x="811531" y="1658829"/>
                </a:lnTo>
                <a:lnTo>
                  <a:pt x="808991" y="1662000"/>
                </a:lnTo>
                <a:lnTo>
                  <a:pt x="807086" y="1666124"/>
                </a:lnTo>
                <a:lnTo>
                  <a:pt x="805816" y="1669930"/>
                </a:lnTo>
                <a:lnTo>
                  <a:pt x="805181" y="1674370"/>
                </a:lnTo>
                <a:lnTo>
                  <a:pt x="804863" y="1679128"/>
                </a:lnTo>
                <a:lnTo>
                  <a:pt x="805498" y="1684203"/>
                </a:lnTo>
                <a:lnTo>
                  <a:pt x="806451" y="1689912"/>
                </a:lnTo>
                <a:lnTo>
                  <a:pt x="804229" y="1692450"/>
                </a:lnTo>
                <a:lnTo>
                  <a:pt x="802642" y="1694036"/>
                </a:lnTo>
                <a:lnTo>
                  <a:pt x="801371" y="1694353"/>
                </a:lnTo>
                <a:lnTo>
                  <a:pt x="801053" y="1694353"/>
                </a:lnTo>
                <a:lnTo>
                  <a:pt x="800736" y="1694036"/>
                </a:lnTo>
                <a:lnTo>
                  <a:pt x="800418" y="1693084"/>
                </a:lnTo>
                <a:lnTo>
                  <a:pt x="800418" y="1691498"/>
                </a:lnTo>
                <a:lnTo>
                  <a:pt x="801053" y="1689595"/>
                </a:lnTo>
                <a:lnTo>
                  <a:pt x="801689" y="1688009"/>
                </a:lnTo>
                <a:lnTo>
                  <a:pt x="796608" y="1688644"/>
                </a:lnTo>
                <a:lnTo>
                  <a:pt x="791846" y="1690547"/>
                </a:lnTo>
                <a:lnTo>
                  <a:pt x="787083" y="1693084"/>
                </a:lnTo>
                <a:lnTo>
                  <a:pt x="782638" y="1695939"/>
                </a:lnTo>
                <a:lnTo>
                  <a:pt x="778193" y="1699428"/>
                </a:lnTo>
                <a:lnTo>
                  <a:pt x="773748" y="1703551"/>
                </a:lnTo>
                <a:lnTo>
                  <a:pt x="769303" y="1708309"/>
                </a:lnTo>
                <a:lnTo>
                  <a:pt x="764858" y="1713701"/>
                </a:lnTo>
                <a:lnTo>
                  <a:pt x="761048" y="1719093"/>
                </a:lnTo>
                <a:lnTo>
                  <a:pt x="756921" y="1725120"/>
                </a:lnTo>
                <a:lnTo>
                  <a:pt x="752793" y="1731463"/>
                </a:lnTo>
                <a:lnTo>
                  <a:pt x="749301" y="1738124"/>
                </a:lnTo>
                <a:lnTo>
                  <a:pt x="741681" y="1752714"/>
                </a:lnTo>
                <a:lnTo>
                  <a:pt x="734061" y="1767622"/>
                </a:lnTo>
                <a:lnTo>
                  <a:pt x="719456" y="1799340"/>
                </a:lnTo>
                <a:lnTo>
                  <a:pt x="712154" y="1815199"/>
                </a:lnTo>
                <a:lnTo>
                  <a:pt x="704533" y="1830424"/>
                </a:lnTo>
                <a:lnTo>
                  <a:pt x="696596" y="1845331"/>
                </a:lnTo>
                <a:lnTo>
                  <a:pt x="688658" y="1859287"/>
                </a:lnTo>
                <a:lnTo>
                  <a:pt x="684848" y="1865631"/>
                </a:lnTo>
                <a:lnTo>
                  <a:pt x="680403" y="1871657"/>
                </a:lnTo>
                <a:lnTo>
                  <a:pt x="675958" y="1877367"/>
                </a:lnTo>
                <a:lnTo>
                  <a:pt x="671513" y="1882759"/>
                </a:lnTo>
                <a:lnTo>
                  <a:pt x="680403" y="1864045"/>
                </a:lnTo>
                <a:lnTo>
                  <a:pt x="691198" y="1840574"/>
                </a:lnTo>
                <a:lnTo>
                  <a:pt x="717868" y="1784750"/>
                </a:lnTo>
                <a:lnTo>
                  <a:pt x="732791" y="1754617"/>
                </a:lnTo>
                <a:lnTo>
                  <a:pt x="748031" y="1723851"/>
                </a:lnTo>
                <a:lnTo>
                  <a:pt x="763588" y="1694036"/>
                </a:lnTo>
                <a:lnTo>
                  <a:pt x="778512" y="1665489"/>
                </a:lnTo>
                <a:lnTo>
                  <a:pt x="780733" y="1664855"/>
                </a:lnTo>
                <a:lnTo>
                  <a:pt x="782956" y="1664221"/>
                </a:lnTo>
                <a:lnTo>
                  <a:pt x="785178" y="1662635"/>
                </a:lnTo>
                <a:lnTo>
                  <a:pt x="786766" y="1661366"/>
                </a:lnTo>
                <a:lnTo>
                  <a:pt x="790259" y="1658194"/>
                </a:lnTo>
                <a:lnTo>
                  <a:pt x="793116" y="1655657"/>
                </a:lnTo>
                <a:lnTo>
                  <a:pt x="794068" y="1654705"/>
                </a:lnTo>
                <a:lnTo>
                  <a:pt x="795339" y="1654388"/>
                </a:lnTo>
                <a:lnTo>
                  <a:pt x="795973" y="1654071"/>
                </a:lnTo>
                <a:lnTo>
                  <a:pt x="796608" y="1654705"/>
                </a:lnTo>
                <a:lnTo>
                  <a:pt x="797244" y="1655657"/>
                </a:lnTo>
                <a:lnTo>
                  <a:pt x="797878" y="1657560"/>
                </a:lnTo>
                <a:lnTo>
                  <a:pt x="798197" y="1664221"/>
                </a:lnTo>
                <a:lnTo>
                  <a:pt x="804863" y="1655022"/>
                </a:lnTo>
                <a:lnTo>
                  <a:pt x="811213" y="1645507"/>
                </a:lnTo>
                <a:lnTo>
                  <a:pt x="817563" y="1635674"/>
                </a:lnTo>
                <a:lnTo>
                  <a:pt x="823278" y="1625841"/>
                </a:lnTo>
                <a:lnTo>
                  <a:pt x="834074" y="1605859"/>
                </a:lnTo>
                <a:lnTo>
                  <a:pt x="843916" y="1588414"/>
                </a:lnTo>
                <a:lnTo>
                  <a:pt x="848678" y="1581119"/>
                </a:lnTo>
                <a:lnTo>
                  <a:pt x="852489" y="1575092"/>
                </a:lnTo>
                <a:lnTo>
                  <a:pt x="856616" y="1570652"/>
                </a:lnTo>
                <a:lnTo>
                  <a:pt x="858521" y="1569066"/>
                </a:lnTo>
                <a:lnTo>
                  <a:pt x="860108" y="1567480"/>
                </a:lnTo>
                <a:lnTo>
                  <a:pt x="861696" y="1567163"/>
                </a:lnTo>
                <a:close/>
                <a:moveTo>
                  <a:pt x="1288098" y="1498583"/>
                </a:moveTo>
                <a:lnTo>
                  <a:pt x="1292226" y="1498901"/>
                </a:lnTo>
                <a:lnTo>
                  <a:pt x="1293497" y="1499536"/>
                </a:lnTo>
                <a:lnTo>
                  <a:pt x="1294766" y="1499853"/>
                </a:lnTo>
                <a:lnTo>
                  <a:pt x="1295719" y="1500488"/>
                </a:lnTo>
                <a:lnTo>
                  <a:pt x="1296353" y="1501123"/>
                </a:lnTo>
                <a:lnTo>
                  <a:pt x="1296988" y="1502076"/>
                </a:lnTo>
                <a:lnTo>
                  <a:pt x="1296988" y="1503028"/>
                </a:lnTo>
                <a:lnTo>
                  <a:pt x="1296988" y="1505568"/>
                </a:lnTo>
                <a:lnTo>
                  <a:pt x="1295719" y="1508426"/>
                </a:lnTo>
                <a:lnTo>
                  <a:pt x="1293813" y="1511918"/>
                </a:lnTo>
                <a:lnTo>
                  <a:pt x="1291274" y="1515411"/>
                </a:lnTo>
                <a:lnTo>
                  <a:pt x="1285241" y="1523984"/>
                </a:lnTo>
                <a:lnTo>
                  <a:pt x="1277939" y="1533191"/>
                </a:lnTo>
                <a:lnTo>
                  <a:pt x="1269683" y="1543669"/>
                </a:lnTo>
                <a:lnTo>
                  <a:pt x="1262063" y="1554146"/>
                </a:lnTo>
                <a:lnTo>
                  <a:pt x="1261430" y="1553511"/>
                </a:lnTo>
                <a:lnTo>
                  <a:pt x="1261112" y="1552241"/>
                </a:lnTo>
                <a:lnTo>
                  <a:pt x="1261112" y="1550971"/>
                </a:lnTo>
                <a:lnTo>
                  <a:pt x="1261430" y="1549701"/>
                </a:lnTo>
                <a:lnTo>
                  <a:pt x="1262382" y="1547161"/>
                </a:lnTo>
                <a:lnTo>
                  <a:pt x="1264286" y="1543986"/>
                </a:lnTo>
                <a:lnTo>
                  <a:pt x="1269049" y="1537636"/>
                </a:lnTo>
                <a:lnTo>
                  <a:pt x="1274128" y="1531286"/>
                </a:lnTo>
                <a:lnTo>
                  <a:pt x="1272858" y="1529699"/>
                </a:lnTo>
                <a:lnTo>
                  <a:pt x="1270954" y="1529064"/>
                </a:lnTo>
                <a:lnTo>
                  <a:pt x="1269367" y="1528111"/>
                </a:lnTo>
                <a:lnTo>
                  <a:pt x="1267778" y="1528111"/>
                </a:lnTo>
                <a:lnTo>
                  <a:pt x="1265875" y="1528746"/>
                </a:lnTo>
                <a:lnTo>
                  <a:pt x="1263968" y="1529381"/>
                </a:lnTo>
                <a:lnTo>
                  <a:pt x="1262063" y="1530334"/>
                </a:lnTo>
                <a:lnTo>
                  <a:pt x="1259841" y="1531921"/>
                </a:lnTo>
                <a:lnTo>
                  <a:pt x="1259207" y="1529699"/>
                </a:lnTo>
                <a:lnTo>
                  <a:pt x="1258888" y="1527794"/>
                </a:lnTo>
                <a:lnTo>
                  <a:pt x="1258888" y="1526206"/>
                </a:lnTo>
                <a:lnTo>
                  <a:pt x="1258888" y="1524301"/>
                </a:lnTo>
                <a:lnTo>
                  <a:pt x="1259207" y="1522714"/>
                </a:lnTo>
                <a:lnTo>
                  <a:pt x="1259841" y="1521444"/>
                </a:lnTo>
                <a:lnTo>
                  <a:pt x="1260793" y="1520174"/>
                </a:lnTo>
                <a:lnTo>
                  <a:pt x="1261746" y="1519221"/>
                </a:lnTo>
                <a:lnTo>
                  <a:pt x="1264286" y="1517316"/>
                </a:lnTo>
                <a:lnTo>
                  <a:pt x="1267144" y="1515729"/>
                </a:lnTo>
                <a:lnTo>
                  <a:pt x="1270954" y="1514459"/>
                </a:lnTo>
                <a:lnTo>
                  <a:pt x="1274128" y="1513188"/>
                </a:lnTo>
                <a:lnTo>
                  <a:pt x="1281113" y="1510966"/>
                </a:lnTo>
                <a:lnTo>
                  <a:pt x="1284289" y="1510013"/>
                </a:lnTo>
                <a:lnTo>
                  <a:pt x="1286512" y="1508426"/>
                </a:lnTo>
                <a:lnTo>
                  <a:pt x="1288416" y="1506838"/>
                </a:lnTo>
                <a:lnTo>
                  <a:pt x="1289052" y="1505568"/>
                </a:lnTo>
                <a:lnTo>
                  <a:pt x="1289687" y="1504616"/>
                </a:lnTo>
                <a:lnTo>
                  <a:pt x="1289687" y="1503346"/>
                </a:lnTo>
                <a:lnTo>
                  <a:pt x="1289687" y="1502076"/>
                </a:lnTo>
                <a:lnTo>
                  <a:pt x="1288734" y="1500488"/>
                </a:lnTo>
                <a:close/>
                <a:moveTo>
                  <a:pt x="1366527" y="1439846"/>
                </a:moveTo>
                <a:lnTo>
                  <a:pt x="1366840" y="1443563"/>
                </a:lnTo>
                <a:lnTo>
                  <a:pt x="1365905" y="1446661"/>
                </a:lnTo>
                <a:lnTo>
                  <a:pt x="1365282" y="1450688"/>
                </a:lnTo>
                <a:lnTo>
                  <a:pt x="1363414" y="1454405"/>
                </a:lnTo>
                <a:lnTo>
                  <a:pt x="1361236" y="1458432"/>
                </a:lnTo>
                <a:lnTo>
                  <a:pt x="1358745" y="1462768"/>
                </a:lnTo>
                <a:lnTo>
                  <a:pt x="1355632" y="1467105"/>
                </a:lnTo>
                <a:lnTo>
                  <a:pt x="1352208" y="1471441"/>
                </a:lnTo>
                <a:lnTo>
                  <a:pt x="1350653" y="1470822"/>
                </a:lnTo>
                <a:lnTo>
                  <a:pt x="1350030" y="1469893"/>
                </a:lnTo>
                <a:lnTo>
                  <a:pt x="1350030" y="1468963"/>
                </a:lnTo>
                <a:lnTo>
                  <a:pt x="1350030" y="1467724"/>
                </a:lnTo>
                <a:lnTo>
                  <a:pt x="1350653" y="1466485"/>
                </a:lnTo>
                <a:lnTo>
                  <a:pt x="1351274" y="1465246"/>
                </a:lnTo>
                <a:lnTo>
                  <a:pt x="1353454" y="1461839"/>
                </a:lnTo>
                <a:lnTo>
                  <a:pt x="1351586" y="1461219"/>
                </a:lnTo>
                <a:lnTo>
                  <a:pt x="1349407" y="1461219"/>
                </a:lnTo>
                <a:lnTo>
                  <a:pt x="1347850" y="1461219"/>
                </a:lnTo>
                <a:lnTo>
                  <a:pt x="1345672" y="1461839"/>
                </a:lnTo>
                <a:lnTo>
                  <a:pt x="1343493" y="1462768"/>
                </a:lnTo>
                <a:lnTo>
                  <a:pt x="1341315" y="1463697"/>
                </a:lnTo>
                <a:lnTo>
                  <a:pt x="1336957" y="1466175"/>
                </a:lnTo>
                <a:lnTo>
                  <a:pt x="1327619" y="1472680"/>
                </a:lnTo>
                <a:lnTo>
                  <a:pt x="1323571" y="1475778"/>
                </a:lnTo>
                <a:lnTo>
                  <a:pt x="1319214" y="1477946"/>
                </a:lnTo>
                <a:lnTo>
                  <a:pt x="1319525" y="1472680"/>
                </a:lnTo>
                <a:lnTo>
                  <a:pt x="1319837" y="1470512"/>
                </a:lnTo>
                <a:lnTo>
                  <a:pt x="1320458" y="1468344"/>
                </a:lnTo>
                <a:lnTo>
                  <a:pt x="1321393" y="1466485"/>
                </a:lnTo>
                <a:lnTo>
                  <a:pt x="1322326" y="1465246"/>
                </a:lnTo>
                <a:lnTo>
                  <a:pt x="1323571" y="1463697"/>
                </a:lnTo>
                <a:lnTo>
                  <a:pt x="1324506" y="1462768"/>
                </a:lnTo>
                <a:lnTo>
                  <a:pt x="1326996" y="1460910"/>
                </a:lnTo>
                <a:lnTo>
                  <a:pt x="1330108" y="1459361"/>
                </a:lnTo>
                <a:lnTo>
                  <a:pt x="1333533" y="1458741"/>
                </a:lnTo>
                <a:lnTo>
                  <a:pt x="1336957" y="1458122"/>
                </a:lnTo>
                <a:lnTo>
                  <a:pt x="1344427" y="1456263"/>
                </a:lnTo>
                <a:lnTo>
                  <a:pt x="1348473" y="1455334"/>
                </a:lnTo>
                <a:lnTo>
                  <a:pt x="1352519" y="1453785"/>
                </a:lnTo>
                <a:lnTo>
                  <a:pt x="1355944" y="1451617"/>
                </a:lnTo>
                <a:lnTo>
                  <a:pt x="1359990" y="1448829"/>
                </a:lnTo>
                <a:lnTo>
                  <a:pt x="1361236" y="1446971"/>
                </a:lnTo>
                <a:lnTo>
                  <a:pt x="1363104" y="1444802"/>
                </a:lnTo>
                <a:lnTo>
                  <a:pt x="1364659" y="1442634"/>
                </a:lnTo>
                <a:close/>
                <a:moveTo>
                  <a:pt x="2021004" y="1131872"/>
                </a:moveTo>
                <a:lnTo>
                  <a:pt x="2023519" y="1132196"/>
                </a:lnTo>
                <a:lnTo>
                  <a:pt x="2026032" y="1132521"/>
                </a:lnTo>
                <a:lnTo>
                  <a:pt x="2028232" y="1133495"/>
                </a:lnTo>
                <a:lnTo>
                  <a:pt x="2030117" y="1135119"/>
                </a:lnTo>
                <a:lnTo>
                  <a:pt x="2031688" y="1137067"/>
                </a:lnTo>
                <a:lnTo>
                  <a:pt x="2032001" y="1139665"/>
                </a:lnTo>
                <a:lnTo>
                  <a:pt x="2002781" y="1160447"/>
                </a:lnTo>
                <a:lnTo>
                  <a:pt x="2001839" y="1159797"/>
                </a:lnTo>
                <a:lnTo>
                  <a:pt x="2001839" y="1158498"/>
                </a:lnTo>
                <a:lnTo>
                  <a:pt x="2001839" y="1157199"/>
                </a:lnTo>
                <a:lnTo>
                  <a:pt x="2003096" y="1155576"/>
                </a:lnTo>
                <a:lnTo>
                  <a:pt x="2004353" y="1154277"/>
                </a:lnTo>
                <a:lnTo>
                  <a:pt x="2007810" y="1150705"/>
                </a:lnTo>
                <a:lnTo>
                  <a:pt x="2011265" y="1147783"/>
                </a:lnTo>
                <a:lnTo>
                  <a:pt x="2010636" y="1146159"/>
                </a:lnTo>
                <a:lnTo>
                  <a:pt x="2009693" y="1145510"/>
                </a:lnTo>
                <a:lnTo>
                  <a:pt x="2008751" y="1145185"/>
                </a:lnTo>
                <a:lnTo>
                  <a:pt x="2007494" y="1145185"/>
                </a:lnTo>
                <a:lnTo>
                  <a:pt x="2006238" y="1145510"/>
                </a:lnTo>
                <a:lnTo>
                  <a:pt x="2004981" y="1145834"/>
                </a:lnTo>
                <a:lnTo>
                  <a:pt x="2002467" y="1147458"/>
                </a:lnTo>
                <a:lnTo>
                  <a:pt x="2001839" y="1145185"/>
                </a:lnTo>
                <a:lnTo>
                  <a:pt x="2002467" y="1142912"/>
                </a:lnTo>
                <a:lnTo>
                  <a:pt x="2003410" y="1140639"/>
                </a:lnTo>
                <a:lnTo>
                  <a:pt x="2004981" y="1138366"/>
                </a:lnTo>
                <a:lnTo>
                  <a:pt x="2006865" y="1137067"/>
                </a:lnTo>
                <a:lnTo>
                  <a:pt x="2009693" y="1135119"/>
                </a:lnTo>
                <a:lnTo>
                  <a:pt x="2012522" y="1134145"/>
                </a:lnTo>
                <a:lnTo>
                  <a:pt x="2015036" y="1132846"/>
                </a:lnTo>
                <a:lnTo>
                  <a:pt x="2018177" y="1132196"/>
                </a:lnTo>
                <a:close/>
                <a:moveTo>
                  <a:pt x="6964363" y="1095361"/>
                </a:moveTo>
                <a:lnTo>
                  <a:pt x="6966607" y="1095361"/>
                </a:lnTo>
                <a:lnTo>
                  <a:pt x="6969492" y="1096305"/>
                </a:lnTo>
                <a:lnTo>
                  <a:pt x="6972377" y="1096935"/>
                </a:lnTo>
                <a:lnTo>
                  <a:pt x="6975582" y="1098508"/>
                </a:lnTo>
                <a:lnTo>
                  <a:pt x="6979109" y="1100082"/>
                </a:lnTo>
                <a:lnTo>
                  <a:pt x="6982635" y="1102284"/>
                </a:lnTo>
                <a:lnTo>
                  <a:pt x="6990328" y="1107634"/>
                </a:lnTo>
                <a:lnTo>
                  <a:pt x="6998021" y="1114242"/>
                </a:lnTo>
                <a:lnTo>
                  <a:pt x="7006676" y="1121795"/>
                </a:lnTo>
                <a:lnTo>
                  <a:pt x="7014690" y="1129662"/>
                </a:lnTo>
                <a:lnTo>
                  <a:pt x="7023345" y="1138787"/>
                </a:lnTo>
                <a:lnTo>
                  <a:pt x="7031038" y="1147914"/>
                </a:lnTo>
                <a:lnTo>
                  <a:pt x="7038732" y="1157040"/>
                </a:lnTo>
                <a:lnTo>
                  <a:pt x="7045784" y="1165851"/>
                </a:lnTo>
                <a:lnTo>
                  <a:pt x="7051554" y="1174662"/>
                </a:lnTo>
                <a:lnTo>
                  <a:pt x="7056683" y="1182843"/>
                </a:lnTo>
                <a:lnTo>
                  <a:pt x="7060850" y="1190081"/>
                </a:lnTo>
                <a:lnTo>
                  <a:pt x="7062132" y="1193543"/>
                </a:lnTo>
                <a:lnTo>
                  <a:pt x="7063414" y="1196690"/>
                </a:lnTo>
                <a:lnTo>
                  <a:pt x="7064055" y="1199207"/>
                </a:lnTo>
                <a:lnTo>
                  <a:pt x="7064376" y="1201725"/>
                </a:lnTo>
                <a:lnTo>
                  <a:pt x="7053157" y="1187564"/>
                </a:lnTo>
                <a:lnTo>
                  <a:pt x="7040976" y="1172774"/>
                </a:lnTo>
                <a:lnTo>
                  <a:pt x="7028153" y="1157669"/>
                </a:lnTo>
                <a:lnTo>
                  <a:pt x="7015011" y="1142879"/>
                </a:lnTo>
                <a:lnTo>
                  <a:pt x="7001868" y="1128403"/>
                </a:lnTo>
                <a:lnTo>
                  <a:pt x="6988725" y="1115816"/>
                </a:lnTo>
                <a:lnTo>
                  <a:pt x="6982314" y="1109837"/>
                </a:lnTo>
                <a:lnTo>
                  <a:pt x="6975903" y="1104487"/>
                </a:lnTo>
                <a:lnTo>
                  <a:pt x="6969812" y="1099767"/>
                </a:lnTo>
                <a:close/>
                <a:moveTo>
                  <a:pt x="2119213" y="1065196"/>
                </a:moveTo>
                <a:lnTo>
                  <a:pt x="2116369" y="1067777"/>
                </a:lnTo>
                <a:lnTo>
                  <a:pt x="2115422" y="1069067"/>
                </a:lnTo>
                <a:lnTo>
                  <a:pt x="2114157" y="1070358"/>
                </a:lnTo>
                <a:lnTo>
                  <a:pt x="2113841" y="1071648"/>
                </a:lnTo>
                <a:lnTo>
                  <a:pt x="2113525" y="1072616"/>
                </a:lnTo>
                <a:lnTo>
                  <a:pt x="2113525" y="1075842"/>
                </a:lnTo>
                <a:lnTo>
                  <a:pt x="2113841" y="1078423"/>
                </a:lnTo>
                <a:lnTo>
                  <a:pt x="2115105" y="1081003"/>
                </a:lnTo>
                <a:lnTo>
                  <a:pt x="2117950" y="1086487"/>
                </a:lnTo>
                <a:lnTo>
                  <a:pt x="2119213" y="1089068"/>
                </a:lnTo>
                <a:lnTo>
                  <a:pt x="2120478" y="1091972"/>
                </a:lnTo>
                <a:lnTo>
                  <a:pt x="2121424" y="1094552"/>
                </a:lnTo>
                <a:lnTo>
                  <a:pt x="2121424" y="1097133"/>
                </a:lnTo>
                <a:lnTo>
                  <a:pt x="2121108" y="1099714"/>
                </a:lnTo>
                <a:lnTo>
                  <a:pt x="2120478" y="1101004"/>
                </a:lnTo>
                <a:lnTo>
                  <a:pt x="2119845" y="1101972"/>
                </a:lnTo>
                <a:lnTo>
                  <a:pt x="2118581" y="1103585"/>
                </a:lnTo>
                <a:lnTo>
                  <a:pt x="2117317" y="1104553"/>
                </a:lnTo>
                <a:lnTo>
                  <a:pt x="2113209" y="1106811"/>
                </a:lnTo>
                <a:lnTo>
                  <a:pt x="2119213" y="1107456"/>
                </a:lnTo>
                <a:lnTo>
                  <a:pt x="2124900" y="1108101"/>
                </a:lnTo>
                <a:lnTo>
                  <a:pt x="2129639" y="1107133"/>
                </a:lnTo>
                <a:lnTo>
                  <a:pt x="2134695" y="1105843"/>
                </a:lnTo>
                <a:lnTo>
                  <a:pt x="2139751" y="1103908"/>
                </a:lnTo>
                <a:lnTo>
                  <a:pt x="2146385" y="1101327"/>
                </a:lnTo>
                <a:lnTo>
                  <a:pt x="2153968" y="1098423"/>
                </a:lnTo>
                <a:lnTo>
                  <a:pt x="2163763" y="1094552"/>
                </a:lnTo>
                <a:lnTo>
                  <a:pt x="2162815" y="1096810"/>
                </a:lnTo>
                <a:lnTo>
                  <a:pt x="2162183" y="1098746"/>
                </a:lnTo>
                <a:lnTo>
                  <a:pt x="2161236" y="1100681"/>
                </a:lnTo>
                <a:lnTo>
                  <a:pt x="2159341" y="1102617"/>
                </a:lnTo>
                <a:lnTo>
                  <a:pt x="2155548" y="1106488"/>
                </a:lnTo>
                <a:lnTo>
                  <a:pt x="2151441" y="1110037"/>
                </a:lnTo>
                <a:lnTo>
                  <a:pt x="2141646" y="1117456"/>
                </a:lnTo>
                <a:lnTo>
                  <a:pt x="2137538" y="1121650"/>
                </a:lnTo>
                <a:lnTo>
                  <a:pt x="2135643" y="1123586"/>
                </a:lnTo>
                <a:lnTo>
                  <a:pt x="2133747" y="1125521"/>
                </a:lnTo>
                <a:lnTo>
                  <a:pt x="2128376" y="1123263"/>
                </a:lnTo>
                <a:lnTo>
                  <a:pt x="2123636" y="1121005"/>
                </a:lnTo>
                <a:lnTo>
                  <a:pt x="2120161" y="1118102"/>
                </a:lnTo>
                <a:lnTo>
                  <a:pt x="2116369" y="1114876"/>
                </a:lnTo>
                <a:lnTo>
                  <a:pt x="2113841" y="1111972"/>
                </a:lnTo>
                <a:lnTo>
                  <a:pt x="2111314" y="1108746"/>
                </a:lnTo>
                <a:lnTo>
                  <a:pt x="2109418" y="1104875"/>
                </a:lnTo>
                <a:lnTo>
                  <a:pt x="2107838" y="1101327"/>
                </a:lnTo>
                <a:lnTo>
                  <a:pt x="2106574" y="1097456"/>
                </a:lnTo>
                <a:lnTo>
                  <a:pt x="2105626" y="1093907"/>
                </a:lnTo>
                <a:lnTo>
                  <a:pt x="2103416" y="1086487"/>
                </a:lnTo>
                <a:lnTo>
                  <a:pt x="2101203" y="1079068"/>
                </a:lnTo>
                <a:lnTo>
                  <a:pt x="2100255" y="1075842"/>
                </a:lnTo>
                <a:lnTo>
                  <a:pt x="2098675" y="1072293"/>
                </a:lnTo>
                <a:lnTo>
                  <a:pt x="2103416" y="1071648"/>
                </a:lnTo>
                <a:lnTo>
                  <a:pt x="2108470" y="1070358"/>
                </a:lnTo>
                <a:lnTo>
                  <a:pt x="2110998" y="1069712"/>
                </a:lnTo>
                <a:lnTo>
                  <a:pt x="2113525" y="1068745"/>
                </a:lnTo>
                <a:lnTo>
                  <a:pt x="2116369" y="1067132"/>
                </a:lnTo>
                <a:close/>
                <a:moveTo>
                  <a:pt x="6930437" y="1054086"/>
                </a:moveTo>
                <a:lnTo>
                  <a:pt x="6942836" y="1073157"/>
                </a:lnTo>
                <a:lnTo>
                  <a:pt x="6958415" y="1095406"/>
                </a:lnTo>
                <a:lnTo>
                  <a:pt x="6967317" y="1107166"/>
                </a:lnTo>
                <a:lnTo>
                  <a:pt x="6976219" y="1119562"/>
                </a:lnTo>
                <a:lnTo>
                  <a:pt x="6986393" y="1131957"/>
                </a:lnTo>
                <a:lnTo>
                  <a:pt x="6996884" y="1144354"/>
                </a:lnTo>
                <a:lnTo>
                  <a:pt x="7007376" y="1156433"/>
                </a:lnTo>
                <a:lnTo>
                  <a:pt x="7018821" y="1168511"/>
                </a:lnTo>
                <a:lnTo>
                  <a:pt x="7029949" y="1179317"/>
                </a:lnTo>
                <a:lnTo>
                  <a:pt x="7041394" y="1189806"/>
                </a:lnTo>
                <a:lnTo>
                  <a:pt x="7047753" y="1194892"/>
                </a:lnTo>
                <a:lnTo>
                  <a:pt x="7053476" y="1199342"/>
                </a:lnTo>
                <a:lnTo>
                  <a:pt x="7059198" y="1204109"/>
                </a:lnTo>
                <a:lnTo>
                  <a:pt x="7065239" y="1208242"/>
                </a:lnTo>
                <a:lnTo>
                  <a:pt x="7071280" y="1211738"/>
                </a:lnTo>
                <a:lnTo>
                  <a:pt x="7077320" y="1215552"/>
                </a:lnTo>
                <a:lnTo>
                  <a:pt x="7083043" y="1218413"/>
                </a:lnTo>
                <a:lnTo>
                  <a:pt x="7088766" y="1220955"/>
                </a:lnTo>
                <a:lnTo>
                  <a:pt x="7094170" y="1230491"/>
                </a:lnTo>
                <a:lnTo>
                  <a:pt x="7099575" y="1239708"/>
                </a:lnTo>
                <a:lnTo>
                  <a:pt x="7104980" y="1248608"/>
                </a:lnTo>
                <a:lnTo>
                  <a:pt x="7110703" y="1257826"/>
                </a:lnTo>
                <a:lnTo>
                  <a:pt x="7122784" y="1276261"/>
                </a:lnTo>
                <a:lnTo>
                  <a:pt x="7136137" y="1293742"/>
                </a:lnTo>
                <a:lnTo>
                  <a:pt x="7149490" y="1311224"/>
                </a:lnTo>
                <a:lnTo>
                  <a:pt x="7163479" y="1328388"/>
                </a:lnTo>
                <a:lnTo>
                  <a:pt x="7178104" y="1345233"/>
                </a:lnTo>
                <a:lnTo>
                  <a:pt x="7192728" y="1362079"/>
                </a:lnTo>
                <a:lnTo>
                  <a:pt x="7221342" y="1396407"/>
                </a:lnTo>
                <a:lnTo>
                  <a:pt x="7235331" y="1413569"/>
                </a:lnTo>
                <a:lnTo>
                  <a:pt x="7249002" y="1430734"/>
                </a:lnTo>
                <a:lnTo>
                  <a:pt x="7262037" y="1447262"/>
                </a:lnTo>
                <a:lnTo>
                  <a:pt x="7274436" y="1464426"/>
                </a:lnTo>
                <a:lnTo>
                  <a:pt x="7285881" y="1480954"/>
                </a:lnTo>
                <a:lnTo>
                  <a:pt x="7296373" y="1497800"/>
                </a:lnTo>
                <a:lnTo>
                  <a:pt x="7295419" y="1500660"/>
                </a:lnTo>
                <a:lnTo>
                  <a:pt x="7294783" y="1503521"/>
                </a:lnTo>
                <a:lnTo>
                  <a:pt x="7294148" y="1507017"/>
                </a:lnTo>
                <a:lnTo>
                  <a:pt x="7294783" y="1510196"/>
                </a:lnTo>
                <a:lnTo>
                  <a:pt x="7295101" y="1513374"/>
                </a:lnTo>
                <a:lnTo>
                  <a:pt x="7296055" y="1516871"/>
                </a:lnTo>
                <a:lnTo>
                  <a:pt x="7297327" y="1520367"/>
                </a:lnTo>
                <a:lnTo>
                  <a:pt x="7298916" y="1524181"/>
                </a:lnTo>
                <a:lnTo>
                  <a:pt x="7303050" y="1531810"/>
                </a:lnTo>
                <a:lnTo>
                  <a:pt x="7308136" y="1539756"/>
                </a:lnTo>
                <a:lnTo>
                  <a:pt x="7314177" y="1548337"/>
                </a:lnTo>
                <a:lnTo>
                  <a:pt x="7320218" y="1556600"/>
                </a:lnTo>
                <a:lnTo>
                  <a:pt x="7333889" y="1575354"/>
                </a:lnTo>
                <a:lnTo>
                  <a:pt x="7340565" y="1585207"/>
                </a:lnTo>
                <a:lnTo>
                  <a:pt x="7347242" y="1595061"/>
                </a:lnTo>
                <a:lnTo>
                  <a:pt x="7352964" y="1605231"/>
                </a:lnTo>
                <a:lnTo>
                  <a:pt x="7359005" y="1615721"/>
                </a:lnTo>
                <a:lnTo>
                  <a:pt x="7363774" y="1626528"/>
                </a:lnTo>
                <a:lnTo>
                  <a:pt x="7365999" y="1631613"/>
                </a:lnTo>
                <a:lnTo>
                  <a:pt x="7367589" y="1636699"/>
                </a:lnTo>
                <a:lnTo>
                  <a:pt x="7362502" y="1633203"/>
                </a:lnTo>
                <a:lnTo>
                  <a:pt x="7357415" y="1629706"/>
                </a:lnTo>
                <a:lnTo>
                  <a:pt x="7352964" y="1625574"/>
                </a:lnTo>
                <a:lnTo>
                  <a:pt x="7348831" y="1621124"/>
                </a:lnTo>
                <a:lnTo>
                  <a:pt x="7344380" y="1616357"/>
                </a:lnTo>
                <a:lnTo>
                  <a:pt x="7339929" y="1611907"/>
                </a:lnTo>
                <a:lnTo>
                  <a:pt x="7335796" y="1606503"/>
                </a:lnTo>
                <a:lnTo>
                  <a:pt x="7332299" y="1601100"/>
                </a:lnTo>
                <a:lnTo>
                  <a:pt x="7324669" y="1589340"/>
                </a:lnTo>
                <a:lnTo>
                  <a:pt x="7317356" y="1576944"/>
                </a:lnTo>
                <a:lnTo>
                  <a:pt x="7310362" y="1563912"/>
                </a:lnTo>
                <a:lnTo>
                  <a:pt x="7303050" y="1550245"/>
                </a:lnTo>
                <a:lnTo>
                  <a:pt x="7288425" y="1522274"/>
                </a:lnTo>
                <a:lnTo>
                  <a:pt x="7280794" y="1507971"/>
                </a:lnTo>
                <a:lnTo>
                  <a:pt x="7272846" y="1493668"/>
                </a:lnTo>
                <a:lnTo>
                  <a:pt x="7263944" y="1479682"/>
                </a:lnTo>
                <a:lnTo>
                  <a:pt x="7259175" y="1472690"/>
                </a:lnTo>
                <a:lnTo>
                  <a:pt x="7254406" y="1465697"/>
                </a:lnTo>
                <a:lnTo>
                  <a:pt x="7249320" y="1459023"/>
                </a:lnTo>
                <a:lnTo>
                  <a:pt x="7243915" y="1452666"/>
                </a:lnTo>
                <a:lnTo>
                  <a:pt x="7238510" y="1445990"/>
                </a:lnTo>
                <a:lnTo>
                  <a:pt x="7232787" y="1439634"/>
                </a:lnTo>
                <a:lnTo>
                  <a:pt x="7231198" y="1440905"/>
                </a:lnTo>
                <a:lnTo>
                  <a:pt x="7229608" y="1442176"/>
                </a:lnTo>
                <a:lnTo>
                  <a:pt x="7228972" y="1444083"/>
                </a:lnTo>
                <a:lnTo>
                  <a:pt x="7228654" y="1445990"/>
                </a:lnTo>
                <a:lnTo>
                  <a:pt x="7228972" y="1448216"/>
                </a:lnTo>
                <a:lnTo>
                  <a:pt x="7229290" y="1450441"/>
                </a:lnTo>
                <a:lnTo>
                  <a:pt x="7230244" y="1452983"/>
                </a:lnTo>
                <a:lnTo>
                  <a:pt x="7231834" y="1455526"/>
                </a:lnTo>
                <a:lnTo>
                  <a:pt x="7218163" y="1437409"/>
                </a:lnTo>
                <a:lnTo>
                  <a:pt x="7203220" y="1417383"/>
                </a:lnTo>
                <a:lnTo>
                  <a:pt x="7186370" y="1396407"/>
                </a:lnTo>
                <a:lnTo>
                  <a:pt x="7168248" y="1373521"/>
                </a:lnTo>
                <a:lnTo>
                  <a:pt x="7149172" y="1350954"/>
                </a:lnTo>
                <a:lnTo>
                  <a:pt x="7129143" y="1328070"/>
                </a:lnTo>
                <a:lnTo>
                  <a:pt x="7109113" y="1305821"/>
                </a:lnTo>
                <a:lnTo>
                  <a:pt x="7088766" y="1284525"/>
                </a:lnTo>
                <a:lnTo>
                  <a:pt x="7088448" y="1285159"/>
                </a:lnTo>
                <a:lnTo>
                  <a:pt x="7088448" y="1286114"/>
                </a:lnTo>
                <a:lnTo>
                  <a:pt x="7088448" y="1288021"/>
                </a:lnTo>
                <a:lnTo>
                  <a:pt x="7089719" y="1290246"/>
                </a:lnTo>
                <a:lnTo>
                  <a:pt x="7091627" y="1292788"/>
                </a:lnTo>
                <a:lnTo>
                  <a:pt x="7095442" y="1298510"/>
                </a:lnTo>
                <a:lnTo>
                  <a:pt x="7099575" y="1303912"/>
                </a:lnTo>
                <a:lnTo>
                  <a:pt x="7078274" y="1281664"/>
                </a:lnTo>
                <a:lnTo>
                  <a:pt x="7055383" y="1257826"/>
                </a:lnTo>
                <a:lnTo>
                  <a:pt x="7031221" y="1233033"/>
                </a:lnTo>
                <a:lnTo>
                  <a:pt x="7006104" y="1208242"/>
                </a:lnTo>
                <a:lnTo>
                  <a:pt x="6992751" y="1195846"/>
                </a:lnTo>
                <a:lnTo>
                  <a:pt x="6979716" y="1183449"/>
                </a:lnTo>
                <a:lnTo>
                  <a:pt x="6966045" y="1171371"/>
                </a:lnTo>
                <a:lnTo>
                  <a:pt x="6952374" y="1159611"/>
                </a:lnTo>
                <a:lnTo>
                  <a:pt x="6938385" y="1147851"/>
                </a:lnTo>
                <a:lnTo>
                  <a:pt x="6924397" y="1137044"/>
                </a:lnTo>
                <a:lnTo>
                  <a:pt x="6910090" y="1125919"/>
                </a:lnTo>
                <a:lnTo>
                  <a:pt x="6896101" y="1116066"/>
                </a:lnTo>
                <a:lnTo>
                  <a:pt x="6902142" y="1118927"/>
                </a:lnTo>
                <a:lnTo>
                  <a:pt x="6908182" y="1121787"/>
                </a:lnTo>
                <a:lnTo>
                  <a:pt x="6913587" y="1123376"/>
                </a:lnTo>
                <a:lnTo>
                  <a:pt x="6918356" y="1124966"/>
                </a:lnTo>
                <a:lnTo>
                  <a:pt x="6922807" y="1125919"/>
                </a:lnTo>
                <a:lnTo>
                  <a:pt x="6926940" y="1126873"/>
                </a:lnTo>
                <a:lnTo>
                  <a:pt x="6930437" y="1126873"/>
                </a:lnTo>
                <a:lnTo>
                  <a:pt x="6933617" y="1126873"/>
                </a:lnTo>
                <a:lnTo>
                  <a:pt x="6936478" y="1125919"/>
                </a:lnTo>
                <a:lnTo>
                  <a:pt x="6939021" y="1124966"/>
                </a:lnTo>
                <a:lnTo>
                  <a:pt x="6941247" y="1123376"/>
                </a:lnTo>
                <a:lnTo>
                  <a:pt x="6942836" y="1122105"/>
                </a:lnTo>
                <a:lnTo>
                  <a:pt x="6944108" y="1119880"/>
                </a:lnTo>
                <a:lnTo>
                  <a:pt x="6945698" y="1117655"/>
                </a:lnTo>
                <a:lnTo>
                  <a:pt x="6946334" y="1115112"/>
                </a:lnTo>
                <a:lnTo>
                  <a:pt x="6946652" y="1112569"/>
                </a:lnTo>
                <a:lnTo>
                  <a:pt x="6947287" y="1109709"/>
                </a:lnTo>
                <a:lnTo>
                  <a:pt x="6947287" y="1106213"/>
                </a:lnTo>
                <a:lnTo>
                  <a:pt x="6946652" y="1099220"/>
                </a:lnTo>
                <a:lnTo>
                  <a:pt x="6945380" y="1091910"/>
                </a:lnTo>
                <a:lnTo>
                  <a:pt x="6943154" y="1084599"/>
                </a:lnTo>
                <a:lnTo>
                  <a:pt x="6940611" y="1076653"/>
                </a:lnTo>
                <a:lnTo>
                  <a:pt x="6937750" y="1069025"/>
                </a:lnTo>
                <a:lnTo>
                  <a:pt x="6933934" y="1061396"/>
                </a:lnTo>
                <a:close/>
                <a:moveTo>
                  <a:pt x="1428751" y="1054084"/>
                </a:moveTo>
                <a:lnTo>
                  <a:pt x="1428751" y="1056964"/>
                </a:lnTo>
                <a:lnTo>
                  <a:pt x="1427798" y="1059525"/>
                </a:lnTo>
                <a:lnTo>
                  <a:pt x="1427164" y="1062085"/>
                </a:lnTo>
                <a:lnTo>
                  <a:pt x="1426211" y="1064646"/>
                </a:lnTo>
                <a:lnTo>
                  <a:pt x="1424624" y="1066886"/>
                </a:lnTo>
                <a:lnTo>
                  <a:pt x="1422719" y="1069126"/>
                </a:lnTo>
                <a:lnTo>
                  <a:pt x="1420814" y="1071367"/>
                </a:lnTo>
                <a:lnTo>
                  <a:pt x="1418908" y="1073287"/>
                </a:lnTo>
                <a:lnTo>
                  <a:pt x="1413511" y="1077128"/>
                </a:lnTo>
                <a:lnTo>
                  <a:pt x="1407797" y="1080969"/>
                </a:lnTo>
                <a:lnTo>
                  <a:pt x="1394460" y="1087690"/>
                </a:lnTo>
                <a:lnTo>
                  <a:pt x="1387475" y="1091851"/>
                </a:lnTo>
                <a:lnTo>
                  <a:pt x="1380174" y="1096011"/>
                </a:lnTo>
                <a:lnTo>
                  <a:pt x="1372872" y="1100492"/>
                </a:lnTo>
                <a:lnTo>
                  <a:pt x="1365885" y="1105613"/>
                </a:lnTo>
                <a:lnTo>
                  <a:pt x="1358900" y="1111374"/>
                </a:lnTo>
                <a:lnTo>
                  <a:pt x="1356044" y="1114255"/>
                </a:lnTo>
                <a:lnTo>
                  <a:pt x="1353185" y="1117776"/>
                </a:lnTo>
                <a:lnTo>
                  <a:pt x="1350010" y="1121296"/>
                </a:lnTo>
                <a:lnTo>
                  <a:pt x="1347155" y="1125137"/>
                </a:lnTo>
                <a:lnTo>
                  <a:pt x="1344931" y="1128978"/>
                </a:lnTo>
                <a:lnTo>
                  <a:pt x="1343026" y="1133458"/>
                </a:lnTo>
                <a:lnTo>
                  <a:pt x="1341439" y="1132498"/>
                </a:lnTo>
                <a:lnTo>
                  <a:pt x="1340168" y="1131218"/>
                </a:lnTo>
                <a:lnTo>
                  <a:pt x="1339534" y="1129618"/>
                </a:lnTo>
                <a:lnTo>
                  <a:pt x="1339215" y="1128658"/>
                </a:lnTo>
                <a:lnTo>
                  <a:pt x="1338581" y="1125777"/>
                </a:lnTo>
                <a:lnTo>
                  <a:pt x="1338581" y="1122897"/>
                </a:lnTo>
                <a:lnTo>
                  <a:pt x="1338263" y="1120336"/>
                </a:lnTo>
                <a:lnTo>
                  <a:pt x="1337628" y="1117135"/>
                </a:lnTo>
                <a:lnTo>
                  <a:pt x="1336994" y="1116175"/>
                </a:lnTo>
                <a:lnTo>
                  <a:pt x="1336359" y="1115215"/>
                </a:lnTo>
                <a:lnTo>
                  <a:pt x="1334770" y="1113615"/>
                </a:lnTo>
                <a:lnTo>
                  <a:pt x="1333500" y="1112975"/>
                </a:lnTo>
                <a:lnTo>
                  <a:pt x="1336040" y="1112335"/>
                </a:lnTo>
                <a:lnTo>
                  <a:pt x="1338581" y="1112015"/>
                </a:lnTo>
                <a:lnTo>
                  <a:pt x="1343979" y="1110734"/>
                </a:lnTo>
                <a:lnTo>
                  <a:pt x="1349376" y="1108494"/>
                </a:lnTo>
                <a:lnTo>
                  <a:pt x="1354774" y="1104973"/>
                </a:lnTo>
                <a:lnTo>
                  <a:pt x="1361124" y="1101452"/>
                </a:lnTo>
                <a:lnTo>
                  <a:pt x="1366840" y="1097292"/>
                </a:lnTo>
                <a:lnTo>
                  <a:pt x="1379222" y="1088330"/>
                </a:lnTo>
                <a:lnTo>
                  <a:pt x="1392239" y="1078408"/>
                </a:lnTo>
                <a:lnTo>
                  <a:pt x="1404621" y="1068806"/>
                </a:lnTo>
                <a:lnTo>
                  <a:pt x="1410653" y="1064325"/>
                </a:lnTo>
                <a:lnTo>
                  <a:pt x="1417003" y="1060165"/>
                </a:lnTo>
                <a:lnTo>
                  <a:pt x="1422719" y="1056644"/>
                </a:lnTo>
                <a:close/>
                <a:moveTo>
                  <a:pt x="2396354" y="1003295"/>
                </a:moveTo>
                <a:lnTo>
                  <a:pt x="2400200" y="1003633"/>
                </a:lnTo>
                <a:lnTo>
                  <a:pt x="2404044" y="1004646"/>
                </a:lnTo>
                <a:lnTo>
                  <a:pt x="2407568" y="1005322"/>
                </a:lnTo>
                <a:lnTo>
                  <a:pt x="2411413" y="1005998"/>
                </a:lnTo>
                <a:lnTo>
                  <a:pt x="2411413" y="1008023"/>
                </a:lnTo>
                <a:lnTo>
                  <a:pt x="2410772" y="1009375"/>
                </a:lnTo>
                <a:lnTo>
                  <a:pt x="2409491" y="1011401"/>
                </a:lnTo>
                <a:lnTo>
                  <a:pt x="2407249" y="1013090"/>
                </a:lnTo>
                <a:lnTo>
                  <a:pt x="2405005" y="1014441"/>
                </a:lnTo>
                <a:lnTo>
                  <a:pt x="2402121" y="1016130"/>
                </a:lnTo>
                <a:lnTo>
                  <a:pt x="2399238" y="1017144"/>
                </a:lnTo>
                <a:lnTo>
                  <a:pt x="2396033" y="1018157"/>
                </a:lnTo>
                <a:lnTo>
                  <a:pt x="2392509" y="1018833"/>
                </a:lnTo>
                <a:lnTo>
                  <a:pt x="2389305" y="1019170"/>
                </a:lnTo>
                <a:lnTo>
                  <a:pt x="2386101" y="1019170"/>
                </a:lnTo>
                <a:lnTo>
                  <a:pt x="2382897" y="1018833"/>
                </a:lnTo>
                <a:lnTo>
                  <a:pt x="2380654" y="1018157"/>
                </a:lnTo>
                <a:lnTo>
                  <a:pt x="2378731" y="1016805"/>
                </a:lnTo>
                <a:lnTo>
                  <a:pt x="2377129" y="1015117"/>
                </a:lnTo>
                <a:lnTo>
                  <a:pt x="2376488" y="1013765"/>
                </a:lnTo>
                <a:lnTo>
                  <a:pt x="2376488" y="1012753"/>
                </a:lnTo>
                <a:lnTo>
                  <a:pt x="2379372" y="1010389"/>
                </a:lnTo>
                <a:lnTo>
                  <a:pt x="2382256" y="1008023"/>
                </a:lnTo>
                <a:lnTo>
                  <a:pt x="2384819" y="1006335"/>
                </a:lnTo>
                <a:lnTo>
                  <a:pt x="2387382" y="1005322"/>
                </a:lnTo>
                <a:lnTo>
                  <a:pt x="2389947" y="1004646"/>
                </a:lnTo>
                <a:lnTo>
                  <a:pt x="2392188" y="1003633"/>
                </a:lnTo>
                <a:close/>
                <a:moveTo>
                  <a:pt x="2232026" y="981070"/>
                </a:moveTo>
                <a:lnTo>
                  <a:pt x="2231709" y="984216"/>
                </a:lnTo>
                <a:lnTo>
                  <a:pt x="2230439" y="987675"/>
                </a:lnTo>
                <a:lnTo>
                  <a:pt x="2229169" y="990819"/>
                </a:lnTo>
                <a:lnTo>
                  <a:pt x="2227264" y="993965"/>
                </a:lnTo>
                <a:lnTo>
                  <a:pt x="2225041" y="997424"/>
                </a:lnTo>
                <a:lnTo>
                  <a:pt x="2222184" y="1000255"/>
                </a:lnTo>
                <a:lnTo>
                  <a:pt x="2219326" y="1003085"/>
                </a:lnTo>
                <a:lnTo>
                  <a:pt x="2215835" y="1005602"/>
                </a:lnTo>
                <a:lnTo>
                  <a:pt x="2212341" y="1008118"/>
                </a:lnTo>
                <a:lnTo>
                  <a:pt x="2208531" y="1010004"/>
                </a:lnTo>
                <a:lnTo>
                  <a:pt x="2205038" y="1011578"/>
                </a:lnTo>
                <a:lnTo>
                  <a:pt x="2200911" y="1012835"/>
                </a:lnTo>
                <a:lnTo>
                  <a:pt x="2196783" y="1013779"/>
                </a:lnTo>
                <a:lnTo>
                  <a:pt x="2193291" y="1014408"/>
                </a:lnTo>
                <a:lnTo>
                  <a:pt x="2189481" y="1013779"/>
                </a:lnTo>
                <a:lnTo>
                  <a:pt x="2185988" y="1013150"/>
                </a:lnTo>
                <a:lnTo>
                  <a:pt x="2187576" y="1010949"/>
                </a:lnTo>
                <a:lnTo>
                  <a:pt x="2189163" y="1009061"/>
                </a:lnTo>
                <a:lnTo>
                  <a:pt x="2191068" y="1007489"/>
                </a:lnTo>
                <a:lnTo>
                  <a:pt x="2193608" y="1005602"/>
                </a:lnTo>
                <a:lnTo>
                  <a:pt x="2199007" y="1002456"/>
                </a:lnTo>
                <a:lnTo>
                  <a:pt x="2205356" y="998997"/>
                </a:lnTo>
                <a:lnTo>
                  <a:pt x="2212024" y="995852"/>
                </a:lnTo>
                <a:lnTo>
                  <a:pt x="2218691" y="991764"/>
                </a:lnTo>
                <a:lnTo>
                  <a:pt x="2222501" y="989247"/>
                </a:lnTo>
                <a:lnTo>
                  <a:pt x="2225676" y="986731"/>
                </a:lnTo>
                <a:lnTo>
                  <a:pt x="2229169" y="984216"/>
                </a:lnTo>
                <a:close/>
                <a:moveTo>
                  <a:pt x="6815138" y="973135"/>
                </a:moveTo>
                <a:lnTo>
                  <a:pt x="6818052" y="973770"/>
                </a:lnTo>
                <a:lnTo>
                  <a:pt x="6820966" y="975041"/>
                </a:lnTo>
                <a:lnTo>
                  <a:pt x="6828413" y="978216"/>
                </a:lnTo>
                <a:lnTo>
                  <a:pt x="6835859" y="982343"/>
                </a:lnTo>
                <a:lnTo>
                  <a:pt x="6843630" y="987106"/>
                </a:lnTo>
                <a:lnTo>
                  <a:pt x="6850753" y="992503"/>
                </a:lnTo>
                <a:lnTo>
                  <a:pt x="6856581" y="997900"/>
                </a:lnTo>
                <a:lnTo>
                  <a:pt x="6859171" y="1000441"/>
                </a:lnTo>
                <a:lnTo>
                  <a:pt x="6861437" y="1002981"/>
                </a:lnTo>
                <a:lnTo>
                  <a:pt x="6863380" y="1005520"/>
                </a:lnTo>
                <a:lnTo>
                  <a:pt x="6864351" y="1007743"/>
                </a:lnTo>
                <a:lnTo>
                  <a:pt x="6861761" y="1008060"/>
                </a:lnTo>
                <a:lnTo>
                  <a:pt x="6858847" y="1007743"/>
                </a:lnTo>
                <a:lnTo>
                  <a:pt x="6855609" y="1007108"/>
                </a:lnTo>
                <a:lnTo>
                  <a:pt x="6852372" y="1005839"/>
                </a:lnTo>
                <a:lnTo>
                  <a:pt x="6848810" y="1004568"/>
                </a:lnTo>
                <a:lnTo>
                  <a:pt x="6845249" y="1002664"/>
                </a:lnTo>
                <a:lnTo>
                  <a:pt x="6841363" y="1000441"/>
                </a:lnTo>
                <a:lnTo>
                  <a:pt x="6837802" y="998218"/>
                </a:lnTo>
                <a:lnTo>
                  <a:pt x="6833917" y="995360"/>
                </a:lnTo>
                <a:lnTo>
                  <a:pt x="6830355" y="992503"/>
                </a:lnTo>
                <a:lnTo>
                  <a:pt x="6826794" y="989645"/>
                </a:lnTo>
                <a:lnTo>
                  <a:pt x="6823880" y="986153"/>
                </a:lnTo>
                <a:lnTo>
                  <a:pt x="6820966" y="982978"/>
                </a:lnTo>
                <a:lnTo>
                  <a:pt x="6818699" y="979803"/>
                </a:lnTo>
                <a:lnTo>
                  <a:pt x="6816433" y="976310"/>
                </a:lnTo>
                <a:close/>
                <a:moveTo>
                  <a:pt x="2926081" y="884232"/>
                </a:moveTo>
                <a:lnTo>
                  <a:pt x="2924493" y="888014"/>
                </a:lnTo>
                <a:lnTo>
                  <a:pt x="2923858" y="891166"/>
                </a:lnTo>
                <a:lnTo>
                  <a:pt x="2923858" y="892428"/>
                </a:lnTo>
                <a:lnTo>
                  <a:pt x="2924176" y="893057"/>
                </a:lnTo>
                <a:lnTo>
                  <a:pt x="2924493" y="893687"/>
                </a:lnTo>
                <a:lnTo>
                  <a:pt x="2925128" y="894003"/>
                </a:lnTo>
                <a:lnTo>
                  <a:pt x="2926398" y="894633"/>
                </a:lnTo>
                <a:lnTo>
                  <a:pt x="2927668" y="894633"/>
                </a:lnTo>
                <a:lnTo>
                  <a:pt x="2931161" y="893687"/>
                </a:lnTo>
                <a:lnTo>
                  <a:pt x="2935288" y="892428"/>
                </a:lnTo>
                <a:lnTo>
                  <a:pt x="2941003" y="890221"/>
                </a:lnTo>
                <a:lnTo>
                  <a:pt x="2941321" y="892111"/>
                </a:lnTo>
                <a:lnTo>
                  <a:pt x="2941638" y="893687"/>
                </a:lnTo>
                <a:lnTo>
                  <a:pt x="2941321" y="895263"/>
                </a:lnTo>
                <a:lnTo>
                  <a:pt x="2941003" y="896209"/>
                </a:lnTo>
                <a:lnTo>
                  <a:pt x="2940052" y="897469"/>
                </a:lnTo>
                <a:lnTo>
                  <a:pt x="2939098" y="898415"/>
                </a:lnTo>
                <a:lnTo>
                  <a:pt x="2936241" y="900307"/>
                </a:lnTo>
                <a:lnTo>
                  <a:pt x="2932431" y="901252"/>
                </a:lnTo>
                <a:lnTo>
                  <a:pt x="2927986" y="902512"/>
                </a:lnTo>
                <a:lnTo>
                  <a:pt x="2919096" y="904404"/>
                </a:lnTo>
                <a:lnTo>
                  <a:pt x="2914651" y="905348"/>
                </a:lnTo>
                <a:lnTo>
                  <a:pt x="2910207" y="906610"/>
                </a:lnTo>
                <a:lnTo>
                  <a:pt x="2906713" y="907870"/>
                </a:lnTo>
                <a:lnTo>
                  <a:pt x="2904808" y="909131"/>
                </a:lnTo>
                <a:lnTo>
                  <a:pt x="2903221" y="910077"/>
                </a:lnTo>
                <a:lnTo>
                  <a:pt x="2902268" y="911022"/>
                </a:lnTo>
                <a:lnTo>
                  <a:pt x="2900998" y="912597"/>
                </a:lnTo>
                <a:lnTo>
                  <a:pt x="2900681" y="914489"/>
                </a:lnTo>
                <a:lnTo>
                  <a:pt x="2900363" y="916379"/>
                </a:lnTo>
                <a:lnTo>
                  <a:pt x="2900363" y="917955"/>
                </a:lnTo>
                <a:lnTo>
                  <a:pt x="2900681" y="920162"/>
                </a:lnTo>
                <a:lnTo>
                  <a:pt x="2901633" y="922684"/>
                </a:lnTo>
                <a:lnTo>
                  <a:pt x="2902587" y="925520"/>
                </a:lnTo>
                <a:lnTo>
                  <a:pt x="2897823" y="922684"/>
                </a:lnTo>
                <a:lnTo>
                  <a:pt x="2892108" y="920162"/>
                </a:lnTo>
                <a:lnTo>
                  <a:pt x="2886076" y="917641"/>
                </a:lnTo>
                <a:lnTo>
                  <a:pt x="2882901" y="917011"/>
                </a:lnTo>
                <a:lnTo>
                  <a:pt x="2880043" y="916379"/>
                </a:lnTo>
                <a:lnTo>
                  <a:pt x="2876551" y="915435"/>
                </a:lnTo>
                <a:lnTo>
                  <a:pt x="2873376" y="915435"/>
                </a:lnTo>
                <a:lnTo>
                  <a:pt x="2870519" y="915749"/>
                </a:lnTo>
                <a:lnTo>
                  <a:pt x="2867661" y="916695"/>
                </a:lnTo>
                <a:lnTo>
                  <a:pt x="2864486" y="917641"/>
                </a:lnTo>
                <a:lnTo>
                  <a:pt x="2861946" y="919532"/>
                </a:lnTo>
                <a:lnTo>
                  <a:pt x="2859406" y="921738"/>
                </a:lnTo>
                <a:lnTo>
                  <a:pt x="2857502" y="924574"/>
                </a:lnTo>
                <a:lnTo>
                  <a:pt x="2855913" y="927095"/>
                </a:lnTo>
                <a:lnTo>
                  <a:pt x="2855913" y="926780"/>
                </a:lnTo>
                <a:lnTo>
                  <a:pt x="2856231" y="926150"/>
                </a:lnTo>
                <a:lnTo>
                  <a:pt x="2858771" y="917325"/>
                </a:lnTo>
                <a:lnTo>
                  <a:pt x="2860358" y="911022"/>
                </a:lnTo>
                <a:lnTo>
                  <a:pt x="2861311" y="905034"/>
                </a:lnTo>
                <a:lnTo>
                  <a:pt x="2861311" y="902512"/>
                </a:lnTo>
                <a:lnTo>
                  <a:pt x="2861311" y="899991"/>
                </a:lnTo>
                <a:lnTo>
                  <a:pt x="2860676" y="897784"/>
                </a:lnTo>
                <a:lnTo>
                  <a:pt x="2859406" y="896209"/>
                </a:lnTo>
                <a:lnTo>
                  <a:pt x="2862582" y="896839"/>
                </a:lnTo>
                <a:lnTo>
                  <a:pt x="2865438" y="897469"/>
                </a:lnTo>
                <a:lnTo>
                  <a:pt x="2867343" y="898415"/>
                </a:lnTo>
                <a:lnTo>
                  <a:pt x="2868931" y="899676"/>
                </a:lnTo>
                <a:lnTo>
                  <a:pt x="2871788" y="901882"/>
                </a:lnTo>
                <a:lnTo>
                  <a:pt x="2874011" y="904088"/>
                </a:lnTo>
                <a:lnTo>
                  <a:pt x="2875599" y="905034"/>
                </a:lnTo>
                <a:lnTo>
                  <a:pt x="2877186" y="905664"/>
                </a:lnTo>
                <a:lnTo>
                  <a:pt x="2878773" y="906610"/>
                </a:lnTo>
                <a:lnTo>
                  <a:pt x="2880996" y="906924"/>
                </a:lnTo>
                <a:lnTo>
                  <a:pt x="2883536" y="907239"/>
                </a:lnTo>
                <a:lnTo>
                  <a:pt x="2887028" y="907239"/>
                </a:lnTo>
                <a:lnTo>
                  <a:pt x="2890521" y="906924"/>
                </a:lnTo>
                <a:lnTo>
                  <a:pt x="2895283" y="905980"/>
                </a:lnTo>
                <a:lnTo>
                  <a:pt x="2894648" y="899991"/>
                </a:lnTo>
                <a:lnTo>
                  <a:pt x="2894648" y="895579"/>
                </a:lnTo>
                <a:lnTo>
                  <a:pt x="2894967" y="894003"/>
                </a:lnTo>
                <a:lnTo>
                  <a:pt x="2895283" y="893057"/>
                </a:lnTo>
                <a:lnTo>
                  <a:pt x="2896236" y="892111"/>
                </a:lnTo>
                <a:lnTo>
                  <a:pt x="2897507" y="891166"/>
                </a:lnTo>
                <a:lnTo>
                  <a:pt x="2900998" y="890221"/>
                </a:lnTo>
                <a:lnTo>
                  <a:pt x="2907031" y="888645"/>
                </a:lnTo>
                <a:lnTo>
                  <a:pt x="2914968" y="887070"/>
                </a:lnTo>
                <a:close/>
                <a:moveTo>
                  <a:pt x="3089096" y="849307"/>
                </a:moveTo>
                <a:lnTo>
                  <a:pt x="3090705" y="849307"/>
                </a:lnTo>
                <a:lnTo>
                  <a:pt x="3091671" y="849625"/>
                </a:lnTo>
                <a:lnTo>
                  <a:pt x="3092958" y="849942"/>
                </a:lnTo>
                <a:lnTo>
                  <a:pt x="3093924" y="850896"/>
                </a:lnTo>
                <a:lnTo>
                  <a:pt x="3095855" y="853117"/>
                </a:lnTo>
                <a:lnTo>
                  <a:pt x="3096820" y="855657"/>
                </a:lnTo>
                <a:lnTo>
                  <a:pt x="3099073" y="861690"/>
                </a:lnTo>
                <a:lnTo>
                  <a:pt x="3100039" y="864548"/>
                </a:lnTo>
                <a:lnTo>
                  <a:pt x="3101005" y="867723"/>
                </a:lnTo>
                <a:lnTo>
                  <a:pt x="3102936" y="866771"/>
                </a:lnTo>
                <a:lnTo>
                  <a:pt x="3103901" y="865817"/>
                </a:lnTo>
                <a:lnTo>
                  <a:pt x="3104223" y="864231"/>
                </a:lnTo>
                <a:lnTo>
                  <a:pt x="3104223" y="862961"/>
                </a:lnTo>
                <a:lnTo>
                  <a:pt x="3103901" y="859467"/>
                </a:lnTo>
                <a:lnTo>
                  <a:pt x="3103579" y="855975"/>
                </a:lnTo>
                <a:lnTo>
                  <a:pt x="3105833" y="855340"/>
                </a:lnTo>
                <a:lnTo>
                  <a:pt x="3107764" y="855340"/>
                </a:lnTo>
                <a:lnTo>
                  <a:pt x="3109695" y="855340"/>
                </a:lnTo>
                <a:lnTo>
                  <a:pt x="3110982" y="855657"/>
                </a:lnTo>
                <a:lnTo>
                  <a:pt x="3112270" y="856610"/>
                </a:lnTo>
                <a:lnTo>
                  <a:pt x="3113236" y="857246"/>
                </a:lnTo>
                <a:lnTo>
                  <a:pt x="3115489" y="859785"/>
                </a:lnTo>
                <a:lnTo>
                  <a:pt x="3117420" y="862642"/>
                </a:lnTo>
                <a:lnTo>
                  <a:pt x="3119029" y="864548"/>
                </a:lnTo>
                <a:lnTo>
                  <a:pt x="3120638" y="865817"/>
                </a:lnTo>
                <a:lnTo>
                  <a:pt x="3122248" y="866136"/>
                </a:lnTo>
                <a:lnTo>
                  <a:pt x="3123535" y="866136"/>
                </a:lnTo>
                <a:lnTo>
                  <a:pt x="3125466" y="866136"/>
                </a:lnTo>
                <a:lnTo>
                  <a:pt x="3125788" y="868992"/>
                </a:lnTo>
                <a:lnTo>
                  <a:pt x="3125466" y="871215"/>
                </a:lnTo>
                <a:lnTo>
                  <a:pt x="3124501" y="872803"/>
                </a:lnTo>
                <a:lnTo>
                  <a:pt x="3122891" y="873756"/>
                </a:lnTo>
                <a:lnTo>
                  <a:pt x="3120961" y="874073"/>
                </a:lnTo>
                <a:lnTo>
                  <a:pt x="3118707" y="874073"/>
                </a:lnTo>
                <a:lnTo>
                  <a:pt x="3113879" y="873756"/>
                </a:lnTo>
                <a:lnTo>
                  <a:pt x="3109051" y="873121"/>
                </a:lnTo>
                <a:lnTo>
                  <a:pt x="3107121" y="872803"/>
                </a:lnTo>
                <a:lnTo>
                  <a:pt x="3105511" y="872803"/>
                </a:lnTo>
                <a:lnTo>
                  <a:pt x="3103901" y="873438"/>
                </a:lnTo>
                <a:lnTo>
                  <a:pt x="3103579" y="874073"/>
                </a:lnTo>
                <a:lnTo>
                  <a:pt x="3103579" y="875661"/>
                </a:lnTo>
                <a:lnTo>
                  <a:pt x="3104223" y="877882"/>
                </a:lnTo>
                <a:lnTo>
                  <a:pt x="3102293" y="875342"/>
                </a:lnTo>
                <a:lnTo>
                  <a:pt x="3100361" y="873438"/>
                </a:lnTo>
                <a:lnTo>
                  <a:pt x="3098430" y="871850"/>
                </a:lnTo>
                <a:lnTo>
                  <a:pt x="3096820" y="870898"/>
                </a:lnTo>
                <a:lnTo>
                  <a:pt x="3095211" y="870263"/>
                </a:lnTo>
                <a:lnTo>
                  <a:pt x="3093602" y="869946"/>
                </a:lnTo>
                <a:lnTo>
                  <a:pt x="3091027" y="869946"/>
                </a:lnTo>
                <a:lnTo>
                  <a:pt x="3088453" y="869311"/>
                </a:lnTo>
                <a:lnTo>
                  <a:pt x="3087486" y="869311"/>
                </a:lnTo>
                <a:lnTo>
                  <a:pt x="3086199" y="868675"/>
                </a:lnTo>
                <a:lnTo>
                  <a:pt x="3085233" y="868040"/>
                </a:lnTo>
                <a:lnTo>
                  <a:pt x="3083624" y="866771"/>
                </a:lnTo>
                <a:lnTo>
                  <a:pt x="3082658" y="865182"/>
                </a:lnTo>
                <a:lnTo>
                  <a:pt x="3081049" y="862961"/>
                </a:lnTo>
                <a:lnTo>
                  <a:pt x="3077831" y="863277"/>
                </a:lnTo>
                <a:lnTo>
                  <a:pt x="3074933" y="863596"/>
                </a:lnTo>
                <a:lnTo>
                  <a:pt x="3072037" y="864231"/>
                </a:lnTo>
                <a:lnTo>
                  <a:pt x="3070106" y="865182"/>
                </a:lnTo>
                <a:lnTo>
                  <a:pt x="3066243" y="867088"/>
                </a:lnTo>
                <a:lnTo>
                  <a:pt x="3063024" y="869311"/>
                </a:lnTo>
                <a:lnTo>
                  <a:pt x="3059484" y="871850"/>
                </a:lnTo>
                <a:lnTo>
                  <a:pt x="3056587" y="874073"/>
                </a:lnTo>
                <a:lnTo>
                  <a:pt x="3053048" y="875978"/>
                </a:lnTo>
                <a:lnTo>
                  <a:pt x="3048540" y="877882"/>
                </a:lnTo>
                <a:lnTo>
                  <a:pt x="3047253" y="875025"/>
                </a:lnTo>
                <a:lnTo>
                  <a:pt x="3045965" y="872486"/>
                </a:lnTo>
                <a:lnTo>
                  <a:pt x="3044356" y="870581"/>
                </a:lnTo>
                <a:lnTo>
                  <a:pt x="3042103" y="868675"/>
                </a:lnTo>
                <a:lnTo>
                  <a:pt x="3039850" y="867723"/>
                </a:lnTo>
                <a:lnTo>
                  <a:pt x="3037919" y="866771"/>
                </a:lnTo>
                <a:lnTo>
                  <a:pt x="3035344" y="866453"/>
                </a:lnTo>
                <a:lnTo>
                  <a:pt x="3032125" y="866136"/>
                </a:lnTo>
                <a:lnTo>
                  <a:pt x="3032447" y="864548"/>
                </a:lnTo>
                <a:lnTo>
                  <a:pt x="3033091" y="863277"/>
                </a:lnTo>
                <a:lnTo>
                  <a:pt x="3033735" y="862007"/>
                </a:lnTo>
                <a:lnTo>
                  <a:pt x="3034378" y="861373"/>
                </a:lnTo>
                <a:lnTo>
                  <a:pt x="3035666" y="860738"/>
                </a:lnTo>
                <a:lnTo>
                  <a:pt x="3036310" y="860421"/>
                </a:lnTo>
                <a:lnTo>
                  <a:pt x="3037275" y="860421"/>
                </a:lnTo>
                <a:lnTo>
                  <a:pt x="3038563" y="860421"/>
                </a:lnTo>
                <a:lnTo>
                  <a:pt x="3040816" y="861056"/>
                </a:lnTo>
                <a:lnTo>
                  <a:pt x="3043069" y="862642"/>
                </a:lnTo>
                <a:lnTo>
                  <a:pt x="3043713" y="863596"/>
                </a:lnTo>
                <a:lnTo>
                  <a:pt x="3044356" y="865182"/>
                </a:lnTo>
                <a:lnTo>
                  <a:pt x="3044678" y="866453"/>
                </a:lnTo>
                <a:lnTo>
                  <a:pt x="3045323" y="868040"/>
                </a:lnTo>
                <a:lnTo>
                  <a:pt x="3045323" y="865817"/>
                </a:lnTo>
                <a:lnTo>
                  <a:pt x="3045323" y="864231"/>
                </a:lnTo>
                <a:lnTo>
                  <a:pt x="3045644" y="862642"/>
                </a:lnTo>
                <a:lnTo>
                  <a:pt x="3046287" y="861373"/>
                </a:lnTo>
                <a:lnTo>
                  <a:pt x="3046931" y="860421"/>
                </a:lnTo>
                <a:lnTo>
                  <a:pt x="3047897" y="859150"/>
                </a:lnTo>
                <a:lnTo>
                  <a:pt x="3050472" y="857881"/>
                </a:lnTo>
                <a:lnTo>
                  <a:pt x="3053368" y="856927"/>
                </a:lnTo>
                <a:lnTo>
                  <a:pt x="3056587" y="856292"/>
                </a:lnTo>
                <a:lnTo>
                  <a:pt x="3060449" y="856292"/>
                </a:lnTo>
                <a:lnTo>
                  <a:pt x="3064312" y="856292"/>
                </a:lnTo>
                <a:lnTo>
                  <a:pt x="3072037" y="856292"/>
                </a:lnTo>
                <a:lnTo>
                  <a:pt x="3076221" y="856292"/>
                </a:lnTo>
                <a:lnTo>
                  <a:pt x="3079440" y="855975"/>
                </a:lnTo>
                <a:lnTo>
                  <a:pt x="3082980" y="855340"/>
                </a:lnTo>
                <a:lnTo>
                  <a:pt x="3085556" y="853752"/>
                </a:lnTo>
                <a:lnTo>
                  <a:pt x="3086521" y="853117"/>
                </a:lnTo>
                <a:lnTo>
                  <a:pt x="3087808" y="851848"/>
                </a:lnTo>
                <a:lnTo>
                  <a:pt x="3088453" y="850896"/>
                </a:lnTo>
                <a:close/>
                <a:moveTo>
                  <a:pt x="3279383" y="836608"/>
                </a:moveTo>
                <a:lnTo>
                  <a:pt x="3282492" y="836608"/>
                </a:lnTo>
                <a:lnTo>
                  <a:pt x="3284980" y="836608"/>
                </a:lnTo>
                <a:lnTo>
                  <a:pt x="3287157" y="837269"/>
                </a:lnTo>
                <a:lnTo>
                  <a:pt x="3289022" y="837600"/>
                </a:lnTo>
                <a:lnTo>
                  <a:pt x="3290888" y="838924"/>
                </a:lnTo>
                <a:lnTo>
                  <a:pt x="3290888" y="840578"/>
                </a:lnTo>
                <a:lnTo>
                  <a:pt x="3290578" y="842561"/>
                </a:lnTo>
                <a:lnTo>
                  <a:pt x="3289955" y="843885"/>
                </a:lnTo>
                <a:lnTo>
                  <a:pt x="3288401" y="845208"/>
                </a:lnTo>
                <a:lnTo>
                  <a:pt x="3286535" y="846199"/>
                </a:lnTo>
                <a:lnTo>
                  <a:pt x="3284980" y="846861"/>
                </a:lnTo>
                <a:lnTo>
                  <a:pt x="3280005" y="847853"/>
                </a:lnTo>
                <a:lnTo>
                  <a:pt x="3269432" y="849507"/>
                </a:lnTo>
                <a:lnTo>
                  <a:pt x="3264768" y="850500"/>
                </a:lnTo>
                <a:lnTo>
                  <a:pt x="3262591" y="851491"/>
                </a:lnTo>
                <a:lnTo>
                  <a:pt x="3261036" y="852483"/>
                </a:lnTo>
                <a:lnTo>
                  <a:pt x="3260725" y="849838"/>
                </a:lnTo>
                <a:lnTo>
                  <a:pt x="3261036" y="847522"/>
                </a:lnTo>
                <a:lnTo>
                  <a:pt x="3261658" y="845208"/>
                </a:lnTo>
                <a:lnTo>
                  <a:pt x="3263213" y="843223"/>
                </a:lnTo>
                <a:lnTo>
                  <a:pt x="3264457" y="841569"/>
                </a:lnTo>
                <a:lnTo>
                  <a:pt x="3266633" y="840247"/>
                </a:lnTo>
                <a:lnTo>
                  <a:pt x="3268810" y="838924"/>
                </a:lnTo>
                <a:lnTo>
                  <a:pt x="3271298" y="837931"/>
                </a:lnTo>
                <a:lnTo>
                  <a:pt x="3274097" y="837269"/>
                </a:lnTo>
                <a:lnTo>
                  <a:pt x="3276584" y="836939"/>
                </a:lnTo>
                <a:close/>
                <a:moveTo>
                  <a:pt x="3349148" y="827083"/>
                </a:moveTo>
                <a:lnTo>
                  <a:pt x="3351743" y="827381"/>
                </a:lnTo>
                <a:lnTo>
                  <a:pt x="3354337" y="827679"/>
                </a:lnTo>
                <a:lnTo>
                  <a:pt x="3356932" y="828275"/>
                </a:lnTo>
                <a:lnTo>
                  <a:pt x="3359528" y="829465"/>
                </a:lnTo>
                <a:lnTo>
                  <a:pt x="3362121" y="830655"/>
                </a:lnTo>
                <a:lnTo>
                  <a:pt x="3364717" y="832441"/>
                </a:lnTo>
                <a:lnTo>
                  <a:pt x="3366986" y="834228"/>
                </a:lnTo>
                <a:lnTo>
                  <a:pt x="3368932" y="835717"/>
                </a:lnTo>
                <a:lnTo>
                  <a:pt x="3370878" y="837800"/>
                </a:lnTo>
                <a:lnTo>
                  <a:pt x="3371851" y="840182"/>
                </a:lnTo>
                <a:lnTo>
                  <a:pt x="3369257" y="840776"/>
                </a:lnTo>
                <a:lnTo>
                  <a:pt x="3366986" y="841074"/>
                </a:lnTo>
                <a:lnTo>
                  <a:pt x="3363095" y="841372"/>
                </a:lnTo>
                <a:lnTo>
                  <a:pt x="3359202" y="840776"/>
                </a:lnTo>
                <a:lnTo>
                  <a:pt x="3355959" y="839884"/>
                </a:lnTo>
                <a:lnTo>
                  <a:pt x="3349148" y="837800"/>
                </a:lnTo>
                <a:lnTo>
                  <a:pt x="3345905" y="836906"/>
                </a:lnTo>
                <a:lnTo>
                  <a:pt x="3341688" y="836906"/>
                </a:lnTo>
                <a:lnTo>
                  <a:pt x="3341688" y="833931"/>
                </a:lnTo>
                <a:lnTo>
                  <a:pt x="3342337" y="831549"/>
                </a:lnTo>
                <a:lnTo>
                  <a:pt x="3343634" y="829763"/>
                </a:lnTo>
                <a:lnTo>
                  <a:pt x="3344932" y="828275"/>
                </a:lnTo>
                <a:lnTo>
                  <a:pt x="3346878" y="827679"/>
                </a:lnTo>
                <a:close/>
                <a:moveTo>
                  <a:pt x="3328036" y="823908"/>
                </a:moveTo>
                <a:lnTo>
                  <a:pt x="3328988" y="827237"/>
                </a:lnTo>
                <a:lnTo>
                  <a:pt x="3330258" y="829567"/>
                </a:lnTo>
                <a:lnTo>
                  <a:pt x="3331846" y="831898"/>
                </a:lnTo>
                <a:lnTo>
                  <a:pt x="3333433" y="833894"/>
                </a:lnTo>
                <a:lnTo>
                  <a:pt x="3335338" y="835559"/>
                </a:lnTo>
                <a:lnTo>
                  <a:pt x="3336926" y="837557"/>
                </a:lnTo>
                <a:lnTo>
                  <a:pt x="3337878" y="840220"/>
                </a:lnTo>
                <a:lnTo>
                  <a:pt x="3338513" y="843548"/>
                </a:lnTo>
                <a:lnTo>
                  <a:pt x="3333751" y="843548"/>
                </a:lnTo>
                <a:lnTo>
                  <a:pt x="3328353" y="843548"/>
                </a:lnTo>
                <a:lnTo>
                  <a:pt x="3318193" y="844547"/>
                </a:lnTo>
                <a:lnTo>
                  <a:pt x="3313113" y="844547"/>
                </a:lnTo>
                <a:lnTo>
                  <a:pt x="3308033" y="844547"/>
                </a:lnTo>
                <a:lnTo>
                  <a:pt x="3303270" y="844213"/>
                </a:lnTo>
                <a:lnTo>
                  <a:pt x="3298825" y="842883"/>
                </a:lnTo>
                <a:lnTo>
                  <a:pt x="3300095" y="839220"/>
                </a:lnTo>
                <a:lnTo>
                  <a:pt x="3301048" y="836557"/>
                </a:lnTo>
                <a:lnTo>
                  <a:pt x="3302635" y="834561"/>
                </a:lnTo>
                <a:lnTo>
                  <a:pt x="3303905" y="833229"/>
                </a:lnTo>
                <a:lnTo>
                  <a:pt x="3305810" y="832896"/>
                </a:lnTo>
                <a:lnTo>
                  <a:pt x="3307398" y="832896"/>
                </a:lnTo>
                <a:lnTo>
                  <a:pt x="3311209" y="833229"/>
                </a:lnTo>
                <a:lnTo>
                  <a:pt x="3315335" y="834228"/>
                </a:lnTo>
                <a:lnTo>
                  <a:pt x="3317240" y="833894"/>
                </a:lnTo>
                <a:lnTo>
                  <a:pt x="3319146" y="833229"/>
                </a:lnTo>
                <a:lnTo>
                  <a:pt x="3321369" y="832230"/>
                </a:lnTo>
                <a:lnTo>
                  <a:pt x="3323591" y="830234"/>
                </a:lnTo>
                <a:lnTo>
                  <a:pt x="3325813" y="827571"/>
                </a:lnTo>
                <a:close/>
                <a:moveTo>
                  <a:pt x="6635751" y="817561"/>
                </a:moveTo>
                <a:lnTo>
                  <a:pt x="6639878" y="819470"/>
                </a:lnTo>
                <a:lnTo>
                  <a:pt x="6644324" y="821698"/>
                </a:lnTo>
                <a:lnTo>
                  <a:pt x="6648134" y="824244"/>
                </a:lnTo>
                <a:lnTo>
                  <a:pt x="6652578" y="827110"/>
                </a:lnTo>
                <a:lnTo>
                  <a:pt x="6661786" y="833793"/>
                </a:lnTo>
                <a:lnTo>
                  <a:pt x="6671311" y="841115"/>
                </a:lnTo>
                <a:lnTo>
                  <a:pt x="6680836" y="849708"/>
                </a:lnTo>
                <a:lnTo>
                  <a:pt x="6690996" y="858939"/>
                </a:lnTo>
                <a:lnTo>
                  <a:pt x="6711951" y="878036"/>
                </a:lnTo>
                <a:lnTo>
                  <a:pt x="6723064" y="887905"/>
                </a:lnTo>
                <a:lnTo>
                  <a:pt x="6734176" y="897135"/>
                </a:lnTo>
                <a:lnTo>
                  <a:pt x="6745606" y="906047"/>
                </a:lnTo>
                <a:lnTo>
                  <a:pt x="6757354" y="914640"/>
                </a:lnTo>
                <a:lnTo>
                  <a:pt x="6763068" y="918143"/>
                </a:lnTo>
                <a:lnTo>
                  <a:pt x="6769101" y="921962"/>
                </a:lnTo>
                <a:lnTo>
                  <a:pt x="6774816" y="925144"/>
                </a:lnTo>
                <a:lnTo>
                  <a:pt x="6780531" y="928009"/>
                </a:lnTo>
                <a:lnTo>
                  <a:pt x="6786564" y="930875"/>
                </a:lnTo>
                <a:lnTo>
                  <a:pt x="6792278" y="933102"/>
                </a:lnTo>
                <a:lnTo>
                  <a:pt x="6798311" y="935012"/>
                </a:lnTo>
                <a:lnTo>
                  <a:pt x="6804026" y="936603"/>
                </a:lnTo>
                <a:lnTo>
                  <a:pt x="6801804" y="939468"/>
                </a:lnTo>
                <a:lnTo>
                  <a:pt x="6799264" y="941697"/>
                </a:lnTo>
                <a:lnTo>
                  <a:pt x="6796406" y="943287"/>
                </a:lnTo>
                <a:lnTo>
                  <a:pt x="6793548" y="944243"/>
                </a:lnTo>
                <a:lnTo>
                  <a:pt x="6789738" y="944560"/>
                </a:lnTo>
                <a:lnTo>
                  <a:pt x="6786246" y="944243"/>
                </a:lnTo>
                <a:lnTo>
                  <a:pt x="6781801" y="943287"/>
                </a:lnTo>
                <a:lnTo>
                  <a:pt x="6777674" y="942014"/>
                </a:lnTo>
                <a:lnTo>
                  <a:pt x="6772911" y="940104"/>
                </a:lnTo>
                <a:lnTo>
                  <a:pt x="6768148" y="937558"/>
                </a:lnTo>
                <a:lnTo>
                  <a:pt x="6763386" y="935012"/>
                </a:lnTo>
                <a:lnTo>
                  <a:pt x="6758306" y="931828"/>
                </a:lnTo>
                <a:lnTo>
                  <a:pt x="6747511" y="924508"/>
                </a:lnTo>
                <a:lnTo>
                  <a:pt x="6736398" y="915915"/>
                </a:lnTo>
                <a:lnTo>
                  <a:pt x="6712904" y="897453"/>
                </a:lnTo>
                <a:lnTo>
                  <a:pt x="6688774" y="878036"/>
                </a:lnTo>
                <a:lnTo>
                  <a:pt x="6665278" y="859257"/>
                </a:lnTo>
                <a:lnTo>
                  <a:pt x="6654166" y="850664"/>
                </a:lnTo>
                <a:lnTo>
                  <a:pt x="6643054" y="842706"/>
                </a:lnTo>
                <a:lnTo>
                  <a:pt x="6644641" y="839842"/>
                </a:lnTo>
                <a:lnTo>
                  <a:pt x="6645276" y="836976"/>
                </a:lnTo>
                <a:lnTo>
                  <a:pt x="6645276" y="834113"/>
                </a:lnTo>
                <a:lnTo>
                  <a:pt x="6644958" y="830929"/>
                </a:lnTo>
                <a:lnTo>
                  <a:pt x="6643371" y="827746"/>
                </a:lnTo>
                <a:lnTo>
                  <a:pt x="6641148" y="824564"/>
                </a:lnTo>
                <a:lnTo>
                  <a:pt x="6638926" y="821381"/>
                </a:lnTo>
                <a:close/>
                <a:moveTo>
                  <a:pt x="3230164" y="812798"/>
                </a:moveTo>
                <a:lnTo>
                  <a:pt x="3232675" y="815314"/>
                </a:lnTo>
                <a:lnTo>
                  <a:pt x="3234559" y="818142"/>
                </a:lnTo>
                <a:lnTo>
                  <a:pt x="3236443" y="821601"/>
                </a:lnTo>
                <a:lnTo>
                  <a:pt x="3237385" y="825375"/>
                </a:lnTo>
                <a:lnTo>
                  <a:pt x="3238641" y="829462"/>
                </a:lnTo>
                <a:lnTo>
                  <a:pt x="3239583" y="833865"/>
                </a:lnTo>
                <a:lnTo>
                  <a:pt x="3241153" y="842668"/>
                </a:lnTo>
                <a:lnTo>
                  <a:pt x="3242409" y="852101"/>
                </a:lnTo>
                <a:lnTo>
                  <a:pt x="3244607" y="861535"/>
                </a:lnTo>
                <a:lnTo>
                  <a:pt x="3245863" y="865937"/>
                </a:lnTo>
                <a:lnTo>
                  <a:pt x="3247119" y="870339"/>
                </a:lnTo>
                <a:lnTo>
                  <a:pt x="3249003" y="874113"/>
                </a:lnTo>
                <a:lnTo>
                  <a:pt x="3251201" y="877886"/>
                </a:lnTo>
                <a:lnTo>
                  <a:pt x="3244607" y="873169"/>
                </a:lnTo>
                <a:lnTo>
                  <a:pt x="3238641" y="868767"/>
                </a:lnTo>
                <a:lnTo>
                  <a:pt x="3232361" y="864994"/>
                </a:lnTo>
                <a:lnTo>
                  <a:pt x="3229220" y="863107"/>
                </a:lnTo>
                <a:lnTo>
                  <a:pt x="3226080" y="861849"/>
                </a:lnTo>
                <a:lnTo>
                  <a:pt x="3222626" y="860907"/>
                </a:lnTo>
                <a:lnTo>
                  <a:pt x="3219172" y="860591"/>
                </a:lnTo>
                <a:lnTo>
                  <a:pt x="3215404" y="860277"/>
                </a:lnTo>
                <a:lnTo>
                  <a:pt x="3211636" y="860591"/>
                </a:lnTo>
                <a:lnTo>
                  <a:pt x="3207554" y="861535"/>
                </a:lnTo>
                <a:lnTo>
                  <a:pt x="3203158" y="863107"/>
                </a:lnTo>
                <a:lnTo>
                  <a:pt x="3198133" y="865308"/>
                </a:lnTo>
                <a:lnTo>
                  <a:pt x="3193109" y="868138"/>
                </a:lnTo>
                <a:lnTo>
                  <a:pt x="3194051" y="865308"/>
                </a:lnTo>
                <a:lnTo>
                  <a:pt x="3195307" y="862792"/>
                </a:lnTo>
                <a:lnTo>
                  <a:pt x="3190911" y="863421"/>
                </a:lnTo>
                <a:lnTo>
                  <a:pt x="3186201" y="863737"/>
                </a:lnTo>
                <a:lnTo>
                  <a:pt x="3175839" y="864050"/>
                </a:lnTo>
                <a:lnTo>
                  <a:pt x="3161081" y="865308"/>
                </a:lnTo>
                <a:lnTo>
                  <a:pt x="3150719" y="865937"/>
                </a:lnTo>
                <a:lnTo>
                  <a:pt x="3138158" y="867509"/>
                </a:lnTo>
                <a:lnTo>
                  <a:pt x="3137529" y="864050"/>
                </a:lnTo>
                <a:lnTo>
                  <a:pt x="3137216" y="861220"/>
                </a:lnTo>
                <a:lnTo>
                  <a:pt x="3136901" y="858706"/>
                </a:lnTo>
                <a:lnTo>
                  <a:pt x="3137216" y="856505"/>
                </a:lnTo>
                <a:lnTo>
                  <a:pt x="3137843" y="854617"/>
                </a:lnTo>
                <a:lnTo>
                  <a:pt x="3138471" y="853359"/>
                </a:lnTo>
                <a:lnTo>
                  <a:pt x="3139727" y="852101"/>
                </a:lnTo>
                <a:lnTo>
                  <a:pt x="3140983" y="851158"/>
                </a:lnTo>
                <a:lnTo>
                  <a:pt x="3142553" y="850529"/>
                </a:lnTo>
                <a:lnTo>
                  <a:pt x="3144438" y="849900"/>
                </a:lnTo>
                <a:lnTo>
                  <a:pt x="3147892" y="849587"/>
                </a:lnTo>
                <a:lnTo>
                  <a:pt x="3151974" y="849587"/>
                </a:lnTo>
                <a:lnTo>
                  <a:pt x="3156056" y="849900"/>
                </a:lnTo>
                <a:lnTo>
                  <a:pt x="3163278" y="850845"/>
                </a:lnTo>
                <a:lnTo>
                  <a:pt x="3165790" y="851158"/>
                </a:lnTo>
                <a:lnTo>
                  <a:pt x="3166732" y="850845"/>
                </a:lnTo>
                <a:lnTo>
                  <a:pt x="3167360" y="850529"/>
                </a:lnTo>
                <a:lnTo>
                  <a:pt x="3167674" y="849900"/>
                </a:lnTo>
                <a:lnTo>
                  <a:pt x="3168302" y="849273"/>
                </a:lnTo>
                <a:lnTo>
                  <a:pt x="3167674" y="848644"/>
                </a:lnTo>
                <a:lnTo>
                  <a:pt x="3167046" y="847070"/>
                </a:lnTo>
                <a:lnTo>
                  <a:pt x="3164534" y="843927"/>
                </a:lnTo>
                <a:lnTo>
                  <a:pt x="3160138" y="839210"/>
                </a:lnTo>
                <a:lnTo>
                  <a:pt x="3166732" y="842668"/>
                </a:lnTo>
                <a:lnTo>
                  <a:pt x="3173013" y="845498"/>
                </a:lnTo>
                <a:lnTo>
                  <a:pt x="3178665" y="847070"/>
                </a:lnTo>
                <a:lnTo>
                  <a:pt x="3183689" y="848015"/>
                </a:lnTo>
                <a:lnTo>
                  <a:pt x="3193738" y="849273"/>
                </a:lnTo>
                <a:lnTo>
                  <a:pt x="3198761" y="849900"/>
                </a:lnTo>
                <a:lnTo>
                  <a:pt x="3203786" y="851474"/>
                </a:lnTo>
                <a:lnTo>
                  <a:pt x="3208496" y="847386"/>
                </a:lnTo>
                <a:lnTo>
                  <a:pt x="3213207" y="843298"/>
                </a:lnTo>
                <a:lnTo>
                  <a:pt x="3217603" y="839210"/>
                </a:lnTo>
                <a:lnTo>
                  <a:pt x="3221998" y="834808"/>
                </a:lnTo>
                <a:lnTo>
                  <a:pt x="3223882" y="832607"/>
                </a:lnTo>
                <a:lnTo>
                  <a:pt x="3225452" y="830091"/>
                </a:lnTo>
                <a:lnTo>
                  <a:pt x="3227022" y="827577"/>
                </a:lnTo>
                <a:lnTo>
                  <a:pt x="3228592" y="825060"/>
                </a:lnTo>
                <a:lnTo>
                  <a:pt x="3229534" y="822230"/>
                </a:lnTo>
                <a:lnTo>
                  <a:pt x="3229848" y="819400"/>
                </a:lnTo>
                <a:lnTo>
                  <a:pt x="3230164" y="815941"/>
                </a:lnTo>
                <a:close/>
                <a:moveTo>
                  <a:pt x="3614943" y="808036"/>
                </a:moveTo>
                <a:lnTo>
                  <a:pt x="3617824" y="808680"/>
                </a:lnTo>
                <a:lnTo>
                  <a:pt x="3621026" y="811578"/>
                </a:lnTo>
                <a:lnTo>
                  <a:pt x="3624225" y="814799"/>
                </a:lnTo>
                <a:lnTo>
                  <a:pt x="3627426" y="818020"/>
                </a:lnTo>
                <a:lnTo>
                  <a:pt x="3628067" y="819631"/>
                </a:lnTo>
                <a:lnTo>
                  <a:pt x="3628706" y="821241"/>
                </a:lnTo>
                <a:lnTo>
                  <a:pt x="3629026" y="822529"/>
                </a:lnTo>
                <a:lnTo>
                  <a:pt x="3628706" y="824141"/>
                </a:lnTo>
                <a:lnTo>
                  <a:pt x="3628067" y="825428"/>
                </a:lnTo>
                <a:lnTo>
                  <a:pt x="3626467" y="826718"/>
                </a:lnTo>
                <a:lnTo>
                  <a:pt x="3624865" y="827684"/>
                </a:lnTo>
                <a:lnTo>
                  <a:pt x="3621665" y="828971"/>
                </a:lnTo>
                <a:lnTo>
                  <a:pt x="3618464" y="829616"/>
                </a:lnTo>
                <a:lnTo>
                  <a:pt x="3613983" y="830261"/>
                </a:lnTo>
                <a:lnTo>
                  <a:pt x="3615904" y="826718"/>
                </a:lnTo>
                <a:lnTo>
                  <a:pt x="3617824" y="822853"/>
                </a:lnTo>
                <a:lnTo>
                  <a:pt x="3618145" y="820919"/>
                </a:lnTo>
                <a:lnTo>
                  <a:pt x="3618464" y="818664"/>
                </a:lnTo>
                <a:lnTo>
                  <a:pt x="3618464" y="816410"/>
                </a:lnTo>
                <a:lnTo>
                  <a:pt x="3618145" y="813833"/>
                </a:lnTo>
                <a:lnTo>
                  <a:pt x="3613343" y="813833"/>
                </a:lnTo>
                <a:lnTo>
                  <a:pt x="3608862" y="814477"/>
                </a:lnTo>
                <a:lnTo>
                  <a:pt x="3605342" y="815121"/>
                </a:lnTo>
                <a:lnTo>
                  <a:pt x="3601821" y="816733"/>
                </a:lnTo>
                <a:lnTo>
                  <a:pt x="3599260" y="818664"/>
                </a:lnTo>
                <a:lnTo>
                  <a:pt x="3597660" y="820919"/>
                </a:lnTo>
                <a:lnTo>
                  <a:pt x="3596060" y="823819"/>
                </a:lnTo>
                <a:lnTo>
                  <a:pt x="3595740" y="826718"/>
                </a:lnTo>
                <a:lnTo>
                  <a:pt x="3592859" y="825428"/>
                </a:lnTo>
                <a:lnTo>
                  <a:pt x="3590939" y="824462"/>
                </a:lnTo>
                <a:lnTo>
                  <a:pt x="3589658" y="822853"/>
                </a:lnTo>
                <a:lnTo>
                  <a:pt x="3589339" y="821563"/>
                </a:lnTo>
                <a:lnTo>
                  <a:pt x="3589658" y="819953"/>
                </a:lnTo>
                <a:lnTo>
                  <a:pt x="3590939" y="818020"/>
                </a:lnTo>
                <a:lnTo>
                  <a:pt x="3592220" y="816733"/>
                </a:lnTo>
                <a:lnTo>
                  <a:pt x="3594459" y="815121"/>
                </a:lnTo>
                <a:lnTo>
                  <a:pt x="3597020" y="813833"/>
                </a:lnTo>
                <a:lnTo>
                  <a:pt x="3599580" y="812223"/>
                </a:lnTo>
                <a:lnTo>
                  <a:pt x="3602781" y="811256"/>
                </a:lnTo>
                <a:lnTo>
                  <a:pt x="3605662" y="809968"/>
                </a:lnTo>
                <a:lnTo>
                  <a:pt x="3608862" y="809324"/>
                </a:lnTo>
                <a:lnTo>
                  <a:pt x="3611743" y="808680"/>
                </a:lnTo>
                <a:close/>
                <a:moveTo>
                  <a:pt x="3568700" y="803269"/>
                </a:moveTo>
                <a:lnTo>
                  <a:pt x="3567433" y="807104"/>
                </a:lnTo>
                <a:lnTo>
                  <a:pt x="3566166" y="810298"/>
                </a:lnTo>
                <a:lnTo>
                  <a:pt x="3563947" y="813172"/>
                </a:lnTo>
                <a:lnTo>
                  <a:pt x="3561095" y="815729"/>
                </a:lnTo>
                <a:lnTo>
                  <a:pt x="3557610" y="817964"/>
                </a:lnTo>
                <a:lnTo>
                  <a:pt x="3554123" y="819880"/>
                </a:lnTo>
                <a:lnTo>
                  <a:pt x="3549687" y="821478"/>
                </a:lnTo>
                <a:lnTo>
                  <a:pt x="3544934" y="822436"/>
                </a:lnTo>
                <a:lnTo>
                  <a:pt x="3546835" y="823713"/>
                </a:lnTo>
                <a:lnTo>
                  <a:pt x="3549053" y="824991"/>
                </a:lnTo>
                <a:lnTo>
                  <a:pt x="3518632" y="827866"/>
                </a:lnTo>
                <a:lnTo>
                  <a:pt x="3489479" y="830103"/>
                </a:lnTo>
                <a:lnTo>
                  <a:pt x="3483457" y="832658"/>
                </a:lnTo>
                <a:lnTo>
                  <a:pt x="3476485" y="835213"/>
                </a:lnTo>
                <a:lnTo>
                  <a:pt x="3469514" y="837450"/>
                </a:lnTo>
                <a:lnTo>
                  <a:pt x="3462542" y="840324"/>
                </a:lnTo>
                <a:lnTo>
                  <a:pt x="3456204" y="843520"/>
                </a:lnTo>
                <a:lnTo>
                  <a:pt x="3449549" y="846714"/>
                </a:lnTo>
                <a:lnTo>
                  <a:pt x="3446698" y="848631"/>
                </a:lnTo>
                <a:lnTo>
                  <a:pt x="3443845" y="850866"/>
                </a:lnTo>
                <a:lnTo>
                  <a:pt x="3440993" y="852782"/>
                </a:lnTo>
                <a:lnTo>
                  <a:pt x="3438458" y="855657"/>
                </a:lnTo>
                <a:lnTo>
                  <a:pt x="3440676" y="851505"/>
                </a:lnTo>
                <a:lnTo>
                  <a:pt x="3443212" y="848310"/>
                </a:lnTo>
                <a:lnTo>
                  <a:pt x="3446380" y="844796"/>
                </a:lnTo>
                <a:lnTo>
                  <a:pt x="3449549" y="841922"/>
                </a:lnTo>
                <a:lnTo>
                  <a:pt x="3453035" y="839047"/>
                </a:lnTo>
                <a:lnTo>
                  <a:pt x="3456838" y="836491"/>
                </a:lnTo>
                <a:lnTo>
                  <a:pt x="3465077" y="831699"/>
                </a:lnTo>
                <a:lnTo>
                  <a:pt x="3448916" y="832338"/>
                </a:lnTo>
                <a:lnTo>
                  <a:pt x="3433071" y="832658"/>
                </a:lnTo>
                <a:lnTo>
                  <a:pt x="3417860" y="832658"/>
                </a:lnTo>
                <a:lnTo>
                  <a:pt x="3403600" y="832338"/>
                </a:lnTo>
                <a:lnTo>
                  <a:pt x="3404234" y="829464"/>
                </a:lnTo>
                <a:lnTo>
                  <a:pt x="3405502" y="827227"/>
                </a:lnTo>
                <a:lnTo>
                  <a:pt x="3406453" y="824991"/>
                </a:lnTo>
                <a:lnTo>
                  <a:pt x="3408037" y="823075"/>
                </a:lnTo>
                <a:lnTo>
                  <a:pt x="3409304" y="822117"/>
                </a:lnTo>
                <a:lnTo>
                  <a:pt x="3410889" y="821158"/>
                </a:lnTo>
                <a:lnTo>
                  <a:pt x="3412790" y="819880"/>
                </a:lnTo>
                <a:lnTo>
                  <a:pt x="3414691" y="819562"/>
                </a:lnTo>
                <a:lnTo>
                  <a:pt x="3418494" y="818923"/>
                </a:lnTo>
                <a:lnTo>
                  <a:pt x="3422932" y="819241"/>
                </a:lnTo>
                <a:lnTo>
                  <a:pt x="3427685" y="819562"/>
                </a:lnTo>
                <a:lnTo>
                  <a:pt x="3432437" y="820201"/>
                </a:lnTo>
                <a:lnTo>
                  <a:pt x="3437191" y="821158"/>
                </a:lnTo>
                <a:lnTo>
                  <a:pt x="3441628" y="821478"/>
                </a:lnTo>
                <a:lnTo>
                  <a:pt x="3445747" y="821478"/>
                </a:lnTo>
                <a:lnTo>
                  <a:pt x="3449866" y="821158"/>
                </a:lnTo>
                <a:lnTo>
                  <a:pt x="3451768" y="820201"/>
                </a:lnTo>
                <a:lnTo>
                  <a:pt x="3453669" y="819562"/>
                </a:lnTo>
                <a:lnTo>
                  <a:pt x="3454937" y="818284"/>
                </a:lnTo>
                <a:lnTo>
                  <a:pt x="3456521" y="817006"/>
                </a:lnTo>
                <a:lnTo>
                  <a:pt x="3457472" y="815090"/>
                </a:lnTo>
                <a:lnTo>
                  <a:pt x="3458739" y="812854"/>
                </a:lnTo>
                <a:lnTo>
                  <a:pt x="3459374" y="810298"/>
                </a:lnTo>
                <a:lnTo>
                  <a:pt x="3460007" y="807743"/>
                </a:lnTo>
                <a:lnTo>
                  <a:pt x="3464444" y="811255"/>
                </a:lnTo>
                <a:lnTo>
                  <a:pt x="3468563" y="813811"/>
                </a:lnTo>
                <a:lnTo>
                  <a:pt x="3472682" y="815090"/>
                </a:lnTo>
                <a:lnTo>
                  <a:pt x="3477436" y="816686"/>
                </a:lnTo>
                <a:lnTo>
                  <a:pt x="3481873" y="817006"/>
                </a:lnTo>
                <a:lnTo>
                  <a:pt x="3486626" y="817325"/>
                </a:lnTo>
                <a:lnTo>
                  <a:pt x="3491379" y="817006"/>
                </a:lnTo>
                <a:lnTo>
                  <a:pt x="3496449" y="816686"/>
                </a:lnTo>
                <a:lnTo>
                  <a:pt x="3503104" y="813172"/>
                </a:lnTo>
                <a:lnTo>
                  <a:pt x="3509759" y="809978"/>
                </a:lnTo>
                <a:lnTo>
                  <a:pt x="3509125" y="811576"/>
                </a:lnTo>
                <a:lnTo>
                  <a:pt x="3508808" y="812854"/>
                </a:lnTo>
                <a:lnTo>
                  <a:pt x="3507857" y="815408"/>
                </a:lnTo>
                <a:lnTo>
                  <a:pt x="3513878" y="815090"/>
                </a:lnTo>
                <a:lnTo>
                  <a:pt x="3520216" y="815090"/>
                </a:lnTo>
                <a:lnTo>
                  <a:pt x="3526237" y="815408"/>
                </a:lnTo>
                <a:lnTo>
                  <a:pt x="3532575" y="817006"/>
                </a:lnTo>
                <a:lnTo>
                  <a:pt x="3533208" y="814770"/>
                </a:lnTo>
                <a:lnTo>
                  <a:pt x="3533525" y="812533"/>
                </a:lnTo>
                <a:lnTo>
                  <a:pt x="3533525" y="809978"/>
                </a:lnTo>
                <a:lnTo>
                  <a:pt x="3533208" y="807422"/>
                </a:lnTo>
                <a:lnTo>
                  <a:pt x="3539229" y="811255"/>
                </a:lnTo>
                <a:lnTo>
                  <a:pt x="3541765" y="812215"/>
                </a:lnTo>
                <a:lnTo>
                  <a:pt x="3543983" y="813172"/>
                </a:lnTo>
                <a:lnTo>
                  <a:pt x="3545884" y="813811"/>
                </a:lnTo>
                <a:lnTo>
                  <a:pt x="3547785" y="814131"/>
                </a:lnTo>
                <a:lnTo>
                  <a:pt x="3549687" y="813811"/>
                </a:lnTo>
                <a:lnTo>
                  <a:pt x="3551588" y="813172"/>
                </a:lnTo>
                <a:lnTo>
                  <a:pt x="3554757" y="811894"/>
                </a:lnTo>
                <a:lnTo>
                  <a:pt x="3558877" y="809659"/>
                </a:lnTo>
                <a:lnTo>
                  <a:pt x="3563313" y="806783"/>
                </a:lnTo>
                <a:close/>
                <a:moveTo>
                  <a:pt x="3225946" y="793748"/>
                </a:moveTo>
                <a:lnTo>
                  <a:pt x="3228219" y="794391"/>
                </a:lnTo>
                <a:lnTo>
                  <a:pt x="3230168" y="794713"/>
                </a:lnTo>
                <a:lnTo>
                  <a:pt x="3232117" y="795358"/>
                </a:lnTo>
                <a:lnTo>
                  <a:pt x="3233739" y="796325"/>
                </a:lnTo>
                <a:lnTo>
                  <a:pt x="3233090" y="799545"/>
                </a:lnTo>
                <a:lnTo>
                  <a:pt x="3232117" y="801478"/>
                </a:lnTo>
                <a:lnTo>
                  <a:pt x="3230493" y="803411"/>
                </a:lnTo>
                <a:lnTo>
                  <a:pt x="3228544" y="805021"/>
                </a:lnTo>
                <a:lnTo>
                  <a:pt x="3226920" y="805987"/>
                </a:lnTo>
                <a:lnTo>
                  <a:pt x="3224647" y="806953"/>
                </a:lnTo>
                <a:lnTo>
                  <a:pt x="3219776" y="807920"/>
                </a:lnTo>
                <a:lnTo>
                  <a:pt x="3213931" y="808564"/>
                </a:lnTo>
                <a:lnTo>
                  <a:pt x="3207437" y="809530"/>
                </a:lnTo>
                <a:lnTo>
                  <a:pt x="3203866" y="810496"/>
                </a:lnTo>
                <a:lnTo>
                  <a:pt x="3200293" y="811786"/>
                </a:lnTo>
                <a:lnTo>
                  <a:pt x="3196396" y="813073"/>
                </a:lnTo>
                <a:lnTo>
                  <a:pt x="3192500" y="815329"/>
                </a:lnTo>
                <a:lnTo>
                  <a:pt x="3191201" y="815973"/>
                </a:lnTo>
                <a:lnTo>
                  <a:pt x="3190876" y="815973"/>
                </a:lnTo>
                <a:lnTo>
                  <a:pt x="3191201" y="815007"/>
                </a:lnTo>
                <a:lnTo>
                  <a:pt x="3192500" y="813395"/>
                </a:lnTo>
                <a:lnTo>
                  <a:pt x="3196396" y="808886"/>
                </a:lnTo>
                <a:lnTo>
                  <a:pt x="3198994" y="806309"/>
                </a:lnTo>
                <a:lnTo>
                  <a:pt x="3202566" y="803733"/>
                </a:lnTo>
                <a:lnTo>
                  <a:pt x="3205813" y="801156"/>
                </a:lnTo>
                <a:lnTo>
                  <a:pt x="3209710" y="798579"/>
                </a:lnTo>
                <a:lnTo>
                  <a:pt x="3213607" y="796325"/>
                </a:lnTo>
                <a:lnTo>
                  <a:pt x="3217829" y="795035"/>
                </a:lnTo>
                <a:lnTo>
                  <a:pt x="3222049" y="794391"/>
                </a:lnTo>
                <a:close/>
                <a:moveTo>
                  <a:pt x="3632969" y="761994"/>
                </a:moveTo>
                <a:lnTo>
                  <a:pt x="3633276" y="761994"/>
                </a:lnTo>
                <a:lnTo>
                  <a:pt x="3633276" y="762648"/>
                </a:lnTo>
                <a:lnTo>
                  <a:pt x="3633276" y="763956"/>
                </a:lnTo>
                <a:lnTo>
                  <a:pt x="3632969" y="767878"/>
                </a:lnTo>
                <a:lnTo>
                  <a:pt x="3632662" y="772126"/>
                </a:lnTo>
                <a:lnTo>
                  <a:pt x="3632354" y="774088"/>
                </a:lnTo>
                <a:lnTo>
                  <a:pt x="3632662" y="775723"/>
                </a:lnTo>
                <a:lnTo>
                  <a:pt x="3632969" y="777356"/>
                </a:lnTo>
                <a:lnTo>
                  <a:pt x="3633583" y="778010"/>
                </a:lnTo>
                <a:lnTo>
                  <a:pt x="3635120" y="778010"/>
                </a:lnTo>
                <a:lnTo>
                  <a:pt x="3636963" y="777356"/>
                </a:lnTo>
                <a:lnTo>
                  <a:pt x="3636349" y="778663"/>
                </a:lnTo>
                <a:lnTo>
                  <a:pt x="3635427" y="779971"/>
                </a:lnTo>
                <a:lnTo>
                  <a:pt x="3633583" y="781606"/>
                </a:lnTo>
                <a:lnTo>
                  <a:pt x="3631740" y="783240"/>
                </a:lnTo>
                <a:lnTo>
                  <a:pt x="3628667" y="783893"/>
                </a:lnTo>
                <a:lnTo>
                  <a:pt x="3625902" y="784219"/>
                </a:lnTo>
                <a:lnTo>
                  <a:pt x="3622829" y="784219"/>
                </a:lnTo>
                <a:lnTo>
                  <a:pt x="3620064" y="783893"/>
                </a:lnTo>
                <a:lnTo>
                  <a:pt x="3616684" y="782913"/>
                </a:lnTo>
                <a:lnTo>
                  <a:pt x="3614227" y="781278"/>
                </a:lnTo>
                <a:lnTo>
                  <a:pt x="3611768" y="779971"/>
                </a:lnTo>
                <a:lnTo>
                  <a:pt x="3609925" y="778010"/>
                </a:lnTo>
                <a:lnTo>
                  <a:pt x="3608697" y="775723"/>
                </a:lnTo>
                <a:lnTo>
                  <a:pt x="3608388" y="773435"/>
                </a:lnTo>
                <a:lnTo>
                  <a:pt x="3608388" y="772126"/>
                </a:lnTo>
                <a:lnTo>
                  <a:pt x="3608388" y="770819"/>
                </a:lnTo>
                <a:lnTo>
                  <a:pt x="3609003" y="769513"/>
                </a:lnTo>
                <a:lnTo>
                  <a:pt x="3609617" y="768204"/>
                </a:lnTo>
                <a:lnTo>
                  <a:pt x="3612075" y="765263"/>
                </a:lnTo>
                <a:lnTo>
                  <a:pt x="3613305" y="765590"/>
                </a:lnTo>
                <a:lnTo>
                  <a:pt x="3613919" y="765590"/>
                </a:lnTo>
                <a:lnTo>
                  <a:pt x="3615762" y="766571"/>
                </a:lnTo>
                <a:lnTo>
                  <a:pt x="3616991" y="768531"/>
                </a:lnTo>
                <a:lnTo>
                  <a:pt x="3618221" y="770166"/>
                </a:lnTo>
                <a:lnTo>
                  <a:pt x="3619142" y="771473"/>
                </a:lnTo>
                <a:lnTo>
                  <a:pt x="3620679" y="773108"/>
                </a:lnTo>
                <a:lnTo>
                  <a:pt x="3622523" y="773761"/>
                </a:lnTo>
                <a:lnTo>
                  <a:pt x="3623751" y="773761"/>
                </a:lnTo>
                <a:lnTo>
                  <a:pt x="3624980" y="773761"/>
                </a:lnTo>
                <a:lnTo>
                  <a:pt x="3626824" y="773761"/>
                </a:lnTo>
                <a:lnTo>
                  <a:pt x="3627746" y="773435"/>
                </a:lnTo>
                <a:lnTo>
                  <a:pt x="3628360" y="772781"/>
                </a:lnTo>
                <a:lnTo>
                  <a:pt x="3629282" y="772126"/>
                </a:lnTo>
                <a:lnTo>
                  <a:pt x="3629589" y="770819"/>
                </a:lnTo>
                <a:lnTo>
                  <a:pt x="3629589" y="770166"/>
                </a:lnTo>
                <a:lnTo>
                  <a:pt x="3629589" y="767551"/>
                </a:lnTo>
                <a:lnTo>
                  <a:pt x="3632354" y="762976"/>
                </a:lnTo>
                <a:close/>
                <a:moveTo>
                  <a:pt x="3551376" y="755648"/>
                </a:moveTo>
                <a:lnTo>
                  <a:pt x="3554534" y="758422"/>
                </a:lnTo>
                <a:lnTo>
                  <a:pt x="3556428" y="759962"/>
                </a:lnTo>
                <a:lnTo>
                  <a:pt x="3556744" y="761196"/>
                </a:lnTo>
                <a:lnTo>
                  <a:pt x="3557060" y="761812"/>
                </a:lnTo>
                <a:lnTo>
                  <a:pt x="3556744" y="763662"/>
                </a:lnTo>
                <a:lnTo>
                  <a:pt x="3556113" y="765511"/>
                </a:lnTo>
                <a:lnTo>
                  <a:pt x="3555481" y="767669"/>
                </a:lnTo>
                <a:lnTo>
                  <a:pt x="3555165" y="770751"/>
                </a:lnTo>
                <a:lnTo>
                  <a:pt x="3555481" y="775067"/>
                </a:lnTo>
                <a:lnTo>
                  <a:pt x="3560534" y="771369"/>
                </a:lnTo>
                <a:lnTo>
                  <a:pt x="3563376" y="770135"/>
                </a:lnTo>
                <a:lnTo>
                  <a:pt x="3565271" y="768595"/>
                </a:lnTo>
                <a:lnTo>
                  <a:pt x="3567797" y="768285"/>
                </a:lnTo>
                <a:lnTo>
                  <a:pt x="3570955" y="768285"/>
                </a:lnTo>
                <a:lnTo>
                  <a:pt x="3573797" y="769211"/>
                </a:lnTo>
                <a:lnTo>
                  <a:pt x="3576639" y="771059"/>
                </a:lnTo>
                <a:lnTo>
                  <a:pt x="3575060" y="772909"/>
                </a:lnTo>
                <a:lnTo>
                  <a:pt x="3573481" y="774759"/>
                </a:lnTo>
                <a:lnTo>
                  <a:pt x="3569376" y="777533"/>
                </a:lnTo>
                <a:lnTo>
                  <a:pt x="3567481" y="779383"/>
                </a:lnTo>
                <a:lnTo>
                  <a:pt x="3566534" y="781233"/>
                </a:lnTo>
                <a:lnTo>
                  <a:pt x="3566218" y="782773"/>
                </a:lnTo>
                <a:lnTo>
                  <a:pt x="3566218" y="784315"/>
                </a:lnTo>
                <a:lnTo>
                  <a:pt x="3566534" y="785547"/>
                </a:lnTo>
                <a:lnTo>
                  <a:pt x="3566850" y="787398"/>
                </a:lnTo>
                <a:lnTo>
                  <a:pt x="3563376" y="785856"/>
                </a:lnTo>
                <a:lnTo>
                  <a:pt x="3559587" y="785240"/>
                </a:lnTo>
                <a:lnTo>
                  <a:pt x="3555481" y="784624"/>
                </a:lnTo>
                <a:lnTo>
                  <a:pt x="3551376" y="783698"/>
                </a:lnTo>
                <a:lnTo>
                  <a:pt x="3542850" y="782773"/>
                </a:lnTo>
                <a:lnTo>
                  <a:pt x="3539375" y="781849"/>
                </a:lnTo>
                <a:lnTo>
                  <a:pt x="3535902" y="780307"/>
                </a:lnTo>
                <a:lnTo>
                  <a:pt x="3535270" y="777225"/>
                </a:lnTo>
                <a:lnTo>
                  <a:pt x="3534324" y="774759"/>
                </a:lnTo>
                <a:lnTo>
                  <a:pt x="3532428" y="772293"/>
                </a:lnTo>
                <a:lnTo>
                  <a:pt x="3530533" y="770443"/>
                </a:lnTo>
                <a:lnTo>
                  <a:pt x="3529587" y="771369"/>
                </a:lnTo>
                <a:lnTo>
                  <a:pt x="3528324" y="772601"/>
                </a:lnTo>
                <a:lnTo>
                  <a:pt x="3527375" y="773525"/>
                </a:lnTo>
                <a:lnTo>
                  <a:pt x="3527059" y="775683"/>
                </a:lnTo>
                <a:lnTo>
                  <a:pt x="3525165" y="775993"/>
                </a:lnTo>
                <a:lnTo>
                  <a:pt x="3523901" y="775993"/>
                </a:lnTo>
                <a:lnTo>
                  <a:pt x="3522954" y="775683"/>
                </a:lnTo>
                <a:lnTo>
                  <a:pt x="3522322" y="775375"/>
                </a:lnTo>
                <a:lnTo>
                  <a:pt x="3521375" y="774759"/>
                </a:lnTo>
                <a:lnTo>
                  <a:pt x="3521059" y="773525"/>
                </a:lnTo>
                <a:lnTo>
                  <a:pt x="3520112" y="771369"/>
                </a:lnTo>
                <a:lnTo>
                  <a:pt x="3517901" y="761504"/>
                </a:lnTo>
                <a:lnTo>
                  <a:pt x="3525165" y="762120"/>
                </a:lnTo>
                <a:lnTo>
                  <a:pt x="3526112" y="761504"/>
                </a:lnTo>
                <a:lnTo>
                  <a:pt x="3527691" y="761504"/>
                </a:lnTo>
                <a:lnTo>
                  <a:pt x="3528954" y="761504"/>
                </a:lnTo>
                <a:lnTo>
                  <a:pt x="3530217" y="762120"/>
                </a:lnTo>
                <a:lnTo>
                  <a:pt x="3534954" y="761812"/>
                </a:lnTo>
                <a:lnTo>
                  <a:pt x="3539691" y="760888"/>
                </a:lnTo>
                <a:lnTo>
                  <a:pt x="3544744" y="758730"/>
                </a:lnTo>
                <a:close/>
                <a:moveTo>
                  <a:pt x="3678238" y="749295"/>
                </a:moveTo>
                <a:lnTo>
                  <a:pt x="3678238" y="749911"/>
                </a:lnTo>
                <a:lnTo>
                  <a:pt x="3677603" y="751145"/>
                </a:lnTo>
                <a:lnTo>
                  <a:pt x="3675698" y="754227"/>
                </a:lnTo>
                <a:lnTo>
                  <a:pt x="3671889" y="758543"/>
                </a:lnTo>
                <a:lnTo>
                  <a:pt x="3666809" y="763783"/>
                </a:lnTo>
                <a:lnTo>
                  <a:pt x="3661411" y="768714"/>
                </a:lnTo>
                <a:lnTo>
                  <a:pt x="3655061" y="773646"/>
                </a:lnTo>
                <a:lnTo>
                  <a:pt x="3649345" y="777962"/>
                </a:lnTo>
                <a:lnTo>
                  <a:pt x="3646488" y="779813"/>
                </a:lnTo>
                <a:lnTo>
                  <a:pt x="3643948" y="781045"/>
                </a:lnTo>
                <a:lnTo>
                  <a:pt x="3645218" y="777654"/>
                </a:lnTo>
                <a:lnTo>
                  <a:pt x="3645853" y="775804"/>
                </a:lnTo>
                <a:lnTo>
                  <a:pt x="3646488" y="774264"/>
                </a:lnTo>
                <a:lnTo>
                  <a:pt x="3645853" y="773030"/>
                </a:lnTo>
                <a:lnTo>
                  <a:pt x="3645218" y="771798"/>
                </a:lnTo>
                <a:lnTo>
                  <a:pt x="3643948" y="771490"/>
                </a:lnTo>
                <a:lnTo>
                  <a:pt x="3641725" y="771182"/>
                </a:lnTo>
                <a:lnTo>
                  <a:pt x="3642043" y="768714"/>
                </a:lnTo>
                <a:lnTo>
                  <a:pt x="3642678" y="766249"/>
                </a:lnTo>
                <a:lnTo>
                  <a:pt x="3644265" y="764400"/>
                </a:lnTo>
                <a:lnTo>
                  <a:pt x="3645853" y="762858"/>
                </a:lnTo>
                <a:lnTo>
                  <a:pt x="3647758" y="761317"/>
                </a:lnTo>
                <a:lnTo>
                  <a:pt x="3650298" y="759775"/>
                </a:lnTo>
                <a:lnTo>
                  <a:pt x="3655695" y="757617"/>
                </a:lnTo>
                <a:lnTo>
                  <a:pt x="3667443" y="754227"/>
                </a:lnTo>
                <a:lnTo>
                  <a:pt x="3673476" y="752069"/>
                </a:lnTo>
                <a:lnTo>
                  <a:pt x="3675698" y="750529"/>
                </a:lnTo>
                <a:close/>
                <a:moveTo>
                  <a:pt x="4134804" y="700085"/>
                </a:moveTo>
                <a:lnTo>
                  <a:pt x="4135756" y="700085"/>
                </a:lnTo>
                <a:lnTo>
                  <a:pt x="4137344" y="700407"/>
                </a:lnTo>
                <a:lnTo>
                  <a:pt x="4138614" y="701698"/>
                </a:lnTo>
                <a:lnTo>
                  <a:pt x="4140519" y="703634"/>
                </a:lnTo>
                <a:lnTo>
                  <a:pt x="4142106" y="705247"/>
                </a:lnTo>
                <a:lnTo>
                  <a:pt x="4145599" y="710087"/>
                </a:lnTo>
                <a:lnTo>
                  <a:pt x="4149409" y="716219"/>
                </a:lnTo>
                <a:lnTo>
                  <a:pt x="4152266" y="722348"/>
                </a:lnTo>
                <a:lnTo>
                  <a:pt x="4154806" y="728479"/>
                </a:lnTo>
                <a:lnTo>
                  <a:pt x="4156076" y="733965"/>
                </a:lnTo>
                <a:lnTo>
                  <a:pt x="4155441" y="735900"/>
                </a:lnTo>
                <a:lnTo>
                  <a:pt x="4154489" y="737191"/>
                </a:lnTo>
                <a:lnTo>
                  <a:pt x="4152584" y="738804"/>
                </a:lnTo>
                <a:lnTo>
                  <a:pt x="4150361" y="739451"/>
                </a:lnTo>
                <a:lnTo>
                  <a:pt x="4148139" y="739773"/>
                </a:lnTo>
                <a:lnTo>
                  <a:pt x="4145281" y="739773"/>
                </a:lnTo>
                <a:lnTo>
                  <a:pt x="4142741" y="739773"/>
                </a:lnTo>
                <a:lnTo>
                  <a:pt x="4139884" y="739451"/>
                </a:lnTo>
                <a:lnTo>
                  <a:pt x="4133851" y="738160"/>
                </a:lnTo>
                <a:lnTo>
                  <a:pt x="4128771" y="736225"/>
                </a:lnTo>
                <a:lnTo>
                  <a:pt x="4124326" y="734287"/>
                </a:lnTo>
                <a:lnTo>
                  <a:pt x="4123056" y="733643"/>
                </a:lnTo>
                <a:lnTo>
                  <a:pt x="4122104" y="732674"/>
                </a:lnTo>
                <a:lnTo>
                  <a:pt x="4121151" y="732352"/>
                </a:lnTo>
                <a:lnTo>
                  <a:pt x="4121151" y="732029"/>
                </a:lnTo>
                <a:lnTo>
                  <a:pt x="4123691" y="731061"/>
                </a:lnTo>
                <a:lnTo>
                  <a:pt x="4128454" y="729125"/>
                </a:lnTo>
                <a:lnTo>
                  <a:pt x="4130994" y="728156"/>
                </a:lnTo>
                <a:lnTo>
                  <a:pt x="4133851" y="726543"/>
                </a:lnTo>
                <a:lnTo>
                  <a:pt x="4136074" y="724608"/>
                </a:lnTo>
                <a:lnTo>
                  <a:pt x="4138296" y="722348"/>
                </a:lnTo>
                <a:lnTo>
                  <a:pt x="4140201" y="719768"/>
                </a:lnTo>
                <a:lnTo>
                  <a:pt x="4140519" y="718799"/>
                </a:lnTo>
                <a:lnTo>
                  <a:pt x="4140836" y="717186"/>
                </a:lnTo>
                <a:lnTo>
                  <a:pt x="4140836" y="715251"/>
                </a:lnTo>
                <a:lnTo>
                  <a:pt x="4140836" y="713960"/>
                </a:lnTo>
                <a:lnTo>
                  <a:pt x="4140519" y="712024"/>
                </a:lnTo>
                <a:lnTo>
                  <a:pt x="4139884" y="710087"/>
                </a:lnTo>
                <a:lnTo>
                  <a:pt x="4138614" y="707829"/>
                </a:lnTo>
                <a:lnTo>
                  <a:pt x="4137661" y="705893"/>
                </a:lnTo>
                <a:lnTo>
                  <a:pt x="4133534" y="701054"/>
                </a:lnTo>
                <a:close/>
                <a:moveTo>
                  <a:pt x="3827464" y="684210"/>
                </a:moveTo>
                <a:lnTo>
                  <a:pt x="3823623" y="688812"/>
                </a:lnTo>
                <a:lnTo>
                  <a:pt x="3820423" y="693412"/>
                </a:lnTo>
                <a:lnTo>
                  <a:pt x="3816582" y="698010"/>
                </a:lnTo>
                <a:lnTo>
                  <a:pt x="3813061" y="702305"/>
                </a:lnTo>
                <a:lnTo>
                  <a:pt x="3810822" y="704146"/>
                </a:lnTo>
                <a:lnTo>
                  <a:pt x="3808580" y="705678"/>
                </a:lnTo>
                <a:lnTo>
                  <a:pt x="3806020" y="707518"/>
                </a:lnTo>
                <a:lnTo>
                  <a:pt x="3803139" y="708744"/>
                </a:lnTo>
                <a:lnTo>
                  <a:pt x="3799619" y="709665"/>
                </a:lnTo>
                <a:lnTo>
                  <a:pt x="3796098" y="710892"/>
                </a:lnTo>
                <a:lnTo>
                  <a:pt x="3791937" y="711199"/>
                </a:lnTo>
                <a:lnTo>
                  <a:pt x="3787776" y="711199"/>
                </a:lnTo>
                <a:lnTo>
                  <a:pt x="3790978" y="709972"/>
                </a:lnTo>
                <a:lnTo>
                  <a:pt x="3793538" y="708744"/>
                </a:lnTo>
                <a:lnTo>
                  <a:pt x="3796098" y="706905"/>
                </a:lnTo>
                <a:lnTo>
                  <a:pt x="3798338" y="705064"/>
                </a:lnTo>
                <a:lnTo>
                  <a:pt x="3800259" y="702918"/>
                </a:lnTo>
                <a:lnTo>
                  <a:pt x="3801859" y="700770"/>
                </a:lnTo>
                <a:lnTo>
                  <a:pt x="3805380" y="696170"/>
                </a:lnTo>
                <a:lnTo>
                  <a:pt x="3808901" y="692184"/>
                </a:lnTo>
                <a:lnTo>
                  <a:pt x="3811141" y="690037"/>
                </a:lnTo>
                <a:lnTo>
                  <a:pt x="3813701" y="688197"/>
                </a:lnTo>
                <a:lnTo>
                  <a:pt x="3816262" y="686664"/>
                </a:lnTo>
                <a:lnTo>
                  <a:pt x="3819783" y="685744"/>
                </a:lnTo>
                <a:lnTo>
                  <a:pt x="3823303" y="684517"/>
                </a:lnTo>
                <a:close/>
                <a:moveTo>
                  <a:pt x="3716339" y="630237"/>
                </a:moveTo>
                <a:lnTo>
                  <a:pt x="3714079" y="632417"/>
                </a:lnTo>
                <a:lnTo>
                  <a:pt x="3711817" y="634284"/>
                </a:lnTo>
                <a:lnTo>
                  <a:pt x="3709555" y="635841"/>
                </a:lnTo>
                <a:lnTo>
                  <a:pt x="3706648" y="637398"/>
                </a:lnTo>
                <a:lnTo>
                  <a:pt x="3700834" y="639887"/>
                </a:lnTo>
                <a:lnTo>
                  <a:pt x="3693726" y="641756"/>
                </a:lnTo>
                <a:lnTo>
                  <a:pt x="3686296" y="643312"/>
                </a:lnTo>
                <a:lnTo>
                  <a:pt x="3678220" y="644557"/>
                </a:lnTo>
                <a:lnTo>
                  <a:pt x="3669498" y="645491"/>
                </a:lnTo>
                <a:lnTo>
                  <a:pt x="3660776" y="646114"/>
                </a:lnTo>
                <a:lnTo>
                  <a:pt x="3663361" y="643312"/>
                </a:lnTo>
                <a:lnTo>
                  <a:pt x="3666268" y="640821"/>
                </a:lnTo>
                <a:lnTo>
                  <a:pt x="3668852" y="638955"/>
                </a:lnTo>
                <a:lnTo>
                  <a:pt x="3671760" y="637398"/>
                </a:lnTo>
                <a:lnTo>
                  <a:pt x="3674344" y="636463"/>
                </a:lnTo>
                <a:lnTo>
                  <a:pt x="3677251" y="635841"/>
                </a:lnTo>
                <a:lnTo>
                  <a:pt x="3683389" y="634908"/>
                </a:lnTo>
                <a:lnTo>
                  <a:pt x="3697280" y="633974"/>
                </a:lnTo>
                <a:lnTo>
                  <a:pt x="3706003" y="632729"/>
                </a:lnTo>
                <a:lnTo>
                  <a:pt x="3711171" y="631794"/>
                </a:lnTo>
                <a:close/>
                <a:moveTo>
                  <a:pt x="5048112" y="625472"/>
                </a:moveTo>
                <a:lnTo>
                  <a:pt x="5049718" y="625472"/>
                </a:lnTo>
                <a:lnTo>
                  <a:pt x="5052929" y="625785"/>
                </a:lnTo>
                <a:lnTo>
                  <a:pt x="5056783" y="627035"/>
                </a:lnTo>
                <a:lnTo>
                  <a:pt x="5060636" y="628599"/>
                </a:lnTo>
                <a:lnTo>
                  <a:pt x="5069628" y="632352"/>
                </a:lnTo>
                <a:lnTo>
                  <a:pt x="5078941" y="636417"/>
                </a:lnTo>
                <a:lnTo>
                  <a:pt x="5083116" y="638293"/>
                </a:lnTo>
                <a:lnTo>
                  <a:pt x="5087291" y="639231"/>
                </a:lnTo>
                <a:lnTo>
                  <a:pt x="5091144" y="639543"/>
                </a:lnTo>
                <a:lnTo>
                  <a:pt x="5092429" y="639543"/>
                </a:lnTo>
                <a:lnTo>
                  <a:pt x="5094035" y="639231"/>
                </a:lnTo>
                <a:lnTo>
                  <a:pt x="5095319" y="638917"/>
                </a:lnTo>
                <a:lnTo>
                  <a:pt x="5096604" y="638293"/>
                </a:lnTo>
                <a:lnTo>
                  <a:pt x="5097567" y="637043"/>
                </a:lnTo>
                <a:lnTo>
                  <a:pt x="5098531" y="635790"/>
                </a:lnTo>
                <a:lnTo>
                  <a:pt x="5099173" y="633915"/>
                </a:lnTo>
                <a:lnTo>
                  <a:pt x="5099494" y="631725"/>
                </a:lnTo>
                <a:lnTo>
                  <a:pt x="5099815" y="629537"/>
                </a:lnTo>
                <a:lnTo>
                  <a:pt x="5099815" y="626724"/>
                </a:lnTo>
                <a:lnTo>
                  <a:pt x="5112339" y="629224"/>
                </a:lnTo>
                <a:lnTo>
                  <a:pt x="5114266" y="632978"/>
                </a:lnTo>
                <a:lnTo>
                  <a:pt x="5115872" y="636730"/>
                </a:lnTo>
                <a:lnTo>
                  <a:pt x="5116193" y="638917"/>
                </a:lnTo>
                <a:lnTo>
                  <a:pt x="5116514" y="641108"/>
                </a:lnTo>
                <a:lnTo>
                  <a:pt x="5116514" y="643608"/>
                </a:lnTo>
                <a:lnTo>
                  <a:pt x="5115872" y="646110"/>
                </a:lnTo>
                <a:lnTo>
                  <a:pt x="5110091" y="644860"/>
                </a:lnTo>
                <a:lnTo>
                  <a:pt x="5104632" y="644546"/>
                </a:lnTo>
                <a:lnTo>
                  <a:pt x="5093071" y="643921"/>
                </a:lnTo>
                <a:lnTo>
                  <a:pt x="5071234" y="642670"/>
                </a:lnTo>
                <a:lnTo>
                  <a:pt x="5060636" y="642045"/>
                </a:lnTo>
                <a:lnTo>
                  <a:pt x="5055498" y="641421"/>
                </a:lnTo>
                <a:lnTo>
                  <a:pt x="5050681" y="640795"/>
                </a:lnTo>
                <a:lnTo>
                  <a:pt x="5045864" y="639231"/>
                </a:lnTo>
                <a:lnTo>
                  <a:pt x="5041047" y="637667"/>
                </a:lnTo>
                <a:lnTo>
                  <a:pt x="5036872" y="636105"/>
                </a:lnTo>
                <a:lnTo>
                  <a:pt x="5032376" y="633602"/>
                </a:lnTo>
                <a:lnTo>
                  <a:pt x="5033019" y="632665"/>
                </a:lnTo>
                <a:lnTo>
                  <a:pt x="5033340" y="632040"/>
                </a:lnTo>
                <a:lnTo>
                  <a:pt x="5034624" y="631414"/>
                </a:lnTo>
                <a:lnTo>
                  <a:pt x="5035266" y="631102"/>
                </a:lnTo>
                <a:lnTo>
                  <a:pt x="5037514" y="630475"/>
                </a:lnTo>
                <a:lnTo>
                  <a:pt x="5040405" y="630475"/>
                </a:lnTo>
                <a:lnTo>
                  <a:pt x="5046506" y="631725"/>
                </a:lnTo>
                <a:lnTo>
                  <a:pt x="5052287" y="632352"/>
                </a:lnTo>
                <a:lnTo>
                  <a:pt x="5052929" y="631102"/>
                </a:lnTo>
                <a:lnTo>
                  <a:pt x="5052929" y="629850"/>
                </a:lnTo>
                <a:lnTo>
                  <a:pt x="5052608" y="628912"/>
                </a:lnTo>
                <a:lnTo>
                  <a:pt x="5051966" y="627975"/>
                </a:lnTo>
                <a:lnTo>
                  <a:pt x="5049718" y="627035"/>
                </a:lnTo>
                <a:lnTo>
                  <a:pt x="5047149" y="625785"/>
                </a:lnTo>
                <a:close/>
                <a:moveTo>
                  <a:pt x="3823972" y="625472"/>
                </a:moveTo>
                <a:lnTo>
                  <a:pt x="3831592" y="627440"/>
                </a:lnTo>
                <a:lnTo>
                  <a:pt x="3838258" y="630063"/>
                </a:lnTo>
                <a:lnTo>
                  <a:pt x="3845243" y="633014"/>
                </a:lnTo>
                <a:lnTo>
                  <a:pt x="3851276" y="635636"/>
                </a:lnTo>
                <a:lnTo>
                  <a:pt x="3857943" y="638587"/>
                </a:lnTo>
                <a:lnTo>
                  <a:pt x="3864611" y="641211"/>
                </a:lnTo>
                <a:lnTo>
                  <a:pt x="3871913" y="643505"/>
                </a:lnTo>
                <a:lnTo>
                  <a:pt x="3879534" y="645472"/>
                </a:lnTo>
                <a:lnTo>
                  <a:pt x="3880486" y="645145"/>
                </a:lnTo>
                <a:lnTo>
                  <a:pt x="3881756" y="644161"/>
                </a:lnTo>
                <a:lnTo>
                  <a:pt x="3882391" y="643832"/>
                </a:lnTo>
                <a:lnTo>
                  <a:pt x="3882708" y="643177"/>
                </a:lnTo>
                <a:lnTo>
                  <a:pt x="3882708" y="641864"/>
                </a:lnTo>
                <a:lnTo>
                  <a:pt x="3882708" y="641211"/>
                </a:lnTo>
                <a:lnTo>
                  <a:pt x="3881756" y="639570"/>
                </a:lnTo>
                <a:lnTo>
                  <a:pt x="3879851" y="637932"/>
                </a:lnTo>
                <a:lnTo>
                  <a:pt x="3877628" y="636619"/>
                </a:lnTo>
                <a:lnTo>
                  <a:pt x="3875406" y="635636"/>
                </a:lnTo>
                <a:lnTo>
                  <a:pt x="3872866" y="634979"/>
                </a:lnTo>
                <a:lnTo>
                  <a:pt x="3881756" y="634325"/>
                </a:lnTo>
                <a:lnTo>
                  <a:pt x="3892234" y="634979"/>
                </a:lnTo>
                <a:lnTo>
                  <a:pt x="3903982" y="635636"/>
                </a:lnTo>
                <a:lnTo>
                  <a:pt x="3916046" y="636619"/>
                </a:lnTo>
                <a:lnTo>
                  <a:pt x="3927159" y="638259"/>
                </a:lnTo>
                <a:lnTo>
                  <a:pt x="3937636" y="639570"/>
                </a:lnTo>
                <a:lnTo>
                  <a:pt x="3945891" y="641538"/>
                </a:lnTo>
                <a:lnTo>
                  <a:pt x="3948748" y="642194"/>
                </a:lnTo>
                <a:lnTo>
                  <a:pt x="3951288" y="643505"/>
                </a:lnTo>
                <a:lnTo>
                  <a:pt x="3947796" y="643177"/>
                </a:lnTo>
                <a:lnTo>
                  <a:pt x="3945256" y="643505"/>
                </a:lnTo>
                <a:lnTo>
                  <a:pt x="3943351" y="644161"/>
                </a:lnTo>
                <a:lnTo>
                  <a:pt x="3941763" y="645800"/>
                </a:lnTo>
                <a:lnTo>
                  <a:pt x="3940811" y="647767"/>
                </a:lnTo>
                <a:lnTo>
                  <a:pt x="3940176" y="649734"/>
                </a:lnTo>
                <a:lnTo>
                  <a:pt x="3939859" y="654324"/>
                </a:lnTo>
                <a:lnTo>
                  <a:pt x="3929063" y="655309"/>
                </a:lnTo>
                <a:lnTo>
                  <a:pt x="3918903" y="655635"/>
                </a:lnTo>
                <a:lnTo>
                  <a:pt x="3909378" y="655635"/>
                </a:lnTo>
                <a:lnTo>
                  <a:pt x="3899853" y="655309"/>
                </a:lnTo>
                <a:lnTo>
                  <a:pt x="3891281" y="654652"/>
                </a:lnTo>
                <a:lnTo>
                  <a:pt x="3882391" y="653996"/>
                </a:lnTo>
                <a:lnTo>
                  <a:pt x="3865246" y="652028"/>
                </a:lnTo>
                <a:lnTo>
                  <a:pt x="3828416" y="647112"/>
                </a:lnTo>
                <a:lnTo>
                  <a:pt x="3807144" y="645145"/>
                </a:lnTo>
                <a:lnTo>
                  <a:pt x="3783013" y="643177"/>
                </a:lnTo>
                <a:lnTo>
                  <a:pt x="3783967" y="640554"/>
                </a:lnTo>
                <a:lnTo>
                  <a:pt x="3784918" y="638259"/>
                </a:lnTo>
                <a:lnTo>
                  <a:pt x="3786823" y="636292"/>
                </a:lnTo>
                <a:lnTo>
                  <a:pt x="3788728" y="634979"/>
                </a:lnTo>
                <a:lnTo>
                  <a:pt x="3791268" y="633669"/>
                </a:lnTo>
                <a:lnTo>
                  <a:pt x="3793808" y="632685"/>
                </a:lnTo>
                <a:lnTo>
                  <a:pt x="3799524" y="631046"/>
                </a:lnTo>
                <a:lnTo>
                  <a:pt x="3812858" y="628752"/>
                </a:lnTo>
                <a:lnTo>
                  <a:pt x="3818892" y="627440"/>
                </a:lnTo>
                <a:lnTo>
                  <a:pt x="3821432" y="626456"/>
                </a:lnTo>
                <a:close/>
                <a:moveTo>
                  <a:pt x="1795464" y="601663"/>
                </a:moveTo>
                <a:lnTo>
                  <a:pt x="1790384" y="605755"/>
                </a:lnTo>
                <a:lnTo>
                  <a:pt x="1784035" y="610476"/>
                </a:lnTo>
                <a:lnTo>
                  <a:pt x="1768160" y="622120"/>
                </a:lnTo>
                <a:lnTo>
                  <a:pt x="1749426" y="634393"/>
                </a:lnTo>
                <a:lnTo>
                  <a:pt x="1739267" y="641001"/>
                </a:lnTo>
                <a:lnTo>
                  <a:pt x="1729108" y="646982"/>
                </a:lnTo>
                <a:lnTo>
                  <a:pt x="1718313" y="652960"/>
                </a:lnTo>
                <a:lnTo>
                  <a:pt x="1708152" y="657996"/>
                </a:lnTo>
                <a:lnTo>
                  <a:pt x="1698310" y="663031"/>
                </a:lnTo>
                <a:lnTo>
                  <a:pt x="1688785" y="667122"/>
                </a:lnTo>
                <a:lnTo>
                  <a:pt x="1680213" y="670269"/>
                </a:lnTo>
                <a:lnTo>
                  <a:pt x="1671956" y="672472"/>
                </a:lnTo>
                <a:lnTo>
                  <a:pt x="1668464" y="672787"/>
                </a:lnTo>
                <a:lnTo>
                  <a:pt x="1664655" y="673100"/>
                </a:lnTo>
                <a:lnTo>
                  <a:pt x="1661796" y="673100"/>
                </a:lnTo>
                <a:lnTo>
                  <a:pt x="1658938" y="672787"/>
                </a:lnTo>
                <a:lnTo>
                  <a:pt x="1671005" y="667122"/>
                </a:lnTo>
                <a:lnTo>
                  <a:pt x="1684973" y="660199"/>
                </a:lnTo>
                <a:lnTo>
                  <a:pt x="1717360" y="643205"/>
                </a:lnTo>
                <a:lnTo>
                  <a:pt x="1754507" y="622749"/>
                </a:lnTo>
                <a:close/>
                <a:moveTo>
                  <a:pt x="3686918" y="596901"/>
                </a:moveTo>
                <a:lnTo>
                  <a:pt x="3689099" y="598129"/>
                </a:lnTo>
                <a:lnTo>
                  <a:pt x="3690968" y="599973"/>
                </a:lnTo>
                <a:lnTo>
                  <a:pt x="3691903" y="602124"/>
                </a:lnTo>
                <a:lnTo>
                  <a:pt x="3692526" y="604581"/>
                </a:lnTo>
                <a:lnTo>
                  <a:pt x="3691903" y="607348"/>
                </a:lnTo>
                <a:lnTo>
                  <a:pt x="3691280" y="609806"/>
                </a:lnTo>
                <a:lnTo>
                  <a:pt x="3689722" y="612571"/>
                </a:lnTo>
                <a:lnTo>
                  <a:pt x="3688164" y="615028"/>
                </a:lnTo>
                <a:lnTo>
                  <a:pt x="3685672" y="617485"/>
                </a:lnTo>
                <a:lnTo>
                  <a:pt x="3683179" y="619636"/>
                </a:lnTo>
                <a:lnTo>
                  <a:pt x="3679752" y="621788"/>
                </a:lnTo>
                <a:lnTo>
                  <a:pt x="3676325" y="623631"/>
                </a:lnTo>
                <a:lnTo>
                  <a:pt x="3672274" y="624553"/>
                </a:lnTo>
                <a:lnTo>
                  <a:pt x="3667912" y="625476"/>
                </a:lnTo>
                <a:lnTo>
                  <a:pt x="3663862" y="625476"/>
                </a:lnTo>
                <a:lnTo>
                  <a:pt x="3659189" y="624861"/>
                </a:lnTo>
                <a:lnTo>
                  <a:pt x="3660435" y="623018"/>
                </a:lnTo>
                <a:lnTo>
                  <a:pt x="3662304" y="621173"/>
                </a:lnTo>
                <a:lnTo>
                  <a:pt x="3666666" y="618409"/>
                </a:lnTo>
                <a:lnTo>
                  <a:pt x="3676013" y="612571"/>
                </a:lnTo>
                <a:lnTo>
                  <a:pt x="3680064" y="609806"/>
                </a:lnTo>
                <a:lnTo>
                  <a:pt x="3681933" y="607961"/>
                </a:lnTo>
                <a:lnTo>
                  <a:pt x="3683802" y="606426"/>
                </a:lnTo>
                <a:lnTo>
                  <a:pt x="3684737" y="604274"/>
                </a:lnTo>
                <a:lnTo>
                  <a:pt x="3685983" y="602124"/>
                </a:lnTo>
                <a:lnTo>
                  <a:pt x="3686606" y="599666"/>
                </a:lnTo>
                <a:close/>
                <a:moveTo>
                  <a:pt x="3719422" y="595312"/>
                </a:moveTo>
                <a:lnTo>
                  <a:pt x="3723212" y="595312"/>
                </a:lnTo>
                <a:lnTo>
                  <a:pt x="3726687" y="595932"/>
                </a:lnTo>
                <a:lnTo>
                  <a:pt x="3734268" y="597485"/>
                </a:lnTo>
                <a:lnTo>
                  <a:pt x="3743110" y="599660"/>
                </a:lnTo>
                <a:lnTo>
                  <a:pt x="3747533" y="600281"/>
                </a:lnTo>
                <a:lnTo>
                  <a:pt x="3752269" y="601213"/>
                </a:lnTo>
                <a:lnTo>
                  <a:pt x="3757324" y="601523"/>
                </a:lnTo>
                <a:lnTo>
                  <a:pt x="3762376" y="601213"/>
                </a:lnTo>
                <a:lnTo>
                  <a:pt x="3758902" y="603076"/>
                </a:lnTo>
                <a:lnTo>
                  <a:pt x="3755744" y="604319"/>
                </a:lnTo>
                <a:lnTo>
                  <a:pt x="3752585" y="605561"/>
                </a:lnTo>
                <a:lnTo>
                  <a:pt x="3749111" y="606183"/>
                </a:lnTo>
                <a:lnTo>
                  <a:pt x="3746269" y="606493"/>
                </a:lnTo>
                <a:lnTo>
                  <a:pt x="3743110" y="606493"/>
                </a:lnTo>
                <a:lnTo>
                  <a:pt x="3736478" y="606493"/>
                </a:lnTo>
                <a:lnTo>
                  <a:pt x="3729529" y="606183"/>
                </a:lnTo>
                <a:lnTo>
                  <a:pt x="3721633" y="606493"/>
                </a:lnTo>
                <a:lnTo>
                  <a:pt x="3717212" y="606804"/>
                </a:lnTo>
                <a:lnTo>
                  <a:pt x="3712475" y="607424"/>
                </a:lnTo>
                <a:lnTo>
                  <a:pt x="3707420" y="608357"/>
                </a:lnTo>
                <a:lnTo>
                  <a:pt x="3702051" y="609600"/>
                </a:lnTo>
                <a:lnTo>
                  <a:pt x="3704578" y="604940"/>
                </a:lnTo>
                <a:lnTo>
                  <a:pt x="3707105" y="601523"/>
                </a:lnTo>
                <a:lnTo>
                  <a:pt x="3709947" y="598728"/>
                </a:lnTo>
                <a:lnTo>
                  <a:pt x="3712790" y="596865"/>
                </a:lnTo>
                <a:lnTo>
                  <a:pt x="3716264" y="595932"/>
                </a:lnTo>
                <a:close/>
                <a:moveTo>
                  <a:pt x="3821773" y="588963"/>
                </a:moveTo>
                <a:lnTo>
                  <a:pt x="3823356" y="589287"/>
                </a:lnTo>
                <a:lnTo>
                  <a:pt x="3824305" y="589932"/>
                </a:lnTo>
                <a:lnTo>
                  <a:pt x="3825572" y="590580"/>
                </a:lnTo>
                <a:lnTo>
                  <a:pt x="3826203" y="591872"/>
                </a:lnTo>
                <a:lnTo>
                  <a:pt x="3827469" y="594135"/>
                </a:lnTo>
                <a:lnTo>
                  <a:pt x="3828102" y="597043"/>
                </a:lnTo>
                <a:lnTo>
                  <a:pt x="3828418" y="600276"/>
                </a:lnTo>
                <a:lnTo>
                  <a:pt x="3828418" y="603830"/>
                </a:lnTo>
                <a:lnTo>
                  <a:pt x="3828735" y="607062"/>
                </a:lnTo>
                <a:lnTo>
                  <a:pt x="3829052" y="609971"/>
                </a:lnTo>
                <a:lnTo>
                  <a:pt x="3826520" y="612234"/>
                </a:lnTo>
                <a:lnTo>
                  <a:pt x="3823356" y="614174"/>
                </a:lnTo>
                <a:lnTo>
                  <a:pt x="3819558" y="615466"/>
                </a:lnTo>
                <a:lnTo>
                  <a:pt x="3815446" y="616758"/>
                </a:lnTo>
                <a:lnTo>
                  <a:pt x="3806585" y="618698"/>
                </a:lnTo>
                <a:lnTo>
                  <a:pt x="3797408" y="619990"/>
                </a:lnTo>
                <a:lnTo>
                  <a:pt x="3792978" y="620959"/>
                </a:lnTo>
                <a:lnTo>
                  <a:pt x="3789181" y="621929"/>
                </a:lnTo>
                <a:lnTo>
                  <a:pt x="3785384" y="623546"/>
                </a:lnTo>
                <a:lnTo>
                  <a:pt x="3782536" y="625163"/>
                </a:lnTo>
                <a:lnTo>
                  <a:pt x="3780005" y="627747"/>
                </a:lnTo>
                <a:lnTo>
                  <a:pt x="3779055" y="629041"/>
                </a:lnTo>
                <a:lnTo>
                  <a:pt x="3778106" y="630978"/>
                </a:lnTo>
                <a:lnTo>
                  <a:pt x="3777473" y="632273"/>
                </a:lnTo>
                <a:lnTo>
                  <a:pt x="3777158" y="634212"/>
                </a:lnTo>
                <a:lnTo>
                  <a:pt x="3777158" y="636474"/>
                </a:lnTo>
                <a:lnTo>
                  <a:pt x="3777158" y="638736"/>
                </a:lnTo>
                <a:lnTo>
                  <a:pt x="3773043" y="638414"/>
                </a:lnTo>
                <a:lnTo>
                  <a:pt x="3769563" y="637767"/>
                </a:lnTo>
                <a:lnTo>
                  <a:pt x="3765765" y="638414"/>
                </a:lnTo>
                <a:lnTo>
                  <a:pt x="3762601" y="638736"/>
                </a:lnTo>
                <a:lnTo>
                  <a:pt x="3757222" y="639706"/>
                </a:lnTo>
                <a:lnTo>
                  <a:pt x="3752159" y="641323"/>
                </a:lnTo>
                <a:lnTo>
                  <a:pt x="3747414" y="642615"/>
                </a:lnTo>
                <a:lnTo>
                  <a:pt x="3745514" y="642939"/>
                </a:lnTo>
                <a:lnTo>
                  <a:pt x="3743299" y="642939"/>
                </a:lnTo>
                <a:lnTo>
                  <a:pt x="3741084" y="642939"/>
                </a:lnTo>
                <a:lnTo>
                  <a:pt x="3739185" y="642615"/>
                </a:lnTo>
                <a:lnTo>
                  <a:pt x="3737603" y="641645"/>
                </a:lnTo>
                <a:lnTo>
                  <a:pt x="3735388" y="640028"/>
                </a:lnTo>
                <a:lnTo>
                  <a:pt x="3737603" y="636797"/>
                </a:lnTo>
                <a:lnTo>
                  <a:pt x="3738870" y="632918"/>
                </a:lnTo>
                <a:lnTo>
                  <a:pt x="3739818" y="631303"/>
                </a:lnTo>
                <a:lnTo>
                  <a:pt x="3740135" y="629041"/>
                </a:lnTo>
                <a:lnTo>
                  <a:pt x="3740135" y="626778"/>
                </a:lnTo>
                <a:lnTo>
                  <a:pt x="3740135" y="623868"/>
                </a:lnTo>
                <a:lnTo>
                  <a:pt x="3741084" y="625163"/>
                </a:lnTo>
                <a:lnTo>
                  <a:pt x="3742350" y="626778"/>
                </a:lnTo>
                <a:lnTo>
                  <a:pt x="3744882" y="628717"/>
                </a:lnTo>
                <a:lnTo>
                  <a:pt x="3748045" y="629686"/>
                </a:lnTo>
                <a:lnTo>
                  <a:pt x="3751211" y="630333"/>
                </a:lnTo>
                <a:lnTo>
                  <a:pt x="3755008" y="630978"/>
                </a:lnTo>
                <a:lnTo>
                  <a:pt x="3758488" y="630333"/>
                </a:lnTo>
                <a:lnTo>
                  <a:pt x="3761968" y="629686"/>
                </a:lnTo>
                <a:lnTo>
                  <a:pt x="3765133" y="628717"/>
                </a:lnTo>
                <a:lnTo>
                  <a:pt x="3767980" y="627425"/>
                </a:lnTo>
                <a:lnTo>
                  <a:pt x="3770195" y="626130"/>
                </a:lnTo>
                <a:lnTo>
                  <a:pt x="3771778" y="624516"/>
                </a:lnTo>
                <a:lnTo>
                  <a:pt x="3772410" y="622899"/>
                </a:lnTo>
                <a:lnTo>
                  <a:pt x="3772094" y="622254"/>
                </a:lnTo>
                <a:lnTo>
                  <a:pt x="3772094" y="621607"/>
                </a:lnTo>
                <a:lnTo>
                  <a:pt x="3771461" y="620959"/>
                </a:lnTo>
                <a:lnTo>
                  <a:pt x="3770512" y="619990"/>
                </a:lnTo>
                <a:lnTo>
                  <a:pt x="3767664" y="619020"/>
                </a:lnTo>
                <a:lnTo>
                  <a:pt x="3763550" y="617728"/>
                </a:lnTo>
                <a:lnTo>
                  <a:pt x="3764817" y="616436"/>
                </a:lnTo>
                <a:lnTo>
                  <a:pt x="3766082" y="615143"/>
                </a:lnTo>
                <a:lnTo>
                  <a:pt x="3769563" y="612880"/>
                </a:lnTo>
                <a:lnTo>
                  <a:pt x="3773361" y="611588"/>
                </a:lnTo>
                <a:lnTo>
                  <a:pt x="3777790" y="610293"/>
                </a:lnTo>
                <a:lnTo>
                  <a:pt x="3782220" y="609326"/>
                </a:lnTo>
                <a:lnTo>
                  <a:pt x="3787283" y="608679"/>
                </a:lnTo>
                <a:lnTo>
                  <a:pt x="3797093" y="607062"/>
                </a:lnTo>
                <a:lnTo>
                  <a:pt x="3801838" y="606094"/>
                </a:lnTo>
                <a:lnTo>
                  <a:pt x="3806268" y="604800"/>
                </a:lnTo>
                <a:lnTo>
                  <a:pt x="3810699" y="603830"/>
                </a:lnTo>
                <a:lnTo>
                  <a:pt x="3814179" y="601891"/>
                </a:lnTo>
                <a:lnTo>
                  <a:pt x="3817343" y="599629"/>
                </a:lnTo>
                <a:lnTo>
                  <a:pt x="3818609" y="598012"/>
                </a:lnTo>
                <a:lnTo>
                  <a:pt x="3819558" y="596720"/>
                </a:lnTo>
                <a:lnTo>
                  <a:pt x="3820508" y="595105"/>
                </a:lnTo>
                <a:lnTo>
                  <a:pt x="3821141" y="593488"/>
                </a:lnTo>
                <a:lnTo>
                  <a:pt x="3821457" y="591226"/>
                </a:lnTo>
                <a:close/>
                <a:moveTo>
                  <a:pt x="5035982" y="576263"/>
                </a:moveTo>
                <a:lnTo>
                  <a:pt x="5040451" y="576263"/>
                </a:lnTo>
                <a:lnTo>
                  <a:pt x="5050028" y="576263"/>
                </a:lnTo>
                <a:lnTo>
                  <a:pt x="5059286" y="577524"/>
                </a:lnTo>
                <a:lnTo>
                  <a:pt x="5069182" y="579414"/>
                </a:lnTo>
                <a:lnTo>
                  <a:pt x="5078759" y="581307"/>
                </a:lnTo>
                <a:lnTo>
                  <a:pt x="5088655" y="583829"/>
                </a:lnTo>
                <a:lnTo>
                  <a:pt x="5098551" y="586981"/>
                </a:lnTo>
                <a:lnTo>
                  <a:pt x="5108127" y="590133"/>
                </a:lnTo>
                <a:lnTo>
                  <a:pt x="5127281" y="597069"/>
                </a:lnTo>
                <a:lnTo>
                  <a:pt x="5145477" y="602744"/>
                </a:lnTo>
                <a:lnTo>
                  <a:pt x="5154415" y="605266"/>
                </a:lnTo>
                <a:lnTo>
                  <a:pt x="5162396" y="607471"/>
                </a:lnTo>
                <a:lnTo>
                  <a:pt x="5159842" y="603689"/>
                </a:lnTo>
                <a:lnTo>
                  <a:pt x="5157927" y="600221"/>
                </a:lnTo>
                <a:lnTo>
                  <a:pt x="5156969" y="597385"/>
                </a:lnTo>
                <a:lnTo>
                  <a:pt x="5156331" y="594863"/>
                </a:lnTo>
                <a:lnTo>
                  <a:pt x="5156969" y="592655"/>
                </a:lnTo>
                <a:lnTo>
                  <a:pt x="5157927" y="591079"/>
                </a:lnTo>
                <a:lnTo>
                  <a:pt x="5159523" y="590133"/>
                </a:lnTo>
                <a:lnTo>
                  <a:pt x="5161757" y="589503"/>
                </a:lnTo>
                <a:lnTo>
                  <a:pt x="5164311" y="589503"/>
                </a:lnTo>
                <a:lnTo>
                  <a:pt x="5167184" y="589503"/>
                </a:lnTo>
                <a:lnTo>
                  <a:pt x="5170696" y="590133"/>
                </a:lnTo>
                <a:lnTo>
                  <a:pt x="5174526" y="590763"/>
                </a:lnTo>
                <a:lnTo>
                  <a:pt x="5178038" y="592341"/>
                </a:lnTo>
                <a:lnTo>
                  <a:pt x="5182507" y="593917"/>
                </a:lnTo>
                <a:lnTo>
                  <a:pt x="5186657" y="595493"/>
                </a:lnTo>
                <a:lnTo>
                  <a:pt x="5191126" y="597699"/>
                </a:lnTo>
                <a:lnTo>
                  <a:pt x="5187615" y="598329"/>
                </a:lnTo>
                <a:lnTo>
                  <a:pt x="5184742" y="599591"/>
                </a:lnTo>
                <a:lnTo>
                  <a:pt x="5182507" y="600537"/>
                </a:lnTo>
                <a:lnTo>
                  <a:pt x="5180911" y="601797"/>
                </a:lnTo>
                <a:lnTo>
                  <a:pt x="5179953" y="603059"/>
                </a:lnTo>
                <a:lnTo>
                  <a:pt x="5179315" y="604319"/>
                </a:lnTo>
                <a:lnTo>
                  <a:pt x="5178357" y="606209"/>
                </a:lnTo>
                <a:lnTo>
                  <a:pt x="5178357" y="607471"/>
                </a:lnTo>
                <a:lnTo>
                  <a:pt x="5178038" y="610939"/>
                </a:lnTo>
                <a:lnTo>
                  <a:pt x="5177719" y="614092"/>
                </a:lnTo>
                <a:lnTo>
                  <a:pt x="5177080" y="615984"/>
                </a:lnTo>
                <a:lnTo>
                  <a:pt x="5176442" y="617244"/>
                </a:lnTo>
                <a:lnTo>
                  <a:pt x="5174846" y="619136"/>
                </a:lnTo>
                <a:lnTo>
                  <a:pt x="5172930" y="620712"/>
                </a:lnTo>
                <a:lnTo>
                  <a:pt x="5170057" y="618190"/>
                </a:lnTo>
                <a:lnTo>
                  <a:pt x="5167184" y="615984"/>
                </a:lnTo>
                <a:lnTo>
                  <a:pt x="5164311" y="614408"/>
                </a:lnTo>
                <a:lnTo>
                  <a:pt x="5160800" y="613775"/>
                </a:lnTo>
                <a:lnTo>
                  <a:pt x="5157607" y="613462"/>
                </a:lnTo>
                <a:lnTo>
                  <a:pt x="5154415" y="613462"/>
                </a:lnTo>
                <a:lnTo>
                  <a:pt x="5147392" y="614092"/>
                </a:lnTo>
                <a:lnTo>
                  <a:pt x="5140050" y="614722"/>
                </a:lnTo>
                <a:lnTo>
                  <a:pt x="5131750" y="615354"/>
                </a:lnTo>
                <a:lnTo>
                  <a:pt x="5127919" y="615354"/>
                </a:lnTo>
                <a:lnTo>
                  <a:pt x="5123450" y="615038"/>
                </a:lnTo>
                <a:lnTo>
                  <a:pt x="5119300" y="614408"/>
                </a:lnTo>
                <a:lnTo>
                  <a:pt x="5114512" y="613462"/>
                </a:lnTo>
                <a:lnTo>
                  <a:pt x="5114193" y="611253"/>
                </a:lnTo>
                <a:lnTo>
                  <a:pt x="5113235" y="609048"/>
                </a:lnTo>
                <a:lnTo>
                  <a:pt x="5111958" y="607157"/>
                </a:lnTo>
                <a:lnTo>
                  <a:pt x="5110362" y="605266"/>
                </a:lnTo>
                <a:lnTo>
                  <a:pt x="5108447" y="603689"/>
                </a:lnTo>
                <a:lnTo>
                  <a:pt x="5106531" y="601797"/>
                </a:lnTo>
                <a:lnTo>
                  <a:pt x="5101743" y="598961"/>
                </a:lnTo>
                <a:lnTo>
                  <a:pt x="5096316" y="595807"/>
                </a:lnTo>
                <a:lnTo>
                  <a:pt x="5089931" y="593917"/>
                </a:lnTo>
                <a:lnTo>
                  <a:pt x="5083866" y="591709"/>
                </a:lnTo>
                <a:lnTo>
                  <a:pt x="5077162" y="590133"/>
                </a:lnTo>
                <a:lnTo>
                  <a:pt x="5070778" y="589187"/>
                </a:lnTo>
                <a:lnTo>
                  <a:pt x="5064074" y="587927"/>
                </a:lnTo>
                <a:lnTo>
                  <a:pt x="5058009" y="587611"/>
                </a:lnTo>
                <a:lnTo>
                  <a:pt x="5052582" y="587611"/>
                </a:lnTo>
                <a:lnTo>
                  <a:pt x="5047794" y="587927"/>
                </a:lnTo>
                <a:lnTo>
                  <a:pt x="5043963" y="589187"/>
                </a:lnTo>
                <a:lnTo>
                  <a:pt x="5040771" y="590133"/>
                </a:lnTo>
                <a:lnTo>
                  <a:pt x="5040132" y="590763"/>
                </a:lnTo>
                <a:lnTo>
                  <a:pt x="5039494" y="592025"/>
                </a:lnTo>
                <a:lnTo>
                  <a:pt x="5035344" y="590763"/>
                </a:lnTo>
                <a:lnTo>
                  <a:pt x="5032471" y="589503"/>
                </a:lnTo>
                <a:lnTo>
                  <a:pt x="5029917" y="587927"/>
                </a:lnTo>
                <a:lnTo>
                  <a:pt x="5027363" y="586665"/>
                </a:lnTo>
                <a:lnTo>
                  <a:pt x="5025128" y="584775"/>
                </a:lnTo>
                <a:lnTo>
                  <a:pt x="5022255" y="583198"/>
                </a:lnTo>
                <a:lnTo>
                  <a:pt x="5018744" y="582253"/>
                </a:lnTo>
                <a:lnTo>
                  <a:pt x="5014913" y="581307"/>
                </a:lnTo>
                <a:lnTo>
                  <a:pt x="5018744" y="579731"/>
                </a:lnTo>
                <a:lnTo>
                  <a:pt x="5022894" y="578469"/>
                </a:lnTo>
                <a:lnTo>
                  <a:pt x="5027363" y="577524"/>
                </a:lnTo>
                <a:lnTo>
                  <a:pt x="5031832" y="576892"/>
                </a:lnTo>
                <a:close/>
                <a:moveTo>
                  <a:pt x="4925696" y="568322"/>
                </a:moveTo>
                <a:lnTo>
                  <a:pt x="4928871" y="568322"/>
                </a:lnTo>
                <a:lnTo>
                  <a:pt x="4932364" y="568322"/>
                </a:lnTo>
                <a:lnTo>
                  <a:pt x="4935856" y="568645"/>
                </a:lnTo>
                <a:lnTo>
                  <a:pt x="4943476" y="570262"/>
                </a:lnTo>
                <a:lnTo>
                  <a:pt x="4943159" y="573174"/>
                </a:lnTo>
                <a:lnTo>
                  <a:pt x="4942524" y="575760"/>
                </a:lnTo>
                <a:lnTo>
                  <a:pt x="4941254" y="578024"/>
                </a:lnTo>
                <a:lnTo>
                  <a:pt x="4939984" y="579964"/>
                </a:lnTo>
                <a:lnTo>
                  <a:pt x="4938079" y="581257"/>
                </a:lnTo>
                <a:lnTo>
                  <a:pt x="4936174" y="582552"/>
                </a:lnTo>
                <a:lnTo>
                  <a:pt x="4933951" y="583522"/>
                </a:lnTo>
                <a:lnTo>
                  <a:pt x="4931411" y="584491"/>
                </a:lnTo>
                <a:lnTo>
                  <a:pt x="4926014" y="585139"/>
                </a:lnTo>
                <a:lnTo>
                  <a:pt x="4919981" y="585786"/>
                </a:lnTo>
                <a:lnTo>
                  <a:pt x="4906963" y="585786"/>
                </a:lnTo>
                <a:lnTo>
                  <a:pt x="4907916" y="583199"/>
                </a:lnTo>
                <a:lnTo>
                  <a:pt x="4908551" y="580612"/>
                </a:lnTo>
                <a:lnTo>
                  <a:pt x="4909503" y="578347"/>
                </a:lnTo>
                <a:lnTo>
                  <a:pt x="4910773" y="576729"/>
                </a:lnTo>
                <a:lnTo>
                  <a:pt x="4912043" y="574790"/>
                </a:lnTo>
                <a:lnTo>
                  <a:pt x="4913948" y="573174"/>
                </a:lnTo>
                <a:lnTo>
                  <a:pt x="4915853" y="571880"/>
                </a:lnTo>
                <a:lnTo>
                  <a:pt x="4918076" y="570587"/>
                </a:lnTo>
                <a:lnTo>
                  <a:pt x="4920298" y="569615"/>
                </a:lnTo>
                <a:lnTo>
                  <a:pt x="4922838" y="569293"/>
                </a:lnTo>
                <a:close/>
                <a:moveTo>
                  <a:pt x="3746667" y="565148"/>
                </a:moveTo>
                <a:lnTo>
                  <a:pt x="3748267" y="565783"/>
                </a:lnTo>
                <a:lnTo>
                  <a:pt x="3749866" y="566736"/>
                </a:lnTo>
                <a:lnTo>
                  <a:pt x="3750826" y="567371"/>
                </a:lnTo>
                <a:lnTo>
                  <a:pt x="3751465" y="568006"/>
                </a:lnTo>
                <a:lnTo>
                  <a:pt x="3751786" y="569275"/>
                </a:lnTo>
                <a:lnTo>
                  <a:pt x="3752105" y="569911"/>
                </a:lnTo>
                <a:lnTo>
                  <a:pt x="3751786" y="572133"/>
                </a:lnTo>
                <a:lnTo>
                  <a:pt x="3750507" y="574038"/>
                </a:lnTo>
                <a:lnTo>
                  <a:pt x="3749546" y="576261"/>
                </a:lnTo>
                <a:lnTo>
                  <a:pt x="3748267" y="578800"/>
                </a:lnTo>
                <a:lnTo>
                  <a:pt x="3747628" y="580706"/>
                </a:lnTo>
                <a:lnTo>
                  <a:pt x="3749866" y="582611"/>
                </a:lnTo>
                <a:lnTo>
                  <a:pt x="3751786" y="584198"/>
                </a:lnTo>
                <a:lnTo>
                  <a:pt x="3756583" y="586738"/>
                </a:lnTo>
                <a:lnTo>
                  <a:pt x="3761702" y="588961"/>
                </a:lnTo>
                <a:lnTo>
                  <a:pt x="3767139" y="590548"/>
                </a:lnTo>
                <a:lnTo>
                  <a:pt x="3764581" y="593723"/>
                </a:lnTo>
                <a:lnTo>
                  <a:pt x="3762341" y="595945"/>
                </a:lnTo>
                <a:lnTo>
                  <a:pt x="3760102" y="596580"/>
                </a:lnTo>
                <a:lnTo>
                  <a:pt x="3757863" y="596898"/>
                </a:lnTo>
                <a:lnTo>
                  <a:pt x="3756264" y="596263"/>
                </a:lnTo>
                <a:lnTo>
                  <a:pt x="3754024" y="594994"/>
                </a:lnTo>
                <a:lnTo>
                  <a:pt x="3749546" y="591819"/>
                </a:lnTo>
                <a:lnTo>
                  <a:pt x="3744749" y="588644"/>
                </a:lnTo>
                <a:lnTo>
                  <a:pt x="3741870" y="586738"/>
                </a:lnTo>
                <a:lnTo>
                  <a:pt x="3738991" y="585469"/>
                </a:lnTo>
                <a:lnTo>
                  <a:pt x="3735472" y="584834"/>
                </a:lnTo>
                <a:lnTo>
                  <a:pt x="3732273" y="584834"/>
                </a:lnTo>
                <a:lnTo>
                  <a:pt x="3728115" y="585469"/>
                </a:lnTo>
                <a:lnTo>
                  <a:pt x="3724276" y="587055"/>
                </a:lnTo>
                <a:lnTo>
                  <a:pt x="3724917" y="585151"/>
                </a:lnTo>
                <a:lnTo>
                  <a:pt x="3726196" y="583881"/>
                </a:lnTo>
                <a:lnTo>
                  <a:pt x="3729394" y="581340"/>
                </a:lnTo>
                <a:lnTo>
                  <a:pt x="3732913" y="579119"/>
                </a:lnTo>
                <a:lnTo>
                  <a:pt x="3736751" y="577214"/>
                </a:lnTo>
                <a:lnTo>
                  <a:pt x="3740270" y="574990"/>
                </a:lnTo>
                <a:lnTo>
                  <a:pt x="3741870" y="574038"/>
                </a:lnTo>
                <a:lnTo>
                  <a:pt x="3743149" y="572450"/>
                </a:lnTo>
                <a:lnTo>
                  <a:pt x="3744428" y="570864"/>
                </a:lnTo>
                <a:lnTo>
                  <a:pt x="3745388" y="569275"/>
                </a:lnTo>
                <a:lnTo>
                  <a:pt x="3746028" y="567371"/>
                </a:lnTo>
                <a:close/>
                <a:moveTo>
                  <a:pt x="3399210" y="563563"/>
                </a:moveTo>
                <a:lnTo>
                  <a:pt x="3402436" y="563563"/>
                </a:lnTo>
                <a:lnTo>
                  <a:pt x="3405337" y="563881"/>
                </a:lnTo>
                <a:lnTo>
                  <a:pt x="3407917" y="564834"/>
                </a:lnTo>
                <a:lnTo>
                  <a:pt x="3412754" y="566421"/>
                </a:lnTo>
                <a:lnTo>
                  <a:pt x="3417268" y="568644"/>
                </a:lnTo>
                <a:lnTo>
                  <a:pt x="3421461" y="570867"/>
                </a:lnTo>
                <a:lnTo>
                  <a:pt x="3425975" y="572771"/>
                </a:lnTo>
                <a:lnTo>
                  <a:pt x="3428232" y="573724"/>
                </a:lnTo>
                <a:lnTo>
                  <a:pt x="3430811" y="574677"/>
                </a:lnTo>
                <a:lnTo>
                  <a:pt x="3433714" y="574994"/>
                </a:lnTo>
                <a:lnTo>
                  <a:pt x="3436938" y="574994"/>
                </a:lnTo>
                <a:lnTo>
                  <a:pt x="3435003" y="577534"/>
                </a:lnTo>
                <a:lnTo>
                  <a:pt x="3432747" y="578804"/>
                </a:lnTo>
                <a:lnTo>
                  <a:pt x="3430167" y="580392"/>
                </a:lnTo>
                <a:lnTo>
                  <a:pt x="3427587" y="580710"/>
                </a:lnTo>
                <a:lnTo>
                  <a:pt x="3424040" y="581027"/>
                </a:lnTo>
                <a:lnTo>
                  <a:pt x="3420815" y="580710"/>
                </a:lnTo>
                <a:lnTo>
                  <a:pt x="3417591" y="580075"/>
                </a:lnTo>
                <a:lnTo>
                  <a:pt x="3414044" y="579440"/>
                </a:lnTo>
                <a:lnTo>
                  <a:pt x="3411141" y="577852"/>
                </a:lnTo>
                <a:lnTo>
                  <a:pt x="3407917" y="576265"/>
                </a:lnTo>
                <a:lnTo>
                  <a:pt x="3405015" y="574677"/>
                </a:lnTo>
                <a:lnTo>
                  <a:pt x="3402436" y="572771"/>
                </a:lnTo>
                <a:lnTo>
                  <a:pt x="3400178" y="570548"/>
                </a:lnTo>
                <a:lnTo>
                  <a:pt x="3397921" y="568327"/>
                </a:lnTo>
                <a:lnTo>
                  <a:pt x="3396631" y="566104"/>
                </a:lnTo>
                <a:lnTo>
                  <a:pt x="3395663" y="563881"/>
                </a:lnTo>
                <a:close/>
                <a:moveTo>
                  <a:pt x="3466189" y="560388"/>
                </a:moveTo>
                <a:lnTo>
                  <a:pt x="3468426" y="563076"/>
                </a:lnTo>
                <a:lnTo>
                  <a:pt x="3470025" y="564755"/>
                </a:lnTo>
                <a:lnTo>
                  <a:pt x="3471945" y="566098"/>
                </a:lnTo>
                <a:lnTo>
                  <a:pt x="3473862" y="567106"/>
                </a:lnTo>
                <a:lnTo>
                  <a:pt x="3475461" y="567441"/>
                </a:lnTo>
                <a:lnTo>
                  <a:pt x="3476740" y="567441"/>
                </a:lnTo>
                <a:lnTo>
                  <a:pt x="3478659" y="567441"/>
                </a:lnTo>
                <a:lnTo>
                  <a:pt x="3480578" y="567106"/>
                </a:lnTo>
                <a:lnTo>
                  <a:pt x="3484415" y="565427"/>
                </a:lnTo>
                <a:lnTo>
                  <a:pt x="3489532" y="563747"/>
                </a:lnTo>
                <a:lnTo>
                  <a:pt x="3496247" y="562403"/>
                </a:lnTo>
                <a:lnTo>
                  <a:pt x="3500404" y="562067"/>
                </a:lnTo>
                <a:lnTo>
                  <a:pt x="3505201" y="561731"/>
                </a:lnTo>
                <a:lnTo>
                  <a:pt x="3504562" y="565762"/>
                </a:lnTo>
                <a:lnTo>
                  <a:pt x="3503922" y="569456"/>
                </a:lnTo>
                <a:lnTo>
                  <a:pt x="3502643" y="572142"/>
                </a:lnTo>
                <a:lnTo>
                  <a:pt x="3501044" y="573822"/>
                </a:lnTo>
                <a:lnTo>
                  <a:pt x="3499445" y="575501"/>
                </a:lnTo>
                <a:lnTo>
                  <a:pt x="3497208" y="576509"/>
                </a:lnTo>
                <a:lnTo>
                  <a:pt x="3494648" y="577181"/>
                </a:lnTo>
                <a:lnTo>
                  <a:pt x="3492090" y="577181"/>
                </a:lnTo>
                <a:lnTo>
                  <a:pt x="3486015" y="577181"/>
                </a:lnTo>
                <a:lnTo>
                  <a:pt x="3478980" y="576509"/>
                </a:lnTo>
                <a:lnTo>
                  <a:pt x="3474822" y="576173"/>
                </a:lnTo>
                <a:lnTo>
                  <a:pt x="3470984" y="576509"/>
                </a:lnTo>
                <a:lnTo>
                  <a:pt x="3466507" y="577181"/>
                </a:lnTo>
                <a:lnTo>
                  <a:pt x="3462031" y="577852"/>
                </a:lnTo>
                <a:lnTo>
                  <a:pt x="3460752" y="566434"/>
                </a:lnTo>
                <a:lnTo>
                  <a:pt x="3462350" y="566434"/>
                </a:lnTo>
                <a:lnTo>
                  <a:pt x="3463629" y="566098"/>
                </a:lnTo>
                <a:lnTo>
                  <a:pt x="3464589" y="565762"/>
                </a:lnTo>
                <a:lnTo>
                  <a:pt x="3465228" y="565091"/>
                </a:lnTo>
                <a:lnTo>
                  <a:pt x="3465868" y="563747"/>
                </a:lnTo>
                <a:lnTo>
                  <a:pt x="3466189" y="563076"/>
                </a:lnTo>
                <a:close/>
                <a:moveTo>
                  <a:pt x="3549181" y="557213"/>
                </a:moveTo>
                <a:lnTo>
                  <a:pt x="3549807" y="559733"/>
                </a:lnTo>
                <a:lnTo>
                  <a:pt x="3551372" y="561306"/>
                </a:lnTo>
                <a:lnTo>
                  <a:pt x="3553252" y="562566"/>
                </a:lnTo>
                <a:lnTo>
                  <a:pt x="3555442" y="563511"/>
                </a:lnTo>
                <a:lnTo>
                  <a:pt x="3558572" y="563825"/>
                </a:lnTo>
                <a:lnTo>
                  <a:pt x="3561389" y="564456"/>
                </a:lnTo>
                <a:lnTo>
                  <a:pt x="3567337" y="564456"/>
                </a:lnTo>
                <a:lnTo>
                  <a:pt x="3573284" y="564770"/>
                </a:lnTo>
                <a:lnTo>
                  <a:pt x="3576102" y="565400"/>
                </a:lnTo>
                <a:lnTo>
                  <a:pt x="3578293" y="566030"/>
                </a:lnTo>
                <a:lnTo>
                  <a:pt x="3580484" y="567289"/>
                </a:lnTo>
                <a:lnTo>
                  <a:pt x="3581736" y="569179"/>
                </a:lnTo>
                <a:lnTo>
                  <a:pt x="3582675" y="571698"/>
                </a:lnTo>
                <a:lnTo>
                  <a:pt x="3582988" y="574532"/>
                </a:lnTo>
                <a:lnTo>
                  <a:pt x="3573597" y="575162"/>
                </a:lnTo>
                <a:lnTo>
                  <a:pt x="3564833" y="575792"/>
                </a:lnTo>
                <a:lnTo>
                  <a:pt x="3557320" y="577366"/>
                </a:lnTo>
                <a:lnTo>
                  <a:pt x="3553877" y="577996"/>
                </a:lnTo>
                <a:lnTo>
                  <a:pt x="3550433" y="579255"/>
                </a:lnTo>
                <a:lnTo>
                  <a:pt x="3547303" y="580514"/>
                </a:lnTo>
                <a:lnTo>
                  <a:pt x="3544799" y="582089"/>
                </a:lnTo>
                <a:lnTo>
                  <a:pt x="3542295" y="583349"/>
                </a:lnTo>
                <a:lnTo>
                  <a:pt x="3540104" y="585553"/>
                </a:lnTo>
                <a:lnTo>
                  <a:pt x="3538225" y="587441"/>
                </a:lnTo>
                <a:lnTo>
                  <a:pt x="3536973" y="589960"/>
                </a:lnTo>
                <a:lnTo>
                  <a:pt x="3535722" y="592480"/>
                </a:lnTo>
                <a:lnTo>
                  <a:pt x="3535408" y="595313"/>
                </a:lnTo>
                <a:lnTo>
                  <a:pt x="3531965" y="594054"/>
                </a:lnTo>
                <a:lnTo>
                  <a:pt x="3528521" y="591849"/>
                </a:lnTo>
                <a:lnTo>
                  <a:pt x="3525391" y="589646"/>
                </a:lnTo>
                <a:lnTo>
                  <a:pt x="3522887" y="587126"/>
                </a:lnTo>
                <a:lnTo>
                  <a:pt x="3520383" y="584608"/>
                </a:lnTo>
                <a:lnTo>
                  <a:pt x="3518504" y="581773"/>
                </a:lnTo>
                <a:lnTo>
                  <a:pt x="3516939" y="578939"/>
                </a:lnTo>
                <a:lnTo>
                  <a:pt x="3516313" y="575792"/>
                </a:lnTo>
                <a:lnTo>
                  <a:pt x="3516313" y="572957"/>
                </a:lnTo>
                <a:lnTo>
                  <a:pt x="3516626" y="570123"/>
                </a:lnTo>
                <a:lnTo>
                  <a:pt x="3517878" y="567605"/>
                </a:lnTo>
                <a:lnTo>
                  <a:pt x="3520070" y="565086"/>
                </a:lnTo>
                <a:lnTo>
                  <a:pt x="3522574" y="562882"/>
                </a:lnTo>
                <a:lnTo>
                  <a:pt x="3526330" y="560993"/>
                </a:lnTo>
                <a:lnTo>
                  <a:pt x="3530713" y="559733"/>
                </a:lnTo>
                <a:lnTo>
                  <a:pt x="3536347" y="558474"/>
                </a:lnTo>
                <a:lnTo>
                  <a:pt x="3536347" y="560363"/>
                </a:lnTo>
                <a:lnTo>
                  <a:pt x="3536034" y="561936"/>
                </a:lnTo>
                <a:lnTo>
                  <a:pt x="3535722" y="563197"/>
                </a:lnTo>
                <a:lnTo>
                  <a:pt x="3534782" y="564456"/>
                </a:lnTo>
                <a:lnTo>
                  <a:pt x="3532591" y="566345"/>
                </a:lnTo>
                <a:lnTo>
                  <a:pt x="3530086" y="568234"/>
                </a:lnTo>
                <a:lnTo>
                  <a:pt x="3527582" y="570123"/>
                </a:lnTo>
                <a:lnTo>
                  <a:pt x="3526643" y="571698"/>
                </a:lnTo>
                <a:lnTo>
                  <a:pt x="3526018" y="572643"/>
                </a:lnTo>
                <a:lnTo>
                  <a:pt x="3525704" y="574216"/>
                </a:lnTo>
                <a:lnTo>
                  <a:pt x="3525704" y="575792"/>
                </a:lnTo>
                <a:lnTo>
                  <a:pt x="3526018" y="577996"/>
                </a:lnTo>
                <a:lnTo>
                  <a:pt x="3527269" y="580514"/>
                </a:lnTo>
                <a:lnTo>
                  <a:pt x="3530400" y="580200"/>
                </a:lnTo>
                <a:lnTo>
                  <a:pt x="3533217" y="579885"/>
                </a:lnTo>
                <a:lnTo>
                  <a:pt x="3535722" y="579255"/>
                </a:lnTo>
                <a:lnTo>
                  <a:pt x="3537913" y="577996"/>
                </a:lnTo>
                <a:lnTo>
                  <a:pt x="3539790" y="577050"/>
                </a:lnTo>
                <a:lnTo>
                  <a:pt x="3541042" y="575477"/>
                </a:lnTo>
                <a:lnTo>
                  <a:pt x="3542295" y="573587"/>
                </a:lnTo>
                <a:lnTo>
                  <a:pt x="3542921" y="572013"/>
                </a:lnTo>
                <a:lnTo>
                  <a:pt x="3544486" y="568234"/>
                </a:lnTo>
                <a:lnTo>
                  <a:pt x="3545739" y="564456"/>
                </a:lnTo>
                <a:lnTo>
                  <a:pt x="3547303" y="560677"/>
                </a:lnTo>
                <a:lnTo>
                  <a:pt x="3547930" y="558788"/>
                </a:lnTo>
                <a:close/>
                <a:moveTo>
                  <a:pt x="3708401" y="557212"/>
                </a:moveTo>
                <a:lnTo>
                  <a:pt x="3704274" y="559977"/>
                </a:lnTo>
                <a:lnTo>
                  <a:pt x="3699829" y="562742"/>
                </a:lnTo>
                <a:lnTo>
                  <a:pt x="3695066" y="564892"/>
                </a:lnTo>
                <a:lnTo>
                  <a:pt x="3689351" y="566736"/>
                </a:lnTo>
                <a:lnTo>
                  <a:pt x="3683637" y="567659"/>
                </a:lnTo>
                <a:lnTo>
                  <a:pt x="3677286" y="568887"/>
                </a:lnTo>
                <a:lnTo>
                  <a:pt x="3670936" y="569809"/>
                </a:lnTo>
                <a:lnTo>
                  <a:pt x="3664269" y="570424"/>
                </a:lnTo>
                <a:lnTo>
                  <a:pt x="3638233" y="572267"/>
                </a:lnTo>
                <a:lnTo>
                  <a:pt x="3625851" y="573802"/>
                </a:lnTo>
                <a:lnTo>
                  <a:pt x="3620136" y="574724"/>
                </a:lnTo>
                <a:lnTo>
                  <a:pt x="3615056" y="576262"/>
                </a:lnTo>
                <a:lnTo>
                  <a:pt x="3614738" y="574111"/>
                </a:lnTo>
                <a:lnTo>
                  <a:pt x="3615056" y="572575"/>
                </a:lnTo>
                <a:lnTo>
                  <a:pt x="3616008" y="571652"/>
                </a:lnTo>
                <a:lnTo>
                  <a:pt x="3617596" y="570731"/>
                </a:lnTo>
                <a:lnTo>
                  <a:pt x="3619501" y="570117"/>
                </a:lnTo>
                <a:lnTo>
                  <a:pt x="3621724" y="569809"/>
                </a:lnTo>
                <a:lnTo>
                  <a:pt x="3626486" y="569502"/>
                </a:lnTo>
                <a:lnTo>
                  <a:pt x="3630613" y="568887"/>
                </a:lnTo>
                <a:lnTo>
                  <a:pt x="3632518" y="567965"/>
                </a:lnTo>
                <a:lnTo>
                  <a:pt x="3634106" y="567351"/>
                </a:lnTo>
                <a:lnTo>
                  <a:pt x="3634741" y="565815"/>
                </a:lnTo>
                <a:lnTo>
                  <a:pt x="3634741" y="564279"/>
                </a:lnTo>
                <a:lnTo>
                  <a:pt x="3633471" y="562127"/>
                </a:lnTo>
                <a:lnTo>
                  <a:pt x="3632201" y="559362"/>
                </a:lnTo>
                <a:lnTo>
                  <a:pt x="3642043" y="561205"/>
                </a:lnTo>
                <a:lnTo>
                  <a:pt x="3651568" y="562435"/>
                </a:lnTo>
                <a:lnTo>
                  <a:pt x="3660141" y="563050"/>
                </a:lnTo>
                <a:lnTo>
                  <a:pt x="3669349" y="563050"/>
                </a:lnTo>
                <a:lnTo>
                  <a:pt x="3678240" y="562127"/>
                </a:lnTo>
                <a:lnTo>
                  <a:pt x="3687764" y="560899"/>
                </a:lnTo>
                <a:lnTo>
                  <a:pt x="3697606" y="559362"/>
                </a:lnTo>
                <a:close/>
                <a:moveTo>
                  <a:pt x="5024756" y="547688"/>
                </a:moveTo>
                <a:lnTo>
                  <a:pt x="5027296" y="547688"/>
                </a:lnTo>
                <a:lnTo>
                  <a:pt x="5030472" y="547688"/>
                </a:lnTo>
                <a:lnTo>
                  <a:pt x="5033012" y="547990"/>
                </a:lnTo>
                <a:lnTo>
                  <a:pt x="5035869" y="548293"/>
                </a:lnTo>
                <a:lnTo>
                  <a:pt x="5038409" y="549199"/>
                </a:lnTo>
                <a:lnTo>
                  <a:pt x="5040949" y="550409"/>
                </a:lnTo>
                <a:lnTo>
                  <a:pt x="5043172" y="551921"/>
                </a:lnTo>
                <a:lnTo>
                  <a:pt x="5045077" y="553130"/>
                </a:lnTo>
                <a:lnTo>
                  <a:pt x="5046664" y="554945"/>
                </a:lnTo>
                <a:lnTo>
                  <a:pt x="5043807" y="557062"/>
                </a:lnTo>
                <a:lnTo>
                  <a:pt x="5040949" y="558876"/>
                </a:lnTo>
                <a:lnTo>
                  <a:pt x="5037139" y="559782"/>
                </a:lnTo>
                <a:lnTo>
                  <a:pt x="5033329" y="560388"/>
                </a:lnTo>
                <a:lnTo>
                  <a:pt x="5028884" y="560388"/>
                </a:lnTo>
                <a:lnTo>
                  <a:pt x="5024121" y="560388"/>
                </a:lnTo>
                <a:lnTo>
                  <a:pt x="5019041" y="559782"/>
                </a:lnTo>
                <a:lnTo>
                  <a:pt x="5013326" y="558876"/>
                </a:lnTo>
                <a:lnTo>
                  <a:pt x="5013961" y="555852"/>
                </a:lnTo>
                <a:lnTo>
                  <a:pt x="5014596" y="553735"/>
                </a:lnTo>
                <a:lnTo>
                  <a:pt x="5016184" y="551921"/>
                </a:lnTo>
                <a:lnTo>
                  <a:pt x="5018089" y="550409"/>
                </a:lnTo>
                <a:lnTo>
                  <a:pt x="5019994" y="548898"/>
                </a:lnTo>
                <a:lnTo>
                  <a:pt x="5022216" y="548293"/>
                </a:lnTo>
                <a:close/>
                <a:moveTo>
                  <a:pt x="3805239" y="531813"/>
                </a:moveTo>
                <a:lnTo>
                  <a:pt x="3803351" y="534387"/>
                </a:lnTo>
                <a:lnTo>
                  <a:pt x="3801777" y="536641"/>
                </a:lnTo>
                <a:lnTo>
                  <a:pt x="3800204" y="538570"/>
                </a:lnTo>
                <a:lnTo>
                  <a:pt x="3798316" y="540502"/>
                </a:lnTo>
                <a:lnTo>
                  <a:pt x="3796428" y="541789"/>
                </a:lnTo>
                <a:lnTo>
                  <a:pt x="3794539" y="543077"/>
                </a:lnTo>
                <a:lnTo>
                  <a:pt x="3790764" y="545007"/>
                </a:lnTo>
                <a:lnTo>
                  <a:pt x="3786357" y="545972"/>
                </a:lnTo>
                <a:lnTo>
                  <a:pt x="3781951" y="546294"/>
                </a:lnTo>
                <a:lnTo>
                  <a:pt x="3777545" y="546616"/>
                </a:lnTo>
                <a:lnTo>
                  <a:pt x="3772825" y="546294"/>
                </a:lnTo>
                <a:lnTo>
                  <a:pt x="3763069" y="546294"/>
                </a:lnTo>
                <a:lnTo>
                  <a:pt x="3758349" y="546294"/>
                </a:lnTo>
                <a:lnTo>
                  <a:pt x="3753313" y="546616"/>
                </a:lnTo>
                <a:lnTo>
                  <a:pt x="3748592" y="547903"/>
                </a:lnTo>
                <a:lnTo>
                  <a:pt x="3743557" y="549512"/>
                </a:lnTo>
                <a:lnTo>
                  <a:pt x="3738523" y="552409"/>
                </a:lnTo>
                <a:lnTo>
                  <a:pt x="3736319" y="553696"/>
                </a:lnTo>
                <a:lnTo>
                  <a:pt x="3733802" y="555627"/>
                </a:lnTo>
                <a:lnTo>
                  <a:pt x="3734116" y="553374"/>
                </a:lnTo>
                <a:lnTo>
                  <a:pt x="3735061" y="551442"/>
                </a:lnTo>
                <a:lnTo>
                  <a:pt x="3735689" y="549512"/>
                </a:lnTo>
                <a:lnTo>
                  <a:pt x="3736634" y="548224"/>
                </a:lnTo>
                <a:lnTo>
                  <a:pt x="3738207" y="546294"/>
                </a:lnTo>
                <a:lnTo>
                  <a:pt x="3739781" y="545329"/>
                </a:lnTo>
                <a:lnTo>
                  <a:pt x="3742928" y="542755"/>
                </a:lnTo>
                <a:lnTo>
                  <a:pt x="3747019" y="540824"/>
                </a:lnTo>
                <a:lnTo>
                  <a:pt x="3751110" y="539215"/>
                </a:lnTo>
                <a:lnTo>
                  <a:pt x="3756460" y="538250"/>
                </a:lnTo>
                <a:lnTo>
                  <a:pt x="3761495" y="537605"/>
                </a:lnTo>
                <a:lnTo>
                  <a:pt x="3772510" y="536318"/>
                </a:lnTo>
                <a:lnTo>
                  <a:pt x="3784154" y="535353"/>
                </a:lnTo>
                <a:lnTo>
                  <a:pt x="3795169" y="534065"/>
                </a:lnTo>
                <a:lnTo>
                  <a:pt x="3800204" y="533100"/>
                </a:lnTo>
                <a:close/>
                <a:moveTo>
                  <a:pt x="4289426" y="523873"/>
                </a:moveTo>
                <a:lnTo>
                  <a:pt x="4289107" y="526594"/>
                </a:lnTo>
                <a:lnTo>
                  <a:pt x="4288148" y="528974"/>
                </a:lnTo>
                <a:lnTo>
                  <a:pt x="4287190" y="531016"/>
                </a:lnTo>
                <a:lnTo>
                  <a:pt x="4285273" y="533057"/>
                </a:lnTo>
                <a:lnTo>
                  <a:pt x="4283356" y="535098"/>
                </a:lnTo>
                <a:lnTo>
                  <a:pt x="4280800" y="536119"/>
                </a:lnTo>
                <a:lnTo>
                  <a:pt x="4278244" y="537819"/>
                </a:lnTo>
                <a:lnTo>
                  <a:pt x="4275368" y="538840"/>
                </a:lnTo>
                <a:lnTo>
                  <a:pt x="4274410" y="540541"/>
                </a:lnTo>
                <a:lnTo>
                  <a:pt x="4273132" y="541902"/>
                </a:lnTo>
                <a:lnTo>
                  <a:pt x="4271854" y="542923"/>
                </a:lnTo>
                <a:lnTo>
                  <a:pt x="4270256" y="542923"/>
                </a:lnTo>
                <a:lnTo>
                  <a:pt x="4268659" y="542923"/>
                </a:lnTo>
                <a:lnTo>
                  <a:pt x="4267061" y="542242"/>
                </a:lnTo>
                <a:lnTo>
                  <a:pt x="4263228" y="540881"/>
                </a:lnTo>
                <a:lnTo>
                  <a:pt x="4256199" y="541222"/>
                </a:lnTo>
                <a:lnTo>
                  <a:pt x="4249170" y="540541"/>
                </a:lnTo>
                <a:lnTo>
                  <a:pt x="4246294" y="539520"/>
                </a:lnTo>
                <a:lnTo>
                  <a:pt x="4243419" y="538840"/>
                </a:lnTo>
                <a:lnTo>
                  <a:pt x="4240863" y="537819"/>
                </a:lnTo>
                <a:lnTo>
                  <a:pt x="4238626" y="536119"/>
                </a:lnTo>
                <a:lnTo>
                  <a:pt x="4240863" y="534418"/>
                </a:lnTo>
                <a:lnTo>
                  <a:pt x="4243099" y="533398"/>
                </a:lnTo>
                <a:lnTo>
                  <a:pt x="4245975" y="532037"/>
                </a:lnTo>
                <a:lnTo>
                  <a:pt x="4248531" y="531016"/>
                </a:lnTo>
                <a:lnTo>
                  <a:pt x="4249170" y="528974"/>
                </a:lnTo>
                <a:lnTo>
                  <a:pt x="4250767" y="527954"/>
                </a:lnTo>
                <a:lnTo>
                  <a:pt x="4252365" y="527273"/>
                </a:lnTo>
                <a:lnTo>
                  <a:pt x="4254601" y="526594"/>
                </a:lnTo>
                <a:lnTo>
                  <a:pt x="4257157" y="526594"/>
                </a:lnTo>
                <a:lnTo>
                  <a:pt x="4259713" y="526594"/>
                </a:lnTo>
                <a:lnTo>
                  <a:pt x="4265464" y="527614"/>
                </a:lnTo>
                <a:lnTo>
                  <a:pt x="4277605" y="525914"/>
                </a:lnTo>
                <a:lnTo>
                  <a:pt x="4283356" y="525233"/>
                </a:lnTo>
                <a:close/>
                <a:moveTo>
                  <a:pt x="3946526" y="517525"/>
                </a:moveTo>
                <a:lnTo>
                  <a:pt x="3945894" y="519958"/>
                </a:lnTo>
                <a:lnTo>
                  <a:pt x="3945262" y="522085"/>
                </a:lnTo>
                <a:lnTo>
                  <a:pt x="3944314" y="524214"/>
                </a:lnTo>
                <a:lnTo>
                  <a:pt x="3943366" y="526037"/>
                </a:lnTo>
                <a:lnTo>
                  <a:pt x="3942418" y="527557"/>
                </a:lnTo>
                <a:lnTo>
                  <a:pt x="3940838" y="528470"/>
                </a:lnTo>
                <a:lnTo>
                  <a:pt x="3939890" y="529382"/>
                </a:lnTo>
                <a:lnTo>
                  <a:pt x="3937995" y="530597"/>
                </a:lnTo>
                <a:lnTo>
                  <a:pt x="3934518" y="531510"/>
                </a:lnTo>
                <a:lnTo>
                  <a:pt x="3931042" y="531813"/>
                </a:lnTo>
                <a:lnTo>
                  <a:pt x="3926619" y="531813"/>
                </a:lnTo>
                <a:lnTo>
                  <a:pt x="3922196" y="531510"/>
                </a:lnTo>
                <a:lnTo>
                  <a:pt x="3912399" y="530597"/>
                </a:lnTo>
                <a:lnTo>
                  <a:pt x="3901971" y="529077"/>
                </a:lnTo>
                <a:lnTo>
                  <a:pt x="3896600" y="528470"/>
                </a:lnTo>
                <a:lnTo>
                  <a:pt x="3890911" y="528470"/>
                </a:lnTo>
                <a:lnTo>
                  <a:pt x="3885223" y="528470"/>
                </a:lnTo>
                <a:lnTo>
                  <a:pt x="3879851" y="529382"/>
                </a:lnTo>
                <a:lnTo>
                  <a:pt x="3882063" y="526646"/>
                </a:lnTo>
                <a:lnTo>
                  <a:pt x="3884907" y="524517"/>
                </a:lnTo>
                <a:lnTo>
                  <a:pt x="3887751" y="523301"/>
                </a:lnTo>
                <a:lnTo>
                  <a:pt x="3891544" y="522390"/>
                </a:lnTo>
                <a:lnTo>
                  <a:pt x="3895019" y="521781"/>
                </a:lnTo>
                <a:lnTo>
                  <a:pt x="3899127" y="521477"/>
                </a:lnTo>
                <a:lnTo>
                  <a:pt x="3907659" y="521781"/>
                </a:lnTo>
                <a:lnTo>
                  <a:pt x="3916823" y="522085"/>
                </a:lnTo>
                <a:lnTo>
                  <a:pt x="3921879" y="522085"/>
                </a:lnTo>
                <a:lnTo>
                  <a:pt x="3926619" y="521781"/>
                </a:lnTo>
                <a:lnTo>
                  <a:pt x="3931674" y="521477"/>
                </a:lnTo>
                <a:lnTo>
                  <a:pt x="3936730" y="520870"/>
                </a:lnTo>
                <a:lnTo>
                  <a:pt x="3941471" y="519350"/>
                </a:lnTo>
                <a:close/>
                <a:moveTo>
                  <a:pt x="4856996" y="514349"/>
                </a:moveTo>
                <a:lnTo>
                  <a:pt x="4860464" y="514349"/>
                </a:lnTo>
                <a:lnTo>
                  <a:pt x="4864247" y="514349"/>
                </a:lnTo>
                <a:lnTo>
                  <a:pt x="4868030" y="514675"/>
                </a:lnTo>
                <a:lnTo>
                  <a:pt x="4871813" y="515323"/>
                </a:lnTo>
                <a:lnTo>
                  <a:pt x="4874966" y="516623"/>
                </a:lnTo>
                <a:lnTo>
                  <a:pt x="4877803" y="517598"/>
                </a:lnTo>
                <a:lnTo>
                  <a:pt x="4880955" y="518895"/>
                </a:lnTo>
                <a:lnTo>
                  <a:pt x="4882847" y="519870"/>
                </a:lnTo>
                <a:lnTo>
                  <a:pt x="4884738" y="521493"/>
                </a:lnTo>
                <a:lnTo>
                  <a:pt x="4882847" y="523442"/>
                </a:lnTo>
                <a:lnTo>
                  <a:pt x="4881586" y="524741"/>
                </a:lnTo>
                <a:lnTo>
                  <a:pt x="4879379" y="526040"/>
                </a:lnTo>
                <a:lnTo>
                  <a:pt x="4877172" y="526690"/>
                </a:lnTo>
                <a:lnTo>
                  <a:pt x="4874966" y="527338"/>
                </a:lnTo>
                <a:lnTo>
                  <a:pt x="4872444" y="528313"/>
                </a:lnTo>
                <a:lnTo>
                  <a:pt x="4866769" y="528638"/>
                </a:lnTo>
                <a:lnTo>
                  <a:pt x="4860779" y="528313"/>
                </a:lnTo>
                <a:lnTo>
                  <a:pt x="4854159" y="527338"/>
                </a:lnTo>
                <a:lnTo>
                  <a:pt x="4847224" y="526364"/>
                </a:lnTo>
                <a:lnTo>
                  <a:pt x="4840288" y="524741"/>
                </a:lnTo>
                <a:lnTo>
                  <a:pt x="4840919" y="522144"/>
                </a:lnTo>
                <a:lnTo>
                  <a:pt x="4842495" y="519870"/>
                </a:lnTo>
                <a:lnTo>
                  <a:pt x="4844702" y="518246"/>
                </a:lnTo>
                <a:lnTo>
                  <a:pt x="4847224" y="516623"/>
                </a:lnTo>
                <a:lnTo>
                  <a:pt x="4850061" y="515323"/>
                </a:lnTo>
                <a:lnTo>
                  <a:pt x="4853213" y="514675"/>
                </a:lnTo>
                <a:close/>
                <a:moveTo>
                  <a:pt x="4067930" y="506410"/>
                </a:moveTo>
                <a:lnTo>
                  <a:pt x="4071757" y="507362"/>
                </a:lnTo>
                <a:lnTo>
                  <a:pt x="4073670" y="508950"/>
                </a:lnTo>
                <a:lnTo>
                  <a:pt x="4074946" y="509902"/>
                </a:lnTo>
                <a:lnTo>
                  <a:pt x="4074946" y="510856"/>
                </a:lnTo>
                <a:lnTo>
                  <a:pt x="4074946" y="511491"/>
                </a:lnTo>
                <a:lnTo>
                  <a:pt x="4074308" y="512442"/>
                </a:lnTo>
                <a:lnTo>
                  <a:pt x="4073032" y="513712"/>
                </a:lnTo>
                <a:lnTo>
                  <a:pt x="4069843" y="516252"/>
                </a:lnTo>
                <a:lnTo>
                  <a:pt x="4066016" y="518792"/>
                </a:lnTo>
                <a:lnTo>
                  <a:pt x="4065059" y="519746"/>
                </a:lnTo>
                <a:lnTo>
                  <a:pt x="4064421" y="521333"/>
                </a:lnTo>
                <a:lnTo>
                  <a:pt x="4063784" y="522921"/>
                </a:lnTo>
                <a:lnTo>
                  <a:pt x="4065059" y="524191"/>
                </a:lnTo>
                <a:lnTo>
                  <a:pt x="4066973" y="525777"/>
                </a:lnTo>
                <a:lnTo>
                  <a:pt x="4070162" y="527048"/>
                </a:lnTo>
                <a:lnTo>
                  <a:pt x="4080049" y="522921"/>
                </a:lnTo>
                <a:lnTo>
                  <a:pt x="4089617" y="519110"/>
                </a:lnTo>
                <a:lnTo>
                  <a:pt x="4099503" y="516570"/>
                </a:lnTo>
                <a:lnTo>
                  <a:pt x="4109071" y="514031"/>
                </a:lnTo>
                <a:lnTo>
                  <a:pt x="4118639" y="512442"/>
                </a:lnTo>
                <a:lnTo>
                  <a:pt x="4128207" y="511491"/>
                </a:lnTo>
                <a:lnTo>
                  <a:pt x="4137455" y="511173"/>
                </a:lnTo>
                <a:lnTo>
                  <a:pt x="4146704" y="511173"/>
                </a:lnTo>
                <a:lnTo>
                  <a:pt x="4155953" y="511808"/>
                </a:lnTo>
                <a:lnTo>
                  <a:pt x="4165202" y="512442"/>
                </a:lnTo>
                <a:lnTo>
                  <a:pt x="4173813" y="514031"/>
                </a:lnTo>
                <a:lnTo>
                  <a:pt x="4182743" y="516252"/>
                </a:lnTo>
                <a:lnTo>
                  <a:pt x="4191035" y="518475"/>
                </a:lnTo>
                <a:lnTo>
                  <a:pt x="4199646" y="521016"/>
                </a:lnTo>
                <a:lnTo>
                  <a:pt x="4207938" y="523556"/>
                </a:lnTo>
                <a:lnTo>
                  <a:pt x="4215911" y="526731"/>
                </a:lnTo>
                <a:lnTo>
                  <a:pt x="4218144" y="527683"/>
                </a:lnTo>
                <a:lnTo>
                  <a:pt x="4220376" y="528635"/>
                </a:lnTo>
                <a:lnTo>
                  <a:pt x="4234090" y="534350"/>
                </a:lnTo>
                <a:lnTo>
                  <a:pt x="4240150" y="537842"/>
                </a:lnTo>
                <a:lnTo>
                  <a:pt x="4246528" y="541017"/>
                </a:lnTo>
                <a:lnTo>
                  <a:pt x="4243020" y="541653"/>
                </a:lnTo>
                <a:lnTo>
                  <a:pt x="4239831" y="542606"/>
                </a:lnTo>
                <a:lnTo>
                  <a:pt x="4243658" y="544828"/>
                </a:lnTo>
                <a:lnTo>
                  <a:pt x="4246847" y="546415"/>
                </a:lnTo>
                <a:lnTo>
                  <a:pt x="4250993" y="548003"/>
                </a:lnTo>
                <a:lnTo>
                  <a:pt x="4254501" y="548321"/>
                </a:lnTo>
                <a:lnTo>
                  <a:pt x="4253226" y="550225"/>
                </a:lnTo>
                <a:lnTo>
                  <a:pt x="4251312" y="551179"/>
                </a:lnTo>
                <a:lnTo>
                  <a:pt x="4249398" y="552131"/>
                </a:lnTo>
                <a:lnTo>
                  <a:pt x="4247485" y="552131"/>
                </a:lnTo>
                <a:lnTo>
                  <a:pt x="4245890" y="552131"/>
                </a:lnTo>
                <a:lnTo>
                  <a:pt x="4243658" y="551496"/>
                </a:lnTo>
                <a:lnTo>
                  <a:pt x="4239193" y="550544"/>
                </a:lnTo>
                <a:lnTo>
                  <a:pt x="4234728" y="549273"/>
                </a:lnTo>
                <a:lnTo>
                  <a:pt x="4232176" y="548956"/>
                </a:lnTo>
                <a:lnTo>
                  <a:pt x="4229625" y="548956"/>
                </a:lnTo>
                <a:lnTo>
                  <a:pt x="4227074" y="548956"/>
                </a:lnTo>
                <a:lnTo>
                  <a:pt x="4224522" y="549908"/>
                </a:lnTo>
                <a:lnTo>
                  <a:pt x="4221652" y="550544"/>
                </a:lnTo>
                <a:lnTo>
                  <a:pt x="4219100" y="552448"/>
                </a:lnTo>
                <a:lnTo>
                  <a:pt x="4220695" y="550544"/>
                </a:lnTo>
                <a:lnTo>
                  <a:pt x="4221971" y="548639"/>
                </a:lnTo>
                <a:lnTo>
                  <a:pt x="4222928" y="546732"/>
                </a:lnTo>
                <a:lnTo>
                  <a:pt x="4223884" y="545464"/>
                </a:lnTo>
                <a:lnTo>
                  <a:pt x="4210808" y="546732"/>
                </a:lnTo>
                <a:lnTo>
                  <a:pt x="4197732" y="548003"/>
                </a:lnTo>
                <a:lnTo>
                  <a:pt x="4183700" y="548321"/>
                </a:lnTo>
                <a:lnTo>
                  <a:pt x="4169986" y="548003"/>
                </a:lnTo>
                <a:lnTo>
                  <a:pt x="4155634" y="547686"/>
                </a:lnTo>
                <a:lnTo>
                  <a:pt x="4141283" y="546732"/>
                </a:lnTo>
                <a:lnTo>
                  <a:pt x="4126612" y="545464"/>
                </a:lnTo>
                <a:lnTo>
                  <a:pt x="4111622" y="543875"/>
                </a:lnTo>
                <a:lnTo>
                  <a:pt x="4092806" y="541336"/>
                </a:lnTo>
                <a:lnTo>
                  <a:pt x="4074308" y="538796"/>
                </a:lnTo>
                <a:lnTo>
                  <a:pt x="4037632" y="533716"/>
                </a:lnTo>
                <a:lnTo>
                  <a:pt x="4020091" y="531175"/>
                </a:lnTo>
                <a:lnTo>
                  <a:pt x="4002550" y="528952"/>
                </a:lnTo>
                <a:lnTo>
                  <a:pt x="3986285" y="527048"/>
                </a:lnTo>
                <a:lnTo>
                  <a:pt x="3970338" y="526096"/>
                </a:lnTo>
                <a:lnTo>
                  <a:pt x="3970976" y="524825"/>
                </a:lnTo>
                <a:lnTo>
                  <a:pt x="3971614" y="523873"/>
                </a:lnTo>
                <a:lnTo>
                  <a:pt x="3972571" y="522921"/>
                </a:lnTo>
                <a:lnTo>
                  <a:pt x="3974165" y="521967"/>
                </a:lnTo>
                <a:lnTo>
                  <a:pt x="3977674" y="520698"/>
                </a:lnTo>
                <a:lnTo>
                  <a:pt x="3982457" y="519746"/>
                </a:lnTo>
                <a:lnTo>
                  <a:pt x="3988198" y="519110"/>
                </a:lnTo>
                <a:lnTo>
                  <a:pt x="3994577" y="518792"/>
                </a:lnTo>
                <a:lnTo>
                  <a:pt x="4009247" y="518158"/>
                </a:lnTo>
                <a:lnTo>
                  <a:pt x="4025194" y="517206"/>
                </a:lnTo>
                <a:lnTo>
                  <a:pt x="4033167" y="516570"/>
                </a:lnTo>
                <a:lnTo>
                  <a:pt x="4040821" y="515617"/>
                </a:lnTo>
                <a:lnTo>
                  <a:pt x="4048475" y="514031"/>
                </a:lnTo>
                <a:lnTo>
                  <a:pt x="4055491" y="511808"/>
                </a:lnTo>
                <a:lnTo>
                  <a:pt x="4062189" y="509585"/>
                </a:lnTo>
                <a:lnTo>
                  <a:pt x="4065059" y="507681"/>
                </a:lnTo>
                <a:close/>
                <a:moveTo>
                  <a:pt x="4908246" y="487363"/>
                </a:moveTo>
                <a:lnTo>
                  <a:pt x="4910170" y="489244"/>
                </a:lnTo>
                <a:lnTo>
                  <a:pt x="4911453" y="491439"/>
                </a:lnTo>
                <a:lnTo>
                  <a:pt x="4914340" y="495515"/>
                </a:lnTo>
                <a:lnTo>
                  <a:pt x="4916584" y="500219"/>
                </a:lnTo>
                <a:lnTo>
                  <a:pt x="4918509" y="505236"/>
                </a:lnTo>
                <a:lnTo>
                  <a:pt x="4922999" y="503668"/>
                </a:lnTo>
                <a:lnTo>
                  <a:pt x="4927489" y="502728"/>
                </a:lnTo>
                <a:lnTo>
                  <a:pt x="4929733" y="502101"/>
                </a:lnTo>
                <a:lnTo>
                  <a:pt x="4932299" y="502101"/>
                </a:lnTo>
                <a:lnTo>
                  <a:pt x="4935185" y="502728"/>
                </a:lnTo>
                <a:lnTo>
                  <a:pt x="4938393" y="503042"/>
                </a:lnTo>
                <a:lnTo>
                  <a:pt x="4938713" y="505864"/>
                </a:lnTo>
                <a:lnTo>
                  <a:pt x="4938713" y="508059"/>
                </a:lnTo>
                <a:lnTo>
                  <a:pt x="4938393" y="509940"/>
                </a:lnTo>
                <a:lnTo>
                  <a:pt x="4937430" y="510881"/>
                </a:lnTo>
                <a:lnTo>
                  <a:pt x="4936148" y="511822"/>
                </a:lnTo>
                <a:lnTo>
                  <a:pt x="4934865" y="512450"/>
                </a:lnTo>
                <a:lnTo>
                  <a:pt x="4932941" y="512763"/>
                </a:lnTo>
                <a:lnTo>
                  <a:pt x="4930696" y="512763"/>
                </a:lnTo>
                <a:lnTo>
                  <a:pt x="4925885" y="511822"/>
                </a:lnTo>
                <a:lnTo>
                  <a:pt x="4921074" y="510881"/>
                </a:lnTo>
                <a:lnTo>
                  <a:pt x="4915943" y="509940"/>
                </a:lnTo>
                <a:lnTo>
                  <a:pt x="4911453" y="509000"/>
                </a:lnTo>
                <a:lnTo>
                  <a:pt x="4910170" y="506805"/>
                </a:lnTo>
                <a:lnTo>
                  <a:pt x="4908887" y="504610"/>
                </a:lnTo>
                <a:lnTo>
                  <a:pt x="4908246" y="502101"/>
                </a:lnTo>
                <a:lnTo>
                  <a:pt x="4907605" y="499593"/>
                </a:lnTo>
                <a:lnTo>
                  <a:pt x="4906963" y="496769"/>
                </a:lnTo>
                <a:lnTo>
                  <a:pt x="4907605" y="493947"/>
                </a:lnTo>
                <a:lnTo>
                  <a:pt x="4907605" y="490811"/>
                </a:lnTo>
                <a:close/>
                <a:moveTo>
                  <a:pt x="4955329" y="469898"/>
                </a:moveTo>
                <a:lnTo>
                  <a:pt x="4962449" y="474026"/>
                </a:lnTo>
                <a:lnTo>
                  <a:pt x="4969246" y="478470"/>
                </a:lnTo>
                <a:lnTo>
                  <a:pt x="4975719" y="483233"/>
                </a:lnTo>
                <a:lnTo>
                  <a:pt x="4982193" y="487677"/>
                </a:lnTo>
                <a:lnTo>
                  <a:pt x="4989313" y="492123"/>
                </a:lnTo>
                <a:lnTo>
                  <a:pt x="4997405" y="495616"/>
                </a:lnTo>
                <a:lnTo>
                  <a:pt x="5001613" y="497520"/>
                </a:lnTo>
                <a:lnTo>
                  <a:pt x="5006144" y="499108"/>
                </a:lnTo>
                <a:lnTo>
                  <a:pt x="5011323" y="500377"/>
                </a:lnTo>
                <a:lnTo>
                  <a:pt x="5016501" y="501648"/>
                </a:lnTo>
                <a:lnTo>
                  <a:pt x="5015530" y="503235"/>
                </a:lnTo>
                <a:lnTo>
                  <a:pt x="5014236" y="504506"/>
                </a:lnTo>
                <a:lnTo>
                  <a:pt x="5012294" y="505141"/>
                </a:lnTo>
                <a:lnTo>
                  <a:pt x="5010675" y="505458"/>
                </a:lnTo>
                <a:lnTo>
                  <a:pt x="5005820" y="505775"/>
                </a:lnTo>
                <a:lnTo>
                  <a:pt x="5000965" y="505458"/>
                </a:lnTo>
                <a:lnTo>
                  <a:pt x="4996110" y="505458"/>
                </a:lnTo>
                <a:lnTo>
                  <a:pt x="4993845" y="505775"/>
                </a:lnTo>
                <a:lnTo>
                  <a:pt x="4991903" y="506410"/>
                </a:lnTo>
                <a:lnTo>
                  <a:pt x="4990608" y="507045"/>
                </a:lnTo>
                <a:lnTo>
                  <a:pt x="4989313" y="508316"/>
                </a:lnTo>
                <a:lnTo>
                  <a:pt x="4988666" y="510220"/>
                </a:lnTo>
                <a:lnTo>
                  <a:pt x="4988342" y="512760"/>
                </a:lnTo>
                <a:lnTo>
                  <a:pt x="4977014" y="497837"/>
                </a:lnTo>
                <a:lnTo>
                  <a:pt x="4971512" y="490218"/>
                </a:lnTo>
                <a:lnTo>
                  <a:pt x="4966657" y="482598"/>
                </a:lnTo>
                <a:lnTo>
                  <a:pt x="4965039" y="482598"/>
                </a:lnTo>
                <a:lnTo>
                  <a:pt x="4964068" y="482598"/>
                </a:lnTo>
                <a:lnTo>
                  <a:pt x="4963420" y="482916"/>
                </a:lnTo>
                <a:lnTo>
                  <a:pt x="4962126" y="483551"/>
                </a:lnTo>
                <a:lnTo>
                  <a:pt x="4961155" y="485137"/>
                </a:lnTo>
                <a:lnTo>
                  <a:pt x="4959860" y="487360"/>
                </a:lnTo>
                <a:lnTo>
                  <a:pt x="4958889" y="492123"/>
                </a:lnTo>
                <a:lnTo>
                  <a:pt x="4957594" y="497202"/>
                </a:lnTo>
                <a:lnTo>
                  <a:pt x="4955005" y="494027"/>
                </a:lnTo>
                <a:lnTo>
                  <a:pt x="4952739" y="490218"/>
                </a:lnTo>
                <a:lnTo>
                  <a:pt x="4951121" y="486091"/>
                </a:lnTo>
                <a:lnTo>
                  <a:pt x="4950150" y="482281"/>
                </a:lnTo>
                <a:lnTo>
                  <a:pt x="4949826" y="478470"/>
                </a:lnTo>
                <a:lnTo>
                  <a:pt x="4950150" y="476883"/>
                </a:lnTo>
                <a:lnTo>
                  <a:pt x="4950797" y="474977"/>
                </a:lnTo>
                <a:lnTo>
                  <a:pt x="4951445" y="473391"/>
                </a:lnTo>
                <a:lnTo>
                  <a:pt x="4952416" y="472120"/>
                </a:lnTo>
                <a:lnTo>
                  <a:pt x="4954034" y="470851"/>
                </a:lnTo>
                <a:close/>
                <a:moveTo>
                  <a:pt x="4336986" y="411161"/>
                </a:moveTo>
                <a:lnTo>
                  <a:pt x="4338606" y="412404"/>
                </a:lnTo>
                <a:lnTo>
                  <a:pt x="4339254" y="413957"/>
                </a:lnTo>
                <a:lnTo>
                  <a:pt x="4339902" y="415199"/>
                </a:lnTo>
                <a:lnTo>
                  <a:pt x="4340226" y="416440"/>
                </a:lnTo>
                <a:lnTo>
                  <a:pt x="4340226" y="417994"/>
                </a:lnTo>
                <a:lnTo>
                  <a:pt x="4340226" y="419236"/>
                </a:lnTo>
                <a:lnTo>
                  <a:pt x="4339578" y="420479"/>
                </a:lnTo>
                <a:lnTo>
                  <a:pt x="4339254" y="421721"/>
                </a:lnTo>
                <a:lnTo>
                  <a:pt x="4337310" y="423895"/>
                </a:lnTo>
                <a:lnTo>
                  <a:pt x="4334395" y="426070"/>
                </a:lnTo>
                <a:lnTo>
                  <a:pt x="4331479" y="428243"/>
                </a:lnTo>
                <a:lnTo>
                  <a:pt x="4327267" y="430417"/>
                </a:lnTo>
                <a:lnTo>
                  <a:pt x="4323055" y="431661"/>
                </a:lnTo>
                <a:lnTo>
                  <a:pt x="4318844" y="433524"/>
                </a:lnTo>
                <a:lnTo>
                  <a:pt x="4309448" y="436319"/>
                </a:lnTo>
                <a:lnTo>
                  <a:pt x="4300377" y="438183"/>
                </a:lnTo>
                <a:lnTo>
                  <a:pt x="4292601" y="439736"/>
                </a:lnTo>
                <a:lnTo>
                  <a:pt x="4294221" y="436630"/>
                </a:lnTo>
                <a:lnTo>
                  <a:pt x="4296165" y="434145"/>
                </a:lnTo>
                <a:lnTo>
                  <a:pt x="4298757" y="432592"/>
                </a:lnTo>
                <a:lnTo>
                  <a:pt x="4301673" y="430728"/>
                </a:lnTo>
                <a:lnTo>
                  <a:pt x="4304912" y="429176"/>
                </a:lnTo>
                <a:lnTo>
                  <a:pt x="4308476" y="428243"/>
                </a:lnTo>
                <a:lnTo>
                  <a:pt x="4316252" y="426379"/>
                </a:lnTo>
                <a:lnTo>
                  <a:pt x="4323055" y="424206"/>
                </a:lnTo>
                <a:lnTo>
                  <a:pt x="4326619" y="423273"/>
                </a:lnTo>
                <a:lnTo>
                  <a:pt x="4329859" y="421721"/>
                </a:lnTo>
                <a:lnTo>
                  <a:pt x="4332451" y="419547"/>
                </a:lnTo>
                <a:lnTo>
                  <a:pt x="4334719" y="417372"/>
                </a:lnTo>
                <a:lnTo>
                  <a:pt x="4336338" y="414266"/>
                </a:lnTo>
                <a:close/>
                <a:moveTo>
                  <a:pt x="3021014" y="409571"/>
                </a:moveTo>
                <a:lnTo>
                  <a:pt x="3019474" y="413324"/>
                </a:lnTo>
                <a:lnTo>
                  <a:pt x="3018551" y="417077"/>
                </a:lnTo>
                <a:lnTo>
                  <a:pt x="3018551" y="419265"/>
                </a:lnTo>
                <a:lnTo>
                  <a:pt x="3018551" y="421454"/>
                </a:lnTo>
                <a:lnTo>
                  <a:pt x="3018859" y="423642"/>
                </a:lnTo>
                <a:lnTo>
                  <a:pt x="3019474" y="426145"/>
                </a:lnTo>
                <a:lnTo>
                  <a:pt x="3013934" y="428333"/>
                </a:lnTo>
                <a:lnTo>
                  <a:pt x="3009010" y="429272"/>
                </a:lnTo>
                <a:lnTo>
                  <a:pt x="3004394" y="430210"/>
                </a:lnTo>
                <a:lnTo>
                  <a:pt x="3002238" y="430210"/>
                </a:lnTo>
                <a:lnTo>
                  <a:pt x="3000392" y="429585"/>
                </a:lnTo>
                <a:lnTo>
                  <a:pt x="2998545" y="429272"/>
                </a:lnTo>
                <a:lnTo>
                  <a:pt x="2997006" y="428645"/>
                </a:lnTo>
                <a:lnTo>
                  <a:pt x="2995467" y="427707"/>
                </a:lnTo>
                <a:lnTo>
                  <a:pt x="2993928" y="426145"/>
                </a:lnTo>
                <a:lnTo>
                  <a:pt x="2993005" y="424580"/>
                </a:lnTo>
                <a:lnTo>
                  <a:pt x="2991774" y="423017"/>
                </a:lnTo>
                <a:lnTo>
                  <a:pt x="2991158" y="421142"/>
                </a:lnTo>
                <a:lnTo>
                  <a:pt x="2990850" y="418639"/>
                </a:lnTo>
                <a:lnTo>
                  <a:pt x="2993314" y="419265"/>
                </a:lnTo>
                <a:lnTo>
                  <a:pt x="2995467" y="419890"/>
                </a:lnTo>
                <a:lnTo>
                  <a:pt x="2997622" y="420515"/>
                </a:lnTo>
                <a:lnTo>
                  <a:pt x="2999468" y="420515"/>
                </a:lnTo>
                <a:lnTo>
                  <a:pt x="3001007" y="419890"/>
                </a:lnTo>
                <a:lnTo>
                  <a:pt x="3002546" y="419577"/>
                </a:lnTo>
                <a:lnTo>
                  <a:pt x="3005624" y="418327"/>
                </a:lnTo>
                <a:lnTo>
                  <a:pt x="3012087" y="413949"/>
                </a:lnTo>
                <a:lnTo>
                  <a:pt x="3016089" y="411761"/>
                </a:lnTo>
                <a:close/>
                <a:moveTo>
                  <a:pt x="4459147" y="396876"/>
                </a:moveTo>
                <a:lnTo>
                  <a:pt x="4461642" y="397794"/>
                </a:lnTo>
                <a:lnTo>
                  <a:pt x="4463513" y="399630"/>
                </a:lnTo>
                <a:lnTo>
                  <a:pt x="4465384" y="401772"/>
                </a:lnTo>
                <a:lnTo>
                  <a:pt x="4466631" y="403913"/>
                </a:lnTo>
                <a:lnTo>
                  <a:pt x="4467879" y="406056"/>
                </a:lnTo>
                <a:lnTo>
                  <a:pt x="4468502" y="408504"/>
                </a:lnTo>
                <a:lnTo>
                  <a:pt x="4468814" y="410952"/>
                </a:lnTo>
                <a:lnTo>
                  <a:pt x="4468814" y="413400"/>
                </a:lnTo>
                <a:lnTo>
                  <a:pt x="4468502" y="415543"/>
                </a:lnTo>
                <a:lnTo>
                  <a:pt x="4467879" y="417684"/>
                </a:lnTo>
                <a:lnTo>
                  <a:pt x="4466320" y="419214"/>
                </a:lnTo>
                <a:lnTo>
                  <a:pt x="4464760" y="420745"/>
                </a:lnTo>
                <a:lnTo>
                  <a:pt x="4462577" y="421664"/>
                </a:lnTo>
                <a:lnTo>
                  <a:pt x="4459459" y="422276"/>
                </a:lnTo>
                <a:lnTo>
                  <a:pt x="4456029" y="422276"/>
                </a:lnTo>
                <a:lnTo>
                  <a:pt x="4451975" y="421357"/>
                </a:lnTo>
                <a:lnTo>
                  <a:pt x="4451663" y="418909"/>
                </a:lnTo>
                <a:lnTo>
                  <a:pt x="4451351" y="416461"/>
                </a:lnTo>
                <a:lnTo>
                  <a:pt x="4451351" y="414625"/>
                </a:lnTo>
                <a:lnTo>
                  <a:pt x="4451663" y="413095"/>
                </a:lnTo>
                <a:lnTo>
                  <a:pt x="4452599" y="411565"/>
                </a:lnTo>
                <a:lnTo>
                  <a:pt x="4453222" y="410647"/>
                </a:lnTo>
                <a:lnTo>
                  <a:pt x="4455093" y="408197"/>
                </a:lnTo>
                <a:lnTo>
                  <a:pt x="4456653" y="406056"/>
                </a:lnTo>
                <a:lnTo>
                  <a:pt x="4458524" y="403913"/>
                </a:lnTo>
                <a:lnTo>
                  <a:pt x="4458835" y="402383"/>
                </a:lnTo>
                <a:lnTo>
                  <a:pt x="4459147" y="400853"/>
                </a:lnTo>
                <a:lnTo>
                  <a:pt x="4459459" y="399017"/>
                </a:lnTo>
                <a:close/>
                <a:moveTo>
                  <a:pt x="3797093" y="385761"/>
                </a:moveTo>
                <a:lnTo>
                  <a:pt x="3805085" y="386092"/>
                </a:lnTo>
                <a:lnTo>
                  <a:pt x="3815315" y="386754"/>
                </a:lnTo>
                <a:lnTo>
                  <a:pt x="3827464" y="388737"/>
                </a:lnTo>
                <a:lnTo>
                  <a:pt x="3818512" y="391384"/>
                </a:lnTo>
                <a:lnTo>
                  <a:pt x="3809561" y="393038"/>
                </a:lnTo>
                <a:lnTo>
                  <a:pt x="3802207" y="393698"/>
                </a:lnTo>
                <a:lnTo>
                  <a:pt x="3795493" y="393698"/>
                </a:lnTo>
                <a:lnTo>
                  <a:pt x="3790058" y="393369"/>
                </a:lnTo>
                <a:lnTo>
                  <a:pt x="3785902" y="392376"/>
                </a:lnTo>
                <a:lnTo>
                  <a:pt x="3783025" y="391384"/>
                </a:lnTo>
                <a:lnTo>
                  <a:pt x="3782066" y="391053"/>
                </a:lnTo>
                <a:lnTo>
                  <a:pt x="3781746" y="390060"/>
                </a:lnTo>
                <a:lnTo>
                  <a:pt x="3781427" y="389399"/>
                </a:lnTo>
                <a:lnTo>
                  <a:pt x="3781427" y="388737"/>
                </a:lnTo>
                <a:lnTo>
                  <a:pt x="3782066" y="388406"/>
                </a:lnTo>
                <a:lnTo>
                  <a:pt x="3782705" y="387415"/>
                </a:lnTo>
                <a:lnTo>
                  <a:pt x="3785583" y="386754"/>
                </a:lnTo>
                <a:lnTo>
                  <a:pt x="3790378" y="386092"/>
                </a:lnTo>
                <a:close/>
                <a:moveTo>
                  <a:pt x="2935288" y="374647"/>
                </a:moveTo>
                <a:lnTo>
                  <a:pt x="2933995" y="378399"/>
                </a:lnTo>
                <a:lnTo>
                  <a:pt x="2932701" y="382464"/>
                </a:lnTo>
                <a:lnTo>
                  <a:pt x="2932701" y="384340"/>
                </a:lnTo>
                <a:lnTo>
                  <a:pt x="2932701" y="386529"/>
                </a:lnTo>
                <a:lnTo>
                  <a:pt x="2933025" y="389030"/>
                </a:lnTo>
                <a:lnTo>
                  <a:pt x="2933995" y="391220"/>
                </a:lnTo>
                <a:lnTo>
                  <a:pt x="2930438" y="390593"/>
                </a:lnTo>
                <a:lnTo>
                  <a:pt x="2926880" y="390282"/>
                </a:lnTo>
                <a:lnTo>
                  <a:pt x="2923000" y="389968"/>
                </a:lnTo>
                <a:lnTo>
                  <a:pt x="2919119" y="390282"/>
                </a:lnTo>
                <a:lnTo>
                  <a:pt x="2914916" y="391220"/>
                </a:lnTo>
                <a:lnTo>
                  <a:pt x="2910388" y="392158"/>
                </a:lnTo>
                <a:lnTo>
                  <a:pt x="2905537" y="393720"/>
                </a:lnTo>
                <a:lnTo>
                  <a:pt x="2900363" y="395285"/>
                </a:lnTo>
                <a:lnTo>
                  <a:pt x="2901333" y="393720"/>
                </a:lnTo>
                <a:lnTo>
                  <a:pt x="2901980" y="391845"/>
                </a:lnTo>
                <a:lnTo>
                  <a:pt x="2902950" y="389968"/>
                </a:lnTo>
                <a:lnTo>
                  <a:pt x="2904567" y="388717"/>
                </a:lnTo>
                <a:lnTo>
                  <a:pt x="2907801" y="385278"/>
                </a:lnTo>
                <a:lnTo>
                  <a:pt x="2912005" y="382777"/>
                </a:lnTo>
                <a:lnTo>
                  <a:pt x="2916856" y="380274"/>
                </a:lnTo>
                <a:lnTo>
                  <a:pt x="2922353" y="378087"/>
                </a:lnTo>
                <a:lnTo>
                  <a:pt x="2928175" y="376522"/>
                </a:lnTo>
                <a:close/>
                <a:moveTo>
                  <a:pt x="4240214" y="363536"/>
                </a:moveTo>
                <a:lnTo>
                  <a:pt x="4243389" y="363536"/>
                </a:lnTo>
                <a:lnTo>
                  <a:pt x="4246564" y="364162"/>
                </a:lnTo>
                <a:lnTo>
                  <a:pt x="4242754" y="366662"/>
                </a:lnTo>
                <a:lnTo>
                  <a:pt x="4239579" y="369164"/>
                </a:lnTo>
                <a:lnTo>
                  <a:pt x="4236722" y="372292"/>
                </a:lnTo>
                <a:lnTo>
                  <a:pt x="4234182" y="375419"/>
                </a:lnTo>
                <a:lnTo>
                  <a:pt x="4231959" y="379170"/>
                </a:lnTo>
                <a:lnTo>
                  <a:pt x="4230054" y="382610"/>
                </a:lnTo>
                <a:lnTo>
                  <a:pt x="4228466" y="386988"/>
                </a:lnTo>
                <a:lnTo>
                  <a:pt x="4226561" y="391053"/>
                </a:lnTo>
                <a:lnTo>
                  <a:pt x="4223704" y="399496"/>
                </a:lnTo>
                <a:lnTo>
                  <a:pt x="4221164" y="408251"/>
                </a:lnTo>
                <a:lnTo>
                  <a:pt x="4217989" y="417007"/>
                </a:lnTo>
                <a:lnTo>
                  <a:pt x="4214814" y="425137"/>
                </a:lnTo>
                <a:lnTo>
                  <a:pt x="4214496" y="425449"/>
                </a:lnTo>
                <a:lnTo>
                  <a:pt x="4213861" y="424198"/>
                </a:lnTo>
                <a:lnTo>
                  <a:pt x="4213861" y="421384"/>
                </a:lnTo>
                <a:lnTo>
                  <a:pt x="4213226" y="417632"/>
                </a:lnTo>
                <a:lnTo>
                  <a:pt x="4213861" y="412629"/>
                </a:lnTo>
                <a:lnTo>
                  <a:pt x="4214179" y="406687"/>
                </a:lnTo>
                <a:lnTo>
                  <a:pt x="4214814" y="400746"/>
                </a:lnTo>
                <a:lnTo>
                  <a:pt x="4216401" y="394493"/>
                </a:lnTo>
                <a:lnTo>
                  <a:pt x="4217671" y="388238"/>
                </a:lnTo>
                <a:lnTo>
                  <a:pt x="4219894" y="381985"/>
                </a:lnTo>
                <a:lnTo>
                  <a:pt x="4222751" y="376357"/>
                </a:lnTo>
                <a:lnTo>
                  <a:pt x="4224339" y="373854"/>
                </a:lnTo>
                <a:lnTo>
                  <a:pt x="4226244" y="371666"/>
                </a:lnTo>
                <a:lnTo>
                  <a:pt x="4227831" y="369477"/>
                </a:lnTo>
                <a:lnTo>
                  <a:pt x="4230054" y="367601"/>
                </a:lnTo>
                <a:lnTo>
                  <a:pt x="4232277" y="365724"/>
                </a:lnTo>
                <a:lnTo>
                  <a:pt x="4234817" y="364787"/>
                </a:lnTo>
                <a:lnTo>
                  <a:pt x="4237357" y="364162"/>
                </a:lnTo>
                <a:close/>
                <a:moveTo>
                  <a:pt x="3170685" y="293684"/>
                </a:moveTo>
                <a:lnTo>
                  <a:pt x="3174136" y="293684"/>
                </a:lnTo>
                <a:lnTo>
                  <a:pt x="3176959" y="294028"/>
                </a:lnTo>
                <a:lnTo>
                  <a:pt x="3179469" y="295054"/>
                </a:lnTo>
                <a:lnTo>
                  <a:pt x="3181351" y="296081"/>
                </a:lnTo>
                <a:lnTo>
                  <a:pt x="3176332" y="297451"/>
                </a:lnTo>
                <a:lnTo>
                  <a:pt x="3171941" y="298479"/>
                </a:lnTo>
                <a:lnTo>
                  <a:pt x="3168176" y="299848"/>
                </a:lnTo>
                <a:lnTo>
                  <a:pt x="3164725" y="300876"/>
                </a:lnTo>
                <a:lnTo>
                  <a:pt x="3158452" y="303614"/>
                </a:lnTo>
                <a:lnTo>
                  <a:pt x="3152805" y="306354"/>
                </a:lnTo>
                <a:lnTo>
                  <a:pt x="3147785" y="309093"/>
                </a:lnTo>
                <a:lnTo>
                  <a:pt x="3145276" y="309778"/>
                </a:lnTo>
                <a:lnTo>
                  <a:pt x="3142452" y="310806"/>
                </a:lnTo>
                <a:lnTo>
                  <a:pt x="3139629" y="311148"/>
                </a:lnTo>
                <a:lnTo>
                  <a:pt x="3136179" y="311148"/>
                </a:lnTo>
                <a:lnTo>
                  <a:pt x="3132729" y="311148"/>
                </a:lnTo>
                <a:lnTo>
                  <a:pt x="3128963" y="310463"/>
                </a:lnTo>
                <a:lnTo>
                  <a:pt x="3129904" y="308408"/>
                </a:lnTo>
                <a:lnTo>
                  <a:pt x="3131787" y="306354"/>
                </a:lnTo>
                <a:lnTo>
                  <a:pt x="3133669" y="304300"/>
                </a:lnTo>
                <a:lnTo>
                  <a:pt x="3137119" y="302929"/>
                </a:lnTo>
                <a:lnTo>
                  <a:pt x="3140571" y="300876"/>
                </a:lnTo>
                <a:lnTo>
                  <a:pt x="3144648" y="299163"/>
                </a:lnTo>
                <a:lnTo>
                  <a:pt x="3153118" y="296424"/>
                </a:lnTo>
                <a:lnTo>
                  <a:pt x="3162216" y="294712"/>
                </a:lnTo>
                <a:lnTo>
                  <a:pt x="3166607" y="294028"/>
                </a:lnTo>
                <a:close/>
                <a:moveTo>
                  <a:pt x="3159537" y="276220"/>
                </a:moveTo>
                <a:lnTo>
                  <a:pt x="3175000" y="276220"/>
                </a:lnTo>
                <a:lnTo>
                  <a:pt x="3170898" y="278428"/>
                </a:lnTo>
                <a:lnTo>
                  <a:pt x="3166795" y="280634"/>
                </a:lnTo>
                <a:lnTo>
                  <a:pt x="3162378" y="282526"/>
                </a:lnTo>
                <a:lnTo>
                  <a:pt x="3157645" y="284103"/>
                </a:lnTo>
                <a:lnTo>
                  <a:pt x="3152910" y="285362"/>
                </a:lnTo>
                <a:lnTo>
                  <a:pt x="3147861" y="286624"/>
                </a:lnTo>
                <a:lnTo>
                  <a:pt x="3137132" y="288516"/>
                </a:lnTo>
                <a:lnTo>
                  <a:pt x="3126403" y="289777"/>
                </a:lnTo>
                <a:lnTo>
                  <a:pt x="3115042" y="290723"/>
                </a:lnTo>
                <a:lnTo>
                  <a:pt x="3092637" y="292614"/>
                </a:lnTo>
                <a:lnTo>
                  <a:pt x="3081277" y="293245"/>
                </a:lnTo>
                <a:lnTo>
                  <a:pt x="3070863" y="294821"/>
                </a:lnTo>
                <a:lnTo>
                  <a:pt x="3060449" y="296712"/>
                </a:lnTo>
                <a:lnTo>
                  <a:pt x="3055717" y="297973"/>
                </a:lnTo>
                <a:lnTo>
                  <a:pt x="3050982" y="299549"/>
                </a:lnTo>
                <a:lnTo>
                  <a:pt x="3046249" y="300811"/>
                </a:lnTo>
                <a:lnTo>
                  <a:pt x="3041831" y="303017"/>
                </a:lnTo>
                <a:lnTo>
                  <a:pt x="3037729" y="305223"/>
                </a:lnTo>
                <a:lnTo>
                  <a:pt x="3033941" y="307745"/>
                </a:lnTo>
                <a:lnTo>
                  <a:pt x="3030470" y="310267"/>
                </a:lnTo>
                <a:lnTo>
                  <a:pt x="3027314" y="313420"/>
                </a:lnTo>
                <a:lnTo>
                  <a:pt x="3024474" y="316887"/>
                </a:lnTo>
                <a:lnTo>
                  <a:pt x="3021950" y="320671"/>
                </a:lnTo>
                <a:lnTo>
                  <a:pt x="3020056" y="317518"/>
                </a:lnTo>
                <a:lnTo>
                  <a:pt x="3019425" y="315627"/>
                </a:lnTo>
                <a:lnTo>
                  <a:pt x="3019425" y="314365"/>
                </a:lnTo>
                <a:lnTo>
                  <a:pt x="3019425" y="313105"/>
                </a:lnTo>
                <a:lnTo>
                  <a:pt x="3019741" y="311843"/>
                </a:lnTo>
                <a:lnTo>
                  <a:pt x="3020688" y="309638"/>
                </a:lnTo>
                <a:lnTo>
                  <a:pt x="3022581" y="307431"/>
                </a:lnTo>
                <a:lnTo>
                  <a:pt x="3024790" y="305539"/>
                </a:lnTo>
                <a:lnTo>
                  <a:pt x="3027314" y="303963"/>
                </a:lnTo>
                <a:lnTo>
                  <a:pt x="3030470" y="302701"/>
                </a:lnTo>
                <a:lnTo>
                  <a:pt x="3036466" y="299549"/>
                </a:lnTo>
                <a:lnTo>
                  <a:pt x="3039306" y="297973"/>
                </a:lnTo>
                <a:lnTo>
                  <a:pt x="3041831" y="296081"/>
                </a:lnTo>
                <a:lnTo>
                  <a:pt x="3044040" y="294190"/>
                </a:lnTo>
                <a:lnTo>
                  <a:pt x="3044986" y="292299"/>
                </a:lnTo>
                <a:lnTo>
                  <a:pt x="3045302" y="291037"/>
                </a:lnTo>
                <a:lnTo>
                  <a:pt x="3045933" y="289777"/>
                </a:lnTo>
                <a:lnTo>
                  <a:pt x="3045933" y="288201"/>
                </a:lnTo>
                <a:lnTo>
                  <a:pt x="3045302" y="286624"/>
                </a:lnTo>
                <a:lnTo>
                  <a:pt x="3062974" y="284103"/>
                </a:lnTo>
                <a:lnTo>
                  <a:pt x="3079383" y="281896"/>
                </a:lnTo>
                <a:lnTo>
                  <a:pt x="3096108" y="280318"/>
                </a:lnTo>
                <a:lnTo>
                  <a:pt x="3112203" y="278742"/>
                </a:lnTo>
                <a:lnTo>
                  <a:pt x="3127981" y="277798"/>
                </a:lnTo>
                <a:lnTo>
                  <a:pt x="3144075" y="276852"/>
                </a:lnTo>
                <a:close/>
                <a:moveTo>
                  <a:pt x="4272441" y="269875"/>
                </a:moveTo>
                <a:lnTo>
                  <a:pt x="4274717" y="270523"/>
                </a:lnTo>
                <a:lnTo>
                  <a:pt x="4277319" y="270848"/>
                </a:lnTo>
                <a:lnTo>
                  <a:pt x="4283171" y="272467"/>
                </a:lnTo>
                <a:lnTo>
                  <a:pt x="4289674" y="274411"/>
                </a:lnTo>
                <a:lnTo>
                  <a:pt x="4295852" y="276355"/>
                </a:lnTo>
                <a:lnTo>
                  <a:pt x="4299429" y="277003"/>
                </a:lnTo>
                <a:lnTo>
                  <a:pt x="4302680" y="277975"/>
                </a:lnTo>
                <a:lnTo>
                  <a:pt x="4305607" y="277975"/>
                </a:lnTo>
                <a:lnTo>
                  <a:pt x="4308208" y="277975"/>
                </a:lnTo>
                <a:lnTo>
                  <a:pt x="4310809" y="277003"/>
                </a:lnTo>
                <a:lnTo>
                  <a:pt x="4313410" y="276031"/>
                </a:lnTo>
                <a:lnTo>
                  <a:pt x="4315361" y="274411"/>
                </a:lnTo>
                <a:lnTo>
                  <a:pt x="4317312" y="272144"/>
                </a:lnTo>
                <a:lnTo>
                  <a:pt x="4319263" y="276031"/>
                </a:lnTo>
                <a:lnTo>
                  <a:pt x="4319588" y="277327"/>
                </a:lnTo>
                <a:lnTo>
                  <a:pt x="4319588" y="278947"/>
                </a:lnTo>
                <a:lnTo>
                  <a:pt x="4319588" y="279919"/>
                </a:lnTo>
                <a:lnTo>
                  <a:pt x="4319263" y="281215"/>
                </a:lnTo>
                <a:lnTo>
                  <a:pt x="4318288" y="281863"/>
                </a:lnTo>
                <a:lnTo>
                  <a:pt x="4317637" y="282835"/>
                </a:lnTo>
                <a:lnTo>
                  <a:pt x="4315361" y="284131"/>
                </a:lnTo>
                <a:lnTo>
                  <a:pt x="4312110" y="284454"/>
                </a:lnTo>
                <a:lnTo>
                  <a:pt x="4308208" y="284779"/>
                </a:lnTo>
                <a:lnTo>
                  <a:pt x="4304306" y="285427"/>
                </a:lnTo>
                <a:lnTo>
                  <a:pt x="4294877" y="284779"/>
                </a:lnTo>
                <a:lnTo>
                  <a:pt x="4284797" y="284131"/>
                </a:lnTo>
                <a:lnTo>
                  <a:pt x="4279595" y="284131"/>
                </a:lnTo>
                <a:lnTo>
                  <a:pt x="4274717" y="284454"/>
                </a:lnTo>
                <a:lnTo>
                  <a:pt x="4269840" y="284779"/>
                </a:lnTo>
                <a:lnTo>
                  <a:pt x="4265613" y="285750"/>
                </a:lnTo>
                <a:lnTo>
                  <a:pt x="4268214" y="282835"/>
                </a:lnTo>
                <a:lnTo>
                  <a:pt x="4270491" y="278947"/>
                </a:lnTo>
                <a:lnTo>
                  <a:pt x="4271141" y="277003"/>
                </a:lnTo>
                <a:lnTo>
                  <a:pt x="4272116" y="274735"/>
                </a:lnTo>
                <a:lnTo>
                  <a:pt x="4272441" y="272467"/>
                </a:lnTo>
                <a:close/>
                <a:moveTo>
                  <a:pt x="2801434" y="265114"/>
                </a:moveTo>
                <a:lnTo>
                  <a:pt x="2805218" y="265426"/>
                </a:lnTo>
                <a:lnTo>
                  <a:pt x="2809319" y="266047"/>
                </a:lnTo>
                <a:lnTo>
                  <a:pt x="2812788" y="266982"/>
                </a:lnTo>
                <a:lnTo>
                  <a:pt x="2815942" y="268849"/>
                </a:lnTo>
                <a:lnTo>
                  <a:pt x="2816888" y="270094"/>
                </a:lnTo>
                <a:lnTo>
                  <a:pt x="2818465" y="271339"/>
                </a:lnTo>
                <a:lnTo>
                  <a:pt x="2819097" y="272584"/>
                </a:lnTo>
                <a:lnTo>
                  <a:pt x="2819727" y="274452"/>
                </a:lnTo>
                <a:lnTo>
                  <a:pt x="2820673" y="276321"/>
                </a:lnTo>
                <a:lnTo>
                  <a:pt x="2820988" y="278499"/>
                </a:lnTo>
                <a:lnTo>
                  <a:pt x="2816888" y="279744"/>
                </a:lnTo>
                <a:lnTo>
                  <a:pt x="2813419" y="280677"/>
                </a:lnTo>
                <a:lnTo>
                  <a:pt x="2810265" y="280989"/>
                </a:lnTo>
                <a:lnTo>
                  <a:pt x="2807426" y="280677"/>
                </a:lnTo>
                <a:lnTo>
                  <a:pt x="2804903" y="280056"/>
                </a:lnTo>
                <a:lnTo>
                  <a:pt x="2802695" y="279744"/>
                </a:lnTo>
                <a:lnTo>
                  <a:pt x="2798280" y="278187"/>
                </a:lnTo>
                <a:lnTo>
                  <a:pt x="2793864" y="276632"/>
                </a:lnTo>
                <a:lnTo>
                  <a:pt x="2791026" y="276321"/>
                </a:lnTo>
                <a:lnTo>
                  <a:pt x="2788187" y="276321"/>
                </a:lnTo>
                <a:lnTo>
                  <a:pt x="2785348" y="276632"/>
                </a:lnTo>
                <a:lnTo>
                  <a:pt x="2781879" y="277254"/>
                </a:lnTo>
                <a:lnTo>
                  <a:pt x="2777779" y="278811"/>
                </a:lnTo>
                <a:lnTo>
                  <a:pt x="2773363" y="280989"/>
                </a:lnTo>
                <a:lnTo>
                  <a:pt x="2773679" y="279432"/>
                </a:lnTo>
                <a:lnTo>
                  <a:pt x="2773994" y="278499"/>
                </a:lnTo>
                <a:lnTo>
                  <a:pt x="2775886" y="276009"/>
                </a:lnTo>
                <a:lnTo>
                  <a:pt x="2778410" y="273519"/>
                </a:lnTo>
                <a:lnTo>
                  <a:pt x="2781248" y="271339"/>
                </a:lnTo>
                <a:lnTo>
                  <a:pt x="2785033" y="269473"/>
                </a:lnTo>
                <a:lnTo>
                  <a:pt x="2788502" y="267916"/>
                </a:lnTo>
                <a:lnTo>
                  <a:pt x="2792918" y="266671"/>
                </a:lnTo>
                <a:lnTo>
                  <a:pt x="2797018" y="266047"/>
                </a:lnTo>
                <a:close/>
                <a:moveTo>
                  <a:pt x="3371851" y="261934"/>
                </a:moveTo>
                <a:lnTo>
                  <a:pt x="3371228" y="264713"/>
                </a:lnTo>
                <a:lnTo>
                  <a:pt x="3369982" y="267183"/>
                </a:lnTo>
                <a:lnTo>
                  <a:pt x="3368425" y="269035"/>
                </a:lnTo>
                <a:lnTo>
                  <a:pt x="3366557" y="270886"/>
                </a:lnTo>
                <a:lnTo>
                  <a:pt x="3364376" y="272121"/>
                </a:lnTo>
                <a:lnTo>
                  <a:pt x="3361884" y="273664"/>
                </a:lnTo>
                <a:lnTo>
                  <a:pt x="3359392" y="274283"/>
                </a:lnTo>
                <a:lnTo>
                  <a:pt x="3356278" y="275516"/>
                </a:lnTo>
                <a:lnTo>
                  <a:pt x="3349425" y="277061"/>
                </a:lnTo>
                <a:lnTo>
                  <a:pt x="3341638" y="278913"/>
                </a:lnTo>
                <a:lnTo>
                  <a:pt x="3332605" y="281073"/>
                </a:lnTo>
                <a:lnTo>
                  <a:pt x="3322638" y="284159"/>
                </a:lnTo>
                <a:lnTo>
                  <a:pt x="3323884" y="282000"/>
                </a:lnTo>
                <a:lnTo>
                  <a:pt x="3325753" y="279838"/>
                </a:lnTo>
                <a:lnTo>
                  <a:pt x="3327934" y="278294"/>
                </a:lnTo>
                <a:lnTo>
                  <a:pt x="3330115" y="276443"/>
                </a:lnTo>
                <a:lnTo>
                  <a:pt x="3335409" y="272739"/>
                </a:lnTo>
                <a:lnTo>
                  <a:pt x="3341638" y="270270"/>
                </a:lnTo>
                <a:lnTo>
                  <a:pt x="3348491" y="267799"/>
                </a:lnTo>
                <a:lnTo>
                  <a:pt x="3355967" y="265948"/>
                </a:lnTo>
                <a:lnTo>
                  <a:pt x="3363753" y="263788"/>
                </a:lnTo>
                <a:close/>
                <a:moveTo>
                  <a:pt x="4829176" y="257177"/>
                </a:moveTo>
                <a:lnTo>
                  <a:pt x="4835208" y="260033"/>
                </a:lnTo>
                <a:lnTo>
                  <a:pt x="4841558" y="262256"/>
                </a:lnTo>
                <a:lnTo>
                  <a:pt x="4848226" y="264162"/>
                </a:lnTo>
                <a:lnTo>
                  <a:pt x="4855211" y="266066"/>
                </a:lnTo>
                <a:lnTo>
                  <a:pt x="4870133" y="268924"/>
                </a:lnTo>
                <a:lnTo>
                  <a:pt x="4885373" y="271781"/>
                </a:lnTo>
                <a:lnTo>
                  <a:pt x="4892993" y="273687"/>
                </a:lnTo>
                <a:lnTo>
                  <a:pt x="4900931" y="275910"/>
                </a:lnTo>
                <a:lnTo>
                  <a:pt x="4908233" y="278449"/>
                </a:lnTo>
                <a:lnTo>
                  <a:pt x="4915536" y="281307"/>
                </a:lnTo>
                <a:lnTo>
                  <a:pt x="4922203" y="285118"/>
                </a:lnTo>
                <a:lnTo>
                  <a:pt x="4925696" y="287022"/>
                </a:lnTo>
                <a:lnTo>
                  <a:pt x="4928871" y="289245"/>
                </a:lnTo>
                <a:lnTo>
                  <a:pt x="4932046" y="291786"/>
                </a:lnTo>
                <a:lnTo>
                  <a:pt x="4935221" y="294326"/>
                </a:lnTo>
                <a:lnTo>
                  <a:pt x="4938078" y="297501"/>
                </a:lnTo>
                <a:lnTo>
                  <a:pt x="4940618" y="300676"/>
                </a:lnTo>
                <a:lnTo>
                  <a:pt x="4943476" y="297819"/>
                </a:lnTo>
                <a:lnTo>
                  <a:pt x="4946333" y="295595"/>
                </a:lnTo>
                <a:lnTo>
                  <a:pt x="4949826" y="293691"/>
                </a:lnTo>
                <a:lnTo>
                  <a:pt x="4953001" y="292738"/>
                </a:lnTo>
                <a:lnTo>
                  <a:pt x="4956176" y="291469"/>
                </a:lnTo>
                <a:lnTo>
                  <a:pt x="4959986" y="291151"/>
                </a:lnTo>
                <a:lnTo>
                  <a:pt x="4963478" y="290833"/>
                </a:lnTo>
                <a:lnTo>
                  <a:pt x="4967606" y="290833"/>
                </a:lnTo>
                <a:lnTo>
                  <a:pt x="4971098" y="291469"/>
                </a:lnTo>
                <a:lnTo>
                  <a:pt x="4975226" y="291786"/>
                </a:lnTo>
                <a:lnTo>
                  <a:pt x="4983163" y="293691"/>
                </a:lnTo>
                <a:lnTo>
                  <a:pt x="4991418" y="296230"/>
                </a:lnTo>
                <a:lnTo>
                  <a:pt x="4999673" y="298770"/>
                </a:lnTo>
                <a:lnTo>
                  <a:pt x="5007611" y="301628"/>
                </a:lnTo>
                <a:lnTo>
                  <a:pt x="5015866" y="304169"/>
                </a:lnTo>
                <a:lnTo>
                  <a:pt x="5023486" y="306074"/>
                </a:lnTo>
                <a:lnTo>
                  <a:pt x="5031106" y="307661"/>
                </a:lnTo>
                <a:lnTo>
                  <a:pt x="5034281" y="307661"/>
                </a:lnTo>
                <a:lnTo>
                  <a:pt x="5037773" y="307661"/>
                </a:lnTo>
                <a:lnTo>
                  <a:pt x="5040948" y="307344"/>
                </a:lnTo>
                <a:lnTo>
                  <a:pt x="5044123" y="306392"/>
                </a:lnTo>
                <a:lnTo>
                  <a:pt x="5047298" y="305438"/>
                </a:lnTo>
                <a:lnTo>
                  <a:pt x="5050156" y="303852"/>
                </a:lnTo>
                <a:lnTo>
                  <a:pt x="5052696" y="301628"/>
                </a:lnTo>
                <a:lnTo>
                  <a:pt x="5054918" y="299088"/>
                </a:lnTo>
                <a:lnTo>
                  <a:pt x="5056506" y="300676"/>
                </a:lnTo>
                <a:lnTo>
                  <a:pt x="5057776" y="302582"/>
                </a:lnTo>
                <a:lnTo>
                  <a:pt x="5058728" y="304169"/>
                </a:lnTo>
                <a:lnTo>
                  <a:pt x="5059681" y="306074"/>
                </a:lnTo>
                <a:lnTo>
                  <a:pt x="5060633" y="310519"/>
                </a:lnTo>
                <a:lnTo>
                  <a:pt x="5060951" y="314965"/>
                </a:lnTo>
                <a:lnTo>
                  <a:pt x="5061268" y="324490"/>
                </a:lnTo>
                <a:lnTo>
                  <a:pt x="5061586" y="328617"/>
                </a:lnTo>
                <a:lnTo>
                  <a:pt x="5062221" y="330841"/>
                </a:lnTo>
                <a:lnTo>
                  <a:pt x="5063173" y="332746"/>
                </a:lnTo>
                <a:lnTo>
                  <a:pt x="5064443" y="329888"/>
                </a:lnTo>
                <a:lnTo>
                  <a:pt x="5065713" y="327348"/>
                </a:lnTo>
                <a:lnTo>
                  <a:pt x="5067301" y="325125"/>
                </a:lnTo>
                <a:lnTo>
                  <a:pt x="5068571" y="323219"/>
                </a:lnTo>
                <a:lnTo>
                  <a:pt x="5070476" y="321950"/>
                </a:lnTo>
                <a:lnTo>
                  <a:pt x="5072063" y="320998"/>
                </a:lnTo>
                <a:lnTo>
                  <a:pt x="5073651" y="320362"/>
                </a:lnTo>
                <a:lnTo>
                  <a:pt x="5075238" y="320362"/>
                </a:lnTo>
                <a:lnTo>
                  <a:pt x="5076826" y="320679"/>
                </a:lnTo>
                <a:lnTo>
                  <a:pt x="5078096" y="321315"/>
                </a:lnTo>
                <a:lnTo>
                  <a:pt x="5079683" y="322902"/>
                </a:lnTo>
                <a:lnTo>
                  <a:pt x="5080636" y="324808"/>
                </a:lnTo>
                <a:lnTo>
                  <a:pt x="5081588" y="327029"/>
                </a:lnTo>
                <a:lnTo>
                  <a:pt x="5082223" y="329571"/>
                </a:lnTo>
                <a:lnTo>
                  <a:pt x="5082541" y="332746"/>
                </a:lnTo>
                <a:lnTo>
                  <a:pt x="5082541" y="336556"/>
                </a:lnTo>
                <a:lnTo>
                  <a:pt x="5088256" y="336873"/>
                </a:lnTo>
                <a:lnTo>
                  <a:pt x="5094606" y="337508"/>
                </a:lnTo>
                <a:lnTo>
                  <a:pt x="5100638" y="338460"/>
                </a:lnTo>
                <a:lnTo>
                  <a:pt x="5106988" y="340049"/>
                </a:lnTo>
                <a:lnTo>
                  <a:pt x="5119371" y="343224"/>
                </a:lnTo>
                <a:lnTo>
                  <a:pt x="5132388" y="347033"/>
                </a:lnTo>
                <a:lnTo>
                  <a:pt x="5145723" y="351479"/>
                </a:lnTo>
                <a:lnTo>
                  <a:pt x="5159058" y="356241"/>
                </a:lnTo>
                <a:lnTo>
                  <a:pt x="5185411" y="365132"/>
                </a:lnTo>
                <a:lnTo>
                  <a:pt x="5198746" y="369578"/>
                </a:lnTo>
                <a:lnTo>
                  <a:pt x="5211446" y="373388"/>
                </a:lnTo>
                <a:lnTo>
                  <a:pt x="5223828" y="376563"/>
                </a:lnTo>
                <a:lnTo>
                  <a:pt x="5229861" y="377514"/>
                </a:lnTo>
                <a:lnTo>
                  <a:pt x="5235893" y="378786"/>
                </a:lnTo>
                <a:lnTo>
                  <a:pt x="5241608" y="379421"/>
                </a:lnTo>
                <a:lnTo>
                  <a:pt x="5247641" y="379738"/>
                </a:lnTo>
                <a:lnTo>
                  <a:pt x="5253038" y="379738"/>
                </a:lnTo>
                <a:lnTo>
                  <a:pt x="5258436" y="379421"/>
                </a:lnTo>
                <a:lnTo>
                  <a:pt x="5263516" y="378786"/>
                </a:lnTo>
                <a:lnTo>
                  <a:pt x="5268596" y="378151"/>
                </a:lnTo>
                <a:lnTo>
                  <a:pt x="5273358" y="376563"/>
                </a:lnTo>
                <a:lnTo>
                  <a:pt x="5278121" y="374339"/>
                </a:lnTo>
                <a:lnTo>
                  <a:pt x="5279391" y="376880"/>
                </a:lnTo>
                <a:lnTo>
                  <a:pt x="5280661" y="379103"/>
                </a:lnTo>
                <a:lnTo>
                  <a:pt x="5282883" y="381643"/>
                </a:lnTo>
                <a:lnTo>
                  <a:pt x="5284788" y="383865"/>
                </a:lnTo>
                <a:lnTo>
                  <a:pt x="5289868" y="388311"/>
                </a:lnTo>
                <a:lnTo>
                  <a:pt x="5295583" y="392755"/>
                </a:lnTo>
                <a:lnTo>
                  <a:pt x="5301933" y="396248"/>
                </a:lnTo>
                <a:lnTo>
                  <a:pt x="5309236" y="400059"/>
                </a:lnTo>
                <a:lnTo>
                  <a:pt x="5316538" y="403552"/>
                </a:lnTo>
                <a:lnTo>
                  <a:pt x="5324476" y="406410"/>
                </a:lnTo>
                <a:lnTo>
                  <a:pt x="5332731" y="408950"/>
                </a:lnTo>
                <a:lnTo>
                  <a:pt x="5340986" y="411171"/>
                </a:lnTo>
                <a:lnTo>
                  <a:pt x="5349241" y="413077"/>
                </a:lnTo>
                <a:lnTo>
                  <a:pt x="5357178" y="414347"/>
                </a:lnTo>
                <a:lnTo>
                  <a:pt x="5365116" y="415300"/>
                </a:lnTo>
                <a:lnTo>
                  <a:pt x="5372736" y="415300"/>
                </a:lnTo>
                <a:lnTo>
                  <a:pt x="5379086" y="414981"/>
                </a:lnTo>
                <a:lnTo>
                  <a:pt x="5385753" y="414029"/>
                </a:lnTo>
                <a:lnTo>
                  <a:pt x="5383531" y="410219"/>
                </a:lnTo>
                <a:lnTo>
                  <a:pt x="5382261" y="406092"/>
                </a:lnTo>
                <a:lnTo>
                  <a:pt x="5381626" y="403870"/>
                </a:lnTo>
                <a:lnTo>
                  <a:pt x="5381308" y="401646"/>
                </a:lnTo>
                <a:lnTo>
                  <a:pt x="5381626" y="399106"/>
                </a:lnTo>
                <a:lnTo>
                  <a:pt x="5382261" y="396567"/>
                </a:lnTo>
                <a:lnTo>
                  <a:pt x="5390516" y="396884"/>
                </a:lnTo>
                <a:lnTo>
                  <a:pt x="5398453" y="397202"/>
                </a:lnTo>
                <a:lnTo>
                  <a:pt x="5406073" y="398154"/>
                </a:lnTo>
                <a:lnTo>
                  <a:pt x="5414011" y="399106"/>
                </a:lnTo>
                <a:lnTo>
                  <a:pt x="5428933" y="401329"/>
                </a:lnTo>
                <a:lnTo>
                  <a:pt x="5443221" y="404504"/>
                </a:lnTo>
                <a:lnTo>
                  <a:pt x="5456556" y="407996"/>
                </a:lnTo>
                <a:lnTo>
                  <a:pt x="5469573" y="411489"/>
                </a:lnTo>
                <a:lnTo>
                  <a:pt x="5494656" y="418793"/>
                </a:lnTo>
                <a:lnTo>
                  <a:pt x="5506721" y="421650"/>
                </a:lnTo>
                <a:lnTo>
                  <a:pt x="5518468" y="424508"/>
                </a:lnTo>
                <a:lnTo>
                  <a:pt x="5524501" y="425460"/>
                </a:lnTo>
                <a:lnTo>
                  <a:pt x="5530216" y="426095"/>
                </a:lnTo>
                <a:lnTo>
                  <a:pt x="5536248" y="427048"/>
                </a:lnTo>
                <a:lnTo>
                  <a:pt x="5541963" y="427048"/>
                </a:lnTo>
                <a:lnTo>
                  <a:pt x="5547361" y="427048"/>
                </a:lnTo>
                <a:lnTo>
                  <a:pt x="5553393" y="426095"/>
                </a:lnTo>
                <a:lnTo>
                  <a:pt x="5559108" y="425460"/>
                </a:lnTo>
                <a:lnTo>
                  <a:pt x="5564823" y="424508"/>
                </a:lnTo>
                <a:lnTo>
                  <a:pt x="5570856" y="422602"/>
                </a:lnTo>
                <a:lnTo>
                  <a:pt x="5576571" y="420379"/>
                </a:lnTo>
                <a:lnTo>
                  <a:pt x="5582603" y="417839"/>
                </a:lnTo>
                <a:lnTo>
                  <a:pt x="5588636" y="414347"/>
                </a:lnTo>
                <a:lnTo>
                  <a:pt x="5585461" y="410219"/>
                </a:lnTo>
                <a:lnTo>
                  <a:pt x="5581968" y="407044"/>
                </a:lnTo>
                <a:lnTo>
                  <a:pt x="5580698" y="406092"/>
                </a:lnTo>
                <a:lnTo>
                  <a:pt x="5578793" y="405456"/>
                </a:lnTo>
                <a:lnTo>
                  <a:pt x="5575936" y="404504"/>
                </a:lnTo>
                <a:lnTo>
                  <a:pt x="5572761" y="404187"/>
                </a:lnTo>
                <a:lnTo>
                  <a:pt x="5569268" y="404504"/>
                </a:lnTo>
                <a:lnTo>
                  <a:pt x="5566093" y="405775"/>
                </a:lnTo>
                <a:lnTo>
                  <a:pt x="5562283" y="406727"/>
                </a:lnTo>
                <a:lnTo>
                  <a:pt x="5554981" y="409267"/>
                </a:lnTo>
                <a:lnTo>
                  <a:pt x="5551488" y="410219"/>
                </a:lnTo>
                <a:lnTo>
                  <a:pt x="5547361" y="410854"/>
                </a:lnTo>
                <a:lnTo>
                  <a:pt x="5543233" y="410854"/>
                </a:lnTo>
                <a:lnTo>
                  <a:pt x="5538471" y="410219"/>
                </a:lnTo>
                <a:lnTo>
                  <a:pt x="5533708" y="408631"/>
                </a:lnTo>
                <a:lnTo>
                  <a:pt x="5531168" y="407044"/>
                </a:lnTo>
                <a:lnTo>
                  <a:pt x="5528628" y="405775"/>
                </a:lnTo>
                <a:lnTo>
                  <a:pt x="5532438" y="404187"/>
                </a:lnTo>
                <a:lnTo>
                  <a:pt x="5536248" y="402917"/>
                </a:lnTo>
                <a:lnTo>
                  <a:pt x="5543868" y="400694"/>
                </a:lnTo>
                <a:lnTo>
                  <a:pt x="5552123" y="399106"/>
                </a:lnTo>
                <a:lnTo>
                  <a:pt x="5560696" y="398788"/>
                </a:lnTo>
                <a:lnTo>
                  <a:pt x="5568951" y="398788"/>
                </a:lnTo>
                <a:lnTo>
                  <a:pt x="5578158" y="399106"/>
                </a:lnTo>
                <a:lnTo>
                  <a:pt x="5587366" y="400694"/>
                </a:lnTo>
                <a:lnTo>
                  <a:pt x="5596256" y="401963"/>
                </a:lnTo>
                <a:lnTo>
                  <a:pt x="5605781" y="404187"/>
                </a:lnTo>
                <a:lnTo>
                  <a:pt x="5615623" y="406727"/>
                </a:lnTo>
                <a:lnTo>
                  <a:pt x="5625148" y="410219"/>
                </a:lnTo>
                <a:lnTo>
                  <a:pt x="5635308" y="413394"/>
                </a:lnTo>
                <a:lnTo>
                  <a:pt x="5655628" y="420698"/>
                </a:lnTo>
                <a:lnTo>
                  <a:pt x="5675948" y="428952"/>
                </a:lnTo>
                <a:lnTo>
                  <a:pt x="5717541" y="446099"/>
                </a:lnTo>
                <a:lnTo>
                  <a:pt x="5738178" y="454355"/>
                </a:lnTo>
                <a:lnTo>
                  <a:pt x="5758816" y="461974"/>
                </a:lnTo>
                <a:lnTo>
                  <a:pt x="5768976" y="465149"/>
                </a:lnTo>
                <a:lnTo>
                  <a:pt x="5778818" y="468007"/>
                </a:lnTo>
                <a:lnTo>
                  <a:pt x="5788661" y="470548"/>
                </a:lnTo>
                <a:lnTo>
                  <a:pt x="5798186" y="472771"/>
                </a:lnTo>
                <a:lnTo>
                  <a:pt x="5808028" y="474675"/>
                </a:lnTo>
                <a:lnTo>
                  <a:pt x="5817236" y="475946"/>
                </a:lnTo>
                <a:lnTo>
                  <a:pt x="5826126" y="476581"/>
                </a:lnTo>
                <a:lnTo>
                  <a:pt x="5835333" y="476581"/>
                </a:lnTo>
                <a:lnTo>
                  <a:pt x="5839143" y="481661"/>
                </a:lnTo>
                <a:lnTo>
                  <a:pt x="5842953" y="486423"/>
                </a:lnTo>
                <a:lnTo>
                  <a:pt x="5847081" y="490233"/>
                </a:lnTo>
                <a:lnTo>
                  <a:pt x="5851208" y="494044"/>
                </a:lnTo>
                <a:lnTo>
                  <a:pt x="5855336" y="496902"/>
                </a:lnTo>
                <a:lnTo>
                  <a:pt x="5860098" y="499760"/>
                </a:lnTo>
                <a:lnTo>
                  <a:pt x="5864543" y="501981"/>
                </a:lnTo>
                <a:lnTo>
                  <a:pt x="5869306" y="503887"/>
                </a:lnTo>
                <a:lnTo>
                  <a:pt x="5874068" y="505474"/>
                </a:lnTo>
                <a:lnTo>
                  <a:pt x="5878831" y="506427"/>
                </a:lnTo>
                <a:lnTo>
                  <a:pt x="5883593" y="507379"/>
                </a:lnTo>
                <a:lnTo>
                  <a:pt x="5888356" y="508331"/>
                </a:lnTo>
                <a:lnTo>
                  <a:pt x="5897881" y="509285"/>
                </a:lnTo>
                <a:lnTo>
                  <a:pt x="5907406" y="510237"/>
                </a:lnTo>
                <a:lnTo>
                  <a:pt x="5915978" y="510554"/>
                </a:lnTo>
                <a:lnTo>
                  <a:pt x="5924551" y="511508"/>
                </a:lnTo>
                <a:lnTo>
                  <a:pt x="5928361" y="511825"/>
                </a:lnTo>
                <a:lnTo>
                  <a:pt x="5932488" y="513095"/>
                </a:lnTo>
                <a:lnTo>
                  <a:pt x="5935981" y="513729"/>
                </a:lnTo>
                <a:lnTo>
                  <a:pt x="5939473" y="515318"/>
                </a:lnTo>
                <a:lnTo>
                  <a:pt x="5942648" y="516587"/>
                </a:lnTo>
                <a:lnTo>
                  <a:pt x="5945506" y="518493"/>
                </a:lnTo>
                <a:lnTo>
                  <a:pt x="5948363" y="521033"/>
                </a:lnTo>
                <a:lnTo>
                  <a:pt x="5950586" y="523572"/>
                </a:lnTo>
                <a:lnTo>
                  <a:pt x="5952808" y="526431"/>
                </a:lnTo>
                <a:lnTo>
                  <a:pt x="5954713" y="530241"/>
                </a:lnTo>
                <a:lnTo>
                  <a:pt x="5956301" y="534685"/>
                </a:lnTo>
                <a:lnTo>
                  <a:pt x="5957253" y="539132"/>
                </a:lnTo>
                <a:lnTo>
                  <a:pt x="5962651" y="541036"/>
                </a:lnTo>
                <a:lnTo>
                  <a:pt x="5967413" y="542942"/>
                </a:lnTo>
                <a:lnTo>
                  <a:pt x="5972176" y="543893"/>
                </a:lnTo>
                <a:lnTo>
                  <a:pt x="5976621" y="544847"/>
                </a:lnTo>
                <a:lnTo>
                  <a:pt x="5981066" y="545164"/>
                </a:lnTo>
                <a:lnTo>
                  <a:pt x="5984558" y="545164"/>
                </a:lnTo>
                <a:lnTo>
                  <a:pt x="5988368" y="544528"/>
                </a:lnTo>
                <a:lnTo>
                  <a:pt x="5991226" y="543259"/>
                </a:lnTo>
                <a:lnTo>
                  <a:pt x="5999163" y="552467"/>
                </a:lnTo>
                <a:lnTo>
                  <a:pt x="6006783" y="561675"/>
                </a:lnTo>
                <a:lnTo>
                  <a:pt x="6021071" y="580090"/>
                </a:lnTo>
                <a:lnTo>
                  <a:pt x="6024563" y="580725"/>
                </a:lnTo>
                <a:lnTo>
                  <a:pt x="6028056" y="581361"/>
                </a:lnTo>
                <a:lnTo>
                  <a:pt x="6031231" y="581361"/>
                </a:lnTo>
                <a:lnTo>
                  <a:pt x="6034406" y="580408"/>
                </a:lnTo>
                <a:lnTo>
                  <a:pt x="6035358" y="580090"/>
                </a:lnTo>
                <a:lnTo>
                  <a:pt x="6035993" y="579456"/>
                </a:lnTo>
                <a:lnTo>
                  <a:pt x="6036311" y="579139"/>
                </a:lnTo>
                <a:lnTo>
                  <a:pt x="6036311" y="577867"/>
                </a:lnTo>
                <a:lnTo>
                  <a:pt x="6035993" y="577232"/>
                </a:lnTo>
                <a:lnTo>
                  <a:pt x="6035358" y="576281"/>
                </a:lnTo>
                <a:lnTo>
                  <a:pt x="6033771" y="575328"/>
                </a:lnTo>
                <a:lnTo>
                  <a:pt x="6032183" y="574057"/>
                </a:lnTo>
                <a:lnTo>
                  <a:pt x="6036311" y="574692"/>
                </a:lnTo>
                <a:lnTo>
                  <a:pt x="6040756" y="575328"/>
                </a:lnTo>
                <a:lnTo>
                  <a:pt x="6044566" y="576281"/>
                </a:lnTo>
                <a:lnTo>
                  <a:pt x="6048058" y="577550"/>
                </a:lnTo>
                <a:lnTo>
                  <a:pt x="6051868" y="579139"/>
                </a:lnTo>
                <a:lnTo>
                  <a:pt x="6055043" y="580725"/>
                </a:lnTo>
                <a:lnTo>
                  <a:pt x="6058218" y="582631"/>
                </a:lnTo>
                <a:lnTo>
                  <a:pt x="6061393" y="584854"/>
                </a:lnTo>
                <a:lnTo>
                  <a:pt x="6063933" y="587394"/>
                </a:lnTo>
                <a:lnTo>
                  <a:pt x="6066791" y="589933"/>
                </a:lnTo>
                <a:lnTo>
                  <a:pt x="6071871" y="595331"/>
                </a:lnTo>
                <a:lnTo>
                  <a:pt x="6076316" y="601999"/>
                </a:lnTo>
                <a:lnTo>
                  <a:pt x="6080761" y="608666"/>
                </a:lnTo>
                <a:lnTo>
                  <a:pt x="6113781" y="623271"/>
                </a:lnTo>
                <a:lnTo>
                  <a:pt x="6145848" y="637878"/>
                </a:lnTo>
                <a:lnTo>
                  <a:pt x="6176646" y="652166"/>
                </a:lnTo>
                <a:lnTo>
                  <a:pt x="6206173" y="666138"/>
                </a:lnTo>
                <a:lnTo>
                  <a:pt x="6220778" y="673441"/>
                </a:lnTo>
                <a:lnTo>
                  <a:pt x="6235066" y="681060"/>
                </a:lnTo>
                <a:lnTo>
                  <a:pt x="6249670" y="689316"/>
                </a:lnTo>
                <a:lnTo>
                  <a:pt x="6263640" y="697571"/>
                </a:lnTo>
                <a:lnTo>
                  <a:pt x="6277928" y="706779"/>
                </a:lnTo>
                <a:lnTo>
                  <a:pt x="6292216" y="716939"/>
                </a:lnTo>
                <a:lnTo>
                  <a:pt x="6306820" y="728053"/>
                </a:lnTo>
                <a:lnTo>
                  <a:pt x="6321743" y="740436"/>
                </a:lnTo>
                <a:lnTo>
                  <a:pt x="6328728" y="741705"/>
                </a:lnTo>
                <a:lnTo>
                  <a:pt x="6335713" y="743611"/>
                </a:lnTo>
                <a:lnTo>
                  <a:pt x="6343016" y="745834"/>
                </a:lnTo>
                <a:lnTo>
                  <a:pt x="6350318" y="748374"/>
                </a:lnTo>
                <a:lnTo>
                  <a:pt x="6357620" y="751549"/>
                </a:lnTo>
                <a:lnTo>
                  <a:pt x="6364923" y="755042"/>
                </a:lnTo>
                <a:lnTo>
                  <a:pt x="6372543" y="758535"/>
                </a:lnTo>
                <a:lnTo>
                  <a:pt x="6380163" y="762661"/>
                </a:lnTo>
                <a:lnTo>
                  <a:pt x="6395086" y="771235"/>
                </a:lnTo>
                <a:lnTo>
                  <a:pt x="6410643" y="781077"/>
                </a:lnTo>
                <a:lnTo>
                  <a:pt x="6425883" y="791874"/>
                </a:lnTo>
                <a:lnTo>
                  <a:pt x="6441123" y="802987"/>
                </a:lnTo>
                <a:lnTo>
                  <a:pt x="6456363" y="815051"/>
                </a:lnTo>
                <a:lnTo>
                  <a:pt x="6471286" y="827117"/>
                </a:lnTo>
                <a:lnTo>
                  <a:pt x="6486526" y="839501"/>
                </a:lnTo>
                <a:lnTo>
                  <a:pt x="6500496" y="852202"/>
                </a:lnTo>
                <a:lnTo>
                  <a:pt x="6528436" y="876968"/>
                </a:lnTo>
                <a:lnTo>
                  <a:pt x="6553836" y="900464"/>
                </a:lnTo>
                <a:lnTo>
                  <a:pt x="6569710" y="909673"/>
                </a:lnTo>
                <a:lnTo>
                  <a:pt x="6584950" y="919198"/>
                </a:lnTo>
                <a:lnTo>
                  <a:pt x="6599873" y="929040"/>
                </a:lnTo>
                <a:lnTo>
                  <a:pt x="6614796" y="938883"/>
                </a:lnTo>
                <a:lnTo>
                  <a:pt x="6629718" y="949045"/>
                </a:lnTo>
                <a:lnTo>
                  <a:pt x="6644006" y="959522"/>
                </a:lnTo>
                <a:lnTo>
                  <a:pt x="6658610" y="970635"/>
                </a:lnTo>
                <a:lnTo>
                  <a:pt x="6672580" y="981749"/>
                </a:lnTo>
                <a:lnTo>
                  <a:pt x="6686868" y="993813"/>
                </a:lnTo>
                <a:lnTo>
                  <a:pt x="6700203" y="1005562"/>
                </a:lnTo>
                <a:lnTo>
                  <a:pt x="6727190" y="1030010"/>
                </a:lnTo>
                <a:lnTo>
                  <a:pt x="6753543" y="1054148"/>
                </a:lnTo>
                <a:lnTo>
                  <a:pt x="6778943" y="1078279"/>
                </a:lnTo>
                <a:lnTo>
                  <a:pt x="6804343" y="1101774"/>
                </a:lnTo>
                <a:lnTo>
                  <a:pt x="6828790" y="1125588"/>
                </a:lnTo>
                <a:lnTo>
                  <a:pt x="6852920" y="1149085"/>
                </a:lnTo>
                <a:lnTo>
                  <a:pt x="6876416" y="1171629"/>
                </a:lnTo>
                <a:lnTo>
                  <a:pt x="6900228" y="1193537"/>
                </a:lnTo>
                <a:lnTo>
                  <a:pt x="6911976" y="1203699"/>
                </a:lnTo>
                <a:lnTo>
                  <a:pt x="6923723" y="1213542"/>
                </a:lnTo>
                <a:lnTo>
                  <a:pt x="6935153" y="1223067"/>
                </a:lnTo>
                <a:lnTo>
                  <a:pt x="6947218" y="1232273"/>
                </a:lnTo>
                <a:lnTo>
                  <a:pt x="6958966" y="1240530"/>
                </a:lnTo>
                <a:lnTo>
                  <a:pt x="6971030" y="1248467"/>
                </a:lnTo>
                <a:lnTo>
                  <a:pt x="6969126" y="1250054"/>
                </a:lnTo>
                <a:lnTo>
                  <a:pt x="6967856" y="1251324"/>
                </a:lnTo>
                <a:lnTo>
                  <a:pt x="6966903" y="1253229"/>
                </a:lnTo>
                <a:lnTo>
                  <a:pt x="6966586" y="1254817"/>
                </a:lnTo>
                <a:lnTo>
                  <a:pt x="6966586" y="1257038"/>
                </a:lnTo>
                <a:lnTo>
                  <a:pt x="6966903" y="1258626"/>
                </a:lnTo>
                <a:lnTo>
                  <a:pt x="6967220" y="1262753"/>
                </a:lnTo>
                <a:lnTo>
                  <a:pt x="6967856" y="1266563"/>
                </a:lnTo>
                <a:lnTo>
                  <a:pt x="6967856" y="1268151"/>
                </a:lnTo>
                <a:lnTo>
                  <a:pt x="6967220" y="1270055"/>
                </a:lnTo>
                <a:lnTo>
                  <a:pt x="6966586" y="1271962"/>
                </a:lnTo>
                <a:lnTo>
                  <a:pt x="6965316" y="1273232"/>
                </a:lnTo>
                <a:lnTo>
                  <a:pt x="6963410" y="1274502"/>
                </a:lnTo>
                <a:lnTo>
                  <a:pt x="6960870" y="1275771"/>
                </a:lnTo>
                <a:lnTo>
                  <a:pt x="6964363" y="1279900"/>
                </a:lnTo>
                <a:lnTo>
                  <a:pt x="6967856" y="1283711"/>
                </a:lnTo>
                <a:lnTo>
                  <a:pt x="6971030" y="1286251"/>
                </a:lnTo>
                <a:lnTo>
                  <a:pt x="6973888" y="1288156"/>
                </a:lnTo>
                <a:lnTo>
                  <a:pt x="6976746" y="1289743"/>
                </a:lnTo>
                <a:lnTo>
                  <a:pt x="6979286" y="1291013"/>
                </a:lnTo>
                <a:lnTo>
                  <a:pt x="6981508" y="1291331"/>
                </a:lnTo>
                <a:lnTo>
                  <a:pt x="6984048" y="1291013"/>
                </a:lnTo>
                <a:lnTo>
                  <a:pt x="6986270" y="1290379"/>
                </a:lnTo>
                <a:lnTo>
                  <a:pt x="6988176" y="1289426"/>
                </a:lnTo>
                <a:lnTo>
                  <a:pt x="6990398" y="1288156"/>
                </a:lnTo>
                <a:lnTo>
                  <a:pt x="6992303" y="1286569"/>
                </a:lnTo>
                <a:lnTo>
                  <a:pt x="6995478" y="1282757"/>
                </a:lnTo>
                <a:lnTo>
                  <a:pt x="6998653" y="1277995"/>
                </a:lnTo>
                <a:lnTo>
                  <a:pt x="7002146" y="1283711"/>
                </a:lnTo>
                <a:lnTo>
                  <a:pt x="7004686" y="1288156"/>
                </a:lnTo>
                <a:lnTo>
                  <a:pt x="7006273" y="1291965"/>
                </a:lnTo>
                <a:lnTo>
                  <a:pt x="7007543" y="1295458"/>
                </a:lnTo>
                <a:lnTo>
                  <a:pt x="7008178" y="1298633"/>
                </a:lnTo>
                <a:lnTo>
                  <a:pt x="7008178" y="1300856"/>
                </a:lnTo>
                <a:lnTo>
                  <a:pt x="7008178" y="1302761"/>
                </a:lnTo>
                <a:lnTo>
                  <a:pt x="7007543" y="1304666"/>
                </a:lnTo>
                <a:lnTo>
                  <a:pt x="7005956" y="1308159"/>
                </a:lnTo>
                <a:lnTo>
                  <a:pt x="7003733" y="1311334"/>
                </a:lnTo>
                <a:lnTo>
                  <a:pt x="7003098" y="1313239"/>
                </a:lnTo>
                <a:lnTo>
                  <a:pt x="7002463" y="1315462"/>
                </a:lnTo>
                <a:lnTo>
                  <a:pt x="7002146" y="1318003"/>
                </a:lnTo>
                <a:lnTo>
                  <a:pt x="7002146" y="1320859"/>
                </a:lnTo>
                <a:lnTo>
                  <a:pt x="7006273" y="1319906"/>
                </a:lnTo>
                <a:lnTo>
                  <a:pt x="7010400" y="1319906"/>
                </a:lnTo>
                <a:lnTo>
                  <a:pt x="7013576" y="1320542"/>
                </a:lnTo>
                <a:lnTo>
                  <a:pt x="7016750" y="1321176"/>
                </a:lnTo>
                <a:lnTo>
                  <a:pt x="7019608" y="1322129"/>
                </a:lnTo>
                <a:lnTo>
                  <a:pt x="7022148" y="1323717"/>
                </a:lnTo>
                <a:lnTo>
                  <a:pt x="7024370" y="1325939"/>
                </a:lnTo>
                <a:lnTo>
                  <a:pt x="7026593" y="1328163"/>
                </a:lnTo>
                <a:lnTo>
                  <a:pt x="7028180" y="1331021"/>
                </a:lnTo>
                <a:lnTo>
                  <a:pt x="7030403" y="1334196"/>
                </a:lnTo>
                <a:lnTo>
                  <a:pt x="7034848" y="1342452"/>
                </a:lnTo>
                <a:lnTo>
                  <a:pt x="7039928" y="1351342"/>
                </a:lnTo>
                <a:lnTo>
                  <a:pt x="7046278" y="1362455"/>
                </a:lnTo>
                <a:lnTo>
                  <a:pt x="7048500" y="1362136"/>
                </a:lnTo>
                <a:lnTo>
                  <a:pt x="7049770" y="1360868"/>
                </a:lnTo>
                <a:lnTo>
                  <a:pt x="7051358" y="1359914"/>
                </a:lnTo>
                <a:lnTo>
                  <a:pt x="7051993" y="1358644"/>
                </a:lnTo>
                <a:lnTo>
                  <a:pt x="7052628" y="1357693"/>
                </a:lnTo>
                <a:lnTo>
                  <a:pt x="7052628" y="1356105"/>
                </a:lnTo>
                <a:lnTo>
                  <a:pt x="7052628" y="1354834"/>
                </a:lnTo>
                <a:lnTo>
                  <a:pt x="7052310" y="1353247"/>
                </a:lnTo>
                <a:lnTo>
                  <a:pt x="7051358" y="1349754"/>
                </a:lnTo>
                <a:lnTo>
                  <a:pt x="7049136" y="1345944"/>
                </a:lnTo>
                <a:lnTo>
                  <a:pt x="7046596" y="1342452"/>
                </a:lnTo>
                <a:lnTo>
                  <a:pt x="7044056" y="1338324"/>
                </a:lnTo>
                <a:lnTo>
                  <a:pt x="7038023" y="1330387"/>
                </a:lnTo>
                <a:lnTo>
                  <a:pt x="7036118" y="1326576"/>
                </a:lnTo>
                <a:lnTo>
                  <a:pt x="7034213" y="1323084"/>
                </a:lnTo>
                <a:lnTo>
                  <a:pt x="7032943" y="1319589"/>
                </a:lnTo>
                <a:lnTo>
                  <a:pt x="7032626" y="1318320"/>
                </a:lnTo>
                <a:lnTo>
                  <a:pt x="7032943" y="1316731"/>
                </a:lnTo>
                <a:lnTo>
                  <a:pt x="7033260" y="1315462"/>
                </a:lnTo>
                <a:lnTo>
                  <a:pt x="7034213" y="1314191"/>
                </a:lnTo>
                <a:lnTo>
                  <a:pt x="7035166" y="1313239"/>
                </a:lnTo>
                <a:lnTo>
                  <a:pt x="7036753" y="1312285"/>
                </a:lnTo>
                <a:lnTo>
                  <a:pt x="7040563" y="1319272"/>
                </a:lnTo>
                <a:lnTo>
                  <a:pt x="7045008" y="1326893"/>
                </a:lnTo>
                <a:lnTo>
                  <a:pt x="7054850" y="1344039"/>
                </a:lnTo>
                <a:lnTo>
                  <a:pt x="7065963" y="1362136"/>
                </a:lnTo>
                <a:lnTo>
                  <a:pt x="7076123" y="1379919"/>
                </a:lnTo>
                <a:lnTo>
                  <a:pt x="7080886" y="1388174"/>
                </a:lnTo>
                <a:lnTo>
                  <a:pt x="7084378" y="1396429"/>
                </a:lnTo>
                <a:lnTo>
                  <a:pt x="7087870" y="1403732"/>
                </a:lnTo>
                <a:lnTo>
                  <a:pt x="7090093" y="1409767"/>
                </a:lnTo>
                <a:lnTo>
                  <a:pt x="7090728" y="1412623"/>
                </a:lnTo>
                <a:lnTo>
                  <a:pt x="7091046" y="1415165"/>
                </a:lnTo>
                <a:lnTo>
                  <a:pt x="7091046" y="1417704"/>
                </a:lnTo>
                <a:lnTo>
                  <a:pt x="7090728" y="1419607"/>
                </a:lnTo>
                <a:lnTo>
                  <a:pt x="7090093" y="1421513"/>
                </a:lnTo>
                <a:lnTo>
                  <a:pt x="7089140" y="1422466"/>
                </a:lnTo>
                <a:lnTo>
                  <a:pt x="7087870" y="1423735"/>
                </a:lnTo>
                <a:lnTo>
                  <a:pt x="7085966" y="1424370"/>
                </a:lnTo>
                <a:lnTo>
                  <a:pt x="7089140" y="1429451"/>
                </a:lnTo>
                <a:lnTo>
                  <a:pt x="7092633" y="1433579"/>
                </a:lnTo>
                <a:lnTo>
                  <a:pt x="7095490" y="1437071"/>
                </a:lnTo>
                <a:lnTo>
                  <a:pt x="7098030" y="1439611"/>
                </a:lnTo>
                <a:lnTo>
                  <a:pt x="7100570" y="1441516"/>
                </a:lnTo>
                <a:lnTo>
                  <a:pt x="7102793" y="1443104"/>
                </a:lnTo>
                <a:lnTo>
                  <a:pt x="7105016" y="1443738"/>
                </a:lnTo>
                <a:lnTo>
                  <a:pt x="7107238" y="1444057"/>
                </a:lnTo>
                <a:lnTo>
                  <a:pt x="7109460" y="1443738"/>
                </a:lnTo>
                <a:lnTo>
                  <a:pt x="7111048" y="1443104"/>
                </a:lnTo>
                <a:lnTo>
                  <a:pt x="7112953" y="1441833"/>
                </a:lnTo>
                <a:lnTo>
                  <a:pt x="7114540" y="1440563"/>
                </a:lnTo>
                <a:lnTo>
                  <a:pt x="7117716" y="1436754"/>
                </a:lnTo>
                <a:lnTo>
                  <a:pt x="7120573" y="1432309"/>
                </a:lnTo>
                <a:lnTo>
                  <a:pt x="7127558" y="1441833"/>
                </a:lnTo>
                <a:lnTo>
                  <a:pt x="7133908" y="1451042"/>
                </a:lnTo>
                <a:lnTo>
                  <a:pt x="7144703" y="1468188"/>
                </a:lnTo>
                <a:lnTo>
                  <a:pt x="7154546" y="1484381"/>
                </a:lnTo>
                <a:lnTo>
                  <a:pt x="7163118" y="1499623"/>
                </a:lnTo>
                <a:lnTo>
                  <a:pt x="7170738" y="1513910"/>
                </a:lnTo>
                <a:lnTo>
                  <a:pt x="7177406" y="1527564"/>
                </a:lnTo>
                <a:lnTo>
                  <a:pt x="7190740" y="1554236"/>
                </a:lnTo>
                <a:lnTo>
                  <a:pt x="7197726" y="1566936"/>
                </a:lnTo>
                <a:lnTo>
                  <a:pt x="7205346" y="1580271"/>
                </a:lnTo>
                <a:lnTo>
                  <a:pt x="7213600" y="1593290"/>
                </a:lnTo>
                <a:lnTo>
                  <a:pt x="7222808" y="1606942"/>
                </a:lnTo>
                <a:lnTo>
                  <a:pt x="7233603" y="1621550"/>
                </a:lnTo>
                <a:lnTo>
                  <a:pt x="7246303" y="1636790"/>
                </a:lnTo>
                <a:lnTo>
                  <a:pt x="7260273" y="1653301"/>
                </a:lnTo>
                <a:lnTo>
                  <a:pt x="7276783" y="1671083"/>
                </a:lnTo>
                <a:lnTo>
                  <a:pt x="7272656" y="1669176"/>
                </a:lnTo>
                <a:lnTo>
                  <a:pt x="7271386" y="1668859"/>
                </a:lnTo>
                <a:lnTo>
                  <a:pt x="7270116" y="1668859"/>
                </a:lnTo>
                <a:lnTo>
                  <a:pt x="7269163" y="1668859"/>
                </a:lnTo>
                <a:lnTo>
                  <a:pt x="7268528" y="1669176"/>
                </a:lnTo>
                <a:lnTo>
                  <a:pt x="7268210" y="1669813"/>
                </a:lnTo>
                <a:lnTo>
                  <a:pt x="7267258" y="1670766"/>
                </a:lnTo>
                <a:lnTo>
                  <a:pt x="7266940" y="1672353"/>
                </a:lnTo>
                <a:lnTo>
                  <a:pt x="7266306" y="1674892"/>
                </a:lnTo>
                <a:lnTo>
                  <a:pt x="7265988" y="1678067"/>
                </a:lnTo>
                <a:lnTo>
                  <a:pt x="7264718" y="1681242"/>
                </a:lnTo>
                <a:lnTo>
                  <a:pt x="7271386" y="1692039"/>
                </a:lnTo>
                <a:lnTo>
                  <a:pt x="7274560" y="1697437"/>
                </a:lnTo>
                <a:lnTo>
                  <a:pt x="7278053" y="1701564"/>
                </a:lnTo>
                <a:lnTo>
                  <a:pt x="7280910" y="1705693"/>
                </a:lnTo>
                <a:lnTo>
                  <a:pt x="7283768" y="1708868"/>
                </a:lnTo>
                <a:lnTo>
                  <a:pt x="7286626" y="1712043"/>
                </a:lnTo>
                <a:lnTo>
                  <a:pt x="7289483" y="1714900"/>
                </a:lnTo>
                <a:lnTo>
                  <a:pt x="7292658" y="1717123"/>
                </a:lnTo>
                <a:lnTo>
                  <a:pt x="7295516" y="1718711"/>
                </a:lnTo>
                <a:lnTo>
                  <a:pt x="7298373" y="1720298"/>
                </a:lnTo>
                <a:lnTo>
                  <a:pt x="7300913" y="1721887"/>
                </a:lnTo>
                <a:lnTo>
                  <a:pt x="7303453" y="1722838"/>
                </a:lnTo>
                <a:lnTo>
                  <a:pt x="7306310" y="1723156"/>
                </a:lnTo>
                <a:lnTo>
                  <a:pt x="7308850" y="1723791"/>
                </a:lnTo>
                <a:lnTo>
                  <a:pt x="7311390" y="1723791"/>
                </a:lnTo>
                <a:lnTo>
                  <a:pt x="7314883" y="1728553"/>
                </a:lnTo>
                <a:lnTo>
                  <a:pt x="7317423" y="1732999"/>
                </a:lnTo>
                <a:lnTo>
                  <a:pt x="7319646" y="1737127"/>
                </a:lnTo>
                <a:lnTo>
                  <a:pt x="7320598" y="1740302"/>
                </a:lnTo>
                <a:lnTo>
                  <a:pt x="7321550" y="1744111"/>
                </a:lnTo>
                <a:lnTo>
                  <a:pt x="7322186" y="1746970"/>
                </a:lnTo>
                <a:lnTo>
                  <a:pt x="7322503" y="1752685"/>
                </a:lnTo>
                <a:lnTo>
                  <a:pt x="7322503" y="1758718"/>
                </a:lnTo>
                <a:lnTo>
                  <a:pt x="7322820" y="1764116"/>
                </a:lnTo>
                <a:lnTo>
                  <a:pt x="7323138" y="1767291"/>
                </a:lnTo>
                <a:lnTo>
                  <a:pt x="7323773" y="1770783"/>
                </a:lnTo>
                <a:lnTo>
                  <a:pt x="7325360" y="1774275"/>
                </a:lnTo>
                <a:lnTo>
                  <a:pt x="7327583" y="1778403"/>
                </a:lnTo>
                <a:lnTo>
                  <a:pt x="7332663" y="1786024"/>
                </a:lnTo>
                <a:lnTo>
                  <a:pt x="7337426" y="1792057"/>
                </a:lnTo>
                <a:lnTo>
                  <a:pt x="7342188" y="1797137"/>
                </a:lnTo>
                <a:lnTo>
                  <a:pt x="7346950" y="1801265"/>
                </a:lnTo>
                <a:lnTo>
                  <a:pt x="7351713" y="1804440"/>
                </a:lnTo>
                <a:lnTo>
                  <a:pt x="7356158" y="1807615"/>
                </a:lnTo>
                <a:lnTo>
                  <a:pt x="7365048" y="1812696"/>
                </a:lnTo>
                <a:lnTo>
                  <a:pt x="7369493" y="1815236"/>
                </a:lnTo>
                <a:lnTo>
                  <a:pt x="7373938" y="1818094"/>
                </a:lnTo>
                <a:lnTo>
                  <a:pt x="7378383" y="1821268"/>
                </a:lnTo>
                <a:lnTo>
                  <a:pt x="7383146" y="1825714"/>
                </a:lnTo>
                <a:lnTo>
                  <a:pt x="7387273" y="1830794"/>
                </a:lnTo>
                <a:lnTo>
                  <a:pt x="7392036" y="1837144"/>
                </a:lnTo>
                <a:lnTo>
                  <a:pt x="7397116" y="1844765"/>
                </a:lnTo>
                <a:lnTo>
                  <a:pt x="7401878" y="1854290"/>
                </a:lnTo>
                <a:lnTo>
                  <a:pt x="7398703" y="1853020"/>
                </a:lnTo>
                <a:lnTo>
                  <a:pt x="7396163" y="1852703"/>
                </a:lnTo>
                <a:lnTo>
                  <a:pt x="7393940" y="1852703"/>
                </a:lnTo>
                <a:lnTo>
                  <a:pt x="7392036" y="1853338"/>
                </a:lnTo>
                <a:lnTo>
                  <a:pt x="7391083" y="1854608"/>
                </a:lnTo>
                <a:lnTo>
                  <a:pt x="7390448" y="1855878"/>
                </a:lnTo>
                <a:lnTo>
                  <a:pt x="7389813" y="1857783"/>
                </a:lnTo>
                <a:lnTo>
                  <a:pt x="7389813" y="1860006"/>
                </a:lnTo>
                <a:lnTo>
                  <a:pt x="7390766" y="1862864"/>
                </a:lnTo>
                <a:lnTo>
                  <a:pt x="7391400" y="1865722"/>
                </a:lnTo>
                <a:lnTo>
                  <a:pt x="7393623" y="1872390"/>
                </a:lnTo>
                <a:lnTo>
                  <a:pt x="7397116" y="1880010"/>
                </a:lnTo>
                <a:lnTo>
                  <a:pt x="7401243" y="1888583"/>
                </a:lnTo>
                <a:lnTo>
                  <a:pt x="7410450" y="1906364"/>
                </a:lnTo>
                <a:lnTo>
                  <a:pt x="7414896" y="1915571"/>
                </a:lnTo>
                <a:lnTo>
                  <a:pt x="7418706" y="1924145"/>
                </a:lnTo>
                <a:lnTo>
                  <a:pt x="7422516" y="1932718"/>
                </a:lnTo>
                <a:lnTo>
                  <a:pt x="7425056" y="1940655"/>
                </a:lnTo>
                <a:lnTo>
                  <a:pt x="7425690" y="1944148"/>
                </a:lnTo>
                <a:lnTo>
                  <a:pt x="7426008" y="1947641"/>
                </a:lnTo>
                <a:lnTo>
                  <a:pt x="7426326" y="1950500"/>
                </a:lnTo>
                <a:lnTo>
                  <a:pt x="7426008" y="1953039"/>
                </a:lnTo>
                <a:lnTo>
                  <a:pt x="7429500" y="1958119"/>
                </a:lnTo>
                <a:lnTo>
                  <a:pt x="7432993" y="1962245"/>
                </a:lnTo>
                <a:lnTo>
                  <a:pt x="7436168" y="1965740"/>
                </a:lnTo>
                <a:lnTo>
                  <a:pt x="7439660" y="1969233"/>
                </a:lnTo>
                <a:lnTo>
                  <a:pt x="7442836" y="1972091"/>
                </a:lnTo>
                <a:lnTo>
                  <a:pt x="7445693" y="1974312"/>
                </a:lnTo>
                <a:lnTo>
                  <a:pt x="7452360" y="1979075"/>
                </a:lnTo>
                <a:lnTo>
                  <a:pt x="7458710" y="1983838"/>
                </a:lnTo>
                <a:lnTo>
                  <a:pt x="7461886" y="1986378"/>
                </a:lnTo>
                <a:lnTo>
                  <a:pt x="7465060" y="1989551"/>
                </a:lnTo>
                <a:lnTo>
                  <a:pt x="7467918" y="1993046"/>
                </a:lnTo>
                <a:lnTo>
                  <a:pt x="7471410" y="1997174"/>
                </a:lnTo>
                <a:lnTo>
                  <a:pt x="7474586" y="2002253"/>
                </a:lnTo>
                <a:lnTo>
                  <a:pt x="7477443" y="2008286"/>
                </a:lnTo>
                <a:lnTo>
                  <a:pt x="7476173" y="2009237"/>
                </a:lnTo>
                <a:lnTo>
                  <a:pt x="7474268" y="2009556"/>
                </a:lnTo>
                <a:lnTo>
                  <a:pt x="7472363" y="2009237"/>
                </a:lnTo>
                <a:lnTo>
                  <a:pt x="7471093" y="2008286"/>
                </a:lnTo>
                <a:lnTo>
                  <a:pt x="7469188" y="2006697"/>
                </a:lnTo>
                <a:lnTo>
                  <a:pt x="7467283" y="2004474"/>
                </a:lnTo>
                <a:lnTo>
                  <a:pt x="7464108" y="1999714"/>
                </a:lnTo>
                <a:lnTo>
                  <a:pt x="7460298" y="1994632"/>
                </a:lnTo>
                <a:lnTo>
                  <a:pt x="7457123" y="1990187"/>
                </a:lnTo>
                <a:lnTo>
                  <a:pt x="7455218" y="1988917"/>
                </a:lnTo>
                <a:lnTo>
                  <a:pt x="7453948" y="1987648"/>
                </a:lnTo>
                <a:lnTo>
                  <a:pt x="7452043" y="1987332"/>
                </a:lnTo>
                <a:lnTo>
                  <a:pt x="7450456" y="1987648"/>
                </a:lnTo>
                <a:lnTo>
                  <a:pt x="7457758" y="2006697"/>
                </a:lnTo>
                <a:lnTo>
                  <a:pt x="7465378" y="2023843"/>
                </a:lnTo>
                <a:lnTo>
                  <a:pt x="7472363" y="2039401"/>
                </a:lnTo>
                <a:lnTo>
                  <a:pt x="7479030" y="2054006"/>
                </a:lnTo>
                <a:lnTo>
                  <a:pt x="7491730" y="2080678"/>
                </a:lnTo>
                <a:lnTo>
                  <a:pt x="7503478" y="2105123"/>
                </a:lnTo>
                <a:lnTo>
                  <a:pt x="7515226" y="2129886"/>
                </a:lnTo>
                <a:lnTo>
                  <a:pt x="7520623" y="2142906"/>
                </a:lnTo>
                <a:lnTo>
                  <a:pt x="7526338" y="2156243"/>
                </a:lnTo>
                <a:lnTo>
                  <a:pt x="7532053" y="2170851"/>
                </a:lnTo>
                <a:lnTo>
                  <a:pt x="7537768" y="2186409"/>
                </a:lnTo>
                <a:lnTo>
                  <a:pt x="7543483" y="2203556"/>
                </a:lnTo>
                <a:lnTo>
                  <a:pt x="7549833" y="2222285"/>
                </a:lnTo>
                <a:lnTo>
                  <a:pt x="7552690" y="2231493"/>
                </a:lnTo>
                <a:lnTo>
                  <a:pt x="7555866" y="2241020"/>
                </a:lnTo>
                <a:lnTo>
                  <a:pt x="7562850" y="2260389"/>
                </a:lnTo>
                <a:lnTo>
                  <a:pt x="7571106" y="2279437"/>
                </a:lnTo>
                <a:lnTo>
                  <a:pt x="7578726" y="2298485"/>
                </a:lnTo>
                <a:lnTo>
                  <a:pt x="7586346" y="2316587"/>
                </a:lnTo>
                <a:lnTo>
                  <a:pt x="7592696" y="2333097"/>
                </a:lnTo>
                <a:lnTo>
                  <a:pt x="7595870" y="2341033"/>
                </a:lnTo>
                <a:lnTo>
                  <a:pt x="7598093" y="2348020"/>
                </a:lnTo>
                <a:lnTo>
                  <a:pt x="7599998" y="2354687"/>
                </a:lnTo>
                <a:lnTo>
                  <a:pt x="7601586" y="2360722"/>
                </a:lnTo>
                <a:lnTo>
                  <a:pt x="7602220" y="2366755"/>
                </a:lnTo>
                <a:lnTo>
                  <a:pt x="7603173" y="2372467"/>
                </a:lnTo>
                <a:lnTo>
                  <a:pt x="7603173" y="2378184"/>
                </a:lnTo>
                <a:lnTo>
                  <a:pt x="7603173" y="2383581"/>
                </a:lnTo>
                <a:lnTo>
                  <a:pt x="7602538" y="2388345"/>
                </a:lnTo>
                <a:lnTo>
                  <a:pt x="7601903" y="2393106"/>
                </a:lnTo>
                <a:lnTo>
                  <a:pt x="7600633" y="2402316"/>
                </a:lnTo>
                <a:lnTo>
                  <a:pt x="7599046" y="2411206"/>
                </a:lnTo>
                <a:lnTo>
                  <a:pt x="7598410" y="2420416"/>
                </a:lnTo>
                <a:lnTo>
                  <a:pt x="7598093" y="2425181"/>
                </a:lnTo>
                <a:lnTo>
                  <a:pt x="7598093" y="2430262"/>
                </a:lnTo>
                <a:lnTo>
                  <a:pt x="7598728" y="2435340"/>
                </a:lnTo>
                <a:lnTo>
                  <a:pt x="7599363" y="2440736"/>
                </a:lnTo>
                <a:lnTo>
                  <a:pt x="7601586" y="2451218"/>
                </a:lnTo>
                <a:lnTo>
                  <a:pt x="7604443" y="2461696"/>
                </a:lnTo>
                <a:lnTo>
                  <a:pt x="7608253" y="2473445"/>
                </a:lnTo>
                <a:lnTo>
                  <a:pt x="7612063" y="2484881"/>
                </a:lnTo>
                <a:lnTo>
                  <a:pt x="7620636" y="2509008"/>
                </a:lnTo>
                <a:lnTo>
                  <a:pt x="7628890" y="2533143"/>
                </a:lnTo>
                <a:lnTo>
                  <a:pt x="7632700" y="2544892"/>
                </a:lnTo>
                <a:lnTo>
                  <a:pt x="7635876" y="2555684"/>
                </a:lnTo>
                <a:lnTo>
                  <a:pt x="7638098" y="2566477"/>
                </a:lnTo>
                <a:lnTo>
                  <a:pt x="7640003" y="2576006"/>
                </a:lnTo>
                <a:lnTo>
                  <a:pt x="7640320" y="2580132"/>
                </a:lnTo>
                <a:lnTo>
                  <a:pt x="7640638" y="2584578"/>
                </a:lnTo>
                <a:lnTo>
                  <a:pt x="7640320" y="2588388"/>
                </a:lnTo>
                <a:lnTo>
                  <a:pt x="7640003" y="2591879"/>
                </a:lnTo>
                <a:lnTo>
                  <a:pt x="7639050" y="2595054"/>
                </a:lnTo>
                <a:lnTo>
                  <a:pt x="7638098" y="2598229"/>
                </a:lnTo>
                <a:lnTo>
                  <a:pt x="7636510" y="2601086"/>
                </a:lnTo>
                <a:lnTo>
                  <a:pt x="7634923" y="2603309"/>
                </a:lnTo>
                <a:lnTo>
                  <a:pt x="7640956" y="2620455"/>
                </a:lnTo>
                <a:lnTo>
                  <a:pt x="7646988" y="2637917"/>
                </a:lnTo>
                <a:lnTo>
                  <a:pt x="7652068" y="2655695"/>
                </a:lnTo>
                <a:lnTo>
                  <a:pt x="7657148" y="2673476"/>
                </a:lnTo>
                <a:lnTo>
                  <a:pt x="7661593" y="2691894"/>
                </a:lnTo>
                <a:lnTo>
                  <a:pt x="7665720" y="2710627"/>
                </a:lnTo>
                <a:lnTo>
                  <a:pt x="7669848" y="2729045"/>
                </a:lnTo>
                <a:lnTo>
                  <a:pt x="7673340" y="2748410"/>
                </a:lnTo>
                <a:lnTo>
                  <a:pt x="7677150" y="2768100"/>
                </a:lnTo>
                <a:lnTo>
                  <a:pt x="7680008" y="2788100"/>
                </a:lnTo>
                <a:lnTo>
                  <a:pt x="7686040" y="2829378"/>
                </a:lnTo>
                <a:lnTo>
                  <a:pt x="7691756" y="2873193"/>
                </a:lnTo>
                <a:lnTo>
                  <a:pt x="7697788" y="2919553"/>
                </a:lnTo>
                <a:lnTo>
                  <a:pt x="7700010" y="2920188"/>
                </a:lnTo>
                <a:lnTo>
                  <a:pt x="7702233" y="2921459"/>
                </a:lnTo>
                <a:lnTo>
                  <a:pt x="7704138" y="2923047"/>
                </a:lnTo>
                <a:lnTo>
                  <a:pt x="7705726" y="2925269"/>
                </a:lnTo>
                <a:lnTo>
                  <a:pt x="7706996" y="2928126"/>
                </a:lnTo>
                <a:lnTo>
                  <a:pt x="7708583" y="2931616"/>
                </a:lnTo>
                <a:lnTo>
                  <a:pt x="7709536" y="2935111"/>
                </a:lnTo>
                <a:lnTo>
                  <a:pt x="7710806" y="2939239"/>
                </a:lnTo>
                <a:lnTo>
                  <a:pt x="7712076" y="2948445"/>
                </a:lnTo>
                <a:lnTo>
                  <a:pt x="7713346" y="2958607"/>
                </a:lnTo>
                <a:lnTo>
                  <a:pt x="7713980" y="2969401"/>
                </a:lnTo>
                <a:lnTo>
                  <a:pt x="7714298" y="2980832"/>
                </a:lnTo>
                <a:lnTo>
                  <a:pt x="7714298" y="2992579"/>
                </a:lnTo>
                <a:lnTo>
                  <a:pt x="7713980" y="3004012"/>
                </a:lnTo>
                <a:lnTo>
                  <a:pt x="7712393" y="3025920"/>
                </a:lnTo>
                <a:lnTo>
                  <a:pt x="7711123" y="3044653"/>
                </a:lnTo>
                <a:lnTo>
                  <a:pt x="7709218" y="3057353"/>
                </a:lnTo>
                <a:lnTo>
                  <a:pt x="7711758" y="3065610"/>
                </a:lnTo>
                <a:lnTo>
                  <a:pt x="7713028" y="3068467"/>
                </a:lnTo>
                <a:lnTo>
                  <a:pt x="7713980" y="3070053"/>
                </a:lnTo>
                <a:lnTo>
                  <a:pt x="7715250" y="3071643"/>
                </a:lnTo>
                <a:lnTo>
                  <a:pt x="7716203" y="3071959"/>
                </a:lnTo>
                <a:lnTo>
                  <a:pt x="7716838" y="3072277"/>
                </a:lnTo>
                <a:lnTo>
                  <a:pt x="7718108" y="3071959"/>
                </a:lnTo>
                <a:lnTo>
                  <a:pt x="7720648" y="3070053"/>
                </a:lnTo>
                <a:lnTo>
                  <a:pt x="7723188" y="3067512"/>
                </a:lnTo>
                <a:lnTo>
                  <a:pt x="7726680" y="3064973"/>
                </a:lnTo>
                <a:lnTo>
                  <a:pt x="7728586" y="3064020"/>
                </a:lnTo>
                <a:lnTo>
                  <a:pt x="7731126" y="3062751"/>
                </a:lnTo>
                <a:lnTo>
                  <a:pt x="7730490" y="3068467"/>
                </a:lnTo>
                <a:lnTo>
                  <a:pt x="7729538" y="3073862"/>
                </a:lnTo>
                <a:lnTo>
                  <a:pt x="7727950" y="3084025"/>
                </a:lnTo>
                <a:lnTo>
                  <a:pt x="7726046" y="3093550"/>
                </a:lnTo>
                <a:lnTo>
                  <a:pt x="7723823" y="3103394"/>
                </a:lnTo>
                <a:lnTo>
                  <a:pt x="7722236" y="3113870"/>
                </a:lnTo>
                <a:lnTo>
                  <a:pt x="7721918" y="3119586"/>
                </a:lnTo>
                <a:lnTo>
                  <a:pt x="7721600" y="3125619"/>
                </a:lnTo>
                <a:lnTo>
                  <a:pt x="7721600" y="3131966"/>
                </a:lnTo>
                <a:lnTo>
                  <a:pt x="7721600" y="3138636"/>
                </a:lnTo>
                <a:lnTo>
                  <a:pt x="7722236" y="3145938"/>
                </a:lnTo>
                <a:lnTo>
                  <a:pt x="7723506" y="3153876"/>
                </a:lnTo>
                <a:lnTo>
                  <a:pt x="7724458" y="3158958"/>
                </a:lnTo>
                <a:lnTo>
                  <a:pt x="7725728" y="3162450"/>
                </a:lnTo>
                <a:lnTo>
                  <a:pt x="7726680" y="3165940"/>
                </a:lnTo>
                <a:lnTo>
                  <a:pt x="7728268" y="3167529"/>
                </a:lnTo>
                <a:lnTo>
                  <a:pt x="7729538" y="3169119"/>
                </a:lnTo>
                <a:lnTo>
                  <a:pt x="7731126" y="3169753"/>
                </a:lnTo>
                <a:lnTo>
                  <a:pt x="7732713" y="3169753"/>
                </a:lnTo>
                <a:lnTo>
                  <a:pt x="7733983" y="3169436"/>
                </a:lnTo>
                <a:lnTo>
                  <a:pt x="7735888" y="3168483"/>
                </a:lnTo>
                <a:lnTo>
                  <a:pt x="7737793" y="3167212"/>
                </a:lnTo>
                <a:lnTo>
                  <a:pt x="7741603" y="3164672"/>
                </a:lnTo>
                <a:lnTo>
                  <a:pt x="7745730" y="3161496"/>
                </a:lnTo>
                <a:lnTo>
                  <a:pt x="7747953" y="3160226"/>
                </a:lnTo>
                <a:lnTo>
                  <a:pt x="7750176" y="3159273"/>
                </a:lnTo>
                <a:lnTo>
                  <a:pt x="7750493" y="3162767"/>
                </a:lnTo>
                <a:lnTo>
                  <a:pt x="7750810" y="3165940"/>
                </a:lnTo>
                <a:lnTo>
                  <a:pt x="7750810" y="3168483"/>
                </a:lnTo>
                <a:lnTo>
                  <a:pt x="7750493" y="3171022"/>
                </a:lnTo>
                <a:lnTo>
                  <a:pt x="7749858" y="3172609"/>
                </a:lnTo>
                <a:lnTo>
                  <a:pt x="7748906" y="3174196"/>
                </a:lnTo>
                <a:lnTo>
                  <a:pt x="7748270" y="3175786"/>
                </a:lnTo>
                <a:lnTo>
                  <a:pt x="7747318" y="3176738"/>
                </a:lnTo>
                <a:lnTo>
                  <a:pt x="7746048" y="3177372"/>
                </a:lnTo>
                <a:lnTo>
                  <a:pt x="7744778" y="3178327"/>
                </a:lnTo>
                <a:lnTo>
                  <a:pt x="7741603" y="3179276"/>
                </a:lnTo>
                <a:lnTo>
                  <a:pt x="7735570" y="3180867"/>
                </a:lnTo>
                <a:lnTo>
                  <a:pt x="7734300" y="3189756"/>
                </a:lnTo>
                <a:lnTo>
                  <a:pt x="7733666" y="3198964"/>
                </a:lnTo>
                <a:lnTo>
                  <a:pt x="7733348" y="3207857"/>
                </a:lnTo>
                <a:lnTo>
                  <a:pt x="7733030" y="3216744"/>
                </a:lnTo>
                <a:lnTo>
                  <a:pt x="7733348" y="3225636"/>
                </a:lnTo>
                <a:lnTo>
                  <a:pt x="7733666" y="3234841"/>
                </a:lnTo>
                <a:lnTo>
                  <a:pt x="7735253" y="3252307"/>
                </a:lnTo>
                <a:lnTo>
                  <a:pt x="7736840" y="3270087"/>
                </a:lnTo>
                <a:lnTo>
                  <a:pt x="7739698" y="3287547"/>
                </a:lnTo>
                <a:lnTo>
                  <a:pt x="7745096" y="3323109"/>
                </a:lnTo>
                <a:lnTo>
                  <a:pt x="7747318" y="3340576"/>
                </a:lnTo>
                <a:lnTo>
                  <a:pt x="7748588" y="3357722"/>
                </a:lnTo>
                <a:lnTo>
                  <a:pt x="7749540" y="3365976"/>
                </a:lnTo>
                <a:lnTo>
                  <a:pt x="7749540" y="3374545"/>
                </a:lnTo>
                <a:lnTo>
                  <a:pt x="7749858" y="3383117"/>
                </a:lnTo>
                <a:lnTo>
                  <a:pt x="7749540" y="3391688"/>
                </a:lnTo>
                <a:lnTo>
                  <a:pt x="7748906" y="3399945"/>
                </a:lnTo>
                <a:lnTo>
                  <a:pt x="7747953" y="3408516"/>
                </a:lnTo>
                <a:lnTo>
                  <a:pt x="7746683" y="3416454"/>
                </a:lnTo>
                <a:lnTo>
                  <a:pt x="7745413" y="3424710"/>
                </a:lnTo>
                <a:lnTo>
                  <a:pt x="7743508" y="3432962"/>
                </a:lnTo>
                <a:lnTo>
                  <a:pt x="7740968" y="3441218"/>
                </a:lnTo>
                <a:lnTo>
                  <a:pt x="7738428" y="3449156"/>
                </a:lnTo>
                <a:lnTo>
                  <a:pt x="7735253" y="3457411"/>
                </a:lnTo>
                <a:lnTo>
                  <a:pt x="7736523" y="3460586"/>
                </a:lnTo>
                <a:lnTo>
                  <a:pt x="7737793" y="3464714"/>
                </a:lnTo>
                <a:lnTo>
                  <a:pt x="7738746" y="3468524"/>
                </a:lnTo>
                <a:lnTo>
                  <a:pt x="7739063" y="3472652"/>
                </a:lnTo>
                <a:lnTo>
                  <a:pt x="7740016" y="3477415"/>
                </a:lnTo>
                <a:lnTo>
                  <a:pt x="7740016" y="3482495"/>
                </a:lnTo>
                <a:lnTo>
                  <a:pt x="7740016" y="3492656"/>
                </a:lnTo>
                <a:lnTo>
                  <a:pt x="7739063" y="3504086"/>
                </a:lnTo>
                <a:lnTo>
                  <a:pt x="7738110" y="3515517"/>
                </a:lnTo>
                <a:lnTo>
                  <a:pt x="7735253" y="3539013"/>
                </a:lnTo>
                <a:lnTo>
                  <a:pt x="7733983" y="3550761"/>
                </a:lnTo>
                <a:lnTo>
                  <a:pt x="7733348" y="3562509"/>
                </a:lnTo>
                <a:lnTo>
                  <a:pt x="7733030" y="3573305"/>
                </a:lnTo>
                <a:lnTo>
                  <a:pt x="7733348" y="3578385"/>
                </a:lnTo>
                <a:lnTo>
                  <a:pt x="7733666" y="3583465"/>
                </a:lnTo>
                <a:lnTo>
                  <a:pt x="7734300" y="3588228"/>
                </a:lnTo>
                <a:lnTo>
                  <a:pt x="7735570" y="3592991"/>
                </a:lnTo>
                <a:lnTo>
                  <a:pt x="7736523" y="3597436"/>
                </a:lnTo>
                <a:lnTo>
                  <a:pt x="7738428" y="3601564"/>
                </a:lnTo>
                <a:lnTo>
                  <a:pt x="7740650" y="3605374"/>
                </a:lnTo>
                <a:lnTo>
                  <a:pt x="7742873" y="3608549"/>
                </a:lnTo>
                <a:lnTo>
                  <a:pt x="7745730" y="3612042"/>
                </a:lnTo>
                <a:lnTo>
                  <a:pt x="7748906" y="3614582"/>
                </a:lnTo>
                <a:lnTo>
                  <a:pt x="7747953" y="3617440"/>
                </a:lnTo>
                <a:lnTo>
                  <a:pt x="7746366" y="3620297"/>
                </a:lnTo>
                <a:lnTo>
                  <a:pt x="7744778" y="3626965"/>
                </a:lnTo>
                <a:lnTo>
                  <a:pt x="7742873" y="3633633"/>
                </a:lnTo>
                <a:lnTo>
                  <a:pt x="7740650" y="3639666"/>
                </a:lnTo>
                <a:lnTo>
                  <a:pt x="7739698" y="3642524"/>
                </a:lnTo>
                <a:lnTo>
                  <a:pt x="7738110" y="3645699"/>
                </a:lnTo>
                <a:lnTo>
                  <a:pt x="7736523" y="3647604"/>
                </a:lnTo>
                <a:lnTo>
                  <a:pt x="7734936" y="3649509"/>
                </a:lnTo>
                <a:lnTo>
                  <a:pt x="7733030" y="3651097"/>
                </a:lnTo>
                <a:lnTo>
                  <a:pt x="7730808" y="3651732"/>
                </a:lnTo>
                <a:lnTo>
                  <a:pt x="7728268" y="3652049"/>
                </a:lnTo>
                <a:lnTo>
                  <a:pt x="7725410" y="3651732"/>
                </a:lnTo>
                <a:lnTo>
                  <a:pt x="7725093" y="3656177"/>
                </a:lnTo>
                <a:lnTo>
                  <a:pt x="7725093" y="3660305"/>
                </a:lnTo>
                <a:lnTo>
                  <a:pt x="7725410" y="3663480"/>
                </a:lnTo>
                <a:lnTo>
                  <a:pt x="7726046" y="3666337"/>
                </a:lnTo>
                <a:lnTo>
                  <a:pt x="7726998" y="3668877"/>
                </a:lnTo>
                <a:lnTo>
                  <a:pt x="7728586" y="3671100"/>
                </a:lnTo>
                <a:lnTo>
                  <a:pt x="7730173" y="3673005"/>
                </a:lnTo>
                <a:lnTo>
                  <a:pt x="7731443" y="3674275"/>
                </a:lnTo>
                <a:lnTo>
                  <a:pt x="7734936" y="3677450"/>
                </a:lnTo>
                <a:lnTo>
                  <a:pt x="7738110" y="3680626"/>
                </a:lnTo>
                <a:lnTo>
                  <a:pt x="7739698" y="3681896"/>
                </a:lnTo>
                <a:lnTo>
                  <a:pt x="7740968" y="3683801"/>
                </a:lnTo>
                <a:lnTo>
                  <a:pt x="7742556" y="3686023"/>
                </a:lnTo>
                <a:lnTo>
                  <a:pt x="7743508" y="3688246"/>
                </a:lnTo>
                <a:lnTo>
                  <a:pt x="7740333" y="3688564"/>
                </a:lnTo>
                <a:lnTo>
                  <a:pt x="7737476" y="3689834"/>
                </a:lnTo>
                <a:lnTo>
                  <a:pt x="7734936" y="3690786"/>
                </a:lnTo>
                <a:lnTo>
                  <a:pt x="7732713" y="3693009"/>
                </a:lnTo>
                <a:lnTo>
                  <a:pt x="7730808" y="3695231"/>
                </a:lnTo>
                <a:lnTo>
                  <a:pt x="7728903" y="3698089"/>
                </a:lnTo>
                <a:lnTo>
                  <a:pt x="7726998" y="3701264"/>
                </a:lnTo>
                <a:lnTo>
                  <a:pt x="7726046" y="3705074"/>
                </a:lnTo>
                <a:lnTo>
                  <a:pt x="7725093" y="3708567"/>
                </a:lnTo>
                <a:lnTo>
                  <a:pt x="7723823" y="3713012"/>
                </a:lnTo>
                <a:lnTo>
                  <a:pt x="7722870" y="3722538"/>
                </a:lnTo>
                <a:lnTo>
                  <a:pt x="7721918" y="3733016"/>
                </a:lnTo>
                <a:lnTo>
                  <a:pt x="7721600" y="3744129"/>
                </a:lnTo>
                <a:lnTo>
                  <a:pt x="7721600" y="3755877"/>
                </a:lnTo>
                <a:lnTo>
                  <a:pt x="7721918" y="3767625"/>
                </a:lnTo>
                <a:lnTo>
                  <a:pt x="7723188" y="3791439"/>
                </a:lnTo>
                <a:lnTo>
                  <a:pt x="7723188" y="3802870"/>
                </a:lnTo>
                <a:lnTo>
                  <a:pt x="7723188" y="3813665"/>
                </a:lnTo>
                <a:lnTo>
                  <a:pt x="7722870" y="3823508"/>
                </a:lnTo>
                <a:lnTo>
                  <a:pt x="7721918" y="3832399"/>
                </a:lnTo>
                <a:lnTo>
                  <a:pt x="7720966" y="3839384"/>
                </a:lnTo>
                <a:lnTo>
                  <a:pt x="7719060" y="3846369"/>
                </a:lnTo>
                <a:lnTo>
                  <a:pt x="7716520" y="3852720"/>
                </a:lnTo>
                <a:lnTo>
                  <a:pt x="7713980" y="3859705"/>
                </a:lnTo>
                <a:lnTo>
                  <a:pt x="7708583" y="3873358"/>
                </a:lnTo>
                <a:lnTo>
                  <a:pt x="7705726" y="3880026"/>
                </a:lnTo>
                <a:lnTo>
                  <a:pt x="7703186" y="3886694"/>
                </a:lnTo>
                <a:lnTo>
                  <a:pt x="7700963" y="3893362"/>
                </a:lnTo>
                <a:lnTo>
                  <a:pt x="7699058" y="3899712"/>
                </a:lnTo>
                <a:lnTo>
                  <a:pt x="7697788" y="3906380"/>
                </a:lnTo>
                <a:lnTo>
                  <a:pt x="7697470" y="3913048"/>
                </a:lnTo>
                <a:lnTo>
                  <a:pt x="7697788" y="3916223"/>
                </a:lnTo>
                <a:lnTo>
                  <a:pt x="7698423" y="3919398"/>
                </a:lnTo>
                <a:lnTo>
                  <a:pt x="7699058" y="3922891"/>
                </a:lnTo>
                <a:lnTo>
                  <a:pt x="7699693" y="3926066"/>
                </a:lnTo>
                <a:lnTo>
                  <a:pt x="7700963" y="3928924"/>
                </a:lnTo>
                <a:lnTo>
                  <a:pt x="7702233" y="3932417"/>
                </a:lnTo>
                <a:lnTo>
                  <a:pt x="7704138" y="3935592"/>
                </a:lnTo>
                <a:lnTo>
                  <a:pt x="7706360" y="3938449"/>
                </a:lnTo>
                <a:lnTo>
                  <a:pt x="7702233" y="3942260"/>
                </a:lnTo>
                <a:lnTo>
                  <a:pt x="7698740" y="3945435"/>
                </a:lnTo>
                <a:lnTo>
                  <a:pt x="7695248" y="3949562"/>
                </a:lnTo>
                <a:lnTo>
                  <a:pt x="7692390" y="3953055"/>
                </a:lnTo>
                <a:lnTo>
                  <a:pt x="7689850" y="3957500"/>
                </a:lnTo>
                <a:lnTo>
                  <a:pt x="7687310" y="3961628"/>
                </a:lnTo>
                <a:lnTo>
                  <a:pt x="7685406" y="3965756"/>
                </a:lnTo>
                <a:lnTo>
                  <a:pt x="7683818" y="3970519"/>
                </a:lnTo>
                <a:lnTo>
                  <a:pt x="7681913" y="3975281"/>
                </a:lnTo>
                <a:lnTo>
                  <a:pt x="7680326" y="3980044"/>
                </a:lnTo>
                <a:lnTo>
                  <a:pt x="7678738" y="3990205"/>
                </a:lnTo>
                <a:lnTo>
                  <a:pt x="7676833" y="4001000"/>
                </a:lnTo>
                <a:lnTo>
                  <a:pt x="7676198" y="4011796"/>
                </a:lnTo>
                <a:lnTo>
                  <a:pt x="7675246" y="4023226"/>
                </a:lnTo>
                <a:lnTo>
                  <a:pt x="7674928" y="4035292"/>
                </a:lnTo>
                <a:lnTo>
                  <a:pt x="7674293" y="4059741"/>
                </a:lnTo>
                <a:lnTo>
                  <a:pt x="7673340" y="4072124"/>
                </a:lnTo>
                <a:lnTo>
                  <a:pt x="7672388" y="4084825"/>
                </a:lnTo>
                <a:lnTo>
                  <a:pt x="7670800" y="4097843"/>
                </a:lnTo>
                <a:lnTo>
                  <a:pt x="7668896" y="4111179"/>
                </a:lnTo>
                <a:lnTo>
                  <a:pt x="7668260" y="4112449"/>
                </a:lnTo>
                <a:lnTo>
                  <a:pt x="7668896" y="4114354"/>
                </a:lnTo>
                <a:lnTo>
                  <a:pt x="7669213" y="4115624"/>
                </a:lnTo>
                <a:lnTo>
                  <a:pt x="7669530" y="4116576"/>
                </a:lnTo>
                <a:lnTo>
                  <a:pt x="7670166" y="4117211"/>
                </a:lnTo>
                <a:lnTo>
                  <a:pt x="7670800" y="4118164"/>
                </a:lnTo>
                <a:lnTo>
                  <a:pt x="7672706" y="4119116"/>
                </a:lnTo>
                <a:lnTo>
                  <a:pt x="7675246" y="4119752"/>
                </a:lnTo>
                <a:lnTo>
                  <a:pt x="7677468" y="4120704"/>
                </a:lnTo>
                <a:lnTo>
                  <a:pt x="7680008" y="4121022"/>
                </a:lnTo>
                <a:lnTo>
                  <a:pt x="7682548" y="4121657"/>
                </a:lnTo>
                <a:lnTo>
                  <a:pt x="7675246" y="4139120"/>
                </a:lnTo>
                <a:lnTo>
                  <a:pt x="7669530" y="4155948"/>
                </a:lnTo>
                <a:lnTo>
                  <a:pt x="7664450" y="4172142"/>
                </a:lnTo>
                <a:lnTo>
                  <a:pt x="7660006" y="4188018"/>
                </a:lnTo>
                <a:lnTo>
                  <a:pt x="7656196" y="4202941"/>
                </a:lnTo>
                <a:lnTo>
                  <a:pt x="7653020" y="4217864"/>
                </a:lnTo>
                <a:lnTo>
                  <a:pt x="7650798" y="4232153"/>
                </a:lnTo>
                <a:lnTo>
                  <a:pt x="7648576" y="4246441"/>
                </a:lnTo>
                <a:lnTo>
                  <a:pt x="7646988" y="4260094"/>
                </a:lnTo>
                <a:lnTo>
                  <a:pt x="7645400" y="4273430"/>
                </a:lnTo>
                <a:lnTo>
                  <a:pt x="7642860" y="4299466"/>
                </a:lnTo>
                <a:lnTo>
                  <a:pt x="7640320" y="4324867"/>
                </a:lnTo>
                <a:lnTo>
                  <a:pt x="7638733" y="4337251"/>
                </a:lnTo>
                <a:lnTo>
                  <a:pt x="7637146" y="4349951"/>
                </a:lnTo>
                <a:lnTo>
                  <a:pt x="7635240" y="4355032"/>
                </a:lnTo>
                <a:lnTo>
                  <a:pt x="7633336" y="4359794"/>
                </a:lnTo>
                <a:lnTo>
                  <a:pt x="7631113" y="4364240"/>
                </a:lnTo>
                <a:lnTo>
                  <a:pt x="7629208" y="4368367"/>
                </a:lnTo>
                <a:lnTo>
                  <a:pt x="7627303" y="4371860"/>
                </a:lnTo>
                <a:lnTo>
                  <a:pt x="7624446" y="4375353"/>
                </a:lnTo>
                <a:lnTo>
                  <a:pt x="7622540" y="4378210"/>
                </a:lnTo>
                <a:lnTo>
                  <a:pt x="7620000" y="4381068"/>
                </a:lnTo>
                <a:lnTo>
                  <a:pt x="7617143" y="4383291"/>
                </a:lnTo>
                <a:lnTo>
                  <a:pt x="7614286" y="4385513"/>
                </a:lnTo>
                <a:lnTo>
                  <a:pt x="7611746" y="4387418"/>
                </a:lnTo>
                <a:lnTo>
                  <a:pt x="7608888" y="4389006"/>
                </a:lnTo>
                <a:lnTo>
                  <a:pt x="7603173" y="4392181"/>
                </a:lnTo>
                <a:lnTo>
                  <a:pt x="7597140" y="4393769"/>
                </a:lnTo>
                <a:lnTo>
                  <a:pt x="7594283" y="4401072"/>
                </a:lnTo>
                <a:lnTo>
                  <a:pt x="7592378" y="4407422"/>
                </a:lnTo>
                <a:lnTo>
                  <a:pt x="7591108" y="4412820"/>
                </a:lnTo>
                <a:lnTo>
                  <a:pt x="7589838" y="4418217"/>
                </a:lnTo>
                <a:lnTo>
                  <a:pt x="7589520" y="4422980"/>
                </a:lnTo>
                <a:lnTo>
                  <a:pt x="7589520" y="4427425"/>
                </a:lnTo>
                <a:lnTo>
                  <a:pt x="7589838" y="4431553"/>
                </a:lnTo>
                <a:lnTo>
                  <a:pt x="7590156" y="4435363"/>
                </a:lnTo>
                <a:lnTo>
                  <a:pt x="7591426" y="4442984"/>
                </a:lnTo>
                <a:lnTo>
                  <a:pt x="7592060" y="4450922"/>
                </a:lnTo>
                <a:lnTo>
                  <a:pt x="7592060" y="4455050"/>
                </a:lnTo>
                <a:lnTo>
                  <a:pt x="7592060" y="4459495"/>
                </a:lnTo>
                <a:lnTo>
                  <a:pt x="7591426" y="4464575"/>
                </a:lnTo>
                <a:lnTo>
                  <a:pt x="7590156" y="4469655"/>
                </a:lnTo>
                <a:lnTo>
                  <a:pt x="7588250" y="4469020"/>
                </a:lnTo>
                <a:lnTo>
                  <a:pt x="7586346" y="4468703"/>
                </a:lnTo>
                <a:lnTo>
                  <a:pt x="7584440" y="4469020"/>
                </a:lnTo>
                <a:lnTo>
                  <a:pt x="7582853" y="4469655"/>
                </a:lnTo>
                <a:lnTo>
                  <a:pt x="7581583" y="4470608"/>
                </a:lnTo>
                <a:lnTo>
                  <a:pt x="7579996" y="4471878"/>
                </a:lnTo>
                <a:lnTo>
                  <a:pt x="7578726" y="4473783"/>
                </a:lnTo>
                <a:lnTo>
                  <a:pt x="7577456" y="4475688"/>
                </a:lnTo>
                <a:lnTo>
                  <a:pt x="7575233" y="4480768"/>
                </a:lnTo>
                <a:lnTo>
                  <a:pt x="7573010" y="4486166"/>
                </a:lnTo>
                <a:lnTo>
                  <a:pt x="7569518" y="4498549"/>
                </a:lnTo>
                <a:lnTo>
                  <a:pt x="7565708" y="4511250"/>
                </a:lnTo>
                <a:lnTo>
                  <a:pt x="7563803" y="4517283"/>
                </a:lnTo>
                <a:lnTo>
                  <a:pt x="7561580" y="4522046"/>
                </a:lnTo>
                <a:lnTo>
                  <a:pt x="7560310" y="4523951"/>
                </a:lnTo>
                <a:lnTo>
                  <a:pt x="7559040" y="4525856"/>
                </a:lnTo>
                <a:lnTo>
                  <a:pt x="7557453" y="4527443"/>
                </a:lnTo>
                <a:lnTo>
                  <a:pt x="7555866" y="4528396"/>
                </a:lnTo>
                <a:lnTo>
                  <a:pt x="7554596" y="4529348"/>
                </a:lnTo>
                <a:lnTo>
                  <a:pt x="7552690" y="4529666"/>
                </a:lnTo>
                <a:lnTo>
                  <a:pt x="7550786" y="4529666"/>
                </a:lnTo>
                <a:lnTo>
                  <a:pt x="7549198" y="4528713"/>
                </a:lnTo>
                <a:lnTo>
                  <a:pt x="7550150" y="4535381"/>
                </a:lnTo>
                <a:lnTo>
                  <a:pt x="7550786" y="4542367"/>
                </a:lnTo>
                <a:lnTo>
                  <a:pt x="7550468" y="4549352"/>
                </a:lnTo>
                <a:lnTo>
                  <a:pt x="7549833" y="4556655"/>
                </a:lnTo>
                <a:lnTo>
                  <a:pt x="7548246" y="4563958"/>
                </a:lnTo>
                <a:lnTo>
                  <a:pt x="7546340" y="4571261"/>
                </a:lnTo>
                <a:lnTo>
                  <a:pt x="7544436" y="4578564"/>
                </a:lnTo>
                <a:lnTo>
                  <a:pt x="7541896" y="4585866"/>
                </a:lnTo>
                <a:lnTo>
                  <a:pt x="7538720" y="4593169"/>
                </a:lnTo>
                <a:lnTo>
                  <a:pt x="7535546" y="4599837"/>
                </a:lnTo>
                <a:lnTo>
                  <a:pt x="7528878" y="4614125"/>
                </a:lnTo>
                <a:lnTo>
                  <a:pt x="7521893" y="4627461"/>
                </a:lnTo>
                <a:lnTo>
                  <a:pt x="7515543" y="4640162"/>
                </a:lnTo>
                <a:lnTo>
                  <a:pt x="7516813" y="4636987"/>
                </a:lnTo>
                <a:lnTo>
                  <a:pt x="7517448" y="4635399"/>
                </a:lnTo>
                <a:lnTo>
                  <a:pt x="7517448" y="4635082"/>
                </a:lnTo>
                <a:lnTo>
                  <a:pt x="7516813" y="4635399"/>
                </a:lnTo>
                <a:lnTo>
                  <a:pt x="7515543" y="4636352"/>
                </a:lnTo>
                <a:lnTo>
                  <a:pt x="7510780" y="4642067"/>
                </a:lnTo>
                <a:lnTo>
                  <a:pt x="7504430" y="4650322"/>
                </a:lnTo>
                <a:lnTo>
                  <a:pt x="7497128" y="4660483"/>
                </a:lnTo>
                <a:lnTo>
                  <a:pt x="7489826" y="4671596"/>
                </a:lnTo>
                <a:lnTo>
                  <a:pt x="7484110" y="4681757"/>
                </a:lnTo>
                <a:lnTo>
                  <a:pt x="7481570" y="4686202"/>
                </a:lnTo>
                <a:lnTo>
                  <a:pt x="7479983" y="4689695"/>
                </a:lnTo>
                <a:lnTo>
                  <a:pt x="7478396" y="4693822"/>
                </a:lnTo>
                <a:lnTo>
                  <a:pt x="7477126" y="4698267"/>
                </a:lnTo>
                <a:lnTo>
                  <a:pt x="7474903" y="4706205"/>
                </a:lnTo>
                <a:lnTo>
                  <a:pt x="7473950" y="4714143"/>
                </a:lnTo>
                <a:lnTo>
                  <a:pt x="7472680" y="4721764"/>
                </a:lnTo>
                <a:lnTo>
                  <a:pt x="7471728" y="4730019"/>
                </a:lnTo>
                <a:lnTo>
                  <a:pt x="7470458" y="4737640"/>
                </a:lnTo>
                <a:lnTo>
                  <a:pt x="7468870" y="4745578"/>
                </a:lnTo>
                <a:lnTo>
                  <a:pt x="7467283" y="4750023"/>
                </a:lnTo>
                <a:lnTo>
                  <a:pt x="7465696" y="4753833"/>
                </a:lnTo>
                <a:lnTo>
                  <a:pt x="7463790" y="4758596"/>
                </a:lnTo>
                <a:lnTo>
                  <a:pt x="7461568" y="4763041"/>
                </a:lnTo>
                <a:lnTo>
                  <a:pt x="7458710" y="4767486"/>
                </a:lnTo>
                <a:lnTo>
                  <a:pt x="7455536" y="4771931"/>
                </a:lnTo>
                <a:lnTo>
                  <a:pt x="7448550" y="4780187"/>
                </a:lnTo>
                <a:lnTo>
                  <a:pt x="7441248" y="4788760"/>
                </a:lnTo>
                <a:lnTo>
                  <a:pt x="7433946" y="4797015"/>
                </a:lnTo>
                <a:lnTo>
                  <a:pt x="7426960" y="4804953"/>
                </a:lnTo>
                <a:lnTo>
                  <a:pt x="7419976" y="4813844"/>
                </a:lnTo>
                <a:lnTo>
                  <a:pt x="7416800" y="4817654"/>
                </a:lnTo>
                <a:lnTo>
                  <a:pt x="7414260" y="4822417"/>
                </a:lnTo>
                <a:lnTo>
                  <a:pt x="7396480" y="4855121"/>
                </a:lnTo>
                <a:lnTo>
                  <a:pt x="7386003" y="4874489"/>
                </a:lnTo>
                <a:lnTo>
                  <a:pt x="7374573" y="4895763"/>
                </a:lnTo>
                <a:lnTo>
                  <a:pt x="7362826" y="4918624"/>
                </a:lnTo>
                <a:lnTo>
                  <a:pt x="7351713" y="4941803"/>
                </a:lnTo>
                <a:lnTo>
                  <a:pt x="7346633" y="4953869"/>
                </a:lnTo>
                <a:lnTo>
                  <a:pt x="7341553" y="4965934"/>
                </a:lnTo>
                <a:lnTo>
                  <a:pt x="7336790" y="4978000"/>
                </a:lnTo>
                <a:lnTo>
                  <a:pt x="7332346" y="4989748"/>
                </a:lnTo>
                <a:lnTo>
                  <a:pt x="7326948" y="4991971"/>
                </a:lnTo>
                <a:lnTo>
                  <a:pt x="7322820" y="4993876"/>
                </a:lnTo>
                <a:lnTo>
                  <a:pt x="7319010" y="4995146"/>
                </a:lnTo>
                <a:lnTo>
                  <a:pt x="7316470" y="4995781"/>
                </a:lnTo>
                <a:lnTo>
                  <a:pt x="7315200" y="4995781"/>
                </a:lnTo>
                <a:lnTo>
                  <a:pt x="7313930" y="4995781"/>
                </a:lnTo>
                <a:lnTo>
                  <a:pt x="7312660" y="4995146"/>
                </a:lnTo>
                <a:lnTo>
                  <a:pt x="7311390" y="4994511"/>
                </a:lnTo>
                <a:lnTo>
                  <a:pt x="7308216" y="4991336"/>
                </a:lnTo>
                <a:lnTo>
                  <a:pt x="7304406" y="4987208"/>
                </a:lnTo>
                <a:lnTo>
                  <a:pt x="7305358" y="4993241"/>
                </a:lnTo>
                <a:lnTo>
                  <a:pt x="7305358" y="4999591"/>
                </a:lnTo>
                <a:lnTo>
                  <a:pt x="7305358" y="5005306"/>
                </a:lnTo>
                <a:lnTo>
                  <a:pt x="7305040" y="5011022"/>
                </a:lnTo>
                <a:lnTo>
                  <a:pt x="7304088" y="5016419"/>
                </a:lnTo>
                <a:lnTo>
                  <a:pt x="7303136" y="5021500"/>
                </a:lnTo>
                <a:lnTo>
                  <a:pt x="7301548" y="5026580"/>
                </a:lnTo>
                <a:lnTo>
                  <a:pt x="7300278" y="5031025"/>
                </a:lnTo>
                <a:lnTo>
                  <a:pt x="7298373" y="5035470"/>
                </a:lnTo>
                <a:lnTo>
                  <a:pt x="7296150" y="5039916"/>
                </a:lnTo>
                <a:lnTo>
                  <a:pt x="7293928" y="5044043"/>
                </a:lnTo>
                <a:lnTo>
                  <a:pt x="7291388" y="5048171"/>
                </a:lnTo>
                <a:lnTo>
                  <a:pt x="7285990" y="5055792"/>
                </a:lnTo>
                <a:lnTo>
                  <a:pt x="7279958" y="5063412"/>
                </a:lnTo>
                <a:lnTo>
                  <a:pt x="7273926" y="5070715"/>
                </a:lnTo>
                <a:lnTo>
                  <a:pt x="7267258" y="5078018"/>
                </a:lnTo>
                <a:lnTo>
                  <a:pt x="7260273" y="5085321"/>
                </a:lnTo>
                <a:lnTo>
                  <a:pt x="7254240" y="5092941"/>
                </a:lnTo>
                <a:lnTo>
                  <a:pt x="7247573" y="5100879"/>
                </a:lnTo>
                <a:lnTo>
                  <a:pt x="7241858" y="5109452"/>
                </a:lnTo>
                <a:lnTo>
                  <a:pt x="7239318" y="5114215"/>
                </a:lnTo>
                <a:lnTo>
                  <a:pt x="7236778" y="5118660"/>
                </a:lnTo>
                <a:lnTo>
                  <a:pt x="7234238" y="5123423"/>
                </a:lnTo>
                <a:lnTo>
                  <a:pt x="7232016" y="5128503"/>
                </a:lnTo>
                <a:lnTo>
                  <a:pt x="7234873" y="5128503"/>
                </a:lnTo>
                <a:lnTo>
                  <a:pt x="7237413" y="5128185"/>
                </a:lnTo>
                <a:lnTo>
                  <a:pt x="7240270" y="5127233"/>
                </a:lnTo>
                <a:lnTo>
                  <a:pt x="7242810" y="5125645"/>
                </a:lnTo>
                <a:lnTo>
                  <a:pt x="7248208" y="5122470"/>
                </a:lnTo>
                <a:lnTo>
                  <a:pt x="7253606" y="5118342"/>
                </a:lnTo>
                <a:lnTo>
                  <a:pt x="7258686" y="5114850"/>
                </a:lnTo>
                <a:lnTo>
                  <a:pt x="7261543" y="5113262"/>
                </a:lnTo>
                <a:lnTo>
                  <a:pt x="7264083" y="5112310"/>
                </a:lnTo>
                <a:lnTo>
                  <a:pt x="7266940" y="5111992"/>
                </a:lnTo>
                <a:lnTo>
                  <a:pt x="7269480" y="5111357"/>
                </a:lnTo>
                <a:lnTo>
                  <a:pt x="7272338" y="5112310"/>
                </a:lnTo>
                <a:lnTo>
                  <a:pt x="7275830" y="5113262"/>
                </a:lnTo>
                <a:lnTo>
                  <a:pt x="7271068" y="5114532"/>
                </a:lnTo>
                <a:lnTo>
                  <a:pt x="7266623" y="5115802"/>
                </a:lnTo>
                <a:lnTo>
                  <a:pt x="7262178" y="5117707"/>
                </a:lnTo>
                <a:lnTo>
                  <a:pt x="7258368" y="5120565"/>
                </a:lnTo>
                <a:lnTo>
                  <a:pt x="7253923" y="5123423"/>
                </a:lnTo>
                <a:lnTo>
                  <a:pt x="7249796" y="5127233"/>
                </a:lnTo>
                <a:lnTo>
                  <a:pt x="7245668" y="5131361"/>
                </a:lnTo>
                <a:lnTo>
                  <a:pt x="7242176" y="5135488"/>
                </a:lnTo>
                <a:lnTo>
                  <a:pt x="7238048" y="5140569"/>
                </a:lnTo>
                <a:lnTo>
                  <a:pt x="7234556" y="5145649"/>
                </a:lnTo>
                <a:lnTo>
                  <a:pt x="7227253" y="5157079"/>
                </a:lnTo>
                <a:lnTo>
                  <a:pt x="7219950" y="5169463"/>
                </a:lnTo>
                <a:lnTo>
                  <a:pt x="7212966" y="5182798"/>
                </a:lnTo>
                <a:lnTo>
                  <a:pt x="7198996" y="5210422"/>
                </a:lnTo>
                <a:lnTo>
                  <a:pt x="7185343" y="5238046"/>
                </a:lnTo>
                <a:lnTo>
                  <a:pt x="7178040" y="5251699"/>
                </a:lnTo>
                <a:lnTo>
                  <a:pt x="7170738" y="5264083"/>
                </a:lnTo>
                <a:lnTo>
                  <a:pt x="7163436" y="5275196"/>
                </a:lnTo>
                <a:lnTo>
                  <a:pt x="7159308" y="5280911"/>
                </a:lnTo>
                <a:lnTo>
                  <a:pt x="7155816" y="5285674"/>
                </a:lnTo>
                <a:lnTo>
                  <a:pt x="7157720" y="5286309"/>
                </a:lnTo>
                <a:lnTo>
                  <a:pt x="7159943" y="5286309"/>
                </a:lnTo>
                <a:lnTo>
                  <a:pt x="7161848" y="5286309"/>
                </a:lnTo>
                <a:lnTo>
                  <a:pt x="7164070" y="5285674"/>
                </a:lnTo>
                <a:lnTo>
                  <a:pt x="7166293" y="5284404"/>
                </a:lnTo>
                <a:lnTo>
                  <a:pt x="7168198" y="5283451"/>
                </a:lnTo>
                <a:lnTo>
                  <a:pt x="7172008" y="5279958"/>
                </a:lnTo>
                <a:lnTo>
                  <a:pt x="7176136" y="5276148"/>
                </a:lnTo>
                <a:lnTo>
                  <a:pt x="7180263" y="5271703"/>
                </a:lnTo>
                <a:lnTo>
                  <a:pt x="7187883" y="5261543"/>
                </a:lnTo>
                <a:lnTo>
                  <a:pt x="7191376" y="5256780"/>
                </a:lnTo>
                <a:lnTo>
                  <a:pt x="7195503" y="5252335"/>
                </a:lnTo>
                <a:lnTo>
                  <a:pt x="7199313" y="5248207"/>
                </a:lnTo>
                <a:lnTo>
                  <a:pt x="7203440" y="5245349"/>
                </a:lnTo>
                <a:lnTo>
                  <a:pt x="7205346" y="5244397"/>
                </a:lnTo>
                <a:lnTo>
                  <a:pt x="7207568" y="5243444"/>
                </a:lnTo>
                <a:lnTo>
                  <a:pt x="7209790" y="5242809"/>
                </a:lnTo>
                <a:lnTo>
                  <a:pt x="7211378" y="5242809"/>
                </a:lnTo>
                <a:lnTo>
                  <a:pt x="7213600" y="5243127"/>
                </a:lnTo>
                <a:lnTo>
                  <a:pt x="7215823" y="5244079"/>
                </a:lnTo>
                <a:lnTo>
                  <a:pt x="7218046" y="5245032"/>
                </a:lnTo>
                <a:lnTo>
                  <a:pt x="7220586" y="5246937"/>
                </a:lnTo>
                <a:lnTo>
                  <a:pt x="7219633" y="5242809"/>
                </a:lnTo>
                <a:lnTo>
                  <a:pt x="7219316" y="5239316"/>
                </a:lnTo>
                <a:lnTo>
                  <a:pt x="7218680" y="5235506"/>
                </a:lnTo>
                <a:lnTo>
                  <a:pt x="7219316" y="5232013"/>
                </a:lnTo>
                <a:lnTo>
                  <a:pt x="7219633" y="5228203"/>
                </a:lnTo>
                <a:lnTo>
                  <a:pt x="7219950" y="5224711"/>
                </a:lnTo>
                <a:lnTo>
                  <a:pt x="7220903" y="5221218"/>
                </a:lnTo>
                <a:lnTo>
                  <a:pt x="7222173" y="5217725"/>
                </a:lnTo>
                <a:lnTo>
                  <a:pt x="7225030" y="5210740"/>
                </a:lnTo>
                <a:lnTo>
                  <a:pt x="7228523" y="5203754"/>
                </a:lnTo>
                <a:lnTo>
                  <a:pt x="7232968" y="5197087"/>
                </a:lnTo>
                <a:lnTo>
                  <a:pt x="7237730" y="5190419"/>
                </a:lnTo>
                <a:lnTo>
                  <a:pt x="7247573" y="5176448"/>
                </a:lnTo>
                <a:lnTo>
                  <a:pt x="7252653" y="5169145"/>
                </a:lnTo>
                <a:lnTo>
                  <a:pt x="7257733" y="5161842"/>
                </a:lnTo>
                <a:lnTo>
                  <a:pt x="7262178" y="5154222"/>
                </a:lnTo>
                <a:lnTo>
                  <a:pt x="7266623" y="5146601"/>
                </a:lnTo>
                <a:lnTo>
                  <a:pt x="7270116" y="5138346"/>
                </a:lnTo>
                <a:lnTo>
                  <a:pt x="7271703" y="5134218"/>
                </a:lnTo>
                <a:lnTo>
                  <a:pt x="7273290" y="5130091"/>
                </a:lnTo>
                <a:lnTo>
                  <a:pt x="7270116" y="5141839"/>
                </a:lnTo>
                <a:lnTo>
                  <a:pt x="7266940" y="5153587"/>
                </a:lnTo>
                <a:lnTo>
                  <a:pt x="7263448" y="5165652"/>
                </a:lnTo>
                <a:lnTo>
                  <a:pt x="7259320" y="5177401"/>
                </a:lnTo>
                <a:lnTo>
                  <a:pt x="7255193" y="5190101"/>
                </a:lnTo>
                <a:lnTo>
                  <a:pt x="7250430" y="5201849"/>
                </a:lnTo>
                <a:lnTo>
                  <a:pt x="7240588" y="5226933"/>
                </a:lnTo>
                <a:lnTo>
                  <a:pt x="7229793" y="5251699"/>
                </a:lnTo>
                <a:lnTo>
                  <a:pt x="7218046" y="5276466"/>
                </a:lnTo>
                <a:lnTo>
                  <a:pt x="7206298" y="5301232"/>
                </a:lnTo>
                <a:lnTo>
                  <a:pt x="7193916" y="5325681"/>
                </a:lnTo>
                <a:lnTo>
                  <a:pt x="7181216" y="5349812"/>
                </a:lnTo>
                <a:lnTo>
                  <a:pt x="7168516" y="5372673"/>
                </a:lnTo>
                <a:lnTo>
                  <a:pt x="7143116" y="5416808"/>
                </a:lnTo>
                <a:lnTo>
                  <a:pt x="7120256" y="5457133"/>
                </a:lnTo>
                <a:lnTo>
                  <a:pt x="7110096" y="5475231"/>
                </a:lnTo>
                <a:lnTo>
                  <a:pt x="7100888" y="5492377"/>
                </a:lnTo>
                <a:lnTo>
                  <a:pt x="7103746" y="5491742"/>
                </a:lnTo>
                <a:lnTo>
                  <a:pt x="7106920" y="5490790"/>
                </a:lnTo>
                <a:lnTo>
                  <a:pt x="7112318" y="5488885"/>
                </a:lnTo>
                <a:lnTo>
                  <a:pt x="7117716" y="5485709"/>
                </a:lnTo>
                <a:lnTo>
                  <a:pt x="7122796" y="5482217"/>
                </a:lnTo>
                <a:lnTo>
                  <a:pt x="7127876" y="5477772"/>
                </a:lnTo>
                <a:lnTo>
                  <a:pt x="7132956" y="5472691"/>
                </a:lnTo>
                <a:lnTo>
                  <a:pt x="7138036" y="5467293"/>
                </a:lnTo>
                <a:lnTo>
                  <a:pt x="7142798" y="5460943"/>
                </a:lnTo>
                <a:lnTo>
                  <a:pt x="7147878" y="5454910"/>
                </a:lnTo>
                <a:lnTo>
                  <a:pt x="7152640" y="5447925"/>
                </a:lnTo>
                <a:lnTo>
                  <a:pt x="7161848" y="5433002"/>
                </a:lnTo>
                <a:lnTo>
                  <a:pt x="7171373" y="5417761"/>
                </a:lnTo>
                <a:lnTo>
                  <a:pt x="7180580" y="5401567"/>
                </a:lnTo>
                <a:lnTo>
                  <a:pt x="7189470" y="5385374"/>
                </a:lnTo>
                <a:lnTo>
                  <a:pt x="7198996" y="5369816"/>
                </a:lnTo>
                <a:lnTo>
                  <a:pt x="7203758" y="5362513"/>
                </a:lnTo>
                <a:lnTo>
                  <a:pt x="7208520" y="5355210"/>
                </a:lnTo>
                <a:lnTo>
                  <a:pt x="7213283" y="5348225"/>
                </a:lnTo>
                <a:lnTo>
                  <a:pt x="7218363" y="5342192"/>
                </a:lnTo>
                <a:lnTo>
                  <a:pt x="7223126" y="5336159"/>
                </a:lnTo>
                <a:lnTo>
                  <a:pt x="7228523" y="5330761"/>
                </a:lnTo>
                <a:lnTo>
                  <a:pt x="7233603" y="5325998"/>
                </a:lnTo>
                <a:lnTo>
                  <a:pt x="7239318" y="5321553"/>
                </a:lnTo>
                <a:lnTo>
                  <a:pt x="7244716" y="5318061"/>
                </a:lnTo>
                <a:lnTo>
                  <a:pt x="7250113" y="5315520"/>
                </a:lnTo>
                <a:lnTo>
                  <a:pt x="7256146" y="5313298"/>
                </a:lnTo>
                <a:lnTo>
                  <a:pt x="7259003" y="5312980"/>
                </a:lnTo>
                <a:lnTo>
                  <a:pt x="7261860" y="5312028"/>
                </a:lnTo>
                <a:lnTo>
                  <a:pt x="7267258" y="5294882"/>
                </a:lnTo>
                <a:lnTo>
                  <a:pt x="7271703" y="5280911"/>
                </a:lnTo>
                <a:lnTo>
                  <a:pt x="7279323" y="5259637"/>
                </a:lnTo>
                <a:lnTo>
                  <a:pt x="7282816" y="5250429"/>
                </a:lnTo>
                <a:lnTo>
                  <a:pt x="7285673" y="5240904"/>
                </a:lnTo>
                <a:lnTo>
                  <a:pt x="7288530" y="5230743"/>
                </a:lnTo>
                <a:lnTo>
                  <a:pt x="7291388" y="5218360"/>
                </a:lnTo>
                <a:lnTo>
                  <a:pt x="7292976" y="5220900"/>
                </a:lnTo>
                <a:lnTo>
                  <a:pt x="7294563" y="5222805"/>
                </a:lnTo>
                <a:lnTo>
                  <a:pt x="7296468" y="5224711"/>
                </a:lnTo>
                <a:lnTo>
                  <a:pt x="7298373" y="5226298"/>
                </a:lnTo>
                <a:lnTo>
                  <a:pt x="7300278" y="5227568"/>
                </a:lnTo>
                <a:lnTo>
                  <a:pt x="7302500" y="5228203"/>
                </a:lnTo>
                <a:lnTo>
                  <a:pt x="7304088" y="5228838"/>
                </a:lnTo>
                <a:lnTo>
                  <a:pt x="7306628" y="5228838"/>
                </a:lnTo>
                <a:lnTo>
                  <a:pt x="7308850" y="5228838"/>
                </a:lnTo>
                <a:lnTo>
                  <a:pt x="7311073" y="5228521"/>
                </a:lnTo>
                <a:lnTo>
                  <a:pt x="7313613" y="5227568"/>
                </a:lnTo>
                <a:lnTo>
                  <a:pt x="7316153" y="5226298"/>
                </a:lnTo>
                <a:lnTo>
                  <a:pt x="7319010" y="5225028"/>
                </a:lnTo>
                <a:lnTo>
                  <a:pt x="7321550" y="5222805"/>
                </a:lnTo>
                <a:lnTo>
                  <a:pt x="7324726" y="5220583"/>
                </a:lnTo>
                <a:lnTo>
                  <a:pt x="7327900" y="5217725"/>
                </a:lnTo>
                <a:lnTo>
                  <a:pt x="7326948" y="5211692"/>
                </a:lnTo>
                <a:lnTo>
                  <a:pt x="7326313" y="5205977"/>
                </a:lnTo>
                <a:lnTo>
                  <a:pt x="7326948" y="5199944"/>
                </a:lnTo>
                <a:lnTo>
                  <a:pt x="7327583" y="5193911"/>
                </a:lnTo>
                <a:lnTo>
                  <a:pt x="7328853" y="5187879"/>
                </a:lnTo>
                <a:lnTo>
                  <a:pt x="7330440" y="5181846"/>
                </a:lnTo>
                <a:lnTo>
                  <a:pt x="7332663" y="5175813"/>
                </a:lnTo>
                <a:lnTo>
                  <a:pt x="7335203" y="5169463"/>
                </a:lnTo>
                <a:lnTo>
                  <a:pt x="7337743" y="5163430"/>
                </a:lnTo>
                <a:lnTo>
                  <a:pt x="7340600" y="5157079"/>
                </a:lnTo>
                <a:lnTo>
                  <a:pt x="7347268" y="5144696"/>
                </a:lnTo>
                <a:lnTo>
                  <a:pt x="7354570" y="5132313"/>
                </a:lnTo>
                <a:lnTo>
                  <a:pt x="7361873" y="5120247"/>
                </a:lnTo>
                <a:lnTo>
                  <a:pt x="7368858" y="5108182"/>
                </a:lnTo>
                <a:lnTo>
                  <a:pt x="7375208" y="5096434"/>
                </a:lnTo>
                <a:lnTo>
                  <a:pt x="7381240" y="5085321"/>
                </a:lnTo>
                <a:lnTo>
                  <a:pt x="7383780" y="5079605"/>
                </a:lnTo>
                <a:lnTo>
                  <a:pt x="7385686" y="5074525"/>
                </a:lnTo>
                <a:lnTo>
                  <a:pt x="7387273" y="5069445"/>
                </a:lnTo>
                <a:lnTo>
                  <a:pt x="7388860" y="5064364"/>
                </a:lnTo>
                <a:lnTo>
                  <a:pt x="7389496" y="5059284"/>
                </a:lnTo>
                <a:lnTo>
                  <a:pt x="7389813" y="5054839"/>
                </a:lnTo>
                <a:lnTo>
                  <a:pt x="7389496" y="5050076"/>
                </a:lnTo>
                <a:lnTo>
                  <a:pt x="7388860" y="5045949"/>
                </a:lnTo>
                <a:lnTo>
                  <a:pt x="7387273" y="5041821"/>
                </a:lnTo>
                <a:lnTo>
                  <a:pt x="7385050" y="5037693"/>
                </a:lnTo>
                <a:lnTo>
                  <a:pt x="7388543" y="5037058"/>
                </a:lnTo>
                <a:lnTo>
                  <a:pt x="7391083" y="5036423"/>
                </a:lnTo>
                <a:lnTo>
                  <a:pt x="7393940" y="5035153"/>
                </a:lnTo>
                <a:lnTo>
                  <a:pt x="7396163" y="5033883"/>
                </a:lnTo>
                <a:lnTo>
                  <a:pt x="7398703" y="5032295"/>
                </a:lnTo>
                <a:lnTo>
                  <a:pt x="7400608" y="5030390"/>
                </a:lnTo>
                <a:lnTo>
                  <a:pt x="7402830" y="5028803"/>
                </a:lnTo>
                <a:lnTo>
                  <a:pt x="7404418" y="5026898"/>
                </a:lnTo>
                <a:lnTo>
                  <a:pt x="7407593" y="5022452"/>
                </a:lnTo>
                <a:lnTo>
                  <a:pt x="7410450" y="5017372"/>
                </a:lnTo>
                <a:lnTo>
                  <a:pt x="7412673" y="5012292"/>
                </a:lnTo>
                <a:lnTo>
                  <a:pt x="7414896" y="5006894"/>
                </a:lnTo>
                <a:lnTo>
                  <a:pt x="7418070" y="4995463"/>
                </a:lnTo>
                <a:lnTo>
                  <a:pt x="7421246" y="4984985"/>
                </a:lnTo>
                <a:lnTo>
                  <a:pt x="7423150" y="4979905"/>
                </a:lnTo>
                <a:lnTo>
                  <a:pt x="7425373" y="4975142"/>
                </a:lnTo>
                <a:lnTo>
                  <a:pt x="7427596" y="4971015"/>
                </a:lnTo>
                <a:lnTo>
                  <a:pt x="7430453" y="4967522"/>
                </a:lnTo>
                <a:lnTo>
                  <a:pt x="7431088" y="4968474"/>
                </a:lnTo>
                <a:lnTo>
                  <a:pt x="7432040" y="4969427"/>
                </a:lnTo>
                <a:lnTo>
                  <a:pt x="7432040" y="4971332"/>
                </a:lnTo>
                <a:lnTo>
                  <a:pt x="7431406" y="4972920"/>
                </a:lnTo>
                <a:lnTo>
                  <a:pt x="7430770" y="4976730"/>
                </a:lnTo>
                <a:lnTo>
                  <a:pt x="7429500" y="4980858"/>
                </a:lnTo>
                <a:lnTo>
                  <a:pt x="7427913" y="4985303"/>
                </a:lnTo>
                <a:lnTo>
                  <a:pt x="7427278" y="4988795"/>
                </a:lnTo>
                <a:lnTo>
                  <a:pt x="7427278" y="4990383"/>
                </a:lnTo>
                <a:lnTo>
                  <a:pt x="7427596" y="4991971"/>
                </a:lnTo>
                <a:lnTo>
                  <a:pt x="7428230" y="4992923"/>
                </a:lnTo>
                <a:lnTo>
                  <a:pt x="7429818" y="4993558"/>
                </a:lnTo>
                <a:lnTo>
                  <a:pt x="7432358" y="4993876"/>
                </a:lnTo>
                <a:lnTo>
                  <a:pt x="7434898" y="4993558"/>
                </a:lnTo>
                <a:lnTo>
                  <a:pt x="7437756" y="4992606"/>
                </a:lnTo>
                <a:lnTo>
                  <a:pt x="7440296" y="4991018"/>
                </a:lnTo>
                <a:lnTo>
                  <a:pt x="7442836" y="4988795"/>
                </a:lnTo>
                <a:lnTo>
                  <a:pt x="7445376" y="4986255"/>
                </a:lnTo>
                <a:lnTo>
                  <a:pt x="7447916" y="4983398"/>
                </a:lnTo>
                <a:lnTo>
                  <a:pt x="7450138" y="4980223"/>
                </a:lnTo>
                <a:lnTo>
                  <a:pt x="7452678" y="4976412"/>
                </a:lnTo>
                <a:lnTo>
                  <a:pt x="7454900" y="4972602"/>
                </a:lnTo>
                <a:lnTo>
                  <a:pt x="7459346" y="4963712"/>
                </a:lnTo>
                <a:lnTo>
                  <a:pt x="7463156" y="4954504"/>
                </a:lnTo>
                <a:lnTo>
                  <a:pt x="7466648" y="4944661"/>
                </a:lnTo>
                <a:lnTo>
                  <a:pt x="7469506" y="4934818"/>
                </a:lnTo>
                <a:lnTo>
                  <a:pt x="7471728" y="4925292"/>
                </a:lnTo>
                <a:lnTo>
                  <a:pt x="7473633" y="4916719"/>
                </a:lnTo>
                <a:lnTo>
                  <a:pt x="7474268" y="4909099"/>
                </a:lnTo>
                <a:lnTo>
                  <a:pt x="7474586" y="4902431"/>
                </a:lnTo>
                <a:lnTo>
                  <a:pt x="7474268" y="4899891"/>
                </a:lnTo>
                <a:lnTo>
                  <a:pt x="7473950" y="4897668"/>
                </a:lnTo>
                <a:lnTo>
                  <a:pt x="7472998" y="4895763"/>
                </a:lnTo>
                <a:lnTo>
                  <a:pt x="7472046" y="4894810"/>
                </a:lnTo>
                <a:lnTo>
                  <a:pt x="7471093" y="4894493"/>
                </a:lnTo>
                <a:lnTo>
                  <a:pt x="7469506" y="4894493"/>
                </a:lnTo>
                <a:lnTo>
                  <a:pt x="7473633" y="4891953"/>
                </a:lnTo>
                <a:lnTo>
                  <a:pt x="7477126" y="4889413"/>
                </a:lnTo>
                <a:lnTo>
                  <a:pt x="7480300" y="4885920"/>
                </a:lnTo>
                <a:lnTo>
                  <a:pt x="7483793" y="4883062"/>
                </a:lnTo>
                <a:lnTo>
                  <a:pt x="7486968" y="4879887"/>
                </a:lnTo>
                <a:lnTo>
                  <a:pt x="7489508" y="4876077"/>
                </a:lnTo>
                <a:lnTo>
                  <a:pt x="7492366" y="4872584"/>
                </a:lnTo>
                <a:lnTo>
                  <a:pt x="7494588" y="4868457"/>
                </a:lnTo>
                <a:lnTo>
                  <a:pt x="7499350" y="4860519"/>
                </a:lnTo>
                <a:lnTo>
                  <a:pt x="7503160" y="4851628"/>
                </a:lnTo>
                <a:lnTo>
                  <a:pt x="7506653" y="4842738"/>
                </a:lnTo>
                <a:lnTo>
                  <a:pt x="7509510" y="4832895"/>
                </a:lnTo>
                <a:lnTo>
                  <a:pt x="7511733" y="4823052"/>
                </a:lnTo>
                <a:lnTo>
                  <a:pt x="7514273" y="4812256"/>
                </a:lnTo>
                <a:lnTo>
                  <a:pt x="7518083" y="4791300"/>
                </a:lnTo>
                <a:lnTo>
                  <a:pt x="7521576" y="4769391"/>
                </a:lnTo>
                <a:lnTo>
                  <a:pt x="7525386" y="4747483"/>
                </a:lnTo>
                <a:lnTo>
                  <a:pt x="7528560" y="4744625"/>
                </a:lnTo>
                <a:lnTo>
                  <a:pt x="7532053" y="4741132"/>
                </a:lnTo>
                <a:lnTo>
                  <a:pt x="7538720" y="4732559"/>
                </a:lnTo>
                <a:lnTo>
                  <a:pt x="7546340" y="4721764"/>
                </a:lnTo>
                <a:lnTo>
                  <a:pt x="7554596" y="4709381"/>
                </a:lnTo>
                <a:lnTo>
                  <a:pt x="7562850" y="4695727"/>
                </a:lnTo>
                <a:lnTo>
                  <a:pt x="7571423" y="4681122"/>
                </a:lnTo>
                <a:lnTo>
                  <a:pt x="7579043" y="4664928"/>
                </a:lnTo>
                <a:lnTo>
                  <a:pt x="7586663" y="4648735"/>
                </a:lnTo>
                <a:lnTo>
                  <a:pt x="7593648" y="4632541"/>
                </a:lnTo>
                <a:lnTo>
                  <a:pt x="7599680" y="4616031"/>
                </a:lnTo>
                <a:lnTo>
                  <a:pt x="7602220" y="4607775"/>
                </a:lnTo>
                <a:lnTo>
                  <a:pt x="7604760" y="4599837"/>
                </a:lnTo>
                <a:lnTo>
                  <a:pt x="7606983" y="4591899"/>
                </a:lnTo>
                <a:lnTo>
                  <a:pt x="7608570" y="4584279"/>
                </a:lnTo>
                <a:lnTo>
                  <a:pt x="7609840" y="4576976"/>
                </a:lnTo>
                <a:lnTo>
                  <a:pt x="7611110" y="4569991"/>
                </a:lnTo>
                <a:lnTo>
                  <a:pt x="7611746" y="4563005"/>
                </a:lnTo>
                <a:lnTo>
                  <a:pt x="7611746" y="4556655"/>
                </a:lnTo>
                <a:lnTo>
                  <a:pt x="7611746" y="4550622"/>
                </a:lnTo>
                <a:lnTo>
                  <a:pt x="7610793" y="4544907"/>
                </a:lnTo>
                <a:lnTo>
                  <a:pt x="7609523" y="4539827"/>
                </a:lnTo>
                <a:lnTo>
                  <a:pt x="7607936" y="4535381"/>
                </a:lnTo>
                <a:lnTo>
                  <a:pt x="7610476" y="4530619"/>
                </a:lnTo>
                <a:lnTo>
                  <a:pt x="7613016" y="4527126"/>
                </a:lnTo>
                <a:lnTo>
                  <a:pt x="7614286" y="4525538"/>
                </a:lnTo>
                <a:lnTo>
                  <a:pt x="7615873" y="4523951"/>
                </a:lnTo>
                <a:lnTo>
                  <a:pt x="7617143" y="4523316"/>
                </a:lnTo>
                <a:lnTo>
                  <a:pt x="7618730" y="4522681"/>
                </a:lnTo>
                <a:lnTo>
                  <a:pt x="7620636" y="4522046"/>
                </a:lnTo>
                <a:lnTo>
                  <a:pt x="7621906" y="4522046"/>
                </a:lnTo>
                <a:lnTo>
                  <a:pt x="7625716" y="4522046"/>
                </a:lnTo>
                <a:lnTo>
                  <a:pt x="7629843" y="4522681"/>
                </a:lnTo>
                <a:lnTo>
                  <a:pt x="7633653" y="4523951"/>
                </a:lnTo>
                <a:lnTo>
                  <a:pt x="7642543" y="4492834"/>
                </a:lnTo>
                <a:lnTo>
                  <a:pt x="7650480" y="4463622"/>
                </a:lnTo>
                <a:lnTo>
                  <a:pt x="7657783" y="4436316"/>
                </a:lnTo>
                <a:lnTo>
                  <a:pt x="7665403" y="4409644"/>
                </a:lnTo>
                <a:lnTo>
                  <a:pt x="7669530" y="4395991"/>
                </a:lnTo>
                <a:lnTo>
                  <a:pt x="7674293" y="4382973"/>
                </a:lnTo>
                <a:lnTo>
                  <a:pt x="7679056" y="4369002"/>
                </a:lnTo>
                <a:lnTo>
                  <a:pt x="7684453" y="4355032"/>
                </a:lnTo>
                <a:lnTo>
                  <a:pt x="7690168" y="4340426"/>
                </a:lnTo>
                <a:lnTo>
                  <a:pt x="7696836" y="4326138"/>
                </a:lnTo>
                <a:lnTo>
                  <a:pt x="7704138" y="4310262"/>
                </a:lnTo>
                <a:lnTo>
                  <a:pt x="7712076" y="4294386"/>
                </a:lnTo>
                <a:lnTo>
                  <a:pt x="7710488" y="4309309"/>
                </a:lnTo>
                <a:lnTo>
                  <a:pt x="7707948" y="4323915"/>
                </a:lnTo>
                <a:lnTo>
                  <a:pt x="7704456" y="4337886"/>
                </a:lnTo>
                <a:lnTo>
                  <a:pt x="7701280" y="4351539"/>
                </a:lnTo>
                <a:lnTo>
                  <a:pt x="7697470" y="4364875"/>
                </a:lnTo>
                <a:lnTo>
                  <a:pt x="7693978" y="4377893"/>
                </a:lnTo>
                <a:lnTo>
                  <a:pt x="7686358" y="4402342"/>
                </a:lnTo>
                <a:lnTo>
                  <a:pt x="7682866" y="4414407"/>
                </a:lnTo>
                <a:lnTo>
                  <a:pt x="7679690" y="4425838"/>
                </a:lnTo>
                <a:lnTo>
                  <a:pt x="7677468" y="4437268"/>
                </a:lnTo>
                <a:lnTo>
                  <a:pt x="7675563" y="4448064"/>
                </a:lnTo>
                <a:lnTo>
                  <a:pt x="7674610" y="4459177"/>
                </a:lnTo>
                <a:lnTo>
                  <a:pt x="7674293" y="4464575"/>
                </a:lnTo>
                <a:lnTo>
                  <a:pt x="7674293" y="4469655"/>
                </a:lnTo>
                <a:lnTo>
                  <a:pt x="7674610" y="4475053"/>
                </a:lnTo>
                <a:lnTo>
                  <a:pt x="7675246" y="4480451"/>
                </a:lnTo>
                <a:lnTo>
                  <a:pt x="7676516" y="4485531"/>
                </a:lnTo>
                <a:lnTo>
                  <a:pt x="7677468" y="4490929"/>
                </a:lnTo>
                <a:lnTo>
                  <a:pt x="7680008" y="4488706"/>
                </a:lnTo>
                <a:lnTo>
                  <a:pt x="7682230" y="4486166"/>
                </a:lnTo>
                <a:lnTo>
                  <a:pt x="7686993" y="4481086"/>
                </a:lnTo>
                <a:lnTo>
                  <a:pt x="7689533" y="4478863"/>
                </a:lnTo>
                <a:lnTo>
                  <a:pt x="7690486" y="4477911"/>
                </a:lnTo>
                <a:lnTo>
                  <a:pt x="7692073" y="4477276"/>
                </a:lnTo>
                <a:lnTo>
                  <a:pt x="7693660" y="4476958"/>
                </a:lnTo>
                <a:lnTo>
                  <a:pt x="7694930" y="4476958"/>
                </a:lnTo>
                <a:lnTo>
                  <a:pt x="7696518" y="4476958"/>
                </a:lnTo>
                <a:lnTo>
                  <a:pt x="7698423" y="4477911"/>
                </a:lnTo>
                <a:lnTo>
                  <a:pt x="7702233" y="4458542"/>
                </a:lnTo>
                <a:lnTo>
                  <a:pt x="7704138" y="4451557"/>
                </a:lnTo>
                <a:lnTo>
                  <a:pt x="7706043" y="4445206"/>
                </a:lnTo>
                <a:lnTo>
                  <a:pt x="7708583" y="4440126"/>
                </a:lnTo>
                <a:lnTo>
                  <a:pt x="7711440" y="4434411"/>
                </a:lnTo>
                <a:lnTo>
                  <a:pt x="7715886" y="4428060"/>
                </a:lnTo>
                <a:lnTo>
                  <a:pt x="7720966" y="4420440"/>
                </a:lnTo>
                <a:lnTo>
                  <a:pt x="7720330" y="4414407"/>
                </a:lnTo>
                <a:lnTo>
                  <a:pt x="7719696" y="4407422"/>
                </a:lnTo>
                <a:lnTo>
                  <a:pt x="7719378" y="4400436"/>
                </a:lnTo>
                <a:lnTo>
                  <a:pt x="7719378" y="4393134"/>
                </a:lnTo>
                <a:lnTo>
                  <a:pt x="7719696" y="4385513"/>
                </a:lnTo>
                <a:lnTo>
                  <a:pt x="7720648" y="4377893"/>
                </a:lnTo>
                <a:lnTo>
                  <a:pt x="7721283" y="4369637"/>
                </a:lnTo>
                <a:lnTo>
                  <a:pt x="7722236" y="4362017"/>
                </a:lnTo>
                <a:lnTo>
                  <a:pt x="7724140" y="4354397"/>
                </a:lnTo>
                <a:lnTo>
                  <a:pt x="7726046" y="4346776"/>
                </a:lnTo>
                <a:lnTo>
                  <a:pt x="7728268" y="4339473"/>
                </a:lnTo>
                <a:lnTo>
                  <a:pt x="7731126" y="4332488"/>
                </a:lnTo>
                <a:lnTo>
                  <a:pt x="7733983" y="4326138"/>
                </a:lnTo>
                <a:lnTo>
                  <a:pt x="7737793" y="4319787"/>
                </a:lnTo>
                <a:lnTo>
                  <a:pt x="7741603" y="4314389"/>
                </a:lnTo>
                <a:lnTo>
                  <a:pt x="7746048" y="4309309"/>
                </a:lnTo>
                <a:lnTo>
                  <a:pt x="7744778" y="4306134"/>
                </a:lnTo>
                <a:lnTo>
                  <a:pt x="7743190" y="4302959"/>
                </a:lnTo>
                <a:lnTo>
                  <a:pt x="7742238" y="4300101"/>
                </a:lnTo>
                <a:lnTo>
                  <a:pt x="7741286" y="4296926"/>
                </a:lnTo>
                <a:lnTo>
                  <a:pt x="7740016" y="4290258"/>
                </a:lnTo>
                <a:lnTo>
                  <a:pt x="7739698" y="4283273"/>
                </a:lnTo>
                <a:lnTo>
                  <a:pt x="7739063" y="4275970"/>
                </a:lnTo>
                <a:lnTo>
                  <a:pt x="7739698" y="4268667"/>
                </a:lnTo>
                <a:lnTo>
                  <a:pt x="7740968" y="4253426"/>
                </a:lnTo>
                <a:lnTo>
                  <a:pt x="7742556" y="4238185"/>
                </a:lnTo>
                <a:lnTo>
                  <a:pt x="7742873" y="4229930"/>
                </a:lnTo>
                <a:lnTo>
                  <a:pt x="7742873" y="4222309"/>
                </a:lnTo>
                <a:lnTo>
                  <a:pt x="7742556" y="4214372"/>
                </a:lnTo>
                <a:lnTo>
                  <a:pt x="7741286" y="4206751"/>
                </a:lnTo>
                <a:lnTo>
                  <a:pt x="7740333" y="4201353"/>
                </a:lnTo>
                <a:lnTo>
                  <a:pt x="7740968" y="4202941"/>
                </a:lnTo>
                <a:lnTo>
                  <a:pt x="7742238" y="4204529"/>
                </a:lnTo>
                <a:lnTo>
                  <a:pt x="7743190" y="4205481"/>
                </a:lnTo>
                <a:lnTo>
                  <a:pt x="7744143" y="4206434"/>
                </a:lnTo>
                <a:lnTo>
                  <a:pt x="7745096" y="4206751"/>
                </a:lnTo>
                <a:lnTo>
                  <a:pt x="7746048" y="4206751"/>
                </a:lnTo>
                <a:lnTo>
                  <a:pt x="7747318" y="4206434"/>
                </a:lnTo>
                <a:lnTo>
                  <a:pt x="7747953" y="4205481"/>
                </a:lnTo>
                <a:lnTo>
                  <a:pt x="7748906" y="4204529"/>
                </a:lnTo>
                <a:lnTo>
                  <a:pt x="7750810" y="4201353"/>
                </a:lnTo>
                <a:lnTo>
                  <a:pt x="7752716" y="4197226"/>
                </a:lnTo>
                <a:lnTo>
                  <a:pt x="7754620" y="4192463"/>
                </a:lnTo>
                <a:lnTo>
                  <a:pt x="7756208" y="4187065"/>
                </a:lnTo>
                <a:lnTo>
                  <a:pt x="7760018" y="4174999"/>
                </a:lnTo>
                <a:lnTo>
                  <a:pt x="7764146" y="4162299"/>
                </a:lnTo>
                <a:lnTo>
                  <a:pt x="7767638" y="4150868"/>
                </a:lnTo>
                <a:lnTo>
                  <a:pt x="7767638" y="4164839"/>
                </a:lnTo>
                <a:lnTo>
                  <a:pt x="7767320" y="4178810"/>
                </a:lnTo>
                <a:lnTo>
                  <a:pt x="7767003" y="4192780"/>
                </a:lnTo>
                <a:lnTo>
                  <a:pt x="7765733" y="4206751"/>
                </a:lnTo>
                <a:lnTo>
                  <a:pt x="7764780" y="4220404"/>
                </a:lnTo>
                <a:lnTo>
                  <a:pt x="7763510" y="4234693"/>
                </a:lnTo>
                <a:lnTo>
                  <a:pt x="7760018" y="4262634"/>
                </a:lnTo>
                <a:lnTo>
                  <a:pt x="7757796" y="4275970"/>
                </a:lnTo>
                <a:lnTo>
                  <a:pt x="7755573" y="4289623"/>
                </a:lnTo>
                <a:lnTo>
                  <a:pt x="7750493" y="4316612"/>
                </a:lnTo>
                <a:lnTo>
                  <a:pt x="7744778" y="4342648"/>
                </a:lnTo>
                <a:lnTo>
                  <a:pt x="7738746" y="4369002"/>
                </a:lnTo>
                <a:lnTo>
                  <a:pt x="7733030" y="4395039"/>
                </a:lnTo>
                <a:lnTo>
                  <a:pt x="7726680" y="4420123"/>
                </a:lnTo>
                <a:lnTo>
                  <a:pt x="7714298" y="4468703"/>
                </a:lnTo>
                <a:lnTo>
                  <a:pt x="7708583" y="4491564"/>
                </a:lnTo>
                <a:lnTo>
                  <a:pt x="7703503" y="4514108"/>
                </a:lnTo>
                <a:lnTo>
                  <a:pt x="7698740" y="4536016"/>
                </a:lnTo>
                <a:lnTo>
                  <a:pt x="7694613" y="4557290"/>
                </a:lnTo>
                <a:lnTo>
                  <a:pt x="7692390" y="4560148"/>
                </a:lnTo>
                <a:lnTo>
                  <a:pt x="7689850" y="4563958"/>
                </a:lnTo>
                <a:lnTo>
                  <a:pt x="7683500" y="4571261"/>
                </a:lnTo>
                <a:lnTo>
                  <a:pt x="7676516" y="4578881"/>
                </a:lnTo>
                <a:lnTo>
                  <a:pt x="7673023" y="4583326"/>
                </a:lnTo>
                <a:lnTo>
                  <a:pt x="7670166" y="4587137"/>
                </a:lnTo>
                <a:lnTo>
                  <a:pt x="7667308" y="4591582"/>
                </a:lnTo>
                <a:lnTo>
                  <a:pt x="7665086" y="4596027"/>
                </a:lnTo>
                <a:lnTo>
                  <a:pt x="7663180" y="4600472"/>
                </a:lnTo>
                <a:lnTo>
                  <a:pt x="7662546" y="4604600"/>
                </a:lnTo>
                <a:lnTo>
                  <a:pt x="7662228" y="4606823"/>
                </a:lnTo>
                <a:lnTo>
                  <a:pt x="7662228" y="4609045"/>
                </a:lnTo>
                <a:lnTo>
                  <a:pt x="7662546" y="4611268"/>
                </a:lnTo>
                <a:lnTo>
                  <a:pt x="7662863" y="4613490"/>
                </a:lnTo>
                <a:lnTo>
                  <a:pt x="7663498" y="4615713"/>
                </a:lnTo>
                <a:lnTo>
                  <a:pt x="7664768" y="4617936"/>
                </a:lnTo>
                <a:lnTo>
                  <a:pt x="7666038" y="4619841"/>
                </a:lnTo>
                <a:lnTo>
                  <a:pt x="7667626" y="4621746"/>
                </a:lnTo>
                <a:lnTo>
                  <a:pt x="7665403" y="4625556"/>
                </a:lnTo>
                <a:lnTo>
                  <a:pt x="7662863" y="4628414"/>
                </a:lnTo>
                <a:lnTo>
                  <a:pt x="7660006" y="4631271"/>
                </a:lnTo>
                <a:lnTo>
                  <a:pt x="7657466" y="4633812"/>
                </a:lnTo>
                <a:lnTo>
                  <a:pt x="7652068" y="4638257"/>
                </a:lnTo>
                <a:lnTo>
                  <a:pt x="7646353" y="4642385"/>
                </a:lnTo>
                <a:lnTo>
                  <a:pt x="7640638" y="4646830"/>
                </a:lnTo>
                <a:lnTo>
                  <a:pt x="7635240" y="4650957"/>
                </a:lnTo>
                <a:lnTo>
                  <a:pt x="7632700" y="4653498"/>
                </a:lnTo>
                <a:lnTo>
                  <a:pt x="7629843" y="4656038"/>
                </a:lnTo>
                <a:lnTo>
                  <a:pt x="7627303" y="4659530"/>
                </a:lnTo>
                <a:lnTo>
                  <a:pt x="7625080" y="4662706"/>
                </a:lnTo>
                <a:lnTo>
                  <a:pt x="7627303" y="4662071"/>
                </a:lnTo>
                <a:lnTo>
                  <a:pt x="7628573" y="4661436"/>
                </a:lnTo>
                <a:lnTo>
                  <a:pt x="7630160" y="4661436"/>
                </a:lnTo>
                <a:lnTo>
                  <a:pt x="7631113" y="4662071"/>
                </a:lnTo>
                <a:lnTo>
                  <a:pt x="7631748" y="4663023"/>
                </a:lnTo>
                <a:lnTo>
                  <a:pt x="7632383" y="4664928"/>
                </a:lnTo>
                <a:lnTo>
                  <a:pt x="7632700" y="4669373"/>
                </a:lnTo>
                <a:lnTo>
                  <a:pt x="7632383" y="4682709"/>
                </a:lnTo>
                <a:lnTo>
                  <a:pt x="7632383" y="4691600"/>
                </a:lnTo>
                <a:lnTo>
                  <a:pt x="7632700" y="4696045"/>
                </a:lnTo>
                <a:lnTo>
                  <a:pt x="7633018" y="4700808"/>
                </a:lnTo>
                <a:lnTo>
                  <a:pt x="7631748" y="4703348"/>
                </a:lnTo>
                <a:lnTo>
                  <a:pt x="7630478" y="4704935"/>
                </a:lnTo>
                <a:lnTo>
                  <a:pt x="7628890" y="4706523"/>
                </a:lnTo>
                <a:lnTo>
                  <a:pt x="7627620" y="4707475"/>
                </a:lnTo>
                <a:lnTo>
                  <a:pt x="7626033" y="4708111"/>
                </a:lnTo>
                <a:lnTo>
                  <a:pt x="7624128" y="4708746"/>
                </a:lnTo>
                <a:lnTo>
                  <a:pt x="7620953" y="4709063"/>
                </a:lnTo>
                <a:lnTo>
                  <a:pt x="7617143" y="4709698"/>
                </a:lnTo>
                <a:lnTo>
                  <a:pt x="7615873" y="4710651"/>
                </a:lnTo>
                <a:lnTo>
                  <a:pt x="7613968" y="4711286"/>
                </a:lnTo>
                <a:lnTo>
                  <a:pt x="7612698" y="4712873"/>
                </a:lnTo>
                <a:lnTo>
                  <a:pt x="7611428" y="4714461"/>
                </a:lnTo>
                <a:lnTo>
                  <a:pt x="7609840" y="4717001"/>
                </a:lnTo>
                <a:lnTo>
                  <a:pt x="7608888" y="4720494"/>
                </a:lnTo>
                <a:lnTo>
                  <a:pt x="7606348" y="4725891"/>
                </a:lnTo>
                <a:lnTo>
                  <a:pt x="7604760" y="4730337"/>
                </a:lnTo>
                <a:lnTo>
                  <a:pt x="7604443" y="4734147"/>
                </a:lnTo>
                <a:lnTo>
                  <a:pt x="7604760" y="4737640"/>
                </a:lnTo>
                <a:lnTo>
                  <a:pt x="7605713" y="4740497"/>
                </a:lnTo>
                <a:lnTo>
                  <a:pt x="7606666" y="4743037"/>
                </a:lnTo>
                <a:lnTo>
                  <a:pt x="7608253" y="4745260"/>
                </a:lnTo>
                <a:lnTo>
                  <a:pt x="7609840" y="4747483"/>
                </a:lnTo>
                <a:lnTo>
                  <a:pt x="7611746" y="4749705"/>
                </a:lnTo>
                <a:lnTo>
                  <a:pt x="7613333" y="4751610"/>
                </a:lnTo>
                <a:lnTo>
                  <a:pt x="7614603" y="4754468"/>
                </a:lnTo>
                <a:lnTo>
                  <a:pt x="7615556" y="4757008"/>
                </a:lnTo>
                <a:lnTo>
                  <a:pt x="7615556" y="4760501"/>
                </a:lnTo>
                <a:lnTo>
                  <a:pt x="7615238" y="4764311"/>
                </a:lnTo>
                <a:lnTo>
                  <a:pt x="7613650" y="4768756"/>
                </a:lnTo>
                <a:lnTo>
                  <a:pt x="7611110" y="4774472"/>
                </a:lnTo>
                <a:lnTo>
                  <a:pt x="7609523" y="4773519"/>
                </a:lnTo>
                <a:lnTo>
                  <a:pt x="7608253" y="4772884"/>
                </a:lnTo>
                <a:lnTo>
                  <a:pt x="7606983" y="4772566"/>
                </a:lnTo>
                <a:lnTo>
                  <a:pt x="7606030" y="4772566"/>
                </a:lnTo>
                <a:lnTo>
                  <a:pt x="7604760" y="4772884"/>
                </a:lnTo>
                <a:lnTo>
                  <a:pt x="7603808" y="4773519"/>
                </a:lnTo>
                <a:lnTo>
                  <a:pt x="7601586" y="4775107"/>
                </a:lnTo>
                <a:lnTo>
                  <a:pt x="7599680" y="4777647"/>
                </a:lnTo>
                <a:lnTo>
                  <a:pt x="7598093" y="4780504"/>
                </a:lnTo>
                <a:lnTo>
                  <a:pt x="7594600" y="4787172"/>
                </a:lnTo>
                <a:lnTo>
                  <a:pt x="7594918" y="4794475"/>
                </a:lnTo>
                <a:lnTo>
                  <a:pt x="7594918" y="4802413"/>
                </a:lnTo>
                <a:lnTo>
                  <a:pt x="7593966" y="4810351"/>
                </a:lnTo>
                <a:lnTo>
                  <a:pt x="7592696" y="4818606"/>
                </a:lnTo>
                <a:lnTo>
                  <a:pt x="7591108" y="4826862"/>
                </a:lnTo>
                <a:lnTo>
                  <a:pt x="7588886" y="4835752"/>
                </a:lnTo>
                <a:lnTo>
                  <a:pt x="7586346" y="4844325"/>
                </a:lnTo>
                <a:lnTo>
                  <a:pt x="7582853" y="4853216"/>
                </a:lnTo>
                <a:lnTo>
                  <a:pt x="7579678" y="4862424"/>
                </a:lnTo>
                <a:lnTo>
                  <a:pt x="7576186" y="4871314"/>
                </a:lnTo>
                <a:lnTo>
                  <a:pt x="7567930" y="4889730"/>
                </a:lnTo>
                <a:lnTo>
                  <a:pt x="7559040" y="4908146"/>
                </a:lnTo>
                <a:lnTo>
                  <a:pt x="7549516" y="4926880"/>
                </a:lnTo>
                <a:lnTo>
                  <a:pt x="7539990" y="4944661"/>
                </a:lnTo>
                <a:lnTo>
                  <a:pt x="7530148" y="4962759"/>
                </a:lnTo>
                <a:lnTo>
                  <a:pt x="7520623" y="4979905"/>
                </a:lnTo>
                <a:lnTo>
                  <a:pt x="7511733" y="4996098"/>
                </a:lnTo>
                <a:lnTo>
                  <a:pt x="7503796" y="5011974"/>
                </a:lnTo>
                <a:lnTo>
                  <a:pt x="7500303" y="5019277"/>
                </a:lnTo>
                <a:lnTo>
                  <a:pt x="7497128" y="5026580"/>
                </a:lnTo>
                <a:lnTo>
                  <a:pt x="7494270" y="5033565"/>
                </a:lnTo>
                <a:lnTo>
                  <a:pt x="7492048" y="5040233"/>
                </a:lnTo>
                <a:lnTo>
                  <a:pt x="7490143" y="5046584"/>
                </a:lnTo>
                <a:lnTo>
                  <a:pt x="7488873" y="5052616"/>
                </a:lnTo>
                <a:lnTo>
                  <a:pt x="7484110" y="5058014"/>
                </a:lnTo>
                <a:lnTo>
                  <a:pt x="7479666" y="5062459"/>
                </a:lnTo>
                <a:lnTo>
                  <a:pt x="7475220" y="5067857"/>
                </a:lnTo>
                <a:lnTo>
                  <a:pt x="7471410" y="5073255"/>
                </a:lnTo>
                <a:lnTo>
                  <a:pt x="7467283" y="5078653"/>
                </a:lnTo>
                <a:lnTo>
                  <a:pt x="7463790" y="5084051"/>
                </a:lnTo>
                <a:lnTo>
                  <a:pt x="7457123" y="5095799"/>
                </a:lnTo>
                <a:lnTo>
                  <a:pt x="7450773" y="5108182"/>
                </a:lnTo>
                <a:lnTo>
                  <a:pt x="7445058" y="5120883"/>
                </a:lnTo>
                <a:lnTo>
                  <a:pt x="7439343" y="5134218"/>
                </a:lnTo>
                <a:lnTo>
                  <a:pt x="7433310" y="5147554"/>
                </a:lnTo>
                <a:lnTo>
                  <a:pt x="7427596" y="5161525"/>
                </a:lnTo>
                <a:lnTo>
                  <a:pt x="7421563" y="5175813"/>
                </a:lnTo>
                <a:lnTo>
                  <a:pt x="7414896" y="5190101"/>
                </a:lnTo>
                <a:lnTo>
                  <a:pt x="7407593" y="5204389"/>
                </a:lnTo>
                <a:lnTo>
                  <a:pt x="7399338" y="5218995"/>
                </a:lnTo>
                <a:lnTo>
                  <a:pt x="7395210" y="5226933"/>
                </a:lnTo>
                <a:lnTo>
                  <a:pt x="7390448" y="5234236"/>
                </a:lnTo>
                <a:lnTo>
                  <a:pt x="7385686" y="5241539"/>
                </a:lnTo>
                <a:lnTo>
                  <a:pt x="7379970" y="5249159"/>
                </a:lnTo>
                <a:lnTo>
                  <a:pt x="7374573" y="5256462"/>
                </a:lnTo>
                <a:lnTo>
                  <a:pt x="7368540" y="5263765"/>
                </a:lnTo>
                <a:lnTo>
                  <a:pt x="7366953" y="5271386"/>
                </a:lnTo>
                <a:lnTo>
                  <a:pt x="7364730" y="5279323"/>
                </a:lnTo>
                <a:lnTo>
                  <a:pt x="7362508" y="5287579"/>
                </a:lnTo>
                <a:lnTo>
                  <a:pt x="7359650" y="5295834"/>
                </a:lnTo>
                <a:lnTo>
                  <a:pt x="7356793" y="5304090"/>
                </a:lnTo>
                <a:lnTo>
                  <a:pt x="7353300" y="5312663"/>
                </a:lnTo>
                <a:lnTo>
                  <a:pt x="7349808" y="5320601"/>
                </a:lnTo>
                <a:lnTo>
                  <a:pt x="7345998" y="5328221"/>
                </a:lnTo>
                <a:lnTo>
                  <a:pt x="7342188" y="5335524"/>
                </a:lnTo>
                <a:lnTo>
                  <a:pt x="7338060" y="5342192"/>
                </a:lnTo>
                <a:lnTo>
                  <a:pt x="7333616" y="5348225"/>
                </a:lnTo>
                <a:lnTo>
                  <a:pt x="7329488" y="5353305"/>
                </a:lnTo>
                <a:lnTo>
                  <a:pt x="7325043" y="5357750"/>
                </a:lnTo>
                <a:lnTo>
                  <a:pt x="7322503" y="5359655"/>
                </a:lnTo>
                <a:lnTo>
                  <a:pt x="7320280" y="5360925"/>
                </a:lnTo>
                <a:lnTo>
                  <a:pt x="7318058" y="5362513"/>
                </a:lnTo>
                <a:lnTo>
                  <a:pt x="7315518" y="5363148"/>
                </a:lnTo>
                <a:lnTo>
                  <a:pt x="7313296" y="5364100"/>
                </a:lnTo>
                <a:lnTo>
                  <a:pt x="7310756" y="5364418"/>
                </a:lnTo>
                <a:lnTo>
                  <a:pt x="7308850" y="5370133"/>
                </a:lnTo>
                <a:lnTo>
                  <a:pt x="7307580" y="5376166"/>
                </a:lnTo>
                <a:lnTo>
                  <a:pt x="7306628" y="5381246"/>
                </a:lnTo>
                <a:lnTo>
                  <a:pt x="7306310" y="5386327"/>
                </a:lnTo>
                <a:lnTo>
                  <a:pt x="7305676" y="5396805"/>
                </a:lnTo>
                <a:lnTo>
                  <a:pt x="7305040" y="5401885"/>
                </a:lnTo>
                <a:lnTo>
                  <a:pt x="7303770" y="5407283"/>
                </a:lnTo>
                <a:lnTo>
                  <a:pt x="7306628" y="5406330"/>
                </a:lnTo>
                <a:lnTo>
                  <a:pt x="7309803" y="5404425"/>
                </a:lnTo>
                <a:lnTo>
                  <a:pt x="7315200" y="5400615"/>
                </a:lnTo>
                <a:lnTo>
                  <a:pt x="7317740" y="5399027"/>
                </a:lnTo>
                <a:lnTo>
                  <a:pt x="7319010" y="5398392"/>
                </a:lnTo>
                <a:lnTo>
                  <a:pt x="7320598" y="5398392"/>
                </a:lnTo>
                <a:lnTo>
                  <a:pt x="7322186" y="5398392"/>
                </a:lnTo>
                <a:lnTo>
                  <a:pt x="7323456" y="5398710"/>
                </a:lnTo>
                <a:lnTo>
                  <a:pt x="7325043" y="5399027"/>
                </a:lnTo>
                <a:lnTo>
                  <a:pt x="7326313" y="5399980"/>
                </a:lnTo>
                <a:lnTo>
                  <a:pt x="7322186" y="5400932"/>
                </a:lnTo>
                <a:lnTo>
                  <a:pt x="7318376" y="5402203"/>
                </a:lnTo>
                <a:lnTo>
                  <a:pt x="7315200" y="5403790"/>
                </a:lnTo>
                <a:lnTo>
                  <a:pt x="7312343" y="5406013"/>
                </a:lnTo>
                <a:lnTo>
                  <a:pt x="7310120" y="5408553"/>
                </a:lnTo>
                <a:lnTo>
                  <a:pt x="7307898" y="5411410"/>
                </a:lnTo>
                <a:lnTo>
                  <a:pt x="7305993" y="5414586"/>
                </a:lnTo>
                <a:lnTo>
                  <a:pt x="7304406" y="5418078"/>
                </a:lnTo>
                <a:lnTo>
                  <a:pt x="7301548" y="5425381"/>
                </a:lnTo>
                <a:lnTo>
                  <a:pt x="7298690" y="5433002"/>
                </a:lnTo>
                <a:lnTo>
                  <a:pt x="7295833" y="5440622"/>
                </a:lnTo>
                <a:lnTo>
                  <a:pt x="7293610" y="5444115"/>
                </a:lnTo>
                <a:lnTo>
                  <a:pt x="7291388" y="5447607"/>
                </a:lnTo>
                <a:lnTo>
                  <a:pt x="7269798" y="5479359"/>
                </a:lnTo>
                <a:lnTo>
                  <a:pt x="7246303" y="5513651"/>
                </a:lnTo>
                <a:lnTo>
                  <a:pt x="7220586" y="5549213"/>
                </a:lnTo>
                <a:lnTo>
                  <a:pt x="7193916" y="5586045"/>
                </a:lnTo>
                <a:lnTo>
                  <a:pt x="7166293" y="5623512"/>
                </a:lnTo>
                <a:lnTo>
                  <a:pt x="7138670" y="5660344"/>
                </a:lnTo>
                <a:lnTo>
                  <a:pt x="7110413" y="5695906"/>
                </a:lnTo>
                <a:lnTo>
                  <a:pt x="7096443" y="5713052"/>
                </a:lnTo>
                <a:lnTo>
                  <a:pt x="7082790" y="5729562"/>
                </a:lnTo>
                <a:lnTo>
                  <a:pt x="7080250" y="5727657"/>
                </a:lnTo>
                <a:lnTo>
                  <a:pt x="7078346" y="5725435"/>
                </a:lnTo>
                <a:lnTo>
                  <a:pt x="7076758" y="5723847"/>
                </a:lnTo>
                <a:lnTo>
                  <a:pt x="7075806" y="5721942"/>
                </a:lnTo>
                <a:lnTo>
                  <a:pt x="7075488" y="5720354"/>
                </a:lnTo>
                <a:lnTo>
                  <a:pt x="7075488" y="5718449"/>
                </a:lnTo>
                <a:lnTo>
                  <a:pt x="7075806" y="5716862"/>
                </a:lnTo>
                <a:lnTo>
                  <a:pt x="7076758" y="5714957"/>
                </a:lnTo>
                <a:lnTo>
                  <a:pt x="7078028" y="5713369"/>
                </a:lnTo>
                <a:lnTo>
                  <a:pt x="7079298" y="5711464"/>
                </a:lnTo>
                <a:lnTo>
                  <a:pt x="7083426" y="5707336"/>
                </a:lnTo>
                <a:lnTo>
                  <a:pt x="7088506" y="5702891"/>
                </a:lnTo>
                <a:lnTo>
                  <a:pt x="7093586" y="5697493"/>
                </a:lnTo>
                <a:lnTo>
                  <a:pt x="7091680" y="5696223"/>
                </a:lnTo>
                <a:lnTo>
                  <a:pt x="7090410" y="5695271"/>
                </a:lnTo>
                <a:lnTo>
                  <a:pt x="7088823" y="5694318"/>
                </a:lnTo>
                <a:lnTo>
                  <a:pt x="7088506" y="5692730"/>
                </a:lnTo>
                <a:lnTo>
                  <a:pt x="7088188" y="5690825"/>
                </a:lnTo>
                <a:lnTo>
                  <a:pt x="7088188" y="5688920"/>
                </a:lnTo>
                <a:lnTo>
                  <a:pt x="7088823" y="5687333"/>
                </a:lnTo>
                <a:lnTo>
                  <a:pt x="7089458" y="5685110"/>
                </a:lnTo>
                <a:lnTo>
                  <a:pt x="7088188" y="5684793"/>
                </a:lnTo>
                <a:lnTo>
                  <a:pt x="7086918" y="5685110"/>
                </a:lnTo>
                <a:lnTo>
                  <a:pt x="7085966" y="5685428"/>
                </a:lnTo>
                <a:lnTo>
                  <a:pt x="7084378" y="5685745"/>
                </a:lnTo>
                <a:lnTo>
                  <a:pt x="7082473" y="5687650"/>
                </a:lnTo>
                <a:lnTo>
                  <a:pt x="7080568" y="5689873"/>
                </a:lnTo>
                <a:lnTo>
                  <a:pt x="7078980" y="5692413"/>
                </a:lnTo>
                <a:lnTo>
                  <a:pt x="7078663" y="5694953"/>
                </a:lnTo>
                <a:lnTo>
                  <a:pt x="7078663" y="5695906"/>
                </a:lnTo>
                <a:lnTo>
                  <a:pt x="7078663" y="5696858"/>
                </a:lnTo>
                <a:lnTo>
                  <a:pt x="7078980" y="5697811"/>
                </a:lnTo>
                <a:lnTo>
                  <a:pt x="7079616" y="5698446"/>
                </a:lnTo>
                <a:lnTo>
                  <a:pt x="7076758" y="5700668"/>
                </a:lnTo>
                <a:lnTo>
                  <a:pt x="7074218" y="5702256"/>
                </a:lnTo>
                <a:lnTo>
                  <a:pt x="7072313" y="5702891"/>
                </a:lnTo>
                <a:lnTo>
                  <a:pt x="7071043" y="5702574"/>
                </a:lnTo>
                <a:lnTo>
                  <a:pt x="7070408" y="5701938"/>
                </a:lnTo>
                <a:lnTo>
                  <a:pt x="7069456" y="5700668"/>
                </a:lnTo>
                <a:lnTo>
                  <a:pt x="7068503" y="5697493"/>
                </a:lnTo>
                <a:lnTo>
                  <a:pt x="7067233" y="5693683"/>
                </a:lnTo>
                <a:lnTo>
                  <a:pt x="7066598" y="5692413"/>
                </a:lnTo>
                <a:lnTo>
                  <a:pt x="7065646" y="5691460"/>
                </a:lnTo>
                <a:lnTo>
                  <a:pt x="7064376" y="5690825"/>
                </a:lnTo>
                <a:lnTo>
                  <a:pt x="7062470" y="5690825"/>
                </a:lnTo>
                <a:lnTo>
                  <a:pt x="7059930" y="5692095"/>
                </a:lnTo>
                <a:lnTo>
                  <a:pt x="7057073" y="5693683"/>
                </a:lnTo>
                <a:lnTo>
                  <a:pt x="7057390" y="5700351"/>
                </a:lnTo>
                <a:lnTo>
                  <a:pt x="7057390" y="5706701"/>
                </a:lnTo>
                <a:lnTo>
                  <a:pt x="7057073" y="5712734"/>
                </a:lnTo>
                <a:lnTo>
                  <a:pt x="7056120" y="5718449"/>
                </a:lnTo>
                <a:lnTo>
                  <a:pt x="7054533" y="5724482"/>
                </a:lnTo>
                <a:lnTo>
                  <a:pt x="7052310" y="5730197"/>
                </a:lnTo>
                <a:lnTo>
                  <a:pt x="7049770" y="5736230"/>
                </a:lnTo>
                <a:lnTo>
                  <a:pt x="7047230" y="5741628"/>
                </a:lnTo>
                <a:lnTo>
                  <a:pt x="7044056" y="5747026"/>
                </a:lnTo>
                <a:lnTo>
                  <a:pt x="7040246" y="5752424"/>
                </a:lnTo>
                <a:lnTo>
                  <a:pt x="7036436" y="5758139"/>
                </a:lnTo>
                <a:lnTo>
                  <a:pt x="7031990" y="5763219"/>
                </a:lnTo>
                <a:lnTo>
                  <a:pt x="7027546" y="5768617"/>
                </a:lnTo>
                <a:lnTo>
                  <a:pt x="7022783" y="5773697"/>
                </a:lnTo>
                <a:lnTo>
                  <a:pt x="7012623" y="5783858"/>
                </a:lnTo>
                <a:lnTo>
                  <a:pt x="7002146" y="5793701"/>
                </a:lnTo>
                <a:lnTo>
                  <a:pt x="6990716" y="5803544"/>
                </a:lnTo>
                <a:lnTo>
                  <a:pt x="6967856" y="5823547"/>
                </a:lnTo>
                <a:lnTo>
                  <a:pt x="6956426" y="5833390"/>
                </a:lnTo>
                <a:lnTo>
                  <a:pt x="6945313" y="5843869"/>
                </a:lnTo>
                <a:lnTo>
                  <a:pt x="6935153" y="5854029"/>
                </a:lnTo>
                <a:lnTo>
                  <a:pt x="6930390" y="5859109"/>
                </a:lnTo>
                <a:lnTo>
                  <a:pt x="6925628" y="5864190"/>
                </a:lnTo>
                <a:lnTo>
                  <a:pt x="6926263" y="5864507"/>
                </a:lnTo>
                <a:lnTo>
                  <a:pt x="6926898" y="5864825"/>
                </a:lnTo>
                <a:lnTo>
                  <a:pt x="6928803" y="5864507"/>
                </a:lnTo>
                <a:lnTo>
                  <a:pt x="6931026" y="5863555"/>
                </a:lnTo>
                <a:lnTo>
                  <a:pt x="6933566" y="5861967"/>
                </a:lnTo>
                <a:lnTo>
                  <a:pt x="6935470" y="5860062"/>
                </a:lnTo>
                <a:lnTo>
                  <a:pt x="6937693" y="5857839"/>
                </a:lnTo>
                <a:lnTo>
                  <a:pt x="6939598" y="5856252"/>
                </a:lnTo>
                <a:lnTo>
                  <a:pt x="6940868" y="5854347"/>
                </a:lnTo>
                <a:lnTo>
                  <a:pt x="6934200" y="5869587"/>
                </a:lnTo>
                <a:lnTo>
                  <a:pt x="6926580" y="5885463"/>
                </a:lnTo>
                <a:lnTo>
                  <a:pt x="6918008" y="5901022"/>
                </a:lnTo>
                <a:lnTo>
                  <a:pt x="6909436" y="5916580"/>
                </a:lnTo>
                <a:lnTo>
                  <a:pt x="6899910" y="5932138"/>
                </a:lnTo>
                <a:lnTo>
                  <a:pt x="6889750" y="5947379"/>
                </a:lnTo>
                <a:lnTo>
                  <a:pt x="6879273" y="5961985"/>
                </a:lnTo>
                <a:lnTo>
                  <a:pt x="6868478" y="5975956"/>
                </a:lnTo>
                <a:lnTo>
                  <a:pt x="6857048" y="5988974"/>
                </a:lnTo>
                <a:lnTo>
                  <a:pt x="6845936" y="6001357"/>
                </a:lnTo>
                <a:lnTo>
                  <a:pt x="6834506" y="6012788"/>
                </a:lnTo>
                <a:lnTo>
                  <a:pt x="6823710" y="6022948"/>
                </a:lnTo>
                <a:lnTo>
                  <a:pt x="6817996" y="6027393"/>
                </a:lnTo>
                <a:lnTo>
                  <a:pt x="6812598" y="6031521"/>
                </a:lnTo>
                <a:lnTo>
                  <a:pt x="6807200" y="6035331"/>
                </a:lnTo>
                <a:lnTo>
                  <a:pt x="6802120" y="6038824"/>
                </a:lnTo>
                <a:lnTo>
                  <a:pt x="6797040" y="6041999"/>
                </a:lnTo>
                <a:lnTo>
                  <a:pt x="6791960" y="6044539"/>
                </a:lnTo>
                <a:lnTo>
                  <a:pt x="6786880" y="6047079"/>
                </a:lnTo>
                <a:lnTo>
                  <a:pt x="6782118" y="6048349"/>
                </a:lnTo>
                <a:lnTo>
                  <a:pt x="6778943" y="6051842"/>
                </a:lnTo>
                <a:lnTo>
                  <a:pt x="6777356" y="6054700"/>
                </a:lnTo>
                <a:lnTo>
                  <a:pt x="6776086" y="6057240"/>
                </a:lnTo>
                <a:lnTo>
                  <a:pt x="6776086" y="6059463"/>
                </a:lnTo>
                <a:lnTo>
                  <a:pt x="6776720" y="6061685"/>
                </a:lnTo>
                <a:lnTo>
                  <a:pt x="6777990" y="6063273"/>
                </a:lnTo>
                <a:lnTo>
                  <a:pt x="6780848" y="6067083"/>
                </a:lnTo>
                <a:lnTo>
                  <a:pt x="6782436" y="6068988"/>
                </a:lnTo>
                <a:lnTo>
                  <a:pt x="6783388" y="6070576"/>
                </a:lnTo>
                <a:lnTo>
                  <a:pt x="6784023" y="6072798"/>
                </a:lnTo>
                <a:lnTo>
                  <a:pt x="6784658" y="6075021"/>
                </a:lnTo>
                <a:lnTo>
                  <a:pt x="6784023" y="6077561"/>
                </a:lnTo>
                <a:lnTo>
                  <a:pt x="6782753" y="6080101"/>
                </a:lnTo>
                <a:lnTo>
                  <a:pt x="6779896" y="6082959"/>
                </a:lnTo>
                <a:lnTo>
                  <a:pt x="6776086" y="6086769"/>
                </a:lnTo>
                <a:lnTo>
                  <a:pt x="6776403" y="6082006"/>
                </a:lnTo>
                <a:lnTo>
                  <a:pt x="6776086" y="6080101"/>
                </a:lnTo>
                <a:lnTo>
                  <a:pt x="6776086" y="6078831"/>
                </a:lnTo>
                <a:lnTo>
                  <a:pt x="6775450" y="6077561"/>
                </a:lnTo>
                <a:lnTo>
                  <a:pt x="6774816" y="6076926"/>
                </a:lnTo>
                <a:lnTo>
                  <a:pt x="6773863" y="6076608"/>
                </a:lnTo>
                <a:lnTo>
                  <a:pt x="6772910" y="6076291"/>
                </a:lnTo>
                <a:lnTo>
                  <a:pt x="6770688" y="6076608"/>
                </a:lnTo>
                <a:lnTo>
                  <a:pt x="6767830" y="6077561"/>
                </a:lnTo>
                <a:lnTo>
                  <a:pt x="6761163" y="6081689"/>
                </a:lnTo>
                <a:lnTo>
                  <a:pt x="6753860" y="6086134"/>
                </a:lnTo>
                <a:lnTo>
                  <a:pt x="6749733" y="6087722"/>
                </a:lnTo>
                <a:lnTo>
                  <a:pt x="6746240" y="6089309"/>
                </a:lnTo>
                <a:lnTo>
                  <a:pt x="6743066" y="6089944"/>
                </a:lnTo>
                <a:lnTo>
                  <a:pt x="6741160" y="6089944"/>
                </a:lnTo>
                <a:lnTo>
                  <a:pt x="6739573" y="6089627"/>
                </a:lnTo>
                <a:lnTo>
                  <a:pt x="6738303" y="6089309"/>
                </a:lnTo>
                <a:lnTo>
                  <a:pt x="6736716" y="6088674"/>
                </a:lnTo>
                <a:lnTo>
                  <a:pt x="6735128" y="6087087"/>
                </a:lnTo>
                <a:lnTo>
                  <a:pt x="6734176" y="6085499"/>
                </a:lnTo>
                <a:lnTo>
                  <a:pt x="6732588" y="6090262"/>
                </a:lnTo>
                <a:lnTo>
                  <a:pt x="6730683" y="6095024"/>
                </a:lnTo>
                <a:lnTo>
                  <a:pt x="6727826" y="6099470"/>
                </a:lnTo>
                <a:lnTo>
                  <a:pt x="6725286" y="6103597"/>
                </a:lnTo>
                <a:lnTo>
                  <a:pt x="6722428" y="6107408"/>
                </a:lnTo>
                <a:lnTo>
                  <a:pt x="6718936" y="6111218"/>
                </a:lnTo>
                <a:lnTo>
                  <a:pt x="6715126" y="6114393"/>
                </a:lnTo>
                <a:lnTo>
                  <a:pt x="6711633" y="6117886"/>
                </a:lnTo>
                <a:lnTo>
                  <a:pt x="6707506" y="6120426"/>
                </a:lnTo>
                <a:lnTo>
                  <a:pt x="6703060" y="6122331"/>
                </a:lnTo>
                <a:lnTo>
                  <a:pt x="6698933" y="6123918"/>
                </a:lnTo>
                <a:lnTo>
                  <a:pt x="6694488" y="6125189"/>
                </a:lnTo>
                <a:lnTo>
                  <a:pt x="6689726" y="6125824"/>
                </a:lnTo>
                <a:lnTo>
                  <a:pt x="6684963" y="6126141"/>
                </a:lnTo>
                <a:lnTo>
                  <a:pt x="6679883" y="6125506"/>
                </a:lnTo>
                <a:lnTo>
                  <a:pt x="6675120" y="6124236"/>
                </a:lnTo>
                <a:lnTo>
                  <a:pt x="6677343" y="6122966"/>
                </a:lnTo>
                <a:lnTo>
                  <a:pt x="6678930" y="6121696"/>
                </a:lnTo>
                <a:lnTo>
                  <a:pt x="6680836" y="6121696"/>
                </a:lnTo>
                <a:lnTo>
                  <a:pt x="6682740" y="6122013"/>
                </a:lnTo>
                <a:lnTo>
                  <a:pt x="6685916" y="6123601"/>
                </a:lnTo>
                <a:lnTo>
                  <a:pt x="6687503" y="6124554"/>
                </a:lnTo>
                <a:lnTo>
                  <a:pt x="6688773" y="6125189"/>
                </a:lnTo>
                <a:lnTo>
                  <a:pt x="6690360" y="6120743"/>
                </a:lnTo>
                <a:lnTo>
                  <a:pt x="6690996" y="6117251"/>
                </a:lnTo>
                <a:lnTo>
                  <a:pt x="6690678" y="6115981"/>
                </a:lnTo>
                <a:lnTo>
                  <a:pt x="6690360" y="6114710"/>
                </a:lnTo>
                <a:lnTo>
                  <a:pt x="6690043" y="6114075"/>
                </a:lnTo>
                <a:lnTo>
                  <a:pt x="6689408" y="6113440"/>
                </a:lnTo>
                <a:lnTo>
                  <a:pt x="6688138" y="6113123"/>
                </a:lnTo>
                <a:lnTo>
                  <a:pt x="6687186" y="6112488"/>
                </a:lnTo>
                <a:lnTo>
                  <a:pt x="6684646" y="6112488"/>
                </a:lnTo>
                <a:lnTo>
                  <a:pt x="6681788" y="6113440"/>
                </a:lnTo>
                <a:lnTo>
                  <a:pt x="6677978" y="6114075"/>
                </a:lnTo>
                <a:lnTo>
                  <a:pt x="6670676" y="6117251"/>
                </a:lnTo>
                <a:lnTo>
                  <a:pt x="6663056" y="6120743"/>
                </a:lnTo>
                <a:lnTo>
                  <a:pt x="6656070" y="6124236"/>
                </a:lnTo>
                <a:lnTo>
                  <a:pt x="6650990" y="6126459"/>
                </a:lnTo>
                <a:lnTo>
                  <a:pt x="6650673" y="6131539"/>
                </a:lnTo>
                <a:lnTo>
                  <a:pt x="6650038" y="6136619"/>
                </a:lnTo>
                <a:lnTo>
                  <a:pt x="6648768" y="6141699"/>
                </a:lnTo>
                <a:lnTo>
                  <a:pt x="6646863" y="6146462"/>
                </a:lnTo>
                <a:lnTo>
                  <a:pt x="6645276" y="6151225"/>
                </a:lnTo>
                <a:lnTo>
                  <a:pt x="6643053" y="6155670"/>
                </a:lnTo>
                <a:lnTo>
                  <a:pt x="6640513" y="6160433"/>
                </a:lnTo>
                <a:lnTo>
                  <a:pt x="6637338" y="6164878"/>
                </a:lnTo>
                <a:lnTo>
                  <a:pt x="6631306" y="6174086"/>
                </a:lnTo>
                <a:lnTo>
                  <a:pt x="6624003" y="6182659"/>
                </a:lnTo>
                <a:lnTo>
                  <a:pt x="6616383" y="6191550"/>
                </a:lnTo>
                <a:lnTo>
                  <a:pt x="6607810" y="6200440"/>
                </a:lnTo>
                <a:lnTo>
                  <a:pt x="6606858" y="6198852"/>
                </a:lnTo>
                <a:lnTo>
                  <a:pt x="6606223" y="6196947"/>
                </a:lnTo>
                <a:lnTo>
                  <a:pt x="6606223" y="6194725"/>
                </a:lnTo>
                <a:lnTo>
                  <a:pt x="6606223" y="6192502"/>
                </a:lnTo>
                <a:lnTo>
                  <a:pt x="6606858" y="6190597"/>
                </a:lnTo>
                <a:lnTo>
                  <a:pt x="6607493" y="6188374"/>
                </a:lnTo>
                <a:lnTo>
                  <a:pt x="6608763" y="6186469"/>
                </a:lnTo>
                <a:lnTo>
                  <a:pt x="6610033" y="6184564"/>
                </a:lnTo>
                <a:lnTo>
                  <a:pt x="6613843" y="6180754"/>
                </a:lnTo>
                <a:lnTo>
                  <a:pt x="6618288" y="6177579"/>
                </a:lnTo>
                <a:lnTo>
                  <a:pt x="6622733" y="6174721"/>
                </a:lnTo>
                <a:lnTo>
                  <a:pt x="6625590" y="6174086"/>
                </a:lnTo>
                <a:lnTo>
                  <a:pt x="6628130" y="6172816"/>
                </a:lnTo>
                <a:lnTo>
                  <a:pt x="6625908" y="6167736"/>
                </a:lnTo>
                <a:lnTo>
                  <a:pt x="6624003" y="6162973"/>
                </a:lnTo>
                <a:lnTo>
                  <a:pt x="6622098" y="6158845"/>
                </a:lnTo>
                <a:lnTo>
                  <a:pt x="6621146" y="6156940"/>
                </a:lnTo>
                <a:lnTo>
                  <a:pt x="6619876" y="6155035"/>
                </a:lnTo>
                <a:lnTo>
                  <a:pt x="6618288" y="6153448"/>
                </a:lnTo>
                <a:lnTo>
                  <a:pt x="6616383" y="6151542"/>
                </a:lnTo>
                <a:lnTo>
                  <a:pt x="6614478" y="6150590"/>
                </a:lnTo>
                <a:lnTo>
                  <a:pt x="6611620" y="6149002"/>
                </a:lnTo>
                <a:lnTo>
                  <a:pt x="6608763" y="6148050"/>
                </a:lnTo>
                <a:lnTo>
                  <a:pt x="6604953" y="6146780"/>
                </a:lnTo>
                <a:lnTo>
                  <a:pt x="6601143" y="6146145"/>
                </a:lnTo>
                <a:lnTo>
                  <a:pt x="6595746" y="6145510"/>
                </a:lnTo>
                <a:lnTo>
                  <a:pt x="6596380" y="6150272"/>
                </a:lnTo>
                <a:lnTo>
                  <a:pt x="6595746" y="6154083"/>
                </a:lnTo>
                <a:lnTo>
                  <a:pt x="6594793" y="6157575"/>
                </a:lnTo>
                <a:lnTo>
                  <a:pt x="6593206" y="6160115"/>
                </a:lnTo>
                <a:lnTo>
                  <a:pt x="6590983" y="6162338"/>
                </a:lnTo>
                <a:lnTo>
                  <a:pt x="6588443" y="6163608"/>
                </a:lnTo>
                <a:lnTo>
                  <a:pt x="6585903" y="6165196"/>
                </a:lnTo>
                <a:lnTo>
                  <a:pt x="6583046" y="6166783"/>
                </a:lnTo>
                <a:lnTo>
                  <a:pt x="6576378" y="6169641"/>
                </a:lnTo>
                <a:lnTo>
                  <a:pt x="6573203" y="6171228"/>
                </a:lnTo>
                <a:lnTo>
                  <a:pt x="6569710" y="6173451"/>
                </a:lnTo>
                <a:lnTo>
                  <a:pt x="6566536" y="6176626"/>
                </a:lnTo>
                <a:lnTo>
                  <a:pt x="6563360" y="6180119"/>
                </a:lnTo>
                <a:lnTo>
                  <a:pt x="6560503" y="6184882"/>
                </a:lnTo>
                <a:lnTo>
                  <a:pt x="6557963" y="6190280"/>
                </a:lnTo>
                <a:lnTo>
                  <a:pt x="6556376" y="6189009"/>
                </a:lnTo>
                <a:lnTo>
                  <a:pt x="6555106" y="6187422"/>
                </a:lnTo>
                <a:lnTo>
                  <a:pt x="6553200" y="6186787"/>
                </a:lnTo>
                <a:lnTo>
                  <a:pt x="6551613" y="6186787"/>
                </a:lnTo>
                <a:lnTo>
                  <a:pt x="6550026" y="6186787"/>
                </a:lnTo>
                <a:lnTo>
                  <a:pt x="6547803" y="6187104"/>
                </a:lnTo>
                <a:lnTo>
                  <a:pt x="6545898" y="6188057"/>
                </a:lnTo>
                <a:lnTo>
                  <a:pt x="6543676" y="6189327"/>
                </a:lnTo>
                <a:lnTo>
                  <a:pt x="6543358" y="6184247"/>
                </a:lnTo>
                <a:lnTo>
                  <a:pt x="6542088" y="6179166"/>
                </a:lnTo>
                <a:lnTo>
                  <a:pt x="6540500" y="6169958"/>
                </a:lnTo>
                <a:lnTo>
                  <a:pt x="6538278" y="6161385"/>
                </a:lnTo>
                <a:lnTo>
                  <a:pt x="6536690" y="6153448"/>
                </a:lnTo>
                <a:lnTo>
                  <a:pt x="6536056" y="6149637"/>
                </a:lnTo>
                <a:lnTo>
                  <a:pt x="6536056" y="6145827"/>
                </a:lnTo>
                <a:lnTo>
                  <a:pt x="6536056" y="6141699"/>
                </a:lnTo>
                <a:lnTo>
                  <a:pt x="6536690" y="6138207"/>
                </a:lnTo>
                <a:lnTo>
                  <a:pt x="6537960" y="6134079"/>
                </a:lnTo>
                <a:lnTo>
                  <a:pt x="6539230" y="6130586"/>
                </a:lnTo>
                <a:lnTo>
                  <a:pt x="6541453" y="6126459"/>
                </a:lnTo>
                <a:lnTo>
                  <a:pt x="6544310" y="6122331"/>
                </a:lnTo>
                <a:lnTo>
                  <a:pt x="6541453" y="6122966"/>
                </a:lnTo>
                <a:lnTo>
                  <a:pt x="6538596" y="6122966"/>
                </a:lnTo>
                <a:lnTo>
                  <a:pt x="6535738" y="6122331"/>
                </a:lnTo>
                <a:lnTo>
                  <a:pt x="6533198" y="6121378"/>
                </a:lnTo>
                <a:lnTo>
                  <a:pt x="6530658" y="6120426"/>
                </a:lnTo>
                <a:lnTo>
                  <a:pt x="6527483" y="6118838"/>
                </a:lnTo>
                <a:lnTo>
                  <a:pt x="6525578" y="6116616"/>
                </a:lnTo>
                <a:lnTo>
                  <a:pt x="6523038" y="6114393"/>
                </a:lnTo>
                <a:lnTo>
                  <a:pt x="6519228" y="6118203"/>
                </a:lnTo>
                <a:lnTo>
                  <a:pt x="6516688" y="6121378"/>
                </a:lnTo>
                <a:lnTo>
                  <a:pt x="6514783" y="6124554"/>
                </a:lnTo>
                <a:lnTo>
                  <a:pt x="6513196" y="6127729"/>
                </a:lnTo>
                <a:lnTo>
                  <a:pt x="6511608" y="6130904"/>
                </a:lnTo>
                <a:lnTo>
                  <a:pt x="6509386" y="6134079"/>
                </a:lnTo>
                <a:lnTo>
                  <a:pt x="6506528" y="6137572"/>
                </a:lnTo>
                <a:lnTo>
                  <a:pt x="6502718" y="6141064"/>
                </a:lnTo>
                <a:lnTo>
                  <a:pt x="6501130" y="6139159"/>
                </a:lnTo>
                <a:lnTo>
                  <a:pt x="6499226" y="6137889"/>
                </a:lnTo>
                <a:lnTo>
                  <a:pt x="6497320" y="6136619"/>
                </a:lnTo>
                <a:lnTo>
                  <a:pt x="6495416" y="6135984"/>
                </a:lnTo>
                <a:lnTo>
                  <a:pt x="6493828" y="6135984"/>
                </a:lnTo>
                <a:lnTo>
                  <a:pt x="6491606" y="6135984"/>
                </a:lnTo>
                <a:lnTo>
                  <a:pt x="6489383" y="6136302"/>
                </a:lnTo>
                <a:lnTo>
                  <a:pt x="6487160" y="6136937"/>
                </a:lnTo>
                <a:lnTo>
                  <a:pt x="6484938" y="6138207"/>
                </a:lnTo>
                <a:lnTo>
                  <a:pt x="6482398" y="6139794"/>
                </a:lnTo>
                <a:lnTo>
                  <a:pt x="6477636" y="6143287"/>
                </a:lnTo>
                <a:lnTo>
                  <a:pt x="6472238" y="6148050"/>
                </a:lnTo>
                <a:lnTo>
                  <a:pt x="6466840" y="6153448"/>
                </a:lnTo>
                <a:lnTo>
                  <a:pt x="6468110" y="6149002"/>
                </a:lnTo>
                <a:lnTo>
                  <a:pt x="6468746" y="6145192"/>
                </a:lnTo>
                <a:lnTo>
                  <a:pt x="6468746" y="6141382"/>
                </a:lnTo>
                <a:lnTo>
                  <a:pt x="6468428" y="6138207"/>
                </a:lnTo>
                <a:lnTo>
                  <a:pt x="6467793" y="6135667"/>
                </a:lnTo>
                <a:lnTo>
                  <a:pt x="6466206" y="6133126"/>
                </a:lnTo>
                <a:lnTo>
                  <a:pt x="6464618" y="6131221"/>
                </a:lnTo>
                <a:lnTo>
                  <a:pt x="6462396" y="6129316"/>
                </a:lnTo>
                <a:lnTo>
                  <a:pt x="6459856" y="6128046"/>
                </a:lnTo>
                <a:lnTo>
                  <a:pt x="6456998" y="6126776"/>
                </a:lnTo>
                <a:lnTo>
                  <a:pt x="6453823" y="6125824"/>
                </a:lnTo>
                <a:lnTo>
                  <a:pt x="6450648" y="6125506"/>
                </a:lnTo>
                <a:lnTo>
                  <a:pt x="6446838" y="6125189"/>
                </a:lnTo>
                <a:lnTo>
                  <a:pt x="6443346" y="6124554"/>
                </a:lnTo>
                <a:lnTo>
                  <a:pt x="6435726" y="6125189"/>
                </a:lnTo>
                <a:lnTo>
                  <a:pt x="6440488" y="6123283"/>
                </a:lnTo>
                <a:lnTo>
                  <a:pt x="6444298" y="6121378"/>
                </a:lnTo>
                <a:lnTo>
                  <a:pt x="6448108" y="6119156"/>
                </a:lnTo>
                <a:lnTo>
                  <a:pt x="6450966" y="6116616"/>
                </a:lnTo>
                <a:lnTo>
                  <a:pt x="6453506" y="6113758"/>
                </a:lnTo>
                <a:lnTo>
                  <a:pt x="6455728" y="6110583"/>
                </a:lnTo>
                <a:lnTo>
                  <a:pt x="6457950" y="6106773"/>
                </a:lnTo>
                <a:lnTo>
                  <a:pt x="6459538" y="6102327"/>
                </a:lnTo>
                <a:lnTo>
                  <a:pt x="6455410" y="6102645"/>
                </a:lnTo>
                <a:lnTo>
                  <a:pt x="6451283" y="6102327"/>
                </a:lnTo>
                <a:lnTo>
                  <a:pt x="6448108" y="6101375"/>
                </a:lnTo>
                <a:lnTo>
                  <a:pt x="6445250" y="6099787"/>
                </a:lnTo>
                <a:lnTo>
                  <a:pt x="6443028" y="6098200"/>
                </a:lnTo>
                <a:lnTo>
                  <a:pt x="6441123" y="6095342"/>
                </a:lnTo>
                <a:lnTo>
                  <a:pt x="6439536" y="6092484"/>
                </a:lnTo>
                <a:lnTo>
                  <a:pt x="6438583" y="6089309"/>
                </a:lnTo>
                <a:lnTo>
                  <a:pt x="6437948" y="6086134"/>
                </a:lnTo>
                <a:lnTo>
                  <a:pt x="6437948" y="6082006"/>
                </a:lnTo>
                <a:lnTo>
                  <a:pt x="6438266" y="6077879"/>
                </a:lnTo>
                <a:lnTo>
                  <a:pt x="6438900" y="6074068"/>
                </a:lnTo>
                <a:lnTo>
                  <a:pt x="6440170" y="6069623"/>
                </a:lnTo>
                <a:lnTo>
                  <a:pt x="6441440" y="6065178"/>
                </a:lnTo>
                <a:lnTo>
                  <a:pt x="6443663" y="6061050"/>
                </a:lnTo>
                <a:lnTo>
                  <a:pt x="6445886" y="6056922"/>
                </a:lnTo>
                <a:lnTo>
                  <a:pt x="6443028" y="6055970"/>
                </a:lnTo>
                <a:lnTo>
                  <a:pt x="6440806" y="6055970"/>
                </a:lnTo>
                <a:lnTo>
                  <a:pt x="6438583" y="6056922"/>
                </a:lnTo>
                <a:lnTo>
                  <a:pt x="6436996" y="6057557"/>
                </a:lnTo>
                <a:lnTo>
                  <a:pt x="6435726" y="6059145"/>
                </a:lnTo>
                <a:lnTo>
                  <a:pt x="6434456" y="6060733"/>
                </a:lnTo>
                <a:lnTo>
                  <a:pt x="6432233" y="6065495"/>
                </a:lnTo>
                <a:lnTo>
                  <a:pt x="6430328" y="6070576"/>
                </a:lnTo>
                <a:lnTo>
                  <a:pt x="6428740" y="6073116"/>
                </a:lnTo>
                <a:lnTo>
                  <a:pt x="6426836" y="6076291"/>
                </a:lnTo>
                <a:lnTo>
                  <a:pt x="6425248" y="6078831"/>
                </a:lnTo>
                <a:lnTo>
                  <a:pt x="6422390" y="6081054"/>
                </a:lnTo>
                <a:lnTo>
                  <a:pt x="6419850" y="6082959"/>
                </a:lnTo>
                <a:lnTo>
                  <a:pt x="6416358" y="6085181"/>
                </a:lnTo>
                <a:lnTo>
                  <a:pt x="6389370" y="6060098"/>
                </a:lnTo>
                <a:lnTo>
                  <a:pt x="6394450" y="6057240"/>
                </a:lnTo>
                <a:lnTo>
                  <a:pt x="6398578" y="6053747"/>
                </a:lnTo>
                <a:lnTo>
                  <a:pt x="6401753" y="6050890"/>
                </a:lnTo>
                <a:lnTo>
                  <a:pt x="6404610" y="6048032"/>
                </a:lnTo>
                <a:lnTo>
                  <a:pt x="6406833" y="6045174"/>
                </a:lnTo>
                <a:lnTo>
                  <a:pt x="6409056" y="6042317"/>
                </a:lnTo>
                <a:lnTo>
                  <a:pt x="6412548" y="6036284"/>
                </a:lnTo>
                <a:lnTo>
                  <a:pt x="6416358" y="6030569"/>
                </a:lnTo>
                <a:lnTo>
                  <a:pt x="6418898" y="6027393"/>
                </a:lnTo>
                <a:lnTo>
                  <a:pt x="6421756" y="6024218"/>
                </a:lnTo>
                <a:lnTo>
                  <a:pt x="6425566" y="6020725"/>
                </a:lnTo>
                <a:lnTo>
                  <a:pt x="6429693" y="6017550"/>
                </a:lnTo>
                <a:lnTo>
                  <a:pt x="6435090" y="6013740"/>
                </a:lnTo>
                <a:lnTo>
                  <a:pt x="6441440" y="6009612"/>
                </a:lnTo>
                <a:lnTo>
                  <a:pt x="6440488" y="5999134"/>
                </a:lnTo>
                <a:lnTo>
                  <a:pt x="6439536" y="5988339"/>
                </a:lnTo>
                <a:lnTo>
                  <a:pt x="6439218" y="5977226"/>
                </a:lnTo>
                <a:lnTo>
                  <a:pt x="6439218" y="5971828"/>
                </a:lnTo>
                <a:lnTo>
                  <a:pt x="6440170" y="5966430"/>
                </a:lnTo>
                <a:lnTo>
                  <a:pt x="6443028" y="5965160"/>
                </a:lnTo>
                <a:lnTo>
                  <a:pt x="6445568" y="5964207"/>
                </a:lnTo>
                <a:lnTo>
                  <a:pt x="6448108" y="5962937"/>
                </a:lnTo>
                <a:lnTo>
                  <a:pt x="6450013" y="5961985"/>
                </a:lnTo>
                <a:lnTo>
                  <a:pt x="6451600" y="5960397"/>
                </a:lnTo>
                <a:lnTo>
                  <a:pt x="6452870" y="5959127"/>
                </a:lnTo>
                <a:lnTo>
                  <a:pt x="6455410" y="5955635"/>
                </a:lnTo>
                <a:lnTo>
                  <a:pt x="6460173" y="5947697"/>
                </a:lnTo>
                <a:lnTo>
                  <a:pt x="6463030" y="5942934"/>
                </a:lnTo>
                <a:lnTo>
                  <a:pt x="6467476" y="5937854"/>
                </a:lnTo>
                <a:lnTo>
                  <a:pt x="6468746" y="5938489"/>
                </a:lnTo>
                <a:lnTo>
                  <a:pt x="6470333" y="5939124"/>
                </a:lnTo>
                <a:lnTo>
                  <a:pt x="6471920" y="5939441"/>
                </a:lnTo>
                <a:lnTo>
                  <a:pt x="6473508" y="5939441"/>
                </a:lnTo>
                <a:lnTo>
                  <a:pt x="6477000" y="5938489"/>
                </a:lnTo>
                <a:lnTo>
                  <a:pt x="6480810" y="5937219"/>
                </a:lnTo>
                <a:lnTo>
                  <a:pt x="6484938" y="5934996"/>
                </a:lnTo>
                <a:lnTo>
                  <a:pt x="6489066" y="5932456"/>
                </a:lnTo>
                <a:lnTo>
                  <a:pt x="6493193" y="5929598"/>
                </a:lnTo>
                <a:lnTo>
                  <a:pt x="6497320" y="5925788"/>
                </a:lnTo>
                <a:lnTo>
                  <a:pt x="6501448" y="5922295"/>
                </a:lnTo>
                <a:lnTo>
                  <a:pt x="6504940" y="5918485"/>
                </a:lnTo>
                <a:lnTo>
                  <a:pt x="6508750" y="5914675"/>
                </a:lnTo>
                <a:lnTo>
                  <a:pt x="6511926" y="5910865"/>
                </a:lnTo>
                <a:lnTo>
                  <a:pt x="6514466" y="5907372"/>
                </a:lnTo>
                <a:lnTo>
                  <a:pt x="6516688" y="5904197"/>
                </a:lnTo>
                <a:lnTo>
                  <a:pt x="6518276" y="5901339"/>
                </a:lnTo>
                <a:lnTo>
                  <a:pt x="6519228" y="5898799"/>
                </a:lnTo>
                <a:lnTo>
                  <a:pt x="6511290" y="5898799"/>
                </a:lnTo>
                <a:lnTo>
                  <a:pt x="6507163" y="5899116"/>
                </a:lnTo>
                <a:lnTo>
                  <a:pt x="6503036" y="5899434"/>
                </a:lnTo>
                <a:lnTo>
                  <a:pt x="6498908" y="5901022"/>
                </a:lnTo>
                <a:lnTo>
                  <a:pt x="6494463" y="5903244"/>
                </a:lnTo>
                <a:lnTo>
                  <a:pt x="6492240" y="5905149"/>
                </a:lnTo>
                <a:lnTo>
                  <a:pt x="6490018" y="5906737"/>
                </a:lnTo>
                <a:lnTo>
                  <a:pt x="6487796" y="5908960"/>
                </a:lnTo>
                <a:lnTo>
                  <a:pt x="6485256" y="5911500"/>
                </a:lnTo>
                <a:lnTo>
                  <a:pt x="6484620" y="5905784"/>
                </a:lnTo>
                <a:lnTo>
                  <a:pt x="6483033" y="5901022"/>
                </a:lnTo>
                <a:lnTo>
                  <a:pt x="6481763" y="5897529"/>
                </a:lnTo>
                <a:lnTo>
                  <a:pt x="6480493" y="5895941"/>
                </a:lnTo>
                <a:lnTo>
                  <a:pt x="6479540" y="5894671"/>
                </a:lnTo>
                <a:lnTo>
                  <a:pt x="6477953" y="5893719"/>
                </a:lnTo>
                <a:lnTo>
                  <a:pt x="6477000" y="5892766"/>
                </a:lnTo>
                <a:lnTo>
                  <a:pt x="6475413" y="5892131"/>
                </a:lnTo>
                <a:lnTo>
                  <a:pt x="6474143" y="5891496"/>
                </a:lnTo>
                <a:lnTo>
                  <a:pt x="6470650" y="5891496"/>
                </a:lnTo>
                <a:lnTo>
                  <a:pt x="6466840" y="5891814"/>
                </a:lnTo>
                <a:lnTo>
                  <a:pt x="6462713" y="5892766"/>
                </a:lnTo>
                <a:lnTo>
                  <a:pt x="6458268" y="5894354"/>
                </a:lnTo>
                <a:lnTo>
                  <a:pt x="6453506" y="5896259"/>
                </a:lnTo>
                <a:lnTo>
                  <a:pt x="6448743" y="5898799"/>
                </a:lnTo>
                <a:lnTo>
                  <a:pt x="6437948" y="5905149"/>
                </a:lnTo>
                <a:lnTo>
                  <a:pt x="6426200" y="5912452"/>
                </a:lnTo>
                <a:lnTo>
                  <a:pt x="6425248" y="5916262"/>
                </a:lnTo>
                <a:lnTo>
                  <a:pt x="6424296" y="5920390"/>
                </a:lnTo>
                <a:lnTo>
                  <a:pt x="6424296" y="5924518"/>
                </a:lnTo>
                <a:lnTo>
                  <a:pt x="6424613" y="5928011"/>
                </a:lnTo>
                <a:lnTo>
                  <a:pt x="6425248" y="5935631"/>
                </a:lnTo>
                <a:lnTo>
                  <a:pt x="6425566" y="5939441"/>
                </a:lnTo>
                <a:lnTo>
                  <a:pt x="6425566" y="5942934"/>
                </a:lnTo>
                <a:lnTo>
                  <a:pt x="6422073" y="5941981"/>
                </a:lnTo>
                <a:lnTo>
                  <a:pt x="6418580" y="5940711"/>
                </a:lnTo>
                <a:lnTo>
                  <a:pt x="6415088" y="5940394"/>
                </a:lnTo>
                <a:lnTo>
                  <a:pt x="6411596" y="5940394"/>
                </a:lnTo>
                <a:lnTo>
                  <a:pt x="6408420" y="5940394"/>
                </a:lnTo>
                <a:lnTo>
                  <a:pt x="6404928" y="5941029"/>
                </a:lnTo>
                <a:lnTo>
                  <a:pt x="6401753" y="5942299"/>
                </a:lnTo>
                <a:lnTo>
                  <a:pt x="6398578" y="5943251"/>
                </a:lnTo>
                <a:lnTo>
                  <a:pt x="6395086" y="5944839"/>
                </a:lnTo>
                <a:lnTo>
                  <a:pt x="6391910" y="5946427"/>
                </a:lnTo>
                <a:lnTo>
                  <a:pt x="6385243" y="5950237"/>
                </a:lnTo>
                <a:lnTo>
                  <a:pt x="6379210" y="5954999"/>
                </a:lnTo>
                <a:lnTo>
                  <a:pt x="6372543" y="5959762"/>
                </a:lnTo>
                <a:lnTo>
                  <a:pt x="6360160" y="5969923"/>
                </a:lnTo>
                <a:lnTo>
                  <a:pt x="6353493" y="5974686"/>
                </a:lnTo>
                <a:lnTo>
                  <a:pt x="6347460" y="5978813"/>
                </a:lnTo>
                <a:lnTo>
                  <a:pt x="6340793" y="5982306"/>
                </a:lnTo>
                <a:lnTo>
                  <a:pt x="6337936" y="5983894"/>
                </a:lnTo>
                <a:lnTo>
                  <a:pt x="6334443" y="5984846"/>
                </a:lnTo>
                <a:lnTo>
                  <a:pt x="6331268" y="5986116"/>
                </a:lnTo>
                <a:lnTo>
                  <a:pt x="6328093" y="5986434"/>
                </a:lnTo>
                <a:lnTo>
                  <a:pt x="6324600" y="5986751"/>
                </a:lnTo>
                <a:lnTo>
                  <a:pt x="6321426" y="5986751"/>
                </a:lnTo>
                <a:lnTo>
                  <a:pt x="6319838" y="5991196"/>
                </a:lnTo>
                <a:lnTo>
                  <a:pt x="6319203" y="5995959"/>
                </a:lnTo>
                <a:lnTo>
                  <a:pt x="6318250" y="6001039"/>
                </a:lnTo>
                <a:lnTo>
                  <a:pt x="6317933" y="6006437"/>
                </a:lnTo>
                <a:lnTo>
                  <a:pt x="6317298" y="6011835"/>
                </a:lnTo>
                <a:lnTo>
                  <a:pt x="6317298" y="6016915"/>
                </a:lnTo>
                <a:lnTo>
                  <a:pt x="6317933" y="6022313"/>
                </a:lnTo>
                <a:lnTo>
                  <a:pt x="6318886" y="6026441"/>
                </a:lnTo>
                <a:lnTo>
                  <a:pt x="6319838" y="6030569"/>
                </a:lnTo>
                <a:lnTo>
                  <a:pt x="6321743" y="6033744"/>
                </a:lnTo>
                <a:lnTo>
                  <a:pt x="6323013" y="6035331"/>
                </a:lnTo>
                <a:lnTo>
                  <a:pt x="6323966" y="6036284"/>
                </a:lnTo>
                <a:lnTo>
                  <a:pt x="6325553" y="6037236"/>
                </a:lnTo>
                <a:lnTo>
                  <a:pt x="6326823" y="6037554"/>
                </a:lnTo>
                <a:lnTo>
                  <a:pt x="6328410" y="6037871"/>
                </a:lnTo>
                <a:lnTo>
                  <a:pt x="6330316" y="6037871"/>
                </a:lnTo>
                <a:lnTo>
                  <a:pt x="6332538" y="6037554"/>
                </a:lnTo>
                <a:lnTo>
                  <a:pt x="6334126" y="6036601"/>
                </a:lnTo>
                <a:lnTo>
                  <a:pt x="6336666" y="6035649"/>
                </a:lnTo>
                <a:lnTo>
                  <a:pt x="6339206" y="6034061"/>
                </a:lnTo>
                <a:lnTo>
                  <a:pt x="6341746" y="6032474"/>
                </a:lnTo>
                <a:lnTo>
                  <a:pt x="6344920" y="6029933"/>
                </a:lnTo>
                <a:lnTo>
                  <a:pt x="6345556" y="6031204"/>
                </a:lnTo>
                <a:lnTo>
                  <a:pt x="6346190" y="6032791"/>
                </a:lnTo>
                <a:lnTo>
                  <a:pt x="6346190" y="6034061"/>
                </a:lnTo>
                <a:lnTo>
                  <a:pt x="6346190" y="6035649"/>
                </a:lnTo>
                <a:lnTo>
                  <a:pt x="6346190" y="6037236"/>
                </a:lnTo>
                <a:lnTo>
                  <a:pt x="6345556" y="6038824"/>
                </a:lnTo>
                <a:lnTo>
                  <a:pt x="6343968" y="6041999"/>
                </a:lnTo>
                <a:lnTo>
                  <a:pt x="6341746" y="6045174"/>
                </a:lnTo>
                <a:lnTo>
                  <a:pt x="6338570" y="6048349"/>
                </a:lnTo>
                <a:lnTo>
                  <a:pt x="6335396" y="6051842"/>
                </a:lnTo>
                <a:lnTo>
                  <a:pt x="6331268" y="6054700"/>
                </a:lnTo>
                <a:lnTo>
                  <a:pt x="6322696" y="6060733"/>
                </a:lnTo>
                <a:lnTo>
                  <a:pt x="6313488" y="6065813"/>
                </a:lnTo>
                <a:lnTo>
                  <a:pt x="6304916" y="6070258"/>
                </a:lnTo>
                <a:lnTo>
                  <a:pt x="6298566" y="6073751"/>
                </a:lnTo>
                <a:lnTo>
                  <a:pt x="6295390" y="6072481"/>
                </a:lnTo>
                <a:lnTo>
                  <a:pt x="6294120" y="6070576"/>
                </a:lnTo>
                <a:lnTo>
                  <a:pt x="6292850" y="6068988"/>
                </a:lnTo>
                <a:lnTo>
                  <a:pt x="6292850" y="6067083"/>
                </a:lnTo>
                <a:lnTo>
                  <a:pt x="6293803" y="6065178"/>
                </a:lnTo>
                <a:lnTo>
                  <a:pt x="6294756" y="6062955"/>
                </a:lnTo>
                <a:lnTo>
                  <a:pt x="6296660" y="6060733"/>
                </a:lnTo>
                <a:lnTo>
                  <a:pt x="6298566" y="6058192"/>
                </a:lnTo>
                <a:lnTo>
                  <a:pt x="6302376" y="6053747"/>
                </a:lnTo>
                <a:lnTo>
                  <a:pt x="6306503" y="6049302"/>
                </a:lnTo>
                <a:lnTo>
                  <a:pt x="6308408" y="6047079"/>
                </a:lnTo>
                <a:lnTo>
                  <a:pt x="6309360" y="6044857"/>
                </a:lnTo>
                <a:lnTo>
                  <a:pt x="6309996" y="6042952"/>
                </a:lnTo>
                <a:lnTo>
                  <a:pt x="6309996" y="6040729"/>
                </a:lnTo>
                <a:lnTo>
                  <a:pt x="6309043" y="6040094"/>
                </a:lnTo>
                <a:lnTo>
                  <a:pt x="6308090" y="6039776"/>
                </a:lnTo>
                <a:lnTo>
                  <a:pt x="6305550" y="6038824"/>
                </a:lnTo>
                <a:lnTo>
                  <a:pt x="6302058" y="6038506"/>
                </a:lnTo>
                <a:lnTo>
                  <a:pt x="6299200" y="6038824"/>
                </a:lnTo>
                <a:lnTo>
                  <a:pt x="6292533" y="6040094"/>
                </a:lnTo>
                <a:lnTo>
                  <a:pt x="6286500" y="6041364"/>
                </a:lnTo>
                <a:lnTo>
                  <a:pt x="6283960" y="6041999"/>
                </a:lnTo>
                <a:lnTo>
                  <a:pt x="6282056" y="6041999"/>
                </a:lnTo>
                <a:lnTo>
                  <a:pt x="6280468" y="6041364"/>
                </a:lnTo>
                <a:lnTo>
                  <a:pt x="6279833" y="6041047"/>
                </a:lnTo>
                <a:lnTo>
                  <a:pt x="6279516" y="6040729"/>
                </a:lnTo>
                <a:lnTo>
                  <a:pt x="6279516" y="6039776"/>
                </a:lnTo>
                <a:lnTo>
                  <a:pt x="6279516" y="6038824"/>
                </a:lnTo>
                <a:lnTo>
                  <a:pt x="6280468" y="6036284"/>
                </a:lnTo>
                <a:lnTo>
                  <a:pt x="6282373" y="6032791"/>
                </a:lnTo>
                <a:lnTo>
                  <a:pt x="6285230" y="6028346"/>
                </a:lnTo>
                <a:lnTo>
                  <a:pt x="6280150" y="6030569"/>
                </a:lnTo>
                <a:lnTo>
                  <a:pt x="6275070" y="6032156"/>
                </a:lnTo>
                <a:lnTo>
                  <a:pt x="6265546" y="6035014"/>
                </a:lnTo>
                <a:lnTo>
                  <a:pt x="6260466" y="6036284"/>
                </a:lnTo>
                <a:lnTo>
                  <a:pt x="6255703" y="6038189"/>
                </a:lnTo>
                <a:lnTo>
                  <a:pt x="6250623" y="6040729"/>
                </a:lnTo>
                <a:lnTo>
                  <a:pt x="6245226" y="6043904"/>
                </a:lnTo>
                <a:lnTo>
                  <a:pt x="6245226" y="6039776"/>
                </a:lnTo>
                <a:lnTo>
                  <a:pt x="6244908" y="6037554"/>
                </a:lnTo>
                <a:lnTo>
                  <a:pt x="6244590" y="6035966"/>
                </a:lnTo>
                <a:lnTo>
                  <a:pt x="6243320" y="6035014"/>
                </a:lnTo>
                <a:lnTo>
                  <a:pt x="6243003" y="6034696"/>
                </a:lnTo>
                <a:lnTo>
                  <a:pt x="6242368" y="6034696"/>
                </a:lnTo>
                <a:lnTo>
                  <a:pt x="6240146" y="6035331"/>
                </a:lnTo>
                <a:lnTo>
                  <a:pt x="6237606" y="6036601"/>
                </a:lnTo>
                <a:lnTo>
                  <a:pt x="6238240" y="6034061"/>
                </a:lnTo>
                <a:lnTo>
                  <a:pt x="6239193" y="6031204"/>
                </a:lnTo>
                <a:lnTo>
                  <a:pt x="6242368" y="6023901"/>
                </a:lnTo>
                <a:lnTo>
                  <a:pt x="6246178" y="6015963"/>
                </a:lnTo>
                <a:lnTo>
                  <a:pt x="6249670" y="6007707"/>
                </a:lnTo>
                <a:lnTo>
                  <a:pt x="6252210" y="6000404"/>
                </a:lnTo>
                <a:lnTo>
                  <a:pt x="6252846" y="5997229"/>
                </a:lnTo>
                <a:lnTo>
                  <a:pt x="6253163" y="5994689"/>
                </a:lnTo>
                <a:lnTo>
                  <a:pt x="6252846" y="5993102"/>
                </a:lnTo>
                <a:lnTo>
                  <a:pt x="6252528" y="5992149"/>
                </a:lnTo>
                <a:lnTo>
                  <a:pt x="6251893" y="5991514"/>
                </a:lnTo>
                <a:lnTo>
                  <a:pt x="6250940" y="5991514"/>
                </a:lnTo>
                <a:lnTo>
                  <a:pt x="6249988" y="5991196"/>
                </a:lnTo>
                <a:lnTo>
                  <a:pt x="6247130" y="5991831"/>
                </a:lnTo>
                <a:lnTo>
                  <a:pt x="6250623" y="5986116"/>
                </a:lnTo>
                <a:lnTo>
                  <a:pt x="6254433" y="5981036"/>
                </a:lnTo>
                <a:lnTo>
                  <a:pt x="6258243" y="5975956"/>
                </a:lnTo>
                <a:lnTo>
                  <a:pt x="6262370" y="5971193"/>
                </a:lnTo>
                <a:lnTo>
                  <a:pt x="6267133" y="5966748"/>
                </a:lnTo>
                <a:lnTo>
                  <a:pt x="6271896" y="5962302"/>
                </a:lnTo>
                <a:lnTo>
                  <a:pt x="6281738" y="5954047"/>
                </a:lnTo>
                <a:lnTo>
                  <a:pt x="6291898" y="5945474"/>
                </a:lnTo>
                <a:lnTo>
                  <a:pt x="6296978" y="5940711"/>
                </a:lnTo>
                <a:lnTo>
                  <a:pt x="6302058" y="5935948"/>
                </a:lnTo>
                <a:lnTo>
                  <a:pt x="6307138" y="5930868"/>
                </a:lnTo>
                <a:lnTo>
                  <a:pt x="6312218" y="5925470"/>
                </a:lnTo>
                <a:lnTo>
                  <a:pt x="6316980" y="5919755"/>
                </a:lnTo>
                <a:lnTo>
                  <a:pt x="6321743" y="5913087"/>
                </a:lnTo>
                <a:lnTo>
                  <a:pt x="6318886" y="5911817"/>
                </a:lnTo>
                <a:lnTo>
                  <a:pt x="6316028" y="5911182"/>
                </a:lnTo>
                <a:lnTo>
                  <a:pt x="6313170" y="5911500"/>
                </a:lnTo>
                <a:lnTo>
                  <a:pt x="6310630" y="5912452"/>
                </a:lnTo>
                <a:lnTo>
                  <a:pt x="6308090" y="5913405"/>
                </a:lnTo>
                <a:lnTo>
                  <a:pt x="6305868" y="5914992"/>
                </a:lnTo>
                <a:lnTo>
                  <a:pt x="6303328" y="5917215"/>
                </a:lnTo>
                <a:lnTo>
                  <a:pt x="6301106" y="5919120"/>
                </a:lnTo>
                <a:lnTo>
                  <a:pt x="6296660" y="5924835"/>
                </a:lnTo>
                <a:lnTo>
                  <a:pt x="6292533" y="5930551"/>
                </a:lnTo>
                <a:lnTo>
                  <a:pt x="6288088" y="5936266"/>
                </a:lnTo>
                <a:lnTo>
                  <a:pt x="6284278" y="5941981"/>
                </a:lnTo>
                <a:lnTo>
                  <a:pt x="6282373" y="5938489"/>
                </a:lnTo>
                <a:lnTo>
                  <a:pt x="6280150" y="5936266"/>
                </a:lnTo>
                <a:lnTo>
                  <a:pt x="6277928" y="5934996"/>
                </a:lnTo>
                <a:lnTo>
                  <a:pt x="6275388" y="5934361"/>
                </a:lnTo>
                <a:lnTo>
                  <a:pt x="6273166" y="5933726"/>
                </a:lnTo>
                <a:lnTo>
                  <a:pt x="6270626" y="5933726"/>
                </a:lnTo>
                <a:lnTo>
                  <a:pt x="6265228" y="5934678"/>
                </a:lnTo>
                <a:lnTo>
                  <a:pt x="6260148" y="5935313"/>
                </a:lnTo>
                <a:lnTo>
                  <a:pt x="6257608" y="5935313"/>
                </a:lnTo>
                <a:lnTo>
                  <a:pt x="6255068" y="5934996"/>
                </a:lnTo>
                <a:lnTo>
                  <a:pt x="6252528" y="5934361"/>
                </a:lnTo>
                <a:lnTo>
                  <a:pt x="6250306" y="5932773"/>
                </a:lnTo>
                <a:lnTo>
                  <a:pt x="6248083" y="5930551"/>
                </a:lnTo>
                <a:lnTo>
                  <a:pt x="6246178" y="5927376"/>
                </a:lnTo>
                <a:lnTo>
                  <a:pt x="6247130" y="5925470"/>
                </a:lnTo>
                <a:lnTo>
                  <a:pt x="6248718" y="5923248"/>
                </a:lnTo>
                <a:lnTo>
                  <a:pt x="6253798" y="5917215"/>
                </a:lnTo>
                <a:lnTo>
                  <a:pt x="6260783" y="5909912"/>
                </a:lnTo>
                <a:lnTo>
                  <a:pt x="6268086" y="5901974"/>
                </a:lnTo>
                <a:lnTo>
                  <a:pt x="6270943" y="5898481"/>
                </a:lnTo>
                <a:lnTo>
                  <a:pt x="6273800" y="5894671"/>
                </a:lnTo>
                <a:lnTo>
                  <a:pt x="6275388" y="5891814"/>
                </a:lnTo>
                <a:lnTo>
                  <a:pt x="6276658" y="5888956"/>
                </a:lnTo>
                <a:lnTo>
                  <a:pt x="6276658" y="5888003"/>
                </a:lnTo>
                <a:lnTo>
                  <a:pt x="6276658" y="5886733"/>
                </a:lnTo>
                <a:lnTo>
                  <a:pt x="6275706" y="5886098"/>
                </a:lnTo>
                <a:lnTo>
                  <a:pt x="6275070" y="5885463"/>
                </a:lnTo>
                <a:lnTo>
                  <a:pt x="6273800" y="5884828"/>
                </a:lnTo>
                <a:lnTo>
                  <a:pt x="6272213" y="5884511"/>
                </a:lnTo>
                <a:lnTo>
                  <a:pt x="6270308" y="5884511"/>
                </a:lnTo>
                <a:lnTo>
                  <a:pt x="6267768" y="5884511"/>
                </a:lnTo>
                <a:lnTo>
                  <a:pt x="6283643" y="5875938"/>
                </a:lnTo>
                <a:lnTo>
                  <a:pt x="6290946" y="5871493"/>
                </a:lnTo>
                <a:lnTo>
                  <a:pt x="6298566" y="5866095"/>
                </a:lnTo>
                <a:lnTo>
                  <a:pt x="6306186" y="5860062"/>
                </a:lnTo>
                <a:lnTo>
                  <a:pt x="6314440" y="5852759"/>
                </a:lnTo>
                <a:lnTo>
                  <a:pt x="6323966" y="5843869"/>
                </a:lnTo>
                <a:lnTo>
                  <a:pt x="6334443" y="5832755"/>
                </a:lnTo>
                <a:lnTo>
                  <a:pt x="6333173" y="5829263"/>
                </a:lnTo>
                <a:lnTo>
                  <a:pt x="6331903" y="5825453"/>
                </a:lnTo>
                <a:lnTo>
                  <a:pt x="6330950" y="5821960"/>
                </a:lnTo>
                <a:lnTo>
                  <a:pt x="6330633" y="5818150"/>
                </a:lnTo>
                <a:lnTo>
                  <a:pt x="6330633" y="5814657"/>
                </a:lnTo>
                <a:lnTo>
                  <a:pt x="6330633" y="5811164"/>
                </a:lnTo>
                <a:lnTo>
                  <a:pt x="6330950" y="5807672"/>
                </a:lnTo>
                <a:lnTo>
                  <a:pt x="6331586" y="5804496"/>
                </a:lnTo>
                <a:lnTo>
                  <a:pt x="6332856" y="5800686"/>
                </a:lnTo>
                <a:lnTo>
                  <a:pt x="6333808" y="5797511"/>
                </a:lnTo>
                <a:lnTo>
                  <a:pt x="6337300" y="5790526"/>
                </a:lnTo>
                <a:lnTo>
                  <a:pt x="6340793" y="5783858"/>
                </a:lnTo>
                <a:lnTo>
                  <a:pt x="6344920" y="5777190"/>
                </a:lnTo>
                <a:lnTo>
                  <a:pt x="6354446" y="5763854"/>
                </a:lnTo>
                <a:lnTo>
                  <a:pt x="6358573" y="5756869"/>
                </a:lnTo>
                <a:lnTo>
                  <a:pt x="6363336" y="5749884"/>
                </a:lnTo>
                <a:lnTo>
                  <a:pt x="6367463" y="5742898"/>
                </a:lnTo>
                <a:lnTo>
                  <a:pt x="6370956" y="5735595"/>
                </a:lnTo>
                <a:lnTo>
                  <a:pt x="6374130" y="5727975"/>
                </a:lnTo>
                <a:lnTo>
                  <a:pt x="6375400" y="5724482"/>
                </a:lnTo>
                <a:lnTo>
                  <a:pt x="6376036" y="5720354"/>
                </a:lnTo>
                <a:lnTo>
                  <a:pt x="6370956" y="5722895"/>
                </a:lnTo>
                <a:lnTo>
                  <a:pt x="6366828" y="5725435"/>
                </a:lnTo>
                <a:lnTo>
                  <a:pt x="6363018" y="5728610"/>
                </a:lnTo>
                <a:lnTo>
                  <a:pt x="6360160" y="5731468"/>
                </a:lnTo>
                <a:lnTo>
                  <a:pt x="6357620" y="5734325"/>
                </a:lnTo>
                <a:lnTo>
                  <a:pt x="6355716" y="5737500"/>
                </a:lnTo>
                <a:lnTo>
                  <a:pt x="6352223" y="5744486"/>
                </a:lnTo>
                <a:lnTo>
                  <a:pt x="6348413" y="5751789"/>
                </a:lnTo>
                <a:lnTo>
                  <a:pt x="6346190" y="5755916"/>
                </a:lnTo>
                <a:lnTo>
                  <a:pt x="6343333" y="5759409"/>
                </a:lnTo>
                <a:lnTo>
                  <a:pt x="6340158" y="5763219"/>
                </a:lnTo>
                <a:lnTo>
                  <a:pt x="6336030" y="5767029"/>
                </a:lnTo>
                <a:lnTo>
                  <a:pt x="6330950" y="5770840"/>
                </a:lnTo>
                <a:lnTo>
                  <a:pt x="6325236" y="5774332"/>
                </a:lnTo>
                <a:lnTo>
                  <a:pt x="6322696" y="5772745"/>
                </a:lnTo>
                <a:lnTo>
                  <a:pt x="6321426" y="5770522"/>
                </a:lnTo>
                <a:lnTo>
                  <a:pt x="6321108" y="5768617"/>
                </a:lnTo>
                <a:lnTo>
                  <a:pt x="6321743" y="5766712"/>
                </a:lnTo>
                <a:lnTo>
                  <a:pt x="6323013" y="5764807"/>
                </a:lnTo>
                <a:lnTo>
                  <a:pt x="6324283" y="5762902"/>
                </a:lnTo>
                <a:lnTo>
                  <a:pt x="6328410" y="5759092"/>
                </a:lnTo>
                <a:lnTo>
                  <a:pt x="6330316" y="5756869"/>
                </a:lnTo>
                <a:lnTo>
                  <a:pt x="6331903" y="5754646"/>
                </a:lnTo>
                <a:lnTo>
                  <a:pt x="6333490" y="5752424"/>
                </a:lnTo>
                <a:lnTo>
                  <a:pt x="6334126" y="5749884"/>
                </a:lnTo>
                <a:lnTo>
                  <a:pt x="6334443" y="5747661"/>
                </a:lnTo>
                <a:lnTo>
                  <a:pt x="6334126" y="5746391"/>
                </a:lnTo>
                <a:lnTo>
                  <a:pt x="6333808" y="5744803"/>
                </a:lnTo>
                <a:lnTo>
                  <a:pt x="6333173" y="5743851"/>
                </a:lnTo>
                <a:lnTo>
                  <a:pt x="6332538" y="5742263"/>
                </a:lnTo>
                <a:lnTo>
                  <a:pt x="6329363" y="5739405"/>
                </a:lnTo>
                <a:lnTo>
                  <a:pt x="6331903" y="5740041"/>
                </a:lnTo>
                <a:lnTo>
                  <a:pt x="6334126" y="5740993"/>
                </a:lnTo>
                <a:lnTo>
                  <a:pt x="6336348" y="5740993"/>
                </a:lnTo>
                <a:lnTo>
                  <a:pt x="6337936" y="5740993"/>
                </a:lnTo>
                <a:lnTo>
                  <a:pt x="6339206" y="5740041"/>
                </a:lnTo>
                <a:lnTo>
                  <a:pt x="6340158" y="5739405"/>
                </a:lnTo>
                <a:lnTo>
                  <a:pt x="6340476" y="5738770"/>
                </a:lnTo>
                <a:lnTo>
                  <a:pt x="6340476" y="5737183"/>
                </a:lnTo>
                <a:lnTo>
                  <a:pt x="6340158" y="5736230"/>
                </a:lnTo>
                <a:lnTo>
                  <a:pt x="6338888" y="5734643"/>
                </a:lnTo>
                <a:lnTo>
                  <a:pt x="6337936" y="5732738"/>
                </a:lnTo>
                <a:lnTo>
                  <a:pt x="6335713" y="5731150"/>
                </a:lnTo>
                <a:lnTo>
                  <a:pt x="6333490" y="5729245"/>
                </a:lnTo>
                <a:lnTo>
                  <a:pt x="6330316" y="5727340"/>
                </a:lnTo>
                <a:lnTo>
                  <a:pt x="6326506" y="5725435"/>
                </a:lnTo>
                <a:lnTo>
                  <a:pt x="6322696" y="5723847"/>
                </a:lnTo>
                <a:lnTo>
                  <a:pt x="6327140" y="5721307"/>
                </a:lnTo>
                <a:lnTo>
                  <a:pt x="6331903" y="5719402"/>
                </a:lnTo>
                <a:lnTo>
                  <a:pt x="6336666" y="5717497"/>
                </a:lnTo>
                <a:lnTo>
                  <a:pt x="6341110" y="5716862"/>
                </a:lnTo>
                <a:lnTo>
                  <a:pt x="6343016" y="5716862"/>
                </a:lnTo>
                <a:lnTo>
                  <a:pt x="6344920" y="5717179"/>
                </a:lnTo>
                <a:lnTo>
                  <a:pt x="6346190" y="5717497"/>
                </a:lnTo>
                <a:lnTo>
                  <a:pt x="6347460" y="5718449"/>
                </a:lnTo>
                <a:lnTo>
                  <a:pt x="6348413" y="5719719"/>
                </a:lnTo>
                <a:lnTo>
                  <a:pt x="6348730" y="5721625"/>
                </a:lnTo>
                <a:lnTo>
                  <a:pt x="6349048" y="5723847"/>
                </a:lnTo>
                <a:lnTo>
                  <a:pt x="6348730" y="5726705"/>
                </a:lnTo>
                <a:lnTo>
                  <a:pt x="6355398" y="5719084"/>
                </a:lnTo>
                <a:lnTo>
                  <a:pt x="6360478" y="5712099"/>
                </a:lnTo>
                <a:lnTo>
                  <a:pt x="6362700" y="5708606"/>
                </a:lnTo>
                <a:lnTo>
                  <a:pt x="6364606" y="5705749"/>
                </a:lnTo>
                <a:lnTo>
                  <a:pt x="6365876" y="5702574"/>
                </a:lnTo>
                <a:lnTo>
                  <a:pt x="6366828" y="5699716"/>
                </a:lnTo>
                <a:lnTo>
                  <a:pt x="6367780" y="5696858"/>
                </a:lnTo>
                <a:lnTo>
                  <a:pt x="6368098" y="5693366"/>
                </a:lnTo>
                <a:lnTo>
                  <a:pt x="6368098" y="5690190"/>
                </a:lnTo>
                <a:lnTo>
                  <a:pt x="6367780" y="5687015"/>
                </a:lnTo>
                <a:lnTo>
                  <a:pt x="6367463" y="5683523"/>
                </a:lnTo>
                <a:lnTo>
                  <a:pt x="6366193" y="5680030"/>
                </a:lnTo>
                <a:lnTo>
                  <a:pt x="6365240" y="5675902"/>
                </a:lnTo>
                <a:lnTo>
                  <a:pt x="6363336" y="5671774"/>
                </a:lnTo>
                <a:lnTo>
                  <a:pt x="6369686" y="5668599"/>
                </a:lnTo>
                <a:lnTo>
                  <a:pt x="6375083" y="5665424"/>
                </a:lnTo>
                <a:lnTo>
                  <a:pt x="6379528" y="5661296"/>
                </a:lnTo>
                <a:lnTo>
                  <a:pt x="6383020" y="5656851"/>
                </a:lnTo>
                <a:lnTo>
                  <a:pt x="6386513" y="5652723"/>
                </a:lnTo>
                <a:lnTo>
                  <a:pt x="6389053" y="5647961"/>
                </a:lnTo>
                <a:lnTo>
                  <a:pt x="6391276" y="5642563"/>
                </a:lnTo>
                <a:lnTo>
                  <a:pt x="6392863" y="5637483"/>
                </a:lnTo>
                <a:lnTo>
                  <a:pt x="6396356" y="5627004"/>
                </a:lnTo>
                <a:lnTo>
                  <a:pt x="6399530" y="5616209"/>
                </a:lnTo>
                <a:lnTo>
                  <a:pt x="6401436" y="5611129"/>
                </a:lnTo>
                <a:lnTo>
                  <a:pt x="6403658" y="5605731"/>
                </a:lnTo>
                <a:lnTo>
                  <a:pt x="6406198" y="5600968"/>
                </a:lnTo>
                <a:lnTo>
                  <a:pt x="6409056" y="5596523"/>
                </a:lnTo>
                <a:lnTo>
                  <a:pt x="6403658" y="5597158"/>
                </a:lnTo>
                <a:lnTo>
                  <a:pt x="6397308" y="5598110"/>
                </a:lnTo>
                <a:lnTo>
                  <a:pt x="6390323" y="5600016"/>
                </a:lnTo>
                <a:lnTo>
                  <a:pt x="6382703" y="5602238"/>
                </a:lnTo>
                <a:lnTo>
                  <a:pt x="6375083" y="5605096"/>
                </a:lnTo>
                <a:lnTo>
                  <a:pt x="6367146" y="5607953"/>
                </a:lnTo>
                <a:lnTo>
                  <a:pt x="6358573" y="5611446"/>
                </a:lnTo>
                <a:lnTo>
                  <a:pt x="6350953" y="5614939"/>
                </a:lnTo>
                <a:lnTo>
                  <a:pt x="6343333" y="5618749"/>
                </a:lnTo>
                <a:lnTo>
                  <a:pt x="6336030" y="5622559"/>
                </a:lnTo>
                <a:lnTo>
                  <a:pt x="6329998" y="5627004"/>
                </a:lnTo>
                <a:lnTo>
                  <a:pt x="6323966" y="5631450"/>
                </a:lnTo>
                <a:lnTo>
                  <a:pt x="6319203" y="5635895"/>
                </a:lnTo>
                <a:lnTo>
                  <a:pt x="6317298" y="5638118"/>
                </a:lnTo>
                <a:lnTo>
                  <a:pt x="6316028" y="5640023"/>
                </a:lnTo>
                <a:lnTo>
                  <a:pt x="6314758" y="5642245"/>
                </a:lnTo>
                <a:lnTo>
                  <a:pt x="6313806" y="5644468"/>
                </a:lnTo>
                <a:lnTo>
                  <a:pt x="6313488" y="5646691"/>
                </a:lnTo>
                <a:lnTo>
                  <a:pt x="6313170" y="5648913"/>
                </a:lnTo>
                <a:lnTo>
                  <a:pt x="6309360" y="5649866"/>
                </a:lnTo>
                <a:lnTo>
                  <a:pt x="6306503" y="5650501"/>
                </a:lnTo>
                <a:lnTo>
                  <a:pt x="6305550" y="5649866"/>
                </a:lnTo>
                <a:lnTo>
                  <a:pt x="6304280" y="5649548"/>
                </a:lnTo>
                <a:lnTo>
                  <a:pt x="6303328" y="5649231"/>
                </a:lnTo>
                <a:lnTo>
                  <a:pt x="6302376" y="5648596"/>
                </a:lnTo>
                <a:lnTo>
                  <a:pt x="6301740" y="5646373"/>
                </a:lnTo>
                <a:lnTo>
                  <a:pt x="6301106" y="5643833"/>
                </a:lnTo>
                <a:lnTo>
                  <a:pt x="6300788" y="5640975"/>
                </a:lnTo>
                <a:lnTo>
                  <a:pt x="6300788" y="5638118"/>
                </a:lnTo>
                <a:lnTo>
                  <a:pt x="6300788" y="5631132"/>
                </a:lnTo>
                <a:lnTo>
                  <a:pt x="6300788" y="5627640"/>
                </a:lnTo>
                <a:lnTo>
                  <a:pt x="6300153" y="5624464"/>
                </a:lnTo>
                <a:lnTo>
                  <a:pt x="6299518" y="5621289"/>
                </a:lnTo>
                <a:lnTo>
                  <a:pt x="6298566" y="5618749"/>
                </a:lnTo>
                <a:lnTo>
                  <a:pt x="6296978" y="5616526"/>
                </a:lnTo>
                <a:lnTo>
                  <a:pt x="6296026" y="5615256"/>
                </a:lnTo>
                <a:lnTo>
                  <a:pt x="6294438" y="5614621"/>
                </a:lnTo>
                <a:lnTo>
                  <a:pt x="6290946" y="5614621"/>
                </a:lnTo>
                <a:lnTo>
                  <a:pt x="6287136" y="5614304"/>
                </a:lnTo>
                <a:lnTo>
                  <a:pt x="6279516" y="5613034"/>
                </a:lnTo>
                <a:lnTo>
                  <a:pt x="6272213" y="5612081"/>
                </a:lnTo>
                <a:lnTo>
                  <a:pt x="6264593" y="5610494"/>
                </a:lnTo>
                <a:lnTo>
                  <a:pt x="6260783" y="5610494"/>
                </a:lnTo>
                <a:lnTo>
                  <a:pt x="6256973" y="5610176"/>
                </a:lnTo>
                <a:lnTo>
                  <a:pt x="6253163" y="5610494"/>
                </a:lnTo>
                <a:lnTo>
                  <a:pt x="6249353" y="5611446"/>
                </a:lnTo>
                <a:lnTo>
                  <a:pt x="6245226" y="5612399"/>
                </a:lnTo>
                <a:lnTo>
                  <a:pt x="6241098" y="5613986"/>
                </a:lnTo>
                <a:lnTo>
                  <a:pt x="6237288" y="5616209"/>
                </a:lnTo>
                <a:lnTo>
                  <a:pt x="6233161" y="5619067"/>
                </a:lnTo>
                <a:lnTo>
                  <a:pt x="6231573" y="5621289"/>
                </a:lnTo>
                <a:lnTo>
                  <a:pt x="6231256" y="5622559"/>
                </a:lnTo>
                <a:lnTo>
                  <a:pt x="6231573" y="5623829"/>
                </a:lnTo>
                <a:lnTo>
                  <a:pt x="6232526" y="5624147"/>
                </a:lnTo>
                <a:lnTo>
                  <a:pt x="6233478" y="5624147"/>
                </a:lnTo>
                <a:lnTo>
                  <a:pt x="6234748" y="5624147"/>
                </a:lnTo>
                <a:lnTo>
                  <a:pt x="6236018" y="5623512"/>
                </a:lnTo>
                <a:lnTo>
                  <a:pt x="6237288" y="5622242"/>
                </a:lnTo>
                <a:lnTo>
                  <a:pt x="6238240" y="5624782"/>
                </a:lnTo>
                <a:lnTo>
                  <a:pt x="6238558" y="5627004"/>
                </a:lnTo>
                <a:lnTo>
                  <a:pt x="6238240" y="5628592"/>
                </a:lnTo>
                <a:lnTo>
                  <a:pt x="6237606" y="5629862"/>
                </a:lnTo>
                <a:lnTo>
                  <a:pt x="6236018" y="5631450"/>
                </a:lnTo>
                <a:lnTo>
                  <a:pt x="6234748" y="5632402"/>
                </a:lnTo>
                <a:lnTo>
                  <a:pt x="6230303" y="5634307"/>
                </a:lnTo>
                <a:lnTo>
                  <a:pt x="6225541" y="5636212"/>
                </a:lnTo>
                <a:lnTo>
                  <a:pt x="6223001" y="5637483"/>
                </a:lnTo>
                <a:lnTo>
                  <a:pt x="6220461" y="5639070"/>
                </a:lnTo>
                <a:lnTo>
                  <a:pt x="6218238" y="5640658"/>
                </a:lnTo>
                <a:lnTo>
                  <a:pt x="6216016" y="5642563"/>
                </a:lnTo>
                <a:lnTo>
                  <a:pt x="6214111" y="5645420"/>
                </a:lnTo>
                <a:lnTo>
                  <a:pt x="6212841" y="5648278"/>
                </a:lnTo>
                <a:lnTo>
                  <a:pt x="6210936" y="5649548"/>
                </a:lnTo>
                <a:lnTo>
                  <a:pt x="6210301" y="5651136"/>
                </a:lnTo>
                <a:lnTo>
                  <a:pt x="6209666" y="5652723"/>
                </a:lnTo>
                <a:lnTo>
                  <a:pt x="6209666" y="5653676"/>
                </a:lnTo>
                <a:lnTo>
                  <a:pt x="6210936" y="5654311"/>
                </a:lnTo>
                <a:lnTo>
                  <a:pt x="6211888" y="5655263"/>
                </a:lnTo>
                <a:lnTo>
                  <a:pt x="6213476" y="5655581"/>
                </a:lnTo>
                <a:lnTo>
                  <a:pt x="6215381" y="5655899"/>
                </a:lnTo>
                <a:lnTo>
                  <a:pt x="6219191" y="5655899"/>
                </a:lnTo>
                <a:lnTo>
                  <a:pt x="6223318" y="5655581"/>
                </a:lnTo>
                <a:lnTo>
                  <a:pt x="6226811" y="5654628"/>
                </a:lnTo>
                <a:lnTo>
                  <a:pt x="6228398" y="5653993"/>
                </a:lnTo>
                <a:lnTo>
                  <a:pt x="6229351" y="5653358"/>
                </a:lnTo>
                <a:lnTo>
                  <a:pt x="6229033" y="5655581"/>
                </a:lnTo>
                <a:lnTo>
                  <a:pt x="6227763" y="5658121"/>
                </a:lnTo>
                <a:lnTo>
                  <a:pt x="6225858" y="5660661"/>
                </a:lnTo>
                <a:lnTo>
                  <a:pt x="6223318" y="5663519"/>
                </a:lnTo>
                <a:lnTo>
                  <a:pt x="6220143" y="5666377"/>
                </a:lnTo>
                <a:lnTo>
                  <a:pt x="6216651" y="5668917"/>
                </a:lnTo>
                <a:lnTo>
                  <a:pt x="6212841" y="5671774"/>
                </a:lnTo>
                <a:lnTo>
                  <a:pt x="6208713" y="5674950"/>
                </a:lnTo>
                <a:lnTo>
                  <a:pt x="6204268" y="5676855"/>
                </a:lnTo>
                <a:lnTo>
                  <a:pt x="6199823" y="5679712"/>
                </a:lnTo>
                <a:lnTo>
                  <a:pt x="6195696" y="5681300"/>
                </a:lnTo>
                <a:lnTo>
                  <a:pt x="6191568" y="5682887"/>
                </a:lnTo>
                <a:lnTo>
                  <a:pt x="6187441" y="5683840"/>
                </a:lnTo>
                <a:lnTo>
                  <a:pt x="6183948" y="5684793"/>
                </a:lnTo>
                <a:lnTo>
                  <a:pt x="6181091" y="5684793"/>
                </a:lnTo>
                <a:lnTo>
                  <a:pt x="6177916" y="5684158"/>
                </a:lnTo>
                <a:lnTo>
                  <a:pt x="6176963" y="5688285"/>
                </a:lnTo>
                <a:lnTo>
                  <a:pt x="6175058" y="5693048"/>
                </a:lnTo>
                <a:lnTo>
                  <a:pt x="6172836" y="5697493"/>
                </a:lnTo>
                <a:lnTo>
                  <a:pt x="6170296" y="5702574"/>
                </a:lnTo>
                <a:lnTo>
                  <a:pt x="6164263" y="5712417"/>
                </a:lnTo>
                <a:lnTo>
                  <a:pt x="6157278" y="5722577"/>
                </a:lnTo>
                <a:lnTo>
                  <a:pt x="6149658" y="5733055"/>
                </a:lnTo>
                <a:lnTo>
                  <a:pt x="6141403" y="5744168"/>
                </a:lnTo>
                <a:lnTo>
                  <a:pt x="6124258" y="5765759"/>
                </a:lnTo>
                <a:lnTo>
                  <a:pt x="6108383" y="5786398"/>
                </a:lnTo>
                <a:lnTo>
                  <a:pt x="6101398" y="5796241"/>
                </a:lnTo>
                <a:lnTo>
                  <a:pt x="6095048" y="5805449"/>
                </a:lnTo>
                <a:lnTo>
                  <a:pt x="6089968" y="5813704"/>
                </a:lnTo>
                <a:lnTo>
                  <a:pt x="6088381" y="5817832"/>
                </a:lnTo>
                <a:lnTo>
                  <a:pt x="6086476" y="5821642"/>
                </a:lnTo>
                <a:lnTo>
                  <a:pt x="6085206" y="5825135"/>
                </a:lnTo>
                <a:lnTo>
                  <a:pt x="6084571" y="5828310"/>
                </a:lnTo>
                <a:lnTo>
                  <a:pt x="6084253" y="5831485"/>
                </a:lnTo>
                <a:lnTo>
                  <a:pt x="6084571" y="5834343"/>
                </a:lnTo>
                <a:lnTo>
                  <a:pt x="6084571" y="5836566"/>
                </a:lnTo>
                <a:lnTo>
                  <a:pt x="6083936" y="5838788"/>
                </a:lnTo>
                <a:lnTo>
                  <a:pt x="6082031" y="5840376"/>
                </a:lnTo>
                <a:lnTo>
                  <a:pt x="6080126" y="5841646"/>
                </a:lnTo>
                <a:lnTo>
                  <a:pt x="6077586" y="5842598"/>
                </a:lnTo>
                <a:lnTo>
                  <a:pt x="6074728" y="5843234"/>
                </a:lnTo>
                <a:lnTo>
                  <a:pt x="6071553" y="5844186"/>
                </a:lnTo>
                <a:lnTo>
                  <a:pt x="6068061" y="5844186"/>
                </a:lnTo>
                <a:lnTo>
                  <a:pt x="6060758" y="5844504"/>
                </a:lnTo>
                <a:lnTo>
                  <a:pt x="6053456" y="5844186"/>
                </a:lnTo>
                <a:lnTo>
                  <a:pt x="6042343" y="5843869"/>
                </a:lnTo>
                <a:lnTo>
                  <a:pt x="6041073" y="5845456"/>
                </a:lnTo>
                <a:lnTo>
                  <a:pt x="6040438" y="5847361"/>
                </a:lnTo>
                <a:lnTo>
                  <a:pt x="6039486" y="5850536"/>
                </a:lnTo>
                <a:lnTo>
                  <a:pt x="6038851" y="5852124"/>
                </a:lnTo>
                <a:lnTo>
                  <a:pt x="6037898" y="5854029"/>
                </a:lnTo>
                <a:lnTo>
                  <a:pt x="6036946" y="5855299"/>
                </a:lnTo>
                <a:lnTo>
                  <a:pt x="6035041" y="5857204"/>
                </a:lnTo>
                <a:lnTo>
                  <a:pt x="6035358" y="5860062"/>
                </a:lnTo>
                <a:lnTo>
                  <a:pt x="6035676" y="5861332"/>
                </a:lnTo>
                <a:lnTo>
                  <a:pt x="6036311" y="5862285"/>
                </a:lnTo>
                <a:lnTo>
                  <a:pt x="6037263" y="5862602"/>
                </a:lnTo>
                <a:lnTo>
                  <a:pt x="6037898" y="5863237"/>
                </a:lnTo>
                <a:lnTo>
                  <a:pt x="6039803" y="5863555"/>
                </a:lnTo>
                <a:lnTo>
                  <a:pt x="6042026" y="5863237"/>
                </a:lnTo>
                <a:lnTo>
                  <a:pt x="6044566" y="5862285"/>
                </a:lnTo>
                <a:lnTo>
                  <a:pt x="6049011" y="5859744"/>
                </a:lnTo>
                <a:lnTo>
                  <a:pt x="6052821" y="5857522"/>
                </a:lnTo>
                <a:lnTo>
                  <a:pt x="6054408" y="5856887"/>
                </a:lnTo>
                <a:lnTo>
                  <a:pt x="6055361" y="5856569"/>
                </a:lnTo>
                <a:lnTo>
                  <a:pt x="6055678" y="5856887"/>
                </a:lnTo>
                <a:lnTo>
                  <a:pt x="6055361" y="5858474"/>
                </a:lnTo>
                <a:lnTo>
                  <a:pt x="6051868" y="5863872"/>
                </a:lnTo>
                <a:lnTo>
                  <a:pt x="6049646" y="5868317"/>
                </a:lnTo>
                <a:lnTo>
                  <a:pt x="6047423" y="5872445"/>
                </a:lnTo>
                <a:lnTo>
                  <a:pt x="6045518" y="5874985"/>
                </a:lnTo>
                <a:lnTo>
                  <a:pt x="6043613" y="5877208"/>
                </a:lnTo>
                <a:lnTo>
                  <a:pt x="6041708" y="5879748"/>
                </a:lnTo>
                <a:lnTo>
                  <a:pt x="6038533" y="5881971"/>
                </a:lnTo>
                <a:lnTo>
                  <a:pt x="6035676" y="5879748"/>
                </a:lnTo>
                <a:lnTo>
                  <a:pt x="6032501" y="5878160"/>
                </a:lnTo>
                <a:lnTo>
                  <a:pt x="6028691" y="5877208"/>
                </a:lnTo>
                <a:lnTo>
                  <a:pt x="6025198" y="5876890"/>
                </a:lnTo>
                <a:lnTo>
                  <a:pt x="6021071" y="5877525"/>
                </a:lnTo>
                <a:lnTo>
                  <a:pt x="6017261" y="5878795"/>
                </a:lnTo>
                <a:lnTo>
                  <a:pt x="6013133" y="5880383"/>
                </a:lnTo>
                <a:lnTo>
                  <a:pt x="6008688" y="5882288"/>
                </a:lnTo>
                <a:lnTo>
                  <a:pt x="6004243" y="5885463"/>
                </a:lnTo>
                <a:lnTo>
                  <a:pt x="6000116" y="5888321"/>
                </a:lnTo>
                <a:lnTo>
                  <a:pt x="5995353" y="5891814"/>
                </a:lnTo>
                <a:lnTo>
                  <a:pt x="5990591" y="5895941"/>
                </a:lnTo>
                <a:lnTo>
                  <a:pt x="5981383" y="5904832"/>
                </a:lnTo>
                <a:lnTo>
                  <a:pt x="5971858" y="5914992"/>
                </a:lnTo>
                <a:lnTo>
                  <a:pt x="5962333" y="5925470"/>
                </a:lnTo>
                <a:lnTo>
                  <a:pt x="5952808" y="5936266"/>
                </a:lnTo>
                <a:lnTo>
                  <a:pt x="5934711" y="5958175"/>
                </a:lnTo>
                <a:lnTo>
                  <a:pt x="5919153" y="5977543"/>
                </a:lnTo>
                <a:lnTo>
                  <a:pt x="5907723" y="5992466"/>
                </a:lnTo>
                <a:lnTo>
                  <a:pt x="5902008" y="5993419"/>
                </a:lnTo>
                <a:lnTo>
                  <a:pt x="5896293" y="5994372"/>
                </a:lnTo>
                <a:lnTo>
                  <a:pt x="5890261" y="5995959"/>
                </a:lnTo>
                <a:lnTo>
                  <a:pt x="5884228" y="5997229"/>
                </a:lnTo>
                <a:lnTo>
                  <a:pt x="5878196" y="5999452"/>
                </a:lnTo>
                <a:lnTo>
                  <a:pt x="5871846" y="6001992"/>
                </a:lnTo>
                <a:lnTo>
                  <a:pt x="5866131" y="6005167"/>
                </a:lnTo>
                <a:lnTo>
                  <a:pt x="5860098" y="6008025"/>
                </a:lnTo>
                <a:lnTo>
                  <a:pt x="5854701" y="6011517"/>
                </a:lnTo>
                <a:lnTo>
                  <a:pt x="5849938" y="6015328"/>
                </a:lnTo>
                <a:lnTo>
                  <a:pt x="5845176" y="6019455"/>
                </a:lnTo>
                <a:lnTo>
                  <a:pt x="5841366" y="6023901"/>
                </a:lnTo>
                <a:lnTo>
                  <a:pt x="5837873" y="6028663"/>
                </a:lnTo>
                <a:lnTo>
                  <a:pt x="5835333" y="6033744"/>
                </a:lnTo>
                <a:lnTo>
                  <a:pt x="5834381" y="6036284"/>
                </a:lnTo>
                <a:lnTo>
                  <a:pt x="5833428" y="6039459"/>
                </a:lnTo>
                <a:lnTo>
                  <a:pt x="5833111" y="6041999"/>
                </a:lnTo>
                <a:lnTo>
                  <a:pt x="5832793" y="6044857"/>
                </a:lnTo>
                <a:lnTo>
                  <a:pt x="5825808" y="6049937"/>
                </a:lnTo>
                <a:lnTo>
                  <a:pt x="5823586" y="6051207"/>
                </a:lnTo>
                <a:lnTo>
                  <a:pt x="5821998" y="6052160"/>
                </a:lnTo>
                <a:lnTo>
                  <a:pt x="5821046" y="6052477"/>
                </a:lnTo>
                <a:lnTo>
                  <a:pt x="5820411" y="6052160"/>
                </a:lnTo>
                <a:lnTo>
                  <a:pt x="5820093" y="6050890"/>
                </a:lnTo>
                <a:lnTo>
                  <a:pt x="5820093" y="6049937"/>
                </a:lnTo>
                <a:lnTo>
                  <a:pt x="5820411" y="6047079"/>
                </a:lnTo>
                <a:lnTo>
                  <a:pt x="5820411" y="6043269"/>
                </a:lnTo>
                <a:lnTo>
                  <a:pt x="5820093" y="6041364"/>
                </a:lnTo>
                <a:lnTo>
                  <a:pt x="5819458" y="6040094"/>
                </a:lnTo>
                <a:lnTo>
                  <a:pt x="5818188" y="6038506"/>
                </a:lnTo>
                <a:lnTo>
                  <a:pt x="5816283" y="6037236"/>
                </a:lnTo>
                <a:lnTo>
                  <a:pt x="5812791" y="6044539"/>
                </a:lnTo>
                <a:lnTo>
                  <a:pt x="5809933" y="6049620"/>
                </a:lnTo>
                <a:lnTo>
                  <a:pt x="5806758" y="6053430"/>
                </a:lnTo>
                <a:lnTo>
                  <a:pt x="5803583" y="6056922"/>
                </a:lnTo>
                <a:lnTo>
                  <a:pt x="5799773" y="6060098"/>
                </a:lnTo>
                <a:lnTo>
                  <a:pt x="5795011" y="6064225"/>
                </a:lnTo>
                <a:lnTo>
                  <a:pt x="5788343" y="6069623"/>
                </a:lnTo>
                <a:lnTo>
                  <a:pt x="5779771" y="6076926"/>
                </a:lnTo>
                <a:lnTo>
                  <a:pt x="5786756" y="6075338"/>
                </a:lnTo>
                <a:lnTo>
                  <a:pt x="5792788" y="6074703"/>
                </a:lnTo>
                <a:lnTo>
                  <a:pt x="5797868" y="6074386"/>
                </a:lnTo>
                <a:lnTo>
                  <a:pt x="5802631" y="6074386"/>
                </a:lnTo>
                <a:lnTo>
                  <a:pt x="5806758" y="6075021"/>
                </a:lnTo>
                <a:lnTo>
                  <a:pt x="5810568" y="6075656"/>
                </a:lnTo>
                <a:lnTo>
                  <a:pt x="5814061" y="6077243"/>
                </a:lnTo>
                <a:lnTo>
                  <a:pt x="5817553" y="6078831"/>
                </a:lnTo>
                <a:lnTo>
                  <a:pt x="5824221" y="6081689"/>
                </a:lnTo>
                <a:lnTo>
                  <a:pt x="5831206" y="6085181"/>
                </a:lnTo>
                <a:lnTo>
                  <a:pt x="5835333" y="6086769"/>
                </a:lnTo>
                <a:lnTo>
                  <a:pt x="5840096" y="6088039"/>
                </a:lnTo>
                <a:lnTo>
                  <a:pt x="5845176" y="6089309"/>
                </a:lnTo>
                <a:lnTo>
                  <a:pt x="5851208" y="6090262"/>
                </a:lnTo>
                <a:lnTo>
                  <a:pt x="5852161" y="6087087"/>
                </a:lnTo>
                <a:lnTo>
                  <a:pt x="5853113" y="6084546"/>
                </a:lnTo>
                <a:lnTo>
                  <a:pt x="5854701" y="6082324"/>
                </a:lnTo>
                <a:lnTo>
                  <a:pt x="5856606" y="6080419"/>
                </a:lnTo>
                <a:lnTo>
                  <a:pt x="5858511" y="6079149"/>
                </a:lnTo>
                <a:lnTo>
                  <a:pt x="5860416" y="6077561"/>
                </a:lnTo>
                <a:lnTo>
                  <a:pt x="5864861" y="6075656"/>
                </a:lnTo>
                <a:lnTo>
                  <a:pt x="5869941" y="6073751"/>
                </a:lnTo>
                <a:lnTo>
                  <a:pt x="5875656" y="6070893"/>
                </a:lnTo>
                <a:lnTo>
                  <a:pt x="5878513" y="6069623"/>
                </a:lnTo>
                <a:lnTo>
                  <a:pt x="5881688" y="6067718"/>
                </a:lnTo>
                <a:lnTo>
                  <a:pt x="5884546" y="6065178"/>
                </a:lnTo>
                <a:lnTo>
                  <a:pt x="5888038" y="6062320"/>
                </a:lnTo>
                <a:lnTo>
                  <a:pt x="5884546" y="6067718"/>
                </a:lnTo>
                <a:lnTo>
                  <a:pt x="5881371" y="6073751"/>
                </a:lnTo>
                <a:lnTo>
                  <a:pt x="5876926" y="6079149"/>
                </a:lnTo>
                <a:lnTo>
                  <a:pt x="5872481" y="6084546"/>
                </a:lnTo>
                <a:lnTo>
                  <a:pt x="5867401" y="6090262"/>
                </a:lnTo>
                <a:lnTo>
                  <a:pt x="5862321" y="6095977"/>
                </a:lnTo>
                <a:lnTo>
                  <a:pt x="5856606" y="6101692"/>
                </a:lnTo>
                <a:lnTo>
                  <a:pt x="5850256" y="6107090"/>
                </a:lnTo>
                <a:lnTo>
                  <a:pt x="5837238" y="6118521"/>
                </a:lnTo>
                <a:lnTo>
                  <a:pt x="5822951" y="6130269"/>
                </a:lnTo>
                <a:lnTo>
                  <a:pt x="5807711" y="6141382"/>
                </a:lnTo>
                <a:lnTo>
                  <a:pt x="5791518" y="6152813"/>
                </a:lnTo>
                <a:lnTo>
                  <a:pt x="5786756" y="6150907"/>
                </a:lnTo>
                <a:lnTo>
                  <a:pt x="5781358" y="6149002"/>
                </a:lnTo>
                <a:lnTo>
                  <a:pt x="5775643" y="6146780"/>
                </a:lnTo>
                <a:lnTo>
                  <a:pt x="5770563" y="6145192"/>
                </a:lnTo>
                <a:lnTo>
                  <a:pt x="5768023" y="6143605"/>
                </a:lnTo>
                <a:lnTo>
                  <a:pt x="5765801" y="6142334"/>
                </a:lnTo>
                <a:lnTo>
                  <a:pt x="5763896" y="6140747"/>
                </a:lnTo>
                <a:lnTo>
                  <a:pt x="5762626" y="6138842"/>
                </a:lnTo>
                <a:lnTo>
                  <a:pt x="5761673" y="6136619"/>
                </a:lnTo>
                <a:lnTo>
                  <a:pt x="5761356" y="6134397"/>
                </a:lnTo>
                <a:lnTo>
                  <a:pt x="5761356" y="6131539"/>
                </a:lnTo>
                <a:lnTo>
                  <a:pt x="5762308" y="6128681"/>
                </a:lnTo>
                <a:lnTo>
                  <a:pt x="5759133" y="6131221"/>
                </a:lnTo>
                <a:lnTo>
                  <a:pt x="5756593" y="6133762"/>
                </a:lnTo>
                <a:lnTo>
                  <a:pt x="5754688" y="6136619"/>
                </a:lnTo>
                <a:lnTo>
                  <a:pt x="5753736" y="6139794"/>
                </a:lnTo>
                <a:lnTo>
                  <a:pt x="5752783" y="6142652"/>
                </a:lnTo>
                <a:lnTo>
                  <a:pt x="5752466" y="6145510"/>
                </a:lnTo>
                <a:lnTo>
                  <a:pt x="5752783" y="6148050"/>
                </a:lnTo>
                <a:lnTo>
                  <a:pt x="5753736" y="6150590"/>
                </a:lnTo>
                <a:lnTo>
                  <a:pt x="5755006" y="6153130"/>
                </a:lnTo>
                <a:lnTo>
                  <a:pt x="5756593" y="6155035"/>
                </a:lnTo>
                <a:lnTo>
                  <a:pt x="5758498" y="6155988"/>
                </a:lnTo>
                <a:lnTo>
                  <a:pt x="5760721" y="6157258"/>
                </a:lnTo>
                <a:lnTo>
                  <a:pt x="5763261" y="6157575"/>
                </a:lnTo>
                <a:lnTo>
                  <a:pt x="5766118" y="6156940"/>
                </a:lnTo>
                <a:lnTo>
                  <a:pt x="5768976" y="6155670"/>
                </a:lnTo>
                <a:lnTo>
                  <a:pt x="5772151" y="6153765"/>
                </a:lnTo>
                <a:lnTo>
                  <a:pt x="5772468" y="6155353"/>
                </a:lnTo>
                <a:lnTo>
                  <a:pt x="5772468" y="6157258"/>
                </a:lnTo>
                <a:lnTo>
                  <a:pt x="5772151" y="6158528"/>
                </a:lnTo>
                <a:lnTo>
                  <a:pt x="5771198" y="6160115"/>
                </a:lnTo>
                <a:lnTo>
                  <a:pt x="5769928" y="6161385"/>
                </a:lnTo>
                <a:lnTo>
                  <a:pt x="5768658" y="6162656"/>
                </a:lnTo>
                <a:lnTo>
                  <a:pt x="5765166" y="6165196"/>
                </a:lnTo>
                <a:lnTo>
                  <a:pt x="5761038" y="6167418"/>
                </a:lnTo>
                <a:lnTo>
                  <a:pt x="5755958" y="6169323"/>
                </a:lnTo>
                <a:lnTo>
                  <a:pt x="5751196" y="6170911"/>
                </a:lnTo>
                <a:lnTo>
                  <a:pt x="5746116" y="6172181"/>
                </a:lnTo>
                <a:lnTo>
                  <a:pt x="5741353" y="6172816"/>
                </a:lnTo>
                <a:lnTo>
                  <a:pt x="5737226" y="6173134"/>
                </a:lnTo>
                <a:lnTo>
                  <a:pt x="5734051" y="6172816"/>
                </a:lnTo>
                <a:lnTo>
                  <a:pt x="5732781" y="6172499"/>
                </a:lnTo>
                <a:lnTo>
                  <a:pt x="5731828" y="6172181"/>
                </a:lnTo>
                <a:lnTo>
                  <a:pt x="5731511" y="6171864"/>
                </a:lnTo>
                <a:lnTo>
                  <a:pt x="5731511" y="6170911"/>
                </a:lnTo>
                <a:lnTo>
                  <a:pt x="5731511" y="6169958"/>
                </a:lnTo>
                <a:lnTo>
                  <a:pt x="5732146" y="6169323"/>
                </a:lnTo>
                <a:lnTo>
                  <a:pt x="5735003" y="6166783"/>
                </a:lnTo>
                <a:lnTo>
                  <a:pt x="5740083" y="6163608"/>
                </a:lnTo>
                <a:lnTo>
                  <a:pt x="5737543" y="6162656"/>
                </a:lnTo>
                <a:lnTo>
                  <a:pt x="5735321" y="6162338"/>
                </a:lnTo>
                <a:lnTo>
                  <a:pt x="5733098" y="6162656"/>
                </a:lnTo>
                <a:lnTo>
                  <a:pt x="5730876" y="6163608"/>
                </a:lnTo>
                <a:lnTo>
                  <a:pt x="5729288" y="6165196"/>
                </a:lnTo>
                <a:lnTo>
                  <a:pt x="5727383" y="6167101"/>
                </a:lnTo>
                <a:lnTo>
                  <a:pt x="5723573" y="6171228"/>
                </a:lnTo>
                <a:lnTo>
                  <a:pt x="5719763" y="6176626"/>
                </a:lnTo>
                <a:lnTo>
                  <a:pt x="5717223" y="6179484"/>
                </a:lnTo>
                <a:lnTo>
                  <a:pt x="5714683" y="6182024"/>
                </a:lnTo>
                <a:lnTo>
                  <a:pt x="5711826" y="6184247"/>
                </a:lnTo>
                <a:lnTo>
                  <a:pt x="5708333" y="6186469"/>
                </a:lnTo>
                <a:lnTo>
                  <a:pt x="5704841" y="6188057"/>
                </a:lnTo>
                <a:lnTo>
                  <a:pt x="5700713" y="6189644"/>
                </a:lnTo>
                <a:lnTo>
                  <a:pt x="5695633" y="6186469"/>
                </a:lnTo>
                <a:lnTo>
                  <a:pt x="5690553" y="6183294"/>
                </a:lnTo>
                <a:lnTo>
                  <a:pt x="5685473" y="6180754"/>
                </a:lnTo>
                <a:lnTo>
                  <a:pt x="5680076" y="6178531"/>
                </a:lnTo>
                <a:lnTo>
                  <a:pt x="5674043" y="6176944"/>
                </a:lnTo>
                <a:lnTo>
                  <a:pt x="5668328" y="6175356"/>
                </a:lnTo>
                <a:lnTo>
                  <a:pt x="5661978" y="6174404"/>
                </a:lnTo>
                <a:lnTo>
                  <a:pt x="5655628" y="6173451"/>
                </a:lnTo>
                <a:lnTo>
                  <a:pt x="5648643" y="6173451"/>
                </a:lnTo>
                <a:lnTo>
                  <a:pt x="5641341" y="6174086"/>
                </a:lnTo>
                <a:lnTo>
                  <a:pt x="5634038" y="6174721"/>
                </a:lnTo>
                <a:lnTo>
                  <a:pt x="5625783" y="6175674"/>
                </a:lnTo>
                <a:lnTo>
                  <a:pt x="5617846" y="6177579"/>
                </a:lnTo>
                <a:lnTo>
                  <a:pt x="5609273" y="6179801"/>
                </a:lnTo>
                <a:lnTo>
                  <a:pt x="5600383" y="6182659"/>
                </a:lnTo>
                <a:lnTo>
                  <a:pt x="5590858" y="6185834"/>
                </a:lnTo>
                <a:lnTo>
                  <a:pt x="5591176" y="6183294"/>
                </a:lnTo>
                <a:lnTo>
                  <a:pt x="5592446" y="6181072"/>
                </a:lnTo>
                <a:lnTo>
                  <a:pt x="5593716" y="6178531"/>
                </a:lnTo>
                <a:lnTo>
                  <a:pt x="5595938" y="6176626"/>
                </a:lnTo>
                <a:lnTo>
                  <a:pt x="5598161" y="6174086"/>
                </a:lnTo>
                <a:lnTo>
                  <a:pt x="5601018" y="6171864"/>
                </a:lnTo>
                <a:lnTo>
                  <a:pt x="5608003" y="6167101"/>
                </a:lnTo>
                <a:lnTo>
                  <a:pt x="5616576" y="6162338"/>
                </a:lnTo>
                <a:lnTo>
                  <a:pt x="5625466" y="6157893"/>
                </a:lnTo>
                <a:lnTo>
                  <a:pt x="5635308" y="6153130"/>
                </a:lnTo>
                <a:lnTo>
                  <a:pt x="5645468" y="6149002"/>
                </a:lnTo>
                <a:lnTo>
                  <a:pt x="5666106" y="6140747"/>
                </a:lnTo>
                <a:lnTo>
                  <a:pt x="5685156" y="6133444"/>
                </a:lnTo>
                <a:lnTo>
                  <a:pt x="5692776" y="6130269"/>
                </a:lnTo>
                <a:lnTo>
                  <a:pt x="5699761" y="6126776"/>
                </a:lnTo>
                <a:lnTo>
                  <a:pt x="5704841" y="6124236"/>
                </a:lnTo>
                <a:lnTo>
                  <a:pt x="5706428" y="6122966"/>
                </a:lnTo>
                <a:lnTo>
                  <a:pt x="5708016" y="6121696"/>
                </a:lnTo>
                <a:lnTo>
                  <a:pt x="5697856" y="6122331"/>
                </a:lnTo>
                <a:lnTo>
                  <a:pt x="5688331" y="6122966"/>
                </a:lnTo>
                <a:lnTo>
                  <a:pt x="5678488" y="6122966"/>
                </a:lnTo>
                <a:lnTo>
                  <a:pt x="5668646" y="6123601"/>
                </a:lnTo>
                <a:lnTo>
                  <a:pt x="5663566" y="6123918"/>
                </a:lnTo>
                <a:lnTo>
                  <a:pt x="5658486" y="6125189"/>
                </a:lnTo>
                <a:lnTo>
                  <a:pt x="5653406" y="6126141"/>
                </a:lnTo>
                <a:lnTo>
                  <a:pt x="5647691" y="6127729"/>
                </a:lnTo>
                <a:lnTo>
                  <a:pt x="5642293" y="6129634"/>
                </a:lnTo>
                <a:lnTo>
                  <a:pt x="5636578" y="6132491"/>
                </a:lnTo>
                <a:lnTo>
                  <a:pt x="5630228" y="6135667"/>
                </a:lnTo>
                <a:lnTo>
                  <a:pt x="5624196" y="6139159"/>
                </a:lnTo>
                <a:lnTo>
                  <a:pt x="5623243" y="6135984"/>
                </a:lnTo>
                <a:lnTo>
                  <a:pt x="5622926" y="6132491"/>
                </a:lnTo>
                <a:lnTo>
                  <a:pt x="5623878" y="6128999"/>
                </a:lnTo>
                <a:lnTo>
                  <a:pt x="5624831" y="6125824"/>
                </a:lnTo>
                <a:lnTo>
                  <a:pt x="5626736" y="6122331"/>
                </a:lnTo>
                <a:lnTo>
                  <a:pt x="5629276" y="6119156"/>
                </a:lnTo>
                <a:lnTo>
                  <a:pt x="5631816" y="6116298"/>
                </a:lnTo>
                <a:lnTo>
                  <a:pt x="5634991" y="6113123"/>
                </a:lnTo>
                <a:lnTo>
                  <a:pt x="5638801" y="6109948"/>
                </a:lnTo>
                <a:lnTo>
                  <a:pt x="5642293" y="6107090"/>
                </a:lnTo>
                <a:lnTo>
                  <a:pt x="5650231" y="6101692"/>
                </a:lnTo>
                <a:lnTo>
                  <a:pt x="5658486" y="6096930"/>
                </a:lnTo>
                <a:lnTo>
                  <a:pt x="5666106" y="6092484"/>
                </a:lnTo>
                <a:lnTo>
                  <a:pt x="5664201" y="6091532"/>
                </a:lnTo>
                <a:lnTo>
                  <a:pt x="5662613" y="6090262"/>
                </a:lnTo>
                <a:lnTo>
                  <a:pt x="5661026" y="6089627"/>
                </a:lnTo>
                <a:lnTo>
                  <a:pt x="5659121" y="6088992"/>
                </a:lnTo>
                <a:lnTo>
                  <a:pt x="5654993" y="6088674"/>
                </a:lnTo>
                <a:lnTo>
                  <a:pt x="5651501" y="6088674"/>
                </a:lnTo>
                <a:lnTo>
                  <a:pt x="5647373" y="6089627"/>
                </a:lnTo>
                <a:lnTo>
                  <a:pt x="5642928" y="6090897"/>
                </a:lnTo>
                <a:lnTo>
                  <a:pt x="5639118" y="6092484"/>
                </a:lnTo>
                <a:lnTo>
                  <a:pt x="5634673" y="6094707"/>
                </a:lnTo>
                <a:lnTo>
                  <a:pt x="5625148" y="6099470"/>
                </a:lnTo>
                <a:lnTo>
                  <a:pt x="5620386" y="6102010"/>
                </a:lnTo>
                <a:lnTo>
                  <a:pt x="5615306" y="6104232"/>
                </a:lnTo>
                <a:lnTo>
                  <a:pt x="5609908" y="6106138"/>
                </a:lnTo>
                <a:lnTo>
                  <a:pt x="5604511" y="6107408"/>
                </a:lnTo>
                <a:lnTo>
                  <a:pt x="5598796" y="6108995"/>
                </a:lnTo>
                <a:lnTo>
                  <a:pt x="5592763" y="6109313"/>
                </a:lnTo>
                <a:lnTo>
                  <a:pt x="5594033" y="6106138"/>
                </a:lnTo>
                <a:lnTo>
                  <a:pt x="5596573" y="6102645"/>
                </a:lnTo>
                <a:lnTo>
                  <a:pt x="5600066" y="6099152"/>
                </a:lnTo>
                <a:lnTo>
                  <a:pt x="5603876" y="6095342"/>
                </a:lnTo>
                <a:lnTo>
                  <a:pt x="5608321" y="6091849"/>
                </a:lnTo>
                <a:lnTo>
                  <a:pt x="5613083" y="6088039"/>
                </a:lnTo>
                <a:lnTo>
                  <a:pt x="5618163" y="6084864"/>
                </a:lnTo>
                <a:lnTo>
                  <a:pt x="5623878" y="6082006"/>
                </a:lnTo>
                <a:lnTo>
                  <a:pt x="5629276" y="6079466"/>
                </a:lnTo>
                <a:lnTo>
                  <a:pt x="5634356" y="6077243"/>
                </a:lnTo>
                <a:lnTo>
                  <a:pt x="5639436" y="6075656"/>
                </a:lnTo>
                <a:lnTo>
                  <a:pt x="5644198" y="6074703"/>
                </a:lnTo>
                <a:lnTo>
                  <a:pt x="5648326" y="6074703"/>
                </a:lnTo>
                <a:lnTo>
                  <a:pt x="5649913" y="6075021"/>
                </a:lnTo>
                <a:lnTo>
                  <a:pt x="5651818" y="6075338"/>
                </a:lnTo>
                <a:lnTo>
                  <a:pt x="5653406" y="6076291"/>
                </a:lnTo>
                <a:lnTo>
                  <a:pt x="5654676" y="6077243"/>
                </a:lnTo>
                <a:lnTo>
                  <a:pt x="5655946" y="6078196"/>
                </a:lnTo>
                <a:lnTo>
                  <a:pt x="5656581" y="6080101"/>
                </a:lnTo>
                <a:lnTo>
                  <a:pt x="5661661" y="6075656"/>
                </a:lnTo>
                <a:lnTo>
                  <a:pt x="5665788" y="6071528"/>
                </a:lnTo>
                <a:lnTo>
                  <a:pt x="5668328" y="6067400"/>
                </a:lnTo>
                <a:lnTo>
                  <a:pt x="5669916" y="6063273"/>
                </a:lnTo>
                <a:lnTo>
                  <a:pt x="5671186" y="6059780"/>
                </a:lnTo>
                <a:lnTo>
                  <a:pt x="5671821" y="6055970"/>
                </a:lnTo>
                <a:lnTo>
                  <a:pt x="5672773" y="6048667"/>
                </a:lnTo>
                <a:lnTo>
                  <a:pt x="5673408" y="6045492"/>
                </a:lnTo>
                <a:lnTo>
                  <a:pt x="5674043" y="6042317"/>
                </a:lnTo>
                <a:lnTo>
                  <a:pt x="5675631" y="6038824"/>
                </a:lnTo>
                <a:lnTo>
                  <a:pt x="5678171" y="6035966"/>
                </a:lnTo>
                <a:lnTo>
                  <a:pt x="5681346" y="6033109"/>
                </a:lnTo>
                <a:lnTo>
                  <a:pt x="5685791" y="6030251"/>
                </a:lnTo>
                <a:lnTo>
                  <a:pt x="5691823" y="6027393"/>
                </a:lnTo>
                <a:lnTo>
                  <a:pt x="5699761" y="6024853"/>
                </a:lnTo>
                <a:lnTo>
                  <a:pt x="5691188" y="6025171"/>
                </a:lnTo>
                <a:lnTo>
                  <a:pt x="5683251" y="6025488"/>
                </a:lnTo>
                <a:lnTo>
                  <a:pt x="5674678" y="6025488"/>
                </a:lnTo>
                <a:lnTo>
                  <a:pt x="5666741" y="6025806"/>
                </a:lnTo>
                <a:lnTo>
                  <a:pt x="5658486" y="6026758"/>
                </a:lnTo>
                <a:lnTo>
                  <a:pt x="5649596" y="6028346"/>
                </a:lnTo>
                <a:lnTo>
                  <a:pt x="5640388" y="6030569"/>
                </a:lnTo>
                <a:lnTo>
                  <a:pt x="5635626" y="6032156"/>
                </a:lnTo>
                <a:lnTo>
                  <a:pt x="5630863" y="6033744"/>
                </a:lnTo>
                <a:lnTo>
                  <a:pt x="5631816" y="6028981"/>
                </a:lnTo>
                <a:lnTo>
                  <a:pt x="5631816" y="6027393"/>
                </a:lnTo>
                <a:lnTo>
                  <a:pt x="5631498" y="6025806"/>
                </a:lnTo>
                <a:lnTo>
                  <a:pt x="5630546" y="6024853"/>
                </a:lnTo>
                <a:lnTo>
                  <a:pt x="5629276" y="6023901"/>
                </a:lnTo>
                <a:lnTo>
                  <a:pt x="5627371" y="6024218"/>
                </a:lnTo>
                <a:lnTo>
                  <a:pt x="5624513" y="6025488"/>
                </a:lnTo>
                <a:lnTo>
                  <a:pt x="5624196" y="6023583"/>
                </a:lnTo>
                <a:lnTo>
                  <a:pt x="5624513" y="6021678"/>
                </a:lnTo>
                <a:lnTo>
                  <a:pt x="5625148" y="6020090"/>
                </a:lnTo>
                <a:lnTo>
                  <a:pt x="5626736" y="6018185"/>
                </a:lnTo>
                <a:lnTo>
                  <a:pt x="5630228" y="6014375"/>
                </a:lnTo>
                <a:lnTo>
                  <a:pt x="5634673" y="6010882"/>
                </a:lnTo>
                <a:lnTo>
                  <a:pt x="5638801" y="6007072"/>
                </a:lnTo>
                <a:lnTo>
                  <a:pt x="5640388" y="6005485"/>
                </a:lnTo>
                <a:lnTo>
                  <a:pt x="5641658" y="6003580"/>
                </a:lnTo>
                <a:lnTo>
                  <a:pt x="5642293" y="6001674"/>
                </a:lnTo>
                <a:lnTo>
                  <a:pt x="5642293" y="5999769"/>
                </a:lnTo>
                <a:lnTo>
                  <a:pt x="5641658" y="5998182"/>
                </a:lnTo>
                <a:lnTo>
                  <a:pt x="5639753" y="5996277"/>
                </a:lnTo>
                <a:lnTo>
                  <a:pt x="5636896" y="5994054"/>
                </a:lnTo>
                <a:lnTo>
                  <a:pt x="5633721" y="5992466"/>
                </a:lnTo>
                <a:lnTo>
                  <a:pt x="5630228" y="5991196"/>
                </a:lnTo>
                <a:lnTo>
                  <a:pt x="5626736" y="5989926"/>
                </a:lnTo>
                <a:lnTo>
                  <a:pt x="5622926" y="5989291"/>
                </a:lnTo>
                <a:lnTo>
                  <a:pt x="5619751" y="5988974"/>
                </a:lnTo>
                <a:lnTo>
                  <a:pt x="5612131" y="5988339"/>
                </a:lnTo>
                <a:lnTo>
                  <a:pt x="5604828" y="5987386"/>
                </a:lnTo>
                <a:lnTo>
                  <a:pt x="5597526" y="5986751"/>
                </a:lnTo>
                <a:lnTo>
                  <a:pt x="5593716" y="5986434"/>
                </a:lnTo>
                <a:lnTo>
                  <a:pt x="5590223" y="5985799"/>
                </a:lnTo>
                <a:lnTo>
                  <a:pt x="5586731" y="5984529"/>
                </a:lnTo>
                <a:lnTo>
                  <a:pt x="5583556" y="5983258"/>
                </a:lnTo>
                <a:lnTo>
                  <a:pt x="5575301" y="5989926"/>
                </a:lnTo>
                <a:lnTo>
                  <a:pt x="5566411" y="5996594"/>
                </a:lnTo>
                <a:lnTo>
                  <a:pt x="5557521" y="6002945"/>
                </a:lnTo>
                <a:lnTo>
                  <a:pt x="5548631" y="6008660"/>
                </a:lnTo>
                <a:lnTo>
                  <a:pt x="5539423" y="6014058"/>
                </a:lnTo>
                <a:lnTo>
                  <a:pt x="5529581" y="6020090"/>
                </a:lnTo>
                <a:lnTo>
                  <a:pt x="5509896" y="6030569"/>
                </a:lnTo>
                <a:lnTo>
                  <a:pt x="5468303" y="6052160"/>
                </a:lnTo>
                <a:lnTo>
                  <a:pt x="5446078" y="6064225"/>
                </a:lnTo>
                <a:lnTo>
                  <a:pt x="5434966" y="6070576"/>
                </a:lnTo>
                <a:lnTo>
                  <a:pt x="5423853" y="6077243"/>
                </a:lnTo>
                <a:lnTo>
                  <a:pt x="5424488" y="6074386"/>
                </a:lnTo>
                <a:lnTo>
                  <a:pt x="5424806" y="6071846"/>
                </a:lnTo>
                <a:lnTo>
                  <a:pt x="5424488" y="6069941"/>
                </a:lnTo>
                <a:lnTo>
                  <a:pt x="5423536" y="6068035"/>
                </a:lnTo>
                <a:lnTo>
                  <a:pt x="5421948" y="6067083"/>
                </a:lnTo>
                <a:lnTo>
                  <a:pt x="5420043" y="6066448"/>
                </a:lnTo>
                <a:lnTo>
                  <a:pt x="5417503" y="6065495"/>
                </a:lnTo>
                <a:lnTo>
                  <a:pt x="5414963" y="6065178"/>
                </a:lnTo>
                <a:lnTo>
                  <a:pt x="5408931" y="6065178"/>
                </a:lnTo>
                <a:lnTo>
                  <a:pt x="5402263" y="6065495"/>
                </a:lnTo>
                <a:lnTo>
                  <a:pt x="5389881" y="6066765"/>
                </a:lnTo>
                <a:lnTo>
                  <a:pt x="5398136" y="6068988"/>
                </a:lnTo>
                <a:lnTo>
                  <a:pt x="5400993" y="6069941"/>
                </a:lnTo>
                <a:lnTo>
                  <a:pt x="5402898" y="6070576"/>
                </a:lnTo>
                <a:lnTo>
                  <a:pt x="5404168" y="6071846"/>
                </a:lnTo>
                <a:lnTo>
                  <a:pt x="5404486" y="6072798"/>
                </a:lnTo>
                <a:lnTo>
                  <a:pt x="5404486" y="6074386"/>
                </a:lnTo>
                <a:lnTo>
                  <a:pt x="5404486" y="6075656"/>
                </a:lnTo>
                <a:lnTo>
                  <a:pt x="5403533" y="6079149"/>
                </a:lnTo>
                <a:lnTo>
                  <a:pt x="5403216" y="6081371"/>
                </a:lnTo>
                <a:lnTo>
                  <a:pt x="5403533" y="6083911"/>
                </a:lnTo>
                <a:lnTo>
                  <a:pt x="5404168" y="6086769"/>
                </a:lnTo>
                <a:lnTo>
                  <a:pt x="5405121" y="6089627"/>
                </a:lnTo>
                <a:lnTo>
                  <a:pt x="5407343" y="6093437"/>
                </a:lnTo>
                <a:lnTo>
                  <a:pt x="5409883" y="6097565"/>
                </a:lnTo>
                <a:lnTo>
                  <a:pt x="5406708" y="6095024"/>
                </a:lnTo>
                <a:lnTo>
                  <a:pt x="5403216" y="6092802"/>
                </a:lnTo>
                <a:lnTo>
                  <a:pt x="5399723" y="6091849"/>
                </a:lnTo>
                <a:lnTo>
                  <a:pt x="5395913" y="6091214"/>
                </a:lnTo>
                <a:lnTo>
                  <a:pt x="5392421" y="6091214"/>
                </a:lnTo>
                <a:lnTo>
                  <a:pt x="5388611" y="6091214"/>
                </a:lnTo>
                <a:lnTo>
                  <a:pt x="5385436" y="6091849"/>
                </a:lnTo>
                <a:lnTo>
                  <a:pt x="5381626" y="6092802"/>
                </a:lnTo>
                <a:lnTo>
                  <a:pt x="5374323" y="6095977"/>
                </a:lnTo>
                <a:lnTo>
                  <a:pt x="5367338" y="6099152"/>
                </a:lnTo>
                <a:lnTo>
                  <a:pt x="5360036" y="6102645"/>
                </a:lnTo>
                <a:lnTo>
                  <a:pt x="5353051" y="6105820"/>
                </a:lnTo>
                <a:lnTo>
                  <a:pt x="5350511" y="6104550"/>
                </a:lnTo>
                <a:lnTo>
                  <a:pt x="5348606" y="6102645"/>
                </a:lnTo>
                <a:lnTo>
                  <a:pt x="5347971" y="6101057"/>
                </a:lnTo>
                <a:lnTo>
                  <a:pt x="5347018" y="6098835"/>
                </a:lnTo>
                <a:lnTo>
                  <a:pt x="5347018" y="6096612"/>
                </a:lnTo>
                <a:lnTo>
                  <a:pt x="5347336" y="6094072"/>
                </a:lnTo>
                <a:lnTo>
                  <a:pt x="5348288" y="6089627"/>
                </a:lnTo>
                <a:lnTo>
                  <a:pt x="5348923" y="6086134"/>
                </a:lnTo>
                <a:lnTo>
                  <a:pt x="5348923" y="6084546"/>
                </a:lnTo>
                <a:lnTo>
                  <a:pt x="5348288" y="6082959"/>
                </a:lnTo>
                <a:lnTo>
                  <a:pt x="5347018" y="6082324"/>
                </a:lnTo>
                <a:lnTo>
                  <a:pt x="5345431" y="6082324"/>
                </a:lnTo>
                <a:lnTo>
                  <a:pt x="5342891" y="6082641"/>
                </a:lnTo>
                <a:lnTo>
                  <a:pt x="5339081" y="6083594"/>
                </a:lnTo>
                <a:lnTo>
                  <a:pt x="5338763" y="6082006"/>
                </a:lnTo>
                <a:lnTo>
                  <a:pt x="5339081" y="6081054"/>
                </a:lnTo>
                <a:lnTo>
                  <a:pt x="5339716" y="6079466"/>
                </a:lnTo>
                <a:lnTo>
                  <a:pt x="5340986" y="6078196"/>
                </a:lnTo>
                <a:lnTo>
                  <a:pt x="5343843" y="6076291"/>
                </a:lnTo>
                <a:lnTo>
                  <a:pt x="5346701" y="6073751"/>
                </a:lnTo>
                <a:lnTo>
                  <a:pt x="5349876" y="6071528"/>
                </a:lnTo>
                <a:lnTo>
                  <a:pt x="5352733" y="6068988"/>
                </a:lnTo>
                <a:lnTo>
                  <a:pt x="5353368" y="6067718"/>
                </a:lnTo>
                <a:lnTo>
                  <a:pt x="5353686" y="6066448"/>
                </a:lnTo>
                <a:lnTo>
                  <a:pt x="5353686" y="6065178"/>
                </a:lnTo>
                <a:lnTo>
                  <a:pt x="5353051" y="6063590"/>
                </a:lnTo>
                <a:lnTo>
                  <a:pt x="5352733" y="6060098"/>
                </a:lnTo>
                <a:lnTo>
                  <a:pt x="5352098" y="6058510"/>
                </a:lnTo>
                <a:lnTo>
                  <a:pt x="5351463" y="6057557"/>
                </a:lnTo>
                <a:lnTo>
                  <a:pt x="5351146" y="6056922"/>
                </a:lnTo>
                <a:lnTo>
                  <a:pt x="5349876" y="6055970"/>
                </a:lnTo>
                <a:lnTo>
                  <a:pt x="5349241" y="6055970"/>
                </a:lnTo>
                <a:lnTo>
                  <a:pt x="5348288" y="6055652"/>
                </a:lnTo>
                <a:lnTo>
                  <a:pt x="5346066" y="6055970"/>
                </a:lnTo>
                <a:lnTo>
                  <a:pt x="5343526" y="6057240"/>
                </a:lnTo>
                <a:lnTo>
                  <a:pt x="5337493" y="6060415"/>
                </a:lnTo>
                <a:lnTo>
                  <a:pt x="5331778" y="6063590"/>
                </a:lnTo>
                <a:lnTo>
                  <a:pt x="5328921" y="6065495"/>
                </a:lnTo>
                <a:lnTo>
                  <a:pt x="5326381" y="6066765"/>
                </a:lnTo>
                <a:lnTo>
                  <a:pt x="5323841" y="6067400"/>
                </a:lnTo>
                <a:lnTo>
                  <a:pt x="5321618" y="6067400"/>
                </a:lnTo>
                <a:lnTo>
                  <a:pt x="5320348" y="6067083"/>
                </a:lnTo>
                <a:lnTo>
                  <a:pt x="5319713" y="6066448"/>
                </a:lnTo>
                <a:lnTo>
                  <a:pt x="5319078" y="6065495"/>
                </a:lnTo>
                <a:lnTo>
                  <a:pt x="5318126" y="6064543"/>
                </a:lnTo>
                <a:lnTo>
                  <a:pt x="5317173" y="6062003"/>
                </a:lnTo>
                <a:lnTo>
                  <a:pt x="5316856" y="6059463"/>
                </a:lnTo>
                <a:lnTo>
                  <a:pt x="5317173" y="6057240"/>
                </a:lnTo>
                <a:lnTo>
                  <a:pt x="5318126" y="6055017"/>
                </a:lnTo>
                <a:lnTo>
                  <a:pt x="5320031" y="6053112"/>
                </a:lnTo>
                <a:lnTo>
                  <a:pt x="5321936" y="6051207"/>
                </a:lnTo>
                <a:lnTo>
                  <a:pt x="5324476" y="6049937"/>
                </a:lnTo>
                <a:lnTo>
                  <a:pt x="5327016" y="6048349"/>
                </a:lnTo>
                <a:lnTo>
                  <a:pt x="5333366" y="6045809"/>
                </a:lnTo>
                <a:lnTo>
                  <a:pt x="5339081" y="6043904"/>
                </a:lnTo>
                <a:lnTo>
                  <a:pt x="5344161" y="6042634"/>
                </a:lnTo>
                <a:lnTo>
                  <a:pt x="5348288" y="6042317"/>
                </a:lnTo>
                <a:lnTo>
                  <a:pt x="5349876" y="6040412"/>
                </a:lnTo>
                <a:lnTo>
                  <a:pt x="5351463" y="6038506"/>
                </a:lnTo>
                <a:lnTo>
                  <a:pt x="5352733" y="6037236"/>
                </a:lnTo>
                <a:lnTo>
                  <a:pt x="5353368" y="6035331"/>
                </a:lnTo>
                <a:lnTo>
                  <a:pt x="5353686" y="6033426"/>
                </a:lnTo>
                <a:lnTo>
                  <a:pt x="5354003" y="6031521"/>
                </a:lnTo>
                <a:lnTo>
                  <a:pt x="5353686" y="6029933"/>
                </a:lnTo>
                <a:lnTo>
                  <a:pt x="5353368" y="6028028"/>
                </a:lnTo>
                <a:lnTo>
                  <a:pt x="5352098" y="6023901"/>
                </a:lnTo>
                <a:lnTo>
                  <a:pt x="5350511" y="6020408"/>
                </a:lnTo>
                <a:lnTo>
                  <a:pt x="5346066" y="6012153"/>
                </a:lnTo>
                <a:lnTo>
                  <a:pt x="5343843" y="6008660"/>
                </a:lnTo>
                <a:lnTo>
                  <a:pt x="5342256" y="6004532"/>
                </a:lnTo>
                <a:lnTo>
                  <a:pt x="5341303" y="6001039"/>
                </a:lnTo>
                <a:lnTo>
                  <a:pt x="5341303" y="5999134"/>
                </a:lnTo>
                <a:lnTo>
                  <a:pt x="5341303" y="5997229"/>
                </a:lnTo>
                <a:lnTo>
                  <a:pt x="5341621" y="5995642"/>
                </a:lnTo>
                <a:lnTo>
                  <a:pt x="5341938" y="5993737"/>
                </a:lnTo>
                <a:lnTo>
                  <a:pt x="5343208" y="5991831"/>
                </a:lnTo>
                <a:lnTo>
                  <a:pt x="5344478" y="5990561"/>
                </a:lnTo>
                <a:lnTo>
                  <a:pt x="5346383" y="5988656"/>
                </a:lnTo>
                <a:lnTo>
                  <a:pt x="5348606" y="5986751"/>
                </a:lnTo>
                <a:lnTo>
                  <a:pt x="5351146" y="5985164"/>
                </a:lnTo>
                <a:lnTo>
                  <a:pt x="5354003" y="5983894"/>
                </a:lnTo>
                <a:lnTo>
                  <a:pt x="5365751" y="6001357"/>
                </a:lnTo>
                <a:lnTo>
                  <a:pt x="5370831" y="5997864"/>
                </a:lnTo>
                <a:lnTo>
                  <a:pt x="5372736" y="5995959"/>
                </a:lnTo>
                <a:lnTo>
                  <a:pt x="5374006" y="5994372"/>
                </a:lnTo>
                <a:lnTo>
                  <a:pt x="5375276" y="5993102"/>
                </a:lnTo>
                <a:lnTo>
                  <a:pt x="5375911" y="5991196"/>
                </a:lnTo>
                <a:lnTo>
                  <a:pt x="5376546" y="5989926"/>
                </a:lnTo>
                <a:lnTo>
                  <a:pt x="5376546" y="5988656"/>
                </a:lnTo>
                <a:lnTo>
                  <a:pt x="5376546" y="5987069"/>
                </a:lnTo>
                <a:lnTo>
                  <a:pt x="5376228" y="5986116"/>
                </a:lnTo>
                <a:lnTo>
                  <a:pt x="5375276" y="5983576"/>
                </a:lnTo>
                <a:lnTo>
                  <a:pt x="5373688" y="5981353"/>
                </a:lnTo>
                <a:lnTo>
                  <a:pt x="5371466" y="5979131"/>
                </a:lnTo>
                <a:lnTo>
                  <a:pt x="5367656" y="5974368"/>
                </a:lnTo>
                <a:lnTo>
                  <a:pt x="5365751" y="5972145"/>
                </a:lnTo>
                <a:lnTo>
                  <a:pt x="5364481" y="5969288"/>
                </a:lnTo>
                <a:lnTo>
                  <a:pt x="5364163" y="5968018"/>
                </a:lnTo>
                <a:lnTo>
                  <a:pt x="5364163" y="5966748"/>
                </a:lnTo>
                <a:lnTo>
                  <a:pt x="5364481" y="5964842"/>
                </a:lnTo>
                <a:lnTo>
                  <a:pt x="5365116" y="5963572"/>
                </a:lnTo>
                <a:lnTo>
                  <a:pt x="5365751" y="5961667"/>
                </a:lnTo>
                <a:lnTo>
                  <a:pt x="5366703" y="5959762"/>
                </a:lnTo>
                <a:lnTo>
                  <a:pt x="5368608" y="5957857"/>
                </a:lnTo>
                <a:lnTo>
                  <a:pt x="5370513" y="5956270"/>
                </a:lnTo>
                <a:lnTo>
                  <a:pt x="5367973" y="5954682"/>
                </a:lnTo>
                <a:lnTo>
                  <a:pt x="5366068" y="5954047"/>
                </a:lnTo>
                <a:lnTo>
                  <a:pt x="5365116" y="5954047"/>
                </a:lnTo>
                <a:lnTo>
                  <a:pt x="5363846" y="5954364"/>
                </a:lnTo>
                <a:lnTo>
                  <a:pt x="5363211" y="5955317"/>
                </a:lnTo>
                <a:lnTo>
                  <a:pt x="5362576" y="5956905"/>
                </a:lnTo>
                <a:lnTo>
                  <a:pt x="5361306" y="5960397"/>
                </a:lnTo>
                <a:lnTo>
                  <a:pt x="5360353" y="5964842"/>
                </a:lnTo>
                <a:lnTo>
                  <a:pt x="5359401" y="5967065"/>
                </a:lnTo>
                <a:lnTo>
                  <a:pt x="5358131" y="5969288"/>
                </a:lnTo>
                <a:lnTo>
                  <a:pt x="5356543" y="5971193"/>
                </a:lnTo>
                <a:lnTo>
                  <a:pt x="5354321" y="5972780"/>
                </a:lnTo>
                <a:lnTo>
                  <a:pt x="5351781" y="5974050"/>
                </a:lnTo>
                <a:lnTo>
                  <a:pt x="5348606" y="5975003"/>
                </a:lnTo>
                <a:lnTo>
                  <a:pt x="5347018" y="5973415"/>
                </a:lnTo>
                <a:lnTo>
                  <a:pt x="5346066" y="5971510"/>
                </a:lnTo>
                <a:lnTo>
                  <a:pt x="5345748" y="5969605"/>
                </a:lnTo>
                <a:lnTo>
                  <a:pt x="5345431" y="5967700"/>
                </a:lnTo>
                <a:lnTo>
                  <a:pt x="5345431" y="5966430"/>
                </a:lnTo>
                <a:lnTo>
                  <a:pt x="5345748" y="5964525"/>
                </a:lnTo>
                <a:lnTo>
                  <a:pt x="5346383" y="5962620"/>
                </a:lnTo>
                <a:lnTo>
                  <a:pt x="5347018" y="5961350"/>
                </a:lnTo>
                <a:lnTo>
                  <a:pt x="5349558" y="5957857"/>
                </a:lnTo>
                <a:lnTo>
                  <a:pt x="5352733" y="5954999"/>
                </a:lnTo>
                <a:lnTo>
                  <a:pt x="5355908" y="5951824"/>
                </a:lnTo>
                <a:lnTo>
                  <a:pt x="5360036" y="5948967"/>
                </a:lnTo>
                <a:lnTo>
                  <a:pt x="5367338" y="5942616"/>
                </a:lnTo>
                <a:lnTo>
                  <a:pt x="5370513" y="5939759"/>
                </a:lnTo>
                <a:lnTo>
                  <a:pt x="5373053" y="5936266"/>
                </a:lnTo>
                <a:lnTo>
                  <a:pt x="5375276" y="5933091"/>
                </a:lnTo>
                <a:lnTo>
                  <a:pt x="5375593" y="5931821"/>
                </a:lnTo>
                <a:lnTo>
                  <a:pt x="5375911" y="5929916"/>
                </a:lnTo>
                <a:lnTo>
                  <a:pt x="5375911" y="5928328"/>
                </a:lnTo>
                <a:lnTo>
                  <a:pt x="5375911" y="5926423"/>
                </a:lnTo>
                <a:lnTo>
                  <a:pt x="5375276" y="5924835"/>
                </a:lnTo>
                <a:lnTo>
                  <a:pt x="5374006" y="5922930"/>
                </a:lnTo>
                <a:lnTo>
                  <a:pt x="5368926" y="5921978"/>
                </a:lnTo>
                <a:lnTo>
                  <a:pt x="5363211" y="5921343"/>
                </a:lnTo>
                <a:lnTo>
                  <a:pt x="5357813" y="5921025"/>
                </a:lnTo>
                <a:lnTo>
                  <a:pt x="5351463" y="5921343"/>
                </a:lnTo>
                <a:lnTo>
                  <a:pt x="5345748" y="5922613"/>
                </a:lnTo>
                <a:lnTo>
                  <a:pt x="5339081" y="5923565"/>
                </a:lnTo>
                <a:lnTo>
                  <a:pt x="5332731" y="5925153"/>
                </a:lnTo>
                <a:lnTo>
                  <a:pt x="5326381" y="5927058"/>
                </a:lnTo>
                <a:lnTo>
                  <a:pt x="5324158" y="5922613"/>
                </a:lnTo>
                <a:lnTo>
                  <a:pt x="5320983" y="5917850"/>
                </a:lnTo>
                <a:lnTo>
                  <a:pt x="5317173" y="5912770"/>
                </a:lnTo>
                <a:lnTo>
                  <a:pt x="5312411" y="5907372"/>
                </a:lnTo>
                <a:lnTo>
                  <a:pt x="5307331" y="5901974"/>
                </a:lnTo>
                <a:lnTo>
                  <a:pt x="5301616" y="5896894"/>
                </a:lnTo>
                <a:lnTo>
                  <a:pt x="5295266" y="5892766"/>
                </a:lnTo>
                <a:lnTo>
                  <a:pt x="5292091" y="5890861"/>
                </a:lnTo>
                <a:lnTo>
                  <a:pt x="5288598" y="5888956"/>
                </a:lnTo>
                <a:lnTo>
                  <a:pt x="5285106" y="5887686"/>
                </a:lnTo>
                <a:lnTo>
                  <a:pt x="5281296" y="5886416"/>
                </a:lnTo>
                <a:lnTo>
                  <a:pt x="5277803" y="5885463"/>
                </a:lnTo>
                <a:lnTo>
                  <a:pt x="5273676" y="5884828"/>
                </a:lnTo>
                <a:lnTo>
                  <a:pt x="5270183" y="5884511"/>
                </a:lnTo>
                <a:lnTo>
                  <a:pt x="5266056" y="5884511"/>
                </a:lnTo>
                <a:lnTo>
                  <a:pt x="5261928" y="5884828"/>
                </a:lnTo>
                <a:lnTo>
                  <a:pt x="5258118" y="5886098"/>
                </a:lnTo>
                <a:lnTo>
                  <a:pt x="5253991" y="5887051"/>
                </a:lnTo>
                <a:lnTo>
                  <a:pt x="5250181" y="5888956"/>
                </a:lnTo>
                <a:lnTo>
                  <a:pt x="5246053" y="5891179"/>
                </a:lnTo>
                <a:lnTo>
                  <a:pt x="5241926" y="5894036"/>
                </a:lnTo>
                <a:lnTo>
                  <a:pt x="5238116" y="5897529"/>
                </a:lnTo>
                <a:lnTo>
                  <a:pt x="5233988" y="5901339"/>
                </a:lnTo>
                <a:lnTo>
                  <a:pt x="5229861" y="5905784"/>
                </a:lnTo>
                <a:lnTo>
                  <a:pt x="5225733" y="5910865"/>
                </a:lnTo>
                <a:lnTo>
                  <a:pt x="5230178" y="5911182"/>
                </a:lnTo>
                <a:lnTo>
                  <a:pt x="5234623" y="5911500"/>
                </a:lnTo>
                <a:lnTo>
                  <a:pt x="5239386" y="5912452"/>
                </a:lnTo>
                <a:lnTo>
                  <a:pt x="5243831" y="5912770"/>
                </a:lnTo>
                <a:lnTo>
                  <a:pt x="5248593" y="5912770"/>
                </a:lnTo>
                <a:lnTo>
                  <a:pt x="5253673" y="5911817"/>
                </a:lnTo>
                <a:lnTo>
                  <a:pt x="5259071" y="5910547"/>
                </a:lnTo>
                <a:lnTo>
                  <a:pt x="5265103" y="5908007"/>
                </a:lnTo>
                <a:lnTo>
                  <a:pt x="5263198" y="5911182"/>
                </a:lnTo>
                <a:lnTo>
                  <a:pt x="5260976" y="5913722"/>
                </a:lnTo>
                <a:lnTo>
                  <a:pt x="5258118" y="5916580"/>
                </a:lnTo>
                <a:lnTo>
                  <a:pt x="5254308" y="5918803"/>
                </a:lnTo>
                <a:lnTo>
                  <a:pt x="5250498" y="5921025"/>
                </a:lnTo>
                <a:lnTo>
                  <a:pt x="5246053" y="5922930"/>
                </a:lnTo>
                <a:lnTo>
                  <a:pt x="5241291" y="5924835"/>
                </a:lnTo>
                <a:lnTo>
                  <a:pt x="5236528" y="5926423"/>
                </a:lnTo>
                <a:lnTo>
                  <a:pt x="5226368" y="5929598"/>
                </a:lnTo>
                <a:lnTo>
                  <a:pt x="5216526" y="5931821"/>
                </a:lnTo>
                <a:lnTo>
                  <a:pt x="5207318" y="5934361"/>
                </a:lnTo>
                <a:lnTo>
                  <a:pt x="5200016" y="5936266"/>
                </a:lnTo>
                <a:lnTo>
                  <a:pt x="5201603" y="5934361"/>
                </a:lnTo>
                <a:lnTo>
                  <a:pt x="5202556" y="5932456"/>
                </a:lnTo>
                <a:lnTo>
                  <a:pt x="5203191" y="5930233"/>
                </a:lnTo>
                <a:lnTo>
                  <a:pt x="5203826" y="5928328"/>
                </a:lnTo>
                <a:lnTo>
                  <a:pt x="5204143" y="5926423"/>
                </a:lnTo>
                <a:lnTo>
                  <a:pt x="5204143" y="5924835"/>
                </a:lnTo>
                <a:lnTo>
                  <a:pt x="5203191" y="5921025"/>
                </a:lnTo>
                <a:lnTo>
                  <a:pt x="5201921" y="5917850"/>
                </a:lnTo>
                <a:lnTo>
                  <a:pt x="5200016" y="5914040"/>
                </a:lnTo>
                <a:lnTo>
                  <a:pt x="5197476" y="5910865"/>
                </a:lnTo>
                <a:lnTo>
                  <a:pt x="5194936" y="5907689"/>
                </a:lnTo>
                <a:lnTo>
                  <a:pt x="5189538" y="5901339"/>
                </a:lnTo>
                <a:lnTo>
                  <a:pt x="5187316" y="5897846"/>
                </a:lnTo>
                <a:lnTo>
                  <a:pt x="5185093" y="5894354"/>
                </a:lnTo>
                <a:lnTo>
                  <a:pt x="5183506" y="5891179"/>
                </a:lnTo>
                <a:lnTo>
                  <a:pt x="5182553" y="5887686"/>
                </a:lnTo>
                <a:lnTo>
                  <a:pt x="5182553" y="5885781"/>
                </a:lnTo>
                <a:lnTo>
                  <a:pt x="5182553" y="5883558"/>
                </a:lnTo>
                <a:lnTo>
                  <a:pt x="5182871" y="5881653"/>
                </a:lnTo>
                <a:lnTo>
                  <a:pt x="5183188" y="5879748"/>
                </a:lnTo>
                <a:lnTo>
                  <a:pt x="5228273" y="5874033"/>
                </a:lnTo>
                <a:lnTo>
                  <a:pt x="5234623" y="5870222"/>
                </a:lnTo>
                <a:lnTo>
                  <a:pt x="5240338" y="5866412"/>
                </a:lnTo>
                <a:lnTo>
                  <a:pt x="5245418" y="5862285"/>
                </a:lnTo>
                <a:lnTo>
                  <a:pt x="5248911" y="5858474"/>
                </a:lnTo>
                <a:lnTo>
                  <a:pt x="5251768" y="5854029"/>
                </a:lnTo>
                <a:lnTo>
                  <a:pt x="5253991" y="5849584"/>
                </a:lnTo>
                <a:lnTo>
                  <a:pt x="5254943" y="5847361"/>
                </a:lnTo>
                <a:lnTo>
                  <a:pt x="5255261" y="5845139"/>
                </a:lnTo>
                <a:lnTo>
                  <a:pt x="5255578" y="5842598"/>
                </a:lnTo>
                <a:lnTo>
                  <a:pt x="5255578" y="5840376"/>
                </a:lnTo>
                <a:lnTo>
                  <a:pt x="5250816" y="5841328"/>
                </a:lnTo>
                <a:lnTo>
                  <a:pt x="5246371" y="5842281"/>
                </a:lnTo>
                <a:lnTo>
                  <a:pt x="5236846" y="5845139"/>
                </a:lnTo>
                <a:lnTo>
                  <a:pt x="5228273" y="5848631"/>
                </a:lnTo>
                <a:lnTo>
                  <a:pt x="5219066" y="5852759"/>
                </a:lnTo>
                <a:lnTo>
                  <a:pt x="5210493" y="5857204"/>
                </a:lnTo>
                <a:lnTo>
                  <a:pt x="5202238" y="5861967"/>
                </a:lnTo>
                <a:lnTo>
                  <a:pt x="5194301" y="5867047"/>
                </a:lnTo>
                <a:lnTo>
                  <a:pt x="5186998" y="5871810"/>
                </a:lnTo>
                <a:lnTo>
                  <a:pt x="5187316" y="5868952"/>
                </a:lnTo>
                <a:lnTo>
                  <a:pt x="5187951" y="5866095"/>
                </a:lnTo>
                <a:lnTo>
                  <a:pt x="5189221" y="5863237"/>
                </a:lnTo>
                <a:lnTo>
                  <a:pt x="5190173" y="5861014"/>
                </a:lnTo>
                <a:lnTo>
                  <a:pt x="5191761" y="5858474"/>
                </a:lnTo>
                <a:lnTo>
                  <a:pt x="5193031" y="5856569"/>
                </a:lnTo>
                <a:lnTo>
                  <a:pt x="5196523" y="5852759"/>
                </a:lnTo>
                <a:lnTo>
                  <a:pt x="5200016" y="5849901"/>
                </a:lnTo>
                <a:lnTo>
                  <a:pt x="5204461" y="5847361"/>
                </a:lnTo>
                <a:lnTo>
                  <a:pt x="5209223" y="5845139"/>
                </a:lnTo>
                <a:lnTo>
                  <a:pt x="5214303" y="5842916"/>
                </a:lnTo>
                <a:lnTo>
                  <a:pt x="5225733" y="5839741"/>
                </a:lnTo>
                <a:lnTo>
                  <a:pt x="5237163" y="5835931"/>
                </a:lnTo>
                <a:lnTo>
                  <a:pt x="5243513" y="5834026"/>
                </a:lnTo>
                <a:lnTo>
                  <a:pt x="5249546" y="5831485"/>
                </a:lnTo>
                <a:lnTo>
                  <a:pt x="5255578" y="5828310"/>
                </a:lnTo>
                <a:lnTo>
                  <a:pt x="5261611" y="5824818"/>
                </a:lnTo>
                <a:lnTo>
                  <a:pt x="5260658" y="5822595"/>
                </a:lnTo>
                <a:lnTo>
                  <a:pt x="5259388" y="5821007"/>
                </a:lnTo>
                <a:lnTo>
                  <a:pt x="5258436" y="5820055"/>
                </a:lnTo>
                <a:lnTo>
                  <a:pt x="5256848" y="5819420"/>
                </a:lnTo>
                <a:lnTo>
                  <a:pt x="5255578" y="5818467"/>
                </a:lnTo>
                <a:lnTo>
                  <a:pt x="5253673" y="5818467"/>
                </a:lnTo>
                <a:lnTo>
                  <a:pt x="5252086" y="5818467"/>
                </a:lnTo>
                <a:lnTo>
                  <a:pt x="5250181" y="5819420"/>
                </a:lnTo>
                <a:lnTo>
                  <a:pt x="5248593" y="5817832"/>
                </a:lnTo>
                <a:lnTo>
                  <a:pt x="5248593" y="5817197"/>
                </a:lnTo>
                <a:lnTo>
                  <a:pt x="5248593" y="5816880"/>
                </a:lnTo>
                <a:lnTo>
                  <a:pt x="5248911" y="5816245"/>
                </a:lnTo>
                <a:lnTo>
                  <a:pt x="5249228" y="5816245"/>
                </a:lnTo>
                <a:lnTo>
                  <a:pt x="5251451" y="5815927"/>
                </a:lnTo>
                <a:lnTo>
                  <a:pt x="5258118" y="5815927"/>
                </a:lnTo>
                <a:lnTo>
                  <a:pt x="5267326" y="5816245"/>
                </a:lnTo>
                <a:lnTo>
                  <a:pt x="5277486" y="5817515"/>
                </a:lnTo>
                <a:lnTo>
                  <a:pt x="5287963" y="5817832"/>
                </a:lnTo>
                <a:lnTo>
                  <a:pt x="5297488" y="5818150"/>
                </a:lnTo>
                <a:lnTo>
                  <a:pt x="5301616" y="5817832"/>
                </a:lnTo>
                <a:lnTo>
                  <a:pt x="5304791" y="5817515"/>
                </a:lnTo>
                <a:lnTo>
                  <a:pt x="5307331" y="5813069"/>
                </a:lnTo>
                <a:lnTo>
                  <a:pt x="5308918" y="5808942"/>
                </a:lnTo>
                <a:lnTo>
                  <a:pt x="5309553" y="5805131"/>
                </a:lnTo>
                <a:lnTo>
                  <a:pt x="5309553" y="5801321"/>
                </a:lnTo>
                <a:lnTo>
                  <a:pt x="5309553" y="5797829"/>
                </a:lnTo>
                <a:lnTo>
                  <a:pt x="5308918" y="5794336"/>
                </a:lnTo>
                <a:lnTo>
                  <a:pt x="5307331" y="5787986"/>
                </a:lnTo>
                <a:lnTo>
                  <a:pt x="5306696" y="5785128"/>
                </a:lnTo>
                <a:lnTo>
                  <a:pt x="5306696" y="5781953"/>
                </a:lnTo>
                <a:lnTo>
                  <a:pt x="5306696" y="5779095"/>
                </a:lnTo>
                <a:lnTo>
                  <a:pt x="5307331" y="5776555"/>
                </a:lnTo>
                <a:lnTo>
                  <a:pt x="5308918" y="5773697"/>
                </a:lnTo>
                <a:lnTo>
                  <a:pt x="5311141" y="5771157"/>
                </a:lnTo>
                <a:lnTo>
                  <a:pt x="5314633" y="5768617"/>
                </a:lnTo>
                <a:lnTo>
                  <a:pt x="5319078" y="5765759"/>
                </a:lnTo>
                <a:lnTo>
                  <a:pt x="5312728" y="5764489"/>
                </a:lnTo>
                <a:lnTo>
                  <a:pt x="5306378" y="5763854"/>
                </a:lnTo>
                <a:lnTo>
                  <a:pt x="5299711" y="5763854"/>
                </a:lnTo>
                <a:lnTo>
                  <a:pt x="5292726" y="5764172"/>
                </a:lnTo>
                <a:lnTo>
                  <a:pt x="5285741" y="5765442"/>
                </a:lnTo>
                <a:lnTo>
                  <a:pt x="5282248" y="5766077"/>
                </a:lnTo>
                <a:lnTo>
                  <a:pt x="5278121" y="5767347"/>
                </a:lnTo>
                <a:lnTo>
                  <a:pt x="5274628" y="5768935"/>
                </a:lnTo>
                <a:lnTo>
                  <a:pt x="5270501" y="5770840"/>
                </a:lnTo>
                <a:lnTo>
                  <a:pt x="5266056" y="5773062"/>
                </a:lnTo>
                <a:lnTo>
                  <a:pt x="5261928" y="5775602"/>
                </a:lnTo>
                <a:lnTo>
                  <a:pt x="5262563" y="5772110"/>
                </a:lnTo>
                <a:lnTo>
                  <a:pt x="5263198" y="5769570"/>
                </a:lnTo>
                <a:lnTo>
                  <a:pt x="5264786" y="5767347"/>
                </a:lnTo>
                <a:lnTo>
                  <a:pt x="5266373" y="5765759"/>
                </a:lnTo>
                <a:lnTo>
                  <a:pt x="5268596" y="5764172"/>
                </a:lnTo>
                <a:lnTo>
                  <a:pt x="5271136" y="5763219"/>
                </a:lnTo>
                <a:lnTo>
                  <a:pt x="5277486" y="5761314"/>
                </a:lnTo>
                <a:lnTo>
                  <a:pt x="5283518" y="5759727"/>
                </a:lnTo>
                <a:lnTo>
                  <a:pt x="5290186" y="5758139"/>
                </a:lnTo>
                <a:lnTo>
                  <a:pt x="5293361" y="5756869"/>
                </a:lnTo>
                <a:lnTo>
                  <a:pt x="5296536" y="5755599"/>
                </a:lnTo>
                <a:lnTo>
                  <a:pt x="5299393" y="5753694"/>
                </a:lnTo>
                <a:lnTo>
                  <a:pt x="5301933" y="5751789"/>
                </a:lnTo>
                <a:lnTo>
                  <a:pt x="5302568" y="5749249"/>
                </a:lnTo>
                <a:lnTo>
                  <a:pt x="5302886" y="5746708"/>
                </a:lnTo>
                <a:lnTo>
                  <a:pt x="5303203" y="5741628"/>
                </a:lnTo>
                <a:lnTo>
                  <a:pt x="5302886" y="5736548"/>
                </a:lnTo>
                <a:lnTo>
                  <a:pt x="5302568" y="5731468"/>
                </a:lnTo>
                <a:lnTo>
                  <a:pt x="5302568" y="5726387"/>
                </a:lnTo>
                <a:lnTo>
                  <a:pt x="5302886" y="5721625"/>
                </a:lnTo>
                <a:lnTo>
                  <a:pt x="5303203" y="5719084"/>
                </a:lnTo>
                <a:lnTo>
                  <a:pt x="5304156" y="5716544"/>
                </a:lnTo>
                <a:lnTo>
                  <a:pt x="5305108" y="5714322"/>
                </a:lnTo>
                <a:lnTo>
                  <a:pt x="5306696" y="5711782"/>
                </a:lnTo>
                <a:lnTo>
                  <a:pt x="5305108" y="5710829"/>
                </a:lnTo>
                <a:lnTo>
                  <a:pt x="5303838" y="5710194"/>
                </a:lnTo>
                <a:lnTo>
                  <a:pt x="5300663" y="5709876"/>
                </a:lnTo>
                <a:lnTo>
                  <a:pt x="5299393" y="5709241"/>
                </a:lnTo>
                <a:lnTo>
                  <a:pt x="5297806" y="5708606"/>
                </a:lnTo>
                <a:lnTo>
                  <a:pt x="5296536" y="5707654"/>
                </a:lnTo>
                <a:lnTo>
                  <a:pt x="5295266" y="5706701"/>
                </a:lnTo>
                <a:lnTo>
                  <a:pt x="5287963" y="5715274"/>
                </a:lnTo>
                <a:lnTo>
                  <a:pt x="5277486" y="5727340"/>
                </a:lnTo>
                <a:lnTo>
                  <a:pt x="5265103" y="5740993"/>
                </a:lnTo>
                <a:lnTo>
                  <a:pt x="5252721" y="5754329"/>
                </a:lnTo>
                <a:lnTo>
                  <a:pt x="5241608" y="5766394"/>
                </a:lnTo>
                <a:lnTo>
                  <a:pt x="5233353" y="5774650"/>
                </a:lnTo>
                <a:lnTo>
                  <a:pt x="5229226" y="5778460"/>
                </a:lnTo>
                <a:lnTo>
                  <a:pt x="5228908" y="5778460"/>
                </a:lnTo>
                <a:lnTo>
                  <a:pt x="5229226" y="5778143"/>
                </a:lnTo>
                <a:lnTo>
                  <a:pt x="5231131" y="5775602"/>
                </a:lnTo>
                <a:lnTo>
                  <a:pt x="5229543" y="5773062"/>
                </a:lnTo>
                <a:lnTo>
                  <a:pt x="5228273" y="5771475"/>
                </a:lnTo>
                <a:lnTo>
                  <a:pt x="5226368" y="5770522"/>
                </a:lnTo>
                <a:lnTo>
                  <a:pt x="5224146" y="5769570"/>
                </a:lnTo>
                <a:lnTo>
                  <a:pt x="5220336" y="5768300"/>
                </a:lnTo>
                <a:lnTo>
                  <a:pt x="5218748" y="5767029"/>
                </a:lnTo>
                <a:lnTo>
                  <a:pt x="5216843" y="5765442"/>
                </a:lnTo>
                <a:lnTo>
                  <a:pt x="5213986" y="5767982"/>
                </a:lnTo>
                <a:lnTo>
                  <a:pt x="5211128" y="5770522"/>
                </a:lnTo>
                <a:lnTo>
                  <a:pt x="5206366" y="5775285"/>
                </a:lnTo>
                <a:lnTo>
                  <a:pt x="5197793" y="5785445"/>
                </a:lnTo>
                <a:lnTo>
                  <a:pt x="5193031" y="5790208"/>
                </a:lnTo>
                <a:lnTo>
                  <a:pt x="5190491" y="5792748"/>
                </a:lnTo>
                <a:lnTo>
                  <a:pt x="5187316" y="5794971"/>
                </a:lnTo>
                <a:lnTo>
                  <a:pt x="5184141" y="5797194"/>
                </a:lnTo>
                <a:lnTo>
                  <a:pt x="5180013" y="5799099"/>
                </a:lnTo>
                <a:lnTo>
                  <a:pt x="5175251" y="5801321"/>
                </a:lnTo>
                <a:lnTo>
                  <a:pt x="5170171" y="5803226"/>
                </a:lnTo>
                <a:lnTo>
                  <a:pt x="5168266" y="5801004"/>
                </a:lnTo>
                <a:lnTo>
                  <a:pt x="5166996" y="5799099"/>
                </a:lnTo>
                <a:lnTo>
                  <a:pt x="5165726" y="5797194"/>
                </a:lnTo>
                <a:lnTo>
                  <a:pt x="5165091" y="5795288"/>
                </a:lnTo>
                <a:lnTo>
                  <a:pt x="5165091" y="5793383"/>
                </a:lnTo>
                <a:lnTo>
                  <a:pt x="5165091" y="5791478"/>
                </a:lnTo>
                <a:lnTo>
                  <a:pt x="5165091" y="5788303"/>
                </a:lnTo>
                <a:lnTo>
                  <a:pt x="5165408" y="5784493"/>
                </a:lnTo>
                <a:lnTo>
                  <a:pt x="5165408" y="5782905"/>
                </a:lnTo>
                <a:lnTo>
                  <a:pt x="5165091" y="5781000"/>
                </a:lnTo>
                <a:lnTo>
                  <a:pt x="5164773" y="5779095"/>
                </a:lnTo>
                <a:lnTo>
                  <a:pt x="5163503" y="5776872"/>
                </a:lnTo>
                <a:lnTo>
                  <a:pt x="5162233" y="5775285"/>
                </a:lnTo>
                <a:lnTo>
                  <a:pt x="5160328" y="5773062"/>
                </a:lnTo>
                <a:lnTo>
                  <a:pt x="5157788" y="5773697"/>
                </a:lnTo>
                <a:lnTo>
                  <a:pt x="5155883" y="5774650"/>
                </a:lnTo>
                <a:lnTo>
                  <a:pt x="5154296" y="5775920"/>
                </a:lnTo>
                <a:lnTo>
                  <a:pt x="5153343" y="5776872"/>
                </a:lnTo>
                <a:lnTo>
                  <a:pt x="5152391" y="5778460"/>
                </a:lnTo>
                <a:lnTo>
                  <a:pt x="5151756" y="5779413"/>
                </a:lnTo>
                <a:lnTo>
                  <a:pt x="5151438" y="5780683"/>
                </a:lnTo>
                <a:lnTo>
                  <a:pt x="5151438" y="5781953"/>
                </a:lnTo>
                <a:lnTo>
                  <a:pt x="5151756" y="5783223"/>
                </a:lnTo>
                <a:lnTo>
                  <a:pt x="5152708" y="5783858"/>
                </a:lnTo>
                <a:lnTo>
                  <a:pt x="5153343" y="5784493"/>
                </a:lnTo>
                <a:lnTo>
                  <a:pt x="5153978" y="5785445"/>
                </a:lnTo>
                <a:lnTo>
                  <a:pt x="5155566" y="5785763"/>
                </a:lnTo>
                <a:lnTo>
                  <a:pt x="5156518" y="5785763"/>
                </a:lnTo>
                <a:lnTo>
                  <a:pt x="5158106" y="5785763"/>
                </a:lnTo>
                <a:lnTo>
                  <a:pt x="5159693" y="5785128"/>
                </a:lnTo>
                <a:lnTo>
                  <a:pt x="5156836" y="5787668"/>
                </a:lnTo>
                <a:lnTo>
                  <a:pt x="5153343" y="5789256"/>
                </a:lnTo>
                <a:lnTo>
                  <a:pt x="5149216" y="5791478"/>
                </a:lnTo>
                <a:lnTo>
                  <a:pt x="5144453" y="5793383"/>
                </a:lnTo>
                <a:lnTo>
                  <a:pt x="5133976" y="5797511"/>
                </a:lnTo>
                <a:lnTo>
                  <a:pt x="5122228" y="5801321"/>
                </a:lnTo>
                <a:lnTo>
                  <a:pt x="5111433" y="5805449"/>
                </a:lnTo>
                <a:lnTo>
                  <a:pt x="5106353" y="5807672"/>
                </a:lnTo>
                <a:lnTo>
                  <a:pt x="5101591" y="5810212"/>
                </a:lnTo>
                <a:lnTo>
                  <a:pt x="5097146" y="5812752"/>
                </a:lnTo>
                <a:lnTo>
                  <a:pt x="5093336" y="5815610"/>
                </a:lnTo>
                <a:lnTo>
                  <a:pt x="5090796" y="5818785"/>
                </a:lnTo>
                <a:lnTo>
                  <a:pt x="5089843" y="5820372"/>
                </a:lnTo>
                <a:lnTo>
                  <a:pt x="5089208" y="5822277"/>
                </a:lnTo>
                <a:lnTo>
                  <a:pt x="5090796" y="5822912"/>
                </a:lnTo>
                <a:lnTo>
                  <a:pt x="5092701" y="5824182"/>
                </a:lnTo>
                <a:lnTo>
                  <a:pt x="5096511" y="5826088"/>
                </a:lnTo>
                <a:lnTo>
                  <a:pt x="5099686" y="5828945"/>
                </a:lnTo>
                <a:lnTo>
                  <a:pt x="5103496" y="5830850"/>
                </a:lnTo>
                <a:lnTo>
                  <a:pt x="5105083" y="5831803"/>
                </a:lnTo>
                <a:lnTo>
                  <a:pt x="5107306" y="5832438"/>
                </a:lnTo>
                <a:lnTo>
                  <a:pt x="5109528" y="5832755"/>
                </a:lnTo>
                <a:lnTo>
                  <a:pt x="5111751" y="5832755"/>
                </a:lnTo>
                <a:lnTo>
                  <a:pt x="5114291" y="5832438"/>
                </a:lnTo>
                <a:lnTo>
                  <a:pt x="5116831" y="5831803"/>
                </a:lnTo>
                <a:lnTo>
                  <a:pt x="5119688" y="5830215"/>
                </a:lnTo>
                <a:lnTo>
                  <a:pt x="5123181" y="5828310"/>
                </a:lnTo>
                <a:lnTo>
                  <a:pt x="5125086" y="5826723"/>
                </a:lnTo>
                <a:lnTo>
                  <a:pt x="5126673" y="5825453"/>
                </a:lnTo>
                <a:lnTo>
                  <a:pt x="5126991" y="5824500"/>
                </a:lnTo>
                <a:lnTo>
                  <a:pt x="5126991" y="5823547"/>
                </a:lnTo>
                <a:lnTo>
                  <a:pt x="5126673" y="5822912"/>
                </a:lnTo>
                <a:lnTo>
                  <a:pt x="5125721" y="5822277"/>
                </a:lnTo>
                <a:lnTo>
                  <a:pt x="5122228" y="5821007"/>
                </a:lnTo>
                <a:lnTo>
                  <a:pt x="5118736" y="5819737"/>
                </a:lnTo>
                <a:lnTo>
                  <a:pt x="5116831" y="5818785"/>
                </a:lnTo>
                <a:lnTo>
                  <a:pt x="5115243" y="5817832"/>
                </a:lnTo>
                <a:lnTo>
                  <a:pt x="5113973" y="5816245"/>
                </a:lnTo>
                <a:lnTo>
                  <a:pt x="5113338" y="5814657"/>
                </a:lnTo>
                <a:lnTo>
                  <a:pt x="5112386" y="5812434"/>
                </a:lnTo>
                <a:lnTo>
                  <a:pt x="5112703" y="5809894"/>
                </a:lnTo>
                <a:lnTo>
                  <a:pt x="5117466" y="5807672"/>
                </a:lnTo>
                <a:lnTo>
                  <a:pt x="5121276" y="5805767"/>
                </a:lnTo>
                <a:lnTo>
                  <a:pt x="5124451" y="5805131"/>
                </a:lnTo>
                <a:lnTo>
                  <a:pt x="5127308" y="5805449"/>
                </a:lnTo>
                <a:lnTo>
                  <a:pt x="5129531" y="5806084"/>
                </a:lnTo>
                <a:lnTo>
                  <a:pt x="5131118" y="5807354"/>
                </a:lnTo>
                <a:lnTo>
                  <a:pt x="5132071" y="5808942"/>
                </a:lnTo>
                <a:lnTo>
                  <a:pt x="5133023" y="5811164"/>
                </a:lnTo>
                <a:lnTo>
                  <a:pt x="5133658" y="5813704"/>
                </a:lnTo>
                <a:lnTo>
                  <a:pt x="5133976" y="5816880"/>
                </a:lnTo>
                <a:lnTo>
                  <a:pt x="5133976" y="5822912"/>
                </a:lnTo>
                <a:lnTo>
                  <a:pt x="5133976" y="5829263"/>
                </a:lnTo>
                <a:lnTo>
                  <a:pt x="5133976" y="5834343"/>
                </a:lnTo>
                <a:lnTo>
                  <a:pt x="5127943" y="5837518"/>
                </a:lnTo>
                <a:lnTo>
                  <a:pt x="5124768" y="5839106"/>
                </a:lnTo>
                <a:lnTo>
                  <a:pt x="5122228" y="5840693"/>
                </a:lnTo>
                <a:lnTo>
                  <a:pt x="5120641" y="5842281"/>
                </a:lnTo>
                <a:lnTo>
                  <a:pt x="5119053" y="5844186"/>
                </a:lnTo>
                <a:lnTo>
                  <a:pt x="5118418" y="5846409"/>
                </a:lnTo>
                <a:lnTo>
                  <a:pt x="5118418" y="5847361"/>
                </a:lnTo>
                <a:lnTo>
                  <a:pt x="5118736" y="5848631"/>
                </a:lnTo>
                <a:lnTo>
                  <a:pt x="5116513" y="5849266"/>
                </a:lnTo>
                <a:lnTo>
                  <a:pt x="5114608" y="5849266"/>
                </a:lnTo>
                <a:lnTo>
                  <a:pt x="5113338" y="5849266"/>
                </a:lnTo>
                <a:lnTo>
                  <a:pt x="5111751" y="5848631"/>
                </a:lnTo>
                <a:lnTo>
                  <a:pt x="5110163" y="5847679"/>
                </a:lnTo>
                <a:lnTo>
                  <a:pt x="5108893" y="5847044"/>
                </a:lnTo>
                <a:lnTo>
                  <a:pt x="5106671" y="5844821"/>
                </a:lnTo>
                <a:lnTo>
                  <a:pt x="5103813" y="5842916"/>
                </a:lnTo>
                <a:lnTo>
                  <a:pt x="5102543" y="5841963"/>
                </a:lnTo>
                <a:lnTo>
                  <a:pt x="5101273" y="5841646"/>
                </a:lnTo>
                <a:lnTo>
                  <a:pt x="5099368" y="5841646"/>
                </a:lnTo>
                <a:lnTo>
                  <a:pt x="5097463" y="5841646"/>
                </a:lnTo>
                <a:lnTo>
                  <a:pt x="5095241" y="5842281"/>
                </a:lnTo>
                <a:lnTo>
                  <a:pt x="5093018" y="5843869"/>
                </a:lnTo>
                <a:lnTo>
                  <a:pt x="5092066" y="5847996"/>
                </a:lnTo>
                <a:lnTo>
                  <a:pt x="5091748" y="5852124"/>
                </a:lnTo>
                <a:lnTo>
                  <a:pt x="5091748" y="5856252"/>
                </a:lnTo>
                <a:lnTo>
                  <a:pt x="5092066" y="5860379"/>
                </a:lnTo>
                <a:lnTo>
                  <a:pt x="5093018" y="5864825"/>
                </a:lnTo>
                <a:lnTo>
                  <a:pt x="5094288" y="5869905"/>
                </a:lnTo>
                <a:lnTo>
                  <a:pt x="5098733" y="5881971"/>
                </a:lnTo>
                <a:lnTo>
                  <a:pt x="5096828" y="5882288"/>
                </a:lnTo>
                <a:lnTo>
                  <a:pt x="5095241" y="5882288"/>
                </a:lnTo>
                <a:lnTo>
                  <a:pt x="5093971" y="5882288"/>
                </a:lnTo>
                <a:lnTo>
                  <a:pt x="5092701" y="5881653"/>
                </a:lnTo>
                <a:lnTo>
                  <a:pt x="5091748" y="5881018"/>
                </a:lnTo>
                <a:lnTo>
                  <a:pt x="5090478" y="5880383"/>
                </a:lnTo>
                <a:lnTo>
                  <a:pt x="5088891" y="5877525"/>
                </a:lnTo>
                <a:lnTo>
                  <a:pt x="5087303" y="5874985"/>
                </a:lnTo>
                <a:lnTo>
                  <a:pt x="5085398" y="5872128"/>
                </a:lnTo>
                <a:lnTo>
                  <a:pt x="5084128" y="5869270"/>
                </a:lnTo>
                <a:lnTo>
                  <a:pt x="5082223" y="5866412"/>
                </a:lnTo>
                <a:lnTo>
                  <a:pt x="5051108" y="5881018"/>
                </a:lnTo>
                <a:lnTo>
                  <a:pt x="5048568" y="5883558"/>
                </a:lnTo>
                <a:lnTo>
                  <a:pt x="5046663" y="5886098"/>
                </a:lnTo>
                <a:lnTo>
                  <a:pt x="5045393" y="5889273"/>
                </a:lnTo>
                <a:lnTo>
                  <a:pt x="5044123" y="5892766"/>
                </a:lnTo>
                <a:lnTo>
                  <a:pt x="5042853" y="5900069"/>
                </a:lnTo>
                <a:lnTo>
                  <a:pt x="5041583" y="5906737"/>
                </a:lnTo>
                <a:lnTo>
                  <a:pt x="5040631" y="5910230"/>
                </a:lnTo>
                <a:lnTo>
                  <a:pt x="5039043" y="5913087"/>
                </a:lnTo>
                <a:lnTo>
                  <a:pt x="5037138" y="5915627"/>
                </a:lnTo>
                <a:lnTo>
                  <a:pt x="5034598" y="5917850"/>
                </a:lnTo>
                <a:lnTo>
                  <a:pt x="5033328" y="5918485"/>
                </a:lnTo>
                <a:lnTo>
                  <a:pt x="5031741" y="5919120"/>
                </a:lnTo>
                <a:lnTo>
                  <a:pt x="5029836" y="5919755"/>
                </a:lnTo>
                <a:lnTo>
                  <a:pt x="5027931" y="5920073"/>
                </a:lnTo>
                <a:lnTo>
                  <a:pt x="5022851" y="5920390"/>
                </a:lnTo>
                <a:lnTo>
                  <a:pt x="5016818" y="5919755"/>
                </a:lnTo>
                <a:lnTo>
                  <a:pt x="5016501" y="5918485"/>
                </a:lnTo>
                <a:lnTo>
                  <a:pt x="5016818" y="5917215"/>
                </a:lnTo>
                <a:lnTo>
                  <a:pt x="5017453" y="5915945"/>
                </a:lnTo>
                <a:lnTo>
                  <a:pt x="5018723" y="5914992"/>
                </a:lnTo>
                <a:lnTo>
                  <a:pt x="5021581" y="5913087"/>
                </a:lnTo>
                <a:lnTo>
                  <a:pt x="5024438" y="5910865"/>
                </a:lnTo>
                <a:lnTo>
                  <a:pt x="5027931" y="5908960"/>
                </a:lnTo>
                <a:lnTo>
                  <a:pt x="5029836" y="5906737"/>
                </a:lnTo>
                <a:lnTo>
                  <a:pt x="5030788" y="5905784"/>
                </a:lnTo>
                <a:lnTo>
                  <a:pt x="5031423" y="5904832"/>
                </a:lnTo>
                <a:lnTo>
                  <a:pt x="5031423" y="5903244"/>
                </a:lnTo>
                <a:lnTo>
                  <a:pt x="5031106" y="5901657"/>
                </a:lnTo>
                <a:lnTo>
                  <a:pt x="5027931" y="5902609"/>
                </a:lnTo>
                <a:lnTo>
                  <a:pt x="5024438" y="5902927"/>
                </a:lnTo>
                <a:lnTo>
                  <a:pt x="5018723" y="5902609"/>
                </a:lnTo>
                <a:lnTo>
                  <a:pt x="5012691" y="5901657"/>
                </a:lnTo>
                <a:lnTo>
                  <a:pt x="5007293" y="5901022"/>
                </a:lnTo>
                <a:lnTo>
                  <a:pt x="5002213" y="5900069"/>
                </a:lnTo>
                <a:lnTo>
                  <a:pt x="4996498" y="5899116"/>
                </a:lnTo>
                <a:lnTo>
                  <a:pt x="4990466" y="5899116"/>
                </a:lnTo>
                <a:lnTo>
                  <a:pt x="4987291" y="5899116"/>
                </a:lnTo>
                <a:lnTo>
                  <a:pt x="4984433" y="5900069"/>
                </a:lnTo>
                <a:lnTo>
                  <a:pt x="4991101" y="5894354"/>
                </a:lnTo>
                <a:lnTo>
                  <a:pt x="4994593" y="5890861"/>
                </a:lnTo>
                <a:lnTo>
                  <a:pt x="4997133" y="5888003"/>
                </a:lnTo>
                <a:lnTo>
                  <a:pt x="4998721" y="5885463"/>
                </a:lnTo>
                <a:lnTo>
                  <a:pt x="5000943" y="5882923"/>
                </a:lnTo>
                <a:lnTo>
                  <a:pt x="5004436" y="5878795"/>
                </a:lnTo>
                <a:lnTo>
                  <a:pt x="5011103" y="5873715"/>
                </a:lnTo>
                <a:lnTo>
                  <a:pt x="5020628" y="5866095"/>
                </a:lnTo>
                <a:lnTo>
                  <a:pt x="5021898" y="5868317"/>
                </a:lnTo>
                <a:lnTo>
                  <a:pt x="5023168" y="5869905"/>
                </a:lnTo>
                <a:lnTo>
                  <a:pt x="5024121" y="5871493"/>
                </a:lnTo>
                <a:lnTo>
                  <a:pt x="5025708" y="5872445"/>
                </a:lnTo>
                <a:lnTo>
                  <a:pt x="5027931" y="5874033"/>
                </a:lnTo>
                <a:lnTo>
                  <a:pt x="5029518" y="5874985"/>
                </a:lnTo>
                <a:lnTo>
                  <a:pt x="5031106" y="5876255"/>
                </a:lnTo>
                <a:lnTo>
                  <a:pt x="5031741" y="5876890"/>
                </a:lnTo>
                <a:lnTo>
                  <a:pt x="5031741" y="5877525"/>
                </a:lnTo>
                <a:lnTo>
                  <a:pt x="5031741" y="5879113"/>
                </a:lnTo>
                <a:lnTo>
                  <a:pt x="5031423" y="5880701"/>
                </a:lnTo>
                <a:lnTo>
                  <a:pt x="5029836" y="5884828"/>
                </a:lnTo>
                <a:lnTo>
                  <a:pt x="5042853" y="5879113"/>
                </a:lnTo>
                <a:lnTo>
                  <a:pt x="5045393" y="5877525"/>
                </a:lnTo>
                <a:lnTo>
                  <a:pt x="5046346" y="5876573"/>
                </a:lnTo>
                <a:lnTo>
                  <a:pt x="5047298" y="5875938"/>
                </a:lnTo>
                <a:lnTo>
                  <a:pt x="5047616" y="5874668"/>
                </a:lnTo>
                <a:lnTo>
                  <a:pt x="5047616" y="5874033"/>
                </a:lnTo>
                <a:lnTo>
                  <a:pt x="5047298" y="5873080"/>
                </a:lnTo>
                <a:lnTo>
                  <a:pt x="5046346" y="5871493"/>
                </a:lnTo>
                <a:lnTo>
                  <a:pt x="5043488" y="5872445"/>
                </a:lnTo>
                <a:lnTo>
                  <a:pt x="5041901" y="5873080"/>
                </a:lnTo>
                <a:lnTo>
                  <a:pt x="5040948" y="5873080"/>
                </a:lnTo>
                <a:lnTo>
                  <a:pt x="5039996" y="5872445"/>
                </a:lnTo>
                <a:lnTo>
                  <a:pt x="5039043" y="5872128"/>
                </a:lnTo>
                <a:lnTo>
                  <a:pt x="5038408" y="5871175"/>
                </a:lnTo>
                <a:lnTo>
                  <a:pt x="5037773" y="5869587"/>
                </a:lnTo>
                <a:lnTo>
                  <a:pt x="5041583" y="5867682"/>
                </a:lnTo>
                <a:lnTo>
                  <a:pt x="5044441" y="5866095"/>
                </a:lnTo>
                <a:lnTo>
                  <a:pt x="5046663" y="5863872"/>
                </a:lnTo>
                <a:lnTo>
                  <a:pt x="5048886" y="5861649"/>
                </a:lnTo>
                <a:lnTo>
                  <a:pt x="5050156" y="5859427"/>
                </a:lnTo>
                <a:lnTo>
                  <a:pt x="5051108" y="5856887"/>
                </a:lnTo>
                <a:lnTo>
                  <a:pt x="5051426" y="5854347"/>
                </a:lnTo>
                <a:lnTo>
                  <a:pt x="5051426" y="5851806"/>
                </a:lnTo>
                <a:lnTo>
                  <a:pt x="5046028" y="5853712"/>
                </a:lnTo>
                <a:lnTo>
                  <a:pt x="5041266" y="5854664"/>
                </a:lnTo>
                <a:lnTo>
                  <a:pt x="5033011" y="5856252"/>
                </a:lnTo>
                <a:lnTo>
                  <a:pt x="5029518" y="5856887"/>
                </a:lnTo>
                <a:lnTo>
                  <a:pt x="5027931" y="5857522"/>
                </a:lnTo>
                <a:lnTo>
                  <a:pt x="5026343" y="5858792"/>
                </a:lnTo>
                <a:lnTo>
                  <a:pt x="5024756" y="5859744"/>
                </a:lnTo>
                <a:lnTo>
                  <a:pt x="5023486" y="5861649"/>
                </a:lnTo>
                <a:lnTo>
                  <a:pt x="5021898" y="5863555"/>
                </a:lnTo>
                <a:lnTo>
                  <a:pt x="5020628" y="5866095"/>
                </a:lnTo>
                <a:lnTo>
                  <a:pt x="5019358" y="5861649"/>
                </a:lnTo>
                <a:lnTo>
                  <a:pt x="5018406" y="5857839"/>
                </a:lnTo>
                <a:lnTo>
                  <a:pt x="5016501" y="5854982"/>
                </a:lnTo>
                <a:lnTo>
                  <a:pt x="5014596" y="5852442"/>
                </a:lnTo>
                <a:lnTo>
                  <a:pt x="5012056" y="5850219"/>
                </a:lnTo>
                <a:lnTo>
                  <a:pt x="5009516" y="5849266"/>
                </a:lnTo>
                <a:lnTo>
                  <a:pt x="5006976" y="5847996"/>
                </a:lnTo>
                <a:lnTo>
                  <a:pt x="5003801" y="5847679"/>
                </a:lnTo>
                <a:lnTo>
                  <a:pt x="5000308" y="5847679"/>
                </a:lnTo>
                <a:lnTo>
                  <a:pt x="4997133" y="5848631"/>
                </a:lnTo>
                <a:lnTo>
                  <a:pt x="4993641" y="5849266"/>
                </a:lnTo>
                <a:lnTo>
                  <a:pt x="4989513" y="5850536"/>
                </a:lnTo>
                <a:lnTo>
                  <a:pt x="4985386" y="5852124"/>
                </a:lnTo>
                <a:lnTo>
                  <a:pt x="4980941" y="5854347"/>
                </a:lnTo>
                <a:lnTo>
                  <a:pt x="4972368" y="5859109"/>
                </a:lnTo>
                <a:lnTo>
                  <a:pt x="4975861" y="5861967"/>
                </a:lnTo>
                <a:lnTo>
                  <a:pt x="4978401" y="5864190"/>
                </a:lnTo>
                <a:lnTo>
                  <a:pt x="4979988" y="5866412"/>
                </a:lnTo>
                <a:lnTo>
                  <a:pt x="4980941" y="5868317"/>
                </a:lnTo>
                <a:lnTo>
                  <a:pt x="4980941" y="5869587"/>
                </a:lnTo>
                <a:lnTo>
                  <a:pt x="4980623" y="5871175"/>
                </a:lnTo>
                <a:lnTo>
                  <a:pt x="4979671" y="5871810"/>
                </a:lnTo>
                <a:lnTo>
                  <a:pt x="4978083" y="5872128"/>
                </a:lnTo>
                <a:lnTo>
                  <a:pt x="4976496" y="5872445"/>
                </a:lnTo>
                <a:lnTo>
                  <a:pt x="4974273" y="5872445"/>
                </a:lnTo>
                <a:lnTo>
                  <a:pt x="4972051" y="5872128"/>
                </a:lnTo>
                <a:lnTo>
                  <a:pt x="4969511" y="5871175"/>
                </a:lnTo>
                <a:lnTo>
                  <a:pt x="4966971" y="5869905"/>
                </a:lnTo>
                <a:lnTo>
                  <a:pt x="4964431" y="5868635"/>
                </a:lnTo>
                <a:lnTo>
                  <a:pt x="4962208" y="5866730"/>
                </a:lnTo>
                <a:lnTo>
                  <a:pt x="4959986" y="5864507"/>
                </a:lnTo>
                <a:lnTo>
                  <a:pt x="4954906" y="5867047"/>
                </a:lnTo>
                <a:lnTo>
                  <a:pt x="4950461" y="5869587"/>
                </a:lnTo>
                <a:lnTo>
                  <a:pt x="4946651" y="5872128"/>
                </a:lnTo>
                <a:lnTo>
                  <a:pt x="4943476" y="5874985"/>
                </a:lnTo>
                <a:lnTo>
                  <a:pt x="4937443" y="5881018"/>
                </a:lnTo>
                <a:lnTo>
                  <a:pt x="4931728" y="5886733"/>
                </a:lnTo>
                <a:lnTo>
                  <a:pt x="4928871" y="5889591"/>
                </a:lnTo>
                <a:lnTo>
                  <a:pt x="4925696" y="5892766"/>
                </a:lnTo>
                <a:lnTo>
                  <a:pt x="4922203" y="5895624"/>
                </a:lnTo>
                <a:lnTo>
                  <a:pt x="4918393" y="5898164"/>
                </a:lnTo>
                <a:lnTo>
                  <a:pt x="4913948" y="5900704"/>
                </a:lnTo>
                <a:lnTo>
                  <a:pt x="4908868" y="5902927"/>
                </a:lnTo>
                <a:lnTo>
                  <a:pt x="4903153" y="5905149"/>
                </a:lnTo>
                <a:lnTo>
                  <a:pt x="4896486" y="5907372"/>
                </a:lnTo>
                <a:lnTo>
                  <a:pt x="4895216" y="5905467"/>
                </a:lnTo>
                <a:lnTo>
                  <a:pt x="4894581" y="5903879"/>
                </a:lnTo>
                <a:lnTo>
                  <a:pt x="4894263" y="5902609"/>
                </a:lnTo>
                <a:lnTo>
                  <a:pt x="4894263" y="5901022"/>
                </a:lnTo>
                <a:lnTo>
                  <a:pt x="4894581" y="5900069"/>
                </a:lnTo>
                <a:lnTo>
                  <a:pt x="4895216" y="5898799"/>
                </a:lnTo>
                <a:lnTo>
                  <a:pt x="4896168" y="5897846"/>
                </a:lnTo>
                <a:lnTo>
                  <a:pt x="4897438" y="5896576"/>
                </a:lnTo>
                <a:lnTo>
                  <a:pt x="4900296" y="5894671"/>
                </a:lnTo>
                <a:lnTo>
                  <a:pt x="4903788" y="5893084"/>
                </a:lnTo>
                <a:lnTo>
                  <a:pt x="4911408" y="5889591"/>
                </a:lnTo>
                <a:lnTo>
                  <a:pt x="4909186" y="5888321"/>
                </a:lnTo>
                <a:lnTo>
                  <a:pt x="4906963" y="5887051"/>
                </a:lnTo>
                <a:lnTo>
                  <a:pt x="4904423" y="5886098"/>
                </a:lnTo>
                <a:lnTo>
                  <a:pt x="4901566" y="5885463"/>
                </a:lnTo>
                <a:lnTo>
                  <a:pt x="4899026" y="5884511"/>
                </a:lnTo>
                <a:lnTo>
                  <a:pt x="4896486" y="5883876"/>
                </a:lnTo>
                <a:lnTo>
                  <a:pt x="4894263" y="5882288"/>
                </a:lnTo>
                <a:lnTo>
                  <a:pt x="4892358" y="5880701"/>
                </a:lnTo>
                <a:lnTo>
                  <a:pt x="4889183" y="5883876"/>
                </a:lnTo>
                <a:lnTo>
                  <a:pt x="4885373" y="5887051"/>
                </a:lnTo>
                <a:lnTo>
                  <a:pt x="4877753" y="5893401"/>
                </a:lnTo>
                <a:lnTo>
                  <a:pt x="4869816" y="5898799"/>
                </a:lnTo>
                <a:lnTo>
                  <a:pt x="4861243" y="5903879"/>
                </a:lnTo>
                <a:lnTo>
                  <a:pt x="4852671" y="5908642"/>
                </a:lnTo>
                <a:lnTo>
                  <a:pt x="4843781" y="5913087"/>
                </a:lnTo>
                <a:lnTo>
                  <a:pt x="4825683" y="5921343"/>
                </a:lnTo>
                <a:lnTo>
                  <a:pt x="4808221" y="5929916"/>
                </a:lnTo>
                <a:lnTo>
                  <a:pt x="4799648" y="5933726"/>
                </a:lnTo>
                <a:lnTo>
                  <a:pt x="4792028" y="5938171"/>
                </a:lnTo>
                <a:lnTo>
                  <a:pt x="4784726" y="5942616"/>
                </a:lnTo>
                <a:lnTo>
                  <a:pt x="4777741" y="5947697"/>
                </a:lnTo>
                <a:lnTo>
                  <a:pt x="4772026" y="5952777"/>
                </a:lnTo>
                <a:lnTo>
                  <a:pt x="4769168" y="5955317"/>
                </a:lnTo>
                <a:lnTo>
                  <a:pt x="4766946" y="5958175"/>
                </a:lnTo>
                <a:lnTo>
                  <a:pt x="4762183" y="5956905"/>
                </a:lnTo>
                <a:lnTo>
                  <a:pt x="4757738" y="5954682"/>
                </a:lnTo>
                <a:lnTo>
                  <a:pt x="4753293" y="5952459"/>
                </a:lnTo>
                <a:lnTo>
                  <a:pt x="4748531" y="5950872"/>
                </a:lnTo>
                <a:lnTo>
                  <a:pt x="4745991" y="5950237"/>
                </a:lnTo>
                <a:lnTo>
                  <a:pt x="4743133" y="5949919"/>
                </a:lnTo>
                <a:lnTo>
                  <a:pt x="4740276" y="5949919"/>
                </a:lnTo>
                <a:lnTo>
                  <a:pt x="4737418" y="5950237"/>
                </a:lnTo>
                <a:lnTo>
                  <a:pt x="4733608" y="5951507"/>
                </a:lnTo>
                <a:lnTo>
                  <a:pt x="4730116" y="5952459"/>
                </a:lnTo>
                <a:lnTo>
                  <a:pt x="4725671" y="5954364"/>
                </a:lnTo>
                <a:lnTo>
                  <a:pt x="4721226" y="5956587"/>
                </a:lnTo>
                <a:lnTo>
                  <a:pt x="4721226" y="5954047"/>
                </a:lnTo>
                <a:lnTo>
                  <a:pt x="4721543" y="5951507"/>
                </a:lnTo>
                <a:lnTo>
                  <a:pt x="4721861" y="5948967"/>
                </a:lnTo>
                <a:lnTo>
                  <a:pt x="4723131" y="5946427"/>
                </a:lnTo>
                <a:lnTo>
                  <a:pt x="4724401" y="5943569"/>
                </a:lnTo>
                <a:lnTo>
                  <a:pt x="4725988" y="5941029"/>
                </a:lnTo>
                <a:lnTo>
                  <a:pt x="4727893" y="5939124"/>
                </a:lnTo>
                <a:lnTo>
                  <a:pt x="4729798" y="5936901"/>
                </a:lnTo>
                <a:lnTo>
                  <a:pt x="4731703" y="5934996"/>
                </a:lnTo>
                <a:lnTo>
                  <a:pt x="4734561" y="5933408"/>
                </a:lnTo>
                <a:lnTo>
                  <a:pt x="4736466" y="5932138"/>
                </a:lnTo>
                <a:lnTo>
                  <a:pt x="4739006" y="5930868"/>
                </a:lnTo>
                <a:lnTo>
                  <a:pt x="4741863" y="5930551"/>
                </a:lnTo>
                <a:lnTo>
                  <a:pt x="4744403" y="5930233"/>
                </a:lnTo>
                <a:lnTo>
                  <a:pt x="4746943" y="5930233"/>
                </a:lnTo>
                <a:lnTo>
                  <a:pt x="4749483" y="5930868"/>
                </a:lnTo>
                <a:lnTo>
                  <a:pt x="4748531" y="5926105"/>
                </a:lnTo>
                <a:lnTo>
                  <a:pt x="4748213" y="5923883"/>
                </a:lnTo>
                <a:lnTo>
                  <a:pt x="4747578" y="5922613"/>
                </a:lnTo>
                <a:lnTo>
                  <a:pt x="4746308" y="5921025"/>
                </a:lnTo>
                <a:lnTo>
                  <a:pt x="4745356" y="5919755"/>
                </a:lnTo>
                <a:lnTo>
                  <a:pt x="4743768" y="5918803"/>
                </a:lnTo>
                <a:lnTo>
                  <a:pt x="4742498" y="5918168"/>
                </a:lnTo>
                <a:lnTo>
                  <a:pt x="4740911" y="5917850"/>
                </a:lnTo>
                <a:lnTo>
                  <a:pt x="4739006" y="5917850"/>
                </a:lnTo>
                <a:lnTo>
                  <a:pt x="4737101" y="5917850"/>
                </a:lnTo>
                <a:lnTo>
                  <a:pt x="4734878" y="5918168"/>
                </a:lnTo>
                <a:lnTo>
                  <a:pt x="4730116" y="5919755"/>
                </a:lnTo>
                <a:lnTo>
                  <a:pt x="4724083" y="5922295"/>
                </a:lnTo>
                <a:lnTo>
                  <a:pt x="4720591" y="5922613"/>
                </a:lnTo>
                <a:lnTo>
                  <a:pt x="4718368" y="5922295"/>
                </a:lnTo>
                <a:lnTo>
                  <a:pt x="4717098" y="5921978"/>
                </a:lnTo>
                <a:lnTo>
                  <a:pt x="4716781" y="5921343"/>
                </a:lnTo>
                <a:lnTo>
                  <a:pt x="4716781" y="5921025"/>
                </a:lnTo>
                <a:lnTo>
                  <a:pt x="4718051" y="5920073"/>
                </a:lnTo>
                <a:lnTo>
                  <a:pt x="4719321" y="5919120"/>
                </a:lnTo>
                <a:lnTo>
                  <a:pt x="4724401" y="5916580"/>
                </a:lnTo>
                <a:lnTo>
                  <a:pt x="4731068" y="5914675"/>
                </a:lnTo>
                <a:lnTo>
                  <a:pt x="4738053" y="5911817"/>
                </a:lnTo>
                <a:lnTo>
                  <a:pt x="4748531" y="5908960"/>
                </a:lnTo>
                <a:lnTo>
                  <a:pt x="4745038" y="5906419"/>
                </a:lnTo>
                <a:lnTo>
                  <a:pt x="4741228" y="5904197"/>
                </a:lnTo>
                <a:lnTo>
                  <a:pt x="4737101" y="5902927"/>
                </a:lnTo>
                <a:lnTo>
                  <a:pt x="4732973" y="5901657"/>
                </a:lnTo>
                <a:lnTo>
                  <a:pt x="4728528" y="5901022"/>
                </a:lnTo>
                <a:lnTo>
                  <a:pt x="4724083" y="5901022"/>
                </a:lnTo>
                <a:lnTo>
                  <a:pt x="4719956" y="5901022"/>
                </a:lnTo>
                <a:lnTo>
                  <a:pt x="4715193" y="5901657"/>
                </a:lnTo>
                <a:lnTo>
                  <a:pt x="4710748" y="5902927"/>
                </a:lnTo>
                <a:lnTo>
                  <a:pt x="4705986" y="5903879"/>
                </a:lnTo>
                <a:lnTo>
                  <a:pt x="4701541" y="5905467"/>
                </a:lnTo>
                <a:lnTo>
                  <a:pt x="4697096" y="5907372"/>
                </a:lnTo>
                <a:lnTo>
                  <a:pt x="4692651" y="5909277"/>
                </a:lnTo>
                <a:lnTo>
                  <a:pt x="4688841" y="5911817"/>
                </a:lnTo>
                <a:lnTo>
                  <a:pt x="4684713" y="5914040"/>
                </a:lnTo>
                <a:lnTo>
                  <a:pt x="4681221" y="5917215"/>
                </a:lnTo>
                <a:lnTo>
                  <a:pt x="4677411" y="5919755"/>
                </a:lnTo>
                <a:lnTo>
                  <a:pt x="4674553" y="5922930"/>
                </a:lnTo>
                <a:lnTo>
                  <a:pt x="4671696" y="5925788"/>
                </a:lnTo>
                <a:lnTo>
                  <a:pt x="4669156" y="5928963"/>
                </a:lnTo>
                <a:lnTo>
                  <a:pt x="4666933" y="5932456"/>
                </a:lnTo>
                <a:lnTo>
                  <a:pt x="4665028" y="5935631"/>
                </a:lnTo>
                <a:lnTo>
                  <a:pt x="4664076" y="5939441"/>
                </a:lnTo>
                <a:lnTo>
                  <a:pt x="4663123" y="5942616"/>
                </a:lnTo>
                <a:lnTo>
                  <a:pt x="4662806" y="5946427"/>
                </a:lnTo>
                <a:lnTo>
                  <a:pt x="4663758" y="5949602"/>
                </a:lnTo>
                <a:lnTo>
                  <a:pt x="4664393" y="5952777"/>
                </a:lnTo>
                <a:lnTo>
                  <a:pt x="4666298" y="5956270"/>
                </a:lnTo>
                <a:lnTo>
                  <a:pt x="4668838" y="5959445"/>
                </a:lnTo>
                <a:lnTo>
                  <a:pt x="4671696" y="5962302"/>
                </a:lnTo>
                <a:lnTo>
                  <a:pt x="4675506" y="5965160"/>
                </a:lnTo>
                <a:lnTo>
                  <a:pt x="4680268" y="5968018"/>
                </a:lnTo>
                <a:lnTo>
                  <a:pt x="4659631" y="5973415"/>
                </a:lnTo>
                <a:lnTo>
                  <a:pt x="4662171" y="5974368"/>
                </a:lnTo>
                <a:lnTo>
                  <a:pt x="4664711" y="5975321"/>
                </a:lnTo>
                <a:lnTo>
                  <a:pt x="4670426" y="5976908"/>
                </a:lnTo>
                <a:lnTo>
                  <a:pt x="4677093" y="5977543"/>
                </a:lnTo>
                <a:lnTo>
                  <a:pt x="4683761" y="5977861"/>
                </a:lnTo>
                <a:lnTo>
                  <a:pt x="4683443" y="5980718"/>
                </a:lnTo>
                <a:lnTo>
                  <a:pt x="4682808" y="5983258"/>
                </a:lnTo>
                <a:lnTo>
                  <a:pt x="4682173" y="5985799"/>
                </a:lnTo>
                <a:lnTo>
                  <a:pt x="4681221" y="5987704"/>
                </a:lnTo>
                <a:lnTo>
                  <a:pt x="4679951" y="5989609"/>
                </a:lnTo>
                <a:lnTo>
                  <a:pt x="4678681" y="5991514"/>
                </a:lnTo>
                <a:lnTo>
                  <a:pt x="4675506" y="5994689"/>
                </a:lnTo>
                <a:lnTo>
                  <a:pt x="4671696" y="5997864"/>
                </a:lnTo>
                <a:lnTo>
                  <a:pt x="4667251" y="6000404"/>
                </a:lnTo>
                <a:lnTo>
                  <a:pt x="4662488" y="6002309"/>
                </a:lnTo>
                <a:lnTo>
                  <a:pt x="4657408" y="6004215"/>
                </a:lnTo>
                <a:lnTo>
                  <a:pt x="4645978" y="6007072"/>
                </a:lnTo>
                <a:lnTo>
                  <a:pt x="4634866" y="6010247"/>
                </a:lnTo>
                <a:lnTo>
                  <a:pt x="4623118" y="6013423"/>
                </a:lnTo>
                <a:lnTo>
                  <a:pt x="4618038" y="6015645"/>
                </a:lnTo>
                <a:lnTo>
                  <a:pt x="4612958" y="6017868"/>
                </a:lnTo>
                <a:lnTo>
                  <a:pt x="4615181" y="6014058"/>
                </a:lnTo>
                <a:lnTo>
                  <a:pt x="4616133" y="6010882"/>
                </a:lnTo>
                <a:lnTo>
                  <a:pt x="4616133" y="6009612"/>
                </a:lnTo>
                <a:lnTo>
                  <a:pt x="4616133" y="6008342"/>
                </a:lnTo>
                <a:lnTo>
                  <a:pt x="4615816" y="6007072"/>
                </a:lnTo>
                <a:lnTo>
                  <a:pt x="4615498" y="6006120"/>
                </a:lnTo>
                <a:lnTo>
                  <a:pt x="4613593" y="6004532"/>
                </a:lnTo>
                <a:lnTo>
                  <a:pt x="4611371" y="6003262"/>
                </a:lnTo>
                <a:lnTo>
                  <a:pt x="4608196" y="6001992"/>
                </a:lnTo>
                <a:lnTo>
                  <a:pt x="4604703" y="6001357"/>
                </a:lnTo>
                <a:lnTo>
                  <a:pt x="4600893" y="6000722"/>
                </a:lnTo>
                <a:lnTo>
                  <a:pt x="4596448" y="6000404"/>
                </a:lnTo>
                <a:lnTo>
                  <a:pt x="4587558" y="6000404"/>
                </a:lnTo>
                <a:lnTo>
                  <a:pt x="4570413" y="6000722"/>
                </a:lnTo>
                <a:lnTo>
                  <a:pt x="4567556" y="6001674"/>
                </a:lnTo>
                <a:lnTo>
                  <a:pt x="4565016" y="6002945"/>
                </a:lnTo>
                <a:lnTo>
                  <a:pt x="4563111" y="6004215"/>
                </a:lnTo>
                <a:lnTo>
                  <a:pt x="4561841" y="6006120"/>
                </a:lnTo>
                <a:lnTo>
                  <a:pt x="4560571" y="6008025"/>
                </a:lnTo>
                <a:lnTo>
                  <a:pt x="4559936" y="6009612"/>
                </a:lnTo>
                <a:lnTo>
                  <a:pt x="4559618" y="6011835"/>
                </a:lnTo>
                <a:lnTo>
                  <a:pt x="4559618" y="6014058"/>
                </a:lnTo>
                <a:lnTo>
                  <a:pt x="4559301" y="6018503"/>
                </a:lnTo>
                <a:lnTo>
                  <a:pt x="4558983" y="6022948"/>
                </a:lnTo>
                <a:lnTo>
                  <a:pt x="4558666" y="6025171"/>
                </a:lnTo>
                <a:lnTo>
                  <a:pt x="4558031" y="6026758"/>
                </a:lnTo>
                <a:lnTo>
                  <a:pt x="4557078" y="6028663"/>
                </a:lnTo>
                <a:lnTo>
                  <a:pt x="4555491" y="6030569"/>
                </a:lnTo>
                <a:lnTo>
                  <a:pt x="4547236" y="6028346"/>
                </a:lnTo>
                <a:lnTo>
                  <a:pt x="4539933" y="6027393"/>
                </a:lnTo>
                <a:lnTo>
                  <a:pt x="4536758" y="6026758"/>
                </a:lnTo>
                <a:lnTo>
                  <a:pt x="4533583" y="6026758"/>
                </a:lnTo>
                <a:lnTo>
                  <a:pt x="4530726" y="6027393"/>
                </a:lnTo>
                <a:lnTo>
                  <a:pt x="4527868" y="6027711"/>
                </a:lnTo>
                <a:lnTo>
                  <a:pt x="4525328" y="6028346"/>
                </a:lnTo>
                <a:lnTo>
                  <a:pt x="4522788" y="6029298"/>
                </a:lnTo>
                <a:lnTo>
                  <a:pt x="4517391" y="6032156"/>
                </a:lnTo>
                <a:lnTo>
                  <a:pt x="4511358" y="6035649"/>
                </a:lnTo>
                <a:lnTo>
                  <a:pt x="4505008" y="6040094"/>
                </a:lnTo>
                <a:lnTo>
                  <a:pt x="4500563" y="6032156"/>
                </a:lnTo>
                <a:lnTo>
                  <a:pt x="4496436" y="6024853"/>
                </a:lnTo>
                <a:lnTo>
                  <a:pt x="4493261" y="6018820"/>
                </a:lnTo>
                <a:lnTo>
                  <a:pt x="4491356" y="6016280"/>
                </a:lnTo>
                <a:lnTo>
                  <a:pt x="4489451" y="6014058"/>
                </a:lnTo>
                <a:lnTo>
                  <a:pt x="4487228" y="6012153"/>
                </a:lnTo>
                <a:lnTo>
                  <a:pt x="4484688" y="6010882"/>
                </a:lnTo>
                <a:lnTo>
                  <a:pt x="4481831" y="6009612"/>
                </a:lnTo>
                <a:lnTo>
                  <a:pt x="4478973" y="6008977"/>
                </a:lnTo>
                <a:lnTo>
                  <a:pt x="4475163" y="6008660"/>
                </a:lnTo>
                <a:lnTo>
                  <a:pt x="4471036" y="6008977"/>
                </a:lnTo>
                <a:lnTo>
                  <a:pt x="4466273" y="6009295"/>
                </a:lnTo>
                <a:lnTo>
                  <a:pt x="4460558" y="6010565"/>
                </a:lnTo>
                <a:lnTo>
                  <a:pt x="4461511" y="6007707"/>
                </a:lnTo>
                <a:lnTo>
                  <a:pt x="4461828" y="6004532"/>
                </a:lnTo>
                <a:lnTo>
                  <a:pt x="4462146" y="5998499"/>
                </a:lnTo>
                <a:lnTo>
                  <a:pt x="4462463" y="5992466"/>
                </a:lnTo>
                <a:lnTo>
                  <a:pt x="4463416" y="5989609"/>
                </a:lnTo>
                <a:lnTo>
                  <a:pt x="4464051" y="5986751"/>
                </a:lnTo>
                <a:lnTo>
                  <a:pt x="4465003" y="5984211"/>
                </a:lnTo>
                <a:lnTo>
                  <a:pt x="4466908" y="5981671"/>
                </a:lnTo>
                <a:lnTo>
                  <a:pt x="4468813" y="5979448"/>
                </a:lnTo>
                <a:lnTo>
                  <a:pt x="4471353" y="5977543"/>
                </a:lnTo>
                <a:lnTo>
                  <a:pt x="4474846" y="5976273"/>
                </a:lnTo>
                <a:lnTo>
                  <a:pt x="4478973" y="5974686"/>
                </a:lnTo>
                <a:lnTo>
                  <a:pt x="4468496" y="5975321"/>
                </a:lnTo>
                <a:lnTo>
                  <a:pt x="4457701" y="5975321"/>
                </a:lnTo>
                <a:lnTo>
                  <a:pt x="4447223" y="5974368"/>
                </a:lnTo>
                <a:lnTo>
                  <a:pt x="4437063" y="5972780"/>
                </a:lnTo>
                <a:lnTo>
                  <a:pt x="4426903" y="5970240"/>
                </a:lnTo>
                <a:lnTo>
                  <a:pt x="4417061" y="5967065"/>
                </a:lnTo>
                <a:lnTo>
                  <a:pt x="4407536" y="5963572"/>
                </a:lnTo>
                <a:lnTo>
                  <a:pt x="4398328" y="5958810"/>
                </a:lnTo>
                <a:lnTo>
                  <a:pt x="4393883" y="5956270"/>
                </a:lnTo>
                <a:lnTo>
                  <a:pt x="4389438" y="5953412"/>
                </a:lnTo>
                <a:lnTo>
                  <a:pt x="4385628" y="5950554"/>
                </a:lnTo>
                <a:lnTo>
                  <a:pt x="4381501" y="5947697"/>
                </a:lnTo>
                <a:lnTo>
                  <a:pt x="4378008" y="5944521"/>
                </a:lnTo>
                <a:lnTo>
                  <a:pt x="4374516" y="5941029"/>
                </a:lnTo>
                <a:lnTo>
                  <a:pt x="4371341" y="5937536"/>
                </a:lnTo>
                <a:lnTo>
                  <a:pt x="4368166" y="5933726"/>
                </a:lnTo>
                <a:lnTo>
                  <a:pt x="4364991" y="5929916"/>
                </a:lnTo>
                <a:lnTo>
                  <a:pt x="4362451" y="5925788"/>
                </a:lnTo>
                <a:lnTo>
                  <a:pt x="4359911" y="5921978"/>
                </a:lnTo>
                <a:lnTo>
                  <a:pt x="4357688" y="5917532"/>
                </a:lnTo>
                <a:lnTo>
                  <a:pt x="4356101" y="5913087"/>
                </a:lnTo>
                <a:lnTo>
                  <a:pt x="4354513" y="5908324"/>
                </a:lnTo>
                <a:lnTo>
                  <a:pt x="4351021" y="5906102"/>
                </a:lnTo>
                <a:lnTo>
                  <a:pt x="4347211" y="5904832"/>
                </a:lnTo>
                <a:lnTo>
                  <a:pt x="4343718" y="5903244"/>
                </a:lnTo>
                <a:lnTo>
                  <a:pt x="4339908" y="5902609"/>
                </a:lnTo>
                <a:lnTo>
                  <a:pt x="4336416" y="5901974"/>
                </a:lnTo>
                <a:lnTo>
                  <a:pt x="4332606" y="5901657"/>
                </a:lnTo>
                <a:lnTo>
                  <a:pt x="4329113" y="5901974"/>
                </a:lnTo>
                <a:lnTo>
                  <a:pt x="4325303" y="5902609"/>
                </a:lnTo>
                <a:lnTo>
                  <a:pt x="4321811" y="5903244"/>
                </a:lnTo>
                <a:lnTo>
                  <a:pt x="4318318" y="5904197"/>
                </a:lnTo>
                <a:lnTo>
                  <a:pt x="4314826" y="5905784"/>
                </a:lnTo>
                <a:lnTo>
                  <a:pt x="4311333" y="5907372"/>
                </a:lnTo>
                <a:lnTo>
                  <a:pt x="4304983" y="5910547"/>
                </a:lnTo>
                <a:lnTo>
                  <a:pt x="4298633" y="5914675"/>
                </a:lnTo>
                <a:lnTo>
                  <a:pt x="4300538" y="5911182"/>
                </a:lnTo>
                <a:lnTo>
                  <a:pt x="4302443" y="5908007"/>
                </a:lnTo>
                <a:lnTo>
                  <a:pt x="4304031" y="5905467"/>
                </a:lnTo>
                <a:lnTo>
                  <a:pt x="4306571" y="5902927"/>
                </a:lnTo>
                <a:lnTo>
                  <a:pt x="4308793" y="5900704"/>
                </a:lnTo>
                <a:lnTo>
                  <a:pt x="4311968" y="5898799"/>
                </a:lnTo>
                <a:lnTo>
                  <a:pt x="4314508" y="5896894"/>
                </a:lnTo>
                <a:lnTo>
                  <a:pt x="4317366" y="5895624"/>
                </a:lnTo>
                <a:lnTo>
                  <a:pt x="4323081" y="5892766"/>
                </a:lnTo>
                <a:lnTo>
                  <a:pt x="4329431" y="5890544"/>
                </a:lnTo>
                <a:lnTo>
                  <a:pt x="4341178" y="5886098"/>
                </a:lnTo>
                <a:lnTo>
                  <a:pt x="4346258" y="5883876"/>
                </a:lnTo>
                <a:lnTo>
                  <a:pt x="4348163" y="5882288"/>
                </a:lnTo>
                <a:lnTo>
                  <a:pt x="4350386" y="5881336"/>
                </a:lnTo>
                <a:lnTo>
                  <a:pt x="4352291" y="5879430"/>
                </a:lnTo>
                <a:lnTo>
                  <a:pt x="4354196" y="5877525"/>
                </a:lnTo>
                <a:lnTo>
                  <a:pt x="4355466" y="5875938"/>
                </a:lnTo>
                <a:lnTo>
                  <a:pt x="4356736" y="5873715"/>
                </a:lnTo>
                <a:lnTo>
                  <a:pt x="4357371" y="5871493"/>
                </a:lnTo>
                <a:lnTo>
                  <a:pt x="4357688" y="5868635"/>
                </a:lnTo>
                <a:lnTo>
                  <a:pt x="4357688" y="5865777"/>
                </a:lnTo>
                <a:lnTo>
                  <a:pt x="4357371" y="5862285"/>
                </a:lnTo>
                <a:lnTo>
                  <a:pt x="4356736" y="5858792"/>
                </a:lnTo>
                <a:lnTo>
                  <a:pt x="4355148" y="5854347"/>
                </a:lnTo>
                <a:lnTo>
                  <a:pt x="4353878" y="5849901"/>
                </a:lnTo>
                <a:lnTo>
                  <a:pt x="4351656" y="5845139"/>
                </a:lnTo>
                <a:lnTo>
                  <a:pt x="4348798" y="5845139"/>
                </a:lnTo>
                <a:lnTo>
                  <a:pt x="4346258" y="5846091"/>
                </a:lnTo>
                <a:lnTo>
                  <a:pt x="4344353" y="5847044"/>
                </a:lnTo>
                <a:lnTo>
                  <a:pt x="4343083" y="5848631"/>
                </a:lnTo>
                <a:lnTo>
                  <a:pt x="4342448" y="5849901"/>
                </a:lnTo>
                <a:lnTo>
                  <a:pt x="4341813" y="5851806"/>
                </a:lnTo>
                <a:lnTo>
                  <a:pt x="4340543" y="5855299"/>
                </a:lnTo>
                <a:lnTo>
                  <a:pt x="4339591" y="5859109"/>
                </a:lnTo>
                <a:lnTo>
                  <a:pt x="4338956" y="5860379"/>
                </a:lnTo>
                <a:lnTo>
                  <a:pt x="4337686" y="5861967"/>
                </a:lnTo>
                <a:lnTo>
                  <a:pt x="4335781" y="5862602"/>
                </a:lnTo>
                <a:lnTo>
                  <a:pt x="4333876" y="5863555"/>
                </a:lnTo>
                <a:lnTo>
                  <a:pt x="4330383" y="5863872"/>
                </a:lnTo>
                <a:lnTo>
                  <a:pt x="4326891" y="5863872"/>
                </a:lnTo>
                <a:lnTo>
                  <a:pt x="4327526" y="5860379"/>
                </a:lnTo>
                <a:lnTo>
                  <a:pt x="4327843" y="5857839"/>
                </a:lnTo>
                <a:lnTo>
                  <a:pt x="4327843" y="5855299"/>
                </a:lnTo>
                <a:lnTo>
                  <a:pt x="4327843" y="5853712"/>
                </a:lnTo>
                <a:lnTo>
                  <a:pt x="4327526" y="5852124"/>
                </a:lnTo>
                <a:lnTo>
                  <a:pt x="4326891" y="5851489"/>
                </a:lnTo>
                <a:lnTo>
                  <a:pt x="4325938" y="5850536"/>
                </a:lnTo>
                <a:lnTo>
                  <a:pt x="4325303" y="5850219"/>
                </a:lnTo>
                <a:lnTo>
                  <a:pt x="4324351" y="5850219"/>
                </a:lnTo>
                <a:lnTo>
                  <a:pt x="4323081" y="5850536"/>
                </a:lnTo>
                <a:lnTo>
                  <a:pt x="4320858" y="5852124"/>
                </a:lnTo>
                <a:lnTo>
                  <a:pt x="4318636" y="5854347"/>
                </a:lnTo>
                <a:lnTo>
                  <a:pt x="4317048" y="5857204"/>
                </a:lnTo>
                <a:lnTo>
                  <a:pt x="4315778" y="5860062"/>
                </a:lnTo>
                <a:lnTo>
                  <a:pt x="4315461" y="5861967"/>
                </a:lnTo>
                <a:lnTo>
                  <a:pt x="4315461" y="5863555"/>
                </a:lnTo>
                <a:lnTo>
                  <a:pt x="4315461" y="5864825"/>
                </a:lnTo>
                <a:lnTo>
                  <a:pt x="4315778" y="5866730"/>
                </a:lnTo>
                <a:lnTo>
                  <a:pt x="4316413" y="5868317"/>
                </a:lnTo>
                <a:lnTo>
                  <a:pt x="4317683" y="5869270"/>
                </a:lnTo>
                <a:lnTo>
                  <a:pt x="4319271" y="5870857"/>
                </a:lnTo>
                <a:lnTo>
                  <a:pt x="4320858" y="5871493"/>
                </a:lnTo>
                <a:lnTo>
                  <a:pt x="4323081" y="5872445"/>
                </a:lnTo>
                <a:lnTo>
                  <a:pt x="4325621" y="5873080"/>
                </a:lnTo>
                <a:lnTo>
                  <a:pt x="4329113" y="5873398"/>
                </a:lnTo>
                <a:lnTo>
                  <a:pt x="4332606" y="5873398"/>
                </a:lnTo>
                <a:lnTo>
                  <a:pt x="4337051" y="5873398"/>
                </a:lnTo>
                <a:lnTo>
                  <a:pt x="4341813" y="5872445"/>
                </a:lnTo>
                <a:lnTo>
                  <a:pt x="4340543" y="5874985"/>
                </a:lnTo>
                <a:lnTo>
                  <a:pt x="4339273" y="5877208"/>
                </a:lnTo>
                <a:lnTo>
                  <a:pt x="4337686" y="5878795"/>
                </a:lnTo>
                <a:lnTo>
                  <a:pt x="4335781" y="5880383"/>
                </a:lnTo>
                <a:lnTo>
                  <a:pt x="4334193" y="5881018"/>
                </a:lnTo>
                <a:lnTo>
                  <a:pt x="4331971" y="5881653"/>
                </a:lnTo>
                <a:lnTo>
                  <a:pt x="4329748" y="5881653"/>
                </a:lnTo>
                <a:lnTo>
                  <a:pt x="4327526" y="5881653"/>
                </a:lnTo>
                <a:lnTo>
                  <a:pt x="4325303" y="5881336"/>
                </a:lnTo>
                <a:lnTo>
                  <a:pt x="4323081" y="5880701"/>
                </a:lnTo>
                <a:lnTo>
                  <a:pt x="4318318" y="5878795"/>
                </a:lnTo>
                <a:lnTo>
                  <a:pt x="4313873" y="5875938"/>
                </a:lnTo>
                <a:lnTo>
                  <a:pt x="4310063" y="5872128"/>
                </a:lnTo>
                <a:lnTo>
                  <a:pt x="4306253" y="5868317"/>
                </a:lnTo>
                <a:lnTo>
                  <a:pt x="4303396" y="5863872"/>
                </a:lnTo>
                <a:lnTo>
                  <a:pt x="4302443" y="5861649"/>
                </a:lnTo>
                <a:lnTo>
                  <a:pt x="4301173" y="5859427"/>
                </a:lnTo>
                <a:lnTo>
                  <a:pt x="4300538" y="5856887"/>
                </a:lnTo>
                <a:lnTo>
                  <a:pt x="4300221" y="5854664"/>
                </a:lnTo>
                <a:lnTo>
                  <a:pt x="4300221" y="5852442"/>
                </a:lnTo>
                <a:lnTo>
                  <a:pt x="4300538" y="5850219"/>
                </a:lnTo>
                <a:lnTo>
                  <a:pt x="4300856" y="5847996"/>
                </a:lnTo>
                <a:lnTo>
                  <a:pt x="4302126" y="5846091"/>
                </a:lnTo>
                <a:lnTo>
                  <a:pt x="4303078" y="5844186"/>
                </a:lnTo>
                <a:lnTo>
                  <a:pt x="4304983" y="5842281"/>
                </a:lnTo>
                <a:lnTo>
                  <a:pt x="4307206" y="5840693"/>
                </a:lnTo>
                <a:lnTo>
                  <a:pt x="4309746" y="5839423"/>
                </a:lnTo>
                <a:lnTo>
                  <a:pt x="4308476" y="5836883"/>
                </a:lnTo>
                <a:lnTo>
                  <a:pt x="4307206" y="5834661"/>
                </a:lnTo>
                <a:lnTo>
                  <a:pt x="4305301" y="5833073"/>
                </a:lnTo>
                <a:lnTo>
                  <a:pt x="4303713" y="5832120"/>
                </a:lnTo>
                <a:lnTo>
                  <a:pt x="4302126" y="5831485"/>
                </a:lnTo>
                <a:lnTo>
                  <a:pt x="4300221" y="5830850"/>
                </a:lnTo>
                <a:lnTo>
                  <a:pt x="4297998" y="5830850"/>
                </a:lnTo>
                <a:lnTo>
                  <a:pt x="4295776" y="5831485"/>
                </a:lnTo>
                <a:lnTo>
                  <a:pt x="4291331" y="5832438"/>
                </a:lnTo>
                <a:lnTo>
                  <a:pt x="4286568" y="5834343"/>
                </a:lnTo>
                <a:lnTo>
                  <a:pt x="4281171" y="5835613"/>
                </a:lnTo>
                <a:lnTo>
                  <a:pt x="4275456" y="5836883"/>
                </a:lnTo>
                <a:lnTo>
                  <a:pt x="4276408" y="5834661"/>
                </a:lnTo>
                <a:lnTo>
                  <a:pt x="4277996" y="5832438"/>
                </a:lnTo>
                <a:lnTo>
                  <a:pt x="4279583" y="5830215"/>
                </a:lnTo>
                <a:lnTo>
                  <a:pt x="4281806" y="5828310"/>
                </a:lnTo>
                <a:lnTo>
                  <a:pt x="4284981" y="5826088"/>
                </a:lnTo>
                <a:lnTo>
                  <a:pt x="4287521" y="5824818"/>
                </a:lnTo>
                <a:lnTo>
                  <a:pt x="4290696" y="5822912"/>
                </a:lnTo>
                <a:lnTo>
                  <a:pt x="4293871" y="5821960"/>
                </a:lnTo>
                <a:lnTo>
                  <a:pt x="4297363" y="5820690"/>
                </a:lnTo>
                <a:lnTo>
                  <a:pt x="4300856" y="5819737"/>
                </a:lnTo>
                <a:lnTo>
                  <a:pt x="4304031" y="5819420"/>
                </a:lnTo>
                <a:lnTo>
                  <a:pt x="4307841" y="5818785"/>
                </a:lnTo>
                <a:lnTo>
                  <a:pt x="4311333" y="5819420"/>
                </a:lnTo>
                <a:lnTo>
                  <a:pt x="4314826" y="5819737"/>
                </a:lnTo>
                <a:lnTo>
                  <a:pt x="4318001" y="5820690"/>
                </a:lnTo>
                <a:lnTo>
                  <a:pt x="4320858" y="5822277"/>
                </a:lnTo>
                <a:lnTo>
                  <a:pt x="4318636" y="5820372"/>
                </a:lnTo>
                <a:lnTo>
                  <a:pt x="4317366" y="5818467"/>
                </a:lnTo>
                <a:lnTo>
                  <a:pt x="4314508" y="5813704"/>
                </a:lnTo>
                <a:lnTo>
                  <a:pt x="4312921" y="5811799"/>
                </a:lnTo>
                <a:lnTo>
                  <a:pt x="4311016" y="5809894"/>
                </a:lnTo>
                <a:lnTo>
                  <a:pt x="4310063" y="5808942"/>
                </a:lnTo>
                <a:lnTo>
                  <a:pt x="4308793" y="5808624"/>
                </a:lnTo>
                <a:lnTo>
                  <a:pt x="4307523" y="5807989"/>
                </a:lnTo>
                <a:lnTo>
                  <a:pt x="4305618" y="5807989"/>
                </a:lnTo>
                <a:lnTo>
                  <a:pt x="4309428" y="5805131"/>
                </a:lnTo>
                <a:lnTo>
                  <a:pt x="4312921" y="5803226"/>
                </a:lnTo>
                <a:lnTo>
                  <a:pt x="4316096" y="5802274"/>
                </a:lnTo>
                <a:lnTo>
                  <a:pt x="4319588" y="5801639"/>
                </a:lnTo>
                <a:lnTo>
                  <a:pt x="4322763" y="5801639"/>
                </a:lnTo>
                <a:lnTo>
                  <a:pt x="4326573" y="5802591"/>
                </a:lnTo>
                <a:lnTo>
                  <a:pt x="4329748" y="5803544"/>
                </a:lnTo>
                <a:lnTo>
                  <a:pt x="4333241" y="5804814"/>
                </a:lnTo>
                <a:lnTo>
                  <a:pt x="4341178" y="5807354"/>
                </a:lnTo>
                <a:lnTo>
                  <a:pt x="4345306" y="5808624"/>
                </a:lnTo>
                <a:lnTo>
                  <a:pt x="4350068" y="5809894"/>
                </a:lnTo>
                <a:lnTo>
                  <a:pt x="4355148" y="5810529"/>
                </a:lnTo>
                <a:lnTo>
                  <a:pt x="4360863" y="5811164"/>
                </a:lnTo>
                <a:lnTo>
                  <a:pt x="4366578" y="5811164"/>
                </a:lnTo>
                <a:lnTo>
                  <a:pt x="4373246" y="5810529"/>
                </a:lnTo>
                <a:lnTo>
                  <a:pt x="4351021" y="5797511"/>
                </a:lnTo>
                <a:lnTo>
                  <a:pt x="4351973" y="5795923"/>
                </a:lnTo>
                <a:lnTo>
                  <a:pt x="4352926" y="5794336"/>
                </a:lnTo>
                <a:lnTo>
                  <a:pt x="4354196" y="5793383"/>
                </a:lnTo>
                <a:lnTo>
                  <a:pt x="4355466" y="5792431"/>
                </a:lnTo>
                <a:lnTo>
                  <a:pt x="4358958" y="5791161"/>
                </a:lnTo>
                <a:lnTo>
                  <a:pt x="4362451" y="5790526"/>
                </a:lnTo>
                <a:lnTo>
                  <a:pt x="4366261" y="5790208"/>
                </a:lnTo>
                <a:lnTo>
                  <a:pt x="4370071" y="5790843"/>
                </a:lnTo>
                <a:lnTo>
                  <a:pt x="4373881" y="5791478"/>
                </a:lnTo>
                <a:lnTo>
                  <a:pt x="4377373" y="5792748"/>
                </a:lnTo>
                <a:lnTo>
                  <a:pt x="4381183" y="5794336"/>
                </a:lnTo>
                <a:lnTo>
                  <a:pt x="4384041" y="5796241"/>
                </a:lnTo>
                <a:lnTo>
                  <a:pt x="4386581" y="5798146"/>
                </a:lnTo>
                <a:lnTo>
                  <a:pt x="4388486" y="5800369"/>
                </a:lnTo>
                <a:lnTo>
                  <a:pt x="4389121" y="5802591"/>
                </a:lnTo>
                <a:lnTo>
                  <a:pt x="4389438" y="5803544"/>
                </a:lnTo>
                <a:lnTo>
                  <a:pt x="4389121" y="5804814"/>
                </a:lnTo>
                <a:lnTo>
                  <a:pt x="4388803" y="5805767"/>
                </a:lnTo>
                <a:lnTo>
                  <a:pt x="4388486" y="5807037"/>
                </a:lnTo>
                <a:lnTo>
                  <a:pt x="4387216" y="5807989"/>
                </a:lnTo>
                <a:lnTo>
                  <a:pt x="4386263" y="5808942"/>
                </a:lnTo>
                <a:lnTo>
                  <a:pt x="4389438" y="5806402"/>
                </a:lnTo>
                <a:lnTo>
                  <a:pt x="4393248" y="5804814"/>
                </a:lnTo>
                <a:lnTo>
                  <a:pt x="4401503" y="5801321"/>
                </a:lnTo>
                <a:lnTo>
                  <a:pt x="4405948" y="5800051"/>
                </a:lnTo>
                <a:lnTo>
                  <a:pt x="4410393" y="5798464"/>
                </a:lnTo>
                <a:lnTo>
                  <a:pt x="4413886" y="5796241"/>
                </a:lnTo>
                <a:lnTo>
                  <a:pt x="4417061" y="5794018"/>
                </a:lnTo>
                <a:lnTo>
                  <a:pt x="4416426" y="5790843"/>
                </a:lnTo>
                <a:lnTo>
                  <a:pt x="4415156" y="5788621"/>
                </a:lnTo>
                <a:lnTo>
                  <a:pt x="4413568" y="5786398"/>
                </a:lnTo>
                <a:lnTo>
                  <a:pt x="4411663" y="5784493"/>
                </a:lnTo>
                <a:lnTo>
                  <a:pt x="4410076" y="5782588"/>
                </a:lnTo>
                <a:lnTo>
                  <a:pt x="4408488" y="5780365"/>
                </a:lnTo>
                <a:lnTo>
                  <a:pt x="4407218" y="5777825"/>
                </a:lnTo>
                <a:lnTo>
                  <a:pt x="4406583" y="5774332"/>
                </a:lnTo>
                <a:lnTo>
                  <a:pt x="4412933" y="5777190"/>
                </a:lnTo>
                <a:lnTo>
                  <a:pt x="4417696" y="5779413"/>
                </a:lnTo>
                <a:lnTo>
                  <a:pt x="4421188" y="5781318"/>
                </a:lnTo>
                <a:lnTo>
                  <a:pt x="4424363" y="5782905"/>
                </a:lnTo>
                <a:lnTo>
                  <a:pt x="4427538" y="5783858"/>
                </a:lnTo>
                <a:lnTo>
                  <a:pt x="4430713" y="5784175"/>
                </a:lnTo>
                <a:lnTo>
                  <a:pt x="4435476" y="5784493"/>
                </a:lnTo>
                <a:lnTo>
                  <a:pt x="4441826" y="5784175"/>
                </a:lnTo>
                <a:lnTo>
                  <a:pt x="4440873" y="5791796"/>
                </a:lnTo>
                <a:lnTo>
                  <a:pt x="4440873" y="5795288"/>
                </a:lnTo>
                <a:lnTo>
                  <a:pt x="4441508" y="5798146"/>
                </a:lnTo>
                <a:lnTo>
                  <a:pt x="4441826" y="5801004"/>
                </a:lnTo>
                <a:lnTo>
                  <a:pt x="4442461" y="5803544"/>
                </a:lnTo>
                <a:lnTo>
                  <a:pt x="4443413" y="5805767"/>
                </a:lnTo>
                <a:lnTo>
                  <a:pt x="4445001" y="5807672"/>
                </a:lnTo>
                <a:lnTo>
                  <a:pt x="4446906" y="5808942"/>
                </a:lnTo>
                <a:lnTo>
                  <a:pt x="4449128" y="5810212"/>
                </a:lnTo>
                <a:lnTo>
                  <a:pt x="4451986" y="5811164"/>
                </a:lnTo>
                <a:lnTo>
                  <a:pt x="4455161" y="5811799"/>
                </a:lnTo>
                <a:lnTo>
                  <a:pt x="4458971" y="5812117"/>
                </a:lnTo>
                <a:lnTo>
                  <a:pt x="4463416" y="5811799"/>
                </a:lnTo>
                <a:lnTo>
                  <a:pt x="4468496" y="5811164"/>
                </a:lnTo>
                <a:lnTo>
                  <a:pt x="4473893" y="5810212"/>
                </a:lnTo>
                <a:lnTo>
                  <a:pt x="4474846" y="5812434"/>
                </a:lnTo>
                <a:lnTo>
                  <a:pt x="4475163" y="5813704"/>
                </a:lnTo>
                <a:lnTo>
                  <a:pt x="4475163" y="5815292"/>
                </a:lnTo>
                <a:lnTo>
                  <a:pt x="4474846" y="5816245"/>
                </a:lnTo>
                <a:lnTo>
                  <a:pt x="4474211" y="5817515"/>
                </a:lnTo>
                <a:lnTo>
                  <a:pt x="4473258" y="5818467"/>
                </a:lnTo>
                <a:lnTo>
                  <a:pt x="4471036" y="5820055"/>
                </a:lnTo>
                <a:lnTo>
                  <a:pt x="4468496" y="5821960"/>
                </a:lnTo>
                <a:lnTo>
                  <a:pt x="4466273" y="5823230"/>
                </a:lnTo>
                <a:lnTo>
                  <a:pt x="4465321" y="5824500"/>
                </a:lnTo>
                <a:lnTo>
                  <a:pt x="4464686" y="5825453"/>
                </a:lnTo>
                <a:lnTo>
                  <a:pt x="4464368" y="5826723"/>
                </a:lnTo>
                <a:lnTo>
                  <a:pt x="4464368" y="5827993"/>
                </a:lnTo>
                <a:lnTo>
                  <a:pt x="4465003" y="5829263"/>
                </a:lnTo>
                <a:lnTo>
                  <a:pt x="4466273" y="5830215"/>
                </a:lnTo>
                <a:lnTo>
                  <a:pt x="4467226" y="5830533"/>
                </a:lnTo>
                <a:lnTo>
                  <a:pt x="4468813" y="5831485"/>
                </a:lnTo>
                <a:lnTo>
                  <a:pt x="4471988" y="5831485"/>
                </a:lnTo>
                <a:lnTo>
                  <a:pt x="4475798" y="5830850"/>
                </a:lnTo>
                <a:lnTo>
                  <a:pt x="4483736" y="5829898"/>
                </a:lnTo>
                <a:lnTo>
                  <a:pt x="4487863" y="5828945"/>
                </a:lnTo>
                <a:lnTo>
                  <a:pt x="4491673" y="5828310"/>
                </a:lnTo>
                <a:lnTo>
                  <a:pt x="4494213" y="5827675"/>
                </a:lnTo>
                <a:lnTo>
                  <a:pt x="4496118" y="5826723"/>
                </a:lnTo>
                <a:lnTo>
                  <a:pt x="4497071" y="5825135"/>
                </a:lnTo>
                <a:lnTo>
                  <a:pt x="4497706" y="5823230"/>
                </a:lnTo>
                <a:lnTo>
                  <a:pt x="4497071" y="5821007"/>
                </a:lnTo>
                <a:lnTo>
                  <a:pt x="4496753" y="5818785"/>
                </a:lnTo>
                <a:lnTo>
                  <a:pt x="4495483" y="5814339"/>
                </a:lnTo>
                <a:lnTo>
                  <a:pt x="4494531" y="5812117"/>
                </a:lnTo>
                <a:lnTo>
                  <a:pt x="4494213" y="5809894"/>
                </a:lnTo>
                <a:lnTo>
                  <a:pt x="4494213" y="5807989"/>
                </a:lnTo>
                <a:lnTo>
                  <a:pt x="4495166" y="5806084"/>
                </a:lnTo>
                <a:lnTo>
                  <a:pt x="4495483" y="5805449"/>
                </a:lnTo>
                <a:lnTo>
                  <a:pt x="4496436" y="5805131"/>
                </a:lnTo>
                <a:lnTo>
                  <a:pt x="4498658" y="5803861"/>
                </a:lnTo>
                <a:lnTo>
                  <a:pt x="4501833" y="5803544"/>
                </a:lnTo>
                <a:lnTo>
                  <a:pt x="4506278" y="5803861"/>
                </a:lnTo>
                <a:lnTo>
                  <a:pt x="4505008" y="5807037"/>
                </a:lnTo>
                <a:lnTo>
                  <a:pt x="4504056" y="5808942"/>
                </a:lnTo>
                <a:lnTo>
                  <a:pt x="4503738" y="5811164"/>
                </a:lnTo>
                <a:lnTo>
                  <a:pt x="4503738" y="5813069"/>
                </a:lnTo>
                <a:lnTo>
                  <a:pt x="4503738" y="5814975"/>
                </a:lnTo>
                <a:lnTo>
                  <a:pt x="4504056" y="5816245"/>
                </a:lnTo>
                <a:lnTo>
                  <a:pt x="4505643" y="5819737"/>
                </a:lnTo>
                <a:lnTo>
                  <a:pt x="4506913" y="5822595"/>
                </a:lnTo>
                <a:lnTo>
                  <a:pt x="4507866" y="5824500"/>
                </a:lnTo>
                <a:lnTo>
                  <a:pt x="4508183" y="5826088"/>
                </a:lnTo>
                <a:lnTo>
                  <a:pt x="4508501" y="5827993"/>
                </a:lnTo>
                <a:lnTo>
                  <a:pt x="4508501" y="5830533"/>
                </a:lnTo>
                <a:lnTo>
                  <a:pt x="4508183" y="5833073"/>
                </a:lnTo>
                <a:lnTo>
                  <a:pt x="4506913" y="5835931"/>
                </a:lnTo>
                <a:lnTo>
                  <a:pt x="4498341" y="5836883"/>
                </a:lnTo>
                <a:lnTo>
                  <a:pt x="4491038" y="5837201"/>
                </a:lnTo>
                <a:lnTo>
                  <a:pt x="4485323" y="5837518"/>
                </a:lnTo>
                <a:lnTo>
                  <a:pt x="4479608" y="5838153"/>
                </a:lnTo>
                <a:lnTo>
                  <a:pt x="4477386" y="5838788"/>
                </a:lnTo>
                <a:lnTo>
                  <a:pt x="4475163" y="5839423"/>
                </a:lnTo>
                <a:lnTo>
                  <a:pt x="4473258" y="5840376"/>
                </a:lnTo>
                <a:lnTo>
                  <a:pt x="4471036" y="5841646"/>
                </a:lnTo>
                <a:lnTo>
                  <a:pt x="4468813" y="5843234"/>
                </a:lnTo>
                <a:lnTo>
                  <a:pt x="4466591" y="5845139"/>
                </a:lnTo>
                <a:lnTo>
                  <a:pt x="4462146" y="5849901"/>
                </a:lnTo>
                <a:lnTo>
                  <a:pt x="4463733" y="5851171"/>
                </a:lnTo>
                <a:lnTo>
                  <a:pt x="4465321" y="5852124"/>
                </a:lnTo>
                <a:lnTo>
                  <a:pt x="4468813" y="5852759"/>
                </a:lnTo>
                <a:lnTo>
                  <a:pt x="4471988" y="5853077"/>
                </a:lnTo>
                <a:lnTo>
                  <a:pt x="4475163" y="5852759"/>
                </a:lnTo>
                <a:lnTo>
                  <a:pt x="4478656" y="5852124"/>
                </a:lnTo>
                <a:lnTo>
                  <a:pt x="4481831" y="5851171"/>
                </a:lnTo>
                <a:lnTo>
                  <a:pt x="4488816" y="5847996"/>
                </a:lnTo>
                <a:lnTo>
                  <a:pt x="4495166" y="5845456"/>
                </a:lnTo>
                <a:lnTo>
                  <a:pt x="4498023" y="5844821"/>
                </a:lnTo>
                <a:lnTo>
                  <a:pt x="4500881" y="5844821"/>
                </a:lnTo>
                <a:lnTo>
                  <a:pt x="4503738" y="5845139"/>
                </a:lnTo>
                <a:lnTo>
                  <a:pt x="4505008" y="5845456"/>
                </a:lnTo>
                <a:lnTo>
                  <a:pt x="4506278" y="5846409"/>
                </a:lnTo>
                <a:lnTo>
                  <a:pt x="4507548" y="5847044"/>
                </a:lnTo>
                <a:lnTo>
                  <a:pt x="4508501" y="5847996"/>
                </a:lnTo>
                <a:lnTo>
                  <a:pt x="4511041" y="5851489"/>
                </a:lnTo>
                <a:lnTo>
                  <a:pt x="4514216" y="5850219"/>
                </a:lnTo>
                <a:lnTo>
                  <a:pt x="4518026" y="5848949"/>
                </a:lnTo>
                <a:lnTo>
                  <a:pt x="4521201" y="5847044"/>
                </a:lnTo>
                <a:lnTo>
                  <a:pt x="4524693" y="5845139"/>
                </a:lnTo>
                <a:lnTo>
                  <a:pt x="4527551" y="5842598"/>
                </a:lnTo>
                <a:lnTo>
                  <a:pt x="4530408" y="5840058"/>
                </a:lnTo>
                <a:lnTo>
                  <a:pt x="4532631" y="5837518"/>
                </a:lnTo>
                <a:lnTo>
                  <a:pt x="4534853" y="5834978"/>
                </a:lnTo>
                <a:lnTo>
                  <a:pt x="4535806" y="5832438"/>
                </a:lnTo>
                <a:lnTo>
                  <a:pt x="4536758" y="5830215"/>
                </a:lnTo>
                <a:lnTo>
                  <a:pt x="4537076" y="5827675"/>
                </a:lnTo>
                <a:lnTo>
                  <a:pt x="4536123" y="5825770"/>
                </a:lnTo>
                <a:lnTo>
                  <a:pt x="4535488" y="5825135"/>
                </a:lnTo>
                <a:lnTo>
                  <a:pt x="4534853" y="5824500"/>
                </a:lnTo>
                <a:lnTo>
                  <a:pt x="4532313" y="5822912"/>
                </a:lnTo>
                <a:lnTo>
                  <a:pt x="4528821" y="5822277"/>
                </a:lnTo>
                <a:lnTo>
                  <a:pt x="4524058" y="5821960"/>
                </a:lnTo>
                <a:lnTo>
                  <a:pt x="4532313" y="5821007"/>
                </a:lnTo>
                <a:lnTo>
                  <a:pt x="4540251" y="5819737"/>
                </a:lnTo>
                <a:lnTo>
                  <a:pt x="4548188" y="5817832"/>
                </a:lnTo>
                <a:lnTo>
                  <a:pt x="4555808" y="5815927"/>
                </a:lnTo>
                <a:lnTo>
                  <a:pt x="4572318" y="5811164"/>
                </a:lnTo>
                <a:lnTo>
                  <a:pt x="4589146" y="5806084"/>
                </a:lnTo>
                <a:lnTo>
                  <a:pt x="4606608" y="5800369"/>
                </a:lnTo>
                <a:lnTo>
                  <a:pt x="4625976" y="5794971"/>
                </a:lnTo>
                <a:lnTo>
                  <a:pt x="4636453" y="5792431"/>
                </a:lnTo>
                <a:lnTo>
                  <a:pt x="4647248" y="5789891"/>
                </a:lnTo>
                <a:lnTo>
                  <a:pt x="4658996" y="5787351"/>
                </a:lnTo>
                <a:lnTo>
                  <a:pt x="4670426" y="5785128"/>
                </a:lnTo>
                <a:lnTo>
                  <a:pt x="4672013" y="5783540"/>
                </a:lnTo>
                <a:lnTo>
                  <a:pt x="4672648" y="5782588"/>
                </a:lnTo>
                <a:lnTo>
                  <a:pt x="4672966" y="5781318"/>
                </a:lnTo>
                <a:lnTo>
                  <a:pt x="4673601" y="5780683"/>
                </a:lnTo>
                <a:lnTo>
                  <a:pt x="4673601" y="5779413"/>
                </a:lnTo>
                <a:lnTo>
                  <a:pt x="4672966" y="5778778"/>
                </a:lnTo>
                <a:lnTo>
                  <a:pt x="4672013" y="5776872"/>
                </a:lnTo>
                <a:lnTo>
                  <a:pt x="4671061" y="5774332"/>
                </a:lnTo>
                <a:lnTo>
                  <a:pt x="4669791" y="5771792"/>
                </a:lnTo>
                <a:lnTo>
                  <a:pt x="4669473" y="5770205"/>
                </a:lnTo>
                <a:lnTo>
                  <a:pt x="4669473" y="5767982"/>
                </a:lnTo>
                <a:lnTo>
                  <a:pt x="4669791" y="5765759"/>
                </a:lnTo>
                <a:lnTo>
                  <a:pt x="4670108" y="5763219"/>
                </a:lnTo>
                <a:lnTo>
                  <a:pt x="4673918" y="5761949"/>
                </a:lnTo>
                <a:lnTo>
                  <a:pt x="4677411" y="5761314"/>
                </a:lnTo>
                <a:lnTo>
                  <a:pt x="4685031" y="5760044"/>
                </a:lnTo>
                <a:lnTo>
                  <a:pt x="4692651" y="5759092"/>
                </a:lnTo>
                <a:lnTo>
                  <a:pt x="4700588" y="5758139"/>
                </a:lnTo>
                <a:lnTo>
                  <a:pt x="4707891" y="5756551"/>
                </a:lnTo>
                <a:lnTo>
                  <a:pt x="4711066" y="5755599"/>
                </a:lnTo>
                <a:lnTo>
                  <a:pt x="4714241" y="5754329"/>
                </a:lnTo>
                <a:lnTo>
                  <a:pt x="4717098" y="5752424"/>
                </a:lnTo>
                <a:lnTo>
                  <a:pt x="4720273" y="5750836"/>
                </a:lnTo>
                <a:lnTo>
                  <a:pt x="4722813" y="5748296"/>
                </a:lnTo>
                <a:lnTo>
                  <a:pt x="4725036" y="5745121"/>
                </a:lnTo>
                <a:lnTo>
                  <a:pt x="4722496" y="5744803"/>
                </a:lnTo>
                <a:lnTo>
                  <a:pt x="4720273" y="5743851"/>
                </a:lnTo>
                <a:lnTo>
                  <a:pt x="4718051" y="5742898"/>
                </a:lnTo>
                <a:lnTo>
                  <a:pt x="4716463" y="5741946"/>
                </a:lnTo>
                <a:lnTo>
                  <a:pt x="4715193" y="5740993"/>
                </a:lnTo>
                <a:lnTo>
                  <a:pt x="4713923" y="5739405"/>
                </a:lnTo>
                <a:lnTo>
                  <a:pt x="4712018" y="5736548"/>
                </a:lnTo>
                <a:lnTo>
                  <a:pt x="4711383" y="5733690"/>
                </a:lnTo>
                <a:lnTo>
                  <a:pt x="4710748" y="5730197"/>
                </a:lnTo>
                <a:lnTo>
                  <a:pt x="4710748" y="5727022"/>
                </a:lnTo>
                <a:lnTo>
                  <a:pt x="4710748" y="5723847"/>
                </a:lnTo>
                <a:lnTo>
                  <a:pt x="4710748" y="5721307"/>
                </a:lnTo>
                <a:lnTo>
                  <a:pt x="4710431" y="5718449"/>
                </a:lnTo>
                <a:lnTo>
                  <a:pt x="4710113" y="5717179"/>
                </a:lnTo>
                <a:lnTo>
                  <a:pt x="4709161" y="5716544"/>
                </a:lnTo>
                <a:lnTo>
                  <a:pt x="4708843" y="5715909"/>
                </a:lnTo>
                <a:lnTo>
                  <a:pt x="4708208" y="5715592"/>
                </a:lnTo>
                <a:lnTo>
                  <a:pt x="4706938" y="5715592"/>
                </a:lnTo>
                <a:lnTo>
                  <a:pt x="4704398" y="5716544"/>
                </a:lnTo>
                <a:lnTo>
                  <a:pt x="4700906" y="5718132"/>
                </a:lnTo>
                <a:lnTo>
                  <a:pt x="4696143" y="5721625"/>
                </a:lnTo>
                <a:lnTo>
                  <a:pt x="4694238" y="5719719"/>
                </a:lnTo>
                <a:lnTo>
                  <a:pt x="4693603" y="5718132"/>
                </a:lnTo>
                <a:lnTo>
                  <a:pt x="4693603" y="5717179"/>
                </a:lnTo>
                <a:lnTo>
                  <a:pt x="4694238" y="5715592"/>
                </a:lnTo>
                <a:lnTo>
                  <a:pt x="4695508" y="5714639"/>
                </a:lnTo>
                <a:lnTo>
                  <a:pt x="4697413" y="5713369"/>
                </a:lnTo>
                <a:lnTo>
                  <a:pt x="4702811" y="5711782"/>
                </a:lnTo>
                <a:lnTo>
                  <a:pt x="4709161" y="5709559"/>
                </a:lnTo>
                <a:lnTo>
                  <a:pt x="4716146" y="5707019"/>
                </a:lnTo>
                <a:lnTo>
                  <a:pt x="4719956" y="5705431"/>
                </a:lnTo>
                <a:lnTo>
                  <a:pt x="4722813" y="5703526"/>
                </a:lnTo>
                <a:lnTo>
                  <a:pt x="4725671" y="5701938"/>
                </a:lnTo>
                <a:lnTo>
                  <a:pt x="4728211" y="5699716"/>
                </a:lnTo>
                <a:lnTo>
                  <a:pt x="4726306" y="5697176"/>
                </a:lnTo>
                <a:lnTo>
                  <a:pt x="4724083" y="5695271"/>
                </a:lnTo>
                <a:lnTo>
                  <a:pt x="4721861" y="5694318"/>
                </a:lnTo>
                <a:lnTo>
                  <a:pt x="4719321" y="5693366"/>
                </a:lnTo>
                <a:lnTo>
                  <a:pt x="4716463" y="5693366"/>
                </a:lnTo>
                <a:lnTo>
                  <a:pt x="4713606" y="5693683"/>
                </a:lnTo>
                <a:lnTo>
                  <a:pt x="4710748" y="5694636"/>
                </a:lnTo>
                <a:lnTo>
                  <a:pt x="4707891" y="5695588"/>
                </a:lnTo>
                <a:lnTo>
                  <a:pt x="4701541" y="5698446"/>
                </a:lnTo>
                <a:lnTo>
                  <a:pt x="4695826" y="5701938"/>
                </a:lnTo>
                <a:lnTo>
                  <a:pt x="4685031" y="5708289"/>
                </a:lnTo>
                <a:lnTo>
                  <a:pt x="4684396" y="5704796"/>
                </a:lnTo>
                <a:lnTo>
                  <a:pt x="4683443" y="5701938"/>
                </a:lnTo>
                <a:lnTo>
                  <a:pt x="4681856" y="5699398"/>
                </a:lnTo>
                <a:lnTo>
                  <a:pt x="4679951" y="5697493"/>
                </a:lnTo>
                <a:lnTo>
                  <a:pt x="4677728" y="5696223"/>
                </a:lnTo>
                <a:lnTo>
                  <a:pt x="4674871" y="5695906"/>
                </a:lnTo>
                <a:lnTo>
                  <a:pt x="4672013" y="5696223"/>
                </a:lnTo>
                <a:lnTo>
                  <a:pt x="4668203" y="5697493"/>
                </a:lnTo>
                <a:lnTo>
                  <a:pt x="4674236" y="5694953"/>
                </a:lnTo>
                <a:lnTo>
                  <a:pt x="4679951" y="5692095"/>
                </a:lnTo>
                <a:lnTo>
                  <a:pt x="4685031" y="5688285"/>
                </a:lnTo>
                <a:lnTo>
                  <a:pt x="4687571" y="5686380"/>
                </a:lnTo>
                <a:lnTo>
                  <a:pt x="4689793" y="5684158"/>
                </a:lnTo>
                <a:lnTo>
                  <a:pt x="4692016" y="5681617"/>
                </a:lnTo>
                <a:lnTo>
                  <a:pt x="4694238" y="5679077"/>
                </a:lnTo>
                <a:lnTo>
                  <a:pt x="4695826" y="5676537"/>
                </a:lnTo>
                <a:lnTo>
                  <a:pt x="4697096" y="5673679"/>
                </a:lnTo>
                <a:lnTo>
                  <a:pt x="4698683" y="5670504"/>
                </a:lnTo>
                <a:lnTo>
                  <a:pt x="4699318" y="5666694"/>
                </a:lnTo>
                <a:lnTo>
                  <a:pt x="4699953" y="5663201"/>
                </a:lnTo>
                <a:lnTo>
                  <a:pt x="4700588" y="5659074"/>
                </a:lnTo>
                <a:lnTo>
                  <a:pt x="4699318" y="5658121"/>
                </a:lnTo>
                <a:lnTo>
                  <a:pt x="4698048" y="5656851"/>
                </a:lnTo>
                <a:lnTo>
                  <a:pt x="4695508" y="5655581"/>
                </a:lnTo>
                <a:lnTo>
                  <a:pt x="4694238" y="5654628"/>
                </a:lnTo>
                <a:lnTo>
                  <a:pt x="4692651" y="5653993"/>
                </a:lnTo>
                <a:lnTo>
                  <a:pt x="4691698" y="5653041"/>
                </a:lnTo>
                <a:lnTo>
                  <a:pt x="4691063" y="5651136"/>
                </a:lnTo>
                <a:lnTo>
                  <a:pt x="4679951" y="5660661"/>
                </a:lnTo>
                <a:lnTo>
                  <a:pt x="4669156" y="5669869"/>
                </a:lnTo>
                <a:lnTo>
                  <a:pt x="4657726" y="5679077"/>
                </a:lnTo>
                <a:lnTo>
                  <a:pt x="4652011" y="5683523"/>
                </a:lnTo>
                <a:lnTo>
                  <a:pt x="4645661" y="5687968"/>
                </a:lnTo>
                <a:lnTo>
                  <a:pt x="4644391" y="5686063"/>
                </a:lnTo>
                <a:lnTo>
                  <a:pt x="4642168" y="5683840"/>
                </a:lnTo>
                <a:lnTo>
                  <a:pt x="4639946" y="5682252"/>
                </a:lnTo>
                <a:lnTo>
                  <a:pt x="4637723" y="5680347"/>
                </a:lnTo>
                <a:lnTo>
                  <a:pt x="4632326" y="5676855"/>
                </a:lnTo>
                <a:lnTo>
                  <a:pt x="4625658" y="5674315"/>
                </a:lnTo>
                <a:lnTo>
                  <a:pt x="4618673" y="5672409"/>
                </a:lnTo>
                <a:lnTo>
                  <a:pt x="4611371" y="5670504"/>
                </a:lnTo>
                <a:lnTo>
                  <a:pt x="4604068" y="5669869"/>
                </a:lnTo>
                <a:lnTo>
                  <a:pt x="4596766" y="5669234"/>
                </a:lnTo>
                <a:lnTo>
                  <a:pt x="4589781" y="5669869"/>
                </a:lnTo>
                <a:lnTo>
                  <a:pt x="4586288" y="5670504"/>
                </a:lnTo>
                <a:lnTo>
                  <a:pt x="4583431" y="5671139"/>
                </a:lnTo>
                <a:lnTo>
                  <a:pt x="4579938" y="5671774"/>
                </a:lnTo>
                <a:lnTo>
                  <a:pt x="4577081" y="5673362"/>
                </a:lnTo>
                <a:lnTo>
                  <a:pt x="4574541" y="5674950"/>
                </a:lnTo>
                <a:lnTo>
                  <a:pt x="4572001" y="5676220"/>
                </a:lnTo>
                <a:lnTo>
                  <a:pt x="4570096" y="5678125"/>
                </a:lnTo>
                <a:lnTo>
                  <a:pt x="4568508" y="5680347"/>
                </a:lnTo>
                <a:lnTo>
                  <a:pt x="4566603" y="5682887"/>
                </a:lnTo>
                <a:lnTo>
                  <a:pt x="4565333" y="5685428"/>
                </a:lnTo>
                <a:lnTo>
                  <a:pt x="4564698" y="5688285"/>
                </a:lnTo>
                <a:lnTo>
                  <a:pt x="4564381" y="5691460"/>
                </a:lnTo>
                <a:lnTo>
                  <a:pt x="4564381" y="5695271"/>
                </a:lnTo>
                <a:lnTo>
                  <a:pt x="4564698" y="5698763"/>
                </a:lnTo>
                <a:lnTo>
                  <a:pt x="4560571" y="5698128"/>
                </a:lnTo>
                <a:lnTo>
                  <a:pt x="4557078" y="5697176"/>
                </a:lnTo>
                <a:lnTo>
                  <a:pt x="4552951" y="5695588"/>
                </a:lnTo>
                <a:lnTo>
                  <a:pt x="4549776" y="5694318"/>
                </a:lnTo>
                <a:lnTo>
                  <a:pt x="4542791" y="5690825"/>
                </a:lnTo>
                <a:lnTo>
                  <a:pt x="4536123" y="5687333"/>
                </a:lnTo>
                <a:lnTo>
                  <a:pt x="4530091" y="5682887"/>
                </a:lnTo>
                <a:lnTo>
                  <a:pt x="4524058" y="5678125"/>
                </a:lnTo>
                <a:lnTo>
                  <a:pt x="4512628" y="5668599"/>
                </a:lnTo>
                <a:lnTo>
                  <a:pt x="4511358" y="5671139"/>
                </a:lnTo>
                <a:lnTo>
                  <a:pt x="4510088" y="5673362"/>
                </a:lnTo>
                <a:lnTo>
                  <a:pt x="4508501" y="5675267"/>
                </a:lnTo>
                <a:lnTo>
                  <a:pt x="4506913" y="5676855"/>
                </a:lnTo>
                <a:lnTo>
                  <a:pt x="4503421" y="5680030"/>
                </a:lnTo>
                <a:lnTo>
                  <a:pt x="4499611" y="5682570"/>
                </a:lnTo>
                <a:lnTo>
                  <a:pt x="4495801" y="5684158"/>
                </a:lnTo>
                <a:lnTo>
                  <a:pt x="4491038" y="5685428"/>
                </a:lnTo>
                <a:lnTo>
                  <a:pt x="4486276" y="5686063"/>
                </a:lnTo>
                <a:lnTo>
                  <a:pt x="4481513" y="5687015"/>
                </a:lnTo>
                <a:lnTo>
                  <a:pt x="4471353" y="5687968"/>
                </a:lnTo>
                <a:lnTo>
                  <a:pt x="4460558" y="5688603"/>
                </a:lnTo>
                <a:lnTo>
                  <a:pt x="4455478" y="5689555"/>
                </a:lnTo>
                <a:lnTo>
                  <a:pt x="4450398" y="5690825"/>
                </a:lnTo>
                <a:lnTo>
                  <a:pt x="4445318" y="5692413"/>
                </a:lnTo>
                <a:lnTo>
                  <a:pt x="4440556" y="5694636"/>
                </a:lnTo>
                <a:lnTo>
                  <a:pt x="4442143" y="5692095"/>
                </a:lnTo>
                <a:lnTo>
                  <a:pt x="4443096" y="5689555"/>
                </a:lnTo>
                <a:lnTo>
                  <a:pt x="4444366" y="5687015"/>
                </a:lnTo>
                <a:lnTo>
                  <a:pt x="4444683" y="5684158"/>
                </a:lnTo>
                <a:lnTo>
                  <a:pt x="4445001" y="5681617"/>
                </a:lnTo>
                <a:lnTo>
                  <a:pt x="4445001" y="5679077"/>
                </a:lnTo>
                <a:lnTo>
                  <a:pt x="4444683" y="5673679"/>
                </a:lnTo>
                <a:lnTo>
                  <a:pt x="4443413" y="5668282"/>
                </a:lnTo>
                <a:lnTo>
                  <a:pt x="4442143" y="5663201"/>
                </a:lnTo>
                <a:lnTo>
                  <a:pt x="4438968" y="5652723"/>
                </a:lnTo>
                <a:lnTo>
                  <a:pt x="4437698" y="5647008"/>
                </a:lnTo>
                <a:lnTo>
                  <a:pt x="4437063" y="5641928"/>
                </a:lnTo>
                <a:lnTo>
                  <a:pt x="4437063" y="5639705"/>
                </a:lnTo>
                <a:lnTo>
                  <a:pt x="4437063" y="5637165"/>
                </a:lnTo>
                <a:lnTo>
                  <a:pt x="4437698" y="5634625"/>
                </a:lnTo>
                <a:lnTo>
                  <a:pt x="4438016" y="5632402"/>
                </a:lnTo>
                <a:lnTo>
                  <a:pt x="4439286" y="5629862"/>
                </a:lnTo>
                <a:lnTo>
                  <a:pt x="4440556" y="5627640"/>
                </a:lnTo>
                <a:lnTo>
                  <a:pt x="4442143" y="5625417"/>
                </a:lnTo>
                <a:lnTo>
                  <a:pt x="4444366" y="5623512"/>
                </a:lnTo>
                <a:lnTo>
                  <a:pt x="4446588" y="5621289"/>
                </a:lnTo>
                <a:lnTo>
                  <a:pt x="4449446" y="5619384"/>
                </a:lnTo>
                <a:lnTo>
                  <a:pt x="4452938" y="5617161"/>
                </a:lnTo>
                <a:lnTo>
                  <a:pt x="4456748" y="5615256"/>
                </a:lnTo>
                <a:lnTo>
                  <a:pt x="4454208" y="5612399"/>
                </a:lnTo>
                <a:lnTo>
                  <a:pt x="4452303" y="5609224"/>
                </a:lnTo>
                <a:lnTo>
                  <a:pt x="4450398" y="5606366"/>
                </a:lnTo>
                <a:lnTo>
                  <a:pt x="4449763" y="5602873"/>
                </a:lnTo>
                <a:lnTo>
                  <a:pt x="4449128" y="5600016"/>
                </a:lnTo>
                <a:lnTo>
                  <a:pt x="4448811" y="5596840"/>
                </a:lnTo>
                <a:lnTo>
                  <a:pt x="4448176" y="5590173"/>
                </a:lnTo>
                <a:lnTo>
                  <a:pt x="4448811" y="5583187"/>
                </a:lnTo>
                <a:lnTo>
                  <a:pt x="4448176" y="5575884"/>
                </a:lnTo>
                <a:lnTo>
                  <a:pt x="4447858" y="5572074"/>
                </a:lnTo>
                <a:lnTo>
                  <a:pt x="4447223" y="5567629"/>
                </a:lnTo>
                <a:lnTo>
                  <a:pt x="4446271" y="5563184"/>
                </a:lnTo>
                <a:lnTo>
                  <a:pt x="4444683" y="5558738"/>
                </a:lnTo>
                <a:lnTo>
                  <a:pt x="4449763" y="5556833"/>
                </a:lnTo>
                <a:lnTo>
                  <a:pt x="4454526" y="5555881"/>
                </a:lnTo>
                <a:lnTo>
                  <a:pt x="4459288" y="5554928"/>
                </a:lnTo>
                <a:lnTo>
                  <a:pt x="4463733" y="5553976"/>
                </a:lnTo>
                <a:lnTo>
                  <a:pt x="4467861" y="5553658"/>
                </a:lnTo>
                <a:lnTo>
                  <a:pt x="4471988" y="5553341"/>
                </a:lnTo>
                <a:lnTo>
                  <a:pt x="4475798" y="5553341"/>
                </a:lnTo>
                <a:lnTo>
                  <a:pt x="4479291" y="5553658"/>
                </a:lnTo>
                <a:lnTo>
                  <a:pt x="4483101" y="5554293"/>
                </a:lnTo>
                <a:lnTo>
                  <a:pt x="4486276" y="5555246"/>
                </a:lnTo>
                <a:lnTo>
                  <a:pt x="4492943" y="5556833"/>
                </a:lnTo>
                <a:lnTo>
                  <a:pt x="4498658" y="5559691"/>
                </a:lnTo>
                <a:lnTo>
                  <a:pt x="4504373" y="5562549"/>
                </a:lnTo>
                <a:lnTo>
                  <a:pt x="4505643" y="5562231"/>
                </a:lnTo>
                <a:lnTo>
                  <a:pt x="4506278" y="5561278"/>
                </a:lnTo>
                <a:lnTo>
                  <a:pt x="4507548" y="5560008"/>
                </a:lnTo>
                <a:lnTo>
                  <a:pt x="4507866" y="5557786"/>
                </a:lnTo>
                <a:lnTo>
                  <a:pt x="4507866" y="5555563"/>
                </a:lnTo>
                <a:lnTo>
                  <a:pt x="4506913" y="5550800"/>
                </a:lnTo>
                <a:lnTo>
                  <a:pt x="4505961" y="5545720"/>
                </a:lnTo>
                <a:lnTo>
                  <a:pt x="4516756" y="5545085"/>
                </a:lnTo>
                <a:lnTo>
                  <a:pt x="4527868" y="5544133"/>
                </a:lnTo>
                <a:lnTo>
                  <a:pt x="4538028" y="5543815"/>
                </a:lnTo>
                <a:lnTo>
                  <a:pt x="4543108" y="5544133"/>
                </a:lnTo>
                <a:lnTo>
                  <a:pt x="4547871" y="5544450"/>
                </a:lnTo>
                <a:lnTo>
                  <a:pt x="4552633" y="5545403"/>
                </a:lnTo>
                <a:lnTo>
                  <a:pt x="4557396" y="5546038"/>
                </a:lnTo>
                <a:lnTo>
                  <a:pt x="4561841" y="5546990"/>
                </a:lnTo>
                <a:lnTo>
                  <a:pt x="4565968" y="5548895"/>
                </a:lnTo>
                <a:lnTo>
                  <a:pt x="4569778" y="5550800"/>
                </a:lnTo>
                <a:lnTo>
                  <a:pt x="4573588" y="5553023"/>
                </a:lnTo>
                <a:lnTo>
                  <a:pt x="4577081" y="5555563"/>
                </a:lnTo>
                <a:lnTo>
                  <a:pt x="4580256" y="5558738"/>
                </a:lnTo>
                <a:lnTo>
                  <a:pt x="4583113" y="5553341"/>
                </a:lnTo>
                <a:lnTo>
                  <a:pt x="4585018" y="5548260"/>
                </a:lnTo>
                <a:lnTo>
                  <a:pt x="4587558" y="5543180"/>
                </a:lnTo>
                <a:lnTo>
                  <a:pt x="4589146" y="5540640"/>
                </a:lnTo>
                <a:lnTo>
                  <a:pt x="4591051" y="5538417"/>
                </a:lnTo>
                <a:lnTo>
                  <a:pt x="4592956" y="5536195"/>
                </a:lnTo>
                <a:lnTo>
                  <a:pt x="4595496" y="5533972"/>
                </a:lnTo>
                <a:lnTo>
                  <a:pt x="4598036" y="5532067"/>
                </a:lnTo>
                <a:lnTo>
                  <a:pt x="4600893" y="5530479"/>
                </a:lnTo>
                <a:lnTo>
                  <a:pt x="4604386" y="5528892"/>
                </a:lnTo>
                <a:lnTo>
                  <a:pt x="4608513" y="5527939"/>
                </a:lnTo>
                <a:lnTo>
                  <a:pt x="4612958" y="5526669"/>
                </a:lnTo>
                <a:lnTo>
                  <a:pt x="4618038" y="5526034"/>
                </a:lnTo>
                <a:lnTo>
                  <a:pt x="4618038" y="5523494"/>
                </a:lnTo>
                <a:lnTo>
                  <a:pt x="4618038" y="5520954"/>
                </a:lnTo>
                <a:lnTo>
                  <a:pt x="4616768" y="5519049"/>
                </a:lnTo>
                <a:lnTo>
                  <a:pt x="4615816" y="5517144"/>
                </a:lnTo>
                <a:lnTo>
                  <a:pt x="4614228" y="5515239"/>
                </a:lnTo>
                <a:lnTo>
                  <a:pt x="4612958" y="5513968"/>
                </a:lnTo>
                <a:lnTo>
                  <a:pt x="4609466" y="5511428"/>
                </a:lnTo>
                <a:lnTo>
                  <a:pt x="4606926" y="5508888"/>
                </a:lnTo>
                <a:lnTo>
                  <a:pt x="4605973" y="5507618"/>
                </a:lnTo>
                <a:lnTo>
                  <a:pt x="4605656" y="5506666"/>
                </a:lnTo>
                <a:lnTo>
                  <a:pt x="4605656" y="5505396"/>
                </a:lnTo>
                <a:lnTo>
                  <a:pt x="4606291" y="5504125"/>
                </a:lnTo>
                <a:lnTo>
                  <a:pt x="4607878" y="5502538"/>
                </a:lnTo>
                <a:lnTo>
                  <a:pt x="4610101" y="5500950"/>
                </a:lnTo>
                <a:lnTo>
                  <a:pt x="4604386" y="5499045"/>
                </a:lnTo>
                <a:lnTo>
                  <a:pt x="4599306" y="5497140"/>
                </a:lnTo>
                <a:lnTo>
                  <a:pt x="4593908" y="5495552"/>
                </a:lnTo>
                <a:lnTo>
                  <a:pt x="4588193" y="5494600"/>
                </a:lnTo>
                <a:lnTo>
                  <a:pt x="4581526" y="5493965"/>
                </a:lnTo>
                <a:lnTo>
                  <a:pt x="4574223" y="5493965"/>
                </a:lnTo>
                <a:lnTo>
                  <a:pt x="4565968" y="5493965"/>
                </a:lnTo>
                <a:lnTo>
                  <a:pt x="4555808" y="5494600"/>
                </a:lnTo>
                <a:lnTo>
                  <a:pt x="4559936" y="5490790"/>
                </a:lnTo>
                <a:lnTo>
                  <a:pt x="4562476" y="5487932"/>
                </a:lnTo>
                <a:lnTo>
                  <a:pt x="4564381" y="5485392"/>
                </a:lnTo>
                <a:lnTo>
                  <a:pt x="4565016" y="5482852"/>
                </a:lnTo>
                <a:lnTo>
                  <a:pt x="4565016" y="5480629"/>
                </a:lnTo>
                <a:lnTo>
                  <a:pt x="4564381" y="5478407"/>
                </a:lnTo>
                <a:lnTo>
                  <a:pt x="4562793" y="5475866"/>
                </a:lnTo>
                <a:lnTo>
                  <a:pt x="4561523" y="5473644"/>
                </a:lnTo>
                <a:lnTo>
                  <a:pt x="4557078" y="5468246"/>
                </a:lnTo>
                <a:lnTo>
                  <a:pt x="4554856" y="5465388"/>
                </a:lnTo>
                <a:lnTo>
                  <a:pt x="4552633" y="5461896"/>
                </a:lnTo>
                <a:lnTo>
                  <a:pt x="4550411" y="5457768"/>
                </a:lnTo>
                <a:lnTo>
                  <a:pt x="4548506" y="5453323"/>
                </a:lnTo>
                <a:lnTo>
                  <a:pt x="4547553" y="5448242"/>
                </a:lnTo>
                <a:lnTo>
                  <a:pt x="4546918" y="5442527"/>
                </a:lnTo>
                <a:lnTo>
                  <a:pt x="4543108" y="5446655"/>
                </a:lnTo>
                <a:lnTo>
                  <a:pt x="4539616" y="5450783"/>
                </a:lnTo>
                <a:lnTo>
                  <a:pt x="4536123" y="5453640"/>
                </a:lnTo>
                <a:lnTo>
                  <a:pt x="4532631" y="5456180"/>
                </a:lnTo>
                <a:lnTo>
                  <a:pt x="4529456" y="5458085"/>
                </a:lnTo>
                <a:lnTo>
                  <a:pt x="4525646" y="5459673"/>
                </a:lnTo>
                <a:lnTo>
                  <a:pt x="4521518" y="5460626"/>
                </a:lnTo>
                <a:lnTo>
                  <a:pt x="4517708" y="5461896"/>
                </a:lnTo>
                <a:lnTo>
                  <a:pt x="4509136" y="5462531"/>
                </a:lnTo>
                <a:lnTo>
                  <a:pt x="4499293" y="5463166"/>
                </a:lnTo>
                <a:lnTo>
                  <a:pt x="4488498" y="5464436"/>
                </a:lnTo>
                <a:lnTo>
                  <a:pt x="4482148" y="5465388"/>
                </a:lnTo>
                <a:lnTo>
                  <a:pt x="4475163" y="5466341"/>
                </a:lnTo>
                <a:lnTo>
                  <a:pt x="4476751" y="5464753"/>
                </a:lnTo>
                <a:lnTo>
                  <a:pt x="4478338" y="5462848"/>
                </a:lnTo>
                <a:lnTo>
                  <a:pt x="4479926" y="5460943"/>
                </a:lnTo>
                <a:lnTo>
                  <a:pt x="4481831" y="5459991"/>
                </a:lnTo>
                <a:lnTo>
                  <a:pt x="4485958" y="5457450"/>
                </a:lnTo>
                <a:lnTo>
                  <a:pt x="4489768" y="5455863"/>
                </a:lnTo>
                <a:lnTo>
                  <a:pt x="4494531" y="5454593"/>
                </a:lnTo>
                <a:lnTo>
                  <a:pt x="4499293" y="5453323"/>
                </a:lnTo>
                <a:lnTo>
                  <a:pt x="4508818" y="5452053"/>
                </a:lnTo>
                <a:lnTo>
                  <a:pt x="4513581" y="5450783"/>
                </a:lnTo>
                <a:lnTo>
                  <a:pt x="4518026" y="5449830"/>
                </a:lnTo>
                <a:lnTo>
                  <a:pt x="4522153" y="5448242"/>
                </a:lnTo>
                <a:lnTo>
                  <a:pt x="4525328" y="5446020"/>
                </a:lnTo>
                <a:lnTo>
                  <a:pt x="4526916" y="5445067"/>
                </a:lnTo>
                <a:lnTo>
                  <a:pt x="4528186" y="5443480"/>
                </a:lnTo>
                <a:lnTo>
                  <a:pt x="4529456" y="5441575"/>
                </a:lnTo>
                <a:lnTo>
                  <a:pt x="4530408" y="5439987"/>
                </a:lnTo>
                <a:lnTo>
                  <a:pt x="4531043" y="5437764"/>
                </a:lnTo>
                <a:lnTo>
                  <a:pt x="4531996" y="5435542"/>
                </a:lnTo>
                <a:lnTo>
                  <a:pt x="4532313" y="5433002"/>
                </a:lnTo>
                <a:lnTo>
                  <a:pt x="4532313" y="5430144"/>
                </a:lnTo>
                <a:lnTo>
                  <a:pt x="4534536" y="5431097"/>
                </a:lnTo>
                <a:lnTo>
                  <a:pt x="4536758" y="5431414"/>
                </a:lnTo>
                <a:lnTo>
                  <a:pt x="4539298" y="5431732"/>
                </a:lnTo>
                <a:lnTo>
                  <a:pt x="4542156" y="5431732"/>
                </a:lnTo>
                <a:lnTo>
                  <a:pt x="4547871" y="5431097"/>
                </a:lnTo>
                <a:lnTo>
                  <a:pt x="4553903" y="5429509"/>
                </a:lnTo>
                <a:lnTo>
                  <a:pt x="4566921" y="5426016"/>
                </a:lnTo>
                <a:lnTo>
                  <a:pt x="4573588" y="5423794"/>
                </a:lnTo>
                <a:lnTo>
                  <a:pt x="4579621" y="5422206"/>
                </a:lnTo>
                <a:lnTo>
                  <a:pt x="4583113" y="5415538"/>
                </a:lnTo>
                <a:lnTo>
                  <a:pt x="4585653" y="5409505"/>
                </a:lnTo>
                <a:lnTo>
                  <a:pt x="4586923" y="5403790"/>
                </a:lnTo>
                <a:lnTo>
                  <a:pt x="4587558" y="5398710"/>
                </a:lnTo>
                <a:lnTo>
                  <a:pt x="4587558" y="5394265"/>
                </a:lnTo>
                <a:lnTo>
                  <a:pt x="4586923" y="5390137"/>
                </a:lnTo>
                <a:lnTo>
                  <a:pt x="4585971" y="5386644"/>
                </a:lnTo>
                <a:lnTo>
                  <a:pt x="4584066" y="5383469"/>
                </a:lnTo>
                <a:lnTo>
                  <a:pt x="4581526" y="5380294"/>
                </a:lnTo>
                <a:lnTo>
                  <a:pt x="4578668" y="5377436"/>
                </a:lnTo>
                <a:lnTo>
                  <a:pt x="4575176" y="5375214"/>
                </a:lnTo>
                <a:lnTo>
                  <a:pt x="4571366" y="5372991"/>
                </a:lnTo>
                <a:lnTo>
                  <a:pt x="4567238" y="5371403"/>
                </a:lnTo>
                <a:lnTo>
                  <a:pt x="4562476" y="5369498"/>
                </a:lnTo>
                <a:lnTo>
                  <a:pt x="4552633" y="5366641"/>
                </a:lnTo>
                <a:lnTo>
                  <a:pt x="4542156" y="5363465"/>
                </a:lnTo>
                <a:lnTo>
                  <a:pt x="4531043" y="5360925"/>
                </a:lnTo>
                <a:lnTo>
                  <a:pt x="4520248" y="5358385"/>
                </a:lnTo>
                <a:lnTo>
                  <a:pt x="4509136" y="5355528"/>
                </a:lnTo>
                <a:lnTo>
                  <a:pt x="4504056" y="5353622"/>
                </a:lnTo>
                <a:lnTo>
                  <a:pt x="4498976" y="5352035"/>
                </a:lnTo>
                <a:lnTo>
                  <a:pt x="4494213" y="5350130"/>
                </a:lnTo>
                <a:lnTo>
                  <a:pt x="4489768" y="5347907"/>
                </a:lnTo>
                <a:lnTo>
                  <a:pt x="4485958" y="5345367"/>
                </a:lnTo>
                <a:lnTo>
                  <a:pt x="4482148" y="5342827"/>
                </a:lnTo>
                <a:lnTo>
                  <a:pt x="4478973" y="5339969"/>
                </a:lnTo>
                <a:lnTo>
                  <a:pt x="4476116" y="5336477"/>
                </a:lnTo>
                <a:lnTo>
                  <a:pt x="4474528" y="5338382"/>
                </a:lnTo>
                <a:lnTo>
                  <a:pt x="4473258" y="5339969"/>
                </a:lnTo>
                <a:lnTo>
                  <a:pt x="4471353" y="5341874"/>
                </a:lnTo>
                <a:lnTo>
                  <a:pt x="4469131" y="5342827"/>
                </a:lnTo>
                <a:lnTo>
                  <a:pt x="4466591" y="5344414"/>
                </a:lnTo>
                <a:lnTo>
                  <a:pt x="4464051" y="5345049"/>
                </a:lnTo>
                <a:lnTo>
                  <a:pt x="4461193" y="5346002"/>
                </a:lnTo>
                <a:lnTo>
                  <a:pt x="4458018" y="5346320"/>
                </a:lnTo>
                <a:lnTo>
                  <a:pt x="4457701" y="5344414"/>
                </a:lnTo>
                <a:lnTo>
                  <a:pt x="4457066" y="5342509"/>
                </a:lnTo>
                <a:lnTo>
                  <a:pt x="4456748" y="5340922"/>
                </a:lnTo>
                <a:lnTo>
                  <a:pt x="4455478" y="5339969"/>
                </a:lnTo>
                <a:lnTo>
                  <a:pt x="4454843" y="5338699"/>
                </a:lnTo>
                <a:lnTo>
                  <a:pt x="4453573" y="5338064"/>
                </a:lnTo>
                <a:lnTo>
                  <a:pt x="4452303" y="5337429"/>
                </a:lnTo>
                <a:lnTo>
                  <a:pt x="4450716" y="5337429"/>
                </a:lnTo>
                <a:lnTo>
                  <a:pt x="4449446" y="5334889"/>
                </a:lnTo>
                <a:lnTo>
                  <a:pt x="4448811" y="5332666"/>
                </a:lnTo>
                <a:lnTo>
                  <a:pt x="4448811" y="5330761"/>
                </a:lnTo>
                <a:lnTo>
                  <a:pt x="4449128" y="5329174"/>
                </a:lnTo>
                <a:lnTo>
                  <a:pt x="4449763" y="5328221"/>
                </a:lnTo>
                <a:lnTo>
                  <a:pt x="4450398" y="5327586"/>
                </a:lnTo>
                <a:lnTo>
                  <a:pt x="4453573" y="5325998"/>
                </a:lnTo>
                <a:lnTo>
                  <a:pt x="4456113" y="5324728"/>
                </a:lnTo>
                <a:lnTo>
                  <a:pt x="4457066" y="5323458"/>
                </a:lnTo>
                <a:lnTo>
                  <a:pt x="4457701" y="5322506"/>
                </a:lnTo>
                <a:lnTo>
                  <a:pt x="4458018" y="5321236"/>
                </a:lnTo>
                <a:lnTo>
                  <a:pt x="4457701" y="5319331"/>
                </a:lnTo>
                <a:lnTo>
                  <a:pt x="4457066" y="5317425"/>
                </a:lnTo>
                <a:lnTo>
                  <a:pt x="4455478" y="5314568"/>
                </a:lnTo>
                <a:lnTo>
                  <a:pt x="4451351" y="5314568"/>
                </a:lnTo>
                <a:lnTo>
                  <a:pt x="4449446" y="5314568"/>
                </a:lnTo>
                <a:lnTo>
                  <a:pt x="4447858" y="5313933"/>
                </a:lnTo>
                <a:lnTo>
                  <a:pt x="4446906" y="5313615"/>
                </a:lnTo>
                <a:lnTo>
                  <a:pt x="4445636" y="5312663"/>
                </a:lnTo>
                <a:lnTo>
                  <a:pt x="4444683" y="5311393"/>
                </a:lnTo>
                <a:lnTo>
                  <a:pt x="4444048" y="5310440"/>
                </a:lnTo>
                <a:lnTo>
                  <a:pt x="4442143" y="5306947"/>
                </a:lnTo>
                <a:lnTo>
                  <a:pt x="4440556" y="5302820"/>
                </a:lnTo>
                <a:lnTo>
                  <a:pt x="4438333" y="5298057"/>
                </a:lnTo>
                <a:lnTo>
                  <a:pt x="4435793" y="5292024"/>
                </a:lnTo>
                <a:lnTo>
                  <a:pt x="4429443" y="5295517"/>
                </a:lnTo>
                <a:lnTo>
                  <a:pt x="4422776" y="5298692"/>
                </a:lnTo>
                <a:lnTo>
                  <a:pt x="4416108" y="5301232"/>
                </a:lnTo>
                <a:lnTo>
                  <a:pt x="4409758" y="5303772"/>
                </a:lnTo>
                <a:lnTo>
                  <a:pt x="4403408" y="5305677"/>
                </a:lnTo>
                <a:lnTo>
                  <a:pt x="4397376" y="5306947"/>
                </a:lnTo>
                <a:lnTo>
                  <a:pt x="4391026" y="5307900"/>
                </a:lnTo>
                <a:lnTo>
                  <a:pt x="4385311" y="5308217"/>
                </a:lnTo>
                <a:lnTo>
                  <a:pt x="4379596" y="5307900"/>
                </a:lnTo>
                <a:lnTo>
                  <a:pt x="4374198" y="5306630"/>
                </a:lnTo>
                <a:lnTo>
                  <a:pt x="4368801" y="5304725"/>
                </a:lnTo>
                <a:lnTo>
                  <a:pt x="4364038" y="5302185"/>
                </a:lnTo>
                <a:lnTo>
                  <a:pt x="4359276" y="5298692"/>
                </a:lnTo>
                <a:lnTo>
                  <a:pt x="4354831" y="5294247"/>
                </a:lnTo>
                <a:lnTo>
                  <a:pt x="4350386" y="5289166"/>
                </a:lnTo>
                <a:lnTo>
                  <a:pt x="4346893" y="5283134"/>
                </a:lnTo>
                <a:lnTo>
                  <a:pt x="4345306" y="5284721"/>
                </a:lnTo>
                <a:lnTo>
                  <a:pt x="4343718" y="5286309"/>
                </a:lnTo>
                <a:lnTo>
                  <a:pt x="4341813" y="5287261"/>
                </a:lnTo>
                <a:lnTo>
                  <a:pt x="4339591" y="5288531"/>
                </a:lnTo>
                <a:lnTo>
                  <a:pt x="4337368" y="5289166"/>
                </a:lnTo>
                <a:lnTo>
                  <a:pt x="4334828" y="5289802"/>
                </a:lnTo>
                <a:lnTo>
                  <a:pt x="4329113" y="5291072"/>
                </a:lnTo>
                <a:lnTo>
                  <a:pt x="4328161" y="5286944"/>
                </a:lnTo>
                <a:lnTo>
                  <a:pt x="4327526" y="5283769"/>
                </a:lnTo>
                <a:lnTo>
                  <a:pt x="4325938" y="5280911"/>
                </a:lnTo>
                <a:lnTo>
                  <a:pt x="4324668" y="5278688"/>
                </a:lnTo>
                <a:lnTo>
                  <a:pt x="4322763" y="5276466"/>
                </a:lnTo>
                <a:lnTo>
                  <a:pt x="4320858" y="5274561"/>
                </a:lnTo>
                <a:lnTo>
                  <a:pt x="4316413" y="5271703"/>
                </a:lnTo>
                <a:lnTo>
                  <a:pt x="4312286" y="5269163"/>
                </a:lnTo>
                <a:lnTo>
                  <a:pt x="4307841" y="5266305"/>
                </a:lnTo>
                <a:lnTo>
                  <a:pt x="4305618" y="5264718"/>
                </a:lnTo>
                <a:lnTo>
                  <a:pt x="4303713" y="5262495"/>
                </a:lnTo>
                <a:lnTo>
                  <a:pt x="4302443" y="5260272"/>
                </a:lnTo>
                <a:lnTo>
                  <a:pt x="4300856" y="5257732"/>
                </a:lnTo>
                <a:lnTo>
                  <a:pt x="4300538" y="5247572"/>
                </a:lnTo>
                <a:lnTo>
                  <a:pt x="4300856" y="5238046"/>
                </a:lnTo>
                <a:lnTo>
                  <a:pt x="4301491" y="5229473"/>
                </a:lnTo>
                <a:lnTo>
                  <a:pt x="4303396" y="5221218"/>
                </a:lnTo>
                <a:lnTo>
                  <a:pt x="4305618" y="5213597"/>
                </a:lnTo>
                <a:lnTo>
                  <a:pt x="4308158" y="5206295"/>
                </a:lnTo>
                <a:lnTo>
                  <a:pt x="4311016" y="5199309"/>
                </a:lnTo>
                <a:lnTo>
                  <a:pt x="4314508" y="5192959"/>
                </a:lnTo>
                <a:lnTo>
                  <a:pt x="4320858" y="5179623"/>
                </a:lnTo>
                <a:lnTo>
                  <a:pt x="4323716" y="5173273"/>
                </a:lnTo>
                <a:lnTo>
                  <a:pt x="4326891" y="5166605"/>
                </a:lnTo>
                <a:lnTo>
                  <a:pt x="4329431" y="5159302"/>
                </a:lnTo>
                <a:lnTo>
                  <a:pt x="4331653" y="5151999"/>
                </a:lnTo>
                <a:lnTo>
                  <a:pt x="4333241" y="5144379"/>
                </a:lnTo>
                <a:lnTo>
                  <a:pt x="4334511" y="5135806"/>
                </a:lnTo>
                <a:lnTo>
                  <a:pt x="4330383" y="5134853"/>
                </a:lnTo>
                <a:lnTo>
                  <a:pt x="4327208" y="5134218"/>
                </a:lnTo>
                <a:lnTo>
                  <a:pt x="4323716" y="5133266"/>
                </a:lnTo>
                <a:lnTo>
                  <a:pt x="4320541" y="5132948"/>
                </a:lnTo>
                <a:lnTo>
                  <a:pt x="4317683" y="5132948"/>
                </a:lnTo>
                <a:lnTo>
                  <a:pt x="4314508" y="5132948"/>
                </a:lnTo>
                <a:lnTo>
                  <a:pt x="4308793" y="5134218"/>
                </a:lnTo>
                <a:lnTo>
                  <a:pt x="4303396" y="5135488"/>
                </a:lnTo>
                <a:lnTo>
                  <a:pt x="4298633" y="5137393"/>
                </a:lnTo>
                <a:lnTo>
                  <a:pt x="4293553" y="5139934"/>
                </a:lnTo>
                <a:lnTo>
                  <a:pt x="4288791" y="5142791"/>
                </a:lnTo>
                <a:lnTo>
                  <a:pt x="4278631" y="5148824"/>
                </a:lnTo>
                <a:lnTo>
                  <a:pt x="4273233" y="5151364"/>
                </a:lnTo>
                <a:lnTo>
                  <a:pt x="4267201" y="5153904"/>
                </a:lnTo>
                <a:lnTo>
                  <a:pt x="4261168" y="5156127"/>
                </a:lnTo>
                <a:lnTo>
                  <a:pt x="4254501" y="5157714"/>
                </a:lnTo>
                <a:lnTo>
                  <a:pt x="4246881" y="5158985"/>
                </a:lnTo>
                <a:lnTo>
                  <a:pt x="4242753" y="5158985"/>
                </a:lnTo>
                <a:lnTo>
                  <a:pt x="4238943" y="5158985"/>
                </a:lnTo>
                <a:lnTo>
                  <a:pt x="4241801" y="5166605"/>
                </a:lnTo>
                <a:lnTo>
                  <a:pt x="4244658" y="5173273"/>
                </a:lnTo>
                <a:lnTo>
                  <a:pt x="4247833" y="5178988"/>
                </a:lnTo>
                <a:lnTo>
                  <a:pt x="4251326" y="5184068"/>
                </a:lnTo>
                <a:lnTo>
                  <a:pt x="4254501" y="5188514"/>
                </a:lnTo>
                <a:lnTo>
                  <a:pt x="4257358" y="5192641"/>
                </a:lnTo>
                <a:lnTo>
                  <a:pt x="4263391" y="5199309"/>
                </a:lnTo>
                <a:lnTo>
                  <a:pt x="4261803" y="5200262"/>
                </a:lnTo>
                <a:lnTo>
                  <a:pt x="4260216" y="5200262"/>
                </a:lnTo>
                <a:lnTo>
                  <a:pt x="4258946" y="5200262"/>
                </a:lnTo>
                <a:lnTo>
                  <a:pt x="4257358" y="5199944"/>
                </a:lnTo>
                <a:lnTo>
                  <a:pt x="4254818" y="5198039"/>
                </a:lnTo>
                <a:lnTo>
                  <a:pt x="4252278" y="5196134"/>
                </a:lnTo>
                <a:lnTo>
                  <a:pt x="4250056" y="5194546"/>
                </a:lnTo>
                <a:lnTo>
                  <a:pt x="4249103" y="5194229"/>
                </a:lnTo>
                <a:lnTo>
                  <a:pt x="4248468" y="5194546"/>
                </a:lnTo>
                <a:lnTo>
                  <a:pt x="4247516" y="5195181"/>
                </a:lnTo>
                <a:lnTo>
                  <a:pt x="4246881" y="5196134"/>
                </a:lnTo>
                <a:lnTo>
                  <a:pt x="4246246" y="5198039"/>
                </a:lnTo>
                <a:lnTo>
                  <a:pt x="4245928" y="5200579"/>
                </a:lnTo>
                <a:lnTo>
                  <a:pt x="4243071" y="5196769"/>
                </a:lnTo>
                <a:lnTo>
                  <a:pt x="4240531" y="5193276"/>
                </a:lnTo>
                <a:lnTo>
                  <a:pt x="4237991" y="5190101"/>
                </a:lnTo>
                <a:lnTo>
                  <a:pt x="4235133" y="5186609"/>
                </a:lnTo>
                <a:lnTo>
                  <a:pt x="4232276" y="5183751"/>
                </a:lnTo>
                <a:lnTo>
                  <a:pt x="4229101" y="5181211"/>
                </a:lnTo>
                <a:lnTo>
                  <a:pt x="4225608" y="5178988"/>
                </a:lnTo>
                <a:lnTo>
                  <a:pt x="4222116" y="5176765"/>
                </a:lnTo>
                <a:lnTo>
                  <a:pt x="4217988" y="5175495"/>
                </a:lnTo>
                <a:lnTo>
                  <a:pt x="4214178" y="5173908"/>
                </a:lnTo>
                <a:lnTo>
                  <a:pt x="4209733" y="5172638"/>
                </a:lnTo>
                <a:lnTo>
                  <a:pt x="4204971" y="5172320"/>
                </a:lnTo>
                <a:lnTo>
                  <a:pt x="4200208" y="5172003"/>
                </a:lnTo>
                <a:lnTo>
                  <a:pt x="4195128" y="5172003"/>
                </a:lnTo>
                <a:lnTo>
                  <a:pt x="4189096" y="5172638"/>
                </a:lnTo>
                <a:lnTo>
                  <a:pt x="4183381" y="5173908"/>
                </a:lnTo>
                <a:lnTo>
                  <a:pt x="4182428" y="5171368"/>
                </a:lnTo>
                <a:lnTo>
                  <a:pt x="4181158" y="5169145"/>
                </a:lnTo>
                <a:lnTo>
                  <a:pt x="4180841" y="5166922"/>
                </a:lnTo>
                <a:lnTo>
                  <a:pt x="4180523" y="5165017"/>
                </a:lnTo>
                <a:lnTo>
                  <a:pt x="4180206" y="5161842"/>
                </a:lnTo>
                <a:lnTo>
                  <a:pt x="4180523" y="5158667"/>
                </a:lnTo>
                <a:lnTo>
                  <a:pt x="4181158" y="5155174"/>
                </a:lnTo>
                <a:lnTo>
                  <a:pt x="4181158" y="5151682"/>
                </a:lnTo>
                <a:lnTo>
                  <a:pt x="4180841" y="5147236"/>
                </a:lnTo>
                <a:lnTo>
                  <a:pt x="4180206" y="5145014"/>
                </a:lnTo>
                <a:lnTo>
                  <a:pt x="4178936" y="5142156"/>
                </a:lnTo>
                <a:lnTo>
                  <a:pt x="4167823" y="5142791"/>
                </a:lnTo>
                <a:lnTo>
                  <a:pt x="4157028" y="5142791"/>
                </a:lnTo>
                <a:lnTo>
                  <a:pt x="4146551" y="5141839"/>
                </a:lnTo>
                <a:lnTo>
                  <a:pt x="4136073" y="5140251"/>
                </a:lnTo>
                <a:lnTo>
                  <a:pt x="4125596" y="5138028"/>
                </a:lnTo>
                <a:lnTo>
                  <a:pt x="4116071" y="5135488"/>
                </a:lnTo>
                <a:lnTo>
                  <a:pt x="4106863" y="5131996"/>
                </a:lnTo>
                <a:lnTo>
                  <a:pt x="4097338" y="5127868"/>
                </a:lnTo>
                <a:lnTo>
                  <a:pt x="4088448" y="5123105"/>
                </a:lnTo>
                <a:lnTo>
                  <a:pt x="4080193" y="5118025"/>
                </a:lnTo>
                <a:lnTo>
                  <a:pt x="4071621" y="5111992"/>
                </a:lnTo>
                <a:lnTo>
                  <a:pt x="4063683" y="5105642"/>
                </a:lnTo>
                <a:lnTo>
                  <a:pt x="4056381" y="5098656"/>
                </a:lnTo>
                <a:lnTo>
                  <a:pt x="4049078" y="5091353"/>
                </a:lnTo>
                <a:lnTo>
                  <a:pt x="4042093" y="5083416"/>
                </a:lnTo>
                <a:lnTo>
                  <a:pt x="4036061" y="5075160"/>
                </a:lnTo>
                <a:lnTo>
                  <a:pt x="4028758" y="5072937"/>
                </a:lnTo>
                <a:lnTo>
                  <a:pt x="4022408" y="5070397"/>
                </a:lnTo>
                <a:lnTo>
                  <a:pt x="4016376" y="5066587"/>
                </a:lnTo>
                <a:lnTo>
                  <a:pt x="4010343" y="5062459"/>
                </a:lnTo>
                <a:lnTo>
                  <a:pt x="4005263" y="5058014"/>
                </a:lnTo>
                <a:lnTo>
                  <a:pt x="4000818" y="5052616"/>
                </a:lnTo>
                <a:lnTo>
                  <a:pt x="3996691" y="5046901"/>
                </a:lnTo>
                <a:lnTo>
                  <a:pt x="3992881" y="5040868"/>
                </a:lnTo>
                <a:lnTo>
                  <a:pt x="3989706" y="5034200"/>
                </a:lnTo>
                <a:lnTo>
                  <a:pt x="3987166" y="5027215"/>
                </a:lnTo>
                <a:lnTo>
                  <a:pt x="3984626" y="5019912"/>
                </a:lnTo>
                <a:lnTo>
                  <a:pt x="3982721" y="5012292"/>
                </a:lnTo>
                <a:lnTo>
                  <a:pt x="3981451" y="5004354"/>
                </a:lnTo>
                <a:lnTo>
                  <a:pt x="3980816" y="4996098"/>
                </a:lnTo>
                <a:lnTo>
                  <a:pt x="3980498" y="4987525"/>
                </a:lnTo>
                <a:lnTo>
                  <a:pt x="3980498" y="4978952"/>
                </a:lnTo>
                <a:lnTo>
                  <a:pt x="3980816" y="4970379"/>
                </a:lnTo>
                <a:lnTo>
                  <a:pt x="3982086" y="4961489"/>
                </a:lnTo>
                <a:lnTo>
                  <a:pt x="3983356" y="4952916"/>
                </a:lnTo>
                <a:lnTo>
                  <a:pt x="3984943" y="4944343"/>
                </a:lnTo>
                <a:lnTo>
                  <a:pt x="3987166" y="4936088"/>
                </a:lnTo>
                <a:lnTo>
                  <a:pt x="3989706" y="4927515"/>
                </a:lnTo>
                <a:lnTo>
                  <a:pt x="3992246" y="4919259"/>
                </a:lnTo>
                <a:lnTo>
                  <a:pt x="3995421" y="4911321"/>
                </a:lnTo>
                <a:lnTo>
                  <a:pt x="3998596" y="4903383"/>
                </a:lnTo>
                <a:lnTo>
                  <a:pt x="4002406" y="4895763"/>
                </a:lnTo>
                <a:lnTo>
                  <a:pt x="4006533" y="4888460"/>
                </a:lnTo>
                <a:lnTo>
                  <a:pt x="4010661" y="4881792"/>
                </a:lnTo>
                <a:lnTo>
                  <a:pt x="4015106" y="4875124"/>
                </a:lnTo>
                <a:lnTo>
                  <a:pt x="4019868" y="4868774"/>
                </a:lnTo>
                <a:lnTo>
                  <a:pt x="4024948" y="4863376"/>
                </a:lnTo>
                <a:lnTo>
                  <a:pt x="4030028" y="4857978"/>
                </a:lnTo>
                <a:lnTo>
                  <a:pt x="4030346" y="4866234"/>
                </a:lnTo>
                <a:lnTo>
                  <a:pt x="4031298" y="4874807"/>
                </a:lnTo>
                <a:lnTo>
                  <a:pt x="4031298" y="4879252"/>
                </a:lnTo>
                <a:lnTo>
                  <a:pt x="4030981" y="4883697"/>
                </a:lnTo>
                <a:lnTo>
                  <a:pt x="4030346" y="4889095"/>
                </a:lnTo>
                <a:lnTo>
                  <a:pt x="4029393" y="4894493"/>
                </a:lnTo>
                <a:lnTo>
                  <a:pt x="4032251" y="4894810"/>
                </a:lnTo>
                <a:lnTo>
                  <a:pt x="4035108" y="4895128"/>
                </a:lnTo>
                <a:lnTo>
                  <a:pt x="4037648" y="4895763"/>
                </a:lnTo>
                <a:lnTo>
                  <a:pt x="4039871" y="4896716"/>
                </a:lnTo>
                <a:lnTo>
                  <a:pt x="4042093" y="4897986"/>
                </a:lnTo>
                <a:lnTo>
                  <a:pt x="4044316" y="4899256"/>
                </a:lnTo>
                <a:lnTo>
                  <a:pt x="4048126" y="4902431"/>
                </a:lnTo>
                <a:lnTo>
                  <a:pt x="4051301" y="4905606"/>
                </a:lnTo>
                <a:lnTo>
                  <a:pt x="4054793" y="4909099"/>
                </a:lnTo>
                <a:lnTo>
                  <a:pt x="4058603" y="4911956"/>
                </a:lnTo>
                <a:lnTo>
                  <a:pt x="4060826" y="4912909"/>
                </a:lnTo>
                <a:lnTo>
                  <a:pt x="4063366" y="4914179"/>
                </a:lnTo>
                <a:lnTo>
                  <a:pt x="4070033" y="4909734"/>
                </a:lnTo>
                <a:lnTo>
                  <a:pt x="4076383" y="4906241"/>
                </a:lnTo>
                <a:lnTo>
                  <a:pt x="4083051" y="4903383"/>
                </a:lnTo>
                <a:lnTo>
                  <a:pt x="4089083" y="4902113"/>
                </a:lnTo>
                <a:lnTo>
                  <a:pt x="4095433" y="4901478"/>
                </a:lnTo>
                <a:lnTo>
                  <a:pt x="4101783" y="4901478"/>
                </a:lnTo>
                <a:lnTo>
                  <a:pt x="4107498" y="4902113"/>
                </a:lnTo>
                <a:lnTo>
                  <a:pt x="4113531" y="4903066"/>
                </a:lnTo>
                <a:lnTo>
                  <a:pt x="4125596" y="4906559"/>
                </a:lnTo>
                <a:lnTo>
                  <a:pt x="4131946" y="4907511"/>
                </a:lnTo>
                <a:lnTo>
                  <a:pt x="4137978" y="4908781"/>
                </a:lnTo>
                <a:lnTo>
                  <a:pt x="4144646" y="4909099"/>
                </a:lnTo>
                <a:lnTo>
                  <a:pt x="4150996" y="4909099"/>
                </a:lnTo>
                <a:lnTo>
                  <a:pt x="4157346" y="4907829"/>
                </a:lnTo>
                <a:lnTo>
                  <a:pt x="4160838" y="4907194"/>
                </a:lnTo>
                <a:lnTo>
                  <a:pt x="4164013" y="4906241"/>
                </a:lnTo>
                <a:lnTo>
                  <a:pt x="4163378" y="4909099"/>
                </a:lnTo>
                <a:lnTo>
                  <a:pt x="4162108" y="4911321"/>
                </a:lnTo>
                <a:lnTo>
                  <a:pt x="4161156" y="4913544"/>
                </a:lnTo>
                <a:lnTo>
                  <a:pt x="4160838" y="4914814"/>
                </a:lnTo>
                <a:lnTo>
                  <a:pt x="4160521" y="4916719"/>
                </a:lnTo>
                <a:lnTo>
                  <a:pt x="4165918" y="4917672"/>
                </a:lnTo>
                <a:lnTo>
                  <a:pt x="4170998" y="4918624"/>
                </a:lnTo>
                <a:lnTo>
                  <a:pt x="4176078" y="4918942"/>
                </a:lnTo>
                <a:lnTo>
                  <a:pt x="4180841" y="4918942"/>
                </a:lnTo>
                <a:lnTo>
                  <a:pt x="4190048" y="4918624"/>
                </a:lnTo>
                <a:lnTo>
                  <a:pt x="4198303" y="4917354"/>
                </a:lnTo>
                <a:lnTo>
                  <a:pt x="4205606" y="4917037"/>
                </a:lnTo>
                <a:lnTo>
                  <a:pt x="4209416" y="4917037"/>
                </a:lnTo>
                <a:lnTo>
                  <a:pt x="4212591" y="4917354"/>
                </a:lnTo>
                <a:lnTo>
                  <a:pt x="4215766" y="4917989"/>
                </a:lnTo>
                <a:lnTo>
                  <a:pt x="4218623" y="4919259"/>
                </a:lnTo>
                <a:lnTo>
                  <a:pt x="4221798" y="4921164"/>
                </a:lnTo>
                <a:lnTo>
                  <a:pt x="4224338" y="4923387"/>
                </a:lnTo>
                <a:lnTo>
                  <a:pt x="4225926" y="4921164"/>
                </a:lnTo>
                <a:lnTo>
                  <a:pt x="4228148" y="4918942"/>
                </a:lnTo>
                <a:lnTo>
                  <a:pt x="4231958" y="4914179"/>
                </a:lnTo>
                <a:lnTo>
                  <a:pt x="4233863" y="4911639"/>
                </a:lnTo>
                <a:lnTo>
                  <a:pt x="4235451" y="4909416"/>
                </a:lnTo>
                <a:lnTo>
                  <a:pt x="4237673" y="4907511"/>
                </a:lnTo>
                <a:lnTo>
                  <a:pt x="4240213" y="4905606"/>
                </a:lnTo>
                <a:lnTo>
                  <a:pt x="4241801" y="4905606"/>
                </a:lnTo>
                <a:lnTo>
                  <a:pt x="4243071" y="4906241"/>
                </a:lnTo>
                <a:lnTo>
                  <a:pt x="4244658" y="4906559"/>
                </a:lnTo>
                <a:lnTo>
                  <a:pt x="4245928" y="4907194"/>
                </a:lnTo>
                <a:lnTo>
                  <a:pt x="4246563" y="4908146"/>
                </a:lnTo>
                <a:lnTo>
                  <a:pt x="4247516" y="4909734"/>
                </a:lnTo>
                <a:lnTo>
                  <a:pt x="4249103" y="4912909"/>
                </a:lnTo>
                <a:lnTo>
                  <a:pt x="4251643" y="4919577"/>
                </a:lnTo>
                <a:lnTo>
                  <a:pt x="4253231" y="4922752"/>
                </a:lnTo>
                <a:lnTo>
                  <a:pt x="4254818" y="4925292"/>
                </a:lnTo>
                <a:lnTo>
                  <a:pt x="4255771" y="4924022"/>
                </a:lnTo>
                <a:lnTo>
                  <a:pt x="4257041" y="4922434"/>
                </a:lnTo>
                <a:lnTo>
                  <a:pt x="4258628" y="4921164"/>
                </a:lnTo>
                <a:lnTo>
                  <a:pt x="4259898" y="4920212"/>
                </a:lnTo>
                <a:lnTo>
                  <a:pt x="4264026" y="4918942"/>
                </a:lnTo>
                <a:lnTo>
                  <a:pt x="4268153" y="4917672"/>
                </a:lnTo>
                <a:lnTo>
                  <a:pt x="4272916" y="4917354"/>
                </a:lnTo>
                <a:lnTo>
                  <a:pt x="4277678" y="4917037"/>
                </a:lnTo>
                <a:lnTo>
                  <a:pt x="4287521" y="4916402"/>
                </a:lnTo>
                <a:lnTo>
                  <a:pt x="4291648" y="4916084"/>
                </a:lnTo>
                <a:lnTo>
                  <a:pt x="4296093" y="4914814"/>
                </a:lnTo>
                <a:lnTo>
                  <a:pt x="4297998" y="4914179"/>
                </a:lnTo>
                <a:lnTo>
                  <a:pt x="4299903" y="4913544"/>
                </a:lnTo>
                <a:lnTo>
                  <a:pt x="4301491" y="4912274"/>
                </a:lnTo>
                <a:lnTo>
                  <a:pt x="4302761" y="4910686"/>
                </a:lnTo>
                <a:lnTo>
                  <a:pt x="4304031" y="4909416"/>
                </a:lnTo>
                <a:lnTo>
                  <a:pt x="4305301" y="4907511"/>
                </a:lnTo>
                <a:lnTo>
                  <a:pt x="4305936" y="4905606"/>
                </a:lnTo>
                <a:lnTo>
                  <a:pt x="4306253" y="4903066"/>
                </a:lnTo>
                <a:lnTo>
                  <a:pt x="4306571" y="4900526"/>
                </a:lnTo>
                <a:lnTo>
                  <a:pt x="4306571" y="4897668"/>
                </a:lnTo>
                <a:lnTo>
                  <a:pt x="4305936" y="4894493"/>
                </a:lnTo>
                <a:lnTo>
                  <a:pt x="4305618" y="4890365"/>
                </a:lnTo>
                <a:lnTo>
                  <a:pt x="4309428" y="4893540"/>
                </a:lnTo>
                <a:lnTo>
                  <a:pt x="4311016" y="4894810"/>
                </a:lnTo>
                <a:lnTo>
                  <a:pt x="4312921" y="4895763"/>
                </a:lnTo>
                <a:lnTo>
                  <a:pt x="4314826" y="4896398"/>
                </a:lnTo>
                <a:lnTo>
                  <a:pt x="4316096" y="4896716"/>
                </a:lnTo>
                <a:lnTo>
                  <a:pt x="4317683" y="4896716"/>
                </a:lnTo>
                <a:lnTo>
                  <a:pt x="4319588" y="4896398"/>
                </a:lnTo>
                <a:lnTo>
                  <a:pt x="4322763" y="4895445"/>
                </a:lnTo>
                <a:lnTo>
                  <a:pt x="4326573" y="4893540"/>
                </a:lnTo>
                <a:lnTo>
                  <a:pt x="4330383" y="4891953"/>
                </a:lnTo>
                <a:lnTo>
                  <a:pt x="4335463" y="4889730"/>
                </a:lnTo>
                <a:lnTo>
                  <a:pt x="4335146" y="4895128"/>
                </a:lnTo>
                <a:lnTo>
                  <a:pt x="4334828" y="4899573"/>
                </a:lnTo>
                <a:lnTo>
                  <a:pt x="4333876" y="4903066"/>
                </a:lnTo>
                <a:lnTo>
                  <a:pt x="4332606" y="4906241"/>
                </a:lnTo>
                <a:lnTo>
                  <a:pt x="4331653" y="4908781"/>
                </a:lnTo>
                <a:lnTo>
                  <a:pt x="4329748" y="4910369"/>
                </a:lnTo>
                <a:lnTo>
                  <a:pt x="4328161" y="4911956"/>
                </a:lnTo>
                <a:lnTo>
                  <a:pt x="4326573" y="4913544"/>
                </a:lnTo>
                <a:lnTo>
                  <a:pt x="4322446" y="4915449"/>
                </a:lnTo>
                <a:lnTo>
                  <a:pt x="4318318" y="4917672"/>
                </a:lnTo>
                <a:lnTo>
                  <a:pt x="4316096" y="4919577"/>
                </a:lnTo>
                <a:lnTo>
                  <a:pt x="4313873" y="4921482"/>
                </a:lnTo>
                <a:lnTo>
                  <a:pt x="4312286" y="4924022"/>
                </a:lnTo>
                <a:lnTo>
                  <a:pt x="4310063" y="4926880"/>
                </a:lnTo>
                <a:lnTo>
                  <a:pt x="4307523" y="4931642"/>
                </a:lnTo>
                <a:lnTo>
                  <a:pt x="4304983" y="4936405"/>
                </a:lnTo>
                <a:lnTo>
                  <a:pt x="4303078" y="4941485"/>
                </a:lnTo>
                <a:lnTo>
                  <a:pt x="4301173" y="4946248"/>
                </a:lnTo>
                <a:lnTo>
                  <a:pt x="4299903" y="4951011"/>
                </a:lnTo>
                <a:lnTo>
                  <a:pt x="4298633" y="4956091"/>
                </a:lnTo>
                <a:lnTo>
                  <a:pt x="4297681" y="4961171"/>
                </a:lnTo>
                <a:lnTo>
                  <a:pt x="4296728" y="4965934"/>
                </a:lnTo>
                <a:lnTo>
                  <a:pt x="4296411" y="4971015"/>
                </a:lnTo>
                <a:lnTo>
                  <a:pt x="4296411" y="4976095"/>
                </a:lnTo>
                <a:lnTo>
                  <a:pt x="4296411" y="4981175"/>
                </a:lnTo>
                <a:lnTo>
                  <a:pt x="4296728" y="4986255"/>
                </a:lnTo>
                <a:lnTo>
                  <a:pt x="4297681" y="4991018"/>
                </a:lnTo>
                <a:lnTo>
                  <a:pt x="4298316" y="4996098"/>
                </a:lnTo>
                <a:lnTo>
                  <a:pt x="4300538" y="5006576"/>
                </a:lnTo>
                <a:lnTo>
                  <a:pt x="4303713" y="5016419"/>
                </a:lnTo>
                <a:lnTo>
                  <a:pt x="4307523" y="5026262"/>
                </a:lnTo>
                <a:lnTo>
                  <a:pt x="4312286" y="5036105"/>
                </a:lnTo>
                <a:lnTo>
                  <a:pt x="4317366" y="5045313"/>
                </a:lnTo>
                <a:lnTo>
                  <a:pt x="4322763" y="5054839"/>
                </a:lnTo>
                <a:lnTo>
                  <a:pt x="4329113" y="5064047"/>
                </a:lnTo>
                <a:lnTo>
                  <a:pt x="4335781" y="5072937"/>
                </a:lnTo>
                <a:lnTo>
                  <a:pt x="4342766" y="5081510"/>
                </a:lnTo>
                <a:lnTo>
                  <a:pt x="4349433" y="5080558"/>
                </a:lnTo>
                <a:lnTo>
                  <a:pt x="4355148" y="5080558"/>
                </a:lnTo>
                <a:lnTo>
                  <a:pt x="4361181" y="5081193"/>
                </a:lnTo>
                <a:lnTo>
                  <a:pt x="4366896" y="5081828"/>
                </a:lnTo>
                <a:lnTo>
                  <a:pt x="4378008" y="5084368"/>
                </a:lnTo>
                <a:lnTo>
                  <a:pt x="4383406" y="5085956"/>
                </a:lnTo>
                <a:lnTo>
                  <a:pt x="4389121" y="5086908"/>
                </a:lnTo>
                <a:lnTo>
                  <a:pt x="4391343" y="5084368"/>
                </a:lnTo>
                <a:lnTo>
                  <a:pt x="4393566" y="5081193"/>
                </a:lnTo>
                <a:lnTo>
                  <a:pt x="4395153" y="5077700"/>
                </a:lnTo>
                <a:lnTo>
                  <a:pt x="4395788" y="5073572"/>
                </a:lnTo>
                <a:lnTo>
                  <a:pt x="4396106" y="5069127"/>
                </a:lnTo>
                <a:lnTo>
                  <a:pt x="4396106" y="5064364"/>
                </a:lnTo>
                <a:lnTo>
                  <a:pt x="4395788" y="5058967"/>
                </a:lnTo>
                <a:lnTo>
                  <a:pt x="4394518" y="5053569"/>
                </a:lnTo>
                <a:lnTo>
                  <a:pt x="4391661" y="5057062"/>
                </a:lnTo>
                <a:lnTo>
                  <a:pt x="4388803" y="5060554"/>
                </a:lnTo>
                <a:lnTo>
                  <a:pt x="4386263" y="5063094"/>
                </a:lnTo>
                <a:lnTo>
                  <a:pt x="4383406" y="5065317"/>
                </a:lnTo>
                <a:lnTo>
                  <a:pt x="4380548" y="5066587"/>
                </a:lnTo>
                <a:lnTo>
                  <a:pt x="4377373" y="5067857"/>
                </a:lnTo>
                <a:lnTo>
                  <a:pt x="4374833" y="5068175"/>
                </a:lnTo>
                <a:lnTo>
                  <a:pt x="4371976" y="5068175"/>
                </a:lnTo>
                <a:lnTo>
                  <a:pt x="4369436" y="5067222"/>
                </a:lnTo>
                <a:lnTo>
                  <a:pt x="4366896" y="5066587"/>
                </a:lnTo>
                <a:lnTo>
                  <a:pt x="4364356" y="5065317"/>
                </a:lnTo>
                <a:lnTo>
                  <a:pt x="4362133" y="5063729"/>
                </a:lnTo>
                <a:lnTo>
                  <a:pt x="4359593" y="5061507"/>
                </a:lnTo>
                <a:lnTo>
                  <a:pt x="4357371" y="5059284"/>
                </a:lnTo>
                <a:lnTo>
                  <a:pt x="4355148" y="5056427"/>
                </a:lnTo>
                <a:lnTo>
                  <a:pt x="4353561" y="5053569"/>
                </a:lnTo>
                <a:lnTo>
                  <a:pt x="4351656" y="5050711"/>
                </a:lnTo>
                <a:lnTo>
                  <a:pt x="4349751" y="5046901"/>
                </a:lnTo>
                <a:lnTo>
                  <a:pt x="4346576" y="5039598"/>
                </a:lnTo>
                <a:lnTo>
                  <a:pt x="4344353" y="5031660"/>
                </a:lnTo>
                <a:lnTo>
                  <a:pt x="4342448" y="5023087"/>
                </a:lnTo>
                <a:lnTo>
                  <a:pt x="4341813" y="5014832"/>
                </a:lnTo>
                <a:lnTo>
                  <a:pt x="4341496" y="5010387"/>
                </a:lnTo>
                <a:lnTo>
                  <a:pt x="4341496" y="5005941"/>
                </a:lnTo>
                <a:lnTo>
                  <a:pt x="4341813" y="5002131"/>
                </a:lnTo>
                <a:lnTo>
                  <a:pt x="4342448" y="4997686"/>
                </a:lnTo>
                <a:lnTo>
                  <a:pt x="4343083" y="4993558"/>
                </a:lnTo>
                <a:lnTo>
                  <a:pt x="4344353" y="4990066"/>
                </a:lnTo>
                <a:lnTo>
                  <a:pt x="4345623" y="4989431"/>
                </a:lnTo>
                <a:lnTo>
                  <a:pt x="4346893" y="4988795"/>
                </a:lnTo>
                <a:lnTo>
                  <a:pt x="4348163" y="4988795"/>
                </a:lnTo>
                <a:lnTo>
                  <a:pt x="4349433" y="4989431"/>
                </a:lnTo>
                <a:lnTo>
                  <a:pt x="4351338" y="4990066"/>
                </a:lnTo>
                <a:lnTo>
                  <a:pt x="4352926" y="4991018"/>
                </a:lnTo>
                <a:lnTo>
                  <a:pt x="4355148" y="4992288"/>
                </a:lnTo>
                <a:lnTo>
                  <a:pt x="4357371" y="4992923"/>
                </a:lnTo>
                <a:lnTo>
                  <a:pt x="4358641" y="4992923"/>
                </a:lnTo>
                <a:lnTo>
                  <a:pt x="4359911" y="4992606"/>
                </a:lnTo>
                <a:lnTo>
                  <a:pt x="4361498" y="4991971"/>
                </a:lnTo>
                <a:lnTo>
                  <a:pt x="4363403" y="4990701"/>
                </a:lnTo>
                <a:lnTo>
                  <a:pt x="4364673" y="4989431"/>
                </a:lnTo>
                <a:lnTo>
                  <a:pt x="4365943" y="4987843"/>
                </a:lnTo>
                <a:lnTo>
                  <a:pt x="4367531" y="4984033"/>
                </a:lnTo>
                <a:lnTo>
                  <a:pt x="4368483" y="4982445"/>
                </a:lnTo>
                <a:lnTo>
                  <a:pt x="4369436" y="4980540"/>
                </a:lnTo>
                <a:lnTo>
                  <a:pt x="4370706" y="4978952"/>
                </a:lnTo>
                <a:lnTo>
                  <a:pt x="4371976" y="4978000"/>
                </a:lnTo>
                <a:lnTo>
                  <a:pt x="4368483" y="4973555"/>
                </a:lnTo>
                <a:lnTo>
                  <a:pt x="4365943" y="4970062"/>
                </a:lnTo>
                <a:lnTo>
                  <a:pt x="4364038" y="4966252"/>
                </a:lnTo>
                <a:lnTo>
                  <a:pt x="4362133" y="4962124"/>
                </a:lnTo>
                <a:lnTo>
                  <a:pt x="4359276" y="4952916"/>
                </a:lnTo>
                <a:lnTo>
                  <a:pt x="4357053" y="4946566"/>
                </a:lnTo>
                <a:lnTo>
                  <a:pt x="4354196" y="4938945"/>
                </a:lnTo>
                <a:lnTo>
                  <a:pt x="4356736" y="4938945"/>
                </a:lnTo>
                <a:lnTo>
                  <a:pt x="4358958" y="4938310"/>
                </a:lnTo>
                <a:lnTo>
                  <a:pt x="4360228" y="4937040"/>
                </a:lnTo>
                <a:lnTo>
                  <a:pt x="4361816" y="4936088"/>
                </a:lnTo>
                <a:lnTo>
                  <a:pt x="4364356" y="4933230"/>
                </a:lnTo>
                <a:lnTo>
                  <a:pt x="4365626" y="4931642"/>
                </a:lnTo>
                <a:lnTo>
                  <a:pt x="4366896" y="4930690"/>
                </a:lnTo>
                <a:lnTo>
                  <a:pt x="4363403" y="4928467"/>
                </a:lnTo>
                <a:lnTo>
                  <a:pt x="4360228" y="4926245"/>
                </a:lnTo>
                <a:lnTo>
                  <a:pt x="4357688" y="4923704"/>
                </a:lnTo>
                <a:lnTo>
                  <a:pt x="4355148" y="4921482"/>
                </a:lnTo>
                <a:lnTo>
                  <a:pt x="4353561" y="4918942"/>
                </a:lnTo>
                <a:lnTo>
                  <a:pt x="4351973" y="4916402"/>
                </a:lnTo>
                <a:lnTo>
                  <a:pt x="4351021" y="4913544"/>
                </a:lnTo>
                <a:lnTo>
                  <a:pt x="4349751" y="4910686"/>
                </a:lnTo>
                <a:lnTo>
                  <a:pt x="4349433" y="4908146"/>
                </a:lnTo>
                <a:lnTo>
                  <a:pt x="4349116" y="4905289"/>
                </a:lnTo>
                <a:lnTo>
                  <a:pt x="4349116" y="4902431"/>
                </a:lnTo>
                <a:lnTo>
                  <a:pt x="4349116" y="4899573"/>
                </a:lnTo>
                <a:lnTo>
                  <a:pt x="4350068" y="4893540"/>
                </a:lnTo>
                <a:lnTo>
                  <a:pt x="4351973" y="4887508"/>
                </a:lnTo>
                <a:lnTo>
                  <a:pt x="4353878" y="4881792"/>
                </a:lnTo>
                <a:lnTo>
                  <a:pt x="4356418" y="4875442"/>
                </a:lnTo>
                <a:lnTo>
                  <a:pt x="4361181" y="4863059"/>
                </a:lnTo>
                <a:lnTo>
                  <a:pt x="4363403" y="4856708"/>
                </a:lnTo>
                <a:lnTo>
                  <a:pt x="4364991" y="4850676"/>
                </a:lnTo>
                <a:lnTo>
                  <a:pt x="4366261" y="4844643"/>
                </a:lnTo>
                <a:lnTo>
                  <a:pt x="4366578" y="4841785"/>
                </a:lnTo>
                <a:lnTo>
                  <a:pt x="4366578" y="4838927"/>
                </a:lnTo>
                <a:lnTo>
                  <a:pt x="4367531" y="4840198"/>
                </a:lnTo>
                <a:lnTo>
                  <a:pt x="4369118" y="4840833"/>
                </a:lnTo>
                <a:lnTo>
                  <a:pt x="4370706" y="4841150"/>
                </a:lnTo>
                <a:lnTo>
                  <a:pt x="4371658" y="4841468"/>
                </a:lnTo>
                <a:lnTo>
                  <a:pt x="4373246" y="4841468"/>
                </a:lnTo>
                <a:lnTo>
                  <a:pt x="4374516" y="4841150"/>
                </a:lnTo>
                <a:lnTo>
                  <a:pt x="4375786" y="4840833"/>
                </a:lnTo>
                <a:lnTo>
                  <a:pt x="4377056" y="4840198"/>
                </a:lnTo>
                <a:lnTo>
                  <a:pt x="4378326" y="4838927"/>
                </a:lnTo>
                <a:lnTo>
                  <a:pt x="4378961" y="4837657"/>
                </a:lnTo>
                <a:lnTo>
                  <a:pt x="4379596" y="4836070"/>
                </a:lnTo>
                <a:lnTo>
                  <a:pt x="4380548" y="4834165"/>
                </a:lnTo>
                <a:lnTo>
                  <a:pt x="4380866" y="4832260"/>
                </a:lnTo>
                <a:lnTo>
                  <a:pt x="4380866" y="4829719"/>
                </a:lnTo>
                <a:lnTo>
                  <a:pt x="4380548" y="4827179"/>
                </a:lnTo>
                <a:lnTo>
                  <a:pt x="4379913" y="4824639"/>
                </a:lnTo>
                <a:lnTo>
                  <a:pt x="4378643" y="4822417"/>
                </a:lnTo>
                <a:lnTo>
                  <a:pt x="4377373" y="4821147"/>
                </a:lnTo>
                <a:lnTo>
                  <a:pt x="4376103" y="4820511"/>
                </a:lnTo>
                <a:lnTo>
                  <a:pt x="4374833" y="4820511"/>
                </a:lnTo>
                <a:lnTo>
                  <a:pt x="4373881" y="4820829"/>
                </a:lnTo>
                <a:lnTo>
                  <a:pt x="4372611" y="4821464"/>
                </a:lnTo>
                <a:lnTo>
                  <a:pt x="4370706" y="4823687"/>
                </a:lnTo>
                <a:lnTo>
                  <a:pt x="4368166" y="4826544"/>
                </a:lnTo>
                <a:lnTo>
                  <a:pt x="4366896" y="4828132"/>
                </a:lnTo>
                <a:lnTo>
                  <a:pt x="4365626" y="4829084"/>
                </a:lnTo>
                <a:lnTo>
                  <a:pt x="4364038" y="4829719"/>
                </a:lnTo>
                <a:lnTo>
                  <a:pt x="4362133" y="4830672"/>
                </a:lnTo>
                <a:lnTo>
                  <a:pt x="4360228" y="4830672"/>
                </a:lnTo>
                <a:lnTo>
                  <a:pt x="4358641" y="4829719"/>
                </a:lnTo>
                <a:lnTo>
                  <a:pt x="4357688" y="4826862"/>
                </a:lnTo>
                <a:lnTo>
                  <a:pt x="4357688" y="4824004"/>
                </a:lnTo>
                <a:lnTo>
                  <a:pt x="4358323" y="4819241"/>
                </a:lnTo>
                <a:lnTo>
                  <a:pt x="4358641" y="4817019"/>
                </a:lnTo>
                <a:lnTo>
                  <a:pt x="4358641" y="4814479"/>
                </a:lnTo>
                <a:lnTo>
                  <a:pt x="4358323" y="4811939"/>
                </a:lnTo>
                <a:lnTo>
                  <a:pt x="4357688" y="4808763"/>
                </a:lnTo>
                <a:lnTo>
                  <a:pt x="4358958" y="4809716"/>
                </a:lnTo>
                <a:lnTo>
                  <a:pt x="4359911" y="4810351"/>
                </a:lnTo>
                <a:lnTo>
                  <a:pt x="4361498" y="4811304"/>
                </a:lnTo>
                <a:lnTo>
                  <a:pt x="4362768" y="4811621"/>
                </a:lnTo>
                <a:lnTo>
                  <a:pt x="4365943" y="4811621"/>
                </a:lnTo>
                <a:lnTo>
                  <a:pt x="4369118" y="4811304"/>
                </a:lnTo>
                <a:lnTo>
                  <a:pt x="4372293" y="4810351"/>
                </a:lnTo>
                <a:lnTo>
                  <a:pt x="4376103" y="4809398"/>
                </a:lnTo>
                <a:lnTo>
                  <a:pt x="4383088" y="4807176"/>
                </a:lnTo>
                <a:lnTo>
                  <a:pt x="4382136" y="4804318"/>
                </a:lnTo>
                <a:lnTo>
                  <a:pt x="4381501" y="4802096"/>
                </a:lnTo>
                <a:lnTo>
                  <a:pt x="4379278" y="4798603"/>
                </a:lnTo>
                <a:lnTo>
                  <a:pt x="4377373" y="4795110"/>
                </a:lnTo>
                <a:lnTo>
                  <a:pt x="4375468" y="4792570"/>
                </a:lnTo>
                <a:lnTo>
                  <a:pt x="4373246" y="4789712"/>
                </a:lnTo>
                <a:lnTo>
                  <a:pt x="4371341" y="4785585"/>
                </a:lnTo>
                <a:lnTo>
                  <a:pt x="4370706" y="4783045"/>
                </a:lnTo>
                <a:lnTo>
                  <a:pt x="4369753" y="4780504"/>
                </a:lnTo>
                <a:lnTo>
                  <a:pt x="4369436" y="4777329"/>
                </a:lnTo>
                <a:lnTo>
                  <a:pt x="4369118" y="4773201"/>
                </a:lnTo>
                <a:lnTo>
                  <a:pt x="4369753" y="4771614"/>
                </a:lnTo>
                <a:lnTo>
                  <a:pt x="4371023" y="4770026"/>
                </a:lnTo>
                <a:lnTo>
                  <a:pt x="4371976" y="4768439"/>
                </a:lnTo>
                <a:lnTo>
                  <a:pt x="4373246" y="4767486"/>
                </a:lnTo>
                <a:lnTo>
                  <a:pt x="4374516" y="4766216"/>
                </a:lnTo>
                <a:lnTo>
                  <a:pt x="4376103" y="4765581"/>
                </a:lnTo>
                <a:lnTo>
                  <a:pt x="4379596" y="4764311"/>
                </a:lnTo>
                <a:lnTo>
                  <a:pt x="4377373" y="4759548"/>
                </a:lnTo>
                <a:lnTo>
                  <a:pt x="4375786" y="4755103"/>
                </a:lnTo>
                <a:lnTo>
                  <a:pt x="4374516" y="4750975"/>
                </a:lnTo>
                <a:lnTo>
                  <a:pt x="4374198" y="4747800"/>
                </a:lnTo>
                <a:lnTo>
                  <a:pt x="4373881" y="4744625"/>
                </a:lnTo>
                <a:lnTo>
                  <a:pt x="4374198" y="4740815"/>
                </a:lnTo>
                <a:lnTo>
                  <a:pt x="4375786" y="4732559"/>
                </a:lnTo>
                <a:lnTo>
                  <a:pt x="4374516" y="4730654"/>
                </a:lnTo>
                <a:lnTo>
                  <a:pt x="4373563" y="4728749"/>
                </a:lnTo>
                <a:lnTo>
                  <a:pt x="4372293" y="4727162"/>
                </a:lnTo>
                <a:lnTo>
                  <a:pt x="4371341" y="4725891"/>
                </a:lnTo>
                <a:lnTo>
                  <a:pt x="4368801" y="4723986"/>
                </a:lnTo>
                <a:lnTo>
                  <a:pt x="4365943" y="4722716"/>
                </a:lnTo>
                <a:lnTo>
                  <a:pt x="4360228" y="4720811"/>
                </a:lnTo>
                <a:lnTo>
                  <a:pt x="4357371" y="4719224"/>
                </a:lnTo>
                <a:lnTo>
                  <a:pt x="4354831" y="4717001"/>
                </a:lnTo>
                <a:lnTo>
                  <a:pt x="4352291" y="4702395"/>
                </a:lnTo>
                <a:lnTo>
                  <a:pt x="4350386" y="4690330"/>
                </a:lnTo>
                <a:lnTo>
                  <a:pt x="4347528" y="4670644"/>
                </a:lnTo>
                <a:lnTo>
                  <a:pt x="4346258" y="4661753"/>
                </a:lnTo>
                <a:lnTo>
                  <a:pt x="4344353" y="4652545"/>
                </a:lnTo>
                <a:lnTo>
                  <a:pt x="4341813" y="4642067"/>
                </a:lnTo>
                <a:lnTo>
                  <a:pt x="4338003" y="4629684"/>
                </a:lnTo>
                <a:lnTo>
                  <a:pt x="4338956" y="4627461"/>
                </a:lnTo>
                <a:lnTo>
                  <a:pt x="4340226" y="4625874"/>
                </a:lnTo>
                <a:lnTo>
                  <a:pt x="4342766" y="4622698"/>
                </a:lnTo>
                <a:lnTo>
                  <a:pt x="4345623" y="4619841"/>
                </a:lnTo>
                <a:lnTo>
                  <a:pt x="4346893" y="4617936"/>
                </a:lnTo>
                <a:lnTo>
                  <a:pt x="4347846" y="4615713"/>
                </a:lnTo>
                <a:lnTo>
                  <a:pt x="4346893" y="4612855"/>
                </a:lnTo>
                <a:lnTo>
                  <a:pt x="4345623" y="4610633"/>
                </a:lnTo>
                <a:lnTo>
                  <a:pt x="4344671" y="4608728"/>
                </a:lnTo>
                <a:lnTo>
                  <a:pt x="4343083" y="4607775"/>
                </a:lnTo>
                <a:lnTo>
                  <a:pt x="4341813" y="4606823"/>
                </a:lnTo>
                <a:lnTo>
                  <a:pt x="4339908" y="4606823"/>
                </a:lnTo>
                <a:lnTo>
                  <a:pt x="4338321" y="4607140"/>
                </a:lnTo>
                <a:lnTo>
                  <a:pt x="4336733" y="4608410"/>
                </a:lnTo>
                <a:lnTo>
                  <a:pt x="4335781" y="4606188"/>
                </a:lnTo>
                <a:lnTo>
                  <a:pt x="4335781" y="4603965"/>
                </a:lnTo>
                <a:lnTo>
                  <a:pt x="4335781" y="4602695"/>
                </a:lnTo>
                <a:lnTo>
                  <a:pt x="4336416" y="4601425"/>
                </a:lnTo>
                <a:lnTo>
                  <a:pt x="4337368" y="4599520"/>
                </a:lnTo>
                <a:lnTo>
                  <a:pt x="4338956" y="4598250"/>
                </a:lnTo>
                <a:lnTo>
                  <a:pt x="4339908" y="4596345"/>
                </a:lnTo>
                <a:lnTo>
                  <a:pt x="4340226" y="4595392"/>
                </a:lnTo>
                <a:lnTo>
                  <a:pt x="4340543" y="4594122"/>
                </a:lnTo>
                <a:lnTo>
                  <a:pt x="4340543" y="4592534"/>
                </a:lnTo>
                <a:lnTo>
                  <a:pt x="4340543" y="4590947"/>
                </a:lnTo>
                <a:lnTo>
                  <a:pt x="4339908" y="4588407"/>
                </a:lnTo>
                <a:lnTo>
                  <a:pt x="4339273" y="4585866"/>
                </a:lnTo>
                <a:lnTo>
                  <a:pt x="4344036" y="4586819"/>
                </a:lnTo>
                <a:lnTo>
                  <a:pt x="4346258" y="4586819"/>
                </a:lnTo>
                <a:lnTo>
                  <a:pt x="4347846" y="4586502"/>
                </a:lnTo>
                <a:lnTo>
                  <a:pt x="4349433" y="4584914"/>
                </a:lnTo>
                <a:lnTo>
                  <a:pt x="4350386" y="4583326"/>
                </a:lnTo>
                <a:lnTo>
                  <a:pt x="4351656" y="4579834"/>
                </a:lnTo>
                <a:lnTo>
                  <a:pt x="4351973" y="4575071"/>
                </a:lnTo>
                <a:lnTo>
                  <a:pt x="4351338" y="4576659"/>
                </a:lnTo>
                <a:lnTo>
                  <a:pt x="4350386" y="4577294"/>
                </a:lnTo>
                <a:lnTo>
                  <a:pt x="4349751" y="4577611"/>
                </a:lnTo>
                <a:lnTo>
                  <a:pt x="4349116" y="4577611"/>
                </a:lnTo>
                <a:lnTo>
                  <a:pt x="4348163" y="4576976"/>
                </a:lnTo>
                <a:lnTo>
                  <a:pt x="4347528" y="4576341"/>
                </a:lnTo>
                <a:lnTo>
                  <a:pt x="4345623" y="4573483"/>
                </a:lnTo>
                <a:lnTo>
                  <a:pt x="4344036" y="4569356"/>
                </a:lnTo>
                <a:lnTo>
                  <a:pt x="4342131" y="4564593"/>
                </a:lnTo>
                <a:lnTo>
                  <a:pt x="4340543" y="4558878"/>
                </a:lnTo>
                <a:lnTo>
                  <a:pt x="4339273" y="4552845"/>
                </a:lnTo>
                <a:lnTo>
                  <a:pt x="4338003" y="4547129"/>
                </a:lnTo>
                <a:lnTo>
                  <a:pt x="4337368" y="4540779"/>
                </a:lnTo>
                <a:lnTo>
                  <a:pt x="4337368" y="4535381"/>
                </a:lnTo>
                <a:lnTo>
                  <a:pt x="4337368" y="4530619"/>
                </a:lnTo>
                <a:lnTo>
                  <a:pt x="4338003" y="4526808"/>
                </a:lnTo>
                <a:lnTo>
                  <a:pt x="4338956" y="4524903"/>
                </a:lnTo>
                <a:lnTo>
                  <a:pt x="4339591" y="4523633"/>
                </a:lnTo>
                <a:lnTo>
                  <a:pt x="4340543" y="4522681"/>
                </a:lnTo>
                <a:lnTo>
                  <a:pt x="4341813" y="4522363"/>
                </a:lnTo>
                <a:lnTo>
                  <a:pt x="4343083" y="4522363"/>
                </a:lnTo>
                <a:lnTo>
                  <a:pt x="4344671" y="4522681"/>
                </a:lnTo>
                <a:lnTo>
                  <a:pt x="4346258" y="4529984"/>
                </a:lnTo>
                <a:lnTo>
                  <a:pt x="4346893" y="4536969"/>
                </a:lnTo>
                <a:lnTo>
                  <a:pt x="4347846" y="4549035"/>
                </a:lnTo>
                <a:lnTo>
                  <a:pt x="4348798" y="4554432"/>
                </a:lnTo>
                <a:lnTo>
                  <a:pt x="4350068" y="4560465"/>
                </a:lnTo>
                <a:lnTo>
                  <a:pt x="4351338" y="4563640"/>
                </a:lnTo>
                <a:lnTo>
                  <a:pt x="4352291" y="4566815"/>
                </a:lnTo>
                <a:lnTo>
                  <a:pt x="4354196" y="4569991"/>
                </a:lnTo>
                <a:lnTo>
                  <a:pt x="4356418" y="4573801"/>
                </a:lnTo>
                <a:lnTo>
                  <a:pt x="4358641" y="4559195"/>
                </a:lnTo>
                <a:lnTo>
                  <a:pt x="4360863" y="4547447"/>
                </a:lnTo>
                <a:lnTo>
                  <a:pt x="4361181" y="4542049"/>
                </a:lnTo>
                <a:lnTo>
                  <a:pt x="4361498" y="4536016"/>
                </a:lnTo>
                <a:lnTo>
                  <a:pt x="4361498" y="4529666"/>
                </a:lnTo>
                <a:lnTo>
                  <a:pt x="4360863" y="4522046"/>
                </a:lnTo>
                <a:lnTo>
                  <a:pt x="4358323" y="4521093"/>
                </a:lnTo>
                <a:lnTo>
                  <a:pt x="4356101" y="4519505"/>
                </a:lnTo>
                <a:lnTo>
                  <a:pt x="4353878" y="4517283"/>
                </a:lnTo>
                <a:lnTo>
                  <a:pt x="4351656" y="4514108"/>
                </a:lnTo>
                <a:lnTo>
                  <a:pt x="4349751" y="4511250"/>
                </a:lnTo>
                <a:lnTo>
                  <a:pt x="4348163" y="4507757"/>
                </a:lnTo>
                <a:lnTo>
                  <a:pt x="4346893" y="4503947"/>
                </a:lnTo>
                <a:lnTo>
                  <a:pt x="4345623" y="4500137"/>
                </a:lnTo>
                <a:lnTo>
                  <a:pt x="4344988" y="4496009"/>
                </a:lnTo>
                <a:lnTo>
                  <a:pt x="4344671" y="4492517"/>
                </a:lnTo>
                <a:lnTo>
                  <a:pt x="4344671" y="4488706"/>
                </a:lnTo>
                <a:lnTo>
                  <a:pt x="4344988" y="4485214"/>
                </a:lnTo>
                <a:lnTo>
                  <a:pt x="4345623" y="4481721"/>
                </a:lnTo>
                <a:lnTo>
                  <a:pt x="4347211" y="4479181"/>
                </a:lnTo>
                <a:lnTo>
                  <a:pt x="4349116" y="4476958"/>
                </a:lnTo>
                <a:lnTo>
                  <a:pt x="4351338" y="4475053"/>
                </a:lnTo>
                <a:lnTo>
                  <a:pt x="4349433" y="4469973"/>
                </a:lnTo>
                <a:lnTo>
                  <a:pt x="4347528" y="4465845"/>
                </a:lnTo>
                <a:lnTo>
                  <a:pt x="4345306" y="4461717"/>
                </a:lnTo>
                <a:lnTo>
                  <a:pt x="4343083" y="4457907"/>
                </a:lnTo>
                <a:lnTo>
                  <a:pt x="4339273" y="4451239"/>
                </a:lnTo>
                <a:lnTo>
                  <a:pt x="4337368" y="4447111"/>
                </a:lnTo>
                <a:lnTo>
                  <a:pt x="4335146" y="4442666"/>
                </a:lnTo>
                <a:lnTo>
                  <a:pt x="4335146" y="4440444"/>
                </a:lnTo>
                <a:lnTo>
                  <a:pt x="4335146" y="4439174"/>
                </a:lnTo>
                <a:lnTo>
                  <a:pt x="4335463" y="4437903"/>
                </a:lnTo>
                <a:lnTo>
                  <a:pt x="4336416" y="4437268"/>
                </a:lnTo>
                <a:lnTo>
                  <a:pt x="4338003" y="4436316"/>
                </a:lnTo>
                <a:lnTo>
                  <a:pt x="4339591" y="4435363"/>
                </a:lnTo>
                <a:lnTo>
                  <a:pt x="4338956" y="4431871"/>
                </a:lnTo>
                <a:lnTo>
                  <a:pt x="4338003" y="4429331"/>
                </a:lnTo>
                <a:lnTo>
                  <a:pt x="4337051" y="4427743"/>
                </a:lnTo>
                <a:lnTo>
                  <a:pt x="4336416" y="4426790"/>
                </a:lnTo>
                <a:lnTo>
                  <a:pt x="4335146" y="4426790"/>
                </a:lnTo>
                <a:lnTo>
                  <a:pt x="4334193" y="4426790"/>
                </a:lnTo>
                <a:lnTo>
                  <a:pt x="4331971" y="4427425"/>
                </a:lnTo>
                <a:lnTo>
                  <a:pt x="4330701" y="4422345"/>
                </a:lnTo>
                <a:lnTo>
                  <a:pt x="4330701" y="4418535"/>
                </a:lnTo>
                <a:lnTo>
                  <a:pt x="4330701" y="4415677"/>
                </a:lnTo>
                <a:lnTo>
                  <a:pt x="4331653" y="4413137"/>
                </a:lnTo>
                <a:lnTo>
                  <a:pt x="4331971" y="4410597"/>
                </a:lnTo>
                <a:lnTo>
                  <a:pt x="4332288" y="4407739"/>
                </a:lnTo>
                <a:lnTo>
                  <a:pt x="4331971" y="4403929"/>
                </a:lnTo>
                <a:lnTo>
                  <a:pt x="4331018" y="4399801"/>
                </a:lnTo>
                <a:lnTo>
                  <a:pt x="4329748" y="4397896"/>
                </a:lnTo>
                <a:lnTo>
                  <a:pt x="4329113" y="4396626"/>
                </a:lnTo>
                <a:lnTo>
                  <a:pt x="4328161" y="4396309"/>
                </a:lnTo>
                <a:lnTo>
                  <a:pt x="4327526" y="4396626"/>
                </a:lnTo>
                <a:lnTo>
                  <a:pt x="4327208" y="4397896"/>
                </a:lnTo>
                <a:lnTo>
                  <a:pt x="4327208" y="4398849"/>
                </a:lnTo>
                <a:lnTo>
                  <a:pt x="4326891" y="4402659"/>
                </a:lnTo>
                <a:lnTo>
                  <a:pt x="4326891" y="4406469"/>
                </a:lnTo>
                <a:lnTo>
                  <a:pt x="4325938" y="4410280"/>
                </a:lnTo>
                <a:lnTo>
                  <a:pt x="4325621" y="4411867"/>
                </a:lnTo>
                <a:lnTo>
                  <a:pt x="4325303" y="4413137"/>
                </a:lnTo>
                <a:lnTo>
                  <a:pt x="4324351" y="4413772"/>
                </a:lnTo>
                <a:lnTo>
                  <a:pt x="4323081" y="4414407"/>
                </a:lnTo>
                <a:lnTo>
                  <a:pt x="4323398" y="4408692"/>
                </a:lnTo>
                <a:lnTo>
                  <a:pt x="4323398" y="4403294"/>
                </a:lnTo>
                <a:lnTo>
                  <a:pt x="4322763" y="4390911"/>
                </a:lnTo>
                <a:lnTo>
                  <a:pt x="4321176" y="4377575"/>
                </a:lnTo>
                <a:lnTo>
                  <a:pt x="4319588" y="4363287"/>
                </a:lnTo>
                <a:lnTo>
                  <a:pt x="4315143" y="4334393"/>
                </a:lnTo>
                <a:lnTo>
                  <a:pt x="4312921" y="4320105"/>
                </a:lnTo>
                <a:lnTo>
                  <a:pt x="4311016" y="4307087"/>
                </a:lnTo>
                <a:lnTo>
                  <a:pt x="4312286" y="4305816"/>
                </a:lnTo>
                <a:lnTo>
                  <a:pt x="4312921" y="4304864"/>
                </a:lnTo>
                <a:lnTo>
                  <a:pt x="4313873" y="4301054"/>
                </a:lnTo>
                <a:lnTo>
                  <a:pt x="4314826" y="4299784"/>
                </a:lnTo>
                <a:lnTo>
                  <a:pt x="4315461" y="4298514"/>
                </a:lnTo>
                <a:lnTo>
                  <a:pt x="4316413" y="4297879"/>
                </a:lnTo>
                <a:lnTo>
                  <a:pt x="4317366" y="4297879"/>
                </a:lnTo>
                <a:lnTo>
                  <a:pt x="4318001" y="4298196"/>
                </a:lnTo>
                <a:lnTo>
                  <a:pt x="4317048" y="4292798"/>
                </a:lnTo>
                <a:lnTo>
                  <a:pt x="4315778" y="4288035"/>
                </a:lnTo>
                <a:lnTo>
                  <a:pt x="4314508" y="4284543"/>
                </a:lnTo>
                <a:lnTo>
                  <a:pt x="4313238" y="4281368"/>
                </a:lnTo>
                <a:lnTo>
                  <a:pt x="4311968" y="4279145"/>
                </a:lnTo>
                <a:lnTo>
                  <a:pt x="4310698" y="4277557"/>
                </a:lnTo>
                <a:lnTo>
                  <a:pt x="4308158" y="4274700"/>
                </a:lnTo>
                <a:lnTo>
                  <a:pt x="4307841" y="4267397"/>
                </a:lnTo>
                <a:lnTo>
                  <a:pt x="4306571" y="4259459"/>
                </a:lnTo>
                <a:lnTo>
                  <a:pt x="4305301" y="4251839"/>
                </a:lnTo>
                <a:lnTo>
                  <a:pt x="4303396" y="4244218"/>
                </a:lnTo>
                <a:lnTo>
                  <a:pt x="4302126" y="4236598"/>
                </a:lnTo>
                <a:lnTo>
                  <a:pt x="4300856" y="4229295"/>
                </a:lnTo>
                <a:lnTo>
                  <a:pt x="4300221" y="4221992"/>
                </a:lnTo>
                <a:lnTo>
                  <a:pt x="4300221" y="4218817"/>
                </a:lnTo>
                <a:lnTo>
                  <a:pt x="4300221" y="4215324"/>
                </a:lnTo>
                <a:lnTo>
                  <a:pt x="4301173" y="4216277"/>
                </a:lnTo>
                <a:lnTo>
                  <a:pt x="4302126" y="4217229"/>
                </a:lnTo>
                <a:lnTo>
                  <a:pt x="4303078" y="4220087"/>
                </a:lnTo>
                <a:lnTo>
                  <a:pt x="4304031" y="4224215"/>
                </a:lnTo>
                <a:lnTo>
                  <a:pt x="4304983" y="4228660"/>
                </a:lnTo>
                <a:lnTo>
                  <a:pt x="4306253" y="4238185"/>
                </a:lnTo>
                <a:lnTo>
                  <a:pt x="4307206" y="4242313"/>
                </a:lnTo>
                <a:lnTo>
                  <a:pt x="4308158" y="4246123"/>
                </a:lnTo>
                <a:lnTo>
                  <a:pt x="4308793" y="4245806"/>
                </a:lnTo>
                <a:lnTo>
                  <a:pt x="4309746" y="4245806"/>
                </a:lnTo>
                <a:lnTo>
                  <a:pt x="4310381" y="4244218"/>
                </a:lnTo>
                <a:lnTo>
                  <a:pt x="4311016" y="4242313"/>
                </a:lnTo>
                <a:lnTo>
                  <a:pt x="4311333" y="4239773"/>
                </a:lnTo>
                <a:lnTo>
                  <a:pt x="4311333" y="4236915"/>
                </a:lnTo>
                <a:lnTo>
                  <a:pt x="4311016" y="4233740"/>
                </a:lnTo>
                <a:lnTo>
                  <a:pt x="4310381" y="4226755"/>
                </a:lnTo>
                <a:lnTo>
                  <a:pt x="4311968" y="4229930"/>
                </a:lnTo>
                <a:lnTo>
                  <a:pt x="4312921" y="4233423"/>
                </a:lnTo>
                <a:lnTo>
                  <a:pt x="4313873" y="4236598"/>
                </a:lnTo>
                <a:lnTo>
                  <a:pt x="4314826" y="4239773"/>
                </a:lnTo>
                <a:lnTo>
                  <a:pt x="4315461" y="4246441"/>
                </a:lnTo>
                <a:lnTo>
                  <a:pt x="4315461" y="4253109"/>
                </a:lnTo>
                <a:lnTo>
                  <a:pt x="4314826" y="4265492"/>
                </a:lnTo>
                <a:lnTo>
                  <a:pt x="4314508" y="4271525"/>
                </a:lnTo>
                <a:lnTo>
                  <a:pt x="4314508" y="4277557"/>
                </a:lnTo>
                <a:lnTo>
                  <a:pt x="4316096" y="4278827"/>
                </a:lnTo>
                <a:lnTo>
                  <a:pt x="4318001" y="4281368"/>
                </a:lnTo>
                <a:lnTo>
                  <a:pt x="4319906" y="4284543"/>
                </a:lnTo>
                <a:lnTo>
                  <a:pt x="4322128" y="4288353"/>
                </a:lnTo>
                <a:lnTo>
                  <a:pt x="4325938" y="4297561"/>
                </a:lnTo>
                <a:lnTo>
                  <a:pt x="4330066" y="4308357"/>
                </a:lnTo>
                <a:lnTo>
                  <a:pt x="4334193" y="4320105"/>
                </a:lnTo>
                <a:lnTo>
                  <a:pt x="4337368" y="4332488"/>
                </a:lnTo>
                <a:lnTo>
                  <a:pt x="4340226" y="4344236"/>
                </a:lnTo>
                <a:lnTo>
                  <a:pt x="4341813" y="4354714"/>
                </a:lnTo>
                <a:lnTo>
                  <a:pt x="4344353" y="4356937"/>
                </a:lnTo>
                <a:lnTo>
                  <a:pt x="4346893" y="4358524"/>
                </a:lnTo>
                <a:lnTo>
                  <a:pt x="4349751" y="4359477"/>
                </a:lnTo>
                <a:lnTo>
                  <a:pt x="4352291" y="4359794"/>
                </a:lnTo>
                <a:lnTo>
                  <a:pt x="4357371" y="4360429"/>
                </a:lnTo>
                <a:lnTo>
                  <a:pt x="4360228" y="4360747"/>
                </a:lnTo>
                <a:lnTo>
                  <a:pt x="4362768" y="4361699"/>
                </a:lnTo>
                <a:lnTo>
                  <a:pt x="4362133" y="4360429"/>
                </a:lnTo>
                <a:lnTo>
                  <a:pt x="4361816" y="4359159"/>
                </a:lnTo>
                <a:lnTo>
                  <a:pt x="4361181" y="4358842"/>
                </a:lnTo>
                <a:lnTo>
                  <a:pt x="4360228" y="4358524"/>
                </a:lnTo>
                <a:lnTo>
                  <a:pt x="4359276" y="4358524"/>
                </a:lnTo>
                <a:lnTo>
                  <a:pt x="4358323" y="4358524"/>
                </a:lnTo>
                <a:lnTo>
                  <a:pt x="4356418" y="4351856"/>
                </a:lnTo>
                <a:lnTo>
                  <a:pt x="4355466" y="4346141"/>
                </a:lnTo>
                <a:lnTo>
                  <a:pt x="4355148" y="4341378"/>
                </a:lnTo>
                <a:lnTo>
                  <a:pt x="4355148" y="4336616"/>
                </a:lnTo>
                <a:lnTo>
                  <a:pt x="4354831" y="4332170"/>
                </a:lnTo>
                <a:lnTo>
                  <a:pt x="4354513" y="4327090"/>
                </a:lnTo>
                <a:lnTo>
                  <a:pt x="4353878" y="4321692"/>
                </a:lnTo>
                <a:lnTo>
                  <a:pt x="4351973" y="4315024"/>
                </a:lnTo>
                <a:lnTo>
                  <a:pt x="4352608" y="4314707"/>
                </a:lnTo>
                <a:lnTo>
                  <a:pt x="4353561" y="4314707"/>
                </a:lnTo>
                <a:lnTo>
                  <a:pt x="4354513" y="4315024"/>
                </a:lnTo>
                <a:lnTo>
                  <a:pt x="4355148" y="4315659"/>
                </a:lnTo>
                <a:lnTo>
                  <a:pt x="4356736" y="4317565"/>
                </a:lnTo>
                <a:lnTo>
                  <a:pt x="4357371" y="4317882"/>
                </a:lnTo>
                <a:lnTo>
                  <a:pt x="4358323" y="4317882"/>
                </a:lnTo>
                <a:lnTo>
                  <a:pt x="4358641" y="4316294"/>
                </a:lnTo>
                <a:lnTo>
                  <a:pt x="4358641" y="4314389"/>
                </a:lnTo>
                <a:lnTo>
                  <a:pt x="4357688" y="4309944"/>
                </a:lnTo>
                <a:lnTo>
                  <a:pt x="4356418" y="4305499"/>
                </a:lnTo>
                <a:lnTo>
                  <a:pt x="4354513" y="4300419"/>
                </a:lnTo>
                <a:lnTo>
                  <a:pt x="4350068" y="4290893"/>
                </a:lnTo>
                <a:lnTo>
                  <a:pt x="4348163" y="4286448"/>
                </a:lnTo>
                <a:lnTo>
                  <a:pt x="4346893" y="4282955"/>
                </a:lnTo>
                <a:lnTo>
                  <a:pt x="4348798" y="4285813"/>
                </a:lnTo>
                <a:lnTo>
                  <a:pt x="4351021" y="4288988"/>
                </a:lnTo>
                <a:lnTo>
                  <a:pt x="4352926" y="4292163"/>
                </a:lnTo>
                <a:lnTo>
                  <a:pt x="4355148" y="4293751"/>
                </a:lnTo>
                <a:lnTo>
                  <a:pt x="4356101" y="4294386"/>
                </a:lnTo>
                <a:lnTo>
                  <a:pt x="4356736" y="4294386"/>
                </a:lnTo>
                <a:lnTo>
                  <a:pt x="4357053" y="4293433"/>
                </a:lnTo>
                <a:lnTo>
                  <a:pt x="4357053" y="4292481"/>
                </a:lnTo>
                <a:lnTo>
                  <a:pt x="4356736" y="4290258"/>
                </a:lnTo>
                <a:lnTo>
                  <a:pt x="4356101" y="4287718"/>
                </a:lnTo>
                <a:lnTo>
                  <a:pt x="4352926" y="4279145"/>
                </a:lnTo>
                <a:lnTo>
                  <a:pt x="4353878" y="4277875"/>
                </a:lnTo>
                <a:lnTo>
                  <a:pt x="4354831" y="4276287"/>
                </a:lnTo>
                <a:lnTo>
                  <a:pt x="4356101" y="4275652"/>
                </a:lnTo>
                <a:lnTo>
                  <a:pt x="4357053" y="4275017"/>
                </a:lnTo>
                <a:lnTo>
                  <a:pt x="4359276" y="4274065"/>
                </a:lnTo>
                <a:lnTo>
                  <a:pt x="4361498" y="4274065"/>
                </a:lnTo>
                <a:lnTo>
                  <a:pt x="4364038" y="4275017"/>
                </a:lnTo>
                <a:lnTo>
                  <a:pt x="4366578" y="4275970"/>
                </a:lnTo>
                <a:lnTo>
                  <a:pt x="4371341" y="4278192"/>
                </a:lnTo>
                <a:lnTo>
                  <a:pt x="4373563" y="4279145"/>
                </a:lnTo>
                <a:lnTo>
                  <a:pt x="4375786" y="4280098"/>
                </a:lnTo>
                <a:lnTo>
                  <a:pt x="4378008" y="4280098"/>
                </a:lnTo>
                <a:lnTo>
                  <a:pt x="4379278" y="4279780"/>
                </a:lnTo>
                <a:lnTo>
                  <a:pt x="4379913" y="4278827"/>
                </a:lnTo>
                <a:lnTo>
                  <a:pt x="4380866" y="4278192"/>
                </a:lnTo>
                <a:lnTo>
                  <a:pt x="4381818" y="4275970"/>
                </a:lnTo>
                <a:lnTo>
                  <a:pt x="4382136" y="4272477"/>
                </a:lnTo>
                <a:lnTo>
                  <a:pt x="4382136" y="4267714"/>
                </a:lnTo>
                <a:lnTo>
                  <a:pt x="4384041" y="4275335"/>
                </a:lnTo>
                <a:lnTo>
                  <a:pt x="4386263" y="4281685"/>
                </a:lnTo>
                <a:lnTo>
                  <a:pt x="4388803" y="4287718"/>
                </a:lnTo>
                <a:lnTo>
                  <a:pt x="4391343" y="4292163"/>
                </a:lnTo>
                <a:lnTo>
                  <a:pt x="4392613" y="4293433"/>
                </a:lnTo>
                <a:lnTo>
                  <a:pt x="4393883" y="4294386"/>
                </a:lnTo>
                <a:lnTo>
                  <a:pt x="4395153" y="4295021"/>
                </a:lnTo>
                <a:lnTo>
                  <a:pt x="4395788" y="4294703"/>
                </a:lnTo>
                <a:lnTo>
                  <a:pt x="4396741" y="4293751"/>
                </a:lnTo>
                <a:lnTo>
                  <a:pt x="4397693" y="4292481"/>
                </a:lnTo>
                <a:lnTo>
                  <a:pt x="4398328" y="4290576"/>
                </a:lnTo>
                <a:lnTo>
                  <a:pt x="4398646" y="4287718"/>
                </a:lnTo>
                <a:lnTo>
                  <a:pt x="4400551" y="4297879"/>
                </a:lnTo>
                <a:lnTo>
                  <a:pt x="4401503" y="4301054"/>
                </a:lnTo>
                <a:lnTo>
                  <a:pt x="4402773" y="4304229"/>
                </a:lnTo>
                <a:lnTo>
                  <a:pt x="4404043" y="4306769"/>
                </a:lnTo>
                <a:lnTo>
                  <a:pt x="4405631" y="4309309"/>
                </a:lnTo>
                <a:lnTo>
                  <a:pt x="4411028" y="4316930"/>
                </a:lnTo>
                <a:lnTo>
                  <a:pt x="4410076" y="4318200"/>
                </a:lnTo>
                <a:lnTo>
                  <a:pt x="4408806" y="4319470"/>
                </a:lnTo>
                <a:lnTo>
                  <a:pt x="4407536" y="4319787"/>
                </a:lnTo>
                <a:lnTo>
                  <a:pt x="4406266" y="4320105"/>
                </a:lnTo>
                <a:lnTo>
                  <a:pt x="4403408" y="4319787"/>
                </a:lnTo>
                <a:lnTo>
                  <a:pt x="4400868" y="4319470"/>
                </a:lnTo>
                <a:lnTo>
                  <a:pt x="4399916" y="4319470"/>
                </a:lnTo>
                <a:lnTo>
                  <a:pt x="4398963" y="4319787"/>
                </a:lnTo>
                <a:lnTo>
                  <a:pt x="4398011" y="4320105"/>
                </a:lnTo>
                <a:lnTo>
                  <a:pt x="4397693" y="4320740"/>
                </a:lnTo>
                <a:lnTo>
                  <a:pt x="4397693" y="4322327"/>
                </a:lnTo>
                <a:lnTo>
                  <a:pt x="4397693" y="4324550"/>
                </a:lnTo>
                <a:lnTo>
                  <a:pt x="4398011" y="4327090"/>
                </a:lnTo>
                <a:lnTo>
                  <a:pt x="4398963" y="4330265"/>
                </a:lnTo>
                <a:lnTo>
                  <a:pt x="4400233" y="4332488"/>
                </a:lnTo>
                <a:lnTo>
                  <a:pt x="4401186" y="4333758"/>
                </a:lnTo>
                <a:lnTo>
                  <a:pt x="4402456" y="4334075"/>
                </a:lnTo>
                <a:lnTo>
                  <a:pt x="4403408" y="4334075"/>
                </a:lnTo>
                <a:lnTo>
                  <a:pt x="4404361" y="4333440"/>
                </a:lnTo>
                <a:lnTo>
                  <a:pt x="4405631" y="4332488"/>
                </a:lnTo>
                <a:lnTo>
                  <a:pt x="4407853" y="4331218"/>
                </a:lnTo>
                <a:lnTo>
                  <a:pt x="4408806" y="4330265"/>
                </a:lnTo>
                <a:lnTo>
                  <a:pt x="4410076" y="4329948"/>
                </a:lnTo>
                <a:lnTo>
                  <a:pt x="4411028" y="4329948"/>
                </a:lnTo>
                <a:lnTo>
                  <a:pt x="4412616" y="4331218"/>
                </a:lnTo>
                <a:lnTo>
                  <a:pt x="4413568" y="4332488"/>
                </a:lnTo>
                <a:lnTo>
                  <a:pt x="4414838" y="4335028"/>
                </a:lnTo>
                <a:lnTo>
                  <a:pt x="4416108" y="4338521"/>
                </a:lnTo>
                <a:lnTo>
                  <a:pt x="4417378" y="4343283"/>
                </a:lnTo>
                <a:lnTo>
                  <a:pt x="4418648" y="4342331"/>
                </a:lnTo>
                <a:lnTo>
                  <a:pt x="4419918" y="4341061"/>
                </a:lnTo>
                <a:lnTo>
                  <a:pt x="4420553" y="4339791"/>
                </a:lnTo>
                <a:lnTo>
                  <a:pt x="4421188" y="4338521"/>
                </a:lnTo>
                <a:lnTo>
                  <a:pt x="4422458" y="4334710"/>
                </a:lnTo>
                <a:lnTo>
                  <a:pt x="4422776" y="4331218"/>
                </a:lnTo>
                <a:lnTo>
                  <a:pt x="4423411" y="4327408"/>
                </a:lnTo>
                <a:lnTo>
                  <a:pt x="4424363" y="4324232"/>
                </a:lnTo>
                <a:lnTo>
                  <a:pt x="4425633" y="4321375"/>
                </a:lnTo>
                <a:lnTo>
                  <a:pt x="4426268" y="4319787"/>
                </a:lnTo>
                <a:lnTo>
                  <a:pt x="4427538" y="4318835"/>
                </a:lnTo>
                <a:lnTo>
                  <a:pt x="4424681" y="4313119"/>
                </a:lnTo>
                <a:lnTo>
                  <a:pt x="4421823" y="4308992"/>
                </a:lnTo>
                <a:lnTo>
                  <a:pt x="4418966" y="4304864"/>
                </a:lnTo>
                <a:lnTo>
                  <a:pt x="4416108" y="4301054"/>
                </a:lnTo>
                <a:lnTo>
                  <a:pt x="4411028" y="4295021"/>
                </a:lnTo>
                <a:lnTo>
                  <a:pt x="4405948" y="4288988"/>
                </a:lnTo>
                <a:lnTo>
                  <a:pt x="4405631" y="4288035"/>
                </a:lnTo>
                <a:lnTo>
                  <a:pt x="4405948" y="4287083"/>
                </a:lnTo>
                <a:lnTo>
                  <a:pt x="4406583" y="4286448"/>
                </a:lnTo>
                <a:lnTo>
                  <a:pt x="4407536" y="4286448"/>
                </a:lnTo>
                <a:lnTo>
                  <a:pt x="4410393" y="4287400"/>
                </a:lnTo>
                <a:lnTo>
                  <a:pt x="4413568" y="4288035"/>
                </a:lnTo>
                <a:lnTo>
                  <a:pt x="4417061" y="4288671"/>
                </a:lnTo>
                <a:lnTo>
                  <a:pt x="4418331" y="4288353"/>
                </a:lnTo>
                <a:lnTo>
                  <a:pt x="4419601" y="4288035"/>
                </a:lnTo>
                <a:lnTo>
                  <a:pt x="4420553" y="4287083"/>
                </a:lnTo>
                <a:lnTo>
                  <a:pt x="4420871" y="4285495"/>
                </a:lnTo>
                <a:lnTo>
                  <a:pt x="4421188" y="4283273"/>
                </a:lnTo>
                <a:lnTo>
                  <a:pt x="4420871" y="4280098"/>
                </a:lnTo>
                <a:lnTo>
                  <a:pt x="4418331" y="4275652"/>
                </a:lnTo>
                <a:lnTo>
                  <a:pt x="4416426" y="4273430"/>
                </a:lnTo>
                <a:lnTo>
                  <a:pt x="4415791" y="4273112"/>
                </a:lnTo>
                <a:lnTo>
                  <a:pt x="4415473" y="4273112"/>
                </a:lnTo>
                <a:lnTo>
                  <a:pt x="4415156" y="4273430"/>
                </a:lnTo>
                <a:lnTo>
                  <a:pt x="4414838" y="4274065"/>
                </a:lnTo>
                <a:lnTo>
                  <a:pt x="4414521" y="4275970"/>
                </a:lnTo>
                <a:lnTo>
                  <a:pt x="4413568" y="4277875"/>
                </a:lnTo>
                <a:lnTo>
                  <a:pt x="4412933" y="4278510"/>
                </a:lnTo>
                <a:lnTo>
                  <a:pt x="4412298" y="4279145"/>
                </a:lnTo>
                <a:lnTo>
                  <a:pt x="4411346" y="4280098"/>
                </a:lnTo>
                <a:lnTo>
                  <a:pt x="4410393" y="4280415"/>
                </a:lnTo>
                <a:lnTo>
                  <a:pt x="4408171" y="4277557"/>
                </a:lnTo>
                <a:lnTo>
                  <a:pt x="4406583" y="4274065"/>
                </a:lnTo>
                <a:lnTo>
                  <a:pt x="4403408" y="4266762"/>
                </a:lnTo>
                <a:lnTo>
                  <a:pt x="4401503" y="4263269"/>
                </a:lnTo>
                <a:lnTo>
                  <a:pt x="4399916" y="4259459"/>
                </a:lnTo>
                <a:lnTo>
                  <a:pt x="4397693" y="4256284"/>
                </a:lnTo>
                <a:lnTo>
                  <a:pt x="4394518" y="4253426"/>
                </a:lnTo>
                <a:lnTo>
                  <a:pt x="4394201" y="4250568"/>
                </a:lnTo>
                <a:lnTo>
                  <a:pt x="4393883" y="4248346"/>
                </a:lnTo>
                <a:lnTo>
                  <a:pt x="4394201" y="4247393"/>
                </a:lnTo>
                <a:lnTo>
                  <a:pt x="4395153" y="4247393"/>
                </a:lnTo>
                <a:lnTo>
                  <a:pt x="4395788" y="4248346"/>
                </a:lnTo>
                <a:lnTo>
                  <a:pt x="4396741" y="4249298"/>
                </a:lnTo>
                <a:lnTo>
                  <a:pt x="4399281" y="4253426"/>
                </a:lnTo>
                <a:lnTo>
                  <a:pt x="4405313" y="4263269"/>
                </a:lnTo>
                <a:lnTo>
                  <a:pt x="4407853" y="4266762"/>
                </a:lnTo>
                <a:lnTo>
                  <a:pt x="4408488" y="4268349"/>
                </a:lnTo>
                <a:lnTo>
                  <a:pt x="4409758" y="4268667"/>
                </a:lnTo>
                <a:lnTo>
                  <a:pt x="4410393" y="4268667"/>
                </a:lnTo>
                <a:lnTo>
                  <a:pt x="4410711" y="4268032"/>
                </a:lnTo>
                <a:lnTo>
                  <a:pt x="4410711" y="4266762"/>
                </a:lnTo>
                <a:lnTo>
                  <a:pt x="4410393" y="4265492"/>
                </a:lnTo>
                <a:lnTo>
                  <a:pt x="4408806" y="4261999"/>
                </a:lnTo>
                <a:lnTo>
                  <a:pt x="4406583" y="4258189"/>
                </a:lnTo>
                <a:lnTo>
                  <a:pt x="4404996" y="4254061"/>
                </a:lnTo>
                <a:lnTo>
                  <a:pt x="4403408" y="4250568"/>
                </a:lnTo>
                <a:lnTo>
                  <a:pt x="4403091" y="4249298"/>
                </a:lnTo>
                <a:lnTo>
                  <a:pt x="4403091" y="4248346"/>
                </a:lnTo>
                <a:lnTo>
                  <a:pt x="4403408" y="4247393"/>
                </a:lnTo>
                <a:lnTo>
                  <a:pt x="4404043" y="4247393"/>
                </a:lnTo>
                <a:lnTo>
                  <a:pt x="4400233" y="4242313"/>
                </a:lnTo>
                <a:lnTo>
                  <a:pt x="4397376" y="4239138"/>
                </a:lnTo>
                <a:lnTo>
                  <a:pt x="4394518" y="4236598"/>
                </a:lnTo>
                <a:lnTo>
                  <a:pt x="4392931" y="4234693"/>
                </a:lnTo>
                <a:lnTo>
                  <a:pt x="4388486" y="4231517"/>
                </a:lnTo>
                <a:lnTo>
                  <a:pt x="4385946" y="4228660"/>
                </a:lnTo>
                <a:lnTo>
                  <a:pt x="4382136" y="4224532"/>
                </a:lnTo>
                <a:lnTo>
                  <a:pt x="4382771" y="4223262"/>
                </a:lnTo>
                <a:lnTo>
                  <a:pt x="4382771" y="4221039"/>
                </a:lnTo>
                <a:lnTo>
                  <a:pt x="4382136" y="4216277"/>
                </a:lnTo>
                <a:lnTo>
                  <a:pt x="4380548" y="4205164"/>
                </a:lnTo>
                <a:lnTo>
                  <a:pt x="4379596" y="4201353"/>
                </a:lnTo>
                <a:lnTo>
                  <a:pt x="4379596" y="4199766"/>
                </a:lnTo>
                <a:lnTo>
                  <a:pt x="4379913" y="4199131"/>
                </a:lnTo>
                <a:lnTo>
                  <a:pt x="4380548" y="4199131"/>
                </a:lnTo>
                <a:lnTo>
                  <a:pt x="4381501" y="4199766"/>
                </a:lnTo>
                <a:lnTo>
                  <a:pt x="4383088" y="4201671"/>
                </a:lnTo>
                <a:lnTo>
                  <a:pt x="4384676" y="4204529"/>
                </a:lnTo>
                <a:lnTo>
                  <a:pt x="4385628" y="4201988"/>
                </a:lnTo>
                <a:lnTo>
                  <a:pt x="4385628" y="4199448"/>
                </a:lnTo>
                <a:lnTo>
                  <a:pt x="4384676" y="4197226"/>
                </a:lnTo>
                <a:lnTo>
                  <a:pt x="4383723" y="4195003"/>
                </a:lnTo>
                <a:lnTo>
                  <a:pt x="4379913" y="4188653"/>
                </a:lnTo>
                <a:lnTo>
                  <a:pt x="4378008" y="4184842"/>
                </a:lnTo>
                <a:lnTo>
                  <a:pt x="4375786" y="4179445"/>
                </a:lnTo>
                <a:lnTo>
                  <a:pt x="4368801" y="4184207"/>
                </a:lnTo>
                <a:lnTo>
                  <a:pt x="4367213" y="4178492"/>
                </a:lnTo>
                <a:lnTo>
                  <a:pt x="4366896" y="4174999"/>
                </a:lnTo>
                <a:lnTo>
                  <a:pt x="4366896" y="4172459"/>
                </a:lnTo>
                <a:lnTo>
                  <a:pt x="4366896" y="4171507"/>
                </a:lnTo>
                <a:lnTo>
                  <a:pt x="4367213" y="4171189"/>
                </a:lnTo>
                <a:lnTo>
                  <a:pt x="4368166" y="4171189"/>
                </a:lnTo>
                <a:lnTo>
                  <a:pt x="4368483" y="4171189"/>
                </a:lnTo>
                <a:lnTo>
                  <a:pt x="4369753" y="4172142"/>
                </a:lnTo>
                <a:lnTo>
                  <a:pt x="4371658" y="4173094"/>
                </a:lnTo>
                <a:lnTo>
                  <a:pt x="4373563" y="4174999"/>
                </a:lnTo>
                <a:lnTo>
                  <a:pt x="4378008" y="4179445"/>
                </a:lnTo>
                <a:lnTo>
                  <a:pt x="4379913" y="4181032"/>
                </a:lnTo>
                <a:lnTo>
                  <a:pt x="4382136" y="4182937"/>
                </a:lnTo>
                <a:lnTo>
                  <a:pt x="4384358" y="4184207"/>
                </a:lnTo>
                <a:lnTo>
                  <a:pt x="4385946" y="4184525"/>
                </a:lnTo>
                <a:lnTo>
                  <a:pt x="4386581" y="4184525"/>
                </a:lnTo>
                <a:lnTo>
                  <a:pt x="4387216" y="4184207"/>
                </a:lnTo>
                <a:lnTo>
                  <a:pt x="4388168" y="4183572"/>
                </a:lnTo>
                <a:lnTo>
                  <a:pt x="4388486" y="4182620"/>
                </a:lnTo>
                <a:lnTo>
                  <a:pt x="4386263" y="4177540"/>
                </a:lnTo>
                <a:lnTo>
                  <a:pt x="4384041" y="4173094"/>
                </a:lnTo>
                <a:lnTo>
                  <a:pt x="4382136" y="4169919"/>
                </a:lnTo>
                <a:lnTo>
                  <a:pt x="4379913" y="4167379"/>
                </a:lnTo>
                <a:lnTo>
                  <a:pt x="4378643" y="4166109"/>
                </a:lnTo>
                <a:lnTo>
                  <a:pt x="4377373" y="4165791"/>
                </a:lnTo>
                <a:lnTo>
                  <a:pt x="4376738" y="4165791"/>
                </a:lnTo>
                <a:lnTo>
                  <a:pt x="4376103" y="4165791"/>
                </a:lnTo>
                <a:lnTo>
                  <a:pt x="4375468" y="4166427"/>
                </a:lnTo>
                <a:lnTo>
                  <a:pt x="4373881" y="4168014"/>
                </a:lnTo>
                <a:lnTo>
                  <a:pt x="4373563" y="4164521"/>
                </a:lnTo>
                <a:lnTo>
                  <a:pt x="4372293" y="4161346"/>
                </a:lnTo>
                <a:lnTo>
                  <a:pt x="4371023" y="4158806"/>
                </a:lnTo>
                <a:lnTo>
                  <a:pt x="4369436" y="4156266"/>
                </a:lnTo>
                <a:lnTo>
                  <a:pt x="4368166" y="4153726"/>
                </a:lnTo>
                <a:lnTo>
                  <a:pt x="4366578" y="4150868"/>
                </a:lnTo>
                <a:lnTo>
                  <a:pt x="4365626" y="4147058"/>
                </a:lnTo>
                <a:lnTo>
                  <a:pt x="4364356" y="4143248"/>
                </a:lnTo>
                <a:lnTo>
                  <a:pt x="4364991" y="4143248"/>
                </a:lnTo>
                <a:lnTo>
                  <a:pt x="4365943" y="4143883"/>
                </a:lnTo>
                <a:lnTo>
                  <a:pt x="4366896" y="4145470"/>
                </a:lnTo>
                <a:lnTo>
                  <a:pt x="4369118" y="4151186"/>
                </a:lnTo>
                <a:lnTo>
                  <a:pt x="4370706" y="4154043"/>
                </a:lnTo>
                <a:lnTo>
                  <a:pt x="4371976" y="4156583"/>
                </a:lnTo>
                <a:lnTo>
                  <a:pt x="4373881" y="4158806"/>
                </a:lnTo>
                <a:lnTo>
                  <a:pt x="4374833" y="4159759"/>
                </a:lnTo>
                <a:lnTo>
                  <a:pt x="4376103" y="4160076"/>
                </a:lnTo>
                <a:lnTo>
                  <a:pt x="4377056" y="4160076"/>
                </a:lnTo>
                <a:lnTo>
                  <a:pt x="4378008" y="4159759"/>
                </a:lnTo>
                <a:lnTo>
                  <a:pt x="4378326" y="4158489"/>
                </a:lnTo>
                <a:lnTo>
                  <a:pt x="4378326" y="4157536"/>
                </a:lnTo>
                <a:lnTo>
                  <a:pt x="4378008" y="4154043"/>
                </a:lnTo>
                <a:lnTo>
                  <a:pt x="4376738" y="4150551"/>
                </a:lnTo>
                <a:lnTo>
                  <a:pt x="4375468" y="4146740"/>
                </a:lnTo>
                <a:lnTo>
                  <a:pt x="4374516" y="4143565"/>
                </a:lnTo>
                <a:lnTo>
                  <a:pt x="4374516" y="4142613"/>
                </a:lnTo>
                <a:lnTo>
                  <a:pt x="4374516" y="4141343"/>
                </a:lnTo>
                <a:lnTo>
                  <a:pt x="4375468" y="4140708"/>
                </a:lnTo>
                <a:lnTo>
                  <a:pt x="4376421" y="4140390"/>
                </a:lnTo>
                <a:lnTo>
                  <a:pt x="4378326" y="4143565"/>
                </a:lnTo>
                <a:lnTo>
                  <a:pt x="4380548" y="4146423"/>
                </a:lnTo>
                <a:lnTo>
                  <a:pt x="4384041" y="4151186"/>
                </a:lnTo>
                <a:lnTo>
                  <a:pt x="4385946" y="4153726"/>
                </a:lnTo>
                <a:lnTo>
                  <a:pt x="4387216" y="4156266"/>
                </a:lnTo>
                <a:lnTo>
                  <a:pt x="4388486" y="4159124"/>
                </a:lnTo>
                <a:lnTo>
                  <a:pt x="4389121" y="4162934"/>
                </a:lnTo>
                <a:lnTo>
                  <a:pt x="4390708" y="4161346"/>
                </a:lnTo>
                <a:lnTo>
                  <a:pt x="4391343" y="4161029"/>
                </a:lnTo>
                <a:lnTo>
                  <a:pt x="4391978" y="4160711"/>
                </a:lnTo>
                <a:lnTo>
                  <a:pt x="4393883" y="4161029"/>
                </a:lnTo>
                <a:lnTo>
                  <a:pt x="4395788" y="4161664"/>
                </a:lnTo>
                <a:lnTo>
                  <a:pt x="4397693" y="4163251"/>
                </a:lnTo>
                <a:lnTo>
                  <a:pt x="4399916" y="4165156"/>
                </a:lnTo>
                <a:lnTo>
                  <a:pt x="4403726" y="4168967"/>
                </a:lnTo>
                <a:lnTo>
                  <a:pt x="4407853" y="4173094"/>
                </a:lnTo>
                <a:lnTo>
                  <a:pt x="4410076" y="4174682"/>
                </a:lnTo>
                <a:lnTo>
                  <a:pt x="4411663" y="4175952"/>
                </a:lnTo>
                <a:lnTo>
                  <a:pt x="4413568" y="4176270"/>
                </a:lnTo>
                <a:lnTo>
                  <a:pt x="4415473" y="4176270"/>
                </a:lnTo>
                <a:lnTo>
                  <a:pt x="4416108" y="4175952"/>
                </a:lnTo>
                <a:lnTo>
                  <a:pt x="4417061" y="4175317"/>
                </a:lnTo>
                <a:lnTo>
                  <a:pt x="4418648" y="4173412"/>
                </a:lnTo>
                <a:lnTo>
                  <a:pt x="4410076" y="4161664"/>
                </a:lnTo>
                <a:lnTo>
                  <a:pt x="4401503" y="4151821"/>
                </a:lnTo>
                <a:lnTo>
                  <a:pt x="4393566" y="4142613"/>
                </a:lnTo>
                <a:lnTo>
                  <a:pt x="4385946" y="4133405"/>
                </a:lnTo>
                <a:lnTo>
                  <a:pt x="4385946" y="4134357"/>
                </a:lnTo>
                <a:lnTo>
                  <a:pt x="4386263" y="4136580"/>
                </a:lnTo>
                <a:lnTo>
                  <a:pt x="4388168" y="4141343"/>
                </a:lnTo>
                <a:lnTo>
                  <a:pt x="4393883" y="4153091"/>
                </a:lnTo>
                <a:lnTo>
                  <a:pt x="4391343" y="4151821"/>
                </a:lnTo>
                <a:lnTo>
                  <a:pt x="4388803" y="4150551"/>
                </a:lnTo>
                <a:lnTo>
                  <a:pt x="4386263" y="4148646"/>
                </a:lnTo>
                <a:lnTo>
                  <a:pt x="4383723" y="4147693"/>
                </a:lnTo>
                <a:lnTo>
                  <a:pt x="4382771" y="4144518"/>
                </a:lnTo>
                <a:lnTo>
                  <a:pt x="4382771" y="4142613"/>
                </a:lnTo>
                <a:lnTo>
                  <a:pt x="4383088" y="4140708"/>
                </a:lnTo>
                <a:lnTo>
                  <a:pt x="4383723" y="4139438"/>
                </a:lnTo>
                <a:lnTo>
                  <a:pt x="4384358" y="4138168"/>
                </a:lnTo>
                <a:lnTo>
                  <a:pt x="4384676" y="4136262"/>
                </a:lnTo>
                <a:lnTo>
                  <a:pt x="4384041" y="4133405"/>
                </a:lnTo>
                <a:lnTo>
                  <a:pt x="4382136" y="4129277"/>
                </a:lnTo>
                <a:lnTo>
                  <a:pt x="4381818" y="4130547"/>
                </a:lnTo>
                <a:lnTo>
                  <a:pt x="4381183" y="4130547"/>
                </a:lnTo>
                <a:lnTo>
                  <a:pt x="4379913" y="4129595"/>
                </a:lnTo>
                <a:lnTo>
                  <a:pt x="4379278" y="4128642"/>
                </a:lnTo>
                <a:lnTo>
                  <a:pt x="4376738" y="4124832"/>
                </a:lnTo>
                <a:lnTo>
                  <a:pt x="4373881" y="4120069"/>
                </a:lnTo>
                <a:lnTo>
                  <a:pt x="4370706" y="4114989"/>
                </a:lnTo>
                <a:lnTo>
                  <a:pt x="4367213" y="4110861"/>
                </a:lnTo>
                <a:lnTo>
                  <a:pt x="4365943" y="4108956"/>
                </a:lnTo>
                <a:lnTo>
                  <a:pt x="4364356" y="4107368"/>
                </a:lnTo>
                <a:lnTo>
                  <a:pt x="4362768" y="4106416"/>
                </a:lnTo>
                <a:lnTo>
                  <a:pt x="4361816" y="4106416"/>
                </a:lnTo>
                <a:lnTo>
                  <a:pt x="4357688" y="4094668"/>
                </a:lnTo>
                <a:lnTo>
                  <a:pt x="4354513" y="4085777"/>
                </a:lnTo>
                <a:lnTo>
                  <a:pt x="4349751" y="4076569"/>
                </a:lnTo>
                <a:lnTo>
                  <a:pt x="4342448" y="4062598"/>
                </a:lnTo>
                <a:lnTo>
                  <a:pt x="4344671" y="4065456"/>
                </a:lnTo>
                <a:lnTo>
                  <a:pt x="4346893" y="4067361"/>
                </a:lnTo>
                <a:lnTo>
                  <a:pt x="4349116" y="4069266"/>
                </a:lnTo>
                <a:lnTo>
                  <a:pt x="4351021" y="4070219"/>
                </a:lnTo>
                <a:lnTo>
                  <a:pt x="4354831" y="4072441"/>
                </a:lnTo>
                <a:lnTo>
                  <a:pt x="4356736" y="4074029"/>
                </a:lnTo>
                <a:lnTo>
                  <a:pt x="4358958" y="4075617"/>
                </a:lnTo>
                <a:lnTo>
                  <a:pt x="4360863" y="4079744"/>
                </a:lnTo>
                <a:lnTo>
                  <a:pt x="4361181" y="4082920"/>
                </a:lnTo>
                <a:lnTo>
                  <a:pt x="4361498" y="4085142"/>
                </a:lnTo>
                <a:lnTo>
                  <a:pt x="4361181" y="4087047"/>
                </a:lnTo>
                <a:lnTo>
                  <a:pt x="4360863" y="4089270"/>
                </a:lnTo>
                <a:lnTo>
                  <a:pt x="4361181" y="4091493"/>
                </a:lnTo>
                <a:lnTo>
                  <a:pt x="4361498" y="4094668"/>
                </a:lnTo>
                <a:lnTo>
                  <a:pt x="4363403" y="4098795"/>
                </a:lnTo>
                <a:lnTo>
                  <a:pt x="4367213" y="4101653"/>
                </a:lnTo>
                <a:lnTo>
                  <a:pt x="4369118" y="4102606"/>
                </a:lnTo>
                <a:lnTo>
                  <a:pt x="4370706" y="4104511"/>
                </a:lnTo>
                <a:lnTo>
                  <a:pt x="4371976" y="4106416"/>
                </a:lnTo>
                <a:lnTo>
                  <a:pt x="4372611" y="4108956"/>
                </a:lnTo>
                <a:lnTo>
                  <a:pt x="4373563" y="4112131"/>
                </a:lnTo>
                <a:lnTo>
                  <a:pt x="4373881" y="4116259"/>
                </a:lnTo>
                <a:lnTo>
                  <a:pt x="4374833" y="4117529"/>
                </a:lnTo>
                <a:lnTo>
                  <a:pt x="4376103" y="4118481"/>
                </a:lnTo>
                <a:lnTo>
                  <a:pt x="4377056" y="4118799"/>
                </a:lnTo>
                <a:lnTo>
                  <a:pt x="4378008" y="4119116"/>
                </a:lnTo>
                <a:lnTo>
                  <a:pt x="4379913" y="4118799"/>
                </a:lnTo>
                <a:lnTo>
                  <a:pt x="4381818" y="4118799"/>
                </a:lnTo>
                <a:lnTo>
                  <a:pt x="4383088" y="4118799"/>
                </a:lnTo>
                <a:lnTo>
                  <a:pt x="4383723" y="4119116"/>
                </a:lnTo>
                <a:lnTo>
                  <a:pt x="4384358" y="4119752"/>
                </a:lnTo>
                <a:lnTo>
                  <a:pt x="4385628" y="4121022"/>
                </a:lnTo>
                <a:lnTo>
                  <a:pt x="4386263" y="4122927"/>
                </a:lnTo>
                <a:lnTo>
                  <a:pt x="4386898" y="4124514"/>
                </a:lnTo>
                <a:lnTo>
                  <a:pt x="4388486" y="4131182"/>
                </a:lnTo>
                <a:lnTo>
                  <a:pt x="4390073" y="4129595"/>
                </a:lnTo>
                <a:lnTo>
                  <a:pt x="4391661" y="4128324"/>
                </a:lnTo>
                <a:lnTo>
                  <a:pt x="4393248" y="4127372"/>
                </a:lnTo>
                <a:lnTo>
                  <a:pt x="4395153" y="4127054"/>
                </a:lnTo>
                <a:lnTo>
                  <a:pt x="4398646" y="4126737"/>
                </a:lnTo>
                <a:lnTo>
                  <a:pt x="4402456" y="4126737"/>
                </a:lnTo>
                <a:lnTo>
                  <a:pt x="4406583" y="4136262"/>
                </a:lnTo>
                <a:lnTo>
                  <a:pt x="4411663" y="4146740"/>
                </a:lnTo>
                <a:lnTo>
                  <a:pt x="4417378" y="4157219"/>
                </a:lnTo>
                <a:lnTo>
                  <a:pt x="4423411" y="4167379"/>
                </a:lnTo>
                <a:lnTo>
                  <a:pt x="4429761" y="4176905"/>
                </a:lnTo>
                <a:lnTo>
                  <a:pt x="4432618" y="4180715"/>
                </a:lnTo>
                <a:lnTo>
                  <a:pt x="4435793" y="4184842"/>
                </a:lnTo>
                <a:lnTo>
                  <a:pt x="4439286" y="4188018"/>
                </a:lnTo>
                <a:lnTo>
                  <a:pt x="4442461" y="4191510"/>
                </a:lnTo>
                <a:lnTo>
                  <a:pt x="4445636" y="4193415"/>
                </a:lnTo>
                <a:lnTo>
                  <a:pt x="4448811" y="4195321"/>
                </a:lnTo>
                <a:lnTo>
                  <a:pt x="4446588" y="4197861"/>
                </a:lnTo>
                <a:lnTo>
                  <a:pt x="4444683" y="4200401"/>
                </a:lnTo>
                <a:lnTo>
                  <a:pt x="4443096" y="4203258"/>
                </a:lnTo>
                <a:lnTo>
                  <a:pt x="4442143" y="4206751"/>
                </a:lnTo>
                <a:lnTo>
                  <a:pt x="4441826" y="4208974"/>
                </a:lnTo>
                <a:lnTo>
                  <a:pt x="4441826" y="4211196"/>
                </a:lnTo>
                <a:lnTo>
                  <a:pt x="4442143" y="4213101"/>
                </a:lnTo>
                <a:lnTo>
                  <a:pt x="4442778" y="4215959"/>
                </a:lnTo>
                <a:lnTo>
                  <a:pt x="4443413" y="4218817"/>
                </a:lnTo>
                <a:lnTo>
                  <a:pt x="4444683" y="4221674"/>
                </a:lnTo>
                <a:lnTo>
                  <a:pt x="4448176" y="4228977"/>
                </a:lnTo>
                <a:lnTo>
                  <a:pt x="4449446" y="4230247"/>
                </a:lnTo>
                <a:lnTo>
                  <a:pt x="4450398" y="4231200"/>
                </a:lnTo>
                <a:lnTo>
                  <a:pt x="4451351" y="4231517"/>
                </a:lnTo>
                <a:lnTo>
                  <a:pt x="4452303" y="4231517"/>
                </a:lnTo>
                <a:lnTo>
                  <a:pt x="4454208" y="4230247"/>
                </a:lnTo>
                <a:lnTo>
                  <a:pt x="4455478" y="4229295"/>
                </a:lnTo>
                <a:lnTo>
                  <a:pt x="4459923" y="4236598"/>
                </a:lnTo>
                <a:lnTo>
                  <a:pt x="4462781" y="4243266"/>
                </a:lnTo>
                <a:lnTo>
                  <a:pt x="4465003" y="4248663"/>
                </a:lnTo>
                <a:lnTo>
                  <a:pt x="4466591" y="4253744"/>
                </a:lnTo>
                <a:lnTo>
                  <a:pt x="4464686" y="4253426"/>
                </a:lnTo>
                <a:lnTo>
                  <a:pt x="4463416" y="4253426"/>
                </a:lnTo>
                <a:lnTo>
                  <a:pt x="4461828" y="4253426"/>
                </a:lnTo>
                <a:lnTo>
                  <a:pt x="4460558" y="4253744"/>
                </a:lnTo>
                <a:lnTo>
                  <a:pt x="4458971" y="4255331"/>
                </a:lnTo>
                <a:lnTo>
                  <a:pt x="4457383" y="4256601"/>
                </a:lnTo>
                <a:lnTo>
                  <a:pt x="4456431" y="4258189"/>
                </a:lnTo>
                <a:lnTo>
                  <a:pt x="4454843" y="4259141"/>
                </a:lnTo>
                <a:lnTo>
                  <a:pt x="4453891" y="4259459"/>
                </a:lnTo>
                <a:lnTo>
                  <a:pt x="4452621" y="4260094"/>
                </a:lnTo>
                <a:lnTo>
                  <a:pt x="4451668" y="4260094"/>
                </a:lnTo>
                <a:lnTo>
                  <a:pt x="4450081" y="4259459"/>
                </a:lnTo>
                <a:lnTo>
                  <a:pt x="4447858" y="4255649"/>
                </a:lnTo>
                <a:lnTo>
                  <a:pt x="4446588" y="4252791"/>
                </a:lnTo>
                <a:lnTo>
                  <a:pt x="4446271" y="4250251"/>
                </a:lnTo>
                <a:lnTo>
                  <a:pt x="4445636" y="4248346"/>
                </a:lnTo>
                <a:lnTo>
                  <a:pt x="4445636" y="4246123"/>
                </a:lnTo>
                <a:lnTo>
                  <a:pt x="4445636" y="4244218"/>
                </a:lnTo>
                <a:lnTo>
                  <a:pt x="4445318" y="4241678"/>
                </a:lnTo>
                <a:lnTo>
                  <a:pt x="4444048" y="4238820"/>
                </a:lnTo>
                <a:lnTo>
                  <a:pt x="4440556" y="4235645"/>
                </a:lnTo>
                <a:lnTo>
                  <a:pt x="4438016" y="4233740"/>
                </a:lnTo>
                <a:lnTo>
                  <a:pt x="4436746" y="4233423"/>
                </a:lnTo>
                <a:lnTo>
                  <a:pt x="4435476" y="4233105"/>
                </a:lnTo>
                <a:lnTo>
                  <a:pt x="4434841" y="4233105"/>
                </a:lnTo>
                <a:lnTo>
                  <a:pt x="4433571" y="4233423"/>
                </a:lnTo>
                <a:lnTo>
                  <a:pt x="4432301" y="4234375"/>
                </a:lnTo>
                <a:lnTo>
                  <a:pt x="4431031" y="4236280"/>
                </a:lnTo>
                <a:lnTo>
                  <a:pt x="4430396" y="4238820"/>
                </a:lnTo>
                <a:lnTo>
                  <a:pt x="4429761" y="4241996"/>
                </a:lnTo>
                <a:lnTo>
                  <a:pt x="4428491" y="4248981"/>
                </a:lnTo>
                <a:lnTo>
                  <a:pt x="4428173" y="4256601"/>
                </a:lnTo>
                <a:lnTo>
                  <a:pt x="4427856" y="4263587"/>
                </a:lnTo>
                <a:lnTo>
                  <a:pt x="4427221" y="4268984"/>
                </a:lnTo>
                <a:lnTo>
                  <a:pt x="4430396" y="4270255"/>
                </a:lnTo>
                <a:lnTo>
                  <a:pt x="4433571" y="4271525"/>
                </a:lnTo>
                <a:lnTo>
                  <a:pt x="4440873" y="4275970"/>
                </a:lnTo>
                <a:lnTo>
                  <a:pt x="4445001" y="4277875"/>
                </a:lnTo>
                <a:lnTo>
                  <a:pt x="4449128" y="4279145"/>
                </a:lnTo>
                <a:lnTo>
                  <a:pt x="4451351" y="4279780"/>
                </a:lnTo>
                <a:lnTo>
                  <a:pt x="4453573" y="4280098"/>
                </a:lnTo>
                <a:lnTo>
                  <a:pt x="4455478" y="4279780"/>
                </a:lnTo>
                <a:lnTo>
                  <a:pt x="4458018" y="4279145"/>
                </a:lnTo>
                <a:lnTo>
                  <a:pt x="4460558" y="4284860"/>
                </a:lnTo>
                <a:lnTo>
                  <a:pt x="4461828" y="4287718"/>
                </a:lnTo>
                <a:lnTo>
                  <a:pt x="4461828" y="4288035"/>
                </a:lnTo>
                <a:lnTo>
                  <a:pt x="4461511" y="4288353"/>
                </a:lnTo>
                <a:lnTo>
                  <a:pt x="4460241" y="4288035"/>
                </a:lnTo>
                <a:lnTo>
                  <a:pt x="4458018" y="4287083"/>
                </a:lnTo>
                <a:lnTo>
                  <a:pt x="4456431" y="4286130"/>
                </a:lnTo>
                <a:lnTo>
                  <a:pt x="4455161" y="4286130"/>
                </a:lnTo>
                <a:lnTo>
                  <a:pt x="4454526" y="4286448"/>
                </a:lnTo>
                <a:lnTo>
                  <a:pt x="4453891" y="4287718"/>
                </a:lnTo>
                <a:lnTo>
                  <a:pt x="4453573" y="4288671"/>
                </a:lnTo>
                <a:lnTo>
                  <a:pt x="4456113" y="4294386"/>
                </a:lnTo>
                <a:lnTo>
                  <a:pt x="4458653" y="4297561"/>
                </a:lnTo>
                <a:lnTo>
                  <a:pt x="4460558" y="4299784"/>
                </a:lnTo>
                <a:lnTo>
                  <a:pt x="4463416" y="4301054"/>
                </a:lnTo>
                <a:lnTo>
                  <a:pt x="4467543" y="4303276"/>
                </a:lnTo>
                <a:lnTo>
                  <a:pt x="4469766" y="4304864"/>
                </a:lnTo>
                <a:lnTo>
                  <a:pt x="4472306" y="4307404"/>
                </a:lnTo>
                <a:lnTo>
                  <a:pt x="4473258" y="4305816"/>
                </a:lnTo>
                <a:lnTo>
                  <a:pt x="4473576" y="4304546"/>
                </a:lnTo>
                <a:lnTo>
                  <a:pt x="4473576" y="4303276"/>
                </a:lnTo>
                <a:lnTo>
                  <a:pt x="4473576" y="4302324"/>
                </a:lnTo>
                <a:lnTo>
                  <a:pt x="4472306" y="4299784"/>
                </a:lnTo>
                <a:lnTo>
                  <a:pt x="4471353" y="4297879"/>
                </a:lnTo>
                <a:lnTo>
                  <a:pt x="4469766" y="4295338"/>
                </a:lnTo>
                <a:lnTo>
                  <a:pt x="4468496" y="4292798"/>
                </a:lnTo>
                <a:lnTo>
                  <a:pt x="4467226" y="4289941"/>
                </a:lnTo>
                <a:lnTo>
                  <a:pt x="4466591" y="4286448"/>
                </a:lnTo>
                <a:lnTo>
                  <a:pt x="4471671" y="4288671"/>
                </a:lnTo>
                <a:lnTo>
                  <a:pt x="4476751" y="4292163"/>
                </a:lnTo>
                <a:lnTo>
                  <a:pt x="4482148" y="4295973"/>
                </a:lnTo>
                <a:lnTo>
                  <a:pt x="4487863" y="4301054"/>
                </a:lnTo>
                <a:lnTo>
                  <a:pt x="4493578" y="4307087"/>
                </a:lnTo>
                <a:lnTo>
                  <a:pt x="4499293" y="4314072"/>
                </a:lnTo>
                <a:lnTo>
                  <a:pt x="4505326" y="4321692"/>
                </a:lnTo>
                <a:lnTo>
                  <a:pt x="4511358" y="4330265"/>
                </a:lnTo>
                <a:lnTo>
                  <a:pt x="4512628" y="4326773"/>
                </a:lnTo>
                <a:lnTo>
                  <a:pt x="4513581" y="4324232"/>
                </a:lnTo>
                <a:lnTo>
                  <a:pt x="4515486" y="4322645"/>
                </a:lnTo>
                <a:lnTo>
                  <a:pt x="4517391" y="4321692"/>
                </a:lnTo>
                <a:lnTo>
                  <a:pt x="4518978" y="4321375"/>
                </a:lnTo>
                <a:lnTo>
                  <a:pt x="4521518" y="4320422"/>
                </a:lnTo>
                <a:lnTo>
                  <a:pt x="4524058" y="4319787"/>
                </a:lnTo>
                <a:lnTo>
                  <a:pt x="4527233" y="4319152"/>
                </a:lnTo>
                <a:lnTo>
                  <a:pt x="4527551" y="4322010"/>
                </a:lnTo>
                <a:lnTo>
                  <a:pt x="4528186" y="4324867"/>
                </a:lnTo>
                <a:lnTo>
                  <a:pt x="4529456" y="4327725"/>
                </a:lnTo>
                <a:lnTo>
                  <a:pt x="4530408" y="4330583"/>
                </a:lnTo>
                <a:lnTo>
                  <a:pt x="4533583" y="4336298"/>
                </a:lnTo>
                <a:lnTo>
                  <a:pt x="4537393" y="4341696"/>
                </a:lnTo>
                <a:lnTo>
                  <a:pt x="4546918" y="4354079"/>
                </a:lnTo>
                <a:lnTo>
                  <a:pt x="4551681" y="4361064"/>
                </a:lnTo>
                <a:lnTo>
                  <a:pt x="4556443" y="4368685"/>
                </a:lnTo>
                <a:lnTo>
                  <a:pt x="4557078" y="4367097"/>
                </a:lnTo>
                <a:lnTo>
                  <a:pt x="4557396" y="4365827"/>
                </a:lnTo>
                <a:lnTo>
                  <a:pt x="4557396" y="4362017"/>
                </a:lnTo>
                <a:lnTo>
                  <a:pt x="4556761" y="4358524"/>
                </a:lnTo>
                <a:lnTo>
                  <a:pt x="4555808" y="4354397"/>
                </a:lnTo>
                <a:lnTo>
                  <a:pt x="4555173" y="4350586"/>
                </a:lnTo>
                <a:lnTo>
                  <a:pt x="4555173" y="4347094"/>
                </a:lnTo>
                <a:lnTo>
                  <a:pt x="4555173" y="4345189"/>
                </a:lnTo>
                <a:lnTo>
                  <a:pt x="4555808" y="4343918"/>
                </a:lnTo>
                <a:lnTo>
                  <a:pt x="4556761" y="4342648"/>
                </a:lnTo>
                <a:lnTo>
                  <a:pt x="4558031" y="4341696"/>
                </a:lnTo>
                <a:lnTo>
                  <a:pt x="4555491" y="4338521"/>
                </a:lnTo>
                <a:lnTo>
                  <a:pt x="4553268" y="4335028"/>
                </a:lnTo>
                <a:lnTo>
                  <a:pt x="4550093" y="4328678"/>
                </a:lnTo>
                <a:lnTo>
                  <a:pt x="4546918" y="4322010"/>
                </a:lnTo>
                <a:lnTo>
                  <a:pt x="4544378" y="4315659"/>
                </a:lnTo>
                <a:lnTo>
                  <a:pt x="4541838" y="4310262"/>
                </a:lnTo>
                <a:lnTo>
                  <a:pt x="4540251" y="4308039"/>
                </a:lnTo>
                <a:lnTo>
                  <a:pt x="4538663" y="4306134"/>
                </a:lnTo>
                <a:lnTo>
                  <a:pt x="4537393" y="4304546"/>
                </a:lnTo>
                <a:lnTo>
                  <a:pt x="4535488" y="4303276"/>
                </a:lnTo>
                <a:lnTo>
                  <a:pt x="4533583" y="4302959"/>
                </a:lnTo>
                <a:lnTo>
                  <a:pt x="4531361" y="4302959"/>
                </a:lnTo>
                <a:lnTo>
                  <a:pt x="4530726" y="4300419"/>
                </a:lnTo>
                <a:lnTo>
                  <a:pt x="4530408" y="4297879"/>
                </a:lnTo>
                <a:lnTo>
                  <a:pt x="4530408" y="4295656"/>
                </a:lnTo>
                <a:lnTo>
                  <a:pt x="4530726" y="4293751"/>
                </a:lnTo>
                <a:lnTo>
                  <a:pt x="4531043" y="4292163"/>
                </a:lnTo>
                <a:lnTo>
                  <a:pt x="4531996" y="4290258"/>
                </a:lnTo>
                <a:lnTo>
                  <a:pt x="4532631" y="4288671"/>
                </a:lnTo>
                <a:lnTo>
                  <a:pt x="4533583" y="4287400"/>
                </a:lnTo>
                <a:lnTo>
                  <a:pt x="4537393" y="4293116"/>
                </a:lnTo>
                <a:lnTo>
                  <a:pt x="4540568" y="4298196"/>
                </a:lnTo>
                <a:lnTo>
                  <a:pt x="4544061" y="4302641"/>
                </a:lnTo>
                <a:lnTo>
                  <a:pt x="4547236" y="4306134"/>
                </a:lnTo>
                <a:lnTo>
                  <a:pt x="4553268" y="4313119"/>
                </a:lnTo>
                <a:lnTo>
                  <a:pt x="4559936" y="4319787"/>
                </a:lnTo>
                <a:lnTo>
                  <a:pt x="4561206" y="4315659"/>
                </a:lnTo>
                <a:lnTo>
                  <a:pt x="4562158" y="4311532"/>
                </a:lnTo>
                <a:lnTo>
                  <a:pt x="4564063" y="4307404"/>
                </a:lnTo>
                <a:lnTo>
                  <a:pt x="4565968" y="4303594"/>
                </a:lnTo>
                <a:lnTo>
                  <a:pt x="4568508" y="4300736"/>
                </a:lnTo>
                <a:lnTo>
                  <a:pt x="4569778" y="4299784"/>
                </a:lnTo>
                <a:lnTo>
                  <a:pt x="4571366" y="4298514"/>
                </a:lnTo>
                <a:lnTo>
                  <a:pt x="4572953" y="4297879"/>
                </a:lnTo>
                <a:lnTo>
                  <a:pt x="4574858" y="4297561"/>
                </a:lnTo>
                <a:lnTo>
                  <a:pt x="4576763" y="4297561"/>
                </a:lnTo>
                <a:lnTo>
                  <a:pt x="4578986" y="4297879"/>
                </a:lnTo>
                <a:lnTo>
                  <a:pt x="4576128" y="4292163"/>
                </a:lnTo>
                <a:lnTo>
                  <a:pt x="4574541" y="4289941"/>
                </a:lnTo>
                <a:lnTo>
                  <a:pt x="4572953" y="4288353"/>
                </a:lnTo>
                <a:lnTo>
                  <a:pt x="4572001" y="4287400"/>
                </a:lnTo>
                <a:lnTo>
                  <a:pt x="4570413" y="4286448"/>
                </a:lnTo>
                <a:lnTo>
                  <a:pt x="4569461" y="4286130"/>
                </a:lnTo>
                <a:lnTo>
                  <a:pt x="4568508" y="4286448"/>
                </a:lnTo>
                <a:lnTo>
                  <a:pt x="4567238" y="4287083"/>
                </a:lnTo>
                <a:lnTo>
                  <a:pt x="4566286" y="4287400"/>
                </a:lnTo>
                <a:lnTo>
                  <a:pt x="4564381" y="4288671"/>
                </a:lnTo>
                <a:lnTo>
                  <a:pt x="4562476" y="4290576"/>
                </a:lnTo>
                <a:lnTo>
                  <a:pt x="4560253" y="4292481"/>
                </a:lnTo>
                <a:lnTo>
                  <a:pt x="4560571" y="4291211"/>
                </a:lnTo>
                <a:lnTo>
                  <a:pt x="4560571" y="4289623"/>
                </a:lnTo>
                <a:lnTo>
                  <a:pt x="4560253" y="4286130"/>
                </a:lnTo>
                <a:lnTo>
                  <a:pt x="4558983" y="4282320"/>
                </a:lnTo>
                <a:lnTo>
                  <a:pt x="4557078" y="4278192"/>
                </a:lnTo>
                <a:lnTo>
                  <a:pt x="4554538" y="4274700"/>
                </a:lnTo>
                <a:lnTo>
                  <a:pt x="4553268" y="4273112"/>
                </a:lnTo>
                <a:lnTo>
                  <a:pt x="4551998" y="4271525"/>
                </a:lnTo>
                <a:lnTo>
                  <a:pt x="4550411" y="4270890"/>
                </a:lnTo>
                <a:lnTo>
                  <a:pt x="4549458" y="4270255"/>
                </a:lnTo>
                <a:lnTo>
                  <a:pt x="4550093" y="4270255"/>
                </a:lnTo>
                <a:lnTo>
                  <a:pt x="4551681" y="4268984"/>
                </a:lnTo>
                <a:lnTo>
                  <a:pt x="4552951" y="4267397"/>
                </a:lnTo>
                <a:lnTo>
                  <a:pt x="4555173" y="4263587"/>
                </a:lnTo>
                <a:lnTo>
                  <a:pt x="4557713" y="4259141"/>
                </a:lnTo>
                <a:lnTo>
                  <a:pt x="4558983" y="4257554"/>
                </a:lnTo>
                <a:lnTo>
                  <a:pt x="4560253" y="4255966"/>
                </a:lnTo>
                <a:lnTo>
                  <a:pt x="4562158" y="4254379"/>
                </a:lnTo>
                <a:lnTo>
                  <a:pt x="4564063" y="4254061"/>
                </a:lnTo>
                <a:lnTo>
                  <a:pt x="4566286" y="4254061"/>
                </a:lnTo>
                <a:lnTo>
                  <a:pt x="4568826" y="4255331"/>
                </a:lnTo>
                <a:lnTo>
                  <a:pt x="4571683" y="4256919"/>
                </a:lnTo>
                <a:lnTo>
                  <a:pt x="4574858" y="4260094"/>
                </a:lnTo>
                <a:lnTo>
                  <a:pt x="4575811" y="4259459"/>
                </a:lnTo>
                <a:lnTo>
                  <a:pt x="4575176" y="4258824"/>
                </a:lnTo>
                <a:lnTo>
                  <a:pt x="4573906" y="4256284"/>
                </a:lnTo>
                <a:lnTo>
                  <a:pt x="4571366" y="4252791"/>
                </a:lnTo>
                <a:lnTo>
                  <a:pt x="4567873" y="4248028"/>
                </a:lnTo>
                <a:lnTo>
                  <a:pt x="4564381" y="4243583"/>
                </a:lnTo>
                <a:lnTo>
                  <a:pt x="4560571" y="4239455"/>
                </a:lnTo>
                <a:lnTo>
                  <a:pt x="4557713" y="4236915"/>
                </a:lnTo>
                <a:lnTo>
                  <a:pt x="4556443" y="4235963"/>
                </a:lnTo>
                <a:lnTo>
                  <a:pt x="4555491" y="4235645"/>
                </a:lnTo>
                <a:lnTo>
                  <a:pt x="4554856" y="4230882"/>
                </a:lnTo>
                <a:lnTo>
                  <a:pt x="4554856" y="4226437"/>
                </a:lnTo>
                <a:lnTo>
                  <a:pt x="4555173" y="4222309"/>
                </a:lnTo>
                <a:lnTo>
                  <a:pt x="4555808" y="4218499"/>
                </a:lnTo>
                <a:lnTo>
                  <a:pt x="4558031" y="4211196"/>
                </a:lnTo>
                <a:lnTo>
                  <a:pt x="4559936" y="4203258"/>
                </a:lnTo>
                <a:lnTo>
                  <a:pt x="4557713" y="4200718"/>
                </a:lnTo>
                <a:lnTo>
                  <a:pt x="4555808" y="4199448"/>
                </a:lnTo>
                <a:lnTo>
                  <a:pt x="4554221" y="4198813"/>
                </a:lnTo>
                <a:lnTo>
                  <a:pt x="4552633" y="4198178"/>
                </a:lnTo>
                <a:lnTo>
                  <a:pt x="4550728" y="4197226"/>
                </a:lnTo>
                <a:lnTo>
                  <a:pt x="4549141" y="4195956"/>
                </a:lnTo>
                <a:lnTo>
                  <a:pt x="4546918" y="4193415"/>
                </a:lnTo>
                <a:lnTo>
                  <a:pt x="4544378" y="4189605"/>
                </a:lnTo>
                <a:lnTo>
                  <a:pt x="4545966" y="4189288"/>
                </a:lnTo>
                <a:lnTo>
                  <a:pt x="4547871" y="4188653"/>
                </a:lnTo>
                <a:lnTo>
                  <a:pt x="4549458" y="4188335"/>
                </a:lnTo>
                <a:lnTo>
                  <a:pt x="4550411" y="4187700"/>
                </a:lnTo>
                <a:lnTo>
                  <a:pt x="4552316" y="4186113"/>
                </a:lnTo>
                <a:lnTo>
                  <a:pt x="4553268" y="4184525"/>
                </a:lnTo>
                <a:lnTo>
                  <a:pt x="4554856" y="4182620"/>
                </a:lnTo>
                <a:lnTo>
                  <a:pt x="4556443" y="4181667"/>
                </a:lnTo>
                <a:lnTo>
                  <a:pt x="4557396" y="4181032"/>
                </a:lnTo>
                <a:lnTo>
                  <a:pt x="4558666" y="4180715"/>
                </a:lnTo>
                <a:lnTo>
                  <a:pt x="4559936" y="4180715"/>
                </a:lnTo>
                <a:lnTo>
                  <a:pt x="4561841" y="4181032"/>
                </a:lnTo>
                <a:lnTo>
                  <a:pt x="4561206" y="4177540"/>
                </a:lnTo>
                <a:lnTo>
                  <a:pt x="4560253" y="4174364"/>
                </a:lnTo>
                <a:lnTo>
                  <a:pt x="4558983" y="4171189"/>
                </a:lnTo>
                <a:lnTo>
                  <a:pt x="4557078" y="4168967"/>
                </a:lnTo>
                <a:lnTo>
                  <a:pt x="4555173" y="4167062"/>
                </a:lnTo>
                <a:lnTo>
                  <a:pt x="4552951" y="4165156"/>
                </a:lnTo>
                <a:lnTo>
                  <a:pt x="4548188" y="4161664"/>
                </a:lnTo>
                <a:lnTo>
                  <a:pt x="4542791" y="4158171"/>
                </a:lnTo>
                <a:lnTo>
                  <a:pt x="4537076" y="4154361"/>
                </a:lnTo>
                <a:lnTo>
                  <a:pt x="4534218" y="4152456"/>
                </a:lnTo>
                <a:lnTo>
                  <a:pt x="4531043" y="4149916"/>
                </a:lnTo>
                <a:lnTo>
                  <a:pt x="4528503" y="4146423"/>
                </a:lnTo>
                <a:lnTo>
                  <a:pt x="4525646" y="4143248"/>
                </a:lnTo>
                <a:lnTo>
                  <a:pt x="4524058" y="4146740"/>
                </a:lnTo>
                <a:lnTo>
                  <a:pt x="4522788" y="4150233"/>
                </a:lnTo>
                <a:lnTo>
                  <a:pt x="4522153" y="4151503"/>
                </a:lnTo>
                <a:lnTo>
                  <a:pt x="4522153" y="4153726"/>
                </a:lnTo>
                <a:lnTo>
                  <a:pt x="4521518" y="4157219"/>
                </a:lnTo>
                <a:lnTo>
                  <a:pt x="4521518" y="4161029"/>
                </a:lnTo>
                <a:lnTo>
                  <a:pt x="4519613" y="4160076"/>
                </a:lnTo>
                <a:lnTo>
                  <a:pt x="4517708" y="4158806"/>
                </a:lnTo>
                <a:lnTo>
                  <a:pt x="4516438" y="4157536"/>
                </a:lnTo>
                <a:lnTo>
                  <a:pt x="4515486" y="4155631"/>
                </a:lnTo>
                <a:lnTo>
                  <a:pt x="4515168" y="4154043"/>
                </a:lnTo>
                <a:lnTo>
                  <a:pt x="4514851" y="4152456"/>
                </a:lnTo>
                <a:lnTo>
                  <a:pt x="4514851" y="4148646"/>
                </a:lnTo>
                <a:lnTo>
                  <a:pt x="4514216" y="4145470"/>
                </a:lnTo>
                <a:lnTo>
                  <a:pt x="4514216" y="4143565"/>
                </a:lnTo>
                <a:lnTo>
                  <a:pt x="4513581" y="4141978"/>
                </a:lnTo>
                <a:lnTo>
                  <a:pt x="4512946" y="4140708"/>
                </a:lnTo>
                <a:lnTo>
                  <a:pt x="4511676" y="4139438"/>
                </a:lnTo>
                <a:lnTo>
                  <a:pt x="4510406" y="4138485"/>
                </a:lnTo>
                <a:lnTo>
                  <a:pt x="4508501" y="4137850"/>
                </a:lnTo>
                <a:lnTo>
                  <a:pt x="4507548" y="4132135"/>
                </a:lnTo>
                <a:lnTo>
                  <a:pt x="4506278" y="4126419"/>
                </a:lnTo>
                <a:lnTo>
                  <a:pt x="4505961" y="4123879"/>
                </a:lnTo>
                <a:lnTo>
                  <a:pt x="4505961" y="4121339"/>
                </a:lnTo>
                <a:lnTo>
                  <a:pt x="4506278" y="4119116"/>
                </a:lnTo>
                <a:lnTo>
                  <a:pt x="4507548" y="4117211"/>
                </a:lnTo>
                <a:lnTo>
                  <a:pt x="4505326" y="4116576"/>
                </a:lnTo>
                <a:lnTo>
                  <a:pt x="4503103" y="4114671"/>
                </a:lnTo>
                <a:lnTo>
                  <a:pt x="4498341" y="4111179"/>
                </a:lnTo>
                <a:lnTo>
                  <a:pt x="4495801" y="4109591"/>
                </a:lnTo>
                <a:lnTo>
                  <a:pt x="4494531" y="4109273"/>
                </a:lnTo>
                <a:lnTo>
                  <a:pt x="4493896" y="4109273"/>
                </a:lnTo>
                <a:lnTo>
                  <a:pt x="4492943" y="4109273"/>
                </a:lnTo>
                <a:lnTo>
                  <a:pt x="4491991" y="4109591"/>
                </a:lnTo>
                <a:lnTo>
                  <a:pt x="4491356" y="4110861"/>
                </a:lnTo>
                <a:lnTo>
                  <a:pt x="4490721" y="4111814"/>
                </a:lnTo>
                <a:lnTo>
                  <a:pt x="4486593" y="4106733"/>
                </a:lnTo>
                <a:lnTo>
                  <a:pt x="4483101" y="4101971"/>
                </a:lnTo>
                <a:lnTo>
                  <a:pt x="4480561" y="4097208"/>
                </a:lnTo>
                <a:lnTo>
                  <a:pt x="4478656" y="4093080"/>
                </a:lnTo>
                <a:lnTo>
                  <a:pt x="4477068" y="4089905"/>
                </a:lnTo>
                <a:lnTo>
                  <a:pt x="4476433" y="4086730"/>
                </a:lnTo>
                <a:lnTo>
                  <a:pt x="4476433" y="4083872"/>
                </a:lnTo>
                <a:lnTo>
                  <a:pt x="4477068" y="4081649"/>
                </a:lnTo>
                <a:lnTo>
                  <a:pt x="4473576" y="4079744"/>
                </a:lnTo>
                <a:lnTo>
                  <a:pt x="4471036" y="4079109"/>
                </a:lnTo>
                <a:lnTo>
                  <a:pt x="4469131" y="4078474"/>
                </a:lnTo>
                <a:lnTo>
                  <a:pt x="4468813" y="4079109"/>
                </a:lnTo>
                <a:lnTo>
                  <a:pt x="4468496" y="4079427"/>
                </a:lnTo>
                <a:lnTo>
                  <a:pt x="4467861" y="4080379"/>
                </a:lnTo>
                <a:lnTo>
                  <a:pt x="4467861" y="4082285"/>
                </a:lnTo>
                <a:lnTo>
                  <a:pt x="4469766" y="4087047"/>
                </a:lnTo>
                <a:lnTo>
                  <a:pt x="4472306" y="4092763"/>
                </a:lnTo>
                <a:lnTo>
                  <a:pt x="4475163" y="4099430"/>
                </a:lnTo>
                <a:lnTo>
                  <a:pt x="4476116" y="4102606"/>
                </a:lnTo>
                <a:lnTo>
                  <a:pt x="4476751" y="4105781"/>
                </a:lnTo>
                <a:lnTo>
                  <a:pt x="4477068" y="4108638"/>
                </a:lnTo>
                <a:lnTo>
                  <a:pt x="4476751" y="4110861"/>
                </a:lnTo>
                <a:lnTo>
                  <a:pt x="4475798" y="4109908"/>
                </a:lnTo>
                <a:lnTo>
                  <a:pt x="4472623" y="4106733"/>
                </a:lnTo>
                <a:lnTo>
                  <a:pt x="4468813" y="4101971"/>
                </a:lnTo>
                <a:lnTo>
                  <a:pt x="4464051" y="4095620"/>
                </a:lnTo>
                <a:lnTo>
                  <a:pt x="4459923" y="4089905"/>
                </a:lnTo>
                <a:lnTo>
                  <a:pt x="4458653" y="4087047"/>
                </a:lnTo>
                <a:lnTo>
                  <a:pt x="4457383" y="4084190"/>
                </a:lnTo>
                <a:lnTo>
                  <a:pt x="4456748" y="4081967"/>
                </a:lnTo>
                <a:lnTo>
                  <a:pt x="4456748" y="4079744"/>
                </a:lnTo>
                <a:lnTo>
                  <a:pt x="4457066" y="4079109"/>
                </a:lnTo>
                <a:lnTo>
                  <a:pt x="4456431" y="4079427"/>
                </a:lnTo>
                <a:lnTo>
                  <a:pt x="4452621" y="4080697"/>
                </a:lnTo>
                <a:lnTo>
                  <a:pt x="4449446" y="4082285"/>
                </a:lnTo>
                <a:lnTo>
                  <a:pt x="4446588" y="4084190"/>
                </a:lnTo>
                <a:lnTo>
                  <a:pt x="4445001" y="4085460"/>
                </a:lnTo>
                <a:lnTo>
                  <a:pt x="4443413" y="4086730"/>
                </a:lnTo>
                <a:lnTo>
                  <a:pt x="4442778" y="4088317"/>
                </a:lnTo>
                <a:lnTo>
                  <a:pt x="4441826" y="4090222"/>
                </a:lnTo>
                <a:lnTo>
                  <a:pt x="4441508" y="4092128"/>
                </a:lnTo>
                <a:lnTo>
                  <a:pt x="4440873" y="4094668"/>
                </a:lnTo>
                <a:lnTo>
                  <a:pt x="4440873" y="4097208"/>
                </a:lnTo>
                <a:lnTo>
                  <a:pt x="4441508" y="4100383"/>
                </a:lnTo>
                <a:lnTo>
                  <a:pt x="4437381" y="4094033"/>
                </a:lnTo>
                <a:lnTo>
                  <a:pt x="4433571" y="4089270"/>
                </a:lnTo>
                <a:lnTo>
                  <a:pt x="4430713" y="4086412"/>
                </a:lnTo>
                <a:lnTo>
                  <a:pt x="4428173" y="4084190"/>
                </a:lnTo>
                <a:lnTo>
                  <a:pt x="4425316" y="4082285"/>
                </a:lnTo>
                <a:lnTo>
                  <a:pt x="4422458" y="4080379"/>
                </a:lnTo>
                <a:lnTo>
                  <a:pt x="4418966" y="4078474"/>
                </a:lnTo>
                <a:lnTo>
                  <a:pt x="4414838" y="4075617"/>
                </a:lnTo>
                <a:lnTo>
                  <a:pt x="4417061" y="4074664"/>
                </a:lnTo>
                <a:lnTo>
                  <a:pt x="4418648" y="4074347"/>
                </a:lnTo>
                <a:lnTo>
                  <a:pt x="4421823" y="4073394"/>
                </a:lnTo>
                <a:lnTo>
                  <a:pt x="4422776" y="4073077"/>
                </a:lnTo>
                <a:lnTo>
                  <a:pt x="4423728" y="4072124"/>
                </a:lnTo>
                <a:lnTo>
                  <a:pt x="4424363" y="4069901"/>
                </a:lnTo>
                <a:lnTo>
                  <a:pt x="4424681" y="4067044"/>
                </a:lnTo>
                <a:lnTo>
                  <a:pt x="4432936" y="4080062"/>
                </a:lnTo>
                <a:lnTo>
                  <a:pt x="4434523" y="4078474"/>
                </a:lnTo>
                <a:lnTo>
                  <a:pt x="4435476" y="4077204"/>
                </a:lnTo>
                <a:lnTo>
                  <a:pt x="4436111" y="4075617"/>
                </a:lnTo>
                <a:lnTo>
                  <a:pt x="4436746" y="4074347"/>
                </a:lnTo>
                <a:lnTo>
                  <a:pt x="4437063" y="4071806"/>
                </a:lnTo>
                <a:lnTo>
                  <a:pt x="4437381" y="4069266"/>
                </a:lnTo>
                <a:lnTo>
                  <a:pt x="4438016" y="4067679"/>
                </a:lnTo>
                <a:lnTo>
                  <a:pt x="4438333" y="4067044"/>
                </a:lnTo>
                <a:lnTo>
                  <a:pt x="4439286" y="4067044"/>
                </a:lnTo>
                <a:lnTo>
                  <a:pt x="4440238" y="4067044"/>
                </a:lnTo>
                <a:lnTo>
                  <a:pt x="4441826" y="4067044"/>
                </a:lnTo>
                <a:lnTo>
                  <a:pt x="4446271" y="4068631"/>
                </a:lnTo>
                <a:lnTo>
                  <a:pt x="4443413" y="4066091"/>
                </a:lnTo>
                <a:lnTo>
                  <a:pt x="4440873" y="4064186"/>
                </a:lnTo>
                <a:lnTo>
                  <a:pt x="4438333" y="4062281"/>
                </a:lnTo>
                <a:lnTo>
                  <a:pt x="4436111" y="4061011"/>
                </a:lnTo>
                <a:lnTo>
                  <a:pt x="4434206" y="4060058"/>
                </a:lnTo>
                <a:lnTo>
                  <a:pt x="4431983" y="4059423"/>
                </a:lnTo>
                <a:lnTo>
                  <a:pt x="4429761" y="4058788"/>
                </a:lnTo>
                <a:lnTo>
                  <a:pt x="4427856" y="4058788"/>
                </a:lnTo>
                <a:lnTo>
                  <a:pt x="4425633" y="4059423"/>
                </a:lnTo>
                <a:lnTo>
                  <a:pt x="4423728" y="4060058"/>
                </a:lnTo>
                <a:lnTo>
                  <a:pt x="4422458" y="4060693"/>
                </a:lnTo>
                <a:lnTo>
                  <a:pt x="4420553" y="4061963"/>
                </a:lnTo>
                <a:lnTo>
                  <a:pt x="4418966" y="4063234"/>
                </a:lnTo>
                <a:lnTo>
                  <a:pt x="4417696" y="4064821"/>
                </a:lnTo>
                <a:lnTo>
                  <a:pt x="4415156" y="4068631"/>
                </a:lnTo>
                <a:lnTo>
                  <a:pt x="4414521" y="4068631"/>
                </a:lnTo>
                <a:lnTo>
                  <a:pt x="4413568" y="4068314"/>
                </a:lnTo>
                <a:lnTo>
                  <a:pt x="4411663" y="4066726"/>
                </a:lnTo>
                <a:lnTo>
                  <a:pt x="4408171" y="4061011"/>
                </a:lnTo>
                <a:lnTo>
                  <a:pt x="4402773" y="4052120"/>
                </a:lnTo>
                <a:lnTo>
                  <a:pt x="4403408" y="4051168"/>
                </a:lnTo>
                <a:lnTo>
                  <a:pt x="4404043" y="4050850"/>
                </a:lnTo>
                <a:lnTo>
                  <a:pt x="4404996" y="4051168"/>
                </a:lnTo>
                <a:lnTo>
                  <a:pt x="4405948" y="4051485"/>
                </a:lnTo>
                <a:lnTo>
                  <a:pt x="4407853" y="4052755"/>
                </a:lnTo>
                <a:lnTo>
                  <a:pt x="4408488" y="4053073"/>
                </a:lnTo>
                <a:lnTo>
                  <a:pt x="4409758" y="4052755"/>
                </a:lnTo>
                <a:lnTo>
                  <a:pt x="4407218" y="4048945"/>
                </a:lnTo>
                <a:lnTo>
                  <a:pt x="4405313" y="4046405"/>
                </a:lnTo>
                <a:lnTo>
                  <a:pt x="4403091" y="4045135"/>
                </a:lnTo>
                <a:lnTo>
                  <a:pt x="4401503" y="4043547"/>
                </a:lnTo>
                <a:lnTo>
                  <a:pt x="4398328" y="4041642"/>
                </a:lnTo>
                <a:lnTo>
                  <a:pt x="4396423" y="4040690"/>
                </a:lnTo>
                <a:lnTo>
                  <a:pt x="4394518" y="4038467"/>
                </a:lnTo>
                <a:lnTo>
                  <a:pt x="4392613" y="4033387"/>
                </a:lnTo>
                <a:lnTo>
                  <a:pt x="4391026" y="4028942"/>
                </a:lnTo>
                <a:lnTo>
                  <a:pt x="4390391" y="4025131"/>
                </a:lnTo>
                <a:lnTo>
                  <a:pt x="4390391" y="4021321"/>
                </a:lnTo>
                <a:lnTo>
                  <a:pt x="4391978" y="4022909"/>
                </a:lnTo>
                <a:lnTo>
                  <a:pt x="4393883" y="4023544"/>
                </a:lnTo>
                <a:lnTo>
                  <a:pt x="4395471" y="4024179"/>
                </a:lnTo>
                <a:lnTo>
                  <a:pt x="4396423" y="4024179"/>
                </a:lnTo>
                <a:lnTo>
                  <a:pt x="4397693" y="4024179"/>
                </a:lnTo>
                <a:lnTo>
                  <a:pt x="4398328" y="4023861"/>
                </a:lnTo>
                <a:lnTo>
                  <a:pt x="4400233" y="4022909"/>
                </a:lnTo>
                <a:lnTo>
                  <a:pt x="4401503" y="4021956"/>
                </a:lnTo>
                <a:lnTo>
                  <a:pt x="4402773" y="4021639"/>
                </a:lnTo>
                <a:lnTo>
                  <a:pt x="4403726" y="4021321"/>
                </a:lnTo>
                <a:lnTo>
                  <a:pt x="4404996" y="4021639"/>
                </a:lnTo>
                <a:lnTo>
                  <a:pt x="4406266" y="4021956"/>
                </a:lnTo>
                <a:lnTo>
                  <a:pt x="4408171" y="4022909"/>
                </a:lnTo>
                <a:lnTo>
                  <a:pt x="4410393" y="4024179"/>
                </a:lnTo>
                <a:lnTo>
                  <a:pt x="4411663" y="4026402"/>
                </a:lnTo>
                <a:lnTo>
                  <a:pt x="4412933" y="4028307"/>
                </a:lnTo>
                <a:lnTo>
                  <a:pt x="4413568" y="4030212"/>
                </a:lnTo>
                <a:lnTo>
                  <a:pt x="4413886" y="4031164"/>
                </a:lnTo>
                <a:lnTo>
                  <a:pt x="4413886" y="4032434"/>
                </a:lnTo>
                <a:lnTo>
                  <a:pt x="4413568" y="4033387"/>
                </a:lnTo>
                <a:lnTo>
                  <a:pt x="4412616" y="4034975"/>
                </a:lnTo>
                <a:lnTo>
                  <a:pt x="4411346" y="4036245"/>
                </a:lnTo>
                <a:lnTo>
                  <a:pt x="4410711" y="4037832"/>
                </a:lnTo>
                <a:lnTo>
                  <a:pt x="4410711" y="4038785"/>
                </a:lnTo>
                <a:lnTo>
                  <a:pt x="4410711" y="4040055"/>
                </a:lnTo>
                <a:lnTo>
                  <a:pt x="4411346" y="4041642"/>
                </a:lnTo>
                <a:lnTo>
                  <a:pt x="4412298" y="4043547"/>
                </a:lnTo>
                <a:lnTo>
                  <a:pt x="4413886" y="4044182"/>
                </a:lnTo>
                <a:lnTo>
                  <a:pt x="4415156" y="4045135"/>
                </a:lnTo>
                <a:lnTo>
                  <a:pt x="4416426" y="4044818"/>
                </a:lnTo>
                <a:lnTo>
                  <a:pt x="4417378" y="4044182"/>
                </a:lnTo>
                <a:lnTo>
                  <a:pt x="4418013" y="4043230"/>
                </a:lnTo>
                <a:lnTo>
                  <a:pt x="4418648" y="4041642"/>
                </a:lnTo>
                <a:lnTo>
                  <a:pt x="4419601" y="4038467"/>
                </a:lnTo>
                <a:lnTo>
                  <a:pt x="4420236" y="4034339"/>
                </a:lnTo>
                <a:lnTo>
                  <a:pt x="4420871" y="4030847"/>
                </a:lnTo>
                <a:lnTo>
                  <a:pt x="4422458" y="4027672"/>
                </a:lnTo>
                <a:lnTo>
                  <a:pt x="4423093" y="4026084"/>
                </a:lnTo>
                <a:lnTo>
                  <a:pt x="4424363" y="4025449"/>
                </a:lnTo>
                <a:lnTo>
                  <a:pt x="4409758" y="4003540"/>
                </a:lnTo>
                <a:lnTo>
                  <a:pt x="4405631" y="4001000"/>
                </a:lnTo>
                <a:lnTo>
                  <a:pt x="4402773" y="3999095"/>
                </a:lnTo>
                <a:lnTo>
                  <a:pt x="4399916" y="3997190"/>
                </a:lnTo>
                <a:lnTo>
                  <a:pt x="4397693" y="3994967"/>
                </a:lnTo>
                <a:lnTo>
                  <a:pt x="4396423" y="3994015"/>
                </a:lnTo>
                <a:lnTo>
                  <a:pt x="4396106" y="3992427"/>
                </a:lnTo>
                <a:lnTo>
                  <a:pt x="4395788" y="3991475"/>
                </a:lnTo>
                <a:lnTo>
                  <a:pt x="4395788" y="3989887"/>
                </a:lnTo>
                <a:lnTo>
                  <a:pt x="4396106" y="3988935"/>
                </a:lnTo>
                <a:lnTo>
                  <a:pt x="4396741" y="3987347"/>
                </a:lnTo>
                <a:lnTo>
                  <a:pt x="4392931" y="3982902"/>
                </a:lnTo>
                <a:lnTo>
                  <a:pt x="4391661" y="3981949"/>
                </a:lnTo>
                <a:lnTo>
                  <a:pt x="4391026" y="3981314"/>
                </a:lnTo>
                <a:lnTo>
                  <a:pt x="4390391" y="3981314"/>
                </a:lnTo>
                <a:lnTo>
                  <a:pt x="4390391" y="3981949"/>
                </a:lnTo>
                <a:lnTo>
                  <a:pt x="4390391" y="3983854"/>
                </a:lnTo>
                <a:lnTo>
                  <a:pt x="4391026" y="3986394"/>
                </a:lnTo>
                <a:lnTo>
                  <a:pt x="4391343" y="3989252"/>
                </a:lnTo>
                <a:lnTo>
                  <a:pt x="4391343" y="3991792"/>
                </a:lnTo>
                <a:lnTo>
                  <a:pt x="4391026" y="3992745"/>
                </a:lnTo>
                <a:lnTo>
                  <a:pt x="4390391" y="3993380"/>
                </a:lnTo>
                <a:lnTo>
                  <a:pt x="4388486" y="3991475"/>
                </a:lnTo>
                <a:lnTo>
                  <a:pt x="4386581" y="3988935"/>
                </a:lnTo>
                <a:lnTo>
                  <a:pt x="4384676" y="3986077"/>
                </a:lnTo>
                <a:lnTo>
                  <a:pt x="4382771" y="3982902"/>
                </a:lnTo>
                <a:lnTo>
                  <a:pt x="4379596" y="3976234"/>
                </a:lnTo>
                <a:lnTo>
                  <a:pt x="4378326" y="3972741"/>
                </a:lnTo>
                <a:lnTo>
                  <a:pt x="4377373" y="3970201"/>
                </a:lnTo>
                <a:lnTo>
                  <a:pt x="4374516" y="3967343"/>
                </a:lnTo>
                <a:lnTo>
                  <a:pt x="4371976" y="3965438"/>
                </a:lnTo>
                <a:lnTo>
                  <a:pt x="4370071" y="3964803"/>
                </a:lnTo>
                <a:lnTo>
                  <a:pt x="4369436" y="3965121"/>
                </a:lnTo>
                <a:lnTo>
                  <a:pt x="4369118" y="3965121"/>
                </a:lnTo>
                <a:lnTo>
                  <a:pt x="4368483" y="3965756"/>
                </a:lnTo>
                <a:lnTo>
                  <a:pt x="4368483" y="3966708"/>
                </a:lnTo>
                <a:lnTo>
                  <a:pt x="4368166" y="3968296"/>
                </a:lnTo>
                <a:lnTo>
                  <a:pt x="4368483" y="3971471"/>
                </a:lnTo>
                <a:lnTo>
                  <a:pt x="4368801" y="3974646"/>
                </a:lnTo>
                <a:lnTo>
                  <a:pt x="4369753" y="3978774"/>
                </a:lnTo>
                <a:lnTo>
                  <a:pt x="4371341" y="3982584"/>
                </a:lnTo>
                <a:lnTo>
                  <a:pt x="4375468" y="3992110"/>
                </a:lnTo>
                <a:lnTo>
                  <a:pt x="4379913" y="4001953"/>
                </a:lnTo>
                <a:lnTo>
                  <a:pt x="4383088" y="4006715"/>
                </a:lnTo>
                <a:lnTo>
                  <a:pt x="4385946" y="4011478"/>
                </a:lnTo>
                <a:lnTo>
                  <a:pt x="4379913" y="4005763"/>
                </a:lnTo>
                <a:lnTo>
                  <a:pt x="4378643" y="4004175"/>
                </a:lnTo>
                <a:lnTo>
                  <a:pt x="4377056" y="4003540"/>
                </a:lnTo>
                <a:lnTo>
                  <a:pt x="4376421" y="4003540"/>
                </a:lnTo>
                <a:lnTo>
                  <a:pt x="4375468" y="4003540"/>
                </a:lnTo>
                <a:lnTo>
                  <a:pt x="4371658" y="4003858"/>
                </a:lnTo>
                <a:lnTo>
                  <a:pt x="4368801" y="3999413"/>
                </a:lnTo>
                <a:lnTo>
                  <a:pt x="4367213" y="3996237"/>
                </a:lnTo>
                <a:lnTo>
                  <a:pt x="4366896" y="3994967"/>
                </a:lnTo>
                <a:lnTo>
                  <a:pt x="4366896" y="3994332"/>
                </a:lnTo>
                <a:lnTo>
                  <a:pt x="4367213" y="3993697"/>
                </a:lnTo>
                <a:lnTo>
                  <a:pt x="4367531" y="3992745"/>
                </a:lnTo>
                <a:lnTo>
                  <a:pt x="4368801" y="3991792"/>
                </a:lnTo>
                <a:lnTo>
                  <a:pt x="4370071" y="3991157"/>
                </a:lnTo>
                <a:lnTo>
                  <a:pt x="4371658" y="3990205"/>
                </a:lnTo>
                <a:lnTo>
                  <a:pt x="4371976" y="3989570"/>
                </a:lnTo>
                <a:lnTo>
                  <a:pt x="4372293" y="3988935"/>
                </a:lnTo>
                <a:lnTo>
                  <a:pt x="4369753" y="3986077"/>
                </a:lnTo>
                <a:lnTo>
                  <a:pt x="4367213" y="3982584"/>
                </a:lnTo>
                <a:lnTo>
                  <a:pt x="4362451" y="3974964"/>
                </a:lnTo>
                <a:lnTo>
                  <a:pt x="4359911" y="3972106"/>
                </a:lnTo>
                <a:lnTo>
                  <a:pt x="4358323" y="3969884"/>
                </a:lnTo>
                <a:lnTo>
                  <a:pt x="4357053" y="3969566"/>
                </a:lnTo>
                <a:lnTo>
                  <a:pt x="4356418" y="3969248"/>
                </a:lnTo>
                <a:lnTo>
                  <a:pt x="4355466" y="3969566"/>
                </a:lnTo>
                <a:lnTo>
                  <a:pt x="4355148" y="3970201"/>
                </a:lnTo>
                <a:lnTo>
                  <a:pt x="4351338" y="3960676"/>
                </a:lnTo>
                <a:lnTo>
                  <a:pt x="4347211" y="3951150"/>
                </a:lnTo>
                <a:lnTo>
                  <a:pt x="4342448" y="3941942"/>
                </a:lnTo>
                <a:lnTo>
                  <a:pt x="4337051" y="3932734"/>
                </a:lnTo>
                <a:lnTo>
                  <a:pt x="4331653" y="3923526"/>
                </a:lnTo>
                <a:lnTo>
                  <a:pt x="4325621" y="3914953"/>
                </a:lnTo>
                <a:lnTo>
                  <a:pt x="4319588" y="3905745"/>
                </a:lnTo>
                <a:lnTo>
                  <a:pt x="4313238" y="3896855"/>
                </a:lnTo>
                <a:lnTo>
                  <a:pt x="4318318" y="3901935"/>
                </a:lnTo>
                <a:lnTo>
                  <a:pt x="4323398" y="3907968"/>
                </a:lnTo>
                <a:lnTo>
                  <a:pt x="4329113" y="3913683"/>
                </a:lnTo>
                <a:lnTo>
                  <a:pt x="4334511" y="3918763"/>
                </a:lnTo>
                <a:lnTo>
                  <a:pt x="4334828" y="3916858"/>
                </a:lnTo>
                <a:lnTo>
                  <a:pt x="4334828" y="3915588"/>
                </a:lnTo>
                <a:lnTo>
                  <a:pt x="4334511" y="3914001"/>
                </a:lnTo>
                <a:lnTo>
                  <a:pt x="4334193" y="3912413"/>
                </a:lnTo>
                <a:lnTo>
                  <a:pt x="4332606" y="3909238"/>
                </a:lnTo>
                <a:lnTo>
                  <a:pt x="4330701" y="3906063"/>
                </a:lnTo>
                <a:lnTo>
                  <a:pt x="4325303" y="3899077"/>
                </a:lnTo>
                <a:lnTo>
                  <a:pt x="4322128" y="3894950"/>
                </a:lnTo>
                <a:lnTo>
                  <a:pt x="4318636" y="3890822"/>
                </a:lnTo>
                <a:lnTo>
                  <a:pt x="4319588" y="3890504"/>
                </a:lnTo>
                <a:lnTo>
                  <a:pt x="4320223" y="3889869"/>
                </a:lnTo>
                <a:lnTo>
                  <a:pt x="4321811" y="3889869"/>
                </a:lnTo>
                <a:lnTo>
                  <a:pt x="4323716" y="3890822"/>
                </a:lnTo>
                <a:lnTo>
                  <a:pt x="4325621" y="3891774"/>
                </a:lnTo>
                <a:lnTo>
                  <a:pt x="4330066" y="3894632"/>
                </a:lnTo>
                <a:lnTo>
                  <a:pt x="4332288" y="3896220"/>
                </a:lnTo>
                <a:lnTo>
                  <a:pt x="4334511" y="3897172"/>
                </a:lnTo>
                <a:lnTo>
                  <a:pt x="4337368" y="3901935"/>
                </a:lnTo>
                <a:lnTo>
                  <a:pt x="4338321" y="3903840"/>
                </a:lnTo>
                <a:lnTo>
                  <a:pt x="4338956" y="3905428"/>
                </a:lnTo>
                <a:lnTo>
                  <a:pt x="4339273" y="3906380"/>
                </a:lnTo>
                <a:lnTo>
                  <a:pt x="4339273" y="3907015"/>
                </a:lnTo>
                <a:lnTo>
                  <a:pt x="4338321" y="3908603"/>
                </a:lnTo>
                <a:lnTo>
                  <a:pt x="4337368" y="3909555"/>
                </a:lnTo>
                <a:lnTo>
                  <a:pt x="4336733" y="3910825"/>
                </a:lnTo>
                <a:lnTo>
                  <a:pt x="4336416" y="3911778"/>
                </a:lnTo>
                <a:lnTo>
                  <a:pt x="4336733" y="3912730"/>
                </a:lnTo>
                <a:lnTo>
                  <a:pt x="4337051" y="3914001"/>
                </a:lnTo>
                <a:lnTo>
                  <a:pt x="4337686" y="3915588"/>
                </a:lnTo>
                <a:lnTo>
                  <a:pt x="4340226" y="3918763"/>
                </a:lnTo>
                <a:lnTo>
                  <a:pt x="4342766" y="3920986"/>
                </a:lnTo>
                <a:lnTo>
                  <a:pt x="4345306" y="3923209"/>
                </a:lnTo>
                <a:lnTo>
                  <a:pt x="4347846" y="3926701"/>
                </a:lnTo>
                <a:lnTo>
                  <a:pt x="4347846" y="3923844"/>
                </a:lnTo>
                <a:lnTo>
                  <a:pt x="4346893" y="3920351"/>
                </a:lnTo>
                <a:lnTo>
                  <a:pt x="4345306" y="3916541"/>
                </a:lnTo>
                <a:lnTo>
                  <a:pt x="4343718" y="3912413"/>
                </a:lnTo>
                <a:lnTo>
                  <a:pt x="4339908" y="3903840"/>
                </a:lnTo>
                <a:lnTo>
                  <a:pt x="4336416" y="3895585"/>
                </a:lnTo>
                <a:lnTo>
                  <a:pt x="4337686" y="3896220"/>
                </a:lnTo>
                <a:lnTo>
                  <a:pt x="4339273" y="3897172"/>
                </a:lnTo>
                <a:lnTo>
                  <a:pt x="4341496" y="3900665"/>
                </a:lnTo>
                <a:lnTo>
                  <a:pt x="4344036" y="3904475"/>
                </a:lnTo>
                <a:lnTo>
                  <a:pt x="4346576" y="3909238"/>
                </a:lnTo>
                <a:lnTo>
                  <a:pt x="4349116" y="3914318"/>
                </a:lnTo>
                <a:lnTo>
                  <a:pt x="4351973" y="3920033"/>
                </a:lnTo>
                <a:lnTo>
                  <a:pt x="4355148" y="3925114"/>
                </a:lnTo>
                <a:lnTo>
                  <a:pt x="4359276" y="3930511"/>
                </a:lnTo>
                <a:lnTo>
                  <a:pt x="4360228" y="3930194"/>
                </a:lnTo>
                <a:lnTo>
                  <a:pt x="4360863" y="3929876"/>
                </a:lnTo>
                <a:lnTo>
                  <a:pt x="4360863" y="3928924"/>
                </a:lnTo>
                <a:lnTo>
                  <a:pt x="4360863" y="3927971"/>
                </a:lnTo>
                <a:lnTo>
                  <a:pt x="4360228" y="3925749"/>
                </a:lnTo>
                <a:lnTo>
                  <a:pt x="4359276" y="3922891"/>
                </a:lnTo>
                <a:lnTo>
                  <a:pt x="4358323" y="3920351"/>
                </a:lnTo>
                <a:lnTo>
                  <a:pt x="4357371" y="3918128"/>
                </a:lnTo>
                <a:lnTo>
                  <a:pt x="4357371" y="3916858"/>
                </a:lnTo>
                <a:lnTo>
                  <a:pt x="4357688" y="3916223"/>
                </a:lnTo>
                <a:lnTo>
                  <a:pt x="4358323" y="3915906"/>
                </a:lnTo>
                <a:lnTo>
                  <a:pt x="4358958" y="3915588"/>
                </a:lnTo>
                <a:lnTo>
                  <a:pt x="4361498" y="3920033"/>
                </a:lnTo>
                <a:lnTo>
                  <a:pt x="4364038" y="3923526"/>
                </a:lnTo>
                <a:lnTo>
                  <a:pt x="4366896" y="3927336"/>
                </a:lnTo>
                <a:lnTo>
                  <a:pt x="4369436" y="3930511"/>
                </a:lnTo>
                <a:lnTo>
                  <a:pt x="4372293" y="3933369"/>
                </a:lnTo>
                <a:lnTo>
                  <a:pt x="4375468" y="3936227"/>
                </a:lnTo>
                <a:lnTo>
                  <a:pt x="4380866" y="3940989"/>
                </a:lnTo>
                <a:lnTo>
                  <a:pt x="4386581" y="3944800"/>
                </a:lnTo>
                <a:lnTo>
                  <a:pt x="4392613" y="3947975"/>
                </a:lnTo>
                <a:lnTo>
                  <a:pt x="4397693" y="3950197"/>
                </a:lnTo>
                <a:lnTo>
                  <a:pt x="4402456" y="3952103"/>
                </a:lnTo>
                <a:lnTo>
                  <a:pt x="4403726" y="3954960"/>
                </a:lnTo>
                <a:lnTo>
                  <a:pt x="4404361" y="3957183"/>
                </a:lnTo>
                <a:lnTo>
                  <a:pt x="4404361" y="3959405"/>
                </a:lnTo>
                <a:lnTo>
                  <a:pt x="4404361" y="3960993"/>
                </a:lnTo>
                <a:lnTo>
                  <a:pt x="4404996" y="3962898"/>
                </a:lnTo>
                <a:lnTo>
                  <a:pt x="4405631" y="3965438"/>
                </a:lnTo>
                <a:lnTo>
                  <a:pt x="4407536" y="3968931"/>
                </a:lnTo>
                <a:lnTo>
                  <a:pt x="4410711" y="3972741"/>
                </a:lnTo>
                <a:lnTo>
                  <a:pt x="4415473" y="3978774"/>
                </a:lnTo>
                <a:lnTo>
                  <a:pt x="4419918" y="3982584"/>
                </a:lnTo>
                <a:lnTo>
                  <a:pt x="4423411" y="3985442"/>
                </a:lnTo>
                <a:lnTo>
                  <a:pt x="4427221" y="3987664"/>
                </a:lnTo>
                <a:lnTo>
                  <a:pt x="4430713" y="3989252"/>
                </a:lnTo>
                <a:lnTo>
                  <a:pt x="4434206" y="3990840"/>
                </a:lnTo>
                <a:lnTo>
                  <a:pt x="4437698" y="3992110"/>
                </a:lnTo>
                <a:lnTo>
                  <a:pt x="4441508" y="3994015"/>
                </a:lnTo>
                <a:lnTo>
                  <a:pt x="4444683" y="3999413"/>
                </a:lnTo>
                <a:lnTo>
                  <a:pt x="4445318" y="4001000"/>
                </a:lnTo>
                <a:lnTo>
                  <a:pt x="4445318" y="4001953"/>
                </a:lnTo>
                <a:lnTo>
                  <a:pt x="4445318" y="4002270"/>
                </a:lnTo>
                <a:lnTo>
                  <a:pt x="4444683" y="4002588"/>
                </a:lnTo>
                <a:lnTo>
                  <a:pt x="4442778" y="4002588"/>
                </a:lnTo>
                <a:lnTo>
                  <a:pt x="4440556" y="4002270"/>
                </a:lnTo>
                <a:lnTo>
                  <a:pt x="4439921" y="4002588"/>
                </a:lnTo>
                <a:lnTo>
                  <a:pt x="4439286" y="4003223"/>
                </a:lnTo>
                <a:lnTo>
                  <a:pt x="4438968" y="4003540"/>
                </a:lnTo>
                <a:lnTo>
                  <a:pt x="4438968" y="4004810"/>
                </a:lnTo>
                <a:lnTo>
                  <a:pt x="4439603" y="4006715"/>
                </a:lnTo>
                <a:lnTo>
                  <a:pt x="4440556" y="4008938"/>
                </a:lnTo>
                <a:lnTo>
                  <a:pt x="4438333" y="4006080"/>
                </a:lnTo>
                <a:lnTo>
                  <a:pt x="4435793" y="4003540"/>
                </a:lnTo>
                <a:lnTo>
                  <a:pt x="4433253" y="4001000"/>
                </a:lnTo>
                <a:lnTo>
                  <a:pt x="4430396" y="3998778"/>
                </a:lnTo>
                <a:lnTo>
                  <a:pt x="4427538" y="3997190"/>
                </a:lnTo>
                <a:lnTo>
                  <a:pt x="4426268" y="3996872"/>
                </a:lnTo>
                <a:lnTo>
                  <a:pt x="4424998" y="3996872"/>
                </a:lnTo>
                <a:lnTo>
                  <a:pt x="4423728" y="3996872"/>
                </a:lnTo>
                <a:lnTo>
                  <a:pt x="4422458" y="3997508"/>
                </a:lnTo>
                <a:lnTo>
                  <a:pt x="4421188" y="3998460"/>
                </a:lnTo>
                <a:lnTo>
                  <a:pt x="4420553" y="3999730"/>
                </a:lnTo>
                <a:lnTo>
                  <a:pt x="4427538" y="4003540"/>
                </a:lnTo>
                <a:lnTo>
                  <a:pt x="4434523" y="4007986"/>
                </a:lnTo>
                <a:lnTo>
                  <a:pt x="4442143" y="4013066"/>
                </a:lnTo>
                <a:lnTo>
                  <a:pt x="4449763" y="4018464"/>
                </a:lnTo>
                <a:lnTo>
                  <a:pt x="4465321" y="4030212"/>
                </a:lnTo>
                <a:lnTo>
                  <a:pt x="4473576" y="4035927"/>
                </a:lnTo>
                <a:lnTo>
                  <a:pt x="4481513" y="4041325"/>
                </a:lnTo>
                <a:lnTo>
                  <a:pt x="4484053" y="4045453"/>
                </a:lnTo>
                <a:lnTo>
                  <a:pt x="4485958" y="4048945"/>
                </a:lnTo>
                <a:lnTo>
                  <a:pt x="4487228" y="4052438"/>
                </a:lnTo>
                <a:lnTo>
                  <a:pt x="4488816" y="4055613"/>
                </a:lnTo>
                <a:lnTo>
                  <a:pt x="4489451" y="4058471"/>
                </a:lnTo>
                <a:lnTo>
                  <a:pt x="4489768" y="4061011"/>
                </a:lnTo>
                <a:lnTo>
                  <a:pt x="4489768" y="4063551"/>
                </a:lnTo>
                <a:lnTo>
                  <a:pt x="4489768" y="4065774"/>
                </a:lnTo>
                <a:lnTo>
                  <a:pt x="4489451" y="4067996"/>
                </a:lnTo>
                <a:lnTo>
                  <a:pt x="4488816" y="4069901"/>
                </a:lnTo>
                <a:lnTo>
                  <a:pt x="4487863" y="4071806"/>
                </a:lnTo>
                <a:lnTo>
                  <a:pt x="4486593" y="4073077"/>
                </a:lnTo>
                <a:lnTo>
                  <a:pt x="4483736" y="4075934"/>
                </a:lnTo>
                <a:lnTo>
                  <a:pt x="4480561" y="4078474"/>
                </a:lnTo>
                <a:lnTo>
                  <a:pt x="4480561" y="4080062"/>
                </a:lnTo>
                <a:lnTo>
                  <a:pt x="4480878" y="4081649"/>
                </a:lnTo>
                <a:lnTo>
                  <a:pt x="4482148" y="4084825"/>
                </a:lnTo>
                <a:lnTo>
                  <a:pt x="4483418" y="4088000"/>
                </a:lnTo>
                <a:lnTo>
                  <a:pt x="4483736" y="4089270"/>
                </a:lnTo>
                <a:lnTo>
                  <a:pt x="4483418" y="4090222"/>
                </a:lnTo>
                <a:lnTo>
                  <a:pt x="4484371" y="4091810"/>
                </a:lnTo>
                <a:lnTo>
                  <a:pt x="4485958" y="4092763"/>
                </a:lnTo>
                <a:lnTo>
                  <a:pt x="4486911" y="4093080"/>
                </a:lnTo>
                <a:lnTo>
                  <a:pt x="4488181" y="4093080"/>
                </a:lnTo>
                <a:lnTo>
                  <a:pt x="4488816" y="4093080"/>
                </a:lnTo>
                <a:lnTo>
                  <a:pt x="4489768" y="4092445"/>
                </a:lnTo>
                <a:lnTo>
                  <a:pt x="4490403" y="4091810"/>
                </a:lnTo>
                <a:lnTo>
                  <a:pt x="4491038" y="4090540"/>
                </a:lnTo>
                <a:lnTo>
                  <a:pt x="4491356" y="4088000"/>
                </a:lnTo>
                <a:lnTo>
                  <a:pt x="4491038" y="4085142"/>
                </a:lnTo>
                <a:lnTo>
                  <a:pt x="4490721" y="4083237"/>
                </a:lnTo>
                <a:lnTo>
                  <a:pt x="4489768" y="4081967"/>
                </a:lnTo>
                <a:lnTo>
                  <a:pt x="4489133" y="4080379"/>
                </a:lnTo>
                <a:lnTo>
                  <a:pt x="4488181" y="4078474"/>
                </a:lnTo>
                <a:lnTo>
                  <a:pt x="4492943" y="4083872"/>
                </a:lnTo>
                <a:lnTo>
                  <a:pt x="4497071" y="4087365"/>
                </a:lnTo>
                <a:lnTo>
                  <a:pt x="4501198" y="4089587"/>
                </a:lnTo>
                <a:lnTo>
                  <a:pt x="4504373" y="4091175"/>
                </a:lnTo>
                <a:lnTo>
                  <a:pt x="4507548" y="4091810"/>
                </a:lnTo>
                <a:lnTo>
                  <a:pt x="4510088" y="4091493"/>
                </a:lnTo>
                <a:lnTo>
                  <a:pt x="4512628" y="4090540"/>
                </a:lnTo>
                <a:lnTo>
                  <a:pt x="4514216" y="4089587"/>
                </a:lnTo>
                <a:lnTo>
                  <a:pt x="4516121" y="4093715"/>
                </a:lnTo>
                <a:lnTo>
                  <a:pt x="4517391" y="4097208"/>
                </a:lnTo>
                <a:lnTo>
                  <a:pt x="4517708" y="4099113"/>
                </a:lnTo>
                <a:lnTo>
                  <a:pt x="4517391" y="4100383"/>
                </a:lnTo>
                <a:lnTo>
                  <a:pt x="4516756" y="4101653"/>
                </a:lnTo>
                <a:lnTo>
                  <a:pt x="4515803" y="4102606"/>
                </a:lnTo>
                <a:lnTo>
                  <a:pt x="4518661" y="4104511"/>
                </a:lnTo>
                <a:lnTo>
                  <a:pt x="4521518" y="4105781"/>
                </a:lnTo>
                <a:lnTo>
                  <a:pt x="4524058" y="4106098"/>
                </a:lnTo>
                <a:lnTo>
                  <a:pt x="4526916" y="4106416"/>
                </a:lnTo>
                <a:lnTo>
                  <a:pt x="4527233" y="4104511"/>
                </a:lnTo>
                <a:lnTo>
                  <a:pt x="4526916" y="4103558"/>
                </a:lnTo>
                <a:lnTo>
                  <a:pt x="4526281" y="4101971"/>
                </a:lnTo>
                <a:lnTo>
                  <a:pt x="4525646" y="4101018"/>
                </a:lnTo>
                <a:lnTo>
                  <a:pt x="4524058" y="4099113"/>
                </a:lnTo>
                <a:lnTo>
                  <a:pt x="4522153" y="4097208"/>
                </a:lnTo>
                <a:lnTo>
                  <a:pt x="4519931" y="4095303"/>
                </a:lnTo>
                <a:lnTo>
                  <a:pt x="4518026" y="4093715"/>
                </a:lnTo>
                <a:lnTo>
                  <a:pt x="4517391" y="4092445"/>
                </a:lnTo>
                <a:lnTo>
                  <a:pt x="4516438" y="4091175"/>
                </a:lnTo>
                <a:lnTo>
                  <a:pt x="4516121" y="4089587"/>
                </a:lnTo>
                <a:lnTo>
                  <a:pt x="4515803" y="4087682"/>
                </a:lnTo>
                <a:lnTo>
                  <a:pt x="4519931" y="4089587"/>
                </a:lnTo>
                <a:lnTo>
                  <a:pt x="4523106" y="4090540"/>
                </a:lnTo>
                <a:lnTo>
                  <a:pt x="4525963" y="4091175"/>
                </a:lnTo>
                <a:lnTo>
                  <a:pt x="4528503" y="4090540"/>
                </a:lnTo>
                <a:lnTo>
                  <a:pt x="4530726" y="4089905"/>
                </a:lnTo>
                <a:lnTo>
                  <a:pt x="4532631" y="4088952"/>
                </a:lnTo>
                <a:lnTo>
                  <a:pt x="4534218" y="4087365"/>
                </a:lnTo>
                <a:lnTo>
                  <a:pt x="4535488" y="4085142"/>
                </a:lnTo>
                <a:lnTo>
                  <a:pt x="4536758" y="4082920"/>
                </a:lnTo>
                <a:lnTo>
                  <a:pt x="4537393" y="4080379"/>
                </a:lnTo>
                <a:lnTo>
                  <a:pt x="4538663" y="4074664"/>
                </a:lnTo>
                <a:lnTo>
                  <a:pt x="4539933" y="4068314"/>
                </a:lnTo>
                <a:lnTo>
                  <a:pt x="4541521" y="4062281"/>
                </a:lnTo>
                <a:lnTo>
                  <a:pt x="4542156" y="4064504"/>
                </a:lnTo>
                <a:lnTo>
                  <a:pt x="4543108" y="4066726"/>
                </a:lnTo>
                <a:lnTo>
                  <a:pt x="4545648" y="4070854"/>
                </a:lnTo>
                <a:lnTo>
                  <a:pt x="4548506" y="4074664"/>
                </a:lnTo>
                <a:lnTo>
                  <a:pt x="4551998" y="4077839"/>
                </a:lnTo>
                <a:lnTo>
                  <a:pt x="4555491" y="4080697"/>
                </a:lnTo>
                <a:lnTo>
                  <a:pt x="4558983" y="4082602"/>
                </a:lnTo>
                <a:lnTo>
                  <a:pt x="4560253" y="4082920"/>
                </a:lnTo>
                <a:lnTo>
                  <a:pt x="4561841" y="4083237"/>
                </a:lnTo>
                <a:lnTo>
                  <a:pt x="4563111" y="4083237"/>
                </a:lnTo>
                <a:lnTo>
                  <a:pt x="4564381" y="4083237"/>
                </a:lnTo>
                <a:lnTo>
                  <a:pt x="4565333" y="4082285"/>
                </a:lnTo>
                <a:lnTo>
                  <a:pt x="4566286" y="4081332"/>
                </a:lnTo>
                <a:lnTo>
                  <a:pt x="4567238" y="4079109"/>
                </a:lnTo>
                <a:lnTo>
                  <a:pt x="4567873" y="4075617"/>
                </a:lnTo>
                <a:lnTo>
                  <a:pt x="4567873" y="4072441"/>
                </a:lnTo>
                <a:lnTo>
                  <a:pt x="4567556" y="4065456"/>
                </a:lnTo>
                <a:lnTo>
                  <a:pt x="4567238" y="4058788"/>
                </a:lnTo>
                <a:lnTo>
                  <a:pt x="4567238" y="4055931"/>
                </a:lnTo>
                <a:lnTo>
                  <a:pt x="4567873" y="4053708"/>
                </a:lnTo>
                <a:lnTo>
                  <a:pt x="4567873" y="4053073"/>
                </a:lnTo>
                <a:lnTo>
                  <a:pt x="4568826" y="4052438"/>
                </a:lnTo>
                <a:lnTo>
                  <a:pt x="4569461" y="4052120"/>
                </a:lnTo>
                <a:lnTo>
                  <a:pt x="4570096" y="4052120"/>
                </a:lnTo>
                <a:lnTo>
                  <a:pt x="4571048" y="4052120"/>
                </a:lnTo>
                <a:lnTo>
                  <a:pt x="4572001" y="4052438"/>
                </a:lnTo>
                <a:lnTo>
                  <a:pt x="4574858" y="4054026"/>
                </a:lnTo>
                <a:lnTo>
                  <a:pt x="4578986" y="4057518"/>
                </a:lnTo>
                <a:lnTo>
                  <a:pt x="4583748" y="4061963"/>
                </a:lnTo>
                <a:lnTo>
                  <a:pt x="4584383" y="4063551"/>
                </a:lnTo>
                <a:lnTo>
                  <a:pt x="4585018" y="4065456"/>
                </a:lnTo>
                <a:lnTo>
                  <a:pt x="4585653" y="4069584"/>
                </a:lnTo>
                <a:lnTo>
                  <a:pt x="4584701" y="4072759"/>
                </a:lnTo>
                <a:lnTo>
                  <a:pt x="4584066" y="4076569"/>
                </a:lnTo>
                <a:lnTo>
                  <a:pt x="4582478" y="4079744"/>
                </a:lnTo>
                <a:lnTo>
                  <a:pt x="4580891" y="4082920"/>
                </a:lnTo>
                <a:lnTo>
                  <a:pt x="4577081" y="4089587"/>
                </a:lnTo>
                <a:lnTo>
                  <a:pt x="4575176" y="4092763"/>
                </a:lnTo>
                <a:lnTo>
                  <a:pt x="4574223" y="4096255"/>
                </a:lnTo>
                <a:lnTo>
                  <a:pt x="4573588" y="4099430"/>
                </a:lnTo>
                <a:lnTo>
                  <a:pt x="4572953" y="4102606"/>
                </a:lnTo>
                <a:lnTo>
                  <a:pt x="4573588" y="4104511"/>
                </a:lnTo>
                <a:lnTo>
                  <a:pt x="4573906" y="4106098"/>
                </a:lnTo>
                <a:lnTo>
                  <a:pt x="4574541" y="4107686"/>
                </a:lnTo>
                <a:lnTo>
                  <a:pt x="4575811" y="4109591"/>
                </a:lnTo>
                <a:lnTo>
                  <a:pt x="4576763" y="4111496"/>
                </a:lnTo>
                <a:lnTo>
                  <a:pt x="4578668" y="4113401"/>
                </a:lnTo>
                <a:lnTo>
                  <a:pt x="4582478" y="4116894"/>
                </a:lnTo>
                <a:lnTo>
                  <a:pt x="4582478" y="4118799"/>
                </a:lnTo>
                <a:lnTo>
                  <a:pt x="4582478" y="4119752"/>
                </a:lnTo>
                <a:lnTo>
                  <a:pt x="4581843" y="4121022"/>
                </a:lnTo>
                <a:lnTo>
                  <a:pt x="4580891" y="4121974"/>
                </a:lnTo>
                <a:lnTo>
                  <a:pt x="4578351" y="4123879"/>
                </a:lnTo>
                <a:lnTo>
                  <a:pt x="4575811" y="4125784"/>
                </a:lnTo>
                <a:lnTo>
                  <a:pt x="4574541" y="4126737"/>
                </a:lnTo>
                <a:lnTo>
                  <a:pt x="4573588" y="4128324"/>
                </a:lnTo>
                <a:lnTo>
                  <a:pt x="4572953" y="4129912"/>
                </a:lnTo>
                <a:lnTo>
                  <a:pt x="4572636" y="4131817"/>
                </a:lnTo>
                <a:lnTo>
                  <a:pt x="4572636" y="4134357"/>
                </a:lnTo>
                <a:lnTo>
                  <a:pt x="4573588" y="4136897"/>
                </a:lnTo>
                <a:lnTo>
                  <a:pt x="4574858" y="4140708"/>
                </a:lnTo>
                <a:lnTo>
                  <a:pt x="4576763" y="4144518"/>
                </a:lnTo>
                <a:lnTo>
                  <a:pt x="4578351" y="4145788"/>
                </a:lnTo>
                <a:lnTo>
                  <a:pt x="4579303" y="4146423"/>
                </a:lnTo>
                <a:lnTo>
                  <a:pt x="4581208" y="4147058"/>
                </a:lnTo>
                <a:lnTo>
                  <a:pt x="4583431" y="4147693"/>
                </a:lnTo>
                <a:lnTo>
                  <a:pt x="4585018" y="4147693"/>
                </a:lnTo>
                <a:lnTo>
                  <a:pt x="4587241" y="4147693"/>
                </a:lnTo>
                <a:lnTo>
                  <a:pt x="4588193" y="4148328"/>
                </a:lnTo>
                <a:lnTo>
                  <a:pt x="4589463" y="4148963"/>
                </a:lnTo>
                <a:lnTo>
                  <a:pt x="4590733" y="4150233"/>
                </a:lnTo>
                <a:lnTo>
                  <a:pt x="4592003" y="4151503"/>
                </a:lnTo>
                <a:lnTo>
                  <a:pt x="4594861" y="4155948"/>
                </a:lnTo>
                <a:lnTo>
                  <a:pt x="4596131" y="4154361"/>
                </a:lnTo>
                <a:lnTo>
                  <a:pt x="4596766" y="4152773"/>
                </a:lnTo>
                <a:lnTo>
                  <a:pt x="4597083" y="4151186"/>
                </a:lnTo>
                <a:lnTo>
                  <a:pt x="4597718" y="4149281"/>
                </a:lnTo>
                <a:lnTo>
                  <a:pt x="4597718" y="4145470"/>
                </a:lnTo>
                <a:lnTo>
                  <a:pt x="4597083" y="4141660"/>
                </a:lnTo>
                <a:lnTo>
                  <a:pt x="4596766" y="4137850"/>
                </a:lnTo>
                <a:lnTo>
                  <a:pt x="4597083" y="4134040"/>
                </a:lnTo>
                <a:lnTo>
                  <a:pt x="4597718" y="4132135"/>
                </a:lnTo>
                <a:lnTo>
                  <a:pt x="4598353" y="4130865"/>
                </a:lnTo>
                <a:lnTo>
                  <a:pt x="4599306" y="4129277"/>
                </a:lnTo>
                <a:lnTo>
                  <a:pt x="4600893" y="4128007"/>
                </a:lnTo>
                <a:lnTo>
                  <a:pt x="4601528" y="4130865"/>
                </a:lnTo>
                <a:lnTo>
                  <a:pt x="4602798" y="4133722"/>
                </a:lnTo>
                <a:lnTo>
                  <a:pt x="4603751" y="4136580"/>
                </a:lnTo>
                <a:lnTo>
                  <a:pt x="4605338" y="4139120"/>
                </a:lnTo>
                <a:lnTo>
                  <a:pt x="4606926" y="4141660"/>
                </a:lnTo>
                <a:lnTo>
                  <a:pt x="4608831" y="4143883"/>
                </a:lnTo>
                <a:lnTo>
                  <a:pt x="4610736" y="4145788"/>
                </a:lnTo>
                <a:lnTo>
                  <a:pt x="4612958" y="4147693"/>
                </a:lnTo>
                <a:lnTo>
                  <a:pt x="4615181" y="4148646"/>
                </a:lnTo>
                <a:lnTo>
                  <a:pt x="4617403" y="4149916"/>
                </a:lnTo>
                <a:lnTo>
                  <a:pt x="4619308" y="4150233"/>
                </a:lnTo>
                <a:lnTo>
                  <a:pt x="4621213" y="4150233"/>
                </a:lnTo>
                <a:lnTo>
                  <a:pt x="4623436" y="4149916"/>
                </a:lnTo>
                <a:lnTo>
                  <a:pt x="4625023" y="4148646"/>
                </a:lnTo>
                <a:lnTo>
                  <a:pt x="4626611" y="4146740"/>
                </a:lnTo>
                <a:lnTo>
                  <a:pt x="4627881" y="4144200"/>
                </a:lnTo>
                <a:lnTo>
                  <a:pt x="4628833" y="4148011"/>
                </a:lnTo>
                <a:lnTo>
                  <a:pt x="4629786" y="4151503"/>
                </a:lnTo>
                <a:lnTo>
                  <a:pt x="4629786" y="4154996"/>
                </a:lnTo>
                <a:lnTo>
                  <a:pt x="4629468" y="4158171"/>
                </a:lnTo>
                <a:lnTo>
                  <a:pt x="4632961" y="4160076"/>
                </a:lnTo>
                <a:lnTo>
                  <a:pt x="4636453" y="4162299"/>
                </a:lnTo>
                <a:lnTo>
                  <a:pt x="4644391" y="4166427"/>
                </a:lnTo>
                <a:lnTo>
                  <a:pt x="4647883" y="4168649"/>
                </a:lnTo>
                <a:lnTo>
                  <a:pt x="4651693" y="4170554"/>
                </a:lnTo>
                <a:lnTo>
                  <a:pt x="4655186" y="4171507"/>
                </a:lnTo>
                <a:lnTo>
                  <a:pt x="4658996" y="4172777"/>
                </a:lnTo>
                <a:lnTo>
                  <a:pt x="4658043" y="4165474"/>
                </a:lnTo>
                <a:lnTo>
                  <a:pt x="4657408" y="4158171"/>
                </a:lnTo>
                <a:lnTo>
                  <a:pt x="4656456" y="4150868"/>
                </a:lnTo>
                <a:lnTo>
                  <a:pt x="4654551" y="4143248"/>
                </a:lnTo>
                <a:lnTo>
                  <a:pt x="4652011" y="4135627"/>
                </a:lnTo>
                <a:lnTo>
                  <a:pt x="4648518" y="4127372"/>
                </a:lnTo>
                <a:lnTo>
                  <a:pt x="4644391" y="4119116"/>
                </a:lnTo>
                <a:lnTo>
                  <a:pt x="4638676" y="4109908"/>
                </a:lnTo>
                <a:lnTo>
                  <a:pt x="4639628" y="4109591"/>
                </a:lnTo>
                <a:lnTo>
                  <a:pt x="4640581" y="4109591"/>
                </a:lnTo>
                <a:lnTo>
                  <a:pt x="4641216" y="4109908"/>
                </a:lnTo>
                <a:lnTo>
                  <a:pt x="4642486" y="4110861"/>
                </a:lnTo>
                <a:lnTo>
                  <a:pt x="4645026" y="4112766"/>
                </a:lnTo>
                <a:lnTo>
                  <a:pt x="4647248" y="4114989"/>
                </a:lnTo>
                <a:lnTo>
                  <a:pt x="4652328" y="4119752"/>
                </a:lnTo>
                <a:lnTo>
                  <a:pt x="4654551" y="4121657"/>
                </a:lnTo>
                <a:lnTo>
                  <a:pt x="4655503" y="4121974"/>
                </a:lnTo>
                <a:lnTo>
                  <a:pt x="4656456" y="4121974"/>
                </a:lnTo>
                <a:lnTo>
                  <a:pt x="4657726" y="4121022"/>
                </a:lnTo>
                <a:lnTo>
                  <a:pt x="4659313" y="4119434"/>
                </a:lnTo>
                <a:lnTo>
                  <a:pt x="4660266" y="4118164"/>
                </a:lnTo>
                <a:lnTo>
                  <a:pt x="4660901" y="4116576"/>
                </a:lnTo>
                <a:lnTo>
                  <a:pt x="4661536" y="4114671"/>
                </a:lnTo>
                <a:lnTo>
                  <a:pt x="4661853" y="4113401"/>
                </a:lnTo>
                <a:lnTo>
                  <a:pt x="4662171" y="4109591"/>
                </a:lnTo>
                <a:lnTo>
                  <a:pt x="4661536" y="4105781"/>
                </a:lnTo>
                <a:lnTo>
                  <a:pt x="4660583" y="4101971"/>
                </a:lnTo>
                <a:lnTo>
                  <a:pt x="4659313" y="4097843"/>
                </a:lnTo>
                <a:lnTo>
                  <a:pt x="4657726" y="4093715"/>
                </a:lnTo>
                <a:lnTo>
                  <a:pt x="4654551" y="4085460"/>
                </a:lnTo>
                <a:lnTo>
                  <a:pt x="4652646" y="4081332"/>
                </a:lnTo>
                <a:lnTo>
                  <a:pt x="4651693" y="4077204"/>
                </a:lnTo>
                <a:lnTo>
                  <a:pt x="4650741" y="4073394"/>
                </a:lnTo>
                <a:lnTo>
                  <a:pt x="4650423" y="4069901"/>
                </a:lnTo>
                <a:lnTo>
                  <a:pt x="4650423" y="4066726"/>
                </a:lnTo>
                <a:lnTo>
                  <a:pt x="4651058" y="4064821"/>
                </a:lnTo>
                <a:lnTo>
                  <a:pt x="4651693" y="4063234"/>
                </a:lnTo>
                <a:lnTo>
                  <a:pt x="4650106" y="4062281"/>
                </a:lnTo>
                <a:lnTo>
                  <a:pt x="4648518" y="4061963"/>
                </a:lnTo>
                <a:lnTo>
                  <a:pt x="4647566" y="4061963"/>
                </a:lnTo>
                <a:lnTo>
                  <a:pt x="4646613" y="4062281"/>
                </a:lnTo>
                <a:lnTo>
                  <a:pt x="4645026" y="4063551"/>
                </a:lnTo>
                <a:lnTo>
                  <a:pt x="4643121" y="4065456"/>
                </a:lnTo>
                <a:lnTo>
                  <a:pt x="4640263" y="4057518"/>
                </a:lnTo>
                <a:lnTo>
                  <a:pt x="4636453" y="4048628"/>
                </a:lnTo>
                <a:lnTo>
                  <a:pt x="4632326" y="4040372"/>
                </a:lnTo>
                <a:lnTo>
                  <a:pt x="4627563" y="4031799"/>
                </a:lnTo>
                <a:lnTo>
                  <a:pt x="4622166" y="4023861"/>
                </a:lnTo>
                <a:lnTo>
                  <a:pt x="4616133" y="4016876"/>
                </a:lnTo>
                <a:lnTo>
                  <a:pt x="4613276" y="4013701"/>
                </a:lnTo>
                <a:lnTo>
                  <a:pt x="4610418" y="4010843"/>
                </a:lnTo>
                <a:lnTo>
                  <a:pt x="4607561" y="4008303"/>
                </a:lnTo>
                <a:lnTo>
                  <a:pt x="4604386" y="4006398"/>
                </a:lnTo>
                <a:lnTo>
                  <a:pt x="4605338" y="4005445"/>
                </a:lnTo>
                <a:lnTo>
                  <a:pt x="4605973" y="4004810"/>
                </a:lnTo>
                <a:lnTo>
                  <a:pt x="4606608" y="4004493"/>
                </a:lnTo>
                <a:lnTo>
                  <a:pt x="4607878" y="4004493"/>
                </a:lnTo>
                <a:lnTo>
                  <a:pt x="4610101" y="4005445"/>
                </a:lnTo>
                <a:lnTo>
                  <a:pt x="4612006" y="4006715"/>
                </a:lnTo>
                <a:lnTo>
                  <a:pt x="4615181" y="4008621"/>
                </a:lnTo>
                <a:lnTo>
                  <a:pt x="4617721" y="4010843"/>
                </a:lnTo>
                <a:lnTo>
                  <a:pt x="4623753" y="4016241"/>
                </a:lnTo>
                <a:lnTo>
                  <a:pt x="4629786" y="4021639"/>
                </a:lnTo>
                <a:lnTo>
                  <a:pt x="4632643" y="4023861"/>
                </a:lnTo>
                <a:lnTo>
                  <a:pt x="4635183" y="4025767"/>
                </a:lnTo>
                <a:lnTo>
                  <a:pt x="4637723" y="4026719"/>
                </a:lnTo>
                <a:lnTo>
                  <a:pt x="4639628" y="4027037"/>
                </a:lnTo>
                <a:lnTo>
                  <a:pt x="4640581" y="4027037"/>
                </a:lnTo>
                <a:lnTo>
                  <a:pt x="4641851" y="4026719"/>
                </a:lnTo>
                <a:lnTo>
                  <a:pt x="4642486" y="4026084"/>
                </a:lnTo>
                <a:lnTo>
                  <a:pt x="4643121" y="4025449"/>
                </a:lnTo>
                <a:lnTo>
                  <a:pt x="4644391" y="4027672"/>
                </a:lnTo>
                <a:lnTo>
                  <a:pt x="4644708" y="4028942"/>
                </a:lnTo>
                <a:lnTo>
                  <a:pt x="4644708" y="4030529"/>
                </a:lnTo>
                <a:lnTo>
                  <a:pt x="4643756" y="4031799"/>
                </a:lnTo>
                <a:lnTo>
                  <a:pt x="4642168" y="4034339"/>
                </a:lnTo>
                <a:lnTo>
                  <a:pt x="4640898" y="4035610"/>
                </a:lnTo>
                <a:lnTo>
                  <a:pt x="4640263" y="4036562"/>
                </a:lnTo>
                <a:lnTo>
                  <a:pt x="4644708" y="4041642"/>
                </a:lnTo>
                <a:lnTo>
                  <a:pt x="4648518" y="4045770"/>
                </a:lnTo>
                <a:lnTo>
                  <a:pt x="4652328" y="4048628"/>
                </a:lnTo>
                <a:lnTo>
                  <a:pt x="4655503" y="4050850"/>
                </a:lnTo>
                <a:lnTo>
                  <a:pt x="4658996" y="4052755"/>
                </a:lnTo>
                <a:lnTo>
                  <a:pt x="4661853" y="4053390"/>
                </a:lnTo>
                <a:lnTo>
                  <a:pt x="4664393" y="4053708"/>
                </a:lnTo>
                <a:lnTo>
                  <a:pt x="4666933" y="4053708"/>
                </a:lnTo>
                <a:lnTo>
                  <a:pt x="4668203" y="4055613"/>
                </a:lnTo>
                <a:lnTo>
                  <a:pt x="4668838" y="4057518"/>
                </a:lnTo>
                <a:lnTo>
                  <a:pt x="4668203" y="4058788"/>
                </a:lnTo>
                <a:lnTo>
                  <a:pt x="4667886" y="4060376"/>
                </a:lnTo>
                <a:lnTo>
                  <a:pt x="4665663" y="4062598"/>
                </a:lnTo>
                <a:lnTo>
                  <a:pt x="4664711" y="4064186"/>
                </a:lnTo>
                <a:lnTo>
                  <a:pt x="4664076" y="4065139"/>
                </a:lnTo>
                <a:lnTo>
                  <a:pt x="4672013" y="4069584"/>
                </a:lnTo>
                <a:lnTo>
                  <a:pt x="4676776" y="4071171"/>
                </a:lnTo>
                <a:lnTo>
                  <a:pt x="4679316" y="4072441"/>
                </a:lnTo>
                <a:lnTo>
                  <a:pt x="4680903" y="4073394"/>
                </a:lnTo>
                <a:lnTo>
                  <a:pt x="4682173" y="4075299"/>
                </a:lnTo>
                <a:lnTo>
                  <a:pt x="4684396" y="4078474"/>
                </a:lnTo>
                <a:lnTo>
                  <a:pt x="4688206" y="4084507"/>
                </a:lnTo>
                <a:lnTo>
                  <a:pt x="4694556" y="4093715"/>
                </a:lnTo>
                <a:lnTo>
                  <a:pt x="4699636" y="4093080"/>
                </a:lnTo>
                <a:lnTo>
                  <a:pt x="4704716" y="4092763"/>
                </a:lnTo>
                <a:lnTo>
                  <a:pt x="4707256" y="4092763"/>
                </a:lnTo>
                <a:lnTo>
                  <a:pt x="4710113" y="4093715"/>
                </a:lnTo>
                <a:lnTo>
                  <a:pt x="4713288" y="4094668"/>
                </a:lnTo>
                <a:lnTo>
                  <a:pt x="4716146" y="4096573"/>
                </a:lnTo>
                <a:lnTo>
                  <a:pt x="4716781" y="4090540"/>
                </a:lnTo>
                <a:lnTo>
                  <a:pt x="4717733" y="4084825"/>
                </a:lnTo>
                <a:lnTo>
                  <a:pt x="4719321" y="4079427"/>
                </a:lnTo>
                <a:lnTo>
                  <a:pt x="4720273" y="4076887"/>
                </a:lnTo>
                <a:lnTo>
                  <a:pt x="4721543" y="4074347"/>
                </a:lnTo>
                <a:lnTo>
                  <a:pt x="4722496" y="4079109"/>
                </a:lnTo>
                <a:lnTo>
                  <a:pt x="4723131" y="4085777"/>
                </a:lnTo>
                <a:lnTo>
                  <a:pt x="4723766" y="4094033"/>
                </a:lnTo>
                <a:lnTo>
                  <a:pt x="4724083" y="4103558"/>
                </a:lnTo>
                <a:lnTo>
                  <a:pt x="4729163" y="4109273"/>
                </a:lnTo>
                <a:lnTo>
                  <a:pt x="4732656" y="4108956"/>
                </a:lnTo>
                <a:lnTo>
                  <a:pt x="4735513" y="4108321"/>
                </a:lnTo>
                <a:lnTo>
                  <a:pt x="4738053" y="4107368"/>
                </a:lnTo>
                <a:lnTo>
                  <a:pt x="4740276" y="4106098"/>
                </a:lnTo>
                <a:lnTo>
                  <a:pt x="4742498" y="4104828"/>
                </a:lnTo>
                <a:lnTo>
                  <a:pt x="4744403" y="4103558"/>
                </a:lnTo>
                <a:lnTo>
                  <a:pt x="4747578" y="4099748"/>
                </a:lnTo>
                <a:lnTo>
                  <a:pt x="4754246" y="4091810"/>
                </a:lnTo>
                <a:lnTo>
                  <a:pt x="4758056" y="4087682"/>
                </a:lnTo>
                <a:lnTo>
                  <a:pt x="4760278" y="4085777"/>
                </a:lnTo>
                <a:lnTo>
                  <a:pt x="4762818" y="4084190"/>
                </a:lnTo>
                <a:lnTo>
                  <a:pt x="4759643" y="4080062"/>
                </a:lnTo>
                <a:lnTo>
                  <a:pt x="4757103" y="4077839"/>
                </a:lnTo>
                <a:lnTo>
                  <a:pt x="4754563" y="4075934"/>
                </a:lnTo>
                <a:lnTo>
                  <a:pt x="4752341" y="4074982"/>
                </a:lnTo>
                <a:lnTo>
                  <a:pt x="4750118" y="4074347"/>
                </a:lnTo>
                <a:lnTo>
                  <a:pt x="4747578" y="4072759"/>
                </a:lnTo>
                <a:lnTo>
                  <a:pt x="4745038" y="4070854"/>
                </a:lnTo>
                <a:lnTo>
                  <a:pt x="4742181" y="4067996"/>
                </a:lnTo>
                <a:lnTo>
                  <a:pt x="4745038" y="4067679"/>
                </a:lnTo>
                <a:lnTo>
                  <a:pt x="4747578" y="4067679"/>
                </a:lnTo>
                <a:lnTo>
                  <a:pt x="4750118" y="4068314"/>
                </a:lnTo>
                <a:lnTo>
                  <a:pt x="4752658" y="4069584"/>
                </a:lnTo>
                <a:lnTo>
                  <a:pt x="4755198" y="4070854"/>
                </a:lnTo>
                <a:lnTo>
                  <a:pt x="4757738" y="4072441"/>
                </a:lnTo>
                <a:lnTo>
                  <a:pt x="4762501" y="4076569"/>
                </a:lnTo>
                <a:lnTo>
                  <a:pt x="4767581" y="4080697"/>
                </a:lnTo>
                <a:lnTo>
                  <a:pt x="4772978" y="4084825"/>
                </a:lnTo>
                <a:lnTo>
                  <a:pt x="4776153" y="4086412"/>
                </a:lnTo>
                <a:lnTo>
                  <a:pt x="4779011" y="4087682"/>
                </a:lnTo>
                <a:lnTo>
                  <a:pt x="4781868" y="4088952"/>
                </a:lnTo>
                <a:lnTo>
                  <a:pt x="4785043" y="4089587"/>
                </a:lnTo>
                <a:lnTo>
                  <a:pt x="4785361" y="4088317"/>
                </a:lnTo>
                <a:lnTo>
                  <a:pt x="4785361" y="4087365"/>
                </a:lnTo>
                <a:lnTo>
                  <a:pt x="4785043" y="4086412"/>
                </a:lnTo>
                <a:lnTo>
                  <a:pt x="4784408" y="4085142"/>
                </a:lnTo>
                <a:lnTo>
                  <a:pt x="4782503" y="4082602"/>
                </a:lnTo>
                <a:lnTo>
                  <a:pt x="4780281" y="4080062"/>
                </a:lnTo>
                <a:lnTo>
                  <a:pt x="4775518" y="4074982"/>
                </a:lnTo>
                <a:lnTo>
                  <a:pt x="4773931" y="4072759"/>
                </a:lnTo>
                <a:lnTo>
                  <a:pt x="4773296" y="4071806"/>
                </a:lnTo>
                <a:lnTo>
                  <a:pt x="4772978" y="4070536"/>
                </a:lnTo>
                <a:lnTo>
                  <a:pt x="4775518" y="4070536"/>
                </a:lnTo>
                <a:lnTo>
                  <a:pt x="4777741" y="4070854"/>
                </a:lnTo>
                <a:lnTo>
                  <a:pt x="4780281" y="4072124"/>
                </a:lnTo>
                <a:lnTo>
                  <a:pt x="4783456" y="4073394"/>
                </a:lnTo>
                <a:lnTo>
                  <a:pt x="4786313" y="4075299"/>
                </a:lnTo>
                <a:lnTo>
                  <a:pt x="4789171" y="4077522"/>
                </a:lnTo>
                <a:lnTo>
                  <a:pt x="4792346" y="4080379"/>
                </a:lnTo>
                <a:lnTo>
                  <a:pt x="4796156" y="4083872"/>
                </a:lnTo>
                <a:lnTo>
                  <a:pt x="4796156" y="4082602"/>
                </a:lnTo>
                <a:lnTo>
                  <a:pt x="4796156" y="4081332"/>
                </a:lnTo>
                <a:lnTo>
                  <a:pt x="4795203" y="4080062"/>
                </a:lnTo>
                <a:lnTo>
                  <a:pt x="4794251" y="4078474"/>
                </a:lnTo>
                <a:lnTo>
                  <a:pt x="4791711" y="4075617"/>
                </a:lnTo>
                <a:lnTo>
                  <a:pt x="4788853" y="4072759"/>
                </a:lnTo>
                <a:lnTo>
                  <a:pt x="4785361" y="4069584"/>
                </a:lnTo>
                <a:lnTo>
                  <a:pt x="4782503" y="4066726"/>
                </a:lnTo>
                <a:lnTo>
                  <a:pt x="4780281" y="4063551"/>
                </a:lnTo>
                <a:lnTo>
                  <a:pt x="4779963" y="4062598"/>
                </a:lnTo>
                <a:lnTo>
                  <a:pt x="4779963" y="4061328"/>
                </a:lnTo>
                <a:lnTo>
                  <a:pt x="4782821" y="4059423"/>
                </a:lnTo>
                <a:lnTo>
                  <a:pt x="4784726" y="4057518"/>
                </a:lnTo>
                <a:lnTo>
                  <a:pt x="4787266" y="4054661"/>
                </a:lnTo>
                <a:lnTo>
                  <a:pt x="4788536" y="4053708"/>
                </a:lnTo>
                <a:lnTo>
                  <a:pt x="4789488" y="4052755"/>
                </a:lnTo>
                <a:lnTo>
                  <a:pt x="4791393" y="4052120"/>
                </a:lnTo>
                <a:lnTo>
                  <a:pt x="4793933" y="4051168"/>
                </a:lnTo>
                <a:lnTo>
                  <a:pt x="4793298" y="4046088"/>
                </a:lnTo>
                <a:lnTo>
                  <a:pt x="4791393" y="4040690"/>
                </a:lnTo>
                <a:lnTo>
                  <a:pt x="4789488" y="4034975"/>
                </a:lnTo>
                <a:lnTo>
                  <a:pt x="4786631" y="4028942"/>
                </a:lnTo>
                <a:lnTo>
                  <a:pt x="4783456" y="4023226"/>
                </a:lnTo>
                <a:lnTo>
                  <a:pt x="4779646" y="4016876"/>
                </a:lnTo>
                <a:lnTo>
                  <a:pt x="4775518" y="4010843"/>
                </a:lnTo>
                <a:lnTo>
                  <a:pt x="4771708" y="4004493"/>
                </a:lnTo>
                <a:lnTo>
                  <a:pt x="4762183" y="3992110"/>
                </a:lnTo>
                <a:lnTo>
                  <a:pt x="4752341" y="3980044"/>
                </a:lnTo>
                <a:lnTo>
                  <a:pt x="4742181" y="3968296"/>
                </a:lnTo>
                <a:lnTo>
                  <a:pt x="4732656" y="3957818"/>
                </a:lnTo>
                <a:lnTo>
                  <a:pt x="4734561" y="3956548"/>
                </a:lnTo>
                <a:lnTo>
                  <a:pt x="4736466" y="3955595"/>
                </a:lnTo>
                <a:lnTo>
                  <a:pt x="4738688" y="3954643"/>
                </a:lnTo>
                <a:lnTo>
                  <a:pt x="4740276" y="3953373"/>
                </a:lnTo>
                <a:lnTo>
                  <a:pt x="4740593" y="3952738"/>
                </a:lnTo>
                <a:lnTo>
                  <a:pt x="4740593" y="3952103"/>
                </a:lnTo>
                <a:lnTo>
                  <a:pt x="4740276" y="3950833"/>
                </a:lnTo>
                <a:lnTo>
                  <a:pt x="4739006" y="3949880"/>
                </a:lnTo>
                <a:lnTo>
                  <a:pt x="4736148" y="3946705"/>
                </a:lnTo>
                <a:lnTo>
                  <a:pt x="4730433" y="3942260"/>
                </a:lnTo>
                <a:lnTo>
                  <a:pt x="4731703" y="3940037"/>
                </a:lnTo>
                <a:lnTo>
                  <a:pt x="4733608" y="3937179"/>
                </a:lnTo>
                <a:lnTo>
                  <a:pt x="4735196" y="3934639"/>
                </a:lnTo>
                <a:lnTo>
                  <a:pt x="4737101" y="3932417"/>
                </a:lnTo>
                <a:lnTo>
                  <a:pt x="4737736" y="3931146"/>
                </a:lnTo>
                <a:lnTo>
                  <a:pt x="4738688" y="3930829"/>
                </a:lnTo>
                <a:lnTo>
                  <a:pt x="4739958" y="3930829"/>
                </a:lnTo>
                <a:lnTo>
                  <a:pt x="4740911" y="3931146"/>
                </a:lnTo>
                <a:lnTo>
                  <a:pt x="4742181" y="3932099"/>
                </a:lnTo>
                <a:lnTo>
                  <a:pt x="4743133" y="3933369"/>
                </a:lnTo>
                <a:lnTo>
                  <a:pt x="4744403" y="3935274"/>
                </a:lnTo>
                <a:lnTo>
                  <a:pt x="4745673" y="3937814"/>
                </a:lnTo>
                <a:lnTo>
                  <a:pt x="4745673" y="3936227"/>
                </a:lnTo>
                <a:lnTo>
                  <a:pt x="4745673" y="3934639"/>
                </a:lnTo>
                <a:lnTo>
                  <a:pt x="4745356" y="3933369"/>
                </a:lnTo>
                <a:lnTo>
                  <a:pt x="4744721" y="3932417"/>
                </a:lnTo>
                <a:lnTo>
                  <a:pt x="4743133" y="3930511"/>
                </a:lnTo>
                <a:lnTo>
                  <a:pt x="4740911" y="3928924"/>
                </a:lnTo>
                <a:lnTo>
                  <a:pt x="4738688" y="3927654"/>
                </a:lnTo>
                <a:lnTo>
                  <a:pt x="4736466" y="3925749"/>
                </a:lnTo>
                <a:lnTo>
                  <a:pt x="4734561" y="3923526"/>
                </a:lnTo>
                <a:lnTo>
                  <a:pt x="4733291" y="3922256"/>
                </a:lnTo>
                <a:lnTo>
                  <a:pt x="4732338" y="3920351"/>
                </a:lnTo>
                <a:lnTo>
                  <a:pt x="4735831" y="3920986"/>
                </a:lnTo>
                <a:lnTo>
                  <a:pt x="4739641" y="3922256"/>
                </a:lnTo>
                <a:lnTo>
                  <a:pt x="4747261" y="3925431"/>
                </a:lnTo>
                <a:lnTo>
                  <a:pt x="4751071" y="3926701"/>
                </a:lnTo>
                <a:lnTo>
                  <a:pt x="4754563" y="3927654"/>
                </a:lnTo>
                <a:lnTo>
                  <a:pt x="4756151" y="3927654"/>
                </a:lnTo>
                <a:lnTo>
                  <a:pt x="4757738" y="3927654"/>
                </a:lnTo>
                <a:lnTo>
                  <a:pt x="4759008" y="3926701"/>
                </a:lnTo>
                <a:lnTo>
                  <a:pt x="4759961" y="3926066"/>
                </a:lnTo>
                <a:lnTo>
                  <a:pt x="4760278" y="3925114"/>
                </a:lnTo>
                <a:lnTo>
                  <a:pt x="4760278" y="3923844"/>
                </a:lnTo>
                <a:lnTo>
                  <a:pt x="4759961" y="3922891"/>
                </a:lnTo>
                <a:lnTo>
                  <a:pt x="4759326" y="3921621"/>
                </a:lnTo>
                <a:lnTo>
                  <a:pt x="4757421" y="3920033"/>
                </a:lnTo>
                <a:lnTo>
                  <a:pt x="4754563" y="3918446"/>
                </a:lnTo>
                <a:lnTo>
                  <a:pt x="4752023" y="3917811"/>
                </a:lnTo>
                <a:lnTo>
                  <a:pt x="4748848" y="3916858"/>
                </a:lnTo>
                <a:lnTo>
                  <a:pt x="4747261" y="3917493"/>
                </a:lnTo>
                <a:lnTo>
                  <a:pt x="4746943" y="3917811"/>
                </a:lnTo>
                <a:lnTo>
                  <a:pt x="4746308" y="3918128"/>
                </a:lnTo>
                <a:lnTo>
                  <a:pt x="4746308" y="3915588"/>
                </a:lnTo>
                <a:lnTo>
                  <a:pt x="4746308" y="3913366"/>
                </a:lnTo>
                <a:lnTo>
                  <a:pt x="4747261" y="3911143"/>
                </a:lnTo>
                <a:lnTo>
                  <a:pt x="4748213" y="3908920"/>
                </a:lnTo>
                <a:lnTo>
                  <a:pt x="4749801" y="3907015"/>
                </a:lnTo>
                <a:lnTo>
                  <a:pt x="4752023" y="3905110"/>
                </a:lnTo>
                <a:lnTo>
                  <a:pt x="4754563" y="3902887"/>
                </a:lnTo>
                <a:lnTo>
                  <a:pt x="4757738" y="3900665"/>
                </a:lnTo>
                <a:lnTo>
                  <a:pt x="4754881" y="3900665"/>
                </a:lnTo>
                <a:lnTo>
                  <a:pt x="4752658" y="3900347"/>
                </a:lnTo>
                <a:lnTo>
                  <a:pt x="4751071" y="3899712"/>
                </a:lnTo>
                <a:lnTo>
                  <a:pt x="4749801" y="3899077"/>
                </a:lnTo>
                <a:lnTo>
                  <a:pt x="4748848" y="3898760"/>
                </a:lnTo>
                <a:lnTo>
                  <a:pt x="4748531" y="3898125"/>
                </a:lnTo>
                <a:lnTo>
                  <a:pt x="4748213" y="3896855"/>
                </a:lnTo>
                <a:lnTo>
                  <a:pt x="4748531" y="3896220"/>
                </a:lnTo>
                <a:lnTo>
                  <a:pt x="4749483" y="3895585"/>
                </a:lnTo>
                <a:lnTo>
                  <a:pt x="4750118" y="3894950"/>
                </a:lnTo>
                <a:lnTo>
                  <a:pt x="4751071" y="3894315"/>
                </a:lnTo>
                <a:lnTo>
                  <a:pt x="4752658" y="3894315"/>
                </a:lnTo>
                <a:lnTo>
                  <a:pt x="4754246" y="3893997"/>
                </a:lnTo>
                <a:lnTo>
                  <a:pt x="4755833" y="3894315"/>
                </a:lnTo>
                <a:lnTo>
                  <a:pt x="4758056" y="3894950"/>
                </a:lnTo>
                <a:lnTo>
                  <a:pt x="4760278" y="3895902"/>
                </a:lnTo>
                <a:lnTo>
                  <a:pt x="4757738" y="3891139"/>
                </a:lnTo>
                <a:lnTo>
                  <a:pt x="4756151" y="3888599"/>
                </a:lnTo>
                <a:lnTo>
                  <a:pt x="4755516" y="3886377"/>
                </a:lnTo>
                <a:lnTo>
                  <a:pt x="4754881" y="3884154"/>
                </a:lnTo>
                <a:lnTo>
                  <a:pt x="4755198" y="3881931"/>
                </a:lnTo>
                <a:lnTo>
                  <a:pt x="4755516" y="3880979"/>
                </a:lnTo>
                <a:lnTo>
                  <a:pt x="4756151" y="3880026"/>
                </a:lnTo>
                <a:lnTo>
                  <a:pt x="4757421" y="3879074"/>
                </a:lnTo>
                <a:lnTo>
                  <a:pt x="4759008" y="3878439"/>
                </a:lnTo>
                <a:lnTo>
                  <a:pt x="4755833" y="3877169"/>
                </a:lnTo>
                <a:lnTo>
                  <a:pt x="4753611" y="3876851"/>
                </a:lnTo>
                <a:lnTo>
                  <a:pt x="4752341" y="3876534"/>
                </a:lnTo>
                <a:lnTo>
                  <a:pt x="4750753" y="3876851"/>
                </a:lnTo>
                <a:lnTo>
                  <a:pt x="4749801" y="3877169"/>
                </a:lnTo>
                <a:lnTo>
                  <a:pt x="4748848" y="3877804"/>
                </a:lnTo>
                <a:lnTo>
                  <a:pt x="4748213" y="3879074"/>
                </a:lnTo>
                <a:lnTo>
                  <a:pt x="4747896" y="3880026"/>
                </a:lnTo>
                <a:lnTo>
                  <a:pt x="4747261" y="3883201"/>
                </a:lnTo>
                <a:lnTo>
                  <a:pt x="4746943" y="3886377"/>
                </a:lnTo>
                <a:lnTo>
                  <a:pt x="4745673" y="3889552"/>
                </a:lnTo>
                <a:lnTo>
                  <a:pt x="4745038" y="3891457"/>
                </a:lnTo>
                <a:lnTo>
                  <a:pt x="4743768" y="3893044"/>
                </a:lnTo>
                <a:lnTo>
                  <a:pt x="4742816" y="3890822"/>
                </a:lnTo>
                <a:lnTo>
                  <a:pt x="4741228" y="3888917"/>
                </a:lnTo>
                <a:lnTo>
                  <a:pt x="4740276" y="3887329"/>
                </a:lnTo>
                <a:lnTo>
                  <a:pt x="4738688" y="3886377"/>
                </a:lnTo>
                <a:lnTo>
                  <a:pt x="4737736" y="3885742"/>
                </a:lnTo>
                <a:lnTo>
                  <a:pt x="4736148" y="3885107"/>
                </a:lnTo>
                <a:lnTo>
                  <a:pt x="4733608" y="3884789"/>
                </a:lnTo>
                <a:lnTo>
                  <a:pt x="4731068" y="3884789"/>
                </a:lnTo>
                <a:lnTo>
                  <a:pt x="4728528" y="3885742"/>
                </a:lnTo>
                <a:lnTo>
                  <a:pt x="4725988" y="3886377"/>
                </a:lnTo>
                <a:lnTo>
                  <a:pt x="4723448" y="3886694"/>
                </a:lnTo>
                <a:lnTo>
                  <a:pt x="4720591" y="3884154"/>
                </a:lnTo>
                <a:lnTo>
                  <a:pt x="4719003" y="3881931"/>
                </a:lnTo>
                <a:lnTo>
                  <a:pt x="4718368" y="3880026"/>
                </a:lnTo>
                <a:lnTo>
                  <a:pt x="4718368" y="3878439"/>
                </a:lnTo>
                <a:lnTo>
                  <a:pt x="4718368" y="3876534"/>
                </a:lnTo>
                <a:lnTo>
                  <a:pt x="4718368" y="3874311"/>
                </a:lnTo>
                <a:lnTo>
                  <a:pt x="4717098" y="3872406"/>
                </a:lnTo>
                <a:lnTo>
                  <a:pt x="4715193" y="3870183"/>
                </a:lnTo>
                <a:lnTo>
                  <a:pt x="4721543" y="3873358"/>
                </a:lnTo>
                <a:lnTo>
                  <a:pt x="4723766" y="3873993"/>
                </a:lnTo>
                <a:lnTo>
                  <a:pt x="4725036" y="3873993"/>
                </a:lnTo>
                <a:lnTo>
                  <a:pt x="4725671" y="3873993"/>
                </a:lnTo>
                <a:lnTo>
                  <a:pt x="4725988" y="3873358"/>
                </a:lnTo>
                <a:lnTo>
                  <a:pt x="4725671" y="3871453"/>
                </a:lnTo>
                <a:lnTo>
                  <a:pt x="4725353" y="3869548"/>
                </a:lnTo>
                <a:lnTo>
                  <a:pt x="4725671" y="3868596"/>
                </a:lnTo>
                <a:lnTo>
                  <a:pt x="4725988" y="3867643"/>
                </a:lnTo>
                <a:lnTo>
                  <a:pt x="4726623" y="3867326"/>
                </a:lnTo>
                <a:lnTo>
                  <a:pt x="4728528" y="3867326"/>
                </a:lnTo>
                <a:lnTo>
                  <a:pt x="4730751" y="3867643"/>
                </a:lnTo>
                <a:lnTo>
                  <a:pt x="4733926" y="3868913"/>
                </a:lnTo>
                <a:lnTo>
                  <a:pt x="4728846" y="3863833"/>
                </a:lnTo>
                <a:lnTo>
                  <a:pt x="4726306" y="3860340"/>
                </a:lnTo>
                <a:lnTo>
                  <a:pt x="4725353" y="3857800"/>
                </a:lnTo>
                <a:lnTo>
                  <a:pt x="4725036" y="3856212"/>
                </a:lnTo>
                <a:lnTo>
                  <a:pt x="4724401" y="3854307"/>
                </a:lnTo>
                <a:lnTo>
                  <a:pt x="4723131" y="3851767"/>
                </a:lnTo>
                <a:lnTo>
                  <a:pt x="4719956" y="3847322"/>
                </a:lnTo>
                <a:lnTo>
                  <a:pt x="4714241" y="3840972"/>
                </a:lnTo>
                <a:lnTo>
                  <a:pt x="4711701" y="3840019"/>
                </a:lnTo>
                <a:lnTo>
                  <a:pt x="4709478" y="3839384"/>
                </a:lnTo>
                <a:lnTo>
                  <a:pt x="4707256" y="3838432"/>
                </a:lnTo>
                <a:lnTo>
                  <a:pt x="4704398" y="3836844"/>
                </a:lnTo>
                <a:lnTo>
                  <a:pt x="4706303" y="3840972"/>
                </a:lnTo>
                <a:lnTo>
                  <a:pt x="4707891" y="3845099"/>
                </a:lnTo>
                <a:lnTo>
                  <a:pt x="4708843" y="3848910"/>
                </a:lnTo>
                <a:lnTo>
                  <a:pt x="4709161" y="3852085"/>
                </a:lnTo>
                <a:lnTo>
                  <a:pt x="4709161" y="3855260"/>
                </a:lnTo>
                <a:lnTo>
                  <a:pt x="4709161" y="3858118"/>
                </a:lnTo>
                <a:lnTo>
                  <a:pt x="4708843" y="3860658"/>
                </a:lnTo>
                <a:lnTo>
                  <a:pt x="4708208" y="3863833"/>
                </a:lnTo>
                <a:lnTo>
                  <a:pt x="4706621" y="3868596"/>
                </a:lnTo>
                <a:lnTo>
                  <a:pt x="4704716" y="3872723"/>
                </a:lnTo>
                <a:lnTo>
                  <a:pt x="4703128" y="3877169"/>
                </a:lnTo>
                <a:lnTo>
                  <a:pt x="4701541" y="3881614"/>
                </a:lnTo>
                <a:lnTo>
                  <a:pt x="4699636" y="3879391"/>
                </a:lnTo>
                <a:lnTo>
                  <a:pt x="4698683" y="3877486"/>
                </a:lnTo>
                <a:lnTo>
                  <a:pt x="4697096" y="3875263"/>
                </a:lnTo>
                <a:lnTo>
                  <a:pt x="4694556" y="3873358"/>
                </a:lnTo>
                <a:lnTo>
                  <a:pt x="4692651" y="3874946"/>
                </a:lnTo>
                <a:lnTo>
                  <a:pt x="4691381" y="3877169"/>
                </a:lnTo>
                <a:lnTo>
                  <a:pt x="4690111" y="3879391"/>
                </a:lnTo>
                <a:lnTo>
                  <a:pt x="4689476" y="3881614"/>
                </a:lnTo>
                <a:lnTo>
                  <a:pt x="4689158" y="3883836"/>
                </a:lnTo>
                <a:lnTo>
                  <a:pt x="4689158" y="3886377"/>
                </a:lnTo>
                <a:lnTo>
                  <a:pt x="4689476" y="3891457"/>
                </a:lnTo>
                <a:lnTo>
                  <a:pt x="4691698" y="3903205"/>
                </a:lnTo>
                <a:lnTo>
                  <a:pt x="4692016" y="3909238"/>
                </a:lnTo>
                <a:lnTo>
                  <a:pt x="4692016" y="3912730"/>
                </a:lnTo>
                <a:lnTo>
                  <a:pt x="4691698" y="3915906"/>
                </a:lnTo>
                <a:lnTo>
                  <a:pt x="4686936" y="3912413"/>
                </a:lnTo>
                <a:lnTo>
                  <a:pt x="4682808" y="3910190"/>
                </a:lnTo>
                <a:lnTo>
                  <a:pt x="4679316" y="3908920"/>
                </a:lnTo>
                <a:lnTo>
                  <a:pt x="4677728" y="3908920"/>
                </a:lnTo>
                <a:lnTo>
                  <a:pt x="4676458" y="3908920"/>
                </a:lnTo>
                <a:lnTo>
                  <a:pt x="4673918" y="3909555"/>
                </a:lnTo>
                <a:lnTo>
                  <a:pt x="4671696" y="3910825"/>
                </a:lnTo>
                <a:lnTo>
                  <a:pt x="4669473" y="3912730"/>
                </a:lnTo>
                <a:lnTo>
                  <a:pt x="4667251" y="3914953"/>
                </a:lnTo>
                <a:lnTo>
                  <a:pt x="4665028" y="3913048"/>
                </a:lnTo>
                <a:lnTo>
                  <a:pt x="4663123" y="3911778"/>
                </a:lnTo>
                <a:lnTo>
                  <a:pt x="4661853" y="3910508"/>
                </a:lnTo>
                <a:lnTo>
                  <a:pt x="4660901" y="3909238"/>
                </a:lnTo>
                <a:lnTo>
                  <a:pt x="4660583" y="3908285"/>
                </a:lnTo>
                <a:lnTo>
                  <a:pt x="4660583" y="3907650"/>
                </a:lnTo>
                <a:lnTo>
                  <a:pt x="4660583" y="3905745"/>
                </a:lnTo>
                <a:lnTo>
                  <a:pt x="4660901" y="3903840"/>
                </a:lnTo>
                <a:lnTo>
                  <a:pt x="4660901" y="3903205"/>
                </a:lnTo>
                <a:lnTo>
                  <a:pt x="4660266" y="3901935"/>
                </a:lnTo>
                <a:lnTo>
                  <a:pt x="4659631" y="3900982"/>
                </a:lnTo>
                <a:lnTo>
                  <a:pt x="4658361" y="3899712"/>
                </a:lnTo>
                <a:lnTo>
                  <a:pt x="4656773" y="3898442"/>
                </a:lnTo>
                <a:lnTo>
                  <a:pt x="4654551" y="3896855"/>
                </a:lnTo>
                <a:lnTo>
                  <a:pt x="4654868" y="3895585"/>
                </a:lnTo>
                <a:lnTo>
                  <a:pt x="4655503" y="3894315"/>
                </a:lnTo>
                <a:lnTo>
                  <a:pt x="4656456" y="3893679"/>
                </a:lnTo>
                <a:lnTo>
                  <a:pt x="4657091" y="3893044"/>
                </a:lnTo>
                <a:lnTo>
                  <a:pt x="4658361" y="3892409"/>
                </a:lnTo>
                <a:lnTo>
                  <a:pt x="4660266" y="3892092"/>
                </a:lnTo>
                <a:lnTo>
                  <a:pt x="4661853" y="3892092"/>
                </a:lnTo>
                <a:lnTo>
                  <a:pt x="4662171" y="3891774"/>
                </a:lnTo>
                <a:lnTo>
                  <a:pt x="4662488" y="3891457"/>
                </a:lnTo>
                <a:lnTo>
                  <a:pt x="4662488" y="3890822"/>
                </a:lnTo>
                <a:lnTo>
                  <a:pt x="4662171" y="3889552"/>
                </a:lnTo>
                <a:lnTo>
                  <a:pt x="4660901" y="3886377"/>
                </a:lnTo>
                <a:lnTo>
                  <a:pt x="4658996" y="3885742"/>
                </a:lnTo>
                <a:lnTo>
                  <a:pt x="4657408" y="3884789"/>
                </a:lnTo>
                <a:lnTo>
                  <a:pt x="4655821" y="3884789"/>
                </a:lnTo>
                <a:lnTo>
                  <a:pt x="4654868" y="3885107"/>
                </a:lnTo>
                <a:lnTo>
                  <a:pt x="4654233" y="3886059"/>
                </a:lnTo>
                <a:lnTo>
                  <a:pt x="4653281" y="3887012"/>
                </a:lnTo>
                <a:lnTo>
                  <a:pt x="4652646" y="3889869"/>
                </a:lnTo>
                <a:lnTo>
                  <a:pt x="4652646" y="3893044"/>
                </a:lnTo>
                <a:lnTo>
                  <a:pt x="4652328" y="3896220"/>
                </a:lnTo>
                <a:lnTo>
                  <a:pt x="4652328" y="3898760"/>
                </a:lnTo>
                <a:lnTo>
                  <a:pt x="4652011" y="3899712"/>
                </a:lnTo>
                <a:lnTo>
                  <a:pt x="4651693" y="3900665"/>
                </a:lnTo>
                <a:lnTo>
                  <a:pt x="4647566" y="3896855"/>
                </a:lnTo>
                <a:lnTo>
                  <a:pt x="4643756" y="3893997"/>
                </a:lnTo>
                <a:lnTo>
                  <a:pt x="4642168" y="3893044"/>
                </a:lnTo>
                <a:lnTo>
                  <a:pt x="4640581" y="3892092"/>
                </a:lnTo>
                <a:lnTo>
                  <a:pt x="4639311" y="3891774"/>
                </a:lnTo>
                <a:lnTo>
                  <a:pt x="4638358" y="3892092"/>
                </a:lnTo>
                <a:lnTo>
                  <a:pt x="4639311" y="3891457"/>
                </a:lnTo>
                <a:lnTo>
                  <a:pt x="4639946" y="3890822"/>
                </a:lnTo>
                <a:lnTo>
                  <a:pt x="4640581" y="3888917"/>
                </a:lnTo>
                <a:lnTo>
                  <a:pt x="4640581" y="3886694"/>
                </a:lnTo>
                <a:lnTo>
                  <a:pt x="4639946" y="3884154"/>
                </a:lnTo>
                <a:lnTo>
                  <a:pt x="4638358" y="3881296"/>
                </a:lnTo>
                <a:lnTo>
                  <a:pt x="4636453" y="3877804"/>
                </a:lnTo>
                <a:lnTo>
                  <a:pt x="4633913" y="3874311"/>
                </a:lnTo>
                <a:lnTo>
                  <a:pt x="4631056" y="3870818"/>
                </a:lnTo>
                <a:lnTo>
                  <a:pt x="4623753" y="3862245"/>
                </a:lnTo>
                <a:lnTo>
                  <a:pt x="4615498" y="3853672"/>
                </a:lnTo>
                <a:lnTo>
                  <a:pt x="4605656" y="3844782"/>
                </a:lnTo>
                <a:lnTo>
                  <a:pt x="4594861" y="3835574"/>
                </a:lnTo>
                <a:lnTo>
                  <a:pt x="4594543" y="3832081"/>
                </a:lnTo>
                <a:lnTo>
                  <a:pt x="4593591" y="3828588"/>
                </a:lnTo>
                <a:lnTo>
                  <a:pt x="4592003" y="3825096"/>
                </a:lnTo>
                <a:lnTo>
                  <a:pt x="4590416" y="3821921"/>
                </a:lnTo>
                <a:lnTo>
                  <a:pt x="4587241" y="3818428"/>
                </a:lnTo>
                <a:lnTo>
                  <a:pt x="4584066" y="3815253"/>
                </a:lnTo>
                <a:lnTo>
                  <a:pt x="4579621" y="3812395"/>
                </a:lnTo>
                <a:lnTo>
                  <a:pt x="4574858" y="3809220"/>
                </a:lnTo>
                <a:lnTo>
                  <a:pt x="4576128" y="3802870"/>
                </a:lnTo>
                <a:lnTo>
                  <a:pt x="4576763" y="3800647"/>
                </a:lnTo>
                <a:lnTo>
                  <a:pt x="4577716" y="3798742"/>
                </a:lnTo>
                <a:lnTo>
                  <a:pt x="4579303" y="3797789"/>
                </a:lnTo>
                <a:lnTo>
                  <a:pt x="4581526" y="3797472"/>
                </a:lnTo>
                <a:lnTo>
                  <a:pt x="4584383" y="3796837"/>
                </a:lnTo>
                <a:lnTo>
                  <a:pt x="4588511" y="3797472"/>
                </a:lnTo>
                <a:lnTo>
                  <a:pt x="4586288" y="3794297"/>
                </a:lnTo>
                <a:lnTo>
                  <a:pt x="4584701" y="3791757"/>
                </a:lnTo>
                <a:lnTo>
                  <a:pt x="4583748" y="3788899"/>
                </a:lnTo>
                <a:lnTo>
                  <a:pt x="4583431" y="3786359"/>
                </a:lnTo>
                <a:lnTo>
                  <a:pt x="4583113" y="3780961"/>
                </a:lnTo>
                <a:lnTo>
                  <a:pt x="4582161" y="3775563"/>
                </a:lnTo>
                <a:lnTo>
                  <a:pt x="4581526" y="3772388"/>
                </a:lnTo>
                <a:lnTo>
                  <a:pt x="4580256" y="3769530"/>
                </a:lnTo>
                <a:lnTo>
                  <a:pt x="4578986" y="3766673"/>
                </a:lnTo>
                <a:lnTo>
                  <a:pt x="4576446" y="3763498"/>
                </a:lnTo>
                <a:lnTo>
                  <a:pt x="4573588" y="3760005"/>
                </a:lnTo>
                <a:lnTo>
                  <a:pt x="4569143" y="3756830"/>
                </a:lnTo>
                <a:lnTo>
                  <a:pt x="4564063" y="3753337"/>
                </a:lnTo>
                <a:lnTo>
                  <a:pt x="4557396" y="3749209"/>
                </a:lnTo>
                <a:lnTo>
                  <a:pt x="4556443" y="3747304"/>
                </a:lnTo>
                <a:lnTo>
                  <a:pt x="4555808" y="3745082"/>
                </a:lnTo>
                <a:lnTo>
                  <a:pt x="4555491" y="3743176"/>
                </a:lnTo>
                <a:lnTo>
                  <a:pt x="4555808" y="3741589"/>
                </a:lnTo>
                <a:lnTo>
                  <a:pt x="4556761" y="3739684"/>
                </a:lnTo>
                <a:lnTo>
                  <a:pt x="4557396" y="3738096"/>
                </a:lnTo>
                <a:lnTo>
                  <a:pt x="4559618" y="3734921"/>
                </a:lnTo>
                <a:lnTo>
                  <a:pt x="4561206" y="3736509"/>
                </a:lnTo>
                <a:lnTo>
                  <a:pt x="4561841" y="3737461"/>
                </a:lnTo>
                <a:lnTo>
                  <a:pt x="4562158" y="3738731"/>
                </a:lnTo>
                <a:lnTo>
                  <a:pt x="4562158" y="3739684"/>
                </a:lnTo>
                <a:lnTo>
                  <a:pt x="4561523" y="3741906"/>
                </a:lnTo>
                <a:lnTo>
                  <a:pt x="4560571" y="3743811"/>
                </a:lnTo>
                <a:lnTo>
                  <a:pt x="4563746" y="3746352"/>
                </a:lnTo>
                <a:lnTo>
                  <a:pt x="4566603" y="3748574"/>
                </a:lnTo>
                <a:lnTo>
                  <a:pt x="4568826" y="3749527"/>
                </a:lnTo>
                <a:lnTo>
                  <a:pt x="4571048" y="3750479"/>
                </a:lnTo>
                <a:lnTo>
                  <a:pt x="4572636" y="3750479"/>
                </a:lnTo>
                <a:lnTo>
                  <a:pt x="4574223" y="3750162"/>
                </a:lnTo>
                <a:lnTo>
                  <a:pt x="4575176" y="3749527"/>
                </a:lnTo>
                <a:lnTo>
                  <a:pt x="4576128" y="3747622"/>
                </a:lnTo>
                <a:lnTo>
                  <a:pt x="4577716" y="3749527"/>
                </a:lnTo>
                <a:lnTo>
                  <a:pt x="4578986" y="3751432"/>
                </a:lnTo>
                <a:lnTo>
                  <a:pt x="4579938" y="3753337"/>
                </a:lnTo>
                <a:lnTo>
                  <a:pt x="4580891" y="3754607"/>
                </a:lnTo>
                <a:lnTo>
                  <a:pt x="4581526" y="3757465"/>
                </a:lnTo>
                <a:lnTo>
                  <a:pt x="4582161" y="3760322"/>
                </a:lnTo>
                <a:lnTo>
                  <a:pt x="4583113" y="3763498"/>
                </a:lnTo>
                <a:lnTo>
                  <a:pt x="4584066" y="3766673"/>
                </a:lnTo>
                <a:lnTo>
                  <a:pt x="4585018" y="3768260"/>
                </a:lnTo>
                <a:lnTo>
                  <a:pt x="4586606" y="3769848"/>
                </a:lnTo>
                <a:lnTo>
                  <a:pt x="4588828" y="3772070"/>
                </a:lnTo>
                <a:lnTo>
                  <a:pt x="4591051" y="3773976"/>
                </a:lnTo>
                <a:lnTo>
                  <a:pt x="4593273" y="3774293"/>
                </a:lnTo>
                <a:lnTo>
                  <a:pt x="4595813" y="3774293"/>
                </a:lnTo>
                <a:lnTo>
                  <a:pt x="4600576" y="3773658"/>
                </a:lnTo>
                <a:lnTo>
                  <a:pt x="4605656" y="3772388"/>
                </a:lnTo>
                <a:lnTo>
                  <a:pt x="4607878" y="3771435"/>
                </a:lnTo>
                <a:lnTo>
                  <a:pt x="4609466" y="3770483"/>
                </a:lnTo>
                <a:lnTo>
                  <a:pt x="4611371" y="3769213"/>
                </a:lnTo>
                <a:lnTo>
                  <a:pt x="4612958" y="3767625"/>
                </a:lnTo>
                <a:lnTo>
                  <a:pt x="4613911" y="3766355"/>
                </a:lnTo>
                <a:lnTo>
                  <a:pt x="4614863" y="3764768"/>
                </a:lnTo>
                <a:lnTo>
                  <a:pt x="4615181" y="3763180"/>
                </a:lnTo>
                <a:lnTo>
                  <a:pt x="4615181" y="3761275"/>
                </a:lnTo>
                <a:lnTo>
                  <a:pt x="4613911" y="3759052"/>
                </a:lnTo>
                <a:lnTo>
                  <a:pt x="4612641" y="3757147"/>
                </a:lnTo>
                <a:lnTo>
                  <a:pt x="4617403" y="3759370"/>
                </a:lnTo>
                <a:lnTo>
                  <a:pt x="4620896" y="3760957"/>
                </a:lnTo>
                <a:lnTo>
                  <a:pt x="4623753" y="3761592"/>
                </a:lnTo>
                <a:lnTo>
                  <a:pt x="4625341" y="3761592"/>
                </a:lnTo>
                <a:lnTo>
                  <a:pt x="4626293" y="3761275"/>
                </a:lnTo>
                <a:lnTo>
                  <a:pt x="4627246" y="3760957"/>
                </a:lnTo>
                <a:lnTo>
                  <a:pt x="4627881" y="3760322"/>
                </a:lnTo>
                <a:lnTo>
                  <a:pt x="4628198" y="3759370"/>
                </a:lnTo>
                <a:lnTo>
                  <a:pt x="4628516" y="3758417"/>
                </a:lnTo>
                <a:lnTo>
                  <a:pt x="4628516" y="3755242"/>
                </a:lnTo>
                <a:lnTo>
                  <a:pt x="4627881" y="3751749"/>
                </a:lnTo>
                <a:lnTo>
                  <a:pt x="4632643" y="3754925"/>
                </a:lnTo>
                <a:lnTo>
                  <a:pt x="4634866" y="3756195"/>
                </a:lnTo>
                <a:lnTo>
                  <a:pt x="4636453" y="3756830"/>
                </a:lnTo>
                <a:lnTo>
                  <a:pt x="4638358" y="3757465"/>
                </a:lnTo>
                <a:lnTo>
                  <a:pt x="4639946" y="3757465"/>
                </a:lnTo>
                <a:lnTo>
                  <a:pt x="4641216" y="3757465"/>
                </a:lnTo>
                <a:lnTo>
                  <a:pt x="4642302" y="3757248"/>
                </a:lnTo>
                <a:lnTo>
                  <a:pt x="4641575" y="3756845"/>
                </a:lnTo>
                <a:lnTo>
                  <a:pt x="4639642" y="3754276"/>
                </a:lnTo>
                <a:lnTo>
                  <a:pt x="4638997" y="3752029"/>
                </a:lnTo>
                <a:lnTo>
                  <a:pt x="4638675" y="3749460"/>
                </a:lnTo>
                <a:lnTo>
                  <a:pt x="4638997" y="3747213"/>
                </a:lnTo>
                <a:lnTo>
                  <a:pt x="4639642" y="3742718"/>
                </a:lnTo>
                <a:lnTo>
                  <a:pt x="4639642" y="3740791"/>
                </a:lnTo>
                <a:lnTo>
                  <a:pt x="4639320" y="3738544"/>
                </a:lnTo>
                <a:lnTo>
                  <a:pt x="4642542" y="3740791"/>
                </a:lnTo>
                <a:lnTo>
                  <a:pt x="4646731" y="3743360"/>
                </a:lnTo>
                <a:lnTo>
                  <a:pt x="4655431" y="3748176"/>
                </a:lnTo>
                <a:lnTo>
                  <a:pt x="4659942" y="3750102"/>
                </a:lnTo>
                <a:lnTo>
                  <a:pt x="4664775" y="3752350"/>
                </a:lnTo>
                <a:lnTo>
                  <a:pt x="4669286" y="3753955"/>
                </a:lnTo>
                <a:lnTo>
                  <a:pt x="4674119" y="3755560"/>
                </a:lnTo>
                <a:lnTo>
                  <a:pt x="4678308" y="3756203"/>
                </a:lnTo>
                <a:lnTo>
                  <a:pt x="4682175" y="3756845"/>
                </a:lnTo>
                <a:lnTo>
                  <a:pt x="4685719" y="3756845"/>
                </a:lnTo>
                <a:lnTo>
                  <a:pt x="4688941" y="3756524"/>
                </a:lnTo>
                <a:lnTo>
                  <a:pt x="4691197" y="3755560"/>
                </a:lnTo>
                <a:lnTo>
                  <a:pt x="4692163" y="3754597"/>
                </a:lnTo>
                <a:lnTo>
                  <a:pt x="4693130" y="3753955"/>
                </a:lnTo>
                <a:lnTo>
                  <a:pt x="4693452" y="3752992"/>
                </a:lnTo>
                <a:lnTo>
                  <a:pt x="4693774" y="3751387"/>
                </a:lnTo>
                <a:lnTo>
                  <a:pt x="4693774" y="3749781"/>
                </a:lnTo>
                <a:lnTo>
                  <a:pt x="4693774" y="3748497"/>
                </a:lnTo>
                <a:lnTo>
                  <a:pt x="4700219" y="3752992"/>
                </a:lnTo>
                <a:lnTo>
                  <a:pt x="4701830" y="3754597"/>
                </a:lnTo>
                <a:lnTo>
                  <a:pt x="4703119" y="3756203"/>
                </a:lnTo>
                <a:lnTo>
                  <a:pt x="4703763" y="3757166"/>
                </a:lnTo>
                <a:lnTo>
                  <a:pt x="4703763" y="3758129"/>
                </a:lnTo>
                <a:lnTo>
                  <a:pt x="4703441" y="3758771"/>
                </a:lnTo>
                <a:lnTo>
                  <a:pt x="4703119" y="3759413"/>
                </a:lnTo>
                <a:lnTo>
                  <a:pt x="4701186" y="3760698"/>
                </a:lnTo>
                <a:lnTo>
                  <a:pt x="4698930" y="3761982"/>
                </a:lnTo>
                <a:lnTo>
                  <a:pt x="4697963" y="3762945"/>
                </a:lnTo>
                <a:lnTo>
                  <a:pt x="4696674" y="3763908"/>
                </a:lnTo>
                <a:lnTo>
                  <a:pt x="4696030" y="3765514"/>
                </a:lnTo>
                <a:lnTo>
                  <a:pt x="4695708" y="3767119"/>
                </a:lnTo>
                <a:lnTo>
                  <a:pt x="4691841" y="3764229"/>
                </a:lnTo>
                <a:lnTo>
                  <a:pt x="4688941" y="3762945"/>
                </a:lnTo>
                <a:lnTo>
                  <a:pt x="4686363" y="3762303"/>
                </a:lnTo>
                <a:lnTo>
                  <a:pt x="4684108" y="3762303"/>
                </a:lnTo>
                <a:lnTo>
                  <a:pt x="4682819" y="3763266"/>
                </a:lnTo>
                <a:lnTo>
                  <a:pt x="4680886" y="3763908"/>
                </a:lnTo>
                <a:lnTo>
                  <a:pt x="4678308" y="3766477"/>
                </a:lnTo>
                <a:lnTo>
                  <a:pt x="4674764" y="3762945"/>
                </a:lnTo>
                <a:lnTo>
                  <a:pt x="4671864" y="3760055"/>
                </a:lnTo>
                <a:lnTo>
                  <a:pt x="4669608" y="3758450"/>
                </a:lnTo>
                <a:lnTo>
                  <a:pt x="4667030" y="3756845"/>
                </a:lnTo>
                <a:lnTo>
                  <a:pt x="4664775" y="3756524"/>
                </a:lnTo>
                <a:lnTo>
                  <a:pt x="4663164" y="3756203"/>
                </a:lnTo>
                <a:lnTo>
                  <a:pt x="4661230" y="3756524"/>
                </a:lnTo>
                <a:lnTo>
                  <a:pt x="4659297" y="3756845"/>
                </a:lnTo>
                <a:lnTo>
                  <a:pt x="4655753" y="3758129"/>
                </a:lnTo>
                <a:lnTo>
                  <a:pt x="4653819" y="3758771"/>
                </a:lnTo>
                <a:lnTo>
                  <a:pt x="4651564" y="3759092"/>
                </a:lnTo>
                <a:lnTo>
                  <a:pt x="4649308" y="3759092"/>
                </a:lnTo>
                <a:lnTo>
                  <a:pt x="4647053" y="3759092"/>
                </a:lnTo>
                <a:lnTo>
                  <a:pt x="4644475" y="3758450"/>
                </a:lnTo>
                <a:lnTo>
                  <a:pt x="4643309" y="3757805"/>
                </a:lnTo>
                <a:lnTo>
                  <a:pt x="4645978" y="3761275"/>
                </a:lnTo>
                <a:lnTo>
                  <a:pt x="4646931" y="3762227"/>
                </a:lnTo>
                <a:lnTo>
                  <a:pt x="4646931" y="3763180"/>
                </a:lnTo>
                <a:lnTo>
                  <a:pt x="4645978" y="3763180"/>
                </a:lnTo>
                <a:lnTo>
                  <a:pt x="4645026" y="3762545"/>
                </a:lnTo>
                <a:lnTo>
                  <a:pt x="4642486" y="3761592"/>
                </a:lnTo>
                <a:lnTo>
                  <a:pt x="4639311" y="3760322"/>
                </a:lnTo>
                <a:lnTo>
                  <a:pt x="4635818" y="3759370"/>
                </a:lnTo>
                <a:lnTo>
                  <a:pt x="4634866" y="3759370"/>
                </a:lnTo>
                <a:lnTo>
                  <a:pt x="4633913" y="3759687"/>
                </a:lnTo>
                <a:lnTo>
                  <a:pt x="4633596" y="3760322"/>
                </a:lnTo>
                <a:lnTo>
                  <a:pt x="4633596" y="3761910"/>
                </a:lnTo>
                <a:lnTo>
                  <a:pt x="4634548" y="3763180"/>
                </a:lnTo>
                <a:lnTo>
                  <a:pt x="4635818" y="3764133"/>
                </a:lnTo>
                <a:lnTo>
                  <a:pt x="4639311" y="3766355"/>
                </a:lnTo>
                <a:lnTo>
                  <a:pt x="4643438" y="3768260"/>
                </a:lnTo>
                <a:lnTo>
                  <a:pt x="4648201" y="3769213"/>
                </a:lnTo>
                <a:lnTo>
                  <a:pt x="4652963" y="3769848"/>
                </a:lnTo>
                <a:lnTo>
                  <a:pt x="4655186" y="3769848"/>
                </a:lnTo>
                <a:lnTo>
                  <a:pt x="4657091" y="3769530"/>
                </a:lnTo>
                <a:lnTo>
                  <a:pt x="4658996" y="3769213"/>
                </a:lnTo>
                <a:lnTo>
                  <a:pt x="4660266" y="3768578"/>
                </a:lnTo>
                <a:lnTo>
                  <a:pt x="4660901" y="3766990"/>
                </a:lnTo>
                <a:lnTo>
                  <a:pt x="4661853" y="3765720"/>
                </a:lnTo>
                <a:lnTo>
                  <a:pt x="4664393" y="3768895"/>
                </a:lnTo>
                <a:lnTo>
                  <a:pt x="4667886" y="3772388"/>
                </a:lnTo>
                <a:lnTo>
                  <a:pt x="4672331" y="3776198"/>
                </a:lnTo>
                <a:lnTo>
                  <a:pt x="4677411" y="3780326"/>
                </a:lnTo>
                <a:lnTo>
                  <a:pt x="4677728" y="3777151"/>
                </a:lnTo>
                <a:lnTo>
                  <a:pt x="4678998" y="3774928"/>
                </a:lnTo>
                <a:lnTo>
                  <a:pt x="4680268" y="3773658"/>
                </a:lnTo>
                <a:lnTo>
                  <a:pt x="4682491" y="3772070"/>
                </a:lnTo>
                <a:lnTo>
                  <a:pt x="4684713" y="3771435"/>
                </a:lnTo>
                <a:lnTo>
                  <a:pt x="4687571" y="3770800"/>
                </a:lnTo>
                <a:lnTo>
                  <a:pt x="4693921" y="3769848"/>
                </a:lnTo>
                <a:lnTo>
                  <a:pt x="4700588" y="3769213"/>
                </a:lnTo>
                <a:lnTo>
                  <a:pt x="4703763" y="3768895"/>
                </a:lnTo>
                <a:lnTo>
                  <a:pt x="4706938" y="3768260"/>
                </a:lnTo>
                <a:lnTo>
                  <a:pt x="4710113" y="3766990"/>
                </a:lnTo>
                <a:lnTo>
                  <a:pt x="4712971" y="3766038"/>
                </a:lnTo>
                <a:lnTo>
                  <a:pt x="4715193" y="3763815"/>
                </a:lnTo>
                <a:lnTo>
                  <a:pt x="4716781" y="3761592"/>
                </a:lnTo>
                <a:lnTo>
                  <a:pt x="4717098" y="3760005"/>
                </a:lnTo>
                <a:lnTo>
                  <a:pt x="4716781" y="3759052"/>
                </a:lnTo>
                <a:lnTo>
                  <a:pt x="4716146" y="3757782"/>
                </a:lnTo>
                <a:lnTo>
                  <a:pt x="4715193" y="3756830"/>
                </a:lnTo>
                <a:lnTo>
                  <a:pt x="4712018" y="3755877"/>
                </a:lnTo>
                <a:lnTo>
                  <a:pt x="4709161" y="3754607"/>
                </a:lnTo>
                <a:lnTo>
                  <a:pt x="4706303" y="3753655"/>
                </a:lnTo>
                <a:lnTo>
                  <a:pt x="4705351" y="3752702"/>
                </a:lnTo>
                <a:lnTo>
                  <a:pt x="4704398" y="3752384"/>
                </a:lnTo>
                <a:lnTo>
                  <a:pt x="4704081" y="3751749"/>
                </a:lnTo>
                <a:lnTo>
                  <a:pt x="4704398" y="3750479"/>
                </a:lnTo>
                <a:lnTo>
                  <a:pt x="4705351" y="3749527"/>
                </a:lnTo>
                <a:lnTo>
                  <a:pt x="4706303" y="3748574"/>
                </a:lnTo>
                <a:lnTo>
                  <a:pt x="4707891" y="3748574"/>
                </a:lnTo>
                <a:lnTo>
                  <a:pt x="4709161" y="3748574"/>
                </a:lnTo>
                <a:lnTo>
                  <a:pt x="4712653" y="3749844"/>
                </a:lnTo>
                <a:lnTo>
                  <a:pt x="4716146" y="3751749"/>
                </a:lnTo>
                <a:lnTo>
                  <a:pt x="4719321" y="3753337"/>
                </a:lnTo>
                <a:lnTo>
                  <a:pt x="4721226" y="3753972"/>
                </a:lnTo>
                <a:lnTo>
                  <a:pt x="4723131" y="3753972"/>
                </a:lnTo>
                <a:lnTo>
                  <a:pt x="4725036" y="3753972"/>
                </a:lnTo>
                <a:lnTo>
                  <a:pt x="4726306" y="3753337"/>
                </a:lnTo>
                <a:lnTo>
                  <a:pt x="4727893" y="3752067"/>
                </a:lnTo>
                <a:lnTo>
                  <a:pt x="4729163" y="3750479"/>
                </a:lnTo>
                <a:lnTo>
                  <a:pt x="4730433" y="3747939"/>
                </a:lnTo>
                <a:lnTo>
                  <a:pt x="4731068" y="3745082"/>
                </a:lnTo>
                <a:lnTo>
                  <a:pt x="4736466" y="3748892"/>
                </a:lnTo>
                <a:lnTo>
                  <a:pt x="4740911" y="3751432"/>
                </a:lnTo>
                <a:lnTo>
                  <a:pt x="4744721" y="3752702"/>
                </a:lnTo>
                <a:lnTo>
                  <a:pt x="4748213" y="3753972"/>
                </a:lnTo>
                <a:lnTo>
                  <a:pt x="4751706" y="3754607"/>
                </a:lnTo>
                <a:lnTo>
                  <a:pt x="4755198" y="3756195"/>
                </a:lnTo>
                <a:lnTo>
                  <a:pt x="4759326" y="3757782"/>
                </a:lnTo>
                <a:lnTo>
                  <a:pt x="4764088" y="3760957"/>
                </a:lnTo>
                <a:lnTo>
                  <a:pt x="4764723" y="3758417"/>
                </a:lnTo>
                <a:lnTo>
                  <a:pt x="4764723" y="3755877"/>
                </a:lnTo>
                <a:lnTo>
                  <a:pt x="4764406" y="3752702"/>
                </a:lnTo>
                <a:lnTo>
                  <a:pt x="4762501" y="3749844"/>
                </a:lnTo>
                <a:lnTo>
                  <a:pt x="4760278" y="3746987"/>
                </a:lnTo>
                <a:lnTo>
                  <a:pt x="4756786" y="3744129"/>
                </a:lnTo>
                <a:lnTo>
                  <a:pt x="4752341" y="3740636"/>
                </a:lnTo>
                <a:lnTo>
                  <a:pt x="4746308" y="3737461"/>
                </a:lnTo>
                <a:lnTo>
                  <a:pt x="4745991" y="3736191"/>
                </a:lnTo>
                <a:lnTo>
                  <a:pt x="4745991" y="3734286"/>
                </a:lnTo>
                <a:lnTo>
                  <a:pt x="4745991" y="3732698"/>
                </a:lnTo>
                <a:lnTo>
                  <a:pt x="4746308" y="3731746"/>
                </a:lnTo>
                <a:lnTo>
                  <a:pt x="4747261" y="3730476"/>
                </a:lnTo>
                <a:lnTo>
                  <a:pt x="4748213" y="3729841"/>
                </a:lnTo>
                <a:lnTo>
                  <a:pt x="4749483" y="3729206"/>
                </a:lnTo>
                <a:lnTo>
                  <a:pt x="4750753" y="3728888"/>
                </a:lnTo>
                <a:lnTo>
                  <a:pt x="4752341" y="3728888"/>
                </a:lnTo>
                <a:lnTo>
                  <a:pt x="4754246" y="3728888"/>
                </a:lnTo>
                <a:lnTo>
                  <a:pt x="4756151" y="3729206"/>
                </a:lnTo>
                <a:lnTo>
                  <a:pt x="4759008" y="3729841"/>
                </a:lnTo>
                <a:lnTo>
                  <a:pt x="4764406" y="3732063"/>
                </a:lnTo>
                <a:lnTo>
                  <a:pt x="4770438" y="3735556"/>
                </a:lnTo>
                <a:lnTo>
                  <a:pt x="4769803" y="3736509"/>
                </a:lnTo>
                <a:lnTo>
                  <a:pt x="4768851" y="3736826"/>
                </a:lnTo>
                <a:lnTo>
                  <a:pt x="4767581" y="3737144"/>
                </a:lnTo>
                <a:lnTo>
                  <a:pt x="4766311" y="3736826"/>
                </a:lnTo>
                <a:lnTo>
                  <a:pt x="4762818" y="3735556"/>
                </a:lnTo>
                <a:lnTo>
                  <a:pt x="4759643" y="3734603"/>
                </a:lnTo>
                <a:lnTo>
                  <a:pt x="4756151" y="3733333"/>
                </a:lnTo>
                <a:lnTo>
                  <a:pt x="4754881" y="3733333"/>
                </a:lnTo>
                <a:lnTo>
                  <a:pt x="4753611" y="3733333"/>
                </a:lnTo>
                <a:lnTo>
                  <a:pt x="4752658" y="3733968"/>
                </a:lnTo>
                <a:lnTo>
                  <a:pt x="4752341" y="3734921"/>
                </a:lnTo>
                <a:lnTo>
                  <a:pt x="4752023" y="3736509"/>
                </a:lnTo>
                <a:lnTo>
                  <a:pt x="4752023" y="3738096"/>
                </a:lnTo>
                <a:lnTo>
                  <a:pt x="4754563" y="3740001"/>
                </a:lnTo>
                <a:lnTo>
                  <a:pt x="4757103" y="3741271"/>
                </a:lnTo>
                <a:lnTo>
                  <a:pt x="4759643" y="3742224"/>
                </a:lnTo>
                <a:lnTo>
                  <a:pt x="4761866" y="3742859"/>
                </a:lnTo>
                <a:lnTo>
                  <a:pt x="4764406" y="3742859"/>
                </a:lnTo>
                <a:lnTo>
                  <a:pt x="4766628" y="3742859"/>
                </a:lnTo>
                <a:lnTo>
                  <a:pt x="4768216" y="3742541"/>
                </a:lnTo>
                <a:lnTo>
                  <a:pt x="4770121" y="3741906"/>
                </a:lnTo>
                <a:lnTo>
                  <a:pt x="4771708" y="3741271"/>
                </a:lnTo>
                <a:lnTo>
                  <a:pt x="4772978" y="3740001"/>
                </a:lnTo>
                <a:lnTo>
                  <a:pt x="4773931" y="3739049"/>
                </a:lnTo>
                <a:lnTo>
                  <a:pt x="4774566" y="3737461"/>
                </a:lnTo>
                <a:lnTo>
                  <a:pt x="4774883" y="3736191"/>
                </a:lnTo>
                <a:lnTo>
                  <a:pt x="4774566" y="3734603"/>
                </a:lnTo>
                <a:lnTo>
                  <a:pt x="4773931" y="3733016"/>
                </a:lnTo>
                <a:lnTo>
                  <a:pt x="4772661" y="3731428"/>
                </a:lnTo>
                <a:lnTo>
                  <a:pt x="4770756" y="3730158"/>
                </a:lnTo>
                <a:lnTo>
                  <a:pt x="4770438" y="3729841"/>
                </a:lnTo>
                <a:lnTo>
                  <a:pt x="4770756" y="3729841"/>
                </a:lnTo>
                <a:lnTo>
                  <a:pt x="4772661" y="3730793"/>
                </a:lnTo>
                <a:lnTo>
                  <a:pt x="4775201" y="3732698"/>
                </a:lnTo>
                <a:lnTo>
                  <a:pt x="4778058" y="3735239"/>
                </a:lnTo>
                <a:lnTo>
                  <a:pt x="4779646" y="3736826"/>
                </a:lnTo>
                <a:lnTo>
                  <a:pt x="4781233" y="3738731"/>
                </a:lnTo>
                <a:lnTo>
                  <a:pt x="4782186" y="3740319"/>
                </a:lnTo>
                <a:lnTo>
                  <a:pt x="4782821" y="3742224"/>
                </a:lnTo>
                <a:lnTo>
                  <a:pt x="4782821" y="3744447"/>
                </a:lnTo>
                <a:lnTo>
                  <a:pt x="4782821" y="3746352"/>
                </a:lnTo>
                <a:lnTo>
                  <a:pt x="4785996" y="3746987"/>
                </a:lnTo>
                <a:lnTo>
                  <a:pt x="4788853" y="3747304"/>
                </a:lnTo>
                <a:lnTo>
                  <a:pt x="4791393" y="3747304"/>
                </a:lnTo>
                <a:lnTo>
                  <a:pt x="4793933" y="3746987"/>
                </a:lnTo>
                <a:lnTo>
                  <a:pt x="4796156" y="3746669"/>
                </a:lnTo>
                <a:lnTo>
                  <a:pt x="4798061" y="3746034"/>
                </a:lnTo>
                <a:lnTo>
                  <a:pt x="4801553" y="3744447"/>
                </a:lnTo>
                <a:lnTo>
                  <a:pt x="4804093" y="3742224"/>
                </a:lnTo>
                <a:lnTo>
                  <a:pt x="4806633" y="3739684"/>
                </a:lnTo>
                <a:lnTo>
                  <a:pt x="4811078" y="3734286"/>
                </a:lnTo>
                <a:lnTo>
                  <a:pt x="4813618" y="3731746"/>
                </a:lnTo>
                <a:lnTo>
                  <a:pt x="4816158" y="3729523"/>
                </a:lnTo>
                <a:lnTo>
                  <a:pt x="4819016" y="3727618"/>
                </a:lnTo>
                <a:lnTo>
                  <a:pt x="4820921" y="3726983"/>
                </a:lnTo>
                <a:lnTo>
                  <a:pt x="4822826" y="3726666"/>
                </a:lnTo>
                <a:lnTo>
                  <a:pt x="4825048" y="3726031"/>
                </a:lnTo>
                <a:lnTo>
                  <a:pt x="4826953" y="3726031"/>
                </a:lnTo>
                <a:lnTo>
                  <a:pt x="4829811" y="3726666"/>
                </a:lnTo>
                <a:lnTo>
                  <a:pt x="4832668" y="3726983"/>
                </a:lnTo>
                <a:lnTo>
                  <a:pt x="4838701" y="3728888"/>
                </a:lnTo>
                <a:lnTo>
                  <a:pt x="4846956" y="3732063"/>
                </a:lnTo>
                <a:lnTo>
                  <a:pt x="4842511" y="3726983"/>
                </a:lnTo>
                <a:lnTo>
                  <a:pt x="4840288" y="3723490"/>
                </a:lnTo>
                <a:lnTo>
                  <a:pt x="4839971" y="3722220"/>
                </a:lnTo>
                <a:lnTo>
                  <a:pt x="4839971" y="3721585"/>
                </a:lnTo>
                <a:lnTo>
                  <a:pt x="4839971" y="3720633"/>
                </a:lnTo>
                <a:lnTo>
                  <a:pt x="4840606" y="3719998"/>
                </a:lnTo>
                <a:lnTo>
                  <a:pt x="4841558" y="3719045"/>
                </a:lnTo>
                <a:lnTo>
                  <a:pt x="4842828" y="3717775"/>
                </a:lnTo>
                <a:lnTo>
                  <a:pt x="4843463" y="3716823"/>
                </a:lnTo>
                <a:lnTo>
                  <a:pt x="4843781" y="3715870"/>
                </a:lnTo>
                <a:lnTo>
                  <a:pt x="4844098" y="3714600"/>
                </a:lnTo>
                <a:lnTo>
                  <a:pt x="4843781" y="3712695"/>
                </a:lnTo>
                <a:lnTo>
                  <a:pt x="4840606" y="3712060"/>
                </a:lnTo>
                <a:lnTo>
                  <a:pt x="4837431" y="3711107"/>
                </a:lnTo>
                <a:lnTo>
                  <a:pt x="4834891" y="3711107"/>
                </a:lnTo>
                <a:lnTo>
                  <a:pt x="4833621" y="3711742"/>
                </a:lnTo>
                <a:lnTo>
                  <a:pt x="4832668" y="3712377"/>
                </a:lnTo>
                <a:lnTo>
                  <a:pt x="4832351" y="3710472"/>
                </a:lnTo>
                <a:lnTo>
                  <a:pt x="4832351" y="3708885"/>
                </a:lnTo>
                <a:lnTo>
                  <a:pt x="4832668" y="3707297"/>
                </a:lnTo>
                <a:lnTo>
                  <a:pt x="4832986" y="3705709"/>
                </a:lnTo>
                <a:lnTo>
                  <a:pt x="4834256" y="3702534"/>
                </a:lnTo>
                <a:lnTo>
                  <a:pt x="4835843" y="3698724"/>
                </a:lnTo>
                <a:lnTo>
                  <a:pt x="4837748" y="3694914"/>
                </a:lnTo>
                <a:lnTo>
                  <a:pt x="4839018" y="3690469"/>
                </a:lnTo>
                <a:lnTo>
                  <a:pt x="4839971" y="3687929"/>
                </a:lnTo>
                <a:lnTo>
                  <a:pt x="4840288" y="3685388"/>
                </a:lnTo>
                <a:lnTo>
                  <a:pt x="4840288" y="3682531"/>
                </a:lnTo>
                <a:lnTo>
                  <a:pt x="4840288" y="3679356"/>
                </a:lnTo>
                <a:lnTo>
                  <a:pt x="4821556" y="3669513"/>
                </a:lnTo>
                <a:lnTo>
                  <a:pt x="4821238" y="3670465"/>
                </a:lnTo>
                <a:lnTo>
                  <a:pt x="4820921" y="3671100"/>
                </a:lnTo>
                <a:lnTo>
                  <a:pt x="4820921" y="3671735"/>
                </a:lnTo>
                <a:lnTo>
                  <a:pt x="4820921" y="3672688"/>
                </a:lnTo>
                <a:lnTo>
                  <a:pt x="4821873" y="3673958"/>
                </a:lnTo>
                <a:lnTo>
                  <a:pt x="4823461" y="3675545"/>
                </a:lnTo>
                <a:lnTo>
                  <a:pt x="4828223" y="3678403"/>
                </a:lnTo>
                <a:lnTo>
                  <a:pt x="4833621" y="3681578"/>
                </a:lnTo>
                <a:lnTo>
                  <a:pt x="4833621" y="3682848"/>
                </a:lnTo>
                <a:lnTo>
                  <a:pt x="4832668" y="3683483"/>
                </a:lnTo>
                <a:lnTo>
                  <a:pt x="4831081" y="3683801"/>
                </a:lnTo>
                <a:lnTo>
                  <a:pt x="4829176" y="3683801"/>
                </a:lnTo>
                <a:lnTo>
                  <a:pt x="4825366" y="3683483"/>
                </a:lnTo>
                <a:lnTo>
                  <a:pt x="4820921" y="3682848"/>
                </a:lnTo>
                <a:lnTo>
                  <a:pt x="4817111" y="3682848"/>
                </a:lnTo>
                <a:lnTo>
                  <a:pt x="4815841" y="3682848"/>
                </a:lnTo>
                <a:lnTo>
                  <a:pt x="4815206" y="3683483"/>
                </a:lnTo>
                <a:lnTo>
                  <a:pt x="4815206" y="3684436"/>
                </a:lnTo>
                <a:lnTo>
                  <a:pt x="4815523" y="3685706"/>
                </a:lnTo>
                <a:lnTo>
                  <a:pt x="4816793" y="3687929"/>
                </a:lnTo>
                <a:lnTo>
                  <a:pt x="4819333" y="3690469"/>
                </a:lnTo>
                <a:lnTo>
                  <a:pt x="4813301" y="3686341"/>
                </a:lnTo>
                <a:lnTo>
                  <a:pt x="4800918" y="3678721"/>
                </a:lnTo>
                <a:lnTo>
                  <a:pt x="4794251" y="3674593"/>
                </a:lnTo>
                <a:lnTo>
                  <a:pt x="4788853" y="3671735"/>
                </a:lnTo>
                <a:lnTo>
                  <a:pt x="4784408" y="3670148"/>
                </a:lnTo>
                <a:lnTo>
                  <a:pt x="4783456" y="3669513"/>
                </a:lnTo>
                <a:lnTo>
                  <a:pt x="4782503" y="3670148"/>
                </a:lnTo>
                <a:lnTo>
                  <a:pt x="4781233" y="3670148"/>
                </a:lnTo>
                <a:lnTo>
                  <a:pt x="4779963" y="3670148"/>
                </a:lnTo>
                <a:lnTo>
                  <a:pt x="4779011" y="3670465"/>
                </a:lnTo>
                <a:lnTo>
                  <a:pt x="4777741" y="3671100"/>
                </a:lnTo>
                <a:lnTo>
                  <a:pt x="4777106" y="3671735"/>
                </a:lnTo>
                <a:lnTo>
                  <a:pt x="4776471" y="3673005"/>
                </a:lnTo>
                <a:lnTo>
                  <a:pt x="4775201" y="3675545"/>
                </a:lnTo>
                <a:lnTo>
                  <a:pt x="4774883" y="3678403"/>
                </a:lnTo>
                <a:lnTo>
                  <a:pt x="4774883" y="3681896"/>
                </a:lnTo>
                <a:lnTo>
                  <a:pt x="4775201" y="3689834"/>
                </a:lnTo>
                <a:lnTo>
                  <a:pt x="4776471" y="3697772"/>
                </a:lnTo>
                <a:lnTo>
                  <a:pt x="4776788" y="3705392"/>
                </a:lnTo>
                <a:lnTo>
                  <a:pt x="4776788" y="3708567"/>
                </a:lnTo>
                <a:lnTo>
                  <a:pt x="4776471" y="3711107"/>
                </a:lnTo>
                <a:lnTo>
                  <a:pt x="4775518" y="3713647"/>
                </a:lnTo>
                <a:lnTo>
                  <a:pt x="4775201" y="3714600"/>
                </a:lnTo>
                <a:lnTo>
                  <a:pt x="4774566" y="3715235"/>
                </a:lnTo>
                <a:lnTo>
                  <a:pt x="4771391" y="3707615"/>
                </a:lnTo>
                <a:lnTo>
                  <a:pt x="4767898" y="3699042"/>
                </a:lnTo>
                <a:lnTo>
                  <a:pt x="4765676" y="3690786"/>
                </a:lnTo>
                <a:lnTo>
                  <a:pt x="4764088" y="3681896"/>
                </a:lnTo>
                <a:lnTo>
                  <a:pt x="4763136" y="3678085"/>
                </a:lnTo>
                <a:lnTo>
                  <a:pt x="4762818" y="3673640"/>
                </a:lnTo>
                <a:lnTo>
                  <a:pt x="4762818" y="3669513"/>
                </a:lnTo>
                <a:lnTo>
                  <a:pt x="4762818" y="3666020"/>
                </a:lnTo>
                <a:lnTo>
                  <a:pt x="4763136" y="3662210"/>
                </a:lnTo>
                <a:lnTo>
                  <a:pt x="4764406" y="3659034"/>
                </a:lnTo>
                <a:lnTo>
                  <a:pt x="4765358" y="3655859"/>
                </a:lnTo>
                <a:lnTo>
                  <a:pt x="4766946" y="3653002"/>
                </a:lnTo>
                <a:lnTo>
                  <a:pt x="4766311" y="3652049"/>
                </a:lnTo>
                <a:lnTo>
                  <a:pt x="4765358" y="3651414"/>
                </a:lnTo>
                <a:lnTo>
                  <a:pt x="4763453" y="3649826"/>
                </a:lnTo>
                <a:lnTo>
                  <a:pt x="4760596" y="3648874"/>
                </a:lnTo>
                <a:lnTo>
                  <a:pt x="4757738" y="3648239"/>
                </a:lnTo>
                <a:lnTo>
                  <a:pt x="4751706" y="3646334"/>
                </a:lnTo>
                <a:lnTo>
                  <a:pt x="4749483" y="3645699"/>
                </a:lnTo>
                <a:lnTo>
                  <a:pt x="4747896" y="3644746"/>
                </a:lnTo>
                <a:lnTo>
                  <a:pt x="4746943" y="3644111"/>
                </a:lnTo>
                <a:lnTo>
                  <a:pt x="4745673" y="3643476"/>
                </a:lnTo>
                <a:lnTo>
                  <a:pt x="4744721" y="3641254"/>
                </a:lnTo>
                <a:lnTo>
                  <a:pt x="4743768" y="3638713"/>
                </a:lnTo>
                <a:lnTo>
                  <a:pt x="4743451" y="3636491"/>
                </a:lnTo>
                <a:lnTo>
                  <a:pt x="4742498" y="3634268"/>
                </a:lnTo>
                <a:lnTo>
                  <a:pt x="4742181" y="3633633"/>
                </a:lnTo>
                <a:lnTo>
                  <a:pt x="4741228" y="3632681"/>
                </a:lnTo>
                <a:lnTo>
                  <a:pt x="4740276" y="3632363"/>
                </a:lnTo>
                <a:lnTo>
                  <a:pt x="4738688" y="3632363"/>
                </a:lnTo>
                <a:lnTo>
                  <a:pt x="4737418" y="3632363"/>
                </a:lnTo>
                <a:lnTo>
                  <a:pt x="4735513" y="3632681"/>
                </a:lnTo>
                <a:lnTo>
                  <a:pt x="4732338" y="3630140"/>
                </a:lnTo>
                <a:lnTo>
                  <a:pt x="4731386" y="3629188"/>
                </a:lnTo>
                <a:lnTo>
                  <a:pt x="4731068" y="3627918"/>
                </a:lnTo>
                <a:lnTo>
                  <a:pt x="4731068" y="3627283"/>
                </a:lnTo>
                <a:lnTo>
                  <a:pt x="4731386" y="3626965"/>
                </a:lnTo>
                <a:lnTo>
                  <a:pt x="4733291" y="3626330"/>
                </a:lnTo>
                <a:lnTo>
                  <a:pt x="4735513" y="3625378"/>
                </a:lnTo>
                <a:lnTo>
                  <a:pt x="4737736" y="3625060"/>
                </a:lnTo>
                <a:lnTo>
                  <a:pt x="4738371" y="3624425"/>
                </a:lnTo>
                <a:lnTo>
                  <a:pt x="4739006" y="3624108"/>
                </a:lnTo>
                <a:lnTo>
                  <a:pt x="4739641" y="3623155"/>
                </a:lnTo>
                <a:lnTo>
                  <a:pt x="4739641" y="3622202"/>
                </a:lnTo>
                <a:lnTo>
                  <a:pt x="4736148" y="3621885"/>
                </a:lnTo>
                <a:lnTo>
                  <a:pt x="4732973" y="3621567"/>
                </a:lnTo>
                <a:lnTo>
                  <a:pt x="4730433" y="3621567"/>
                </a:lnTo>
                <a:lnTo>
                  <a:pt x="4727576" y="3621885"/>
                </a:lnTo>
                <a:lnTo>
                  <a:pt x="4722813" y="3622520"/>
                </a:lnTo>
                <a:lnTo>
                  <a:pt x="4718051" y="3623790"/>
                </a:lnTo>
                <a:lnTo>
                  <a:pt x="4713288" y="3624425"/>
                </a:lnTo>
                <a:lnTo>
                  <a:pt x="4711066" y="3624425"/>
                </a:lnTo>
                <a:lnTo>
                  <a:pt x="4708526" y="3624108"/>
                </a:lnTo>
                <a:lnTo>
                  <a:pt x="4705986" y="3623155"/>
                </a:lnTo>
                <a:lnTo>
                  <a:pt x="4703128" y="3622202"/>
                </a:lnTo>
                <a:lnTo>
                  <a:pt x="4699953" y="3620615"/>
                </a:lnTo>
                <a:lnTo>
                  <a:pt x="4696778" y="3619027"/>
                </a:lnTo>
                <a:lnTo>
                  <a:pt x="4696778" y="3620615"/>
                </a:lnTo>
                <a:lnTo>
                  <a:pt x="4696461" y="3622202"/>
                </a:lnTo>
                <a:lnTo>
                  <a:pt x="4695826" y="3623155"/>
                </a:lnTo>
                <a:lnTo>
                  <a:pt x="4694873" y="3624108"/>
                </a:lnTo>
                <a:lnTo>
                  <a:pt x="4693921" y="3624743"/>
                </a:lnTo>
                <a:lnTo>
                  <a:pt x="4692651" y="3625060"/>
                </a:lnTo>
                <a:lnTo>
                  <a:pt x="4690111" y="3625695"/>
                </a:lnTo>
                <a:lnTo>
                  <a:pt x="4687253" y="3626330"/>
                </a:lnTo>
                <a:lnTo>
                  <a:pt x="4684713" y="3626965"/>
                </a:lnTo>
                <a:lnTo>
                  <a:pt x="4683443" y="3627283"/>
                </a:lnTo>
                <a:lnTo>
                  <a:pt x="4682491" y="3627600"/>
                </a:lnTo>
                <a:lnTo>
                  <a:pt x="4681538" y="3628870"/>
                </a:lnTo>
                <a:lnTo>
                  <a:pt x="4680903" y="3629823"/>
                </a:lnTo>
                <a:lnTo>
                  <a:pt x="4684396" y="3632363"/>
                </a:lnTo>
                <a:lnTo>
                  <a:pt x="4687253" y="3634268"/>
                </a:lnTo>
                <a:lnTo>
                  <a:pt x="4690746" y="3634903"/>
                </a:lnTo>
                <a:lnTo>
                  <a:pt x="4693921" y="3635856"/>
                </a:lnTo>
                <a:lnTo>
                  <a:pt x="4696778" y="3635856"/>
                </a:lnTo>
                <a:lnTo>
                  <a:pt x="4699636" y="3634903"/>
                </a:lnTo>
                <a:lnTo>
                  <a:pt x="4705986" y="3633633"/>
                </a:lnTo>
                <a:lnTo>
                  <a:pt x="4712018" y="3632046"/>
                </a:lnTo>
                <a:lnTo>
                  <a:pt x="4715511" y="3631728"/>
                </a:lnTo>
                <a:lnTo>
                  <a:pt x="4718686" y="3631728"/>
                </a:lnTo>
                <a:lnTo>
                  <a:pt x="4722496" y="3632046"/>
                </a:lnTo>
                <a:lnTo>
                  <a:pt x="4725988" y="3632998"/>
                </a:lnTo>
                <a:lnTo>
                  <a:pt x="4730116" y="3634586"/>
                </a:lnTo>
                <a:lnTo>
                  <a:pt x="4733926" y="3637126"/>
                </a:lnTo>
                <a:lnTo>
                  <a:pt x="4733608" y="3638396"/>
                </a:lnTo>
                <a:lnTo>
                  <a:pt x="4732973" y="3639031"/>
                </a:lnTo>
                <a:lnTo>
                  <a:pt x="4732338" y="3639348"/>
                </a:lnTo>
                <a:lnTo>
                  <a:pt x="4731068" y="3639666"/>
                </a:lnTo>
                <a:lnTo>
                  <a:pt x="4728528" y="3639348"/>
                </a:lnTo>
                <a:lnTo>
                  <a:pt x="4725671" y="3639031"/>
                </a:lnTo>
                <a:lnTo>
                  <a:pt x="4722496" y="3638713"/>
                </a:lnTo>
                <a:lnTo>
                  <a:pt x="4719956" y="3638396"/>
                </a:lnTo>
                <a:lnTo>
                  <a:pt x="4718686" y="3638396"/>
                </a:lnTo>
                <a:lnTo>
                  <a:pt x="4717733" y="3638713"/>
                </a:lnTo>
                <a:lnTo>
                  <a:pt x="4716781" y="3639348"/>
                </a:lnTo>
                <a:lnTo>
                  <a:pt x="4716146" y="3639983"/>
                </a:lnTo>
                <a:lnTo>
                  <a:pt x="4717098" y="3641571"/>
                </a:lnTo>
                <a:lnTo>
                  <a:pt x="4718368" y="3642524"/>
                </a:lnTo>
                <a:lnTo>
                  <a:pt x="4719956" y="3643794"/>
                </a:lnTo>
                <a:lnTo>
                  <a:pt x="4721543" y="3644746"/>
                </a:lnTo>
                <a:lnTo>
                  <a:pt x="4725671" y="3646334"/>
                </a:lnTo>
                <a:lnTo>
                  <a:pt x="4730433" y="3647604"/>
                </a:lnTo>
                <a:lnTo>
                  <a:pt x="4740593" y="3650144"/>
                </a:lnTo>
                <a:lnTo>
                  <a:pt x="4745356" y="3651732"/>
                </a:lnTo>
                <a:lnTo>
                  <a:pt x="4750118" y="3653954"/>
                </a:lnTo>
                <a:lnTo>
                  <a:pt x="4747896" y="3654907"/>
                </a:lnTo>
                <a:lnTo>
                  <a:pt x="4745356" y="3655542"/>
                </a:lnTo>
                <a:lnTo>
                  <a:pt x="4742816" y="3655859"/>
                </a:lnTo>
                <a:lnTo>
                  <a:pt x="4739958" y="3656177"/>
                </a:lnTo>
                <a:lnTo>
                  <a:pt x="4733608" y="3655542"/>
                </a:lnTo>
                <a:lnTo>
                  <a:pt x="4727258" y="3654272"/>
                </a:lnTo>
                <a:lnTo>
                  <a:pt x="4720273" y="3652367"/>
                </a:lnTo>
                <a:lnTo>
                  <a:pt x="4712653" y="3649826"/>
                </a:lnTo>
                <a:lnTo>
                  <a:pt x="4697096" y="3644429"/>
                </a:lnTo>
                <a:lnTo>
                  <a:pt x="4698366" y="3646969"/>
                </a:lnTo>
                <a:lnTo>
                  <a:pt x="4698366" y="3648874"/>
                </a:lnTo>
                <a:lnTo>
                  <a:pt x="4698366" y="3649509"/>
                </a:lnTo>
                <a:lnTo>
                  <a:pt x="4698048" y="3650779"/>
                </a:lnTo>
                <a:lnTo>
                  <a:pt x="4697096" y="3651414"/>
                </a:lnTo>
                <a:lnTo>
                  <a:pt x="4696778" y="3652367"/>
                </a:lnTo>
                <a:lnTo>
                  <a:pt x="4696778" y="3654589"/>
                </a:lnTo>
                <a:lnTo>
                  <a:pt x="4697096" y="3657447"/>
                </a:lnTo>
                <a:lnTo>
                  <a:pt x="4694873" y="3654589"/>
                </a:lnTo>
                <a:lnTo>
                  <a:pt x="4692016" y="3652049"/>
                </a:lnTo>
                <a:lnTo>
                  <a:pt x="4688841" y="3650144"/>
                </a:lnTo>
                <a:lnTo>
                  <a:pt x="4685666" y="3648556"/>
                </a:lnTo>
                <a:lnTo>
                  <a:pt x="4682491" y="3647604"/>
                </a:lnTo>
                <a:lnTo>
                  <a:pt x="4681538" y="3647286"/>
                </a:lnTo>
                <a:lnTo>
                  <a:pt x="4679951" y="3647604"/>
                </a:lnTo>
                <a:lnTo>
                  <a:pt x="4679316" y="3648239"/>
                </a:lnTo>
                <a:lnTo>
                  <a:pt x="4678681" y="3648556"/>
                </a:lnTo>
                <a:lnTo>
                  <a:pt x="4677728" y="3649509"/>
                </a:lnTo>
                <a:lnTo>
                  <a:pt x="4677728" y="3650779"/>
                </a:lnTo>
                <a:lnTo>
                  <a:pt x="4677093" y="3649826"/>
                </a:lnTo>
                <a:lnTo>
                  <a:pt x="4676458" y="3648874"/>
                </a:lnTo>
                <a:lnTo>
                  <a:pt x="4673918" y="3646651"/>
                </a:lnTo>
                <a:lnTo>
                  <a:pt x="4670426" y="3644111"/>
                </a:lnTo>
                <a:lnTo>
                  <a:pt x="4666616" y="3641889"/>
                </a:lnTo>
                <a:lnTo>
                  <a:pt x="4662806" y="3639348"/>
                </a:lnTo>
                <a:lnTo>
                  <a:pt x="4659631" y="3637126"/>
                </a:lnTo>
                <a:lnTo>
                  <a:pt x="4657726" y="3634903"/>
                </a:lnTo>
                <a:lnTo>
                  <a:pt x="4657091" y="3633951"/>
                </a:lnTo>
                <a:lnTo>
                  <a:pt x="4657091" y="3634268"/>
                </a:lnTo>
                <a:lnTo>
                  <a:pt x="4656773" y="3634586"/>
                </a:lnTo>
                <a:lnTo>
                  <a:pt x="4655821" y="3634903"/>
                </a:lnTo>
                <a:lnTo>
                  <a:pt x="4654551" y="3634586"/>
                </a:lnTo>
                <a:lnTo>
                  <a:pt x="4652646" y="3634268"/>
                </a:lnTo>
                <a:lnTo>
                  <a:pt x="4647248" y="3631728"/>
                </a:lnTo>
                <a:lnTo>
                  <a:pt x="4640263" y="3627918"/>
                </a:lnTo>
                <a:lnTo>
                  <a:pt x="4632961" y="3624108"/>
                </a:lnTo>
                <a:lnTo>
                  <a:pt x="4625341" y="3620297"/>
                </a:lnTo>
                <a:lnTo>
                  <a:pt x="4618673" y="3617440"/>
                </a:lnTo>
                <a:lnTo>
                  <a:pt x="4615816" y="3616805"/>
                </a:lnTo>
                <a:lnTo>
                  <a:pt x="4613593" y="3616487"/>
                </a:lnTo>
                <a:lnTo>
                  <a:pt x="4615816" y="3619662"/>
                </a:lnTo>
                <a:lnTo>
                  <a:pt x="4617403" y="3622838"/>
                </a:lnTo>
                <a:lnTo>
                  <a:pt x="4618356" y="3625378"/>
                </a:lnTo>
                <a:lnTo>
                  <a:pt x="4618991" y="3627918"/>
                </a:lnTo>
                <a:lnTo>
                  <a:pt x="4619308" y="3630140"/>
                </a:lnTo>
                <a:lnTo>
                  <a:pt x="4619308" y="3632046"/>
                </a:lnTo>
                <a:lnTo>
                  <a:pt x="4618991" y="3633951"/>
                </a:lnTo>
                <a:lnTo>
                  <a:pt x="4618356" y="3635221"/>
                </a:lnTo>
                <a:lnTo>
                  <a:pt x="4617721" y="3636491"/>
                </a:lnTo>
                <a:lnTo>
                  <a:pt x="4616451" y="3637443"/>
                </a:lnTo>
                <a:lnTo>
                  <a:pt x="4613593" y="3639666"/>
                </a:lnTo>
                <a:lnTo>
                  <a:pt x="4606608" y="3644111"/>
                </a:lnTo>
                <a:lnTo>
                  <a:pt x="4609148" y="3647286"/>
                </a:lnTo>
                <a:lnTo>
                  <a:pt x="4611688" y="3649191"/>
                </a:lnTo>
                <a:lnTo>
                  <a:pt x="4613911" y="3650144"/>
                </a:lnTo>
                <a:lnTo>
                  <a:pt x="4616133" y="3650779"/>
                </a:lnTo>
                <a:lnTo>
                  <a:pt x="4618356" y="3651097"/>
                </a:lnTo>
                <a:lnTo>
                  <a:pt x="4621213" y="3651732"/>
                </a:lnTo>
                <a:lnTo>
                  <a:pt x="4625023" y="3653637"/>
                </a:lnTo>
                <a:lnTo>
                  <a:pt x="4629468" y="3656494"/>
                </a:lnTo>
                <a:lnTo>
                  <a:pt x="4623753" y="3656494"/>
                </a:lnTo>
                <a:lnTo>
                  <a:pt x="4620578" y="3656177"/>
                </a:lnTo>
                <a:lnTo>
                  <a:pt x="4617721" y="3655859"/>
                </a:lnTo>
                <a:lnTo>
                  <a:pt x="4613911" y="3654907"/>
                </a:lnTo>
                <a:lnTo>
                  <a:pt x="4610101" y="3653319"/>
                </a:lnTo>
                <a:lnTo>
                  <a:pt x="4605338" y="3650779"/>
                </a:lnTo>
                <a:lnTo>
                  <a:pt x="4599623" y="3646651"/>
                </a:lnTo>
                <a:lnTo>
                  <a:pt x="4593908" y="3635221"/>
                </a:lnTo>
                <a:lnTo>
                  <a:pt x="4591051" y="3629505"/>
                </a:lnTo>
                <a:lnTo>
                  <a:pt x="4588828" y="3624108"/>
                </a:lnTo>
                <a:lnTo>
                  <a:pt x="4586923" y="3618710"/>
                </a:lnTo>
                <a:lnTo>
                  <a:pt x="4586606" y="3616487"/>
                </a:lnTo>
                <a:lnTo>
                  <a:pt x="4586606" y="3614265"/>
                </a:lnTo>
                <a:lnTo>
                  <a:pt x="4586606" y="3612042"/>
                </a:lnTo>
                <a:lnTo>
                  <a:pt x="4586923" y="3610454"/>
                </a:lnTo>
                <a:lnTo>
                  <a:pt x="4587558" y="3609184"/>
                </a:lnTo>
                <a:lnTo>
                  <a:pt x="4588828" y="3607914"/>
                </a:lnTo>
                <a:lnTo>
                  <a:pt x="4585653" y="3606644"/>
                </a:lnTo>
                <a:lnTo>
                  <a:pt x="4583113" y="3605374"/>
                </a:lnTo>
                <a:lnTo>
                  <a:pt x="4580891" y="3605374"/>
                </a:lnTo>
                <a:lnTo>
                  <a:pt x="4579303" y="3605692"/>
                </a:lnTo>
                <a:lnTo>
                  <a:pt x="4577716" y="3606962"/>
                </a:lnTo>
                <a:lnTo>
                  <a:pt x="4577081" y="3607914"/>
                </a:lnTo>
                <a:lnTo>
                  <a:pt x="4576446" y="3609819"/>
                </a:lnTo>
                <a:lnTo>
                  <a:pt x="4575811" y="3611724"/>
                </a:lnTo>
                <a:lnTo>
                  <a:pt x="4574223" y="3609502"/>
                </a:lnTo>
                <a:lnTo>
                  <a:pt x="4573588" y="3607597"/>
                </a:lnTo>
                <a:lnTo>
                  <a:pt x="4572953" y="3605692"/>
                </a:lnTo>
                <a:lnTo>
                  <a:pt x="4572953" y="3604739"/>
                </a:lnTo>
                <a:lnTo>
                  <a:pt x="4573906" y="3603469"/>
                </a:lnTo>
                <a:lnTo>
                  <a:pt x="4574858" y="3602834"/>
                </a:lnTo>
                <a:lnTo>
                  <a:pt x="4576446" y="3602516"/>
                </a:lnTo>
                <a:lnTo>
                  <a:pt x="4578351" y="3602199"/>
                </a:lnTo>
                <a:lnTo>
                  <a:pt x="4580256" y="3602199"/>
                </a:lnTo>
                <a:lnTo>
                  <a:pt x="4582478" y="3602516"/>
                </a:lnTo>
                <a:lnTo>
                  <a:pt x="4588193" y="3604104"/>
                </a:lnTo>
                <a:lnTo>
                  <a:pt x="4593591" y="3606644"/>
                </a:lnTo>
                <a:lnTo>
                  <a:pt x="4596448" y="3607914"/>
                </a:lnTo>
                <a:lnTo>
                  <a:pt x="4599306" y="3609819"/>
                </a:lnTo>
                <a:lnTo>
                  <a:pt x="4598036" y="3606962"/>
                </a:lnTo>
                <a:lnTo>
                  <a:pt x="4597083" y="3604739"/>
                </a:lnTo>
                <a:lnTo>
                  <a:pt x="4596448" y="3602516"/>
                </a:lnTo>
                <a:lnTo>
                  <a:pt x="4596131" y="3600611"/>
                </a:lnTo>
                <a:lnTo>
                  <a:pt x="4596131" y="3598706"/>
                </a:lnTo>
                <a:lnTo>
                  <a:pt x="4596131" y="3597436"/>
                </a:lnTo>
                <a:lnTo>
                  <a:pt x="4596766" y="3595214"/>
                </a:lnTo>
                <a:lnTo>
                  <a:pt x="4598036" y="3592673"/>
                </a:lnTo>
                <a:lnTo>
                  <a:pt x="4598988" y="3590451"/>
                </a:lnTo>
                <a:lnTo>
                  <a:pt x="4599306" y="3588863"/>
                </a:lnTo>
                <a:lnTo>
                  <a:pt x="4599306" y="3587593"/>
                </a:lnTo>
                <a:lnTo>
                  <a:pt x="4598988" y="3585688"/>
                </a:lnTo>
                <a:lnTo>
                  <a:pt x="4598671" y="3583465"/>
                </a:lnTo>
                <a:lnTo>
                  <a:pt x="4594543" y="3581560"/>
                </a:lnTo>
                <a:lnTo>
                  <a:pt x="4592003" y="3580925"/>
                </a:lnTo>
                <a:lnTo>
                  <a:pt x="4590733" y="3580925"/>
                </a:lnTo>
                <a:lnTo>
                  <a:pt x="4590416" y="3581243"/>
                </a:lnTo>
                <a:lnTo>
                  <a:pt x="4590416" y="3581560"/>
                </a:lnTo>
                <a:lnTo>
                  <a:pt x="4590733" y="3582830"/>
                </a:lnTo>
                <a:lnTo>
                  <a:pt x="4591051" y="3584736"/>
                </a:lnTo>
                <a:lnTo>
                  <a:pt x="4591368" y="3586323"/>
                </a:lnTo>
                <a:lnTo>
                  <a:pt x="4591368" y="3588228"/>
                </a:lnTo>
                <a:lnTo>
                  <a:pt x="4588511" y="3586006"/>
                </a:lnTo>
                <a:lnTo>
                  <a:pt x="4586288" y="3583783"/>
                </a:lnTo>
                <a:lnTo>
                  <a:pt x="4584701" y="3582195"/>
                </a:lnTo>
                <a:lnTo>
                  <a:pt x="4583431" y="3579973"/>
                </a:lnTo>
                <a:lnTo>
                  <a:pt x="4582161" y="3578068"/>
                </a:lnTo>
                <a:lnTo>
                  <a:pt x="4580256" y="3576163"/>
                </a:lnTo>
                <a:lnTo>
                  <a:pt x="4578351" y="3573940"/>
                </a:lnTo>
                <a:lnTo>
                  <a:pt x="4575811" y="3571717"/>
                </a:lnTo>
                <a:lnTo>
                  <a:pt x="4578668" y="3572670"/>
                </a:lnTo>
                <a:lnTo>
                  <a:pt x="4582161" y="3573940"/>
                </a:lnTo>
                <a:lnTo>
                  <a:pt x="4586606" y="3575528"/>
                </a:lnTo>
                <a:lnTo>
                  <a:pt x="4590733" y="3577750"/>
                </a:lnTo>
                <a:lnTo>
                  <a:pt x="4594543" y="3579973"/>
                </a:lnTo>
                <a:lnTo>
                  <a:pt x="4598353" y="3582195"/>
                </a:lnTo>
                <a:lnTo>
                  <a:pt x="4601211" y="3584100"/>
                </a:lnTo>
                <a:lnTo>
                  <a:pt x="4603433" y="3586006"/>
                </a:lnTo>
                <a:lnTo>
                  <a:pt x="4604703" y="3582513"/>
                </a:lnTo>
                <a:lnTo>
                  <a:pt x="4605338" y="3581560"/>
                </a:lnTo>
                <a:lnTo>
                  <a:pt x="4605338" y="3580925"/>
                </a:lnTo>
                <a:lnTo>
                  <a:pt x="4604703" y="3580290"/>
                </a:lnTo>
                <a:lnTo>
                  <a:pt x="4604068" y="3579973"/>
                </a:lnTo>
                <a:lnTo>
                  <a:pt x="4601846" y="3578703"/>
                </a:lnTo>
                <a:lnTo>
                  <a:pt x="4598988" y="3578068"/>
                </a:lnTo>
                <a:lnTo>
                  <a:pt x="4596131" y="3577433"/>
                </a:lnTo>
                <a:lnTo>
                  <a:pt x="4593591" y="3576163"/>
                </a:lnTo>
                <a:lnTo>
                  <a:pt x="4592956" y="3575528"/>
                </a:lnTo>
                <a:lnTo>
                  <a:pt x="4592003" y="3574892"/>
                </a:lnTo>
                <a:lnTo>
                  <a:pt x="4591686" y="3573622"/>
                </a:lnTo>
                <a:lnTo>
                  <a:pt x="4592003" y="3572670"/>
                </a:lnTo>
                <a:lnTo>
                  <a:pt x="4590416" y="3571082"/>
                </a:lnTo>
                <a:lnTo>
                  <a:pt x="4589781" y="3570765"/>
                </a:lnTo>
                <a:lnTo>
                  <a:pt x="4590416" y="3570765"/>
                </a:lnTo>
                <a:lnTo>
                  <a:pt x="4595496" y="3573305"/>
                </a:lnTo>
                <a:lnTo>
                  <a:pt x="4603751" y="3577115"/>
                </a:lnTo>
                <a:lnTo>
                  <a:pt x="4607878" y="3578385"/>
                </a:lnTo>
                <a:lnTo>
                  <a:pt x="4611688" y="3579655"/>
                </a:lnTo>
                <a:lnTo>
                  <a:pt x="4606291" y="3571717"/>
                </a:lnTo>
                <a:lnTo>
                  <a:pt x="4604068" y="3567907"/>
                </a:lnTo>
                <a:lnTo>
                  <a:pt x="4603116" y="3566002"/>
                </a:lnTo>
                <a:lnTo>
                  <a:pt x="4602798" y="3564414"/>
                </a:lnTo>
                <a:lnTo>
                  <a:pt x="4602163" y="3563144"/>
                </a:lnTo>
                <a:lnTo>
                  <a:pt x="4602798" y="3561874"/>
                </a:lnTo>
                <a:lnTo>
                  <a:pt x="4603433" y="3560922"/>
                </a:lnTo>
                <a:lnTo>
                  <a:pt x="4604703" y="3560604"/>
                </a:lnTo>
                <a:lnTo>
                  <a:pt x="4606926" y="3560287"/>
                </a:lnTo>
                <a:lnTo>
                  <a:pt x="4609466" y="3560604"/>
                </a:lnTo>
                <a:lnTo>
                  <a:pt x="4613276" y="3561239"/>
                </a:lnTo>
                <a:lnTo>
                  <a:pt x="4618038" y="3562509"/>
                </a:lnTo>
                <a:lnTo>
                  <a:pt x="4617403" y="3564414"/>
                </a:lnTo>
                <a:lnTo>
                  <a:pt x="4616451" y="3566637"/>
                </a:lnTo>
                <a:lnTo>
                  <a:pt x="4615181" y="3571082"/>
                </a:lnTo>
                <a:lnTo>
                  <a:pt x="4614228" y="3573305"/>
                </a:lnTo>
                <a:lnTo>
                  <a:pt x="4614863" y="3575528"/>
                </a:lnTo>
                <a:lnTo>
                  <a:pt x="4615498" y="3577750"/>
                </a:lnTo>
                <a:lnTo>
                  <a:pt x="4616768" y="3580290"/>
                </a:lnTo>
                <a:lnTo>
                  <a:pt x="4618038" y="3578385"/>
                </a:lnTo>
                <a:lnTo>
                  <a:pt x="4619943" y="3577433"/>
                </a:lnTo>
                <a:lnTo>
                  <a:pt x="4621531" y="3575845"/>
                </a:lnTo>
                <a:lnTo>
                  <a:pt x="4624071" y="3575210"/>
                </a:lnTo>
                <a:lnTo>
                  <a:pt x="4630421" y="3573622"/>
                </a:lnTo>
                <a:lnTo>
                  <a:pt x="4637088" y="3572987"/>
                </a:lnTo>
                <a:lnTo>
                  <a:pt x="4643438" y="3571717"/>
                </a:lnTo>
                <a:lnTo>
                  <a:pt x="4646931" y="3571082"/>
                </a:lnTo>
                <a:lnTo>
                  <a:pt x="4649471" y="3570447"/>
                </a:lnTo>
                <a:lnTo>
                  <a:pt x="4651693" y="3569177"/>
                </a:lnTo>
                <a:lnTo>
                  <a:pt x="4653916" y="3568225"/>
                </a:lnTo>
                <a:lnTo>
                  <a:pt x="4654868" y="3566637"/>
                </a:lnTo>
                <a:lnTo>
                  <a:pt x="4655503" y="3565049"/>
                </a:lnTo>
                <a:lnTo>
                  <a:pt x="4652011" y="3563779"/>
                </a:lnTo>
                <a:lnTo>
                  <a:pt x="4648201" y="3563462"/>
                </a:lnTo>
                <a:lnTo>
                  <a:pt x="4645343" y="3563462"/>
                </a:lnTo>
                <a:lnTo>
                  <a:pt x="4642486" y="3563462"/>
                </a:lnTo>
                <a:lnTo>
                  <a:pt x="4639628" y="3563462"/>
                </a:lnTo>
                <a:lnTo>
                  <a:pt x="4636453" y="3563462"/>
                </a:lnTo>
                <a:lnTo>
                  <a:pt x="4632961" y="3563144"/>
                </a:lnTo>
                <a:lnTo>
                  <a:pt x="4629468" y="3561874"/>
                </a:lnTo>
                <a:lnTo>
                  <a:pt x="4625658" y="3558699"/>
                </a:lnTo>
                <a:lnTo>
                  <a:pt x="4623118" y="3555841"/>
                </a:lnTo>
                <a:lnTo>
                  <a:pt x="4621213" y="3552984"/>
                </a:lnTo>
                <a:lnTo>
                  <a:pt x="4620261" y="3549809"/>
                </a:lnTo>
                <a:lnTo>
                  <a:pt x="4619308" y="3547269"/>
                </a:lnTo>
                <a:lnTo>
                  <a:pt x="4619308" y="3544728"/>
                </a:lnTo>
                <a:lnTo>
                  <a:pt x="4619308" y="3542188"/>
                </a:lnTo>
                <a:lnTo>
                  <a:pt x="4619943" y="3539648"/>
                </a:lnTo>
                <a:lnTo>
                  <a:pt x="4620578" y="3534250"/>
                </a:lnTo>
                <a:lnTo>
                  <a:pt x="4620896" y="3531710"/>
                </a:lnTo>
                <a:lnTo>
                  <a:pt x="4621213" y="3528853"/>
                </a:lnTo>
                <a:lnTo>
                  <a:pt x="4620896" y="3525995"/>
                </a:lnTo>
                <a:lnTo>
                  <a:pt x="4620578" y="3522502"/>
                </a:lnTo>
                <a:lnTo>
                  <a:pt x="4618991" y="3519327"/>
                </a:lnTo>
                <a:lnTo>
                  <a:pt x="4617403" y="3516152"/>
                </a:lnTo>
                <a:lnTo>
                  <a:pt x="4613593" y="3514882"/>
                </a:lnTo>
                <a:lnTo>
                  <a:pt x="4609148" y="3513612"/>
                </a:lnTo>
                <a:lnTo>
                  <a:pt x="4603751" y="3511389"/>
                </a:lnTo>
                <a:lnTo>
                  <a:pt x="4598353" y="3508214"/>
                </a:lnTo>
                <a:lnTo>
                  <a:pt x="4598353" y="3502499"/>
                </a:lnTo>
                <a:lnTo>
                  <a:pt x="4598353" y="3498371"/>
                </a:lnTo>
                <a:lnTo>
                  <a:pt x="4598671" y="3497101"/>
                </a:lnTo>
                <a:lnTo>
                  <a:pt x="4599306" y="3495513"/>
                </a:lnTo>
                <a:lnTo>
                  <a:pt x="4600893" y="3493926"/>
                </a:lnTo>
                <a:lnTo>
                  <a:pt x="4602798" y="3492021"/>
                </a:lnTo>
                <a:lnTo>
                  <a:pt x="4598671" y="3490750"/>
                </a:lnTo>
                <a:lnTo>
                  <a:pt x="4595496" y="3490433"/>
                </a:lnTo>
                <a:lnTo>
                  <a:pt x="4592956" y="3490750"/>
                </a:lnTo>
                <a:lnTo>
                  <a:pt x="4590733" y="3491703"/>
                </a:lnTo>
                <a:lnTo>
                  <a:pt x="4588193" y="3492021"/>
                </a:lnTo>
                <a:lnTo>
                  <a:pt x="4585018" y="3492021"/>
                </a:lnTo>
                <a:lnTo>
                  <a:pt x="4581526" y="3491068"/>
                </a:lnTo>
                <a:lnTo>
                  <a:pt x="4576763" y="3489163"/>
                </a:lnTo>
                <a:lnTo>
                  <a:pt x="4577716" y="3488528"/>
                </a:lnTo>
                <a:lnTo>
                  <a:pt x="4578986" y="3487893"/>
                </a:lnTo>
                <a:lnTo>
                  <a:pt x="4582478" y="3486940"/>
                </a:lnTo>
                <a:lnTo>
                  <a:pt x="4586606" y="3485988"/>
                </a:lnTo>
                <a:lnTo>
                  <a:pt x="4590416" y="3485035"/>
                </a:lnTo>
                <a:lnTo>
                  <a:pt x="4591686" y="3484400"/>
                </a:lnTo>
                <a:lnTo>
                  <a:pt x="4592956" y="3483448"/>
                </a:lnTo>
                <a:lnTo>
                  <a:pt x="4593591" y="3482495"/>
                </a:lnTo>
                <a:lnTo>
                  <a:pt x="4593908" y="3481225"/>
                </a:lnTo>
                <a:lnTo>
                  <a:pt x="4593273" y="3479955"/>
                </a:lnTo>
                <a:lnTo>
                  <a:pt x="4591686" y="3478367"/>
                </a:lnTo>
                <a:lnTo>
                  <a:pt x="4589463" y="3476145"/>
                </a:lnTo>
                <a:lnTo>
                  <a:pt x="4586606" y="3473922"/>
                </a:lnTo>
                <a:lnTo>
                  <a:pt x="4582478" y="3472652"/>
                </a:lnTo>
                <a:lnTo>
                  <a:pt x="4581526" y="3472652"/>
                </a:lnTo>
                <a:lnTo>
                  <a:pt x="4580891" y="3472652"/>
                </a:lnTo>
                <a:lnTo>
                  <a:pt x="4580891" y="3472970"/>
                </a:lnTo>
                <a:lnTo>
                  <a:pt x="4581208" y="3473605"/>
                </a:lnTo>
                <a:lnTo>
                  <a:pt x="4582161" y="3475192"/>
                </a:lnTo>
                <a:lnTo>
                  <a:pt x="4583748" y="3477097"/>
                </a:lnTo>
                <a:lnTo>
                  <a:pt x="4585018" y="3478685"/>
                </a:lnTo>
                <a:lnTo>
                  <a:pt x="4585653" y="3479637"/>
                </a:lnTo>
                <a:lnTo>
                  <a:pt x="4585653" y="3480272"/>
                </a:lnTo>
                <a:lnTo>
                  <a:pt x="4585018" y="3480590"/>
                </a:lnTo>
                <a:lnTo>
                  <a:pt x="4584383" y="3480907"/>
                </a:lnTo>
                <a:lnTo>
                  <a:pt x="4578351" y="3475827"/>
                </a:lnTo>
                <a:lnTo>
                  <a:pt x="4573906" y="3472017"/>
                </a:lnTo>
                <a:lnTo>
                  <a:pt x="4571048" y="3468842"/>
                </a:lnTo>
                <a:lnTo>
                  <a:pt x="4569143" y="3466302"/>
                </a:lnTo>
                <a:lnTo>
                  <a:pt x="4568508" y="3464079"/>
                </a:lnTo>
                <a:lnTo>
                  <a:pt x="4568508" y="3462491"/>
                </a:lnTo>
                <a:lnTo>
                  <a:pt x="4569461" y="3458364"/>
                </a:lnTo>
                <a:lnTo>
                  <a:pt x="4572318" y="3462174"/>
                </a:lnTo>
                <a:lnTo>
                  <a:pt x="4575811" y="3465032"/>
                </a:lnTo>
                <a:lnTo>
                  <a:pt x="4578986" y="3467254"/>
                </a:lnTo>
                <a:lnTo>
                  <a:pt x="4582478" y="3468842"/>
                </a:lnTo>
                <a:lnTo>
                  <a:pt x="4586923" y="3470112"/>
                </a:lnTo>
                <a:lnTo>
                  <a:pt x="4591686" y="3471064"/>
                </a:lnTo>
                <a:lnTo>
                  <a:pt x="4602798" y="3473922"/>
                </a:lnTo>
                <a:lnTo>
                  <a:pt x="4603433" y="3473287"/>
                </a:lnTo>
                <a:lnTo>
                  <a:pt x="4603751" y="3472652"/>
                </a:lnTo>
                <a:lnTo>
                  <a:pt x="4603433" y="3471382"/>
                </a:lnTo>
                <a:lnTo>
                  <a:pt x="4603116" y="3470747"/>
                </a:lnTo>
                <a:lnTo>
                  <a:pt x="4601211" y="3468842"/>
                </a:lnTo>
                <a:lnTo>
                  <a:pt x="4598988" y="3467572"/>
                </a:lnTo>
                <a:lnTo>
                  <a:pt x="4596766" y="3465667"/>
                </a:lnTo>
                <a:lnTo>
                  <a:pt x="4594861" y="3463762"/>
                </a:lnTo>
                <a:lnTo>
                  <a:pt x="4594543" y="3463127"/>
                </a:lnTo>
                <a:lnTo>
                  <a:pt x="4594226" y="3462491"/>
                </a:lnTo>
                <a:lnTo>
                  <a:pt x="4594543" y="3461539"/>
                </a:lnTo>
                <a:lnTo>
                  <a:pt x="4594861" y="3460904"/>
                </a:lnTo>
                <a:lnTo>
                  <a:pt x="4598353" y="3461221"/>
                </a:lnTo>
                <a:lnTo>
                  <a:pt x="4600893" y="3461539"/>
                </a:lnTo>
                <a:lnTo>
                  <a:pt x="4603433" y="3461539"/>
                </a:lnTo>
                <a:lnTo>
                  <a:pt x="4605656" y="3461221"/>
                </a:lnTo>
                <a:lnTo>
                  <a:pt x="4609466" y="3460586"/>
                </a:lnTo>
                <a:lnTo>
                  <a:pt x="4613276" y="3458999"/>
                </a:lnTo>
                <a:lnTo>
                  <a:pt x="4616768" y="3458046"/>
                </a:lnTo>
                <a:lnTo>
                  <a:pt x="4621213" y="3457411"/>
                </a:lnTo>
                <a:lnTo>
                  <a:pt x="4623753" y="3457411"/>
                </a:lnTo>
                <a:lnTo>
                  <a:pt x="4626293" y="3457411"/>
                </a:lnTo>
                <a:lnTo>
                  <a:pt x="4629468" y="3457729"/>
                </a:lnTo>
                <a:lnTo>
                  <a:pt x="4632961" y="3458364"/>
                </a:lnTo>
                <a:lnTo>
                  <a:pt x="4628516" y="3458999"/>
                </a:lnTo>
                <a:lnTo>
                  <a:pt x="4624706" y="3460586"/>
                </a:lnTo>
                <a:lnTo>
                  <a:pt x="4621213" y="3462174"/>
                </a:lnTo>
                <a:lnTo>
                  <a:pt x="4618356" y="3463762"/>
                </a:lnTo>
                <a:lnTo>
                  <a:pt x="4615498" y="3465984"/>
                </a:lnTo>
                <a:lnTo>
                  <a:pt x="4613276" y="3468524"/>
                </a:lnTo>
                <a:lnTo>
                  <a:pt x="4611688" y="3471382"/>
                </a:lnTo>
                <a:lnTo>
                  <a:pt x="4610418" y="3474557"/>
                </a:lnTo>
                <a:lnTo>
                  <a:pt x="4609466" y="3478050"/>
                </a:lnTo>
                <a:lnTo>
                  <a:pt x="4609148" y="3481860"/>
                </a:lnTo>
                <a:lnTo>
                  <a:pt x="4609466" y="3485670"/>
                </a:lnTo>
                <a:lnTo>
                  <a:pt x="4610418" y="3489798"/>
                </a:lnTo>
                <a:lnTo>
                  <a:pt x="4611688" y="3494243"/>
                </a:lnTo>
                <a:lnTo>
                  <a:pt x="4613593" y="3499006"/>
                </a:lnTo>
                <a:lnTo>
                  <a:pt x="4616133" y="3503769"/>
                </a:lnTo>
                <a:lnTo>
                  <a:pt x="4619308" y="3508849"/>
                </a:lnTo>
                <a:lnTo>
                  <a:pt x="4618991" y="3507579"/>
                </a:lnTo>
                <a:lnTo>
                  <a:pt x="4619308" y="3506626"/>
                </a:lnTo>
                <a:lnTo>
                  <a:pt x="4620578" y="3504086"/>
                </a:lnTo>
                <a:lnTo>
                  <a:pt x="4622166" y="3501546"/>
                </a:lnTo>
                <a:lnTo>
                  <a:pt x="4623753" y="3498371"/>
                </a:lnTo>
                <a:lnTo>
                  <a:pt x="4625341" y="3495196"/>
                </a:lnTo>
                <a:lnTo>
                  <a:pt x="4625658" y="3493291"/>
                </a:lnTo>
                <a:lnTo>
                  <a:pt x="4625658" y="3491068"/>
                </a:lnTo>
                <a:lnTo>
                  <a:pt x="4625658" y="3489163"/>
                </a:lnTo>
                <a:lnTo>
                  <a:pt x="4625023" y="3486623"/>
                </a:lnTo>
                <a:lnTo>
                  <a:pt x="4623753" y="3484083"/>
                </a:lnTo>
                <a:lnTo>
                  <a:pt x="4622166" y="3480907"/>
                </a:lnTo>
                <a:lnTo>
                  <a:pt x="4625976" y="3482813"/>
                </a:lnTo>
                <a:lnTo>
                  <a:pt x="4627563" y="3483130"/>
                </a:lnTo>
                <a:lnTo>
                  <a:pt x="4628516" y="3483130"/>
                </a:lnTo>
                <a:lnTo>
                  <a:pt x="4630103" y="3482813"/>
                </a:lnTo>
                <a:lnTo>
                  <a:pt x="4631373" y="3482178"/>
                </a:lnTo>
                <a:lnTo>
                  <a:pt x="4632643" y="3481225"/>
                </a:lnTo>
                <a:lnTo>
                  <a:pt x="4633596" y="3480907"/>
                </a:lnTo>
                <a:lnTo>
                  <a:pt x="4634866" y="3481225"/>
                </a:lnTo>
                <a:lnTo>
                  <a:pt x="4637723" y="3482178"/>
                </a:lnTo>
                <a:lnTo>
                  <a:pt x="4642486" y="3484718"/>
                </a:lnTo>
                <a:lnTo>
                  <a:pt x="4642486" y="3480907"/>
                </a:lnTo>
                <a:lnTo>
                  <a:pt x="4642803" y="3477732"/>
                </a:lnTo>
                <a:lnTo>
                  <a:pt x="4643438" y="3474875"/>
                </a:lnTo>
                <a:lnTo>
                  <a:pt x="4644391" y="3472335"/>
                </a:lnTo>
                <a:lnTo>
                  <a:pt x="4645978" y="3467254"/>
                </a:lnTo>
                <a:lnTo>
                  <a:pt x="4647883" y="3462809"/>
                </a:lnTo>
                <a:lnTo>
                  <a:pt x="4648201" y="3460586"/>
                </a:lnTo>
                <a:lnTo>
                  <a:pt x="4648518" y="3458364"/>
                </a:lnTo>
                <a:lnTo>
                  <a:pt x="4648518" y="3456141"/>
                </a:lnTo>
                <a:lnTo>
                  <a:pt x="4648201" y="3453919"/>
                </a:lnTo>
                <a:lnTo>
                  <a:pt x="4647566" y="3451378"/>
                </a:lnTo>
                <a:lnTo>
                  <a:pt x="4645978" y="3448838"/>
                </a:lnTo>
                <a:lnTo>
                  <a:pt x="4643756" y="3445981"/>
                </a:lnTo>
                <a:lnTo>
                  <a:pt x="4641216" y="3443123"/>
                </a:lnTo>
                <a:lnTo>
                  <a:pt x="4642168" y="3442805"/>
                </a:lnTo>
                <a:lnTo>
                  <a:pt x="4643121" y="3442805"/>
                </a:lnTo>
                <a:lnTo>
                  <a:pt x="4647248" y="3443758"/>
                </a:lnTo>
                <a:lnTo>
                  <a:pt x="4656456" y="3447568"/>
                </a:lnTo>
                <a:lnTo>
                  <a:pt x="4654233" y="3445028"/>
                </a:lnTo>
                <a:lnTo>
                  <a:pt x="4652963" y="3442805"/>
                </a:lnTo>
                <a:lnTo>
                  <a:pt x="4652328" y="3440900"/>
                </a:lnTo>
                <a:lnTo>
                  <a:pt x="4652328" y="3439313"/>
                </a:lnTo>
                <a:lnTo>
                  <a:pt x="4652328" y="3438043"/>
                </a:lnTo>
                <a:lnTo>
                  <a:pt x="4652646" y="3436773"/>
                </a:lnTo>
                <a:lnTo>
                  <a:pt x="4653916" y="3434550"/>
                </a:lnTo>
                <a:lnTo>
                  <a:pt x="4654551" y="3433280"/>
                </a:lnTo>
                <a:lnTo>
                  <a:pt x="4654551" y="3432010"/>
                </a:lnTo>
                <a:lnTo>
                  <a:pt x="4654551" y="3431057"/>
                </a:lnTo>
                <a:lnTo>
                  <a:pt x="4654233" y="3429470"/>
                </a:lnTo>
                <a:lnTo>
                  <a:pt x="4652963" y="3427885"/>
                </a:lnTo>
                <a:lnTo>
                  <a:pt x="4651693" y="3425978"/>
                </a:lnTo>
                <a:lnTo>
                  <a:pt x="4649153" y="3423755"/>
                </a:lnTo>
                <a:lnTo>
                  <a:pt x="4645343" y="3421218"/>
                </a:lnTo>
                <a:lnTo>
                  <a:pt x="4640263" y="3418678"/>
                </a:lnTo>
                <a:lnTo>
                  <a:pt x="4638358" y="3418360"/>
                </a:lnTo>
                <a:lnTo>
                  <a:pt x="4637406" y="3418043"/>
                </a:lnTo>
                <a:lnTo>
                  <a:pt x="4636136" y="3418360"/>
                </a:lnTo>
                <a:lnTo>
                  <a:pt x="4635818" y="3418678"/>
                </a:lnTo>
                <a:lnTo>
                  <a:pt x="4635183" y="3419627"/>
                </a:lnTo>
                <a:lnTo>
                  <a:pt x="4634548" y="3421218"/>
                </a:lnTo>
                <a:lnTo>
                  <a:pt x="4633913" y="3421535"/>
                </a:lnTo>
                <a:lnTo>
                  <a:pt x="4633278" y="3421535"/>
                </a:lnTo>
                <a:lnTo>
                  <a:pt x="4632008" y="3421535"/>
                </a:lnTo>
                <a:lnTo>
                  <a:pt x="4630421" y="3421218"/>
                </a:lnTo>
                <a:lnTo>
                  <a:pt x="4625023" y="3418678"/>
                </a:lnTo>
                <a:lnTo>
                  <a:pt x="4621531" y="3415817"/>
                </a:lnTo>
                <a:lnTo>
                  <a:pt x="4620896" y="3414869"/>
                </a:lnTo>
                <a:lnTo>
                  <a:pt x="4620896" y="3414230"/>
                </a:lnTo>
                <a:lnTo>
                  <a:pt x="4620896" y="3413596"/>
                </a:lnTo>
                <a:lnTo>
                  <a:pt x="4621531" y="3413279"/>
                </a:lnTo>
                <a:lnTo>
                  <a:pt x="4623753" y="3413279"/>
                </a:lnTo>
                <a:lnTo>
                  <a:pt x="4626293" y="3413279"/>
                </a:lnTo>
                <a:lnTo>
                  <a:pt x="4628833" y="3412642"/>
                </a:lnTo>
                <a:lnTo>
                  <a:pt x="4630103" y="3412325"/>
                </a:lnTo>
                <a:lnTo>
                  <a:pt x="4631056" y="3412008"/>
                </a:lnTo>
                <a:lnTo>
                  <a:pt x="4631373" y="3411372"/>
                </a:lnTo>
                <a:lnTo>
                  <a:pt x="4632008" y="3410738"/>
                </a:lnTo>
                <a:lnTo>
                  <a:pt x="4630738" y="3409468"/>
                </a:lnTo>
                <a:lnTo>
                  <a:pt x="4630103" y="3408833"/>
                </a:lnTo>
                <a:lnTo>
                  <a:pt x="4627881" y="3407251"/>
                </a:lnTo>
                <a:lnTo>
                  <a:pt x="4625341" y="3406610"/>
                </a:lnTo>
                <a:lnTo>
                  <a:pt x="4622483" y="3406293"/>
                </a:lnTo>
                <a:lnTo>
                  <a:pt x="4618991" y="3405341"/>
                </a:lnTo>
                <a:lnTo>
                  <a:pt x="4615498" y="3404707"/>
                </a:lnTo>
                <a:lnTo>
                  <a:pt x="4611371" y="3403435"/>
                </a:lnTo>
                <a:lnTo>
                  <a:pt x="4606926" y="3401532"/>
                </a:lnTo>
                <a:lnTo>
                  <a:pt x="4605656" y="3398674"/>
                </a:lnTo>
                <a:lnTo>
                  <a:pt x="4605338" y="3397404"/>
                </a:lnTo>
                <a:lnTo>
                  <a:pt x="4605338" y="3396451"/>
                </a:lnTo>
                <a:lnTo>
                  <a:pt x="4605656" y="3395497"/>
                </a:lnTo>
                <a:lnTo>
                  <a:pt x="4605973" y="3394863"/>
                </a:lnTo>
                <a:lnTo>
                  <a:pt x="4606608" y="3394546"/>
                </a:lnTo>
                <a:lnTo>
                  <a:pt x="4607878" y="3394229"/>
                </a:lnTo>
                <a:lnTo>
                  <a:pt x="4610418" y="3393593"/>
                </a:lnTo>
                <a:lnTo>
                  <a:pt x="4613593" y="3393593"/>
                </a:lnTo>
                <a:lnTo>
                  <a:pt x="4623118" y="3394229"/>
                </a:lnTo>
                <a:lnTo>
                  <a:pt x="4619308" y="3386609"/>
                </a:lnTo>
                <a:lnTo>
                  <a:pt x="4617721" y="3383117"/>
                </a:lnTo>
                <a:lnTo>
                  <a:pt x="4615498" y="3379944"/>
                </a:lnTo>
                <a:lnTo>
                  <a:pt x="4613276" y="3377086"/>
                </a:lnTo>
                <a:lnTo>
                  <a:pt x="4610736" y="3374545"/>
                </a:lnTo>
                <a:lnTo>
                  <a:pt x="4608196" y="3372324"/>
                </a:lnTo>
                <a:lnTo>
                  <a:pt x="4604703" y="3370099"/>
                </a:lnTo>
                <a:lnTo>
                  <a:pt x="4601528" y="3367876"/>
                </a:lnTo>
                <a:lnTo>
                  <a:pt x="4598036" y="3365976"/>
                </a:lnTo>
                <a:lnTo>
                  <a:pt x="4593591" y="3364701"/>
                </a:lnTo>
                <a:lnTo>
                  <a:pt x="4588828" y="3363115"/>
                </a:lnTo>
                <a:lnTo>
                  <a:pt x="4583748" y="3362167"/>
                </a:lnTo>
                <a:lnTo>
                  <a:pt x="4578351" y="3360892"/>
                </a:lnTo>
                <a:lnTo>
                  <a:pt x="4565016" y="3359306"/>
                </a:lnTo>
                <a:lnTo>
                  <a:pt x="4565333" y="3359941"/>
                </a:lnTo>
                <a:lnTo>
                  <a:pt x="4566286" y="3360892"/>
                </a:lnTo>
                <a:lnTo>
                  <a:pt x="4567873" y="3363115"/>
                </a:lnTo>
                <a:lnTo>
                  <a:pt x="4571048" y="3365337"/>
                </a:lnTo>
                <a:lnTo>
                  <a:pt x="4573906" y="3367244"/>
                </a:lnTo>
                <a:lnTo>
                  <a:pt x="4581526" y="3371688"/>
                </a:lnTo>
                <a:lnTo>
                  <a:pt x="4589146" y="3375816"/>
                </a:lnTo>
                <a:lnTo>
                  <a:pt x="4593273" y="3377086"/>
                </a:lnTo>
                <a:lnTo>
                  <a:pt x="4594226" y="3377086"/>
                </a:lnTo>
                <a:lnTo>
                  <a:pt x="4594861" y="3376769"/>
                </a:lnTo>
                <a:lnTo>
                  <a:pt x="4594861" y="3376450"/>
                </a:lnTo>
                <a:lnTo>
                  <a:pt x="4594861" y="3375816"/>
                </a:lnTo>
                <a:lnTo>
                  <a:pt x="4593908" y="3374545"/>
                </a:lnTo>
                <a:lnTo>
                  <a:pt x="4590733" y="3371053"/>
                </a:lnTo>
                <a:lnTo>
                  <a:pt x="4589463" y="3369782"/>
                </a:lnTo>
                <a:lnTo>
                  <a:pt x="4589463" y="3369149"/>
                </a:lnTo>
                <a:lnTo>
                  <a:pt x="4589781" y="3368513"/>
                </a:lnTo>
                <a:lnTo>
                  <a:pt x="4594543" y="3371053"/>
                </a:lnTo>
                <a:lnTo>
                  <a:pt x="4597718" y="3372958"/>
                </a:lnTo>
                <a:lnTo>
                  <a:pt x="4599306" y="3374862"/>
                </a:lnTo>
                <a:lnTo>
                  <a:pt x="4600258" y="3375816"/>
                </a:lnTo>
                <a:lnTo>
                  <a:pt x="4601211" y="3378037"/>
                </a:lnTo>
                <a:lnTo>
                  <a:pt x="4602163" y="3379627"/>
                </a:lnTo>
                <a:lnTo>
                  <a:pt x="4604068" y="3381529"/>
                </a:lnTo>
                <a:lnTo>
                  <a:pt x="4599306" y="3380261"/>
                </a:lnTo>
                <a:lnTo>
                  <a:pt x="4595496" y="3379944"/>
                </a:lnTo>
                <a:lnTo>
                  <a:pt x="4593591" y="3379944"/>
                </a:lnTo>
                <a:lnTo>
                  <a:pt x="4592003" y="3380261"/>
                </a:lnTo>
                <a:lnTo>
                  <a:pt x="4588511" y="3382165"/>
                </a:lnTo>
                <a:lnTo>
                  <a:pt x="4586288" y="3380895"/>
                </a:lnTo>
                <a:lnTo>
                  <a:pt x="4585018" y="3379944"/>
                </a:lnTo>
                <a:lnTo>
                  <a:pt x="4584383" y="3378991"/>
                </a:lnTo>
                <a:lnTo>
                  <a:pt x="4584066" y="3378037"/>
                </a:lnTo>
                <a:lnTo>
                  <a:pt x="4584066" y="3376450"/>
                </a:lnTo>
                <a:lnTo>
                  <a:pt x="4584066" y="3375179"/>
                </a:lnTo>
                <a:lnTo>
                  <a:pt x="4584066" y="3374545"/>
                </a:lnTo>
                <a:lnTo>
                  <a:pt x="4580256" y="3372958"/>
                </a:lnTo>
                <a:lnTo>
                  <a:pt x="4577398" y="3372005"/>
                </a:lnTo>
                <a:lnTo>
                  <a:pt x="4575811" y="3370736"/>
                </a:lnTo>
                <a:lnTo>
                  <a:pt x="4574223" y="3369466"/>
                </a:lnTo>
                <a:lnTo>
                  <a:pt x="4569778" y="3369149"/>
                </a:lnTo>
                <a:lnTo>
                  <a:pt x="4566603" y="3369149"/>
                </a:lnTo>
                <a:lnTo>
                  <a:pt x="4565333" y="3369782"/>
                </a:lnTo>
                <a:lnTo>
                  <a:pt x="4564698" y="3370099"/>
                </a:lnTo>
                <a:lnTo>
                  <a:pt x="4564381" y="3370736"/>
                </a:lnTo>
                <a:lnTo>
                  <a:pt x="4564381" y="3371688"/>
                </a:lnTo>
                <a:lnTo>
                  <a:pt x="4564698" y="3372641"/>
                </a:lnTo>
                <a:lnTo>
                  <a:pt x="4565333" y="3373594"/>
                </a:lnTo>
                <a:lnTo>
                  <a:pt x="4568508" y="3375816"/>
                </a:lnTo>
                <a:lnTo>
                  <a:pt x="4572318" y="3378354"/>
                </a:lnTo>
                <a:lnTo>
                  <a:pt x="4578351" y="3381529"/>
                </a:lnTo>
                <a:lnTo>
                  <a:pt x="4576128" y="3380895"/>
                </a:lnTo>
                <a:lnTo>
                  <a:pt x="4573906" y="3380578"/>
                </a:lnTo>
                <a:lnTo>
                  <a:pt x="4572001" y="3380578"/>
                </a:lnTo>
                <a:lnTo>
                  <a:pt x="4570413" y="3380578"/>
                </a:lnTo>
                <a:lnTo>
                  <a:pt x="4569461" y="3380895"/>
                </a:lnTo>
                <a:lnTo>
                  <a:pt x="4568826" y="3381846"/>
                </a:lnTo>
                <a:lnTo>
                  <a:pt x="4568508" y="3382483"/>
                </a:lnTo>
                <a:lnTo>
                  <a:pt x="4568508" y="3383753"/>
                </a:lnTo>
                <a:lnTo>
                  <a:pt x="4568826" y="3384704"/>
                </a:lnTo>
                <a:lnTo>
                  <a:pt x="4569461" y="3385657"/>
                </a:lnTo>
                <a:lnTo>
                  <a:pt x="4570413" y="3387245"/>
                </a:lnTo>
                <a:lnTo>
                  <a:pt x="4572001" y="3388199"/>
                </a:lnTo>
                <a:lnTo>
                  <a:pt x="4573906" y="3389784"/>
                </a:lnTo>
                <a:lnTo>
                  <a:pt x="4576446" y="3391371"/>
                </a:lnTo>
                <a:lnTo>
                  <a:pt x="4582161" y="3393912"/>
                </a:lnTo>
                <a:lnTo>
                  <a:pt x="4573906" y="3391688"/>
                </a:lnTo>
                <a:lnTo>
                  <a:pt x="4567238" y="3390418"/>
                </a:lnTo>
                <a:lnTo>
                  <a:pt x="4562158" y="3390418"/>
                </a:lnTo>
                <a:lnTo>
                  <a:pt x="4560253" y="3390737"/>
                </a:lnTo>
                <a:lnTo>
                  <a:pt x="4558983" y="3391371"/>
                </a:lnTo>
                <a:lnTo>
                  <a:pt x="4557713" y="3392008"/>
                </a:lnTo>
                <a:lnTo>
                  <a:pt x="4556761" y="3392642"/>
                </a:lnTo>
                <a:lnTo>
                  <a:pt x="4556443" y="3393912"/>
                </a:lnTo>
                <a:lnTo>
                  <a:pt x="4556443" y="3394863"/>
                </a:lnTo>
                <a:lnTo>
                  <a:pt x="4556761" y="3396451"/>
                </a:lnTo>
                <a:lnTo>
                  <a:pt x="4557396" y="3397721"/>
                </a:lnTo>
                <a:lnTo>
                  <a:pt x="4559936" y="3401532"/>
                </a:lnTo>
                <a:lnTo>
                  <a:pt x="4562793" y="3402166"/>
                </a:lnTo>
                <a:lnTo>
                  <a:pt x="4565016" y="3402166"/>
                </a:lnTo>
                <a:lnTo>
                  <a:pt x="4566603" y="3401849"/>
                </a:lnTo>
                <a:lnTo>
                  <a:pt x="4567873" y="3401532"/>
                </a:lnTo>
                <a:lnTo>
                  <a:pt x="4569461" y="3401215"/>
                </a:lnTo>
                <a:lnTo>
                  <a:pt x="4572001" y="3401532"/>
                </a:lnTo>
                <a:lnTo>
                  <a:pt x="4575176" y="3402483"/>
                </a:lnTo>
                <a:lnTo>
                  <a:pt x="4580256" y="3404707"/>
                </a:lnTo>
                <a:lnTo>
                  <a:pt x="4581526" y="3406927"/>
                </a:lnTo>
                <a:lnTo>
                  <a:pt x="4582478" y="3408833"/>
                </a:lnTo>
                <a:lnTo>
                  <a:pt x="4583431" y="3411055"/>
                </a:lnTo>
                <a:lnTo>
                  <a:pt x="4583431" y="3412325"/>
                </a:lnTo>
                <a:lnTo>
                  <a:pt x="4583431" y="3413913"/>
                </a:lnTo>
                <a:lnTo>
                  <a:pt x="4582478" y="3415185"/>
                </a:lnTo>
                <a:lnTo>
                  <a:pt x="4581843" y="3416454"/>
                </a:lnTo>
                <a:lnTo>
                  <a:pt x="4581208" y="3417405"/>
                </a:lnTo>
                <a:lnTo>
                  <a:pt x="4578351" y="3419311"/>
                </a:lnTo>
                <a:lnTo>
                  <a:pt x="4574858" y="3420901"/>
                </a:lnTo>
                <a:lnTo>
                  <a:pt x="4571048" y="3421852"/>
                </a:lnTo>
                <a:lnTo>
                  <a:pt x="4566921" y="3422487"/>
                </a:lnTo>
                <a:lnTo>
                  <a:pt x="4561206" y="3419944"/>
                </a:lnTo>
                <a:lnTo>
                  <a:pt x="4555491" y="3418043"/>
                </a:lnTo>
                <a:lnTo>
                  <a:pt x="4550728" y="3416137"/>
                </a:lnTo>
                <a:lnTo>
                  <a:pt x="4545966" y="3414547"/>
                </a:lnTo>
                <a:lnTo>
                  <a:pt x="4541838" y="3413596"/>
                </a:lnTo>
                <a:lnTo>
                  <a:pt x="4537393" y="3412325"/>
                </a:lnTo>
                <a:lnTo>
                  <a:pt x="4533583" y="3412008"/>
                </a:lnTo>
                <a:lnTo>
                  <a:pt x="4530408" y="3412008"/>
                </a:lnTo>
                <a:lnTo>
                  <a:pt x="4527233" y="3412008"/>
                </a:lnTo>
                <a:lnTo>
                  <a:pt x="4524058" y="3412325"/>
                </a:lnTo>
                <a:lnTo>
                  <a:pt x="4521201" y="3413279"/>
                </a:lnTo>
                <a:lnTo>
                  <a:pt x="4518978" y="3413913"/>
                </a:lnTo>
                <a:lnTo>
                  <a:pt x="4516438" y="3414869"/>
                </a:lnTo>
                <a:lnTo>
                  <a:pt x="4514851" y="3416137"/>
                </a:lnTo>
                <a:lnTo>
                  <a:pt x="4512628" y="3417405"/>
                </a:lnTo>
                <a:lnTo>
                  <a:pt x="4511041" y="3418994"/>
                </a:lnTo>
                <a:lnTo>
                  <a:pt x="4507866" y="3422169"/>
                </a:lnTo>
                <a:lnTo>
                  <a:pt x="4505326" y="3425978"/>
                </a:lnTo>
                <a:lnTo>
                  <a:pt x="4503103" y="3429787"/>
                </a:lnTo>
                <a:lnTo>
                  <a:pt x="4500881" y="3433915"/>
                </a:lnTo>
                <a:lnTo>
                  <a:pt x="4498976" y="3437725"/>
                </a:lnTo>
                <a:lnTo>
                  <a:pt x="4497071" y="3440900"/>
                </a:lnTo>
                <a:lnTo>
                  <a:pt x="4495166" y="3444076"/>
                </a:lnTo>
                <a:lnTo>
                  <a:pt x="4492308" y="3446298"/>
                </a:lnTo>
                <a:lnTo>
                  <a:pt x="4489768" y="3443758"/>
                </a:lnTo>
                <a:lnTo>
                  <a:pt x="4487228" y="3441535"/>
                </a:lnTo>
                <a:lnTo>
                  <a:pt x="4483418" y="3436773"/>
                </a:lnTo>
                <a:lnTo>
                  <a:pt x="4480878" y="3434232"/>
                </a:lnTo>
                <a:lnTo>
                  <a:pt x="4478338" y="3431692"/>
                </a:lnTo>
                <a:lnTo>
                  <a:pt x="4474846" y="3429470"/>
                </a:lnTo>
                <a:lnTo>
                  <a:pt x="4471353" y="3426613"/>
                </a:lnTo>
                <a:lnTo>
                  <a:pt x="4475798" y="3431692"/>
                </a:lnTo>
                <a:lnTo>
                  <a:pt x="4479291" y="3436138"/>
                </a:lnTo>
                <a:lnTo>
                  <a:pt x="4481831" y="3440265"/>
                </a:lnTo>
                <a:lnTo>
                  <a:pt x="4483736" y="3443440"/>
                </a:lnTo>
                <a:lnTo>
                  <a:pt x="4484688" y="3446616"/>
                </a:lnTo>
                <a:lnTo>
                  <a:pt x="4485323" y="3450108"/>
                </a:lnTo>
                <a:lnTo>
                  <a:pt x="4485323" y="3453283"/>
                </a:lnTo>
                <a:lnTo>
                  <a:pt x="4484688" y="3456459"/>
                </a:lnTo>
                <a:lnTo>
                  <a:pt x="4466273" y="3446616"/>
                </a:lnTo>
                <a:lnTo>
                  <a:pt x="4469448" y="3447568"/>
                </a:lnTo>
                <a:lnTo>
                  <a:pt x="4471988" y="3447568"/>
                </a:lnTo>
                <a:lnTo>
                  <a:pt x="4473893" y="3446933"/>
                </a:lnTo>
                <a:lnTo>
                  <a:pt x="4475163" y="3446298"/>
                </a:lnTo>
                <a:lnTo>
                  <a:pt x="4476433" y="3445663"/>
                </a:lnTo>
                <a:lnTo>
                  <a:pt x="4476433" y="3444393"/>
                </a:lnTo>
                <a:lnTo>
                  <a:pt x="4476433" y="3443123"/>
                </a:lnTo>
                <a:lnTo>
                  <a:pt x="4475798" y="3441218"/>
                </a:lnTo>
                <a:lnTo>
                  <a:pt x="4474528" y="3439313"/>
                </a:lnTo>
                <a:lnTo>
                  <a:pt x="4473258" y="3437725"/>
                </a:lnTo>
                <a:lnTo>
                  <a:pt x="4468813" y="3433280"/>
                </a:lnTo>
                <a:lnTo>
                  <a:pt x="4462781" y="3428836"/>
                </a:lnTo>
                <a:lnTo>
                  <a:pt x="4456113" y="3424072"/>
                </a:lnTo>
                <a:lnTo>
                  <a:pt x="4453891" y="3425344"/>
                </a:lnTo>
                <a:lnTo>
                  <a:pt x="4452303" y="3426296"/>
                </a:lnTo>
                <a:lnTo>
                  <a:pt x="4451351" y="3427247"/>
                </a:lnTo>
                <a:lnTo>
                  <a:pt x="4450398" y="3427885"/>
                </a:lnTo>
                <a:lnTo>
                  <a:pt x="4449763" y="3427885"/>
                </a:lnTo>
                <a:lnTo>
                  <a:pt x="4447858" y="3427247"/>
                </a:lnTo>
                <a:lnTo>
                  <a:pt x="4444683" y="3425661"/>
                </a:lnTo>
                <a:lnTo>
                  <a:pt x="4439286" y="3422169"/>
                </a:lnTo>
                <a:lnTo>
                  <a:pt x="4431983" y="3416771"/>
                </a:lnTo>
                <a:lnTo>
                  <a:pt x="4430396" y="3417405"/>
                </a:lnTo>
                <a:lnTo>
                  <a:pt x="4430078" y="3418360"/>
                </a:lnTo>
                <a:lnTo>
                  <a:pt x="4430078" y="3418994"/>
                </a:lnTo>
                <a:lnTo>
                  <a:pt x="4430713" y="3419944"/>
                </a:lnTo>
                <a:lnTo>
                  <a:pt x="4433253" y="3422169"/>
                </a:lnTo>
                <a:lnTo>
                  <a:pt x="4437381" y="3424710"/>
                </a:lnTo>
                <a:lnTo>
                  <a:pt x="4447858" y="3430422"/>
                </a:lnTo>
                <a:lnTo>
                  <a:pt x="4458653" y="3435820"/>
                </a:lnTo>
                <a:lnTo>
                  <a:pt x="4455161" y="3436138"/>
                </a:lnTo>
                <a:lnTo>
                  <a:pt x="4452621" y="3436773"/>
                </a:lnTo>
                <a:lnTo>
                  <a:pt x="4451351" y="3437725"/>
                </a:lnTo>
                <a:lnTo>
                  <a:pt x="4450716" y="3438360"/>
                </a:lnTo>
                <a:lnTo>
                  <a:pt x="4450716" y="3438995"/>
                </a:lnTo>
                <a:lnTo>
                  <a:pt x="4450716" y="3439630"/>
                </a:lnTo>
                <a:lnTo>
                  <a:pt x="4451351" y="3440900"/>
                </a:lnTo>
                <a:lnTo>
                  <a:pt x="4452621" y="3443440"/>
                </a:lnTo>
                <a:lnTo>
                  <a:pt x="4455478" y="3446616"/>
                </a:lnTo>
                <a:lnTo>
                  <a:pt x="4459606" y="3450426"/>
                </a:lnTo>
                <a:lnTo>
                  <a:pt x="4458018" y="3450743"/>
                </a:lnTo>
                <a:lnTo>
                  <a:pt x="4456431" y="3450743"/>
                </a:lnTo>
                <a:lnTo>
                  <a:pt x="4454526" y="3450108"/>
                </a:lnTo>
                <a:lnTo>
                  <a:pt x="4451986" y="3448838"/>
                </a:lnTo>
                <a:lnTo>
                  <a:pt x="4446271" y="3446298"/>
                </a:lnTo>
                <a:lnTo>
                  <a:pt x="4439921" y="3443123"/>
                </a:lnTo>
                <a:lnTo>
                  <a:pt x="4426903" y="3436455"/>
                </a:lnTo>
                <a:lnTo>
                  <a:pt x="4421188" y="3433915"/>
                </a:lnTo>
                <a:lnTo>
                  <a:pt x="4416426" y="3432327"/>
                </a:lnTo>
                <a:lnTo>
                  <a:pt x="4411346" y="3428836"/>
                </a:lnTo>
                <a:lnTo>
                  <a:pt x="4406583" y="3425661"/>
                </a:lnTo>
                <a:lnTo>
                  <a:pt x="4402773" y="3422169"/>
                </a:lnTo>
                <a:lnTo>
                  <a:pt x="4399916" y="3419311"/>
                </a:lnTo>
                <a:lnTo>
                  <a:pt x="4397376" y="3416454"/>
                </a:lnTo>
                <a:lnTo>
                  <a:pt x="4396106" y="3413913"/>
                </a:lnTo>
                <a:lnTo>
                  <a:pt x="4395788" y="3412642"/>
                </a:lnTo>
                <a:lnTo>
                  <a:pt x="4395788" y="3411691"/>
                </a:lnTo>
                <a:lnTo>
                  <a:pt x="4396106" y="3410738"/>
                </a:lnTo>
                <a:lnTo>
                  <a:pt x="4396741" y="3409468"/>
                </a:lnTo>
                <a:lnTo>
                  <a:pt x="4369118" y="3394546"/>
                </a:lnTo>
                <a:lnTo>
                  <a:pt x="4368483" y="3392959"/>
                </a:lnTo>
                <a:lnTo>
                  <a:pt x="4368801" y="3392324"/>
                </a:lnTo>
                <a:lnTo>
                  <a:pt x="4369118" y="3392008"/>
                </a:lnTo>
                <a:lnTo>
                  <a:pt x="4370071" y="3392008"/>
                </a:lnTo>
                <a:lnTo>
                  <a:pt x="4371658" y="3392008"/>
                </a:lnTo>
                <a:lnTo>
                  <a:pt x="4373246" y="3392008"/>
                </a:lnTo>
                <a:lnTo>
                  <a:pt x="4374516" y="3392008"/>
                </a:lnTo>
                <a:lnTo>
                  <a:pt x="4374833" y="3392008"/>
                </a:lnTo>
                <a:lnTo>
                  <a:pt x="4375468" y="3391688"/>
                </a:lnTo>
                <a:lnTo>
                  <a:pt x="4375786" y="3391371"/>
                </a:lnTo>
                <a:lnTo>
                  <a:pt x="4375468" y="3390418"/>
                </a:lnTo>
                <a:lnTo>
                  <a:pt x="4371976" y="3389467"/>
                </a:lnTo>
                <a:lnTo>
                  <a:pt x="4368483" y="3388199"/>
                </a:lnTo>
                <a:lnTo>
                  <a:pt x="4361498" y="3385340"/>
                </a:lnTo>
                <a:lnTo>
                  <a:pt x="4354831" y="3381846"/>
                </a:lnTo>
                <a:lnTo>
                  <a:pt x="4348798" y="3377403"/>
                </a:lnTo>
                <a:lnTo>
                  <a:pt x="4343718" y="3373275"/>
                </a:lnTo>
                <a:lnTo>
                  <a:pt x="4339591" y="3369149"/>
                </a:lnTo>
                <a:lnTo>
                  <a:pt x="4336416" y="3365025"/>
                </a:lnTo>
                <a:lnTo>
                  <a:pt x="4335463" y="3363432"/>
                </a:lnTo>
                <a:lnTo>
                  <a:pt x="4334828" y="3361845"/>
                </a:lnTo>
                <a:lnTo>
                  <a:pt x="4338956" y="3363750"/>
                </a:lnTo>
                <a:lnTo>
                  <a:pt x="4341813" y="3365337"/>
                </a:lnTo>
                <a:lnTo>
                  <a:pt x="4343718" y="3366927"/>
                </a:lnTo>
                <a:lnTo>
                  <a:pt x="4345306" y="3368196"/>
                </a:lnTo>
                <a:lnTo>
                  <a:pt x="4347846" y="3370736"/>
                </a:lnTo>
                <a:lnTo>
                  <a:pt x="4350068" y="3372324"/>
                </a:lnTo>
                <a:lnTo>
                  <a:pt x="4352926" y="3374228"/>
                </a:lnTo>
                <a:lnTo>
                  <a:pt x="4352291" y="3371053"/>
                </a:lnTo>
                <a:lnTo>
                  <a:pt x="4351973" y="3368513"/>
                </a:lnTo>
                <a:lnTo>
                  <a:pt x="4351656" y="3365976"/>
                </a:lnTo>
                <a:lnTo>
                  <a:pt x="4351656" y="3363432"/>
                </a:lnTo>
                <a:lnTo>
                  <a:pt x="4351973" y="3361211"/>
                </a:lnTo>
                <a:lnTo>
                  <a:pt x="4352608" y="3359623"/>
                </a:lnTo>
                <a:lnTo>
                  <a:pt x="4353561" y="3357398"/>
                </a:lnTo>
                <a:lnTo>
                  <a:pt x="4354513" y="3355497"/>
                </a:lnTo>
                <a:lnTo>
                  <a:pt x="4356736" y="3352639"/>
                </a:lnTo>
                <a:lnTo>
                  <a:pt x="4359911" y="3349778"/>
                </a:lnTo>
                <a:lnTo>
                  <a:pt x="4363403" y="3347243"/>
                </a:lnTo>
                <a:lnTo>
                  <a:pt x="4367213" y="3345335"/>
                </a:lnTo>
                <a:lnTo>
                  <a:pt x="4371658" y="3343111"/>
                </a:lnTo>
                <a:lnTo>
                  <a:pt x="4376421" y="3341526"/>
                </a:lnTo>
                <a:lnTo>
                  <a:pt x="4386263" y="3338984"/>
                </a:lnTo>
                <a:lnTo>
                  <a:pt x="4396106" y="3336444"/>
                </a:lnTo>
                <a:lnTo>
                  <a:pt x="4404996" y="3334222"/>
                </a:lnTo>
                <a:lnTo>
                  <a:pt x="4398963" y="3330094"/>
                </a:lnTo>
                <a:lnTo>
                  <a:pt x="4393883" y="3325651"/>
                </a:lnTo>
                <a:lnTo>
                  <a:pt x="4391661" y="3323427"/>
                </a:lnTo>
                <a:lnTo>
                  <a:pt x="4390708" y="3321520"/>
                </a:lnTo>
                <a:lnTo>
                  <a:pt x="4390391" y="3320569"/>
                </a:lnTo>
                <a:lnTo>
                  <a:pt x="4390391" y="3319615"/>
                </a:lnTo>
                <a:lnTo>
                  <a:pt x="4390708" y="3318984"/>
                </a:lnTo>
                <a:lnTo>
                  <a:pt x="4391343" y="3318350"/>
                </a:lnTo>
                <a:lnTo>
                  <a:pt x="4396741" y="3320251"/>
                </a:lnTo>
                <a:lnTo>
                  <a:pt x="4401186" y="3321203"/>
                </a:lnTo>
                <a:lnTo>
                  <a:pt x="4404043" y="3321520"/>
                </a:lnTo>
                <a:lnTo>
                  <a:pt x="4406266" y="3321520"/>
                </a:lnTo>
                <a:lnTo>
                  <a:pt x="4408171" y="3322159"/>
                </a:lnTo>
                <a:lnTo>
                  <a:pt x="4409123" y="3323109"/>
                </a:lnTo>
                <a:lnTo>
                  <a:pt x="4410076" y="3323744"/>
                </a:lnTo>
                <a:lnTo>
                  <a:pt x="4410393" y="3324380"/>
                </a:lnTo>
                <a:lnTo>
                  <a:pt x="4410711" y="3325651"/>
                </a:lnTo>
                <a:lnTo>
                  <a:pt x="4410711" y="3326918"/>
                </a:lnTo>
                <a:lnTo>
                  <a:pt x="4421823" y="3328826"/>
                </a:lnTo>
                <a:lnTo>
                  <a:pt x="4429443" y="3329462"/>
                </a:lnTo>
                <a:lnTo>
                  <a:pt x="4431983" y="3329462"/>
                </a:lnTo>
                <a:lnTo>
                  <a:pt x="4434206" y="3329143"/>
                </a:lnTo>
                <a:lnTo>
                  <a:pt x="4435476" y="3328504"/>
                </a:lnTo>
                <a:lnTo>
                  <a:pt x="4436111" y="3327872"/>
                </a:lnTo>
                <a:lnTo>
                  <a:pt x="4437063" y="3326602"/>
                </a:lnTo>
                <a:lnTo>
                  <a:pt x="4437381" y="3325651"/>
                </a:lnTo>
                <a:lnTo>
                  <a:pt x="4437063" y="3322793"/>
                </a:lnTo>
                <a:lnTo>
                  <a:pt x="4436111" y="3318662"/>
                </a:lnTo>
                <a:lnTo>
                  <a:pt x="4435793" y="3314218"/>
                </a:lnTo>
                <a:lnTo>
                  <a:pt x="4430713" y="3312314"/>
                </a:lnTo>
                <a:lnTo>
                  <a:pt x="4427538" y="3311680"/>
                </a:lnTo>
                <a:lnTo>
                  <a:pt x="4425316" y="3311680"/>
                </a:lnTo>
                <a:lnTo>
                  <a:pt x="4424363" y="3311995"/>
                </a:lnTo>
                <a:lnTo>
                  <a:pt x="4422458" y="3311995"/>
                </a:lnTo>
                <a:lnTo>
                  <a:pt x="4420236" y="3311995"/>
                </a:lnTo>
                <a:lnTo>
                  <a:pt x="4416426" y="3311044"/>
                </a:lnTo>
                <a:lnTo>
                  <a:pt x="4411028" y="3308822"/>
                </a:lnTo>
                <a:lnTo>
                  <a:pt x="4415791" y="3309137"/>
                </a:lnTo>
                <a:lnTo>
                  <a:pt x="4418331" y="3309137"/>
                </a:lnTo>
                <a:lnTo>
                  <a:pt x="4418648" y="3308822"/>
                </a:lnTo>
                <a:lnTo>
                  <a:pt x="4418648" y="3308186"/>
                </a:lnTo>
                <a:lnTo>
                  <a:pt x="4416108" y="3305649"/>
                </a:lnTo>
                <a:lnTo>
                  <a:pt x="4420871" y="3306915"/>
                </a:lnTo>
                <a:lnTo>
                  <a:pt x="4424363" y="3308503"/>
                </a:lnTo>
                <a:lnTo>
                  <a:pt x="4427221" y="3309773"/>
                </a:lnTo>
                <a:lnTo>
                  <a:pt x="4431031" y="3311360"/>
                </a:lnTo>
                <a:lnTo>
                  <a:pt x="4429126" y="3309773"/>
                </a:lnTo>
                <a:lnTo>
                  <a:pt x="4427856" y="3308503"/>
                </a:lnTo>
                <a:lnTo>
                  <a:pt x="4427856" y="3307869"/>
                </a:lnTo>
                <a:lnTo>
                  <a:pt x="4428173" y="3306915"/>
                </a:lnTo>
                <a:lnTo>
                  <a:pt x="4429761" y="3306915"/>
                </a:lnTo>
                <a:lnTo>
                  <a:pt x="4431031" y="3306600"/>
                </a:lnTo>
                <a:lnTo>
                  <a:pt x="4435158" y="3306915"/>
                </a:lnTo>
                <a:lnTo>
                  <a:pt x="4438968" y="3306915"/>
                </a:lnTo>
                <a:lnTo>
                  <a:pt x="4440238" y="3306915"/>
                </a:lnTo>
                <a:lnTo>
                  <a:pt x="4440873" y="3306600"/>
                </a:lnTo>
                <a:lnTo>
                  <a:pt x="4440873" y="3305964"/>
                </a:lnTo>
                <a:lnTo>
                  <a:pt x="4440238" y="3304693"/>
                </a:lnTo>
                <a:lnTo>
                  <a:pt x="4438333" y="3303426"/>
                </a:lnTo>
                <a:lnTo>
                  <a:pt x="4435476" y="3301518"/>
                </a:lnTo>
                <a:lnTo>
                  <a:pt x="4436111" y="3301202"/>
                </a:lnTo>
                <a:lnTo>
                  <a:pt x="4437381" y="3301202"/>
                </a:lnTo>
                <a:lnTo>
                  <a:pt x="4440238" y="3301836"/>
                </a:lnTo>
                <a:lnTo>
                  <a:pt x="4443096" y="3303426"/>
                </a:lnTo>
                <a:lnTo>
                  <a:pt x="4446588" y="3304693"/>
                </a:lnTo>
                <a:lnTo>
                  <a:pt x="4452303" y="3307869"/>
                </a:lnTo>
                <a:lnTo>
                  <a:pt x="4454208" y="3308503"/>
                </a:lnTo>
                <a:lnTo>
                  <a:pt x="4454843" y="3308186"/>
                </a:lnTo>
                <a:lnTo>
                  <a:pt x="4455161" y="3307869"/>
                </a:lnTo>
                <a:lnTo>
                  <a:pt x="4458971" y="3309137"/>
                </a:lnTo>
                <a:lnTo>
                  <a:pt x="4460558" y="3310726"/>
                </a:lnTo>
                <a:lnTo>
                  <a:pt x="4461193" y="3311680"/>
                </a:lnTo>
                <a:lnTo>
                  <a:pt x="4461193" y="3312948"/>
                </a:lnTo>
                <a:lnTo>
                  <a:pt x="4460241" y="3314539"/>
                </a:lnTo>
                <a:lnTo>
                  <a:pt x="4460241" y="3315806"/>
                </a:lnTo>
                <a:lnTo>
                  <a:pt x="4461193" y="3316759"/>
                </a:lnTo>
                <a:lnTo>
                  <a:pt x="4469448" y="3319298"/>
                </a:lnTo>
                <a:lnTo>
                  <a:pt x="4471988" y="3319615"/>
                </a:lnTo>
                <a:lnTo>
                  <a:pt x="4473893" y="3320251"/>
                </a:lnTo>
                <a:lnTo>
                  <a:pt x="4475163" y="3319615"/>
                </a:lnTo>
                <a:lnTo>
                  <a:pt x="4475798" y="3319298"/>
                </a:lnTo>
                <a:lnTo>
                  <a:pt x="4475798" y="3318662"/>
                </a:lnTo>
                <a:lnTo>
                  <a:pt x="4475163" y="3317714"/>
                </a:lnTo>
                <a:lnTo>
                  <a:pt x="4474211" y="3315806"/>
                </a:lnTo>
                <a:lnTo>
                  <a:pt x="4473258" y="3313582"/>
                </a:lnTo>
                <a:lnTo>
                  <a:pt x="4472623" y="3312948"/>
                </a:lnTo>
                <a:lnTo>
                  <a:pt x="4473258" y="3312314"/>
                </a:lnTo>
                <a:lnTo>
                  <a:pt x="4473893" y="3311995"/>
                </a:lnTo>
                <a:lnTo>
                  <a:pt x="4475163" y="3311680"/>
                </a:lnTo>
                <a:lnTo>
                  <a:pt x="4479608" y="3314539"/>
                </a:lnTo>
                <a:lnTo>
                  <a:pt x="4483418" y="3316125"/>
                </a:lnTo>
                <a:lnTo>
                  <a:pt x="4486593" y="3316759"/>
                </a:lnTo>
                <a:lnTo>
                  <a:pt x="4489768" y="3317076"/>
                </a:lnTo>
                <a:lnTo>
                  <a:pt x="4493261" y="3317076"/>
                </a:lnTo>
                <a:lnTo>
                  <a:pt x="4496436" y="3318027"/>
                </a:lnTo>
                <a:lnTo>
                  <a:pt x="4500563" y="3318984"/>
                </a:lnTo>
                <a:lnTo>
                  <a:pt x="4505643" y="3320885"/>
                </a:lnTo>
                <a:lnTo>
                  <a:pt x="4505643" y="3319615"/>
                </a:lnTo>
                <a:lnTo>
                  <a:pt x="4505326" y="3318662"/>
                </a:lnTo>
                <a:lnTo>
                  <a:pt x="4504373" y="3319615"/>
                </a:lnTo>
                <a:lnTo>
                  <a:pt x="4505008" y="3318027"/>
                </a:lnTo>
                <a:lnTo>
                  <a:pt x="4503738" y="3316125"/>
                </a:lnTo>
                <a:lnTo>
                  <a:pt x="4502468" y="3314539"/>
                </a:lnTo>
                <a:lnTo>
                  <a:pt x="4500246" y="3312314"/>
                </a:lnTo>
                <a:lnTo>
                  <a:pt x="4499611" y="3311360"/>
                </a:lnTo>
                <a:lnTo>
                  <a:pt x="4500246" y="3311044"/>
                </a:lnTo>
                <a:lnTo>
                  <a:pt x="4500881" y="3311044"/>
                </a:lnTo>
                <a:lnTo>
                  <a:pt x="4502786" y="3310726"/>
                </a:lnTo>
                <a:lnTo>
                  <a:pt x="4506278" y="3310726"/>
                </a:lnTo>
                <a:lnTo>
                  <a:pt x="4508501" y="3308822"/>
                </a:lnTo>
                <a:lnTo>
                  <a:pt x="4505961" y="3307235"/>
                </a:lnTo>
                <a:lnTo>
                  <a:pt x="4502468" y="3305964"/>
                </a:lnTo>
                <a:lnTo>
                  <a:pt x="4494531" y="3303106"/>
                </a:lnTo>
                <a:lnTo>
                  <a:pt x="4491038" y="3301836"/>
                </a:lnTo>
                <a:lnTo>
                  <a:pt x="4488181" y="3301518"/>
                </a:lnTo>
                <a:lnTo>
                  <a:pt x="4485958" y="3301518"/>
                </a:lnTo>
                <a:lnTo>
                  <a:pt x="4484688" y="3302153"/>
                </a:lnTo>
                <a:lnTo>
                  <a:pt x="4484371" y="3302470"/>
                </a:lnTo>
                <a:lnTo>
                  <a:pt x="4484371" y="3303106"/>
                </a:lnTo>
                <a:lnTo>
                  <a:pt x="4485323" y="3304059"/>
                </a:lnTo>
                <a:lnTo>
                  <a:pt x="4486911" y="3305013"/>
                </a:lnTo>
                <a:lnTo>
                  <a:pt x="4490403" y="3306600"/>
                </a:lnTo>
                <a:lnTo>
                  <a:pt x="4484688" y="3304377"/>
                </a:lnTo>
                <a:lnTo>
                  <a:pt x="4481513" y="3302470"/>
                </a:lnTo>
                <a:lnTo>
                  <a:pt x="4479608" y="3301518"/>
                </a:lnTo>
                <a:lnTo>
                  <a:pt x="4479291" y="3301202"/>
                </a:lnTo>
                <a:lnTo>
                  <a:pt x="4479291" y="3300882"/>
                </a:lnTo>
                <a:lnTo>
                  <a:pt x="4480561" y="3299933"/>
                </a:lnTo>
                <a:lnTo>
                  <a:pt x="4482466" y="3299614"/>
                </a:lnTo>
                <a:lnTo>
                  <a:pt x="4489451" y="3299614"/>
                </a:lnTo>
                <a:lnTo>
                  <a:pt x="4498341" y="3299614"/>
                </a:lnTo>
                <a:lnTo>
                  <a:pt x="4507548" y="3299297"/>
                </a:lnTo>
                <a:lnTo>
                  <a:pt x="4511041" y="3298980"/>
                </a:lnTo>
                <a:lnTo>
                  <a:pt x="4514851" y="3298659"/>
                </a:lnTo>
                <a:lnTo>
                  <a:pt x="4517391" y="3297392"/>
                </a:lnTo>
                <a:lnTo>
                  <a:pt x="4518026" y="3297073"/>
                </a:lnTo>
                <a:lnTo>
                  <a:pt x="4518661" y="3296438"/>
                </a:lnTo>
                <a:lnTo>
                  <a:pt x="4524058" y="3298659"/>
                </a:lnTo>
                <a:lnTo>
                  <a:pt x="4528186" y="3300882"/>
                </a:lnTo>
                <a:lnTo>
                  <a:pt x="4530726" y="3302470"/>
                </a:lnTo>
                <a:lnTo>
                  <a:pt x="4532313" y="3304059"/>
                </a:lnTo>
                <a:lnTo>
                  <a:pt x="4532631" y="3305013"/>
                </a:lnTo>
                <a:lnTo>
                  <a:pt x="4532313" y="3306600"/>
                </a:lnTo>
                <a:lnTo>
                  <a:pt x="4531361" y="3307869"/>
                </a:lnTo>
                <a:lnTo>
                  <a:pt x="4530408" y="3308822"/>
                </a:lnTo>
                <a:lnTo>
                  <a:pt x="4528186" y="3311360"/>
                </a:lnTo>
                <a:lnTo>
                  <a:pt x="4527551" y="3312948"/>
                </a:lnTo>
                <a:lnTo>
                  <a:pt x="4527233" y="3314218"/>
                </a:lnTo>
                <a:lnTo>
                  <a:pt x="4527551" y="3316440"/>
                </a:lnTo>
                <a:lnTo>
                  <a:pt x="4528821" y="3318662"/>
                </a:lnTo>
                <a:lnTo>
                  <a:pt x="4531996" y="3321203"/>
                </a:lnTo>
                <a:lnTo>
                  <a:pt x="4535488" y="3324060"/>
                </a:lnTo>
                <a:lnTo>
                  <a:pt x="4531361" y="3323744"/>
                </a:lnTo>
                <a:lnTo>
                  <a:pt x="4528821" y="3323744"/>
                </a:lnTo>
                <a:lnTo>
                  <a:pt x="4527551" y="3324380"/>
                </a:lnTo>
                <a:lnTo>
                  <a:pt x="4527233" y="3324380"/>
                </a:lnTo>
                <a:lnTo>
                  <a:pt x="4527233" y="3325017"/>
                </a:lnTo>
                <a:lnTo>
                  <a:pt x="4527551" y="3325966"/>
                </a:lnTo>
                <a:lnTo>
                  <a:pt x="4528186" y="3326918"/>
                </a:lnTo>
                <a:lnTo>
                  <a:pt x="4531361" y="3329143"/>
                </a:lnTo>
                <a:lnTo>
                  <a:pt x="4535171" y="3331684"/>
                </a:lnTo>
                <a:lnTo>
                  <a:pt x="4537076" y="3333269"/>
                </a:lnTo>
                <a:lnTo>
                  <a:pt x="4538028" y="3334222"/>
                </a:lnTo>
                <a:lnTo>
                  <a:pt x="4538663" y="3335493"/>
                </a:lnTo>
                <a:lnTo>
                  <a:pt x="4538663" y="3336129"/>
                </a:lnTo>
                <a:lnTo>
                  <a:pt x="4537711" y="3336763"/>
                </a:lnTo>
                <a:lnTo>
                  <a:pt x="4535488" y="3337717"/>
                </a:lnTo>
                <a:lnTo>
                  <a:pt x="4531996" y="3335807"/>
                </a:lnTo>
                <a:lnTo>
                  <a:pt x="4528503" y="3334222"/>
                </a:lnTo>
                <a:lnTo>
                  <a:pt x="4526281" y="3332952"/>
                </a:lnTo>
                <a:lnTo>
                  <a:pt x="4525011" y="3331362"/>
                </a:lnTo>
                <a:lnTo>
                  <a:pt x="4522788" y="3328504"/>
                </a:lnTo>
                <a:lnTo>
                  <a:pt x="4521518" y="3326918"/>
                </a:lnTo>
                <a:lnTo>
                  <a:pt x="4520566" y="3325651"/>
                </a:lnTo>
                <a:lnTo>
                  <a:pt x="4516756" y="3325329"/>
                </a:lnTo>
                <a:lnTo>
                  <a:pt x="4514216" y="3325329"/>
                </a:lnTo>
                <a:lnTo>
                  <a:pt x="4512628" y="3325651"/>
                </a:lnTo>
                <a:lnTo>
                  <a:pt x="4511358" y="3325966"/>
                </a:lnTo>
                <a:lnTo>
                  <a:pt x="4510723" y="3326602"/>
                </a:lnTo>
                <a:lnTo>
                  <a:pt x="4510723" y="3327872"/>
                </a:lnTo>
                <a:lnTo>
                  <a:pt x="4510723" y="3328826"/>
                </a:lnTo>
                <a:lnTo>
                  <a:pt x="4511358" y="3330094"/>
                </a:lnTo>
                <a:lnTo>
                  <a:pt x="4512628" y="3332635"/>
                </a:lnTo>
                <a:lnTo>
                  <a:pt x="4513581" y="3335493"/>
                </a:lnTo>
                <a:lnTo>
                  <a:pt x="4513581" y="3336444"/>
                </a:lnTo>
                <a:lnTo>
                  <a:pt x="4513263" y="3337717"/>
                </a:lnTo>
                <a:lnTo>
                  <a:pt x="4512311" y="3338667"/>
                </a:lnTo>
                <a:lnTo>
                  <a:pt x="4510723" y="3339302"/>
                </a:lnTo>
                <a:lnTo>
                  <a:pt x="4524693" y="3340576"/>
                </a:lnTo>
                <a:lnTo>
                  <a:pt x="4537393" y="3340889"/>
                </a:lnTo>
                <a:lnTo>
                  <a:pt x="4549141" y="3340889"/>
                </a:lnTo>
                <a:lnTo>
                  <a:pt x="4560571" y="3340255"/>
                </a:lnTo>
                <a:lnTo>
                  <a:pt x="4561206" y="3339938"/>
                </a:lnTo>
                <a:lnTo>
                  <a:pt x="4561206" y="3338984"/>
                </a:lnTo>
                <a:lnTo>
                  <a:pt x="4560571" y="3338351"/>
                </a:lnTo>
                <a:lnTo>
                  <a:pt x="4560253" y="3338031"/>
                </a:lnTo>
                <a:lnTo>
                  <a:pt x="4558031" y="3336763"/>
                </a:lnTo>
                <a:lnTo>
                  <a:pt x="4555491" y="3335493"/>
                </a:lnTo>
                <a:lnTo>
                  <a:pt x="4552951" y="3334222"/>
                </a:lnTo>
                <a:lnTo>
                  <a:pt x="4551363" y="3333269"/>
                </a:lnTo>
                <a:lnTo>
                  <a:pt x="4550411" y="3332635"/>
                </a:lnTo>
                <a:lnTo>
                  <a:pt x="4550093" y="3331684"/>
                </a:lnTo>
                <a:lnTo>
                  <a:pt x="4550093" y="3331362"/>
                </a:lnTo>
                <a:lnTo>
                  <a:pt x="4550728" y="3330728"/>
                </a:lnTo>
                <a:lnTo>
                  <a:pt x="4565968" y="3335493"/>
                </a:lnTo>
                <a:lnTo>
                  <a:pt x="4566286" y="3334222"/>
                </a:lnTo>
                <a:lnTo>
                  <a:pt x="4566286" y="3333586"/>
                </a:lnTo>
                <a:lnTo>
                  <a:pt x="4565968" y="3332952"/>
                </a:lnTo>
                <a:lnTo>
                  <a:pt x="4565016" y="3331998"/>
                </a:lnTo>
                <a:lnTo>
                  <a:pt x="4562793" y="3330411"/>
                </a:lnTo>
                <a:lnTo>
                  <a:pt x="4560253" y="3328826"/>
                </a:lnTo>
                <a:lnTo>
                  <a:pt x="4557396" y="3326918"/>
                </a:lnTo>
                <a:lnTo>
                  <a:pt x="4555491" y="3325651"/>
                </a:lnTo>
                <a:lnTo>
                  <a:pt x="4554856" y="3325017"/>
                </a:lnTo>
                <a:lnTo>
                  <a:pt x="4554856" y="3324060"/>
                </a:lnTo>
                <a:lnTo>
                  <a:pt x="4555173" y="3323427"/>
                </a:lnTo>
                <a:lnTo>
                  <a:pt x="4555808" y="3322793"/>
                </a:lnTo>
                <a:lnTo>
                  <a:pt x="4559936" y="3325017"/>
                </a:lnTo>
                <a:lnTo>
                  <a:pt x="4563111" y="3326602"/>
                </a:lnTo>
                <a:lnTo>
                  <a:pt x="4566603" y="3327553"/>
                </a:lnTo>
                <a:lnTo>
                  <a:pt x="4570096" y="3328189"/>
                </a:lnTo>
                <a:lnTo>
                  <a:pt x="4578668" y="3329143"/>
                </a:lnTo>
                <a:lnTo>
                  <a:pt x="4584383" y="3330411"/>
                </a:lnTo>
                <a:lnTo>
                  <a:pt x="4591368" y="3331998"/>
                </a:lnTo>
                <a:lnTo>
                  <a:pt x="4591368" y="3331047"/>
                </a:lnTo>
                <a:lnTo>
                  <a:pt x="4591368" y="3330094"/>
                </a:lnTo>
                <a:lnTo>
                  <a:pt x="4590733" y="3329143"/>
                </a:lnTo>
                <a:lnTo>
                  <a:pt x="4589781" y="3328504"/>
                </a:lnTo>
                <a:lnTo>
                  <a:pt x="4587241" y="3327553"/>
                </a:lnTo>
                <a:lnTo>
                  <a:pt x="4583748" y="3326282"/>
                </a:lnTo>
                <a:lnTo>
                  <a:pt x="4574858" y="3323744"/>
                </a:lnTo>
                <a:lnTo>
                  <a:pt x="4570096" y="3322793"/>
                </a:lnTo>
                <a:lnTo>
                  <a:pt x="4565333" y="3320885"/>
                </a:lnTo>
                <a:lnTo>
                  <a:pt x="4564698" y="3318984"/>
                </a:lnTo>
                <a:lnTo>
                  <a:pt x="4564381" y="3317714"/>
                </a:lnTo>
                <a:lnTo>
                  <a:pt x="4564381" y="3316125"/>
                </a:lnTo>
                <a:lnTo>
                  <a:pt x="4564698" y="3314539"/>
                </a:lnTo>
                <a:lnTo>
                  <a:pt x="4565333" y="3313582"/>
                </a:lnTo>
                <a:lnTo>
                  <a:pt x="4566286" y="3312314"/>
                </a:lnTo>
                <a:lnTo>
                  <a:pt x="4568508" y="3310409"/>
                </a:lnTo>
                <a:lnTo>
                  <a:pt x="4571048" y="3308503"/>
                </a:lnTo>
                <a:lnTo>
                  <a:pt x="4572636" y="3306279"/>
                </a:lnTo>
                <a:lnTo>
                  <a:pt x="4573588" y="3305649"/>
                </a:lnTo>
                <a:lnTo>
                  <a:pt x="4573906" y="3304377"/>
                </a:lnTo>
                <a:lnTo>
                  <a:pt x="4573906" y="3303426"/>
                </a:lnTo>
                <a:lnTo>
                  <a:pt x="4573906" y="3302153"/>
                </a:lnTo>
                <a:lnTo>
                  <a:pt x="4572636" y="3301518"/>
                </a:lnTo>
                <a:lnTo>
                  <a:pt x="4571048" y="3300882"/>
                </a:lnTo>
                <a:lnTo>
                  <a:pt x="4565333" y="3299614"/>
                </a:lnTo>
                <a:lnTo>
                  <a:pt x="4552951" y="3296758"/>
                </a:lnTo>
                <a:lnTo>
                  <a:pt x="4556443" y="3298659"/>
                </a:lnTo>
                <a:lnTo>
                  <a:pt x="4559618" y="3300568"/>
                </a:lnTo>
                <a:lnTo>
                  <a:pt x="4561841" y="3302153"/>
                </a:lnTo>
                <a:lnTo>
                  <a:pt x="4563111" y="3304059"/>
                </a:lnTo>
                <a:lnTo>
                  <a:pt x="4563746" y="3304693"/>
                </a:lnTo>
                <a:lnTo>
                  <a:pt x="4563746" y="3305649"/>
                </a:lnTo>
                <a:lnTo>
                  <a:pt x="4563111" y="3305964"/>
                </a:lnTo>
                <a:lnTo>
                  <a:pt x="4562476" y="3306600"/>
                </a:lnTo>
                <a:lnTo>
                  <a:pt x="4561523" y="3306915"/>
                </a:lnTo>
                <a:lnTo>
                  <a:pt x="4559618" y="3306915"/>
                </a:lnTo>
                <a:lnTo>
                  <a:pt x="4554538" y="3306915"/>
                </a:lnTo>
                <a:lnTo>
                  <a:pt x="4555491" y="3306600"/>
                </a:lnTo>
                <a:lnTo>
                  <a:pt x="4555491" y="3306279"/>
                </a:lnTo>
                <a:lnTo>
                  <a:pt x="4555173" y="3305649"/>
                </a:lnTo>
                <a:lnTo>
                  <a:pt x="4554538" y="3304377"/>
                </a:lnTo>
                <a:lnTo>
                  <a:pt x="4551998" y="3302153"/>
                </a:lnTo>
                <a:lnTo>
                  <a:pt x="4547871" y="3299614"/>
                </a:lnTo>
                <a:lnTo>
                  <a:pt x="4542791" y="3297073"/>
                </a:lnTo>
                <a:lnTo>
                  <a:pt x="4537711" y="3295167"/>
                </a:lnTo>
                <a:lnTo>
                  <a:pt x="4535171" y="3294851"/>
                </a:lnTo>
                <a:lnTo>
                  <a:pt x="4532948" y="3294535"/>
                </a:lnTo>
                <a:lnTo>
                  <a:pt x="4530408" y="3294535"/>
                </a:lnTo>
                <a:lnTo>
                  <a:pt x="4528503" y="3294851"/>
                </a:lnTo>
                <a:lnTo>
                  <a:pt x="4523741" y="3291992"/>
                </a:lnTo>
                <a:lnTo>
                  <a:pt x="4519613" y="3289771"/>
                </a:lnTo>
                <a:lnTo>
                  <a:pt x="4512946" y="3286913"/>
                </a:lnTo>
                <a:lnTo>
                  <a:pt x="4500881" y="3282468"/>
                </a:lnTo>
                <a:lnTo>
                  <a:pt x="4506596" y="3283738"/>
                </a:lnTo>
                <a:lnTo>
                  <a:pt x="4511041" y="3285012"/>
                </a:lnTo>
                <a:lnTo>
                  <a:pt x="4515486" y="3286279"/>
                </a:lnTo>
                <a:lnTo>
                  <a:pt x="4521518" y="3287547"/>
                </a:lnTo>
                <a:lnTo>
                  <a:pt x="4521518" y="3287233"/>
                </a:lnTo>
                <a:lnTo>
                  <a:pt x="4521201" y="3286596"/>
                </a:lnTo>
                <a:lnTo>
                  <a:pt x="4519613" y="3285962"/>
                </a:lnTo>
                <a:lnTo>
                  <a:pt x="4517391" y="3284689"/>
                </a:lnTo>
                <a:lnTo>
                  <a:pt x="4516121" y="3284374"/>
                </a:lnTo>
                <a:lnTo>
                  <a:pt x="4515803" y="3284055"/>
                </a:lnTo>
                <a:lnTo>
                  <a:pt x="4498658" y="3280246"/>
                </a:lnTo>
                <a:lnTo>
                  <a:pt x="4488816" y="3278979"/>
                </a:lnTo>
                <a:lnTo>
                  <a:pt x="4481513" y="3278022"/>
                </a:lnTo>
                <a:lnTo>
                  <a:pt x="4470083" y="3276754"/>
                </a:lnTo>
                <a:lnTo>
                  <a:pt x="4473576" y="3277071"/>
                </a:lnTo>
                <a:lnTo>
                  <a:pt x="4473893" y="3276754"/>
                </a:lnTo>
                <a:lnTo>
                  <a:pt x="4473258" y="3276120"/>
                </a:lnTo>
                <a:lnTo>
                  <a:pt x="4471353" y="3275164"/>
                </a:lnTo>
                <a:lnTo>
                  <a:pt x="4469448" y="3274212"/>
                </a:lnTo>
                <a:lnTo>
                  <a:pt x="4469131" y="3273896"/>
                </a:lnTo>
                <a:lnTo>
                  <a:pt x="4470083" y="3273578"/>
                </a:lnTo>
                <a:lnTo>
                  <a:pt x="4474211" y="3274212"/>
                </a:lnTo>
                <a:lnTo>
                  <a:pt x="4457383" y="3268816"/>
                </a:lnTo>
                <a:lnTo>
                  <a:pt x="4440873" y="3264053"/>
                </a:lnTo>
                <a:lnTo>
                  <a:pt x="4412616" y="3256116"/>
                </a:lnTo>
                <a:lnTo>
                  <a:pt x="4401503" y="3252941"/>
                </a:lnTo>
                <a:lnTo>
                  <a:pt x="4393883" y="3250400"/>
                </a:lnTo>
                <a:lnTo>
                  <a:pt x="4391026" y="3249765"/>
                </a:lnTo>
                <a:lnTo>
                  <a:pt x="4389121" y="3248495"/>
                </a:lnTo>
                <a:lnTo>
                  <a:pt x="4388803" y="3247862"/>
                </a:lnTo>
                <a:lnTo>
                  <a:pt x="4389121" y="3247542"/>
                </a:lnTo>
                <a:lnTo>
                  <a:pt x="4368483" y="3244684"/>
                </a:lnTo>
                <a:lnTo>
                  <a:pt x="4381183" y="3245954"/>
                </a:lnTo>
                <a:lnTo>
                  <a:pt x="4393566" y="3247227"/>
                </a:lnTo>
                <a:lnTo>
                  <a:pt x="4391978" y="3246907"/>
                </a:lnTo>
                <a:lnTo>
                  <a:pt x="4393883" y="3247227"/>
                </a:lnTo>
                <a:lnTo>
                  <a:pt x="4395788" y="3247227"/>
                </a:lnTo>
                <a:lnTo>
                  <a:pt x="4398963" y="3247542"/>
                </a:lnTo>
                <a:lnTo>
                  <a:pt x="4405948" y="3247862"/>
                </a:lnTo>
                <a:lnTo>
                  <a:pt x="4409123" y="3248178"/>
                </a:lnTo>
                <a:lnTo>
                  <a:pt x="4439286" y="3250719"/>
                </a:lnTo>
                <a:lnTo>
                  <a:pt x="4454526" y="3251671"/>
                </a:lnTo>
                <a:lnTo>
                  <a:pt x="4454843" y="3251987"/>
                </a:lnTo>
                <a:lnTo>
                  <a:pt x="4458018" y="3251987"/>
                </a:lnTo>
                <a:lnTo>
                  <a:pt x="4462146" y="3251987"/>
                </a:lnTo>
                <a:lnTo>
                  <a:pt x="4476433" y="3252307"/>
                </a:lnTo>
                <a:lnTo>
                  <a:pt x="4487863" y="3252623"/>
                </a:lnTo>
                <a:lnTo>
                  <a:pt x="4499611" y="3252941"/>
                </a:lnTo>
                <a:lnTo>
                  <a:pt x="4512946" y="3253258"/>
                </a:lnTo>
                <a:lnTo>
                  <a:pt x="4527233" y="3253258"/>
                </a:lnTo>
                <a:lnTo>
                  <a:pt x="4574858" y="3251987"/>
                </a:lnTo>
                <a:lnTo>
                  <a:pt x="4585018" y="3251671"/>
                </a:lnTo>
                <a:lnTo>
                  <a:pt x="4594827" y="3251077"/>
                </a:lnTo>
                <a:lnTo>
                  <a:pt x="4600259" y="3250123"/>
                </a:lnTo>
                <a:lnTo>
                  <a:pt x="4605339" y="3249594"/>
                </a:lnTo>
                <a:lnTo>
                  <a:pt x="4598671" y="3250653"/>
                </a:lnTo>
                <a:lnTo>
                  <a:pt x="4597719" y="3250653"/>
                </a:lnTo>
                <a:lnTo>
                  <a:pt x="4594986" y="3251067"/>
                </a:lnTo>
                <a:lnTo>
                  <a:pt x="4595496" y="3251036"/>
                </a:lnTo>
                <a:lnTo>
                  <a:pt x="4598671" y="3250719"/>
                </a:lnTo>
                <a:lnTo>
                  <a:pt x="4603116" y="3250719"/>
                </a:lnTo>
                <a:lnTo>
                  <a:pt x="4606608" y="3251036"/>
                </a:lnTo>
                <a:lnTo>
                  <a:pt x="4610418" y="3251671"/>
                </a:lnTo>
                <a:lnTo>
                  <a:pt x="4619308" y="3251036"/>
                </a:lnTo>
                <a:lnTo>
                  <a:pt x="4625023" y="3250400"/>
                </a:lnTo>
                <a:lnTo>
                  <a:pt x="4611688" y="3250400"/>
                </a:lnTo>
                <a:lnTo>
                  <a:pt x="4612641" y="3250085"/>
                </a:lnTo>
                <a:lnTo>
                  <a:pt x="4615498" y="3250085"/>
                </a:lnTo>
                <a:lnTo>
                  <a:pt x="4621213" y="3249449"/>
                </a:lnTo>
                <a:lnTo>
                  <a:pt x="4614863" y="3249765"/>
                </a:lnTo>
                <a:lnTo>
                  <a:pt x="4625549" y="3248282"/>
                </a:lnTo>
                <a:lnTo>
                  <a:pt x="4605338" y="3249594"/>
                </a:lnTo>
                <a:lnTo>
                  <a:pt x="4627563" y="3248006"/>
                </a:lnTo>
                <a:lnTo>
                  <a:pt x="4626921" y="3248121"/>
                </a:lnTo>
                <a:lnTo>
                  <a:pt x="4632502" y="3247612"/>
                </a:lnTo>
                <a:lnTo>
                  <a:pt x="4633913" y="3247542"/>
                </a:lnTo>
                <a:lnTo>
                  <a:pt x="4635818" y="3247227"/>
                </a:lnTo>
                <a:lnTo>
                  <a:pt x="4638041" y="3246907"/>
                </a:lnTo>
                <a:lnTo>
                  <a:pt x="4645343" y="3245954"/>
                </a:lnTo>
                <a:lnTo>
                  <a:pt x="4639628" y="3246907"/>
                </a:lnTo>
                <a:lnTo>
                  <a:pt x="4640263" y="3246907"/>
                </a:lnTo>
                <a:lnTo>
                  <a:pt x="4647248" y="3245954"/>
                </a:lnTo>
                <a:lnTo>
                  <a:pt x="4647566" y="3245954"/>
                </a:lnTo>
                <a:lnTo>
                  <a:pt x="4659313" y="3244684"/>
                </a:lnTo>
                <a:lnTo>
                  <a:pt x="4652328" y="3245318"/>
                </a:lnTo>
                <a:lnTo>
                  <a:pt x="4645343" y="3245954"/>
                </a:lnTo>
                <a:lnTo>
                  <a:pt x="4675188" y="3241828"/>
                </a:lnTo>
                <a:lnTo>
                  <a:pt x="4662806" y="3243732"/>
                </a:lnTo>
                <a:lnTo>
                  <a:pt x="4676458" y="3241828"/>
                </a:lnTo>
                <a:lnTo>
                  <a:pt x="4677728" y="3241192"/>
                </a:lnTo>
                <a:lnTo>
                  <a:pt x="4678681" y="3241192"/>
                </a:lnTo>
                <a:lnTo>
                  <a:pt x="4683761" y="3240558"/>
                </a:lnTo>
                <a:lnTo>
                  <a:pt x="4699001" y="3237700"/>
                </a:lnTo>
                <a:lnTo>
                  <a:pt x="4690111" y="3239606"/>
                </a:lnTo>
                <a:lnTo>
                  <a:pt x="4691381" y="3239606"/>
                </a:lnTo>
                <a:lnTo>
                  <a:pt x="4698366" y="3238017"/>
                </a:lnTo>
                <a:lnTo>
                  <a:pt x="4711626" y="3235422"/>
                </a:lnTo>
                <a:lnTo>
                  <a:pt x="4718051" y="3233719"/>
                </a:lnTo>
                <a:lnTo>
                  <a:pt x="4716124" y="3234384"/>
                </a:lnTo>
                <a:lnTo>
                  <a:pt x="4731068" y="3230715"/>
                </a:lnTo>
                <a:lnTo>
                  <a:pt x="4718368" y="3233570"/>
                </a:lnTo>
                <a:lnTo>
                  <a:pt x="4733608" y="3230081"/>
                </a:lnTo>
                <a:lnTo>
                  <a:pt x="4737418" y="3228494"/>
                </a:lnTo>
                <a:lnTo>
                  <a:pt x="4739006" y="3227539"/>
                </a:lnTo>
                <a:lnTo>
                  <a:pt x="4740276" y="3226586"/>
                </a:lnTo>
                <a:lnTo>
                  <a:pt x="4745356" y="3225951"/>
                </a:lnTo>
                <a:lnTo>
                  <a:pt x="4748531" y="3225951"/>
                </a:lnTo>
                <a:lnTo>
                  <a:pt x="4754563" y="3224048"/>
                </a:lnTo>
                <a:lnTo>
                  <a:pt x="4755833" y="3223728"/>
                </a:lnTo>
                <a:lnTo>
                  <a:pt x="4760913" y="3222459"/>
                </a:lnTo>
                <a:lnTo>
                  <a:pt x="4764961" y="3221111"/>
                </a:lnTo>
                <a:lnTo>
                  <a:pt x="4769486" y="3219922"/>
                </a:lnTo>
                <a:lnTo>
                  <a:pt x="4776471" y="3216744"/>
                </a:lnTo>
                <a:lnTo>
                  <a:pt x="4776788" y="3216744"/>
                </a:lnTo>
                <a:lnTo>
                  <a:pt x="4777741" y="3216427"/>
                </a:lnTo>
                <a:lnTo>
                  <a:pt x="4779328" y="3215792"/>
                </a:lnTo>
                <a:lnTo>
                  <a:pt x="4779963" y="3215792"/>
                </a:lnTo>
                <a:lnTo>
                  <a:pt x="4781868" y="3214839"/>
                </a:lnTo>
                <a:lnTo>
                  <a:pt x="4782503" y="3214203"/>
                </a:lnTo>
                <a:lnTo>
                  <a:pt x="4794251" y="3207538"/>
                </a:lnTo>
                <a:lnTo>
                  <a:pt x="4811396" y="3196423"/>
                </a:lnTo>
                <a:lnTo>
                  <a:pt x="4811713" y="3196423"/>
                </a:lnTo>
                <a:lnTo>
                  <a:pt x="4813618" y="3195789"/>
                </a:lnTo>
                <a:lnTo>
                  <a:pt x="4821873" y="3191026"/>
                </a:lnTo>
                <a:lnTo>
                  <a:pt x="4835208" y="3182453"/>
                </a:lnTo>
                <a:lnTo>
                  <a:pt x="4828541" y="3185945"/>
                </a:lnTo>
                <a:lnTo>
                  <a:pt x="4828223" y="3185945"/>
                </a:lnTo>
                <a:lnTo>
                  <a:pt x="4828858" y="3184993"/>
                </a:lnTo>
                <a:lnTo>
                  <a:pt x="4830446" y="3183722"/>
                </a:lnTo>
                <a:lnTo>
                  <a:pt x="4829811" y="3184039"/>
                </a:lnTo>
                <a:lnTo>
                  <a:pt x="4826953" y="3184993"/>
                </a:lnTo>
                <a:lnTo>
                  <a:pt x="4835526" y="3179912"/>
                </a:lnTo>
                <a:lnTo>
                  <a:pt x="4843781" y="3174514"/>
                </a:lnTo>
                <a:lnTo>
                  <a:pt x="4847273" y="3172292"/>
                </a:lnTo>
                <a:lnTo>
                  <a:pt x="4848861" y="3171022"/>
                </a:lnTo>
                <a:lnTo>
                  <a:pt x="4849496" y="3170070"/>
                </a:lnTo>
                <a:lnTo>
                  <a:pt x="4847273" y="3170387"/>
                </a:lnTo>
                <a:lnTo>
                  <a:pt x="4848861" y="3169119"/>
                </a:lnTo>
                <a:lnTo>
                  <a:pt x="4850766" y="3167847"/>
                </a:lnTo>
                <a:lnTo>
                  <a:pt x="4852036" y="3167529"/>
                </a:lnTo>
                <a:lnTo>
                  <a:pt x="4852988" y="3167529"/>
                </a:lnTo>
                <a:lnTo>
                  <a:pt x="4854258" y="3167847"/>
                </a:lnTo>
                <a:lnTo>
                  <a:pt x="4855211" y="3168483"/>
                </a:lnTo>
                <a:lnTo>
                  <a:pt x="4859656" y="3164672"/>
                </a:lnTo>
                <a:lnTo>
                  <a:pt x="4862196" y="3162131"/>
                </a:lnTo>
                <a:lnTo>
                  <a:pt x="4863148" y="3160226"/>
                </a:lnTo>
                <a:lnTo>
                  <a:pt x="4863466" y="3159909"/>
                </a:lnTo>
                <a:lnTo>
                  <a:pt x="4863148" y="3159273"/>
                </a:lnTo>
                <a:lnTo>
                  <a:pt x="4862513" y="3158958"/>
                </a:lnTo>
                <a:lnTo>
                  <a:pt x="4861243" y="3158639"/>
                </a:lnTo>
                <a:lnTo>
                  <a:pt x="4859973" y="3158005"/>
                </a:lnTo>
                <a:lnTo>
                  <a:pt x="4859338" y="3157370"/>
                </a:lnTo>
                <a:lnTo>
                  <a:pt x="4867911" y="3150703"/>
                </a:lnTo>
                <a:lnTo>
                  <a:pt x="4874578" y="3145938"/>
                </a:lnTo>
                <a:lnTo>
                  <a:pt x="4878706" y="3143083"/>
                </a:lnTo>
                <a:lnTo>
                  <a:pt x="4880293" y="3142764"/>
                </a:lnTo>
                <a:lnTo>
                  <a:pt x="4881563" y="3142447"/>
                </a:lnTo>
                <a:lnTo>
                  <a:pt x="4882198" y="3140542"/>
                </a:lnTo>
                <a:lnTo>
                  <a:pt x="4882198" y="3140225"/>
                </a:lnTo>
                <a:lnTo>
                  <a:pt x="4881563" y="3139906"/>
                </a:lnTo>
                <a:lnTo>
                  <a:pt x="4880611" y="3139906"/>
                </a:lnTo>
                <a:lnTo>
                  <a:pt x="4879658" y="3139906"/>
                </a:lnTo>
                <a:lnTo>
                  <a:pt x="4876801" y="3141492"/>
                </a:lnTo>
                <a:lnTo>
                  <a:pt x="4872038" y="3143400"/>
                </a:lnTo>
                <a:lnTo>
                  <a:pt x="4866006" y="3147528"/>
                </a:lnTo>
                <a:lnTo>
                  <a:pt x="4858703" y="3152289"/>
                </a:lnTo>
                <a:lnTo>
                  <a:pt x="4849813" y="3158958"/>
                </a:lnTo>
                <a:lnTo>
                  <a:pt x="4850131" y="3157688"/>
                </a:lnTo>
                <a:lnTo>
                  <a:pt x="4851401" y="3155464"/>
                </a:lnTo>
                <a:lnTo>
                  <a:pt x="4854893" y="3151337"/>
                </a:lnTo>
                <a:lnTo>
                  <a:pt x="4855528" y="3149431"/>
                </a:lnTo>
                <a:lnTo>
                  <a:pt x="4855528" y="3149114"/>
                </a:lnTo>
                <a:lnTo>
                  <a:pt x="4854893" y="3149114"/>
                </a:lnTo>
                <a:lnTo>
                  <a:pt x="4852671" y="3150384"/>
                </a:lnTo>
                <a:lnTo>
                  <a:pt x="4847591" y="3154195"/>
                </a:lnTo>
                <a:lnTo>
                  <a:pt x="4843146" y="3157688"/>
                </a:lnTo>
                <a:lnTo>
                  <a:pt x="4840923" y="3159592"/>
                </a:lnTo>
                <a:lnTo>
                  <a:pt x="4840288" y="3160545"/>
                </a:lnTo>
                <a:lnTo>
                  <a:pt x="4840606" y="3160545"/>
                </a:lnTo>
                <a:lnTo>
                  <a:pt x="4840923" y="3161179"/>
                </a:lnTo>
                <a:lnTo>
                  <a:pt x="4840923" y="3161496"/>
                </a:lnTo>
                <a:lnTo>
                  <a:pt x="4839971" y="3162450"/>
                </a:lnTo>
                <a:lnTo>
                  <a:pt x="4837431" y="3164672"/>
                </a:lnTo>
                <a:lnTo>
                  <a:pt x="4833303" y="3167212"/>
                </a:lnTo>
                <a:lnTo>
                  <a:pt x="4832986" y="3167212"/>
                </a:lnTo>
                <a:lnTo>
                  <a:pt x="4833303" y="3166578"/>
                </a:lnTo>
                <a:lnTo>
                  <a:pt x="4836478" y="3163084"/>
                </a:lnTo>
                <a:lnTo>
                  <a:pt x="4841558" y="3158639"/>
                </a:lnTo>
                <a:lnTo>
                  <a:pt x="4853306" y="3147209"/>
                </a:lnTo>
                <a:lnTo>
                  <a:pt x="4858068" y="3142447"/>
                </a:lnTo>
                <a:lnTo>
                  <a:pt x="4859656" y="3140542"/>
                </a:lnTo>
                <a:lnTo>
                  <a:pt x="4860291" y="3139589"/>
                </a:lnTo>
                <a:lnTo>
                  <a:pt x="4860291" y="3139272"/>
                </a:lnTo>
                <a:lnTo>
                  <a:pt x="4859973" y="3139589"/>
                </a:lnTo>
                <a:lnTo>
                  <a:pt x="4858386" y="3140225"/>
                </a:lnTo>
                <a:lnTo>
                  <a:pt x="4853623" y="3143400"/>
                </a:lnTo>
                <a:lnTo>
                  <a:pt x="4849496" y="3147209"/>
                </a:lnTo>
                <a:lnTo>
                  <a:pt x="4848226" y="3148796"/>
                </a:lnTo>
                <a:lnTo>
                  <a:pt x="4847908" y="3149114"/>
                </a:lnTo>
                <a:lnTo>
                  <a:pt x="4847908" y="3149431"/>
                </a:lnTo>
                <a:lnTo>
                  <a:pt x="4845686" y="3150703"/>
                </a:lnTo>
                <a:lnTo>
                  <a:pt x="4845368" y="3150703"/>
                </a:lnTo>
                <a:lnTo>
                  <a:pt x="4845686" y="3150384"/>
                </a:lnTo>
                <a:lnTo>
                  <a:pt x="4847273" y="3148796"/>
                </a:lnTo>
                <a:lnTo>
                  <a:pt x="4849813" y="3145938"/>
                </a:lnTo>
                <a:lnTo>
                  <a:pt x="4856163" y="3139906"/>
                </a:lnTo>
                <a:lnTo>
                  <a:pt x="4859973" y="3137366"/>
                </a:lnTo>
                <a:lnTo>
                  <a:pt x="4863148" y="3135146"/>
                </a:lnTo>
                <a:lnTo>
                  <a:pt x="4865688" y="3132286"/>
                </a:lnTo>
                <a:lnTo>
                  <a:pt x="4866006" y="3131649"/>
                </a:lnTo>
                <a:lnTo>
                  <a:pt x="4865688" y="3131649"/>
                </a:lnTo>
                <a:lnTo>
                  <a:pt x="4864101" y="3131649"/>
                </a:lnTo>
                <a:lnTo>
                  <a:pt x="4862196" y="3132286"/>
                </a:lnTo>
                <a:lnTo>
                  <a:pt x="4861243" y="3132603"/>
                </a:lnTo>
                <a:lnTo>
                  <a:pt x="4860608" y="3132286"/>
                </a:lnTo>
                <a:lnTo>
                  <a:pt x="4860926" y="3131966"/>
                </a:lnTo>
                <a:lnTo>
                  <a:pt x="4861878" y="3130699"/>
                </a:lnTo>
                <a:lnTo>
                  <a:pt x="4865688" y="3126889"/>
                </a:lnTo>
                <a:lnTo>
                  <a:pt x="4874261" y="3119586"/>
                </a:lnTo>
                <a:lnTo>
                  <a:pt x="4870768" y="3121173"/>
                </a:lnTo>
                <a:lnTo>
                  <a:pt x="4867276" y="3123712"/>
                </a:lnTo>
                <a:lnTo>
                  <a:pt x="4859973" y="3130062"/>
                </a:lnTo>
                <a:lnTo>
                  <a:pt x="4848226" y="3139906"/>
                </a:lnTo>
                <a:lnTo>
                  <a:pt x="4847908" y="3139272"/>
                </a:lnTo>
                <a:lnTo>
                  <a:pt x="4847591" y="3138000"/>
                </a:lnTo>
                <a:lnTo>
                  <a:pt x="4847273" y="3135146"/>
                </a:lnTo>
                <a:lnTo>
                  <a:pt x="4846956" y="3131649"/>
                </a:lnTo>
                <a:lnTo>
                  <a:pt x="4846321" y="3128792"/>
                </a:lnTo>
                <a:lnTo>
                  <a:pt x="4850131" y="3125934"/>
                </a:lnTo>
                <a:lnTo>
                  <a:pt x="4851083" y="3125302"/>
                </a:lnTo>
                <a:lnTo>
                  <a:pt x="4851401" y="3125302"/>
                </a:lnTo>
                <a:lnTo>
                  <a:pt x="4852036" y="3125302"/>
                </a:lnTo>
                <a:lnTo>
                  <a:pt x="4852036" y="3125934"/>
                </a:lnTo>
                <a:lnTo>
                  <a:pt x="4851401" y="3127523"/>
                </a:lnTo>
                <a:lnTo>
                  <a:pt x="4850766" y="3129428"/>
                </a:lnTo>
                <a:lnTo>
                  <a:pt x="4850448" y="3131015"/>
                </a:lnTo>
                <a:lnTo>
                  <a:pt x="4850448" y="3131649"/>
                </a:lnTo>
                <a:lnTo>
                  <a:pt x="4850766" y="3131966"/>
                </a:lnTo>
                <a:lnTo>
                  <a:pt x="4851401" y="3131966"/>
                </a:lnTo>
                <a:lnTo>
                  <a:pt x="4852671" y="3131649"/>
                </a:lnTo>
                <a:lnTo>
                  <a:pt x="4857751" y="3126889"/>
                </a:lnTo>
                <a:lnTo>
                  <a:pt x="4860926" y="3123078"/>
                </a:lnTo>
                <a:lnTo>
                  <a:pt x="4862513" y="3120854"/>
                </a:lnTo>
                <a:lnTo>
                  <a:pt x="4862831" y="3120220"/>
                </a:lnTo>
                <a:lnTo>
                  <a:pt x="4862196" y="3119903"/>
                </a:lnTo>
                <a:lnTo>
                  <a:pt x="4866958" y="3116411"/>
                </a:lnTo>
                <a:lnTo>
                  <a:pt x="4869498" y="3115141"/>
                </a:lnTo>
                <a:lnTo>
                  <a:pt x="4870133" y="3114823"/>
                </a:lnTo>
                <a:lnTo>
                  <a:pt x="4870133" y="3115141"/>
                </a:lnTo>
                <a:lnTo>
                  <a:pt x="4869816" y="3116092"/>
                </a:lnTo>
                <a:lnTo>
                  <a:pt x="4866006" y="3120539"/>
                </a:lnTo>
                <a:lnTo>
                  <a:pt x="4861878" y="3124983"/>
                </a:lnTo>
                <a:lnTo>
                  <a:pt x="4862196" y="3125302"/>
                </a:lnTo>
                <a:lnTo>
                  <a:pt x="4862513" y="3125302"/>
                </a:lnTo>
                <a:lnTo>
                  <a:pt x="4864101" y="3124666"/>
                </a:lnTo>
                <a:lnTo>
                  <a:pt x="4866006" y="3123397"/>
                </a:lnTo>
                <a:lnTo>
                  <a:pt x="4868228" y="3121490"/>
                </a:lnTo>
                <a:lnTo>
                  <a:pt x="4879976" y="3111331"/>
                </a:lnTo>
                <a:lnTo>
                  <a:pt x="4878706" y="3110695"/>
                </a:lnTo>
                <a:lnTo>
                  <a:pt x="4877436" y="3109742"/>
                </a:lnTo>
                <a:lnTo>
                  <a:pt x="4876801" y="3108154"/>
                </a:lnTo>
                <a:lnTo>
                  <a:pt x="4875848" y="3106567"/>
                </a:lnTo>
                <a:lnTo>
                  <a:pt x="4875213" y="3103077"/>
                </a:lnTo>
                <a:lnTo>
                  <a:pt x="4874578" y="3098628"/>
                </a:lnTo>
                <a:lnTo>
                  <a:pt x="4873943" y="3093550"/>
                </a:lnTo>
                <a:lnTo>
                  <a:pt x="4872356" y="3088468"/>
                </a:lnTo>
                <a:lnTo>
                  <a:pt x="4870768" y="3083072"/>
                </a:lnTo>
                <a:lnTo>
                  <a:pt x="4869498" y="3077356"/>
                </a:lnTo>
                <a:lnTo>
                  <a:pt x="4867911" y="3071959"/>
                </a:lnTo>
                <a:lnTo>
                  <a:pt x="4866006" y="3066561"/>
                </a:lnTo>
                <a:lnTo>
                  <a:pt x="4862831" y="3061798"/>
                </a:lnTo>
                <a:lnTo>
                  <a:pt x="4858703" y="3057353"/>
                </a:lnTo>
                <a:lnTo>
                  <a:pt x="4854893" y="3053861"/>
                </a:lnTo>
                <a:lnTo>
                  <a:pt x="4852353" y="3052272"/>
                </a:lnTo>
                <a:lnTo>
                  <a:pt x="4850131" y="3051320"/>
                </a:lnTo>
                <a:lnTo>
                  <a:pt x="4847591" y="3050052"/>
                </a:lnTo>
                <a:lnTo>
                  <a:pt x="4844733" y="3049731"/>
                </a:lnTo>
                <a:lnTo>
                  <a:pt x="4841558" y="3049415"/>
                </a:lnTo>
                <a:lnTo>
                  <a:pt x="4838383" y="3049415"/>
                </a:lnTo>
                <a:lnTo>
                  <a:pt x="4842828" y="3044336"/>
                </a:lnTo>
                <a:lnTo>
                  <a:pt x="4845686" y="3039576"/>
                </a:lnTo>
                <a:lnTo>
                  <a:pt x="4847908" y="3035128"/>
                </a:lnTo>
                <a:lnTo>
                  <a:pt x="4848861" y="3030681"/>
                </a:lnTo>
                <a:lnTo>
                  <a:pt x="4848861" y="3027189"/>
                </a:lnTo>
                <a:lnTo>
                  <a:pt x="4848543" y="3024016"/>
                </a:lnTo>
                <a:lnTo>
                  <a:pt x="4847273" y="3021475"/>
                </a:lnTo>
                <a:lnTo>
                  <a:pt x="4845686" y="3018617"/>
                </a:lnTo>
                <a:lnTo>
                  <a:pt x="4843146" y="3017027"/>
                </a:lnTo>
                <a:lnTo>
                  <a:pt x="4840606" y="3015757"/>
                </a:lnTo>
                <a:lnTo>
                  <a:pt x="4837748" y="3015123"/>
                </a:lnTo>
                <a:lnTo>
                  <a:pt x="4834256" y="3014808"/>
                </a:lnTo>
                <a:lnTo>
                  <a:pt x="4831398" y="3015442"/>
                </a:lnTo>
                <a:lnTo>
                  <a:pt x="4828223" y="3016713"/>
                </a:lnTo>
                <a:lnTo>
                  <a:pt x="4825048" y="3018300"/>
                </a:lnTo>
                <a:lnTo>
                  <a:pt x="4822508" y="3020839"/>
                </a:lnTo>
                <a:lnTo>
                  <a:pt x="4822826" y="3018617"/>
                </a:lnTo>
                <a:lnTo>
                  <a:pt x="4823778" y="3016076"/>
                </a:lnTo>
                <a:lnTo>
                  <a:pt x="4826001" y="3010680"/>
                </a:lnTo>
                <a:lnTo>
                  <a:pt x="4828223" y="3005281"/>
                </a:lnTo>
                <a:lnTo>
                  <a:pt x="4828858" y="3003057"/>
                </a:lnTo>
                <a:lnTo>
                  <a:pt x="4828858" y="3001153"/>
                </a:lnTo>
                <a:lnTo>
                  <a:pt x="4824413" y="3005598"/>
                </a:lnTo>
                <a:lnTo>
                  <a:pt x="4823143" y="3006870"/>
                </a:lnTo>
                <a:lnTo>
                  <a:pt x="4821873" y="3007504"/>
                </a:lnTo>
                <a:lnTo>
                  <a:pt x="4821238" y="3007187"/>
                </a:lnTo>
                <a:lnTo>
                  <a:pt x="4820921" y="3006870"/>
                </a:lnTo>
                <a:lnTo>
                  <a:pt x="4820286" y="3004646"/>
                </a:lnTo>
                <a:lnTo>
                  <a:pt x="4820286" y="3002105"/>
                </a:lnTo>
                <a:lnTo>
                  <a:pt x="4819651" y="3000836"/>
                </a:lnTo>
                <a:lnTo>
                  <a:pt x="4819016" y="3000199"/>
                </a:lnTo>
                <a:lnTo>
                  <a:pt x="4818381" y="2999565"/>
                </a:lnTo>
                <a:lnTo>
                  <a:pt x="4817111" y="2999565"/>
                </a:lnTo>
                <a:lnTo>
                  <a:pt x="4815841" y="3000199"/>
                </a:lnTo>
                <a:lnTo>
                  <a:pt x="4813618" y="3001153"/>
                </a:lnTo>
                <a:lnTo>
                  <a:pt x="4813301" y="2998614"/>
                </a:lnTo>
                <a:lnTo>
                  <a:pt x="4813301" y="2997976"/>
                </a:lnTo>
                <a:lnTo>
                  <a:pt x="4813618" y="2997661"/>
                </a:lnTo>
                <a:lnTo>
                  <a:pt x="4815206" y="2997344"/>
                </a:lnTo>
                <a:lnTo>
                  <a:pt x="4816793" y="2997344"/>
                </a:lnTo>
                <a:lnTo>
                  <a:pt x="4819016" y="2997344"/>
                </a:lnTo>
                <a:lnTo>
                  <a:pt x="4820286" y="2997027"/>
                </a:lnTo>
                <a:lnTo>
                  <a:pt x="4821238" y="2996073"/>
                </a:lnTo>
                <a:lnTo>
                  <a:pt x="4822508" y="2995122"/>
                </a:lnTo>
                <a:lnTo>
                  <a:pt x="4823461" y="2993533"/>
                </a:lnTo>
                <a:lnTo>
                  <a:pt x="4824413" y="2991630"/>
                </a:lnTo>
                <a:lnTo>
                  <a:pt x="4825683" y="2988770"/>
                </a:lnTo>
                <a:lnTo>
                  <a:pt x="4826636" y="2984959"/>
                </a:lnTo>
                <a:lnTo>
                  <a:pt x="4826953" y="2982418"/>
                </a:lnTo>
                <a:lnTo>
                  <a:pt x="4826953" y="2980832"/>
                </a:lnTo>
                <a:lnTo>
                  <a:pt x="4826636" y="2980513"/>
                </a:lnTo>
                <a:lnTo>
                  <a:pt x="4826318" y="2980199"/>
                </a:lnTo>
                <a:lnTo>
                  <a:pt x="4825366" y="2980199"/>
                </a:lnTo>
                <a:lnTo>
                  <a:pt x="4823778" y="2980832"/>
                </a:lnTo>
                <a:lnTo>
                  <a:pt x="4820286" y="2983691"/>
                </a:lnTo>
                <a:lnTo>
                  <a:pt x="4816476" y="2986546"/>
                </a:lnTo>
                <a:lnTo>
                  <a:pt x="4814571" y="2987817"/>
                </a:lnTo>
                <a:lnTo>
                  <a:pt x="4812983" y="2988453"/>
                </a:lnTo>
                <a:lnTo>
                  <a:pt x="4811713" y="2988453"/>
                </a:lnTo>
                <a:lnTo>
                  <a:pt x="4811078" y="2988453"/>
                </a:lnTo>
                <a:lnTo>
                  <a:pt x="4810761" y="2987817"/>
                </a:lnTo>
                <a:lnTo>
                  <a:pt x="4810443" y="2986229"/>
                </a:lnTo>
                <a:lnTo>
                  <a:pt x="4810443" y="2983691"/>
                </a:lnTo>
                <a:lnTo>
                  <a:pt x="4811713" y="2982418"/>
                </a:lnTo>
                <a:lnTo>
                  <a:pt x="4812983" y="2981149"/>
                </a:lnTo>
                <a:lnTo>
                  <a:pt x="4815206" y="2980199"/>
                </a:lnTo>
                <a:lnTo>
                  <a:pt x="4815841" y="2979879"/>
                </a:lnTo>
                <a:lnTo>
                  <a:pt x="4816793" y="2978926"/>
                </a:lnTo>
                <a:lnTo>
                  <a:pt x="4818381" y="2977975"/>
                </a:lnTo>
                <a:lnTo>
                  <a:pt x="4819333" y="2976070"/>
                </a:lnTo>
                <a:lnTo>
                  <a:pt x="4819333" y="2973529"/>
                </a:lnTo>
                <a:lnTo>
                  <a:pt x="4819016" y="2971308"/>
                </a:lnTo>
                <a:lnTo>
                  <a:pt x="4818698" y="2969084"/>
                </a:lnTo>
                <a:lnTo>
                  <a:pt x="4818063" y="2966861"/>
                </a:lnTo>
                <a:lnTo>
                  <a:pt x="4816793" y="2965274"/>
                </a:lnTo>
                <a:lnTo>
                  <a:pt x="4815523" y="2963686"/>
                </a:lnTo>
                <a:lnTo>
                  <a:pt x="4813936" y="2963051"/>
                </a:lnTo>
                <a:lnTo>
                  <a:pt x="4812031" y="2962099"/>
                </a:lnTo>
                <a:lnTo>
                  <a:pt x="4810443" y="2961782"/>
                </a:lnTo>
                <a:lnTo>
                  <a:pt x="4808538" y="2962099"/>
                </a:lnTo>
                <a:lnTo>
                  <a:pt x="4806316" y="2963051"/>
                </a:lnTo>
                <a:lnTo>
                  <a:pt x="4803776" y="2964321"/>
                </a:lnTo>
                <a:lnTo>
                  <a:pt x="4801553" y="2966543"/>
                </a:lnTo>
                <a:lnTo>
                  <a:pt x="4799013" y="2969401"/>
                </a:lnTo>
                <a:lnTo>
                  <a:pt x="4796473" y="2973212"/>
                </a:lnTo>
                <a:lnTo>
                  <a:pt x="4793933" y="2977655"/>
                </a:lnTo>
                <a:lnTo>
                  <a:pt x="4798061" y="2966861"/>
                </a:lnTo>
                <a:lnTo>
                  <a:pt x="4801553" y="2957339"/>
                </a:lnTo>
                <a:lnTo>
                  <a:pt x="4805046" y="2949082"/>
                </a:lnTo>
                <a:lnTo>
                  <a:pt x="4808221" y="2941460"/>
                </a:lnTo>
                <a:lnTo>
                  <a:pt x="4810761" y="2934477"/>
                </a:lnTo>
                <a:lnTo>
                  <a:pt x="4811396" y="2931301"/>
                </a:lnTo>
                <a:lnTo>
                  <a:pt x="4811713" y="2928126"/>
                </a:lnTo>
                <a:lnTo>
                  <a:pt x="4811713" y="2924951"/>
                </a:lnTo>
                <a:lnTo>
                  <a:pt x="4811396" y="2922093"/>
                </a:lnTo>
                <a:lnTo>
                  <a:pt x="4810761" y="2919553"/>
                </a:lnTo>
                <a:lnTo>
                  <a:pt x="4809491" y="2916695"/>
                </a:lnTo>
                <a:lnTo>
                  <a:pt x="4808538" y="2915743"/>
                </a:lnTo>
                <a:lnTo>
                  <a:pt x="4807903" y="2915426"/>
                </a:lnTo>
                <a:lnTo>
                  <a:pt x="4806633" y="2915426"/>
                </a:lnTo>
                <a:lnTo>
                  <a:pt x="4805681" y="2915743"/>
                </a:lnTo>
                <a:lnTo>
                  <a:pt x="4803776" y="2917647"/>
                </a:lnTo>
                <a:lnTo>
                  <a:pt x="4801553" y="2919553"/>
                </a:lnTo>
                <a:lnTo>
                  <a:pt x="4799648" y="2921776"/>
                </a:lnTo>
                <a:lnTo>
                  <a:pt x="4797426" y="2923047"/>
                </a:lnTo>
                <a:lnTo>
                  <a:pt x="4796791" y="2923679"/>
                </a:lnTo>
                <a:lnTo>
                  <a:pt x="4795838" y="2923679"/>
                </a:lnTo>
                <a:lnTo>
                  <a:pt x="4794568" y="2923047"/>
                </a:lnTo>
                <a:lnTo>
                  <a:pt x="4793933" y="2922410"/>
                </a:lnTo>
                <a:lnTo>
                  <a:pt x="4794568" y="2919553"/>
                </a:lnTo>
                <a:lnTo>
                  <a:pt x="4794886" y="2916695"/>
                </a:lnTo>
                <a:lnTo>
                  <a:pt x="4795203" y="2914472"/>
                </a:lnTo>
                <a:lnTo>
                  <a:pt x="4794886" y="2911931"/>
                </a:lnTo>
                <a:lnTo>
                  <a:pt x="4794568" y="2910027"/>
                </a:lnTo>
                <a:lnTo>
                  <a:pt x="4794251" y="2908122"/>
                </a:lnTo>
                <a:lnTo>
                  <a:pt x="4793616" y="2906535"/>
                </a:lnTo>
                <a:lnTo>
                  <a:pt x="4792346" y="2904947"/>
                </a:lnTo>
                <a:lnTo>
                  <a:pt x="4791393" y="2903993"/>
                </a:lnTo>
                <a:lnTo>
                  <a:pt x="4789806" y="2903042"/>
                </a:lnTo>
                <a:lnTo>
                  <a:pt x="4788536" y="2902406"/>
                </a:lnTo>
                <a:lnTo>
                  <a:pt x="4786948" y="2901772"/>
                </a:lnTo>
                <a:lnTo>
                  <a:pt x="4784091" y="2901135"/>
                </a:lnTo>
                <a:lnTo>
                  <a:pt x="4780598" y="2902089"/>
                </a:lnTo>
                <a:lnTo>
                  <a:pt x="4784091" y="2893198"/>
                </a:lnTo>
                <a:lnTo>
                  <a:pt x="4785043" y="2889388"/>
                </a:lnTo>
                <a:lnTo>
                  <a:pt x="4785996" y="2885896"/>
                </a:lnTo>
                <a:lnTo>
                  <a:pt x="4786631" y="2883041"/>
                </a:lnTo>
                <a:lnTo>
                  <a:pt x="4786631" y="2880183"/>
                </a:lnTo>
                <a:lnTo>
                  <a:pt x="4786631" y="2877641"/>
                </a:lnTo>
                <a:lnTo>
                  <a:pt x="4786313" y="2875417"/>
                </a:lnTo>
                <a:lnTo>
                  <a:pt x="4785361" y="2873513"/>
                </a:lnTo>
                <a:lnTo>
                  <a:pt x="4784726" y="2871607"/>
                </a:lnTo>
                <a:lnTo>
                  <a:pt x="4784091" y="2870338"/>
                </a:lnTo>
                <a:lnTo>
                  <a:pt x="4782821" y="2868750"/>
                </a:lnTo>
                <a:lnTo>
                  <a:pt x="4780281" y="2866526"/>
                </a:lnTo>
                <a:lnTo>
                  <a:pt x="4777423" y="2865257"/>
                </a:lnTo>
                <a:lnTo>
                  <a:pt x="4773931" y="2863987"/>
                </a:lnTo>
                <a:lnTo>
                  <a:pt x="4770121" y="2863036"/>
                </a:lnTo>
                <a:lnTo>
                  <a:pt x="4766946" y="2861765"/>
                </a:lnTo>
                <a:lnTo>
                  <a:pt x="4763453" y="2860812"/>
                </a:lnTo>
                <a:lnTo>
                  <a:pt x="4760596" y="2858907"/>
                </a:lnTo>
                <a:lnTo>
                  <a:pt x="4759326" y="2858273"/>
                </a:lnTo>
                <a:lnTo>
                  <a:pt x="4758056" y="2857001"/>
                </a:lnTo>
                <a:lnTo>
                  <a:pt x="4757421" y="2855732"/>
                </a:lnTo>
                <a:lnTo>
                  <a:pt x="4756786" y="2854145"/>
                </a:lnTo>
                <a:lnTo>
                  <a:pt x="4755833" y="2852240"/>
                </a:lnTo>
                <a:lnTo>
                  <a:pt x="4755833" y="2850334"/>
                </a:lnTo>
                <a:lnTo>
                  <a:pt x="4753611" y="2851287"/>
                </a:lnTo>
                <a:lnTo>
                  <a:pt x="4751706" y="2851921"/>
                </a:lnTo>
                <a:lnTo>
                  <a:pt x="4749483" y="2852874"/>
                </a:lnTo>
                <a:lnTo>
                  <a:pt x="4747261" y="2853191"/>
                </a:lnTo>
                <a:lnTo>
                  <a:pt x="4742498" y="2853191"/>
                </a:lnTo>
                <a:lnTo>
                  <a:pt x="4737736" y="2852874"/>
                </a:lnTo>
                <a:lnTo>
                  <a:pt x="4732656" y="2851287"/>
                </a:lnTo>
                <a:lnTo>
                  <a:pt x="4727893" y="2849700"/>
                </a:lnTo>
                <a:lnTo>
                  <a:pt x="4722813" y="2847158"/>
                </a:lnTo>
                <a:lnTo>
                  <a:pt x="4718368" y="2844620"/>
                </a:lnTo>
                <a:lnTo>
                  <a:pt x="4713606" y="2841445"/>
                </a:lnTo>
                <a:lnTo>
                  <a:pt x="4709478" y="2838270"/>
                </a:lnTo>
                <a:lnTo>
                  <a:pt x="4705668" y="2834778"/>
                </a:lnTo>
                <a:lnTo>
                  <a:pt x="4702176" y="2831284"/>
                </a:lnTo>
                <a:lnTo>
                  <a:pt x="4699318" y="2827474"/>
                </a:lnTo>
                <a:lnTo>
                  <a:pt x="4697096" y="2823982"/>
                </a:lnTo>
                <a:lnTo>
                  <a:pt x="4695508" y="2820170"/>
                </a:lnTo>
                <a:lnTo>
                  <a:pt x="4694556" y="2816995"/>
                </a:lnTo>
                <a:lnTo>
                  <a:pt x="4698366" y="2812866"/>
                </a:lnTo>
                <a:lnTo>
                  <a:pt x="4699636" y="2811598"/>
                </a:lnTo>
                <a:lnTo>
                  <a:pt x="4701223" y="2810645"/>
                </a:lnTo>
                <a:lnTo>
                  <a:pt x="4702176" y="2810328"/>
                </a:lnTo>
                <a:lnTo>
                  <a:pt x="4703128" y="2810328"/>
                </a:lnTo>
                <a:lnTo>
                  <a:pt x="4703763" y="2810645"/>
                </a:lnTo>
                <a:lnTo>
                  <a:pt x="4704398" y="2811598"/>
                </a:lnTo>
                <a:lnTo>
                  <a:pt x="4705668" y="2814137"/>
                </a:lnTo>
                <a:lnTo>
                  <a:pt x="4705986" y="2817314"/>
                </a:lnTo>
                <a:lnTo>
                  <a:pt x="4706303" y="2821123"/>
                </a:lnTo>
                <a:lnTo>
                  <a:pt x="4706621" y="2825251"/>
                </a:lnTo>
                <a:lnTo>
                  <a:pt x="4707891" y="2824299"/>
                </a:lnTo>
                <a:lnTo>
                  <a:pt x="4709161" y="2823345"/>
                </a:lnTo>
                <a:lnTo>
                  <a:pt x="4710113" y="2821759"/>
                </a:lnTo>
                <a:lnTo>
                  <a:pt x="4710748" y="2820170"/>
                </a:lnTo>
                <a:lnTo>
                  <a:pt x="4711701" y="2816677"/>
                </a:lnTo>
                <a:lnTo>
                  <a:pt x="4712653" y="2813502"/>
                </a:lnTo>
                <a:lnTo>
                  <a:pt x="4713606" y="2810011"/>
                </a:lnTo>
                <a:lnTo>
                  <a:pt x="4714241" y="2808741"/>
                </a:lnTo>
                <a:lnTo>
                  <a:pt x="4715511" y="2807471"/>
                </a:lnTo>
                <a:lnTo>
                  <a:pt x="4716463" y="2806836"/>
                </a:lnTo>
                <a:lnTo>
                  <a:pt x="4718051" y="2806836"/>
                </a:lnTo>
                <a:lnTo>
                  <a:pt x="4719956" y="2806836"/>
                </a:lnTo>
                <a:lnTo>
                  <a:pt x="4721861" y="2807471"/>
                </a:lnTo>
                <a:lnTo>
                  <a:pt x="4719956" y="2810011"/>
                </a:lnTo>
                <a:lnTo>
                  <a:pt x="4718051" y="2812549"/>
                </a:lnTo>
                <a:lnTo>
                  <a:pt x="4716146" y="2816043"/>
                </a:lnTo>
                <a:lnTo>
                  <a:pt x="4714558" y="2819216"/>
                </a:lnTo>
                <a:lnTo>
                  <a:pt x="4713606" y="2822393"/>
                </a:lnTo>
                <a:lnTo>
                  <a:pt x="4712971" y="2826203"/>
                </a:lnTo>
                <a:lnTo>
                  <a:pt x="4712653" y="2829061"/>
                </a:lnTo>
                <a:lnTo>
                  <a:pt x="4712971" y="2831919"/>
                </a:lnTo>
                <a:lnTo>
                  <a:pt x="4714241" y="2829695"/>
                </a:lnTo>
                <a:lnTo>
                  <a:pt x="4716146" y="2828109"/>
                </a:lnTo>
                <a:lnTo>
                  <a:pt x="4717733" y="2826838"/>
                </a:lnTo>
                <a:lnTo>
                  <a:pt x="4719003" y="2826203"/>
                </a:lnTo>
                <a:lnTo>
                  <a:pt x="4720591" y="2826203"/>
                </a:lnTo>
                <a:lnTo>
                  <a:pt x="4721543" y="2826520"/>
                </a:lnTo>
                <a:lnTo>
                  <a:pt x="4723131" y="2827154"/>
                </a:lnTo>
                <a:lnTo>
                  <a:pt x="4724401" y="2828426"/>
                </a:lnTo>
                <a:lnTo>
                  <a:pt x="4727258" y="2830964"/>
                </a:lnTo>
                <a:lnTo>
                  <a:pt x="4729798" y="2834141"/>
                </a:lnTo>
                <a:lnTo>
                  <a:pt x="4732656" y="2836682"/>
                </a:lnTo>
                <a:lnTo>
                  <a:pt x="4733926" y="2837953"/>
                </a:lnTo>
                <a:lnTo>
                  <a:pt x="4735196" y="2838903"/>
                </a:lnTo>
                <a:lnTo>
                  <a:pt x="4737736" y="2837953"/>
                </a:lnTo>
                <a:lnTo>
                  <a:pt x="4739958" y="2836362"/>
                </a:lnTo>
                <a:lnTo>
                  <a:pt x="4742181" y="2833822"/>
                </a:lnTo>
                <a:lnTo>
                  <a:pt x="4744403" y="2830650"/>
                </a:lnTo>
                <a:lnTo>
                  <a:pt x="4745356" y="2825885"/>
                </a:lnTo>
                <a:lnTo>
                  <a:pt x="4745673" y="2821123"/>
                </a:lnTo>
                <a:lnTo>
                  <a:pt x="4745356" y="2816995"/>
                </a:lnTo>
                <a:lnTo>
                  <a:pt x="4744403" y="2813819"/>
                </a:lnTo>
                <a:lnTo>
                  <a:pt x="4742498" y="2810328"/>
                </a:lnTo>
                <a:lnTo>
                  <a:pt x="4740593" y="2807788"/>
                </a:lnTo>
                <a:lnTo>
                  <a:pt x="4738053" y="2805563"/>
                </a:lnTo>
                <a:lnTo>
                  <a:pt x="4735513" y="2804297"/>
                </a:lnTo>
                <a:lnTo>
                  <a:pt x="4732656" y="2802707"/>
                </a:lnTo>
                <a:lnTo>
                  <a:pt x="4729798" y="2802073"/>
                </a:lnTo>
                <a:lnTo>
                  <a:pt x="4726623" y="2801756"/>
                </a:lnTo>
                <a:lnTo>
                  <a:pt x="4723448" y="2801756"/>
                </a:lnTo>
                <a:lnTo>
                  <a:pt x="4720908" y="2802073"/>
                </a:lnTo>
                <a:lnTo>
                  <a:pt x="4718051" y="2802707"/>
                </a:lnTo>
                <a:lnTo>
                  <a:pt x="4715828" y="2804297"/>
                </a:lnTo>
                <a:lnTo>
                  <a:pt x="4713606" y="2805563"/>
                </a:lnTo>
                <a:lnTo>
                  <a:pt x="4710748" y="2800166"/>
                </a:lnTo>
                <a:lnTo>
                  <a:pt x="4708843" y="2796991"/>
                </a:lnTo>
                <a:lnTo>
                  <a:pt x="4706303" y="2794136"/>
                </a:lnTo>
                <a:lnTo>
                  <a:pt x="4704716" y="2792546"/>
                </a:lnTo>
                <a:lnTo>
                  <a:pt x="4703446" y="2791909"/>
                </a:lnTo>
                <a:lnTo>
                  <a:pt x="4701858" y="2790958"/>
                </a:lnTo>
                <a:lnTo>
                  <a:pt x="4700588" y="2790958"/>
                </a:lnTo>
                <a:lnTo>
                  <a:pt x="4698683" y="2790958"/>
                </a:lnTo>
                <a:lnTo>
                  <a:pt x="4697096" y="2792229"/>
                </a:lnTo>
                <a:lnTo>
                  <a:pt x="4695508" y="2793182"/>
                </a:lnTo>
                <a:lnTo>
                  <a:pt x="4693603" y="2795406"/>
                </a:lnTo>
                <a:lnTo>
                  <a:pt x="4692333" y="2792864"/>
                </a:lnTo>
                <a:lnTo>
                  <a:pt x="4692333" y="2790640"/>
                </a:lnTo>
                <a:lnTo>
                  <a:pt x="4692333" y="2789370"/>
                </a:lnTo>
                <a:lnTo>
                  <a:pt x="4693286" y="2787783"/>
                </a:lnTo>
                <a:lnTo>
                  <a:pt x="4694238" y="2787148"/>
                </a:lnTo>
                <a:lnTo>
                  <a:pt x="4695826" y="2786513"/>
                </a:lnTo>
                <a:lnTo>
                  <a:pt x="4697096" y="2785879"/>
                </a:lnTo>
                <a:lnTo>
                  <a:pt x="4699001" y="2785879"/>
                </a:lnTo>
                <a:lnTo>
                  <a:pt x="4703128" y="2786830"/>
                </a:lnTo>
                <a:lnTo>
                  <a:pt x="4706938" y="2787466"/>
                </a:lnTo>
                <a:lnTo>
                  <a:pt x="4713606" y="2789688"/>
                </a:lnTo>
                <a:lnTo>
                  <a:pt x="4720908" y="2770005"/>
                </a:lnTo>
                <a:lnTo>
                  <a:pt x="4719321" y="2769685"/>
                </a:lnTo>
                <a:lnTo>
                  <a:pt x="4718051" y="2770005"/>
                </a:lnTo>
                <a:lnTo>
                  <a:pt x="4716781" y="2770321"/>
                </a:lnTo>
                <a:lnTo>
                  <a:pt x="4715828" y="2771273"/>
                </a:lnTo>
                <a:lnTo>
                  <a:pt x="4713288" y="2773180"/>
                </a:lnTo>
                <a:lnTo>
                  <a:pt x="4711066" y="2775718"/>
                </a:lnTo>
                <a:lnTo>
                  <a:pt x="4708843" y="2778257"/>
                </a:lnTo>
                <a:lnTo>
                  <a:pt x="4706621" y="2780481"/>
                </a:lnTo>
                <a:lnTo>
                  <a:pt x="4705668" y="2780799"/>
                </a:lnTo>
                <a:lnTo>
                  <a:pt x="4704081" y="2781751"/>
                </a:lnTo>
                <a:lnTo>
                  <a:pt x="4703128" y="2781751"/>
                </a:lnTo>
                <a:lnTo>
                  <a:pt x="4701541" y="2781116"/>
                </a:lnTo>
                <a:lnTo>
                  <a:pt x="4704716" y="2777623"/>
                </a:lnTo>
                <a:lnTo>
                  <a:pt x="4707256" y="2774448"/>
                </a:lnTo>
                <a:lnTo>
                  <a:pt x="4708843" y="2771907"/>
                </a:lnTo>
                <a:lnTo>
                  <a:pt x="4710113" y="2769685"/>
                </a:lnTo>
                <a:lnTo>
                  <a:pt x="4710113" y="2767464"/>
                </a:lnTo>
                <a:lnTo>
                  <a:pt x="4709478" y="2765876"/>
                </a:lnTo>
                <a:lnTo>
                  <a:pt x="4708843" y="2764608"/>
                </a:lnTo>
                <a:lnTo>
                  <a:pt x="4707256" y="2763652"/>
                </a:lnTo>
                <a:lnTo>
                  <a:pt x="4705668" y="2762701"/>
                </a:lnTo>
                <a:lnTo>
                  <a:pt x="4703446" y="2762384"/>
                </a:lnTo>
                <a:lnTo>
                  <a:pt x="4698366" y="2761431"/>
                </a:lnTo>
                <a:lnTo>
                  <a:pt x="4692333" y="2761431"/>
                </a:lnTo>
                <a:lnTo>
                  <a:pt x="4686936" y="2761431"/>
                </a:lnTo>
                <a:lnTo>
                  <a:pt x="4688523" y="2757939"/>
                </a:lnTo>
                <a:lnTo>
                  <a:pt x="4690111" y="2755715"/>
                </a:lnTo>
                <a:lnTo>
                  <a:pt x="4692016" y="2753810"/>
                </a:lnTo>
                <a:lnTo>
                  <a:pt x="4693921" y="2752859"/>
                </a:lnTo>
                <a:lnTo>
                  <a:pt x="4696143" y="2752540"/>
                </a:lnTo>
                <a:lnTo>
                  <a:pt x="4698366" y="2752540"/>
                </a:lnTo>
                <a:lnTo>
                  <a:pt x="4700588" y="2752859"/>
                </a:lnTo>
                <a:lnTo>
                  <a:pt x="4703128" y="2753493"/>
                </a:lnTo>
                <a:lnTo>
                  <a:pt x="4707891" y="2755715"/>
                </a:lnTo>
                <a:lnTo>
                  <a:pt x="4712653" y="2757939"/>
                </a:lnTo>
                <a:lnTo>
                  <a:pt x="4714558" y="2758573"/>
                </a:lnTo>
                <a:lnTo>
                  <a:pt x="4717098" y="2759209"/>
                </a:lnTo>
                <a:lnTo>
                  <a:pt x="4719321" y="2759845"/>
                </a:lnTo>
                <a:lnTo>
                  <a:pt x="4721543" y="2759209"/>
                </a:lnTo>
                <a:lnTo>
                  <a:pt x="4722496" y="2749365"/>
                </a:lnTo>
                <a:lnTo>
                  <a:pt x="4723131" y="2744284"/>
                </a:lnTo>
                <a:lnTo>
                  <a:pt x="4722813" y="2739521"/>
                </a:lnTo>
                <a:lnTo>
                  <a:pt x="4721861" y="2732220"/>
                </a:lnTo>
                <a:lnTo>
                  <a:pt x="4720908" y="2734758"/>
                </a:lnTo>
                <a:lnTo>
                  <a:pt x="4719956" y="2736982"/>
                </a:lnTo>
                <a:lnTo>
                  <a:pt x="4718368" y="2738886"/>
                </a:lnTo>
                <a:lnTo>
                  <a:pt x="4716781" y="2740793"/>
                </a:lnTo>
                <a:lnTo>
                  <a:pt x="4715193" y="2741746"/>
                </a:lnTo>
                <a:lnTo>
                  <a:pt x="4713288" y="2743015"/>
                </a:lnTo>
                <a:lnTo>
                  <a:pt x="4711383" y="2743967"/>
                </a:lnTo>
                <a:lnTo>
                  <a:pt x="4709161" y="2744284"/>
                </a:lnTo>
                <a:lnTo>
                  <a:pt x="4706938" y="2744919"/>
                </a:lnTo>
                <a:lnTo>
                  <a:pt x="4704716" y="2745238"/>
                </a:lnTo>
                <a:lnTo>
                  <a:pt x="4699953" y="2744919"/>
                </a:lnTo>
                <a:lnTo>
                  <a:pt x="4694873" y="2743967"/>
                </a:lnTo>
                <a:lnTo>
                  <a:pt x="4689793" y="2742698"/>
                </a:lnTo>
                <a:lnTo>
                  <a:pt x="4684713" y="2740474"/>
                </a:lnTo>
                <a:lnTo>
                  <a:pt x="4679951" y="2737937"/>
                </a:lnTo>
                <a:lnTo>
                  <a:pt x="4675188" y="2734758"/>
                </a:lnTo>
                <a:lnTo>
                  <a:pt x="4671378" y="2731584"/>
                </a:lnTo>
                <a:lnTo>
                  <a:pt x="4667568" y="2728409"/>
                </a:lnTo>
                <a:lnTo>
                  <a:pt x="4664711" y="2724600"/>
                </a:lnTo>
                <a:lnTo>
                  <a:pt x="4662488" y="2721105"/>
                </a:lnTo>
                <a:lnTo>
                  <a:pt x="4660901" y="2717296"/>
                </a:lnTo>
                <a:lnTo>
                  <a:pt x="4658043" y="2718567"/>
                </a:lnTo>
                <a:lnTo>
                  <a:pt x="4655503" y="2719519"/>
                </a:lnTo>
                <a:lnTo>
                  <a:pt x="4652646" y="2720471"/>
                </a:lnTo>
                <a:lnTo>
                  <a:pt x="4650106" y="2720790"/>
                </a:lnTo>
                <a:lnTo>
                  <a:pt x="4644391" y="2721105"/>
                </a:lnTo>
                <a:lnTo>
                  <a:pt x="4638676" y="2720471"/>
                </a:lnTo>
                <a:lnTo>
                  <a:pt x="4633278" y="2719519"/>
                </a:lnTo>
                <a:lnTo>
                  <a:pt x="4627881" y="2718249"/>
                </a:lnTo>
                <a:lnTo>
                  <a:pt x="4617403" y="2714438"/>
                </a:lnTo>
                <a:lnTo>
                  <a:pt x="4606608" y="2710946"/>
                </a:lnTo>
                <a:lnTo>
                  <a:pt x="4601528" y="2709359"/>
                </a:lnTo>
                <a:lnTo>
                  <a:pt x="4596766" y="2708405"/>
                </a:lnTo>
                <a:lnTo>
                  <a:pt x="4592003" y="2707771"/>
                </a:lnTo>
                <a:lnTo>
                  <a:pt x="4587558" y="2708405"/>
                </a:lnTo>
                <a:lnTo>
                  <a:pt x="4585653" y="2708722"/>
                </a:lnTo>
                <a:lnTo>
                  <a:pt x="4583431" y="2709359"/>
                </a:lnTo>
                <a:lnTo>
                  <a:pt x="4581208" y="2709993"/>
                </a:lnTo>
                <a:lnTo>
                  <a:pt x="4578986" y="2711263"/>
                </a:lnTo>
                <a:lnTo>
                  <a:pt x="4579621" y="2715708"/>
                </a:lnTo>
                <a:lnTo>
                  <a:pt x="4580256" y="2717296"/>
                </a:lnTo>
                <a:lnTo>
                  <a:pt x="4580891" y="2718883"/>
                </a:lnTo>
                <a:lnTo>
                  <a:pt x="4581526" y="2719835"/>
                </a:lnTo>
                <a:lnTo>
                  <a:pt x="4582478" y="2720790"/>
                </a:lnTo>
                <a:lnTo>
                  <a:pt x="4583431" y="2721424"/>
                </a:lnTo>
                <a:lnTo>
                  <a:pt x="4584383" y="2721742"/>
                </a:lnTo>
                <a:lnTo>
                  <a:pt x="4586923" y="2722059"/>
                </a:lnTo>
                <a:lnTo>
                  <a:pt x="4589463" y="2721742"/>
                </a:lnTo>
                <a:lnTo>
                  <a:pt x="4595813" y="2720471"/>
                </a:lnTo>
                <a:lnTo>
                  <a:pt x="4595496" y="2723012"/>
                </a:lnTo>
                <a:lnTo>
                  <a:pt x="4594861" y="2724916"/>
                </a:lnTo>
                <a:lnTo>
                  <a:pt x="4594543" y="2726821"/>
                </a:lnTo>
                <a:lnTo>
                  <a:pt x="4593908" y="2728092"/>
                </a:lnTo>
                <a:lnTo>
                  <a:pt x="4592956" y="2729045"/>
                </a:lnTo>
                <a:lnTo>
                  <a:pt x="4592003" y="2729679"/>
                </a:lnTo>
                <a:lnTo>
                  <a:pt x="4591051" y="2729679"/>
                </a:lnTo>
                <a:lnTo>
                  <a:pt x="4589781" y="2730315"/>
                </a:lnTo>
                <a:lnTo>
                  <a:pt x="4587558" y="2729362"/>
                </a:lnTo>
                <a:lnTo>
                  <a:pt x="4585653" y="2728726"/>
                </a:lnTo>
                <a:lnTo>
                  <a:pt x="4583431" y="2728409"/>
                </a:lnTo>
                <a:lnTo>
                  <a:pt x="4581208" y="2728092"/>
                </a:lnTo>
                <a:lnTo>
                  <a:pt x="4578986" y="2733171"/>
                </a:lnTo>
                <a:lnTo>
                  <a:pt x="4578351" y="2736982"/>
                </a:lnTo>
                <a:lnTo>
                  <a:pt x="4578351" y="2740474"/>
                </a:lnTo>
                <a:lnTo>
                  <a:pt x="4578986" y="2743015"/>
                </a:lnTo>
                <a:lnTo>
                  <a:pt x="4579938" y="2744919"/>
                </a:lnTo>
                <a:lnTo>
                  <a:pt x="4581526" y="2746507"/>
                </a:lnTo>
                <a:lnTo>
                  <a:pt x="4583113" y="2748094"/>
                </a:lnTo>
                <a:lnTo>
                  <a:pt x="4584383" y="2749999"/>
                </a:lnTo>
                <a:lnTo>
                  <a:pt x="4585971" y="2747459"/>
                </a:lnTo>
                <a:lnTo>
                  <a:pt x="4587241" y="2745238"/>
                </a:lnTo>
                <a:lnTo>
                  <a:pt x="4588511" y="2743967"/>
                </a:lnTo>
                <a:lnTo>
                  <a:pt x="4589463" y="2743332"/>
                </a:lnTo>
                <a:lnTo>
                  <a:pt x="4590733" y="2743015"/>
                </a:lnTo>
                <a:lnTo>
                  <a:pt x="4591686" y="2743332"/>
                </a:lnTo>
                <a:lnTo>
                  <a:pt x="4593591" y="2743967"/>
                </a:lnTo>
                <a:lnTo>
                  <a:pt x="4595496" y="2745238"/>
                </a:lnTo>
                <a:lnTo>
                  <a:pt x="4596448" y="2745238"/>
                </a:lnTo>
                <a:lnTo>
                  <a:pt x="4597083" y="2744919"/>
                </a:lnTo>
                <a:lnTo>
                  <a:pt x="4598036" y="2743967"/>
                </a:lnTo>
                <a:lnTo>
                  <a:pt x="4598988" y="2742698"/>
                </a:lnTo>
                <a:lnTo>
                  <a:pt x="4599623" y="2740474"/>
                </a:lnTo>
                <a:lnTo>
                  <a:pt x="4600576" y="2737616"/>
                </a:lnTo>
                <a:lnTo>
                  <a:pt x="4601528" y="2738886"/>
                </a:lnTo>
                <a:lnTo>
                  <a:pt x="4602163" y="2741108"/>
                </a:lnTo>
                <a:lnTo>
                  <a:pt x="4602798" y="2743332"/>
                </a:lnTo>
                <a:lnTo>
                  <a:pt x="4602798" y="2746190"/>
                </a:lnTo>
                <a:lnTo>
                  <a:pt x="4602163" y="2751902"/>
                </a:lnTo>
                <a:lnTo>
                  <a:pt x="4600893" y="2758892"/>
                </a:lnTo>
                <a:lnTo>
                  <a:pt x="4585971" y="2755715"/>
                </a:lnTo>
                <a:lnTo>
                  <a:pt x="4585653" y="2758256"/>
                </a:lnTo>
                <a:lnTo>
                  <a:pt x="4585971" y="2760162"/>
                </a:lnTo>
                <a:lnTo>
                  <a:pt x="4586288" y="2761431"/>
                </a:lnTo>
                <a:lnTo>
                  <a:pt x="4586923" y="2762701"/>
                </a:lnTo>
                <a:lnTo>
                  <a:pt x="4588193" y="2763652"/>
                </a:lnTo>
                <a:lnTo>
                  <a:pt x="4589146" y="2764608"/>
                </a:lnTo>
                <a:lnTo>
                  <a:pt x="4592003" y="2765876"/>
                </a:lnTo>
                <a:lnTo>
                  <a:pt x="4594543" y="2767464"/>
                </a:lnTo>
                <a:lnTo>
                  <a:pt x="4595496" y="2768417"/>
                </a:lnTo>
                <a:lnTo>
                  <a:pt x="4596131" y="2769685"/>
                </a:lnTo>
                <a:lnTo>
                  <a:pt x="4596448" y="2771273"/>
                </a:lnTo>
                <a:lnTo>
                  <a:pt x="4596448" y="2773180"/>
                </a:lnTo>
                <a:lnTo>
                  <a:pt x="4596131" y="2775718"/>
                </a:lnTo>
                <a:lnTo>
                  <a:pt x="4594861" y="2779212"/>
                </a:lnTo>
                <a:lnTo>
                  <a:pt x="4589781" y="2775718"/>
                </a:lnTo>
                <a:lnTo>
                  <a:pt x="4585653" y="2772860"/>
                </a:lnTo>
                <a:lnTo>
                  <a:pt x="4578668" y="2768100"/>
                </a:lnTo>
                <a:lnTo>
                  <a:pt x="4573588" y="2763971"/>
                </a:lnTo>
                <a:lnTo>
                  <a:pt x="4571048" y="2762384"/>
                </a:lnTo>
                <a:lnTo>
                  <a:pt x="4568508" y="2760796"/>
                </a:lnTo>
                <a:lnTo>
                  <a:pt x="4565968" y="2759845"/>
                </a:lnTo>
                <a:lnTo>
                  <a:pt x="4562793" y="2758573"/>
                </a:lnTo>
                <a:lnTo>
                  <a:pt x="4559618" y="2757939"/>
                </a:lnTo>
                <a:lnTo>
                  <a:pt x="4555491" y="2757305"/>
                </a:lnTo>
                <a:lnTo>
                  <a:pt x="4550728" y="2756671"/>
                </a:lnTo>
                <a:lnTo>
                  <a:pt x="4545331" y="2756353"/>
                </a:lnTo>
                <a:lnTo>
                  <a:pt x="4531361" y="2756671"/>
                </a:lnTo>
                <a:lnTo>
                  <a:pt x="4534536" y="2752540"/>
                </a:lnTo>
                <a:lnTo>
                  <a:pt x="4537076" y="2749047"/>
                </a:lnTo>
                <a:lnTo>
                  <a:pt x="4539616" y="2746507"/>
                </a:lnTo>
                <a:lnTo>
                  <a:pt x="4541838" y="2743967"/>
                </a:lnTo>
                <a:lnTo>
                  <a:pt x="4543426" y="2741430"/>
                </a:lnTo>
                <a:lnTo>
                  <a:pt x="4544378" y="2739521"/>
                </a:lnTo>
                <a:lnTo>
                  <a:pt x="4544696" y="2737937"/>
                </a:lnTo>
                <a:lnTo>
                  <a:pt x="4545331" y="2735712"/>
                </a:lnTo>
                <a:lnTo>
                  <a:pt x="4545331" y="2733490"/>
                </a:lnTo>
                <a:lnTo>
                  <a:pt x="4545331" y="2727138"/>
                </a:lnTo>
                <a:lnTo>
                  <a:pt x="4547553" y="2726504"/>
                </a:lnTo>
                <a:lnTo>
                  <a:pt x="4549776" y="2725870"/>
                </a:lnTo>
                <a:lnTo>
                  <a:pt x="4553268" y="2725552"/>
                </a:lnTo>
                <a:lnTo>
                  <a:pt x="4555808" y="2725870"/>
                </a:lnTo>
                <a:lnTo>
                  <a:pt x="4558666" y="2726187"/>
                </a:lnTo>
                <a:lnTo>
                  <a:pt x="4561206" y="2726504"/>
                </a:lnTo>
                <a:lnTo>
                  <a:pt x="4562158" y="2726187"/>
                </a:lnTo>
                <a:lnTo>
                  <a:pt x="4563111" y="2725870"/>
                </a:lnTo>
                <a:lnTo>
                  <a:pt x="4564698" y="2724916"/>
                </a:lnTo>
                <a:lnTo>
                  <a:pt x="4566603" y="2723965"/>
                </a:lnTo>
                <a:lnTo>
                  <a:pt x="4570096" y="2720471"/>
                </a:lnTo>
                <a:lnTo>
                  <a:pt x="4570413" y="2709676"/>
                </a:lnTo>
                <a:lnTo>
                  <a:pt x="4570413" y="2703326"/>
                </a:lnTo>
                <a:lnTo>
                  <a:pt x="4571048" y="2697291"/>
                </a:lnTo>
                <a:lnTo>
                  <a:pt x="4571683" y="2689036"/>
                </a:lnTo>
                <a:lnTo>
                  <a:pt x="4570096" y="2689353"/>
                </a:lnTo>
                <a:lnTo>
                  <a:pt x="4569461" y="2689988"/>
                </a:lnTo>
                <a:lnTo>
                  <a:pt x="4569143" y="2690623"/>
                </a:lnTo>
                <a:lnTo>
                  <a:pt x="4568826" y="2691575"/>
                </a:lnTo>
                <a:lnTo>
                  <a:pt x="4568826" y="2692528"/>
                </a:lnTo>
                <a:lnTo>
                  <a:pt x="4569143" y="2693163"/>
                </a:lnTo>
                <a:lnTo>
                  <a:pt x="4569778" y="2693799"/>
                </a:lnTo>
                <a:lnTo>
                  <a:pt x="4570096" y="2694116"/>
                </a:lnTo>
                <a:lnTo>
                  <a:pt x="4567873" y="2696974"/>
                </a:lnTo>
                <a:lnTo>
                  <a:pt x="4565968" y="2698561"/>
                </a:lnTo>
                <a:lnTo>
                  <a:pt x="4563746" y="2699196"/>
                </a:lnTo>
                <a:lnTo>
                  <a:pt x="4561523" y="2699196"/>
                </a:lnTo>
                <a:lnTo>
                  <a:pt x="4559301" y="2698561"/>
                </a:lnTo>
                <a:lnTo>
                  <a:pt x="4557078" y="2697291"/>
                </a:lnTo>
                <a:lnTo>
                  <a:pt x="4552951" y="2694750"/>
                </a:lnTo>
                <a:lnTo>
                  <a:pt x="4549141" y="2692211"/>
                </a:lnTo>
                <a:lnTo>
                  <a:pt x="4546918" y="2691575"/>
                </a:lnTo>
                <a:lnTo>
                  <a:pt x="4545013" y="2691575"/>
                </a:lnTo>
                <a:lnTo>
                  <a:pt x="4543426" y="2691894"/>
                </a:lnTo>
                <a:lnTo>
                  <a:pt x="4541838" y="2693163"/>
                </a:lnTo>
                <a:lnTo>
                  <a:pt x="4540251" y="2696021"/>
                </a:lnTo>
                <a:lnTo>
                  <a:pt x="4538663" y="2699830"/>
                </a:lnTo>
                <a:lnTo>
                  <a:pt x="4538028" y="2696021"/>
                </a:lnTo>
                <a:lnTo>
                  <a:pt x="4537076" y="2692846"/>
                </a:lnTo>
                <a:lnTo>
                  <a:pt x="4535806" y="2691260"/>
                </a:lnTo>
                <a:lnTo>
                  <a:pt x="4534536" y="2689988"/>
                </a:lnTo>
                <a:lnTo>
                  <a:pt x="4532631" y="2689988"/>
                </a:lnTo>
                <a:lnTo>
                  <a:pt x="4530408" y="2690305"/>
                </a:lnTo>
                <a:lnTo>
                  <a:pt x="4523741" y="2692211"/>
                </a:lnTo>
                <a:lnTo>
                  <a:pt x="4525646" y="2689353"/>
                </a:lnTo>
                <a:lnTo>
                  <a:pt x="4526281" y="2686496"/>
                </a:lnTo>
                <a:lnTo>
                  <a:pt x="4526916" y="2684274"/>
                </a:lnTo>
                <a:lnTo>
                  <a:pt x="4526916" y="2682050"/>
                </a:lnTo>
                <a:lnTo>
                  <a:pt x="4526281" y="2680145"/>
                </a:lnTo>
                <a:lnTo>
                  <a:pt x="4525646" y="2678239"/>
                </a:lnTo>
                <a:lnTo>
                  <a:pt x="4524058" y="2675381"/>
                </a:lnTo>
                <a:lnTo>
                  <a:pt x="4522788" y="2673476"/>
                </a:lnTo>
                <a:lnTo>
                  <a:pt x="4522471" y="2672842"/>
                </a:lnTo>
                <a:lnTo>
                  <a:pt x="4522788" y="2672206"/>
                </a:lnTo>
                <a:lnTo>
                  <a:pt x="4523106" y="2671889"/>
                </a:lnTo>
                <a:lnTo>
                  <a:pt x="4524058" y="2671889"/>
                </a:lnTo>
                <a:lnTo>
                  <a:pt x="4528503" y="2671889"/>
                </a:lnTo>
                <a:lnTo>
                  <a:pt x="4522788" y="2670300"/>
                </a:lnTo>
                <a:lnTo>
                  <a:pt x="4515803" y="2669667"/>
                </a:lnTo>
                <a:lnTo>
                  <a:pt x="4499293" y="2668079"/>
                </a:lnTo>
                <a:lnTo>
                  <a:pt x="4490403" y="2667125"/>
                </a:lnTo>
                <a:lnTo>
                  <a:pt x="4481196" y="2665856"/>
                </a:lnTo>
                <a:lnTo>
                  <a:pt x="4471988" y="2664270"/>
                </a:lnTo>
                <a:lnTo>
                  <a:pt x="4463416" y="2662045"/>
                </a:lnTo>
                <a:lnTo>
                  <a:pt x="4467226" y="2659823"/>
                </a:lnTo>
                <a:lnTo>
                  <a:pt x="4470718" y="2657602"/>
                </a:lnTo>
                <a:lnTo>
                  <a:pt x="4473258" y="2655378"/>
                </a:lnTo>
                <a:lnTo>
                  <a:pt x="4474528" y="2653474"/>
                </a:lnTo>
                <a:lnTo>
                  <a:pt x="4475798" y="2651886"/>
                </a:lnTo>
                <a:lnTo>
                  <a:pt x="4475798" y="2649662"/>
                </a:lnTo>
                <a:lnTo>
                  <a:pt x="4474846" y="2647760"/>
                </a:lnTo>
                <a:lnTo>
                  <a:pt x="4473893" y="2645853"/>
                </a:lnTo>
                <a:lnTo>
                  <a:pt x="4471988" y="2644584"/>
                </a:lnTo>
                <a:lnTo>
                  <a:pt x="4469448" y="2642678"/>
                </a:lnTo>
                <a:lnTo>
                  <a:pt x="4466591" y="2641091"/>
                </a:lnTo>
                <a:lnTo>
                  <a:pt x="4463416" y="2639821"/>
                </a:lnTo>
                <a:lnTo>
                  <a:pt x="4455161" y="2637282"/>
                </a:lnTo>
                <a:lnTo>
                  <a:pt x="4446588" y="2635058"/>
                </a:lnTo>
                <a:lnTo>
                  <a:pt x="4436111" y="2633153"/>
                </a:lnTo>
                <a:lnTo>
                  <a:pt x="4425951" y="2631883"/>
                </a:lnTo>
                <a:lnTo>
                  <a:pt x="4415473" y="2630932"/>
                </a:lnTo>
                <a:lnTo>
                  <a:pt x="4405313" y="2630932"/>
                </a:lnTo>
                <a:lnTo>
                  <a:pt x="4395788" y="2630932"/>
                </a:lnTo>
                <a:lnTo>
                  <a:pt x="4386898" y="2631883"/>
                </a:lnTo>
                <a:lnTo>
                  <a:pt x="4383406" y="2632519"/>
                </a:lnTo>
                <a:lnTo>
                  <a:pt x="4379913" y="2633472"/>
                </a:lnTo>
                <a:lnTo>
                  <a:pt x="4377056" y="2634107"/>
                </a:lnTo>
                <a:lnTo>
                  <a:pt x="4374516" y="2635695"/>
                </a:lnTo>
                <a:lnTo>
                  <a:pt x="4372611" y="2633472"/>
                </a:lnTo>
                <a:lnTo>
                  <a:pt x="4371023" y="2631566"/>
                </a:lnTo>
                <a:lnTo>
                  <a:pt x="4368483" y="2629979"/>
                </a:lnTo>
                <a:lnTo>
                  <a:pt x="4366261" y="2628391"/>
                </a:lnTo>
                <a:lnTo>
                  <a:pt x="4360863" y="2625853"/>
                </a:lnTo>
                <a:lnTo>
                  <a:pt x="4354513" y="2623630"/>
                </a:lnTo>
                <a:lnTo>
                  <a:pt x="4347846" y="2622043"/>
                </a:lnTo>
                <a:lnTo>
                  <a:pt x="4341178" y="2621090"/>
                </a:lnTo>
                <a:lnTo>
                  <a:pt x="4333876" y="2620455"/>
                </a:lnTo>
                <a:lnTo>
                  <a:pt x="4325938" y="2619501"/>
                </a:lnTo>
                <a:lnTo>
                  <a:pt x="4311016" y="2619185"/>
                </a:lnTo>
                <a:lnTo>
                  <a:pt x="4296093" y="2619185"/>
                </a:lnTo>
                <a:lnTo>
                  <a:pt x="4283076" y="2618867"/>
                </a:lnTo>
                <a:lnTo>
                  <a:pt x="4277043" y="2618547"/>
                </a:lnTo>
                <a:lnTo>
                  <a:pt x="4271963" y="2617915"/>
                </a:lnTo>
                <a:lnTo>
                  <a:pt x="4271646" y="2615371"/>
                </a:lnTo>
                <a:lnTo>
                  <a:pt x="4271011" y="2613150"/>
                </a:lnTo>
                <a:lnTo>
                  <a:pt x="4270376" y="2610929"/>
                </a:lnTo>
                <a:lnTo>
                  <a:pt x="4269106" y="2609022"/>
                </a:lnTo>
                <a:lnTo>
                  <a:pt x="4267518" y="2607118"/>
                </a:lnTo>
                <a:lnTo>
                  <a:pt x="4266248" y="2605849"/>
                </a:lnTo>
                <a:lnTo>
                  <a:pt x="4263073" y="2603309"/>
                </a:lnTo>
                <a:lnTo>
                  <a:pt x="4259581" y="2601086"/>
                </a:lnTo>
                <a:lnTo>
                  <a:pt x="4256088" y="2599180"/>
                </a:lnTo>
                <a:lnTo>
                  <a:pt x="4251961" y="2597275"/>
                </a:lnTo>
                <a:lnTo>
                  <a:pt x="4248786" y="2595054"/>
                </a:lnTo>
                <a:lnTo>
                  <a:pt x="4246881" y="2596325"/>
                </a:lnTo>
                <a:lnTo>
                  <a:pt x="4245928" y="2597275"/>
                </a:lnTo>
                <a:lnTo>
                  <a:pt x="4245928" y="2598863"/>
                </a:lnTo>
                <a:lnTo>
                  <a:pt x="4246246" y="2599815"/>
                </a:lnTo>
                <a:lnTo>
                  <a:pt x="4246881" y="2601402"/>
                </a:lnTo>
                <a:lnTo>
                  <a:pt x="4247833" y="2602989"/>
                </a:lnTo>
                <a:lnTo>
                  <a:pt x="4250373" y="2605849"/>
                </a:lnTo>
                <a:lnTo>
                  <a:pt x="4251961" y="2607118"/>
                </a:lnTo>
                <a:lnTo>
                  <a:pt x="4253231" y="2609022"/>
                </a:lnTo>
                <a:lnTo>
                  <a:pt x="4253866" y="2610929"/>
                </a:lnTo>
                <a:lnTo>
                  <a:pt x="4254183" y="2612835"/>
                </a:lnTo>
                <a:lnTo>
                  <a:pt x="4254183" y="2614741"/>
                </a:lnTo>
                <a:lnTo>
                  <a:pt x="4253548" y="2616642"/>
                </a:lnTo>
                <a:lnTo>
                  <a:pt x="4251643" y="2618867"/>
                </a:lnTo>
                <a:lnTo>
                  <a:pt x="4249103" y="2621407"/>
                </a:lnTo>
                <a:lnTo>
                  <a:pt x="4246881" y="2613784"/>
                </a:lnTo>
                <a:lnTo>
                  <a:pt x="4245928" y="2610295"/>
                </a:lnTo>
                <a:lnTo>
                  <a:pt x="4244023" y="2607118"/>
                </a:lnTo>
                <a:lnTo>
                  <a:pt x="4242753" y="2605849"/>
                </a:lnTo>
                <a:lnTo>
                  <a:pt x="4241483" y="2604577"/>
                </a:lnTo>
                <a:lnTo>
                  <a:pt x="4239896" y="2603943"/>
                </a:lnTo>
                <a:lnTo>
                  <a:pt x="4237991" y="2603309"/>
                </a:lnTo>
                <a:lnTo>
                  <a:pt x="4236403" y="2603309"/>
                </a:lnTo>
                <a:lnTo>
                  <a:pt x="4234181" y="2603309"/>
                </a:lnTo>
                <a:lnTo>
                  <a:pt x="4231641" y="2603309"/>
                </a:lnTo>
                <a:lnTo>
                  <a:pt x="4229101" y="2603943"/>
                </a:lnTo>
                <a:lnTo>
                  <a:pt x="4230371" y="2601086"/>
                </a:lnTo>
                <a:lnTo>
                  <a:pt x="4232276" y="2597275"/>
                </a:lnTo>
                <a:lnTo>
                  <a:pt x="4233228" y="2593785"/>
                </a:lnTo>
                <a:lnTo>
                  <a:pt x="4234498" y="2588705"/>
                </a:lnTo>
                <a:lnTo>
                  <a:pt x="4231641" y="2590294"/>
                </a:lnTo>
                <a:lnTo>
                  <a:pt x="4229101" y="2592199"/>
                </a:lnTo>
                <a:lnTo>
                  <a:pt x="4225926" y="2593466"/>
                </a:lnTo>
                <a:lnTo>
                  <a:pt x="4223068" y="2594103"/>
                </a:lnTo>
                <a:lnTo>
                  <a:pt x="4219893" y="2594737"/>
                </a:lnTo>
                <a:lnTo>
                  <a:pt x="4217036" y="2594737"/>
                </a:lnTo>
                <a:lnTo>
                  <a:pt x="4214178" y="2594420"/>
                </a:lnTo>
                <a:lnTo>
                  <a:pt x="4211003" y="2594103"/>
                </a:lnTo>
                <a:lnTo>
                  <a:pt x="4208146" y="2593150"/>
                </a:lnTo>
                <a:lnTo>
                  <a:pt x="4205606" y="2591562"/>
                </a:lnTo>
                <a:lnTo>
                  <a:pt x="4203066" y="2589658"/>
                </a:lnTo>
                <a:lnTo>
                  <a:pt x="4200843" y="2587751"/>
                </a:lnTo>
                <a:lnTo>
                  <a:pt x="4198621" y="2585213"/>
                </a:lnTo>
                <a:lnTo>
                  <a:pt x="4197351" y="2582037"/>
                </a:lnTo>
                <a:lnTo>
                  <a:pt x="4195763" y="2578860"/>
                </a:lnTo>
                <a:lnTo>
                  <a:pt x="4194811" y="2575051"/>
                </a:lnTo>
                <a:lnTo>
                  <a:pt x="4188143" y="2576640"/>
                </a:lnTo>
                <a:lnTo>
                  <a:pt x="4181476" y="2577595"/>
                </a:lnTo>
                <a:lnTo>
                  <a:pt x="4175126" y="2577912"/>
                </a:lnTo>
                <a:lnTo>
                  <a:pt x="4168776" y="2577912"/>
                </a:lnTo>
                <a:lnTo>
                  <a:pt x="4163061" y="2577595"/>
                </a:lnTo>
                <a:lnTo>
                  <a:pt x="4156711" y="2576640"/>
                </a:lnTo>
                <a:lnTo>
                  <a:pt x="4150996" y="2575372"/>
                </a:lnTo>
                <a:lnTo>
                  <a:pt x="4144963" y="2574099"/>
                </a:lnTo>
                <a:lnTo>
                  <a:pt x="4143693" y="2576006"/>
                </a:lnTo>
                <a:lnTo>
                  <a:pt x="4142106" y="2577595"/>
                </a:lnTo>
                <a:lnTo>
                  <a:pt x="4139883" y="2578548"/>
                </a:lnTo>
                <a:lnTo>
                  <a:pt x="4137661" y="2579181"/>
                </a:lnTo>
                <a:lnTo>
                  <a:pt x="4139248" y="2572831"/>
                </a:lnTo>
                <a:lnTo>
                  <a:pt x="4137978" y="2572514"/>
                </a:lnTo>
                <a:lnTo>
                  <a:pt x="4120198" y="2568701"/>
                </a:lnTo>
                <a:lnTo>
                  <a:pt x="4120516" y="2569654"/>
                </a:lnTo>
                <a:lnTo>
                  <a:pt x="4120833" y="2571557"/>
                </a:lnTo>
                <a:lnTo>
                  <a:pt x="4120833" y="2573783"/>
                </a:lnTo>
                <a:lnTo>
                  <a:pt x="4120516" y="2576323"/>
                </a:lnTo>
                <a:lnTo>
                  <a:pt x="4119563" y="2576323"/>
                </a:lnTo>
                <a:lnTo>
                  <a:pt x="4118928" y="2576640"/>
                </a:lnTo>
                <a:lnTo>
                  <a:pt x="4118293" y="2576957"/>
                </a:lnTo>
                <a:lnTo>
                  <a:pt x="4117976" y="2577595"/>
                </a:lnTo>
                <a:lnTo>
                  <a:pt x="4117658" y="2579816"/>
                </a:lnTo>
                <a:lnTo>
                  <a:pt x="4117658" y="2582037"/>
                </a:lnTo>
                <a:lnTo>
                  <a:pt x="4110673" y="2582990"/>
                </a:lnTo>
                <a:lnTo>
                  <a:pt x="4109403" y="2580132"/>
                </a:lnTo>
                <a:lnTo>
                  <a:pt x="4108133" y="2578548"/>
                </a:lnTo>
                <a:lnTo>
                  <a:pt x="4107816" y="2576640"/>
                </a:lnTo>
                <a:lnTo>
                  <a:pt x="4107816" y="2575051"/>
                </a:lnTo>
                <a:lnTo>
                  <a:pt x="4108451" y="2571878"/>
                </a:lnTo>
                <a:lnTo>
                  <a:pt x="4109403" y="2569336"/>
                </a:lnTo>
                <a:lnTo>
                  <a:pt x="4109403" y="2566794"/>
                </a:lnTo>
                <a:lnTo>
                  <a:pt x="4102101" y="2565524"/>
                </a:lnTo>
                <a:lnTo>
                  <a:pt x="4100831" y="2565524"/>
                </a:lnTo>
                <a:lnTo>
                  <a:pt x="4099561" y="2565524"/>
                </a:lnTo>
                <a:lnTo>
                  <a:pt x="4093846" y="2565209"/>
                </a:lnTo>
                <a:lnTo>
                  <a:pt x="4088766" y="2565524"/>
                </a:lnTo>
                <a:lnTo>
                  <a:pt x="4089083" y="2563937"/>
                </a:lnTo>
                <a:lnTo>
                  <a:pt x="4089718" y="2562034"/>
                </a:lnTo>
                <a:lnTo>
                  <a:pt x="4089718" y="2560128"/>
                </a:lnTo>
                <a:lnTo>
                  <a:pt x="4089083" y="2558222"/>
                </a:lnTo>
                <a:lnTo>
                  <a:pt x="4086543" y="2555367"/>
                </a:lnTo>
                <a:lnTo>
                  <a:pt x="4084638" y="2552190"/>
                </a:lnTo>
                <a:lnTo>
                  <a:pt x="4082416" y="2551558"/>
                </a:lnTo>
                <a:lnTo>
                  <a:pt x="4080193" y="2551558"/>
                </a:lnTo>
                <a:lnTo>
                  <a:pt x="4077971" y="2552190"/>
                </a:lnTo>
                <a:lnTo>
                  <a:pt x="4075748" y="2554096"/>
                </a:lnTo>
                <a:lnTo>
                  <a:pt x="4073526" y="2556636"/>
                </a:lnTo>
                <a:lnTo>
                  <a:pt x="4071938" y="2560128"/>
                </a:lnTo>
                <a:lnTo>
                  <a:pt x="4070986" y="2564890"/>
                </a:lnTo>
                <a:lnTo>
                  <a:pt x="4070351" y="2571242"/>
                </a:lnTo>
                <a:lnTo>
                  <a:pt x="4068763" y="2568067"/>
                </a:lnTo>
                <a:lnTo>
                  <a:pt x="4066858" y="2565524"/>
                </a:lnTo>
                <a:lnTo>
                  <a:pt x="4064318" y="2561713"/>
                </a:lnTo>
                <a:lnTo>
                  <a:pt x="4063366" y="2559810"/>
                </a:lnTo>
                <a:lnTo>
                  <a:pt x="4062731" y="2557905"/>
                </a:lnTo>
                <a:lnTo>
                  <a:pt x="4062731" y="2555367"/>
                </a:lnTo>
                <a:lnTo>
                  <a:pt x="4063048" y="2552510"/>
                </a:lnTo>
                <a:lnTo>
                  <a:pt x="4061461" y="2554413"/>
                </a:lnTo>
                <a:lnTo>
                  <a:pt x="4059873" y="2556636"/>
                </a:lnTo>
                <a:lnTo>
                  <a:pt x="4058921" y="2558539"/>
                </a:lnTo>
                <a:lnTo>
                  <a:pt x="4058286" y="2561713"/>
                </a:lnTo>
                <a:lnTo>
                  <a:pt x="4057333" y="2564571"/>
                </a:lnTo>
                <a:lnTo>
                  <a:pt x="4056698" y="2567748"/>
                </a:lnTo>
                <a:lnTo>
                  <a:pt x="4056063" y="2575051"/>
                </a:lnTo>
                <a:lnTo>
                  <a:pt x="4054476" y="2574420"/>
                </a:lnTo>
                <a:lnTo>
                  <a:pt x="4053206" y="2573783"/>
                </a:lnTo>
                <a:lnTo>
                  <a:pt x="4052253" y="2572514"/>
                </a:lnTo>
                <a:lnTo>
                  <a:pt x="4051936" y="2571557"/>
                </a:lnTo>
                <a:lnTo>
                  <a:pt x="4051936" y="2570288"/>
                </a:lnTo>
                <a:lnTo>
                  <a:pt x="4052253" y="2569018"/>
                </a:lnTo>
                <a:lnTo>
                  <a:pt x="4053206" y="2565524"/>
                </a:lnTo>
                <a:lnTo>
                  <a:pt x="4054158" y="2562034"/>
                </a:lnTo>
                <a:lnTo>
                  <a:pt x="4054793" y="2557905"/>
                </a:lnTo>
                <a:lnTo>
                  <a:pt x="4054793" y="2555684"/>
                </a:lnTo>
                <a:lnTo>
                  <a:pt x="4054793" y="2553461"/>
                </a:lnTo>
                <a:lnTo>
                  <a:pt x="4054476" y="2551558"/>
                </a:lnTo>
                <a:lnTo>
                  <a:pt x="4053523" y="2548698"/>
                </a:lnTo>
                <a:lnTo>
                  <a:pt x="4057016" y="2544892"/>
                </a:lnTo>
                <a:lnTo>
                  <a:pt x="4050666" y="2544892"/>
                </a:lnTo>
                <a:lnTo>
                  <a:pt x="4044633" y="2544255"/>
                </a:lnTo>
                <a:lnTo>
                  <a:pt x="4038918" y="2542985"/>
                </a:lnTo>
                <a:lnTo>
                  <a:pt x="4032886" y="2541400"/>
                </a:lnTo>
                <a:lnTo>
                  <a:pt x="4031933" y="2542034"/>
                </a:lnTo>
                <a:lnTo>
                  <a:pt x="4030028" y="2542350"/>
                </a:lnTo>
                <a:lnTo>
                  <a:pt x="4027806" y="2542666"/>
                </a:lnTo>
                <a:lnTo>
                  <a:pt x="4025266" y="2542350"/>
                </a:lnTo>
                <a:lnTo>
                  <a:pt x="4026218" y="2544255"/>
                </a:lnTo>
                <a:lnTo>
                  <a:pt x="4027171" y="2545526"/>
                </a:lnTo>
                <a:lnTo>
                  <a:pt x="4028758" y="2546794"/>
                </a:lnTo>
                <a:lnTo>
                  <a:pt x="4030028" y="2547429"/>
                </a:lnTo>
                <a:lnTo>
                  <a:pt x="4032886" y="2548064"/>
                </a:lnTo>
                <a:lnTo>
                  <a:pt x="4036378" y="2548381"/>
                </a:lnTo>
                <a:lnTo>
                  <a:pt x="4038283" y="2548698"/>
                </a:lnTo>
                <a:lnTo>
                  <a:pt x="4039553" y="2549652"/>
                </a:lnTo>
                <a:lnTo>
                  <a:pt x="4041141" y="2550287"/>
                </a:lnTo>
                <a:lnTo>
                  <a:pt x="4042093" y="2551558"/>
                </a:lnTo>
                <a:lnTo>
                  <a:pt x="4043363" y="2552827"/>
                </a:lnTo>
                <a:lnTo>
                  <a:pt x="4043998" y="2555047"/>
                </a:lnTo>
                <a:lnTo>
                  <a:pt x="4044316" y="2557587"/>
                </a:lnTo>
                <a:lnTo>
                  <a:pt x="4044316" y="2560762"/>
                </a:lnTo>
                <a:lnTo>
                  <a:pt x="4042411" y="2561713"/>
                </a:lnTo>
                <a:lnTo>
                  <a:pt x="4040823" y="2562351"/>
                </a:lnTo>
                <a:lnTo>
                  <a:pt x="4038918" y="2562351"/>
                </a:lnTo>
                <a:lnTo>
                  <a:pt x="4037331" y="2562351"/>
                </a:lnTo>
                <a:lnTo>
                  <a:pt x="4034791" y="2561713"/>
                </a:lnTo>
                <a:lnTo>
                  <a:pt x="4032251" y="2560445"/>
                </a:lnTo>
                <a:lnTo>
                  <a:pt x="4025583" y="2562034"/>
                </a:lnTo>
                <a:lnTo>
                  <a:pt x="4024948" y="2562668"/>
                </a:lnTo>
                <a:lnTo>
                  <a:pt x="4024313" y="2563937"/>
                </a:lnTo>
                <a:lnTo>
                  <a:pt x="4024313" y="2566794"/>
                </a:lnTo>
                <a:lnTo>
                  <a:pt x="4024631" y="2569018"/>
                </a:lnTo>
                <a:lnTo>
                  <a:pt x="4025266" y="2570604"/>
                </a:lnTo>
                <a:lnTo>
                  <a:pt x="4026536" y="2571878"/>
                </a:lnTo>
                <a:lnTo>
                  <a:pt x="4027488" y="2572514"/>
                </a:lnTo>
                <a:lnTo>
                  <a:pt x="4029076" y="2572831"/>
                </a:lnTo>
                <a:lnTo>
                  <a:pt x="4031933" y="2573145"/>
                </a:lnTo>
                <a:lnTo>
                  <a:pt x="4031933" y="2574099"/>
                </a:lnTo>
                <a:lnTo>
                  <a:pt x="4031298" y="2574733"/>
                </a:lnTo>
                <a:lnTo>
                  <a:pt x="4029393" y="2576323"/>
                </a:lnTo>
                <a:lnTo>
                  <a:pt x="4022726" y="2578860"/>
                </a:lnTo>
                <a:lnTo>
                  <a:pt x="4019551" y="2581087"/>
                </a:lnTo>
                <a:lnTo>
                  <a:pt x="4017963" y="2582037"/>
                </a:lnTo>
                <a:lnTo>
                  <a:pt x="4016693" y="2583625"/>
                </a:lnTo>
                <a:lnTo>
                  <a:pt x="4015423" y="2584895"/>
                </a:lnTo>
                <a:lnTo>
                  <a:pt x="4014471" y="2586799"/>
                </a:lnTo>
                <a:lnTo>
                  <a:pt x="4014153" y="2589023"/>
                </a:lnTo>
                <a:lnTo>
                  <a:pt x="4013836" y="2591562"/>
                </a:lnTo>
                <a:lnTo>
                  <a:pt x="4011931" y="2589023"/>
                </a:lnTo>
                <a:lnTo>
                  <a:pt x="4010661" y="2586482"/>
                </a:lnTo>
                <a:lnTo>
                  <a:pt x="4010343" y="2583944"/>
                </a:lnTo>
                <a:lnTo>
                  <a:pt x="4010343" y="2581404"/>
                </a:lnTo>
                <a:lnTo>
                  <a:pt x="4010661" y="2576006"/>
                </a:lnTo>
                <a:lnTo>
                  <a:pt x="4010343" y="2573145"/>
                </a:lnTo>
                <a:lnTo>
                  <a:pt x="4009708" y="2570288"/>
                </a:lnTo>
                <a:lnTo>
                  <a:pt x="4009391" y="2570604"/>
                </a:lnTo>
                <a:lnTo>
                  <a:pt x="4009391" y="2569969"/>
                </a:lnTo>
                <a:lnTo>
                  <a:pt x="4008438" y="2567748"/>
                </a:lnTo>
                <a:lnTo>
                  <a:pt x="4008121" y="2567115"/>
                </a:lnTo>
                <a:lnTo>
                  <a:pt x="4007486" y="2565843"/>
                </a:lnTo>
                <a:lnTo>
                  <a:pt x="4006533" y="2567748"/>
                </a:lnTo>
                <a:lnTo>
                  <a:pt x="4004946" y="2569336"/>
                </a:lnTo>
                <a:lnTo>
                  <a:pt x="4003358" y="2570604"/>
                </a:lnTo>
                <a:lnTo>
                  <a:pt x="4002088" y="2571878"/>
                </a:lnTo>
                <a:lnTo>
                  <a:pt x="4000183" y="2572193"/>
                </a:lnTo>
                <a:lnTo>
                  <a:pt x="3998596" y="2572514"/>
                </a:lnTo>
                <a:lnTo>
                  <a:pt x="3997008" y="2572514"/>
                </a:lnTo>
                <a:lnTo>
                  <a:pt x="3995103" y="2572514"/>
                </a:lnTo>
                <a:lnTo>
                  <a:pt x="3993198" y="2571878"/>
                </a:lnTo>
                <a:lnTo>
                  <a:pt x="3991928" y="2571242"/>
                </a:lnTo>
                <a:lnTo>
                  <a:pt x="3990341" y="2569654"/>
                </a:lnTo>
                <a:lnTo>
                  <a:pt x="3988753" y="2568067"/>
                </a:lnTo>
                <a:lnTo>
                  <a:pt x="3987801" y="2566477"/>
                </a:lnTo>
                <a:lnTo>
                  <a:pt x="3986531" y="2564254"/>
                </a:lnTo>
                <a:lnTo>
                  <a:pt x="3985896" y="2562034"/>
                </a:lnTo>
                <a:lnTo>
                  <a:pt x="3985578" y="2559176"/>
                </a:lnTo>
                <a:lnTo>
                  <a:pt x="3983356" y="2560445"/>
                </a:lnTo>
                <a:lnTo>
                  <a:pt x="3982086" y="2562034"/>
                </a:lnTo>
                <a:lnTo>
                  <a:pt x="3980816" y="2564254"/>
                </a:lnTo>
                <a:lnTo>
                  <a:pt x="3980181" y="2567115"/>
                </a:lnTo>
                <a:lnTo>
                  <a:pt x="3979863" y="2569969"/>
                </a:lnTo>
                <a:lnTo>
                  <a:pt x="3979863" y="2573145"/>
                </a:lnTo>
                <a:lnTo>
                  <a:pt x="3980498" y="2577274"/>
                </a:lnTo>
                <a:lnTo>
                  <a:pt x="3981133" y="2581404"/>
                </a:lnTo>
                <a:lnTo>
                  <a:pt x="3986213" y="2578860"/>
                </a:lnTo>
                <a:lnTo>
                  <a:pt x="3991293" y="2576006"/>
                </a:lnTo>
                <a:lnTo>
                  <a:pt x="3991293" y="2579816"/>
                </a:lnTo>
                <a:lnTo>
                  <a:pt x="3990976" y="2582673"/>
                </a:lnTo>
                <a:lnTo>
                  <a:pt x="3990658" y="2585849"/>
                </a:lnTo>
                <a:lnTo>
                  <a:pt x="3990023" y="2587751"/>
                </a:lnTo>
                <a:lnTo>
                  <a:pt x="3988118" y="2592199"/>
                </a:lnTo>
                <a:lnTo>
                  <a:pt x="3987483" y="2594420"/>
                </a:lnTo>
                <a:lnTo>
                  <a:pt x="3986531" y="2596959"/>
                </a:lnTo>
                <a:lnTo>
                  <a:pt x="3987483" y="2598863"/>
                </a:lnTo>
                <a:lnTo>
                  <a:pt x="3988436" y="2599500"/>
                </a:lnTo>
                <a:lnTo>
                  <a:pt x="3990341" y="2599815"/>
                </a:lnTo>
                <a:lnTo>
                  <a:pt x="3992246" y="2599815"/>
                </a:lnTo>
                <a:lnTo>
                  <a:pt x="3997008" y="2598546"/>
                </a:lnTo>
                <a:lnTo>
                  <a:pt x="4001771" y="2597275"/>
                </a:lnTo>
                <a:lnTo>
                  <a:pt x="4004311" y="2596642"/>
                </a:lnTo>
                <a:lnTo>
                  <a:pt x="4006533" y="2596642"/>
                </a:lnTo>
                <a:lnTo>
                  <a:pt x="4008121" y="2597275"/>
                </a:lnTo>
                <a:lnTo>
                  <a:pt x="4009708" y="2598546"/>
                </a:lnTo>
                <a:lnTo>
                  <a:pt x="4010343" y="2599180"/>
                </a:lnTo>
                <a:lnTo>
                  <a:pt x="4010661" y="2600134"/>
                </a:lnTo>
                <a:lnTo>
                  <a:pt x="4011613" y="2603626"/>
                </a:lnTo>
                <a:lnTo>
                  <a:pt x="4011613" y="2607435"/>
                </a:lnTo>
                <a:lnTo>
                  <a:pt x="4010661" y="2612835"/>
                </a:lnTo>
                <a:lnTo>
                  <a:pt x="4012883" y="2611562"/>
                </a:lnTo>
                <a:lnTo>
                  <a:pt x="4015106" y="2610295"/>
                </a:lnTo>
                <a:lnTo>
                  <a:pt x="4019233" y="2606481"/>
                </a:lnTo>
                <a:lnTo>
                  <a:pt x="4021456" y="2604577"/>
                </a:lnTo>
                <a:lnTo>
                  <a:pt x="4023678" y="2603309"/>
                </a:lnTo>
                <a:lnTo>
                  <a:pt x="4026218" y="2602355"/>
                </a:lnTo>
                <a:lnTo>
                  <a:pt x="4027488" y="2602355"/>
                </a:lnTo>
                <a:lnTo>
                  <a:pt x="4029076" y="2602355"/>
                </a:lnTo>
                <a:lnTo>
                  <a:pt x="4026853" y="2605849"/>
                </a:lnTo>
                <a:lnTo>
                  <a:pt x="4023996" y="2608388"/>
                </a:lnTo>
                <a:lnTo>
                  <a:pt x="4021138" y="2610929"/>
                </a:lnTo>
                <a:lnTo>
                  <a:pt x="4017646" y="2612835"/>
                </a:lnTo>
                <a:lnTo>
                  <a:pt x="4018916" y="2615689"/>
                </a:lnTo>
                <a:lnTo>
                  <a:pt x="4020186" y="2618230"/>
                </a:lnTo>
                <a:lnTo>
                  <a:pt x="4021456" y="2619501"/>
                </a:lnTo>
                <a:lnTo>
                  <a:pt x="4022726" y="2621090"/>
                </a:lnTo>
                <a:lnTo>
                  <a:pt x="4024313" y="2621726"/>
                </a:lnTo>
                <a:lnTo>
                  <a:pt x="4025583" y="2622043"/>
                </a:lnTo>
                <a:lnTo>
                  <a:pt x="4027171" y="2622676"/>
                </a:lnTo>
                <a:lnTo>
                  <a:pt x="4029076" y="2622676"/>
                </a:lnTo>
                <a:lnTo>
                  <a:pt x="4037648" y="2621726"/>
                </a:lnTo>
                <a:lnTo>
                  <a:pt x="4042728" y="2622043"/>
                </a:lnTo>
                <a:lnTo>
                  <a:pt x="4045903" y="2622676"/>
                </a:lnTo>
                <a:lnTo>
                  <a:pt x="4049078" y="2623313"/>
                </a:lnTo>
                <a:lnTo>
                  <a:pt x="4045903" y="2626805"/>
                </a:lnTo>
                <a:lnTo>
                  <a:pt x="4042093" y="2629979"/>
                </a:lnTo>
                <a:lnTo>
                  <a:pt x="4038601" y="2633153"/>
                </a:lnTo>
                <a:lnTo>
                  <a:pt x="4035108" y="2636329"/>
                </a:lnTo>
                <a:lnTo>
                  <a:pt x="4038601" y="2636646"/>
                </a:lnTo>
                <a:lnTo>
                  <a:pt x="4041776" y="2636329"/>
                </a:lnTo>
                <a:lnTo>
                  <a:pt x="4044951" y="2635695"/>
                </a:lnTo>
                <a:lnTo>
                  <a:pt x="4048443" y="2634424"/>
                </a:lnTo>
                <a:lnTo>
                  <a:pt x="4048443" y="2635695"/>
                </a:lnTo>
                <a:lnTo>
                  <a:pt x="4048126" y="2636646"/>
                </a:lnTo>
                <a:lnTo>
                  <a:pt x="4053841" y="2631566"/>
                </a:lnTo>
                <a:lnTo>
                  <a:pt x="4056698" y="2629979"/>
                </a:lnTo>
                <a:lnTo>
                  <a:pt x="4059238" y="2628708"/>
                </a:lnTo>
                <a:lnTo>
                  <a:pt x="4057333" y="2631883"/>
                </a:lnTo>
                <a:lnTo>
                  <a:pt x="4056381" y="2635378"/>
                </a:lnTo>
                <a:lnTo>
                  <a:pt x="4056063" y="2636329"/>
                </a:lnTo>
                <a:lnTo>
                  <a:pt x="4056381" y="2637598"/>
                </a:lnTo>
                <a:lnTo>
                  <a:pt x="4057016" y="2638551"/>
                </a:lnTo>
                <a:lnTo>
                  <a:pt x="4058603" y="2638871"/>
                </a:lnTo>
                <a:lnTo>
                  <a:pt x="4057968" y="2641408"/>
                </a:lnTo>
                <a:lnTo>
                  <a:pt x="4056698" y="2643632"/>
                </a:lnTo>
                <a:lnTo>
                  <a:pt x="4055746" y="2645536"/>
                </a:lnTo>
                <a:lnTo>
                  <a:pt x="4054158" y="2647123"/>
                </a:lnTo>
                <a:lnTo>
                  <a:pt x="4052888" y="2648077"/>
                </a:lnTo>
                <a:lnTo>
                  <a:pt x="4051301" y="2648710"/>
                </a:lnTo>
                <a:lnTo>
                  <a:pt x="4047491" y="2650299"/>
                </a:lnTo>
                <a:lnTo>
                  <a:pt x="4039871" y="2651886"/>
                </a:lnTo>
                <a:lnTo>
                  <a:pt x="4036378" y="2653157"/>
                </a:lnTo>
                <a:lnTo>
                  <a:pt x="4034473" y="2653791"/>
                </a:lnTo>
                <a:lnTo>
                  <a:pt x="4032886" y="2654743"/>
                </a:lnTo>
                <a:lnTo>
                  <a:pt x="4032886" y="2654426"/>
                </a:lnTo>
                <a:lnTo>
                  <a:pt x="4033521" y="2653157"/>
                </a:lnTo>
                <a:lnTo>
                  <a:pt x="4034791" y="2650616"/>
                </a:lnTo>
                <a:lnTo>
                  <a:pt x="4037648" y="2647123"/>
                </a:lnTo>
                <a:lnTo>
                  <a:pt x="4041458" y="2642997"/>
                </a:lnTo>
                <a:lnTo>
                  <a:pt x="4036378" y="2643314"/>
                </a:lnTo>
                <a:lnTo>
                  <a:pt x="4030981" y="2642997"/>
                </a:lnTo>
                <a:lnTo>
                  <a:pt x="4030028" y="2644584"/>
                </a:lnTo>
                <a:lnTo>
                  <a:pt x="4028441" y="2643314"/>
                </a:lnTo>
                <a:lnTo>
                  <a:pt x="4026853" y="2642678"/>
                </a:lnTo>
                <a:lnTo>
                  <a:pt x="4022091" y="2642363"/>
                </a:lnTo>
                <a:lnTo>
                  <a:pt x="4017646" y="2642678"/>
                </a:lnTo>
                <a:lnTo>
                  <a:pt x="4015423" y="2642997"/>
                </a:lnTo>
                <a:lnTo>
                  <a:pt x="4013201" y="2643314"/>
                </a:lnTo>
                <a:lnTo>
                  <a:pt x="4011613" y="2643948"/>
                </a:lnTo>
                <a:lnTo>
                  <a:pt x="4009708" y="2645219"/>
                </a:lnTo>
                <a:lnTo>
                  <a:pt x="4010343" y="2642678"/>
                </a:lnTo>
                <a:lnTo>
                  <a:pt x="4011613" y="2640457"/>
                </a:lnTo>
                <a:lnTo>
                  <a:pt x="4012566" y="2638551"/>
                </a:lnTo>
                <a:lnTo>
                  <a:pt x="4014153" y="2637282"/>
                </a:lnTo>
                <a:lnTo>
                  <a:pt x="4009708" y="2636646"/>
                </a:lnTo>
                <a:lnTo>
                  <a:pt x="4005581" y="2636646"/>
                </a:lnTo>
                <a:lnTo>
                  <a:pt x="4001771" y="2637282"/>
                </a:lnTo>
                <a:lnTo>
                  <a:pt x="3998278" y="2638234"/>
                </a:lnTo>
                <a:lnTo>
                  <a:pt x="3995103" y="2639187"/>
                </a:lnTo>
                <a:lnTo>
                  <a:pt x="3992246" y="2640774"/>
                </a:lnTo>
                <a:lnTo>
                  <a:pt x="3990023" y="2642363"/>
                </a:lnTo>
                <a:lnTo>
                  <a:pt x="3988118" y="2643948"/>
                </a:lnTo>
                <a:lnTo>
                  <a:pt x="3987166" y="2643632"/>
                </a:lnTo>
                <a:lnTo>
                  <a:pt x="3985896" y="2643314"/>
                </a:lnTo>
                <a:lnTo>
                  <a:pt x="3983991" y="2641408"/>
                </a:lnTo>
                <a:lnTo>
                  <a:pt x="3983038" y="2639187"/>
                </a:lnTo>
                <a:lnTo>
                  <a:pt x="3982086" y="2637282"/>
                </a:lnTo>
                <a:lnTo>
                  <a:pt x="3979228" y="2636646"/>
                </a:lnTo>
                <a:lnTo>
                  <a:pt x="3978276" y="2636329"/>
                </a:lnTo>
                <a:lnTo>
                  <a:pt x="3977323" y="2636009"/>
                </a:lnTo>
                <a:lnTo>
                  <a:pt x="3977958" y="2635058"/>
                </a:lnTo>
                <a:lnTo>
                  <a:pt x="3978593" y="2634424"/>
                </a:lnTo>
                <a:lnTo>
                  <a:pt x="3979863" y="2633153"/>
                </a:lnTo>
                <a:lnTo>
                  <a:pt x="3978911" y="2631566"/>
                </a:lnTo>
                <a:lnTo>
                  <a:pt x="3977958" y="2630297"/>
                </a:lnTo>
                <a:lnTo>
                  <a:pt x="3976371" y="2629027"/>
                </a:lnTo>
                <a:lnTo>
                  <a:pt x="3975101" y="2628391"/>
                </a:lnTo>
                <a:lnTo>
                  <a:pt x="3972878" y="2628391"/>
                </a:lnTo>
                <a:lnTo>
                  <a:pt x="3971291" y="2628708"/>
                </a:lnTo>
                <a:lnTo>
                  <a:pt x="3970021" y="2629027"/>
                </a:lnTo>
                <a:lnTo>
                  <a:pt x="3968433" y="2630297"/>
                </a:lnTo>
                <a:lnTo>
                  <a:pt x="3967481" y="2631248"/>
                </a:lnTo>
                <a:lnTo>
                  <a:pt x="3966211" y="2632519"/>
                </a:lnTo>
                <a:lnTo>
                  <a:pt x="3964306" y="2635695"/>
                </a:lnTo>
                <a:lnTo>
                  <a:pt x="3961448" y="2642363"/>
                </a:lnTo>
                <a:lnTo>
                  <a:pt x="3959543" y="2645536"/>
                </a:lnTo>
                <a:lnTo>
                  <a:pt x="3958591" y="2647123"/>
                </a:lnTo>
                <a:lnTo>
                  <a:pt x="3957638" y="2648077"/>
                </a:lnTo>
                <a:lnTo>
                  <a:pt x="3960178" y="2649028"/>
                </a:lnTo>
                <a:lnTo>
                  <a:pt x="3961448" y="2650299"/>
                </a:lnTo>
                <a:lnTo>
                  <a:pt x="3962083" y="2650299"/>
                </a:lnTo>
                <a:lnTo>
                  <a:pt x="3962083" y="2650616"/>
                </a:lnTo>
                <a:lnTo>
                  <a:pt x="3960813" y="2652203"/>
                </a:lnTo>
                <a:lnTo>
                  <a:pt x="3958273" y="2654743"/>
                </a:lnTo>
                <a:lnTo>
                  <a:pt x="3956686" y="2656012"/>
                </a:lnTo>
                <a:lnTo>
                  <a:pt x="3955416" y="2658235"/>
                </a:lnTo>
                <a:lnTo>
                  <a:pt x="3954146" y="2660458"/>
                </a:lnTo>
                <a:lnTo>
                  <a:pt x="3953193" y="2662681"/>
                </a:lnTo>
                <a:lnTo>
                  <a:pt x="3952876" y="2665539"/>
                </a:lnTo>
                <a:lnTo>
                  <a:pt x="3952876" y="2668396"/>
                </a:lnTo>
                <a:lnTo>
                  <a:pt x="3953193" y="2671889"/>
                </a:lnTo>
                <a:lnTo>
                  <a:pt x="3954146" y="2675064"/>
                </a:lnTo>
                <a:lnTo>
                  <a:pt x="3956051" y="2678876"/>
                </a:lnTo>
                <a:lnTo>
                  <a:pt x="3958908" y="2682684"/>
                </a:lnTo>
                <a:lnTo>
                  <a:pt x="3958591" y="2683955"/>
                </a:lnTo>
                <a:lnTo>
                  <a:pt x="3957956" y="2683955"/>
                </a:lnTo>
                <a:lnTo>
                  <a:pt x="3956686" y="2683955"/>
                </a:lnTo>
                <a:lnTo>
                  <a:pt x="3956051" y="2682684"/>
                </a:lnTo>
                <a:lnTo>
                  <a:pt x="3953511" y="2680145"/>
                </a:lnTo>
                <a:lnTo>
                  <a:pt x="3950653" y="2675701"/>
                </a:lnTo>
                <a:lnTo>
                  <a:pt x="3948113" y="2670620"/>
                </a:lnTo>
                <a:lnTo>
                  <a:pt x="3944938" y="2665220"/>
                </a:lnTo>
                <a:lnTo>
                  <a:pt x="3943033" y="2659823"/>
                </a:lnTo>
                <a:lnTo>
                  <a:pt x="3941128" y="2654743"/>
                </a:lnTo>
                <a:lnTo>
                  <a:pt x="3941446" y="2652203"/>
                </a:lnTo>
                <a:lnTo>
                  <a:pt x="3942081" y="2650299"/>
                </a:lnTo>
                <a:lnTo>
                  <a:pt x="3943668" y="2648710"/>
                </a:lnTo>
                <a:lnTo>
                  <a:pt x="3945573" y="2647760"/>
                </a:lnTo>
                <a:lnTo>
                  <a:pt x="3947478" y="2647123"/>
                </a:lnTo>
                <a:lnTo>
                  <a:pt x="3949701" y="2647123"/>
                </a:lnTo>
                <a:lnTo>
                  <a:pt x="3951923" y="2647123"/>
                </a:lnTo>
                <a:lnTo>
                  <a:pt x="3954463" y="2647441"/>
                </a:lnTo>
                <a:lnTo>
                  <a:pt x="3951606" y="2644902"/>
                </a:lnTo>
                <a:lnTo>
                  <a:pt x="3948748" y="2642997"/>
                </a:lnTo>
                <a:lnTo>
                  <a:pt x="3946208" y="2641408"/>
                </a:lnTo>
                <a:lnTo>
                  <a:pt x="3943351" y="2641091"/>
                </a:lnTo>
                <a:lnTo>
                  <a:pt x="3940493" y="2641091"/>
                </a:lnTo>
                <a:lnTo>
                  <a:pt x="3937001" y="2641408"/>
                </a:lnTo>
                <a:lnTo>
                  <a:pt x="3929063" y="2643632"/>
                </a:lnTo>
                <a:lnTo>
                  <a:pt x="3928746" y="2640774"/>
                </a:lnTo>
                <a:lnTo>
                  <a:pt x="3928746" y="2638551"/>
                </a:lnTo>
                <a:lnTo>
                  <a:pt x="3929063" y="2636646"/>
                </a:lnTo>
                <a:lnTo>
                  <a:pt x="3929699" y="2635378"/>
                </a:lnTo>
                <a:lnTo>
                  <a:pt x="3930333" y="2634107"/>
                </a:lnTo>
                <a:lnTo>
                  <a:pt x="3931603" y="2633472"/>
                </a:lnTo>
                <a:lnTo>
                  <a:pt x="3933826" y="2631883"/>
                </a:lnTo>
                <a:lnTo>
                  <a:pt x="3936048" y="2631248"/>
                </a:lnTo>
                <a:lnTo>
                  <a:pt x="3937001" y="2630614"/>
                </a:lnTo>
                <a:lnTo>
                  <a:pt x="3938271" y="2629344"/>
                </a:lnTo>
                <a:lnTo>
                  <a:pt x="3938906" y="2628391"/>
                </a:lnTo>
                <a:lnTo>
                  <a:pt x="3939541" y="2626805"/>
                </a:lnTo>
                <a:lnTo>
                  <a:pt x="3939859" y="2625216"/>
                </a:lnTo>
                <a:lnTo>
                  <a:pt x="3939859" y="2622996"/>
                </a:lnTo>
                <a:lnTo>
                  <a:pt x="3939859" y="2618547"/>
                </a:lnTo>
                <a:lnTo>
                  <a:pt x="3939541" y="2614421"/>
                </a:lnTo>
                <a:lnTo>
                  <a:pt x="3938588" y="2611562"/>
                </a:lnTo>
                <a:lnTo>
                  <a:pt x="3937319" y="2609022"/>
                </a:lnTo>
                <a:lnTo>
                  <a:pt x="3935731" y="2606803"/>
                </a:lnTo>
                <a:lnTo>
                  <a:pt x="3933826" y="2604895"/>
                </a:lnTo>
                <a:lnTo>
                  <a:pt x="3930016" y="2601721"/>
                </a:lnTo>
                <a:lnTo>
                  <a:pt x="3927793" y="2603626"/>
                </a:lnTo>
                <a:lnTo>
                  <a:pt x="3925253" y="2605530"/>
                </a:lnTo>
                <a:lnTo>
                  <a:pt x="3922713" y="2606481"/>
                </a:lnTo>
                <a:lnTo>
                  <a:pt x="3919538" y="2607118"/>
                </a:lnTo>
                <a:lnTo>
                  <a:pt x="3919222" y="2608388"/>
                </a:lnTo>
                <a:lnTo>
                  <a:pt x="3919538" y="2609658"/>
                </a:lnTo>
                <a:lnTo>
                  <a:pt x="3919856" y="2610929"/>
                </a:lnTo>
                <a:lnTo>
                  <a:pt x="3920491" y="2612197"/>
                </a:lnTo>
                <a:lnTo>
                  <a:pt x="3922079" y="2614421"/>
                </a:lnTo>
                <a:lnTo>
                  <a:pt x="3923983" y="2616642"/>
                </a:lnTo>
                <a:lnTo>
                  <a:pt x="3925253" y="2618547"/>
                </a:lnTo>
                <a:lnTo>
                  <a:pt x="3925888" y="2619185"/>
                </a:lnTo>
                <a:lnTo>
                  <a:pt x="3926206" y="2620138"/>
                </a:lnTo>
                <a:lnTo>
                  <a:pt x="3925888" y="2620773"/>
                </a:lnTo>
                <a:lnTo>
                  <a:pt x="3925253" y="2621407"/>
                </a:lnTo>
                <a:lnTo>
                  <a:pt x="3924301" y="2622043"/>
                </a:lnTo>
                <a:lnTo>
                  <a:pt x="3922396" y="2622996"/>
                </a:lnTo>
                <a:lnTo>
                  <a:pt x="3917633" y="2616642"/>
                </a:lnTo>
                <a:lnTo>
                  <a:pt x="3913823" y="2611245"/>
                </a:lnTo>
                <a:lnTo>
                  <a:pt x="3909696" y="2606481"/>
                </a:lnTo>
                <a:lnTo>
                  <a:pt x="3907791" y="2604577"/>
                </a:lnTo>
                <a:lnTo>
                  <a:pt x="3905886" y="2602989"/>
                </a:lnTo>
                <a:lnTo>
                  <a:pt x="3904616" y="2603309"/>
                </a:lnTo>
                <a:lnTo>
                  <a:pt x="3903028" y="2603943"/>
                </a:lnTo>
                <a:lnTo>
                  <a:pt x="3901758" y="2604577"/>
                </a:lnTo>
                <a:lnTo>
                  <a:pt x="3900171" y="2606166"/>
                </a:lnTo>
                <a:lnTo>
                  <a:pt x="3899218" y="2608070"/>
                </a:lnTo>
                <a:lnTo>
                  <a:pt x="3897948" y="2610295"/>
                </a:lnTo>
                <a:lnTo>
                  <a:pt x="3897314" y="2613150"/>
                </a:lnTo>
                <a:lnTo>
                  <a:pt x="3896678" y="2616326"/>
                </a:lnTo>
                <a:lnTo>
                  <a:pt x="3895726" y="2613467"/>
                </a:lnTo>
                <a:lnTo>
                  <a:pt x="3895091" y="2610929"/>
                </a:lnTo>
                <a:lnTo>
                  <a:pt x="3894774" y="2608388"/>
                </a:lnTo>
                <a:lnTo>
                  <a:pt x="3894774" y="2606166"/>
                </a:lnTo>
                <a:lnTo>
                  <a:pt x="3895408" y="2602355"/>
                </a:lnTo>
                <a:lnTo>
                  <a:pt x="3896043" y="2599500"/>
                </a:lnTo>
                <a:lnTo>
                  <a:pt x="3893186" y="2599180"/>
                </a:lnTo>
                <a:lnTo>
                  <a:pt x="3891281" y="2599180"/>
                </a:lnTo>
                <a:lnTo>
                  <a:pt x="3889376" y="2599180"/>
                </a:lnTo>
                <a:lnTo>
                  <a:pt x="3888423" y="2599815"/>
                </a:lnTo>
                <a:lnTo>
                  <a:pt x="3887788" y="2600769"/>
                </a:lnTo>
                <a:lnTo>
                  <a:pt x="3886201" y="2602355"/>
                </a:lnTo>
                <a:lnTo>
                  <a:pt x="3884931" y="2604260"/>
                </a:lnTo>
                <a:lnTo>
                  <a:pt x="3883661" y="2604895"/>
                </a:lnTo>
                <a:lnTo>
                  <a:pt x="3882708" y="2604895"/>
                </a:lnTo>
                <a:lnTo>
                  <a:pt x="3882074" y="2608070"/>
                </a:lnTo>
                <a:lnTo>
                  <a:pt x="3882074" y="2610295"/>
                </a:lnTo>
                <a:lnTo>
                  <a:pt x="3882074" y="2611880"/>
                </a:lnTo>
                <a:lnTo>
                  <a:pt x="3882391" y="2613150"/>
                </a:lnTo>
                <a:lnTo>
                  <a:pt x="3883026" y="2614104"/>
                </a:lnTo>
                <a:lnTo>
                  <a:pt x="3883661" y="2614421"/>
                </a:lnTo>
                <a:lnTo>
                  <a:pt x="3885883" y="2615371"/>
                </a:lnTo>
                <a:lnTo>
                  <a:pt x="3887788" y="2616005"/>
                </a:lnTo>
                <a:lnTo>
                  <a:pt x="3888423" y="2616642"/>
                </a:lnTo>
                <a:lnTo>
                  <a:pt x="3889376" y="2617281"/>
                </a:lnTo>
                <a:lnTo>
                  <a:pt x="3889694" y="2618547"/>
                </a:lnTo>
                <a:lnTo>
                  <a:pt x="3890011" y="2620455"/>
                </a:lnTo>
                <a:lnTo>
                  <a:pt x="3889694" y="2622676"/>
                </a:lnTo>
                <a:lnTo>
                  <a:pt x="3889376" y="2625533"/>
                </a:lnTo>
                <a:lnTo>
                  <a:pt x="3887154" y="2624264"/>
                </a:lnTo>
                <a:lnTo>
                  <a:pt x="3884931" y="2622676"/>
                </a:lnTo>
                <a:lnTo>
                  <a:pt x="3880803" y="2618547"/>
                </a:lnTo>
                <a:lnTo>
                  <a:pt x="3876994" y="2614104"/>
                </a:lnTo>
                <a:lnTo>
                  <a:pt x="3873183" y="2610610"/>
                </a:lnTo>
                <a:lnTo>
                  <a:pt x="3870961" y="2609022"/>
                </a:lnTo>
                <a:lnTo>
                  <a:pt x="3869057" y="2608070"/>
                </a:lnTo>
                <a:lnTo>
                  <a:pt x="3866833" y="2607435"/>
                </a:lnTo>
                <a:lnTo>
                  <a:pt x="3865246" y="2608070"/>
                </a:lnTo>
                <a:lnTo>
                  <a:pt x="3863023" y="2609022"/>
                </a:lnTo>
                <a:lnTo>
                  <a:pt x="3860801" y="2610929"/>
                </a:lnTo>
                <a:lnTo>
                  <a:pt x="3858261" y="2613784"/>
                </a:lnTo>
                <a:lnTo>
                  <a:pt x="3856038" y="2617915"/>
                </a:lnTo>
                <a:lnTo>
                  <a:pt x="3856357" y="2620138"/>
                </a:lnTo>
                <a:lnTo>
                  <a:pt x="3856991" y="2621407"/>
                </a:lnTo>
                <a:lnTo>
                  <a:pt x="3857943" y="2622676"/>
                </a:lnTo>
                <a:lnTo>
                  <a:pt x="3858897" y="2622676"/>
                </a:lnTo>
                <a:lnTo>
                  <a:pt x="3860166" y="2622676"/>
                </a:lnTo>
                <a:lnTo>
                  <a:pt x="3861118" y="2621726"/>
                </a:lnTo>
                <a:lnTo>
                  <a:pt x="3863341" y="2620138"/>
                </a:lnTo>
                <a:lnTo>
                  <a:pt x="3866198" y="2617281"/>
                </a:lnTo>
                <a:lnTo>
                  <a:pt x="3867786" y="2616642"/>
                </a:lnTo>
                <a:lnTo>
                  <a:pt x="3869057" y="2615689"/>
                </a:lnTo>
                <a:lnTo>
                  <a:pt x="3870643" y="2615371"/>
                </a:lnTo>
                <a:lnTo>
                  <a:pt x="3872548" y="2614741"/>
                </a:lnTo>
                <a:lnTo>
                  <a:pt x="3873818" y="2615371"/>
                </a:lnTo>
                <a:lnTo>
                  <a:pt x="3875723" y="2616326"/>
                </a:lnTo>
                <a:lnTo>
                  <a:pt x="3876358" y="2619185"/>
                </a:lnTo>
                <a:lnTo>
                  <a:pt x="3876994" y="2622043"/>
                </a:lnTo>
                <a:lnTo>
                  <a:pt x="3876994" y="2624264"/>
                </a:lnTo>
                <a:lnTo>
                  <a:pt x="3876994" y="2626170"/>
                </a:lnTo>
                <a:lnTo>
                  <a:pt x="3877946" y="2630614"/>
                </a:lnTo>
                <a:lnTo>
                  <a:pt x="3878263" y="2634107"/>
                </a:lnTo>
                <a:lnTo>
                  <a:pt x="3878263" y="2637598"/>
                </a:lnTo>
                <a:lnTo>
                  <a:pt x="3877628" y="2640138"/>
                </a:lnTo>
                <a:lnTo>
                  <a:pt x="3876994" y="2642678"/>
                </a:lnTo>
                <a:lnTo>
                  <a:pt x="3876358" y="2645219"/>
                </a:lnTo>
                <a:lnTo>
                  <a:pt x="3876358" y="2648394"/>
                </a:lnTo>
                <a:lnTo>
                  <a:pt x="3877628" y="2652520"/>
                </a:lnTo>
                <a:lnTo>
                  <a:pt x="3873501" y="2649662"/>
                </a:lnTo>
                <a:lnTo>
                  <a:pt x="3870326" y="2647760"/>
                </a:lnTo>
                <a:lnTo>
                  <a:pt x="3866833" y="2646487"/>
                </a:lnTo>
                <a:lnTo>
                  <a:pt x="3863977" y="2646172"/>
                </a:lnTo>
                <a:lnTo>
                  <a:pt x="3861118" y="2646487"/>
                </a:lnTo>
                <a:lnTo>
                  <a:pt x="3858261" y="2647441"/>
                </a:lnTo>
                <a:lnTo>
                  <a:pt x="3855721" y="2648710"/>
                </a:lnTo>
                <a:lnTo>
                  <a:pt x="3853181" y="2649980"/>
                </a:lnTo>
                <a:lnTo>
                  <a:pt x="3848101" y="2652837"/>
                </a:lnTo>
                <a:lnTo>
                  <a:pt x="3845561" y="2653791"/>
                </a:lnTo>
                <a:lnTo>
                  <a:pt x="3842386" y="2654743"/>
                </a:lnTo>
                <a:lnTo>
                  <a:pt x="3839846" y="2655061"/>
                </a:lnTo>
                <a:lnTo>
                  <a:pt x="3836989" y="2654743"/>
                </a:lnTo>
                <a:lnTo>
                  <a:pt x="3834449" y="2653474"/>
                </a:lnTo>
                <a:lnTo>
                  <a:pt x="3831273" y="2651886"/>
                </a:lnTo>
                <a:lnTo>
                  <a:pt x="3833178" y="2656012"/>
                </a:lnTo>
                <a:lnTo>
                  <a:pt x="3835083" y="2660140"/>
                </a:lnTo>
                <a:lnTo>
                  <a:pt x="3837306" y="2663636"/>
                </a:lnTo>
                <a:lnTo>
                  <a:pt x="3839529" y="2667445"/>
                </a:lnTo>
                <a:lnTo>
                  <a:pt x="3842069" y="2670620"/>
                </a:lnTo>
                <a:lnTo>
                  <a:pt x="3844609" y="2674112"/>
                </a:lnTo>
                <a:lnTo>
                  <a:pt x="3847149" y="2676968"/>
                </a:lnTo>
                <a:lnTo>
                  <a:pt x="3850323" y="2679510"/>
                </a:lnTo>
                <a:lnTo>
                  <a:pt x="3856038" y="2684274"/>
                </a:lnTo>
                <a:lnTo>
                  <a:pt x="3862388" y="2688718"/>
                </a:lnTo>
                <a:lnTo>
                  <a:pt x="3868421" y="2691894"/>
                </a:lnTo>
                <a:lnTo>
                  <a:pt x="3875088" y="2694750"/>
                </a:lnTo>
                <a:lnTo>
                  <a:pt x="3882074" y="2696974"/>
                </a:lnTo>
                <a:lnTo>
                  <a:pt x="3888423" y="2698561"/>
                </a:lnTo>
                <a:lnTo>
                  <a:pt x="3895408" y="2699830"/>
                </a:lnTo>
                <a:lnTo>
                  <a:pt x="3902076" y="2700468"/>
                </a:lnTo>
                <a:lnTo>
                  <a:pt x="3908743" y="2701102"/>
                </a:lnTo>
                <a:lnTo>
                  <a:pt x="3914776" y="2701419"/>
                </a:lnTo>
                <a:lnTo>
                  <a:pt x="3921126" y="2701102"/>
                </a:lnTo>
                <a:lnTo>
                  <a:pt x="3926841" y="2700468"/>
                </a:lnTo>
                <a:lnTo>
                  <a:pt x="3927159" y="2696655"/>
                </a:lnTo>
                <a:lnTo>
                  <a:pt x="3927476" y="2692846"/>
                </a:lnTo>
                <a:lnTo>
                  <a:pt x="3927476" y="2686496"/>
                </a:lnTo>
                <a:lnTo>
                  <a:pt x="3927476" y="2678876"/>
                </a:lnTo>
                <a:lnTo>
                  <a:pt x="3927793" y="2674112"/>
                </a:lnTo>
                <a:lnTo>
                  <a:pt x="3929063" y="2668079"/>
                </a:lnTo>
                <a:lnTo>
                  <a:pt x="3930333" y="2669031"/>
                </a:lnTo>
                <a:lnTo>
                  <a:pt x="3932239" y="2669667"/>
                </a:lnTo>
                <a:lnTo>
                  <a:pt x="3933826" y="2670937"/>
                </a:lnTo>
                <a:lnTo>
                  <a:pt x="3934779" y="2672525"/>
                </a:lnTo>
                <a:lnTo>
                  <a:pt x="3935731" y="2674112"/>
                </a:lnTo>
                <a:lnTo>
                  <a:pt x="3936048" y="2675381"/>
                </a:lnTo>
                <a:lnTo>
                  <a:pt x="3935096" y="2676651"/>
                </a:lnTo>
                <a:lnTo>
                  <a:pt x="3933826" y="2677605"/>
                </a:lnTo>
                <a:lnTo>
                  <a:pt x="3934779" y="2680463"/>
                </a:lnTo>
                <a:lnTo>
                  <a:pt x="3936048" y="2682368"/>
                </a:lnTo>
                <a:lnTo>
                  <a:pt x="3937001" y="2683321"/>
                </a:lnTo>
                <a:lnTo>
                  <a:pt x="3938271" y="2684591"/>
                </a:lnTo>
                <a:lnTo>
                  <a:pt x="3938906" y="2684908"/>
                </a:lnTo>
                <a:lnTo>
                  <a:pt x="3939859" y="2684908"/>
                </a:lnTo>
                <a:lnTo>
                  <a:pt x="3941446" y="2684591"/>
                </a:lnTo>
                <a:lnTo>
                  <a:pt x="3943351" y="2684274"/>
                </a:lnTo>
                <a:lnTo>
                  <a:pt x="3943986" y="2684274"/>
                </a:lnTo>
                <a:lnTo>
                  <a:pt x="3944938" y="2684591"/>
                </a:lnTo>
                <a:lnTo>
                  <a:pt x="3946208" y="2684908"/>
                </a:lnTo>
                <a:lnTo>
                  <a:pt x="3947161" y="2686496"/>
                </a:lnTo>
                <a:lnTo>
                  <a:pt x="3948431" y="2687766"/>
                </a:lnTo>
                <a:lnTo>
                  <a:pt x="3949383" y="2690305"/>
                </a:lnTo>
                <a:lnTo>
                  <a:pt x="3949066" y="2692528"/>
                </a:lnTo>
                <a:lnTo>
                  <a:pt x="3948431" y="2694433"/>
                </a:lnTo>
                <a:lnTo>
                  <a:pt x="3946843" y="2695387"/>
                </a:lnTo>
                <a:lnTo>
                  <a:pt x="3944938" y="2696338"/>
                </a:lnTo>
                <a:lnTo>
                  <a:pt x="3940811" y="2697291"/>
                </a:lnTo>
                <a:lnTo>
                  <a:pt x="3938906" y="2697927"/>
                </a:lnTo>
                <a:lnTo>
                  <a:pt x="3936683" y="2698561"/>
                </a:lnTo>
                <a:lnTo>
                  <a:pt x="3939859" y="2698880"/>
                </a:lnTo>
                <a:lnTo>
                  <a:pt x="3943351" y="2699514"/>
                </a:lnTo>
                <a:lnTo>
                  <a:pt x="3946843" y="2701102"/>
                </a:lnTo>
                <a:lnTo>
                  <a:pt x="3950653" y="2702372"/>
                </a:lnTo>
                <a:lnTo>
                  <a:pt x="3957638" y="2706501"/>
                </a:lnTo>
                <a:lnTo>
                  <a:pt x="3964306" y="2709676"/>
                </a:lnTo>
                <a:lnTo>
                  <a:pt x="3967798" y="2711263"/>
                </a:lnTo>
                <a:lnTo>
                  <a:pt x="3970973" y="2711900"/>
                </a:lnTo>
                <a:lnTo>
                  <a:pt x="3973513" y="2711900"/>
                </a:lnTo>
                <a:lnTo>
                  <a:pt x="3975101" y="2711900"/>
                </a:lnTo>
                <a:lnTo>
                  <a:pt x="3976053" y="2711580"/>
                </a:lnTo>
                <a:lnTo>
                  <a:pt x="3977323" y="2710946"/>
                </a:lnTo>
                <a:lnTo>
                  <a:pt x="3978276" y="2709993"/>
                </a:lnTo>
                <a:lnTo>
                  <a:pt x="3978911" y="2709042"/>
                </a:lnTo>
                <a:lnTo>
                  <a:pt x="3979863" y="2707454"/>
                </a:lnTo>
                <a:lnTo>
                  <a:pt x="3981133" y="2703960"/>
                </a:lnTo>
                <a:lnTo>
                  <a:pt x="3982086" y="2699196"/>
                </a:lnTo>
                <a:lnTo>
                  <a:pt x="3982721" y="2700468"/>
                </a:lnTo>
                <a:lnTo>
                  <a:pt x="3983356" y="2702055"/>
                </a:lnTo>
                <a:lnTo>
                  <a:pt x="3983673" y="2703960"/>
                </a:lnTo>
                <a:lnTo>
                  <a:pt x="3983991" y="2705864"/>
                </a:lnTo>
                <a:lnTo>
                  <a:pt x="3983673" y="2709359"/>
                </a:lnTo>
                <a:lnTo>
                  <a:pt x="3983038" y="2713485"/>
                </a:lnTo>
                <a:lnTo>
                  <a:pt x="3982403" y="2717613"/>
                </a:lnTo>
                <a:lnTo>
                  <a:pt x="3982086" y="2722059"/>
                </a:lnTo>
                <a:lnTo>
                  <a:pt x="3981451" y="2726504"/>
                </a:lnTo>
                <a:lnTo>
                  <a:pt x="3982086" y="2728726"/>
                </a:lnTo>
                <a:lnTo>
                  <a:pt x="3982403" y="2730950"/>
                </a:lnTo>
                <a:lnTo>
                  <a:pt x="3994468" y="2726187"/>
                </a:lnTo>
                <a:lnTo>
                  <a:pt x="4003358" y="2723012"/>
                </a:lnTo>
                <a:lnTo>
                  <a:pt x="4010661" y="2720790"/>
                </a:lnTo>
                <a:lnTo>
                  <a:pt x="4017646" y="2719519"/>
                </a:lnTo>
                <a:lnTo>
                  <a:pt x="4024631" y="2718883"/>
                </a:lnTo>
                <a:lnTo>
                  <a:pt x="4032568" y="2718883"/>
                </a:lnTo>
                <a:lnTo>
                  <a:pt x="4056381" y="2718249"/>
                </a:lnTo>
                <a:lnTo>
                  <a:pt x="4054476" y="2720471"/>
                </a:lnTo>
                <a:lnTo>
                  <a:pt x="4053206" y="2722059"/>
                </a:lnTo>
                <a:lnTo>
                  <a:pt x="4051936" y="2724282"/>
                </a:lnTo>
                <a:lnTo>
                  <a:pt x="4051301" y="2726504"/>
                </a:lnTo>
                <a:lnTo>
                  <a:pt x="4050666" y="2728726"/>
                </a:lnTo>
                <a:lnTo>
                  <a:pt x="4050031" y="2730632"/>
                </a:lnTo>
                <a:lnTo>
                  <a:pt x="4049713" y="2732220"/>
                </a:lnTo>
                <a:lnTo>
                  <a:pt x="4050031" y="2734125"/>
                </a:lnTo>
                <a:lnTo>
                  <a:pt x="4050666" y="2735712"/>
                </a:lnTo>
                <a:lnTo>
                  <a:pt x="4050983" y="2736665"/>
                </a:lnTo>
                <a:lnTo>
                  <a:pt x="4051936" y="2737616"/>
                </a:lnTo>
                <a:lnTo>
                  <a:pt x="4053206" y="2737937"/>
                </a:lnTo>
                <a:lnTo>
                  <a:pt x="4054476" y="2737616"/>
                </a:lnTo>
                <a:lnTo>
                  <a:pt x="4056381" y="2736665"/>
                </a:lnTo>
                <a:lnTo>
                  <a:pt x="4058603" y="2735394"/>
                </a:lnTo>
                <a:lnTo>
                  <a:pt x="4060826" y="2733490"/>
                </a:lnTo>
                <a:lnTo>
                  <a:pt x="4061778" y="2737616"/>
                </a:lnTo>
                <a:lnTo>
                  <a:pt x="4061778" y="2740793"/>
                </a:lnTo>
                <a:lnTo>
                  <a:pt x="4061778" y="2743332"/>
                </a:lnTo>
                <a:lnTo>
                  <a:pt x="4061143" y="2745238"/>
                </a:lnTo>
                <a:lnTo>
                  <a:pt x="4059873" y="2746824"/>
                </a:lnTo>
                <a:lnTo>
                  <a:pt x="4058603" y="2748094"/>
                </a:lnTo>
                <a:lnTo>
                  <a:pt x="4057016" y="2748726"/>
                </a:lnTo>
                <a:lnTo>
                  <a:pt x="4055428" y="2749047"/>
                </a:lnTo>
                <a:lnTo>
                  <a:pt x="4051618" y="2750316"/>
                </a:lnTo>
                <a:lnTo>
                  <a:pt x="4048443" y="2751268"/>
                </a:lnTo>
                <a:lnTo>
                  <a:pt x="4046856" y="2751902"/>
                </a:lnTo>
                <a:lnTo>
                  <a:pt x="4045586" y="2753493"/>
                </a:lnTo>
                <a:lnTo>
                  <a:pt x="4044633" y="2755084"/>
                </a:lnTo>
                <a:lnTo>
                  <a:pt x="4043998" y="2757305"/>
                </a:lnTo>
                <a:lnTo>
                  <a:pt x="4044633" y="2758256"/>
                </a:lnTo>
                <a:lnTo>
                  <a:pt x="4045903" y="2758892"/>
                </a:lnTo>
                <a:lnTo>
                  <a:pt x="4047173" y="2759209"/>
                </a:lnTo>
                <a:lnTo>
                  <a:pt x="4049078" y="2759209"/>
                </a:lnTo>
                <a:lnTo>
                  <a:pt x="4050983" y="2759209"/>
                </a:lnTo>
                <a:lnTo>
                  <a:pt x="4052888" y="2758573"/>
                </a:lnTo>
                <a:lnTo>
                  <a:pt x="4057016" y="2757305"/>
                </a:lnTo>
                <a:lnTo>
                  <a:pt x="4059238" y="2756034"/>
                </a:lnTo>
                <a:lnTo>
                  <a:pt x="4061143" y="2754766"/>
                </a:lnTo>
                <a:lnTo>
                  <a:pt x="4063048" y="2753176"/>
                </a:lnTo>
                <a:lnTo>
                  <a:pt x="4064636" y="2751268"/>
                </a:lnTo>
                <a:lnTo>
                  <a:pt x="4066223" y="2749365"/>
                </a:lnTo>
                <a:lnTo>
                  <a:pt x="4067176" y="2747459"/>
                </a:lnTo>
                <a:lnTo>
                  <a:pt x="4067811" y="2745556"/>
                </a:lnTo>
                <a:lnTo>
                  <a:pt x="4068128" y="2743015"/>
                </a:lnTo>
                <a:lnTo>
                  <a:pt x="4071938" y="2748410"/>
                </a:lnTo>
                <a:lnTo>
                  <a:pt x="4076066" y="2753493"/>
                </a:lnTo>
                <a:lnTo>
                  <a:pt x="4078288" y="2756353"/>
                </a:lnTo>
                <a:lnTo>
                  <a:pt x="4080193" y="2759845"/>
                </a:lnTo>
                <a:lnTo>
                  <a:pt x="4081463" y="2763335"/>
                </a:lnTo>
                <a:lnTo>
                  <a:pt x="4082733" y="2767464"/>
                </a:lnTo>
                <a:lnTo>
                  <a:pt x="4083686" y="2765876"/>
                </a:lnTo>
                <a:lnTo>
                  <a:pt x="4084638" y="2764608"/>
                </a:lnTo>
                <a:lnTo>
                  <a:pt x="4086543" y="2762384"/>
                </a:lnTo>
                <a:lnTo>
                  <a:pt x="4091623" y="2758573"/>
                </a:lnTo>
                <a:lnTo>
                  <a:pt x="4093846" y="2756353"/>
                </a:lnTo>
                <a:lnTo>
                  <a:pt x="4095116" y="2755084"/>
                </a:lnTo>
                <a:lnTo>
                  <a:pt x="4095751" y="2753493"/>
                </a:lnTo>
                <a:lnTo>
                  <a:pt x="4096386" y="2751585"/>
                </a:lnTo>
                <a:lnTo>
                  <a:pt x="4097021" y="2749365"/>
                </a:lnTo>
                <a:lnTo>
                  <a:pt x="4097021" y="2746824"/>
                </a:lnTo>
                <a:lnTo>
                  <a:pt x="4096386" y="2743967"/>
                </a:lnTo>
                <a:lnTo>
                  <a:pt x="4098926" y="2745556"/>
                </a:lnTo>
                <a:lnTo>
                  <a:pt x="4101148" y="2746507"/>
                </a:lnTo>
                <a:lnTo>
                  <a:pt x="4103053" y="2747459"/>
                </a:lnTo>
                <a:lnTo>
                  <a:pt x="4104958" y="2748094"/>
                </a:lnTo>
                <a:lnTo>
                  <a:pt x="4108133" y="2748410"/>
                </a:lnTo>
                <a:lnTo>
                  <a:pt x="4111626" y="2748094"/>
                </a:lnTo>
                <a:lnTo>
                  <a:pt x="4114801" y="2747776"/>
                </a:lnTo>
                <a:lnTo>
                  <a:pt x="4117658" y="2747776"/>
                </a:lnTo>
                <a:lnTo>
                  <a:pt x="4121468" y="2748410"/>
                </a:lnTo>
                <a:lnTo>
                  <a:pt x="4123373" y="2749047"/>
                </a:lnTo>
                <a:lnTo>
                  <a:pt x="4125596" y="2750316"/>
                </a:lnTo>
                <a:lnTo>
                  <a:pt x="4125278" y="2754766"/>
                </a:lnTo>
                <a:lnTo>
                  <a:pt x="4124643" y="2759845"/>
                </a:lnTo>
                <a:lnTo>
                  <a:pt x="4124008" y="2764925"/>
                </a:lnTo>
                <a:lnTo>
                  <a:pt x="4124008" y="2769685"/>
                </a:lnTo>
                <a:lnTo>
                  <a:pt x="4124008" y="2771907"/>
                </a:lnTo>
                <a:lnTo>
                  <a:pt x="4124326" y="2773497"/>
                </a:lnTo>
                <a:lnTo>
                  <a:pt x="4124961" y="2775084"/>
                </a:lnTo>
                <a:lnTo>
                  <a:pt x="4126231" y="2776037"/>
                </a:lnTo>
                <a:lnTo>
                  <a:pt x="4127183" y="2776354"/>
                </a:lnTo>
                <a:lnTo>
                  <a:pt x="4129088" y="2776989"/>
                </a:lnTo>
                <a:lnTo>
                  <a:pt x="4130676" y="2776354"/>
                </a:lnTo>
                <a:lnTo>
                  <a:pt x="4133533" y="2775401"/>
                </a:lnTo>
                <a:lnTo>
                  <a:pt x="4132898" y="2778576"/>
                </a:lnTo>
                <a:lnTo>
                  <a:pt x="4131946" y="2781751"/>
                </a:lnTo>
                <a:lnTo>
                  <a:pt x="4129406" y="2786830"/>
                </a:lnTo>
                <a:lnTo>
                  <a:pt x="4128771" y="2789370"/>
                </a:lnTo>
                <a:lnTo>
                  <a:pt x="4127818" y="2792546"/>
                </a:lnTo>
                <a:lnTo>
                  <a:pt x="4127818" y="2796991"/>
                </a:lnTo>
                <a:lnTo>
                  <a:pt x="4129088" y="2802390"/>
                </a:lnTo>
                <a:lnTo>
                  <a:pt x="4124961" y="2799849"/>
                </a:lnTo>
                <a:lnTo>
                  <a:pt x="4120833" y="2797627"/>
                </a:lnTo>
                <a:lnTo>
                  <a:pt x="4118293" y="2796991"/>
                </a:lnTo>
                <a:lnTo>
                  <a:pt x="4116071" y="2796356"/>
                </a:lnTo>
                <a:lnTo>
                  <a:pt x="4114166" y="2795723"/>
                </a:lnTo>
                <a:lnTo>
                  <a:pt x="4111626" y="2796356"/>
                </a:lnTo>
                <a:lnTo>
                  <a:pt x="4109403" y="2796674"/>
                </a:lnTo>
                <a:lnTo>
                  <a:pt x="4107181" y="2797310"/>
                </a:lnTo>
                <a:lnTo>
                  <a:pt x="4105276" y="2798264"/>
                </a:lnTo>
                <a:lnTo>
                  <a:pt x="4103371" y="2800166"/>
                </a:lnTo>
                <a:lnTo>
                  <a:pt x="4102101" y="2802390"/>
                </a:lnTo>
                <a:lnTo>
                  <a:pt x="4100513" y="2805246"/>
                </a:lnTo>
                <a:lnTo>
                  <a:pt x="4099561" y="2808741"/>
                </a:lnTo>
                <a:lnTo>
                  <a:pt x="4098608" y="2812549"/>
                </a:lnTo>
                <a:lnTo>
                  <a:pt x="4093846" y="2806516"/>
                </a:lnTo>
                <a:lnTo>
                  <a:pt x="4089718" y="2801439"/>
                </a:lnTo>
                <a:lnTo>
                  <a:pt x="4085273" y="2796991"/>
                </a:lnTo>
                <a:lnTo>
                  <a:pt x="4081146" y="2793182"/>
                </a:lnTo>
                <a:lnTo>
                  <a:pt x="4077653" y="2790322"/>
                </a:lnTo>
                <a:lnTo>
                  <a:pt x="4073843" y="2788420"/>
                </a:lnTo>
                <a:lnTo>
                  <a:pt x="4070351" y="2787148"/>
                </a:lnTo>
                <a:lnTo>
                  <a:pt x="4066541" y="2786513"/>
                </a:lnTo>
                <a:lnTo>
                  <a:pt x="4062731" y="2786513"/>
                </a:lnTo>
                <a:lnTo>
                  <a:pt x="4058603" y="2787148"/>
                </a:lnTo>
                <a:lnTo>
                  <a:pt x="4054158" y="2788100"/>
                </a:lnTo>
                <a:lnTo>
                  <a:pt x="4049713" y="2790006"/>
                </a:lnTo>
                <a:lnTo>
                  <a:pt x="4044633" y="2792229"/>
                </a:lnTo>
                <a:lnTo>
                  <a:pt x="4039236" y="2795086"/>
                </a:lnTo>
                <a:lnTo>
                  <a:pt x="4026853" y="2802073"/>
                </a:lnTo>
                <a:lnTo>
                  <a:pt x="4026536" y="2798264"/>
                </a:lnTo>
                <a:lnTo>
                  <a:pt x="4026536" y="2795723"/>
                </a:lnTo>
                <a:lnTo>
                  <a:pt x="4027171" y="2794136"/>
                </a:lnTo>
                <a:lnTo>
                  <a:pt x="4028441" y="2792546"/>
                </a:lnTo>
                <a:lnTo>
                  <a:pt x="4029393" y="2791592"/>
                </a:lnTo>
                <a:lnTo>
                  <a:pt x="4030346" y="2790006"/>
                </a:lnTo>
                <a:lnTo>
                  <a:pt x="4031298" y="2788100"/>
                </a:lnTo>
                <a:lnTo>
                  <a:pt x="4031298" y="2785561"/>
                </a:lnTo>
                <a:lnTo>
                  <a:pt x="4030346" y="2785561"/>
                </a:lnTo>
                <a:lnTo>
                  <a:pt x="4029711" y="2785561"/>
                </a:lnTo>
                <a:lnTo>
                  <a:pt x="4029393" y="2785245"/>
                </a:lnTo>
                <a:lnTo>
                  <a:pt x="4028758" y="2784928"/>
                </a:lnTo>
                <a:lnTo>
                  <a:pt x="4028441" y="2783021"/>
                </a:lnTo>
                <a:lnTo>
                  <a:pt x="4027488" y="2780799"/>
                </a:lnTo>
                <a:lnTo>
                  <a:pt x="4026536" y="2781116"/>
                </a:lnTo>
                <a:lnTo>
                  <a:pt x="4025583" y="2782068"/>
                </a:lnTo>
                <a:lnTo>
                  <a:pt x="4024631" y="2782704"/>
                </a:lnTo>
                <a:lnTo>
                  <a:pt x="4024313" y="2783656"/>
                </a:lnTo>
                <a:lnTo>
                  <a:pt x="4023043" y="2786830"/>
                </a:lnTo>
                <a:lnTo>
                  <a:pt x="4022726" y="2790006"/>
                </a:lnTo>
                <a:lnTo>
                  <a:pt x="4022726" y="2794136"/>
                </a:lnTo>
                <a:lnTo>
                  <a:pt x="4023043" y="2798264"/>
                </a:lnTo>
                <a:lnTo>
                  <a:pt x="4024631" y="2807788"/>
                </a:lnTo>
                <a:lnTo>
                  <a:pt x="4023043" y="2807471"/>
                </a:lnTo>
                <a:lnTo>
                  <a:pt x="4022408" y="2806836"/>
                </a:lnTo>
                <a:lnTo>
                  <a:pt x="4021773" y="2805563"/>
                </a:lnTo>
                <a:lnTo>
                  <a:pt x="4021138" y="2804614"/>
                </a:lnTo>
                <a:lnTo>
                  <a:pt x="4019868" y="2801439"/>
                </a:lnTo>
                <a:lnTo>
                  <a:pt x="4018916" y="2797944"/>
                </a:lnTo>
                <a:lnTo>
                  <a:pt x="4017646" y="2794450"/>
                </a:lnTo>
                <a:lnTo>
                  <a:pt x="4016693" y="2791592"/>
                </a:lnTo>
                <a:lnTo>
                  <a:pt x="4015741" y="2790006"/>
                </a:lnTo>
                <a:lnTo>
                  <a:pt x="4015106" y="2789054"/>
                </a:lnTo>
                <a:lnTo>
                  <a:pt x="4014153" y="2788420"/>
                </a:lnTo>
                <a:lnTo>
                  <a:pt x="4012883" y="2788100"/>
                </a:lnTo>
                <a:lnTo>
                  <a:pt x="4010343" y="2790322"/>
                </a:lnTo>
                <a:lnTo>
                  <a:pt x="4009073" y="2792546"/>
                </a:lnTo>
                <a:lnTo>
                  <a:pt x="4008121" y="2794450"/>
                </a:lnTo>
                <a:lnTo>
                  <a:pt x="4008438" y="2796674"/>
                </a:lnTo>
                <a:lnTo>
                  <a:pt x="4010343" y="2801756"/>
                </a:lnTo>
                <a:lnTo>
                  <a:pt x="4010978" y="2805246"/>
                </a:lnTo>
                <a:lnTo>
                  <a:pt x="4012248" y="2809694"/>
                </a:lnTo>
                <a:lnTo>
                  <a:pt x="4009391" y="2804931"/>
                </a:lnTo>
                <a:lnTo>
                  <a:pt x="4006533" y="2802073"/>
                </a:lnTo>
                <a:lnTo>
                  <a:pt x="4003676" y="2799849"/>
                </a:lnTo>
                <a:lnTo>
                  <a:pt x="4001136" y="2798898"/>
                </a:lnTo>
                <a:lnTo>
                  <a:pt x="3999231" y="2798264"/>
                </a:lnTo>
                <a:lnTo>
                  <a:pt x="3996691" y="2798898"/>
                </a:lnTo>
                <a:lnTo>
                  <a:pt x="3992246" y="2799849"/>
                </a:lnTo>
                <a:lnTo>
                  <a:pt x="3990023" y="2800483"/>
                </a:lnTo>
                <a:lnTo>
                  <a:pt x="3988118" y="2800802"/>
                </a:lnTo>
                <a:lnTo>
                  <a:pt x="3985896" y="2800802"/>
                </a:lnTo>
                <a:lnTo>
                  <a:pt x="3983991" y="2799849"/>
                </a:lnTo>
                <a:lnTo>
                  <a:pt x="3982086" y="2798264"/>
                </a:lnTo>
                <a:lnTo>
                  <a:pt x="3980181" y="2795406"/>
                </a:lnTo>
                <a:lnTo>
                  <a:pt x="3977958" y="2791592"/>
                </a:lnTo>
                <a:lnTo>
                  <a:pt x="3976053" y="2785879"/>
                </a:lnTo>
                <a:lnTo>
                  <a:pt x="3972878" y="2786513"/>
                </a:lnTo>
                <a:lnTo>
                  <a:pt x="3970338" y="2787148"/>
                </a:lnTo>
                <a:lnTo>
                  <a:pt x="3968116" y="2787783"/>
                </a:lnTo>
                <a:lnTo>
                  <a:pt x="3965893" y="2789054"/>
                </a:lnTo>
                <a:lnTo>
                  <a:pt x="3963671" y="2790322"/>
                </a:lnTo>
                <a:lnTo>
                  <a:pt x="3961766" y="2791909"/>
                </a:lnTo>
                <a:lnTo>
                  <a:pt x="3958591" y="2795406"/>
                </a:lnTo>
                <a:lnTo>
                  <a:pt x="3952876" y="2802707"/>
                </a:lnTo>
                <a:lnTo>
                  <a:pt x="3949383" y="2806516"/>
                </a:lnTo>
                <a:lnTo>
                  <a:pt x="3947478" y="2807788"/>
                </a:lnTo>
                <a:lnTo>
                  <a:pt x="3945891" y="2809057"/>
                </a:lnTo>
                <a:lnTo>
                  <a:pt x="3944303" y="2806516"/>
                </a:lnTo>
                <a:lnTo>
                  <a:pt x="3943033" y="2803658"/>
                </a:lnTo>
                <a:lnTo>
                  <a:pt x="3940493" y="2797310"/>
                </a:lnTo>
                <a:lnTo>
                  <a:pt x="3938906" y="2794770"/>
                </a:lnTo>
                <a:lnTo>
                  <a:pt x="3937319" y="2792546"/>
                </a:lnTo>
                <a:lnTo>
                  <a:pt x="3936366" y="2791909"/>
                </a:lnTo>
                <a:lnTo>
                  <a:pt x="3935096" y="2790958"/>
                </a:lnTo>
                <a:lnTo>
                  <a:pt x="3934143" y="2790640"/>
                </a:lnTo>
                <a:lnTo>
                  <a:pt x="3933191" y="2790640"/>
                </a:lnTo>
                <a:lnTo>
                  <a:pt x="3932556" y="2793182"/>
                </a:lnTo>
                <a:lnTo>
                  <a:pt x="3932239" y="2795406"/>
                </a:lnTo>
                <a:lnTo>
                  <a:pt x="3932556" y="2797944"/>
                </a:lnTo>
                <a:lnTo>
                  <a:pt x="3933191" y="2800483"/>
                </a:lnTo>
                <a:lnTo>
                  <a:pt x="3934779" y="2805246"/>
                </a:lnTo>
                <a:lnTo>
                  <a:pt x="3936683" y="2810328"/>
                </a:lnTo>
                <a:lnTo>
                  <a:pt x="3938588" y="2815090"/>
                </a:lnTo>
                <a:lnTo>
                  <a:pt x="3939541" y="2820804"/>
                </a:lnTo>
                <a:lnTo>
                  <a:pt x="3939859" y="2823345"/>
                </a:lnTo>
                <a:lnTo>
                  <a:pt x="3939859" y="2826203"/>
                </a:lnTo>
                <a:lnTo>
                  <a:pt x="3939541" y="2829061"/>
                </a:lnTo>
                <a:lnTo>
                  <a:pt x="3938906" y="2831919"/>
                </a:lnTo>
                <a:lnTo>
                  <a:pt x="3937636" y="2832235"/>
                </a:lnTo>
                <a:lnTo>
                  <a:pt x="3937001" y="2831919"/>
                </a:lnTo>
                <a:lnTo>
                  <a:pt x="3936048" y="2831600"/>
                </a:lnTo>
                <a:lnTo>
                  <a:pt x="3935096" y="2830964"/>
                </a:lnTo>
                <a:lnTo>
                  <a:pt x="3933826" y="2828743"/>
                </a:lnTo>
                <a:lnTo>
                  <a:pt x="3932556" y="2826838"/>
                </a:lnTo>
                <a:lnTo>
                  <a:pt x="3931286" y="2824933"/>
                </a:lnTo>
                <a:lnTo>
                  <a:pt x="3930333" y="2823982"/>
                </a:lnTo>
                <a:lnTo>
                  <a:pt x="3929381" y="2823662"/>
                </a:lnTo>
                <a:lnTo>
                  <a:pt x="3928746" y="2823345"/>
                </a:lnTo>
                <a:lnTo>
                  <a:pt x="3927159" y="2823345"/>
                </a:lnTo>
                <a:lnTo>
                  <a:pt x="3926206" y="2823982"/>
                </a:lnTo>
                <a:lnTo>
                  <a:pt x="3924619" y="2824615"/>
                </a:lnTo>
                <a:lnTo>
                  <a:pt x="3926523" y="2820804"/>
                </a:lnTo>
                <a:lnTo>
                  <a:pt x="3927476" y="2816043"/>
                </a:lnTo>
                <a:lnTo>
                  <a:pt x="3927476" y="2811280"/>
                </a:lnTo>
                <a:lnTo>
                  <a:pt x="3927476" y="2808741"/>
                </a:lnTo>
                <a:lnTo>
                  <a:pt x="3927159" y="2806516"/>
                </a:lnTo>
                <a:lnTo>
                  <a:pt x="3926523" y="2804614"/>
                </a:lnTo>
                <a:lnTo>
                  <a:pt x="3925888" y="2802707"/>
                </a:lnTo>
                <a:lnTo>
                  <a:pt x="3924301" y="2801439"/>
                </a:lnTo>
                <a:lnTo>
                  <a:pt x="3922713" y="2800166"/>
                </a:lnTo>
                <a:lnTo>
                  <a:pt x="3921443" y="2799532"/>
                </a:lnTo>
                <a:lnTo>
                  <a:pt x="3919222" y="2799215"/>
                </a:lnTo>
                <a:lnTo>
                  <a:pt x="3916998" y="2799532"/>
                </a:lnTo>
                <a:lnTo>
                  <a:pt x="3914458" y="2800166"/>
                </a:lnTo>
                <a:lnTo>
                  <a:pt x="3917316" y="2805563"/>
                </a:lnTo>
                <a:lnTo>
                  <a:pt x="3919538" y="2811280"/>
                </a:lnTo>
                <a:lnTo>
                  <a:pt x="3921126" y="2816361"/>
                </a:lnTo>
                <a:lnTo>
                  <a:pt x="3921443" y="2818582"/>
                </a:lnTo>
                <a:lnTo>
                  <a:pt x="3921761" y="2821123"/>
                </a:lnTo>
                <a:lnTo>
                  <a:pt x="3921761" y="2823345"/>
                </a:lnTo>
                <a:lnTo>
                  <a:pt x="3921443" y="2825251"/>
                </a:lnTo>
                <a:lnTo>
                  <a:pt x="3921126" y="2827474"/>
                </a:lnTo>
                <a:lnTo>
                  <a:pt x="3919856" y="2829695"/>
                </a:lnTo>
                <a:lnTo>
                  <a:pt x="3918903" y="2831919"/>
                </a:lnTo>
                <a:lnTo>
                  <a:pt x="3917316" y="2833822"/>
                </a:lnTo>
                <a:lnTo>
                  <a:pt x="3915411" y="2836045"/>
                </a:lnTo>
                <a:lnTo>
                  <a:pt x="3913188" y="2837953"/>
                </a:lnTo>
                <a:lnTo>
                  <a:pt x="3913823" y="2832235"/>
                </a:lnTo>
                <a:lnTo>
                  <a:pt x="3913188" y="2827474"/>
                </a:lnTo>
                <a:lnTo>
                  <a:pt x="3912553" y="2823982"/>
                </a:lnTo>
                <a:lnTo>
                  <a:pt x="3911602" y="2821123"/>
                </a:lnTo>
                <a:lnTo>
                  <a:pt x="3909696" y="2819216"/>
                </a:lnTo>
                <a:lnTo>
                  <a:pt x="3908108" y="2817631"/>
                </a:lnTo>
                <a:lnTo>
                  <a:pt x="3905886" y="2817314"/>
                </a:lnTo>
                <a:lnTo>
                  <a:pt x="3903982" y="2817314"/>
                </a:lnTo>
                <a:lnTo>
                  <a:pt x="3901758" y="2817631"/>
                </a:lnTo>
                <a:lnTo>
                  <a:pt x="3899536" y="2818582"/>
                </a:lnTo>
                <a:lnTo>
                  <a:pt x="3897314" y="2819536"/>
                </a:lnTo>
                <a:lnTo>
                  <a:pt x="3895091" y="2821123"/>
                </a:lnTo>
                <a:lnTo>
                  <a:pt x="3891281" y="2824299"/>
                </a:lnTo>
                <a:lnTo>
                  <a:pt x="3888423" y="2827154"/>
                </a:lnTo>
                <a:lnTo>
                  <a:pt x="3887788" y="2827154"/>
                </a:lnTo>
                <a:lnTo>
                  <a:pt x="3887154" y="2826520"/>
                </a:lnTo>
                <a:lnTo>
                  <a:pt x="3886201" y="2825251"/>
                </a:lnTo>
                <a:lnTo>
                  <a:pt x="3885883" y="2823982"/>
                </a:lnTo>
                <a:lnTo>
                  <a:pt x="3884931" y="2816677"/>
                </a:lnTo>
                <a:lnTo>
                  <a:pt x="3883661" y="2812866"/>
                </a:lnTo>
                <a:lnTo>
                  <a:pt x="3883343" y="2811280"/>
                </a:lnTo>
                <a:lnTo>
                  <a:pt x="3882391" y="2809694"/>
                </a:lnTo>
                <a:lnTo>
                  <a:pt x="3881121" y="2809057"/>
                </a:lnTo>
                <a:lnTo>
                  <a:pt x="3879851" y="2808106"/>
                </a:lnTo>
                <a:lnTo>
                  <a:pt x="3877628" y="2808106"/>
                </a:lnTo>
                <a:lnTo>
                  <a:pt x="3875406" y="2808741"/>
                </a:lnTo>
                <a:lnTo>
                  <a:pt x="3875088" y="2813502"/>
                </a:lnTo>
                <a:lnTo>
                  <a:pt x="3875088" y="2817631"/>
                </a:lnTo>
                <a:lnTo>
                  <a:pt x="3875723" y="2821759"/>
                </a:lnTo>
                <a:lnTo>
                  <a:pt x="3876994" y="2825251"/>
                </a:lnTo>
                <a:lnTo>
                  <a:pt x="3878263" y="2829061"/>
                </a:lnTo>
                <a:lnTo>
                  <a:pt x="3880486" y="2831919"/>
                </a:lnTo>
                <a:lnTo>
                  <a:pt x="3882708" y="2834778"/>
                </a:lnTo>
                <a:lnTo>
                  <a:pt x="3885566" y="2836997"/>
                </a:lnTo>
                <a:lnTo>
                  <a:pt x="3888423" y="2838585"/>
                </a:lnTo>
                <a:lnTo>
                  <a:pt x="3891281" y="2839537"/>
                </a:lnTo>
                <a:lnTo>
                  <a:pt x="3894774" y="2840491"/>
                </a:lnTo>
                <a:lnTo>
                  <a:pt x="3897631" y="2840491"/>
                </a:lnTo>
                <a:lnTo>
                  <a:pt x="3900806" y="2839537"/>
                </a:lnTo>
                <a:lnTo>
                  <a:pt x="3903982" y="2838270"/>
                </a:lnTo>
                <a:lnTo>
                  <a:pt x="3906838" y="2836362"/>
                </a:lnTo>
                <a:lnTo>
                  <a:pt x="3909378" y="2833507"/>
                </a:lnTo>
                <a:lnTo>
                  <a:pt x="3908108" y="2837953"/>
                </a:lnTo>
                <a:lnTo>
                  <a:pt x="3906522" y="2841128"/>
                </a:lnTo>
                <a:lnTo>
                  <a:pt x="3904933" y="2843667"/>
                </a:lnTo>
                <a:lnTo>
                  <a:pt x="3902711" y="2845573"/>
                </a:lnTo>
                <a:lnTo>
                  <a:pt x="3900806" y="2846524"/>
                </a:lnTo>
                <a:lnTo>
                  <a:pt x="3898583" y="2847795"/>
                </a:lnTo>
                <a:lnTo>
                  <a:pt x="3896678" y="2848114"/>
                </a:lnTo>
                <a:lnTo>
                  <a:pt x="3894456" y="2848114"/>
                </a:lnTo>
                <a:lnTo>
                  <a:pt x="3890011" y="2847795"/>
                </a:lnTo>
                <a:lnTo>
                  <a:pt x="3885566" y="2847795"/>
                </a:lnTo>
                <a:lnTo>
                  <a:pt x="3883661" y="2848114"/>
                </a:lnTo>
                <a:lnTo>
                  <a:pt x="3882074" y="2848429"/>
                </a:lnTo>
                <a:lnTo>
                  <a:pt x="3880486" y="2849382"/>
                </a:lnTo>
                <a:lnTo>
                  <a:pt x="3878898" y="2850970"/>
                </a:lnTo>
                <a:lnTo>
                  <a:pt x="3877946" y="2847158"/>
                </a:lnTo>
                <a:lnTo>
                  <a:pt x="3876358" y="2841762"/>
                </a:lnTo>
                <a:lnTo>
                  <a:pt x="3874771" y="2835094"/>
                </a:lnTo>
                <a:lnTo>
                  <a:pt x="3872548" y="2828109"/>
                </a:lnTo>
                <a:lnTo>
                  <a:pt x="3869691" y="2821123"/>
                </a:lnTo>
                <a:lnTo>
                  <a:pt x="3868103" y="2817631"/>
                </a:lnTo>
                <a:lnTo>
                  <a:pt x="3866517" y="2814771"/>
                </a:lnTo>
                <a:lnTo>
                  <a:pt x="3864928" y="2811913"/>
                </a:lnTo>
                <a:lnTo>
                  <a:pt x="3863023" y="2809694"/>
                </a:lnTo>
                <a:lnTo>
                  <a:pt x="3860801" y="2808106"/>
                </a:lnTo>
                <a:lnTo>
                  <a:pt x="3858578" y="2807153"/>
                </a:lnTo>
                <a:lnTo>
                  <a:pt x="3855721" y="2809374"/>
                </a:lnTo>
                <a:lnTo>
                  <a:pt x="3853181" y="2811913"/>
                </a:lnTo>
                <a:lnTo>
                  <a:pt x="3851276" y="2815090"/>
                </a:lnTo>
                <a:lnTo>
                  <a:pt x="3849689" y="2818901"/>
                </a:lnTo>
                <a:lnTo>
                  <a:pt x="3849053" y="2823345"/>
                </a:lnTo>
                <a:lnTo>
                  <a:pt x="3848736" y="2828426"/>
                </a:lnTo>
                <a:lnTo>
                  <a:pt x="3849371" y="2834141"/>
                </a:lnTo>
                <a:lnTo>
                  <a:pt x="3850958" y="2841128"/>
                </a:lnTo>
                <a:lnTo>
                  <a:pt x="3852863" y="2839537"/>
                </a:lnTo>
                <a:lnTo>
                  <a:pt x="3853816" y="2838585"/>
                </a:lnTo>
                <a:lnTo>
                  <a:pt x="3855086" y="2836997"/>
                </a:lnTo>
                <a:lnTo>
                  <a:pt x="3855721" y="2835728"/>
                </a:lnTo>
                <a:lnTo>
                  <a:pt x="3856357" y="2832553"/>
                </a:lnTo>
                <a:lnTo>
                  <a:pt x="3856991" y="2829378"/>
                </a:lnTo>
                <a:lnTo>
                  <a:pt x="3857626" y="2826838"/>
                </a:lnTo>
                <a:lnTo>
                  <a:pt x="3857943" y="2824615"/>
                </a:lnTo>
                <a:lnTo>
                  <a:pt x="3858578" y="2823982"/>
                </a:lnTo>
                <a:lnTo>
                  <a:pt x="3858897" y="2823345"/>
                </a:lnTo>
                <a:lnTo>
                  <a:pt x="3860166" y="2822710"/>
                </a:lnTo>
                <a:lnTo>
                  <a:pt x="3861118" y="2822393"/>
                </a:lnTo>
                <a:lnTo>
                  <a:pt x="3863977" y="2826203"/>
                </a:lnTo>
                <a:lnTo>
                  <a:pt x="3866198" y="2829378"/>
                </a:lnTo>
                <a:lnTo>
                  <a:pt x="3867468" y="2832553"/>
                </a:lnTo>
                <a:lnTo>
                  <a:pt x="3867468" y="2835094"/>
                </a:lnTo>
                <a:lnTo>
                  <a:pt x="3866833" y="2837953"/>
                </a:lnTo>
                <a:lnTo>
                  <a:pt x="3866198" y="2840491"/>
                </a:lnTo>
                <a:lnTo>
                  <a:pt x="3864928" y="2842396"/>
                </a:lnTo>
                <a:lnTo>
                  <a:pt x="3863658" y="2844303"/>
                </a:lnTo>
                <a:lnTo>
                  <a:pt x="3861118" y="2848114"/>
                </a:lnTo>
                <a:lnTo>
                  <a:pt x="3860166" y="2849065"/>
                </a:lnTo>
                <a:lnTo>
                  <a:pt x="3859531" y="2850651"/>
                </a:lnTo>
                <a:lnTo>
                  <a:pt x="3860166" y="2851604"/>
                </a:lnTo>
                <a:lnTo>
                  <a:pt x="3861118" y="2852240"/>
                </a:lnTo>
                <a:lnTo>
                  <a:pt x="3863341" y="2853191"/>
                </a:lnTo>
                <a:lnTo>
                  <a:pt x="3866517" y="2853509"/>
                </a:lnTo>
                <a:lnTo>
                  <a:pt x="3865881" y="2855732"/>
                </a:lnTo>
                <a:lnTo>
                  <a:pt x="3865246" y="2857637"/>
                </a:lnTo>
                <a:lnTo>
                  <a:pt x="3863977" y="2858907"/>
                </a:lnTo>
                <a:lnTo>
                  <a:pt x="3862706" y="2860176"/>
                </a:lnTo>
                <a:lnTo>
                  <a:pt x="3861118" y="2860812"/>
                </a:lnTo>
                <a:lnTo>
                  <a:pt x="3859213" y="2861448"/>
                </a:lnTo>
                <a:lnTo>
                  <a:pt x="3855086" y="2862400"/>
                </a:lnTo>
                <a:lnTo>
                  <a:pt x="3846196" y="2863036"/>
                </a:lnTo>
                <a:lnTo>
                  <a:pt x="3842069" y="2863671"/>
                </a:lnTo>
                <a:lnTo>
                  <a:pt x="3840481" y="2863987"/>
                </a:lnTo>
                <a:lnTo>
                  <a:pt x="3838893" y="2865257"/>
                </a:lnTo>
                <a:lnTo>
                  <a:pt x="3838893" y="2863351"/>
                </a:lnTo>
                <a:lnTo>
                  <a:pt x="3839211" y="2861448"/>
                </a:lnTo>
                <a:lnTo>
                  <a:pt x="3840481" y="2860176"/>
                </a:lnTo>
                <a:lnTo>
                  <a:pt x="3841433" y="2858273"/>
                </a:lnTo>
                <a:lnTo>
                  <a:pt x="3843973" y="2855096"/>
                </a:lnTo>
                <a:lnTo>
                  <a:pt x="3846513" y="2851287"/>
                </a:lnTo>
                <a:lnTo>
                  <a:pt x="3847149" y="2849065"/>
                </a:lnTo>
                <a:lnTo>
                  <a:pt x="3848101" y="2846842"/>
                </a:lnTo>
                <a:lnTo>
                  <a:pt x="3848418" y="2844303"/>
                </a:lnTo>
                <a:lnTo>
                  <a:pt x="3848418" y="2841445"/>
                </a:lnTo>
                <a:lnTo>
                  <a:pt x="3848101" y="2838585"/>
                </a:lnTo>
                <a:lnTo>
                  <a:pt x="3846513" y="2834778"/>
                </a:lnTo>
                <a:lnTo>
                  <a:pt x="3844609" y="2831284"/>
                </a:lnTo>
                <a:lnTo>
                  <a:pt x="3841751" y="2826838"/>
                </a:lnTo>
                <a:lnTo>
                  <a:pt x="3839529" y="2826838"/>
                </a:lnTo>
                <a:lnTo>
                  <a:pt x="3837306" y="2827154"/>
                </a:lnTo>
                <a:lnTo>
                  <a:pt x="3835083" y="2827474"/>
                </a:lnTo>
                <a:lnTo>
                  <a:pt x="3833813" y="2828743"/>
                </a:lnTo>
                <a:lnTo>
                  <a:pt x="3832226" y="2829378"/>
                </a:lnTo>
                <a:lnTo>
                  <a:pt x="3830956" y="2830964"/>
                </a:lnTo>
                <a:lnTo>
                  <a:pt x="3829686" y="2832235"/>
                </a:lnTo>
                <a:lnTo>
                  <a:pt x="3828733" y="2833822"/>
                </a:lnTo>
                <a:lnTo>
                  <a:pt x="3837306" y="2836682"/>
                </a:lnTo>
                <a:lnTo>
                  <a:pt x="3845878" y="2838903"/>
                </a:lnTo>
                <a:lnTo>
                  <a:pt x="3845878" y="2840491"/>
                </a:lnTo>
                <a:lnTo>
                  <a:pt x="3845243" y="2841445"/>
                </a:lnTo>
                <a:lnTo>
                  <a:pt x="3844609" y="2842079"/>
                </a:lnTo>
                <a:lnTo>
                  <a:pt x="3843973" y="2843032"/>
                </a:lnTo>
                <a:lnTo>
                  <a:pt x="3841751" y="2844303"/>
                </a:lnTo>
                <a:lnTo>
                  <a:pt x="3839211" y="2844620"/>
                </a:lnTo>
                <a:lnTo>
                  <a:pt x="3836353" y="2845254"/>
                </a:lnTo>
                <a:lnTo>
                  <a:pt x="3833178" y="2845573"/>
                </a:lnTo>
                <a:lnTo>
                  <a:pt x="3825876" y="2845254"/>
                </a:lnTo>
                <a:lnTo>
                  <a:pt x="3825241" y="2846207"/>
                </a:lnTo>
                <a:lnTo>
                  <a:pt x="3824606" y="2845254"/>
                </a:lnTo>
                <a:lnTo>
                  <a:pt x="3819526" y="2845254"/>
                </a:lnTo>
                <a:lnTo>
                  <a:pt x="3814446" y="2845890"/>
                </a:lnTo>
                <a:lnTo>
                  <a:pt x="3809366" y="2846524"/>
                </a:lnTo>
                <a:lnTo>
                  <a:pt x="3807144" y="2847795"/>
                </a:lnTo>
                <a:lnTo>
                  <a:pt x="3804604" y="2848429"/>
                </a:lnTo>
                <a:lnTo>
                  <a:pt x="3803333" y="2851604"/>
                </a:lnTo>
                <a:lnTo>
                  <a:pt x="3803016" y="2855096"/>
                </a:lnTo>
                <a:lnTo>
                  <a:pt x="3803333" y="2858907"/>
                </a:lnTo>
                <a:lnTo>
                  <a:pt x="3804604" y="2863036"/>
                </a:lnTo>
                <a:lnTo>
                  <a:pt x="3797936" y="2864938"/>
                </a:lnTo>
                <a:lnTo>
                  <a:pt x="3791586" y="2866209"/>
                </a:lnTo>
                <a:lnTo>
                  <a:pt x="3785236" y="2868116"/>
                </a:lnTo>
                <a:lnTo>
                  <a:pt x="3782378" y="2869067"/>
                </a:lnTo>
                <a:lnTo>
                  <a:pt x="3779838" y="2870655"/>
                </a:lnTo>
                <a:lnTo>
                  <a:pt x="3777298" y="2872242"/>
                </a:lnTo>
                <a:lnTo>
                  <a:pt x="3775393" y="2874149"/>
                </a:lnTo>
                <a:lnTo>
                  <a:pt x="3773488" y="2876371"/>
                </a:lnTo>
                <a:lnTo>
                  <a:pt x="3772218" y="2878909"/>
                </a:lnTo>
                <a:lnTo>
                  <a:pt x="3771267" y="2882404"/>
                </a:lnTo>
                <a:lnTo>
                  <a:pt x="3770948" y="2885579"/>
                </a:lnTo>
                <a:lnTo>
                  <a:pt x="3771267" y="2890025"/>
                </a:lnTo>
                <a:lnTo>
                  <a:pt x="3772218" y="2894787"/>
                </a:lnTo>
                <a:lnTo>
                  <a:pt x="3771267" y="2894470"/>
                </a:lnTo>
                <a:lnTo>
                  <a:pt x="3770631" y="2893834"/>
                </a:lnTo>
                <a:lnTo>
                  <a:pt x="3769043" y="2892247"/>
                </a:lnTo>
                <a:lnTo>
                  <a:pt x="3768408" y="2890025"/>
                </a:lnTo>
                <a:lnTo>
                  <a:pt x="3767456" y="2887484"/>
                </a:lnTo>
                <a:lnTo>
                  <a:pt x="3766503" y="2884945"/>
                </a:lnTo>
                <a:lnTo>
                  <a:pt x="3765551" y="2882721"/>
                </a:lnTo>
                <a:lnTo>
                  <a:pt x="3764916" y="2881453"/>
                </a:lnTo>
                <a:lnTo>
                  <a:pt x="3763963" y="2881134"/>
                </a:lnTo>
                <a:lnTo>
                  <a:pt x="3763328" y="2880817"/>
                </a:lnTo>
                <a:lnTo>
                  <a:pt x="3762376" y="2881134"/>
                </a:lnTo>
                <a:lnTo>
                  <a:pt x="3763963" y="2878592"/>
                </a:lnTo>
                <a:lnTo>
                  <a:pt x="3765868" y="2876371"/>
                </a:lnTo>
                <a:lnTo>
                  <a:pt x="3767138" y="2874149"/>
                </a:lnTo>
                <a:lnTo>
                  <a:pt x="3768091" y="2871607"/>
                </a:lnTo>
                <a:lnTo>
                  <a:pt x="3768727" y="2869384"/>
                </a:lnTo>
                <a:lnTo>
                  <a:pt x="3769043" y="2867481"/>
                </a:lnTo>
                <a:lnTo>
                  <a:pt x="3769678" y="2863036"/>
                </a:lnTo>
                <a:lnTo>
                  <a:pt x="3769043" y="2858588"/>
                </a:lnTo>
                <a:lnTo>
                  <a:pt x="3768091" y="2854145"/>
                </a:lnTo>
                <a:lnTo>
                  <a:pt x="3766503" y="2849700"/>
                </a:lnTo>
                <a:lnTo>
                  <a:pt x="3764916" y="2845573"/>
                </a:lnTo>
                <a:lnTo>
                  <a:pt x="3759836" y="2844620"/>
                </a:lnTo>
                <a:lnTo>
                  <a:pt x="3754439" y="2843667"/>
                </a:lnTo>
                <a:lnTo>
                  <a:pt x="3749359" y="2841762"/>
                </a:lnTo>
                <a:lnTo>
                  <a:pt x="3744596" y="2839537"/>
                </a:lnTo>
                <a:lnTo>
                  <a:pt x="3746819" y="2849700"/>
                </a:lnTo>
                <a:lnTo>
                  <a:pt x="3747771" y="2856050"/>
                </a:lnTo>
                <a:lnTo>
                  <a:pt x="3748088" y="2863351"/>
                </a:lnTo>
                <a:lnTo>
                  <a:pt x="3746183" y="2861765"/>
                </a:lnTo>
                <a:lnTo>
                  <a:pt x="3743962" y="2860812"/>
                </a:lnTo>
                <a:lnTo>
                  <a:pt x="3739198" y="2858907"/>
                </a:lnTo>
                <a:lnTo>
                  <a:pt x="3734436" y="2857954"/>
                </a:lnTo>
                <a:lnTo>
                  <a:pt x="3729673" y="2856684"/>
                </a:lnTo>
                <a:lnTo>
                  <a:pt x="3724911" y="2855732"/>
                </a:lnTo>
                <a:lnTo>
                  <a:pt x="3722371" y="2855096"/>
                </a:lnTo>
                <a:lnTo>
                  <a:pt x="3720148" y="2853826"/>
                </a:lnTo>
                <a:lnTo>
                  <a:pt x="3718243" y="2852240"/>
                </a:lnTo>
                <a:lnTo>
                  <a:pt x="3716338" y="2850970"/>
                </a:lnTo>
                <a:lnTo>
                  <a:pt x="3714434" y="2849065"/>
                </a:lnTo>
                <a:lnTo>
                  <a:pt x="3712528" y="2846524"/>
                </a:lnTo>
                <a:lnTo>
                  <a:pt x="3707766" y="2850970"/>
                </a:lnTo>
                <a:lnTo>
                  <a:pt x="3703638" y="2854462"/>
                </a:lnTo>
                <a:lnTo>
                  <a:pt x="3698877" y="2857637"/>
                </a:lnTo>
                <a:lnTo>
                  <a:pt x="3694113" y="2859224"/>
                </a:lnTo>
                <a:lnTo>
                  <a:pt x="3689033" y="2861131"/>
                </a:lnTo>
                <a:lnTo>
                  <a:pt x="3684271" y="2862400"/>
                </a:lnTo>
                <a:lnTo>
                  <a:pt x="3674746" y="2864305"/>
                </a:lnTo>
                <a:lnTo>
                  <a:pt x="3665538" y="2866209"/>
                </a:lnTo>
                <a:lnTo>
                  <a:pt x="3661093" y="2867797"/>
                </a:lnTo>
                <a:lnTo>
                  <a:pt x="3657283" y="2869384"/>
                </a:lnTo>
                <a:lnTo>
                  <a:pt x="3653156" y="2871607"/>
                </a:lnTo>
                <a:lnTo>
                  <a:pt x="3649346" y="2874783"/>
                </a:lnTo>
                <a:lnTo>
                  <a:pt x="3645853" y="2878275"/>
                </a:lnTo>
                <a:lnTo>
                  <a:pt x="3642996" y="2883041"/>
                </a:lnTo>
                <a:lnTo>
                  <a:pt x="3643313" y="2885262"/>
                </a:lnTo>
                <a:lnTo>
                  <a:pt x="3643948" y="2887167"/>
                </a:lnTo>
                <a:lnTo>
                  <a:pt x="3645218" y="2888118"/>
                </a:lnTo>
                <a:lnTo>
                  <a:pt x="3645853" y="2889388"/>
                </a:lnTo>
                <a:lnTo>
                  <a:pt x="3646806" y="2889708"/>
                </a:lnTo>
                <a:lnTo>
                  <a:pt x="3648393" y="2890025"/>
                </a:lnTo>
                <a:lnTo>
                  <a:pt x="3650616" y="2890661"/>
                </a:lnTo>
                <a:lnTo>
                  <a:pt x="3653156" y="2890976"/>
                </a:lnTo>
                <a:lnTo>
                  <a:pt x="3654108" y="2891929"/>
                </a:lnTo>
                <a:lnTo>
                  <a:pt x="3655378" y="2892564"/>
                </a:lnTo>
                <a:lnTo>
                  <a:pt x="3656013" y="2893834"/>
                </a:lnTo>
                <a:lnTo>
                  <a:pt x="3656648" y="2895422"/>
                </a:lnTo>
                <a:lnTo>
                  <a:pt x="3657601" y="2897643"/>
                </a:lnTo>
                <a:lnTo>
                  <a:pt x="3657601" y="2900503"/>
                </a:lnTo>
                <a:lnTo>
                  <a:pt x="3656013" y="2899865"/>
                </a:lnTo>
                <a:lnTo>
                  <a:pt x="3654743" y="2898597"/>
                </a:lnTo>
                <a:lnTo>
                  <a:pt x="3652838" y="2898280"/>
                </a:lnTo>
                <a:lnTo>
                  <a:pt x="3650933" y="2897962"/>
                </a:lnTo>
                <a:lnTo>
                  <a:pt x="3649346" y="2898280"/>
                </a:lnTo>
                <a:lnTo>
                  <a:pt x="3648393" y="2899231"/>
                </a:lnTo>
                <a:lnTo>
                  <a:pt x="3647758" y="2900821"/>
                </a:lnTo>
                <a:lnTo>
                  <a:pt x="3647758" y="2903359"/>
                </a:lnTo>
                <a:lnTo>
                  <a:pt x="3646488" y="2903042"/>
                </a:lnTo>
                <a:lnTo>
                  <a:pt x="3645218" y="2902089"/>
                </a:lnTo>
                <a:lnTo>
                  <a:pt x="3644266" y="2900503"/>
                </a:lnTo>
                <a:lnTo>
                  <a:pt x="3643632" y="2898597"/>
                </a:lnTo>
                <a:lnTo>
                  <a:pt x="3642043" y="2893834"/>
                </a:lnTo>
                <a:lnTo>
                  <a:pt x="3640773" y="2889388"/>
                </a:lnTo>
                <a:lnTo>
                  <a:pt x="3638233" y="2890342"/>
                </a:lnTo>
                <a:lnTo>
                  <a:pt x="3636012" y="2891295"/>
                </a:lnTo>
                <a:lnTo>
                  <a:pt x="3633788" y="2893198"/>
                </a:lnTo>
                <a:lnTo>
                  <a:pt x="3631884" y="2895104"/>
                </a:lnTo>
                <a:lnTo>
                  <a:pt x="3629026" y="2899231"/>
                </a:lnTo>
                <a:lnTo>
                  <a:pt x="3626168" y="2903359"/>
                </a:lnTo>
                <a:lnTo>
                  <a:pt x="3623628" y="2908122"/>
                </a:lnTo>
                <a:lnTo>
                  <a:pt x="3620771" y="2912248"/>
                </a:lnTo>
                <a:lnTo>
                  <a:pt x="3619184" y="2914472"/>
                </a:lnTo>
                <a:lnTo>
                  <a:pt x="3617278" y="2915743"/>
                </a:lnTo>
                <a:lnTo>
                  <a:pt x="3615056" y="2917647"/>
                </a:lnTo>
                <a:lnTo>
                  <a:pt x="3612516" y="2918918"/>
                </a:lnTo>
                <a:lnTo>
                  <a:pt x="3612516" y="2916695"/>
                </a:lnTo>
                <a:lnTo>
                  <a:pt x="3613151" y="2914472"/>
                </a:lnTo>
                <a:lnTo>
                  <a:pt x="3614421" y="2910345"/>
                </a:lnTo>
                <a:lnTo>
                  <a:pt x="3614738" y="2908439"/>
                </a:lnTo>
                <a:lnTo>
                  <a:pt x="3615691" y="2906852"/>
                </a:lnTo>
                <a:lnTo>
                  <a:pt x="3615691" y="2904312"/>
                </a:lnTo>
                <a:lnTo>
                  <a:pt x="3615691" y="2901772"/>
                </a:lnTo>
                <a:lnTo>
                  <a:pt x="3596007" y="2908122"/>
                </a:lnTo>
                <a:lnTo>
                  <a:pt x="3579496" y="2913203"/>
                </a:lnTo>
                <a:lnTo>
                  <a:pt x="3571876" y="2915426"/>
                </a:lnTo>
                <a:lnTo>
                  <a:pt x="3564573" y="2917013"/>
                </a:lnTo>
                <a:lnTo>
                  <a:pt x="3557271" y="2918284"/>
                </a:lnTo>
                <a:lnTo>
                  <a:pt x="3549651" y="2919872"/>
                </a:lnTo>
                <a:lnTo>
                  <a:pt x="3534411" y="2922093"/>
                </a:lnTo>
                <a:lnTo>
                  <a:pt x="3518853" y="2924634"/>
                </a:lnTo>
                <a:lnTo>
                  <a:pt x="3510917" y="2926222"/>
                </a:lnTo>
                <a:lnTo>
                  <a:pt x="3502343" y="2927809"/>
                </a:lnTo>
                <a:lnTo>
                  <a:pt x="3494089" y="2930031"/>
                </a:lnTo>
                <a:lnTo>
                  <a:pt x="3485198" y="2932889"/>
                </a:lnTo>
                <a:lnTo>
                  <a:pt x="3493771" y="2935428"/>
                </a:lnTo>
                <a:lnTo>
                  <a:pt x="3501073" y="2937017"/>
                </a:lnTo>
                <a:lnTo>
                  <a:pt x="3507423" y="2937652"/>
                </a:lnTo>
                <a:lnTo>
                  <a:pt x="3513773" y="2937652"/>
                </a:lnTo>
                <a:lnTo>
                  <a:pt x="3513457" y="2941781"/>
                </a:lnTo>
                <a:lnTo>
                  <a:pt x="3512186" y="2945270"/>
                </a:lnTo>
                <a:lnTo>
                  <a:pt x="3511233" y="2948445"/>
                </a:lnTo>
                <a:lnTo>
                  <a:pt x="3509963" y="2951303"/>
                </a:lnTo>
                <a:lnTo>
                  <a:pt x="3508693" y="2953525"/>
                </a:lnTo>
                <a:lnTo>
                  <a:pt x="3507106" y="2955432"/>
                </a:lnTo>
                <a:lnTo>
                  <a:pt x="3505837" y="2956701"/>
                </a:lnTo>
                <a:lnTo>
                  <a:pt x="3503931" y="2957973"/>
                </a:lnTo>
                <a:lnTo>
                  <a:pt x="3502026" y="2958924"/>
                </a:lnTo>
                <a:lnTo>
                  <a:pt x="3500121" y="2959559"/>
                </a:lnTo>
                <a:lnTo>
                  <a:pt x="3495993" y="2960511"/>
                </a:lnTo>
                <a:lnTo>
                  <a:pt x="3491549" y="2960511"/>
                </a:lnTo>
                <a:lnTo>
                  <a:pt x="3486786" y="2959877"/>
                </a:lnTo>
                <a:lnTo>
                  <a:pt x="3477578" y="2959559"/>
                </a:lnTo>
                <a:lnTo>
                  <a:pt x="3473133" y="2959559"/>
                </a:lnTo>
                <a:lnTo>
                  <a:pt x="3469323" y="2960511"/>
                </a:lnTo>
                <a:lnTo>
                  <a:pt x="3467101" y="2960829"/>
                </a:lnTo>
                <a:lnTo>
                  <a:pt x="3465196" y="2961782"/>
                </a:lnTo>
                <a:lnTo>
                  <a:pt x="3463292" y="2963051"/>
                </a:lnTo>
                <a:lnTo>
                  <a:pt x="3462021" y="2964321"/>
                </a:lnTo>
                <a:lnTo>
                  <a:pt x="3460433" y="2966228"/>
                </a:lnTo>
                <a:lnTo>
                  <a:pt x="3458846" y="2968132"/>
                </a:lnTo>
                <a:lnTo>
                  <a:pt x="3457893" y="2970674"/>
                </a:lnTo>
                <a:lnTo>
                  <a:pt x="3456941" y="2973529"/>
                </a:lnTo>
                <a:lnTo>
                  <a:pt x="3459798" y="2976070"/>
                </a:lnTo>
                <a:lnTo>
                  <a:pt x="3462021" y="2977975"/>
                </a:lnTo>
                <a:lnTo>
                  <a:pt x="3464243" y="2979243"/>
                </a:lnTo>
                <a:lnTo>
                  <a:pt x="3465832" y="2980832"/>
                </a:lnTo>
                <a:lnTo>
                  <a:pt x="3467418" y="2983056"/>
                </a:lnTo>
                <a:lnTo>
                  <a:pt x="3468372" y="2985913"/>
                </a:lnTo>
                <a:lnTo>
                  <a:pt x="3469323" y="2990358"/>
                </a:lnTo>
                <a:lnTo>
                  <a:pt x="3469958" y="2996390"/>
                </a:lnTo>
                <a:lnTo>
                  <a:pt x="3465196" y="2997027"/>
                </a:lnTo>
                <a:lnTo>
                  <a:pt x="3460116" y="2997344"/>
                </a:lnTo>
                <a:lnTo>
                  <a:pt x="3450591" y="2997027"/>
                </a:lnTo>
                <a:lnTo>
                  <a:pt x="3441384" y="2996390"/>
                </a:lnTo>
                <a:lnTo>
                  <a:pt x="3437573" y="2997027"/>
                </a:lnTo>
                <a:lnTo>
                  <a:pt x="3433447" y="2997344"/>
                </a:lnTo>
                <a:lnTo>
                  <a:pt x="3430271" y="2998297"/>
                </a:lnTo>
                <a:lnTo>
                  <a:pt x="3427413" y="3000199"/>
                </a:lnTo>
                <a:lnTo>
                  <a:pt x="3426143" y="3001153"/>
                </a:lnTo>
                <a:lnTo>
                  <a:pt x="3425191" y="3002740"/>
                </a:lnTo>
                <a:lnTo>
                  <a:pt x="3423921" y="3004012"/>
                </a:lnTo>
                <a:lnTo>
                  <a:pt x="3423287" y="3005915"/>
                </a:lnTo>
                <a:lnTo>
                  <a:pt x="3422016" y="3010362"/>
                </a:lnTo>
                <a:lnTo>
                  <a:pt x="3421381" y="3015442"/>
                </a:lnTo>
                <a:lnTo>
                  <a:pt x="3421381" y="3022111"/>
                </a:lnTo>
                <a:lnTo>
                  <a:pt x="3422016" y="3029730"/>
                </a:lnTo>
                <a:lnTo>
                  <a:pt x="3425191" y="3029413"/>
                </a:lnTo>
                <a:lnTo>
                  <a:pt x="3427731" y="3028462"/>
                </a:lnTo>
                <a:lnTo>
                  <a:pt x="3433447" y="3027189"/>
                </a:lnTo>
                <a:lnTo>
                  <a:pt x="3435987" y="3026554"/>
                </a:lnTo>
                <a:lnTo>
                  <a:pt x="3438526" y="3025920"/>
                </a:lnTo>
                <a:lnTo>
                  <a:pt x="3441384" y="3025920"/>
                </a:lnTo>
                <a:lnTo>
                  <a:pt x="3443924" y="3026554"/>
                </a:lnTo>
                <a:lnTo>
                  <a:pt x="3447098" y="3027189"/>
                </a:lnTo>
                <a:lnTo>
                  <a:pt x="3449638" y="3029096"/>
                </a:lnTo>
                <a:lnTo>
                  <a:pt x="3452178" y="3031636"/>
                </a:lnTo>
                <a:lnTo>
                  <a:pt x="3455036" y="3035128"/>
                </a:lnTo>
                <a:lnTo>
                  <a:pt x="3457576" y="3039576"/>
                </a:lnTo>
                <a:lnTo>
                  <a:pt x="3460116" y="3045287"/>
                </a:lnTo>
                <a:lnTo>
                  <a:pt x="3462973" y="3052272"/>
                </a:lnTo>
                <a:lnTo>
                  <a:pt x="3465513" y="3060845"/>
                </a:lnTo>
                <a:lnTo>
                  <a:pt x="3455671" y="3064973"/>
                </a:lnTo>
                <a:lnTo>
                  <a:pt x="3458528" y="3073230"/>
                </a:lnTo>
                <a:lnTo>
                  <a:pt x="3461703" y="3079578"/>
                </a:lnTo>
                <a:lnTo>
                  <a:pt x="3464878" y="3085294"/>
                </a:lnTo>
                <a:lnTo>
                  <a:pt x="3467736" y="3089422"/>
                </a:lnTo>
                <a:lnTo>
                  <a:pt x="3470912" y="3093233"/>
                </a:lnTo>
                <a:lnTo>
                  <a:pt x="3474721" y="3095774"/>
                </a:lnTo>
                <a:lnTo>
                  <a:pt x="3477896" y="3097995"/>
                </a:lnTo>
                <a:lnTo>
                  <a:pt x="3481706" y="3099900"/>
                </a:lnTo>
                <a:lnTo>
                  <a:pt x="3482658" y="3098948"/>
                </a:lnTo>
                <a:lnTo>
                  <a:pt x="3483611" y="3098628"/>
                </a:lnTo>
                <a:lnTo>
                  <a:pt x="3483611" y="3097995"/>
                </a:lnTo>
                <a:lnTo>
                  <a:pt x="3483611" y="3096725"/>
                </a:lnTo>
                <a:lnTo>
                  <a:pt x="3482023" y="3095137"/>
                </a:lnTo>
                <a:lnTo>
                  <a:pt x="3480118" y="3092597"/>
                </a:lnTo>
                <a:lnTo>
                  <a:pt x="3478213" y="3090375"/>
                </a:lnTo>
                <a:lnTo>
                  <a:pt x="3477578" y="3088788"/>
                </a:lnTo>
                <a:lnTo>
                  <a:pt x="3476943" y="3087834"/>
                </a:lnTo>
                <a:lnTo>
                  <a:pt x="3476943" y="3086564"/>
                </a:lnTo>
                <a:lnTo>
                  <a:pt x="3476943" y="3085610"/>
                </a:lnTo>
                <a:lnTo>
                  <a:pt x="3477578" y="3084342"/>
                </a:lnTo>
                <a:lnTo>
                  <a:pt x="3479166" y="3083706"/>
                </a:lnTo>
                <a:lnTo>
                  <a:pt x="3483611" y="3091644"/>
                </a:lnTo>
                <a:lnTo>
                  <a:pt x="3488056" y="3098628"/>
                </a:lnTo>
                <a:lnTo>
                  <a:pt x="3490596" y="3101485"/>
                </a:lnTo>
                <a:lnTo>
                  <a:pt x="3493453" y="3104345"/>
                </a:lnTo>
                <a:lnTo>
                  <a:pt x="3495993" y="3107203"/>
                </a:lnTo>
                <a:lnTo>
                  <a:pt x="3498533" y="3109107"/>
                </a:lnTo>
                <a:lnTo>
                  <a:pt x="3501073" y="3111012"/>
                </a:lnTo>
                <a:lnTo>
                  <a:pt x="3503613" y="3112921"/>
                </a:lnTo>
                <a:lnTo>
                  <a:pt x="3506153" y="3113870"/>
                </a:lnTo>
                <a:lnTo>
                  <a:pt x="3509011" y="3115141"/>
                </a:lnTo>
                <a:lnTo>
                  <a:pt x="3511551" y="3115775"/>
                </a:lnTo>
                <a:lnTo>
                  <a:pt x="3514091" y="3116411"/>
                </a:lnTo>
                <a:lnTo>
                  <a:pt x="3516631" y="3116411"/>
                </a:lnTo>
                <a:lnTo>
                  <a:pt x="3518853" y="3116092"/>
                </a:lnTo>
                <a:lnTo>
                  <a:pt x="3521393" y="3115775"/>
                </a:lnTo>
                <a:lnTo>
                  <a:pt x="3523617" y="3115141"/>
                </a:lnTo>
                <a:lnTo>
                  <a:pt x="3525838" y="3113870"/>
                </a:lnTo>
                <a:lnTo>
                  <a:pt x="3528061" y="3112600"/>
                </a:lnTo>
                <a:lnTo>
                  <a:pt x="3529648" y="3110695"/>
                </a:lnTo>
                <a:lnTo>
                  <a:pt x="3531554" y="3108474"/>
                </a:lnTo>
                <a:lnTo>
                  <a:pt x="3533458" y="3105933"/>
                </a:lnTo>
                <a:lnTo>
                  <a:pt x="3535046" y="3103394"/>
                </a:lnTo>
                <a:lnTo>
                  <a:pt x="3536316" y="3100217"/>
                </a:lnTo>
                <a:lnTo>
                  <a:pt x="3537586" y="3096408"/>
                </a:lnTo>
                <a:lnTo>
                  <a:pt x="3538538" y="3092914"/>
                </a:lnTo>
                <a:lnTo>
                  <a:pt x="3539174" y="3088468"/>
                </a:lnTo>
                <a:lnTo>
                  <a:pt x="3540126" y="3083706"/>
                </a:lnTo>
                <a:lnTo>
                  <a:pt x="3540443" y="3078944"/>
                </a:lnTo>
                <a:lnTo>
                  <a:pt x="3540443" y="3073547"/>
                </a:lnTo>
                <a:lnTo>
                  <a:pt x="3540443" y="3067512"/>
                </a:lnTo>
                <a:lnTo>
                  <a:pt x="3542666" y="3071008"/>
                </a:lnTo>
                <a:lnTo>
                  <a:pt x="3544254" y="3074181"/>
                </a:lnTo>
                <a:lnTo>
                  <a:pt x="3545523" y="3077356"/>
                </a:lnTo>
                <a:lnTo>
                  <a:pt x="3546158" y="3080533"/>
                </a:lnTo>
                <a:lnTo>
                  <a:pt x="3546158" y="3083706"/>
                </a:lnTo>
                <a:lnTo>
                  <a:pt x="3546158" y="3086564"/>
                </a:lnTo>
                <a:lnTo>
                  <a:pt x="3545523" y="3089422"/>
                </a:lnTo>
                <a:lnTo>
                  <a:pt x="3544254" y="3092597"/>
                </a:lnTo>
                <a:lnTo>
                  <a:pt x="3541714" y="3097676"/>
                </a:lnTo>
                <a:lnTo>
                  <a:pt x="3539174" y="3102758"/>
                </a:lnTo>
                <a:lnTo>
                  <a:pt x="3536316" y="3107203"/>
                </a:lnTo>
                <a:lnTo>
                  <a:pt x="3534094" y="3110695"/>
                </a:lnTo>
                <a:lnTo>
                  <a:pt x="3535998" y="3113870"/>
                </a:lnTo>
                <a:lnTo>
                  <a:pt x="3537903" y="3117364"/>
                </a:lnTo>
                <a:lnTo>
                  <a:pt x="3539808" y="3119903"/>
                </a:lnTo>
                <a:lnTo>
                  <a:pt x="3541396" y="3121490"/>
                </a:lnTo>
                <a:lnTo>
                  <a:pt x="3543301" y="3123397"/>
                </a:lnTo>
                <a:lnTo>
                  <a:pt x="3545523" y="3125302"/>
                </a:lnTo>
                <a:lnTo>
                  <a:pt x="3549016" y="3127841"/>
                </a:lnTo>
                <a:lnTo>
                  <a:pt x="3553143" y="3130381"/>
                </a:lnTo>
                <a:lnTo>
                  <a:pt x="3557588" y="3133239"/>
                </a:lnTo>
                <a:lnTo>
                  <a:pt x="3559493" y="3135146"/>
                </a:lnTo>
                <a:lnTo>
                  <a:pt x="3561082" y="3137048"/>
                </a:lnTo>
                <a:lnTo>
                  <a:pt x="3563303" y="3139589"/>
                </a:lnTo>
                <a:lnTo>
                  <a:pt x="3565208" y="3142447"/>
                </a:lnTo>
                <a:lnTo>
                  <a:pt x="3565526" y="3139589"/>
                </a:lnTo>
                <a:lnTo>
                  <a:pt x="3565843" y="3137366"/>
                </a:lnTo>
                <a:lnTo>
                  <a:pt x="3566796" y="3135146"/>
                </a:lnTo>
                <a:lnTo>
                  <a:pt x="3567113" y="3133556"/>
                </a:lnTo>
                <a:lnTo>
                  <a:pt x="3568702" y="3131015"/>
                </a:lnTo>
                <a:lnTo>
                  <a:pt x="3570288" y="3129428"/>
                </a:lnTo>
                <a:lnTo>
                  <a:pt x="3571876" y="3127523"/>
                </a:lnTo>
                <a:lnTo>
                  <a:pt x="3572511" y="3124983"/>
                </a:lnTo>
                <a:lnTo>
                  <a:pt x="3572828" y="3123712"/>
                </a:lnTo>
                <a:lnTo>
                  <a:pt x="3572828" y="3122127"/>
                </a:lnTo>
                <a:lnTo>
                  <a:pt x="3572193" y="3117679"/>
                </a:lnTo>
                <a:lnTo>
                  <a:pt x="3573463" y="3117679"/>
                </a:lnTo>
                <a:lnTo>
                  <a:pt x="3574416" y="3118633"/>
                </a:lnTo>
                <a:lnTo>
                  <a:pt x="3575368" y="3119903"/>
                </a:lnTo>
                <a:lnTo>
                  <a:pt x="3576003" y="3121490"/>
                </a:lnTo>
                <a:lnTo>
                  <a:pt x="3577908" y="3125934"/>
                </a:lnTo>
                <a:lnTo>
                  <a:pt x="3579496" y="3131015"/>
                </a:lnTo>
                <a:lnTo>
                  <a:pt x="3580766" y="3136097"/>
                </a:lnTo>
                <a:lnTo>
                  <a:pt x="3582353" y="3140542"/>
                </a:lnTo>
                <a:lnTo>
                  <a:pt x="3582988" y="3142764"/>
                </a:lnTo>
                <a:lnTo>
                  <a:pt x="3584259" y="3144353"/>
                </a:lnTo>
                <a:lnTo>
                  <a:pt x="3584893" y="3145304"/>
                </a:lnTo>
                <a:lnTo>
                  <a:pt x="3585846" y="3145622"/>
                </a:lnTo>
                <a:lnTo>
                  <a:pt x="3587116" y="3144987"/>
                </a:lnTo>
                <a:lnTo>
                  <a:pt x="3587751" y="3144034"/>
                </a:lnTo>
                <a:lnTo>
                  <a:pt x="3588703" y="3141492"/>
                </a:lnTo>
                <a:lnTo>
                  <a:pt x="3589021" y="3138000"/>
                </a:lnTo>
                <a:lnTo>
                  <a:pt x="3589339" y="3134825"/>
                </a:lnTo>
                <a:lnTo>
                  <a:pt x="3589656" y="3131649"/>
                </a:lnTo>
                <a:lnTo>
                  <a:pt x="3590291" y="3128477"/>
                </a:lnTo>
                <a:lnTo>
                  <a:pt x="3591243" y="3127523"/>
                </a:lnTo>
                <a:lnTo>
                  <a:pt x="3592196" y="3126889"/>
                </a:lnTo>
                <a:lnTo>
                  <a:pt x="3593148" y="3125934"/>
                </a:lnTo>
                <a:lnTo>
                  <a:pt x="3594736" y="3125934"/>
                </a:lnTo>
                <a:lnTo>
                  <a:pt x="3596958" y="3130381"/>
                </a:lnTo>
                <a:lnTo>
                  <a:pt x="3599181" y="3134190"/>
                </a:lnTo>
                <a:lnTo>
                  <a:pt x="3601403" y="3136097"/>
                </a:lnTo>
                <a:lnTo>
                  <a:pt x="3602991" y="3137683"/>
                </a:lnTo>
                <a:lnTo>
                  <a:pt x="3604896" y="3138000"/>
                </a:lnTo>
                <a:lnTo>
                  <a:pt x="3606801" y="3138000"/>
                </a:lnTo>
                <a:lnTo>
                  <a:pt x="3608707" y="3137048"/>
                </a:lnTo>
                <a:lnTo>
                  <a:pt x="3610293" y="3135463"/>
                </a:lnTo>
                <a:lnTo>
                  <a:pt x="3611881" y="3133239"/>
                </a:lnTo>
                <a:lnTo>
                  <a:pt x="3613786" y="3130699"/>
                </a:lnTo>
                <a:lnTo>
                  <a:pt x="3616644" y="3125619"/>
                </a:lnTo>
                <a:lnTo>
                  <a:pt x="3619818" y="3119903"/>
                </a:lnTo>
                <a:lnTo>
                  <a:pt x="3623311" y="3115141"/>
                </a:lnTo>
                <a:lnTo>
                  <a:pt x="3624898" y="3117045"/>
                </a:lnTo>
                <a:lnTo>
                  <a:pt x="3626804" y="3118316"/>
                </a:lnTo>
                <a:lnTo>
                  <a:pt x="3631248" y="3120854"/>
                </a:lnTo>
                <a:lnTo>
                  <a:pt x="3635376" y="3122444"/>
                </a:lnTo>
                <a:lnTo>
                  <a:pt x="3639503" y="3123397"/>
                </a:lnTo>
                <a:lnTo>
                  <a:pt x="3643948" y="3123712"/>
                </a:lnTo>
                <a:lnTo>
                  <a:pt x="3648393" y="3123712"/>
                </a:lnTo>
                <a:lnTo>
                  <a:pt x="3657601" y="3123397"/>
                </a:lnTo>
                <a:lnTo>
                  <a:pt x="3666173" y="3122761"/>
                </a:lnTo>
                <a:lnTo>
                  <a:pt x="3670618" y="3122761"/>
                </a:lnTo>
                <a:lnTo>
                  <a:pt x="3674746" y="3123078"/>
                </a:lnTo>
                <a:lnTo>
                  <a:pt x="3678556" y="3124348"/>
                </a:lnTo>
                <a:lnTo>
                  <a:pt x="3682683" y="3125934"/>
                </a:lnTo>
                <a:lnTo>
                  <a:pt x="3686493" y="3128477"/>
                </a:lnTo>
                <a:lnTo>
                  <a:pt x="3688081" y="3130062"/>
                </a:lnTo>
                <a:lnTo>
                  <a:pt x="3689668" y="3131966"/>
                </a:lnTo>
                <a:lnTo>
                  <a:pt x="3690938" y="3130381"/>
                </a:lnTo>
                <a:lnTo>
                  <a:pt x="3692526" y="3128792"/>
                </a:lnTo>
                <a:lnTo>
                  <a:pt x="3695066" y="3125302"/>
                </a:lnTo>
                <a:lnTo>
                  <a:pt x="3696971" y="3121173"/>
                </a:lnTo>
                <a:lnTo>
                  <a:pt x="3699193" y="3117679"/>
                </a:lnTo>
                <a:lnTo>
                  <a:pt x="3701098" y="3113553"/>
                </a:lnTo>
                <a:lnTo>
                  <a:pt x="3703003" y="3110059"/>
                </a:lnTo>
                <a:lnTo>
                  <a:pt x="3706178" y="3106567"/>
                </a:lnTo>
                <a:lnTo>
                  <a:pt x="3707448" y="3105298"/>
                </a:lnTo>
                <a:lnTo>
                  <a:pt x="3709354" y="3104028"/>
                </a:lnTo>
                <a:lnTo>
                  <a:pt x="3710306" y="3106250"/>
                </a:lnTo>
                <a:lnTo>
                  <a:pt x="3711258" y="3107837"/>
                </a:lnTo>
                <a:lnTo>
                  <a:pt x="3712846" y="3110378"/>
                </a:lnTo>
                <a:lnTo>
                  <a:pt x="3715386" y="3112283"/>
                </a:lnTo>
                <a:lnTo>
                  <a:pt x="3717608" y="3113870"/>
                </a:lnTo>
                <a:lnTo>
                  <a:pt x="3719831" y="3115775"/>
                </a:lnTo>
                <a:lnTo>
                  <a:pt x="3721736" y="3118316"/>
                </a:lnTo>
                <a:lnTo>
                  <a:pt x="3722688" y="3119903"/>
                </a:lnTo>
                <a:lnTo>
                  <a:pt x="3723642" y="3121490"/>
                </a:lnTo>
                <a:lnTo>
                  <a:pt x="3724276" y="3124348"/>
                </a:lnTo>
                <a:lnTo>
                  <a:pt x="3724593" y="3127206"/>
                </a:lnTo>
                <a:lnTo>
                  <a:pt x="3733802" y="3124348"/>
                </a:lnTo>
                <a:lnTo>
                  <a:pt x="3741422" y="3121173"/>
                </a:lnTo>
                <a:lnTo>
                  <a:pt x="3754121" y="3115457"/>
                </a:lnTo>
                <a:lnTo>
                  <a:pt x="3767773" y="3109742"/>
                </a:lnTo>
                <a:lnTo>
                  <a:pt x="3775711" y="3106567"/>
                </a:lnTo>
                <a:lnTo>
                  <a:pt x="3785236" y="3103394"/>
                </a:lnTo>
                <a:lnTo>
                  <a:pt x="3785553" y="3105615"/>
                </a:lnTo>
                <a:lnTo>
                  <a:pt x="3785553" y="3107837"/>
                </a:lnTo>
                <a:lnTo>
                  <a:pt x="3785236" y="3109742"/>
                </a:lnTo>
                <a:lnTo>
                  <a:pt x="3784918" y="3111012"/>
                </a:lnTo>
                <a:lnTo>
                  <a:pt x="3784283" y="3112600"/>
                </a:lnTo>
                <a:lnTo>
                  <a:pt x="3783013" y="3113553"/>
                </a:lnTo>
                <a:lnTo>
                  <a:pt x="3780791" y="3115457"/>
                </a:lnTo>
                <a:lnTo>
                  <a:pt x="3778251" y="3116411"/>
                </a:lnTo>
                <a:lnTo>
                  <a:pt x="3775076" y="3117679"/>
                </a:lnTo>
                <a:lnTo>
                  <a:pt x="3768727" y="3119586"/>
                </a:lnTo>
                <a:lnTo>
                  <a:pt x="3771267" y="3120539"/>
                </a:lnTo>
                <a:lnTo>
                  <a:pt x="3773807" y="3121490"/>
                </a:lnTo>
                <a:lnTo>
                  <a:pt x="3778568" y="3124983"/>
                </a:lnTo>
                <a:lnTo>
                  <a:pt x="3783331" y="3128477"/>
                </a:lnTo>
                <a:lnTo>
                  <a:pt x="3788093" y="3132603"/>
                </a:lnTo>
                <a:lnTo>
                  <a:pt x="3792538" y="3136732"/>
                </a:lnTo>
                <a:lnTo>
                  <a:pt x="3797301" y="3140225"/>
                </a:lnTo>
                <a:lnTo>
                  <a:pt x="3802064" y="3143400"/>
                </a:lnTo>
                <a:lnTo>
                  <a:pt x="3804604" y="3144670"/>
                </a:lnTo>
                <a:lnTo>
                  <a:pt x="3807144" y="3145622"/>
                </a:lnTo>
                <a:lnTo>
                  <a:pt x="3808096" y="3142129"/>
                </a:lnTo>
                <a:lnTo>
                  <a:pt x="3809366" y="3138000"/>
                </a:lnTo>
                <a:lnTo>
                  <a:pt x="3809684" y="3133239"/>
                </a:lnTo>
                <a:lnTo>
                  <a:pt x="3810001" y="3128477"/>
                </a:lnTo>
                <a:lnTo>
                  <a:pt x="3815081" y="3131966"/>
                </a:lnTo>
                <a:lnTo>
                  <a:pt x="3817303" y="3133556"/>
                </a:lnTo>
                <a:lnTo>
                  <a:pt x="3819843" y="3135780"/>
                </a:lnTo>
                <a:lnTo>
                  <a:pt x="3822066" y="3138320"/>
                </a:lnTo>
                <a:lnTo>
                  <a:pt x="3824288" y="3141492"/>
                </a:lnTo>
                <a:lnTo>
                  <a:pt x="3825876" y="3145304"/>
                </a:lnTo>
                <a:lnTo>
                  <a:pt x="3827146" y="3150384"/>
                </a:lnTo>
                <a:lnTo>
                  <a:pt x="3826828" y="3153240"/>
                </a:lnTo>
                <a:lnTo>
                  <a:pt x="3826193" y="3155147"/>
                </a:lnTo>
                <a:lnTo>
                  <a:pt x="3824923" y="3156415"/>
                </a:lnTo>
                <a:lnTo>
                  <a:pt x="3823972" y="3157051"/>
                </a:lnTo>
                <a:lnTo>
                  <a:pt x="3822383" y="3157370"/>
                </a:lnTo>
                <a:lnTo>
                  <a:pt x="3821113" y="3157370"/>
                </a:lnTo>
                <a:lnTo>
                  <a:pt x="3817621" y="3156734"/>
                </a:lnTo>
                <a:lnTo>
                  <a:pt x="3815081" y="3156415"/>
                </a:lnTo>
                <a:lnTo>
                  <a:pt x="3814128" y="3156415"/>
                </a:lnTo>
                <a:lnTo>
                  <a:pt x="3813493" y="3157051"/>
                </a:lnTo>
                <a:lnTo>
                  <a:pt x="3812858" y="3157688"/>
                </a:lnTo>
                <a:lnTo>
                  <a:pt x="3812858" y="3159592"/>
                </a:lnTo>
                <a:lnTo>
                  <a:pt x="3813493" y="3162131"/>
                </a:lnTo>
                <a:lnTo>
                  <a:pt x="3814128" y="3165306"/>
                </a:lnTo>
                <a:lnTo>
                  <a:pt x="3810318" y="3164989"/>
                </a:lnTo>
                <a:lnTo>
                  <a:pt x="3806826" y="3164672"/>
                </a:lnTo>
                <a:lnTo>
                  <a:pt x="3803016" y="3164989"/>
                </a:lnTo>
                <a:lnTo>
                  <a:pt x="3799206" y="3165940"/>
                </a:lnTo>
                <a:lnTo>
                  <a:pt x="3795396" y="3166895"/>
                </a:lnTo>
                <a:lnTo>
                  <a:pt x="3791904" y="3168800"/>
                </a:lnTo>
                <a:lnTo>
                  <a:pt x="3788093" y="3170387"/>
                </a:lnTo>
                <a:lnTo>
                  <a:pt x="3784918" y="3173245"/>
                </a:lnTo>
                <a:lnTo>
                  <a:pt x="3782061" y="3176101"/>
                </a:lnTo>
                <a:lnTo>
                  <a:pt x="3779521" y="3179595"/>
                </a:lnTo>
                <a:lnTo>
                  <a:pt x="3777616" y="3183405"/>
                </a:lnTo>
                <a:lnTo>
                  <a:pt x="3775711" y="3187531"/>
                </a:lnTo>
                <a:lnTo>
                  <a:pt x="3774758" y="3192931"/>
                </a:lnTo>
                <a:lnTo>
                  <a:pt x="3774441" y="3198011"/>
                </a:lnTo>
                <a:lnTo>
                  <a:pt x="3774758" y="3203726"/>
                </a:lnTo>
                <a:lnTo>
                  <a:pt x="3775711" y="3210394"/>
                </a:lnTo>
                <a:lnTo>
                  <a:pt x="3775393" y="3212935"/>
                </a:lnTo>
                <a:lnTo>
                  <a:pt x="3775393" y="3214203"/>
                </a:lnTo>
                <a:lnTo>
                  <a:pt x="3775076" y="3215473"/>
                </a:lnTo>
                <a:lnTo>
                  <a:pt x="3774441" y="3215158"/>
                </a:lnTo>
                <a:lnTo>
                  <a:pt x="3773807" y="3214839"/>
                </a:lnTo>
                <a:lnTo>
                  <a:pt x="3773488" y="3213254"/>
                </a:lnTo>
                <a:lnTo>
                  <a:pt x="3772536" y="3209443"/>
                </a:lnTo>
                <a:lnTo>
                  <a:pt x="3771901" y="3205314"/>
                </a:lnTo>
                <a:lnTo>
                  <a:pt x="3771267" y="3200551"/>
                </a:lnTo>
                <a:lnTo>
                  <a:pt x="3771267" y="3196742"/>
                </a:lnTo>
                <a:lnTo>
                  <a:pt x="3771901" y="3195470"/>
                </a:lnTo>
                <a:lnTo>
                  <a:pt x="3770631" y="3197376"/>
                </a:lnTo>
                <a:lnTo>
                  <a:pt x="3768727" y="3198964"/>
                </a:lnTo>
                <a:lnTo>
                  <a:pt x="3767456" y="3200234"/>
                </a:lnTo>
                <a:lnTo>
                  <a:pt x="3765551" y="3200551"/>
                </a:lnTo>
                <a:lnTo>
                  <a:pt x="3763963" y="3200551"/>
                </a:lnTo>
                <a:lnTo>
                  <a:pt x="3762376" y="3199600"/>
                </a:lnTo>
                <a:lnTo>
                  <a:pt x="3758883" y="3198011"/>
                </a:lnTo>
                <a:lnTo>
                  <a:pt x="3755391" y="3196106"/>
                </a:lnTo>
                <a:lnTo>
                  <a:pt x="3753486" y="3195470"/>
                </a:lnTo>
                <a:lnTo>
                  <a:pt x="3751263" y="3194835"/>
                </a:lnTo>
                <a:lnTo>
                  <a:pt x="3749041" y="3194835"/>
                </a:lnTo>
                <a:lnTo>
                  <a:pt x="3746501" y="3195789"/>
                </a:lnTo>
                <a:lnTo>
                  <a:pt x="3743962" y="3196742"/>
                </a:lnTo>
                <a:lnTo>
                  <a:pt x="3741103" y="3198645"/>
                </a:lnTo>
                <a:lnTo>
                  <a:pt x="3740468" y="3199600"/>
                </a:lnTo>
                <a:lnTo>
                  <a:pt x="3739516" y="3200868"/>
                </a:lnTo>
                <a:lnTo>
                  <a:pt x="3738882" y="3203410"/>
                </a:lnTo>
                <a:lnTo>
                  <a:pt x="3738882" y="3206585"/>
                </a:lnTo>
                <a:lnTo>
                  <a:pt x="3738882" y="3210394"/>
                </a:lnTo>
                <a:lnTo>
                  <a:pt x="3738563" y="3213254"/>
                </a:lnTo>
                <a:lnTo>
                  <a:pt x="3738246" y="3214839"/>
                </a:lnTo>
                <a:lnTo>
                  <a:pt x="3737928" y="3215792"/>
                </a:lnTo>
                <a:lnTo>
                  <a:pt x="3736976" y="3216744"/>
                </a:lnTo>
                <a:lnTo>
                  <a:pt x="3736023" y="3217697"/>
                </a:lnTo>
                <a:lnTo>
                  <a:pt x="3734436" y="3217697"/>
                </a:lnTo>
                <a:lnTo>
                  <a:pt x="3732848" y="3217697"/>
                </a:lnTo>
                <a:lnTo>
                  <a:pt x="3733483" y="3220555"/>
                </a:lnTo>
                <a:lnTo>
                  <a:pt x="3734084" y="3222656"/>
                </a:lnTo>
                <a:lnTo>
                  <a:pt x="3737609" y="3223275"/>
                </a:lnTo>
                <a:lnTo>
                  <a:pt x="3741102" y="3223609"/>
                </a:lnTo>
                <a:lnTo>
                  <a:pt x="3745865" y="3223943"/>
                </a:lnTo>
                <a:lnTo>
                  <a:pt x="3751262" y="3223609"/>
                </a:lnTo>
                <a:lnTo>
                  <a:pt x="3745865" y="3226617"/>
                </a:lnTo>
                <a:lnTo>
                  <a:pt x="3740149" y="3230627"/>
                </a:lnTo>
                <a:lnTo>
                  <a:pt x="3738562" y="3231630"/>
                </a:lnTo>
                <a:lnTo>
                  <a:pt x="3738880" y="3232298"/>
                </a:lnTo>
                <a:lnTo>
                  <a:pt x="3739197" y="3232298"/>
                </a:lnTo>
                <a:lnTo>
                  <a:pt x="3743007" y="3230961"/>
                </a:lnTo>
                <a:lnTo>
                  <a:pt x="3750310" y="3228288"/>
                </a:lnTo>
                <a:lnTo>
                  <a:pt x="3748405" y="3229959"/>
                </a:lnTo>
                <a:lnTo>
                  <a:pt x="3745865" y="3231296"/>
                </a:lnTo>
                <a:lnTo>
                  <a:pt x="3739600" y="3235064"/>
                </a:lnTo>
                <a:lnTo>
                  <a:pt x="3740468" y="3237383"/>
                </a:lnTo>
                <a:lnTo>
                  <a:pt x="3744596" y="3236114"/>
                </a:lnTo>
                <a:lnTo>
                  <a:pt x="3751581" y="3234525"/>
                </a:lnTo>
                <a:lnTo>
                  <a:pt x="3751263" y="3235158"/>
                </a:lnTo>
                <a:lnTo>
                  <a:pt x="3749359" y="3235792"/>
                </a:lnTo>
                <a:lnTo>
                  <a:pt x="3744596" y="3238334"/>
                </a:lnTo>
                <a:lnTo>
                  <a:pt x="3740151" y="3240558"/>
                </a:lnTo>
                <a:lnTo>
                  <a:pt x="3738882" y="3241828"/>
                </a:lnTo>
                <a:lnTo>
                  <a:pt x="3738882" y="3242147"/>
                </a:lnTo>
                <a:lnTo>
                  <a:pt x="3739198" y="3242462"/>
                </a:lnTo>
                <a:lnTo>
                  <a:pt x="3739516" y="3242781"/>
                </a:lnTo>
                <a:lnTo>
                  <a:pt x="3742056" y="3242147"/>
                </a:lnTo>
                <a:lnTo>
                  <a:pt x="3750311" y="3238970"/>
                </a:lnTo>
                <a:lnTo>
                  <a:pt x="3758566" y="3235792"/>
                </a:lnTo>
                <a:lnTo>
                  <a:pt x="3760788" y="3235475"/>
                </a:lnTo>
                <a:lnTo>
                  <a:pt x="3761423" y="3235475"/>
                </a:lnTo>
                <a:lnTo>
                  <a:pt x="3761423" y="3235792"/>
                </a:lnTo>
                <a:lnTo>
                  <a:pt x="3756661" y="3238017"/>
                </a:lnTo>
                <a:lnTo>
                  <a:pt x="3753803" y="3239606"/>
                </a:lnTo>
                <a:lnTo>
                  <a:pt x="3753168" y="3240558"/>
                </a:lnTo>
                <a:lnTo>
                  <a:pt x="3753168" y="3241192"/>
                </a:lnTo>
                <a:lnTo>
                  <a:pt x="3759836" y="3239606"/>
                </a:lnTo>
                <a:lnTo>
                  <a:pt x="3764916" y="3238650"/>
                </a:lnTo>
                <a:lnTo>
                  <a:pt x="3768727" y="3238334"/>
                </a:lnTo>
                <a:lnTo>
                  <a:pt x="3771901" y="3238650"/>
                </a:lnTo>
                <a:lnTo>
                  <a:pt x="3773488" y="3239606"/>
                </a:lnTo>
                <a:lnTo>
                  <a:pt x="3775076" y="3240558"/>
                </a:lnTo>
                <a:lnTo>
                  <a:pt x="3775393" y="3242147"/>
                </a:lnTo>
                <a:lnTo>
                  <a:pt x="3775711" y="3243732"/>
                </a:lnTo>
                <a:lnTo>
                  <a:pt x="3776028" y="3247862"/>
                </a:lnTo>
                <a:lnTo>
                  <a:pt x="3776347" y="3249765"/>
                </a:lnTo>
                <a:lnTo>
                  <a:pt x="3776981" y="3251036"/>
                </a:lnTo>
                <a:lnTo>
                  <a:pt x="3777933" y="3252623"/>
                </a:lnTo>
                <a:lnTo>
                  <a:pt x="3779838" y="3253258"/>
                </a:lnTo>
                <a:lnTo>
                  <a:pt x="3782378" y="3253575"/>
                </a:lnTo>
                <a:lnTo>
                  <a:pt x="3785236" y="3253258"/>
                </a:lnTo>
                <a:lnTo>
                  <a:pt x="3782696" y="3256116"/>
                </a:lnTo>
                <a:lnTo>
                  <a:pt x="3780791" y="3258338"/>
                </a:lnTo>
                <a:lnTo>
                  <a:pt x="3780473" y="3260242"/>
                </a:lnTo>
                <a:lnTo>
                  <a:pt x="3780473" y="3260876"/>
                </a:lnTo>
                <a:lnTo>
                  <a:pt x="3780791" y="3261513"/>
                </a:lnTo>
                <a:lnTo>
                  <a:pt x="3782061" y="3262464"/>
                </a:lnTo>
                <a:lnTo>
                  <a:pt x="3783331" y="3262783"/>
                </a:lnTo>
                <a:lnTo>
                  <a:pt x="3787776" y="3264053"/>
                </a:lnTo>
                <a:lnTo>
                  <a:pt x="3792856" y="3264687"/>
                </a:lnTo>
                <a:lnTo>
                  <a:pt x="3795078" y="3265007"/>
                </a:lnTo>
                <a:lnTo>
                  <a:pt x="3796984" y="3266277"/>
                </a:lnTo>
                <a:lnTo>
                  <a:pt x="3798253" y="3267229"/>
                </a:lnTo>
                <a:lnTo>
                  <a:pt x="3798888" y="3267866"/>
                </a:lnTo>
                <a:lnTo>
                  <a:pt x="3798888" y="3269133"/>
                </a:lnTo>
                <a:lnTo>
                  <a:pt x="3798888" y="3270087"/>
                </a:lnTo>
                <a:lnTo>
                  <a:pt x="3798888" y="3271354"/>
                </a:lnTo>
                <a:lnTo>
                  <a:pt x="3797301" y="3274212"/>
                </a:lnTo>
                <a:lnTo>
                  <a:pt x="3802698" y="3272625"/>
                </a:lnTo>
                <a:lnTo>
                  <a:pt x="3807461" y="3271675"/>
                </a:lnTo>
                <a:lnTo>
                  <a:pt x="3811588" y="3271354"/>
                </a:lnTo>
                <a:lnTo>
                  <a:pt x="3814446" y="3271675"/>
                </a:lnTo>
                <a:lnTo>
                  <a:pt x="3815398" y="3271990"/>
                </a:lnTo>
                <a:lnTo>
                  <a:pt x="3816352" y="3272625"/>
                </a:lnTo>
                <a:lnTo>
                  <a:pt x="3816352" y="3273578"/>
                </a:lnTo>
                <a:lnTo>
                  <a:pt x="3816033" y="3274533"/>
                </a:lnTo>
                <a:lnTo>
                  <a:pt x="3814763" y="3276120"/>
                </a:lnTo>
                <a:lnTo>
                  <a:pt x="3813493" y="3277388"/>
                </a:lnTo>
                <a:lnTo>
                  <a:pt x="3808731" y="3281516"/>
                </a:lnTo>
                <a:lnTo>
                  <a:pt x="3812223" y="3280565"/>
                </a:lnTo>
                <a:lnTo>
                  <a:pt x="3816668" y="3278979"/>
                </a:lnTo>
                <a:lnTo>
                  <a:pt x="3821113" y="3277071"/>
                </a:lnTo>
                <a:lnTo>
                  <a:pt x="3825241" y="3275485"/>
                </a:lnTo>
                <a:lnTo>
                  <a:pt x="3827463" y="3273578"/>
                </a:lnTo>
                <a:lnTo>
                  <a:pt x="3829368" y="3271354"/>
                </a:lnTo>
                <a:lnTo>
                  <a:pt x="3831908" y="3269133"/>
                </a:lnTo>
                <a:lnTo>
                  <a:pt x="3836989" y="3265644"/>
                </a:lnTo>
                <a:lnTo>
                  <a:pt x="3832226" y="3269453"/>
                </a:lnTo>
                <a:lnTo>
                  <a:pt x="3830003" y="3271675"/>
                </a:lnTo>
                <a:lnTo>
                  <a:pt x="3830003" y="3271990"/>
                </a:lnTo>
                <a:lnTo>
                  <a:pt x="3830003" y="3272625"/>
                </a:lnTo>
                <a:lnTo>
                  <a:pt x="3830638" y="3272625"/>
                </a:lnTo>
                <a:lnTo>
                  <a:pt x="3831273" y="3272625"/>
                </a:lnTo>
                <a:lnTo>
                  <a:pt x="3835083" y="3271990"/>
                </a:lnTo>
                <a:lnTo>
                  <a:pt x="3836989" y="3271675"/>
                </a:lnTo>
                <a:lnTo>
                  <a:pt x="3837941" y="3271675"/>
                </a:lnTo>
                <a:lnTo>
                  <a:pt x="3838258" y="3271990"/>
                </a:lnTo>
                <a:lnTo>
                  <a:pt x="3843021" y="3278656"/>
                </a:lnTo>
                <a:lnTo>
                  <a:pt x="3848736" y="3285962"/>
                </a:lnTo>
                <a:lnTo>
                  <a:pt x="3854133" y="3293264"/>
                </a:lnTo>
                <a:lnTo>
                  <a:pt x="3856991" y="3296758"/>
                </a:lnTo>
                <a:lnTo>
                  <a:pt x="3859213" y="3300882"/>
                </a:lnTo>
                <a:lnTo>
                  <a:pt x="3851276" y="3306915"/>
                </a:lnTo>
                <a:lnTo>
                  <a:pt x="3849053" y="3308503"/>
                </a:lnTo>
                <a:lnTo>
                  <a:pt x="3848101" y="3308822"/>
                </a:lnTo>
                <a:lnTo>
                  <a:pt x="3847783" y="3308822"/>
                </a:lnTo>
                <a:lnTo>
                  <a:pt x="3847783" y="3307869"/>
                </a:lnTo>
                <a:lnTo>
                  <a:pt x="3847783" y="3305964"/>
                </a:lnTo>
                <a:lnTo>
                  <a:pt x="3842069" y="3310409"/>
                </a:lnTo>
                <a:lnTo>
                  <a:pt x="3839846" y="3311360"/>
                </a:lnTo>
                <a:lnTo>
                  <a:pt x="3838893" y="3311995"/>
                </a:lnTo>
                <a:lnTo>
                  <a:pt x="3836353" y="3314218"/>
                </a:lnTo>
                <a:lnTo>
                  <a:pt x="3836036" y="3314853"/>
                </a:lnTo>
                <a:lnTo>
                  <a:pt x="3836353" y="3315489"/>
                </a:lnTo>
                <a:lnTo>
                  <a:pt x="3837941" y="3314539"/>
                </a:lnTo>
                <a:lnTo>
                  <a:pt x="3840481" y="3312948"/>
                </a:lnTo>
                <a:lnTo>
                  <a:pt x="3839529" y="3314539"/>
                </a:lnTo>
                <a:lnTo>
                  <a:pt x="3837941" y="3316125"/>
                </a:lnTo>
                <a:lnTo>
                  <a:pt x="3833496" y="3319298"/>
                </a:lnTo>
                <a:lnTo>
                  <a:pt x="3828733" y="3322793"/>
                </a:lnTo>
                <a:lnTo>
                  <a:pt x="3826828" y="3324380"/>
                </a:lnTo>
                <a:lnTo>
                  <a:pt x="3825241" y="3326282"/>
                </a:lnTo>
                <a:lnTo>
                  <a:pt x="3832543" y="3321837"/>
                </a:lnTo>
                <a:lnTo>
                  <a:pt x="3838576" y="3318662"/>
                </a:lnTo>
                <a:lnTo>
                  <a:pt x="3843021" y="3316440"/>
                </a:lnTo>
                <a:lnTo>
                  <a:pt x="3845878" y="3315806"/>
                </a:lnTo>
                <a:lnTo>
                  <a:pt x="3847149" y="3315806"/>
                </a:lnTo>
                <a:lnTo>
                  <a:pt x="3848101" y="3315806"/>
                </a:lnTo>
                <a:lnTo>
                  <a:pt x="3848736" y="3316125"/>
                </a:lnTo>
                <a:lnTo>
                  <a:pt x="3849371" y="3316440"/>
                </a:lnTo>
                <a:lnTo>
                  <a:pt x="3849689" y="3318350"/>
                </a:lnTo>
                <a:lnTo>
                  <a:pt x="3849689" y="3320251"/>
                </a:lnTo>
                <a:lnTo>
                  <a:pt x="3849053" y="3322793"/>
                </a:lnTo>
                <a:lnTo>
                  <a:pt x="3848418" y="3325329"/>
                </a:lnTo>
                <a:lnTo>
                  <a:pt x="3846831" y="3330728"/>
                </a:lnTo>
                <a:lnTo>
                  <a:pt x="3846196" y="3333269"/>
                </a:lnTo>
                <a:lnTo>
                  <a:pt x="3846196" y="3335493"/>
                </a:lnTo>
                <a:lnTo>
                  <a:pt x="3846513" y="3336763"/>
                </a:lnTo>
                <a:lnTo>
                  <a:pt x="3846831" y="3337717"/>
                </a:lnTo>
                <a:lnTo>
                  <a:pt x="3847783" y="3338031"/>
                </a:lnTo>
                <a:lnTo>
                  <a:pt x="3849371" y="3336129"/>
                </a:lnTo>
                <a:lnTo>
                  <a:pt x="3850323" y="3334856"/>
                </a:lnTo>
                <a:lnTo>
                  <a:pt x="3850641" y="3333586"/>
                </a:lnTo>
                <a:lnTo>
                  <a:pt x="3849689" y="3333586"/>
                </a:lnTo>
                <a:lnTo>
                  <a:pt x="3859531" y="3329462"/>
                </a:lnTo>
                <a:lnTo>
                  <a:pt x="3867786" y="3326602"/>
                </a:lnTo>
                <a:lnTo>
                  <a:pt x="3871278" y="3325651"/>
                </a:lnTo>
                <a:lnTo>
                  <a:pt x="3874771" y="3325329"/>
                </a:lnTo>
                <a:lnTo>
                  <a:pt x="3877628" y="3325017"/>
                </a:lnTo>
                <a:lnTo>
                  <a:pt x="3879851" y="3325017"/>
                </a:lnTo>
                <a:lnTo>
                  <a:pt x="3881438" y="3325329"/>
                </a:lnTo>
                <a:lnTo>
                  <a:pt x="3882708" y="3325966"/>
                </a:lnTo>
                <a:lnTo>
                  <a:pt x="3883343" y="3327553"/>
                </a:lnTo>
                <a:lnTo>
                  <a:pt x="3883661" y="3328826"/>
                </a:lnTo>
                <a:lnTo>
                  <a:pt x="3883343" y="3331047"/>
                </a:lnTo>
                <a:lnTo>
                  <a:pt x="3882391" y="3333586"/>
                </a:lnTo>
                <a:lnTo>
                  <a:pt x="3880486" y="3336444"/>
                </a:lnTo>
                <a:lnTo>
                  <a:pt x="3878263" y="3339938"/>
                </a:lnTo>
                <a:lnTo>
                  <a:pt x="3878581" y="3340255"/>
                </a:lnTo>
                <a:lnTo>
                  <a:pt x="3879534" y="3340255"/>
                </a:lnTo>
                <a:lnTo>
                  <a:pt x="3881438" y="3338351"/>
                </a:lnTo>
                <a:lnTo>
                  <a:pt x="3887788" y="3332635"/>
                </a:lnTo>
                <a:lnTo>
                  <a:pt x="3893503" y="3326602"/>
                </a:lnTo>
                <a:lnTo>
                  <a:pt x="3895408" y="3325651"/>
                </a:lnTo>
                <a:lnTo>
                  <a:pt x="3895726" y="3325651"/>
                </a:lnTo>
                <a:lnTo>
                  <a:pt x="3896043" y="3326282"/>
                </a:lnTo>
                <a:lnTo>
                  <a:pt x="3891916" y="3330094"/>
                </a:lnTo>
                <a:lnTo>
                  <a:pt x="3888741" y="3332635"/>
                </a:lnTo>
                <a:lnTo>
                  <a:pt x="3887471" y="3334856"/>
                </a:lnTo>
                <a:lnTo>
                  <a:pt x="3886201" y="3336444"/>
                </a:lnTo>
                <a:lnTo>
                  <a:pt x="3885248" y="3338667"/>
                </a:lnTo>
                <a:lnTo>
                  <a:pt x="3883661" y="3341209"/>
                </a:lnTo>
                <a:lnTo>
                  <a:pt x="3880803" y="3345019"/>
                </a:lnTo>
                <a:lnTo>
                  <a:pt x="3876358" y="3349778"/>
                </a:lnTo>
                <a:lnTo>
                  <a:pt x="3879534" y="3347556"/>
                </a:lnTo>
                <a:lnTo>
                  <a:pt x="3881438" y="3345969"/>
                </a:lnTo>
                <a:lnTo>
                  <a:pt x="3883026" y="3345335"/>
                </a:lnTo>
                <a:lnTo>
                  <a:pt x="3883343" y="3345335"/>
                </a:lnTo>
                <a:lnTo>
                  <a:pt x="3883661" y="3345652"/>
                </a:lnTo>
                <a:lnTo>
                  <a:pt x="3883343" y="3346605"/>
                </a:lnTo>
                <a:lnTo>
                  <a:pt x="3882708" y="3348509"/>
                </a:lnTo>
                <a:lnTo>
                  <a:pt x="3878263" y="3354547"/>
                </a:lnTo>
                <a:lnTo>
                  <a:pt x="3877288" y="3355343"/>
                </a:lnTo>
                <a:lnTo>
                  <a:pt x="3871089" y="3361542"/>
                </a:lnTo>
                <a:lnTo>
                  <a:pt x="3869691" y="3363115"/>
                </a:lnTo>
                <a:lnTo>
                  <a:pt x="3867786" y="3365654"/>
                </a:lnTo>
                <a:lnTo>
                  <a:pt x="3864928" y="3370736"/>
                </a:lnTo>
                <a:lnTo>
                  <a:pt x="3862706" y="3374545"/>
                </a:lnTo>
                <a:lnTo>
                  <a:pt x="3867786" y="3370099"/>
                </a:lnTo>
                <a:lnTo>
                  <a:pt x="3871597" y="3366927"/>
                </a:lnTo>
                <a:lnTo>
                  <a:pt x="3875088" y="3364701"/>
                </a:lnTo>
                <a:lnTo>
                  <a:pt x="3877628" y="3362801"/>
                </a:lnTo>
                <a:lnTo>
                  <a:pt x="3879851" y="3362167"/>
                </a:lnTo>
                <a:lnTo>
                  <a:pt x="3881438" y="3361845"/>
                </a:lnTo>
                <a:lnTo>
                  <a:pt x="3884296" y="3361211"/>
                </a:lnTo>
                <a:lnTo>
                  <a:pt x="3879534" y="3366610"/>
                </a:lnTo>
                <a:lnTo>
                  <a:pt x="3877628" y="3367559"/>
                </a:lnTo>
                <a:lnTo>
                  <a:pt x="3876358" y="3368196"/>
                </a:lnTo>
                <a:lnTo>
                  <a:pt x="3876041" y="3367876"/>
                </a:lnTo>
                <a:lnTo>
                  <a:pt x="3876041" y="3367244"/>
                </a:lnTo>
                <a:lnTo>
                  <a:pt x="3877946" y="3364389"/>
                </a:lnTo>
                <a:lnTo>
                  <a:pt x="3864928" y="3377403"/>
                </a:lnTo>
                <a:lnTo>
                  <a:pt x="3858261" y="3385021"/>
                </a:lnTo>
                <a:lnTo>
                  <a:pt x="3849689" y="3395180"/>
                </a:lnTo>
                <a:lnTo>
                  <a:pt x="3854451" y="3391371"/>
                </a:lnTo>
                <a:lnTo>
                  <a:pt x="3856357" y="3389784"/>
                </a:lnTo>
                <a:lnTo>
                  <a:pt x="3856673" y="3389784"/>
                </a:lnTo>
                <a:lnTo>
                  <a:pt x="3856673" y="3390418"/>
                </a:lnTo>
                <a:lnTo>
                  <a:pt x="3855721" y="3392008"/>
                </a:lnTo>
                <a:lnTo>
                  <a:pt x="3855086" y="3394229"/>
                </a:lnTo>
                <a:lnTo>
                  <a:pt x="3854451" y="3395497"/>
                </a:lnTo>
                <a:lnTo>
                  <a:pt x="3855403" y="3395180"/>
                </a:lnTo>
                <a:lnTo>
                  <a:pt x="3858897" y="3392642"/>
                </a:lnTo>
                <a:lnTo>
                  <a:pt x="3854133" y="3398040"/>
                </a:lnTo>
                <a:lnTo>
                  <a:pt x="3853181" y="3399945"/>
                </a:lnTo>
                <a:lnTo>
                  <a:pt x="3852863" y="3400896"/>
                </a:lnTo>
                <a:lnTo>
                  <a:pt x="3830638" y="3423755"/>
                </a:lnTo>
                <a:lnTo>
                  <a:pt x="3822066" y="3431375"/>
                </a:lnTo>
                <a:lnTo>
                  <a:pt x="3818892" y="3433915"/>
                </a:lnTo>
                <a:lnTo>
                  <a:pt x="3816668" y="3435503"/>
                </a:lnTo>
                <a:lnTo>
                  <a:pt x="3814446" y="3438360"/>
                </a:lnTo>
                <a:lnTo>
                  <a:pt x="3811588" y="3441853"/>
                </a:lnTo>
                <a:lnTo>
                  <a:pt x="3803333" y="3451061"/>
                </a:lnTo>
                <a:lnTo>
                  <a:pt x="3804286" y="3451378"/>
                </a:lnTo>
                <a:lnTo>
                  <a:pt x="3804921" y="3451061"/>
                </a:lnTo>
                <a:lnTo>
                  <a:pt x="3807144" y="3449473"/>
                </a:lnTo>
                <a:lnTo>
                  <a:pt x="3809366" y="3448203"/>
                </a:lnTo>
                <a:lnTo>
                  <a:pt x="3810001" y="3447886"/>
                </a:lnTo>
                <a:lnTo>
                  <a:pt x="3810318" y="3448203"/>
                </a:lnTo>
                <a:lnTo>
                  <a:pt x="3805238" y="3454871"/>
                </a:lnTo>
                <a:lnTo>
                  <a:pt x="3803333" y="3456776"/>
                </a:lnTo>
                <a:lnTo>
                  <a:pt x="3802381" y="3458681"/>
                </a:lnTo>
                <a:lnTo>
                  <a:pt x="3802064" y="3459951"/>
                </a:lnTo>
                <a:lnTo>
                  <a:pt x="3802381" y="3460586"/>
                </a:lnTo>
                <a:lnTo>
                  <a:pt x="3802698" y="3460904"/>
                </a:lnTo>
                <a:lnTo>
                  <a:pt x="3803968" y="3460904"/>
                </a:lnTo>
                <a:lnTo>
                  <a:pt x="3800793" y="3463762"/>
                </a:lnTo>
                <a:lnTo>
                  <a:pt x="3797936" y="3466937"/>
                </a:lnTo>
                <a:lnTo>
                  <a:pt x="3797618" y="3472017"/>
                </a:lnTo>
                <a:lnTo>
                  <a:pt x="3797936" y="3478050"/>
                </a:lnTo>
                <a:lnTo>
                  <a:pt x="3799206" y="3484718"/>
                </a:lnTo>
                <a:lnTo>
                  <a:pt x="3801428" y="3492338"/>
                </a:lnTo>
                <a:lnTo>
                  <a:pt x="3790633" y="3489163"/>
                </a:lnTo>
                <a:lnTo>
                  <a:pt x="3782061" y="3485988"/>
                </a:lnTo>
                <a:lnTo>
                  <a:pt x="3778887" y="3489480"/>
                </a:lnTo>
                <a:lnTo>
                  <a:pt x="3776981" y="3492973"/>
                </a:lnTo>
                <a:lnTo>
                  <a:pt x="3777933" y="3490115"/>
                </a:lnTo>
                <a:lnTo>
                  <a:pt x="3777933" y="3489480"/>
                </a:lnTo>
                <a:lnTo>
                  <a:pt x="3777616" y="3489163"/>
                </a:lnTo>
                <a:lnTo>
                  <a:pt x="3777298" y="3489163"/>
                </a:lnTo>
                <a:lnTo>
                  <a:pt x="3776028" y="3489480"/>
                </a:lnTo>
                <a:lnTo>
                  <a:pt x="3772853" y="3491703"/>
                </a:lnTo>
                <a:lnTo>
                  <a:pt x="3769996" y="3496466"/>
                </a:lnTo>
                <a:lnTo>
                  <a:pt x="3766186" y="3500594"/>
                </a:lnTo>
                <a:lnTo>
                  <a:pt x="3762376" y="3505356"/>
                </a:lnTo>
                <a:lnTo>
                  <a:pt x="3757931" y="3509802"/>
                </a:lnTo>
                <a:lnTo>
                  <a:pt x="3753486" y="3514247"/>
                </a:lnTo>
                <a:lnTo>
                  <a:pt x="3749359" y="3517422"/>
                </a:lnTo>
                <a:lnTo>
                  <a:pt x="3745548" y="3520280"/>
                </a:lnTo>
                <a:lnTo>
                  <a:pt x="3742056" y="3522502"/>
                </a:lnTo>
                <a:lnTo>
                  <a:pt x="3740151" y="3525995"/>
                </a:lnTo>
                <a:lnTo>
                  <a:pt x="3739516" y="3526630"/>
                </a:lnTo>
                <a:lnTo>
                  <a:pt x="3739516" y="3526947"/>
                </a:lnTo>
                <a:lnTo>
                  <a:pt x="3740151" y="3526947"/>
                </a:lnTo>
                <a:lnTo>
                  <a:pt x="3740468" y="3526630"/>
                </a:lnTo>
                <a:lnTo>
                  <a:pt x="3742056" y="3525677"/>
                </a:lnTo>
                <a:lnTo>
                  <a:pt x="3744278" y="3524090"/>
                </a:lnTo>
                <a:lnTo>
                  <a:pt x="3746183" y="3523455"/>
                </a:lnTo>
                <a:lnTo>
                  <a:pt x="3746819" y="3522820"/>
                </a:lnTo>
                <a:lnTo>
                  <a:pt x="3747771" y="3522820"/>
                </a:lnTo>
                <a:lnTo>
                  <a:pt x="3747771" y="3523455"/>
                </a:lnTo>
                <a:lnTo>
                  <a:pt x="3747771" y="3524407"/>
                </a:lnTo>
                <a:lnTo>
                  <a:pt x="3723958" y="3552031"/>
                </a:lnTo>
                <a:lnTo>
                  <a:pt x="3723958" y="3551079"/>
                </a:lnTo>
                <a:lnTo>
                  <a:pt x="3723642" y="3550444"/>
                </a:lnTo>
                <a:lnTo>
                  <a:pt x="3723323" y="3549809"/>
                </a:lnTo>
                <a:lnTo>
                  <a:pt x="3722371" y="3549809"/>
                </a:lnTo>
                <a:lnTo>
                  <a:pt x="3720783" y="3550444"/>
                </a:lnTo>
                <a:lnTo>
                  <a:pt x="3718878" y="3551396"/>
                </a:lnTo>
                <a:lnTo>
                  <a:pt x="3716656" y="3552031"/>
                </a:lnTo>
                <a:lnTo>
                  <a:pt x="3716021" y="3552031"/>
                </a:lnTo>
                <a:lnTo>
                  <a:pt x="3714751" y="3552031"/>
                </a:lnTo>
                <a:lnTo>
                  <a:pt x="3714434" y="3551714"/>
                </a:lnTo>
                <a:lnTo>
                  <a:pt x="3714116" y="3551396"/>
                </a:lnTo>
                <a:lnTo>
                  <a:pt x="3713798" y="3550444"/>
                </a:lnTo>
                <a:lnTo>
                  <a:pt x="3713798" y="3548539"/>
                </a:lnTo>
                <a:lnTo>
                  <a:pt x="3701098" y="3559969"/>
                </a:lnTo>
                <a:lnTo>
                  <a:pt x="3694748" y="3565049"/>
                </a:lnTo>
                <a:lnTo>
                  <a:pt x="3688398" y="3569812"/>
                </a:lnTo>
                <a:lnTo>
                  <a:pt x="3689668" y="3566955"/>
                </a:lnTo>
                <a:lnTo>
                  <a:pt x="3689986" y="3565684"/>
                </a:lnTo>
                <a:lnTo>
                  <a:pt x="3689668" y="3565367"/>
                </a:lnTo>
                <a:lnTo>
                  <a:pt x="3688398" y="3565367"/>
                </a:lnTo>
                <a:lnTo>
                  <a:pt x="3685541" y="3566320"/>
                </a:lnTo>
                <a:lnTo>
                  <a:pt x="3684271" y="3566637"/>
                </a:lnTo>
                <a:lnTo>
                  <a:pt x="3682683" y="3566320"/>
                </a:lnTo>
                <a:lnTo>
                  <a:pt x="3685858" y="3562509"/>
                </a:lnTo>
                <a:lnTo>
                  <a:pt x="3686811" y="3560604"/>
                </a:lnTo>
                <a:lnTo>
                  <a:pt x="3687446" y="3559017"/>
                </a:lnTo>
                <a:lnTo>
                  <a:pt x="3687763" y="3557747"/>
                </a:lnTo>
                <a:lnTo>
                  <a:pt x="3687763" y="3556476"/>
                </a:lnTo>
                <a:lnTo>
                  <a:pt x="3687763" y="3555524"/>
                </a:lnTo>
                <a:lnTo>
                  <a:pt x="3687446" y="3554571"/>
                </a:lnTo>
                <a:lnTo>
                  <a:pt x="3686811" y="3553936"/>
                </a:lnTo>
                <a:lnTo>
                  <a:pt x="3685858" y="3553619"/>
                </a:lnTo>
                <a:lnTo>
                  <a:pt x="3684588" y="3552984"/>
                </a:lnTo>
                <a:lnTo>
                  <a:pt x="3682366" y="3553301"/>
                </a:lnTo>
                <a:lnTo>
                  <a:pt x="3680143" y="3553936"/>
                </a:lnTo>
                <a:lnTo>
                  <a:pt x="3677286" y="3558699"/>
                </a:lnTo>
                <a:lnTo>
                  <a:pt x="3674429" y="3563144"/>
                </a:lnTo>
                <a:lnTo>
                  <a:pt x="3673476" y="3565049"/>
                </a:lnTo>
                <a:lnTo>
                  <a:pt x="3673158" y="3566320"/>
                </a:lnTo>
                <a:lnTo>
                  <a:pt x="3673476" y="3567590"/>
                </a:lnTo>
                <a:lnTo>
                  <a:pt x="3674429" y="3567907"/>
                </a:lnTo>
                <a:lnTo>
                  <a:pt x="3667443" y="3573622"/>
                </a:lnTo>
                <a:lnTo>
                  <a:pt x="3662363" y="3578703"/>
                </a:lnTo>
                <a:lnTo>
                  <a:pt x="3658236" y="3583465"/>
                </a:lnTo>
                <a:lnTo>
                  <a:pt x="3655696" y="3587593"/>
                </a:lnTo>
                <a:lnTo>
                  <a:pt x="3653792" y="3591086"/>
                </a:lnTo>
                <a:lnTo>
                  <a:pt x="3652838" y="3594896"/>
                </a:lnTo>
                <a:lnTo>
                  <a:pt x="3652521" y="3598389"/>
                </a:lnTo>
                <a:lnTo>
                  <a:pt x="3652203" y="3602199"/>
                </a:lnTo>
                <a:lnTo>
                  <a:pt x="3656332" y="3599659"/>
                </a:lnTo>
                <a:lnTo>
                  <a:pt x="3660776" y="3595849"/>
                </a:lnTo>
                <a:lnTo>
                  <a:pt x="3669983" y="3588546"/>
                </a:lnTo>
                <a:lnTo>
                  <a:pt x="3665856" y="3594261"/>
                </a:lnTo>
                <a:lnTo>
                  <a:pt x="3662998" y="3598389"/>
                </a:lnTo>
                <a:lnTo>
                  <a:pt x="3660776" y="3601881"/>
                </a:lnTo>
                <a:lnTo>
                  <a:pt x="3659823" y="3604739"/>
                </a:lnTo>
                <a:lnTo>
                  <a:pt x="3659189" y="3607279"/>
                </a:lnTo>
                <a:lnTo>
                  <a:pt x="3659189" y="3609184"/>
                </a:lnTo>
                <a:lnTo>
                  <a:pt x="3659823" y="3610454"/>
                </a:lnTo>
                <a:lnTo>
                  <a:pt x="3660141" y="3611724"/>
                </a:lnTo>
                <a:lnTo>
                  <a:pt x="3661411" y="3614265"/>
                </a:lnTo>
                <a:lnTo>
                  <a:pt x="3662363" y="3615217"/>
                </a:lnTo>
                <a:lnTo>
                  <a:pt x="3662681" y="3617122"/>
                </a:lnTo>
                <a:lnTo>
                  <a:pt x="3662681" y="3619027"/>
                </a:lnTo>
                <a:lnTo>
                  <a:pt x="3662046" y="3621250"/>
                </a:lnTo>
                <a:lnTo>
                  <a:pt x="3660458" y="3624425"/>
                </a:lnTo>
                <a:lnTo>
                  <a:pt x="3658236" y="3627918"/>
                </a:lnTo>
                <a:lnTo>
                  <a:pt x="3662998" y="3624425"/>
                </a:lnTo>
                <a:lnTo>
                  <a:pt x="3668396" y="3619980"/>
                </a:lnTo>
                <a:lnTo>
                  <a:pt x="3674746" y="3614900"/>
                </a:lnTo>
                <a:lnTo>
                  <a:pt x="3680461" y="3609502"/>
                </a:lnTo>
                <a:lnTo>
                  <a:pt x="3685541" y="3604104"/>
                </a:lnTo>
                <a:lnTo>
                  <a:pt x="3689351" y="3599341"/>
                </a:lnTo>
                <a:lnTo>
                  <a:pt x="3690621" y="3597119"/>
                </a:lnTo>
                <a:lnTo>
                  <a:pt x="3691573" y="3595214"/>
                </a:lnTo>
                <a:lnTo>
                  <a:pt x="3691573" y="3593626"/>
                </a:lnTo>
                <a:lnTo>
                  <a:pt x="3690938" y="3592991"/>
                </a:lnTo>
                <a:lnTo>
                  <a:pt x="3695066" y="3588863"/>
                </a:lnTo>
                <a:lnTo>
                  <a:pt x="3696653" y="3587911"/>
                </a:lnTo>
                <a:lnTo>
                  <a:pt x="3697606" y="3587276"/>
                </a:lnTo>
                <a:lnTo>
                  <a:pt x="3698877" y="3586958"/>
                </a:lnTo>
                <a:lnTo>
                  <a:pt x="3699511" y="3586958"/>
                </a:lnTo>
                <a:lnTo>
                  <a:pt x="3700146" y="3587276"/>
                </a:lnTo>
                <a:lnTo>
                  <a:pt x="3700463" y="3587911"/>
                </a:lnTo>
                <a:lnTo>
                  <a:pt x="3701098" y="3589816"/>
                </a:lnTo>
                <a:lnTo>
                  <a:pt x="3701098" y="3592356"/>
                </a:lnTo>
                <a:lnTo>
                  <a:pt x="3700146" y="3597119"/>
                </a:lnTo>
                <a:lnTo>
                  <a:pt x="3696971" y="3600929"/>
                </a:lnTo>
                <a:lnTo>
                  <a:pt x="3694748" y="3603469"/>
                </a:lnTo>
                <a:lnTo>
                  <a:pt x="3692843" y="3604739"/>
                </a:lnTo>
                <a:lnTo>
                  <a:pt x="3691573" y="3605057"/>
                </a:lnTo>
                <a:lnTo>
                  <a:pt x="3690303" y="3604739"/>
                </a:lnTo>
                <a:lnTo>
                  <a:pt x="3689351" y="3604739"/>
                </a:lnTo>
                <a:lnTo>
                  <a:pt x="3687763" y="3605374"/>
                </a:lnTo>
                <a:lnTo>
                  <a:pt x="3685541" y="3607279"/>
                </a:lnTo>
                <a:lnTo>
                  <a:pt x="3682683" y="3610772"/>
                </a:lnTo>
                <a:lnTo>
                  <a:pt x="3680778" y="3614582"/>
                </a:lnTo>
                <a:lnTo>
                  <a:pt x="3677921" y="3620297"/>
                </a:lnTo>
                <a:lnTo>
                  <a:pt x="3676969" y="3622838"/>
                </a:lnTo>
                <a:lnTo>
                  <a:pt x="3675381" y="3625060"/>
                </a:lnTo>
                <a:lnTo>
                  <a:pt x="3673158" y="3626648"/>
                </a:lnTo>
                <a:lnTo>
                  <a:pt x="3670301" y="3627918"/>
                </a:lnTo>
                <a:lnTo>
                  <a:pt x="3669349" y="3631728"/>
                </a:lnTo>
                <a:lnTo>
                  <a:pt x="3667443" y="3636173"/>
                </a:lnTo>
                <a:lnTo>
                  <a:pt x="3666173" y="3639983"/>
                </a:lnTo>
                <a:lnTo>
                  <a:pt x="3665856" y="3641889"/>
                </a:lnTo>
                <a:lnTo>
                  <a:pt x="3666173" y="3642841"/>
                </a:lnTo>
                <a:lnTo>
                  <a:pt x="3661093" y="3648239"/>
                </a:lnTo>
                <a:lnTo>
                  <a:pt x="3659823" y="3649826"/>
                </a:lnTo>
                <a:lnTo>
                  <a:pt x="3659823" y="3650779"/>
                </a:lnTo>
                <a:lnTo>
                  <a:pt x="3659823" y="3651414"/>
                </a:lnTo>
                <a:lnTo>
                  <a:pt x="3657283" y="3653319"/>
                </a:lnTo>
                <a:lnTo>
                  <a:pt x="3653792" y="3655542"/>
                </a:lnTo>
                <a:lnTo>
                  <a:pt x="3646806" y="3659034"/>
                </a:lnTo>
                <a:lnTo>
                  <a:pt x="3643632" y="3661257"/>
                </a:lnTo>
                <a:lnTo>
                  <a:pt x="3640773" y="3663480"/>
                </a:lnTo>
                <a:lnTo>
                  <a:pt x="3638552" y="3666020"/>
                </a:lnTo>
                <a:lnTo>
                  <a:pt x="3637598" y="3666972"/>
                </a:lnTo>
                <a:lnTo>
                  <a:pt x="3637025" y="3668406"/>
                </a:lnTo>
                <a:lnTo>
                  <a:pt x="3640583" y="3666842"/>
                </a:lnTo>
                <a:lnTo>
                  <a:pt x="3643361" y="3665850"/>
                </a:lnTo>
                <a:lnTo>
                  <a:pt x="3645445" y="3665519"/>
                </a:lnTo>
                <a:lnTo>
                  <a:pt x="3646139" y="3665850"/>
                </a:lnTo>
                <a:lnTo>
                  <a:pt x="3646487" y="3666511"/>
                </a:lnTo>
                <a:lnTo>
                  <a:pt x="3646487" y="3667173"/>
                </a:lnTo>
                <a:lnTo>
                  <a:pt x="3645792" y="3668826"/>
                </a:lnTo>
                <a:lnTo>
                  <a:pt x="3643014" y="3673787"/>
                </a:lnTo>
                <a:lnTo>
                  <a:pt x="3637457" y="3681394"/>
                </a:lnTo>
                <a:lnTo>
                  <a:pt x="3636068" y="3681394"/>
                </a:lnTo>
                <a:lnTo>
                  <a:pt x="3635721" y="3680732"/>
                </a:lnTo>
                <a:lnTo>
                  <a:pt x="3635721" y="3679740"/>
                </a:lnTo>
                <a:lnTo>
                  <a:pt x="3636763" y="3678748"/>
                </a:lnTo>
                <a:lnTo>
                  <a:pt x="3638499" y="3675771"/>
                </a:lnTo>
                <a:lnTo>
                  <a:pt x="3641625" y="3671803"/>
                </a:lnTo>
                <a:lnTo>
                  <a:pt x="3637805" y="3673787"/>
                </a:lnTo>
                <a:lnTo>
                  <a:pt x="3636763" y="3674118"/>
                </a:lnTo>
                <a:lnTo>
                  <a:pt x="3635721" y="3674118"/>
                </a:lnTo>
                <a:lnTo>
                  <a:pt x="3635374" y="3673456"/>
                </a:lnTo>
                <a:lnTo>
                  <a:pt x="3635374" y="3672133"/>
                </a:lnTo>
                <a:lnTo>
                  <a:pt x="3636041" y="3668956"/>
                </a:lnTo>
                <a:lnTo>
                  <a:pt x="3634741" y="3669513"/>
                </a:lnTo>
                <a:lnTo>
                  <a:pt x="3633153" y="3670148"/>
                </a:lnTo>
                <a:lnTo>
                  <a:pt x="3631248" y="3670148"/>
                </a:lnTo>
                <a:lnTo>
                  <a:pt x="3630296" y="3670148"/>
                </a:lnTo>
                <a:lnTo>
                  <a:pt x="3628708" y="3669195"/>
                </a:lnTo>
                <a:lnTo>
                  <a:pt x="3628073" y="3668877"/>
                </a:lnTo>
                <a:lnTo>
                  <a:pt x="3626168" y="3666972"/>
                </a:lnTo>
                <a:lnTo>
                  <a:pt x="3624581" y="3665385"/>
                </a:lnTo>
                <a:lnTo>
                  <a:pt x="3623628" y="3664432"/>
                </a:lnTo>
                <a:lnTo>
                  <a:pt x="3622358" y="3663797"/>
                </a:lnTo>
                <a:lnTo>
                  <a:pt x="3621088" y="3663480"/>
                </a:lnTo>
                <a:lnTo>
                  <a:pt x="3619501" y="3663162"/>
                </a:lnTo>
                <a:lnTo>
                  <a:pt x="3617278" y="3663162"/>
                </a:lnTo>
                <a:lnTo>
                  <a:pt x="3615056" y="3663797"/>
                </a:lnTo>
                <a:lnTo>
                  <a:pt x="3612198" y="3667925"/>
                </a:lnTo>
                <a:lnTo>
                  <a:pt x="3610928" y="3670783"/>
                </a:lnTo>
                <a:lnTo>
                  <a:pt x="3610928" y="3671418"/>
                </a:lnTo>
                <a:lnTo>
                  <a:pt x="3610928" y="3672053"/>
                </a:lnTo>
                <a:lnTo>
                  <a:pt x="3611563" y="3672688"/>
                </a:lnTo>
                <a:lnTo>
                  <a:pt x="3611881" y="3672688"/>
                </a:lnTo>
                <a:lnTo>
                  <a:pt x="3613786" y="3672688"/>
                </a:lnTo>
                <a:lnTo>
                  <a:pt x="3616008" y="3672053"/>
                </a:lnTo>
                <a:lnTo>
                  <a:pt x="3619818" y="3671418"/>
                </a:lnTo>
                <a:lnTo>
                  <a:pt x="3615691" y="3676498"/>
                </a:lnTo>
                <a:lnTo>
                  <a:pt x="3612516" y="3680308"/>
                </a:lnTo>
                <a:lnTo>
                  <a:pt x="3610928" y="3683483"/>
                </a:lnTo>
                <a:lnTo>
                  <a:pt x="3609341" y="3686023"/>
                </a:lnTo>
                <a:lnTo>
                  <a:pt x="3608388" y="3688881"/>
                </a:lnTo>
                <a:lnTo>
                  <a:pt x="3606483" y="3691739"/>
                </a:lnTo>
                <a:lnTo>
                  <a:pt x="3603627" y="3695866"/>
                </a:lnTo>
                <a:lnTo>
                  <a:pt x="3599181" y="3700947"/>
                </a:lnTo>
                <a:lnTo>
                  <a:pt x="3598547" y="3701264"/>
                </a:lnTo>
                <a:lnTo>
                  <a:pt x="3597276" y="3701582"/>
                </a:lnTo>
                <a:lnTo>
                  <a:pt x="3595371" y="3701264"/>
                </a:lnTo>
                <a:lnTo>
                  <a:pt x="3593148" y="3700629"/>
                </a:lnTo>
                <a:lnTo>
                  <a:pt x="3591243" y="3700312"/>
                </a:lnTo>
                <a:lnTo>
                  <a:pt x="3588703" y="3700312"/>
                </a:lnTo>
                <a:lnTo>
                  <a:pt x="3587433" y="3700947"/>
                </a:lnTo>
                <a:lnTo>
                  <a:pt x="3585846" y="3701582"/>
                </a:lnTo>
                <a:lnTo>
                  <a:pt x="3584576" y="3702852"/>
                </a:lnTo>
                <a:lnTo>
                  <a:pt x="3583306" y="3704439"/>
                </a:lnTo>
                <a:lnTo>
                  <a:pt x="3582036" y="3706027"/>
                </a:lnTo>
                <a:lnTo>
                  <a:pt x="3580448" y="3708567"/>
                </a:lnTo>
                <a:lnTo>
                  <a:pt x="3580131" y="3703804"/>
                </a:lnTo>
                <a:lnTo>
                  <a:pt x="3579813" y="3701582"/>
                </a:lnTo>
                <a:lnTo>
                  <a:pt x="3579496" y="3699677"/>
                </a:lnTo>
                <a:lnTo>
                  <a:pt x="3578226" y="3697772"/>
                </a:lnTo>
                <a:lnTo>
                  <a:pt x="3576639" y="3695866"/>
                </a:lnTo>
                <a:lnTo>
                  <a:pt x="3574733" y="3693961"/>
                </a:lnTo>
                <a:lnTo>
                  <a:pt x="3571876" y="3692374"/>
                </a:lnTo>
                <a:lnTo>
                  <a:pt x="3566162" y="3697454"/>
                </a:lnTo>
                <a:lnTo>
                  <a:pt x="3561398" y="3700947"/>
                </a:lnTo>
                <a:lnTo>
                  <a:pt x="3557271" y="3703804"/>
                </a:lnTo>
                <a:lnTo>
                  <a:pt x="3553462" y="3706027"/>
                </a:lnTo>
                <a:lnTo>
                  <a:pt x="3550286" y="3707932"/>
                </a:lnTo>
                <a:lnTo>
                  <a:pt x="3547428" y="3708567"/>
                </a:lnTo>
                <a:lnTo>
                  <a:pt x="3544254" y="3709520"/>
                </a:lnTo>
                <a:lnTo>
                  <a:pt x="3541714" y="3709837"/>
                </a:lnTo>
                <a:lnTo>
                  <a:pt x="3536634" y="3709837"/>
                </a:lnTo>
                <a:lnTo>
                  <a:pt x="3531554" y="3709837"/>
                </a:lnTo>
                <a:lnTo>
                  <a:pt x="3528696" y="3710155"/>
                </a:lnTo>
                <a:lnTo>
                  <a:pt x="3525521" y="3710790"/>
                </a:lnTo>
                <a:lnTo>
                  <a:pt x="3521711" y="3712377"/>
                </a:lnTo>
                <a:lnTo>
                  <a:pt x="3517901" y="3714282"/>
                </a:lnTo>
                <a:lnTo>
                  <a:pt x="3517266" y="3716188"/>
                </a:lnTo>
                <a:lnTo>
                  <a:pt x="3517266" y="3717775"/>
                </a:lnTo>
                <a:lnTo>
                  <a:pt x="3518218" y="3719045"/>
                </a:lnTo>
                <a:lnTo>
                  <a:pt x="3518853" y="3719680"/>
                </a:lnTo>
                <a:lnTo>
                  <a:pt x="3519806" y="3719680"/>
                </a:lnTo>
                <a:lnTo>
                  <a:pt x="3521077" y="3719680"/>
                </a:lnTo>
                <a:lnTo>
                  <a:pt x="3524251" y="3719045"/>
                </a:lnTo>
                <a:lnTo>
                  <a:pt x="3527743" y="3718093"/>
                </a:lnTo>
                <a:lnTo>
                  <a:pt x="3529014" y="3717775"/>
                </a:lnTo>
                <a:lnTo>
                  <a:pt x="3530283" y="3718093"/>
                </a:lnTo>
                <a:lnTo>
                  <a:pt x="3531554" y="3718410"/>
                </a:lnTo>
                <a:lnTo>
                  <a:pt x="3532506" y="3719680"/>
                </a:lnTo>
                <a:lnTo>
                  <a:pt x="3533141" y="3720950"/>
                </a:lnTo>
                <a:lnTo>
                  <a:pt x="3533141" y="3722855"/>
                </a:lnTo>
                <a:lnTo>
                  <a:pt x="3529331" y="3726983"/>
                </a:lnTo>
                <a:lnTo>
                  <a:pt x="3528378" y="3727936"/>
                </a:lnTo>
                <a:lnTo>
                  <a:pt x="3527108" y="3728253"/>
                </a:lnTo>
                <a:lnTo>
                  <a:pt x="3526474" y="3728253"/>
                </a:lnTo>
                <a:lnTo>
                  <a:pt x="3525838" y="3728253"/>
                </a:lnTo>
                <a:lnTo>
                  <a:pt x="3524568" y="3727618"/>
                </a:lnTo>
                <a:lnTo>
                  <a:pt x="3523933" y="3727301"/>
                </a:lnTo>
                <a:lnTo>
                  <a:pt x="3523298" y="3726983"/>
                </a:lnTo>
                <a:lnTo>
                  <a:pt x="3522346" y="3726983"/>
                </a:lnTo>
                <a:lnTo>
                  <a:pt x="3521393" y="3727301"/>
                </a:lnTo>
                <a:lnTo>
                  <a:pt x="3519806" y="3728253"/>
                </a:lnTo>
                <a:lnTo>
                  <a:pt x="3518218" y="3729841"/>
                </a:lnTo>
                <a:lnTo>
                  <a:pt x="3513138" y="3734921"/>
                </a:lnTo>
                <a:lnTo>
                  <a:pt x="3515678" y="3731428"/>
                </a:lnTo>
                <a:lnTo>
                  <a:pt x="3516631" y="3729206"/>
                </a:lnTo>
                <a:lnTo>
                  <a:pt x="3516948" y="3728888"/>
                </a:lnTo>
                <a:lnTo>
                  <a:pt x="3516631" y="3728253"/>
                </a:lnTo>
                <a:lnTo>
                  <a:pt x="3515678" y="3729206"/>
                </a:lnTo>
                <a:lnTo>
                  <a:pt x="3513457" y="3730793"/>
                </a:lnTo>
                <a:lnTo>
                  <a:pt x="3509963" y="3734603"/>
                </a:lnTo>
                <a:lnTo>
                  <a:pt x="3505837" y="3739366"/>
                </a:lnTo>
                <a:lnTo>
                  <a:pt x="3500756" y="3745399"/>
                </a:lnTo>
                <a:lnTo>
                  <a:pt x="3501391" y="3741589"/>
                </a:lnTo>
                <a:lnTo>
                  <a:pt x="3502026" y="3739366"/>
                </a:lnTo>
                <a:lnTo>
                  <a:pt x="3502661" y="3737144"/>
                </a:lnTo>
                <a:lnTo>
                  <a:pt x="3504248" y="3734603"/>
                </a:lnTo>
                <a:lnTo>
                  <a:pt x="3506153" y="3732381"/>
                </a:lnTo>
                <a:lnTo>
                  <a:pt x="3508693" y="3730158"/>
                </a:lnTo>
                <a:lnTo>
                  <a:pt x="3511868" y="3728253"/>
                </a:lnTo>
                <a:lnTo>
                  <a:pt x="3509328" y="3727618"/>
                </a:lnTo>
                <a:lnTo>
                  <a:pt x="3506788" y="3727301"/>
                </a:lnTo>
                <a:lnTo>
                  <a:pt x="3504248" y="3727301"/>
                </a:lnTo>
                <a:lnTo>
                  <a:pt x="3501391" y="3727936"/>
                </a:lnTo>
                <a:lnTo>
                  <a:pt x="3497898" y="3729841"/>
                </a:lnTo>
                <a:lnTo>
                  <a:pt x="3494089" y="3732381"/>
                </a:lnTo>
                <a:lnTo>
                  <a:pt x="3489009" y="3735556"/>
                </a:lnTo>
                <a:lnTo>
                  <a:pt x="3482658" y="3740319"/>
                </a:lnTo>
                <a:lnTo>
                  <a:pt x="3483611" y="3737779"/>
                </a:lnTo>
                <a:lnTo>
                  <a:pt x="3482976" y="3735556"/>
                </a:lnTo>
                <a:lnTo>
                  <a:pt x="3482341" y="3734286"/>
                </a:lnTo>
                <a:lnTo>
                  <a:pt x="3481388" y="3733333"/>
                </a:lnTo>
                <a:lnTo>
                  <a:pt x="3479801" y="3733016"/>
                </a:lnTo>
                <a:lnTo>
                  <a:pt x="3477578" y="3733016"/>
                </a:lnTo>
                <a:lnTo>
                  <a:pt x="3475356" y="3733333"/>
                </a:lnTo>
                <a:lnTo>
                  <a:pt x="3472816" y="3734286"/>
                </a:lnTo>
                <a:lnTo>
                  <a:pt x="3462021" y="3737461"/>
                </a:lnTo>
                <a:lnTo>
                  <a:pt x="3457258" y="3738731"/>
                </a:lnTo>
                <a:lnTo>
                  <a:pt x="3455036" y="3739049"/>
                </a:lnTo>
                <a:lnTo>
                  <a:pt x="3453131" y="3738731"/>
                </a:lnTo>
                <a:lnTo>
                  <a:pt x="3449956" y="3745082"/>
                </a:lnTo>
                <a:lnTo>
                  <a:pt x="3446464" y="3752702"/>
                </a:lnTo>
                <a:lnTo>
                  <a:pt x="3444558" y="3761275"/>
                </a:lnTo>
                <a:lnTo>
                  <a:pt x="3442653" y="3768895"/>
                </a:lnTo>
                <a:lnTo>
                  <a:pt x="3442336" y="3772388"/>
                </a:lnTo>
                <a:lnTo>
                  <a:pt x="3442336" y="3775881"/>
                </a:lnTo>
                <a:lnTo>
                  <a:pt x="3442336" y="3778421"/>
                </a:lnTo>
                <a:lnTo>
                  <a:pt x="3442971" y="3780643"/>
                </a:lnTo>
                <a:lnTo>
                  <a:pt x="3443924" y="3781914"/>
                </a:lnTo>
                <a:lnTo>
                  <a:pt x="3444876" y="3782231"/>
                </a:lnTo>
                <a:lnTo>
                  <a:pt x="3445511" y="3782231"/>
                </a:lnTo>
                <a:lnTo>
                  <a:pt x="3447416" y="3782231"/>
                </a:lnTo>
                <a:lnTo>
                  <a:pt x="3449956" y="3781278"/>
                </a:lnTo>
                <a:lnTo>
                  <a:pt x="3449638" y="3783184"/>
                </a:lnTo>
                <a:lnTo>
                  <a:pt x="3448368" y="3784771"/>
                </a:lnTo>
                <a:lnTo>
                  <a:pt x="3447416" y="3786359"/>
                </a:lnTo>
                <a:lnTo>
                  <a:pt x="3445828" y="3787946"/>
                </a:lnTo>
                <a:lnTo>
                  <a:pt x="3442653" y="3790804"/>
                </a:lnTo>
                <a:lnTo>
                  <a:pt x="3438526" y="3793344"/>
                </a:lnTo>
                <a:lnTo>
                  <a:pt x="3434081" y="3795567"/>
                </a:lnTo>
                <a:lnTo>
                  <a:pt x="3429953" y="3798424"/>
                </a:lnTo>
                <a:lnTo>
                  <a:pt x="3425508" y="3801600"/>
                </a:lnTo>
                <a:lnTo>
                  <a:pt x="3423603" y="3803505"/>
                </a:lnTo>
                <a:lnTo>
                  <a:pt x="3421698" y="3805410"/>
                </a:lnTo>
                <a:lnTo>
                  <a:pt x="3418841" y="3810490"/>
                </a:lnTo>
                <a:lnTo>
                  <a:pt x="3415348" y="3815888"/>
                </a:lnTo>
                <a:lnTo>
                  <a:pt x="3408681" y="3826366"/>
                </a:lnTo>
                <a:lnTo>
                  <a:pt x="3405823" y="3831129"/>
                </a:lnTo>
                <a:lnTo>
                  <a:pt x="3403919" y="3835574"/>
                </a:lnTo>
                <a:lnTo>
                  <a:pt x="3403283" y="3837796"/>
                </a:lnTo>
                <a:lnTo>
                  <a:pt x="3403283" y="3839702"/>
                </a:lnTo>
                <a:lnTo>
                  <a:pt x="3403283" y="3841607"/>
                </a:lnTo>
                <a:lnTo>
                  <a:pt x="3403601" y="3842877"/>
                </a:lnTo>
                <a:lnTo>
                  <a:pt x="3404553" y="3842877"/>
                </a:lnTo>
                <a:lnTo>
                  <a:pt x="3405506" y="3842877"/>
                </a:lnTo>
                <a:lnTo>
                  <a:pt x="3406141" y="3842242"/>
                </a:lnTo>
                <a:lnTo>
                  <a:pt x="3406776" y="3841607"/>
                </a:lnTo>
                <a:lnTo>
                  <a:pt x="3407411" y="3840019"/>
                </a:lnTo>
                <a:lnTo>
                  <a:pt x="3407411" y="3839702"/>
                </a:lnTo>
                <a:lnTo>
                  <a:pt x="3407093" y="3839384"/>
                </a:lnTo>
                <a:lnTo>
                  <a:pt x="3410586" y="3836844"/>
                </a:lnTo>
                <a:lnTo>
                  <a:pt x="3411539" y="3835891"/>
                </a:lnTo>
                <a:lnTo>
                  <a:pt x="3412173" y="3835891"/>
                </a:lnTo>
                <a:lnTo>
                  <a:pt x="3412808" y="3836209"/>
                </a:lnTo>
                <a:lnTo>
                  <a:pt x="3413126" y="3837161"/>
                </a:lnTo>
                <a:lnTo>
                  <a:pt x="3412808" y="3839067"/>
                </a:lnTo>
                <a:lnTo>
                  <a:pt x="3412173" y="3841607"/>
                </a:lnTo>
                <a:lnTo>
                  <a:pt x="3412808" y="3843512"/>
                </a:lnTo>
                <a:lnTo>
                  <a:pt x="3413126" y="3844464"/>
                </a:lnTo>
                <a:lnTo>
                  <a:pt x="3413443" y="3844782"/>
                </a:lnTo>
                <a:lnTo>
                  <a:pt x="3414396" y="3845099"/>
                </a:lnTo>
                <a:lnTo>
                  <a:pt x="3415983" y="3844782"/>
                </a:lnTo>
                <a:lnTo>
                  <a:pt x="3416618" y="3845417"/>
                </a:lnTo>
                <a:lnTo>
                  <a:pt x="3416936" y="3845417"/>
                </a:lnTo>
                <a:lnTo>
                  <a:pt x="3417888" y="3845099"/>
                </a:lnTo>
                <a:lnTo>
                  <a:pt x="3418523" y="3844464"/>
                </a:lnTo>
                <a:lnTo>
                  <a:pt x="3420428" y="3842559"/>
                </a:lnTo>
                <a:lnTo>
                  <a:pt x="3421698" y="3840337"/>
                </a:lnTo>
                <a:lnTo>
                  <a:pt x="3423287" y="3837479"/>
                </a:lnTo>
                <a:lnTo>
                  <a:pt x="3424238" y="3835256"/>
                </a:lnTo>
                <a:lnTo>
                  <a:pt x="3424556" y="3833034"/>
                </a:lnTo>
                <a:lnTo>
                  <a:pt x="3424556" y="3832081"/>
                </a:lnTo>
                <a:lnTo>
                  <a:pt x="3426143" y="3831764"/>
                </a:lnTo>
                <a:lnTo>
                  <a:pt x="3427413" y="3831129"/>
                </a:lnTo>
                <a:lnTo>
                  <a:pt x="3428367" y="3831764"/>
                </a:lnTo>
                <a:lnTo>
                  <a:pt x="3429001" y="3832081"/>
                </a:lnTo>
                <a:lnTo>
                  <a:pt x="3430271" y="3833034"/>
                </a:lnTo>
                <a:lnTo>
                  <a:pt x="3430907" y="3834304"/>
                </a:lnTo>
                <a:lnTo>
                  <a:pt x="3431541" y="3837161"/>
                </a:lnTo>
                <a:lnTo>
                  <a:pt x="3431858" y="3840654"/>
                </a:lnTo>
                <a:lnTo>
                  <a:pt x="3431541" y="3844782"/>
                </a:lnTo>
                <a:lnTo>
                  <a:pt x="3430271" y="3848910"/>
                </a:lnTo>
                <a:lnTo>
                  <a:pt x="3429318" y="3850815"/>
                </a:lnTo>
                <a:lnTo>
                  <a:pt x="3428048" y="3853037"/>
                </a:lnTo>
                <a:lnTo>
                  <a:pt x="3432811" y="3851767"/>
                </a:lnTo>
                <a:lnTo>
                  <a:pt x="3437573" y="3850497"/>
                </a:lnTo>
                <a:lnTo>
                  <a:pt x="3441701" y="3850180"/>
                </a:lnTo>
                <a:lnTo>
                  <a:pt x="3446464" y="3850180"/>
                </a:lnTo>
                <a:lnTo>
                  <a:pt x="3455353" y="3850497"/>
                </a:lnTo>
                <a:lnTo>
                  <a:pt x="3464561" y="3851450"/>
                </a:lnTo>
                <a:lnTo>
                  <a:pt x="3472816" y="3852085"/>
                </a:lnTo>
                <a:lnTo>
                  <a:pt x="3476943" y="3852085"/>
                </a:lnTo>
                <a:lnTo>
                  <a:pt x="3480753" y="3851767"/>
                </a:lnTo>
                <a:lnTo>
                  <a:pt x="3484881" y="3850497"/>
                </a:lnTo>
                <a:lnTo>
                  <a:pt x="3488691" y="3849545"/>
                </a:lnTo>
                <a:lnTo>
                  <a:pt x="3492183" y="3847322"/>
                </a:lnTo>
                <a:lnTo>
                  <a:pt x="3495993" y="3844782"/>
                </a:lnTo>
                <a:lnTo>
                  <a:pt x="3497263" y="3843512"/>
                </a:lnTo>
                <a:lnTo>
                  <a:pt x="3497898" y="3843194"/>
                </a:lnTo>
                <a:lnTo>
                  <a:pt x="3498851" y="3843194"/>
                </a:lnTo>
                <a:lnTo>
                  <a:pt x="3499169" y="3844147"/>
                </a:lnTo>
                <a:lnTo>
                  <a:pt x="3499169" y="3844782"/>
                </a:lnTo>
                <a:lnTo>
                  <a:pt x="3498851" y="3846369"/>
                </a:lnTo>
                <a:lnTo>
                  <a:pt x="3497581" y="3849862"/>
                </a:lnTo>
                <a:lnTo>
                  <a:pt x="3494089" y="3858118"/>
                </a:lnTo>
                <a:lnTo>
                  <a:pt x="3491231" y="3865420"/>
                </a:lnTo>
                <a:lnTo>
                  <a:pt x="3492818" y="3864785"/>
                </a:lnTo>
                <a:lnTo>
                  <a:pt x="3494406" y="3863833"/>
                </a:lnTo>
                <a:lnTo>
                  <a:pt x="3496311" y="3862880"/>
                </a:lnTo>
                <a:lnTo>
                  <a:pt x="3496946" y="3862563"/>
                </a:lnTo>
                <a:lnTo>
                  <a:pt x="3497581" y="3862880"/>
                </a:lnTo>
                <a:lnTo>
                  <a:pt x="3499486" y="3861293"/>
                </a:lnTo>
                <a:lnTo>
                  <a:pt x="3501073" y="3859705"/>
                </a:lnTo>
                <a:lnTo>
                  <a:pt x="3502026" y="3858118"/>
                </a:lnTo>
                <a:lnTo>
                  <a:pt x="3502343" y="3856848"/>
                </a:lnTo>
                <a:lnTo>
                  <a:pt x="3502661" y="3855577"/>
                </a:lnTo>
                <a:lnTo>
                  <a:pt x="3502661" y="3854942"/>
                </a:lnTo>
                <a:lnTo>
                  <a:pt x="3502661" y="3853037"/>
                </a:lnTo>
                <a:lnTo>
                  <a:pt x="3502026" y="3852085"/>
                </a:lnTo>
                <a:lnTo>
                  <a:pt x="3502026" y="3850815"/>
                </a:lnTo>
                <a:lnTo>
                  <a:pt x="3502343" y="3850497"/>
                </a:lnTo>
                <a:lnTo>
                  <a:pt x="3503296" y="3850180"/>
                </a:lnTo>
                <a:lnTo>
                  <a:pt x="3505837" y="3849545"/>
                </a:lnTo>
                <a:lnTo>
                  <a:pt x="3508058" y="3848275"/>
                </a:lnTo>
                <a:lnTo>
                  <a:pt x="3509963" y="3847640"/>
                </a:lnTo>
                <a:lnTo>
                  <a:pt x="3511868" y="3847322"/>
                </a:lnTo>
                <a:lnTo>
                  <a:pt x="3513138" y="3847640"/>
                </a:lnTo>
                <a:lnTo>
                  <a:pt x="3513773" y="3847640"/>
                </a:lnTo>
                <a:lnTo>
                  <a:pt x="3509646" y="3853990"/>
                </a:lnTo>
                <a:lnTo>
                  <a:pt x="3508377" y="3856530"/>
                </a:lnTo>
                <a:lnTo>
                  <a:pt x="3507423" y="3859070"/>
                </a:lnTo>
                <a:lnTo>
                  <a:pt x="3506788" y="3860658"/>
                </a:lnTo>
                <a:lnTo>
                  <a:pt x="3506471" y="3862880"/>
                </a:lnTo>
                <a:lnTo>
                  <a:pt x="3506471" y="3864468"/>
                </a:lnTo>
                <a:lnTo>
                  <a:pt x="3506788" y="3866055"/>
                </a:lnTo>
                <a:lnTo>
                  <a:pt x="3507423" y="3867326"/>
                </a:lnTo>
                <a:lnTo>
                  <a:pt x="3508377" y="3868596"/>
                </a:lnTo>
                <a:lnTo>
                  <a:pt x="3509328" y="3869231"/>
                </a:lnTo>
                <a:lnTo>
                  <a:pt x="3510598" y="3869866"/>
                </a:lnTo>
                <a:lnTo>
                  <a:pt x="3513773" y="3871136"/>
                </a:lnTo>
                <a:lnTo>
                  <a:pt x="3517266" y="3871453"/>
                </a:lnTo>
                <a:lnTo>
                  <a:pt x="3521711" y="3871453"/>
                </a:lnTo>
                <a:lnTo>
                  <a:pt x="3526156" y="3871136"/>
                </a:lnTo>
                <a:lnTo>
                  <a:pt x="3530918" y="3870183"/>
                </a:lnTo>
                <a:lnTo>
                  <a:pt x="3535363" y="3869231"/>
                </a:lnTo>
                <a:lnTo>
                  <a:pt x="3543936" y="3867008"/>
                </a:lnTo>
                <a:lnTo>
                  <a:pt x="3550286" y="3864785"/>
                </a:lnTo>
                <a:lnTo>
                  <a:pt x="3548698" y="3870183"/>
                </a:lnTo>
                <a:lnTo>
                  <a:pt x="3548063" y="3875263"/>
                </a:lnTo>
                <a:lnTo>
                  <a:pt x="3548382" y="3877804"/>
                </a:lnTo>
                <a:lnTo>
                  <a:pt x="3548382" y="3880026"/>
                </a:lnTo>
                <a:lnTo>
                  <a:pt x="3548698" y="3881931"/>
                </a:lnTo>
                <a:lnTo>
                  <a:pt x="3549651" y="3883519"/>
                </a:lnTo>
                <a:lnTo>
                  <a:pt x="3550603" y="3884471"/>
                </a:lnTo>
                <a:lnTo>
                  <a:pt x="3551556" y="3885107"/>
                </a:lnTo>
                <a:lnTo>
                  <a:pt x="3553462" y="3885107"/>
                </a:lnTo>
                <a:lnTo>
                  <a:pt x="3555366" y="3884789"/>
                </a:lnTo>
                <a:lnTo>
                  <a:pt x="3557271" y="3884154"/>
                </a:lnTo>
                <a:lnTo>
                  <a:pt x="3559811" y="3882249"/>
                </a:lnTo>
                <a:lnTo>
                  <a:pt x="3562351" y="3879709"/>
                </a:lnTo>
                <a:lnTo>
                  <a:pt x="3565526" y="3876851"/>
                </a:lnTo>
                <a:lnTo>
                  <a:pt x="3567113" y="3877169"/>
                </a:lnTo>
                <a:lnTo>
                  <a:pt x="3567748" y="3877486"/>
                </a:lnTo>
                <a:lnTo>
                  <a:pt x="3567748" y="3877804"/>
                </a:lnTo>
                <a:lnTo>
                  <a:pt x="3567431" y="3879074"/>
                </a:lnTo>
                <a:lnTo>
                  <a:pt x="3566162" y="3880026"/>
                </a:lnTo>
                <a:lnTo>
                  <a:pt x="3562668" y="3884154"/>
                </a:lnTo>
                <a:lnTo>
                  <a:pt x="3560446" y="3887012"/>
                </a:lnTo>
                <a:lnTo>
                  <a:pt x="3558223" y="3890504"/>
                </a:lnTo>
                <a:lnTo>
                  <a:pt x="3564256" y="3886377"/>
                </a:lnTo>
                <a:lnTo>
                  <a:pt x="3565843" y="3885107"/>
                </a:lnTo>
                <a:lnTo>
                  <a:pt x="3567431" y="3884789"/>
                </a:lnTo>
                <a:lnTo>
                  <a:pt x="3568383" y="3884789"/>
                </a:lnTo>
                <a:lnTo>
                  <a:pt x="3569971" y="3885107"/>
                </a:lnTo>
                <a:lnTo>
                  <a:pt x="3571876" y="3885107"/>
                </a:lnTo>
                <a:lnTo>
                  <a:pt x="3574733" y="3885107"/>
                </a:lnTo>
                <a:lnTo>
                  <a:pt x="3575368" y="3879709"/>
                </a:lnTo>
                <a:lnTo>
                  <a:pt x="3576956" y="3874311"/>
                </a:lnTo>
                <a:lnTo>
                  <a:pt x="3579179" y="3868913"/>
                </a:lnTo>
                <a:lnTo>
                  <a:pt x="3581719" y="3863833"/>
                </a:lnTo>
                <a:lnTo>
                  <a:pt x="3587751" y="3852085"/>
                </a:lnTo>
                <a:lnTo>
                  <a:pt x="3591243" y="3845417"/>
                </a:lnTo>
                <a:lnTo>
                  <a:pt x="3594101" y="3838114"/>
                </a:lnTo>
                <a:lnTo>
                  <a:pt x="3591561" y="3840337"/>
                </a:lnTo>
                <a:lnTo>
                  <a:pt x="3589656" y="3840972"/>
                </a:lnTo>
                <a:lnTo>
                  <a:pt x="3589339" y="3840972"/>
                </a:lnTo>
                <a:lnTo>
                  <a:pt x="3589021" y="3840972"/>
                </a:lnTo>
                <a:lnTo>
                  <a:pt x="3588703" y="3840019"/>
                </a:lnTo>
                <a:lnTo>
                  <a:pt x="3588703" y="3838432"/>
                </a:lnTo>
                <a:lnTo>
                  <a:pt x="3588068" y="3836844"/>
                </a:lnTo>
                <a:lnTo>
                  <a:pt x="3587751" y="3836209"/>
                </a:lnTo>
                <a:lnTo>
                  <a:pt x="3587116" y="3835574"/>
                </a:lnTo>
                <a:lnTo>
                  <a:pt x="3586481" y="3835256"/>
                </a:lnTo>
                <a:lnTo>
                  <a:pt x="3585528" y="3835256"/>
                </a:lnTo>
                <a:lnTo>
                  <a:pt x="3590291" y="3832399"/>
                </a:lnTo>
                <a:lnTo>
                  <a:pt x="3595053" y="3830176"/>
                </a:lnTo>
                <a:lnTo>
                  <a:pt x="3599181" y="3828271"/>
                </a:lnTo>
                <a:lnTo>
                  <a:pt x="3603627" y="3827636"/>
                </a:lnTo>
                <a:lnTo>
                  <a:pt x="3607118" y="3827318"/>
                </a:lnTo>
                <a:lnTo>
                  <a:pt x="3610928" y="3827636"/>
                </a:lnTo>
                <a:lnTo>
                  <a:pt x="3614104" y="3828271"/>
                </a:lnTo>
                <a:lnTo>
                  <a:pt x="3617278" y="3829541"/>
                </a:lnTo>
                <a:lnTo>
                  <a:pt x="3613786" y="3837796"/>
                </a:lnTo>
                <a:lnTo>
                  <a:pt x="3609658" y="3846687"/>
                </a:lnTo>
                <a:lnTo>
                  <a:pt x="3607436" y="3850497"/>
                </a:lnTo>
                <a:lnTo>
                  <a:pt x="3604896" y="3854625"/>
                </a:lnTo>
                <a:lnTo>
                  <a:pt x="3602356" y="3858118"/>
                </a:lnTo>
                <a:lnTo>
                  <a:pt x="3599498" y="3861610"/>
                </a:lnTo>
                <a:lnTo>
                  <a:pt x="3600451" y="3861610"/>
                </a:lnTo>
                <a:lnTo>
                  <a:pt x="3601403" y="3861293"/>
                </a:lnTo>
                <a:lnTo>
                  <a:pt x="3603943" y="3859070"/>
                </a:lnTo>
                <a:lnTo>
                  <a:pt x="3606801" y="3855577"/>
                </a:lnTo>
                <a:lnTo>
                  <a:pt x="3609976" y="3851767"/>
                </a:lnTo>
                <a:lnTo>
                  <a:pt x="3612516" y="3847322"/>
                </a:lnTo>
                <a:lnTo>
                  <a:pt x="3614421" y="3843512"/>
                </a:lnTo>
                <a:lnTo>
                  <a:pt x="3614738" y="3842242"/>
                </a:lnTo>
                <a:lnTo>
                  <a:pt x="3615056" y="3840654"/>
                </a:lnTo>
                <a:lnTo>
                  <a:pt x="3615056" y="3840019"/>
                </a:lnTo>
                <a:lnTo>
                  <a:pt x="3614421" y="3839702"/>
                </a:lnTo>
                <a:lnTo>
                  <a:pt x="3616326" y="3837479"/>
                </a:lnTo>
                <a:lnTo>
                  <a:pt x="3617596" y="3835891"/>
                </a:lnTo>
                <a:lnTo>
                  <a:pt x="3618548" y="3835574"/>
                </a:lnTo>
                <a:lnTo>
                  <a:pt x="3619184" y="3835891"/>
                </a:lnTo>
                <a:lnTo>
                  <a:pt x="3619818" y="3836844"/>
                </a:lnTo>
                <a:lnTo>
                  <a:pt x="3619818" y="3838114"/>
                </a:lnTo>
                <a:lnTo>
                  <a:pt x="3619818" y="3841607"/>
                </a:lnTo>
                <a:lnTo>
                  <a:pt x="3618866" y="3845417"/>
                </a:lnTo>
                <a:lnTo>
                  <a:pt x="3617596" y="3848910"/>
                </a:lnTo>
                <a:lnTo>
                  <a:pt x="3616961" y="3849862"/>
                </a:lnTo>
                <a:lnTo>
                  <a:pt x="3616326" y="3850497"/>
                </a:lnTo>
                <a:lnTo>
                  <a:pt x="3615056" y="3850815"/>
                </a:lnTo>
                <a:lnTo>
                  <a:pt x="3614421" y="3850180"/>
                </a:lnTo>
                <a:lnTo>
                  <a:pt x="3613151" y="3853990"/>
                </a:lnTo>
                <a:lnTo>
                  <a:pt x="3613151" y="3854625"/>
                </a:lnTo>
                <a:lnTo>
                  <a:pt x="3613151" y="3854942"/>
                </a:lnTo>
                <a:lnTo>
                  <a:pt x="3613786" y="3854942"/>
                </a:lnTo>
                <a:lnTo>
                  <a:pt x="3614421" y="3854625"/>
                </a:lnTo>
                <a:lnTo>
                  <a:pt x="3616008" y="3853037"/>
                </a:lnTo>
                <a:lnTo>
                  <a:pt x="3618231" y="3851767"/>
                </a:lnTo>
                <a:lnTo>
                  <a:pt x="3620453" y="3850497"/>
                </a:lnTo>
                <a:lnTo>
                  <a:pt x="3621088" y="3850180"/>
                </a:lnTo>
                <a:lnTo>
                  <a:pt x="3621724" y="3850180"/>
                </a:lnTo>
                <a:lnTo>
                  <a:pt x="3622041" y="3850815"/>
                </a:lnTo>
                <a:lnTo>
                  <a:pt x="3622041" y="3852085"/>
                </a:lnTo>
                <a:lnTo>
                  <a:pt x="3617278" y="3861610"/>
                </a:lnTo>
                <a:lnTo>
                  <a:pt x="3613786" y="3870183"/>
                </a:lnTo>
                <a:lnTo>
                  <a:pt x="3610293" y="3878756"/>
                </a:lnTo>
                <a:lnTo>
                  <a:pt x="3607753" y="3886377"/>
                </a:lnTo>
                <a:lnTo>
                  <a:pt x="3606167" y="3893362"/>
                </a:lnTo>
                <a:lnTo>
                  <a:pt x="3604896" y="3899712"/>
                </a:lnTo>
                <a:lnTo>
                  <a:pt x="3604896" y="3902887"/>
                </a:lnTo>
                <a:lnTo>
                  <a:pt x="3604896" y="3905745"/>
                </a:lnTo>
                <a:lnTo>
                  <a:pt x="3605213" y="3908285"/>
                </a:lnTo>
                <a:lnTo>
                  <a:pt x="3606167" y="3910825"/>
                </a:lnTo>
                <a:lnTo>
                  <a:pt x="3603943" y="3913366"/>
                </a:lnTo>
                <a:lnTo>
                  <a:pt x="3601721" y="3915271"/>
                </a:lnTo>
                <a:lnTo>
                  <a:pt x="3599816" y="3915588"/>
                </a:lnTo>
                <a:lnTo>
                  <a:pt x="3598547" y="3915271"/>
                </a:lnTo>
                <a:lnTo>
                  <a:pt x="3596958" y="3914318"/>
                </a:lnTo>
                <a:lnTo>
                  <a:pt x="3596007" y="3912730"/>
                </a:lnTo>
                <a:lnTo>
                  <a:pt x="3594736" y="3910825"/>
                </a:lnTo>
                <a:lnTo>
                  <a:pt x="3594101" y="3908603"/>
                </a:lnTo>
                <a:lnTo>
                  <a:pt x="3592196" y="3903522"/>
                </a:lnTo>
                <a:lnTo>
                  <a:pt x="3590608" y="3899077"/>
                </a:lnTo>
                <a:lnTo>
                  <a:pt x="3589973" y="3897172"/>
                </a:lnTo>
                <a:lnTo>
                  <a:pt x="3589339" y="3895902"/>
                </a:lnTo>
                <a:lnTo>
                  <a:pt x="3588703" y="3895585"/>
                </a:lnTo>
                <a:lnTo>
                  <a:pt x="3587751" y="3895585"/>
                </a:lnTo>
                <a:lnTo>
                  <a:pt x="3586799" y="3899712"/>
                </a:lnTo>
                <a:lnTo>
                  <a:pt x="3585528" y="3904475"/>
                </a:lnTo>
                <a:lnTo>
                  <a:pt x="3584576" y="3909555"/>
                </a:lnTo>
                <a:lnTo>
                  <a:pt x="3583306" y="3914001"/>
                </a:lnTo>
                <a:lnTo>
                  <a:pt x="3582988" y="3918446"/>
                </a:lnTo>
                <a:lnTo>
                  <a:pt x="3582988" y="3922256"/>
                </a:lnTo>
                <a:lnTo>
                  <a:pt x="3583306" y="3923526"/>
                </a:lnTo>
                <a:lnTo>
                  <a:pt x="3584259" y="3924796"/>
                </a:lnTo>
                <a:lnTo>
                  <a:pt x="3584893" y="3925749"/>
                </a:lnTo>
                <a:lnTo>
                  <a:pt x="3586481" y="3926384"/>
                </a:lnTo>
                <a:lnTo>
                  <a:pt x="3582671" y="3931464"/>
                </a:lnTo>
                <a:lnTo>
                  <a:pt x="3579496" y="3935274"/>
                </a:lnTo>
                <a:lnTo>
                  <a:pt x="3576639" y="3937814"/>
                </a:lnTo>
                <a:lnTo>
                  <a:pt x="3574099" y="3938767"/>
                </a:lnTo>
                <a:lnTo>
                  <a:pt x="3571876" y="3939402"/>
                </a:lnTo>
                <a:lnTo>
                  <a:pt x="3569653" y="3938767"/>
                </a:lnTo>
                <a:lnTo>
                  <a:pt x="3568066" y="3937814"/>
                </a:lnTo>
                <a:lnTo>
                  <a:pt x="3566796" y="3936544"/>
                </a:lnTo>
                <a:lnTo>
                  <a:pt x="3564256" y="3942895"/>
                </a:lnTo>
                <a:lnTo>
                  <a:pt x="3563303" y="3945435"/>
                </a:lnTo>
                <a:lnTo>
                  <a:pt x="3562986" y="3947340"/>
                </a:lnTo>
                <a:lnTo>
                  <a:pt x="3562986" y="3948610"/>
                </a:lnTo>
                <a:lnTo>
                  <a:pt x="3562986" y="3949880"/>
                </a:lnTo>
                <a:lnTo>
                  <a:pt x="3563622" y="3950833"/>
                </a:lnTo>
                <a:lnTo>
                  <a:pt x="3564256" y="3951785"/>
                </a:lnTo>
                <a:lnTo>
                  <a:pt x="3565526" y="3953373"/>
                </a:lnTo>
                <a:lnTo>
                  <a:pt x="3567113" y="3955278"/>
                </a:lnTo>
                <a:lnTo>
                  <a:pt x="3567431" y="3956865"/>
                </a:lnTo>
                <a:lnTo>
                  <a:pt x="3567748" y="3958453"/>
                </a:lnTo>
                <a:lnTo>
                  <a:pt x="3567748" y="3960676"/>
                </a:lnTo>
                <a:lnTo>
                  <a:pt x="3567431" y="3963851"/>
                </a:lnTo>
                <a:lnTo>
                  <a:pt x="3565843" y="3965121"/>
                </a:lnTo>
                <a:lnTo>
                  <a:pt x="3564573" y="3966391"/>
                </a:lnTo>
                <a:lnTo>
                  <a:pt x="3562668" y="3967026"/>
                </a:lnTo>
                <a:lnTo>
                  <a:pt x="3561082" y="3967343"/>
                </a:lnTo>
                <a:lnTo>
                  <a:pt x="3559811" y="3967661"/>
                </a:lnTo>
                <a:lnTo>
                  <a:pt x="3558542" y="3967343"/>
                </a:lnTo>
                <a:lnTo>
                  <a:pt x="3557271" y="3967026"/>
                </a:lnTo>
                <a:lnTo>
                  <a:pt x="3556002" y="3966391"/>
                </a:lnTo>
                <a:lnTo>
                  <a:pt x="3555366" y="3965121"/>
                </a:lnTo>
                <a:lnTo>
                  <a:pt x="3555048" y="3964168"/>
                </a:lnTo>
                <a:lnTo>
                  <a:pt x="3554731" y="3962263"/>
                </a:lnTo>
                <a:lnTo>
                  <a:pt x="3554731" y="3960358"/>
                </a:lnTo>
                <a:lnTo>
                  <a:pt x="3555048" y="3958135"/>
                </a:lnTo>
                <a:lnTo>
                  <a:pt x="3555683" y="3955913"/>
                </a:lnTo>
                <a:lnTo>
                  <a:pt x="3557271" y="3953373"/>
                </a:lnTo>
                <a:lnTo>
                  <a:pt x="3558858" y="3950515"/>
                </a:lnTo>
                <a:lnTo>
                  <a:pt x="3557271" y="3950515"/>
                </a:lnTo>
                <a:lnTo>
                  <a:pt x="3555366" y="3951150"/>
                </a:lnTo>
                <a:lnTo>
                  <a:pt x="3553462" y="3952738"/>
                </a:lnTo>
                <a:lnTo>
                  <a:pt x="3551556" y="3954643"/>
                </a:lnTo>
                <a:lnTo>
                  <a:pt x="3547746" y="3959088"/>
                </a:lnTo>
                <a:lnTo>
                  <a:pt x="3543618" y="3963216"/>
                </a:lnTo>
                <a:lnTo>
                  <a:pt x="3540443" y="3966708"/>
                </a:lnTo>
                <a:lnTo>
                  <a:pt x="3538856" y="3967978"/>
                </a:lnTo>
                <a:lnTo>
                  <a:pt x="3537586" y="3968931"/>
                </a:lnTo>
                <a:lnTo>
                  <a:pt x="3536316" y="3968931"/>
                </a:lnTo>
                <a:lnTo>
                  <a:pt x="3535363" y="3967661"/>
                </a:lnTo>
                <a:lnTo>
                  <a:pt x="3534411" y="3966391"/>
                </a:lnTo>
                <a:lnTo>
                  <a:pt x="3534094" y="3963216"/>
                </a:lnTo>
                <a:lnTo>
                  <a:pt x="3532506" y="3972424"/>
                </a:lnTo>
                <a:lnTo>
                  <a:pt x="3530601" y="3981314"/>
                </a:lnTo>
                <a:lnTo>
                  <a:pt x="3530283" y="3985442"/>
                </a:lnTo>
                <a:lnTo>
                  <a:pt x="3529648" y="3989252"/>
                </a:lnTo>
                <a:lnTo>
                  <a:pt x="3530283" y="3992427"/>
                </a:lnTo>
                <a:lnTo>
                  <a:pt x="3530918" y="3995285"/>
                </a:lnTo>
                <a:lnTo>
                  <a:pt x="3528696" y="3998143"/>
                </a:lnTo>
                <a:lnTo>
                  <a:pt x="3526474" y="4000683"/>
                </a:lnTo>
                <a:lnTo>
                  <a:pt x="3525521" y="4002588"/>
                </a:lnTo>
                <a:lnTo>
                  <a:pt x="3525521" y="4003858"/>
                </a:lnTo>
                <a:lnTo>
                  <a:pt x="3525838" y="4004175"/>
                </a:lnTo>
                <a:lnTo>
                  <a:pt x="3523933" y="4007033"/>
                </a:lnTo>
                <a:lnTo>
                  <a:pt x="3522028" y="4008303"/>
                </a:lnTo>
                <a:lnTo>
                  <a:pt x="3520441" y="4008621"/>
                </a:lnTo>
                <a:lnTo>
                  <a:pt x="3518853" y="4008938"/>
                </a:lnTo>
                <a:lnTo>
                  <a:pt x="3516948" y="4009256"/>
                </a:lnTo>
                <a:lnTo>
                  <a:pt x="3515678" y="4009891"/>
                </a:lnTo>
                <a:lnTo>
                  <a:pt x="3513457" y="4012113"/>
                </a:lnTo>
                <a:lnTo>
                  <a:pt x="3511233" y="4015923"/>
                </a:lnTo>
                <a:lnTo>
                  <a:pt x="3508377" y="4021639"/>
                </a:lnTo>
                <a:lnTo>
                  <a:pt x="3506471" y="4027037"/>
                </a:lnTo>
                <a:lnTo>
                  <a:pt x="3504883" y="4031799"/>
                </a:lnTo>
                <a:lnTo>
                  <a:pt x="3503931" y="4036245"/>
                </a:lnTo>
                <a:lnTo>
                  <a:pt x="3502026" y="4045135"/>
                </a:lnTo>
                <a:lnTo>
                  <a:pt x="3500756" y="4049898"/>
                </a:lnTo>
                <a:lnTo>
                  <a:pt x="3498851" y="4054978"/>
                </a:lnTo>
                <a:lnTo>
                  <a:pt x="3502026" y="4054978"/>
                </a:lnTo>
                <a:lnTo>
                  <a:pt x="3504883" y="4055296"/>
                </a:lnTo>
                <a:lnTo>
                  <a:pt x="3507423" y="4055931"/>
                </a:lnTo>
                <a:lnTo>
                  <a:pt x="3509963" y="4056883"/>
                </a:lnTo>
                <a:lnTo>
                  <a:pt x="3512503" y="4058153"/>
                </a:lnTo>
                <a:lnTo>
                  <a:pt x="3514726" y="4059423"/>
                </a:lnTo>
                <a:lnTo>
                  <a:pt x="3519171" y="4062598"/>
                </a:lnTo>
                <a:lnTo>
                  <a:pt x="3523617" y="4066091"/>
                </a:lnTo>
                <a:lnTo>
                  <a:pt x="3528378" y="4069266"/>
                </a:lnTo>
                <a:lnTo>
                  <a:pt x="3530918" y="4070536"/>
                </a:lnTo>
                <a:lnTo>
                  <a:pt x="3533458" y="4071806"/>
                </a:lnTo>
                <a:lnTo>
                  <a:pt x="3536316" y="4072441"/>
                </a:lnTo>
                <a:lnTo>
                  <a:pt x="3539174" y="4072759"/>
                </a:lnTo>
                <a:lnTo>
                  <a:pt x="3536634" y="4075934"/>
                </a:lnTo>
                <a:lnTo>
                  <a:pt x="3535046" y="4079427"/>
                </a:lnTo>
                <a:lnTo>
                  <a:pt x="3533458" y="4082920"/>
                </a:lnTo>
                <a:lnTo>
                  <a:pt x="3533141" y="4086412"/>
                </a:lnTo>
                <a:lnTo>
                  <a:pt x="3532823" y="4089270"/>
                </a:lnTo>
                <a:lnTo>
                  <a:pt x="3532823" y="4092445"/>
                </a:lnTo>
                <a:lnTo>
                  <a:pt x="3532823" y="4097843"/>
                </a:lnTo>
                <a:lnTo>
                  <a:pt x="3534094" y="4091810"/>
                </a:lnTo>
                <a:lnTo>
                  <a:pt x="3535363" y="4088000"/>
                </a:lnTo>
                <a:lnTo>
                  <a:pt x="3536316" y="4085460"/>
                </a:lnTo>
                <a:lnTo>
                  <a:pt x="3537903" y="4083872"/>
                </a:lnTo>
                <a:lnTo>
                  <a:pt x="3539808" y="4081649"/>
                </a:lnTo>
                <a:lnTo>
                  <a:pt x="3541714" y="4078157"/>
                </a:lnTo>
                <a:lnTo>
                  <a:pt x="3544888" y="4072759"/>
                </a:lnTo>
                <a:lnTo>
                  <a:pt x="3548698" y="4064821"/>
                </a:lnTo>
                <a:lnTo>
                  <a:pt x="3546158" y="4071171"/>
                </a:lnTo>
                <a:lnTo>
                  <a:pt x="3545206" y="4076569"/>
                </a:lnTo>
                <a:lnTo>
                  <a:pt x="3545206" y="4078157"/>
                </a:lnTo>
                <a:lnTo>
                  <a:pt x="3545206" y="4080062"/>
                </a:lnTo>
                <a:lnTo>
                  <a:pt x="3545206" y="4081649"/>
                </a:lnTo>
                <a:lnTo>
                  <a:pt x="3545523" y="4082602"/>
                </a:lnTo>
                <a:lnTo>
                  <a:pt x="3546794" y="4084190"/>
                </a:lnTo>
                <a:lnTo>
                  <a:pt x="3548382" y="4085142"/>
                </a:lnTo>
                <a:lnTo>
                  <a:pt x="3549968" y="4085777"/>
                </a:lnTo>
                <a:lnTo>
                  <a:pt x="3551238" y="4087047"/>
                </a:lnTo>
                <a:lnTo>
                  <a:pt x="3549651" y="4091175"/>
                </a:lnTo>
                <a:lnTo>
                  <a:pt x="3547746" y="4094985"/>
                </a:lnTo>
                <a:lnTo>
                  <a:pt x="3545523" y="4098478"/>
                </a:lnTo>
                <a:lnTo>
                  <a:pt x="3543301" y="4101653"/>
                </a:lnTo>
                <a:lnTo>
                  <a:pt x="3541396" y="4104193"/>
                </a:lnTo>
                <a:lnTo>
                  <a:pt x="3540443" y="4106733"/>
                </a:lnTo>
                <a:lnTo>
                  <a:pt x="3539808" y="4108638"/>
                </a:lnTo>
                <a:lnTo>
                  <a:pt x="3540126" y="4109591"/>
                </a:lnTo>
                <a:lnTo>
                  <a:pt x="3540443" y="4110861"/>
                </a:lnTo>
                <a:lnTo>
                  <a:pt x="3538856" y="4112449"/>
                </a:lnTo>
                <a:lnTo>
                  <a:pt x="3537903" y="4113719"/>
                </a:lnTo>
                <a:lnTo>
                  <a:pt x="3536634" y="4114354"/>
                </a:lnTo>
                <a:lnTo>
                  <a:pt x="3535681" y="4114354"/>
                </a:lnTo>
                <a:lnTo>
                  <a:pt x="3534411" y="4114671"/>
                </a:lnTo>
                <a:lnTo>
                  <a:pt x="3533458" y="4115624"/>
                </a:lnTo>
                <a:lnTo>
                  <a:pt x="3531871" y="4116576"/>
                </a:lnTo>
                <a:lnTo>
                  <a:pt x="3530918" y="4118799"/>
                </a:lnTo>
                <a:lnTo>
                  <a:pt x="3527743" y="4124197"/>
                </a:lnTo>
                <a:lnTo>
                  <a:pt x="3527108" y="4126102"/>
                </a:lnTo>
                <a:lnTo>
                  <a:pt x="3526791" y="4127372"/>
                </a:lnTo>
                <a:lnTo>
                  <a:pt x="3526791" y="4128324"/>
                </a:lnTo>
                <a:lnTo>
                  <a:pt x="3527743" y="4128642"/>
                </a:lnTo>
                <a:lnTo>
                  <a:pt x="3528378" y="4128960"/>
                </a:lnTo>
                <a:lnTo>
                  <a:pt x="3529014" y="4128960"/>
                </a:lnTo>
                <a:lnTo>
                  <a:pt x="3530918" y="4129277"/>
                </a:lnTo>
                <a:lnTo>
                  <a:pt x="3531554" y="4129277"/>
                </a:lnTo>
                <a:lnTo>
                  <a:pt x="3531871" y="4129595"/>
                </a:lnTo>
                <a:lnTo>
                  <a:pt x="3532506" y="4130547"/>
                </a:lnTo>
                <a:lnTo>
                  <a:pt x="3532506" y="4131182"/>
                </a:lnTo>
                <a:lnTo>
                  <a:pt x="3531871" y="4133087"/>
                </a:lnTo>
                <a:lnTo>
                  <a:pt x="3530918" y="4134675"/>
                </a:lnTo>
                <a:lnTo>
                  <a:pt x="3528696" y="4139438"/>
                </a:lnTo>
                <a:lnTo>
                  <a:pt x="3526474" y="4141978"/>
                </a:lnTo>
                <a:lnTo>
                  <a:pt x="3525521" y="4142930"/>
                </a:lnTo>
                <a:lnTo>
                  <a:pt x="3524568" y="4143248"/>
                </a:lnTo>
                <a:lnTo>
                  <a:pt x="3523933" y="4143565"/>
                </a:lnTo>
                <a:lnTo>
                  <a:pt x="3523298" y="4143248"/>
                </a:lnTo>
                <a:lnTo>
                  <a:pt x="3521711" y="4141978"/>
                </a:lnTo>
                <a:lnTo>
                  <a:pt x="3521077" y="4140708"/>
                </a:lnTo>
                <a:lnTo>
                  <a:pt x="3520441" y="4139120"/>
                </a:lnTo>
                <a:lnTo>
                  <a:pt x="3519806" y="4137215"/>
                </a:lnTo>
                <a:lnTo>
                  <a:pt x="3518537" y="4138168"/>
                </a:lnTo>
                <a:lnTo>
                  <a:pt x="3516631" y="4140073"/>
                </a:lnTo>
                <a:lnTo>
                  <a:pt x="3514726" y="4141978"/>
                </a:lnTo>
                <a:lnTo>
                  <a:pt x="3513138" y="4145470"/>
                </a:lnTo>
                <a:lnTo>
                  <a:pt x="3509328" y="4152773"/>
                </a:lnTo>
                <a:lnTo>
                  <a:pt x="3505201" y="4160394"/>
                </a:lnTo>
                <a:lnTo>
                  <a:pt x="3501391" y="4168014"/>
                </a:lnTo>
                <a:lnTo>
                  <a:pt x="3499486" y="4171189"/>
                </a:lnTo>
                <a:lnTo>
                  <a:pt x="3497581" y="4174364"/>
                </a:lnTo>
                <a:lnTo>
                  <a:pt x="3495993" y="4176270"/>
                </a:lnTo>
                <a:lnTo>
                  <a:pt x="3494089" y="4177540"/>
                </a:lnTo>
                <a:lnTo>
                  <a:pt x="3493453" y="4177857"/>
                </a:lnTo>
                <a:lnTo>
                  <a:pt x="3492183" y="4177857"/>
                </a:lnTo>
                <a:lnTo>
                  <a:pt x="3491549" y="4177857"/>
                </a:lnTo>
                <a:lnTo>
                  <a:pt x="3490596" y="4177222"/>
                </a:lnTo>
                <a:lnTo>
                  <a:pt x="3499803" y="4158171"/>
                </a:lnTo>
                <a:lnTo>
                  <a:pt x="3497898" y="4158489"/>
                </a:lnTo>
                <a:lnTo>
                  <a:pt x="3496311" y="4159124"/>
                </a:lnTo>
                <a:lnTo>
                  <a:pt x="3494723" y="4160394"/>
                </a:lnTo>
                <a:lnTo>
                  <a:pt x="3493453" y="4161664"/>
                </a:lnTo>
                <a:lnTo>
                  <a:pt x="3491866" y="4163886"/>
                </a:lnTo>
                <a:lnTo>
                  <a:pt x="3490596" y="4166109"/>
                </a:lnTo>
                <a:lnTo>
                  <a:pt x="3488056" y="4171507"/>
                </a:lnTo>
                <a:lnTo>
                  <a:pt x="3486151" y="4177222"/>
                </a:lnTo>
                <a:lnTo>
                  <a:pt x="3482976" y="4182302"/>
                </a:lnTo>
                <a:lnTo>
                  <a:pt x="3481706" y="4184525"/>
                </a:lnTo>
                <a:lnTo>
                  <a:pt x="3480118" y="4186113"/>
                </a:lnTo>
                <a:lnTo>
                  <a:pt x="3478213" y="4188018"/>
                </a:lnTo>
                <a:lnTo>
                  <a:pt x="3476308" y="4188653"/>
                </a:lnTo>
                <a:lnTo>
                  <a:pt x="3475038" y="4192780"/>
                </a:lnTo>
                <a:lnTo>
                  <a:pt x="3475038" y="4193415"/>
                </a:lnTo>
                <a:lnTo>
                  <a:pt x="3475356" y="4193415"/>
                </a:lnTo>
                <a:lnTo>
                  <a:pt x="3476626" y="4192463"/>
                </a:lnTo>
                <a:lnTo>
                  <a:pt x="3478848" y="4190240"/>
                </a:lnTo>
                <a:lnTo>
                  <a:pt x="3480753" y="4187700"/>
                </a:lnTo>
                <a:lnTo>
                  <a:pt x="3482976" y="4185795"/>
                </a:lnTo>
                <a:lnTo>
                  <a:pt x="3484246" y="4185160"/>
                </a:lnTo>
                <a:lnTo>
                  <a:pt x="3485198" y="4185160"/>
                </a:lnTo>
                <a:lnTo>
                  <a:pt x="3485516" y="4185478"/>
                </a:lnTo>
                <a:lnTo>
                  <a:pt x="3486469" y="4186748"/>
                </a:lnTo>
                <a:lnTo>
                  <a:pt x="3484563" y="4190558"/>
                </a:lnTo>
                <a:lnTo>
                  <a:pt x="3482658" y="4193415"/>
                </a:lnTo>
                <a:lnTo>
                  <a:pt x="3480753" y="4195638"/>
                </a:lnTo>
                <a:lnTo>
                  <a:pt x="3479166" y="4197543"/>
                </a:lnTo>
                <a:lnTo>
                  <a:pt x="3477578" y="4198813"/>
                </a:lnTo>
                <a:lnTo>
                  <a:pt x="3475673" y="4199131"/>
                </a:lnTo>
                <a:lnTo>
                  <a:pt x="3472498" y="4199766"/>
                </a:lnTo>
                <a:lnTo>
                  <a:pt x="3469323" y="4200401"/>
                </a:lnTo>
                <a:lnTo>
                  <a:pt x="3467418" y="4200718"/>
                </a:lnTo>
                <a:lnTo>
                  <a:pt x="3465832" y="4201671"/>
                </a:lnTo>
                <a:lnTo>
                  <a:pt x="3464243" y="4202941"/>
                </a:lnTo>
                <a:lnTo>
                  <a:pt x="3462338" y="4204846"/>
                </a:lnTo>
                <a:lnTo>
                  <a:pt x="3460433" y="4207386"/>
                </a:lnTo>
                <a:lnTo>
                  <a:pt x="3458528" y="4210561"/>
                </a:lnTo>
                <a:lnTo>
                  <a:pt x="3457893" y="4214372"/>
                </a:lnTo>
                <a:lnTo>
                  <a:pt x="3457893" y="4217547"/>
                </a:lnTo>
                <a:lnTo>
                  <a:pt x="3457893" y="4221039"/>
                </a:lnTo>
                <a:lnTo>
                  <a:pt x="3458211" y="4223897"/>
                </a:lnTo>
                <a:lnTo>
                  <a:pt x="3458528" y="4226437"/>
                </a:lnTo>
                <a:lnTo>
                  <a:pt x="3459798" y="4228977"/>
                </a:lnTo>
                <a:lnTo>
                  <a:pt x="3460433" y="4231200"/>
                </a:lnTo>
                <a:lnTo>
                  <a:pt x="3461703" y="4233423"/>
                </a:lnTo>
                <a:lnTo>
                  <a:pt x="3459481" y="4237550"/>
                </a:lnTo>
                <a:lnTo>
                  <a:pt x="3456941" y="4242948"/>
                </a:lnTo>
                <a:lnTo>
                  <a:pt x="3451861" y="4254696"/>
                </a:lnTo>
                <a:lnTo>
                  <a:pt x="3449004" y="4261682"/>
                </a:lnTo>
                <a:lnTo>
                  <a:pt x="3447098" y="4268349"/>
                </a:lnTo>
                <a:lnTo>
                  <a:pt x="3444876" y="4275335"/>
                </a:lnTo>
                <a:lnTo>
                  <a:pt x="3443288" y="4281368"/>
                </a:lnTo>
                <a:lnTo>
                  <a:pt x="3442336" y="4287718"/>
                </a:lnTo>
                <a:lnTo>
                  <a:pt x="3441701" y="4292798"/>
                </a:lnTo>
                <a:lnTo>
                  <a:pt x="3441701" y="4295021"/>
                </a:lnTo>
                <a:lnTo>
                  <a:pt x="3442336" y="4297243"/>
                </a:lnTo>
                <a:lnTo>
                  <a:pt x="3442653" y="4298514"/>
                </a:lnTo>
                <a:lnTo>
                  <a:pt x="3443288" y="4300101"/>
                </a:lnTo>
                <a:lnTo>
                  <a:pt x="3443924" y="4301054"/>
                </a:lnTo>
                <a:lnTo>
                  <a:pt x="3445511" y="4302006"/>
                </a:lnTo>
                <a:lnTo>
                  <a:pt x="3447098" y="4302324"/>
                </a:lnTo>
                <a:lnTo>
                  <a:pt x="3448368" y="4302324"/>
                </a:lnTo>
                <a:lnTo>
                  <a:pt x="3450591" y="4302006"/>
                </a:lnTo>
                <a:lnTo>
                  <a:pt x="3452813" y="4300736"/>
                </a:lnTo>
                <a:lnTo>
                  <a:pt x="3455671" y="4299466"/>
                </a:lnTo>
                <a:lnTo>
                  <a:pt x="3458528" y="4297561"/>
                </a:lnTo>
                <a:lnTo>
                  <a:pt x="3458211" y="4292481"/>
                </a:lnTo>
                <a:lnTo>
                  <a:pt x="3458211" y="4287400"/>
                </a:lnTo>
                <a:lnTo>
                  <a:pt x="3457893" y="4285178"/>
                </a:lnTo>
                <a:lnTo>
                  <a:pt x="3457258" y="4282955"/>
                </a:lnTo>
                <a:lnTo>
                  <a:pt x="3455988" y="4281368"/>
                </a:lnTo>
                <a:lnTo>
                  <a:pt x="3454401" y="4280733"/>
                </a:lnTo>
                <a:lnTo>
                  <a:pt x="3455988" y="4278827"/>
                </a:lnTo>
                <a:lnTo>
                  <a:pt x="3457576" y="4277875"/>
                </a:lnTo>
                <a:lnTo>
                  <a:pt x="3459481" y="4277557"/>
                </a:lnTo>
                <a:lnTo>
                  <a:pt x="3460433" y="4277557"/>
                </a:lnTo>
                <a:lnTo>
                  <a:pt x="3462021" y="4277875"/>
                </a:lnTo>
                <a:lnTo>
                  <a:pt x="3463292" y="4278192"/>
                </a:lnTo>
                <a:lnTo>
                  <a:pt x="3464561" y="4279145"/>
                </a:lnTo>
                <a:lnTo>
                  <a:pt x="3465513" y="4280415"/>
                </a:lnTo>
                <a:lnTo>
                  <a:pt x="3467736" y="4282955"/>
                </a:lnTo>
                <a:lnTo>
                  <a:pt x="3469958" y="4285813"/>
                </a:lnTo>
                <a:lnTo>
                  <a:pt x="3471546" y="4288671"/>
                </a:lnTo>
                <a:lnTo>
                  <a:pt x="3473133" y="4290576"/>
                </a:lnTo>
                <a:lnTo>
                  <a:pt x="3470912" y="4292481"/>
                </a:lnTo>
                <a:lnTo>
                  <a:pt x="3469006" y="4295021"/>
                </a:lnTo>
                <a:lnTo>
                  <a:pt x="3467101" y="4297561"/>
                </a:lnTo>
                <a:lnTo>
                  <a:pt x="3465513" y="4300736"/>
                </a:lnTo>
                <a:lnTo>
                  <a:pt x="3462338" y="4307722"/>
                </a:lnTo>
                <a:lnTo>
                  <a:pt x="3459481" y="4315342"/>
                </a:lnTo>
                <a:lnTo>
                  <a:pt x="3456941" y="4322962"/>
                </a:lnTo>
                <a:lnTo>
                  <a:pt x="3453766" y="4330265"/>
                </a:lnTo>
                <a:lnTo>
                  <a:pt x="3452178" y="4334075"/>
                </a:lnTo>
                <a:lnTo>
                  <a:pt x="3450273" y="4337251"/>
                </a:lnTo>
                <a:lnTo>
                  <a:pt x="3448368" y="4340108"/>
                </a:lnTo>
                <a:lnTo>
                  <a:pt x="3446464" y="4342648"/>
                </a:lnTo>
                <a:lnTo>
                  <a:pt x="3439161" y="4324550"/>
                </a:lnTo>
                <a:lnTo>
                  <a:pt x="3436621" y="4324232"/>
                </a:lnTo>
                <a:lnTo>
                  <a:pt x="3434081" y="4324232"/>
                </a:lnTo>
                <a:lnTo>
                  <a:pt x="3431541" y="4324867"/>
                </a:lnTo>
                <a:lnTo>
                  <a:pt x="3429318" y="4325502"/>
                </a:lnTo>
                <a:lnTo>
                  <a:pt x="3426778" y="4327090"/>
                </a:lnTo>
                <a:lnTo>
                  <a:pt x="3424238" y="4329313"/>
                </a:lnTo>
                <a:lnTo>
                  <a:pt x="3421698" y="4331853"/>
                </a:lnTo>
                <a:lnTo>
                  <a:pt x="3419158" y="4334710"/>
                </a:lnTo>
                <a:lnTo>
                  <a:pt x="3420111" y="4336933"/>
                </a:lnTo>
                <a:lnTo>
                  <a:pt x="3421063" y="4338838"/>
                </a:lnTo>
                <a:lnTo>
                  <a:pt x="3422016" y="4340426"/>
                </a:lnTo>
                <a:lnTo>
                  <a:pt x="3423287" y="4341696"/>
                </a:lnTo>
                <a:lnTo>
                  <a:pt x="3424556" y="4343283"/>
                </a:lnTo>
                <a:lnTo>
                  <a:pt x="3425827" y="4343918"/>
                </a:lnTo>
                <a:lnTo>
                  <a:pt x="3429001" y="4345189"/>
                </a:lnTo>
                <a:lnTo>
                  <a:pt x="3431858" y="4346141"/>
                </a:lnTo>
                <a:lnTo>
                  <a:pt x="3435668" y="4346459"/>
                </a:lnTo>
                <a:lnTo>
                  <a:pt x="3442336" y="4346776"/>
                </a:lnTo>
                <a:lnTo>
                  <a:pt x="3438844" y="4350904"/>
                </a:lnTo>
                <a:lnTo>
                  <a:pt x="3435987" y="4353761"/>
                </a:lnTo>
                <a:lnTo>
                  <a:pt x="3433447" y="4355667"/>
                </a:lnTo>
                <a:lnTo>
                  <a:pt x="3431223" y="4356619"/>
                </a:lnTo>
                <a:lnTo>
                  <a:pt x="3429318" y="4356937"/>
                </a:lnTo>
                <a:lnTo>
                  <a:pt x="3427731" y="4356619"/>
                </a:lnTo>
                <a:lnTo>
                  <a:pt x="3425827" y="4355984"/>
                </a:lnTo>
                <a:lnTo>
                  <a:pt x="3424238" y="4354714"/>
                </a:lnTo>
                <a:lnTo>
                  <a:pt x="3421381" y="4351856"/>
                </a:lnTo>
                <a:lnTo>
                  <a:pt x="3418523" y="4348364"/>
                </a:lnTo>
                <a:lnTo>
                  <a:pt x="3416618" y="4346459"/>
                </a:lnTo>
                <a:lnTo>
                  <a:pt x="3414713" y="4344871"/>
                </a:lnTo>
                <a:lnTo>
                  <a:pt x="3412808" y="4343601"/>
                </a:lnTo>
                <a:lnTo>
                  <a:pt x="3409951" y="4342648"/>
                </a:lnTo>
                <a:lnTo>
                  <a:pt x="3408681" y="4346459"/>
                </a:lnTo>
                <a:lnTo>
                  <a:pt x="3407411" y="4349316"/>
                </a:lnTo>
                <a:lnTo>
                  <a:pt x="3407411" y="4351539"/>
                </a:lnTo>
                <a:lnTo>
                  <a:pt x="3408046" y="4352174"/>
                </a:lnTo>
                <a:lnTo>
                  <a:pt x="3408363" y="4353126"/>
                </a:lnTo>
                <a:lnTo>
                  <a:pt x="3407411" y="4354714"/>
                </a:lnTo>
                <a:lnTo>
                  <a:pt x="3407093" y="4355667"/>
                </a:lnTo>
                <a:lnTo>
                  <a:pt x="3406459" y="4355667"/>
                </a:lnTo>
                <a:lnTo>
                  <a:pt x="3406141" y="4354714"/>
                </a:lnTo>
                <a:lnTo>
                  <a:pt x="3405823" y="4350904"/>
                </a:lnTo>
                <a:lnTo>
                  <a:pt x="3405506" y="4345189"/>
                </a:lnTo>
                <a:lnTo>
                  <a:pt x="3404553" y="4332488"/>
                </a:lnTo>
                <a:lnTo>
                  <a:pt x="3403919" y="4327090"/>
                </a:lnTo>
                <a:lnTo>
                  <a:pt x="3403601" y="4325185"/>
                </a:lnTo>
                <a:lnTo>
                  <a:pt x="3403283" y="4323915"/>
                </a:lnTo>
                <a:lnTo>
                  <a:pt x="3400743" y="4325185"/>
                </a:lnTo>
                <a:lnTo>
                  <a:pt x="3398203" y="4327408"/>
                </a:lnTo>
                <a:lnTo>
                  <a:pt x="3395981" y="4329630"/>
                </a:lnTo>
                <a:lnTo>
                  <a:pt x="3394076" y="4332170"/>
                </a:lnTo>
                <a:lnTo>
                  <a:pt x="3389948" y="4337568"/>
                </a:lnTo>
                <a:lnTo>
                  <a:pt x="3386456" y="4342648"/>
                </a:lnTo>
                <a:lnTo>
                  <a:pt x="3382963" y="4347411"/>
                </a:lnTo>
                <a:lnTo>
                  <a:pt x="3381376" y="4349634"/>
                </a:lnTo>
                <a:lnTo>
                  <a:pt x="3379788" y="4351221"/>
                </a:lnTo>
                <a:lnTo>
                  <a:pt x="3377883" y="4352174"/>
                </a:lnTo>
                <a:lnTo>
                  <a:pt x="3376296" y="4352491"/>
                </a:lnTo>
                <a:lnTo>
                  <a:pt x="3374708" y="4352491"/>
                </a:lnTo>
                <a:lnTo>
                  <a:pt x="3372803" y="4351856"/>
                </a:lnTo>
                <a:lnTo>
                  <a:pt x="3372486" y="4356302"/>
                </a:lnTo>
                <a:lnTo>
                  <a:pt x="3372486" y="4360429"/>
                </a:lnTo>
                <a:lnTo>
                  <a:pt x="3372803" y="4364240"/>
                </a:lnTo>
                <a:lnTo>
                  <a:pt x="3373756" y="4368050"/>
                </a:lnTo>
                <a:lnTo>
                  <a:pt x="3375026" y="4371225"/>
                </a:lnTo>
                <a:lnTo>
                  <a:pt x="3376931" y="4373765"/>
                </a:lnTo>
                <a:lnTo>
                  <a:pt x="3377883" y="4375035"/>
                </a:lnTo>
                <a:lnTo>
                  <a:pt x="3379471" y="4375988"/>
                </a:lnTo>
                <a:lnTo>
                  <a:pt x="3381058" y="4376623"/>
                </a:lnTo>
                <a:lnTo>
                  <a:pt x="3382646" y="4377575"/>
                </a:lnTo>
                <a:lnTo>
                  <a:pt x="3381058" y="4379480"/>
                </a:lnTo>
                <a:lnTo>
                  <a:pt x="3379471" y="4380750"/>
                </a:lnTo>
                <a:lnTo>
                  <a:pt x="3377883" y="4381385"/>
                </a:lnTo>
                <a:lnTo>
                  <a:pt x="3376931" y="4381703"/>
                </a:lnTo>
                <a:lnTo>
                  <a:pt x="3375662" y="4381385"/>
                </a:lnTo>
                <a:lnTo>
                  <a:pt x="3375026" y="4380750"/>
                </a:lnTo>
                <a:lnTo>
                  <a:pt x="3373756" y="4378528"/>
                </a:lnTo>
                <a:lnTo>
                  <a:pt x="3372168" y="4375988"/>
                </a:lnTo>
                <a:lnTo>
                  <a:pt x="3370263" y="4373448"/>
                </a:lnTo>
                <a:lnTo>
                  <a:pt x="3369628" y="4372177"/>
                </a:lnTo>
                <a:lnTo>
                  <a:pt x="3368358" y="4371542"/>
                </a:lnTo>
                <a:lnTo>
                  <a:pt x="3367088" y="4371225"/>
                </a:lnTo>
                <a:lnTo>
                  <a:pt x="3365818" y="4371542"/>
                </a:lnTo>
                <a:lnTo>
                  <a:pt x="3362643" y="4374083"/>
                </a:lnTo>
                <a:lnTo>
                  <a:pt x="3359786" y="4377575"/>
                </a:lnTo>
                <a:lnTo>
                  <a:pt x="3353754" y="4384878"/>
                </a:lnTo>
                <a:lnTo>
                  <a:pt x="3350896" y="4388371"/>
                </a:lnTo>
                <a:lnTo>
                  <a:pt x="3347721" y="4391546"/>
                </a:lnTo>
                <a:lnTo>
                  <a:pt x="3344863" y="4394086"/>
                </a:lnTo>
                <a:lnTo>
                  <a:pt x="3341371" y="4395991"/>
                </a:lnTo>
                <a:lnTo>
                  <a:pt x="3341053" y="4398849"/>
                </a:lnTo>
                <a:lnTo>
                  <a:pt x="3340737" y="4401072"/>
                </a:lnTo>
                <a:lnTo>
                  <a:pt x="3340737" y="4403294"/>
                </a:lnTo>
                <a:lnTo>
                  <a:pt x="3339783" y="4406152"/>
                </a:lnTo>
                <a:lnTo>
                  <a:pt x="3345498" y="4404564"/>
                </a:lnTo>
                <a:lnTo>
                  <a:pt x="3353754" y="4402342"/>
                </a:lnTo>
                <a:lnTo>
                  <a:pt x="3371851" y="4397579"/>
                </a:lnTo>
                <a:lnTo>
                  <a:pt x="3385186" y="4394721"/>
                </a:lnTo>
                <a:lnTo>
                  <a:pt x="3387726" y="4394086"/>
                </a:lnTo>
                <a:lnTo>
                  <a:pt x="3387408" y="4394721"/>
                </a:lnTo>
                <a:lnTo>
                  <a:pt x="3386138" y="4395039"/>
                </a:lnTo>
                <a:lnTo>
                  <a:pt x="3384551" y="4397579"/>
                </a:lnTo>
                <a:lnTo>
                  <a:pt x="3383916" y="4399801"/>
                </a:lnTo>
                <a:lnTo>
                  <a:pt x="3383598" y="4401389"/>
                </a:lnTo>
                <a:lnTo>
                  <a:pt x="3383598" y="4403294"/>
                </a:lnTo>
                <a:lnTo>
                  <a:pt x="3382963" y="4406469"/>
                </a:lnTo>
                <a:lnTo>
                  <a:pt x="3382646" y="4408374"/>
                </a:lnTo>
                <a:lnTo>
                  <a:pt x="3382011" y="4410280"/>
                </a:lnTo>
                <a:lnTo>
                  <a:pt x="3383598" y="4410597"/>
                </a:lnTo>
                <a:lnTo>
                  <a:pt x="3385186" y="4410597"/>
                </a:lnTo>
                <a:lnTo>
                  <a:pt x="3388678" y="4409644"/>
                </a:lnTo>
                <a:lnTo>
                  <a:pt x="3391853" y="4408374"/>
                </a:lnTo>
                <a:lnTo>
                  <a:pt x="3395028" y="4407104"/>
                </a:lnTo>
                <a:lnTo>
                  <a:pt x="3398521" y="4405517"/>
                </a:lnTo>
                <a:lnTo>
                  <a:pt x="3399791" y="4405199"/>
                </a:lnTo>
                <a:lnTo>
                  <a:pt x="3401696" y="4405199"/>
                </a:lnTo>
                <a:lnTo>
                  <a:pt x="3403283" y="4405199"/>
                </a:lnTo>
                <a:lnTo>
                  <a:pt x="3404871" y="4405517"/>
                </a:lnTo>
                <a:lnTo>
                  <a:pt x="3406459" y="4406152"/>
                </a:lnTo>
                <a:lnTo>
                  <a:pt x="3408363" y="4407739"/>
                </a:lnTo>
                <a:lnTo>
                  <a:pt x="3406459" y="4412502"/>
                </a:lnTo>
                <a:lnTo>
                  <a:pt x="3404553" y="4415995"/>
                </a:lnTo>
                <a:lnTo>
                  <a:pt x="3402648" y="4419170"/>
                </a:lnTo>
                <a:lnTo>
                  <a:pt x="3401061" y="4421710"/>
                </a:lnTo>
                <a:lnTo>
                  <a:pt x="3398839" y="4424250"/>
                </a:lnTo>
                <a:lnTo>
                  <a:pt x="3396933" y="4427108"/>
                </a:lnTo>
                <a:lnTo>
                  <a:pt x="3395028" y="4430601"/>
                </a:lnTo>
                <a:lnTo>
                  <a:pt x="3393442" y="4435681"/>
                </a:lnTo>
                <a:lnTo>
                  <a:pt x="3394076" y="4436633"/>
                </a:lnTo>
                <a:lnTo>
                  <a:pt x="3394711" y="4436633"/>
                </a:lnTo>
                <a:lnTo>
                  <a:pt x="3395981" y="4436633"/>
                </a:lnTo>
                <a:lnTo>
                  <a:pt x="3396616" y="4436316"/>
                </a:lnTo>
                <a:lnTo>
                  <a:pt x="3398203" y="4435046"/>
                </a:lnTo>
                <a:lnTo>
                  <a:pt x="3399473" y="4433141"/>
                </a:lnTo>
                <a:lnTo>
                  <a:pt x="3400108" y="4431553"/>
                </a:lnTo>
                <a:lnTo>
                  <a:pt x="3401061" y="4429648"/>
                </a:lnTo>
                <a:lnTo>
                  <a:pt x="3401061" y="4427743"/>
                </a:lnTo>
                <a:lnTo>
                  <a:pt x="3400743" y="4427108"/>
                </a:lnTo>
                <a:lnTo>
                  <a:pt x="3399791" y="4426790"/>
                </a:lnTo>
                <a:lnTo>
                  <a:pt x="3401696" y="4426790"/>
                </a:lnTo>
                <a:lnTo>
                  <a:pt x="3403283" y="4426790"/>
                </a:lnTo>
                <a:lnTo>
                  <a:pt x="3404871" y="4427425"/>
                </a:lnTo>
                <a:lnTo>
                  <a:pt x="3406459" y="4428378"/>
                </a:lnTo>
                <a:lnTo>
                  <a:pt x="3409951" y="4430918"/>
                </a:lnTo>
                <a:lnTo>
                  <a:pt x="3413761" y="4434093"/>
                </a:lnTo>
                <a:lnTo>
                  <a:pt x="3417888" y="4436633"/>
                </a:lnTo>
                <a:lnTo>
                  <a:pt x="3419476" y="4437586"/>
                </a:lnTo>
                <a:lnTo>
                  <a:pt x="3421698" y="4438221"/>
                </a:lnTo>
                <a:lnTo>
                  <a:pt x="3423603" y="4438221"/>
                </a:lnTo>
                <a:lnTo>
                  <a:pt x="3425508" y="4437903"/>
                </a:lnTo>
                <a:lnTo>
                  <a:pt x="3427731" y="4437268"/>
                </a:lnTo>
                <a:lnTo>
                  <a:pt x="3429318" y="4435363"/>
                </a:lnTo>
                <a:lnTo>
                  <a:pt x="3429953" y="4432188"/>
                </a:lnTo>
                <a:lnTo>
                  <a:pt x="3430588" y="4428378"/>
                </a:lnTo>
                <a:lnTo>
                  <a:pt x="3431541" y="4421075"/>
                </a:lnTo>
                <a:lnTo>
                  <a:pt x="3431858" y="4417900"/>
                </a:lnTo>
                <a:lnTo>
                  <a:pt x="3431541" y="4416947"/>
                </a:lnTo>
                <a:lnTo>
                  <a:pt x="3431541" y="4415360"/>
                </a:lnTo>
                <a:lnTo>
                  <a:pt x="3430907" y="4414725"/>
                </a:lnTo>
                <a:lnTo>
                  <a:pt x="3430271" y="4413772"/>
                </a:lnTo>
                <a:lnTo>
                  <a:pt x="3429001" y="4413137"/>
                </a:lnTo>
                <a:lnTo>
                  <a:pt x="3427731" y="4413137"/>
                </a:lnTo>
                <a:lnTo>
                  <a:pt x="3426461" y="4413137"/>
                </a:lnTo>
                <a:lnTo>
                  <a:pt x="3425827" y="4413455"/>
                </a:lnTo>
                <a:lnTo>
                  <a:pt x="3425191" y="4413772"/>
                </a:lnTo>
                <a:lnTo>
                  <a:pt x="3424556" y="4414725"/>
                </a:lnTo>
                <a:lnTo>
                  <a:pt x="3424238" y="4416630"/>
                </a:lnTo>
                <a:lnTo>
                  <a:pt x="3423921" y="4418535"/>
                </a:lnTo>
                <a:lnTo>
                  <a:pt x="3423921" y="4422028"/>
                </a:lnTo>
                <a:lnTo>
                  <a:pt x="3423287" y="4425203"/>
                </a:lnTo>
                <a:lnTo>
                  <a:pt x="3422016" y="4429013"/>
                </a:lnTo>
                <a:lnTo>
                  <a:pt x="3421063" y="4430601"/>
                </a:lnTo>
                <a:lnTo>
                  <a:pt x="3420111" y="4432506"/>
                </a:lnTo>
                <a:lnTo>
                  <a:pt x="3417888" y="4432188"/>
                </a:lnTo>
                <a:lnTo>
                  <a:pt x="3416301" y="4430918"/>
                </a:lnTo>
                <a:lnTo>
                  <a:pt x="3415666" y="4429966"/>
                </a:lnTo>
                <a:lnTo>
                  <a:pt x="3415348" y="4428378"/>
                </a:lnTo>
                <a:lnTo>
                  <a:pt x="3415348" y="4426790"/>
                </a:lnTo>
                <a:lnTo>
                  <a:pt x="3415666" y="4424885"/>
                </a:lnTo>
                <a:lnTo>
                  <a:pt x="3417253" y="4420758"/>
                </a:lnTo>
                <a:lnTo>
                  <a:pt x="3420428" y="4415995"/>
                </a:lnTo>
                <a:lnTo>
                  <a:pt x="3423287" y="4411232"/>
                </a:lnTo>
                <a:lnTo>
                  <a:pt x="3426461" y="4407104"/>
                </a:lnTo>
                <a:lnTo>
                  <a:pt x="3429001" y="4402659"/>
                </a:lnTo>
                <a:lnTo>
                  <a:pt x="3431541" y="4403612"/>
                </a:lnTo>
                <a:lnTo>
                  <a:pt x="3432811" y="4403929"/>
                </a:lnTo>
                <a:lnTo>
                  <a:pt x="3433763" y="4403929"/>
                </a:lnTo>
                <a:lnTo>
                  <a:pt x="3435033" y="4403612"/>
                </a:lnTo>
                <a:lnTo>
                  <a:pt x="3435987" y="4402977"/>
                </a:lnTo>
                <a:lnTo>
                  <a:pt x="3437256" y="4402024"/>
                </a:lnTo>
                <a:lnTo>
                  <a:pt x="3438208" y="4400119"/>
                </a:lnTo>
                <a:lnTo>
                  <a:pt x="3438844" y="4400436"/>
                </a:lnTo>
                <a:lnTo>
                  <a:pt x="3439161" y="4401072"/>
                </a:lnTo>
                <a:lnTo>
                  <a:pt x="3439161" y="4403294"/>
                </a:lnTo>
                <a:lnTo>
                  <a:pt x="3438844" y="4405834"/>
                </a:lnTo>
                <a:lnTo>
                  <a:pt x="3438208" y="4409327"/>
                </a:lnTo>
                <a:lnTo>
                  <a:pt x="3437573" y="4411867"/>
                </a:lnTo>
                <a:lnTo>
                  <a:pt x="3437573" y="4414407"/>
                </a:lnTo>
                <a:lnTo>
                  <a:pt x="3437573" y="4415360"/>
                </a:lnTo>
                <a:lnTo>
                  <a:pt x="3437891" y="4415995"/>
                </a:lnTo>
                <a:lnTo>
                  <a:pt x="3438526" y="4416630"/>
                </a:lnTo>
                <a:lnTo>
                  <a:pt x="3439796" y="4416947"/>
                </a:lnTo>
                <a:lnTo>
                  <a:pt x="3441701" y="4413772"/>
                </a:lnTo>
                <a:lnTo>
                  <a:pt x="3443924" y="4410915"/>
                </a:lnTo>
                <a:lnTo>
                  <a:pt x="3448051" y="4404564"/>
                </a:lnTo>
                <a:lnTo>
                  <a:pt x="3452178" y="4395356"/>
                </a:lnTo>
                <a:lnTo>
                  <a:pt x="3457576" y="4383608"/>
                </a:lnTo>
                <a:lnTo>
                  <a:pt x="3457893" y="4383926"/>
                </a:lnTo>
                <a:lnTo>
                  <a:pt x="3458211" y="4384878"/>
                </a:lnTo>
                <a:lnTo>
                  <a:pt x="3458211" y="4386466"/>
                </a:lnTo>
                <a:lnTo>
                  <a:pt x="3457576" y="4389006"/>
                </a:lnTo>
                <a:lnTo>
                  <a:pt x="3456941" y="4391546"/>
                </a:lnTo>
                <a:lnTo>
                  <a:pt x="3454718" y="4397896"/>
                </a:lnTo>
                <a:lnTo>
                  <a:pt x="3452496" y="4403612"/>
                </a:lnTo>
                <a:lnTo>
                  <a:pt x="3463608" y="4406152"/>
                </a:lnTo>
                <a:lnTo>
                  <a:pt x="3465196" y="4405199"/>
                </a:lnTo>
                <a:lnTo>
                  <a:pt x="3467101" y="4403612"/>
                </a:lnTo>
                <a:lnTo>
                  <a:pt x="3470276" y="4399801"/>
                </a:lnTo>
                <a:lnTo>
                  <a:pt x="3477261" y="4389006"/>
                </a:lnTo>
                <a:lnTo>
                  <a:pt x="3480118" y="4385196"/>
                </a:lnTo>
                <a:lnTo>
                  <a:pt x="3481706" y="4383926"/>
                </a:lnTo>
                <a:lnTo>
                  <a:pt x="3482976" y="4383291"/>
                </a:lnTo>
                <a:lnTo>
                  <a:pt x="3484246" y="4383291"/>
                </a:lnTo>
                <a:lnTo>
                  <a:pt x="3485198" y="4384243"/>
                </a:lnTo>
                <a:lnTo>
                  <a:pt x="3486151" y="4386466"/>
                </a:lnTo>
                <a:lnTo>
                  <a:pt x="3486786" y="4389958"/>
                </a:lnTo>
                <a:lnTo>
                  <a:pt x="3485516" y="4391546"/>
                </a:lnTo>
                <a:lnTo>
                  <a:pt x="3484246" y="4392816"/>
                </a:lnTo>
                <a:lnTo>
                  <a:pt x="3482658" y="4393451"/>
                </a:lnTo>
                <a:lnTo>
                  <a:pt x="3481706" y="4393451"/>
                </a:lnTo>
                <a:lnTo>
                  <a:pt x="3480118" y="4393769"/>
                </a:lnTo>
                <a:lnTo>
                  <a:pt x="3479166" y="4394086"/>
                </a:lnTo>
                <a:lnTo>
                  <a:pt x="3477578" y="4395674"/>
                </a:lnTo>
                <a:lnTo>
                  <a:pt x="3476626" y="4398214"/>
                </a:lnTo>
                <a:lnTo>
                  <a:pt x="3477261" y="4399166"/>
                </a:lnTo>
                <a:lnTo>
                  <a:pt x="3477896" y="4400436"/>
                </a:lnTo>
                <a:lnTo>
                  <a:pt x="3478848" y="4402977"/>
                </a:lnTo>
                <a:lnTo>
                  <a:pt x="3479483" y="4406152"/>
                </a:lnTo>
                <a:lnTo>
                  <a:pt x="3479801" y="4409644"/>
                </a:lnTo>
                <a:lnTo>
                  <a:pt x="3480118" y="4412820"/>
                </a:lnTo>
                <a:lnTo>
                  <a:pt x="3480753" y="4415995"/>
                </a:lnTo>
                <a:lnTo>
                  <a:pt x="3481706" y="4419170"/>
                </a:lnTo>
                <a:lnTo>
                  <a:pt x="3482341" y="4420123"/>
                </a:lnTo>
                <a:lnTo>
                  <a:pt x="3482976" y="4421075"/>
                </a:lnTo>
                <a:lnTo>
                  <a:pt x="3479801" y="4422663"/>
                </a:lnTo>
                <a:lnTo>
                  <a:pt x="3477261" y="4423615"/>
                </a:lnTo>
                <a:lnTo>
                  <a:pt x="3475673" y="4425203"/>
                </a:lnTo>
                <a:lnTo>
                  <a:pt x="3474403" y="4426473"/>
                </a:lnTo>
                <a:lnTo>
                  <a:pt x="3472816" y="4427743"/>
                </a:lnTo>
                <a:lnTo>
                  <a:pt x="3470276" y="4429331"/>
                </a:lnTo>
                <a:lnTo>
                  <a:pt x="3467101" y="4430601"/>
                </a:lnTo>
                <a:lnTo>
                  <a:pt x="3462021" y="4432188"/>
                </a:lnTo>
                <a:lnTo>
                  <a:pt x="3463292" y="4427743"/>
                </a:lnTo>
                <a:lnTo>
                  <a:pt x="3464243" y="4424885"/>
                </a:lnTo>
                <a:lnTo>
                  <a:pt x="3464561" y="4420758"/>
                </a:lnTo>
                <a:lnTo>
                  <a:pt x="3464878" y="4419170"/>
                </a:lnTo>
                <a:lnTo>
                  <a:pt x="3465513" y="4417582"/>
                </a:lnTo>
                <a:lnTo>
                  <a:pt x="3466783" y="4415360"/>
                </a:lnTo>
                <a:lnTo>
                  <a:pt x="3469006" y="4412502"/>
                </a:lnTo>
                <a:lnTo>
                  <a:pt x="3464561" y="4411232"/>
                </a:lnTo>
                <a:lnTo>
                  <a:pt x="3463292" y="4411867"/>
                </a:lnTo>
                <a:lnTo>
                  <a:pt x="3462338" y="4412185"/>
                </a:lnTo>
                <a:lnTo>
                  <a:pt x="3461068" y="4413455"/>
                </a:lnTo>
                <a:lnTo>
                  <a:pt x="3460116" y="4415677"/>
                </a:lnTo>
                <a:lnTo>
                  <a:pt x="3461068" y="4416630"/>
                </a:lnTo>
                <a:lnTo>
                  <a:pt x="3461703" y="4417265"/>
                </a:lnTo>
                <a:lnTo>
                  <a:pt x="3461703" y="4418535"/>
                </a:lnTo>
                <a:lnTo>
                  <a:pt x="3460752" y="4421075"/>
                </a:lnTo>
                <a:lnTo>
                  <a:pt x="3459481" y="4421075"/>
                </a:lnTo>
                <a:lnTo>
                  <a:pt x="3457893" y="4421075"/>
                </a:lnTo>
                <a:lnTo>
                  <a:pt x="3456306" y="4422028"/>
                </a:lnTo>
                <a:lnTo>
                  <a:pt x="3455353" y="4422980"/>
                </a:lnTo>
                <a:lnTo>
                  <a:pt x="3453766" y="4424250"/>
                </a:lnTo>
                <a:lnTo>
                  <a:pt x="3452496" y="4425520"/>
                </a:lnTo>
                <a:lnTo>
                  <a:pt x="3450273" y="4429648"/>
                </a:lnTo>
                <a:lnTo>
                  <a:pt x="3452178" y="4430601"/>
                </a:lnTo>
                <a:lnTo>
                  <a:pt x="3453131" y="4432188"/>
                </a:lnTo>
                <a:lnTo>
                  <a:pt x="3455353" y="4434728"/>
                </a:lnTo>
                <a:lnTo>
                  <a:pt x="3455988" y="4435363"/>
                </a:lnTo>
                <a:lnTo>
                  <a:pt x="3456941" y="4435681"/>
                </a:lnTo>
                <a:lnTo>
                  <a:pt x="3457576" y="4435363"/>
                </a:lnTo>
                <a:lnTo>
                  <a:pt x="3459481" y="4434728"/>
                </a:lnTo>
                <a:lnTo>
                  <a:pt x="3462021" y="4432188"/>
                </a:lnTo>
                <a:lnTo>
                  <a:pt x="3458528" y="4439809"/>
                </a:lnTo>
                <a:lnTo>
                  <a:pt x="3456941" y="4446476"/>
                </a:lnTo>
                <a:lnTo>
                  <a:pt x="3455988" y="4449017"/>
                </a:lnTo>
                <a:lnTo>
                  <a:pt x="3455988" y="4451239"/>
                </a:lnTo>
                <a:lnTo>
                  <a:pt x="3455988" y="4453462"/>
                </a:lnTo>
                <a:lnTo>
                  <a:pt x="3456306" y="4455050"/>
                </a:lnTo>
                <a:lnTo>
                  <a:pt x="3457258" y="4456637"/>
                </a:lnTo>
                <a:lnTo>
                  <a:pt x="3457893" y="4457590"/>
                </a:lnTo>
                <a:lnTo>
                  <a:pt x="3458846" y="4458860"/>
                </a:lnTo>
                <a:lnTo>
                  <a:pt x="3460433" y="4459495"/>
                </a:lnTo>
                <a:lnTo>
                  <a:pt x="3462021" y="4459812"/>
                </a:lnTo>
                <a:lnTo>
                  <a:pt x="3463608" y="4460130"/>
                </a:lnTo>
                <a:lnTo>
                  <a:pt x="3467736" y="4460130"/>
                </a:lnTo>
                <a:lnTo>
                  <a:pt x="3469006" y="4453462"/>
                </a:lnTo>
                <a:lnTo>
                  <a:pt x="3469958" y="4449017"/>
                </a:lnTo>
                <a:lnTo>
                  <a:pt x="3470593" y="4447429"/>
                </a:lnTo>
                <a:lnTo>
                  <a:pt x="3470912" y="4446794"/>
                </a:lnTo>
                <a:lnTo>
                  <a:pt x="3471863" y="4446476"/>
                </a:lnTo>
                <a:lnTo>
                  <a:pt x="3472181" y="4446794"/>
                </a:lnTo>
                <a:lnTo>
                  <a:pt x="3472816" y="4447429"/>
                </a:lnTo>
                <a:lnTo>
                  <a:pt x="3473133" y="4448699"/>
                </a:lnTo>
                <a:lnTo>
                  <a:pt x="3473452" y="4451874"/>
                </a:lnTo>
                <a:lnTo>
                  <a:pt x="3473133" y="4456320"/>
                </a:lnTo>
                <a:lnTo>
                  <a:pt x="3472498" y="4461717"/>
                </a:lnTo>
                <a:lnTo>
                  <a:pt x="3474403" y="4461717"/>
                </a:lnTo>
                <a:lnTo>
                  <a:pt x="3476626" y="4461400"/>
                </a:lnTo>
                <a:lnTo>
                  <a:pt x="3478213" y="4460765"/>
                </a:lnTo>
                <a:lnTo>
                  <a:pt x="3480118" y="4459495"/>
                </a:lnTo>
                <a:lnTo>
                  <a:pt x="3483929" y="4456955"/>
                </a:lnTo>
                <a:lnTo>
                  <a:pt x="3487421" y="4454097"/>
                </a:lnTo>
                <a:lnTo>
                  <a:pt x="3491231" y="4451557"/>
                </a:lnTo>
                <a:lnTo>
                  <a:pt x="3492818" y="4450287"/>
                </a:lnTo>
                <a:lnTo>
                  <a:pt x="3494723" y="4449652"/>
                </a:lnTo>
                <a:lnTo>
                  <a:pt x="3496629" y="4449334"/>
                </a:lnTo>
                <a:lnTo>
                  <a:pt x="3498533" y="4449017"/>
                </a:lnTo>
                <a:lnTo>
                  <a:pt x="3500756" y="4449652"/>
                </a:lnTo>
                <a:lnTo>
                  <a:pt x="3502661" y="4450287"/>
                </a:lnTo>
                <a:lnTo>
                  <a:pt x="3501709" y="4454097"/>
                </a:lnTo>
                <a:lnTo>
                  <a:pt x="3500756" y="4456637"/>
                </a:lnTo>
                <a:lnTo>
                  <a:pt x="3499486" y="4457907"/>
                </a:lnTo>
                <a:lnTo>
                  <a:pt x="3498533" y="4459177"/>
                </a:lnTo>
                <a:lnTo>
                  <a:pt x="3496946" y="4459495"/>
                </a:lnTo>
                <a:lnTo>
                  <a:pt x="3495358" y="4459495"/>
                </a:lnTo>
                <a:lnTo>
                  <a:pt x="3492501" y="4459495"/>
                </a:lnTo>
                <a:lnTo>
                  <a:pt x="3492501" y="4461717"/>
                </a:lnTo>
                <a:lnTo>
                  <a:pt x="3492501" y="4463940"/>
                </a:lnTo>
                <a:lnTo>
                  <a:pt x="3492818" y="4467115"/>
                </a:lnTo>
                <a:lnTo>
                  <a:pt x="3493453" y="4470925"/>
                </a:lnTo>
                <a:lnTo>
                  <a:pt x="3493453" y="4472513"/>
                </a:lnTo>
                <a:lnTo>
                  <a:pt x="3492818" y="4475053"/>
                </a:lnTo>
                <a:lnTo>
                  <a:pt x="3496946" y="4472195"/>
                </a:lnTo>
                <a:lnTo>
                  <a:pt x="3501073" y="4470608"/>
                </a:lnTo>
                <a:lnTo>
                  <a:pt x="3504883" y="4468703"/>
                </a:lnTo>
                <a:lnTo>
                  <a:pt x="3508693" y="4467433"/>
                </a:lnTo>
                <a:lnTo>
                  <a:pt x="3512186" y="4466480"/>
                </a:lnTo>
                <a:lnTo>
                  <a:pt x="3515997" y="4465845"/>
                </a:lnTo>
                <a:lnTo>
                  <a:pt x="3522981" y="4464893"/>
                </a:lnTo>
                <a:lnTo>
                  <a:pt x="3529331" y="4463622"/>
                </a:lnTo>
                <a:lnTo>
                  <a:pt x="3532823" y="4462670"/>
                </a:lnTo>
                <a:lnTo>
                  <a:pt x="3535998" y="4461400"/>
                </a:lnTo>
                <a:lnTo>
                  <a:pt x="3538856" y="4459495"/>
                </a:lnTo>
                <a:lnTo>
                  <a:pt x="3542348" y="4457272"/>
                </a:lnTo>
                <a:lnTo>
                  <a:pt x="3545206" y="4454414"/>
                </a:lnTo>
                <a:lnTo>
                  <a:pt x="3548063" y="4450922"/>
                </a:lnTo>
                <a:lnTo>
                  <a:pt x="3548382" y="4453779"/>
                </a:lnTo>
                <a:lnTo>
                  <a:pt x="3548698" y="4456955"/>
                </a:lnTo>
                <a:lnTo>
                  <a:pt x="3549016" y="4460765"/>
                </a:lnTo>
                <a:lnTo>
                  <a:pt x="3549968" y="4463622"/>
                </a:lnTo>
                <a:lnTo>
                  <a:pt x="3550603" y="4466163"/>
                </a:lnTo>
                <a:lnTo>
                  <a:pt x="3551238" y="4466798"/>
                </a:lnTo>
                <a:lnTo>
                  <a:pt x="3552191" y="4467433"/>
                </a:lnTo>
                <a:lnTo>
                  <a:pt x="3553143" y="4468068"/>
                </a:lnTo>
                <a:lnTo>
                  <a:pt x="3554096" y="4468385"/>
                </a:lnTo>
                <a:lnTo>
                  <a:pt x="3555683" y="4468068"/>
                </a:lnTo>
                <a:lnTo>
                  <a:pt x="3557588" y="4467115"/>
                </a:lnTo>
                <a:lnTo>
                  <a:pt x="3556002" y="4471878"/>
                </a:lnTo>
                <a:lnTo>
                  <a:pt x="3554096" y="4476323"/>
                </a:lnTo>
                <a:lnTo>
                  <a:pt x="3552191" y="4479498"/>
                </a:lnTo>
                <a:lnTo>
                  <a:pt x="3549968" y="4482356"/>
                </a:lnTo>
                <a:lnTo>
                  <a:pt x="3547746" y="4484261"/>
                </a:lnTo>
                <a:lnTo>
                  <a:pt x="3546476" y="4484579"/>
                </a:lnTo>
                <a:lnTo>
                  <a:pt x="3545841" y="4484579"/>
                </a:lnTo>
                <a:lnTo>
                  <a:pt x="3544888" y="4484579"/>
                </a:lnTo>
                <a:lnTo>
                  <a:pt x="3544254" y="4483944"/>
                </a:lnTo>
                <a:lnTo>
                  <a:pt x="3543618" y="4482991"/>
                </a:lnTo>
                <a:lnTo>
                  <a:pt x="3543301" y="4481403"/>
                </a:lnTo>
                <a:lnTo>
                  <a:pt x="3541714" y="4486166"/>
                </a:lnTo>
                <a:lnTo>
                  <a:pt x="3541078" y="4489659"/>
                </a:lnTo>
                <a:lnTo>
                  <a:pt x="3540761" y="4493152"/>
                </a:lnTo>
                <a:lnTo>
                  <a:pt x="3540761" y="4495692"/>
                </a:lnTo>
                <a:lnTo>
                  <a:pt x="3541396" y="4496962"/>
                </a:lnTo>
                <a:lnTo>
                  <a:pt x="3542348" y="4497914"/>
                </a:lnTo>
                <a:lnTo>
                  <a:pt x="3542666" y="4498232"/>
                </a:lnTo>
                <a:lnTo>
                  <a:pt x="3544254" y="4498232"/>
                </a:lnTo>
                <a:lnTo>
                  <a:pt x="3546476" y="4497914"/>
                </a:lnTo>
                <a:lnTo>
                  <a:pt x="3547746" y="4498867"/>
                </a:lnTo>
                <a:lnTo>
                  <a:pt x="3548063" y="4499502"/>
                </a:lnTo>
                <a:lnTo>
                  <a:pt x="3548063" y="4500772"/>
                </a:lnTo>
                <a:lnTo>
                  <a:pt x="3548063" y="4501407"/>
                </a:lnTo>
                <a:lnTo>
                  <a:pt x="3547746" y="4501725"/>
                </a:lnTo>
                <a:lnTo>
                  <a:pt x="3546794" y="4502360"/>
                </a:lnTo>
                <a:lnTo>
                  <a:pt x="3544888" y="4502677"/>
                </a:lnTo>
                <a:lnTo>
                  <a:pt x="3542666" y="4502677"/>
                </a:lnTo>
                <a:lnTo>
                  <a:pt x="3540126" y="4502677"/>
                </a:lnTo>
                <a:lnTo>
                  <a:pt x="3536316" y="4501725"/>
                </a:lnTo>
                <a:lnTo>
                  <a:pt x="3536634" y="4505535"/>
                </a:lnTo>
                <a:lnTo>
                  <a:pt x="3536951" y="4508710"/>
                </a:lnTo>
                <a:lnTo>
                  <a:pt x="3537586" y="4511568"/>
                </a:lnTo>
                <a:lnTo>
                  <a:pt x="3538221" y="4513790"/>
                </a:lnTo>
                <a:lnTo>
                  <a:pt x="3539174" y="4516013"/>
                </a:lnTo>
                <a:lnTo>
                  <a:pt x="3540443" y="4517600"/>
                </a:lnTo>
                <a:lnTo>
                  <a:pt x="3541396" y="4518870"/>
                </a:lnTo>
                <a:lnTo>
                  <a:pt x="3542666" y="4519823"/>
                </a:lnTo>
                <a:lnTo>
                  <a:pt x="3543936" y="4520458"/>
                </a:lnTo>
                <a:lnTo>
                  <a:pt x="3545841" y="4520458"/>
                </a:lnTo>
                <a:lnTo>
                  <a:pt x="3547428" y="4520458"/>
                </a:lnTo>
                <a:lnTo>
                  <a:pt x="3548698" y="4520140"/>
                </a:lnTo>
                <a:lnTo>
                  <a:pt x="3550603" y="4519505"/>
                </a:lnTo>
                <a:lnTo>
                  <a:pt x="3552508" y="4518235"/>
                </a:lnTo>
                <a:lnTo>
                  <a:pt x="3555683" y="4515695"/>
                </a:lnTo>
                <a:lnTo>
                  <a:pt x="3559493" y="4512203"/>
                </a:lnTo>
                <a:lnTo>
                  <a:pt x="3562351" y="4507440"/>
                </a:lnTo>
                <a:lnTo>
                  <a:pt x="3565208" y="4501725"/>
                </a:lnTo>
                <a:lnTo>
                  <a:pt x="3567748" y="4496009"/>
                </a:lnTo>
                <a:lnTo>
                  <a:pt x="3569653" y="4489341"/>
                </a:lnTo>
                <a:lnTo>
                  <a:pt x="3570606" y="4482356"/>
                </a:lnTo>
                <a:lnTo>
                  <a:pt x="3570923" y="4478863"/>
                </a:lnTo>
                <a:lnTo>
                  <a:pt x="3570923" y="4475053"/>
                </a:lnTo>
                <a:lnTo>
                  <a:pt x="3570606" y="4471560"/>
                </a:lnTo>
                <a:lnTo>
                  <a:pt x="3570288" y="4468068"/>
                </a:lnTo>
                <a:lnTo>
                  <a:pt x="3576639" y="4468068"/>
                </a:lnTo>
                <a:lnTo>
                  <a:pt x="3575686" y="4464575"/>
                </a:lnTo>
                <a:lnTo>
                  <a:pt x="3574733" y="4461717"/>
                </a:lnTo>
                <a:lnTo>
                  <a:pt x="3573463" y="4459495"/>
                </a:lnTo>
                <a:lnTo>
                  <a:pt x="3572193" y="4457272"/>
                </a:lnTo>
                <a:lnTo>
                  <a:pt x="3574099" y="4452509"/>
                </a:lnTo>
                <a:lnTo>
                  <a:pt x="3575368" y="4449017"/>
                </a:lnTo>
                <a:lnTo>
                  <a:pt x="3576956" y="4445524"/>
                </a:lnTo>
                <a:lnTo>
                  <a:pt x="3578226" y="4443619"/>
                </a:lnTo>
                <a:lnTo>
                  <a:pt x="3580131" y="4441714"/>
                </a:lnTo>
                <a:lnTo>
                  <a:pt x="3581719" y="4440444"/>
                </a:lnTo>
                <a:lnTo>
                  <a:pt x="3582988" y="4439491"/>
                </a:lnTo>
                <a:lnTo>
                  <a:pt x="3584893" y="4439174"/>
                </a:lnTo>
                <a:lnTo>
                  <a:pt x="3587751" y="4438856"/>
                </a:lnTo>
                <a:lnTo>
                  <a:pt x="3591243" y="4438856"/>
                </a:lnTo>
                <a:lnTo>
                  <a:pt x="3594418" y="4438221"/>
                </a:lnTo>
                <a:lnTo>
                  <a:pt x="3596323" y="4437903"/>
                </a:lnTo>
                <a:lnTo>
                  <a:pt x="3597593" y="4436951"/>
                </a:lnTo>
                <a:lnTo>
                  <a:pt x="3596323" y="4439809"/>
                </a:lnTo>
                <a:lnTo>
                  <a:pt x="3595371" y="4442349"/>
                </a:lnTo>
                <a:lnTo>
                  <a:pt x="3594736" y="4444889"/>
                </a:lnTo>
                <a:lnTo>
                  <a:pt x="3594418" y="4447111"/>
                </a:lnTo>
                <a:lnTo>
                  <a:pt x="3594418" y="4449334"/>
                </a:lnTo>
                <a:lnTo>
                  <a:pt x="3594736" y="4451239"/>
                </a:lnTo>
                <a:lnTo>
                  <a:pt x="3595053" y="4452827"/>
                </a:lnTo>
                <a:lnTo>
                  <a:pt x="3596007" y="4454732"/>
                </a:lnTo>
                <a:lnTo>
                  <a:pt x="3597593" y="4457272"/>
                </a:lnTo>
                <a:lnTo>
                  <a:pt x="3599498" y="4459812"/>
                </a:lnTo>
                <a:lnTo>
                  <a:pt x="3601721" y="4461717"/>
                </a:lnTo>
                <a:lnTo>
                  <a:pt x="3603627" y="4463305"/>
                </a:lnTo>
                <a:lnTo>
                  <a:pt x="3604578" y="4462670"/>
                </a:lnTo>
                <a:lnTo>
                  <a:pt x="3605213" y="4462035"/>
                </a:lnTo>
                <a:lnTo>
                  <a:pt x="3606801" y="4459495"/>
                </a:lnTo>
                <a:lnTo>
                  <a:pt x="3607753" y="4456320"/>
                </a:lnTo>
                <a:lnTo>
                  <a:pt x="3609023" y="4452192"/>
                </a:lnTo>
                <a:lnTo>
                  <a:pt x="3610928" y="4443619"/>
                </a:lnTo>
                <a:lnTo>
                  <a:pt x="3611563" y="4439809"/>
                </a:lnTo>
                <a:lnTo>
                  <a:pt x="3612516" y="4436633"/>
                </a:lnTo>
                <a:lnTo>
                  <a:pt x="3614104" y="4440126"/>
                </a:lnTo>
                <a:lnTo>
                  <a:pt x="3615691" y="4442349"/>
                </a:lnTo>
                <a:lnTo>
                  <a:pt x="3616961" y="4443936"/>
                </a:lnTo>
                <a:lnTo>
                  <a:pt x="3617596" y="4443936"/>
                </a:lnTo>
                <a:lnTo>
                  <a:pt x="3618548" y="4443936"/>
                </a:lnTo>
                <a:lnTo>
                  <a:pt x="3619818" y="4442984"/>
                </a:lnTo>
                <a:lnTo>
                  <a:pt x="3621406" y="4441396"/>
                </a:lnTo>
                <a:lnTo>
                  <a:pt x="3623311" y="4438856"/>
                </a:lnTo>
                <a:lnTo>
                  <a:pt x="3625533" y="4435363"/>
                </a:lnTo>
                <a:lnTo>
                  <a:pt x="3624898" y="4451874"/>
                </a:lnTo>
                <a:lnTo>
                  <a:pt x="3624581" y="4458542"/>
                </a:lnTo>
                <a:lnTo>
                  <a:pt x="3624898" y="4463622"/>
                </a:lnTo>
                <a:lnTo>
                  <a:pt x="3625533" y="4467433"/>
                </a:lnTo>
                <a:lnTo>
                  <a:pt x="3626168" y="4469020"/>
                </a:lnTo>
                <a:lnTo>
                  <a:pt x="3626486" y="4469973"/>
                </a:lnTo>
                <a:lnTo>
                  <a:pt x="3627756" y="4471243"/>
                </a:lnTo>
                <a:lnTo>
                  <a:pt x="3628708" y="4471560"/>
                </a:lnTo>
                <a:lnTo>
                  <a:pt x="3629661" y="4471560"/>
                </a:lnTo>
                <a:lnTo>
                  <a:pt x="3631248" y="4471560"/>
                </a:lnTo>
                <a:lnTo>
                  <a:pt x="3629344" y="4483309"/>
                </a:lnTo>
                <a:lnTo>
                  <a:pt x="3628391" y="4489024"/>
                </a:lnTo>
                <a:lnTo>
                  <a:pt x="3627121" y="4494422"/>
                </a:lnTo>
                <a:lnTo>
                  <a:pt x="3625851" y="4498867"/>
                </a:lnTo>
                <a:lnTo>
                  <a:pt x="3624581" y="4500772"/>
                </a:lnTo>
                <a:lnTo>
                  <a:pt x="3623946" y="4502360"/>
                </a:lnTo>
                <a:lnTo>
                  <a:pt x="3622993" y="4503312"/>
                </a:lnTo>
                <a:lnTo>
                  <a:pt x="3621406" y="4503630"/>
                </a:lnTo>
                <a:lnTo>
                  <a:pt x="3620453" y="4503630"/>
                </a:lnTo>
                <a:lnTo>
                  <a:pt x="3618548" y="4503312"/>
                </a:lnTo>
                <a:lnTo>
                  <a:pt x="3621406" y="4503947"/>
                </a:lnTo>
                <a:lnTo>
                  <a:pt x="3624264" y="4505217"/>
                </a:lnTo>
                <a:lnTo>
                  <a:pt x="3626804" y="4506805"/>
                </a:lnTo>
                <a:lnTo>
                  <a:pt x="3629661" y="4509027"/>
                </a:lnTo>
                <a:lnTo>
                  <a:pt x="3632201" y="4512520"/>
                </a:lnTo>
                <a:lnTo>
                  <a:pt x="3634424" y="4516013"/>
                </a:lnTo>
                <a:lnTo>
                  <a:pt x="3636963" y="4520140"/>
                </a:lnTo>
                <a:lnTo>
                  <a:pt x="3638868" y="4524903"/>
                </a:lnTo>
                <a:lnTo>
                  <a:pt x="3641092" y="4530301"/>
                </a:lnTo>
                <a:lnTo>
                  <a:pt x="3642996" y="4536016"/>
                </a:lnTo>
                <a:lnTo>
                  <a:pt x="3644266" y="4542684"/>
                </a:lnTo>
                <a:lnTo>
                  <a:pt x="3645853" y="4549670"/>
                </a:lnTo>
                <a:lnTo>
                  <a:pt x="3646806" y="4557607"/>
                </a:lnTo>
                <a:lnTo>
                  <a:pt x="3647758" y="4565545"/>
                </a:lnTo>
                <a:lnTo>
                  <a:pt x="3648393" y="4574436"/>
                </a:lnTo>
                <a:lnTo>
                  <a:pt x="3648712" y="4583961"/>
                </a:lnTo>
                <a:lnTo>
                  <a:pt x="3649981" y="4586502"/>
                </a:lnTo>
                <a:lnTo>
                  <a:pt x="3650933" y="4588407"/>
                </a:lnTo>
                <a:lnTo>
                  <a:pt x="3652203" y="4589677"/>
                </a:lnTo>
                <a:lnTo>
                  <a:pt x="3653156" y="4590947"/>
                </a:lnTo>
                <a:lnTo>
                  <a:pt x="3654108" y="4591899"/>
                </a:lnTo>
                <a:lnTo>
                  <a:pt x="3655378" y="4592217"/>
                </a:lnTo>
                <a:lnTo>
                  <a:pt x="3656332" y="4592217"/>
                </a:lnTo>
                <a:lnTo>
                  <a:pt x="3657601" y="4592217"/>
                </a:lnTo>
                <a:lnTo>
                  <a:pt x="3658553" y="4591582"/>
                </a:lnTo>
                <a:lnTo>
                  <a:pt x="3659823" y="4590947"/>
                </a:lnTo>
                <a:lnTo>
                  <a:pt x="3662363" y="4588724"/>
                </a:lnTo>
                <a:lnTo>
                  <a:pt x="3664586" y="4586184"/>
                </a:lnTo>
                <a:lnTo>
                  <a:pt x="3666173" y="4582374"/>
                </a:lnTo>
                <a:lnTo>
                  <a:pt x="3665221" y="4588724"/>
                </a:lnTo>
                <a:lnTo>
                  <a:pt x="3663316" y="4593487"/>
                </a:lnTo>
                <a:lnTo>
                  <a:pt x="3661411" y="4596980"/>
                </a:lnTo>
                <a:lnTo>
                  <a:pt x="3659823" y="4599837"/>
                </a:lnTo>
                <a:lnTo>
                  <a:pt x="3657601" y="4602060"/>
                </a:lnTo>
                <a:lnTo>
                  <a:pt x="3655696" y="4603965"/>
                </a:lnTo>
                <a:lnTo>
                  <a:pt x="3651252" y="4607140"/>
                </a:lnTo>
                <a:lnTo>
                  <a:pt x="3649346" y="4609045"/>
                </a:lnTo>
                <a:lnTo>
                  <a:pt x="3648076" y="4611268"/>
                </a:lnTo>
                <a:lnTo>
                  <a:pt x="3646488" y="4614125"/>
                </a:lnTo>
                <a:lnTo>
                  <a:pt x="3645536" y="4618253"/>
                </a:lnTo>
                <a:lnTo>
                  <a:pt x="3644266" y="4623333"/>
                </a:lnTo>
                <a:lnTo>
                  <a:pt x="3643948" y="4629684"/>
                </a:lnTo>
                <a:lnTo>
                  <a:pt x="3643948" y="4637622"/>
                </a:lnTo>
                <a:lnTo>
                  <a:pt x="3644901" y="4647147"/>
                </a:lnTo>
                <a:lnTo>
                  <a:pt x="3645853" y="4647147"/>
                </a:lnTo>
                <a:lnTo>
                  <a:pt x="3646488" y="4646830"/>
                </a:lnTo>
                <a:lnTo>
                  <a:pt x="3647441" y="4645560"/>
                </a:lnTo>
                <a:lnTo>
                  <a:pt x="3647758" y="4644607"/>
                </a:lnTo>
                <a:lnTo>
                  <a:pt x="3648712" y="4641114"/>
                </a:lnTo>
                <a:lnTo>
                  <a:pt x="3649028" y="4637939"/>
                </a:lnTo>
                <a:lnTo>
                  <a:pt x="3649981" y="4634129"/>
                </a:lnTo>
                <a:lnTo>
                  <a:pt x="3650933" y="4631589"/>
                </a:lnTo>
                <a:lnTo>
                  <a:pt x="3651252" y="4630636"/>
                </a:lnTo>
                <a:lnTo>
                  <a:pt x="3652521" y="4630319"/>
                </a:lnTo>
                <a:lnTo>
                  <a:pt x="3653473" y="4630319"/>
                </a:lnTo>
                <a:lnTo>
                  <a:pt x="3654743" y="4630636"/>
                </a:lnTo>
                <a:lnTo>
                  <a:pt x="3653792" y="4636352"/>
                </a:lnTo>
                <a:lnTo>
                  <a:pt x="3653473" y="4640479"/>
                </a:lnTo>
                <a:lnTo>
                  <a:pt x="3653792" y="4643020"/>
                </a:lnTo>
                <a:lnTo>
                  <a:pt x="3654108" y="4644290"/>
                </a:lnTo>
                <a:lnTo>
                  <a:pt x="3654743" y="4644290"/>
                </a:lnTo>
                <a:lnTo>
                  <a:pt x="3655061" y="4643655"/>
                </a:lnTo>
                <a:lnTo>
                  <a:pt x="3655696" y="4642702"/>
                </a:lnTo>
                <a:lnTo>
                  <a:pt x="3656648" y="4640797"/>
                </a:lnTo>
                <a:lnTo>
                  <a:pt x="3657601" y="4637939"/>
                </a:lnTo>
                <a:lnTo>
                  <a:pt x="3658236" y="4635082"/>
                </a:lnTo>
                <a:lnTo>
                  <a:pt x="3658553" y="4632224"/>
                </a:lnTo>
                <a:lnTo>
                  <a:pt x="3658553" y="4628731"/>
                </a:lnTo>
                <a:lnTo>
                  <a:pt x="3658236" y="4625874"/>
                </a:lnTo>
                <a:lnTo>
                  <a:pt x="3657283" y="4623333"/>
                </a:lnTo>
                <a:lnTo>
                  <a:pt x="3656332" y="4622381"/>
                </a:lnTo>
                <a:lnTo>
                  <a:pt x="3655696" y="4621428"/>
                </a:lnTo>
                <a:lnTo>
                  <a:pt x="3654743" y="4620793"/>
                </a:lnTo>
                <a:lnTo>
                  <a:pt x="3653156" y="4620476"/>
                </a:lnTo>
                <a:lnTo>
                  <a:pt x="3651568" y="4620476"/>
                </a:lnTo>
                <a:lnTo>
                  <a:pt x="3650298" y="4620476"/>
                </a:lnTo>
                <a:lnTo>
                  <a:pt x="3651252" y="4616348"/>
                </a:lnTo>
                <a:lnTo>
                  <a:pt x="3652521" y="4613490"/>
                </a:lnTo>
                <a:lnTo>
                  <a:pt x="3653156" y="4612855"/>
                </a:lnTo>
                <a:lnTo>
                  <a:pt x="3653792" y="4612538"/>
                </a:lnTo>
                <a:lnTo>
                  <a:pt x="3654743" y="4612538"/>
                </a:lnTo>
                <a:lnTo>
                  <a:pt x="3655378" y="4612855"/>
                </a:lnTo>
                <a:lnTo>
                  <a:pt x="3656648" y="4614125"/>
                </a:lnTo>
                <a:lnTo>
                  <a:pt x="3658236" y="4616348"/>
                </a:lnTo>
                <a:lnTo>
                  <a:pt x="3659823" y="4619841"/>
                </a:lnTo>
                <a:lnTo>
                  <a:pt x="3660776" y="4623651"/>
                </a:lnTo>
                <a:lnTo>
                  <a:pt x="3662046" y="4628096"/>
                </a:lnTo>
                <a:lnTo>
                  <a:pt x="3662681" y="4632541"/>
                </a:lnTo>
                <a:lnTo>
                  <a:pt x="3662998" y="4637304"/>
                </a:lnTo>
                <a:lnTo>
                  <a:pt x="3663316" y="4642067"/>
                </a:lnTo>
                <a:lnTo>
                  <a:pt x="3662998" y="4646195"/>
                </a:lnTo>
                <a:lnTo>
                  <a:pt x="3662363" y="4650322"/>
                </a:lnTo>
                <a:lnTo>
                  <a:pt x="3660776" y="4654133"/>
                </a:lnTo>
                <a:lnTo>
                  <a:pt x="3660141" y="4655403"/>
                </a:lnTo>
                <a:lnTo>
                  <a:pt x="3658871" y="4656673"/>
                </a:lnTo>
                <a:lnTo>
                  <a:pt x="3659823" y="4661753"/>
                </a:lnTo>
                <a:lnTo>
                  <a:pt x="3660458" y="4663023"/>
                </a:lnTo>
                <a:lnTo>
                  <a:pt x="3660776" y="4664611"/>
                </a:lnTo>
                <a:lnTo>
                  <a:pt x="3661411" y="4665246"/>
                </a:lnTo>
                <a:lnTo>
                  <a:pt x="3662363" y="4665563"/>
                </a:lnTo>
                <a:lnTo>
                  <a:pt x="3662998" y="4665563"/>
                </a:lnTo>
                <a:lnTo>
                  <a:pt x="3663633" y="4665563"/>
                </a:lnTo>
                <a:lnTo>
                  <a:pt x="3665538" y="4664611"/>
                </a:lnTo>
                <a:lnTo>
                  <a:pt x="3667443" y="4663023"/>
                </a:lnTo>
                <a:lnTo>
                  <a:pt x="3669349" y="4661753"/>
                </a:lnTo>
                <a:lnTo>
                  <a:pt x="3671253" y="4660165"/>
                </a:lnTo>
                <a:lnTo>
                  <a:pt x="3670301" y="4664928"/>
                </a:lnTo>
                <a:lnTo>
                  <a:pt x="3668396" y="4669373"/>
                </a:lnTo>
                <a:lnTo>
                  <a:pt x="3666491" y="4672549"/>
                </a:lnTo>
                <a:lnTo>
                  <a:pt x="3665221" y="4674136"/>
                </a:lnTo>
                <a:lnTo>
                  <a:pt x="3663951" y="4675406"/>
                </a:lnTo>
                <a:lnTo>
                  <a:pt x="3662681" y="4676359"/>
                </a:lnTo>
                <a:lnTo>
                  <a:pt x="3661411" y="4676994"/>
                </a:lnTo>
                <a:lnTo>
                  <a:pt x="3660141" y="4676994"/>
                </a:lnTo>
                <a:lnTo>
                  <a:pt x="3658553" y="4676994"/>
                </a:lnTo>
                <a:lnTo>
                  <a:pt x="3657601" y="4676676"/>
                </a:lnTo>
                <a:lnTo>
                  <a:pt x="3656013" y="4675724"/>
                </a:lnTo>
                <a:lnTo>
                  <a:pt x="3655061" y="4674454"/>
                </a:lnTo>
                <a:lnTo>
                  <a:pt x="3653792" y="4672549"/>
                </a:lnTo>
                <a:lnTo>
                  <a:pt x="3654743" y="4674454"/>
                </a:lnTo>
                <a:lnTo>
                  <a:pt x="3655061" y="4676676"/>
                </a:lnTo>
                <a:lnTo>
                  <a:pt x="3656013" y="4681439"/>
                </a:lnTo>
                <a:lnTo>
                  <a:pt x="3656332" y="4683979"/>
                </a:lnTo>
                <a:lnTo>
                  <a:pt x="3656648" y="4685884"/>
                </a:lnTo>
                <a:lnTo>
                  <a:pt x="3657918" y="4687154"/>
                </a:lnTo>
                <a:lnTo>
                  <a:pt x="3658871" y="4687789"/>
                </a:lnTo>
                <a:lnTo>
                  <a:pt x="3657283" y="4690330"/>
                </a:lnTo>
                <a:lnTo>
                  <a:pt x="3655696" y="4691917"/>
                </a:lnTo>
                <a:lnTo>
                  <a:pt x="3654743" y="4692870"/>
                </a:lnTo>
                <a:lnTo>
                  <a:pt x="3653156" y="4692870"/>
                </a:lnTo>
                <a:lnTo>
                  <a:pt x="3652203" y="4692552"/>
                </a:lnTo>
                <a:lnTo>
                  <a:pt x="3650616" y="4691600"/>
                </a:lnTo>
                <a:lnTo>
                  <a:pt x="3648076" y="4689059"/>
                </a:lnTo>
                <a:lnTo>
                  <a:pt x="3645536" y="4685249"/>
                </a:lnTo>
                <a:lnTo>
                  <a:pt x="3643632" y="4683979"/>
                </a:lnTo>
                <a:lnTo>
                  <a:pt x="3642043" y="4682392"/>
                </a:lnTo>
                <a:lnTo>
                  <a:pt x="3640456" y="4681122"/>
                </a:lnTo>
                <a:lnTo>
                  <a:pt x="3638233" y="4679852"/>
                </a:lnTo>
                <a:lnTo>
                  <a:pt x="3636012" y="4679534"/>
                </a:lnTo>
                <a:lnTo>
                  <a:pt x="3633471" y="4679534"/>
                </a:lnTo>
                <a:lnTo>
                  <a:pt x="3640773" y="4694457"/>
                </a:lnTo>
                <a:lnTo>
                  <a:pt x="3639503" y="4697315"/>
                </a:lnTo>
                <a:lnTo>
                  <a:pt x="3638552" y="4699220"/>
                </a:lnTo>
                <a:lnTo>
                  <a:pt x="3636963" y="4700173"/>
                </a:lnTo>
                <a:lnTo>
                  <a:pt x="3635693" y="4700808"/>
                </a:lnTo>
                <a:lnTo>
                  <a:pt x="3634106" y="4700173"/>
                </a:lnTo>
                <a:lnTo>
                  <a:pt x="3632836" y="4699538"/>
                </a:lnTo>
                <a:lnTo>
                  <a:pt x="3631248" y="4698267"/>
                </a:lnTo>
                <a:lnTo>
                  <a:pt x="3629661" y="4696680"/>
                </a:lnTo>
                <a:lnTo>
                  <a:pt x="3628708" y="4694775"/>
                </a:lnTo>
                <a:lnTo>
                  <a:pt x="3628073" y="4692552"/>
                </a:lnTo>
                <a:lnTo>
                  <a:pt x="3627121" y="4690330"/>
                </a:lnTo>
                <a:lnTo>
                  <a:pt x="3626804" y="4688424"/>
                </a:lnTo>
                <a:lnTo>
                  <a:pt x="3626486" y="4686202"/>
                </a:lnTo>
                <a:lnTo>
                  <a:pt x="3626804" y="4683979"/>
                </a:lnTo>
                <a:lnTo>
                  <a:pt x="3627121" y="4681757"/>
                </a:lnTo>
                <a:lnTo>
                  <a:pt x="3628391" y="4679852"/>
                </a:lnTo>
                <a:lnTo>
                  <a:pt x="3626804" y="4682074"/>
                </a:lnTo>
                <a:lnTo>
                  <a:pt x="3625533" y="4683662"/>
                </a:lnTo>
                <a:lnTo>
                  <a:pt x="3621724" y="4685884"/>
                </a:lnTo>
                <a:lnTo>
                  <a:pt x="3618231" y="4688424"/>
                </a:lnTo>
                <a:lnTo>
                  <a:pt x="3616326" y="4689695"/>
                </a:lnTo>
                <a:lnTo>
                  <a:pt x="3614738" y="4691600"/>
                </a:lnTo>
                <a:lnTo>
                  <a:pt x="3614738" y="4694775"/>
                </a:lnTo>
                <a:lnTo>
                  <a:pt x="3614738" y="4697315"/>
                </a:lnTo>
                <a:lnTo>
                  <a:pt x="3615691" y="4701760"/>
                </a:lnTo>
                <a:lnTo>
                  <a:pt x="3616326" y="4706205"/>
                </a:lnTo>
                <a:lnTo>
                  <a:pt x="3616644" y="4709063"/>
                </a:lnTo>
                <a:lnTo>
                  <a:pt x="3616326" y="4712238"/>
                </a:lnTo>
                <a:lnTo>
                  <a:pt x="3614104" y="4708746"/>
                </a:lnTo>
                <a:lnTo>
                  <a:pt x="3612516" y="4705888"/>
                </a:lnTo>
                <a:lnTo>
                  <a:pt x="3610293" y="4701443"/>
                </a:lnTo>
                <a:lnTo>
                  <a:pt x="3609341" y="4699855"/>
                </a:lnTo>
                <a:lnTo>
                  <a:pt x="3607753" y="4698585"/>
                </a:lnTo>
                <a:lnTo>
                  <a:pt x="3606483" y="4697632"/>
                </a:lnTo>
                <a:lnTo>
                  <a:pt x="3603943" y="4696680"/>
                </a:lnTo>
                <a:lnTo>
                  <a:pt x="3605213" y="4689695"/>
                </a:lnTo>
                <a:lnTo>
                  <a:pt x="3606167" y="4683027"/>
                </a:lnTo>
                <a:lnTo>
                  <a:pt x="3606483" y="4677629"/>
                </a:lnTo>
                <a:lnTo>
                  <a:pt x="3606167" y="4673184"/>
                </a:lnTo>
                <a:lnTo>
                  <a:pt x="3605848" y="4671596"/>
                </a:lnTo>
                <a:lnTo>
                  <a:pt x="3604896" y="4670008"/>
                </a:lnTo>
                <a:lnTo>
                  <a:pt x="3604261" y="4668738"/>
                </a:lnTo>
                <a:lnTo>
                  <a:pt x="3602991" y="4667468"/>
                </a:lnTo>
                <a:lnTo>
                  <a:pt x="3601721" y="4666833"/>
                </a:lnTo>
                <a:lnTo>
                  <a:pt x="3600133" y="4665881"/>
                </a:lnTo>
                <a:lnTo>
                  <a:pt x="3597911" y="4665563"/>
                </a:lnTo>
                <a:lnTo>
                  <a:pt x="3596007" y="4665246"/>
                </a:lnTo>
                <a:lnTo>
                  <a:pt x="3596323" y="4661753"/>
                </a:lnTo>
                <a:lnTo>
                  <a:pt x="3596641" y="4659213"/>
                </a:lnTo>
                <a:lnTo>
                  <a:pt x="3597593" y="4657625"/>
                </a:lnTo>
                <a:lnTo>
                  <a:pt x="3598863" y="4656038"/>
                </a:lnTo>
                <a:lnTo>
                  <a:pt x="3599816" y="4655085"/>
                </a:lnTo>
                <a:lnTo>
                  <a:pt x="3601087" y="4654133"/>
                </a:lnTo>
                <a:lnTo>
                  <a:pt x="3602038" y="4652228"/>
                </a:lnTo>
                <a:lnTo>
                  <a:pt x="3602356" y="4649687"/>
                </a:lnTo>
                <a:lnTo>
                  <a:pt x="3602038" y="4647465"/>
                </a:lnTo>
                <a:lnTo>
                  <a:pt x="3601403" y="4645877"/>
                </a:lnTo>
                <a:lnTo>
                  <a:pt x="3600133" y="4645242"/>
                </a:lnTo>
                <a:lnTo>
                  <a:pt x="3599181" y="4644925"/>
                </a:lnTo>
                <a:lnTo>
                  <a:pt x="3596007" y="4644925"/>
                </a:lnTo>
                <a:lnTo>
                  <a:pt x="3594418" y="4644925"/>
                </a:lnTo>
                <a:lnTo>
                  <a:pt x="3592831" y="4644607"/>
                </a:lnTo>
                <a:lnTo>
                  <a:pt x="3591878" y="4644925"/>
                </a:lnTo>
                <a:lnTo>
                  <a:pt x="3591243" y="4645560"/>
                </a:lnTo>
                <a:lnTo>
                  <a:pt x="3590291" y="4646830"/>
                </a:lnTo>
                <a:lnTo>
                  <a:pt x="3589973" y="4648417"/>
                </a:lnTo>
                <a:lnTo>
                  <a:pt x="3589339" y="4652863"/>
                </a:lnTo>
                <a:lnTo>
                  <a:pt x="3589021" y="4657625"/>
                </a:lnTo>
                <a:lnTo>
                  <a:pt x="3588703" y="4662388"/>
                </a:lnTo>
                <a:lnTo>
                  <a:pt x="3588068" y="4664293"/>
                </a:lnTo>
                <a:lnTo>
                  <a:pt x="3587433" y="4665563"/>
                </a:lnTo>
                <a:lnTo>
                  <a:pt x="3586799" y="4666833"/>
                </a:lnTo>
                <a:lnTo>
                  <a:pt x="3585528" y="4667151"/>
                </a:lnTo>
                <a:lnTo>
                  <a:pt x="3584576" y="4666833"/>
                </a:lnTo>
                <a:lnTo>
                  <a:pt x="3582671" y="4665563"/>
                </a:lnTo>
                <a:lnTo>
                  <a:pt x="3584576" y="4660800"/>
                </a:lnTo>
                <a:lnTo>
                  <a:pt x="3585528" y="4657308"/>
                </a:lnTo>
                <a:lnTo>
                  <a:pt x="3585846" y="4654133"/>
                </a:lnTo>
                <a:lnTo>
                  <a:pt x="3586481" y="4650640"/>
                </a:lnTo>
                <a:lnTo>
                  <a:pt x="3586481" y="4647465"/>
                </a:lnTo>
                <a:lnTo>
                  <a:pt x="3586799" y="4643655"/>
                </a:lnTo>
                <a:lnTo>
                  <a:pt x="3587433" y="4639527"/>
                </a:lnTo>
                <a:lnTo>
                  <a:pt x="3589021" y="4634129"/>
                </a:lnTo>
                <a:lnTo>
                  <a:pt x="3592196" y="4635399"/>
                </a:lnTo>
                <a:lnTo>
                  <a:pt x="3594736" y="4636034"/>
                </a:lnTo>
                <a:lnTo>
                  <a:pt x="3596958" y="4636987"/>
                </a:lnTo>
                <a:lnTo>
                  <a:pt x="3598863" y="4637304"/>
                </a:lnTo>
                <a:lnTo>
                  <a:pt x="3600451" y="4636987"/>
                </a:lnTo>
                <a:lnTo>
                  <a:pt x="3602356" y="4635399"/>
                </a:lnTo>
                <a:lnTo>
                  <a:pt x="3604578" y="4632859"/>
                </a:lnTo>
                <a:lnTo>
                  <a:pt x="3606801" y="4628731"/>
                </a:lnTo>
                <a:lnTo>
                  <a:pt x="3606167" y="4626191"/>
                </a:lnTo>
                <a:lnTo>
                  <a:pt x="3605213" y="4624921"/>
                </a:lnTo>
                <a:lnTo>
                  <a:pt x="3604261" y="4623651"/>
                </a:lnTo>
                <a:lnTo>
                  <a:pt x="3602673" y="4623333"/>
                </a:lnTo>
                <a:lnTo>
                  <a:pt x="3601721" y="4623651"/>
                </a:lnTo>
                <a:lnTo>
                  <a:pt x="3600133" y="4623969"/>
                </a:lnTo>
                <a:lnTo>
                  <a:pt x="3597593" y="4625874"/>
                </a:lnTo>
                <a:lnTo>
                  <a:pt x="3594736" y="4627144"/>
                </a:lnTo>
                <a:lnTo>
                  <a:pt x="3593783" y="4627461"/>
                </a:lnTo>
                <a:lnTo>
                  <a:pt x="3592513" y="4627144"/>
                </a:lnTo>
                <a:lnTo>
                  <a:pt x="3591878" y="4626191"/>
                </a:lnTo>
                <a:lnTo>
                  <a:pt x="3591243" y="4624921"/>
                </a:lnTo>
                <a:lnTo>
                  <a:pt x="3590608" y="4622381"/>
                </a:lnTo>
                <a:lnTo>
                  <a:pt x="3590608" y="4618571"/>
                </a:lnTo>
                <a:lnTo>
                  <a:pt x="3589339" y="4618888"/>
                </a:lnTo>
                <a:lnTo>
                  <a:pt x="3587751" y="4620158"/>
                </a:lnTo>
                <a:lnTo>
                  <a:pt x="3586481" y="4621111"/>
                </a:lnTo>
                <a:lnTo>
                  <a:pt x="3584893" y="4622698"/>
                </a:lnTo>
                <a:lnTo>
                  <a:pt x="3582036" y="4626191"/>
                </a:lnTo>
                <a:lnTo>
                  <a:pt x="3579496" y="4630636"/>
                </a:lnTo>
                <a:lnTo>
                  <a:pt x="3577591" y="4635082"/>
                </a:lnTo>
                <a:lnTo>
                  <a:pt x="3577273" y="4637304"/>
                </a:lnTo>
                <a:lnTo>
                  <a:pt x="3576956" y="4638892"/>
                </a:lnTo>
                <a:lnTo>
                  <a:pt x="3576956" y="4640797"/>
                </a:lnTo>
                <a:lnTo>
                  <a:pt x="3577591" y="4642702"/>
                </a:lnTo>
                <a:lnTo>
                  <a:pt x="3578543" y="4643655"/>
                </a:lnTo>
                <a:lnTo>
                  <a:pt x="3580131" y="4644925"/>
                </a:lnTo>
                <a:lnTo>
                  <a:pt x="3577273" y="4644607"/>
                </a:lnTo>
                <a:lnTo>
                  <a:pt x="3574099" y="4644290"/>
                </a:lnTo>
                <a:lnTo>
                  <a:pt x="3567748" y="4643655"/>
                </a:lnTo>
                <a:lnTo>
                  <a:pt x="3560763" y="4644290"/>
                </a:lnTo>
                <a:lnTo>
                  <a:pt x="3553778" y="4644925"/>
                </a:lnTo>
                <a:lnTo>
                  <a:pt x="3546158" y="4645242"/>
                </a:lnTo>
                <a:lnTo>
                  <a:pt x="3537903" y="4645242"/>
                </a:lnTo>
                <a:lnTo>
                  <a:pt x="3533458" y="4644925"/>
                </a:lnTo>
                <a:lnTo>
                  <a:pt x="3529014" y="4644290"/>
                </a:lnTo>
                <a:lnTo>
                  <a:pt x="3524251" y="4643337"/>
                </a:lnTo>
                <a:lnTo>
                  <a:pt x="3519488" y="4642067"/>
                </a:lnTo>
                <a:lnTo>
                  <a:pt x="3518218" y="4643655"/>
                </a:lnTo>
                <a:lnTo>
                  <a:pt x="3517266" y="4645242"/>
                </a:lnTo>
                <a:lnTo>
                  <a:pt x="3516948" y="4647147"/>
                </a:lnTo>
                <a:lnTo>
                  <a:pt x="3516631" y="4649370"/>
                </a:lnTo>
                <a:lnTo>
                  <a:pt x="3516313" y="4651275"/>
                </a:lnTo>
                <a:lnTo>
                  <a:pt x="3515678" y="4654768"/>
                </a:lnTo>
                <a:lnTo>
                  <a:pt x="3514408" y="4657943"/>
                </a:lnTo>
                <a:lnTo>
                  <a:pt x="3512503" y="4662388"/>
                </a:lnTo>
                <a:lnTo>
                  <a:pt x="3511233" y="4662071"/>
                </a:lnTo>
                <a:lnTo>
                  <a:pt x="3509646" y="4661436"/>
                </a:lnTo>
                <a:lnTo>
                  <a:pt x="3506471" y="4659848"/>
                </a:lnTo>
                <a:lnTo>
                  <a:pt x="3503613" y="4657625"/>
                </a:lnTo>
                <a:lnTo>
                  <a:pt x="3500756" y="4655720"/>
                </a:lnTo>
                <a:lnTo>
                  <a:pt x="3497581" y="4654768"/>
                </a:lnTo>
                <a:lnTo>
                  <a:pt x="3496311" y="4654768"/>
                </a:lnTo>
                <a:lnTo>
                  <a:pt x="3494406" y="4654768"/>
                </a:lnTo>
                <a:lnTo>
                  <a:pt x="3492818" y="4655085"/>
                </a:lnTo>
                <a:lnTo>
                  <a:pt x="3491231" y="4655720"/>
                </a:lnTo>
                <a:lnTo>
                  <a:pt x="3489643" y="4657308"/>
                </a:lnTo>
                <a:lnTo>
                  <a:pt x="3487738" y="4659213"/>
                </a:lnTo>
                <a:lnTo>
                  <a:pt x="3489009" y="4662071"/>
                </a:lnTo>
                <a:lnTo>
                  <a:pt x="3489326" y="4664928"/>
                </a:lnTo>
                <a:lnTo>
                  <a:pt x="3489326" y="4668103"/>
                </a:lnTo>
                <a:lnTo>
                  <a:pt x="3489009" y="4671596"/>
                </a:lnTo>
                <a:lnTo>
                  <a:pt x="3488056" y="4674454"/>
                </a:lnTo>
                <a:lnTo>
                  <a:pt x="3487103" y="4677629"/>
                </a:lnTo>
                <a:lnTo>
                  <a:pt x="3484881" y="4683662"/>
                </a:lnTo>
                <a:lnTo>
                  <a:pt x="3483611" y="4688424"/>
                </a:lnTo>
                <a:lnTo>
                  <a:pt x="3482658" y="4690012"/>
                </a:lnTo>
                <a:lnTo>
                  <a:pt x="3482658" y="4691282"/>
                </a:lnTo>
                <a:lnTo>
                  <a:pt x="3483611" y="4692235"/>
                </a:lnTo>
                <a:lnTo>
                  <a:pt x="3484563" y="4692235"/>
                </a:lnTo>
                <a:lnTo>
                  <a:pt x="3486786" y="4691917"/>
                </a:lnTo>
                <a:lnTo>
                  <a:pt x="3489326" y="4690965"/>
                </a:lnTo>
                <a:lnTo>
                  <a:pt x="3489643" y="4692870"/>
                </a:lnTo>
                <a:lnTo>
                  <a:pt x="3489326" y="4694775"/>
                </a:lnTo>
                <a:lnTo>
                  <a:pt x="3489009" y="4696045"/>
                </a:lnTo>
                <a:lnTo>
                  <a:pt x="3488056" y="4696680"/>
                </a:lnTo>
                <a:lnTo>
                  <a:pt x="3487421" y="4697315"/>
                </a:lnTo>
                <a:lnTo>
                  <a:pt x="3486469" y="4697315"/>
                </a:lnTo>
                <a:lnTo>
                  <a:pt x="3483611" y="4697315"/>
                </a:lnTo>
                <a:lnTo>
                  <a:pt x="3480118" y="4696997"/>
                </a:lnTo>
                <a:lnTo>
                  <a:pt x="3476943" y="4696680"/>
                </a:lnTo>
                <a:lnTo>
                  <a:pt x="3475038" y="4696997"/>
                </a:lnTo>
                <a:lnTo>
                  <a:pt x="3473133" y="4697315"/>
                </a:lnTo>
                <a:lnTo>
                  <a:pt x="3471546" y="4697632"/>
                </a:lnTo>
                <a:lnTo>
                  <a:pt x="3469641" y="4698903"/>
                </a:lnTo>
                <a:lnTo>
                  <a:pt x="3469323" y="4701760"/>
                </a:lnTo>
                <a:lnTo>
                  <a:pt x="3469641" y="4704300"/>
                </a:lnTo>
                <a:lnTo>
                  <a:pt x="3469958" y="4706205"/>
                </a:lnTo>
                <a:lnTo>
                  <a:pt x="3470593" y="4707475"/>
                </a:lnTo>
                <a:lnTo>
                  <a:pt x="3471863" y="4708746"/>
                </a:lnTo>
                <a:lnTo>
                  <a:pt x="3472816" y="4709381"/>
                </a:lnTo>
                <a:lnTo>
                  <a:pt x="3474403" y="4709698"/>
                </a:lnTo>
                <a:lnTo>
                  <a:pt x="3475673" y="4710016"/>
                </a:lnTo>
                <a:lnTo>
                  <a:pt x="3479166" y="4709698"/>
                </a:lnTo>
                <a:lnTo>
                  <a:pt x="3482658" y="4708746"/>
                </a:lnTo>
                <a:lnTo>
                  <a:pt x="3489009" y="4706523"/>
                </a:lnTo>
                <a:lnTo>
                  <a:pt x="3488056" y="4710016"/>
                </a:lnTo>
                <a:lnTo>
                  <a:pt x="3487421" y="4713508"/>
                </a:lnTo>
                <a:lnTo>
                  <a:pt x="3487103" y="4716366"/>
                </a:lnTo>
                <a:lnTo>
                  <a:pt x="3487103" y="4718589"/>
                </a:lnTo>
                <a:lnTo>
                  <a:pt x="3487738" y="4720494"/>
                </a:lnTo>
                <a:lnTo>
                  <a:pt x="3488691" y="4721764"/>
                </a:lnTo>
                <a:lnTo>
                  <a:pt x="3489961" y="4722716"/>
                </a:lnTo>
                <a:lnTo>
                  <a:pt x="3491866" y="4723034"/>
                </a:lnTo>
                <a:lnTo>
                  <a:pt x="3488691" y="4723034"/>
                </a:lnTo>
                <a:lnTo>
                  <a:pt x="3485198" y="4723669"/>
                </a:lnTo>
                <a:lnTo>
                  <a:pt x="3482023" y="4724621"/>
                </a:lnTo>
                <a:lnTo>
                  <a:pt x="3478848" y="4726844"/>
                </a:lnTo>
                <a:lnTo>
                  <a:pt x="3475038" y="4730019"/>
                </a:lnTo>
                <a:lnTo>
                  <a:pt x="3471863" y="4733829"/>
                </a:lnTo>
                <a:lnTo>
                  <a:pt x="3468372" y="4738910"/>
                </a:lnTo>
                <a:lnTo>
                  <a:pt x="3465196" y="4745578"/>
                </a:lnTo>
                <a:lnTo>
                  <a:pt x="3465196" y="4748435"/>
                </a:lnTo>
                <a:lnTo>
                  <a:pt x="3465832" y="4750658"/>
                </a:lnTo>
                <a:lnTo>
                  <a:pt x="3466148" y="4753198"/>
                </a:lnTo>
                <a:lnTo>
                  <a:pt x="3466148" y="4754785"/>
                </a:lnTo>
                <a:lnTo>
                  <a:pt x="3465832" y="4756056"/>
                </a:lnTo>
                <a:lnTo>
                  <a:pt x="3474086" y="4752245"/>
                </a:lnTo>
                <a:lnTo>
                  <a:pt x="3482023" y="4747800"/>
                </a:lnTo>
                <a:lnTo>
                  <a:pt x="3489643" y="4743355"/>
                </a:lnTo>
                <a:lnTo>
                  <a:pt x="3493771" y="4741450"/>
                </a:lnTo>
                <a:lnTo>
                  <a:pt x="3497581" y="4739862"/>
                </a:lnTo>
                <a:lnTo>
                  <a:pt x="3497581" y="4744625"/>
                </a:lnTo>
                <a:lnTo>
                  <a:pt x="3498533" y="4749705"/>
                </a:lnTo>
                <a:lnTo>
                  <a:pt x="3499803" y="4754468"/>
                </a:lnTo>
                <a:lnTo>
                  <a:pt x="3501709" y="4758596"/>
                </a:lnTo>
                <a:lnTo>
                  <a:pt x="3503931" y="4762723"/>
                </a:lnTo>
                <a:lnTo>
                  <a:pt x="3506471" y="4766216"/>
                </a:lnTo>
                <a:lnTo>
                  <a:pt x="3509328" y="4769391"/>
                </a:lnTo>
                <a:lnTo>
                  <a:pt x="3512503" y="4771614"/>
                </a:lnTo>
                <a:lnTo>
                  <a:pt x="3515997" y="4773201"/>
                </a:lnTo>
                <a:lnTo>
                  <a:pt x="3517266" y="4773519"/>
                </a:lnTo>
                <a:lnTo>
                  <a:pt x="3519171" y="4773519"/>
                </a:lnTo>
                <a:lnTo>
                  <a:pt x="3520758" y="4773519"/>
                </a:lnTo>
                <a:lnTo>
                  <a:pt x="3522346" y="4773201"/>
                </a:lnTo>
                <a:lnTo>
                  <a:pt x="3523933" y="4772884"/>
                </a:lnTo>
                <a:lnTo>
                  <a:pt x="3525521" y="4771931"/>
                </a:lnTo>
                <a:lnTo>
                  <a:pt x="3526791" y="4770661"/>
                </a:lnTo>
                <a:lnTo>
                  <a:pt x="3528378" y="4769391"/>
                </a:lnTo>
                <a:lnTo>
                  <a:pt x="3529648" y="4767486"/>
                </a:lnTo>
                <a:lnTo>
                  <a:pt x="3530918" y="4765264"/>
                </a:lnTo>
                <a:lnTo>
                  <a:pt x="3531871" y="4762723"/>
                </a:lnTo>
                <a:lnTo>
                  <a:pt x="3533141" y="4759866"/>
                </a:lnTo>
                <a:lnTo>
                  <a:pt x="3534094" y="4756373"/>
                </a:lnTo>
                <a:lnTo>
                  <a:pt x="3535046" y="4752880"/>
                </a:lnTo>
                <a:lnTo>
                  <a:pt x="3537903" y="4757008"/>
                </a:lnTo>
                <a:lnTo>
                  <a:pt x="3540443" y="4761771"/>
                </a:lnTo>
                <a:lnTo>
                  <a:pt x="3542666" y="4766851"/>
                </a:lnTo>
                <a:lnTo>
                  <a:pt x="3544254" y="4772249"/>
                </a:lnTo>
                <a:lnTo>
                  <a:pt x="3547746" y="4784315"/>
                </a:lnTo>
                <a:lnTo>
                  <a:pt x="3550603" y="4796063"/>
                </a:lnTo>
                <a:lnTo>
                  <a:pt x="3552826" y="4791935"/>
                </a:lnTo>
                <a:lnTo>
                  <a:pt x="3555048" y="4789077"/>
                </a:lnTo>
                <a:lnTo>
                  <a:pt x="3557588" y="4786855"/>
                </a:lnTo>
                <a:lnTo>
                  <a:pt x="3559811" y="4784950"/>
                </a:lnTo>
                <a:lnTo>
                  <a:pt x="3562033" y="4784315"/>
                </a:lnTo>
                <a:lnTo>
                  <a:pt x="3564573" y="4783997"/>
                </a:lnTo>
                <a:lnTo>
                  <a:pt x="3566796" y="4783997"/>
                </a:lnTo>
                <a:lnTo>
                  <a:pt x="3569336" y="4784315"/>
                </a:lnTo>
                <a:lnTo>
                  <a:pt x="3574099" y="4785267"/>
                </a:lnTo>
                <a:lnTo>
                  <a:pt x="3579179" y="4786537"/>
                </a:lnTo>
                <a:lnTo>
                  <a:pt x="3581719" y="4786855"/>
                </a:lnTo>
                <a:lnTo>
                  <a:pt x="3584259" y="4786537"/>
                </a:lnTo>
                <a:lnTo>
                  <a:pt x="3586799" y="4785902"/>
                </a:lnTo>
                <a:lnTo>
                  <a:pt x="3589339" y="4784632"/>
                </a:lnTo>
                <a:lnTo>
                  <a:pt x="3587116" y="4789077"/>
                </a:lnTo>
                <a:lnTo>
                  <a:pt x="3585528" y="4794158"/>
                </a:lnTo>
                <a:lnTo>
                  <a:pt x="3584576" y="4798920"/>
                </a:lnTo>
                <a:lnTo>
                  <a:pt x="3583941" y="4804318"/>
                </a:lnTo>
                <a:lnTo>
                  <a:pt x="3582988" y="4815114"/>
                </a:lnTo>
                <a:lnTo>
                  <a:pt x="3582671" y="4826227"/>
                </a:lnTo>
                <a:lnTo>
                  <a:pt x="3582353" y="4831625"/>
                </a:lnTo>
                <a:lnTo>
                  <a:pt x="3581719" y="4836705"/>
                </a:lnTo>
                <a:lnTo>
                  <a:pt x="3580766" y="4841468"/>
                </a:lnTo>
                <a:lnTo>
                  <a:pt x="3579179" y="4845913"/>
                </a:lnTo>
                <a:lnTo>
                  <a:pt x="3577273" y="4850041"/>
                </a:lnTo>
                <a:lnTo>
                  <a:pt x="3575686" y="4851628"/>
                </a:lnTo>
                <a:lnTo>
                  <a:pt x="3574416" y="4853533"/>
                </a:lnTo>
                <a:lnTo>
                  <a:pt x="3572828" y="4855121"/>
                </a:lnTo>
                <a:lnTo>
                  <a:pt x="3570606" y="4856391"/>
                </a:lnTo>
                <a:lnTo>
                  <a:pt x="3568702" y="4857661"/>
                </a:lnTo>
                <a:lnTo>
                  <a:pt x="3566162" y="4858614"/>
                </a:lnTo>
                <a:lnTo>
                  <a:pt x="3567113" y="4862424"/>
                </a:lnTo>
                <a:lnTo>
                  <a:pt x="3567748" y="4865599"/>
                </a:lnTo>
                <a:lnTo>
                  <a:pt x="3567748" y="4868774"/>
                </a:lnTo>
                <a:lnTo>
                  <a:pt x="3567748" y="4872267"/>
                </a:lnTo>
                <a:lnTo>
                  <a:pt x="3567113" y="4878300"/>
                </a:lnTo>
                <a:lnTo>
                  <a:pt x="3565843" y="4884967"/>
                </a:lnTo>
                <a:lnTo>
                  <a:pt x="3564256" y="4891635"/>
                </a:lnTo>
                <a:lnTo>
                  <a:pt x="3562986" y="4898938"/>
                </a:lnTo>
                <a:lnTo>
                  <a:pt x="3562033" y="4907194"/>
                </a:lnTo>
                <a:lnTo>
                  <a:pt x="3561398" y="4911639"/>
                </a:lnTo>
                <a:lnTo>
                  <a:pt x="3561398" y="4916402"/>
                </a:lnTo>
                <a:lnTo>
                  <a:pt x="3557906" y="4917037"/>
                </a:lnTo>
                <a:lnTo>
                  <a:pt x="3555048" y="4917037"/>
                </a:lnTo>
                <a:lnTo>
                  <a:pt x="3552191" y="4917037"/>
                </a:lnTo>
                <a:lnTo>
                  <a:pt x="3549651" y="4917037"/>
                </a:lnTo>
                <a:lnTo>
                  <a:pt x="3546794" y="4916719"/>
                </a:lnTo>
                <a:lnTo>
                  <a:pt x="3544254" y="4916084"/>
                </a:lnTo>
                <a:lnTo>
                  <a:pt x="3542348" y="4914814"/>
                </a:lnTo>
                <a:lnTo>
                  <a:pt x="3540443" y="4913861"/>
                </a:lnTo>
                <a:lnTo>
                  <a:pt x="3538221" y="4912591"/>
                </a:lnTo>
                <a:lnTo>
                  <a:pt x="3536634" y="4911321"/>
                </a:lnTo>
                <a:lnTo>
                  <a:pt x="3533458" y="4907829"/>
                </a:lnTo>
                <a:lnTo>
                  <a:pt x="3530918" y="4904336"/>
                </a:lnTo>
                <a:lnTo>
                  <a:pt x="3528378" y="4899891"/>
                </a:lnTo>
                <a:lnTo>
                  <a:pt x="3526791" y="4900208"/>
                </a:lnTo>
                <a:lnTo>
                  <a:pt x="3525838" y="4901796"/>
                </a:lnTo>
                <a:lnTo>
                  <a:pt x="3525203" y="4903066"/>
                </a:lnTo>
                <a:lnTo>
                  <a:pt x="3524568" y="4905289"/>
                </a:lnTo>
                <a:lnTo>
                  <a:pt x="3523617" y="4910051"/>
                </a:lnTo>
                <a:lnTo>
                  <a:pt x="3522981" y="4915132"/>
                </a:lnTo>
                <a:lnTo>
                  <a:pt x="3516313" y="4912591"/>
                </a:lnTo>
                <a:lnTo>
                  <a:pt x="3509963" y="4910051"/>
                </a:lnTo>
                <a:lnTo>
                  <a:pt x="3504248" y="4907194"/>
                </a:lnTo>
                <a:lnTo>
                  <a:pt x="3501709" y="4905289"/>
                </a:lnTo>
                <a:lnTo>
                  <a:pt x="3499169" y="4903383"/>
                </a:lnTo>
                <a:lnTo>
                  <a:pt x="3496629" y="4901478"/>
                </a:lnTo>
                <a:lnTo>
                  <a:pt x="3494406" y="4899256"/>
                </a:lnTo>
                <a:lnTo>
                  <a:pt x="3492183" y="4896716"/>
                </a:lnTo>
                <a:lnTo>
                  <a:pt x="3490278" y="4893540"/>
                </a:lnTo>
                <a:lnTo>
                  <a:pt x="3489009" y="4890683"/>
                </a:lnTo>
                <a:lnTo>
                  <a:pt x="3487421" y="4887508"/>
                </a:lnTo>
                <a:lnTo>
                  <a:pt x="3486469" y="4884332"/>
                </a:lnTo>
                <a:lnTo>
                  <a:pt x="3485516" y="4880205"/>
                </a:lnTo>
                <a:lnTo>
                  <a:pt x="3479801" y="4888460"/>
                </a:lnTo>
                <a:lnTo>
                  <a:pt x="3476626" y="4892588"/>
                </a:lnTo>
                <a:lnTo>
                  <a:pt x="3473133" y="4895763"/>
                </a:lnTo>
                <a:lnTo>
                  <a:pt x="3471546" y="4897351"/>
                </a:lnTo>
                <a:lnTo>
                  <a:pt x="3469641" y="4898938"/>
                </a:lnTo>
                <a:lnTo>
                  <a:pt x="3467418" y="4899573"/>
                </a:lnTo>
                <a:lnTo>
                  <a:pt x="3465196" y="4899891"/>
                </a:lnTo>
                <a:lnTo>
                  <a:pt x="3462656" y="4900208"/>
                </a:lnTo>
                <a:lnTo>
                  <a:pt x="3460116" y="4899891"/>
                </a:lnTo>
                <a:lnTo>
                  <a:pt x="3457258" y="4899256"/>
                </a:lnTo>
                <a:lnTo>
                  <a:pt x="3454401" y="4897668"/>
                </a:lnTo>
                <a:lnTo>
                  <a:pt x="3453131" y="4900208"/>
                </a:lnTo>
                <a:lnTo>
                  <a:pt x="3452496" y="4902431"/>
                </a:lnTo>
                <a:lnTo>
                  <a:pt x="3452178" y="4904653"/>
                </a:lnTo>
                <a:lnTo>
                  <a:pt x="3452178" y="4906559"/>
                </a:lnTo>
                <a:lnTo>
                  <a:pt x="3452496" y="4910369"/>
                </a:lnTo>
                <a:lnTo>
                  <a:pt x="3453448" y="4914179"/>
                </a:lnTo>
                <a:lnTo>
                  <a:pt x="3453766" y="4917354"/>
                </a:lnTo>
                <a:lnTo>
                  <a:pt x="3453766" y="4918942"/>
                </a:lnTo>
                <a:lnTo>
                  <a:pt x="3453766" y="4920212"/>
                </a:lnTo>
                <a:lnTo>
                  <a:pt x="3453448" y="4921482"/>
                </a:lnTo>
                <a:lnTo>
                  <a:pt x="3452496" y="4922117"/>
                </a:lnTo>
                <a:lnTo>
                  <a:pt x="3451226" y="4923387"/>
                </a:lnTo>
                <a:lnTo>
                  <a:pt x="3449004" y="4923704"/>
                </a:lnTo>
                <a:lnTo>
                  <a:pt x="3451861" y="4927832"/>
                </a:lnTo>
                <a:lnTo>
                  <a:pt x="3453766" y="4931325"/>
                </a:lnTo>
                <a:lnTo>
                  <a:pt x="3456306" y="4934500"/>
                </a:lnTo>
                <a:lnTo>
                  <a:pt x="3459798" y="4937358"/>
                </a:lnTo>
                <a:lnTo>
                  <a:pt x="3462973" y="4939898"/>
                </a:lnTo>
                <a:lnTo>
                  <a:pt x="3467418" y="4942438"/>
                </a:lnTo>
                <a:lnTo>
                  <a:pt x="3472498" y="4944978"/>
                </a:lnTo>
                <a:lnTo>
                  <a:pt x="3478213" y="4947836"/>
                </a:lnTo>
                <a:lnTo>
                  <a:pt x="3475038" y="4949423"/>
                </a:lnTo>
                <a:lnTo>
                  <a:pt x="3472498" y="4951646"/>
                </a:lnTo>
                <a:lnTo>
                  <a:pt x="3470276" y="4953551"/>
                </a:lnTo>
                <a:lnTo>
                  <a:pt x="3469323" y="4955774"/>
                </a:lnTo>
                <a:lnTo>
                  <a:pt x="3468372" y="4957996"/>
                </a:lnTo>
                <a:lnTo>
                  <a:pt x="3468053" y="4960219"/>
                </a:lnTo>
                <a:lnTo>
                  <a:pt x="3468053" y="4962759"/>
                </a:lnTo>
                <a:lnTo>
                  <a:pt x="3468372" y="4965617"/>
                </a:lnTo>
                <a:lnTo>
                  <a:pt x="3469323" y="4971650"/>
                </a:lnTo>
                <a:lnTo>
                  <a:pt x="3469641" y="4975460"/>
                </a:lnTo>
                <a:lnTo>
                  <a:pt x="3469641" y="4979270"/>
                </a:lnTo>
                <a:lnTo>
                  <a:pt x="3469641" y="4983715"/>
                </a:lnTo>
                <a:lnTo>
                  <a:pt x="3469323" y="4988478"/>
                </a:lnTo>
                <a:lnTo>
                  <a:pt x="3468053" y="4993558"/>
                </a:lnTo>
                <a:lnTo>
                  <a:pt x="3466783" y="4999591"/>
                </a:lnTo>
                <a:lnTo>
                  <a:pt x="3470593" y="4996098"/>
                </a:lnTo>
                <a:lnTo>
                  <a:pt x="3474086" y="4993558"/>
                </a:lnTo>
                <a:lnTo>
                  <a:pt x="3477261" y="4991971"/>
                </a:lnTo>
                <a:lnTo>
                  <a:pt x="3480436" y="4990701"/>
                </a:lnTo>
                <a:lnTo>
                  <a:pt x="3483611" y="4990383"/>
                </a:lnTo>
                <a:lnTo>
                  <a:pt x="3486151" y="4990066"/>
                </a:lnTo>
                <a:lnTo>
                  <a:pt x="3489009" y="4990383"/>
                </a:lnTo>
                <a:lnTo>
                  <a:pt x="3491866" y="4991018"/>
                </a:lnTo>
                <a:lnTo>
                  <a:pt x="3497263" y="4992923"/>
                </a:lnTo>
                <a:lnTo>
                  <a:pt x="3503931" y="4995146"/>
                </a:lnTo>
                <a:lnTo>
                  <a:pt x="3511551" y="4997368"/>
                </a:lnTo>
                <a:lnTo>
                  <a:pt x="3515997" y="4998321"/>
                </a:lnTo>
                <a:lnTo>
                  <a:pt x="3520758" y="4999274"/>
                </a:lnTo>
                <a:lnTo>
                  <a:pt x="3519171" y="5000544"/>
                </a:lnTo>
                <a:lnTo>
                  <a:pt x="3517901" y="5002131"/>
                </a:lnTo>
                <a:lnTo>
                  <a:pt x="3516313" y="5003084"/>
                </a:lnTo>
                <a:lnTo>
                  <a:pt x="3514408" y="5003719"/>
                </a:lnTo>
                <a:lnTo>
                  <a:pt x="3511233" y="5004989"/>
                </a:lnTo>
                <a:lnTo>
                  <a:pt x="3508058" y="5005306"/>
                </a:lnTo>
                <a:lnTo>
                  <a:pt x="3504566" y="5005306"/>
                </a:lnTo>
                <a:lnTo>
                  <a:pt x="3501391" y="5004671"/>
                </a:lnTo>
                <a:lnTo>
                  <a:pt x="3494406" y="5003084"/>
                </a:lnTo>
                <a:lnTo>
                  <a:pt x="3491231" y="5002449"/>
                </a:lnTo>
                <a:lnTo>
                  <a:pt x="3487738" y="5002131"/>
                </a:lnTo>
                <a:lnTo>
                  <a:pt x="3484881" y="5002131"/>
                </a:lnTo>
                <a:lnTo>
                  <a:pt x="3482023" y="5002766"/>
                </a:lnTo>
                <a:lnTo>
                  <a:pt x="3480436" y="5003401"/>
                </a:lnTo>
                <a:lnTo>
                  <a:pt x="3479166" y="5004354"/>
                </a:lnTo>
                <a:lnTo>
                  <a:pt x="3477578" y="5005624"/>
                </a:lnTo>
                <a:lnTo>
                  <a:pt x="3476626" y="5006894"/>
                </a:lnTo>
                <a:lnTo>
                  <a:pt x="3475356" y="5008482"/>
                </a:lnTo>
                <a:lnTo>
                  <a:pt x="3474403" y="5010704"/>
                </a:lnTo>
                <a:lnTo>
                  <a:pt x="3472181" y="5015467"/>
                </a:lnTo>
                <a:lnTo>
                  <a:pt x="3470912" y="5014197"/>
                </a:lnTo>
                <a:lnTo>
                  <a:pt x="3469641" y="5012609"/>
                </a:lnTo>
                <a:lnTo>
                  <a:pt x="3468053" y="5011657"/>
                </a:lnTo>
                <a:lnTo>
                  <a:pt x="3466148" y="5010704"/>
                </a:lnTo>
                <a:lnTo>
                  <a:pt x="3462338" y="5009434"/>
                </a:lnTo>
                <a:lnTo>
                  <a:pt x="3457576" y="5008482"/>
                </a:lnTo>
                <a:lnTo>
                  <a:pt x="3447733" y="5007846"/>
                </a:lnTo>
                <a:lnTo>
                  <a:pt x="3442653" y="5007529"/>
                </a:lnTo>
                <a:lnTo>
                  <a:pt x="3437891" y="5007211"/>
                </a:lnTo>
                <a:lnTo>
                  <a:pt x="3433128" y="5011657"/>
                </a:lnTo>
                <a:lnTo>
                  <a:pt x="3429001" y="5016419"/>
                </a:lnTo>
                <a:lnTo>
                  <a:pt x="3426143" y="5020547"/>
                </a:lnTo>
                <a:lnTo>
                  <a:pt x="3423603" y="5024675"/>
                </a:lnTo>
                <a:lnTo>
                  <a:pt x="3421698" y="5028803"/>
                </a:lnTo>
                <a:lnTo>
                  <a:pt x="3420428" y="5032613"/>
                </a:lnTo>
                <a:lnTo>
                  <a:pt x="3420111" y="5036741"/>
                </a:lnTo>
                <a:lnTo>
                  <a:pt x="3420111" y="5040868"/>
                </a:lnTo>
                <a:lnTo>
                  <a:pt x="3420428" y="5044361"/>
                </a:lnTo>
                <a:lnTo>
                  <a:pt x="3421063" y="5048171"/>
                </a:lnTo>
                <a:lnTo>
                  <a:pt x="3422651" y="5051346"/>
                </a:lnTo>
                <a:lnTo>
                  <a:pt x="3424238" y="5054839"/>
                </a:lnTo>
                <a:lnTo>
                  <a:pt x="3426461" y="5058332"/>
                </a:lnTo>
                <a:lnTo>
                  <a:pt x="3429001" y="5061507"/>
                </a:lnTo>
                <a:lnTo>
                  <a:pt x="3431858" y="5064682"/>
                </a:lnTo>
                <a:lnTo>
                  <a:pt x="3435033" y="5067857"/>
                </a:lnTo>
                <a:lnTo>
                  <a:pt x="3441701" y="5073890"/>
                </a:lnTo>
                <a:lnTo>
                  <a:pt x="3448686" y="5080240"/>
                </a:lnTo>
                <a:lnTo>
                  <a:pt x="3455988" y="5086273"/>
                </a:lnTo>
                <a:lnTo>
                  <a:pt x="3463292" y="5092941"/>
                </a:lnTo>
                <a:lnTo>
                  <a:pt x="3469958" y="5099926"/>
                </a:lnTo>
                <a:lnTo>
                  <a:pt x="3472816" y="5103102"/>
                </a:lnTo>
                <a:lnTo>
                  <a:pt x="3475356" y="5106912"/>
                </a:lnTo>
                <a:lnTo>
                  <a:pt x="3477896" y="5110404"/>
                </a:lnTo>
                <a:lnTo>
                  <a:pt x="3479801" y="5114532"/>
                </a:lnTo>
                <a:lnTo>
                  <a:pt x="3481706" y="5118342"/>
                </a:lnTo>
                <a:lnTo>
                  <a:pt x="3482658" y="5122470"/>
                </a:lnTo>
                <a:lnTo>
                  <a:pt x="3484246" y="5121200"/>
                </a:lnTo>
                <a:lnTo>
                  <a:pt x="3486151" y="5120247"/>
                </a:lnTo>
                <a:lnTo>
                  <a:pt x="3488056" y="5119612"/>
                </a:lnTo>
                <a:lnTo>
                  <a:pt x="3490278" y="5118660"/>
                </a:lnTo>
                <a:lnTo>
                  <a:pt x="3494723" y="5118342"/>
                </a:lnTo>
                <a:lnTo>
                  <a:pt x="3500121" y="5118660"/>
                </a:lnTo>
                <a:lnTo>
                  <a:pt x="3499486" y="5122788"/>
                </a:lnTo>
                <a:lnTo>
                  <a:pt x="3499486" y="5124375"/>
                </a:lnTo>
                <a:lnTo>
                  <a:pt x="3499803" y="5125645"/>
                </a:lnTo>
                <a:lnTo>
                  <a:pt x="3500756" y="5126915"/>
                </a:lnTo>
                <a:lnTo>
                  <a:pt x="3501391" y="5127868"/>
                </a:lnTo>
                <a:lnTo>
                  <a:pt x="3502026" y="5128503"/>
                </a:lnTo>
                <a:lnTo>
                  <a:pt x="3503296" y="5129455"/>
                </a:lnTo>
                <a:lnTo>
                  <a:pt x="3503613" y="5132313"/>
                </a:lnTo>
                <a:lnTo>
                  <a:pt x="3503613" y="5134536"/>
                </a:lnTo>
                <a:lnTo>
                  <a:pt x="3503296" y="5135806"/>
                </a:lnTo>
                <a:lnTo>
                  <a:pt x="3502343" y="5137393"/>
                </a:lnTo>
                <a:lnTo>
                  <a:pt x="3501709" y="5138028"/>
                </a:lnTo>
                <a:lnTo>
                  <a:pt x="3500756" y="5138981"/>
                </a:lnTo>
                <a:lnTo>
                  <a:pt x="3497898" y="5139616"/>
                </a:lnTo>
                <a:lnTo>
                  <a:pt x="3495358" y="5140251"/>
                </a:lnTo>
                <a:lnTo>
                  <a:pt x="3494089" y="5141204"/>
                </a:lnTo>
                <a:lnTo>
                  <a:pt x="3493453" y="5141839"/>
                </a:lnTo>
                <a:lnTo>
                  <a:pt x="3492501" y="5142791"/>
                </a:lnTo>
                <a:lnTo>
                  <a:pt x="3492183" y="5144696"/>
                </a:lnTo>
                <a:lnTo>
                  <a:pt x="3492183" y="5146919"/>
                </a:lnTo>
                <a:lnTo>
                  <a:pt x="3492501" y="5149777"/>
                </a:lnTo>
                <a:lnTo>
                  <a:pt x="3496311" y="5150412"/>
                </a:lnTo>
                <a:lnTo>
                  <a:pt x="3497581" y="5151364"/>
                </a:lnTo>
                <a:lnTo>
                  <a:pt x="3498851" y="5151999"/>
                </a:lnTo>
                <a:lnTo>
                  <a:pt x="3499803" y="5152952"/>
                </a:lnTo>
                <a:lnTo>
                  <a:pt x="3500756" y="5154222"/>
                </a:lnTo>
                <a:lnTo>
                  <a:pt x="3501391" y="5157079"/>
                </a:lnTo>
                <a:lnTo>
                  <a:pt x="3501709" y="5160255"/>
                </a:lnTo>
                <a:lnTo>
                  <a:pt x="3502026" y="5164700"/>
                </a:lnTo>
                <a:lnTo>
                  <a:pt x="3502343" y="5170098"/>
                </a:lnTo>
                <a:lnTo>
                  <a:pt x="3503296" y="5176448"/>
                </a:lnTo>
                <a:lnTo>
                  <a:pt x="3509646" y="5174543"/>
                </a:lnTo>
                <a:lnTo>
                  <a:pt x="3516313" y="5173273"/>
                </a:lnTo>
                <a:lnTo>
                  <a:pt x="3522981" y="5172003"/>
                </a:lnTo>
                <a:lnTo>
                  <a:pt x="3529014" y="5171685"/>
                </a:lnTo>
                <a:lnTo>
                  <a:pt x="3535046" y="5171368"/>
                </a:lnTo>
                <a:lnTo>
                  <a:pt x="3540761" y="5171685"/>
                </a:lnTo>
                <a:lnTo>
                  <a:pt x="3546158" y="5172320"/>
                </a:lnTo>
                <a:lnTo>
                  <a:pt x="3551238" y="5173590"/>
                </a:lnTo>
                <a:lnTo>
                  <a:pt x="3556002" y="5175495"/>
                </a:lnTo>
                <a:lnTo>
                  <a:pt x="3560763" y="5178036"/>
                </a:lnTo>
                <a:lnTo>
                  <a:pt x="3565208" y="5180893"/>
                </a:lnTo>
                <a:lnTo>
                  <a:pt x="3568702" y="5184386"/>
                </a:lnTo>
                <a:lnTo>
                  <a:pt x="3572511" y="5188514"/>
                </a:lnTo>
                <a:lnTo>
                  <a:pt x="3575686" y="5193594"/>
                </a:lnTo>
                <a:lnTo>
                  <a:pt x="3578543" y="5198992"/>
                </a:lnTo>
                <a:lnTo>
                  <a:pt x="3581401" y="5205342"/>
                </a:lnTo>
                <a:lnTo>
                  <a:pt x="3582671" y="5203754"/>
                </a:lnTo>
                <a:lnTo>
                  <a:pt x="3584576" y="5202802"/>
                </a:lnTo>
                <a:lnTo>
                  <a:pt x="3586799" y="5201532"/>
                </a:lnTo>
                <a:lnTo>
                  <a:pt x="3589021" y="5200897"/>
                </a:lnTo>
                <a:lnTo>
                  <a:pt x="3591243" y="5200579"/>
                </a:lnTo>
                <a:lnTo>
                  <a:pt x="3593783" y="5199944"/>
                </a:lnTo>
                <a:lnTo>
                  <a:pt x="3599181" y="5199944"/>
                </a:lnTo>
                <a:lnTo>
                  <a:pt x="3599181" y="5203754"/>
                </a:lnTo>
                <a:lnTo>
                  <a:pt x="3599498" y="5207247"/>
                </a:lnTo>
                <a:lnTo>
                  <a:pt x="3600133" y="5210105"/>
                </a:lnTo>
                <a:lnTo>
                  <a:pt x="3601403" y="5212645"/>
                </a:lnTo>
                <a:lnTo>
                  <a:pt x="3602673" y="5215185"/>
                </a:lnTo>
                <a:lnTo>
                  <a:pt x="3604261" y="5217090"/>
                </a:lnTo>
                <a:lnTo>
                  <a:pt x="3607753" y="5220583"/>
                </a:lnTo>
                <a:lnTo>
                  <a:pt x="3611881" y="5223440"/>
                </a:lnTo>
                <a:lnTo>
                  <a:pt x="3616008" y="5226933"/>
                </a:lnTo>
                <a:lnTo>
                  <a:pt x="3617596" y="5228838"/>
                </a:lnTo>
                <a:lnTo>
                  <a:pt x="3619184" y="5230743"/>
                </a:lnTo>
                <a:lnTo>
                  <a:pt x="3620771" y="5233284"/>
                </a:lnTo>
                <a:lnTo>
                  <a:pt x="3621406" y="5236141"/>
                </a:lnTo>
                <a:lnTo>
                  <a:pt x="3621406" y="5241539"/>
                </a:lnTo>
                <a:lnTo>
                  <a:pt x="3621088" y="5246619"/>
                </a:lnTo>
                <a:lnTo>
                  <a:pt x="3620771" y="5251382"/>
                </a:lnTo>
                <a:lnTo>
                  <a:pt x="3619818" y="5255510"/>
                </a:lnTo>
                <a:lnTo>
                  <a:pt x="3617596" y="5264400"/>
                </a:lnTo>
                <a:lnTo>
                  <a:pt x="3615056" y="5272021"/>
                </a:lnTo>
                <a:lnTo>
                  <a:pt x="3611881" y="5279323"/>
                </a:lnTo>
                <a:lnTo>
                  <a:pt x="3608388" y="5286309"/>
                </a:lnTo>
                <a:lnTo>
                  <a:pt x="3604261" y="5292977"/>
                </a:lnTo>
                <a:lnTo>
                  <a:pt x="3600133" y="5299010"/>
                </a:lnTo>
                <a:lnTo>
                  <a:pt x="3591243" y="5311075"/>
                </a:lnTo>
                <a:lnTo>
                  <a:pt x="3586799" y="5316790"/>
                </a:lnTo>
                <a:lnTo>
                  <a:pt x="3582353" y="5323458"/>
                </a:lnTo>
                <a:lnTo>
                  <a:pt x="3578226" y="5330126"/>
                </a:lnTo>
                <a:lnTo>
                  <a:pt x="3574733" y="5337112"/>
                </a:lnTo>
                <a:lnTo>
                  <a:pt x="3571559" y="5344414"/>
                </a:lnTo>
                <a:lnTo>
                  <a:pt x="3568383" y="5352352"/>
                </a:lnTo>
                <a:lnTo>
                  <a:pt x="3576956" y="5355210"/>
                </a:lnTo>
                <a:lnTo>
                  <a:pt x="3584576" y="5357115"/>
                </a:lnTo>
                <a:lnTo>
                  <a:pt x="3591561" y="5357750"/>
                </a:lnTo>
                <a:lnTo>
                  <a:pt x="3598547" y="5357750"/>
                </a:lnTo>
                <a:lnTo>
                  <a:pt x="3604578" y="5357115"/>
                </a:lnTo>
                <a:lnTo>
                  <a:pt x="3610928" y="5355845"/>
                </a:lnTo>
                <a:lnTo>
                  <a:pt x="3616961" y="5354575"/>
                </a:lnTo>
                <a:lnTo>
                  <a:pt x="3622993" y="5352352"/>
                </a:lnTo>
                <a:lnTo>
                  <a:pt x="3635376" y="5347907"/>
                </a:lnTo>
                <a:lnTo>
                  <a:pt x="3641726" y="5345367"/>
                </a:lnTo>
                <a:lnTo>
                  <a:pt x="3648712" y="5343144"/>
                </a:lnTo>
                <a:lnTo>
                  <a:pt x="3656332" y="5341239"/>
                </a:lnTo>
                <a:lnTo>
                  <a:pt x="3663951" y="5339969"/>
                </a:lnTo>
                <a:lnTo>
                  <a:pt x="3672841" y="5338699"/>
                </a:lnTo>
                <a:lnTo>
                  <a:pt x="3682366" y="5338064"/>
                </a:lnTo>
                <a:lnTo>
                  <a:pt x="3679191" y="5330761"/>
                </a:lnTo>
                <a:lnTo>
                  <a:pt x="3675698" y="5324093"/>
                </a:lnTo>
                <a:lnTo>
                  <a:pt x="3672206" y="5318378"/>
                </a:lnTo>
                <a:lnTo>
                  <a:pt x="3668396" y="5313298"/>
                </a:lnTo>
                <a:lnTo>
                  <a:pt x="3665221" y="5308853"/>
                </a:lnTo>
                <a:lnTo>
                  <a:pt x="3662046" y="5304725"/>
                </a:lnTo>
                <a:lnTo>
                  <a:pt x="3655696" y="5298057"/>
                </a:lnTo>
                <a:lnTo>
                  <a:pt x="3657601" y="5297104"/>
                </a:lnTo>
                <a:lnTo>
                  <a:pt x="3658871" y="5296787"/>
                </a:lnTo>
                <a:lnTo>
                  <a:pt x="3660458" y="5297104"/>
                </a:lnTo>
                <a:lnTo>
                  <a:pt x="3662046" y="5297422"/>
                </a:lnTo>
                <a:lnTo>
                  <a:pt x="3664903" y="5299327"/>
                </a:lnTo>
                <a:lnTo>
                  <a:pt x="3667761" y="5301232"/>
                </a:lnTo>
                <a:lnTo>
                  <a:pt x="3669983" y="5302820"/>
                </a:lnTo>
                <a:lnTo>
                  <a:pt x="3670936" y="5302820"/>
                </a:lnTo>
                <a:lnTo>
                  <a:pt x="3672206" y="5302820"/>
                </a:lnTo>
                <a:lnTo>
                  <a:pt x="3672841" y="5301867"/>
                </a:lnTo>
                <a:lnTo>
                  <a:pt x="3673476" y="5300915"/>
                </a:lnTo>
                <a:lnTo>
                  <a:pt x="3674429" y="5299010"/>
                </a:lnTo>
                <a:lnTo>
                  <a:pt x="3674746" y="5296469"/>
                </a:lnTo>
                <a:lnTo>
                  <a:pt x="3677286" y="5300280"/>
                </a:lnTo>
                <a:lnTo>
                  <a:pt x="3680143" y="5303772"/>
                </a:lnTo>
                <a:lnTo>
                  <a:pt x="3683001" y="5306947"/>
                </a:lnTo>
                <a:lnTo>
                  <a:pt x="3686493" y="5310440"/>
                </a:lnTo>
                <a:lnTo>
                  <a:pt x="3689668" y="5313298"/>
                </a:lnTo>
                <a:lnTo>
                  <a:pt x="3693161" y="5315838"/>
                </a:lnTo>
                <a:lnTo>
                  <a:pt x="3696971" y="5318061"/>
                </a:lnTo>
                <a:lnTo>
                  <a:pt x="3701416" y="5320283"/>
                </a:lnTo>
                <a:lnTo>
                  <a:pt x="3705543" y="5321553"/>
                </a:lnTo>
                <a:lnTo>
                  <a:pt x="3710306" y="5323141"/>
                </a:lnTo>
                <a:lnTo>
                  <a:pt x="3715068" y="5323776"/>
                </a:lnTo>
                <a:lnTo>
                  <a:pt x="3720148" y="5324093"/>
                </a:lnTo>
                <a:lnTo>
                  <a:pt x="3726182" y="5324728"/>
                </a:lnTo>
                <a:lnTo>
                  <a:pt x="3731896" y="5324093"/>
                </a:lnTo>
                <a:lnTo>
                  <a:pt x="3738246" y="5323141"/>
                </a:lnTo>
                <a:lnTo>
                  <a:pt x="3744596" y="5321871"/>
                </a:lnTo>
                <a:lnTo>
                  <a:pt x="3746501" y="5324093"/>
                </a:lnTo>
                <a:lnTo>
                  <a:pt x="3747771" y="5325998"/>
                </a:lnTo>
                <a:lnTo>
                  <a:pt x="3748723" y="5327904"/>
                </a:lnTo>
                <a:lnTo>
                  <a:pt x="3749041" y="5329809"/>
                </a:lnTo>
                <a:lnTo>
                  <a:pt x="3749359" y="5332984"/>
                </a:lnTo>
                <a:lnTo>
                  <a:pt x="3749359" y="5336159"/>
                </a:lnTo>
                <a:lnTo>
                  <a:pt x="3749359" y="5339652"/>
                </a:lnTo>
                <a:lnTo>
                  <a:pt x="3749359" y="5343144"/>
                </a:lnTo>
                <a:lnTo>
                  <a:pt x="3750311" y="5345367"/>
                </a:lnTo>
                <a:lnTo>
                  <a:pt x="3750628" y="5347590"/>
                </a:lnTo>
                <a:lnTo>
                  <a:pt x="3751581" y="5349812"/>
                </a:lnTo>
                <a:lnTo>
                  <a:pt x="3753168" y="5352352"/>
                </a:lnTo>
                <a:lnTo>
                  <a:pt x="3766186" y="5350447"/>
                </a:lnTo>
                <a:lnTo>
                  <a:pt x="3778887" y="5348542"/>
                </a:lnTo>
                <a:lnTo>
                  <a:pt x="3791904" y="5347590"/>
                </a:lnTo>
                <a:lnTo>
                  <a:pt x="3804286" y="5347272"/>
                </a:lnTo>
                <a:lnTo>
                  <a:pt x="3816668" y="5347272"/>
                </a:lnTo>
                <a:lnTo>
                  <a:pt x="3828733" y="5347590"/>
                </a:lnTo>
                <a:lnTo>
                  <a:pt x="3840798" y="5348542"/>
                </a:lnTo>
                <a:lnTo>
                  <a:pt x="3852546" y="5350130"/>
                </a:lnTo>
                <a:lnTo>
                  <a:pt x="3864293" y="5352035"/>
                </a:lnTo>
                <a:lnTo>
                  <a:pt x="3876041" y="5354575"/>
                </a:lnTo>
                <a:lnTo>
                  <a:pt x="3887471" y="5357433"/>
                </a:lnTo>
                <a:lnTo>
                  <a:pt x="3899218" y="5360608"/>
                </a:lnTo>
                <a:lnTo>
                  <a:pt x="3910648" y="5364418"/>
                </a:lnTo>
                <a:lnTo>
                  <a:pt x="3922079" y="5368863"/>
                </a:lnTo>
                <a:lnTo>
                  <a:pt x="3933508" y="5373308"/>
                </a:lnTo>
                <a:lnTo>
                  <a:pt x="3944938" y="5378706"/>
                </a:lnTo>
                <a:lnTo>
                  <a:pt x="3954146" y="5377119"/>
                </a:lnTo>
                <a:lnTo>
                  <a:pt x="3963353" y="5376484"/>
                </a:lnTo>
                <a:lnTo>
                  <a:pt x="3972561" y="5376484"/>
                </a:lnTo>
                <a:lnTo>
                  <a:pt x="3981133" y="5377119"/>
                </a:lnTo>
                <a:lnTo>
                  <a:pt x="3989706" y="5379024"/>
                </a:lnTo>
                <a:lnTo>
                  <a:pt x="3997961" y="5381246"/>
                </a:lnTo>
                <a:lnTo>
                  <a:pt x="4006533" y="5384104"/>
                </a:lnTo>
                <a:lnTo>
                  <a:pt x="4014153" y="5387279"/>
                </a:lnTo>
                <a:lnTo>
                  <a:pt x="4021773" y="5391724"/>
                </a:lnTo>
                <a:lnTo>
                  <a:pt x="4029393" y="5396487"/>
                </a:lnTo>
                <a:lnTo>
                  <a:pt x="4036378" y="5401567"/>
                </a:lnTo>
                <a:lnTo>
                  <a:pt x="4043363" y="5406965"/>
                </a:lnTo>
                <a:lnTo>
                  <a:pt x="4049396" y="5412998"/>
                </a:lnTo>
                <a:lnTo>
                  <a:pt x="4055746" y="5419348"/>
                </a:lnTo>
                <a:lnTo>
                  <a:pt x="4061461" y="5426016"/>
                </a:lnTo>
                <a:lnTo>
                  <a:pt x="4066541" y="5433002"/>
                </a:lnTo>
                <a:lnTo>
                  <a:pt x="4071303" y="5440305"/>
                </a:lnTo>
                <a:lnTo>
                  <a:pt x="4075748" y="5447925"/>
                </a:lnTo>
                <a:lnTo>
                  <a:pt x="4079876" y="5455545"/>
                </a:lnTo>
                <a:lnTo>
                  <a:pt x="4083368" y="5463483"/>
                </a:lnTo>
                <a:lnTo>
                  <a:pt x="4085908" y="5472056"/>
                </a:lnTo>
                <a:lnTo>
                  <a:pt x="4088448" y="5480312"/>
                </a:lnTo>
                <a:lnTo>
                  <a:pt x="4090036" y="5489202"/>
                </a:lnTo>
                <a:lnTo>
                  <a:pt x="4090988" y="5497775"/>
                </a:lnTo>
                <a:lnTo>
                  <a:pt x="4091306" y="5506666"/>
                </a:lnTo>
                <a:lnTo>
                  <a:pt x="4091306" y="5515239"/>
                </a:lnTo>
                <a:lnTo>
                  <a:pt x="4090353" y="5524129"/>
                </a:lnTo>
                <a:lnTo>
                  <a:pt x="4088448" y="5532384"/>
                </a:lnTo>
                <a:lnTo>
                  <a:pt x="4085591" y="5541275"/>
                </a:lnTo>
                <a:lnTo>
                  <a:pt x="4082416" y="5549213"/>
                </a:lnTo>
                <a:lnTo>
                  <a:pt x="4080193" y="5553658"/>
                </a:lnTo>
                <a:lnTo>
                  <a:pt x="4077971" y="5557786"/>
                </a:lnTo>
                <a:lnTo>
                  <a:pt x="4075431" y="5561596"/>
                </a:lnTo>
                <a:lnTo>
                  <a:pt x="4072891" y="5565406"/>
                </a:lnTo>
                <a:lnTo>
                  <a:pt x="4069398" y="5562231"/>
                </a:lnTo>
                <a:lnTo>
                  <a:pt x="4066223" y="5558738"/>
                </a:lnTo>
                <a:lnTo>
                  <a:pt x="4059556" y="5551753"/>
                </a:lnTo>
                <a:lnTo>
                  <a:pt x="4056698" y="5548260"/>
                </a:lnTo>
                <a:lnTo>
                  <a:pt x="4053841" y="5544133"/>
                </a:lnTo>
                <a:lnTo>
                  <a:pt x="4051301" y="5539370"/>
                </a:lnTo>
                <a:lnTo>
                  <a:pt x="4049396" y="5533972"/>
                </a:lnTo>
                <a:lnTo>
                  <a:pt x="4044316" y="5535877"/>
                </a:lnTo>
                <a:lnTo>
                  <a:pt x="4039553" y="5536830"/>
                </a:lnTo>
                <a:lnTo>
                  <a:pt x="4034791" y="5538100"/>
                </a:lnTo>
                <a:lnTo>
                  <a:pt x="4030346" y="5538417"/>
                </a:lnTo>
                <a:lnTo>
                  <a:pt x="4026536" y="5538735"/>
                </a:lnTo>
                <a:lnTo>
                  <a:pt x="4022408" y="5538735"/>
                </a:lnTo>
                <a:lnTo>
                  <a:pt x="4014471" y="5538417"/>
                </a:lnTo>
                <a:lnTo>
                  <a:pt x="4007168" y="5537782"/>
                </a:lnTo>
                <a:lnTo>
                  <a:pt x="3999548" y="5536512"/>
                </a:lnTo>
                <a:lnTo>
                  <a:pt x="3991293" y="5536512"/>
                </a:lnTo>
                <a:lnTo>
                  <a:pt x="3987483" y="5536512"/>
                </a:lnTo>
                <a:lnTo>
                  <a:pt x="3983038" y="5537147"/>
                </a:lnTo>
                <a:lnTo>
                  <a:pt x="3978911" y="5541275"/>
                </a:lnTo>
                <a:lnTo>
                  <a:pt x="3974783" y="5545403"/>
                </a:lnTo>
                <a:lnTo>
                  <a:pt x="3970021" y="5548578"/>
                </a:lnTo>
                <a:lnTo>
                  <a:pt x="3965258" y="5551753"/>
                </a:lnTo>
                <a:lnTo>
                  <a:pt x="3960496" y="5554293"/>
                </a:lnTo>
                <a:lnTo>
                  <a:pt x="3955733" y="5556833"/>
                </a:lnTo>
                <a:lnTo>
                  <a:pt x="3950653" y="5559056"/>
                </a:lnTo>
                <a:lnTo>
                  <a:pt x="3945891" y="5560961"/>
                </a:lnTo>
                <a:lnTo>
                  <a:pt x="3940811" y="5562549"/>
                </a:lnTo>
                <a:lnTo>
                  <a:pt x="3935096" y="5563819"/>
                </a:lnTo>
                <a:lnTo>
                  <a:pt x="3924619" y="5566359"/>
                </a:lnTo>
                <a:lnTo>
                  <a:pt x="3914142" y="5568264"/>
                </a:lnTo>
                <a:lnTo>
                  <a:pt x="3903028" y="5569851"/>
                </a:lnTo>
                <a:lnTo>
                  <a:pt x="3891916" y="5571122"/>
                </a:lnTo>
                <a:lnTo>
                  <a:pt x="3880803" y="5572392"/>
                </a:lnTo>
                <a:lnTo>
                  <a:pt x="3858261" y="5574614"/>
                </a:lnTo>
                <a:lnTo>
                  <a:pt x="3846831" y="5575567"/>
                </a:lnTo>
                <a:lnTo>
                  <a:pt x="3835718" y="5577472"/>
                </a:lnTo>
                <a:lnTo>
                  <a:pt x="3824606" y="5579694"/>
                </a:lnTo>
                <a:lnTo>
                  <a:pt x="3813493" y="5582552"/>
                </a:lnTo>
                <a:lnTo>
                  <a:pt x="3813812" y="5580965"/>
                </a:lnTo>
                <a:lnTo>
                  <a:pt x="3814446" y="5579694"/>
                </a:lnTo>
                <a:lnTo>
                  <a:pt x="3816033" y="5577472"/>
                </a:lnTo>
                <a:lnTo>
                  <a:pt x="3816668" y="5575884"/>
                </a:lnTo>
                <a:lnTo>
                  <a:pt x="3817303" y="5574932"/>
                </a:lnTo>
                <a:lnTo>
                  <a:pt x="3817621" y="5573344"/>
                </a:lnTo>
                <a:lnTo>
                  <a:pt x="3817303" y="5571439"/>
                </a:lnTo>
                <a:lnTo>
                  <a:pt x="3807778" y="5571439"/>
                </a:lnTo>
                <a:lnTo>
                  <a:pt x="3798888" y="5572392"/>
                </a:lnTo>
                <a:lnTo>
                  <a:pt x="3789998" y="5573027"/>
                </a:lnTo>
                <a:lnTo>
                  <a:pt x="3781743" y="5573662"/>
                </a:lnTo>
                <a:lnTo>
                  <a:pt x="3765868" y="5576202"/>
                </a:lnTo>
                <a:lnTo>
                  <a:pt x="3751263" y="5578107"/>
                </a:lnTo>
                <a:lnTo>
                  <a:pt x="3744596" y="5578742"/>
                </a:lnTo>
                <a:lnTo>
                  <a:pt x="3738246" y="5579694"/>
                </a:lnTo>
                <a:lnTo>
                  <a:pt x="3731896" y="5580012"/>
                </a:lnTo>
                <a:lnTo>
                  <a:pt x="3726182" y="5579694"/>
                </a:lnTo>
                <a:lnTo>
                  <a:pt x="3720783" y="5578742"/>
                </a:lnTo>
                <a:lnTo>
                  <a:pt x="3715386" y="5577789"/>
                </a:lnTo>
                <a:lnTo>
                  <a:pt x="3710941" y="5575884"/>
                </a:lnTo>
                <a:lnTo>
                  <a:pt x="3706178" y="5573662"/>
                </a:lnTo>
                <a:lnTo>
                  <a:pt x="3702368" y="5575567"/>
                </a:lnTo>
                <a:lnTo>
                  <a:pt x="3699511" y="5578107"/>
                </a:lnTo>
                <a:lnTo>
                  <a:pt x="3692843" y="5582870"/>
                </a:lnTo>
                <a:lnTo>
                  <a:pt x="3689668" y="5585410"/>
                </a:lnTo>
                <a:lnTo>
                  <a:pt x="3686493" y="5587632"/>
                </a:lnTo>
                <a:lnTo>
                  <a:pt x="3682683" y="5589855"/>
                </a:lnTo>
                <a:lnTo>
                  <a:pt x="3678238" y="5591125"/>
                </a:lnTo>
                <a:lnTo>
                  <a:pt x="3675381" y="5591760"/>
                </a:lnTo>
                <a:lnTo>
                  <a:pt x="3672841" y="5591125"/>
                </a:lnTo>
                <a:lnTo>
                  <a:pt x="3670618" y="5590490"/>
                </a:lnTo>
                <a:lnTo>
                  <a:pt x="3668713" y="5589855"/>
                </a:lnTo>
                <a:lnTo>
                  <a:pt x="3667126" y="5588585"/>
                </a:lnTo>
                <a:lnTo>
                  <a:pt x="3665538" y="5587632"/>
                </a:lnTo>
                <a:lnTo>
                  <a:pt x="3662998" y="5584457"/>
                </a:lnTo>
                <a:lnTo>
                  <a:pt x="3658871" y="5577472"/>
                </a:lnTo>
                <a:lnTo>
                  <a:pt x="3656332" y="5574614"/>
                </a:lnTo>
                <a:lnTo>
                  <a:pt x="3655061" y="5573027"/>
                </a:lnTo>
                <a:lnTo>
                  <a:pt x="3653473" y="5572074"/>
                </a:lnTo>
                <a:lnTo>
                  <a:pt x="3651568" y="5573662"/>
                </a:lnTo>
                <a:lnTo>
                  <a:pt x="3649028" y="5575249"/>
                </a:lnTo>
                <a:lnTo>
                  <a:pt x="3646488" y="5576202"/>
                </a:lnTo>
                <a:lnTo>
                  <a:pt x="3643632" y="5577154"/>
                </a:lnTo>
                <a:lnTo>
                  <a:pt x="3640773" y="5577789"/>
                </a:lnTo>
                <a:lnTo>
                  <a:pt x="3636963" y="5578424"/>
                </a:lnTo>
                <a:lnTo>
                  <a:pt x="3629661" y="5578742"/>
                </a:lnTo>
                <a:lnTo>
                  <a:pt x="3622041" y="5578424"/>
                </a:lnTo>
                <a:lnTo>
                  <a:pt x="3613786" y="5578107"/>
                </a:lnTo>
                <a:lnTo>
                  <a:pt x="3597276" y="5577154"/>
                </a:lnTo>
                <a:lnTo>
                  <a:pt x="3589339" y="5576837"/>
                </a:lnTo>
                <a:lnTo>
                  <a:pt x="3582036" y="5577154"/>
                </a:lnTo>
                <a:lnTo>
                  <a:pt x="3578543" y="5577472"/>
                </a:lnTo>
                <a:lnTo>
                  <a:pt x="3575368" y="5577789"/>
                </a:lnTo>
                <a:lnTo>
                  <a:pt x="3572511" y="5578424"/>
                </a:lnTo>
                <a:lnTo>
                  <a:pt x="3569971" y="5579694"/>
                </a:lnTo>
                <a:lnTo>
                  <a:pt x="3567431" y="5580647"/>
                </a:lnTo>
                <a:lnTo>
                  <a:pt x="3565208" y="5582235"/>
                </a:lnTo>
                <a:lnTo>
                  <a:pt x="3563622" y="5584457"/>
                </a:lnTo>
                <a:lnTo>
                  <a:pt x="3562351" y="5586680"/>
                </a:lnTo>
                <a:lnTo>
                  <a:pt x="3561082" y="5589220"/>
                </a:lnTo>
                <a:lnTo>
                  <a:pt x="3560763" y="5592078"/>
                </a:lnTo>
                <a:lnTo>
                  <a:pt x="3560763" y="5595253"/>
                </a:lnTo>
                <a:lnTo>
                  <a:pt x="3561082" y="5599381"/>
                </a:lnTo>
                <a:lnTo>
                  <a:pt x="3557906" y="5597158"/>
                </a:lnTo>
                <a:lnTo>
                  <a:pt x="3555048" y="5595253"/>
                </a:lnTo>
                <a:lnTo>
                  <a:pt x="3552191" y="5593983"/>
                </a:lnTo>
                <a:lnTo>
                  <a:pt x="3549016" y="5592713"/>
                </a:lnTo>
                <a:lnTo>
                  <a:pt x="3546476" y="5592078"/>
                </a:lnTo>
                <a:lnTo>
                  <a:pt x="3543618" y="5591125"/>
                </a:lnTo>
                <a:lnTo>
                  <a:pt x="3538221" y="5591125"/>
                </a:lnTo>
                <a:lnTo>
                  <a:pt x="3531871" y="5591760"/>
                </a:lnTo>
                <a:lnTo>
                  <a:pt x="3525521" y="5592078"/>
                </a:lnTo>
                <a:lnTo>
                  <a:pt x="3517901" y="5592713"/>
                </a:lnTo>
                <a:lnTo>
                  <a:pt x="3508693" y="5592713"/>
                </a:lnTo>
                <a:lnTo>
                  <a:pt x="3510598" y="5587950"/>
                </a:lnTo>
                <a:lnTo>
                  <a:pt x="3513138" y="5583822"/>
                </a:lnTo>
                <a:lnTo>
                  <a:pt x="3515678" y="5580647"/>
                </a:lnTo>
                <a:lnTo>
                  <a:pt x="3518218" y="5578107"/>
                </a:lnTo>
                <a:lnTo>
                  <a:pt x="3521077" y="5576202"/>
                </a:lnTo>
                <a:lnTo>
                  <a:pt x="3523933" y="5574932"/>
                </a:lnTo>
                <a:lnTo>
                  <a:pt x="3527108" y="5573662"/>
                </a:lnTo>
                <a:lnTo>
                  <a:pt x="3530601" y="5573027"/>
                </a:lnTo>
                <a:lnTo>
                  <a:pt x="3537586" y="5571439"/>
                </a:lnTo>
                <a:lnTo>
                  <a:pt x="3545206" y="5570169"/>
                </a:lnTo>
                <a:lnTo>
                  <a:pt x="3549016" y="5568899"/>
                </a:lnTo>
                <a:lnTo>
                  <a:pt x="3553143" y="5567311"/>
                </a:lnTo>
                <a:lnTo>
                  <a:pt x="3557271" y="5565406"/>
                </a:lnTo>
                <a:lnTo>
                  <a:pt x="3561082" y="5562549"/>
                </a:lnTo>
                <a:lnTo>
                  <a:pt x="3566162" y="5558421"/>
                </a:lnTo>
                <a:lnTo>
                  <a:pt x="3570923" y="5553976"/>
                </a:lnTo>
                <a:lnTo>
                  <a:pt x="3575368" y="5549530"/>
                </a:lnTo>
                <a:lnTo>
                  <a:pt x="3579179" y="5545085"/>
                </a:lnTo>
                <a:lnTo>
                  <a:pt x="3582353" y="5540322"/>
                </a:lnTo>
                <a:lnTo>
                  <a:pt x="3584893" y="5535877"/>
                </a:lnTo>
                <a:lnTo>
                  <a:pt x="3587433" y="5531114"/>
                </a:lnTo>
                <a:lnTo>
                  <a:pt x="3589339" y="5526034"/>
                </a:lnTo>
                <a:lnTo>
                  <a:pt x="3590608" y="5521271"/>
                </a:lnTo>
                <a:lnTo>
                  <a:pt x="3591561" y="5516191"/>
                </a:lnTo>
                <a:lnTo>
                  <a:pt x="3592196" y="5511428"/>
                </a:lnTo>
                <a:lnTo>
                  <a:pt x="3592513" y="5506348"/>
                </a:lnTo>
                <a:lnTo>
                  <a:pt x="3592513" y="5501268"/>
                </a:lnTo>
                <a:lnTo>
                  <a:pt x="3592196" y="5496188"/>
                </a:lnTo>
                <a:lnTo>
                  <a:pt x="3591561" y="5490790"/>
                </a:lnTo>
                <a:lnTo>
                  <a:pt x="3590291" y="5485709"/>
                </a:lnTo>
                <a:lnTo>
                  <a:pt x="3589021" y="5480312"/>
                </a:lnTo>
                <a:lnTo>
                  <a:pt x="3587433" y="5475231"/>
                </a:lnTo>
                <a:lnTo>
                  <a:pt x="3585528" y="5470151"/>
                </a:lnTo>
                <a:lnTo>
                  <a:pt x="3583306" y="5465071"/>
                </a:lnTo>
                <a:lnTo>
                  <a:pt x="3578543" y="5454593"/>
                </a:lnTo>
                <a:lnTo>
                  <a:pt x="3573146" y="5444115"/>
                </a:lnTo>
                <a:lnTo>
                  <a:pt x="3567431" y="5433954"/>
                </a:lnTo>
                <a:lnTo>
                  <a:pt x="3560763" y="5424111"/>
                </a:lnTo>
                <a:lnTo>
                  <a:pt x="3553778" y="5414268"/>
                </a:lnTo>
                <a:lnTo>
                  <a:pt x="3546794" y="5405060"/>
                </a:lnTo>
                <a:lnTo>
                  <a:pt x="3538538" y="5404108"/>
                </a:lnTo>
                <a:lnTo>
                  <a:pt x="3530918" y="5402203"/>
                </a:lnTo>
                <a:lnTo>
                  <a:pt x="3523933" y="5399980"/>
                </a:lnTo>
                <a:lnTo>
                  <a:pt x="3516948" y="5397440"/>
                </a:lnTo>
                <a:lnTo>
                  <a:pt x="3504248" y="5391724"/>
                </a:lnTo>
                <a:lnTo>
                  <a:pt x="3497581" y="5388867"/>
                </a:lnTo>
                <a:lnTo>
                  <a:pt x="3491549" y="5386327"/>
                </a:lnTo>
                <a:lnTo>
                  <a:pt x="3487421" y="5387914"/>
                </a:lnTo>
                <a:lnTo>
                  <a:pt x="3484246" y="5390137"/>
                </a:lnTo>
                <a:lnTo>
                  <a:pt x="3481388" y="5393630"/>
                </a:lnTo>
                <a:lnTo>
                  <a:pt x="3478848" y="5396805"/>
                </a:lnTo>
                <a:lnTo>
                  <a:pt x="3476943" y="5401250"/>
                </a:lnTo>
                <a:lnTo>
                  <a:pt x="3475038" y="5405695"/>
                </a:lnTo>
                <a:lnTo>
                  <a:pt x="3474403" y="5411093"/>
                </a:lnTo>
                <a:lnTo>
                  <a:pt x="3473452" y="5416491"/>
                </a:lnTo>
                <a:lnTo>
                  <a:pt x="3478213" y="5413633"/>
                </a:lnTo>
                <a:lnTo>
                  <a:pt x="3482658" y="5411410"/>
                </a:lnTo>
                <a:lnTo>
                  <a:pt x="3487103" y="5409823"/>
                </a:lnTo>
                <a:lnTo>
                  <a:pt x="3491231" y="5408870"/>
                </a:lnTo>
                <a:lnTo>
                  <a:pt x="3495041" y="5408235"/>
                </a:lnTo>
                <a:lnTo>
                  <a:pt x="3499169" y="5408235"/>
                </a:lnTo>
                <a:lnTo>
                  <a:pt x="3502661" y="5408553"/>
                </a:lnTo>
                <a:lnTo>
                  <a:pt x="3506471" y="5409188"/>
                </a:lnTo>
                <a:lnTo>
                  <a:pt x="3509646" y="5410775"/>
                </a:lnTo>
                <a:lnTo>
                  <a:pt x="3512503" y="5412363"/>
                </a:lnTo>
                <a:lnTo>
                  <a:pt x="3515678" y="5414268"/>
                </a:lnTo>
                <a:lnTo>
                  <a:pt x="3518537" y="5416808"/>
                </a:lnTo>
                <a:lnTo>
                  <a:pt x="3521077" y="5419348"/>
                </a:lnTo>
                <a:lnTo>
                  <a:pt x="3523298" y="5422206"/>
                </a:lnTo>
                <a:lnTo>
                  <a:pt x="3525521" y="5425699"/>
                </a:lnTo>
                <a:lnTo>
                  <a:pt x="3527108" y="5428874"/>
                </a:lnTo>
                <a:lnTo>
                  <a:pt x="3528696" y="5432684"/>
                </a:lnTo>
                <a:lnTo>
                  <a:pt x="3530283" y="5436494"/>
                </a:lnTo>
                <a:lnTo>
                  <a:pt x="3531236" y="5440622"/>
                </a:lnTo>
                <a:lnTo>
                  <a:pt x="3532506" y="5444750"/>
                </a:lnTo>
                <a:lnTo>
                  <a:pt x="3533141" y="5448877"/>
                </a:lnTo>
                <a:lnTo>
                  <a:pt x="3533458" y="5453005"/>
                </a:lnTo>
                <a:lnTo>
                  <a:pt x="3533776" y="5457450"/>
                </a:lnTo>
                <a:lnTo>
                  <a:pt x="3533458" y="5461896"/>
                </a:lnTo>
                <a:lnTo>
                  <a:pt x="3533141" y="5466023"/>
                </a:lnTo>
                <a:lnTo>
                  <a:pt x="3532823" y="5470151"/>
                </a:lnTo>
                <a:lnTo>
                  <a:pt x="3531554" y="5474596"/>
                </a:lnTo>
                <a:lnTo>
                  <a:pt x="3530601" y="5478407"/>
                </a:lnTo>
                <a:lnTo>
                  <a:pt x="3529014" y="5482534"/>
                </a:lnTo>
                <a:lnTo>
                  <a:pt x="3527108" y="5486344"/>
                </a:lnTo>
                <a:lnTo>
                  <a:pt x="3525521" y="5489837"/>
                </a:lnTo>
                <a:lnTo>
                  <a:pt x="3522981" y="5493647"/>
                </a:lnTo>
                <a:lnTo>
                  <a:pt x="3520758" y="5493647"/>
                </a:lnTo>
                <a:lnTo>
                  <a:pt x="3518853" y="5493647"/>
                </a:lnTo>
                <a:lnTo>
                  <a:pt x="3516948" y="5493012"/>
                </a:lnTo>
                <a:lnTo>
                  <a:pt x="3515678" y="5492377"/>
                </a:lnTo>
                <a:lnTo>
                  <a:pt x="3512503" y="5490790"/>
                </a:lnTo>
                <a:lnTo>
                  <a:pt x="3510598" y="5489202"/>
                </a:lnTo>
                <a:lnTo>
                  <a:pt x="3508058" y="5487615"/>
                </a:lnTo>
                <a:lnTo>
                  <a:pt x="3506471" y="5486980"/>
                </a:lnTo>
                <a:lnTo>
                  <a:pt x="3504883" y="5486344"/>
                </a:lnTo>
                <a:lnTo>
                  <a:pt x="3503296" y="5485709"/>
                </a:lnTo>
                <a:lnTo>
                  <a:pt x="3501073" y="5485709"/>
                </a:lnTo>
                <a:lnTo>
                  <a:pt x="3498851" y="5486344"/>
                </a:lnTo>
                <a:lnTo>
                  <a:pt x="3495993" y="5486662"/>
                </a:lnTo>
                <a:lnTo>
                  <a:pt x="3493771" y="5487297"/>
                </a:lnTo>
                <a:lnTo>
                  <a:pt x="3491549" y="5488250"/>
                </a:lnTo>
                <a:lnTo>
                  <a:pt x="3489643" y="5489837"/>
                </a:lnTo>
                <a:lnTo>
                  <a:pt x="3487738" y="5491425"/>
                </a:lnTo>
                <a:lnTo>
                  <a:pt x="3486151" y="5493012"/>
                </a:lnTo>
                <a:lnTo>
                  <a:pt x="3483929" y="5494282"/>
                </a:lnTo>
                <a:lnTo>
                  <a:pt x="3481706" y="5495235"/>
                </a:lnTo>
                <a:lnTo>
                  <a:pt x="3479166" y="5496188"/>
                </a:lnTo>
                <a:lnTo>
                  <a:pt x="3482976" y="5501268"/>
                </a:lnTo>
                <a:lnTo>
                  <a:pt x="3485516" y="5505396"/>
                </a:lnTo>
                <a:lnTo>
                  <a:pt x="3487421" y="5509841"/>
                </a:lnTo>
                <a:lnTo>
                  <a:pt x="3488691" y="5513968"/>
                </a:lnTo>
                <a:lnTo>
                  <a:pt x="3489961" y="5524129"/>
                </a:lnTo>
                <a:lnTo>
                  <a:pt x="3491549" y="5530797"/>
                </a:lnTo>
                <a:lnTo>
                  <a:pt x="3493453" y="5539052"/>
                </a:lnTo>
                <a:lnTo>
                  <a:pt x="3489326" y="5538417"/>
                </a:lnTo>
                <a:lnTo>
                  <a:pt x="3486151" y="5538417"/>
                </a:lnTo>
                <a:lnTo>
                  <a:pt x="3482976" y="5538735"/>
                </a:lnTo>
                <a:lnTo>
                  <a:pt x="3480436" y="5539370"/>
                </a:lnTo>
                <a:lnTo>
                  <a:pt x="3475673" y="5541275"/>
                </a:lnTo>
                <a:lnTo>
                  <a:pt x="3473133" y="5541910"/>
                </a:lnTo>
                <a:lnTo>
                  <a:pt x="3470593" y="5542863"/>
                </a:lnTo>
                <a:lnTo>
                  <a:pt x="3475356" y="5546038"/>
                </a:lnTo>
                <a:lnTo>
                  <a:pt x="3479801" y="5549213"/>
                </a:lnTo>
                <a:lnTo>
                  <a:pt x="3483611" y="5552706"/>
                </a:lnTo>
                <a:lnTo>
                  <a:pt x="3486151" y="5555563"/>
                </a:lnTo>
                <a:lnTo>
                  <a:pt x="3488056" y="5558738"/>
                </a:lnTo>
                <a:lnTo>
                  <a:pt x="3489961" y="5561596"/>
                </a:lnTo>
                <a:lnTo>
                  <a:pt x="3491231" y="5564771"/>
                </a:lnTo>
                <a:lnTo>
                  <a:pt x="3491549" y="5567629"/>
                </a:lnTo>
                <a:lnTo>
                  <a:pt x="3491549" y="5570486"/>
                </a:lnTo>
                <a:lnTo>
                  <a:pt x="3490596" y="5573027"/>
                </a:lnTo>
                <a:lnTo>
                  <a:pt x="3489961" y="5575884"/>
                </a:lnTo>
                <a:lnTo>
                  <a:pt x="3488691" y="5578424"/>
                </a:lnTo>
                <a:lnTo>
                  <a:pt x="3487103" y="5580965"/>
                </a:lnTo>
                <a:lnTo>
                  <a:pt x="3484881" y="5583505"/>
                </a:lnTo>
                <a:lnTo>
                  <a:pt x="3480118" y="5589220"/>
                </a:lnTo>
                <a:lnTo>
                  <a:pt x="3474721" y="5594300"/>
                </a:lnTo>
                <a:lnTo>
                  <a:pt x="3468372" y="5599063"/>
                </a:lnTo>
                <a:lnTo>
                  <a:pt x="3455353" y="5609224"/>
                </a:lnTo>
                <a:lnTo>
                  <a:pt x="3449638" y="5614304"/>
                </a:lnTo>
                <a:lnTo>
                  <a:pt x="3443924" y="5619384"/>
                </a:lnTo>
                <a:lnTo>
                  <a:pt x="3441384" y="5621924"/>
                </a:lnTo>
                <a:lnTo>
                  <a:pt x="3439161" y="5624464"/>
                </a:lnTo>
                <a:lnTo>
                  <a:pt x="3437573" y="5627322"/>
                </a:lnTo>
                <a:lnTo>
                  <a:pt x="3435987" y="5629862"/>
                </a:lnTo>
                <a:lnTo>
                  <a:pt x="3434081" y="5628592"/>
                </a:lnTo>
                <a:lnTo>
                  <a:pt x="3432493" y="5627004"/>
                </a:lnTo>
                <a:lnTo>
                  <a:pt x="3430271" y="5626369"/>
                </a:lnTo>
                <a:lnTo>
                  <a:pt x="3427731" y="5625417"/>
                </a:lnTo>
                <a:lnTo>
                  <a:pt x="3425191" y="5624782"/>
                </a:lnTo>
                <a:lnTo>
                  <a:pt x="3422651" y="5624464"/>
                </a:lnTo>
                <a:lnTo>
                  <a:pt x="3420111" y="5624782"/>
                </a:lnTo>
                <a:lnTo>
                  <a:pt x="3417253" y="5624782"/>
                </a:lnTo>
                <a:lnTo>
                  <a:pt x="3415348" y="5625417"/>
                </a:lnTo>
                <a:lnTo>
                  <a:pt x="3412808" y="5626369"/>
                </a:lnTo>
                <a:lnTo>
                  <a:pt x="3410586" y="5627640"/>
                </a:lnTo>
                <a:lnTo>
                  <a:pt x="3408681" y="5629227"/>
                </a:lnTo>
                <a:lnTo>
                  <a:pt x="3407093" y="5630815"/>
                </a:lnTo>
                <a:lnTo>
                  <a:pt x="3406141" y="5632720"/>
                </a:lnTo>
                <a:lnTo>
                  <a:pt x="3405506" y="5635577"/>
                </a:lnTo>
                <a:lnTo>
                  <a:pt x="3404871" y="5638118"/>
                </a:lnTo>
                <a:lnTo>
                  <a:pt x="3406459" y="5640658"/>
                </a:lnTo>
                <a:lnTo>
                  <a:pt x="3408363" y="5642245"/>
                </a:lnTo>
                <a:lnTo>
                  <a:pt x="3409951" y="5643833"/>
                </a:lnTo>
                <a:lnTo>
                  <a:pt x="3412173" y="5644150"/>
                </a:lnTo>
                <a:lnTo>
                  <a:pt x="3414396" y="5644468"/>
                </a:lnTo>
                <a:lnTo>
                  <a:pt x="3416936" y="5644150"/>
                </a:lnTo>
                <a:lnTo>
                  <a:pt x="3422016" y="5642563"/>
                </a:lnTo>
                <a:lnTo>
                  <a:pt x="3428048" y="5640975"/>
                </a:lnTo>
                <a:lnTo>
                  <a:pt x="3430907" y="5640023"/>
                </a:lnTo>
                <a:lnTo>
                  <a:pt x="3433763" y="5639705"/>
                </a:lnTo>
                <a:lnTo>
                  <a:pt x="3437256" y="5639388"/>
                </a:lnTo>
                <a:lnTo>
                  <a:pt x="3440431" y="5639388"/>
                </a:lnTo>
                <a:lnTo>
                  <a:pt x="3443606" y="5640023"/>
                </a:lnTo>
                <a:lnTo>
                  <a:pt x="3447098" y="5641293"/>
                </a:lnTo>
                <a:lnTo>
                  <a:pt x="3447098" y="5644468"/>
                </a:lnTo>
                <a:lnTo>
                  <a:pt x="3445828" y="5647008"/>
                </a:lnTo>
                <a:lnTo>
                  <a:pt x="3444876" y="5649231"/>
                </a:lnTo>
                <a:lnTo>
                  <a:pt x="3443288" y="5651453"/>
                </a:lnTo>
                <a:lnTo>
                  <a:pt x="3441701" y="5653676"/>
                </a:lnTo>
                <a:lnTo>
                  <a:pt x="3440748" y="5655899"/>
                </a:lnTo>
                <a:lnTo>
                  <a:pt x="3440113" y="5658439"/>
                </a:lnTo>
                <a:lnTo>
                  <a:pt x="3439796" y="5661931"/>
                </a:lnTo>
                <a:lnTo>
                  <a:pt x="3438208" y="5660344"/>
                </a:lnTo>
                <a:lnTo>
                  <a:pt x="3435987" y="5659074"/>
                </a:lnTo>
                <a:lnTo>
                  <a:pt x="3433763" y="5658121"/>
                </a:lnTo>
                <a:lnTo>
                  <a:pt x="3431223" y="5656851"/>
                </a:lnTo>
                <a:lnTo>
                  <a:pt x="3425508" y="5655899"/>
                </a:lnTo>
                <a:lnTo>
                  <a:pt x="3419158" y="5654628"/>
                </a:lnTo>
                <a:lnTo>
                  <a:pt x="3405506" y="5653993"/>
                </a:lnTo>
                <a:lnTo>
                  <a:pt x="3398521" y="5653358"/>
                </a:lnTo>
                <a:lnTo>
                  <a:pt x="3391853" y="5652088"/>
                </a:lnTo>
                <a:lnTo>
                  <a:pt x="3391536" y="5655263"/>
                </a:lnTo>
                <a:lnTo>
                  <a:pt x="3391853" y="5657804"/>
                </a:lnTo>
                <a:lnTo>
                  <a:pt x="3392488" y="5660344"/>
                </a:lnTo>
                <a:lnTo>
                  <a:pt x="3393758" y="5661931"/>
                </a:lnTo>
                <a:lnTo>
                  <a:pt x="3395981" y="5666059"/>
                </a:lnTo>
                <a:lnTo>
                  <a:pt x="3398839" y="5669869"/>
                </a:lnTo>
                <a:lnTo>
                  <a:pt x="3401379" y="5673362"/>
                </a:lnTo>
                <a:lnTo>
                  <a:pt x="3402013" y="5675585"/>
                </a:lnTo>
                <a:lnTo>
                  <a:pt x="3402648" y="5678125"/>
                </a:lnTo>
                <a:lnTo>
                  <a:pt x="3402648" y="5680665"/>
                </a:lnTo>
                <a:lnTo>
                  <a:pt x="3402648" y="5683523"/>
                </a:lnTo>
                <a:lnTo>
                  <a:pt x="3402013" y="5687015"/>
                </a:lnTo>
                <a:lnTo>
                  <a:pt x="3400743" y="5690508"/>
                </a:lnTo>
                <a:lnTo>
                  <a:pt x="3398521" y="5691460"/>
                </a:lnTo>
                <a:lnTo>
                  <a:pt x="3395981" y="5692730"/>
                </a:lnTo>
                <a:lnTo>
                  <a:pt x="3393442" y="5693048"/>
                </a:lnTo>
                <a:lnTo>
                  <a:pt x="3389948" y="5693366"/>
                </a:lnTo>
                <a:lnTo>
                  <a:pt x="3386773" y="5693683"/>
                </a:lnTo>
                <a:lnTo>
                  <a:pt x="3383598" y="5693366"/>
                </a:lnTo>
                <a:lnTo>
                  <a:pt x="3375662" y="5692730"/>
                </a:lnTo>
                <a:lnTo>
                  <a:pt x="3377566" y="5698446"/>
                </a:lnTo>
                <a:lnTo>
                  <a:pt x="3378836" y="5703209"/>
                </a:lnTo>
                <a:lnTo>
                  <a:pt x="3379153" y="5707336"/>
                </a:lnTo>
                <a:lnTo>
                  <a:pt x="3378836" y="5709241"/>
                </a:lnTo>
                <a:lnTo>
                  <a:pt x="3378202" y="5710829"/>
                </a:lnTo>
                <a:lnTo>
                  <a:pt x="3377566" y="5712417"/>
                </a:lnTo>
                <a:lnTo>
                  <a:pt x="3376613" y="5714004"/>
                </a:lnTo>
                <a:lnTo>
                  <a:pt x="3374391" y="5716862"/>
                </a:lnTo>
                <a:lnTo>
                  <a:pt x="3371216" y="5720037"/>
                </a:lnTo>
                <a:lnTo>
                  <a:pt x="3366771" y="5723212"/>
                </a:lnTo>
                <a:lnTo>
                  <a:pt x="3367723" y="5725752"/>
                </a:lnTo>
                <a:lnTo>
                  <a:pt x="3368994" y="5727975"/>
                </a:lnTo>
                <a:lnTo>
                  <a:pt x="3370581" y="5729880"/>
                </a:lnTo>
                <a:lnTo>
                  <a:pt x="3372486" y="5732103"/>
                </a:lnTo>
                <a:lnTo>
                  <a:pt x="3374391" y="5733690"/>
                </a:lnTo>
                <a:lnTo>
                  <a:pt x="3376931" y="5735278"/>
                </a:lnTo>
                <a:lnTo>
                  <a:pt x="3382011" y="5737818"/>
                </a:lnTo>
                <a:lnTo>
                  <a:pt x="3392488" y="5742898"/>
                </a:lnTo>
                <a:lnTo>
                  <a:pt x="3398203" y="5745756"/>
                </a:lnTo>
                <a:lnTo>
                  <a:pt x="3402648" y="5748613"/>
                </a:lnTo>
                <a:lnTo>
                  <a:pt x="3401061" y="5763537"/>
                </a:lnTo>
                <a:lnTo>
                  <a:pt x="3399156" y="5775602"/>
                </a:lnTo>
                <a:lnTo>
                  <a:pt x="3395663" y="5795288"/>
                </a:lnTo>
                <a:lnTo>
                  <a:pt x="3394076" y="5804496"/>
                </a:lnTo>
                <a:lnTo>
                  <a:pt x="3394076" y="5808942"/>
                </a:lnTo>
                <a:lnTo>
                  <a:pt x="3393758" y="5813704"/>
                </a:lnTo>
                <a:lnTo>
                  <a:pt x="3394076" y="5818785"/>
                </a:lnTo>
                <a:lnTo>
                  <a:pt x="3394711" y="5824818"/>
                </a:lnTo>
                <a:lnTo>
                  <a:pt x="3395663" y="5830850"/>
                </a:lnTo>
                <a:lnTo>
                  <a:pt x="3396616" y="5837836"/>
                </a:lnTo>
                <a:lnTo>
                  <a:pt x="3392806" y="5839423"/>
                </a:lnTo>
                <a:lnTo>
                  <a:pt x="3388996" y="5840376"/>
                </a:lnTo>
                <a:lnTo>
                  <a:pt x="3384233" y="5841328"/>
                </a:lnTo>
                <a:lnTo>
                  <a:pt x="3379788" y="5841646"/>
                </a:lnTo>
                <a:lnTo>
                  <a:pt x="3370581" y="5842916"/>
                </a:lnTo>
                <a:lnTo>
                  <a:pt x="3366454" y="5843869"/>
                </a:lnTo>
                <a:lnTo>
                  <a:pt x="3362643" y="5844821"/>
                </a:lnTo>
                <a:lnTo>
                  <a:pt x="3362961" y="5846726"/>
                </a:lnTo>
                <a:lnTo>
                  <a:pt x="3363278" y="5848631"/>
                </a:lnTo>
                <a:lnTo>
                  <a:pt x="3364231" y="5849901"/>
                </a:lnTo>
                <a:lnTo>
                  <a:pt x="3364866" y="5851171"/>
                </a:lnTo>
                <a:lnTo>
                  <a:pt x="3365818" y="5852442"/>
                </a:lnTo>
                <a:lnTo>
                  <a:pt x="3367088" y="5853712"/>
                </a:lnTo>
                <a:lnTo>
                  <a:pt x="3370263" y="5855299"/>
                </a:lnTo>
                <a:lnTo>
                  <a:pt x="3374073" y="5856887"/>
                </a:lnTo>
                <a:lnTo>
                  <a:pt x="3378202" y="5857522"/>
                </a:lnTo>
                <a:lnTo>
                  <a:pt x="3382963" y="5857839"/>
                </a:lnTo>
                <a:lnTo>
                  <a:pt x="3388678" y="5858474"/>
                </a:lnTo>
                <a:lnTo>
                  <a:pt x="3388678" y="5860379"/>
                </a:lnTo>
                <a:lnTo>
                  <a:pt x="3387726" y="5862285"/>
                </a:lnTo>
                <a:lnTo>
                  <a:pt x="3386773" y="5863872"/>
                </a:lnTo>
                <a:lnTo>
                  <a:pt x="3385186" y="5864507"/>
                </a:lnTo>
                <a:lnTo>
                  <a:pt x="3382963" y="5865142"/>
                </a:lnTo>
                <a:lnTo>
                  <a:pt x="3381058" y="5866095"/>
                </a:lnTo>
                <a:lnTo>
                  <a:pt x="3376613" y="5866730"/>
                </a:lnTo>
                <a:lnTo>
                  <a:pt x="3372168" y="5867365"/>
                </a:lnTo>
                <a:lnTo>
                  <a:pt x="3369946" y="5868317"/>
                </a:lnTo>
                <a:lnTo>
                  <a:pt x="3368358" y="5868952"/>
                </a:lnTo>
                <a:lnTo>
                  <a:pt x="3367406" y="5870222"/>
                </a:lnTo>
                <a:lnTo>
                  <a:pt x="3366771" y="5872128"/>
                </a:lnTo>
                <a:lnTo>
                  <a:pt x="3366454" y="5874350"/>
                </a:lnTo>
                <a:lnTo>
                  <a:pt x="3367088" y="5877208"/>
                </a:lnTo>
                <a:lnTo>
                  <a:pt x="3355023" y="5873080"/>
                </a:lnTo>
                <a:lnTo>
                  <a:pt x="3349626" y="5871493"/>
                </a:lnTo>
                <a:lnTo>
                  <a:pt x="3344546" y="5870857"/>
                </a:lnTo>
                <a:lnTo>
                  <a:pt x="3342006" y="5870222"/>
                </a:lnTo>
                <a:lnTo>
                  <a:pt x="3339466" y="5870222"/>
                </a:lnTo>
                <a:lnTo>
                  <a:pt x="3337243" y="5870857"/>
                </a:lnTo>
                <a:lnTo>
                  <a:pt x="3334703" y="5871493"/>
                </a:lnTo>
                <a:lnTo>
                  <a:pt x="3332481" y="5872128"/>
                </a:lnTo>
                <a:lnTo>
                  <a:pt x="3330258" y="5873715"/>
                </a:lnTo>
                <a:lnTo>
                  <a:pt x="3328353" y="5874985"/>
                </a:lnTo>
                <a:lnTo>
                  <a:pt x="3326131" y="5877208"/>
                </a:lnTo>
                <a:lnTo>
                  <a:pt x="3328353" y="5876573"/>
                </a:lnTo>
                <a:lnTo>
                  <a:pt x="3330893" y="5876255"/>
                </a:lnTo>
                <a:lnTo>
                  <a:pt x="3332798" y="5876573"/>
                </a:lnTo>
                <a:lnTo>
                  <a:pt x="3335021" y="5877208"/>
                </a:lnTo>
                <a:lnTo>
                  <a:pt x="3336608" y="5878478"/>
                </a:lnTo>
                <a:lnTo>
                  <a:pt x="3338513" y="5879430"/>
                </a:lnTo>
                <a:lnTo>
                  <a:pt x="3340101" y="5881336"/>
                </a:lnTo>
                <a:lnTo>
                  <a:pt x="3341371" y="5883558"/>
                </a:lnTo>
                <a:lnTo>
                  <a:pt x="3342641" y="5885781"/>
                </a:lnTo>
                <a:lnTo>
                  <a:pt x="3343593" y="5888321"/>
                </a:lnTo>
                <a:lnTo>
                  <a:pt x="3344546" y="5890861"/>
                </a:lnTo>
                <a:lnTo>
                  <a:pt x="3345181" y="5893719"/>
                </a:lnTo>
                <a:lnTo>
                  <a:pt x="3345817" y="5900069"/>
                </a:lnTo>
                <a:lnTo>
                  <a:pt x="3345817" y="5902927"/>
                </a:lnTo>
                <a:lnTo>
                  <a:pt x="3345817" y="5906102"/>
                </a:lnTo>
                <a:lnTo>
                  <a:pt x="3345498" y="5908960"/>
                </a:lnTo>
                <a:lnTo>
                  <a:pt x="3344863" y="5911817"/>
                </a:lnTo>
                <a:lnTo>
                  <a:pt x="3343911" y="5914992"/>
                </a:lnTo>
                <a:lnTo>
                  <a:pt x="3342958" y="5917850"/>
                </a:lnTo>
                <a:lnTo>
                  <a:pt x="3341371" y="5920390"/>
                </a:lnTo>
                <a:lnTo>
                  <a:pt x="3340101" y="5922930"/>
                </a:lnTo>
                <a:lnTo>
                  <a:pt x="3338197" y="5924835"/>
                </a:lnTo>
                <a:lnTo>
                  <a:pt x="3335973" y="5927058"/>
                </a:lnTo>
                <a:lnTo>
                  <a:pt x="3333433" y="5928328"/>
                </a:lnTo>
                <a:lnTo>
                  <a:pt x="3330577" y="5929598"/>
                </a:lnTo>
                <a:lnTo>
                  <a:pt x="3327718" y="5930551"/>
                </a:lnTo>
                <a:lnTo>
                  <a:pt x="3324226" y="5930868"/>
                </a:lnTo>
                <a:lnTo>
                  <a:pt x="3320733" y="5930868"/>
                </a:lnTo>
                <a:lnTo>
                  <a:pt x="3316606" y="5930233"/>
                </a:lnTo>
                <a:lnTo>
                  <a:pt x="3312161" y="5929598"/>
                </a:lnTo>
                <a:lnTo>
                  <a:pt x="3307716" y="5927693"/>
                </a:lnTo>
                <a:lnTo>
                  <a:pt x="3308351" y="5923883"/>
                </a:lnTo>
                <a:lnTo>
                  <a:pt x="3309303" y="5920390"/>
                </a:lnTo>
                <a:lnTo>
                  <a:pt x="3310573" y="5917215"/>
                </a:lnTo>
                <a:lnTo>
                  <a:pt x="3312161" y="5914040"/>
                </a:lnTo>
                <a:lnTo>
                  <a:pt x="3315653" y="5908324"/>
                </a:lnTo>
                <a:lnTo>
                  <a:pt x="3318511" y="5903244"/>
                </a:lnTo>
                <a:lnTo>
                  <a:pt x="3320098" y="5900387"/>
                </a:lnTo>
                <a:lnTo>
                  <a:pt x="3320733" y="5897846"/>
                </a:lnTo>
                <a:lnTo>
                  <a:pt x="3321051" y="5894354"/>
                </a:lnTo>
                <a:lnTo>
                  <a:pt x="3321051" y="5891496"/>
                </a:lnTo>
                <a:lnTo>
                  <a:pt x="3320098" y="5888003"/>
                </a:lnTo>
                <a:lnTo>
                  <a:pt x="3318511" y="5884193"/>
                </a:lnTo>
                <a:lnTo>
                  <a:pt x="3315971" y="5879748"/>
                </a:lnTo>
                <a:lnTo>
                  <a:pt x="3312796" y="5875620"/>
                </a:lnTo>
                <a:lnTo>
                  <a:pt x="3303906" y="5881018"/>
                </a:lnTo>
                <a:lnTo>
                  <a:pt x="3295968" y="5886098"/>
                </a:lnTo>
                <a:lnTo>
                  <a:pt x="3288348" y="5890544"/>
                </a:lnTo>
                <a:lnTo>
                  <a:pt x="3281364" y="5894354"/>
                </a:lnTo>
                <a:lnTo>
                  <a:pt x="3275013" y="5898481"/>
                </a:lnTo>
                <a:lnTo>
                  <a:pt x="3272156" y="5901022"/>
                </a:lnTo>
                <a:lnTo>
                  <a:pt x="3269298" y="5903244"/>
                </a:lnTo>
                <a:lnTo>
                  <a:pt x="3266758" y="5906102"/>
                </a:lnTo>
                <a:lnTo>
                  <a:pt x="3264536" y="5908960"/>
                </a:lnTo>
                <a:lnTo>
                  <a:pt x="3261996" y="5911817"/>
                </a:lnTo>
                <a:lnTo>
                  <a:pt x="3260091" y="5915627"/>
                </a:lnTo>
                <a:lnTo>
                  <a:pt x="3266441" y="5918168"/>
                </a:lnTo>
                <a:lnTo>
                  <a:pt x="3271838" y="5921343"/>
                </a:lnTo>
                <a:lnTo>
                  <a:pt x="3276601" y="5925153"/>
                </a:lnTo>
                <a:lnTo>
                  <a:pt x="3280411" y="5928963"/>
                </a:lnTo>
                <a:lnTo>
                  <a:pt x="3283586" y="5933091"/>
                </a:lnTo>
                <a:lnTo>
                  <a:pt x="3285808" y="5937536"/>
                </a:lnTo>
                <a:lnTo>
                  <a:pt x="3286443" y="5939759"/>
                </a:lnTo>
                <a:lnTo>
                  <a:pt x="3286761" y="5941981"/>
                </a:lnTo>
                <a:lnTo>
                  <a:pt x="3286761" y="5943569"/>
                </a:lnTo>
                <a:lnTo>
                  <a:pt x="3286761" y="5945791"/>
                </a:lnTo>
                <a:lnTo>
                  <a:pt x="3286443" y="5947697"/>
                </a:lnTo>
                <a:lnTo>
                  <a:pt x="3286126" y="5949919"/>
                </a:lnTo>
                <a:lnTo>
                  <a:pt x="3285173" y="5951824"/>
                </a:lnTo>
                <a:lnTo>
                  <a:pt x="3284221" y="5953094"/>
                </a:lnTo>
                <a:lnTo>
                  <a:pt x="3282633" y="5954999"/>
                </a:lnTo>
                <a:lnTo>
                  <a:pt x="3281046" y="5956587"/>
                </a:lnTo>
                <a:lnTo>
                  <a:pt x="3279141" y="5957857"/>
                </a:lnTo>
                <a:lnTo>
                  <a:pt x="3276918" y="5959127"/>
                </a:lnTo>
                <a:lnTo>
                  <a:pt x="3274378" y="5960080"/>
                </a:lnTo>
                <a:lnTo>
                  <a:pt x="3271521" y="5960715"/>
                </a:lnTo>
                <a:lnTo>
                  <a:pt x="3268028" y="5961667"/>
                </a:lnTo>
                <a:lnTo>
                  <a:pt x="3264536" y="5961985"/>
                </a:lnTo>
                <a:lnTo>
                  <a:pt x="3260727" y="5962302"/>
                </a:lnTo>
                <a:lnTo>
                  <a:pt x="3256916" y="5962302"/>
                </a:lnTo>
                <a:lnTo>
                  <a:pt x="3252153" y="5961985"/>
                </a:lnTo>
                <a:lnTo>
                  <a:pt x="3247391" y="5961667"/>
                </a:lnTo>
                <a:lnTo>
                  <a:pt x="3248027" y="5964525"/>
                </a:lnTo>
                <a:lnTo>
                  <a:pt x="3248661" y="5967383"/>
                </a:lnTo>
                <a:lnTo>
                  <a:pt x="3249931" y="5970240"/>
                </a:lnTo>
                <a:lnTo>
                  <a:pt x="3251518" y="5972780"/>
                </a:lnTo>
                <a:lnTo>
                  <a:pt x="3254693" y="5977861"/>
                </a:lnTo>
                <a:lnTo>
                  <a:pt x="3258187" y="5982623"/>
                </a:lnTo>
                <a:lnTo>
                  <a:pt x="3262313" y="5987069"/>
                </a:lnTo>
                <a:lnTo>
                  <a:pt x="3265806" y="5991831"/>
                </a:lnTo>
                <a:lnTo>
                  <a:pt x="3269298" y="5996912"/>
                </a:lnTo>
                <a:lnTo>
                  <a:pt x="3270568" y="5999452"/>
                </a:lnTo>
                <a:lnTo>
                  <a:pt x="3271838" y="6002309"/>
                </a:lnTo>
                <a:lnTo>
                  <a:pt x="3271521" y="6003580"/>
                </a:lnTo>
                <a:lnTo>
                  <a:pt x="3270568" y="6004215"/>
                </a:lnTo>
                <a:lnTo>
                  <a:pt x="3269933" y="6005167"/>
                </a:lnTo>
                <a:lnTo>
                  <a:pt x="3268981" y="6005485"/>
                </a:lnTo>
                <a:lnTo>
                  <a:pt x="3266441" y="6005802"/>
                </a:lnTo>
                <a:lnTo>
                  <a:pt x="3263266" y="6005802"/>
                </a:lnTo>
                <a:lnTo>
                  <a:pt x="3256598" y="6005167"/>
                </a:lnTo>
                <a:lnTo>
                  <a:pt x="3249931" y="6004532"/>
                </a:lnTo>
                <a:lnTo>
                  <a:pt x="3249296" y="6006437"/>
                </a:lnTo>
                <a:lnTo>
                  <a:pt x="3248661" y="6008025"/>
                </a:lnTo>
                <a:lnTo>
                  <a:pt x="3249296" y="6009295"/>
                </a:lnTo>
                <a:lnTo>
                  <a:pt x="3249613" y="6010882"/>
                </a:lnTo>
                <a:lnTo>
                  <a:pt x="3250248" y="6011835"/>
                </a:lnTo>
                <a:lnTo>
                  <a:pt x="3251518" y="6013105"/>
                </a:lnTo>
                <a:lnTo>
                  <a:pt x="3254058" y="6014375"/>
                </a:lnTo>
                <a:lnTo>
                  <a:pt x="3257551" y="6015645"/>
                </a:lnTo>
                <a:lnTo>
                  <a:pt x="3261678" y="6016598"/>
                </a:lnTo>
                <a:lnTo>
                  <a:pt x="3270250" y="6018185"/>
                </a:lnTo>
                <a:lnTo>
                  <a:pt x="3270250" y="6016558"/>
                </a:lnTo>
                <a:lnTo>
                  <a:pt x="3270564" y="6014920"/>
                </a:lnTo>
                <a:lnTo>
                  <a:pt x="3271194" y="6013610"/>
                </a:lnTo>
                <a:lnTo>
                  <a:pt x="3271821" y="6011972"/>
                </a:lnTo>
                <a:lnTo>
                  <a:pt x="3273706" y="6010007"/>
                </a:lnTo>
                <a:lnTo>
                  <a:pt x="3275277" y="6008041"/>
                </a:lnTo>
                <a:lnTo>
                  <a:pt x="3276534" y="6006403"/>
                </a:lnTo>
                <a:lnTo>
                  <a:pt x="3276534" y="6005748"/>
                </a:lnTo>
                <a:lnTo>
                  <a:pt x="3276534" y="6005093"/>
                </a:lnTo>
                <a:lnTo>
                  <a:pt x="3276220" y="6004110"/>
                </a:lnTo>
                <a:lnTo>
                  <a:pt x="3274963" y="6003455"/>
                </a:lnTo>
                <a:lnTo>
                  <a:pt x="3271821" y="6001817"/>
                </a:lnTo>
                <a:lnTo>
                  <a:pt x="3272450" y="5999851"/>
                </a:lnTo>
                <a:lnTo>
                  <a:pt x="3273078" y="5998213"/>
                </a:lnTo>
                <a:lnTo>
                  <a:pt x="3274021" y="5997886"/>
                </a:lnTo>
                <a:lnTo>
                  <a:pt x="3274963" y="5997558"/>
                </a:lnTo>
                <a:lnTo>
                  <a:pt x="3276534" y="5997886"/>
                </a:lnTo>
                <a:lnTo>
                  <a:pt x="3277477" y="5998541"/>
                </a:lnTo>
                <a:lnTo>
                  <a:pt x="3280933" y="6000834"/>
                </a:lnTo>
                <a:lnTo>
                  <a:pt x="3284389" y="6003455"/>
                </a:lnTo>
                <a:lnTo>
                  <a:pt x="3286589" y="6004765"/>
                </a:lnTo>
                <a:lnTo>
                  <a:pt x="3289102" y="6005748"/>
                </a:lnTo>
                <a:lnTo>
                  <a:pt x="3291617" y="6006403"/>
                </a:lnTo>
                <a:lnTo>
                  <a:pt x="3294129" y="6006731"/>
                </a:lnTo>
                <a:lnTo>
                  <a:pt x="3296957" y="6006731"/>
                </a:lnTo>
                <a:lnTo>
                  <a:pt x="3300413" y="6006076"/>
                </a:lnTo>
                <a:lnTo>
                  <a:pt x="3300099" y="6008696"/>
                </a:lnTo>
                <a:lnTo>
                  <a:pt x="3299471" y="6010989"/>
                </a:lnTo>
                <a:lnTo>
                  <a:pt x="3298842" y="6012955"/>
                </a:lnTo>
                <a:lnTo>
                  <a:pt x="3297900" y="6014265"/>
                </a:lnTo>
                <a:lnTo>
                  <a:pt x="3296330" y="6015576"/>
                </a:lnTo>
                <a:lnTo>
                  <a:pt x="3294758" y="6016231"/>
                </a:lnTo>
                <a:lnTo>
                  <a:pt x="3292872" y="6016886"/>
                </a:lnTo>
                <a:lnTo>
                  <a:pt x="3290673" y="6017869"/>
                </a:lnTo>
                <a:lnTo>
                  <a:pt x="3285960" y="6018196"/>
                </a:lnTo>
                <a:lnTo>
                  <a:pt x="3280933" y="6018196"/>
                </a:lnTo>
                <a:lnTo>
                  <a:pt x="3270250" y="6018196"/>
                </a:lnTo>
                <a:lnTo>
                  <a:pt x="3270250" y="6018194"/>
                </a:lnTo>
                <a:lnTo>
                  <a:pt x="3269933" y="6020725"/>
                </a:lnTo>
                <a:lnTo>
                  <a:pt x="3269298" y="6022948"/>
                </a:lnTo>
                <a:lnTo>
                  <a:pt x="3268028" y="6024853"/>
                </a:lnTo>
                <a:lnTo>
                  <a:pt x="3266441" y="6026123"/>
                </a:lnTo>
                <a:lnTo>
                  <a:pt x="3264853" y="6027393"/>
                </a:lnTo>
                <a:lnTo>
                  <a:pt x="3262631" y="6028346"/>
                </a:lnTo>
                <a:lnTo>
                  <a:pt x="3258187" y="6030251"/>
                </a:lnTo>
                <a:lnTo>
                  <a:pt x="3254058" y="6031521"/>
                </a:lnTo>
                <a:lnTo>
                  <a:pt x="3252153" y="6032791"/>
                </a:lnTo>
                <a:lnTo>
                  <a:pt x="3250248" y="6033744"/>
                </a:lnTo>
                <a:lnTo>
                  <a:pt x="3248343" y="6035014"/>
                </a:lnTo>
                <a:lnTo>
                  <a:pt x="3247391" y="6036601"/>
                </a:lnTo>
                <a:lnTo>
                  <a:pt x="3246121" y="6038506"/>
                </a:lnTo>
                <a:lnTo>
                  <a:pt x="3245487" y="6041047"/>
                </a:lnTo>
                <a:lnTo>
                  <a:pt x="3248661" y="6043587"/>
                </a:lnTo>
                <a:lnTo>
                  <a:pt x="3251836" y="6045492"/>
                </a:lnTo>
                <a:lnTo>
                  <a:pt x="3254693" y="6046444"/>
                </a:lnTo>
                <a:lnTo>
                  <a:pt x="3256916" y="6046444"/>
                </a:lnTo>
                <a:lnTo>
                  <a:pt x="3259138" y="6046444"/>
                </a:lnTo>
                <a:lnTo>
                  <a:pt x="3261361" y="6045492"/>
                </a:lnTo>
                <a:lnTo>
                  <a:pt x="3263266" y="6044539"/>
                </a:lnTo>
                <a:lnTo>
                  <a:pt x="3265488" y="6042952"/>
                </a:lnTo>
                <a:lnTo>
                  <a:pt x="3269933" y="6040094"/>
                </a:lnTo>
                <a:lnTo>
                  <a:pt x="3272473" y="6038506"/>
                </a:lnTo>
                <a:lnTo>
                  <a:pt x="3275331" y="6037236"/>
                </a:lnTo>
                <a:lnTo>
                  <a:pt x="3278824" y="6036284"/>
                </a:lnTo>
                <a:lnTo>
                  <a:pt x="3281998" y="6035966"/>
                </a:lnTo>
                <a:lnTo>
                  <a:pt x="3286126" y="6035966"/>
                </a:lnTo>
                <a:lnTo>
                  <a:pt x="3290253" y="6037236"/>
                </a:lnTo>
                <a:lnTo>
                  <a:pt x="3287396" y="6038824"/>
                </a:lnTo>
                <a:lnTo>
                  <a:pt x="3284221" y="6040729"/>
                </a:lnTo>
                <a:lnTo>
                  <a:pt x="3278824" y="6045492"/>
                </a:lnTo>
                <a:lnTo>
                  <a:pt x="3274061" y="6050572"/>
                </a:lnTo>
                <a:lnTo>
                  <a:pt x="3269616" y="6055970"/>
                </a:lnTo>
                <a:lnTo>
                  <a:pt x="3265488" y="6062003"/>
                </a:lnTo>
                <a:lnTo>
                  <a:pt x="3261996" y="6068035"/>
                </a:lnTo>
                <a:lnTo>
                  <a:pt x="3258187" y="6074703"/>
                </a:lnTo>
                <a:lnTo>
                  <a:pt x="3255328" y="6081689"/>
                </a:lnTo>
                <a:lnTo>
                  <a:pt x="3249296" y="6095024"/>
                </a:lnTo>
                <a:lnTo>
                  <a:pt x="3242947" y="6108995"/>
                </a:lnTo>
                <a:lnTo>
                  <a:pt x="3239771" y="6115663"/>
                </a:lnTo>
                <a:lnTo>
                  <a:pt x="3236279" y="6122013"/>
                </a:lnTo>
                <a:lnTo>
                  <a:pt x="3232468" y="6128364"/>
                </a:lnTo>
                <a:lnTo>
                  <a:pt x="3228341" y="6134079"/>
                </a:lnTo>
                <a:lnTo>
                  <a:pt x="3222308" y="6133762"/>
                </a:lnTo>
                <a:lnTo>
                  <a:pt x="3216593" y="6133762"/>
                </a:lnTo>
                <a:lnTo>
                  <a:pt x="3211831" y="6134397"/>
                </a:lnTo>
                <a:lnTo>
                  <a:pt x="3207068" y="6135032"/>
                </a:lnTo>
                <a:lnTo>
                  <a:pt x="3201988" y="6135667"/>
                </a:lnTo>
                <a:lnTo>
                  <a:pt x="3196591" y="6135667"/>
                </a:lnTo>
                <a:lnTo>
                  <a:pt x="3193416" y="6135349"/>
                </a:lnTo>
                <a:lnTo>
                  <a:pt x="3189923" y="6134397"/>
                </a:lnTo>
                <a:lnTo>
                  <a:pt x="3186431" y="6133762"/>
                </a:lnTo>
                <a:lnTo>
                  <a:pt x="3181986" y="6132491"/>
                </a:lnTo>
                <a:lnTo>
                  <a:pt x="3181351" y="6135349"/>
                </a:lnTo>
                <a:lnTo>
                  <a:pt x="3181034" y="6137889"/>
                </a:lnTo>
                <a:lnTo>
                  <a:pt x="3181034" y="6140429"/>
                </a:lnTo>
                <a:lnTo>
                  <a:pt x="3181034" y="6142652"/>
                </a:lnTo>
                <a:lnTo>
                  <a:pt x="3181668" y="6144875"/>
                </a:lnTo>
                <a:lnTo>
                  <a:pt x="3182303" y="6146780"/>
                </a:lnTo>
                <a:lnTo>
                  <a:pt x="3183891" y="6148685"/>
                </a:lnTo>
                <a:lnTo>
                  <a:pt x="3185161" y="6150590"/>
                </a:lnTo>
                <a:lnTo>
                  <a:pt x="3188654" y="6153765"/>
                </a:lnTo>
                <a:lnTo>
                  <a:pt x="3192463" y="6156940"/>
                </a:lnTo>
                <a:lnTo>
                  <a:pt x="3197226" y="6159798"/>
                </a:lnTo>
                <a:lnTo>
                  <a:pt x="3201988" y="6162338"/>
                </a:lnTo>
                <a:lnTo>
                  <a:pt x="3197226" y="6164878"/>
                </a:lnTo>
                <a:lnTo>
                  <a:pt x="3193734" y="6167736"/>
                </a:lnTo>
                <a:lnTo>
                  <a:pt x="3190876" y="6170911"/>
                </a:lnTo>
                <a:lnTo>
                  <a:pt x="3188654" y="6174721"/>
                </a:lnTo>
                <a:lnTo>
                  <a:pt x="3186748" y="6178214"/>
                </a:lnTo>
                <a:lnTo>
                  <a:pt x="3185796" y="6182024"/>
                </a:lnTo>
                <a:lnTo>
                  <a:pt x="3183574" y="6189644"/>
                </a:lnTo>
                <a:lnTo>
                  <a:pt x="3181986" y="6193137"/>
                </a:lnTo>
                <a:lnTo>
                  <a:pt x="3180716" y="6196947"/>
                </a:lnTo>
                <a:lnTo>
                  <a:pt x="3178811" y="6200123"/>
                </a:lnTo>
                <a:lnTo>
                  <a:pt x="3176271" y="6203615"/>
                </a:lnTo>
                <a:lnTo>
                  <a:pt x="3172778" y="6206473"/>
                </a:lnTo>
                <a:lnTo>
                  <a:pt x="3168651" y="6209331"/>
                </a:lnTo>
                <a:lnTo>
                  <a:pt x="3162937" y="6211553"/>
                </a:lnTo>
                <a:lnTo>
                  <a:pt x="3156586" y="6213458"/>
                </a:lnTo>
                <a:lnTo>
                  <a:pt x="3153093" y="6211553"/>
                </a:lnTo>
                <a:lnTo>
                  <a:pt x="3150553" y="6209648"/>
                </a:lnTo>
                <a:lnTo>
                  <a:pt x="3149283" y="6207743"/>
                </a:lnTo>
                <a:lnTo>
                  <a:pt x="3148331" y="6205520"/>
                </a:lnTo>
                <a:lnTo>
                  <a:pt x="3148331" y="6203933"/>
                </a:lnTo>
                <a:lnTo>
                  <a:pt x="3148966" y="6201710"/>
                </a:lnTo>
                <a:lnTo>
                  <a:pt x="3149601" y="6199805"/>
                </a:lnTo>
                <a:lnTo>
                  <a:pt x="3150871" y="6197582"/>
                </a:lnTo>
                <a:lnTo>
                  <a:pt x="3154046" y="6193772"/>
                </a:lnTo>
                <a:lnTo>
                  <a:pt x="3157221" y="6189644"/>
                </a:lnTo>
                <a:lnTo>
                  <a:pt x="3158808" y="6187422"/>
                </a:lnTo>
                <a:lnTo>
                  <a:pt x="3159761" y="6185517"/>
                </a:lnTo>
                <a:lnTo>
                  <a:pt x="3160397" y="6183929"/>
                </a:lnTo>
                <a:lnTo>
                  <a:pt x="3160397" y="6182024"/>
                </a:lnTo>
                <a:lnTo>
                  <a:pt x="3156268" y="6180754"/>
                </a:lnTo>
                <a:lnTo>
                  <a:pt x="3152458" y="6179801"/>
                </a:lnTo>
                <a:lnTo>
                  <a:pt x="3148966" y="6179484"/>
                </a:lnTo>
                <a:lnTo>
                  <a:pt x="3145473" y="6179166"/>
                </a:lnTo>
                <a:lnTo>
                  <a:pt x="3142298" y="6179166"/>
                </a:lnTo>
                <a:lnTo>
                  <a:pt x="3139758" y="6179166"/>
                </a:lnTo>
                <a:lnTo>
                  <a:pt x="3137218" y="6179801"/>
                </a:lnTo>
                <a:lnTo>
                  <a:pt x="3134678" y="6180119"/>
                </a:lnTo>
                <a:lnTo>
                  <a:pt x="3130552" y="6182024"/>
                </a:lnTo>
                <a:lnTo>
                  <a:pt x="3127058" y="6184564"/>
                </a:lnTo>
                <a:lnTo>
                  <a:pt x="3123248" y="6187104"/>
                </a:lnTo>
                <a:lnTo>
                  <a:pt x="3120392" y="6189962"/>
                </a:lnTo>
                <a:lnTo>
                  <a:pt x="3118803" y="6187739"/>
                </a:lnTo>
                <a:lnTo>
                  <a:pt x="3117852" y="6185517"/>
                </a:lnTo>
                <a:lnTo>
                  <a:pt x="3117216" y="6183294"/>
                </a:lnTo>
                <a:lnTo>
                  <a:pt x="3116581" y="6181707"/>
                </a:lnTo>
                <a:lnTo>
                  <a:pt x="3116581" y="6179801"/>
                </a:lnTo>
                <a:lnTo>
                  <a:pt x="3117216" y="6178214"/>
                </a:lnTo>
                <a:lnTo>
                  <a:pt x="3117852" y="6176626"/>
                </a:lnTo>
                <a:lnTo>
                  <a:pt x="3118486" y="6175039"/>
                </a:lnTo>
                <a:lnTo>
                  <a:pt x="3119756" y="6174086"/>
                </a:lnTo>
                <a:lnTo>
                  <a:pt x="3121026" y="6172499"/>
                </a:lnTo>
                <a:lnTo>
                  <a:pt x="3124836" y="6169958"/>
                </a:lnTo>
                <a:lnTo>
                  <a:pt x="3128963" y="6168053"/>
                </a:lnTo>
                <a:lnTo>
                  <a:pt x="3133726" y="6165831"/>
                </a:lnTo>
                <a:lnTo>
                  <a:pt x="3144521" y="6162656"/>
                </a:lnTo>
                <a:lnTo>
                  <a:pt x="3155317" y="6159480"/>
                </a:lnTo>
                <a:lnTo>
                  <a:pt x="3160078" y="6157575"/>
                </a:lnTo>
                <a:lnTo>
                  <a:pt x="3164841" y="6155988"/>
                </a:lnTo>
                <a:lnTo>
                  <a:pt x="3168968" y="6153765"/>
                </a:lnTo>
                <a:lnTo>
                  <a:pt x="3171826" y="6152177"/>
                </a:lnTo>
                <a:lnTo>
                  <a:pt x="3168968" y="6150272"/>
                </a:lnTo>
                <a:lnTo>
                  <a:pt x="3166111" y="6148367"/>
                </a:lnTo>
                <a:lnTo>
                  <a:pt x="3163571" y="6146145"/>
                </a:lnTo>
                <a:lnTo>
                  <a:pt x="3160713" y="6143922"/>
                </a:lnTo>
                <a:lnTo>
                  <a:pt x="3156268" y="6139159"/>
                </a:lnTo>
                <a:lnTo>
                  <a:pt x="3152141" y="6133762"/>
                </a:lnTo>
                <a:lnTo>
                  <a:pt x="3148966" y="6128046"/>
                </a:lnTo>
                <a:lnTo>
                  <a:pt x="3146109" y="6121696"/>
                </a:lnTo>
                <a:lnTo>
                  <a:pt x="3144203" y="6115663"/>
                </a:lnTo>
                <a:lnTo>
                  <a:pt x="3142616" y="6108995"/>
                </a:lnTo>
                <a:lnTo>
                  <a:pt x="3141981" y="6102327"/>
                </a:lnTo>
                <a:lnTo>
                  <a:pt x="3141981" y="6095977"/>
                </a:lnTo>
                <a:lnTo>
                  <a:pt x="3142298" y="6089309"/>
                </a:lnTo>
                <a:lnTo>
                  <a:pt x="3143251" y="6082959"/>
                </a:lnTo>
                <a:lnTo>
                  <a:pt x="3145156" y="6077243"/>
                </a:lnTo>
                <a:lnTo>
                  <a:pt x="3147378" y="6071846"/>
                </a:lnTo>
                <a:lnTo>
                  <a:pt x="3150236" y="6066765"/>
                </a:lnTo>
                <a:lnTo>
                  <a:pt x="3154046" y="6062320"/>
                </a:lnTo>
                <a:lnTo>
                  <a:pt x="3150553" y="6060098"/>
                </a:lnTo>
                <a:lnTo>
                  <a:pt x="3147061" y="6057557"/>
                </a:lnTo>
                <a:lnTo>
                  <a:pt x="3143251" y="6055335"/>
                </a:lnTo>
                <a:lnTo>
                  <a:pt x="3139441" y="6053430"/>
                </a:lnTo>
                <a:lnTo>
                  <a:pt x="3130552" y="6049620"/>
                </a:lnTo>
                <a:lnTo>
                  <a:pt x="3121026" y="6045809"/>
                </a:lnTo>
                <a:lnTo>
                  <a:pt x="3101976" y="6038824"/>
                </a:lnTo>
                <a:lnTo>
                  <a:pt x="3093086" y="6035331"/>
                </a:lnTo>
                <a:lnTo>
                  <a:pt x="3084513" y="6031521"/>
                </a:lnTo>
                <a:lnTo>
                  <a:pt x="3084513" y="6033109"/>
                </a:lnTo>
                <a:lnTo>
                  <a:pt x="3085467" y="6034696"/>
                </a:lnTo>
                <a:lnTo>
                  <a:pt x="3086736" y="6035649"/>
                </a:lnTo>
                <a:lnTo>
                  <a:pt x="3088958" y="6036601"/>
                </a:lnTo>
                <a:lnTo>
                  <a:pt x="3093404" y="6038189"/>
                </a:lnTo>
                <a:lnTo>
                  <a:pt x="3098166" y="6039776"/>
                </a:lnTo>
                <a:lnTo>
                  <a:pt x="3096578" y="6043269"/>
                </a:lnTo>
                <a:lnTo>
                  <a:pt x="3095308" y="6046127"/>
                </a:lnTo>
                <a:lnTo>
                  <a:pt x="3093086" y="6048349"/>
                </a:lnTo>
                <a:lnTo>
                  <a:pt x="3090864" y="6050572"/>
                </a:lnTo>
                <a:lnTo>
                  <a:pt x="3088324" y="6052795"/>
                </a:lnTo>
                <a:lnTo>
                  <a:pt x="3085783" y="6054382"/>
                </a:lnTo>
                <a:lnTo>
                  <a:pt x="3079751" y="6057557"/>
                </a:lnTo>
                <a:lnTo>
                  <a:pt x="3074036" y="6060415"/>
                </a:lnTo>
                <a:lnTo>
                  <a:pt x="3071496" y="6062320"/>
                </a:lnTo>
                <a:lnTo>
                  <a:pt x="3068956" y="6064225"/>
                </a:lnTo>
                <a:lnTo>
                  <a:pt x="3066416" y="6066448"/>
                </a:lnTo>
                <a:lnTo>
                  <a:pt x="3064511" y="6068988"/>
                </a:lnTo>
                <a:lnTo>
                  <a:pt x="3062606" y="6071846"/>
                </a:lnTo>
                <a:lnTo>
                  <a:pt x="3061653" y="6075021"/>
                </a:lnTo>
                <a:lnTo>
                  <a:pt x="3057526" y="6074386"/>
                </a:lnTo>
                <a:lnTo>
                  <a:pt x="3054351" y="6073116"/>
                </a:lnTo>
                <a:lnTo>
                  <a:pt x="3052128" y="6071846"/>
                </a:lnTo>
                <a:lnTo>
                  <a:pt x="3049906" y="6070258"/>
                </a:lnTo>
                <a:lnTo>
                  <a:pt x="3045779" y="6067400"/>
                </a:lnTo>
                <a:lnTo>
                  <a:pt x="3043873" y="6065813"/>
                </a:lnTo>
                <a:lnTo>
                  <a:pt x="3040698" y="6064860"/>
                </a:lnTo>
                <a:lnTo>
                  <a:pt x="3037206" y="6065178"/>
                </a:lnTo>
                <a:lnTo>
                  <a:pt x="3034666" y="6066448"/>
                </a:lnTo>
                <a:lnTo>
                  <a:pt x="3032762" y="6067718"/>
                </a:lnTo>
                <a:lnTo>
                  <a:pt x="3031173" y="6069623"/>
                </a:lnTo>
                <a:lnTo>
                  <a:pt x="3030538" y="6071846"/>
                </a:lnTo>
                <a:lnTo>
                  <a:pt x="3029903" y="6074386"/>
                </a:lnTo>
                <a:lnTo>
                  <a:pt x="3029903" y="6076926"/>
                </a:lnTo>
                <a:lnTo>
                  <a:pt x="3030222" y="6079784"/>
                </a:lnTo>
                <a:lnTo>
                  <a:pt x="3031173" y="6086134"/>
                </a:lnTo>
                <a:lnTo>
                  <a:pt x="3032762" y="6091849"/>
                </a:lnTo>
                <a:lnTo>
                  <a:pt x="3033396" y="6096930"/>
                </a:lnTo>
                <a:lnTo>
                  <a:pt x="3033713" y="6099152"/>
                </a:lnTo>
                <a:lnTo>
                  <a:pt x="3033713" y="6101057"/>
                </a:lnTo>
                <a:lnTo>
                  <a:pt x="3031173" y="6096930"/>
                </a:lnTo>
                <a:lnTo>
                  <a:pt x="3027682" y="6091849"/>
                </a:lnTo>
                <a:lnTo>
                  <a:pt x="3022918" y="6086769"/>
                </a:lnTo>
                <a:lnTo>
                  <a:pt x="3020696" y="6084546"/>
                </a:lnTo>
                <a:lnTo>
                  <a:pt x="3018156" y="6082324"/>
                </a:lnTo>
                <a:lnTo>
                  <a:pt x="3015934" y="6081054"/>
                </a:lnTo>
                <a:lnTo>
                  <a:pt x="3013711" y="6080101"/>
                </a:lnTo>
                <a:lnTo>
                  <a:pt x="3011488" y="6079784"/>
                </a:lnTo>
                <a:lnTo>
                  <a:pt x="3010536" y="6080101"/>
                </a:lnTo>
                <a:lnTo>
                  <a:pt x="3009901" y="6080419"/>
                </a:lnTo>
                <a:lnTo>
                  <a:pt x="3008631" y="6081371"/>
                </a:lnTo>
                <a:lnTo>
                  <a:pt x="3007996" y="6082006"/>
                </a:lnTo>
                <a:lnTo>
                  <a:pt x="3006408" y="6084546"/>
                </a:lnTo>
                <a:lnTo>
                  <a:pt x="3005456" y="6088674"/>
                </a:lnTo>
                <a:lnTo>
                  <a:pt x="3005138" y="6093754"/>
                </a:lnTo>
                <a:lnTo>
                  <a:pt x="2999423" y="6092484"/>
                </a:lnTo>
                <a:lnTo>
                  <a:pt x="2994026" y="6091849"/>
                </a:lnTo>
                <a:lnTo>
                  <a:pt x="2988946" y="6090897"/>
                </a:lnTo>
                <a:lnTo>
                  <a:pt x="2983866" y="6089309"/>
                </a:lnTo>
                <a:lnTo>
                  <a:pt x="2974341" y="6086134"/>
                </a:lnTo>
                <a:lnTo>
                  <a:pt x="2965769" y="6082641"/>
                </a:lnTo>
                <a:lnTo>
                  <a:pt x="2957513" y="6078831"/>
                </a:lnTo>
                <a:lnTo>
                  <a:pt x="2949576" y="6074386"/>
                </a:lnTo>
                <a:lnTo>
                  <a:pt x="2935288" y="6065813"/>
                </a:lnTo>
                <a:lnTo>
                  <a:pt x="2942592" y="6072798"/>
                </a:lnTo>
                <a:lnTo>
                  <a:pt x="2950212" y="6079784"/>
                </a:lnTo>
                <a:lnTo>
                  <a:pt x="2954656" y="6082959"/>
                </a:lnTo>
                <a:lnTo>
                  <a:pt x="2959418" y="6086769"/>
                </a:lnTo>
                <a:lnTo>
                  <a:pt x="2964498" y="6089944"/>
                </a:lnTo>
                <a:lnTo>
                  <a:pt x="2969896" y="6093437"/>
                </a:lnTo>
                <a:lnTo>
                  <a:pt x="2969896" y="6095024"/>
                </a:lnTo>
                <a:lnTo>
                  <a:pt x="2969578" y="6096295"/>
                </a:lnTo>
                <a:lnTo>
                  <a:pt x="2968943" y="6097247"/>
                </a:lnTo>
                <a:lnTo>
                  <a:pt x="2968309" y="6098200"/>
                </a:lnTo>
                <a:lnTo>
                  <a:pt x="2967038" y="6098835"/>
                </a:lnTo>
                <a:lnTo>
                  <a:pt x="2966086" y="6098835"/>
                </a:lnTo>
                <a:lnTo>
                  <a:pt x="2964498" y="6098835"/>
                </a:lnTo>
                <a:lnTo>
                  <a:pt x="2963229" y="6098517"/>
                </a:lnTo>
                <a:lnTo>
                  <a:pt x="2959418" y="6097247"/>
                </a:lnTo>
                <a:lnTo>
                  <a:pt x="2955292" y="6095024"/>
                </a:lnTo>
                <a:lnTo>
                  <a:pt x="2951481" y="6092484"/>
                </a:lnTo>
                <a:lnTo>
                  <a:pt x="2947036" y="6089309"/>
                </a:lnTo>
                <a:lnTo>
                  <a:pt x="2942908" y="6085499"/>
                </a:lnTo>
                <a:lnTo>
                  <a:pt x="2939098" y="6082006"/>
                </a:lnTo>
                <a:lnTo>
                  <a:pt x="2935288" y="6078196"/>
                </a:lnTo>
                <a:lnTo>
                  <a:pt x="2932113" y="6074386"/>
                </a:lnTo>
                <a:lnTo>
                  <a:pt x="2929573" y="6070893"/>
                </a:lnTo>
                <a:lnTo>
                  <a:pt x="2927668" y="6067718"/>
                </a:lnTo>
                <a:lnTo>
                  <a:pt x="2927033" y="6064860"/>
                </a:lnTo>
                <a:lnTo>
                  <a:pt x="2927033" y="6063590"/>
                </a:lnTo>
                <a:lnTo>
                  <a:pt x="2927351" y="6062955"/>
                </a:lnTo>
                <a:lnTo>
                  <a:pt x="2898458" y="6064225"/>
                </a:lnTo>
                <a:lnTo>
                  <a:pt x="2895283" y="6060098"/>
                </a:lnTo>
                <a:lnTo>
                  <a:pt x="2892743" y="6056922"/>
                </a:lnTo>
                <a:lnTo>
                  <a:pt x="2890838" y="6053112"/>
                </a:lnTo>
                <a:lnTo>
                  <a:pt x="2888933" y="6050255"/>
                </a:lnTo>
                <a:lnTo>
                  <a:pt x="2883536" y="6050572"/>
                </a:lnTo>
                <a:lnTo>
                  <a:pt x="2880679" y="6050890"/>
                </a:lnTo>
                <a:lnTo>
                  <a:pt x="2877821" y="6051842"/>
                </a:lnTo>
                <a:lnTo>
                  <a:pt x="2880996" y="6048667"/>
                </a:lnTo>
                <a:lnTo>
                  <a:pt x="2883536" y="6045809"/>
                </a:lnTo>
                <a:lnTo>
                  <a:pt x="2885759" y="6042952"/>
                </a:lnTo>
                <a:lnTo>
                  <a:pt x="2887028" y="6039776"/>
                </a:lnTo>
                <a:lnTo>
                  <a:pt x="2887981" y="6036601"/>
                </a:lnTo>
                <a:lnTo>
                  <a:pt x="2888299" y="6033426"/>
                </a:lnTo>
                <a:lnTo>
                  <a:pt x="2887981" y="6030569"/>
                </a:lnTo>
                <a:lnTo>
                  <a:pt x="2886711" y="6027711"/>
                </a:lnTo>
                <a:lnTo>
                  <a:pt x="2885441" y="6025171"/>
                </a:lnTo>
                <a:lnTo>
                  <a:pt x="2882901" y="6022948"/>
                </a:lnTo>
                <a:lnTo>
                  <a:pt x="2880361" y="6020725"/>
                </a:lnTo>
                <a:lnTo>
                  <a:pt x="2876551" y="6019138"/>
                </a:lnTo>
                <a:lnTo>
                  <a:pt x="2872423" y="6017868"/>
                </a:lnTo>
                <a:lnTo>
                  <a:pt x="2867978" y="6016915"/>
                </a:lnTo>
                <a:lnTo>
                  <a:pt x="2862582" y="6016915"/>
                </a:lnTo>
                <a:lnTo>
                  <a:pt x="2856866" y="6016915"/>
                </a:lnTo>
                <a:lnTo>
                  <a:pt x="2863216" y="6013423"/>
                </a:lnTo>
                <a:lnTo>
                  <a:pt x="2867026" y="6010247"/>
                </a:lnTo>
                <a:lnTo>
                  <a:pt x="2868613" y="6008977"/>
                </a:lnTo>
                <a:lnTo>
                  <a:pt x="2869248" y="6007707"/>
                </a:lnTo>
                <a:lnTo>
                  <a:pt x="2869883" y="6006120"/>
                </a:lnTo>
                <a:lnTo>
                  <a:pt x="2870519" y="6004532"/>
                </a:lnTo>
                <a:lnTo>
                  <a:pt x="2870519" y="6003262"/>
                </a:lnTo>
                <a:lnTo>
                  <a:pt x="2869883" y="6001674"/>
                </a:lnTo>
                <a:lnTo>
                  <a:pt x="2868931" y="5997864"/>
                </a:lnTo>
                <a:lnTo>
                  <a:pt x="2867343" y="5993102"/>
                </a:lnTo>
                <a:lnTo>
                  <a:pt x="2865122" y="5986751"/>
                </a:lnTo>
                <a:lnTo>
                  <a:pt x="2870519" y="5987386"/>
                </a:lnTo>
                <a:lnTo>
                  <a:pt x="2875281" y="5988974"/>
                </a:lnTo>
                <a:lnTo>
                  <a:pt x="2879726" y="5990879"/>
                </a:lnTo>
                <a:lnTo>
                  <a:pt x="2884171" y="5992466"/>
                </a:lnTo>
                <a:lnTo>
                  <a:pt x="2891791" y="5996912"/>
                </a:lnTo>
                <a:lnTo>
                  <a:pt x="2898776" y="6001039"/>
                </a:lnTo>
                <a:lnTo>
                  <a:pt x="2902268" y="6002945"/>
                </a:lnTo>
                <a:lnTo>
                  <a:pt x="2905127" y="6004215"/>
                </a:lnTo>
                <a:lnTo>
                  <a:pt x="2907983" y="6005167"/>
                </a:lnTo>
                <a:lnTo>
                  <a:pt x="2910841" y="6005485"/>
                </a:lnTo>
                <a:lnTo>
                  <a:pt x="2913381" y="6005485"/>
                </a:lnTo>
                <a:lnTo>
                  <a:pt x="2915921" y="6004215"/>
                </a:lnTo>
                <a:lnTo>
                  <a:pt x="2918461" y="6001992"/>
                </a:lnTo>
                <a:lnTo>
                  <a:pt x="2920684" y="5999134"/>
                </a:lnTo>
                <a:lnTo>
                  <a:pt x="2920684" y="5998182"/>
                </a:lnTo>
                <a:lnTo>
                  <a:pt x="2920366" y="5996594"/>
                </a:lnTo>
                <a:lnTo>
                  <a:pt x="2919731" y="5995642"/>
                </a:lnTo>
                <a:lnTo>
                  <a:pt x="2918461" y="5994372"/>
                </a:lnTo>
                <a:lnTo>
                  <a:pt x="2915604" y="5992466"/>
                </a:lnTo>
                <a:lnTo>
                  <a:pt x="2912428" y="5990879"/>
                </a:lnTo>
                <a:lnTo>
                  <a:pt x="2908301" y="5989291"/>
                </a:lnTo>
                <a:lnTo>
                  <a:pt x="2903856" y="5988339"/>
                </a:lnTo>
                <a:lnTo>
                  <a:pt x="2895283" y="5985164"/>
                </a:lnTo>
                <a:lnTo>
                  <a:pt x="2891156" y="5983894"/>
                </a:lnTo>
                <a:lnTo>
                  <a:pt x="2887663" y="5982306"/>
                </a:lnTo>
                <a:lnTo>
                  <a:pt x="2884171" y="5980718"/>
                </a:lnTo>
                <a:lnTo>
                  <a:pt x="2883219" y="5979448"/>
                </a:lnTo>
                <a:lnTo>
                  <a:pt x="2881948" y="5978496"/>
                </a:lnTo>
                <a:lnTo>
                  <a:pt x="2881313" y="5977226"/>
                </a:lnTo>
                <a:lnTo>
                  <a:pt x="2880996" y="5976273"/>
                </a:lnTo>
                <a:lnTo>
                  <a:pt x="2880996" y="5974686"/>
                </a:lnTo>
                <a:lnTo>
                  <a:pt x="2880996" y="5973415"/>
                </a:lnTo>
                <a:lnTo>
                  <a:pt x="2881631" y="5971510"/>
                </a:lnTo>
                <a:lnTo>
                  <a:pt x="2882901" y="5969605"/>
                </a:lnTo>
                <a:lnTo>
                  <a:pt x="2883853" y="5967700"/>
                </a:lnTo>
                <a:lnTo>
                  <a:pt x="2885759" y="5965478"/>
                </a:lnTo>
                <a:lnTo>
                  <a:pt x="2880996" y="5964207"/>
                </a:lnTo>
                <a:lnTo>
                  <a:pt x="2876233" y="5962937"/>
                </a:lnTo>
                <a:lnTo>
                  <a:pt x="2871788" y="5962620"/>
                </a:lnTo>
                <a:lnTo>
                  <a:pt x="2867978" y="5962302"/>
                </a:lnTo>
                <a:lnTo>
                  <a:pt x="2860042" y="5961985"/>
                </a:lnTo>
                <a:lnTo>
                  <a:pt x="2852738" y="5962620"/>
                </a:lnTo>
                <a:lnTo>
                  <a:pt x="2845436" y="5962937"/>
                </a:lnTo>
                <a:lnTo>
                  <a:pt x="2837816" y="5963572"/>
                </a:lnTo>
                <a:lnTo>
                  <a:pt x="2834006" y="5962937"/>
                </a:lnTo>
                <a:lnTo>
                  <a:pt x="2829878" y="5962620"/>
                </a:lnTo>
                <a:lnTo>
                  <a:pt x="2825434" y="5961985"/>
                </a:lnTo>
                <a:lnTo>
                  <a:pt x="2820671" y="5960715"/>
                </a:lnTo>
                <a:lnTo>
                  <a:pt x="2820353" y="5963890"/>
                </a:lnTo>
                <a:lnTo>
                  <a:pt x="2820353" y="5967065"/>
                </a:lnTo>
                <a:lnTo>
                  <a:pt x="2820671" y="5969923"/>
                </a:lnTo>
                <a:lnTo>
                  <a:pt x="2820988" y="5972780"/>
                </a:lnTo>
                <a:lnTo>
                  <a:pt x="2822893" y="5978813"/>
                </a:lnTo>
                <a:lnTo>
                  <a:pt x="2825116" y="5984211"/>
                </a:lnTo>
                <a:lnTo>
                  <a:pt x="2827974" y="5989609"/>
                </a:lnTo>
                <a:lnTo>
                  <a:pt x="2830831" y="5994689"/>
                </a:lnTo>
                <a:lnTo>
                  <a:pt x="2837498" y="6005485"/>
                </a:lnTo>
                <a:lnTo>
                  <a:pt x="2836863" y="6005802"/>
                </a:lnTo>
                <a:lnTo>
                  <a:pt x="2835594" y="6006120"/>
                </a:lnTo>
                <a:lnTo>
                  <a:pt x="2834323" y="6006120"/>
                </a:lnTo>
                <a:lnTo>
                  <a:pt x="2832736" y="6005802"/>
                </a:lnTo>
                <a:lnTo>
                  <a:pt x="2829878" y="6004532"/>
                </a:lnTo>
                <a:lnTo>
                  <a:pt x="2825751" y="6002309"/>
                </a:lnTo>
                <a:lnTo>
                  <a:pt x="2817178" y="5996594"/>
                </a:lnTo>
                <a:lnTo>
                  <a:pt x="2807337" y="5990561"/>
                </a:lnTo>
                <a:lnTo>
                  <a:pt x="2835276" y="6017868"/>
                </a:lnTo>
                <a:lnTo>
                  <a:pt x="2849563" y="6031521"/>
                </a:lnTo>
                <a:lnTo>
                  <a:pt x="2863216" y="6045174"/>
                </a:lnTo>
                <a:lnTo>
                  <a:pt x="2876233" y="6059145"/>
                </a:lnTo>
                <a:lnTo>
                  <a:pt x="2888933" y="6072481"/>
                </a:lnTo>
                <a:lnTo>
                  <a:pt x="2900681" y="6086134"/>
                </a:lnTo>
                <a:lnTo>
                  <a:pt x="2911158" y="6099787"/>
                </a:lnTo>
                <a:lnTo>
                  <a:pt x="2912428" y="6096612"/>
                </a:lnTo>
                <a:lnTo>
                  <a:pt x="2913381" y="6092802"/>
                </a:lnTo>
                <a:lnTo>
                  <a:pt x="2914651" y="6089309"/>
                </a:lnTo>
                <a:lnTo>
                  <a:pt x="2914968" y="6085181"/>
                </a:lnTo>
                <a:lnTo>
                  <a:pt x="2918778" y="6086134"/>
                </a:lnTo>
                <a:lnTo>
                  <a:pt x="2922271" y="6087087"/>
                </a:lnTo>
                <a:lnTo>
                  <a:pt x="2925128" y="6088674"/>
                </a:lnTo>
                <a:lnTo>
                  <a:pt x="2927668" y="6089944"/>
                </a:lnTo>
                <a:lnTo>
                  <a:pt x="2929573" y="6091532"/>
                </a:lnTo>
                <a:lnTo>
                  <a:pt x="2930844" y="6093437"/>
                </a:lnTo>
                <a:lnTo>
                  <a:pt x="2934018" y="6096930"/>
                </a:lnTo>
                <a:lnTo>
                  <a:pt x="2935923" y="6101057"/>
                </a:lnTo>
                <a:lnTo>
                  <a:pt x="2938781" y="6104550"/>
                </a:lnTo>
                <a:lnTo>
                  <a:pt x="2940368" y="6106455"/>
                </a:lnTo>
                <a:lnTo>
                  <a:pt x="2942273" y="6108043"/>
                </a:lnTo>
                <a:lnTo>
                  <a:pt x="2944813" y="6109313"/>
                </a:lnTo>
                <a:lnTo>
                  <a:pt x="2947672" y="6110900"/>
                </a:lnTo>
                <a:lnTo>
                  <a:pt x="2945448" y="6112170"/>
                </a:lnTo>
                <a:lnTo>
                  <a:pt x="2942592" y="6113440"/>
                </a:lnTo>
                <a:lnTo>
                  <a:pt x="2939733" y="6114075"/>
                </a:lnTo>
                <a:lnTo>
                  <a:pt x="2936558" y="6114393"/>
                </a:lnTo>
                <a:lnTo>
                  <a:pt x="2932748" y="6114710"/>
                </a:lnTo>
                <a:lnTo>
                  <a:pt x="2929256" y="6114393"/>
                </a:lnTo>
                <a:lnTo>
                  <a:pt x="2920684" y="6113440"/>
                </a:lnTo>
                <a:lnTo>
                  <a:pt x="2927351" y="6123918"/>
                </a:lnTo>
                <a:lnTo>
                  <a:pt x="2932748" y="6134397"/>
                </a:lnTo>
                <a:lnTo>
                  <a:pt x="2935288" y="6139794"/>
                </a:lnTo>
                <a:lnTo>
                  <a:pt x="2937828" y="6145192"/>
                </a:lnTo>
                <a:lnTo>
                  <a:pt x="2939733" y="6150272"/>
                </a:lnTo>
                <a:lnTo>
                  <a:pt x="2941638" y="6155670"/>
                </a:lnTo>
                <a:lnTo>
                  <a:pt x="2935606" y="6157893"/>
                </a:lnTo>
                <a:lnTo>
                  <a:pt x="2930208" y="6160115"/>
                </a:lnTo>
                <a:lnTo>
                  <a:pt x="2924176" y="6161385"/>
                </a:lnTo>
                <a:lnTo>
                  <a:pt x="2918144" y="6162338"/>
                </a:lnTo>
                <a:lnTo>
                  <a:pt x="2912111" y="6162656"/>
                </a:lnTo>
                <a:lnTo>
                  <a:pt x="2905761" y="6162973"/>
                </a:lnTo>
                <a:lnTo>
                  <a:pt x="2899728" y="6162338"/>
                </a:lnTo>
                <a:lnTo>
                  <a:pt x="2893061" y="6161385"/>
                </a:lnTo>
                <a:lnTo>
                  <a:pt x="2893696" y="6165513"/>
                </a:lnTo>
                <a:lnTo>
                  <a:pt x="2894013" y="6168688"/>
                </a:lnTo>
                <a:lnTo>
                  <a:pt x="2893696" y="6172181"/>
                </a:lnTo>
                <a:lnTo>
                  <a:pt x="2893378" y="6173451"/>
                </a:lnTo>
                <a:lnTo>
                  <a:pt x="2893061" y="6174721"/>
                </a:lnTo>
                <a:lnTo>
                  <a:pt x="2891791" y="6175674"/>
                </a:lnTo>
                <a:lnTo>
                  <a:pt x="2890838" y="6176944"/>
                </a:lnTo>
                <a:lnTo>
                  <a:pt x="2889568" y="6177579"/>
                </a:lnTo>
                <a:lnTo>
                  <a:pt x="2887981" y="6177896"/>
                </a:lnTo>
                <a:lnTo>
                  <a:pt x="2885759" y="6178214"/>
                </a:lnTo>
                <a:lnTo>
                  <a:pt x="2883219" y="6178531"/>
                </a:lnTo>
                <a:lnTo>
                  <a:pt x="2876868" y="6178214"/>
                </a:lnTo>
                <a:lnTo>
                  <a:pt x="2879408" y="6180436"/>
                </a:lnTo>
                <a:lnTo>
                  <a:pt x="2882583" y="6182659"/>
                </a:lnTo>
                <a:lnTo>
                  <a:pt x="2886393" y="6184564"/>
                </a:lnTo>
                <a:lnTo>
                  <a:pt x="2891156" y="6186469"/>
                </a:lnTo>
                <a:lnTo>
                  <a:pt x="2903856" y="6190280"/>
                </a:lnTo>
                <a:lnTo>
                  <a:pt x="2921001" y="6196312"/>
                </a:lnTo>
                <a:lnTo>
                  <a:pt x="2901633" y="6196947"/>
                </a:lnTo>
                <a:lnTo>
                  <a:pt x="2892427" y="6197582"/>
                </a:lnTo>
                <a:lnTo>
                  <a:pt x="2883536" y="6198535"/>
                </a:lnTo>
                <a:lnTo>
                  <a:pt x="2874646" y="6199805"/>
                </a:lnTo>
                <a:lnTo>
                  <a:pt x="2870836" y="6201075"/>
                </a:lnTo>
                <a:lnTo>
                  <a:pt x="2866708" y="6202345"/>
                </a:lnTo>
                <a:lnTo>
                  <a:pt x="2863216" y="6203933"/>
                </a:lnTo>
                <a:lnTo>
                  <a:pt x="2859406" y="6205203"/>
                </a:lnTo>
                <a:lnTo>
                  <a:pt x="2856548" y="6207425"/>
                </a:lnTo>
                <a:lnTo>
                  <a:pt x="2853373" y="6209648"/>
                </a:lnTo>
                <a:lnTo>
                  <a:pt x="2856866" y="6204885"/>
                </a:lnTo>
                <a:lnTo>
                  <a:pt x="2859406" y="6200123"/>
                </a:lnTo>
                <a:lnTo>
                  <a:pt x="2861311" y="6195677"/>
                </a:lnTo>
                <a:lnTo>
                  <a:pt x="2861946" y="6191550"/>
                </a:lnTo>
                <a:lnTo>
                  <a:pt x="2861946" y="6186787"/>
                </a:lnTo>
                <a:lnTo>
                  <a:pt x="2861311" y="6182342"/>
                </a:lnTo>
                <a:lnTo>
                  <a:pt x="2860042" y="6178214"/>
                </a:lnTo>
                <a:lnTo>
                  <a:pt x="2858771" y="6174086"/>
                </a:lnTo>
                <a:lnTo>
                  <a:pt x="2856548" y="6169641"/>
                </a:lnTo>
                <a:lnTo>
                  <a:pt x="2854008" y="6165513"/>
                </a:lnTo>
                <a:lnTo>
                  <a:pt x="2848611" y="6157258"/>
                </a:lnTo>
                <a:lnTo>
                  <a:pt x="2842578" y="6148685"/>
                </a:lnTo>
                <a:lnTo>
                  <a:pt x="2837181" y="6140747"/>
                </a:lnTo>
                <a:lnTo>
                  <a:pt x="2825434" y="6133444"/>
                </a:lnTo>
                <a:lnTo>
                  <a:pt x="2813686" y="6125824"/>
                </a:lnTo>
                <a:lnTo>
                  <a:pt x="2802257" y="6117251"/>
                </a:lnTo>
                <a:lnTo>
                  <a:pt x="2790509" y="6108360"/>
                </a:lnTo>
                <a:lnTo>
                  <a:pt x="2779078" y="6098835"/>
                </a:lnTo>
                <a:lnTo>
                  <a:pt x="2767966" y="6088674"/>
                </a:lnTo>
                <a:lnTo>
                  <a:pt x="2756536" y="6078196"/>
                </a:lnTo>
                <a:lnTo>
                  <a:pt x="2746058" y="6067718"/>
                </a:lnTo>
                <a:lnTo>
                  <a:pt x="2745106" y="6068035"/>
                </a:lnTo>
                <a:lnTo>
                  <a:pt x="2744788" y="6068988"/>
                </a:lnTo>
                <a:lnTo>
                  <a:pt x="2744471" y="6070893"/>
                </a:lnTo>
                <a:lnTo>
                  <a:pt x="2744788" y="6073116"/>
                </a:lnTo>
                <a:lnTo>
                  <a:pt x="2745106" y="6076291"/>
                </a:lnTo>
                <a:lnTo>
                  <a:pt x="2745424" y="6079149"/>
                </a:lnTo>
                <a:lnTo>
                  <a:pt x="2745424" y="6082324"/>
                </a:lnTo>
                <a:lnTo>
                  <a:pt x="2745106" y="6086134"/>
                </a:lnTo>
                <a:lnTo>
                  <a:pt x="2744471" y="6087722"/>
                </a:lnTo>
                <a:lnTo>
                  <a:pt x="2743518" y="6089944"/>
                </a:lnTo>
                <a:lnTo>
                  <a:pt x="2779078" y="6102010"/>
                </a:lnTo>
                <a:lnTo>
                  <a:pt x="2776221" y="6104232"/>
                </a:lnTo>
                <a:lnTo>
                  <a:pt x="2773363" y="6105820"/>
                </a:lnTo>
                <a:lnTo>
                  <a:pt x="2770823" y="6106773"/>
                </a:lnTo>
                <a:lnTo>
                  <a:pt x="2768283" y="6107408"/>
                </a:lnTo>
                <a:lnTo>
                  <a:pt x="2765743" y="6108043"/>
                </a:lnTo>
                <a:lnTo>
                  <a:pt x="2763203" y="6108360"/>
                </a:lnTo>
                <a:lnTo>
                  <a:pt x="2760981" y="6108043"/>
                </a:lnTo>
                <a:lnTo>
                  <a:pt x="2758758" y="6107090"/>
                </a:lnTo>
                <a:lnTo>
                  <a:pt x="2756536" y="6106455"/>
                </a:lnTo>
                <a:lnTo>
                  <a:pt x="2754313" y="6105185"/>
                </a:lnTo>
                <a:lnTo>
                  <a:pt x="2750186" y="6102327"/>
                </a:lnTo>
                <a:lnTo>
                  <a:pt x="2746376" y="6098835"/>
                </a:lnTo>
                <a:lnTo>
                  <a:pt x="2742248" y="6094707"/>
                </a:lnTo>
                <a:lnTo>
                  <a:pt x="2734311" y="6085181"/>
                </a:lnTo>
                <a:lnTo>
                  <a:pt x="2729867" y="6080419"/>
                </a:lnTo>
                <a:lnTo>
                  <a:pt x="2725421" y="6076291"/>
                </a:lnTo>
                <a:lnTo>
                  <a:pt x="2720976" y="6072163"/>
                </a:lnTo>
                <a:lnTo>
                  <a:pt x="2715896" y="6068353"/>
                </a:lnTo>
                <a:lnTo>
                  <a:pt x="2713356" y="6067083"/>
                </a:lnTo>
                <a:lnTo>
                  <a:pt x="2710499" y="6065813"/>
                </a:lnTo>
                <a:lnTo>
                  <a:pt x="2707959" y="6064860"/>
                </a:lnTo>
                <a:lnTo>
                  <a:pt x="2705101" y="6064225"/>
                </a:lnTo>
                <a:lnTo>
                  <a:pt x="2703513" y="6066765"/>
                </a:lnTo>
                <a:lnTo>
                  <a:pt x="2702561" y="6069306"/>
                </a:lnTo>
                <a:lnTo>
                  <a:pt x="2701926" y="6071846"/>
                </a:lnTo>
                <a:lnTo>
                  <a:pt x="2701291" y="6074386"/>
                </a:lnTo>
                <a:lnTo>
                  <a:pt x="2701291" y="6076608"/>
                </a:lnTo>
                <a:lnTo>
                  <a:pt x="2702243" y="6078831"/>
                </a:lnTo>
                <a:lnTo>
                  <a:pt x="2702879" y="6080419"/>
                </a:lnTo>
                <a:lnTo>
                  <a:pt x="2703831" y="6082641"/>
                </a:lnTo>
                <a:lnTo>
                  <a:pt x="2705419" y="6084546"/>
                </a:lnTo>
                <a:lnTo>
                  <a:pt x="2707323" y="6086451"/>
                </a:lnTo>
                <a:lnTo>
                  <a:pt x="2709546" y="6088039"/>
                </a:lnTo>
                <a:lnTo>
                  <a:pt x="2712086" y="6089627"/>
                </a:lnTo>
                <a:lnTo>
                  <a:pt x="2714943" y="6091214"/>
                </a:lnTo>
                <a:lnTo>
                  <a:pt x="2718118" y="6092484"/>
                </a:lnTo>
                <a:lnTo>
                  <a:pt x="2725738" y="6095024"/>
                </a:lnTo>
                <a:lnTo>
                  <a:pt x="2723198" y="6095977"/>
                </a:lnTo>
                <a:lnTo>
                  <a:pt x="2721611" y="6096930"/>
                </a:lnTo>
                <a:lnTo>
                  <a:pt x="2720341" y="6098200"/>
                </a:lnTo>
                <a:lnTo>
                  <a:pt x="2719707" y="6099470"/>
                </a:lnTo>
                <a:lnTo>
                  <a:pt x="2719388" y="6101057"/>
                </a:lnTo>
                <a:lnTo>
                  <a:pt x="2719388" y="6102327"/>
                </a:lnTo>
                <a:lnTo>
                  <a:pt x="2719707" y="6106138"/>
                </a:lnTo>
                <a:lnTo>
                  <a:pt x="2720023" y="6109313"/>
                </a:lnTo>
                <a:lnTo>
                  <a:pt x="2719707" y="6110900"/>
                </a:lnTo>
                <a:lnTo>
                  <a:pt x="2719388" y="6112488"/>
                </a:lnTo>
                <a:lnTo>
                  <a:pt x="2718118" y="6114075"/>
                </a:lnTo>
                <a:lnTo>
                  <a:pt x="2716848" y="6115346"/>
                </a:lnTo>
                <a:lnTo>
                  <a:pt x="2714308" y="6116616"/>
                </a:lnTo>
                <a:lnTo>
                  <a:pt x="2711133" y="6117251"/>
                </a:lnTo>
                <a:lnTo>
                  <a:pt x="2709546" y="6116298"/>
                </a:lnTo>
                <a:lnTo>
                  <a:pt x="2708276" y="6115346"/>
                </a:lnTo>
                <a:lnTo>
                  <a:pt x="2707959" y="6113758"/>
                </a:lnTo>
                <a:lnTo>
                  <a:pt x="2707959" y="6112488"/>
                </a:lnTo>
                <a:lnTo>
                  <a:pt x="2708276" y="6111218"/>
                </a:lnTo>
                <a:lnTo>
                  <a:pt x="2708593" y="6109948"/>
                </a:lnTo>
                <a:lnTo>
                  <a:pt x="2710181" y="6107090"/>
                </a:lnTo>
                <a:lnTo>
                  <a:pt x="2710816" y="6105185"/>
                </a:lnTo>
                <a:lnTo>
                  <a:pt x="2711133" y="6103915"/>
                </a:lnTo>
                <a:lnTo>
                  <a:pt x="2711133" y="6102010"/>
                </a:lnTo>
                <a:lnTo>
                  <a:pt x="2711133" y="6100105"/>
                </a:lnTo>
                <a:lnTo>
                  <a:pt x="2710499" y="6098517"/>
                </a:lnTo>
                <a:lnTo>
                  <a:pt x="2709228" y="6096295"/>
                </a:lnTo>
                <a:lnTo>
                  <a:pt x="2707006" y="6094072"/>
                </a:lnTo>
                <a:lnTo>
                  <a:pt x="2703513" y="6091849"/>
                </a:lnTo>
                <a:lnTo>
                  <a:pt x="2699703" y="6089627"/>
                </a:lnTo>
                <a:lnTo>
                  <a:pt x="2695893" y="6088039"/>
                </a:lnTo>
                <a:lnTo>
                  <a:pt x="2693036" y="6087404"/>
                </a:lnTo>
                <a:lnTo>
                  <a:pt x="2690496" y="6087404"/>
                </a:lnTo>
                <a:lnTo>
                  <a:pt x="2688273" y="6088039"/>
                </a:lnTo>
                <a:lnTo>
                  <a:pt x="2686368" y="6088992"/>
                </a:lnTo>
                <a:lnTo>
                  <a:pt x="2684782" y="6090262"/>
                </a:lnTo>
                <a:lnTo>
                  <a:pt x="2683193" y="6091849"/>
                </a:lnTo>
                <a:lnTo>
                  <a:pt x="2680336" y="6094389"/>
                </a:lnTo>
                <a:lnTo>
                  <a:pt x="2678431" y="6095977"/>
                </a:lnTo>
                <a:lnTo>
                  <a:pt x="2676208" y="6096612"/>
                </a:lnTo>
                <a:lnTo>
                  <a:pt x="2673986" y="6096612"/>
                </a:lnTo>
                <a:lnTo>
                  <a:pt x="2671128" y="6096295"/>
                </a:lnTo>
                <a:lnTo>
                  <a:pt x="2667954" y="6095024"/>
                </a:lnTo>
                <a:lnTo>
                  <a:pt x="2663826" y="6093437"/>
                </a:lnTo>
                <a:lnTo>
                  <a:pt x="2663826" y="6091214"/>
                </a:lnTo>
                <a:lnTo>
                  <a:pt x="2663191" y="6088992"/>
                </a:lnTo>
                <a:lnTo>
                  <a:pt x="2661603" y="6084546"/>
                </a:lnTo>
                <a:lnTo>
                  <a:pt x="2660334" y="6080101"/>
                </a:lnTo>
                <a:lnTo>
                  <a:pt x="2658746" y="6076291"/>
                </a:lnTo>
                <a:lnTo>
                  <a:pt x="2658111" y="6074703"/>
                </a:lnTo>
                <a:lnTo>
                  <a:pt x="2658111" y="6072798"/>
                </a:lnTo>
                <a:lnTo>
                  <a:pt x="2658111" y="6070893"/>
                </a:lnTo>
                <a:lnTo>
                  <a:pt x="2658428" y="6069941"/>
                </a:lnTo>
                <a:lnTo>
                  <a:pt x="2659381" y="6068353"/>
                </a:lnTo>
                <a:lnTo>
                  <a:pt x="2660968" y="6067400"/>
                </a:lnTo>
                <a:lnTo>
                  <a:pt x="2662874" y="6066448"/>
                </a:lnTo>
                <a:lnTo>
                  <a:pt x="2665414" y="6065495"/>
                </a:lnTo>
                <a:lnTo>
                  <a:pt x="2657794" y="6062638"/>
                </a:lnTo>
                <a:lnTo>
                  <a:pt x="2651126" y="6059780"/>
                </a:lnTo>
                <a:lnTo>
                  <a:pt x="2646046" y="6055970"/>
                </a:lnTo>
                <a:lnTo>
                  <a:pt x="2641601" y="6052477"/>
                </a:lnTo>
                <a:lnTo>
                  <a:pt x="2637791" y="6048349"/>
                </a:lnTo>
                <a:lnTo>
                  <a:pt x="2634617" y="6044539"/>
                </a:lnTo>
                <a:lnTo>
                  <a:pt x="2632077" y="6040412"/>
                </a:lnTo>
                <a:lnTo>
                  <a:pt x="2629537" y="6036284"/>
                </a:lnTo>
                <a:lnTo>
                  <a:pt x="2627313" y="6032156"/>
                </a:lnTo>
                <a:lnTo>
                  <a:pt x="2624456" y="6028028"/>
                </a:lnTo>
                <a:lnTo>
                  <a:pt x="2621598" y="6023901"/>
                </a:lnTo>
                <a:lnTo>
                  <a:pt x="2617471" y="6020408"/>
                </a:lnTo>
                <a:lnTo>
                  <a:pt x="2613026" y="6016598"/>
                </a:lnTo>
                <a:lnTo>
                  <a:pt x="2607629" y="6013105"/>
                </a:lnTo>
                <a:lnTo>
                  <a:pt x="2600643" y="6010247"/>
                </a:lnTo>
                <a:lnTo>
                  <a:pt x="2592706" y="6007072"/>
                </a:lnTo>
                <a:lnTo>
                  <a:pt x="2592706" y="6011517"/>
                </a:lnTo>
                <a:lnTo>
                  <a:pt x="2593341" y="6015963"/>
                </a:lnTo>
                <a:lnTo>
                  <a:pt x="2594293" y="6020408"/>
                </a:lnTo>
                <a:lnTo>
                  <a:pt x="2595246" y="6024853"/>
                </a:lnTo>
                <a:lnTo>
                  <a:pt x="2597786" y="6033109"/>
                </a:lnTo>
                <a:lnTo>
                  <a:pt x="2600643" y="6041047"/>
                </a:lnTo>
                <a:lnTo>
                  <a:pt x="2604453" y="6049620"/>
                </a:lnTo>
                <a:lnTo>
                  <a:pt x="2607946" y="6057557"/>
                </a:lnTo>
                <a:lnTo>
                  <a:pt x="2615249" y="6073751"/>
                </a:lnTo>
                <a:lnTo>
                  <a:pt x="2617153" y="6074068"/>
                </a:lnTo>
                <a:lnTo>
                  <a:pt x="2618741" y="6074068"/>
                </a:lnTo>
                <a:lnTo>
                  <a:pt x="2620011" y="6073751"/>
                </a:lnTo>
                <a:lnTo>
                  <a:pt x="2621281" y="6072798"/>
                </a:lnTo>
                <a:lnTo>
                  <a:pt x="2622233" y="6072163"/>
                </a:lnTo>
                <a:lnTo>
                  <a:pt x="2622869" y="6070893"/>
                </a:lnTo>
                <a:lnTo>
                  <a:pt x="2624456" y="6068353"/>
                </a:lnTo>
                <a:lnTo>
                  <a:pt x="2626043" y="6065495"/>
                </a:lnTo>
                <a:lnTo>
                  <a:pt x="2626997" y="6062638"/>
                </a:lnTo>
                <a:lnTo>
                  <a:pt x="2627948" y="6059463"/>
                </a:lnTo>
                <a:lnTo>
                  <a:pt x="2629218" y="6056922"/>
                </a:lnTo>
                <a:lnTo>
                  <a:pt x="2632393" y="6059463"/>
                </a:lnTo>
                <a:lnTo>
                  <a:pt x="2635886" y="6062003"/>
                </a:lnTo>
                <a:lnTo>
                  <a:pt x="2641283" y="6067400"/>
                </a:lnTo>
                <a:lnTo>
                  <a:pt x="2646998" y="6072481"/>
                </a:lnTo>
                <a:lnTo>
                  <a:pt x="2649856" y="6075021"/>
                </a:lnTo>
                <a:lnTo>
                  <a:pt x="2653666" y="6077561"/>
                </a:lnTo>
                <a:lnTo>
                  <a:pt x="2652078" y="6079149"/>
                </a:lnTo>
                <a:lnTo>
                  <a:pt x="2650808" y="6080101"/>
                </a:lnTo>
                <a:lnTo>
                  <a:pt x="2648586" y="6080419"/>
                </a:lnTo>
                <a:lnTo>
                  <a:pt x="2646363" y="6080101"/>
                </a:lnTo>
                <a:lnTo>
                  <a:pt x="2643823" y="6079784"/>
                </a:lnTo>
                <a:lnTo>
                  <a:pt x="2641283" y="6079149"/>
                </a:lnTo>
                <a:lnTo>
                  <a:pt x="2635886" y="6077561"/>
                </a:lnTo>
                <a:lnTo>
                  <a:pt x="2630171" y="6076291"/>
                </a:lnTo>
                <a:lnTo>
                  <a:pt x="2627631" y="6076291"/>
                </a:lnTo>
                <a:lnTo>
                  <a:pt x="2625409" y="6076291"/>
                </a:lnTo>
                <a:lnTo>
                  <a:pt x="2623821" y="6076608"/>
                </a:lnTo>
                <a:lnTo>
                  <a:pt x="2622233" y="6077561"/>
                </a:lnTo>
                <a:lnTo>
                  <a:pt x="2621281" y="6079149"/>
                </a:lnTo>
                <a:lnTo>
                  <a:pt x="2620329" y="6081689"/>
                </a:lnTo>
                <a:lnTo>
                  <a:pt x="2623821" y="6082324"/>
                </a:lnTo>
                <a:lnTo>
                  <a:pt x="2626361" y="6083911"/>
                </a:lnTo>
                <a:lnTo>
                  <a:pt x="2627631" y="6085499"/>
                </a:lnTo>
                <a:lnTo>
                  <a:pt x="2629218" y="6087722"/>
                </a:lnTo>
                <a:lnTo>
                  <a:pt x="2629853" y="6090262"/>
                </a:lnTo>
                <a:lnTo>
                  <a:pt x="2630171" y="6092802"/>
                </a:lnTo>
                <a:lnTo>
                  <a:pt x="2630488" y="6099470"/>
                </a:lnTo>
                <a:lnTo>
                  <a:pt x="2631758" y="6106138"/>
                </a:lnTo>
                <a:lnTo>
                  <a:pt x="2632393" y="6109630"/>
                </a:lnTo>
                <a:lnTo>
                  <a:pt x="2633663" y="6113440"/>
                </a:lnTo>
                <a:lnTo>
                  <a:pt x="2635251" y="6116616"/>
                </a:lnTo>
                <a:lnTo>
                  <a:pt x="2637791" y="6119473"/>
                </a:lnTo>
                <a:lnTo>
                  <a:pt x="2641283" y="6122966"/>
                </a:lnTo>
                <a:lnTo>
                  <a:pt x="2645093" y="6125506"/>
                </a:lnTo>
                <a:lnTo>
                  <a:pt x="2639061" y="6130269"/>
                </a:lnTo>
                <a:lnTo>
                  <a:pt x="2634298" y="6133762"/>
                </a:lnTo>
                <a:lnTo>
                  <a:pt x="2630488" y="6137572"/>
                </a:lnTo>
                <a:lnTo>
                  <a:pt x="2629537" y="6139794"/>
                </a:lnTo>
                <a:lnTo>
                  <a:pt x="2628583" y="6141382"/>
                </a:lnTo>
                <a:lnTo>
                  <a:pt x="2627313" y="6143605"/>
                </a:lnTo>
                <a:lnTo>
                  <a:pt x="2626678" y="6145827"/>
                </a:lnTo>
                <a:lnTo>
                  <a:pt x="2625091" y="6151542"/>
                </a:lnTo>
                <a:lnTo>
                  <a:pt x="2624456" y="6158528"/>
                </a:lnTo>
                <a:lnTo>
                  <a:pt x="2623186" y="6167736"/>
                </a:lnTo>
                <a:lnTo>
                  <a:pt x="2621916" y="6165196"/>
                </a:lnTo>
                <a:lnTo>
                  <a:pt x="2620329" y="6162656"/>
                </a:lnTo>
                <a:lnTo>
                  <a:pt x="2618741" y="6160115"/>
                </a:lnTo>
                <a:lnTo>
                  <a:pt x="2616518" y="6157893"/>
                </a:lnTo>
                <a:lnTo>
                  <a:pt x="2611756" y="6153130"/>
                </a:lnTo>
                <a:lnTo>
                  <a:pt x="2606676" y="6148685"/>
                </a:lnTo>
                <a:lnTo>
                  <a:pt x="2595881" y="6140112"/>
                </a:lnTo>
                <a:lnTo>
                  <a:pt x="2591118" y="6135349"/>
                </a:lnTo>
                <a:lnTo>
                  <a:pt x="2587308" y="6130586"/>
                </a:lnTo>
                <a:lnTo>
                  <a:pt x="2588261" y="6128681"/>
                </a:lnTo>
                <a:lnTo>
                  <a:pt x="2590166" y="6127094"/>
                </a:lnTo>
                <a:lnTo>
                  <a:pt x="2592072" y="6126141"/>
                </a:lnTo>
                <a:lnTo>
                  <a:pt x="2594293" y="6125824"/>
                </a:lnTo>
                <a:lnTo>
                  <a:pt x="2596833" y="6125506"/>
                </a:lnTo>
                <a:lnTo>
                  <a:pt x="2599373" y="6125824"/>
                </a:lnTo>
                <a:lnTo>
                  <a:pt x="2604771" y="6126459"/>
                </a:lnTo>
                <a:lnTo>
                  <a:pt x="2610486" y="6126776"/>
                </a:lnTo>
                <a:lnTo>
                  <a:pt x="2613026" y="6127094"/>
                </a:lnTo>
                <a:lnTo>
                  <a:pt x="2615566" y="6126776"/>
                </a:lnTo>
                <a:lnTo>
                  <a:pt x="2617789" y="6126459"/>
                </a:lnTo>
                <a:lnTo>
                  <a:pt x="2619693" y="6125506"/>
                </a:lnTo>
                <a:lnTo>
                  <a:pt x="2621281" y="6123918"/>
                </a:lnTo>
                <a:lnTo>
                  <a:pt x="2622551" y="6122013"/>
                </a:lnTo>
                <a:lnTo>
                  <a:pt x="2613026" y="6113123"/>
                </a:lnTo>
                <a:lnTo>
                  <a:pt x="2609533" y="6108995"/>
                </a:lnTo>
                <a:lnTo>
                  <a:pt x="2608263" y="6107408"/>
                </a:lnTo>
                <a:lnTo>
                  <a:pt x="2607629" y="6105820"/>
                </a:lnTo>
                <a:lnTo>
                  <a:pt x="2607311" y="6104232"/>
                </a:lnTo>
                <a:lnTo>
                  <a:pt x="2607311" y="6103280"/>
                </a:lnTo>
                <a:lnTo>
                  <a:pt x="2607946" y="6102010"/>
                </a:lnTo>
                <a:lnTo>
                  <a:pt x="2609533" y="6101375"/>
                </a:lnTo>
                <a:lnTo>
                  <a:pt x="2611438" y="6100105"/>
                </a:lnTo>
                <a:lnTo>
                  <a:pt x="2614296" y="6099787"/>
                </a:lnTo>
                <a:lnTo>
                  <a:pt x="2617789" y="6099470"/>
                </a:lnTo>
                <a:lnTo>
                  <a:pt x="2622233" y="6099152"/>
                </a:lnTo>
                <a:lnTo>
                  <a:pt x="2621916" y="6098200"/>
                </a:lnTo>
                <a:lnTo>
                  <a:pt x="2621281" y="6096930"/>
                </a:lnTo>
                <a:lnTo>
                  <a:pt x="2619058" y="6094707"/>
                </a:lnTo>
                <a:lnTo>
                  <a:pt x="2615883" y="6092484"/>
                </a:lnTo>
                <a:lnTo>
                  <a:pt x="2612709" y="6090262"/>
                </a:lnTo>
                <a:lnTo>
                  <a:pt x="2605089" y="6086134"/>
                </a:lnTo>
                <a:lnTo>
                  <a:pt x="2597786" y="6082006"/>
                </a:lnTo>
                <a:lnTo>
                  <a:pt x="2594928" y="6080101"/>
                </a:lnTo>
                <a:lnTo>
                  <a:pt x="2592388" y="6078196"/>
                </a:lnTo>
                <a:lnTo>
                  <a:pt x="2590801" y="6076608"/>
                </a:lnTo>
                <a:lnTo>
                  <a:pt x="2590166" y="6075338"/>
                </a:lnTo>
                <a:lnTo>
                  <a:pt x="2590166" y="6074703"/>
                </a:lnTo>
                <a:lnTo>
                  <a:pt x="2590166" y="6073751"/>
                </a:lnTo>
                <a:lnTo>
                  <a:pt x="2590483" y="6072798"/>
                </a:lnTo>
                <a:lnTo>
                  <a:pt x="2591436" y="6072163"/>
                </a:lnTo>
                <a:lnTo>
                  <a:pt x="2592706" y="6070893"/>
                </a:lnTo>
                <a:lnTo>
                  <a:pt x="2595881" y="6069623"/>
                </a:lnTo>
                <a:lnTo>
                  <a:pt x="2601278" y="6068035"/>
                </a:lnTo>
                <a:lnTo>
                  <a:pt x="2592706" y="6065178"/>
                </a:lnTo>
                <a:lnTo>
                  <a:pt x="2584768" y="6062003"/>
                </a:lnTo>
                <a:lnTo>
                  <a:pt x="2577784" y="6058510"/>
                </a:lnTo>
                <a:lnTo>
                  <a:pt x="2571433" y="6055017"/>
                </a:lnTo>
                <a:lnTo>
                  <a:pt x="2565718" y="6050890"/>
                </a:lnTo>
                <a:lnTo>
                  <a:pt x="2559687" y="6047397"/>
                </a:lnTo>
                <a:lnTo>
                  <a:pt x="2548891" y="6039459"/>
                </a:lnTo>
                <a:lnTo>
                  <a:pt x="2552067" y="6035331"/>
                </a:lnTo>
                <a:lnTo>
                  <a:pt x="2555241" y="6030569"/>
                </a:lnTo>
                <a:lnTo>
                  <a:pt x="2558098" y="6025806"/>
                </a:lnTo>
                <a:lnTo>
                  <a:pt x="2560638" y="6020725"/>
                </a:lnTo>
                <a:lnTo>
                  <a:pt x="2563178" y="6015328"/>
                </a:lnTo>
                <a:lnTo>
                  <a:pt x="2565401" y="6009612"/>
                </a:lnTo>
                <a:lnTo>
                  <a:pt x="2566671" y="6003897"/>
                </a:lnTo>
                <a:lnTo>
                  <a:pt x="2568258" y="5998182"/>
                </a:lnTo>
                <a:lnTo>
                  <a:pt x="2568893" y="5991831"/>
                </a:lnTo>
                <a:lnTo>
                  <a:pt x="2568893" y="5986116"/>
                </a:lnTo>
                <a:lnTo>
                  <a:pt x="2568576" y="5979766"/>
                </a:lnTo>
                <a:lnTo>
                  <a:pt x="2566988" y="5973733"/>
                </a:lnTo>
                <a:lnTo>
                  <a:pt x="2565401" y="5967383"/>
                </a:lnTo>
                <a:lnTo>
                  <a:pt x="2562544" y="5961350"/>
                </a:lnTo>
                <a:lnTo>
                  <a:pt x="2558416" y="5954999"/>
                </a:lnTo>
                <a:lnTo>
                  <a:pt x="2556193" y="5952142"/>
                </a:lnTo>
                <a:lnTo>
                  <a:pt x="2553653" y="5949284"/>
                </a:lnTo>
                <a:lnTo>
                  <a:pt x="2563813" y="5953094"/>
                </a:lnTo>
                <a:lnTo>
                  <a:pt x="2573656" y="5956587"/>
                </a:lnTo>
                <a:lnTo>
                  <a:pt x="2582864" y="5959445"/>
                </a:lnTo>
                <a:lnTo>
                  <a:pt x="2587308" y="5960397"/>
                </a:lnTo>
                <a:lnTo>
                  <a:pt x="2591436" y="5960715"/>
                </a:lnTo>
                <a:lnTo>
                  <a:pt x="2595563" y="5961350"/>
                </a:lnTo>
                <a:lnTo>
                  <a:pt x="2599692" y="5961350"/>
                </a:lnTo>
                <a:lnTo>
                  <a:pt x="2602866" y="5960397"/>
                </a:lnTo>
                <a:lnTo>
                  <a:pt x="2606041" y="5959127"/>
                </a:lnTo>
                <a:lnTo>
                  <a:pt x="2609216" y="5957540"/>
                </a:lnTo>
                <a:lnTo>
                  <a:pt x="2611438" y="5954999"/>
                </a:lnTo>
                <a:lnTo>
                  <a:pt x="2613343" y="5951824"/>
                </a:lnTo>
                <a:lnTo>
                  <a:pt x="2615249" y="5948014"/>
                </a:lnTo>
                <a:lnTo>
                  <a:pt x="2615249" y="5947062"/>
                </a:lnTo>
                <a:lnTo>
                  <a:pt x="2614931" y="5945791"/>
                </a:lnTo>
                <a:lnTo>
                  <a:pt x="2614613" y="5944839"/>
                </a:lnTo>
                <a:lnTo>
                  <a:pt x="2613978" y="5944204"/>
                </a:lnTo>
                <a:lnTo>
                  <a:pt x="2612073" y="5942299"/>
                </a:lnTo>
                <a:lnTo>
                  <a:pt x="2609533" y="5940394"/>
                </a:lnTo>
                <a:lnTo>
                  <a:pt x="2603501" y="5937536"/>
                </a:lnTo>
                <a:lnTo>
                  <a:pt x="2597786" y="5934678"/>
                </a:lnTo>
                <a:lnTo>
                  <a:pt x="2598738" y="5930233"/>
                </a:lnTo>
                <a:lnTo>
                  <a:pt x="2600326" y="5926105"/>
                </a:lnTo>
                <a:lnTo>
                  <a:pt x="2601913" y="5922930"/>
                </a:lnTo>
                <a:lnTo>
                  <a:pt x="2604136" y="5920390"/>
                </a:lnTo>
                <a:lnTo>
                  <a:pt x="2606041" y="5917850"/>
                </a:lnTo>
                <a:lnTo>
                  <a:pt x="2608263" y="5915945"/>
                </a:lnTo>
                <a:lnTo>
                  <a:pt x="2610803" y="5914040"/>
                </a:lnTo>
                <a:lnTo>
                  <a:pt x="2613978" y="5912770"/>
                </a:lnTo>
                <a:lnTo>
                  <a:pt x="2617471" y="5915945"/>
                </a:lnTo>
                <a:lnTo>
                  <a:pt x="2620646" y="5918485"/>
                </a:lnTo>
                <a:lnTo>
                  <a:pt x="2624138" y="5921025"/>
                </a:lnTo>
                <a:lnTo>
                  <a:pt x="2627313" y="5922930"/>
                </a:lnTo>
                <a:lnTo>
                  <a:pt x="2633028" y="5925788"/>
                </a:lnTo>
                <a:lnTo>
                  <a:pt x="2639061" y="5928011"/>
                </a:lnTo>
                <a:lnTo>
                  <a:pt x="2644777" y="5930233"/>
                </a:lnTo>
                <a:lnTo>
                  <a:pt x="2650808" y="5932456"/>
                </a:lnTo>
                <a:lnTo>
                  <a:pt x="2656841" y="5935631"/>
                </a:lnTo>
                <a:lnTo>
                  <a:pt x="2660334" y="5937536"/>
                </a:lnTo>
                <a:lnTo>
                  <a:pt x="2663508" y="5940076"/>
                </a:lnTo>
                <a:lnTo>
                  <a:pt x="2663508" y="5942616"/>
                </a:lnTo>
                <a:lnTo>
                  <a:pt x="2662874" y="5944839"/>
                </a:lnTo>
                <a:lnTo>
                  <a:pt x="2661921" y="5946427"/>
                </a:lnTo>
                <a:lnTo>
                  <a:pt x="2660968" y="5947379"/>
                </a:lnTo>
                <a:lnTo>
                  <a:pt x="2659381" y="5948332"/>
                </a:lnTo>
                <a:lnTo>
                  <a:pt x="2658111" y="5948967"/>
                </a:lnTo>
                <a:lnTo>
                  <a:pt x="2654618" y="5949602"/>
                </a:lnTo>
                <a:lnTo>
                  <a:pt x="2651126" y="5949602"/>
                </a:lnTo>
                <a:lnTo>
                  <a:pt x="2647633" y="5950237"/>
                </a:lnTo>
                <a:lnTo>
                  <a:pt x="2646363" y="5950554"/>
                </a:lnTo>
                <a:lnTo>
                  <a:pt x="2644777" y="5951824"/>
                </a:lnTo>
                <a:lnTo>
                  <a:pt x="2643823" y="5952777"/>
                </a:lnTo>
                <a:lnTo>
                  <a:pt x="2643188" y="5954364"/>
                </a:lnTo>
                <a:lnTo>
                  <a:pt x="2644777" y="5958175"/>
                </a:lnTo>
                <a:lnTo>
                  <a:pt x="2647317" y="5961985"/>
                </a:lnTo>
                <a:lnTo>
                  <a:pt x="2650491" y="5965160"/>
                </a:lnTo>
                <a:lnTo>
                  <a:pt x="2653666" y="5967700"/>
                </a:lnTo>
                <a:lnTo>
                  <a:pt x="2656841" y="5970240"/>
                </a:lnTo>
                <a:lnTo>
                  <a:pt x="2660968" y="5972145"/>
                </a:lnTo>
                <a:lnTo>
                  <a:pt x="2664461" y="5973733"/>
                </a:lnTo>
                <a:lnTo>
                  <a:pt x="2668906" y="5975003"/>
                </a:lnTo>
                <a:lnTo>
                  <a:pt x="2661921" y="5965160"/>
                </a:lnTo>
                <a:lnTo>
                  <a:pt x="2663191" y="5962302"/>
                </a:lnTo>
                <a:lnTo>
                  <a:pt x="2664461" y="5959762"/>
                </a:lnTo>
                <a:lnTo>
                  <a:pt x="2666048" y="5957857"/>
                </a:lnTo>
                <a:lnTo>
                  <a:pt x="2667954" y="5956587"/>
                </a:lnTo>
                <a:lnTo>
                  <a:pt x="2669541" y="5954999"/>
                </a:lnTo>
                <a:lnTo>
                  <a:pt x="2671446" y="5954364"/>
                </a:lnTo>
                <a:lnTo>
                  <a:pt x="2675573" y="5952777"/>
                </a:lnTo>
                <a:lnTo>
                  <a:pt x="2684146" y="5950872"/>
                </a:lnTo>
                <a:lnTo>
                  <a:pt x="2688591" y="5949919"/>
                </a:lnTo>
                <a:lnTo>
                  <a:pt x="2690496" y="5949284"/>
                </a:lnTo>
                <a:lnTo>
                  <a:pt x="2692401" y="5948014"/>
                </a:lnTo>
                <a:lnTo>
                  <a:pt x="2679383" y="5924518"/>
                </a:lnTo>
                <a:lnTo>
                  <a:pt x="2677478" y="5922930"/>
                </a:lnTo>
                <a:lnTo>
                  <a:pt x="2678113" y="5921025"/>
                </a:lnTo>
                <a:lnTo>
                  <a:pt x="2674303" y="5913722"/>
                </a:lnTo>
                <a:lnTo>
                  <a:pt x="2670811" y="5906419"/>
                </a:lnTo>
                <a:lnTo>
                  <a:pt x="2669541" y="5907372"/>
                </a:lnTo>
                <a:lnTo>
                  <a:pt x="2667954" y="5907689"/>
                </a:lnTo>
                <a:lnTo>
                  <a:pt x="2664143" y="5903879"/>
                </a:lnTo>
                <a:lnTo>
                  <a:pt x="2660651" y="5900069"/>
                </a:lnTo>
                <a:lnTo>
                  <a:pt x="2657158" y="5895941"/>
                </a:lnTo>
                <a:lnTo>
                  <a:pt x="2654301" y="5891496"/>
                </a:lnTo>
                <a:lnTo>
                  <a:pt x="2651443" y="5887686"/>
                </a:lnTo>
                <a:lnTo>
                  <a:pt x="2649221" y="5883241"/>
                </a:lnTo>
                <a:lnTo>
                  <a:pt x="2646998" y="5878795"/>
                </a:lnTo>
                <a:lnTo>
                  <a:pt x="2645093" y="5874350"/>
                </a:lnTo>
                <a:lnTo>
                  <a:pt x="2643823" y="5869587"/>
                </a:lnTo>
                <a:lnTo>
                  <a:pt x="2642553" y="5865142"/>
                </a:lnTo>
                <a:lnTo>
                  <a:pt x="2641601" y="5860379"/>
                </a:lnTo>
                <a:lnTo>
                  <a:pt x="2640966" y="5855934"/>
                </a:lnTo>
                <a:lnTo>
                  <a:pt x="2640013" y="5851171"/>
                </a:lnTo>
                <a:lnTo>
                  <a:pt x="2640013" y="5846409"/>
                </a:lnTo>
                <a:lnTo>
                  <a:pt x="2640013" y="5841646"/>
                </a:lnTo>
                <a:lnTo>
                  <a:pt x="2640013" y="5836566"/>
                </a:lnTo>
                <a:lnTo>
                  <a:pt x="2638426" y="5835613"/>
                </a:lnTo>
                <a:lnTo>
                  <a:pt x="2638743" y="5830850"/>
                </a:lnTo>
                <a:lnTo>
                  <a:pt x="2638426" y="5826088"/>
                </a:lnTo>
                <a:lnTo>
                  <a:pt x="2631441" y="5825453"/>
                </a:lnTo>
                <a:lnTo>
                  <a:pt x="2625409" y="5823547"/>
                </a:lnTo>
                <a:lnTo>
                  <a:pt x="2620011" y="5821642"/>
                </a:lnTo>
                <a:lnTo>
                  <a:pt x="2614931" y="5818785"/>
                </a:lnTo>
                <a:lnTo>
                  <a:pt x="2609851" y="5815610"/>
                </a:lnTo>
                <a:lnTo>
                  <a:pt x="2604771" y="5812434"/>
                </a:lnTo>
                <a:lnTo>
                  <a:pt x="2598421" y="5808307"/>
                </a:lnTo>
                <a:lnTo>
                  <a:pt x="2591436" y="5804496"/>
                </a:lnTo>
                <a:lnTo>
                  <a:pt x="2594928" y="5803544"/>
                </a:lnTo>
                <a:lnTo>
                  <a:pt x="2597786" y="5802274"/>
                </a:lnTo>
                <a:lnTo>
                  <a:pt x="2600326" y="5800686"/>
                </a:lnTo>
                <a:lnTo>
                  <a:pt x="2602232" y="5798781"/>
                </a:lnTo>
                <a:lnTo>
                  <a:pt x="2604136" y="5797194"/>
                </a:lnTo>
                <a:lnTo>
                  <a:pt x="2605089" y="5794336"/>
                </a:lnTo>
                <a:lnTo>
                  <a:pt x="2606041" y="5791796"/>
                </a:lnTo>
                <a:lnTo>
                  <a:pt x="2606993" y="5789256"/>
                </a:lnTo>
                <a:lnTo>
                  <a:pt x="2607946" y="5783223"/>
                </a:lnTo>
                <a:lnTo>
                  <a:pt x="2608263" y="5776555"/>
                </a:lnTo>
                <a:lnTo>
                  <a:pt x="2609216" y="5769570"/>
                </a:lnTo>
                <a:lnTo>
                  <a:pt x="2610486" y="5762902"/>
                </a:lnTo>
                <a:lnTo>
                  <a:pt x="2607946" y="5764489"/>
                </a:lnTo>
                <a:lnTo>
                  <a:pt x="2605723" y="5766712"/>
                </a:lnTo>
                <a:lnTo>
                  <a:pt x="2601913" y="5771157"/>
                </a:lnTo>
                <a:lnTo>
                  <a:pt x="2599692" y="5773380"/>
                </a:lnTo>
                <a:lnTo>
                  <a:pt x="2597468" y="5775285"/>
                </a:lnTo>
                <a:lnTo>
                  <a:pt x="2594928" y="5776872"/>
                </a:lnTo>
                <a:lnTo>
                  <a:pt x="2592072" y="5778143"/>
                </a:lnTo>
                <a:lnTo>
                  <a:pt x="2584768" y="5767029"/>
                </a:lnTo>
                <a:lnTo>
                  <a:pt x="2577784" y="5756551"/>
                </a:lnTo>
                <a:lnTo>
                  <a:pt x="2573973" y="5755599"/>
                </a:lnTo>
                <a:lnTo>
                  <a:pt x="2570164" y="5753376"/>
                </a:lnTo>
                <a:lnTo>
                  <a:pt x="2569211" y="5757186"/>
                </a:lnTo>
                <a:lnTo>
                  <a:pt x="2567941" y="5761314"/>
                </a:lnTo>
                <a:lnTo>
                  <a:pt x="2566036" y="5764489"/>
                </a:lnTo>
                <a:lnTo>
                  <a:pt x="2563813" y="5767347"/>
                </a:lnTo>
                <a:lnTo>
                  <a:pt x="2561273" y="5770522"/>
                </a:lnTo>
                <a:lnTo>
                  <a:pt x="2558733" y="5773062"/>
                </a:lnTo>
                <a:lnTo>
                  <a:pt x="2553971" y="5778143"/>
                </a:lnTo>
                <a:lnTo>
                  <a:pt x="2551748" y="5780365"/>
                </a:lnTo>
                <a:lnTo>
                  <a:pt x="2550478" y="5782905"/>
                </a:lnTo>
                <a:lnTo>
                  <a:pt x="2549208" y="5785128"/>
                </a:lnTo>
                <a:lnTo>
                  <a:pt x="2548891" y="5787668"/>
                </a:lnTo>
                <a:lnTo>
                  <a:pt x="2549208" y="5790526"/>
                </a:lnTo>
                <a:lnTo>
                  <a:pt x="2550796" y="5793066"/>
                </a:lnTo>
                <a:lnTo>
                  <a:pt x="2553018" y="5796241"/>
                </a:lnTo>
                <a:lnTo>
                  <a:pt x="2556511" y="5799734"/>
                </a:lnTo>
                <a:lnTo>
                  <a:pt x="2553971" y="5801004"/>
                </a:lnTo>
                <a:lnTo>
                  <a:pt x="2550796" y="5801639"/>
                </a:lnTo>
                <a:lnTo>
                  <a:pt x="2547938" y="5802274"/>
                </a:lnTo>
                <a:lnTo>
                  <a:pt x="2544128" y="5802274"/>
                </a:lnTo>
                <a:lnTo>
                  <a:pt x="2540636" y="5801321"/>
                </a:lnTo>
                <a:lnTo>
                  <a:pt x="2536508" y="5800369"/>
                </a:lnTo>
                <a:lnTo>
                  <a:pt x="2532381" y="5798781"/>
                </a:lnTo>
                <a:lnTo>
                  <a:pt x="2528571" y="5797194"/>
                </a:lnTo>
                <a:lnTo>
                  <a:pt x="2529841" y="5794018"/>
                </a:lnTo>
                <a:lnTo>
                  <a:pt x="2531428" y="5791161"/>
                </a:lnTo>
                <a:lnTo>
                  <a:pt x="2532381" y="5788303"/>
                </a:lnTo>
                <a:lnTo>
                  <a:pt x="2533651" y="5785445"/>
                </a:lnTo>
                <a:lnTo>
                  <a:pt x="2534286" y="5779413"/>
                </a:lnTo>
                <a:lnTo>
                  <a:pt x="2534921" y="5774015"/>
                </a:lnTo>
                <a:lnTo>
                  <a:pt x="2534603" y="5768935"/>
                </a:lnTo>
                <a:lnTo>
                  <a:pt x="2534286" y="5763537"/>
                </a:lnTo>
                <a:lnTo>
                  <a:pt x="2534286" y="5758139"/>
                </a:lnTo>
                <a:lnTo>
                  <a:pt x="2533968" y="5753059"/>
                </a:lnTo>
                <a:lnTo>
                  <a:pt x="2525396" y="5751471"/>
                </a:lnTo>
                <a:lnTo>
                  <a:pt x="2516823" y="5749566"/>
                </a:lnTo>
                <a:lnTo>
                  <a:pt x="2507616" y="5747343"/>
                </a:lnTo>
                <a:lnTo>
                  <a:pt x="2498408" y="5744486"/>
                </a:lnTo>
                <a:lnTo>
                  <a:pt x="2494281" y="5742581"/>
                </a:lnTo>
                <a:lnTo>
                  <a:pt x="2489836" y="5740993"/>
                </a:lnTo>
                <a:lnTo>
                  <a:pt x="2485391" y="5738770"/>
                </a:lnTo>
                <a:lnTo>
                  <a:pt x="2481263" y="5736548"/>
                </a:lnTo>
                <a:lnTo>
                  <a:pt x="2477454" y="5733690"/>
                </a:lnTo>
                <a:lnTo>
                  <a:pt x="2473643" y="5730515"/>
                </a:lnTo>
                <a:lnTo>
                  <a:pt x="2470151" y="5727657"/>
                </a:lnTo>
                <a:lnTo>
                  <a:pt x="2466658" y="5724165"/>
                </a:lnTo>
                <a:lnTo>
                  <a:pt x="2464118" y="5726705"/>
                </a:lnTo>
                <a:lnTo>
                  <a:pt x="2462531" y="5729245"/>
                </a:lnTo>
                <a:lnTo>
                  <a:pt x="2461261" y="5731468"/>
                </a:lnTo>
                <a:lnTo>
                  <a:pt x="2461261" y="5733690"/>
                </a:lnTo>
                <a:lnTo>
                  <a:pt x="2461578" y="5735595"/>
                </a:lnTo>
                <a:lnTo>
                  <a:pt x="2462848" y="5737500"/>
                </a:lnTo>
                <a:lnTo>
                  <a:pt x="2464118" y="5739405"/>
                </a:lnTo>
                <a:lnTo>
                  <a:pt x="2466023" y="5741311"/>
                </a:lnTo>
                <a:lnTo>
                  <a:pt x="2468563" y="5742898"/>
                </a:lnTo>
                <a:lnTo>
                  <a:pt x="2471103" y="5744486"/>
                </a:lnTo>
                <a:lnTo>
                  <a:pt x="2477136" y="5747343"/>
                </a:lnTo>
                <a:lnTo>
                  <a:pt x="2483486" y="5750836"/>
                </a:lnTo>
                <a:lnTo>
                  <a:pt x="2489518" y="5753694"/>
                </a:lnTo>
                <a:lnTo>
                  <a:pt x="2487296" y="5753376"/>
                </a:lnTo>
                <a:lnTo>
                  <a:pt x="2484756" y="5753376"/>
                </a:lnTo>
                <a:lnTo>
                  <a:pt x="2482216" y="5753694"/>
                </a:lnTo>
                <a:lnTo>
                  <a:pt x="2479676" y="5754329"/>
                </a:lnTo>
                <a:lnTo>
                  <a:pt x="2477454" y="5755599"/>
                </a:lnTo>
                <a:lnTo>
                  <a:pt x="2475548" y="5756551"/>
                </a:lnTo>
                <a:lnTo>
                  <a:pt x="2473643" y="5758456"/>
                </a:lnTo>
                <a:lnTo>
                  <a:pt x="2472373" y="5759727"/>
                </a:lnTo>
                <a:lnTo>
                  <a:pt x="2471103" y="5761632"/>
                </a:lnTo>
                <a:lnTo>
                  <a:pt x="2470468" y="5763854"/>
                </a:lnTo>
                <a:lnTo>
                  <a:pt x="2470151" y="5766077"/>
                </a:lnTo>
                <a:lnTo>
                  <a:pt x="2470468" y="5768300"/>
                </a:lnTo>
                <a:lnTo>
                  <a:pt x="2471421" y="5770522"/>
                </a:lnTo>
                <a:lnTo>
                  <a:pt x="2473008" y="5772745"/>
                </a:lnTo>
                <a:lnTo>
                  <a:pt x="2473326" y="5773062"/>
                </a:lnTo>
                <a:lnTo>
                  <a:pt x="2470786" y="5771157"/>
                </a:lnTo>
                <a:lnTo>
                  <a:pt x="2466341" y="5768935"/>
                </a:lnTo>
                <a:lnTo>
                  <a:pt x="2461261" y="5766712"/>
                </a:lnTo>
                <a:lnTo>
                  <a:pt x="2450466" y="5762902"/>
                </a:lnTo>
                <a:lnTo>
                  <a:pt x="2439036" y="5758774"/>
                </a:lnTo>
                <a:lnTo>
                  <a:pt x="2433638" y="5756551"/>
                </a:lnTo>
                <a:lnTo>
                  <a:pt x="2428558" y="5754011"/>
                </a:lnTo>
                <a:lnTo>
                  <a:pt x="2424113" y="5751471"/>
                </a:lnTo>
                <a:lnTo>
                  <a:pt x="2419986" y="5748296"/>
                </a:lnTo>
                <a:lnTo>
                  <a:pt x="2418398" y="5746391"/>
                </a:lnTo>
                <a:lnTo>
                  <a:pt x="2416493" y="5744486"/>
                </a:lnTo>
                <a:lnTo>
                  <a:pt x="2415223" y="5742581"/>
                </a:lnTo>
                <a:lnTo>
                  <a:pt x="2414272" y="5740358"/>
                </a:lnTo>
                <a:lnTo>
                  <a:pt x="2413001" y="5737818"/>
                </a:lnTo>
                <a:lnTo>
                  <a:pt x="2412366" y="5735278"/>
                </a:lnTo>
                <a:lnTo>
                  <a:pt x="2412048" y="5732738"/>
                </a:lnTo>
                <a:lnTo>
                  <a:pt x="2412048" y="5729880"/>
                </a:lnTo>
                <a:lnTo>
                  <a:pt x="2411413" y="5729245"/>
                </a:lnTo>
                <a:lnTo>
                  <a:pt x="2410143" y="5729245"/>
                </a:lnTo>
                <a:lnTo>
                  <a:pt x="2409192" y="5730197"/>
                </a:lnTo>
                <a:lnTo>
                  <a:pt x="2407921" y="5731468"/>
                </a:lnTo>
                <a:lnTo>
                  <a:pt x="2406968" y="5733055"/>
                </a:lnTo>
                <a:lnTo>
                  <a:pt x="2405698" y="5735595"/>
                </a:lnTo>
                <a:lnTo>
                  <a:pt x="2404111" y="5740993"/>
                </a:lnTo>
                <a:lnTo>
                  <a:pt x="2402524" y="5747026"/>
                </a:lnTo>
                <a:lnTo>
                  <a:pt x="2401888" y="5753059"/>
                </a:lnTo>
                <a:lnTo>
                  <a:pt x="2401888" y="5755599"/>
                </a:lnTo>
                <a:lnTo>
                  <a:pt x="2401888" y="5757504"/>
                </a:lnTo>
                <a:lnTo>
                  <a:pt x="2402524" y="5759727"/>
                </a:lnTo>
                <a:lnTo>
                  <a:pt x="2403158" y="5761314"/>
                </a:lnTo>
                <a:lnTo>
                  <a:pt x="2399984" y="5761632"/>
                </a:lnTo>
                <a:lnTo>
                  <a:pt x="2396491" y="5761949"/>
                </a:lnTo>
                <a:lnTo>
                  <a:pt x="2389188" y="5761632"/>
                </a:lnTo>
                <a:lnTo>
                  <a:pt x="2381251" y="5760044"/>
                </a:lnTo>
                <a:lnTo>
                  <a:pt x="2373631" y="5758774"/>
                </a:lnTo>
                <a:lnTo>
                  <a:pt x="2365693" y="5756551"/>
                </a:lnTo>
                <a:lnTo>
                  <a:pt x="2357439" y="5754329"/>
                </a:lnTo>
                <a:lnTo>
                  <a:pt x="2341246" y="5749566"/>
                </a:lnTo>
                <a:lnTo>
                  <a:pt x="2340611" y="5751471"/>
                </a:lnTo>
                <a:lnTo>
                  <a:pt x="2340293" y="5753376"/>
                </a:lnTo>
                <a:lnTo>
                  <a:pt x="2340611" y="5754646"/>
                </a:lnTo>
                <a:lnTo>
                  <a:pt x="2340928" y="5756234"/>
                </a:lnTo>
                <a:lnTo>
                  <a:pt x="2342833" y="5759092"/>
                </a:lnTo>
                <a:lnTo>
                  <a:pt x="2344421" y="5761949"/>
                </a:lnTo>
                <a:lnTo>
                  <a:pt x="2346008" y="5764807"/>
                </a:lnTo>
                <a:lnTo>
                  <a:pt x="2346326" y="5766712"/>
                </a:lnTo>
                <a:lnTo>
                  <a:pt x="2346643" y="5768300"/>
                </a:lnTo>
                <a:lnTo>
                  <a:pt x="2346326" y="5769570"/>
                </a:lnTo>
                <a:lnTo>
                  <a:pt x="2346008" y="5771475"/>
                </a:lnTo>
                <a:lnTo>
                  <a:pt x="2344739" y="5773380"/>
                </a:lnTo>
                <a:lnTo>
                  <a:pt x="2343151" y="5775285"/>
                </a:lnTo>
                <a:lnTo>
                  <a:pt x="2339342" y="5771792"/>
                </a:lnTo>
                <a:lnTo>
                  <a:pt x="2336166" y="5768935"/>
                </a:lnTo>
                <a:lnTo>
                  <a:pt x="2332991" y="5766394"/>
                </a:lnTo>
                <a:lnTo>
                  <a:pt x="2329498" y="5764172"/>
                </a:lnTo>
                <a:lnTo>
                  <a:pt x="2323783" y="5760997"/>
                </a:lnTo>
                <a:lnTo>
                  <a:pt x="2318386" y="5758139"/>
                </a:lnTo>
                <a:lnTo>
                  <a:pt x="2313306" y="5755599"/>
                </a:lnTo>
                <a:lnTo>
                  <a:pt x="2307908" y="5752424"/>
                </a:lnTo>
                <a:lnTo>
                  <a:pt x="2305368" y="5750836"/>
                </a:lnTo>
                <a:lnTo>
                  <a:pt x="2303146" y="5748613"/>
                </a:lnTo>
                <a:lnTo>
                  <a:pt x="2300606" y="5746073"/>
                </a:lnTo>
                <a:lnTo>
                  <a:pt x="2298701" y="5742898"/>
                </a:lnTo>
                <a:lnTo>
                  <a:pt x="2295208" y="5742898"/>
                </a:lnTo>
                <a:lnTo>
                  <a:pt x="2292668" y="5743533"/>
                </a:lnTo>
                <a:lnTo>
                  <a:pt x="2290128" y="5743851"/>
                </a:lnTo>
                <a:lnTo>
                  <a:pt x="2288223" y="5744486"/>
                </a:lnTo>
                <a:lnTo>
                  <a:pt x="2286953" y="5745121"/>
                </a:lnTo>
                <a:lnTo>
                  <a:pt x="2285366" y="5746391"/>
                </a:lnTo>
                <a:lnTo>
                  <a:pt x="2284731" y="5747343"/>
                </a:lnTo>
                <a:lnTo>
                  <a:pt x="2284097" y="5748613"/>
                </a:lnTo>
                <a:lnTo>
                  <a:pt x="2283461" y="5749884"/>
                </a:lnTo>
                <a:lnTo>
                  <a:pt x="2283143" y="5751471"/>
                </a:lnTo>
                <a:lnTo>
                  <a:pt x="2283461" y="5754964"/>
                </a:lnTo>
                <a:lnTo>
                  <a:pt x="2284413" y="5758774"/>
                </a:lnTo>
                <a:lnTo>
                  <a:pt x="2285683" y="5763219"/>
                </a:lnTo>
                <a:lnTo>
                  <a:pt x="2289493" y="5772110"/>
                </a:lnTo>
                <a:lnTo>
                  <a:pt x="2290763" y="5776872"/>
                </a:lnTo>
                <a:lnTo>
                  <a:pt x="2292351" y="5781635"/>
                </a:lnTo>
                <a:lnTo>
                  <a:pt x="2292986" y="5786398"/>
                </a:lnTo>
                <a:lnTo>
                  <a:pt x="2293303" y="5791161"/>
                </a:lnTo>
                <a:lnTo>
                  <a:pt x="2292986" y="5793383"/>
                </a:lnTo>
                <a:lnTo>
                  <a:pt x="2292668" y="5795606"/>
                </a:lnTo>
                <a:lnTo>
                  <a:pt x="2292033" y="5797829"/>
                </a:lnTo>
                <a:lnTo>
                  <a:pt x="2290763" y="5799734"/>
                </a:lnTo>
                <a:lnTo>
                  <a:pt x="2301558" y="5803861"/>
                </a:lnTo>
                <a:lnTo>
                  <a:pt x="2309496" y="5807354"/>
                </a:lnTo>
                <a:lnTo>
                  <a:pt x="2313941" y="5808307"/>
                </a:lnTo>
                <a:lnTo>
                  <a:pt x="2318703" y="5809577"/>
                </a:lnTo>
                <a:lnTo>
                  <a:pt x="2324418" y="5810529"/>
                </a:lnTo>
                <a:lnTo>
                  <a:pt x="2331722" y="5811164"/>
                </a:lnTo>
                <a:lnTo>
                  <a:pt x="2333943" y="5815292"/>
                </a:lnTo>
                <a:lnTo>
                  <a:pt x="2334578" y="5816880"/>
                </a:lnTo>
                <a:lnTo>
                  <a:pt x="2334896" y="5818150"/>
                </a:lnTo>
                <a:lnTo>
                  <a:pt x="2334896" y="5819420"/>
                </a:lnTo>
                <a:lnTo>
                  <a:pt x="2334578" y="5820372"/>
                </a:lnTo>
                <a:lnTo>
                  <a:pt x="2334262" y="5821007"/>
                </a:lnTo>
                <a:lnTo>
                  <a:pt x="2333626" y="5821642"/>
                </a:lnTo>
                <a:lnTo>
                  <a:pt x="2331403" y="5822277"/>
                </a:lnTo>
                <a:lnTo>
                  <a:pt x="2328863" y="5822277"/>
                </a:lnTo>
                <a:lnTo>
                  <a:pt x="2322513" y="5821960"/>
                </a:lnTo>
                <a:lnTo>
                  <a:pt x="2316163" y="5821642"/>
                </a:lnTo>
                <a:lnTo>
                  <a:pt x="2313623" y="5821642"/>
                </a:lnTo>
                <a:lnTo>
                  <a:pt x="2311718" y="5822277"/>
                </a:lnTo>
                <a:lnTo>
                  <a:pt x="2311083" y="5822595"/>
                </a:lnTo>
                <a:lnTo>
                  <a:pt x="2310131" y="5822912"/>
                </a:lnTo>
                <a:lnTo>
                  <a:pt x="2310131" y="5824182"/>
                </a:lnTo>
                <a:lnTo>
                  <a:pt x="2310131" y="5824818"/>
                </a:lnTo>
                <a:lnTo>
                  <a:pt x="2310448" y="5826088"/>
                </a:lnTo>
                <a:lnTo>
                  <a:pt x="2311401" y="5827358"/>
                </a:lnTo>
                <a:lnTo>
                  <a:pt x="2313623" y="5830850"/>
                </a:lnTo>
                <a:lnTo>
                  <a:pt x="2309178" y="5831485"/>
                </a:lnTo>
                <a:lnTo>
                  <a:pt x="2305051" y="5831803"/>
                </a:lnTo>
                <a:lnTo>
                  <a:pt x="2300606" y="5832438"/>
                </a:lnTo>
                <a:lnTo>
                  <a:pt x="2296478" y="5832755"/>
                </a:lnTo>
                <a:lnTo>
                  <a:pt x="2291717" y="5832438"/>
                </a:lnTo>
                <a:lnTo>
                  <a:pt x="2286953" y="5831803"/>
                </a:lnTo>
                <a:lnTo>
                  <a:pt x="2281873" y="5830215"/>
                </a:lnTo>
                <a:lnTo>
                  <a:pt x="2275841" y="5827675"/>
                </a:lnTo>
                <a:lnTo>
                  <a:pt x="2277428" y="5829580"/>
                </a:lnTo>
                <a:lnTo>
                  <a:pt x="2278381" y="5831803"/>
                </a:lnTo>
                <a:lnTo>
                  <a:pt x="2279968" y="5835613"/>
                </a:lnTo>
                <a:lnTo>
                  <a:pt x="2280921" y="5839741"/>
                </a:lnTo>
                <a:lnTo>
                  <a:pt x="2282191" y="5844186"/>
                </a:lnTo>
                <a:lnTo>
                  <a:pt x="2283143" y="5846091"/>
                </a:lnTo>
                <a:lnTo>
                  <a:pt x="2284097" y="5847996"/>
                </a:lnTo>
                <a:lnTo>
                  <a:pt x="2285366" y="5849901"/>
                </a:lnTo>
                <a:lnTo>
                  <a:pt x="2287271" y="5852124"/>
                </a:lnTo>
                <a:lnTo>
                  <a:pt x="2289493" y="5854029"/>
                </a:lnTo>
                <a:lnTo>
                  <a:pt x="2292033" y="5855934"/>
                </a:lnTo>
                <a:lnTo>
                  <a:pt x="2295208" y="5857522"/>
                </a:lnTo>
                <a:lnTo>
                  <a:pt x="2299018" y="5859109"/>
                </a:lnTo>
                <a:lnTo>
                  <a:pt x="2297748" y="5862602"/>
                </a:lnTo>
                <a:lnTo>
                  <a:pt x="2296797" y="5865777"/>
                </a:lnTo>
                <a:lnTo>
                  <a:pt x="2295526" y="5868635"/>
                </a:lnTo>
                <a:lnTo>
                  <a:pt x="2294257" y="5871175"/>
                </a:lnTo>
                <a:lnTo>
                  <a:pt x="2292351" y="5873398"/>
                </a:lnTo>
                <a:lnTo>
                  <a:pt x="2290763" y="5874985"/>
                </a:lnTo>
                <a:lnTo>
                  <a:pt x="2289177" y="5876573"/>
                </a:lnTo>
                <a:lnTo>
                  <a:pt x="2286953" y="5877525"/>
                </a:lnTo>
                <a:lnTo>
                  <a:pt x="2285048" y="5878795"/>
                </a:lnTo>
                <a:lnTo>
                  <a:pt x="2282508" y="5879430"/>
                </a:lnTo>
                <a:lnTo>
                  <a:pt x="2280286" y="5879748"/>
                </a:lnTo>
                <a:lnTo>
                  <a:pt x="2277746" y="5879748"/>
                </a:lnTo>
                <a:lnTo>
                  <a:pt x="2274889" y="5879430"/>
                </a:lnTo>
                <a:lnTo>
                  <a:pt x="2272349" y="5878795"/>
                </a:lnTo>
                <a:lnTo>
                  <a:pt x="2268856" y="5877525"/>
                </a:lnTo>
                <a:lnTo>
                  <a:pt x="2265998" y="5876573"/>
                </a:lnTo>
                <a:lnTo>
                  <a:pt x="2270126" y="5883558"/>
                </a:lnTo>
                <a:lnTo>
                  <a:pt x="2273618" y="5888638"/>
                </a:lnTo>
                <a:lnTo>
                  <a:pt x="2277111" y="5891814"/>
                </a:lnTo>
                <a:lnTo>
                  <a:pt x="2278698" y="5893401"/>
                </a:lnTo>
                <a:lnTo>
                  <a:pt x="2280286" y="5894036"/>
                </a:lnTo>
                <a:lnTo>
                  <a:pt x="2281873" y="5894671"/>
                </a:lnTo>
                <a:lnTo>
                  <a:pt x="2283143" y="5895306"/>
                </a:lnTo>
                <a:lnTo>
                  <a:pt x="2285048" y="5895306"/>
                </a:lnTo>
                <a:lnTo>
                  <a:pt x="2286637" y="5895306"/>
                </a:lnTo>
                <a:lnTo>
                  <a:pt x="2289493" y="5894354"/>
                </a:lnTo>
                <a:lnTo>
                  <a:pt x="2292351" y="5893084"/>
                </a:lnTo>
                <a:lnTo>
                  <a:pt x="2298701" y="5889591"/>
                </a:lnTo>
                <a:lnTo>
                  <a:pt x="2302194" y="5888003"/>
                </a:lnTo>
                <a:lnTo>
                  <a:pt x="2306003" y="5886098"/>
                </a:lnTo>
                <a:lnTo>
                  <a:pt x="2309814" y="5884828"/>
                </a:lnTo>
                <a:lnTo>
                  <a:pt x="2314258" y="5884511"/>
                </a:lnTo>
                <a:lnTo>
                  <a:pt x="2316798" y="5884511"/>
                </a:lnTo>
                <a:lnTo>
                  <a:pt x="2319338" y="5884828"/>
                </a:lnTo>
                <a:lnTo>
                  <a:pt x="2321878" y="5885463"/>
                </a:lnTo>
                <a:lnTo>
                  <a:pt x="2324736" y="5886098"/>
                </a:lnTo>
                <a:lnTo>
                  <a:pt x="2324736" y="5886416"/>
                </a:lnTo>
                <a:lnTo>
                  <a:pt x="2325053" y="5888003"/>
                </a:lnTo>
                <a:lnTo>
                  <a:pt x="2325053" y="5893084"/>
                </a:lnTo>
                <a:lnTo>
                  <a:pt x="2324736" y="5896576"/>
                </a:lnTo>
                <a:lnTo>
                  <a:pt x="2324418" y="5900387"/>
                </a:lnTo>
                <a:lnTo>
                  <a:pt x="2323466" y="5903879"/>
                </a:lnTo>
                <a:lnTo>
                  <a:pt x="2322196" y="5908007"/>
                </a:lnTo>
                <a:lnTo>
                  <a:pt x="2320926" y="5911182"/>
                </a:lnTo>
                <a:lnTo>
                  <a:pt x="2319021" y="5914675"/>
                </a:lnTo>
                <a:lnTo>
                  <a:pt x="2317751" y="5915627"/>
                </a:lnTo>
                <a:lnTo>
                  <a:pt x="2316798" y="5916580"/>
                </a:lnTo>
                <a:lnTo>
                  <a:pt x="2315211" y="5917850"/>
                </a:lnTo>
                <a:lnTo>
                  <a:pt x="2313941" y="5918168"/>
                </a:lnTo>
                <a:lnTo>
                  <a:pt x="2312036" y="5918485"/>
                </a:lnTo>
                <a:lnTo>
                  <a:pt x="2310131" y="5918803"/>
                </a:lnTo>
                <a:lnTo>
                  <a:pt x="2307908" y="5918485"/>
                </a:lnTo>
                <a:lnTo>
                  <a:pt x="2306321" y="5918168"/>
                </a:lnTo>
                <a:lnTo>
                  <a:pt x="2303781" y="5917215"/>
                </a:lnTo>
                <a:lnTo>
                  <a:pt x="2302194" y="5916262"/>
                </a:lnTo>
                <a:lnTo>
                  <a:pt x="2316798" y="5926423"/>
                </a:lnTo>
                <a:lnTo>
                  <a:pt x="2328228" y="5934361"/>
                </a:lnTo>
                <a:lnTo>
                  <a:pt x="2339658" y="5941029"/>
                </a:lnTo>
                <a:lnTo>
                  <a:pt x="2346008" y="5944204"/>
                </a:lnTo>
                <a:lnTo>
                  <a:pt x="2351723" y="5947062"/>
                </a:lnTo>
                <a:lnTo>
                  <a:pt x="2357756" y="5949602"/>
                </a:lnTo>
                <a:lnTo>
                  <a:pt x="2363788" y="5951824"/>
                </a:lnTo>
                <a:lnTo>
                  <a:pt x="2369821" y="5953412"/>
                </a:lnTo>
                <a:lnTo>
                  <a:pt x="2375536" y="5954682"/>
                </a:lnTo>
                <a:lnTo>
                  <a:pt x="2380933" y="5954999"/>
                </a:lnTo>
                <a:lnTo>
                  <a:pt x="2386966" y="5954999"/>
                </a:lnTo>
                <a:lnTo>
                  <a:pt x="2384743" y="5958810"/>
                </a:lnTo>
                <a:lnTo>
                  <a:pt x="2383473" y="5962302"/>
                </a:lnTo>
                <a:lnTo>
                  <a:pt x="2382838" y="5965160"/>
                </a:lnTo>
                <a:lnTo>
                  <a:pt x="2382521" y="5968018"/>
                </a:lnTo>
                <a:lnTo>
                  <a:pt x="2382838" y="5971193"/>
                </a:lnTo>
                <a:lnTo>
                  <a:pt x="2383156" y="5973733"/>
                </a:lnTo>
                <a:lnTo>
                  <a:pt x="2384427" y="5976591"/>
                </a:lnTo>
                <a:lnTo>
                  <a:pt x="2385696" y="5979131"/>
                </a:lnTo>
                <a:lnTo>
                  <a:pt x="2389506" y="5984529"/>
                </a:lnTo>
                <a:lnTo>
                  <a:pt x="2393951" y="5990561"/>
                </a:lnTo>
                <a:lnTo>
                  <a:pt x="2399031" y="5997229"/>
                </a:lnTo>
                <a:lnTo>
                  <a:pt x="2400936" y="6001357"/>
                </a:lnTo>
                <a:lnTo>
                  <a:pt x="2403793" y="6005485"/>
                </a:lnTo>
                <a:lnTo>
                  <a:pt x="2395856" y="6001039"/>
                </a:lnTo>
                <a:lnTo>
                  <a:pt x="2390141" y="5996594"/>
                </a:lnTo>
                <a:lnTo>
                  <a:pt x="2380933" y="5990561"/>
                </a:lnTo>
                <a:lnTo>
                  <a:pt x="2376488" y="5987386"/>
                </a:lnTo>
                <a:lnTo>
                  <a:pt x="2372043" y="5985164"/>
                </a:lnTo>
                <a:lnTo>
                  <a:pt x="2366011" y="5983576"/>
                </a:lnTo>
                <a:lnTo>
                  <a:pt x="2358391" y="5981988"/>
                </a:lnTo>
                <a:lnTo>
                  <a:pt x="2365058" y="5967383"/>
                </a:lnTo>
                <a:lnTo>
                  <a:pt x="2358391" y="5964525"/>
                </a:lnTo>
                <a:lnTo>
                  <a:pt x="2352993" y="5961985"/>
                </a:lnTo>
                <a:lnTo>
                  <a:pt x="2347913" y="5960080"/>
                </a:lnTo>
                <a:lnTo>
                  <a:pt x="2343468" y="5958810"/>
                </a:lnTo>
                <a:lnTo>
                  <a:pt x="2336166" y="5956905"/>
                </a:lnTo>
                <a:lnTo>
                  <a:pt x="2330451" y="5955635"/>
                </a:lnTo>
                <a:lnTo>
                  <a:pt x="2327276" y="5954999"/>
                </a:lnTo>
                <a:lnTo>
                  <a:pt x="2324736" y="5954047"/>
                </a:lnTo>
                <a:lnTo>
                  <a:pt x="2322513" y="5952459"/>
                </a:lnTo>
                <a:lnTo>
                  <a:pt x="2319656" y="5950554"/>
                </a:lnTo>
                <a:lnTo>
                  <a:pt x="2317116" y="5948332"/>
                </a:lnTo>
                <a:lnTo>
                  <a:pt x="2314258" y="5945474"/>
                </a:lnTo>
                <a:lnTo>
                  <a:pt x="2311083" y="5941664"/>
                </a:lnTo>
                <a:lnTo>
                  <a:pt x="2307274" y="5936901"/>
                </a:lnTo>
                <a:lnTo>
                  <a:pt x="2307908" y="5941664"/>
                </a:lnTo>
                <a:lnTo>
                  <a:pt x="2309496" y="5946427"/>
                </a:lnTo>
                <a:lnTo>
                  <a:pt x="2312036" y="5950872"/>
                </a:lnTo>
                <a:lnTo>
                  <a:pt x="2314894" y="5955317"/>
                </a:lnTo>
                <a:lnTo>
                  <a:pt x="2318703" y="5960080"/>
                </a:lnTo>
                <a:lnTo>
                  <a:pt x="2323148" y="5964525"/>
                </a:lnTo>
                <a:lnTo>
                  <a:pt x="2327593" y="5968970"/>
                </a:lnTo>
                <a:lnTo>
                  <a:pt x="2332991" y="5973415"/>
                </a:lnTo>
                <a:lnTo>
                  <a:pt x="2338706" y="5977226"/>
                </a:lnTo>
                <a:lnTo>
                  <a:pt x="2344739" y="5981353"/>
                </a:lnTo>
                <a:lnTo>
                  <a:pt x="2351406" y="5985164"/>
                </a:lnTo>
                <a:lnTo>
                  <a:pt x="2358391" y="5989291"/>
                </a:lnTo>
                <a:lnTo>
                  <a:pt x="2365693" y="5993102"/>
                </a:lnTo>
                <a:lnTo>
                  <a:pt x="2372996" y="5996594"/>
                </a:lnTo>
                <a:lnTo>
                  <a:pt x="2388553" y="6003580"/>
                </a:lnTo>
                <a:lnTo>
                  <a:pt x="2390458" y="6005167"/>
                </a:lnTo>
                <a:lnTo>
                  <a:pt x="2391728" y="6006437"/>
                </a:lnTo>
                <a:lnTo>
                  <a:pt x="2392046" y="6008025"/>
                </a:lnTo>
                <a:lnTo>
                  <a:pt x="2392046" y="6009612"/>
                </a:lnTo>
                <a:lnTo>
                  <a:pt x="2391093" y="6013105"/>
                </a:lnTo>
                <a:lnTo>
                  <a:pt x="2390776" y="6015010"/>
                </a:lnTo>
                <a:lnTo>
                  <a:pt x="2390776" y="6016598"/>
                </a:lnTo>
                <a:lnTo>
                  <a:pt x="2386648" y="6026123"/>
                </a:lnTo>
                <a:lnTo>
                  <a:pt x="2382838" y="6024853"/>
                </a:lnTo>
                <a:lnTo>
                  <a:pt x="2380298" y="6022948"/>
                </a:lnTo>
                <a:lnTo>
                  <a:pt x="2378076" y="6020725"/>
                </a:lnTo>
                <a:lnTo>
                  <a:pt x="2376488" y="6018820"/>
                </a:lnTo>
                <a:lnTo>
                  <a:pt x="2373631" y="6015010"/>
                </a:lnTo>
                <a:lnTo>
                  <a:pt x="2371408" y="6013105"/>
                </a:lnTo>
                <a:lnTo>
                  <a:pt x="2368868" y="6011200"/>
                </a:lnTo>
                <a:lnTo>
                  <a:pt x="2367916" y="6013423"/>
                </a:lnTo>
                <a:lnTo>
                  <a:pt x="2367598" y="6015328"/>
                </a:lnTo>
                <a:lnTo>
                  <a:pt x="2367598" y="6017550"/>
                </a:lnTo>
                <a:lnTo>
                  <a:pt x="2367598" y="6019138"/>
                </a:lnTo>
                <a:lnTo>
                  <a:pt x="2368233" y="6021043"/>
                </a:lnTo>
                <a:lnTo>
                  <a:pt x="2368868" y="6022948"/>
                </a:lnTo>
                <a:lnTo>
                  <a:pt x="2371091" y="6026441"/>
                </a:lnTo>
                <a:lnTo>
                  <a:pt x="2376488" y="6033426"/>
                </a:lnTo>
                <a:lnTo>
                  <a:pt x="2378711" y="6036601"/>
                </a:lnTo>
                <a:lnTo>
                  <a:pt x="2379663" y="6038506"/>
                </a:lnTo>
                <a:lnTo>
                  <a:pt x="2379981" y="6040729"/>
                </a:lnTo>
                <a:lnTo>
                  <a:pt x="2377441" y="6042317"/>
                </a:lnTo>
                <a:lnTo>
                  <a:pt x="2374583" y="6043587"/>
                </a:lnTo>
                <a:lnTo>
                  <a:pt x="2371408" y="6044857"/>
                </a:lnTo>
                <a:lnTo>
                  <a:pt x="2368233" y="6045492"/>
                </a:lnTo>
                <a:lnTo>
                  <a:pt x="2365058" y="6045809"/>
                </a:lnTo>
                <a:lnTo>
                  <a:pt x="2361248" y="6045809"/>
                </a:lnTo>
                <a:lnTo>
                  <a:pt x="2357756" y="6045492"/>
                </a:lnTo>
                <a:lnTo>
                  <a:pt x="2353628" y="6044857"/>
                </a:lnTo>
                <a:lnTo>
                  <a:pt x="2350771" y="6040729"/>
                </a:lnTo>
                <a:lnTo>
                  <a:pt x="2347913" y="6037236"/>
                </a:lnTo>
                <a:lnTo>
                  <a:pt x="2344421" y="6033744"/>
                </a:lnTo>
                <a:lnTo>
                  <a:pt x="2341246" y="6031204"/>
                </a:lnTo>
                <a:lnTo>
                  <a:pt x="2338071" y="6028663"/>
                </a:lnTo>
                <a:lnTo>
                  <a:pt x="2334578" y="6026441"/>
                </a:lnTo>
                <a:lnTo>
                  <a:pt x="2327593" y="6022631"/>
                </a:lnTo>
                <a:lnTo>
                  <a:pt x="2320926" y="6018503"/>
                </a:lnTo>
                <a:lnTo>
                  <a:pt x="2317434" y="6016280"/>
                </a:lnTo>
                <a:lnTo>
                  <a:pt x="2314258" y="6013740"/>
                </a:lnTo>
                <a:lnTo>
                  <a:pt x="2310448" y="6010882"/>
                </a:lnTo>
                <a:lnTo>
                  <a:pt x="2307274" y="6007707"/>
                </a:lnTo>
                <a:lnTo>
                  <a:pt x="2304098" y="6003580"/>
                </a:lnTo>
                <a:lnTo>
                  <a:pt x="2301241" y="5999134"/>
                </a:lnTo>
                <a:lnTo>
                  <a:pt x="2302194" y="5996594"/>
                </a:lnTo>
                <a:lnTo>
                  <a:pt x="2302828" y="5995959"/>
                </a:lnTo>
                <a:lnTo>
                  <a:pt x="2303781" y="5995007"/>
                </a:lnTo>
                <a:lnTo>
                  <a:pt x="2304416" y="5994372"/>
                </a:lnTo>
                <a:lnTo>
                  <a:pt x="2305368" y="5994054"/>
                </a:lnTo>
                <a:lnTo>
                  <a:pt x="2307591" y="5994054"/>
                </a:lnTo>
                <a:lnTo>
                  <a:pt x="2310448" y="5994372"/>
                </a:lnTo>
                <a:lnTo>
                  <a:pt x="2313306" y="5995642"/>
                </a:lnTo>
                <a:lnTo>
                  <a:pt x="2319338" y="5998182"/>
                </a:lnTo>
                <a:lnTo>
                  <a:pt x="2325688" y="6001039"/>
                </a:lnTo>
                <a:lnTo>
                  <a:pt x="2328863" y="6002309"/>
                </a:lnTo>
                <a:lnTo>
                  <a:pt x="2331722" y="6003580"/>
                </a:lnTo>
                <a:lnTo>
                  <a:pt x="2334262" y="6004215"/>
                </a:lnTo>
                <a:lnTo>
                  <a:pt x="2336802" y="6004215"/>
                </a:lnTo>
                <a:lnTo>
                  <a:pt x="2339023" y="6003580"/>
                </a:lnTo>
                <a:lnTo>
                  <a:pt x="2339658" y="6003262"/>
                </a:lnTo>
                <a:lnTo>
                  <a:pt x="2340611" y="6002309"/>
                </a:lnTo>
                <a:lnTo>
                  <a:pt x="2338388" y="5998817"/>
                </a:lnTo>
                <a:lnTo>
                  <a:pt x="2335531" y="5995959"/>
                </a:lnTo>
                <a:lnTo>
                  <a:pt x="2331722" y="5993419"/>
                </a:lnTo>
                <a:lnTo>
                  <a:pt x="2328228" y="5991196"/>
                </a:lnTo>
                <a:lnTo>
                  <a:pt x="2323466" y="5988974"/>
                </a:lnTo>
                <a:lnTo>
                  <a:pt x="2318703" y="5987069"/>
                </a:lnTo>
                <a:lnTo>
                  <a:pt x="2308543" y="5984211"/>
                </a:lnTo>
                <a:lnTo>
                  <a:pt x="2297431" y="5981036"/>
                </a:lnTo>
                <a:lnTo>
                  <a:pt x="2286637" y="5977543"/>
                </a:lnTo>
                <a:lnTo>
                  <a:pt x="2281557" y="5975956"/>
                </a:lnTo>
                <a:lnTo>
                  <a:pt x="2276158" y="5973733"/>
                </a:lnTo>
                <a:lnTo>
                  <a:pt x="2271396" y="5971510"/>
                </a:lnTo>
                <a:lnTo>
                  <a:pt x="2267269" y="5968653"/>
                </a:lnTo>
                <a:lnTo>
                  <a:pt x="2255521" y="5991831"/>
                </a:lnTo>
                <a:lnTo>
                  <a:pt x="2257426" y="5995642"/>
                </a:lnTo>
                <a:lnTo>
                  <a:pt x="2260283" y="6000722"/>
                </a:lnTo>
                <a:lnTo>
                  <a:pt x="2263776" y="6006437"/>
                </a:lnTo>
                <a:lnTo>
                  <a:pt x="2266316" y="6011835"/>
                </a:lnTo>
                <a:lnTo>
                  <a:pt x="2267586" y="6014375"/>
                </a:lnTo>
                <a:lnTo>
                  <a:pt x="2267903" y="6016598"/>
                </a:lnTo>
                <a:lnTo>
                  <a:pt x="2267586" y="6018185"/>
                </a:lnTo>
                <a:lnTo>
                  <a:pt x="2267269" y="6018503"/>
                </a:lnTo>
                <a:lnTo>
                  <a:pt x="2266316" y="6018820"/>
                </a:lnTo>
                <a:lnTo>
                  <a:pt x="2265681" y="6019138"/>
                </a:lnTo>
                <a:lnTo>
                  <a:pt x="2264729" y="6019138"/>
                </a:lnTo>
                <a:lnTo>
                  <a:pt x="2261553" y="6018503"/>
                </a:lnTo>
                <a:lnTo>
                  <a:pt x="2257743" y="6016915"/>
                </a:lnTo>
                <a:lnTo>
                  <a:pt x="2252346" y="6014375"/>
                </a:lnTo>
                <a:lnTo>
                  <a:pt x="2252346" y="6018503"/>
                </a:lnTo>
                <a:lnTo>
                  <a:pt x="2252663" y="6021678"/>
                </a:lnTo>
                <a:lnTo>
                  <a:pt x="2253298" y="6023901"/>
                </a:lnTo>
                <a:lnTo>
                  <a:pt x="2254251" y="6025806"/>
                </a:lnTo>
                <a:lnTo>
                  <a:pt x="2255521" y="6026758"/>
                </a:lnTo>
                <a:lnTo>
                  <a:pt x="2257426" y="6027711"/>
                </a:lnTo>
                <a:lnTo>
                  <a:pt x="2259013" y="6028028"/>
                </a:lnTo>
                <a:lnTo>
                  <a:pt x="2261236" y="6028028"/>
                </a:lnTo>
                <a:lnTo>
                  <a:pt x="2265998" y="6028028"/>
                </a:lnTo>
                <a:lnTo>
                  <a:pt x="2272031" y="6028346"/>
                </a:lnTo>
                <a:lnTo>
                  <a:pt x="2274889" y="6028663"/>
                </a:lnTo>
                <a:lnTo>
                  <a:pt x="2278063" y="6029298"/>
                </a:lnTo>
                <a:lnTo>
                  <a:pt x="2281557" y="6030569"/>
                </a:lnTo>
                <a:lnTo>
                  <a:pt x="2285048" y="6032791"/>
                </a:lnTo>
                <a:lnTo>
                  <a:pt x="2285683" y="6034696"/>
                </a:lnTo>
                <a:lnTo>
                  <a:pt x="2286637" y="6036284"/>
                </a:lnTo>
                <a:lnTo>
                  <a:pt x="2286637" y="6038189"/>
                </a:lnTo>
                <a:lnTo>
                  <a:pt x="2286637" y="6040094"/>
                </a:lnTo>
                <a:lnTo>
                  <a:pt x="2285683" y="6041364"/>
                </a:lnTo>
                <a:lnTo>
                  <a:pt x="2285048" y="6043269"/>
                </a:lnTo>
                <a:lnTo>
                  <a:pt x="2284097" y="6044857"/>
                </a:lnTo>
                <a:lnTo>
                  <a:pt x="2282826" y="6046127"/>
                </a:lnTo>
                <a:lnTo>
                  <a:pt x="2279651" y="6048667"/>
                </a:lnTo>
                <a:lnTo>
                  <a:pt x="2275841" y="6050572"/>
                </a:lnTo>
                <a:lnTo>
                  <a:pt x="2271396" y="6052160"/>
                </a:lnTo>
                <a:lnTo>
                  <a:pt x="2266951" y="6052795"/>
                </a:lnTo>
                <a:lnTo>
                  <a:pt x="2268221" y="6055970"/>
                </a:lnTo>
                <a:lnTo>
                  <a:pt x="2269809" y="6059145"/>
                </a:lnTo>
                <a:lnTo>
                  <a:pt x="2271078" y="6061685"/>
                </a:lnTo>
                <a:lnTo>
                  <a:pt x="2273301" y="6064225"/>
                </a:lnTo>
                <a:lnTo>
                  <a:pt x="2275206" y="6066448"/>
                </a:lnTo>
                <a:lnTo>
                  <a:pt x="2277746" y="6068353"/>
                </a:lnTo>
                <a:lnTo>
                  <a:pt x="2279968" y="6070258"/>
                </a:lnTo>
                <a:lnTo>
                  <a:pt x="2282826" y="6071846"/>
                </a:lnTo>
                <a:lnTo>
                  <a:pt x="2285366" y="6073116"/>
                </a:lnTo>
                <a:lnTo>
                  <a:pt x="2288223" y="6074386"/>
                </a:lnTo>
                <a:lnTo>
                  <a:pt x="2291398" y="6075021"/>
                </a:lnTo>
                <a:lnTo>
                  <a:pt x="2294257" y="6075656"/>
                </a:lnTo>
                <a:lnTo>
                  <a:pt x="2300288" y="6076608"/>
                </a:lnTo>
                <a:lnTo>
                  <a:pt x="2306956" y="6076608"/>
                </a:lnTo>
                <a:lnTo>
                  <a:pt x="2313306" y="6075656"/>
                </a:lnTo>
                <a:lnTo>
                  <a:pt x="2319021" y="6074386"/>
                </a:lnTo>
                <a:lnTo>
                  <a:pt x="2324736" y="6072163"/>
                </a:lnTo>
                <a:lnTo>
                  <a:pt x="2327276" y="6070576"/>
                </a:lnTo>
                <a:lnTo>
                  <a:pt x="2329816" y="6069306"/>
                </a:lnTo>
                <a:lnTo>
                  <a:pt x="2332038" y="6067400"/>
                </a:lnTo>
                <a:lnTo>
                  <a:pt x="2334262" y="6065495"/>
                </a:lnTo>
                <a:lnTo>
                  <a:pt x="2336483" y="6063273"/>
                </a:lnTo>
                <a:lnTo>
                  <a:pt x="2338071" y="6061050"/>
                </a:lnTo>
                <a:lnTo>
                  <a:pt x="2339658" y="6059145"/>
                </a:lnTo>
                <a:lnTo>
                  <a:pt x="2340928" y="6056605"/>
                </a:lnTo>
                <a:lnTo>
                  <a:pt x="2341881" y="6053747"/>
                </a:lnTo>
                <a:lnTo>
                  <a:pt x="2342833" y="6050890"/>
                </a:lnTo>
                <a:lnTo>
                  <a:pt x="2347596" y="6062955"/>
                </a:lnTo>
                <a:lnTo>
                  <a:pt x="2349183" y="6066448"/>
                </a:lnTo>
                <a:lnTo>
                  <a:pt x="2351088" y="6068988"/>
                </a:lnTo>
                <a:lnTo>
                  <a:pt x="2353628" y="6070893"/>
                </a:lnTo>
                <a:lnTo>
                  <a:pt x="2356803" y="6073751"/>
                </a:lnTo>
                <a:lnTo>
                  <a:pt x="2369503" y="6082641"/>
                </a:lnTo>
                <a:lnTo>
                  <a:pt x="2369503" y="6086134"/>
                </a:lnTo>
                <a:lnTo>
                  <a:pt x="2368233" y="6088039"/>
                </a:lnTo>
                <a:lnTo>
                  <a:pt x="2367281" y="6089627"/>
                </a:lnTo>
                <a:lnTo>
                  <a:pt x="2365376" y="6090262"/>
                </a:lnTo>
                <a:lnTo>
                  <a:pt x="2363471" y="6090262"/>
                </a:lnTo>
                <a:lnTo>
                  <a:pt x="2360931" y="6089944"/>
                </a:lnTo>
                <a:lnTo>
                  <a:pt x="2358391" y="6089309"/>
                </a:lnTo>
                <a:lnTo>
                  <a:pt x="2355533" y="6087722"/>
                </a:lnTo>
                <a:lnTo>
                  <a:pt x="2349501" y="6084546"/>
                </a:lnTo>
                <a:lnTo>
                  <a:pt x="2343468" y="6081054"/>
                </a:lnTo>
                <a:lnTo>
                  <a:pt x="2337118" y="6077243"/>
                </a:lnTo>
                <a:lnTo>
                  <a:pt x="2334262" y="6076291"/>
                </a:lnTo>
                <a:lnTo>
                  <a:pt x="2331722" y="6075021"/>
                </a:lnTo>
                <a:lnTo>
                  <a:pt x="2332038" y="6077243"/>
                </a:lnTo>
                <a:lnTo>
                  <a:pt x="2332038" y="6079466"/>
                </a:lnTo>
                <a:lnTo>
                  <a:pt x="2331403" y="6084229"/>
                </a:lnTo>
                <a:lnTo>
                  <a:pt x="2330451" y="6088674"/>
                </a:lnTo>
                <a:lnTo>
                  <a:pt x="2329182" y="6093437"/>
                </a:lnTo>
                <a:lnTo>
                  <a:pt x="2329182" y="6095342"/>
                </a:lnTo>
                <a:lnTo>
                  <a:pt x="2329498" y="6097565"/>
                </a:lnTo>
                <a:lnTo>
                  <a:pt x="2329816" y="6099787"/>
                </a:lnTo>
                <a:lnTo>
                  <a:pt x="2331086" y="6102010"/>
                </a:lnTo>
                <a:lnTo>
                  <a:pt x="2332356" y="6103915"/>
                </a:lnTo>
                <a:lnTo>
                  <a:pt x="2334578" y="6106138"/>
                </a:lnTo>
                <a:lnTo>
                  <a:pt x="2337753" y="6108043"/>
                </a:lnTo>
                <a:lnTo>
                  <a:pt x="2341246" y="6109313"/>
                </a:lnTo>
                <a:lnTo>
                  <a:pt x="2335531" y="6111853"/>
                </a:lnTo>
                <a:lnTo>
                  <a:pt x="2330451" y="6114710"/>
                </a:lnTo>
                <a:lnTo>
                  <a:pt x="2325688" y="6117886"/>
                </a:lnTo>
                <a:lnTo>
                  <a:pt x="2321243" y="6121378"/>
                </a:lnTo>
                <a:lnTo>
                  <a:pt x="2316798" y="6125189"/>
                </a:lnTo>
                <a:lnTo>
                  <a:pt x="2313306" y="6128681"/>
                </a:lnTo>
                <a:lnTo>
                  <a:pt x="2309814" y="6133126"/>
                </a:lnTo>
                <a:lnTo>
                  <a:pt x="2307274" y="6137572"/>
                </a:lnTo>
                <a:lnTo>
                  <a:pt x="2304734" y="6142334"/>
                </a:lnTo>
                <a:lnTo>
                  <a:pt x="2302828" y="6147415"/>
                </a:lnTo>
                <a:lnTo>
                  <a:pt x="2301241" y="6152495"/>
                </a:lnTo>
                <a:lnTo>
                  <a:pt x="2299971" y="6158210"/>
                </a:lnTo>
                <a:lnTo>
                  <a:pt x="2299336" y="6163926"/>
                </a:lnTo>
                <a:lnTo>
                  <a:pt x="2299336" y="6170276"/>
                </a:lnTo>
                <a:lnTo>
                  <a:pt x="2299654" y="6176626"/>
                </a:lnTo>
                <a:lnTo>
                  <a:pt x="2300288" y="6182977"/>
                </a:lnTo>
                <a:lnTo>
                  <a:pt x="2297113" y="6177579"/>
                </a:lnTo>
                <a:lnTo>
                  <a:pt x="2294257" y="6171228"/>
                </a:lnTo>
                <a:lnTo>
                  <a:pt x="2289493" y="6159798"/>
                </a:lnTo>
                <a:lnTo>
                  <a:pt x="2284731" y="6148050"/>
                </a:lnTo>
                <a:lnTo>
                  <a:pt x="2281873" y="6142334"/>
                </a:lnTo>
                <a:lnTo>
                  <a:pt x="2278698" y="6136302"/>
                </a:lnTo>
                <a:lnTo>
                  <a:pt x="2272983" y="6134079"/>
                </a:lnTo>
                <a:lnTo>
                  <a:pt x="2267903" y="6133126"/>
                </a:lnTo>
                <a:lnTo>
                  <a:pt x="2264093" y="6132809"/>
                </a:lnTo>
                <a:lnTo>
                  <a:pt x="2261236" y="6132809"/>
                </a:lnTo>
                <a:lnTo>
                  <a:pt x="2259013" y="6133444"/>
                </a:lnTo>
                <a:lnTo>
                  <a:pt x="2257743" y="6134397"/>
                </a:lnTo>
                <a:lnTo>
                  <a:pt x="2257109" y="6136302"/>
                </a:lnTo>
                <a:lnTo>
                  <a:pt x="2256473" y="6138207"/>
                </a:lnTo>
                <a:lnTo>
                  <a:pt x="2256473" y="6140747"/>
                </a:lnTo>
                <a:lnTo>
                  <a:pt x="2257109" y="6143287"/>
                </a:lnTo>
                <a:lnTo>
                  <a:pt x="2257743" y="6149002"/>
                </a:lnTo>
                <a:lnTo>
                  <a:pt x="2258696" y="6155353"/>
                </a:lnTo>
                <a:lnTo>
                  <a:pt x="2258696" y="6158528"/>
                </a:lnTo>
                <a:lnTo>
                  <a:pt x="2258696" y="6161385"/>
                </a:lnTo>
                <a:lnTo>
                  <a:pt x="2254251" y="6159480"/>
                </a:lnTo>
                <a:lnTo>
                  <a:pt x="2250441" y="6156940"/>
                </a:lnTo>
                <a:lnTo>
                  <a:pt x="2246948" y="6154718"/>
                </a:lnTo>
                <a:lnTo>
                  <a:pt x="2243773" y="6152177"/>
                </a:lnTo>
                <a:lnTo>
                  <a:pt x="2238376" y="6146780"/>
                </a:lnTo>
                <a:lnTo>
                  <a:pt x="2233613" y="6141699"/>
                </a:lnTo>
                <a:lnTo>
                  <a:pt x="2229486" y="6136619"/>
                </a:lnTo>
                <a:lnTo>
                  <a:pt x="2225993" y="6131539"/>
                </a:lnTo>
                <a:lnTo>
                  <a:pt x="2221548" y="6126459"/>
                </a:lnTo>
                <a:lnTo>
                  <a:pt x="2217104" y="6121378"/>
                </a:lnTo>
                <a:lnTo>
                  <a:pt x="2217421" y="6118203"/>
                </a:lnTo>
                <a:lnTo>
                  <a:pt x="2218373" y="6116933"/>
                </a:lnTo>
                <a:lnTo>
                  <a:pt x="2219008" y="6115981"/>
                </a:lnTo>
                <a:lnTo>
                  <a:pt x="2219644" y="6115346"/>
                </a:lnTo>
                <a:lnTo>
                  <a:pt x="2220913" y="6114710"/>
                </a:lnTo>
                <a:lnTo>
                  <a:pt x="2223136" y="6114393"/>
                </a:lnTo>
                <a:lnTo>
                  <a:pt x="2225676" y="6114710"/>
                </a:lnTo>
                <a:lnTo>
                  <a:pt x="2228533" y="6115663"/>
                </a:lnTo>
                <a:lnTo>
                  <a:pt x="2231391" y="6116616"/>
                </a:lnTo>
                <a:lnTo>
                  <a:pt x="2234566" y="6118521"/>
                </a:lnTo>
                <a:lnTo>
                  <a:pt x="2241552" y="6121696"/>
                </a:lnTo>
                <a:lnTo>
                  <a:pt x="2248218" y="6125189"/>
                </a:lnTo>
                <a:lnTo>
                  <a:pt x="2251076" y="6125824"/>
                </a:lnTo>
                <a:lnTo>
                  <a:pt x="2253616" y="6126459"/>
                </a:lnTo>
                <a:lnTo>
                  <a:pt x="2256156" y="6126459"/>
                </a:lnTo>
                <a:lnTo>
                  <a:pt x="2257426" y="6126141"/>
                </a:lnTo>
                <a:lnTo>
                  <a:pt x="2258061" y="6125506"/>
                </a:lnTo>
                <a:lnTo>
                  <a:pt x="2258061" y="6122966"/>
                </a:lnTo>
                <a:lnTo>
                  <a:pt x="2257109" y="6119791"/>
                </a:lnTo>
                <a:lnTo>
                  <a:pt x="2255838" y="6117251"/>
                </a:lnTo>
                <a:lnTo>
                  <a:pt x="2254251" y="6114710"/>
                </a:lnTo>
                <a:lnTo>
                  <a:pt x="2252981" y="6112170"/>
                </a:lnTo>
                <a:lnTo>
                  <a:pt x="2251393" y="6109313"/>
                </a:lnTo>
                <a:lnTo>
                  <a:pt x="2251076" y="6106773"/>
                </a:lnTo>
                <a:lnTo>
                  <a:pt x="2251076" y="6105185"/>
                </a:lnTo>
                <a:lnTo>
                  <a:pt x="2251076" y="6103915"/>
                </a:lnTo>
                <a:lnTo>
                  <a:pt x="2247583" y="6103280"/>
                </a:lnTo>
                <a:lnTo>
                  <a:pt x="2243773" y="6102645"/>
                </a:lnTo>
                <a:lnTo>
                  <a:pt x="2240598" y="6102645"/>
                </a:lnTo>
                <a:lnTo>
                  <a:pt x="2237106" y="6103280"/>
                </a:lnTo>
                <a:lnTo>
                  <a:pt x="2234248" y="6103597"/>
                </a:lnTo>
                <a:lnTo>
                  <a:pt x="2231391" y="6104232"/>
                </a:lnTo>
                <a:lnTo>
                  <a:pt x="2225676" y="6106138"/>
                </a:lnTo>
                <a:lnTo>
                  <a:pt x="2214564" y="6110583"/>
                </a:lnTo>
                <a:lnTo>
                  <a:pt x="2209167" y="6112488"/>
                </a:lnTo>
                <a:lnTo>
                  <a:pt x="2203451" y="6114075"/>
                </a:lnTo>
                <a:lnTo>
                  <a:pt x="2201228" y="6110900"/>
                </a:lnTo>
                <a:lnTo>
                  <a:pt x="2199958" y="6108360"/>
                </a:lnTo>
                <a:lnTo>
                  <a:pt x="2199641" y="6105820"/>
                </a:lnTo>
                <a:lnTo>
                  <a:pt x="2199958" y="6103597"/>
                </a:lnTo>
                <a:lnTo>
                  <a:pt x="2201547" y="6101692"/>
                </a:lnTo>
                <a:lnTo>
                  <a:pt x="2202816" y="6099787"/>
                </a:lnTo>
                <a:lnTo>
                  <a:pt x="2205038" y="6098200"/>
                </a:lnTo>
                <a:lnTo>
                  <a:pt x="2207261" y="6096612"/>
                </a:lnTo>
                <a:lnTo>
                  <a:pt x="2212658" y="6092802"/>
                </a:lnTo>
                <a:lnTo>
                  <a:pt x="2214881" y="6091214"/>
                </a:lnTo>
                <a:lnTo>
                  <a:pt x="2217421" y="6088674"/>
                </a:lnTo>
                <a:lnTo>
                  <a:pt x="2219326" y="6086134"/>
                </a:lnTo>
                <a:lnTo>
                  <a:pt x="2220913" y="6083594"/>
                </a:lnTo>
                <a:lnTo>
                  <a:pt x="2221866" y="6079784"/>
                </a:lnTo>
                <a:lnTo>
                  <a:pt x="2221866" y="6076291"/>
                </a:lnTo>
                <a:lnTo>
                  <a:pt x="2218691" y="6073751"/>
                </a:lnTo>
                <a:lnTo>
                  <a:pt x="2215833" y="6072163"/>
                </a:lnTo>
                <a:lnTo>
                  <a:pt x="2213293" y="6070893"/>
                </a:lnTo>
                <a:lnTo>
                  <a:pt x="2211071" y="6070258"/>
                </a:lnTo>
                <a:lnTo>
                  <a:pt x="2208848" y="6070258"/>
                </a:lnTo>
                <a:lnTo>
                  <a:pt x="2206943" y="6070576"/>
                </a:lnTo>
                <a:lnTo>
                  <a:pt x="2203451" y="6071528"/>
                </a:lnTo>
                <a:lnTo>
                  <a:pt x="2199641" y="6072481"/>
                </a:lnTo>
                <a:lnTo>
                  <a:pt x="2197736" y="6072481"/>
                </a:lnTo>
                <a:lnTo>
                  <a:pt x="2195513" y="6072481"/>
                </a:lnTo>
                <a:lnTo>
                  <a:pt x="2192973" y="6071846"/>
                </a:lnTo>
                <a:lnTo>
                  <a:pt x="2190433" y="6070576"/>
                </a:lnTo>
                <a:lnTo>
                  <a:pt x="2187893" y="6069306"/>
                </a:lnTo>
                <a:lnTo>
                  <a:pt x="2184719" y="6066765"/>
                </a:lnTo>
                <a:lnTo>
                  <a:pt x="2186623" y="6064860"/>
                </a:lnTo>
                <a:lnTo>
                  <a:pt x="2187893" y="6062955"/>
                </a:lnTo>
                <a:lnTo>
                  <a:pt x="2189163" y="6061050"/>
                </a:lnTo>
                <a:lnTo>
                  <a:pt x="2190116" y="6059145"/>
                </a:lnTo>
                <a:lnTo>
                  <a:pt x="2190751" y="6056922"/>
                </a:lnTo>
                <a:lnTo>
                  <a:pt x="2191387" y="6054700"/>
                </a:lnTo>
                <a:lnTo>
                  <a:pt x="2191703" y="6052160"/>
                </a:lnTo>
                <a:lnTo>
                  <a:pt x="2191703" y="6049620"/>
                </a:lnTo>
                <a:lnTo>
                  <a:pt x="2190751" y="6044539"/>
                </a:lnTo>
                <a:lnTo>
                  <a:pt x="2189481" y="6038824"/>
                </a:lnTo>
                <a:lnTo>
                  <a:pt x="2187576" y="6033109"/>
                </a:lnTo>
                <a:lnTo>
                  <a:pt x="2185036" y="6027393"/>
                </a:lnTo>
                <a:lnTo>
                  <a:pt x="2181861" y="6021043"/>
                </a:lnTo>
                <a:lnTo>
                  <a:pt x="2178051" y="6015328"/>
                </a:lnTo>
                <a:lnTo>
                  <a:pt x="2174559" y="6008977"/>
                </a:lnTo>
                <a:lnTo>
                  <a:pt x="2170113" y="6003262"/>
                </a:lnTo>
                <a:lnTo>
                  <a:pt x="2161858" y="5991514"/>
                </a:lnTo>
                <a:lnTo>
                  <a:pt x="2152968" y="5981036"/>
                </a:lnTo>
                <a:lnTo>
                  <a:pt x="2154556" y="5979766"/>
                </a:lnTo>
                <a:lnTo>
                  <a:pt x="2156143" y="5979448"/>
                </a:lnTo>
                <a:lnTo>
                  <a:pt x="2158048" y="5979131"/>
                </a:lnTo>
                <a:lnTo>
                  <a:pt x="2160271" y="5979448"/>
                </a:lnTo>
                <a:lnTo>
                  <a:pt x="2164716" y="5980083"/>
                </a:lnTo>
                <a:lnTo>
                  <a:pt x="2169479" y="5981353"/>
                </a:lnTo>
                <a:lnTo>
                  <a:pt x="2171701" y="5981988"/>
                </a:lnTo>
                <a:lnTo>
                  <a:pt x="2173606" y="5981988"/>
                </a:lnTo>
                <a:lnTo>
                  <a:pt x="2175511" y="5981988"/>
                </a:lnTo>
                <a:lnTo>
                  <a:pt x="2177416" y="5981671"/>
                </a:lnTo>
                <a:lnTo>
                  <a:pt x="2179321" y="5980718"/>
                </a:lnTo>
                <a:lnTo>
                  <a:pt x="2180273" y="5979131"/>
                </a:lnTo>
                <a:lnTo>
                  <a:pt x="2181543" y="5976591"/>
                </a:lnTo>
                <a:lnTo>
                  <a:pt x="2181861" y="5973733"/>
                </a:lnTo>
                <a:lnTo>
                  <a:pt x="2182813" y="5969605"/>
                </a:lnTo>
                <a:lnTo>
                  <a:pt x="2183131" y="5966113"/>
                </a:lnTo>
                <a:lnTo>
                  <a:pt x="2183131" y="5961985"/>
                </a:lnTo>
                <a:lnTo>
                  <a:pt x="2182179" y="5958175"/>
                </a:lnTo>
                <a:lnTo>
                  <a:pt x="2180908" y="5954682"/>
                </a:lnTo>
                <a:lnTo>
                  <a:pt x="2179321" y="5950872"/>
                </a:lnTo>
                <a:lnTo>
                  <a:pt x="2177416" y="5947379"/>
                </a:lnTo>
                <a:lnTo>
                  <a:pt x="2175193" y="5943569"/>
                </a:lnTo>
                <a:lnTo>
                  <a:pt x="2170113" y="5936266"/>
                </a:lnTo>
                <a:lnTo>
                  <a:pt x="2164716" y="5929598"/>
                </a:lnTo>
                <a:lnTo>
                  <a:pt x="2159636" y="5922295"/>
                </a:lnTo>
                <a:lnTo>
                  <a:pt x="2157413" y="5918485"/>
                </a:lnTo>
                <a:lnTo>
                  <a:pt x="2155191" y="5914992"/>
                </a:lnTo>
                <a:lnTo>
                  <a:pt x="2157413" y="5912452"/>
                </a:lnTo>
                <a:lnTo>
                  <a:pt x="2159636" y="5910547"/>
                </a:lnTo>
                <a:lnTo>
                  <a:pt x="2160588" y="5910230"/>
                </a:lnTo>
                <a:lnTo>
                  <a:pt x="2161858" y="5909912"/>
                </a:lnTo>
                <a:lnTo>
                  <a:pt x="2163446" y="5910230"/>
                </a:lnTo>
                <a:lnTo>
                  <a:pt x="2165668" y="5910865"/>
                </a:lnTo>
                <a:lnTo>
                  <a:pt x="2167891" y="5912452"/>
                </a:lnTo>
                <a:lnTo>
                  <a:pt x="2172019" y="5916262"/>
                </a:lnTo>
                <a:lnTo>
                  <a:pt x="2176146" y="5920708"/>
                </a:lnTo>
                <a:lnTo>
                  <a:pt x="2178368" y="5922930"/>
                </a:lnTo>
                <a:lnTo>
                  <a:pt x="2180908" y="5924518"/>
                </a:lnTo>
                <a:lnTo>
                  <a:pt x="2183131" y="5925470"/>
                </a:lnTo>
                <a:lnTo>
                  <a:pt x="2185671" y="5926105"/>
                </a:lnTo>
                <a:lnTo>
                  <a:pt x="2187259" y="5925788"/>
                </a:lnTo>
                <a:lnTo>
                  <a:pt x="2188847" y="5925788"/>
                </a:lnTo>
                <a:lnTo>
                  <a:pt x="2190116" y="5925153"/>
                </a:lnTo>
                <a:lnTo>
                  <a:pt x="2191703" y="5924518"/>
                </a:lnTo>
                <a:lnTo>
                  <a:pt x="2190751" y="5925788"/>
                </a:lnTo>
                <a:lnTo>
                  <a:pt x="2190116" y="5927693"/>
                </a:lnTo>
                <a:lnTo>
                  <a:pt x="2189798" y="5929916"/>
                </a:lnTo>
                <a:lnTo>
                  <a:pt x="2189481" y="5931821"/>
                </a:lnTo>
                <a:lnTo>
                  <a:pt x="2189798" y="5934361"/>
                </a:lnTo>
                <a:lnTo>
                  <a:pt x="2190116" y="5936901"/>
                </a:lnTo>
                <a:lnTo>
                  <a:pt x="2191387" y="5939441"/>
                </a:lnTo>
                <a:lnTo>
                  <a:pt x="2192338" y="5941981"/>
                </a:lnTo>
                <a:lnTo>
                  <a:pt x="2194243" y="5944839"/>
                </a:lnTo>
                <a:lnTo>
                  <a:pt x="2196148" y="5947697"/>
                </a:lnTo>
                <a:lnTo>
                  <a:pt x="2198688" y="5950554"/>
                </a:lnTo>
                <a:lnTo>
                  <a:pt x="2201863" y="5953412"/>
                </a:lnTo>
                <a:lnTo>
                  <a:pt x="2205356" y="5956587"/>
                </a:lnTo>
                <a:lnTo>
                  <a:pt x="2209483" y="5959445"/>
                </a:lnTo>
                <a:lnTo>
                  <a:pt x="2214246" y="5962302"/>
                </a:lnTo>
                <a:lnTo>
                  <a:pt x="2219644" y="5965160"/>
                </a:lnTo>
                <a:lnTo>
                  <a:pt x="2215198" y="5958175"/>
                </a:lnTo>
                <a:lnTo>
                  <a:pt x="2211071" y="5951507"/>
                </a:lnTo>
                <a:lnTo>
                  <a:pt x="2207261" y="5944521"/>
                </a:lnTo>
                <a:lnTo>
                  <a:pt x="2203768" y="5937536"/>
                </a:lnTo>
                <a:lnTo>
                  <a:pt x="2200276" y="5930233"/>
                </a:lnTo>
                <a:lnTo>
                  <a:pt x="2197101" y="5923248"/>
                </a:lnTo>
                <a:lnTo>
                  <a:pt x="2191703" y="5908960"/>
                </a:lnTo>
                <a:lnTo>
                  <a:pt x="2186623" y="5894671"/>
                </a:lnTo>
                <a:lnTo>
                  <a:pt x="2182179" y="5880701"/>
                </a:lnTo>
                <a:lnTo>
                  <a:pt x="2174241" y="5852124"/>
                </a:lnTo>
                <a:lnTo>
                  <a:pt x="2177099" y="5848949"/>
                </a:lnTo>
                <a:lnTo>
                  <a:pt x="2180591" y="5846409"/>
                </a:lnTo>
                <a:lnTo>
                  <a:pt x="2184401" y="5844504"/>
                </a:lnTo>
                <a:lnTo>
                  <a:pt x="2188211" y="5843234"/>
                </a:lnTo>
                <a:lnTo>
                  <a:pt x="2192338" y="5842916"/>
                </a:lnTo>
                <a:lnTo>
                  <a:pt x="2197101" y="5842916"/>
                </a:lnTo>
                <a:lnTo>
                  <a:pt x="2201863" y="5844186"/>
                </a:lnTo>
                <a:lnTo>
                  <a:pt x="2206943" y="5845139"/>
                </a:lnTo>
                <a:lnTo>
                  <a:pt x="2212024" y="5847044"/>
                </a:lnTo>
                <a:lnTo>
                  <a:pt x="2217421" y="5849266"/>
                </a:lnTo>
                <a:lnTo>
                  <a:pt x="2223453" y="5851806"/>
                </a:lnTo>
                <a:lnTo>
                  <a:pt x="2229168" y="5854664"/>
                </a:lnTo>
                <a:lnTo>
                  <a:pt x="2241233" y="5861649"/>
                </a:lnTo>
                <a:lnTo>
                  <a:pt x="2253616" y="5869270"/>
                </a:lnTo>
                <a:lnTo>
                  <a:pt x="2255203" y="5869587"/>
                </a:lnTo>
                <a:lnTo>
                  <a:pt x="2256156" y="5869905"/>
                </a:lnTo>
                <a:lnTo>
                  <a:pt x="2258378" y="5869587"/>
                </a:lnTo>
                <a:lnTo>
                  <a:pt x="2260283" y="5868635"/>
                </a:lnTo>
                <a:lnTo>
                  <a:pt x="2262189" y="5867365"/>
                </a:lnTo>
                <a:lnTo>
                  <a:pt x="2263776" y="5866730"/>
                </a:lnTo>
                <a:lnTo>
                  <a:pt x="2265681" y="5866095"/>
                </a:lnTo>
                <a:lnTo>
                  <a:pt x="2266951" y="5866095"/>
                </a:lnTo>
                <a:lnTo>
                  <a:pt x="2268221" y="5866095"/>
                </a:lnTo>
                <a:lnTo>
                  <a:pt x="2269491" y="5866412"/>
                </a:lnTo>
                <a:lnTo>
                  <a:pt x="2270761" y="5867047"/>
                </a:lnTo>
                <a:lnTo>
                  <a:pt x="2271078" y="5864825"/>
                </a:lnTo>
                <a:lnTo>
                  <a:pt x="2270443" y="5862602"/>
                </a:lnTo>
                <a:lnTo>
                  <a:pt x="2268856" y="5860379"/>
                </a:lnTo>
                <a:lnTo>
                  <a:pt x="2267269" y="5858792"/>
                </a:lnTo>
                <a:lnTo>
                  <a:pt x="2265046" y="5856887"/>
                </a:lnTo>
                <a:lnTo>
                  <a:pt x="2262506" y="5854982"/>
                </a:lnTo>
                <a:lnTo>
                  <a:pt x="2259649" y="5853712"/>
                </a:lnTo>
                <a:lnTo>
                  <a:pt x="2256156" y="5852124"/>
                </a:lnTo>
                <a:lnTo>
                  <a:pt x="2252981" y="5851171"/>
                </a:lnTo>
                <a:lnTo>
                  <a:pt x="2250123" y="5850219"/>
                </a:lnTo>
                <a:lnTo>
                  <a:pt x="2246948" y="5849901"/>
                </a:lnTo>
                <a:lnTo>
                  <a:pt x="2244092" y="5849901"/>
                </a:lnTo>
                <a:lnTo>
                  <a:pt x="2241868" y="5850219"/>
                </a:lnTo>
                <a:lnTo>
                  <a:pt x="2239646" y="5851171"/>
                </a:lnTo>
                <a:lnTo>
                  <a:pt x="2238693" y="5852124"/>
                </a:lnTo>
                <a:lnTo>
                  <a:pt x="2238058" y="5854029"/>
                </a:lnTo>
                <a:lnTo>
                  <a:pt x="2238058" y="5849584"/>
                </a:lnTo>
                <a:lnTo>
                  <a:pt x="2237741" y="5845456"/>
                </a:lnTo>
                <a:lnTo>
                  <a:pt x="2237106" y="5841963"/>
                </a:lnTo>
                <a:lnTo>
                  <a:pt x="2236153" y="5838153"/>
                </a:lnTo>
                <a:lnTo>
                  <a:pt x="2235201" y="5834661"/>
                </a:lnTo>
                <a:lnTo>
                  <a:pt x="2233296" y="5831485"/>
                </a:lnTo>
                <a:lnTo>
                  <a:pt x="2231391" y="5828310"/>
                </a:lnTo>
                <a:lnTo>
                  <a:pt x="2229486" y="5825135"/>
                </a:lnTo>
                <a:lnTo>
                  <a:pt x="2227264" y="5822595"/>
                </a:lnTo>
                <a:lnTo>
                  <a:pt x="2224724" y="5819737"/>
                </a:lnTo>
                <a:lnTo>
                  <a:pt x="2219644" y="5814657"/>
                </a:lnTo>
                <a:lnTo>
                  <a:pt x="2214246" y="5809894"/>
                </a:lnTo>
                <a:lnTo>
                  <a:pt x="2208531" y="5805449"/>
                </a:lnTo>
                <a:lnTo>
                  <a:pt x="2210753" y="5803861"/>
                </a:lnTo>
                <a:lnTo>
                  <a:pt x="2213293" y="5803226"/>
                </a:lnTo>
                <a:lnTo>
                  <a:pt x="2215833" y="5802591"/>
                </a:lnTo>
                <a:lnTo>
                  <a:pt x="2218373" y="5802591"/>
                </a:lnTo>
                <a:lnTo>
                  <a:pt x="2221231" y="5802909"/>
                </a:lnTo>
                <a:lnTo>
                  <a:pt x="2224406" y="5803544"/>
                </a:lnTo>
                <a:lnTo>
                  <a:pt x="2227898" y="5805131"/>
                </a:lnTo>
                <a:lnTo>
                  <a:pt x="2231391" y="5807354"/>
                </a:lnTo>
                <a:lnTo>
                  <a:pt x="2230438" y="5804814"/>
                </a:lnTo>
                <a:lnTo>
                  <a:pt x="2229168" y="5802274"/>
                </a:lnTo>
                <a:lnTo>
                  <a:pt x="2226628" y="5797194"/>
                </a:lnTo>
                <a:lnTo>
                  <a:pt x="2223136" y="5791796"/>
                </a:lnTo>
                <a:lnTo>
                  <a:pt x="2219008" y="5787351"/>
                </a:lnTo>
                <a:lnTo>
                  <a:pt x="2215833" y="5786398"/>
                </a:lnTo>
                <a:lnTo>
                  <a:pt x="2213611" y="5786080"/>
                </a:lnTo>
                <a:lnTo>
                  <a:pt x="2212024" y="5786398"/>
                </a:lnTo>
                <a:lnTo>
                  <a:pt x="2211071" y="5787351"/>
                </a:lnTo>
                <a:lnTo>
                  <a:pt x="2210118" y="5788303"/>
                </a:lnTo>
                <a:lnTo>
                  <a:pt x="2210118" y="5789891"/>
                </a:lnTo>
                <a:lnTo>
                  <a:pt x="2210118" y="5793383"/>
                </a:lnTo>
                <a:lnTo>
                  <a:pt x="2210753" y="5796559"/>
                </a:lnTo>
                <a:lnTo>
                  <a:pt x="2210753" y="5798464"/>
                </a:lnTo>
                <a:lnTo>
                  <a:pt x="2210118" y="5800051"/>
                </a:lnTo>
                <a:lnTo>
                  <a:pt x="2209167" y="5801004"/>
                </a:lnTo>
                <a:lnTo>
                  <a:pt x="2207578" y="5801639"/>
                </a:lnTo>
                <a:lnTo>
                  <a:pt x="2205356" y="5801639"/>
                </a:lnTo>
                <a:lnTo>
                  <a:pt x="2202498" y="5801639"/>
                </a:lnTo>
                <a:lnTo>
                  <a:pt x="2199323" y="5794971"/>
                </a:lnTo>
                <a:lnTo>
                  <a:pt x="2195513" y="5788303"/>
                </a:lnTo>
                <a:lnTo>
                  <a:pt x="2191387" y="5782905"/>
                </a:lnTo>
                <a:lnTo>
                  <a:pt x="2186623" y="5778143"/>
                </a:lnTo>
                <a:lnTo>
                  <a:pt x="2181861" y="5773380"/>
                </a:lnTo>
                <a:lnTo>
                  <a:pt x="2176146" y="5769570"/>
                </a:lnTo>
                <a:lnTo>
                  <a:pt x="2170748" y="5766077"/>
                </a:lnTo>
                <a:lnTo>
                  <a:pt x="2165033" y="5762902"/>
                </a:lnTo>
                <a:lnTo>
                  <a:pt x="2158683" y="5759727"/>
                </a:lnTo>
                <a:lnTo>
                  <a:pt x="2152333" y="5756869"/>
                </a:lnTo>
                <a:lnTo>
                  <a:pt x="2138681" y="5751789"/>
                </a:lnTo>
                <a:lnTo>
                  <a:pt x="2124076" y="5747026"/>
                </a:lnTo>
                <a:lnTo>
                  <a:pt x="2109153" y="5741311"/>
                </a:lnTo>
                <a:lnTo>
                  <a:pt x="2112328" y="5740993"/>
                </a:lnTo>
                <a:lnTo>
                  <a:pt x="2115503" y="5739723"/>
                </a:lnTo>
                <a:lnTo>
                  <a:pt x="2117408" y="5738770"/>
                </a:lnTo>
                <a:lnTo>
                  <a:pt x="2119631" y="5736865"/>
                </a:lnTo>
                <a:lnTo>
                  <a:pt x="2121218" y="5734960"/>
                </a:lnTo>
                <a:lnTo>
                  <a:pt x="2122171" y="5732738"/>
                </a:lnTo>
                <a:lnTo>
                  <a:pt x="2123123" y="5730515"/>
                </a:lnTo>
                <a:lnTo>
                  <a:pt x="2123441" y="5727975"/>
                </a:lnTo>
                <a:lnTo>
                  <a:pt x="2123441" y="5725117"/>
                </a:lnTo>
                <a:lnTo>
                  <a:pt x="2123123" y="5722577"/>
                </a:lnTo>
                <a:lnTo>
                  <a:pt x="2122171" y="5719719"/>
                </a:lnTo>
                <a:lnTo>
                  <a:pt x="2121218" y="5716862"/>
                </a:lnTo>
                <a:lnTo>
                  <a:pt x="2119948" y="5714322"/>
                </a:lnTo>
                <a:lnTo>
                  <a:pt x="2118678" y="5711782"/>
                </a:lnTo>
                <a:lnTo>
                  <a:pt x="2116773" y="5709241"/>
                </a:lnTo>
                <a:lnTo>
                  <a:pt x="2114551" y="5706701"/>
                </a:lnTo>
                <a:lnTo>
                  <a:pt x="2112011" y="5704796"/>
                </a:lnTo>
                <a:lnTo>
                  <a:pt x="2109153" y="5702574"/>
                </a:lnTo>
                <a:lnTo>
                  <a:pt x="2102803" y="5699398"/>
                </a:lnTo>
                <a:lnTo>
                  <a:pt x="2096453" y="5696858"/>
                </a:lnTo>
                <a:lnTo>
                  <a:pt x="2089786" y="5694953"/>
                </a:lnTo>
                <a:lnTo>
                  <a:pt x="2083118" y="5693048"/>
                </a:lnTo>
                <a:lnTo>
                  <a:pt x="2076768" y="5691460"/>
                </a:lnTo>
                <a:lnTo>
                  <a:pt x="2064703" y="5688920"/>
                </a:lnTo>
                <a:lnTo>
                  <a:pt x="2059623" y="5687650"/>
                </a:lnTo>
                <a:lnTo>
                  <a:pt x="2054861" y="5685745"/>
                </a:lnTo>
                <a:lnTo>
                  <a:pt x="2052638" y="5684793"/>
                </a:lnTo>
                <a:lnTo>
                  <a:pt x="2050733" y="5683205"/>
                </a:lnTo>
                <a:lnTo>
                  <a:pt x="2049464" y="5682252"/>
                </a:lnTo>
                <a:lnTo>
                  <a:pt x="2047876" y="5680347"/>
                </a:lnTo>
                <a:lnTo>
                  <a:pt x="2046606" y="5678760"/>
                </a:lnTo>
                <a:lnTo>
                  <a:pt x="2045971" y="5676537"/>
                </a:lnTo>
                <a:lnTo>
                  <a:pt x="2045653" y="5674315"/>
                </a:lnTo>
                <a:lnTo>
                  <a:pt x="2045336" y="5672409"/>
                </a:lnTo>
                <a:lnTo>
                  <a:pt x="2045653" y="5669234"/>
                </a:lnTo>
                <a:lnTo>
                  <a:pt x="2045971" y="5666377"/>
                </a:lnTo>
                <a:lnTo>
                  <a:pt x="2046606" y="5663201"/>
                </a:lnTo>
                <a:lnTo>
                  <a:pt x="2048193" y="5659391"/>
                </a:lnTo>
                <a:lnTo>
                  <a:pt x="2050733" y="5659074"/>
                </a:lnTo>
                <a:lnTo>
                  <a:pt x="2053591" y="5659074"/>
                </a:lnTo>
                <a:lnTo>
                  <a:pt x="2056766" y="5659391"/>
                </a:lnTo>
                <a:lnTo>
                  <a:pt x="2059941" y="5660661"/>
                </a:lnTo>
                <a:lnTo>
                  <a:pt x="2063433" y="5661614"/>
                </a:lnTo>
                <a:lnTo>
                  <a:pt x="2067243" y="5663201"/>
                </a:lnTo>
                <a:lnTo>
                  <a:pt x="2075181" y="5666377"/>
                </a:lnTo>
                <a:lnTo>
                  <a:pt x="2083118" y="5670822"/>
                </a:lnTo>
                <a:lnTo>
                  <a:pt x="2092009" y="5675902"/>
                </a:lnTo>
                <a:lnTo>
                  <a:pt x="2108837" y="5685745"/>
                </a:lnTo>
                <a:lnTo>
                  <a:pt x="2117091" y="5690190"/>
                </a:lnTo>
                <a:lnTo>
                  <a:pt x="2124711" y="5694318"/>
                </a:lnTo>
                <a:lnTo>
                  <a:pt x="2131696" y="5697176"/>
                </a:lnTo>
                <a:lnTo>
                  <a:pt x="2135188" y="5698128"/>
                </a:lnTo>
                <a:lnTo>
                  <a:pt x="2138046" y="5698446"/>
                </a:lnTo>
                <a:lnTo>
                  <a:pt x="2140903" y="5698763"/>
                </a:lnTo>
                <a:lnTo>
                  <a:pt x="2143443" y="5698763"/>
                </a:lnTo>
                <a:lnTo>
                  <a:pt x="2145666" y="5698128"/>
                </a:lnTo>
                <a:lnTo>
                  <a:pt x="2147571" y="5697176"/>
                </a:lnTo>
                <a:lnTo>
                  <a:pt x="2148842" y="5695271"/>
                </a:lnTo>
                <a:lnTo>
                  <a:pt x="2150111" y="5693048"/>
                </a:lnTo>
                <a:lnTo>
                  <a:pt x="2150746" y="5690508"/>
                </a:lnTo>
                <a:lnTo>
                  <a:pt x="2151063" y="5687015"/>
                </a:lnTo>
                <a:lnTo>
                  <a:pt x="2153603" y="5687333"/>
                </a:lnTo>
                <a:lnTo>
                  <a:pt x="2156462" y="5688285"/>
                </a:lnTo>
                <a:lnTo>
                  <a:pt x="2159953" y="5689873"/>
                </a:lnTo>
                <a:lnTo>
                  <a:pt x="2163128" y="5692095"/>
                </a:lnTo>
                <a:lnTo>
                  <a:pt x="2170113" y="5697176"/>
                </a:lnTo>
                <a:lnTo>
                  <a:pt x="2177733" y="5702574"/>
                </a:lnTo>
                <a:lnTo>
                  <a:pt x="2181543" y="5705114"/>
                </a:lnTo>
                <a:lnTo>
                  <a:pt x="2185353" y="5707336"/>
                </a:lnTo>
                <a:lnTo>
                  <a:pt x="2189481" y="5708606"/>
                </a:lnTo>
                <a:lnTo>
                  <a:pt x="2193927" y="5710194"/>
                </a:lnTo>
                <a:lnTo>
                  <a:pt x="2197736" y="5710511"/>
                </a:lnTo>
                <a:lnTo>
                  <a:pt x="2199958" y="5710511"/>
                </a:lnTo>
                <a:lnTo>
                  <a:pt x="2202181" y="5710194"/>
                </a:lnTo>
                <a:lnTo>
                  <a:pt x="2204087" y="5709876"/>
                </a:lnTo>
                <a:lnTo>
                  <a:pt x="2206308" y="5709241"/>
                </a:lnTo>
                <a:lnTo>
                  <a:pt x="2208531" y="5707971"/>
                </a:lnTo>
                <a:lnTo>
                  <a:pt x="2210753" y="5706701"/>
                </a:lnTo>
                <a:lnTo>
                  <a:pt x="2210753" y="5704796"/>
                </a:lnTo>
                <a:lnTo>
                  <a:pt x="2210753" y="5702891"/>
                </a:lnTo>
                <a:lnTo>
                  <a:pt x="2209801" y="5700986"/>
                </a:lnTo>
                <a:lnTo>
                  <a:pt x="2208848" y="5699398"/>
                </a:lnTo>
                <a:lnTo>
                  <a:pt x="2206308" y="5695906"/>
                </a:lnTo>
                <a:lnTo>
                  <a:pt x="2203451" y="5692730"/>
                </a:lnTo>
                <a:lnTo>
                  <a:pt x="2201228" y="5688920"/>
                </a:lnTo>
                <a:lnTo>
                  <a:pt x="2200276" y="5687333"/>
                </a:lnTo>
                <a:lnTo>
                  <a:pt x="2199958" y="5685428"/>
                </a:lnTo>
                <a:lnTo>
                  <a:pt x="2199958" y="5683523"/>
                </a:lnTo>
                <a:lnTo>
                  <a:pt x="2200911" y="5681617"/>
                </a:lnTo>
                <a:lnTo>
                  <a:pt x="2202181" y="5679712"/>
                </a:lnTo>
                <a:lnTo>
                  <a:pt x="2204403" y="5677807"/>
                </a:lnTo>
                <a:lnTo>
                  <a:pt x="2200276" y="5675585"/>
                </a:lnTo>
                <a:lnTo>
                  <a:pt x="2196467" y="5673679"/>
                </a:lnTo>
                <a:lnTo>
                  <a:pt x="2192656" y="5672409"/>
                </a:lnTo>
                <a:lnTo>
                  <a:pt x="2189163" y="5671457"/>
                </a:lnTo>
                <a:lnTo>
                  <a:pt x="2182179" y="5670187"/>
                </a:lnTo>
                <a:lnTo>
                  <a:pt x="2175193" y="5669869"/>
                </a:lnTo>
                <a:lnTo>
                  <a:pt x="2168526" y="5668599"/>
                </a:lnTo>
                <a:lnTo>
                  <a:pt x="2165033" y="5667964"/>
                </a:lnTo>
                <a:lnTo>
                  <a:pt x="2161223" y="5666694"/>
                </a:lnTo>
                <a:lnTo>
                  <a:pt x="2157731" y="5665424"/>
                </a:lnTo>
                <a:lnTo>
                  <a:pt x="2153922" y="5663201"/>
                </a:lnTo>
                <a:lnTo>
                  <a:pt x="2150111" y="5660979"/>
                </a:lnTo>
                <a:lnTo>
                  <a:pt x="2145666" y="5657804"/>
                </a:lnTo>
                <a:lnTo>
                  <a:pt x="2150111" y="5657804"/>
                </a:lnTo>
                <a:lnTo>
                  <a:pt x="2153922" y="5657169"/>
                </a:lnTo>
                <a:lnTo>
                  <a:pt x="2157413" y="5655899"/>
                </a:lnTo>
                <a:lnTo>
                  <a:pt x="2160271" y="5654311"/>
                </a:lnTo>
                <a:lnTo>
                  <a:pt x="2162493" y="5652088"/>
                </a:lnTo>
                <a:lnTo>
                  <a:pt x="2163763" y="5649548"/>
                </a:lnTo>
                <a:lnTo>
                  <a:pt x="2164716" y="5646691"/>
                </a:lnTo>
                <a:lnTo>
                  <a:pt x="2165033" y="5643833"/>
                </a:lnTo>
                <a:lnTo>
                  <a:pt x="2164716" y="5640023"/>
                </a:lnTo>
                <a:lnTo>
                  <a:pt x="2163128" y="5636848"/>
                </a:lnTo>
                <a:lnTo>
                  <a:pt x="2161223" y="5633355"/>
                </a:lnTo>
                <a:lnTo>
                  <a:pt x="2158683" y="5629545"/>
                </a:lnTo>
                <a:lnTo>
                  <a:pt x="2155508" y="5626052"/>
                </a:lnTo>
                <a:lnTo>
                  <a:pt x="2151382" y="5622242"/>
                </a:lnTo>
                <a:lnTo>
                  <a:pt x="2146618" y="5619067"/>
                </a:lnTo>
                <a:lnTo>
                  <a:pt x="2140903" y="5615574"/>
                </a:lnTo>
                <a:lnTo>
                  <a:pt x="2143443" y="5615256"/>
                </a:lnTo>
                <a:lnTo>
                  <a:pt x="2145983" y="5615256"/>
                </a:lnTo>
                <a:lnTo>
                  <a:pt x="2151382" y="5615574"/>
                </a:lnTo>
                <a:lnTo>
                  <a:pt x="2157413" y="5616844"/>
                </a:lnTo>
                <a:lnTo>
                  <a:pt x="2162811" y="5618114"/>
                </a:lnTo>
                <a:lnTo>
                  <a:pt x="2161858" y="5612716"/>
                </a:lnTo>
                <a:lnTo>
                  <a:pt x="2160588" y="5607001"/>
                </a:lnTo>
                <a:lnTo>
                  <a:pt x="2159636" y="5595570"/>
                </a:lnTo>
                <a:lnTo>
                  <a:pt x="2158683" y="5589855"/>
                </a:lnTo>
                <a:lnTo>
                  <a:pt x="2157731" y="5583822"/>
                </a:lnTo>
                <a:lnTo>
                  <a:pt x="2155826" y="5578424"/>
                </a:lnTo>
                <a:lnTo>
                  <a:pt x="2154873" y="5575567"/>
                </a:lnTo>
                <a:lnTo>
                  <a:pt x="2153286" y="5573027"/>
                </a:lnTo>
                <a:lnTo>
                  <a:pt x="2141538" y="5571122"/>
                </a:lnTo>
                <a:lnTo>
                  <a:pt x="2130426" y="5570169"/>
                </a:lnTo>
                <a:lnTo>
                  <a:pt x="2118997" y="5569534"/>
                </a:lnTo>
                <a:lnTo>
                  <a:pt x="2113598" y="5569534"/>
                </a:lnTo>
                <a:lnTo>
                  <a:pt x="2108201" y="5569851"/>
                </a:lnTo>
                <a:lnTo>
                  <a:pt x="2102486" y="5570169"/>
                </a:lnTo>
                <a:lnTo>
                  <a:pt x="2097089" y="5570804"/>
                </a:lnTo>
                <a:lnTo>
                  <a:pt x="2092009" y="5572074"/>
                </a:lnTo>
                <a:lnTo>
                  <a:pt x="2086929" y="5573344"/>
                </a:lnTo>
                <a:lnTo>
                  <a:pt x="2081849" y="5575249"/>
                </a:lnTo>
                <a:lnTo>
                  <a:pt x="2076768" y="5577472"/>
                </a:lnTo>
                <a:lnTo>
                  <a:pt x="2072006" y="5580012"/>
                </a:lnTo>
                <a:lnTo>
                  <a:pt x="2067243" y="5582870"/>
                </a:lnTo>
                <a:lnTo>
                  <a:pt x="2065656" y="5581282"/>
                </a:lnTo>
                <a:lnTo>
                  <a:pt x="2065021" y="5580012"/>
                </a:lnTo>
                <a:lnTo>
                  <a:pt x="2064386" y="5578424"/>
                </a:lnTo>
                <a:lnTo>
                  <a:pt x="2064386" y="5577154"/>
                </a:lnTo>
                <a:lnTo>
                  <a:pt x="2064703" y="5575249"/>
                </a:lnTo>
                <a:lnTo>
                  <a:pt x="2065021" y="5573662"/>
                </a:lnTo>
                <a:lnTo>
                  <a:pt x="2066608" y="5570486"/>
                </a:lnTo>
                <a:lnTo>
                  <a:pt x="2067878" y="5567311"/>
                </a:lnTo>
                <a:lnTo>
                  <a:pt x="2069466" y="5564136"/>
                </a:lnTo>
                <a:lnTo>
                  <a:pt x="2069783" y="5562549"/>
                </a:lnTo>
                <a:lnTo>
                  <a:pt x="2069783" y="5560961"/>
                </a:lnTo>
                <a:lnTo>
                  <a:pt x="2069466" y="5559691"/>
                </a:lnTo>
                <a:lnTo>
                  <a:pt x="2068513" y="5557786"/>
                </a:lnTo>
                <a:lnTo>
                  <a:pt x="2065021" y="5554293"/>
                </a:lnTo>
                <a:lnTo>
                  <a:pt x="2061212" y="5551753"/>
                </a:lnTo>
                <a:lnTo>
                  <a:pt x="2057718" y="5549213"/>
                </a:lnTo>
                <a:lnTo>
                  <a:pt x="2054544" y="5546990"/>
                </a:lnTo>
                <a:lnTo>
                  <a:pt x="2051051" y="5545403"/>
                </a:lnTo>
                <a:lnTo>
                  <a:pt x="2047876" y="5543815"/>
                </a:lnTo>
                <a:lnTo>
                  <a:pt x="2044701" y="5542863"/>
                </a:lnTo>
                <a:lnTo>
                  <a:pt x="2041527" y="5541910"/>
                </a:lnTo>
                <a:lnTo>
                  <a:pt x="2035493" y="5540957"/>
                </a:lnTo>
                <a:lnTo>
                  <a:pt x="2029463" y="5540640"/>
                </a:lnTo>
                <a:lnTo>
                  <a:pt x="2024064" y="5540957"/>
                </a:lnTo>
                <a:lnTo>
                  <a:pt x="2018668" y="5541592"/>
                </a:lnTo>
                <a:lnTo>
                  <a:pt x="2007238" y="5543180"/>
                </a:lnTo>
                <a:lnTo>
                  <a:pt x="2001839" y="5543815"/>
                </a:lnTo>
                <a:lnTo>
                  <a:pt x="1996125" y="5543815"/>
                </a:lnTo>
                <a:lnTo>
                  <a:pt x="1990091" y="5543180"/>
                </a:lnTo>
                <a:lnTo>
                  <a:pt x="1987235" y="5542863"/>
                </a:lnTo>
                <a:lnTo>
                  <a:pt x="1984061" y="5541910"/>
                </a:lnTo>
                <a:lnTo>
                  <a:pt x="1981201" y="5540957"/>
                </a:lnTo>
                <a:lnTo>
                  <a:pt x="1977709" y="5539370"/>
                </a:lnTo>
                <a:lnTo>
                  <a:pt x="1974534" y="5537782"/>
                </a:lnTo>
                <a:lnTo>
                  <a:pt x="1970726" y="5535877"/>
                </a:lnTo>
                <a:lnTo>
                  <a:pt x="1970408" y="5536830"/>
                </a:lnTo>
                <a:lnTo>
                  <a:pt x="1970408" y="5538100"/>
                </a:lnTo>
                <a:lnTo>
                  <a:pt x="1970408" y="5539052"/>
                </a:lnTo>
                <a:lnTo>
                  <a:pt x="1970726" y="5539687"/>
                </a:lnTo>
                <a:lnTo>
                  <a:pt x="1972315" y="5541910"/>
                </a:lnTo>
                <a:lnTo>
                  <a:pt x="1974218" y="5544133"/>
                </a:lnTo>
                <a:lnTo>
                  <a:pt x="1978979" y="5548260"/>
                </a:lnTo>
                <a:lnTo>
                  <a:pt x="1983743" y="5552388"/>
                </a:lnTo>
                <a:lnTo>
                  <a:pt x="1977709" y="5552706"/>
                </a:lnTo>
                <a:lnTo>
                  <a:pt x="1972315" y="5553023"/>
                </a:lnTo>
                <a:lnTo>
                  <a:pt x="1966597" y="5553658"/>
                </a:lnTo>
                <a:lnTo>
                  <a:pt x="1960564" y="5554293"/>
                </a:lnTo>
                <a:lnTo>
                  <a:pt x="1955168" y="5555563"/>
                </a:lnTo>
                <a:lnTo>
                  <a:pt x="1949768" y="5556833"/>
                </a:lnTo>
                <a:lnTo>
                  <a:pt x="1944054" y="5558738"/>
                </a:lnTo>
                <a:lnTo>
                  <a:pt x="1939609" y="5560961"/>
                </a:lnTo>
                <a:lnTo>
                  <a:pt x="1934847" y="5563184"/>
                </a:lnTo>
                <a:lnTo>
                  <a:pt x="1930402" y="5565724"/>
                </a:lnTo>
                <a:lnTo>
                  <a:pt x="1926591" y="5568581"/>
                </a:lnTo>
                <a:lnTo>
                  <a:pt x="1923419" y="5571439"/>
                </a:lnTo>
                <a:lnTo>
                  <a:pt x="1920877" y="5575249"/>
                </a:lnTo>
                <a:lnTo>
                  <a:pt x="1918654" y="5578742"/>
                </a:lnTo>
                <a:lnTo>
                  <a:pt x="1917068" y="5582870"/>
                </a:lnTo>
                <a:lnTo>
                  <a:pt x="1916748" y="5586997"/>
                </a:lnTo>
                <a:lnTo>
                  <a:pt x="1914529" y="5585092"/>
                </a:lnTo>
                <a:lnTo>
                  <a:pt x="1912622" y="5583187"/>
                </a:lnTo>
                <a:lnTo>
                  <a:pt x="1911034" y="5581282"/>
                </a:lnTo>
                <a:lnTo>
                  <a:pt x="1909764" y="5579694"/>
                </a:lnTo>
                <a:lnTo>
                  <a:pt x="1909131" y="5577789"/>
                </a:lnTo>
                <a:lnTo>
                  <a:pt x="1908495" y="5575884"/>
                </a:lnTo>
                <a:lnTo>
                  <a:pt x="1908177" y="5573979"/>
                </a:lnTo>
                <a:lnTo>
                  <a:pt x="1908177" y="5572392"/>
                </a:lnTo>
                <a:lnTo>
                  <a:pt x="1908811" y="5568581"/>
                </a:lnTo>
                <a:lnTo>
                  <a:pt x="1909764" y="5565089"/>
                </a:lnTo>
                <a:lnTo>
                  <a:pt x="1911669" y="5561278"/>
                </a:lnTo>
                <a:lnTo>
                  <a:pt x="1913576" y="5557786"/>
                </a:lnTo>
                <a:lnTo>
                  <a:pt x="1915479" y="5553658"/>
                </a:lnTo>
                <a:lnTo>
                  <a:pt x="1917068" y="5550165"/>
                </a:lnTo>
                <a:lnTo>
                  <a:pt x="1918337" y="5546355"/>
                </a:lnTo>
                <a:lnTo>
                  <a:pt x="1918974" y="5542863"/>
                </a:lnTo>
                <a:lnTo>
                  <a:pt x="1918974" y="5540957"/>
                </a:lnTo>
                <a:lnTo>
                  <a:pt x="1918654" y="5539052"/>
                </a:lnTo>
                <a:lnTo>
                  <a:pt x="1918021" y="5537147"/>
                </a:lnTo>
                <a:lnTo>
                  <a:pt x="1917068" y="5535560"/>
                </a:lnTo>
                <a:lnTo>
                  <a:pt x="1916114" y="5533655"/>
                </a:lnTo>
                <a:lnTo>
                  <a:pt x="1914529" y="5531749"/>
                </a:lnTo>
                <a:lnTo>
                  <a:pt x="1912622" y="5529844"/>
                </a:lnTo>
                <a:lnTo>
                  <a:pt x="1910400" y="5528257"/>
                </a:lnTo>
                <a:lnTo>
                  <a:pt x="1911353" y="5527304"/>
                </a:lnTo>
                <a:lnTo>
                  <a:pt x="1912622" y="5526987"/>
                </a:lnTo>
                <a:lnTo>
                  <a:pt x="1913894" y="5526987"/>
                </a:lnTo>
                <a:lnTo>
                  <a:pt x="1915163" y="5527304"/>
                </a:lnTo>
                <a:lnTo>
                  <a:pt x="1918021" y="5528892"/>
                </a:lnTo>
                <a:lnTo>
                  <a:pt x="1921193" y="5530797"/>
                </a:lnTo>
                <a:lnTo>
                  <a:pt x="1927864" y="5535877"/>
                </a:lnTo>
                <a:lnTo>
                  <a:pt x="1931036" y="5538417"/>
                </a:lnTo>
                <a:lnTo>
                  <a:pt x="1934212" y="5540640"/>
                </a:lnTo>
                <a:lnTo>
                  <a:pt x="1936434" y="5538100"/>
                </a:lnTo>
                <a:lnTo>
                  <a:pt x="1938657" y="5535877"/>
                </a:lnTo>
                <a:lnTo>
                  <a:pt x="1940562" y="5533337"/>
                </a:lnTo>
                <a:lnTo>
                  <a:pt x="1942149" y="5531114"/>
                </a:lnTo>
                <a:lnTo>
                  <a:pt x="1942784" y="5528892"/>
                </a:lnTo>
                <a:lnTo>
                  <a:pt x="1943738" y="5526352"/>
                </a:lnTo>
                <a:lnTo>
                  <a:pt x="1944054" y="5524129"/>
                </a:lnTo>
                <a:lnTo>
                  <a:pt x="1944054" y="5521589"/>
                </a:lnTo>
                <a:lnTo>
                  <a:pt x="1944054" y="5519366"/>
                </a:lnTo>
                <a:lnTo>
                  <a:pt x="1943738" y="5516826"/>
                </a:lnTo>
                <a:lnTo>
                  <a:pt x="1942469" y="5512381"/>
                </a:lnTo>
                <a:lnTo>
                  <a:pt x="1940562" y="5507618"/>
                </a:lnTo>
                <a:lnTo>
                  <a:pt x="1937704" y="5502855"/>
                </a:lnTo>
                <a:lnTo>
                  <a:pt x="1938657" y="5502220"/>
                </a:lnTo>
                <a:lnTo>
                  <a:pt x="1939928" y="5501903"/>
                </a:lnTo>
                <a:lnTo>
                  <a:pt x="1941197" y="5501903"/>
                </a:lnTo>
                <a:lnTo>
                  <a:pt x="1942469" y="5502220"/>
                </a:lnTo>
                <a:lnTo>
                  <a:pt x="1945325" y="5503490"/>
                </a:lnTo>
                <a:lnTo>
                  <a:pt x="1948499" y="5505396"/>
                </a:lnTo>
                <a:lnTo>
                  <a:pt x="1955168" y="5510158"/>
                </a:lnTo>
                <a:lnTo>
                  <a:pt x="1958342" y="5512698"/>
                </a:lnTo>
                <a:lnTo>
                  <a:pt x="1961836" y="5514921"/>
                </a:lnTo>
                <a:lnTo>
                  <a:pt x="1961518" y="5508888"/>
                </a:lnTo>
                <a:lnTo>
                  <a:pt x="1960882" y="5503808"/>
                </a:lnTo>
                <a:lnTo>
                  <a:pt x="1959931" y="5496505"/>
                </a:lnTo>
                <a:lnTo>
                  <a:pt x="1959294" y="5492377"/>
                </a:lnTo>
                <a:lnTo>
                  <a:pt x="1959294" y="5491425"/>
                </a:lnTo>
                <a:lnTo>
                  <a:pt x="1959611" y="5490472"/>
                </a:lnTo>
                <a:lnTo>
                  <a:pt x="1960247" y="5489837"/>
                </a:lnTo>
                <a:lnTo>
                  <a:pt x="1961518" y="5489202"/>
                </a:lnTo>
                <a:lnTo>
                  <a:pt x="1965009" y="5487297"/>
                </a:lnTo>
                <a:lnTo>
                  <a:pt x="1971679" y="5484122"/>
                </a:lnTo>
                <a:lnTo>
                  <a:pt x="1975804" y="5480947"/>
                </a:lnTo>
                <a:lnTo>
                  <a:pt x="1981521" y="5477454"/>
                </a:lnTo>
                <a:lnTo>
                  <a:pt x="1973900" y="5465071"/>
                </a:lnTo>
                <a:lnTo>
                  <a:pt x="1970408" y="5458721"/>
                </a:lnTo>
                <a:lnTo>
                  <a:pt x="1969455" y="5455863"/>
                </a:lnTo>
                <a:lnTo>
                  <a:pt x="1968184" y="5452688"/>
                </a:lnTo>
                <a:lnTo>
                  <a:pt x="1967550" y="5449830"/>
                </a:lnTo>
                <a:lnTo>
                  <a:pt x="1967550" y="5446337"/>
                </a:lnTo>
                <a:lnTo>
                  <a:pt x="1967550" y="5443162"/>
                </a:lnTo>
                <a:lnTo>
                  <a:pt x="1968819" y="5440305"/>
                </a:lnTo>
                <a:lnTo>
                  <a:pt x="1970090" y="5436812"/>
                </a:lnTo>
                <a:lnTo>
                  <a:pt x="1972315" y="5433954"/>
                </a:lnTo>
                <a:lnTo>
                  <a:pt x="1975169" y="5430779"/>
                </a:lnTo>
                <a:lnTo>
                  <a:pt x="1978979" y="5427604"/>
                </a:lnTo>
                <a:lnTo>
                  <a:pt x="1975487" y="5421889"/>
                </a:lnTo>
                <a:lnTo>
                  <a:pt x="1972315" y="5416491"/>
                </a:lnTo>
                <a:lnTo>
                  <a:pt x="1968819" y="5411728"/>
                </a:lnTo>
                <a:lnTo>
                  <a:pt x="1965327" y="5407283"/>
                </a:lnTo>
                <a:lnTo>
                  <a:pt x="1961518" y="5403155"/>
                </a:lnTo>
                <a:lnTo>
                  <a:pt x="1957707" y="5399345"/>
                </a:lnTo>
                <a:lnTo>
                  <a:pt x="1949454" y="5391724"/>
                </a:lnTo>
                <a:lnTo>
                  <a:pt x="1931356" y="5376801"/>
                </a:lnTo>
                <a:lnTo>
                  <a:pt x="1921830" y="5367911"/>
                </a:lnTo>
                <a:lnTo>
                  <a:pt x="1916748" y="5362830"/>
                </a:lnTo>
                <a:lnTo>
                  <a:pt x="1911669" y="5357433"/>
                </a:lnTo>
                <a:lnTo>
                  <a:pt x="1909447" y="5359020"/>
                </a:lnTo>
                <a:lnTo>
                  <a:pt x="1907858" y="5360608"/>
                </a:lnTo>
                <a:lnTo>
                  <a:pt x="1906589" y="5362195"/>
                </a:lnTo>
                <a:lnTo>
                  <a:pt x="1905639" y="5363465"/>
                </a:lnTo>
                <a:lnTo>
                  <a:pt x="1905319" y="5365053"/>
                </a:lnTo>
                <a:lnTo>
                  <a:pt x="1904685" y="5366641"/>
                </a:lnTo>
                <a:lnTo>
                  <a:pt x="1904685" y="5369816"/>
                </a:lnTo>
                <a:lnTo>
                  <a:pt x="1904685" y="5372673"/>
                </a:lnTo>
                <a:lnTo>
                  <a:pt x="1904050" y="5376166"/>
                </a:lnTo>
                <a:lnTo>
                  <a:pt x="1903734" y="5377436"/>
                </a:lnTo>
                <a:lnTo>
                  <a:pt x="1903097" y="5379024"/>
                </a:lnTo>
                <a:lnTo>
                  <a:pt x="1901827" y="5380294"/>
                </a:lnTo>
                <a:lnTo>
                  <a:pt x="1899921" y="5381881"/>
                </a:lnTo>
                <a:lnTo>
                  <a:pt x="1897382" y="5377119"/>
                </a:lnTo>
                <a:lnTo>
                  <a:pt x="1895796" y="5372673"/>
                </a:lnTo>
                <a:lnTo>
                  <a:pt x="1894842" y="5369181"/>
                </a:lnTo>
                <a:lnTo>
                  <a:pt x="1894526" y="5365371"/>
                </a:lnTo>
                <a:lnTo>
                  <a:pt x="1895160" y="5362513"/>
                </a:lnTo>
                <a:lnTo>
                  <a:pt x="1896429" y="5359338"/>
                </a:lnTo>
                <a:lnTo>
                  <a:pt x="1898018" y="5356798"/>
                </a:lnTo>
                <a:lnTo>
                  <a:pt x="1899287" y="5353622"/>
                </a:lnTo>
                <a:lnTo>
                  <a:pt x="1903097" y="5347907"/>
                </a:lnTo>
                <a:lnTo>
                  <a:pt x="1904685" y="5345049"/>
                </a:lnTo>
                <a:lnTo>
                  <a:pt x="1906272" y="5341874"/>
                </a:lnTo>
                <a:lnTo>
                  <a:pt x="1906908" y="5338064"/>
                </a:lnTo>
                <a:lnTo>
                  <a:pt x="1907226" y="5333936"/>
                </a:lnTo>
                <a:lnTo>
                  <a:pt x="1907226" y="5329809"/>
                </a:lnTo>
                <a:lnTo>
                  <a:pt x="1906272" y="5324728"/>
                </a:lnTo>
                <a:lnTo>
                  <a:pt x="1904366" y="5323458"/>
                </a:lnTo>
                <a:lnTo>
                  <a:pt x="1903097" y="5322823"/>
                </a:lnTo>
                <a:lnTo>
                  <a:pt x="1901510" y="5322823"/>
                </a:lnTo>
                <a:lnTo>
                  <a:pt x="1899921" y="5323141"/>
                </a:lnTo>
                <a:lnTo>
                  <a:pt x="1898652" y="5323776"/>
                </a:lnTo>
                <a:lnTo>
                  <a:pt x="1897065" y="5324728"/>
                </a:lnTo>
                <a:lnTo>
                  <a:pt x="1894526" y="5326633"/>
                </a:lnTo>
                <a:lnTo>
                  <a:pt x="1891668" y="5329174"/>
                </a:lnTo>
                <a:lnTo>
                  <a:pt x="1889128" y="5331396"/>
                </a:lnTo>
                <a:lnTo>
                  <a:pt x="1887539" y="5332349"/>
                </a:lnTo>
                <a:lnTo>
                  <a:pt x="1886268" y="5332666"/>
                </a:lnTo>
                <a:lnTo>
                  <a:pt x="1884683" y="5332666"/>
                </a:lnTo>
                <a:lnTo>
                  <a:pt x="1883414" y="5332349"/>
                </a:lnTo>
                <a:lnTo>
                  <a:pt x="1881823" y="5328539"/>
                </a:lnTo>
                <a:lnTo>
                  <a:pt x="1881507" y="5325046"/>
                </a:lnTo>
                <a:lnTo>
                  <a:pt x="1881507" y="5321236"/>
                </a:lnTo>
                <a:lnTo>
                  <a:pt x="1882142" y="5317743"/>
                </a:lnTo>
                <a:lnTo>
                  <a:pt x="1883414" y="5313933"/>
                </a:lnTo>
                <a:lnTo>
                  <a:pt x="1884998" y="5310758"/>
                </a:lnTo>
                <a:lnTo>
                  <a:pt x="1887539" y="5306947"/>
                </a:lnTo>
                <a:lnTo>
                  <a:pt x="1891033" y="5303455"/>
                </a:lnTo>
                <a:lnTo>
                  <a:pt x="1889128" y="5302185"/>
                </a:lnTo>
                <a:lnTo>
                  <a:pt x="1887223" y="5301867"/>
                </a:lnTo>
                <a:lnTo>
                  <a:pt x="1885317" y="5301867"/>
                </a:lnTo>
                <a:lnTo>
                  <a:pt x="1883729" y="5302820"/>
                </a:lnTo>
                <a:lnTo>
                  <a:pt x="1882142" y="5303772"/>
                </a:lnTo>
                <a:lnTo>
                  <a:pt x="1880238" y="5304725"/>
                </a:lnTo>
                <a:lnTo>
                  <a:pt x="1877378" y="5308217"/>
                </a:lnTo>
                <a:lnTo>
                  <a:pt x="1874522" y="5311393"/>
                </a:lnTo>
                <a:lnTo>
                  <a:pt x="1872933" y="5312980"/>
                </a:lnTo>
                <a:lnTo>
                  <a:pt x="1871348" y="5314250"/>
                </a:lnTo>
                <a:lnTo>
                  <a:pt x="1869761" y="5315203"/>
                </a:lnTo>
                <a:lnTo>
                  <a:pt x="1867856" y="5315520"/>
                </a:lnTo>
                <a:lnTo>
                  <a:pt x="1866267" y="5315520"/>
                </a:lnTo>
                <a:lnTo>
                  <a:pt x="1864362" y="5315203"/>
                </a:lnTo>
                <a:lnTo>
                  <a:pt x="1859282" y="5308853"/>
                </a:lnTo>
                <a:lnTo>
                  <a:pt x="1854837" y="5304090"/>
                </a:lnTo>
                <a:lnTo>
                  <a:pt x="1849122" y="5298374"/>
                </a:lnTo>
                <a:lnTo>
                  <a:pt x="1846900" y="5295834"/>
                </a:lnTo>
                <a:lnTo>
                  <a:pt x="1844677" y="5293294"/>
                </a:lnTo>
                <a:lnTo>
                  <a:pt x="1842455" y="5289802"/>
                </a:lnTo>
                <a:lnTo>
                  <a:pt x="1839597" y="5285039"/>
                </a:lnTo>
                <a:lnTo>
                  <a:pt x="1831344" y="5283134"/>
                </a:lnTo>
                <a:lnTo>
                  <a:pt x="1823086" y="5281864"/>
                </a:lnTo>
                <a:lnTo>
                  <a:pt x="1815149" y="5281229"/>
                </a:lnTo>
                <a:lnTo>
                  <a:pt x="1806577" y="5281546"/>
                </a:lnTo>
                <a:lnTo>
                  <a:pt x="1798640" y="5282181"/>
                </a:lnTo>
                <a:lnTo>
                  <a:pt x="1790703" y="5283769"/>
                </a:lnTo>
                <a:lnTo>
                  <a:pt x="1782447" y="5285674"/>
                </a:lnTo>
                <a:lnTo>
                  <a:pt x="1774510" y="5288214"/>
                </a:lnTo>
                <a:lnTo>
                  <a:pt x="1766889" y="5290754"/>
                </a:lnTo>
                <a:lnTo>
                  <a:pt x="1759270" y="5293612"/>
                </a:lnTo>
                <a:lnTo>
                  <a:pt x="1751651" y="5296787"/>
                </a:lnTo>
                <a:lnTo>
                  <a:pt x="1744348" y="5300597"/>
                </a:lnTo>
                <a:lnTo>
                  <a:pt x="1730377" y="5307900"/>
                </a:lnTo>
                <a:lnTo>
                  <a:pt x="1717678" y="5315203"/>
                </a:lnTo>
                <a:lnTo>
                  <a:pt x="1714184" y="5310440"/>
                </a:lnTo>
                <a:lnTo>
                  <a:pt x="1711328" y="5305677"/>
                </a:lnTo>
                <a:lnTo>
                  <a:pt x="1708788" y="5301232"/>
                </a:lnTo>
                <a:lnTo>
                  <a:pt x="1705928" y="5297422"/>
                </a:lnTo>
                <a:lnTo>
                  <a:pt x="1704978" y="5296469"/>
                </a:lnTo>
                <a:lnTo>
                  <a:pt x="1703389" y="5295834"/>
                </a:lnTo>
                <a:lnTo>
                  <a:pt x="1701802" y="5295517"/>
                </a:lnTo>
                <a:lnTo>
                  <a:pt x="1700213" y="5295834"/>
                </a:lnTo>
                <a:lnTo>
                  <a:pt x="1698310" y="5296787"/>
                </a:lnTo>
                <a:lnTo>
                  <a:pt x="1696404" y="5298374"/>
                </a:lnTo>
                <a:lnTo>
                  <a:pt x="1694183" y="5300915"/>
                </a:lnTo>
                <a:lnTo>
                  <a:pt x="1691961" y="5304407"/>
                </a:lnTo>
                <a:lnTo>
                  <a:pt x="1686880" y="5299327"/>
                </a:lnTo>
                <a:lnTo>
                  <a:pt x="1681483" y="5293929"/>
                </a:lnTo>
                <a:lnTo>
                  <a:pt x="1675767" y="5288531"/>
                </a:lnTo>
                <a:lnTo>
                  <a:pt x="1670369" y="5283451"/>
                </a:lnTo>
                <a:lnTo>
                  <a:pt x="1668782" y="5280911"/>
                </a:lnTo>
                <a:lnTo>
                  <a:pt x="1667511" y="5278688"/>
                </a:lnTo>
                <a:lnTo>
                  <a:pt x="1666877" y="5276783"/>
                </a:lnTo>
                <a:lnTo>
                  <a:pt x="1666877" y="5275196"/>
                </a:lnTo>
                <a:lnTo>
                  <a:pt x="1666877" y="5274878"/>
                </a:lnTo>
                <a:lnTo>
                  <a:pt x="1667511" y="5274243"/>
                </a:lnTo>
                <a:lnTo>
                  <a:pt x="1669418" y="5273608"/>
                </a:lnTo>
                <a:lnTo>
                  <a:pt x="1671956" y="5272973"/>
                </a:lnTo>
                <a:lnTo>
                  <a:pt x="1676083" y="5273608"/>
                </a:lnTo>
                <a:lnTo>
                  <a:pt x="1672591" y="5271703"/>
                </a:lnTo>
                <a:lnTo>
                  <a:pt x="1670053" y="5270433"/>
                </a:lnTo>
                <a:lnTo>
                  <a:pt x="1667831" y="5269798"/>
                </a:lnTo>
                <a:lnTo>
                  <a:pt x="1666558" y="5269480"/>
                </a:lnTo>
                <a:lnTo>
                  <a:pt x="1664973" y="5269798"/>
                </a:lnTo>
                <a:lnTo>
                  <a:pt x="1664019" y="5270433"/>
                </a:lnTo>
                <a:lnTo>
                  <a:pt x="1663066" y="5271703"/>
                </a:lnTo>
                <a:lnTo>
                  <a:pt x="1662432" y="5272656"/>
                </a:lnTo>
                <a:lnTo>
                  <a:pt x="1661481" y="5275196"/>
                </a:lnTo>
                <a:lnTo>
                  <a:pt x="1660528" y="5276783"/>
                </a:lnTo>
                <a:lnTo>
                  <a:pt x="1659574" y="5277736"/>
                </a:lnTo>
                <a:lnTo>
                  <a:pt x="1658623" y="5278688"/>
                </a:lnTo>
                <a:lnTo>
                  <a:pt x="1656718" y="5279323"/>
                </a:lnTo>
                <a:lnTo>
                  <a:pt x="1654814" y="5279641"/>
                </a:lnTo>
                <a:lnTo>
                  <a:pt x="1652273" y="5279641"/>
                </a:lnTo>
                <a:lnTo>
                  <a:pt x="1651637" y="5276783"/>
                </a:lnTo>
                <a:lnTo>
                  <a:pt x="1651319" y="5274243"/>
                </a:lnTo>
                <a:lnTo>
                  <a:pt x="1651637" y="5269163"/>
                </a:lnTo>
                <a:lnTo>
                  <a:pt x="1652908" y="5259002"/>
                </a:lnTo>
                <a:lnTo>
                  <a:pt x="1653223" y="5253287"/>
                </a:lnTo>
                <a:lnTo>
                  <a:pt x="1653223" y="5250747"/>
                </a:lnTo>
                <a:lnTo>
                  <a:pt x="1652908" y="5248207"/>
                </a:lnTo>
                <a:lnTo>
                  <a:pt x="1652273" y="5245667"/>
                </a:lnTo>
                <a:lnTo>
                  <a:pt x="1651319" y="5242809"/>
                </a:lnTo>
                <a:lnTo>
                  <a:pt x="1649415" y="5239951"/>
                </a:lnTo>
                <a:lnTo>
                  <a:pt x="1647192" y="5237411"/>
                </a:lnTo>
                <a:lnTo>
                  <a:pt x="1644970" y="5235506"/>
                </a:lnTo>
                <a:lnTo>
                  <a:pt x="1643065" y="5234554"/>
                </a:lnTo>
                <a:lnTo>
                  <a:pt x="1641794" y="5234236"/>
                </a:lnTo>
                <a:lnTo>
                  <a:pt x="1640207" y="5234554"/>
                </a:lnTo>
                <a:lnTo>
                  <a:pt x="1639254" y="5235189"/>
                </a:lnTo>
                <a:lnTo>
                  <a:pt x="1637985" y="5236141"/>
                </a:lnTo>
                <a:lnTo>
                  <a:pt x="1637666" y="5237729"/>
                </a:lnTo>
                <a:lnTo>
                  <a:pt x="1637033" y="5239634"/>
                </a:lnTo>
                <a:lnTo>
                  <a:pt x="1637033" y="5241539"/>
                </a:lnTo>
                <a:lnTo>
                  <a:pt x="1636715" y="5243127"/>
                </a:lnTo>
                <a:lnTo>
                  <a:pt x="1637349" y="5247254"/>
                </a:lnTo>
                <a:lnTo>
                  <a:pt x="1637666" y="5249159"/>
                </a:lnTo>
                <a:lnTo>
                  <a:pt x="1638620" y="5250747"/>
                </a:lnTo>
                <a:lnTo>
                  <a:pt x="1639572" y="5252335"/>
                </a:lnTo>
                <a:lnTo>
                  <a:pt x="1640843" y="5253287"/>
                </a:lnTo>
                <a:lnTo>
                  <a:pt x="1636080" y="5250747"/>
                </a:lnTo>
                <a:lnTo>
                  <a:pt x="1631953" y="5248207"/>
                </a:lnTo>
                <a:lnTo>
                  <a:pt x="1627823" y="5245032"/>
                </a:lnTo>
                <a:lnTo>
                  <a:pt x="1623378" y="5240904"/>
                </a:lnTo>
                <a:lnTo>
                  <a:pt x="1618933" y="5236141"/>
                </a:lnTo>
                <a:lnTo>
                  <a:pt x="1614808" y="5230426"/>
                </a:lnTo>
                <a:lnTo>
                  <a:pt x="1610045" y="5223440"/>
                </a:lnTo>
                <a:lnTo>
                  <a:pt x="1604329" y="5215503"/>
                </a:lnTo>
                <a:lnTo>
                  <a:pt x="1605602" y="5219948"/>
                </a:lnTo>
                <a:lnTo>
                  <a:pt x="1606235" y="5223440"/>
                </a:lnTo>
                <a:lnTo>
                  <a:pt x="1606235" y="5225981"/>
                </a:lnTo>
                <a:lnTo>
                  <a:pt x="1605916" y="5227568"/>
                </a:lnTo>
                <a:lnTo>
                  <a:pt x="1605282" y="5228203"/>
                </a:lnTo>
                <a:lnTo>
                  <a:pt x="1604013" y="5228521"/>
                </a:lnTo>
                <a:lnTo>
                  <a:pt x="1603060" y="5227886"/>
                </a:lnTo>
                <a:lnTo>
                  <a:pt x="1601473" y="5226298"/>
                </a:lnTo>
                <a:lnTo>
                  <a:pt x="1600203" y="5225028"/>
                </a:lnTo>
                <a:lnTo>
                  <a:pt x="1598613" y="5222805"/>
                </a:lnTo>
                <a:lnTo>
                  <a:pt x="1597028" y="5220265"/>
                </a:lnTo>
                <a:lnTo>
                  <a:pt x="1596076" y="5217408"/>
                </a:lnTo>
                <a:lnTo>
                  <a:pt x="1595439" y="5214232"/>
                </a:lnTo>
                <a:lnTo>
                  <a:pt x="1595123" y="5211375"/>
                </a:lnTo>
                <a:lnTo>
                  <a:pt x="1595123" y="5208517"/>
                </a:lnTo>
                <a:lnTo>
                  <a:pt x="1595439" y="5205660"/>
                </a:lnTo>
                <a:lnTo>
                  <a:pt x="1591947" y="5205342"/>
                </a:lnTo>
                <a:lnTo>
                  <a:pt x="1588453" y="5205024"/>
                </a:lnTo>
                <a:lnTo>
                  <a:pt x="1584644" y="5204389"/>
                </a:lnTo>
                <a:lnTo>
                  <a:pt x="1581152" y="5203754"/>
                </a:lnTo>
                <a:lnTo>
                  <a:pt x="1579248" y="5203119"/>
                </a:lnTo>
                <a:lnTo>
                  <a:pt x="1577341" y="5201849"/>
                </a:lnTo>
                <a:lnTo>
                  <a:pt x="1575756" y="5200897"/>
                </a:lnTo>
                <a:lnTo>
                  <a:pt x="1573849" y="5199309"/>
                </a:lnTo>
                <a:lnTo>
                  <a:pt x="1571628" y="5197087"/>
                </a:lnTo>
                <a:lnTo>
                  <a:pt x="1569724" y="5195181"/>
                </a:lnTo>
                <a:lnTo>
                  <a:pt x="1567499" y="5192006"/>
                </a:lnTo>
                <a:lnTo>
                  <a:pt x="1565912" y="5189149"/>
                </a:lnTo>
                <a:lnTo>
                  <a:pt x="1565279" y="5192959"/>
                </a:lnTo>
                <a:lnTo>
                  <a:pt x="1565279" y="5195817"/>
                </a:lnTo>
                <a:lnTo>
                  <a:pt x="1565912" y="5198674"/>
                </a:lnTo>
                <a:lnTo>
                  <a:pt x="1566548" y="5201214"/>
                </a:lnTo>
                <a:lnTo>
                  <a:pt x="1568135" y="5203754"/>
                </a:lnTo>
                <a:lnTo>
                  <a:pt x="1569404" y="5205977"/>
                </a:lnTo>
                <a:lnTo>
                  <a:pt x="1571628" y="5208200"/>
                </a:lnTo>
                <a:lnTo>
                  <a:pt x="1573849" y="5210105"/>
                </a:lnTo>
                <a:lnTo>
                  <a:pt x="1578929" y="5214232"/>
                </a:lnTo>
                <a:lnTo>
                  <a:pt x="1584644" y="5218995"/>
                </a:lnTo>
                <a:lnTo>
                  <a:pt x="1591313" y="5224711"/>
                </a:lnTo>
                <a:lnTo>
                  <a:pt x="1594488" y="5227886"/>
                </a:lnTo>
                <a:lnTo>
                  <a:pt x="1597979" y="5231378"/>
                </a:lnTo>
                <a:lnTo>
                  <a:pt x="1594488" y="5231061"/>
                </a:lnTo>
                <a:lnTo>
                  <a:pt x="1591947" y="5231061"/>
                </a:lnTo>
                <a:lnTo>
                  <a:pt x="1590358" y="5232013"/>
                </a:lnTo>
                <a:lnTo>
                  <a:pt x="1589089" y="5232966"/>
                </a:lnTo>
                <a:lnTo>
                  <a:pt x="1588453" y="5234554"/>
                </a:lnTo>
                <a:lnTo>
                  <a:pt x="1588138" y="5236141"/>
                </a:lnTo>
                <a:lnTo>
                  <a:pt x="1588138" y="5238046"/>
                </a:lnTo>
                <a:lnTo>
                  <a:pt x="1588453" y="5240269"/>
                </a:lnTo>
                <a:lnTo>
                  <a:pt x="1590358" y="5245349"/>
                </a:lnTo>
                <a:lnTo>
                  <a:pt x="1592583" y="5250747"/>
                </a:lnTo>
                <a:lnTo>
                  <a:pt x="1594488" y="5255827"/>
                </a:lnTo>
                <a:lnTo>
                  <a:pt x="1596710" y="5261225"/>
                </a:lnTo>
                <a:lnTo>
                  <a:pt x="1595439" y="5262495"/>
                </a:lnTo>
                <a:lnTo>
                  <a:pt x="1593854" y="5263765"/>
                </a:lnTo>
                <a:lnTo>
                  <a:pt x="1592583" y="5264083"/>
                </a:lnTo>
                <a:lnTo>
                  <a:pt x="1590994" y="5264083"/>
                </a:lnTo>
                <a:lnTo>
                  <a:pt x="1589089" y="5263130"/>
                </a:lnTo>
                <a:lnTo>
                  <a:pt x="1587820" y="5262495"/>
                </a:lnTo>
                <a:lnTo>
                  <a:pt x="1584328" y="5260590"/>
                </a:lnTo>
                <a:lnTo>
                  <a:pt x="1581152" y="5258685"/>
                </a:lnTo>
                <a:lnTo>
                  <a:pt x="1577978" y="5256780"/>
                </a:lnTo>
                <a:lnTo>
                  <a:pt x="1576390" y="5256462"/>
                </a:lnTo>
                <a:lnTo>
                  <a:pt x="1574802" y="5256462"/>
                </a:lnTo>
                <a:lnTo>
                  <a:pt x="1573531" y="5256780"/>
                </a:lnTo>
                <a:lnTo>
                  <a:pt x="1571946" y="5257732"/>
                </a:lnTo>
                <a:lnTo>
                  <a:pt x="1573531" y="5252970"/>
                </a:lnTo>
                <a:lnTo>
                  <a:pt x="1574167" y="5249477"/>
                </a:lnTo>
                <a:lnTo>
                  <a:pt x="1574167" y="5246619"/>
                </a:lnTo>
                <a:lnTo>
                  <a:pt x="1573849" y="5244397"/>
                </a:lnTo>
                <a:lnTo>
                  <a:pt x="1573215" y="5242491"/>
                </a:lnTo>
                <a:lnTo>
                  <a:pt x="1571946" y="5241539"/>
                </a:lnTo>
                <a:lnTo>
                  <a:pt x="1570673" y="5240269"/>
                </a:lnTo>
                <a:lnTo>
                  <a:pt x="1568768" y="5239634"/>
                </a:lnTo>
                <a:lnTo>
                  <a:pt x="1565279" y="5238046"/>
                </a:lnTo>
                <a:lnTo>
                  <a:pt x="1564008" y="5236776"/>
                </a:lnTo>
                <a:lnTo>
                  <a:pt x="1562419" y="5235189"/>
                </a:lnTo>
                <a:lnTo>
                  <a:pt x="1561467" y="5232966"/>
                </a:lnTo>
                <a:lnTo>
                  <a:pt x="1560831" y="5230426"/>
                </a:lnTo>
                <a:lnTo>
                  <a:pt x="1560198" y="5226933"/>
                </a:lnTo>
                <a:lnTo>
                  <a:pt x="1560831" y="5222170"/>
                </a:lnTo>
                <a:lnTo>
                  <a:pt x="1556705" y="5223758"/>
                </a:lnTo>
                <a:lnTo>
                  <a:pt x="1553848" y="5225028"/>
                </a:lnTo>
                <a:lnTo>
                  <a:pt x="1550671" y="5225346"/>
                </a:lnTo>
                <a:lnTo>
                  <a:pt x="1548768" y="5225663"/>
                </a:lnTo>
                <a:lnTo>
                  <a:pt x="1546863" y="5225346"/>
                </a:lnTo>
                <a:lnTo>
                  <a:pt x="1545276" y="5225028"/>
                </a:lnTo>
                <a:lnTo>
                  <a:pt x="1542418" y="5223440"/>
                </a:lnTo>
                <a:lnTo>
                  <a:pt x="1539242" y="5222488"/>
                </a:lnTo>
                <a:lnTo>
                  <a:pt x="1537018" y="5221535"/>
                </a:lnTo>
                <a:lnTo>
                  <a:pt x="1534799" y="5221535"/>
                </a:lnTo>
                <a:lnTo>
                  <a:pt x="1531939" y="5221535"/>
                </a:lnTo>
                <a:lnTo>
                  <a:pt x="1528447" y="5222170"/>
                </a:lnTo>
                <a:lnTo>
                  <a:pt x="1524636" y="5223123"/>
                </a:lnTo>
                <a:lnTo>
                  <a:pt x="1519875" y="5224711"/>
                </a:lnTo>
                <a:lnTo>
                  <a:pt x="1519557" y="5226298"/>
                </a:lnTo>
                <a:lnTo>
                  <a:pt x="1518923" y="5227886"/>
                </a:lnTo>
                <a:lnTo>
                  <a:pt x="1518923" y="5231061"/>
                </a:lnTo>
                <a:lnTo>
                  <a:pt x="1518923" y="5232648"/>
                </a:lnTo>
                <a:lnTo>
                  <a:pt x="1518604" y="5234236"/>
                </a:lnTo>
                <a:lnTo>
                  <a:pt x="1517970" y="5235506"/>
                </a:lnTo>
                <a:lnTo>
                  <a:pt x="1517017" y="5237094"/>
                </a:lnTo>
                <a:lnTo>
                  <a:pt x="1524320" y="5238681"/>
                </a:lnTo>
                <a:lnTo>
                  <a:pt x="1530669" y="5241539"/>
                </a:lnTo>
                <a:lnTo>
                  <a:pt x="1537018" y="5244397"/>
                </a:lnTo>
                <a:lnTo>
                  <a:pt x="1542736" y="5247254"/>
                </a:lnTo>
                <a:lnTo>
                  <a:pt x="1548132" y="5250747"/>
                </a:lnTo>
                <a:lnTo>
                  <a:pt x="1553848" y="5254557"/>
                </a:lnTo>
                <a:lnTo>
                  <a:pt x="1558927" y="5258050"/>
                </a:lnTo>
                <a:lnTo>
                  <a:pt x="1563690" y="5262495"/>
                </a:lnTo>
                <a:lnTo>
                  <a:pt x="1572580" y="5271068"/>
                </a:lnTo>
                <a:lnTo>
                  <a:pt x="1581786" y="5279323"/>
                </a:lnTo>
                <a:lnTo>
                  <a:pt x="1591313" y="5287579"/>
                </a:lnTo>
                <a:lnTo>
                  <a:pt x="1596076" y="5291389"/>
                </a:lnTo>
                <a:lnTo>
                  <a:pt x="1600837" y="5294882"/>
                </a:lnTo>
                <a:lnTo>
                  <a:pt x="1599248" y="5295834"/>
                </a:lnTo>
                <a:lnTo>
                  <a:pt x="1597979" y="5295834"/>
                </a:lnTo>
                <a:lnTo>
                  <a:pt x="1594488" y="5295834"/>
                </a:lnTo>
                <a:lnTo>
                  <a:pt x="1593218" y="5295834"/>
                </a:lnTo>
                <a:lnTo>
                  <a:pt x="1591631" y="5296152"/>
                </a:lnTo>
                <a:lnTo>
                  <a:pt x="1590358" y="5296787"/>
                </a:lnTo>
                <a:lnTo>
                  <a:pt x="1588773" y="5298057"/>
                </a:lnTo>
                <a:lnTo>
                  <a:pt x="1593534" y="5303772"/>
                </a:lnTo>
                <a:lnTo>
                  <a:pt x="1598613" y="5308535"/>
                </a:lnTo>
                <a:lnTo>
                  <a:pt x="1603060" y="5312980"/>
                </a:lnTo>
                <a:lnTo>
                  <a:pt x="1607821" y="5316473"/>
                </a:lnTo>
                <a:lnTo>
                  <a:pt x="1612585" y="5319966"/>
                </a:lnTo>
                <a:lnTo>
                  <a:pt x="1617030" y="5322506"/>
                </a:lnTo>
                <a:lnTo>
                  <a:pt x="1621475" y="5325046"/>
                </a:lnTo>
                <a:lnTo>
                  <a:pt x="1626238" y="5327269"/>
                </a:lnTo>
                <a:lnTo>
                  <a:pt x="1636080" y="5331079"/>
                </a:lnTo>
                <a:lnTo>
                  <a:pt x="1646557" y="5335524"/>
                </a:lnTo>
                <a:lnTo>
                  <a:pt x="1651637" y="5338382"/>
                </a:lnTo>
                <a:lnTo>
                  <a:pt x="1657353" y="5341239"/>
                </a:lnTo>
                <a:lnTo>
                  <a:pt x="1663066" y="5344732"/>
                </a:lnTo>
                <a:lnTo>
                  <a:pt x="1669418" y="5348542"/>
                </a:lnTo>
                <a:lnTo>
                  <a:pt x="1667511" y="5351082"/>
                </a:lnTo>
                <a:lnTo>
                  <a:pt x="1666242" y="5353622"/>
                </a:lnTo>
                <a:lnTo>
                  <a:pt x="1665290" y="5356163"/>
                </a:lnTo>
                <a:lnTo>
                  <a:pt x="1664655" y="5359020"/>
                </a:lnTo>
                <a:lnTo>
                  <a:pt x="1664655" y="5361560"/>
                </a:lnTo>
                <a:lnTo>
                  <a:pt x="1664973" y="5364100"/>
                </a:lnTo>
                <a:lnTo>
                  <a:pt x="1665926" y="5366958"/>
                </a:lnTo>
                <a:lnTo>
                  <a:pt x="1666877" y="5369816"/>
                </a:lnTo>
                <a:lnTo>
                  <a:pt x="1668464" y="5372356"/>
                </a:lnTo>
                <a:lnTo>
                  <a:pt x="1669735" y="5375214"/>
                </a:lnTo>
                <a:lnTo>
                  <a:pt x="1673863" y="5380611"/>
                </a:lnTo>
                <a:lnTo>
                  <a:pt x="1678623" y="5386644"/>
                </a:lnTo>
                <a:lnTo>
                  <a:pt x="1684024" y="5392359"/>
                </a:lnTo>
                <a:lnTo>
                  <a:pt x="1683068" y="5395217"/>
                </a:lnTo>
                <a:lnTo>
                  <a:pt x="1681800" y="5397122"/>
                </a:lnTo>
                <a:lnTo>
                  <a:pt x="1680528" y="5398392"/>
                </a:lnTo>
                <a:lnTo>
                  <a:pt x="1678942" y="5398710"/>
                </a:lnTo>
                <a:lnTo>
                  <a:pt x="1677355" y="5398392"/>
                </a:lnTo>
                <a:lnTo>
                  <a:pt x="1675767" y="5397440"/>
                </a:lnTo>
                <a:lnTo>
                  <a:pt x="1672274" y="5395852"/>
                </a:lnTo>
                <a:lnTo>
                  <a:pt x="1668782" y="5393630"/>
                </a:lnTo>
                <a:lnTo>
                  <a:pt x="1667195" y="5392677"/>
                </a:lnTo>
                <a:lnTo>
                  <a:pt x="1665290" y="5392359"/>
                </a:lnTo>
                <a:lnTo>
                  <a:pt x="1664019" y="5392677"/>
                </a:lnTo>
                <a:lnTo>
                  <a:pt x="1662432" y="5393947"/>
                </a:lnTo>
                <a:lnTo>
                  <a:pt x="1661481" y="5396170"/>
                </a:lnTo>
                <a:lnTo>
                  <a:pt x="1660210" y="5398710"/>
                </a:lnTo>
                <a:lnTo>
                  <a:pt x="1657353" y="5396487"/>
                </a:lnTo>
                <a:lnTo>
                  <a:pt x="1654814" y="5394265"/>
                </a:lnTo>
                <a:lnTo>
                  <a:pt x="1652908" y="5392042"/>
                </a:lnTo>
                <a:lnTo>
                  <a:pt x="1651319" y="5389819"/>
                </a:lnTo>
                <a:lnTo>
                  <a:pt x="1649097" y="5386327"/>
                </a:lnTo>
                <a:lnTo>
                  <a:pt x="1647510" y="5382834"/>
                </a:lnTo>
                <a:lnTo>
                  <a:pt x="1645923" y="5379976"/>
                </a:lnTo>
                <a:lnTo>
                  <a:pt x="1645286" y="5379024"/>
                </a:lnTo>
                <a:lnTo>
                  <a:pt x="1644334" y="5377754"/>
                </a:lnTo>
                <a:lnTo>
                  <a:pt x="1642747" y="5376801"/>
                </a:lnTo>
                <a:lnTo>
                  <a:pt x="1641478" y="5376166"/>
                </a:lnTo>
                <a:lnTo>
                  <a:pt x="1639254" y="5375531"/>
                </a:lnTo>
                <a:lnTo>
                  <a:pt x="1636080" y="5375214"/>
                </a:lnTo>
                <a:lnTo>
                  <a:pt x="1635762" y="5378071"/>
                </a:lnTo>
                <a:lnTo>
                  <a:pt x="1636080" y="5380611"/>
                </a:lnTo>
                <a:lnTo>
                  <a:pt x="1637349" y="5383787"/>
                </a:lnTo>
                <a:lnTo>
                  <a:pt x="1638620" y="5386009"/>
                </a:lnTo>
                <a:lnTo>
                  <a:pt x="1640525" y="5388549"/>
                </a:lnTo>
                <a:lnTo>
                  <a:pt x="1642747" y="5390454"/>
                </a:lnTo>
                <a:lnTo>
                  <a:pt x="1645603" y="5392677"/>
                </a:lnTo>
                <a:lnTo>
                  <a:pt x="1648144" y="5394582"/>
                </a:lnTo>
                <a:lnTo>
                  <a:pt x="1654493" y="5398392"/>
                </a:lnTo>
                <a:lnTo>
                  <a:pt x="1660528" y="5401885"/>
                </a:lnTo>
                <a:lnTo>
                  <a:pt x="1666242" y="5404743"/>
                </a:lnTo>
                <a:lnTo>
                  <a:pt x="1668464" y="5406648"/>
                </a:lnTo>
                <a:lnTo>
                  <a:pt x="1670053" y="5408235"/>
                </a:lnTo>
                <a:lnTo>
                  <a:pt x="1666558" y="5411728"/>
                </a:lnTo>
                <a:lnTo>
                  <a:pt x="1664655" y="5413951"/>
                </a:lnTo>
                <a:lnTo>
                  <a:pt x="1663701" y="5415856"/>
                </a:lnTo>
                <a:lnTo>
                  <a:pt x="1662752" y="5418078"/>
                </a:lnTo>
                <a:lnTo>
                  <a:pt x="1662752" y="5420301"/>
                </a:lnTo>
                <a:lnTo>
                  <a:pt x="1663066" y="5422206"/>
                </a:lnTo>
                <a:lnTo>
                  <a:pt x="1664655" y="5424429"/>
                </a:lnTo>
                <a:lnTo>
                  <a:pt x="1660528" y="5420618"/>
                </a:lnTo>
                <a:lnTo>
                  <a:pt x="1656718" y="5417126"/>
                </a:lnTo>
                <a:lnTo>
                  <a:pt x="1654493" y="5415856"/>
                </a:lnTo>
                <a:lnTo>
                  <a:pt x="1652273" y="5414903"/>
                </a:lnTo>
                <a:lnTo>
                  <a:pt x="1647510" y="5413633"/>
                </a:lnTo>
                <a:lnTo>
                  <a:pt x="1642747" y="5412998"/>
                </a:lnTo>
                <a:lnTo>
                  <a:pt x="1637985" y="5412998"/>
                </a:lnTo>
                <a:lnTo>
                  <a:pt x="1632904" y="5413951"/>
                </a:lnTo>
                <a:lnTo>
                  <a:pt x="1628143" y="5415538"/>
                </a:lnTo>
                <a:lnTo>
                  <a:pt x="1623062" y="5417761"/>
                </a:lnTo>
                <a:lnTo>
                  <a:pt x="1617984" y="5420618"/>
                </a:lnTo>
                <a:lnTo>
                  <a:pt x="1613219" y="5423794"/>
                </a:lnTo>
                <a:lnTo>
                  <a:pt x="1608140" y="5427921"/>
                </a:lnTo>
                <a:lnTo>
                  <a:pt x="1603376" y="5432049"/>
                </a:lnTo>
                <a:lnTo>
                  <a:pt x="1598613" y="5436812"/>
                </a:lnTo>
                <a:lnTo>
                  <a:pt x="1593854" y="5442210"/>
                </a:lnTo>
                <a:lnTo>
                  <a:pt x="1589406" y="5447607"/>
                </a:lnTo>
                <a:lnTo>
                  <a:pt x="1583057" y="5443797"/>
                </a:lnTo>
                <a:lnTo>
                  <a:pt x="1579563" y="5442845"/>
                </a:lnTo>
                <a:lnTo>
                  <a:pt x="1576707" y="5441575"/>
                </a:lnTo>
                <a:lnTo>
                  <a:pt x="1573849" y="5440940"/>
                </a:lnTo>
                <a:lnTo>
                  <a:pt x="1570993" y="5440622"/>
                </a:lnTo>
                <a:lnTo>
                  <a:pt x="1568451" y="5440305"/>
                </a:lnTo>
                <a:lnTo>
                  <a:pt x="1565912" y="5440622"/>
                </a:lnTo>
                <a:lnTo>
                  <a:pt x="1563690" y="5440940"/>
                </a:lnTo>
                <a:lnTo>
                  <a:pt x="1561785" y="5442210"/>
                </a:lnTo>
                <a:lnTo>
                  <a:pt x="1559878" y="5443480"/>
                </a:lnTo>
                <a:lnTo>
                  <a:pt x="1557974" y="5445067"/>
                </a:lnTo>
                <a:lnTo>
                  <a:pt x="1556705" y="5447290"/>
                </a:lnTo>
                <a:lnTo>
                  <a:pt x="1555433" y="5449830"/>
                </a:lnTo>
                <a:lnTo>
                  <a:pt x="1554482" y="5453005"/>
                </a:lnTo>
                <a:lnTo>
                  <a:pt x="1553848" y="5456180"/>
                </a:lnTo>
                <a:lnTo>
                  <a:pt x="1546227" y="5450783"/>
                </a:lnTo>
                <a:lnTo>
                  <a:pt x="1539560" y="5445702"/>
                </a:lnTo>
                <a:lnTo>
                  <a:pt x="1534479" y="5441257"/>
                </a:lnTo>
                <a:lnTo>
                  <a:pt x="1530034" y="5436812"/>
                </a:lnTo>
                <a:lnTo>
                  <a:pt x="1525907" y="5432049"/>
                </a:lnTo>
                <a:lnTo>
                  <a:pt x="1523049" y="5426651"/>
                </a:lnTo>
                <a:lnTo>
                  <a:pt x="1520191" y="5420618"/>
                </a:lnTo>
                <a:lnTo>
                  <a:pt x="1517652" y="5412998"/>
                </a:lnTo>
                <a:lnTo>
                  <a:pt x="1515746" y="5413633"/>
                </a:lnTo>
                <a:lnTo>
                  <a:pt x="1513525" y="5413633"/>
                </a:lnTo>
                <a:lnTo>
                  <a:pt x="1510984" y="5413316"/>
                </a:lnTo>
                <a:lnTo>
                  <a:pt x="1508764" y="5412998"/>
                </a:lnTo>
                <a:lnTo>
                  <a:pt x="1503683" y="5411093"/>
                </a:lnTo>
                <a:lnTo>
                  <a:pt x="1498603" y="5408553"/>
                </a:lnTo>
                <a:lnTo>
                  <a:pt x="1493204" y="5405695"/>
                </a:lnTo>
                <a:lnTo>
                  <a:pt x="1487806" y="5402203"/>
                </a:lnTo>
                <a:lnTo>
                  <a:pt x="1482092" y="5399027"/>
                </a:lnTo>
                <a:lnTo>
                  <a:pt x="1476693" y="5396170"/>
                </a:lnTo>
                <a:lnTo>
                  <a:pt x="1471297" y="5393630"/>
                </a:lnTo>
                <a:lnTo>
                  <a:pt x="1465899" y="5391724"/>
                </a:lnTo>
                <a:lnTo>
                  <a:pt x="1463358" y="5391089"/>
                </a:lnTo>
                <a:lnTo>
                  <a:pt x="1461138" y="5391089"/>
                </a:lnTo>
                <a:lnTo>
                  <a:pt x="1458598" y="5391089"/>
                </a:lnTo>
                <a:lnTo>
                  <a:pt x="1456375" y="5391407"/>
                </a:lnTo>
                <a:lnTo>
                  <a:pt x="1454153" y="5392042"/>
                </a:lnTo>
                <a:lnTo>
                  <a:pt x="1451928" y="5393630"/>
                </a:lnTo>
                <a:lnTo>
                  <a:pt x="1450023" y="5394900"/>
                </a:lnTo>
                <a:lnTo>
                  <a:pt x="1447803" y="5397122"/>
                </a:lnTo>
                <a:lnTo>
                  <a:pt x="1446533" y="5399980"/>
                </a:lnTo>
                <a:lnTo>
                  <a:pt x="1444629" y="5403473"/>
                </a:lnTo>
                <a:lnTo>
                  <a:pt x="1443673" y="5406965"/>
                </a:lnTo>
                <a:lnTo>
                  <a:pt x="1442088" y="5411410"/>
                </a:lnTo>
                <a:lnTo>
                  <a:pt x="1440182" y="5411093"/>
                </a:lnTo>
                <a:lnTo>
                  <a:pt x="1438277" y="5410458"/>
                </a:lnTo>
                <a:lnTo>
                  <a:pt x="1434466" y="5408553"/>
                </a:lnTo>
                <a:lnTo>
                  <a:pt x="1430340" y="5406013"/>
                </a:lnTo>
                <a:lnTo>
                  <a:pt x="1425895" y="5402203"/>
                </a:lnTo>
                <a:lnTo>
                  <a:pt x="1422084" y="5398392"/>
                </a:lnTo>
                <a:lnTo>
                  <a:pt x="1417958" y="5393947"/>
                </a:lnTo>
                <a:lnTo>
                  <a:pt x="1409384" y="5384422"/>
                </a:lnTo>
                <a:lnTo>
                  <a:pt x="1410336" y="5384104"/>
                </a:lnTo>
                <a:lnTo>
                  <a:pt x="1411289" y="5383787"/>
                </a:lnTo>
                <a:lnTo>
                  <a:pt x="1412558" y="5383787"/>
                </a:lnTo>
                <a:lnTo>
                  <a:pt x="1413511" y="5384104"/>
                </a:lnTo>
                <a:lnTo>
                  <a:pt x="1415734" y="5385057"/>
                </a:lnTo>
                <a:lnTo>
                  <a:pt x="1417958" y="5386962"/>
                </a:lnTo>
                <a:lnTo>
                  <a:pt x="1422719" y="5391407"/>
                </a:lnTo>
                <a:lnTo>
                  <a:pt x="1427482" y="5396170"/>
                </a:lnTo>
                <a:lnTo>
                  <a:pt x="1430340" y="5393312"/>
                </a:lnTo>
                <a:lnTo>
                  <a:pt x="1432245" y="5390137"/>
                </a:lnTo>
                <a:lnTo>
                  <a:pt x="1432879" y="5388867"/>
                </a:lnTo>
                <a:lnTo>
                  <a:pt x="1433198" y="5387279"/>
                </a:lnTo>
                <a:lnTo>
                  <a:pt x="1433198" y="5385374"/>
                </a:lnTo>
                <a:lnTo>
                  <a:pt x="1433198" y="5384104"/>
                </a:lnTo>
                <a:lnTo>
                  <a:pt x="1432245" y="5380294"/>
                </a:lnTo>
                <a:lnTo>
                  <a:pt x="1430340" y="5377119"/>
                </a:lnTo>
                <a:lnTo>
                  <a:pt x="1427800" y="5372991"/>
                </a:lnTo>
                <a:lnTo>
                  <a:pt x="1424308" y="5369498"/>
                </a:lnTo>
                <a:lnTo>
                  <a:pt x="1426846" y="5368228"/>
                </a:lnTo>
                <a:lnTo>
                  <a:pt x="1429387" y="5367911"/>
                </a:lnTo>
                <a:lnTo>
                  <a:pt x="1431927" y="5368228"/>
                </a:lnTo>
                <a:lnTo>
                  <a:pt x="1434466" y="5369498"/>
                </a:lnTo>
                <a:lnTo>
                  <a:pt x="1437324" y="5370451"/>
                </a:lnTo>
                <a:lnTo>
                  <a:pt x="1439864" y="5372038"/>
                </a:lnTo>
                <a:lnTo>
                  <a:pt x="1445264" y="5375214"/>
                </a:lnTo>
                <a:lnTo>
                  <a:pt x="1451294" y="5378071"/>
                </a:lnTo>
                <a:lnTo>
                  <a:pt x="1453834" y="5379341"/>
                </a:lnTo>
                <a:lnTo>
                  <a:pt x="1456375" y="5379659"/>
                </a:lnTo>
                <a:lnTo>
                  <a:pt x="1458915" y="5379976"/>
                </a:lnTo>
                <a:lnTo>
                  <a:pt x="1461454" y="5379341"/>
                </a:lnTo>
                <a:lnTo>
                  <a:pt x="1463994" y="5378071"/>
                </a:lnTo>
                <a:lnTo>
                  <a:pt x="1466216" y="5376166"/>
                </a:lnTo>
                <a:lnTo>
                  <a:pt x="1464947" y="5371721"/>
                </a:lnTo>
                <a:lnTo>
                  <a:pt x="1463678" y="5366958"/>
                </a:lnTo>
                <a:lnTo>
                  <a:pt x="1461454" y="5361560"/>
                </a:lnTo>
                <a:lnTo>
                  <a:pt x="1458915" y="5355845"/>
                </a:lnTo>
                <a:lnTo>
                  <a:pt x="1456375" y="5350130"/>
                </a:lnTo>
                <a:lnTo>
                  <a:pt x="1452883" y="5344414"/>
                </a:lnTo>
                <a:lnTo>
                  <a:pt x="1449708" y="5338382"/>
                </a:lnTo>
                <a:lnTo>
                  <a:pt x="1446214" y="5332666"/>
                </a:lnTo>
                <a:lnTo>
                  <a:pt x="1442404" y="5327269"/>
                </a:lnTo>
                <a:lnTo>
                  <a:pt x="1438911" y="5321871"/>
                </a:lnTo>
                <a:lnTo>
                  <a:pt x="1434783" y="5317743"/>
                </a:lnTo>
                <a:lnTo>
                  <a:pt x="1430974" y="5313933"/>
                </a:lnTo>
                <a:lnTo>
                  <a:pt x="1427482" y="5310758"/>
                </a:lnTo>
                <a:lnTo>
                  <a:pt x="1423989" y="5308535"/>
                </a:lnTo>
                <a:lnTo>
                  <a:pt x="1422084" y="5307900"/>
                </a:lnTo>
                <a:lnTo>
                  <a:pt x="1420179" y="5307582"/>
                </a:lnTo>
                <a:lnTo>
                  <a:pt x="1418592" y="5306947"/>
                </a:lnTo>
                <a:lnTo>
                  <a:pt x="1417003" y="5306947"/>
                </a:lnTo>
                <a:lnTo>
                  <a:pt x="1418592" y="5301232"/>
                </a:lnTo>
                <a:lnTo>
                  <a:pt x="1419227" y="5298692"/>
                </a:lnTo>
                <a:lnTo>
                  <a:pt x="1419227" y="5295834"/>
                </a:lnTo>
                <a:lnTo>
                  <a:pt x="1419227" y="5293294"/>
                </a:lnTo>
                <a:lnTo>
                  <a:pt x="1418592" y="5291072"/>
                </a:lnTo>
                <a:lnTo>
                  <a:pt x="1417958" y="5288531"/>
                </a:lnTo>
                <a:lnTo>
                  <a:pt x="1417003" y="5286309"/>
                </a:lnTo>
                <a:lnTo>
                  <a:pt x="1415418" y="5283769"/>
                </a:lnTo>
                <a:lnTo>
                  <a:pt x="1413829" y="5281546"/>
                </a:lnTo>
                <a:lnTo>
                  <a:pt x="1411924" y="5279323"/>
                </a:lnTo>
                <a:lnTo>
                  <a:pt x="1409702" y="5277418"/>
                </a:lnTo>
                <a:lnTo>
                  <a:pt x="1406528" y="5275196"/>
                </a:lnTo>
                <a:lnTo>
                  <a:pt x="1403668" y="5272973"/>
                </a:lnTo>
                <a:lnTo>
                  <a:pt x="1396367" y="5269163"/>
                </a:lnTo>
                <a:lnTo>
                  <a:pt x="1398591" y="5266940"/>
                </a:lnTo>
                <a:lnTo>
                  <a:pt x="1400176" y="5264400"/>
                </a:lnTo>
                <a:lnTo>
                  <a:pt x="1401129" y="5261860"/>
                </a:lnTo>
                <a:lnTo>
                  <a:pt x="1401447" y="5259320"/>
                </a:lnTo>
                <a:lnTo>
                  <a:pt x="1401447" y="5256462"/>
                </a:lnTo>
                <a:lnTo>
                  <a:pt x="1400812" y="5253922"/>
                </a:lnTo>
                <a:lnTo>
                  <a:pt x="1399860" y="5250747"/>
                </a:lnTo>
                <a:lnTo>
                  <a:pt x="1398273" y="5247889"/>
                </a:lnTo>
                <a:lnTo>
                  <a:pt x="1402083" y="5247254"/>
                </a:lnTo>
                <a:lnTo>
                  <a:pt x="1404621" y="5247254"/>
                </a:lnTo>
                <a:lnTo>
                  <a:pt x="1406210" y="5247572"/>
                </a:lnTo>
                <a:lnTo>
                  <a:pt x="1407479" y="5248207"/>
                </a:lnTo>
                <a:lnTo>
                  <a:pt x="1407797" y="5249477"/>
                </a:lnTo>
                <a:lnTo>
                  <a:pt x="1408113" y="5251382"/>
                </a:lnTo>
                <a:lnTo>
                  <a:pt x="1407479" y="5254875"/>
                </a:lnTo>
                <a:lnTo>
                  <a:pt x="1406528" y="5259637"/>
                </a:lnTo>
                <a:lnTo>
                  <a:pt x="1406528" y="5261860"/>
                </a:lnTo>
                <a:lnTo>
                  <a:pt x="1407162" y="5264083"/>
                </a:lnTo>
                <a:lnTo>
                  <a:pt x="1407479" y="5266623"/>
                </a:lnTo>
                <a:lnTo>
                  <a:pt x="1408749" y="5268528"/>
                </a:lnTo>
                <a:lnTo>
                  <a:pt x="1410655" y="5270115"/>
                </a:lnTo>
                <a:lnTo>
                  <a:pt x="1413194" y="5272021"/>
                </a:lnTo>
                <a:lnTo>
                  <a:pt x="1415100" y="5272021"/>
                </a:lnTo>
                <a:lnTo>
                  <a:pt x="1416689" y="5271386"/>
                </a:lnTo>
                <a:lnTo>
                  <a:pt x="1417639" y="5269798"/>
                </a:lnTo>
                <a:lnTo>
                  <a:pt x="1418592" y="5267575"/>
                </a:lnTo>
                <a:lnTo>
                  <a:pt x="1419545" y="5265035"/>
                </a:lnTo>
                <a:lnTo>
                  <a:pt x="1419545" y="5262178"/>
                </a:lnTo>
                <a:lnTo>
                  <a:pt x="1419863" y="5258685"/>
                </a:lnTo>
                <a:lnTo>
                  <a:pt x="1419545" y="5254875"/>
                </a:lnTo>
                <a:lnTo>
                  <a:pt x="1418592" y="5250747"/>
                </a:lnTo>
                <a:lnTo>
                  <a:pt x="1417958" y="5246619"/>
                </a:lnTo>
                <a:lnTo>
                  <a:pt x="1416689" y="5242174"/>
                </a:lnTo>
                <a:lnTo>
                  <a:pt x="1415100" y="5238046"/>
                </a:lnTo>
                <a:lnTo>
                  <a:pt x="1412878" y="5234236"/>
                </a:lnTo>
                <a:lnTo>
                  <a:pt x="1410655" y="5230108"/>
                </a:lnTo>
                <a:lnTo>
                  <a:pt x="1407797" y="5226298"/>
                </a:lnTo>
                <a:lnTo>
                  <a:pt x="1404621" y="5223123"/>
                </a:lnTo>
                <a:lnTo>
                  <a:pt x="1407162" y="5223123"/>
                </a:lnTo>
                <a:lnTo>
                  <a:pt x="1409702" y="5222805"/>
                </a:lnTo>
                <a:lnTo>
                  <a:pt x="1412242" y="5222170"/>
                </a:lnTo>
                <a:lnTo>
                  <a:pt x="1414781" y="5220900"/>
                </a:lnTo>
                <a:lnTo>
                  <a:pt x="1417325" y="5219948"/>
                </a:lnTo>
                <a:lnTo>
                  <a:pt x="1419545" y="5218043"/>
                </a:lnTo>
                <a:lnTo>
                  <a:pt x="1422084" y="5215820"/>
                </a:lnTo>
                <a:lnTo>
                  <a:pt x="1424624" y="5213597"/>
                </a:lnTo>
                <a:lnTo>
                  <a:pt x="1419227" y="5208835"/>
                </a:lnTo>
                <a:lnTo>
                  <a:pt x="1414464" y="5203754"/>
                </a:lnTo>
                <a:lnTo>
                  <a:pt x="1410655" y="5198357"/>
                </a:lnTo>
                <a:lnTo>
                  <a:pt x="1407479" y="5192641"/>
                </a:lnTo>
                <a:lnTo>
                  <a:pt x="1404621" y="5186609"/>
                </a:lnTo>
                <a:lnTo>
                  <a:pt x="1402399" y="5180576"/>
                </a:lnTo>
                <a:lnTo>
                  <a:pt x="1400176" y="5174225"/>
                </a:lnTo>
                <a:lnTo>
                  <a:pt x="1398273" y="5168193"/>
                </a:lnTo>
                <a:lnTo>
                  <a:pt x="1394144" y="5154539"/>
                </a:lnTo>
                <a:lnTo>
                  <a:pt x="1392239" y="5147871"/>
                </a:lnTo>
                <a:lnTo>
                  <a:pt x="1389383" y="5141204"/>
                </a:lnTo>
                <a:lnTo>
                  <a:pt x="1386523" y="5134218"/>
                </a:lnTo>
                <a:lnTo>
                  <a:pt x="1383032" y="5126915"/>
                </a:lnTo>
                <a:lnTo>
                  <a:pt x="1378587" y="5119930"/>
                </a:lnTo>
                <a:lnTo>
                  <a:pt x="1373190" y="5112945"/>
                </a:lnTo>
                <a:lnTo>
                  <a:pt x="1370650" y="5110722"/>
                </a:lnTo>
                <a:lnTo>
                  <a:pt x="1368429" y="5109452"/>
                </a:lnTo>
                <a:lnTo>
                  <a:pt x="1367792" y="5109452"/>
                </a:lnTo>
                <a:lnTo>
                  <a:pt x="1366840" y="5109452"/>
                </a:lnTo>
                <a:lnTo>
                  <a:pt x="1365569" y="5110087"/>
                </a:lnTo>
                <a:lnTo>
                  <a:pt x="1364618" y="5111357"/>
                </a:lnTo>
                <a:lnTo>
                  <a:pt x="1363984" y="5112945"/>
                </a:lnTo>
                <a:lnTo>
                  <a:pt x="1363349" y="5117390"/>
                </a:lnTo>
                <a:lnTo>
                  <a:pt x="1362393" y="5120565"/>
                </a:lnTo>
                <a:lnTo>
                  <a:pt x="1361759" y="5121835"/>
                </a:lnTo>
                <a:lnTo>
                  <a:pt x="1361444" y="5122153"/>
                </a:lnTo>
                <a:lnTo>
                  <a:pt x="1360808" y="5122470"/>
                </a:lnTo>
                <a:lnTo>
                  <a:pt x="1359539" y="5121835"/>
                </a:lnTo>
                <a:lnTo>
                  <a:pt x="1357633" y="5120247"/>
                </a:lnTo>
                <a:lnTo>
                  <a:pt x="1355727" y="5117390"/>
                </a:lnTo>
                <a:lnTo>
                  <a:pt x="1352552" y="5112945"/>
                </a:lnTo>
                <a:lnTo>
                  <a:pt x="1351918" y="5110404"/>
                </a:lnTo>
                <a:lnTo>
                  <a:pt x="1351918" y="5108182"/>
                </a:lnTo>
                <a:lnTo>
                  <a:pt x="1352234" y="5105959"/>
                </a:lnTo>
                <a:lnTo>
                  <a:pt x="1353187" y="5104054"/>
                </a:lnTo>
                <a:lnTo>
                  <a:pt x="1355092" y="5100561"/>
                </a:lnTo>
                <a:lnTo>
                  <a:pt x="1356044" y="5098339"/>
                </a:lnTo>
                <a:lnTo>
                  <a:pt x="1356999" y="5096116"/>
                </a:lnTo>
                <a:lnTo>
                  <a:pt x="1357314" y="5093576"/>
                </a:lnTo>
                <a:lnTo>
                  <a:pt x="1356999" y="5091036"/>
                </a:lnTo>
                <a:lnTo>
                  <a:pt x="1356679" y="5087861"/>
                </a:lnTo>
                <a:lnTo>
                  <a:pt x="1355092" y="5084051"/>
                </a:lnTo>
                <a:lnTo>
                  <a:pt x="1352552" y="5079605"/>
                </a:lnTo>
                <a:lnTo>
                  <a:pt x="1349378" y="5074525"/>
                </a:lnTo>
                <a:lnTo>
                  <a:pt x="1344615" y="5068810"/>
                </a:lnTo>
                <a:lnTo>
                  <a:pt x="1338901" y="5061824"/>
                </a:lnTo>
                <a:lnTo>
                  <a:pt x="1341757" y="5060554"/>
                </a:lnTo>
                <a:lnTo>
                  <a:pt x="1344297" y="5058332"/>
                </a:lnTo>
                <a:lnTo>
                  <a:pt x="1346202" y="5056427"/>
                </a:lnTo>
                <a:lnTo>
                  <a:pt x="1347473" y="5054204"/>
                </a:lnTo>
                <a:lnTo>
                  <a:pt x="1348424" y="5051981"/>
                </a:lnTo>
                <a:lnTo>
                  <a:pt x="1349378" y="5049759"/>
                </a:lnTo>
                <a:lnTo>
                  <a:pt x="1350011" y="5044996"/>
                </a:lnTo>
                <a:lnTo>
                  <a:pt x="1351282" y="5040233"/>
                </a:lnTo>
                <a:lnTo>
                  <a:pt x="1352234" y="5036105"/>
                </a:lnTo>
                <a:lnTo>
                  <a:pt x="1353503" y="5033883"/>
                </a:lnTo>
                <a:lnTo>
                  <a:pt x="1354457" y="5031660"/>
                </a:lnTo>
                <a:lnTo>
                  <a:pt x="1356363" y="5029438"/>
                </a:lnTo>
                <a:lnTo>
                  <a:pt x="1358584" y="5027533"/>
                </a:lnTo>
                <a:lnTo>
                  <a:pt x="1353823" y="5022452"/>
                </a:lnTo>
                <a:lnTo>
                  <a:pt x="1349378" y="5018325"/>
                </a:lnTo>
                <a:lnTo>
                  <a:pt x="1346837" y="5016737"/>
                </a:lnTo>
                <a:lnTo>
                  <a:pt x="1344615" y="5015149"/>
                </a:lnTo>
                <a:lnTo>
                  <a:pt x="1342392" y="5014514"/>
                </a:lnTo>
                <a:lnTo>
                  <a:pt x="1339852" y="5013879"/>
                </a:lnTo>
                <a:lnTo>
                  <a:pt x="1337630" y="5013244"/>
                </a:lnTo>
                <a:lnTo>
                  <a:pt x="1335407" y="5013244"/>
                </a:lnTo>
                <a:lnTo>
                  <a:pt x="1333184" y="5014197"/>
                </a:lnTo>
                <a:lnTo>
                  <a:pt x="1330644" y="5014832"/>
                </a:lnTo>
                <a:lnTo>
                  <a:pt x="1328739" y="5016419"/>
                </a:lnTo>
                <a:lnTo>
                  <a:pt x="1326517" y="5018007"/>
                </a:lnTo>
                <a:lnTo>
                  <a:pt x="1324294" y="5020547"/>
                </a:lnTo>
                <a:lnTo>
                  <a:pt x="1321754" y="5023087"/>
                </a:lnTo>
                <a:lnTo>
                  <a:pt x="1318580" y="5020865"/>
                </a:lnTo>
                <a:lnTo>
                  <a:pt x="1315722" y="5018960"/>
                </a:lnTo>
                <a:lnTo>
                  <a:pt x="1313182" y="5016419"/>
                </a:lnTo>
                <a:lnTo>
                  <a:pt x="1310959" y="5013879"/>
                </a:lnTo>
                <a:lnTo>
                  <a:pt x="1308737" y="5010704"/>
                </a:lnTo>
                <a:lnTo>
                  <a:pt x="1307467" y="5007846"/>
                </a:lnTo>
                <a:lnTo>
                  <a:pt x="1305878" y="5004989"/>
                </a:lnTo>
                <a:lnTo>
                  <a:pt x="1304927" y="5001814"/>
                </a:lnTo>
                <a:lnTo>
                  <a:pt x="1304609" y="4998638"/>
                </a:lnTo>
                <a:lnTo>
                  <a:pt x="1304292" y="4995463"/>
                </a:lnTo>
                <a:lnTo>
                  <a:pt x="1304609" y="4992606"/>
                </a:lnTo>
                <a:lnTo>
                  <a:pt x="1305243" y="4989431"/>
                </a:lnTo>
                <a:lnTo>
                  <a:pt x="1306197" y="4986255"/>
                </a:lnTo>
                <a:lnTo>
                  <a:pt x="1308103" y="4983398"/>
                </a:lnTo>
                <a:lnTo>
                  <a:pt x="1310326" y="4980540"/>
                </a:lnTo>
                <a:lnTo>
                  <a:pt x="1313182" y="4978000"/>
                </a:lnTo>
                <a:lnTo>
                  <a:pt x="1314771" y="4980540"/>
                </a:lnTo>
                <a:lnTo>
                  <a:pt x="1315404" y="4982763"/>
                </a:lnTo>
                <a:lnTo>
                  <a:pt x="1315722" y="4985303"/>
                </a:lnTo>
                <a:lnTo>
                  <a:pt x="1315722" y="4987208"/>
                </a:lnTo>
                <a:lnTo>
                  <a:pt x="1315404" y="4989431"/>
                </a:lnTo>
                <a:lnTo>
                  <a:pt x="1314771" y="4991018"/>
                </a:lnTo>
                <a:lnTo>
                  <a:pt x="1313182" y="4995146"/>
                </a:lnTo>
                <a:lnTo>
                  <a:pt x="1312548" y="4997368"/>
                </a:lnTo>
                <a:lnTo>
                  <a:pt x="1312229" y="4999591"/>
                </a:lnTo>
                <a:lnTo>
                  <a:pt x="1312229" y="5001814"/>
                </a:lnTo>
                <a:lnTo>
                  <a:pt x="1312548" y="5003719"/>
                </a:lnTo>
                <a:lnTo>
                  <a:pt x="1313501" y="5005941"/>
                </a:lnTo>
                <a:lnTo>
                  <a:pt x="1315404" y="5008482"/>
                </a:lnTo>
                <a:lnTo>
                  <a:pt x="1317945" y="5011657"/>
                </a:lnTo>
                <a:lnTo>
                  <a:pt x="1321754" y="5014514"/>
                </a:lnTo>
                <a:lnTo>
                  <a:pt x="1323025" y="5013879"/>
                </a:lnTo>
                <a:lnTo>
                  <a:pt x="1324294" y="5012609"/>
                </a:lnTo>
                <a:lnTo>
                  <a:pt x="1324930" y="5011657"/>
                </a:lnTo>
                <a:lnTo>
                  <a:pt x="1325882" y="5010069"/>
                </a:lnTo>
                <a:lnTo>
                  <a:pt x="1327154" y="5007211"/>
                </a:lnTo>
                <a:lnTo>
                  <a:pt x="1327469" y="5003719"/>
                </a:lnTo>
                <a:lnTo>
                  <a:pt x="1327154" y="5000226"/>
                </a:lnTo>
                <a:lnTo>
                  <a:pt x="1326833" y="4996098"/>
                </a:lnTo>
                <a:lnTo>
                  <a:pt x="1325564" y="4992288"/>
                </a:lnTo>
                <a:lnTo>
                  <a:pt x="1324294" y="4988160"/>
                </a:lnTo>
                <a:lnTo>
                  <a:pt x="1322388" y="4984033"/>
                </a:lnTo>
                <a:lnTo>
                  <a:pt x="1320167" y="4980540"/>
                </a:lnTo>
                <a:lnTo>
                  <a:pt x="1317945" y="4976730"/>
                </a:lnTo>
                <a:lnTo>
                  <a:pt x="1315404" y="4973872"/>
                </a:lnTo>
                <a:lnTo>
                  <a:pt x="1312866" y="4971332"/>
                </a:lnTo>
                <a:lnTo>
                  <a:pt x="1310006" y="4969109"/>
                </a:lnTo>
                <a:lnTo>
                  <a:pt x="1307467" y="4967839"/>
                </a:lnTo>
                <a:lnTo>
                  <a:pt x="1304927" y="4967522"/>
                </a:lnTo>
                <a:lnTo>
                  <a:pt x="1303658" y="4968474"/>
                </a:lnTo>
                <a:lnTo>
                  <a:pt x="1303022" y="4968792"/>
                </a:lnTo>
                <a:lnTo>
                  <a:pt x="1302705" y="4968792"/>
                </a:lnTo>
                <a:lnTo>
                  <a:pt x="1302705" y="4968474"/>
                </a:lnTo>
                <a:lnTo>
                  <a:pt x="1303658" y="4966569"/>
                </a:lnTo>
                <a:lnTo>
                  <a:pt x="1305243" y="4965934"/>
                </a:lnTo>
                <a:lnTo>
                  <a:pt x="1306834" y="4964982"/>
                </a:lnTo>
                <a:lnTo>
                  <a:pt x="1308421" y="4964347"/>
                </a:lnTo>
                <a:lnTo>
                  <a:pt x="1310642" y="4963712"/>
                </a:lnTo>
                <a:lnTo>
                  <a:pt x="1313182" y="4963712"/>
                </a:lnTo>
                <a:lnTo>
                  <a:pt x="1315722" y="4964029"/>
                </a:lnTo>
                <a:lnTo>
                  <a:pt x="1319216" y="4965299"/>
                </a:lnTo>
                <a:lnTo>
                  <a:pt x="1322388" y="4966887"/>
                </a:lnTo>
                <a:lnTo>
                  <a:pt x="1325564" y="4969427"/>
                </a:lnTo>
                <a:lnTo>
                  <a:pt x="1329693" y="4973237"/>
                </a:lnTo>
                <a:lnTo>
                  <a:pt x="1330009" y="4968792"/>
                </a:lnTo>
                <a:lnTo>
                  <a:pt x="1330009" y="4964347"/>
                </a:lnTo>
                <a:lnTo>
                  <a:pt x="1329693" y="4960219"/>
                </a:lnTo>
                <a:lnTo>
                  <a:pt x="1329058" y="4955774"/>
                </a:lnTo>
                <a:lnTo>
                  <a:pt x="1327788" y="4951646"/>
                </a:lnTo>
                <a:lnTo>
                  <a:pt x="1326517" y="4947201"/>
                </a:lnTo>
                <a:lnTo>
                  <a:pt x="1323025" y="4938945"/>
                </a:lnTo>
                <a:lnTo>
                  <a:pt x="1319216" y="4930690"/>
                </a:lnTo>
                <a:lnTo>
                  <a:pt x="1314771" y="4922117"/>
                </a:lnTo>
                <a:lnTo>
                  <a:pt x="1305243" y="4906241"/>
                </a:lnTo>
                <a:lnTo>
                  <a:pt x="1300798" y="4897986"/>
                </a:lnTo>
                <a:lnTo>
                  <a:pt x="1297306" y="4890048"/>
                </a:lnTo>
                <a:lnTo>
                  <a:pt x="1295402" y="4885920"/>
                </a:lnTo>
                <a:lnTo>
                  <a:pt x="1293815" y="4882427"/>
                </a:lnTo>
                <a:lnTo>
                  <a:pt x="1292861" y="4878300"/>
                </a:lnTo>
                <a:lnTo>
                  <a:pt x="1292228" y="4874489"/>
                </a:lnTo>
                <a:lnTo>
                  <a:pt x="1291594" y="4870679"/>
                </a:lnTo>
                <a:lnTo>
                  <a:pt x="1291274" y="4866551"/>
                </a:lnTo>
                <a:lnTo>
                  <a:pt x="1291594" y="4863059"/>
                </a:lnTo>
                <a:lnTo>
                  <a:pt x="1292544" y="4858931"/>
                </a:lnTo>
                <a:lnTo>
                  <a:pt x="1293497" y="4855438"/>
                </a:lnTo>
                <a:lnTo>
                  <a:pt x="1295086" y="4851311"/>
                </a:lnTo>
                <a:lnTo>
                  <a:pt x="1297306" y="4847818"/>
                </a:lnTo>
                <a:lnTo>
                  <a:pt x="1299847" y="4844008"/>
                </a:lnTo>
                <a:lnTo>
                  <a:pt x="1295402" y="4843373"/>
                </a:lnTo>
                <a:lnTo>
                  <a:pt x="1291594" y="4842738"/>
                </a:lnTo>
                <a:lnTo>
                  <a:pt x="1288416" y="4841785"/>
                </a:lnTo>
                <a:lnTo>
                  <a:pt x="1285878" y="4840833"/>
                </a:lnTo>
                <a:lnTo>
                  <a:pt x="1283971" y="4839563"/>
                </a:lnTo>
                <a:lnTo>
                  <a:pt x="1282704" y="4838292"/>
                </a:lnTo>
                <a:lnTo>
                  <a:pt x="1281115" y="4836705"/>
                </a:lnTo>
                <a:lnTo>
                  <a:pt x="1280479" y="4834800"/>
                </a:lnTo>
                <a:lnTo>
                  <a:pt x="1278575" y="4831307"/>
                </a:lnTo>
                <a:lnTo>
                  <a:pt x="1276352" y="4827179"/>
                </a:lnTo>
                <a:lnTo>
                  <a:pt x="1275083" y="4824957"/>
                </a:lnTo>
                <a:lnTo>
                  <a:pt x="1273177" y="4823052"/>
                </a:lnTo>
                <a:lnTo>
                  <a:pt x="1270954" y="4820511"/>
                </a:lnTo>
                <a:lnTo>
                  <a:pt x="1268414" y="4817654"/>
                </a:lnTo>
                <a:lnTo>
                  <a:pt x="1266827" y="4821782"/>
                </a:lnTo>
                <a:lnTo>
                  <a:pt x="1266191" y="4823687"/>
                </a:lnTo>
                <a:lnTo>
                  <a:pt x="1265875" y="4825909"/>
                </a:lnTo>
                <a:lnTo>
                  <a:pt x="1265875" y="4828132"/>
                </a:lnTo>
                <a:lnTo>
                  <a:pt x="1265875" y="4830355"/>
                </a:lnTo>
                <a:lnTo>
                  <a:pt x="1266509" y="4832260"/>
                </a:lnTo>
                <a:lnTo>
                  <a:pt x="1267780" y="4834800"/>
                </a:lnTo>
                <a:lnTo>
                  <a:pt x="1264604" y="4833212"/>
                </a:lnTo>
                <a:lnTo>
                  <a:pt x="1262063" y="4830672"/>
                </a:lnTo>
                <a:lnTo>
                  <a:pt x="1259207" y="4827179"/>
                </a:lnTo>
                <a:lnTo>
                  <a:pt x="1256668" y="4824004"/>
                </a:lnTo>
                <a:lnTo>
                  <a:pt x="1251271" y="4816066"/>
                </a:lnTo>
                <a:lnTo>
                  <a:pt x="1245239" y="4806858"/>
                </a:lnTo>
                <a:lnTo>
                  <a:pt x="1239205" y="4797015"/>
                </a:lnTo>
                <a:lnTo>
                  <a:pt x="1232220" y="4786537"/>
                </a:lnTo>
                <a:lnTo>
                  <a:pt x="1228092" y="4781457"/>
                </a:lnTo>
                <a:lnTo>
                  <a:pt x="1224281" y="4776059"/>
                </a:lnTo>
                <a:lnTo>
                  <a:pt x="1219518" y="4770661"/>
                </a:lnTo>
                <a:lnTo>
                  <a:pt x="1214759" y="4765899"/>
                </a:lnTo>
                <a:lnTo>
                  <a:pt x="1197612" y="4777964"/>
                </a:lnTo>
                <a:lnTo>
                  <a:pt x="1198566" y="4780187"/>
                </a:lnTo>
                <a:lnTo>
                  <a:pt x="1199835" y="4782092"/>
                </a:lnTo>
                <a:lnTo>
                  <a:pt x="1200787" y="4783362"/>
                </a:lnTo>
                <a:lnTo>
                  <a:pt x="1202375" y="4784632"/>
                </a:lnTo>
                <a:lnTo>
                  <a:pt x="1203327" y="4785267"/>
                </a:lnTo>
                <a:lnTo>
                  <a:pt x="1204915" y="4785585"/>
                </a:lnTo>
                <a:lnTo>
                  <a:pt x="1205867" y="4785902"/>
                </a:lnTo>
                <a:lnTo>
                  <a:pt x="1207456" y="4785585"/>
                </a:lnTo>
                <a:lnTo>
                  <a:pt x="1209994" y="4784950"/>
                </a:lnTo>
                <a:lnTo>
                  <a:pt x="1212535" y="4783362"/>
                </a:lnTo>
                <a:lnTo>
                  <a:pt x="1217933" y="4780187"/>
                </a:lnTo>
                <a:lnTo>
                  <a:pt x="1219838" y="4782727"/>
                </a:lnTo>
                <a:lnTo>
                  <a:pt x="1220789" y="4785585"/>
                </a:lnTo>
                <a:lnTo>
                  <a:pt x="1221425" y="4788760"/>
                </a:lnTo>
                <a:lnTo>
                  <a:pt x="1221425" y="4791617"/>
                </a:lnTo>
                <a:lnTo>
                  <a:pt x="1220789" y="4794793"/>
                </a:lnTo>
                <a:lnTo>
                  <a:pt x="1220473" y="4797650"/>
                </a:lnTo>
                <a:lnTo>
                  <a:pt x="1219518" y="4804001"/>
                </a:lnTo>
                <a:lnTo>
                  <a:pt x="1219202" y="4806858"/>
                </a:lnTo>
                <a:lnTo>
                  <a:pt x="1219202" y="4809716"/>
                </a:lnTo>
                <a:lnTo>
                  <a:pt x="1219518" y="4812256"/>
                </a:lnTo>
                <a:lnTo>
                  <a:pt x="1220154" y="4814479"/>
                </a:lnTo>
                <a:lnTo>
                  <a:pt x="1221742" y="4816384"/>
                </a:lnTo>
                <a:lnTo>
                  <a:pt x="1224281" y="4818289"/>
                </a:lnTo>
                <a:lnTo>
                  <a:pt x="1227457" y="4819241"/>
                </a:lnTo>
                <a:lnTo>
                  <a:pt x="1231584" y="4819876"/>
                </a:lnTo>
                <a:lnTo>
                  <a:pt x="1230632" y="4819876"/>
                </a:lnTo>
                <a:lnTo>
                  <a:pt x="1229362" y="4820829"/>
                </a:lnTo>
                <a:lnTo>
                  <a:pt x="1224600" y="4822417"/>
                </a:lnTo>
                <a:lnTo>
                  <a:pt x="1218884" y="4825909"/>
                </a:lnTo>
                <a:lnTo>
                  <a:pt x="1212219" y="4829719"/>
                </a:lnTo>
                <a:lnTo>
                  <a:pt x="1205867" y="4833847"/>
                </a:lnTo>
                <a:lnTo>
                  <a:pt x="1203009" y="4836070"/>
                </a:lnTo>
                <a:lnTo>
                  <a:pt x="1200787" y="4838292"/>
                </a:lnTo>
                <a:lnTo>
                  <a:pt x="1199199" y="4840198"/>
                </a:lnTo>
                <a:lnTo>
                  <a:pt x="1197930" y="4841785"/>
                </a:lnTo>
                <a:lnTo>
                  <a:pt x="1197295" y="4843690"/>
                </a:lnTo>
                <a:lnTo>
                  <a:pt x="1197612" y="4844325"/>
                </a:lnTo>
                <a:lnTo>
                  <a:pt x="1197612" y="4845278"/>
                </a:lnTo>
                <a:lnTo>
                  <a:pt x="1197612" y="4847818"/>
                </a:lnTo>
                <a:lnTo>
                  <a:pt x="1198246" y="4850358"/>
                </a:lnTo>
                <a:lnTo>
                  <a:pt x="1199199" y="4853216"/>
                </a:lnTo>
                <a:lnTo>
                  <a:pt x="1200153" y="4856073"/>
                </a:lnTo>
                <a:lnTo>
                  <a:pt x="1201738" y="4858931"/>
                </a:lnTo>
                <a:lnTo>
                  <a:pt x="1203327" y="4862106"/>
                </a:lnTo>
                <a:lnTo>
                  <a:pt x="1207772" y="4867822"/>
                </a:lnTo>
                <a:lnTo>
                  <a:pt x="1213170" y="4873854"/>
                </a:lnTo>
                <a:lnTo>
                  <a:pt x="1219202" y="4880205"/>
                </a:lnTo>
                <a:lnTo>
                  <a:pt x="1225554" y="4886873"/>
                </a:lnTo>
                <a:lnTo>
                  <a:pt x="1232537" y="4892905"/>
                </a:lnTo>
                <a:lnTo>
                  <a:pt x="1246826" y="4905289"/>
                </a:lnTo>
                <a:lnTo>
                  <a:pt x="1259524" y="4917037"/>
                </a:lnTo>
                <a:lnTo>
                  <a:pt x="1265557" y="4922752"/>
                </a:lnTo>
                <a:lnTo>
                  <a:pt x="1270320" y="4927832"/>
                </a:lnTo>
                <a:lnTo>
                  <a:pt x="1274130" y="4933230"/>
                </a:lnTo>
                <a:lnTo>
                  <a:pt x="1275717" y="4935770"/>
                </a:lnTo>
                <a:lnTo>
                  <a:pt x="1276670" y="4937993"/>
                </a:lnTo>
                <a:lnTo>
                  <a:pt x="1264286" y="4931007"/>
                </a:lnTo>
                <a:lnTo>
                  <a:pt x="1250635" y="4922117"/>
                </a:lnTo>
                <a:lnTo>
                  <a:pt x="1243334" y="4917037"/>
                </a:lnTo>
                <a:lnTo>
                  <a:pt x="1235394" y="4911639"/>
                </a:lnTo>
                <a:lnTo>
                  <a:pt x="1228092" y="4905606"/>
                </a:lnTo>
                <a:lnTo>
                  <a:pt x="1220473" y="4899573"/>
                </a:lnTo>
                <a:lnTo>
                  <a:pt x="1213170" y="4893223"/>
                </a:lnTo>
                <a:lnTo>
                  <a:pt x="1205867" y="4886238"/>
                </a:lnTo>
                <a:lnTo>
                  <a:pt x="1198566" y="4879570"/>
                </a:lnTo>
                <a:lnTo>
                  <a:pt x="1192216" y="4872267"/>
                </a:lnTo>
                <a:lnTo>
                  <a:pt x="1185549" y="4864646"/>
                </a:lnTo>
                <a:lnTo>
                  <a:pt x="1179832" y="4856708"/>
                </a:lnTo>
                <a:lnTo>
                  <a:pt x="1174118" y="4848771"/>
                </a:lnTo>
                <a:lnTo>
                  <a:pt x="1169037" y="4840515"/>
                </a:lnTo>
                <a:lnTo>
                  <a:pt x="1168086" y="4839563"/>
                </a:lnTo>
                <a:lnTo>
                  <a:pt x="1166497" y="4839563"/>
                </a:lnTo>
                <a:lnTo>
                  <a:pt x="1165546" y="4840198"/>
                </a:lnTo>
                <a:lnTo>
                  <a:pt x="1164275" y="4840833"/>
                </a:lnTo>
                <a:lnTo>
                  <a:pt x="1163323" y="4841785"/>
                </a:lnTo>
                <a:lnTo>
                  <a:pt x="1162688" y="4843373"/>
                </a:lnTo>
                <a:lnTo>
                  <a:pt x="1161100" y="4846865"/>
                </a:lnTo>
                <a:lnTo>
                  <a:pt x="1158559" y="4854168"/>
                </a:lnTo>
                <a:lnTo>
                  <a:pt x="1157289" y="4857343"/>
                </a:lnTo>
                <a:lnTo>
                  <a:pt x="1156655" y="4858296"/>
                </a:lnTo>
                <a:lnTo>
                  <a:pt x="1156020" y="4858614"/>
                </a:lnTo>
                <a:lnTo>
                  <a:pt x="1155704" y="4858931"/>
                </a:lnTo>
                <a:lnTo>
                  <a:pt x="1154749" y="4858931"/>
                </a:lnTo>
                <a:lnTo>
                  <a:pt x="1153478" y="4858931"/>
                </a:lnTo>
                <a:lnTo>
                  <a:pt x="1151575" y="4857978"/>
                </a:lnTo>
                <a:lnTo>
                  <a:pt x="1149670" y="4856708"/>
                </a:lnTo>
                <a:lnTo>
                  <a:pt x="1145543" y="4853216"/>
                </a:lnTo>
                <a:lnTo>
                  <a:pt x="1141413" y="4849088"/>
                </a:lnTo>
                <a:lnTo>
                  <a:pt x="1139509" y="4847818"/>
                </a:lnTo>
                <a:lnTo>
                  <a:pt x="1137606" y="4846548"/>
                </a:lnTo>
                <a:lnTo>
                  <a:pt x="1136337" y="4845913"/>
                </a:lnTo>
                <a:lnTo>
                  <a:pt x="1135064" y="4846230"/>
                </a:lnTo>
                <a:lnTo>
                  <a:pt x="1134748" y="4846548"/>
                </a:lnTo>
                <a:lnTo>
                  <a:pt x="1134429" y="4846865"/>
                </a:lnTo>
                <a:lnTo>
                  <a:pt x="1134429" y="4849088"/>
                </a:lnTo>
                <a:lnTo>
                  <a:pt x="1134748" y="4851946"/>
                </a:lnTo>
                <a:lnTo>
                  <a:pt x="1135700" y="4856391"/>
                </a:lnTo>
                <a:lnTo>
                  <a:pt x="1132842" y="4856708"/>
                </a:lnTo>
                <a:lnTo>
                  <a:pt x="1130937" y="4856708"/>
                </a:lnTo>
                <a:lnTo>
                  <a:pt x="1129034" y="4856073"/>
                </a:lnTo>
                <a:lnTo>
                  <a:pt x="1127445" y="4855121"/>
                </a:lnTo>
                <a:lnTo>
                  <a:pt x="1126176" y="4853216"/>
                </a:lnTo>
                <a:lnTo>
                  <a:pt x="1125224" y="4851311"/>
                </a:lnTo>
                <a:lnTo>
                  <a:pt x="1123954" y="4846548"/>
                </a:lnTo>
                <a:lnTo>
                  <a:pt x="1122684" y="4841468"/>
                </a:lnTo>
                <a:lnTo>
                  <a:pt x="1121411" y="4836070"/>
                </a:lnTo>
                <a:lnTo>
                  <a:pt x="1120458" y="4833847"/>
                </a:lnTo>
                <a:lnTo>
                  <a:pt x="1119508" y="4831307"/>
                </a:lnTo>
                <a:lnTo>
                  <a:pt x="1118239" y="4829402"/>
                </a:lnTo>
                <a:lnTo>
                  <a:pt x="1116650" y="4827497"/>
                </a:lnTo>
                <a:lnTo>
                  <a:pt x="1115699" y="4832260"/>
                </a:lnTo>
                <a:lnTo>
                  <a:pt x="1115379" y="4837657"/>
                </a:lnTo>
                <a:lnTo>
                  <a:pt x="1115699" y="4842738"/>
                </a:lnTo>
                <a:lnTo>
                  <a:pt x="1116332" y="4848135"/>
                </a:lnTo>
                <a:lnTo>
                  <a:pt x="1117919" y="4858931"/>
                </a:lnTo>
                <a:lnTo>
                  <a:pt x="1120142" y="4869727"/>
                </a:lnTo>
                <a:lnTo>
                  <a:pt x="1121411" y="4874489"/>
                </a:lnTo>
                <a:lnTo>
                  <a:pt x="1121731" y="4879252"/>
                </a:lnTo>
                <a:lnTo>
                  <a:pt x="1122047" y="4883697"/>
                </a:lnTo>
                <a:lnTo>
                  <a:pt x="1121731" y="4887825"/>
                </a:lnTo>
                <a:lnTo>
                  <a:pt x="1121095" y="4891635"/>
                </a:lnTo>
                <a:lnTo>
                  <a:pt x="1120142" y="4892905"/>
                </a:lnTo>
                <a:lnTo>
                  <a:pt x="1119190" y="4894493"/>
                </a:lnTo>
                <a:lnTo>
                  <a:pt x="1117919" y="4895763"/>
                </a:lnTo>
                <a:lnTo>
                  <a:pt x="1116966" y="4897033"/>
                </a:lnTo>
                <a:lnTo>
                  <a:pt x="1115063" y="4897986"/>
                </a:lnTo>
                <a:lnTo>
                  <a:pt x="1113157" y="4898938"/>
                </a:lnTo>
                <a:lnTo>
                  <a:pt x="1116966" y="4902748"/>
                </a:lnTo>
                <a:lnTo>
                  <a:pt x="1119508" y="4906559"/>
                </a:lnTo>
                <a:lnTo>
                  <a:pt x="1122047" y="4910051"/>
                </a:lnTo>
                <a:lnTo>
                  <a:pt x="1123954" y="4913544"/>
                </a:lnTo>
                <a:lnTo>
                  <a:pt x="1124903" y="4916719"/>
                </a:lnTo>
                <a:lnTo>
                  <a:pt x="1126492" y="4919894"/>
                </a:lnTo>
                <a:lnTo>
                  <a:pt x="1127763" y="4926245"/>
                </a:lnTo>
                <a:lnTo>
                  <a:pt x="1129348" y="4931960"/>
                </a:lnTo>
                <a:lnTo>
                  <a:pt x="1130937" y="4937993"/>
                </a:lnTo>
                <a:lnTo>
                  <a:pt x="1131890" y="4941168"/>
                </a:lnTo>
                <a:lnTo>
                  <a:pt x="1133477" y="4944343"/>
                </a:lnTo>
                <a:lnTo>
                  <a:pt x="1134748" y="4947836"/>
                </a:lnTo>
                <a:lnTo>
                  <a:pt x="1137287" y="4951011"/>
                </a:lnTo>
                <a:lnTo>
                  <a:pt x="1139509" y="4950693"/>
                </a:lnTo>
                <a:lnTo>
                  <a:pt x="1141413" y="4949741"/>
                </a:lnTo>
                <a:lnTo>
                  <a:pt x="1143001" y="4948788"/>
                </a:lnTo>
                <a:lnTo>
                  <a:pt x="1144274" y="4947201"/>
                </a:lnTo>
                <a:lnTo>
                  <a:pt x="1144907" y="4945613"/>
                </a:lnTo>
                <a:lnTo>
                  <a:pt x="1145543" y="4943708"/>
                </a:lnTo>
                <a:lnTo>
                  <a:pt x="1145859" y="4941168"/>
                </a:lnTo>
                <a:lnTo>
                  <a:pt x="1145859" y="4938628"/>
                </a:lnTo>
                <a:lnTo>
                  <a:pt x="1144907" y="4932595"/>
                </a:lnTo>
                <a:lnTo>
                  <a:pt x="1143954" y="4926562"/>
                </a:lnTo>
                <a:lnTo>
                  <a:pt x="1139829" y="4912274"/>
                </a:lnTo>
                <a:lnTo>
                  <a:pt x="1138240" y="4904971"/>
                </a:lnTo>
                <a:lnTo>
                  <a:pt x="1136337" y="4897668"/>
                </a:lnTo>
                <a:lnTo>
                  <a:pt x="1135064" y="4890683"/>
                </a:lnTo>
                <a:lnTo>
                  <a:pt x="1134429" y="4884650"/>
                </a:lnTo>
                <a:lnTo>
                  <a:pt x="1134429" y="4881792"/>
                </a:lnTo>
                <a:lnTo>
                  <a:pt x="1134748" y="4878617"/>
                </a:lnTo>
                <a:lnTo>
                  <a:pt x="1135700" y="4876394"/>
                </a:lnTo>
                <a:lnTo>
                  <a:pt x="1136337" y="4873854"/>
                </a:lnTo>
                <a:lnTo>
                  <a:pt x="1137287" y="4872267"/>
                </a:lnTo>
                <a:lnTo>
                  <a:pt x="1139193" y="4870362"/>
                </a:lnTo>
                <a:lnTo>
                  <a:pt x="1141098" y="4869092"/>
                </a:lnTo>
                <a:lnTo>
                  <a:pt x="1143640" y="4868139"/>
                </a:lnTo>
                <a:lnTo>
                  <a:pt x="1145543" y="4870997"/>
                </a:lnTo>
                <a:lnTo>
                  <a:pt x="1146494" y="4873537"/>
                </a:lnTo>
                <a:lnTo>
                  <a:pt x="1147130" y="4876077"/>
                </a:lnTo>
                <a:lnTo>
                  <a:pt x="1148084" y="4878300"/>
                </a:lnTo>
                <a:lnTo>
                  <a:pt x="1148084" y="4880840"/>
                </a:lnTo>
                <a:lnTo>
                  <a:pt x="1148084" y="4883062"/>
                </a:lnTo>
                <a:lnTo>
                  <a:pt x="1147130" y="4887508"/>
                </a:lnTo>
                <a:lnTo>
                  <a:pt x="1146494" y="4891635"/>
                </a:lnTo>
                <a:lnTo>
                  <a:pt x="1146177" y="4893540"/>
                </a:lnTo>
                <a:lnTo>
                  <a:pt x="1146494" y="4895763"/>
                </a:lnTo>
                <a:lnTo>
                  <a:pt x="1146812" y="4898303"/>
                </a:lnTo>
                <a:lnTo>
                  <a:pt x="1147446" y="4900526"/>
                </a:lnTo>
                <a:lnTo>
                  <a:pt x="1148719" y="4903383"/>
                </a:lnTo>
                <a:lnTo>
                  <a:pt x="1150622" y="4906241"/>
                </a:lnTo>
                <a:lnTo>
                  <a:pt x="1152844" y="4907194"/>
                </a:lnTo>
                <a:lnTo>
                  <a:pt x="1154749" y="4907511"/>
                </a:lnTo>
                <a:lnTo>
                  <a:pt x="1156655" y="4906876"/>
                </a:lnTo>
                <a:lnTo>
                  <a:pt x="1158242" y="4905289"/>
                </a:lnTo>
                <a:lnTo>
                  <a:pt x="1159512" y="4903383"/>
                </a:lnTo>
                <a:lnTo>
                  <a:pt x="1160783" y="4900843"/>
                </a:lnTo>
                <a:lnTo>
                  <a:pt x="1162054" y="4895128"/>
                </a:lnTo>
                <a:lnTo>
                  <a:pt x="1163957" y="4888460"/>
                </a:lnTo>
                <a:lnTo>
                  <a:pt x="1165862" y="4882110"/>
                </a:lnTo>
                <a:lnTo>
                  <a:pt x="1166815" y="4879252"/>
                </a:lnTo>
                <a:lnTo>
                  <a:pt x="1168402" y="4876394"/>
                </a:lnTo>
                <a:lnTo>
                  <a:pt x="1169989" y="4874489"/>
                </a:lnTo>
                <a:lnTo>
                  <a:pt x="1171578" y="4872584"/>
                </a:lnTo>
                <a:lnTo>
                  <a:pt x="1173482" y="4878300"/>
                </a:lnTo>
                <a:lnTo>
                  <a:pt x="1175069" y="4883380"/>
                </a:lnTo>
                <a:lnTo>
                  <a:pt x="1176023" y="4889095"/>
                </a:lnTo>
                <a:lnTo>
                  <a:pt x="1176338" y="4894175"/>
                </a:lnTo>
                <a:lnTo>
                  <a:pt x="1176657" y="4899256"/>
                </a:lnTo>
                <a:lnTo>
                  <a:pt x="1176338" y="4904018"/>
                </a:lnTo>
                <a:lnTo>
                  <a:pt x="1176023" y="4908781"/>
                </a:lnTo>
                <a:lnTo>
                  <a:pt x="1175387" y="4913544"/>
                </a:lnTo>
                <a:lnTo>
                  <a:pt x="1174118" y="4917989"/>
                </a:lnTo>
                <a:lnTo>
                  <a:pt x="1172847" y="4922752"/>
                </a:lnTo>
                <a:lnTo>
                  <a:pt x="1169989" y="4931960"/>
                </a:lnTo>
                <a:lnTo>
                  <a:pt x="1165862" y="4940850"/>
                </a:lnTo>
                <a:lnTo>
                  <a:pt x="1161734" y="4949423"/>
                </a:lnTo>
                <a:lnTo>
                  <a:pt x="1166497" y="4952916"/>
                </a:lnTo>
                <a:lnTo>
                  <a:pt x="1169355" y="4955456"/>
                </a:lnTo>
                <a:lnTo>
                  <a:pt x="1171578" y="4957996"/>
                </a:lnTo>
                <a:lnTo>
                  <a:pt x="1173165" y="4960536"/>
                </a:lnTo>
                <a:lnTo>
                  <a:pt x="1175069" y="4963077"/>
                </a:lnTo>
                <a:lnTo>
                  <a:pt x="1177610" y="4966252"/>
                </a:lnTo>
                <a:lnTo>
                  <a:pt x="1180783" y="4970062"/>
                </a:lnTo>
                <a:lnTo>
                  <a:pt x="1186184" y="4974825"/>
                </a:lnTo>
                <a:lnTo>
                  <a:pt x="1183960" y="4973872"/>
                </a:lnTo>
                <a:lnTo>
                  <a:pt x="1181739" y="4973872"/>
                </a:lnTo>
                <a:lnTo>
                  <a:pt x="1179832" y="4973872"/>
                </a:lnTo>
                <a:lnTo>
                  <a:pt x="1177927" y="4974190"/>
                </a:lnTo>
                <a:lnTo>
                  <a:pt x="1176023" y="4975460"/>
                </a:lnTo>
                <a:lnTo>
                  <a:pt x="1174118" y="4976095"/>
                </a:lnTo>
                <a:lnTo>
                  <a:pt x="1173165" y="4977682"/>
                </a:lnTo>
                <a:lnTo>
                  <a:pt x="1171895" y="4979270"/>
                </a:lnTo>
                <a:lnTo>
                  <a:pt x="1171260" y="4981175"/>
                </a:lnTo>
                <a:lnTo>
                  <a:pt x="1170942" y="4983080"/>
                </a:lnTo>
                <a:lnTo>
                  <a:pt x="1170942" y="4985303"/>
                </a:lnTo>
                <a:lnTo>
                  <a:pt x="1171260" y="4987843"/>
                </a:lnTo>
                <a:lnTo>
                  <a:pt x="1172531" y="4990383"/>
                </a:lnTo>
                <a:lnTo>
                  <a:pt x="1173482" y="4993241"/>
                </a:lnTo>
                <a:lnTo>
                  <a:pt x="1175705" y="4996098"/>
                </a:lnTo>
                <a:lnTo>
                  <a:pt x="1177927" y="4999274"/>
                </a:lnTo>
                <a:lnTo>
                  <a:pt x="1176338" y="4998003"/>
                </a:lnTo>
                <a:lnTo>
                  <a:pt x="1174434" y="4997368"/>
                </a:lnTo>
                <a:lnTo>
                  <a:pt x="1172847" y="4997686"/>
                </a:lnTo>
                <a:lnTo>
                  <a:pt x="1170942" y="4998003"/>
                </a:lnTo>
                <a:lnTo>
                  <a:pt x="1169037" y="4999274"/>
                </a:lnTo>
                <a:lnTo>
                  <a:pt x="1167451" y="5000226"/>
                </a:lnTo>
                <a:lnTo>
                  <a:pt x="1163641" y="5002766"/>
                </a:lnTo>
                <a:lnTo>
                  <a:pt x="1160147" y="5005306"/>
                </a:lnTo>
                <a:lnTo>
                  <a:pt x="1158242" y="5005941"/>
                </a:lnTo>
                <a:lnTo>
                  <a:pt x="1156338" y="5006894"/>
                </a:lnTo>
                <a:lnTo>
                  <a:pt x="1154433" y="5006894"/>
                </a:lnTo>
                <a:lnTo>
                  <a:pt x="1152844" y="5006894"/>
                </a:lnTo>
                <a:lnTo>
                  <a:pt x="1150939" y="5005624"/>
                </a:lnTo>
                <a:lnTo>
                  <a:pt x="1151575" y="5006576"/>
                </a:lnTo>
                <a:lnTo>
                  <a:pt x="1152210" y="5007846"/>
                </a:lnTo>
                <a:lnTo>
                  <a:pt x="1152844" y="5009434"/>
                </a:lnTo>
                <a:lnTo>
                  <a:pt x="1153164" y="5010387"/>
                </a:lnTo>
                <a:lnTo>
                  <a:pt x="1153164" y="5011974"/>
                </a:lnTo>
                <a:lnTo>
                  <a:pt x="1152210" y="5014832"/>
                </a:lnTo>
                <a:lnTo>
                  <a:pt x="1150939" y="5017690"/>
                </a:lnTo>
                <a:lnTo>
                  <a:pt x="1149035" y="5020547"/>
                </a:lnTo>
                <a:lnTo>
                  <a:pt x="1143954" y="5026898"/>
                </a:lnTo>
                <a:lnTo>
                  <a:pt x="1138558" y="5033883"/>
                </a:lnTo>
                <a:lnTo>
                  <a:pt x="1135700" y="5037376"/>
                </a:lnTo>
                <a:lnTo>
                  <a:pt x="1132842" y="5041186"/>
                </a:lnTo>
                <a:lnTo>
                  <a:pt x="1131255" y="5044678"/>
                </a:lnTo>
                <a:lnTo>
                  <a:pt x="1129667" y="5048806"/>
                </a:lnTo>
                <a:lnTo>
                  <a:pt x="1128714" y="5052299"/>
                </a:lnTo>
                <a:lnTo>
                  <a:pt x="1128714" y="5054521"/>
                </a:lnTo>
                <a:lnTo>
                  <a:pt x="1128714" y="5056744"/>
                </a:lnTo>
                <a:lnTo>
                  <a:pt x="1135064" y="5059602"/>
                </a:lnTo>
                <a:lnTo>
                  <a:pt x="1140780" y="5063094"/>
                </a:lnTo>
                <a:lnTo>
                  <a:pt x="1146177" y="5066270"/>
                </a:lnTo>
                <a:lnTo>
                  <a:pt x="1150622" y="5069762"/>
                </a:lnTo>
                <a:lnTo>
                  <a:pt x="1154749" y="5073572"/>
                </a:lnTo>
                <a:lnTo>
                  <a:pt x="1158878" y="5077065"/>
                </a:lnTo>
                <a:lnTo>
                  <a:pt x="1162688" y="5081193"/>
                </a:lnTo>
                <a:lnTo>
                  <a:pt x="1165862" y="5085321"/>
                </a:lnTo>
                <a:lnTo>
                  <a:pt x="1168720" y="5089766"/>
                </a:lnTo>
                <a:lnTo>
                  <a:pt x="1171578" y="5094211"/>
                </a:lnTo>
                <a:lnTo>
                  <a:pt x="1177292" y="5104054"/>
                </a:lnTo>
                <a:lnTo>
                  <a:pt x="1188722" y="5126598"/>
                </a:lnTo>
                <a:lnTo>
                  <a:pt x="1192216" y="5127550"/>
                </a:lnTo>
                <a:lnTo>
                  <a:pt x="1194754" y="5127550"/>
                </a:lnTo>
                <a:lnTo>
                  <a:pt x="1196343" y="5127233"/>
                </a:lnTo>
                <a:lnTo>
                  <a:pt x="1197612" y="5126598"/>
                </a:lnTo>
                <a:lnTo>
                  <a:pt x="1198246" y="5125328"/>
                </a:lnTo>
                <a:lnTo>
                  <a:pt x="1198566" y="5124058"/>
                </a:lnTo>
                <a:lnTo>
                  <a:pt x="1198566" y="5120247"/>
                </a:lnTo>
                <a:lnTo>
                  <a:pt x="1198246" y="5116120"/>
                </a:lnTo>
                <a:lnTo>
                  <a:pt x="1198246" y="5114215"/>
                </a:lnTo>
                <a:lnTo>
                  <a:pt x="1198566" y="5111992"/>
                </a:lnTo>
                <a:lnTo>
                  <a:pt x="1199517" y="5109769"/>
                </a:lnTo>
                <a:lnTo>
                  <a:pt x="1200470" y="5107547"/>
                </a:lnTo>
                <a:lnTo>
                  <a:pt x="1202375" y="5105642"/>
                </a:lnTo>
                <a:lnTo>
                  <a:pt x="1204598" y="5104054"/>
                </a:lnTo>
                <a:lnTo>
                  <a:pt x="1205549" y="5109769"/>
                </a:lnTo>
                <a:lnTo>
                  <a:pt x="1206819" y="5115802"/>
                </a:lnTo>
                <a:lnTo>
                  <a:pt x="1207772" y="5121835"/>
                </a:lnTo>
                <a:lnTo>
                  <a:pt x="1208407" y="5127233"/>
                </a:lnTo>
                <a:lnTo>
                  <a:pt x="1208407" y="5130091"/>
                </a:lnTo>
                <a:lnTo>
                  <a:pt x="1208090" y="5132631"/>
                </a:lnTo>
                <a:lnTo>
                  <a:pt x="1207456" y="5135171"/>
                </a:lnTo>
                <a:lnTo>
                  <a:pt x="1206183" y="5137711"/>
                </a:lnTo>
                <a:lnTo>
                  <a:pt x="1204915" y="5140251"/>
                </a:lnTo>
                <a:lnTo>
                  <a:pt x="1203009" y="5142474"/>
                </a:lnTo>
                <a:lnTo>
                  <a:pt x="1200787" y="5144696"/>
                </a:lnTo>
                <a:lnTo>
                  <a:pt x="1197930" y="5146919"/>
                </a:lnTo>
                <a:lnTo>
                  <a:pt x="1187769" y="5141839"/>
                </a:lnTo>
                <a:lnTo>
                  <a:pt x="1177292" y="5136441"/>
                </a:lnTo>
                <a:lnTo>
                  <a:pt x="1165862" y="5130408"/>
                </a:lnTo>
                <a:lnTo>
                  <a:pt x="1154749" y="5123423"/>
                </a:lnTo>
                <a:lnTo>
                  <a:pt x="1149352" y="5119930"/>
                </a:lnTo>
                <a:lnTo>
                  <a:pt x="1144274" y="5116120"/>
                </a:lnTo>
                <a:lnTo>
                  <a:pt x="1139509" y="5112310"/>
                </a:lnTo>
                <a:lnTo>
                  <a:pt x="1135064" y="5108182"/>
                </a:lnTo>
                <a:lnTo>
                  <a:pt x="1130937" y="5104054"/>
                </a:lnTo>
                <a:lnTo>
                  <a:pt x="1127127" y="5099926"/>
                </a:lnTo>
                <a:lnTo>
                  <a:pt x="1123954" y="5095164"/>
                </a:lnTo>
                <a:lnTo>
                  <a:pt x="1121095" y="5090718"/>
                </a:lnTo>
                <a:lnTo>
                  <a:pt x="1119508" y="5092306"/>
                </a:lnTo>
                <a:lnTo>
                  <a:pt x="1118873" y="5093894"/>
                </a:lnTo>
                <a:lnTo>
                  <a:pt x="1117919" y="5095799"/>
                </a:lnTo>
                <a:lnTo>
                  <a:pt x="1117919" y="5097704"/>
                </a:lnTo>
                <a:lnTo>
                  <a:pt x="1117919" y="5099609"/>
                </a:lnTo>
                <a:lnTo>
                  <a:pt x="1118873" y="5101514"/>
                </a:lnTo>
                <a:lnTo>
                  <a:pt x="1120458" y="5105959"/>
                </a:lnTo>
                <a:lnTo>
                  <a:pt x="1123000" y="5110722"/>
                </a:lnTo>
                <a:lnTo>
                  <a:pt x="1126492" y="5115485"/>
                </a:lnTo>
                <a:lnTo>
                  <a:pt x="1130303" y="5120565"/>
                </a:lnTo>
                <a:lnTo>
                  <a:pt x="1134748" y="5125645"/>
                </a:lnTo>
                <a:lnTo>
                  <a:pt x="1130937" y="5124375"/>
                </a:lnTo>
                <a:lnTo>
                  <a:pt x="1127127" y="5122470"/>
                </a:lnTo>
                <a:lnTo>
                  <a:pt x="1123954" y="5119612"/>
                </a:lnTo>
                <a:lnTo>
                  <a:pt x="1121095" y="5116755"/>
                </a:lnTo>
                <a:lnTo>
                  <a:pt x="1118239" y="5112945"/>
                </a:lnTo>
                <a:lnTo>
                  <a:pt x="1116332" y="5108817"/>
                </a:lnTo>
                <a:lnTo>
                  <a:pt x="1114428" y="5105007"/>
                </a:lnTo>
                <a:lnTo>
                  <a:pt x="1112840" y="5100561"/>
                </a:lnTo>
                <a:lnTo>
                  <a:pt x="1112205" y="5096116"/>
                </a:lnTo>
                <a:lnTo>
                  <a:pt x="1111887" y="5092306"/>
                </a:lnTo>
                <a:lnTo>
                  <a:pt x="1111887" y="5087861"/>
                </a:lnTo>
                <a:lnTo>
                  <a:pt x="1112521" y="5083733"/>
                </a:lnTo>
                <a:lnTo>
                  <a:pt x="1113794" y="5080558"/>
                </a:lnTo>
                <a:lnTo>
                  <a:pt x="1115379" y="5077065"/>
                </a:lnTo>
                <a:lnTo>
                  <a:pt x="1117602" y="5074525"/>
                </a:lnTo>
                <a:lnTo>
                  <a:pt x="1119190" y="5073572"/>
                </a:lnTo>
                <a:lnTo>
                  <a:pt x="1120458" y="5072620"/>
                </a:lnTo>
                <a:lnTo>
                  <a:pt x="1115063" y="5069127"/>
                </a:lnTo>
                <a:lnTo>
                  <a:pt x="1110299" y="5065635"/>
                </a:lnTo>
                <a:lnTo>
                  <a:pt x="1106491" y="5062142"/>
                </a:lnTo>
                <a:lnTo>
                  <a:pt x="1102681" y="5058967"/>
                </a:lnTo>
                <a:lnTo>
                  <a:pt x="1099188" y="5055474"/>
                </a:lnTo>
                <a:lnTo>
                  <a:pt x="1096014" y="5051981"/>
                </a:lnTo>
                <a:lnTo>
                  <a:pt x="1090933" y="5044678"/>
                </a:lnTo>
                <a:lnTo>
                  <a:pt x="1085853" y="5037376"/>
                </a:lnTo>
                <a:lnTo>
                  <a:pt x="1080772" y="5030073"/>
                </a:lnTo>
                <a:lnTo>
                  <a:pt x="1077596" y="5026580"/>
                </a:lnTo>
                <a:lnTo>
                  <a:pt x="1074105" y="5022770"/>
                </a:lnTo>
                <a:lnTo>
                  <a:pt x="1070613" y="5018960"/>
                </a:lnTo>
                <a:lnTo>
                  <a:pt x="1066168" y="5014832"/>
                </a:lnTo>
                <a:lnTo>
                  <a:pt x="1063945" y="5019595"/>
                </a:lnTo>
                <a:lnTo>
                  <a:pt x="1063310" y="5021817"/>
                </a:lnTo>
                <a:lnTo>
                  <a:pt x="1063310" y="5023087"/>
                </a:lnTo>
                <a:lnTo>
                  <a:pt x="1063310" y="5024675"/>
                </a:lnTo>
                <a:lnTo>
                  <a:pt x="1063629" y="5026262"/>
                </a:lnTo>
                <a:lnTo>
                  <a:pt x="1064263" y="5027215"/>
                </a:lnTo>
                <a:lnTo>
                  <a:pt x="1065534" y="5028168"/>
                </a:lnTo>
                <a:lnTo>
                  <a:pt x="1068074" y="5031025"/>
                </a:lnTo>
                <a:lnTo>
                  <a:pt x="1070930" y="5033565"/>
                </a:lnTo>
                <a:lnTo>
                  <a:pt x="1075058" y="5037058"/>
                </a:lnTo>
                <a:lnTo>
                  <a:pt x="1078867" y="5041821"/>
                </a:lnTo>
                <a:lnTo>
                  <a:pt x="1077282" y="5042456"/>
                </a:lnTo>
                <a:lnTo>
                  <a:pt x="1075375" y="5042456"/>
                </a:lnTo>
                <a:lnTo>
                  <a:pt x="1073471" y="5042456"/>
                </a:lnTo>
                <a:lnTo>
                  <a:pt x="1071564" y="5042138"/>
                </a:lnTo>
                <a:lnTo>
                  <a:pt x="1068074" y="5041186"/>
                </a:lnTo>
                <a:lnTo>
                  <a:pt x="1064263" y="5039281"/>
                </a:lnTo>
                <a:lnTo>
                  <a:pt x="1060769" y="5037693"/>
                </a:lnTo>
                <a:lnTo>
                  <a:pt x="1056960" y="5036423"/>
                </a:lnTo>
                <a:lnTo>
                  <a:pt x="1055373" y="5036105"/>
                </a:lnTo>
                <a:lnTo>
                  <a:pt x="1053468" y="5036105"/>
                </a:lnTo>
                <a:lnTo>
                  <a:pt x="1051563" y="5036423"/>
                </a:lnTo>
                <a:lnTo>
                  <a:pt x="1049658" y="5037058"/>
                </a:lnTo>
                <a:lnTo>
                  <a:pt x="1049658" y="5034518"/>
                </a:lnTo>
                <a:lnTo>
                  <a:pt x="1050292" y="5032295"/>
                </a:lnTo>
                <a:lnTo>
                  <a:pt x="1051563" y="5027215"/>
                </a:lnTo>
                <a:lnTo>
                  <a:pt x="1053784" y="5022770"/>
                </a:lnTo>
                <a:lnTo>
                  <a:pt x="1056642" y="5018325"/>
                </a:lnTo>
                <a:lnTo>
                  <a:pt x="1060134" y="5015149"/>
                </a:lnTo>
                <a:lnTo>
                  <a:pt x="1061405" y="5013879"/>
                </a:lnTo>
                <a:lnTo>
                  <a:pt x="1063310" y="5012609"/>
                </a:lnTo>
                <a:lnTo>
                  <a:pt x="1065214" y="5011974"/>
                </a:lnTo>
                <a:lnTo>
                  <a:pt x="1066805" y="5011657"/>
                </a:lnTo>
                <a:lnTo>
                  <a:pt x="1068708" y="5011657"/>
                </a:lnTo>
                <a:lnTo>
                  <a:pt x="1070613" y="5011974"/>
                </a:lnTo>
                <a:lnTo>
                  <a:pt x="1062040" y="4999909"/>
                </a:lnTo>
                <a:lnTo>
                  <a:pt x="1060452" y="4997051"/>
                </a:lnTo>
                <a:lnTo>
                  <a:pt x="1058548" y="4995463"/>
                </a:lnTo>
                <a:lnTo>
                  <a:pt x="1057595" y="4995146"/>
                </a:lnTo>
                <a:lnTo>
                  <a:pt x="1056960" y="4995146"/>
                </a:lnTo>
                <a:lnTo>
                  <a:pt x="1056642" y="4995463"/>
                </a:lnTo>
                <a:lnTo>
                  <a:pt x="1056324" y="4996733"/>
                </a:lnTo>
                <a:lnTo>
                  <a:pt x="1055688" y="4998003"/>
                </a:lnTo>
                <a:lnTo>
                  <a:pt x="1055373" y="5002449"/>
                </a:lnTo>
                <a:lnTo>
                  <a:pt x="1054420" y="5006576"/>
                </a:lnTo>
                <a:lnTo>
                  <a:pt x="1053784" y="5008164"/>
                </a:lnTo>
                <a:lnTo>
                  <a:pt x="1053150" y="5009117"/>
                </a:lnTo>
                <a:lnTo>
                  <a:pt x="1052197" y="5009434"/>
                </a:lnTo>
                <a:lnTo>
                  <a:pt x="1051563" y="5009434"/>
                </a:lnTo>
                <a:lnTo>
                  <a:pt x="1050292" y="5008482"/>
                </a:lnTo>
                <a:lnTo>
                  <a:pt x="1048070" y="5006894"/>
                </a:lnTo>
                <a:lnTo>
                  <a:pt x="1045531" y="5003719"/>
                </a:lnTo>
                <a:lnTo>
                  <a:pt x="1043944" y="5004354"/>
                </a:lnTo>
                <a:lnTo>
                  <a:pt x="1042989" y="5004354"/>
                </a:lnTo>
                <a:lnTo>
                  <a:pt x="1042353" y="5003719"/>
                </a:lnTo>
                <a:lnTo>
                  <a:pt x="1042353" y="5003084"/>
                </a:lnTo>
                <a:lnTo>
                  <a:pt x="1043625" y="5001179"/>
                </a:lnTo>
                <a:lnTo>
                  <a:pt x="1045847" y="4998321"/>
                </a:lnTo>
                <a:lnTo>
                  <a:pt x="1048705" y="4994828"/>
                </a:lnTo>
                <a:lnTo>
                  <a:pt x="1051243" y="4990066"/>
                </a:lnTo>
                <a:lnTo>
                  <a:pt x="1052197" y="4987843"/>
                </a:lnTo>
                <a:lnTo>
                  <a:pt x="1053150" y="4984985"/>
                </a:lnTo>
                <a:lnTo>
                  <a:pt x="1053784" y="4982445"/>
                </a:lnTo>
                <a:lnTo>
                  <a:pt x="1053784" y="4979270"/>
                </a:lnTo>
                <a:lnTo>
                  <a:pt x="1046800" y="4976095"/>
                </a:lnTo>
                <a:lnTo>
                  <a:pt x="1039178" y="4972602"/>
                </a:lnTo>
                <a:lnTo>
                  <a:pt x="1035688" y="4970697"/>
                </a:lnTo>
                <a:lnTo>
                  <a:pt x="1031879" y="4968157"/>
                </a:lnTo>
                <a:lnTo>
                  <a:pt x="1028384" y="4965934"/>
                </a:lnTo>
                <a:lnTo>
                  <a:pt x="1024893" y="4963077"/>
                </a:lnTo>
                <a:lnTo>
                  <a:pt x="1022037" y="4960219"/>
                </a:lnTo>
                <a:lnTo>
                  <a:pt x="1019495" y="4956409"/>
                </a:lnTo>
                <a:lnTo>
                  <a:pt x="1017592" y="4952916"/>
                </a:lnTo>
                <a:lnTo>
                  <a:pt x="1016321" y="4948471"/>
                </a:lnTo>
                <a:lnTo>
                  <a:pt x="1015050" y="4943708"/>
                </a:lnTo>
                <a:lnTo>
                  <a:pt x="1015050" y="4938310"/>
                </a:lnTo>
                <a:lnTo>
                  <a:pt x="1016003" y="4932277"/>
                </a:lnTo>
                <a:lnTo>
                  <a:pt x="1017592" y="4925927"/>
                </a:lnTo>
                <a:lnTo>
                  <a:pt x="1022037" y="4932277"/>
                </a:lnTo>
                <a:lnTo>
                  <a:pt x="1026480" y="4939580"/>
                </a:lnTo>
                <a:lnTo>
                  <a:pt x="1030925" y="4946566"/>
                </a:lnTo>
                <a:lnTo>
                  <a:pt x="1035688" y="4953234"/>
                </a:lnTo>
                <a:lnTo>
                  <a:pt x="1039815" y="4959266"/>
                </a:lnTo>
                <a:lnTo>
                  <a:pt x="1044578" y="4964347"/>
                </a:lnTo>
                <a:lnTo>
                  <a:pt x="1046800" y="4966252"/>
                </a:lnTo>
                <a:lnTo>
                  <a:pt x="1049023" y="4968157"/>
                </a:lnTo>
                <a:lnTo>
                  <a:pt x="1051563" y="4969427"/>
                </a:lnTo>
                <a:lnTo>
                  <a:pt x="1053784" y="4970379"/>
                </a:lnTo>
                <a:lnTo>
                  <a:pt x="1050292" y="4964029"/>
                </a:lnTo>
                <a:lnTo>
                  <a:pt x="1046800" y="4957996"/>
                </a:lnTo>
                <a:lnTo>
                  <a:pt x="1043944" y="4950693"/>
                </a:lnTo>
                <a:lnTo>
                  <a:pt x="1041402" y="4943391"/>
                </a:lnTo>
                <a:lnTo>
                  <a:pt x="1039499" y="4936088"/>
                </a:lnTo>
                <a:lnTo>
                  <a:pt x="1037593" y="4927832"/>
                </a:lnTo>
                <a:lnTo>
                  <a:pt x="1034418" y="4912274"/>
                </a:lnTo>
                <a:lnTo>
                  <a:pt x="1031241" y="4896716"/>
                </a:lnTo>
                <a:lnTo>
                  <a:pt x="1029654" y="4889095"/>
                </a:lnTo>
                <a:lnTo>
                  <a:pt x="1027434" y="4881157"/>
                </a:lnTo>
                <a:lnTo>
                  <a:pt x="1025209" y="4874489"/>
                </a:lnTo>
                <a:lnTo>
                  <a:pt x="1022670" y="4867822"/>
                </a:lnTo>
                <a:lnTo>
                  <a:pt x="1019495" y="4862106"/>
                </a:lnTo>
                <a:lnTo>
                  <a:pt x="1016003" y="4856073"/>
                </a:lnTo>
                <a:lnTo>
                  <a:pt x="1015050" y="4858614"/>
                </a:lnTo>
                <a:lnTo>
                  <a:pt x="1014734" y="4861471"/>
                </a:lnTo>
                <a:lnTo>
                  <a:pt x="1014414" y="4864011"/>
                </a:lnTo>
                <a:lnTo>
                  <a:pt x="1014414" y="4867186"/>
                </a:lnTo>
                <a:lnTo>
                  <a:pt x="1014414" y="4872902"/>
                </a:lnTo>
                <a:lnTo>
                  <a:pt x="1015050" y="4879252"/>
                </a:lnTo>
                <a:lnTo>
                  <a:pt x="1016003" y="4884967"/>
                </a:lnTo>
                <a:lnTo>
                  <a:pt x="1016321" y="4890683"/>
                </a:lnTo>
                <a:lnTo>
                  <a:pt x="1016003" y="4893540"/>
                </a:lnTo>
                <a:lnTo>
                  <a:pt x="1015367" y="4896398"/>
                </a:lnTo>
                <a:lnTo>
                  <a:pt x="1015050" y="4899256"/>
                </a:lnTo>
                <a:lnTo>
                  <a:pt x="1014100" y="4901796"/>
                </a:lnTo>
                <a:lnTo>
                  <a:pt x="1011240" y="4901478"/>
                </a:lnTo>
                <a:lnTo>
                  <a:pt x="1008699" y="4900526"/>
                </a:lnTo>
                <a:lnTo>
                  <a:pt x="1005524" y="4899573"/>
                </a:lnTo>
                <a:lnTo>
                  <a:pt x="1002668" y="4898303"/>
                </a:lnTo>
                <a:lnTo>
                  <a:pt x="1000127" y="4896716"/>
                </a:lnTo>
                <a:lnTo>
                  <a:pt x="997271" y="4894810"/>
                </a:lnTo>
                <a:lnTo>
                  <a:pt x="992191" y="4890365"/>
                </a:lnTo>
                <a:lnTo>
                  <a:pt x="986792" y="4884967"/>
                </a:lnTo>
                <a:lnTo>
                  <a:pt x="981078" y="4879252"/>
                </a:lnTo>
                <a:lnTo>
                  <a:pt x="975997" y="4872584"/>
                </a:lnTo>
                <a:lnTo>
                  <a:pt x="970599" y="4865281"/>
                </a:lnTo>
                <a:lnTo>
                  <a:pt x="959806" y="4850041"/>
                </a:lnTo>
                <a:lnTo>
                  <a:pt x="948060" y="4834482"/>
                </a:lnTo>
                <a:lnTo>
                  <a:pt x="942024" y="4826862"/>
                </a:lnTo>
                <a:lnTo>
                  <a:pt x="935992" y="4819559"/>
                </a:lnTo>
                <a:lnTo>
                  <a:pt x="929327" y="4813209"/>
                </a:lnTo>
                <a:lnTo>
                  <a:pt x="922659" y="4806858"/>
                </a:lnTo>
                <a:lnTo>
                  <a:pt x="922025" y="4809716"/>
                </a:lnTo>
                <a:lnTo>
                  <a:pt x="921388" y="4812256"/>
                </a:lnTo>
                <a:lnTo>
                  <a:pt x="919799" y="4814479"/>
                </a:lnTo>
                <a:lnTo>
                  <a:pt x="918529" y="4817019"/>
                </a:lnTo>
                <a:lnTo>
                  <a:pt x="916625" y="4819241"/>
                </a:lnTo>
                <a:lnTo>
                  <a:pt x="914402" y="4821147"/>
                </a:lnTo>
                <a:lnTo>
                  <a:pt x="911862" y="4823369"/>
                </a:lnTo>
                <a:lnTo>
                  <a:pt x="909004" y="4824957"/>
                </a:lnTo>
                <a:lnTo>
                  <a:pt x="896940" y="4807811"/>
                </a:lnTo>
                <a:lnTo>
                  <a:pt x="892495" y="4802096"/>
                </a:lnTo>
                <a:lnTo>
                  <a:pt x="889005" y="4796698"/>
                </a:lnTo>
                <a:lnTo>
                  <a:pt x="885510" y="4791300"/>
                </a:lnTo>
                <a:lnTo>
                  <a:pt x="882334" y="4784950"/>
                </a:lnTo>
                <a:lnTo>
                  <a:pt x="879159" y="4777647"/>
                </a:lnTo>
                <a:lnTo>
                  <a:pt x="875033" y="4768121"/>
                </a:lnTo>
                <a:lnTo>
                  <a:pt x="873447" y="4770661"/>
                </a:lnTo>
                <a:lnTo>
                  <a:pt x="872810" y="4773201"/>
                </a:lnTo>
                <a:lnTo>
                  <a:pt x="872492" y="4776059"/>
                </a:lnTo>
                <a:lnTo>
                  <a:pt x="872492" y="4779234"/>
                </a:lnTo>
                <a:lnTo>
                  <a:pt x="872810" y="4782409"/>
                </a:lnTo>
                <a:lnTo>
                  <a:pt x="873447" y="4785267"/>
                </a:lnTo>
                <a:lnTo>
                  <a:pt x="875033" y="4791935"/>
                </a:lnTo>
                <a:lnTo>
                  <a:pt x="875986" y="4798603"/>
                </a:lnTo>
                <a:lnTo>
                  <a:pt x="876301" y="4801460"/>
                </a:lnTo>
                <a:lnTo>
                  <a:pt x="876301" y="4804636"/>
                </a:lnTo>
                <a:lnTo>
                  <a:pt x="875986" y="4807176"/>
                </a:lnTo>
                <a:lnTo>
                  <a:pt x="875350" y="4810033"/>
                </a:lnTo>
                <a:lnTo>
                  <a:pt x="873763" y="4812256"/>
                </a:lnTo>
                <a:lnTo>
                  <a:pt x="872176" y="4814479"/>
                </a:lnTo>
                <a:lnTo>
                  <a:pt x="870270" y="4810351"/>
                </a:lnTo>
                <a:lnTo>
                  <a:pt x="868683" y="4805906"/>
                </a:lnTo>
                <a:lnTo>
                  <a:pt x="866144" y="4795110"/>
                </a:lnTo>
                <a:lnTo>
                  <a:pt x="863919" y="4783997"/>
                </a:lnTo>
                <a:lnTo>
                  <a:pt x="861063" y="4772884"/>
                </a:lnTo>
                <a:lnTo>
                  <a:pt x="859793" y="4767486"/>
                </a:lnTo>
                <a:lnTo>
                  <a:pt x="857887" y="4762723"/>
                </a:lnTo>
                <a:lnTo>
                  <a:pt x="855665" y="4758278"/>
                </a:lnTo>
                <a:lnTo>
                  <a:pt x="853125" y="4754785"/>
                </a:lnTo>
                <a:lnTo>
                  <a:pt x="850267" y="4751610"/>
                </a:lnTo>
                <a:lnTo>
                  <a:pt x="848680" y="4750340"/>
                </a:lnTo>
                <a:lnTo>
                  <a:pt x="846775" y="4749705"/>
                </a:lnTo>
                <a:lnTo>
                  <a:pt x="845188" y="4748753"/>
                </a:lnTo>
                <a:lnTo>
                  <a:pt x="842966" y="4748118"/>
                </a:lnTo>
                <a:lnTo>
                  <a:pt x="841061" y="4748118"/>
                </a:lnTo>
                <a:lnTo>
                  <a:pt x="838519" y="4748118"/>
                </a:lnTo>
                <a:lnTo>
                  <a:pt x="836932" y="4750340"/>
                </a:lnTo>
                <a:lnTo>
                  <a:pt x="835978" y="4752245"/>
                </a:lnTo>
                <a:lnTo>
                  <a:pt x="835978" y="4753833"/>
                </a:lnTo>
                <a:lnTo>
                  <a:pt x="835978" y="4755421"/>
                </a:lnTo>
                <a:lnTo>
                  <a:pt x="836614" y="4756373"/>
                </a:lnTo>
                <a:lnTo>
                  <a:pt x="837885" y="4757961"/>
                </a:lnTo>
                <a:lnTo>
                  <a:pt x="841061" y="4760183"/>
                </a:lnTo>
                <a:lnTo>
                  <a:pt x="844553" y="4762406"/>
                </a:lnTo>
                <a:lnTo>
                  <a:pt x="848680" y="4765264"/>
                </a:lnTo>
                <a:lnTo>
                  <a:pt x="850267" y="4766851"/>
                </a:lnTo>
                <a:lnTo>
                  <a:pt x="851538" y="4768439"/>
                </a:lnTo>
                <a:lnTo>
                  <a:pt x="852807" y="4770661"/>
                </a:lnTo>
                <a:lnTo>
                  <a:pt x="853759" y="4773201"/>
                </a:lnTo>
                <a:lnTo>
                  <a:pt x="843283" y="4770661"/>
                </a:lnTo>
                <a:lnTo>
                  <a:pt x="838838" y="4769391"/>
                </a:lnTo>
                <a:lnTo>
                  <a:pt x="835344" y="4767486"/>
                </a:lnTo>
                <a:lnTo>
                  <a:pt x="831535" y="4765899"/>
                </a:lnTo>
                <a:lnTo>
                  <a:pt x="828677" y="4764311"/>
                </a:lnTo>
                <a:lnTo>
                  <a:pt x="826139" y="4762406"/>
                </a:lnTo>
                <a:lnTo>
                  <a:pt x="823598" y="4760183"/>
                </a:lnTo>
                <a:lnTo>
                  <a:pt x="821376" y="4757961"/>
                </a:lnTo>
                <a:lnTo>
                  <a:pt x="819153" y="4755421"/>
                </a:lnTo>
                <a:lnTo>
                  <a:pt x="815026" y="4749705"/>
                </a:lnTo>
                <a:lnTo>
                  <a:pt x="810897" y="4742402"/>
                </a:lnTo>
                <a:lnTo>
                  <a:pt x="806136" y="4733829"/>
                </a:lnTo>
                <a:lnTo>
                  <a:pt x="810263" y="4737322"/>
                </a:lnTo>
                <a:lnTo>
                  <a:pt x="814073" y="4740180"/>
                </a:lnTo>
                <a:lnTo>
                  <a:pt x="817249" y="4741767"/>
                </a:lnTo>
                <a:lnTo>
                  <a:pt x="820105" y="4742720"/>
                </a:lnTo>
                <a:lnTo>
                  <a:pt x="822329" y="4743037"/>
                </a:lnTo>
                <a:lnTo>
                  <a:pt x="824232" y="4742402"/>
                </a:lnTo>
                <a:lnTo>
                  <a:pt x="826139" y="4741132"/>
                </a:lnTo>
                <a:lnTo>
                  <a:pt x="827408" y="4739862"/>
                </a:lnTo>
                <a:lnTo>
                  <a:pt x="828677" y="4737322"/>
                </a:lnTo>
                <a:lnTo>
                  <a:pt x="829631" y="4734464"/>
                </a:lnTo>
                <a:lnTo>
                  <a:pt x="831855" y="4728432"/>
                </a:lnTo>
                <a:lnTo>
                  <a:pt x="834076" y="4721446"/>
                </a:lnTo>
                <a:lnTo>
                  <a:pt x="835665" y="4717318"/>
                </a:lnTo>
                <a:lnTo>
                  <a:pt x="836932" y="4713826"/>
                </a:lnTo>
                <a:lnTo>
                  <a:pt x="835665" y="4710016"/>
                </a:lnTo>
                <a:lnTo>
                  <a:pt x="834076" y="4707158"/>
                </a:lnTo>
                <a:lnTo>
                  <a:pt x="832169" y="4704935"/>
                </a:lnTo>
                <a:lnTo>
                  <a:pt x="830899" y="4703665"/>
                </a:lnTo>
                <a:lnTo>
                  <a:pt x="828995" y="4702078"/>
                </a:lnTo>
                <a:lnTo>
                  <a:pt x="827090" y="4701443"/>
                </a:lnTo>
                <a:lnTo>
                  <a:pt x="823598" y="4700173"/>
                </a:lnTo>
                <a:lnTo>
                  <a:pt x="820105" y="4699220"/>
                </a:lnTo>
                <a:lnTo>
                  <a:pt x="818518" y="4698585"/>
                </a:lnTo>
                <a:lnTo>
                  <a:pt x="816613" y="4697315"/>
                </a:lnTo>
                <a:lnTo>
                  <a:pt x="815026" y="4695727"/>
                </a:lnTo>
                <a:lnTo>
                  <a:pt x="813439" y="4693505"/>
                </a:lnTo>
                <a:lnTo>
                  <a:pt x="811850" y="4690330"/>
                </a:lnTo>
                <a:lnTo>
                  <a:pt x="810263" y="4686837"/>
                </a:lnTo>
                <a:lnTo>
                  <a:pt x="811533" y="4682074"/>
                </a:lnTo>
                <a:lnTo>
                  <a:pt x="811850" y="4676994"/>
                </a:lnTo>
                <a:lnTo>
                  <a:pt x="811850" y="4671914"/>
                </a:lnTo>
                <a:lnTo>
                  <a:pt x="811216" y="4666516"/>
                </a:lnTo>
                <a:lnTo>
                  <a:pt x="810263" y="4660800"/>
                </a:lnTo>
                <a:lnTo>
                  <a:pt x="809627" y="4655403"/>
                </a:lnTo>
                <a:lnTo>
                  <a:pt x="807088" y="4643655"/>
                </a:lnTo>
                <a:lnTo>
                  <a:pt x="805183" y="4632541"/>
                </a:lnTo>
                <a:lnTo>
                  <a:pt x="804547" y="4627144"/>
                </a:lnTo>
                <a:lnTo>
                  <a:pt x="803913" y="4621428"/>
                </a:lnTo>
                <a:lnTo>
                  <a:pt x="803913" y="4616348"/>
                </a:lnTo>
                <a:lnTo>
                  <a:pt x="804231" y="4611268"/>
                </a:lnTo>
                <a:lnTo>
                  <a:pt x="805183" y="4606505"/>
                </a:lnTo>
                <a:lnTo>
                  <a:pt x="806769" y="4602060"/>
                </a:lnTo>
                <a:lnTo>
                  <a:pt x="807725" y="4613490"/>
                </a:lnTo>
                <a:lnTo>
                  <a:pt x="809946" y="4624921"/>
                </a:lnTo>
                <a:lnTo>
                  <a:pt x="812804" y="4636987"/>
                </a:lnTo>
                <a:lnTo>
                  <a:pt x="816613" y="4649370"/>
                </a:lnTo>
                <a:lnTo>
                  <a:pt x="821058" y="4661753"/>
                </a:lnTo>
                <a:lnTo>
                  <a:pt x="826139" y="4674454"/>
                </a:lnTo>
                <a:lnTo>
                  <a:pt x="831855" y="4687154"/>
                </a:lnTo>
                <a:lnTo>
                  <a:pt x="838519" y="4699538"/>
                </a:lnTo>
                <a:lnTo>
                  <a:pt x="845506" y="4711603"/>
                </a:lnTo>
                <a:lnTo>
                  <a:pt x="853125" y="4723669"/>
                </a:lnTo>
                <a:lnTo>
                  <a:pt x="861063" y="4735417"/>
                </a:lnTo>
                <a:lnTo>
                  <a:pt x="869636" y="4745895"/>
                </a:lnTo>
                <a:lnTo>
                  <a:pt x="878526" y="4756373"/>
                </a:lnTo>
                <a:lnTo>
                  <a:pt x="887734" y="4765581"/>
                </a:lnTo>
                <a:lnTo>
                  <a:pt x="892495" y="4770026"/>
                </a:lnTo>
                <a:lnTo>
                  <a:pt x="897575" y="4774472"/>
                </a:lnTo>
                <a:lnTo>
                  <a:pt x="902656" y="4778282"/>
                </a:lnTo>
                <a:lnTo>
                  <a:pt x="907734" y="4782092"/>
                </a:lnTo>
                <a:lnTo>
                  <a:pt x="905195" y="4779234"/>
                </a:lnTo>
                <a:lnTo>
                  <a:pt x="902974" y="4775424"/>
                </a:lnTo>
                <a:lnTo>
                  <a:pt x="898209" y="4767169"/>
                </a:lnTo>
                <a:lnTo>
                  <a:pt x="887098" y="4744625"/>
                </a:lnTo>
                <a:lnTo>
                  <a:pt x="880113" y="4731924"/>
                </a:lnTo>
                <a:lnTo>
                  <a:pt x="875986" y="4725891"/>
                </a:lnTo>
                <a:lnTo>
                  <a:pt x="871856" y="4719224"/>
                </a:lnTo>
                <a:lnTo>
                  <a:pt x="867413" y="4713191"/>
                </a:lnTo>
                <a:lnTo>
                  <a:pt x="862333" y="4707158"/>
                </a:lnTo>
                <a:lnTo>
                  <a:pt x="857252" y="4701443"/>
                </a:lnTo>
                <a:lnTo>
                  <a:pt x="851220" y="4696045"/>
                </a:lnTo>
                <a:lnTo>
                  <a:pt x="853441" y="4694775"/>
                </a:lnTo>
                <a:lnTo>
                  <a:pt x="854712" y="4693505"/>
                </a:lnTo>
                <a:lnTo>
                  <a:pt x="855348" y="4691600"/>
                </a:lnTo>
                <a:lnTo>
                  <a:pt x="855665" y="4689377"/>
                </a:lnTo>
                <a:lnTo>
                  <a:pt x="855348" y="4687154"/>
                </a:lnTo>
                <a:lnTo>
                  <a:pt x="855031" y="4684932"/>
                </a:lnTo>
                <a:lnTo>
                  <a:pt x="853441" y="4679852"/>
                </a:lnTo>
                <a:lnTo>
                  <a:pt x="851854" y="4675089"/>
                </a:lnTo>
                <a:lnTo>
                  <a:pt x="851854" y="4672866"/>
                </a:lnTo>
                <a:lnTo>
                  <a:pt x="851854" y="4671279"/>
                </a:lnTo>
                <a:lnTo>
                  <a:pt x="852807" y="4669373"/>
                </a:lnTo>
                <a:lnTo>
                  <a:pt x="853759" y="4667468"/>
                </a:lnTo>
                <a:lnTo>
                  <a:pt x="855983" y="4666516"/>
                </a:lnTo>
                <a:lnTo>
                  <a:pt x="858525" y="4665563"/>
                </a:lnTo>
                <a:lnTo>
                  <a:pt x="851854" y="4654768"/>
                </a:lnTo>
                <a:lnTo>
                  <a:pt x="845822" y="4643655"/>
                </a:lnTo>
                <a:lnTo>
                  <a:pt x="840108" y="4633494"/>
                </a:lnTo>
                <a:lnTo>
                  <a:pt x="834711" y="4623333"/>
                </a:lnTo>
                <a:lnTo>
                  <a:pt x="816613" y="4587137"/>
                </a:lnTo>
                <a:lnTo>
                  <a:pt x="812168" y="4579199"/>
                </a:lnTo>
                <a:lnTo>
                  <a:pt x="807725" y="4571578"/>
                </a:lnTo>
                <a:lnTo>
                  <a:pt x="803594" y="4564275"/>
                </a:lnTo>
                <a:lnTo>
                  <a:pt x="799149" y="4557290"/>
                </a:lnTo>
                <a:lnTo>
                  <a:pt x="794388" y="4550622"/>
                </a:lnTo>
                <a:lnTo>
                  <a:pt x="789309" y="4544589"/>
                </a:lnTo>
                <a:lnTo>
                  <a:pt x="783277" y="4538556"/>
                </a:lnTo>
                <a:lnTo>
                  <a:pt x="777561" y="4533476"/>
                </a:lnTo>
                <a:lnTo>
                  <a:pt x="777243" y="4532206"/>
                </a:lnTo>
                <a:lnTo>
                  <a:pt x="776926" y="4530619"/>
                </a:lnTo>
                <a:lnTo>
                  <a:pt x="776926" y="4529666"/>
                </a:lnTo>
                <a:lnTo>
                  <a:pt x="777243" y="4528396"/>
                </a:lnTo>
                <a:lnTo>
                  <a:pt x="778194" y="4526173"/>
                </a:lnTo>
                <a:lnTo>
                  <a:pt x="779784" y="4524903"/>
                </a:lnTo>
                <a:lnTo>
                  <a:pt x="781688" y="4523316"/>
                </a:lnTo>
                <a:lnTo>
                  <a:pt x="783911" y="4522046"/>
                </a:lnTo>
                <a:lnTo>
                  <a:pt x="785816" y="4520458"/>
                </a:lnTo>
                <a:lnTo>
                  <a:pt x="788038" y="4518870"/>
                </a:lnTo>
                <a:lnTo>
                  <a:pt x="782958" y="4514108"/>
                </a:lnTo>
                <a:lnTo>
                  <a:pt x="779148" y="4509662"/>
                </a:lnTo>
                <a:lnTo>
                  <a:pt x="775340" y="4504265"/>
                </a:lnTo>
                <a:lnTo>
                  <a:pt x="772480" y="4499184"/>
                </a:lnTo>
                <a:lnTo>
                  <a:pt x="769624" y="4494104"/>
                </a:lnTo>
                <a:lnTo>
                  <a:pt x="767400" y="4488706"/>
                </a:lnTo>
                <a:lnTo>
                  <a:pt x="763271" y="4478546"/>
                </a:lnTo>
                <a:lnTo>
                  <a:pt x="761050" y="4473465"/>
                </a:lnTo>
                <a:lnTo>
                  <a:pt x="758828" y="4468703"/>
                </a:lnTo>
                <a:lnTo>
                  <a:pt x="756289" y="4464258"/>
                </a:lnTo>
                <a:lnTo>
                  <a:pt x="753113" y="4459812"/>
                </a:lnTo>
                <a:lnTo>
                  <a:pt x="749939" y="4456002"/>
                </a:lnTo>
                <a:lnTo>
                  <a:pt x="745810" y="4452192"/>
                </a:lnTo>
                <a:lnTo>
                  <a:pt x="741049" y="4449017"/>
                </a:lnTo>
                <a:lnTo>
                  <a:pt x="735333" y="4446159"/>
                </a:lnTo>
                <a:lnTo>
                  <a:pt x="731524" y="4446159"/>
                </a:lnTo>
                <a:lnTo>
                  <a:pt x="730570" y="4446794"/>
                </a:lnTo>
                <a:lnTo>
                  <a:pt x="729301" y="4447111"/>
                </a:lnTo>
                <a:lnTo>
                  <a:pt x="728666" y="4447747"/>
                </a:lnTo>
                <a:lnTo>
                  <a:pt x="728032" y="4448699"/>
                </a:lnTo>
                <a:lnTo>
                  <a:pt x="727714" y="4449334"/>
                </a:lnTo>
                <a:lnTo>
                  <a:pt x="727714" y="4450287"/>
                </a:lnTo>
                <a:lnTo>
                  <a:pt x="728032" y="4452827"/>
                </a:lnTo>
                <a:lnTo>
                  <a:pt x="728666" y="4455367"/>
                </a:lnTo>
                <a:lnTo>
                  <a:pt x="730888" y="4461082"/>
                </a:lnTo>
                <a:lnTo>
                  <a:pt x="733109" y="4466798"/>
                </a:lnTo>
                <a:lnTo>
                  <a:pt x="733746" y="4469338"/>
                </a:lnTo>
                <a:lnTo>
                  <a:pt x="734062" y="4471560"/>
                </a:lnTo>
                <a:lnTo>
                  <a:pt x="733746" y="4472513"/>
                </a:lnTo>
                <a:lnTo>
                  <a:pt x="733428" y="4473465"/>
                </a:lnTo>
                <a:lnTo>
                  <a:pt x="733109" y="4474101"/>
                </a:lnTo>
                <a:lnTo>
                  <a:pt x="732159" y="4474736"/>
                </a:lnTo>
                <a:lnTo>
                  <a:pt x="731204" y="4475688"/>
                </a:lnTo>
                <a:lnTo>
                  <a:pt x="729617" y="4476006"/>
                </a:lnTo>
                <a:lnTo>
                  <a:pt x="726443" y="4476006"/>
                </a:lnTo>
                <a:lnTo>
                  <a:pt x="722953" y="4474101"/>
                </a:lnTo>
                <a:lnTo>
                  <a:pt x="720409" y="4471878"/>
                </a:lnTo>
                <a:lnTo>
                  <a:pt x="718188" y="4469655"/>
                </a:lnTo>
                <a:lnTo>
                  <a:pt x="716599" y="4467433"/>
                </a:lnTo>
                <a:lnTo>
                  <a:pt x="715964" y="4465210"/>
                </a:lnTo>
                <a:lnTo>
                  <a:pt x="715013" y="4462670"/>
                </a:lnTo>
                <a:lnTo>
                  <a:pt x="715013" y="4460130"/>
                </a:lnTo>
                <a:lnTo>
                  <a:pt x="715013" y="4457590"/>
                </a:lnTo>
                <a:lnTo>
                  <a:pt x="715650" y="4452192"/>
                </a:lnTo>
                <a:lnTo>
                  <a:pt x="715650" y="4446476"/>
                </a:lnTo>
                <a:lnTo>
                  <a:pt x="715013" y="4442984"/>
                </a:lnTo>
                <a:lnTo>
                  <a:pt x="714377" y="4439809"/>
                </a:lnTo>
                <a:lnTo>
                  <a:pt x="713424" y="4436633"/>
                </a:lnTo>
                <a:lnTo>
                  <a:pt x="711521" y="4432823"/>
                </a:lnTo>
                <a:lnTo>
                  <a:pt x="709298" y="4429966"/>
                </a:lnTo>
                <a:lnTo>
                  <a:pt x="707392" y="4428060"/>
                </a:lnTo>
                <a:lnTo>
                  <a:pt x="706123" y="4427425"/>
                </a:lnTo>
                <a:lnTo>
                  <a:pt x="704853" y="4427425"/>
                </a:lnTo>
                <a:lnTo>
                  <a:pt x="703900" y="4428060"/>
                </a:lnTo>
                <a:lnTo>
                  <a:pt x="702629" y="4429648"/>
                </a:lnTo>
                <a:lnTo>
                  <a:pt x="701042" y="4433141"/>
                </a:lnTo>
                <a:lnTo>
                  <a:pt x="699139" y="4437586"/>
                </a:lnTo>
                <a:lnTo>
                  <a:pt x="697868" y="4439809"/>
                </a:lnTo>
                <a:lnTo>
                  <a:pt x="696599" y="4442031"/>
                </a:lnTo>
                <a:lnTo>
                  <a:pt x="695010" y="4443619"/>
                </a:lnTo>
                <a:lnTo>
                  <a:pt x="693107" y="4444571"/>
                </a:lnTo>
                <a:lnTo>
                  <a:pt x="691202" y="4445206"/>
                </a:lnTo>
                <a:lnTo>
                  <a:pt x="688024" y="4444889"/>
                </a:lnTo>
                <a:lnTo>
                  <a:pt x="684849" y="4440126"/>
                </a:lnTo>
                <a:lnTo>
                  <a:pt x="682310" y="4435363"/>
                </a:lnTo>
                <a:lnTo>
                  <a:pt x="679770" y="4431553"/>
                </a:lnTo>
                <a:lnTo>
                  <a:pt x="677865" y="4427108"/>
                </a:lnTo>
                <a:lnTo>
                  <a:pt x="675960" y="4422980"/>
                </a:lnTo>
                <a:lnTo>
                  <a:pt x="675009" y="4419487"/>
                </a:lnTo>
                <a:lnTo>
                  <a:pt x="674372" y="4415677"/>
                </a:lnTo>
                <a:lnTo>
                  <a:pt x="673420" y="4412185"/>
                </a:lnTo>
                <a:lnTo>
                  <a:pt x="673420" y="4408374"/>
                </a:lnTo>
                <a:lnTo>
                  <a:pt x="673420" y="4404882"/>
                </a:lnTo>
                <a:lnTo>
                  <a:pt x="673420" y="4401072"/>
                </a:lnTo>
                <a:lnTo>
                  <a:pt x="674372" y="4397579"/>
                </a:lnTo>
                <a:lnTo>
                  <a:pt x="675644" y="4389958"/>
                </a:lnTo>
                <a:lnTo>
                  <a:pt x="677865" y="4381703"/>
                </a:lnTo>
                <a:lnTo>
                  <a:pt x="669609" y="4368050"/>
                </a:lnTo>
                <a:lnTo>
                  <a:pt x="661990" y="4355032"/>
                </a:lnTo>
                <a:lnTo>
                  <a:pt x="654370" y="4344236"/>
                </a:lnTo>
                <a:lnTo>
                  <a:pt x="647703" y="4334393"/>
                </a:lnTo>
                <a:lnTo>
                  <a:pt x="641036" y="4326138"/>
                </a:lnTo>
                <a:lnTo>
                  <a:pt x="635002" y="4319152"/>
                </a:lnTo>
                <a:lnTo>
                  <a:pt x="629290" y="4314072"/>
                </a:lnTo>
                <a:lnTo>
                  <a:pt x="626749" y="4311849"/>
                </a:lnTo>
                <a:lnTo>
                  <a:pt x="623891" y="4309944"/>
                </a:lnTo>
                <a:lnTo>
                  <a:pt x="621668" y="4308357"/>
                </a:lnTo>
                <a:lnTo>
                  <a:pt x="619128" y="4307722"/>
                </a:lnTo>
                <a:lnTo>
                  <a:pt x="616588" y="4307087"/>
                </a:lnTo>
                <a:lnTo>
                  <a:pt x="614367" y="4307087"/>
                </a:lnTo>
                <a:lnTo>
                  <a:pt x="612142" y="4307404"/>
                </a:lnTo>
                <a:lnTo>
                  <a:pt x="609922" y="4308039"/>
                </a:lnTo>
                <a:lnTo>
                  <a:pt x="608016" y="4309309"/>
                </a:lnTo>
                <a:lnTo>
                  <a:pt x="605793" y="4310579"/>
                </a:lnTo>
                <a:lnTo>
                  <a:pt x="603888" y="4312484"/>
                </a:lnTo>
                <a:lnTo>
                  <a:pt x="601984" y="4315024"/>
                </a:lnTo>
                <a:lnTo>
                  <a:pt x="599759" y="4317565"/>
                </a:lnTo>
                <a:lnTo>
                  <a:pt x="598174" y="4320740"/>
                </a:lnTo>
                <a:lnTo>
                  <a:pt x="596269" y="4324550"/>
                </a:lnTo>
                <a:lnTo>
                  <a:pt x="594362" y="4328995"/>
                </a:lnTo>
                <a:lnTo>
                  <a:pt x="590869" y="4338521"/>
                </a:lnTo>
                <a:lnTo>
                  <a:pt x="593409" y="4342331"/>
                </a:lnTo>
                <a:lnTo>
                  <a:pt x="595314" y="4346141"/>
                </a:lnTo>
                <a:lnTo>
                  <a:pt x="598174" y="4349316"/>
                </a:lnTo>
                <a:lnTo>
                  <a:pt x="600079" y="4351856"/>
                </a:lnTo>
                <a:lnTo>
                  <a:pt x="602619" y="4354397"/>
                </a:lnTo>
                <a:lnTo>
                  <a:pt x="605159" y="4356619"/>
                </a:lnTo>
                <a:lnTo>
                  <a:pt x="608333" y="4358524"/>
                </a:lnTo>
                <a:lnTo>
                  <a:pt x="610874" y="4359794"/>
                </a:lnTo>
                <a:lnTo>
                  <a:pt x="616268" y="4362969"/>
                </a:lnTo>
                <a:lnTo>
                  <a:pt x="621668" y="4364875"/>
                </a:lnTo>
                <a:lnTo>
                  <a:pt x="627065" y="4367097"/>
                </a:lnTo>
                <a:lnTo>
                  <a:pt x="632779" y="4369637"/>
                </a:lnTo>
                <a:lnTo>
                  <a:pt x="634368" y="4367732"/>
                </a:lnTo>
                <a:lnTo>
                  <a:pt x="635639" y="4364875"/>
                </a:lnTo>
                <a:lnTo>
                  <a:pt x="635639" y="4362969"/>
                </a:lnTo>
                <a:lnTo>
                  <a:pt x="635639" y="4360747"/>
                </a:lnTo>
                <a:lnTo>
                  <a:pt x="635002" y="4358842"/>
                </a:lnTo>
                <a:lnTo>
                  <a:pt x="633733" y="4356619"/>
                </a:lnTo>
                <a:lnTo>
                  <a:pt x="630559" y="4352491"/>
                </a:lnTo>
                <a:lnTo>
                  <a:pt x="626431" y="4348364"/>
                </a:lnTo>
                <a:lnTo>
                  <a:pt x="622937" y="4343918"/>
                </a:lnTo>
                <a:lnTo>
                  <a:pt x="621033" y="4341696"/>
                </a:lnTo>
                <a:lnTo>
                  <a:pt x="619446" y="4339156"/>
                </a:lnTo>
                <a:lnTo>
                  <a:pt x="618492" y="4336933"/>
                </a:lnTo>
                <a:lnTo>
                  <a:pt x="617859" y="4334075"/>
                </a:lnTo>
                <a:lnTo>
                  <a:pt x="621033" y="4335028"/>
                </a:lnTo>
                <a:lnTo>
                  <a:pt x="623891" y="4336298"/>
                </a:lnTo>
                <a:lnTo>
                  <a:pt x="626431" y="4337568"/>
                </a:lnTo>
                <a:lnTo>
                  <a:pt x="628654" y="4339156"/>
                </a:lnTo>
                <a:lnTo>
                  <a:pt x="630876" y="4341061"/>
                </a:lnTo>
                <a:lnTo>
                  <a:pt x="632463" y="4342648"/>
                </a:lnTo>
                <a:lnTo>
                  <a:pt x="635321" y="4346459"/>
                </a:lnTo>
                <a:lnTo>
                  <a:pt x="640084" y="4354714"/>
                </a:lnTo>
                <a:lnTo>
                  <a:pt x="642940" y="4358842"/>
                </a:lnTo>
                <a:lnTo>
                  <a:pt x="644845" y="4361064"/>
                </a:lnTo>
                <a:lnTo>
                  <a:pt x="647067" y="4362969"/>
                </a:lnTo>
                <a:lnTo>
                  <a:pt x="645163" y="4364875"/>
                </a:lnTo>
                <a:lnTo>
                  <a:pt x="643576" y="4367732"/>
                </a:lnTo>
                <a:lnTo>
                  <a:pt x="642622" y="4370590"/>
                </a:lnTo>
                <a:lnTo>
                  <a:pt x="641671" y="4373765"/>
                </a:lnTo>
                <a:lnTo>
                  <a:pt x="641671" y="4378210"/>
                </a:lnTo>
                <a:lnTo>
                  <a:pt x="642622" y="4383608"/>
                </a:lnTo>
                <a:lnTo>
                  <a:pt x="643258" y="4390276"/>
                </a:lnTo>
                <a:lnTo>
                  <a:pt x="645163" y="4398214"/>
                </a:lnTo>
                <a:lnTo>
                  <a:pt x="643576" y="4398214"/>
                </a:lnTo>
                <a:lnTo>
                  <a:pt x="642305" y="4397896"/>
                </a:lnTo>
                <a:lnTo>
                  <a:pt x="641036" y="4397261"/>
                </a:lnTo>
                <a:lnTo>
                  <a:pt x="640084" y="4395991"/>
                </a:lnTo>
                <a:lnTo>
                  <a:pt x="637862" y="4393134"/>
                </a:lnTo>
                <a:lnTo>
                  <a:pt x="635639" y="4389323"/>
                </a:lnTo>
                <a:lnTo>
                  <a:pt x="631829" y="4380750"/>
                </a:lnTo>
                <a:lnTo>
                  <a:pt x="630240" y="4376305"/>
                </a:lnTo>
                <a:lnTo>
                  <a:pt x="628018" y="4372177"/>
                </a:lnTo>
                <a:lnTo>
                  <a:pt x="626114" y="4373448"/>
                </a:lnTo>
                <a:lnTo>
                  <a:pt x="624209" y="4374083"/>
                </a:lnTo>
                <a:lnTo>
                  <a:pt x="622937" y="4374400"/>
                </a:lnTo>
                <a:lnTo>
                  <a:pt x="621350" y="4374083"/>
                </a:lnTo>
                <a:lnTo>
                  <a:pt x="619446" y="4373765"/>
                </a:lnTo>
                <a:lnTo>
                  <a:pt x="618175" y="4372813"/>
                </a:lnTo>
                <a:lnTo>
                  <a:pt x="616904" y="4371225"/>
                </a:lnTo>
                <a:lnTo>
                  <a:pt x="615634" y="4369637"/>
                </a:lnTo>
                <a:lnTo>
                  <a:pt x="614047" y="4373130"/>
                </a:lnTo>
                <a:lnTo>
                  <a:pt x="613414" y="4376623"/>
                </a:lnTo>
                <a:lnTo>
                  <a:pt x="613096" y="4380750"/>
                </a:lnTo>
                <a:lnTo>
                  <a:pt x="613414" y="4384878"/>
                </a:lnTo>
                <a:lnTo>
                  <a:pt x="613730" y="4388688"/>
                </a:lnTo>
                <a:lnTo>
                  <a:pt x="614683" y="4393134"/>
                </a:lnTo>
                <a:lnTo>
                  <a:pt x="616268" y="4397261"/>
                </a:lnTo>
                <a:lnTo>
                  <a:pt x="618175" y="4401072"/>
                </a:lnTo>
                <a:lnTo>
                  <a:pt x="620399" y="4404882"/>
                </a:lnTo>
                <a:lnTo>
                  <a:pt x="622620" y="4408057"/>
                </a:lnTo>
                <a:lnTo>
                  <a:pt x="625160" y="4410915"/>
                </a:lnTo>
                <a:lnTo>
                  <a:pt x="628018" y="4413455"/>
                </a:lnTo>
                <a:lnTo>
                  <a:pt x="631194" y="4415360"/>
                </a:lnTo>
                <a:lnTo>
                  <a:pt x="634368" y="4416947"/>
                </a:lnTo>
                <a:lnTo>
                  <a:pt x="638177" y="4417582"/>
                </a:lnTo>
                <a:lnTo>
                  <a:pt x="641671" y="4417265"/>
                </a:lnTo>
                <a:lnTo>
                  <a:pt x="640718" y="4418217"/>
                </a:lnTo>
                <a:lnTo>
                  <a:pt x="640084" y="4419805"/>
                </a:lnTo>
                <a:lnTo>
                  <a:pt x="638813" y="4422980"/>
                </a:lnTo>
                <a:lnTo>
                  <a:pt x="638497" y="4427108"/>
                </a:lnTo>
                <a:lnTo>
                  <a:pt x="638813" y="4430918"/>
                </a:lnTo>
                <a:lnTo>
                  <a:pt x="639766" y="4435681"/>
                </a:lnTo>
                <a:lnTo>
                  <a:pt x="640718" y="4440126"/>
                </a:lnTo>
                <a:lnTo>
                  <a:pt x="642305" y="4444889"/>
                </a:lnTo>
                <a:lnTo>
                  <a:pt x="644211" y="4449334"/>
                </a:lnTo>
                <a:lnTo>
                  <a:pt x="646434" y="4453779"/>
                </a:lnTo>
                <a:lnTo>
                  <a:pt x="649608" y="4457272"/>
                </a:lnTo>
                <a:lnTo>
                  <a:pt x="652466" y="4460765"/>
                </a:lnTo>
                <a:lnTo>
                  <a:pt x="655326" y="4463305"/>
                </a:lnTo>
                <a:lnTo>
                  <a:pt x="658498" y="4464893"/>
                </a:lnTo>
                <a:lnTo>
                  <a:pt x="660085" y="4465845"/>
                </a:lnTo>
                <a:lnTo>
                  <a:pt x="661356" y="4466163"/>
                </a:lnTo>
                <a:lnTo>
                  <a:pt x="663261" y="4466163"/>
                </a:lnTo>
                <a:lnTo>
                  <a:pt x="664847" y="4465845"/>
                </a:lnTo>
                <a:lnTo>
                  <a:pt x="666754" y="4464893"/>
                </a:lnTo>
                <a:lnTo>
                  <a:pt x="668022" y="4464258"/>
                </a:lnTo>
                <a:lnTo>
                  <a:pt x="665166" y="4468703"/>
                </a:lnTo>
                <a:lnTo>
                  <a:pt x="662943" y="4473148"/>
                </a:lnTo>
                <a:lnTo>
                  <a:pt x="661038" y="4477911"/>
                </a:lnTo>
                <a:lnTo>
                  <a:pt x="659771" y="4482991"/>
                </a:lnTo>
                <a:lnTo>
                  <a:pt x="658815" y="4487754"/>
                </a:lnTo>
                <a:lnTo>
                  <a:pt x="658498" y="4492834"/>
                </a:lnTo>
                <a:lnTo>
                  <a:pt x="658815" y="4497597"/>
                </a:lnTo>
                <a:lnTo>
                  <a:pt x="660085" y="4502677"/>
                </a:lnTo>
                <a:lnTo>
                  <a:pt x="661038" y="4507757"/>
                </a:lnTo>
                <a:lnTo>
                  <a:pt x="662943" y="4512838"/>
                </a:lnTo>
                <a:lnTo>
                  <a:pt x="665166" y="4517918"/>
                </a:lnTo>
                <a:lnTo>
                  <a:pt x="667708" y="4523316"/>
                </a:lnTo>
                <a:lnTo>
                  <a:pt x="670880" y="4528078"/>
                </a:lnTo>
                <a:lnTo>
                  <a:pt x="674691" y="4533159"/>
                </a:lnTo>
                <a:lnTo>
                  <a:pt x="678183" y="4538239"/>
                </a:lnTo>
                <a:lnTo>
                  <a:pt x="682628" y="4543002"/>
                </a:lnTo>
                <a:lnTo>
                  <a:pt x="683899" y="4541732"/>
                </a:lnTo>
                <a:lnTo>
                  <a:pt x="684534" y="4539827"/>
                </a:lnTo>
                <a:lnTo>
                  <a:pt x="684849" y="4537604"/>
                </a:lnTo>
                <a:lnTo>
                  <a:pt x="684534" y="4535381"/>
                </a:lnTo>
                <a:lnTo>
                  <a:pt x="684215" y="4530619"/>
                </a:lnTo>
                <a:lnTo>
                  <a:pt x="682945" y="4525538"/>
                </a:lnTo>
                <a:lnTo>
                  <a:pt x="682628" y="4523316"/>
                </a:lnTo>
                <a:lnTo>
                  <a:pt x="682628" y="4520776"/>
                </a:lnTo>
                <a:lnTo>
                  <a:pt x="682628" y="4518870"/>
                </a:lnTo>
                <a:lnTo>
                  <a:pt x="683264" y="4516648"/>
                </a:lnTo>
                <a:lnTo>
                  <a:pt x="684534" y="4515378"/>
                </a:lnTo>
                <a:lnTo>
                  <a:pt x="686120" y="4513790"/>
                </a:lnTo>
                <a:lnTo>
                  <a:pt x="688024" y="4512838"/>
                </a:lnTo>
                <a:lnTo>
                  <a:pt x="691202" y="4512520"/>
                </a:lnTo>
                <a:lnTo>
                  <a:pt x="696281" y="4518235"/>
                </a:lnTo>
                <a:lnTo>
                  <a:pt x="700408" y="4524586"/>
                </a:lnTo>
                <a:lnTo>
                  <a:pt x="704536" y="4530619"/>
                </a:lnTo>
                <a:lnTo>
                  <a:pt x="708345" y="4537286"/>
                </a:lnTo>
                <a:lnTo>
                  <a:pt x="711203" y="4543319"/>
                </a:lnTo>
                <a:lnTo>
                  <a:pt x="714061" y="4549987"/>
                </a:lnTo>
                <a:lnTo>
                  <a:pt x="716599" y="4556337"/>
                </a:lnTo>
                <a:lnTo>
                  <a:pt x="718822" y="4562688"/>
                </a:lnTo>
                <a:lnTo>
                  <a:pt x="720727" y="4569038"/>
                </a:lnTo>
                <a:lnTo>
                  <a:pt x="722000" y="4575388"/>
                </a:lnTo>
                <a:lnTo>
                  <a:pt x="724856" y="4588407"/>
                </a:lnTo>
                <a:lnTo>
                  <a:pt x="727079" y="4601107"/>
                </a:lnTo>
                <a:lnTo>
                  <a:pt x="728983" y="4613173"/>
                </a:lnTo>
                <a:lnTo>
                  <a:pt x="726125" y="4614125"/>
                </a:lnTo>
                <a:lnTo>
                  <a:pt x="723267" y="4615713"/>
                </a:lnTo>
                <a:lnTo>
                  <a:pt x="720409" y="4616983"/>
                </a:lnTo>
                <a:lnTo>
                  <a:pt x="718188" y="4618888"/>
                </a:lnTo>
                <a:lnTo>
                  <a:pt x="715964" y="4620793"/>
                </a:lnTo>
                <a:lnTo>
                  <a:pt x="714061" y="4622698"/>
                </a:lnTo>
                <a:lnTo>
                  <a:pt x="712154" y="4625239"/>
                </a:lnTo>
                <a:lnTo>
                  <a:pt x="710885" y="4627461"/>
                </a:lnTo>
                <a:lnTo>
                  <a:pt x="709298" y="4630001"/>
                </a:lnTo>
                <a:lnTo>
                  <a:pt x="708345" y="4632859"/>
                </a:lnTo>
                <a:lnTo>
                  <a:pt x="707392" y="4635717"/>
                </a:lnTo>
                <a:lnTo>
                  <a:pt x="706758" y="4638574"/>
                </a:lnTo>
                <a:lnTo>
                  <a:pt x="706123" y="4645560"/>
                </a:lnTo>
                <a:lnTo>
                  <a:pt x="705805" y="4652545"/>
                </a:lnTo>
                <a:lnTo>
                  <a:pt x="706123" y="4660165"/>
                </a:lnTo>
                <a:lnTo>
                  <a:pt x="707076" y="4668103"/>
                </a:lnTo>
                <a:lnTo>
                  <a:pt x="708981" y="4676994"/>
                </a:lnTo>
                <a:lnTo>
                  <a:pt x="711203" y="4685884"/>
                </a:lnTo>
                <a:lnTo>
                  <a:pt x="713743" y="4694775"/>
                </a:lnTo>
                <a:lnTo>
                  <a:pt x="716599" y="4704300"/>
                </a:lnTo>
                <a:lnTo>
                  <a:pt x="720409" y="4714143"/>
                </a:lnTo>
                <a:lnTo>
                  <a:pt x="723902" y="4723986"/>
                </a:lnTo>
                <a:lnTo>
                  <a:pt x="732159" y="4743990"/>
                </a:lnTo>
                <a:lnTo>
                  <a:pt x="741363" y="4764311"/>
                </a:lnTo>
                <a:lnTo>
                  <a:pt x="751208" y="4784315"/>
                </a:lnTo>
                <a:lnTo>
                  <a:pt x="760734" y="4803683"/>
                </a:lnTo>
                <a:lnTo>
                  <a:pt x="779148" y="4838927"/>
                </a:lnTo>
                <a:lnTo>
                  <a:pt x="787086" y="4854168"/>
                </a:lnTo>
                <a:lnTo>
                  <a:pt x="793117" y="4867822"/>
                </a:lnTo>
                <a:lnTo>
                  <a:pt x="790578" y="4866551"/>
                </a:lnTo>
                <a:lnTo>
                  <a:pt x="788038" y="4865599"/>
                </a:lnTo>
                <a:lnTo>
                  <a:pt x="782958" y="4863059"/>
                </a:lnTo>
                <a:lnTo>
                  <a:pt x="772798" y="4856391"/>
                </a:lnTo>
                <a:lnTo>
                  <a:pt x="767716" y="4853533"/>
                </a:lnTo>
                <a:lnTo>
                  <a:pt x="762637" y="4850993"/>
                </a:lnTo>
                <a:lnTo>
                  <a:pt x="760097" y="4850358"/>
                </a:lnTo>
                <a:lnTo>
                  <a:pt x="757241" y="4850041"/>
                </a:lnTo>
                <a:lnTo>
                  <a:pt x="754700" y="4849406"/>
                </a:lnTo>
                <a:lnTo>
                  <a:pt x="752160" y="4849406"/>
                </a:lnTo>
                <a:lnTo>
                  <a:pt x="762955" y="4856708"/>
                </a:lnTo>
                <a:lnTo>
                  <a:pt x="767716" y="4860201"/>
                </a:lnTo>
                <a:lnTo>
                  <a:pt x="772480" y="4863694"/>
                </a:lnTo>
                <a:lnTo>
                  <a:pt x="776926" y="4867504"/>
                </a:lnTo>
                <a:lnTo>
                  <a:pt x="780735" y="4870997"/>
                </a:lnTo>
                <a:lnTo>
                  <a:pt x="784864" y="4875124"/>
                </a:lnTo>
                <a:lnTo>
                  <a:pt x="788989" y="4879252"/>
                </a:lnTo>
                <a:lnTo>
                  <a:pt x="796293" y="4888143"/>
                </a:lnTo>
                <a:lnTo>
                  <a:pt x="803913" y="4897986"/>
                </a:lnTo>
                <a:lnTo>
                  <a:pt x="811850" y="4909416"/>
                </a:lnTo>
                <a:lnTo>
                  <a:pt x="820740" y="4922434"/>
                </a:lnTo>
                <a:lnTo>
                  <a:pt x="803594" y="4934500"/>
                </a:lnTo>
                <a:lnTo>
                  <a:pt x="802960" y="4928467"/>
                </a:lnTo>
                <a:lnTo>
                  <a:pt x="802324" y="4922434"/>
                </a:lnTo>
                <a:lnTo>
                  <a:pt x="801054" y="4916402"/>
                </a:lnTo>
                <a:lnTo>
                  <a:pt x="799149" y="4910686"/>
                </a:lnTo>
                <a:lnTo>
                  <a:pt x="796609" y="4905289"/>
                </a:lnTo>
                <a:lnTo>
                  <a:pt x="793117" y="4900208"/>
                </a:lnTo>
                <a:lnTo>
                  <a:pt x="789943" y="4895763"/>
                </a:lnTo>
                <a:lnTo>
                  <a:pt x="786451" y="4891635"/>
                </a:lnTo>
                <a:lnTo>
                  <a:pt x="782324" y="4887825"/>
                </a:lnTo>
                <a:lnTo>
                  <a:pt x="777879" y="4884650"/>
                </a:lnTo>
                <a:lnTo>
                  <a:pt x="773434" y="4881792"/>
                </a:lnTo>
                <a:lnTo>
                  <a:pt x="768671" y="4879570"/>
                </a:lnTo>
                <a:lnTo>
                  <a:pt x="763908" y="4878300"/>
                </a:lnTo>
                <a:lnTo>
                  <a:pt x="759779" y="4877665"/>
                </a:lnTo>
                <a:lnTo>
                  <a:pt x="755018" y="4877665"/>
                </a:lnTo>
                <a:lnTo>
                  <a:pt x="750573" y="4878300"/>
                </a:lnTo>
                <a:lnTo>
                  <a:pt x="752479" y="4883380"/>
                </a:lnTo>
                <a:lnTo>
                  <a:pt x="754066" y="4888460"/>
                </a:lnTo>
                <a:lnTo>
                  <a:pt x="757558" y="4896716"/>
                </a:lnTo>
                <a:lnTo>
                  <a:pt x="760416" y="4903066"/>
                </a:lnTo>
                <a:lnTo>
                  <a:pt x="761367" y="4905606"/>
                </a:lnTo>
                <a:lnTo>
                  <a:pt x="762003" y="4907829"/>
                </a:lnTo>
                <a:lnTo>
                  <a:pt x="762003" y="4909734"/>
                </a:lnTo>
                <a:lnTo>
                  <a:pt x="761367" y="4911321"/>
                </a:lnTo>
                <a:lnTo>
                  <a:pt x="760097" y="4912274"/>
                </a:lnTo>
                <a:lnTo>
                  <a:pt x="758192" y="4912909"/>
                </a:lnTo>
                <a:lnTo>
                  <a:pt x="755336" y="4913544"/>
                </a:lnTo>
                <a:lnTo>
                  <a:pt x="751208" y="4913861"/>
                </a:lnTo>
                <a:lnTo>
                  <a:pt x="746444" y="4913544"/>
                </a:lnTo>
                <a:lnTo>
                  <a:pt x="740729" y="4912909"/>
                </a:lnTo>
                <a:lnTo>
                  <a:pt x="742954" y="4918624"/>
                </a:lnTo>
                <a:lnTo>
                  <a:pt x="745174" y="4922752"/>
                </a:lnTo>
                <a:lnTo>
                  <a:pt x="747399" y="4926245"/>
                </a:lnTo>
                <a:lnTo>
                  <a:pt x="749302" y="4928467"/>
                </a:lnTo>
                <a:lnTo>
                  <a:pt x="752160" y="4929420"/>
                </a:lnTo>
                <a:lnTo>
                  <a:pt x="754066" y="4929737"/>
                </a:lnTo>
                <a:lnTo>
                  <a:pt x="756605" y="4929420"/>
                </a:lnTo>
                <a:lnTo>
                  <a:pt x="758828" y="4928785"/>
                </a:lnTo>
                <a:lnTo>
                  <a:pt x="761367" y="4927197"/>
                </a:lnTo>
                <a:lnTo>
                  <a:pt x="763590" y="4925927"/>
                </a:lnTo>
                <a:lnTo>
                  <a:pt x="768671" y="4921799"/>
                </a:lnTo>
                <a:lnTo>
                  <a:pt x="773434" y="4917672"/>
                </a:lnTo>
                <a:lnTo>
                  <a:pt x="775974" y="4916402"/>
                </a:lnTo>
                <a:lnTo>
                  <a:pt x="778513" y="4914814"/>
                </a:lnTo>
                <a:lnTo>
                  <a:pt x="780735" y="4924340"/>
                </a:lnTo>
                <a:lnTo>
                  <a:pt x="782958" y="4932595"/>
                </a:lnTo>
                <a:lnTo>
                  <a:pt x="784545" y="4936405"/>
                </a:lnTo>
                <a:lnTo>
                  <a:pt x="786451" y="4939898"/>
                </a:lnTo>
                <a:lnTo>
                  <a:pt x="788038" y="4943391"/>
                </a:lnTo>
                <a:lnTo>
                  <a:pt x="789943" y="4946248"/>
                </a:lnTo>
                <a:lnTo>
                  <a:pt x="792165" y="4948788"/>
                </a:lnTo>
                <a:lnTo>
                  <a:pt x="794704" y="4951328"/>
                </a:lnTo>
                <a:lnTo>
                  <a:pt x="797244" y="4953551"/>
                </a:lnTo>
                <a:lnTo>
                  <a:pt x="800102" y="4955774"/>
                </a:lnTo>
                <a:lnTo>
                  <a:pt x="803594" y="4957996"/>
                </a:lnTo>
                <a:lnTo>
                  <a:pt x="807088" y="4959584"/>
                </a:lnTo>
                <a:lnTo>
                  <a:pt x="811216" y="4961489"/>
                </a:lnTo>
                <a:lnTo>
                  <a:pt x="815659" y="4963077"/>
                </a:lnTo>
                <a:lnTo>
                  <a:pt x="816613" y="4966887"/>
                </a:lnTo>
                <a:lnTo>
                  <a:pt x="816929" y="4970697"/>
                </a:lnTo>
                <a:lnTo>
                  <a:pt x="816613" y="4974190"/>
                </a:lnTo>
                <a:lnTo>
                  <a:pt x="815026" y="4977365"/>
                </a:lnTo>
                <a:lnTo>
                  <a:pt x="813439" y="4980223"/>
                </a:lnTo>
                <a:lnTo>
                  <a:pt x="811216" y="4982763"/>
                </a:lnTo>
                <a:lnTo>
                  <a:pt x="808675" y="4985620"/>
                </a:lnTo>
                <a:lnTo>
                  <a:pt x="806136" y="4987843"/>
                </a:lnTo>
                <a:lnTo>
                  <a:pt x="800102" y="4992923"/>
                </a:lnTo>
                <a:lnTo>
                  <a:pt x="797244" y="4995463"/>
                </a:lnTo>
                <a:lnTo>
                  <a:pt x="795023" y="4998003"/>
                </a:lnTo>
                <a:lnTo>
                  <a:pt x="792801" y="5000544"/>
                </a:lnTo>
                <a:lnTo>
                  <a:pt x="791214" y="5003401"/>
                </a:lnTo>
                <a:lnTo>
                  <a:pt x="789943" y="5006894"/>
                </a:lnTo>
                <a:lnTo>
                  <a:pt x="789625" y="5010069"/>
                </a:lnTo>
                <a:lnTo>
                  <a:pt x="786451" y="5011022"/>
                </a:lnTo>
                <a:lnTo>
                  <a:pt x="782958" y="5011974"/>
                </a:lnTo>
                <a:lnTo>
                  <a:pt x="779784" y="5012292"/>
                </a:lnTo>
                <a:lnTo>
                  <a:pt x="776926" y="5012292"/>
                </a:lnTo>
                <a:lnTo>
                  <a:pt x="773434" y="5011974"/>
                </a:lnTo>
                <a:lnTo>
                  <a:pt x="770258" y="5011022"/>
                </a:lnTo>
                <a:lnTo>
                  <a:pt x="767400" y="5010069"/>
                </a:lnTo>
                <a:lnTo>
                  <a:pt x="763908" y="5008482"/>
                </a:lnTo>
                <a:lnTo>
                  <a:pt x="760734" y="5006894"/>
                </a:lnTo>
                <a:lnTo>
                  <a:pt x="757876" y="5004671"/>
                </a:lnTo>
                <a:lnTo>
                  <a:pt x="754700" y="5001814"/>
                </a:lnTo>
                <a:lnTo>
                  <a:pt x="751208" y="4998321"/>
                </a:lnTo>
                <a:lnTo>
                  <a:pt x="748351" y="4994828"/>
                </a:lnTo>
                <a:lnTo>
                  <a:pt x="745174" y="4990383"/>
                </a:lnTo>
                <a:lnTo>
                  <a:pt x="741685" y="4985620"/>
                </a:lnTo>
                <a:lnTo>
                  <a:pt x="738825" y="4980223"/>
                </a:lnTo>
                <a:lnTo>
                  <a:pt x="713110" y="4998321"/>
                </a:lnTo>
                <a:lnTo>
                  <a:pt x="710568" y="4995463"/>
                </a:lnTo>
                <a:lnTo>
                  <a:pt x="708345" y="4992923"/>
                </a:lnTo>
                <a:lnTo>
                  <a:pt x="706758" y="4990383"/>
                </a:lnTo>
                <a:lnTo>
                  <a:pt x="705805" y="4988160"/>
                </a:lnTo>
                <a:lnTo>
                  <a:pt x="704536" y="4985938"/>
                </a:lnTo>
                <a:lnTo>
                  <a:pt x="704217" y="4983715"/>
                </a:lnTo>
                <a:lnTo>
                  <a:pt x="703584" y="4980223"/>
                </a:lnTo>
                <a:lnTo>
                  <a:pt x="702629" y="4976095"/>
                </a:lnTo>
                <a:lnTo>
                  <a:pt x="701679" y="4972285"/>
                </a:lnTo>
                <a:lnTo>
                  <a:pt x="701042" y="4970062"/>
                </a:lnTo>
                <a:lnTo>
                  <a:pt x="699772" y="4967839"/>
                </a:lnTo>
                <a:lnTo>
                  <a:pt x="698503" y="4965299"/>
                </a:lnTo>
                <a:lnTo>
                  <a:pt x="696599" y="4962759"/>
                </a:lnTo>
                <a:lnTo>
                  <a:pt x="696599" y="4965934"/>
                </a:lnTo>
                <a:lnTo>
                  <a:pt x="696281" y="4969109"/>
                </a:lnTo>
                <a:lnTo>
                  <a:pt x="695327" y="4972285"/>
                </a:lnTo>
                <a:lnTo>
                  <a:pt x="694692" y="4974825"/>
                </a:lnTo>
                <a:lnTo>
                  <a:pt x="694058" y="4976730"/>
                </a:lnTo>
                <a:lnTo>
                  <a:pt x="692789" y="4978952"/>
                </a:lnTo>
                <a:lnTo>
                  <a:pt x="691836" y="4980540"/>
                </a:lnTo>
                <a:lnTo>
                  <a:pt x="690247" y="4982445"/>
                </a:lnTo>
                <a:lnTo>
                  <a:pt x="688980" y="4983398"/>
                </a:lnTo>
                <a:lnTo>
                  <a:pt x="687391" y="4984668"/>
                </a:lnTo>
                <a:lnTo>
                  <a:pt x="685484" y="4985303"/>
                </a:lnTo>
                <a:lnTo>
                  <a:pt x="683899" y="4985620"/>
                </a:lnTo>
                <a:lnTo>
                  <a:pt x="681675" y="4985938"/>
                </a:lnTo>
                <a:lnTo>
                  <a:pt x="679770" y="4985938"/>
                </a:lnTo>
                <a:lnTo>
                  <a:pt x="675325" y="4985620"/>
                </a:lnTo>
                <a:lnTo>
                  <a:pt x="670564" y="4984033"/>
                </a:lnTo>
                <a:lnTo>
                  <a:pt x="665801" y="4982128"/>
                </a:lnTo>
                <a:lnTo>
                  <a:pt x="661038" y="4978952"/>
                </a:lnTo>
                <a:lnTo>
                  <a:pt x="655959" y="4975460"/>
                </a:lnTo>
                <a:lnTo>
                  <a:pt x="651193" y="4971332"/>
                </a:lnTo>
                <a:lnTo>
                  <a:pt x="646114" y="4966569"/>
                </a:lnTo>
                <a:lnTo>
                  <a:pt x="641671" y="4961489"/>
                </a:lnTo>
                <a:lnTo>
                  <a:pt x="637542" y="4955774"/>
                </a:lnTo>
                <a:lnTo>
                  <a:pt x="638813" y="4953551"/>
                </a:lnTo>
                <a:lnTo>
                  <a:pt x="640718" y="4951964"/>
                </a:lnTo>
                <a:lnTo>
                  <a:pt x="642305" y="4951328"/>
                </a:lnTo>
                <a:lnTo>
                  <a:pt x="643576" y="4951328"/>
                </a:lnTo>
                <a:lnTo>
                  <a:pt x="645479" y="4951328"/>
                </a:lnTo>
                <a:lnTo>
                  <a:pt x="647067" y="4951964"/>
                </a:lnTo>
                <a:lnTo>
                  <a:pt x="650243" y="4953869"/>
                </a:lnTo>
                <a:lnTo>
                  <a:pt x="653100" y="4956091"/>
                </a:lnTo>
                <a:lnTo>
                  <a:pt x="656274" y="4957679"/>
                </a:lnTo>
                <a:lnTo>
                  <a:pt x="657863" y="4958314"/>
                </a:lnTo>
                <a:lnTo>
                  <a:pt x="659771" y="4958314"/>
                </a:lnTo>
                <a:lnTo>
                  <a:pt x="661038" y="4958314"/>
                </a:lnTo>
                <a:lnTo>
                  <a:pt x="662943" y="4957044"/>
                </a:lnTo>
                <a:lnTo>
                  <a:pt x="654689" y="4946248"/>
                </a:lnTo>
                <a:lnTo>
                  <a:pt x="647067" y="4934818"/>
                </a:lnTo>
                <a:lnTo>
                  <a:pt x="639131" y="4923704"/>
                </a:lnTo>
                <a:lnTo>
                  <a:pt x="631829" y="4912274"/>
                </a:lnTo>
                <a:lnTo>
                  <a:pt x="625480" y="4900526"/>
                </a:lnTo>
                <a:lnTo>
                  <a:pt x="618812" y="4889413"/>
                </a:lnTo>
                <a:lnTo>
                  <a:pt x="612142" y="4877665"/>
                </a:lnTo>
                <a:lnTo>
                  <a:pt x="606429" y="4866234"/>
                </a:lnTo>
                <a:lnTo>
                  <a:pt x="600714" y="4854803"/>
                </a:lnTo>
                <a:lnTo>
                  <a:pt x="595314" y="4843055"/>
                </a:lnTo>
                <a:lnTo>
                  <a:pt x="590235" y="4831307"/>
                </a:lnTo>
                <a:lnTo>
                  <a:pt x="585155" y="4819559"/>
                </a:lnTo>
                <a:lnTo>
                  <a:pt x="580710" y="4808446"/>
                </a:lnTo>
                <a:lnTo>
                  <a:pt x="576584" y="4796698"/>
                </a:lnTo>
                <a:lnTo>
                  <a:pt x="572139" y="4784950"/>
                </a:lnTo>
                <a:lnTo>
                  <a:pt x="568328" y="4773201"/>
                </a:lnTo>
                <a:lnTo>
                  <a:pt x="561025" y="4750658"/>
                </a:lnTo>
                <a:lnTo>
                  <a:pt x="554359" y="4728432"/>
                </a:lnTo>
                <a:lnTo>
                  <a:pt x="548325" y="4706523"/>
                </a:lnTo>
                <a:lnTo>
                  <a:pt x="542929" y="4684614"/>
                </a:lnTo>
                <a:lnTo>
                  <a:pt x="537848" y="4663976"/>
                </a:lnTo>
                <a:lnTo>
                  <a:pt x="533403" y="4643020"/>
                </a:lnTo>
                <a:lnTo>
                  <a:pt x="525149" y="4603965"/>
                </a:lnTo>
                <a:lnTo>
                  <a:pt x="519116" y="4599202"/>
                </a:lnTo>
                <a:lnTo>
                  <a:pt x="513084" y="4594439"/>
                </a:lnTo>
                <a:lnTo>
                  <a:pt x="507050" y="4589359"/>
                </a:lnTo>
                <a:lnTo>
                  <a:pt x="501334" y="4583961"/>
                </a:lnTo>
                <a:lnTo>
                  <a:pt x="498796" y="4580786"/>
                </a:lnTo>
                <a:lnTo>
                  <a:pt x="495938" y="4576976"/>
                </a:lnTo>
                <a:lnTo>
                  <a:pt x="492764" y="4572848"/>
                </a:lnTo>
                <a:lnTo>
                  <a:pt x="490224" y="4569038"/>
                </a:lnTo>
                <a:lnTo>
                  <a:pt x="487365" y="4563958"/>
                </a:lnTo>
                <a:lnTo>
                  <a:pt x="484827" y="4558878"/>
                </a:lnTo>
                <a:lnTo>
                  <a:pt x="482285" y="4552845"/>
                </a:lnTo>
                <a:lnTo>
                  <a:pt x="480064" y="4546494"/>
                </a:lnTo>
                <a:lnTo>
                  <a:pt x="482605" y="4544589"/>
                </a:lnTo>
                <a:lnTo>
                  <a:pt x="484827" y="4542684"/>
                </a:lnTo>
                <a:lnTo>
                  <a:pt x="486414" y="4540462"/>
                </a:lnTo>
                <a:lnTo>
                  <a:pt x="487365" y="4537604"/>
                </a:lnTo>
                <a:lnTo>
                  <a:pt x="488319" y="4534746"/>
                </a:lnTo>
                <a:lnTo>
                  <a:pt x="488319" y="4531254"/>
                </a:lnTo>
                <a:lnTo>
                  <a:pt x="487683" y="4528078"/>
                </a:lnTo>
                <a:lnTo>
                  <a:pt x="487048" y="4524586"/>
                </a:lnTo>
                <a:lnTo>
                  <a:pt x="488319" y="4523951"/>
                </a:lnTo>
                <a:lnTo>
                  <a:pt x="489272" y="4524586"/>
                </a:lnTo>
                <a:lnTo>
                  <a:pt x="490224" y="4524903"/>
                </a:lnTo>
                <a:lnTo>
                  <a:pt x="491493" y="4525538"/>
                </a:lnTo>
                <a:lnTo>
                  <a:pt x="493397" y="4527443"/>
                </a:lnTo>
                <a:lnTo>
                  <a:pt x="494985" y="4530301"/>
                </a:lnTo>
                <a:lnTo>
                  <a:pt x="498796" y="4536969"/>
                </a:lnTo>
                <a:lnTo>
                  <a:pt x="501970" y="4543954"/>
                </a:lnTo>
                <a:lnTo>
                  <a:pt x="504194" y="4533794"/>
                </a:lnTo>
                <a:lnTo>
                  <a:pt x="506099" y="4524903"/>
                </a:lnTo>
                <a:lnTo>
                  <a:pt x="506733" y="4516330"/>
                </a:lnTo>
                <a:lnTo>
                  <a:pt x="507050" y="4508392"/>
                </a:lnTo>
                <a:lnTo>
                  <a:pt x="506733" y="4500454"/>
                </a:lnTo>
                <a:lnTo>
                  <a:pt x="505779" y="4492834"/>
                </a:lnTo>
                <a:lnTo>
                  <a:pt x="504194" y="4485214"/>
                </a:lnTo>
                <a:lnTo>
                  <a:pt x="501970" y="4476958"/>
                </a:lnTo>
                <a:lnTo>
                  <a:pt x="499112" y="4469020"/>
                </a:lnTo>
                <a:lnTo>
                  <a:pt x="495938" y="4460130"/>
                </a:lnTo>
                <a:lnTo>
                  <a:pt x="487365" y="4440761"/>
                </a:lnTo>
                <a:lnTo>
                  <a:pt x="476889" y="4417900"/>
                </a:lnTo>
                <a:lnTo>
                  <a:pt x="464505" y="4390593"/>
                </a:lnTo>
                <a:lnTo>
                  <a:pt x="461647" y="4391228"/>
                </a:lnTo>
                <a:lnTo>
                  <a:pt x="460060" y="4392181"/>
                </a:lnTo>
                <a:lnTo>
                  <a:pt x="459426" y="4392816"/>
                </a:lnTo>
                <a:lnTo>
                  <a:pt x="457839" y="4394721"/>
                </a:lnTo>
                <a:lnTo>
                  <a:pt x="457202" y="4396626"/>
                </a:lnTo>
                <a:lnTo>
                  <a:pt x="457202" y="4399166"/>
                </a:lnTo>
                <a:lnTo>
                  <a:pt x="457202" y="4402342"/>
                </a:lnTo>
                <a:lnTo>
                  <a:pt x="458155" y="4408057"/>
                </a:lnTo>
                <a:lnTo>
                  <a:pt x="459110" y="4413772"/>
                </a:lnTo>
                <a:lnTo>
                  <a:pt x="459110" y="4416947"/>
                </a:lnTo>
                <a:lnTo>
                  <a:pt x="458473" y="4419487"/>
                </a:lnTo>
                <a:lnTo>
                  <a:pt x="457519" y="4421075"/>
                </a:lnTo>
                <a:lnTo>
                  <a:pt x="456885" y="4422345"/>
                </a:lnTo>
                <a:lnTo>
                  <a:pt x="455934" y="4422980"/>
                </a:lnTo>
                <a:lnTo>
                  <a:pt x="454981" y="4423615"/>
                </a:lnTo>
                <a:lnTo>
                  <a:pt x="453396" y="4424250"/>
                </a:lnTo>
                <a:lnTo>
                  <a:pt x="450218" y="4424568"/>
                </a:lnTo>
                <a:lnTo>
                  <a:pt x="450218" y="4417582"/>
                </a:lnTo>
                <a:lnTo>
                  <a:pt x="450218" y="4412502"/>
                </a:lnTo>
                <a:lnTo>
                  <a:pt x="450218" y="4408057"/>
                </a:lnTo>
                <a:lnTo>
                  <a:pt x="450218" y="4404564"/>
                </a:lnTo>
                <a:lnTo>
                  <a:pt x="449264" y="4401072"/>
                </a:lnTo>
                <a:lnTo>
                  <a:pt x="447360" y="4396626"/>
                </a:lnTo>
                <a:lnTo>
                  <a:pt x="443870" y="4391546"/>
                </a:lnTo>
                <a:lnTo>
                  <a:pt x="439425" y="4384878"/>
                </a:lnTo>
                <a:lnTo>
                  <a:pt x="440375" y="4383926"/>
                </a:lnTo>
                <a:lnTo>
                  <a:pt x="441328" y="4383291"/>
                </a:lnTo>
                <a:lnTo>
                  <a:pt x="442599" y="4382973"/>
                </a:lnTo>
                <a:lnTo>
                  <a:pt x="443870" y="4382973"/>
                </a:lnTo>
                <a:lnTo>
                  <a:pt x="445773" y="4382973"/>
                </a:lnTo>
                <a:lnTo>
                  <a:pt x="447995" y="4383926"/>
                </a:lnTo>
                <a:lnTo>
                  <a:pt x="450218" y="4384878"/>
                </a:lnTo>
                <a:lnTo>
                  <a:pt x="452123" y="4385513"/>
                </a:lnTo>
                <a:lnTo>
                  <a:pt x="454345" y="4385831"/>
                </a:lnTo>
                <a:lnTo>
                  <a:pt x="455298" y="4385831"/>
                </a:lnTo>
                <a:lnTo>
                  <a:pt x="456568" y="4385513"/>
                </a:lnTo>
                <a:lnTo>
                  <a:pt x="454029" y="4382656"/>
                </a:lnTo>
                <a:lnTo>
                  <a:pt x="451807" y="4380115"/>
                </a:lnTo>
                <a:lnTo>
                  <a:pt x="449900" y="4376940"/>
                </a:lnTo>
                <a:lnTo>
                  <a:pt x="447995" y="4374400"/>
                </a:lnTo>
                <a:lnTo>
                  <a:pt x="447044" y="4371542"/>
                </a:lnTo>
                <a:lnTo>
                  <a:pt x="445773" y="4369002"/>
                </a:lnTo>
                <a:lnTo>
                  <a:pt x="443870" y="4363605"/>
                </a:lnTo>
                <a:lnTo>
                  <a:pt x="443233" y="4358207"/>
                </a:lnTo>
                <a:lnTo>
                  <a:pt x="443233" y="4352491"/>
                </a:lnTo>
                <a:lnTo>
                  <a:pt x="443233" y="4347411"/>
                </a:lnTo>
                <a:lnTo>
                  <a:pt x="443550" y="4342013"/>
                </a:lnTo>
                <a:lnTo>
                  <a:pt x="443870" y="4336616"/>
                </a:lnTo>
                <a:lnTo>
                  <a:pt x="443870" y="4331535"/>
                </a:lnTo>
                <a:lnTo>
                  <a:pt x="443550" y="4326138"/>
                </a:lnTo>
                <a:lnTo>
                  <a:pt x="442599" y="4320422"/>
                </a:lnTo>
                <a:lnTo>
                  <a:pt x="441962" y="4317882"/>
                </a:lnTo>
                <a:lnTo>
                  <a:pt x="440692" y="4315342"/>
                </a:lnTo>
                <a:lnTo>
                  <a:pt x="439739" y="4312484"/>
                </a:lnTo>
                <a:lnTo>
                  <a:pt x="438152" y="4309944"/>
                </a:lnTo>
                <a:lnTo>
                  <a:pt x="435932" y="4307087"/>
                </a:lnTo>
                <a:lnTo>
                  <a:pt x="434025" y="4304546"/>
                </a:lnTo>
                <a:lnTo>
                  <a:pt x="431487" y="4302006"/>
                </a:lnTo>
                <a:lnTo>
                  <a:pt x="428628" y="4299149"/>
                </a:lnTo>
                <a:lnTo>
                  <a:pt x="427673" y="4293751"/>
                </a:lnTo>
                <a:lnTo>
                  <a:pt x="427673" y="4290576"/>
                </a:lnTo>
                <a:lnTo>
                  <a:pt x="427993" y="4289623"/>
                </a:lnTo>
                <a:lnTo>
                  <a:pt x="428310" y="4288671"/>
                </a:lnTo>
                <a:lnTo>
                  <a:pt x="428946" y="4288035"/>
                </a:lnTo>
                <a:lnTo>
                  <a:pt x="429898" y="4288035"/>
                </a:lnTo>
                <a:lnTo>
                  <a:pt x="431487" y="4288035"/>
                </a:lnTo>
                <a:lnTo>
                  <a:pt x="433709" y="4288988"/>
                </a:lnTo>
                <a:lnTo>
                  <a:pt x="435932" y="4290576"/>
                </a:lnTo>
                <a:lnTo>
                  <a:pt x="438472" y="4292481"/>
                </a:lnTo>
                <a:lnTo>
                  <a:pt x="443233" y="4295973"/>
                </a:lnTo>
                <a:lnTo>
                  <a:pt x="445455" y="4297561"/>
                </a:lnTo>
                <a:lnTo>
                  <a:pt x="447360" y="4298196"/>
                </a:lnTo>
                <a:lnTo>
                  <a:pt x="447995" y="4298196"/>
                </a:lnTo>
                <a:lnTo>
                  <a:pt x="448313" y="4298196"/>
                </a:lnTo>
                <a:lnTo>
                  <a:pt x="448629" y="4297561"/>
                </a:lnTo>
                <a:lnTo>
                  <a:pt x="449264" y="4296926"/>
                </a:lnTo>
                <a:lnTo>
                  <a:pt x="448629" y="4294386"/>
                </a:lnTo>
                <a:lnTo>
                  <a:pt x="447678" y="4290258"/>
                </a:lnTo>
                <a:lnTo>
                  <a:pt x="448629" y="4290258"/>
                </a:lnTo>
                <a:lnTo>
                  <a:pt x="449900" y="4290576"/>
                </a:lnTo>
                <a:lnTo>
                  <a:pt x="452123" y="4291211"/>
                </a:lnTo>
                <a:lnTo>
                  <a:pt x="454029" y="4293116"/>
                </a:lnTo>
                <a:lnTo>
                  <a:pt x="455298" y="4295656"/>
                </a:lnTo>
                <a:lnTo>
                  <a:pt x="457202" y="4298514"/>
                </a:lnTo>
                <a:lnTo>
                  <a:pt x="458473" y="4302006"/>
                </a:lnTo>
                <a:lnTo>
                  <a:pt x="461647" y="4309944"/>
                </a:lnTo>
                <a:lnTo>
                  <a:pt x="467047" y="4327408"/>
                </a:lnTo>
                <a:lnTo>
                  <a:pt x="469585" y="4335028"/>
                </a:lnTo>
                <a:lnTo>
                  <a:pt x="471490" y="4338838"/>
                </a:lnTo>
                <a:lnTo>
                  <a:pt x="472761" y="4341696"/>
                </a:lnTo>
                <a:lnTo>
                  <a:pt x="475300" y="4340108"/>
                </a:lnTo>
                <a:lnTo>
                  <a:pt x="477204" y="4338838"/>
                </a:lnTo>
                <a:lnTo>
                  <a:pt x="478795" y="4337251"/>
                </a:lnTo>
                <a:lnTo>
                  <a:pt x="480064" y="4335346"/>
                </a:lnTo>
                <a:lnTo>
                  <a:pt x="481015" y="4333758"/>
                </a:lnTo>
                <a:lnTo>
                  <a:pt x="481649" y="4331535"/>
                </a:lnTo>
                <a:lnTo>
                  <a:pt x="481969" y="4329313"/>
                </a:lnTo>
                <a:lnTo>
                  <a:pt x="481969" y="4327090"/>
                </a:lnTo>
                <a:lnTo>
                  <a:pt x="481649" y="4322327"/>
                </a:lnTo>
                <a:lnTo>
                  <a:pt x="480382" y="4317565"/>
                </a:lnTo>
                <a:lnTo>
                  <a:pt x="478475" y="4312167"/>
                </a:lnTo>
                <a:lnTo>
                  <a:pt x="476253" y="4307087"/>
                </a:lnTo>
                <a:lnTo>
                  <a:pt x="470537" y="4295973"/>
                </a:lnTo>
                <a:lnTo>
                  <a:pt x="465458" y="4285178"/>
                </a:lnTo>
                <a:lnTo>
                  <a:pt x="463871" y="4280098"/>
                </a:lnTo>
                <a:lnTo>
                  <a:pt x="462282" y="4275335"/>
                </a:lnTo>
                <a:lnTo>
                  <a:pt x="461013" y="4270572"/>
                </a:lnTo>
                <a:lnTo>
                  <a:pt x="461013" y="4268349"/>
                </a:lnTo>
                <a:lnTo>
                  <a:pt x="461013" y="4266444"/>
                </a:lnTo>
                <a:lnTo>
                  <a:pt x="465776" y="4271525"/>
                </a:lnTo>
                <a:lnTo>
                  <a:pt x="469269" y="4275017"/>
                </a:lnTo>
                <a:lnTo>
                  <a:pt x="470537" y="4275970"/>
                </a:lnTo>
                <a:lnTo>
                  <a:pt x="472125" y="4276287"/>
                </a:lnTo>
                <a:lnTo>
                  <a:pt x="473079" y="4276605"/>
                </a:lnTo>
                <a:lnTo>
                  <a:pt x="474030" y="4276287"/>
                </a:lnTo>
                <a:lnTo>
                  <a:pt x="474664" y="4275970"/>
                </a:lnTo>
                <a:lnTo>
                  <a:pt x="475300" y="4275335"/>
                </a:lnTo>
                <a:lnTo>
                  <a:pt x="476570" y="4273112"/>
                </a:lnTo>
                <a:lnTo>
                  <a:pt x="477204" y="4270255"/>
                </a:lnTo>
                <a:lnTo>
                  <a:pt x="477524" y="4266444"/>
                </a:lnTo>
                <a:lnTo>
                  <a:pt x="478795" y="4259459"/>
                </a:lnTo>
                <a:lnTo>
                  <a:pt x="479429" y="4256284"/>
                </a:lnTo>
                <a:lnTo>
                  <a:pt x="480382" y="4253426"/>
                </a:lnTo>
                <a:lnTo>
                  <a:pt x="481015" y="4252156"/>
                </a:lnTo>
                <a:lnTo>
                  <a:pt x="481969" y="4251521"/>
                </a:lnTo>
                <a:lnTo>
                  <a:pt x="482605" y="4251204"/>
                </a:lnTo>
                <a:lnTo>
                  <a:pt x="483876" y="4250886"/>
                </a:lnTo>
                <a:lnTo>
                  <a:pt x="485143" y="4250886"/>
                </a:lnTo>
                <a:lnTo>
                  <a:pt x="486730" y="4251204"/>
                </a:lnTo>
                <a:lnTo>
                  <a:pt x="488319" y="4252156"/>
                </a:lnTo>
                <a:lnTo>
                  <a:pt x="490224" y="4253426"/>
                </a:lnTo>
                <a:lnTo>
                  <a:pt x="487048" y="4244853"/>
                </a:lnTo>
                <a:lnTo>
                  <a:pt x="484190" y="4237550"/>
                </a:lnTo>
                <a:lnTo>
                  <a:pt x="481334" y="4231517"/>
                </a:lnTo>
                <a:lnTo>
                  <a:pt x="478475" y="4226120"/>
                </a:lnTo>
                <a:lnTo>
                  <a:pt x="472761" y="4217229"/>
                </a:lnTo>
                <a:lnTo>
                  <a:pt x="468314" y="4209926"/>
                </a:lnTo>
                <a:lnTo>
                  <a:pt x="466727" y="4206434"/>
                </a:lnTo>
                <a:lnTo>
                  <a:pt x="465142" y="4202941"/>
                </a:lnTo>
                <a:lnTo>
                  <a:pt x="464505" y="4199766"/>
                </a:lnTo>
                <a:lnTo>
                  <a:pt x="463871" y="4195956"/>
                </a:lnTo>
                <a:lnTo>
                  <a:pt x="463871" y="4191828"/>
                </a:lnTo>
                <a:lnTo>
                  <a:pt x="464505" y="4187065"/>
                </a:lnTo>
                <a:lnTo>
                  <a:pt x="465458" y="4181667"/>
                </a:lnTo>
                <a:lnTo>
                  <a:pt x="467363" y="4175317"/>
                </a:lnTo>
                <a:lnTo>
                  <a:pt x="466409" y="4172142"/>
                </a:lnTo>
                <a:lnTo>
                  <a:pt x="465142" y="4168649"/>
                </a:lnTo>
                <a:lnTo>
                  <a:pt x="463871" y="4166109"/>
                </a:lnTo>
                <a:lnTo>
                  <a:pt x="462600" y="4163569"/>
                </a:lnTo>
                <a:lnTo>
                  <a:pt x="461013" y="4161346"/>
                </a:lnTo>
                <a:lnTo>
                  <a:pt x="459743" y="4159759"/>
                </a:lnTo>
                <a:lnTo>
                  <a:pt x="456568" y="4156583"/>
                </a:lnTo>
                <a:lnTo>
                  <a:pt x="453074" y="4154996"/>
                </a:lnTo>
                <a:lnTo>
                  <a:pt x="449584" y="4153091"/>
                </a:lnTo>
                <a:lnTo>
                  <a:pt x="442599" y="4150233"/>
                </a:lnTo>
                <a:lnTo>
                  <a:pt x="441012" y="4150551"/>
                </a:lnTo>
                <a:lnTo>
                  <a:pt x="439739" y="4151503"/>
                </a:lnTo>
                <a:lnTo>
                  <a:pt x="438788" y="4153091"/>
                </a:lnTo>
                <a:lnTo>
                  <a:pt x="437836" y="4154996"/>
                </a:lnTo>
                <a:lnTo>
                  <a:pt x="437517" y="4157219"/>
                </a:lnTo>
                <a:lnTo>
                  <a:pt x="437201" y="4159759"/>
                </a:lnTo>
                <a:lnTo>
                  <a:pt x="437517" y="4165474"/>
                </a:lnTo>
                <a:lnTo>
                  <a:pt x="438152" y="4171507"/>
                </a:lnTo>
                <a:lnTo>
                  <a:pt x="439739" y="4178175"/>
                </a:lnTo>
                <a:lnTo>
                  <a:pt x="440692" y="4180715"/>
                </a:lnTo>
                <a:lnTo>
                  <a:pt x="441962" y="4183572"/>
                </a:lnTo>
                <a:lnTo>
                  <a:pt x="443233" y="4185795"/>
                </a:lnTo>
                <a:lnTo>
                  <a:pt x="444819" y="4188018"/>
                </a:lnTo>
                <a:lnTo>
                  <a:pt x="442281" y="4186113"/>
                </a:lnTo>
                <a:lnTo>
                  <a:pt x="439739" y="4184207"/>
                </a:lnTo>
                <a:lnTo>
                  <a:pt x="437836" y="4181985"/>
                </a:lnTo>
                <a:lnTo>
                  <a:pt x="436247" y="4179445"/>
                </a:lnTo>
                <a:lnTo>
                  <a:pt x="434980" y="4176270"/>
                </a:lnTo>
                <a:lnTo>
                  <a:pt x="433709" y="4173094"/>
                </a:lnTo>
                <a:lnTo>
                  <a:pt x="433072" y="4169919"/>
                </a:lnTo>
                <a:lnTo>
                  <a:pt x="432438" y="4166109"/>
                </a:lnTo>
                <a:lnTo>
                  <a:pt x="432122" y="4158171"/>
                </a:lnTo>
                <a:lnTo>
                  <a:pt x="432122" y="4149916"/>
                </a:lnTo>
                <a:lnTo>
                  <a:pt x="432755" y="4140390"/>
                </a:lnTo>
                <a:lnTo>
                  <a:pt x="433709" y="4129912"/>
                </a:lnTo>
                <a:lnTo>
                  <a:pt x="435932" y="4108638"/>
                </a:lnTo>
                <a:lnTo>
                  <a:pt x="437201" y="4097208"/>
                </a:lnTo>
                <a:lnTo>
                  <a:pt x="437836" y="4085460"/>
                </a:lnTo>
                <a:lnTo>
                  <a:pt x="438152" y="4074029"/>
                </a:lnTo>
                <a:lnTo>
                  <a:pt x="437836" y="4062281"/>
                </a:lnTo>
                <a:lnTo>
                  <a:pt x="437517" y="4056248"/>
                </a:lnTo>
                <a:lnTo>
                  <a:pt x="436565" y="4050215"/>
                </a:lnTo>
                <a:lnTo>
                  <a:pt x="435932" y="4044182"/>
                </a:lnTo>
                <a:lnTo>
                  <a:pt x="434980" y="4038467"/>
                </a:lnTo>
                <a:lnTo>
                  <a:pt x="438788" y="4041007"/>
                </a:lnTo>
                <a:lnTo>
                  <a:pt x="442281" y="4043547"/>
                </a:lnTo>
                <a:lnTo>
                  <a:pt x="445455" y="4047040"/>
                </a:lnTo>
                <a:lnTo>
                  <a:pt x="448629" y="4050215"/>
                </a:lnTo>
                <a:lnTo>
                  <a:pt x="451170" y="4053708"/>
                </a:lnTo>
                <a:lnTo>
                  <a:pt x="454029" y="4057836"/>
                </a:lnTo>
                <a:lnTo>
                  <a:pt x="455934" y="4062281"/>
                </a:lnTo>
                <a:lnTo>
                  <a:pt x="457839" y="4066726"/>
                </a:lnTo>
                <a:lnTo>
                  <a:pt x="459743" y="4071171"/>
                </a:lnTo>
                <a:lnTo>
                  <a:pt x="461013" y="4076569"/>
                </a:lnTo>
                <a:lnTo>
                  <a:pt x="464189" y="4087047"/>
                </a:lnTo>
                <a:lnTo>
                  <a:pt x="466727" y="4097843"/>
                </a:lnTo>
                <a:lnTo>
                  <a:pt x="468950" y="4109591"/>
                </a:lnTo>
                <a:lnTo>
                  <a:pt x="471172" y="4121657"/>
                </a:lnTo>
                <a:lnTo>
                  <a:pt x="473712" y="4133722"/>
                </a:lnTo>
                <a:lnTo>
                  <a:pt x="476570" y="4146105"/>
                </a:lnTo>
                <a:lnTo>
                  <a:pt x="480064" y="4158171"/>
                </a:lnTo>
                <a:lnTo>
                  <a:pt x="482285" y="4163886"/>
                </a:lnTo>
                <a:lnTo>
                  <a:pt x="484827" y="4170237"/>
                </a:lnTo>
                <a:lnTo>
                  <a:pt x="487365" y="4175952"/>
                </a:lnTo>
                <a:lnTo>
                  <a:pt x="490224" y="4181667"/>
                </a:lnTo>
                <a:lnTo>
                  <a:pt x="493717" y="4187383"/>
                </a:lnTo>
                <a:lnTo>
                  <a:pt x="496891" y="4192780"/>
                </a:lnTo>
                <a:lnTo>
                  <a:pt x="501018" y="4197861"/>
                </a:lnTo>
                <a:lnTo>
                  <a:pt x="505462" y="4202941"/>
                </a:lnTo>
                <a:lnTo>
                  <a:pt x="504194" y="4207069"/>
                </a:lnTo>
                <a:lnTo>
                  <a:pt x="503875" y="4210561"/>
                </a:lnTo>
                <a:lnTo>
                  <a:pt x="503558" y="4214372"/>
                </a:lnTo>
                <a:lnTo>
                  <a:pt x="503241" y="4217547"/>
                </a:lnTo>
                <a:lnTo>
                  <a:pt x="503558" y="4220404"/>
                </a:lnTo>
                <a:lnTo>
                  <a:pt x="503875" y="4223580"/>
                </a:lnTo>
                <a:lnTo>
                  <a:pt x="504194" y="4226120"/>
                </a:lnTo>
                <a:lnTo>
                  <a:pt x="504828" y="4228660"/>
                </a:lnTo>
                <a:lnTo>
                  <a:pt x="507050" y="4233105"/>
                </a:lnTo>
                <a:lnTo>
                  <a:pt x="509589" y="4237233"/>
                </a:lnTo>
                <a:lnTo>
                  <a:pt x="513084" y="4241043"/>
                </a:lnTo>
                <a:lnTo>
                  <a:pt x="516260" y="4244853"/>
                </a:lnTo>
                <a:lnTo>
                  <a:pt x="523242" y="4252156"/>
                </a:lnTo>
                <a:lnTo>
                  <a:pt x="526417" y="4256284"/>
                </a:lnTo>
                <a:lnTo>
                  <a:pt x="529275" y="4261047"/>
                </a:lnTo>
                <a:lnTo>
                  <a:pt x="532450" y="4266127"/>
                </a:lnTo>
                <a:lnTo>
                  <a:pt x="533403" y="4268667"/>
                </a:lnTo>
                <a:lnTo>
                  <a:pt x="534037" y="4271525"/>
                </a:lnTo>
                <a:lnTo>
                  <a:pt x="534990" y="4275017"/>
                </a:lnTo>
                <a:lnTo>
                  <a:pt x="535624" y="4278192"/>
                </a:lnTo>
                <a:lnTo>
                  <a:pt x="535943" y="4281685"/>
                </a:lnTo>
                <a:lnTo>
                  <a:pt x="535943" y="4285495"/>
                </a:lnTo>
                <a:lnTo>
                  <a:pt x="533720" y="4285495"/>
                </a:lnTo>
                <a:lnTo>
                  <a:pt x="531180" y="4284860"/>
                </a:lnTo>
                <a:lnTo>
                  <a:pt x="528958" y="4283590"/>
                </a:lnTo>
                <a:lnTo>
                  <a:pt x="526735" y="4282320"/>
                </a:lnTo>
                <a:lnTo>
                  <a:pt x="525149" y="4280098"/>
                </a:lnTo>
                <a:lnTo>
                  <a:pt x="522926" y="4277875"/>
                </a:lnTo>
                <a:lnTo>
                  <a:pt x="519116" y="4272477"/>
                </a:lnTo>
                <a:lnTo>
                  <a:pt x="515623" y="4266127"/>
                </a:lnTo>
                <a:lnTo>
                  <a:pt x="511813" y="4259459"/>
                </a:lnTo>
                <a:lnTo>
                  <a:pt x="508320" y="4253109"/>
                </a:lnTo>
                <a:lnTo>
                  <a:pt x="504510" y="4247076"/>
                </a:lnTo>
                <a:lnTo>
                  <a:pt x="503875" y="4250251"/>
                </a:lnTo>
                <a:lnTo>
                  <a:pt x="503241" y="4253426"/>
                </a:lnTo>
                <a:lnTo>
                  <a:pt x="502923" y="4256284"/>
                </a:lnTo>
                <a:lnTo>
                  <a:pt x="502288" y="4259459"/>
                </a:lnTo>
                <a:lnTo>
                  <a:pt x="502923" y="4265809"/>
                </a:lnTo>
                <a:lnTo>
                  <a:pt x="503875" y="4271842"/>
                </a:lnTo>
                <a:lnTo>
                  <a:pt x="505462" y="4278510"/>
                </a:lnTo>
                <a:lnTo>
                  <a:pt x="507368" y="4284860"/>
                </a:lnTo>
                <a:lnTo>
                  <a:pt x="510224" y="4291211"/>
                </a:lnTo>
                <a:lnTo>
                  <a:pt x="513400" y="4297879"/>
                </a:lnTo>
                <a:lnTo>
                  <a:pt x="519434" y="4311532"/>
                </a:lnTo>
                <a:lnTo>
                  <a:pt x="526100" y="4325502"/>
                </a:lnTo>
                <a:lnTo>
                  <a:pt x="528958" y="4332805"/>
                </a:lnTo>
                <a:lnTo>
                  <a:pt x="531498" y="4340426"/>
                </a:lnTo>
                <a:lnTo>
                  <a:pt x="533720" y="4348364"/>
                </a:lnTo>
                <a:lnTo>
                  <a:pt x="535624" y="4356302"/>
                </a:lnTo>
                <a:lnTo>
                  <a:pt x="538165" y="4343283"/>
                </a:lnTo>
                <a:lnTo>
                  <a:pt x="540390" y="4329630"/>
                </a:lnTo>
                <a:lnTo>
                  <a:pt x="542293" y="4316294"/>
                </a:lnTo>
                <a:lnTo>
                  <a:pt x="543880" y="4302324"/>
                </a:lnTo>
                <a:lnTo>
                  <a:pt x="547058" y="4273747"/>
                </a:lnTo>
                <a:lnTo>
                  <a:pt x="548643" y="4244853"/>
                </a:lnTo>
                <a:lnTo>
                  <a:pt x="548009" y="4241043"/>
                </a:lnTo>
                <a:lnTo>
                  <a:pt x="546422" y="4237550"/>
                </a:lnTo>
                <a:lnTo>
                  <a:pt x="545469" y="4234693"/>
                </a:lnTo>
                <a:lnTo>
                  <a:pt x="543562" y="4233105"/>
                </a:lnTo>
                <a:lnTo>
                  <a:pt x="542293" y="4231517"/>
                </a:lnTo>
                <a:lnTo>
                  <a:pt x="540706" y="4229930"/>
                </a:lnTo>
                <a:lnTo>
                  <a:pt x="537214" y="4228660"/>
                </a:lnTo>
                <a:lnTo>
                  <a:pt x="533720" y="4226755"/>
                </a:lnTo>
                <a:lnTo>
                  <a:pt x="531816" y="4225802"/>
                </a:lnTo>
                <a:lnTo>
                  <a:pt x="530545" y="4223897"/>
                </a:lnTo>
                <a:lnTo>
                  <a:pt x="528958" y="4221992"/>
                </a:lnTo>
                <a:lnTo>
                  <a:pt x="527687" y="4219452"/>
                </a:lnTo>
                <a:lnTo>
                  <a:pt x="526417" y="4215959"/>
                </a:lnTo>
                <a:lnTo>
                  <a:pt x="525464" y="4211831"/>
                </a:lnTo>
                <a:lnTo>
                  <a:pt x="540070" y="4205481"/>
                </a:lnTo>
                <a:lnTo>
                  <a:pt x="538484" y="4200083"/>
                </a:lnTo>
                <a:lnTo>
                  <a:pt x="536579" y="4195321"/>
                </a:lnTo>
                <a:lnTo>
                  <a:pt x="534990" y="4191828"/>
                </a:lnTo>
                <a:lnTo>
                  <a:pt x="532769" y="4188335"/>
                </a:lnTo>
                <a:lnTo>
                  <a:pt x="530545" y="4185795"/>
                </a:lnTo>
                <a:lnTo>
                  <a:pt x="528322" y="4183572"/>
                </a:lnTo>
                <a:lnTo>
                  <a:pt x="523560" y="4179762"/>
                </a:lnTo>
                <a:lnTo>
                  <a:pt x="521339" y="4177540"/>
                </a:lnTo>
                <a:lnTo>
                  <a:pt x="519116" y="4175317"/>
                </a:lnTo>
                <a:lnTo>
                  <a:pt x="516894" y="4172777"/>
                </a:lnTo>
                <a:lnTo>
                  <a:pt x="514671" y="4169602"/>
                </a:lnTo>
                <a:lnTo>
                  <a:pt x="513084" y="4165791"/>
                </a:lnTo>
                <a:lnTo>
                  <a:pt x="511495" y="4161346"/>
                </a:lnTo>
                <a:lnTo>
                  <a:pt x="510224" y="4155948"/>
                </a:lnTo>
                <a:lnTo>
                  <a:pt x="508639" y="4149281"/>
                </a:lnTo>
                <a:lnTo>
                  <a:pt x="512129" y="4153726"/>
                </a:lnTo>
                <a:lnTo>
                  <a:pt x="515623" y="4156583"/>
                </a:lnTo>
                <a:lnTo>
                  <a:pt x="517847" y="4158489"/>
                </a:lnTo>
                <a:lnTo>
                  <a:pt x="520068" y="4159124"/>
                </a:lnTo>
                <a:lnTo>
                  <a:pt x="521021" y="4159124"/>
                </a:lnTo>
                <a:lnTo>
                  <a:pt x="521655" y="4159124"/>
                </a:lnTo>
                <a:lnTo>
                  <a:pt x="523242" y="4158171"/>
                </a:lnTo>
                <a:lnTo>
                  <a:pt x="524513" y="4156266"/>
                </a:lnTo>
                <a:lnTo>
                  <a:pt x="525784" y="4154043"/>
                </a:lnTo>
                <a:lnTo>
                  <a:pt x="528322" y="4148963"/>
                </a:lnTo>
                <a:lnTo>
                  <a:pt x="530229" y="4146105"/>
                </a:lnTo>
                <a:lnTo>
                  <a:pt x="531498" y="4143248"/>
                </a:lnTo>
                <a:lnTo>
                  <a:pt x="533720" y="4140708"/>
                </a:lnTo>
                <a:lnTo>
                  <a:pt x="536261" y="4138485"/>
                </a:lnTo>
                <a:lnTo>
                  <a:pt x="539119" y="4136580"/>
                </a:lnTo>
                <a:lnTo>
                  <a:pt x="541024" y="4135945"/>
                </a:lnTo>
                <a:lnTo>
                  <a:pt x="542929" y="4135310"/>
                </a:lnTo>
                <a:lnTo>
                  <a:pt x="540706" y="4128007"/>
                </a:lnTo>
                <a:lnTo>
                  <a:pt x="538799" y="4121974"/>
                </a:lnTo>
                <a:lnTo>
                  <a:pt x="536579" y="4117529"/>
                </a:lnTo>
                <a:lnTo>
                  <a:pt x="534990" y="4114354"/>
                </a:lnTo>
                <a:lnTo>
                  <a:pt x="533087" y="4112449"/>
                </a:lnTo>
                <a:lnTo>
                  <a:pt x="531180" y="4111814"/>
                </a:lnTo>
                <a:lnTo>
                  <a:pt x="529275" y="4111814"/>
                </a:lnTo>
                <a:lnTo>
                  <a:pt x="527687" y="4112131"/>
                </a:lnTo>
                <a:lnTo>
                  <a:pt x="523560" y="4114036"/>
                </a:lnTo>
                <a:lnTo>
                  <a:pt x="521339" y="4114989"/>
                </a:lnTo>
                <a:lnTo>
                  <a:pt x="519116" y="4116259"/>
                </a:lnTo>
                <a:lnTo>
                  <a:pt x="516574" y="4116894"/>
                </a:lnTo>
                <a:lnTo>
                  <a:pt x="514034" y="4116894"/>
                </a:lnTo>
                <a:lnTo>
                  <a:pt x="511495" y="4116259"/>
                </a:lnTo>
                <a:lnTo>
                  <a:pt x="508639" y="4114671"/>
                </a:lnTo>
                <a:lnTo>
                  <a:pt x="504510" y="4104193"/>
                </a:lnTo>
                <a:lnTo>
                  <a:pt x="501018" y="4094033"/>
                </a:lnTo>
                <a:lnTo>
                  <a:pt x="498160" y="4083872"/>
                </a:lnTo>
                <a:lnTo>
                  <a:pt x="495620" y="4074347"/>
                </a:lnTo>
                <a:lnTo>
                  <a:pt x="492764" y="4064504"/>
                </a:lnTo>
                <a:lnTo>
                  <a:pt x="491177" y="4054978"/>
                </a:lnTo>
                <a:lnTo>
                  <a:pt x="487365" y="4036245"/>
                </a:lnTo>
                <a:lnTo>
                  <a:pt x="481649" y="4000048"/>
                </a:lnTo>
                <a:lnTo>
                  <a:pt x="477840" y="3981949"/>
                </a:lnTo>
                <a:lnTo>
                  <a:pt x="475617" y="3972741"/>
                </a:lnTo>
                <a:lnTo>
                  <a:pt x="473712" y="3963216"/>
                </a:lnTo>
                <a:lnTo>
                  <a:pt x="472443" y="3961628"/>
                </a:lnTo>
                <a:lnTo>
                  <a:pt x="471490" y="3960358"/>
                </a:lnTo>
                <a:lnTo>
                  <a:pt x="470219" y="3959405"/>
                </a:lnTo>
                <a:lnTo>
                  <a:pt x="469269" y="3958453"/>
                </a:lnTo>
                <a:lnTo>
                  <a:pt x="467680" y="3958135"/>
                </a:lnTo>
                <a:lnTo>
                  <a:pt x="466727" y="3958135"/>
                </a:lnTo>
                <a:lnTo>
                  <a:pt x="463871" y="3958453"/>
                </a:lnTo>
                <a:lnTo>
                  <a:pt x="460379" y="3959405"/>
                </a:lnTo>
                <a:lnTo>
                  <a:pt x="457519" y="3960358"/>
                </a:lnTo>
                <a:lnTo>
                  <a:pt x="454345" y="3961628"/>
                </a:lnTo>
                <a:lnTo>
                  <a:pt x="451170" y="3962263"/>
                </a:lnTo>
                <a:lnTo>
                  <a:pt x="456885" y="3970519"/>
                </a:lnTo>
                <a:lnTo>
                  <a:pt x="462282" y="3979727"/>
                </a:lnTo>
                <a:lnTo>
                  <a:pt x="467363" y="3990205"/>
                </a:lnTo>
                <a:lnTo>
                  <a:pt x="469585" y="3995285"/>
                </a:lnTo>
                <a:lnTo>
                  <a:pt x="471808" y="4001000"/>
                </a:lnTo>
                <a:lnTo>
                  <a:pt x="473712" y="4006398"/>
                </a:lnTo>
                <a:lnTo>
                  <a:pt x="474983" y="4011478"/>
                </a:lnTo>
                <a:lnTo>
                  <a:pt x="476253" y="4016876"/>
                </a:lnTo>
                <a:lnTo>
                  <a:pt x="476889" y="4021956"/>
                </a:lnTo>
                <a:lnTo>
                  <a:pt x="476889" y="4027037"/>
                </a:lnTo>
                <a:lnTo>
                  <a:pt x="476570" y="4032434"/>
                </a:lnTo>
                <a:lnTo>
                  <a:pt x="475617" y="4036880"/>
                </a:lnTo>
                <a:lnTo>
                  <a:pt x="474348" y="4041325"/>
                </a:lnTo>
                <a:lnTo>
                  <a:pt x="474348" y="4040372"/>
                </a:lnTo>
                <a:lnTo>
                  <a:pt x="474030" y="4038467"/>
                </a:lnTo>
                <a:lnTo>
                  <a:pt x="472761" y="4034975"/>
                </a:lnTo>
                <a:lnTo>
                  <a:pt x="471490" y="4029577"/>
                </a:lnTo>
                <a:lnTo>
                  <a:pt x="468950" y="4023861"/>
                </a:lnTo>
                <a:lnTo>
                  <a:pt x="465776" y="4017829"/>
                </a:lnTo>
                <a:lnTo>
                  <a:pt x="462282" y="4011478"/>
                </a:lnTo>
                <a:lnTo>
                  <a:pt x="458473" y="4005445"/>
                </a:lnTo>
                <a:lnTo>
                  <a:pt x="454981" y="3999413"/>
                </a:lnTo>
                <a:lnTo>
                  <a:pt x="450853" y="3994332"/>
                </a:lnTo>
                <a:lnTo>
                  <a:pt x="447360" y="3990205"/>
                </a:lnTo>
                <a:lnTo>
                  <a:pt x="445455" y="3988935"/>
                </a:lnTo>
                <a:lnTo>
                  <a:pt x="443870" y="3987347"/>
                </a:lnTo>
                <a:lnTo>
                  <a:pt x="442599" y="3986712"/>
                </a:lnTo>
                <a:lnTo>
                  <a:pt x="441012" y="3986394"/>
                </a:lnTo>
                <a:lnTo>
                  <a:pt x="439739" y="3986394"/>
                </a:lnTo>
                <a:lnTo>
                  <a:pt x="438472" y="3987029"/>
                </a:lnTo>
                <a:lnTo>
                  <a:pt x="437517" y="3988300"/>
                </a:lnTo>
                <a:lnTo>
                  <a:pt x="436247" y="3989887"/>
                </a:lnTo>
                <a:lnTo>
                  <a:pt x="435932" y="3992110"/>
                </a:lnTo>
                <a:lnTo>
                  <a:pt x="435296" y="3994967"/>
                </a:lnTo>
                <a:lnTo>
                  <a:pt x="435296" y="3999095"/>
                </a:lnTo>
                <a:lnTo>
                  <a:pt x="435296" y="4003540"/>
                </a:lnTo>
                <a:lnTo>
                  <a:pt x="426723" y="3988300"/>
                </a:lnTo>
                <a:lnTo>
                  <a:pt x="423230" y="3981949"/>
                </a:lnTo>
                <a:lnTo>
                  <a:pt x="419103" y="3976234"/>
                </a:lnTo>
                <a:lnTo>
                  <a:pt x="414975" y="3970519"/>
                </a:lnTo>
                <a:lnTo>
                  <a:pt x="409259" y="3964168"/>
                </a:lnTo>
                <a:lnTo>
                  <a:pt x="401960" y="3956548"/>
                </a:lnTo>
                <a:lnTo>
                  <a:pt x="393070" y="3947340"/>
                </a:lnTo>
                <a:lnTo>
                  <a:pt x="394339" y="3946705"/>
                </a:lnTo>
                <a:lnTo>
                  <a:pt x="395924" y="3946705"/>
                </a:lnTo>
                <a:lnTo>
                  <a:pt x="397195" y="3946070"/>
                </a:lnTo>
                <a:lnTo>
                  <a:pt x="398782" y="3946705"/>
                </a:lnTo>
                <a:lnTo>
                  <a:pt x="401322" y="3947340"/>
                </a:lnTo>
                <a:lnTo>
                  <a:pt x="403863" y="3948292"/>
                </a:lnTo>
                <a:lnTo>
                  <a:pt x="406403" y="3949562"/>
                </a:lnTo>
                <a:lnTo>
                  <a:pt x="408942" y="3949880"/>
                </a:lnTo>
                <a:lnTo>
                  <a:pt x="410530" y="3950197"/>
                </a:lnTo>
                <a:lnTo>
                  <a:pt x="411800" y="3949880"/>
                </a:lnTo>
                <a:lnTo>
                  <a:pt x="413387" y="3949562"/>
                </a:lnTo>
                <a:lnTo>
                  <a:pt x="414975" y="3948610"/>
                </a:lnTo>
                <a:lnTo>
                  <a:pt x="414024" y="3943847"/>
                </a:lnTo>
                <a:lnTo>
                  <a:pt x="412753" y="3940672"/>
                </a:lnTo>
                <a:lnTo>
                  <a:pt x="411166" y="3938132"/>
                </a:lnTo>
                <a:lnTo>
                  <a:pt x="409579" y="3935909"/>
                </a:lnTo>
                <a:lnTo>
                  <a:pt x="406403" y="3932099"/>
                </a:lnTo>
                <a:lnTo>
                  <a:pt x="404498" y="3929559"/>
                </a:lnTo>
                <a:lnTo>
                  <a:pt x="403547" y="3926066"/>
                </a:lnTo>
                <a:lnTo>
                  <a:pt x="393704" y="3928924"/>
                </a:lnTo>
                <a:lnTo>
                  <a:pt x="389894" y="3930829"/>
                </a:lnTo>
                <a:lnTo>
                  <a:pt x="386720" y="3932417"/>
                </a:lnTo>
                <a:lnTo>
                  <a:pt x="384178" y="3934004"/>
                </a:lnTo>
                <a:lnTo>
                  <a:pt x="381955" y="3935909"/>
                </a:lnTo>
                <a:lnTo>
                  <a:pt x="380050" y="3937814"/>
                </a:lnTo>
                <a:lnTo>
                  <a:pt x="378463" y="3940037"/>
                </a:lnTo>
                <a:lnTo>
                  <a:pt x="375923" y="3944482"/>
                </a:lnTo>
                <a:lnTo>
                  <a:pt x="373065" y="3950197"/>
                </a:lnTo>
                <a:lnTo>
                  <a:pt x="369573" y="3957500"/>
                </a:lnTo>
                <a:lnTo>
                  <a:pt x="365128" y="3965756"/>
                </a:lnTo>
                <a:lnTo>
                  <a:pt x="366398" y="3963216"/>
                </a:lnTo>
                <a:lnTo>
                  <a:pt x="367035" y="3960676"/>
                </a:lnTo>
                <a:lnTo>
                  <a:pt x="367035" y="3958135"/>
                </a:lnTo>
                <a:lnTo>
                  <a:pt x="366398" y="3955278"/>
                </a:lnTo>
                <a:lnTo>
                  <a:pt x="365446" y="3952738"/>
                </a:lnTo>
                <a:lnTo>
                  <a:pt x="364175" y="3950197"/>
                </a:lnTo>
                <a:lnTo>
                  <a:pt x="360684" y="3945117"/>
                </a:lnTo>
                <a:lnTo>
                  <a:pt x="357825" y="3939719"/>
                </a:lnTo>
                <a:lnTo>
                  <a:pt x="356872" y="3937179"/>
                </a:lnTo>
                <a:lnTo>
                  <a:pt x="355921" y="3934004"/>
                </a:lnTo>
                <a:lnTo>
                  <a:pt x="355603" y="3931464"/>
                </a:lnTo>
                <a:lnTo>
                  <a:pt x="355921" y="3928606"/>
                </a:lnTo>
                <a:lnTo>
                  <a:pt x="357191" y="3925749"/>
                </a:lnTo>
                <a:lnTo>
                  <a:pt x="359094" y="3923209"/>
                </a:lnTo>
                <a:lnTo>
                  <a:pt x="347984" y="3914953"/>
                </a:lnTo>
                <a:lnTo>
                  <a:pt x="337189" y="3906380"/>
                </a:lnTo>
                <a:lnTo>
                  <a:pt x="326394" y="3897807"/>
                </a:lnTo>
                <a:lnTo>
                  <a:pt x="315917" y="3888282"/>
                </a:lnTo>
                <a:lnTo>
                  <a:pt x="306073" y="3878439"/>
                </a:lnTo>
                <a:lnTo>
                  <a:pt x="296230" y="3867643"/>
                </a:lnTo>
                <a:lnTo>
                  <a:pt x="287022" y="3856530"/>
                </a:lnTo>
                <a:lnTo>
                  <a:pt x="282260" y="3850497"/>
                </a:lnTo>
                <a:lnTo>
                  <a:pt x="278134" y="3844464"/>
                </a:lnTo>
                <a:lnTo>
                  <a:pt x="274005" y="3837796"/>
                </a:lnTo>
                <a:lnTo>
                  <a:pt x="269878" y="3831129"/>
                </a:lnTo>
                <a:lnTo>
                  <a:pt x="266068" y="3824461"/>
                </a:lnTo>
                <a:lnTo>
                  <a:pt x="262259" y="3817475"/>
                </a:lnTo>
                <a:lnTo>
                  <a:pt x="258765" y="3809855"/>
                </a:lnTo>
                <a:lnTo>
                  <a:pt x="254956" y="3801917"/>
                </a:lnTo>
                <a:lnTo>
                  <a:pt x="251779" y="3793979"/>
                </a:lnTo>
                <a:lnTo>
                  <a:pt x="248923" y="3786041"/>
                </a:lnTo>
                <a:lnTo>
                  <a:pt x="245430" y="3777151"/>
                </a:lnTo>
                <a:lnTo>
                  <a:pt x="242889" y="3768260"/>
                </a:lnTo>
                <a:lnTo>
                  <a:pt x="240351" y="3759052"/>
                </a:lnTo>
                <a:lnTo>
                  <a:pt x="237809" y="3749209"/>
                </a:lnTo>
                <a:lnTo>
                  <a:pt x="235588" y="3739366"/>
                </a:lnTo>
                <a:lnTo>
                  <a:pt x="233684" y="3728888"/>
                </a:lnTo>
                <a:lnTo>
                  <a:pt x="232096" y="3718093"/>
                </a:lnTo>
                <a:lnTo>
                  <a:pt x="230507" y="3706980"/>
                </a:lnTo>
                <a:lnTo>
                  <a:pt x="226063" y="3703487"/>
                </a:lnTo>
                <a:lnTo>
                  <a:pt x="222571" y="3699994"/>
                </a:lnTo>
                <a:lnTo>
                  <a:pt x="218444" y="3695866"/>
                </a:lnTo>
                <a:lnTo>
                  <a:pt x="214950" y="3691421"/>
                </a:lnTo>
                <a:lnTo>
                  <a:pt x="211139" y="3686658"/>
                </a:lnTo>
                <a:lnTo>
                  <a:pt x="207964" y="3681578"/>
                </a:lnTo>
                <a:lnTo>
                  <a:pt x="200981" y="3671100"/>
                </a:lnTo>
                <a:lnTo>
                  <a:pt x="194629" y="3659669"/>
                </a:lnTo>
                <a:lnTo>
                  <a:pt x="188598" y="3647286"/>
                </a:lnTo>
                <a:lnTo>
                  <a:pt x="182247" y="3634903"/>
                </a:lnTo>
                <a:lnTo>
                  <a:pt x="176534" y="3622202"/>
                </a:lnTo>
                <a:lnTo>
                  <a:pt x="164785" y="3596801"/>
                </a:lnTo>
                <a:lnTo>
                  <a:pt x="158753" y="3584100"/>
                </a:lnTo>
                <a:lnTo>
                  <a:pt x="152404" y="3572352"/>
                </a:lnTo>
                <a:lnTo>
                  <a:pt x="145736" y="3561239"/>
                </a:lnTo>
                <a:lnTo>
                  <a:pt x="142560" y="3555841"/>
                </a:lnTo>
                <a:lnTo>
                  <a:pt x="139068" y="3551079"/>
                </a:lnTo>
                <a:lnTo>
                  <a:pt x="135257" y="3546316"/>
                </a:lnTo>
                <a:lnTo>
                  <a:pt x="131765" y="3541553"/>
                </a:lnTo>
                <a:lnTo>
                  <a:pt x="127954" y="3537425"/>
                </a:lnTo>
                <a:lnTo>
                  <a:pt x="123828" y="3533933"/>
                </a:lnTo>
                <a:lnTo>
                  <a:pt x="123193" y="3527582"/>
                </a:lnTo>
                <a:lnTo>
                  <a:pt x="122557" y="3521232"/>
                </a:lnTo>
                <a:lnTo>
                  <a:pt x="120972" y="3507579"/>
                </a:lnTo>
                <a:lnTo>
                  <a:pt x="120017" y="3494243"/>
                </a:lnTo>
                <a:lnTo>
                  <a:pt x="118430" y="3481225"/>
                </a:lnTo>
                <a:lnTo>
                  <a:pt x="117479" y="3475827"/>
                </a:lnTo>
                <a:lnTo>
                  <a:pt x="116208" y="3470747"/>
                </a:lnTo>
                <a:lnTo>
                  <a:pt x="114619" y="3466302"/>
                </a:lnTo>
                <a:lnTo>
                  <a:pt x="112716" y="3463127"/>
                </a:lnTo>
                <a:lnTo>
                  <a:pt x="111446" y="3461539"/>
                </a:lnTo>
                <a:lnTo>
                  <a:pt x="110493" y="3460586"/>
                </a:lnTo>
                <a:lnTo>
                  <a:pt x="108906" y="3459951"/>
                </a:lnTo>
                <a:lnTo>
                  <a:pt x="107635" y="3459634"/>
                </a:lnTo>
                <a:lnTo>
                  <a:pt x="106048" y="3458999"/>
                </a:lnTo>
                <a:lnTo>
                  <a:pt x="104144" y="3458999"/>
                </a:lnTo>
                <a:lnTo>
                  <a:pt x="102555" y="3459951"/>
                </a:lnTo>
                <a:lnTo>
                  <a:pt x="100650" y="3460586"/>
                </a:lnTo>
                <a:lnTo>
                  <a:pt x="100334" y="3453919"/>
                </a:lnTo>
                <a:lnTo>
                  <a:pt x="100334" y="3447886"/>
                </a:lnTo>
                <a:lnTo>
                  <a:pt x="100650" y="3441853"/>
                </a:lnTo>
                <a:lnTo>
                  <a:pt x="100969" y="3436455"/>
                </a:lnTo>
                <a:lnTo>
                  <a:pt x="102239" y="3431692"/>
                </a:lnTo>
                <a:lnTo>
                  <a:pt x="103190" y="3427247"/>
                </a:lnTo>
                <a:lnTo>
                  <a:pt x="105095" y="3423438"/>
                </a:lnTo>
                <a:lnTo>
                  <a:pt x="107318" y="3420584"/>
                </a:lnTo>
                <a:lnTo>
                  <a:pt x="106364" y="3415817"/>
                </a:lnTo>
                <a:lnTo>
                  <a:pt x="105412" y="3412642"/>
                </a:lnTo>
                <a:lnTo>
                  <a:pt x="105095" y="3412325"/>
                </a:lnTo>
                <a:lnTo>
                  <a:pt x="104144" y="3412008"/>
                </a:lnTo>
                <a:lnTo>
                  <a:pt x="103825" y="3412325"/>
                </a:lnTo>
                <a:lnTo>
                  <a:pt x="103190" y="3412642"/>
                </a:lnTo>
                <a:lnTo>
                  <a:pt x="102239" y="3414547"/>
                </a:lnTo>
                <a:lnTo>
                  <a:pt x="100650" y="3417405"/>
                </a:lnTo>
                <a:lnTo>
                  <a:pt x="98108" y="3424072"/>
                </a:lnTo>
                <a:lnTo>
                  <a:pt x="95571" y="3430740"/>
                </a:lnTo>
                <a:lnTo>
                  <a:pt x="93984" y="3433280"/>
                </a:lnTo>
                <a:lnTo>
                  <a:pt x="93347" y="3433915"/>
                </a:lnTo>
                <a:lnTo>
                  <a:pt x="92713" y="3434550"/>
                </a:lnTo>
                <a:lnTo>
                  <a:pt x="91760" y="3434550"/>
                </a:lnTo>
                <a:lnTo>
                  <a:pt x="90808" y="3434550"/>
                </a:lnTo>
                <a:lnTo>
                  <a:pt x="90171" y="3434232"/>
                </a:lnTo>
                <a:lnTo>
                  <a:pt x="89221" y="3433280"/>
                </a:lnTo>
                <a:lnTo>
                  <a:pt x="87952" y="3429787"/>
                </a:lnTo>
                <a:lnTo>
                  <a:pt x="86363" y="3424072"/>
                </a:lnTo>
                <a:lnTo>
                  <a:pt x="85410" y="3417405"/>
                </a:lnTo>
                <a:lnTo>
                  <a:pt x="84457" y="3412325"/>
                </a:lnTo>
                <a:lnTo>
                  <a:pt x="84457" y="3409151"/>
                </a:lnTo>
                <a:lnTo>
                  <a:pt x="85094" y="3406927"/>
                </a:lnTo>
                <a:lnTo>
                  <a:pt x="85410" y="3406610"/>
                </a:lnTo>
                <a:lnTo>
                  <a:pt x="85726" y="3406293"/>
                </a:lnTo>
                <a:lnTo>
                  <a:pt x="86363" y="3406293"/>
                </a:lnTo>
                <a:lnTo>
                  <a:pt x="87633" y="3406927"/>
                </a:lnTo>
                <a:lnTo>
                  <a:pt x="88902" y="3408199"/>
                </a:lnTo>
                <a:lnTo>
                  <a:pt x="91442" y="3410738"/>
                </a:lnTo>
                <a:lnTo>
                  <a:pt x="92713" y="3411372"/>
                </a:lnTo>
                <a:lnTo>
                  <a:pt x="93663" y="3411691"/>
                </a:lnTo>
                <a:lnTo>
                  <a:pt x="93984" y="3411691"/>
                </a:lnTo>
                <a:lnTo>
                  <a:pt x="94300" y="3411372"/>
                </a:lnTo>
                <a:lnTo>
                  <a:pt x="95253" y="3409785"/>
                </a:lnTo>
                <a:lnTo>
                  <a:pt x="95253" y="3407251"/>
                </a:lnTo>
                <a:lnTo>
                  <a:pt x="95253" y="3402800"/>
                </a:lnTo>
                <a:lnTo>
                  <a:pt x="86044" y="3395180"/>
                </a:lnTo>
                <a:lnTo>
                  <a:pt x="77156" y="3387562"/>
                </a:lnTo>
                <a:lnTo>
                  <a:pt x="73028" y="3383753"/>
                </a:lnTo>
                <a:lnTo>
                  <a:pt x="68583" y="3379308"/>
                </a:lnTo>
                <a:lnTo>
                  <a:pt x="64456" y="3374545"/>
                </a:lnTo>
                <a:lnTo>
                  <a:pt x="60327" y="3369782"/>
                </a:lnTo>
                <a:lnTo>
                  <a:pt x="59058" y="3363432"/>
                </a:lnTo>
                <a:lnTo>
                  <a:pt x="57788" y="3356448"/>
                </a:lnTo>
                <a:lnTo>
                  <a:pt x="55882" y="3341526"/>
                </a:lnTo>
                <a:lnTo>
                  <a:pt x="54295" y="3325329"/>
                </a:lnTo>
                <a:lnTo>
                  <a:pt x="52707" y="3307869"/>
                </a:lnTo>
                <a:lnTo>
                  <a:pt x="50485" y="3270087"/>
                </a:lnTo>
                <a:lnTo>
                  <a:pt x="48582" y="3231032"/>
                </a:lnTo>
                <a:lnTo>
                  <a:pt x="46675" y="3191661"/>
                </a:lnTo>
                <a:lnTo>
                  <a:pt x="44135" y="3154195"/>
                </a:lnTo>
                <a:lnTo>
                  <a:pt x="42548" y="3136732"/>
                </a:lnTo>
                <a:lnTo>
                  <a:pt x="40644" y="3119903"/>
                </a:lnTo>
                <a:lnTo>
                  <a:pt x="39055" y="3104345"/>
                </a:lnTo>
                <a:lnTo>
                  <a:pt x="36514" y="3090692"/>
                </a:lnTo>
                <a:lnTo>
                  <a:pt x="37784" y="3085294"/>
                </a:lnTo>
                <a:lnTo>
                  <a:pt x="39374" y="3080214"/>
                </a:lnTo>
                <a:lnTo>
                  <a:pt x="41281" y="3075451"/>
                </a:lnTo>
                <a:lnTo>
                  <a:pt x="42866" y="3071323"/>
                </a:lnTo>
                <a:lnTo>
                  <a:pt x="45089" y="3067195"/>
                </a:lnTo>
                <a:lnTo>
                  <a:pt x="47629" y="3064020"/>
                </a:lnTo>
                <a:lnTo>
                  <a:pt x="50169" y="3061164"/>
                </a:lnTo>
                <a:lnTo>
                  <a:pt x="52707" y="3058623"/>
                </a:lnTo>
                <a:lnTo>
                  <a:pt x="50485" y="3041160"/>
                </a:lnTo>
                <a:lnTo>
                  <a:pt x="48582" y="3024016"/>
                </a:lnTo>
                <a:lnTo>
                  <a:pt x="46993" y="3007187"/>
                </a:lnTo>
                <a:lnTo>
                  <a:pt x="46040" y="2990358"/>
                </a:lnTo>
                <a:lnTo>
                  <a:pt x="45404" y="2973846"/>
                </a:lnTo>
                <a:lnTo>
                  <a:pt x="45089" y="2957339"/>
                </a:lnTo>
                <a:lnTo>
                  <a:pt x="46040" y="2941144"/>
                </a:lnTo>
                <a:lnTo>
                  <a:pt x="46675" y="2924951"/>
                </a:lnTo>
                <a:lnTo>
                  <a:pt x="47945" y="2908439"/>
                </a:lnTo>
                <a:lnTo>
                  <a:pt x="49850" y="2892564"/>
                </a:lnTo>
                <a:lnTo>
                  <a:pt x="51756" y="2876371"/>
                </a:lnTo>
                <a:lnTo>
                  <a:pt x="54295" y="2860812"/>
                </a:lnTo>
                <a:lnTo>
                  <a:pt x="59377" y="2829378"/>
                </a:lnTo>
                <a:lnTo>
                  <a:pt x="65089" y="2798264"/>
                </a:lnTo>
                <a:lnTo>
                  <a:pt x="68267" y="2783021"/>
                </a:lnTo>
                <a:lnTo>
                  <a:pt x="71441" y="2767781"/>
                </a:lnTo>
                <a:lnTo>
                  <a:pt x="78107" y="2736665"/>
                </a:lnTo>
                <a:lnTo>
                  <a:pt x="92713" y="2674429"/>
                </a:lnTo>
                <a:lnTo>
                  <a:pt x="100016" y="2642678"/>
                </a:lnTo>
                <a:lnTo>
                  <a:pt x="106048" y="2610610"/>
                </a:lnTo>
                <a:lnTo>
                  <a:pt x="108906" y="2594103"/>
                </a:lnTo>
                <a:lnTo>
                  <a:pt x="112080" y="2577595"/>
                </a:lnTo>
                <a:lnTo>
                  <a:pt x="113985" y="2561397"/>
                </a:lnTo>
                <a:lnTo>
                  <a:pt x="116208" y="2544572"/>
                </a:lnTo>
                <a:lnTo>
                  <a:pt x="120972" y="2540128"/>
                </a:lnTo>
                <a:lnTo>
                  <a:pt x="125099" y="2535682"/>
                </a:lnTo>
                <a:lnTo>
                  <a:pt x="128274" y="2530603"/>
                </a:lnTo>
                <a:lnTo>
                  <a:pt x="131130" y="2525838"/>
                </a:lnTo>
                <a:lnTo>
                  <a:pt x="133989" y="2520438"/>
                </a:lnTo>
                <a:lnTo>
                  <a:pt x="135893" y="2514406"/>
                </a:lnTo>
                <a:lnTo>
                  <a:pt x="137799" y="2508374"/>
                </a:lnTo>
                <a:lnTo>
                  <a:pt x="139702" y="2501704"/>
                </a:lnTo>
                <a:lnTo>
                  <a:pt x="142878" y="2486782"/>
                </a:lnTo>
                <a:lnTo>
                  <a:pt x="146689" y="2469953"/>
                </a:lnTo>
                <a:lnTo>
                  <a:pt x="151132" y="2450584"/>
                </a:lnTo>
                <a:lnTo>
                  <a:pt x="153989" y="2439784"/>
                </a:lnTo>
                <a:lnTo>
                  <a:pt x="157164" y="2428351"/>
                </a:lnTo>
                <a:lnTo>
                  <a:pt x="158753" y="2428671"/>
                </a:lnTo>
                <a:lnTo>
                  <a:pt x="160340" y="2428351"/>
                </a:lnTo>
                <a:lnTo>
                  <a:pt x="161931" y="2428351"/>
                </a:lnTo>
                <a:lnTo>
                  <a:pt x="163514" y="2427721"/>
                </a:lnTo>
                <a:lnTo>
                  <a:pt x="166056" y="2425815"/>
                </a:lnTo>
                <a:lnTo>
                  <a:pt x="168913" y="2423909"/>
                </a:lnTo>
                <a:lnTo>
                  <a:pt x="171453" y="2422007"/>
                </a:lnTo>
                <a:lnTo>
                  <a:pt x="174311" y="2420416"/>
                </a:lnTo>
                <a:lnTo>
                  <a:pt x="175898" y="2420098"/>
                </a:lnTo>
                <a:lnTo>
                  <a:pt x="177167" y="2419778"/>
                </a:lnTo>
                <a:lnTo>
                  <a:pt x="178756" y="2419778"/>
                </a:lnTo>
                <a:lnTo>
                  <a:pt x="180659" y="2420098"/>
                </a:lnTo>
                <a:lnTo>
                  <a:pt x="181614" y="2409619"/>
                </a:lnTo>
                <a:lnTo>
                  <a:pt x="183201" y="2399143"/>
                </a:lnTo>
                <a:lnTo>
                  <a:pt x="184788" y="2388980"/>
                </a:lnTo>
                <a:lnTo>
                  <a:pt x="186695" y="2379135"/>
                </a:lnTo>
                <a:lnTo>
                  <a:pt x="188915" y="2369609"/>
                </a:lnTo>
                <a:lnTo>
                  <a:pt x="191454" y="2360086"/>
                </a:lnTo>
                <a:lnTo>
                  <a:pt x="193996" y="2350878"/>
                </a:lnTo>
                <a:lnTo>
                  <a:pt x="197488" y="2341357"/>
                </a:lnTo>
                <a:lnTo>
                  <a:pt x="200345" y="2332146"/>
                </a:lnTo>
                <a:lnTo>
                  <a:pt x="203838" y="2323253"/>
                </a:lnTo>
                <a:lnTo>
                  <a:pt x="211139" y="2305472"/>
                </a:lnTo>
                <a:lnTo>
                  <a:pt x="218761" y="2288006"/>
                </a:lnTo>
                <a:lnTo>
                  <a:pt x="227651" y="2270551"/>
                </a:lnTo>
                <a:lnTo>
                  <a:pt x="244794" y="2235940"/>
                </a:lnTo>
                <a:lnTo>
                  <a:pt x="253686" y="2217842"/>
                </a:lnTo>
                <a:lnTo>
                  <a:pt x="261939" y="2200060"/>
                </a:lnTo>
                <a:lnTo>
                  <a:pt x="270194" y="2181010"/>
                </a:lnTo>
                <a:lnTo>
                  <a:pt x="278768" y="2161644"/>
                </a:lnTo>
                <a:lnTo>
                  <a:pt x="286387" y="2141635"/>
                </a:lnTo>
                <a:lnTo>
                  <a:pt x="294007" y="2120364"/>
                </a:lnTo>
                <a:lnTo>
                  <a:pt x="309248" y="2124173"/>
                </a:lnTo>
                <a:lnTo>
                  <a:pt x="310835" y="2112109"/>
                </a:lnTo>
                <a:lnTo>
                  <a:pt x="312741" y="2101629"/>
                </a:lnTo>
                <a:lnTo>
                  <a:pt x="314963" y="2092743"/>
                </a:lnTo>
                <a:lnTo>
                  <a:pt x="317822" y="2085123"/>
                </a:lnTo>
                <a:lnTo>
                  <a:pt x="320360" y="2078137"/>
                </a:lnTo>
                <a:lnTo>
                  <a:pt x="323534" y="2072107"/>
                </a:lnTo>
                <a:lnTo>
                  <a:pt x="327028" y="2066391"/>
                </a:lnTo>
                <a:lnTo>
                  <a:pt x="330203" y="2061309"/>
                </a:lnTo>
                <a:lnTo>
                  <a:pt x="333059" y="2055912"/>
                </a:lnTo>
                <a:lnTo>
                  <a:pt x="336234" y="2050514"/>
                </a:lnTo>
                <a:lnTo>
                  <a:pt x="339729" y="2044481"/>
                </a:lnTo>
                <a:lnTo>
                  <a:pt x="342585" y="2038131"/>
                </a:lnTo>
                <a:lnTo>
                  <a:pt x="345126" y="2030511"/>
                </a:lnTo>
                <a:lnTo>
                  <a:pt x="347348" y="2021619"/>
                </a:lnTo>
                <a:lnTo>
                  <a:pt x="349255" y="2011459"/>
                </a:lnTo>
                <a:lnTo>
                  <a:pt x="350522" y="1999395"/>
                </a:lnTo>
                <a:lnTo>
                  <a:pt x="354333" y="1997490"/>
                </a:lnTo>
                <a:lnTo>
                  <a:pt x="357825" y="1995267"/>
                </a:lnTo>
                <a:lnTo>
                  <a:pt x="361635" y="1992092"/>
                </a:lnTo>
                <a:lnTo>
                  <a:pt x="364811" y="1988598"/>
                </a:lnTo>
                <a:lnTo>
                  <a:pt x="367985" y="1984473"/>
                </a:lnTo>
                <a:lnTo>
                  <a:pt x="371478" y="1979710"/>
                </a:lnTo>
                <a:lnTo>
                  <a:pt x="374336" y="1974947"/>
                </a:lnTo>
                <a:lnTo>
                  <a:pt x="377193" y="1969549"/>
                </a:lnTo>
                <a:lnTo>
                  <a:pt x="380050" y="1964153"/>
                </a:lnTo>
                <a:lnTo>
                  <a:pt x="382589" y="1958119"/>
                </a:lnTo>
                <a:lnTo>
                  <a:pt x="384812" y="1952404"/>
                </a:lnTo>
                <a:lnTo>
                  <a:pt x="387034" y="1946054"/>
                </a:lnTo>
                <a:lnTo>
                  <a:pt x="391165" y="1933352"/>
                </a:lnTo>
                <a:lnTo>
                  <a:pt x="394021" y="1920969"/>
                </a:lnTo>
                <a:lnTo>
                  <a:pt x="395924" y="1923192"/>
                </a:lnTo>
                <a:lnTo>
                  <a:pt x="397829" y="1924145"/>
                </a:lnTo>
                <a:lnTo>
                  <a:pt x="399735" y="1925098"/>
                </a:lnTo>
                <a:lnTo>
                  <a:pt x="401642" y="1925098"/>
                </a:lnTo>
                <a:lnTo>
                  <a:pt x="403547" y="1924462"/>
                </a:lnTo>
                <a:lnTo>
                  <a:pt x="405450" y="1923827"/>
                </a:lnTo>
                <a:lnTo>
                  <a:pt x="408942" y="1921921"/>
                </a:lnTo>
                <a:lnTo>
                  <a:pt x="412753" y="1919383"/>
                </a:lnTo>
                <a:lnTo>
                  <a:pt x="414340" y="1918431"/>
                </a:lnTo>
                <a:lnTo>
                  <a:pt x="416245" y="1917796"/>
                </a:lnTo>
                <a:lnTo>
                  <a:pt x="418151" y="1917159"/>
                </a:lnTo>
                <a:lnTo>
                  <a:pt x="420056" y="1917159"/>
                </a:lnTo>
                <a:lnTo>
                  <a:pt x="421643" y="1917796"/>
                </a:lnTo>
                <a:lnTo>
                  <a:pt x="423865" y="1918747"/>
                </a:lnTo>
                <a:lnTo>
                  <a:pt x="426404" y="1913666"/>
                </a:lnTo>
                <a:lnTo>
                  <a:pt x="428628" y="1909221"/>
                </a:lnTo>
                <a:lnTo>
                  <a:pt x="429898" y="1905728"/>
                </a:lnTo>
                <a:lnTo>
                  <a:pt x="430535" y="1902237"/>
                </a:lnTo>
                <a:lnTo>
                  <a:pt x="430851" y="1899379"/>
                </a:lnTo>
                <a:lnTo>
                  <a:pt x="430851" y="1897156"/>
                </a:lnTo>
                <a:lnTo>
                  <a:pt x="429898" y="1892393"/>
                </a:lnTo>
                <a:lnTo>
                  <a:pt x="428946" y="1888265"/>
                </a:lnTo>
                <a:lnTo>
                  <a:pt x="428946" y="1885407"/>
                </a:lnTo>
                <a:lnTo>
                  <a:pt x="428946" y="1882551"/>
                </a:lnTo>
                <a:lnTo>
                  <a:pt x="429898" y="1879374"/>
                </a:lnTo>
                <a:lnTo>
                  <a:pt x="431168" y="1875565"/>
                </a:lnTo>
                <a:lnTo>
                  <a:pt x="433391" y="1871437"/>
                </a:lnTo>
                <a:lnTo>
                  <a:pt x="435932" y="1866357"/>
                </a:lnTo>
                <a:lnTo>
                  <a:pt x="448313" y="1854608"/>
                </a:lnTo>
                <a:lnTo>
                  <a:pt x="460697" y="1841907"/>
                </a:lnTo>
                <a:lnTo>
                  <a:pt x="474030" y="1828254"/>
                </a:lnTo>
                <a:lnTo>
                  <a:pt x="486730" y="1813648"/>
                </a:lnTo>
                <a:lnTo>
                  <a:pt x="500065" y="1798725"/>
                </a:lnTo>
                <a:lnTo>
                  <a:pt x="513718" y="1782531"/>
                </a:lnTo>
                <a:lnTo>
                  <a:pt x="527371" y="1766338"/>
                </a:lnTo>
                <a:lnTo>
                  <a:pt x="540706" y="1749510"/>
                </a:lnTo>
                <a:lnTo>
                  <a:pt x="554675" y="1732364"/>
                </a:lnTo>
                <a:lnTo>
                  <a:pt x="568010" y="1714583"/>
                </a:lnTo>
                <a:lnTo>
                  <a:pt x="581347" y="1696168"/>
                </a:lnTo>
                <a:lnTo>
                  <a:pt x="594362" y="1678067"/>
                </a:lnTo>
                <a:lnTo>
                  <a:pt x="606746" y="1659015"/>
                </a:lnTo>
                <a:lnTo>
                  <a:pt x="618492" y="1639648"/>
                </a:lnTo>
                <a:lnTo>
                  <a:pt x="629605" y="1619962"/>
                </a:lnTo>
                <a:lnTo>
                  <a:pt x="640718" y="1600276"/>
                </a:lnTo>
                <a:lnTo>
                  <a:pt x="648337" y="1597735"/>
                </a:lnTo>
                <a:lnTo>
                  <a:pt x="656274" y="1594560"/>
                </a:lnTo>
                <a:lnTo>
                  <a:pt x="664530" y="1590432"/>
                </a:lnTo>
                <a:lnTo>
                  <a:pt x="672467" y="1585987"/>
                </a:lnTo>
                <a:lnTo>
                  <a:pt x="680404" y="1580907"/>
                </a:lnTo>
                <a:lnTo>
                  <a:pt x="688660" y="1575826"/>
                </a:lnTo>
                <a:lnTo>
                  <a:pt x="696916" y="1570111"/>
                </a:lnTo>
                <a:lnTo>
                  <a:pt x="704853" y="1563443"/>
                </a:lnTo>
                <a:lnTo>
                  <a:pt x="713424" y="1556776"/>
                </a:lnTo>
                <a:lnTo>
                  <a:pt x="721364" y="1549792"/>
                </a:lnTo>
                <a:lnTo>
                  <a:pt x="738191" y="1534867"/>
                </a:lnTo>
                <a:lnTo>
                  <a:pt x="755018" y="1518990"/>
                </a:lnTo>
                <a:lnTo>
                  <a:pt x="772163" y="1502162"/>
                </a:lnTo>
                <a:lnTo>
                  <a:pt x="772480" y="1504702"/>
                </a:lnTo>
                <a:lnTo>
                  <a:pt x="773116" y="1507243"/>
                </a:lnTo>
                <a:lnTo>
                  <a:pt x="775340" y="1511688"/>
                </a:lnTo>
                <a:lnTo>
                  <a:pt x="777879" y="1515816"/>
                </a:lnTo>
                <a:lnTo>
                  <a:pt x="781052" y="1520261"/>
                </a:lnTo>
                <a:lnTo>
                  <a:pt x="787403" y="1527881"/>
                </a:lnTo>
                <a:lnTo>
                  <a:pt x="790578" y="1532326"/>
                </a:lnTo>
                <a:lnTo>
                  <a:pt x="793117" y="1536454"/>
                </a:lnTo>
                <a:lnTo>
                  <a:pt x="800102" y="1532009"/>
                </a:lnTo>
                <a:lnTo>
                  <a:pt x="806769" y="1526611"/>
                </a:lnTo>
                <a:lnTo>
                  <a:pt x="813757" y="1521213"/>
                </a:lnTo>
                <a:lnTo>
                  <a:pt x="820105" y="1514863"/>
                </a:lnTo>
                <a:lnTo>
                  <a:pt x="826773" y="1507877"/>
                </a:lnTo>
                <a:lnTo>
                  <a:pt x="833440" y="1500893"/>
                </a:lnTo>
                <a:lnTo>
                  <a:pt x="840108" y="1493271"/>
                </a:lnTo>
                <a:lnTo>
                  <a:pt x="846459" y="1485651"/>
                </a:lnTo>
                <a:lnTo>
                  <a:pt x="859793" y="1468823"/>
                </a:lnTo>
                <a:lnTo>
                  <a:pt x="872810" y="1451677"/>
                </a:lnTo>
                <a:lnTo>
                  <a:pt x="898209" y="1416433"/>
                </a:lnTo>
                <a:lnTo>
                  <a:pt x="911546" y="1398333"/>
                </a:lnTo>
                <a:lnTo>
                  <a:pt x="924244" y="1381823"/>
                </a:lnTo>
                <a:lnTo>
                  <a:pt x="937265" y="1365631"/>
                </a:lnTo>
                <a:lnTo>
                  <a:pt x="943929" y="1358010"/>
                </a:lnTo>
                <a:lnTo>
                  <a:pt x="950598" y="1350707"/>
                </a:lnTo>
                <a:lnTo>
                  <a:pt x="956948" y="1344039"/>
                </a:lnTo>
                <a:lnTo>
                  <a:pt x="963614" y="1337689"/>
                </a:lnTo>
                <a:lnTo>
                  <a:pt x="970599" y="1331656"/>
                </a:lnTo>
                <a:lnTo>
                  <a:pt x="977268" y="1326576"/>
                </a:lnTo>
                <a:lnTo>
                  <a:pt x="983619" y="1321812"/>
                </a:lnTo>
                <a:lnTo>
                  <a:pt x="990604" y="1318003"/>
                </a:lnTo>
                <a:lnTo>
                  <a:pt x="997589" y="1314191"/>
                </a:lnTo>
                <a:lnTo>
                  <a:pt x="1004572" y="1311651"/>
                </a:lnTo>
                <a:lnTo>
                  <a:pt x="984254" y="1332608"/>
                </a:lnTo>
                <a:lnTo>
                  <a:pt x="963933" y="1354834"/>
                </a:lnTo>
                <a:lnTo>
                  <a:pt x="944248" y="1377380"/>
                </a:lnTo>
                <a:lnTo>
                  <a:pt x="924563" y="1400557"/>
                </a:lnTo>
                <a:lnTo>
                  <a:pt x="905195" y="1425005"/>
                </a:lnTo>
                <a:lnTo>
                  <a:pt x="885829" y="1449454"/>
                </a:lnTo>
                <a:lnTo>
                  <a:pt x="867413" y="1474856"/>
                </a:lnTo>
                <a:lnTo>
                  <a:pt x="849315" y="1499939"/>
                </a:lnTo>
                <a:lnTo>
                  <a:pt x="814708" y="1551694"/>
                </a:lnTo>
                <a:lnTo>
                  <a:pt x="798515" y="1576779"/>
                </a:lnTo>
                <a:lnTo>
                  <a:pt x="782324" y="1602181"/>
                </a:lnTo>
                <a:lnTo>
                  <a:pt x="767082" y="1626629"/>
                </a:lnTo>
                <a:lnTo>
                  <a:pt x="752479" y="1650126"/>
                </a:lnTo>
                <a:lnTo>
                  <a:pt x="738507" y="1673306"/>
                </a:lnTo>
                <a:lnTo>
                  <a:pt x="725491" y="1695850"/>
                </a:lnTo>
                <a:lnTo>
                  <a:pt x="719140" y="1715853"/>
                </a:lnTo>
                <a:lnTo>
                  <a:pt x="712476" y="1735540"/>
                </a:lnTo>
                <a:lnTo>
                  <a:pt x="705805" y="1755225"/>
                </a:lnTo>
                <a:lnTo>
                  <a:pt x="698821" y="1774911"/>
                </a:lnTo>
                <a:lnTo>
                  <a:pt x="691202" y="1794597"/>
                </a:lnTo>
                <a:lnTo>
                  <a:pt x="682945" y="1813966"/>
                </a:lnTo>
                <a:lnTo>
                  <a:pt x="675009" y="1833652"/>
                </a:lnTo>
                <a:lnTo>
                  <a:pt x="666117" y="1853020"/>
                </a:lnTo>
                <a:lnTo>
                  <a:pt x="658180" y="1872706"/>
                </a:lnTo>
                <a:lnTo>
                  <a:pt x="649925" y="1892393"/>
                </a:lnTo>
                <a:lnTo>
                  <a:pt x="632463" y="1931765"/>
                </a:lnTo>
                <a:lnTo>
                  <a:pt x="614367" y="1971456"/>
                </a:lnTo>
                <a:lnTo>
                  <a:pt x="596269" y="2011142"/>
                </a:lnTo>
                <a:lnTo>
                  <a:pt x="578171" y="2050831"/>
                </a:lnTo>
                <a:lnTo>
                  <a:pt x="560709" y="2091473"/>
                </a:lnTo>
                <a:lnTo>
                  <a:pt x="543562" y="2131791"/>
                </a:lnTo>
                <a:lnTo>
                  <a:pt x="535624" y="2152117"/>
                </a:lnTo>
                <a:lnTo>
                  <a:pt x="527371" y="2172755"/>
                </a:lnTo>
                <a:lnTo>
                  <a:pt x="519434" y="2193077"/>
                </a:lnTo>
                <a:lnTo>
                  <a:pt x="511813" y="2213395"/>
                </a:lnTo>
                <a:lnTo>
                  <a:pt x="504510" y="2234351"/>
                </a:lnTo>
                <a:lnTo>
                  <a:pt x="497525" y="2254993"/>
                </a:lnTo>
                <a:lnTo>
                  <a:pt x="491177" y="2275951"/>
                </a:lnTo>
                <a:lnTo>
                  <a:pt x="484827" y="2296586"/>
                </a:lnTo>
                <a:lnTo>
                  <a:pt x="479429" y="2317538"/>
                </a:lnTo>
                <a:lnTo>
                  <a:pt x="474030" y="2338181"/>
                </a:lnTo>
                <a:lnTo>
                  <a:pt x="465142" y="2355324"/>
                </a:lnTo>
                <a:lnTo>
                  <a:pt x="456885" y="2372467"/>
                </a:lnTo>
                <a:lnTo>
                  <a:pt x="449264" y="2390250"/>
                </a:lnTo>
                <a:lnTo>
                  <a:pt x="441328" y="2407714"/>
                </a:lnTo>
                <a:lnTo>
                  <a:pt x="434660" y="2425181"/>
                </a:lnTo>
                <a:lnTo>
                  <a:pt x="427673" y="2442962"/>
                </a:lnTo>
                <a:lnTo>
                  <a:pt x="421325" y="2460428"/>
                </a:lnTo>
                <a:lnTo>
                  <a:pt x="415609" y="2478525"/>
                </a:lnTo>
                <a:lnTo>
                  <a:pt x="410213" y="2496309"/>
                </a:lnTo>
                <a:lnTo>
                  <a:pt x="404498" y="2514406"/>
                </a:lnTo>
                <a:lnTo>
                  <a:pt x="399735" y="2532824"/>
                </a:lnTo>
                <a:lnTo>
                  <a:pt x="395610" y="2550921"/>
                </a:lnTo>
                <a:lnTo>
                  <a:pt x="391479" y="2569336"/>
                </a:lnTo>
                <a:lnTo>
                  <a:pt x="387670" y="2587751"/>
                </a:lnTo>
                <a:lnTo>
                  <a:pt x="384178" y="2606481"/>
                </a:lnTo>
                <a:lnTo>
                  <a:pt x="381321" y="2625216"/>
                </a:lnTo>
                <a:lnTo>
                  <a:pt x="378463" y="2643632"/>
                </a:lnTo>
                <a:lnTo>
                  <a:pt x="376241" y="2662681"/>
                </a:lnTo>
                <a:lnTo>
                  <a:pt x="374018" y="2681417"/>
                </a:lnTo>
                <a:lnTo>
                  <a:pt x="372430" y="2700149"/>
                </a:lnTo>
                <a:lnTo>
                  <a:pt x="371162" y="2719519"/>
                </a:lnTo>
                <a:lnTo>
                  <a:pt x="369891" y="2738568"/>
                </a:lnTo>
                <a:lnTo>
                  <a:pt x="368938" y="2757939"/>
                </a:lnTo>
                <a:lnTo>
                  <a:pt x="368622" y="2777306"/>
                </a:lnTo>
                <a:lnTo>
                  <a:pt x="367985" y="2796674"/>
                </a:lnTo>
                <a:lnTo>
                  <a:pt x="368622" y="2816043"/>
                </a:lnTo>
                <a:lnTo>
                  <a:pt x="368938" y="2835728"/>
                </a:lnTo>
                <a:lnTo>
                  <a:pt x="369256" y="2855096"/>
                </a:lnTo>
                <a:lnTo>
                  <a:pt x="370209" y="2874783"/>
                </a:lnTo>
                <a:lnTo>
                  <a:pt x="371478" y="2894470"/>
                </a:lnTo>
                <a:lnTo>
                  <a:pt x="372747" y="2914472"/>
                </a:lnTo>
                <a:lnTo>
                  <a:pt x="374654" y="2934159"/>
                </a:lnTo>
                <a:lnTo>
                  <a:pt x="376875" y="2934159"/>
                </a:lnTo>
                <a:lnTo>
                  <a:pt x="378780" y="2933523"/>
                </a:lnTo>
                <a:lnTo>
                  <a:pt x="381002" y="2932570"/>
                </a:lnTo>
                <a:lnTo>
                  <a:pt x="382589" y="2931616"/>
                </a:lnTo>
                <a:lnTo>
                  <a:pt x="384494" y="2930348"/>
                </a:lnTo>
                <a:lnTo>
                  <a:pt x="386083" y="2929078"/>
                </a:lnTo>
                <a:lnTo>
                  <a:pt x="388939" y="2925269"/>
                </a:lnTo>
                <a:lnTo>
                  <a:pt x="391799" y="2921459"/>
                </a:lnTo>
                <a:lnTo>
                  <a:pt x="394339" y="2917013"/>
                </a:lnTo>
                <a:lnTo>
                  <a:pt x="399100" y="2907487"/>
                </a:lnTo>
                <a:lnTo>
                  <a:pt x="401322" y="2903042"/>
                </a:lnTo>
                <a:lnTo>
                  <a:pt x="403863" y="2898597"/>
                </a:lnTo>
                <a:lnTo>
                  <a:pt x="406721" y="2894787"/>
                </a:lnTo>
                <a:lnTo>
                  <a:pt x="409579" y="2891295"/>
                </a:lnTo>
                <a:lnTo>
                  <a:pt x="411166" y="2890025"/>
                </a:lnTo>
                <a:lnTo>
                  <a:pt x="413071" y="2888437"/>
                </a:lnTo>
                <a:lnTo>
                  <a:pt x="414975" y="2887801"/>
                </a:lnTo>
                <a:lnTo>
                  <a:pt x="416562" y="2886530"/>
                </a:lnTo>
                <a:lnTo>
                  <a:pt x="418785" y="2886213"/>
                </a:lnTo>
                <a:lnTo>
                  <a:pt x="421009" y="2886213"/>
                </a:lnTo>
                <a:lnTo>
                  <a:pt x="423550" y="2886213"/>
                </a:lnTo>
                <a:lnTo>
                  <a:pt x="426088" y="2886530"/>
                </a:lnTo>
                <a:lnTo>
                  <a:pt x="420374" y="2929395"/>
                </a:lnTo>
                <a:lnTo>
                  <a:pt x="417833" y="2949082"/>
                </a:lnTo>
                <a:lnTo>
                  <a:pt x="415929" y="2967815"/>
                </a:lnTo>
                <a:lnTo>
                  <a:pt x="414024" y="2985595"/>
                </a:lnTo>
                <a:lnTo>
                  <a:pt x="412753" y="3003057"/>
                </a:lnTo>
                <a:lnTo>
                  <a:pt x="411483" y="3020205"/>
                </a:lnTo>
                <a:lnTo>
                  <a:pt x="411166" y="3037033"/>
                </a:lnTo>
                <a:lnTo>
                  <a:pt x="410848" y="3054178"/>
                </a:lnTo>
                <a:lnTo>
                  <a:pt x="410848" y="3071323"/>
                </a:lnTo>
                <a:lnTo>
                  <a:pt x="411166" y="3089105"/>
                </a:lnTo>
                <a:lnTo>
                  <a:pt x="411800" y="3107522"/>
                </a:lnTo>
                <a:lnTo>
                  <a:pt x="413071" y="3126253"/>
                </a:lnTo>
                <a:lnTo>
                  <a:pt x="414975" y="3145938"/>
                </a:lnTo>
                <a:lnTo>
                  <a:pt x="417833" y="3166895"/>
                </a:lnTo>
                <a:lnTo>
                  <a:pt x="421325" y="3188803"/>
                </a:lnTo>
                <a:lnTo>
                  <a:pt x="423865" y="3186579"/>
                </a:lnTo>
                <a:lnTo>
                  <a:pt x="426404" y="3183722"/>
                </a:lnTo>
                <a:lnTo>
                  <a:pt x="428628" y="3180867"/>
                </a:lnTo>
                <a:lnTo>
                  <a:pt x="430535" y="3177372"/>
                </a:lnTo>
                <a:lnTo>
                  <a:pt x="432438" y="3173879"/>
                </a:lnTo>
                <a:lnTo>
                  <a:pt x="433709" y="3169753"/>
                </a:lnTo>
                <a:lnTo>
                  <a:pt x="435296" y="3165306"/>
                </a:lnTo>
                <a:lnTo>
                  <a:pt x="436247" y="3160545"/>
                </a:lnTo>
                <a:lnTo>
                  <a:pt x="433072" y="3158639"/>
                </a:lnTo>
                <a:lnTo>
                  <a:pt x="430851" y="3156100"/>
                </a:lnTo>
                <a:lnTo>
                  <a:pt x="428628" y="3152925"/>
                </a:lnTo>
                <a:lnTo>
                  <a:pt x="427357" y="3150067"/>
                </a:lnTo>
                <a:lnTo>
                  <a:pt x="425770" y="3146573"/>
                </a:lnTo>
                <a:lnTo>
                  <a:pt x="425135" y="3142764"/>
                </a:lnTo>
                <a:lnTo>
                  <a:pt x="424819" y="3138636"/>
                </a:lnTo>
                <a:lnTo>
                  <a:pt x="424185" y="3134825"/>
                </a:lnTo>
                <a:lnTo>
                  <a:pt x="424185" y="3130699"/>
                </a:lnTo>
                <a:lnTo>
                  <a:pt x="424819" y="3126253"/>
                </a:lnTo>
                <a:lnTo>
                  <a:pt x="426088" y="3117364"/>
                </a:lnTo>
                <a:lnTo>
                  <a:pt x="427993" y="3108154"/>
                </a:lnTo>
                <a:lnTo>
                  <a:pt x="430215" y="3098948"/>
                </a:lnTo>
                <a:lnTo>
                  <a:pt x="434980" y="3081484"/>
                </a:lnTo>
                <a:lnTo>
                  <a:pt x="436565" y="3073547"/>
                </a:lnTo>
                <a:lnTo>
                  <a:pt x="438152" y="3066561"/>
                </a:lnTo>
                <a:lnTo>
                  <a:pt x="438472" y="3063703"/>
                </a:lnTo>
                <a:lnTo>
                  <a:pt x="438472" y="3060845"/>
                </a:lnTo>
                <a:lnTo>
                  <a:pt x="438472" y="3058623"/>
                </a:lnTo>
                <a:lnTo>
                  <a:pt x="437836" y="3056399"/>
                </a:lnTo>
                <a:lnTo>
                  <a:pt x="437201" y="3054497"/>
                </a:lnTo>
                <a:lnTo>
                  <a:pt x="435932" y="3053541"/>
                </a:lnTo>
                <a:lnTo>
                  <a:pt x="434660" y="3052589"/>
                </a:lnTo>
                <a:lnTo>
                  <a:pt x="432438" y="3052272"/>
                </a:lnTo>
                <a:lnTo>
                  <a:pt x="435613" y="3043704"/>
                </a:lnTo>
                <a:lnTo>
                  <a:pt x="438472" y="3034809"/>
                </a:lnTo>
                <a:lnTo>
                  <a:pt x="441012" y="3025920"/>
                </a:lnTo>
                <a:lnTo>
                  <a:pt x="443233" y="3017347"/>
                </a:lnTo>
                <a:lnTo>
                  <a:pt x="445455" y="3008456"/>
                </a:lnTo>
                <a:lnTo>
                  <a:pt x="447044" y="2999565"/>
                </a:lnTo>
                <a:lnTo>
                  <a:pt x="449900" y="2981149"/>
                </a:lnTo>
                <a:lnTo>
                  <a:pt x="452759" y="2963051"/>
                </a:lnTo>
                <a:lnTo>
                  <a:pt x="454981" y="2944002"/>
                </a:lnTo>
                <a:lnTo>
                  <a:pt x="459110" y="2905898"/>
                </a:lnTo>
                <a:lnTo>
                  <a:pt x="461647" y="2887167"/>
                </a:lnTo>
                <a:lnTo>
                  <a:pt x="464189" y="2868433"/>
                </a:lnTo>
                <a:lnTo>
                  <a:pt x="467363" y="2849382"/>
                </a:lnTo>
                <a:lnTo>
                  <a:pt x="469585" y="2839855"/>
                </a:lnTo>
                <a:lnTo>
                  <a:pt x="471808" y="2830964"/>
                </a:lnTo>
                <a:lnTo>
                  <a:pt x="474348" y="2821440"/>
                </a:lnTo>
                <a:lnTo>
                  <a:pt x="477204" y="2812232"/>
                </a:lnTo>
                <a:lnTo>
                  <a:pt x="480382" y="2803024"/>
                </a:lnTo>
                <a:lnTo>
                  <a:pt x="484190" y="2794136"/>
                </a:lnTo>
                <a:lnTo>
                  <a:pt x="488319" y="2784928"/>
                </a:lnTo>
                <a:lnTo>
                  <a:pt x="492764" y="2776037"/>
                </a:lnTo>
                <a:lnTo>
                  <a:pt x="498160" y="2767464"/>
                </a:lnTo>
                <a:lnTo>
                  <a:pt x="503558" y="2758573"/>
                </a:lnTo>
                <a:lnTo>
                  <a:pt x="503241" y="2756671"/>
                </a:lnTo>
                <a:lnTo>
                  <a:pt x="502288" y="2755402"/>
                </a:lnTo>
                <a:lnTo>
                  <a:pt x="501018" y="2754766"/>
                </a:lnTo>
                <a:lnTo>
                  <a:pt x="499430" y="2754127"/>
                </a:lnTo>
                <a:lnTo>
                  <a:pt x="495620" y="2754766"/>
                </a:lnTo>
                <a:lnTo>
                  <a:pt x="491177" y="2755084"/>
                </a:lnTo>
                <a:lnTo>
                  <a:pt x="488952" y="2755084"/>
                </a:lnTo>
                <a:lnTo>
                  <a:pt x="486730" y="2755084"/>
                </a:lnTo>
                <a:lnTo>
                  <a:pt x="484827" y="2753810"/>
                </a:lnTo>
                <a:lnTo>
                  <a:pt x="482920" y="2752859"/>
                </a:lnTo>
                <a:lnTo>
                  <a:pt x="481649" y="2750633"/>
                </a:lnTo>
                <a:lnTo>
                  <a:pt x="480382" y="2747776"/>
                </a:lnTo>
                <a:lnTo>
                  <a:pt x="480064" y="2743649"/>
                </a:lnTo>
                <a:lnTo>
                  <a:pt x="479745" y="2738568"/>
                </a:lnTo>
                <a:lnTo>
                  <a:pt x="482605" y="2739204"/>
                </a:lnTo>
                <a:lnTo>
                  <a:pt x="484827" y="2738886"/>
                </a:lnTo>
                <a:lnTo>
                  <a:pt x="487365" y="2738568"/>
                </a:lnTo>
                <a:lnTo>
                  <a:pt x="489588" y="2737616"/>
                </a:lnTo>
                <a:lnTo>
                  <a:pt x="491812" y="2736348"/>
                </a:lnTo>
                <a:lnTo>
                  <a:pt x="493717" y="2734442"/>
                </a:lnTo>
                <a:lnTo>
                  <a:pt x="495620" y="2732220"/>
                </a:lnTo>
                <a:lnTo>
                  <a:pt x="497207" y="2729679"/>
                </a:lnTo>
                <a:lnTo>
                  <a:pt x="498796" y="2726821"/>
                </a:lnTo>
                <a:lnTo>
                  <a:pt x="499749" y="2723647"/>
                </a:lnTo>
                <a:lnTo>
                  <a:pt x="502288" y="2716343"/>
                </a:lnTo>
                <a:lnTo>
                  <a:pt x="504194" y="2708405"/>
                </a:lnTo>
                <a:lnTo>
                  <a:pt x="505779" y="2699514"/>
                </a:lnTo>
                <a:lnTo>
                  <a:pt x="506733" y="2689988"/>
                </a:lnTo>
                <a:lnTo>
                  <a:pt x="507050" y="2680463"/>
                </a:lnTo>
                <a:lnTo>
                  <a:pt x="507368" y="2670620"/>
                </a:lnTo>
                <a:lnTo>
                  <a:pt x="507050" y="2661094"/>
                </a:lnTo>
                <a:lnTo>
                  <a:pt x="506415" y="2651886"/>
                </a:lnTo>
                <a:lnTo>
                  <a:pt x="505779" y="2642678"/>
                </a:lnTo>
                <a:lnTo>
                  <a:pt x="504194" y="2634424"/>
                </a:lnTo>
                <a:lnTo>
                  <a:pt x="502923" y="2627439"/>
                </a:lnTo>
                <a:lnTo>
                  <a:pt x="504828" y="2631566"/>
                </a:lnTo>
                <a:lnTo>
                  <a:pt x="507050" y="2635058"/>
                </a:lnTo>
                <a:lnTo>
                  <a:pt x="509589" y="2637282"/>
                </a:lnTo>
                <a:lnTo>
                  <a:pt x="511813" y="2638551"/>
                </a:lnTo>
                <a:lnTo>
                  <a:pt x="513084" y="2638551"/>
                </a:lnTo>
                <a:lnTo>
                  <a:pt x="514034" y="2638871"/>
                </a:lnTo>
                <a:lnTo>
                  <a:pt x="516260" y="2638234"/>
                </a:lnTo>
                <a:lnTo>
                  <a:pt x="518163" y="2637282"/>
                </a:lnTo>
                <a:lnTo>
                  <a:pt x="520385" y="2635058"/>
                </a:lnTo>
                <a:lnTo>
                  <a:pt x="522608" y="2632519"/>
                </a:lnTo>
                <a:lnTo>
                  <a:pt x="524197" y="2628708"/>
                </a:lnTo>
                <a:lnTo>
                  <a:pt x="526417" y="2625216"/>
                </a:lnTo>
                <a:lnTo>
                  <a:pt x="528322" y="2620455"/>
                </a:lnTo>
                <a:lnTo>
                  <a:pt x="532450" y="2610295"/>
                </a:lnTo>
                <a:lnTo>
                  <a:pt x="535943" y="2598229"/>
                </a:lnTo>
                <a:lnTo>
                  <a:pt x="540070" y="2584895"/>
                </a:lnTo>
                <a:lnTo>
                  <a:pt x="543562" y="2571557"/>
                </a:lnTo>
                <a:lnTo>
                  <a:pt x="551183" y="2544572"/>
                </a:lnTo>
                <a:lnTo>
                  <a:pt x="555310" y="2531238"/>
                </a:lnTo>
                <a:lnTo>
                  <a:pt x="559438" y="2519804"/>
                </a:lnTo>
                <a:lnTo>
                  <a:pt x="563249" y="2509325"/>
                </a:lnTo>
                <a:lnTo>
                  <a:pt x="565154" y="2505517"/>
                </a:lnTo>
                <a:lnTo>
                  <a:pt x="567374" y="2501388"/>
                </a:lnTo>
                <a:lnTo>
                  <a:pt x="568010" y="2502024"/>
                </a:lnTo>
                <a:lnTo>
                  <a:pt x="568965" y="2503293"/>
                </a:lnTo>
                <a:lnTo>
                  <a:pt x="569601" y="2505833"/>
                </a:lnTo>
                <a:lnTo>
                  <a:pt x="569915" y="2508692"/>
                </a:lnTo>
                <a:lnTo>
                  <a:pt x="569915" y="2511867"/>
                </a:lnTo>
                <a:lnTo>
                  <a:pt x="569915" y="2515358"/>
                </a:lnTo>
                <a:lnTo>
                  <a:pt x="570234" y="2518215"/>
                </a:lnTo>
                <a:lnTo>
                  <a:pt x="570868" y="2519167"/>
                </a:lnTo>
                <a:lnTo>
                  <a:pt x="571504" y="2520438"/>
                </a:lnTo>
                <a:lnTo>
                  <a:pt x="572455" y="2521072"/>
                </a:lnTo>
                <a:lnTo>
                  <a:pt x="573408" y="2521392"/>
                </a:lnTo>
                <a:lnTo>
                  <a:pt x="576265" y="2516312"/>
                </a:lnTo>
                <a:lnTo>
                  <a:pt x="578805" y="2511550"/>
                </a:lnTo>
                <a:lnTo>
                  <a:pt x="580710" y="2506468"/>
                </a:lnTo>
                <a:lnTo>
                  <a:pt x="582616" y="2501388"/>
                </a:lnTo>
                <a:lnTo>
                  <a:pt x="584203" y="2496625"/>
                </a:lnTo>
                <a:lnTo>
                  <a:pt x="585155" y="2491548"/>
                </a:lnTo>
                <a:lnTo>
                  <a:pt x="586108" y="2486782"/>
                </a:lnTo>
                <a:lnTo>
                  <a:pt x="586742" y="2481704"/>
                </a:lnTo>
                <a:lnTo>
                  <a:pt x="587059" y="2476940"/>
                </a:lnTo>
                <a:lnTo>
                  <a:pt x="586742" y="2472176"/>
                </a:lnTo>
                <a:lnTo>
                  <a:pt x="586742" y="2467413"/>
                </a:lnTo>
                <a:lnTo>
                  <a:pt x="586108" y="2462966"/>
                </a:lnTo>
                <a:lnTo>
                  <a:pt x="584839" y="2458837"/>
                </a:lnTo>
                <a:lnTo>
                  <a:pt x="583886" y="2454393"/>
                </a:lnTo>
                <a:lnTo>
                  <a:pt x="582297" y="2449949"/>
                </a:lnTo>
                <a:lnTo>
                  <a:pt x="580392" y="2446454"/>
                </a:lnTo>
                <a:lnTo>
                  <a:pt x="581347" y="2442642"/>
                </a:lnTo>
                <a:lnTo>
                  <a:pt x="582616" y="2440102"/>
                </a:lnTo>
                <a:lnTo>
                  <a:pt x="584203" y="2438516"/>
                </a:lnTo>
                <a:lnTo>
                  <a:pt x="585474" y="2437247"/>
                </a:lnTo>
                <a:lnTo>
                  <a:pt x="587379" y="2436927"/>
                </a:lnTo>
                <a:lnTo>
                  <a:pt x="589284" y="2436927"/>
                </a:lnTo>
                <a:lnTo>
                  <a:pt x="591187" y="2436927"/>
                </a:lnTo>
                <a:lnTo>
                  <a:pt x="592774" y="2437563"/>
                </a:lnTo>
                <a:lnTo>
                  <a:pt x="597220" y="2439150"/>
                </a:lnTo>
                <a:lnTo>
                  <a:pt x="601348" y="2440736"/>
                </a:lnTo>
                <a:lnTo>
                  <a:pt x="603570" y="2441691"/>
                </a:lnTo>
                <a:lnTo>
                  <a:pt x="605159" y="2441691"/>
                </a:lnTo>
                <a:lnTo>
                  <a:pt x="607064" y="2441691"/>
                </a:lnTo>
                <a:lnTo>
                  <a:pt x="608967" y="2441057"/>
                </a:lnTo>
                <a:lnTo>
                  <a:pt x="611191" y="2433118"/>
                </a:lnTo>
                <a:lnTo>
                  <a:pt x="613414" y="2425497"/>
                </a:lnTo>
                <a:lnTo>
                  <a:pt x="615634" y="2417875"/>
                </a:lnTo>
                <a:lnTo>
                  <a:pt x="618175" y="2410254"/>
                </a:lnTo>
                <a:lnTo>
                  <a:pt x="623573" y="2395968"/>
                </a:lnTo>
                <a:lnTo>
                  <a:pt x="629290" y="2381678"/>
                </a:lnTo>
                <a:lnTo>
                  <a:pt x="635955" y="2368341"/>
                </a:lnTo>
                <a:lnTo>
                  <a:pt x="642622" y="2355007"/>
                </a:lnTo>
                <a:lnTo>
                  <a:pt x="656274" y="2328971"/>
                </a:lnTo>
                <a:lnTo>
                  <a:pt x="663577" y="2315634"/>
                </a:lnTo>
                <a:lnTo>
                  <a:pt x="670564" y="2302302"/>
                </a:lnTo>
                <a:lnTo>
                  <a:pt x="677229" y="2288323"/>
                </a:lnTo>
                <a:lnTo>
                  <a:pt x="683899" y="2274361"/>
                </a:lnTo>
                <a:lnTo>
                  <a:pt x="689615" y="2259436"/>
                </a:lnTo>
                <a:lnTo>
                  <a:pt x="695010" y="2244195"/>
                </a:lnTo>
                <a:lnTo>
                  <a:pt x="697552" y="2236258"/>
                </a:lnTo>
                <a:lnTo>
                  <a:pt x="700091" y="2227686"/>
                </a:lnTo>
                <a:lnTo>
                  <a:pt x="702313" y="2219428"/>
                </a:lnTo>
                <a:lnTo>
                  <a:pt x="704217" y="2210537"/>
                </a:lnTo>
                <a:lnTo>
                  <a:pt x="706758" y="2212444"/>
                </a:lnTo>
                <a:lnTo>
                  <a:pt x="708981" y="2213078"/>
                </a:lnTo>
                <a:lnTo>
                  <a:pt x="711203" y="2214029"/>
                </a:lnTo>
                <a:lnTo>
                  <a:pt x="713424" y="2213395"/>
                </a:lnTo>
                <a:lnTo>
                  <a:pt x="715013" y="2213078"/>
                </a:lnTo>
                <a:lnTo>
                  <a:pt x="717235" y="2212444"/>
                </a:lnTo>
                <a:lnTo>
                  <a:pt x="721046" y="2210537"/>
                </a:lnTo>
                <a:lnTo>
                  <a:pt x="724856" y="2208315"/>
                </a:lnTo>
                <a:lnTo>
                  <a:pt x="727079" y="2207678"/>
                </a:lnTo>
                <a:lnTo>
                  <a:pt x="728983" y="2207364"/>
                </a:lnTo>
                <a:lnTo>
                  <a:pt x="731204" y="2207364"/>
                </a:lnTo>
                <a:lnTo>
                  <a:pt x="733428" y="2207678"/>
                </a:lnTo>
                <a:lnTo>
                  <a:pt x="735651" y="2208315"/>
                </a:lnTo>
                <a:lnTo>
                  <a:pt x="738191" y="2210220"/>
                </a:lnTo>
                <a:lnTo>
                  <a:pt x="744859" y="2192123"/>
                </a:lnTo>
                <a:lnTo>
                  <a:pt x="748033" y="2183551"/>
                </a:lnTo>
                <a:lnTo>
                  <a:pt x="751208" y="2175613"/>
                </a:lnTo>
                <a:lnTo>
                  <a:pt x="753113" y="2171803"/>
                </a:lnTo>
                <a:lnTo>
                  <a:pt x="755336" y="2168629"/>
                </a:lnTo>
                <a:lnTo>
                  <a:pt x="757241" y="2166088"/>
                </a:lnTo>
                <a:lnTo>
                  <a:pt x="758828" y="2163547"/>
                </a:lnTo>
                <a:lnTo>
                  <a:pt x="761050" y="2161960"/>
                </a:lnTo>
                <a:lnTo>
                  <a:pt x="763271" y="2160691"/>
                </a:lnTo>
                <a:lnTo>
                  <a:pt x="765813" y="2160371"/>
                </a:lnTo>
                <a:lnTo>
                  <a:pt x="768035" y="2160691"/>
                </a:lnTo>
                <a:lnTo>
                  <a:pt x="769306" y="2158465"/>
                </a:lnTo>
                <a:lnTo>
                  <a:pt x="769624" y="2156243"/>
                </a:lnTo>
                <a:lnTo>
                  <a:pt x="769940" y="2153702"/>
                </a:lnTo>
                <a:lnTo>
                  <a:pt x="769940" y="2151164"/>
                </a:lnTo>
                <a:lnTo>
                  <a:pt x="769940" y="2148621"/>
                </a:lnTo>
                <a:lnTo>
                  <a:pt x="769306" y="2146081"/>
                </a:lnTo>
                <a:lnTo>
                  <a:pt x="768671" y="2143857"/>
                </a:lnTo>
                <a:lnTo>
                  <a:pt x="767716" y="2141952"/>
                </a:lnTo>
                <a:lnTo>
                  <a:pt x="766766" y="2140684"/>
                </a:lnTo>
                <a:lnTo>
                  <a:pt x="765495" y="2139414"/>
                </a:lnTo>
                <a:lnTo>
                  <a:pt x="763908" y="2138775"/>
                </a:lnTo>
                <a:lnTo>
                  <a:pt x="762955" y="2138775"/>
                </a:lnTo>
                <a:lnTo>
                  <a:pt x="761050" y="2139414"/>
                </a:lnTo>
                <a:lnTo>
                  <a:pt x="759779" y="2141318"/>
                </a:lnTo>
                <a:lnTo>
                  <a:pt x="758192" y="2143857"/>
                </a:lnTo>
                <a:lnTo>
                  <a:pt x="756289" y="2147032"/>
                </a:lnTo>
                <a:lnTo>
                  <a:pt x="755018" y="2144810"/>
                </a:lnTo>
                <a:lnTo>
                  <a:pt x="754066" y="2143223"/>
                </a:lnTo>
                <a:lnTo>
                  <a:pt x="754700" y="2141318"/>
                </a:lnTo>
                <a:lnTo>
                  <a:pt x="755336" y="2139414"/>
                </a:lnTo>
                <a:lnTo>
                  <a:pt x="756289" y="2138142"/>
                </a:lnTo>
                <a:lnTo>
                  <a:pt x="758192" y="2136236"/>
                </a:lnTo>
                <a:lnTo>
                  <a:pt x="762637" y="2132430"/>
                </a:lnTo>
                <a:lnTo>
                  <a:pt x="767716" y="2128296"/>
                </a:lnTo>
                <a:lnTo>
                  <a:pt x="770258" y="2125760"/>
                </a:lnTo>
                <a:lnTo>
                  <a:pt x="772798" y="2122268"/>
                </a:lnTo>
                <a:lnTo>
                  <a:pt x="775019" y="2119092"/>
                </a:lnTo>
                <a:lnTo>
                  <a:pt x="776926" y="2114966"/>
                </a:lnTo>
                <a:lnTo>
                  <a:pt x="778194" y="2110204"/>
                </a:lnTo>
                <a:lnTo>
                  <a:pt x="779464" y="2105123"/>
                </a:lnTo>
                <a:lnTo>
                  <a:pt x="782324" y="2103218"/>
                </a:lnTo>
                <a:lnTo>
                  <a:pt x="784545" y="2102266"/>
                </a:lnTo>
                <a:lnTo>
                  <a:pt x="786451" y="2101629"/>
                </a:lnTo>
                <a:lnTo>
                  <a:pt x="787720" y="2101629"/>
                </a:lnTo>
                <a:lnTo>
                  <a:pt x="788989" y="2101946"/>
                </a:lnTo>
                <a:lnTo>
                  <a:pt x="789943" y="2102266"/>
                </a:lnTo>
                <a:lnTo>
                  <a:pt x="791530" y="2104168"/>
                </a:lnTo>
                <a:lnTo>
                  <a:pt x="792801" y="2106078"/>
                </a:lnTo>
                <a:lnTo>
                  <a:pt x="793754" y="2106395"/>
                </a:lnTo>
                <a:lnTo>
                  <a:pt x="794704" y="2106712"/>
                </a:lnTo>
                <a:lnTo>
                  <a:pt x="796293" y="2106712"/>
                </a:lnTo>
                <a:lnTo>
                  <a:pt x="797879" y="2106078"/>
                </a:lnTo>
                <a:lnTo>
                  <a:pt x="800102" y="2104806"/>
                </a:lnTo>
                <a:lnTo>
                  <a:pt x="802960" y="2102900"/>
                </a:lnTo>
                <a:lnTo>
                  <a:pt x="802960" y="2099407"/>
                </a:lnTo>
                <a:lnTo>
                  <a:pt x="803594" y="2095601"/>
                </a:lnTo>
                <a:lnTo>
                  <a:pt x="803913" y="2092109"/>
                </a:lnTo>
                <a:lnTo>
                  <a:pt x="804547" y="2087981"/>
                </a:lnTo>
                <a:lnTo>
                  <a:pt x="806769" y="2080678"/>
                </a:lnTo>
                <a:lnTo>
                  <a:pt x="809627" y="2073058"/>
                </a:lnTo>
                <a:lnTo>
                  <a:pt x="812804" y="2065437"/>
                </a:lnTo>
                <a:lnTo>
                  <a:pt x="816613" y="2057819"/>
                </a:lnTo>
                <a:lnTo>
                  <a:pt x="823914" y="2042895"/>
                </a:lnTo>
                <a:lnTo>
                  <a:pt x="827408" y="2035907"/>
                </a:lnTo>
                <a:lnTo>
                  <a:pt x="830899" y="2028923"/>
                </a:lnTo>
                <a:lnTo>
                  <a:pt x="833758" y="2022254"/>
                </a:lnTo>
                <a:lnTo>
                  <a:pt x="835978" y="2015905"/>
                </a:lnTo>
                <a:lnTo>
                  <a:pt x="837250" y="2009872"/>
                </a:lnTo>
                <a:lnTo>
                  <a:pt x="837885" y="2007332"/>
                </a:lnTo>
                <a:lnTo>
                  <a:pt x="837885" y="2004474"/>
                </a:lnTo>
                <a:lnTo>
                  <a:pt x="837885" y="2001934"/>
                </a:lnTo>
                <a:lnTo>
                  <a:pt x="836932" y="1999714"/>
                </a:lnTo>
                <a:lnTo>
                  <a:pt x="836298" y="1997174"/>
                </a:lnTo>
                <a:lnTo>
                  <a:pt x="834711" y="1995267"/>
                </a:lnTo>
                <a:lnTo>
                  <a:pt x="838519" y="1995267"/>
                </a:lnTo>
                <a:lnTo>
                  <a:pt x="841695" y="1995267"/>
                </a:lnTo>
                <a:lnTo>
                  <a:pt x="844553" y="1995267"/>
                </a:lnTo>
                <a:lnTo>
                  <a:pt x="848046" y="1994950"/>
                </a:lnTo>
                <a:lnTo>
                  <a:pt x="850586" y="1994316"/>
                </a:lnTo>
                <a:lnTo>
                  <a:pt x="853441" y="1993681"/>
                </a:lnTo>
                <a:lnTo>
                  <a:pt x="855983" y="1992411"/>
                </a:lnTo>
                <a:lnTo>
                  <a:pt x="858525" y="1991457"/>
                </a:lnTo>
                <a:lnTo>
                  <a:pt x="863286" y="1987964"/>
                </a:lnTo>
                <a:lnTo>
                  <a:pt x="867413" y="1984473"/>
                </a:lnTo>
                <a:lnTo>
                  <a:pt x="871856" y="1980345"/>
                </a:lnTo>
                <a:lnTo>
                  <a:pt x="875668" y="1975582"/>
                </a:lnTo>
                <a:lnTo>
                  <a:pt x="879478" y="1970184"/>
                </a:lnTo>
                <a:lnTo>
                  <a:pt x="883287" y="1964788"/>
                </a:lnTo>
                <a:lnTo>
                  <a:pt x="891545" y="1952404"/>
                </a:lnTo>
                <a:lnTo>
                  <a:pt x="900433" y="1939068"/>
                </a:lnTo>
                <a:lnTo>
                  <a:pt x="905512" y="1932400"/>
                </a:lnTo>
                <a:lnTo>
                  <a:pt x="911546" y="1925732"/>
                </a:lnTo>
                <a:lnTo>
                  <a:pt x="911862" y="1926684"/>
                </a:lnTo>
                <a:lnTo>
                  <a:pt x="912498" y="1927954"/>
                </a:lnTo>
                <a:lnTo>
                  <a:pt x="912498" y="1930812"/>
                </a:lnTo>
                <a:lnTo>
                  <a:pt x="912179" y="1933987"/>
                </a:lnTo>
                <a:lnTo>
                  <a:pt x="911228" y="1937798"/>
                </a:lnTo>
                <a:lnTo>
                  <a:pt x="909321" y="1941609"/>
                </a:lnTo>
                <a:lnTo>
                  <a:pt x="907101" y="1946054"/>
                </a:lnTo>
                <a:lnTo>
                  <a:pt x="902021" y="1955263"/>
                </a:lnTo>
                <a:lnTo>
                  <a:pt x="896304" y="1965105"/>
                </a:lnTo>
                <a:lnTo>
                  <a:pt x="890590" y="1975266"/>
                </a:lnTo>
                <a:lnTo>
                  <a:pt x="888049" y="1980029"/>
                </a:lnTo>
                <a:lnTo>
                  <a:pt x="885510" y="1984789"/>
                </a:lnTo>
                <a:lnTo>
                  <a:pt x="883604" y="1989236"/>
                </a:lnTo>
                <a:lnTo>
                  <a:pt x="882334" y="1993681"/>
                </a:lnTo>
                <a:lnTo>
                  <a:pt x="884874" y="1996220"/>
                </a:lnTo>
                <a:lnTo>
                  <a:pt x="887416" y="1997490"/>
                </a:lnTo>
                <a:lnTo>
                  <a:pt x="890272" y="1998444"/>
                </a:lnTo>
                <a:lnTo>
                  <a:pt x="893130" y="1998444"/>
                </a:lnTo>
                <a:lnTo>
                  <a:pt x="896304" y="1997490"/>
                </a:lnTo>
                <a:lnTo>
                  <a:pt x="899163" y="1996535"/>
                </a:lnTo>
                <a:lnTo>
                  <a:pt x="902338" y="1994316"/>
                </a:lnTo>
                <a:lnTo>
                  <a:pt x="905195" y="1992092"/>
                </a:lnTo>
                <a:lnTo>
                  <a:pt x="908688" y="1989236"/>
                </a:lnTo>
                <a:lnTo>
                  <a:pt x="911546" y="1985742"/>
                </a:lnTo>
                <a:lnTo>
                  <a:pt x="914402" y="1982250"/>
                </a:lnTo>
                <a:lnTo>
                  <a:pt x="917260" y="1978122"/>
                </a:lnTo>
                <a:lnTo>
                  <a:pt x="922659" y="1970184"/>
                </a:lnTo>
                <a:lnTo>
                  <a:pt x="927421" y="1962245"/>
                </a:lnTo>
                <a:lnTo>
                  <a:pt x="928689" y="1964788"/>
                </a:lnTo>
                <a:lnTo>
                  <a:pt x="929327" y="1967328"/>
                </a:lnTo>
                <a:lnTo>
                  <a:pt x="929642" y="1969868"/>
                </a:lnTo>
                <a:lnTo>
                  <a:pt x="929642" y="1972408"/>
                </a:lnTo>
                <a:lnTo>
                  <a:pt x="929642" y="1974947"/>
                </a:lnTo>
                <a:lnTo>
                  <a:pt x="929008" y="1977487"/>
                </a:lnTo>
                <a:lnTo>
                  <a:pt x="928375" y="1980029"/>
                </a:lnTo>
                <a:lnTo>
                  <a:pt x="927102" y="1982250"/>
                </a:lnTo>
                <a:lnTo>
                  <a:pt x="924244" y="1987013"/>
                </a:lnTo>
                <a:lnTo>
                  <a:pt x="920752" y="1992092"/>
                </a:lnTo>
                <a:lnTo>
                  <a:pt x="912179" y="2002253"/>
                </a:lnTo>
                <a:lnTo>
                  <a:pt x="907419" y="2007332"/>
                </a:lnTo>
                <a:lnTo>
                  <a:pt x="902974" y="2013047"/>
                </a:lnTo>
                <a:lnTo>
                  <a:pt x="899163" y="2018762"/>
                </a:lnTo>
                <a:lnTo>
                  <a:pt x="895035" y="2025431"/>
                </a:lnTo>
                <a:lnTo>
                  <a:pt x="893450" y="2028606"/>
                </a:lnTo>
                <a:lnTo>
                  <a:pt x="892179" y="2031779"/>
                </a:lnTo>
                <a:lnTo>
                  <a:pt x="890908" y="2035273"/>
                </a:lnTo>
                <a:lnTo>
                  <a:pt x="889955" y="2038765"/>
                </a:lnTo>
                <a:lnTo>
                  <a:pt x="889319" y="2042895"/>
                </a:lnTo>
                <a:lnTo>
                  <a:pt x="888368" y="2046387"/>
                </a:lnTo>
                <a:lnTo>
                  <a:pt x="888368" y="2050514"/>
                </a:lnTo>
                <a:lnTo>
                  <a:pt x="888368" y="2054959"/>
                </a:lnTo>
                <a:lnTo>
                  <a:pt x="891861" y="2051784"/>
                </a:lnTo>
                <a:lnTo>
                  <a:pt x="895035" y="2048292"/>
                </a:lnTo>
                <a:lnTo>
                  <a:pt x="897893" y="2044163"/>
                </a:lnTo>
                <a:lnTo>
                  <a:pt x="901387" y="2039401"/>
                </a:lnTo>
                <a:lnTo>
                  <a:pt x="907101" y="2029557"/>
                </a:lnTo>
                <a:lnTo>
                  <a:pt x="913449" y="2020033"/>
                </a:lnTo>
                <a:lnTo>
                  <a:pt x="916625" y="2015589"/>
                </a:lnTo>
                <a:lnTo>
                  <a:pt x="919485" y="2011776"/>
                </a:lnTo>
                <a:lnTo>
                  <a:pt x="922659" y="2008286"/>
                </a:lnTo>
                <a:lnTo>
                  <a:pt x="926148" y="2005746"/>
                </a:lnTo>
                <a:lnTo>
                  <a:pt x="928055" y="2004792"/>
                </a:lnTo>
                <a:lnTo>
                  <a:pt x="929327" y="2004158"/>
                </a:lnTo>
                <a:lnTo>
                  <a:pt x="931231" y="2003839"/>
                </a:lnTo>
                <a:lnTo>
                  <a:pt x="933134" y="2003839"/>
                </a:lnTo>
                <a:lnTo>
                  <a:pt x="934723" y="2003839"/>
                </a:lnTo>
                <a:lnTo>
                  <a:pt x="936626" y="2004158"/>
                </a:lnTo>
                <a:lnTo>
                  <a:pt x="938532" y="2005109"/>
                </a:lnTo>
                <a:lnTo>
                  <a:pt x="940437" y="2006381"/>
                </a:lnTo>
                <a:lnTo>
                  <a:pt x="942659" y="2001934"/>
                </a:lnTo>
                <a:lnTo>
                  <a:pt x="943929" y="1997808"/>
                </a:lnTo>
                <a:lnTo>
                  <a:pt x="945200" y="1994316"/>
                </a:lnTo>
                <a:lnTo>
                  <a:pt x="945835" y="1991141"/>
                </a:lnTo>
                <a:lnTo>
                  <a:pt x="946153" y="1984473"/>
                </a:lnTo>
                <a:lnTo>
                  <a:pt x="946469" y="1978440"/>
                </a:lnTo>
                <a:lnTo>
                  <a:pt x="946469" y="1975582"/>
                </a:lnTo>
                <a:lnTo>
                  <a:pt x="947104" y="1972408"/>
                </a:lnTo>
                <a:lnTo>
                  <a:pt x="948060" y="1968598"/>
                </a:lnTo>
                <a:lnTo>
                  <a:pt x="949011" y="1965105"/>
                </a:lnTo>
                <a:lnTo>
                  <a:pt x="950914" y="1960977"/>
                </a:lnTo>
                <a:lnTo>
                  <a:pt x="953138" y="1956849"/>
                </a:lnTo>
                <a:lnTo>
                  <a:pt x="955994" y="1951452"/>
                </a:lnTo>
                <a:lnTo>
                  <a:pt x="960122" y="1946054"/>
                </a:lnTo>
                <a:lnTo>
                  <a:pt x="961075" y="1942243"/>
                </a:lnTo>
                <a:lnTo>
                  <a:pt x="961711" y="1939704"/>
                </a:lnTo>
                <a:lnTo>
                  <a:pt x="961393" y="1938115"/>
                </a:lnTo>
                <a:lnTo>
                  <a:pt x="961075" y="1937798"/>
                </a:lnTo>
                <a:lnTo>
                  <a:pt x="960758" y="1937798"/>
                </a:lnTo>
                <a:lnTo>
                  <a:pt x="959806" y="1938115"/>
                </a:lnTo>
                <a:lnTo>
                  <a:pt x="957900" y="1939068"/>
                </a:lnTo>
                <a:lnTo>
                  <a:pt x="953774" y="1942561"/>
                </a:lnTo>
                <a:lnTo>
                  <a:pt x="948695" y="1946054"/>
                </a:lnTo>
                <a:lnTo>
                  <a:pt x="946469" y="1947959"/>
                </a:lnTo>
                <a:lnTo>
                  <a:pt x="943929" y="1948911"/>
                </a:lnTo>
                <a:lnTo>
                  <a:pt x="941708" y="1949864"/>
                </a:lnTo>
                <a:lnTo>
                  <a:pt x="940757" y="1949864"/>
                </a:lnTo>
                <a:lnTo>
                  <a:pt x="939484" y="1949546"/>
                </a:lnTo>
                <a:lnTo>
                  <a:pt x="938532" y="1948911"/>
                </a:lnTo>
                <a:lnTo>
                  <a:pt x="937898" y="1948276"/>
                </a:lnTo>
                <a:lnTo>
                  <a:pt x="936945" y="1947324"/>
                </a:lnTo>
                <a:lnTo>
                  <a:pt x="936312" y="1946054"/>
                </a:lnTo>
                <a:lnTo>
                  <a:pt x="955994" y="1931130"/>
                </a:lnTo>
                <a:lnTo>
                  <a:pt x="963614" y="1925414"/>
                </a:lnTo>
                <a:lnTo>
                  <a:pt x="971235" y="1919700"/>
                </a:lnTo>
                <a:lnTo>
                  <a:pt x="979491" y="1914620"/>
                </a:lnTo>
                <a:lnTo>
                  <a:pt x="987746" y="1909857"/>
                </a:lnTo>
                <a:lnTo>
                  <a:pt x="997905" y="1904777"/>
                </a:lnTo>
                <a:lnTo>
                  <a:pt x="1009655" y="1899060"/>
                </a:lnTo>
                <a:lnTo>
                  <a:pt x="1005843" y="1905728"/>
                </a:lnTo>
                <a:lnTo>
                  <a:pt x="1002668" y="1911445"/>
                </a:lnTo>
                <a:lnTo>
                  <a:pt x="1000445" y="1916525"/>
                </a:lnTo>
                <a:lnTo>
                  <a:pt x="998858" y="1921604"/>
                </a:lnTo>
                <a:lnTo>
                  <a:pt x="998223" y="1925732"/>
                </a:lnTo>
                <a:lnTo>
                  <a:pt x="998223" y="1927954"/>
                </a:lnTo>
                <a:lnTo>
                  <a:pt x="998223" y="1929859"/>
                </a:lnTo>
                <a:lnTo>
                  <a:pt x="999174" y="1931130"/>
                </a:lnTo>
                <a:lnTo>
                  <a:pt x="999808" y="1932718"/>
                </a:lnTo>
                <a:lnTo>
                  <a:pt x="1000763" y="1933987"/>
                </a:lnTo>
                <a:lnTo>
                  <a:pt x="1002032" y="1935258"/>
                </a:lnTo>
                <a:lnTo>
                  <a:pt x="1002984" y="1935892"/>
                </a:lnTo>
                <a:lnTo>
                  <a:pt x="1004572" y="1936528"/>
                </a:lnTo>
                <a:lnTo>
                  <a:pt x="1005524" y="1937163"/>
                </a:lnTo>
                <a:lnTo>
                  <a:pt x="1006795" y="1937163"/>
                </a:lnTo>
                <a:lnTo>
                  <a:pt x="1009335" y="1936528"/>
                </a:lnTo>
                <a:lnTo>
                  <a:pt x="1011558" y="1935576"/>
                </a:lnTo>
                <a:lnTo>
                  <a:pt x="1013780" y="1934940"/>
                </a:lnTo>
                <a:lnTo>
                  <a:pt x="1016321" y="1933670"/>
                </a:lnTo>
                <a:lnTo>
                  <a:pt x="1018543" y="1933352"/>
                </a:lnTo>
                <a:lnTo>
                  <a:pt x="1019495" y="1933352"/>
                </a:lnTo>
                <a:lnTo>
                  <a:pt x="1020448" y="1933670"/>
                </a:lnTo>
                <a:lnTo>
                  <a:pt x="1021717" y="1926684"/>
                </a:lnTo>
                <a:lnTo>
                  <a:pt x="1022670" y="1920969"/>
                </a:lnTo>
                <a:lnTo>
                  <a:pt x="1024257" y="1915889"/>
                </a:lnTo>
                <a:lnTo>
                  <a:pt x="1026162" y="1911126"/>
                </a:lnTo>
                <a:lnTo>
                  <a:pt x="1027749" y="1907316"/>
                </a:lnTo>
                <a:lnTo>
                  <a:pt x="1029973" y="1904142"/>
                </a:lnTo>
                <a:lnTo>
                  <a:pt x="1032194" y="1900967"/>
                </a:lnTo>
                <a:lnTo>
                  <a:pt x="1034733" y="1898109"/>
                </a:lnTo>
                <a:lnTo>
                  <a:pt x="1039815" y="1891757"/>
                </a:lnTo>
                <a:lnTo>
                  <a:pt x="1042353" y="1888265"/>
                </a:lnTo>
                <a:lnTo>
                  <a:pt x="1045531" y="1884455"/>
                </a:lnTo>
                <a:lnTo>
                  <a:pt x="1048070" y="1879692"/>
                </a:lnTo>
                <a:lnTo>
                  <a:pt x="1050612" y="1874612"/>
                </a:lnTo>
                <a:lnTo>
                  <a:pt x="1052833" y="1868262"/>
                </a:lnTo>
                <a:lnTo>
                  <a:pt x="1055373" y="1860959"/>
                </a:lnTo>
                <a:lnTo>
                  <a:pt x="1055055" y="1865722"/>
                </a:lnTo>
                <a:lnTo>
                  <a:pt x="1055373" y="1870166"/>
                </a:lnTo>
                <a:lnTo>
                  <a:pt x="1056007" y="1873977"/>
                </a:lnTo>
                <a:lnTo>
                  <a:pt x="1057595" y="1876834"/>
                </a:lnTo>
                <a:lnTo>
                  <a:pt x="1058865" y="1879057"/>
                </a:lnTo>
                <a:lnTo>
                  <a:pt x="1060769" y="1880962"/>
                </a:lnTo>
                <a:lnTo>
                  <a:pt x="1063310" y="1881597"/>
                </a:lnTo>
                <a:lnTo>
                  <a:pt x="1065850" y="1881915"/>
                </a:lnTo>
                <a:lnTo>
                  <a:pt x="1068390" y="1881279"/>
                </a:lnTo>
                <a:lnTo>
                  <a:pt x="1071250" y="1879692"/>
                </a:lnTo>
                <a:lnTo>
                  <a:pt x="1074740" y="1877151"/>
                </a:lnTo>
                <a:lnTo>
                  <a:pt x="1078231" y="1873977"/>
                </a:lnTo>
                <a:lnTo>
                  <a:pt x="1081408" y="1869532"/>
                </a:lnTo>
                <a:lnTo>
                  <a:pt x="1085217" y="1864452"/>
                </a:lnTo>
                <a:lnTo>
                  <a:pt x="1088709" y="1857783"/>
                </a:lnTo>
                <a:lnTo>
                  <a:pt x="1092838" y="1850480"/>
                </a:lnTo>
                <a:lnTo>
                  <a:pt x="1096014" y="1847940"/>
                </a:lnTo>
                <a:lnTo>
                  <a:pt x="1097283" y="1847305"/>
                </a:lnTo>
                <a:lnTo>
                  <a:pt x="1097917" y="1847305"/>
                </a:lnTo>
                <a:lnTo>
                  <a:pt x="1098235" y="1847305"/>
                </a:lnTo>
                <a:lnTo>
                  <a:pt x="1098554" y="1847622"/>
                </a:lnTo>
                <a:lnTo>
                  <a:pt x="1098235" y="1849529"/>
                </a:lnTo>
                <a:lnTo>
                  <a:pt x="1097283" y="1852385"/>
                </a:lnTo>
                <a:lnTo>
                  <a:pt x="1095380" y="1856513"/>
                </a:lnTo>
                <a:lnTo>
                  <a:pt x="1089980" y="1865722"/>
                </a:lnTo>
                <a:lnTo>
                  <a:pt x="1076011" y="1888265"/>
                </a:lnTo>
                <a:lnTo>
                  <a:pt x="1070295" y="1898425"/>
                </a:lnTo>
                <a:lnTo>
                  <a:pt x="1067753" y="1902554"/>
                </a:lnTo>
                <a:lnTo>
                  <a:pt x="1066168" y="1906047"/>
                </a:lnTo>
                <a:lnTo>
                  <a:pt x="1073471" y="1899696"/>
                </a:lnTo>
                <a:lnTo>
                  <a:pt x="1080456" y="1893345"/>
                </a:lnTo>
                <a:lnTo>
                  <a:pt x="1086488" y="1886995"/>
                </a:lnTo>
                <a:lnTo>
                  <a:pt x="1092838" y="1880327"/>
                </a:lnTo>
                <a:lnTo>
                  <a:pt x="1098235" y="1874294"/>
                </a:lnTo>
                <a:lnTo>
                  <a:pt x="1103950" y="1867626"/>
                </a:lnTo>
                <a:lnTo>
                  <a:pt x="1113794" y="1854290"/>
                </a:lnTo>
                <a:lnTo>
                  <a:pt x="1123635" y="1840319"/>
                </a:lnTo>
                <a:lnTo>
                  <a:pt x="1132842" y="1825714"/>
                </a:lnTo>
                <a:lnTo>
                  <a:pt x="1143001" y="1810155"/>
                </a:lnTo>
                <a:lnTo>
                  <a:pt x="1153797" y="1793963"/>
                </a:lnTo>
                <a:lnTo>
                  <a:pt x="1156338" y="1795549"/>
                </a:lnTo>
                <a:lnTo>
                  <a:pt x="1159194" y="1796502"/>
                </a:lnTo>
                <a:lnTo>
                  <a:pt x="1161734" y="1797137"/>
                </a:lnTo>
                <a:lnTo>
                  <a:pt x="1164275" y="1797773"/>
                </a:lnTo>
                <a:lnTo>
                  <a:pt x="1169355" y="1798407"/>
                </a:lnTo>
                <a:lnTo>
                  <a:pt x="1171260" y="1798725"/>
                </a:lnTo>
                <a:lnTo>
                  <a:pt x="1173165" y="1799042"/>
                </a:lnTo>
                <a:lnTo>
                  <a:pt x="1174434" y="1799677"/>
                </a:lnTo>
                <a:lnTo>
                  <a:pt x="1175387" y="1800947"/>
                </a:lnTo>
                <a:lnTo>
                  <a:pt x="1175705" y="1802852"/>
                </a:lnTo>
                <a:lnTo>
                  <a:pt x="1175387" y="1805075"/>
                </a:lnTo>
                <a:lnTo>
                  <a:pt x="1174434" y="1807615"/>
                </a:lnTo>
                <a:lnTo>
                  <a:pt x="1173165" y="1811108"/>
                </a:lnTo>
                <a:lnTo>
                  <a:pt x="1170624" y="1815871"/>
                </a:lnTo>
                <a:lnTo>
                  <a:pt x="1167451" y="1821268"/>
                </a:lnTo>
                <a:lnTo>
                  <a:pt x="1173482" y="1814283"/>
                </a:lnTo>
                <a:lnTo>
                  <a:pt x="1178879" y="1807615"/>
                </a:lnTo>
                <a:lnTo>
                  <a:pt x="1183960" y="1800630"/>
                </a:lnTo>
                <a:lnTo>
                  <a:pt x="1188722" y="1793644"/>
                </a:lnTo>
                <a:lnTo>
                  <a:pt x="1192850" y="1786977"/>
                </a:lnTo>
                <a:lnTo>
                  <a:pt x="1196343" y="1779991"/>
                </a:lnTo>
                <a:lnTo>
                  <a:pt x="1199517" y="1773323"/>
                </a:lnTo>
                <a:lnTo>
                  <a:pt x="1202057" y="1766656"/>
                </a:lnTo>
                <a:lnTo>
                  <a:pt x="1203645" y="1759988"/>
                </a:lnTo>
                <a:lnTo>
                  <a:pt x="1204915" y="1753638"/>
                </a:lnTo>
                <a:lnTo>
                  <a:pt x="1205232" y="1747287"/>
                </a:lnTo>
                <a:lnTo>
                  <a:pt x="1205232" y="1740936"/>
                </a:lnTo>
                <a:lnTo>
                  <a:pt x="1204598" y="1735222"/>
                </a:lnTo>
                <a:lnTo>
                  <a:pt x="1202691" y="1729507"/>
                </a:lnTo>
                <a:lnTo>
                  <a:pt x="1200470" y="1723791"/>
                </a:lnTo>
                <a:lnTo>
                  <a:pt x="1197612" y="1718711"/>
                </a:lnTo>
                <a:lnTo>
                  <a:pt x="1200787" y="1715217"/>
                </a:lnTo>
                <a:lnTo>
                  <a:pt x="1204915" y="1711408"/>
                </a:lnTo>
                <a:lnTo>
                  <a:pt x="1214122" y="1704105"/>
                </a:lnTo>
                <a:lnTo>
                  <a:pt x="1223647" y="1696802"/>
                </a:lnTo>
                <a:lnTo>
                  <a:pt x="1232855" y="1689181"/>
                </a:lnTo>
                <a:lnTo>
                  <a:pt x="1237300" y="1685687"/>
                </a:lnTo>
                <a:lnTo>
                  <a:pt x="1241428" y="1681561"/>
                </a:lnTo>
                <a:lnTo>
                  <a:pt x="1244603" y="1678067"/>
                </a:lnTo>
                <a:lnTo>
                  <a:pt x="1247142" y="1674257"/>
                </a:lnTo>
                <a:lnTo>
                  <a:pt x="1249047" y="1670448"/>
                </a:lnTo>
                <a:lnTo>
                  <a:pt x="1249366" y="1668542"/>
                </a:lnTo>
                <a:lnTo>
                  <a:pt x="1249682" y="1666637"/>
                </a:lnTo>
                <a:lnTo>
                  <a:pt x="1249682" y="1664733"/>
                </a:lnTo>
                <a:lnTo>
                  <a:pt x="1249366" y="1663143"/>
                </a:lnTo>
                <a:lnTo>
                  <a:pt x="1248729" y="1661239"/>
                </a:lnTo>
                <a:lnTo>
                  <a:pt x="1248095" y="1659334"/>
                </a:lnTo>
                <a:lnTo>
                  <a:pt x="1246508" y="1656156"/>
                </a:lnTo>
                <a:lnTo>
                  <a:pt x="1245874" y="1654889"/>
                </a:lnTo>
                <a:lnTo>
                  <a:pt x="1244603" y="1654254"/>
                </a:lnTo>
                <a:lnTo>
                  <a:pt x="1243968" y="1653935"/>
                </a:lnTo>
                <a:lnTo>
                  <a:pt x="1243334" y="1653618"/>
                </a:lnTo>
                <a:lnTo>
                  <a:pt x="1242063" y="1653618"/>
                </a:lnTo>
                <a:lnTo>
                  <a:pt x="1241428" y="1653935"/>
                </a:lnTo>
                <a:lnTo>
                  <a:pt x="1239522" y="1654889"/>
                </a:lnTo>
                <a:lnTo>
                  <a:pt x="1237616" y="1656476"/>
                </a:lnTo>
                <a:lnTo>
                  <a:pt x="1233807" y="1661239"/>
                </a:lnTo>
                <a:lnTo>
                  <a:pt x="1229679" y="1666320"/>
                </a:lnTo>
                <a:lnTo>
                  <a:pt x="1227775" y="1668859"/>
                </a:lnTo>
                <a:lnTo>
                  <a:pt x="1226187" y="1670766"/>
                </a:lnTo>
                <a:lnTo>
                  <a:pt x="1224281" y="1672034"/>
                </a:lnTo>
                <a:lnTo>
                  <a:pt x="1222378" y="1672987"/>
                </a:lnTo>
                <a:lnTo>
                  <a:pt x="1221742" y="1672987"/>
                </a:lnTo>
                <a:lnTo>
                  <a:pt x="1220473" y="1672987"/>
                </a:lnTo>
                <a:lnTo>
                  <a:pt x="1219838" y="1672353"/>
                </a:lnTo>
                <a:lnTo>
                  <a:pt x="1219202" y="1671717"/>
                </a:lnTo>
                <a:lnTo>
                  <a:pt x="1219202" y="1668542"/>
                </a:lnTo>
                <a:lnTo>
                  <a:pt x="1219518" y="1666001"/>
                </a:lnTo>
                <a:lnTo>
                  <a:pt x="1220154" y="1663463"/>
                </a:lnTo>
                <a:lnTo>
                  <a:pt x="1221425" y="1661239"/>
                </a:lnTo>
                <a:lnTo>
                  <a:pt x="1222378" y="1659334"/>
                </a:lnTo>
                <a:lnTo>
                  <a:pt x="1223647" y="1657746"/>
                </a:lnTo>
                <a:lnTo>
                  <a:pt x="1225236" y="1656476"/>
                </a:lnTo>
                <a:lnTo>
                  <a:pt x="1226823" y="1654889"/>
                </a:lnTo>
                <a:lnTo>
                  <a:pt x="1228726" y="1654254"/>
                </a:lnTo>
                <a:lnTo>
                  <a:pt x="1230632" y="1653301"/>
                </a:lnTo>
                <a:lnTo>
                  <a:pt x="1235077" y="1652030"/>
                </a:lnTo>
                <a:lnTo>
                  <a:pt x="1240158" y="1651077"/>
                </a:lnTo>
                <a:lnTo>
                  <a:pt x="1245874" y="1650126"/>
                </a:lnTo>
                <a:lnTo>
                  <a:pt x="1256985" y="1649172"/>
                </a:lnTo>
                <a:lnTo>
                  <a:pt x="1263333" y="1648537"/>
                </a:lnTo>
                <a:lnTo>
                  <a:pt x="1269049" y="1647268"/>
                </a:lnTo>
                <a:lnTo>
                  <a:pt x="1275399" y="1646000"/>
                </a:lnTo>
                <a:lnTo>
                  <a:pt x="1280797" y="1643776"/>
                </a:lnTo>
                <a:lnTo>
                  <a:pt x="1283656" y="1642187"/>
                </a:lnTo>
                <a:lnTo>
                  <a:pt x="1286196" y="1640602"/>
                </a:lnTo>
                <a:lnTo>
                  <a:pt x="1288736" y="1638695"/>
                </a:lnTo>
                <a:lnTo>
                  <a:pt x="1291274" y="1636790"/>
                </a:lnTo>
                <a:lnTo>
                  <a:pt x="1292861" y="1634886"/>
                </a:lnTo>
                <a:lnTo>
                  <a:pt x="1293815" y="1632979"/>
                </a:lnTo>
                <a:lnTo>
                  <a:pt x="1294768" y="1630758"/>
                </a:lnTo>
                <a:lnTo>
                  <a:pt x="1295402" y="1628851"/>
                </a:lnTo>
                <a:lnTo>
                  <a:pt x="1295719" y="1626629"/>
                </a:lnTo>
                <a:lnTo>
                  <a:pt x="1295719" y="1624408"/>
                </a:lnTo>
                <a:lnTo>
                  <a:pt x="1295719" y="1622184"/>
                </a:lnTo>
                <a:lnTo>
                  <a:pt x="1295402" y="1619962"/>
                </a:lnTo>
                <a:lnTo>
                  <a:pt x="1294768" y="1618056"/>
                </a:lnTo>
                <a:lnTo>
                  <a:pt x="1293815" y="1616787"/>
                </a:lnTo>
                <a:lnTo>
                  <a:pt x="1292861" y="1615834"/>
                </a:lnTo>
                <a:lnTo>
                  <a:pt x="1291274" y="1615517"/>
                </a:lnTo>
                <a:lnTo>
                  <a:pt x="1290005" y="1615517"/>
                </a:lnTo>
                <a:lnTo>
                  <a:pt x="1287782" y="1616787"/>
                </a:lnTo>
                <a:lnTo>
                  <a:pt x="1285878" y="1618375"/>
                </a:lnTo>
                <a:lnTo>
                  <a:pt x="1283337" y="1620915"/>
                </a:lnTo>
                <a:lnTo>
                  <a:pt x="1283656" y="1618056"/>
                </a:lnTo>
                <a:lnTo>
                  <a:pt x="1284925" y="1615198"/>
                </a:lnTo>
                <a:lnTo>
                  <a:pt x="1286512" y="1612975"/>
                </a:lnTo>
                <a:lnTo>
                  <a:pt x="1288416" y="1611071"/>
                </a:lnTo>
                <a:lnTo>
                  <a:pt x="1290957" y="1609800"/>
                </a:lnTo>
                <a:lnTo>
                  <a:pt x="1293497" y="1608531"/>
                </a:lnTo>
                <a:lnTo>
                  <a:pt x="1296039" y="1607896"/>
                </a:lnTo>
                <a:lnTo>
                  <a:pt x="1298579" y="1607896"/>
                </a:lnTo>
                <a:lnTo>
                  <a:pt x="1301120" y="1607896"/>
                </a:lnTo>
                <a:lnTo>
                  <a:pt x="1303339" y="1608848"/>
                </a:lnTo>
                <a:lnTo>
                  <a:pt x="1305243" y="1610437"/>
                </a:lnTo>
                <a:lnTo>
                  <a:pt x="1306834" y="1612342"/>
                </a:lnTo>
                <a:lnTo>
                  <a:pt x="1307784" y="1614881"/>
                </a:lnTo>
                <a:lnTo>
                  <a:pt x="1308103" y="1617739"/>
                </a:lnTo>
                <a:lnTo>
                  <a:pt x="1307467" y="1621867"/>
                </a:lnTo>
                <a:lnTo>
                  <a:pt x="1306197" y="1626312"/>
                </a:lnTo>
                <a:lnTo>
                  <a:pt x="1308103" y="1625359"/>
                </a:lnTo>
                <a:lnTo>
                  <a:pt x="1310326" y="1624725"/>
                </a:lnTo>
                <a:lnTo>
                  <a:pt x="1312229" y="1623454"/>
                </a:lnTo>
                <a:lnTo>
                  <a:pt x="1314135" y="1622501"/>
                </a:lnTo>
                <a:lnTo>
                  <a:pt x="1317627" y="1619326"/>
                </a:lnTo>
                <a:lnTo>
                  <a:pt x="1320485" y="1615517"/>
                </a:lnTo>
                <a:lnTo>
                  <a:pt x="1323341" y="1611071"/>
                </a:lnTo>
                <a:lnTo>
                  <a:pt x="1325882" y="1606942"/>
                </a:lnTo>
                <a:lnTo>
                  <a:pt x="1331278" y="1598370"/>
                </a:lnTo>
                <a:lnTo>
                  <a:pt x="1333820" y="1594877"/>
                </a:lnTo>
                <a:lnTo>
                  <a:pt x="1336359" y="1591703"/>
                </a:lnTo>
                <a:lnTo>
                  <a:pt x="1338901" y="1589798"/>
                </a:lnTo>
                <a:lnTo>
                  <a:pt x="1339852" y="1588845"/>
                </a:lnTo>
                <a:lnTo>
                  <a:pt x="1341441" y="1588528"/>
                </a:lnTo>
                <a:lnTo>
                  <a:pt x="1342710" y="1588528"/>
                </a:lnTo>
                <a:lnTo>
                  <a:pt x="1344297" y="1588528"/>
                </a:lnTo>
                <a:lnTo>
                  <a:pt x="1346202" y="1589162"/>
                </a:lnTo>
                <a:lnTo>
                  <a:pt x="1347473" y="1590432"/>
                </a:lnTo>
                <a:lnTo>
                  <a:pt x="1349378" y="1591703"/>
                </a:lnTo>
                <a:lnTo>
                  <a:pt x="1351282" y="1593607"/>
                </a:lnTo>
                <a:lnTo>
                  <a:pt x="1353187" y="1595831"/>
                </a:lnTo>
                <a:lnTo>
                  <a:pt x="1355092" y="1598689"/>
                </a:lnTo>
                <a:lnTo>
                  <a:pt x="1356363" y="1594877"/>
                </a:lnTo>
                <a:lnTo>
                  <a:pt x="1356999" y="1591068"/>
                </a:lnTo>
                <a:lnTo>
                  <a:pt x="1357314" y="1587892"/>
                </a:lnTo>
                <a:lnTo>
                  <a:pt x="1357314" y="1585034"/>
                </a:lnTo>
                <a:lnTo>
                  <a:pt x="1356679" y="1581859"/>
                </a:lnTo>
                <a:lnTo>
                  <a:pt x="1356044" y="1579320"/>
                </a:lnTo>
                <a:lnTo>
                  <a:pt x="1355092" y="1576779"/>
                </a:lnTo>
                <a:lnTo>
                  <a:pt x="1353823" y="1574240"/>
                </a:lnTo>
                <a:lnTo>
                  <a:pt x="1351282" y="1570428"/>
                </a:lnTo>
                <a:lnTo>
                  <a:pt x="1348742" y="1566936"/>
                </a:lnTo>
                <a:lnTo>
                  <a:pt x="1346520" y="1563761"/>
                </a:lnTo>
                <a:lnTo>
                  <a:pt x="1346202" y="1562173"/>
                </a:lnTo>
                <a:lnTo>
                  <a:pt x="1345249" y="1561221"/>
                </a:lnTo>
                <a:lnTo>
                  <a:pt x="1351599" y="1554552"/>
                </a:lnTo>
                <a:lnTo>
                  <a:pt x="1359853" y="1546615"/>
                </a:lnTo>
                <a:lnTo>
                  <a:pt x="1380811" y="1527246"/>
                </a:lnTo>
                <a:lnTo>
                  <a:pt x="1402718" y="1507560"/>
                </a:lnTo>
                <a:lnTo>
                  <a:pt x="1420179" y="1491366"/>
                </a:lnTo>
                <a:lnTo>
                  <a:pt x="1420179" y="1495176"/>
                </a:lnTo>
                <a:lnTo>
                  <a:pt x="1419545" y="1498669"/>
                </a:lnTo>
                <a:lnTo>
                  <a:pt x="1417958" y="1502162"/>
                </a:lnTo>
                <a:lnTo>
                  <a:pt x="1415734" y="1505020"/>
                </a:lnTo>
                <a:lnTo>
                  <a:pt x="1413511" y="1507560"/>
                </a:lnTo>
                <a:lnTo>
                  <a:pt x="1410655" y="1510416"/>
                </a:lnTo>
                <a:lnTo>
                  <a:pt x="1403668" y="1515498"/>
                </a:lnTo>
                <a:lnTo>
                  <a:pt x="1396051" y="1521213"/>
                </a:lnTo>
                <a:lnTo>
                  <a:pt x="1392559" y="1523753"/>
                </a:lnTo>
                <a:lnTo>
                  <a:pt x="1388430" y="1526928"/>
                </a:lnTo>
                <a:lnTo>
                  <a:pt x="1385256" y="1530104"/>
                </a:lnTo>
                <a:lnTo>
                  <a:pt x="1381444" y="1533596"/>
                </a:lnTo>
                <a:lnTo>
                  <a:pt x="1378587" y="1537405"/>
                </a:lnTo>
                <a:lnTo>
                  <a:pt x="1376046" y="1541852"/>
                </a:lnTo>
                <a:lnTo>
                  <a:pt x="1378587" y="1544710"/>
                </a:lnTo>
                <a:lnTo>
                  <a:pt x="1381127" y="1546615"/>
                </a:lnTo>
                <a:lnTo>
                  <a:pt x="1383667" y="1547568"/>
                </a:lnTo>
                <a:lnTo>
                  <a:pt x="1385256" y="1548203"/>
                </a:lnTo>
                <a:lnTo>
                  <a:pt x="1386523" y="1547568"/>
                </a:lnTo>
                <a:lnTo>
                  <a:pt x="1388114" y="1547568"/>
                </a:lnTo>
                <a:lnTo>
                  <a:pt x="1389383" y="1546934"/>
                </a:lnTo>
                <a:lnTo>
                  <a:pt x="1392875" y="1545662"/>
                </a:lnTo>
                <a:lnTo>
                  <a:pt x="1396051" y="1542487"/>
                </a:lnTo>
                <a:lnTo>
                  <a:pt x="1399541" y="1538677"/>
                </a:lnTo>
                <a:lnTo>
                  <a:pt x="1399541" y="1543757"/>
                </a:lnTo>
                <a:lnTo>
                  <a:pt x="1398907" y="1547568"/>
                </a:lnTo>
                <a:lnTo>
                  <a:pt x="1398273" y="1551060"/>
                </a:lnTo>
                <a:lnTo>
                  <a:pt x="1396684" y="1553918"/>
                </a:lnTo>
                <a:lnTo>
                  <a:pt x="1395415" y="1556459"/>
                </a:lnTo>
                <a:lnTo>
                  <a:pt x="1393509" y="1558363"/>
                </a:lnTo>
                <a:lnTo>
                  <a:pt x="1391604" y="1560268"/>
                </a:lnTo>
                <a:lnTo>
                  <a:pt x="1389383" y="1561221"/>
                </a:lnTo>
                <a:lnTo>
                  <a:pt x="1387479" y="1561856"/>
                </a:lnTo>
                <a:lnTo>
                  <a:pt x="1385256" y="1562173"/>
                </a:lnTo>
                <a:lnTo>
                  <a:pt x="1382714" y="1562173"/>
                </a:lnTo>
                <a:lnTo>
                  <a:pt x="1380491" y="1562173"/>
                </a:lnTo>
                <a:lnTo>
                  <a:pt x="1376682" y="1561856"/>
                </a:lnTo>
                <a:lnTo>
                  <a:pt x="1373508" y="1560903"/>
                </a:lnTo>
                <a:lnTo>
                  <a:pt x="1370966" y="1563761"/>
                </a:lnTo>
                <a:lnTo>
                  <a:pt x="1368745" y="1566301"/>
                </a:lnTo>
                <a:lnTo>
                  <a:pt x="1367158" y="1568841"/>
                </a:lnTo>
                <a:lnTo>
                  <a:pt x="1366205" y="1571381"/>
                </a:lnTo>
                <a:lnTo>
                  <a:pt x="1365569" y="1573603"/>
                </a:lnTo>
                <a:lnTo>
                  <a:pt x="1365569" y="1575509"/>
                </a:lnTo>
                <a:lnTo>
                  <a:pt x="1365569" y="1577732"/>
                </a:lnTo>
                <a:lnTo>
                  <a:pt x="1365887" y="1579320"/>
                </a:lnTo>
                <a:lnTo>
                  <a:pt x="1366522" y="1580907"/>
                </a:lnTo>
                <a:lnTo>
                  <a:pt x="1367158" y="1582812"/>
                </a:lnTo>
                <a:lnTo>
                  <a:pt x="1369381" y="1585987"/>
                </a:lnTo>
                <a:lnTo>
                  <a:pt x="1374141" y="1592337"/>
                </a:lnTo>
                <a:lnTo>
                  <a:pt x="1383349" y="1582495"/>
                </a:lnTo>
                <a:lnTo>
                  <a:pt x="1393193" y="1572016"/>
                </a:lnTo>
                <a:lnTo>
                  <a:pt x="1403034" y="1561856"/>
                </a:lnTo>
                <a:lnTo>
                  <a:pt x="1413511" y="1551694"/>
                </a:lnTo>
                <a:lnTo>
                  <a:pt x="1436372" y="1530420"/>
                </a:lnTo>
                <a:lnTo>
                  <a:pt x="1459867" y="1509465"/>
                </a:lnTo>
                <a:lnTo>
                  <a:pt x="1472248" y="1499305"/>
                </a:lnTo>
                <a:lnTo>
                  <a:pt x="1484632" y="1488826"/>
                </a:lnTo>
                <a:lnTo>
                  <a:pt x="1510667" y="1468505"/>
                </a:lnTo>
                <a:lnTo>
                  <a:pt x="1537337" y="1448502"/>
                </a:lnTo>
                <a:lnTo>
                  <a:pt x="1564008" y="1428498"/>
                </a:lnTo>
                <a:lnTo>
                  <a:pt x="1617348" y="1387539"/>
                </a:lnTo>
                <a:lnTo>
                  <a:pt x="1643383" y="1368488"/>
                </a:lnTo>
                <a:lnTo>
                  <a:pt x="1669100" y="1349754"/>
                </a:lnTo>
                <a:lnTo>
                  <a:pt x="1681164" y="1339594"/>
                </a:lnTo>
                <a:lnTo>
                  <a:pt x="1693230" y="1330387"/>
                </a:lnTo>
                <a:lnTo>
                  <a:pt x="1705294" y="1320542"/>
                </a:lnTo>
                <a:lnTo>
                  <a:pt x="1716407" y="1310699"/>
                </a:lnTo>
                <a:lnTo>
                  <a:pt x="1727519" y="1300856"/>
                </a:lnTo>
                <a:lnTo>
                  <a:pt x="1737998" y="1291013"/>
                </a:lnTo>
                <a:lnTo>
                  <a:pt x="1747840" y="1280534"/>
                </a:lnTo>
                <a:lnTo>
                  <a:pt x="1757681" y="1270691"/>
                </a:lnTo>
                <a:lnTo>
                  <a:pt x="1758952" y="1274184"/>
                </a:lnTo>
                <a:lnTo>
                  <a:pt x="1760222" y="1277042"/>
                </a:lnTo>
                <a:lnTo>
                  <a:pt x="1762444" y="1278946"/>
                </a:lnTo>
                <a:lnTo>
                  <a:pt x="1765302" y="1280217"/>
                </a:lnTo>
                <a:lnTo>
                  <a:pt x="1768478" y="1281487"/>
                </a:lnTo>
                <a:lnTo>
                  <a:pt x="1771970" y="1281804"/>
                </a:lnTo>
                <a:lnTo>
                  <a:pt x="1776099" y="1281487"/>
                </a:lnTo>
                <a:lnTo>
                  <a:pt x="1779907" y="1280851"/>
                </a:lnTo>
                <a:lnTo>
                  <a:pt x="1784669" y="1279582"/>
                </a:lnTo>
                <a:lnTo>
                  <a:pt x="1789434" y="1277995"/>
                </a:lnTo>
                <a:lnTo>
                  <a:pt x="1794195" y="1276407"/>
                </a:lnTo>
                <a:lnTo>
                  <a:pt x="1799275" y="1274184"/>
                </a:lnTo>
                <a:lnTo>
                  <a:pt x="1804674" y="1271644"/>
                </a:lnTo>
                <a:lnTo>
                  <a:pt x="1810388" y="1268468"/>
                </a:lnTo>
                <a:lnTo>
                  <a:pt x="1821183" y="1262118"/>
                </a:lnTo>
                <a:lnTo>
                  <a:pt x="1831660" y="1254817"/>
                </a:lnTo>
                <a:lnTo>
                  <a:pt x="1842455" y="1246563"/>
                </a:lnTo>
                <a:lnTo>
                  <a:pt x="1851978" y="1238623"/>
                </a:lnTo>
                <a:lnTo>
                  <a:pt x="1860553" y="1230686"/>
                </a:lnTo>
                <a:lnTo>
                  <a:pt x="1867856" y="1222748"/>
                </a:lnTo>
                <a:lnTo>
                  <a:pt x="1871348" y="1218939"/>
                </a:lnTo>
                <a:lnTo>
                  <a:pt x="1873886" y="1215447"/>
                </a:lnTo>
                <a:lnTo>
                  <a:pt x="1876110" y="1211954"/>
                </a:lnTo>
                <a:lnTo>
                  <a:pt x="1877378" y="1208779"/>
                </a:lnTo>
                <a:lnTo>
                  <a:pt x="1878649" y="1205921"/>
                </a:lnTo>
                <a:lnTo>
                  <a:pt x="1878966" y="1203382"/>
                </a:lnTo>
                <a:lnTo>
                  <a:pt x="1880872" y="1203064"/>
                </a:lnTo>
                <a:lnTo>
                  <a:pt x="1882776" y="1203064"/>
                </a:lnTo>
                <a:lnTo>
                  <a:pt x="1886904" y="1203382"/>
                </a:lnTo>
                <a:lnTo>
                  <a:pt x="1890713" y="1204333"/>
                </a:lnTo>
                <a:lnTo>
                  <a:pt x="1894207" y="1205604"/>
                </a:lnTo>
                <a:lnTo>
                  <a:pt x="1898018" y="1206556"/>
                </a:lnTo>
                <a:lnTo>
                  <a:pt x="1901510" y="1207192"/>
                </a:lnTo>
                <a:lnTo>
                  <a:pt x="1903734" y="1207192"/>
                </a:lnTo>
                <a:lnTo>
                  <a:pt x="1905639" y="1207192"/>
                </a:lnTo>
                <a:lnTo>
                  <a:pt x="1907858" y="1206556"/>
                </a:lnTo>
                <a:lnTo>
                  <a:pt x="1910400" y="1205921"/>
                </a:lnTo>
                <a:lnTo>
                  <a:pt x="1910400" y="1201158"/>
                </a:lnTo>
                <a:lnTo>
                  <a:pt x="1911353" y="1197030"/>
                </a:lnTo>
                <a:lnTo>
                  <a:pt x="1912622" y="1194172"/>
                </a:lnTo>
                <a:lnTo>
                  <a:pt x="1914209" y="1191949"/>
                </a:lnTo>
                <a:lnTo>
                  <a:pt x="1916434" y="1190043"/>
                </a:lnTo>
                <a:lnTo>
                  <a:pt x="1918654" y="1189091"/>
                </a:lnTo>
                <a:lnTo>
                  <a:pt x="1921512" y="1187821"/>
                </a:lnTo>
                <a:lnTo>
                  <a:pt x="1924370" y="1187187"/>
                </a:lnTo>
                <a:lnTo>
                  <a:pt x="1930719" y="1185917"/>
                </a:lnTo>
                <a:lnTo>
                  <a:pt x="1933577" y="1184647"/>
                </a:lnTo>
                <a:lnTo>
                  <a:pt x="1937070" y="1183695"/>
                </a:lnTo>
                <a:lnTo>
                  <a:pt x="1940246" y="1181789"/>
                </a:lnTo>
                <a:lnTo>
                  <a:pt x="1943104" y="1179249"/>
                </a:lnTo>
                <a:lnTo>
                  <a:pt x="1945960" y="1176074"/>
                </a:lnTo>
                <a:lnTo>
                  <a:pt x="1948499" y="1171946"/>
                </a:lnTo>
                <a:lnTo>
                  <a:pt x="1952630" y="1170676"/>
                </a:lnTo>
                <a:lnTo>
                  <a:pt x="1955168" y="1170359"/>
                </a:lnTo>
                <a:lnTo>
                  <a:pt x="1956119" y="1170359"/>
                </a:lnTo>
                <a:lnTo>
                  <a:pt x="1956755" y="1170359"/>
                </a:lnTo>
                <a:lnTo>
                  <a:pt x="1956119" y="1170676"/>
                </a:lnTo>
                <a:lnTo>
                  <a:pt x="1955486" y="1171946"/>
                </a:lnTo>
                <a:lnTo>
                  <a:pt x="1953579" y="1173852"/>
                </a:lnTo>
                <a:lnTo>
                  <a:pt x="1948817" y="1177344"/>
                </a:lnTo>
                <a:lnTo>
                  <a:pt x="1944054" y="1181789"/>
                </a:lnTo>
                <a:lnTo>
                  <a:pt x="1942469" y="1184010"/>
                </a:lnTo>
                <a:lnTo>
                  <a:pt x="1940880" y="1186234"/>
                </a:lnTo>
                <a:lnTo>
                  <a:pt x="1940562" y="1187187"/>
                </a:lnTo>
                <a:lnTo>
                  <a:pt x="1940562" y="1188456"/>
                </a:lnTo>
                <a:lnTo>
                  <a:pt x="1940562" y="1189091"/>
                </a:lnTo>
                <a:lnTo>
                  <a:pt x="1940880" y="1190043"/>
                </a:lnTo>
                <a:lnTo>
                  <a:pt x="1941515" y="1190996"/>
                </a:lnTo>
                <a:lnTo>
                  <a:pt x="1942784" y="1191631"/>
                </a:lnTo>
                <a:lnTo>
                  <a:pt x="1944689" y="1192267"/>
                </a:lnTo>
                <a:lnTo>
                  <a:pt x="1946278" y="1192584"/>
                </a:lnTo>
                <a:lnTo>
                  <a:pt x="1949454" y="1193537"/>
                </a:lnTo>
                <a:lnTo>
                  <a:pt x="1951992" y="1194172"/>
                </a:lnTo>
                <a:lnTo>
                  <a:pt x="1954532" y="1194172"/>
                </a:lnTo>
                <a:lnTo>
                  <a:pt x="1956755" y="1194172"/>
                </a:lnTo>
                <a:lnTo>
                  <a:pt x="1958342" y="1194172"/>
                </a:lnTo>
                <a:lnTo>
                  <a:pt x="1960247" y="1193537"/>
                </a:lnTo>
                <a:lnTo>
                  <a:pt x="1961836" y="1192584"/>
                </a:lnTo>
                <a:lnTo>
                  <a:pt x="1963105" y="1191949"/>
                </a:lnTo>
                <a:lnTo>
                  <a:pt x="1965645" y="1189726"/>
                </a:lnTo>
                <a:lnTo>
                  <a:pt x="1967550" y="1186868"/>
                </a:lnTo>
                <a:lnTo>
                  <a:pt x="1969137" y="1183695"/>
                </a:lnTo>
                <a:lnTo>
                  <a:pt x="1970408" y="1180201"/>
                </a:lnTo>
                <a:lnTo>
                  <a:pt x="1973900" y="1172899"/>
                </a:lnTo>
                <a:lnTo>
                  <a:pt x="1975487" y="1169724"/>
                </a:lnTo>
                <a:lnTo>
                  <a:pt x="1977709" y="1166549"/>
                </a:lnTo>
                <a:lnTo>
                  <a:pt x="1980568" y="1164008"/>
                </a:lnTo>
                <a:lnTo>
                  <a:pt x="1982474" y="1162737"/>
                </a:lnTo>
                <a:lnTo>
                  <a:pt x="1984377" y="1161785"/>
                </a:lnTo>
                <a:lnTo>
                  <a:pt x="1986282" y="1160832"/>
                </a:lnTo>
                <a:lnTo>
                  <a:pt x="1988822" y="1160515"/>
                </a:lnTo>
                <a:lnTo>
                  <a:pt x="1991362" y="1160197"/>
                </a:lnTo>
                <a:lnTo>
                  <a:pt x="1993902" y="1159879"/>
                </a:lnTo>
                <a:lnTo>
                  <a:pt x="1994220" y="1160832"/>
                </a:lnTo>
                <a:lnTo>
                  <a:pt x="1994220" y="1162103"/>
                </a:lnTo>
                <a:lnTo>
                  <a:pt x="1993583" y="1164325"/>
                </a:lnTo>
                <a:lnTo>
                  <a:pt x="1991998" y="1166231"/>
                </a:lnTo>
                <a:lnTo>
                  <a:pt x="1990411" y="1168136"/>
                </a:lnTo>
                <a:lnTo>
                  <a:pt x="1988822" y="1170359"/>
                </a:lnTo>
                <a:lnTo>
                  <a:pt x="1987869" y="1172264"/>
                </a:lnTo>
                <a:lnTo>
                  <a:pt x="1987553" y="1173534"/>
                </a:lnTo>
                <a:lnTo>
                  <a:pt x="1987553" y="1174487"/>
                </a:lnTo>
                <a:lnTo>
                  <a:pt x="1987869" y="1175440"/>
                </a:lnTo>
                <a:lnTo>
                  <a:pt x="1988506" y="1176709"/>
                </a:lnTo>
                <a:lnTo>
                  <a:pt x="1993583" y="1176074"/>
                </a:lnTo>
                <a:lnTo>
                  <a:pt x="1998981" y="1174804"/>
                </a:lnTo>
                <a:lnTo>
                  <a:pt x="2004698" y="1172899"/>
                </a:lnTo>
                <a:lnTo>
                  <a:pt x="2011047" y="1170676"/>
                </a:lnTo>
                <a:lnTo>
                  <a:pt x="2016761" y="1168136"/>
                </a:lnTo>
                <a:lnTo>
                  <a:pt x="2023113" y="1165277"/>
                </a:lnTo>
                <a:lnTo>
                  <a:pt x="2028826" y="1161785"/>
                </a:lnTo>
                <a:lnTo>
                  <a:pt x="2034224" y="1157975"/>
                </a:lnTo>
                <a:lnTo>
                  <a:pt x="2038987" y="1154482"/>
                </a:lnTo>
                <a:lnTo>
                  <a:pt x="2043431" y="1150037"/>
                </a:lnTo>
                <a:lnTo>
                  <a:pt x="2047241" y="1145593"/>
                </a:lnTo>
                <a:lnTo>
                  <a:pt x="2048511" y="1143370"/>
                </a:lnTo>
                <a:lnTo>
                  <a:pt x="2049781" y="1141146"/>
                </a:lnTo>
                <a:lnTo>
                  <a:pt x="2050416" y="1139242"/>
                </a:lnTo>
                <a:lnTo>
                  <a:pt x="2051051" y="1137019"/>
                </a:lnTo>
                <a:lnTo>
                  <a:pt x="2051368" y="1134797"/>
                </a:lnTo>
                <a:lnTo>
                  <a:pt x="2051368" y="1132573"/>
                </a:lnTo>
                <a:lnTo>
                  <a:pt x="2051051" y="1130352"/>
                </a:lnTo>
                <a:lnTo>
                  <a:pt x="2050416" y="1127811"/>
                </a:lnTo>
                <a:lnTo>
                  <a:pt x="2049464" y="1125588"/>
                </a:lnTo>
                <a:lnTo>
                  <a:pt x="2047876" y="1123366"/>
                </a:lnTo>
                <a:lnTo>
                  <a:pt x="2053908" y="1126223"/>
                </a:lnTo>
                <a:lnTo>
                  <a:pt x="2059623" y="1129080"/>
                </a:lnTo>
                <a:lnTo>
                  <a:pt x="2064386" y="1132573"/>
                </a:lnTo>
                <a:lnTo>
                  <a:pt x="2068513" y="1135431"/>
                </a:lnTo>
                <a:lnTo>
                  <a:pt x="2076768" y="1140829"/>
                </a:lnTo>
                <a:lnTo>
                  <a:pt x="2080578" y="1143370"/>
                </a:lnTo>
                <a:lnTo>
                  <a:pt x="2084389" y="1145593"/>
                </a:lnTo>
                <a:lnTo>
                  <a:pt x="2088198" y="1147813"/>
                </a:lnTo>
                <a:lnTo>
                  <a:pt x="2092326" y="1149402"/>
                </a:lnTo>
                <a:lnTo>
                  <a:pt x="2096771" y="1150354"/>
                </a:lnTo>
                <a:lnTo>
                  <a:pt x="2101533" y="1150988"/>
                </a:lnTo>
                <a:lnTo>
                  <a:pt x="2106613" y="1151624"/>
                </a:lnTo>
                <a:lnTo>
                  <a:pt x="2112328" y="1150988"/>
                </a:lnTo>
                <a:lnTo>
                  <a:pt x="2118678" y="1150037"/>
                </a:lnTo>
                <a:lnTo>
                  <a:pt x="2125981" y="1148132"/>
                </a:lnTo>
                <a:lnTo>
                  <a:pt x="2129156" y="1146862"/>
                </a:lnTo>
                <a:lnTo>
                  <a:pt x="2132014" y="1145275"/>
                </a:lnTo>
                <a:lnTo>
                  <a:pt x="2133918" y="1143370"/>
                </a:lnTo>
                <a:lnTo>
                  <a:pt x="2135506" y="1142100"/>
                </a:lnTo>
                <a:lnTo>
                  <a:pt x="2136458" y="1140195"/>
                </a:lnTo>
                <a:lnTo>
                  <a:pt x="2136776" y="1138289"/>
                </a:lnTo>
                <a:lnTo>
                  <a:pt x="2137728" y="1135114"/>
                </a:lnTo>
                <a:lnTo>
                  <a:pt x="2138363" y="1131303"/>
                </a:lnTo>
                <a:lnTo>
                  <a:pt x="2138998" y="1129717"/>
                </a:lnTo>
                <a:lnTo>
                  <a:pt x="2140268" y="1128128"/>
                </a:lnTo>
                <a:lnTo>
                  <a:pt x="2141538" y="1126223"/>
                </a:lnTo>
                <a:lnTo>
                  <a:pt x="2143443" y="1124953"/>
                </a:lnTo>
                <a:lnTo>
                  <a:pt x="2145983" y="1123049"/>
                </a:lnTo>
                <a:lnTo>
                  <a:pt x="2149793" y="1121461"/>
                </a:lnTo>
                <a:lnTo>
                  <a:pt x="2152968" y="1123366"/>
                </a:lnTo>
                <a:lnTo>
                  <a:pt x="2156462" y="1124636"/>
                </a:lnTo>
                <a:lnTo>
                  <a:pt x="2160271" y="1124953"/>
                </a:lnTo>
                <a:lnTo>
                  <a:pt x="2164716" y="1125270"/>
                </a:lnTo>
                <a:lnTo>
                  <a:pt x="2168526" y="1124953"/>
                </a:lnTo>
                <a:lnTo>
                  <a:pt x="2172971" y="1124000"/>
                </a:lnTo>
                <a:lnTo>
                  <a:pt x="2177416" y="1122730"/>
                </a:lnTo>
                <a:lnTo>
                  <a:pt x="2181861" y="1121143"/>
                </a:lnTo>
                <a:lnTo>
                  <a:pt x="2186306" y="1119874"/>
                </a:lnTo>
                <a:lnTo>
                  <a:pt x="2190433" y="1117650"/>
                </a:lnTo>
                <a:lnTo>
                  <a:pt x="2194561" y="1115428"/>
                </a:lnTo>
                <a:lnTo>
                  <a:pt x="2198688" y="1113205"/>
                </a:lnTo>
                <a:lnTo>
                  <a:pt x="2202181" y="1110666"/>
                </a:lnTo>
                <a:lnTo>
                  <a:pt x="2205356" y="1108125"/>
                </a:lnTo>
                <a:lnTo>
                  <a:pt x="2208848" y="1105583"/>
                </a:lnTo>
                <a:lnTo>
                  <a:pt x="2211388" y="1103045"/>
                </a:lnTo>
                <a:lnTo>
                  <a:pt x="2214881" y="1106537"/>
                </a:lnTo>
                <a:lnTo>
                  <a:pt x="2218691" y="1109396"/>
                </a:lnTo>
                <a:lnTo>
                  <a:pt x="2222184" y="1111617"/>
                </a:lnTo>
                <a:lnTo>
                  <a:pt x="2226311" y="1113522"/>
                </a:lnTo>
                <a:lnTo>
                  <a:pt x="2229804" y="1115110"/>
                </a:lnTo>
                <a:lnTo>
                  <a:pt x="2233932" y="1115745"/>
                </a:lnTo>
                <a:lnTo>
                  <a:pt x="2238058" y="1116062"/>
                </a:lnTo>
                <a:lnTo>
                  <a:pt x="2242503" y="1115745"/>
                </a:lnTo>
                <a:lnTo>
                  <a:pt x="2246313" y="1115428"/>
                </a:lnTo>
                <a:lnTo>
                  <a:pt x="2250758" y="1114159"/>
                </a:lnTo>
                <a:lnTo>
                  <a:pt x="2254886" y="1113205"/>
                </a:lnTo>
                <a:lnTo>
                  <a:pt x="2259013" y="1111617"/>
                </a:lnTo>
                <a:lnTo>
                  <a:pt x="2267586" y="1108125"/>
                </a:lnTo>
                <a:lnTo>
                  <a:pt x="2276158" y="1103679"/>
                </a:lnTo>
                <a:lnTo>
                  <a:pt x="2293303" y="1094471"/>
                </a:lnTo>
                <a:lnTo>
                  <a:pt x="2301876" y="1090345"/>
                </a:lnTo>
                <a:lnTo>
                  <a:pt x="2309814" y="1086216"/>
                </a:lnTo>
                <a:lnTo>
                  <a:pt x="2317434" y="1083042"/>
                </a:lnTo>
                <a:lnTo>
                  <a:pt x="2321562" y="1081454"/>
                </a:lnTo>
                <a:lnTo>
                  <a:pt x="2325053" y="1080501"/>
                </a:lnTo>
                <a:lnTo>
                  <a:pt x="2328863" y="1079548"/>
                </a:lnTo>
                <a:lnTo>
                  <a:pt x="2332038" y="1079231"/>
                </a:lnTo>
                <a:lnTo>
                  <a:pt x="2335848" y="1079231"/>
                </a:lnTo>
                <a:lnTo>
                  <a:pt x="2339023" y="1079548"/>
                </a:lnTo>
                <a:lnTo>
                  <a:pt x="2341563" y="1076374"/>
                </a:lnTo>
                <a:lnTo>
                  <a:pt x="2344421" y="1073198"/>
                </a:lnTo>
                <a:lnTo>
                  <a:pt x="2348231" y="1070023"/>
                </a:lnTo>
                <a:lnTo>
                  <a:pt x="2352041" y="1066848"/>
                </a:lnTo>
                <a:lnTo>
                  <a:pt x="2361248" y="1060179"/>
                </a:lnTo>
                <a:lnTo>
                  <a:pt x="2371408" y="1054148"/>
                </a:lnTo>
                <a:lnTo>
                  <a:pt x="2382838" y="1047791"/>
                </a:lnTo>
                <a:lnTo>
                  <a:pt x="2394904" y="1042076"/>
                </a:lnTo>
                <a:lnTo>
                  <a:pt x="2407286" y="1036679"/>
                </a:lnTo>
                <a:lnTo>
                  <a:pt x="2419986" y="1031598"/>
                </a:lnTo>
                <a:lnTo>
                  <a:pt x="2432369" y="1026835"/>
                </a:lnTo>
                <a:lnTo>
                  <a:pt x="2444751" y="1023025"/>
                </a:lnTo>
                <a:lnTo>
                  <a:pt x="2456498" y="1020167"/>
                </a:lnTo>
                <a:lnTo>
                  <a:pt x="2467611" y="1017946"/>
                </a:lnTo>
                <a:lnTo>
                  <a:pt x="2477454" y="1016357"/>
                </a:lnTo>
                <a:lnTo>
                  <a:pt x="2485708" y="1016040"/>
                </a:lnTo>
                <a:lnTo>
                  <a:pt x="2492694" y="1016040"/>
                </a:lnTo>
                <a:lnTo>
                  <a:pt x="2495551" y="1016357"/>
                </a:lnTo>
                <a:lnTo>
                  <a:pt x="2497773" y="1017309"/>
                </a:lnTo>
                <a:lnTo>
                  <a:pt x="2497138" y="1020485"/>
                </a:lnTo>
                <a:lnTo>
                  <a:pt x="2495868" y="1023342"/>
                </a:lnTo>
                <a:lnTo>
                  <a:pt x="2494916" y="1025883"/>
                </a:lnTo>
                <a:lnTo>
                  <a:pt x="2493328" y="1027789"/>
                </a:lnTo>
                <a:lnTo>
                  <a:pt x="2491741" y="1029375"/>
                </a:lnTo>
                <a:lnTo>
                  <a:pt x="2490154" y="1030329"/>
                </a:lnTo>
                <a:lnTo>
                  <a:pt x="2487931" y="1030646"/>
                </a:lnTo>
                <a:lnTo>
                  <a:pt x="2485708" y="1030964"/>
                </a:lnTo>
                <a:lnTo>
                  <a:pt x="2483486" y="1030964"/>
                </a:lnTo>
                <a:lnTo>
                  <a:pt x="2481263" y="1030964"/>
                </a:lnTo>
                <a:lnTo>
                  <a:pt x="2476501" y="1029693"/>
                </a:lnTo>
                <a:lnTo>
                  <a:pt x="2471421" y="1028106"/>
                </a:lnTo>
                <a:lnTo>
                  <a:pt x="2466341" y="1025883"/>
                </a:lnTo>
                <a:lnTo>
                  <a:pt x="2465071" y="1027789"/>
                </a:lnTo>
                <a:lnTo>
                  <a:pt x="2464118" y="1030010"/>
                </a:lnTo>
                <a:lnTo>
                  <a:pt x="2464118" y="1031598"/>
                </a:lnTo>
                <a:lnTo>
                  <a:pt x="2464437" y="1033185"/>
                </a:lnTo>
                <a:lnTo>
                  <a:pt x="2465706" y="1034773"/>
                </a:lnTo>
                <a:lnTo>
                  <a:pt x="2466658" y="1036043"/>
                </a:lnTo>
                <a:lnTo>
                  <a:pt x="2469833" y="1039218"/>
                </a:lnTo>
                <a:lnTo>
                  <a:pt x="2470786" y="1040489"/>
                </a:lnTo>
                <a:lnTo>
                  <a:pt x="2471421" y="1042076"/>
                </a:lnTo>
                <a:lnTo>
                  <a:pt x="2471421" y="1043347"/>
                </a:lnTo>
                <a:lnTo>
                  <a:pt x="2471103" y="1045251"/>
                </a:lnTo>
                <a:lnTo>
                  <a:pt x="2469833" y="1046839"/>
                </a:lnTo>
                <a:lnTo>
                  <a:pt x="2467611" y="1048750"/>
                </a:lnTo>
                <a:lnTo>
                  <a:pt x="2463801" y="1050656"/>
                </a:lnTo>
                <a:lnTo>
                  <a:pt x="2459038" y="1052559"/>
                </a:lnTo>
                <a:lnTo>
                  <a:pt x="2459991" y="1050656"/>
                </a:lnTo>
                <a:lnTo>
                  <a:pt x="2460308" y="1049067"/>
                </a:lnTo>
                <a:lnTo>
                  <a:pt x="2460308" y="1045251"/>
                </a:lnTo>
                <a:lnTo>
                  <a:pt x="2459991" y="1041758"/>
                </a:lnTo>
                <a:lnTo>
                  <a:pt x="2458403" y="1038266"/>
                </a:lnTo>
                <a:lnTo>
                  <a:pt x="2456498" y="1035408"/>
                </a:lnTo>
                <a:lnTo>
                  <a:pt x="2453641" y="1032868"/>
                </a:lnTo>
                <a:lnTo>
                  <a:pt x="2450466" y="1030646"/>
                </a:lnTo>
                <a:lnTo>
                  <a:pt x="2446656" y="1029375"/>
                </a:lnTo>
                <a:lnTo>
                  <a:pt x="2446656" y="1032550"/>
                </a:lnTo>
                <a:lnTo>
                  <a:pt x="2446021" y="1035091"/>
                </a:lnTo>
                <a:lnTo>
                  <a:pt x="2444116" y="1037631"/>
                </a:lnTo>
                <a:lnTo>
                  <a:pt x="2441893" y="1039855"/>
                </a:lnTo>
                <a:lnTo>
                  <a:pt x="2439353" y="1041758"/>
                </a:lnTo>
                <a:lnTo>
                  <a:pt x="2436178" y="1043347"/>
                </a:lnTo>
                <a:lnTo>
                  <a:pt x="2432369" y="1044933"/>
                </a:lnTo>
                <a:lnTo>
                  <a:pt x="2428876" y="1046522"/>
                </a:lnTo>
                <a:lnTo>
                  <a:pt x="2419986" y="1049067"/>
                </a:lnTo>
                <a:lnTo>
                  <a:pt x="2411096" y="1051289"/>
                </a:lnTo>
                <a:lnTo>
                  <a:pt x="2402206" y="1053829"/>
                </a:lnTo>
                <a:lnTo>
                  <a:pt x="2397761" y="1055100"/>
                </a:lnTo>
                <a:lnTo>
                  <a:pt x="2394268" y="1056687"/>
                </a:lnTo>
                <a:lnTo>
                  <a:pt x="2391093" y="1060179"/>
                </a:lnTo>
                <a:lnTo>
                  <a:pt x="2388553" y="1063990"/>
                </a:lnTo>
                <a:lnTo>
                  <a:pt x="2387918" y="1065895"/>
                </a:lnTo>
                <a:lnTo>
                  <a:pt x="2387284" y="1067482"/>
                </a:lnTo>
                <a:lnTo>
                  <a:pt x="2387284" y="1069706"/>
                </a:lnTo>
                <a:lnTo>
                  <a:pt x="2387601" y="1071928"/>
                </a:lnTo>
                <a:lnTo>
                  <a:pt x="2389824" y="1073833"/>
                </a:lnTo>
                <a:lnTo>
                  <a:pt x="2392046" y="1075103"/>
                </a:lnTo>
                <a:lnTo>
                  <a:pt x="2394586" y="1076692"/>
                </a:lnTo>
                <a:lnTo>
                  <a:pt x="2397126" y="1077326"/>
                </a:lnTo>
                <a:lnTo>
                  <a:pt x="2399984" y="1078279"/>
                </a:lnTo>
                <a:lnTo>
                  <a:pt x="2403158" y="1078597"/>
                </a:lnTo>
                <a:lnTo>
                  <a:pt x="2406333" y="1078914"/>
                </a:lnTo>
                <a:lnTo>
                  <a:pt x="2409508" y="1078914"/>
                </a:lnTo>
                <a:lnTo>
                  <a:pt x="2416493" y="1077643"/>
                </a:lnTo>
                <a:lnTo>
                  <a:pt x="2423796" y="1076374"/>
                </a:lnTo>
                <a:lnTo>
                  <a:pt x="2430781" y="1074150"/>
                </a:lnTo>
                <a:lnTo>
                  <a:pt x="2438083" y="1071611"/>
                </a:lnTo>
                <a:lnTo>
                  <a:pt x="2444751" y="1068435"/>
                </a:lnTo>
                <a:lnTo>
                  <a:pt x="2451418" y="1064625"/>
                </a:lnTo>
                <a:lnTo>
                  <a:pt x="2457768" y="1061133"/>
                </a:lnTo>
                <a:lnTo>
                  <a:pt x="2463166" y="1057322"/>
                </a:lnTo>
                <a:lnTo>
                  <a:pt x="2467928" y="1053829"/>
                </a:lnTo>
                <a:lnTo>
                  <a:pt x="2471738" y="1050337"/>
                </a:lnTo>
                <a:lnTo>
                  <a:pt x="2474914" y="1047156"/>
                </a:lnTo>
                <a:lnTo>
                  <a:pt x="2476183" y="1044616"/>
                </a:lnTo>
                <a:lnTo>
                  <a:pt x="2487931" y="1044298"/>
                </a:lnTo>
                <a:lnTo>
                  <a:pt x="2495234" y="1043981"/>
                </a:lnTo>
                <a:lnTo>
                  <a:pt x="2502853" y="1042712"/>
                </a:lnTo>
                <a:lnTo>
                  <a:pt x="2506982" y="1042076"/>
                </a:lnTo>
                <a:lnTo>
                  <a:pt x="2510473" y="1040806"/>
                </a:lnTo>
                <a:lnTo>
                  <a:pt x="2513966" y="1039855"/>
                </a:lnTo>
                <a:lnTo>
                  <a:pt x="2516823" y="1037948"/>
                </a:lnTo>
                <a:lnTo>
                  <a:pt x="2519681" y="1036043"/>
                </a:lnTo>
                <a:lnTo>
                  <a:pt x="2521903" y="1033504"/>
                </a:lnTo>
                <a:lnTo>
                  <a:pt x="2523808" y="1030964"/>
                </a:lnTo>
                <a:lnTo>
                  <a:pt x="2524761" y="1027789"/>
                </a:lnTo>
                <a:lnTo>
                  <a:pt x="2529206" y="1028423"/>
                </a:lnTo>
                <a:lnTo>
                  <a:pt x="2531746" y="1029375"/>
                </a:lnTo>
                <a:lnTo>
                  <a:pt x="2532699" y="1030010"/>
                </a:lnTo>
                <a:lnTo>
                  <a:pt x="2533333" y="1030329"/>
                </a:lnTo>
                <a:lnTo>
                  <a:pt x="2533651" y="1030964"/>
                </a:lnTo>
                <a:lnTo>
                  <a:pt x="2533651" y="1031915"/>
                </a:lnTo>
                <a:lnTo>
                  <a:pt x="2532381" y="1033504"/>
                </a:lnTo>
                <a:lnTo>
                  <a:pt x="2530793" y="1035408"/>
                </a:lnTo>
                <a:lnTo>
                  <a:pt x="2527936" y="1037314"/>
                </a:lnTo>
                <a:lnTo>
                  <a:pt x="2524761" y="1039218"/>
                </a:lnTo>
                <a:lnTo>
                  <a:pt x="2517141" y="1043347"/>
                </a:lnTo>
                <a:lnTo>
                  <a:pt x="2509203" y="1047156"/>
                </a:lnTo>
                <a:lnTo>
                  <a:pt x="2494916" y="1053194"/>
                </a:lnTo>
                <a:lnTo>
                  <a:pt x="2504758" y="1071928"/>
                </a:lnTo>
                <a:lnTo>
                  <a:pt x="2507298" y="1070340"/>
                </a:lnTo>
                <a:lnTo>
                  <a:pt x="2509203" y="1069070"/>
                </a:lnTo>
                <a:lnTo>
                  <a:pt x="2510791" y="1067482"/>
                </a:lnTo>
                <a:lnTo>
                  <a:pt x="2512062" y="1065895"/>
                </a:lnTo>
                <a:lnTo>
                  <a:pt x="2513013" y="1063990"/>
                </a:lnTo>
                <a:lnTo>
                  <a:pt x="2513966" y="1062085"/>
                </a:lnTo>
                <a:lnTo>
                  <a:pt x="2514918" y="1057957"/>
                </a:lnTo>
                <a:lnTo>
                  <a:pt x="2516188" y="1054465"/>
                </a:lnTo>
                <a:lnTo>
                  <a:pt x="2516823" y="1052559"/>
                </a:lnTo>
                <a:lnTo>
                  <a:pt x="2517776" y="1050656"/>
                </a:lnTo>
                <a:lnTo>
                  <a:pt x="2519363" y="1049067"/>
                </a:lnTo>
                <a:lnTo>
                  <a:pt x="2521268" y="1047474"/>
                </a:lnTo>
                <a:lnTo>
                  <a:pt x="2523491" y="1045887"/>
                </a:lnTo>
                <a:lnTo>
                  <a:pt x="2526031" y="1044616"/>
                </a:lnTo>
                <a:lnTo>
                  <a:pt x="2524126" y="1050337"/>
                </a:lnTo>
                <a:lnTo>
                  <a:pt x="2523491" y="1054783"/>
                </a:lnTo>
                <a:lnTo>
                  <a:pt x="2522856" y="1056687"/>
                </a:lnTo>
                <a:lnTo>
                  <a:pt x="2523491" y="1057957"/>
                </a:lnTo>
                <a:lnTo>
                  <a:pt x="2523808" y="1059544"/>
                </a:lnTo>
                <a:lnTo>
                  <a:pt x="2524126" y="1060496"/>
                </a:lnTo>
                <a:lnTo>
                  <a:pt x="2525079" y="1061450"/>
                </a:lnTo>
                <a:lnTo>
                  <a:pt x="2526031" y="1061766"/>
                </a:lnTo>
                <a:lnTo>
                  <a:pt x="2526983" y="1062085"/>
                </a:lnTo>
                <a:lnTo>
                  <a:pt x="2528571" y="1062402"/>
                </a:lnTo>
                <a:lnTo>
                  <a:pt x="2531746" y="1062085"/>
                </a:lnTo>
                <a:lnTo>
                  <a:pt x="2535239" y="1061133"/>
                </a:lnTo>
                <a:lnTo>
                  <a:pt x="2539367" y="1059544"/>
                </a:lnTo>
                <a:lnTo>
                  <a:pt x="2543811" y="1057322"/>
                </a:lnTo>
                <a:lnTo>
                  <a:pt x="2553336" y="1052242"/>
                </a:lnTo>
                <a:lnTo>
                  <a:pt x="2563496" y="1046522"/>
                </a:lnTo>
                <a:lnTo>
                  <a:pt x="2573338" y="1040172"/>
                </a:lnTo>
                <a:lnTo>
                  <a:pt x="2573656" y="1042076"/>
                </a:lnTo>
                <a:lnTo>
                  <a:pt x="2573973" y="1043981"/>
                </a:lnTo>
                <a:lnTo>
                  <a:pt x="2573973" y="1045570"/>
                </a:lnTo>
                <a:lnTo>
                  <a:pt x="2573973" y="1047156"/>
                </a:lnTo>
                <a:lnTo>
                  <a:pt x="2573338" y="1048750"/>
                </a:lnTo>
                <a:lnTo>
                  <a:pt x="2572704" y="1050020"/>
                </a:lnTo>
                <a:lnTo>
                  <a:pt x="2570164" y="1052877"/>
                </a:lnTo>
                <a:lnTo>
                  <a:pt x="2566988" y="1055417"/>
                </a:lnTo>
                <a:lnTo>
                  <a:pt x="2563178" y="1057640"/>
                </a:lnTo>
                <a:lnTo>
                  <a:pt x="2558733" y="1059861"/>
                </a:lnTo>
                <a:lnTo>
                  <a:pt x="2553653" y="1062085"/>
                </a:lnTo>
                <a:lnTo>
                  <a:pt x="2543176" y="1065895"/>
                </a:lnTo>
                <a:lnTo>
                  <a:pt x="2532381" y="1069706"/>
                </a:lnTo>
                <a:lnTo>
                  <a:pt x="2527301" y="1071928"/>
                </a:lnTo>
                <a:lnTo>
                  <a:pt x="2522539" y="1074150"/>
                </a:lnTo>
                <a:lnTo>
                  <a:pt x="2518728" y="1076374"/>
                </a:lnTo>
                <a:lnTo>
                  <a:pt x="2515236" y="1078914"/>
                </a:lnTo>
                <a:lnTo>
                  <a:pt x="2524443" y="1084947"/>
                </a:lnTo>
                <a:lnTo>
                  <a:pt x="2529523" y="1088757"/>
                </a:lnTo>
                <a:lnTo>
                  <a:pt x="2531746" y="1089708"/>
                </a:lnTo>
                <a:lnTo>
                  <a:pt x="2534603" y="1091296"/>
                </a:lnTo>
                <a:lnTo>
                  <a:pt x="2544128" y="1094154"/>
                </a:lnTo>
                <a:lnTo>
                  <a:pt x="2542541" y="1091931"/>
                </a:lnTo>
                <a:lnTo>
                  <a:pt x="2542223" y="1089391"/>
                </a:lnTo>
                <a:lnTo>
                  <a:pt x="2542541" y="1087170"/>
                </a:lnTo>
                <a:lnTo>
                  <a:pt x="2543493" y="1084630"/>
                </a:lnTo>
                <a:lnTo>
                  <a:pt x="2544763" y="1082089"/>
                </a:lnTo>
                <a:lnTo>
                  <a:pt x="2546987" y="1079548"/>
                </a:lnTo>
                <a:lnTo>
                  <a:pt x="2549208" y="1077009"/>
                </a:lnTo>
                <a:lnTo>
                  <a:pt x="2552383" y="1074150"/>
                </a:lnTo>
                <a:lnTo>
                  <a:pt x="2555876" y="1071611"/>
                </a:lnTo>
                <a:lnTo>
                  <a:pt x="2559368" y="1069070"/>
                </a:lnTo>
                <a:lnTo>
                  <a:pt x="2568258" y="1063990"/>
                </a:lnTo>
                <a:lnTo>
                  <a:pt x="2577784" y="1059227"/>
                </a:lnTo>
                <a:lnTo>
                  <a:pt x="2588261" y="1054465"/>
                </a:lnTo>
                <a:lnTo>
                  <a:pt x="2599373" y="1050020"/>
                </a:lnTo>
                <a:lnTo>
                  <a:pt x="2610169" y="1046522"/>
                </a:lnTo>
                <a:lnTo>
                  <a:pt x="2621281" y="1043347"/>
                </a:lnTo>
                <a:lnTo>
                  <a:pt x="2631758" y="1040806"/>
                </a:lnTo>
                <a:lnTo>
                  <a:pt x="2641601" y="1039537"/>
                </a:lnTo>
                <a:lnTo>
                  <a:pt x="2649856" y="1038901"/>
                </a:lnTo>
                <a:lnTo>
                  <a:pt x="2653983" y="1038901"/>
                </a:lnTo>
                <a:lnTo>
                  <a:pt x="2657158" y="1039218"/>
                </a:lnTo>
                <a:lnTo>
                  <a:pt x="2660334" y="1039855"/>
                </a:lnTo>
                <a:lnTo>
                  <a:pt x="2662874" y="1040489"/>
                </a:lnTo>
                <a:lnTo>
                  <a:pt x="2666366" y="1037314"/>
                </a:lnTo>
                <a:lnTo>
                  <a:pt x="2670176" y="1034456"/>
                </a:lnTo>
                <a:lnTo>
                  <a:pt x="2673986" y="1031598"/>
                </a:lnTo>
                <a:lnTo>
                  <a:pt x="2678113" y="1028423"/>
                </a:lnTo>
                <a:lnTo>
                  <a:pt x="2687322" y="1023342"/>
                </a:lnTo>
                <a:lnTo>
                  <a:pt x="2696528" y="1018898"/>
                </a:lnTo>
                <a:lnTo>
                  <a:pt x="2707006" y="1014769"/>
                </a:lnTo>
                <a:lnTo>
                  <a:pt x="2717167" y="1010642"/>
                </a:lnTo>
                <a:lnTo>
                  <a:pt x="2738438" y="1003657"/>
                </a:lnTo>
                <a:lnTo>
                  <a:pt x="2759076" y="996671"/>
                </a:lnTo>
                <a:lnTo>
                  <a:pt x="2768918" y="993496"/>
                </a:lnTo>
                <a:lnTo>
                  <a:pt x="2778126" y="990003"/>
                </a:lnTo>
                <a:lnTo>
                  <a:pt x="2786381" y="985876"/>
                </a:lnTo>
                <a:lnTo>
                  <a:pt x="2794001" y="981430"/>
                </a:lnTo>
                <a:lnTo>
                  <a:pt x="2797493" y="979209"/>
                </a:lnTo>
                <a:lnTo>
                  <a:pt x="2800351" y="976668"/>
                </a:lnTo>
                <a:lnTo>
                  <a:pt x="2803208" y="974127"/>
                </a:lnTo>
                <a:lnTo>
                  <a:pt x="2805748" y="971587"/>
                </a:lnTo>
                <a:lnTo>
                  <a:pt x="2803208" y="970001"/>
                </a:lnTo>
                <a:lnTo>
                  <a:pt x="2800986" y="969047"/>
                </a:lnTo>
                <a:lnTo>
                  <a:pt x="2798446" y="968412"/>
                </a:lnTo>
                <a:lnTo>
                  <a:pt x="2796223" y="968095"/>
                </a:lnTo>
                <a:lnTo>
                  <a:pt x="2794001" y="968095"/>
                </a:lnTo>
                <a:lnTo>
                  <a:pt x="2791778" y="968095"/>
                </a:lnTo>
                <a:lnTo>
                  <a:pt x="2789873" y="968412"/>
                </a:lnTo>
                <a:lnTo>
                  <a:pt x="2787651" y="969047"/>
                </a:lnTo>
                <a:lnTo>
                  <a:pt x="2783206" y="970952"/>
                </a:lnTo>
                <a:lnTo>
                  <a:pt x="2778761" y="973810"/>
                </a:lnTo>
                <a:lnTo>
                  <a:pt x="2769553" y="980478"/>
                </a:lnTo>
                <a:lnTo>
                  <a:pt x="2767332" y="977938"/>
                </a:lnTo>
                <a:lnTo>
                  <a:pt x="2766378" y="975716"/>
                </a:lnTo>
                <a:lnTo>
                  <a:pt x="2766061" y="973810"/>
                </a:lnTo>
                <a:lnTo>
                  <a:pt x="2766378" y="972222"/>
                </a:lnTo>
                <a:lnTo>
                  <a:pt x="2767332" y="970952"/>
                </a:lnTo>
                <a:lnTo>
                  <a:pt x="2768918" y="969364"/>
                </a:lnTo>
                <a:lnTo>
                  <a:pt x="2771141" y="968412"/>
                </a:lnTo>
                <a:lnTo>
                  <a:pt x="2773363" y="967143"/>
                </a:lnTo>
                <a:lnTo>
                  <a:pt x="2770506" y="968095"/>
                </a:lnTo>
                <a:lnTo>
                  <a:pt x="2767332" y="968412"/>
                </a:lnTo>
                <a:lnTo>
                  <a:pt x="2760663" y="968412"/>
                </a:lnTo>
                <a:lnTo>
                  <a:pt x="2756853" y="968412"/>
                </a:lnTo>
                <a:lnTo>
                  <a:pt x="2753361" y="968730"/>
                </a:lnTo>
                <a:lnTo>
                  <a:pt x="2749551" y="969364"/>
                </a:lnTo>
                <a:lnTo>
                  <a:pt x="2746058" y="970952"/>
                </a:lnTo>
                <a:lnTo>
                  <a:pt x="2746376" y="972858"/>
                </a:lnTo>
                <a:lnTo>
                  <a:pt x="2745424" y="972222"/>
                </a:lnTo>
                <a:lnTo>
                  <a:pt x="2744471" y="971905"/>
                </a:lnTo>
                <a:lnTo>
                  <a:pt x="2742248" y="973176"/>
                </a:lnTo>
                <a:lnTo>
                  <a:pt x="2742884" y="971270"/>
                </a:lnTo>
                <a:lnTo>
                  <a:pt x="2740344" y="970635"/>
                </a:lnTo>
                <a:lnTo>
                  <a:pt x="2738438" y="969683"/>
                </a:lnTo>
                <a:lnTo>
                  <a:pt x="2736216" y="968412"/>
                </a:lnTo>
                <a:lnTo>
                  <a:pt x="2733993" y="966824"/>
                </a:lnTo>
                <a:lnTo>
                  <a:pt x="2731771" y="964920"/>
                </a:lnTo>
                <a:lnTo>
                  <a:pt x="2729867" y="963014"/>
                </a:lnTo>
                <a:lnTo>
                  <a:pt x="2728278" y="960157"/>
                </a:lnTo>
                <a:lnTo>
                  <a:pt x="2726691" y="957616"/>
                </a:lnTo>
                <a:lnTo>
                  <a:pt x="2755584" y="946504"/>
                </a:lnTo>
                <a:lnTo>
                  <a:pt x="2753996" y="944281"/>
                </a:lnTo>
                <a:lnTo>
                  <a:pt x="2752091" y="943012"/>
                </a:lnTo>
                <a:lnTo>
                  <a:pt x="2749868" y="942377"/>
                </a:lnTo>
                <a:lnTo>
                  <a:pt x="2747328" y="942377"/>
                </a:lnTo>
                <a:lnTo>
                  <a:pt x="2744471" y="942694"/>
                </a:lnTo>
                <a:lnTo>
                  <a:pt x="2741613" y="943012"/>
                </a:lnTo>
                <a:lnTo>
                  <a:pt x="2735581" y="944598"/>
                </a:lnTo>
                <a:lnTo>
                  <a:pt x="2729867" y="946187"/>
                </a:lnTo>
                <a:lnTo>
                  <a:pt x="2727327" y="946187"/>
                </a:lnTo>
                <a:lnTo>
                  <a:pt x="2724787" y="946187"/>
                </a:lnTo>
                <a:lnTo>
                  <a:pt x="2722563" y="945233"/>
                </a:lnTo>
                <a:lnTo>
                  <a:pt x="2720658" y="943963"/>
                </a:lnTo>
                <a:lnTo>
                  <a:pt x="2719707" y="941741"/>
                </a:lnTo>
                <a:lnTo>
                  <a:pt x="2718436" y="938565"/>
                </a:lnTo>
                <a:lnTo>
                  <a:pt x="2740978" y="934121"/>
                </a:lnTo>
                <a:lnTo>
                  <a:pt x="2757488" y="931263"/>
                </a:lnTo>
                <a:lnTo>
                  <a:pt x="2770823" y="929040"/>
                </a:lnTo>
                <a:lnTo>
                  <a:pt x="2782571" y="926500"/>
                </a:lnTo>
                <a:lnTo>
                  <a:pt x="2787969" y="924913"/>
                </a:lnTo>
                <a:lnTo>
                  <a:pt x="2794001" y="923007"/>
                </a:lnTo>
                <a:lnTo>
                  <a:pt x="2800351" y="920784"/>
                </a:lnTo>
                <a:lnTo>
                  <a:pt x="2807653" y="918244"/>
                </a:lnTo>
                <a:lnTo>
                  <a:pt x="2825434" y="910942"/>
                </a:lnTo>
                <a:lnTo>
                  <a:pt x="2848928" y="900464"/>
                </a:lnTo>
                <a:lnTo>
                  <a:pt x="2847976" y="903005"/>
                </a:lnTo>
                <a:lnTo>
                  <a:pt x="2847342" y="905861"/>
                </a:lnTo>
                <a:lnTo>
                  <a:pt x="2845436" y="910307"/>
                </a:lnTo>
                <a:lnTo>
                  <a:pt x="2843531" y="914434"/>
                </a:lnTo>
                <a:lnTo>
                  <a:pt x="2841626" y="917927"/>
                </a:lnTo>
                <a:lnTo>
                  <a:pt x="2840674" y="919832"/>
                </a:lnTo>
                <a:lnTo>
                  <a:pt x="2840356" y="921738"/>
                </a:lnTo>
                <a:lnTo>
                  <a:pt x="2840674" y="923325"/>
                </a:lnTo>
                <a:lnTo>
                  <a:pt x="2841308" y="925231"/>
                </a:lnTo>
                <a:lnTo>
                  <a:pt x="2842261" y="927136"/>
                </a:lnTo>
                <a:lnTo>
                  <a:pt x="2843848" y="929357"/>
                </a:lnTo>
                <a:lnTo>
                  <a:pt x="2846071" y="931580"/>
                </a:lnTo>
                <a:lnTo>
                  <a:pt x="2848928" y="933804"/>
                </a:lnTo>
                <a:lnTo>
                  <a:pt x="2845436" y="936344"/>
                </a:lnTo>
                <a:lnTo>
                  <a:pt x="2842261" y="938565"/>
                </a:lnTo>
                <a:lnTo>
                  <a:pt x="2836863" y="941106"/>
                </a:lnTo>
                <a:lnTo>
                  <a:pt x="2832101" y="943012"/>
                </a:lnTo>
                <a:lnTo>
                  <a:pt x="2827656" y="944598"/>
                </a:lnTo>
                <a:lnTo>
                  <a:pt x="2823528" y="946187"/>
                </a:lnTo>
                <a:lnTo>
                  <a:pt x="2821941" y="947138"/>
                </a:lnTo>
                <a:lnTo>
                  <a:pt x="2820037" y="948727"/>
                </a:lnTo>
                <a:lnTo>
                  <a:pt x="2818131" y="949996"/>
                </a:lnTo>
                <a:lnTo>
                  <a:pt x="2816226" y="952220"/>
                </a:lnTo>
                <a:lnTo>
                  <a:pt x="2814957" y="954441"/>
                </a:lnTo>
                <a:lnTo>
                  <a:pt x="2813051" y="957616"/>
                </a:lnTo>
                <a:lnTo>
                  <a:pt x="2820988" y="966191"/>
                </a:lnTo>
                <a:lnTo>
                  <a:pt x="2826703" y="971270"/>
                </a:lnTo>
                <a:lnTo>
                  <a:pt x="2830514" y="976033"/>
                </a:lnTo>
                <a:lnTo>
                  <a:pt x="2835594" y="983018"/>
                </a:lnTo>
                <a:lnTo>
                  <a:pt x="2837498" y="981749"/>
                </a:lnTo>
                <a:lnTo>
                  <a:pt x="2838768" y="980795"/>
                </a:lnTo>
                <a:lnTo>
                  <a:pt x="2838768" y="980160"/>
                </a:lnTo>
                <a:lnTo>
                  <a:pt x="2838134" y="978891"/>
                </a:lnTo>
                <a:lnTo>
                  <a:pt x="2837498" y="978574"/>
                </a:lnTo>
                <a:lnTo>
                  <a:pt x="2836546" y="978255"/>
                </a:lnTo>
                <a:lnTo>
                  <a:pt x="2834958" y="977938"/>
                </a:lnTo>
                <a:lnTo>
                  <a:pt x="2834006" y="978255"/>
                </a:lnTo>
                <a:lnTo>
                  <a:pt x="2834641" y="976033"/>
                </a:lnTo>
                <a:lnTo>
                  <a:pt x="2835276" y="974445"/>
                </a:lnTo>
                <a:lnTo>
                  <a:pt x="2836546" y="972858"/>
                </a:lnTo>
                <a:lnTo>
                  <a:pt x="2837498" y="971587"/>
                </a:lnTo>
                <a:lnTo>
                  <a:pt x="2839086" y="970001"/>
                </a:lnTo>
                <a:lnTo>
                  <a:pt x="2840674" y="969364"/>
                </a:lnTo>
                <a:lnTo>
                  <a:pt x="2844166" y="967460"/>
                </a:lnTo>
                <a:lnTo>
                  <a:pt x="2847976" y="966507"/>
                </a:lnTo>
                <a:lnTo>
                  <a:pt x="2852422" y="965872"/>
                </a:lnTo>
                <a:lnTo>
                  <a:pt x="2861628" y="964603"/>
                </a:lnTo>
                <a:lnTo>
                  <a:pt x="2869883" y="963968"/>
                </a:lnTo>
                <a:lnTo>
                  <a:pt x="2873693" y="963014"/>
                </a:lnTo>
                <a:lnTo>
                  <a:pt x="2876551" y="961745"/>
                </a:lnTo>
                <a:lnTo>
                  <a:pt x="2877821" y="961110"/>
                </a:lnTo>
                <a:lnTo>
                  <a:pt x="2878773" y="959839"/>
                </a:lnTo>
                <a:lnTo>
                  <a:pt x="2879726" y="958887"/>
                </a:lnTo>
                <a:lnTo>
                  <a:pt x="2880679" y="957616"/>
                </a:lnTo>
                <a:lnTo>
                  <a:pt x="2880996" y="956346"/>
                </a:lnTo>
                <a:lnTo>
                  <a:pt x="2880996" y="954441"/>
                </a:lnTo>
                <a:lnTo>
                  <a:pt x="2880996" y="952537"/>
                </a:lnTo>
                <a:lnTo>
                  <a:pt x="2880679" y="950314"/>
                </a:lnTo>
                <a:lnTo>
                  <a:pt x="2885123" y="952854"/>
                </a:lnTo>
                <a:lnTo>
                  <a:pt x="2888616" y="954441"/>
                </a:lnTo>
                <a:lnTo>
                  <a:pt x="2891791" y="955077"/>
                </a:lnTo>
                <a:lnTo>
                  <a:pt x="2893378" y="955077"/>
                </a:lnTo>
                <a:lnTo>
                  <a:pt x="2894967" y="954760"/>
                </a:lnTo>
                <a:lnTo>
                  <a:pt x="2897823" y="953806"/>
                </a:lnTo>
                <a:lnTo>
                  <a:pt x="2901316" y="951902"/>
                </a:lnTo>
                <a:lnTo>
                  <a:pt x="2910523" y="945869"/>
                </a:lnTo>
                <a:lnTo>
                  <a:pt x="2910207" y="949045"/>
                </a:lnTo>
                <a:lnTo>
                  <a:pt x="2910207" y="950314"/>
                </a:lnTo>
                <a:lnTo>
                  <a:pt x="2910523" y="951902"/>
                </a:lnTo>
                <a:lnTo>
                  <a:pt x="2911476" y="954124"/>
                </a:lnTo>
                <a:lnTo>
                  <a:pt x="2913381" y="955712"/>
                </a:lnTo>
                <a:lnTo>
                  <a:pt x="2915604" y="956981"/>
                </a:lnTo>
                <a:lnTo>
                  <a:pt x="2917826" y="957616"/>
                </a:lnTo>
                <a:lnTo>
                  <a:pt x="2922588" y="958887"/>
                </a:lnTo>
                <a:lnTo>
                  <a:pt x="2925764" y="959522"/>
                </a:lnTo>
                <a:lnTo>
                  <a:pt x="2927033" y="959839"/>
                </a:lnTo>
                <a:lnTo>
                  <a:pt x="2927351" y="960157"/>
                </a:lnTo>
                <a:lnTo>
                  <a:pt x="2926716" y="961110"/>
                </a:lnTo>
                <a:lnTo>
                  <a:pt x="2924811" y="962062"/>
                </a:lnTo>
                <a:lnTo>
                  <a:pt x="2917826" y="965554"/>
                </a:lnTo>
                <a:lnTo>
                  <a:pt x="2927668" y="962062"/>
                </a:lnTo>
                <a:lnTo>
                  <a:pt x="2939098" y="958253"/>
                </a:lnTo>
                <a:lnTo>
                  <a:pt x="2964816" y="947774"/>
                </a:lnTo>
                <a:lnTo>
                  <a:pt x="2979103" y="942377"/>
                </a:lnTo>
                <a:lnTo>
                  <a:pt x="2993708" y="937296"/>
                </a:lnTo>
                <a:lnTo>
                  <a:pt x="3008314" y="932850"/>
                </a:lnTo>
                <a:lnTo>
                  <a:pt x="3015616" y="931263"/>
                </a:lnTo>
                <a:lnTo>
                  <a:pt x="3022918" y="929675"/>
                </a:lnTo>
                <a:lnTo>
                  <a:pt x="3020061" y="929357"/>
                </a:lnTo>
                <a:lnTo>
                  <a:pt x="3018474" y="929040"/>
                </a:lnTo>
                <a:lnTo>
                  <a:pt x="3017203" y="928088"/>
                </a:lnTo>
                <a:lnTo>
                  <a:pt x="3023236" y="924913"/>
                </a:lnTo>
                <a:lnTo>
                  <a:pt x="3029586" y="922056"/>
                </a:lnTo>
                <a:lnTo>
                  <a:pt x="3035302" y="919515"/>
                </a:lnTo>
                <a:lnTo>
                  <a:pt x="3040698" y="917292"/>
                </a:lnTo>
                <a:lnTo>
                  <a:pt x="3046413" y="914434"/>
                </a:lnTo>
                <a:lnTo>
                  <a:pt x="3048953" y="912530"/>
                </a:lnTo>
                <a:lnTo>
                  <a:pt x="3051493" y="910624"/>
                </a:lnTo>
                <a:lnTo>
                  <a:pt x="3054033" y="908401"/>
                </a:lnTo>
                <a:lnTo>
                  <a:pt x="3056256" y="905861"/>
                </a:lnTo>
                <a:lnTo>
                  <a:pt x="3058796" y="902686"/>
                </a:lnTo>
                <a:lnTo>
                  <a:pt x="3061336" y="899511"/>
                </a:lnTo>
                <a:lnTo>
                  <a:pt x="3061653" y="901416"/>
                </a:lnTo>
                <a:lnTo>
                  <a:pt x="3062288" y="903005"/>
                </a:lnTo>
                <a:lnTo>
                  <a:pt x="3062923" y="904591"/>
                </a:lnTo>
                <a:lnTo>
                  <a:pt x="3064193" y="905544"/>
                </a:lnTo>
                <a:lnTo>
                  <a:pt x="3065463" y="906180"/>
                </a:lnTo>
                <a:lnTo>
                  <a:pt x="3066733" y="907132"/>
                </a:lnTo>
                <a:lnTo>
                  <a:pt x="3068638" y="907449"/>
                </a:lnTo>
                <a:lnTo>
                  <a:pt x="3070227" y="907449"/>
                </a:lnTo>
                <a:lnTo>
                  <a:pt x="3074036" y="907449"/>
                </a:lnTo>
                <a:lnTo>
                  <a:pt x="3078481" y="906180"/>
                </a:lnTo>
                <a:lnTo>
                  <a:pt x="3082927" y="905226"/>
                </a:lnTo>
                <a:lnTo>
                  <a:pt x="3088006" y="903322"/>
                </a:lnTo>
                <a:lnTo>
                  <a:pt x="3097213" y="900147"/>
                </a:lnTo>
                <a:lnTo>
                  <a:pt x="3101976" y="898558"/>
                </a:lnTo>
                <a:lnTo>
                  <a:pt x="3106421" y="897607"/>
                </a:lnTo>
                <a:lnTo>
                  <a:pt x="3110866" y="896972"/>
                </a:lnTo>
                <a:lnTo>
                  <a:pt x="3114676" y="896972"/>
                </a:lnTo>
                <a:lnTo>
                  <a:pt x="3115946" y="897289"/>
                </a:lnTo>
                <a:lnTo>
                  <a:pt x="3117533" y="897607"/>
                </a:lnTo>
                <a:lnTo>
                  <a:pt x="3118803" y="898241"/>
                </a:lnTo>
                <a:lnTo>
                  <a:pt x="3120073" y="899511"/>
                </a:lnTo>
                <a:lnTo>
                  <a:pt x="3116263" y="902369"/>
                </a:lnTo>
                <a:lnTo>
                  <a:pt x="3113723" y="905226"/>
                </a:lnTo>
                <a:lnTo>
                  <a:pt x="3112453" y="907766"/>
                </a:lnTo>
                <a:lnTo>
                  <a:pt x="3111501" y="910307"/>
                </a:lnTo>
                <a:lnTo>
                  <a:pt x="3111818" y="912530"/>
                </a:lnTo>
                <a:lnTo>
                  <a:pt x="3112772" y="914434"/>
                </a:lnTo>
                <a:lnTo>
                  <a:pt x="3114676" y="916023"/>
                </a:lnTo>
                <a:lnTo>
                  <a:pt x="3116581" y="917292"/>
                </a:lnTo>
                <a:lnTo>
                  <a:pt x="3119121" y="918244"/>
                </a:lnTo>
                <a:lnTo>
                  <a:pt x="3122613" y="919198"/>
                </a:lnTo>
                <a:lnTo>
                  <a:pt x="3126106" y="919515"/>
                </a:lnTo>
                <a:lnTo>
                  <a:pt x="3130552" y="919515"/>
                </a:lnTo>
                <a:lnTo>
                  <a:pt x="3134996" y="919198"/>
                </a:lnTo>
                <a:lnTo>
                  <a:pt x="3139441" y="918244"/>
                </a:lnTo>
                <a:lnTo>
                  <a:pt x="3144203" y="916974"/>
                </a:lnTo>
                <a:lnTo>
                  <a:pt x="3149283" y="915069"/>
                </a:lnTo>
                <a:lnTo>
                  <a:pt x="3148966" y="916023"/>
                </a:lnTo>
                <a:lnTo>
                  <a:pt x="3158808" y="912213"/>
                </a:lnTo>
                <a:lnTo>
                  <a:pt x="3154363" y="913165"/>
                </a:lnTo>
                <a:lnTo>
                  <a:pt x="3152141" y="913482"/>
                </a:lnTo>
                <a:lnTo>
                  <a:pt x="3150236" y="913482"/>
                </a:lnTo>
                <a:lnTo>
                  <a:pt x="3148013" y="913482"/>
                </a:lnTo>
                <a:lnTo>
                  <a:pt x="3145791" y="912848"/>
                </a:lnTo>
                <a:lnTo>
                  <a:pt x="3143569" y="912213"/>
                </a:lnTo>
                <a:lnTo>
                  <a:pt x="3141981" y="910942"/>
                </a:lnTo>
                <a:lnTo>
                  <a:pt x="3144838" y="907449"/>
                </a:lnTo>
                <a:lnTo>
                  <a:pt x="3147696" y="904274"/>
                </a:lnTo>
                <a:lnTo>
                  <a:pt x="3150553" y="901416"/>
                </a:lnTo>
                <a:lnTo>
                  <a:pt x="3154046" y="899511"/>
                </a:lnTo>
                <a:lnTo>
                  <a:pt x="3157221" y="897607"/>
                </a:lnTo>
                <a:lnTo>
                  <a:pt x="3160713" y="896018"/>
                </a:lnTo>
                <a:lnTo>
                  <a:pt x="3164523" y="895066"/>
                </a:lnTo>
                <a:lnTo>
                  <a:pt x="3168017" y="893797"/>
                </a:lnTo>
                <a:lnTo>
                  <a:pt x="3176271" y="892208"/>
                </a:lnTo>
                <a:lnTo>
                  <a:pt x="3184526" y="889986"/>
                </a:lnTo>
                <a:lnTo>
                  <a:pt x="3188971" y="888399"/>
                </a:lnTo>
                <a:lnTo>
                  <a:pt x="3193734" y="887128"/>
                </a:lnTo>
                <a:lnTo>
                  <a:pt x="3198496" y="884906"/>
                </a:lnTo>
                <a:lnTo>
                  <a:pt x="3203576" y="882683"/>
                </a:lnTo>
                <a:lnTo>
                  <a:pt x="3203576" y="883953"/>
                </a:lnTo>
                <a:lnTo>
                  <a:pt x="3203576" y="885541"/>
                </a:lnTo>
                <a:lnTo>
                  <a:pt x="3203258" y="886493"/>
                </a:lnTo>
                <a:lnTo>
                  <a:pt x="3202942" y="887764"/>
                </a:lnTo>
                <a:lnTo>
                  <a:pt x="3201353" y="889986"/>
                </a:lnTo>
                <a:lnTo>
                  <a:pt x="3199766" y="891574"/>
                </a:lnTo>
                <a:lnTo>
                  <a:pt x="3198178" y="893478"/>
                </a:lnTo>
                <a:lnTo>
                  <a:pt x="3196591" y="895383"/>
                </a:lnTo>
                <a:lnTo>
                  <a:pt x="3195638" y="897924"/>
                </a:lnTo>
                <a:lnTo>
                  <a:pt x="3195321" y="898876"/>
                </a:lnTo>
                <a:lnTo>
                  <a:pt x="3195321" y="900464"/>
                </a:lnTo>
                <a:lnTo>
                  <a:pt x="3200718" y="900782"/>
                </a:lnTo>
                <a:lnTo>
                  <a:pt x="3206116" y="900782"/>
                </a:lnTo>
                <a:lnTo>
                  <a:pt x="3211831" y="900782"/>
                </a:lnTo>
                <a:lnTo>
                  <a:pt x="3217863" y="900147"/>
                </a:lnTo>
                <a:lnTo>
                  <a:pt x="3223896" y="899511"/>
                </a:lnTo>
                <a:lnTo>
                  <a:pt x="3230563" y="898241"/>
                </a:lnTo>
                <a:lnTo>
                  <a:pt x="3243581" y="895701"/>
                </a:lnTo>
                <a:lnTo>
                  <a:pt x="3240723" y="894114"/>
                </a:lnTo>
                <a:lnTo>
                  <a:pt x="3240088" y="893797"/>
                </a:lnTo>
                <a:lnTo>
                  <a:pt x="3239771" y="893161"/>
                </a:lnTo>
                <a:lnTo>
                  <a:pt x="3240088" y="892843"/>
                </a:lnTo>
                <a:lnTo>
                  <a:pt x="3240406" y="892526"/>
                </a:lnTo>
                <a:lnTo>
                  <a:pt x="3242311" y="892208"/>
                </a:lnTo>
                <a:lnTo>
                  <a:pt x="3245168" y="892208"/>
                </a:lnTo>
                <a:lnTo>
                  <a:pt x="3248661" y="892208"/>
                </a:lnTo>
                <a:lnTo>
                  <a:pt x="3257551" y="892526"/>
                </a:lnTo>
                <a:lnTo>
                  <a:pt x="3279141" y="886493"/>
                </a:lnTo>
                <a:lnTo>
                  <a:pt x="3299778" y="880460"/>
                </a:lnTo>
                <a:lnTo>
                  <a:pt x="3318829" y="875062"/>
                </a:lnTo>
                <a:lnTo>
                  <a:pt x="3327401" y="872839"/>
                </a:lnTo>
                <a:lnTo>
                  <a:pt x="3335021" y="871252"/>
                </a:lnTo>
                <a:lnTo>
                  <a:pt x="3336608" y="873476"/>
                </a:lnTo>
                <a:lnTo>
                  <a:pt x="3338513" y="875380"/>
                </a:lnTo>
                <a:lnTo>
                  <a:pt x="3340737" y="876651"/>
                </a:lnTo>
                <a:lnTo>
                  <a:pt x="3342958" y="877920"/>
                </a:lnTo>
                <a:lnTo>
                  <a:pt x="3345498" y="878873"/>
                </a:lnTo>
                <a:lnTo>
                  <a:pt x="3348038" y="879826"/>
                </a:lnTo>
                <a:lnTo>
                  <a:pt x="3353436" y="880777"/>
                </a:lnTo>
                <a:lnTo>
                  <a:pt x="3359468" y="881095"/>
                </a:lnTo>
                <a:lnTo>
                  <a:pt x="3365501" y="881412"/>
                </a:lnTo>
                <a:lnTo>
                  <a:pt x="3371534" y="881731"/>
                </a:lnTo>
                <a:lnTo>
                  <a:pt x="3377248" y="882366"/>
                </a:lnTo>
                <a:lnTo>
                  <a:pt x="3379153" y="880460"/>
                </a:lnTo>
                <a:lnTo>
                  <a:pt x="3380106" y="878873"/>
                </a:lnTo>
                <a:lnTo>
                  <a:pt x="3380106" y="878237"/>
                </a:lnTo>
                <a:lnTo>
                  <a:pt x="3379788" y="877920"/>
                </a:lnTo>
                <a:lnTo>
                  <a:pt x="3378836" y="876651"/>
                </a:lnTo>
                <a:lnTo>
                  <a:pt x="3377248" y="875697"/>
                </a:lnTo>
                <a:lnTo>
                  <a:pt x="3375026" y="875062"/>
                </a:lnTo>
                <a:lnTo>
                  <a:pt x="3369946" y="873158"/>
                </a:lnTo>
                <a:lnTo>
                  <a:pt x="3367406" y="872522"/>
                </a:lnTo>
                <a:lnTo>
                  <a:pt x="3365183" y="871252"/>
                </a:lnTo>
                <a:lnTo>
                  <a:pt x="3363278" y="869983"/>
                </a:lnTo>
                <a:lnTo>
                  <a:pt x="3362008" y="868394"/>
                </a:lnTo>
                <a:lnTo>
                  <a:pt x="3361691" y="867125"/>
                </a:lnTo>
                <a:lnTo>
                  <a:pt x="3361056" y="866489"/>
                </a:lnTo>
                <a:lnTo>
                  <a:pt x="3361056" y="865537"/>
                </a:lnTo>
                <a:lnTo>
                  <a:pt x="3361691" y="863950"/>
                </a:lnTo>
                <a:lnTo>
                  <a:pt x="3362961" y="861410"/>
                </a:lnTo>
                <a:lnTo>
                  <a:pt x="3365501" y="858235"/>
                </a:lnTo>
                <a:lnTo>
                  <a:pt x="3368358" y="861410"/>
                </a:lnTo>
                <a:lnTo>
                  <a:pt x="3371851" y="864268"/>
                </a:lnTo>
                <a:lnTo>
                  <a:pt x="3375026" y="866808"/>
                </a:lnTo>
                <a:lnTo>
                  <a:pt x="3376931" y="868077"/>
                </a:lnTo>
                <a:lnTo>
                  <a:pt x="3378836" y="869029"/>
                </a:lnTo>
                <a:lnTo>
                  <a:pt x="3381058" y="869983"/>
                </a:lnTo>
                <a:lnTo>
                  <a:pt x="3382963" y="870300"/>
                </a:lnTo>
                <a:lnTo>
                  <a:pt x="3385503" y="870300"/>
                </a:lnTo>
                <a:lnTo>
                  <a:pt x="3388362" y="870300"/>
                </a:lnTo>
                <a:lnTo>
                  <a:pt x="3391218" y="869983"/>
                </a:lnTo>
                <a:lnTo>
                  <a:pt x="3394076" y="868712"/>
                </a:lnTo>
                <a:lnTo>
                  <a:pt x="3397568" y="867125"/>
                </a:lnTo>
                <a:lnTo>
                  <a:pt x="3401379" y="865537"/>
                </a:lnTo>
                <a:lnTo>
                  <a:pt x="3399791" y="869029"/>
                </a:lnTo>
                <a:lnTo>
                  <a:pt x="3399156" y="873158"/>
                </a:lnTo>
                <a:lnTo>
                  <a:pt x="3398839" y="875062"/>
                </a:lnTo>
                <a:lnTo>
                  <a:pt x="3398839" y="876968"/>
                </a:lnTo>
                <a:lnTo>
                  <a:pt x="3399156" y="879826"/>
                </a:lnTo>
                <a:lnTo>
                  <a:pt x="3399473" y="882366"/>
                </a:lnTo>
                <a:lnTo>
                  <a:pt x="3402331" y="879191"/>
                </a:lnTo>
                <a:lnTo>
                  <a:pt x="3405823" y="876651"/>
                </a:lnTo>
                <a:lnTo>
                  <a:pt x="3409316" y="874110"/>
                </a:lnTo>
                <a:lnTo>
                  <a:pt x="3413443" y="872522"/>
                </a:lnTo>
                <a:lnTo>
                  <a:pt x="3417253" y="870618"/>
                </a:lnTo>
                <a:lnTo>
                  <a:pt x="3421381" y="869029"/>
                </a:lnTo>
                <a:lnTo>
                  <a:pt x="3425827" y="868077"/>
                </a:lnTo>
                <a:lnTo>
                  <a:pt x="3429953" y="867125"/>
                </a:lnTo>
                <a:lnTo>
                  <a:pt x="3434081" y="867125"/>
                </a:lnTo>
                <a:lnTo>
                  <a:pt x="3438526" y="867125"/>
                </a:lnTo>
                <a:lnTo>
                  <a:pt x="3442653" y="868077"/>
                </a:lnTo>
                <a:lnTo>
                  <a:pt x="3446464" y="868712"/>
                </a:lnTo>
                <a:lnTo>
                  <a:pt x="3450591" y="870618"/>
                </a:lnTo>
                <a:lnTo>
                  <a:pt x="3454401" y="872522"/>
                </a:lnTo>
                <a:lnTo>
                  <a:pt x="3457576" y="875062"/>
                </a:lnTo>
                <a:lnTo>
                  <a:pt x="3460433" y="877920"/>
                </a:lnTo>
                <a:lnTo>
                  <a:pt x="3470276" y="873158"/>
                </a:lnTo>
                <a:lnTo>
                  <a:pt x="3480118" y="869029"/>
                </a:lnTo>
                <a:lnTo>
                  <a:pt x="3489961" y="865854"/>
                </a:lnTo>
                <a:lnTo>
                  <a:pt x="3500121" y="862997"/>
                </a:lnTo>
                <a:lnTo>
                  <a:pt x="3509963" y="860775"/>
                </a:lnTo>
                <a:lnTo>
                  <a:pt x="3520441" y="859186"/>
                </a:lnTo>
                <a:lnTo>
                  <a:pt x="3530601" y="858235"/>
                </a:lnTo>
                <a:lnTo>
                  <a:pt x="3540443" y="856964"/>
                </a:lnTo>
                <a:lnTo>
                  <a:pt x="3571876" y="856011"/>
                </a:lnTo>
                <a:lnTo>
                  <a:pt x="3586799" y="854742"/>
                </a:lnTo>
                <a:lnTo>
                  <a:pt x="3594418" y="854106"/>
                </a:lnTo>
                <a:lnTo>
                  <a:pt x="3601721" y="853471"/>
                </a:lnTo>
                <a:lnTo>
                  <a:pt x="3597276" y="850613"/>
                </a:lnTo>
                <a:lnTo>
                  <a:pt x="3595053" y="849344"/>
                </a:lnTo>
                <a:lnTo>
                  <a:pt x="3592513" y="848709"/>
                </a:lnTo>
                <a:lnTo>
                  <a:pt x="3589973" y="848392"/>
                </a:lnTo>
                <a:lnTo>
                  <a:pt x="3587433" y="848392"/>
                </a:lnTo>
                <a:lnTo>
                  <a:pt x="3584576" y="848709"/>
                </a:lnTo>
                <a:lnTo>
                  <a:pt x="3581719" y="849661"/>
                </a:lnTo>
                <a:lnTo>
                  <a:pt x="3583306" y="847438"/>
                </a:lnTo>
                <a:lnTo>
                  <a:pt x="3585211" y="845852"/>
                </a:lnTo>
                <a:lnTo>
                  <a:pt x="3587116" y="844263"/>
                </a:lnTo>
                <a:lnTo>
                  <a:pt x="3589339" y="843311"/>
                </a:lnTo>
                <a:lnTo>
                  <a:pt x="3591243" y="842359"/>
                </a:lnTo>
                <a:lnTo>
                  <a:pt x="3593148" y="842359"/>
                </a:lnTo>
                <a:lnTo>
                  <a:pt x="3595371" y="842040"/>
                </a:lnTo>
                <a:lnTo>
                  <a:pt x="3597276" y="842359"/>
                </a:lnTo>
                <a:lnTo>
                  <a:pt x="3599498" y="842677"/>
                </a:lnTo>
                <a:lnTo>
                  <a:pt x="3601721" y="843629"/>
                </a:lnTo>
                <a:lnTo>
                  <a:pt x="3605848" y="845852"/>
                </a:lnTo>
                <a:lnTo>
                  <a:pt x="3609658" y="848392"/>
                </a:lnTo>
                <a:lnTo>
                  <a:pt x="3613468" y="851248"/>
                </a:lnTo>
                <a:lnTo>
                  <a:pt x="3618231" y="849978"/>
                </a:lnTo>
                <a:lnTo>
                  <a:pt x="3617596" y="851567"/>
                </a:lnTo>
                <a:lnTo>
                  <a:pt x="3617596" y="852519"/>
                </a:lnTo>
                <a:lnTo>
                  <a:pt x="3618231" y="855377"/>
                </a:lnTo>
                <a:lnTo>
                  <a:pt x="3624264" y="861092"/>
                </a:lnTo>
                <a:lnTo>
                  <a:pt x="3626168" y="861727"/>
                </a:lnTo>
                <a:lnTo>
                  <a:pt x="3628073" y="862044"/>
                </a:lnTo>
                <a:lnTo>
                  <a:pt x="3630296" y="862679"/>
                </a:lnTo>
                <a:lnTo>
                  <a:pt x="3632201" y="862044"/>
                </a:lnTo>
                <a:lnTo>
                  <a:pt x="3634106" y="862044"/>
                </a:lnTo>
                <a:lnTo>
                  <a:pt x="3636328" y="861410"/>
                </a:lnTo>
                <a:lnTo>
                  <a:pt x="3638233" y="860775"/>
                </a:lnTo>
                <a:lnTo>
                  <a:pt x="3640138" y="859504"/>
                </a:lnTo>
                <a:lnTo>
                  <a:pt x="3641408" y="858552"/>
                </a:lnTo>
                <a:lnTo>
                  <a:pt x="3642996" y="856646"/>
                </a:lnTo>
                <a:lnTo>
                  <a:pt x="3643948" y="854742"/>
                </a:lnTo>
                <a:lnTo>
                  <a:pt x="3645218" y="852202"/>
                </a:lnTo>
                <a:lnTo>
                  <a:pt x="3645536" y="849661"/>
                </a:lnTo>
                <a:lnTo>
                  <a:pt x="3645853" y="846804"/>
                </a:lnTo>
                <a:lnTo>
                  <a:pt x="3645536" y="843629"/>
                </a:lnTo>
                <a:lnTo>
                  <a:pt x="3644901" y="839819"/>
                </a:lnTo>
                <a:lnTo>
                  <a:pt x="3649028" y="842677"/>
                </a:lnTo>
                <a:lnTo>
                  <a:pt x="3652838" y="844898"/>
                </a:lnTo>
                <a:lnTo>
                  <a:pt x="3656332" y="846804"/>
                </a:lnTo>
                <a:lnTo>
                  <a:pt x="3658871" y="848709"/>
                </a:lnTo>
                <a:lnTo>
                  <a:pt x="3660141" y="849344"/>
                </a:lnTo>
                <a:lnTo>
                  <a:pt x="3660776" y="850931"/>
                </a:lnTo>
                <a:lnTo>
                  <a:pt x="3661411" y="851884"/>
                </a:lnTo>
                <a:lnTo>
                  <a:pt x="3662046" y="853788"/>
                </a:lnTo>
                <a:lnTo>
                  <a:pt x="3662363" y="855694"/>
                </a:lnTo>
                <a:lnTo>
                  <a:pt x="3662046" y="857917"/>
                </a:lnTo>
                <a:lnTo>
                  <a:pt x="3660776" y="863950"/>
                </a:lnTo>
                <a:lnTo>
                  <a:pt x="3670618" y="861410"/>
                </a:lnTo>
                <a:lnTo>
                  <a:pt x="3680143" y="859821"/>
                </a:lnTo>
                <a:lnTo>
                  <a:pt x="3689033" y="858869"/>
                </a:lnTo>
                <a:lnTo>
                  <a:pt x="3697606" y="858552"/>
                </a:lnTo>
                <a:lnTo>
                  <a:pt x="3714434" y="858235"/>
                </a:lnTo>
                <a:lnTo>
                  <a:pt x="3722688" y="857917"/>
                </a:lnTo>
                <a:lnTo>
                  <a:pt x="3731578" y="856646"/>
                </a:lnTo>
                <a:lnTo>
                  <a:pt x="3728722" y="849661"/>
                </a:lnTo>
                <a:lnTo>
                  <a:pt x="3725546" y="842359"/>
                </a:lnTo>
                <a:lnTo>
                  <a:pt x="3721418" y="842359"/>
                </a:lnTo>
                <a:lnTo>
                  <a:pt x="3717291" y="842359"/>
                </a:lnTo>
                <a:lnTo>
                  <a:pt x="3713481" y="843311"/>
                </a:lnTo>
                <a:lnTo>
                  <a:pt x="3709354" y="844263"/>
                </a:lnTo>
                <a:lnTo>
                  <a:pt x="3706178" y="845534"/>
                </a:lnTo>
                <a:lnTo>
                  <a:pt x="3703003" y="847121"/>
                </a:lnTo>
                <a:lnTo>
                  <a:pt x="3700146" y="849344"/>
                </a:lnTo>
                <a:lnTo>
                  <a:pt x="3698241" y="851884"/>
                </a:lnTo>
                <a:lnTo>
                  <a:pt x="3696653" y="850931"/>
                </a:lnTo>
                <a:lnTo>
                  <a:pt x="3695383" y="849344"/>
                </a:lnTo>
                <a:lnTo>
                  <a:pt x="3694748" y="848392"/>
                </a:lnTo>
                <a:lnTo>
                  <a:pt x="3694431" y="847121"/>
                </a:lnTo>
                <a:lnTo>
                  <a:pt x="3694431" y="846486"/>
                </a:lnTo>
                <a:lnTo>
                  <a:pt x="3694748" y="845534"/>
                </a:lnTo>
                <a:lnTo>
                  <a:pt x="3695383" y="844581"/>
                </a:lnTo>
                <a:lnTo>
                  <a:pt x="3696653" y="843629"/>
                </a:lnTo>
                <a:lnTo>
                  <a:pt x="3688081" y="841405"/>
                </a:lnTo>
                <a:lnTo>
                  <a:pt x="3679508" y="838548"/>
                </a:lnTo>
                <a:lnTo>
                  <a:pt x="3674429" y="837279"/>
                </a:lnTo>
                <a:lnTo>
                  <a:pt x="3669349" y="836326"/>
                </a:lnTo>
                <a:lnTo>
                  <a:pt x="3663316" y="836326"/>
                </a:lnTo>
                <a:lnTo>
                  <a:pt x="3657283" y="836326"/>
                </a:lnTo>
                <a:lnTo>
                  <a:pt x="3657918" y="833469"/>
                </a:lnTo>
                <a:lnTo>
                  <a:pt x="3659823" y="829340"/>
                </a:lnTo>
                <a:lnTo>
                  <a:pt x="3663316" y="820132"/>
                </a:lnTo>
                <a:lnTo>
                  <a:pt x="3662363" y="817592"/>
                </a:lnTo>
                <a:lnTo>
                  <a:pt x="3660776" y="815687"/>
                </a:lnTo>
                <a:lnTo>
                  <a:pt x="3658871" y="814416"/>
                </a:lnTo>
                <a:lnTo>
                  <a:pt x="3656648" y="813147"/>
                </a:lnTo>
                <a:lnTo>
                  <a:pt x="3654743" y="812512"/>
                </a:lnTo>
                <a:lnTo>
                  <a:pt x="3651568" y="812195"/>
                </a:lnTo>
                <a:lnTo>
                  <a:pt x="3648712" y="812512"/>
                </a:lnTo>
                <a:lnTo>
                  <a:pt x="3645218" y="813147"/>
                </a:lnTo>
                <a:lnTo>
                  <a:pt x="3644901" y="811559"/>
                </a:lnTo>
                <a:lnTo>
                  <a:pt x="3645218" y="809655"/>
                </a:lnTo>
                <a:lnTo>
                  <a:pt x="3645853" y="808384"/>
                </a:lnTo>
                <a:lnTo>
                  <a:pt x="3646806" y="807432"/>
                </a:lnTo>
                <a:lnTo>
                  <a:pt x="3648393" y="806797"/>
                </a:lnTo>
                <a:lnTo>
                  <a:pt x="3650298" y="806480"/>
                </a:lnTo>
                <a:lnTo>
                  <a:pt x="3654743" y="805526"/>
                </a:lnTo>
                <a:lnTo>
                  <a:pt x="3663951" y="804891"/>
                </a:lnTo>
                <a:lnTo>
                  <a:pt x="3668396" y="804574"/>
                </a:lnTo>
                <a:lnTo>
                  <a:pt x="3670301" y="803939"/>
                </a:lnTo>
                <a:lnTo>
                  <a:pt x="3671889" y="802987"/>
                </a:lnTo>
                <a:lnTo>
                  <a:pt x="3671253" y="803939"/>
                </a:lnTo>
                <a:lnTo>
                  <a:pt x="3670936" y="804891"/>
                </a:lnTo>
                <a:lnTo>
                  <a:pt x="3670618" y="806480"/>
                </a:lnTo>
                <a:lnTo>
                  <a:pt x="3675063" y="804891"/>
                </a:lnTo>
                <a:lnTo>
                  <a:pt x="3679826" y="803939"/>
                </a:lnTo>
                <a:lnTo>
                  <a:pt x="3689986" y="802351"/>
                </a:lnTo>
                <a:lnTo>
                  <a:pt x="3701416" y="800764"/>
                </a:lnTo>
                <a:lnTo>
                  <a:pt x="3712846" y="800129"/>
                </a:lnTo>
                <a:lnTo>
                  <a:pt x="3725863" y="799176"/>
                </a:lnTo>
                <a:lnTo>
                  <a:pt x="3738882" y="797589"/>
                </a:lnTo>
                <a:lnTo>
                  <a:pt x="3752851" y="795683"/>
                </a:lnTo>
                <a:lnTo>
                  <a:pt x="3760153" y="794414"/>
                </a:lnTo>
                <a:lnTo>
                  <a:pt x="3767456" y="792825"/>
                </a:lnTo>
                <a:lnTo>
                  <a:pt x="3767456" y="791874"/>
                </a:lnTo>
                <a:lnTo>
                  <a:pt x="3766503" y="790921"/>
                </a:lnTo>
                <a:lnTo>
                  <a:pt x="3765868" y="790285"/>
                </a:lnTo>
                <a:lnTo>
                  <a:pt x="3764916" y="789968"/>
                </a:lnTo>
                <a:lnTo>
                  <a:pt x="3763646" y="789650"/>
                </a:lnTo>
                <a:lnTo>
                  <a:pt x="3761106" y="789968"/>
                </a:lnTo>
                <a:lnTo>
                  <a:pt x="3758248" y="790604"/>
                </a:lnTo>
                <a:lnTo>
                  <a:pt x="3751263" y="793143"/>
                </a:lnTo>
                <a:lnTo>
                  <a:pt x="3743643" y="795683"/>
                </a:lnTo>
                <a:lnTo>
                  <a:pt x="3740468" y="796954"/>
                </a:lnTo>
                <a:lnTo>
                  <a:pt x="3736658" y="797589"/>
                </a:lnTo>
                <a:lnTo>
                  <a:pt x="3733802" y="797589"/>
                </a:lnTo>
                <a:lnTo>
                  <a:pt x="3732213" y="797272"/>
                </a:lnTo>
                <a:lnTo>
                  <a:pt x="3730943" y="796954"/>
                </a:lnTo>
                <a:lnTo>
                  <a:pt x="3729673" y="796000"/>
                </a:lnTo>
                <a:lnTo>
                  <a:pt x="3728722" y="795049"/>
                </a:lnTo>
                <a:lnTo>
                  <a:pt x="3727451" y="794096"/>
                </a:lnTo>
                <a:lnTo>
                  <a:pt x="3726816" y="792508"/>
                </a:lnTo>
                <a:lnTo>
                  <a:pt x="3726498" y="790604"/>
                </a:lnTo>
                <a:lnTo>
                  <a:pt x="3726182" y="788381"/>
                </a:lnTo>
                <a:lnTo>
                  <a:pt x="3725863" y="785841"/>
                </a:lnTo>
                <a:lnTo>
                  <a:pt x="3725863" y="782983"/>
                </a:lnTo>
                <a:lnTo>
                  <a:pt x="3722054" y="784887"/>
                </a:lnTo>
                <a:lnTo>
                  <a:pt x="3719196" y="787110"/>
                </a:lnTo>
                <a:lnTo>
                  <a:pt x="3714116" y="791874"/>
                </a:lnTo>
                <a:lnTo>
                  <a:pt x="3711576" y="794096"/>
                </a:lnTo>
                <a:lnTo>
                  <a:pt x="3708401" y="795683"/>
                </a:lnTo>
                <a:lnTo>
                  <a:pt x="3704591" y="797272"/>
                </a:lnTo>
                <a:lnTo>
                  <a:pt x="3702051" y="797907"/>
                </a:lnTo>
                <a:lnTo>
                  <a:pt x="3699828" y="798224"/>
                </a:lnTo>
                <a:lnTo>
                  <a:pt x="3701098" y="796000"/>
                </a:lnTo>
                <a:lnTo>
                  <a:pt x="3702368" y="794414"/>
                </a:lnTo>
                <a:lnTo>
                  <a:pt x="3706178" y="790921"/>
                </a:lnTo>
                <a:lnTo>
                  <a:pt x="3709988" y="787745"/>
                </a:lnTo>
                <a:lnTo>
                  <a:pt x="3714434" y="784887"/>
                </a:lnTo>
                <a:lnTo>
                  <a:pt x="3711576" y="782031"/>
                </a:lnTo>
                <a:lnTo>
                  <a:pt x="3708401" y="780125"/>
                </a:lnTo>
                <a:lnTo>
                  <a:pt x="3705226" y="778856"/>
                </a:lnTo>
                <a:lnTo>
                  <a:pt x="3702051" y="778219"/>
                </a:lnTo>
                <a:lnTo>
                  <a:pt x="3701734" y="779808"/>
                </a:lnTo>
                <a:lnTo>
                  <a:pt x="3701734" y="780760"/>
                </a:lnTo>
                <a:lnTo>
                  <a:pt x="3702368" y="782031"/>
                </a:lnTo>
                <a:lnTo>
                  <a:pt x="3703638" y="782666"/>
                </a:lnTo>
                <a:lnTo>
                  <a:pt x="3704908" y="783300"/>
                </a:lnTo>
                <a:lnTo>
                  <a:pt x="3706814" y="783300"/>
                </a:lnTo>
                <a:lnTo>
                  <a:pt x="3709354" y="783617"/>
                </a:lnTo>
                <a:lnTo>
                  <a:pt x="3711894" y="783300"/>
                </a:lnTo>
                <a:lnTo>
                  <a:pt x="3710306" y="785841"/>
                </a:lnTo>
                <a:lnTo>
                  <a:pt x="3708718" y="787745"/>
                </a:lnTo>
                <a:lnTo>
                  <a:pt x="3707131" y="788698"/>
                </a:lnTo>
                <a:lnTo>
                  <a:pt x="3705226" y="789968"/>
                </a:lnTo>
                <a:lnTo>
                  <a:pt x="3703638" y="790285"/>
                </a:lnTo>
                <a:lnTo>
                  <a:pt x="3702051" y="790285"/>
                </a:lnTo>
                <a:lnTo>
                  <a:pt x="3700146" y="789968"/>
                </a:lnTo>
                <a:lnTo>
                  <a:pt x="3698241" y="789333"/>
                </a:lnTo>
                <a:lnTo>
                  <a:pt x="3695066" y="787429"/>
                </a:lnTo>
                <a:lnTo>
                  <a:pt x="3690938" y="785206"/>
                </a:lnTo>
                <a:lnTo>
                  <a:pt x="3687128" y="782983"/>
                </a:lnTo>
                <a:lnTo>
                  <a:pt x="3682683" y="781077"/>
                </a:lnTo>
                <a:lnTo>
                  <a:pt x="3678238" y="782348"/>
                </a:lnTo>
                <a:lnTo>
                  <a:pt x="3673476" y="782983"/>
                </a:lnTo>
                <a:lnTo>
                  <a:pt x="3668078" y="783300"/>
                </a:lnTo>
                <a:lnTo>
                  <a:pt x="3662363" y="783300"/>
                </a:lnTo>
                <a:lnTo>
                  <a:pt x="3665538" y="780442"/>
                </a:lnTo>
                <a:lnTo>
                  <a:pt x="3668713" y="777267"/>
                </a:lnTo>
                <a:lnTo>
                  <a:pt x="3675698" y="771552"/>
                </a:lnTo>
                <a:lnTo>
                  <a:pt x="3679191" y="768377"/>
                </a:lnTo>
                <a:lnTo>
                  <a:pt x="3682048" y="765519"/>
                </a:lnTo>
                <a:lnTo>
                  <a:pt x="3684588" y="761710"/>
                </a:lnTo>
                <a:lnTo>
                  <a:pt x="3686493" y="757899"/>
                </a:lnTo>
                <a:lnTo>
                  <a:pt x="3691891" y="759169"/>
                </a:lnTo>
                <a:lnTo>
                  <a:pt x="3696971" y="760440"/>
                </a:lnTo>
                <a:lnTo>
                  <a:pt x="3702368" y="760757"/>
                </a:lnTo>
                <a:lnTo>
                  <a:pt x="3707766" y="761075"/>
                </a:lnTo>
                <a:lnTo>
                  <a:pt x="3712846" y="761075"/>
                </a:lnTo>
                <a:lnTo>
                  <a:pt x="3718243" y="760440"/>
                </a:lnTo>
                <a:lnTo>
                  <a:pt x="3723323" y="759486"/>
                </a:lnTo>
                <a:lnTo>
                  <a:pt x="3728086" y="758852"/>
                </a:lnTo>
                <a:lnTo>
                  <a:pt x="3732213" y="757582"/>
                </a:lnTo>
                <a:lnTo>
                  <a:pt x="3736658" y="756311"/>
                </a:lnTo>
                <a:lnTo>
                  <a:pt x="3740786" y="754407"/>
                </a:lnTo>
                <a:lnTo>
                  <a:pt x="3743962" y="753137"/>
                </a:lnTo>
                <a:lnTo>
                  <a:pt x="3747136" y="751232"/>
                </a:lnTo>
                <a:lnTo>
                  <a:pt x="3749993" y="749644"/>
                </a:lnTo>
                <a:lnTo>
                  <a:pt x="3751899" y="748057"/>
                </a:lnTo>
                <a:lnTo>
                  <a:pt x="3753803" y="746151"/>
                </a:lnTo>
                <a:lnTo>
                  <a:pt x="3756026" y="746151"/>
                </a:lnTo>
                <a:lnTo>
                  <a:pt x="3757931" y="746469"/>
                </a:lnTo>
                <a:lnTo>
                  <a:pt x="3759201" y="747104"/>
                </a:lnTo>
                <a:lnTo>
                  <a:pt x="3761106" y="748057"/>
                </a:lnTo>
                <a:lnTo>
                  <a:pt x="3763646" y="749644"/>
                </a:lnTo>
                <a:lnTo>
                  <a:pt x="3766186" y="751867"/>
                </a:lnTo>
                <a:lnTo>
                  <a:pt x="3768727" y="754088"/>
                </a:lnTo>
                <a:lnTo>
                  <a:pt x="3771901" y="755994"/>
                </a:lnTo>
                <a:lnTo>
                  <a:pt x="3773171" y="756628"/>
                </a:lnTo>
                <a:lnTo>
                  <a:pt x="3775076" y="757582"/>
                </a:lnTo>
                <a:lnTo>
                  <a:pt x="3776981" y="757899"/>
                </a:lnTo>
                <a:lnTo>
                  <a:pt x="3778887" y="757899"/>
                </a:lnTo>
                <a:lnTo>
                  <a:pt x="3782061" y="757582"/>
                </a:lnTo>
                <a:lnTo>
                  <a:pt x="3784918" y="756311"/>
                </a:lnTo>
                <a:lnTo>
                  <a:pt x="3787141" y="755359"/>
                </a:lnTo>
                <a:lnTo>
                  <a:pt x="3789046" y="754088"/>
                </a:lnTo>
                <a:lnTo>
                  <a:pt x="3790633" y="752502"/>
                </a:lnTo>
                <a:lnTo>
                  <a:pt x="3791904" y="750913"/>
                </a:lnTo>
                <a:lnTo>
                  <a:pt x="3794126" y="746786"/>
                </a:lnTo>
                <a:lnTo>
                  <a:pt x="3795713" y="742976"/>
                </a:lnTo>
                <a:lnTo>
                  <a:pt x="3797618" y="738848"/>
                </a:lnTo>
                <a:lnTo>
                  <a:pt x="3798888" y="736943"/>
                </a:lnTo>
                <a:lnTo>
                  <a:pt x="3800158" y="735355"/>
                </a:lnTo>
                <a:lnTo>
                  <a:pt x="3801746" y="733768"/>
                </a:lnTo>
                <a:lnTo>
                  <a:pt x="3803333" y="732180"/>
                </a:lnTo>
                <a:lnTo>
                  <a:pt x="3809684" y="734720"/>
                </a:lnTo>
                <a:lnTo>
                  <a:pt x="3815081" y="736307"/>
                </a:lnTo>
                <a:lnTo>
                  <a:pt x="3820161" y="736943"/>
                </a:lnTo>
                <a:lnTo>
                  <a:pt x="3824923" y="736943"/>
                </a:lnTo>
                <a:lnTo>
                  <a:pt x="3830003" y="736307"/>
                </a:lnTo>
                <a:lnTo>
                  <a:pt x="3836036" y="734720"/>
                </a:lnTo>
                <a:lnTo>
                  <a:pt x="3842069" y="732498"/>
                </a:lnTo>
                <a:lnTo>
                  <a:pt x="3849371" y="729957"/>
                </a:lnTo>
                <a:lnTo>
                  <a:pt x="3850641" y="732498"/>
                </a:lnTo>
                <a:lnTo>
                  <a:pt x="3850958" y="734720"/>
                </a:lnTo>
                <a:lnTo>
                  <a:pt x="3850641" y="736626"/>
                </a:lnTo>
                <a:lnTo>
                  <a:pt x="3850323" y="738530"/>
                </a:lnTo>
                <a:lnTo>
                  <a:pt x="3848736" y="739482"/>
                </a:lnTo>
                <a:lnTo>
                  <a:pt x="3847783" y="740753"/>
                </a:lnTo>
                <a:lnTo>
                  <a:pt x="3843973" y="742340"/>
                </a:lnTo>
                <a:lnTo>
                  <a:pt x="3840481" y="744245"/>
                </a:lnTo>
                <a:lnTo>
                  <a:pt x="3838893" y="745516"/>
                </a:lnTo>
                <a:lnTo>
                  <a:pt x="3837306" y="746469"/>
                </a:lnTo>
                <a:lnTo>
                  <a:pt x="3836353" y="747738"/>
                </a:lnTo>
                <a:lnTo>
                  <a:pt x="3835718" y="749326"/>
                </a:lnTo>
                <a:lnTo>
                  <a:pt x="3835718" y="751232"/>
                </a:lnTo>
                <a:lnTo>
                  <a:pt x="3836036" y="753453"/>
                </a:lnTo>
                <a:lnTo>
                  <a:pt x="3836353" y="755677"/>
                </a:lnTo>
                <a:lnTo>
                  <a:pt x="3836989" y="757582"/>
                </a:lnTo>
                <a:lnTo>
                  <a:pt x="3840798" y="757899"/>
                </a:lnTo>
                <a:lnTo>
                  <a:pt x="3844291" y="758535"/>
                </a:lnTo>
                <a:lnTo>
                  <a:pt x="3847783" y="760121"/>
                </a:lnTo>
                <a:lnTo>
                  <a:pt x="3850641" y="761710"/>
                </a:lnTo>
                <a:lnTo>
                  <a:pt x="3849371" y="763932"/>
                </a:lnTo>
                <a:lnTo>
                  <a:pt x="3848418" y="765519"/>
                </a:lnTo>
                <a:lnTo>
                  <a:pt x="3847149" y="766790"/>
                </a:lnTo>
                <a:lnTo>
                  <a:pt x="3846196" y="767742"/>
                </a:lnTo>
                <a:lnTo>
                  <a:pt x="3850958" y="769965"/>
                </a:lnTo>
                <a:lnTo>
                  <a:pt x="3856038" y="771235"/>
                </a:lnTo>
                <a:lnTo>
                  <a:pt x="3860166" y="768377"/>
                </a:lnTo>
                <a:lnTo>
                  <a:pt x="3862706" y="766790"/>
                </a:lnTo>
                <a:lnTo>
                  <a:pt x="3865246" y="765836"/>
                </a:lnTo>
                <a:lnTo>
                  <a:pt x="3863977" y="763296"/>
                </a:lnTo>
                <a:lnTo>
                  <a:pt x="3863341" y="760757"/>
                </a:lnTo>
                <a:lnTo>
                  <a:pt x="3862706" y="758217"/>
                </a:lnTo>
                <a:lnTo>
                  <a:pt x="3862388" y="755042"/>
                </a:lnTo>
                <a:lnTo>
                  <a:pt x="3859531" y="753453"/>
                </a:lnTo>
                <a:lnTo>
                  <a:pt x="3858897" y="753137"/>
                </a:lnTo>
                <a:lnTo>
                  <a:pt x="3858578" y="752502"/>
                </a:lnTo>
                <a:lnTo>
                  <a:pt x="3858897" y="751232"/>
                </a:lnTo>
                <a:lnTo>
                  <a:pt x="3860166" y="750596"/>
                </a:lnTo>
                <a:lnTo>
                  <a:pt x="3861437" y="749644"/>
                </a:lnTo>
                <a:lnTo>
                  <a:pt x="3863658" y="748691"/>
                </a:lnTo>
                <a:lnTo>
                  <a:pt x="3872548" y="753453"/>
                </a:lnTo>
                <a:lnTo>
                  <a:pt x="3879534" y="758217"/>
                </a:lnTo>
                <a:lnTo>
                  <a:pt x="3885883" y="762344"/>
                </a:lnTo>
                <a:lnTo>
                  <a:pt x="3892234" y="765519"/>
                </a:lnTo>
                <a:lnTo>
                  <a:pt x="3895408" y="766471"/>
                </a:lnTo>
                <a:lnTo>
                  <a:pt x="3898583" y="767742"/>
                </a:lnTo>
                <a:lnTo>
                  <a:pt x="3902393" y="768694"/>
                </a:lnTo>
                <a:lnTo>
                  <a:pt x="3906522" y="769648"/>
                </a:lnTo>
                <a:lnTo>
                  <a:pt x="3910331" y="769648"/>
                </a:lnTo>
                <a:lnTo>
                  <a:pt x="3915093" y="769648"/>
                </a:lnTo>
                <a:lnTo>
                  <a:pt x="3919856" y="769012"/>
                </a:lnTo>
                <a:lnTo>
                  <a:pt x="3925888" y="768694"/>
                </a:lnTo>
                <a:lnTo>
                  <a:pt x="3927159" y="768059"/>
                </a:lnTo>
                <a:lnTo>
                  <a:pt x="3928428" y="766790"/>
                </a:lnTo>
                <a:lnTo>
                  <a:pt x="3930333" y="765202"/>
                </a:lnTo>
                <a:lnTo>
                  <a:pt x="3931603" y="763932"/>
                </a:lnTo>
                <a:lnTo>
                  <a:pt x="3933191" y="763296"/>
                </a:lnTo>
                <a:lnTo>
                  <a:pt x="3934461" y="762661"/>
                </a:lnTo>
                <a:lnTo>
                  <a:pt x="3936366" y="762344"/>
                </a:lnTo>
                <a:lnTo>
                  <a:pt x="3937001" y="759169"/>
                </a:lnTo>
                <a:lnTo>
                  <a:pt x="3937001" y="756946"/>
                </a:lnTo>
                <a:lnTo>
                  <a:pt x="3936683" y="755359"/>
                </a:lnTo>
                <a:lnTo>
                  <a:pt x="3935731" y="754088"/>
                </a:lnTo>
                <a:lnTo>
                  <a:pt x="3934461" y="753453"/>
                </a:lnTo>
                <a:lnTo>
                  <a:pt x="3932556" y="752819"/>
                </a:lnTo>
                <a:lnTo>
                  <a:pt x="3929381" y="752502"/>
                </a:lnTo>
                <a:lnTo>
                  <a:pt x="3925888" y="751867"/>
                </a:lnTo>
                <a:lnTo>
                  <a:pt x="3924301" y="751232"/>
                </a:lnTo>
                <a:lnTo>
                  <a:pt x="3922713" y="750596"/>
                </a:lnTo>
                <a:lnTo>
                  <a:pt x="3922079" y="749326"/>
                </a:lnTo>
                <a:lnTo>
                  <a:pt x="3921443" y="747738"/>
                </a:lnTo>
                <a:lnTo>
                  <a:pt x="3921443" y="745516"/>
                </a:lnTo>
                <a:lnTo>
                  <a:pt x="3922079" y="742340"/>
                </a:lnTo>
                <a:lnTo>
                  <a:pt x="3926206" y="743611"/>
                </a:lnTo>
                <a:lnTo>
                  <a:pt x="3930016" y="745199"/>
                </a:lnTo>
                <a:lnTo>
                  <a:pt x="3937636" y="748691"/>
                </a:lnTo>
                <a:lnTo>
                  <a:pt x="3944938" y="752819"/>
                </a:lnTo>
                <a:lnTo>
                  <a:pt x="3948748" y="754407"/>
                </a:lnTo>
                <a:lnTo>
                  <a:pt x="3952241" y="755994"/>
                </a:lnTo>
                <a:lnTo>
                  <a:pt x="3956051" y="756946"/>
                </a:lnTo>
                <a:lnTo>
                  <a:pt x="3959543" y="757899"/>
                </a:lnTo>
                <a:lnTo>
                  <a:pt x="3963353" y="758217"/>
                </a:lnTo>
                <a:lnTo>
                  <a:pt x="3966846" y="757899"/>
                </a:lnTo>
                <a:lnTo>
                  <a:pt x="3970656" y="756311"/>
                </a:lnTo>
                <a:lnTo>
                  <a:pt x="3974148" y="754088"/>
                </a:lnTo>
                <a:lnTo>
                  <a:pt x="3977958" y="751232"/>
                </a:lnTo>
                <a:lnTo>
                  <a:pt x="3981451" y="746786"/>
                </a:lnTo>
                <a:lnTo>
                  <a:pt x="3980181" y="744563"/>
                </a:lnTo>
                <a:lnTo>
                  <a:pt x="3978593" y="743611"/>
                </a:lnTo>
                <a:lnTo>
                  <a:pt x="3977323" y="742976"/>
                </a:lnTo>
                <a:lnTo>
                  <a:pt x="3975736" y="742340"/>
                </a:lnTo>
                <a:lnTo>
                  <a:pt x="3973831" y="742976"/>
                </a:lnTo>
                <a:lnTo>
                  <a:pt x="3972243" y="743611"/>
                </a:lnTo>
                <a:lnTo>
                  <a:pt x="3968116" y="745834"/>
                </a:lnTo>
                <a:lnTo>
                  <a:pt x="3963671" y="748374"/>
                </a:lnTo>
                <a:lnTo>
                  <a:pt x="3961131" y="749326"/>
                </a:lnTo>
                <a:lnTo>
                  <a:pt x="3958591" y="750596"/>
                </a:lnTo>
                <a:lnTo>
                  <a:pt x="3956051" y="751232"/>
                </a:lnTo>
                <a:lnTo>
                  <a:pt x="3953193" y="751232"/>
                </a:lnTo>
                <a:lnTo>
                  <a:pt x="3949701" y="751232"/>
                </a:lnTo>
                <a:lnTo>
                  <a:pt x="3946843" y="750596"/>
                </a:lnTo>
                <a:lnTo>
                  <a:pt x="3944303" y="746151"/>
                </a:lnTo>
                <a:lnTo>
                  <a:pt x="3943668" y="742976"/>
                </a:lnTo>
                <a:lnTo>
                  <a:pt x="3943351" y="741388"/>
                </a:lnTo>
                <a:lnTo>
                  <a:pt x="3943668" y="740436"/>
                </a:lnTo>
                <a:lnTo>
                  <a:pt x="3943668" y="739165"/>
                </a:lnTo>
                <a:lnTo>
                  <a:pt x="3944303" y="738212"/>
                </a:lnTo>
                <a:lnTo>
                  <a:pt x="3945891" y="736626"/>
                </a:lnTo>
                <a:lnTo>
                  <a:pt x="3948431" y="735672"/>
                </a:lnTo>
                <a:lnTo>
                  <a:pt x="3950971" y="734720"/>
                </a:lnTo>
                <a:lnTo>
                  <a:pt x="3953828" y="734403"/>
                </a:lnTo>
                <a:lnTo>
                  <a:pt x="3960496" y="733768"/>
                </a:lnTo>
                <a:lnTo>
                  <a:pt x="3963671" y="733132"/>
                </a:lnTo>
                <a:lnTo>
                  <a:pt x="3966528" y="732498"/>
                </a:lnTo>
                <a:lnTo>
                  <a:pt x="3969068" y="731862"/>
                </a:lnTo>
                <a:lnTo>
                  <a:pt x="3971291" y="730593"/>
                </a:lnTo>
                <a:lnTo>
                  <a:pt x="3972243" y="729640"/>
                </a:lnTo>
                <a:lnTo>
                  <a:pt x="3972561" y="729005"/>
                </a:lnTo>
                <a:lnTo>
                  <a:pt x="3973196" y="728053"/>
                </a:lnTo>
                <a:lnTo>
                  <a:pt x="3973196" y="726784"/>
                </a:lnTo>
                <a:lnTo>
                  <a:pt x="3973831" y="727418"/>
                </a:lnTo>
                <a:lnTo>
                  <a:pt x="3975418" y="726147"/>
                </a:lnTo>
                <a:lnTo>
                  <a:pt x="3977323" y="725195"/>
                </a:lnTo>
                <a:lnTo>
                  <a:pt x="3979228" y="724560"/>
                </a:lnTo>
                <a:lnTo>
                  <a:pt x="3982403" y="724243"/>
                </a:lnTo>
                <a:lnTo>
                  <a:pt x="3988436" y="724243"/>
                </a:lnTo>
                <a:lnTo>
                  <a:pt x="3996056" y="724560"/>
                </a:lnTo>
                <a:lnTo>
                  <a:pt x="4012883" y="726147"/>
                </a:lnTo>
                <a:lnTo>
                  <a:pt x="4021773" y="726784"/>
                </a:lnTo>
                <a:lnTo>
                  <a:pt x="4030028" y="726784"/>
                </a:lnTo>
                <a:lnTo>
                  <a:pt x="4032251" y="726147"/>
                </a:lnTo>
                <a:lnTo>
                  <a:pt x="4031933" y="726784"/>
                </a:lnTo>
                <a:lnTo>
                  <a:pt x="4037648" y="726147"/>
                </a:lnTo>
                <a:lnTo>
                  <a:pt x="4043363" y="724878"/>
                </a:lnTo>
                <a:lnTo>
                  <a:pt x="4041458" y="727418"/>
                </a:lnTo>
                <a:lnTo>
                  <a:pt x="4039553" y="729322"/>
                </a:lnTo>
                <a:lnTo>
                  <a:pt x="4037331" y="731228"/>
                </a:lnTo>
                <a:lnTo>
                  <a:pt x="4035108" y="732180"/>
                </a:lnTo>
                <a:lnTo>
                  <a:pt x="4032886" y="733451"/>
                </a:lnTo>
                <a:lnTo>
                  <a:pt x="4030981" y="733768"/>
                </a:lnTo>
                <a:lnTo>
                  <a:pt x="4028441" y="734403"/>
                </a:lnTo>
                <a:lnTo>
                  <a:pt x="4025583" y="734403"/>
                </a:lnTo>
                <a:lnTo>
                  <a:pt x="4022408" y="736626"/>
                </a:lnTo>
                <a:lnTo>
                  <a:pt x="4018916" y="737895"/>
                </a:lnTo>
                <a:lnTo>
                  <a:pt x="4011931" y="739801"/>
                </a:lnTo>
                <a:lnTo>
                  <a:pt x="4009073" y="741070"/>
                </a:lnTo>
                <a:lnTo>
                  <a:pt x="4007803" y="742023"/>
                </a:lnTo>
                <a:lnTo>
                  <a:pt x="4006851" y="743294"/>
                </a:lnTo>
                <a:lnTo>
                  <a:pt x="4005898" y="744245"/>
                </a:lnTo>
                <a:lnTo>
                  <a:pt x="4005581" y="745834"/>
                </a:lnTo>
                <a:lnTo>
                  <a:pt x="4005581" y="747738"/>
                </a:lnTo>
                <a:lnTo>
                  <a:pt x="4005581" y="749644"/>
                </a:lnTo>
                <a:lnTo>
                  <a:pt x="4008438" y="750278"/>
                </a:lnTo>
                <a:lnTo>
                  <a:pt x="4011931" y="750596"/>
                </a:lnTo>
                <a:lnTo>
                  <a:pt x="4019233" y="750596"/>
                </a:lnTo>
                <a:lnTo>
                  <a:pt x="4027488" y="750596"/>
                </a:lnTo>
                <a:lnTo>
                  <a:pt x="4031616" y="750913"/>
                </a:lnTo>
                <a:lnTo>
                  <a:pt x="4036061" y="751549"/>
                </a:lnTo>
                <a:lnTo>
                  <a:pt x="4039871" y="752502"/>
                </a:lnTo>
                <a:lnTo>
                  <a:pt x="4043998" y="753771"/>
                </a:lnTo>
                <a:lnTo>
                  <a:pt x="4047491" y="755677"/>
                </a:lnTo>
                <a:lnTo>
                  <a:pt x="4051301" y="758217"/>
                </a:lnTo>
                <a:lnTo>
                  <a:pt x="4054476" y="761392"/>
                </a:lnTo>
                <a:lnTo>
                  <a:pt x="4057016" y="765519"/>
                </a:lnTo>
                <a:lnTo>
                  <a:pt x="4059556" y="770283"/>
                </a:lnTo>
                <a:lnTo>
                  <a:pt x="4061461" y="775998"/>
                </a:lnTo>
                <a:lnTo>
                  <a:pt x="4057016" y="775044"/>
                </a:lnTo>
                <a:lnTo>
                  <a:pt x="4051301" y="772504"/>
                </a:lnTo>
                <a:lnTo>
                  <a:pt x="4044633" y="769965"/>
                </a:lnTo>
                <a:lnTo>
                  <a:pt x="4041141" y="768694"/>
                </a:lnTo>
                <a:lnTo>
                  <a:pt x="4037648" y="768059"/>
                </a:lnTo>
                <a:lnTo>
                  <a:pt x="4034473" y="767425"/>
                </a:lnTo>
                <a:lnTo>
                  <a:pt x="4031298" y="767425"/>
                </a:lnTo>
                <a:lnTo>
                  <a:pt x="4028441" y="767742"/>
                </a:lnTo>
                <a:lnTo>
                  <a:pt x="4025583" y="768377"/>
                </a:lnTo>
                <a:lnTo>
                  <a:pt x="4024631" y="769012"/>
                </a:lnTo>
                <a:lnTo>
                  <a:pt x="4023678" y="770283"/>
                </a:lnTo>
                <a:lnTo>
                  <a:pt x="4022726" y="771235"/>
                </a:lnTo>
                <a:lnTo>
                  <a:pt x="4022091" y="772504"/>
                </a:lnTo>
                <a:lnTo>
                  <a:pt x="4021773" y="773775"/>
                </a:lnTo>
                <a:lnTo>
                  <a:pt x="4021138" y="775681"/>
                </a:lnTo>
                <a:lnTo>
                  <a:pt x="4021138" y="780125"/>
                </a:lnTo>
                <a:lnTo>
                  <a:pt x="4019233" y="779491"/>
                </a:lnTo>
                <a:lnTo>
                  <a:pt x="4017328" y="778219"/>
                </a:lnTo>
                <a:lnTo>
                  <a:pt x="4015423" y="777267"/>
                </a:lnTo>
                <a:lnTo>
                  <a:pt x="4014471" y="775681"/>
                </a:lnTo>
                <a:lnTo>
                  <a:pt x="4011931" y="772823"/>
                </a:lnTo>
                <a:lnTo>
                  <a:pt x="4009708" y="769012"/>
                </a:lnTo>
                <a:lnTo>
                  <a:pt x="4005263" y="761710"/>
                </a:lnTo>
                <a:lnTo>
                  <a:pt x="4003041" y="758535"/>
                </a:lnTo>
                <a:lnTo>
                  <a:pt x="4000501" y="755677"/>
                </a:lnTo>
                <a:lnTo>
                  <a:pt x="3997008" y="755994"/>
                </a:lnTo>
                <a:lnTo>
                  <a:pt x="3992881" y="756628"/>
                </a:lnTo>
                <a:lnTo>
                  <a:pt x="3988436" y="758217"/>
                </a:lnTo>
                <a:lnTo>
                  <a:pt x="3983673" y="760121"/>
                </a:lnTo>
                <a:lnTo>
                  <a:pt x="3974148" y="764250"/>
                </a:lnTo>
                <a:lnTo>
                  <a:pt x="3965258" y="768377"/>
                </a:lnTo>
                <a:lnTo>
                  <a:pt x="3961131" y="770283"/>
                </a:lnTo>
                <a:lnTo>
                  <a:pt x="3957003" y="771235"/>
                </a:lnTo>
                <a:lnTo>
                  <a:pt x="3953828" y="771552"/>
                </a:lnTo>
                <a:lnTo>
                  <a:pt x="3951288" y="771552"/>
                </a:lnTo>
                <a:lnTo>
                  <a:pt x="3950336" y="771235"/>
                </a:lnTo>
                <a:lnTo>
                  <a:pt x="3949066" y="770600"/>
                </a:lnTo>
                <a:lnTo>
                  <a:pt x="3948431" y="769965"/>
                </a:lnTo>
                <a:lnTo>
                  <a:pt x="3948113" y="768694"/>
                </a:lnTo>
                <a:lnTo>
                  <a:pt x="3947478" y="767425"/>
                </a:lnTo>
                <a:lnTo>
                  <a:pt x="3947478" y="765519"/>
                </a:lnTo>
                <a:lnTo>
                  <a:pt x="3948113" y="761075"/>
                </a:lnTo>
                <a:lnTo>
                  <a:pt x="3944621" y="762344"/>
                </a:lnTo>
                <a:lnTo>
                  <a:pt x="3942081" y="763615"/>
                </a:lnTo>
                <a:lnTo>
                  <a:pt x="3939859" y="765836"/>
                </a:lnTo>
                <a:lnTo>
                  <a:pt x="3938906" y="768377"/>
                </a:lnTo>
                <a:lnTo>
                  <a:pt x="3938271" y="771235"/>
                </a:lnTo>
                <a:lnTo>
                  <a:pt x="3937636" y="775044"/>
                </a:lnTo>
                <a:lnTo>
                  <a:pt x="3938588" y="778537"/>
                </a:lnTo>
                <a:lnTo>
                  <a:pt x="3939223" y="782983"/>
                </a:lnTo>
                <a:lnTo>
                  <a:pt x="3939859" y="784570"/>
                </a:lnTo>
                <a:lnTo>
                  <a:pt x="3941763" y="785523"/>
                </a:lnTo>
                <a:lnTo>
                  <a:pt x="3943668" y="786792"/>
                </a:lnTo>
                <a:lnTo>
                  <a:pt x="3946526" y="787110"/>
                </a:lnTo>
                <a:lnTo>
                  <a:pt x="3949383" y="787745"/>
                </a:lnTo>
                <a:lnTo>
                  <a:pt x="3953193" y="787745"/>
                </a:lnTo>
                <a:lnTo>
                  <a:pt x="3960496" y="787429"/>
                </a:lnTo>
                <a:lnTo>
                  <a:pt x="3967798" y="786158"/>
                </a:lnTo>
                <a:lnTo>
                  <a:pt x="3970973" y="785523"/>
                </a:lnTo>
                <a:lnTo>
                  <a:pt x="3973831" y="784570"/>
                </a:lnTo>
                <a:lnTo>
                  <a:pt x="3976371" y="783300"/>
                </a:lnTo>
                <a:lnTo>
                  <a:pt x="3978276" y="782031"/>
                </a:lnTo>
                <a:lnTo>
                  <a:pt x="3979228" y="780442"/>
                </a:lnTo>
                <a:lnTo>
                  <a:pt x="3979863" y="779808"/>
                </a:lnTo>
                <a:lnTo>
                  <a:pt x="3979863" y="778856"/>
                </a:lnTo>
                <a:lnTo>
                  <a:pt x="3981451" y="780125"/>
                </a:lnTo>
                <a:lnTo>
                  <a:pt x="3982721" y="781077"/>
                </a:lnTo>
                <a:lnTo>
                  <a:pt x="3983356" y="782348"/>
                </a:lnTo>
                <a:lnTo>
                  <a:pt x="3983356" y="783617"/>
                </a:lnTo>
                <a:lnTo>
                  <a:pt x="3983356" y="785206"/>
                </a:lnTo>
                <a:lnTo>
                  <a:pt x="3983038" y="786792"/>
                </a:lnTo>
                <a:lnTo>
                  <a:pt x="3982086" y="789968"/>
                </a:lnTo>
                <a:lnTo>
                  <a:pt x="3980181" y="793143"/>
                </a:lnTo>
                <a:lnTo>
                  <a:pt x="3978593" y="797272"/>
                </a:lnTo>
                <a:lnTo>
                  <a:pt x="3977958" y="799176"/>
                </a:lnTo>
                <a:lnTo>
                  <a:pt x="3977641" y="800764"/>
                </a:lnTo>
                <a:lnTo>
                  <a:pt x="3977323" y="802987"/>
                </a:lnTo>
                <a:lnTo>
                  <a:pt x="3977641" y="805208"/>
                </a:lnTo>
                <a:lnTo>
                  <a:pt x="3981133" y="805208"/>
                </a:lnTo>
                <a:lnTo>
                  <a:pt x="3984626" y="805843"/>
                </a:lnTo>
                <a:lnTo>
                  <a:pt x="3990341" y="807432"/>
                </a:lnTo>
                <a:lnTo>
                  <a:pt x="3991928" y="806797"/>
                </a:lnTo>
                <a:lnTo>
                  <a:pt x="3993198" y="806797"/>
                </a:lnTo>
                <a:lnTo>
                  <a:pt x="3995103" y="807432"/>
                </a:lnTo>
                <a:lnTo>
                  <a:pt x="3996691" y="808384"/>
                </a:lnTo>
                <a:lnTo>
                  <a:pt x="3997961" y="808066"/>
                </a:lnTo>
                <a:lnTo>
                  <a:pt x="3999866" y="807432"/>
                </a:lnTo>
                <a:lnTo>
                  <a:pt x="4001771" y="806480"/>
                </a:lnTo>
                <a:lnTo>
                  <a:pt x="4003358" y="804891"/>
                </a:lnTo>
                <a:lnTo>
                  <a:pt x="4003676" y="801716"/>
                </a:lnTo>
                <a:lnTo>
                  <a:pt x="4003358" y="799493"/>
                </a:lnTo>
                <a:lnTo>
                  <a:pt x="4002406" y="797589"/>
                </a:lnTo>
                <a:lnTo>
                  <a:pt x="4000818" y="796637"/>
                </a:lnTo>
                <a:lnTo>
                  <a:pt x="3999231" y="795366"/>
                </a:lnTo>
                <a:lnTo>
                  <a:pt x="3996691" y="795049"/>
                </a:lnTo>
                <a:lnTo>
                  <a:pt x="3991928" y="794731"/>
                </a:lnTo>
                <a:lnTo>
                  <a:pt x="3992246" y="793460"/>
                </a:lnTo>
                <a:lnTo>
                  <a:pt x="3993198" y="793143"/>
                </a:lnTo>
                <a:lnTo>
                  <a:pt x="3997008" y="792191"/>
                </a:lnTo>
                <a:lnTo>
                  <a:pt x="4007803" y="789968"/>
                </a:lnTo>
                <a:lnTo>
                  <a:pt x="4014153" y="788064"/>
                </a:lnTo>
                <a:lnTo>
                  <a:pt x="4017011" y="787110"/>
                </a:lnTo>
                <a:lnTo>
                  <a:pt x="4019551" y="785841"/>
                </a:lnTo>
                <a:lnTo>
                  <a:pt x="4022091" y="784570"/>
                </a:lnTo>
                <a:lnTo>
                  <a:pt x="4023996" y="782666"/>
                </a:lnTo>
                <a:lnTo>
                  <a:pt x="4025266" y="780442"/>
                </a:lnTo>
                <a:lnTo>
                  <a:pt x="4026218" y="777902"/>
                </a:lnTo>
                <a:lnTo>
                  <a:pt x="4027806" y="779808"/>
                </a:lnTo>
                <a:lnTo>
                  <a:pt x="4029076" y="781077"/>
                </a:lnTo>
                <a:lnTo>
                  <a:pt x="4029711" y="782666"/>
                </a:lnTo>
                <a:lnTo>
                  <a:pt x="4030028" y="783935"/>
                </a:lnTo>
                <a:lnTo>
                  <a:pt x="4030028" y="785523"/>
                </a:lnTo>
                <a:lnTo>
                  <a:pt x="4029711" y="787110"/>
                </a:lnTo>
                <a:lnTo>
                  <a:pt x="4028758" y="789968"/>
                </a:lnTo>
                <a:lnTo>
                  <a:pt x="4030981" y="789650"/>
                </a:lnTo>
                <a:lnTo>
                  <a:pt x="4033838" y="789650"/>
                </a:lnTo>
                <a:lnTo>
                  <a:pt x="4032251" y="792191"/>
                </a:lnTo>
                <a:lnTo>
                  <a:pt x="4031298" y="795049"/>
                </a:lnTo>
                <a:lnTo>
                  <a:pt x="4030346" y="797907"/>
                </a:lnTo>
                <a:lnTo>
                  <a:pt x="4029711" y="801082"/>
                </a:lnTo>
                <a:lnTo>
                  <a:pt x="4030981" y="802668"/>
                </a:lnTo>
                <a:lnTo>
                  <a:pt x="4032251" y="804257"/>
                </a:lnTo>
                <a:lnTo>
                  <a:pt x="4035426" y="801716"/>
                </a:lnTo>
                <a:lnTo>
                  <a:pt x="4039236" y="799812"/>
                </a:lnTo>
                <a:lnTo>
                  <a:pt x="4042728" y="798541"/>
                </a:lnTo>
                <a:lnTo>
                  <a:pt x="4046538" y="798224"/>
                </a:lnTo>
                <a:lnTo>
                  <a:pt x="4050666" y="798541"/>
                </a:lnTo>
                <a:lnTo>
                  <a:pt x="4054158" y="799812"/>
                </a:lnTo>
                <a:lnTo>
                  <a:pt x="4057333" y="801082"/>
                </a:lnTo>
                <a:lnTo>
                  <a:pt x="4060508" y="803304"/>
                </a:lnTo>
                <a:lnTo>
                  <a:pt x="4062096" y="802033"/>
                </a:lnTo>
                <a:lnTo>
                  <a:pt x="4064001" y="800764"/>
                </a:lnTo>
                <a:lnTo>
                  <a:pt x="4066223" y="800129"/>
                </a:lnTo>
                <a:lnTo>
                  <a:pt x="4068446" y="799493"/>
                </a:lnTo>
                <a:lnTo>
                  <a:pt x="4072891" y="798541"/>
                </a:lnTo>
                <a:lnTo>
                  <a:pt x="4077971" y="798541"/>
                </a:lnTo>
                <a:lnTo>
                  <a:pt x="4077971" y="796637"/>
                </a:lnTo>
                <a:lnTo>
                  <a:pt x="4077971" y="794096"/>
                </a:lnTo>
                <a:lnTo>
                  <a:pt x="4081146" y="796000"/>
                </a:lnTo>
                <a:lnTo>
                  <a:pt x="4084956" y="797907"/>
                </a:lnTo>
                <a:lnTo>
                  <a:pt x="4088131" y="799176"/>
                </a:lnTo>
                <a:lnTo>
                  <a:pt x="4091623" y="800129"/>
                </a:lnTo>
                <a:lnTo>
                  <a:pt x="4098608" y="801082"/>
                </a:lnTo>
                <a:lnTo>
                  <a:pt x="4106228" y="802033"/>
                </a:lnTo>
                <a:lnTo>
                  <a:pt x="4114166" y="802351"/>
                </a:lnTo>
                <a:lnTo>
                  <a:pt x="4117658" y="802668"/>
                </a:lnTo>
                <a:lnTo>
                  <a:pt x="4121468" y="803304"/>
                </a:lnTo>
                <a:lnTo>
                  <a:pt x="4124961" y="804257"/>
                </a:lnTo>
                <a:lnTo>
                  <a:pt x="4128771" y="805208"/>
                </a:lnTo>
                <a:lnTo>
                  <a:pt x="4128771" y="801716"/>
                </a:lnTo>
                <a:lnTo>
                  <a:pt x="4128136" y="798541"/>
                </a:lnTo>
                <a:lnTo>
                  <a:pt x="4127183" y="796000"/>
                </a:lnTo>
                <a:lnTo>
                  <a:pt x="4125596" y="794414"/>
                </a:lnTo>
                <a:lnTo>
                  <a:pt x="4124008" y="792825"/>
                </a:lnTo>
                <a:lnTo>
                  <a:pt x="4121786" y="791874"/>
                </a:lnTo>
                <a:lnTo>
                  <a:pt x="4117023" y="789650"/>
                </a:lnTo>
                <a:lnTo>
                  <a:pt x="4114801" y="788698"/>
                </a:lnTo>
                <a:lnTo>
                  <a:pt x="4112578" y="787429"/>
                </a:lnTo>
                <a:lnTo>
                  <a:pt x="4110673" y="786158"/>
                </a:lnTo>
                <a:lnTo>
                  <a:pt x="4109086" y="784570"/>
                </a:lnTo>
                <a:lnTo>
                  <a:pt x="4107816" y="782348"/>
                </a:lnTo>
                <a:lnTo>
                  <a:pt x="4107181" y="779491"/>
                </a:lnTo>
                <a:lnTo>
                  <a:pt x="4107181" y="775998"/>
                </a:lnTo>
                <a:lnTo>
                  <a:pt x="4107816" y="771552"/>
                </a:lnTo>
                <a:lnTo>
                  <a:pt x="4104641" y="771552"/>
                </a:lnTo>
                <a:lnTo>
                  <a:pt x="4102418" y="771552"/>
                </a:lnTo>
                <a:lnTo>
                  <a:pt x="4100196" y="772504"/>
                </a:lnTo>
                <a:lnTo>
                  <a:pt x="4098608" y="773458"/>
                </a:lnTo>
                <a:lnTo>
                  <a:pt x="4097656" y="775044"/>
                </a:lnTo>
                <a:lnTo>
                  <a:pt x="4097021" y="776315"/>
                </a:lnTo>
                <a:lnTo>
                  <a:pt x="4095433" y="779491"/>
                </a:lnTo>
                <a:lnTo>
                  <a:pt x="4094798" y="781077"/>
                </a:lnTo>
                <a:lnTo>
                  <a:pt x="4093846" y="782666"/>
                </a:lnTo>
                <a:lnTo>
                  <a:pt x="4092576" y="783617"/>
                </a:lnTo>
                <a:lnTo>
                  <a:pt x="4090988" y="784887"/>
                </a:lnTo>
                <a:lnTo>
                  <a:pt x="4089083" y="785523"/>
                </a:lnTo>
                <a:lnTo>
                  <a:pt x="4086543" y="785841"/>
                </a:lnTo>
                <a:lnTo>
                  <a:pt x="4083686" y="785523"/>
                </a:lnTo>
                <a:lnTo>
                  <a:pt x="4079876" y="784887"/>
                </a:lnTo>
                <a:lnTo>
                  <a:pt x="4080193" y="782031"/>
                </a:lnTo>
                <a:lnTo>
                  <a:pt x="4080193" y="779808"/>
                </a:lnTo>
                <a:lnTo>
                  <a:pt x="4079876" y="777585"/>
                </a:lnTo>
                <a:lnTo>
                  <a:pt x="4079241" y="775362"/>
                </a:lnTo>
                <a:lnTo>
                  <a:pt x="4078288" y="773775"/>
                </a:lnTo>
                <a:lnTo>
                  <a:pt x="4077653" y="772504"/>
                </a:lnTo>
                <a:lnTo>
                  <a:pt x="4075431" y="769648"/>
                </a:lnTo>
                <a:lnTo>
                  <a:pt x="4073208" y="766471"/>
                </a:lnTo>
                <a:lnTo>
                  <a:pt x="4072573" y="765202"/>
                </a:lnTo>
                <a:lnTo>
                  <a:pt x="4071621" y="763296"/>
                </a:lnTo>
                <a:lnTo>
                  <a:pt x="4070986" y="761392"/>
                </a:lnTo>
                <a:lnTo>
                  <a:pt x="4070668" y="759169"/>
                </a:lnTo>
                <a:lnTo>
                  <a:pt x="4070668" y="756946"/>
                </a:lnTo>
                <a:lnTo>
                  <a:pt x="4070986" y="754088"/>
                </a:lnTo>
                <a:lnTo>
                  <a:pt x="4071938" y="752819"/>
                </a:lnTo>
                <a:lnTo>
                  <a:pt x="4073526" y="751867"/>
                </a:lnTo>
                <a:lnTo>
                  <a:pt x="4076701" y="750278"/>
                </a:lnTo>
                <a:lnTo>
                  <a:pt x="4080511" y="748691"/>
                </a:lnTo>
                <a:lnTo>
                  <a:pt x="4083686" y="747104"/>
                </a:lnTo>
                <a:lnTo>
                  <a:pt x="4077336" y="748691"/>
                </a:lnTo>
                <a:lnTo>
                  <a:pt x="4070033" y="749644"/>
                </a:lnTo>
                <a:lnTo>
                  <a:pt x="4055428" y="751232"/>
                </a:lnTo>
                <a:lnTo>
                  <a:pt x="4056063" y="749009"/>
                </a:lnTo>
                <a:lnTo>
                  <a:pt x="4057333" y="747104"/>
                </a:lnTo>
                <a:lnTo>
                  <a:pt x="4059238" y="745516"/>
                </a:lnTo>
                <a:lnTo>
                  <a:pt x="4061461" y="743928"/>
                </a:lnTo>
                <a:lnTo>
                  <a:pt x="4053523" y="743611"/>
                </a:lnTo>
                <a:lnTo>
                  <a:pt x="4049396" y="742976"/>
                </a:lnTo>
                <a:lnTo>
                  <a:pt x="4046221" y="741705"/>
                </a:lnTo>
                <a:lnTo>
                  <a:pt x="4044316" y="741388"/>
                </a:lnTo>
                <a:lnTo>
                  <a:pt x="4042728" y="740436"/>
                </a:lnTo>
                <a:lnTo>
                  <a:pt x="4041776" y="739165"/>
                </a:lnTo>
                <a:lnTo>
                  <a:pt x="4040823" y="738212"/>
                </a:lnTo>
                <a:lnTo>
                  <a:pt x="4039871" y="736626"/>
                </a:lnTo>
                <a:lnTo>
                  <a:pt x="4039236" y="734720"/>
                </a:lnTo>
                <a:lnTo>
                  <a:pt x="4038918" y="733132"/>
                </a:lnTo>
                <a:lnTo>
                  <a:pt x="4038918" y="730911"/>
                </a:lnTo>
                <a:lnTo>
                  <a:pt x="4062096" y="728687"/>
                </a:lnTo>
                <a:lnTo>
                  <a:pt x="4063683" y="742976"/>
                </a:lnTo>
                <a:lnTo>
                  <a:pt x="4066541" y="741705"/>
                </a:lnTo>
                <a:lnTo>
                  <a:pt x="4069081" y="740753"/>
                </a:lnTo>
                <a:lnTo>
                  <a:pt x="4075431" y="739482"/>
                </a:lnTo>
                <a:lnTo>
                  <a:pt x="4081146" y="738848"/>
                </a:lnTo>
                <a:lnTo>
                  <a:pt x="4087178" y="739165"/>
                </a:lnTo>
                <a:lnTo>
                  <a:pt x="4087178" y="738212"/>
                </a:lnTo>
                <a:lnTo>
                  <a:pt x="4087178" y="737261"/>
                </a:lnTo>
                <a:lnTo>
                  <a:pt x="4086543" y="736626"/>
                </a:lnTo>
                <a:lnTo>
                  <a:pt x="4095116" y="736943"/>
                </a:lnTo>
                <a:lnTo>
                  <a:pt x="4103371" y="737261"/>
                </a:lnTo>
                <a:lnTo>
                  <a:pt x="4110991" y="738530"/>
                </a:lnTo>
                <a:lnTo>
                  <a:pt x="4118928" y="739482"/>
                </a:lnTo>
                <a:lnTo>
                  <a:pt x="4126231" y="741070"/>
                </a:lnTo>
                <a:lnTo>
                  <a:pt x="4133533" y="742340"/>
                </a:lnTo>
                <a:lnTo>
                  <a:pt x="4147186" y="746151"/>
                </a:lnTo>
                <a:lnTo>
                  <a:pt x="4160838" y="750278"/>
                </a:lnTo>
                <a:lnTo>
                  <a:pt x="4174173" y="754407"/>
                </a:lnTo>
                <a:lnTo>
                  <a:pt x="4187508" y="758852"/>
                </a:lnTo>
                <a:lnTo>
                  <a:pt x="4200843" y="763296"/>
                </a:lnTo>
                <a:lnTo>
                  <a:pt x="4205288" y="761710"/>
                </a:lnTo>
                <a:lnTo>
                  <a:pt x="4211003" y="760440"/>
                </a:lnTo>
                <a:lnTo>
                  <a:pt x="4217671" y="759169"/>
                </a:lnTo>
                <a:lnTo>
                  <a:pt x="4224973" y="758535"/>
                </a:lnTo>
                <a:lnTo>
                  <a:pt x="4232911" y="758217"/>
                </a:lnTo>
                <a:lnTo>
                  <a:pt x="4241483" y="757899"/>
                </a:lnTo>
                <a:lnTo>
                  <a:pt x="4250056" y="757899"/>
                </a:lnTo>
                <a:lnTo>
                  <a:pt x="4259263" y="757899"/>
                </a:lnTo>
                <a:lnTo>
                  <a:pt x="4259581" y="755994"/>
                </a:lnTo>
                <a:lnTo>
                  <a:pt x="4259898" y="755042"/>
                </a:lnTo>
                <a:lnTo>
                  <a:pt x="4259581" y="753771"/>
                </a:lnTo>
                <a:lnTo>
                  <a:pt x="4263391" y="756311"/>
                </a:lnTo>
                <a:lnTo>
                  <a:pt x="4266566" y="758217"/>
                </a:lnTo>
                <a:lnTo>
                  <a:pt x="4274186" y="759169"/>
                </a:lnTo>
                <a:lnTo>
                  <a:pt x="4282123" y="760440"/>
                </a:lnTo>
                <a:lnTo>
                  <a:pt x="4290061" y="761392"/>
                </a:lnTo>
                <a:lnTo>
                  <a:pt x="4297363" y="763296"/>
                </a:lnTo>
                <a:lnTo>
                  <a:pt x="4306253" y="761710"/>
                </a:lnTo>
                <a:lnTo>
                  <a:pt x="4311016" y="761392"/>
                </a:lnTo>
                <a:lnTo>
                  <a:pt x="4315461" y="761392"/>
                </a:lnTo>
                <a:lnTo>
                  <a:pt x="4320223" y="761710"/>
                </a:lnTo>
                <a:lnTo>
                  <a:pt x="4324668" y="762979"/>
                </a:lnTo>
                <a:lnTo>
                  <a:pt x="4329113" y="764885"/>
                </a:lnTo>
                <a:lnTo>
                  <a:pt x="4331018" y="766154"/>
                </a:lnTo>
                <a:lnTo>
                  <a:pt x="4333241" y="767742"/>
                </a:lnTo>
                <a:lnTo>
                  <a:pt x="4331971" y="762979"/>
                </a:lnTo>
                <a:lnTo>
                  <a:pt x="4330066" y="758535"/>
                </a:lnTo>
                <a:lnTo>
                  <a:pt x="4327526" y="754088"/>
                </a:lnTo>
                <a:lnTo>
                  <a:pt x="4324986" y="750278"/>
                </a:lnTo>
                <a:lnTo>
                  <a:pt x="4322446" y="746151"/>
                </a:lnTo>
                <a:lnTo>
                  <a:pt x="4319271" y="742340"/>
                </a:lnTo>
                <a:lnTo>
                  <a:pt x="4315778" y="738848"/>
                </a:lnTo>
                <a:lnTo>
                  <a:pt x="4312286" y="735672"/>
                </a:lnTo>
                <a:lnTo>
                  <a:pt x="4308158" y="732180"/>
                </a:lnTo>
                <a:lnTo>
                  <a:pt x="4304031" y="729005"/>
                </a:lnTo>
                <a:lnTo>
                  <a:pt x="4299903" y="726147"/>
                </a:lnTo>
                <a:lnTo>
                  <a:pt x="4295458" y="723607"/>
                </a:lnTo>
                <a:lnTo>
                  <a:pt x="4285933" y="718527"/>
                </a:lnTo>
                <a:lnTo>
                  <a:pt x="4276091" y="713765"/>
                </a:lnTo>
                <a:lnTo>
                  <a:pt x="4265931" y="709637"/>
                </a:lnTo>
                <a:lnTo>
                  <a:pt x="4254818" y="706144"/>
                </a:lnTo>
                <a:lnTo>
                  <a:pt x="4244341" y="702970"/>
                </a:lnTo>
                <a:lnTo>
                  <a:pt x="4233228" y="700110"/>
                </a:lnTo>
                <a:lnTo>
                  <a:pt x="4222751" y="697889"/>
                </a:lnTo>
                <a:lnTo>
                  <a:pt x="4212273" y="696300"/>
                </a:lnTo>
                <a:lnTo>
                  <a:pt x="4202431" y="694396"/>
                </a:lnTo>
                <a:lnTo>
                  <a:pt x="4192588" y="693126"/>
                </a:lnTo>
                <a:lnTo>
                  <a:pt x="4190683" y="696935"/>
                </a:lnTo>
                <a:lnTo>
                  <a:pt x="4189096" y="700110"/>
                </a:lnTo>
                <a:lnTo>
                  <a:pt x="4188461" y="703604"/>
                </a:lnTo>
                <a:lnTo>
                  <a:pt x="4187826" y="706779"/>
                </a:lnTo>
                <a:lnTo>
                  <a:pt x="4186873" y="709954"/>
                </a:lnTo>
                <a:lnTo>
                  <a:pt x="4185603" y="714081"/>
                </a:lnTo>
                <a:lnTo>
                  <a:pt x="4183698" y="718845"/>
                </a:lnTo>
                <a:lnTo>
                  <a:pt x="4180523" y="724243"/>
                </a:lnTo>
                <a:lnTo>
                  <a:pt x="4178301" y="723289"/>
                </a:lnTo>
                <a:lnTo>
                  <a:pt x="4175761" y="721703"/>
                </a:lnTo>
                <a:lnTo>
                  <a:pt x="4173538" y="719797"/>
                </a:lnTo>
                <a:lnTo>
                  <a:pt x="4171951" y="718527"/>
                </a:lnTo>
                <a:lnTo>
                  <a:pt x="4171316" y="716622"/>
                </a:lnTo>
                <a:lnTo>
                  <a:pt x="4170998" y="715987"/>
                </a:lnTo>
                <a:lnTo>
                  <a:pt x="4171316" y="715035"/>
                </a:lnTo>
                <a:lnTo>
                  <a:pt x="4171633" y="714401"/>
                </a:lnTo>
                <a:lnTo>
                  <a:pt x="4172586" y="714081"/>
                </a:lnTo>
                <a:lnTo>
                  <a:pt x="4173538" y="713765"/>
                </a:lnTo>
                <a:lnTo>
                  <a:pt x="4175126" y="713447"/>
                </a:lnTo>
                <a:lnTo>
                  <a:pt x="4173856" y="710272"/>
                </a:lnTo>
                <a:lnTo>
                  <a:pt x="4172586" y="708049"/>
                </a:lnTo>
                <a:lnTo>
                  <a:pt x="4171316" y="706779"/>
                </a:lnTo>
                <a:lnTo>
                  <a:pt x="4169728" y="705508"/>
                </a:lnTo>
                <a:lnTo>
                  <a:pt x="4168458" y="704874"/>
                </a:lnTo>
                <a:lnTo>
                  <a:pt x="4166871" y="704874"/>
                </a:lnTo>
                <a:lnTo>
                  <a:pt x="4164013" y="704556"/>
                </a:lnTo>
                <a:lnTo>
                  <a:pt x="4161156" y="704556"/>
                </a:lnTo>
                <a:lnTo>
                  <a:pt x="4159568" y="704239"/>
                </a:lnTo>
                <a:lnTo>
                  <a:pt x="4158298" y="703922"/>
                </a:lnTo>
                <a:lnTo>
                  <a:pt x="4156711" y="702652"/>
                </a:lnTo>
                <a:lnTo>
                  <a:pt x="4155123" y="701381"/>
                </a:lnTo>
                <a:lnTo>
                  <a:pt x="4153853" y="699475"/>
                </a:lnTo>
                <a:lnTo>
                  <a:pt x="4152266" y="696935"/>
                </a:lnTo>
                <a:lnTo>
                  <a:pt x="4152583" y="695348"/>
                </a:lnTo>
                <a:lnTo>
                  <a:pt x="4153536" y="694396"/>
                </a:lnTo>
                <a:lnTo>
                  <a:pt x="4154488" y="693762"/>
                </a:lnTo>
                <a:lnTo>
                  <a:pt x="4155758" y="693126"/>
                </a:lnTo>
                <a:lnTo>
                  <a:pt x="4158298" y="692490"/>
                </a:lnTo>
                <a:lnTo>
                  <a:pt x="4161473" y="692174"/>
                </a:lnTo>
                <a:lnTo>
                  <a:pt x="4168458" y="692174"/>
                </a:lnTo>
                <a:lnTo>
                  <a:pt x="4171951" y="692490"/>
                </a:lnTo>
                <a:lnTo>
                  <a:pt x="4175443" y="692490"/>
                </a:lnTo>
                <a:lnTo>
                  <a:pt x="4170681" y="691539"/>
                </a:lnTo>
                <a:lnTo>
                  <a:pt x="4165918" y="689632"/>
                </a:lnTo>
                <a:lnTo>
                  <a:pt x="4160838" y="687727"/>
                </a:lnTo>
                <a:lnTo>
                  <a:pt x="4155758" y="685506"/>
                </a:lnTo>
                <a:lnTo>
                  <a:pt x="4145281" y="680108"/>
                </a:lnTo>
                <a:lnTo>
                  <a:pt x="4135121" y="675027"/>
                </a:lnTo>
                <a:lnTo>
                  <a:pt x="4134168" y="679473"/>
                </a:lnTo>
                <a:lnTo>
                  <a:pt x="4133533" y="683283"/>
                </a:lnTo>
                <a:lnTo>
                  <a:pt x="4132581" y="687727"/>
                </a:lnTo>
                <a:lnTo>
                  <a:pt x="4131628" y="691856"/>
                </a:lnTo>
                <a:lnTo>
                  <a:pt x="4130676" y="694080"/>
                </a:lnTo>
                <a:lnTo>
                  <a:pt x="4130041" y="695665"/>
                </a:lnTo>
                <a:lnTo>
                  <a:pt x="4129088" y="697254"/>
                </a:lnTo>
                <a:lnTo>
                  <a:pt x="4127501" y="698840"/>
                </a:lnTo>
                <a:lnTo>
                  <a:pt x="4126231" y="699794"/>
                </a:lnTo>
                <a:lnTo>
                  <a:pt x="4124008" y="700746"/>
                </a:lnTo>
                <a:lnTo>
                  <a:pt x="4121786" y="701698"/>
                </a:lnTo>
                <a:lnTo>
                  <a:pt x="4118928" y="702018"/>
                </a:lnTo>
                <a:lnTo>
                  <a:pt x="4120833" y="696935"/>
                </a:lnTo>
                <a:lnTo>
                  <a:pt x="4121786" y="692808"/>
                </a:lnTo>
                <a:lnTo>
                  <a:pt x="4121786" y="690270"/>
                </a:lnTo>
                <a:lnTo>
                  <a:pt x="4121468" y="689316"/>
                </a:lnTo>
                <a:lnTo>
                  <a:pt x="4120833" y="688363"/>
                </a:lnTo>
                <a:lnTo>
                  <a:pt x="4120198" y="688046"/>
                </a:lnTo>
                <a:lnTo>
                  <a:pt x="4119563" y="688046"/>
                </a:lnTo>
                <a:lnTo>
                  <a:pt x="4117658" y="688046"/>
                </a:lnTo>
                <a:lnTo>
                  <a:pt x="4115118" y="689316"/>
                </a:lnTo>
                <a:lnTo>
                  <a:pt x="4112578" y="690902"/>
                </a:lnTo>
                <a:lnTo>
                  <a:pt x="4109721" y="693126"/>
                </a:lnTo>
                <a:lnTo>
                  <a:pt x="4106863" y="695665"/>
                </a:lnTo>
                <a:lnTo>
                  <a:pt x="4104323" y="698840"/>
                </a:lnTo>
                <a:lnTo>
                  <a:pt x="4101783" y="702018"/>
                </a:lnTo>
                <a:lnTo>
                  <a:pt x="4099561" y="705191"/>
                </a:lnTo>
                <a:lnTo>
                  <a:pt x="4097973" y="708685"/>
                </a:lnTo>
                <a:lnTo>
                  <a:pt x="4097021" y="711860"/>
                </a:lnTo>
                <a:lnTo>
                  <a:pt x="4096386" y="714716"/>
                </a:lnTo>
                <a:lnTo>
                  <a:pt x="4092258" y="712812"/>
                </a:lnTo>
                <a:lnTo>
                  <a:pt x="4090671" y="712177"/>
                </a:lnTo>
                <a:lnTo>
                  <a:pt x="4089083" y="711224"/>
                </a:lnTo>
                <a:lnTo>
                  <a:pt x="4088448" y="710272"/>
                </a:lnTo>
                <a:lnTo>
                  <a:pt x="4088131" y="709320"/>
                </a:lnTo>
                <a:lnTo>
                  <a:pt x="4088131" y="708685"/>
                </a:lnTo>
                <a:lnTo>
                  <a:pt x="4088131" y="707414"/>
                </a:lnTo>
                <a:lnTo>
                  <a:pt x="4088766" y="705191"/>
                </a:lnTo>
                <a:lnTo>
                  <a:pt x="4090671" y="703604"/>
                </a:lnTo>
                <a:lnTo>
                  <a:pt x="4092893" y="701381"/>
                </a:lnTo>
                <a:lnTo>
                  <a:pt x="4095433" y="699475"/>
                </a:lnTo>
                <a:lnTo>
                  <a:pt x="4100196" y="695348"/>
                </a:lnTo>
                <a:lnTo>
                  <a:pt x="4102418" y="693762"/>
                </a:lnTo>
                <a:lnTo>
                  <a:pt x="4103688" y="692174"/>
                </a:lnTo>
                <a:lnTo>
                  <a:pt x="4104641" y="690585"/>
                </a:lnTo>
                <a:lnTo>
                  <a:pt x="4104641" y="690270"/>
                </a:lnTo>
                <a:lnTo>
                  <a:pt x="4104323" y="689632"/>
                </a:lnTo>
                <a:lnTo>
                  <a:pt x="4103688" y="689316"/>
                </a:lnTo>
                <a:lnTo>
                  <a:pt x="4102736" y="688363"/>
                </a:lnTo>
                <a:lnTo>
                  <a:pt x="4099878" y="687727"/>
                </a:lnTo>
                <a:lnTo>
                  <a:pt x="4103371" y="686458"/>
                </a:lnTo>
                <a:lnTo>
                  <a:pt x="4107181" y="684235"/>
                </a:lnTo>
                <a:lnTo>
                  <a:pt x="4113531" y="680108"/>
                </a:lnTo>
                <a:lnTo>
                  <a:pt x="4120198" y="675663"/>
                </a:lnTo>
                <a:lnTo>
                  <a:pt x="4123373" y="673441"/>
                </a:lnTo>
                <a:lnTo>
                  <a:pt x="4127501" y="671852"/>
                </a:lnTo>
                <a:lnTo>
                  <a:pt x="4123056" y="670265"/>
                </a:lnTo>
                <a:lnTo>
                  <a:pt x="4118928" y="669313"/>
                </a:lnTo>
                <a:lnTo>
                  <a:pt x="4114801" y="668677"/>
                </a:lnTo>
                <a:lnTo>
                  <a:pt x="4110991" y="668677"/>
                </a:lnTo>
                <a:lnTo>
                  <a:pt x="4109721" y="669313"/>
                </a:lnTo>
                <a:lnTo>
                  <a:pt x="4107816" y="669947"/>
                </a:lnTo>
                <a:lnTo>
                  <a:pt x="4106228" y="670582"/>
                </a:lnTo>
                <a:lnTo>
                  <a:pt x="4104958" y="671852"/>
                </a:lnTo>
                <a:lnTo>
                  <a:pt x="4103688" y="673123"/>
                </a:lnTo>
                <a:lnTo>
                  <a:pt x="4102736" y="675027"/>
                </a:lnTo>
                <a:lnTo>
                  <a:pt x="4101783" y="676933"/>
                </a:lnTo>
                <a:lnTo>
                  <a:pt x="4100513" y="679155"/>
                </a:lnTo>
                <a:lnTo>
                  <a:pt x="4099561" y="677250"/>
                </a:lnTo>
                <a:lnTo>
                  <a:pt x="4098608" y="675344"/>
                </a:lnTo>
                <a:lnTo>
                  <a:pt x="4098291" y="673441"/>
                </a:lnTo>
                <a:lnTo>
                  <a:pt x="4098291" y="671852"/>
                </a:lnTo>
                <a:lnTo>
                  <a:pt x="4098608" y="669947"/>
                </a:lnTo>
                <a:lnTo>
                  <a:pt x="4099561" y="668042"/>
                </a:lnTo>
                <a:lnTo>
                  <a:pt x="4101783" y="664550"/>
                </a:lnTo>
                <a:lnTo>
                  <a:pt x="4103688" y="660423"/>
                </a:lnTo>
                <a:lnTo>
                  <a:pt x="4105593" y="656294"/>
                </a:lnTo>
                <a:lnTo>
                  <a:pt x="4106228" y="654072"/>
                </a:lnTo>
                <a:lnTo>
                  <a:pt x="4106863" y="652166"/>
                </a:lnTo>
                <a:lnTo>
                  <a:pt x="4106863" y="649944"/>
                </a:lnTo>
                <a:lnTo>
                  <a:pt x="4106228" y="647721"/>
                </a:lnTo>
                <a:lnTo>
                  <a:pt x="4069081" y="649309"/>
                </a:lnTo>
                <a:lnTo>
                  <a:pt x="4055746" y="650261"/>
                </a:lnTo>
                <a:lnTo>
                  <a:pt x="4042728" y="650261"/>
                </a:lnTo>
                <a:lnTo>
                  <a:pt x="4029711" y="650261"/>
                </a:lnTo>
                <a:lnTo>
                  <a:pt x="4014471" y="649944"/>
                </a:lnTo>
                <a:lnTo>
                  <a:pt x="3970021" y="648040"/>
                </a:lnTo>
                <a:lnTo>
                  <a:pt x="3973513" y="646134"/>
                </a:lnTo>
                <a:lnTo>
                  <a:pt x="3976371" y="644228"/>
                </a:lnTo>
                <a:lnTo>
                  <a:pt x="3978911" y="642007"/>
                </a:lnTo>
                <a:lnTo>
                  <a:pt x="3980816" y="640418"/>
                </a:lnTo>
                <a:lnTo>
                  <a:pt x="3982721" y="638196"/>
                </a:lnTo>
                <a:lnTo>
                  <a:pt x="3983673" y="636292"/>
                </a:lnTo>
                <a:lnTo>
                  <a:pt x="3983991" y="634386"/>
                </a:lnTo>
                <a:lnTo>
                  <a:pt x="3983991" y="632799"/>
                </a:lnTo>
                <a:lnTo>
                  <a:pt x="3983673" y="631210"/>
                </a:lnTo>
                <a:lnTo>
                  <a:pt x="3982721" y="630259"/>
                </a:lnTo>
                <a:lnTo>
                  <a:pt x="3981133" y="629304"/>
                </a:lnTo>
                <a:lnTo>
                  <a:pt x="3978593" y="628988"/>
                </a:lnTo>
                <a:lnTo>
                  <a:pt x="3976053" y="628988"/>
                </a:lnTo>
                <a:lnTo>
                  <a:pt x="3972561" y="629304"/>
                </a:lnTo>
                <a:lnTo>
                  <a:pt x="3968433" y="630575"/>
                </a:lnTo>
                <a:lnTo>
                  <a:pt x="3963671" y="632162"/>
                </a:lnTo>
                <a:lnTo>
                  <a:pt x="3962718" y="628353"/>
                </a:lnTo>
                <a:lnTo>
                  <a:pt x="3962083" y="626449"/>
                </a:lnTo>
                <a:lnTo>
                  <a:pt x="3962718" y="624861"/>
                </a:lnTo>
                <a:lnTo>
                  <a:pt x="3963036" y="623591"/>
                </a:lnTo>
                <a:lnTo>
                  <a:pt x="3963353" y="622320"/>
                </a:lnTo>
                <a:lnTo>
                  <a:pt x="3963988" y="621368"/>
                </a:lnTo>
                <a:lnTo>
                  <a:pt x="3964941" y="620733"/>
                </a:lnTo>
                <a:lnTo>
                  <a:pt x="3966846" y="619145"/>
                </a:lnTo>
                <a:lnTo>
                  <a:pt x="3970021" y="618193"/>
                </a:lnTo>
                <a:lnTo>
                  <a:pt x="3972878" y="617876"/>
                </a:lnTo>
                <a:lnTo>
                  <a:pt x="3976053" y="617241"/>
                </a:lnTo>
                <a:lnTo>
                  <a:pt x="3983356" y="616604"/>
                </a:lnTo>
                <a:lnTo>
                  <a:pt x="3990341" y="615970"/>
                </a:lnTo>
                <a:lnTo>
                  <a:pt x="3993198" y="615018"/>
                </a:lnTo>
                <a:lnTo>
                  <a:pt x="3995738" y="614064"/>
                </a:lnTo>
                <a:lnTo>
                  <a:pt x="3997961" y="612478"/>
                </a:lnTo>
                <a:lnTo>
                  <a:pt x="3998596" y="611525"/>
                </a:lnTo>
                <a:lnTo>
                  <a:pt x="3999231" y="610572"/>
                </a:lnTo>
                <a:lnTo>
                  <a:pt x="3997961" y="609303"/>
                </a:lnTo>
                <a:lnTo>
                  <a:pt x="3995738" y="608666"/>
                </a:lnTo>
                <a:lnTo>
                  <a:pt x="3993198" y="607714"/>
                </a:lnTo>
                <a:lnTo>
                  <a:pt x="3990023" y="607714"/>
                </a:lnTo>
                <a:lnTo>
                  <a:pt x="3986213" y="607714"/>
                </a:lnTo>
                <a:lnTo>
                  <a:pt x="3982721" y="607714"/>
                </a:lnTo>
                <a:lnTo>
                  <a:pt x="3978276" y="608666"/>
                </a:lnTo>
                <a:lnTo>
                  <a:pt x="3974148" y="609303"/>
                </a:lnTo>
                <a:lnTo>
                  <a:pt x="3970021" y="609937"/>
                </a:lnTo>
                <a:lnTo>
                  <a:pt x="3965893" y="611208"/>
                </a:lnTo>
                <a:lnTo>
                  <a:pt x="3962083" y="612478"/>
                </a:lnTo>
                <a:lnTo>
                  <a:pt x="3958908" y="614064"/>
                </a:lnTo>
                <a:lnTo>
                  <a:pt x="3956051" y="615970"/>
                </a:lnTo>
                <a:lnTo>
                  <a:pt x="3953511" y="617876"/>
                </a:lnTo>
                <a:lnTo>
                  <a:pt x="3951923" y="619780"/>
                </a:lnTo>
                <a:lnTo>
                  <a:pt x="3951288" y="621051"/>
                </a:lnTo>
                <a:lnTo>
                  <a:pt x="3951288" y="622003"/>
                </a:lnTo>
                <a:lnTo>
                  <a:pt x="3943986" y="616604"/>
                </a:lnTo>
                <a:lnTo>
                  <a:pt x="3937001" y="610889"/>
                </a:lnTo>
                <a:lnTo>
                  <a:pt x="3933826" y="607714"/>
                </a:lnTo>
                <a:lnTo>
                  <a:pt x="3930333" y="604539"/>
                </a:lnTo>
                <a:lnTo>
                  <a:pt x="3927793" y="600412"/>
                </a:lnTo>
                <a:lnTo>
                  <a:pt x="3926206" y="596602"/>
                </a:lnTo>
                <a:lnTo>
                  <a:pt x="3924301" y="597872"/>
                </a:lnTo>
                <a:lnTo>
                  <a:pt x="3922079" y="599140"/>
                </a:lnTo>
                <a:lnTo>
                  <a:pt x="3917633" y="601047"/>
                </a:lnTo>
                <a:lnTo>
                  <a:pt x="3907473" y="604222"/>
                </a:lnTo>
                <a:lnTo>
                  <a:pt x="3904933" y="605174"/>
                </a:lnTo>
                <a:lnTo>
                  <a:pt x="3902711" y="606445"/>
                </a:lnTo>
                <a:lnTo>
                  <a:pt x="3900806" y="607397"/>
                </a:lnTo>
                <a:lnTo>
                  <a:pt x="3899218" y="608985"/>
                </a:lnTo>
                <a:lnTo>
                  <a:pt x="3897948" y="610889"/>
                </a:lnTo>
                <a:lnTo>
                  <a:pt x="3896996" y="613112"/>
                </a:lnTo>
                <a:lnTo>
                  <a:pt x="3896678" y="615653"/>
                </a:lnTo>
                <a:lnTo>
                  <a:pt x="3896678" y="618511"/>
                </a:lnTo>
                <a:lnTo>
                  <a:pt x="3892551" y="616604"/>
                </a:lnTo>
                <a:lnTo>
                  <a:pt x="3888423" y="615018"/>
                </a:lnTo>
                <a:lnTo>
                  <a:pt x="3884931" y="614381"/>
                </a:lnTo>
                <a:lnTo>
                  <a:pt x="3881121" y="613747"/>
                </a:lnTo>
                <a:lnTo>
                  <a:pt x="3875088" y="613112"/>
                </a:lnTo>
                <a:lnTo>
                  <a:pt x="3868738" y="612478"/>
                </a:lnTo>
                <a:lnTo>
                  <a:pt x="3862706" y="612478"/>
                </a:lnTo>
                <a:lnTo>
                  <a:pt x="3856357" y="612160"/>
                </a:lnTo>
                <a:lnTo>
                  <a:pt x="3849371" y="611525"/>
                </a:lnTo>
                <a:lnTo>
                  <a:pt x="3845878" y="610572"/>
                </a:lnTo>
                <a:lnTo>
                  <a:pt x="3841751" y="609303"/>
                </a:lnTo>
                <a:lnTo>
                  <a:pt x="3843021" y="604856"/>
                </a:lnTo>
                <a:lnTo>
                  <a:pt x="3844291" y="599777"/>
                </a:lnTo>
                <a:lnTo>
                  <a:pt x="3845878" y="594697"/>
                </a:lnTo>
                <a:lnTo>
                  <a:pt x="3846196" y="592156"/>
                </a:lnTo>
                <a:lnTo>
                  <a:pt x="3846513" y="589933"/>
                </a:lnTo>
                <a:lnTo>
                  <a:pt x="3846196" y="587712"/>
                </a:lnTo>
                <a:lnTo>
                  <a:pt x="3845561" y="586123"/>
                </a:lnTo>
                <a:lnTo>
                  <a:pt x="3844291" y="584536"/>
                </a:lnTo>
                <a:lnTo>
                  <a:pt x="3843021" y="583265"/>
                </a:lnTo>
                <a:lnTo>
                  <a:pt x="3840481" y="582631"/>
                </a:lnTo>
                <a:lnTo>
                  <a:pt x="3836989" y="582314"/>
                </a:lnTo>
                <a:lnTo>
                  <a:pt x="3833178" y="582631"/>
                </a:lnTo>
                <a:lnTo>
                  <a:pt x="3828416" y="583265"/>
                </a:lnTo>
                <a:lnTo>
                  <a:pt x="3828733" y="581679"/>
                </a:lnTo>
                <a:lnTo>
                  <a:pt x="3829368" y="580090"/>
                </a:lnTo>
                <a:lnTo>
                  <a:pt x="3831592" y="577232"/>
                </a:lnTo>
                <a:lnTo>
                  <a:pt x="3836353" y="572471"/>
                </a:lnTo>
                <a:lnTo>
                  <a:pt x="3838576" y="569931"/>
                </a:lnTo>
                <a:lnTo>
                  <a:pt x="3839211" y="568342"/>
                </a:lnTo>
                <a:lnTo>
                  <a:pt x="3839846" y="566755"/>
                </a:lnTo>
                <a:lnTo>
                  <a:pt x="3840481" y="564533"/>
                </a:lnTo>
                <a:lnTo>
                  <a:pt x="3839846" y="562309"/>
                </a:lnTo>
                <a:lnTo>
                  <a:pt x="3839529" y="559769"/>
                </a:lnTo>
                <a:lnTo>
                  <a:pt x="3838576" y="556911"/>
                </a:lnTo>
                <a:lnTo>
                  <a:pt x="3845878" y="559769"/>
                </a:lnTo>
                <a:lnTo>
                  <a:pt x="3854133" y="562309"/>
                </a:lnTo>
                <a:lnTo>
                  <a:pt x="3858578" y="563263"/>
                </a:lnTo>
                <a:lnTo>
                  <a:pt x="3863341" y="564215"/>
                </a:lnTo>
                <a:lnTo>
                  <a:pt x="3867786" y="564850"/>
                </a:lnTo>
                <a:lnTo>
                  <a:pt x="3872548" y="564850"/>
                </a:lnTo>
                <a:lnTo>
                  <a:pt x="3876994" y="564850"/>
                </a:lnTo>
                <a:lnTo>
                  <a:pt x="3881121" y="564215"/>
                </a:lnTo>
                <a:lnTo>
                  <a:pt x="3885248" y="562944"/>
                </a:lnTo>
                <a:lnTo>
                  <a:pt x="3888741" y="561675"/>
                </a:lnTo>
                <a:lnTo>
                  <a:pt x="3892234" y="559769"/>
                </a:lnTo>
                <a:lnTo>
                  <a:pt x="3895091" y="556911"/>
                </a:lnTo>
                <a:lnTo>
                  <a:pt x="3897631" y="553736"/>
                </a:lnTo>
                <a:lnTo>
                  <a:pt x="3899536" y="549926"/>
                </a:lnTo>
                <a:lnTo>
                  <a:pt x="3908743" y="556276"/>
                </a:lnTo>
                <a:lnTo>
                  <a:pt x="3916998" y="561992"/>
                </a:lnTo>
                <a:lnTo>
                  <a:pt x="3924619" y="566755"/>
                </a:lnTo>
                <a:lnTo>
                  <a:pt x="3931921" y="570565"/>
                </a:lnTo>
                <a:lnTo>
                  <a:pt x="3939223" y="574057"/>
                </a:lnTo>
                <a:lnTo>
                  <a:pt x="3946208" y="576598"/>
                </a:lnTo>
                <a:lnTo>
                  <a:pt x="3953193" y="577867"/>
                </a:lnTo>
                <a:lnTo>
                  <a:pt x="3960496" y="579139"/>
                </a:lnTo>
                <a:lnTo>
                  <a:pt x="3967798" y="579456"/>
                </a:lnTo>
                <a:lnTo>
                  <a:pt x="3975736" y="579456"/>
                </a:lnTo>
                <a:lnTo>
                  <a:pt x="3984626" y="578821"/>
                </a:lnTo>
                <a:lnTo>
                  <a:pt x="3993516" y="577232"/>
                </a:lnTo>
                <a:lnTo>
                  <a:pt x="4003676" y="575328"/>
                </a:lnTo>
                <a:lnTo>
                  <a:pt x="4014788" y="573105"/>
                </a:lnTo>
                <a:lnTo>
                  <a:pt x="4040823" y="567707"/>
                </a:lnTo>
                <a:lnTo>
                  <a:pt x="4041458" y="569613"/>
                </a:lnTo>
                <a:lnTo>
                  <a:pt x="4041458" y="571517"/>
                </a:lnTo>
                <a:lnTo>
                  <a:pt x="4041141" y="572471"/>
                </a:lnTo>
                <a:lnTo>
                  <a:pt x="4040823" y="574057"/>
                </a:lnTo>
                <a:lnTo>
                  <a:pt x="4039553" y="574692"/>
                </a:lnTo>
                <a:lnTo>
                  <a:pt x="4038918" y="575328"/>
                </a:lnTo>
                <a:lnTo>
                  <a:pt x="4036378" y="576915"/>
                </a:lnTo>
                <a:lnTo>
                  <a:pt x="4033838" y="577867"/>
                </a:lnTo>
                <a:lnTo>
                  <a:pt x="4031616" y="579139"/>
                </a:lnTo>
                <a:lnTo>
                  <a:pt x="4030346" y="580090"/>
                </a:lnTo>
                <a:lnTo>
                  <a:pt x="4029711" y="580725"/>
                </a:lnTo>
                <a:lnTo>
                  <a:pt x="4029393" y="581996"/>
                </a:lnTo>
                <a:lnTo>
                  <a:pt x="4029076" y="583265"/>
                </a:lnTo>
                <a:lnTo>
                  <a:pt x="4030981" y="583265"/>
                </a:lnTo>
                <a:lnTo>
                  <a:pt x="4031933" y="583265"/>
                </a:lnTo>
                <a:lnTo>
                  <a:pt x="4032886" y="583900"/>
                </a:lnTo>
                <a:lnTo>
                  <a:pt x="4033838" y="584536"/>
                </a:lnTo>
                <a:lnTo>
                  <a:pt x="4034473" y="585172"/>
                </a:lnTo>
                <a:lnTo>
                  <a:pt x="4034791" y="586441"/>
                </a:lnTo>
                <a:lnTo>
                  <a:pt x="4035108" y="588664"/>
                </a:lnTo>
                <a:lnTo>
                  <a:pt x="4037331" y="588029"/>
                </a:lnTo>
                <a:lnTo>
                  <a:pt x="4039553" y="587712"/>
                </a:lnTo>
                <a:lnTo>
                  <a:pt x="4041458" y="587077"/>
                </a:lnTo>
                <a:lnTo>
                  <a:pt x="4042728" y="586123"/>
                </a:lnTo>
                <a:lnTo>
                  <a:pt x="4043998" y="584854"/>
                </a:lnTo>
                <a:lnTo>
                  <a:pt x="4044951" y="583265"/>
                </a:lnTo>
                <a:lnTo>
                  <a:pt x="4045903" y="581679"/>
                </a:lnTo>
                <a:lnTo>
                  <a:pt x="4046538" y="579773"/>
                </a:lnTo>
                <a:lnTo>
                  <a:pt x="4047173" y="576281"/>
                </a:lnTo>
                <a:lnTo>
                  <a:pt x="4047173" y="571836"/>
                </a:lnTo>
                <a:lnTo>
                  <a:pt x="4047173" y="567073"/>
                </a:lnTo>
                <a:lnTo>
                  <a:pt x="4046856" y="562309"/>
                </a:lnTo>
                <a:lnTo>
                  <a:pt x="4049078" y="562628"/>
                </a:lnTo>
                <a:lnTo>
                  <a:pt x="4050983" y="563263"/>
                </a:lnTo>
                <a:lnTo>
                  <a:pt x="4052253" y="564533"/>
                </a:lnTo>
                <a:lnTo>
                  <a:pt x="4053523" y="565803"/>
                </a:lnTo>
                <a:lnTo>
                  <a:pt x="4054158" y="567390"/>
                </a:lnTo>
                <a:lnTo>
                  <a:pt x="4054793" y="568978"/>
                </a:lnTo>
                <a:lnTo>
                  <a:pt x="4056381" y="572471"/>
                </a:lnTo>
                <a:lnTo>
                  <a:pt x="4057333" y="576281"/>
                </a:lnTo>
                <a:lnTo>
                  <a:pt x="4058286" y="577867"/>
                </a:lnTo>
                <a:lnTo>
                  <a:pt x="4058921" y="579456"/>
                </a:lnTo>
                <a:lnTo>
                  <a:pt x="4059873" y="580408"/>
                </a:lnTo>
                <a:lnTo>
                  <a:pt x="4061461" y="581679"/>
                </a:lnTo>
                <a:lnTo>
                  <a:pt x="4063366" y="582314"/>
                </a:lnTo>
                <a:lnTo>
                  <a:pt x="4065588" y="582631"/>
                </a:lnTo>
                <a:lnTo>
                  <a:pt x="4070668" y="581361"/>
                </a:lnTo>
                <a:lnTo>
                  <a:pt x="4072573" y="580408"/>
                </a:lnTo>
                <a:lnTo>
                  <a:pt x="4073526" y="579773"/>
                </a:lnTo>
                <a:lnTo>
                  <a:pt x="4074478" y="579139"/>
                </a:lnTo>
                <a:lnTo>
                  <a:pt x="4075113" y="577867"/>
                </a:lnTo>
                <a:lnTo>
                  <a:pt x="4075431" y="576915"/>
                </a:lnTo>
                <a:lnTo>
                  <a:pt x="4075113" y="575646"/>
                </a:lnTo>
                <a:lnTo>
                  <a:pt x="4074161" y="573105"/>
                </a:lnTo>
                <a:lnTo>
                  <a:pt x="4073208" y="570248"/>
                </a:lnTo>
                <a:lnTo>
                  <a:pt x="4071938" y="566755"/>
                </a:lnTo>
                <a:lnTo>
                  <a:pt x="4071303" y="564533"/>
                </a:lnTo>
                <a:lnTo>
                  <a:pt x="4071303" y="561992"/>
                </a:lnTo>
                <a:lnTo>
                  <a:pt x="4073208" y="564850"/>
                </a:lnTo>
                <a:lnTo>
                  <a:pt x="4075431" y="567390"/>
                </a:lnTo>
                <a:lnTo>
                  <a:pt x="4077653" y="569296"/>
                </a:lnTo>
                <a:lnTo>
                  <a:pt x="4079876" y="570882"/>
                </a:lnTo>
                <a:lnTo>
                  <a:pt x="4081781" y="572788"/>
                </a:lnTo>
                <a:lnTo>
                  <a:pt x="4083686" y="574057"/>
                </a:lnTo>
                <a:lnTo>
                  <a:pt x="4088131" y="575646"/>
                </a:lnTo>
                <a:lnTo>
                  <a:pt x="4092576" y="576915"/>
                </a:lnTo>
                <a:lnTo>
                  <a:pt x="4096386" y="577232"/>
                </a:lnTo>
                <a:lnTo>
                  <a:pt x="4100513" y="577232"/>
                </a:lnTo>
                <a:lnTo>
                  <a:pt x="4104641" y="577232"/>
                </a:lnTo>
                <a:lnTo>
                  <a:pt x="4108451" y="577232"/>
                </a:lnTo>
                <a:lnTo>
                  <a:pt x="4112261" y="577550"/>
                </a:lnTo>
                <a:lnTo>
                  <a:pt x="4115753" y="578186"/>
                </a:lnTo>
                <a:lnTo>
                  <a:pt x="4119246" y="579773"/>
                </a:lnTo>
                <a:lnTo>
                  <a:pt x="4120516" y="580725"/>
                </a:lnTo>
                <a:lnTo>
                  <a:pt x="4122103" y="581996"/>
                </a:lnTo>
                <a:lnTo>
                  <a:pt x="4123373" y="583265"/>
                </a:lnTo>
                <a:lnTo>
                  <a:pt x="4124961" y="585172"/>
                </a:lnTo>
                <a:lnTo>
                  <a:pt x="4126548" y="587394"/>
                </a:lnTo>
                <a:lnTo>
                  <a:pt x="4127501" y="589616"/>
                </a:lnTo>
                <a:lnTo>
                  <a:pt x="4130041" y="595966"/>
                </a:lnTo>
                <a:lnTo>
                  <a:pt x="4135121" y="596285"/>
                </a:lnTo>
                <a:lnTo>
                  <a:pt x="4139883" y="596602"/>
                </a:lnTo>
                <a:lnTo>
                  <a:pt x="4144328" y="596602"/>
                </a:lnTo>
                <a:lnTo>
                  <a:pt x="4148456" y="595966"/>
                </a:lnTo>
                <a:lnTo>
                  <a:pt x="4152266" y="595014"/>
                </a:lnTo>
                <a:lnTo>
                  <a:pt x="4155758" y="594378"/>
                </a:lnTo>
                <a:lnTo>
                  <a:pt x="4162108" y="591839"/>
                </a:lnTo>
                <a:lnTo>
                  <a:pt x="4174491" y="586441"/>
                </a:lnTo>
                <a:lnTo>
                  <a:pt x="4181476" y="583900"/>
                </a:lnTo>
                <a:lnTo>
                  <a:pt x="4184968" y="582948"/>
                </a:lnTo>
                <a:lnTo>
                  <a:pt x="4188778" y="582314"/>
                </a:lnTo>
                <a:lnTo>
                  <a:pt x="4190683" y="585172"/>
                </a:lnTo>
                <a:lnTo>
                  <a:pt x="4192271" y="588664"/>
                </a:lnTo>
                <a:lnTo>
                  <a:pt x="4195128" y="595014"/>
                </a:lnTo>
                <a:lnTo>
                  <a:pt x="4197033" y="598506"/>
                </a:lnTo>
                <a:lnTo>
                  <a:pt x="4198938" y="601047"/>
                </a:lnTo>
                <a:lnTo>
                  <a:pt x="4200526" y="601999"/>
                </a:lnTo>
                <a:lnTo>
                  <a:pt x="4202113" y="602633"/>
                </a:lnTo>
                <a:lnTo>
                  <a:pt x="4204018" y="603586"/>
                </a:lnTo>
                <a:lnTo>
                  <a:pt x="4205923" y="604222"/>
                </a:lnTo>
                <a:lnTo>
                  <a:pt x="4207511" y="601681"/>
                </a:lnTo>
                <a:lnTo>
                  <a:pt x="4208463" y="599140"/>
                </a:lnTo>
                <a:lnTo>
                  <a:pt x="4208463" y="596920"/>
                </a:lnTo>
                <a:lnTo>
                  <a:pt x="4208463" y="594378"/>
                </a:lnTo>
                <a:lnTo>
                  <a:pt x="4207828" y="591839"/>
                </a:lnTo>
                <a:lnTo>
                  <a:pt x="4207193" y="589298"/>
                </a:lnTo>
                <a:lnTo>
                  <a:pt x="4205288" y="583900"/>
                </a:lnTo>
                <a:lnTo>
                  <a:pt x="4203383" y="578186"/>
                </a:lnTo>
                <a:lnTo>
                  <a:pt x="4202748" y="575646"/>
                </a:lnTo>
                <a:lnTo>
                  <a:pt x="4202431" y="572788"/>
                </a:lnTo>
                <a:lnTo>
                  <a:pt x="4202748" y="570248"/>
                </a:lnTo>
                <a:lnTo>
                  <a:pt x="4203383" y="567390"/>
                </a:lnTo>
                <a:lnTo>
                  <a:pt x="4204971" y="564850"/>
                </a:lnTo>
                <a:lnTo>
                  <a:pt x="4206876" y="561992"/>
                </a:lnTo>
                <a:lnTo>
                  <a:pt x="4208781" y="562309"/>
                </a:lnTo>
                <a:lnTo>
                  <a:pt x="4210686" y="562628"/>
                </a:lnTo>
                <a:lnTo>
                  <a:pt x="4212273" y="563263"/>
                </a:lnTo>
                <a:lnTo>
                  <a:pt x="4213226" y="564533"/>
                </a:lnTo>
                <a:lnTo>
                  <a:pt x="4215131" y="566755"/>
                </a:lnTo>
                <a:lnTo>
                  <a:pt x="4217036" y="569296"/>
                </a:lnTo>
                <a:lnTo>
                  <a:pt x="4218623" y="571517"/>
                </a:lnTo>
                <a:lnTo>
                  <a:pt x="4219893" y="572153"/>
                </a:lnTo>
                <a:lnTo>
                  <a:pt x="4221481" y="573105"/>
                </a:lnTo>
                <a:lnTo>
                  <a:pt x="4223068" y="573423"/>
                </a:lnTo>
                <a:lnTo>
                  <a:pt x="4224973" y="574057"/>
                </a:lnTo>
                <a:lnTo>
                  <a:pt x="4227513" y="574057"/>
                </a:lnTo>
                <a:lnTo>
                  <a:pt x="4230371" y="573423"/>
                </a:lnTo>
                <a:lnTo>
                  <a:pt x="4227831" y="575011"/>
                </a:lnTo>
                <a:lnTo>
                  <a:pt x="4225926" y="576915"/>
                </a:lnTo>
                <a:lnTo>
                  <a:pt x="4224338" y="579139"/>
                </a:lnTo>
                <a:lnTo>
                  <a:pt x="4222751" y="581361"/>
                </a:lnTo>
                <a:lnTo>
                  <a:pt x="4221798" y="583265"/>
                </a:lnTo>
                <a:lnTo>
                  <a:pt x="4220846" y="585489"/>
                </a:lnTo>
                <a:lnTo>
                  <a:pt x="4220528" y="588029"/>
                </a:lnTo>
                <a:lnTo>
                  <a:pt x="4220846" y="590252"/>
                </a:lnTo>
                <a:lnTo>
                  <a:pt x="4221481" y="592156"/>
                </a:lnTo>
                <a:lnTo>
                  <a:pt x="4222433" y="594378"/>
                </a:lnTo>
                <a:lnTo>
                  <a:pt x="4224338" y="596285"/>
                </a:lnTo>
                <a:lnTo>
                  <a:pt x="4225926" y="597555"/>
                </a:lnTo>
                <a:lnTo>
                  <a:pt x="4229101" y="598824"/>
                </a:lnTo>
                <a:lnTo>
                  <a:pt x="4232276" y="599777"/>
                </a:lnTo>
                <a:lnTo>
                  <a:pt x="4236721" y="600095"/>
                </a:lnTo>
                <a:lnTo>
                  <a:pt x="4241483" y="600095"/>
                </a:lnTo>
                <a:lnTo>
                  <a:pt x="4237991" y="594062"/>
                </a:lnTo>
                <a:lnTo>
                  <a:pt x="4235451" y="588029"/>
                </a:lnTo>
                <a:lnTo>
                  <a:pt x="4234816" y="585172"/>
                </a:lnTo>
                <a:lnTo>
                  <a:pt x="4234498" y="582631"/>
                </a:lnTo>
                <a:lnTo>
                  <a:pt x="4234181" y="580090"/>
                </a:lnTo>
                <a:lnTo>
                  <a:pt x="4234498" y="577867"/>
                </a:lnTo>
                <a:lnTo>
                  <a:pt x="4235133" y="575646"/>
                </a:lnTo>
                <a:lnTo>
                  <a:pt x="4236403" y="573423"/>
                </a:lnTo>
                <a:lnTo>
                  <a:pt x="4237673" y="571836"/>
                </a:lnTo>
                <a:lnTo>
                  <a:pt x="4239896" y="569931"/>
                </a:lnTo>
                <a:lnTo>
                  <a:pt x="4242436" y="568025"/>
                </a:lnTo>
                <a:lnTo>
                  <a:pt x="4245928" y="566755"/>
                </a:lnTo>
                <a:lnTo>
                  <a:pt x="4249738" y="565167"/>
                </a:lnTo>
                <a:lnTo>
                  <a:pt x="4254183" y="564215"/>
                </a:lnTo>
                <a:lnTo>
                  <a:pt x="4253231" y="567073"/>
                </a:lnTo>
                <a:lnTo>
                  <a:pt x="4251961" y="569613"/>
                </a:lnTo>
                <a:lnTo>
                  <a:pt x="4251643" y="571836"/>
                </a:lnTo>
                <a:lnTo>
                  <a:pt x="4251326" y="574057"/>
                </a:lnTo>
                <a:lnTo>
                  <a:pt x="4251326" y="576281"/>
                </a:lnTo>
                <a:lnTo>
                  <a:pt x="4251643" y="577867"/>
                </a:lnTo>
                <a:lnTo>
                  <a:pt x="4251961" y="579456"/>
                </a:lnTo>
                <a:lnTo>
                  <a:pt x="4252596" y="580725"/>
                </a:lnTo>
                <a:lnTo>
                  <a:pt x="4253866" y="582314"/>
                </a:lnTo>
                <a:lnTo>
                  <a:pt x="4254818" y="583265"/>
                </a:lnTo>
                <a:lnTo>
                  <a:pt x="4257358" y="584854"/>
                </a:lnTo>
                <a:lnTo>
                  <a:pt x="4260851" y="586441"/>
                </a:lnTo>
                <a:lnTo>
                  <a:pt x="4264661" y="586758"/>
                </a:lnTo>
                <a:lnTo>
                  <a:pt x="4268788" y="587077"/>
                </a:lnTo>
                <a:lnTo>
                  <a:pt x="4273233" y="587077"/>
                </a:lnTo>
                <a:lnTo>
                  <a:pt x="4277043" y="586441"/>
                </a:lnTo>
                <a:lnTo>
                  <a:pt x="4281488" y="585489"/>
                </a:lnTo>
                <a:lnTo>
                  <a:pt x="4289108" y="583900"/>
                </a:lnTo>
                <a:lnTo>
                  <a:pt x="4295141" y="581679"/>
                </a:lnTo>
                <a:lnTo>
                  <a:pt x="4296411" y="581996"/>
                </a:lnTo>
                <a:lnTo>
                  <a:pt x="4297681" y="582948"/>
                </a:lnTo>
                <a:lnTo>
                  <a:pt x="4298316" y="584219"/>
                </a:lnTo>
                <a:lnTo>
                  <a:pt x="4298316" y="585489"/>
                </a:lnTo>
                <a:lnTo>
                  <a:pt x="4298316" y="589298"/>
                </a:lnTo>
                <a:lnTo>
                  <a:pt x="4297998" y="592791"/>
                </a:lnTo>
                <a:lnTo>
                  <a:pt x="4297998" y="595014"/>
                </a:lnTo>
                <a:lnTo>
                  <a:pt x="4298316" y="596920"/>
                </a:lnTo>
                <a:lnTo>
                  <a:pt x="4298951" y="598824"/>
                </a:lnTo>
                <a:lnTo>
                  <a:pt x="4300538" y="600095"/>
                </a:lnTo>
                <a:lnTo>
                  <a:pt x="4302126" y="601681"/>
                </a:lnTo>
                <a:lnTo>
                  <a:pt x="4304666" y="602633"/>
                </a:lnTo>
                <a:lnTo>
                  <a:pt x="4307841" y="603270"/>
                </a:lnTo>
                <a:lnTo>
                  <a:pt x="4311968" y="603586"/>
                </a:lnTo>
                <a:lnTo>
                  <a:pt x="4313238" y="601364"/>
                </a:lnTo>
                <a:lnTo>
                  <a:pt x="4314508" y="599140"/>
                </a:lnTo>
                <a:lnTo>
                  <a:pt x="4315461" y="597237"/>
                </a:lnTo>
                <a:lnTo>
                  <a:pt x="4315778" y="595014"/>
                </a:lnTo>
                <a:lnTo>
                  <a:pt x="4316096" y="592791"/>
                </a:lnTo>
                <a:lnTo>
                  <a:pt x="4316096" y="590569"/>
                </a:lnTo>
                <a:lnTo>
                  <a:pt x="4315778" y="588981"/>
                </a:lnTo>
                <a:lnTo>
                  <a:pt x="4315461" y="586758"/>
                </a:lnTo>
                <a:lnTo>
                  <a:pt x="4314508" y="584854"/>
                </a:lnTo>
                <a:lnTo>
                  <a:pt x="4313556" y="582948"/>
                </a:lnTo>
                <a:lnTo>
                  <a:pt x="4310698" y="579456"/>
                </a:lnTo>
                <a:lnTo>
                  <a:pt x="4307523" y="576281"/>
                </a:lnTo>
                <a:lnTo>
                  <a:pt x="4303396" y="573105"/>
                </a:lnTo>
                <a:lnTo>
                  <a:pt x="4298951" y="570565"/>
                </a:lnTo>
                <a:lnTo>
                  <a:pt x="4293871" y="568978"/>
                </a:lnTo>
                <a:lnTo>
                  <a:pt x="4288473" y="567390"/>
                </a:lnTo>
                <a:lnTo>
                  <a:pt x="4283076" y="566120"/>
                </a:lnTo>
                <a:lnTo>
                  <a:pt x="4277043" y="565803"/>
                </a:lnTo>
                <a:lnTo>
                  <a:pt x="4271328" y="566120"/>
                </a:lnTo>
                <a:lnTo>
                  <a:pt x="4265613" y="567707"/>
                </a:lnTo>
                <a:lnTo>
                  <a:pt x="4259898" y="569613"/>
                </a:lnTo>
                <a:lnTo>
                  <a:pt x="4263708" y="565803"/>
                </a:lnTo>
                <a:lnTo>
                  <a:pt x="4267201" y="562944"/>
                </a:lnTo>
                <a:lnTo>
                  <a:pt x="4271328" y="561040"/>
                </a:lnTo>
                <a:lnTo>
                  <a:pt x="4275456" y="559769"/>
                </a:lnTo>
                <a:lnTo>
                  <a:pt x="4279266" y="559452"/>
                </a:lnTo>
                <a:lnTo>
                  <a:pt x="4283393" y="559134"/>
                </a:lnTo>
                <a:lnTo>
                  <a:pt x="4287521" y="559452"/>
                </a:lnTo>
                <a:lnTo>
                  <a:pt x="4291331" y="560088"/>
                </a:lnTo>
                <a:lnTo>
                  <a:pt x="4298951" y="561675"/>
                </a:lnTo>
                <a:lnTo>
                  <a:pt x="4306571" y="562944"/>
                </a:lnTo>
                <a:lnTo>
                  <a:pt x="4310063" y="563263"/>
                </a:lnTo>
                <a:lnTo>
                  <a:pt x="4313556" y="563263"/>
                </a:lnTo>
                <a:lnTo>
                  <a:pt x="4316413" y="562628"/>
                </a:lnTo>
                <a:lnTo>
                  <a:pt x="4319588" y="561992"/>
                </a:lnTo>
                <a:lnTo>
                  <a:pt x="4320223" y="563263"/>
                </a:lnTo>
                <a:lnTo>
                  <a:pt x="4320541" y="565484"/>
                </a:lnTo>
                <a:lnTo>
                  <a:pt x="4321176" y="571517"/>
                </a:lnTo>
                <a:lnTo>
                  <a:pt x="4322446" y="578186"/>
                </a:lnTo>
                <a:lnTo>
                  <a:pt x="4323716" y="585489"/>
                </a:lnTo>
                <a:lnTo>
                  <a:pt x="4324986" y="589616"/>
                </a:lnTo>
                <a:lnTo>
                  <a:pt x="4325938" y="593427"/>
                </a:lnTo>
                <a:lnTo>
                  <a:pt x="4327526" y="596920"/>
                </a:lnTo>
                <a:lnTo>
                  <a:pt x="4329748" y="600095"/>
                </a:lnTo>
                <a:lnTo>
                  <a:pt x="4331971" y="603586"/>
                </a:lnTo>
                <a:lnTo>
                  <a:pt x="4334511" y="606128"/>
                </a:lnTo>
                <a:lnTo>
                  <a:pt x="4337368" y="608666"/>
                </a:lnTo>
                <a:lnTo>
                  <a:pt x="4341178" y="609937"/>
                </a:lnTo>
                <a:lnTo>
                  <a:pt x="4346893" y="608985"/>
                </a:lnTo>
                <a:lnTo>
                  <a:pt x="4351973" y="607079"/>
                </a:lnTo>
                <a:lnTo>
                  <a:pt x="4354196" y="605810"/>
                </a:lnTo>
                <a:lnTo>
                  <a:pt x="4356418" y="604539"/>
                </a:lnTo>
                <a:lnTo>
                  <a:pt x="4358641" y="603270"/>
                </a:lnTo>
                <a:lnTo>
                  <a:pt x="4360228" y="601364"/>
                </a:lnTo>
                <a:lnTo>
                  <a:pt x="4361816" y="599460"/>
                </a:lnTo>
                <a:lnTo>
                  <a:pt x="4363403" y="597237"/>
                </a:lnTo>
                <a:lnTo>
                  <a:pt x="4364356" y="595014"/>
                </a:lnTo>
                <a:lnTo>
                  <a:pt x="4364991" y="592473"/>
                </a:lnTo>
                <a:lnTo>
                  <a:pt x="4365943" y="589933"/>
                </a:lnTo>
                <a:lnTo>
                  <a:pt x="4366261" y="586758"/>
                </a:lnTo>
                <a:lnTo>
                  <a:pt x="4366261" y="583265"/>
                </a:lnTo>
                <a:lnTo>
                  <a:pt x="4366261" y="579773"/>
                </a:lnTo>
                <a:lnTo>
                  <a:pt x="4362768" y="580408"/>
                </a:lnTo>
                <a:lnTo>
                  <a:pt x="4360228" y="581361"/>
                </a:lnTo>
                <a:lnTo>
                  <a:pt x="4357688" y="582314"/>
                </a:lnTo>
                <a:lnTo>
                  <a:pt x="4356101" y="583265"/>
                </a:lnTo>
                <a:lnTo>
                  <a:pt x="4354513" y="584854"/>
                </a:lnTo>
                <a:lnTo>
                  <a:pt x="4353561" y="586441"/>
                </a:lnTo>
                <a:lnTo>
                  <a:pt x="4351656" y="588981"/>
                </a:lnTo>
                <a:lnTo>
                  <a:pt x="4349751" y="591522"/>
                </a:lnTo>
                <a:lnTo>
                  <a:pt x="4349116" y="592473"/>
                </a:lnTo>
                <a:lnTo>
                  <a:pt x="4347846" y="593427"/>
                </a:lnTo>
                <a:lnTo>
                  <a:pt x="4346893" y="594062"/>
                </a:lnTo>
                <a:lnTo>
                  <a:pt x="4345306" y="594378"/>
                </a:lnTo>
                <a:lnTo>
                  <a:pt x="4344036" y="594378"/>
                </a:lnTo>
                <a:lnTo>
                  <a:pt x="4341813" y="594378"/>
                </a:lnTo>
                <a:lnTo>
                  <a:pt x="4339591" y="592156"/>
                </a:lnTo>
                <a:lnTo>
                  <a:pt x="4337368" y="589933"/>
                </a:lnTo>
                <a:lnTo>
                  <a:pt x="4336416" y="588029"/>
                </a:lnTo>
                <a:lnTo>
                  <a:pt x="4335146" y="586441"/>
                </a:lnTo>
                <a:lnTo>
                  <a:pt x="4334828" y="584536"/>
                </a:lnTo>
                <a:lnTo>
                  <a:pt x="4334511" y="582948"/>
                </a:lnTo>
                <a:lnTo>
                  <a:pt x="4334511" y="581679"/>
                </a:lnTo>
                <a:lnTo>
                  <a:pt x="4335146" y="580090"/>
                </a:lnTo>
                <a:lnTo>
                  <a:pt x="4335781" y="579139"/>
                </a:lnTo>
                <a:lnTo>
                  <a:pt x="4336733" y="577867"/>
                </a:lnTo>
                <a:lnTo>
                  <a:pt x="4339273" y="575646"/>
                </a:lnTo>
                <a:lnTo>
                  <a:pt x="4342131" y="574057"/>
                </a:lnTo>
                <a:lnTo>
                  <a:pt x="4344988" y="572471"/>
                </a:lnTo>
                <a:lnTo>
                  <a:pt x="4351021" y="569931"/>
                </a:lnTo>
                <a:lnTo>
                  <a:pt x="4352608" y="568978"/>
                </a:lnTo>
                <a:lnTo>
                  <a:pt x="4353878" y="567707"/>
                </a:lnTo>
                <a:lnTo>
                  <a:pt x="4354196" y="567390"/>
                </a:lnTo>
                <a:lnTo>
                  <a:pt x="4353878" y="567073"/>
                </a:lnTo>
                <a:lnTo>
                  <a:pt x="4352926" y="566120"/>
                </a:lnTo>
                <a:lnTo>
                  <a:pt x="4351973" y="565484"/>
                </a:lnTo>
                <a:lnTo>
                  <a:pt x="4348798" y="564533"/>
                </a:lnTo>
                <a:lnTo>
                  <a:pt x="4343083" y="562944"/>
                </a:lnTo>
                <a:lnTo>
                  <a:pt x="4344671" y="560723"/>
                </a:lnTo>
                <a:lnTo>
                  <a:pt x="4346893" y="559452"/>
                </a:lnTo>
                <a:lnTo>
                  <a:pt x="4349433" y="558500"/>
                </a:lnTo>
                <a:lnTo>
                  <a:pt x="4352291" y="557865"/>
                </a:lnTo>
                <a:lnTo>
                  <a:pt x="4355466" y="557548"/>
                </a:lnTo>
                <a:lnTo>
                  <a:pt x="4358958" y="557548"/>
                </a:lnTo>
                <a:lnTo>
                  <a:pt x="4366578" y="558182"/>
                </a:lnTo>
                <a:lnTo>
                  <a:pt x="4382771" y="560088"/>
                </a:lnTo>
                <a:lnTo>
                  <a:pt x="4390391" y="560405"/>
                </a:lnTo>
                <a:lnTo>
                  <a:pt x="4393566" y="560405"/>
                </a:lnTo>
                <a:lnTo>
                  <a:pt x="4396741" y="560088"/>
                </a:lnTo>
                <a:lnTo>
                  <a:pt x="4396106" y="561992"/>
                </a:lnTo>
                <a:lnTo>
                  <a:pt x="4394518" y="563263"/>
                </a:lnTo>
                <a:lnTo>
                  <a:pt x="4392613" y="564850"/>
                </a:lnTo>
                <a:lnTo>
                  <a:pt x="4390073" y="565803"/>
                </a:lnTo>
                <a:lnTo>
                  <a:pt x="4384041" y="568342"/>
                </a:lnTo>
                <a:lnTo>
                  <a:pt x="4381183" y="569613"/>
                </a:lnTo>
                <a:lnTo>
                  <a:pt x="4378326" y="570882"/>
                </a:lnTo>
                <a:lnTo>
                  <a:pt x="4375786" y="572788"/>
                </a:lnTo>
                <a:lnTo>
                  <a:pt x="4373563" y="574692"/>
                </a:lnTo>
                <a:lnTo>
                  <a:pt x="4371658" y="577232"/>
                </a:lnTo>
                <a:lnTo>
                  <a:pt x="4371341" y="578186"/>
                </a:lnTo>
                <a:lnTo>
                  <a:pt x="4371023" y="579773"/>
                </a:lnTo>
                <a:lnTo>
                  <a:pt x="4371023" y="581361"/>
                </a:lnTo>
                <a:lnTo>
                  <a:pt x="4371023" y="582948"/>
                </a:lnTo>
                <a:lnTo>
                  <a:pt x="4371341" y="584854"/>
                </a:lnTo>
                <a:lnTo>
                  <a:pt x="4371658" y="586758"/>
                </a:lnTo>
                <a:lnTo>
                  <a:pt x="4373881" y="591204"/>
                </a:lnTo>
                <a:lnTo>
                  <a:pt x="4377056" y="596285"/>
                </a:lnTo>
                <a:lnTo>
                  <a:pt x="4384358" y="596920"/>
                </a:lnTo>
                <a:lnTo>
                  <a:pt x="4387851" y="597237"/>
                </a:lnTo>
                <a:lnTo>
                  <a:pt x="4390708" y="596920"/>
                </a:lnTo>
                <a:lnTo>
                  <a:pt x="4393566" y="596920"/>
                </a:lnTo>
                <a:lnTo>
                  <a:pt x="4396106" y="596285"/>
                </a:lnTo>
                <a:lnTo>
                  <a:pt x="4398646" y="595331"/>
                </a:lnTo>
                <a:lnTo>
                  <a:pt x="4400868" y="594697"/>
                </a:lnTo>
                <a:lnTo>
                  <a:pt x="4403091" y="593744"/>
                </a:lnTo>
                <a:lnTo>
                  <a:pt x="4404996" y="592473"/>
                </a:lnTo>
                <a:lnTo>
                  <a:pt x="4408171" y="589616"/>
                </a:lnTo>
                <a:lnTo>
                  <a:pt x="4411028" y="586123"/>
                </a:lnTo>
                <a:lnTo>
                  <a:pt x="4413568" y="582314"/>
                </a:lnTo>
                <a:lnTo>
                  <a:pt x="4413886" y="583265"/>
                </a:lnTo>
                <a:lnTo>
                  <a:pt x="4414521" y="584536"/>
                </a:lnTo>
                <a:lnTo>
                  <a:pt x="4416108" y="586758"/>
                </a:lnTo>
                <a:lnTo>
                  <a:pt x="4418331" y="588664"/>
                </a:lnTo>
                <a:lnTo>
                  <a:pt x="4421188" y="589933"/>
                </a:lnTo>
                <a:lnTo>
                  <a:pt x="4424681" y="591204"/>
                </a:lnTo>
                <a:lnTo>
                  <a:pt x="4428173" y="592156"/>
                </a:lnTo>
                <a:lnTo>
                  <a:pt x="4432301" y="592473"/>
                </a:lnTo>
                <a:lnTo>
                  <a:pt x="4435793" y="592473"/>
                </a:lnTo>
                <a:lnTo>
                  <a:pt x="4439921" y="592156"/>
                </a:lnTo>
                <a:lnTo>
                  <a:pt x="4443413" y="591522"/>
                </a:lnTo>
                <a:lnTo>
                  <a:pt x="4446906" y="589933"/>
                </a:lnTo>
                <a:lnTo>
                  <a:pt x="4449763" y="588029"/>
                </a:lnTo>
                <a:lnTo>
                  <a:pt x="4451986" y="585489"/>
                </a:lnTo>
                <a:lnTo>
                  <a:pt x="4452938" y="584536"/>
                </a:lnTo>
                <a:lnTo>
                  <a:pt x="4453891" y="582631"/>
                </a:lnTo>
                <a:lnTo>
                  <a:pt x="4454208" y="581361"/>
                </a:lnTo>
                <a:lnTo>
                  <a:pt x="4454526" y="579456"/>
                </a:lnTo>
                <a:lnTo>
                  <a:pt x="4454526" y="577232"/>
                </a:lnTo>
                <a:lnTo>
                  <a:pt x="4454526" y="575011"/>
                </a:lnTo>
                <a:lnTo>
                  <a:pt x="4465321" y="576598"/>
                </a:lnTo>
                <a:lnTo>
                  <a:pt x="4476433" y="577867"/>
                </a:lnTo>
                <a:lnTo>
                  <a:pt x="4487228" y="579456"/>
                </a:lnTo>
                <a:lnTo>
                  <a:pt x="4492308" y="579456"/>
                </a:lnTo>
                <a:lnTo>
                  <a:pt x="4497071" y="579456"/>
                </a:lnTo>
                <a:lnTo>
                  <a:pt x="4501516" y="579139"/>
                </a:lnTo>
                <a:lnTo>
                  <a:pt x="4505643" y="578186"/>
                </a:lnTo>
                <a:lnTo>
                  <a:pt x="4509136" y="576915"/>
                </a:lnTo>
                <a:lnTo>
                  <a:pt x="4512628" y="575011"/>
                </a:lnTo>
                <a:lnTo>
                  <a:pt x="4513898" y="574057"/>
                </a:lnTo>
                <a:lnTo>
                  <a:pt x="4515168" y="572788"/>
                </a:lnTo>
                <a:lnTo>
                  <a:pt x="4516121" y="570882"/>
                </a:lnTo>
                <a:lnTo>
                  <a:pt x="4517391" y="569613"/>
                </a:lnTo>
                <a:lnTo>
                  <a:pt x="4518026" y="567707"/>
                </a:lnTo>
                <a:lnTo>
                  <a:pt x="4518343" y="565484"/>
                </a:lnTo>
                <a:lnTo>
                  <a:pt x="4518661" y="563263"/>
                </a:lnTo>
                <a:lnTo>
                  <a:pt x="4518978" y="560723"/>
                </a:lnTo>
                <a:lnTo>
                  <a:pt x="4520248" y="561040"/>
                </a:lnTo>
                <a:lnTo>
                  <a:pt x="4521201" y="561992"/>
                </a:lnTo>
                <a:lnTo>
                  <a:pt x="4522153" y="562944"/>
                </a:lnTo>
                <a:lnTo>
                  <a:pt x="4522788" y="564215"/>
                </a:lnTo>
                <a:lnTo>
                  <a:pt x="4523106" y="566755"/>
                </a:lnTo>
                <a:lnTo>
                  <a:pt x="4523423" y="569613"/>
                </a:lnTo>
                <a:lnTo>
                  <a:pt x="4523741" y="572471"/>
                </a:lnTo>
                <a:lnTo>
                  <a:pt x="4524693" y="575011"/>
                </a:lnTo>
                <a:lnTo>
                  <a:pt x="4525328" y="576281"/>
                </a:lnTo>
                <a:lnTo>
                  <a:pt x="4526281" y="576915"/>
                </a:lnTo>
                <a:lnTo>
                  <a:pt x="4527551" y="577550"/>
                </a:lnTo>
                <a:lnTo>
                  <a:pt x="4528821" y="577867"/>
                </a:lnTo>
                <a:lnTo>
                  <a:pt x="4522788" y="580090"/>
                </a:lnTo>
                <a:lnTo>
                  <a:pt x="4520248" y="581679"/>
                </a:lnTo>
                <a:lnTo>
                  <a:pt x="4517708" y="582631"/>
                </a:lnTo>
                <a:lnTo>
                  <a:pt x="4515486" y="584219"/>
                </a:lnTo>
                <a:lnTo>
                  <a:pt x="4513898" y="586123"/>
                </a:lnTo>
                <a:lnTo>
                  <a:pt x="4512311" y="587394"/>
                </a:lnTo>
                <a:lnTo>
                  <a:pt x="4511041" y="589298"/>
                </a:lnTo>
                <a:lnTo>
                  <a:pt x="4510088" y="590569"/>
                </a:lnTo>
                <a:lnTo>
                  <a:pt x="4509136" y="592473"/>
                </a:lnTo>
                <a:lnTo>
                  <a:pt x="4508501" y="596285"/>
                </a:lnTo>
                <a:lnTo>
                  <a:pt x="4508501" y="600095"/>
                </a:lnTo>
                <a:lnTo>
                  <a:pt x="4508818" y="604539"/>
                </a:lnTo>
                <a:lnTo>
                  <a:pt x="4510406" y="608666"/>
                </a:lnTo>
                <a:lnTo>
                  <a:pt x="4511676" y="613112"/>
                </a:lnTo>
                <a:lnTo>
                  <a:pt x="4515803" y="622003"/>
                </a:lnTo>
                <a:lnTo>
                  <a:pt x="4520248" y="631528"/>
                </a:lnTo>
                <a:lnTo>
                  <a:pt x="4522153" y="636292"/>
                </a:lnTo>
                <a:lnTo>
                  <a:pt x="4523741" y="640736"/>
                </a:lnTo>
                <a:lnTo>
                  <a:pt x="4527868" y="639466"/>
                </a:lnTo>
                <a:lnTo>
                  <a:pt x="4531043" y="638196"/>
                </a:lnTo>
                <a:lnTo>
                  <a:pt x="4533583" y="636609"/>
                </a:lnTo>
                <a:lnTo>
                  <a:pt x="4535488" y="635021"/>
                </a:lnTo>
                <a:lnTo>
                  <a:pt x="4537076" y="633116"/>
                </a:lnTo>
                <a:lnTo>
                  <a:pt x="4538028" y="630894"/>
                </a:lnTo>
                <a:lnTo>
                  <a:pt x="4538663" y="628988"/>
                </a:lnTo>
                <a:lnTo>
                  <a:pt x="4539616" y="626449"/>
                </a:lnTo>
                <a:lnTo>
                  <a:pt x="4539933" y="621368"/>
                </a:lnTo>
                <a:lnTo>
                  <a:pt x="4540568" y="615018"/>
                </a:lnTo>
                <a:lnTo>
                  <a:pt x="4540886" y="611842"/>
                </a:lnTo>
                <a:lnTo>
                  <a:pt x="4541838" y="608666"/>
                </a:lnTo>
                <a:lnTo>
                  <a:pt x="4542791" y="604539"/>
                </a:lnTo>
                <a:lnTo>
                  <a:pt x="4544696" y="600412"/>
                </a:lnTo>
                <a:lnTo>
                  <a:pt x="4547236" y="602633"/>
                </a:lnTo>
                <a:lnTo>
                  <a:pt x="4550093" y="604856"/>
                </a:lnTo>
                <a:lnTo>
                  <a:pt x="4553268" y="606762"/>
                </a:lnTo>
                <a:lnTo>
                  <a:pt x="4556761" y="608666"/>
                </a:lnTo>
                <a:lnTo>
                  <a:pt x="4563746" y="611842"/>
                </a:lnTo>
                <a:lnTo>
                  <a:pt x="4571048" y="615018"/>
                </a:lnTo>
                <a:lnTo>
                  <a:pt x="4577716" y="618511"/>
                </a:lnTo>
                <a:lnTo>
                  <a:pt x="4581208" y="620416"/>
                </a:lnTo>
                <a:lnTo>
                  <a:pt x="4584066" y="622003"/>
                </a:lnTo>
                <a:lnTo>
                  <a:pt x="4586923" y="624226"/>
                </a:lnTo>
                <a:lnTo>
                  <a:pt x="4589463" y="626766"/>
                </a:lnTo>
                <a:lnTo>
                  <a:pt x="4591686" y="629304"/>
                </a:lnTo>
                <a:lnTo>
                  <a:pt x="4593273" y="632162"/>
                </a:lnTo>
                <a:lnTo>
                  <a:pt x="4598036" y="631210"/>
                </a:lnTo>
                <a:lnTo>
                  <a:pt x="4602163" y="630575"/>
                </a:lnTo>
                <a:lnTo>
                  <a:pt x="4611371" y="628988"/>
                </a:lnTo>
                <a:lnTo>
                  <a:pt x="4619943" y="628670"/>
                </a:lnTo>
                <a:lnTo>
                  <a:pt x="4628516" y="628988"/>
                </a:lnTo>
                <a:lnTo>
                  <a:pt x="4636453" y="629624"/>
                </a:lnTo>
                <a:lnTo>
                  <a:pt x="4645026" y="630894"/>
                </a:lnTo>
                <a:lnTo>
                  <a:pt x="4660583" y="633434"/>
                </a:lnTo>
                <a:lnTo>
                  <a:pt x="4676141" y="635657"/>
                </a:lnTo>
                <a:lnTo>
                  <a:pt x="4683761" y="636292"/>
                </a:lnTo>
                <a:lnTo>
                  <a:pt x="4691063" y="636609"/>
                </a:lnTo>
                <a:lnTo>
                  <a:pt x="4698366" y="636292"/>
                </a:lnTo>
                <a:lnTo>
                  <a:pt x="4705668" y="635338"/>
                </a:lnTo>
                <a:lnTo>
                  <a:pt x="4709161" y="634386"/>
                </a:lnTo>
                <a:lnTo>
                  <a:pt x="4712971" y="633434"/>
                </a:lnTo>
                <a:lnTo>
                  <a:pt x="4716463" y="632162"/>
                </a:lnTo>
                <a:lnTo>
                  <a:pt x="4720273" y="630575"/>
                </a:lnTo>
                <a:lnTo>
                  <a:pt x="4720273" y="628988"/>
                </a:lnTo>
                <a:lnTo>
                  <a:pt x="4720273" y="628035"/>
                </a:lnTo>
                <a:lnTo>
                  <a:pt x="4705986" y="620733"/>
                </a:lnTo>
                <a:lnTo>
                  <a:pt x="4698683" y="617241"/>
                </a:lnTo>
                <a:lnTo>
                  <a:pt x="4691698" y="614700"/>
                </a:lnTo>
                <a:lnTo>
                  <a:pt x="4692016" y="616604"/>
                </a:lnTo>
                <a:lnTo>
                  <a:pt x="4692333" y="618511"/>
                </a:lnTo>
                <a:lnTo>
                  <a:pt x="4692333" y="620416"/>
                </a:lnTo>
                <a:lnTo>
                  <a:pt x="4692333" y="622003"/>
                </a:lnTo>
                <a:lnTo>
                  <a:pt x="4689793" y="622320"/>
                </a:lnTo>
                <a:lnTo>
                  <a:pt x="4688206" y="622003"/>
                </a:lnTo>
                <a:lnTo>
                  <a:pt x="4686301" y="622003"/>
                </a:lnTo>
                <a:lnTo>
                  <a:pt x="4684713" y="621368"/>
                </a:lnTo>
                <a:lnTo>
                  <a:pt x="4682173" y="620416"/>
                </a:lnTo>
                <a:lnTo>
                  <a:pt x="4680268" y="618511"/>
                </a:lnTo>
                <a:lnTo>
                  <a:pt x="4678998" y="616287"/>
                </a:lnTo>
                <a:lnTo>
                  <a:pt x="4677728" y="614064"/>
                </a:lnTo>
                <a:lnTo>
                  <a:pt x="4676458" y="612160"/>
                </a:lnTo>
                <a:lnTo>
                  <a:pt x="4674553" y="610572"/>
                </a:lnTo>
                <a:lnTo>
                  <a:pt x="4669791" y="609620"/>
                </a:lnTo>
                <a:lnTo>
                  <a:pt x="4667251" y="609620"/>
                </a:lnTo>
                <a:lnTo>
                  <a:pt x="4665028" y="609620"/>
                </a:lnTo>
                <a:lnTo>
                  <a:pt x="4667251" y="608666"/>
                </a:lnTo>
                <a:lnTo>
                  <a:pt x="4664711" y="608666"/>
                </a:lnTo>
                <a:lnTo>
                  <a:pt x="4665663" y="606128"/>
                </a:lnTo>
                <a:lnTo>
                  <a:pt x="4666933" y="603904"/>
                </a:lnTo>
                <a:lnTo>
                  <a:pt x="4668838" y="602316"/>
                </a:lnTo>
                <a:lnTo>
                  <a:pt x="4670426" y="601364"/>
                </a:lnTo>
                <a:lnTo>
                  <a:pt x="4672648" y="601047"/>
                </a:lnTo>
                <a:lnTo>
                  <a:pt x="4674871" y="601047"/>
                </a:lnTo>
                <a:lnTo>
                  <a:pt x="4677093" y="601364"/>
                </a:lnTo>
                <a:lnTo>
                  <a:pt x="4679633" y="601999"/>
                </a:lnTo>
                <a:lnTo>
                  <a:pt x="4677093" y="598506"/>
                </a:lnTo>
                <a:lnTo>
                  <a:pt x="4674871" y="594378"/>
                </a:lnTo>
                <a:lnTo>
                  <a:pt x="4672331" y="588981"/>
                </a:lnTo>
                <a:lnTo>
                  <a:pt x="4676458" y="591522"/>
                </a:lnTo>
                <a:lnTo>
                  <a:pt x="4680268" y="593427"/>
                </a:lnTo>
                <a:lnTo>
                  <a:pt x="4689476" y="596920"/>
                </a:lnTo>
                <a:lnTo>
                  <a:pt x="4698683" y="599777"/>
                </a:lnTo>
                <a:lnTo>
                  <a:pt x="4708526" y="601999"/>
                </a:lnTo>
                <a:lnTo>
                  <a:pt x="4718368" y="603904"/>
                </a:lnTo>
                <a:lnTo>
                  <a:pt x="4728528" y="605174"/>
                </a:lnTo>
                <a:lnTo>
                  <a:pt x="4739006" y="606128"/>
                </a:lnTo>
                <a:lnTo>
                  <a:pt x="4749801" y="606445"/>
                </a:lnTo>
                <a:lnTo>
                  <a:pt x="4771708" y="606762"/>
                </a:lnTo>
                <a:lnTo>
                  <a:pt x="4793933" y="606762"/>
                </a:lnTo>
                <a:lnTo>
                  <a:pt x="4815523" y="606762"/>
                </a:lnTo>
                <a:lnTo>
                  <a:pt x="4826318" y="607079"/>
                </a:lnTo>
                <a:lnTo>
                  <a:pt x="4836796" y="607397"/>
                </a:lnTo>
                <a:lnTo>
                  <a:pt x="4838383" y="608666"/>
                </a:lnTo>
                <a:lnTo>
                  <a:pt x="4839653" y="609620"/>
                </a:lnTo>
                <a:lnTo>
                  <a:pt x="4840288" y="610889"/>
                </a:lnTo>
                <a:lnTo>
                  <a:pt x="4840606" y="612478"/>
                </a:lnTo>
                <a:lnTo>
                  <a:pt x="4840923" y="615970"/>
                </a:lnTo>
                <a:lnTo>
                  <a:pt x="4841241" y="619462"/>
                </a:lnTo>
                <a:lnTo>
                  <a:pt x="4841558" y="622955"/>
                </a:lnTo>
                <a:lnTo>
                  <a:pt x="4842193" y="624543"/>
                </a:lnTo>
                <a:lnTo>
                  <a:pt x="4842511" y="626129"/>
                </a:lnTo>
                <a:lnTo>
                  <a:pt x="4843463" y="627084"/>
                </a:lnTo>
                <a:lnTo>
                  <a:pt x="4844733" y="628353"/>
                </a:lnTo>
                <a:lnTo>
                  <a:pt x="4846003" y="628988"/>
                </a:lnTo>
                <a:lnTo>
                  <a:pt x="4848226" y="629624"/>
                </a:lnTo>
                <a:lnTo>
                  <a:pt x="4847908" y="627084"/>
                </a:lnTo>
                <a:lnTo>
                  <a:pt x="4847908" y="625495"/>
                </a:lnTo>
                <a:lnTo>
                  <a:pt x="4848226" y="623591"/>
                </a:lnTo>
                <a:lnTo>
                  <a:pt x="4849496" y="622320"/>
                </a:lnTo>
                <a:lnTo>
                  <a:pt x="4850448" y="621368"/>
                </a:lnTo>
                <a:lnTo>
                  <a:pt x="4851401" y="621051"/>
                </a:lnTo>
                <a:lnTo>
                  <a:pt x="4853306" y="620733"/>
                </a:lnTo>
                <a:lnTo>
                  <a:pt x="4855211" y="620416"/>
                </a:lnTo>
                <a:lnTo>
                  <a:pt x="4859973" y="620733"/>
                </a:lnTo>
                <a:lnTo>
                  <a:pt x="4865053" y="621686"/>
                </a:lnTo>
                <a:lnTo>
                  <a:pt x="4877118" y="624861"/>
                </a:lnTo>
                <a:lnTo>
                  <a:pt x="4889818" y="628670"/>
                </a:lnTo>
                <a:lnTo>
                  <a:pt x="4896168" y="630259"/>
                </a:lnTo>
                <a:lnTo>
                  <a:pt x="4901883" y="630894"/>
                </a:lnTo>
                <a:lnTo>
                  <a:pt x="4904423" y="630894"/>
                </a:lnTo>
                <a:lnTo>
                  <a:pt x="4906963" y="630894"/>
                </a:lnTo>
                <a:lnTo>
                  <a:pt x="4909503" y="630575"/>
                </a:lnTo>
                <a:lnTo>
                  <a:pt x="4911408" y="629624"/>
                </a:lnTo>
                <a:lnTo>
                  <a:pt x="4913313" y="628988"/>
                </a:lnTo>
                <a:lnTo>
                  <a:pt x="4914901" y="628035"/>
                </a:lnTo>
                <a:lnTo>
                  <a:pt x="4916171" y="626129"/>
                </a:lnTo>
                <a:lnTo>
                  <a:pt x="4917123" y="624226"/>
                </a:lnTo>
                <a:lnTo>
                  <a:pt x="4917123" y="627084"/>
                </a:lnTo>
                <a:lnTo>
                  <a:pt x="4917123" y="630259"/>
                </a:lnTo>
                <a:lnTo>
                  <a:pt x="4917441" y="632799"/>
                </a:lnTo>
                <a:lnTo>
                  <a:pt x="4918393" y="635021"/>
                </a:lnTo>
                <a:lnTo>
                  <a:pt x="4919346" y="636927"/>
                </a:lnTo>
                <a:lnTo>
                  <a:pt x="4920616" y="638830"/>
                </a:lnTo>
                <a:lnTo>
                  <a:pt x="4923156" y="642641"/>
                </a:lnTo>
                <a:lnTo>
                  <a:pt x="4926013" y="645816"/>
                </a:lnTo>
                <a:lnTo>
                  <a:pt x="4928871" y="649309"/>
                </a:lnTo>
                <a:lnTo>
                  <a:pt x="4930141" y="651532"/>
                </a:lnTo>
                <a:lnTo>
                  <a:pt x="4931093" y="654072"/>
                </a:lnTo>
                <a:lnTo>
                  <a:pt x="4932046" y="656613"/>
                </a:lnTo>
                <a:lnTo>
                  <a:pt x="4932998" y="659152"/>
                </a:lnTo>
                <a:lnTo>
                  <a:pt x="5036821" y="687410"/>
                </a:lnTo>
                <a:lnTo>
                  <a:pt x="5021898" y="678202"/>
                </a:lnTo>
                <a:lnTo>
                  <a:pt x="5014913" y="674392"/>
                </a:lnTo>
                <a:lnTo>
                  <a:pt x="5008246" y="670582"/>
                </a:lnTo>
                <a:lnTo>
                  <a:pt x="5001896" y="667408"/>
                </a:lnTo>
                <a:lnTo>
                  <a:pt x="4995546" y="664867"/>
                </a:lnTo>
                <a:lnTo>
                  <a:pt x="4989831" y="662327"/>
                </a:lnTo>
                <a:lnTo>
                  <a:pt x="4984116" y="660423"/>
                </a:lnTo>
                <a:lnTo>
                  <a:pt x="4988243" y="657883"/>
                </a:lnTo>
                <a:lnTo>
                  <a:pt x="4992688" y="655659"/>
                </a:lnTo>
                <a:lnTo>
                  <a:pt x="4997133" y="653755"/>
                </a:lnTo>
                <a:lnTo>
                  <a:pt x="5001578" y="652801"/>
                </a:lnTo>
                <a:lnTo>
                  <a:pt x="5006023" y="652166"/>
                </a:lnTo>
                <a:lnTo>
                  <a:pt x="5010151" y="651532"/>
                </a:lnTo>
                <a:lnTo>
                  <a:pt x="5014596" y="651532"/>
                </a:lnTo>
                <a:lnTo>
                  <a:pt x="5019041" y="652484"/>
                </a:lnTo>
                <a:lnTo>
                  <a:pt x="5023803" y="653118"/>
                </a:lnTo>
                <a:lnTo>
                  <a:pt x="5028248" y="654072"/>
                </a:lnTo>
                <a:lnTo>
                  <a:pt x="5037138" y="657248"/>
                </a:lnTo>
                <a:lnTo>
                  <a:pt x="5046346" y="660739"/>
                </a:lnTo>
                <a:lnTo>
                  <a:pt x="5055553" y="664867"/>
                </a:lnTo>
                <a:lnTo>
                  <a:pt x="5073651" y="673123"/>
                </a:lnTo>
                <a:lnTo>
                  <a:pt x="5082858" y="677250"/>
                </a:lnTo>
                <a:lnTo>
                  <a:pt x="5092066" y="680108"/>
                </a:lnTo>
                <a:lnTo>
                  <a:pt x="5096828" y="681697"/>
                </a:lnTo>
                <a:lnTo>
                  <a:pt x="5101273" y="682331"/>
                </a:lnTo>
                <a:lnTo>
                  <a:pt x="5106036" y="682966"/>
                </a:lnTo>
                <a:lnTo>
                  <a:pt x="5110163" y="683283"/>
                </a:lnTo>
                <a:lnTo>
                  <a:pt x="5114926" y="683283"/>
                </a:lnTo>
                <a:lnTo>
                  <a:pt x="5119371" y="682648"/>
                </a:lnTo>
                <a:lnTo>
                  <a:pt x="5124133" y="682013"/>
                </a:lnTo>
                <a:lnTo>
                  <a:pt x="5128578" y="680425"/>
                </a:lnTo>
                <a:lnTo>
                  <a:pt x="5124768" y="675981"/>
                </a:lnTo>
                <a:lnTo>
                  <a:pt x="5121593" y="672806"/>
                </a:lnTo>
                <a:lnTo>
                  <a:pt x="5118418" y="669947"/>
                </a:lnTo>
                <a:lnTo>
                  <a:pt x="5116196" y="667091"/>
                </a:lnTo>
                <a:lnTo>
                  <a:pt x="5115243" y="665821"/>
                </a:lnTo>
                <a:lnTo>
                  <a:pt x="5114926" y="664550"/>
                </a:lnTo>
                <a:lnTo>
                  <a:pt x="5114926" y="662644"/>
                </a:lnTo>
                <a:lnTo>
                  <a:pt x="5115243" y="661057"/>
                </a:lnTo>
                <a:lnTo>
                  <a:pt x="5116196" y="659152"/>
                </a:lnTo>
                <a:lnTo>
                  <a:pt x="5117148" y="657248"/>
                </a:lnTo>
                <a:lnTo>
                  <a:pt x="5119053" y="654708"/>
                </a:lnTo>
                <a:lnTo>
                  <a:pt x="5121276" y="652166"/>
                </a:lnTo>
                <a:lnTo>
                  <a:pt x="5131753" y="655659"/>
                </a:lnTo>
                <a:lnTo>
                  <a:pt x="5141913" y="659788"/>
                </a:lnTo>
                <a:lnTo>
                  <a:pt x="5161598" y="668359"/>
                </a:lnTo>
                <a:lnTo>
                  <a:pt x="5180331" y="676615"/>
                </a:lnTo>
                <a:lnTo>
                  <a:pt x="5189221" y="679790"/>
                </a:lnTo>
                <a:lnTo>
                  <a:pt x="5197476" y="682648"/>
                </a:lnTo>
                <a:lnTo>
                  <a:pt x="5205731" y="685188"/>
                </a:lnTo>
                <a:lnTo>
                  <a:pt x="5213986" y="687093"/>
                </a:lnTo>
                <a:lnTo>
                  <a:pt x="5217478" y="687727"/>
                </a:lnTo>
                <a:lnTo>
                  <a:pt x="5221606" y="688046"/>
                </a:lnTo>
                <a:lnTo>
                  <a:pt x="5225098" y="688046"/>
                </a:lnTo>
                <a:lnTo>
                  <a:pt x="5228908" y="687727"/>
                </a:lnTo>
                <a:lnTo>
                  <a:pt x="5232401" y="687093"/>
                </a:lnTo>
                <a:lnTo>
                  <a:pt x="5236211" y="686458"/>
                </a:lnTo>
                <a:lnTo>
                  <a:pt x="5239703" y="685188"/>
                </a:lnTo>
                <a:lnTo>
                  <a:pt x="5243196" y="683283"/>
                </a:lnTo>
                <a:lnTo>
                  <a:pt x="5246371" y="681697"/>
                </a:lnTo>
                <a:lnTo>
                  <a:pt x="5249546" y="679473"/>
                </a:lnTo>
                <a:lnTo>
                  <a:pt x="5253038" y="676615"/>
                </a:lnTo>
                <a:lnTo>
                  <a:pt x="5256213" y="673441"/>
                </a:lnTo>
                <a:lnTo>
                  <a:pt x="5249228" y="670265"/>
                </a:lnTo>
                <a:lnTo>
                  <a:pt x="5241926" y="667725"/>
                </a:lnTo>
                <a:lnTo>
                  <a:pt x="5227638" y="662644"/>
                </a:lnTo>
                <a:lnTo>
                  <a:pt x="5220971" y="660423"/>
                </a:lnTo>
                <a:lnTo>
                  <a:pt x="5214303" y="657883"/>
                </a:lnTo>
                <a:lnTo>
                  <a:pt x="5208588" y="655342"/>
                </a:lnTo>
                <a:lnTo>
                  <a:pt x="5202873" y="652484"/>
                </a:lnTo>
                <a:lnTo>
                  <a:pt x="5197793" y="648991"/>
                </a:lnTo>
                <a:lnTo>
                  <a:pt x="5195571" y="647403"/>
                </a:lnTo>
                <a:lnTo>
                  <a:pt x="5193983" y="645500"/>
                </a:lnTo>
                <a:lnTo>
                  <a:pt x="5192078" y="643276"/>
                </a:lnTo>
                <a:lnTo>
                  <a:pt x="5190173" y="641053"/>
                </a:lnTo>
                <a:lnTo>
                  <a:pt x="5189221" y="638513"/>
                </a:lnTo>
                <a:lnTo>
                  <a:pt x="5187951" y="635974"/>
                </a:lnTo>
                <a:lnTo>
                  <a:pt x="5186998" y="633434"/>
                </a:lnTo>
                <a:lnTo>
                  <a:pt x="5186681" y="630575"/>
                </a:lnTo>
                <a:lnTo>
                  <a:pt x="5186046" y="627084"/>
                </a:lnTo>
                <a:lnTo>
                  <a:pt x="5186046" y="623908"/>
                </a:lnTo>
                <a:lnTo>
                  <a:pt x="5186681" y="620416"/>
                </a:lnTo>
                <a:lnTo>
                  <a:pt x="5186998" y="616287"/>
                </a:lnTo>
                <a:lnTo>
                  <a:pt x="5187951" y="612160"/>
                </a:lnTo>
                <a:lnTo>
                  <a:pt x="5189538" y="607714"/>
                </a:lnTo>
                <a:lnTo>
                  <a:pt x="5214621" y="613429"/>
                </a:lnTo>
                <a:lnTo>
                  <a:pt x="5215891" y="609303"/>
                </a:lnTo>
                <a:lnTo>
                  <a:pt x="5216526" y="605174"/>
                </a:lnTo>
                <a:lnTo>
                  <a:pt x="5216526" y="601364"/>
                </a:lnTo>
                <a:lnTo>
                  <a:pt x="5216526" y="597555"/>
                </a:lnTo>
                <a:lnTo>
                  <a:pt x="5215891" y="594378"/>
                </a:lnTo>
                <a:lnTo>
                  <a:pt x="5214938" y="591204"/>
                </a:lnTo>
                <a:lnTo>
                  <a:pt x="5213668" y="587712"/>
                </a:lnTo>
                <a:lnTo>
                  <a:pt x="5212081" y="584854"/>
                </a:lnTo>
                <a:lnTo>
                  <a:pt x="5210176" y="581996"/>
                </a:lnTo>
                <a:lnTo>
                  <a:pt x="5207953" y="579456"/>
                </a:lnTo>
                <a:lnTo>
                  <a:pt x="5205731" y="576915"/>
                </a:lnTo>
                <a:lnTo>
                  <a:pt x="5203191" y="574375"/>
                </a:lnTo>
                <a:lnTo>
                  <a:pt x="5197476" y="569613"/>
                </a:lnTo>
                <a:lnTo>
                  <a:pt x="5191443" y="565167"/>
                </a:lnTo>
                <a:lnTo>
                  <a:pt x="5187951" y="564533"/>
                </a:lnTo>
                <a:lnTo>
                  <a:pt x="5186046" y="564215"/>
                </a:lnTo>
                <a:lnTo>
                  <a:pt x="5185093" y="564533"/>
                </a:lnTo>
                <a:lnTo>
                  <a:pt x="5184776" y="565484"/>
                </a:lnTo>
                <a:lnTo>
                  <a:pt x="5185093" y="566755"/>
                </a:lnTo>
                <a:lnTo>
                  <a:pt x="5185411" y="568025"/>
                </a:lnTo>
                <a:lnTo>
                  <a:pt x="5187633" y="571517"/>
                </a:lnTo>
                <a:lnTo>
                  <a:pt x="5189538" y="575011"/>
                </a:lnTo>
                <a:lnTo>
                  <a:pt x="5190173" y="576598"/>
                </a:lnTo>
                <a:lnTo>
                  <a:pt x="5190173" y="577867"/>
                </a:lnTo>
                <a:lnTo>
                  <a:pt x="5189538" y="579139"/>
                </a:lnTo>
                <a:lnTo>
                  <a:pt x="5187951" y="579456"/>
                </a:lnTo>
                <a:lnTo>
                  <a:pt x="5185411" y="579773"/>
                </a:lnTo>
                <a:lnTo>
                  <a:pt x="5181918" y="579139"/>
                </a:lnTo>
                <a:lnTo>
                  <a:pt x="5180966" y="574375"/>
                </a:lnTo>
                <a:lnTo>
                  <a:pt x="5179696" y="569296"/>
                </a:lnTo>
                <a:lnTo>
                  <a:pt x="5177791" y="564533"/>
                </a:lnTo>
                <a:lnTo>
                  <a:pt x="5175568" y="560088"/>
                </a:lnTo>
                <a:lnTo>
                  <a:pt x="5173028" y="555325"/>
                </a:lnTo>
                <a:lnTo>
                  <a:pt x="5169853" y="550880"/>
                </a:lnTo>
                <a:lnTo>
                  <a:pt x="5166043" y="547068"/>
                </a:lnTo>
                <a:lnTo>
                  <a:pt x="5162551" y="542942"/>
                </a:lnTo>
                <a:lnTo>
                  <a:pt x="5158106" y="538814"/>
                </a:lnTo>
                <a:lnTo>
                  <a:pt x="5153661" y="535320"/>
                </a:lnTo>
                <a:lnTo>
                  <a:pt x="5148898" y="531828"/>
                </a:lnTo>
                <a:lnTo>
                  <a:pt x="5143818" y="528653"/>
                </a:lnTo>
                <a:lnTo>
                  <a:pt x="5138421" y="525795"/>
                </a:lnTo>
                <a:lnTo>
                  <a:pt x="5133023" y="522937"/>
                </a:lnTo>
                <a:lnTo>
                  <a:pt x="5127308" y="520397"/>
                </a:lnTo>
                <a:lnTo>
                  <a:pt x="5121593" y="518493"/>
                </a:lnTo>
                <a:lnTo>
                  <a:pt x="5115878" y="516587"/>
                </a:lnTo>
                <a:lnTo>
                  <a:pt x="5109528" y="514683"/>
                </a:lnTo>
                <a:lnTo>
                  <a:pt x="5103813" y="513729"/>
                </a:lnTo>
                <a:lnTo>
                  <a:pt x="5097463" y="513095"/>
                </a:lnTo>
                <a:lnTo>
                  <a:pt x="5091431" y="512143"/>
                </a:lnTo>
                <a:lnTo>
                  <a:pt x="5085081" y="512143"/>
                </a:lnTo>
                <a:lnTo>
                  <a:pt x="5079048" y="512778"/>
                </a:lnTo>
                <a:lnTo>
                  <a:pt x="5073016" y="513412"/>
                </a:lnTo>
                <a:lnTo>
                  <a:pt x="5066983" y="514364"/>
                </a:lnTo>
                <a:lnTo>
                  <a:pt x="5061268" y="515953"/>
                </a:lnTo>
                <a:lnTo>
                  <a:pt x="5055553" y="518175"/>
                </a:lnTo>
                <a:lnTo>
                  <a:pt x="5050156" y="520397"/>
                </a:lnTo>
                <a:lnTo>
                  <a:pt x="5044441" y="523255"/>
                </a:lnTo>
                <a:lnTo>
                  <a:pt x="5039361" y="526748"/>
                </a:lnTo>
                <a:lnTo>
                  <a:pt x="5034598" y="530876"/>
                </a:lnTo>
                <a:lnTo>
                  <a:pt x="5030471" y="535320"/>
                </a:lnTo>
                <a:lnTo>
                  <a:pt x="5028566" y="532781"/>
                </a:lnTo>
                <a:lnTo>
                  <a:pt x="5027296" y="530876"/>
                </a:lnTo>
                <a:lnTo>
                  <a:pt x="5026661" y="528653"/>
                </a:lnTo>
                <a:lnTo>
                  <a:pt x="5026343" y="526748"/>
                </a:lnTo>
                <a:lnTo>
                  <a:pt x="5026343" y="525160"/>
                </a:lnTo>
                <a:lnTo>
                  <a:pt x="5026343" y="523255"/>
                </a:lnTo>
                <a:lnTo>
                  <a:pt x="5026978" y="521668"/>
                </a:lnTo>
                <a:lnTo>
                  <a:pt x="5027931" y="520397"/>
                </a:lnTo>
                <a:lnTo>
                  <a:pt x="5028883" y="519128"/>
                </a:lnTo>
                <a:lnTo>
                  <a:pt x="5029836" y="518175"/>
                </a:lnTo>
                <a:lnTo>
                  <a:pt x="5033328" y="515953"/>
                </a:lnTo>
                <a:lnTo>
                  <a:pt x="5036821" y="514047"/>
                </a:lnTo>
                <a:lnTo>
                  <a:pt x="5041266" y="513095"/>
                </a:lnTo>
                <a:lnTo>
                  <a:pt x="5046346" y="511825"/>
                </a:lnTo>
                <a:lnTo>
                  <a:pt x="5051426" y="510872"/>
                </a:lnTo>
                <a:lnTo>
                  <a:pt x="5062538" y="509602"/>
                </a:lnTo>
                <a:lnTo>
                  <a:pt x="5081588" y="508650"/>
                </a:lnTo>
                <a:lnTo>
                  <a:pt x="5080318" y="504204"/>
                </a:lnTo>
                <a:lnTo>
                  <a:pt x="5079048" y="500394"/>
                </a:lnTo>
                <a:lnTo>
                  <a:pt x="5076826" y="496583"/>
                </a:lnTo>
                <a:lnTo>
                  <a:pt x="5074286" y="493408"/>
                </a:lnTo>
                <a:lnTo>
                  <a:pt x="5071111" y="489915"/>
                </a:lnTo>
                <a:lnTo>
                  <a:pt x="5067936" y="487058"/>
                </a:lnTo>
                <a:lnTo>
                  <a:pt x="5060633" y="481342"/>
                </a:lnTo>
                <a:lnTo>
                  <a:pt x="5053331" y="475311"/>
                </a:lnTo>
                <a:lnTo>
                  <a:pt x="5046346" y="469595"/>
                </a:lnTo>
                <a:lnTo>
                  <a:pt x="5043171" y="466738"/>
                </a:lnTo>
                <a:lnTo>
                  <a:pt x="5040631" y="463245"/>
                </a:lnTo>
                <a:lnTo>
                  <a:pt x="5038408" y="459751"/>
                </a:lnTo>
                <a:lnTo>
                  <a:pt x="5036503" y="455941"/>
                </a:lnTo>
                <a:lnTo>
                  <a:pt x="5033646" y="458165"/>
                </a:lnTo>
                <a:lnTo>
                  <a:pt x="5031106" y="459751"/>
                </a:lnTo>
                <a:lnTo>
                  <a:pt x="5028248" y="461340"/>
                </a:lnTo>
                <a:lnTo>
                  <a:pt x="5025391" y="461974"/>
                </a:lnTo>
                <a:lnTo>
                  <a:pt x="5019993" y="462928"/>
                </a:lnTo>
                <a:lnTo>
                  <a:pt x="5014913" y="463245"/>
                </a:lnTo>
                <a:lnTo>
                  <a:pt x="5010786" y="463880"/>
                </a:lnTo>
                <a:lnTo>
                  <a:pt x="5008563" y="464198"/>
                </a:lnTo>
                <a:lnTo>
                  <a:pt x="5006658" y="464832"/>
                </a:lnTo>
                <a:lnTo>
                  <a:pt x="5005071" y="465784"/>
                </a:lnTo>
                <a:lnTo>
                  <a:pt x="5003801" y="467373"/>
                </a:lnTo>
                <a:lnTo>
                  <a:pt x="5002531" y="469278"/>
                </a:lnTo>
                <a:lnTo>
                  <a:pt x="5001578" y="471499"/>
                </a:lnTo>
                <a:lnTo>
                  <a:pt x="4999356" y="470230"/>
                </a:lnTo>
                <a:lnTo>
                  <a:pt x="4997768" y="468959"/>
                </a:lnTo>
                <a:lnTo>
                  <a:pt x="4996816" y="467055"/>
                </a:lnTo>
                <a:lnTo>
                  <a:pt x="4996181" y="465149"/>
                </a:lnTo>
                <a:lnTo>
                  <a:pt x="4996181" y="462609"/>
                </a:lnTo>
                <a:lnTo>
                  <a:pt x="4996181" y="460388"/>
                </a:lnTo>
                <a:lnTo>
                  <a:pt x="4996816" y="454990"/>
                </a:lnTo>
                <a:lnTo>
                  <a:pt x="4997768" y="449908"/>
                </a:lnTo>
                <a:lnTo>
                  <a:pt x="4998403" y="447368"/>
                </a:lnTo>
                <a:lnTo>
                  <a:pt x="4998403" y="445147"/>
                </a:lnTo>
                <a:lnTo>
                  <a:pt x="4997768" y="442924"/>
                </a:lnTo>
                <a:lnTo>
                  <a:pt x="4996816" y="440701"/>
                </a:lnTo>
                <a:lnTo>
                  <a:pt x="4995546" y="439431"/>
                </a:lnTo>
                <a:lnTo>
                  <a:pt x="4993958" y="437843"/>
                </a:lnTo>
                <a:lnTo>
                  <a:pt x="4991101" y="438160"/>
                </a:lnTo>
                <a:lnTo>
                  <a:pt x="4988878" y="438478"/>
                </a:lnTo>
                <a:lnTo>
                  <a:pt x="4986656" y="438795"/>
                </a:lnTo>
                <a:lnTo>
                  <a:pt x="4984751" y="440066"/>
                </a:lnTo>
                <a:lnTo>
                  <a:pt x="4981576" y="442289"/>
                </a:lnTo>
                <a:lnTo>
                  <a:pt x="4978083" y="444828"/>
                </a:lnTo>
                <a:lnTo>
                  <a:pt x="4974908" y="447368"/>
                </a:lnTo>
                <a:lnTo>
                  <a:pt x="4973003" y="448003"/>
                </a:lnTo>
                <a:lnTo>
                  <a:pt x="4970781" y="448639"/>
                </a:lnTo>
                <a:lnTo>
                  <a:pt x="4968558" y="449274"/>
                </a:lnTo>
                <a:lnTo>
                  <a:pt x="4966018" y="449274"/>
                </a:lnTo>
                <a:lnTo>
                  <a:pt x="4962843" y="448639"/>
                </a:lnTo>
                <a:lnTo>
                  <a:pt x="4959668" y="448003"/>
                </a:lnTo>
                <a:lnTo>
                  <a:pt x="4958716" y="445147"/>
                </a:lnTo>
                <a:lnTo>
                  <a:pt x="4958081" y="442606"/>
                </a:lnTo>
                <a:lnTo>
                  <a:pt x="4957128" y="440066"/>
                </a:lnTo>
                <a:lnTo>
                  <a:pt x="4955858" y="438160"/>
                </a:lnTo>
                <a:lnTo>
                  <a:pt x="4954906" y="436256"/>
                </a:lnTo>
                <a:lnTo>
                  <a:pt x="4953318" y="434668"/>
                </a:lnTo>
                <a:lnTo>
                  <a:pt x="4951413" y="433081"/>
                </a:lnTo>
                <a:lnTo>
                  <a:pt x="4950143" y="432127"/>
                </a:lnTo>
                <a:lnTo>
                  <a:pt x="4948238" y="430858"/>
                </a:lnTo>
                <a:lnTo>
                  <a:pt x="4946016" y="430223"/>
                </a:lnTo>
                <a:lnTo>
                  <a:pt x="4942206" y="428952"/>
                </a:lnTo>
                <a:lnTo>
                  <a:pt x="4937443" y="428635"/>
                </a:lnTo>
                <a:lnTo>
                  <a:pt x="4932681" y="428635"/>
                </a:lnTo>
                <a:lnTo>
                  <a:pt x="4927601" y="428952"/>
                </a:lnTo>
                <a:lnTo>
                  <a:pt x="4921886" y="429906"/>
                </a:lnTo>
                <a:lnTo>
                  <a:pt x="4911091" y="432127"/>
                </a:lnTo>
                <a:lnTo>
                  <a:pt x="4900296" y="434668"/>
                </a:lnTo>
                <a:lnTo>
                  <a:pt x="4894898" y="435303"/>
                </a:lnTo>
                <a:lnTo>
                  <a:pt x="4889818" y="435939"/>
                </a:lnTo>
                <a:lnTo>
                  <a:pt x="4886643" y="433081"/>
                </a:lnTo>
                <a:lnTo>
                  <a:pt x="4882833" y="429906"/>
                </a:lnTo>
                <a:lnTo>
                  <a:pt x="4879341" y="427366"/>
                </a:lnTo>
                <a:lnTo>
                  <a:pt x="4875213" y="424826"/>
                </a:lnTo>
                <a:lnTo>
                  <a:pt x="4867276" y="420379"/>
                </a:lnTo>
                <a:lnTo>
                  <a:pt x="4858703" y="416569"/>
                </a:lnTo>
                <a:lnTo>
                  <a:pt x="4850448" y="413394"/>
                </a:lnTo>
                <a:lnTo>
                  <a:pt x="4842193" y="410854"/>
                </a:lnTo>
                <a:lnTo>
                  <a:pt x="4833303" y="408631"/>
                </a:lnTo>
                <a:lnTo>
                  <a:pt x="4825048" y="406410"/>
                </a:lnTo>
                <a:lnTo>
                  <a:pt x="4808538" y="402598"/>
                </a:lnTo>
                <a:lnTo>
                  <a:pt x="4800918" y="400377"/>
                </a:lnTo>
                <a:lnTo>
                  <a:pt x="4793616" y="397837"/>
                </a:lnTo>
                <a:lnTo>
                  <a:pt x="4786948" y="394661"/>
                </a:lnTo>
                <a:lnTo>
                  <a:pt x="4784091" y="393390"/>
                </a:lnTo>
                <a:lnTo>
                  <a:pt x="4781551" y="391486"/>
                </a:lnTo>
                <a:lnTo>
                  <a:pt x="4778693" y="389580"/>
                </a:lnTo>
                <a:lnTo>
                  <a:pt x="4776471" y="387359"/>
                </a:lnTo>
                <a:lnTo>
                  <a:pt x="4774248" y="385453"/>
                </a:lnTo>
                <a:lnTo>
                  <a:pt x="4772343" y="382913"/>
                </a:lnTo>
                <a:lnTo>
                  <a:pt x="4768851" y="383230"/>
                </a:lnTo>
                <a:lnTo>
                  <a:pt x="4765358" y="384182"/>
                </a:lnTo>
                <a:lnTo>
                  <a:pt x="4759326" y="386088"/>
                </a:lnTo>
                <a:lnTo>
                  <a:pt x="4753611" y="388629"/>
                </a:lnTo>
                <a:lnTo>
                  <a:pt x="4747896" y="391169"/>
                </a:lnTo>
                <a:lnTo>
                  <a:pt x="4742498" y="393709"/>
                </a:lnTo>
                <a:lnTo>
                  <a:pt x="4736466" y="395931"/>
                </a:lnTo>
                <a:lnTo>
                  <a:pt x="4733291" y="396884"/>
                </a:lnTo>
                <a:lnTo>
                  <a:pt x="4730116" y="397202"/>
                </a:lnTo>
                <a:lnTo>
                  <a:pt x="4726306" y="398154"/>
                </a:lnTo>
                <a:lnTo>
                  <a:pt x="4722496" y="398154"/>
                </a:lnTo>
                <a:lnTo>
                  <a:pt x="4721861" y="395931"/>
                </a:lnTo>
                <a:lnTo>
                  <a:pt x="4721543" y="394027"/>
                </a:lnTo>
                <a:lnTo>
                  <a:pt x="4720591" y="392121"/>
                </a:lnTo>
                <a:lnTo>
                  <a:pt x="4719003" y="390851"/>
                </a:lnTo>
                <a:lnTo>
                  <a:pt x="4716146" y="387994"/>
                </a:lnTo>
                <a:lnTo>
                  <a:pt x="4712971" y="385453"/>
                </a:lnTo>
                <a:lnTo>
                  <a:pt x="4710113" y="382913"/>
                </a:lnTo>
                <a:lnTo>
                  <a:pt x="4708843" y="381007"/>
                </a:lnTo>
                <a:lnTo>
                  <a:pt x="4707891" y="379421"/>
                </a:lnTo>
                <a:lnTo>
                  <a:pt x="4706938" y="377197"/>
                </a:lnTo>
                <a:lnTo>
                  <a:pt x="4706621" y="374974"/>
                </a:lnTo>
                <a:lnTo>
                  <a:pt x="4706621" y="372753"/>
                </a:lnTo>
                <a:lnTo>
                  <a:pt x="4707256" y="369895"/>
                </a:lnTo>
                <a:lnTo>
                  <a:pt x="4689476" y="368307"/>
                </a:lnTo>
                <a:lnTo>
                  <a:pt x="4674553" y="367038"/>
                </a:lnTo>
                <a:lnTo>
                  <a:pt x="4660901" y="366403"/>
                </a:lnTo>
                <a:lnTo>
                  <a:pt x="4648518" y="366084"/>
                </a:lnTo>
                <a:lnTo>
                  <a:pt x="4622483" y="364497"/>
                </a:lnTo>
                <a:lnTo>
                  <a:pt x="4606608" y="363545"/>
                </a:lnTo>
                <a:lnTo>
                  <a:pt x="4588193" y="361957"/>
                </a:lnTo>
                <a:lnTo>
                  <a:pt x="4588511" y="359416"/>
                </a:lnTo>
                <a:lnTo>
                  <a:pt x="4589463" y="357512"/>
                </a:lnTo>
                <a:lnTo>
                  <a:pt x="4590733" y="356241"/>
                </a:lnTo>
                <a:lnTo>
                  <a:pt x="4592003" y="354972"/>
                </a:lnTo>
                <a:lnTo>
                  <a:pt x="4594226" y="354018"/>
                </a:lnTo>
                <a:lnTo>
                  <a:pt x="4596131" y="353701"/>
                </a:lnTo>
                <a:lnTo>
                  <a:pt x="4598671" y="353066"/>
                </a:lnTo>
                <a:lnTo>
                  <a:pt x="4601211" y="352749"/>
                </a:lnTo>
                <a:lnTo>
                  <a:pt x="4606608" y="353066"/>
                </a:lnTo>
                <a:lnTo>
                  <a:pt x="4612641" y="353701"/>
                </a:lnTo>
                <a:lnTo>
                  <a:pt x="4624706" y="355289"/>
                </a:lnTo>
                <a:lnTo>
                  <a:pt x="4620578" y="352749"/>
                </a:lnTo>
                <a:lnTo>
                  <a:pt x="4616451" y="350526"/>
                </a:lnTo>
                <a:lnTo>
                  <a:pt x="4609148" y="345129"/>
                </a:lnTo>
                <a:lnTo>
                  <a:pt x="4602798" y="339731"/>
                </a:lnTo>
                <a:lnTo>
                  <a:pt x="4596448" y="333381"/>
                </a:lnTo>
                <a:lnTo>
                  <a:pt x="4589781" y="327665"/>
                </a:lnTo>
                <a:lnTo>
                  <a:pt x="4583431" y="321950"/>
                </a:lnTo>
                <a:lnTo>
                  <a:pt x="4579621" y="319410"/>
                </a:lnTo>
                <a:lnTo>
                  <a:pt x="4576128" y="316869"/>
                </a:lnTo>
                <a:lnTo>
                  <a:pt x="4572001" y="314011"/>
                </a:lnTo>
                <a:lnTo>
                  <a:pt x="4567873" y="312107"/>
                </a:lnTo>
                <a:lnTo>
                  <a:pt x="4565968" y="313377"/>
                </a:lnTo>
                <a:lnTo>
                  <a:pt x="4564063" y="314965"/>
                </a:lnTo>
                <a:lnTo>
                  <a:pt x="4560253" y="318140"/>
                </a:lnTo>
                <a:lnTo>
                  <a:pt x="4557396" y="322268"/>
                </a:lnTo>
                <a:lnTo>
                  <a:pt x="4554856" y="326712"/>
                </a:lnTo>
                <a:lnTo>
                  <a:pt x="4547236" y="320679"/>
                </a:lnTo>
                <a:lnTo>
                  <a:pt x="4543426" y="317821"/>
                </a:lnTo>
                <a:lnTo>
                  <a:pt x="4539933" y="314965"/>
                </a:lnTo>
                <a:lnTo>
                  <a:pt x="4537076" y="311153"/>
                </a:lnTo>
                <a:lnTo>
                  <a:pt x="4535488" y="309567"/>
                </a:lnTo>
                <a:lnTo>
                  <a:pt x="4534853" y="307661"/>
                </a:lnTo>
                <a:lnTo>
                  <a:pt x="4533583" y="305438"/>
                </a:lnTo>
                <a:lnTo>
                  <a:pt x="4533266" y="302899"/>
                </a:lnTo>
                <a:lnTo>
                  <a:pt x="4532948" y="300359"/>
                </a:lnTo>
                <a:lnTo>
                  <a:pt x="4532948" y="297501"/>
                </a:lnTo>
                <a:lnTo>
                  <a:pt x="4533583" y="296230"/>
                </a:lnTo>
                <a:lnTo>
                  <a:pt x="4534853" y="295278"/>
                </a:lnTo>
                <a:lnTo>
                  <a:pt x="4537393" y="293691"/>
                </a:lnTo>
                <a:lnTo>
                  <a:pt x="4539616" y="293055"/>
                </a:lnTo>
                <a:lnTo>
                  <a:pt x="4542473" y="293055"/>
                </a:lnTo>
                <a:lnTo>
                  <a:pt x="4545013" y="293691"/>
                </a:lnTo>
                <a:lnTo>
                  <a:pt x="4547553" y="294326"/>
                </a:lnTo>
                <a:lnTo>
                  <a:pt x="4552951" y="296549"/>
                </a:lnTo>
                <a:lnTo>
                  <a:pt x="4557713" y="298453"/>
                </a:lnTo>
                <a:lnTo>
                  <a:pt x="4559618" y="298770"/>
                </a:lnTo>
                <a:lnTo>
                  <a:pt x="4561523" y="298453"/>
                </a:lnTo>
                <a:lnTo>
                  <a:pt x="4562476" y="297819"/>
                </a:lnTo>
                <a:lnTo>
                  <a:pt x="4563746" y="296230"/>
                </a:lnTo>
                <a:lnTo>
                  <a:pt x="4564063" y="293691"/>
                </a:lnTo>
                <a:lnTo>
                  <a:pt x="4563746" y="290197"/>
                </a:lnTo>
                <a:lnTo>
                  <a:pt x="4570096" y="292738"/>
                </a:lnTo>
                <a:lnTo>
                  <a:pt x="4576763" y="294326"/>
                </a:lnTo>
                <a:lnTo>
                  <a:pt x="4584066" y="296230"/>
                </a:lnTo>
                <a:lnTo>
                  <a:pt x="4591368" y="297501"/>
                </a:lnTo>
                <a:lnTo>
                  <a:pt x="4598988" y="298453"/>
                </a:lnTo>
                <a:lnTo>
                  <a:pt x="4606291" y="298770"/>
                </a:lnTo>
                <a:lnTo>
                  <a:pt x="4613911" y="298453"/>
                </a:lnTo>
                <a:lnTo>
                  <a:pt x="4620896" y="298136"/>
                </a:lnTo>
                <a:lnTo>
                  <a:pt x="4627881" y="296549"/>
                </a:lnTo>
                <a:lnTo>
                  <a:pt x="4633913" y="294961"/>
                </a:lnTo>
                <a:lnTo>
                  <a:pt x="4639946" y="292420"/>
                </a:lnTo>
                <a:lnTo>
                  <a:pt x="4642486" y="290833"/>
                </a:lnTo>
                <a:lnTo>
                  <a:pt x="4645026" y="288928"/>
                </a:lnTo>
                <a:lnTo>
                  <a:pt x="4647248" y="287022"/>
                </a:lnTo>
                <a:lnTo>
                  <a:pt x="4649471" y="285436"/>
                </a:lnTo>
                <a:lnTo>
                  <a:pt x="4651058" y="283213"/>
                </a:lnTo>
                <a:lnTo>
                  <a:pt x="4652646" y="280672"/>
                </a:lnTo>
                <a:lnTo>
                  <a:pt x="4654233" y="278132"/>
                </a:lnTo>
                <a:lnTo>
                  <a:pt x="4655186" y="275274"/>
                </a:lnTo>
                <a:lnTo>
                  <a:pt x="4655821" y="272099"/>
                </a:lnTo>
                <a:lnTo>
                  <a:pt x="4656456" y="268924"/>
                </a:lnTo>
                <a:lnTo>
                  <a:pt x="4658043" y="266385"/>
                </a:lnTo>
                <a:lnTo>
                  <a:pt x="4659313" y="265431"/>
                </a:lnTo>
                <a:lnTo>
                  <a:pt x="4660266" y="264480"/>
                </a:lnTo>
                <a:lnTo>
                  <a:pt x="4661536" y="264797"/>
                </a:lnTo>
                <a:lnTo>
                  <a:pt x="4661853" y="265749"/>
                </a:lnTo>
                <a:lnTo>
                  <a:pt x="4662171" y="267020"/>
                </a:lnTo>
                <a:lnTo>
                  <a:pt x="4662171" y="271147"/>
                </a:lnTo>
                <a:lnTo>
                  <a:pt x="4661536" y="275593"/>
                </a:lnTo>
                <a:lnTo>
                  <a:pt x="4660583" y="277814"/>
                </a:lnTo>
                <a:lnTo>
                  <a:pt x="4659948" y="279720"/>
                </a:lnTo>
                <a:lnTo>
                  <a:pt x="4658996" y="281626"/>
                </a:lnTo>
                <a:lnTo>
                  <a:pt x="4657726" y="283213"/>
                </a:lnTo>
                <a:lnTo>
                  <a:pt x="4656456" y="284166"/>
                </a:lnTo>
                <a:lnTo>
                  <a:pt x="4659631" y="283213"/>
                </a:lnTo>
                <a:lnTo>
                  <a:pt x="4663758" y="282578"/>
                </a:lnTo>
                <a:lnTo>
                  <a:pt x="4667251" y="282578"/>
                </a:lnTo>
                <a:lnTo>
                  <a:pt x="4670108" y="282896"/>
                </a:lnTo>
                <a:lnTo>
                  <a:pt x="4672966" y="283530"/>
                </a:lnTo>
                <a:lnTo>
                  <a:pt x="4676141" y="285118"/>
                </a:lnTo>
                <a:lnTo>
                  <a:pt x="4681221" y="288293"/>
                </a:lnTo>
                <a:lnTo>
                  <a:pt x="4686936" y="291786"/>
                </a:lnTo>
                <a:lnTo>
                  <a:pt x="4690111" y="293374"/>
                </a:lnTo>
                <a:lnTo>
                  <a:pt x="4693921" y="294961"/>
                </a:lnTo>
                <a:lnTo>
                  <a:pt x="4698366" y="295913"/>
                </a:lnTo>
                <a:lnTo>
                  <a:pt x="4703128" y="296549"/>
                </a:lnTo>
                <a:lnTo>
                  <a:pt x="4708526" y="296866"/>
                </a:lnTo>
                <a:lnTo>
                  <a:pt x="4714558" y="296549"/>
                </a:lnTo>
                <a:lnTo>
                  <a:pt x="4716781" y="296230"/>
                </a:lnTo>
                <a:lnTo>
                  <a:pt x="4718368" y="295595"/>
                </a:lnTo>
                <a:lnTo>
                  <a:pt x="4719956" y="294326"/>
                </a:lnTo>
                <a:lnTo>
                  <a:pt x="4721226" y="293374"/>
                </a:lnTo>
                <a:lnTo>
                  <a:pt x="4723131" y="290516"/>
                </a:lnTo>
                <a:lnTo>
                  <a:pt x="4725036" y="287658"/>
                </a:lnTo>
                <a:lnTo>
                  <a:pt x="4725988" y="286070"/>
                </a:lnTo>
                <a:lnTo>
                  <a:pt x="4727258" y="284482"/>
                </a:lnTo>
                <a:lnTo>
                  <a:pt x="4728528" y="283530"/>
                </a:lnTo>
                <a:lnTo>
                  <a:pt x="4730116" y="282896"/>
                </a:lnTo>
                <a:lnTo>
                  <a:pt x="4732338" y="282578"/>
                </a:lnTo>
                <a:lnTo>
                  <a:pt x="4734561" y="282578"/>
                </a:lnTo>
                <a:lnTo>
                  <a:pt x="4737418" y="282896"/>
                </a:lnTo>
                <a:lnTo>
                  <a:pt x="4740593" y="283847"/>
                </a:lnTo>
                <a:lnTo>
                  <a:pt x="4740593" y="280672"/>
                </a:lnTo>
                <a:lnTo>
                  <a:pt x="4740276" y="277814"/>
                </a:lnTo>
                <a:lnTo>
                  <a:pt x="4739641" y="275593"/>
                </a:lnTo>
                <a:lnTo>
                  <a:pt x="4738371" y="273370"/>
                </a:lnTo>
                <a:lnTo>
                  <a:pt x="4737418" y="270830"/>
                </a:lnTo>
                <a:lnTo>
                  <a:pt x="4736466" y="268289"/>
                </a:lnTo>
                <a:lnTo>
                  <a:pt x="4736148" y="265749"/>
                </a:lnTo>
                <a:lnTo>
                  <a:pt x="4736466" y="262256"/>
                </a:lnTo>
                <a:lnTo>
                  <a:pt x="4747578" y="264480"/>
                </a:lnTo>
                <a:lnTo>
                  <a:pt x="4759961" y="267020"/>
                </a:lnTo>
                <a:lnTo>
                  <a:pt x="4773931" y="269241"/>
                </a:lnTo>
                <a:lnTo>
                  <a:pt x="4780598" y="270512"/>
                </a:lnTo>
                <a:lnTo>
                  <a:pt x="4787266" y="270830"/>
                </a:lnTo>
                <a:lnTo>
                  <a:pt x="4794251" y="270830"/>
                </a:lnTo>
                <a:lnTo>
                  <a:pt x="4800918" y="270830"/>
                </a:lnTo>
                <a:lnTo>
                  <a:pt x="4806951" y="269877"/>
                </a:lnTo>
                <a:lnTo>
                  <a:pt x="4812348" y="268606"/>
                </a:lnTo>
                <a:lnTo>
                  <a:pt x="4818063" y="266702"/>
                </a:lnTo>
                <a:lnTo>
                  <a:pt x="4820286" y="265749"/>
                </a:lnTo>
                <a:lnTo>
                  <a:pt x="4822508" y="264480"/>
                </a:lnTo>
                <a:lnTo>
                  <a:pt x="4824413" y="262574"/>
                </a:lnTo>
                <a:lnTo>
                  <a:pt x="4826318" y="261304"/>
                </a:lnTo>
                <a:lnTo>
                  <a:pt x="4827906" y="259398"/>
                </a:lnTo>
                <a:close/>
                <a:moveTo>
                  <a:pt x="5635996" y="255585"/>
                </a:moveTo>
                <a:lnTo>
                  <a:pt x="5642396" y="255585"/>
                </a:lnTo>
                <a:lnTo>
                  <a:pt x="5647835" y="255907"/>
                </a:lnTo>
                <a:lnTo>
                  <a:pt x="5653595" y="256876"/>
                </a:lnTo>
                <a:lnTo>
                  <a:pt x="5658715" y="258166"/>
                </a:lnTo>
                <a:lnTo>
                  <a:pt x="5663835" y="259455"/>
                </a:lnTo>
                <a:lnTo>
                  <a:pt x="5668635" y="261712"/>
                </a:lnTo>
                <a:lnTo>
                  <a:pt x="5673114" y="263970"/>
                </a:lnTo>
                <a:lnTo>
                  <a:pt x="5677914" y="266550"/>
                </a:lnTo>
                <a:lnTo>
                  <a:pt x="5682394" y="269451"/>
                </a:lnTo>
                <a:lnTo>
                  <a:pt x="5691674" y="275579"/>
                </a:lnTo>
                <a:lnTo>
                  <a:pt x="5700633" y="282672"/>
                </a:lnTo>
                <a:lnTo>
                  <a:pt x="5710233" y="289122"/>
                </a:lnTo>
                <a:lnTo>
                  <a:pt x="5708953" y="286864"/>
                </a:lnTo>
                <a:lnTo>
                  <a:pt x="5708313" y="286220"/>
                </a:lnTo>
                <a:lnTo>
                  <a:pt x="5708313" y="285253"/>
                </a:lnTo>
                <a:lnTo>
                  <a:pt x="5708953" y="284607"/>
                </a:lnTo>
                <a:lnTo>
                  <a:pt x="5709273" y="283963"/>
                </a:lnTo>
                <a:lnTo>
                  <a:pt x="5710553" y="283640"/>
                </a:lnTo>
                <a:lnTo>
                  <a:pt x="5713113" y="283640"/>
                </a:lnTo>
                <a:lnTo>
                  <a:pt x="5716313" y="283963"/>
                </a:lnTo>
                <a:lnTo>
                  <a:pt x="5720152" y="284607"/>
                </a:lnTo>
                <a:lnTo>
                  <a:pt x="5724312" y="285898"/>
                </a:lnTo>
                <a:lnTo>
                  <a:pt x="5734232" y="288799"/>
                </a:lnTo>
                <a:lnTo>
                  <a:pt x="5744791" y="293314"/>
                </a:lnTo>
                <a:lnTo>
                  <a:pt x="5756311" y="297828"/>
                </a:lnTo>
                <a:lnTo>
                  <a:pt x="5766870" y="302666"/>
                </a:lnTo>
                <a:lnTo>
                  <a:pt x="5776790" y="307502"/>
                </a:lnTo>
                <a:lnTo>
                  <a:pt x="5785110" y="311372"/>
                </a:lnTo>
                <a:lnTo>
                  <a:pt x="5790549" y="314597"/>
                </a:lnTo>
                <a:lnTo>
                  <a:pt x="5791829" y="315886"/>
                </a:lnTo>
                <a:lnTo>
                  <a:pt x="5792789" y="316532"/>
                </a:lnTo>
                <a:lnTo>
                  <a:pt x="5792789" y="316854"/>
                </a:lnTo>
                <a:lnTo>
                  <a:pt x="5792469" y="317498"/>
                </a:lnTo>
                <a:lnTo>
                  <a:pt x="5791189" y="317498"/>
                </a:lnTo>
                <a:lnTo>
                  <a:pt x="5788629" y="316532"/>
                </a:lnTo>
                <a:lnTo>
                  <a:pt x="5784470" y="315563"/>
                </a:lnTo>
                <a:lnTo>
                  <a:pt x="5773270" y="311372"/>
                </a:lnTo>
                <a:lnTo>
                  <a:pt x="5755031" y="304599"/>
                </a:lnTo>
                <a:lnTo>
                  <a:pt x="5750871" y="305889"/>
                </a:lnTo>
                <a:lnTo>
                  <a:pt x="5746391" y="306212"/>
                </a:lnTo>
                <a:lnTo>
                  <a:pt x="5741911" y="305889"/>
                </a:lnTo>
                <a:lnTo>
                  <a:pt x="5737432" y="305568"/>
                </a:lnTo>
                <a:lnTo>
                  <a:pt x="5733592" y="304277"/>
                </a:lnTo>
                <a:lnTo>
                  <a:pt x="5729752" y="303311"/>
                </a:lnTo>
                <a:lnTo>
                  <a:pt x="5722072" y="300407"/>
                </a:lnTo>
                <a:lnTo>
                  <a:pt x="5714393" y="297828"/>
                </a:lnTo>
                <a:lnTo>
                  <a:pt x="5707033" y="295249"/>
                </a:lnTo>
                <a:lnTo>
                  <a:pt x="5703833" y="294281"/>
                </a:lnTo>
                <a:lnTo>
                  <a:pt x="5699993" y="293959"/>
                </a:lnTo>
                <a:lnTo>
                  <a:pt x="5696473" y="293959"/>
                </a:lnTo>
                <a:lnTo>
                  <a:pt x="5692634" y="294281"/>
                </a:lnTo>
                <a:lnTo>
                  <a:pt x="5690394" y="292024"/>
                </a:lnTo>
                <a:lnTo>
                  <a:pt x="5688474" y="289445"/>
                </a:lnTo>
                <a:lnTo>
                  <a:pt x="5687194" y="287186"/>
                </a:lnTo>
                <a:lnTo>
                  <a:pt x="5685594" y="284607"/>
                </a:lnTo>
                <a:lnTo>
                  <a:pt x="5683354" y="279125"/>
                </a:lnTo>
                <a:lnTo>
                  <a:pt x="5682074" y="273966"/>
                </a:lnTo>
                <a:lnTo>
                  <a:pt x="5676314" y="275255"/>
                </a:lnTo>
                <a:lnTo>
                  <a:pt x="5670554" y="276224"/>
                </a:lnTo>
                <a:lnTo>
                  <a:pt x="5664475" y="276224"/>
                </a:lnTo>
                <a:lnTo>
                  <a:pt x="5660955" y="276224"/>
                </a:lnTo>
                <a:lnTo>
                  <a:pt x="5657755" y="275901"/>
                </a:lnTo>
                <a:lnTo>
                  <a:pt x="5654555" y="274611"/>
                </a:lnTo>
                <a:lnTo>
                  <a:pt x="5651035" y="273644"/>
                </a:lnTo>
                <a:lnTo>
                  <a:pt x="5647515" y="272032"/>
                </a:lnTo>
                <a:lnTo>
                  <a:pt x="5643676" y="269774"/>
                </a:lnTo>
                <a:lnTo>
                  <a:pt x="5640476" y="267194"/>
                </a:lnTo>
                <a:lnTo>
                  <a:pt x="5636636" y="264292"/>
                </a:lnTo>
                <a:lnTo>
                  <a:pt x="5633116" y="260745"/>
                </a:lnTo>
                <a:lnTo>
                  <a:pt x="5629276" y="256231"/>
                </a:lnTo>
                <a:close/>
                <a:moveTo>
                  <a:pt x="2964282" y="239715"/>
                </a:moveTo>
                <a:lnTo>
                  <a:pt x="2969963" y="240041"/>
                </a:lnTo>
                <a:lnTo>
                  <a:pt x="2974067" y="241025"/>
                </a:lnTo>
                <a:lnTo>
                  <a:pt x="2975960" y="241680"/>
                </a:lnTo>
                <a:lnTo>
                  <a:pt x="2977854" y="242335"/>
                </a:lnTo>
                <a:lnTo>
                  <a:pt x="2979117" y="243645"/>
                </a:lnTo>
                <a:lnTo>
                  <a:pt x="2980379" y="244628"/>
                </a:lnTo>
                <a:lnTo>
                  <a:pt x="2981011" y="246265"/>
                </a:lnTo>
                <a:lnTo>
                  <a:pt x="2981326" y="247576"/>
                </a:lnTo>
                <a:lnTo>
                  <a:pt x="2981326" y="249542"/>
                </a:lnTo>
                <a:lnTo>
                  <a:pt x="2981011" y="251508"/>
                </a:lnTo>
                <a:lnTo>
                  <a:pt x="2975013" y="252489"/>
                </a:lnTo>
                <a:lnTo>
                  <a:pt x="2968701" y="252818"/>
                </a:lnTo>
                <a:lnTo>
                  <a:pt x="2956706" y="253800"/>
                </a:lnTo>
                <a:lnTo>
                  <a:pt x="2950709" y="254128"/>
                </a:lnTo>
                <a:lnTo>
                  <a:pt x="2943765" y="255439"/>
                </a:lnTo>
                <a:lnTo>
                  <a:pt x="2936505" y="257403"/>
                </a:lnTo>
                <a:lnTo>
                  <a:pt x="2927983" y="260353"/>
                </a:lnTo>
                <a:lnTo>
                  <a:pt x="2927351" y="259042"/>
                </a:lnTo>
                <a:lnTo>
                  <a:pt x="2927351" y="257076"/>
                </a:lnTo>
                <a:lnTo>
                  <a:pt x="2927351" y="255439"/>
                </a:lnTo>
                <a:lnTo>
                  <a:pt x="2927667" y="254128"/>
                </a:lnTo>
                <a:lnTo>
                  <a:pt x="2928929" y="252489"/>
                </a:lnTo>
                <a:lnTo>
                  <a:pt x="2929876" y="251179"/>
                </a:lnTo>
                <a:lnTo>
                  <a:pt x="2931455" y="249542"/>
                </a:lnTo>
                <a:lnTo>
                  <a:pt x="2933033" y="248559"/>
                </a:lnTo>
                <a:lnTo>
                  <a:pt x="2937136" y="245611"/>
                </a:lnTo>
                <a:lnTo>
                  <a:pt x="2942186" y="243972"/>
                </a:lnTo>
                <a:lnTo>
                  <a:pt x="2947553" y="242008"/>
                </a:lnTo>
                <a:lnTo>
                  <a:pt x="2953234" y="241025"/>
                </a:lnTo>
                <a:lnTo>
                  <a:pt x="2958916" y="240041"/>
                </a:lnTo>
                <a:close/>
                <a:moveTo>
                  <a:pt x="3132140" y="230186"/>
                </a:moveTo>
                <a:lnTo>
                  <a:pt x="3146427" y="230186"/>
                </a:lnTo>
                <a:lnTo>
                  <a:pt x="3151824" y="230479"/>
                </a:lnTo>
                <a:lnTo>
                  <a:pt x="3155634" y="231065"/>
                </a:lnTo>
                <a:lnTo>
                  <a:pt x="3156588" y="231065"/>
                </a:lnTo>
                <a:lnTo>
                  <a:pt x="3157539" y="231942"/>
                </a:lnTo>
                <a:lnTo>
                  <a:pt x="3156904" y="232233"/>
                </a:lnTo>
                <a:lnTo>
                  <a:pt x="3156588" y="232526"/>
                </a:lnTo>
                <a:lnTo>
                  <a:pt x="3106421" y="241300"/>
                </a:lnTo>
                <a:lnTo>
                  <a:pt x="3104199" y="240129"/>
                </a:lnTo>
                <a:lnTo>
                  <a:pt x="3101341" y="238960"/>
                </a:lnTo>
                <a:lnTo>
                  <a:pt x="3095309" y="237498"/>
                </a:lnTo>
                <a:lnTo>
                  <a:pt x="3089276" y="236620"/>
                </a:lnTo>
                <a:lnTo>
                  <a:pt x="3082609" y="235450"/>
                </a:lnTo>
                <a:lnTo>
                  <a:pt x="3080704" y="235159"/>
                </a:lnTo>
                <a:lnTo>
                  <a:pt x="3080069" y="234866"/>
                </a:lnTo>
                <a:lnTo>
                  <a:pt x="3079751" y="234573"/>
                </a:lnTo>
                <a:lnTo>
                  <a:pt x="3080069" y="234280"/>
                </a:lnTo>
                <a:lnTo>
                  <a:pt x="3082609" y="233403"/>
                </a:lnTo>
                <a:lnTo>
                  <a:pt x="3087055" y="232819"/>
                </a:lnTo>
                <a:lnTo>
                  <a:pt x="3099755" y="231356"/>
                </a:lnTo>
                <a:lnTo>
                  <a:pt x="3115946" y="230772"/>
                </a:lnTo>
                <a:close/>
                <a:moveTo>
                  <a:pt x="3633788" y="228598"/>
                </a:moveTo>
                <a:lnTo>
                  <a:pt x="3631884" y="230618"/>
                </a:lnTo>
                <a:lnTo>
                  <a:pt x="3629661" y="232637"/>
                </a:lnTo>
                <a:lnTo>
                  <a:pt x="3627121" y="234659"/>
                </a:lnTo>
                <a:lnTo>
                  <a:pt x="3624264" y="236390"/>
                </a:lnTo>
                <a:lnTo>
                  <a:pt x="3621088" y="237834"/>
                </a:lnTo>
                <a:lnTo>
                  <a:pt x="3617278" y="239276"/>
                </a:lnTo>
                <a:lnTo>
                  <a:pt x="3614104" y="240143"/>
                </a:lnTo>
                <a:lnTo>
                  <a:pt x="3610293" y="241009"/>
                </a:lnTo>
                <a:lnTo>
                  <a:pt x="3606801" y="241298"/>
                </a:lnTo>
                <a:lnTo>
                  <a:pt x="3603627" y="241298"/>
                </a:lnTo>
                <a:lnTo>
                  <a:pt x="3600133" y="241009"/>
                </a:lnTo>
                <a:lnTo>
                  <a:pt x="3597276" y="239854"/>
                </a:lnTo>
                <a:lnTo>
                  <a:pt x="3594418" y="238699"/>
                </a:lnTo>
                <a:lnTo>
                  <a:pt x="3592196" y="236679"/>
                </a:lnTo>
                <a:lnTo>
                  <a:pt x="3590291" y="234082"/>
                </a:lnTo>
                <a:lnTo>
                  <a:pt x="3589339" y="230618"/>
                </a:lnTo>
                <a:lnTo>
                  <a:pt x="3591243" y="231773"/>
                </a:lnTo>
                <a:lnTo>
                  <a:pt x="3593148" y="232349"/>
                </a:lnTo>
                <a:lnTo>
                  <a:pt x="3595371" y="232637"/>
                </a:lnTo>
                <a:lnTo>
                  <a:pt x="3597911" y="232926"/>
                </a:lnTo>
                <a:lnTo>
                  <a:pt x="3602991" y="232926"/>
                </a:lnTo>
                <a:lnTo>
                  <a:pt x="3609023" y="232637"/>
                </a:lnTo>
                <a:lnTo>
                  <a:pt x="3615056" y="232060"/>
                </a:lnTo>
                <a:lnTo>
                  <a:pt x="3621406" y="230907"/>
                </a:lnTo>
                <a:close/>
                <a:moveTo>
                  <a:pt x="5568587" y="227013"/>
                </a:moveTo>
                <a:lnTo>
                  <a:pt x="5571415" y="227013"/>
                </a:lnTo>
                <a:lnTo>
                  <a:pt x="5574871" y="227013"/>
                </a:lnTo>
                <a:lnTo>
                  <a:pt x="5578327" y="227663"/>
                </a:lnTo>
                <a:lnTo>
                  <a:pt x="5582097" y="228964"/>
                </a:lnTo>
                <a:lnTo>
                  <a:pt x="5590580" y="231890"/>
                </a:lnTo>
                <a:lnTo>
                  <a:pt x="5608489" y="239369"/>
                </a:lnTo>
                <a:lnTo>
                  <a:pt x="5616973" y="242294"/>
                </a:lnTo>
                <a:lnTo>
                  <a:pt x="5621057" y="243271"/>
                </a:lnTo>
                <a:lnTo>
                  <a:pt x="5624513" y="244246"/>
                </a:lnTo>
                <a:lnTo>
                  <a:pt x="5623256" y="246521"/>
                </a:lnTo>
                <a:lnTo>
                  <a:pt x="5622000" y="248148"/>
                </a:lnTo>
                <a:lnTo>
                  <a:pt x="5620743" y="249774"/>
                </a:lnTo>
                <a:lnTo>
                  <a:pt x="5619172" y="250749"/>
                </a:lnTo>
                <a:lnTo>
                  <a:pt x="5617915" y="252050"/>
                </a:lnTo>
                <a:lnTo>
                  <a:pt x="5616030" y="252699"/>
                </a:lnTo>
                <a:lnTo>
                  <a:pt x="5614459" y="253350"/>
                </a:lnTo>
                <a:lnTo>
                  <a:pt x="5612574" y="254000"/>
                </a:lnTo>
                <a:lnTo>
                  <a:pt x="5609118" y="254000"/>
                </a:lnTo>
                <a:lnTo>
                  <a:pt x="5605347" y="253025"/>
                </a:lnTo>
                <a:lnTo>
                  <a:pt x="5601891" y="251724"/>
                </a:lnTo>
                <a:lnTo>
                  <a:pt x="5597807" y="249774"/>
                </a:lnTo>
                <a:lnTo>
                  <a:pt x="5593722" y="247497"/>
                </a:lnTo>
                <a:lnTo>
                  <a:pt x="5589638" y="245221"/>
                </a:lnTo>
                <a:lnTo>
                  <a:pt x="5581155" y="239694"/>
                </a:lnTo>
                <a:lnTo>
                  <a:pt x="5572671" y="234166"/>
                </a:lnTo>
                <a:lnTo>
                  <a:pt x="5568587" y="231890"/>
                </a:lnTo>
                <a:lnTo>
                  <a:pt x="5564188" y="229613"/>
                </a:lnTo>
                <a:lnTo>
                  <a:pt x="5565445" y="228964"/>
                </a:lnTo>
                <a:lnTo>
                  <a:pt x="5566073" y="227988"/>
                </a:lnTo>
                <a:close/>
                <a:moveTo>
                  <a:pt x="4277935" y="203197"/>
                </a:moveTo>
                <a:lnTo>
                  <a:pt x="4281089" y="203197"/>
                </a:lnTo>
                <a:lnTo>
                  <a:pt x="4288027" y="203197"/>
                </a:lnTo>
                <a:lnTo>
                  <a:pt x="4303167" y="203851"/>
                </a:lnTo>
                <a:lnTo>
                  <a:pt x="4310421" y="203851"/>
                </a:lnTo>
                <a:lnTo>
                  <a:pt x="4313890" y="203851"/>
                </a:lnTo>
                <a:lnTo>
                  <a:pt x="4316413" y="203197"/>
                </a:lnTo>
                <a:lnTo>
                  <a:pt x="4315467" y="206465"/>
                </a:lnTo>
                <a:lnTo>
                  <a:pt x="4314205" y="208753"/>
                </a:lnTo>
                <a:lnTo>
                  <a:pt x="4312313" y="211042"/>
                </a:lnTo>
                <a:lnTo>
                  <a:pt x="4310105" y="212677"/>
                </a:lnTo>
                <a:lnTo>
                  <a:pt x="4307267" y="213330"/>
                </a:lnTo>
                <a:lnTo>
                  <a:pt x="4304428" y="213984"/>
                </a:lnTo>
                <a:lnTo>
                  <a:pt x="4300643" y="214310"/>
                </a:lnTo>
                <a:lnTo>
                  <a:pt x="4297489" y="214310"/>
                </a:lnTo>
                <a:lnTo>
                  <a:pt x="4289920" y="213330"/>
                </a:lnTo>
                <a:lnTo>
                  <a:pt x="4282350" y="212022"/>
                </a:lnTo>
                <a:lnTo>
                  <a:pt x="4268788" y="209407"/>
                </a:lnTo>
                <a:lnTo>
                  <a:pt x="4269734" y="207447"/>
                </a:lnTo>
                <a:lnTo>
                  <a:pt x="4270996" y="205812"/>
                </a:lnTo>
                <a:lnTo>
                  <a:pt x="4272888" y="204505"/>
                </a:lnTo>
                <a:lnTo>
                  <a:pt x="4275412" y="203851"/>
                </a:lnTo>
                <a:close/>
                <a:moveTo>
                  <a:pt x="5502276" y="195262"/>
                </a:moveTo>
                <a:lnTo>
                  <a:pt x="5505133" y="195262"/>
                </a:lnTo>
                <a:lnTo>
                  <a:pt x="5508626" y="195898"/>
                </a:lnTo>
                <a:lnTo>
                  <a:pt x="5512118" y="197168"/>
                </a:lnTo>
                <a:lnTo>
                  <a:pt x="5515611" y="198119"/>
                </a:lnTo>
                <a:lnTo>
                  <a:pt x="5519103" y="200025"/>
                </a:lnTo>
                <a:lnTo>
                  <a:pt x="5526406" y="203517"/>
                </a:lnTo>
                <a:lnTo>
                  <a:pt x="5533391" y="207327"/>
                </a:lnTo>
                <a:lnTo>
                  <a:pt x="5539423" y="210502"/>
                </a:lnTo>
                <a:lnTo>
                  <a:pt x="5542598" y="212090"/>
                </a:lnTo>
                <a:lnTo>
                  <a:pt x="5545138" y="212725"/>
                </a:lnTo>
                <a:lnTo>
                  <a:pt x="5542281" y="214948"/>
                </a:lnTo>
                <a:lnTo>
                  <a:pt x="5538788" y="216217"/>
                </a:lnTo>
                <a:lnTo>
                  <a:pt x="5535931" y="217169"/>
                </a:lnTo>
                <a:lnTo>
                  <a:pt x="5532756" y="217488"/>
                </a:lnTo>
                <a:lnTo>
                  <a:pt x="5529263" y="217169"/>
                </a:lnTo>
                <a:lnTo>
                  <a:pt x="5525771" y="216852"/>
                </a:lnTo>
                <a:lnTo>
                  <a:pt x="5522278" y="215583"/>
                </a:lnTo>
                <a:lnTo>
                  <a:pt x="5519103" y="214630"/>
                </a:lnTo>
                <a:lnTo>
                  <a:pt x="5515928" y="213042"/>
                </a:lnTo>
                <a:lnTo>
                  <a:pt x="5512436" y="211455"/>
                </a:lnTo>
                <a:lnTo>
                  <a:pt x="5506086" y="207327"/>
                </a:lnTo>
                <a:lnTo>
                  <a:pt x="5499736" y="202883"/>
                </a:lnTo>
                <a:lnTo>
                  <a:pt x="5494338" y="198437"/>
                </a:lnTo>
                <a:lnTo>
                  <a:pt x="5496561" y="196850"/>
                </a:lnTo>
                <a:lnTo>
                  <a:pt x="5499418" y="195579"/>
                </a:lnTo>
                <a:close/>
                <a:moveTo>
                  <a:pt x="4862487" y="139701"/>
                </a:moveTo>
                <a:lnTo>
                  <a:pt x="4866276" y="139701"/>
                </a:lnTo>
                <a:lnTo>
                  <a:pt x="4874486" y="140935"/>
                </a:lnTo>
                <a:lnTo>
                  <a:pt x="4884590" y="142169"/>
                </a:lnTo>
                <a:lnTo>
                  <a:pt x="4895009" y="143714"/>
                </a:lnTo>
                <a:lnTo>
                  <a:pt x="4904166" y="144947"/>
                </a:lnTo>
                <a:lnTo>
                  <a:pt x="4911428" y="146182"/>
                </a:lnTo>
                <a:lnTo>
                  <a:pt x="4913954" y="148344"/>
                </a:lnTo>
                <a:lnTo>
                  <a:pt x="4914586" y="148961"/>
                </a:lnTo>
                <a:lnTo>
                  <a:pt x="4914901" y="149269"/>
                </a:lnTo>
                <a:lnTo>
                  <a:pt x="4914586" y="150196"/>
                </a:lnTo>
                <a:lnTo>
                  <a:pt x="4913954" y="150504"/>
                </a:lnTo>
                <a:lnTo>
                  <a:pt x="4912375" y="150813"/>
                </a:lnTo>
                <a:lnTo>
                  <a:pt x="4909534" y="150813"/>
                </a:lnTo>
                <a:lnTo>
                  <a:pt x="4905745" y="150504"/>
                </a:lnTo>
                <a:lnTo>
                  <a:pt x="4896272" y="149269"/>
                </a:lnTo>
                <a:lnTo>
                  <a:pt x="4876380" y="146182"/>
                </a:lnTo>
                <a:lnTo>
                  <a:pt x="4867224" y="144947"/>
                </a:lnTo>
                <a:lnTo>
                  <a:pt x="4860593" y="144639"/>
                </a:lnTo>
                <a:lnTo>
                  <a:pt x="4858698" y="143096"/>
                </a:lnTo>
                <a:lnTo>
                  <a:pt x="4858067" y="142169"/>
                </a:lnTo>
                <a:lnTo>
                  <a:pt x="4857751" y="141553"/>
                </a:lnTo>
                <a:lnTo>
                  <a:pt x="4857751" y="141244"/>
                </a:lnTo>
                <a:lnTo>
                  <a:pt x="4858698" y="140626"/>
                </a:lnTo>
                <a:lnTo>
                  <a:pt x="4859961" y="140009"/>
                </a:lnTo>
                <a:close/>
                <a:moveTo>
                  <a:pt x="5369484" y="136525"/>
                </a:moveTo>
                <a:lnTo>
                  <a:pt x="5375172" y="142014"/>
                </a:lnTo>
                <a:lnTo>
                  <a:pt x="5381176" y="146857"/>
                </a:lnTo>
                <a:lnTo>
                  <a:pt x="5387497" y="151377"/>
                </a:lnTo>
                <a:lnTo>
                  <a:pt x="5394449" y="154928"/>
                </a:lnTo>
                <a:lnTo>
                  <a:pt x="5401401" y="158158"/>
                </a:lnTo>
                <a:lnTo>
                  <a:pt x="5408670" y="161064"/>
                </a:lnTo>
                <a:lnTo>
                  <a:pt x="5416254" y="163647"/>
                </a:lnTo>
                <a:lnTo>
                  <a:pt x="5423838" y="166229"/>
                </a:lnTo>
                <a:lnTo>
                  <a:pt x="5439323" y="171073"/>
                </a:lnTo>
                <a:lnTo>
                  <a:pt x="5447539" y="173656"/>
                </a:lnTo>
                <a:lnTo>
                  <a:pt x="5455756" y="176239"/>
                </a:lnTo>
                <a:lnTo>
                  <a:pt x="5463656" y="179468"/>
                </a:lnTo>
                <a:lnTo>
                  <a:pt x="5472189" y="183343"/>
                </a:lnTo>
                <a:lnTo>
                  <a:pt x="5480089" y="187217"/>
                </a:lnTo>
                <a:lnTo>
                  <a:pt x="5487989" y="192061"/>
                </a:lnTo>
                <a:lnTo>
                  <a:pt x="5484513" y="193352"/>
                </a:lnTo>
                <a:lnTo>
                  <a:pt x="5480405" y="193675"/>
                </a:lnTo>
                <a:lnTo>
                  <a:pt x="5475665" y="193352"/>
                </a:lnTo>
                <a:lnTo>
                  <a:pt x="5470608" y="192706"/>
                </a:lnTo>
                <a:lnTo>
                  <a:pt x="5465236" y="191414"/>
                </a:lnTo>
                <a:lnTo>
                  <a:pt x="5459864" y="190123"/>
                </a:lnTo>
                <a:lnTo>
                  <a:pt x="5448171" y="186893"/>
                </a:lnTo>
                <a:lnTo>
                  <a:pt x="5436163" y="183343"/>
                </a:lnTo>
                <a:lnTo>
                  <a:pt x="5430475" y="181727"/>
                </a:lnTo>
                <a:lnTo>
                  <a:pt x="5424786" y="180760"/>
                </a:lnTo>
                <a:lnTo>
                  <a:pt x="5419730" y="179468"/>
                </a:lnTo>
                <a:lnTo>
                  <a:pt x="5414674" y="179144"/>
                </a:lnTo>
                <a:lnTo>
                  <a:pt x="5410250" y="179144"/>
                </a:lnTo>
                <a:lnTo>
                  <a:pt x="5406458" y="179791"/>
                </a:lnTo>
                <a:lnTo>
                  <a:pt x="5406458" y="177208"/>
                </a:lnTo>
                <a:lnTo>
                  <a:pt x="5406142" y="175270"/>
                </a:lnTo>
                <a:lnTo>
                  <a:pt x="5405194" y="173011"/>
                </a:lnTo>
                <a:lnTo>
                  <a:pt x="5404246" y="171073"/>
                </a:lnTo>
                <a:lnTo>
                  <a:pt x="5402981" y="169459"/>
                </a:lnTo>
                <a:lnTo>
                  <a:pt x="5401717" y="168167"/>
                </a:lnTo>
                <a:lnTo>
                  <a:pt x="5400137" y="166552"/>
                </a:lnTo>
                <a:lnTo>
                  <a:pt x="5398873" y="165584"/>
                </a:lnTo>
                <a:lnTo>
                  <a:pt x="5395081" y="163647"/>
                </a:lnTo>
                <a:lnTo>
                  <a:pt x="5390657" y="162033"/>
                </a:lnTo>
                <a:lnTo>
                  <a:pt x="5386549" y="161064"/>
                </a:lnTo>
                <a:lnTo>
                  <a:pt x="5381809" y="159772"/>
                </a:lnTo>
                <a:lnTo>
                  <a:pt x="5372644" y="158158"/>
                </a:lnTo>
                <a:lnTo>
                  <a:pt x="5368220" y="156867"/>
                </a:lnTo>
                <a:lnTo>
                  <a:pt x="5363796" y="155575"/>
                </a:lnTo>
                <a:lnTo>
                  <a:pt x="5360320" y="153637"/>
                </a:lnTo>
                <a:lnTo>
                  <a:pt x="5358740" y="152346"/>
                </a:lnTo>
                <a:lnTo>
                  <a:pt x="5357475" y="151054"/>
                </a:lnTo>
                <a:lnTo>
                  <a:pt x="5355895" y="149440"/>
                </a:lnTo>
                <a:lnTo>
                  <a:pt x="5354947" y="147826"/>
                </a:lnTo>
                <a:lnTo>
                  <a:pt x="5353683" y="145888"/>
                </a:lnTo>
                <a:lnTo>
                  <a:pt x="5353051" y="143627"/>
                </a:lnTo>
                <a:lnTo>
                  <a:pt x="5353683" y="142336"/>
                </a:lnTo>
                <a:lnTo>
                  <a:pt x="5354315" y="142014"/>
                </a:lnTo>
                <a:lnTo>
                  <a:pt x="5356527" y="141044"/>
                </a:lnTo>
                <a:lnTo>
                  <a:pt x="5359056" y="140722"/>
                </a:lnTo>
                <a:lnTo>
                  <a:pt x="5361584" y="140722"/>
                </a:lnTo>
                <a:lnTo>
                  <a:pt x="5364112" y="140400"/>
                </a:lnTo>
                <a:lnTo>
                  <a:pt x="5366956" y="139431"/>
                </a:lnTo>
                <a:lnTo>
                  <a:pt x="5367588" y="139108"/>
                </a:lnTo>
                <a:lnTo>
                  <a:pt x="5368220" y="138462"/>
                </a:lnTo>
                <a:lnTo>
                  <a:pt x="5368852" y="137493"/>
                </a:lnTo>
                <a:close/>
                <a:moveTo>
                  <a:pt x="3069099" y="109537"/>
                </a:moveTo>
                <a:lnTo>
                  <a:pt x="3079871" y="109537"/>
                </a:lnTo>
                <a:lnTo>
                  <a:pt x="3090010" y="109864"/>
                </a:lnTo>
                <a:lnTo>
                  <a:pt x="3100148" y="110517"/>
                </a:lnTo>
                <a:lnTo>
                  <a:pt x="3110287" y="111825"/>
                </a:lnTo>
                <a:lnTo>
                  <a:pt x="3119792" y="113459"/>
                </a:lnTo>
                <a:lnTo>
                  <a:pt x="3128664" y="115421"/>
                </a:lnTo>
                <a:lnTo>
                  <a:pt x="3136901" y="118362"/>
                </a:lnTo>
                <a:lnTo>
                  <a:pt x="3132782" y="120322"/>
                </a:lnTo>
                <a:lnTo>
                  <a:pt x="3128980" y="121957"/>
                </a:lnTo>
                <a:lnTo>
                  <a:pt x="3124862" y="122937"/>
                </a:lnTo>
                <a:lnTo>
                  <a:pt x="3120743" y="124245"/>
                </a:lnTo>
                <a:lnTo>
                  <a:pt x="3116942" y="124899"/>
                </a:lnTo>
                <a:lnTo>
                  <a:pt x="3112822" y="125552"/>
                </a:lnTo>
                <a:lnTo>
                  <a:pt x="3104585" y="125878"/>
                </a:lnTo>
                <a:lnTo>
                  <a:pt x="3096030" y="125878"/>
                </a:lnTo>
                <a:lnTo>
                  <a:pt x="3087792" y="125226"/>
                </a:lnTo>
                <a:lnTo>
                  <a:pt x="3070366" y="123264"/>
                </a:lnTo>
                <a:lnTo>
                  <a:pt x="3060861" y="122610"/>
                </a:lnTo>
                <a:lnTo>
                  <a:pt x="3051356" y="121957"/>
                </a:lnTo>
                <a:lnTo>
                  <a:pt x="3041534" y="121304"/>
                </a:lnTo>
                <a:lnTo>
                  <a:pt x="3031396" y="121957"/>
                </a:lnTo>
                <a:lnTo>
                  <a:pt x="3020623" y="122610"/>
                </a:lnTo>
                <a:lnTo>
                  <a:pt x="3015238" y="123264"/>
                </a:lnTo>
                <a:lnTo>
                  <a:pt x="3009851" y="124572"/>
                </a:lnTo>
                <a:lnTo>
                  <a:pt x="3004148" y="125878"/>
                </a:lnTo>
                <a:lnTo>
                  <a:pt x="2998128" y="127514"/>
                </a:lnTo>
                <a:lnTo>
                  <a:pt x="2992425" y="129474"/>
                </a:lnTo>
                <a:lnTo>
                  <a:pt x="2986088" y="131762"/>
                </a:lnTo>
                <a:lnTo>
                  <a:pt x="2993059" y="127514"/>
                </a:lnTo>
                <a:lnTo>
                  <a:pt x="3000663" y="123592"/>
                </a:lnTo>
                <a:lnTo>
                  <a:pt x="3009217" y="120322"/>
                </a:lnTo>
                <a:lnTo>
                  <a:pt x="3018088" y="117382"/>
                </a:lnTo>
                <a:lnTo>
                  <a:pt x="3027594" y="114767"/>
                </a:lnTo>
                <a:lnTo>
                  <a:pt x="3037415" y="112806"/>
                </a:lnTo>
                <a:lnTo>
                  <a:pt x="3048188" y="111172"/>
                </a:lnTo>
                <a:lnTo>
                  <a:pt x="3058326" y="110190"/>
                </a:lnTo>
                <a:close/>
                <a:moveTo>
                  <a:pt x="5140285" y="87313"/>
                </a:moveTo>
                <a:lnTo>
                  <a:pt x="5141865" y="87313"/>
                </a:lnTo>
                <a:lnTo>
                  <a:pt x="5146607" y="87635"/>
                </a:lnTo>
                <a:lnTo>
                  <a:pt x="5151665" y="88599"/>
                </a:lnTo>
                <a:lnTo>
                  <a:pt x="5157355" y="90526"/>
                </a:lnTo>
                <a:lnTo>
                  <a:pt x="5163045" y="92777"/>
                </a:lnTo>
                <a:lnTo>
                  <a:pt x="5175374" y="97598"/>
                </a:lnTo>
                <a:lnTo>
                  <a:pt x="5181696" y="99528"/>
                </a:lnTo>
                <a:lnTo>
                  <a:pt x="5187386" y="101135"/>
                </a:lnTo>
                <a:lnTo>
                  <a:pt x="5192760" y="102098"/>
                </a:lnTo>
                <a:lnTo>
                  <a:pt x="5195289" y="102098"/>
                </a:lnTo>
                <a:lnTo>
                  <a:pt x="5197502" y="102098"/>
                </a:lnTo>
                <a:lnTo>
                  <a:pt x="5199715" y="101778"/>
                </a:lnTo>
                <a:lnTo>
                  <a:pt x="5201927" y="100814"/>
                </a:lnTo>
                <a:lnTo>
                  <a:pt x="5203824" y="99849"/>
                </a:lnTo>
                <a:lnTo>
                  <a:pt x="5205089" y="98563"/>
                </a:lnTo>
                <a:lnTo>
                  <a:pt x="5206353" y="96955"/>
                </a:lnTo>
                <a:lnTo>
                  <a:pt x="5207301" y="94706"/>
                </a:lnTo>
                <a:lnTo>
                  <a:pt x="5208250" y="92134"/>
                </a:lnTo>
                <a:lnTo>
                  <a:pt x="5208566" y="89242"/>
                </a:lnTo>
                <a:lnTo>
                  <a:pt x="5210779" y="90526"/>
                </a:lnTo>
                <a:lnTo>
                  <a:pt x="5212043" y="92134"/>
                </a:lnTo>
                <a:lnTo>
                  <a:pt x="5213624" y="93742"/>
                </a:lnTo>
                <a:lnTo>
                  <a:pt x="5214888" y="95671"/>
                </a:lnTo>
                <a:lnTo>
                  <a:pt x="5216785" y="99849"/>
                </a:lnTo>
                <a:lnTo>
                  <a:pt x="5218682" y="103705"/>
                </a:lnTo>
                <a:lnTo>
                  <a:pt x="5221211" y="112385"/>
                </a:lnTo>
                <a:lnTo>
                  <a:pt x="5223107" y="116563"/>
                </a:lnTo>
                <a:lnTo>
                  <a:pt x="5225320" y="120100"/>
                </a:lnTo>
                <a:lnTo>
                  <a:pt x="5235436" y="122992"/>
                </a:lnTo>
                <a:lnTo>
                  <a:pt x="5244919" y="124921"/>
                </a:lnTo>
                <a:lnTo>
                  <a:pt x="5249029" y="125564"/>
                </a:lnTo>
                <a:lnTo>
                  <a:pt x="5253138" y="125886"/>
                </a:lnTo>
                <a:lnTo>
                  <a:pt x="5257248" y="125886"/>
                </a:lnTo>
                <a:lnTo>
                  <a:pt x="5260725" y="125564"/>
                </a:lnTo>
                <a:lnTo>
                  <a:pt x="5264202" y="124921"/>
                </a:lnTo>
                <a:lnTo>
                  <a:pt x="5267047" y="124278"/>
                </a:lnTo>
                <a:lnTo>
                  <a:pt x="5269892" y="122671"/>
                </a:lnTo>
                <a:lnTo>
                  <a:pt x="5272105" y="121063"/>
                </a:lnTo>
                <a:lnTo>
                  <a:pt x="5274318" y="119135"/>
                </a:lnTo>
                <a:lnTo>
                  <a:pt x="5275899" y="116885"/>
                </a:lnTo>
                <a:lnTo>
                  <a:pt x="5277163" y="113991"/>
                </a:lnTo>
                <a:lnTo>
                  <a:pt x="5278111" y="110456"/>
                </a:lnTo>
                <a:lnTo>
                  <a:pt x="5280324" y="113028"/>
                </a:lnTo>
                <a:lnTo>
                  <a:pt x="5282853" y="116563"/>
                </a:lnTo>
                <a:lnTo>
                  <a:pt x="5286330" y="120100"/>
                </a:lnTo>
                <a:lnTo>
                  <a:pt x="5289492" y="122992"/>
                </a:lnTo>
                <a:lnTo>
                  <a:pt x="5291072" y="124278"/>
                </a:lnTo>
                <a:lnTo>
                  <a:pt x="5292337" y="124921"/>
                </a:lnTo>
                <a:lnTo>
                  <a:pt x="5293917" y="125243"/>
                </a:lnTo>
                <a:lnTo>
                  <a:pt x="5295182" y="124600"/>
                </a:lnTo>
                <a:lnTo>
                  <a:pt x="5296446" y="123957"/>
                </a:lnTo>
                <a:lnTo>
                  <a:pt x="5297395" y="122027"/>
                </a:lnTo>
                <a:lnTo>
                  <a:pt x="5298659" y="119135"/>
                </a:lnTo>
                <a:lnTo>
                  <a:pt x="5299291" y="115277"/>
                </a:lnTo>
                <a:lnTo>
                  <a:pt x="5316994" y="129100"/>
                </a:lnTo>
                <a:lnTo>
                  <a:pt x="5323632" y="134564"/>
                </a:lnTo>
                <a:lnTo>
                  <a:pt x="5329322" y="139706"/>
                </a:lnTo>
                <a:lnTo>
                  <a:pt x="5334696" y="145171"/>
                </a:lnTo>
                <a:lnTo>
                  <a:pt x="5339122" y="150635"/>
                </a:lnTo>
                <a:lnTo>
                  <a:pt x="5343547" y="157386"/>
                </a:lnTo>
                <a:lnTo>
                  <a:pt x="5348289" y="165101"/>
                </a:lnTo>
                <a:lnTo>
                  <a:pt x="5334064" y="161887"/>
                </a:lnTo>
                <a:lnTo>
                  <a:pt x="5320155" y="158029"/>
                </a:lnTo>
                <a:lnTo>
                  <a:pt x="5306246" y="154172"/>
                </a:lnTo>
                <a:lnTo>
                  <a:pt x="5292337" y="149351"/>
                </a:lnTo>
                <a:lnTo>
                  <a:pt x="5264835" y="139706"/>
                </a:lnTo>
                <a:lnTo>
                  <a:pt x="5251242" y="134886"/>
                </a:lnTo>
                <a:lnTo>
                  <a:pt x="5237965" y="130386"/>
                </a:lnTo>
                <a:lnTo>
                  <a:pt x="5224372" y="126529"/>
                </a:lnTo>
                <a:lnTo>
                  <a:pt x="5211095" y="122992"/>
                </a:lnTo>
                <a:lnTo>
                  <a:pt x="5197502" y="120100"/>
                </a:lnTo>
                <a:lnTo>
                  <a:pt x="5191179" y="119135"/>
                </a:lnTo>
                <a:lnTo>
                  <a:pt x="5184541" y="117850"/>
                </a:lnTo>
                <a:lnTo>
                  <a:pt x="5177586" y="117528"/>
                </a:lnTo>
                <a:lnTo>
                  <a:pt x="5170948" y="117207"/>
                </a:lnTo>
                <a:lnTo>
                  <a:pt x="5164626" y="116885"/>
                </a:lnTo>
                <a:lnTo>
                  <a:pt x="5157671" y="117207"/>
                </a:lnTo>
                <a:lnTo>
                  <a:pt x="5151033" y="117528"/>
                </a:lnTo>
                <a:lnTo>
                  <a:pt x="5144078" y="118171"/>
                </a:lnTo>
                <a:lnTo>
                  <a:pt x="5137756" y="119457"/>
                </a:lnTo>
                <a:lnTo>
                  <a:pt x="5130801" y="121063"/>
                </a:lnTo>
                <a:lnTo>
                  <a:pt x="5135543" y="117850"/>
                </a:lnTo>
                <a:lnTo>
                  <a:pt x="5141233" y="114314"/>
                </a:lnTo>
                <a:lnTo>
                  <a:pt x="5146923" y="110456"/>
                </a:lnTo>
                <a:lnTo>
                  <a:pt x="5149452" y="108207"/>
                </a:lnTo>
                <a:lnTo>
                  <a:pt x="5151665" y="105956"/>
                </a:lnTo>
                <a:lnTo>
                  <a:pt x="5153246" y="103705"/>
                </a:lnTo>
                <a:lnTo>
                  <a:pt x="5153878" y="101778"/>
                </a:lnTo>
                <a:lnTo>
                  <a:pt x="5153878" y="100492"/>
                </a:lnTo>
                <a:lnTo>
                  <a:pt x="5153562" y="99849"/>
                </a:lnTo>
                <a:lnTo>
                  <a:pt x="5153246" y="98563"/>
                </a:lnTo>
                <a:lnTo>
                  <a:pt x="5152613" y="97598"/>
                </a:lnTo>
                <a:lnTo>
                  <a:pt x="5150400" y="95349"/>
                </a:lnTo>
                <a:lnTo>
                  <a:pt x="5146923" y="93099"/>
                </a:lnTo>
                <a:lnTo>
                  <a:pt x="5141865" y="91169"/>
                </a:lnTo>
                <a:lnTo>
                  <a:pt x="5135859" y="89563"/>
                </a:lnTo>
                <a:lnTo>
                  <a:pt x="5136807" y="88277"/>
                </a:lnTo>
                <a:lnTo>
                  <a:pt x="5138388" y="87635"/>
                </a:lnTo>
                <a:close/>
                <a:moveTo>
                  <a:pt x="4974648" y="42863"/>
                </a:moveTo>
                <a:lnTo>
                  <a:pt x="4979026" y="42863"/>
                </a:lnTo>
                <a:lnTo>
                  <a:pt x="4983091" y="43777"/>
                </a:lnTo>
                <a:lnTo>
                  <a:pt x="4986843" y="44690"/>
                </a:lnTo>
                <a:lnTo>
                  <a:pt x="4990596" y="46211"/>
                </a:lnTo>
                <a:lnTo>
                  <a:pt x="4993723" y="48343"/>
                </a:lnTo>
                <a:lnTo>
                  <a:pt x="4996224" y="50779"/>
                </a:lnTo>
                <a:lnTo>
                  <a:pt x="4997475" y="51997"/>
                </a:lnTo>
                <a:lnTo>
                  <a:pt x="4998100" y="53824"/>
                </a:lnTo>
                <a:lnTo>
                  <a:pt x="4998413" y="55345"/>
                </a:lnTo>
                <a:lnTo>
                  <a:pt x="4998726" y="56868"/>
                </a:lnTo>
                <a:lnTo>
                  <a:pt x="4999038" y="58695"/>
                </a:lnTo>
                <a:lnTo>
                  <a:pt x="4998726" y="60826"/>
                </a:lnTo>
                <a:lnTo>
                  <a:pt x="4998413" y="62957"/>
                </a:lnTo>
                <a:lnTo>
                  <a:pt x="4997475" y="65088"/>
                </a:lnTo>
                <a:lnTo>
                  <a:pt x="4994348" y="62653"/>
                </a:lnTo>
                <a:lnTo>
                  <a:pt x="4990596" y="60522"/>
                </a:lnTo>
                <a:lnTo>
                  <a:pt x="4986218" y="58695"/>
                </a:lnTo>
                <a:lnTo>
                  <a:pt x="4981215" y="57172"/>
                </a:lnTo>
                <a:lnTo>
                  <a:pt x="4975899" y="55955"/>
                </a:lnTo>
                <a:lnTo>
                  <a:pt x="4969958" y="54737"/>
                </a:lnTo>
                <a:lnTo>
                  <a:pt x="4957763" y="53214"/>
                </a:lnTo>
                <a:lnTo>
                  <a:pt x="4958076" y="51693"/>
                </a:lnTo>
                <a:lnTo>
                  <a:pt x="4959014" y="49866"/>
                </a:lnTo>
                <a:lnTo>
                  <a:pt x="4959952" y="48953"/>
                </a:lnTo>
                <a:lnTo>
                  <a:pt x="4961203" y="47429"/>
                </a:lnTo>
                <a:lnTo>
                  <a:pt x="4964017" y="45604"/>
                </a:lnTo>
                <a:lnTo>
                  <a:pt x="4967144" y="44385"/>
                </a:lnTo>
                <a:lnTo>
                  <a:pt x="4970896" y="43167"/>
                </a:lnTo>
                <a:close/>
                <a:moveTo>
                  <a:pt x="2393682" y="14285"/>
                </a:moveTo>
                <a:lnTo>
                  <a:pt x="2396793" y="15543"/>
                </a:lnTo>
                <a:lnTo>
                  <a:pt x="2399593" y="17115"/>
                </a:lnTo>
                <a:lnTo>
                  <a:pt x="2402081" y="19316"/>
                </a:lnTo>
                <a:lnTo>
                  <a:pt x="2404570" y="21519"/>
                </a:lnTo>
                <a:lnTo>
                  <a:pt x="2406747" y="24349"/>
                </a:lnTo>
                <a:lnTo>
                  <a:pt x="2408615" y="27180"/>
                </a:lnTo>
                <a:lnTo>
                  <a:pt x="2410481" y="30953"/>
                </a:lnTo>
                <a:lnTo>
                  <a:pt x="2411413" y="35041"/>
                </a:lnTo>
                <a:lnTo>
                  <a:pt x="2407992" y="37244"/>
                </a:lnTo>
                <a:lnTo>
                  <a:pt x="2404570" y="38817"/>
                </a:lnTo>
                <a:lnTo>
                  <a:pt x="2401459" y="39759"/>
                </a:lnTo>
                <a:lnTo>
                  <a:pt x="2398659" y="40704"/>
                </a:lnTo>
                <a:lnTo>
                  <a:pt x="2393682" y="41018"/>
                </a:lnTo>
                <a:lnTo>
                  <a:pt x="2389017" y="41333"/>
                </a:lnTo>
                <a:lnTo>
                  <a:pt x="2384350" y="41333"/>
                </a:lnTo>
                <a:lnTo>
                  <a:pt x="2379373" y="41962"/>
                </a:lnTo>
                <a:lnTo>
                  <a:pt x="2376575" y="42905"/>
                </a:lnTo>
                <a:lnTo>
                  <a:pt x="2373464" y="43848"/>
                </a:lnTo>
                <a:lnTo>
                  <a:pt x="2370353" y="45420"/>
                </a:lnTo>
                <a:lnTo>
                  <a:pt x="2366308" y="47623"/>
                </a:lnTo>
                <a:lnTo>
                  <a:pt x="2365686" y="44477"/>
                </a:lnTo>
                <a:lnTo>
                  <a:pt x="2365376" y="42276"/>
                </a:lnTo>
                <a:lnTo>
                  <a:pt x="2365376" y="39759"/>
                </a:lnTo>
                <a:lnTo>
                  <a:pt x="2365376" y="37244"/>
                </a:lnTo>
                <a:lnTo>
                  <a:pt x="2365686" y="35041"/>
                </a:lnTo>
                <a:lnTo>
                  <a:pt x="2366931" y="33155"/>
                </a:lnTo>
                <a:lnTo>
                  <a:pt x="2367864" y="30953"/>
                </a:lnTo>
                <a:lnTo>
                  <a:pt x="2369419" y="28751"/>
                </a:lnTo>
                <a:lnTo>
                  <a:pt x="2370974" y="26551"/>
                </a:lnTo>
                <a:lnTo>
                  <a:pt x="2373152" y="24663"/>
                </a:lnTo>
                <a:lnTo>
                  <a:pt x="2375641" y="22462"/>
                </a:lnTo>
                <a:lnTo>
                  <a:pt x="2378752" y="20574"/>
                </a:lnTo>
                <a:lnTo>
                  <a:pt x="2381863" y="19002"/>
                </a:lnTo>
                <a:lnTo>
                  <a:pt x="2385284" y="17430"/>
                </a:lnTo>
                <a:close/>
                <a:moveTo>
                  <a:pt x="4755263" y="0"/>
                </a:moveTo>
                <a:lnTo>
                  <a:pt x="4773495" y="7678"/>
                </a:lnTo>
                <a:lnTo>
                  <a:pt x="4788529" y="14714"/>
                </a:lnTo>
                <a:lnTo>
                  <a:pt x="4801644" y="20153"/>
                </a:lnTo>
                <a:lnTo>
                  <a:pt x="4807722" y="22392"/>
                </a:lnTo>
                <a:lnTo>
                  <a:pt x="4813799" y="24311"/>
                </a:lnTo>
                <a:lnTo>
                  <a:pt x="4820196" y="25590"/>
                </a:lnTo>
                <a:lnTo>
                  <a:pt x="4826274" y="27190"/>
                </a:lnTo>
                <a:lnTo>
                  <a:pt x="4832991" y="27829"/>
                </a:lnTo>
                <a:lnTo>
                  <a:pt x="4840028" y="28150"/>
                </a:lnTo>
                <a:lnTo>
                  <a:pt x="4847705" y="27829"/>
                </a:lnTo>
                <a:lnTo>
                  <a:pt x="4855702" y="27510"/>
                </a:lnTo>
                <a:lnTo>
                  <a:pt x="4864978" y="26550"/>
                </a:lnTo>
                <a:lnTo>
                  <a:pt x="4875214" y="24951"/>
                </a:lnTo>
                <a:lnTo>
                  <a:pt x="4875214" y="28150"/>
                </a:lnTo>
                <a:lnTo>
                  <a:pt x="4874894" y="31029"/>
                </a:lnTo>
                <a:lnTo>
                  <a:pt x="4873935" y="32627"/>
                </a:lnTo>
                <a:lnTo>
                  <a:pt x="4872335" y="33907"/>
                </a:lnTo>
                <a:lnTo>
                  <a:pt x="4870096" y="34546"/>
                </a:lnTo>
                <a:lnTo>
                  <a:pt x="4867537" y="34867"/>
                </a:lnTo>
                <a:lnTo>
                  <a:pt x="4862100" y="35186"/>
                </a:lnTo>
                <a:lnTo>
                  <a:pt x="4856662" y="35186"/>
                </a:lnTo>
                <a:lnTo>
                  <a:pt x="4854103" y="35186"/>
                </a:lnTo>
                <a:lnTo>
                  <a:pt x="4851864" y="36146"/>
                </a:lnTo>
                <a:lnTo>
                  <a:pt x="4849944" y="36785"/>
                </a:lnTo>
                <a:lnTo>
                  <a:pt x="4848345" y="38386"/>
                </a:lnTo>
                <a:lnTo>
                  <a:pt x="4847385" y="40304"/>
                </a:lnTo>
                <a:lnTo>
                  <a:pt x="4847385" y="42864"/>
                </a:lnTo>
                <a:lnTo>
                  <a:pt x="4840988" y="40304"/>
                </a:lnTo>
                <a:lnTo>
                  <a:pt x="4834591" y="37745"/>
                </a:lnTo>
                <a:lnTo>
                  <a:pt x="4828193" y="36466"/>
                </a:lnTo>
                <a:lnTo>
                  <a:pt x="4822116" y="34867"/>
                </a:lnTo>
                <a:lnTo>
                  <a:pt x="4815718" y="34226"/>
                </a:lnTo>
                <a:lnTo>
                  <a:pt x="4809001" y="33586"/>
                </a:lnTo>
                <a:lnTo>
                  <a:pt x="4796526" y="32627"/>
                </a:lnTo>
                <a:lnTo>
                  <a:pt x="4784051" y="31987"/>
                </a:lnTo>
                <a:lnTo>
                  <a:pt x="4771256" y="31029"/>
                </a:lnTo>
                <a:lnTo>
                  <a:pt x="4764859" y="30069"/>
                </a:lnTo>
                <a:lnTo>
                  <a:pt x="4758781" y="29109"/>
                </a:lnTo>
                <a:lnTo>
                  <a:pt x="4752384" y="27510"/>
                </a:lnTo>
                <a:lnTo>
                  <a:pt x="4746626" y="25590"/>
                </a:lnTo>
                <a:lnTo>
                  <a:pt x="4748545" y="23670"/>
                </a:lnTo>
                <a:lnTo>
                  <a:pt x="4750145" y="20793"/>
                </a:lnTo>
                <a:lnTo>
                  <a:pt x="4752064" y="18234"/>
                </a:lnTo>
                <a:lnTo>
                  <a:pt x="4753663" y="15355"/>
                </a:lnTo>
                <a:lnTo>
                  <a:pt x="4754303" y="12155"/>
                </a:lnTo>
                <a:lnTo>
                  <a:pt x="4754943" y="8317"/>
                </a:lnTo>
                <a:lnTo>
                  <a:pt x="4755263" y="4480"/>
                </a:lnTo>
                <a:close/>
              </a:path>
            </a:pathLst>
          </a:custGeom>
        </p:spPr>
      </p:sp>
      <p:sp>
        <p:nvSpPr>
          <p:cNvPr id="6" name="Rectangle 5">
            <a:extLst>
              <a:ext uri="{FF2B5EF4-FFF2-40B4-BE49-F238E27FC236}">
                <a16:creationId xmlns:a16="http://schemas.microsoft.com/office/drawing/2014/main" id="{203B9F5E-2092-2BEF-90C8-9DF3C8356299}"/>
              </a:ext>
            </a:extLst>
          </p:cNvPr>
          <p:cNvSpPr/>
          <p:nvPr userDrawn="1"/>
        </p:nvSpPr>
        <p:spPr>
          <a:xfrm>
            <a:off x="6096000" y="366271"/>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802612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2567CF64-9365-9E38-613E-E57E28546E52}"/>
              </a:ext>
            </a:extLst>
          </p:cNvPr>
          <p:cNvSpPr>
            <a:spLocks noGrp="1"/>
          </p:cNvSpPr>
          <p:nvPr>
            <p:ph type="pic" sz="quarter" idx="10"/>
          </p:nvPr>
        </p:nvSpPr>
        <p:spPr>
          <a:xfrm>
            <a:off x="839788" y="-91715"/>
            <a:ext cx="10503949" cy="4465308"/>
          </a:xfrm>
          <a:custGeom>
            <a:avLst/>
            <a:gdLst>
              <a:gd name="connsiteX0" fmla="*/ 679847 w 12191999"/>
              <a:gd name="connsiteY0" fmla="*/ 0 h 5937250"/>
              <a:gd name="connsiteX1" fmla="*/ 698897 w 12191999"/>
              <a:gd name="connsiteY1" fmla="*/ 1191 h 5937250"/>
              <a:gd name="connsiteX2" fmla="*/ 717153 w 12191999"/>
              <a:gd name="connsiteY2" fmla="*/ 2381 h 5937250"/>
              <a:gd name="connsiteX3" fmla="*/ 735806 w 12191999"/>
              <a:gd name="connsiteY3" fmla="*/ 5160 h 5937250"/>
              <a:gd name="connsiteX4" fmla="*/ 744935 w 12191999"/>
              <a:gd name="connsiteY4" fmla="*/ 7144 h 5937250"/>
              <a:gd name="connsiteX5" fmla="*/ 754460 w 12191999"/>
              <a:gd name="connsiteY5" fmla="*/ 9128 h 5937250"/>
              <a:gd name="connsiteX6" fmla="*/ 763588 w 12191999"/>
              <a:gd name="connsiteY6" fmla="*/ 11113 h 5937250"/>
              <a:gd name="connsiteX7" fmla="*/ 772716 w 12191999"/>
              <a:gd name="connsiteY7" fmla="*/ 14288 h 5937250"/>
              <a:gd name="connsiteX8" fmla="*/ 789781 w 12191999"/>
              <a:gd name="connsiteY8" fmla="*/ 11113 h 5937250"/>
              <a:gd name="connsiteX9" fmla="*/ 807244 w 12191999"/>
              <a:gd name="connsiteY9" fmla="*/ 9128 h 5937250"/>
              <a:gd name="connsiteX10" fmla="*/ 823913 w 12191999"/>
              <a:gd name="connsiteY10" fmla="*/ 7144 h 5937250"/>
              <a:gd name="connsiteX11" fmla="*/ 840978 w 12191999"/>
              <a:gd name="connsiteY11" fmla="*/ 5556 h 5937250"/>
              <a:gd name="connsiteX12" fmla="*/ 857250 w 12191999"/>
              <a:gd name="connsiteY12" fmla="*/ 3969 h 5937250"/>
              <a:gd name="connsiteX13" fmla="*/ 873522 w 12191999"/>
              <a:gd name="connsiteY13" fmla="*/ 3572 h 5937250"/>
              <a:gd name="connsiteX14" fmla="*/ 889000 w 12191999"/>
              <a:gd name="connsiteY14" fmla="*/ 3175 h 5937250"/>
              <a:gd name="connsiteX15" fmla="*/ 904875 w 12191999"/>
              <a:gd name="connsiteY15" fmla="*/ 3175 h 5937250"/>
              <a:gd name="connsiteX16" fmla="*/ 936625 w 12191999"/>
              <a:gd name="connsiteY16" fmla="*/ 3572 h 5937250"/>
              <a:gd name="connsiteX17" fmla="*/ 967185 w 12191999"/>
              <a:gd name="connsiteY17" fmla="*/ 5556 h 5937250"/>
              <a:gd name="connsiteX18" fmla="*/ 996950 w 12191999"/>
              <a:gd name="connsiteY18" fmla="*/ 8335 h 5937250"/>
              <a:gd name="connsiteX19" fmla="*/ 1026716 w 12191999"/>
              <a:gd name="connsiteY19" fmla="*/ 11510 h 5937250"/>
              <a:gd name="connsiteX20" fmla="*/ 1055688 w 12191999"/>
              <a:gd name="connsiteY20" fmla="*/ 16272 h 5937250"/>
              <a:gd name="connsiteX21" fmla="*/ 1084660 w 12191999"/>
              <a:gd name="connsiteY21" fmla="*/ 21034 h 5937250"/>
              <a:gd name="connsiteX22" fmla="*/ 1113235 w 12191999"/>
              <a:gd name="connsiteY22" fmla="*/ 26591 h 5937250"/>
              <a:gd name="connsiteX23" fmla="*/ 1141413 w 12191999"/>
              <a:gd name="connsiteY23" fmla="*/ 32147 h 5937250"/>
              <a:gd name="connsiteX24" fmla="*/ 1198563 w 12191999"/>
              <a:gd name="connsiteY24" fmla="*/ 43656 h 5937250"/>
              <a:gd name="connsiteX25" fmla="*/ 1227138 w 12191999"/>
              <a:gd name="connsiteY25" fmla="*/ 49213 h 5937250"/>
              <a:gd name="connsiteX26" fmla="*/ 1255713 w 12191999"/>
              <a:gd name="connsiteY26" fmla="*/ 54769 h 5937250"/>
              <a:gd name="connsiteX27" fmla="*/ 1259285 w 12191999"/>
              <a:gd name="connsiteY27" fmla="*/ 50800 h 5937250"/>
              <a:gd name="connsiteX28" fmla="*/ 1263253 w 12191999"/>
              <a:gd name="connsiteY28" fmla="*/ 48022 h 5937250"/>
              <a:gd name="connsiteX29" fmla="*/ 1267619 w 12191999"/>
              <a:gd name="connsiteY29" fmla="*/ 45244 h 5937250"/>
              <a:gd name="connsiteX30" fmla="*/ 1272778 w 12191999"/>
              <a:gd name="connsiteY30" fmla="*/ 42863 h 5937250"/>
              <a:gd name="connsiteX31" fmla="*/ 1277938 w 12191999"/>
              <a:gd name="connsiteY31" fmla="*/ 41275 h 5937250"/>
              <a:gd name="connsiteX32" fmla="*/ 1283097 w 12191999"/>
              <a:gd name="connsiteY32" fmla="*/ 40084 h 5937250"/>
              <a:gd name="connsiteX33" fmla="*/ 1288653 w 12191999"/>
              <a:gd name="connsiteY33" fmla="*/ 39291 h 5937250"/>
              <a:gd name="connsiteX34" fmla="*/ 1294210 w 12191999"/>
              <a:gd name="connsiteY34" fmla="*/ 38497 h 5937250"/>
              <a:gd name="connsiteX35" fmla="*/ 1299369 w 12191999"/>
              <a:gd name="connsiteY35" fmla="*/ 38497 h 5937250"/>
              <a:gd name="connsiteX36" fmla="*/ 1304925 w 12191999"/>
              <a:gd name="connsiteY36" fmla="*/ 39291 h 5937250"/>
              <a:gd name="connsiteX37" fmla="*/ 1310085 w 12191999"/>
              <a:gd name="connsiteY37" fmla="*/ 40084 h 5937250"/>
              <a:gd name="connsiteX38" fmla="*/ 1315244 w 12191999"/>
              <a:gd name="connsiteY38" fmla="*/ 41275 h 5937250"/>
              <a:gd name="connsiteX39" fmla="*/ 1319610 w 12191999"/>
              <a:gd name="connsiteY39" fmla="*/ 43260 h 5937250"/>
              <a:gd name="connsiteX40" fmla="*/ 1323975 w 12191999"/>
              <a:gd name="connsiteY40" fmla="*/ 45244 h 5937250"/>
              <a:gd name="connsiteX41" fmla="*/ 1327547 w 12191999"/>
              <a:gd name="connsiteY41" fmla="*/ 48022 h 5937250"/>
              <a:gd name="connsiteX42" fmla="*/ 1330722 w 12191999"/>
              <a:gd name="connsiteY42" fmla="*/ 50403 h 5937250"/>
              <a:gd name="connsiteX43" fmla="*/ 1336675 w 12191999"/>
              <a:gd name="connsiteY43" fmla="*/ 56356 h 5937250"/>
              <a:gd name="connsiteX44" fmla="*/ 1343025 w 12191999"/>
              <a:gd name="connsiteY44" fmla="*/ 61913 h 5937250"/>
              <a:gd name="connsiteX45" fmla="*/ 1356916 w 12191999"/>
              <a:gd name="connsiteY45" fmla="*/ 73422 h 5937250"/>
              <a:gd name="connsiteX46" fmla="*/ 1371600 w 12191999"/>
              <a:gd name="connsiteY46" fmla="*/ 84535 h 5937250"/>
              <a:gd name="connsiteX47" fmla="*/ 1387872 w 12191999"/>
              <a:gd name="connsiteY47" fmla="*/ 95250 h 5937250"/>
              <a:gd name="connsiteX48" fmla="*/ 1405335 w 12191999"/>
              <a:gd name="connsiteY48" fmla="*/ 105966 h 5937250"/>
              <a:gd name="connsiteX49" fmla="*/ 1423194 w 12191999"/>
              <a:gd name="connsiteY49" fmla="*/ 115888 h 5937250"/>
              <a:gd name="connsiteX50" fmla="*/ 1441450 w 12191999"/>
              <a:gd name="connsiteY50" fmla="*/ 126206 h 5937250"/>
              <a:gd name="connsiteX51" fmla="*/ 1460103 w 12191999"/>
              <a:gd name="connsiteY51" fmla="*/ 135731 h 5937250"/>
              <a:gd name="connsiteX52" fmla="*/ 1498997 w 12191999"/>
              <a:gd name="connsiteY52" fmla="*/ 155575 h 5937250"/>
              <a:gd name="connsiteX53" fmla="*/ 1536700 w 12191999"/>
              <a:gd name="connsiteY53" fmla="*/ 176213 h 5937250"/>
              <a:gd name="connsiteX54" fmla="*/ 1554957 w 12191999"/>
              <a:gd name="connsiteY54" fmla="*/ 186134 h 5937250"/>
              <a:gd name="connsiteX55" fmla="*/ 1572816 w 12191999"/>
              <a:gd name="connsiteY55" fmla="*/ 196453 h 5937250"/>
              <a:gd name="connsiteX56" fmla="*/ 1589485 w 12191999"/>
              <a:gd name="connsiteY56" fmla="*/ 206772 h 5937250"/>
              <a:gd name="connsiteX57" fmla="*/ 1605360 w 12191999"/>
              <a:gd name="connsiteY57" fmla="*/ 217885 h 5937250"/>
              <a:gd name="connsiteX58" fmla="*/ 1609725 w 12191999"/>
              <a:gd name="connsiteY58" fmla="*/ 221456 h 5937250"/>
              <a:gd name="connsiteX59" fmla="*/ 1614091 w 12191999"/>
              <a:gd name="connsiteY59" fmla="*/ 225028 h 5937250"/>
              <a:gd name="connsiteX60" fmla="*/ 1616869 w 12191999"/>
              <a:gd name="connsiteY60" fmla="*/ 228600 h 5937250"/>
              <a:gd name="connsiteX61" fmla="*/ 1619647 w 12191999"/>
              <a:gd name="connsiteY61" fmla="*/ 232172 h 5937250"/>
              <a:gd name="connsiteX62" fmla="*/ 1620838 w 12191999"/>
              <a:gd name="connsiteY62" fmla="*/ 234950 h 5937250"/>
              <a:gd name="connsiteX63" fmla="*/ 1622028 w 12191999"/>
              <a:gd name="connsiteY63" fmla="*/ 238522 h 5937250"/>
              <a:gd name="connsiteX64" fmla="*/ 1622425 w 12191999"/>
              <a:gd name="connsiteY64" fmla="*/ 242094 h 5937250"/>
              <a:gd name="connsiteX65" fmla="*/ 1622425 w 12191999"/>
              <a:gd name="connsiteY65" fmla="*/ 245269 h 5937250"/>
              <a:gd name="connsiteX66" fmla="*/ 1622028 w 12191999"/>
              <a:gd name="connsiteY66" fmla="*/ 248841 h 5937250"/>
              <a:gd name="connsiteX67" fmla="*/ 1620838 w 12191999"/>
              <a:gd name="connsiteY67" fmla="*/ 252016 h 5937250"/>
              <a:gd name="connsiteX68" fmla="*/ 1619647 w 12191999"/>
              <a:gd name="connsiteY68" fmla="*/ 255588 h 5937250"/>
              <a:gd name="connsiteX69" fmla="*/ 1617266 w 12191999"/>
              <a:gd name="connsiteY69" fmla="*/ 258366 h 5937250"/>
              <a:gd name="connsiteX70" fmla="*/ 1614885 w 12191999"/>
              <a:gd name="connsiteY70" fmla="*/ 261938 h 5937250"/>
              <a:gd name="connsiteX71" fmla="*/ 1611710 w 12191999"/>
              <a:gd name="connsiteY71" fmla="*/ 265113 h 5937250"/>
              <a:gd name="connsiteX72" fmla="*/ 1605360 w 12191999"/>
              <a:gd name="connsiteY72" fmla="*/ 272256 h 5937250"/>
              <a:gd name="connsiteX73" fmla="*/ 1618060 w 12191999"/>
              <a:gd name="connsiteY73" fmla="*/ 279400 h 5937250"/>
              <a:gd name="connsiteX74" fmla="*/ 1629569 w 12191999"/>
              <a:gd name="connsiteY74" fmla="*/ 286544 h 5937250"/>
              <a:gd name="connsiteX75" fmla="*/ 1641475 w 12191999"/>
              <a:gd name="connsiteY75" fmla="*/ 294085 h 5937250"/>
              <a:gd name="connsiteX76" fmla="*/ 1652191 w 12191999"/>
              <a:gd name="connsiteY76" fmla="*/ 301228 h 5937250"/>
              <a:gd name="connsiteX77" fmla="*/ 1662907 w 12191999"/>
              <a:gd name="connsiteY77" fmla="*/ 308769 h 5937250"/>
              <a:gd name="connsiteX78" fmla="*/ 1672431 w 12191999"/>
              <a:gd name="connsiteY78" fmla="*/ 316706 h 5937250"/>
              <a:gd name="connsiteX79" fmla="*/ 1681956 w 12191999"/>
              <a:gd name="connsiteY79" fmla="*/ 323850 h 5937250"/>
              <a:gd name="connsiteX80" fmla="*/ 1691085 w 12191999"/>
              <a:gd name="connsiteY80" fmla="*/ 331788 h 5937250"/>
              <a:gd name="connsiteX81" fmla="*/ 1699816 w 12191999"/>
              <a:gd name="connsiteY81" fmla="*/ 339328 h 5937250"/>
              <a:gd name="connsiteX82" fmla="*/ 1708150 w 12191999"/>
              <a:gd name="connsiteY82" fmla="*/ 346869 h 5937250"/>
              <a:gd name="connsiteX83" fmla="*/ 1723232 w 12191999"/>
              <a:gd name="connsiteY83" fmla="*/ 362744 h 5937250"/>
              <a:gd name="connsiteX84" fmla="*/ 1737122 w 12191999"/>
              <a:gd name="connsiteY84" fmla="*/ 378619 h 5937250"/>
              <a:gd name="connsiteX85" fmla="*/ 1750219 w 12191999"/>
              <a:gd name="connsiteY85" fmla="*/ 394494 h 5937250"/>
              <a:gd name="connsiteX86" fmla="*/ 1762125 w 12191999"/>
              <a:gd name="connsiteY86" fmla="*/ 410766 h 5937250"/>
              <a:gd name="connsiteX87" fmla="*/ 1772841 w 12191999"/>
              <a:gd name="connsiteY87" fmla="*/ 427038 h 5937250"/>
              <a:gd name="connsiteX88" fmla="*/ 1782763 w 12191999"/>
              <a:gd name="connsiteY88" fmla="*/ 443309 h 5937250"/>
              <a:gd name="connsiteX89" fmla="*/ 1791891 w 12191999"/>
              <a:gd name="connsiteY89" fmla="*/ 459978 h 5937250"/>
              <a:gd name="connsiteX90" fmla="*/ 1801019 w 12191999"/>
              <a:gd name="connsiteY90" fmla="*/ 476250 h 5937250"/>
              <a:gd name="connsiteX91" fmla="*/ 1809750 w 12191999"/>
              <a:gd name="connsiteY91" fmla="*/ 492919 h 5937250"/>
              <a:gd name="connsiteX92" fmla="*/ 1827213 w 12191999"/>
              <a:gd name="connsiteY92" fmla="*/ 526256 h 5937250"/>
              <a:gd name="connsiteX93" fmla="*/ 1833166 w 12191999"/>
              <a:gd name="connsiteY93" fmla="*/ 528241 h 5937250"/>
              <a:gd name="connsiteX94" fmla="*/ 1838325 w 12191999"/>
              <a:gd name="connsiteY94" fmla="*/ 530225 h 5937250"/>
              <a:gd name="connsiteX95" fmla="*/ 1843088 w 12191999"/>
              <a:gd name="connsiteY95" fmla="*/ 532210 h 5937250"/>
              <a:gd name="connsiteX96" fmla="*/ 1845866 w 12191999"/>
              <a:gd name="connsiteY96" fmla="*/ 534194 h 5937250"/>
              <a:gd name="connsiteX97" fmla="*/ 1848644 w 12191999"/>
              <a:gd name="connsiteY97" fmla="*/ 536178 h 5937250"/>
              <a:gd name="connsiteX98" fmla="*/ 1850231 w 12191999"/>
              <a:gd name="connsiteY98" fmla="*/ 538956 h 5937250"/>
              <a:gd name="connsiteX99" fmla="*/ 1851025 w 12191999"/>
              <a:gd name="connsiteY99" fmla="*/ 540941 h 5937250"/>
              <a:gd name="connsiteX100" fmla="*/ 1851422 w 12191999"/>
              <a:gd name="connsiteY100" fmla="*/ 543322 h 5937250"/>
              <a:gd name="connsiteX101" fmla="*/ 1851422 w 12191999"/>
              <a:gd name="connsiteY101" fmla="*/ 546100 h 5937250"/>
              <a:gd name="connsiteX102" fmla="*/ 1851025 w 12191999"/>
              <a:gd name="connsiteY102" fmla="*/ 548481 h 5937250"/>
              <a:gd name="connsiteX103" fmla="*/ 1850231 w 12191999"/>
              <a:gd name="connsiteY103" fmla="*/ 551260 h 5937250"/>
              <a:gd name="connsiteX104" fmla="*/ 1848644 w 12191999"/>
              <a:gd name="connsiteY104" fmla="*/ 553244 h 5937250"/>
              <a:gd name="connsiteX105" fmla="*/ 1845072 w 12191999"/>
              <a:gd name="connsiteY105" fmla="*/ 558403 h 5937250"/>
              <a:gd name="connsiteX106" fmla="*/ 1841500 w 12191999"/>
              <a:gd name="connsiteY106" fmla="*/ 563166 h 5937250"/>
              <a:gd name="connsiteX107" fmla="*/ 1837135 w 12191999"/>
              <a:gd name="connsiteY107" fmla="*/ 568325 h 5937250"/>
              <a:gd name="connsiteX108" fmla="*/ 1834356 w 12191999"/>
              <a:gd name="connsiteY108" fmla="*/ 573485 h 5937250"/>
              <a:gd name="connsiteX109" fmla="*/ 1833166 w 12191999"/>
              <a:gd name="connsiteY109" fmla="*/ 576263 h 5937250"/>
              <a:gd name="connsiteX110" fmla="*/ 1832769 w 12191999"/>
              <a:gd name="connsiteY110" fmla="*/ 578644 h 5937250"/>
              <a:gd name="connsiteX111" fmla="*/ 1832372 w 12191999"/>
              <a:gd name="connsiteY111" fmla="*/ 581025 h 5937250"/>
              <a:gd name="connsiteX112" fmla="*/ 1832372 w 12191999"/>
              <a:gd name="connsiteY112" fmla="*/ 583010 h 5937250"/>
              <a:gd name="connsiteX113" fmla="*/ 1833166 w 12191999"/>
              <a:gd name="connsiteY113" fmla="*/ 585788 h 5937250"/>
              <a:gd name="connsiteX114" fmla="*/ 1834753 w 12191999"/>
              <a:gd name="connsiteY114" fmla="*/ 587772 h 5937250"/>
              <a:gd name="connsiteX115" fmla="*/ 1836738 w 12191999"/>
              <a:gd name="connsiteY115" fmla="*/ 590153 h 5937250"/>
              <a:gd name="connsiteX116" fmla="*/ 1839913 w 12191999"/>
              <a:gd name="connsiteY116" fmla="*/ 592535 h 5937250"/>
              <a:gd name="connsiteX117" fmla="*/ 1843882 w 12191999"/>
              <a:gd name="connsiteY117" fmla="*/ 594519 h 5937250"/>
              <a:gd name="connsiteX118" fmla="*/ 1848644 w 12191999"/>
              <a:gd name="connsiteY118" fmla="*/ 596503 h 5937250"/>
              <a:gd name="connsiteX119" fmla="*/ 1854200 w 12191999"/>
              <a:gd name="connsiteY119" fmla="*/ 598488 h 5937250"/>
              <a:gd name="connsiteX120" fmla="*/ 1861344 w 12191999"/>
              <a:gd name="connsiteY120" fmla="*/ 600472 h 5937250"/>
              <a:gd name="connsiteX121" fmla="*/ 1896269 w 12191999"/>
              <a:gd name="connsiteY121" fmla="*/ 600472 h 5937250"/>
              <a:gd name="connsiteX122" fmla="*/ 1903016 w 12191999"/>
              <a:gd name="connsiteY122" fmla="*/ 605235 h 5937250"/>
              <a:gd name="connsiteX123" fmla="*/ 1909763 w 12191999"/>
              <a:gd name="connsiteY123" fmla="*/ 609203 h 5937250"/>
              <a:gd name="connsiteX124" fmla="*/ 1915319 w 12191999"/>
              <a:gd name="connsiteY124" fmla="*/ 613569 h 5937250"/>
              <a:gd name="connsiteX125" fmla="*/ 1919685 w 12191999"/>
              <a:gd name="connsiteY125" fmla="*/ 617935 h 5937250"/>
              <a:gd name="connsiteX126" fmla="*/ 1924447 w 12191999"/>
              <a:gd name="connsiteY126" fmla="*/ 622300 h 5937250"/>
              <a:gd name="connsiteX127" fmla="*/ 1928019 w 12191999"/>
              <a:gd name="connsiteY127" fmla="*/ 627063 h 5937250"/>
              <a:gd name="connsiteX128" fmla="*/ 1930797 w 12191999"/>
              <a:gd name="connsiteY128" fmla="*/ 631428 h 5937250"/>
              <a:gd name="connsiteX129" fmla="*/ 1933972 w 12191999"/>
              <a:gd name="connsiteY129" fmla="*/ 636191 h 5937250"/>
              <a:gd name="connsiteX130" fmla="*/ 1935957 w 12191999"/>
              <a:gd name="connsiteY130" fmla="*/ 640556 h 5937250"/>
              <a:gd name="connsiteX131" fmla="*/ 1937941 w 12191999"/>
              <a:gd name="connsiteY131" fmla="*/ 645319 h 5937250"/>
              <a:gd name="connsiteX132" fmla="*/ 1939528 w 12191999"/>
              <a:gd name="connsiteY132" fmla="*/ 649685 h 5937250"/>
              <a:gd name="connsiteX133" fmla="*/ 1940719 w 12191999"/>
              <a:gd name="connsiteY133" fmla="*/ 654844 h 5937250"/>
              <a:gd name="connsiteX134" fmla="*/ 1942703 w 12191999"/>
              <a:gd name="connsiteY134" fmla="*/ 663972 h 5937250"/>
              <a:gd name="connsiteX135" fmla="*/ 1943894 w 12191999"/>
              <a:gd name="connsiteY135" fmla="*/ 673894 h 5937250"/>
              <a:gd name="connsiteX136" fmla="*/ 1945085 w 12191999"/>
              <a:gd name="connsiteY136" fmla="*/ 692547 h 5937250"/>
              <a:gd name="connsiteX137" fmla="*/ 1946275 w 12191999"/>
              <a:gd name="connsiteY137" fmla="*/ 702469 h 5937250"/>
              <a:gd name="connsiteX138" fmla="*/ 1948260 w 12191999"/>
              <a:gd name="connsiteY138" fmla="*/ 711597 h 5937250"/>
              <a:gd name="connsiteX139" fmla="*/ 1949450 w 12191999"/>
              <a:gd name="connsiteY139" fmla="*/ 715963 h 5937250"/>
              <a:gd name="connsiteX140" fmla="*/ 1950641 w 12191999"/>
              <a:gd name="connsiteY140" fmla="*/ 721122 h 5937250"/>
              <a:gd name="connsiteX141" fmla="*/ 1953022 w 12191999"/>
              <a:gd name="connsiteY141" fmla="*/ 725488 h 5937250"/>
              <a:gd name="connsiteX142" fmla="*/ 1955403 w 12191999"/>
              <a:gd name="connsiteY142" fmla="*/ 730250 h 5937250"/>
              <a:gd name="connsiteX143" fmla="*/ 1957785 w 12191999"/>
              <a:gd name="connsiteY143" fmla="*/ 735013 h 5937250"/>
              <a:gd name="connsiteX144" fmla="*/ 1961357 w 12191999"/>
              <a:gd name="connsiteY144" fmla="*/ 739378 h 5937250"/>
              <a:gd name="connsiteX145" fmla="*/ 1964928 w 12191999"/>
              <a:gd name="connsiteY145" fmla="*/ 743347 h 5937250"/>
              <a:gd name="connsiteX146" fmla="*/ 1969691 w 12191999"/>
              <a:gd name="connsiteY146" fmla="*/ 748110 h 5937250"/>
              <a:gd name="connsiteX147" fmla="*/ 2016125 w 12191999"/>
              <a:gd name="connsiteY147" fmla="*/ 747713 h 5937250"/>
              <a:gd name="connsiteX148" fmla="*/ 2025650 w 12191999"/>
              <a:gd name="connsiteY148" fmla="*/ 739775 h 5937250"/>
              <a:gd name="connsiteX149" fmla="*/ 2036366 w 12191999"/>
              <a:gd name="connsiteY149" fmla="*/ 732235 h 5937250"/>
              <a:gd name="connsiteX150" fmla="*/ 2047875 w 12191999"/>
              <a:gd name="connsiteY150" fmla="*/ 725488 h 5937250"/>
              <a:gd name="connsiteX151" fmla="*/ 2059781 w 12191999"/>
              <a:gd name="connsiteY151" fmla="*/ 719138 h 5937250"/>
              <a:gd name="connsiteX152" fmla="*/ 2072481 w 12191999"/>
              <a:gd name="connsiteY152" fmla="*/ 713581 h 5937250"/>
              <a:gd name="connsiteX153" fmla="*/ 2086372 w 12191999"/>
              <a:gd name="connsiteY153" fmla="*/ 708025 h 5937250"/>
              <a:gd name="connsiteX154" fmla="*/ 2100263 w 12191999"/>
              <a:gd name="connsiteY154" fmla="*/ 703263 h 5937250"/>
              <a:gd name="connsiteX155" fmla="*/ 2115741 w 12191999"/>
              <a:gd name="connsiteY155" fmla="*/ 698897 h 5937250"/>
              <a:gd name="connsiteX156" fmla="*/ 2132013 w 12191999"/>
              <a:gd name="connsiteY156" fmla="*/ 695325 h 5937250"/>
              <a:gd name="connsiteX157" fmla="*/ 2148681 w 12191999"/>
              <a:gd name="connsiteY157" fmla="*/ 692150 h 5937250"/>
              <a:gd name="connsiteX158" fmla="*/ 2166938 w 12191999"/>
              <a:gd name="connsiteY158" fmla="*/ 690166 h 5937250"/>
              <a:gd name="connsiteX159" fmla="*/ 2186385 w 12191999"/>
              <a:gd name="connsiteY159" fmla="*/ 688578 h 5937250"/>
              <a:gd name="connsiteX160" fmla="*/ 2206228 w 12191999"/>
              <a:gd name="connsiteY160" fmla="*/ 687388 h 5937250"/>
              <a:gd name="connsiteX161" fmla="*/ 2227660 w 12191999"/>
              <a:gd name="connsiteY161" fmla="*/ 687388 h 5937250"/>
              <a:gd name="connsiteX162" fmla="*/ 2250678 w 12191999"/>
              <a:gd name="connsiteY162" fmla="*/ 688181 h 5937250"/>
              <a:gd name="connsiteX163" fmla="*/ 2274094 w 12191999"/>
              <a:gd name="connsiteY163" fmla="*/ 689372 h 5937250"/>
              <a:gd name="connsiteX164" fmla="*/ 2386806 w 12191999"/>
              <a:gd name="connsiteY164" fmla="*/ 686991 h 5937250"/>
              <a:gd name="connsiteX165" fmla="*/ 2417366 w 12191999"/>
              <a:gd name="connsiteY165" fmla="*/ 688578 h 5937250"/>
              <a:gd name="connsiteX166" fmla="*/ 2448719 w 12191999"/>
              <a:gd name="connsiteY166" fmla="*/ 689372 h 5937250"/>
              <a:gd name="connsiteX167" fmla="*/ 2480072 w 12191999"/>
              <a:gd name="connsiteY167" fmla="*/ 689372 h 5937250"/>
              <a:gd name="connsiteX168" fmla="*/ 2511822 w 12191999"/>
              <a:gd name="connsiteY168" fmla="*/ 688975 h 5937250"/>
              <a:gd name="connsiteX169" fmla="*/ 2575719 w 12191999"/>
              <a:gd name="connsiteY169" fmla="*/ 688578 h 5937250"/>
              <a:gd name="connsiteX170" fmla="*/ 2607469 w 12191999"/>
              <a:gd name="connsiteY170" fmla="*/ 688181 h 5937250"/>
              <a:gd name="connsiteX171" fmla="*/ 2638822 w 12191999"/>
              <a:gd name="connsiteY171" fmla="*/ 688578 h 5937250"/>
              <a:gd name="connsiteX172" fmla="*/ 2669778 w 12191999"/>
              <a:gd name="connsiteY172" fmla="*/ 689372 h 5937250"/>
              <a:gd name="connsiteX173" fmla="*/ 2699941 w 12191999"/>
              <a:gd name="connsiteY173" fmla="*/ 690960 h 5937250"/>
              <a:gd name="connsiteX174" fmla="*/ 2715419 w 12191999"/>
              <a:gd name="connsiteY174" fmla="*/ 692547 h 5937250"/>
              <a:gd name="connsiteX175" fmla="*/ 2730103 w 12191999"/>
              <a:gd name="connsiteY175" fmla="*/ 694531 h 5937250"/>
              <a:gd name="connsiteX176" fmla="*/ 2744391 w 12191999"/>
              <a:gd name="connsiteY176" fmla="*/ 696516 h 5937250"/>
              <a:gd name="connsiteX177" fmla="*/ 2758678 w 12191999"/>
              <a:gd name="connsiteY177" fmla="*/ 699294 h 5937250"/>
              <a:gd name="connsiteX178" fmla="*/ 2772172 w 12191999"/>
              <a:gd name="connsiteY178" fmla="*/ 701675 h 5937250"/>
              <a:gd name="connsiteX179" fmla="*/ 2786063 w 12191999"/>
              <a:gd name="connsiteY179" fmla="*/ 705247 h 5937250"/>
              <a:gd name="connsiteX180" fmla="*/ 2799160 w 12191999"/>
              <a:gd name="connsiteY180" fmla="*/ 708819 h 5937250"/>
              <a:gd name="connsiteX181" fmla="*/ 2812653 w 12191999"/>
              <a:gd name="connsiteY181" fmla="*/ 713581 h 5937250"/>
              <a:gd name="connsiteX182" fmla="*/ 2825353 w 12191999"/>
              <a:gd name="connsiteY182" fmla="*/ 718741 h 5937250"/>
              <a:gd name="connsiteX183" fmla="*/ 2837260 w 12191999"/>
              <a:gd name="connsiteY183" fmla="*/ 723503 h 5937250"/>
              <a:gd name="connsiteX184" fmla="*/ 2849166 w 12191999"/>
              <a:gd name="connsiteY184" fmla="*/ 729853 h 5937250"/>
              <a:gd name="connsiteX185" fmla="*/ 2860675 w 12191999"/>
              <a:gd name="connsiteY185" fmla="*/ 736203 h 5937250"/>
              <a:gd name="connsiteX186" fmla="*/ 2863850 w 12191999"/>
              <a:gd name="connsiteY186" fmla="*/ 737791 h 5937250"/>
              <a:gd name="connsiteX187" fmla="*/ 2867819 w 12191999"/>
              <a:gd name="connsiteY187" fmla="*/ 739378 h 5937250"/>
              <a:gd name="connsiteX188" fmla="*/ 2878535 w 12191999"/>
              <a:gd name="connsiteY188" fmla="*/ 741363 h 5937250"/>
              <a:gd name="connsiteX189" fmla="*/ 2892028 w 12191999"/>
              <a:gd name="connsiteY189" fmla="*/ 742950 h 5937250"/>
              <a:gd name="connsiteX190" fmla="*/ 2907110 w 12191999"/>
              <a:gd name="connsiteY190" fmla="*/ 744538 h 5937250"/>
              <a:gd name="connsiteX191" fmla="*/ 2923382 w 12191999"/>
              <a:gd name="connsiteY191" fmla="*/ 744935 h 5937250"/>
              <a:gd name="connsiteX192" fmla="*/ 2939257 w 12191999"/>
              <a:gd name="connsiteY192" fmla="*/ 744538 h 5937250"/>
              <a:gd name="connsiteX193" fmla="*/ 2953544 w 12191999"/>
              <a:gd name="connsiteY193" fmla="*/ 744141 h 5937250"/>
              <a:gd name="connsiteX194" fmla="*/ 2965053 w 12191999"/>
              <a:gd name="connsiteY194" fmla="*/ 742553 h 5937250"/>
              <a:gd name="connsiteX195" fmla="*/ 2995216 w 12191999"/>
              <a:gd name="connsiteY195" fmla="*/ 737394 h 5937250"/>
              <a:gd name="connsiteX196" fmla="*/ 3021807 w 12191999"/>
              <a:gd name="connsiteY196" fmla="*/ 734219 h 5937250"/>
              <a:gd name="connsiteX197" fmla="*/ 3033713 w 12191999"/>
              <a:gd name="connsiteY197" fmla="*/ 733425 h 5937250"/>
              <a:gd name="connsiteX198" fmla="*/ 3045222 w 12191999"/>
              <a:gd name="connsiteY198" fmla="*/ 732631 h 5937250"/>
              <a:gd name="connsiteX199" fmla="*/ 3055144 w 12191999"/>
              <a:gd name="connsiteY199" fmla="*/ 732235 h 5937250"/>
              <a:gd name="connsiteX200" fmla="*/ 3065463 w 12191999"/>
              <a:gd name="connsiteY200" fmla="*/ 732235 h 5937250"/>
              <a:gd name="connsiteX201" fmla="*/ 3074591 w 12191999"/>
              <a:gd name="connsiteY201" fmla="*/ 732631 h 5937250"/>
              <a:gd name="connsiteX202" fmla="*/ 3082925 w 12191999"/>
              <a:gd name="connsiteY202" fmla="*/ 733822 h 5937250"/>
              <a:gd name="connsiteX203" fmla="*/ 3090863 w 12191999"/>
              <a:gd name="connsiteY203" fmla="*/ 735013 h 5937250"/>
              <a:gd name="connsiteX204" fmla="*/ 3098007 w 12191999"/>
              <a:gd name="connsiteY204" fmla="*/ 735806 h 5937250"/>
              <a:gd name="connsiteX205" fmla="*/ 3104753 w 12191999"/>
              <a:gd name="connsiteY205" fmla="*/ 737791 h 5937250"/>
              <a:gd name="connsiteX206" fmla="*/ 3111103 w 12191999"/>
              <a:gd name="connsiteY206" fmla="*/ 739378 h 5937250"/>
              <a:gd name="connsiteX207" fmla="*/ 3116660 w 12191999"/>
              <a:gd name="connsiteY207" fmla="*/ 741363 h 5937250"/>
              <a:gd name="connsiteX208" fmla="*/ 3122613 w 12191999"/>
              <a:gd name="connsiteY208" fmla="*/ 744141 h 5937250"/>
              <a:gd name="connsiteX209" fmla="*/ 3126978 w 12191999"/>
              <a:gd name="connsiteY209" fmla="*/ 746522 h 5937250"/>
              <a:gd name="connsiteX210" fmla="*/ 3131741 w 12191999"/>
              <a:gd name="connsiteY210" fmla="*/ 749697 h 5937250"/>
              <a:gd name="connsiteX211" fmla="*/ 3136106 w 12191999"/>
              <a:gd name="connsiteY211" fmla="*/ 752475 h 5937250"/>
              <a:gd name="connsiteX212" fmla="*/ 3140075 w 12191999"/>
              <a:gd name="connsiteY212" fmla="*/ 755650 h 5937250"/>
              <a:gd name="connsiteX213" fmla="*/ 3147219 w 12191999"/>
              <a:gd name="connsiteY213" fmla="*/ 762397 h 5937250"/>
              <a:gd name="connsiteX214" fmla="*/ 3153966 w 12191999"/>
              <a:gd name="connsiteY214" fmla="*/ 769938 h 5937250"/>
              <a:gd name="connsiteX215" fmla="*/ 3159522 w 12191999"/>
              <a:gd name="connsiteY215" fmla="*/ 777478 h 5937250"/>
              <a:gd name="connsiteX216" fmla="*/ 3165872 w 12191999"/>
              <a:gd name="connsiteY216" fmla="*/ 785813 h 5937250"/>
              <a:gd name="connsiteX217" fmla="*/ 3171428 w 12191999"/>
              <a:gd name="connsiteY217" fmla="*/ 793750 h 5937250"/>
              <a:gd name="connsiteX218" fmla="*/ 3177382 w 12191999"/>
              <a:gd name="connsiteY218" fmla="*/ 802085 h 5937250"/>
              <a:gd name="connsiteX219" fmla="*/ 3184922 w 12191999"/>
              <a:gd name="connsiteY219" fmla="*/ 811610 h 5937250"/>
              <a:gd name="connsiteX220" fmla="*/ 3193257 w 12191999"/>
              <a:gd name="connsiteY220" fmla="*/ 820738 h 5937250"/>
              <a:gd name="connsiteX221" fmla="*/ 3202385 w 12191999"/>
              <a:gd name="connsiteY221" fmla="*/ 829866 h 5937250"/>
              <a:gd name="connsiteX222" fmla="*/ 3211116 w 12191999"/>
              <a:gd name="connsiteY222" fmla="*/ 838597 h 5937250"/>
              <a:gd name="connsiteX223" fmla="*/ 3229769 w 12191999"/>
              <a:gd name="connsiteY223" fmla="*/ 856853 h 5937250"/>
              <a:gd name="connsiteX224" fmla="*/ 3238897 w 12191999"/>
              <a:gd name="connsiteY224" fmla="*/ 865981 h 5937250"/>
              <a:gd name="connsiteX225" fmla="*/ 3247628 w 12191999"/>
              <a:gd name="connsiteY225" fmla="*/ 875110 h 5937250"/>
              <a:gd name="connsiteX226" fmla="*/ 3255963 w 12191999"/>
              <a:gd name="connsiteY226" fmla="*/ 884635 h 5937250"/>
              <a:gd name="connsiteX227" fmla="*/ 3262710 w 12191999"/>
              <a:gd name="connsiteY227" fmla="*/ 893763 h 5937250"/>
              <a:gd name="connsiteX228" fmla="*/ 3269457 w 12191999"/>
              <a:gd name="connsiteY228" fmla="*/ 902891 h 5937250"/>
              <a:gd name="connsiteX229" fmla="*/ 3275013 w 12191999"/>
              <a:gd name="connsiteY229" fmla="*/ 912416 h 5937250"/>
              <a:gd name="connsiteX230" fmla="*/ 3277791 w 12191999"/>
              <a:gd name="connsiteY230" fmla="*/ 917178 h 5937250"/>
              <a:gd name="connsiteX231" fmla="*/ 3279775 w 12191999"/>
              <a:gd name="connsiteY231" fmla="*/ 921941 h 5937250"/>
              <a:gd name="connsiteX232" fmla="*/ 3281363 w 12191999"/>
              <a:gd name="connsiteY232" fmla="*/ 927100 h 5937250"/>
              <a:gd name="connsiteX233" fmla="*/ 3282950 w 12191999"/>
              <a:gd name="connsiteY233" fmla="*/ 931863 h 5937250"/>
              <a:gd name="connsiteX234" fmla="*/ 3283744 w 12191999"/>
              <a:gd name="connsiteY234" fmla="*/ 937022 h 5937250"/>
              <a:gd name="connsiteX235" fmla="*/ 3284141 w 12191999"/>
              <a:gd name="connsiteY235" fmla="*/ 941785 h 5937250"/>
              <a:gd name="connsiteX236" fmla="*/ 3284141 w 12191999"/>
              <a:gd name="connsiteY236" fmla="*/ 946944 h 5937250"/>
              <a:gd name="connsiteX237" fmla="*/ 3283744 w 12191999"/>
              <a:gd name="connsiteY237" fmla="*/ 952103 h 5937250"/>
              <a:gd name="connsiteX238" fmla="*/ 3288903 w 12191999"/>
              <a:gd name="connsiteY238" fmla="*/ 968772 h 5937250"/>
              <a:gd name="connsiteX239" fmla="*/ 3294063 w 12191999"/>
              <a:gd name="connsiteY239" fmla="*/ 985838 h 5937250"/>
              <a:gd name="connsiteX240" fmla="*/ 3299619 w 12191999"/>
              <a:gd name="connsiteY240" fmla="*/ 1002506 h 5937250"/>
              <a:gd name="connsiteX241" fmla="*/ 3303191 w 12191999"/>
              <a:gd name="connsiteY241" fmla="*/ 1011238 h 5937250"/>
              <a:gd name="connsiteX242" fmla="*/ 3306763 w 12191999"/>
              <a:gd name="connsiteY242" fmla="*/ 1019175 h 5937250"/>
              <a:gd name="connsiteX243" fmla="*/ 3310732 w 12191999"/>
              <a:gd name="connsiteY243" fmla="*/ 1027510 h 5937250"/>
              <a:gd name="connsiteX244" fmla="*/ 3315891 w 12191999"/>
              <a:gd name="connsiteY244" fmla="*/ 1036241 h 5937250"/>
              <a:gd name="connsiteX245" fmla="*/ 3321050 w 12191999"/>
              <a:gd name="connsiteY245" fmla="*/ 1044178 h 5937250"/>
              <a:gd name="connsiteX246" fmla="*/ 3327003 w 12191999"/>
              <a:gd name="connsiteY246" fmla="*/ 1052513 h 5937250"/>
              <a:gd name="connsiteX247" fmla="*/ 3334147 w 12191999"/>
              <a:gd name="connsiteY247" fmla="*/ 1060450 h 5937250"/>
              <a:gd name="connsiteX248" fmla="*/ 3341688 w 12191999"/>
              <a:gd name="connsiteY248" fmla="*/ 1067991 h 5937250"/>
              <a:gd name="connsiteX249" fmla="*/ 3350419 w 12191999"/>
              <a:gd name="connsiteY249" fmla="*/ 1076325 h 5937250"/>
              <a:gd name="connsiteX250" fmla="*/ 3359944 w 12191999"/>
              <a:gd name="connsiteY250" fmla="*/ 1083866 h 5937250"/>
              <a:gd name="connsiteX251" fmla="*/ 3375025 w 12191999"/>
              <a:gd name="connsiteY251" fmla="*/ 1091406 h 5937250"/>
              <a:gd name="connsiteX252" fmla="*/ 3387725 w 12191999"/>
              <a:gd name="connsiteY252" fmla="*/ 1099344 h 5937250"/>
              <a:gd name="connsiteX253" fmla="*/ 3399235 w 12191999"/>
              <a:gd name="connsiteY253" fmla="*/ 1107281 h 5937250"/>
              <a:gd name="connsiteX254" fmla="*/ 3409156 w 12191999"/>
              <a:gd name="connsiteY254" fmla="*/ 1115616 h 5937250"/>
              <a:gd name="connsiteX255" fmla="*/ 3417491 w 12191999"/>
              <a:gd name="connsiteY255" fmla="*/ 1123553 h 5937250"/>
              <a:gd name="connsiteX256" fmla="*/ 3424635 w 12191999"/>
              <a:gd name="connsiteY256" fmla="*/ 1131888 h 5937250"/>
              <a:gd name="connsiteX257" fmla="*/ 3430985 w 12191999"/>
              <a:gd name="connsiteY257" fmla="*/ 1139825 h 5937250"/>
              <a:gd name="connsiteX258" fmla="*/ 3434953 w 12191999"/>
              <a:gd name="connsiteY258" fmla="*/ 1148556 h 5937250"/>
              <a:gd name="connsiteX259" fmla="*/ 3438525 w 12191999"/>
              <a:gd name="connsiteY259" fmla="*/ 1157288 h 5937250"/>
              <a:gd name="connsiteX260" fmla="*/ 3440510 w 12191999"/>
              <a:gd name="connsiteY260" fmla="*/ 1166019 h 5937250"/>
              <a:gd name="connsiteX261" fmla="*/ 3441700 w 12191999"/>
              <a:gd name="connsiteY261" fmla="*/ 1174353 h 5937250"/>
              <a:gd name="connsiteX262" fmla="*/ 3441700 w 12191999"/>
              <a:gd name="connsiteY262" fmla="*/ 1183085 h 5937250"/>
              <a:gd name="connsiteX263" fmla="*/ 3440510 w 12191999"/>
              <a:gd name="connsiteY263" fmla="*/ 1192213 h 5937250"/>
              <a:gd name="connsiteX264" fmla="*/ 3438525 w 12191999"/>
              <a:gd name="connsiteY264" fmla="*/ 1200944 h 5937250"/>
              <a:gd name="connsiteX265" fmla="*/ 3435350 w 12191999"/>
              <a:gd name="connsiteY265" fmla="*/ 1210072 h 5937250"/>
              <a:gd name="connsiteX266" fmla="*/ 3431778 w 12191999"/>
              <a:gd name="connsiteY266" fmla="*/ 1219200 h 5937250"/>
              <a:gd name="connsiteX267" fmla="*/ 3429397 w 12191999"/>
              <a:gd name="connsiteY267" fmla="*/ 1221185 h 5937250"/>
              <a:gd name="connsiteX268" fmla="*/ 3429397 w 12191999"/>
              <a:gd name="connsiteY268" fmla="*/ 1222375 h 5937250"/>
              <a:gd name="connsiteX269" fmla="*/ 3429397 w 12191999"/>
              <a:gd name="connsiteY269" fmla="*/ 1223963 h 5937250"/>
              <a:gd name="connsiteX270" fmla="*/ 3429397 w 12191999"/>
              <a:gd name="connsiteY270" fmla="*/ 1224756 h 5937250"/>
              <a:gd name="connsiteX271" fmla="*/ 3430191 w 12191999"/>
              <a:gd name="connsiteY271" fmla="*/ 1225947 h 5937250"/>
              <a:gd name="connsiteX272" fmla="*/ 3433763 w 12191999"/>
              <a:gd name="connsiteY272" fmla="*/ 1227931 h 5937250"/>
              <a:gd name="connsiteX273" fmla="*/ 3446463 w 12191999"/>
              <a:gd name="connsiteY273" fmla="*/ 1237456 h 5937250"/>
              <a:gd name="connsiteX274" fmla="*/ 3458369 w 12191999"/>
              <a:gd name="connsiteY274" fmla="*/ 1247378 h 5937250"/>
              <a:gd name="connsiteX275" fmla="*/ 3468688 w 12191999"/>
              <a:gd name="connsiteY275" fmla="*/ 1256903 h 5937250"/>
              <a:gd name="connsiteX276" fmla="*/ 3477816 w 12191999"/>
              <a:gd name="connsiteY276" fmla="*/ 1266825 h 5937250"/>
              <a:gd name="connsiteX277" fmla="*/ 3485357 w 12191999"/>
              <a:gd name="connsiteY277" fmla="*/ 1276350 h 5937250"/>
              <a:gd name="connsiteX278" fmla="*/ 3492500 w 12191999"/>
              <a:gd name="connsiteY278" fmla="*/ 1286669 h 5937250"/>
              <a:gd name="connsiteX279" fmla="*/ 3498057 w 12191999"/>
              <a:gd name="connsiteY279" fmla="*/ 1296591 h 5937250"/>
              <a:gd name="connsiteX280" fmla="*/ 3502819 w 12191999"/>
              <a:gd name="connsiteY280" fmla="*/ 1306910 h 5937250"/>
              <a:gd name="connsiteX281" fmla="*/ 3506788 w 12191999"/>
              <a:gd name="connsiteY281" fmla="*/ 1316831 h 5937250"/>
              <a:gd name="connsiteX282" fmla="*/ 3509566 w 12191999"/>
              <a:gd name="connsiteY282" fmla="*/ 1327150 h 5937250"/>
              <a:gd name="connsiteX283" fmla="*/ 3512344 w 12191999"/>
              <a:gd name="connsiteY283" fmla="*/ 1337469 h 5937250"/>
              <a:gd name="connsiteX284" fmla="*/ 3514725 w 12191999"/>
              <a:gd name="connsiteY284" fmla="*/ 1347391 h 5937250"/>
              <a:gd name="connsiteX285" fmla="*/ 3516313 w 12191999"/>
              <a:gd name="connsiteY285" fmla="*/ 1357710 h 5937250"/>
              <a:gd name="connsiteX286" fmla="*/ 3517503 w 12191999"/>
              <a:gd name="connsiteY286" fmla="*/ 1368028 h 5937250"/>
              <a:gd name="connsiteX287" fmla="*/ 3519091 w 12191999"/>
              <a:gd name="connsiteY287" fmla="*/ 1388666 h 5937250"/>
              <a:gd name="connsiteX288" fmla="*/ 3520282 w 12191999"/>
              <a:gd name="connsiteY288" fmla="*/ 1409303 h 5937250"/>
              <a:gd name="connsiteX289" fmla="*/ 3521869 w 12191999"/>
              <a:gd name="connsiteY289" fmla="*/ 1429941 h 5937250"/>
              <a:gd name="connsiteX290" fmla="*/ 3523060 w 12191999"/>
              <a:gd name="connsiteY290" fmla="*/ 1440260 h 5937250"/>
              <a:gd name="connsiteX291" fmla="*/ 3524647 w 12191999"/>
              <a:gd name="connsiteY291" fmla="*/ 1450181 h 5937250"/>
              <a:gd name="connsiteX292" fmla="*/ 3526632 w 12191999"/>
              <a:gd name="connsiteY292" fmla="*/ 1460500 h 5937250"/>
              <a:gd name="connsiteX293" fmla="*/ 3528616 w 12191999"/>
              <a:gd name="connsiteY293" fmla="*/ 1470819 h 5937250"/>
              <a:gd name="connsiteX294" fmla="*/ 3531791 w 12191999"/>
              <a:gd name="connsiteY294" fmla="*/ 1480741 h 5937250"/>
              <a:gd name="connsiteX295" fmla="*/ 3535760 w 12191999"/>
              <a:gd name="connsiteY295" fmla="*/ 1491060 h 5937250"/>
              <a:gd name="connsiteX296" fmla="*/ 3540125 w 12191999"/>
              <a:gd name="connsiteY296" fmla="*/ 1500585 h 5937250"/>
              <a:gd name="connsiteX297" fmla="*/ 3545285 w 12191999"/>
              <a:gd name="connsiteY297" fmla="*/ 1510903 h 5937250"/>
              <a:gd name="connsiteX298" fmla="*/ 3552031 w 12191999"/>
              <a:gd name="connsiteY298" fmla="*/ 1520428 h 5937250"/>
              <a:gd name="connsiteX299" fmla="*/ 3559572 w 12191999"/>
              <a:gd name="connsiteY299" fmla="*/ 1530350 h 5937250"/>
              <a:gd name="connsiteX300" fmla="*/ 3568303 w 12191999"/>
              <a:gd name="connsiteY300" fmla="*/ 1539875 h 5937250"/>
              <a:gd name="connsiteX301" fmla="*/ 3577828 w 12191999"/>
              <a:gd name="connsiteY301" fmla="*/ 1549400 h 5937250"/>
              <a:gd name="connsiteX302" fmla="*/ 3581400 w 12191999"/>
              <a:gd name="connsiteY302" fmla="*/ 1547019 h 5937250"/>
              <a:gd name="connsiteX303" fmla="*/ 3584178 w 12191999"/>
              <a:gd name="connsiteY303" fmla="*/ 1543844 h 5937250"/>
              <a:gd name="connsiteX304" fmla="*/ 3586163 w 12191999"/>
              <a:gd name="connsiteY304" fmla="*/ 1541066 h 5937250"/>
              <a:gd name="connsiteX305" fmla="*/ 3587750 w 12191999"/>
              <a:gd name="connsiteY305" fmla="*/ 1537891 h 5937250"/>
              <a:gd name="connsiteX306" fmla="*/ 3589338 w 12191999"/>
              <a:gd name="connsiteY306" fmla="*/ 1535510 h 5937250"/>
              <a:gd name="connsiteX307" fmla="*/ 3589735 w 12191999"/>
              <a:gd name="connsiteY307" fmla="*/ 1532335 h 5937250"/>
              <a:gd name="connsiteX308" fmla="*/ 3590132 w 12191999"/>
              <a:gd name="connsiteY308" fmla="*/ 1528763 h 5937250"/>
              <a:gd name="connsiteX309" fmla="*/ 3590132 w 12191999"/>
              <a:gd name="connsiteY309" fmla="*/ 1525588 h 5937250"/>
              <a:gd name="connsiteX310" fmla="*/ 3590132 w 12191999"/>
              <a:gd name="connsiteY310" fmla="*/ 1519635 h 5937250"/>
              <a:gd name="connsiteX311" fmla="*/ 3588544 w 12191999"/>
              <a:gd name="connsiteY311" fmla="*/ 1512888 h 5937250"/>
              <a:gd name="connsiteX312" fmla="*/ 3586163 w 12191999"/>
              <a:gd name="connsiteY312" fmla="*/ 1499791 h 5937250"/>
              <a:gd name="connsiteX313" fmla="*/ 3585766 w 12191999"/>
              <a:gd name="connsiteY313" fmla="*/ 1493044 h 5937250"/>
              <a:gd name="connsiteX314" fmla="*/ 3585766 w 12191999"/>
              <a:gd name="connsiteY314" fmla="*/ 1486297 h 5937250"/>
              <a:gd name="connsiteX315" fmla="*/ 3586163 w 12191999"/>
              <a:gd name="connsiteY315" fmla="*/ 1483519 h 5937250"/>
              <a:gd name="connsiteX316" fmla="*/ 3586957 w 12191999"/>
              <a:gd name="connsiteY316" fmla="*/ 1479947 h 5937250"/>
              <a:gd name="connsiteX317" fmla="*/ 3588544 w 12191999"/>
              <a:gd name="connsiteY317" fmla="*/ 1476772 h 5937250"/>
              <a:gd name="connsiteX318" fmla="*/ 3590132 w 12191999"/>
              <a:gd name="connsiteY318" fmla="*/ 1473597 h 5937250"/>
              <a:gd name="connsiteX319" fmla="*/ 3592116 w 12191999"/>
              <a:gd name="connsiteY319" fmla="*/ 1470819 h 5937250"/>
              <a:gd name="connsiteX320" fmla="*/ 3595291 w 12191999"/>
              <a:gd name="connsiteY320" fmla="*/ 1467644 h 5937250"/>
              <a:gd name="connsiteX321" fmla="*/ 3598863 w 12191999"/>
              <a:gd name="connsiteY321" fmla="*/ 1464469 h 5937250"/>
              <a:gd name="connsiteX322" fmla="*/ 3602832 w 12191999"/>
              <a:gd name="connsiteY322" fmla="*/ 1461691 h 5937250"/>
              <a:gd name="connsiteX323" fmla="*/ 3607594 w 12191999"/>
              <a:gd name="connsiteY323" fmla="*/ 1458516 h 5937250"/>
              <a:gd name="connsiteX324" fmla="*/ 3613150 w 12191999"/>
              <a:gd name="connsiteY324" fmla="*/ 1455341 h 5937250"/>
              <a:gd name="connsiteX325" fmla="*/ 3619103 w 12191999"/>
              <a:gd name="connsiteY325" fmla="*/ 1452960 h 5937250"/>
              <a:gd name="connsiteX326" fmla="*/ 3626247 w 12191999"/>
              <a:gd name="connsiteY326" fmla="*/ 1449785 h 5937250"/>
              <a:gd name="connsiteX327" fmla="*/ 3620691 w 12191999"/>
              <a:gd name="connsiteY327" fmla="*/ 1447403 h 5937250"/>
              <a:gd name="connsiteX328" fmla="*/ 3615532 w 12191999"/>
              <a:gd name="connsiteY328" fmla="*/ 1444228 h 5937250"/>
              <a:gd name="connsiteX329" fmla="*/ 3611563 w 12191999"/>
              <a:gd name="connsiteY329" fmla="*/ 1441053 h 5937250"/>
              <a:gd name="connsiteX330" fmla="*/ 3607991 w 12191999"/>
              <a:gd name="connsiteY330" fmla="*/ 1438275 h 5937250"/>
              <a:gd name="connsiteX331" fmla="*/ 3604816 w 12191999"/>
              <a:gd name="connsiteY331" fmla="*/ 1435100 h 5937250"/>
              <a:gd name="connsiteX332" fmla="*/ 3602832 w 12191999"/>
              <a:gd name="connsiteY332" fmla="*/ 1432719 h 5937250"/>
              <a:gd name="connsiteX333" fmla="*/ 3600847 w 12191999"/>
              <a:gd name="connsiteY333" fmla="*/ 1429544 h 5937250"/>
              <a:gd name="connsiteX334" fmla="*/ 3599656 w 12191999"/>
              <a:gd name="connsiteY334" fmla="*/ 1426369 h 5937250"/>
              <a:gd name="connsiteX335" fmla="*/ 3598863 w 12191999"/>
              <a:gd name="connsiteY335" fmla="*/ 1423194 h 5937250"/>
              <a:gd name="connsiteX336" fmla="*/ 3598466 w 12191999"/>
              <a:gd name="connsiteY336" fmla="*/ 1420813 h 5937250"/>
              <a:gd name="connsiteX337" fmla="*/ 3598466 w 12191999"/>
              <a:gd name="connsiteY337" fmla="*/ 1417638 h 5937250"/>
              <a:gd name="connsiteX338" fmla="*/ 3598863 w 12191999"/>
              <a:gd name="connsiteY338" fmla="*/ 1414860 h 5937250"/>
              <a:gd name="connsiteX339" fmla="*/ 3600847 w 12191999"/>
              <a:gd name="connsiteY339" fmla="*/ 1409303 h 5937250"/>
              <a:gd name="connsiteX340" fmla="*/ 3603228 w 12191999"/>
              <a:gd name="connsiteY340" fmla="*/ 1402953 h 5937250"/>
              <a:gd name="connsiteX341" fmla="*/ 3607594 w 12191999"/>
              <a:gd name="connsiteY341" fmla="*/ 1397397 h 5937250"/>
              <a:gd name="connsiteX342" fmla="*/ 3611563 w 12191999"/>
              <a:gd name="connsiteY342" fmla="*/ 1391444 h 5937250"/>
              <a:gd name="connsiteX343" fmla="*/ 3620691 w 12191999"/>
              <a:gd name="connsiteY343" fmla="*/ 1379935 h 5937250"/>
              <a:gd name="connsiteX344" fmla="*/ 3624660 w 12191999"/>
              <a:gd name="connsiteY344" fmla="*/ 1373981 h 5937250"/>
              <a:gd name="connsiteX345" fmla="*/ 3628232 w 12191999"/>
              <a:gd name="connsiteY345" fmla="*/ 1368425 h 5937250"/>
              <a:gd name="connsiteX346" fmla="*/ 3631010 w 12191999"/>
              <a:gd name="connsiteY346" fmla="*/ 1362869 h 5937250"/>
              <a:gd name="connsiteX347" fmla="*/ 3631803 w 12191999"/>
              <a:gd name="connsiteY347" fmla="*/ 1359694 h 5937250"/>
              <a:gd name="connsiteX348" fmla="*/ 3632597 w 12191999"/>
              <a:gd name="connsiteY348" fmla="*/ 1356519 h 5937250"/>
              <a:gd name="connsiteX349" fmla="*/ 3649663 w 12191999"/>
              <a:gd name="connsiteY349" fmla="*/ 1251744 h 5937250"/>
              <a:gd name="connsiteX350" fmla="*/ 3667522 w 12191999"/>
              <a:gd name="connsiteY350" fmla="*/ 1146969 h 5937250"/>
              <a:gd name="connsiteX351" fmla="*/ 3704035 w 12191999"/>
              <a:gd name="connsiteY351" fmla="*/ 937816 h 5937250"/>
              <a:gd name="connsiteX352" fmla="*/ 3702050 w 12191999"/>
              <a:gd name="connsiteY352" fmla="*/ 905272 h 5937250"/>
              <a:gd name="connsiteX353" fmla="*/ 3701653 w 12191999"/>
              <a:gd name="connsiteY353" fmla="*/ 889000 h 5937250"/>
              <a:gd name="connsiteX354" fmla="*/ 3701653 w 12191999"/>
              <a:gd name="connsiteY354" fmla="*/ 881063 h 5937250"/>
              <a:gd name="connsiteX355" fmla="*/ 3702050 w 12191999"/>
              <a:gd name="connsiteY355" fmla="*/ 872728 h 5937250"/>
              <a:gd name="connsiteX356" fmla="*/ 3702447 w 12191999"/>
              <a:gd name="connsiteY356" fmla="*/ 868760 h 5937250"/>
              <a:gd name="connsiteX357" fmla="*/ 3703638 w 12191999"/>
              <a:gd name="connsiteY357" fmla="*/ 864791 h 5937250"/>
              <a:gd name="connsiteX358" fmla="*/ 3705225 w 12191999"/>
              <a:gd name="connsiteY358" fmla="*/ 860425 h 5937250"/>
              <a:gd name="connsiteX359" fmla="*/ 3706813 w 12191999"/>
              <a:gd name="connsiteY359" fmla="*/ 856456 h 5937250"/>
              <a:gd name="connsiteX360" fmla="*/ 3708797 w 12191999"/>
              <a:gd name="connsiteY360" fmla="*/ 852885 h 5937250"/>
              <a:gd name="connsiteX361" fmla="*/ 3710782 w 12191999"/>
              <a:gd name="connsiteY361" fmla="*/ 848916 h 5937250"/>
              <a:gd name="connsiteX362" fmla="*/ 3716735 w 12191999"/>
              <a:gd name="connsiteY362" fmla="*/ 841375 h 5937250"/>
              <a:gd name="connsiteX363" fmla="*/ 3723482 w 12191999"/>
              <a:gd name="connsiteY363" fmla="*/ 834231 h 5937250"/>
              <a:gd name="connsiteX364" fmla="*/ 3731816 w 12191999"/>
              <a:gd name="connsiteY364" fmla="*/ 827088 h 5937250"/>
              <a:gd name="connsiteX365" fmla="*/ 3741341 w 12191999"/>
              <a:gd name="connsiteY365" fmla="*/ 820341 h 5937250"/>
              <a:gd name="connsiteX366" fmla="*/ 3751660 w 12191999"/>
              <a:gd name="connsiteY366" fmla="*/ 813594 h 5937250"/>
              <a:gd name="connsiteX367" fmla="*/ 3762772 w 12191999"/>
              <a:gd name="connsiteY367" fmla="*/ 807641 h 5937250"/>
              <a:gd name="connsiteX368" fmla="*/ 3775472 w 12191999"/>
              <a:gd name="connsiteY368" fmla="*/ 801688 h 5937250"/>
              <a:gd name="connsiteX369" fmla="*/ 3788569 w 12191999"/>
              <a:gd name="connsiteY369" fmla="*/ 795735 h 5937250"/>
              <a:gd name="connsiteX370" fmla="*/ 3802856 w 12191999"/>
              <a:gd name="connsiteY370" fmla="*/ 790972 h 5937250"/>
              <a:gd name="connsiteX371" fmla="*/ 3817541 w 12191999"/>
              <a:gd name="connsiteY371" fmla="*/ 785813 h 5937250"/>
              <a:gd name="connsiteX372" fmla="*/ 3833416 w 12191999"/>
              <a:gd name="connsiteY372" fmla="*/ 781050 h 5937250"/>
              <a:gd name="connsiteX373" fmla="*/ 3849688 w 12191999"/>
              <a:gd name="connsiteY373" fmla="*/ 776685 h 5937250"/>
              <a:gd name="connsiteX374" fmla="*/ 3866357 w 12191999"/>
              <a:gd name="connsiteY374" fmla="*/ 772319 h 5937250"/>
              <a:gd name="connsiteX375" fmla="*/ 3883819 w 12191999"/>
              <a:gd name="connsiteY375" fmla="*/ 768747 h 5937250"/>
              <a:gd name="connsiteX376" fmla="*/ 3902075 w 12191999"/>
              <a:gd name="connsiteY376" fmla="*/ 765969 h 5937250"/>
              <a:gd name="connsiteX377" fmla="*/ 3920332 w 12191999"/>
              <a:gd name="connsiteY377" fmla="*/ 762794 h 5937250"/>
              <a:gd name="connsiteX378" fmla="*/ 3939382 w 12191999"/>
              <a:gd name="connsiteY378" fmla="*/ 760810 h 5937250"/>
              <a:gd name="connsiteX379" fmla="*/ 3958828 w 12191999"/>
              <a:gd name="connsiteY379" fmla="*/ 758825 h 5937250"/>
              <a:gd name="connsiteX380" fmla="*/ 3977878 w 12191999"/>
              <a:gd name="connsiteY380" fmla="*/ 757238 h 5937250"/>
              <a:gd name="connsiteX381" fmla="*/ 3997722 w 12191999"/>
              <a:gd name="connsiteY381" fmla="*/ 756047 h 5937250"/>
              <a:gd name="connsiteX382" fmla="*/ 4017566 w 12191999"/>
              <a:gd name="connsiteY382" fmla="*/ 755650 h 5937250"/>
              <a:gd name="connsiteX383" fmla="*/ 4037410 w 12191999"/>
              <a:gd name="connsiteY383" fmla="*/ 755253 h 5937250"/>
              <a:gd name="connsiteX384" fmla="*/ 4057253 w 12191999"/>
              <a:gd name="connsiteY384" fmla="*/ 755650 h 5937250"/>
              <a:gd name="connsiteX385" fmla="*/ 4077891 w 12191999"/>
              <a:gd name="connsiteY385" fmla="*/ 756841 h 5937250"/>
              <a:gd name="connsiteX386" fmla="*/ 4097735 w 12191999"/>
              <a:gd name="connsiteY386" fmla="*/ 757635 h 5937250"/>
              <a:gd name="connsiteX387" fmla="*/ 4117578 w 12191999"/>
              <a:gd name="connsiteY387" fmla="*/ 759619 h 5937250"/>
              <a:gd name="connsiteX388" fmla="*/ 4136628 w 12191999"/>
              <a:gd name="connsiteY388" fmla="*/ 762397 h 5937250"/>
              <a:gd name="connsiteX389" fmla="*/ 4156075 w 12191999"/>
              <a:gd name="connsiteY389" fmla="*/ 765572 h 5937250"/>
              <a:gd name="connsiteX390" fmla="*/ 4175522 w 12191999"/>
              <a:gd name="connsiteY390" fmla="*/ 768747 h 5937250"/>
              <a:gd name="connsiteX391" fmla="*/ 4179491 w 12191999"/>
              <a:gd name="connsiteY391" fmla="*/ 769938 h 5937250"/>
              <a:gd name="connsiteX392" fmla="*/ 4182666 w 12191999"/>
              <a:gd name="connsiteY392" fmla="*/ 771922 h 5937250"/>
              <a:gd name="connsiteX393" fmla="*/ 4185047 w 12191999"/>
              <a:gd name="connsiteY393" fmla="*/ 774700 h 5937250"/>
              <a:gd name="connsiteX394" fmla="*/ 4187032 w 12191999"/>
              <a:gd name="connsiteY394" fmla="*/ 777081 h 5937250"/>
              <a:gd name="connsiteX395" fmla="*/ 4191397 w 12191999"/>
              <a:gd name="connsiteY395" fmla="*/ 783035 h 5937250"/>
              <a:gd name="connsiteX396" fmla="*/ 4192588 w 12191999"/>
              <a:gd name="connsiteY396" fmla="*/ 786210 h 5937250"/>
              <a:gd name="connsiteX397" fmla="*/ 4195366 w 12191999"/>
              <a:gd name="connsiteY397" fmla="*/ 788591 h 5937250"/>
              <a:gd name="connsiteX398" fmla="*/ 4222353 w 12191999"/>
              <a:gd name="connsiteY398" fmla="*/ 789385 h 5937250"/>
              <a:gd name="connsiteX399" fmla="*/ 4229497 w 12191999"/>
              <a:gd name="connsiteY399" fmla="*/ 784225 h 5937250"/>
              <a:gd name="connsiteX400" fmla="*/ 4237038 w 12191999"/>
              <a:gd name="connsiteY400" fmla="*/ 780256 h 5937250"/>
              <a:gd name="connsiteX401" fmla="*/ 4245372 w 12191999"/>
              <a:gd name="connsiteY401" fmla="*/ 775891 h 5937250"/>
              <a:gd name="connsiteX402" fmla="*/ 4252913 w 12191999"/>
              <a:gd name="connsiteY402" fmla="*/ 773113 h 5937250"/>
              <a:gd name="connsiteX403" fmla="*/ 4260850 w 12191999"/>
              <a:gd name="connsiteY403" fmla="*/ 770335 h 5937250"/>
              <a:gd name="connsiteX404" fmla="*/ 4269581 w 12191999"/>
              <a:gd name="connsiteY404" fmla="*/ 767953 h 5937250"/>
              <a:gd name="connsiteX405" fmla="*/ 4278313 w 12191999"/>
              <a:gd name="connsiteY405" fmla="*/ 766366 h 5937250"/>
              <a:gd name="connsiteX406" fmla="*/ 4287044 w 12191999"/>
              <a:gd name="connsiteY406" fmla="*/ 764778 h 5937250"/>
              <a:gd name="connsiteX407" fmla="*/ 4295379 w 12191999"/>
              <a:gd name="connsiteY407" fmla="*/ 764381 h 5937250"/>
              <a:gd name="connsiteX408" fmla="*/ 4304110 w 12191999"/>
              <a:gd name="connsiteY408" fmla="*/ 763191 h 5937250"/>
              <a:gd name="connsiteX409" fmla="*/ 4313238 w 12191999"/>
              <a:gd name="connsiteY409" fmla="*/ 763191 h 5937250"/>
              <a:gd name="connsiteX410" fmla="*/ 4322366 w 12191999"/>
              <a:gd name="connsiteY410" fmla="*/ 763191 h 5937250"/>
              <a:gd name="connsiteX411" fmla="*/ 4341416 w 12191999"/>
              <a:gd name="connsiteY411" fmla="*/ 764381 h 5937250"/>
              <a:gd name="connsiteX412" fmla="*/ 4360070 w 12191999"/>
              <a:gd name="connsiteY412" fmla="*/ 765969 h 5937250"/>
              <a:gd name="connsiteX413" fmla="*/ 4379119 w 12191999"/>
              <a:gd name="connsiteY413" fmla="*/ 767953 h 5937250"/>
              <a:gd name="connsiteX414" fmla="*/ 4398566 w 12191999"/>
              <a:gd name="connsiteY414" fmla="*/ 770335 h 5937250"/>
              <a:gd name="connsiteX415" fmla="*/ 4417616 w 12191999"/>
              <a:gd name="connsiteY415" fmla="*/ 772319 h 5937250"/>
              <a:gd name="connsiteX416" fmla="*/ 4436666 w 12191999"/>
              <a:gd name="connsiteY416" fmla="*/ 775097 h 5937250"/>
              <a:gd name="connsiteX417" fmla="*/ 4455320 w 12191999"/>
              <a:gd name="connsiteY417" fmla="*/ 776685 h 5937250"/>
              <a:gd name="connsiteX418" fmla="*/ 4474369 w 12191999"/>
              <a:gd name="connsiteY418" fmla="*/ 777081 h 5937250"/>
              <a:gd name="connsiteX419" fmla="*/ 4492625 w 12191999"/>
              <a:gd name="connsiteY419" fmla="*/ 777081 h 5937250"/>
              <a:gd name="connsiteX420" fmla="*/ 4501753 w 12191999"/>
              <a:gd name="connsiteY420" fmla="*/ 776685 h 5937250"/>
              <a:gd name="connsiteX421" fmla="*/ 4510485 w 12191999"/>
              <a:gd name="connsiteY421" fmla="*/ 775494 h 5937250"/>
              <a:gd name="connsiteX422" fmla="*/ 4510881 w 12191999"/>
              <a:gd name="connsiteY422" fmla="*/ 775494 h 5937250"/>
              <a:gd name="connsiteX423" fmla="*/ 4510485 w 12191999"/>
              <a:gd name="connsiteY423" fmla="*/ 776685 h 5937250"/>
              <a:gd name="connsiteX424" fmla="*/ 4509294 w 12191999"/>
              <a:gd name="connsiteY424" fmla="*/ 778669 h 5937250"/>
              <a:gd name="connsiteX425" fmla="*/ 4503341 w 12191999"/>
              <a:gd name="connsiteY425" fmla="*/ 786606 h 5937250"/>
              <a:gd name="connsiteX426" fmla="*/ 4498975 w 12191999"/>
              <a:gd name="connsiteY426" fmla="*/ 791766 h 5937250"/>
              <a:gd name="connsiteX427" fmla="*/ 4494610 w 12191999"/>
              <a:gd name="connsiteY427" fmla="*/ 796925 h 5937250"/>
              <a:gd name="connsiteX428" fmla="*/ 4489450 w 12191999"/>
              <a:gd name="connsiteY428" fmla="*/ 802085 h 5937250"/>
              <a:gd name="connsiteX429" fmla="*/ 4484291 w 12191999"/>
              <a:gd name="connsiteY429" fmla="*/ 806053 h 5937250"/>
              <a:gd name="connsiteX430" fmla="*/ 4525963 w 12191999"/>
              <a:gd name="connsiteY430" fmla="*/ 820738 h 5937250"/>
              <a:gd name="connsiteX431" fmla="*/ 4600575 w 12191999"/>
              <a:gd name="connsiteY431" fmla="*/ 821531 h 5937250"/>
              <a:gd name="connsiteX432" fmla="*/ 4619228 w 12191999"/>
              <a:gd name="connsiteY432" fmla="*/ 815578 h 5937250"/>
              <a:gd name="connsiteX433" fmla="*/ 4638278 w 12191999"/>
              <a:gd name="connsiteY433" fmla="*/ 811213 h 5937250"/>
              <a:gd name="connsiteX434" fmla="*/ 4655741 w 12191999"/>
              <a:gd name="connsiteY434" fmla="*/ 807641 h 5937250"/>
              <a:gd name="connsiteX435" fmla="*/ 4673203 w 12191999"/>
              <a:gd name="connsiteY435" fmla="*/ 805259 h 5937250"/>
              <a:gd name="connsiteX436" fmla="*/ 4689872 w 12191999"/>
              <a:gd name="connsiteY436" fmla="*/ 802878 h 5937250"/>
              <a:gd name="connsiteX437" fmla="*/ 4705747 w 12191999"/>
              <a:gd name="connsiteY437" fmla="*/ 802481 h 5937250"/>
              <a:gd name="connsiteX438" fmla="*/ 4721226 w 12191999"/>
              <a:gd name="connsiteY438" fmla="*/ 802481 h 5937250"/>
              <a:gd name="connsiteX439" fmla="*/ 4735910 w 12191999"/>
              <a:gd name="connsiteY439" fmla="*/ 804069 h 5937250"/>
              <a:gd name="connsiteX440" fmla="*/ 4749006 w 12191999"/>
              <a:gd name="connsiteY440" fmla="*/ 806053 h 5937250"/>
              <a:gd name="connsiteX441" fmla="*/ 4762103 w 12191999"/>
              <a:gd name="connsiteY441" fmla="*/ 809228 h 5937250"/>
              <a:gd name="connsiteX442" fmla="*/ 4774406 w 12191999"/>
              <a:gd name="connsiteY442" fmla="*/ 813197 h 5937250"/>
              <a:gd name="connsiteX443" fmla="*/ 4785519 w 12191999"/>
              <a:gd name="connsiteY443" fmla="*/ 817960 h 5937250"/>
              <a:gd name="connsiteX444" fmla="*/ 4795838 w 12191999"/>
              <a:gd name="connsiteY444" fmla="*/ 823913 h 5937250"/>
              <a:gd name="connsiteX445" fmla="*/ 4800600 w 12191999"/>
              <a:gd name="connsiteY445" fmla="*/ 827088 h 5937250"/>
              <a:gd name="connsiteX446" fmla="*/ 4804966 w 12191999"/>
              <a:gd name="connsiteY446" fmla="*/ 830660 h 5937250"/>
              <a:gd name="connsiteX447" fmla="*/ 4809728 w 12191999"/>
              <a:gd name="connsiteY447" fmla="*/ 834231 h 5937250"/>
              <a:gd name="connsiteX448" fmla="*/ 4813697 w 12191999"/>
              <a:gd name="connsiteY448" fmla="*/ 837803 h 5937250"/>
              <a:gd name="connsiteX449" fmla="*/ 4817666 w 12191999"/>
              <a:gd name="connsiteY449" fmla="*/ 841772 h 5937250"/>
              <a:gd name="connsiteX450" fmla="*/ 4821238 w 12191999"/>
              <a:gd name="connsiteY450" fmla="*/ 846138 h 5937250"/>
              <a:gd name="connsiteX451" fmla="*/ 4875213 w 12191999"/>
              <a:gd name="connsiteY451" fmla="*/ 911622 h 5937250"/>
              <a:gd name="connsiteX452" fmla="*/ 4929188 w 12191999"/>
              <a:gd name="connsiteY452" fmla="*/ 976710 h 5937250"/>
              <a:gd name="connsiteX453" fmla="*/ 4955778 w 12191999"/>
              <a:gd name="connsiteY453" fmla="*/ 1009650 h 5937250"/>
              <a:gd name="connsiteX454" fmla="*/ 4981575 w 12191999"/>
              <a:gd name="connsiteY454" fmla="*/ 1042194 h 5937250"/>
              <a:gd name="connsiteX455" fmla="*/ 5006578 w 12191999"/>
              <a:gd name="connsiteY455" fmla="*/ 1075135 h 5937250"/>
              <a:gd name="connsiteX456" fmla="*/ 5030391 w 12191999"/>
              <a:gd name="connsiteY456" fmla="*/ 1107678 h 5937250"/>
              <a:gd name="connsiteX457" fmla="*/ 5053013 w 12191999"/>
              <a:gd name="connsiteY457" fmla="*/ 1141016 h 5937250"/>
              <a:gd name="connsiteX458" fmla="*/ 5064125 w 12191999"/>
              <a:gd name="connsiteY458" fmla="*/ 1157685 h 5937250"/>
              <a:gd name="connsiteX459" fmla="*/ 5074445 w 12191999"/>
              <a:gd name="connsiteY459" fmla="*/ 1174353 h 5937250"/>
              <a:gd name="connsiteX460" fmla="*/ 5084366 w 12191999"/>
              <a:gd name="connsiteY460" fmla="*/ 1191419 h 5937250"/>
              <a:gd name="connsiteX461" fmla="*/ 5094288 w 12191999"/>
              <a:gd name="connsiteY461" fmla="*/ 1207691 h 5937250"/>
              <a:gd name="connsiteX462" fmla="*/ 5103416 w 12191999"/>
              <a:gd name="connsiteY462" fmla="*/ 1224360 h 5937250"/>
              <a:gd name="connsiteX463" fmla="*/ 5111750 w 12191999"/>
              <a:gd name="connsiteY463" fmla="*/ 1241028 h 5937250"/>
              <a:gd name="connsiteX464" fmla="*/ 5120085 w 12191999"/>
              <a:gd name="connsiteY464" fmla="*/ 1258094 h 5937250"/>
              <a:gd name="connsiteX465" fmla="*/ 5127625 w 12191999"/>
              <a:gd name="connsiteY465" fmla="*/ 1275160 h 5937250"/>
              <a:gd name="connsiteX466" fmla="*/ 5134769 w 12191999"/>
              <a:gd name="connsiteY466" fmla="*/ 1292225 h 5937250"/>
              <a:gd name="connsiteX467" fmla="*/ 5141516 w 12191999"/>
              <a:gd name="connsiteY467" fmla="*/ 1308894 h 5937250"/>
              <a:gd name="connsiteX468" fmla="*/ 5147072 w 12191999"/>
              <a:gd name="connsiteY468" fmla="*/ 1326356 h 5937250"/>
              <a:gd name="connsiteX469" fmla="*/ 5152231 w 12191999"/>
              <a:gd name="connsiteY469" fmla="*/ 1343422 h 5937250"/>
              <a:gd name="connsiteX470" fmla="*/ 5156597 w 12191999"/>
              <a:gd name="connsiteY470" fmla="*/ 1360885 h 5937250"/>
              <a:gd name="connsiteX471" fmla="*/ 5160963 w 12191999"/>
              <a:gd name="connsiteY471" fmla="*/ 1377553 h 5937250"/>
              <a:gd name="connsiteX472" fmla="*/ 5169297 w 12191999"/>
              <a:gd name="connsiteY472" fmla="*/ 1382713 h 5937250"/>
              <a:gd name="connsiteX473" fmla="*/ 5176441 w 12191999"/>
              <a:gd name="connsiteY473" fmla="*/ 1387872 h 5937250"/>
              <a:gd name="connsiteX474" fmla="*/ 5181997 w 12191999"/>
              <a:gd name="connsiteY474" fmla="*/ 1393428 h 5937250"/>
              <a:gd name="connsiteX475" fmla="*/ 5187156 w 12191999"/>
              <a:gd name="connsiteY475" fmla="*/ 1398588 h 5937250"/>
              <a:gd name="connsiteX476" fmla="*/ 5190728 w 12191999"/>
              <a:gd name="connsiteY476" fmla="*/ 1403350 h 5937250"/>
              <a:gd name="connsiteX477" fmla="*/ 5193506 w 12191999"/>
              <a:gd name="connsiteY477" fmla="*/ 1409303 h 5937250"/>
              <a:gd name="connsiteX478" fmla="*/ 5195491 w 12191999"/>
              <a:gd name="connsiteY478" fmla="*/ 1414860 h 5937250"/>
              <a:gd name="connsiteX479" fmla="*/ 5197078 w 12191999"/>
              <a:gd name="connsiteY479" fmla="*/ 1420416 h 5937250"/>
              <a:gd name="connsiteX480" fmla="*/ 5197476 w 12191999"/>
              <a:gd name="connsiteY480" fmla="*/ 1425575 h 5937250"/>
              <a:gd name="connsiteX481" fmla="*/ 5197872 w 12191999"/>
              <a:gd name="connsiteY481" fmla="*/ 1431131 h 5937250"/>
              <a:gd name="connsiteX482" fmla="*/ 5198269 w 12191999"/>
              <a:gd name="connsiteY482" fmla="*/ 1442244 h 5937250"/>
              <a:gd name="connsiteX483" fmla="*/ 5199460 w 12191999"/>
              <a:gd name="connsiteY483" fmla="*/ 1453356 h 5937250"/>
              <a:gd name="connsiteX484" fmla="*/ 5200650 w 12191999"/>
              <a:gd name="connsiteY484" fmla="*/ 1458913 h 5937250"/>
              <a:gd name="connsiteX485" fmla="*/ 5201444 w 12191999"/>
              <a:gd name="connsiteY485" fmla="*/ 1464469 h 5937250"/>
              <a:gd name="connsiteX486" fmla="*/ 5211366 w 12191999"/>
              <a:gd name="connsiteY486" fmla="*/ 1474788 h 5937250"/>
              <a:gd name="connsiteX487" fmla="*/ 5219700 w 12191999"/>
              <a:gd name="connsiteY487" fmla="*/ 1485106 h 5937250"/>
              <a:gd name="connsiteX488" fmla="*/ 5228431 w 12191999"/>
              <a:gd name="connsiteY488" fmla="*/ 1495028 h 5937250"/>
              <a:gd name="connsiteX489" fmla="*/ 5235972 w 12191999"/>
              <a:gd name="connsiteY489" fmla="*/ 1505744 h 5937250"/>
              <a:gd name="connsiteX490" fmla="*/ 5243116 w 12191999"/>
              <a:gd name="connsiteY490" fmla="*/ 1516063 h 5937250"/>
              <a:gd name="connsiteX491" fmla="*/ 5250260 w 12191999"/>
              <a:gd name="connsiteY491" fmla="*/ 1525985 h 5937250"/>
              <a:gd name="connsiteX492" fmla="*/ 5256610 w 12191999"/>
              <a:gd name="connsiteY492" fmla="*/ 1536700 h 5937250"/>
              <a:gd name="connsiteX493" fmla="*/ 5262563 w 12191999"/>
              <a:gd name="connsiteY493" fmla="*/ 1547019 h 5937250"/>
              <a:gd name="connsiteX494" fmla="*/ 5267723 w 12191999"/>
              <a:gd name="connsiteY494" fmla="*/ 1557735 h 5937250"/>
              <a:gd name="connsiteX495" fmla="*/ 5272881 w 12191999"/>
              <a:gd name="connsiteY495" fmla="*/ 1568053 h 5937250"/>
              <a:gd name="connsiteX496" fmla="*/ 5282010 w 12191999"/>
              <a:gd name="connsiteY496" fmla="*/ 1589088 h 5937250"/>
              <a:gd name="connsiteX497" fmla="*/ 5289947 w 12191999"/>
              <a:gd name="connsiteY497" fmla="*/ 1610122 h 5937250"/>
              <a:gd name="connsiteX498" fmla="*/ 5297885 w 12191999"/>
              <a:gd name="connsiteY498" fmla="*/ 1631553 h 5937250"/>
              <a:gd name="connsiteX499" fmla="*/ 5304235 w 12191999"/>
              <a:gd name="connsiteY499" fmla="*/ 1652985 h 5937250"/>
              <a:gd name="connsiteX500" fmla="*/ 5310981 w 12191999"/>
              <a:gd name="connsiteY500" fmla="*/ 1674416 h 5937250"/>
              <a:gd name="connsiteX501" fmla="*/ 5323681 w 12191999"/>
              <a:gd name="connsiteY501" fmla="*/ 1716485 h 5937250"/>
              <a:gd name="connsiteX502" fmla="*/ 5330429 w 12191999"/>
              <a:gd name="connsiteY502" fmla="*/ 1737916 h 5937250"/>
              <a:gd name="connsiteX503" fmla="*/ 5337969 w 12191999"/>
              <a:gd name="connsiteY503" fmla="*/ 1758553 h 5937250"/>
              <a:gd name="connsiteX504" fmla="*/ 5345906 w 12191999"/>
              <a:gd name="connsiteY504" fmla="*/ 1779985 h 5937250"/>
              <a:gd name="connsiteX505" fmla="*/ 5350669 w 12191999"/>
              <a:gd name="connsiteY505" fmla="*/ 1790700 h 5937250"/>
              <a:gd name="connsiteX506" fmla="*/ 5355828 w 12191999"/>
              <a:gd name="connsiteY506" fmla="*/ 1801019 h 5937250"/>
              <a:gd name="connsiteX507" fmla="*/ 5372497 w 12191999"/>
              <a:gd name="connsiteY507" fmla="*/ 1801019 h 5937250"/>
              <a:gd name="connsiteX508" fmla="*/ 5388769 w 12191999"/>
              <a:gd name="connsiteY508" fmla="*/ 1801416 h 5937250"/>
              <a:gd name="connsiteX509" fmla="*/ 5391944 w 12191999"/>
              <a:gd name="connsiteY509" fmla="*/ 1795463 h 5937250"/>
              <a:gd name="connsiteX510" fmla="*/ 5394325 w 12191999"/>
              <a:gd name="connsiteY510" fmla="*/ 1788716 h 5937250"/>
              <a:gd name="connsiteX511" fmla="*/ 5396310 w 12191999"/>
              <a:gd name="connsiteY511" fmla="*/ 1781969 h 5937250"/>
              <a:gd name="connsiteX512" fmla="*/ 5397500 w 12191999"/>
              <a:gd name="connsiteY512" fmla="*/ 1776016 h 5937250"/>
              <a:gd name="connsiteX513" fmla="*/ 5399088 w 12191999"/>
              <a:gd name="connsiteY513" fmla="*/ 1769269 h 5937250"/>
              <a:gd name="connsiteX514" fmla="*/ 5399485 w 12191999"/>
              <a:gd name="connsiteY514" fmla="*/ 1762919 h 5937250"/>
              <a:gd name="connsiteX515" fmla="*/ 5399881 w 12191999"/>
              <a:gd name="connsiteY515" fmla="*/ 1750219 h 5937250"/>
              <a:gd name="connsiteX516" fmla="*/ 5399485 w 12191999"/>
              <a:gd name="connsiteY516" fmla="*/ 1736725 h 5937250"/>
              <a:gd name="connsiteX517" fmla="*/ 5397898 w 12191999"/>
              <a:gd name="connsiteY517" fmla="*/ 1724025 h 5937250"/>
              <a:gd name="connsiteX518" fmla="*/ 5394722 w 12191999"/>
              <a:gd name="connsiteY518" fmla="*/ 1698228 h 5937250"/>
              <a:gd name="connsiteX519" fmla="*/ 5393928 w 12191999"/>
              <a:gd name="connsiteY519" fmla="*/ 1685132 h 5937250"/>
              <a:gd name="connsiteX520" fmla="*/ 5393531 w 12191999"/>
              <a:gd name="connsiteY520" fmla="*/ 1671638 h 5937250"/>
              <a:gd name="connsiteX521" fmla="*/ 5393928 w 12191999"/>
              <a:gd name="connsiteY521" fmla="*/ 1658938 h 5937250"/>
              <a:gd name="connsiteX522" fmla="*/ 5394325 w 12191999"/>
              <a:gd name="connsiteY522" fmla="*/ 1652191 h 5937250"/>
              <a:gd name="connsiteX523" fmla="*/ 5395516 w 12191999"/>
              <a:gd name="connsiteY523" fmla="*/ 1645841 h 5937250"/>
              <a:gd name="connsiteX524" fmla="*/ 5397103 w 12191999"/>
              <a:gd name="connsiteY524" fmla="*/ 1639491 h 5937250"/>
              <a:gd name="connsiteX525" fmla="*/ 5399088 w 12191999"/>
              <a:gd name="connsiteY525" fmla="*/ 1633141 h 5937250"/>
              <a:gd name="connsiteX526" fmla="*/ 5401469 w 12191999"/>
              <a:gd name="connsiteY526" fmla="*/ 1626394 h 5937250"/>
              <a:gd name="connsiteX527" fmla="*/ 5404247 w 12191999"/>
              <a:gd name="connsiteY527" fmla="*/ 1620441 h 5937250"/>
              <a:gd name="connsiteX528" fmla="*/ 5407820 w 12191999"/>
              <a:gd name="connsiteY528" fmla="*/ 1613694 h 5937250"/>
              <a:gd name="connsiteX529" fmla="*/ 5411788 w 12191999"/>
              <a:gd name="connsiteY529" fmla="*/ 1607741 h 5937250"/>
              <a:gd name="connsiteX530" fmla="*/ 5416947 w 12191999"/>
              <a:gd name="connsiteY530" fmla="*/ 1600994 h 5937250"/>
              <a:gd name="connsiteX531" fmla="*/ 5422503 w 12191999"/>
              <a:gd name="connsiteY531" fmla="*/ 1595041 h 5937250"/>
              <a:gd name="connsiteX532" fmla="*/ 5426472 w 12191999"/>
              <a:gd name="connsiteY532" fmla="*/ 1590278 h 5937250"/>
              <a:gd name="connsiteX533" fmla="*/ 5429647 w 12191999"/>
              <a:gd name="connsiteY533" fmla="*/ 1585516 h 5937250"/>
              <a:gd name="connsiteX534" fmla="*/ 5431631 w 12191999"/>
              <a:gd name="connsiteY534" fmla="*/ 1581150 h 5937250"/>
              <a:gd name="connsiteX535" fmla="*/ 5433219 w 12191999"/>
              <a:gd name="connsiteY535" fmla="*/ 1577181 h 5937250"/>
              <a:gd name="connsiteX536" fmla="*/ 5434013 w 12191999"/>
              <a:gd name="connsiteY536" fmla="*/ 1572022 h 5937250"/>
              <a:gd name="connsiteX537" fmla="*/ 5434806 w 12191999"/>
              <a:gd name="connsiteY537" fmla="*/ 1567260 h 5937250"/>
              <a:gd name="connsiteX538" fmla="*/ 5435203 w 12191999"/>
              <a:gd name="connsiteY538" fmla="*/ 1558131 h 5937250"/>
              <a:gd name="connsiteX539" fmla="*/ 5435601 w 12191999"/>
              <a:gd name="connsiteY539" fmla="*/ 1553766 h 5937250"/>
              <a:gd name="connsiteX540" fmla="*/ 5436791 w 12191999"/>
              <a:gd name="connsiteY540" fmla="*/ 1549003 h 5937250"/>
              <a:gd name="connsiteX541" fmla="*/ 5437981 w 12191999"/>
              <a:gd name="connsiteY541" fmla="*/ 1544638 h 5937250"/>
              <a:gd name="connsiteX542" fmla="*/ 5440760 w 12191999"/>
              <a:gd name="connsiteY542" fmla="*/ 1539875 h 5937250"/>
              <a:gd name="connsiteX543" fmla="*/ 5443935 w 12191999"/>
              <a:gd name="connsiteY543" fmla="*/ 1535510 h 5937250"/>
              <a:gd name="connsiteX544" fmla="*/ 5448301 w 12191999"/>
              <a:gd name="connsiteY544" fmla="*/ 1531144 h 5937250"/>
              <a:gd name="connsiteX545" fmla="*/ 5453856 w 12191999"/>
              <a:gd name="connsiteY545" fmla="*/ 1526778 h 5937250"/>
              <a:gd name="connsiteX546" fmla="*/ 5461397 w 12191999"/>
              <a:gd name="connsiteY546" fmla="*/ 1522413 h 5937250"/>
              <a:gd name="connsiteX547" fmla="*/ 5464175 w 12191999"/>
              <a:gd name="connsiteY547" fmla="*/ 1470819 h 5937250"/>
              <a:gd name="connsiteX548" fmla="*/ 5467747 w 12191999"/>
              <a:gd name="connsiteY548" fmla="*/ 1418431 h 5937250"/>
              <a:gd name="connsiteX549" fmla="*/ 5472906 w 12191999"/>
              <a:gd name="connsiteY549" fmla="*/ 1366044 h 5937250"/>
              <a:gd name="connsiteX550" fmla="*/ 5478463 w 12191999"/>
              <a:gd name="connsiteY550" fmla="*/ 1314053 h 5937250"/>
              <a:gd name="connsiteX551" fmla="*/ 5485606 w 12191999"/>
              <a:gd name="connsiteY551" fmla="*/ 1262063 h 5937250"/>
              <a:gd name="connsiteX552" fmla="*/ 5493544 w 12191999"/>
              <a:gd name="connsiteY552" fmla="*/ 1209675 h 5937250"/>
              <a:gd name="connsiteX553" fmla="*/ 5502672 w 12191999"/>
              <a:gd name="connsiteY553" fmla="*/ 1157685 h 5937250"/>
              <a:gd name="connsiteX554" fmla="*/ 5512594 w 12191999"/>
              <a:gd name="connsiteY554" fmla="*/ 1105694 h 5937250"/>
              <a:gd name="connsiteX555" fmla="*/ 5523707 w 12191999"/>
              <a:gd name="connsiteY555" fmla="*/ 1054100 h 5937250"/>
              <a:gd name="connsiteX556" fmla="*/ 5535216 w 12191999"/>
              <a:gd name="connsiteY556" fmla="*/ 1001316 h 5937250"/>
              <a:gd name="connsiteX557" fmla="*/ 5547916 w 12191999"/>
              <a:gd name="connsiteY557" fmla="*/ 949722 h 5937250"/>
              <a:gd name="connsiteX558" fmla="*/ 5561806 w 12191999"/>
              <a:gd name="connsiteY558" fmla="*/ 897731 h 5937250"/>
              <a:gd name="connsiteX559" fmla="*/ 5576094 w 12191999"/>
              <a:gd name="connsiteY559" fmla="*/ 845741 h 5937250"/>
              <a:gd name="connsiteX560" fmla="*/ 5591176 w 12191999"/>
              <a:gd name="connsiteY560" fmla="*/ 793750 h 5937250"/>
              <a:gd name="connsiteX561" fmla="*/ 5607050 w 12191999"/>
              <a:gd name="connsiteY561" fmla="*/ 742553 h 5937250"/>
              <a:gd name="connsiteX562" fmla="*/ 5623322 w 12191999"/>
              <a:gd name="connsiteY562" fmla="*/ 690563 h 5937250"/>
              <a:gd name="connsiteX563" fmla="*/ 5625306 w 12191999"/>
              <a:gd name="connsiteY563" fmla="*/ 684610 h 5937250"/>
              <a:gd name="connsiteX564" fmla="*/ 5628481 w 12191999"/>
              <a:gd name="connsiteY564" fmla="*/ 678260 h 5937250"/>
              <a:gd name="connsiteX565" fmla="*/ 5632053 w 12191999"/>
              <a:gd name="connsiteY565" fmla="*/ 673100 h 5937250"/>
              <a:gd name="connsiteX566" fmla="*/ 5636816 w 12191999"/>
              <a:gd name="connsiteY566" fmla="*/ 667544 h 5937250"/>
              <a:gd name="connsiteX567" fmla="*/ 5641578 w 12191999"/>
              <a:gd name="connsiteY567" fmla="*/ 663178 h 5937250"/>
              <a:gd name="connsiteX568" fmla="*/ 5648325 w 12191999"/>
              <a:gd name="connsiteY568" fmla="*/ 658416 h 5937250"/>
              <a:gd name="connsiteX569" fmla="*/ 5655469 w 12191999"/>
              <a:gd name="connsiteY569" fmla="*/ 654447 h 5937250"/>
              <a:gd name="connsiteX570" fmla="*/ 5663010 w 12191999"/>
              <a:gd name="connsiteY570" fmla="*/ 650478 h 5937250"/>
              <a:gd name="connsiteX571" fmla="*/ 5672138 w 12191999"/>
              <a:gd name="connsiteY571" fmla="*/ 647303 h 5937250"/>
              <a:gd name="connsiteX572" fmla="*/ 5682456 w 12191999"/>
              <a:gd name="connsiteY572" fmla="*/ 644128 h 5937250"/>
              <a:gd name="connsiteX573" fmla="*/ 5693172 w 12191999"/>
              <a:gd name="connsiteY573" fmla="*/ 641350 h 5937250"/>
              <a:gd name="connsiteX574" fmla="*/ 5705475 w 12191999"/>
              <a:gd name="connsiteY574" fmla="*/ 639366 h 5937250"/>
              <a:gd name="connsiteX575" fmla="*/ 5718572 w 12191999"/>
              <a:gd name="connsiteY575" fmla="*/ 636985 h 5937250"/>
              <a:gd name="connsiteX576" fmla="*/ 5732463 w 12191999"/>
              <a:gd name="connsiteY576" fmla="*/ 635794 h 5937250"/>
              <a:gd name="connsiteX577" fmla="*/ 5747544 w 12191999"/>
              <a:gd name="connsiteY577" fmla="*/ 634603 h 5937250"/>
              <a:gd name="connsiteX578" fmla="*/ 5763816 w 12191999"/>
              <a:gd name="connsiteY578" fmla="*/ 634206 h 5937250"/>
              <a:gd name="connsiteX579" fmla="*/ 5831681 w 12191999"/>
              <a:gd name="connsiteY579" fmla="*/ 632619 h 5937250"/>
              <a:gd name="connsiteX580" fmla="*/ 5898753 w 12191999"/>
              <a:gd name="connsiteY580" fmla="*/ 631428 h 5937250"/>
              <a:gd name="connsiteX581" fmla="*/ 5966620 w 12191999"/>
              <a:gd name="connsiteY581" fmla="*/ 631031 h 5937250"/>
              <a:gd name="connsiteX582" fmla="*/ 6033691 w 12191999"/>
              <a:gd name="connsiteY582" fmla="*/ 631031 h 5937250"/>
              <a:gd name="connsiteX583" fmla="*/ 6169025 w 12191999"/>
              <a:gd name="connsiteY583" fmla="*/ 632222 h 5937250"/>
              <a:gd name="connsiteX584" fmla="*/ 6303963 w 12191999"/>
              <a:gd name="connsiteY584" fmla="*/ 632619 h 5937250"/>
              <a:gd name="connsiteX585" fmla="*/ 6317060 w 12191999"/>
              <a:gd name="connsiteY585" fmla="*/ 633016 h 5937250"/>
              <a:gd name="connsiteX586" fmla="*/ 6329363 w 12191999"/>
              <a:gd name="connsiteY586" fmla="*/ 633413 h 5937250"/>
              <a:gd name="connsiteX587" fmla="*/ 6340872 w 12191999"/>
              <a:gd name="connsiteY587" fmla="*/ 634206 h 5937250"/>
              <a:gd name="connsiteX588" fmla="*/ 6352381 w 12191999"/>
              <a:gd name="connsiteY588" fmla="*/ 635000 h 5937250"/>
              <a:gd name="connsiteX589" fmla="*/ 6363494 w 12191999"/>
              <a:gd name="connsiteY589" fmla="*/ 636588 h 5937250"/>
              <a:gd name="connsiteX590" fmla="*/ 6373813 w 12191999"/>
              <a:gd name="connsiteY590" fmla="*/ 638175 h 5937250"/>
              <a:gd name="connsiteX591" fmla="*/ 6392466 w 12191999"/>
              <a:gd name="connsiteY591" fmla="*/ 642144 h 5937250"/>
              <a:gd name="connsiteX592" fmla="*/ 6410325 w 12191999"/>
              <a:gd name="connsiteY592" fmla="*/ 646906 h 5937250"/>
              <a:gd name="connsiteX593" fmla="*/ 6426994 w 12191999"/>
              <a:gd name="connsiteY593" fmla="*/ 652066 h 5937250"/>
              <a:gd name="connsiteX594" fmla="*/ 6442472 w 12191999"/>
              <a:gd name="connsiteY594" fmla="*/ 657622 h 5937250"/>
              <a:gd name="connsiteX595" fmla="*/ 6457156 w 12191999"/>
              <a:gd name="connsiteY595" fmla="*/ 663178 h 5937250"/>
              <a:gd name="connsiteX596" fmla="*/ 6486128 w 12191999"/>
              <a:gd name="connsiteY596" fmla="*/ 675481 h 5937250"/>
              <a:gd name="connsiteX597" fmla="*/ 6500813 w 12191999"/>
              <a:gd name="connsiteY597" fmla="*/ 681038 h 5937250"/>
              <a:gd name="connsiteX598" fmla="*/ 6516291 w 12191999"/>
              <a:gd name="connsiteY598" fmla="*/ 686594 h 5937250"/>
              <a:gd name="connsiteX599" fmla="*/ 6532563 w 12191999"/>
              <a:gd name="connsiteY599" fmla="*/ 690960 h 5937250"/>
              <a:gd name="connsiteX600" fmla="*/ 6549628 w 12191999"/>
              <a:gd name="connsiteY600" fmla="*/ 695722 h 5937250"/>
              <a:gd name="connsiteX601" fmla="*/ 6567885 w 12191999"/>
              <a:gd name="connsiteY601" fmla="*/ 699294 h 5937250"/>
              <a:gd name="connsiteX602" fmla="*/ 6577806 w 12191999"/>
              <a:gd name="connsiteY602" fmla="*/ 700088 h 5937250"/>
              <a:gd name="connsiteX603" fmla="*/ 6587728 w 12191999"/>
              <a:gd name="connsiteY603" fmla="*/ 701675 h 5937250"/>
              <a:gd name="connsiteX604" fmla="*/ 6595666 w 12191999"/>
              <a:gd name="connsiteY604" fmla="*/ 696119 h 5937250"/>
              <a:gd name="connsiteX605" fmla="*/ 6603206 w 12191999"/>
              <a:gd name="connsiteY605" fmla="*/ 691753 h 5937250"/>
              <a:gd name="connsiteX606" fmla="*/ 6611938 w 12191999"/>
              <a:gd name="connsiteY606" fmla="*/ 687388 h 5937250"/>
              <a:gd name="connsiteX607" fmla="*/ 6621066 w 12191999"/>
              <a:gd name="connsiteY607" fmla="*/ 683816 h 5937250"/>
              <a:gd name="connsiteX608" fmla="*/ 6630591 w 12191999"/>
              <a:gd name="connsiteY608" fmla="*/ 681038 h 5937250"/>
              <a:gd name="connsiteX609" fmla="*/ 6640910 w 12191999"/>
              <a:gd name="connsiteY609" fmla="*/ 678260 h 5937250"/>
              <a:gd name="connsiteX610" fmla="*/ 6651625 w 12191999"/>
              <a:gd name="connsiteY610" fmla="*/ 676275 h 5937250"/>
              <a:gd name="connsiteX611" fmla="*/ 6662341 w 12191999"/>
              <a:gd name="connsiteY611" fmla="*/ 674688 h 5937250"/>
              <a:gd name="connsiteX612" fmla="*/ 6673453 w 12191999"/>
              <a:gd name="connsiteY612" fmla="*/ 673100 h 5937250"/>
              <a:gd name="connsiteX613" fmla="*/ 6684963 w 12191999"/>
              <a:gd name="connsiteY613" fmla="*/ 672703 h 5937250"/>
              <a:gd name="connsiteX614" fmla="*/ 6696869 w 12191999"/>
              <a:gd name="connsiteY614" fmla="*/ 672703 h 5937250"/>
              <a:gd name="connsiteX615" fmla="*/ 6709172 w 12191999"/>
              <a:gd name="connsiteY615" fmla="*/ 672703 h 5937250"/>
              <a:gd name="connsiteX616" fmla="*/ 6720681 w 12191999"/>
              <a:gd name="connsiteY616" fmla="*/ 673100 h 5937250"/>
              <a:gd name="connsiteX617" fmla="*/ 6732985 w 12191999"/>
              <a:gd name="connsiteY617" fmla="*/ 674291 h 5937250"/>
              <a:gd name="connsiteX618" fmla="*/ 6745288 w 12191999"/>
              <a:gd name="connsiteY618" fmla="*/ 675878 h 5937250"/>
              <a:gd name="connsiteX619" fmla="*/ 6756797 w 12191999"/>
              <a:gd name="connsiteY619" fmla="*/ 677863 h 5937250"/>
              <a:gd name="connsiteX620" fmla="*/ 6773069 w 12191999"/>
              <a:gd name="connsiteY620" fmla="*/ 679847 h 5937250"/>
              <a:gd name="connsiteX621" fmla="*/ 6789341 w 12191999"/>
              <a:gd name="connsiteY621" fmla="*/ 681831 h 5937250"/>
              <a:gd name="connsiteX622" fmla="*/ 6805216 w 12191999"/>
              <a:gd name="connsiteY622" fmla="*/ 683022 h 5937250"/>
              <a:gd name="connsiteX623" fmla="*/ 6821091 w 12191999"/>
              <a:gd name="connsiteY623" fmla="*/ 683816 h 5937250"/>
              <a:gd name="connsiteX624" fmla="*/ 6836172 w 12191999"/>
              <a:gd name="connsiteY624" fmla="*/ 684610 h 5937250"/>
              <a:gd name="connsiteX625" fmla="*/ 6852047 w 12191999"/>
              <a:gd name="connsiteY625" fmla="*/ 684610 h 5937250"/>
              <a:gd name="connsiteX626" fmla="*/ 6882210 w 12191999"/>
              <a:gd name="connsiteY626" fmla="*/ 683419 h 5937250"/>
              <a:gd name="connsiteX627" fmla="*/ 6912769 w 12191999"/>
              <a:gd name="connsiteY627" fmla="*/ 681434 h 5937250"/>
              <a:gd name="connsiteX628" fmla="*/ 6942535 w 12191999"/>
              <a:gd name="connsiteY628" fmla="*/ 679053 h 5937250"/>
              <a:gd name="connsiteX629" fmla="*/ 6972697 w 12191999"/>
              <a:gd name="connsiteY629" fmla="*/ 676275 h 5937250"/>
              <a:gd name="connsiteX630" fmla="*/ 7002860 w 12191999"/>
              <a:gd name="connsiteY630" fmla="*/ 674291 h 5937250"/>
              <a:gd name="connsiteX631" fmla="*/ 7078663 w 12191999"/>
              <a:gd name="connsiteY631" fmla="*/ 674291 h 5937250"/>
              <a:gd name="connsiteX632" fmla="*/ 7115572 w 12191999"/>
              <a:gd name="connsiteY632" fmla="*/ 675481 h 5937250"/>
              <a:gd name="connsiteX633" fmla="*/ 7152878 w 12191999"/>
              <a:gd name="connsiteY633" fmla="*/ 675878 h 5937250"/>
              <a:gd name="connsiteX634" fmla="*/ 7189391 w 12191999"/>
              <a:gd name="connsiteY634" fmla="*/ 677466 h 5937250"/>
              <a:gd name="connsiteX635" fmla="*/ 7225506 w 12191999"/>
              <a:gd name="connsiteY635" fmla="*/ 679450 h 5937250"/>
              <a:gd name="connsiteX636" fmla="*/ 7261622 w 12191999"/>
              <a:gd name="connsiteY636" fmla="*/ 681831 h 5937250"/>
              <a:gd name="connsiteX637" fmla="*/ 7296944 w 12191999"/>
              <a:gd name="connsiteY637" fmla="*/ 685006 h 5937250"/>
              <a:gd name="connsiteX638" fmla="*/ 7331869 w 12191999"/>
              <a:gd name="connsiteY638" fmla="*/ 688975 h 5937250"/>
              <a:gd name="connsiteX639" fmla="*/ 7366000 w 12191999"/>
              <a:gd name="connsiteY639" fmla="*/ 693738 h 5937250"/>
              <a:gd name="connsiteX640" fmla="*/ 7399338 w 12191999"/>
              <a:gd name="connsiteY640" fmla="*/ 699294 h 5937250"/>
              <a:gd name="connsiteX641" fmla="*/ 7432278 w 12191999"/>
              <a:gd name="connsiteY641" fmla="*/ 705644 h 5937250"/>
              <a:gd name="connsiteX642" fmla="*/ 7464425 w 12191999"/>
              <a:gd name="connsiteY642" fmla="*/ 712788 h 5937250"/>
              <a:gd name="connsiteX643" fmla="*/ 7479506 w 12191999"/>
              <a:gd name="connsiteY643" fmla="*/ 717153 h 5937250"/>
              <a:gd name="connsiteX644" fmla="*/ 7495381 w 12191999"/>
              <a:gd name="connsiteY644" fmla="*/ 721519 h 5937250"/>
              <a:gd name="connsiteX645" fmla="*/ 7510463 w 12191999"/>
              <a:gd name="connsiteY645" fmla="*/ 726281 h 5937250"/>
              <a:gd name="connsiteX646" fmla="*/ 7525544 w 12191999"/>
              <a:gd name="connsiteY646" fmla="*/ 731441 h 5937250"/>
              <a:gd name="connsiteX647" fmla="*/ 7540228 w 12191999"/>
              <a:gd name="connsiteY647" fmla="*/ 736203 h 5937250"/>
              <a:gd name="connsiteX648" fmla="*/ 7554913 w 12191999"/>
              <a:gd name="connsiteY648" fmla="*/ 742156 h 5937250"/>
              <a:gd name="connsiteX649" fmla="*/ 7556500 w 12191999"/>
              <a:gd name="connsiteY649" fmla="*/ 739378 h 5937250"/>
              <a:gd name="connsiteX650" fmla="*/ 7558088 w 12191999"/>
              <a:gd name="connsiteY650" fmla="*/ 736997 h 5937250"/>
              <a:gd name="connsiteX651" fmla="*/ 7560469 w 12191999"/>
              <a:gd name="connsiteY651" fmla="*/ 731441 h 5937250"/>
              <a:gd name="connsiteX652" fmla="*/ 7563247 w 12191999"/>
              <a:gd name="connsiteY652" fmla="*/ 726281 h 5937250"/>
              <a:gd name="connsiteX653" fmla="*/ 7565231 w 12191999"/>
              <a:gd name="connsiteY653" fmla="*/ 723503 h 5937250"/>
              <a:gd name="connsiteX654" fmla="*/ 7566819 w 12191999"/>
              <a:gd name="connsiteY654" fmla="*/ 721122 h 5937250"/>
              <a:gd name="connsiteX655" fmla="*/ 7569200 w 12191999"/>
              <a:gd name="connsiteY655" fmla="*/ 718741 h 5937250"/>
              <a:gd name="connsiteX656" fmla="*/ 7572375 w 12191999"/>
              <a:gd name="connsiteY656" fmla="*/ 715963 h 5937250"/>
              <a:gd name="connsiteX657" fmla="*/ 7575153 w 12191999"/>
              <a:gd name="connsiteY657" fmla="*/ 713978 h 5937250"/>
              <a:gd name="connsiteX658" fmla="*/ 7579916 w 12191999"/>
              <a:gd name="connsiteY658" fmla="*/ 712391 h 5937250"/>
              <a:gd name="connsiteX659" fmla="*/ 7585075 w 12191999"/>
              <a:gd name="connsiteY659" fmla="*/ 710803 h 5937250"/>
              <a:gd name="connsiteX660" fmla="*/ 7591028 w 12191999"/>
              <a:gd name="connsiteY660" fmla="*/ 709216 h 5937250"/>
              <a:gd name="connsiteX661" fmla="*/ 7598172 w 12191999"/>
              <a:gd name="connsiteY661" fmla="*/ 708422 h 5937250"/>
              <a:gd name="connsiteX662" fmla="*/ 7606506 w 12191999"/>
              <a:gd name="connsiteY662" fmla="*/ 708025 h 5937250"/>
              <a:gd name="connsiteX663" fmla="*/ 7612856 w 12191999"/>
              <a:gd name="connsiteY663" fmla="*/ 707231 h 5937250"/>
              <a:gd name="connsiteX664" fmla="*/ 7619206 w 12191999"/>
              <a:gd name="connsiteY664" fmla="*/ 707231 h 5937250"/>
              <a:gd name="connsiteX665" fmla="*/ 7625160 w 12191999"/>
              <a:gd name="connsiteY665" fmla="*/ 708025 h 5937250"/>
              <a:gd name="connsiteX666" fmla="*/ 7630319 w 12191999"/>
              <a:gd name="connsiteY666" fmla="*/ 708422 h 5937250"/>
              <a:gd name="connsiteX667" fmla="*/ 7635478 w 12191999"/>
              <a:gd name="connsiteY667" fmla="*/ 709216 h 5937250"/>
              <a:gd name="connsiteX668" fmla="*/ 7639844 w 12191999"/>
              <a:gd name="connsiteY668" fmla="*/ 710803 h 5937250"/>
              <a:gd name="connsiteX669" fmla="*/ 7643813 w 12191999"/>
              <a:gd name="connsiteY669" fmla="*/ 711994 h 5937250"/>
              <a:gd name="connsiteX670" fmla="*/ 7647385 w 12191999"/>
              <a:gd name="connsiteY670" fmla="*/ 713581 h 5937250"/>
              <a:gd name="connsiteX671" fmla="*/ 7654131 w 12191999"/>
              <a:gd name="connsiteY671" fmla="*/ 717550 h 5937250"/>
              <a:gd name="connsiteX672" fmla="*/ 7659291 w 12191999"/>
              <a:gd name="connsiteY672" fmla="*/ 721122 h 5937250"/>
              <a:gd name="connsiteX673" fmla="*/ 7663656 w 12191999"/>
              <a:gd name="connsiteY673" fmla="*/ 725488 h 5937250"/>
              <a:gd name="connsiteX674" fmla="*/ 7667228 w 12191999"/>
              <a:gd name="connsiteY674" fmla="*/ 730250 h 5937250"/>
              <a:gd name="connsiteX675" fmla="*/ 7679928 w 12191999"/>
              <a:gd name="connsiteY675" fmla="*/ 748903 h 5937250"/>
              <a:gd name="connsiteX676" fmla="*/ 7691835 w 12191999"/>
              <a:gd name="connsiteY676" fmla="*/ 767953 h 5937250"/>
              <a:gd name="connsiteX677" fmla="*/ 7715250 w 12191999"/>
              <a:gd name="connsiteY677" fmla="*/ 805656 h 5937250"/>
              <a:gd name="connsiteX678" fmla="*/ 7719219 w 12191999"/>
              <a:gd name="connsiteY678" fmla="*/ 808038 h 5937250"/>
              <a:gd name="connsiteX679" fmla="*/ 7723188 w 12191999"/>
              <a:gd name="connsiteY679" fmla="*/ 810022 h 5937250"/>
              <a:gd name="connsiteX680" fmla="*/ 7726363 w 12191999"/>
              <a:gd name="connsiteY680" fmla="*/ 812800 h 5937250"/>
              <a:gd name="connsiteX681" fmla="*/ 7729141 w 12191999"/>
              <a:gd name="connsiteY681" fmla="*/ 814785 h 5937250"/>
              <a:gd name="connsiteX682" fmla="*/ 7731125 w 12191999"/>
              <a:gd name="connsiteY682" fmla="*/ 817166 h 5937250"/>
              <a:gd name="connsiteX683" fmla="*/ 7733110 w 12191999"/>
              <a:gd name="connsiteY683" fmla="*/ 819944 h 5937250"/>
              <a:gd name="connsiteX684" fmla="*/ 7733903 w 12191999"/>
              <a:gd name="connsiteY684" fmla="*/ 822325 h 5937250"/>
              <a:gd name="connsiteX685" fmla="*/ 7734697 w 12191999"/>
              <a:gd name="connsiteY685" fmla="*/ 825500 h 5937250"/>
              <a:gd name="connsiteX686" fmla="*/ 7735094 w 12191999"/>
              <a:gd name="connsiteY686" fmla="*/ 827881 h 5937250"/>
              <a:gd name="connsiteX687" fmla="*/ 7735094 w 12191999"/>
              <a:gd name="connsiteY687" fmla="*/ 830660 h 5937250"/>
              <a:gd name="connsiteX688" fmla="*/ 7734697 w 12191999"/>
              <a:gd name="connsiteY688" fmla="*/ 836216 h 5937250"/>
              <a:gd name="connsiteX689" fmla="*/ 7733506 w 12191999"/>
              <a:gd name="connsiteY689" fmla="*/ 841772 h 5937250"/>
              <a:gd name="connsiteX690" fmla="*/ 7731919 w 12191999"/>
              <a:gd name="connsiteY690" fmla="*/ 847328 h 5937250"/>
              <a:gd name="connsiteX691" fmla="*/ 7731125 w 12191999"/>
              <a:gd name="connsiteY691" fmla="*/ 852885 h 5937250"/>
              <a:gd name="connsiteX692" fmla="*/ 7730331 w 12191999"/>
              <a:gd name="connsiteY692" fmla="*/ 858441 h 5937250"/>
              <a:gd name="connsiteX693" fmla="*/ 7730331 w 12191999"/>
              <a:gd name="connsiteY693" fmla="*/ 863997 h 5937250"/>
              <a:gd name="connsiteX694" fmla="*/ 7731125 w 12191999"/>
              <a:gd name="connsiteY694" fmla="*/ 866775 h 5937250"/>
              <a:gd name="connsiteX695" fmla="*/ 7731919 w 12191999"/>
              <a:gd name="connsiteY695" fmla="*/ 869156 h 5937250"/>
              <a:gd name="connsiteX696" fmla="*/ 7733506 w 12191999"/>
              <a:gd name="connsiteY696" fmla="*/ 871538 h 5937250"/>
              <a:gd name="connsiteX697" fmla="*/ 7735491 w 12191999"/>
              <a:gd name="connsiteY697" fmla="*/ 874316 h 5937250"/>
              <a:gd name="connsiteX698" fmla="*/ 7737475 w 12191999"/>
              <a:gd name="connsiteY698" fmla="*/ 876697 h 5937250"/>
              <a:gd name="connsiteX699" fmla="*/ 7740650 w 12191999"/>
              <a:gd name="connsiteY699" fmla="*/ 878681 h 5937250"/>
              <a:gd name="connsiteX700" fmla="*/ 7744222 w 12191999"/>
              <a:gd name="connsiteY700" fmla="*/ 881460 h 5937250"/>
              <a:gd name="connsiteX701" fmla="*/ 7748191 w 12191999"/>
              <a:gd name="connsiteY701" fmla="*/ 883444 h 5937250"/>
              <a:gd name="connsiteX702" fmla="*/ 7753350 w 12191999"/>
              <a:gd name="connsiteY702" fmla="*/ 885428 h 5937250"/>
              <a:gd name="connsiteX703" fmla="*/ 7758906 w 12191999"/>
              <a:gd name="connsiteY703" fmla="*/ 887413 h 5937250"/>
              <a:gd name="connsiteX704" fmla="*/ 7766050 w 12191999"/>
              <a:gd name="connsiteY704" fmla="*/ 888603 h 5937250"/>
              <a:gd name="connsiteX705" fmla="*/ 7773194 w 12191999"/>
              <a:gd name="connsiteY705" fmla="*/ 890191 h 5937250"/>
              <a:gd name="connsiteX706" fmla="*/ 7780338 w 12191999"/>
              <a:gd name="connsiteY706" fmla="*/ 891778 h 5937250"/>
              <a:gd name="connsiteX707" fmla="*/ 7787481 w 12191999"/>
              <a:gd name="connsiteY707" fmla="*/ 894160 h 5937250"/>
              <a:gd name="connsiteX708" fmla="*/ 7939088 w 12191999"/>
              <a:gd name="connsiteY708" fmla="*/ 1154113 h 5937250"/>
              <a:gd name="connsiteX709" fmla="*/ 8014891 w 12191999"/>
              <a:gd name="connsiteY709" fmla="*/ 1283891 h 5937250"/>
              <a:gd name="connsiteX710" fmla="*/ 8090297 w 12191999"/>
              <a:gd name="connsiteY710" fmla="*/ 1414066 h 5937250"/>
              <a:gd name="connsiteX711" fmla="*/ 8097044 w 12191999"/>
              <a:gd name="connsiteY711" fmla="*/ 1424384 h 5937250"/>
              <a:gd name="connsiteX712" fmla="*/ 8104188 w 12191999"/>
              <a:gd name="connsiteY712" fmla="*/ 1435100 h 5937250"/>
              <a:gd name="connsiteX713" fmla="*/ 8110538 w 12191999"/>
              <a:gd name="connsiteY713" fmla="*/ 1445419 h 5937250"/>
              <a:gd name="connsiteX714" fmla="*/ 8113713 w 12191999"/>
              <a:gd name="connsiteY714" fmla="*/ 1450181 h 5937250"/>
              <a:gd name="connsiteX715" fmla="*/ 8115697 w 12191999"/>
              <a:gd name="connsiteY715" fmla="*/ 1456135 h 5937250"/>
              <a:gd name="connsiteX716" fmla="*/ 8117285 w 12191999"/>
              <a:gd name="connsiteY716" fmla="*/ 1460897 h 5937250"/>
              <a:gd name="connsiteX717" fmla="*/ 8117681 w 12191999"/>
              <a:gd name="connsiteY717" fmla="*/ 1466056 h 5937250"/>
              <a:gd name="connsiteX718" fmla="*/ 8117681 w 12191999"/>
              <a:gd name="connsiteY718" fmla="*/ 1471613 h 5937250"/>
              <a:gd name="connsiteX719" fmla="*/ 8116888 w 12191999"/>
              <a:gd name="connsiteY719" fmla="*/ 1476772 h 5937250"/>
              <a:gd name="connsiteX720" fmla="*/ 8114110 w 12191999"/>
              <a:gd name="connsiteY720" fmla="*/ 1482328 h 5937250"/>
              <a:gd name="connsiteX721" fmla="*/ 8110141 w 12191999"/>
              <a:gd name="connsiteY721" fmla="*/ 1487488 h 5937250"/>
              <a:gd name="connsiteX722" fmla="*/ 8104585 w 12191999"/>
              <a:gd name="connsiteY722" fmla="*/ 1492647 h 5937250"/>
              <a:gd name="connsiteX723" fmla="*/ 8097838 w 12191999"/>
              <a:gd name="connsiteY723" fmla="*/ 1498203 h 5937250"/>
              <a:gd name="connsiteX724" fmla="*/ 8106569 w 12191999"/>
              <a:gd name="connsiteY724" fmla="*/ 1500585 h 5937250"/>
              <a:gd name="connsiteX725" fmla="*/ 8114903 w 12191999"/>
              <a:gd name="connsiteY725" fmla="*/ 1503363 h 5937250"/>
              <a:gd name="connsiteX726" fmla="*/ 8122047 w 12191999"/>
              <a:gd name="connsiteY726" fmla="*/ 1505744 h 5937250"/>
              <a:gd name="connsiteX727" fmla="*/ 8128397 w 12191999"/>
              <a:gd name="connsiteY727" fmla="*/ 1508919 h 5937250"/>
              <a:gd name="connsiteX728" fmla="*/ 8134747 w 12191999"/>
              <a:gd name="connsiteY728" fmla="*/ 1512094 h 5937250"/>
              <a:gd name="connsiteX729" fmla="*/ 8140303 w 12191999"/>
              <a:gd name="connsiteY729" fmla="*/ 1514872 h 5937250"/>
              <a:gd name="connsiteX730" fmla="*/ 8144669 w 12191999"/>
              <a:gd name="connsiteY730" fmla="*/ 1518444 h 5937250"/>
              <a:gd name="connsiteX731" fmla="*/ 8149035 w 12191999"/>
              <a:gd name="connsiteY731" fmla="*/ 1521619 h 5937250"/>
              <a:gd name="connsiteX732" fmla="*/ 8153003 w 12191999"/>
              <a:gd name="connsiteY732" fmla="*/ 1525191 h 5937250"/>
              <a:gd name="connsiteX733" fmla="*/ 8156178 w 12191999"/>
              <a:gd name="connsiteY733" fmla="*/ 1528763 h 5937250"/>
              <a:gd name="connsiteX734" fmla="*/ 8158956 w 12191999"/>
              <a:gd name="connsiteY734" fmla="*/ 1532335 h 5937250"/>
              <a:gd name="connsiteX735" fmla="*/ 8161735 w 12191999"/>
              <a:gd name="connsiteY735" fmla="*/ 1536303 h 5937250"/>
              <a:gd name="connsiteX736" fmla="*/ 8166100 w 12191999"/>
              <a:gd name="connsiteY736" fmla="*/ 1543447 h 5937250"/>
              <a:gd name="connsiteX737" fmla="*/ 8169672 w 12191999"/>
              <a:gd name="connsiteY737" fmla="*/ 1551781 h 5937250"/>
              <a:gd name="connsiteX738" fmla="*/ 8330010 w 12191999"/>
              <a:gd name="connsiteY738" fmla="*/ 1862931 h 5937250"/>
              <a:gd name="connsiteX739" fmla="*/ 8339138 w 12191999"/>
              <a:gd name="connsiteY739" fmla="*/ 1859360 h 5937250"/>
              <a:gd name="connsiteX740" fmla="*/ 8346281 w 12191999"/>
              <a:gd name="connsiteY740" fmla="*/ 1855788 h 5937250"/>
              <a:gd name="connsiteX741" fmla="*/ 8351838 w 12191999"/>
              <a:gd name="connsiteY741" fmla="*/ 1851819 h 5937250"/>
              <a:gd name="connsiteX742" fmla="*/ 8356203 w 12191999"/>
              <a:gd name="connsiteY742" fmla="*/ 1847850 h 5937250"/>
              <a:gd name="connsiteX743" fmla="*/ 8358585 w 12191999"/>
              <a:gd name="connsiteY743" fmla="*/ 1843881 h 5937250"/>
              <a:gd name="connsiteX744" fmla="*/ 8360569 w 12191999"/>
              <a:gd name="connsiteY744" fmla="*/ 1839516 h 5937250"/>
              <a:gd name="connsiteX745" fmla="*/ 8362156 w 12191999"/>
              <a:gd name="connsiteY745" fmla="*/ 1835547 h 5937250"/>
              <a:gd name="connsiteX746" fmla="*/ 8362553 w 12191999"/>
              <a:gd name="connsiteY746" fmla="*/ 1831181 h 5937250"/>
              <a:gd name="connsiteX747" fmla="*/ 8364141 w 12191999"/>
              <a:gd name="connsiteY747" fmla="*/ 1822450 h 5937250"/>
              <a:gd name="connsiteX748" fmla="*/ 8365331 w 12191999"/>
              <a:gd name="connsiteY748" fmla="*/ 1818085 h 5937250"/>
              <a:gd name="connsiteX749" fmla="*/ 8366522 w 12191999"/>
              <a:gd name="connsiteY749" fmla="*/ 1814116 h 5937250"/>
              <a:gd name="connsiteX750" fmla="*/ 8369300 w 12191999"/>
              <a:gd name="connsiteY750" fmla="*/ 1810147 h 5937250"/>
              <a:gd name="connsiteX751" fmla="*/ 8372872 w 12191999"/>
              <a:gd name="connsiteY751" fmla="*/ 1806178 h 5937250"/>
              <a:gd name="connsiteX752" fmla="*/ 8377238 w 12191999"/>
              <a:gd name="connsiteY752" fmla="*/ 1802606 h 5937250"/>
              <a:gd name="connsiteX753" fmla="*/ 8383985 w 12191999"/>
              <a:gd name="connsiteY753" fmla="*/ 1799035 h 5937250"/>
              <a:gd name="connsiteX754" fmla="*/ 8385969 w 12191999"/>
              <a:gd name="connsiteY754" fmla="*/ 1779588 h 5937250"/>
              <a:gd name="connsiteX755" fmla="*/ 8387556 w 12191999"/>
              <a:gd name="connsiteY755" fmla="*/ 1760141 h 5937250"/>
              <a:gd name="connsiteX756" fmla="*/ 8389144 w 12191999"/>
              <a:gd name="connsiteY756" fmla="*/ 1741091 h 5937250"/>
              <a:gd name="connsiteX757" fmla="*/ 8391128 w 12191999"/>
              <a:gd name="connsiteY757" fmla="*/ 1721644 h 5937250"/>
              <a:gd name="connsiteX758" fmla="*/ 8392319 w 12191999"/>
              <a:gd name="connsiteY758" fmla="*/ 1711722 h 5937250"/>
              <a:gd name="connsiteX759" fmla="*/ 8394303 w 12191999"/>
              <a:gd name="connsiteY759" fmla="*/ 1702197 h 5937250"/>
              <a:gd name="connsiteX760" fmla="*/ 8396288 w 12191999"/>
              <a:gd name="connsiteY760" fmla="*/ 1692672 h 5937250"/>
              <a:gd name="connsiteX761" fmla="*/ 8398272 w 12191999"/>
              <a:gd name="connsiteY761" fmla="*/ 1683544 h 5937250"/>
              <a:gd name="connsiteX762" fmla="*/ 8401447 w 12191999"/>
              <a:gd name="connsiteY762" fmla="*/ 1673622 h 5937250"/>
              <a:gd name="connsiteX763" fmla="*/ 8405019 w 12191999"/>
              <a:gd name="connsiteY763" fmla="*/ 1664097 h 5937250"/>
              <a:gd name="connsiteX764" fmla="*/ 8408988 w 12191999"/>
              <a:gd name="connsiteY764" fmla="*/ 1654572 h 5937250"/>
              <a:gd name="connsiteX765" fmla="*/ 8413353 w 12191999"/>
              <a:gd name="connsiteY765" fmla="*/ 1645444 h 5937250"/>
              <a:gd name="connsiteX766" fmla="*/ 8413353 w 12191999"/>
              <a:gd name="connsiteY766" fmla="*/ 1642666 h 5937250"/>
              <a:gd name="connsiteX767" fmla="*/ 8413353 w 12191999"/>
              <a:gd name="connsiteY767" fmla="*/ 1640681 h 5937250"/>
              <a:gd name="connsiteX768" fmla="*/ 8414544 w 12191999"/>
              <a:gd name="connsiteY768" fmla="*/ 1638300 h 5937250"/>
              <a:gd name="connsiteX769" fmla="*/ 8416131 w 12191999"/>
              <a:gd name="connsiteY769" fmla="*/ 1635522 h 5937250"/>
              <a:gd name="connsiteX770" fmla="*/ 8420497 w 12191999"/>
              <a:gd name="connsiteY770" fmla="*/ 1629966 h 5937250"/>
              <a:gd name="connsiteX771" fmla="*/ 8426847 w 12191999"/>
              <a:gd name="connsiteY771" fmla="*/ 1624410 h 5937250"/>
              <a:gd name="connsiteX772" fmla="*/ 8501062 w 12191999"/>
              <a:gd name="connsiteY772" fmla="*/ 1331913 h 5937250"/>
              <a:gd name="connsiteX773" fmla="*/ 8505825 w 12191999"/>
              <a:gd name="connsiteY773" fmla="*/ 1323181 h 5937250"/>
              <a:gd name="connsiteX774" fmla="*/ 8509794 w 12191999"/>
              <a:gd name="connsiteY774" fmla="*/ 1314450 h 5937250"/>
              <a:gd name="connsiteX775" fmla="*/ 8513366 w 12191999"/>
              <a:gd name="connsiteY775" fmla="*/ 1305719 h 5937250"/>
              <a:gd name="connsiteX776" fmla="*/ 8516938 w 12191999"/>
              <a:gd name="connsiteY776" fmla="*/ 1296988 h 5937250"/>
              <a:gd name="connsiteX777" fmla="*/ 8519319 w 12191999"/>
              <a:gd name="connsiteY777" fmla="*/ 1288653 h 5937250"/>
              <a:gd name="connsiteX778" fmla="*/ 8522097 w 12191999"/>
              <a:gd name="connsiteY778" fmla="*/ 1279922 h 5937250"/>
              <a:gd name="connsiteX779" fmla="*/ 8524081 w 12191999"/>
              <a:gd name="connsiteY779" fmla="*/ 1271191 h 5937250"/>
              <a:gd name="connsiteX780" fmla="*/ 8525669 w 12191999"/>
              <a:gd name="connsiteY780" fmla="*/ 1262460 h 5937250"/>
              <a:gd name="connsiteX781" fmla="*/ 8528050 w 12191999"/>
              <a:gd name="connsiteY781" fmla="*/ 1245394 h 5937250"/>
              <a:gd name="connsiteX782" fmla="*/ 8530034 w 12191999"/>
              <a:gd name="connsiteY782" fmla="*/ 1227535 h 5937250"/>
              <a:gd name="connsiteX783" fmla="*/ 8532019 w 12191999"/>
              <a:gd name="connsiteY783" fmla="*/ 1192213 h 5937250"/>
              <a:gd name="connsiteX784" fmla="*/ 8533606 w 12191999"/>
              <a:gd name="connsiteY784" fmla="*/ 1175147 h 5937250"/>
              <a:gd name="connsiteX785" fmla="*/ 8535194 w 12191999"/>
              <a:gd name="connsiteY785" fmla="*/ 1157685 h 5937250"/>
              <a:gd name="connsiteX786" fmla="*/ 8537575 w 12191999"/>
              <a:gd name="connsiteY786" fmla="*/ 1139825 h 5937250"/>
              <a:gd name="connsiteX787" fmla="*/ 8539162 w 12191999"/>
              <a:gd name="connsiteY787" fmla="*/ 1131094 h 5937250"/>
              <a:gd name="connsiteX788" fmla="*/ 8541147 w 12191999"/>
              <a:gd name="connsiteY788" fmla="*/ 1122760 h 5937250"/>
              <a:gd name="connsiteX789" fmla="*/ 8543131 w 12191999"/>
              <a:gd name="connsiteY789" fmla="*/ 1114028 h 5937250"/>
              <a:gd name="connsiteX790" fmla="*/ 8545909 w 12191999"/>
              <a:gd name="connsiteY790" fmla="*/ 1105297 h 5937250"/>
              <a:gd name="connsiteX791" fmla="*/ 8549084 w 12191999"/>
              <a:gd name="connsiteY791" fmla="*/ 1096566 h 5937250"/>
              <a:gd name="connsiteX792" fmla="*/ 8552656 w 12191999"/>
              <a:gd name="connsiteY792" fmla="*/ 1087835 h 5937250"/>
              <a:gd name="connsiteX793" fmla="*/ 8556625 w 12191999"/>
              <a:gd name="connsiteY793" fmla="*/ 1079500 h 5937250"/>
              <a:gd name="connsiteX794" fmla="*/ 8560991 w 12191999"/>
              <a:gd name="connsiteY794" fmla="*/ 1070769 h 5937250"/>
              <a:gd name="connsiteX795" fmla="*/ 8566150 w 12191999"/>
              <a:gd name="connsiteY795" fmla="*/ 1062038 h 5937250"/>
              <a:gd name="connsiteX796" fmla="*/ 8571706 w 12191999"/>
              <a:gd name="connsiteY796" fmla="*/ 1053306 h 5937250"/>
              <a:gd name="connsiteX797" fmla="*/ 8573691 w 12191999"/>
              <a:gd name="connsiteY797" fmla="*/ 1048941 h 5937250"/>
              <a:gd name="connsiteX798" fmla="*/ 8575278 w 12191999"/>
              <a:gd name="connsiteY798" fmla="*/ 1044178 h 5937250"/>
              <a:gd name="connsiteX799" fmla="*/ 8576469 w 12191999"/>
              <a:gd name="connsiteY799" fmla="*/ 1039019 h 5937250"/>
              <a:gd name="connsiteX800" fmla="*/ 8576469 w 12191999"/>
              <a:gd name="connsiteY800" fmla="*/ 1034653 h 5937250"/>
              <a:gd name="connsiteX801" fmla="*/ 8576469 w 12191999"/>
              <a:gd name="connsiteY801" fmla="*/ 1024731 h 5937250"/>
              <a:gd name="connsiteX802" fmla="*/ 8576469 w 12191999"/>
              <a:gd name="connsiteY802" fmla="*/ 1020366 h 5937250"/>
              <a:gd name="connsiteX803" fmla="*/ 8576469 w 12191999"/>
              <a:gd name="connsiteY803" fmla="*/ 1015206 h 5937250"/>
              <a:gd name="connsiteX804" fmla="*/ 8576866 w 12191999"/>
              <a:gd name="connsiteY804" fmla="*/ 1010841 h 5937250"/>
              <a:gd name="connsiteX805" fmla="*/ 8578453 w 12191999"/>
              <a:gd name="connsiteY805" fmla="*/ 1006078 h 5937250"/>
              <a:gd name="connsiteX806" fmla="*/ 8580438 w 12191999"/>
              <a:gd name="connsiteY806" fmla="*/ 1001316 h 5937250"/>
              <a:gd name="connsiteX807" fmla="*/ 8583612 w 12191999"/>
              <a:gd name="connsiteY807" fmla="*/ 996950 h 5937250"/>
              <a:gd name="connsiteX808" fmla="*/ 8587581 w 12191999"/>
              <a:gd name="connsiteY808" fmla="*/ 992188 h 5937250"/>
              <a:gd name="connsiteX809" fmla="*/ 8592741 w 12191999"/>
              <a:gd name="connsiteY809" fmla="*/ 987822 h 5937250"/>
              <a:gd name="connsiteX810" fmla="*/ 8599884 w 12191999"/>
              <a:gd name="connsiteY810" fmla="*/ 983853 h 5937250"/>
              <a:gd name="connsiteX811" fmla="*/ 8608616 w 12191999"/>
              <a:gd name="connsiteY811" fmla="*/ 979488 h 5937250"/>
              <a:gd name="connsiteX812" fmla="*/ 8609012 w 12191999"/>
              <a:gd name="connsiteY812" fmla="*/ 971153 h 5937250"/>
              <a:gd name="connsiteX813" fmla="*/ 8609409 w 12191999"/>
              <a:gd name="connsiteY813" fmla="*/ 963216 h 5937250"/>
              <a:gd name="connsiteX814" fmla="*/ 8610600 w 12191999"/>
              <a:gd name="connsiteY814" fmla="*/ 955675 h 5937250"/>
              <a:gd name="connsiteX815" fmla="*/ 8612188 w 12191999"/>
              <a:gd name="connsiteY815" fmla="*/ 948135 h 5937250"/>
              <a:gd name="connsiteX816" fmla="*/ 8614172 w 12191999"/>
              <a:gd name="connsiteY816" fmla="*/ 941388 h 5937250"/>
              <a:gd name="connsiteX817" fmla="*/ 8616156 w 12191999"/>
              <a:gd name="connsiteY817" fmla="*/ 934641 h 5937250"/>
              <a:gd name="connsiteX818" fmla="*/ 8618538 w 12191999"/>
              <a:gd name="connsiteY818" fmla="*/ 928688 h 5937250"/>
              <a:gd name="connsiteX819" fmla="*/ 8621712 w 12191999"/>
              <a:gd name="connsiteY819" fmla="*/ 922735 h 5937250"/>
              <a:gd name="connsiteX820" fmla="*/ 8625284 w 12191999"/>
              <a:gd name="connsiteY820" fmla="*/ 917178 h 5937250"/>
              <a:gd name="connsiteX821" fmla="*/ 8629253 w 12191999"/>
              <a:gd name="connsiteY821" fmla="*/ 912019 h 5937250"/>
              <a:gd name="connsiteX822" fmla="*/ 8634016 w 12191999"/>
              <a:gd name="connsiteY822" fmla="*/ 907256 h 5937250"/>
              <a:gd name="connsiteX823" fmla="*/ 8639175 w 12191999"/>
              <a:gd name="connsiteY823" fmla="*/ 902891 h 5937250"/>
              <a:gd name="connsiteX824" fmla="*/ 8645128 w 12191999"/>
              <a:gd name="connsiteY824" fmla="*/ 898128 h 5937250"/>
              <a:gd name="connsiteX825" fmla="*/ 8651081 w 12191999"/>
              <a:gd name="connsiteY825" fmla="*/ 894160 h 5937250"/>
              <a:gd name="connsiteX826" fmla="*/ 8657828 w 12191999"/>
              <a:gd name="connsiteY826" fmla="*/ 890588 h 5937250"/>
              <a:gd name="connsiteX827" fmla="*/ 8665369 w 12191999"/>
              <a:gd name="connsiteY827" fmla="*/ 887016 h 5937250"/>
              <a:gd name="connsiteX828" fmla="*/ 8673703 w 12191999"/>
              <a:gd name="connsiteY828" fmla="*/ 883841 h 5937250"/>
              <a:gd name="connsiteX829" fmla="*/ 8682434 w 12191999"/>
              <a:gd name="connsiteY829" fmla="*/ 881063 h 5937250"/>
              <a:gd name="connsiteX830" fmla="*/ 8691959 w 12191999"/>
              <a:gd name="connsiteY830" fmla="*/ 878285 h 5937250"/>
              <a:gd name="connsiteX831" fmla="*/ 8702278 w 12191999"/>
              <a:gd name="connsiteY831" fmla="*/ 875903 h 5937250"/>
              <a:gd name="connsiteX832" fmla="*/ 8712597 w 12191999"/>
              <a:gd name="connsiteY832" fmla="*/ 873919 h 5937250"/>
              <a:gd name="connsiteX833" fmla="*/ 8724503 w 12191999"/>
              <a:gd name="connsiteY833" fmla="*/ 871538 h 5937250"/>
              <a:gd name="connsiteX834" fmla="*/ 8736806 w 12191999"/>
              <a:gd name="connsiteY834" fmla="*/ 870347 h 5937250"/>
              <a:gd name="connsiteX835" fmla="*/ 8749903 w 12191999"/>
              <a:gd name="connsiteY835" fmla="*/ 868760 h 5937250"/>
              <a:gd name="connsiteX836" fmla="*/ 8778478 w 12191999"/>
              <a:gd name="connsiteY836" fmla="*/ 865981 h 5937250"/>
              <a:gd name="connsiteX837" fmla="*/ 8810625 w 12191999"/>
              <a:gd name="connsiteY837" fmla="*/ 863997 h 5937250"/>
              <a:gd name="connsiteX838" fmla="*/ 8845550 w 12191999"/>
              <a:gd name="connsiteY838" fmla="*/ 863203 h 5937250"/>
              <a:gd name="connsiteX839" fmla="*/ 8884841 w 12191999"/>
              <a:gd name="connsiteY839" fmla="*/ 862410 h 5937250"/>
              <a:gd name="connsiteX840" fmla="*/ 8975725 w 12191999"/>
              <a:gd name="connsiteY840" fmla="*/ 862013 h 5937250"/>
              <a:gd name="connsiteX841" fmla="*/ 9067006 w 12191999"/>
              <a:gd name="connsiteY841" fmla="*/ 862013 h 5937250"/>
              <a:gd name="connsiteX842" fmla="*/ 9104709 w 12191999"/>
              <a:gd name="connsiteY842" fmla="*/ 865981 h 5937250"/>
              <a:gd name="connsiteX843" fmla="*/ 9117409 w 12191999"/>
              <a:gd name="connsiteY843" fmla="*/ 867569 h 5937250"/>
              <a:gd name="connsiteX844" fmla="*/ 9129712 w 12191999"/>
              <a:gd name="connsiteY844" fmla="*/ 869553 h 5937250"/>
              <a:gd name="connsiteX845" fmla="*/ 9154716 w 12191999"/>
              <a:gd name="connsiteY845" fmla="*/ 871538 h 5937250"/>
              <a:gd name="connsiteX846" fmla="*/ 9179322 w 12191999"/>
              <a:gd name="connsiteY846" fmla="*/ 873125 h 5937250"/>
              <a:gd name="connsiteX847" fmla="*/ 9204325 w 12191999"/>
              <a:gd name="connsiteY847" fmla="*/ 873919 h 5937250"/>
              <a:gd name="connsiteX848" fmla="*/ 9229725 w 12191999"/>
              <a:gd name="connsiteY848" fmla="*/ 873919 h 5937250"/>
              <a:gd name="connsiteX849" fmla="*/ 9254728 w 12191999"/>
              <a:gd name="connsiteY849" fmla="*/ 873125 h 5937250"/>
              <a:gd name="connsiteX850" fmla="*/ 9306322 w 12191999"/>
              <a:gd name="connsiteY850" fmla="*/ 871141 h 5937250"/>
              <a:gd name="connsiteX851" fmla="*/ 9357122 w 12191999"/>
              <a:gd name="connsiteY851" fmla="*/ 869156 h 5937250"/>
              <a:gd name="connsiteX852" fmla="*/ 9382919 w 12191999"/>
              <a:gd name="connsiteY852" fmla="*/ 868760 h 5937250"/>
              <a:gd name="connsiteX853" fmla="*/ 9408716 w 12191999"/>
              <a:gd name="connsiteY853" fmla="*/ 868760 h 5937250"/>
              <a:gd name="connsiteX854" fmla="*/ 9434512 w 12191999"/>
              <a:gd name="connsiteY854" fmla="*/ 869156 h 5937250"/>
              <a:gd name="connsiteX855" fmla="*/ 9459912 w 12191999"/>
              <a:gd name="connsiteY855" fmla="*/ 870744 h 5937250"/>
              <a:gd name="connsiteX856" fmla="*/ 9485709 w 12191999"/>
              <a:gd name="connsiteY856" fmla="*/ 873125 h 5937250"/>
              <a:gd name="connsiteX857" fmla="*/ 9498806 w 12191999"/>
              <a:gd name="connsiteY857" fmla="*/ 874713 h 5937250"/>
              <a:gd name="connsiteX858" fmla="*/ 9511506 w 12191999"/>
              <a:gd name="connsiteY858" fmla="*/ 876697 h 5937250"/>
              <a:gd name="connsiteX859" fmla="*/ 9521428 w 12191999"/>
              <a:gd name="connsiteY859" fmla="*/ 877888 h 5937250"/>
              <a:gd name="connsiteX860" fmla="*/ 9530159 w 12191999"/>
              <a:gd name="connsiteY860" fmla="*/ 878285 h 5937250"/>
              <a:gd name="connsiteX861" fmla="*/ 9537700 w 12191999"/>
              <a:gd name="connsiteY861" fmla="*/ 877888 h 5937250"/>
              <a:gd name="connsiteX862" fmla="*/ 9544050 w 12191999"/>
              <a:gd name="connsiteY862" fmla="*/ 876300 h 5937250"/>
              <a:gd name="connsiteX863" fmla="*/ 9549606 w 12191999"/>
              <a:gd name="connsiteY863" fmla="*/ 874316 h 5937250"/>
              <a:gd name="connsiteX864" fmla="*/ 9553575 w 12191999"/>
              <a:gd name="connsiteY864" fmla="*/ 871538 h 5937250"/>
              <a:gd name="connsiteX865" fmla="*/ 9557544 w 12191999"/>
              <a:gd name="connsiteY865" fmla="*/ 868760 h 5937250"/>
              <a:gd name="connsiteX866" fmla="*/ 9560719 w 12191999"/>
              <a:gd name="connsiteY866" fmla="*/ 865188 h 5937250"/>
              <a:gd name="connsiteX867" fmla="*/ 9563100 w 12191999"/>
              <a:gd name="connsiteY867" fmla="*/ 861219 h 5937250"/>
              <a:gd name="connsiteX868" fmla="*/ 9565481 w 12191999"/>
              <a:gd name="connsiteY868" fmla="*/ 857647 h 5937250"/>
              <a:gd name="connsiteX869" fmla="*/ 9568656 w 12191999"/>
              <a:gd name="connsiteY869" fmla="*/ 848916 h 5937250"/>
              <a:gd name="connsiteX870" fmla="*/ 9572228 w 12191999"/>
              <a:gd name="connsiteY870" fmla="*/ 841375 h 5937250"/>
              <a:gd name="connsiteX871" fmla="*/ 9574609 w 12191999"/>
              <a:gd name="connsiteY871" fmla="*/ 837803 h 5937250"/>
              <a:gd name="connsiteX872" fmla="*/ 9576991 w 12191999"/>
              <a:gd name="connsiteY872" fmla="*/ 834628 h 5937250"/>
              <a:gd name="connsiteX873" fmla="*/ 9580166 w 12191999"/>
              <a:gd name="connsiteY873" fmla="*/ 831056 h 5937250"/>
              <a:gd name="connsiteX874" fmla="*/ 9582150 w 12191999"/>
              <a:gd name="connsiteY874" fmla="*/ 827881 h 5937250"/>
              <a:gd name="connsiteX875" fmla="*/ 9586119 w 12191999"/>
              <a:gd name="connsiteY875" fmla="*/ 820738 h 5937250"/>
              <a:gd name="connsiteX876" fmla="*/ 9588897 w 12191999"/>
              <a:gd name="connsiteY876" fmla="*/ 814388 h 5937250"/>
              <a:gd name="connsiteX877" fmla="*/ 9590881 w 12191999"/>
              <a:gd name="connsiteY877" fmla="*/ 807244 h 5937250"/>
              <a:gd name="connsiteX878" fmla="*/ 9593262 w 12191999"/>
              <a:gd name="connsiteY878" fmla="*/ 792956 h 5937250"/>
              <a:gd name="connsiteX879" fmla="*/ 9594850 w 12191999"/>
              <a:gd name="connsiteY879" fmla="*/ 786210 h 5937250"/>
              <a:gd name="connsiteX880" fmla="*/ 9596834 w 12191999"/>
              <a:gd name="connsiteY880" fmla="*/ 779066 h 5937250"/>
              <a:gd name="connsiteX881" fmla="*/ 9599216 w 12191999"/>
              <a:gd name="connsiteY881" fmla="*/ 771922 h 5937250"/>
              <a:gd name="connsiteX882" fmla="*/ 9602788 w 12191999"/>
              <a:gd name="connsiteY882" fmla="*/ 765572 h 5937250"/>
              <a:gd name="connsiteX883" fmla="*/ 9605566 w 12191999"/>
              <a:gd name="connsiteY883" fmla="*/ 762000 h 5937250"/>
              <a:gd name="connsiteX884" fmla="*/ 9607947 w 12191999"/>
              <a:gd name="connsiteY884" fmla="*/ 758825 h 5937250"/>
              <a:gd name="connsiteX885" fmla="*/ 9611519 w 12191999"/>
              <a:gd name="connsiteY885" fmla="*/ 755650 h 5937250"/>
              <a:gd name="connsiteX886" fmla="*/ 9615091 w 12191999"/>
              <a:gd name="connsiteY886" fmla="*/ 752475 h 5937250"/>
              <a:gd name="connsiteX887" fmla="*/ 9619059 w 12191999"/>
              <a:gd name="connsiteY887" fmla="*/ 748903 h 5937250"/>
              <a:gd name="connsiteX888" fmla="*/ 9623822 w 12191999"/>
              <a:gd name="connsiteY888" fmla="*/ 746522 h 5937250"/>
              <a:gd name="connsiteX889" fmla="*/ 9628981 w 12191999"/>
              <a:gd name="connsiteY889" fmla="*/ 743347 h 5937250"/>
              <a:gd name="connsiteX890" fmla="*/ 9634538 w 12191999"/>
              <a:gd name="connsiteY890" fmla="*/ 740569 h 5937250"/>
              <a:gd name="connsiteX891" fmla="*/ 9641284 w 12191999"/>
              <a:gd name="connsiteY891" fmla="*/ 737791 h 5937250"/>
              <a:gd name="connsiteX892" fmla="*/ 9648428 w 12191999"/>
              <a:gd name="connsiteY892" fmla="*/ 735013 h 5937250"/>
              <a:gd name="connsiteX893" fmla="*/ 9656366 w 12191999"/>
              <a:gd name="connsiteY893" fmla="*/ 732235 h 5937250"/>
              <a:gd name="connsiteX894" fmla="*/ 9665097 w 12191999"/>
              <a:gd name="connsiteY894" fmla="*/ 729853 h 5937250"/>
              <a:gd name="connsiteX895" fmla="*/ 9665494 w 12191999"/>
              <a:gd name="connsiteY895" fmla="*/ 724297 h 5937250"/>
              <a:gd name="connsiteX896" fmla="*/ 9667081 w 12191999"/>
              <a:gd name="connsiteY896" fmla="*/ 718741 h 5937250"/>
              <a:gd name="connsiteX897" fmla="*/ 9669066 w 12191999"/>
              <a:gd name="connsiteY897" fmla="*/ 713978 h 5937250"/>
              <a:gd name="connsiteX898" fmla="*/ 9671844 w 12191999"/>
              <a:gd name="connsiteY898" fmla="*/ 710010 h 5937250"/>
              <a:gd name="connsiteX899" fmla="*/ 9674622 w 12191999"/>
              <a:gd name="connsiteY899" fmla="*/ 706438 h 5937250"/>
              <a:gd name="connsiteX900" fmla="*/ 9678194 w 12191999"/>
              <a:gd name="connsiteY900" fmla="*/ 703263 h 5937250"/>
              <a:gd name="connsiteX901" fmla="*/ 9682162 w 12191999"/>
              <a:gd name="connsiteY901" fmla="*/ 700881 h 5937250"/>
              <a:gd name="connsiteX902" fmla="*/ 9686925 w 12191999"/>
              <a:gd name="connsiteY902" fmla="*/ 698897 h 5937250"/>
              <a:gd name="connsiteX903" fmla="*/ 9692084 w 12191999"/>
              <a:gd name="connsiteY903" fmla="*/ 697310 h 5937250"/>
              <a:gd name="connsiteX904" fmla="*/ 9697641 w 12191999"/>
              <a:gd name="connsiteY904" fmla="*/ 695722 h 5937250"/>
              <a:gd name="connsiteX905" fmla="*/ 9703197 w 12191999"/>
              <a:gd name="connsiteY905" fmla="*/ 694531 h 5937250"/>
              <a:gd name="connsiteX906" fmla="*/ 9709150 w 12191999"/>
              <a:gd name="connsiteY906" fmla="*/ 694135 h 5937250"/>
              <a:gd name="connsiteX907" fmla="*/ 9721850 w 12191999"/>
              <a:gd name="connsiteY907" fmla="*/ 693738 h 5937250"/>
              <a:gd name="connsiteX908" fmla="*/ 9735741 w 12191999"/>
              <a:gd name="connsiteY908" fmla="*/ 693738 h 5937250"/>
              <a:gd name="connsiteX909" fmla="*/ 9750425 w 12191999"/>
              <a:gd name="connsiteY909" fmla="*/ 695325 h 5937250"/>
              <a:gd name="connsiteX910" fmla="*/ 9765109 w 12191999"/>
              <a:gd name="connsiteY910" fmla="*/ 696119 h 5937250"/>
              <a:gd name="connsiteX911" fmla="*/ 9795669 w 12191999"/>
              <a:gd name="connsiteY911" fmla="*/ 699691 h 5937250"/>
              <a:gd name="connsiteX912" fmla="*/ 9810750 w 12191999"/>
              <a:gd name="connsiteY912" fmla="*/ 701278 h 5937250"/>
              <a:gd name="connsiteX913" fmla="*/ 9825038 w 12191999"/>
              <a:gd name="connsiteY913" fmla="*/ 701675 h 5937250"/>
              <a:gd name="connsiteX914" fmla="*/ 9838531 w 12191999"/>
              <a:gd name="connsiteY914" fmla="*/ 701675 h 5937250"/>
              <a:gd name="connsiteX915" fmla="*/ 9844881 w 12191999"/>
              <a:gd name="connsiteY915" fmla="*/ 701675 h 5937250"/>
              <a:gd name="connsiteX916" fmla="*/ 9851231 w 12191999"/>
              <a:gd name="connsiteY916" fmla="*/ 700881 h 5937250"/>
              <a:gd name="connsiteX917" fmla="*/ 9859566 w 12191999"/>
              <a:gd name="connsiteY917" fmla="*/ 697706 h 5937250"/>
              <a:gd name="connsiteX918" fmla="*/ 9868694 w 12191999"/>
              <a:gd name="connsiteY918" fmla="*/ 695325 h 5937250"/>
              <a:gd name="connsiteX919" fmla="*/ 9877822 w 12191999"/>
              <a:gd name="connsiteY919" fmla="*/ 692547 h 5937250"/>
              <a:gd name="connsiteX920" fmla="*/ 9886950 w 12191999"/>
              <a:gd name="connsiteY920" fmla="*/ 690563 h 5937250"/>
              <a:gd name="connsiteX921" fmla="*/ 9896475 w 12191999"/>
              <a:gd name="connsiteY921" fmla="*/ 688975 h 5937250"/>
              <a:gd name="connsiteX922" fmla="*/ 9905603 w 12191999"/>
              <a:gd name="connsiteY922" fmla="*/ 688181 h 5937250"/>
              <a:gd name="connsiteX923" fmla="*/ 9915922 w 12191999"/>
              <a:gd name="connsiteY923" fmla="*/ 687388 h 5937250"/>
              <a:gd name="connsiteX924" fmla="*/ 9925447 w 12191999"/>
              <a:gd name="connsiteY924" fmla="*/ 686991 h 5937250"/>
              <a:gd name="connsiteX925" fmla="*/ 9946084 w 12191999"/>
              <a:gd name="connsiteY925" fmla="*/ 686594 h 5937250"/>
              <a:gd name="connsiteX926" fmla="*/ 9966325 w 12191999"/>
              <a:gd name="connsiteY926" fmla="*/ 687388 h 5937250"/>
              <a:gd name="connsiteX927" fmla="*/ 9987359 w 12191999"/>
              <a:gd name="connsiteY927" fmla="*/ 688578 h 5937250"/>
              <a:gd name="connsiteX928" fmla="*/ 10007997 w 12191999"/>
              <a:gd name="connsiteY928" fmla="*/ 690166 h 5937250"/>
              <a:gd name="connsiteX929" fmla="*/ 10117534 w 12191999"/>
              <a:gd name="connsiteY929" fmla="*/ 701675 h 5937250"/>
              <a:gd name="connsiteX930" fmla="*/ 10113962 w 12191999"/>
              <a:gd name="connsiteY930" fmla="*/ 700088 h 5937250"/>
              <a:gd name="connsiteX931" fmla="*/ 10116344 w 12191999"/>
              <a:gd name="connsiteY931" fmla="*/ 696119 h 5937250"/>
              <a:gd name="connsiteX932" fmla="*/ 10119122 w 12191999"/>
              <a:gd name="connsiteY932" fmla="*/ 691753 h 5937250"/>
              <a:gd name="connsiteX933" fmla="*/ 10125075 w 12191999"/>
              <a:gd name="connsiteY933" fmla="*/ 683816 h 5937250"/>
              <a:gd name="connsiteX934" fmla="*/ 10132219 w 12191999"/>
              <a:gd name="connsiteY934" fmla="*/ 677466 h 5937250"/>
              <a:gd name="connsiteX935" fmla="*/ 10139759 w 12191999"/>
              <a:gd name="connsiteY935" fmla="*/ 670719 h 5937250"/>
              <a:gd name="connsiteX936" fmla="*/ 10148491 w 12191999"/>
              <a:gd name="connsiteY936" fmla="*/ 665163 h 5937250"/>
              <a:gd name="connsiteX937" fmla="*/ 10157619 w 12191999"/>
              <a:gd name="connsiteY937" fmla="*/ 660003 h 5937250"/>
              <a:gd name="connsiteX938" fmla="*/ 10167541 w 12191999"/>
              <a:gd name="connsiteY938" fmla="*/ 656035 h 5937250"/>
              <a:gd name="connsiteX939" fmla="*/ 10178256 w 12191999"/>
              <a:gd name="connsiteY939" fmla="*/ 652066 h 5937250"/>
              <a:gd name="connsiteX940" fmla="*/ 10189369 w 12191999"/>
              <a:gd name="connsiteY940" fmla="*/ 648891 h 5937250"/>
              <a:gd name="connsiteX941" fmla="*/ 10200878 w 12191999"/>
              <a:gd name="connsiteY941" fmla="*/ 646113 h 5937250"/>
              <a:gd name="connsiteX942" fmla="*/ 10213181 w 12191999"/>
              <a:gd name="connsiteY942" fmla="*/ 643731 h 5937250"/>
              <a:gd name="connsiteX943" fmla="*/ 10225881 w 12191999"/>
              <a:gd name="connsiteY943" fmla="*/ 641747 h 5937250"/>
              <a:gd name="connsiteX944" fmla="*/ 10238978 w 12191999"/>
              <a:gd name="connsiteY944" fmla="*/ 640556 h 5937250"/>
              <a:gd name="connsiteX945" fmla="*/ 10252869 w 12191999"/>
              <a:gd name="connsiteY945" fmla="*/ 639366 h 5937250"/>
              <a:gd name="connsiteX946" fmla="*/ 10266759 w 12191999"/>
              <a:gd name="connsiteY946" fmla="*/ 638572 h 5937250"/>
              <a:gd name="connsiteX947" fmla="*/ 10281047 w 12191999"/>
              <a:gd name="connsiteY947" fmla="*/ 638175 h 5937250"/>
              <a:gd name="connsiteX948" fmla="*/ 10309225 w 12191999"/>
              <a:gd name="connsiteY948" fmla="*/ 637778 h 5937250"/>
              <a:gd name="connsiteX949" fmla="*/ 10338991 w 12191999"/>
              <a:gd name="connsiteY949" fmla="*/ 638175 h 5937250"/>
              <a:gd name="connsiteX950" fmla="*/ 10398125 w 12191999"/>
              <a:gd name="connsiteY950" fmla="*/ 640556 h 5937250"/>
              <a:gd name="connsiteX951" fmla="*/ 10427097 w 12191999"/>
              <a:gd name="connsiteY951" fmla="*/ 641747 h 5937250"/>
              <a:gd name="connsiteX952" fmla="*/ 10455275 w 12191999"/>
              <a:gd name="connsiteY952" fmla="*/ 642144 h 5937250"/>
              <a:gd name="connsiteX953" fmla="*/ 10481866 w 12191999"/>
              <a:gd name="connsiteY953" fmla="*/ 642144 h 5937250"/>
              <a:gd name="connsiteX954" fmla="*/ 10507266 w 12191999"/>
              <a:gd name="connsiteY954" fmla="*/ 641350 h 5937250"/>
              <a:gd name="connsiteX955" fmla="*/ 10537031 w 12191999"/>
              <a:gd name="connsiteY955" fmla="*/ 640159 h 5937250"/>
              <a:gd name="connsiteX956" fmla="*/ 10569972 w 12191999"/>
              <a:gd name="connsiteY956" fmla="*/ 640159 h 5937250"/>
              <a:gd name="connsiteX957" fmla="*/ 10606088 w 12191999"/>
              <a:gd name="connsiteY957" fmla="*/ 640556 h 5937250"/>
              <a:gd name="connsiteX958" fmla="*/ 10643791 w 12191999"/>
              <a:gd name="connsiteY958" fmla="*/ 642144 h 5937250"/>
              <a:gd name="connsiteX959" fmla="*/ 10683081 w 12191999"/>
              <a:gd name="connsiteY959" fmla="*/ 644922 h 5937250"/>
              <a:gd name="connsiteX960" fmla="*/ 10721975 w 12191999"/>
              <a:gd name="connsiteY960" fmla="*/ 647700 h 5937250"/>
              <a:gd name="connsiteX961" fmla="*/ 10760472 w 12191999"/>
              <a:gd name="connsiteY961" fmla="*/ 652066 h 5937250"/>
              <a:gd name="connsiteX962" fmla="*/ 10796588 w 12191999"/>
              <a:gd name="connsiteY962" fmla="*/ 656828 h 5937250"/>
              <a:gd name="connsiteX963" fmla="*/ 10823972 w 12191999"/>
              <a:gd name="connsiteY963" fmla="*/ 654050 h 5937250"/>
              <a:gd name="connsiteX964" fmla="*/ 10850959 w 12191999"/>
              <a:gd name="connsiteY964" fmla="*/ 651272 h 5937250"/>
              <a:gd name="connsiteX965" fmla="*/ 10863659 w 12191999"/>
              <a:gd name="connsiteY965" fmla="*/ 650478 h 5937250"/>
              <a:gd name="connsiteX966" fmla="*/ 10876359 w 12191999"/>
              <a:gd name="connsiteY966" fmla="*/ 649685 h 5937250"/>
              <a:gd name="connsiteX967" fmla="*/ 10889059 w 12191999"/>
              <a:gd name="connsiteY967" fmla="*/ 649288 h 5937250"/>
              <a:gd name="connsiteX968" fmla="*/ 10900966 w 12191999"/>
              <a:gd name="connsiteY968" fmla="*/ 649685 h 5937250"/>
              <a:gd name="connsiteX969" fmla="*/ 10912475 w 12191999"/>
              <a:gd name="connsiteY969" fmla="*/ 650875 h 5937250"/>
              <a:gd name="connsiteX970" fmla="*/ 10923588 w 12191999"/>
              <a:gd name="connsiteY970" fmla="*/ 652463 h 5937250"/>
              <a:gd name="connsiteX971" fmla="*/ 10934303 w 12191999"/>
              <a:gd name="connsiteY971" fmla="*/ 654844 h 5937250"/>
              <a:gd name="connsiteX972" fmla="*/ 10944225 w 12191999"/>
              <a:gd name="connsiteY972" fmla="*/ 658019 h 5937250"/>
              <a:gd name="connsiteX973" fmla="*/ 10953750 w 12191999"/>
              <a:gd name="connsiteY973" fmla="*/ 661988 h 5937250"/>
              <a:gd name="connsiteX974" fmla="*/ 10957719 w 12191999"/>
              <a:gd name="connsiteY974" fmla="*/ 663972 h 5937250"/>
              <a:gd name="connsiteX975" fmla="*/ 10962481 w 12191999"/>
              <a:gd name="connsiteY975" fmla="*/ 667147 h 5937250"/>
              <a:gd name="connsiteX976" fmla="*/ 10966450 w 12191999"/>
              <a:gd name="connsiteY976" fmla="*/ 669528 h 5937250"/>
              <a:gd name="connsiteX977" fmla="*/ 10970419 w 12191999"/>
              <a:gd name="connsiteY977" fmla="*/ 673100 h 5937250"/>
              <a:gd name="connsiteX978" fmla="*/ 10973991 w 12191999"/>
              <a:gd name="connsiteY978" fmla="*/ 676275 h 5937250"/>
              <a:gd name="connsiteX979" fmla="*/ 10977562 w 12191999"/>
              <a:gd name="connsiteY979" fmla="*/ 680244 h 5937250"/>
              <a:gd name="connsiteX980" fmla="*/ 10980738 w 12191999"/>
              <a:gd name="connsiteY980" fmla="*/ 683022 h 5937250"/>
              <a:gd name="connsiteX981" fmla="*/ 10983912 w 12191999"/>
              <a:gd name="connsiteY981" fmla="*/ 685403 h 5937250"/>
              <a:gd name="connsiteX982" fmla="*/ 10987881 w 12191999"/>
              <a:gd name="connsiteY982" fmla="*/ 688181 h 5937250"/>
              <a:gd name="connsiteX983" fmla="*/ 10993041 w 12191999"/>
              <a:gd name="connsiteY983" fmla="*/ 690166 h 5937250"/>
              <a:gd name="connsiteX984" fmla="*/ 10997803 w 12191999"/>
              <a:gd name="connsiteY984" fmla="*/ 692150 h 5937250"/>
              <a:gd name="connsiteX985" fmla="*/ 11003756 w 12191999"/>
              <a:gd name="connsiteY985" fmla="*/ 694135 h 5937250"/>
              <a:gd name="connsiteX986" fmla="*/ 11009709 w 12191999"/>
              <a:gd name="connsiteY986" fmla="*/ 696119 h 5937250"/>
              <a:gd name="connsiteX987" fmla="*/ 11016853 w 12191999"/>
              <a:gd name="connsiteY987" fmla="*/ 697706 h 5937250"/>
              <a:gd name="connsiteX988" fmla="*/ 11023997 w 12191999"/>
              <a:gd name="connsiteY988" fmla="*/ 698897 h 5937250"/>
              <a:gd name="connsiteX989" fmla="*/ 11031538 w 12191999"/>
              <a:gd name="connsiteY989" fmla="*/ 699691 h 5937250"/>
              <a:gd name="connsiteX990" fmla="*/ 11039078 w 12191999"/>
              <a:gd name="connsiteY990" fmla="*/ 700881 h 5937250"/>
              <a:gd name="connsiteX991" fmla="*/ 11047412 w 12191999"/>
              <a:gd name="connsiteY991" fmla="*/ 701278 h 5937250"/>
              <a:gd name="connsiteX992" fmla="*/ 11056144 w 12191999"/>
              <a:gd name="connsiteY992" fmla="*/ 701675 h 5937250"/>
              <a:gd name="connsiteX993" fmla="*/ 11064478 w 12191999"/>
              <a:gd name="connsiteY993" fmla="*/ 701278 h 5937250"/>
              <a:gd name="connsiteX994" fmla="*/ 11074003 w 12191999"/>
              <a:gd name="connsiteY994" fmla="*/ 701278 h 5937250"/>
              <a:gd name="connsiteX995" fmla="*/ 11083528 w 12191999"/>
              <a:gd name="connsiteY995" fmla="*/ 700088 h 5937250"/>
              <a:gd name="connsiteX996" fmla="*/ 11091466 w 12191999"/>
              <a:gd name="connsiteY996" fmla="*/ 694135 h 5937250"/>
              <a:gd name="connsiteX997" fmla="*/ 11099403 w 12191999"/>
              <a:gd name="connsiteY997" fmla="*/ 689372 h 5937250"/>
              <a:gd name="connsiteX998" fmla="*/ 11106944 w 12191999"/>
              <a:gd name="connsiteY998" fmla="*/ 685800 h 5937250"/>
              <a:gd name="connsiteX999" fmla="*/ 11114088 w 12191999"/>
              <a:gd name="connsiteY999" fmla="*/ 683419 h 5937250"/>
              <a:gd name="connsiteX1000" fmla="*/ 11120834 w 12191999"/>
              <a:gd name="connsiteY1000" fmla="*/ 681831 h 5937250"/>
              <a:gd name="connsiteX1001" fmla="*/ 11126788 w 12191999"/>
              <a:gd name="connsiteY1001" fmla="*/ 681434 h 5937250"/>
              <a:gd name="connsiteX1002" fmla="*/ 11132741 w 12191999"/>
              <a:gd name="connsiteY1002" fmla="*/ 681434 h 5937250"/>
              <a:gd name="connsiteX1003" fmla="*/ 11137900 w 12191999"/>
              <a:gd name="connsiteY1003" fmla="*/ 682228 h 5937250"/>
              <a:gd name="connsiteX1004" fmla="*/ 11143456 w 12191999"/>
              <a:gd name="connsiteY1004" fmla="*/ 683816 h 5937250"/>
              <a:gd name="connsiteX1005" fmla="*/ 11148219 w 12191999"/>
              <a:gd name="connsiteY1005" fmla="*/ 686594 h 5937250"/>
              <a:gd name="connsiteX1006" fmla="*/ 11152584 w 12191999"/>
              <a:gd name="connsiteY1006" fmla="*/ 688975 h 5937250"/>
              <a:gd name="connsiteX1007" fmla="*/ 11157347 w 12191999"/>
              <a:gd name="connsiteY1007" fmla="*/ 692150 h 5937250"/>
              <a:gd name="connsiteX1008" fmla="*/ 11161316 w 12191999"/>
              <a:gd name="connsiteY1008" fmla="*/ 695325 h 5937250"/>
              <a:gd name="connsiteX1009" fmla="*/ 11164888 w 12191999"/>
              <a:gd name="connsiteY1009" fmla="*/ 698897 h 5937250"/>
              <a:gd name="connsiteX1010" fmla="*/ 11172031 w 12191999"/>
              <a:gd name="connsiteY1010" fmla="*/ 706438 h 5937250"/>
              <a:gd name="connsiteX1011" fmla="*/ 11187906 w 12191999"/>
              <a:gd name="connsiteY1011" fmla="*/ 724694 h 5937250"/>
              <a:gd name="connsiteX1012" fmla="*/ 11202988 w 12191999"/>
              <a:gd name="connsiteY1012" fmla="*/ 743347 h 5937250"/>
              <a:gd name="connsiteX1013" fmla="*/ 11217275 w 12191999"/>
              <a:gd name="connsiteY1013" fmla="*/ 762000 h 5937250"/>
              <a:gd name="connsiteX1014" fmla="*/ 11231166 w 12191999"/>
              <a:gd name="connsiteY1014" fmla="*/ 780653 h 5937250"/>
              <a:gd name="connsiteX1015" fmla="*/ 11244262 w 12191999"/>
              <a:gd name="connsiteY1015" fmla="*/ 799306 h 5937250"/>
              <a:gd name="connsiteX1016" fmla="*/ 11256169 w 12191999"/>
              <a:gd name="connsiteY1016" fmla="*/ 818356 h 5937250"/>
              <a:gd name="connsiteX1017" fmla="*/ 11267281 w 12191999"/>
              <a:gd name="connsiteY1017" fmla="*/ 837010 h 5937250"/>
              <a:gd name="connsiteX1018" fmla="*/ 11277997 w 12191999"/>
              <a:gd name="connsiteY1018" fmla="*/ 856060 h 5937250"/>
              <a:gd name="connsiteX1019" fmla="*/ 11287125 w 12191999"/>
              <a:gd name="connsiteY1019" fmla="*/ 874713 h 5937250"/>
              <a:gd name="connsiteX1020" fmla="*/ 11295062 w 12191999"/>
              <a:gd name="connsiteY1020" fmla="*/ 894160 h 5937250"/>
              <a:gd name="connsiteX1021" fmla="*/ 11302206 w 12191999"/>
              <a:gd name="connsiteY1021" fmla="*/ 912813 h 5937250"/>
              <a:gd name="connsiteX1022" fmla="*/ 11308953 w 12191999"/>
              <a:gd name="connsiteY1022" fmla="*/ 932260 h 5937250"/>
              <a:gd name="connsiteX1023" fmla="*/ 11313716 w 12191999"/>
              <a:gd name="connsiteY1023" fmla="*/ 951706 h 5937250"/>
              <a:gd name="connsiteX1024" fmla="*/ 11317684 w 12191999"/>
              <a:gd name="connsiteY1024" fmla="*/ 971153 h 5937250"/>
              <a:gd name="connsiteX1025" fmla="*/ 11319272 w 12191999"/>
              <a:gd name="connsiteY1025" fmla="*/ 981075 h 5937250"/>
              <a:gd name="connsiteX1026" fmla="*/ 11320066 w 12191999"/>
              <a:gd name="connsiteY1026" fmla="*/ 990997 h 5937250"/>
              <a:gd name="connsiteX1027" fmla="*/ 11321256 w 12191999"/>
              <a:gd name="connsiteY1027" fmla="*/ 1000522 h 5937250"/>
              <a:gd name="connsiteX1028" fmla="*/ 11321653 w 12191999"/>
              <a:gd name="connsiteY1028" fmla="*/ 1010047 h 5937250"/>
              <a:gd name="connsiteX1029" fmla="*/ 11332369 w 12191999"/>
              <a:gd name="connsiteY1029" fmla="*/ 1034256 h 5937250"/>
              <a:gd name="connsiteX1030" fmla="*/ 11342688 w 12191999"/>
              <a:gd name="connsiteY1030" fmla="*/ 1057672 h 5937250"/>
              <a:gd name="connsiteX1031" fmla="*/ 11352212 w 12191999"/>
              <a:gd name="connsiteY1031" fmla="*/ 1081485 h 5937250"/>
              <a:gd name="connsiteX1032" fmla="*/ 11361341 w 12191999"/>
              <a:gd name="connsiteY1032" fmla="*/ 1104900 h 5937250"/>
              <a:gd name="connsiteX1033" fmla="*/ 11369675 w 12191999"/>
              <a:gd name="connsiteY1033" fmla="*/ 1128713 h 5937250"/>
              <a:gd name="connsiteX1034" fmla="*/ 11377612 w 12191999"/>
              <a:gd name="connsiteY1034" fmla="*/ 1152525 h 5937250"/>
              <a:gd name="connsiteX1035" fmla="*/ 11384359 w 12191999"/>
              <a:gd name="connsiteY1035" fmla="*/ 1175941 h 5937250"/>
              <a:gd name="connsiteX1036" fmla="*/ 11390312 w 12191999"/>
              <a:gd name="connsiteY1036" fmla="*/ 1200150 h 5937250"/>
              <a:gd name="connsiteX1037" fmla="*/ 11395472 w 12191999"/>
              <a:gd name="connsiteY1037" fmla="*/ 1223963 h 5937250"/>
              <a:gd name="connsiteX1038" fmla="*/ 11399441 w 12191999"/>
              <a:gd name="connsiteY1038" fmla="*/ 1247775 h 5937250"/>
              <a:gd name="connsiteX1039" fmla="*/ 11401028 w 12191999"/>
              <a:gd name="connsiteY1039" fmla="*/ 1259681 h 5937250"/>
              <a:gd name="connsiteX1040" fmla="*/ 11402219 w 12191999"/>
              <a:gd name="connsiteY1040" fmla="*/ 1271588 h 5937250"/>
              <a:gd name="connsiteX1041" fmla="*/ 11403012 w 12191999"/>
              <a:gd name="connsiteY1041" fmla="*/ 1283494 h 5937250"/>
              <a:gd name="connsiteX1042" fmla="*/ 11403806 w 12191999"/>
              <a:gd name="connsiteY1042" fmla="*/ 1295797 h 5937250"/>
              <a:gd name="connsiteX1043" fmla="*/ 11403806 w 12191999"/>
              <a:gd name="connsiteY1043" fmla="*/ 1307306 h 5937250"/>
              <a:gd name="connsiteX1044" fmla="*/ 11403806 w 12191999"/>
              <a:gd name="connsiteY1044" fmla="*/ 1319610 h 5937250"/>
              <a:gd name="connsiteX1045" fmla="*/ 11403012 w 12191999"/>
              <a:gd name="connsiteY1045" fmla="*/ 1331119 h 5937250"/>
              <a:gd name="connsiteX1046" fmla="*/ 11402219 w 12191999"/>
              <a:gd name="connsiteY1046" fmla="*/ 1343422 h 5937250"/>
              <a:gd name="connsiteX1047" fmla="*/ 11401028 w 12191999"/>
              <a:gd name="connsiteY1047" fmla="*/ 1355328 h 5937250"/>
              <a:gd name="connsiteX1048" fmla="*/ 11399044 w 12191999"/>
              <a:gd name="connsiteY1048" fmla="*/ 1367235 h 5937250"/>
              <a:gd name="connsiteX1049" fmla="*/ 11397059 w 12191999"/>
              <a:gd name="connsiteY1049" fmla="*/ 1379538 h 5937250"/>
              <a:gd name="connsiteX1050" fmla="*/ 11395075 w 12191999"/>
              <a:gd name="connsiteY1050" fmla="*/ 1391444 h 5937250"/>
              <a:gd name="connsiteX1051" fmla="*/ 11510962 w 12191999"/>
              <a:gd name="connsiteY1051" fmla="*/ 2020491 h 5937250"/>
              <a:gd name="connsiteX1052" fmla="*/ 11522869 w 12191999"/>
              <a:gd name="connsiteY1052" fmla="*/ 2039541 h 5937250"/>
              <a:gd name="connsiteX1053" fmla="*/ 11533584 w 12191999"/>
              <a:gd name="connsiteY1053" fmla="*/ 2058591 h 5937250"/>
              <a:gd name="connsiteX1054" fmla="*/ 11543109 w 12191999"/>
              <a:gd name="connsiteY1054" fmla="*/ 2077641 h 5937250"/>
              <a:gd name="connsiteX1055" fmla="*/ 11551841 w 12191999"/>
              <a:gd name="connsiteY1055" fmla="*/ 2097088 h 5937250"/>
              <a:gd name="connsiteX1056" fmla="*/ 11559381 w 12191999"/>
              <a:gd name="connsiteY1056" fmla="*/ 2116535 h 5937250"/>
              <a:gd name="connsiteX1057" fmla="*/ 11566128 w 12191999"/>
              <a:gd name="connsiteY1057" fmla="*/ 2135981 h 5937250"/>
              <a:gd name="connsiteX1058" fmla="*/ 11572081 w 12191999"/>
              <a:gd name="connsiteY1058" fmla="*/ 2155031 h 5937250"/>
              <a:gd name="connsiteX1059" fmla="*/ 11576844 w 12191999"/>
              <a:gd name="connsiteY1059" fmla="*/ 2174478 h 5937250"/>
              <a:gd name="connsiteX1060" fmla="*/ 11580812 w 12191999"/>
              <a:gd name="connsiteY1060" fmla="*/ 2193925 h 5937250"/>
              <a:gd name="connsiteX1061" fmla="*/ 11583988 w 12191999"/>
              <a:gd name="connsiteY1061" fmla="*/ 2213372 h 5937250"/>
              <a:gd name="connsiteX1062" fmla="*/ 11585972 w 12191999"/>
              <a:gd name="connsiteY1062" fmla="*/ 2232422 h 5937250"/>
              <a:gd name="connsiteX1063" fmla="*/ 11587559 w 12191999"/>
              <a:gd name="connsiteY1063" fmla="*/ 2252266 h 5937250"/>
              <a:gd name="connsiteX1064" fmla="*/ 11587956 w 12191999"/>
              <a:gd name="connsiteY1064" fmla="*/ 2271713 h 5937250"/>
              <a:gd name="connsiteX1065" fmla="*/ 11587956 w 12191999"/>
              <a:gd name="connsiteY1065" fmla="*/ 2291160 h 5937250"/>
              <a:gd name="connsiteX1066" fmla="*/ 11587559 w 12191999"/>
              <a:gd name="connsiteY1066" fmla="*/ 2311003 h 5937250"/>
              <a:gd name="connsiteX1067" fmla="*/ 11585972 w 12191999"/>
              <a:gd name="connsiteY1067" fmla="*/ 2330053 h 5937250"/>
              <a:gd name="connsiteX1068" fmla="*/ 11587956 w 12191999"/>
              <a:gd name="connsiteY1068" fmla="*/ 2331244 h 5937250"/>
              <a:gd name="connsiteX1069" fmla="*/ 11589544 w 12191999"/>
              <a:gd name="connsiteY1069" fmla="*/ 2332831 h 5937250"/>
              <a:gd name="connsiteX1070" fmla="*/ 11590338 w 12191999"/>
              <a:gd name="connsiteY1070" fmla="*/ 2333625 h 5937250"/>
              <a:gd name="connsiteX1071" fmla="*/ 11590734 w 12191999"/>
              <a:gd name="connsiteY1071" fmla="*/ 2336006 h 5937250"/>
              <a:gd name="connsiteX1072" fmla="*/ 11590338 w 12191999"/>
              <a:gd name="connsiteY1072" fmla="*/ 2337197 h 5937250"/>
              <a:gd name="connsiteX1073" fmla="*/ 11589544 w 12191999"/>
              <a:gd name="connsiteY1073" fmla="*/ 2339181 h 5937250"/>
              <a:gd name="connsiteX1074" fmla="*/ 11587559 w 12191999"/>
              <a:gd name="connsiteY1074" fmla="*/ 2341960 h 5937250"/>
              <a:gd name="connsiteX1075" fmla="*/ 11584781 w 12191999"/>
              <a:gd name="connsiteY1075" fmla="*/ 2344341 h 5937250"/>
              <a:gd name="connsiteX1076" fmla="*/ 11585972 w 12191999"/>
              <a:gd name="connsiteY1076" fmla="*/ 2347516 h 5937250"/>
              <a:gd name="connsiteX1077" fmla="*/ 11586766 w 12191999"/>
              <a:gd name="connsiteY1077" fmla="*/ 2351088 h 5937250"/>
              <a:gd name="connsiteX1078" fmla="*/ 11587956 w 12191999"/>
              <a:gd name="connsiteY1078" fmla="*/ 2357041 h 5937250"/>
              <a:gd name="connsiteX1079" fmla="*/ 11594306 w 12191999"/>
              <a:gd name="connsiteY1079" fmla="*/ 2361803 h 5937250"/>
              <a:gd name="connsiteX1080" fmla="*/ 11600656 w 12191999"/>
              <a:gd name="connsiteY1080" fmla="*/ 2365772 h 5937250"/>
              <a:gd name="connsiteX1081" fmla="*/ 11605816 w 12191999"/>
              <a:gd name="connsiteY1081" fmla="*/ 2370535 h 5937250"/>
              <a:gd name="connsiteX1082" fmla="*/ 11609784 w 12191999"/>
              <a:gd name="connsiteY1082" fmla="*/ 2374900 h 5937250"/>
              <a:gd name="connsiteX1083" fmla="*/ 11613356 w 12191999"/>
              <a:gd name="connsiteY1083" fmla="*/ 2379663 h 5937250"/>
              <a:gd name="connsiteX1084" fmla="*/ 11615738 w 12191999"/>
              <a:gd name="connsiteY1084" fmla="*/ 2384028 h 5937250"/>
              <a:gd name="connsiteX1085" fmla="*/ 11617722 w 12191999"/>
              <a:gd name="connsiteY1085" fmla="*/ 2388791 h 5937250"/>
              <a:gd name="connsiteX1086" fmla="*/ 11619309 w 12191999"/>
              <a:gd name="connsiteY1086" fmla="*/ 2393157 h 5937250"/>
              <a:gd name="connsiteX1087" fmla="*/ 11620500 w 12191999"/>
              <a:gd name="connsiteY1087" fmla="*/ 2398316 h 5937250"/>
              <a:gd name="connsiteX1088" fmla="*/ 11620897 w 12191999"/>
              <a:gd name="connsiteY1088" fmla="*/ 2403078 h 5937250"/>
              <a:gd name="connsiteX1089" fmla="*/ 11621294 w 12191999"/>
              <a:gd name="connsiteY1089" fmla="*/ 2412603 h 5937250"/>
              <a:gd name="connsiteX1090" fmla="*/ 11620897 w 12191999"/>
              <a:gd name="connsiteY1090" fmla="*/ 2422525 h 5937250"/>
              <a:gd name="connsiteX1091" fmla="*/ 11620103 w 12191999"/>
              <a:gd name="connsiteY1091" fmla="*/ 2432050 h 5937250"/>
              <a:gd name="connsiteX1092" fmla="*/ 11630025 w 12191999"/>
              <a:gd name="connsiteY1092" fmla="*/ 2438003 h 5937250"/>
              <a:gd name="connsiteX1093" fmla="*/ 11638756 w 12191999"/>
              <a:gd name="connsiteY1093" fmla="*/ 2442766 h 5937250"/>
              <a:gd name="connsiteX1094" fmla="*/ 11646297 w 12191999"/>
              <a:gd name="connsiteY1094" fmla="*/ 2445544 h 5937250"/>
              <a:gd name="connsiteX1095" fmla="*/ 11653044 w 12191999"/>
              <a:gd name="connsiteY1095" fmla="*/ 2447131 h 5937250"/>
              <a:gd name="connsiteX1096" fmla="*/ 11658600 w 12191999"/>
              <a:gd name="connsiteY1096" fmla="*/ 2447925 h 5937250"/>
              <a:gd name="connsiteX1097" fmla="*/ 11663362 w 12191999"/>
              <a:gd name="connsiteY1097" fmla="*/ 2447131 h 5937250"/>
              <a:gd name="connsiteX1098" fmla="*/ 11667331 w 12191999"/>
              <a:gd name="connsiteY1098" fmla="*/ 2445544 h 5937250"/>
              <a:gd name="connsiteX1099" fmla="*/ 11670506 w 12191999"/>
              <a:gd name="connsiteY1099" fmla="*/ 2443163 h 5937250"/>
              <a:gd name="connsiteX1100" fmla="*/ 11672888 w 12191999"/>
              <a:gd name="connsiteY1100" fmla="*/ 2440781 h 5937250"/>
              <a:gd name="connsiteX1101" fmla="*/ 11674872 w 12191999"/>
              <a:gd name="connsiteY1101" fmla="*/ 2437607 h 5937250"/>
              <a:gd name="connsiteX1102" fmla="*/ 11676062 w 12191999"/>
              <a:gd name="connsiteY1102" fmla="*/ 2434432 h 5937250"/>
              <a:gd name="connsiteX1103" fmla="*/ 11677253 w 12191999"/>
              <a:gd name="connsiteY1103" fmla="*/ 2431653 h 5937250"/>
              <a:gd name="connsiteX1104" fmla="*/ 11678444 w 12191999"/>
              <a:gd name="connsiteY1104" fmla="*/ 2425700 h 5937250"/>
              <a:gd name="connsiteX1105" fmla="*/ 11679634 w 12191999"/>
              <a:gd name="connsiteY1105" fmla="*/ 2423319 h 5937250"/>
              <a:gd name="connsiteX1106" fmla="*/ 11695906 w 12191999"/>
              <a:gd name="connsiteY1106" fmla="*/ 2405063 h 5937250"/>
              <a:gd name="connsiteX1107" fmla="*/ 11710988 w 12191999"/>
              <a:gd name="connsiteY1107" fmla="*/ 2386807 h 5937250"/>
              <a:gd name="connsiteX1108" fmla="*/ 11725672 w 12191999"/>
              <a:gd name="connsiteY1108" fmla="*/ 2368550 h 5937250"/>
              <a:gd name="connsiteX1109" fmla="*/ 11739959 w 12191999"/>
              <a:gd name="connsiteY1109" fmla="*/ 2349897 h 5937250"/>
              <a:gd name="connsiteX1110" fmla="*/ 11753453 w 12191999"/>
              <a:gd name="connsiteY1110" fmla="*/ 2331641 h 5937250"/>
              <a:gd name="connsiteX1111" fmla="*/ 11766153 w 12191999"/>
              <a:gd name="connsiteY1111" fmla="*/ 2312988 h 5937250"/>
              <a:gd name="connsiteX1112" fmla="*/ 11778059 w 12191999"/>
              <a:gd name="connsiteY1112" fmla="*/ 2294731 h 5937250"/>
              <a:gd name="connsiteX1113" fmla="*/ 11789569 w 12191999"/>
              <a:gd name="connsiteY1113" fmla="*/ 2275681 h 5937250"/>
              <a:gd name="connsiteX1114" fmla="*/ 11799491 w 12191999"/>
              <a:gd name="connsiteY1114" fmla="*/ 2257425 h 5937250"/>
              <a:gd name="connsiteX1115" fmla="*/ 11809412 w 12191999"/>
              <a:gd name="connsiteY1115" fmla="*/ 2238772 h 5937250"/>
              <a:gd name="connsiteX1116" fmla="*/ 11817350 w 12191999"/>
              <a:gd name="connsiteY1116" fmla="*/ 2219722 h 5937250"/>
              <a:gd name="connsiteX1117" fmla="*/ 11824891 w 12191999"/>
              <a:gd name="connsiteY1117" fmla="*/ 2200275 h 5937250"/>
              <a:gd name="connsiteX1118" fmla="*/ 11832034 w 12191999"/>
              <a:gd name="connsiteY1118" fmla="*/ 2181622 h 5937250"/>
              <a:gd name="connsiteX1119" fmla="*/ 11837591 w 12191999"/>
              <a:gd name="connsiteY1119" fmla="*/ 2162969 h 5937250"/>
              <a:gd name="connsiteX1120" fmla="*/ 11842353 w 12191999"/>
              <a:gd name="connsiteY1120" fmla="*/ 2143522 h 5937250"/>
              <a:gd name="connsiteX1121" fmla="*/ 11845925 w 12191999"/>
              <a:gd name="connsiteY1121" fmla="*/ 2124075 h 5937250"/>
              <a:gd name="connsiteX1122" fmla="*/ 11847512 w 12191999"/>
              <a:gd name="connsiteY1122" fmla="*/ 2095103 h 5937250"/>
              <a:gd name="connsiteX1123" fmla="*/ 11848306 w 12191999"/>
              <a:gd name="connsiteY1123" fmla="*/ 2065735 h 5937250"/>
              <a:gd name="connsiteX1124" fmla="*/ 11849100 w 12191999"/>
              <a:gd name="connsiteY1124" fmla="*/ 2058988 h 5937250"/>
              <a:gd name="connsiteX1125" fmla="*/ 11849894 w 12191999"/>
              <a:gd name="connsiteY1125" fmla="*/ 2052241 h 5937250"/>
              <a:gd name="connsiteX1126" fmla="*/ 11851878 w 12191999"/>
              <a:gd name="connsiteY1126" fmla="*/ 2046288 h 5937250"/>
              <a:gd name="connsiteX1127" fmla="*/ 11854656 w 12191999"/>
              <a:gd name="connsiteY1127" fmla="*/ 2040335 h 5937250"/>
              <a:gd name="connsiteX1128" fmla="*/ 11858228 w 12191999"/>
              <a:gd name="connsiteY1128" fmla="*/ 2034381 h 5937250"/>
              <a:gd name="connsiteX1129" fmla="*/ 11862594 w 12191999"/>
              <a:gd name="connsiteY1129" fmla="*/ 2028825 h 5937250"/>
              <a:gd name="connsiteX1130" fmla="*/ 11868150 w 12191999"/>
              <a:gd name="connsiteY1130" fmla="*/ 2024063 h 5937250"/>
              <a:gd name="connsiteX1131" fmla="*/ 11874897 w 12191999"/>
              <a:gd name="connsiteY1131" fmla="*/ 2019300 h 5937250"/>
              <a:gd name="connsiteX1132" fmla="*/ 11883231 w 12191999"/>
              <a:gd name="connsiteY1132" fmla="*/ 2015728 h 5937250"/>
              <a:gd name="connsiteX1133" fmla="*/ 11892756 w 12191999"/>
              <a:gd name="connsiteY1133" fmla="*/ 2012156 h 5937250"/>
              <a:gd name="connsiteX1134" fmla="*/ 11903869 w 12191999"/>
              <a:gd name="connsiteY1134" fmla="*/ 2009775 h 5937250"/>
              <a:gd name="connsiteX1135" fmla="*/ 11916172 w 12191999"/>
              <a:gd name="connsiteY1135" fmla="*/ 2007394 h 5937250"/>
              <a:gd name="connsiteX1136" fmla="*/ 11930856 w 12191999"/>
              <a:gd name="connsiteY1136" fmla="*/ 2006203 h 5937250"/>
              <a:gd name="connsiteX1137" fmla="*/ 11946731 w 12191999"/>
              <a:gd name="connsiteY1137" fmla="*/ 2006203 h 5937250"/>
              <a:gd name="connsiteX1138" fmla="*/ 11964988 w 12191999"/>
              <a:gd name="connsiteY1138" fmla="*/ 2006600 h 5937250"/>
              <a:gd name="connsiteX1139" fmla="*/ 11984831 w 12191999"/>
              <a:gd name="connsiteY1139" fmla="*/ 2007394 h 5937250"/>
              <a:gd name="connsiteX1140" fmla="*/ 12014994 w 12191999"/>
              <a:gd name="connsiteY1140" fmla="*/ 2010569 h 5937250"/>
              <a:gd name="connsiteX1141" fmla="*/ 12045553 w 12191999"/>
              <a:gd name="connsiteY1141" fmla="*/ 2014141 h 5937250"/>
              <a:gd name="connsiteX1142" fmla="*/ 12060238 w 12191999"/>
              <a:gd name="connsiteY1142" fmla="*/ 2016125 h 5937250"/>
              <a:gd name="connsiteX1143" fmla="*/ 12073731 w 12191999"/>
              <a:gd name="connsiteY1143" fmla="*/ 2018903 h 5937250"/>
              <a:gd name="connsiteX1144" fmla="*/ 12087225 w 12191999"/>
              <a:gd name="connsiteY1144" fmla="*/ 2021285 h 5937250"/>
              <a:gd name="connsiteX1145" fmla="*/ 12099528 w 12191999"/>
              <a:gd name="connsiteY1145" fmla="*/ 2024857 h 5937250"/>
              <a:gd name="connsiteX1146" fmla="*/ 12110244 w 12191999"/>
              <a:gd name="connsiteY1146" fmla="*/ 2028428 h 5937250"/>
              <a:gd name="connsiteX1147" fmla="*/ 12114609 w 12191999"/>
              <a:gd name="connsiteY1147" fmla="*/ 2030413 h 5937250"/>
              <a:gd name="connsiteX1148" fmla="*/ 12118578 w 12191999"/>
              <a:gd name="connsiteY1148" fmla="*/ 2033191 h 5937250"/>
              <a:gd name="connsiteX1149" fmla="*/ 12122944 w 12191999"/>
              <a:gd name="connsiteY1149" fmla="*/ 2035572 h 5937250"/>
              <a:gd name="connsiteX1150" fmla="*/ 12125722 w 12191999"/>
              <a:gd name="connsiteY1150" fmla="*/ 2037953 h 5937250"/>
              <a:gd name="connsiteX1151" fmla="*/ 12128500 w 12191999"/>
              <a:gd name="connsiteY1151" fmla="*/ 2040731 h 5937250"/>
              <a:gd name="connsiteX1152" fmla="*/ 12130484 w 12191999"/>
              <a:gd name="connsiteY1152" fmla="*/ 2043906 h 5937250"/>
              <a:gd name="connsiteX1153" fmla="*/ 12132072 w 12191999"/>
              <a:gd name="connsiteY1153" fmla="*/ 2046685 h 5937250"/>
              <a:gd name="connsiteX1154" fmla="*/ 12132866 w 12191999"/>
              <a:gd name="connsiteY1154" fmla="*/ 2050256 h 5937250"/>
              <a:gd name="connsiteX1155" fmla="*/ 12132866 w 12191999"/>
              <a:gd name="connsiteY1155" fmla="*/ 2053828 h 5937250"/>
              <a:gd name="connsiteX1156" fmla="*/ 12132469 w 12191999"/>
              <a:gd name="connsiteY1156" fmla="*/ 2057400 h 5937250"/>
              <a:gd name="connsiteX1157" fmla="*/ 12131278 w 12191999"/>
              <a:gd name="connsiteY1157" fmla="*/ 2061369 h 5937250"/>
              <a:gd name="connsiteX1158" fmla="*/ 12129294 w 12191999"/>
              <a:gd name="connsiteY1158" fmla="*/ 2065735 h 5937250"/>
              <a:gd name="connsiteX1159" fmla="*/ 12126516 w 12191999"/>
              <a:gd name="connsiteY1159" fmla="*/ 2070100 h 5937250"/>
              <a:gd name="connsiteX1160" fmla="*/ 12122944 w 12191999"/>
              <a:gd name="connsiteY1160" fmla="*/ 2075260 h 5937250"/>
              <a:gd name="connsiteX1161" fmla="*/ 12119372 w 12191999"/>
              <a:gd name="connsiteY1161" fmla="*/ 2079228 h 5937250"/>
              <a:gd name="connsiteX1162" fmla="*/ 12116594 w 12191999"/>
              <a:gd name="connsiteY1162" fmla="*/ 2083991 h 5937250"/>
              <a:gd name="connsiteX1163" fmla="*/ 12114609 w 12191999"/>
              <a:gd name="connsiteY1163" fmla="*/ 2087960 h 5937250"/>
              <a:gd name="connsiteX1164" fmla="*/ 12113816 w 12191999"/>
              <a:gd name="connsiteY1164" fmla="*/ 2091928 h 5937250"/>
              <a:gd name="connsiteX1165" fmla="*/ 12112625 w 12191999"/>
              <a:gd name="connsiteY1165" fmla="*/ 2096691 h 5937250"/>
              <a:gd name="connsiteX1166" fmla="*/ 12112625 w 12191999"/>
              <a:gd name="connsiteY1166" fmla="*/ 2100660 h 5937250"/>
              <a:gd name="connsiteX1167" fmla="*/ 12113022 w 12191999"/>
              <a:gd name="connsiteY1167" fmla="*/ 2105422 h 5937250"/>
              <a:gd name="connsiteX1168" fmla="*/ 12113816 w 12191999"/>
              <a:gd name="connsiteY1168" fmla="*/ 2109391 h 5937250"/>
              <a:gd name="connsiteX1169" fmla="*/ 12115006 w 12191999"/>
              <a:gd name="connsiteY1169" fmla="*/ 2113360 h 5937250"/>
              <a:gd name="connsiteX1170" fmla="*/ 12116594 w 12191999"/>
              <a:gd name="connsiteY1170" fmla="*/ 2118122 h 5937250"/>
              <a:gd name="connsiteX1171" fmla="*/ 12120562 w 12191999"/>
              <a:gd name="connsiteY1171" fmla="*/ 2126060 h 5937250"/>
              <a:gd name="connsiteX1172" fmla="*/ 12125325 w 12191999"/>
              <a:gd name="connsiteY1172" fmla="*/ 2134791 h 5937250"/>
              <a:gd name="connsiteX1173" fmla="*/ 12130881 w 12191999"/>
              <a:gd name="connsiteY1173" fmla="*/ 2143522 h 5937250"/>
              <a:gd name="connsiteX1174" fmla="*/ 12136438 w 12191999"/>
              <a:gd name="connsiteY1174" fmla="*/ 2151460 h 5937250"/>
              <a:gd name="connsiteX1175" fmla="*/ 12141597 w 12191999"/>
              <a:gd name="connsiteY1175" fmla="*/ 2160191 h 5937250"/>
              <a:gd name="connsiteX1176" fmla="*/ 12146359 w 12191999"/>
              <a:gd name="connsiteY1176" fmla="*/ 2168922 h 5937250"/>
              <a:gd name="connsiteX1177" fmla="*/ 12149931 w 12191999"/>
              <a:gd name="connsiteY1177" fmla="*/ 2177653 h 5937250"/>
              <a:gd name="connsiteX1178" fmla="*/ 12151122 w 12191999"/>
              <a:gd name="connsiteY1178" fmla="*/ 2181622 h 5937250"/>
              <a:gd name="connsiteX1179" fmla="*/ 12152312 w 12191999"/>
              <a:gd name="connsiteY1179" fmla="*/ 2185591 h 5937250"/>
              <a:gd name="connsiteX1180" fmla="*/ 12152709 w 12191999"/>
              <a:gd name="connsiteY1180" fmla="*/ 2190353 h 5937250"/>
              <a:gd name="connsiteX1181" fmla="*/ 12152709 w 12191999"/>
              <a:gd name="connsiteY1181" fmla="*/ 2194322 h 5937250"/>
              <a:gd name="connsiteX1182" fmla="*/ 12152312 w 12191999"/>
              <a:gd name="connsiteY1182" fmla="*/ 2199085 h 5937250"/>
              <a:gd name="connsiteX1183" fmla="*/ 12151122 w 12191999"/>
              <a:gd name="connsiteY1183" fmla="*/ 2203053 h 5937250"/>
              <a:gd name="connsiteX1184" fmla="*/ 12149138 w 12191999"/>
              <a:gd name="connsiteY1184" fmla="*/ 2207419 h 5937250"/>
              <a:gd name="connsiteX1185" fmla="*/ 12147153 w 12191999"/>
              <a:gd name="connsiteY1185" fmla="*/ 2212181 h 5937250"/>
              <a:gd name="connsiteX1186" fmla="*/ 12145169 w 12191999"/>
              <a:gd name="connsiteY1186" fmla="*/ 2285603 h 5937250"/>
              <a:gd name="connsiteX1187" fmla="*/ 12145169 w 12191999"/>
              <a:gd name="connsiteY1187" fmla="*/ 2373313 h 5937250"/>
              <a:gd name="connsiteX1188" fmla="*/ 12147550 w 12191999"/>
              <a:gd name="connsiteY1188" fmla="*/ 2393950 h 5937250"/>
              <a:gd name="connsiteX1189" fmla="*/ 12149931 w 12191999"/>
              <a:gd name="connsiteY1189" fmla="*/ 2414588 h 5937250"/>
              <a:gd name="connsiteX1190" fmla="*/ 12155488 w 12191999"/>
              <a:gd name="connsiteY1190" fmla="*/ 2421731 h 5937250"/>
              <a:gd name="connsiteX1191" fmla="*/ 12159853 w 12191999"/>
              <a:gd name="connsiteY1191" fmla="*/ 2429272 h 5937250"/>
              <a:gd name="connsiteX1192" fmla="*/ 12164616 w 12191999"/>
              <a:gd name="connsiteY1192" fmla="*/ 2436416 h 5937250"/>
              <a:gd name="connsiteX1193" fmla="*/ 12168188 w 12191999"/>
              <a:gd name="connsiteY1193" fmla="*/ 2444353 h 5937250"/>
              <a:gd name="connsiteX1194" fmla="*/ 12171759 w 12191999"/>
              <a:gd name="connsiteY1194" fmla="*/ 2451497 h 5937250"/>
              <a:gd name="connsiteX1195" fmla="*/ 12174538 w 12191999"/>
              <a:gd name="connsiteY1195" fmla="*/ 2459038 h 5937250"/>
              <a:gd name="connsiteX1196" fmla="*/ 12177316 w 12191999"/>
              <a:gd name="connsiteY1196" fmla="*/ 2466181 h 5937250"/>
              <a:gd name="connsiteX1197" fmla="*/ 12179300 w 12191999"/>
              <a:gd name="connsiteY1197" fmla="*/ 2473722 h 5937250"/>
              <a:gd name="connsiteX1198" fmla="*/ 12181284 w 12191999"/>
              <a:gd name="connsiteY1198" fmla="*/ 2480866 h 5937250"/>
              <a:gd name="connsiteX1199" fmla="*/ 12182872 w 12191999"/>
              <a:gd name="connsiteY1199" fmla="*/ 2488406 h 5937250"/>
              <a:gd name="connsiteX1200" fmla="*/ 12184856 w 12191999"/>
              <a:gd name="connsiteY1200" fmla="*/ 2503091 h 5937250"/>
              <a:gd name="connsiteX1201" fmla="*/ 12186047 w 12191999"/>
              <a:gd name="connsiteY1201" fmla="*/ 2518172 h 5937250"/>
              <a:gd name="connsiteX1202" fmla="*/ 12186047 w 12191999"/>
              <a:gd name="connsiteY1202" fmla="*/ 2533253 h 5937250"/>
              <a:gd name="connsiteX1203" fmla="*/ 12186047 w 12191999"/>
              <a:gd name="connsiteY1203" fmla="*/ 2547938 h 5937250"/>
              <a:gd name="connsiteX1204" fmla="*/ 12184856 w 12191999"/>
              <a:gd name="connsiteY1204" fmla="*/ 2562622 h 5937250"/>
              <a:gd name="connsiteX1205" fmla="*/ 12182475 w 12191999"/>
              <a:gd name="connsiteY1205" fmla="*/ 2592785 h 5937250"/>
              <a:gd name="connsiteX1206" fmla="*/ 12181284 w 12191999"/>
              <a:gd name="connsiteY1206" fmla="*/ 2607469 h 5937250"/>
              <a:gd name="connsiteX1207" fmla="*/ 12180491 w 12191999"/>
              <a:gd name="connsiteY1207" fmla="*/ 2622153 h 5937250"/>
              <a:gd name="connsiteX1208" fmla="*/ 12180491 w 12191999"/>
              <a:gd name="connsiteY1208" fmla="*/ 2637632 h 5937250"/>
              <a:gd name="connsiteX1209" fmla="*/ 12180888 w 12191999"/>
              <a:gd name="connsiteY1209" fmla="*/ 2652316 h 5937250"/>
              <a:gd name="connsiteX1210" fmla="*/ 12184459 w 12191999"/>
              <a:gd name="connsiteY1210" fmla="*/ 2674144 h 5937250"/>
              <a:gd name="connsiteX1211" fmla="*/ 12188031 w 12191999"/>
              <a:gd name="connsiteY1211" fmla="*/ 2695972 h 5937250"/>
              <a:gd name="connsiteX1212" fmla="*/ 12190412 w 12191999"/>
              <a:gd name="connsiteY1212" fmla="*/ 2717800 h 5937250"/>
              <a:gd name="connsiteX1213" fmla="*/ 12190809 w 12191999"/>
              <a:gd name="connsiteY1213" fmla="*/ 2729310 h 5937250"/>
              <a:gd name="connsiteX1214" fmla="*/ 12191603 w 12191999"/>
              <a:gd name="connsiteY1214" fmla="*/ 2740025 h 5937250"/>
              <a:gd name="connsiteX1215" fmla="*/ 12191999 w 12191999"/>
              <a:gd name="connsiteY1215" fmla="*/ 2751107 h 5937250"/>
              <a:gd name="connsiteX1216" fmla="*/ 12191999 w 12191999"/>
              <a:gd name="connsiteY1216" fmla="*/ 2751167 h 5937250"/>
              <a:gd name="connsiteX1217" fmla="*/ 12191603 w 12191999"/>
              <a:gd name="connsiteY1217" fmla="*/ 2761853 h 5937250"/>
              <a:gd name="connsiteX1218" fmla="*/ 12190809 w 12191999"/>
              <a:gd name="connsiteY1218" fmla="*/ 2772966 h 5937250"/>
              <a:gd name="connsiteX1219" fmla="*/ 12190016 w 12191999"/>
              <a:gd name="connsiteY1219" fmla="*/ 2783681 h 5937250"/>
              <a:gd name="connsiteX1220" fmla="*/ 12188031 w 12191999"/>
              <a:gd name="connsiteY1220" fmla="*/ 2794794 h 5937250"/>
              <a:gd name="connsiteX1221" fmla="*/ 12186047 w 12191999"/>
              <a:gd name="connsiteY1221" fmla="*/ 2805510 h 5937250"/>
              <a:gd name="connsiteX1222" fmla="*/ 12183269 w 12191999"/>
              <a:gd name="connsiteY1222" fmla="*/ 2816622 h 5937250"/>
              <a:gd name="connsiteX1223" fmla="*/ 12179697 w 12191999"/>
              <a:gd name="connsiteY1223" fmla="*/ 2827338 h 5937250"/>
              <a:gd name="connsiteX1224" fmla="*/ 12182475 w 12191999"/>
              <a:gd name="connsiteY1224" fmla="*/ 3047206 h 5937250"/>
              <a:gd name="connsiteX1225" fmla="*/ 12184856 w 12191999"/>
              <a:gd name="connsiteY1225" fmla="*/ 3073400 h 5937250"/>
              <a:gd name="connsiteX1226" fmla="*/ 12186444 w 12191999"/>
              <a:gd name="connsiteY1226" fmla="*/ 3099197 h 5937250"/>
              <a:gd name="connsiteX1227" fmla="*/ 12187238 w 12191999"/>
              <a:gd name="connsiteY1227" fmla="*/ 3125788 h 5937250"/>
              <a:gd name="connsiteX1228" fmla="*/ 12188031 w 12191999"/>
              <a:gd name="connsiteY1228" fmla="*/ 3151585 h 5937250"/>
              <a:gd name="connsiteX1229" fmla="*/ 12188031 w 12191999"/>
              <a:gd name="connsiteY1229" fmla="*/ 3177381 h 5937250"/>
              <a:gd name="connsiteX1230" fmla="*/ 12187238 w 12191999"/>
              <a:gd name="connsiteY1230" fmla="*/ 3203575 h 5937250"/>
              <a:gd name="connsiteX1231" fmla="*/ 12186444 w 12191999"/>
              <a:gd name="connsiteY1231" fmla="*/ 3229372 h 5937250"/>
              <a:gd name="connsiteX1232" fmla="*/ 12184856 w 12191999"/>
              <a:gd name="connsiteY1232" fmla="*/ 3255566 h 5937250"/>
              <a:gd name="connsiteX1233" fmla="*/ 12183269 w 12191999"/>
              <a:gd name="connsiteY1233" fmla="*/ 3281363 h 5937250"/>
              <a:gd name="connsiteX1234" fmla="*/ 12180888 w 12191999"/>
              <a:gd name="connsiteY1234" fmla="*/ 3307160 h 5937250"/>
              <a:gd name="connsiteX1235" fmla="*/ 12178109 w 12191999"/>
              <a:gd name="connsiteY1235" fmla="*/ 3333353 h 5937250"/>
              <a:gd name="connsiteX1236" fmla="*/ 12175331 w 12191999"/>
              <a:gd name="connsiteY1236" fmla="*/ 3358753 h 5937250"/>
              <a:gd name="connsiteX1237" fmla="*/ 12172156 w 12191999"/>
              <a:gd name="connsiteY1237" fmla="*/ 3384550 h 5937250"/>
              <a:gd name="connsiteX1238" fmla="*/ 12168188 w 12191999"/>
              <a:gd name="connsiteY1238" fmla="*/ 3410744 h 5937250"/>
              <a:gd name="connsiteX1239" fmla="*/ 12163822 w 12191999"/>
              <a:gd name="connsiteY1239" fmla="*/ 3436541 h 5937250"/>
              <a:gd name="connsiteX1240" fmla="*/ 12159456 w 12191999"/>
              <a:gd name="connsiteY1240" fmla="*/ 3462338 h 5937250"/>
              <a:gd name="connsiteX1241" fmla="*/ 12149931 w 12191999"/>
              <a:gd name="connsiteY1241" fmla="*/ 3514328 h 5937250"/>
              <a:gd name="connsiteX1242" fmla="*/ 12139216 w 12191999"/>
              <a:gd name="connsiteY1242" fmla="*/ 3565922 h 5937250"/>
              <a:gd name="connsiteX1243" fmla="*/ 12126912 w 12191999"/>
              <a:gd name="connsiteY1243" fmla="*/ 3617913 h 5937250"/>
              <a:gd name="connsiteX1244" fmla="*/ 12114212 w 12191999"/>
              <a:gd name="connsiteY1244" fmla="*/ 3669110 h 5937250"/>
              <a:gd name="connsiteX1245" fmla="*/ 12100322 w 12191999"/>
              <a:gd name="connsiteY1245" fmla="*/ 3721100 h 5937250"/>
              <a:gd name="connsiteX1246" fmla="*/ 12086034 w 12191999"/>
              <a:gd name="connsiteY1246" fmla="*/ 3772297 h 5937250"/>
              <a:gd name="connsiteX1247" fmla="*/ 12071350 w 12191999"/>
              <a:gd name="connsiteY1247" fmla="*/ 3824288 h 5937250"/>
              <a:gd name="connsiteX1248" fmla="*/ 12056269 w 12191999"/>
              <a:gd name="connsiteY1248" fmla="*/ 3875881 h 5937250"/>
              <a:gd name="connsiteX1249" fmla="*/ 12047934 w 12191999"/>
              <a:gd name="connsiteY1249" fmla="*/ 3902869 h 5937250"/>
              <a:gd name="connsiteX1250" fmla="*/ 12040791 w 12191999"/>
              <a:gd name="connsiteY1250" fmla="*/ 3930253 h 5937250"/>
              <a:gd name="connsiteX1251" fmla="*/ 12026106 w 12191999"/>
              <a:gd name="connsiteY1251" fmla="*/ 3984625 h 5937250"/>
              <a:gd name="connsiteX1252" fmla="*/ 12029678 w 12191999"/>
              <a:gd name="connsiteY1252" fmla="*/ 3994150 h 5937250"/>
              <a:gd name="connsiteX1253" fmla="*/ 12031662 w 12191999"/>
              <a:gd name="connsiteY1253" fmla="*/ 4004469 h 5937250"/>
              <a:gd name="connsiteX1254" fmla="*/ 12032853 w 12191999"/>
              <a:gd name="connsiteY1254" fmla="*/ 4009628 h 5937250"/>
              <a:gd name="connsiteX1255" fmla="*/ 12033250 w 12191999"/>
              <a:gd name="connsiteY1255" fmla="*/ 4014788 h 5937250"/>
              <a:gd name="connsiteX1256" fmla="*/ 12033250 w 12191999"/>
              <a:gd name="connsiteY1256" fmla="*/ 4019153 h 5937250"/>
              <a:gd name="connsiteX1257" fmla="*/ 12032853 w 12191999"/>
              <a:gd name="connsiteY1257" fmla="*/ 4024313 h 5937250"/>
              <a:gd name="connsiteX1258" fmla="*/ 12031662 w 12191999"/>
              <a:gd name="connsiteY1258" fmla="*/ 4029472 h 5937250"/>
              <a:gd name="connsiteX1259" fmla="*/ 12029678 w 12191999"/>
              <a:gd name="connsiteY1259" fmla="*/ 4033838 h 5937250"/>
              <a:gd name="connsiteX1260" fmla="*/ 12027297 w 12191999"/>
              <a:gd name="connsiteY1260" fmla="*/ 4038997 h 5937250"/>
              <a:gd name="connsiteX1261" fmla="*/ 12024122 w 12191999"/>
              <a:gd name="connsiteY1261" fmla="*/ 4043760 h 5937250"/>
              <a:gd name="connsiteX1262" fmla="*/ 12020153 w 12191999"/>
              <a:gd name="connsiteY1262" fmla="*/ 4048125 h 5937250"/>
              <a:gd name="connsiteX1263" fmla="*/ 12014994 w 12191999"/>
              <a:gd name="connsiteY1263" fmla="*/ 4053285 h 5937250"/>
              <a:gd name="connsiteX1264" fmla="*/ 12009438 w 12191999"/>
              <a:gd name="connsiteY1264" fmla="*/ 4058047 h 5937250"/>
              <a:gd name="connsiteX1265" fmla="*/ 12002294 w 12191999"/>
              <a:gd name="connsiteY1265" fmla="*/ 4062413 h 5937250"/>
              <a:gd name="connsiteX1266" fmla="*/ 11993562 w 12191999"/>
              <a:gd name="connsiteY1266" fmla="*/ 4096941 h 5937250"/>
              <a:gd name="connsiteX1267" fmla="*/ 11985228 w 12191999"/>
              <a:gd name="connsiteY1267" fmla="*/ 4131072 h 5937250"/>
              <a:gd name="connsiteX1268" fmla="*/ 11978084 w 12191999"/>
              <a:gd name="connsiteY1268" fmla="*/ 4165600 h 5937250"/>
              <a:gd name="connsiteX1269" fmla="*/ 11972131 w 12191999"/>
              <a:gd name="connsiteY1269" fmla="*/ 4200525 h 5937250"/>
              <a:gd name="connsiteX1270" fmla="*/ 11966575 w 12191999"/>
              <a:gd name="connsiteY1270" fmla="*/ 4235053 h 5937250"/>
              <a:gd name="connsiteX1271" fmla="*/ 11961416 w 12191999"/>
              <a:gd name="connsiteY1271" fmla="*/ 4269581 h 5937250"/>
              <a:gd name="connsiteX1272" fmla="*/ 11950700 w 12191999"/>
              <a:gd name="connsiteY1272" fmla="*/ 4338638 h 5937250"/>
              <a:gd name="connsiteX1273" fmla="*/ 11945541 w 12191999"/>
              <a:gd name="connsiteY1273" fmla="*/ 4373563 h 5937250"/>
              <a:gd name="connsiteX1274" fmla="*/ 11939588 w 12191999"/>
              <a:gd name="connsiteY1274" fmla="*/ 4408091 h 5937250"/>
              <a:gd name="connsiteX1275" fmla="*/ 11933634 w 12191999"/>
              <a:gd name="connsiteY1275" fmla="*/ 4442619 h 5937250"/>
              <a:gd name="connsiteX1276" fmla="*/ 11925697 w 12191999"/>
              <a:gd name="connsiteY1276" fmla="*/ 4477147 h 5937250"/>
              <a:gd name="connsiteX1277" fmla="*/ 11917759 w 12191999"/>
              <a:gd name="connsiteY1277" fmla="*/ 4511675 h 5937250"/>
              <a:gd name="connsiteX1278" fmla="*/ 11912997 w 12191999"/>
              <a:gd name="connsiteY1278" fmla="*/ 4529138 h 5937250"/>
              <a:gd name="connsiteX1279" fmla="*/ 11908631 w 12191999"/>
              <a:gd name="connsiteY1279" fmla="*/ 4546600 h 5937250"/>
              <a:gd name="connsiteX1280" fmla="*/ 11903472 w 12191999"/>
              <a:gd name="connsiteY1280" fmla="*/ 4563666 h 5937250"/>
              <a:gd name="connsiteX1281" fmla="*/ 11897916 w 12191999"/>
              <a:gd name="connsiteY1281" fmla="*/ 4580731 h 5937250"/>
              <a:gd name="connsiteX1282" fmla="*/ 11891566 w 12191999"/>
              <a:gd name="connsiteY1282" fmla="*/ 4597797 h 5937250"/>
              <a:gd name="connsiteX1283" fmla="*/ 11885612 w 12191999"/>
              <a:gd name="connsiteY1283" fmla="*/ 4615260 h 5937250"/>
              <a:gd name="connsiteX1284" fmla="*/ 11883231 w 12191999"/>
              <a:gd name="connsiteY1284" fmla="*/ 4633119 h 5937250"/>
              <a:gd name="connsiteX1285" fmla="*/ 11880453 w 12191999"/>
              <a:gd name="connsiteY1285" fmla="*/ 4651375 h 5937250"/>
              <a:gd name="connsiteX1286" fmla="*/ 11876881 w 12191999"/>
              <a:gd name="connsiteY1286" fmla="*/ 4669235 h 5937250"/>
              <a:gd name="connsiteX1287" fmla="*/ 11872912 w 12191999"/>
              <a:gd name="connsiteY1287" fmla="*/ 4687491 h 5937250"/>
              <a:gd name="connsiteX1288" fmla="*/ 11868150 w 12191999"/>
              <a:gd name="connsiteY1288" fmla="*/ 4705350 h 5937250"/>
              <a:gd name="connsiteX1289" fmla="*/ 11863388 w 12191999"/>
              <a:gd name="connsiteY1289" fmla="*/ 4723210 h 5937250"/>
              <a:gd name="connsiteX1290" fmla="*/ 11857434 w 12191999"/>
              <a:gd name="connsiteY1290" fmla="*/ 4740672 h 5937250"/>
              <a:gd name="connsiteX1291" fmla="*/ 11851084 w 12191999"/>
              <a:gd name="connsiteY1291" fmla="*/ 4758531 h 5937250"/>
              <a:gd name="connsiteX1292" fmla="*/ 11844338 w 12191999"/>
              <a:gd name="connsiteY1292" fmla="*/ 4776391 h 5937250"/>
              <a:gd name="connsiteX1293" fmla="*/ 11836797 w 12191999"/>
              <a:gd name="connsiteY1293" fmla="*/ 4794250 h 5937250"/>
              <a:gd name="connsiteX1294" fmla="*/ 11828066 w 12191999"/>
              <a:gd name="connsiteY1294" fmla="*/ 4812110 h 5937250"/>
              <a:gd name="connsiteX1295" fmla="*/ 11819334 w 12191999"/>
              <a:gd name="connsiteY1295" fmla="*/ 4829572 h 5937250"/>
              <a:gd name="connsiteX1296" fmla="*/ 11809809 w 12191999"/>
              <a:gd name="connsiteY1296" fmla="*/ 4847035 h 5937250"/>
              <a:gd name="connsiteX1297" fmla="*/ 11799094 w 12191999"/>
              <a:gd name="connsiteY1297" fmla="*/ 4864894 h 5937250"/>
              <a:gd name="connsiteX1298" fmla="*/ 11787981 w 12191999"/>
              <a:gd name="connsiteY1298" fmla="*/ 4882356 h 5937250"/>
              <a:gd name="connsiteX1299" fmla="*/ 11776075 w 12191999"/>
              <a:gd name="connsiteY1299" fmla="*/ 4900216 h 5937250"/>
              <a:gd name="connsiteX1300" fmla="*/ 11780441 w 12191999"/>
              <a:gd name="connsiteY1300" fmla="*/ 4910138 h 5937250"/>
              <a:gd name="connsiteX1301" fmla="*/ 11782425 w 12191999"/>
              <a:gd name="connsiteY1301" fmla="*/ 4915297 h 5937250"/>
              <a:gd name="connsiteX1302" fmla="*/ 11783219 w 12191999"/>
              <a:gd name="connsiteY1302" fmla="*/ 4920456 h 5937250"/>
              <a:gd name="connsiteX1303" fmla="*/ 11784409 w 12191999"/>
              <a:gd name="connsiteY1303" fmla="*/ 4925616 h 5937250"/>
              <a:gd name="connsiteX1304" fmla="*/ 11784806 w 12191999"/>
              <a:gd name="connsiteY1304" fmla="*/ 4930775 h 5937250"/>
              <a:gd name="connsiteX1305" fmla="*/ 11785203 w 12191999"/>
              <a:gd name="connsiteY1305" fmla="*/ 4935935 h 5937250"/>
              <a:gd name="connsiteX1306" fmla="*/ 11784806 w 12191999"/>
              <a:gd name="connsiteY1306" fmla="*/ 4940697 h 5937250"/>
              <a:gd name="connsiteX1307" fmla="*/ 11784409 w 12191999"/>
              <a:gd name="connsiteY1307" fmla="*/ 4945856 h 5937250"/>
              <a:gd name="connsiteX1308" fmla="*/ 11783219 w 12191999"/>
              <a:gd name="connsiteY1308" fmla="*/ 4951016 h 5937250"/>
              <a:gd name="connsiteX1309" fmla="*/ 11781631 w 12191999"/>
              <a:gd name="connsiteY1309" fmla="*/ 4956175 h 5937250"/>
              <a:gd name="connsiteX1310" fmla="*/ 11780441 w 12191999"/>
              <a:gd name="connsiteY1310" fmla="*/ 4961335 h 5937250"/>
              <a:gd name="connsiteX1311" fmla="*/ 11777662 w 12191999"/>
              <a:gd name="connsiteY1311" fmla="*/ 4966097 h 5937250"/>
              <a:gd name="connsiteX1312" fmla="*/ 11775281 w 12191999"/>
              <a:gd name="connsiteY1312" fmla="*/ 4971256 h 5937250"/>
              <a:gd name="connsiteX1313" fmla="*/ 11771709 w 12191999"/>
              <a:gd name="connsiteY1313" fmla="*/ 4976416 h 5937250"/>
              <a:gd name="connsiteX1314" fmla="*/ 11768138 w 12191999"/>
              <a:gd name="connsiteY1314" fmla="*/ 4981575 h 5937250"/>
              <a:gd name="connsiteX1315" fmla="*/ 11770122 w 12191999"/>
              <a:gd name="connsiteY1315" fmla="*/ 4989116 h 5937250"/>
              <a:gd name="connsiteX1316" fmla="*/ 11771709 w 12191999"/>
              <a:gd name="connsiteY1316" fmla="*/ 4996260 h 5937250"/>
              <a:gd name="connsiteX1317" fmla="*/ 11772106 w 12191999"/>
              <a:gd name="connsiteY1317" fmla="*/ 5003800 h 5937250"/>
              <a:gd name="connsiteX1318" fmla="*/ 11772106 w 12191999"/>
              <a:gd name="connsiteY1318" fmla="*/ 5011738 h 5937250"/>
              <a:gd name="connsiteX1319" fmla="*/ 11772106 w 12191999"/>
              <a:gd name="connsiteY1319" fmla="*/ 5018881 h 5937250"/>
              <a:gd name="connsiteX1320" fmla="*/ 11770916 w 12191999"/>
              <a:gd name="connsiteY1320" fmla="*/ 5025628 h 5937250"/>
              <a:gd name="connsiteX1321" fmla="*/ 11769725 w 12191999"/>
              <a:gd name="connsiteY1321" fmla="*/ 5033566 h 5937250"/>
              <a:gd name="connsiteX1322" fmla="*/ 11767344 w 12191999"/>
              <a:gd name="connsiteY1322" fmla="*/ 5040710 h 5937250"/>
              <a:gd name="connsiteX1323" fmla="*/ 11764566 w 12191999"/>
              <a:gd name="connsiteY1323" fmla="*/ 5047853 h 5937250"/>
              <a:gd name="connsiteX1324" fmla="*/ 11761391 w 12191999"/>
              <a:gd name="connsiteY1324" fmla="*/ 5055394 h 5937250"/>
              <a:gd name="connsiteX1325" fmla="*/ 11757819 w 12191999"/>
              <a:gd name="connsiteY1325" fmla="*/ 5062538 h 5937250"/>
              <a:gd name="connsiteX1326" fmla="*/ 11753453 w 12191999"/>
              <a:gd name="connsiteY1326" fmla="*/ 5069681 h 5937250"/>
              <a:gd name="connsiteX1327" fmla="*/ 11748691 w 12191999"/>
              <a:gd name="connsiteY1327" fmla="*/ 5076825 h 5937250"/>
              <a:gd name="connsiteX1328" fmla="*/ 11743531 w 12191999"/>
              <a:gd name="connsiteY1328" fmla="*/ 5083969 h 5937250"/>
              <a:gd name="connsiteX1329" fmla="*/ 11737578 w 12191999"/>
              <a:gd name="connsiteY1329" fmla="*/ 5091113 h 5937250"/>
              <a:gd name="connsiteX1330" fmla="*/ 11731228 w 12191999"/>
              <a:gd name="connsiteY1330" fmla="*/ 5098256 h 5937250"/>
              <a:gd name="connsiteX1331" fmla="*/ 11687572 w 12191999"/>
              <a:gd name="connsiteY1331" fmla="*/ 5105400 h 5937250"/>
              <a:gd name="connsiteX1332" fmla="*/ 11696303 w 12191999"/>
              <a:gd name="connsiteY1332" fmla="*/ 5104606 h 5937250"/>
              <a:gd name="connsiteX1333" fmla="*/ 11706622 w 12191999"/>
              <a:gd name="connsiteY1333" fmla="*/ 5103019 h 5937250"/>
              <a:gd name="connsiteX1334" fmla="*/ 11718131 w 12191999"/>
              <a:gd name="connsiteY1334" fmla="*/ 5101035 h 5937250"/>
              <a:gd name="connsiteX1335" fmla="*/ 11731228 w 12191999"/>
              <a:gd name="connsiteY1335" fmla="*/ 5098256 h 5937250"/>
              <a:gd name="connsiteX1336" fmla="*/ 11726862 w 12191999"/>
              <a:gd name="connsiteY1336" fmla="*/ 5107385 h 5937250"/>
              <a:gd name="connsiteX1337" fmla="*/ 11721306 w 12191999"/>
              <a:gd name="connsiteY1337" fmla="*/ 5116513 h 5937250"/>
              <a:gd name="connsiteX1338" fmla="*/ 11714956 w 12191999"/>
              <a:gd name="connsiteY1338" fmla="*/ 5125244 h 5937250"/>
              <a:gd name="connsiteX1339" fmla="*/ 11708606 w 12191999"/>
              <a:gd name="connsiteY1339" fmla="*/ 5133181 h 5937250"/>
              <a:gd name="connsiteX1340" fmla="*/ 11701462 w 12191999"/>
              <a:gd name="connsiteY1340" fmla="*/ 5141516 h 5937250"/>
              <a:gd name="connsiteX1341" fmla="*/ 11693922 w 12191999"/>
              <a:gd name="connsiteY1341" fmla="*/ 5149056 h 5937250"/>
              <a:gd name="connsiteX1342" fmla="*/ 11685984 w 12191999"/>
              <a:gd name="connsiteY1342" fmla="*/ 5156597 h 5937250"/>
              <a:gd name="connsiteX1343" fmla="*/ 11677253 w 12191999"/>
              <a:gd name="connsiteY1343" fmla="*/ 5163741 h 5937250"/>
              <a:gd name="connsiteX1344" fmla="*/ 11667728 w 12191999"/>
              <a:gd name="connsiteY1344" fmla="*/ 5170488 h 5937250"/>
              <a:gd name="connsiteX1345" fmla="*/ 11658203 w 12191999"/>
              <a:gd name="connsiteY1345" fmla="*/ 5176838 h 5937250"/>
              <a:gd name="connsiteX1346" fmla="*/ 11647884 w 12191999"/>
              <a:gd name="connsiteY1346" fmla="*/ 5183188 h 5937250"/>
              <a:gd name="connsiteX1347" fmla="*/ 11637169 w 12191999"/>
              <a:gd name="connsiteY1347" fmla="*/ 5189141 h 5937250"/>
              <a:gd name="connsiteX1348" fmla="*/ 11625659 w 12191999"/>
              <a:gd name="connsiteY1348" fmla="*/ 5194697 h 5937250"/>
              <a:gd name="connsiteX1349" fmla="*/ 11613753 w 12191999"/>
              <a:gd name="connsiteY1349" fmla="*/ 5200253 h 5937250"/>
              <a:gd name="connsiteX1350" fmla="*/ 11601053 w 12191999"/>
              <a:gd name="connsiteY1350" fmla="*/ 5205413 h 5937250"/>
              <a:gd name="connsiteX1351" fmla="*/ 11587956 w 12191999"/>
              <a:gd name="connsiteY1351" fmla="*/ 5210175 h 5937250"/>
              <a:gd name="connsiteX1352" fmla="*/ 11574462 w 12191999"/>
              <a:gd name="connsiteY1352" fmla="*/ 5214541 h 5937250"/>
              <a:gd name="connsiteX1353" fmla="*/ 11559778 w 12191999"/>
              <a:gd name="connsiteY1353" fmla="*/ 5218510 h 5937250"/>
              <a:gd name="connsiteX1354" fmla="*/ 11545094 w 12191999"/>
              <a:gd name="connsiteY1354" fmla="*/ 5222875 h 5937250"/>
              <a:gd name="connsiteX1355" fmla="*/ 11530012 w 12191999"/>
              <a:gd name="connsiteY1355" fmla="*/ 5226447 h 5937250"/>
              <a:gd name="connsiteX1356" fmla="*/ 11513741 w 12191999"/>
              <a:gd name="connsiteY1356" fmla="*/ 5229225 h 5937250"/>
              <a:gd name="connsiteX1357" fmla="*/ 11496675 w 12191999"/>
              <a:gd name="connsiteY1357" fmla="*/ 5232400 h 5937250"/>
              <a:gd name="connsiteX1358" fmla="*/ 11479609 w 12191999"/>
              <a:gd name="connsiteY1358" fmla="*/ 5234781 h 5937250"/>
              <a:gd name="connsiteX1359" fmla="*/ 11461750 w 12191999"/>
              <a:gd name="connsiteY1359" fmla="*/ 5237560 h 5937250"/>
              <a:gd name="connsiteX1360" fmla="*/ 11443494 w 12191999"/>
              <a:gd name="connsiteY1360" fmla="*/ 5239544 h 5937250"/>
              <a:gd name="connsiteX1361" fmla="*/ 11424047 w 12191999"/>
              <a:gd name="connsiteY1361" fmla="*/ 5241528 h 5937250"/>
              <a:gd name="connsiteX1362" fmla="*/ 11404203 w 12191999"/>
              <a:gd name="connsiteY1362" fmla="*/ 5243116 h 5937250"/>
              <a:gd name="connsiteX1363" fmla="*/ 11383962 w 12191999"/>
              <a:gd name="connsiteY1363" fmla="*/ 5244306 h 5937250"/>
              <a:gd name="connsiteX1364" fmla="*/ 11362531 w 12191999"/>
              <a:gd name="connsiteY1364" fmla="*/ 5245100 h 5937250"/>
              <a:gd name="connsiteX1365" fmla="*/ 11341100 w 12191999"/>
              <a:gd name="connsiteY1365" fmla="*/ 5245497 h 5937250"/>
              <a:gd name="connsiteX1366" fmla="*/ 11295062 w 12191999"/>
              <a:gd name="connsiteY1366" fmla="*/ 5246291 h 5937250"/>
              <a:gd name="connsiteX1367" fmla="*/ 11269266 w 12191999"/>
              <a:gd name="connsiteY1367" fmla="*/ 5246688 h 5937250"/>
              <a:gd name="connsiteX1368" fmla="*/ 11243866 w 12191999"/>
              <a:gd name="connsiteY1368" fmla="*/ 5247878 h 5937250"/>
              <a:gd name="connsiteX1369" fmla="*/ 11219259 w 12191999"/>
              <a:gd name="connsiteY1369" fmla="*/ 5249863 h 5937250"/>
              <a:gd name="connsiteX1370" fmla="*/ 11195050 w 12191999"/>
              <a:gd name="connsiteY1370" fmla="*/ 5251847 h 5937250"/>
              <a:gd name="connsiteX1371" fmla="*/ 11146631 w 12191999"/>
              <a:gd name="connsiteY1371" fmla="*/ 5256213 h 5937250"/>
              <a:gd name="connsiteX1372" fmla="*/ 11122819 w 12191999"/>
              <a:gd name="connsiteY1372" fmla="*/ 5258991 h 5937250"/>
              <a:gd name="connsiteX1373" fmla="*/ 11098212 w 12191999"/>
              <a:gd name="connsiteY1373" fmla="*/ 5260975 h 5937250"/>
              <a:gd name="connsiteX1374" fmla="*/ 11061700 w 12191999"/>
              <a:gd name="connsiteY1374" fmla="*/ 5351463 h 5937250"/>
              <a:gd name="connsiteX1375" fmla="*/ 11060906 w 12191999"/>
              <a:gd name="connsiteY1375" fmla="*/ 5366941 h 5937250"/>
              <a:gd name="connsiteX1376" fmla="*/ 11060906 w 12191999"/>
              <a:gd name="connsiteY1376" fmla="*/ 5382022 h 5937250"/>
              <a:gd name="connsiteX1377" fmla="*/ 11062494 w 12191999"/>
              <a:gd name="connsiteY1377" fmla="*/ 5412978 h 5937250"/>
              <a:gd name="connsiteX1378" fmla="*/ 11063684 w 12191999"/>
              <a:gd name="connsiteY1378" fmla="*/ 5444331 h 5937250"/>
              <a:gd name="connsiteX1379" fmla="*/ 11063684 w 12191999"/>
              <a:gd name="connsiteY1379" fmla="*/ 5459413 h 5937250"/>
              <a:gd name="connsiteX1380" fmla="*/ 11063288 w 12191999"/>
              <a:gd name="connsiteY1380" fmla="*/ 5474494 h 5937250"/>
              <a:gd name="connsiteX1381" fmla="*/ 11062097 w 12191999"/>
              <a:gd name="connsiteY1381" fmla="*/ 5489972 h 5937250"/>
              <a:gd name="connsiteX1382" fmla="*/ 11060112 w 12191999"/>
              <a:gd name="connsiteY1382" fmla="*/ 5505847 h 5937250"/>
              <a:gd name="connsiteX1383" fmla="*/ 11056938 w 12191999"/>
              <a:gd name="connsiteY1383" fmla="*/ 5520928 h 5937250"/>
              <a:gd name="connsiteX1384" fmla="*/ 11054953 w 12191999"/>
              <a:gd name="connsiteY1384" fmla="*/ 5528469 h 5937250"/>
              <a:gd name="connsiteX1385" fmla="*/ 11052969 w 12191999"/>
              <a:gd name="connsiteY1385" fmla="*/ 5536406 h 5937250"/>
              <a:gd name="connsiteX1386" fmla="*/ 11049794 w 12191999"/>
              <a:gd name="connsiteY1386" fmla="*/ 5543947 h 5937250"/>
              <a:gd name="connsiteX1387" fmla="*/ 11047016 w 12191999"/>
              <a:gd name="connsiteY1387" fmla="*/ 5551488 h 5937250"/>
              <a:gd name="connsiteX1388" fmla="*/ 11043841 w 12191999"/>
              <a:gd name="connsiteY1388" fmla="*/ 5559028 h 5937250"/>
              <a:gd name="connsiteX1389" fmla="*/ 11039872 w 12191999"/>
              <a:gd name="connsiteY1389" fmla="*/ 5566966 h 5937250"/>
              <a:gd name="connsiteX1390" fmla="*/ 11035506 w 12191999"/>
              <a:gd name="connsiteY1390" fmla="*/ 5574506 h 5937250"/>
              <a:gd name="connsiteX1391" fmla="*/ 11031141 w 12191999"/>
              <a:gd name="connsiteY1391" fmla="*/ 5582047 h 5937250"/>
              <a:gd name="connsiteX1392" fmla="*/ 11025584 w 12191999"/>
              <a:gd name="connsiteY1392" fmla="*/ 5589588 h 5937250"/>
              <a:gd name="connsiteX1393" fmla="*/ 11020028 w 12191999"/>
              <a:gd name="connsiteY1393" fmla="*/ 5596731 h 5937250"/>
              <a:gd name="connsiteX1394" fmla="*/ 11021219 w 12191999"/>
              <a:gd name="connsiteY1394" fmla="*/ 5606653 h 5937250"/>
              <a:gd name="connsiteX1395" fmla="*/ 11022012 w 12191999"/>
              <a:gd name="connsiteY1395" fmla="*/ 5615781 h 5937250"/>
              <a:gd name="connsiteX1396" fmla="*/ 11022012 w 12191999"/>
              <a:gd name="connsiteY1396" fmla="*/ 5624910 h 5937250"/>
              <a:gd name="connsiteX1397" fmla="*/ 11020822 w 12191999"/>
              <a:gd name="connsiteY1397" fmla="*/ 5634038 h 5937250"/>
              <a:gd name="connsiteX1398" fmla="*/ 11018838 w 12191999"/>
              <a:gd name="connsiteY1398" fmla="*/ 5643166 h 5937250"/>
              <a:gd name="connsiteX1399" fmla="*/ 11016456 w 12191999"/>
              <a:gd name="connsiteY1399" fmla="*/ 5652294 h 5937250"/>
              <a:gd name="connsiteX1400" fmla="*/ 11013678 w 12191999"/>
              <a:gd name="connsiteY1400" fmla="*/ 5661025 h 5937250"/>
              <a:gd name="connsiteX1401" fmla="*/ 11010106 w 12191999"/>
              <a:gd name="connsiteY1401" fmla="*/ 5670153 h 5937250"/>
              <a:gd name="connsiteX1402" fmla="*/ 11002566 w 12191999"/>
              <a:gd name="connsiteY1402" fmla="*/ 5688410 h 5937250"/>
              <a:gd name="connsiteX1403" fmla="*/ 10994628 w 12191999"/>
              <a:gd name="connsiteY1403" fmla="*/ 5706269 h 5937250"/>
              <a:gd name="connsiteX1404" fmla="*/ 10985897 w 12191999"/>
              <a:gd name="connsiteY1404" fmla="*/ 5724525 h 5937250"/>
              <a:gd name="connsiteX1405" fmla="*/ 10977959 w 12191999"/>
              <a:gd name="connsiteY1405" fmla="*/ 5742385 h 5937250"/>
              <a:gd name="connsiteX1406" fmla="*/ 10981134 w 12191999"/>
              <a:gd name="connsiteY1406" fmla="*/ 5746750 h 5937250"/>
              <a:gd name="connsiteX1407" fmla="*/ 10982722 w 12191999"/>
              <a:gd name="connsiteY1407" fmla="*/ 5751116 h 5937250"/>
              <a:gd name="connsiteX1408" fmla="*/ 10983119 w 12191999"/>
              <a:gd name="connsiteY1408" fmla="*/ 5754688 h 5937250"/>
              <a:gd name="connsiteX1409" fmla="*/ 10983119 w 12191999"/>
              <a:gd name="connsiteY1409" fmla="*/ 5758656 h 5937250"/>
              <a:gd name="connsiteX1410" fmla="*/ 10981531 w 12191999"/>
              <a:gd name="connsiteY1410" fmla="*/ 5762228 h 5937250"/>
              <a:gd name="connsiteX1411" fmla="*/ 10980341 w 12191999"/>
              <a:gd name="connsiteY1411" fmla="*/ 5766197 h 5937250"/>
              <a:gd name="connsiteX1412" fmla="*/ 10977562 w 12191999"/>
              <a:gd name="connsiteY1412" fmla="*/ 5769769 h 5937250"/>
              <a:gd name="connsiteX1413" fmla="*/ 10974388 w 12191999"/>
              <a:gd name="connsiteY1413" fmla="*/ 5773341 h 5937250"/>
              <a:gd name="connsiteX1414" fmla="*/ 10967641 w 12191999"/>
              <a:gd name="connsiteY1414" fmla="*/ 5780485 h 5937250"/>
              <a:gd name="connsiteX1415" fmla="*/ 10959306 w 12191999"/>
              <a:gd name="connsiteY1415" fmla="*/ 5787628 h 5937250"/>
              <a:gd name="connsiteX1416" fmla="*/ 10951766 w 12191999"/>
              <a:gd name="connsiteY1416" fmla="*/ 5794772 h 5937250"/>
              <a:gd name="connsiteX1417" fmla="*/ 10948194 w 12191999"/>
              <a:gd name="connsiteY1417" fmla="*/ 5798344 h 5937250"/>
              <a:gd name="connsiteX1418" fmla="*/ 10944622 w 12191999"/>
              <a:gd name="connsiteY1418" fmla="*/ 5801916 h 5937250"/>
              <a:gd name="connsiteX1419" fmla="*/ 10939859 w 12191999"/>
              <a:gd name="connsiteY1419" fmla="*/ 5811044 h 5937250"/>
              <a:gd name="connsiteX1420" fmla="*/ 10934303 w 12191999"/>
              <a:gd name="connsiteY1420" fmla="*/ 5820172 h 5937250"/>
              <a:gd name="connsiteX1421" fmla="*/ 10927953 w 12191999"/>
              <a:gd name="connsiteY1421" fmla="*/ 5828903 h 5937250"/>
              <a:gd name="connsiteX1422" fmla="*/ 10920016 w 12191999"/>
              <a:gd name="connsiteY1422" fmla="*/ 5836841 h 5937250"/>
              <a:gd name="connsiteX1423" fmla="*/ 10912078 w 12191999"/>
              <a:gd name="connsiteY1423" fmla="*/ 5845175 h 5937250"/>
              <a:gd name="connsiteX1424" fmla="*/ 10902950 w 12191999"/>
              <a:gd name="connsiteY1424" fmla="*/ 5852716 h 5937250"/>
              <a:gd name="connsiteX1425" fmla="*/ 10893028 w 12191999"/>
              <a:gd name="connsiteY1425" fmla="*/ 5859860 h 5937250"/>
              <a:gd name="connsiteX1426" fmla="*/ 10882312 w 12191999"/>
              <a:gd name="connsiteY1426" fmla="*/ 5867003 h 5937250"/>
              <a:gd name="connsiteX1427" fmla="*/ 10870803 w 12191999"/>
              <a:gd name="connsiteY1427" fmla="*/ 5874147 h 5937250"/>
              <a:gd name="connsiteX1428" fmla="*/ 10858500 w 12191999"/>
              <a:gd name="connsiteY1428" fmla="*/ 5880100 h 5937250"/>
              <a:gd name="connsiteX1429" fmla="*/ 10845403 w 12191999"/>
              <a:gd name="connsiteY1429" fmla="*/ 5886450 h 5937250"/>
              <a:gd name="connsiteX1430" fmla="*/ 10831512 w 12191999"/>
              <a:gd name="connsiteY1430" fmla="*/ 5892006 h 5937250"/>
              <a:gd name="connsiteX1431" fmla="*/ 10816828 w 12191999"/>
              <a:gd name="connsiteY1431" fmla="*/ 5897563 h 5937250"/>
              <a:gd name="connsiteX1432" fmla="*/ 10801350 w 12191999"/>
              <a:gd name="connsiteY1432" fmla="*/ 5902722 h 5937250"/>
              <a:gd name="connsiteX1433" fmla="*/ 10785872 w 12191999"/>
              <a:gd name="connsiteY1433" fmla="*/ 5907881 h 5937250"/>
              <a:gd name="connsiteX1434" fmla="*/ 10768806 w 12191999"/>
              <a:gd name="connsiteY1434" fmla="*/ 5911850 h 5937250"/>
              <a:gd name="connsiteX1435" fmla="*/ 10751741 w 12191999"/>
              <a:gd name="connsiteY1435" fmla="*/ 5915819 h 5937250"/>
              <a:gd name="connsiteX1436" fmla="*/ 10733484 w 12191999"/>
              <a:gd name="connsiteY1436" fmla="*/ 5919788 h 5937250"/>
              <a:gd name="connsiteX1437" fmla="*/ 10714831 w 12191999"/>
              <a:gd name="connsiteY1437" fmla="*/ 5922963 h 5937250"/>
              <a:gd name="connsiteX1438" fmla="*/ 10694988 w 12191999"/>
              <a:gd name="connsiteY1438" fmla="*/ 5926138 h 5937250"/>
              <a:gd name="connsiteX1439" fmla="*/ 10675144 w 12191999"/>
              <a:gd name="connsiteY1439" fmla="*/ 5928916 h 5937250"/>
              <a:gd name="connsiteX1440" fmla="*/ 10654903 w 12191999"/>
              <a:gd name="connsiteY1440" fmla="*/ 5931297 h 5937250"/>
              <a:gd name="connsiteX1441" fmla="*/ 10633472 w 12191999"/>
              <a:gd name="connsiteY1441" fmla="*/ 5933281 h 5937250"/>
              <a:gd name="connsiteX1442" fmla="*/ 10611644 w 12191999"/>
              <a:gd name="connsiteY1442" fmla="*/ 5934869 h 5937250"/>
              <a:gd name="connsiteX1443" fmla="*/ 10589419 w 12191999"/>
              <a:gd name="connsiteY1443" fmla="*/ 5935663 h 5937250"/>
              <a:gd name="connsiteX1444" fmla="*/ 10566400 w 12191999"/>
              <a:gd name="connsiteY1444" fmla="*/ 5936853 h 5937250"/>
              <a:gd name="connsiteX1445" fmla="*/ 10542984 w 12191999"/>
              <a:gd name="connsiteY1445" fmla="*/ 5937250 h 5937250"/>
              <a:gd name="connsiteX1446" fmla="*/ 10519172 w 12191999"/>
              <a:gd name="connsiteY1446" fmla="*/ 5937250 h 5937250"/>
              <a:gd name="connsiteX1447" fmla="*/ 10494566 w 12191999"/>
              <a:gd name="connsiteY1447" fmla="*/ 5936853 h 5937250"/>
              <a:gd name="connsiteX1448" fmla="*/ 10469562 w 12191999"/>
              <a:gd name="connsiteY1448" fmla="*/ 5936060 h 5937250"/>
              <a:gd name="connsiteX1449" fmla="*/ 10444162 w 12191999"/>
              <a:gd name="connsiteY1449" fmla="*/ 5935266 h 5937250"/>
              <a:gd name="connsiteX1450" fmla="*/ 10418366 w 12191999"/>
              <a:gd name="connsiteY1450" fmla="*/ 5933678 h 5937250"/>
              <a:gd name="connsiteX1451" fmla="*/ 10344547 w 12191999"/>
              <a:gd name="connsiteY1451" fmla="*/ 5932488 h 5937250"/>
              <a:gd name="connsiteX1452" fmla="*/ 10270728 w 12191999"/>
              <a:gd name="connsiteY1452" fmla="*/ 5931694 h 5937250"/>
              <a:gd name="connsiteX1453" fmla="*/ 10196909 w 12191999"/>
              <a:gd name="connsiteY1453" fmla="*/ 5931694 h 5937250"/>
              <a:gd name="connsiteX1454" fmla="*/ 10159603 w 12191999"/>
              <a:gd name="connsiteY1454" fmla="*/ 5931694 h 5937250"/>
              <a:gd name="connsiteX1455" fmla="*/ 10123091 w 12191999"/>
              <a:gd name="connsiteY1455" fmla="*/ 5932091 h 5937250"/>
              <a:gd name="connsiteX1456" fmla="*/ 10098484 w 12191999"/>
              <a:gd name="connsiteY1456" fmla="*/ 5932488 h 5937250"/>
              <a:gd name="connsiteX1457" fmla="*/ 10076259 w 12191999"/>
              <a:gd name="connsiteY1457" fmla="*/ 5932091 h 5937250"/>
              <a:gd name="connsiteX1458" fmla="*/ 10056416 w 12191999"/>
              <a:gd name="connsiteY1458" fmla="*/ 5931297 h 5937250"/>
              <a:gd name="connsiteX1459" fmla="*/ 10038556 w 12191999"/>
              <a:gd name="connsiteY1459" fmla="*/ 5929710 h 5937250"/>
              <a:gd name="connsiteX1460" fmla="*/ 10022681 w 12191999"/>
              <a:gd name="connsiteY1460" fmla="*/ 5926931 h 5937250"/>
              <a:gd name="connsiteX1461" fmla="*/ 10009188 w 12191999"/>
              <a:gd name="connsiteY1461" fmla="*/ 5924153 h 5937250"/>
              <a:gd name="connsiteX1462" fmla="*/ 9997281 w 12191999"/>
              <a:gd name="connsiteY1462" fmla="*/ 5920581 h 5937250"/>
              <a:gd name="connsiteX1463" fmla="*/ 9992122 w 12191999"/>
              <a:gd name="connsiteY1463" fmla="*/ 5918597 h 5937250"/>
              <a:gd name="connsiteX1464" fmla="*/ 9987359 w 12191999"/>
              <a:gd name="connsiteY1464" fmla="*/ 5915819 h 5937250"/>
              <a:gd name="connsiteX1465" fmla="*/ 9982994 w 12191999"/>
              <a:gd name="connsiteY1465" fmla="*/ 5913835 h 5937250"/>
              <a:gd name="connsiteX1466" fmla="*/ 9979025 w 12191999"/>
              <a:gd name="connsiteY1466" fmla="*/ 5911453 h 5937250"/>
              <a:gd name="connsiteX1467" fmla="*/ 9975850 w 12191999"/>
              <a:gd name="connsiteY1467" fmla="*/ 5908675 h 5937250"/>
              <a:gd name="connsiteX1468" fmla="*/ 9973072 w 12191999"/>
              <a:gd name="connsiteY1468" fmla="*/ 5905897 h 5937250"/>
              <a:gd name="connsiteX1469" fmla="*/ 9970294 w 12191999"/>
              <a:gd name="connsiteY1469" fmla="*/ 5902722 h 5937250"/>
              <a:gd name="connsiteX1470" fmla="*/ 9968309 w 12191999"/>
              <a:gd name="connsiteY1470" fmla="*/ 5899547 h 5937250"/>
              <a:gd name="connsiteX1471" fmla="*/ 9966325 w 12191999"/>
              <a:gd name="connsiteY1471" fmla="*/ 5896372 h 5937250"/>
              <a:gd name="connsiteX1472" fmla="*/ 9965134 w 12191999"/>
              <a:gd name="connsiteY1472" fmla="*/ 5893594 h 5937250"/>
              <a:gd name="connsiteX1473" fmla="*/ 9964341 w 12191999"/>
              <a:gd name="connsiteY1473" fmla="*/ 5890022 h 5937250"/>
              <a:gd name="connsiteX1474" fmla="*/ 9963944 w 12191999"/>
              <a:gd name="connsiteY1474" fmla="*/ 5886450 h 5937250"/>
              <a:gd name="connsiteX1475" fmla="*/ 9963150 w 12191999"/>
              <a:gd name="connsiteY1475" fmla="*/ 5882481 h 5937250"/>
              <a:gd name="connsiteX1476" fmla="*/ 9963150 w 12191999"/>
              <a:gd name="connsiteY1476" fmla="*/ 5878910 h 5937250"/>
              <a:gd name="connsiteX1477" fmla="*/ 9963944 w 12191999"/>
              <a:gd name="connsiteY1477" fmla="*/ 5874544 h 5937250"/>
              <a:gd name="connsiteX1478" fmla="*/ 9964738 w 12191999"/>
              <a:gd name="connsiteY1478" fmla="*/ 5870575 h 5937250"/>
              <a:gd name="connsiteX1479" fmla="*/ 9966722 w 12191999"/>
              <a:gd name="connsiteY1479" fmla="*/ 5861844 h 5937250"/>
              <a:gd name="connsiteX1480" fmla="*/ 9954816 w 12191999"/>
              <a:gd name="connsiteY1480" fmla="*/ 5859463 h 5937250"/>
              <a:gd name="connsiteX1481" fmla="*/ 9943306 w 12191999"/>
              <a:gd name="connsiteY1481" fmla="*/ 5856288 h 5937250"/>
              <a:gd name="connsiteX1482" fmla="*/ 9933781 w 12191999"/>
              <a:gd name="connsiteY1482" fmla="*/ 5852716 h 5937250"/>
              <a:gd name="connsiteX1483" fmla="*/ 9924653 w 12191999"/>
              <a:gd name="connsiteY1483" fmla="*/ 5849541 h 5937250"/>
              <a:gd name="connsiteX1484" fmla="*/ 9917112 w 12191999"/>
              <a:gd name="connsiteY1484" fmla="*/ 5845969 h 5937250"/>
              <a:gd name="connsiteX1485" fmla="*/ 9910366 w 12191999"/>
              <a:gd name="connsiteY1485" fmla="*/ 5842794 h 5937250"/>
              <a:gd name="connsiteX1486" fmla="*/ 9904412 w 12191999"/>
              <a:gd name="connsiteY1486" fmla="*/ 5839222 h 5937250"/>
              <a:gd name="connsiteX1487" fmla="*/ 9899253 w 12191999"/>
              <a:gd name="connsiteY1487" fmla="*/ 5835650 h 5937250"/>
              <a:gd name="connsiteX1488" fmla="*/ 9895284 w 12191999"/>
              <a:gd name="connsiteY1488" fmla="*/ 5831285 h 5937250"/>
              <a:gd name="connsiteX1489" fmla="*/ 9891712 w 12191999"/>
              <a:gd name="connsiteY1489" fmla="*/ 5827713 h 5937250"/>
              <a:gd name="connsiteX1490" fmla="*/ 9888934 w 12191999"/>
              <a:gd name="connsiteY1490" fmla="*/ 5823744 h 5937250"/>
              <a:gd name="connsiteX1491" fmla="*/ 9886553 w 12191999"/>
              <a:gd name="connsiteY1491" fmla="*/ 5819775 h 5937250"/>
              <a:gd name="connsiteX1492" fmla="*/ 9884966 w 12191999"/>
              <a:gd name="connsiteY1492" fmla="*/ 5815806 h 5937250"/>
              <a:gd name="connsiteX1493" fmla="*/ 9883775 w 12191999"/>
              <a:gd name="connsiteY1493" fmla="*/ 5811441 h 5937250"/>
              <a:gd name="connsiteX1494" fmla="*/ 9883378 w 12191999"/>
              <a:gd name="connsiteY1494" fmla="*/ 5807075 h 5937250"/>
              <a:gd name="connsiteX1495" fmla="*/ 9882981 w 12191999"/>
              <a:gd name="connsiteY1495" fmla="*/ 5802710 h 5937250"/>
              <a:gd name="connsiteX1496" fmla="*/ 9882981 w 12191999"/>
              <a:gd name="connsiteY1496" fmla="*/ 5794375 h 5937250"/>
              <a:gd name="connsiteX1497" fmla="*/ 9883775 w 12191999"/>
              <a:gd name="connsiteY1497" fmla="*/ 5785644 h 5937250"/>
              <a:gd name="connsiteX1498" fmla="*/ 9885362 w 12191999"/>
              <a:gd name="connsiteY1498" fmla="*/ 5776913 h 5937250"/>
              <a:gd name="connsiteX1499" fmla="*/ 9885759 w 12191999"/>
              <a:gd name="connsiteY1499" fmla="*/ 5768181 h 5937250"/>
              <a:gd name="connsiteX1500" fmla="*/ 9886553 w 12191999"/>
              <a:gd name="connsiteY1500" fmla="*/ 5759450 h 5937250"/>
              <a:gd name="connsiteX1501" fmla="*/ 9885759 w 12191999"/>
              <a:gd name="connsiteY1501" fmla="*/ 5755481 h 5937250"/>
              <a:gd name="connsiteX1502" fmla="*/ 9885362 w 12191999"/>
              <a:gd name="connsiteY1502" fmla="*/ 5751513 h 5937250"/>
              <a:gd name="connsiteX1503" fmla="*/ 9884569 w 12191999"/>
              <a:gd name="connsiteY1503" fmla="*/ 5746750 h 5937250"/>
              <a:gd name="connsiteX1504" fmla="*/ 9882188 w 12191999"/>
              <a:gd name="connsiteY1504" fmla="*/ 5742781 h 5937250"/>
              <a:gd name="connsiteX1505" fmla="*/ 9880203 w 12191999"/>
              <a:gd name="connsiteY1505" fmla="*/ 5738813 h 5937250"/>
              <a:gd name="connsiteX1506" fmla="*/ 9877822 w 12191999"/>
              <a:gd name="connsiteY1506" fmla="*/ 5734844 h 5937250"/>
              <a:gd name="connsiteX1507" fmla="*/ 9875044 w 12191999"/>
              <a:gd name="connsiteY1507" fmla="*/ 5731272 h 5937250"/>
              <a:gd name="connsiteX1508" fmla="*/ 9873853 w 12191999"/>
              <a:gd name="connsiteY1508" fmla="*/ 5727700 h 5937250"/>
              <a:gd name="connsiteX1509" fmla="*/ 9872662 w 12191999"/>
              <a:gd name="connsiteY1509" fmla="*/ 5724128 h 5937250"/>
              <a:gd name="connsiteX1510" fmla="*/ 9872662 w 12191999"/>
              <a:gd name="connsiteY1510" fmla="*/ 5719763 h 5937250"/>
              <a:gd name="connsiteX1511" fmla="*/ 9872662 w 12191999"/>
              <a:gd name="connsiteY1511" fmla="*/ 5715794 h 5937250"/>
              <a:gd name="connsiteX1512" fmla="*/ 9873853 w 12191999"/>
              <a:gd name="connsiteY1512" fmla="*/ 5712222 h 5937250"/>
              <a:gd name="connsiteX1513" fmla="*/ 9874647 w 12191999"/>
              <a:gd name="connsiteY1513" fmla="*/ 5708253 h 5937250"/>
              <a:gd name="connsiteX1514" fmla="*/ 9876234 w 12191999"/>
              <a:gd name="connsiteY1514" fmla="*/ 5704285 h 5937250"/>
              <a:gd name="connsiteX1515" fmla="*/ 9879409 w 12191999"/>
              <a:gd name="connsiteY1515" fmla="*/ 5695950 h 5937250"/>
              <a:gd name="connsiteX1516" fmla="*/ 9883378 w 12191999"/>
              <a:gd name="connsiteY1516" fmla="*/ 5688013 h 5937250"/>
              <a:gd name="connsiteX1517" fmla="*/ 9886950 w 12191999"/>
              <a:gd name="connsiteY1517" fmla="*/ 5679678 h 5937250"/>
              <a:gd name="connsiteX1518" fmla="*/ 9888538 w 12191999"/>
              <a:gd name="connsiteY1518" fmla="*/ 5675710 h 5937250"/>
              <a:gd name="connsiteX1519" fmla="*/ 9889331 w 12191999"/>
              <a:gd name="connsiteY1519" fmla="*/ 5671741 h 5937250"/>
              <a:gd name="connsiteX1520" fmla="*/ 9874250 w 12191999"/>
              <a:gd name="connsiteY1520" fmla="*/ 5659041 h 5937250"/>
              <a:gd name="connsiteX1521" fmla="*/ 9866709 w 12191999"/>
              <a:gd name="connsiteY1521" fmla="*/ 5652691 h 5937250"/>
              <a:gd name="connsiteX1522" fmla="*/ 9858772 w 12191999"/>
              <a:gd name="connsiteY1522" fmla="*/ 5646341 h 5937250"/>
              <a:gd name="connsiteX1523" fmla="*/ 9856788 w 12191999"/>
              <a:gd name="connsiteY1523" fmla="*/ 5644753 h 5937250"/>
              <a:gd name="connsiteX1524" fmla="*/ 9855200 w 12191999"/>
              <a:gd name="connsiteY1524" fmla="*/ 5643166 h 5937250"/>
              <a:gd name="connsiteX1525" fmla="*/ 9854009 w 12191999"/>
              <a:gd name="connsiteY1525" fmla="*/ 5641181 h 5937250"/>
              <a:gd name="connsiteX1526" fmla="*/ 9853216 w 12191999"/>
              <a:gd name="connsiteY1526" fmla="*/ 5639197 h 5937250"/>
              <a:gd name="connsiteX1527" fmla="*/ 9852422 w 12191999"/>
              <a:gd name="connsiteY1527" fmla="*/ 5634831 h 5937250"/>
              <a:gd name="connsiteX1528" fmla="*/ 9852025 w 12191999"/>
              <a:gd name="connsiteY1528" fmla="*/ 5630863 h 5937250"/>
              <a:gd name="connsiteX1529" fmla="*/ 9852422 w 12191999"/>
              <a:gd name="connsiteY1529" fmla="*/ 5626894 h 5937250"/>
              <a:gd name="connsiteX1530" fmla="*/ 9853216 w 12191999"/>
              <a:gd name="connsiteY1530" fmla="*/ 5622131 h 5937250"/>
              <a:gd name="connsiteX1531" fmla="*/ 9854009 w 12191999"/>
              <a:gd name="connsiteY1531" fmla="*/ 5618163 h 5937250"/>
              <a:gd name="connsiteX1532" fmla="*/ 9854406 w 12191999"/>
              <a:gd name="connsiteY1532" fmla="*/ 5614194 h 5937250"/>
              <a:gd name="connsiteX1533" fmla="*/ 9854406 w 12191999"/>
              <a:gd name="connsiteY1533" fmla="*/ 5610225 h 5937250"/>
              <a:gd name="connsiteX1534" fmla="*/ 9853216 w 12191999"/>
              <a:gd name="connsiteY1534" fmla="*/ 5605860 h 5937250"/>
              <a:gd name="connsiteX1535" fmla="*/ 9852422 w 12191999"/>
              <a:gd name="connsiteY1535" fmla="*/ 5604272 h 5937250"/>
              <a:gd name="connsiteX1536" fmla="*/ 9851231 w 12191999"/>
              <a:gd name="connsiteY1536" fmla="*/ 5602288 h 5937250"/>
              <a:gd name="connsiteX1537" fmla="*/ 9849644 w 12191999"/>
              <a:gd name="connsiteY1537" fmla="*/ 5600700 h 5937250"/>
              <a:gd name="connsiteX1538" fmla="*/ 9847659 w 12191999"/>
              <a:gd name="connsiteY1538" fmla="*/ 5599510 h 5937250"/>
              <a:gd name="connsiteX1539" fmla="*/ 9845675 w 12191999"/>
              <a:gd name="connsiteY1539" fmla="*/ 5597922 h 5937250"/>
              <a:gd name="connsiteX1540" fmla="*/ 9842500 w 12191999"/>
              <a:gd name="connsiteY1540" fmla="*/ 5596731 h 5937250"/>
              <a:gd name="connsiteX1541" fmla="*/ 9835356 w 12191999"/>
              <a:gd name="connsiteY1541" fmla="*/ 5594350 h 5937250"/>
              <a:gd name="connsiteX1542" fmla="*/ 9826228 w 12191999"/>
              <a:gd name="connsiteY1542" fmla="*/ 5592763 h 5937250"/>
              <a:gd name="connsiteX1543" fmla="*/ 9814322 w 12191999"/>
              <a:gd name="connsiteY1543" fmla="*/ 5591175 h 5937250"/>
              <a:gd name="connsiteX1544" fmla="*/ 9800828 w 12191999"/>
              <a:gd name="connsiteY1544" fmla="*/ 5591175 h 5937250"/>
              <a:gd name="connsiteX1545" fmla="*/ 9789716 w 12191999"/>
              <a:gd name="connsiteY1545" fmla="*/ 5591572 h 5937250"/>
              <a:gd name="connsiteX1546" fmla="*/ 9779397 w 12191999"/>
              <a:gd name="connsiteY1546" fmla="*/ 5592763 h 5937250"/>
              <a:gd name="connsiteX1547" fmla="*/ 9771062 w 12191999"/>
              <a:gd name="connsiteY1547" fmla="*/ 5594747 h 5937250"/>
              <a:gd name="connsiteX1548" fmla="*/ 9763919 w 12191999"/>
              <a:gd name="connsiteY1548" fmla="*/ 5597128 h 5937250"/>
              <a:gd name="connsiteX1549" fmla="*/ 9757172 w 12191999"/>
              <a:gd name="connsiteY1549" fmla="*/ 5600700 h 5937250"/>
              <a:gd name="connsiteX1550" fmla="*/ 9751616 w 12191999"/>
              <a:gd name="connsiteY1550" fmla="*/ 5604272 h 5937250"/>
              <a:gd name="connsiteX1551" fmla="*/ 9746853 w 12191999"/>
              <a:gd name="connsiteY1551" fmla="*/ 5608638 h 5937250"/>
              <a:gd name="connsiteX1552" fmla="*/ 9737725 w 12191999"/>
              <a:gd name="connsiteY1552" fmla="*/ 5616575 h 5937250"/>
              <a:gd name="connsiteX1553" fmla="*/ 9728597 w 12191999"/>
              <a:gd name="connsiteY1553" fmla="*/ 5625306 h 5937250"/>
              <a:gd name="connsiteX1554" fmla="*/ 9723438 w 12191999"/>
              <a:gd name="connsiteY1554" fmla="*/ 5629275 h 5937250"/>
              <a:gd name="connsiteX1555" fmla="*/ 9717881 w 12191999"/>
              <a:gd name="connsiteY1555" fmla="*/ 5633244 h 5937250"/>
              <a:gd name="connsiteX1556" fmla="*/ 9711531 w 12191999"/>
              <a:gd name="connsiteY1556" fmla="*/ 5636816 h 5937250"/>
              <a:gd name="connsiteX1557" fmla="*/ 9704388 w 12191999"/>
              <a:gd name="connsiteY1557" fmla="*/ 5639991 h 5937250"/>
              <a:gd name="connsiteX1558" fmla="*/ 9704784 w 12191999"/>
              <a:gd name="connsiteY1558" fmla="*/ 5643960 h 5937250"/>
              <a:gd name="connsiteX1559" fmla="*/ 9705181 w 12191999"/>
              <a:gd name="connsiteY1559" fmla="*/ 5648325 h 5937250"/>
              <a:gd name="connsiteX1560" fmla="*/ 9706769 w 12191999"/>
              <a:gd name="connsiteY1560" fmla="*/ 5656660 h 5937250"/>
              <a:gd name="connsiteX1561" fmla="*/ 9707166 w 12191999"/>
              <a:gd name="connsiteY1561" fmla="*/ 5661025 h 5937250"/>
              <a:gd name="connsiteX1562" fmla="*/ 9706769 w 12191999"/>
              <a:gd name="connsiteY1562" fmla="*/ 5664994 h 5937250"/>
              <a:gd name="connsiteX1563" fmla="*/ 9705578 w 12191999"/>
              <a:gd name="connsiteY1563" fmla="*/ 5668963 h 5937250"/>
              <a:gd name="connsiteX1564" fmla="*/ 9703594 w 12191999"/>
              <a:gd name="connsiteY1564" fmla="*/ 5672138 h 5937250"/>
              <a:gd name="connsiteX1565" fmla="*/ 9702800 w 12191999"/>
              <a:gd name="connsiteY1565" fmla="*/ 5674122 h 5937250"/>
              <a:gd name="connsiteX1566" fmla="*/ 9700816 w 12191999"/>
              <a:gd name="connsiteY1566" fmla="*/ 5675710 h 5937250"/>
              <a:gd name="connsiteX1567" fmla="*/ 9696053 w 12191999"/>
              <a:gd name="connsiteY1567" fmla="*/ 5678091 h 5937250"/>
              <a:gd name="connsiteX1568" fmla="*/ 9690100 w 12191999"/>
              <a:gd name="connsiteY1568" fmla="*/ 5680869 h 5937250"/>
              <a:gd name="connsiteX1569" fmla="*/ 9681766 w 12191999"/>
              <a:gd name="connsiteY1569" fmla="*/ 5682456 h 5937250"/>
              <a:gd name="connsiteX1570" fmla="*/ 9671844 w 12191999"/>
              <a:gd name="connsiteY1570" fmla="*/ 5683647 h 5937250"/>
              <a:gd name="connsiteX1571" fmla="*/ 9658747 w 12191999"/>
              <a:gd name="connsiteY1571" fmla="*/ 5684441 h 5937250"/>
              <a:gd name="connsiteX1572" fmla="*/ 9643666 w 12191999"/>
              <a:gd name="connsiteY1572" fmla="*/ 5684441 h 5937250"/>
              <a:gd name="connsiteX1573" fmla="*/ 9625806 w 12191999"/>
              <a:gd name="connsiteY1573" fmla="*/ 5683250 h 5937250"/>
              <a:gd name="connsiteX1574" fmla="*/ 9618662 w 12191999"/>
              <a:gd name="connsiteY1574" fmla="*/ 5684441 h 5937250"/>
              <a:gd name="connsiteX1575" fmla="*/ 9611122 w 12191999"/>
              <a:gd name="connsiteY1575" fmla="*/ 5684838 h 5937250"/>
              <a:gd name="connsiteX1576" fmla="*/ 9595644 w 12191999"/>
              <a:gd name="connsiteY1576" fmla="*/ 5685235 h 5937250"/>
              <a:gd name="connsiteX1577" fmla="*/ 9557147 w 12191999"/>
              <a:gd name="connsiteY1577" fmla="*/ 5690394 h 5937250"/>
              <a:gd name="connsiteX1578" fmla="*/ 9517856 w 12191999"/>
              <a:gd name="connsiteY1578" fmla="*/ 5694363 h 5937250"/>
              <a:gd name="connsiteX1579" fmla="*/ 9478962 w 12191999"/>
              <a:gd name="connsiteY1579" fmla="*/ 5697538 h 5937250"/>
              <a:gd name="connsiteX1580" fmla="*/ 9439672 w 12191999"/>
              <a:gd name="connsiteY1580" fmla="*/ 5699522 h 5937250"/>
              <a:gd name="connsiteX1581" fmla="*/ 9400381 w 12191999"/>
              <a:gd name="connsiteY1581" fmla="*/ 5701110 h 5937250"/>
              <a:gd name="connsiteX1582" fmla="*/ 9361091 w 12191999"/>
              <a:gd name="connsiteY1582" fmla="*/ 5702300 h 5937250"/>
              <a:gd name="connsiteX1583" fmla="*/ 9322197 w 12191999"/>
              <a:gd name="connsiteY1583" fmla="*/ 5702300 h 5937250"/>
              <a:gd name="connsiteX1584" fmla="*/ 9282112 w 12191999"/>
              <a:gd name="connsiteY1584" fmla="*/ 5702300 h 5937250"/>
              <a:gd name="connsiteX1585" fmla="*/ 9243219 w 12191999"/>
              <a:gd name="connsiteY1585" fmla="*/ 5701506 h 5937250"/>
              <a:gd name="connsiteX1586" fmla="*/ 9203531 w 12191999"/>
              <a:gd name="connsiteY1586" fmla="*/ 5700713 h 5937250"/>
              <a:gd name="connsiteX1587" fmla="*/ 9124553 w 12191999"/>
              <a:gd name="connsiteY1587" fmla="*/ 5698728 h 5937250"/>
              <a:gd name="connsiteX1588" fmla="*/ 9045575 w 12191999"/>
              <a:gd name="connsiteY1588" fmla="*/ 5695950 h 5937250"/>
              <a:gd name="connsiteX1589" fmla="*/ 8967391 w 12191999"/>
              <a:gd name="connsiteY1589" fmla="*/ 5693966 h 5937250"/>
              <a:gd name="connsiteX1590" fmla="*/ 8951912 w 12191999"/>
              <a:gd name="connsiteY1590" fmla="*/ 5693172 h 5937250"/>
              <a:gd name="connsiteX1591" fmla="*/ 8938419 w 12191999"/>
              <a:gd name="connsiteY1591" fmla="*/ 5691585 h 5937250"/>
              <a:gd name="connsiteX1592" fmla="*/ 8926116 w 12191999"/>
              <a:gd name="connsiteY1592" fmla="*/ 5689600 h 5937250"/>
              <a:gd name="connsiteX1593" fmla="*/ 8915003 w 12191999"/>
              <a:gd name="connsiteY1593" fmla="*/ 5686425 h 5937250"/>
              <a:gd name="connsiteX1594" fmla="*/ 8905081 w 12191999"/>
              <a:gd name="connsiteY1594" fmla="*/ 5682853 h 5937250"/>
              <a:gd name="connsiteX1595" fmla="*/ 8896350 w 12191999"/>
              <a:gd name="connsiteY1595" fmla="*/ 5679281 h 5937250"/>
              <a:gd name="connsiteX1596" fmla="*/ 8888809 w 12191999"/>
              <a:gd name="connsiteY1596" fmla="*/ 5674519 h 5937250"/>
              <a:gd name="connsiteX1597" fmla="*/ 8881666 w 12191999"/>
              <a:gd name="connsiteY1597" fmla="*/ 5669756 h 5937250"/>
              <a:gd name="connsiteX1598" fmla="*/ 8876109 w 12191999"/>
              <a:gd name="connsiteY1598" fmla="*/ 5664597 h 5937250"/>
              <a:gd name="connsiteX1599" fmla="*/ 8870950 w 12191999"/>
              <a:gd name="connsiteY1599" fmla="*/ 5659438 h 5937250"/>
              <a:gd name="connsiteX1600" fmla="*/ 8866981 w 12191999"/>
              <a:gd name="connsiteY1600" fmla="*/ 5653881 h 5937250"/>
              <a:gd name="connsiteX1601" fmla="*/ 8863409 w 12191999"/>
              <a:gd name="connsiteY1601" fmla="*/ 5648325 h 5937250"/>
              <a:gd name="connsiteX1602" fmla="*/ 8860234 w 12191999"/>
              <a:gd name="connsiteY1602" fmla="*/ 5641975 h 5937250"/>
              <a:gd name="connsiteX1603" fmla="*/ 8857853 w 12191999"/>
              <a:gd name="connsiteY1603" fmla="*/ 5636419 h 5937250"/>
              <a:gd name="connsiteX1604" fmla="*/ 8854281 w 12191999"/>
              <a:gd name="connsiteY1604" fmla="*/ 5625703 h 5937250"/>
              <a:gd name="connsiteX1605" fmla="*/ 8851106 w 12191999"/>
              <a:gd name="connsiteY1605" fmla="*/ 5616972 h 5937250"/>
              <a:gd name="connsiteX1606" fmla="*/ 8849122 w 12191999"/>
              <a:gd name="connsiteY1606" fmla="*/ 5607844 h 5937250"/>
              <a:gd name="connsiteX1607" fmla="*/ 8845550 w 12191999"/>
              <a:gd name="connsiteY1607" fmla="*/ 5590381 h 5937250"/>
              <a:gd name="connsiteX1608" fmla="*/ 8843169 w 12191999"/>
              <a:gd name="connsiteY1608" fmla="*/ 5571728 h 5937250"/>
              <a:gd name="connsiteX1609" fmla="*/ 8841581 w 12191999"/>
              <a:gd name="connsiteY1609" fmla="*/ 5553869 h 5937250"/>
              <a:gd name="connsiteX1610" fmla="*/ 8839200 w 12191999"/>
              <a:gd name="connsiteY1610" fmla="*/ 5517356 h 5937250"/>
              <a:gd name="connsiteX1611" fmla="*/ 8837612 w 12191999"/>
              <a:gd name="connsiteY1611" fmla="*/ 5499497 h 5937250"/>
              <a:gd name="connsiteX1612" fmla="*/ 8836025 w 12191999"/>
              <a:gd name="connsiteY1612" fmla="*/ 5481241 h 5937250"/>
              <a:gd name="connsiteX1613" fmla="*/ 8830866 w 12191999"/>
              <a:gd name="connsiteY1613" fmla="*/ 5473303 h 5937250"/>
              <a:gd name="connsiteX1614" fmla="*/ 8825309 w 12191999"/>
              <a:gd name="connsiteY1614" fmla="*/ 5464969 h 5937250"/>
              <a:gd name="connsiteX1615" fmla="*/ 8814197 w 12191999"/>
              <a:gd name="connsiteY1615" fmla="*/ 5448300 h 5937250"/>
              <a:gd name="connsiteX1616" fmla="*/ 8802688 w 12191999"/>
              <a:gd name="connsiteY1616" fmla="*/ 5432028 h 5937250"/>
              <a:gd name="connsiteX1617" fmla="*/ 8797925 w 12191999"/>
              <a:gd name="connsiteY1617" fmla="*/ 5423297 h 5937250"/>
              <a:gd name="connsiteX1618" fmla="*/ 8793162 w 12191999"/>
              <a:gd name="connsiteY1618" fmla="*/ 5414963 h 5937250"/>
              <a:gd name="connsiteX1619" fmla="*/ 8789591 w 12191999"/>
              <a:gd name="connsiteY1619" fmla="*/ 5406628 h 5937250"/>
              <a:gd name="connsiteX1620" fmla="*/ 8786416 w 12191999"/>
              <a:gd name="connsiteY1620" fmla="*/ 5398294 h 5937250"/>
              <a:gd name="connsiteX1621" fmla="*/ 8785225 w 12191999"/>
              <a:gd name="connsiteY1621" fmla="*/ 5389563 h 5937250"/>
              <a:gd name="connsiteX1622" fmla="*/ 8784431 w 12191999"/>
              <a:gd name="connsiteY1622" fmla="*/ 5385594 h 5937250"/>
              <a:gd name="connsiteX1623" fmla="*/ 8784034 w 12191999"/>
              <a:gd name="connsiteY1623" fmla="*/ 5381625 h 5937250"/>
              <a:gd name="connsiteX1624" fmla="*/ 8784431 w 12191999"/>
              <a:gd name="connsiteY1624" fmla="*/ 5376863 h 5937250"/>
              <a:gd name="connsiteX1625" fmla="*/ 8785225 w 12191999"/>
              <a:gd name="connsiteY1625" fmla="*/ 5372894 h 5937250"/>
              <a:gd name="connsiteX1626" fmla="*/ 8786019 w 12191999"/>
              <a:gd name="connsiteY1626" fmla="*/ 5368131 h 5937250"/>
              <a:gd name="connsiteX1627" fmla="*/ 8787606 w 12191999"/>
              <a:gd name="connsiteY1627" fmla="*/ 5364163 h 5937250"/>
              <a:gd name="connsiteX1628" fmla="*/ 8789194 w 12191999"/>
              <a:gd name="connsiteY1628" fmla="*/ 5359797 h 5937250"/>
              <a:gd name="connsiteX1629" fmla="*/ 8791575 w 12191999"/>
              <a:gd name="connsiteY1629" fmla="*/ 5355431 h 5937250"/>
              <a:gd name="connsiteX1630" fmla="*/ 8794353 w 12191999"/>
              <a:gd name="connsiteY1630" fmla="*/ 5351066 h 5937250"/>
              <a:gd name="connsiteX1631" fmla="*/ 8797925 w 12191999"/>
              <a:gd name="connsiteY1631" fmla="*/ 5346303 h 5937250"/>
              <a:gd name="connsiteX1632" fmla="*/ 8768953 w 12191999"/>
              <a:gd name="connsiteY1632" fmla="*/ 5157788 h 5937250"/>
              <a:gd name="connsiteX1633" fmla="*/ 8762206 w 12191999"/>
              <a:gd name="connsiteY1633" fmla="*/ 5154613 h 5937250"/>
              <a:gd name="connsiteX1634" fmla="*/ 8755459 w 12191999"/>
              <a:gd name="connsiteY1634" fmla="*/ 5151835 h 5937250"/>
              <a:gd name="connsiteX1635" fmla="*/ 8749506 w 12191999"/>
              <a:gd name="connsiteY1635" fmla="*/ 5150644 h 5937250"/>
              <a:gd name="connsiteX1636" fmla="*/ 8743950 w 12191999"/>
              <a:gd name="connsiteY1636" fmla="*/ 5149056 h 5937250"/>
              <a:gd name="connsiteX1637" fmla="*/ 8737600 w 12191999"/>
              <a:gd name="connsiteY1637" fmla="*/ 5147469 h 5937250"/>
              <a:gd name="connsiteX1638" fmla="*/ 8732441 w 12191999"/>
              <a:gd name="connsiteY1638" fmla="*/ 5147072 h 5937250"/>
              <a:gd name="connsiteX1639" fmla="*/ 8726884 w 12191999"/>
              <a:gd name="connsiteY1639" fmla="*/ 5146278 h 5937250"/>
              <a:gd name="connsiteX1640" fmla="*/ 8722122 w 12191999"/>
              <a:gd name="connsiteY1640" fmla="*/ 5146278 h 5937250"/>
              <a:gd name="connsiteX1641" fmla="*/ 8712200 w 12191999"/>
              <a:gd name="connsiteY1641" fmla="*/ 5147072 h 5937250"/>
              <a:gd name="connsiteX1642" fmla="*/ 8703072 w 12191999"/>
              <a:gd name="connsiteY1642" fmla="*/ 5148660 h 5937250"/>
              <a:gd name="connsiteX1643" fmla="*/ 8694341 w 12191999"/>
              <a:gd name="connsiteY1643" fmla="*/ 5151041 h 5937250"/>
              <a:gd name="connsiteX1644" fmla="*/ 8686006 w 12191999"/>
              <a:gd name="connsiteY1644" fmla="*/ 5153422 h 5937250"/>
              <a:gd name="connsiteX1645" fmla="*/ 8669338 w 12191999"/>
              <a:gd name="connsiteY1645" fmla="*/ 5160169 h 5937250"/>
              <a:gd name="connsiteX1646" fmla="*/ 8661003 w 12191999"/>
              <a:gd name="connsiteY1646" fmla="*/ 5163344 h 5937250"/>
              <a:gd name="connsiteX1647" fmla="*/ 8652669 w 12191999"/>
              <a:gd name="connsiteY1647" fmla="*/ 5166122 h 5937250"/>
              <a:gd name="connsiteX1648" fmla="*/ 8643938 w 12191999"/>
              <a:gd name="connsiteY1648" fmla="*/ 5168503 h 5937250"/>
              <a:gd name="connsiteX1649" fmla="*/ 8634809 w 12191999"/>
              <a:gd name="connsiteY1649" fmla="*/ 5170488 h 5937250"/>
              <a:gd name="connsiteX1650" fmla="*/ 8625284 w 12191999"/>
              <a:gd name="connsiteY1650" fmla="*/ 5170885 h 5937250"/>
              <a:gd name="connsiteX1651" fmla="*/ 8620125 w 12191999"/>
              <a:gd name="connsiteY1651" fmla="*/ 5170885 h 5937250"/>
              <a:gd name="connsiteX1652" fmla="*/ 8614966 w 12191999"/>
              <a:gd name="connsiteY1652" fmla="*/ 5170488 h 5937250"/>
              <a:gd name="connsiteX1653" fmla="*/ 8589169 w 12191999"/>
              <a:gd name="connsiteY1653" fmla="*/ 5175250 h 5937250"/>
              <a:gd name="connsiteX1654" fmla="*/ 8562975 w 12191999"/>
              <a:gd name="connsiteY1654" fmla="*/ 5180013 h 5937250"/>
              <a:gd name="connsiteX1655" fmla="*/ 8550275 w 12191999"/>
              <a:gd name="connsiteY1655" fmla="*/ 5181600 h 5937250"/>
              <a:gd name="connsiteX1656" fmla="*/ 8537575 w 12191999"/>
              <a:gd name="connsiteY1656" fmla="*/ 5183188 h 5937250"/>
              <a:gd name="connsiteX1657" fmla="*/ 8525669 w 12191999"/>
              <a:gd name="connsiteY1657" fmla="*/ 5183981 h 5937250"/>
              <a:gd name="connsiteX1658" fmla="*/ 8513366 w 12191999"/>
              <a:gd name="connsiteY1658" fmla="*/ 5184775 h 5937250"/>
              <a:gd name="connsiteX1659" fmla="*/ 8501062 w 12191999"/>
              <a:gd name="connsiteY1659" fmla="*/ 5184775 h 5937250"/>
              <a:gd name="connsiteX1660" fmla="*/ 8489950 w 12191999"/>
              <a:gd name="connsiteY1660" fmla="*/ 5183585 h 5937250"/>
              <a:gd name="connsiteX1661" fmla="*/ 8478838 w 12191999"/>
              <a:gd name="connsiteY1661" fmla="*/ 5181997 h 5937250"/>
              <a:gd name="connsiteX1662" fmla="*/ 8467328 w 12191999"/>
              <a:gd name="connsiteY1662" fmla="*/ 5178822 h 5937250"/>
              <a:gd name="connsiteX1663" fmla="*/ 8457406 w 12191999"/>
              <a:gd name="connsiteY1663" fmla="*/ 5175250 h 5937250"/>
              <a:gd name="connsiteX1664" fmla="*/ 8452247 w 12191999"/>
              <a:gd name="connsiteY1664" fmla="*/ 5173266 h 5937250"/>
              <a:gd name="connsiteX1665" fmla="*/ 8447484 w 12191999"/>
              <a:gd name="connsiteY1665" fmla="*/ 5170885 h 5937250"/>
              <a:gd name="connsiteX1666" fmla="*/ 8442722 w 12191999"/>
              <a:gd name="connsiteY1666" fmla="*/ 5168503 h 5937250"/>
              <a:gd name="connsiteX1667" fmla="*/ 8437959 w 12191999"/>
              <a:gd name="connsiteY1667" fmla="*/ 5165328 h 5937250"/>
              <a:gd name="connsiteX1668" fmla="*/ 8433197 w 12191999"/>
              <a:gd name="connsiteY1668" fmla="*/ 5161756 h 5937250"/>
              <a:gd name="connsiteX1669" fmla="*/ 8429228 w 12191999"/>
              <a:gd name="connsiteY1669" fmla="*/ 5158185 h 5937250"/>
              <a:gd name="connsiteX1670" fmla="*/ 8416131 w 12191999"/>
              <a:gd name="connsiteY1670" fmla="*/ 5164931 h 5937250"/>
              <a:gd name="connsiteX1671" fmla="*/ 8402638 w 12191999"/>
              <a:gd name="connsiteY1671" fmla="*/ 5170488 h 5937250"/>
              <a:gd name="connsiteX1672" fmla="*/ 8389144 w 12191999"/>
              <a:gd name="connsiteY1672" fmla="*/ 5176044 h 5937250"/>
              <a:gd name="connsiteX1673" fmla="*/ 8375253 w 12191999"/>
              <a:gd name="connsiteY1673" fmla="*/ 5180410 h 5937250"/>
              <a:gd name="connsiteX1674" fmla="*/ 8361760 w 12191999"/>
              <a:gd name="connsiteY1674" fmla="*/ 5185172 h 5937250"/>
              <a:gd name="connsiteX1675" fmla="*/ 8347472 w 12191999"/>
              <a:gd name="connsiteY1675" fmla="*/ 5188744 h 5937250"/>
              <a:gd name="connsiteX1676" fmla="*/ 8333185 w 12191999"/>
              <a:gd name="connsiteY1676" fmla="*/ 5191919 h 5937250"/>
              <a:gd name="connsiteX1677" fmla="*/ 8318500 w 12191999"/>
              <a:gd name="connsiteY1677" fmla="*/ 5194697 h 5937250"/>
              <a:gd name="connsiteX1678" fmla="*/ 8303419 w 12191999"/>
              <a:gd name="connsiteY1678" fmla="*/ 5196681 h 5937250"/>
              <a:gd name="connsiteX1679" fmla="*/ 8288735 w 12191999"/>
              <a:gd name="connsiteY1679" fmla="*/ 5198666 h 5937250"/>
              <a:gd name="connsiteX1680" fmla="*/ 8273653 w 12191999"/>
              <a:gd name="connsiteY1680" fmla="*/ 5200253 h 5937250"/>
              <a:gd name="connsiteX1681" fmla="*/ 8258175 w 12191999"/>
              <a:gd name="connsiteY1681" fmla="*/ 5201444 h 5937250"/>
              <a:gd name="connsiteX1682" fmla="*/ 8243094 w 12191999"/>
              <a:gd name="connsiteY1682" fmla="*/ 5202238 h 5937250"/>
              <a:gd name="connsiteX1683" fmla="*/ 8227219 w 12191999"/>
              <a:gd name="connsiteY1683" fmla="*/ 5203031 h 5937250"/>
              <a:gd name="connsiteX1684" fmla="*/ 8196263 w 12191999"/>
              <a:gd name="connsiteY1684" fmla="*/ 5203428 h 5937250"/>
              <a:gd name="connsiteX1685" fmla="*/ 8164116 w 12191999"/>
              <a:gd name="connsiteY1685" fmla="*/ 5202238 h 5937250"/>
              <a:gd name="connsiteX1686" fmla="*/ 8132763 w 12191999"/>
              <a:gd name="connsiteY1686" fmla="*/ 5201444 h 5937250"/>
              <a:gd name="connsiteX1687" fmla="*/ 8099822 w 12191999"/>
              <a:gd name="connsiteY1687" fmla="*/ 5199460 h 5937250"/>
              <a:gd name="connsiteX1688" fmla="*/ 8068072 w 12191999"/>
              <a:gd name="connsiteY1688" fmla="*/ 5196681 h 5937250"/>
              <a:gd name="connsiteX1689" fmla="*/ 8002985 w 12191999"/>
              <a:gd name="connsiteY1689" fmla="*/ 5192316 h 5937250"/>
              <a:gd name="connsiteX1690" fmla="*/ 7970838 w 12191999"/>
              <a:gd name="connsiteY1690" fmla="*/ 5190728 h 5937250"/>
              <a:gd name="connsiteX1691" fmla="*/ 7938691 w 12191999"/>
              <a:gd name="connsiteY1691" fmla="*/ 5189141 h 5937250"/>
              <a:gd name="connsiteX1692" fmla="*/ 7922022 w 12191999"/>
              <a:gd name="connsiteY1692" fmla="*/ 5174060 h 5937250"/>
              <a:gd name="connsiteX1693" fmla="*/ 7904163 w 12191999"/>
              <a:gd name="connsiteY1693" fmla="*/ 5158581 h 5937250"/>
              <a:gd name="connsiteX1694" fmla="*/ 7868047 w 12191999"/>
              <a:gd name="connsiteY1694" fmla="*/ 5129213 h 5937250"/>
              <a:gd name="connsiteX1695" fmla="*/ 7849791 w 12191999"/>
              <a:gd name="connsiteY1695" fmla="*/ 5113735 h 5937250"/>
              <a:gd name="connsiteX1696" fmla="*/ 7832328 w 12191999"/>
              <a:gd name="connsiteY1696" fmla="*/ 5099050 h 5937250"/>
              <a:gd name="connsiteX1697" fmla="*/ 7815660 w 12191999"/>
              <a:gd name="connsiteY1697" fmla="*/ 5083969 h 5937250"/>
              <a:gd name="connsiteX1698" fmla="*/ 7799785 w 12191999"/>
              <a:gd name="connsiteY1698" fmla="*/ 5068491 h 5937250"/>
              <a:gd name="connsiteX1699" fmla="*/ 7792641 w 12191999"/>
              <a:gd name="connsiteY1699" fmla="*/ 5060950 h 5937250"/>
              <a:gd name="connsiteX1700" fmla="*/ 7785497 w 12191999"/>
              <a:gd name="connsiteY1700" fmla="*/ 5052616 h 5937250"/>
              <a:gd name="connsiteX1701" fmla="*/ 7778750 w 12191999"/>
              <a:gd name="connsiteY1701" fmla="*/ 5045075 h 5937250"/>
              <a:gd name="connsiteX1702" fmla="*/ 7773194 w 12191999"/>
              <a:gd name="connsiteY1702" fmla="*/ 5037535 h 5937250"/>
              <a:gd name="connsiteX1703" fmla="*/ 7767638 w 12191999"/>
              <a:gd name="connsiteY1703" fmla="*/ 5029200 h 5937250"/>
              <a:gd name="connsiteX1704" fmla="*/ 7762478 w 12191999"/>
              <a:gd name="connsiteY1704" fmla="*/ 5021660 h 5937250"/>
              <a:gd name="connsiteX1705" fmla="*/ 7758510 w 12191999"/>
              <a:gd name="connsiteY1705" fmla="*/ 5013722 h 5937250"/>
              <a:gd name="connsiteX1706" fmla="*/ 7754938 w 12191999"/>
              <a:gd name="connsiteY1706" fmla="*/ 5005388 h 5937250"/>
              <a:gd name="connsiteX1707" fmla="*/ 7751763 w 12191999"/>
              <a:gd name="connsiteY1707" fmla="*/ 4997450 h 5937250"/>
              <a:gd name="connsiteX1708" fmla="*/ 7749381 w 12191999"/>
              <a:gd name="connsiteY1708" fmla="*/ 4989116 h 5937250"/>
              <a:gd name="connsiteX1709" fmla="*/ 7748191 w 12191999"/>
              <a:gd name="connsiteY1709" fmla="*/ 4980385 h 5937250"/>
              <a:gd name="connsiteX1710" fmla="*/ 7747397 w 12191999"/>
              <a:gd name="connsiteY1710" fmla="*/ 4972447 h 5937250"/>
              <a:gd name="connsiteX1711" fmla="*/ 7747794 w 12191999"/>
              <a:gd name="connsiteY1711" fmla="*/ 4963716 h 5937250"/>
              <a:gd name="connsiteX1712" fmla="*/ 7748985 w 12191999"/>
              <a:gd name="connsiteY1712" fmla="*/ 4954985 h 5937250"/>
              <a:gd name="connsiteX1713" fmla="*/ 7750969 w 12191999"/>
              <a:gd name="connsiteY1713" fmla="*/ 4946253 h 5937250"/>
              <a:gd name="connsiteX1714" fmla="*/ 7753350 w 12191999"/>
              <a:gd name="connsiteY1714" fmla="*/ 4937125 h 5937250"/>
              <a:gd name="connsiteX1715" fmla="*/ 7747794 w 12191999"/>
              <a:gd name="connsiteY1715" fmla="*/ 4934347 h 5937250"/>
              <a:gd name="connsiteX1716" fmla="*/ 7742635 w 12191999"/>
              <a:gd name="connsiteY1716" fmla="*/ 4930775 h 5937250"/>
              <a:gd name="connsiteX1717" fmla="*/ 7738269 w 12191999"/>
              <a:gd name="connsiteY1717" fmla="*/ 4927600 h 5937250"/>
              <a:gd name="connsiteX1718" fmla="*/ 7734697 w 12191999"/>
              <a:gd name="connsiteY1718" fmla="*/ 4924028 h 5937250"/>
              <a:gd name="connsiteX1719" fmla="*/ 7731522 w 12191999"/>
              <a:gd name="connsiteY1719" fmla="*/ 4920456 h 5937250"/>
              <a:gd name="connsiteX1720" fmla="*/ 7729141 w 12191999"/>
              <a:gd name="connsiteY1720" fmla="*/ 4916488 h 5937250"/>
              <a:gd name="connsiteX1721" fmla="*/ 7726760 w 12191999"/>
              <a:gd name="connsiteY1721" fmla="*/ 4912916 h 5937250"/>
              <a:gd name="connsiteX1722" fmla="*/ 7725569 w 12191999"/>
              <a:gd name="connsiteY1722" fmla="*/ 4908947 h 5937250"/>
              <a:gd name="connsiteX1723" fmla="*/ 7723981 w 12191999"/>
              <a:gd name="connsiteY1723" fmla="*/ 4905375 h 5937250"/>
              <a:gd name="connsiteX1724" fmla="*/ 7722791 w 12191999"/>
              <a:gd name="connsiteY1724" fmla="*/ 4901010 h 5937250"/>
              <a:gd name="connsiteX1725" fmla="*/ 7721203 w 12191999"/>
              <a:gd name="connsiteY1725" fmla="*/ 4893469 h 5937250"/>
              <a:gd name="connsiteX1726" fmla="*/ 7719219 w 12191999"/>
              <a:gd name="connsiteY1726" fmla="*/ 4877197 h 5937250"/>
              <a:gd name="connsiteX1727" fmla="*/ 7717631 w 12191999"/>
              <a:gd name="connsiteY1727" fmla="*/ 4869656 h 5937250"/>
              <a:gd name="connsiteX1728" fmla="*/ 7716838 w 12191999"/>
              <a:gd name="connsiteY1728" fmla="*/ 4865688 h 5937250"/>
              <a:gd name="connsiteX1729" fmla="*/ 7714853 w 12191999"/>
              <a:gd name="connsiteY1729" fmla="*/ 4862116 h 5937250"/>
              <a:gd name="connsiteX1730" fmla="*/ 7713266 w 12191999"/>
              <a:gd name="connsiteY1730" fmla="*/ 4857750 h 5937250"/>
              <a:gd name="connsiteX1731" fmla="*/ 7710488 w 12191999"/>
              <a:gd name="connsiteY1731" fmla="*/ 4854178 h 5937250"/>
              <a:gd name="connsiteX1732" fmla="*/ 7707710 w 12191999"/>
              <a:gd name="connsiteY1732" fmla="*/ 4850606 h 5937250"/>
              <a:gd name="connsiteX1733" fmla="*/ 7704138 w 12191999"/>
              <a:gd name="connsiteY1733" fmla="*/ 4847035 h 5937250"/>
              <a:gd name="connsiteX1734" fmla="*/ 7699772 w 12191999"/>
              <a:gd name="connsiteY1734" fmla="*/ 4843463 h 5937250"/>
              <a:gd name="connsiteX1735" fmla="*/ 7695406 w 12191999"/>
              <a:gd name="connsiteY1735" fmla="*/ 4839891 h 5937250"/>
              <a:gd name="connsiteX1736" fmla="*/ 7689850 w 12191999"/>
              <a:gd name="connsiteY1736" fmla="*/ 4837113 h 5937250"/>
              <a:gd name="connsiteX1737" fmla="*/ 7683103 w 12191999"/>
              <a:gd name="connsiteY1737" fmla="*/ 4833938 h 5937250"/>
              <a:gd name="connsiteX1738" fmla="*/ 7675563 w 12191999"/>
              <a:gd name="connsiteY1738" fmla="*/ 4830763 h 5937250"/>
              <a:gd name="connsiteX1739" fmla="*/ 7667228 w 12191999"/>
              <a:gd name="connsiteY1739" fmla="*/ 4827985 h 5937250"/>
              <a:gd name="connsiteX1740" fmla="*/ 7658100 w 12191999"/>
              <a:gd name="connsiteY1740" fmla="*/ 4824810 h 5937250"/>
              <a:gd name="connsiteX1741" fmla="*/ 7647385 w 12191999"/>
              <a:gd name="connsiteY1741" fmla="*/ 4822428 h 5937250"/>
              <a:gd name="connsiteX1742" fmla="*/ 7646591 w 12191999"/>
              <a:gd name="connsiteY1742" fmla="*/ 4850210 h 5937250"/>
              <a:gd name="connsiteX1743" fmla="*/ 7644606 w 12191999"/>
              <a:gd name="connsiteY1743" fmla="*/ 4877594 h 5937250"/>
              <a:gd name="connsiteX1744" fmla="*/ 7642622 w 12191999"/>
              <a:gd name="connsiteY1744" fmla="*/ 4905375 h 5937250"/>
              <a:gd name="connsiteX1745" fmla="*/ 7639447 w 12191999"/>
              <a:gd name="connsiteY1745" fmla="*/ 4932760 h 5937250"/>
              <a:gd name="connsiteX1746" fmla="*/ 7635875 w 12191999"/>
              <a:gd name="connsiteY1746" fmla="*/ 4960144 h 5937250"/>
              <a:gd name="connsiteX1747" fmla="*/ 7631906 w 12191999"/>
              <a:gd name="connsiteY1747" fmla="*/ 4987528 h 5937250"/>
              <a:gd name="connsiteX1748" fmla="*/ 7626747 w 12191999"/>
              <a:gd name="connsiteY1748" fmla="*/ 5015310 h 5937250"/>
              <a:gd name="connsiteX1749" fmla="*/ 7620397 w 12191999"/>
              <a:gd name="connsiteY1749" fmla="*/ 5042694 h 5937250"/>
              <a:gd name="connsiteX1750" fmla="*/ 7613253 w 12191999"/>
              <a:gd name="connsiteY1750" fmla="*/ 5070078 h 5937250"/>
              <a:gd name="connsiteX1751" fmla="*/ 7605316 w 12191999"/>
              <a:gd name="connsiteY1751" fmla="*/ 5097066 h 5937250"/>
              <a:gd name="connsiteX1752" fmla="*/ 7596188 w 12191999"/>
              <a:gd name="connsiteY1752" fmla="*/ 5124450 h 5937250"/>
              <a:gd name="connsiteX1753" fmla="*/ 7585869 w 12191999"/>
              <a:gd name="connsiteY1753" fmla="*/ 5151438 h 5937250"/>
              <a:gd name="connsiteX1754" fmla="*/ 7579916 w 12191999"/>
              <a:gd name="connsiteY1754" fmla="*/ 5165328 h 5937250"/>
              <a:gd name="connsiteX1755" fmla="*/ 7573566 w 12191999"/>
              <a:gd name="connsiteY1755" fmla="*/ 5178822 h 5937250"/>
              <a:gd name="connsiteX1756" fmla="*/ 7567613 w 12191999"/>
              <a:gd name="connsiteY1756" fmla="*/ 5192316 h 5937250"/>
              <a:gd name="connsiteX1757" fmla="*/ 7560866 w 12191999"/>
              <a:gd name="connsiteY1757" fmla="*/ 5205810 h 5937250"/>
              <a:gd name="connsiteX1758" fmla="*/ 7553722 w 12191999"/>
              <a:gd name="connsiteY1758" fmla="*/ 5219700 h 5937250"/>
              <a:gd name="connsiteX1759" fmla="*/ 7546181 w 12191999"/>
              <a:gd name="connsiteY1759" fmla="*/ 5232797 h 5937250"/>
              <a:gd name="connsiteX1760" fmla="*/ 7538641 w 12191999"/>
              <a:gd name="connsiteY1760" fmla="*/ 5246688 h 5937250"/>
              <a:gd name="connsiteX1761" fmla="*/ 7529910 w 12191999"/>
              <a:gd name="connsiteY1761" fmla="*/ 5259785 h 5937250"/>
              <a:gd name="connsiteX1762" fmla="*/ 7529116 w 12191999"/>
              <a:gd name="connsiteY1762" fmla="*/ 5267722 h 5937250"/>
              <a:gd name="connsiteX1763" fmla="*/ 7527528 w 12191999"/>
              <a:gd name="connsiteY1763" fmla="*/ 5274866 h 5937250"/>
              <a:gd name="connsiteX1764" fmla="*/ 7525941 w 12191999"/>
              <a:gd name="connsiteY1764" fmla="*/ 5281613 h 5937250"/>
              <a:gd name="connsiteX1765" fmla="*/ 7523560 w 12191999"/>
              <a:gd name="connsiteY1765" fmla="*/ 5288756 h 5937250"/>
              <a:gd name="connsiteX1766" fmla="*/ 7520781 w 12191999"/>
              <a:gd name="connsiteY1766" fmla="*/ 5295900 h 5937250"/>
              <a:gd name="connsiteX1767" fmla="*/ 7517606 w 12191999"/>
              <a:gd name="connsiteY1767" fmla="*/ 5303044 h 5937250"/>
              <a:gd name="connsiteX1768" fmla="*/ 7511256 w 12191999"/>
              <a:gd name="connsiteY1768" fmla="*/ 5316935 h 5937250"/>
              <a:gd name="connsiteX1769" fmla="*/ 7502922 w 12191999"/>
              <a:gd name="connsiteY1769" fmla="*/ 5331222 h 5937250"/>
              <a:gd name="connsiteX1770" fmla="*/ 7494191 w 12191999"/>
              <a:gd name="connsiteY1770" fmla="*/ 5344716 h 5937250"/>
              <a:gd name="connsiteX1771" fmla="*/ 7484666 w 12191999"/>
              <a:gd name="connsiteY1771" fmla="*/ 5358606 h 5937250"/>
              <a:gd name="connsiteX1772" fmla="*/ 7473950 w 12191999"/>
              <a:gd name="connsiteY1772" fmla="*/ 5371703 h 5937250"/>
              <a:gd name="connsiteX1773" fmla="*/ 7462838 w 12191999"/>
              <a:gd name="connsiteY1773" fmla="*/ 5385594 h 5937250"/>
              <a:gd name="connsiteX1774" fmla="*/ 7450931 w 12191999"/>
              <a:gd name="connsiteY1774" fmla="*/ 5398691 h 5937250"/>
              <a:gd name="connsiteX1775" fmla="*/ 7426722 w 12191999"/>
              <a:gd name="connsiteY1775" fmla="*/ 5425678 h 5937250"/>
              <a:gd name="connsiteX1776" fmla="*/ 7402116 w 12191999"/>
              <a:gd name="connsiteY1776" fmla="*/ 5452666 h 5937250"/>
              <a:gd name="connsiteX1777" fmla="*/ 7390606 w 12191999"/>
              <a:gd name="connsiteY1777" fmla="*/ 5466556 h 5937250"/>
              <a:gd name="connsiteX1778" fmla="*/ 7378700 w 12191999"/>
              <a:gd name="connsiteY1778" fmla="*/ 5479653 h 5937250"/>
              <a:gd name="connsiteX1779" fmla="*/ 7378700 w 12191999"/>
              <a:gd name="connsiteY1779" fmla="*/ 5482828 h 5937250"/>
              <a:gd name="connsiteX1780" fmla="*/ 7378303 w 12191999"/>
              <a:gd name="connsiteY1780" fmla="*/ 5486003 h 5937250"/>
              <a:gd name="connsiteX1781" fmla="*/ 7377906 w 12191999"/>
              <a:gd name="connsiteY1781" fmla="*/ 5488781 h 5937250"/>
              <a:gd name="connsiteX1782" fmla="*/ 7376319 w 12191999"/>
              <a:gd name="connsiteY1782" fmla="*/ 5491956 h 5937250"/>
              <a:gd name="connsiteX1783" fmla="*/ 7374731 w 12191999"/>
              <a:gd name="connsiteY1783" fmla="*/ 5495131 h 5937250"/>
              <a:gd name="connsiteX1784" fmla="*/ 7372350 w 12191999"/>
              <a:gd name="connsiteY1784" fmla="*/ 5497513 h 5937250"/>
              <a:gd name="connsiteX1785" fmla="*/ 7367191 w 12191999"/>
              <a:gd name="connsiteY1785" fmla="*/ 5503069 h 5937250"/>
              <a:gd name="connsiteX1786" fmla="*/ 7360444 w 12191999"/>
              <a:gd name="connsiteY1786" fmla="*/ 5508228 h 5937250"/>
              <a:gd name="connsiteX1787" fmla="*/ 7352506 w 12191999"/>
              <a:gd name="connsiteY1787" fmla="*/ 5513388 h 5937250"/>
              <a:gd name="connsiteX1788" fmla="*/ 7343775 w 12191999"/>
              <a:gd name="connsiteY1788" fmla="*/ 5518547 h 5937250"/>
              <a:gd name="connsiteX1789" fmla="*/ 7333853 w 12191999"/>
              <a:gd name="connsiteY1789" fmla="*/ 5522913 h 5937250"/>
              <a:gd name="connsiteX1790" fmla="*/ 7320360 w 12191999"/>
              <a:gd name="connsiteY1790" fmla="*/ 5527278 h 5937250"/>
              <a:gd name="connsiteX1791" fmla="*/ 7308056 w 12191999"/>
              <a:gd name="connsiteY1791" fmla="*/ 5531644 h 5937250"/>
              <a:gd name="connsiteX1792" fmla="*/ 7296944 w 12191999"/>
              <a:gd name="connsiteY1792" fmla="*/ 5536406 h 5937250"/>
              <a:gd name="connsiteX1793" fmla="*/ 7286228 w 12191999"/>
              <a:gd name="connsiteY1793" fmla="*/ 5541169 h 5937250"/>
              <a:gd name="connsiteX1794" fmla="*/ 7276703 w 12191999"/>
              <a:gd name="connsiteY1794" fmla="*/ 5546328 h 5937250"/>
              <a:gd name="connsiteX1795" fmla="*/ 7266781 w 12191999"/>
              <a:gd name="connsiteY1795" fmla="*/ 5551885 h 5937250"/>
              <a:gd name="connsiteX1796" fmla="*/ 7247335 w 12191999"/>
              <a:gd name="connsiteY1796" fmla="*/ 5563394 h 5937250"/>
              <a:gd name="connsiteX1797" fmla="*/ 7237810 w 12191999"/>
              <a:gd name="connsiteY1797" fmla="*/ 5568156 h 5937250"/>
              <a:gd name="connsiteX1798" fmla="*/ 7227491 w 12191999"/>
              <a:gd name="connsiteY1798" fmla="*/ 5573316 h 5937250"/>
              <a:gd name="connsiteX1799" fmla="*/ 7216775 w 12191999"/>
              <a:gd name="connsiteY1799" fmla="*/ 5578475 h 5937250"/>
              <a:gd name="connsiteX1800" fmla="*/ 7204869 w 12191999"/>
              <a:gd name="connsiteY1800" fmla="*/ 5583238 h 5937250"/>
              <a:gd name="connsiteX1801" fmla="*/ 7192169 w 12191999"/>
              <a:gd name="connsiteY1801" fmla="*/ 5587206 h 5937250"/>
              <a:gd name="connsiteX1802" fmla="*/ 7177881 w 12191999"/>
              <a:gd name="connsiteY1802" fmla="*/ 5590778 h 5937250"/>
              <a:gd name="connsiteX1803" fmla="*/ 7162006 w 12191999"/>
              <a:gd name="connsiteY1803" fmla="*/ 5593556 h 5937250"/>
              <a:gd name="connsiteX1804" fmla="*/ 7144544 w 12191999"/>
              <a:gd name="connsiteY1804" fmla="*/ 5596335 h 5937250"/>
              <a:gd name="connsiteX1805" fmla="*/ 7141766 w 12191999"/>
              <a:gd name="connsiteY1805" fmla="*/ 5599906 h 5937250"/>
              <a:gd name="connsiteX1806" fmla="*/ 7137400 w 12191999"/>
              <a:gd name="connsiteY1806" fmla="*/ 5603478 h 5937250"/>
              <a:gd name="connsiteX1807" fmla="*/ 7129463 w 12191999"/>
              <a:gd name="connsiteY1807" fmla="*/ 5610225 h 5937250"/>
              <a:gd name="connsiteX1808" fmla="*/ 7120335 w 12191999"/>
              <a:gd name="connsiteY1808" fmla="*/ 5615781 h 5937250"/>
              <a:gd name="connsiteX1809" fmla="*/ 7110016 w 12191999"/>
              <a:gd name="connsiteY1809" fmla="*/ 5621338 h 5937250"/>
              <a:gd name="connsiteX1810" fmla="*/ 7099300 w 12191999"/>
              <a:gd name="connsiteY1810" fmla="*/ 5625703 h 5937250"/>
              <a:gd name="connsiteX1811" fmla="*/ 7086997 w 12191999"/>
              <a:gd name="connsiteY1811" fmla="*/ 5630466 h 5937250"/>
              <a:gd name="connsiteX1812" fmla="*/ 7074297 w 12191999"/>
              <a:gd name="connsiteY1812" fmla="*/ 5634038 h 5937250"/>
              <a:gd name="connsiteX1813" fmla="*/ 7061200 w 12191999"/>
              <a:gd name="connsiteY1813" fmla="*/ 5637610 h 5937250"/>
              <a:gd name="connsiteX1814" fmla="*/ 7046516 w 12191999"/>
              <a:gd name="connsiteY1814" fmla="*/ 5640388 h 5937250"/>
              <a:gd name="connsiteX1815" fmla="*/ 7031831 w 12191999"/>
              <a:gd name="connsiteY1815" fmla="*/ 5643166 h 5937250"/>
              <a:gd name="connsiteX1816" fmla="*/ 7015956 w 12191999"/>
              <a:gd name="connsiteY1816" fmla="*/ 5645150 h 5937250"/>
              <a:gd name="connsiteX1817" fmla="*/ 6999685 w 12191999"/>
              <a:gd name="connsiteY1817" fmla="*/ 5647135 h 5937250"/>
              <a:gd name="connsiteX1818" fmla="*/ 6965156 w 12191999"/>
              <a:gd name="connsiteY1818" fmla="*/ 5650310 h 5937250"/>
              <a:gd name="connsiteX1819" fmla="*/ 6929041 w 12191999"/>
              <a:gd name="connsiteY1819" fmla="*/ 5652691 h 5937250"/>
              <a:gd name="connsiteX1820" fmla="*/ 6897291 w 12191999"/>
              <a:gd name="connsiteY1820" fmla="*/ 5654278 h 5937250"/>
              <a:gd name="connsiteX1821" fmla="*/ 6865938 w 12191999"/>
              <a:gd name="connsiteY1821" fmla="*/ 5654675 h 5937250"/>
              <a:gd name="connsiteX1822" fmla="*/ 6834188 w 12191999"/>
              <a:gd name="connsiteY1822" fmla="*/ 5655469 h 5937250"/>
              <a:gd name="connsiteX1823" fmla="*/ 6802835 w 12191999"/>
              <a:gd name="connsiteY1823" fmla="*/ 5655469 h 5937250"/>
              <a:gd name="connsiteX1824" fmla="*/ 6771481 w 12191999"/>
              <a:gd name="connsiteY1824" fmla="*/ 5655469 h 5937250"/>
              <a:gd name="connsiteX1825" fmla="*/ 6740525 w 12191999"/>
              <a:gd name="connsiteY1825" fmla="*/ 5654675 h 5937250"/>
              <a:gd name="connsiteX1826" fmla="*/ 6677819 w 12191999"/>
              <a:gd name="connsiteY1826" fmla="*/ 5652691 h 5937250"/>
              <a:gd name="connsiteX1827" fmla="*/ 6615906 w 12191999"/>
              <a:gd name="connsiteY1827" fmla="*/ 5650310 h 5937250"/>
              <a:gd name="connsiteX1828" fmla="*/ 6553994 w 12191999"/>
              <a:gd name="connsiteY1828" fmla="*/ 5647135 h 5937250"/>
              <a:gd name="connsiteX1829" fmla="*/ 6491685 w 12191999"/>
              <a:gd name="connsiteY1829" fmla="*/ 5643960 h 5937250"/>
              <a:gd name="connsiteX1830" fmla="*/ 6429772 w 12191999"/>
              <a:gd name="connsiteY1830" fmla="*/ 5641578 h 5937250"/>
              <a:gd name="connsiteX1831" fmla="*/ 6412310 w 12191999"/>
              <a:gd name="connsiteY1831" fmla="*/ 5640388 h 5937250"/>
              <a:gd name="connsiteX1832" fmla="*/ 6396435 w 12191999"/>
              <a:gd name="connsiteY1832" fmla="*/ 5639594 h 5937250"/>
              <a:gd name="connsiteX1833" fmla="*/ 6381353 w 12191999"/>
              <a:gd name="connsiteY1833" fmla="*/ 5637610 h 5937250"/>
              <a:gd name="connsiteX1834" fmla="*/ 6367066 w 12191999"/>
              <a:gd name="connsiteY1834" fmla="*/ 5635625 h 5937250"/>
              <a:gd name="connsiteX1835" fmla="*/ 6354366 w 12191999"/>
              <a:gd name="connsiteY1835" fmla="*/ 5632450 h 5937250"/>
              <a:gd name="connsiteX1836" fmla="*/ 6342063 w 12191999"/>
              <a:gd name="connsiteY1836" fmla="*/ 5629275 h 5937250"/>
              <a:gd name="connsiteX1837" fmla="*/ 6330950 w 12191999"/>
              <a:gd name="connsiteY1837" fmla="*/ 5626497 h 5937250"/>
              <a:gd name="connsiteX1838" fmla="*/ 6320631 w 12191999"/>
              <a:gd name="connsiteY1838" fmla="*/ 5622131 h 5937250"/>
              <a:gd name="connsiteX1839" fmla="*/ 6311106 w 12191999"/>
              <a:gd name="connsiteY1839" fmla="*/ 5618163 h 5937250"/>
              <a:gd name="connsiteX1840" fmla="*/ 6302772 w 12191999"/>
              <a:gd name="connsiteY1840" fmla="*/ 5613400 h 5937250"/>
              <a:gd name="connsiteX1841" fmla="*/ 6295231 w 12191999"/>
              <a:gd name="connsiteY1841" fmla="*/ 5608638 h 5937250"/>
              <a:gd name="connsiteX1842" fmla="*/ 6288088 w 12191999"/>
              <a:gd name="connsiteY1842" fmla="*/ 5603478 h 5937250"/>
              <a:gd name="connsiteX1843" fmla="*/ 6282531 w 12191999"/>
              <a:gd name="connsiteY1843" fmla="*/ 5598319 h 5937250"/>
              <a:gd name="connsiteX1844" fmla="*/ 6277372 w 12191999"/>
              <a:gd name="connsiteY1844" fmla="*/ 5592763 h 5937250"/>
              <a:gd name="connsiteX1845" fmla="*/ 6273006 w 12191999"/>
              <a:gd name="connsiteY1845" fmla="*/ 5586810 h 5937250"/>
              <a:gd name="connsiteX1846" fmla="*/ 6269435 w 12191999"/>
              <a:gd name="connsiteY1846" fmla="*/ 5580856 h 5937250"/>
              <a:gd name="connsiteX1847" fmla="*/ 6257925 w 12191999"/>
              <a:gd name="connsiteY1847" fmla="*/ 5560219 h 5937250"/>
              <a:gd name="connsiteX1848" fmla="*/ 6246416 w 12191999"/>
              <a:gd name="connsiteY1848" fmla="*/ 5539185 h 5937250"/>
              <a:gd name="connsiteX1849" fmla="*/ 6221810 w 12191999"/>
              <a:gd name="connsiteY1849" fmla="*/ 5497910 h 5937250"/>
              <a:gd name="connsiteX1850" fmla="*/ 6197600 w 12191999"/>
              <a:gd name="connsiteY1850" fmla="*/ 5456238 h 5937250"/>
              <a:gd name="connsiteX1851" fmla="*/ 6185694 w 12191999"/>
              <a:gd name="connsiteY1851" fmla="*/ 5435600 h 5937250"/>
              <a:gd name="connsiteX1852" fmla="*/ 6174581 w 12191999"/>
              <a:gd name="connsiteY1852" fmla="*/ 5414963 h 5937250"/>
              <a:gd name="connsiteX1853" fmla="*/ 6164263 w 12191999"/>
              <a:gd name="connsiteY1853" fmla="*/ 5394325 h 5937250"/>
              <a:gd name="connsiteX1854" fmla="*/ 6159897 w 12191999"/>
              <a:gd name="connsiteY1854" fmla="*/ 5383610 h 5937250"/>
              <a:gd name="connsiteX1855" fmla="*/ 6155928 w 12191999"/>
              <a:gd name="connsiteY1855" fmla="*/ 5373291 h 5937250"/>
              <a:gd name="connsiteX1856" fmla="*/ 6151563 w 12191999"/>
              <a:gd name="connsiteY1856" fmla="*/ 5362575 h 5937250"/>
              <a:gd name="connsiteX1857" fmla="*/ 6147991 w 12191999"/>
              <a:gd name="connsiteY1857" fmla="*/ 5351860 h 5937250"/>
              <a:gd name="connsiteX1858" fmla="*/ 6145213 w 12191999"/>
              <a:gd name="connsiteY1858" fmla="*/ 5341938 h 5937250"/>
              <a:gd name="connsiteX1859" fmla="*/ 6142435 w 12191999"/>
              <a:gd name="connsiteY1859" fmla="*/ 5331222 h 5937250"/>
              <a:gd name="connsiteX1860" fmla="*/ 6140053 w 12191999"/>
              <a:gd name="connsiteY1860" fmla="*/ 5320506 h 5937250"/>
              <a:gd name="connsiteX1861" fmla="*/ 6138466 w 12191999"/>
              <a:gd name="connsiteY1861" fmla="*/ 5309791 h 5937250"/>
              <a:gd name="connsiteX1862" fmla="*/ 6136878 w 12191999"/>
              <a:gd name="connsiteY1862" fmla="*/ 5299075 h 5937250"/>
              <a:gd name="connsiteX1863" fmla="*/ 6136481 w 12191999"/>
              <a:gd name="connsiteY1863" fmla="*/ 5288360 h 5937250"/>
              <a:gd name="connsiteX1864" fmla="*/ 6136481 w 12191999"/>
              <a:gd name="connsiteY1864" fmla="*/ 5277644 h 5937250"/>
              <a:gd name="connsiteX1865" fmla="*/ 6136878 w 12191999"/>
              <a:gd name="connsiteY1865" fmla="*/ 5266928 h 5937250"/>
              <a:gd name="connsiteX1866" fmla="*/ 6138069 w 12191999"/>
              <a:gd name="connsiteY1866" fmla="*/ 5256213 h 5937250"/>
              <a:gd name="connsiteX1867" fmla="*/ 6139656 w 12191999"/>
              <a:gd name="connsiteY1867" fmla="*/ 5245497 h 5937250"/>
              <a:gd name="connsiteX1868" fmla="*/ 6104335 w 12191999"/>
              <a:gd name="connsiteY1868" fmla="*/ 5215731 h 5937250"/>
              <a:gd name="connsiteX1869" fmla="*/ 6030516 w 12191999"/>
              <a:gd name="connsiteY1869" fmla="*/ 5201841 h 5937250"/>
              <a:gd name="connsiteX1870" fmla="*/ 5951141 w 12191999"/>
              <a:gd name="connsiteY1870" fmla="*/ 5391547 h 5937250"/>
              <a:gd name="connsiteX1871" fmla="*/ 5952728 w 12191999"/>
              <a:gd name="connsiteY1871" fmla="*/ 5398294 h 5937250"/>
              <a:gd name="connsiteX1872" fmla="*/ 5953919 w 12191999"/>
              <a:gd name="connsiteY1872" fmla="*/ 5405041 h 5937250"/>
              <a:gd name="connsiteX1873" fmla="*/ 5953919 w 12191999"/>
              <a:gd name="connsiteY1873" fmla="*/ 5411391 h 5937250"/>
              <a:gd name="connsiteX1874" fmla="*/ 5953125 w 12191999"/>
              <a:gd name="connsiteY1874" fmla="*/ 5418138 h 5937250"/>
              <a:gd name="connsiteX1875" fmla="*/ 5952332 w 12191999"/>
              <a:gd name="connsiteY1875" fmla="*/ 5424091 h 5937250"/>
              <a:gd name="connsiteX1876" fmla="*/ 5950347 w 12191999"/>
              <a:gd name="connsiteY1876" fmla="*/ 5430838 h 5937250"/>
              <a:gd name="connsiteX1877" fmla="*/ 5947569 w 12191999"/>
              <a:gd name="connsiteY1877" fmla="*/ 5437188 h 5937250"/>
              <a:gd name="connsiteX1878" fmla="*/ 5945188 w 12191999"/>
              <a:gd name="connsiteY1878" fmla="*/ 5443538 h 5937250"/>
              <a:gd name="connsiteX1879" fmla="*/ 5941616 w 12191999"/>
              <a:gd name="connsiteY1879" fmla="*/ 5449888 h 5937250"/>
              <a:gd name="connsiteX1880" fmla="*/ 5938044 w 12191999"/>
              <a:gd name="connsiteY1880" fmla="*/ 5456238 h 5937250"/>
              <a:gd name="connsiteX1881" fmla="*/ 5929710 w 12191999"/>
              <a:gd name="connsiteY1881" fmla="*/ 5468541 h 5937250"/>
              <a:gd name="connsiteX1882" fmla="*/ 5912644 w 12191999"/>
              <a:gd name="connsiteY1882" fmla="*/ 5493544 h 5937250"/>
              <a:gd name="connsiteX1883" fmla="*/ 5912644 w 12191999"/>
              <a:gd name="connsiteY1883" fmla="*/ 5497910 h 5937250"/>
              <a:gd name="connsiteX1884" fmla="*/ 5912644 w 12191999"/>
              <a:gd name="connsiteY1884" fmla="*/ 5502275 h 5937250"/>
              <a:gd name="connsiteX1885" fmla="*/ 5911453 w 12191999"/>
              <a:gd name="connsiteY1885" fmla="*/ 5506641 h 5937250"/>
              <a:gd name="connsiteX1886" fmla="*/ 5910660 w 12191999"/>
              <a:gd name="connsiteY1886" fmla="*/ 5510610 h 5937250"/>
              <a:gd name="connsiteX1887" fmla="*/ 5909072 w 12191999"/>
              <a:gd name="connsiteY1887" fmla="*/ 5514975 h 5937250"/>
              <a:gd name="connsiteX1888" fmla="*/ 5906294 w 12191999"/>
              <a:gd name="connsiteY1888" fmla="*/ 5518944 h 5937250"/>
              <a:gd name="connsiteX1889" fmla="*/ 5904310 w 12191999"/>
              <a:gd name="connsiteY1889" fmla="*/ 5522913 h 5937250"/>
              <a:gd name="connsiteX1890" fmla="*/ 5901135 w 12191999"/>
              <a:gd name="connsiteY1890" fmla="*/ 5527278 h 5937250"/>
              <a:gd name="connsiteX1891" fmla="*/ 5895181 w 12191999"/>
              <a:gd name="connsiteY1891" fmla="*/ 5534819 h 5937250"/>
              <a:gd name="connsiteX1892" fmla="*/ 5887641 w 12191999"/>
              <a:gd name="connsiteY1892" fmla="*/ 5542756 h 5937250"/>
              <a:gd name="connsiteX1893" fmla="*/ 5879306 w 12191999"/>
              <a:gd name="connsiteY1893" fmla="*/ 5550297 h 5937250"/>
              <a:gd name="connsiteX1894" fmla="*/ 5870972 w 12191999"/>
              <a:gd name="connsiteY1894" fmla="*/ 5558235 h 5937250"/>
              <a:gd name="connsiteX1895" fmla="*/ 5853113 w 12191999"/>
              <a:gd name="connsiteY1895" fmla="*/ 5573316 h 5937250"/>
              <a:gd name="connsiteX1896" fmla="*/ 5844381 w 12191999"/>
              <a:gd name="connsiteY1896" fmla="*/ 5581650 h 5937250"/>
              <a:gd name="connsiteX1897" fmla="*/ 5836047 w 12191999"/>
              <a:gd name="connsiteY1897" fmla="*/ 5589191 h 5937250"/>
              <a:gd name="connsiteX1898" fmla="*/ 5828506 w 12191999"/>
              <a:gd name="connsiteY1898" fmla="*/ 5597128 h 5937250"/>
              <a:gd name="connsiteX1899" fmla="*/ 5821760 w 12191999"/>
              <a:gd name="connsiteY1899" fmla="*/ 5605463 h 5937250"/>
              <a:gd name="connsiteX1900" fmla="*/ 5819379 w 12191999"/>
              <a:gd name="connsiteY1900" fmla="*/ 5609431 h 5937250"/>
              <a:gd name="connsiteX1901" fmla="*/ 5816997 w 12191999"/>
              <a:gd name="connsiteY1901" fmla="*/ 5613400 h 5937250"/>
              <a:gd name="connsiteX1902" fmla="*/ 5814219 w 12191999"/>
              <a:gd name="connsiteY1902" fmla="*/ 5618163 h 5937250"/>
              <a:gd name="connsiteX1903" fmla="*/ 5812631 w 12191999"/>
              <a:gd name="connsiteY1903" fmla="*/ 5622131 h 5937250"/>
              <a:gd name="connsiteX1904" fmla="*/ 5811838 w 12191999"/>
              <a:gd name="connsiteY1904" fmla="*/ 5624116 h 5937250"/>
              <a:gd name="connsiteX1905" fmla="*/ 5809853 w 12191999"/>
              <a:gd name="connsiteY1905" fmla="*/ 5625703 h 5937250"/>
              <a:gd name="connsiteX1906" fmla="*/ 5806679 w 12191999"/>
              <a:gd name="connsiteY1906" fmla="*/ 5627688 h 5937250"/>
              <a:gd name="connsiteX1907" fmla="*/ 5803106 w 12191999"/>
              <a:gd name="connsiteY1907" fmla="*/ 5630069 h 5937250"/>
              <a:gd name="connsiteX1908" fmla="*/ 5793978 w 12191999"/>
              <a:gd name="connsiteY1908" fmla="*/ 5634038 h 5937250"/>
              <a:gd name="connsiteX1909" fmla="*/ 5782072 w 12191999"/>
              <a:gd name="connsiteY1909" fmla="*/ 5638006 h 5937250"/>
              <a:gd name="connsiteX1910" fmla="*/ 5768578 w 12191999"/>
              <a:gd name="connsiteY1910" fmla="*/ 5642769 h 5937250"/>
              <a:gd name="connsiteX1911" fmla="*/ 5752306 w 12191999"/>
              <a:gd name="connsiteY1911" fmla="*/ 5647135 h 5937250"/>
              <a:gd name="connsiteX1912" fmla="*/ 5734844 w 12191999"/>
              <a:gd name="connsiteY1912" fmla="*/ 5651897 h 5937250"/>
              <a:gd name="connsiteX1913" fmla="*/ 5716191 w 12191999"/>
              <a:gd name="connsiteY1913" fmla="*/ 5656263 h 5937250"/>
              <a:gd name="connsiteX1914" fmla="*/ 5676900 w 12191999"/>
              <a:gd name="connsiteY1914" fmla="*/ 5664597 h 5937250"/>
              <a:gd name="connsiteX1915" fmla="*/ 5637610 w 12191999"/>
              <a:gd name="connsiteY1915" fmla="*/ 5671741 h 5937250"/>
              <a:gd name="connsiteX1916" fmla="*/ 5618163 w 12191999"/>
              <a:gd name="connsiteY1916" fmla="*/ 5674519 h 5937250"/>
              <a:gd name="connsiteX1917" fmla="*/ 5600700 w 12191999"/>
              <a:gd name="connsiteY1917" fmla="*/ 5677297 h 5937250"/>
              <a:gd name="connsiteX1918" fmla="*/ 5583635 w 12191999"/>
              <a:gd name="connsiteY1918" fmla="*/ 5679281 h 5937250"/>
              <a:gd name="connsiteX1919" fmla="*/ 5568554 w 12191999"/>
              <a:gd name="connsiteY1919" fmla="*/ 5680869 h 5937250"/>
              <a:gd name="connsiteX1920" fmla="*/ 5520135 w 12191999"/>
              <a:gd name="connsiteY1920" fmla="*/ 5684838 h 5937250"/>
              <a:gd name="connsiteX1921" fmla="*/ 5470922 w 12191999"/>
              <a:gd name="connsiteY1921" fmla="*/ 5689600 h 5937250"/>
              <a:gd name="connsiteX1922" fmla="*/ 5420519 w 12191999"/>
              <a:gd name="connsiteY1922" fmla="*/ 5693966 h 5937250"/>
              <a:gd name="connsiteX1923" fmla="*/ 5394722 w 12191999"/>
              <a:gd name="connsiteY1923" fmla="*/ 5695950 h 5937250"/>
              <a:gd name="connsiteX1924" fmla="*/ 5368925 w 12191999"/>
              <a:gd name="connsiteY1924" fmla="*/ 5697935 h 5937250"/>
              <a:gd name="connsiteX1925" fmla="*/ 5343129 w 12191999"/>
              <a:gd name="connsiteY1925" fmla="*/ 5699522 h 5937250"/>
              <a:gd name="connsiteX1926" fmla="*/ 5316935 w 12191999"/>
              <a:gd name="connsiteY1926" fmla="*/ 5699919 h 5937250"/>
              <a:gd name="connsiteX1927" fmla="*/ 5291138 w 12191999"/>
              <a:gd name="connsiteY1927" fmla="*/ 5700713 h 5937250"/>
              <a:gd name="connsiteX1928" fmla="*/ 5264945 w 12191999"/>
              <a:gd name="connsiteY1928" fmla="*/ 5699919 h 5937250"/>
              <a:gd name="connsiteX1929" fmla="*/ 5239147 w 12191999"/>
              <a:gd name="connsiteY1929" fmla="*/ 5698728 h 5937250"/>
              <a:gd name="connsiteX1930" fmla="*/ 5213350 w 12191999"/>
              <a:gd name="connsiteY1930" fmla="*/ 5696347 h 5937250"/>
              <a:gd name="connsiteX1931" fmla="*/ 5187156 w 12191999"/>
              <a:gd name="connsiteY1931" fmla="*/ 5693569 h 5937250"/>
              <a:gd name="connsiteX1932" fmla="*/ 5161360 w 12191999"/>
              <a:gd name="connsiteY1932" fmla="*/ 5688806 h 5937250"/>
              <a:gd name="connsiteX1933" fmla="*/ 5169297 w 12191999"/>
              <a:gd name="connsiteY1933" fmla="*/ 5681266 h 5937250"/>
              <a:gd name="connsiteX1934" fmla="*/ 5165725 w 12191999"/>
              <a:gd name="connsiteY1934" fmla="*/ 5680869 h 5937250"/>
              <a:gd name="connsiteX1935" fmla="*/ 5164535 w 12191999"/>
              <a:gd name="connsiteY1935" fmla="*/ 5682853 h 5937250"/>
              <a:gd name="connsiteX1936" fmla="*/ 5162947 w 12191999"/>
              <a:gd name="connsiteY1936" fmla="*/ 5684838 h 5937250"/>
              <a:gd name="connsiteX1937" fmla="*/ 5161756 w 12191999"/>
              <a:gd name="connsiteY1937" fmla="*/ 5686822 h 5937250"/>
              <a:gd name="connsiteX1938" fmla="*/ 5161360 w 12191999"/>
              <a:gd name="connsiteY1938" fmla="*/ 5688806 h 5937250"/>
              <a:gd name="connsiteX1939" fmla="*/ 5153819 w 12191999"/>
              <a:gd name="connsiteY1939" fmla="*/ 5686822 h 5937250"/>
              <a:gd name="connsiteX1940" fmla="*/ 5146675 w 12191999"/>
              <a:gd name="connsiteY1940" fmla="*/ 5684838 h 5937250"/>
              <a:gd name="connsiteX1941" fmla="*/ 5138341 w 12191999"/>
              <a:gd name="connsiteY1941" fmla="*/ 5683250 h 5937250"/>
              <a:gd name="connsiteX1942" fmla="*/ 5130800 w 12191999"/>
              <a:gd name="connsiteY1942" fmla="*/ 5682456 h 5937250"/>
              <a:gd name="connsiteX1943" fmla="*/ 5114926 w 12191999"/>
              <a:gd name="connsiteY1943" fmla="*/ 5680075 h 5937250"/>
              <a:gd name="connsiteX1944" fmla="*/ 5098256 w 12191999"/>
              <a:gd name="connsiteY1944" fmla="*/ 5679281 h 5937250"/>
              <a:gd name="connsiteX1945" fmla="*/ 5081985 w 12191999"/>
              <a:gd name="connsiteY1945" fmla="*/ 5679281 h 5937250"/>
              <a:gd name="connsiteX1946" fmla="*/ 5064523 w 12191999"/>
              <a:gd name="connsiteY1946" fmla="*/ 5679678 h 5937250"/>
              <a:gd name="connsiteX1947" fmla="*/ 5030391 w 12191999"/>
              <a:gd name="connsiteY1947" fmla="*/ 5681266 h 5937250"/>
              <a:gd name="connsiteX1948" fmla="*/ 4996260 w 12191999"/>
              <a:gd name="connsiteY1948" fmla="*/ 5682456 h 5937250"/>
              <a:gd name="connsiteX1949" fmla="*/ 4979195 w 12191999"/>
              <a:gd name="connsiteY1949" fmla="*/ 5682853 h 5937250"/>
              <a:gd name="connsiteX1950" fmla="*/ 4962922 w 12191999"/>
              <a:gd name="connsiteY1950" fmla="*/ 5682456 h 5937250"/>
              <a:gd name="connsiteX1951" fmla="*/ 4946650 w 12191999"/>
              <a:gd name="connsiteY1951" fmla="*/ 5681266 h 5937250"/>
              <a:gd name="connsiteX1952" fmla="*/ 4930775 w 12191999"/>
              <a:gd name="connsiteY1952" fmla="*/ 5678885 h 5937250"/>
              <a:gd name="connsiteX1953" fmla="*/ 4922441 w 12191999"/>
              <a:gd name="connsiteY1953" fmla="*/ 5677694 h 5937250"/>
              <a:gd name="connsiteX1954" fmla="*/ 4914900 w 12191999"/>
              <a:gd name="connsiteY1954" fmla="*/ 5675710 h 5937250"/>
              <a:gd name="connsiteX1955" fmla="*/ 4907756 w 12191999"/>
              <a:gd name="connsiteY1955" fmla="*/ 5673725 h 5937250"/>
              <a:gd name="connsiteX1956" fmla="*/ 4900216 w 12191999"/>
              <a:gd name="connsiteY1956" fmla="*/ 5670947 h 5937250"/>
              <a:gd name="connsiteX1957" fmla="*/ 4887516 w 12191999"/>
              <a:gd name="connsiteY1957" fmla="*/ 5666581 h 5937250"/>
              <a:gd name="connsiteX1958" fmla="*/ 4875213 w 12191999"/>
              <a:gd name="connsiteY1958" fmla="*/ 5661422 h 5937250"/>
              <a:gd name="connsiteX1959" fmla="*/ 4864497 w 12191999"/>
              <a:gd name="connsiteY1959" fmla="*/ 5656263 h 5937250"/>
              <a:gd name="connsiteX1960" fmla="*/ 4854972 w 12191999"/>
              <a:gd name="connsiteY1960" fmla="*/ 5650706 h 5937250"/>
              <a:gd name="connsiteX1961" fmla="*/ 4846241 w 12191999"/>
              <a:gd name="connsiteY1961" fmla="*/ 5645547 h 5937250"/>
              <a:gd name="connsiteX1962" fmla="*/ 4838303 w 12191999"/>
              <a:gd name="connsiteY1962" fmla="*/ 5639991 h 5937250"/>
              <a:gd name="connsiteX1963" fmla="*/ 4831160 w 12191999"/>
              <a:gd name="connsiteY1963" fmla="*/ 5634435 h 5937250"/>
              <a:gd name="connsiteX1964" fmla="*/ 4824810 w 12191999"/>
              <a:gd name="connsiteY1964" fmla="*/ 5628878 h 5937250"/>
              <a:gd name="connsiteX1965" fmla="*/ 4819254 w 12191999"/>
              <a:gd name="connsiteY1965" fmla="*/ 5623322 h 5937250"/>
              <a:gd name="connsiteX1966" fmla="*/ 4814888 w 12191999"/>
              <a:gd name="connsiteY1966" fmla="*/ 5616972 h 5937250"/>
              <a:gd name="connsiteX1967" fmla="*/ 4810125 w 12191999"/>
              <a:gd name="connsiteY1967" fmla="*/ 5611416 h 5937250"/>
              <a:gd name="connsiteX1968" fmla="*/ 4806554 w 12191999"/>
              <a:gd name="connsiteY1968" fmla="*/ 5605463 h 5937250"/>
              <a:gd name="connsiteX1969" fmla="*/ 4803378 w 12191999"/>
              <a:gd name="connsiteY1969" fmla="*/ 5599510 h 5937250"/>
              <a:gd name="connsiteX1970" fmla="*/ 4800600 w 12191999"/>
              <a:gd name="connsiteY1970" fmla="*/ 5593160 h 5937250"/>
              <a:gd name="connsiteX1971" fmla="*/ 4798616 w 12191999"/>
              <a:gd name="connsiteY1971" fmla="*/ 5587206 h 5937250"/>
              <a:gd name="connsiteX1972" fmla="*/ 4796235 w 12191999"/>
              <a:gd name="connsiteY1972" fmla="*/ 5580856 h 5937250"/>
              <a:gd name="connsiteX1973" fmla="*/ 4793456 w 12191999"/>
              <a:gd name="connsiteY1973" fmla="*/ 5568950 h 5937250"/>
              <a:gd name="connsiteX1974" fmla="*/ 4790281 w 12191999"/>
              <a:gd name="connsiteY1974" fmla="*/ 5556250 h 5937250"/>
              <a:gd name="connsiteX1975" fmla="*/ 4788297 w 12191999"/>
              <a:gd name="connsiteY1975" fmla="*/ 5543947 h 5937250"/>
              <a:gd name="connsiteX1976" fmla="*/ 4785519 w 12191999"/>
              <a:gd name="connsiteY1976" fmla="*/ 5531247 h 5937250"/>
              <a:gd name="connsiteX1977" fmla="*/ 4781947 w 12191999"/>
              <a:gd name="connsiteY1977" fmla="*/ 5518944 h 5937250"/>
              <a:gd name="connsiteX1978" fmla="*/ 4779963 w 12191999"/>
              <a:gd name="connsiteY1978" fmla="*/ 5512991 h 5937250"/>
              <a:gd name="connsiteX1979" fmla="*/ 4777581 w 12191999"/>
              <a:gd name="connsiteY1979" fmla="*/ 5506641 h 5937250"/>
              <a:gd name="connsiteX1980" fmla="*/ 4775200 w 12191999"/>
              <a:gd name="connsiteY1980" fmla="*/ 5500688 h 5937250"/>
              <a:gd name="connsiteX1981" fmla="*/ 4771629 w 12191999"/>
              <a:gd name="connsiteY1981" fmla="*/ 5494338 h 5937250"/>
              <a:gd name="connsiteX1982" fmla="*/ 4767263 w 12191999"/>
              <a:gd name="connsiteY1982" fmla="*/ 5488385 h 5937250"/>
              <a:gd name="connsiteX1983" fmla="*/ 4763294 w 12191999"/>
              <a:gd name="connsiteY1983" fmla="*/ 5482828 h 5937250"/>
              <a:gd name="connsiteX1984" fmla="*/ 4755753 w 12191999"/>
              <a:gd name="connsiteY1984" fmla="*/ 5473303 h 5937250"/>
              <a:gd name="connsiteX1985" fmla="*/ 4749403 w 12191999"/>
              <a:gd name="connsiteY1985" fmla="*/ 5462985 h 5937250"/>
              <a:gd name="connsiteX1986" fmla="*/ 4743848 w 12191999"/>
              <a:gd name="connsiteY1986" fmla="*/ 5453460 h 5937250"/>
              <a:gd name="connsiteX1987" fmla="*/ 4739481 w 12191999"/>
              <a:gd name="connsiteY1987" fmla="*/ 5443141 h 5937250"/>
              <a:gd name="connsiteX1988" fmla="*/ 4735910 w 12191999"/>
              <a:gd name="connsiteY1988" fmla="*/ 5432822 h 5937250"/>
              <a:gd name="connsiteX1989" fmla="*/ 4732338 w 12191999"/>
              <a:gd name="connsiteY1989" fmla="*/ 5422900 h 5937250"/>
              <a:gd name="connsiteX1990" fmla="*/ 4729560 w 12191999"/>
              <a:gd name="connsiteY1990" fmla="*/ 5412185 h 5937250"/>
              <a:gd name="connsiteX1991" fmla="*/ 4727178 w 12191999"/>
              <a:gd name="connsiteY1991" fmla="*/ 5401866 h 5937250"/>
              <a:gd name="connsiteX1992" fmla="*/ 4723606 w 12191999"/>
              <a:gd name="connsiteY1992" fmla="*/ 5381228 h 5937250"/>
              <a:gd name="connsiteX1993" fmla="*/ 4720035 w 12191999"/>
              <a:gd name="connsiteY1993" fmla="*/ 5360194 h 5937250"/>
              <a:gd name="connsiteX1994" fmla="*/ 4716066 w 12191999"/>
              <a:gd name="connsiteY1994" fmla="*/ 5339160 h 5937250"/>
              <a:gd name="connsiteX1995" fmla="*/ 4714082 w 12191999"/>
              <a:gd name="connsiteY1995" fmla="*/ 5329238 h 5937250"/>
              <a:gd name="connsiteX1996" fmla="*/ 4711304 w 12191999"/>
              <a:gd name="connsiteY1996" fmla="*/ 5318919 h 5937250"/>
              <a:gd name="connsiteX1997" fmla="*/ 4710510 w 12191999"/>
              <a:gd name="connsiteY1997" fmla="*/ 5232003 h 5937250"/>
              <a:gd name="connsiteX1998" fmla="*/ 4698206 w 12191999"/>
              <a:gd name="connsiteY1998" fmla="*/ 5228035 h 5937250"/>
              <a:gd name="connsiteX1999" fmla="*/ 4687888 w 12191999"/>
              <a:gd name="connsiteY1999" fmla="*/ 5223669 h 5937250"/>
              <a:gd name="connsiteX2000" fmla="*/ 4680347 w 12191999"/>
              <a:gd name="connsiteY2000" fmla="*/ 5219700 h 5937250"/>
              <a:gd name="connsiteX2001" fmla="*/ 4674394 w 12191999"/>
              <a:gd name="connsiteY2001" fmla="*/ 5215731 h 5937250"/>
              <a:gd name="connsiteX2002" fmla="*/ 4669631 w 12191999"/>
              <a:gd name="connsiteY2002" fmla="*/ 5210969 h 5937250"/>
              <a:gd name="connsiteX2003" fmla="*/ 4666060 w 12191999"/>
              <a:gd name="connsiteY2003" fmla="*/ 5206603 h 5937250"/>
              <a:gd name="connsiteX2004" fmla="*/ 4664472 w 12191999"/>
              <a:gd name="connsiteY2004" fmla="*/ 5201841 h 5937250"/>
              <a:gd name="connsiteX2005" fmla="*/ 4663679 w 12191999"/>
              <a:gd name="connsiteY2005" fmla="*/ 5196681 h 5937250"/>
              <a:gd name="connsiteX2006" fmla="*/ 4663679 w 12191999"/>
              <a:gd name="connsiteY2006" fmla="*/ 5192316 h 5937250"/>
              <a:gd name="connsiteX2007" fmla="*/ 4664472 w 12191999"/>
              <a:gd name="connsiteY2007" fmla="*/ 5187156 h 5937250"/>
              <a:gd name="connsiteX2008" fmla="*/ 4665663 w 12191999"/>
              <a:gd name="connsiteY2008" fmla="*/ 5181997 h 5937250"/>
              <a:gd name="connsiteX2009" fmla="*/ 4667250 w 12191999"/>
              <a:gd name="connsiteY2009" fmla="*/ 5177631 h 5937250"/>
              <a:gd name="connsiteX2010" fmla="*/ 4670028 w 12191999"/>
              <a:gd name="connsiteY2010" fmla="*/ 5167313 h 5937250"/>
              <a:gd name="connsiteX2011" fmla="*/ 4671616 w 12191999"/>
              <a:gd name="connsiteY2011" fmla="*/ 5162153 h 5937250"/>
              <a:gd name="connsiteX2012" fmla="*/ 4672806 w 12191999"/>
              <a:gd name="connsiteY2012" fmla="*/ 5157788 h 5937250"/>
              <a:gd name="connsiteX2013" fmla="*/ 4639469 w 12191999"/>
              <a:gd name="connsiteY2013" fmla="*/ 5098653 h 5937250"/>
              <a:gd name="connsiteX2014" fmla="*/ 4631928 w 12191999"/>
              <a:gd name="connsiteY2014" fmla="*/ 5092303 h 5937250"/>
              <a:gd name="connsiteX2015" fmla="*/ 4624785 w 12191999"/>
              <a:gd name="connsiteY2015" fmla="*/ 5086350 h 5937250"/>
              <a:gd name="connsiteX2016" fmla="*/ 4618832 w 12191999"/>
              <a:gd name="connsiteY2016" fmla="*/ 5080397 h 5937250"/>
              <a:gd name="connsiteX2017" fmla="*/ 4613672 w 12191999"/>
              <a:gd name="connsiteY2017" fmla="*/ 5074047 h 5937250"/>
              <a:gd name="connsiteX2018" fmla="*/ 4608910 w 12191999"/>
              <a:gd name="connsiteY2018" fmla="*/ 5068094 h 5937250"/>
              <a:gd name="connsiteX2019" fmla="*/ 4604941 w 12191999"/>
              <a:gd name="connsiteY2019" fmla="*/ 5062141 h 5937250"/>
              <a:gd name="connsiteX2020" fmla="*/ 4601369 w 12191999"/>
              <a:gd name="connsiteY2020" fmla="*/ 5055791 h 5937250"/>
              <a:gd name="connsiteX2021" fmla="*/ 4598988 w 12191999"/>
              <a:gd name="connsiteY2021" fmla="*/ 5049044 h 5937250"/>
              <a:gd name="connsiteX2022" fmla="*/ 4597003 w 12191999"/>
              <a:gd name="connsiteY2022" fmla="*/ 5043091 h 5937250"/>
              <a:gd name="connsiteX2023" fmla="*/ 4595019 w 12191999"/>
              <a:gd name="connsiteY2023" fmla="*/ 5037138 h 5937250"/>
              <a:gd name="connsiteX2024" fmla="*/ 4593828 w 12191999"/>
              <a:gd name="connsiteY2024" fmla="*/ 5030391 h 5937250"/>
              <a:gd name="connsiteX2025" fmla="*/ 4592638 w 12191999"/>
              <a:gd name="connsiteY2025" fmla="*/ 5024438 h 5937250"/>
              <a:gd name="connsiteX2026" fmla="*/ 4592241 w 12191999"/>
              <a:gd name="connsiteY2026" fmla="*/ 5017691 h 5937250"/>
              <a:gd name="connsiteX2027" fmla="*/ 4592241 w 12191999"/>
              <a:gd name="connsiteY2027" fmla="*/ 5011738 h 5937250"/>
              <a:gd name="connsiteX2028" fmla="*/ 4592241 w 12191999"/>
              <a:gd name="connsiteY2028" fmla="*/ 4999038 h 5937250"/>
              <a:gd name="connsiteX2029" fmla="*/ 4593431 w 12191999"/>
              <a:gd name="connsiteY2029" fmla="*/ 4985941 h 5937250"/>
              <a:gd name="connsiteX2030" fmla="*/ 4595019 w 12191999"/>
              <a:gd name="connsiteY2030" fmla="*/ 4973241 h 5937250"/>
              <a:gd name="connsiteX2031" fmla="*/ 4596210 w 12191999"/>
              <a:gd name="connsiteY2031" fmla="*/ 4960541 h 5937250"/>
              <a:gd name="connsiteX2032" fmla="*/ 4597400 w 12191999"/>
              <a:gd name="connsiteY2032" fmla="*/ 4947841 h 5937250"/>
              <a:gd name="connsiteX2033" fmla="*/ 4597797 w 12191999"/>
              <a:gd name="connsiteY2033" fmla="*/ 4935141 h 5937250"/>
              <a:gd name="connsiteX2034" fmla="*/ 4597400 w 12191999"/>
              <a:gd name="connsiteY2034" fmla="*/ 4928791 h 5937250"/>
              <a:gd name="connsiteX2035" fmla="*/ 4597003 w 12191999"/>
              <a:gd name="connsiteY2035" fmla="*/ 4922441 h 5937250"/>
              <a:gd name="connsiteX2036" fmla="*/ 4595813 w 12191999"/>
              <a:gd name="connsiteY2036" fmla="*/ 4916091 h 5937250"/>
              <a:gd name="connsiteX2037" fmla="*/ 4595019 w 12191999"/>
              <a:gd name="connsiteY2037" fmla="*/ 4909741 h 5937250"/>
              <a:gd name="connsiteX2038" fmla="*/ 4593431 w 12191999"/>
              <a:gd name="connsiteY2038" fmla="*/ 4903788 h 5937250"/>
              <a:gd name="connsiteX2039" fmla="*/ 4590653 w 12191999"/>
              <a:gd name="connsiteY2039" fmla="*/ 4897041 h 5937250"/>
              <a:gd name="connsiteX2040" fmla="*/ 4611291 w 12191999"/>
              <a:gd name="connsiteY2040" fmla="*/ 4892675 h 5937250"/>
              <a:gd name="connsiteX2041" fmla="*/ 4610100 w 12191999"/>
              <a:gd name="connsiteY2041" fmla="*/ 4891088 h 5937250"/>
              <a:gd name="connsiteX2042" fmla="*/ 4590653 w 12191999"/>
              <a:gd name="connsiteY2042" fmla="*/ 4897041 h 5937250"/>
              <a:gd name="connsiteX2043" fmla="*/ 4583113 w 12191999"/>
              <a:gd name="connsiteY2043" fmla="*/ 4893072 h 5937250"/>
              <a:gd name="connsiteX2044" fmla="*/ 4579938 w 12191999"/>
              <a:gd name="connsiteY2044" fmla="*/ 4891088 h 5937250"/>
              <a:gd name="connsiteX2045" fmla="*/ 4577556 w 12191999"/>
              <a:gd name="connsiteY2045" fmla="*/ 4888310 h 5937250"/>
              <a:gd name="connsiteX2046" fmla="*/ 4575175 w 12191999"/>
              <a:gd name="connsiteY2046" fmla="*/ 4886325 h 5937250"/>
              <a:gd name="connsiteX2047" fmla="*/ 4572794 w 12191999"/>
              <a:gd name="connsiteY2047" fmla="*/ 4883944 h 5937250"/>
              <a:gd name="connsiteX2048" fmla="*/ 4570016 w 12191999"/>
              <a:gd name="connsiteY2048" fmla="*/ 4879181 h 5937250"/>
              <a:gd name="connsiteX2049" fmla="*/ 4568429 w 12191999"/>
              <a:gd name="connsiteY2049" fmla="*/ 4874022 h 5937250"/>
              <a:gd name="connsiteX2050" fmla="*/ 4566841 w 12191999"/>
              <a:gd name="connsiteY2050" fmla="*/ 4869260 h 5937250"/>
              <a:gd name="connsiteX2051" fmla="*/ 4565650 w 12191999"/>
              <a:gd name="connsiteY2051" fmla="*/ 4858941 h 5937250"/>
              <a:gd name="connsiteX2052" fmla="*/ 4564856 w 12191999"/>
              <a:gd name="connsiteY2052" fmla="*/ 4853781 h 5937250"/>
              <a:gd name="connsiteX2053" fmla="*/ 4563666 w 12191999"/>
              <a:gd name="connsiteY2053" fmla="*/ 4848622 h 5937250"/>
              <a:gd name="connsiteX2054" fmla="*/ 4561681 w 12191999"/>
              <a:gd name="connsiteY2054" fmla="*/ 4843463 h 5937250"/>
              <a:gd name="connsiteX2055" fmla="*/ 4559300 w 12191999"/>
              <a:gd name="connsiteY2055" fmla="*/ 4839097 h 5937250"/>
              <a:gd name="connsiteX2056" fmla="*/ 4555331 w 12191999"/>
              <a:gd name="connsiteY2056" fmla="*/ 4834335 h 5937250"/>
              <a:gd name="connsiteX2057" fmla="*/ 4552553 w 12191999"/>
              <a:gd name="connsiteY2057" fmla="*/ 4831953 h 5937250"/>
              <a:gd name="connsiteX2058" fmla="*/ 4549378 w 12191999"/>
              <a:gd name="connsiteY2058" fmla="*/ 4829969 h 5937250"/>
              <a:gd name="connsiteX2059" fmla="*/ 4541838 w 12191999"/>
              <a:gd name="connsiteY2059" fmla="*/ 4826000 h 5937250"/>
              <a:gd name="connsiteX2060" fmla="*/ 4532313 w 12191999"/>
              <a:gd name="connsiteY2060" fmla="*/ 4821635 h 5937250"/>
              <a:gd name="connsiteX2061" fmla="*/ 4485879 w 12191999"/>
              <a:gd name="connsiteY2061" fmla="*/ 4952603 h 5937250"/>
              <a:gd name="connsiteX2062" fmla="*/ 4487069 w 12191999"/>
              <a:gd name="connsiteY2062" fmla="*/ 4958556 h 5937250"/>
              <a:gd name="connsiteX2063" fmla="*/ 4487466 w 12191999"/>
              <a:gd name="connsiteY2063" fmla="*/ 4965303 h 5937250"/>
              <a:gd name="connsiteX2064" fmla="*/ 4487863 w 12191999"/>
              <a:gd name="connsiteY2064" fmla="*/ 4972050 h 5937250"/>
              <a:gd name="connsiteX2065" fmla="*/ 4487466 w 12191999"/>
              <a:gd name="connsiteY2065" fmla="*/ 4978400 h 5937250"/>
              <a:gd name="connsiteX2066" fmla="*/ 4487069 w 12191999"/>
              <a:gd name="connsiteY2066" fmla="*/ 4985147 h 5937250"/>
              <a:gd name="connsiteX2067" fmla="*/ 4485879 w 12191999"/>
              <a:gd name="connsiteY2067" fmla="*/ 4991100 h 5937250"/>
              <a:gd name="connsiteX2068" fmla="*/ 4484291 w 12191999"/>
              <a:gd name="connsiteY2068" fmla="*/ 4997847 h 5937250"/>
              <a:gd name="connsiteX2069" fmla="*/ 4482306 w 12191999"/>
              <a:gd name="connsiteY2069" fmla="*/ 5004594 h 5937250"/>
              <a:gd name="connsiteX2070" fmla="*/ 4478338 w 12191999"/>
              <a:gd name="connsiteY2070" fmla="*/ 5017294 h 5937250"/>
              <a:gd name="connsiteX2071" fmla="*/ 4472781 w 12191999"/>
              <a:gd name="connsiteY2071" fmla="*/ 5029994 h 5937250"/>
              <a:gd name="connsiteX2072" fmla="*/ 4466035 w 12191999"/>
              <a:gd name="connsiteY2072" fmla="*/ 5042694 h 5937250"/>
              <a:gd name="connsiteX2073" fmla="*/ 4459288 w 12191999"/>
              <a:gd name="connsiteY2073" fmla="*/ 5054997 h 5937250"/>
              <a:gd name="connsiteX2074" fmla="*/ 4445398 w 12191999"/>
              <a:gd name="connsiteY2074" fmla="*/ 5080397 h 5937250"/>
              <a:gd name="connsiteX2075" fmla="*/ 4438254 w 12191999"/>
              <a:gd name="connsiteY2075" fmla="*/ 5093097 h 5937250"/>
              <a:gd name="connsiteX2076" fmla="*/ 4431506 w 12191999"/>
              <a:gd name="connsiteY2076" fmla="*/ 5105797 h 5937250"/>
              <a:gd name="connsiteX2077" fmla="*/ 4425554 w 12191999"/>
              <a:gd name="connsiteY2077" fmla="*/ 5118497 h 5937250"/>
              <a:gd name="connsiteX2078" fmla="*/ 4419600 w 12191999"/>
              <a:gd name="connsiteY2078" fmla="*/ 5131197 h 5937250"/>
              <a:gd name="connsiteX2079" fmla="*/ 4415631 w 12191999"/>
              <a:gd name="connsiteY2079" fmla="*/ 5143897 h 5937250"/>
              <a:gd name="connsiteX2080" fmla="*/ 4414044 w 12191999"/>
              <a:gd name="connsiteY2080" fmla="*/ 5149850 h 5937250"/>
              <a:gd name="connsiteX2081" fmla="*/ 4412456 w 12191999"/>
              <a:gd name="connsiteY2081" fmla="*/ 5156597 h 5937250"/>
              <a:gd name="connsiteX2082" fmla="*/ 4402535 w 12191999"/>
              <a:gd name="connsiteY2082" fmla="*/ 5178425 h 5937250"/>
              <a:gd name="connsiteX2083" fmla="*/ 4391422 w 12191999"/>
              <a:gd name="connsiteY2083" fmla="*/ 5200253 h 5937250"/>
              <a:gd name="connsiteX2084" fmla="*/ 4379119 w 12191999"/>
              <a:gd name="connsiteY2084" fmla="*/ 5221685 h 5937250"/>
              <a:gd name="connsiteX2085" fmla="*/ 4372769 w 12191999"/>
              <a:gd name="connsiteY2085" fmla="*/ 5232400 h 5937250"/>
              <a:gd name="connsiteX2086" fmla="*/ 4365625 w 12191999"/>
              <a:gd name="connsiteY2086" fmla="*/ 5243116 h 5937250"/>
              <a:gd name="connsiteX2087" fmla="*/ 4359275 w 12191999"/>
              <a:gd name="connsiteY2087" fmla="*/ 5253435 h 5937250"/>
              <a:gd name="connsiteX2088" fmla="*/ 4351735 w 12191999"/>
              <a:gd name="connsiteY2088" fmla="*/ 5264150 h 5937250"/>
              <a:gd name="connsiteX2089" fmla="*/ 4343797 w 12191999"/>
              <a:gd name="connsiteY2089" fmla="*/ 5274072 h 5937250"/>
              <a:gd name="connsiteX2090" fmla="*/ 4335463 w 12191999"/>
              <a:gd name="connsiteY2090" fmla="*/ 5284788 h 5937250"/>
              <a:gd name="connsiteX2091" fmla="*/ 4326731 w 12191999"/>
              <a:gd name="connsiteY2091" fmla="*/ 5295106 h 5937250"/>
              <a:gd name="connsiteX2092" fmla="*/ 4317603 w 12191999"/>
              <a:gd name="connsiteY2092" fmla="*/ 5305028 h 5937250"/>
              <a:gd name="connsiteX2093" fmla="*/ 4307681 w 12191999"/>
              <a:gd name="connsiteY2093" fmla="*/ 5315347 h 5937250"/>
              <a:gd name="connsiteX2094" fmla="*/ 4297760 w 12191999"/>
              <a:gd name="connsiteY2094" fmla="*/ 5324872 h 5937250"/>
              <a:gd name="connsiteX2095" fmla="*/ 4287044 w 12191999"/>
              <a:gd name="connsiteY2095" fmla="*/ 5335191 h 5937250"/>
              <a:gd name="connsiteX2096" fmla="*/ 4275138 w 12191999"/>
              <a:gd name="connsiteY2096" fmla="*/ 5344716 h 5937250"/>
              <a:gd name="connsiteX2097" fmla="*/ 4263628 w 12191999"/>
              <a:gd name="connsiteY2097" fmla="*/ 5354638 h 5937250"/>
              <a:gd name="connsiteX2098" fmla="*/ 4250928 w 12191999"/>
              <a:gd name="connsiteY2098" fmla="*/ 5363766 h 5937250"/>
              <a:gd name="connsiteX2099" fmla="*/ 4237038 w 12191999"/>
              <a:gd name="connsiteY2099" fmla="*/ 5373291 h 5937250"/>
              <a:gd name="connsiteX2100" fmla="*/ 4223147 w 12191999"/>
              <a:gd name="connsiteY2100" fmla="*/ 5382419 h 5937250"/>
              <a:gd name="connsiteX2101" fmla="*/ 4208066 w 12191999"/>
              <a:gd name="connsiteY2101" fmla="*/ 5391547 h 5937250"/>
              <a:gd name="connsiteX2102" fmla="*/ 4192588 w 12191999"/>
              <a:gd name="connsiteY2102" fmla="*/ 5401072 h 5937250"/>
              <a:gd name="connsiteX2103" fmla="*/ 4176316 w 12191999"/>
              <a:gd name="connsiteY2103" fmla="*/ 5409406 h 5937250"/>
              <a:gd name="connsiteX2104" fmla="*/ 4159250 w 12191999"/>
              <a:gd name="connsiteY2104" fmla="*/ 5418138 h 5937250"/>
              <a:gd name="connsiteX2105" fmla="*/ 4140994 w 12191999"/>
              <a:gd name="connsiteY2105" fmla="*/ 5426869 h 5937250"/>
              <a:gd name="connsiteX2106" fmla="*/ 4121944 w 12191999"/>
              <a:gd name="connsiteY2106" fmla="*/ 5435600 h 5937250"/>
              <a:gd name="connsiteX2107" fmla="*/ 4102100 w 12191999"/>
              <a:gd name="connsiteY2107" fmla="*/ 5443538 h 5937250"/>
              <a:gd name="connsiteX2108" fmla="*/ 4081463 w 12191999"/>
              <a:gd name="connsiteY2108" fmla="*/ 5451872 h 5937250"/>
              <a:gd name="connsiteX2109" fmla="*/ 4059238 w 12191999"/>
              <a:gd name="connsiteY2109" fmla="*/ 5459810 h 5937250"/>
              <a:gd name="connsiteX2110" fmla="*/ 4036616 w 12191999"/>
              <a:gd name="connsiteY2110" fmla="*/ 5467350 h 5937250"/>
              <a:gd name="connsiteX2111" fmla="*/ 4014788 w 12191999"/>
              <a:gd name="connsiteY2111" fmla="*/ 5474097 h 5937250"/>
              <a:gd name="connsiteX2112" fmla="*/ 3992563 w 12191999"/>
              <a:gd name="connsiteY2112" fmla="*/ 5480844 h 5937250"/>
              <a:gd name="connsiteX2113" fmla="*/ 3970735 w 12191999"/>
              <a:gd name="connsiteY2113" fmla="*/ 5486400 h 5937250"/>
              <a:gd name="connsiteX2114" fmla="*/ 3948510 w 12191999"/>
              <a:gd name="connsiteY2114" fmla="*/ 5491560 h 5937250"/>
              <a:gd name="connsiteX2115" fmla="*/ 3925888 w 12191999"/>
              <a:gd name="connsiteY2115" fmla="*/ 5495925 h 5937250"/>
              <a:gd name="connsiteX2116" fmla="*/ 3903663 w 12191999"/>
              <a:gd name="connsiteY2116" fmla="*/ 5500291 h 5937250"/>
              <a:gd name="connsiteX2117" fmla="*/ 3880644 w 12191999"/>
              <a:gd name="connsiteY2117" fmla="*/ 5503863 h 5937250"/>
              <a:gd name="connsiteX2118" fmla="*/ 3857228 w 12191999"/>
              <a:gd name="connsiteY2118" fmla="*/ 5506244 h 5937250"/>
              <a:gd name="connsiteX2119" fmla="*/ 3833813 w 12191999"/>
              <a:gd name="connsiteY2119" fmla="*/ 5508228 h 5937250"/>
              <a:gd name="connsiteX2120" fmla="*/ 3810000 w 12191999"/>
              <a:gd name="connsiteY2120" fmla="*/ 5510213 h 5937250"/>
              <a:gd name="connsiteX2121" fmla="*/ 3785791 w 12191999"/>
              <a:gd name="connsiteY2121" fmla="*/ 5511403 h 5937250"/>
              <a:gd name="connsiteX2122" fmla="*/ 3761185 w 12191999"/>
              <a:gd name="connsiteY2122" fmla="*/ 5511403 h 5937250"/>
              <a:gd name="connsiteX2123" fmla="*/ 3735785 w 12191999"/>
              <a:gd name="connsiteY2123" fmla="*/ 5511403 h 5937250"/>
              <a:gd name="connsiteX2124" fmla="*/ 3710385 w 12191999"/>
              <a:gd name="connsiteY2124" fmla="*/ 5510610 h 5937250"/>
              <a:gd name="connsiteX2125" fmla="*/ 3684191 w 12191999"/>
              <a:gd name="connsiteY2125" fmla="*/ 5509419 h 5937250"/>
              <a:gd name="connsiteX2126" fmla="*/ 3657203 w 12191999"/>
              <a:gd name="connsiteY2126" fmla="*/ 5507038 h 5937250"/>
              <a:gd name="connsiteX2127" fmla="*/ 3631407 w 12191999"/>
              <a:gd name="connsiteY2127" fmla="*/ 5506641 h 5937250"/>
              <a:gd name="connsiteX2128" fmla="*/ 3605610 w 12191999"/>
              <a:gd name="connsiteY2128" fmla="*/ 5506244 h 5937250"/>
              <a:gd name="connsiteX2129" fmla="*/ 3553619 w 12191999"/>
              <a:gd name="connsiteY2129" fmla="*/ 5506641 h 5937250"/>
              <a:gd name="connsiteX2130" fmla="*/ 3449241 w 12191999"/>
              <a:gd name="connsiteY2130" fmla="*/ 5507038 h 5937250"/>
              <a:gd name="connsiteX2131" fmla="*/ 3396853 w 12191999"/>
              <a:gd name="connsiteY2131" fmla="*/ 5507038 h 5937250"/>
              <a:gd name="connsiteX2132" fmla="*/ 3370660 w 12191999"/>
              <a:gd name="connsiteY2132" fmla="*/ 5506641 h 5937250"/>
              <a:gd name="connsiteX2133" fmla="*/ 3345260 w 12191999"/>
              <a:gd name="connsiteY2133" fmla="*/ 5505847 h 5937250"/>
              <a:gd name="connsiteX2134" fmla="*/ 3319463 w 12191999"/>
              <a:gd name="connsiteY2134" fmla="*/ 5504656 h 5937250"/>
              <a:gd name="connsiteX2135" fmla="*/ 3293269 w 12191999"/>
              <a:gd name="connsiteY2135" fmla="*/ 5503069 h 5937250"/>
              <a:gd name="connsiteX2136" fmla="*/ 3267869 w 12191999"/>
              <a:gd name="connsiteY2136" fmla="*/ 5500688 h 5937250"/>
              <a:gd name="connsiteX2137" fmla="*/ 3242072 w 12191999"/>
              <a:gd name="connsiteY2137" fmla="*/ 5497513 h 5937250"/>
              <a:gd name="connsiteX2138" fmla="*/ 3175794 w 12191999"/>
              <a:gd name="connsiteY2138" fmla="*/ 5493941 h 5937250"/>
              <a:gd name="connsiteX2139" fmla="*/ 3161507 w 12191999"/>
              <a:gd name="connsiteY2139" fmla="*/ 5494338 h 5937250"/>
              <a:gd name="connsiteX2140" fmla="*/ 3147219 w 12191999"/>
              <a:gd name="connsiteY2140" fmla="*/ 5495131 h 5937250"/>
              <a:gd name="connsiteX2141" fmla="*/ 3134122 w 12191999"/>
              <a:gd name="connsiteY2141" fmla="*/ 5494338 h 5937250"/>
              <a:gd name="connsiteX2142" fmla="*/ 3121025 w 12191999"/>
              <a:gd name="connsiteY2142" fmla="*/ 5493941 h 5937250"/>
              <a:gd name="connsiteX2143" fmla="*/ 3108722 w 12191999"/>
              <a:gd name="connsiteY2143" fmla="*/ 5493147 h 5937250"/>
              <a:gd name="connsiteX2144" fmla="*/ 3096419 w 12191999"/>
              <a:gd name="connsiteY2144" fmla="*/ 5491560 h 5937250"/>
              <a:gd name="connsiteX2145" fmla="*/ 3085307 w 12191999"/>
              <a:gd name="connsiteY2145" fmla="*/ 5489972 h 5937250"/>
              <a:gd name="connsiteX2146" fmla="*/ 3074591 w 12191999"/>
              <a:gd name="connsiteY2146" fmla="*/ 5487988 h 5937250"/>
              <a:gd name="connsiteX2147" fmla="*/ 3065066 w 12191999"/>
              <a:gd name="connsiteY2147" fmla="*/ 5485210 h 5937250"/>
              <a:gd name="connsiteX2148" fmla="*/ 3055938 w 12191999"/>
              <a:gd name="connsiteY2148" fmla="*/ 5482431 h 5937250"/>
              <a:gd name="connsiteX2149" fmla="*/ 3047207 w 12191999"/>
              <a:gd name="connsiteY2149" fmla="*/ 5479256 h 5937250"/>
              <a:gd name="connsiteX2150" fmla="*/ 3039666 w 12191999"/>
              <a:gd name="connsiteY2150" fmla="*/ 5475685 h 5937250"/>
              <a:gd name="connsiteX2151" fmla="*/ 3032919 w 12191999"/>
              <a:gd name="connsiteY2151" fmla="*/ 5471716 h 5937250"/>
              <a:gd name="connsiteX2152" fmla="*/ 3026569 w 12191999"/>
              <a:gd name="connsiteY2152" fmla="*/ 5466953 h 5937250"/>
              <a:gd name="connsiteX2153" fmla="*/ 3022203 w 12191999"/>
              <a:gd name="connsiteY2153" fmla="*/ 5462588 h 5937250"/>
              <a:gd name="connsiteX2154" fmla="*/ 3018235 w 12191999"/>
              <a:gd name="connsiteY2154" fmla="*/ 5457428 h 5937250"/>
              <a:gd name="connsiteX2155" fmla="*/ 3011488 w 12191999"/>
              <a:gd name="connsiteY2155" fmla="*/ 5448697 h 5937250"/>
              <a:gd name="connsiteX2156" fmla="*/ 3003947 w 12191999"/>
              <a:gd name="connsiteY2156" fmla="*/ 5439966 h 5937250"/>
              <a:gd name="connsiteX2157" fmla="*/ 2995613 w 12191999"/>
              <a:gd name="connsiteY2157" fmla="*/ 5431235 h 5937250"/>
              <a:gd name="connsiteX2158" fmla="*/ 2987675 w 12191999"/>
              <a:gd name="connsiteY2158" fmla="*/ 5422900 h 5937250"/>
              <a:gd name="connsiteX2159" fmla="*/ 2970213 w 12191999"/>
              <a:gd name="connsiteY2159" fmla="*/ 5405438 h 5937250"/>
              <a:gd name="connsiteX2160" fmla="*/ 2953544 w 12191999"/>
              <a:gd name="connsiteY2160" fmla="*/ 5388769 h 5937250"/>
              <a:gd name="connsiteX2161" fmla="*/ 2945210 w 12191999"/>
              <a:gd name="connsiteY2161" fmla="*/ 5380038 h 5937250"/>
              <a:gd name="connsiteX2162" fmla="*/ 2938066 w 12191999"/>
              <a:gd name="connsiteY2162" fmla="*/ 5370910 h 5937250"/>
              <a:gd name="connsiteX2163" fmla="*/ 2931716 w 12191999"/>
              <a:gd name="connsiteY2163" fmla="*/ 5362178 h 5937250"/>
              <a:gd name="connsiteX2164" fmla="*/ 2926160 w 12191999"/>
              <a:gd name="connsiteY2164" fmla="*/ 5353447 h 5937250"/>
              <a:gd name="connsiteX2165" fmla="*/ 2921397 w 12191999"/>
              <a:gd name="connsiteY2165" fmla="*/ 5344319 h 5937250"/>
              <a:gd name="connsiteX2166" fmla="*/ 2919413 w 12191999"/>
              <a:gd name="connsiteY2166" fmla="*/ 5339953 h 5937250"/>
              <a:gd name="connsiteX2167" fmla="*/ 2917825 w 12191999"/>
              <a:gd name="connsiteY2167" fmla="*/ 5335191 h 5937250"/>
              <a:gd name="connsiteX2168" fmla="*/ 2916635 w 12191999"/>
              <a:gd name="connsiteY2168" fmla="*/ 5330825 h 5937250"/>
              <a:gd name="connsiteX2169" fmla="*/ 2915841 w 12191999"/>
              <a:gd name="connsiteY2169" fmla="*/ 5326063 h 5937250"/>
              <a:gd name="connsiteX2170" fmla="*/ 2915444 w 12191999"/>
              <a:gd name="connsiteY2170" fmla="*/ 5320903 h 5937250"/>
              <a:gd name="connsiteX2171" fmla="*/ 2915444 w 12191999"/>
              <a:gd name="connsiteY2171" fmla="*/ 5316538 h 5937250"/>
              <a:gd name="connsiteX2172" fmla="*/ 2901950 w 12191999"/>
              <a:gd name="connsiteY2172" fmla="*/ 5307410 h 5937250"/>
              <a:gd name="connsiteX2173" fmla="*/ 2889647 w 12191999"/>
              <a:gd name="connsiteY2173" fmla="*/ 5297488 h 5937250"/>
              <a:gd name="connsiteX2174" fmla="*/ 2878138 w 12191999"/>
              <a:gd name="connsiteY2174" fmla="*/ 5288360 h 5937250"/>
              <a:gd name="connsiteX2175" fmla="*/ 2867819 w 12191999"/>
              <a:gd name="connsiteY2175" fmla="*/ 5278835 h 5937250"/>
              <a:gd name="connsiteX2176" fmla="*/ 2858294 w 12191999"/>
              <a:gd name="connsiteY2176" fmla="*/ 5268913 h 5937250"/>
              <a:gd name="connsiteX2177" fmla="*/ 2849166 w 12191999"/>
              <a:gd name="connsiteY2177" fmla="*/ 5259388 h 5937250"/>
              <a:gd name="connsiteX2178" fmla="*/ 2840832 w 12191999"/>
              <a:gd name="connsiteY2178" fmla="*/ 5249069 h 5937250"/>
              <a:gd name="connsiteX2179" fmla="*/ 2833688 w 12191999"/>
              <a:gd name="connsiteY2179" fmla="*/ 5239544 h 5937250"/>
              <a:gd name="connsiteX2180" fmla="*/ 2827338 w 12191999"/>
              <a:gd name="connsiteY2180" fmla="*/ 5229225 h 5937250"/>
              <a:gd name="connsiteX2181" fmla="*/ 2821782 w 12191999"/>
              <a:gd name="connsiteY2181" fmla="*/ 5219303 h 5937250"/>
              <a:gd name="connsiteX2182" fmla="*/ 2816225 w 12191999"/>
              <a:gd name="connsiteY2182" fmla="*/ 5208985 h 5937250"/>
              <a:gd name="connsiteX2183" fmla="*/ 2811463 w 12191999"/>
              <a:gd name="connsiteY2183" fmla="*/ 5198666 h 5937250"/>
              <a:gd name="connsiteX2184" fmla="*/ 2807891 w 12191999"/>
              <a:gd name="connsiteY2184" fmla="*/ 5188744 h 5937250"/>
              <a:gd name="connsiteX2185" fmla="*/ 2804319 w 12191999"/>
              <a:gd name="connsiteY2185" fmla="*/ 5178425 h 5937250"/>
              <a:gd name="connsiteX2186" fmla="*/ 2801144 w 12191999"/>
              <a:gd name="connsiteY2186" fmla="*/ 5167710 h 5937250"/>
              <a:gd name="connsiteX2187" fmla="*/ 2798763 w 12191999"/>
              <a:gd name="connsiteY2187" fmla="*/ 5157788 h 5937250"/>
              <a:gd name="connsiteX2188" fmla="*/ 2796778 w 12191999"/>
              <a:gd name="connsiteY2188" fmla="*/ 5156200 h 5937250"/>
              <a:gd name="connsiteX2189" fmla="*/ 2794794 w 12191999"/>
              <a:gd name="connsiteY2189" fmla="*/ 5154613 h 5937250"/>
              <a:gd name="connsiteX2190" fmla="*/ 2793603 w 12191999"/>
              <a:gd name="connsiteY2190" fmla="*/ 5153025 h 5937250"/>
              <a:gd name="connsiteX2191" fmla="*/ 2792016 w 12191999"/>
              <a:gd name="connsiteY2191" fmla="*/ 5151438 h 5937250"/>
              <a:gd name="connsiteX2192" fmla="*/ 2790428 w 12191999"/>
              <a:gd name="connsiteY2192" fmla="*/ 5147866 h 5937250"/>
              <a:gd name="connsiteX2193" fmla="*/ 2790031 w 12191999"/>
              <a:gd name="connsiteY2193" fmla="*/ 5143897 h 5937250"/>
              <a:gd name="connsiteX2194" fmla="*/ 2789635 w 12191999"/>
              <a:gd name="connsiteY2194" fmla="*/ 5136356 h 5937250"/>
              <a:gd name="connsiteX2195" fmla="*/ 2789238 w 12191999"/>
              <a:gd name="connsiteY2195" fmla="*/ 5132785 h 5937250"/>
              <a:gd name="connsiteX2196" fmla="*/ 2788444 w 12191999"/>
              <a:gd name="connsiteY2196" fmla="*/ 5129213 h 5937250"/>
              <a:gd name="connsiteX2197" fmla="*/ 2786857 w 12191999"/>
              <a:gd name="connsiteY2197" fmla="*/ 5125641 h 5937250"/>
              <a:gd name="connsiteX2198" fmla="*/ 2785666 w 12191999"/>
              <a:gd name="connsiteY2198" fmla="*/ 5123656 h 5937250"/>
              <a:gd name="connsiteX2199" fmla="*/ 2784078 w 12191999"/>
              <a:gd name="connsiteY2199" fmla="*/ 5122069 h 5937250"/>
              <a:gd name="connsiteX2200" fmla="*/ 2782094 w 12191999"/>
              <a:gd name="connsiteY2200" fmla="*/ 5120878 h 5937250"/>
              <a:gd name="connsiteX2201" fmla="*/ 2779713 w 12191999"/>
              <a:gd name="connsiteY2201" fmla="*/ 5119291 h 5937250"/>
              <a:gd name="connsiteX2202" fmla="*/ 2773760 w 12191999"/>
              <a:gd name="connsiteY2202" fmla="*/ 5116910 h 5937250"/>
              <a:gd name="connsiteX2203" fmla="*/ 2765822 w 12191999"/>
              <a:gd name="connsiteY2203" fmla="*/ 5115322 h 5937250"/>
              <a:gd name="connsiteX2204" fmla="*/ 2755106 w 12191999"/>
              <a:gd name="connsiteY2204" fmla="*/ 5113735 h 5937250"/>
              <a:gd name="connsiteX2205" fmla="*/ 2741613 w 12191999"/>
              <a:gd name="connsiteY2205" fmla="*/ 5113338 h 5937250"/>
              <a:gd name="connsiteX2206" fmla="*/ 2725341 w 12191999"/>
              <a:gd name="connsiteY2206" fmla="*/ 5113735 h 5937250"/>
              <a:gd name="connsiteX2207" fmla="*/ 2717800 w 12191999"/>
              <a:gd name="connsiteY2207" fmla="*/ 5124450 h 5937250"/>
              <a:gd name="connsiteX2208" fmla="*/ 2709069 w 12191999"/>
              <a:gd name="connsiteY2208" fmla="*/ 5135166 h 5937250"/>
              <a:gd name="connsiteX2209" fmla="*/ 2704703 w 12191999"/>
              <a:gd name="connsiteY2209" fmla="*/ 5140722 h 5937250"/>
              <a:gd name="connsiteX2210" fmla="*/ 2699941 w 12191999"/>
              <a:gd name="connsiteY2210" fmla="*/ 5145881 h 5937250"/>
              <a:gd name="connsiteX2211" fmla="*/ 2694385 w 12191999"/>
              <a:gd name="connsiteY2211" fmla="*/ 5151041 h 5937250"/>
              <a:gd name="connsiteX2212" fmla="*/ 2688432 w 12191999"/>
              <a:gd name="connsiteY2212" fmla="*/ 5155406 h 5937250"/>
              <a:gd name="connsiteX2213" fmla="*/ 2681685 w 12191999"/>
              <a:gd name="connsiteY2213" fmla="*/ 5160169 h 5937250"/>
              <a:gd name="connsiteX2214" fmla="*/ 2674144 w 12191999"/>
              <a:gd name="connsiteY2214" fmla="*/ 5164931 h 5937250"/>
              <a:gd name="connsiteX2215" fmla="*/ 2665810 w 12191999"/>
              <a:gd name="connsiteY2215" fmla="*/ 5169297 h 5937250"/>
              <a:gd name="connsiteX2216" fmla="*/ 2656285 w 12191999"/>
              <a:gd name="connsiteY2216" fmla="*/ 5172869 h 5937250"/>
              <a:gd name="connsiteX2217" fmla="*/ 2645569 w 12191999"/>
              <a:gd name="connsiteY2217" fmla="*/ 5176838 h 5937250"/>
              <a:gd name="connsiteX2218" fmla="*/ 2633663 w 12191999"/>
              <a:gd name="connsiteY2218" fmla="*/ 5180013 h 5937250"/>
              <a:gd name="connsiteX2219" fmla="*/ 2620566 w 12191999"/>
              <a:gd name="connsiteY2219" fmla="*/ 5183188 h 5937250"/>
              <a:gd name="connsiteX2220" fmla="*/ 2606278 w 12191999"/>
              <a:gd name="connsiteY2220" fmla="*/ 5185966 h 5937250"/>
              <a:gd name="connsiteX2221" fmla="*/ 2609850 w 12191999"/>
              <a:gd name="connsiteY2221" fmla="*/ 5192316 h 5937250"/>
              <a:gd name="connsiteX2222" fmla="*/ 2613819 w 12191999"/>
              <a:gd name="connsiteY2222" fmla="*/ 5198666 h 5937250"/>
              <a:gd name="connsiteX2223" fmla="*/ 2615407 w 12191999"/>
              <a:gd name="connsiteY2223" fmla="*/ 5202238 h 5937250"/>
              <a:gd name="connsiteX2224" fmla="*/ 2616994 w 12191999"/>
              <a:gd name="connsiteY2224" fmla="*/ 5205810 h 5937250"/>
              <a:gd name="connsiteX2225" fmla="*/ 2617391 w 12191999"/>
              <a:gd name="connsiteY2225" fmla="*/ 5208985 h 5937250"/>
              <a:gd name="connsiteX2226" fmla="*/ 2618185 w 12191999"/>
              <a:gd name="connsiteY2226" fmla="*/ 5212556 h 5937250"/>
              <a:gd name="connsiteX2227" fmla="*/ 2617391 w 12191999"/>
              <a:gd name="connsiteY2227" fmla="*/ 5215731 h 5937250"/>
              <a:gd name="connsiteX2228" fmla="*/ 2616597 w 12191999"/>
              <a:gd name="connsiteY2228" fmla="*/ 5218113 h 5937250"/>
              <a:gd name="connsiteX2229" fmla="*/ 2614613 w 12191999"/>
              <a:gd name="connsiteY2229" fmla="*/ 5221288 h 5937250"/>
              <a:gd name="connsiteX2230" fmla="*/ 2611835 w 12191999"/>
              <a:gd name="connsiteY2230" fmla="*/ 5223669 h 5937250"/>
              <a:gd name="connsiteX2231" fmla="*/ 2607866 w 12191999"/>
              <a:gd name="connsiteY2231" fmla="*/ 5225653 h 5937250"/>
              <a:gd name="connsiteX2232" fmla="*/ 2602707 w 12191999"/>
              <a:gd name="connsiteY2232" fmla="*/ 5228035 h 5937250"/>
              <a:gd name="connsiteX2233" fmla="*/ 2596357 w 12191999"/>
              <a:gd name="connsiteY2233" fmla="*/ 5229225 h 5937250"/>
              <a:gd name="connsiteX2234" fmla="*/ 2588419 w 12191999"/>
              <a:gd name="connsiteY2234" fmla="*/ 5230813 h 5937250"/>
              <a:gd name="connsiteX2235" fmla="*/ 2571353 w 12191999"/>
              <a:gd name="connsiteY2235" fmla="*/ 5232797 h 5937250"/>
              <a:gd name="connsiteX2236" fmla="*/ 2555082 w 12191999"/>
              <a:gd name="connsiteY2236" fmla="*/ 5235972 h 5937250"/>
              <a:gd name="connsiteX2237" fmla="*/ 2539207 w 12191999"/>
              <a:gd name="connsiteY2237" fmla="*/ 5239147 h 5937250"/>
              <a:gd name="connsiteX2238" fmla="*/ 2523332 w 12191999"/>
              <a:gd name="connsiteY2238" fmla="*/ 5241925 h 5937250"/>
              <a:gd name="connsiteX2239" fmla="*/ 2508647 w 12191999"/>
              <a:gd name="connsiteY2239" fmla="*/ 5245497 h 5937250"/>
              <a:gd name="connsiteX2240" fmla="*/ 2494360 w 12191999"/>
              <a:gd name="connsiteY2240" fmla="*/ 5249863 h 5937250"/>
              <a:gd name="connsiteX2241" fmla="*/ 2466578 w 12191999"/>
              <a:gd name="connsiteY2241" fmla="*/ 5257800 h 5937250"/>
              <a:gd name="connsiteX2242" fmla="*/ 2439591 w 12191999"/>
              <a:gd name="connsiteY2242" fmla="*/ 5266135 h 5937250"/>
              <a:gd name="connsiteX2243" fmla="*/ 2413000 w 12191999"/>
              <a:gd name="connsiteY2243" fmla="*/ 5274866 h 5937250"/>
              <a:gd name="connsiteX2244" fmla="*/ 2386013 w 12191999"/>
              <a:gd name="connsiteY2244" fmla="*/ 5283200 h 5937250"/>
              <a:gd name="connsiteX2245" fmla="*/ 2357835 w 12191999"/>
              <a:gd name="connsiteY2245" fmla="*/ 5291138 h 5937250"/>
              <a:gd name="connsiteX2246" fmla="*/ 2201069 w 12191999"/>
              <a:gd name="connsiteY2246" fmla="*/ 5296694 h 5937250"/>
              <a:gd name="connsiteX2247" fmla="*/ 2123281 w 12191999"/>
              <a:gd name="connsiteY2247" fmla="*/ 5298678 h 5937250"/>
              <a:gd name="connsiteX2248" fmla="*/ 2045097 w 12191999"/>
              <a:gd name="connsiteY2248" fmla="*/ 5299472 h 5937250"/>
              <a:gd name="connsiteX2249" fmla="*/ 2005806 w 12191999"/>
              <a:gd name="connsiteY2249" fmla="*/ 5300266 h 5937250"/>
              <a:gd name="connsiteX2250" fmla="*/ 1966516 w 12191999"/>
              <a:gd name="connsiteY2250" fmla="*/ 5300266 h 5937250"/>
              <a:gd name="connsiteX2251" fmla="*/ 1927225 w 12191999"/>
              <a:gd name="connsiteY2251" fmla="*/ 5299472 h 5937250"/>
              <a:gd name="connsiteX2252" fmla="*/ 1888332 w 12191999"/>
              <a:gd name="connsiteY2252" fmla="*/ 5299075 h 5937250"/>
              <a:gd name="connsiteX2253" fmla="*/ 1849041 w 12191999"/>
              <a:gd name="connsiteY2253" fmla="*/ 5297488 h 5937250"/>
              <a:gd name="connsiteX2254" fmla="*/ 1809750 w 12191999"/>
              <a:gd name="connsiteY2254" fmla="*/ 5295900 h 5937250"/>
              <a:gd name="connsiteX2255" fmla="*/ 1770460 w 12191999"/>
              <a:gd name="connsiteY2255" fmla="*/ 5293916 h 5937250"/>
              <a:gd name="connsiteX2256" fmla="*/ 1731566 w 12191999"/>
              <a:gd name="connsiteY2256" fmla="*/ 5291535 h 5937250"/>
              <a:gd name="connsiteX2257" fmla="*/ 1718072 w 12191999"/>
              <a:gd name="connsiteY2257" fmla="*/ 5290344 h 5937250"/>
              <a:gd name="connsiteX2258" fmla="*/ 1706960 w 12191999"/>
              <a:gd name="connsiteY2258" fmla="*/ 5288360 h 5937250"/>
              <a:gd name="connsiteX2259" fmla="*/ 1697038 w 12191999"/>
              <a:gd name="connsiteY2259" fmla="*/ 5286772 h 5937250"/>
              <a:gd name="connsiteX2260" fmla="*/ 1688307 w 12191999"/>
              <a:gd name="connsiteY2260" fmla="*/ 5284391 h 5937250"/>
              <a:gd name="connsiteX2261" fmla="*/ 1681163 w 12191999"/>
              <a:gd name="connsiteY2261" fmla="*/ 5281613 h 5937250"/>
              <a:gd name="connsiteX2262" fmla="*/ 1674416 w 12191999"/>
              <a:gd name="connsiteY2262" fmla="*/ 5278835 h 5937250"/>
              <a:gd name="connsiteX2263" fmla="*/ 1669256 w 12191999"/>
              <a:gd name="connsiteY2263" fmla="*/ 5275660 h 5937250"/>
              <a:gd name="connsiteX2264" fmla="*/ 1664891 w 12191999"/>
              <a:gd name="connsiteY2264" fmla="*/ 5272088 h 5937250"/>
              <a:gd name="connsiteX2265" fmla="*/ 1661319 w 12191999"/>
              <a:gd name="connsiteY2265" fmla="*/ 5268516 h 5937250"/>
              <a:gd name="connsiteX2266" fmla="*/ 1658144 w 12191999"/>
              <a:gd name="connsiteY2266" fmla="*/ 5264944 h 5937250"/>
              <a:gd name="connsiteX2267" fmla="*/ 1655763 w 12191999"/>
              <a:gd name="connsiteY2267" fmla="*/ 5261372 h 5937250"/>
              <a:gd name="connsiteX2268" fmla="*/ 1653778 w 12191999"/>
              <a:gd name="connsiteY2268" fmla="*/ 5257403 h 5937250"/>
              <a:gd name="connsiteX2269" fmla="*/ 1649413 w 12191999"/>
              <a:gd name="connsiteY2269" fmla="*/ 5249863 h 5937250"/>
              <a:gd name="connsiteX2270" fmla="*/ 1645841 w 12191999"/>
              <a:gd name="connsiteY2270" fmla="*/ 5241528 h 5937250"/>
              <a:gd name="connsiteX2271" fmla="*/ 1633141 w 12191999"/>
              <a:gd name="connsiteY2271" fmla="*/ 5213747 h 5937250"/>
              <a:gd name="connsiteX2272" fmla="*/ 1620838 w 12191999"/>
              <a:gd name="connsiteY2272" fmla="*/ 5185172 h 5937250"/>
              <a:gd name="connsiteX2273" fmla="*/ 1597422 w 12191999"/>
              <a:gd name="connsiteY2273" fmla="*/ 5128816 h 5937250"/>
              <a:gd name="connsiteX2274" fmla="*/ 1524000 w 12191999"/>
              <a:gd name="connsiteY2274" fmla="*/ 4864497 h 5937250"/>
              <a:gd name="connsiteX2275" fmla="*/ 1518047 w 12191999"/>
              <a:gd name="connsiteY2275" fmla="*/ 4859735 h 5937250"/>
              <a:gd name="connsiteX2276" fmla="*/ 1513681 w 12191999"/>
              <a:gd name="connsiteY2276" fmla="*/ 4855766 h 5937250"/>
              <a:gd name="connsiteX2277" fmla="*/ 1510110 w 12191999"/>
              <a:gd name="connsiteY2277" fmla="*/ 4851797 h 5937250"/>
              <a:gd name="connsiteX2278" fmla="*/ 1507332 w 12191999"/>
              <a:gd name="connsiteY2278" fmla="*/ 4847828 h 5937250"/>
              <a:gd name="connsiteX2279" fmla="*/ 1495425 w 12191999"/>
              <a:gd name="connsiteY2279" fmla="*/ 4834335 h 5937250"/>
              <a:gd name="connsiteX2280" fmla="*/ 1484710 w 12191999"/>
              <a:gd name="connsiteY2280" fmla="*/ 4821635 h 5937250"/>
              <a:gd name="connsiteX2281" fmla="*/ 1474391 w 12191999"/>
              <a:gd name="connsiteY2281" fmla="*/ 4808935 h 5937250"/>
              <a:gd name="connsiteX2282" fmla="*/ 1465263 w 12191999"/>
              <a:gd name="connsiteY2282" fmla="*/ 4795838 h 5937250"/>
              <a:gd name="connsiteX2283" fmla="*/ 1457325 w 12191999"/>
              <a:gd name="connsiteY2283" fmla="*/ 4783138 h 5937250"/>
              <a:gd name="connsiteX2284" fmla="*/ 1450182 w 12191999"/>
              <a:gd name="connsiteY2284" fmla="*/ 4770041 h 5937250"/>
              <a:gd name="connsiteX2285" fmla="*/ 1444228 w 12191999"/>
              <a:gd name="connsiteY2285" fmla="*/ 4756547 h 5937250"/>
              <a:gd name="connsiteX2286" fmla="*/ 1439466 w 12191999"/>
              <a:gd name="connsiteY2286" fmla="*/ 4743847 h 5937250"/>
              <a:gd name="connsiteX2287" fmla="*/ 1435100 w 12191999"/>
              <a:gd name="connsiteY2287" fmla="*/ 4730750 h 5937250"/>
              <a:gd name="connsiteX2288" fmla="*/ 1432322 w 12191999"/>
              <a:gd name="connsiteY2288" fmla="*/ 4717256 h 5937250"/>
              <a:gd name="connsiteX2289" fmla="*/ 1430338 w 12191999"/>
              <a:gd name="connsiteY2289" fmla="*/ 4704160 h 5937250"/>
              <a:gd name="connsiteX2290" fmla="*/ 1429147 w 12191999"/>
              <a:gd name="connsiteY2290" fmla="*/ 4690269 h 5937250"/>
              <a:gd name="connsiteX2291" fmla="*/ 1429544 w 12191999"/>
              <a:gd name="connsiteY2291" fmla="*/ 4677172 h 5937250"/>
              <a:gd name="connsiteX2292" fmla="*/ 1430735 w 12191999"/>
              <a:gd name="connsiteY2292" fmla="*/ 4664075 h 5937250"/>
              <a:gd name="connsiteX2293" fmla="*/ 1432719 w 12191999"/>
              <a:gd name="connsiteY2293" fmla="*/ 4650185 h 5937250"/>
              <a:gd name="connsiteX2294" fmla="*/ 1436291 w 12191999"/>
              <a:gd name="connsiteY2294" fmla="*/ 4637088 h 5937250"/>
              <a:gd name="connsiteX2295" fmla="*/ 1435100 w 12191999"/>
              <a:gd name="connsiteY2295" fmla="*/ 4632325 h 5937250"/>
              <a:gd name="connsiteX2296" fmla="*/ 1434703 w 12191999"/>
              <a:gd name="connsiteY2296" fmla="*/ 4627960 h 5937250"/>
              <a:gd name="connsiteX2297" fmla="*/ 1435100 w 12191999"/>
              <a:gd name="connsiteY2297" fmla="*/ 4623991 h 5937250"/>
              <a:gd name="connsiteX2298" fmla="*/ 1436291 w 12191999"/>
              <a:gd name="connsiteY2298" fmla="*/ 4619228 h 5937250"/>
              <a:gd name="connsiteX2299" fmla="*/ 1438275 w 12191999"/>
              <a:gd name="connsiteY2299" fmla="*/ 4614466 h 5937250"/>
              <a:gd name="connsiteX2300" fmla="*/ 1441450 w 12191999"/>
              <a:gd name="connsiteY2300" fmla="*/ 4610100 h 5937250"/>
              <a:gd name="connsiteX2301" fmla="*/ 1445419 w 12191999"/>
              <a:gd name="connsiteY2301" fmla="*/ 4604941 h 5937250"/>
              <a:gd name="connsiteX2302" fmla="*/ 1450182 w 12191999"/>
              <a:gd name="connsiteY2302" fmla="*/ 4600575 h 5937250"/>
              <a:gd name="connsiteX2303" fmla="*/ 1445022 w 12191999"/>
              <a:gd name="connsiteY2303" fmla="*/ 4586288 h 5937250"/>
              <a:gd name="connsiteX2304" fmla="*/ 1438275 w 12191999"/>
              <a:gd name="connsiteY2304" fmla="*/ 4583113 h 5937250"/>
              <a:gd name="connsiteX2305" fmla="*/ 1431528 w 12191999"/>
              <a:gd name="connsiteY2305" fmla="*/ 4579541 h 5937250"/>
              <a:gd name="connsiteX2306" fmla="*/ 1426766 w 12191999"/>
              <a:gd name="connsiteY2306" fmla="*/ 4575969 h 5937250"/>
              <a:gd name="connsiteX2307" fmla="*/ 1421606 w 12191999"/>
              <a:gd name="connsiteY2307" fmla="*/ 4572397 h 5937250"/>
              <a:gd name="connsiteX2308" fmla="*/ 1417241 w 12191999"/>
              <a:gd name="connsiteY2308" fmla="*/ 4569222 h 5937250"/>
              <a:gd name="connsiteX2309" fmla="*/ 1414066 w 12191999"/>
              <a:gd name="connsiteY2309" fmla="*/ 4565650 h 5937250"/>
              <a:gd name="connsiteX2310" fmla="*/ 1410891 w 12191999"/>
              <a:gd name="connsiteY2310" fmla="*/ 4562078 h 5937250"/>
              <a:gd name="connsiteX2311" fmla="*/ 1408113 w 12191999"/>
              <a:gd name="connsiteY2311" fmla="*/ 4558110 h 5937250"/>
              <a:gd name="connsiteX2312" fmla="*/ 1406128 w 12191999"/>
              <a:gd name="connsiteY2312" fmla="*/ 4554538 h 5937250"/>
              <a:gd name="connsiteX2313" fmla="*/ 1404541 w 12191999"/>
              <a:gd name="connsiteY2313" fmla="*/ 4550966 h 5937250"/>
              <a:gd name="connsiteX2314" fmla="*/ 1403350 w 12191999"/>
              <a:gd name="connsiteY2314" fmla="*/ 4547394 h 5937250"/>
              <a:gd name="connsiteX2315" fmla="*/ 1402160 w 12191999"/>
              <a:gd name="connsiteY2315" fmla="*/ 4543425 h 5937250"/>
              <a:gd name="connsiteX2316" fmla="*/ 1401763 w 12191999"/>
              <a:gd name="connsiteY2316" fmla="*/ 4535885 h 5937250"/>
              <a:gd name="connsiteX2317" fmla="*/ 1400969 w 12191999"/>
              <a:gd name="connsiteY2317" fmla="*/ 4527947 h 5937250"/>
              <a:gd name="connsiteX2318" fmla="*/ 1401763 w 12191999"/>
              <a:gd name="connsiteY2318" fmla="*/ 4520406 h 5937250"/>
              <a:gd name="connsiteX2319" fmla="*/ 1402557 w 12191999"/>
              <a:gd name="connsiteY2319" fmla="*/ 4512866 h 5937250"/>
              <a:gd name="connsiteX2320" fmla="*/ 1403350 w 12191999"/>
              <a:gd name="connsiteY2320" fmla="*/ 4505325 h 5937250"/>
              <a:gd name="connsiteX2321" fmla="*/ 1403747 w 12191999"/>
              <a:gd name="connsiteY2321" fmla="*/ 4496991 h 5937250"/>
              <a:gd name="connsiteX2322" fmla="*/ 1403350 w 12191999"/>
              <a:gd name="connsiteY2322" fmla="*/ 4489450 h 5937250"/>
              <a:gd name="connsiteX2323" fmla="*/ 1401763 w 12191999"/>
              <a:gd name="connsiteY2323" fmla="*/ 4481910 h 5937250"/>
              <a:gd name="connsiteX2324" fmla="*/ 1400572 w 12191999"/>
              <a:gd name="connsiteY2324" fmla="*/ 4478338 h 5937250"/>
              <a:gd name="connsiteX2325" fmla="*/ 1398985 w 12191999"/>
              <a:gd name="connsiteY2325" fmla="*/ 4474369 h 5937250"/>
              <a:gd name="connsiteX2326" fmla="*/ 1397000 w 12191999"/>
              <a:gd name="connsiteY2326" fmla="*/ 4470797 h 5937250"/>
              <a:gd name="connsiteX2327" fmla="*/ 1395016 w 12191999"/>
              <a:gd name="connsiteY2327" fmla="*/ 4466431 h 5937250"/>
              <a:gd name="connsiteX2328" fmla="*/ 1391047 w 12191999"/>
              <a:gd name="connsiteY2328" fmla="*/ 4469606 h 5937250"/>
              <a:gd name="connsiteX2329" fmla="*/ 1387872 w 12191999"/>
              <a:gd name="connsiteY2329" fmla="*/ 4473178 h 5937250"/>
              <a:gd name="connsiteX2330" fmla="*/ 1385491 w 12191999"/>
              <a:gd name="connsiteY2330" fmla="*/ 4476353 h 5937250"/>
              <a:gd name="connsiteX2331" fmla="*/ 1383506 w 12191999"/>
              <a:gd name="connsiteY2331" fmla="*/ 4479925 h 5937250"/>
              <a:gd name="connsiteX2332" fmla="*/ 1381125 w 12191999"/>
              <a:gd name="connsiteY2332" fmla="*/ 4482703 h 5937250"/>
              <a:gd name="connsiteX2333" fmla="*/ 1380332 w 12191999"/>
              <a:gd name="connsiteY2333" fmla="*/ 4486275 h 5937250"/>
              <a:gd name="connsiteX2334" fmla="*/ 1379141 w 12191999"/>
              <a:gd name="connsiteY2334" fmla="*/ 4489847 h 5937250"/>
              <a:gd name="connsiteX2335" fmla="*/ 1378347 w 12191999"/>
              <a:gd name="connsiteY2335" fmla="*/ 4493022 h 5937250"/>
              <a:gd name="connsiteX2336" fmla="*/ 1377553 w 12191999"/>
              <a:gd name="connsiteY2336" fmla="*/ 4500166 h 5937250"/>
              <a:gd name="connsiteX2337" fmla="*/ 1378347 w 12191999"/>
              <a:gd name="connsiteY2337" fmla="*/ 4506913 h 5937250"/>
              <a:gd name="connsiteX2338" fmla="*/ 1379141 w 12191999"/>
              <a:gd name="connsiteY2338" fmla="*/ 4520406 h 5937250"/>
              <a:gd name="connsiteX2339" fmla="*/ 1379935 w 12191999"/>
              <a:gd name="connsiteY2339" fmla="*/ 4527550 h 5937250"/>
              <a:gd name="connsiteX2340" fmla="*/ 1379141 w 12191999"/>
              <a:gd name="connsiteY2340" fmla="*/ 4534297 h 5937250"/>
              <a:gd name="connsiteX2341" fmla="*/ 1378744 w 12191999"/>
              <a:gd name="connsiteY2341" fmla="*/ 4537869 h 5937250"/>
              <a:gd name="connsiteX2342" fmla="*/ 1377553 w 12191999"/>
              <a:gd name="connsiteY2342" fmla="*/ 4541044 h 5937250"/>
              <a:gd name="connsiteX2343" fmla="*/ 1376363 w 12191999"/>
              <a:gd name="connsiteY2343" fmla="*/ 4544219 h 5937250"/>
              <a:gd name="connsiteX2344" fmla="*/ 1374775 w 12191999"/>
              <a:gd name="connsiteY2344" fmla="*/ 4547394 h 5937250"/>
              <a:gd name="connsiteX2345" fmla="*/ 1372791 w 12191999"/>
              <a:gd name="connsiteY2345" fmla="*/ 4550569 h 5937250"/>
              <a:gd name="connsiteX2346" fmla="*/ 1370013 w 12191999"/>
              <a:gd name="connsiteY2346" fmla="*/ 4553744 h 5937250"/>
              <a:gd name="connsiteX2347" fmla="*/ 1367235 w 12191999"/>
              <a:gd name="connsiteY2347" fmla="*/ 4557316 h 5937250"/>
              <a:gd name="connsiteX2348" fmla="*/ 1363663 w 12191999"/>
              <a:gd name="connsiteY2348" fmla="*/ 4560094 h 5937250"/>
              <a:gd name="connsiteX2349" fmla="*/ 1359297 w 12191999"/>
              <a:gd name="connsiteY2349" fmla="*/ 4563269 h 5937250"/>
              <a:gd name="connsiteX2350" fmla="*/ 1354932 w 12191999"/>
              <a:gd name="connsiteY2350" fmla="*/ 4566444 h 5937250"/>
              <a:gd name="connsiteX2351" fmla="*/ 1349375 w 12191999"/>
              <a:gd name="connsiteY2351" fmla="*/ 4568825 h 5937250"/>
              <a:gd name="connsiteX2352" fmla="*/ 1342628 w 12191999"/>
              <a:gd name="connsiteY2352" fmla="*/ 4572000 h 5937250"/>
              <a:gd name="connsiteX2353" fmla="*/ 1337866 w 12191999"/>
              <a:gd name="connsiteY2353" fmla="*/ 4600575 h 5937250"/>
              <a:gd name="connsiteX2354" fmla="*/ 1332310 w 12191999"/>
              <a:gd name="connsiteY2354" fmla="*/ 4629547 h 5937250"/>
              <a:gd name="connsiteX2355" fmla="*/ 1326753 w 12191999"/>
              <a:gd name="connsiteY2355" fmla="*/ 4657725 h 5937250"/>
              <a:gd name="connsiteX2356" fmla="*/ 1320403 w 12191999"/>
              <a:gd name="connsiteY2356" fmla="*/ 4686300 h 5937250"/>
              <a:gd name="connsiteX2357" fmla="*/ 1312466 w 12191999"/>
              <a:gd name="connsiteY2357" fmla="*/ 4714875 h 5937250"/>
              <a:gd name="connsiteX2358" fmla="*/ 1304925 w 12191999"/>
              <a:gd name="connsiteY2358" fmla="*/ 4743450 h 5937250"/>
              <a:gd name="connsiteX2359" fmla="*/ 1296988 w 12191999"/>
              <a:gd name="connsiteY2359" fmla="*/ 4772025 h 5937250"/>
              <a:gd name="connsiteX2360" fmla="*/ 1287463 w 12191999"/>
              <a:gd name="connsiteY2360" fmla="*/ 4800203 h 5937250"/>
              <a:gd name="connsiteX2361" fmla="*/ 1278335 w 12191999"/>
              <a:gd name="connsiteY2361" fmla="*/ 4828778 h 5937250"/>
              <a:gd name="connsiteX2362" fmla="*/ 1268810 w 12191999"/>
              <a:gd name="connsiteY2362" fmla="*/ 4857353 h 5937250"/>
              <a:gd name="connsiteX2363" fmla="*/ 1258491 w 12191999"/>
              <a:gd name="connsiteY2363" fmla="*/ 4885531 h 5937250"/>
              <a:gd name="connsiteX2364" fmla="*/ 1247775 w 12191999"/>
              <a:gd name="connsiteY2364" fmla="*/ 4913710 h 5937250"/>
              <a:gd name="connsiteX2365" fmla="*/ 1237457 w 12191999"/>
              <a:gd name="connsiteY2365" fmla="*/ 4942285 h 5937250"/>
              <a:gd name="connsiteX2366" fmla="*/ 1225550 w 12191999"/>
              <a:gd name="connsiteY2366" fmla="*/ 4970463 h 5937250"/>
              <a:gd name="connsiteX2367" fmla="*/ 1202135 w 12191999"/>
              <a:gd name="connsiteY2367" fmla="*/ 5026819 h 5937250"/>
              <a:gd name="connsiteX2368" fmla="*/ 1177528 w 12191999"/>
              <a:gd name="connsiteY2368" fmla="*/ 5083175 h 5937250"/>
              <a:gd name="connsiteX2369" fmla="*/ 1151732 w 12191999"/>
              <a:gd name="connsiteY2369" fmla="*/ 5139928 h 5937250"/>
              <a:gd name="connsiteX2370" fmla="*/ 1125935 w 12191999"/>
              <a:gd name="connsiteY2370" fmla="*/ 5196285 h 5937250"/>
              <a:gd name="connsiteX2371" fmla="*/ 1099344 w 12191999"/>
              <a:gd name="connsiteY2371" fmla="*/ 5252641 h 5937250"/>
              <a:gd name="connsiteX2372" fmla="*/ 1045369 w 12191999"/>
              <a:gd name="connsiteY2372" fmla="*/ 5365353 h 5937250"/>
              <a:gd name="connsiteX2373" fmla="*/ 1018382 w 12191999"/>
              <a:gd name="connsiteY2373" fmla="*/ 5421710 h 5937250"/>
              <a:gd name="connsiteX2374" fmla="*/ 991791 w 12191999"/>
              <a:gd name="connsiteY2374" fmla="*/ 5478066 h 5937250"/>
              <a:gd name="connsiteX2375" fmla="*/ 996157 w 12191999"/>
              <a:gd name="connsiteY2375" fmla="*/ 5482431 h 5937250"/>
              <a:gd name="connsiteX2376" fmla="*/ 998141 w 12191999"/>
              <a:gd name="connsiteY2376" fmla="*/ 5486400 h 5937250"/>
              <a:gd name="connsiteX2377" fmla="*/ 999728 w 12191999"/>
              <a:gd name="connsiteY2377" fmla="*/ 5490369 h 5937250"/>
              <a:gd name="connsiteX2378" fmla="*/ 1000125 w 12191999"/>
              <a:gd name="connsiteY2378" fmla="*/ 5494338 h 5937250"/>
              <a:gd name="connsiteX2379" fmla="*/ 999728 w 12191999"/>
              <a:gd name="connsiteY2379" fmla="*/ 5498703 h 5937250"/>
              <a:gd name="connsiteX2380" fmla="*/ 998538 w 12191999"/>
              <a:gd name="connsiteY2380" fmla="*/ 5502275 h 5937250"/>
              <a:gd name="connsiteX2381" fmla="*/ 996553 w 12191999"/>
              <a:gd name="connsiteY2381" fmla="*/ 5506244 h 5937250"/>
              <a:gd name="connsiteX2382" fmla="*/ 994172 w 12191999"/>
              <a:gd name="connsiteY2382" fmla="*/ 5509816 h 5937250"/>
              <a:gd name="connsiteX2383" fmla="*/ 990997 w 12191999"/>
              <a:gd name="connsiteY2383" fmla="*/ 5513388 h 5937250"/>
              <a:gd name="connsiteX2384" fmla="*/ 987425 w 12191999"/>
              <a:gd name="connsiteY2384" fmla="*/ 5516960 h 5937250"/>
              <a:gd name="connsiteX2385" fmla="*/ 979091 w 12191999"/>
              <a:gd name="connsiteY2385" fmla="*/ 5524103 h 5937250"/>
              <a:gd name="connsiteX2386" fmla="*/ 961232 w 12191999"/>
              <a:gd name="connsiteY2386" fmla="*/ 5538788 h 5937250"/>
              <a:gd name="connsiteX2387" fmla="*/ 957660 w 12191999"/>
              <a:gd name="connsiteY2387" fmla="*/ 5544741 h 5937250"/>
              <a:gd name="connsiteX2388" fmla="*/ 953691 w 12191999"/>
              <a:gd name="connsiteY2388" fmla="*/ 5551091 h 5937250"/>
              <a:gd name="connsiteX2389" fmla="*/ 949325 w 12191999"/>
              <a:gd name="connsiteY2389" fmla="*/ 5557044 h 5937250"/>
              <a:gd name="connsiteX2390" fmla="*/ 944166 w 12191999"/>
              <a:gd name="connsiteY2390" fmla="*/ 5563394 h 5937250"/>
              <a:gd name="connsiteX2391" fmla="*/ 937816 w 12191999"/>
              <a:gd name="connsiteY2391" fmla="*/ 5568950 h 5937250"/>
              <a:gd name="connsiteX2392" fmla="*/ 931863 w 12191999"/>
              <a:gd name="connsiteY2392" fmla="*/ 5574903 h 5937250"/>
              <a:gd name="connsiteX2393" fmla="*/ 924719 w 12191999"/>
              <a:gd name="connsiteY2393" fmla="*/ 5580460 h 5937250"/>
              <a:gd name="connsiteX2394" fmla="*/ 917575 w 12191999"/>
              <a:gd name="connsiteY2394" fmla="*/ 5586810 h 5937250"/>
              <a:gd name="connsiteX2395" fmla="*/ 909638 w 12191999"/>
              <a:gd name="connsiteY2395" fmla="*/ 5592366 h 5937250"/>
              <a:gd name="connsiteX2396" fmla="*/ 901303 w 12191999"/>
              <a:gd name="connsiteY2396" fmla="*/ 5597922 h 5937250"/>
              <a:gd name="connsiteX2397" fmla="*/ 892572 w 12191999"/>
              <a:gd name="connsiteY2397" fmla="*/ 5603081 h 5937250"/>
              <a:gd name="connsiteX2398" fmla="*/ 883444 w 12191999"/>
              <a:gd name="connsiteY2398" fmla="*/ 5608638 h 5937250"/>
              <a:gd name="connsiteX2399" fmla="*/ 864394 w 12191999"/>
              <a:gd name="connsiteY2399" fmla="*/ 5618560 h 5937250"/>
              <a:gd name="connsiteX2400" fmla="*/ 843756 w 12191999"/>
              <a:gd name="connsiteY2400" fmla="*/ 5627688 h 5937250"/>
              <a:gd name="connsiteX2401" fmla="*/ 822325 w 12191999"/>
              <a:gd name="connsiteY2401" fmla="*/ 5636816 h 5937250"/>
              <a:gd name="connsiteX2402" fmla="*/ 799703 w 12191999"/>
              <a:gd name="connsiteY2402" fmla="*/ 5644753 h 5937250"/>
              <a:gd name="connsiteX2403" fmla="*/ 776685 w 12191999"/>
              <a:gd name="connsiteY2403" fmla="*/ 5651897 h 5937250"/>
              <a:gd name="connsiteX2404" fmla="*/ 753269 w 12191999"/>
              <a:gd name="connsiteY2404" fmla="*/ 5657850 h 5937250"/>
              <a:gd name="connsiteX2405" fmla="*/ 729456 w 12191999"/>
              <a:gd name="connsiteY2405" fmla="*/ 5662613 h 5937250"/>
              <a:gd name="connsiteX2406" fmla="*/ 705247 w 12191999"/>
              <a:gd name="connsiteY2406" fmla="*/ 5666185 h 5937250"/>
              <a:gd name="connsiteX2407" fmla="*/ 693738 w 12191999"/>
              <a:gd name="connsiteY2407" fmla="*/ 5667375 h 5937250"/>
              <a:gd name="connsiteX2408" fmla="*/ 681831 w 12191999"/>
              <a:gd name="connsiteY2408" fmla="*/ 5668566 h 5937250"/>
              <a:gd name="connsiteX2409" fmla="*/ 670322 w 12191999"/>
              <a:gd name="connsiteY2409" fmla="*/ 5668963 h 5937250"/>
              <a:gd name="connsiteX2410" fmla="*/ 658416 w 12191999"/>
              <a:gd name="connsiteY2410" fmla="*/ 5669756 h 5937250"/>
              <a:gd name="connsiteX2411" fmla="*/ 638175 w 12191999"/>
              <a:gd name="connsiteY2411" fmla="*/ 5673328 h 5937250"/>
              <a:gd name="connsiteX2412" fmla="*/ 617935 w 12191999"/>
              <a:gd name="connsiteY2412" fmla="*/ 5676106 h 5937250"/>
              <a:gd name="connsiteX2413" fmla="*/ 597694 w 12191999"/>
              <a:gd name="connsiteY2413" fmla="*/ 5678091 h 5937250"/>
              <a:gd name="connsiteX2414" fmla="*/ 576660 w 12191999"/>
              <a:gd name="connsiteY2414" fmla="*/ 5679678 h 5937250"/>
              <a:gd name="connsiteX2415" fmla="*/ 555228 w 12191999"/>
              <a:gd name="connsiteY2415" fmla="*/ 5680869 h 5937250"/>
              <a:gd name="connsiteX2416" fmla="*/ 534591 w 12191999"/>
              <a:gd name="connsiteY2416" fmla="*/ 5681266 h 5937250"/>
              <a:gd name="connsiteX2417" fmla="*/ 491728 w 12191999"/>
              <a:gd name="connsiteY2417" fmla="*/ 5681663 h 5937250"/>
              <a:gd name="connsiteX2418" fmla="*/ 448866 w 12191999"/>
              <a:gd name="connsiteY2418" fmla="*/ 5681663 h 5937250"/>
              <a:gd name="connsiteX2419" fmla="*/ 406003 w 12191999"/>
              <a:gd name="connsiteY2419" fmla="*/ 5681663 h 5937250"/>
              <a:gd name="connsiteX2420" fmla="*/ 384572 w 12191999"/>
              <a:gd name="connsiteY2420" fmla="*/ 5682456 h 5937250"/>
              <a:gd name="connsiteX2421" fmla="*/ 363935 w 12191999"/>
              <a:gd name="connsiteY2421" fmla="*/ 5683250 h 5937250"/>
              <a:gd name="connsiteX2422" fmla="*/ 342900 w 12191999"/>
              <a:gd name="connsiteY2422" fmla="*/ 5684441 h 5937250"/>
              <a:gd name="connsiteX2423" fmla="*/ 322263 w 12191999"/>
              <a:gd name="connsiteY2423" fmla="*/ 5686425 h 5937250"/>
              <a:gd name="connsiteX2424" fmla="*/ 134938 w 12191999"/>
              <a:gd name="connsiteY2424" fmla="*/ 5682456 h 5937250"/>
              <a:gd name="connsiteX2425" fmla="*/ 119460 w 12191999"/>
              <a:gd name="connsiteY2425" fmla="*/ 5682456 h 5937250"/>
              <a:gd name="connsiteX2426" fmla="*/ 103188 w 12191999"/>
              <a:gd name="connsiteY2426" fmla="*/ 5681663 h 5937250"/>
              <a:gd name="connsiteX2427" fmla="*/ 86916 w 12191999"/>
              <a:gd name="connsiteY2427" fmla="*/ 5680869 h 5937250"/>
              <a:gd name="connsiteX2428" fmla="*/ 72231 w 12191999"/>
              <a:gd name="connsiteY2428" fmla="*/ 5679281 h 5937250"/>
              <a:gd name="connsiteX2429" fmla="*/ 59531 w 12191999"/>
              <a:gd name="connsiteY2429" fmla="*/ 5677297 h 5937250"/>
              <a:gd name="connsiteX2430" fmla="*/ 54372 w 12191999"/>
              <a:gd name="connsiteY2430" fmla="*/ 5675710 h 5937250"/>
              <a:gd name="connsiteX2431" fmla="*/ 50006 w 12191999"/>
              <a:gd name="connsiteY2431" fmla="*/ 5674122 h 5937250"/>
              <a:gd name="connsiteX2432" fmla="*/ 46831 w 12191999"/>
              <a:gd name="connsiteY2432" fmla="*/ 5672535 h 5937250"/>
              <a:gd name="connsiteX2433" fmla="*/ 44847 w 12191999"/>
              <a:gd name="connsiteY2433" fmla="*/ 5670550 h 5937250"/>
              <a:gd name="connsiteX2434" fmla="*/ 44450 w 12191999"/>
              <a:gd name="connsiteY2434" fmla="*/ 5669756 h 5937250"/>
              <a:gd name="connsiteX2435" fmla="*/ 44450 w 12191999"/>
              <a:gd name="connsiteY2435" fmla="*/ 5668566 h 5937250"/>
              <a:gd name="connsiteX2436" fmla="*/ 44847 w 12191999"/>
              <a:gd name="connsiteY2436" fmla="*/ 5667375 h 5937250"/>
              <a:gd name="connsiteX2437" fmla="*/ 45244 w 12191999"/>
              <a:gd name="connsiteY2437" fmla="*/ 5666185 h 5937250"/>
              <a:gd name="connsiteX2438" fmla="*/ 49213 w 12191999"/>
              <a:gd name="connsiteY2438" fmla="*/ 5659835 h 5937250"/>
              <a:gd name="connsiteX2439" fmla="*/ 52388 w 12191999"/>
              <a:gd name="connsiteY2439" fmla="*/ 5653881 h 5937250"/>
              <a:gd name="connsiteX2440" fmla="*/ 54769 w 12191999"/>
              <a:gd name="connsiteY2440" fmla="*/ 5647135 h 5937250"/>
              <a:gd name="connsiteX2441" fmla="*/ 57150 w 12191999"/>
              <a:gd name="connsiteY2441" fmla="*/ 5641181 h 5937250"/>
              <a:gd name="connsiteX2442" fmla="*/ 57944 w 12191999"/>
              <a:gd name="connsiteY2442" fmla="*/ 5634831 h 5937250"/>
              <a:gd name="connsiteX2443" fmla="*/ 59134 w 12191999"/>
              <a:gd name="connsiteY2443" fmla="*/ 5628878 h 5937250"/>
              <a:gd name="connsiteX2444" fmla="*/ 59134 w 12191999"/>
              <a:gd name="connsiteY2444" fmla="*/ 5622925 h 5937250"/>
              <a:gd name="connsiteX2445" fmla="*/ 58341 w 12191999"/>
              <a:gd name="connsiteY2445" fmla="*/ 5616575 h 5937250"/>
              <a:gd name="connsiteX2446" fmla="*/ 57944 w 12191999"/>
              <a:gd name="connsiteY2446" fmla="*/ 5610225 h 5937250"/>
              <a:gd name="connsiteX2447" fmla="*/ 56356 w 12191999"/>
              <a:gd name="connsiteY2447" fmla="*/ 5603875 h 5937250"/>
              <a:gd name="connsiteX2448" fmla="*/ 54769 w 12191999"/>
              <a:gd name="connsiteY2448" fmla="*/ 5598319 h 5937250"/>
              <a:gd name="connsiteX2449" fmla="*/ 53578 w 12191999"/>
              <a:gd name="connsiteY2449" fmla="*/ 5592366 h 5937250"/>
              <a:gd name="connsiteX2450" fmla="*/ 48816 w 12191999"/>
              <a:gd name="connsiteY2450" fmla="*/ 5580063 h 5937250"/>
              <a:gd name="connsiteX2451" fmla="*/ 43656 w 12191999"/>
              <a:gd name="connsiteY2451" fmla="*/ 5567760 h 5937250"/>
              <a:gd name="connsiteX2452" fmla="*/ 32147 w 12191999"/>
              <a:gd name="connsiteY2452" fmla="*/ 5543550 h 5937250"/>
              <a:gd name="connsiteX2453" fmla="*/ 26988 w 12191999"/>
              <a:gd name="connsiteY2453" fmla="*/ 5531644 h 5937250"/>
              <a:gd name="connsiteX2454" fmla="*/ 21828 w 12191999"/>
              <a:gd name="connsiteY2454" fmla="*/ 5519341 h 5937250"/>
              <a:gd name="connsiteX2455" fmla="*/ 18257 w 12191999"/>
              <a:gd name="connsiteY2455" fmla="*/ 5507038 h 5937250"/>
              <a:gd name="connsiteX2456" fmla="*/ 16669 w 12191999"/>
              <a:gd name="connsiteY2456" fmla="*/ 5501085 h 5937250"/>
              <a:gd name="connsiteX2457" fmla="*/ 15875 w 12191999"/>
              <a:gd name="connsiteY2457" fmla="*/ 5495131 h 5937250"/>
              <a:gd name="connsiteX2458" fmla="*/ 14685 w 12191999"/>
              <a:gd name="connsiteY2458" fmla="*/ 5488781 h 5937250"/>
              <a:gd name="connsiteX2459" fmla="*/ 14685 w 12191999"/>
              <a:gd name="connsiteY2459" fmla="*/ 5482828 h 5937250"/>
              <a:gd name="connsiteX2460" fmla="*/ 14685 w 12191999"/>
              <a:gd name="connsiteY2460" fmla="*/ 5476875 h 5937250"/>
              <a:gd name="connsiteX2461" fmla="*/ 15875 w 12191999"/>
              <a:gd name="connsiteY2461" fmla="*/ 5470525 h 5937250"/>
              <a:gd name="connsiteX2462" fmla="*/ 17463 w 12191999"/>
              <a:gd name="connsiteY2462" fmla="*/ 5461397 h 5937250"/>
              <a:gd name="connsiteX2463" fmla="*/ 17860 w 12191999"/>
              <a:gd name="connsiteY2463" fmla="*/ 5451872 h 5937250"/>
              <a:gd name="connsiteX2464" fmla="*/ 18257 w 12191999"/>
              <a:gd name="connsiteY2464" fmla="*/ 5442744 h 5937250"/>
              <a:gd name="connsiteX2465" fmla="*/ 18257 w 12191999"/>
              <a:gd name="connsiteY2465" fmla="*/ 5432822 h 5937250"/>
              <a:gd name="connsiteX2466" fmla="*/ 17860 w 12191999"/>
              <a:gd name="connsiteY2466" fmla="*/ 5423694 h 5937250"/>
              <a:gd name="connsiteX2467" fmla="*/ 16669 w 12191999"/>
              <a:gd name="connsiteY2467" fmla="*/ 5414566 h 5937250"/>
              <a:gd name="connsiteX2468" fmla="*/ 14288 w 12191999"/>
              <a:gd name="connsiteY2468" fmla="*/ 5395913 h 5937250"/>
              <a:gd name="connsiteX2469" fmla="*/ 10716 w 12191999"/>
              <a:gd name="connsiteY2469" fmla="*/ 5376863 h 5937250"/>
              <a:gd name="connsiteX2470" fmla="*/ 7541 w 12191999"/>
              <a:gd name="connsiteY2470" fmla="*/ 5358210 h 5937250"/>
              <a:gd name="connsiteX2471" fmla="*/ 3969 w 12191999"/>
              <a:gd name="connsiteY2471" fmla="*/ 5339160 h 5937250"/>
              <a:gd name="connsiteX2472" fmla="*/ 1588 w 12191999"/>
              <a:gd name="connsiteY2472" fmla="*/ 5320506 h 5937250"/>
              <a:gd name="connsiteX2473" fmla="*/ 397 w 12191999"/>
              <a:gd name="connsiteY2473" fmla="*/ 5311378 h 5937250"/>
              <a:gd name="connsiteX2474" fmla="*/ 0 w 12191999"/>
              <a:gd name="connsiteY2474" fmla="*/ 5301456 h 5937250"/>
              <a:gd name="connsiteX2475" fmla="*/ 0 w 12191999"/>
              <a:gd name="connsiteY2475" fmla="*/ 5292328 h 5937250"/>
              <a:gd name="connsiteX2476" fmla="*/ 0 w 12191999"/>
              <a:gd name="connsiteY2476" fmla="*/ 5282803 h 5937250"/>
              <a:gd name="connsiteX2477" fmla="*/ 1191 w 12191999"/>
              <a:gd name="connsiteY2477" fmla="*/ 5273675 h 5937250"/>
              <a:gd name="connsiteX2478" fmla="*/ 1985 w 12191999"/>
              <a:gd name="connsiteY2478" fmla="*/ 5264547 h 5937250"/>
              <a:gd name="connsiteX2479" fmla="*/ 3969 w 12191999"/>
              <a:gd name="connsiteY2479" fmla="*/ 5255022 h 5937250"/>
              <a:gd name="connsiteX2480" fmla="*/ 6747 w 12191999"/>
              <a:gd name="connsiteY2480" fmla="*/ 5245497 h 5937250"/>
              <a:gd name="connsiteX2481" fmla="*/ 10319 w 12191999"/>
              <a:gd name="connsiteY2481" fmla="*/ 5236369 h 5937250"/>
              <a:gd name="connsiteX2482" fmla="*/ 14288 w 12191999"/>
              <a:gd name="connsiteY2482" fmla="*/ 5227241 h 5937250"/>
              <a:gd name="connsiteX2483" fmla="*/ 19447 w 12191999"/>
              <a:gd name="connsiteY2483" fmla="*/ 5217716 h 5937250"/>
              <a:gd name="connsiteX2484" fmla="*/ 25400 w 12191999"/>
              <a:gd name="connsiteY2484" fmla="*/ 5208588 h 5937250"/>
              <a:gd name="connsiteX2485" fmla="*/ 32147 w 12191999"/>
              <a:gd name="connsiteY2485" fmla="*/ 5199460 h 5937250"/>
              <a:gd name="connsiteX2486" fmla="*/ 40085 w 12191999"/>
              <a:gd name="connsiteY2486" fmla="*/ 5190331 h 5937250"/>
              <a:gd name="connsiteX2487" fmla="*/ 49213 w 12191999"/>
              <a:gd name="connsiteY2487" fmla="*/ 5181203 h 5937250"/>
              <a:gd name="connsiteX2488" fmla="*/ 59531 w 12191999"/>
              <a:gd name="connsiteY2488" fmla="*/ 5171678 h 5937250"/>
              <a:gd name="connsiteX2489" fmla="*/ 60722 w 12191999"/>
              <a:gd name="connsiteY2489" fmla="*/ 5160566 h 5937250"/>
              <a:gd name="connsiteX2490" fmla="*/ 61913 w 12191999"/>
              <a:gd name="connsiteY2490" fmla="*/ 5149850 h 5937250"/>
              <a:gd name="connsiteX2491" fmla="*/ 63500 w 12191999"/>
              <a:gd name="connsiteY2491" fmla="*/ 5128022 h 5937250"/>
              <a:gd name="connsiteX2492" fmla="*/ 65485 w 12191999"/>
              <a:gd name="connsiteY2492" fmla="*/ 5105797 h 5937250"/>
              <a:gd name="connsiteX2493" fmla="*/ 68263 w 12191999"/>
              <a:gd name="connsiteY2493" fmla="*/ 5083969 h 5937250"/>
              <a:gd name="connsiteX2494" fmla="*/ 69850 w 12191999"/>
              <a:gd name="connsiteY2494" fmla="*/ 5072460 h 5937250"/>
              <a:gd name="connsiteX2495" fmla="*/ 71835 w 12191999"/>
              <a:gd name="connsiteY2495" fmla="*/ 5062141 h 5937250"/>
              <a:gd name="connsiteX2496" fmla="*/ 75010 w 12191999"/>
              <a:gd name="connsiteY2496" fmla="*/ 5050631 h 5937250"/>
              <a:gd name="connsiteX2497" fmla="*/ 78185 w 12191999"/>
              <a:gd name="connsiteY2497" fmla="*/ 5039916 h 5937250"/>
              <a:gd name="connsiteX2498" fmla="*/ 82550 w 12191999"/>
              <a:gd name="connsiteY2498" fmla="*/ 5028803 h 5937250"/>
              <a:gd name="connsiteX2499" fmla="*/ 86916 w 12191999"/>
              <a:gd name="connsiteY2499" fmla="*/ 5018088 h 5937250"/>
              <a:gd name="connsiteX2500" fmla="*/ 93266 w 12191999"/>
              <a:gd name="connsiteY2500" fmla="*/ 5007372 h 5937250"/>
              <a:gd name="connsiteX2501" fmla="*/ 100410 w 12191999"/>
              <a:gd name="connsiteY2501" fmla="*/ 4996260 h 5937250"/>
              <a:gd name="connsiteX2502" fmla="*/ 96838 w 12191999"/>
              <a:gd name="connsiteY2502" fmla="*/ 4990703 h 5937250"/>
              <a:gd name="connsiteX2503" fmla="*/ 93663 w 12191999"/>
              <a:gd name="connsiteY2503" fmla="*/ 4984750 h 5937250"/>
              <a:gd name="connsiteX2504" fmla="*/ 91281 w 12191999"/>
              <a:gd name="connsiteY2504" fmla="*/ 4978400 h 5937250"/>
              <a:gd name="connsiteX2505" fmla="*/ 88900 w 12191999"/>
              <a:gd name="connsiteY2505" fmla="*/ 4972447 h 5937250"/>
              <a:gd name="connsiteX2506" fmla="*/ 87710 w 12191999"/>
              <a:gd name="connsiteY2506" fmla="*/ 4966097 h 5937250"/>
              <a:gd name="connsiteX2507" fmla="*/ 86122 w 12191999"/>
              <a:gd name="connsiteY2507" fmla="*/ 4960541 h 5937250"/>
              <a:gd name="connsiteX2508" fmla="*/ 85328 w 12191999"/>
              <a:gd name="connsiteY2508" fmla="*/ 4954588 h 5937250"/>
              <a:gd name="connsiteX2509" fmla="*/ 84931 w 12191999"/>
              <a:gd name="connsiteY2509" fmla="*/ 4948635 h 5937250"/>
              <a:gd name="connsiteX2510" fmla="*/ 84931 w 12191999"/>
              <a:gd name="connsiteY2510" fmla="*/ 4942285 h 5937250"/>
              <a:gd name="connsiteX2511" fmla="*/ 84931 w 12191999"/>
              <a:gd name="connsiteY2511" fmla="*/ 4936728 h 5937250"/>
              <a:gd name="connsiteX2512" fmla="*/ 86519 w 12191999"/>
              <a:gd name="connsiteY2512" fmla="*/ 4924425 h 5937250"/>
              <a:gd name="connsiteX2513" fmla="*/ 88503 w 12191999"/>
              <a:gd name="connsiteY2513" fmla="*/ 4912916 h 5937250"/>
              <a:gd name="connsiteX2514" fmla="*/ 92075 w 12191999"/>
              <a:gd name="connsiteY2514" fmla="*/ 4901010 h 5937250"/>
              <a:gd name="connsiteX2515" fmla="*/ 95647 w 12191999"/>
              <a:gd name="connsiteY2515" fmla="*/ 4889103 h 5937250"/>
              <a:gd name="connsiteX2516" fmla="*/ 99616 w 12191999"/>
              <a:gd name="connsiteY2516" fmla="*/ 4877197 h 5937250"/>
              <a:gd name="connsiteX2517" fmla="*/ 108744 w 12191999"/>
              <a:gd name="connsiteY2517" fmla="*/ 4853781 h 5937250"/>
              <a:gd name="connsiteX2518" fmla="*/ 113507 w 12191999"/>
              <a:gd name="connsiteY2518" fmla="*/ 4842272 h 5937250"/>
              <a:gd name="connsiteX2519" fmla="*/ 117475 w 12191999"/>
              <a:gd name="connsiteY2519" fmla="*/ 4830366 h 5937250"/>
              <a:gd name="connsiteX2520" fmla="*/ 121047 w 12191999"/>
              <a:gd name="connsiteY2520" fmla="*/ 4818856 h 5937250"/>
              <a:gd name="connsiteX2521" fmla="*/ 124222 w 12191999"/>
              <a:gd name="connsiteY2521" fmla="*/ 4806950 h 5937250"/>
              <a:gd name="connsiteX2522" fmla="*/ 134541 w 12191999"/>
              <a:gd name="connsiteY2522" fmla="*/ 4762897 h 5937250"/>
              <a:gd name="connsiteX2523" fmla="*/ 143669 w 12191999"/>
              <a:gd name="connsiteY2523" fmla="*/ 4718447 h 5937250"/>
              <a:gd name="connsiteX2524" fmla="*/ 151606 w 12191999"/>
              <a:gd name="connsiteY2524" fmla="*/ 4674791 h 5937250"/>
              <a:gd name="connsiteX2525" fmla="*/ 159147 w 12191999"/>
              <a:gd name="connsiteY2525" fmla="*/ 4630341 h 5937250"/>
              <a:gd name="connsiteX2526" fmla="*/ 165894 w 12191999"/>
              <a:gd name="connsiteY2526" fmla="*/ 4586288 h 5937250"/>
              <a:gd name="connsiteX2527" fmla="*/ 171847 w 12191999"/>
              <a:gd name="connsiteY2527" fmla="*/ 4541838 h 5937250"/>
              <a:gd name="connsiteX2528" fmla="*/ 176610 w 12191999"/>
              <a:gd name="connsiteY2528" fmla="*/ 4497785 h 5937250"/>
              <a:gd name="connsiteX2529" fmla="*/ 180578 w 12191999"/>
              <a:gd name="connsiteY2529" fmla="*/ 4453335 h 5937250"/>
              <a:gd name="connsiteX2530" fmla="*/ 172641 w 12191999"/>
              <a:gd name="connsiteY2530" fmla="*/ 3853260 h 5937250"/>
              <a:gd name="connsiteX2531" fmla="*/ 175022 w 12191999"/>
              <a:gd name="connsiteY2531" fmla="*/ 3809603 h 5937250"/>
              <a:gd name="connsiteX2532" fmla="*/ 174625 w 12191999"/>
              <a:gd name="connsiteY2532" fmla="*/ 3773091 h 5937250"/>
              <a:gd name="connsiteX2533" fmla="*/ 173038 w 12191999"/>
              <a:gd name="connsiteY2533" fmla="*/ 3735785 h 5937250"/>
              <a:gd name="connsiteX2534" fmla="*/ 169863 w 12191999"/>
              <a:gd name="connsiteY2534" fmla="*/ 3636963 h 5937250"/>
              <a:gd name="connsiteX2535" fmla="*/ 166291 w 12191999"/>
              <a:gd name="connsiteY2535" fmla="*/ 3538141 h 5937250"/>
              <a:gd name="connsiteX2536" fmla="*/ 159147 w 12191999"/>
              <a:gd name="connsiteY2536" fmla="*/ 3340894 h 5937250"/>
              <a:gd name="connsiteX2537" fmla="*/ 156369 w 12191999"/>
              <a:gd name="connsiteY2537" fmla="*/ 3242072 h 5937250"/>
              <a:gd name="connsiteX2538" fmla="*/ 153591 w 12191999"/>
              <a:gd name="connsiteY2538" fmla="*/ 3142853 h 5937250"/>
              <a:gd name="connsiteX2539" fmla="*/ 151606 w 12191999"/>
              <a:gd name="connsiteY2539" fmla="*/ 3044031 h 5937250"/>
              <a:gd name="connsiteX2540" fmla="*/ 150813 w 12191999"/>
              <a:gd name="connsiteY2540" fmla="*/ 2945606 h 5937250"/>
              <a:gd name="connsiteX2541" fmla="*/ 150019 w 12191999"/>
              <a:gd name="connsiteY2541" fmla="*/ 2928144 h 5937250"/>
              <a:gd name="connsiteX2542" fmla="*/ 148431 w 12191999"/>
              <a:gd name="connsiteY2542" fmla="*/ 2910285 h 5937250"/>
              <a:gd name="connsiteX2543" fmla="*/ 146447 w 12191999"/>
              <a:gd name="connsiteY2543" fmla="*/ 2893219 h 5937250"/>
              <a:gd name="connsiteX2544" fmla="*/ 144066 w 12191999"/>
              <a:gd name="connsiteY2544" fmla="*/ 2875360 h 5937250"/>
              <a:gd name="connsiteX2545" fmla="*/ 138907 w 12191999"/>
              <a:gd name="connsiteY2545" fmla="*/ 2840038 h 5937250"/>
              <a:gd name="connsiteX2546" fmla="*/ 136525 w 12191999"/>
              <a:gd name="connsiteY2546" fmla="*/ 2822178 h 5937250"/>
              <a:gd name="connsiteX2547" fmla="*/ 134938 w 12191999"/>
              <a:gd name="connsiteY2547" fmla="*/ 2805113 h 5937250"/>
              <a:gd name="connsiteX2548" fmla="*/ 133747 w 12191999"/>
              <a:gd name="connsiteY2548" fmla="*/ 2787253 h 5937250"/>
              <a:gd name="connsiteX2549" fmla="*/ 133747 w 12191999"/>
              <a:gd name="connsiteY2549" fmla="*/ 2769394 h 5937250"/>
              <a:gd name="connsiteX2550" fmla="*/ 134541 w 12191999"/>
              <a:gd name="connsiteY2550" fmla="*/ 2760663 h 5937250"/>
              <a:gd name="connsiteX2551" fmla="*/ 134938 w 12191999"/>
              <a:gd name="connsiteY2551" fmla="*/ 2751931 h 5937250"/>
              <a:gd name="connsiteX2552" fmla="*/ 135731 w 12191999"/>
              <a:gd name="connsiteY2552" fmla="*/ 2743597 h 5937250"/>
              <a:gd name="connsiteX2553" fmla="*/ 137319 w 12191999"/>
              <a:gd name="connsiteY2553" fmla="*/ 2734469 h 5937250"/>
              <a:gd name="connsiteX2554" fmla="*/ 139303 w 12191999"/>
              <a:gd name="connsiteY2554" fmla="*/ 2725738 h 5937250"/>
              <a:gd name="connsiteX2555" fmla="*/ 141684 w 12191999"/>
              <a:gd name="connsiteY2555" fmla="*/ 2717007 h 5937250"/>
              <a:gd name="connsiteX2556" fmla="*/ 144463 w 12191999"/>
              <a:gd name="connsiteY2556" fmla="*/ 2708275 h 5937250"/>
              <a:gd name="connsiteX2557" fmla="*/ 147638 w 12191999"/>
              <a:gd name="connsiteY2557" fmla="*/ 2699544 h 5937250"/>
              <a:gd name="connsiteX2558" fmla="*/ 151606 w 12191999"/>
              <a:gd name="connsiteY2558" fmla="*/ 2690416 h 5937250"/>
              <a:gd name="connsiteX2559" fmla="*/ 155575 w 12191999"/>
              <a:gd name="connsiteY2559" fmla="*/ 2681685 h 5937250"/>
              <a:gd name="connsiteX2560" fmla="*/ 160735 w 12191999"/>
              <a:gd name="connsiteY2560" fmla="*/ 2673350 h 5937250"/>
              <a:gd name="connsiteX2561" fmla="*/ 166291 w 12191999"/>
              <a:gd name="connsiteY2561" fmla="*/ 2664619 h 5937250"/>
              <a:gd name="connsiteX2562" fmla="*/ 161925 w 12191999"/>
              <a:gd name="connsiteY2562" fmla="*/ 2652316 h 5937250"/>
              <a:gd name="connsiteX2563" fmla="*/ 157956 w 12191999"/>
              <a:gd name="connsiteY2563" fmla="*/ 2640807 h 5937250"/>
              <a:gd name="connsiteX2564" fmla="*/ 154384 w 12191999"/>
              <a:gd name="connsiteY2564" fmla="*/ 2628503 h 5937250"/>
              <a:gd name="connsiteX2565" fmla="*/ 150813 w 12191999"/>
              <a:gd name="connsiteY2565" fmla="*/ 2616597 h 5937250"/>
              <a:gd name="connsiteX2566" fmla="*/ 147638 w 12191999"/>
              <a:gd name="connsiteY2566" fmla="*/ 2604691 h 5937250"/>
              <a:gd name="connsiteX2567" fmla="*/ 144860 w 12191999"/>
              <a:gd name="connsiteY2567" fmla="*/ 2592785 h 5937250"/>
              <a:gd name="connsiteX2568" fmla="*/ 142875 w 12191999"/>
              <a:gd name="connsiteY2568" fmla="*/ 2580481 h 5937250"/>
              <a:gd name="connsiteX2569" fmla="*/ 140891 w 12191999"/>
              <a:gd name="connsiteY2569" fmla="*/ 2568972 h 5937250"/>
              <a:gd name="connsiteX2570" fmla="*/ 138113 w 12191999"/>
              <a:gd name="connsiteY2570" fmla="*/ 2545160 h 5937250"/>
              <a:gd name="connsiteX2571" fmla="*/ 135731 w 12191999"/>
              <a:gd name="connsiteY2571" fmla="*/ 2520553 h 5937250"/>
              <a:gd name="connsiteX2572" fmla="*/ 134938 w 12191999"/>
              <a:gd name="connsiteY2572" fmla="*/ 2496741 h 5937250"/>
              <a:gd name="connsiteX2573" fmla="*/ 134541 w 12191999"/>
              <a:gd name="connsiteY2573" fmla="*/ 2472532 h 5937250"/>
              <a:gd name="connsiteX2574" fmla="*/ 134938 w 12191999"/>
              <a:gd name="connsiteY2574" fmla="*/ 2448719 h 5937250"/>
              <a:gd name="connsiteX2575" fmla="*/ 135335 w 12191999"/>
              <a:gd name="connsiteY2575" fmla="*/ 2424906 h 5937250"/>
              <a:gd name="connsiteX2576" fmla="*/ 138113 w 12191999"/>
              <a:gd name="connsiteY2576" fmla="*/ 2376488 h 5937250"/>
              <a:gd name="connsiteX2577" fmla="*/ 140494 w 12191999"/>
              <a:gd name="connsiteY2577" fmla="*/ 2328863 h 5937250"/>
              <a:gd name="connsiteX2578" fmla="*/ 141684 w 12191999"/>
              <a:gd name="connsiteY2578" fmla="*/ 2304653 h 5937250"/>
              <a:gd name="connsiteX2579" fmla="*/ 142478 w 12191999"/>
              <a:gd name="connsiteY2579" fmla="*/ 2280841 h 5937250"/>
              <a:gd name="connsiteX2580" fmla="*/ 142478 w 12191999"/>
              <a:gd name="connsiteY2580" fmla="*/ 2253853 h 5937250"/>
              <a:gd name="connsiteX2581" fmla="*/ 142478 w 12191999"/>
              <a:gd name="connsiteY2581" fmla="*/ 2226469 h 5937250"/>
              <a:gd name="connsiteX2582" fmla="*/ 140494 w 12191999"/>
              <a:gd name="connsiteY2582" fmla="*/ 2172494 h 5937250"/>
              <a:gd name="connsiteX2583" fmla="*/ 138907 w 12191999"/>
              <a:gd name="connsiteY2583" fmla="*/ 2118122 h 5937250"/>
              <a:gd name="connsiteX2584" fmla="*/ 138113 w 12191999"/>
              <a:gd name="connsiteY2584" fmla="*/ 2090341 h 5937250"/>
              <a:gd name="connsiteX2585" fmla="*/ 138113 w 12191999"/>
              <a:gd name="connsiteY2585" fmla="*/ 2063750 h 5937250"/>
              <a:gd name="connsiteX2586" fmla="*/ 138113 w 12191999"/>
              <a:gd name="connsiteY2586" fmla="*/ 2036763 h 5937250"/>
              <a:gd name="connsiteX2587" fmla="*/ 138907 w 12191999"/>
              <a:gd name="connsiteY2587" fmla="*/ 2008981 h 5937250"/>
              <a:gd name="connsiteX2588" fmla="*/ 140494 w 12191999"/>
              <a:gd name="connsiteY2588" fmla="*/ 1981994 h 5937250"/>
              <a:gd name="connsiteX2589" fmla="*/ 142875 w 12191999"/>
              <a:gd name="connsiteY2589" fmla="*/ 1954610 h 5937250"/>
              <a:gd name="connsiteX2590" fmla="*/ 147241 w 12191999"/>
              <a:gd name="connsiteY2590" fmla="*/ 1927622 h 5937250"/>
              <a:gd name="connsiteX2591" fmla="*/ 149225 w 12191999"/>
              <a:gd name="connsiteY2591" fmla="*/ 1914128 h 5937250"/>
              <a:gd name="connsiteX2592" fmla="*/ 151606 w 12191999"/>
              <a:gd name="connsiteY2592" fmla="*/ 1900635 h 5937250"/>
              <a:gd name="connsiteX2593" fmla="*/ 154781 w 12191999"/>
              <a:gd name="connsiteY2593" fmla="*/ 1887141 h 5937250"/>
              <a:gd name="connsiteX2594" fmla="*/ 158353 w 12191999"/>
              <a:gd name="connsiteY2594" fmla="*/ 1873647 h 5937250"/>
              <a:gd name="connsiteX2595" fmla="*/ 161925 w 12191999"/>
              <a:gd name="connsiteY2595" fmla="*/ 1860153 h 5937250"/>
              <a:gd name="connsiteX2596" fmla="*/ 165894 w 12191999"/>
              <a:gd name="connsiteY2596" fmla="*/ 1846263 h 5937250"/>
              <a:gd name="connsiteX2597" fmla="*/ 159941 w 12191999"/>
              <a:gd name="connsiteY2597" fmla="*/ 1819275 h 5937250"/>
              <a:gd name="connsiteX2598" fmla="*/ 154781 w 12191999"/>
              <a:gd name="connsiteY2598" fmla="*/ 1792288 h 5937250"/>
              <a:gd name="connsiteX2599" fmla="*/ 150019 w 12191999"/>
              <a:gd name="connsiteY2599" fmla="*/ 1765300 h 5937250"/>
              <a:gd name="connsiteX2600" fmla="*/ 146447 w 12191999"/>
              <a:gd name="connsiteY2600" fmla="*/ 1738313 h 5937250"/>
              <a:gd name="connsiteX2601" fmla="*/ 144066 w 12191999"/>
              <a:gd name="connsiteY2601" fmla="*/ 1711325 h 5937250"/>
              <a:gd name="connsiteX2602" fmla="*/ 142081 w 12191999"/>
              <a:gd name="connsiteY2602" fmla="*/ 1683941 h 5937250"/>
              <a:gd name="connsiteX2603" fmla="*/ 140494 w 12191999"/>
              <a:gd name="connsiteY2603" fmla="*/ 1656953 h 5937250"/>
              <a:gd name="connsiteX2604" fmla="*/ 139303 w 12191999"/>
              <a:gd name="connsiteY2604" fmla="*/ 1629966 h 5937250"/>
              <a:gd name="connsiteX2605" fmla="*/ 138907 w 12191999"/>
              <a:gd name="connsiteY2605" fmla="*/ 1602978 h 5937250"/>
              <a:gd name="connsiteX2606" fmla="*/ 139303 w 12191999"/>
              <a:gd name="connsiteY2606" fmla="*/ 1575991 h 5937250"/>
              <a:gd name="connsiteX2607" fmla="*/ 140097 w 12191999"/>
              <a:gd name="connsiteY2607" fmla="*/ 1549003 h 5937250"/>
              <a:gd name="connsiteX2608" fmla="*/ 140891 w 12191999"/>
              <a:gd name="connsiteY2608" fmla="*/ 1522016 h 5937250"/>
              <a:gd name="connsiteX2609" fmla="*/ 142478 w 12191999"/>
              <a:gd name="connsiteY2609" fmla="*/ 1494631 h 5937250"/>
              <a:gd name="connsiteX2610" fmla="*/ 144066 w 12191999"/>
              <a:gd name="connsiteY2610" fmla="*/ 1467644 h 5937250"/>
              <a:gd name="connsiteX2611" fmla="*/ 148431 w 12191999"/>
              <a:gd name="connsiteY2611" fmla="*/ 1413669 h 5937250"/>
              <a:gd name="connsiteX2612" fmla="*/ 153194 w 12191999"/>
              <a:gd name="connsiteY2612" fmla="*/ 1359694 h 5937250"/>
              <a:gd name="connsiteX2613" fmla="*/ 158353 w 12191999"/>
              <a:gd name="connsiteY2613" fmla="*/ 1305322 h 5937250"/>
              <a:gd name="connsiteX2614" fmla="*/ 163513 w 12191999"/>
              <a:gd name="connsiteY2614" fmla="*/ 1251347 h 5937250"/>
              <a:gd name="connsiteX2615" fmla="*/ 167878 w 12191999"/>
              <a:gd name="connsiteY2615" fmla="*/ 1197372 h 5937250"/>
              <a:gd name="connsiteX2616" fmla="*/ 171450 w 12191999"/>
              <a:gd name="connsiteY2616" fmla="*/ 1143397 h 5937250"/>
              <a:gd name="connsiteX2617" fmla="*/ 172641 w 12191999"/>
              <a:gd name="connsiteY2617" fmla="*/ 1116410 h 5937250"/>
              <a:gd name="connsiteX2618" fmla="*/ 173435 w 12191999"/>
              <a:gd name="connsiteY2618" fmla="*/ 1089025 h 5937250"/>
              <a:gd name="connsiteX2619" fmla="*/ 174228 w 12191999"/>
              <a:gd name="connsiteY2619" fmla="*/ 1062038 h 5937250"/>
              <a:gd name="connsiteX2620" fmla="*/ 174228 w 12191999"/>
              <a:gd name="connsiteY2620" fmla="*/ 1035050 h 5937250"/>
              <a:gd name="connsiteX2621" fmla="*/ 173435 w 12191999"/>
              <a:gd name="connsiteY2621" fmla="*/ 1008063 h 5937250"/>
              <a:gd name="connsiteX2622" fmla="*/ 172641 w 12191999"/>
              <a:gd name="connsiteY2622" fmla="*/ 981075 h 5937250"/>
              <a:gd name="connsiteX2623" fmla="*/ 175022 w 12191999"/>
              <a:gd name="connsiteY2623" fmla="*/ 966391 h 5937250"/>
              <a:gd name="connsiteX2624" fmla="*/ 173038 w 12191999"/>
              <a:gd name="connsiteY2624" fmla="*/ 829469 h 5937250"/>
              <a:gd name="connsiteX2625" fmla="*/ 170656 w 12191999"/>
              <a:gd name="connsiteY2625" fmla="*/ 692547 h 5937250"/>
              <a:gd name="connsiteX2626" fmla="*/ 169863 w 12191999"/>
              <a:gd name="connsiteY2626" fmla="*/ 685403 h 5937250"/>
              <a:gd name="connsiteX2627" fmla="*/ 169466 w 12191999"/>
              <a:gd name="connsiteY2627" fmla="*/ 678260 h 5937250"/>
              <a:gd name="connsiteX2628" fmla="*/ 169466 w 12191999"/>
              <a:gd name="connsiteY2628" fmla="*/ 671116 h 5937250"/>
              <a:gd name="connsiteX2629" fmla="*/ 169863 w 12191999"/>
              <a:gd name="connsiteY2629" fmla="*/ 667544 h 5937250"/>
              <a:gd name="connsiteX2630" fmla="*/ 171053 w 12191999"/>
              <a:gd name="connsiteY2630" fmla="*/ 663972 h 5937250"/>
              <a:gd name="connsiteX2631" fmla="*/ 172641 w 12191999"/>
              <a:gd name="connsiteY2631" fmla="*/ 661194 h 5937250"/>
              <a:gd name="connsiteX2632" fmla="*/ 174625 w 12191999"/>
              <a:gd name="connsiteY2632" fmla="*/ 657622 h 5937250"/>
              <a:gd name="connsiteX2633" fmla="*/ 177006 w 12191999"/>
              <a:gd name="connsiteY2633" fmla="*/ 654447 h 5937250"/>
              <a:gd name="connsiteX2634" fmla="*/ 180578 w 12191999"/>
              <a:gd name="connsiteY2634" fmla="*/ 650875 h 5937250"/>
              <a:gd name="connsiteX2635" fmla="*/ 185341 w 12191999"/>
              <a:gd name="connsiteY2635" fmla="*/ 647700 h 5937250"/>
              <a:gd name="connsiteX2636" fmla="*/ 190897 w 12191999"/>
              <a:gd name="connsiteY2636" fmla="*/ 644922 h 5937250"/>
              <a:gd name="connsiteX2637" fmla="*/ 197644 w 12191999"/>
              <a:gd name="connsiteY2637" fmla="*/ 641747 h 5937250"/>
              <a:gd name="connsiteX2638" fmla="*/ 205185 w 12191999"/>
              <a:gd name="connsiteY2638" fmla="*/ 639366 h 5937250"/>
              <a:gd name="connsiteX2639" fmla="*/ 198835 w 12191999"/>
              <a:gd name="connsiteY2639" fmla="*/ 636191 h 5937250"/>
              <a:gd name="connsiteX2640" fmla="*/ 194072 w 12191999"/>
              <a:gd name="connsiteY2640" fmla="*/ 632619 h 5937250"/>
              <a:gd name="connsiteX2641" fmla="*/ 189706 w 12191999"/>
              <a:gd name="connsiteY2641" fmla="*/ 629444 h 5937250"/>
              <a:gd name="connsiteX2642" fmla="*/ 186135 w 12191999"/>
              <a:gd name="connsiteY2642" fmla="*/ 626269 h 5937250"/>
              <a:gd name="connsiteX2643" fmla="*/ 183356 w 12191999"/>
              <a:gd name="connsiteY2643" fmla="*/ 623491 h 5937250"/>
              <a:gd name="connsiteX2644" fmla="*/ 180578 w 12191999"/>
              <a:gd name="connsiteY2644" fmla="*/ 620316 h 5937250"/>
              <a:gd name="connsiteX2645" fmla="*/ 178594 w 12191999"/>
              <a:gd name="connsiteY2645" fmla="*/ 617141 h 5937250"/>
              <a:gd name="connsiteX2646" fmla="*/ 177800 w 12191999"/>
              <a:gd name="connsiteY2646" fmla="*/ 614363 h 5937250"/>
              <a:gd name="connsiteX2647" fmla="*/ 176610 w 12191999"/>
              <a:gd name="connsiteY2647" fmla="*/ 611188 h 5937250"/>
              <a:gd name="connsiteX2648" fmla="*/ 176610 w 12191999"/>
              <a:gd name="connsiteY2648" fmla="*/ 608013 h 5937250"/>
              <a:gd name="connsiteX2649" fmla="*/ 176610 w 12191999"/>
              <a:gd name="connsiteY2649" fmla="*/ 605235 h 5937250"/>
              <a:gd name="connsiteX2650" fmla="*/ 177006 w 12191999"/>
              <a:gd name="connsiteY2650" fmla="*/ 602060 h 5937250"/>
              <a:gd name="connsiteX2651" fmla="*/ 177800 w 12191999"/>
              <a:gd name="connsiteY2651" fmla="*/ 598884 h 5937250"/>
              <a:gd name="connsiteX2652" fmla="*/ 178991 w 12191999"/>
              <a:gd name="connsiteY2652" fmla="*/ 596106 h 5937250"/>
              <a:gd name="connsiteX2653" fmla="*/ 182166 w 12191999"/>
              <a:gd name="connsiteY2653" fmla="*/ 589756 h 5937250"/>
              <a:gd name="connsiteX2654" fmla="*/ 186135 w 12191999"/>
              <a:gd name="connsiteY2654" fmla="*/ 583803 h 5937250"/>
              <a:gd name="connsiteX2655" fmla="*/ 191294 w 12191999"/>
              <a:gd name="connsiteY2655" fmla="*/ 577453 h 5937250"/>
              <a:gd name="connsiteX2656" fmla="*/ 201613 w 12191999"/>
              <a:gd name="connsiteY2656" fmla="*/ 565547 h 5937250"/>
              <a:gd name="connsiteX2657" fmla="*/ 205978 w 12191999"/>
              <a:gd name="connsiteY2657" fmla="*/ 559197 h 5937250"/>
              <a:gd name="connsiteX2658" fmla="*/ 210741 w 12191999"/>
              <a:gd name="connsiteY2658" fmla="*/ 553244 h 5937250"/>
              <a:gd name="connsiteX2659" fmla="*/ 214313 w 12191999"/>
              <a:gd name="connsiteY2659" fmla="*/ 546894 h 5937250"/>
              <a:gd name="connsiteX2660" fmla="*/ 216694 w 12191999"/>
              <a:gd name="connsiteY2660" fmla="*/ 541338 h 5937250"/>
              <a:gd name="connsiteX2661" fmla="*/ 210344 w 12191999"/>
              <a:gd name="connsiteY2661" fmla="*/ 535781 h 5937250"/>
              <a:gd name="connsiteX2662" fmla="*/ 207566 w 12191999"/>
              <a:gd name="connsiteY2662" fmla="*/ 533400 h 5937250"/>
              <a:gd name="connsiteX2663" fmla="*/ 205581 w 12191999"/>
              <a:gd name="connsiteY2663" fmla="*/ 530225 h 5937250"/>
              <a:gd name="connsiteX2664" fmla="*/ 203994 w 12191999"/>
              <a:gd name="connsiteY2664" fmla="*/ 527844 h 5937250"/>
              <a:gd name="connsiteX2665" fmla="*/ 202406 w 12191999"/>
              <a:gd name="connsiteY2665" fmla="*/ 525066 h 5937250"/>
              <a:gd name="connsiteX2666" fmla="*/ 200422 w 12191999"/>
              <a:gd name="connsiteY2666" fmla="*/ 519509 h 5937250"/>
              <a:gd name="connsiteX2667" fmla="*/ 200025 w 12191999"/>
              <a:gd name="connsiteY2667" fmla="*/ 513953 h 5937250"/>
              <a:gd name="connsiteX2668" fmla="*/ 200025 w 12191999"/>
              <a:gd name="connsiteY2668" fmla="*/ 508397 h 5937250"/>
              <a:gd name="connsiteX2669" fmla="*/ 201216 w 12191999"/>
              <a:gd name="connsiteY2669" fmla="*/ 503238 h 5937250"/>
              <a:gd name="connsiteX2670" fmla="*/ 203200 w 12191999"/>
              <a:gd name="connsiteY2670" fmla="*/ 497681 h 5937250"/>
              <a:gd name="connsiteX2671" fmla="*/ 207169 w 12191999"/>
              <a:gd name="connsiteY2671" fmla="*/ 486569 h 5937250"/>
              <a:gd name="connsiteX2672" fmla="*/ 211138 w 12191999"/>
              <a:gd name="connsiteY2672" fmla="*/ 475853 h 5937250"/>
              <a:gd name="connsiteX2673" fmla="*/ 212725 w 12191999"/>
              <a:gd name="connsiteY2673" fmla="*/ 470297 h 5937250"/>
              <a:gd name="connsiteX2674" fmla="*/ 213916 w 12191999"/>
              <a:gd name="connsiteY2674" fmla="*/ 464741 h 5937250"/>
              <a:gd name="connsiteX2675" fmla="*/ 214313 w 12191999"/>
              <a:gd name="connsiteY2675" fmla="*/ 459581 h 5937250"/>
              <a:gd name="connsiteX2676" fmla="*/ 213916 w 12191999"/>
              <a:gd name="connsiteY2676" fmla="*/ 454025 h 5937250"/>
              <a:gd name="connsiteX2677" fmla="*/ 212328 w 12191999"/>
              <a:gd name="connsiteY2677" fmla="*/ 441722 h 5937250"/>
              <a:gd name="connsiteX2678" fmla="*/ 211138 w 12191999"/>
              <a:gd name="connsiteY2678" fmla="*/ 430213 h 5937250"/>
              <a:gd name="connsiteX2679" fmla="*/ 210344 w 12191999"/>
              <a:gd name="connsiteY2679" fmla="*/ 418306 h 5937250"/>
              <a:gd name="connsiteX2680" fmla="*/ 210344 w 12191999"/>
              <a:gd name="connsiteY2680" fmla="*/ 406003 h 5937250"/>
              <a:gd name="connsiteX2681" fmla="*/ 210344 w 12191999"/>
              <a:gd name="connsiteY2681" fmla="*/ 394494 h 5937250"/>
              <a:gd name="connsiteX2682" fmla="*/ 210344 w 12191999"/>
              <a:gd name="connsiteY2682" fmla="*/ 382588 h 5937250"/>
              <a:gd name="connsiteX2683" fmla="*/ 211535 w 12191999"/>
              <a:gd name="connsiteY2683" fmla="*/ 358775 h 5937250"/>
              <a:gd name="connsiteX2684" fmla="*/ 214313 w 12191999"/>
              <a:gd name="connsiteY2684" fmla="*/ 334963 h 5937250"/>
              <a:gd name="connsiteX2685" fmla="*/ 217488 w 12191999"/>
              <a:gd name="connsiteY2685" fmla="*/ 311547 h 5937250"/>
              <a:gd name="connsiteX2686" fmla="*/ 221457 w 12191999"/>
              <a:gd name="connsiteY2686" fmla="*/ 287338 h 5937250"/>
              <a:gd name="connsiteX2687" fmla="*/ 225822 w 12191999"/>
              <a:gd name="connsiteY2687" fmla="*/ 263922 h 5937250"/>
              <a:gd name="connsiteX2688" fmla="*/ 231378 w 12191999"/>
              <a:gd name="connsiteY2688" fmla="*/ 240109 h 5937250"/>
              <a:gd name="connsiteX2689" fmla="*/ 237331 w 12191999"/>
              <a:gd name="connsiteY2689" fmla="*/ 216694 h 5937250"/>
              <a:gd name="connsiteX2690" fmla="*/ 248841 w 12191999"/>
              <a:gd name="connsiteY2690" fmla="*/ 169466 h 5937250"/>
              <a:gd name="connsiteX2691" fmla="*/ 261144 w 12191999"/>
              <a:gd name="connsiteY2691" fmla="*/ 122238 h 5937250"/>
              <a:gd name="connsiteX2692" fmla="*/ 266700 w 12191999"/>
              <a:gd name="connsiteY2692" fmla="*/ 98822 h 5937250"/>
              <a:gd name="connsiteX2693" fmla="*/ 272256 w 12191999"/>
              <a:gd name="connsiteY2693" fmla="*/ 74613 h 5937250"/>
              <a:gd name="connsiteX2694" fmla="*/ 274241 w 12191999"/>
              <a:gd name="connsiteY2694" fmla="*/ 66675 h 5937250"/>
              <a:gd name="connsiteX2695" fmla="*/ 277416 w 12191999"/>
              <a:gd name="connsiteY2695" fmla="*/ 59135 h 5937250"/>
              <a:gd name="connsiteX2696" fmla="*/ 280988 w 12191999"/>
              <a:gd name="connsiteY2696" fmla="*/ 51594 h 5937250"/>
              <a:gd name="connsiteX2697" fmla="*/ 286147 w 12191999"/>
              <a:gd name="connsiteY2697" fmla="*/ 43656 h 5937250"/>
              <a:gd name="connsiteX2698" fmla="*/ 288528 w 12191999"/>
              <a:gd name="connsiteY2698" fmla="*/ 40084 h 5937250"/>
              <a:gd name="connsiteX2699" fmla="*/ 292100 w 12191999"/>
              <a:gd name="connsiteY2699" fmla="*/ 36513 h 5937250"/>
              <a:gd name="connsiteX2700" fmla="*/ 295672 w 12191999"/>
              <a:gd name="connsiteY2700" fmla="*/ 33734 h 5937250"/>
              <a:gd name="connsiteX2701" fmla="*/ 299244 w 12191999"/>
              <a:gd name="connsiteY2701" fmla="*/ 30163 h 5937250"/>
              <a:gd name="connsiteX2702" fmla="*/ 304007 w 12191999"/>
              <a:gd name="connsiteY2702" fmla="*/ 26988 h 5937250"/>
              <a:gd name="connsiteX2703" fmla="*/ 308372 w 12191999"/>
              <a:gd name="connsiteY2703" fmla="*/ 24606 h 5937250"/>
              <a:gd name="connsiteX2704" fmla="*/ 313135 w 12191999"/>
              <a:gd name="connsiteY2704" fmla="*/ 21431 h 5937250"/>
              <a:gd name="connsiteX2705" fmla="*/ 318691 w 12191999"/>
              <a:gd name="connsiteY2705" fmla="*/ 18653 h 5937250"/>
              <a:gd name="connsiteX2706" fmla="*/ 324644 w 12191999"/>
              <a:gd name="connsiteY2706" fmla="*/ 16669 h 5937250"/>
              <a:gd name="connsiteX2707" fmla="*/ 330994 w 12191999"/>
              <a:gd name="connsiteY2707" fmla="*/ 14288 h 5937250"/>
              <a:gd name="connsiteX2708" fmla="*/ 337344 w 12191999"/>
              <a:gd name="connsiteY2708" fmla="*/ 12700 h 5937250"/>
              <a:gd name="connsiteX2709" fmla="*/ 344488 w 12191999"/>
              <a:gd name="connsiteY2709" fmla="*/ 10716 h 5937250"/>
              <a:gd name="connsiteX2710" fmla="*/ 352822 w 12191999"/>
              <a:gd name="connsiteY2710" fmla="*/ 9128 h 5937250"/>
              <a:gd name="connsiteX2711" fmla="*/ 360760 w 12191999"/>
              <a:gd name="connsiteY2711" fmla="*/ 8335 h 5937250"/>
              <a:gd name="connsiteX2712" fmla="*/ 369491 w 12191999"/>
              <a:gd name="connsiteY2712" fmla="*/ 7144 h 5937250"/>
              <a:gd name="connsiteX2713" fmla="*/ 378619 w 12191999"/>
              <a:gd name="connsiteY2713" fmla="*/ 6747 h 5937250"/>
              <a:gd name="connsiteX2714" fmla="*/ 388938 w 12191999"/>
              <a:gd name="connsiteY2714" fmla="*/ 5953 h 5937250"/>
              <a:gd name="connsiteX2715" fmla="*/ 398860 w 12191999"/>
              <a:gd name="connsiteY2715" fmla="*/ 5556 h 5937250"/>
              <a:gd name="connsiteX2716" fmla="*/ 421481 w 12191999"/>
              <a:gd name="connsiteY2716" fmla="*/ 6747 h 5937250"/>
              <a:gd name="connsiteX2717" fmla="*/ 446882 w 12191999"/>
              <a:gd name="connsiteY2717" fmla="*/ 8731 h 5937250"/>
              <a:gd name="connsiteX2718" fmla="*/ 474266 w 12191999"/>
              <a:gd name="connsiteY2718" fmla="*/ 11510 h 5937250"/>
              <a:gd name="connsiteX2719" fmla="*/ 493316 w 12191999"/>
              <a:gd name="connsiteY2719" fmla="*/ 11510 h 5937250"/>
              <a:gd name="connsiteX2720" fmla="*/ 511572 w 12191999"/>
              <a:gd name="connsiteY2720" fmla="*/ 11113 h 5937250"/>
              <a:gd name="connsiteX2721" fmla="*/ 530225 w 12191999"/>
              <a:gd name="connsiteY2721" fmla="*/ 10319 h 5937250"/>
              <a:gd name="connsiteX2722" fmla="*/ 549275 w 12191999"/>
              <a:gd name="connsiteY2722" fmla="*/ 8731 h 5937250"/>
              <a:gd name="connsiteX2723" fmla="*/ 586978 w 12191999"/>
              <a:gd name="connsiteY2723" fmla="*/ 5160 h 5937250"/>
              <a:gd name="connsiteX2724" fmla="*/ 623888 w 12191999"/>
              <a:gd name="connsiteY2724" fmla="*/ 1985 h 5937250"/>
              <a:gd name="connsiteX2725" fmla="*/ 642938 w 12191999"/>
              <a:gd name="connsiteY2725" fmla="*/ 1191 h 5937250"/>
              <a:gd name="connsiteX2726" fmla="*/ 661591 w 12191999"/>
              <a:gd name="connsiteY2726" fmla="*/ 397 h 593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Lst>
            <a:rect l="l" t="t" r="r" b="b"/>
            <a:pathLst>
              <a:path w="12191999" h="5937250">
                <a:moveTo>
                  <a:pt x="679847" y="0"/>
                </a:moveTo>
                <a:lnTo>
                  <a:pt x="698897" y="1191"/>
                </a:lnTo>
                <a:lnTo>
                  <a:pt x="717153" y="2381"/>
                </a:lnTo>
                <a:lnTo>
                  <a:pt x="735806" y="5160"/>
                </a:lnTo>
                <a:lnTo>
                  <a:pt x="744935" y="7144"/>
                </a:lnTo>
                <a:lnTo>
                  <a:pt x="754460" y="9128"/>
                </a:lnTo>
                <a:lnTo>
                  <a:pt x="763588" y="11113"/>
                </a:lnTo>
                <a:lnTo>
                  <a:pt x="772716" y="14288"/>
                </a:lnTo>
                <a:lnTo>
                  <a:pt x="789781" y="11113"/>
                </a:lnTo>
                <a:lnTo>
                  <a:pt x="807244" y="9128"/>
                </a:lnTo>
                <a:lnTo>
                  <a:pt x="823913" y="7144"/>
                </a:lnTo>
                <a:lnTo>
                  <a:pt x="840978" y="5556"/>
                </a:lnTo>
                <a:lnTo>
                  <a:pt x="857250" y="3969"/>
                </a:lnTo>
                <a:lnTo>
                  <a:pt x="873522" y="3572"/>
                </a:lnTo>
                <a:lnTo>
                  <a:pt x="889000" y="3175"/>
                </a:lnTo>
                <a:lnTo>
                  <a:pt x="904875" y="3175"/>
                </a:lnTo>
                <a:lnTo>
                  <a:pt x="936625" y="3572"/>
                </a:lnTo>
                <a:lnTo>
                  <a:pt x="967185" y="5556"/>
                </a:lnTo>
                <a:lnTo>
                  <a:pt x="996950" y="8335"/>
                </a:lnTo>
                <a:lnTo>
                  <a:pt x="1026716" y="11510"/>
                </a:lnTo>
                <a:lnTo>
                  <a:pt x="1055688" y="16272"/>
                </a:lnTo>
                <a:lnTo>
                  <a:pt x="1084660" y="21034"/>
                </a:lnTo>
                <a:lnTo>
                  <a:pt x="1113235" y="26591"/>
                </a:lnTo>
                <a:lnTo>
                  <a:pt x="1141413" y="32147"/>
                </a:lnTo>
                <a:lnTo>
                  <a:pt x="1198563" y="43656"/>
                </a:lnTo>
                <a:lnTo>
                  <a:pt x="1227138" y="49213"/>
                </a:lnTo>
                <a:lnTo>
                  <a:pt x="1255713" y="54769"/>
                </a:lnTo>
                <a:lnTo>
                  <a:pt x="1259285" y="50800"/>
                </a:lnTo>
                <a:lnTo>
                  <a:pt x="1263253" y="48022"/>
                </a:lnTo>
                <a:lnTo>
                  <a:pt x="1267619" y="45244"/>
                </a:lnTo>
                <a:lnTo>
                  <a:pt x="1272778" y="42863"/>
                </a:lnTo>
                <a:lnTo>
                  <a:pt x="1277938" y="41275"/>
                </a:lnTo>
                <a:lnTo>
                  <a:pt x="1283097" y="40084"/>
                </a:lnTo>
                <a:lnTo>
                  <a:pt x="1288653" y="39291"/>
                </a:lnTo>
                <a:lnTo>
                  <a:pt x="1294210" y="38497"/>
                </a:lnTo>
                <a:lnTo>
                  <a:pt x="1299369" y="38497"/>
                </a:lnTo>
                <a:lnTo>
                  <a:pt x="1304925" y="39291"/>
                </a:lnTo>
                <a:lnTo>
                  <a:pt x="1310085" y="40084"/>
                </a:lnTo>
                <a:lnTo>
                  <a:pt x="1315244" y="41275"/>
                </a:lnTo>
                <a:lnTo>
                  <a:pt x="1319610" y="43260"/>
                </a:lnTo>
                <a:lnTo>
                  <a:pt x="1323975" y="45244"/>
                </a:lnTo>
                <a:lnTo>
                  <a:pt x="1327547" y="48022"/>
                </a:lnTo>
                <a:lnTo>
                  <a:pt x="1330722" y="50403"/>
                </a:lnTo>
                <a:lnTo>
                  <a:pt x="1336675" y="56356"/>
                </a:lnTo>
                <a:lnTo>
                  <a:pt x="1343025" y="61913"/>
                </a:lnTo>
                <a:lnTo>
                  <a:pt x="1356916" y="73422"/>
                </a:lnTo>
                <a:lnTo>
                  <a:pt x="1371600" y="84535"/>
                </a:lnTo>
                <a:lnTo>
                  <a:pt x="1387872" y="95250"/>
                </a:lnTo>
                <a:lnTo>
                  <a:pt x="1405335" y="105966"/>
                </a:lnTo>
                <a:lnTo>
                  <a:pt x="1423194" y="115888"/>
                </a:lnTo>
                <a:lnTo>
                  <a:pt x="1441450" y="126206"/>
                </a:lnTo>
                <a:lnTo>
                  <a:pt x="1460103" y="135731"/>
                </a:lnTo>
                <a:lnTo>
                  <a:pt x="1498997" y="155575"/>
                </a:lnTo>
                <a:lnTo>
                  <a:pt x="1536700" y="176213"/>
                </a:lnTo>
                <a:lnTo>
                  <a:pt x="1554957" y="186134"/>
                </a:lnTo>
                <a:lnTo>
                  <a:pt x="1572816" y="196453"/>
                </a:lnTo>
                <a:lnTo>
                  <a:pt x="1589485" y="206772"/>
                </a:lnTo>
                <a:lnTo>
                  <a:pt x="1605360" y="217885"/>
                </a:lnTo>
                <a:lnTo>
                  <a:pt x="1609725" y="221456"/>
                </a:lnTo>
                <a:lnTo>
                  <a:pt x="1614091" y="225028"/>
                </a:lnTo>
                <a:lnTo>
                  <a:pt x="1616869" y="228600"/>
                </a:lnTo>
                <a:lnTo>
                  <a:pt x="1619647" y="232172"/>
                </a:lnTo>
                <a:lnTo>
                  <a:pt x="1620838" y="234950"/>
                </a:lnTo>
                <a:lnTo>
                  <a:pt x="1622028" y="238522"/>
                </a:lnTo>
                <a:lnTo>
                  <a:pt x="1622425" y="242094"/>
                </a:lnTo>
                <a:lnTo>
                  <a:pt x="1622425" y="245269"/>
                </a:lnTo>
                <a:lnTo>
                  <a:pt x="1622028" y="248841"/>
                </a:lnTo>
                <a:lnTo>
                  <a:pt x="1620838" y="252016"/>
                </a:lnTo>
                <a:lnTo>
                  <a:pt x="1619647" y="255588"/>
                </a:lnTo>
                <a:lnTo>
                  <a:pt x="1617266" y="258366"/>
                </a:lnTo>
                <a:lnTo>
                  <a:pt x="1614885" y="261938"/>
                </a:lnTo>
                <a:lnTo>
                  <a:pt x="1611710" y="265113"/>
                </a:lnTo>
                <a:lnTo>
                  <a:pt x="1605360" y="272256"/>
                </a:lnTo>
                <a:lnTo>
                  <a:pt x="1618060" y="279400"/>
                </a:lnTo>
                <a:lnTo>
                  <a:pt x="1629569" y="286544"/>
                </a:lnTo>
                <a:lnTo>
                  <a:pt x="1641475" y="294085"/>
                </a:lnTo>
                <a:lnTo>
                  <a:pt x="1652191" y="301228"/>
                </a:lnTo>
                <a:lnTo>
                  <a:pt x="1662907" y="308769"/>
                </a:lnTo>
                <a:lnTo>
                  <a:pt x="1672431" y="316706"/>
                </a:lnTo>
                <a:lnTo>
                  <a:pt x="1681956" y="323850"/>
                </a:lnTo>
                <a:lnTo>
                  <a:pt x="1691085" y="331788"/>
                </a:lnTo>
                <a:lnTo>
                  <a:pt x="1699816" y="339328"/>
                </a:lnTo>
                <a:lnTo>
                  <a:pt x="1708150" y="346869"/>
                </a:lnTo>
                <a:lnTo>
                  <a:pt x="1723232" y="362744"/>
                </a:lnTo>
                <a:lnTo>
                  <a:pt x="1737122" y="378619"/>
                </a:lnTo>
                <a:lnTo>
                  <a:pt x="1750219" y="394494"/>
                </a:lnTo>
                <a:lnTo>
                  <a:pt x="1762125" y="410766"/>
                </a:lnTo>
                <a:lnTo>
                  <a:pt x="1772841" y="427038"/>
                </a:lnTo>
                <a:lnTo>
                  <a:pt x="1782763" y="443309"/>
                </a:lnTo>
                <a:lnTo>
                  <a:pt x="1791891" y="459978"/>
                </a:lnTo>
                <a:lnTo>
                  <a:pt x="1801019" y="476250"/>
                </a:lnTo>
                <a:lnTo>
                  <a:pt x="1809750" y="492919"/>
                </a:lnTo>
                <a:lnTo>
                  <a:pt x="1827213" y="526256"/>
                </a:lnTo>
                <a:lnTo>
                  <a:pt x="1833166" y="528241"/>
                </a:lnTo>
                <a:lnTo>
                  <a:pt x="1838325" y="530225"/>
                </a:lnTo>
                <a:lnTo>
                  <a:pt x="1843088" y="532210"/>
                </a:lnTo>
                <a:lnTo>
                  <a:pt x="1845866" y="534194"/>
                </a:lnTo>
                <a:lnTo>
                  <a:pt x="1848644" y="536178"/>
                </a:lnTo>
                <a:lnTo>
                  <a:pt x="1850231" y="538956"/>
                </a:lnTo>
                <a:lnTo>
                  <a:pt x="1851025" y="540941"/>
                </a:lnTo>
                <a:lnTo>
                  <a:pt x="1851422" y="543322"/>
                </a:lnTo>
                <a:lnTo>
                  <a:pt x="1851422" y="546100"/>
                </a:lnTo>
                <a:lnTo>
                  <a:pt x="1851025" y="548481"/>
                </a:lnTo>
                <a:lnTo>
                  <a:pt x="1850231" y="551260"/>
                </a:lnTo>
                <a:lnTo>
                  <a:pt x="1848644" y="553244"/>
                </a:lnTo>
                <a:lnTo>
                  <a:pt x="1845072" y="558403"/>
                </a:lnTo>
                <a:lnTo>
                  <a:pt x="1841500" y="563166"/>
                </a:lnTo>
                <a:lnTo>
                  <a:pt x="1837135" y="568325"/>
                </a:lnTo>
                <a:lnTo>
                  <a:pt x="1834356" y="573485"/>
                </a:lnTo>
                <a:lnTo>
                  <a:pt x="1833166" y="576263"/>
                </a:lnTo>
                <a:lnTo>
                  <a:pt x="1832769" y="578644"/>
                </a:lnTo>
                <a:lnTo>
                  <a:pt x="1832372" y="581025"/>
                </a:lnTo>
                <a:lnTo>
                  <a:pt x="1832372" y="583010"/>
                </a:lnTo>
                <a:lnTo>
                  <a:pt x="1833166" y="585788"/>
                </a:lnTo>
                <a:lnTo>
                  <a:pt x="1834753" y="587772"/>
                </a:lnTo>
                <a:lnTo>
                  <a:pt x="1836738" y="590153"/>
                </a:lnTo>
                <a:lnTo>
                  <a:pt x="1839913" y="592535"/>
                </a:lnTo>
                <a:lnTo>
                  <a:pt x="1843882" y="594519"/>
                </a:lnTo>
                <a:lnTo>
                  <a:pt x="1848644" y="596503"/>
                </a:lnTo>
                <a:lnTo>
                  <a:pt x="1854200" y="598488"/>
                </a:lnTo>
                <a:lnTo>
                  <a:pt x="1861344" y="600472"/>
                </a:lnTo>
                <a:lnTo>
                  <a:pt x="1896269" y="600472"/>
                </a:lnTo>
                <a:lnTo>
                  <a:pt x="1903016" y="605235"/>
                </a:lnTo>
                <a:lnTo>
                  <a:pt x="1909763" y="609203"/>
                </a:lnTo>
                <a:lnTo>
                  <a:pt x="1915319" y="613569"/>
                </a:lnTo>
                <a:lnTo>
                  <a:pt x="1919685" y="617935"/>
                </a:lnTo>
                <a:lnTo>
                  <a:pt x="1924447" y="622300"/>
                </a:lnTo>
                <a:lnTo>
                  <a:pt x="1928019" y="627063"/>
                </a:lnTo>
                <a:lnTo>
                  <a:pt x="1930797" y="631428"/>
                </a:lnTo>
                <a:lnTo>
                  <a:pt x="1933972" y="636191"/>
                </a:lnTo>
                <a:lnTo>
                  <a:pt x="1935957" y="640556"/>
                </a:lnTo>
                <a:lnTo>
                  <a:pt x="1937941" y="645319"/>
                </a:lnTo>
                <a:lnTo>
                  <a:pt x="1939528" y="649685"/>
                </a:lnTo>
                <a:lnTo>
                  <a:pt x="1940719" y="654844"/>
                </a:lnTo>
                <a:lnTo>
                  <a:pt x="1942703" y="663972"/>
                </a:lnTo>
                <a:lnTo>
                  <a:pt x="1943894" y="673894"/>
                </a:lnTo>
                <a:lnTo>
                  <a:pt x="1945085" y="692547"/>
                </a:lnTo>
                <a:lnTo>
                  <a:pt x="1946275" y="702469"/>
                </a:lnTo>
                <a:lnTo>
                  <a:pt x="1948260" y="711597"/>
                </a:lnTo>
                <a:lnTo>
                  <a:pt x="1949450" y="715963"/>
                </a:lnTo>
                <a:lnTo>
                  <a:pt x="1950641" y="721122"/>
                </a:lnTo>
                <a:lnTo>
                  <a:pt x="1953022" y="725488"/>
                </a:lnTo>
                <a:lnTo>
                  <a:pt x="1955403" y="730250"/>
                </a:lnTo>
                <a:lnTo>
                  <a:pt x="1957785" y="735013"/>
                </a:lnTo>
                <a:lnTo>
                  <a:pt x="1961357" y="739378"/>
                </a:lnTo>
                <a:lnTo>
                  <a:pt x="1964928" y="743347"/>
                </a:lnTo>
                <a:lnTo>
                  <a:pt x="1969691" y="748110"/>
                </a:lnTo>
                <a:lnTo>
                  <a:pt x="2016125" y="747713"/>
                </a:lnTo>
                <a:lnTo>
                  <a:pt x="2025650" y="739775"/>
                </a:lnTo>
                <a:lnTo>
                  <a:pt x="2036366" y="732235"/>
                </a:lnTo>
                <a:lnTo>
                  <a:pt x="2047875" y="725488"/>
                </a:lnTo>
                <a:lnTo>
                  <a:pt x="2059781" y="719138"/>
                </a:lnTo>
                <a:lnTo>
                  <a:pt x="2072481" y="713581"/>
                </a:lnTo>
                <a:lnTo>
                  <a:pt x="2086372" y="708025"/>
                </a:lnTo>
                <a:lnTo>
                  <a:pt x="2100263" y="703263"/>
                </a:lnTo>
                <a:lnTo>
                  <a:pt x="2115741" y="698897"/>
                </a:lnTo>
                <a:lnTo>
                  <a:pt x="2132013" y="695325"/>
                </a:lnTo>
                <a:lnTo>
                  <a:pt x="2148681" y="692150"/>
                </a:lnTo>
                <a:lnTo>
                  <a:pt x="2166938" y="690166"/>
                </a:lnTo>
                <a:lnTo>
                  <a:pt x="2186385" y="688578"/>
                </a:lnTo>
                <a:lnTo>
                  <a:pt x="2206228" y="687388"/>
                </a:lnTo>
                <a:lnTo>
                  <a:pt x="2227660" y="687388"/>
                </a:lnTo>
                <a:lnTo>
                  <a:pt x="2250678" y="688181"/>
                </a:lnTo>
                <a:lnTo>
                  <a:pt x="2274094" y="689372"/>
                </a:lnTo>
                <a:lnTo>
                  <a:pt x="2386806" y="686991"/>
                </a:lnTo>
                <a:lnTo>
                  <a:pt x="2417366" y="688578"/>
                </a:lnTo>
                <a:lnTo>
                  <a:pt x="2448719" y="689372"/>
                </a:lnTo>
                <a:lnTo>
                  <a:pt x="2480072" y="689372"/>
                </a:lnTo>
                <a:lnTo>
                  <a:pt x="2511822" y="688975"/>
                </a:lnTo>
                <a:lnTo>
                  <a:pt x="2575719" y="688578"/>
                </a:lnTo>
                <a:lnTo>
                  <a:pt x="2607469" y="688181"/>
                </a:lnTo>
                <a:lnTo>
                  <a:pt x="2638822" y="688578"/>
                </a:lnTo>
                <a:lnTo>
                  <a:pt x="2669778" y="689372"/>
                </a:lnTo>
                <a:lnTo>
                  <a:pt x="2699941" y="690960"/>
                </a:lnTo>
                <a:lnTo>
                  <a:pt x="2715419" y="692547"/>
                </a:lnTo>
                <a:lnTo>
                  <a:pt x="2730103" y="694531"/>
                </a:lnTo>
                <a:lnTo>
                  <a:pt x="2744391" y="696516"/>
                </a:lnTo>
                <a:lnTo>
                  <a:pt x="2758678" y="699294"/>
                </a:lnTo>
                <a:lnTo>
                  <a:pt x="2772172" y="701675"/>
                </a:lnTo>
                <a:lnTo>
                  <a:pt x="2786063" y="705247"/>
                </a:lnTo>
                <a:lnTo>
                  <a:pt x="2799160" y="708819"/>
                </a:lnTo>
                <a:lnTo>
                  <a:pt x="2812653" y="713581"/>
                </a:lnTo>
                <a:lnTo>
                  <a:pt x="2825353" y="718741"/>
                </a:lnTo>
                <a:lnTo>
                  <a:pt x="2837260" y="723503"/>
                </a:lnTo>
                <a:lnTo>
                  <a:pt x="2849166" y="729853"/>
                </a:lnTo>
                <a:lnTo>
                  <a:pt x="2860675" y="736203"/>
                </a:lnTo>
                <a:lnTo>
                  <a:pt x="2863850" y="737791"/>
                </a:lnTo>
                <a:lnTo>
                  <a:pt x="2867819" y="739378"/>
                </a:lnTo>
                <a:lnTo>
                  <a:pt x="2878535" y="741363"/>
                </a:lnTo>
                <a:lnTo>
                  <a:pt x="2892028" y="742950"/>
                </a:lnTo>
                <a:lnTo>
                  <a:pt x="2907110" y="744538"/>
                </a:lnTo>
                <a:lnTo>
                  <a:pt x="2923382" y="744935"/>
                </a:lnTo>
                <a:lnTo>
                  <a:pt x="2939257" y="744538"/>
                </a:lnTo>
                <a:lnTo>
                  <a:pt x="2953544" y="744141"/>
                </a:lnTo>
                <a:lnTo>
                  <a:pt x="2965053" y="742553"/>
                </a:lnTo>
                <a:lnTo>
                  <a:pt x="2995216" y="737394"/>
                </a:lnTo>
                <a:lnTo>
                  <a:pt x="3021807" y="734219"/>
                </a:lnTo>
                <a:lnTo>
                  <a:pt x="3033713" y="733425"/>
                </a:lnTo>
                <a:lnTo>
                  <a:pt x="3045222" y="732631"/>
                </a:lnTo>
                <a:lnTo>
                  <a:pt x="3055144" y="732235"/>
                </a:lnTo>
                <a:lnTo>
                  <a:pt x="3065463" y="732235"/>
                </a:lnTo>
                <a:lnTo>
                  <a:pt x="3074591" y="732631"/>
                </a:lnTo>
                <a:lnTo>
                  <a:pt x="3082925" y="733822"/>
                </a:lnTo>
                <a:lnTo>
                  <a:pt x="3090863" y="735013"/>
                </a:lnTo>
                <a:lnTo>
                  <a:pt x="3098007" y="735806"/>
                </a:lnTo>
                <a:lnTo>
                  <a:pt x="3104753" y="737791"/>
                </a:lnTo>
                <a:lnTo>
                  <a:pt x="3111103" y="739378"/>
                </a:lnTo>
                <a:lnTo>
                  <a:pt x="3116660" y="741363"/>
                </a:lnTo>
                <a:lnTo>
                  <a:pt x="3122613" y="744141"/>
                </a:lnTo>
                <a:lnTo>
                  <a:pt x="3126978" y="746522"/>
                </a:lnTo>
                <a:lnTo>
                  <a:pt x="3131741" y="749697"/>
                </a:lnTo>
                <a:lnTo>
                  <a:pt x="3136106" y="752475"/>
                </a:lnTo>
                <a:lnTo>
                  <a:pt x="3140075" y="755650"/>
                </a:lnTo>
                <a:lnTo>
                  <a:pt x="3147219" y="762397"/>
                </a:lnTo>
                <a:lnTo>
                  <a:pt x="3153966" y="769938"/>
                </a:lnTo>
                <a:lnTo>
                  <a:pt x="3159522" y="777478"/>
                </a:lnTo>
                <a:lnTo>
                  <a:pt x="3165872" y="785813"/>
                </a:lnTo>
                <a:lnTo>
                  <a:pt x="3171428" y="793750"/>
                </a:lnTo>
                <a:lnTo>
                  <a:pt x="3177382" y="802085"/>
                </a:lnTo>
                <a:lnTo>
                  <a:pt x="3184922" y="811610"/>
                </a:lnTo>
                <a:lnTo>
                  <a:pt x="3193257" y="820738"/>
                </a:lnTo>
                <a:lnTo>
                  <a:pt x="3202385" y="829866"/>
                </a:lnTo>
                <a:lnTo>
                  <a:pt x="3211116" y="838597"/>
                </a:lnTo>
                <a:lnTo>
                  <a:pt x="3229769" y="856853"/>
                </a:lnTo>
                <a:lnTo>
                  <a:pt x="3238897" y="865981"/>
                </a:lnTo>
                <a:lnTo>
                  <a:pt x="3247628" y="875110"/>
                </a:lnTo>
                <a:lnTo>
                  <a:pt x="3255963" y="884635"/>
                </a:lnTo>
                <a:lnTo>
                  <a:pt x="3262710" y="893763"/>
                </a:lnTo>
                <a:lnTo>
                  <a:pt x="3269457" y="902891"/>
                </a:lnTo>
                <a:lnTo>
                  <a:pt x="3275013" y="912416"/>
                </a:lnTo>
                <a:lnTo>
                  <a:pt x="3277791" y="917178"/>
                </a:lnTo>
                <a:lnTo>
                  <a:pt x="3279775" y="921941"/>
                </a:lnTo>
                <a:lnTo>
                  <a:pt x="3281363" y="927100"/>
                </a:lnTo>
                <a:lnTo>
                  <a:pt x="3282950" y="931863"/>
                </a:lnTo>
                <a:lnTo>
                  <a:pt x="3283744" y="937022"/>
                </a:lnTo>
                <a:lnTo>
                  <a:pt x="3284141" y="941785"/>
                </a:lnTo>
                <a:lnTo>
                  <a:pt x="3284141" y="946944"/>
                </a:lnTo>
                <a:lnTo>
                  <a:pt x="3283744" y="952103"/>
                </a:lnTo>
                <a:lnTo>
                  <a:pt x="3288903" y="968772"/>
                </a:lnTo>
                <a:lnTo>
                  <a:pt x="3294063" y="985838"/>
                </a:lnTo>
                <a:lnTo>
                  <a:pt x="3299619" y="1002506"/>
                </a:lnTo>
                <a:lnTo>
                  <a:pt x="3303191" y="1011238"/>
                </a:lnTo>
                <a:lnTo>
                  <a:pt x="3306763" y="1019175"/>
                </a:lnTo>
                <a:lnTo>
                  <a:pt x="3310732" y="1027510"/>
                </a:lnTo>
                <a:lnTo>
                  <a:pt x="3315891" y="1036241"/>
                </a:lnTo>
                <a:lnTo>
                  <a:pt x="3321050" y="1044178"/>
                </a:lnTo>
                <a:lnTo>
                  <a:pt x="3327003" y="1052513"/>
                </a:lnTo>
                <a:lnTo>
                  <a:pt x="3334147" y="1060450"/>
                </a:lnTo>
                <a:lnTo>
                  <a:pt x="3341688" y="1067991"/>
                </a:lnTo>
                <a:lnTo>
                  <a:pt x="3350419" y="1076325"/>
                </a:lnTo>
                <a:lnTo>
                  <a:pt x="3359944" y="1083866"/>
                </a:lnTo>
                <a:lnTo>
                  <a:pt x="3375025" y="1091406"/>
                </a:lnTo>
                <a:lnTo>
                  <a:pt x="3387725" y="1099344"/>
                </a:lnTo>
                <a:lnTo>
                  <a:pt x="3399235" y="1107281"/>
                </a:lnTo>
                <a:lnTo>
                  <a:pt x="3409156" y="1115616"/>
                </a:lnTo>
                <a:lnTo>
                  <a:pt x="3417491" y="1123553"/>
                </a:lnTo>
                <a:lnTo>
                  <a:pt x="3424635" y="1131888"/>
                </a:lnTo>
                <a:lnTo>
                  <a:pt x="3430985" y="1139825"/>
                </a:lnTo>
                <a:lnTo>
                  <a:pt x="3434953" y="1148556"/>
                </a:lnTo>
                <a:lnTo>
                  <a:pt x="3438525" y="1157288"/>
                </a:lnTo>
                <a:lnTo>
                  <a:pt x="3440510" y="1166019"/>
                </a:lnTo>
                <a:lnTo>
                  <a:pt x="3441700" y="1174353"/>
                </a:lnTo>
                <a:lnTo>
                  <a:pt x="3441700" y="1183085"/>
                </a:lnTo>
                <a:lnTo>
                  <a:pt x="3440510" y="1192213"/>
                </a:lnTo>
                <a:lnTo>
                  <a:pt x="3438525" y="1200944"/>
                </a:lnTo>
                <a:lnTo>
                  <a:pt x="3435350" y="1210072"/>
                </a:lnTo>
                <a:lnTo>
                  <a:pt x="3431778" y="1219200"/>
                </a:lnTo>
                <a:lnTo>
                  <a:pt x="3429397" y="1221185"/>
                </a:lnTo>
                <a:lnTo>
                  <a:pt x="3429397" y="1222375"/>
                </a:lnTo>
                <a:lnTo>
                  <a:pt x="3429397" y="1223963"/>
                </a:lnTo>
                <a:lnTo>
                  <a:pt x="3429397" y="1224756"/>
                </a:lnTo>
                <a:lnTo>
                  <a:pt x="3430191" y="1225947"/>
                </a:lnTo>
                <a:lnTo>
                  <a:pt x="3433763" y="1227931"/>
                </a:lnTo>
                <a:lnTo>
                  <a:pt x="3446463" y="1237456"/>
                </a:lnTo>
                <a:lnTo>
                  <a:pt x="3458369" y="1247378"/>
                </a:lnTo>
                <a:lnTo>
                  <a:pt x="3468688" y="1256903"/>
                </a:lnTo>
                <a:lnTo>
                  <a:pt x="3477816" y="1266825"/>
                </a:lnTo>
                <a:lnTo>
                  <a:pt x="3485357" y="1276350"/>
                </a:lnTo>
                <a:lnTo>
                  <a:pt x="3492500" y="1286669"/>
                </a:lnTo>
                <a:lnTo>
                  <a:pt x="3498057" y="1296591"/>
                </a:lnTo>
                <a:lnTo>
                  <a:pt x="3502819" y="1306910"/>
                </a:lnTo>
                <a:lnTo>
                  <a:pt x="3506788" y="1316831"/>
                </a:lnTo>
                <a:lnTo>
                  <a:pt x="3509566" y="1327150"/>
                </a:lnTo>
                <a:lnTo>
                  <a:pt x="3512344" y="1337469"/>
                </a:lnTo>
                <a:lnTo>
                  <a:pt x="3514725" y="1347391"/>
                </a:lnTo>
                <a:lnTo>
                  <a:pt x="3516313" y="1357710"/>
                </a:lnTo>
                <a:lnTo>
                  <a:pt x="3517503" y="1368028"/>
                </a:lnTo>
                <a:lnTo>
                  <a:pt x="3519091" y="1388666"/>
                </a:lnTo>
                <a:lnTo>
                  <a:pt x="3520282" y="1409303"/>
                </a:lnTo>
                <a:lnTo>
                  <a:pt x="3521869" y="1429941"/>
                </a:lnTo>
                <a:lnTo>
                  <a:pt x="3523060" y="1440260"/>
                </a:lnTo>
                <a:lnTo>
                  <a:pt x="3524647" y="1450181"/>
                </a:lnTo>
                <a:lnTo>
                  <a:pt x="3526632" y="1460500"/>
                </a:lnTo>
                <a:lnTo>
                  <a:pt x="3528616" y="1470819"/>
                </a:lnTo>
                <a:lnTo>
                  <a:pt x="3531791" y="1480741"/>
                </a:lnTo>
                <a:lnTo>
                  <a:pt x="3535760" y="1491060"/>
                </a:lnTo>
                <a:lnTo>
                  <a:pt x="3540125" y="1500585"/>
                </a:lnTo>
                <a:lnTo>
                  <a:pt x="3545285" y="1510903"/>
                </a:lnTo>
                <a:lnTo>
                  <a:pt x="3552031" y="1520428"/>
                </a:lnTo>
                <a:lnTo>
                  <a:pt x="3559572" y="1530350"/>
                </a:lnTo>
                <a:lnTo>
                  <a:pt x="3568303" y="1539875"/>
                </a:lnTo>
                <a:lnTo>
                  <a:pt x="3577828" y="1549400"/>
                </a:lnTo>
                <a:lnTo>
                  <a:pt x="3581400" y="1547019"/>
                </a:lnTo>
                <a:lnTo>
                  <a:pt x="3584178" y="1543844"/>
                </a:lnTo>
                <a:lnTo>
                  <a:pt x="3586163" y="1541066"/>
                </a:lnTo>
                <a:lnTo>
                  <a:pt x="3587750" y="1537891"/>
                </a:lnTo>
                <a:lnTo>
                  <a:pt x="3589338" y="1535510"/>
                </a:lnTo>
                <a:lnTo>
                  <a:pt x="3589735" y="1532335"/>
                </a:lnTo>
                <a:lnTo>
                  <a:pt x="3590132" y="1528763"/>
                </a:lnTo>
                <a:lnTo>
                  <a:pt x="3590132" y="1525588"/>
                </a:lnTo>
                <a:lnTo>
                  <a:pt x="3590132" y="1519635"/>
                </a:lnTo>
                <a:lnTo>
                  <a:pt x="3588544" y="1512888"/>
                </a:lnTo>
                <a:lnTo>
                  <a:pt x="3586163" y="1499791"/>
                </a:lnTo>
                <a:lnTo>
                  <a:pt x="3585766" y="1493044"/>
                </a:lnTo>
                <a:lnTo>
                  <a:pt x="3585766" y="1486297"/>
                </a:lnTo>
                <a:lnTo>
                  <a:pt x="3586163" y="1483519"/>
                </a:lnTo>
                <a:lnTo>
                  <a:pt x="3586957" y="1479947"/>
                </a:lnTo>
                <a:lnTo>
                  <a:pt x="3588544" y="1476772"/>
                </a:lnTo>
                <a:lnTo>
                  <a:pt x="3590132" y="1473597"/>
                </a:lnTo>
                <a:lnTo>
                  <a:pt x="3592116" y="1470819"/>
                </a:lnTo>
                <a:lnTo>
                  <a:pt x="3595291" y="1467644"/>
                </a:lnTo>
                <a:lnTo>
                  <a:pt x="3598863" y="1464469"/>
                </a:lnTo>
                <a:lnTo>
                  <a:pt x="3602832" y="1461691"/>
                </a:lnTo>
                <a:lnTo>
                  <a:pt x="3607594" y="1458516"/>
                </a:lnTo>
                <a:lnTo>
                  <a:pt x="3613150" y="1455341"/>
                </a:lnTo>
                <a:lnTo>
                  <a:pt x="3619103" y="1452960"/>
                </a:lnTo>
                <a:lnTo>
                  <a:pt x="3626247" y="1449785"/>
                </a:lnTo>
                <a:lnTo>
                  <a:pt x="3620691" y="1447403"/>
                </a:lnTo>
                <a:lnTo>
                  <a:pt x="3615532" y="1444228"/>
                </a:lnTo>
                <a:lnTo>
                  <a:pt x="3611563" y="1441053"/>
                </a:lnTo>
                <a:lnTo>
                  <a:pt x="3607991" y="1438275"/>
                </a:lnTo>
                <a:lnTo>
                  <a:pt x="3604816" y="1435100"/>
                </a:lnTo>
                <a:lnTo>
                  <a:pt x="3602832" y="1432719"/>
                </a:lnTo>
                <a:lnTo>
                  <a:pt x="3600847" y="1429544"/>
                </a:lnTo>
                <a:lnTo>
                  <a:pt x="3599656" y="1426369"/>
                </a:lnTo>
                <a:lnTo>
                  <a:pt x="3598863" y="1423194"/>
                </a:lnTo>
                <a:lnTo>
                  <a:pt x="3598466" y="1420813"/>
                </a:lnTo>
                <a:lnTo>
                  <a:pt x="3598466" y="1417638"/>
                </a:lnTo>
                <a:lnTo>
                  <a:pt x="3598863" y="1414860"/>
                </a:lnTo>
                <a:lnTo>
                  <a:pt x="3600847" y="1409303"/>
                </a:lnTo>
                <a:lnTo>
                  <a:pt x="3603228" y="1402953"/>
                </a:lnTo>
                <a:lnTo>
                  <a:pt x="3607594" y="1397397"/>
                </a:lnTo>
                <a:lnTo>
                  <a:pt x="3611563" y="1391444"/>
                </a:lnTo>
                <a:lnTo>
                  <a:pt x="3620691" y="1379935"/>
                </a:lnTo>
                <a:lnTo>
                  <a:pt x="3624660" y="1373981"/>
                </a:lnTo>
                <a:lnTo>
                  <a:pt x="3628232" y="1368425"/>
                </a:lnTo>
                <a:lnTo>
                  <a:pt x="3631010" y="1362869"/>
                </a:lnTo>
                <a:lnTo>
                  <a:pt x="3631803" y="1359694"/>
                </a:lnTo>
                <a:lnTo>
                  <a:pt x="3632597" y="1356519"/>
                </a:lnTo>
                <a:lnTo>
                  <a:pt x="3649663" y="1251744"/>
                </a:lnTo>
                <a:lnTo>
                  <a:pt x="3667522" y="1146969"/>
                </a:lnTo>
                <a:lnTo>
                  <a:pt x="3704035" y="937816"/>
                </a:lnTo>
                <a:lnTo>
                  <a:pt x="3702050" y="905272"/>
                </a:lnTo>
                <a:lnTo>
                  <a:pt x="3701653" y="889000"/>
                </a:lnTo>
                <a:lnTo>
                  <a:pt x="3701653" y="881063"/>
                </a:lnTo>
                <a:lnTo>
                  <a:pt x="3702050" y="872728"/>
                </a:lnTo>
                <a:lnTo>
                  <a:pt x="3702447" y="868760"/>
                </a:lnTo>
                <a:lnTo>
                  <a:pt x="3703638" y="864791"/>
                </a:lnTo>
                <a:lnTo>
                  <a:pt x="3705225" y="860425"/>
                </a:lnTo>
                <a:lnTo>
                  <a:pt x="3706813" y="856456"/>
                </a:lnTo>
                <a:lnTo>
                  <a:pt x="3708797" y="852885"/>
                </a:lnTo>
                <a:lnTo>
                  <a:pt x="3710782" y="848916"/>
                </a:lnTo>
                <a:lnTo>
                  <a:pt x="3716735" y="841375"/>
                </a:lnTo>
                <a:lnTo>
                  <a:pt x="3723482" y="834231"/>
                </a:lnTo>
                <a:lnTo>
                  <a:pt x="3731816" y="827088"/>
                </a:lnTo>
                <a:lnTo>
                  <a:pt x="3741341" y="820341"/>
                </a:lnTo>
                <a:lnTo>
                  <a:pt x="3751660" y="813594"/>
                </a:lnTo>
                <a:lnTo>
                  <a:pt x="3762772" y="807641"/>
                </a:lnTo>
                <a:lnTo>
                  <a:pt x="3775472" y="801688"/>
                </a:lnTo>
                <a:lnTo>
                  <a:pt x="3788569" y="795735"/>
                </a:lnTo>
                <a:lnTo>
                  <a:pt x="3802856" y="790972"/>
                </a:lnTo>
                <a:lnTo>
                  <a:pt x="3817541" y="785813"/>
                </a:lnTo>
                <a:lnTo>
                  <a:pt x="3833416" y="781050"/>
                </a:lnTo>
                <a:lnTo>
                  <a:pt x="3849688" y="776685"/>
                </a:lnTo>
                <a:lnTo>
                  <a:pt x="3866357" y="772319"/>
                </a:lnTo>
                <a:lnTo>
                  <a:pt x="3883819" y="768747"/>
                </a:lnTo>
                <a:lnTo>
                  <a:pt x="3902075" y="765969"/>
                </a:lnTo>
                <a:lnTo>
                  <a:pt x="3920332" y="762794"/>
                </a:lnTo>
                <a:lnTo>
                  <a:pt x="3939382" y="760810"/>
                </a:lnTo>
                <a:lnTo>
                  <a:pt x="3958828" y="758825"/>
                </a:lnTo>
                <a:lnTo>
                  <a:pt x="3977878" y="757238"/>
                </a:lnTo>
                <a:lnTo>
                  <a:pt x="3997722" y="756047"/>
                </a:lnTo>
                <a:lnTo>
                  <a:pt x="4017566" y="755650"/>
                </a:lnTo>
                <a:lnTo>
                  <a:pt x="4037410" y="755253"/>
                </a:lnTo>
                <a:lnTo>
                  <a:pt x="4057253" y="755650"/>
                </a:lnTo>
                <a:lnTo>
                  <a:pt x="4077891" y="756841"/>
                </a:lnTo>
                <a:lnTo>
                  <a:pt x="4097735" y="757635"/>
                </a:lnTo>
                <a:lnTo>
                  <a:pt x="4117578" y="759619"/>
                </a:lnTo>
                <a:lnTo>
                  <a:pt x="4136628" y="762397"/>
                </a:lnTo>
                <a:lnTo>
                  <a:pt x="4156075" y="765572"/>
                </a:lnTo>
                <a:lnTo>
                  <a:pt x="4175522" y="768747"/>
                </a:lnTo>
                <a:lnTo>
                  <a:pt x="4179491" y="769938"/>
                </a:lnTo>
                <a:lnTo>
                  <a:pt x="4182666" y="771922"/>
                </a:lnTo>
                <a:lnTo>
                  <a:pt x="4185047" y="774700"/>
                </a:lnTo>
                <a:lnTo>
                  <a:pt x="4187032" y="777081"/>
                </a:lnTo>
                <a:lnTo>
                  <a:pt x="4191397" y="783035"/>
                </a:lnTo>
                <a:lnTo>
                  <a:pt x="4192588" y="786210"/>
                </a:lnTo>
                <a:lnTo>
                  <a:pt x="4195366" y="788591"/>
                </a:lnTo>
                <a:lnTo>
                  <a:pt x="4222353" y="789385"/>
                </a:lnTo>
                <a:lnTo>
                  <a:pt x="4229497" y="784225"/>
                </a:lnTo>
                <a:lnTo>
                  <a:pt x="4237038" y="780256"/>
                </a:lnTo>
                <a:lnTo>
                  <a:pt x="4245372" y="775891"/>
                </a:lnTo>
                <a:lnTo>
                  <a:pt x="4252913" y="773113"/>
                </a:lnTo>
                <a:lnTo>
                  <a:pt x="4260850" y="770335"/>
                </a:lnTo>
                <a:lnTo>
                  <a:pt x="4269581" y="767953"/>
                </a:lnTo>
                <a:lnTo>
                  <a:pt x="4278313" y="766366"/>
                </a:lnTo>
                <a:lnTo>
                  <a:pt x="4287044" y="764778"/>
                </a:lnTo>
                <a:lnTo>
                  <a:pt x="4295379" y="764381"/>
                </a:lnTo>
                <a:lnTo>
                  <a:pt x="4304110" y="763191"/>
                </a:lnTo>
                <a:lnTo>
                  <a:pt x="4313238" y="763191"/>
                </a:lnTo>
                <a:lnTo>
                  <a:pt x="4322366" y="763191"/>
                </a:lnTo>
                <a:lnTo>
                  <a:pt x="4341416" y="764381"/>
                </a:lnTo>
                <a:lnTo>
                  <a:pt x="4360070" y="765969"/>
                </a:lnTo>
                <a:lnTo>
                  <a:pt x="4379119" y="767953"/>
                </a:lnTo>
                <a:lnTo>
                  <a:pt x="4398566" y="770335"/>
                </a:lnTo>
                <a:lnTo>
                  <a:pt x="4417616" y="772319"/>
                </a:lnTo>
                <a:lnTo>
                  <a:pt x="4436666" y="775097"/>
                </a:lnTo>
                <a:lnTo>
                  <a:pt x="4455320" y="776685"/>
                </a:lnTo>
                <a:lnTo>
                  <a:pt x="4474369" y="777081"/>
                </a:lnTo>
                <a:lnTo>
                  <a:pt x="4492625" y="777081"/>
                </a:lnTo>
                <a:lnTo>
                  <a:pt x="4501753" y="776685"/>
                </a:lnTo>
                <a:lnTo>
                  <a:pt x="4510485" y="775494"/>
                </a:lnTo>
                <a:lnTo>
                  <a:pt x="4510881" y="775494"/>
                </a:lnTo>
                <a:lnTo>
                  <a:pt x="4510485" y="776685"/>
                </a:lnTo>
                <a:lnTo>
                  <a:pt x="4509294" y="778669"/>
                </a:lnTo>
                <a:lnTo>
                  <a:pt x="4503341" y="786606"/>
                </a:lnTo>
                <a:lnTo>
                  <a:pt x="4498975" y="791766"/>
                </a:lnTo>
                <a:lnTo>
                  <a:pt x="4494610" y="796925"/>
                </a:lnTo>
                <a:lnTo>
                  <a:pt x="4489450" y="802085"/>
                </a:lnTo>
                <a:lnTo>
                  <a:pt x="4484291" y="806053"/>
                </a:lnTo>
                <a:lnTo>
                  <a:pt x="4525963" y="820738"/>
                </a:lnTo>
                <a:lnTo>
                  <a:pt x="4600575" y="821531"/>
                </a:lnTo>
                <a:lnTo>
                  <a:pt x="4619228" y="815578"/>
                </a:lnTo>
                <a:lnTo>
                  <a:pt x="4638278" y="811213"/>
                </a:lnTo>
                <a:lnTo>
                  <a:pt x="4655741" y="807641"/>
                </a:lnTo>
                <a:lnTo>
                  <a:pt x="4673203" y="805259"/>
                </a:lnTo>
                <a:lnTo>
                  <a:pt x="4689872" y="802878"/>
                </a:lnTo>
                <a:lnTo>
                  <a:pt x="4705747" y="802481"/>
                </a:lnTo>
                <a:lnTo>
                  <a:pt x="4721226" y="802481"/>
                </a:lnTo>
                <a:lnTo>
                  <a:pt x="4735910" y="804069"/>
                </a:lnTo>
                <a:lnTo>
                  <a:pt x="4749006" y="806053"/>
                </a:lnTo>
                <a:lnTo>
                  <a:pt x="4762103" y="809228"/>
                </a:lnTo>
                <a:lnTo>
                  <a:pt x="4774406" y="813197"/>
                </a:lnTo>
                <a:lnTo>
                  <a:pt x="4785519" y="817960"/>
                </a:lnTo>
                <a:lnTo>
                  <a:pt x="4795838" y="823913"/>
                </a:lnTo>
                <a:lnTo>
                  <a:pt x="4800600" y="827088"/>
                </a:lnTo>
                <a:lnTo>
                  <a:pt x="4804966" y="830660"/>
                </a:lnTo>
                <a:lnTo>
                  <a:pt x="4809728" y="834231"/>
                </a:lnTo>
                <a:lnTo>
                  <a:pt x="4813697" y="837803"/>
                </a:lnTo>
                <a:lnTo>
                  <a:pt x="4817666" y="841772"/>
                </a:lnTo>
                <a:lnTo>
                  <a:pt x="4821238" y="846138"/>
                </a:lnTo>
                <a:lnTo>
                  <a:pt x="4875213" y="911622"/>
                </a:lnTo>
                <a:lnTo>
                  <a:pt x="4929188" y="976710"/>
                </a:lnTo>
                <a:lnTo>
                  <a:pt x="4955778" y="1009650"/>
                </a:lnTo>
                <a:lnTo>
                  <a:pt x="4981575" y="1042194"/>
                </a:lnTo>
                <a:lnTo>
                  <a:pt x="5006578" y="1075135"/>
                </a:lnTo>
                <a:lnTo>
                  <a:pt x="5030391" y="1107678"/>
                </a:lnTo>
                <a:lnTo>
                  <a:pt x="5053013" y="1141016"/>
                </a:lnTo>
                <a:lnTo>
                  <a:pt x="5064125" y="1157685"/>
                </a:lnTo>
                <a:lnTo>
                  <a:pt x="5074445" y="1174353"/>
                </a:lnTo>
                <a:lnTo>
                  <a:pt x="5084366" y="1191419"/>
                </a:lnTo>
                <a:lnTo>
                  <a:pt x="5094288" y="1207691"/>
                </a:lnTo>
                <a:lnTo>
                  <a:pt x="5103416" y="1224360"/>
                </a:lnTo>
                <a:lnTo>
                  <a:pt x="5111750" y="1241028"/>
                </a:lnTo>
                <a:lnTo>
                  <a:pt x="5120085" y="1258094"/>
                </a:lnTo>
                <a:lnTo>
                  <a:pt x="5127625" y="1275160"/>
                </a:lnTo>
                <a:lnTo>
                  <a:pt x="5134769" y="1292225"/>
                </a:lnTo>
                <a:lnTo>
                  <a:pt x="5141516" y="1308894"/>
                </a:lnTo>
                <a:lnTo>
                  <a:pt x="5147072" y="1326356"/>
                </a:lnTo>
                <a:lnTo>
                  <a:pt x="5152231" y="1343422"/>
                </a:lnTo>
                <a:lnTo>
                  <a:pt x="5156597" y="1360885"/>
                </a:lnTo>
                <a:lnTo>
                  <a:pt x="5160963" y="1377553"/>
                </a:lnTo>
                <a:lnTo>
                  <a:pt x="5169297" y="1382713"/>
                </a:lnTo>
                <a:lnTo>
                  <a:pt x="5176441" y="1387872"/>
                </a:lnTo>
                <a:lnTo>
                  <a:pt x="5181997" y="1393428"/>
                </a:lnTo>
                <a:lnTo>
                  <a:pt x="5187156" y="1398588"/>
                </a:lnTo>
                <a:lnTo>
                  <a:pt x="5190728" y="1403350"/>
                </a:lnTo>
                <a:lnTo>
                  <a:pt x="5193506" y="1409303"/>
                </a:lnTo>
                <a:lnTo>
                  <a:pt x="5195491" y="1414860"/>
                </a:lnTo>
                <a:lnTo>
                  <a:pt x="5197078" y="1420416"/>
                </a:lnTo>
                <a:lnTo>
                  <a:pt x="5197476" y="1425575"/>
                </a:lnTo>
                <a:lnTo>
                  <a:pt x="5197872" y="1431131"/>
                </a:lnTo>
                <a:lnTo>
                  <a:pt x="5198269" y="1442244"/>
                </a:lnTo>
                <a:lnTo>
                  <a:pt x="5199460" y="1453356"/>
                </a:lnTo>
                <a:lnTo>
                  <a:pt x="5200650" y="1458913"/>
                </a:lnTo>
                <a:lnTo>
                  <a:pt x="5201444" y="1464469"/>
                </a:lnTo>
                <a:lnTo>
                  <a:pt x="5211366" y="1474788"/>
                </a:lnTo>
                <a:lnTo>
                  <a:pt x="5219700" y="1485106"/>
                </a:lnTo>
                <a:lnTo>
                  <a:pt x="5228431" y="1495028"/>
                </a:lnTo>
                <a:lnTo>
                  <a:pt x="5235972" y="1505744"/>
                </a:lnTo>
                <a:lnTo>
                  <a:pt x="5243116" y="1516063"/>
                </a:lnTo>
                <a:lnTo>
                  <a:pt x="5250260" y="1525985"/>
                </a:lnTo>
                <a:lnTo>
                  <a:pt x="5256610" y="1536700"/>
                </a:lnTo>
                <a:lnTo>
                  <a:pt x="5262563" y="1547019"/>
                </a:lnTo>
                <a:lnTo>
                  <a:pt x="5267723" y="1557735"/>
                </a:lnTo>
                <a:lnTo>
                  <a:pt x="5272881" y="1568053"/>
                </a:lnTo>
                <a:lnTo>
                  <a:pt x="5282010" y="1589088"/>
                </a:lnTo>
                <a:lnTo>
                  <a:pt x="5289947" y="1610122"/>
                </a:lnTo>
                <a:lnTo>
                  <a:pt x="5297885" y="1631553"/>
                </a:lnTo>
                <a:lnTo>
                  <a:pt x="5304235" y="1652985"/>
                </a:lnTo>
                <a:lnTo>
                  <a:pt x="5310981" y="1674416"/>
                </a:lnTo>
                <a:lnTo>
                  <a:pt x="5323681" y="1716485"/>
                </a:lnTo>
                <a:lnTo>
                  <a:pt x="5330429" y="1737916"/>
                </a:lnTo>
                <a:lnTo>
                  <a:pt x="5337969" y="1758553"/>
                </a:lnTo>
                <a:lnTo>
                  <a:pt x="5345906" y="1779985"/>
                </a:lnTo>
                <a:lnTo>
                  <a:pt x="5350669" y="1790700"/>
                </a:lnTo>
                <a:lnTo>
                  <a:pt x="5355828" y="1801019"/>
                </a:lnTo>
                <a:lnTo>
                  <a:pt x="5372497" y="1801019"/>
                </a:lnTo>
                <a:lnTo>
                  <a:pt x="5388769" y="1801416"/>
                </a:lnTo>
                <a:lnTo>
                  <a:pt x="5391944" y="1795463"/>
                </a:lnTo>
                <a:lnTo>
                  <a:pt x="5394325" y="1788716"/>
                </a:lnTo>
                <a:lnTo>
                  <a:pt x="5396310" y="1781969"/>
                </a:lnTo>
                <a:lnTo>
                  <a:pt x="5397500" y="1776016"/>
                </a:lnTo>
                <a:lnTo>
                  <a:pt x="5399088" y="1769269"/>
                </a:lnTo>
                <a:lnTo>
                  <a:pt x="5399485" y="1762919"/>
                </a:lnTo>
                <a:lnTo>
                  <a:pt x="5399881" y="1750219"/>
                </a:lnTo>
                <a:lnTo>
                  <a:pt x="5399485" y="1736725"/>
                </a:lnTo>
                <a:lnTo>
                  <a:pt x="5397898" y="1724025"/>
                </a:lnTo>
                <a:lnTo>
                  <a:pt x="5394722" y="1698228"/>
                </a:lnTo>
                <a:lnTo>
                  <a:pt x="5393928" y="1685132"/>
                </a:lnTo>
                <a:lnTo>
                  <a:pt x="5393531" y="1671638"/>
                </a:lnTo>
                <a:lnTo>
                  <a:pt x="5393928" y="1658938"/>
                </a:lnTo>
                <a:lnTo>
                  <a:pt x="5394325" y="1652191"/>
                </a:lnTo>
                <a:lnTo>
                  <a:pt x="5395516" y="1645841"/>
                </a:lnTo>
                <a:lnTo>
                  <a:pt x="5397103" y="1639491"/>
                </a:lnTo>
                <a:lnTo>
                  <a:pt x="5399088" y="1633141"/>
                </a:lnTo>
                <a:lnTo>
                  <a:pt x="5401469" y="1626394"/>
                </a:lnTo>
                <a:lnTo>
                  <a:pt x="5404247" y="1620441"/>
                </a:lnTo>
                <a:lnTo>
                  <a:pt x="5407820" y="1613694"/>
                </a:lnTo>
                <a:lnTo>
                  <a:pt x="5411788" y="1607741"/>
                </a:lnTo>
                <a:lnTo>
                  <a:pt x="5416947" y="1600994"/>
                </a:lnTo>
                <a:lnTo>
                  <a:pt x="5422503" y="1595041"/>
                </a:lnTo>
                <a:lnTo>
                  <a:pt x="5426472" y="1590278"/>
                </a:lnTo>
                <a:lnTo>
                  <a:pt x="5429647" y="1585516"/>
                </a:lnTo>
                <a:lnTo>
                  <a:pt x="5431631" y="1581150"/>
                </a:lnTo>
                <a:lnTo>
                  <a:pt x="5433219" y="1577181"/>
                </a:lnTo>
                <a:lnTo>
                  <a:pt x="5434013" y="1572022"/>
                </a:lnTo>
                <a:lnTo>
                  <a:pt x="5434806" y="1567260"/>
                </a:lnTo>
                <a:lnTo>
                  <a:pt x="5435203" y="1558131"/>
                </a:lnTo>
                <a:lnTo>
                  <a:pt x="5435601" y="1553766"/>
                </a:lnTo>
                <a:lnTo>
                  <a:pt x="5436791" y="1549003"/>
                </a:lnTo>
                <a:lnTo>
                  <a:pt x="5437981" y="1544638"/>
                </a:lnTo>
                <a:lnTo>
                  <a:pt x="5440760" y="1539875"/>
                </a:lnTo>
                <a:lnTo>
                  <a:pt x="5443935" y="1535510"/>
                </a:lnTo>
                <a:lnTo>
                  <a:pt x="5448301" y="1531144"/>
                </a:lnTo>
                <a:lnTo>
                  <a:pt x="5453856" y="1526778"/>
                </a:lnTo>
                <a:lnTo>
                  <a:pt x="5461397" y="1522413"/>
                </a:lnTo>
                <a:lnTo>
                  <a:pt x="5464175" y="1470819"/>
                </a:lnTo>
                <a:lnTo>
                  <a:pt x="5467747" y="1418431"/>
                </a:lnTo>
                <a:lnTo>
                  <a:pt x="5472906" y="1366044"/>
                </a:lnTo>
                <a:lnTo>
                  <a:pt x="5478463" y="1314053"/>
                </a:lnTo>
                <a:lnTo>
                  <a:pt x="5485606" y="1262063"/>
                </a:lnTo>
                <a:lnTo>
                  <a:pt x="5493544" y="1209675"/>
                </a:lnTo>
                <a:lnTo>
                  <a:pt x="5502672" y="1157685"/>
                </a:lnTo>
                <a:lnTo>
                  <a:pt x="5512594" y="1105694"/>
                </a:lnTo>
                <a:lnTo>
                  <a:pt x="5523707" y="1054100"/>
                </a:lnTo>
                <a:lnTo>
                  <a:pt x="5535216" y="1001316"/>
                </a:lnTo>
                <a:lnTo>
                  <a:pt x="5547916" y="949722"/>
                </a:lnTo>
                <a:lnTo>
                  <a:pt x="5561806" y="897731"/>
                </a:lnTo>
                <a:lnTo>
                  <a:pt x="5576094" y="845741"/>
                </a:lnTo>
                <a:lnTo>
                  <a:pt x="5591176" y="793750"/>
                </a:lnTo>
                <a:lnTo>
                  <a:pt x="5607050" y="742553"/>
                </a:lnTo>
                <a:lnTo>
                  <a:pt x="5623322" y="690563"/>
                </a:lnTo>
                <a:lnTo>
                  <a:pt x="5625306" y="684610"/>
                </a:lnTo>
                <a:lnTo>
                  <a:pt x="5628481" y="678260"/>
                </a:lnTo>
                <a:lnTo>
                  <a:pt x="5632053" y="673100"/>
                </a:lnTo>
                <a:lnTo>
                  <a:pt x="5636816" y="667544"/>
                </a:lnTo>
                <a:lnTo>
                  <a:pt x="5641578" y="663178"/>
                </a:lnTo>
                <a:lnTo>
                  <a:pt x="5648325" y="658416"/>
                </a:lnTo>
                <a:lnTo>
                  <a:pt x="5655469" y="654447"/>
                </a:lnTo>
                <a:lnTo>
                  <a:pt x="5663010" y="650478"/>
                </a:lnTo>
                <a:lnTo>
                  <a:pt x="5672138" y="647303"/>
                </a:lnTo>
                <a:lnTo>
                  <a:pt x="5682456" y="644128"/>
                </a:lnTo>
                <a:lnTo>
                  <a:pt x="5693172" y="641350"/>
                </a:lnTo>
                <a:lnTo>
                  <a:pt x="5705475" y="639366"/>
                </a:lnTo>
                <a:lnTo>
                  <a:pt x="5718572" y="636985"/>
                </a:lnTo>
                <a:lnTo>
                  <a:pt x="5732463" y="635794"/>
                </a:lnTo>
                <a:lnTo>
                  <a:pt x="5747544" y="634603"/>
                </a:lnTo>
                <a:lnTo>
                  <a:pt x="5763816" y="634206"/>
                </a:lnTo>
                <a:lnTo>
                  <a:pt x="5831681" y="632619"/>
                </a:lnTo>
                <a:lnTo>
                  <a:pt x="5898753" y="631428"/>
                </a:lnTo>
                <a:lnTo>
                  <a:pt x="5966620" y="631031"/>
                </a:lnTo>
                <a:lnTo>
                  <a:pt x="6033691" y="631031"/>
                </a:lnTo>
                <a:lnTo>
                  <a:pt x="6169025" y="632222"/>
                </a:lnTo>
                <a:lnTo>
                  <a:pt x="6303963" y="632619"/>
                </a:lnTo>
                <a:lnTo>
                  <a:pt x="6317060" y="633016"/>
                </a:lnTo>
                <a:lnTo>
                  <a:pt x="6329363" y="633413"/>
                </a:lnTo>
                <a:lnTo>
                  <a:pt x="6340872" y="634206"/>
                </a:lnTo>
                <a:lnTo>
                  <a:pt x="6352381" y="635000"/>
                </a:lnTo>
                <a:lnTo>
                  <a:pt x="6363494" y="636588"/>
                </a:lnTo>
                <a:lnTo>
                  <a:pt x="6373813" y="638175"/>
                </a:lnTo>
                <a:lnTo>
                  <a:pt x="6392466" y="642144"/>
                </a:lnTo>
                <a:lnTo>
                  <a:pt x="6410325" y="646906"/>
                </a:lnTo>
                <a:lnTo>
                  <a:pt x="6426994" y="652066"/>
                </a:lnTo>
                <a:lnTo>
                  <a:pt x="6442472" y="657622"/>
                </a:lnTo>
                <a:lnTo>
                  <a:pt x="6457156" y="663178"/>
                </a:lnTo>
                <a:lnTo>
                  <a:pt x="6486128" y="675481"/>
                </a:lnTo>
                <a:lnTo>
                  <a:pt x="6500813" y="681038"/>
                </a:lnTo>
                <a:lnTo>
                  <a:pt x="6516291" y="686594"/>
                </a:lnTo>
                <a:lnTo>
                  <a:pt x="6532563" y="690960"/>
                </a:lnTo>
                <a:lnTo>
                  <a:pt x="6549628" y="695722"/>
                </a:lnTo>
                <a:lnTo>
                  <a:pt x="6567885" y="699294"/>
                </a:lnTo>
                <a:lnTo>
                  <a:pt x="6577806" y="700088"/>
                </a:lnTo>
                <a:lnTo>
                  <a:pt x="6587728" y="701675"/>
                </a:lnTo>
                <a:lnTo>
                  <a:pt x="6595666" y="696119"/>
                </a:lnTo>
                <a:lnTo>
                  <a:pt x="6603206" y="691753"/>
                </a:lnTo>
                <a:lnTo>
                  <a:pt x="6611938" y="687388"/>
                </a:lnTo>
                <a:lnTo>
                  <a:pt x="6621066" y="683816"/>
                </a:lnTo>
                <a:lnTo>
                  <a:pt x="6630591" y="681038"/>
                </a:lnTo>
                <a:lnTo>
                  <a:pt x="6640910" y="678260"/>
                </a:lnTo>
                <a:lnTo>
                  <a:pt x="6651625" y="676275"/>
                </a:lnTo>
                <a:lnTo>
                  <a:pt x="6662341" y="674688"/>
                </a:lnTo>
                <a:lnTo>
                  <a:pt x="6673453" y="673100"/>
                </a:lnTo>
                <a:lnTo>
                  <a:pt x="6684963" y="672703"/>
                </a:lnTo>
                <a:lnTo>
                  <a:pt x="6696869" y="672703"/>
                </a:lnTo>
                <a:lnTo>
                  <a:pt x="6709172" y="672703"/>
                </a:lnTo>
                <a:lnTo>
                  <a:pt x="6720681" y="673100"/>
                </a:lnTo>
                <a:lnTo>
                  <a:pt x="6732985" y="674291"/>
                </a:lnTo>
                <a:lnTo>
                  <a:pt x="6745288" y="675878"/>
                </a:lnTo>
                <a:lnTo>
                  <a:pt x="6756797" y="677863"/>
                </a:lnTo>
                <a:lnTo>
                  <a:pt x="6773069" y="679847"/>
                </a:lnTo>
                <a:lnTo>
                  <a:pt x="6789341" y="681831"/>
                </a:lnTo>
                <a:lnTo>
                  <a:pt x="6805216" y="683022"/>
                </a:lnTo>
                <a:lnTo>
                  <a:pt x="6821091" y="683816"/>
                </a:lnTo>
                <a:lnTo>
                  <a:pt x="6836172" y="684610"/>
                </a:lnTo>
                <a:lnTo>
                  <a:pt x="6852047" y="684610"/>
                </a:lnTo>
                <a:lnTo>
                  <a:pt x="6882210" y="683419"/>
                </a:lnTo>
                <a:lnTo>
                  <a:pt x="6912769" y="681434"/>
                </a:lnTo>
                <a:lnTo>
                  <a:pt x="6942535" y="679053"/>
                </a:lnTo>
                <a:lnTo>
                  <a:pt x="6972697" y="676275"/>
                </a:lnTo>
                <a:lnTo>
                  <a:pt x="7002860" y="674291"/>
                </a:lnTo>
                <a:lnTo>
                  <a:pt x="7078663" y="674291"/>
                </a:lnTo>
                <a:lnTo>
                  <a:pt x="7115572" y="675481"/>
                </a:lnTo>
                <a:lnTo>
                  <a:pt x="7152878" y="675878"/>
                </a:lnTo>
                <a:lnTo>
                  <a:pt x="7189391" y="677466"/>
                </a:lnTo>
                <a:lnTo>
                  <a:pt x="7225506" y="679450"/>
                </a:lnTo>
                <a:lnTo>
                  <a:pt x="7261622" y="681831"/>
                </a:lnTo>
                <a:lnTo>
                  <a:pt x="7296944" y="685006"/>
                </a:lnTo>
                <a:lnTo>
                  <a:pt x="7331869" y="688975"/>
                </a:lnTo>
                <a:lnTo>
                  <a:pt x="7366000" y="693738"/>
                </a:lnTo>
                <a:lnTo>
                  <a:pt x="7399338" y="699294"/>
                </a:lnTo>
                <a:lnTo>
                  <a:pt x="7432278" y="705644"/>
                </a:lnTo>
                <a:lnTo>
                  <a:pt x="7464425" y="712788"/>
                </a:lnTo>
                <a:lnTo>
                  <a:pt x="7479506" y="717153"/>
                </a:lnTo>
                <a:lnTo>
                  <a:pt x="7495381" y="721519"/>
                </a:lnTo>
                <a:lnTo>
                  <a:pt x="7510463" y="726281"/>
                </a:lnTo>
                <a:lnTo>
                  <a:pt x="7525544" y="731441"/>
                </a:lnTo>
                <a:lnTo>
                  <a:pt x="7540228" y="736203"/>
                </a:lnTo>
                <a:lnTo>
                  <a:pt x="7554913" y="742156"/>
                </a:lnTo>
                <a:lnTo>
                  <a:pt x="7556500" y="739378"/>
                </a:lnTo>
                <a:lnTo>
                  <a:pt x="7558088" y="736997"/>
                </a:lnTo>
                <a:lnTo>
                  <a:pt x="7560469" y="731441"/>
                </a:lnTo>
                <a:lnTo>
                  <a:pt x="7563247" y="726281"/>
                </a:lnTo>
                <a:lnTo>
                  <a:pt x="7565231" y="723503"/>
                </a:lnTo>
                <a:lnTo>
                  <a:pt x="7566819" y="721122"/>
                </a:lnTo>
                <a:lnTo>
                  <a:pt x="7569200" y="718741"/>
                </a:lnTo>
                <a:lnTo>
                  <a:pt x="7572375" y="715963"/>
                </a:lnTo>
                <a:lnTo>
                  <a:pt x="7575153" y="713978"/>
                </a:lnTo>
                <a:lnTo>
                  <a:pt x="7579916" y="712391"/>
                </a:lnTo>
                <a:lnTo>
                  <a:pt x="7585075" y="710803"/>
                </a:lnTo>
                <a:lnTo>
                  <a:pt x="7591028" y="709216"/>
                </a:lnTo>
                <a:lnTo>
                  <a:pt x="7598172" y="708422"/>
                </a:lnTo>
                <a:lnTo>
                  <a:pt x="7606506" y="708025"/>
                </a:lnTo>
                <a:lnTo>
                  <a:pt x="7612856" y="707231"/>
                </a:lnTo>
                <a:lnTo>
                  <a:pt x="7619206" y="707231"/>
                </a:lnTo>
                <a:lnTo>
                  <a:pt x="7625160" y="708025"/>
                </a:lnTo>
                <a:lnTo>
                  <a:pt x="7630319" y="708422"/>
                </a:lnTo>
                <a:lnTo>
                  <a:pt x="7635478" y="709216"/>
                </a:lnTo>
                <a:lnTo>
                  <a:pt x="7639844" y="710803"/>
                </a:lnTo>
                <a:lnTo>
                  <a:pt x="7643813" y="711994"/>
                </a:lnTo>
                <a:lnTo>
                  <a:pt x="7647385" y="713581"/>
                </a:lnTo>
                <a:lnTo>
                  <a:pt x="7654131" y="717550"/>
                </a:lnTo>
                <a:lnTo>
                  <a:pt x="7659291" y="721122"/>
                </a:lnTo>
                <a:lnTo>
                  <a:pt x="7663656" y="725488"/>
                </a:lnTo>
                <a:lnTo>
                  <a:pt x="7667228" y="730250"/>
                </a:lnTo>
                <a:lnTo>
                  <a:pt x="7679928" y="748903"/>
                </a:lnTo>
                <a:lnTo>
                  <a:pt x="7691835" y="767953"/>
                </a:lnTo>
                <a:lnTo>
                  <a:pt x="7715250" y="805656"/>
                </a:lnTo>
                <a:lnTo>
                  <a:pt x="7719219" y="808038"/>
                </a:lnTo>
                <a:lnTo>
                  <a:pt x="7723188" y="810022"/>
                </a:lnTo>
                <a:lnTo>
                  <a:pt x="7726363" y="812800"/>
                </a:lnTo>
                <a:lnTo>
                  <a:pt x="7729141" y="814785"/>
                </a:lnTo>
                <a:lnTo>
                  <a:pt x="7731125" y="817166"/>
                </a:lnTo>
                <a:lnTo>
                  <a:pt x="7733110" y="819944"/>
                </a:lnTo>
                <a:lnTo>
                  <a:pt x="7733903" y="822325"/>
                </a:lnTo>
                <a:lnTo>
                  <a:pt x="7734697" y="825500"/>
                </a:lnTo>
                <a:lnTo>
                  <a:pt x="7735094" y="827881"/>
                </a:lnTo>
                <a:lnTo>
                  <a:pt x="7735094" y="830660"/>
                </a:lnTo>
                <a:lnTo>
                  <a:pt x="7734697" y="836216"/>
                </a:lnTo>
                <a:lnTo>
                  <a:pt x="7733506" y="841772"/>
                </a:lnTo>
                <a:lnTo>
                  <a:pt x="7731919" y="847328"/>
                </a:lnTo>
                <a:lnTo>
                  <a:pt x="7731125" y="852885"/>
                </a:lnTo>
                <a:lnTo>
                  <a:pt x="7730331" y="858441"/>
                </a:lnTo>
                <a:lnTo>
                  <a:pt x="7730331" y="863997"/>
                </a:lnTo>
                <a:lnTo>
                  <a:pt x="7731125" y="866775"/>
                </a:lnTo>
                <a:lnTo>
                  <a:pt x="7731919" y="869156"/>
                </a:lnTo>
                <a:lnTo>
                  <a:pt x="7733506" y="871538"/>
                </a:lnTo>
                <a:lnTo>
                  <a:pt x="7735491" y="874316"/>
                </a:lnTo>
                <a:lnTo>
                  <a:pt x="7737475" y="876697"/>
                </a:lnTo>
                <a:lnTo>
                  <a:pt x="7740650" y="878681"/>
                </a:lnTo>
                <a:lnTo>
                  <a:pt x="7744222" y="881460"/>
                </a:lnTo>
                <a:lnTo>
                  <a:pt x="7748191" y="883444"/>
                </a:lnTo>
                <a:lnTo>
                  <a:pt x="7753350" y="885428"/>
                </a:lnTo>
                <a:lnTo>
                  <a:pt x="7758906" y="887413"/>
                </a:lnTo>
                <a:lnTo>
                  <a:pt x="7766050" y="888603"/>
                </a:lnTo>
                <a:lnTo>
                  <a:pt x="7773194" y="890191"/>
                </a:lnTo>
                <a:lnTo>
                  <a:pt x="7780338" y="891778"/>
                </a:lnTo>
                <a:lnTo>
                  <a:pt x="7787481" y="894160"/>
                </a:lnTo>
                <a:lnTo>
                  <a:pt x="7939088" y="1154113"/>
                </a:lnTo>
                <a:lnTo>
                  <a:pt x="8014891" y="1283891"/>
                </a:lnTo>
                <a:lnTo>
                  <a:pt x="8090297" y="1414066"/>
                </a:lnTo>
                <a:lnTo>
                  <a:pt x="8097044" y="1424384"/>
                </a:lnTo>
                <a:lnTo>
                  <a:pt x="8104188" y="1435100"/>
                </a:lnTo>
                <a:lnTo>
                  <a:pt x="8110538" y="1445419"/>
                </a:lnTo>
                <a:lnTo>
                  <a:pt x="8113713" y="1450181"/>
                </a:lnTo>
                <a:lnTo>
                  <a:pt x="8115697" y="1456135"/>
                </a:lnTo>
                <a:lnTo>
                  <a:pt x="8117285" y="1460897"/>
                </a:lnTo>
                <a:lnTo>
                  <a:pt x="8117681" y="1466056"/>
                </a:lnTo>
                <a:lnTo>
                  <a:pt x="8117681" y="1471613"/>
                </a:lnTo>
                <a:lnTo>
                  <a:pt x="8116888" y="1476772"/>
                </a:lnTo>
                <a:lnTo>
                  <a:pt x="8114110" y="1482328"/>
                </a:lnTo>
                <a:lnTo>
                  <a:pt x="8110141" y="1487488"/>
                </a:lnTo>
                <a:lnTo>
                  <a:pt x="8104585" y="1492647"/>
                </a:lnTo>
                <a:lnTo>
                  <a:pt x="8097838" y="1498203"/>
                </a:lnTo>
                <a:lnTo>
                  <a:pt x="8106569" y="1500585"/>
                </a:lnTo>
                <a:lnTo>
                  <a:pt x="8114903" y="1503363"/>
                </a:lnTo>
                <a:lnTo>
                  <a:pt x="8122047" y="1505744"/>
                </a:lnTo>
                <a:lnTo>
                  <a:pt x="8128397" y="1508919"/>
                </a:lnTo>
                <a:lnTo>
                  <a:pt x="8134747" y="1512094"/>
                </a:lnTo>
                <a:lnTo>
                  <a:pt x="8140303" y="1514872"/>
                </a:lnTo>
                <a:lnTo>
                  <a:pt x="8144669" y="1518444"/>
                </a:lnTo>
                <a:lnTo>
                  <a:pt x="8149035" y="1521619"/>
                </a:lnTo>
                <a:lnTo>
                  <a:pt x="8153003" y="1525191"/>
                </a:lnTo>
                <a:lnTo>
                  <a:pt x="8156178" y="1528763"/>
                </a:lnTo>
                <a:lnTo>
                  <a:pt x="8158956" y="1532335"/>
                </a:lnTo>
                <a:lnTo>
                  <a:pt x="8161735" y="1536303"/>
                </a:lnTo>
                <a:lnTo>
                  <a:pt x="8166100" y="1543447"/>
                </a:lnTo>
                <a:lnTo>
                  <a:pt x="8169672" y="1551781"/>
                </a:lnTo>
                <a:lnTo>
                  <a:pt x="8330010" y="1862931"/>
                </a:lnTo>
                <a:lnTo>
                  <a:pt x="8339138" y="1859360"/>
                </a:lnTo>
                <a:lnTo>
                  <a:pt x="8346281" y="1855788"/>
                </a:lnTo>
                <a:lnTo>
                  <a:pt x="8351838" y="1851819"/>
                </a:lnTo>
                <a:lnTo>
                  <a:pt x="8356203" y="1847850"/>
                </a:lnTo>
                <a:lnTo>
                  <a:pt x="8358585" y="1843881"/>
                </a:lnTo>
                <a:lnTo>
                  <a:pt x="8360569" y="1839516"/>
                </a:lnTo>
                <a:lnTo>
                  <a:pt x="8362156" y="1835547"/>
                </a:lnTo>
                <a:lnTo>
                  <a:pt x="8362553" y="1831181"/>
                </a:lnTo>
                <a:lnTo>
                  <a:pt x="8364141" y="1822450"/>
                </a:lnTo>
                <a:lnTo>
                  <a:pt x="8365331" y="1818085"/>
                </a:lnTo>
                <a:lnTo>
                  <a:pt x="8366522" y="1814116"/>
                </a:lnTo>
                <a:lnTo>
                  <a:pt x="8369300" y="1810147"/>
                </a:lnTo>
                <a:lnTo>
                  <a:pt x="8372872" y="1806178"/>
                </a:lnTo>
                <a:lnTo>
                  <a:pt x="8377238" y="1802606"/>
                </a:lnTo>
                <a:lnTo>
                  <a:pt x="8383985" y="1799035"/>
                </a:lnTo>
                <a:lnTo>
                  <a:pt x="8385969" y="1779588"/>
                </a:lnTo>
                <a:lnTo>
                  <a:pt x="8387556" y="1760141"/>
                </a:lnTo>
                <a:lnTo>
                  <a:pt x="8389144" y="1741091"/>
                </a:lnTo>
                <a:lnTo>
                  <a:pt x="8391128" y="1721644"/>
                </a:lnTo>
                <a:lnTo>
                  <a:pt x="8392319" y="1711722"/>
                </a:lnTo>
                <a:lnTo>
                  <a:pt x="8394303" y="1702197"/>
                </a:lnTo>
                <a:lnTo>
                  <a:pt x="8396288" y="1692672"/>
                </a:lnTo>
                <a:lnTo>
                  <a:pt x="8398272" y="1683544"/>
                </a:lnTo>
                <a:lnTo>
                  <a:pt x="8401447" y="1673622"/>
                </a:lnTo>
                <a:lnTo>
                  <a:pt x="8405019" y="1664097"/>
                </a:lnTo>
                <a:lnTo>
                  <a:pt x="8408988" y="1654572"/>
                </a:lnTo>
                <a:lnTo>
                  <a:pt x="8413353" y="1645444"/>
                </a:lnTo>
                <a:lnTo>
                  <a:pt x="8413353" y="1642666"/>
                </a:lnTo>
                <a:lnTo>
                  <a:pt x="8413353" y="1640681"/>
                </a:lnTo>
                <a:lnTo>
                  <a:pt x="8414544" y="1638300"/>
                </a:lnTo>
                <a:lnTo>
                  <a:pt x="8416131" y="1635522"/>
                </a:lnTo>
                <a:lnTo>
                  <a:pt x="8420497" y="1629966"/>
                </a:lnTo>
                <a:lnTo>
                  <a:pt x="8426847" y="1624410"/>
                </a:lnTo>
                <a:lnTo>
                  <a:pt x="8501062" y="1331913"/>
                </a:lnTo>
                <a:lnTo>
                  <a:pt x="8505825" y="1323181"/>
                </a:lnTo>
                <a:lnTo>
                  <a:pt x="8509794" y="1314450"/>
                </a:lnTo>
                <a:lnTo>
                  <a:pt x="8513366" y="1305719"/>
                </a:lnTo>
                <a:lnTo>
                  <a:pt x="8516938" y="1296988"/>
                </a:lnTo>
                <a:lnTo>
                  <a:pt x="8519319" y="1288653"/>
                </a:lnTo>
                <a:lnTo>
                  <a:pt x="8522097" y="1279922"/>
                </a:lnTo>
                <a:lnTo>
                  <a:pt x="8524081" y="1271191"/>
                </a:lnTo>
                <a:lnTo>
                  <a:pt x="8525669" y="1262460"/>
                </a:lnTo>
                <a:lnTo>
                  <a:pt x="8528050" y="1245394"/>
                </a:lnTo>
                <a:lnTo>
                  <a:pt x="8530034" y="1227535"/>
                </a:lnTo>
                <a:lnTo>
                  <a:pt x="8532019" y="1192213"/>
                </a:lnTo>
                <a:lnTo>
                  <a:pt x="8533606" y="1175147"/>
                </a:lnTo>
                <a:lnTo>
                  <a:pt x="8535194" y="1157685"/>
                </a:lnTo>
                <a:lnTo>
                  <a:pt x="8537575" y="1139825"/>
                </a:lnTo>
                <a:lnTo>
                  <a:pt x="8539162" y="1131094"/>
                </a:lnTo>
                <a:lnTo>
                  <a:pt x="8541147" y="1122760"/>
                </a:lnTo>
                <a:lnTo>
                  <a:pt x="8543131" y="1114028"/>
                </a:lnTo>
                <a:lnTo>
                  <a:pt x="8545909" y="1105297"/>
                </a:lnTo>
                <a:lnTo>
                  <a:pt x="8549084" y="1096566"/>
                </a:lnTo>
                <a:lnTo>
                  <a:pt x="8552656" y="1087835"/>
                </a:lnTo>
                <a:lnTo>
                  <a:pt x="8556625" y="1079500"/>
                </a:lnTo>
                <a:lnTo>
                  <a:pt x="8560991" y="1070769"/>
                </a:lnTo>
                <a:lnTo>
                  <a:pt x="8566150" y="1062038"/>
                </a:lnTo>
                <a:lnTo>
                  <a:pt x="8571706" y="1053306"/>
                </a:lnTo>
                <a:lnTo>
                  <a:pt x="8573691" y="1048941"/>
                </a:lnTo>
                <a:lnTo>
                  <a:pt x="8575278" y="1044178"/>
                </a:lnTo>
                <a:lnTo>
                  <a:pt x="8576469" y="1039019"/>
                </a:lnTo>
                <a:lnTo>
                  <a:pt x="8576469" y="1034653"/>
                </a:lnTo>
                <a:lnTo>
                  <a:pt x="8576469" y="1024731"/>
                </a:lnTo>
                <a:lnTo>
                  <a:pt x="8576469" y="1020366"/>
                </a:lnTo>
                <a:lnTo>
                  <a:pt x="8576469" y="1015206"/>
                </a:lnTo>
                <a:lnTo>
                  <a:pt x="8576866" y="1010841"/>
                </a:lnTo>
                <a:lnTo>
                  <a:pt x="8578453" y="1006078"/>
                </a:lnTo>
                <a:lnTo>
                  <a:pt x="8580438" y="1001316"/>
                </a:lnTo>
                <a:lnTo>
                  <a:pt x="8583612" y="996950"/>
                </a:lnTo>
                <a:lnTo>
                  <a:pt x="8587581" y="992188"/>
                </a:lnTo>
                <a:lnTo>
                  <a:pt x="8592741" y="987822"/>
                </a:lnTo>
                <a:lnTo>
                  <a:pt x="8599884" y="983853"/>
                </a:lnTo>
                <a:lnTo>
                  <a:pt x="8608616" y="979488"/>
                </a:lnTo>
                <a:lnTo>
                  <a:pt x="8609012" y="971153"/>
                </a:lnTo>
                <a:lnTo>
                  <a:pt x="8609409" y="963216"/>
                </a:lnTo>
                <a:lnTo>
                  <a:pt x="8610600" y="955675"/>
                </a:lnTo>
                <a:lnTo>
                  <a:pt x="8612188" y="948135"/>
                </a:lnTo>
                <a:lnTo>
                  <a:pt x="8614172" y="941388"/>
                </a:lnTo>
                <a:lnTo>
                  <a:pt x="8616156" y="934641"/>
                </a:lnTo>
                <a:lnTo>
                  <a:pt x="8618538" y="928688"/>
                </a:lnTo>
                <a:lnTo>
                  <a:pt x="8621712" y="922735"/>
                </a:lnTo>
                <a:lnTo>
                  <a:pt x="8625284" y="917178"/>
                </a:lnTo>
                <a:lnTo>
                  <a:pt x="8629253" y="912019"/>
                </a:lnTo>
                <a:lnTo>
                  <a:pt x="8634016" y="907256"/>
                </a:lnTo>
                <a:lnTo>
                  <a:pt x="8639175" y="902891"/>
                </a:lnTo>
                <a:lnTo>
                  <a:pt x="8645128" y="898128"/>
                </a:lnTo>
                <a:lnTo>
                  <a:pt x="8651081" y="894160"/>
                </a:lnTo>
                <a:lnTo>
                  <a:pt x="8657828" y="890588"/>
                </a:lnTo>
                <a:lnTo>
                  <a:pt x="8665369" y="887016"/>
                </a:lnTo>
                <a:lnTo>
                  <a:pt x="8673703" y="883841"/>
                </a:lnTo>
                <a:lnTo>
                  <a:pt x="8682434" y="881063"/>
                </a:lnTo>
                <a:lnTo>
                  <a:pt x="8691959" y="878285"/>
                </a:lnTo>
                <a:lnTo>
                  <a:pt x="8702278" y="875903"/>
                </a:lnTo>
                <a:lnTo>
                  <a:pt x="8712597" y="873919"/>
                </a:lnTo>
                <a:lnTo>
                  <a:pt x="8724503" y="871538"/>
                </a:lnTo>
                <a:lnTo>
                  <a:pt x="8736806" y="870347"/>
                </a:lnTo>
                <a:lnTo>
                  <a:pt x="8749903" y="868760"/>
                </a:lnTo>
                <a:lnTo>
                  <a:pt x="8778478" y="865981"/>
                </a:lnTo>
                <a:lnTo>
                  <a:pt x="8810625" y="863997"/>
                </a:lnTo>
                <a:lnTo>
                  <a:pt x="8845550" y="863203"/>
                </a:lnTo>
                <a:lnTo>
                  <a:pt x="8884841" y="862410"/>
                </a:lnTo>
                <a:lnTo>
                  <a:pt x="8975725" y="862013"/>
                </a:lnTo>
                <a:lnTo>
                  <a:pt x="9067006" y="862013"/>
                </a:lnTo>
                <a:lnTo>
                  <a:pt x="9104709" y="865981"/>
                </a:lnTo>
                <a:lnTo>
                  <a:pt x="9117409" y="867569"/>
                </a:lnTo>
                <a:lnTo>
                  <a:pt x="9129712" y="869553"/>
                </a:lnTo>
                <a:lnTo>
                  <a:pt x="9154716" y="871538"/>
                </a:lnTo>
                <a:lnTo>
                  <a:pt x="9179322" y="873125"/>
                </a:lnTo>
                <a:lnTo>
                  <a:pt x="9204325" y="873919"/>
                </a:lnTo>
                <a:lnTo>
                  <a:pt x="9229725" y="873919"/>
                </a:lnTo>
                <a:lnTo>
                  <a:pt x="9254728" y="873125"/>
                </a:lnTo>
                <a:lnTo>
                  <a:pt x="9306322" y="871141"/>
                </a:lnTo>
                <a:lnTo>
                  <a:pt x="9357122" y="869156"/>
                </a:lnTo>
                <a:lnTo>
                  <a:pt x="9382919" y="868760"/>
                </a:lnTo>
                <a:lnTo>
                  <a:pt x="9408716" y="868760"/>
                </a:lnTo>
                <a:lnTo>
                  <a:pt x="9434512" y="869156"/>
                </a:lnTo>
                <a:lnTo>
                  <a:pt x="9459912" y="870744"/>
                </a:lnTo>
                <a:lnTo>
                  <a:pt x="9485709" y="873125"/>
                </a:lnTo>
                <a:lnTo>
                  <a:pt x="9498806" y="874713"/>
                </a:lnTo>
                <a:lnTo>
                  <a:pt x="9511506" y="876697"/>
                </a:lnTo>
                <a:lnTo>
                  <a:pt x="9521428" y="877888"/>
                </a:lnTo>
                <a:lnTo>
                  <a:pt x="9530159" y="878285"/>
                </a:lnTo>
                <a:lnTo>
                  <a:pt x="9537700" y="877888"/>
                </a:lnTo>
                <a:lnTo>
                  <a:pt x="9544050" y="876300"/>
                </a:lnTo>
                <a:lnTo>
                  <a:pt x="9549606" y="874316"/>
                </a:lnTo>
                <a:lnTo>
                  <a:pt x="9553575" y="871538"/>
                </a:lnTo>
                <a:lnTo>
                  <a:pt x="9557544" y="868760"/>
                </a:lnTo>
                <a:lnTo>
                  <a:pt x="9560719" y="865188"/>
                </a:lnTo>
                <a:lnTo>
                  <a:pt x="9563100" y="861219"/>
                </a:lnTo>
                <a:lnTo>
                  <a:pt x="9565481" y="857647"/>
                </a:lnTo>
                <a:lnTo>
                  <a:pt x="9568656" y="848916"/>
                </a:lnTo>
                <a:lnTo>
                  <a:pt x="9572228" y="841375"/>
                </a:lnTo>
                <a:lnTo>
                  <a:pt x="9574609" y="837803"/>
                </a:lnTo>
                <a:lnTo>
                  <a:pt x="9576991" y="834628"/>
                </a:lnTo>
                <a:lnTo>
                  <a:pt x="9580166" y="831056"/>
                </a:lnTo>
                <a:lnTo>
                  <a:pt x="9582150" y="827881"/>
                </a:lnTo>
                <a:lnTo>
                  <a:pt x="9586119" y="820738"/>
                </a:lnTo>
                <a:lnTo>
                  <a:pt x="9588897" y="814388"/>
                </a:lnTo>
                <a:lnTo>
                  <a:pt x="9590881" y="807244"/>
                </a:lnTo>
                <a:lnTo>
                  <a:pt x="9593262" y="792956"/>
                </a:lnTo>
                <a:lnTo>
                  <a:pt x="9594850" y="786210"/>
                </a:lnTo>
                <a:lnTo>
                  <a:pt x="9596834" y="779066"/>
                </a:lnTo>
                <a:lnTo>
                  <a:pt x="9599216" y="771922"/>
                </a:lnTo>
                <a:lnTo>
                  <a:pt x="9602788" y="765572"/>
                </a:lnTo>
                <a:lnTo>
                  <a:pt x="9605566" y="762000"/>
                </a:lnTo>
                <a:lnTo>
                  <a:pt x="9607947" y="758825"/>
                </a:lnTo>
                <a:lnTo>
                  <a:pt x="9611519" y="755650"/>
                </a:lnTo>
                <a:lnTo>
                  <a:pt x="9615091" y="752475"/>
                </a:lnTo>
                <a:lnTo>
                  <a:pt x="9619059" y="748903"/>
                </a:lnTo>
                <a:lnTo>
                  <a:pt x="9623822" y="746522"/>
                </a:lnTo>
                <a:lnTo>
                  <a:pt x="9628981" y="743347"/>
                </a:lnTo>
                <a:lnTo>
                  <a:pt x="9634538" y="740569"/>
                </a:lnTo>
                <a:lnTo>
                  <a:pt x="9641284" y="737791"/>
                </a:lnTo>
                <a:lnTo>
                  <a:pt x="9648428" y="735013"/>
                </a:lnTo>
                <a:lnTo>
                  <a:pt x="9656366" y="732235"/>
                </a:lnTo>
                <a:lnTo>
                  <a:pt x="9665097" y="729853"/>
                </a:lnTo>
                <a:lnTo>
                  <a:pt x="9665494" y="724297"/>
                </a:lnTo>
                <a:lnTo>
                  <a:pt x="9667081" y="718741"/>
                </a:lnTo>
                <a:lnTo>
                  <a:pt x="9669066" y="713978"/>
                </a:lnTo>
                <a:lnTo>
                  <a:pt x="9671844" y="710010"/>
                </a:lnTo>
                <a:lnTo>
                  <a:pt x="9674622" y="706438"/>
                </a:lnTo>
                <a:lnTo>
                  <a:pt x="9678194" y="703263"/>
                </a:lnTo>
                <a:lnTo>
                  <a:pt x="9682162" y="700881"/>
                </a:lnTo>
                <a:lnTo>
                  <a:pt x="9686925" y="698897"/>
                </a:lnTo>
                <a:lnTo>
                  <a:pt x="9692084" y="697310"/>
                </a:lnTo>
                <a:lnTo>
                  <a:pt x="9697641" y="695722"/>
                </a:lnTo>
                <a:lnTo>
                  <a:pt x="9703197" y="694531"/>
                </a:lnTo>
                <a:lnTo>
                  <a:pt x="9709150" y="694135"/>
                </a:lnTo>
                <a:lnTo>
                  <a:pt x="9721850" y="693738"/>
                </a:lnTo>
                <a:lnTo>
                  <a:pt x="9735741" y="693738"/>
                </a:lnTo>
                <a:lnTo>
                  <a:pt x="9750425" y="695325"/>
                </a:lnTo>
                <a:lnTo>
                  <a:pt x="9765109" y="696119"/>
                </a:lnTo>
                <a:lnTo>
                  <a:pt x="9795669" y="699691"/>
                </a:lnTo>
                <a:lnTo>
                  <a:pt x="9810750" y="701278"/>
                </a:lnTo>
                <a:lnTo>
                  <a:pt x="9825038" y="701675"/>
                </a:lnTo>
                <a:lnTo>
                  <a:pt x="9838531" y="701675"/>
                </a:lnTo>
                <a:lnTo>
                  <a:pt x="9844881" y="701675"/>
                </a:lnTo>
                <a:lnTo>
                  <a:pt x="9851231" y="700881"/>
                </a:lnTo>
                <a:lnTo>
                  <a:pt x="9859566" y="697706"/>
                </a:lnTo>
                <a:lnTo>
                  <a:pt x="9868694" y="695325"/>
                </a:lnTo>
                <a:lnTo>
                  <a:pt x="9877822" y="692547"/>
                </a:lnTo>
                <a:lnTo>
                  <a:pt x="9886950" y="690563"/>
                </a:lnTo>
                <a:lnTo>
                  <a:pt x="9896475" y="688975"/>
                </a:lnTo>
                <a:lnTo>
                  <a:pt x="9905603" y="688181"/>
                </a:lnTo>
                <a:lnTo>
                  <a:pt x="9915922" y="687388"/>
                </a:lnTo>
                <a:lnTo>
                  <a:pt x="9925447" y="686991"/>
                </a:lnTo>
                <a:lnTo>
                  <a:pt x="9946084" y="686594"/>
                </a:lnTo>
                <a:lnTo>
                  <a:pt x="9966325" y="687388"/>
                </a:lnTo>
                <a:lnTo>
                  <a:pt x="9987359" y="688578"/>
                </a:lnTo>
                <a:lnTo>
                  <a:pt x="10007997" y="690166"/>
                </a:lnTo>
                <a:lnTo>
                  <a:pt x="10117534" y="701675"/>
                </a:lnTo>
                <a:lnTo>
                  <a:pt x="10113962" y="700088"/>
                </a:lnTo>
                <a:lnTo>
                  <a:pt x="10116344" y="696119"/>
                </a:lnTo>
                <a:lnTo>
                  <a:pt x="10119122" y="691753"/>
                </a:lnTo>
                <a:lnTo>
                  <a:pt x="10125075" y="683816"/>
                </a:lnTo>
                <a:lnTo>
                  <a:pt x="10132219" y="677466"/>
                </a:lnTo>
                <a:lnTo>
                  <a:pt x="10139759" y="670719"/>
                </a:lnTo>
                <a:lnTo>
                  <a:pt x="10148491" y="665163"/>
                </a:lnTo>
                <a:lnTo>
                  <a:pt x="10157619" y="660003"/>
                </a:lnTo>
                <a:lnTo>
                  <a:pt x="10167541" y="656035"/>
                </a:lnTo>
                <a:lnTo>
                  <a:pt x="10178256" y="652066"/>
                </a:lnTo>
                <a:lnTo>
                  <a:pt x="10189369" y="648891"/>
                </a:lnTo>
                <a:lnTo>
                  <a:pt x="10200878" y="646113"/>
                </a:lnTo>
                <a:lnTo>
                  <a:pt x="10213181" y="643731"/>
                </a:lnTo>
                <a:lnTo>
                  <a:pt x="10225881" y="641747"/>
                </a:lnTo>
                <a:lnTo>
                  <a:pt x="10238978" y="640556"/>
                </a:lnTo>
                <a:lnTo>
                  <a:pt x="10252869" y="639366"/>
                </a:lnTo>
                <a:lnTo>
                  <a:pt x="10266759" y="638572"/>
                </a:lnTo>
                <a:lnTo>
                  <a:pt x="10281047" y="638175"/>
                </a:lnTo>
                <a:lnTo>
                  <a:pt x="10309225" y="637778"/>
                </a:lnTo>
                <a:lnTo>
                  <a:pt x="10338991" y="638175"/>
                </a:lnTo>
                <a:lnTo>
                  <a:pt x="10398125" y="640556"/>
                </a:lnTo>
                <a:lnTo>
                  <a:pt x="10427097" y="641747"/>
                </a:lnTo>
                <a:lnTo>
                  <a:pt x="10455275" y="642144"/>
                </a:lnTo>
                <a:lnTo>
                  <a:pt x="10481866" y="642144"/>
                </a:lnTo>
                <a:lnTo>
                  <a:pt x="10507266" y="641350"/>
                </a:lnTo>
                <a:lnTo>
                  <a:pt x="10537031" y="640159"/>
                </a:lnTo>
                <a:lnTo>
                  <a:pt x="10569972" y="640159"/>
                </a:lnTo>
                <a:lnTo>
                  <a:pt x="10606088" y="640556"/>
                </a:lnTo>
                <a:lnTo>
                  <a:pt x="10643791" y="642144"/>
                </a:lnTo>
                <a:lnTo>
                  <a:pt x="10683081" y="644922"/>
                </a:lnTo>
                <a:lnTo>
                  <a:pt x="10721975" y="647700"/>
                </a:lnTo>
                <a:lnTo>
                  <a:pt x="10760472" y="652066"/>
                </a:lnTo>
                <a:lnTo>
                  <a:pt x="10796588" y="656828"/>
                </a:lnTo>
                <a:lnTo>
                  <a:pt x="10823972" y="654050"/>
                </a:lnTo>
                <a:lnTo>
                  <a:pt x="10850959" y="651272"/>
                </a:lnTo>
                <a:lnTo>
                  <a:pt x="10863659" y="650478"/>
                </a:lnTo>
                <a:lnTo>
                  <a:pt x="10876359" y="649685"/>
                </a:lnTo>
                <a:lnTo>
                  <a:pt x="10889059" y="649288"/>
                </a:lnTo>
                <a:lnTo>
                  <a:pt x="10900966" y="649685"/>
                </a:lnTo>
                <a:lnTo>
                  <a:pt x="10912475" y="650875"/>
                </a:lnTo>
                <a:lnTo>
                  <a:pt x="10923588" y="652463"/>
                </a:lnTo>
                <a:lnTo>
                  <a:pt x="10934303" y="654844"/>
                </a:lnTo>
                <a:lnTo>
                  <a:pt x="10944225" y="658019"/>
                </a:lnTo>
                <a:lnTo>
                  <a:pt x="10953750" y="661988"/>
                </a:lnTo>
                <a:lnTo>
                  <a:pt x="10957719" y="663972"/>
                </a:lnTo>
                <a:lnTo>
                  <a:pt x="10962481" y="667147"/>
                </a:lnTo>
                <a:lnTo>
                  <a:pt x="10966450" y="669528"/>
                </a:lnTo>
                <a:lnTo>
                  <a:pt x="10970419" y="673100"/>
                </a:lnTo>
                <a:lnTo>
                  <a:pt x="10973991" y="676275"/>
                </a:lnTo>
                <a:lnTo>
                  <a:pt x="10977562" y="680244"/>
                </a:lnTo>
                <a:lnTo>
                  <a:pt x="10980738" y="683022"/>
                </a:lnTo>
                <a:lnTo>
                  <a:pt x="10983912" y="685403"/>
                </a:lnTo>
                <a:lnTo>
                  <a:pt x="10987881" y="688181"/>
                </a:lnTo>
                <a:lnTo>
                  <a:pt x="10993041" y="690166"/>
                </a:lnTo>
                <a:lnTo>
                  <a:pt x="10997803" y="692150"/>
                </a:lnTo>
                <a:lnTo>
                  <a:pt x="11003756" y="694135"/>
                </a:lnTo>
                <a:lnTo>
                  <a:pt x="11009709" y="696119"/>
                </a:lnTo>
                <a:lnTo>
                  <a:pt x="11016853" y="697706"/>
                </a:lnTo>
                <a:lnTo>
                  <a:pt x="11023997" y="698897"/>
                </a:lnTo>
                <a:lnTo>
                  <a:pt x="11031538" y="699691"/>
                </a:lnTo>
                <a:lnTo>
                  <a:pt x="11039078" y="700881"/>
                </a:lnTo>
                <a:lnTo>
                  <a:pt x="11047412" y="701278"/>
                </a:lnTo>
                <a:lnTo>
                  <a:pt x="11056144" y="701675"/>
                </a:lnTo>
                <a:lnTo>
                  <a:pt x="11064478" y="701278"/>
                </a:lnTo>
                <a:lnTo>
                  <a:pt x="11074003" y="701278"/>
                </a:lnTo>
                <a:lnTo>
                  <a:pt x="11083528" y="700088"/>
                </a:lnTo>
                <a:lnTo>
                  <a:pt x="11091466" y="694135"/>
                </a:lnTo>
                <a:lnTo>
                  <a:pt x="11099403" y="689372"/>
                </a:lnTo>
                <a:lnTo>
                  <a:pt x="11106944" y="685800"/>
                </a:lnTo>
                <a:lnTo>
                  <a:pt x="11114088" y="683419"/>
                </a:lnTo>
                <a:lnTo>
                  <a:pt x="11120834" y="681831"/>
                </a:lnTo>
                <a:lnTo>
                  <a:pt x="11126788" y="681434"/>
                </a:lnTo>
                <a:lnTo>
                  <a:pt x="11132741" y="681434"/>
                </a:lnTo>
                <a:lnTo>
                  <a:pt x="11137900" y="682228"/>
                </a:lnTo>
                <a:lnTo>
                  <a:pt x="11143456" y="683816"/>
                </a:lnTo>
                <a:lnTo>
                  <a:pt x="11148219" y="686594"/>
                </a:lnTo>
                <a:lnTo>
                  <a:pt x="11152584" y="688975"/>
                </a:lnTo>
                <a:lnTo>
                  <a:pt x="11157347" y="692150"/>
                </a:lnTo>
                <a:lnTo>
                  <a:pt x="11161316" y="695325"/>
                </a:lnTo>
                <a:lnTo>
                  <a:pt x="11164888" y="698897"/>
                </a:lnTo>
                <a:lnTo>
                  <a:pt x="11172031" y="706438"/>
                </a:lnTo>
                <a:lnTo>
                  <a:pt x="11187906" y="724694"/>
                </a:lnTo>
                <a:lnTo>
                  <a:pt x="11202988" y="743347"/>
                </a:lnTo>
                <a:lnTo>
                  <a:pt x="11217275" y="762000"/>
                </a:lnTo>
                <a:lnTo>
                  <a:pt x="11231166" y="780653"/>
                </a:lnTo>
                <a:lnTo>
                  <a:pt x="11244262" y="799306"/>
                </a:lnTo>
                <a:lnTo>
                  <a:pt x="11256169" y="818356"/>
                </a:lnTo>
                <a:lnTo>
                  <a:pt x="11267281" y="837010"/>
                </a:lnTo>
                <a:lnTo>
                  <a:pt x="11277997" y="856060"/>
                </a:lnTo>
                <a:lnTo>
                  <a:pt x="11287125" y="874713"/>
                </a:lnTo>
                <a:lnTo>
                  <a:pt x="11295062" y="894160"/>
                </a:lnTo>
                <a:lnTo>
                  <a:pt x="11302206" y="912813"/>
                </a:lnTo>
                <a:lnTo>
                  <a:pt x="11308953" y="932260"/>
                </a:lnTo>
                <a:lnTo>
                  <a:pt x="11313716" y="951706"/>
                </a:lnTo>
                <a:lnTo>
                  <a:pt x="11317684" y="971153"/>
                </a:lnTo>
                <a:lnTo>
                  <a:pt x="11319272" y="981075"/>
                </a:lnTo>
                <a:lnTo>
                  <a:pt x="11320066" y="990997"/>
                </a:lnTo>
                <a:lnTo>
                  <a:pt x="11321256" y="1000522"/>
                </a:lnTo>
                <a:lnTo>
                  <a:pt x="11321653" y="1010047"/>
                </a:lnTo>
                <a:lnTo>
                  <a:pt x="11332369" y="1034256"/>
                </a:lnTo>
                <a:lnTo>
                  <a:pt x="11342688" y="1057672"/>
                </a:lnTo>
                <a:lnTo>
                  <a:pt x="11352212" y="1081485"/>
                </a:lnTo>
                <a:lnTo>
                  <a:pt x="11361341" y="1104900"/>
                </a:lnTo>
                <a:lnTo>
                  <a:pt x="11369675" y="1128713"/>
                </a:lnTo>
                <a:lnTo>
                  <a:pt x="11377612" y="1152525"/>
                </a:lnTo>
                <a:lnTo>
                  <a:pt x="11384359" y="1175941"/>
                </a:lnTo>
                <a:lnTo>
                  <a:pt x="11390312" y="1200150"/>
                </a:lnTo>
                <a:lnTo>
                  <a:pt x="11395472" y="1223963"/>
                </a:lnTo>
                <a:lnTo>
                  <a:pt x="11399441" y="1247775"/>
                </a:lnTo>
                <a:lnTo>
                  <a:pt x="11401028" y="1259681"/>
                </a:lnTo>
                <a:lnTo>
                  <a:pt x="11402219" y="1271588"/>
                </a:lnTo>
                <a:lnTo>
                  <a:pt x="11403012" y="1283494"/>
                </a:lnTo>
                <a:lnTo>
                  <a:pt x="11403806" y="1295797"/>
                </a:lnTo>
                <a:lnTo>
                  <a:pt x="11403806" y="1307306"/>
                </a:lnTo>
                <a:lnTo>
                  <a:pt x="11403806" y="1319610"/>
                </a:lnTo>
                <a:lnTo>
                  <a:pt x="11403012" y="1331119"/>
                </a:lnTo>
                <a:lnTo>
                  <a:pt x="11402219" y="1343422"/>
                </a:lnTo>
                <a:lnTo>
                  <a:pt x="11401028" y="1355328"/>
                </a:lnTo>
                <a:lnTo>
                  <a:pt x="11399044" y="1367235"/>
                </a:lnTo>
                <a:lnTo>
                  <a:pt x="11397059" y="1379538"/>
                </a:lnTo>
                <a:lnTo>
                  <a:pt x="11395075" y="1391444"/>
                </a:lnTo>
                <a:lnTo>
                  <a:pt x="11510962" y="2020491"/>
                </a:lnTo>
                <a:lnTo>
                  <a:pt x="11522869" y="2039541"/>
                </a:lnTo>
                <a:lnTo>
                  <a:pt x="11533584" y="2058591"/>
                </a:lnTo>
                <a:lnTo>
                  <a:pt x="11543109" y="2077641"/>
                </a:lnTo>
                <a:lnTo>
                  <a:pt x="11551841" y="2097088"/>
                </a:lnTo>
                <a:lnTo>
                  <a:pt x="11559381" y="2116535"/>
                </a:lnTo>
                <a:lnTo>
                  <a:pt x="11566128" y="2135981"/>
                </a:lnTo>
                <a:lnTo>
                  <a:pt x="11572081" y="2155031"/>
                </a:lnTo>
                <a:lnTo>
                  <a:pt x="11576844" y="2174478"/>
                </a:lnTo>
                <a:lnTo>
                  <a:pt x="11580812" y="2193925"/>
                </a:lnTo>
                <a:lnTo>
                  <a:pt x="11583988" y="2213372"/>
                </a:lnTo>
                <a:lnTo>
                  <a:pt x="11585972" y="2232422"/>
                </a:lnTo>
                <a:lnTo>
                  <a:pt x="11587559" y="2252266"/>
                </a:lnTo>
                <a:lnTo>
                  <a:pt x="11587956" y="2271713"/>
                </a:lnTo>
                <a:lnTo>
                  <a:pt x="11587956" y="2291160"/>
                </a:lnTo>
                <a:lnTo>
                  <a:pt x="11587559" y="2311003"/>
                </a:lnTo>
                <a:lnTo>
                  <a:pt x="11585972" y="2330053"/>
                </a:lnTo>
                <a:lnTo>
                  <a:pt x="11587956" y="2331244"/>
                </a:lnTo>
                <a:lnTo>
                  <a:pt x="11589544" y="2332831"/>
                </a:lnTo>
                <a:lnTo>
                  <a:pt x="11590338" y="2333625"/>
                </a:lnTo>
                <a:lnTo>
                  <a:pt x="11590734" y="2336006"/>
                </a:lnTo>
                <a:lnTo>
                  <a:pt x="11590338" y="2337197"/>
                </a:lnTo>
                <a:lnTo>
                  <a:pt x="11589544" y="2339181"/>
                </a:lnTo>
                <a:lnTo>
                  <a:pt x="11587559" y="2341960"/>
                </a:lnTo>
                <a:lnTo>
                  <a:pt x="11584781" y="2344341"/>
                </a:lnTo>
                <a:lnTo>
                  <a:pt x="11585972" y="2347516"/>
                </a:lnTo>
                <a:lnTo>
                  <a:pt x="11586766" y="2351088"/>
                </a:lnTo>
                <a:lnTo>
                  <a:pt x="11587956" y="2357041"/>
                </a:lnTo>
                <a:lnTo>
                  <a:pt x="11594306" y="2361803"/>
                </a:lnTo>
                <a:lnTo>
                  <a:pt x="11600656" y="2365772"/>
                </a:lnTo>
                <a:lnTo>
                  <a:pt x="11605816" y="2370535"/>
                </a:lnTo>
                <a:lnTo>
                  <a:pt x="11609784" y="2374900"/>
                </a:lnTo>
                <a:lnTo>
                  <a:pt x="11613356" y="2379663"/>
                </a:lnTo>
                <a:lnTo>
                  <a:pt x="11615738" y="2384028"/>
                </a:lnTo>
                <a:lnTo>
                  <a:pt x="11617722" y="2388791"/>
                </a:lnTo>
                <a:lnTo>
                  <a:pt x="11619309" y="2393157"/>
                </a:lnTo>
                <a:lnTo>
                  <a:pt x="11620500" y="2398316"/>
                </a:lnTo>
                <a:lnTo>
                  <a:pt x="11620897" y="2403078"/>
                </a:lnTo>
                <a:lnTo>
                  <a:pt x="11621294" y="2412603"/>
                </a:lnTo>
                <a:lnTo>
                  <a:pt x="11620897" y="2422525"/>
                </a:lnTo>
                <a:lnTo>
                  <a:pt x="11620103" y="2432050"/>
                </a:lnTo>
                <a:lnTo>
                  <a:pt x="11630025" y="2438003"/>
                </a:lnTo>
                <a:lnTo>
                  <a:pt x="11638756" y="2442766"/>
                </a:lnTo>
                <a:lnTo>
                  <a:pt x="11646297" y="2445544"/>
                </a:lnTo>
                <a:lnTo>
                  <a:pt x="11653044" y="2447131"/>
                </a:lnTo>
                <a:lnTo>
                  <a:pt x="11658600" y="2447925"/>
                </a:lnTo>
                <a:lnTo>
                  <a:pt x="11663362" y="2447131"/>
                </a:lnTo>
                <a:lnTo>
                  <a:pt x="11667331" y="2445544"/>
                </a:lnTo>
                <a:lnTo>
                  <a:pt x="11670506" y="2443163"/>
                </a:lnTo>
                <a:lnTo>
                  <a:pt x="11672888" y="2440781"/>
                </a:lnTo>
                <a:lnTo>
                  <a:pt x="11674872" y="2437607"/>
                </a:lnTo>
                <a:lnTo>
                  <a:pt x="11676062" y="2434432"/>
                </a:lnTo>
                <a:lnTo>
                  <a:pt x="11677253" y="2431653"/>
                </a:lnTo>
                <a:lnTo>
                  <a:pt x="11678444" y="2425700"/>
                </a:lnTo>
                <a:lnTo>
                  <a:pt x="11679634" y="2423319"/>
                </a:lnTo>
                <a:lnTo>
                  <a:pt x="11695906" y="2405063"/>
                </a:lnTo>
                <a:lnTo>
                  <a:pt x="11710988" y="2386807"/>
                </a:lnTo>
                <a:lnTo>
                  <a:pt x="11725672" y="2368550"/>
                </a:lnTo>
                <a:lnTo>
                  <a:pt x="11739959" y="2349897"/>
                </a:lnTo>
                <a:lnTo>
                  <a:pt x="11753453" y="2331641"/>
                </a:lnTo>
                <a:lnTo>
                  <a:pt x="11766153" y="2312988"/>
                </a:lnTo>
                <a:lnTo>
                  <a:pt x="11778059" y="2294731"/>
                </a:lnTo>
                <a:lnTo>
                  <a:pt x="11789569" y="2275681"/>
                </a:lnTo>
                <a:lnTo>
                  <a:pt x="11799491" y="2257425"/>
                </a:lnTo>
                <a:lnTo>
                  <a:pt x="11809412" y="2238772"/>
                </a:lnTo>
                <a:lnTo>
                  <a:pt x="11817350" y="2219722"/>
                </a:lnTo>
                <a:lnTo>
                  <a:pt x="11824891" y="2200275"/>
                </a:lnTo>
                <a:lnTo>
                  <a:pt x="11832034" y="2181622"/>
                </a:lnTo>
                <a:lnTo>
                  <a:pt x="11837591" y="2162969"/>
                </a:lnTo>
                <a:lnTo>
                  <a:pt x="11842353" y="2143522"/>
                </a:lnTo>
                <a:lnTo>
                  <a:pt x="11845925" y="2124075"/>
                </a:lnTo>
                <a:lnTo>
                  <a:pt x="11847512" y="2095103"/>
                </a:lnTo>
                <a:lnTo>
                  <a:pt x="11848306" y="2065735"/>
                </a:lnTo>
                <a:lnTo>
                  <a:pt x="11849100" y="2058988"/>
                </a:lnTo>
                <a:lnTo>
                  <a:pt x="11849894" y="2052241"/>
                </a:lnTo>
                <a:lnTo>
                  <a:pt x="11851878" y="2046288"/>
                </a:lnTo>
                <a:lnTo>
                  <a:pt x="11854656" y="2040335"/>
                </a:lnTo>
                <a:lnTo>
                  <a:pt x="11858228" y="2034381"/>
                </a:lnTo>
                <a:lnTo>
                  <a:pt x="11862594" y="2028825"/>
                </a:lnTo>
                <a:lnTo>
                  <a:pt x="11868150" y="2024063"/>
                </a:lnTo>
                <a:lnTo>
                  <a:pt x="11874897" y="2019300"/>
                </a:lnTo>
                <a:lnTo>
                  <a:pt x="11883231" y="2015728"/>
                </a:lnTo>
                <a:lnTo>
                  <a:pt x="11892756" y="2012156"/>
                </a:lnTo>
                <a:lnTo>
                  <a:pt x="11903869" y="2009775"/>
                </a:lnTo>
                <a:lnTo>
                  <a:pt x="11916172" y="2007394"/>
                </a:lnTo>
                <a:lnTo>
                  <a:pt x="11930856" y="2006203"/>
                </a:lnTo>
                <a:lnTo>
                  <a:pt x="11946731" y="2006203"/>
                </a:lnTo>
                <a:lnTo>
                  <a:pt x="11964988" y="2006600"/>
                </a:lnTo>
                <a:lnTo>
                  <a:pt x="11984831" y="2007394"/>
                </a:lnTo>
                <a:lnTo>
                  <a:pt x="12014994" y="2010569"/>
                </a:lnTo>
                <a:lnTo>
                  <a:pt x="12045553" y="2014141"/>
                </a:lnTo>
                <a:lnTo>
                  <a:pt x="12060238" y="2016125"/>
                </a:lnTo>
                <a:lnTo>
                  <a:pt x="12073731" y="2018903"/>
                </a:lnTo>
                <a:lnTo>
                  <a:pt x="12087225" y="2021285"/>
                </a:lnTo>
                <a:lnTo>
                  <a:pt x="12099528" y="2024857"/>
                </a:lnTo>
                <a:lnTo>
                  <a:pt x="12110244" y="2028428"/>
                </a:lnTo>
                <a:lnTo>
                  <a:pt x="12114609" y="2030413"/>
                </a:lnTo>
                <a:lnTo>
                  <a:pt x="12118578" y="2033191"/>
                </a:lnTo>
                <a:lnTo>
                  <a:pt x="12122944" y="2035572"/>
                </a:lnTo>
                <a:lnTo>
                  <a:pt x="12125722" y="2037953"/>
                </a:lnTo>
                <a:lnTo>
                  <a:pt x="12128500" y="2040731"/>
                </a:lnTo>
                <a:lnTo>
                  <a:pt x="12130484" y="2043906"/>
                </a:lnTo>
                <a:lnTo>
                  <a:pt x="12132072" y="2046685"/>
                </a:lnTo>
                <a:lnTo>
                  <a:pt x="12132866" y="2050256"/>
                </a:lnTo>
                <a:lnTo>
                  <a:pt x="12132866" y="2053828"/>
                </a:lnTo>
                <a:lnTo>
                  <a:pt x="12132469" y="2057400"/>
                </a:lnTo>
                <a:lnTo>
                  <a:pt x="12131278" y="2061369"/>
                </a:lnTo>
                <a:lnTo>
                  <a:pt x="12129294" y="2065735"/>
                </a:lnTo>
                <a:lnTo>
                  <a:pt x="12126516" y="2070100"/>
                </a:lnTo>
                <a:lnTo>
                  <a:pt x="12122944" y="2075260"/>
                </a:lnTo>
                <a:lnTo>
                  <a:pt x="12119372" y="2079228"/>
                </a:lnTo>
                <a:lnTo>
                  <a:pt x="12116594" y="2083991"/>
                </a:lnTo>
                <a:lnTo>
                  <a:pt x="12114609" y="2087960"/>
                </a:lnTo>
                <a:lnTo>
                  <a:pt x="12113816" y="2091928"/>
                </a:lnTo>
                <a:lnTo>
                  <a:pt x="12112625" y="2096691"/>
                </a:lnTo>
                <a:lnTo>
                  <a:pt x="12112625" y="2100660"/>
                </a:lnTo>
                <a:lnTo>
                  <a:pt x="12113022" y="2105422"/>
                </a:lnTo>
                <a:lnTo>
                  <a:pt x="12113816" y="2109391"/>
                </a:lnTo>
                <a:lnTo>
                  <a:pt x="12115006" y="2113360"/>
                </a:lnTo>
                <a:lnTo>
                  <a:pt x="12116594" y="2118122"/>
                </a:lnTo>
                <a:lnTo>
                  <a:pt x="12120562" y="2126060"/>
                </a:lnTo>
                <a:lnTo>
                  <a:pt x="12125325" y="2134791"/>
                </a:lnTo>
                <a:lnTo>
                  <a:pt x="12130881" y="2143522"/>
                </a:lnTo>
                <a:lnTo>
                  <a:pt x="12136438" y="2151460"/>
                </a:lnTo>
                <a:lnTo>
                  <a:pt x="12141597" y="2160191"/>
                </a:lnTo>
                <a:lnTo>
                  <a:pt x="12146359" y="2168922"/>
                </a:lnTo>
                <a:lnTo>
                  <a:pt x="12149931" y="2177653"/>
                </a:lnTo>
                <a:lnTo>
                  <a:pt x="12151122" y="2181622"/>
                </a:lnTo>
                <a:lnTo>
                  <a:pt x="12152312" y="2185591"/>
                </a:lnTo>
                <a:lnTo>
                  <a:pt x="12152709" y="2190353"/>
                </a:lnTo>
                <a:lnTo>
                  <a:pt x="12152709" y="2194322"/>
                </a:lnTo>
                <a:lnTo>
                  <a:pt x="12152312" y="2199085"/>
                </a:lnTo>
                <a:lnTo>
                  <a:pt x="12151122" y="2203053"/>
                </a:lnTo>
                <a:lnTo>
                  <a:pt x="12149138" y="2207419"/>
                </a:lnTo>
                <a:lnTo>
                  <a:pt x="12147153" y="2212181"/>
                </a:lnTo>
                <a:lnTo>
                  <a:pt x="12145169" y="2285603"/>
                </a:lnTo>
                <a:lnTo>
                  <a:pt x="12145169" y="2373313"/>
                </a:lnTo>
                <a:lnTo>
                  <a:pt x="12147550" y="2393950"/>
                </a:lnTo>
                <a:lnTo>
                  <a:pt x="12149931" y="2414588"/>
                </a:lnTo>
                <a:lnTo>
                  <a:pt x="12155488" y="2421731"/>
                </a:lnTo>
                <a:lnTo>
                  <a:pt x="12159853" y="2429272"/>
                </a:lnTo>
                <a:lnTo>
                  <a:pt x="12164616" y="2436416"/>
                </a:lnTo>
                <a:lnTo>
                  <a:pt x="12168188" y="2444353"/>
                </a:lnTo>
                <a:lnTo>
                  <a:pt x="12171759" y="2451497"/>
                </a:lnTo>
                <a:lnTo>
                  <a:pt x="12174538" y="2459038"/>
                </a:lnTo>
                <a:lnTo>
                  <a:pt x="12177316" y="2466181"/>
                </a:lnTo>
                <a:lnTo>
                  <a:pt x="12179300" y="2473722"/>
                </a:lnTo>
                <a:lnTo>
                  <a:pt x="12181284" y="2480866"/>
                </a:lnTo>
                <a:lnTo>
                  <a:pt x="12182872" y="2488406"/>
                </a:lnTo>
                <a:lnTo>
                  <a:pt x="12184856" y="2503091"/>
                </a:lnTo>
                <a:lnTo>
                  <a:pt x="12186047" y="2518172"/>
                </a:lnTo>
                <a:lnTo>
                  <a:pt x="12186047" y="2533253"/>
                </a:lnTo>
                <a:lnTo>
                  <a:pt x="12186047" y="2547938"/>
                </a:lnTo>
                <a:lnTo>
                  <a:pt x="12184856" y="2562622"/>
                </a:lnTo>
                <a:lnTo>
                  <a:pt x="12182475" y="2592785"/>
                </a:lnTo>
                <a:lnTo>
                  <a:pt x="12181284" y="2607469"/>
                </a:lnTo>
                <a:lnTo>
                  <a:pt x="12180491" y="2622153"/>
                </a:lnTo>
                <a:lnTo>
                  <a:pt x="12180491" y="2637632"/>
                </a:lnTo>
                <a:lnTo>
                  <a:pt x="12180888" y="2652316"/>
                </a:lnTo>
                <a:lnTo>
                  <a:pt x="12184459" y="2674144"/>
                </a:lnTo>
                <a:lnTo>
                  <a:pt x="12188031" y="2695972"/>
                </a:lnTo>
                <a:lnTo>
                  <a:pt x="12190412" y="2717800"/>
                </a:lnTo>
                <a:lnTo>
                  <a:pt x="12190809" y="2729310"/>
                </a:lnTo>
                <a:lnTo>
                  <a:pt x="12191603" y="2740025"/>
                </a:lnTo>
                <a:lnTo>
                  <a:pt x="12191999" y="2751107"/>
                </a:lnTo>
                <a:lnTo>
                  <a:pt x="12191999" y="2751167"/>
                </a:lnTo>
                <a:lnTo>
                  <a:pt x="12191603" y="2761853"/>
                </a:lnTo>
                <a:lnTo>
                  <a:pt x="12190809" y="2772966"/>
                </a:lnTo>
                <a:lnTo>
                  <a:pt x="12190016" y="2783681"/>
                </a:lnTo>
                <a:lnTo>
                  <a:pt x="12188031" y="2794794"/>
                </a:lnTo>
                <a:lnTo>
                  <a:pt x="12186047" y="2805510"/>
                </a:lnTo>
                <a:lnTo>
                  <a:pt x="12183269" y="2816622"/>
                </a:lnTo>
                <a:lnTo>
                  <a:pt x="12179697" y="2827338"/>
                </a:lnTo>
                <a:lnTo>
                  <a:pt x="12182475" y="3047206"/>
                </a:lnTo>
                <a:lnTo>
                  <a:pt x="12184856" y="3073400"/>
                </a:lnTo>
                <a:lnTo>
                  <a:pt x="12186444" y="3099197"/>
                </a:lnTo>
                <a:lnTo>
                  <a:pt x="12187238" y="3125788"/>
                </a:lnTo>
                <a:lnTo>
                  <a:pt x="12188031" y="3151585"/>
                </a:lnTo>
                <a:lnTo>
                  <a:pt x="12188031" y="3177381"/>
                </a:lnTo>
                <a:lnTo>
                  <a:pt x="12187238" y="3203575"/>
                </a:lnTo>
                <a:lnTo>
                  <a:pt x="12186444" y="3229372"/>
                </a:lnTo>
                <a:lnTo>
                  <a:pt x="12184856" y="3255566"/>
                </a:lnTo>
                <a:lnTo>
                  <a:pt x="12183269" y="3281363"/>
                </a:lnTo>
                <a:lnTo>
                  <a:pt x="12180888" y="3307160"/>
                </a:lnTo>
                <a:lnTo>
                  <a:pt x="12178109" y="3333353"/>
                </a:lnTo>
                <a:lnTo>
                  <a:pt x="12175331" y="3358753"/>
                </a:lnTo>
                <a:lnTo>
                  <a:pt x="12172156" y="3384550"/>
                </a:lnTo>
                <a:lnTo>
                  <a:pt x="12168188" y="3410744"/>
                </a:lnTo>
                <a:lnTo>
                  <a:pt x="12163822" y="3436541"/>
                </a:lnTo>
                <a:lnTo>
                  <a:pt x="12159456" y="3462338"/>
                </a:lnTo>
                <a:lnTo>
                  <a:pt x="12149931" y="3514328"/>
                </a:lnTo>
                <a:lnTo>
                  <a:pt x="12139216" y="3565922"/>
                </a:lnTo>
                <a:lnTo>
                  <a:pt x="12126912" y="3617913"/>
                </a:lnTo>
                <a:lnTo>
                  <a:pt x="12114212" y="3669110"/>
                </a:lnTo>
                <a:lnTo>
                  <a:pt x="12100322" y="3721100"/>
                </a:lnTo>
                <a:lnTo>
                  <a:pt x="12086034" y="3772297"/>
                </a:lnTo>
                <a:lnTo>
                  <a:pt x="12071350" y="3824288"/>
                </a:lnTo>
                <a:lnTo>
                  <a:pt x="12056269" y="3875881"/>
                </a:lnTo>
                <a:lnTo>
                  <a:pt x="12047934" y="3902869"/>
                </a:lnTo>
                <a:lnTo>
                  <a:pt x="12040791" y="3930253"/>
                </a:lnTo>
                <a:lnTo>
                  <a:pt x="12026106" y="3984625"/>
                </a:lnTo>
                <a:lnTo>
                  <a:pt x="12029678" y="3994150"/>
                </a:lnTo>
                <a:lnTo>
                  <a:pt x="12031662" y="4004469"/>
                </a:lnTo>
                <a:lnTo>
                  <a:pt x="12032853" y="4009628"/>
                </a:lnTo>
                <a:lnTo>
                  <a:pt x="12033250" y="4014788"/>
                </a:lnTo>
                <a:lnTo>
                  <a:pt x="12033250" y="4019153"/>
                </a:lnTo>
                <a:lnTo>
                  <a:pt x="12032853" y="4024313"/>
                </a:lnTo>
                <a:lnTo>
                  <a:pt x="12031662" y="4029472"/>
                </a:lnTo>
                <a:lnTo>
                  <a:pt x="12029678" y="4033838"/>
                </a:lnTo>
                <a:lnTo>
                  <a:pt x="12027297" y="4038997"/>
                </a:lnTo>
                <a:lnTo>
                  <a:pt x="12024122" y="4043760"/>
                </a:lnTo>
                <a:lnTo>
                  <a:pt x="12020153" y="4048125"/>
                </a:lnTo>
                <a:lnTo>
                  <a:pt x="12014994" y="4053285"/>
                </a:lnTo>
                <a:lnTo>
                  <a:pt x="12009438" y="4058047"/>
                </a:lnTo>
                <a:lnTo>
                  <a:pt x="12002294" y="4062413"/>
                </a:lnTo>
                <a:lnTo>
                  <a:pt x="11993562" y="4096941"/>
                </a:lnTo>
                <a:lnTo>
                  <a:pt x="11985228" y="4131072"/>
                </a:lnTo>
                <a:lnTo>
                  <a:pt x="11978084" y="4165600"/>
                </a:lnTo>
                <a:lnTo>
                  <a:pt x="11972131" y="4200525"/>
                </a:lnTo>
                <a:lnTo>
                  <a:pt x="11966575" y="4235053"/>
                </a:lnTo>
                <a:lnTo>
                  <a:pt x="11961416" y="4269581"/>
                </a:lnTo>
                <a:lnTo>
                  <a:pt x="11950700" y="4338638"/>
                </a:lnTo>
                <a:lnTo>
                  <a:pt x="11945541" y="4373563"/>
                </a:lnTo>
                <a:lnTo>
                  <a:pt x="11939588" y="4408091"/>
                </a:lnTo>
                <a:lnTo>
                  <a:pt x="11933634" y="4442619"/>
                </a:lnTo>
                <a:lnTo>
                  <a:pt x="11925697" y="4477147"/>
                </a:lnTo>
                <a:lnTo>
                  <a:pt x="11917759" y="4511675"/>
                </a:lnTo>
                <a:lnTo>
                  <a:pt x="11912997" y="4529138"/>
                </a:lnTo>
                <a:lnTo>
                  <a:pt x="11908631" y="4546600"/>
                </a:lnTo>
                <a:lnTo>
                  <a:pt x="11903472" y="4563666"/>
                </a:lnTo>
                <a:lnTo>
                  <a:pt x="11897916" y="4580731"/>
                </a:lnTo>
                <a:lnTo>
                  <a:pt x="11891566" y="4597797"/>
                </a:lnTo>
                <a:lnTo>
                  <a:pt x="11885612" y="4615260"/>
                </a:lnTo>
                <a:lnTo>
                  <a:pt x="11883231" y="4633119"/>
                </a:lnTo>
                <a:lnTo>
                  <a:pt x="11880453" y="4651375"/>
                </a:lnTo>
                <a:lnTo>
                  <a:pt x="11876881" y="4669235"/>
                </a:lnTo>
                <a:lnTo>
                  <a:pt x="11872912" y="4687491"/>
                </a:lnTo>
                <a:lnTo>
                  <a:pt x="11868150" y="4705350"/>
                </a:lnTo>
                <a:lnTo>
                  <a:pt x="11863388" y="4723210"/>
                </a:lnTo>
                <a:lnTo>
                  <a:pt x="11857434" y="4740672"/>
                </a:lnTo>
                <a:lnTo>
                  <a:pt x="11851084" y="4758531"/>
                </a:lnTo>
                <a:lnTo>
                  <a:pt x="11844338" y="4776391"/>
                </a:lnTo>
                <a:lnTo>
                  <a:pt x="11836797" y="4794250"/>
                </a:lnTo>
                <a:lnTo>
                  <a:pt x="11828066" y="4812110"/>
                </a:lnTo>
                <a:lnTo>
                  <a:pt x="11819334" y="4829572"/>
                </a:lnTo>
                <a:lnTo>
                  <a:pt x="11809809" y="4847035"/>
                </a:lnTo>
                <a:lnTo>
                  <a:pt x="11799094" y="4864894"/>
                </a:lnTo>
                <a:lnTo>
                  <a:pt x="11787981" y="4882356"/>
                </a:lnTo>
                <a:lnTo>
                  <a:pt x="11776075" y="4900216"/>
                </a:lnTo>
                <a:lnTo>
                  <a:pt x="11780441" y="4910138"/>
                </a:lnTo>
                <a:lnTo>
                  <a:pt x="11782425" y="4915297"/>
                </a:lnTo>
                <a:lnTo>
                  <a:pt x="11783219" y="4920456"/>
                </a:lnTo>
                <a:lnTo>
                  <a:pt x="11784409" y="4925616"/>
                </a:lnTo>
                <a:lnTo>
                  <a:pt x="11784806" y="4930775"/>
                </a:lnTo>
                <a:lnTo>
                  <a:pt x="11785203" y="4935935"/>
                </a:lnTo>
                <a:lnTo>
                  <a:pt x="11784806" y="4940697"/>
                </a:lnTo>
                <a:lnTo>
                  <a:pt x="11784409" y="4945856"/>
                </a:lnTo>
                <a:lnTo>
                  <a:pt x="11783219" y="4951016"/>
                </a:lnTo>
                <a:lnTo>
                  <a:pt x="11781631" y="4956175"/>
                </a:lnTo>
                <a:lnTo>
                  <a:pt x="11780441" y="4961335"/>
                </a:lnTo>
                <a:lnTo>
                  <a:pt x="11777662" y="4966097"/>
                </a:lnTo>
                <a:lnTo>
                  <a:pt x="11775281" y="4971256"/>
                </a:lnTo>
                <a:lnTo>
                  <a:pt x="11771709" y="4976416"/>
                </a:lnTo>
                <a:lnTo>
                  <a:pt x="11768138" y="4981575"/>
                </a:lnTo>
                <a:lnTo>
                  <a:pt x="11770122" y="4989116"/>
                </a:lnTo>
                <a:lnTo>
                  <a:pt x="11771709" y="4996260"/>
                </a:lnTo>
                <a:lnTo>
                  <a:pt x="11772106" y="5003800"/>
                </a:lnTo>
                <a:lnTo>
                  <a:pt x="11772106" y="5011738"/>
                </a:lnTo>
                <a:lnTo>
                  <a:pt x="11772106" y="5018881"/>
                </a:lnTo>
                <a:lnTo>
                  <a:pt x="11770916" y="5025628"/>
                </a:lnTo>
                <a:lnTo>
                  <a:pt x="11769725" y="5033566"/>
                </a:lnTo>
                <a:lnTo>
                  <a:pt x="11767344" y="5040710"/>
                </a:lnTo>
                <a:lnTo>
                  <a:pt x="11764566" y="5047853"/>
                </a:lnTo>
                <a:lnTo>
                  <a:pt x="11761391" y="5055394"/>
                </a:lnTo>
                <a:lnTo>
                  <a:pt x="11757819" y="5062538"/>
                </a:lnTo>
                <a:lnTo>
                  <a:pt x="11753453" y="5069681"/>
                </a:lnTo>
                <a:lnTo>
                  <a:pt x="11748691" y="5076825"/>
                </a:lnTo>
                <a:lnTo>
                  <a:pt x="11743531" y="5083969"/>
                </a:lnTo>
                <a:lnTo>
                  <a:pt x="11737578" y="5091113"/>
                </a:lnTo>
                <a:lnTo>
                  <a:pt x="11731228" y="5098256"/>
                </a:lnTo>
                <a:lnTo>
                  <a:pt x="11687572" y="5105400"/>
                </a:lnTo>
                <a:lnTo>
                  <a:pt x="11696303" y="5104606"/>
                </a:lnTo>
                <a:lnTo>
                  <a:pt x="11706622" y="5103019"/>
                </a:lnTo>
                <a:lnTo>
                  <a:pt x="11718131" y="5101035"/>
                </a:lnTo>
                <a:lnTo>
                  <a:pt x="11731228" y="5098256"/>
                </a:lnTo>
                <a:lnTo>
                  <a:pt x="11726862" y="5107385"/>
                </a:lnTo>
                <a:lnTo>
                  <a:pt x="11721306" y="5116513"/>
                </a:lnTo>
                <a:lnTo>
                  <a:pt x="11714956" y="5125244"/>
                </a:lnTo>
                <a:lnTo>
                  <a:pt x="11708606" y="5133181"/>
                </a:lnTo>
                <a:lnTo>
                  <a:pt x="11701462" y="5141516"/>
                </a:lnTo>
                <a:lnTo>
                  <a:pt x="11693922" y="5149056"/>
                </a:lnTo>
                <a:lnTo>
                  <a:pt x="11685984" y="5156597"/>
                </a:lnTo>
                <a:lnTo>
                  <a:pt x="11677253" y="5163741"/>
                </a:lnTo>
                <a:lnTo>
                  <a:pt x="11667728" y="5170488"/>
                </a:lnTo>
                <a:lnTo>
                  <a:pt x="11658203" y="5176838"/>
                </a:lnTo>
                <a:lnTo>
                  <a:pt x="11647884" y="5183188"/>
                </a:lnTo>
                <a:lnTo>
                  <a:pt x="11637169" y="5189141"/>
                </a:lnTo>
                <a:lnTo>
                  <a:pt x="11625659" y="5194697"/>
                </a:lnTo>
                <a:lnTo>
                  <a:pt x="11613753" y="5200253"/>
                </a:lnTo>
                <a:lnTo>
                  <a:pt x="11601053" y="5205413"/>
                </a:lnTo>
                <a:lnTo>
                  <a:pt x="11587956" y="5210175"/>
                </a:lnTo>
                <a:lnTo>
                  <a:pt x="11574462" y="5214541"/>
                </a:lnTo>
                <a:lnTo>
                  <a:pt x="11559778" y="5218510"/>
                </a:lnTo>
                <a:lnTo>
                  <a:pt x="11545094" y="5222875"/>
                </a:lnTo>
                <a:lnTo>
                  <a:pt x="11530012" y="5226447"/>
                </a:lnTo>
                <a:lnTo>
                  <a:pt x="11513741" y="5229225"/>
                </a:lnTo>
                <a:lnTo>
                  <a:pt x="11496675" y="5232400"/>
                </a:lnTo>
                <a:lnTo>
                  <a:pt x="11479609" y="5234781"/>
                </a:lnTo>
                <a:lnTo>
                  <a:pt x="11461750" y="5237560"/>
                </a:lnTo>
                <a:lnTo>
                  <a:pt x="11443494" y="5239544"/>
                </a:lnTo>
                <a:lnTo>
                  <a:pt x="11424047" y="5241528"/>
                </a:lnTo>
                <a:lnTo>
                  <a:pt x="11404203" y="5243116"/>
                </a:lnTo>
                <a:lnTo>
                  <a:pt x="11383962" y="5244306"/>
                </a:lnTo>
                <a:lnTo>
                  <a:pt x="11362531" y="5245100"/>
                </a:lnTo>
                <a:lnTo>
                  <a:pt x="11341100" y="5245497"/>
                </a:lnTo>
                <a:lnTo>
                  <a:pt x="11295062" y="5246291"/>
                </a:lnTo>
                <a:lnTo>
                  <a:pt x="11269266" y="5246688"/>
                </a:lnTo>
                <a:lnTo>
                  <a:pt x="11243866" y="5247878"/>
                </a:lnTo>
                <a:lnTo>
                  <a:pt x="11219259" y="5249863"/>
                </a:lnTo>
                <a:lnTo>
                  <a:pt x="11195050" y="5251847"/>
                </a:lnTo>
                <a:lnTo>
                  <a:pt x="11146631" y="5256213"/>
                </a:lnTo>
                <a:lnTo>
                  <a:pt x="11122819" y="5258991"/>
                </a:lnTo>
                <a:lnTo>
                  <a:pt x="11098212" y="5260975"/>
                </a:lnTo>
                <a:lnTo>
                  <a:pt x="11061700" y="5351463"/>
                </a:lnTo>
                <a:lnTo>
                  <a:pt x="11060906" y="5366941"/>
                </a:lnTo>
                <a:lnTo>
                  <a:pt x="11060906" y="5382022"/>
                </a:lnTo>
                <a:lnTo>
                  <a:pt x="11062494" y="5412978"/>
                </a:lnTo>
                <a:lnTo>
                  <a:pt x="11063684" y="5444331"/>
                </a:lnTo>
                <a:lnTo>
                  <a:pt x="11063684" y="5459413"/>
                </a:lnTo>
                <a:lnTo>
                  <a:pt x="11063288" y="5474494"/>
                </a:lnTo>
                <a:lnTo>
                  <a:pt x="11062097" y="5489972"/>
                </a:lnTo>
                <a:lnTo>
                  <a:pt x="11060112" y="5505847"/>
                </a:lnTo>
                <a:lnTo>
                  <a:pt x="11056938" y="5520928"/>
                </a:lnTo>
                <a:lnTo>
                  <a:pt x="11054953" y="5528469"/>
                </a:lnTo>
                <a:lnTo>
                  <a:pt x="11052969" y="5536406"/>
                </a:lnTo>
                <a:lnTo>
                  <a:pt x="11049794" y="5543947"/>
                </a:lnTo>
                <a:lnTo>
                  <a:pt x="11047016" y="5551488"/>
                </a:lnTo>
                <a:lnTo>
                  <a:pt x="11043841" y="5559028"/>
                </a:lnTo>
                <a:lnTo>
                  <a:pt x="11039872" y="5566966"/>
                </a:lnTo>
                <a:lnTo>
                  <a:pt x="11035506" y="5574506"/>
                </a:lnTo>
                <a:lnTo>
                  <a:pt x="11031141" y="5582047"/>
                </a:lnTo>
                <a:lnTo>
                  <a:pt x="11025584" y="5589588"/>
                </a:lnTo>
                <a:lnTo>
                  <a:pt x="11020028" y="5596731"/>
                </a:lnTo>
                <a:lnTo>
                  <a:pt x="11021219" y="5606653"/>
                </a:lnTo>
                <a:lnTo>
                  <a:pt x="11022012" y="5615781"/>
                </a:lnTo>
                <a:lnTo>
                  <a:pt x="11022012" y="5624910"/>
                </a:lnTo>
                <a:lnTo>
                  <a:pt x="11020822" y="5634038"/>
                </a:lnTo>
                <a:lnTo>
                  <a:pt x="11018838" y="5643166"/>
                </a:lnTo>
                <a:lnTo>
                  <a:pt x="11016456" y="5652294"/>
                </a:lnTo>
                <a:lnTo>
                  <a:pt x="11013678" y="5661025"/>
                </a:lnTo>
                <a:lnTo>
                  <a:pt x="11010106" y="5670153"/>
                </a:lnTo>
                <a:lnTo>
                  <a:pt x="11002566" y="5688410"/>
                </a:lnTo>
                <a:lnTo>
                  <a:pt x="10994628" y="5706269"/>
                </a:lnTo>
                <a:lnTo>
                  <a:pt x="10985897" y="5724525"/>
                </a:lnTo>
                <a:lnTo>
                  <a:pt x="10977959" y="5742385"/>
                </a:lnTo>
                <a:lnTo>
                  <a:pt x="10981134" y="5746750"/>
                </a:lnTo>
                <a:lnTo>
                  <a:pt x="10982722" y="5751116"/>
                </a:lnTo>
                <a:lnTo>
                  <a:pt x="10983119" y="5754688"/>
                </a:lnTo>
                <a:lnTo>
                  <a:pt x="10983119" y="5758656"/>
                </a:lnTo>
                <a:lnTo>
                  <a:pt x="10981531" y="5762228"/>
                </a:lnTo>
                <a:lnTo>
                  <a:pt x="10980341" y="5766197"/>
                </a:lnTo>
                <a:lnTo>
                  <a:pt x="10977562" y="5769769"/>
                </a:lnTo>
                <a:lnTo>
                  <a:pt x="10974388" y="5773341"/>
                </a:lnTo>
                <a:lnTo>
                  <a:pt x="10967641" y="5780485"/>
                </a:lnTo>
                <a:lnTo>
                  <a:pt x="10959306" y="5787628"/>
                </a:lnTo>
                <a:lnTo>
                  <a:pt x="10951766" y="5794772"/>
                </a:lnTo>
                <a:lnTo>
                  <a:pt x="10948194" y="5798344"/>
                </a:lnTo>
                <a:lnTo>
                  <a:pt x="10944622" y="5801916"/>
                </a:lnTo>
                <a:lnTo>
                  <a:pt x="10939859" y="5811044"/>
                </a:lnTo>
                <a:lnTo>
                  <a:pt x="10934303" y="5820172"/>
                </a:lnTo>
                <a:lnTo>
                  <a:pt x="10927953" y="5828903"/>
                </a:lnTo>
                <a:lnTo>
                  <a:pt x="10920016" y="5836841"/>
                </a:lnTo>
                <a:lnTo>
                  <a:pt x="10912078" y="5845175"/>
                </a:lnTo>
                <a:lnTo>
                  <a:pt x="10902950" y="5852716"/>
                </a:lnTo>
                <a:lnTo>
                  <a:pt x="10893028" y="5859860"/>
                </a:lnTo>
                <a:lnTo>
                  <a:pt x="10882312" y="5867003"/>
                </a:lnTo>
                <a:lnTo>
                  <a:pt x="10870803" y="5874147"/>
                </a:lnTo>
                <a:lnTo>
                  <a:pt x="10858500" y="5880100"/>
                </a:lnTo>
                <a:lnTo>
                  <a:pt x="10845403" y="5886450"/>
                </a:lnTo>
                <a:lnTo>
                  <a:pt x="10831512" y="5892006"/>
                </a:lnTo>
                <a:lnTo>
                  <a:pt x="10816828" y="5897563"/>
                </a:lnTo>
                <a:lnTo>
                  <a:pt x="10801350" y="5902722"/>
                </a:lnTo>
                <a:lnTo>
                  <a:pt x="10785872" y="5907881"/>
                </a:lnTo>
                <a:lnTo>
                  <a:pt x="10768806" y="5911850"/>
                </a:lnTo>
                <a:lnTo>
                  <a:pt x="10751741" y="5915819"/>
                </a:lnTo>
                <a:lnTo>
                  <a:pt x="10733484" y="5919788"/>
                </a:lnTo>
                <a:lnTo>
                  <a:pt x="10714831" y="5922963"/>
                </a:lnTo>
                <a:lnTo>
                  <a:pt x="10694988" y="5926138"/>
                </a:lnTo>
                <a:lnTo>
                  <a:pt x="10675144" y="5928916"/>
                </a:lnTo>
                <a:lnTo>
                  <a:pt x="10654903" y="5931297"/>
                </a:lnTo>
                <a:lnTo>
                  <a:pt x="10633472" y="5933281"/>
                </a:lnTo>
                <a:lnTo>
                  <a:pt x="10611644" y="5934869"/>
                </a:lnTo>
                <a:lnTo>
                  <a:pt x="10589419" y="5935663"/>
                </a:lnTo>
                <a:lnTo>
                  <a:pt x="10566400" y="5936853"/>
                </a:lnTo>
                <a:lnTo>
                  <a:pt x="10542984" y="5937250"/>
                </a:lnTo>
                <a:lnTo>
                  <a:pt x="10519172" y="5937250"/>
                </a:lnTo>
                <a:lnTo>
                  <a:pt x="10494566" y="5936853"/>
                </a:lnTo>
                <a:lnTo>
                  <a:pt x="10469562" y="5936060"/>
                </a:lnTo>
                <a:lnTo>
                  <a:pt x="10444162" y="5935266"/>
                </a:lnTo>
                <a:lnTo>
                  <a:pt x="10418366" y="5933678"/>
                </a:lnTo>
                <a:lnTo>
                  <a:pt x="10344547" y="5932488"/>
                </a:lnTo>
                <a:lnTo>
                  <a:pt x="10270728" y="5931694"/>
                </a:lnTo>
                <a:lnTo>
                  <a:pt x="10196909" y="5931694"/>
                </a:lnTo>
                <a:lnTo>
                  <a:pt x="10159603" y="5931694"/>
                </a:lnTo>
                <a:lnTo>
                  <a:pt x="10123091" y="5932091"/>
                </a:lnTo>
                <a:lnTo>
                  <a:pt x="10098484" y="5932488"/>
                </a:lnTo>
                <a:lnTo>
                  <a:pt x="10076259" y="5932091"/>
                </a:lnTo>
                <a:lnTo>
                  <a:pt x="10056416" y="5931297"/>
                </a:lnTo>
                <a:lnTo>
                  <a:pt x="10038556" y="5929710"/>
                </a:lnTo>
                <a:lnTo>
                  <a:pt x="10022681" y="5926931"/>
                </a:lnTo>
                <a:lnTo>
                  <a:pt x="10009188" y="5924153"/>
                </a:lnTo>
                <a:lnTo>
                  <a:pt x="9997281" y="5920581"/>
                </a:lnTo>
                <a:lnTo>
                  <a:pt x="9992122" y="5918597"/>
                </a:lnTo>
                <a:lnTo>
                  <a:pt x="9987359" y="5915819"/>
                </a:lnTo>
                <a:lnTo>
                  <a:pt x="9982994" y="5913835"/>
                </a:lnTo>
                <a:lnTo>
                  <a:pt x="9979025" y="5911453"/>
                </a:lnTo>
                <a:lnTo>
                  <a:pt x="9975850" y="5908675"/>
                </a:lnTo>
                <a:lnTo>
                  <a:pt x="9973072" y="5905897"/>
                </a:lnTo>
                <a:lnTo>
                  <a:pt x="9970294" y="5902722"/>
                </a:lnTo>
                <a:lnTo>
                  <a:pt x="9968309" y="5899547"/>
                </a:lnTo>
                <a:lnTo>
                  <a:pt x="9966325" y="5896372"/>
                </a:lnTo>
                <a:lnTo>
                  <a:pt x="9965134" y="5893594"/>
                </a:lnTo>
                <a:lnTo>
                  <a:pt x="9964341" y="5890022"/>
                </a:lnTo>
                <a:lnTo>
                  <a:pt x="9963944" y="5886450"/>
                </a:lnTo>
                <a:lnTo>
                  <a:pt x="9963150" y="5882481"/>
                </a:lnTo>
                <a:lnTo>
                  <a:pt x="9963150" y="5878910"/>
                </a:lnTo>
                <a:lnTo>
                  <a:pt x="9963944" y="5874544"/>
                </a:lnTo>
                <a:lnTo>
                  <a:pt x="9964738" y="5870575"/>
                </a:lnTo>
                <a:lnTo>
                  <a:pt x="9966722" y="5861844"/>
                </a:lnTo>
                <a:lnTo>
                  <a:pt x="9954816" y="5859463"/>
                </a:lnTo>
                <a:lnTo>
                  <a:pt x="9943306" y="5856288"/>
                </a:lnTo>
                <a:lnTo>
                  <a:pt x="9933781" y="5852716"/>
                </a:lnTo>
                <a:lnTo>
                  <a:pt x="9924653" y="5849541"/>
                </a:lnTo>
                <a:lnTo>
                  <a:pt x="9917112" y="5845969"/>
                </a:lnTo>
                <a:lnTo>
                  <a:pt x="9910366" y="5842794"/>
                </a:lnTo>
                <a:lnTo>
                  <a:pt x="9904412" y="5839222"/>
                </a:lnTo>
                <a:lnTo>
                  <a:pt x="9899253" y="5835650"/>
                </a:lnTo>
                <a:lnTo>
                  <a:pt x="9895284" y="5831285"/>
                </a:lnTo>
                <a:lnTo>
                  <a:pt x="9891712" y="5827713"/>
                </a:lnTo>
                <a:lnTo>
                  <a:pt x="9888934" y="5823744"/>
                </a:lnTo>
                <a:lnTo>
                  <a:pt x="9886553" y="5819775"/>
                </a:lnTo>
                <a:lnTo>
                  <a:pt x="9884966" y="5815806"/>
                </a:lnTo>
                <a:lnTo>
                  <a:pt x="9883775" y="5811441"/>
                </a:lnTo>
                <a:lnTo>
                  <a:pt x="9883378" y="5807075"/>
                </a:lnTo>
                <a:lnTo>
                  <a:pt x="9882981" y="5802710"/>
                </a:lnTo>
                <a:lnTo>
                  <a:pt x="9882981" y="5794375"/>
                </a:lnTo>
                <a:lnTo>
                  <a:pt x="9883775" y="5785644"/>
                </a:lnTo>
                <a:lnTo>
                  <a:pt x="9885362" y="5776913"/>
                </a:lnTo>
                <a:lnTo>
                  <a:pt x="9885759" y="5768181"/>
                </a:lnTo>
                <a:lnTo>
                  <a:pt x="9886553" y="5759450"/>
                </a:lnTo>
                <a:lnTo>
                  <a:pt x="9885759" y="5755481"/>
                </a:lnTo>
                <a:lnTo>
                  <a:pt x="9885362" y="5751513"/>
                </a:lnTo>
                <a:lnTo>
                  <a:pt x="9884569" y="5746750"/>
                </a:lnTo>
                <a:lnTo>
                  <a:pt x="9882188" y="5742781"/>
                </a:lnTo>
                <a:lnTo>
                  <a:pt x="9880203" y="5738813"/>
                </a:lnTo>
                <a:lnTo>
                  <a:pt x="9877822" y="5734844"/>
                </a:lnTo>
                <a:lnTo>
                  <a:pt x="9875044" y="5731272"/>
                </a:lnTo>
                <a:lnTo>
                  <a:pt x="9873853" y="5727700"/>
                </a:lnTo>
                <a:lnTo>
                  <a:pt x="9872662" y="5724128"/>
                </a:lnTo>
                <a:lnTo>
                  <a:pt x="9872662" y="5719763"/>
                </a:lnTo>
                <a:lnTo>
                  <a:pt x="9872662" y="5715794"/>
                </a:lnTo>
                <a:lnTo>
                  <a:pt x="9873853" y="5712222"/>
                </a:lnTo>
                <a:lnTo>
                  <a:pt x="9874647" y="5708253"/>
                </a:lnTo>
                <a:lnTo>
                  <a:pt x="9876234" y="5704285"/>
                </a:lnTo>
                <a:lnTo>
                  <a:pt x="9879409" y="5695950"/>
                </a:lnTo>
                <a:lnTo>
                  <a:pt x="9883378" y="5688013"/>
                </a:lnTo>
                <a:lnTo>
                  <a:pt x="9886950" y="5679678"/>
                </a:lnTo>
                <a:lnTo>
                  <a:pt x="9888538" y="5675710"/>
                </a:lnTo>
                <a:lnTo>
                  <a:pt x="9889331" y="5671741"/>
                </a:lnTo>
                <a:lnTo>
                  <a:pt x="9874250" y="5659041"/>
                </a:lnTo>
                <a:lnTo>
                  <a:pt x="9866709" y="5652691"/>
                </a:lnTo>
                <a:lnTo>
                  <a:pt x="9858772" y="5646341"/>
                </a:lnTo>
                <a:lnTo>
                  <a:pt x="9856788" y="5644753"/>
                </a:lnTo>
                <a:lnTo>
                  <a:pt x="9855200" y="5643166"/>
                </a:lnTo>
                <a:lnTo>
                  <a:pt x="9854009" y="5641181"/>
                </a:lnTo>
                <a:lnTo>
                  <a:pt x="9853216" y="5639197"/>
                </a:lnTo>
                <a:lnTo>
                  <a:pt x="9852422" y="5634831"/>
                </a:lnTo>
                <a:lnTo>
                  <a:pt x="9852025" y="5630863"/>
                </a:lnTo>
                <a:lnTo>
                  <a:pt x="9852422" y="5626894"/>
                </a:lnTo>
                <a:lnTo>
                  <a:pt x="9853216" y="5622131"/>
                </a:lnTo>
                <a:lnTo>
                  <a:pt x="9854009" y="5618163"/>
                </a:lnTo>
                <a:lnTo>
                  <a:pt x="9854406" y="5614194"/>
                </a:lnTo>
                <a:lnTo>
                  <a:pt x="9854406" y="5610225"/>
                </a:lnTo>
                <a:lnTo>
                  <a:pt x="9853216" y="5605860"/>
                </a:lnTo>
                <a:lnTo>
                  <a:pt x="9852422" y="5604272"/>
                </a:lnTo>
                <a:lnTo>
                  <a:pt x="9851231" y="5602288"/>
                </a:lnTo>
                <a:lnTo>
                  <a:pt x="9849644" y="5600700"/>
                </a:lnTo>
                <a:lnTo>
                  <a:pt x="9847659" y="5599510"/>
                </a:lnTo>
                <a:lnTo>
                  <a:pt x="9845675" y="5597922"/>
                </a:lnTo>
                <a:lnTo>
                  <a:pt x="9842500" y="5596731"/>
                </a:lnTo>
                <a:lnTo>
                  <a:pt x="9835356" y="5594350"/>
                </a:lnTo>
                <a:lnTo>
                  <a:pt x="9826228" y="5592763"/>
                </a:lnTo>
                <a:lnTo>
                  <a:pt x="9814322" y="5591175"/>
                </a:lnTo>
                <a:lnTo>
                  <a:pt x="9800828" y="5591175"/>
                </a:lnTo>
                <a:lnTo>
                  <a:pt x="9789716" y="5591572"/>
                </a:lnTo>
                <a:lnTo>
                  <a:pt x="9779397" y="5592763"/>
                </a:lnTo>
                <a:lnTo>
                  <a:pt x="9771062" y="5594747"/>
                </a:lnTo>
                <a:lnTo>
                  <a:pt x="9763919" y="5597128"/>
                </a:lnTo>
                <a:lnTo>
                  <a:pt x="9757172" y="5600700"/>
                </a:lnTo>
                <a:lnTo>
                  <a:pt x="9751616" y="5604272"/>
                </a:lnTo>
                <a:lnTo>
                  <a:pt x="9746853" y="5608638"/>
                </a:lnTo>
                <a:lnTo>
                  <a:pt x="9737725" y="5616575"/>
                </a:lnTo>
                <a:lnTo>
                  <a:pt x="9728597" y="5625306"/>
                </a:lnTo>
                <a:lnTo>
                  <a:pt x="9723438" y="5629275"/>
                </a:lnTo>
                <a:lnTo>
                  <a:pt x="9717881" y="5633244"/>
                </a:lnTo>
                <a:lnTo>
                  <a:pt x="9711531" y="5636816"/>
                </a:lnTo>
                <a:lnTo>
                  <a:pt x="9704388" y="5639991"/>
                </a:lnTo>
                <a:lnTo>
                  <a:pt x="9704784" y="5643960"/>
                </a:lnTo>
                <a:lnTo>
                  <a:pt x="9705181" y="5648325"/>
                </a:lnTo>
                <a:lnTo>
                  <a:pt x="9706769" y="5656660"/>
                </a:lnTo>
                <a:lnTo>
                  <a:pt x="9707166" y="5661025"/>
                </a:lnTo>
                <a:lnTo>
                  <a:pt x="9706769" y="5664994"/>
                </a:lnTo>
                <a:lnTo>
                  <a:pt x="9705578" y="5668963"/>
                </a:lnTo>
                <a:lnTo>
                  <a:pt x="9703594" y="5672138"/>
                </a:lnTo>
                <a:lnTo>
                  <a:pt x="9702800" y="5674122"/>
                </a:lnTo>
                <a:lnTo>
                  <a:pt x="9700816" y="5675710"/>
                </a:lnTo>
                <a:lnTo>
                  <a:pt x="9696053" y="5678091"/>
                </a:lnTo>
                <a:lnTo>
                  <a:pt x="9690100" y="5680869"/>
                </a:lnTo>
                <a:lnTo>
                  <a:pt x="9681766" y="5682456"/>
                </a:lnTo>
                <a:lnTo>
                  <a:pt x="9671844" y="5683647"/>
                </a:lnTo>
                <a:lnTo>
                  <a:pt x="9658747" y="5684441"/>
                </a:lnTo>
                <a:lnTo>
                  <a:pt x="9643666" y="5684441"/>
                </a:lnTo>
                <a:lnTo>
                  <a:pt x="9625806" y="5683250"/>
                </a:lnTo>
                <a:lnTo>
                  <a:pt x="9618662" y="5684441"/>
                </a:lnTo>
                <a:lnTo>
                  <a:pt x="9611122" y="5684838"/>
                </a:lnTo>
                <a:lnTo>
                  <a:pt x="9595644" y="5685235"/>
                </a:lnTo>
                <a:lnTo>
                  <a:pt x="9557147" y="5690394"/>
                </a:lnTo>
                <a:lnTo>
                  <a:pt x="9517856" y="5694363"/>
                </a:lnTo>
                <a:lnTo>
                  <a:pt x="9478962" y="5697538"/>
                </a:lnTo>
                <a:lnTo>
                  <a:pt x="9439672" y="5699522"/>
                </a:lnTo>
                <a:lnTo>
                  <a:pt x="9400381" y="5701110"/>
                </a:lnTo>
                <a:lnTo>
                  <a:pt x="9361091" y="5702300"/>
                </a:lnTo>
                <a:lnTo>
                  <a:pt x="9322197" y="5702300"/>
                </a:lnTo>
                <a:lnTo>
                  <a:pt x="9282112" y="5702300"/>
                </a:lnTo>
                <a:lnTo>
                  <a:pt x="9243219" y="5701506"/>
                </a:lnTo>
                <a:lnTo>
                  <a:pt x="9203531" y="5700713"/>
                </a:lnTo>
                <a:lnTo>
                  <a:pt x="9124553" y="5698728"/>
                </a:lnTo>
                <a:lnTo>
                  <a:pt x="9045575" y="5695950"/>
                </a:lnTo>
                <a:lnTo>
                  <a:pt x="8967391" y="5693966"/>
                </a:lnTo>
                <a:lnTo>
                  <a:pt x="8951912" y="5693172"/>
                </a:lnTo>
                <a:lnTo>
                  <a:pt x="8938419" y="5691585"/>
                </a:lnTo>
                <a:lnTo>
                  <a:pt x="8926116" y="5689600"/>
                </a:lnTo>
                <a:lnTo>
                  <a:pt x="8915003" y="5686425"/>
                </a:lnTo>
                <a:lnTo>
                  <a:pt x="8905081" y="5682853"/>
                </a:lnTo>
                <a:lnTo>
                  <a:pt x="8896350" y="5679281"/>
                </a:lnTo>
                <a:lnTo>
                  <a:pt x="8888809" y="5674519"/>
                </a:lnTo>
                <a:lnTo>
                  <a:pt x="8881666" y="5669756"/>
                </a:lnTo>
                <a:lnTo>
                  <a:pt x="8876109" y="5664597"/>
                </a:lnTo>
                <a:lnTo>
                  <a:pt x="8870950" y="5659438"/>
                </a:lnTo>
                <a:lnTo>
                  <a:pt x="8866981" y="5653881"/>
                </a:lnTo>
                <a:lnTo>
                  <a:pt x="8863409" y="5648325"/>
                </a:lnTo>
                <a:lnTo>
                  <a:pt x="8860234" y="5641975"/>
                </a:lnTo>
                <a:lnTo>
                  <a:pt x="8857853" y="5636419"/>
                </a:lnTo>
                <a:lnTo>
                  <a:pt x="8854281" y="5625703"/>
                </a:lnTo>
                <a:lnTo>
                  <a:pt x="8851106" y="5616972"/>
                </a:lnTo>
                <a:lnTo>
                  <a:pt x="8849122" y="5607844"/>
                </a:lnTo>
                <a:lnTo>
                  <a:pt x="8845550" y="5590381"/>
                </a:lnTo>
                <a:lnTo>
                  <a:pt x="8843169" y="5571728"/>
                </a:lnTo>
                <a:lnTo>
                  <a:pt x="8841581" y="5553869"/>
                </a:lnTo>
                <a:lnTo>
                  <a:pt x="8839200" y="5517356"/>
                </a:lnTo>
                <a:lnTo>
                  <a:pt x="8837612" y="5499497"/>
                </a:lnTo>
                <a:lnTo>
                  <a:pt x="8836025" y="5481241"/>
                </a:lnTo>
                <a:lnTo>
                  <a:pt x="8830866" y="5473303"/>
                </a:lnTo>
                <a:lnTo>
                  <a:pt x="8825309" y="5464969"/>
                </a:lnTo>
                <a:lnTo>
                  <a:pt x="8814197" y="5448300"/>
                </a:lnTo>
                <a:lnTo>
                  <a:pt x="8802688" y="5432028"/>
                </a:lnTo>
                <a:lnTo>
                  <a:pt x="8797925" y="5423297"/>
                </a:lnTo>
                <a:lnTo>
                  <a:pt x="8793162" y="5414963"/>
                </a:lnTo>
                <a:lnTo>
                  <a:pt x="8789591" y="5406628"/>
                </a:lnTo>
                <a:lnTo>
                  <a:pt x="8786416" y="5398294"/>
                </a:lnTo>
                <a:lnTo>
                  <a:pt x="8785225" y="5389563"/>
                </a:lnTo>
                <a:lnTo>
                  <a:pt x="8784431" y="5385594"/>
                </a:lnTo>
                <a:lnTo>
                  <a:pt x="8784034" y="5381625"/>
                </a:lnTo>
                <a:lnTo>
                  <a:pt x="8784431" y="5376863"/>
                </a:lnTo>
                <a:lnTo>
                  <a:pt x="8785225" y="5372894"/>
                </a:lnTo>
                <a:lnTo>
                  <a:pt x="8786019" y="5368131"/>
                </a:lnTo>
                <a:lnTo>
                  <a:pt x="8787606" y="5364163"/>
                </a:lnTo>
                <a:lnTo>
                  <a:pt x="8789194" y="5359797"/>
                </a:lnTo>
                <a:lnTo>
                  <a:pt x="8791575" y="5355431"/>
                </a:lnTo>
                <a:lnTo>
                  <a:pt x="8794353" y="5351066"/>
                </a:lnTo>
                <a:lnTo>
                  <a:pt x="8797925" y="5346303"/>
                </a:lnTo>
                <a:lnTo>
                  <a:pt x="8768953" y="5157788"/>
                </a:lnTo>
                <a:lnTo>
                  <a:pt x="8762206" y="5154613"/>
                </a:lnTo>
                <a:lnTo>
                  <a:pt x="8755459" y="5151835"/>
                </a:lnTo>
                <a:lnTo>
                  <a:pt x="8749506" y="5150644"/>
                </a:lnTo>
                <a:lnTo>
                  <a:pt x="8743950" y="5149056"/>
                </a:lnTo>
                <a:lnTo>
                  <a:pt x="8737600" y="5147469"/>
                </a:lnTo>
                <a:lnTo>
                  <a:pt x="8732441" y="5147072"/>
                </a:lnTo>
                <a:lnTo>
                  <a:pt x="8726884" y="5146278"/>
                </a:lnTo>
                <a:lnTo>
                  <a:pt x="8722122" y="5146278"/>
                </a:lnTo>
                <a:lnTo>
                  <a:pt x="8712200" y="5147072"/>
                </a:lnTo>
                <a:lnTo>
                  <a:pt x="8703072" y="5148660"/>
                </a:lnTo>
                <a:lnTo>
                  <a:pt x="8694341" y="5151041"/>
                </a:lnTo>
                <a:lnTo>
                  <a:pt x="8686006" y="5153422"/>
                </a:lnTo>
                <a:lnTo>
                  <a:pt x="8669338" y="5160169"/>
                </a:lnTo>
                <a:lnTo>
                  <a:pt x="8661003" y="5163344"/>
                </a:lnTo>
                <a:lnTo>
                  <a:pt x="8652669" y="5166122"/>
                </a:lnTo>
                <a:lnTo>
                  <a:pt x="8643938" y="5168503"/>
                </a:lnTo>
                <a:lnTo>
                  <a:pt x="8634809" y="5170488"/>
                </a:lnTo>
                <a:lnTo>
                  <a:pt x="8625284" y="5170885"/>
                </a:lnTo>
                <a:lnTo>
                  <a:pt x="8620125" y="5170885"/>
                </a:lnTo>
                <a:lnTo>
                  <a:pt x="8614966" y="5170488"/>
                </a:lnTo>
                <a:lnTo>
                  <a:pt x="8589169" y="5175250"/>
                </a:lnTo>
                <a:lnTo>
                  <a:pt x="8562975" y="5180013"/>
                </a:lnTo>
                <a:lnTo>
                  <a:pt x="8550275" y="5181600"/>
                </a:lnTo>
                <a:lnTo>
                  <a:pt x="8537575" y="5183188"/>
                </a:lnTo>
                <a:lnTo>
                  <a:pt x="8525669" y="5183981"/>
                </a:lnTo>
                <a:lnTo>
                  <a:pt x="8513366" y="5184775"/>
                </a:lnTo>
                <a:lnTo>
                  <a:pt x="8501062" y="5184775"/>
                </a:lnTo>
                <a:lnTo>
                  <a:pt x="8489950" y="5183585"/>
                </a:lnTo>
                <a:lnTo>
                  <a:pt x="8478838" y="5181997"/>
                </a:lnTo>
                <a:lnTo>
                  <a:pt x="8467328" y="5178822"/>
                </a:lnTo>
                <a:lnTo>
                  <a:pt x="8457406" y="5175250"/>
                </a:lnTo>
                <a:lnTo>
                  <a:pt x="8452247" y="5173266"/>
                </a:lnTo>
                <a:lnTo>
                  <a:pt x="8447484" y="5170885"/>
                </a:lnTo>
                <a:lnTo>
                  <a:pt x="8442722" y="5168503"/>
                </a:lnTo>
                <a:lnTo>
                  <a:pt x="8437959" y="5165328"/>
                </a:lnTo>
                <a:lnTo>
                  <a:pt x="8433197" y="5161756"/>
                </a:lnTo>
                <a:lnTo>
                  <a:pt x="8429228" y="5158185"/>
                </a:lnTo>
                <a:lnTo>
                  <a:pt x="8416131" y="5164931"/>
                </a:lnTo>
                <a:lnTo>
                  <a:pt x="8402638" y="5170488"/>
                </a:lnTo>
                <a:lnTo>
                  <a:pt x="8389144" y="5176044"/>
                </a:lnTo>
                <a:lnTo>
                  <a:pt x="8375253" y="5180410"/>
                </a:lnTo>
                <a:lnTo>
                  <a:pt x="8361760" y="5185172"/>
                </a:lnTo>
                <a:lnTo>
                  <a:pt x="8347472" y="5188744"/>
                </a:lnTo>
                <a:lnTo>
                  <a:pt x="8333185" y="5191919"/>
                </a:lnTo>
                <a:lnTo>
                  <a:pt x="8318500" y="5194697"/>
                </a:lnTo>
                <a:lnTo>
                  <a:pt x="8303419" y="5196681"/>
                </a:lnTo>
                <a:lnTo>
                  <a:pt x="8288735" y="5198666"/>
                </a:lnTo>
                <a:lnTo>
                  <a:pt x="8273653" y="5200253"/>
                </a:lnTo>
                <a:lnTo>
                  <a:pt x="8258175" y="5201444"/>
                </a:lnTo>
                <a:lnTo>
                  <a:pt x="8243094" y="5202238"/>
                </a:lnTo>
                <a:lnTo>
                  <a:pt x="8227219" y="5203031"/>
                </a:lnTo>
                <a:lnTo>
                  <a:pt x="8196263" y="5203428"/>
                </a:lnTo>
                <a:lnTo>
                  <a:pt x="8164116" y="5202238"/>
                </a:lnTo>
                <a:lnTo>
                  <a:pt x="8132763" y="5201444"/>
                </a:lnTo>
                <a:lnTo>
                  <a:pt x="8099822" y="5199460"/>
                </a:lnTo>
                <a:lnTo>
                  <a:pt x="8068072" y="5196681"/>
                </a:lnTo>
                <a:lnTo>
                  <a:pt x="8002985" y="5192316"/>
                </a:lnTo>
                <a:lnTo>
                  <a:pt x="7970838" y="5190728"/>
                </a:lnTo>
                <a:lnTo>
                  <a:pt x="7938691" y="5189141"/>
                </a:lnTo>
                <a:lnTo>
                  <a:pt x="7922022" y="5174060"/>
                </a:lnTo>
                <a:lnTo>
                  <a:pt x="7904163" y="5158581"/>
                </a:lnTo>
                <a:lnTo>
                  <a:pt x="7868047" y="5129213"/>
                </a:lnTo>
                <a:lnTo>
                  <a:pt x="7849791" y="5113735"/>
                </a:lnTo>
                <a:lnTo>
                  <a:pt x="7832328" y="5099050"/>
                </a:lnTo>
                <a:lnTo>
                  <a:pt x="7815660" y="5083969"/>
                </a:lnTo>
                <a:lnTo>
                  <a:pt x="7799785" y="5068491"/>
                </a:lnTo>
                <a:lnTo>
                  <a:pt x="7792641" y="5060950"/>
                </a:lnTo>
                <a:lnTo>
                  <a:pt x="7785497" y="5052616"/>
                </a:lnTo>
                <a:lnTo>
                  <a:pt x="7778750" y="5045075"/>
                </a:lnTo>
                <a:lnTo>
                  <a:pt x="7773194" y="5037535"/>
                </a:lnTo>
                <a:lnTo>
                  <a:pt x="7767638" y="5029200"/>
                </a:lnTo>
                <a:lnTo>
                  <a:pt x="7762478" y="5021660"/>
                </a:lnTo>
                <a:lnTo>
                  <a:pt x="7758510" y="5013722"/>
                </a:lnTo>
                <a:lnTo>
                  <a:pt x="7754938" y="5005388"/>
                </a:lnTo>
                <a:lnTo>
                  <a:pt x="7751763" y="4997450"/>
                </a:lnTo>
                <a:lnTo>
                  <a:pt x="7749381" y="4989116"/>
                </a:lnTo>
                <a:lnTo>
                  <a:pt x="7748191" y="4980385"/>
                </a:lnTo>
                <a:lnTo>
                  <a:pt x="7747397" y="4972447"/>
                </a:lnTo>
                <a:lnTo>
                  <a:pt x="7747794" y="4963716"/>
                </a:lnTo>
                <a:lnTo>
                  <a:pt x="7748985" y="4954985"/>
                </a:lnTo>
                <a:lnTo>
                  <a:pt x="7750969" y="4946253"/>
                </a:lnTo>
                <a:lnTo>
                  <a:pt x="7753350" y="4937125"/>
                </a:lnTo>
                <a:lnTo>
                  <a:pt x="7747794" y="4934347"/>
                </a:lnTo>
                <a:lnTo>
                  <a:pt x="7742635" y="4930775"/>
                </a:lnTo>
                <a:lnTo>
                  <a:pt x="7738269" y="4927600"/>
                </a:lnTo>
                <a:lnTo>
                  <a:pt x="7734697" y="4924028"/>
                </a:lnTo>
                <a:lnTo>
                  <a:pt x="7731522" y="4920456"/>
                </a:lnTo>
                <a:lnTo>
                  <a:pt x="7729141" y="4916488"/>
                </a:lnTo>
                <a:lnTo>
                  <a:pt x="7726760" y="4912916"/>
                </a:lnTo>
                <a:lnTo>
                  <a:pt x="7725569" y="4908947"/>
                </a:lnTo>
                <a:lnTo>
                  <a:pt x="7723981" y="4905375"/>
                </a:lnTo>
                <a:lnTo>
                  <a:pt x="7722791" y="4901010"/>
                </a:lnTo>
                <a:lnTo>
                  <a:pt x="7721203" y="4893469"/>
                </a:lnTo>
                <a:lnTo>
                  <a:pt x="7719219" y="4877197"/>
                </a:lnTo>
                <a:lnTo>
                  <a:pt x="7717631" y="4869656"/>
                </a:lnTo>
                <a:lnTo>
                  <a:pt x="7716838" y="4865688"/>
                </a:lnTo>
                <a:lnTo>
                  <a:pt x="7714853" y="4862116"/>
                </a:lnTo>
                <a:lnTo>
                  <a:pt x="7713266" y="4857750"/>
                </a:lnTo>
                <a:lnTo>
                  <a:pt x="7710488" y="4854178"/>
                </a:lnTo>
                <a:lnTo>
                  <a:pt x="7707710" y="4850606"/>
                </a:lnTo>
                <a:lnTo>
                  <a:pt x="7704138" y="4847035"/>
                </a:lnTo>
                <a:lnTo>
                  <a:pt x="7699772" y="4843463"/>
                </a:lnTo>
                <a:lnTo>
                  <a:pt x="7695406" y="4839891"/>
                </a:lnTo>
                <a:lnTo>
                  <a:pt x="7689850" y="4837113"/>
                </a:lnTo>
                <a:lnTo>
                  <a:pt x="7683103" y="4833938"/>
                </a:lnTo>
                <a:lnTo>
                  <a:pt x="7675563" y="4830763"/>
                </a:lnTo>
                <a:lnTo>
                  <a:pt x="7667228" y="4827985"/>
                </a:lnTo>
                <a:lnTo>
                  <a:pt x="7658100" y="4824810"/>
                </a:lnTo>
                <a:lnTo>
                  <a:pt x="7647385" y="4822428"/>
                </a:lnTo>
                <a:lnTo>
                  <a:pt x="7646591" y="4850210"/>
                </a:lnTo>
                <a:lnTo>
                  <a:pt x="7644606" y="4877594"/>
                </a:lnTo>
                <a:lnTo>
                  <a:pt x="7642622" y="4905375"/>
                </a:lnTo>
                <a:lnTo>
                  <a:pt x="7639447" y="4932760"/>
                </a:lnTo>
                <a:lnTo>
                  <a:pt x="7635875" y="4960144"/>
                </a:lnTo>
                <a:lnTo>
                  <a:pt x="7631906" y="4987528"/>
                </a:lnTo>
                <a:lnTo>
                  <a:pt x="7626747" y="5015310"/>
                </a:lnTo>
                <a:lnTo>
                  <a:pt x="7620397" y="5042694"/>
                </a:lnTo>
                <a:lnTo>
                  <a:pt x="7613253" y="5070078"/>
                </a:lnTo>
                <a:lnTo>
                  <a:pt x="7605316" y="5097066"/>
                </a:lnTo>
                <a:lnTo>
                  <a:pt x="7596188" y="5124450"/>
                </a:lnTo>
                <a:lnTo>
                  <a:pt x="7585869" y="5151438"/>
                </a:lnTo>
                <a:lnTo>
                  <a:pt x="7579916" y="5165328"/>
                </a:lnTo>
                <a:lnTo>
                  <a:pt x="7573566" y="5178822"/>
                </a:lnTo>
                <a:lnTo>
                  <a:pt x="7567613" y="5192316"/>
                </a:lnTo>
                <a:lnTo>
                  <a:pt x="7560866" y="5205810"/>
                </a:lnTo>
                <a:lnTo>
                  <a:pt x="7553722" y="5219700"/>
                </a:lnTo>
                <a:lnTo>
                  <a:pt x="7546181" y="5232797"/>
                </a:lnTo>
                <a:lnTo>
                  <a:pt x="7538641" y="5246688"/>
                </a:lnTo>
                <a:lnTo>
                  <a:pt x="7529910" y="5259785"/>
                </a:lnTo>
                <a:lnTo>
                  <a:pt x="7529116" y="5267722"/>
                </a:lnTo>
                <a:lnTo>
                  <a:pt x="7527528" y="5274866"/>
                </a:lnTo>
                <a:lnTo>
                  <a:pt x="7525941" y="5281613"/>
                </a:lnTo>
                <a:lnTo>
                  <a:pt x="7523560" y="5288756"/>
                </a:lnTo>
                <a:lnTo>
                  <a:pt x="7520781" y="5295900"/>
                </a:lnTo>
                <a:lnTo>
                  <a:pt x="7517606" y="5303044"/>
                </a:lnTo>
                <a:lnTo>
                  <a:pt x="7511256" y="5316935"/>
                </a:lnTo>
                <a:lnTo>
                  <a:pt x="7502922" y="5331222"/>
                </a:lnTo>
                <a:lnTo>
                  <a:pt x="7494191" y="5344716"/>
                </a:lnTo>
                <a:lnTo>
                  <a:pt x="7484666" y="5358606"/>
                </a:lnTo>
                <a:lnTo>
                  <a:pt x="7473950" y="5371703"/>
                </a:lnTo>
                <a:lnTo>
                  <a:pt x="7462838" y="5385594"/>
                </a:lnTo>
                <a:lnTo>
                  <a:pt x="7450931" y="5398691"/>
                </a:lnTo>
                <a:lnTo>
                  <a:pt x="7426722" y="5425678"/>
                </a:lnTo>
                <a:lnTo>
                  <a:pt x="7402116" y="5452666"/>
                </a:lnTo>
                <a:lnTo>
                  <a:pt x="7390606" y="5466556"/>
                </a:lnTo>
                <a:lnTo>
                  <a:pt x="7378700" y="5479653"/>
                </a:lnTo>
                <a:lnTo>
                  <a:pt x="7378700" y="5482828"/>
                </a:lnTo>
                <a:lnTo>
                  <a:pt x="7378303" y="5486003"/>
                </a:lnTo>
                <a:lnTo>
                  <a:pt x="7377906" y="5488781"/>
                </a:lnTo>
                <a:lnTo>
                  <a:pt x="7376319" y="5491956"/>
                </a:lnTo>
                <a:lnTo>
                  <a:pt x="7374731" y="5495131"/>
                </a:lnTo>
                <a:lnTo>
                  <a:pt x="7372350" y="5497513"/>
                </a:lnTo>
                <a:lnTo>
                  <a:pt x="7367191" y="5503069"/>
                </a:lnTo>
                <a:lnTo>
                  <a:pt x="7360444" y="5508228"/>
                </a:lnTo>
                <a:lnTo>
                  <a:pt x="7352506" y="5513388"/>
                </a:lnTo>
                <a:lnTo>
                  <a:pt x="7343775" y="5518547"/>
                </a:lnTo>
                <a:lnTo>
                  <a:pt x="7333853" y="5522913"/>
                </a:lnTo>
                <a:lnTo>
                  <a:pt x="7320360" y="5527278"/>
                </a:lnTo>
                <a:lnTo>
                  <a:pt x="7308056" y="5531644"/>
                </a:lnTo>
                <a:lnTo>
                  <a:pt x="7296944" y="5536406"/>
                </a:lnTo>
                <a:lnTo>
                  <a:pt x="7286228" y="5541169"/>
                </a:lnTo>
                <a:lnTo>
                  <a:pt x="7276703" y="5546328"/>
                </a:lnTo>
                <a:lnTo>
                  <a:pt x="7266781" y="5551885"/>
                </a:lnTo>
                <a:lnTo>
                  <a:pt x="7247335" y="5563394"/>
                </a:lnTo>
                <a:lnTo>
                  <a:pt x="7237810" y="5568156"/>
                </a:lnTo>
                <a:lnTo>
                  <a:pt x="7227491" y="5573316"/>
                </a:lnTo>
                <a:lnTo>
                  <a:pt x="7216775" y="5578475"/>
                </a:lnTo>
                <a:lnTo>
                  <a:pt x="7204869" y="5583238"/>
                </a:lnTo>
                <a:lnTo>
                  <a:pt x="7192169" y="5587206"/>
                </a:lnTo>
                <a:lnTo>
                  <a:pt x="7177881" y="5590778"/>
                </a:lnTo>
                <a:lnTo>
                  <a:pt x="7162006" y="5593556"/>
                </a:lnTo>
                <a:lnTo>
                  <a:pt x="7144544" y="5596335"/>
                </a:lnTo>
                <a:lnTo>
                  <a:pt x="7141766" y="5599906"/>
                </a:lnTo>
                <a:lnTo>
                  <a:pt x="7137400" y="5603478"/>
                </a:lnTo>
                <a:lnTo>
                  <a:pt x="7129463" y="5610225"/>
                </a:lnTo>
                <a:lnTo>
                  <a:pt x="7120335" y="5615781"/>
                </a:lnTo>
                <a:lnTo>
                  <a:pt x="7110016" y="5621338"/>
                </a:lnTo>
                <a:lnTo>
                  <a:pt x="7099300" y="5625703"/>
                </a:lnTo>
                <a:lnTo>
                  <a:pt x="7086997" y="5630466"/>
                </a:lnTo>
                <a:lnTo>
                  <a:pt x="7074297" y="5634038"/>
                </a:lnTo>
                <a:lnTo>
                  <a:pt x="7061200" y="5637610"/>
                </a:lnTo>
                <a:lnTo>
                  <a:pt x="7046516" y="5640388"/>
                </a:lnTo>
                <a:lnTo>
                  <a:pt x="7031831" y="5643166"/>
                </a:lnTo>
                <a:lnTo>
                  <a:pt x="7015956" y="5645150"/>
                </a:lnTo>
                <a:lnTo>
                  <a:pt x="6999685" y="5647135"/>
                </a:lnTo>
                <a:lnTo>
                  <a:pt x="6965156" y="5650310"/>
                </a:lnTo>
                <a:lnTo>
                  <a:pt x="6929041" y="5652691"/>
                </a:lnTo>
                <a:lnTo>
                  <a:pt x="6897291" y="5654278"/>
                </a:lnTo>
                <a:lnTo>
                  <a:pt x="6865938" y="5654675"/>
                </a:lnTo>
                <a:lnTo>
                  <a:pt x="6834188" y="5655469"/>
                </a:lnTo>
                <a:lnTo>
                  <a:pt x="6802835" y="5655469"/>
                </a:lnTo>
                <a:lnTo>
                  <a:pt x="6771481" y="5655469"/>
                </a:lnTo>
                <a:lnTo>
                  <a:pt x="6740525" y="5654675"/>
                </a:lnTo>
                <a:lnTo>
                  <a:pt x="6677819" y="5652691"/>
                </a:lnTo>
                <a:lnTo>
                  <a:pt x="6615906" y="5650310"/>
                </a:lnTo>
                <a:lnTo>
                  <a:pt x="6553994" y="5647135"/>
                </a:lnTo>
                <a:lnTo>
                  <a:pt x="6491685" y="5643960"/>
                </a:lnTo>
                <a:lnTo>
                  <a:pt x="6429772" y="5641578"/>
                </a:lnTo>
                <a:lnTo>
                  <a:pt x="6412310" y="5640388"/>
                </a:lnTo>
                <a:lnTo>
                  <a:pt x="6396435" y="5639594"/>
                </a:lnTo>
                <a:lnTo>
                  <a:pt x="6381353" y="5637610"/>
                </a:lnTo>
                <a:lnTo>
                  <a:pt x="6367066" y="5635625"/>
                </a:lnTo>
                <a:lnTo>
                  <a:pt x="6354366" y="5632450"/>
                </a:lnTo>
                <a:lnTo>
                  <a:pt x="6342063" y="5629275"/>
                </a:lnTo>
                <a:lnTo>
                  <a:pt x="6330950" y="5626497"/>
                </a:lnTo>
                <a:lnTo>
                  <a:pt x="6320631" y="5622131"/>
                </a:lnTo>
                <a:lnTo>
                  <a:pt x="6311106" y="5618163"/>
                </a:lnTo>
                <a:lnTo>
                  <a:pt x="6302772" y="5613400"/>
                </a:lnTo>
                <a:lnTo>
                  <a:pt x="6295231" y="5608638"/>
                </a:lnTo>
                <a:lnTo>
                  <a:pt x="6288088" y="5603478"/>
                </a:lnTo>
                <a:lnTo>
                  <a:pt x="6282531" y="5598319"/>
                </a:lnTo>
                <a:lnTo>
                  <a:pt x="6277372" y="5592763"/>
                </a:lnTo>
                <a:lnTo>
                  <a:pt x="6273006" y="5586810"/>
                </a:lnTo>
                <a:lnTo>
                  <a:pt x="6269435" y="5580856"/>
                </a:lnTo>
                <a:lnTo>
                  <a:pt x="6257925" y="5560219"/>
                </a:lnTo>
                <a:lnTo>
                  <a:pt x="6246416" y="5539185"/>
                </a:lnTo>
                <a:lnTo>
                  <a:pt x="6221810" y="5497910"/>
                </a:lnTo>
                <a:lnTo>
                  <a:pt x="6197600" y="5456238"/>
                </a:lnTo>
                <a:lnTo>
                  <a:pt x="6185694" y="5435600"/>
                </a:lnTo>
                <a:lnTo>
                  <a:pt x="6174581" y="5414963"/>
                </a:lnTo>
                <a:lnTo>
                  <a:pt x="6164263" y="5394325"/>
                </a:lnTo>
                <a:lnTo>
                  <a:pt x="6159897" y="5383610"/>
                </a:lnTo>
                <a:lnTo>
                  <a:pt x="6155928" y="5373291"/>
                </a:lnTo>
                <a:lnTo>
                  <a:pt x="6151563" y="5362575"/>
                </a:lnTo>
                <a:lnTo>
                  <a:pt x="6147991" y="5351860"/>
                </a:lnTo>
                <a:lnTo>
                  <a:pt x="6145213" y="5341938"/>
                </a:lnTo>
                <a:lnTo>
                  <a:pt x="6142435" y="5331222"/>
                </a:lnTo>
                <a:lnTo>
                  <a:pt x="6140053" y="5320506"/>
                </a:lnTo>
                <a:lnTo>
                  <a:pt x="6138466" y="5309791"/>
                </a:lnTo>
                <a:lnTo>
                  <a:pt x="6136878" y="5299075"/>
                </a:lnTo>
                <a:lnTo>
                  <a:pt x="6136481" y="5288360"/>
                </a:lnTo>
                <a:lnTo>
                  <a:pt x="6136481" y="5277644"/>
                </a:lnTo>
                <a:lnTo>
                  <a:pt x="6136878" y="5266928"/>
                </a:lnTo>
                <a:lnTo>
                  <a:pt x="6138069" y="5256213"/>
                </a:lnTo>
                <a:lnTo>
                  <a:pt x="6139656" y="5245497"/>
                </a:lnTo>
                <a:lnTo>
                  <a:pt x="6104335" y="5215731"/>
                </a:lnTo>
                <a:lnTo>
                  <a:pt x="6030516" y="5201841"/>
                </a:lnTo>
                <a:lnTo>
                  <a:pt x="5951141" y="5391547"/>
                </a:lnTo>
                <a:lnTo>
                  <a:pt x="5952728" y="5398294"/>
                </a:lnTo>
                <a:lnTo>
                  <a:pt x="5953919" y="5405041"/>
                </a:lnTo>
                <a:lnTo>
                  <a:pt x="5953919" y="5411391"/>
                </a:lnTo>
                <a:lnTo>
                  <a:pt x="5953125" y="5418138"/>
                </a:lnTo>
                <a:lnTo>
                  <a:pt x="5952332" y="5424091"/>
                </a:lnTo>
                <a:lnTo>
                  <a:pt x="5950347" y="5430838"/>
                </a:lnTo>
                <a:lnTo>
                  <a:pt x="5947569" y="5437188"/>
                </a:lnTo>
                <a:lnTo>
                  <a:pt x="5945188" y="5443538"/>
                </a:lnTo>
                <a:lnTo>
                  <a:pt x="5941616" y="5449888"/>
                </a:lnTo>
                <a:lnTo>
                  <a:pt x="5938044" y="5456238"/>
                </a:lnTo>
                <a:lnTo>
                  <a:pt x="5929710" y="5468541"/>
                </a:lnTo>
                <a:lnTo>
                  <a:pt x="5912644" y="5493544"/>
                </a:lnTo>
                <a:lnTo>
                  <a:pt x="5912644" y="5497910"/>
                </a:lnTo>
                <a:lnTo>
                  <a:pt x="5912644" y="5502275"/>
                </a:lnTo>
                <a:lnTo>
                  <a:pt x="5911453" y="5506641"/>
                </a:lnTo>
                <a:lnTo>
                  <a:pt x="5910660" y="5510610"/>
                </a:lnTo>
                <a:lnTo>
                  <a:pt x="5909072" y="5514975"/>
                </a:lnTo>
                <a:lnTo>
                  <a:pt x="5906294" y="5518944"/>
                </a:lnTo>
                <a:lnTo>
                  <a:pt x="5904310" y="5522913"/>
                </a:lnTo>
                <a:lnTo>
                  <a:pt x="5901135" y="5527278"/>
                </a:lnTo>
                <a:lnTo>
                  <a:pt x="5895181" y="5534819"/>
                </a:lnTo>
                <a:lnTo>
                  <a:pt x="5887641" y="5542756"/>
                </a:lnTo>
                <a:lnTo>
                  <a:pt x="5879306" y="5550297"/>
                </a:lnTo>
                <a:lnTo>
                  <a:pt x="5870972" y="5558235"/>
                </a:lnTo>
                <a:lnTo>
                  <a:pt x="5853113" y="5573316"/>
                </a:lnTo>
                <a:lnTo>
                  <a:pt x="5844381" y="5581650"/>
                </a:lnTo>
                <a:lnTo>
                  <a:pt x="5836047" y="5589191"/>
                </a:lnTo>
                <a:lnTo>
                  <a:pt x="5828506" y="5597128"/>
                </a:lnTo>
                <a:lnTo>
                  <a:pt x="5821760" y="5605463"/>
                </a:lnTo>
                <a:lnTo>
                  <a:pt x="5819379" y="5609431"/>
                </a:lnTo>
                <a:lnTo>
                  <a:pt x="5816997" y="5613400"/>
                </a:lnTo>
                <a:lnTo>
                  <a:pt x="5814219" y="5618163"/>
                </a:lnTo>
                <a:lnTo>
                  <a:pt x="5812631" y="5622131"/>
                </a:lnTo>
                <a:lnTo>
                  <a:pt x="5811838" y="5624116"/>
                </a:lnTo>
                <a:lnTo>
                  <a:pt x="5809853" y="5625703"/>
                </a:lnTo>
                <a:lnTo>
                  <a:pt x="5806679" y="5627688"/>
                </a:lnTo>
                <a:lnTo>
                  <a:pt x="5803106" y="5630069"/>
                </a:lnTo>
                <a:lnTo>
                  <a:pt x="5793978" y="5634038"/>
                </a:lnTo>
                <a:lnTo>
                  <a:pt x="5782072" y="5638006"/>
                </a:lnTo>
                <a:lnTo>
                  <a:pt x="5768578" y="5642769"/>
                </a:lnTo>
                <a:lnTo>
                  <a:pt x="5752306" y="5647135"/>
                </a:lnTo>
                <a:lnTo>
                  <a:pt x="5734844" y="5651897"/>
                </a:lnTo>
                <a:lnTo>
                  <a:pt x="5716191" y="5656263"/>
                </a:lnTo>
                <a:lnTo>
                  <a:pt x="5676900" y="5664597"/>
                </a:lnTo>
                <a:lnTo>
                  <a:pt x="5637610" y="5671741"/>
                </a:lnTo>
                <a:lnTo>
                  <a:pt x="5618163" y="5674519"/>
                </a:lnTo>
                <a:lnTo>
                  <a:pt x="5600700" y="5677297"/>
                </a:lnTo>
                <a:lnTo>
                  <a:pt x="5583635" y="5679281"/>
                </a:lnTo>
                <a:lnTo>
                  <a:pt x="5568554" y="5680869"/>
                </a:lnTo>
                <a:lnTo>
                  <a:pt x="5520135" y="5684838"/>
                </a:lnTo>
                <a:lnTo>
                  <a:pt x="5470922" y="5689600"/>
                </a:lnTo>
                <a:lnTo>
                  <a:pt x="5420519" y="5693966"/>
                </a:lnTo>
                <a:lnTo>
                  <a:pt x="5394722" y="5695950"/>
                </a:lnTo>
                <a:lnTo>
                  <a:pt x="5368925" y="5697935"/>
                </a:lnTo>
                <a:lnTo>
                  <a:pt x="5343129" y="5699522"/>
                </a:lnTo>
                <a:lnTo>
                  <a:pt x="5316935" y="5699919"/>
                </a:lnTo>
                <a:lnTo>
                  <a:pt x="5291138" y="5700713"/>
                </a:lnTo>
                <a:lnTo>
                  <a:pt x="5264945" y="5699919"/>
                </a:lnTo>
                <a:lnTo>
                  <a:pt x="5239147" y="5698728"/>
                </a:lnTo>
                <a:lnTo>
                  <a:pt x="5213350" y="5696347"/>
                </a:lnTo>
                <a:lnTo>
                  <a:pt x="5187156" y="5693569"/>
                </a:lnTo>
                <a:lnTo>
                  <a:pt x="5161360" y="5688806"/>
                </a:lnTo>
                <a:lnTo>
                  <a:pt x="5169297" y="5681266"/>
                </a:lnTo>
                <a:lnTo>
                  <a:pt x="5165725" y="5680869"/>
                </a:lnTo>
                <a:lnTo>
                  <a:pt x="5164535" y="5682853"/>
                </a:lnTo>
                <a:lnTo>
                  <a:pt x="5162947" y="5684838"/>
                </a:lnTo>
                <a:lnTo>
                  <a:pt x="5161756" y="5686822"/>
                </a:lnTo>
                <a:lnTo>
                  <a:pt x="5161360" y="5688806"/>
                </a:lnTo>
                <a:lnTo>
                  <a:pt x="5153819" y="5686822"/>
                </a:lnTo>
                <a:lnTo>
                  <a:pt x="5146675" y="5684838"/>
                </a:lnTo>
                <a:lnTo>
                  <a:pt x="5138341" y="5683250"/>
                </a:lnTo>
                <a:lnTo>
                  <a:pt x="5130800" y="5682456"/>
                </a:lnTo>
                <a:lnTo>
                  <a:pt x="5114926" y="5680075"/>
                </a:lnTo>
                <a:lnTo>
                  <a:pt x="5098256" y="5679281"/>
                </a:lnTo>
                <a:lnTo>
                  <a:pt x="5081985" y="5679281"/>
                </a:lnTo>
                <a:lnTo>
                  <a:pt x="5064523" y="5679678"/>
                </a:lnTo>
                <a:lnTo>
                  <a:pt x="5030391" y="5681266"/>
                </a:lnTo>
                <a:lnTo>
                  <a:pt x="4996260" y="5682456"/>
                </a:lnTo>
                <a:lnTo>
                  <a:pt x="4979195" y="5682853"/>
                </a:lnTo>
                <a:lnTo>
                  <a:pt x="4962922" y="5682456"/>
                </a:lnTo>
                <a:lnTo>
                  <a:pt x="4946650" y="5681266"/>
                </a:lnTo>
                <a:lnTo>
                  <a:pt x="4930775" y="5678885"/>
                </a:lnTo>
                <a:lnTo>
                  <a:pt x="4922441" y="5677694"/>
                </a:lnTo>
                <a:lnTo>
                  <a:pt x="4914900" y="5675710"/>
                </a:lnTo>
                <a:lnTo>
                  <a:pt x="4907756" y="5673725"/>
                </a:lnTo>
                <a:lnTo>
                  <a:pt x="4900216" y="5670947"/>
                </a:lnTo>
                <a:lnTo>
                  <a:pt x="4887516" y="5666581"/>
                </a:lnTo>
                <a:lnTo>
                  <a:pt x="4875213" y="5661422"/>
                </a:lnTo>
                <a:lnTo>
                  <a:pt x="4864497" y="5656263"/>
                </a:lnTo>
                <a:lnTo>
                  <a:pt x="4854972" y="5650706"/>
                </a:lnTo>
                <a:lnTo>
                  <a:pt x="4846241" y="5645547"/>
                </a:lnTo>
                <a:lnTo>
                  <a:pt x="4838303" y="5639991"/>
                </a:lnTo>
                <a:lnTo>
                  <a:pt x="4831160" y="5634435"/>
                </a:lnTo>
                <a:lnTo>
                  <a:pt x="4824810" y="5628878"/>
                </a:lnTo>
                <a:lnTo>
                  <a:pt x="4819254" y="5623322"/>
                </a:lnTo>
                <a:lnTo>
                  <a:pt x="4814888" y="5616972"/>
                </a:lnTo>
                <a:lnTo>
                  <a:pt x="4810125" y="5611416"/>
                </a:lnTo>
                <a:lnTo>
                  <a:pt x="4806554" y="5605463"/>
                </a:lnTo>
                <a:lnTo>
                  <a:pt x="4803378" y="5599510"/>
                </a:lnTo>
                <a:lnTo>
                  <a:pt x="4800600" y="5593160"/>
                </a:lnTo>
                <a:lnTo>
                  <a:pt x="4798616" y="5587206"/>
                </a:lnTo>
                <a:lnTo>
                  <a:pt x="4796235" y="5580856"/>
                </a:lnTo>
                <a:lnTo>
                  <a:pt x="4793456" y="5568950"/>
                </a:lnTo>
                <a:lnTo>
                  <a:pt x="4790281" y="5556250"/>
                </a:lnTo>
                <a:lnTo>
                  <a:pt x="4788297" y="5543947"/>
                </a:lnTo>
                <a:lnTo>
                  <a:pt x="4785519" y="5531247"/>
                </a:lnTo>
                <a:lnTo>
                  <a:pt x="4781947" y="5518944"/>
                </a:lnTo>
                <a:lnTo>
                  <a:pt x="4779963" y="5512991"/>
                </a:lnTo>
                <a:lnTo>
                  <a:pt x="4777581" y="5506641"/>
                </a:lnTo>
                <a:lnTo>
                  <a:pt x="4775200" y="5500688"/>
                </a:lnTo>
                <a:lnTo>
                  <a:pt x="4771629" y="5494338"/>
                </a:lnTo>
                <a:lnTo>
                  <a:pt x="4767263" y="5488385"/>
                </a:lnTo>
                <a:lnTo>
                  <a:pt x="4763294" y="5482828"/>
                </a:lnTo>
                <a:lnTo>
                  <a:pt x="4755753" y="5473303"/>
                </a:lnTo>
                <a:lnTo>
                  <a:pt x="4749403" y="5462985"/>
                </a:lnTo>
                <a:lnTo>
                  <a:pt x="4743848" y="5453460"/>
                </a:lnTo>
                <a:lnTo>
                  <a:pt x="4739481" y="5443141"/>
                </a:lnTo>
                <a:lnTo>
                  <a:pt x="4735910" y="5432822"/>
                </a:lnTo>
                <a:lnTo>
                  <a:pt x="4732338" y="5422900"/>
                </a:lnTo>
                <a:lnTo>
                  <a:pt x="4729560" y="5412185"/>
                </a:lnTo>
                <a:lnTo>
                  <a:pt x="4727178" y="5401866"/>
                </a:lnTo>
                <a:lnTo>
                  <a:pt x="4723606" y="5381228"/>
                </a:lnTo>
                <a:lnTo>
                  <a:pt x="4720035" y="5360194"/>
                </a:lnTo>
                <a:lnTo>
                  <a:pt x="4716066" y="5339160"/>
                </a:lnTo>
                <a:lnTo>
                  <a:pt x="4714082" y="5329238"/>
                </a:lnTo>
                <a:lnTo>
                  <a:pt x="4711304" y="5318919"/>
                </a:lnTo>
                <a:lnTo>
                  <a:pt x="4710510" y="5232003"/>
                </a:lnTo>
                <a:lnTo>
                  <a:pt x="4698206" y="5228035"/>
                </a:lnTo>
                <a:lnTo>
                  <a:pt x="4687888" y="5223669"/>
                </a:lnTo>
                <a:lnTo>
                  <a:pt x="4680347" y="5219700"/>
                </a:lnTo>
                <a:lnTo>
                  <a:pt x="4674394" y="5215731"/>
                </a:lnTo>
                <a:lnTo>
                  <a:pt x="4669631" y="5210969"/>
                </a:lnTo>
                <a:lnTo>
                  <a:pt x="4666060" y="5206603"/>
                </a:lnTo>
                <a:lnTo>
                  <a:pt x="4664472" y="5201841"/>
                </a:lnTo>
                <a:lnTo>
                  <a:pt x="4663679" y="5196681"/>
                </a:lnTo>
                <a:lnTo>
                  <a:pt x="4663679" y="5192316"/>
                </a:lnTo>
                <a:lnTo>
                  <a:pt x="4664472" y="5187156"/>
                </a:lnTo>
                <a:lnTo>
                  <a:pt x="4665663" y="5181997"/>
                </a:lnTo>
                <a:lnTo>
                  <a:pt x="4667250" y="5177631"/>
                </a:lnTo>
                <a:lnTo>
                  <a:pt x="4670028" y="5167313"/>
                </a:lnTo>
                <a:lnTo>
                  <a:pt x="4671616" y="5162153"/>
                </a:lnTo>
                <a:lnTo>
                  <a:pt x="4672806" y="5157788"/>
                </a:lnTo>
                <a:lnTo>
                  <a:pt x="4639469" y="5098653"/>
                </a:lnTo>
                <a:lnTo>
                  <a:pt x="4631928" y="5092303"/>
                </a:lnTo>
                <a:lnTo>
                  <a:pt x="4624785" y="5086350"/>
                </a:lnTo>
                <a:lnTo>
                  <a:pt x="4618832" y="5080397"/>
                </a:lnTo>
                <a:lnTo>
                  <a:pt x="4613672" y="5074047"/>
                </a:lnTo>
                <a:lnTo>
                  <a:pt x="4608910" y="5068094"/>
                </a:lnTo>
                <a:lnTo>
                  <a:pt x="4604941" y="5062141"/>
                </a:lnTo>
                <a:lnTo>
                  <a:pt x="4601369" y="5055791"/>
                </a:lnTo>
                <a:lnTo>
                  <a:pt x="4598988" y="5049044"/>
                </a:lnTo>
                <a:lnTo>
                  <a:pt x="4597003" y="5043091"/>
                </a:lnTo>
                <a:lnTo>
                  <a:pt x="4595019" y="5037138"/>
                </a:lnTo>
                <a:lnTo>
                  <a:pt x="4593828" y="5030391"/>
                </a:lnTo>
                <a:lnTo>
                  <a:pt x="4592638" y="5024438"/>
                </a:lnTo>
                <a:lnTo>
                  <a:pt x="4592241" y="5017691"/>
                </a:lnTo>
                <a:lnTo>
                  <a:pt x="4592241" y="5011738"/>
                </a:lnTo>
                <a:lnTo>
                  <a:pt x="4592241" y="4999038"/>
                </a:lnTo>
                <a:lnTo>
                  <a:pt x="4593431" y="4985941"/>
                </a:lnTo>
                <a:lnTo>
                  <a:pt x="4595019" y="4973241"/>
                </a:lnTo>
                <a:lnTo>
                  <a:pt x="4596210" y="4960541"/>
                </a:lnTo>
                <a:lnTo>
                  <a:pt x="4597400" y="4947841"/>
                </a:lnTo>
                <a:lnTo>
                  <a:pt x="4597797" y="4935141"/>
                </a:lnTo>
                <a:lnTo>
                  <a:pt x="4597400" y="4928791"/>
                </a:lnTo>
                <a:lnTo>
                  <a:pt x="4597003" y="4922441"/>
                </a:lnTo>
                <a:lnTo>
                  <a:pt x="4595813" y="4916091"/>
                </a:lnTo>
                <a:lnTo>
                  <a:pt x="4595019" y="4909741"/>
                </a:lnTo>
                <a:lnTo>
                  <a:pt x="4593431" y="4903788"/>
                </a:lnTo>
                <a:lnTo>
                  <a:pt x="4590653" y="4897041"/>
                </a:lnTo>
                <a:lnTo>
                  <a:pt x="4611291" y="4892675"/>
                </a:lnTo>
                <a:lnTo>
                  <a:pt x="4610100" y="4891088"/>
                </a:lnTo>
                <a:lnTo>
                  <a:pt x="4590653" y="4897041"/>
                </a:lnTo>
                <a:lnTo>
                  <a:pt x="4583113" y="4893072"/>
                </a:lnTo>
                <a:lnTo>
                  <a:pt x="4579938" y="4891088"/>
                </a:lnTo>
                <a:lnTo>
                  <a:pt x="4577556" y="4888310"/>
                </a:lnTo>
                <a:lnTo>
                  <a:pt x="4575175" y="4886325"/>
                </a:lnTo>
                <a:lnTo>
                  <a:pt x="4572794" y="4883944"/>
                </a:lnTo>
                <a:lnTo>
                  <a:pt x="4570016" y="4879181"/>
                </a:lnTo>
                <a:lnTo>
                  <a:pt x="4568429" y="4874022"/>
                </a:lnTo>
                <a:lnTo>
                  <a:pt x="4566841" y="4869260"/>
                </a:lnTo>
                <a:lnTo>
                  <a:pt x="4565650" y="4858941"/>
                </a:lnTo>
                <a:lnTo>
                  <a:pt x="4564856" y="4853781"/>
                </a:lnTo>
                <a:lnTo>
                  <a:pt x="4563666" y="4848622"/>
                </a:lnTo>
                <a:lnTo>
                  <a:pt x="4561681" y="4843463"/>
                </a:lnTo>
                <a:lnTo>
                  <a:pt x="4559300" y="4839097"/>
                </a:lnTo>
                <a:lnTo>
                  <a:pt x="4555331" y="4834335"/>
                </a:lnTo>
                <a:lnTo>
                  <a:pt x="4552553" y="4831953"/>
                </a:lnTo>
                <a:lnTo>
                  <a:pt x="4549378" y="4829969"/>
                </a:lnTo>
                <a:lnTo>
                  <a:pt x="4541838" y="4826000"/>
                </a:lnTo>
                <a:lnTo>
                  <a:pt x="4532313" y="4821635"/>
                </a:lnTo>
                <a:lnTo>
                  <a:pt x="4485879" y="4952603"/>
                </a:lnTo>
                <a:lnTo>
                  <a:pt x="4487069" y="4958556"/>
                </a:lnTo>
                <a:lnTo>
                  <a:pt x="4487466" y="4965303"/>
                </a:lnTo>
                <a:lnTo>
                  <a:pt x="4487863" y="4972050"/>
                </a:lnTo>
                <a:lnTo>
                  <a:pt x="4487466" y="4978400"/>
                </a:lnTo>
                <a:lnTo>
                  <a:pt x="4487069" y="4985147"/>
                </a:lnTo>
                <a:lnTo>
                  <a:pt x="4485879" y="4991100"/>
                </a:lnTo>
                <a:lnTo>
                  <a:pt x="4484291" y="4997847"/>
                </a:lnTo>
                <a:lnTo>
                  <a:pt x="4482306" y="5004594"/>
                </a:lnTo>
                <a:lnTo>
                  <a:pt x="4478338" y="5017294"/>
                </a:lnTo>
                <a:lnTo>
                  <a:pt x="4472781" y="5029994"/>
                </a:lnTo>
                <a:lnTo>
                  <a:pt x="4466035" y="5042694"/>
                </a:lnTo>
                <a:lnTo>
                  <a:pt x="4459288" y="5054997"/>
                </a:lnTo>
                <a:lnTo>
                  <a:pt x="4445398" y="5080397"/>
                </a:lnTo>
                <a:lnTo>
                  <a:pt x="4438254" y="5093097"/>
                </a:lnTo>
                <a:lnTo>
                  <a:pt x="4431506" y="5105797"/>
                </a:lnTo>
                <a:lnTo>
                  <a:pt x="4425554" y="5118497"/>
                </a:lnTo>
                <a:lnTo>
                  <a:pt x="4419600" y="5131197"/>
                </a:lnTo>
                <a:lnTo>
                  <a:pt x="4415631" y="5143897"/>
                </a:lnTo>
                <a:lnTo>
                  <a:pt x="4414044" y="5149850"/>
                </a:lnTo>
                <a:lnTo>
                  <a:pt x="4412456" y="5156597"/>
                </a:lnTo>
                <a:lnTo>
                  <a:pt x="4402535" y="5178425"/>
                </a:lnTo>
                <a:lnTo>
                  <a:pt x="4391422" y="5200253"/>
                </a:lnTo>
                <a:lnTo>
                  <a:pt x="4379119" y="5221685"/>
                </a:lnTo>
                <a:lnTo>
                  <a:pt x="4372769" y="5232400"/>
                </a:lnTo>
                <a:lnTo>
                  <a:pt x="4365625" y="5243116"/>
                </a:lnTo>
                <a:lnTo>
                  <a:pt x="4359275" y="5253435"/>
                </a:lnTo>
                <a:lnTo>
                  <a:pt x="4351735" y="5264150"/>
                </a:lnTo>
                <a:lnTo>
                  <a:pt x="4343797" y="5274072"/>
                </a:lnTo>
                <a:lnTo>
                  <a:pt x="4335463" y="5284788"/>
                </a:lnTo>
                <a:lnTo>
                  <a:pt x="4326731" y="5295106"/>
                </a:lnTo>
                <a:lnTo>
                  <a:pt x="4317603" y="5305028"/>
                </a:lnTo>
                <a:lnTo>
                  <a:pt x="4307681" y="5315347"/>
                </a:lnTo>
                <a:lnTo>
                  <a:pt x="4297760" y="5324872"/>
                </a:lnTo>
                <a:lnTo>
                  <a:pt x="4287044" y="5335191"/>
                </a:lnTo>
                <a:lnTo>
                  <a:pt x="4275138" y="5344716"/>
                </a:lnTo>
                <a:lnTo>
                  <a:pt x="4263628" y="5354638"/>
                </a:lnTo>
                <a:lnTo>
                  <a:pt x="4250928" y="5363766"/>
                </a:lnTo>
                <a:lnTo>
                  <a:pt x="4237038" y="5373291"/>
                </a:lnTo>
                <a:lnTo>
                  <a:pt x="4223147" y="5382419"/>
                </a:lnTo>
                <a:lnTo>
                  <a:pt x="4208066" y="5391547"/>
                </a:lnTo>
                <a:lnTo>
                  <a:pt x="4192588" y="5401072"/>
                </a:lnTo>
                <a:lnTo>
                  <a:pt x="4176316" y="5409406"/>
                </a:lnTo>
                <a:lnTo>
                  <a:pt x="4159250" y="5418138"/>
                </a:lnTo>
                <a:lnTo>
                  <a:pt x="4140994" y="5426869"/>
                </a:lnTo>
                <a:lnTo>
                  <a:pt x="4121944" y="5435600"/>
                </a:lnTo>
                <a:lnTo>
                  <a:pt x="4102100" y="5443538"/>
                </a:lnTo>
                <a:lnTo>
                  <a:pt x="4081463" y="5451872"/>
                </a:lnTo>
                <a:lnTo>
                  <a:pt x="4059238" y="5459810"/>
                </a:lnTo>
                <a:lnTo>
                  <a:pt x="4036616" y="5467350"/>
                </a:lnTo>
                <a:lnTo>
                  <a:pt x="4014788" y="5474097"/>
                </a:lnTo>
                <a:lnTo>
                  <a:pt x="3992563" y="5480844"/>
                </a:lnTo>
                <a:lnTo>
                  <a:pt x="3970735" y="5486400"/>
                </a:lnTo>
                <a:lnTo>
                  <a:pt x="3948510" y="5491560"/>
                </a:lnTo>
                <a:lnTo>
                  <a:pt x="3925888" y="5495925"/>
                </a:lnTo>
                <a:lnTo>
                  <a:pt x="3903663" y="5500291"/>
                </a:lnTo>
                <a:lnTo>
                  <a:pt x="3880644" y="5503863"/>
                </a:lnTo>
                <a:lnTo>
                  <a:pt x="3857228" y="5506244"/>
                </a:lnTo>
                <a:lnTo>
                  <a:pt x="3833813" y="5508228"/>
                </a:lnTo>
                <a:lnTo>
                  <a:pt x="3810000" y="5510213"/>
                </a:lnTo>
                <a:lnTo>
                  <a:pt x="3785791" y="5511403"/>
                </a:lnTo>
                <a:lnTo>
                  <a:pt x="3761185" y="5511403"/>
                </a:lnTo>
                <a:lnTo>
                  <a:pt x="3735785" y="5511403"/>
                </a:lnTo>
                <a:lnTo>
                  <a:pt x="3710385" y="5510610"/>
                </a:lnTo>
                <a:lnTo>
                  <a:pt x="3684191" y="5509419"/>
                </a:lnTo>
                <a:lnTo>
                  <a:pt x="3657203" y="5507038"/>
                </a:lnTo>
                <a:lnTo>
                  <a:pt x="3631407" y="5506641"/>
                </a:lnTo>
                <a:lnTo>
                  <a:pt x="3605610" y="5506244"/>
                </a:lnTo>
                <a:lnTo>
                  <a:pt x="3553619" y="5506641"/>
                </a:lnTo>
                <a:lnTo>
                  <a:pt x="3449241" y="5507038"/>
                </a:lnTo>
                <a:lnTo>
                  <a:pt x="3396853" y="5507038"/>
                </a:lnTo>
                <a:lnTo>
                  <a:pt x="3370660" y="5506641"/>
                </a:lnTo>
                <a:lnTo>
                  <a:pt x="3345260" y="5505847"/>
                </a:lnTo>
                <a:lnTo>
                  <a:pt x="3319463" y="5504656"/>
                </a:lnTo>
                <a:lnTo>
                  <a:pt x="3293269" y="5503069"/>
                </a:lnTo>
                <a:lnTo>
                  <a:pt x="3267869" y="5500688"/>
                </a:lnTo>
                <a:lnTo>
                  <a:pt x="3242072" y="5497513"/>
                </a:lnTo>
                <a:lnTo>
                  <a:pt x="3175794" y="5493941"/>
                </a:lnTo>
                <a:lnTo>
                  <a:pt x="3161507" y="5494338"/>
                </a:lnTo>
                <a:lnTo>
                  <a:pt x="3147219" y="5495131"/>
                </a:lnTo>
                <a:lnTo>
                  <a:pt x="3134122" y="5494338"/>
                </a:lnTo>
                <a:lnTo>
                  <a:pt x="3121025" y="5493941"/>
                </a:lnTo>
                <a:lnTo>
                  <a:pt x="3108722" y="5493147"/>
                </a:lnTo>
                <a:lnTo>
                  <a:pt x="3096419" y="5491560"/>
                </a:lnTo>
                <a:lnTo>
                  <a:pt x="3085307" y="5489972"/>
                </a:lnTo>
                <a:lnTo>
                  <a:pt x="3074591" y="5487988"/>
                </a:lnTo>
                <a:lnTo>
                  <a:pt x="3065066" y="5485210"/>
                </a:lnTo>
                <a:lnTo>
                  <a:pt x="3055938" y="5482431"/>
                </a:lnTo>
                <a:lnTo>
                  <a:pt x="3047207" y="5479256"/>
                </a:lnTo>
                <a:lnTo>
                  <a:pt x="3039666" y="5475685"/>
                </a:lnTo>
                <a:lnTo>
                  <a:pt x="3032919" y="5471716"/>
                </a:lnTo>
                <a:lnTo>
                  <a:pt x="3026569" y="5466953"/>
                </a:lnTo>
                <a:lnTo>
                  <a:pt x="3022203" y="5462588"/>
                </a:lnTo>
                <a:lnTo>
                  <a:pt x="3018235" y="5457428"/>
                </a:lnTo>
                <a:lnTo>
                  <a:pt x="3011488" y="5448697"/>
                </a:lnTo>
                <a:lnTo>
                  <a:pt x="3003947" y="5439966"/>
                </a:lnTo>
                <a:lnTo>
                  <a:pt x="2995613" y="5431235"/>
                </a:lnTo>
                <a:lnTo>
                  <a:pt x="2987675" y="5422900"/>
                </a:lnTo>
                <a:lnTo>
                  <a:pt x="2970213" y="5405438"/>
                </a:lnTo>
                <a:lnTo>
                  <a:pt x="2953544" y="5388769"/>
                </a:lnTo>
                <a:lnTo>
                  <a:pt x="2945210" y="5380038"/>
                </a:lnTo>
                <a:lnTo>
                  <a:pt x="2938066" y="5370910"/>
                </a:lnTo>
                <a:lnTo>
                  <a:pt x="2931716" y="5362178"/>
                </a:lnTo>
                <a:lnTo>
                  <a:pt x="2926160" y="5353447"/>
                </a:lnTo>
                <a:lnTo>
                  <a:pt x="2921397" y="5344319"/>
                </a:lnTo>
                <a:lnTo>
                  <a:pt x="2919413" y="5339953"/>
                </a:lnTo>
                <a:lnTo>
                  <a:pt x="2917825" y="5335191"/>
                </a:lnTo>
                <a:lnTo>
                  <a:pt x="2916635" y="5330825"/>
                </a:lnTo>
                <a:lnTo>
                  <a:pt x="2915841" y="5326063"/>
                </a:lnTo>
                <a:lnTo>
                  <a:pt x="2915444" y="5320903"/>
                </a:lnTo>
                <a:lnTo>
                  <a:pt x="2915444" y="5316538"/>
                </a:lnTo>
                <a:lnTo>
                  <a:pt x="2901950" y="5307410"/>
                </a:lnTo>
                <a:lnTo>
                  <a:pt x="2889647" y="5297488"/>
                </a:lnTo>
                <a:lnTo>
                  <a:pt x="2878138" y="5288360"/>
                </a:lnTo>
                <a:lnTo>
                  <a:pt x="2867819" y="5278835"/>
                </a:lnTo>
                <a:lnTo>
                  <a:pt x="2858294" y="5268913"/>
                </a:lnTo>
                <a:lnTo>
                  <a:pt x="2849166" y="5259388"/>
                </a:lnTo>
                <a:lnTo>
                  <a:pt x="2840832" y="5249069"/>
                </a:lnTo>
                <a:lnTo>
                  <a:pt x="2833688" y="5239544"/>
                </a:lnTo>
                <a:lnTo>
                  <a:pt x="2827338" y="5229225"/>
                </a:lnTo>
                <a:lnTo>
                  <a:pt x="2821782" y="5219303"/>
                </a:lnTo>
                <a:lnTo>
                  <a:pt x="2816225" y="5208985"/>
                </a:lnTo>
                <a:lnTo>
                  <a:pt x="2811463" y="5198666"/>
                </a:lnTo>
                <a:lnTo>
                  <a:pt x="2807891" y="5188744"/>
                </a:lnTo>
                <a:lnTo>
                  <a:pt x="2804319" y="5178425"/>
                </a:lnTo>
                <a:lnTo>
                  <a:pt x="2801144" y="5167710"/>
                </a:lnTo>
                <a:lnTo>
                  <a:pt x="2798763" y="5157788"/>
                </a:lnTo>
                <a:lnTo>
                  <a:pt x="2796778" y="5156200"/>
                </a:lnTo>
                <a:lnTo>
                  <a:pt x="2794794" y="5154613"/>
                </a:lnTo>
                <a:lnTo>
                  <a:pt x="2793603" y="5153025"/>
                </a:lnTo>
                <a:lnTo>
                  <a:pt x="2792016" y="5151438"/>
                </a:lnTo>
                <a:lnTo>
                  <a:pt x="2790428" y="5147866"/>
                </a:lnTo>
                <a:lnTo>
                  <a:pt x="2790031" y="5143897"/>
                </a:lnTo>
                <a:lnTo>
                  <a:pt x="2789635" y="5136356"/>
                </a:lnTo>
                <a:lnTo>
                  <a:pt x="2789238" y="5132785"/>
                </a:lnTo>
                <a:lnTo>
                  <a:pt x="2788444" y="5129213"/>
                </a:lnTo>
                <a:lnTo>
                  <a:pt x="2786857" y="5125641"/>
                </a:lnTo>
                <a:lnTo>
                  <a:pt x="2785666" y="5123656"/>
                </a:lnTo>
                <a:lnTo>
                  <a:pt x="2784078" y="5122069"/>
                </a:lnTo>
                <a:lnTo>
                  <a:pt x="2782094" y="5120878"/>
                </a:lnTo>
                <a:lnTo>
                  <a:pt x="2779713" y="5119291"/>
                </a:lnTo>
                <a:lnTo>
                  <a:pt x="2773760" y="5116910"/>
                </a:lnTo>
                <a:lnTo>
                  <a:pt x="2765822" y="5115322"/>
                </a:lnTo>
                <a:lnTo>
                  <a:pt x="2755106" y="5113735"/>
                </a:lnTo>
                <a:lnTo>
                  <a:pt x="2741613" y="5113338"/>
                </a:lnTo>
                <a:lnTo>
                  <a:pt x="2725341" y="5113735"/>
                </a:lnTo>
                <a:lnTo>
                  <a:pt x="2717800" y="5124450"/>
                </a:lnTo>
                <a:lnTo>
                  <a:pt x="2709069" y="5135166"/>
                </a:lnTo>
                <a:lnTo>
                  <a:pt x="2704703" y="5140722"/>
                </a:lnTo>
                <a:lnTo>
                  <a:pt x="2699941" y="5145881"/>
                </a:lnTo>
                <a:lnTo>
                  <a:pt x="2694385" y="5151041"/>
                </a:lnTo>
                <a:lnTo>
                  <a:pt x="2688432" y="5155406"/>
                </a:lnTo>
                <a:lnTo>
                  <a:pt x="2681685" y="5160169"/>
                </a:lnTo>
                <a:lnTo>
                  <a:pt x="2674144" y="5164931"/>
                </a:lnTo>
                <a:lnTo>
                  <a:pt x="2665810" y="5169297"/>
                </a:lnTo>
                <a:lnTo>
                  <a:pt x="2656285" y="5172869"/>
                </a:lnTo>
                <a:lnTo>
                  <a:pt x="2645569" y="5176838"/>
                </a:lnTo>
                <a:lnTo>
                  <a:pt x="2633663" y="5180013"/>
                </a:lnTo>
                <a:lnTo>
                  <a:pt x="2620566" y="5183188"/>
                </a:lnTo>
                <a:lnTo>
                  <a:pt x="2606278" y="5185966"/>
                </a:lnTo>
                <a:lnTo>
                  <a:pt x="2609850" y="5192316"/>
                </a:lnTo>
                <a:lnTo>
                  <a:pt x="2613819" y="5198666"/>
                </a:lnTo>
                <a:lnTo>
                  <a:pt x="2615407" y="5202238"/>
                </a:lnTo>
                <a:lnTo>
                  <a:pt x="2616994" y="5205810"/>
                </a:lnTo>
                <a:lnTo>
                  <a:pt x="2617391" y="5208985"/>
                </a:lnTo>
                <a:lnTo>
                  <a:pt x="2618185" y="5212556"/>
                </a:lnTo>
                <a:lnTo>
                  <a:pt x="2617391" y="5215731"/>
                </a:lnTo>
                <a:lnTo>
                  <a:pt x="2616597" y="5218113"/>
                </a:lnTo>
                <a:lnTo>
                  <a:pt x="2614613" y="5221288"/>
                </a:lnTo>
                <a:lnTo>
                  <a:pt x="2611835" y="5223669"/>
                </a:lnTo>
                <a:lnTo>
                  <a:pt x="2607866" y="5225653"/>
                </a:lnTo>
                <a:lnTo>
                  <a:pt x="2602707" y="5228035"/>
                </a:lnTo>
                <a:lnTo>
                  <a:pt x="2596357" y="5229225"/>
                </a:lnTo>
                <a:lnTo>
                  <a:pt x="2588419" y="5230813"/>
                </a:lnTo>
                <a:lnTo>
                  <a:pt x="2571353" y="5232797"/>
                </a:lnTo>
                <a:lnTo>
                  <a:pt x="2555082" y="5235972"/>
                </a:lnTo>
                <a:lnTo>
                  <a:pt x="2539207" y="5239147"/>
                </a:lnTo>
                <a:lnTo>
                  <a:pt x="2523332" y="5241925"/>
                </a:lnTo>
                <a:lnTo>
                  <a:pt x="2508647" y="5245497"/>
                </a:lnTo>
                <a:lnTo>
                  <a:pt x="2494360" y="5249863"/>
                </a:lnTo>
                <a:lnTo>
                  <a:pt x="2466578" y="5257800"/>
                </a:lnTo>
                <a:lnTo>
                  <a:pt x="2439591" y="5266135"/>
                </a:lnTo>
                <a:lnTo>
                  <a:pt x="2413000" y="5274866"/>
                </a:lnTo>
                <a:lnTo>
                  <a:pt x="2386013" y="5283200"/>
                </a:lnTo>
                <a:lnTo>
                  <a:pt x="2357835" y="5291138"/>
                </a:lnTo>
                <a:lnTo>
                  <a:pt x="2201069" y="5296694"/>
                </a:lnTo>
                <a:lnTo>
                  <a:pt x="2123281" y="5298678"/>
                </a:lnTo>
                <a:lnTo>
                  <a:pt x="2045097" y="5299472"/>
                </a:lnTo>
                <a:lnTo>
                  <a:pt x="2005806" y="5300266"/>
                </a:lnTo>
                <a:lnTo>
                  <a:pt x="1966516" y="5300266"/>
                </a:lnTo>
                <a:lnTo>
                  <a:pt x="1927225" y="5299472"/>
                </a:lnTo>
                <a:lnTo>
                  <a:pt x="1888332" y="5299075"/>
                </a:lnTo>
                <a:lnTo>
                  <a:pt x="1849041" y="5297488"/>
                </a:lnTo>
                <a:lnTo>
                  <a:pt x="1809750" y="5295900"/>
                </a:lnTo>
                <a:lnTo>
                  <a:pt x="1770460" y="5293916"/>
                </a:lnTo>
                <a:lnTo>
                  <a:pt x="1731566" y="5291535"/>
                </a:lnTo>
                <a:lnTo>
                  <a:pt x="1718072" y="5290344"/>
                </a:lnTo>
                <a:lnTo>
                  <a:pt x="1706960" y="5288360"/>
                </a:lnTo>
                <a:lnTo>
                  <a:pt x="1697038" y="5286772"/>
                </a:lnTo>
                <a:lnTo>
                  <a:pt x="1688307" y="5284391"/>
                </a:lnTo>
                <a:lnTo>
                  <a:pt x="1681163" y="5281613"/>
                </a:lnTo>
                <a:lnTo>
                  <a:pt x="1674416" y="5278835"/>
                </a:lnTo>
                <a:lnTo>
                  <a:pt x="1669256" y="5275660"/>
                </a:lnTo>
                <a:lnTo>
                  <a:pt x="1664891" y="5272088"/>
                </a:lnTo>
                <a:lnTo>
                  <a:pt x="1661319" y="5268516"/>
                </a:lnTo>
                <a:lnTo>
                  <a:pt x="1658144" y="5264944"/>
                </a:lnTo>
                <a:lnTo>
                  <a:pt x="1655763" y="5261372"/>
                </a:lnTo>
                <a:lnTo>
                  <a:pt x="1653778" y="5257403"/>
                </a:lnTo>
                <a:lnTo>
                  <a:pt x="1649413" y="5249863"/>
                </a:lnTo>
                <a:lnTo>
                  <a:pt x="1645841" y="5241528"/>
                </a:lnTo>
                <a:lnTo>
                  <a:pt x="1633141" y="5213747"/>
                </a:lnTo>
                <a:lnTo>
                  <a:pt x="1620838" y="5185172"/>
                </a:lnTo>
                <a:lnTo>
                  <a:pt x="1597422" y="5128816"/>
                </a:lnTo>
                <a:lnTo>
                  <a:pt x="1524000" y="4864497"/>
                </a:lnTo>
                <a:lnTo>
                  <a:pt x="1518047" y="4859735"/>
                </a:lnTo>
                <a:lnTo>
                  <a:pt x="1513681" y="4855766"/>
                </a:lnTo>
                <a:lnTo>
                  <a:pt x="1510110" y="4851797"/>
                </a:lnTo>
                <a:lnTo>
                  <a:pt x="1507332" y="4847828"/>
                </a:lnTo>
                <a:lnTo>
                  <a:pt x="1495425" y="4834335"/>
                </a:lnTo>
                <a:lnTo>
                  <a:pt x="1484710" y="4821635"/>
                </a:lnTo>
                <a:lnTo>
                  <a:pt x="1474391" y="4808935"/>
                </a:lnTo>
                <a:lnTo>
                  <a:pt x="1465263" y="4795838"/>
                </a:lnTo>
                <a:lnTo>
                  <a:pt x="1457325" y="4783138"/>
                </a:lnTo>
                <a:lnTo>
                  <a:pt x="1450182" y="4770041"/>
                </a:lnTo>
                <a:lnTo>
                  <a:pt x="1444228" y="4756547"/>
                </a:lnTo>
                <a:lnTo>
                  <a:pt x="1439466" y="4743847"/>
                </a:lnTo>
                <a:lnTo>
                  <a:pt x="1435100" y="4730750"/>
                </a:lnTo>
                <a:lnTo>
                  <a:pt x="1432322" y="4717256"/>
                </a:lnTo>
                <a:lnTo>
                  <a:pt x="1430338" y="4704160"/>
                </a:lnTo>
                <a:lnTo>
                  <a:pt x="1429147" y="4690269"/>
                </a:lnTo>
                <a:lnTo>
                  <a:pt x="1429544" y="4677172"/>
                </a:lnTo>
                <a:lnTo>
                  <a:pt x="1430735" y="4664075"/>
                </a:lnTo>
                <a:lnTo>
                  <a:pt x="1432719" y="4650185"/>
                </a:lnTo>
                <a:lnTo>
                  <a:pt x="1436291" y="4637088"/>
                </a:lnTo>
                <a:lnTo>
                  <a:pt x="1435100" y="4632325"/>
                </a:lnTo>
                <a:lnTo>
                  <a:pt x="1434703" y="4627960"/>
                </a:lnTo>
                <a:lnTo>
                  <a:pt x="1435100" y="4623991"/>
                </a:lnTo>
                <a:lnTo>
                  <a:pt x="1436291" y="4619228"/>
                </a:lnTo>
                <a:lnTo>
                  <a:pt x="1438275" y="4614466"/>
                </a:lnTo>
                <a:lnTo>
                  <a:pt x="1441450" y="4610100"/>
                </a:lnTo>
                <a:lnTo>
                  <a:pt x="1445419" y="4604941"/>
                </a:lnTo>
                <a:lnTo>
                  <a:pt x="1450182" y="4600575"/>
                </a:lnTo>
                <a:lnTo>
                  <a:pt x="1445022" y="4586288"/>
                </a:lnTo>
                <a:lnTo>
                  <a:pt x="1438275" y="4583113"/>
                </a:lnTo>
                <a:lnTo>
                  <a:pt x="1431528" y="4579541"/>
                </a:lnTo>
                <a:lnTo>
                  <a:pt x="1426766" y="4575969"/>
                </a:lnTo>
                <a:lnTo>
                  <a:pt x="1421606" y="4572397"/>
                </a:lnTo>
                <a:lnTo>
                  <a:pt x="1417241" y="4569222"/>
                </a:lnTo>
                <a:lnTo>
                  <a:pt x="1414066" y="4565650"/>
                </a:lnTo>
                <a:lnTo>
                  <a:pt x="1410891" y="4562078"/>
                </a:lnTo>
                <a:lnTo>
                  <a:pt x="1408113" y="4558110"/>
                </a:lnTo>
                <a:lnTo>
                  <a:pt x="1406128" y="4554538"/>
                </a:lnTo>
                <a:lnTo>
                  <a:pt x="1404541" y="4550966"/>
                </a:lnTo>
                <a:lnTo>
                  <a:pt x="1403350" y="4547394"/>
                </a:lnTo>
                <a:lnTo>
                  <a:pt x="1402160" y="4543425"/>
                </a:lnTo>
                <a:lnTo>
                  <a:pt x="1401763" y="4535885"/>
                </a:lnTo>
                <a:lnTo>
                  <a:pt x="1400969" y="4527947"/>
                </a:lnTo>
                <a:lnTo>
                  <a:pt x="1401763" y="4520406"/>
                </a:lnTo>
                <a:lnTo>
                  <a:pt x="1402557" y="4512866"/>
                </a:lnTo>
                <a:lnTo>
                  <a:pt x="1403350" y="4505325"/>
                </a:lnTo>
                <a:lnTo>
                  <a:pt x="1403747" y="4496991"/>
                </a:lnTo>
                <a:lnTo>
                  <a:pt x="1403350" y="4489450"/>
                </a:lnTo>
                <a:lnTo>
                  <a:pt x="1401763" y="4481910"/>
                </a:lnTo>
                <a:lnTo>
                  <a:pt x="1400572" y="4478338"/>
                </a:lnTo>
                <a:lnTo>
                  <a:pt x="1398985" y="4474369"/>
                </a:lnTo>
                <a:lnTo>
                  <a:pt x="1397000" y="4470797"/>
                </a:lnTo>
                <a:lnTo>
                  <a:pt x="1395016" y="4466431"/>
                </a:lnTo>
                <a:lnTo>
                  <a:pt x="1391047" y="4469606"/>
                </a:lnTo>
                <a:lnTo>
                  <a:pt x="1387872" y="4473178"/>
                </a:lnTo>
                <a:lnTo>
                  <a:pt x="1385491" y="4476353"/>
                </a:lnTo>
                <a:lnTo>
                  <a:pt x="1383506" y="4479925"/>
                </a:lnTo>
                <a:lnTo>
                  <a:pt x="1381125" y="4482703"/>
                </a:lnTo>
                <a:lnTo>
                  <a:pt x="1380332" y="4486275"/>
                </a:lnTo>
                <a:lnTo>
                  <a:pt x="1379141" y="4489847"/>
                </a:lnTo>
                <a:lnTo>
                  <a:pt x="1378347" y="4493022"/>
                </a:lnTo>
                <a:lnTo>
                  <a:pt x="1377553" y="4500166"/>
                </a:lnTo>
                <a:lnTo>
                  <a:pt x="1378347" y="4506913"/>
                </a:lnTo>
                <a:lnTo>
                  <a:pt x="1379141" y="4520406"/>
                </a:lnTo>
                <a:lnTo>
                  <a:pt x="1379935" y="4527550"/>
                </a:lnTo>
                <a:lnTo>
                  <a:pt x="1379141" y="4534297"/>
                </a:lnTo>
                <a:lnTo>
                  <a:pt x="1378744" y="4537869"/>
                </a:lnTo>
                <a:lnTo>
                  <a:pt x="1377553" y="4541044"/>
                </a:lnTo>
                <a:lnTo>
                  <a:pt x="1376363" y="4544219"/>
                </a:lnTo>
                <a:lnTo>
                  <a:pt x="1374775" y="4547394"/>
                </a:lnTo>
                <a:lnTo>
                  <a:pt x="1372791" y="4550569"/>
                </a:lnTo>
                <a:lnTo>
                  <a:pt x="1370013" y="4553744"/>
                </a:lnTo>
                <a:lnTo>
                  <a:pt x="1367235" y="4557316"/>
                </a:lnTo>
                <a:lnTo>
                  <a:pt x="1363663" y="4560094"/>
                </a:lnTo>
                <a:lnTo>
                  <a:pt x="1359297" y="4563269"/>
                </a:lnTo>
                <a:lnTo>
                  <a:pt x="1354932" y="4566444"/>
                </a:lnTo>
                <a:lnTo>
                  <a:pt x="1349375" y="4568825"/>
                </a:lnTo>
                <a:lnTo>
                  <a:pt x="1342628" y="4572000"/>
                </a:lnTo>
                <a:lnTo>
                  <a:pt x="1337866" y="4600575"/>
                </a:lnTo>
                <a:lnTo>
                  <a:pt x="1332310" y="4629547"/>
                </a:lnTo>
                <a:lnTo>
                  <a:pt x="1326753" y="4657725"/>
                </a:lnTo>
                <a:lnTo>
                  <a:pt x="1320403" y="4686300"/>
                </a:lnTo>
                <a:lnTo>
                  <a:pt x="1312466" y="4714875"/>
                </a:lnTo>
                <a:lnTo>
                  <a:pt x="1304925" y="4743450"/>
                </a:lnTo>
                <a:lnTo>
                  <a:pt x="1296988" y="4772025"/>
                </a:lnTo>
                <a:lnTo>
                  <a:pt x="1287463" y="4800203"/>
                </a:lnTo>
                <a:lnTo>
                  <a:pt x="1278335" y="4828778"/>
                </a:lnTo>
                <a:lnTo>
                  <a:pt x="1268810" y="4857353"/>
                </a:lnTo>
                <a:lnTo>
                  <a:pt x="1258491" y="4885531"/>
                </a:lnTo>
                <a:lnTo>
                  <a:pt x="1247775" y="4913710"/>
                </a:lnTo>
                <a:lnTo>
                  <a:pt x="1237457" y="4942285"/>
                </a:lnTo>
                <a:lnTo>
                  <a:pt x="1225550" y="4970463"/>
                </a:lnTo>
                <a:lnTo>
                  <a:pt x="1202135" y="5026819"/>
                </a:lnTo>
                <a:lnTo>
                  <a:pt x="1177528" y="5083175"/>
                </a:lnTo>
                <a:lnTo>
                  <a:pt x="1151732" y="5139928"/>
                </a:lnTo>
                <a:lnTo>
                  <a:pt x="1125935" y="5196285"/>
                </a:lnTo>
                <a:lnTo>
                  <a:pt x="1099344" y="5252641"/>
                </a:lnTo>
                <a:lnTo>
                  <a:pt x="1045369" y="5365353"/>
                </a:lnTo>
                <a:lnTo>
                  <a:pt x="1018382" y="5421710"/>
                </a:lnTo>
                <a:lnTo>
                  <a:pt x="991791" y="5478066"/>
                </a:lnTo>
                <a:lnTo>
                  <a:pt x="996157" y="5482431"/>
                </a:lnTo>
                <a:lnTo>
                  <a:pt x="998141" y="5486400"/>
                </a:lnTo>
                <a:lnTo>
                  <a:pt x="999728" y="5490369"/>
                </a:lnTo>
                <a:lnTo>
                  <a:pt x="1000125" y="5494338"/>
                </a:lnTo>
                <a:lnTo>
                  <a:pt x="999728" y="5498703"/>
                </a:lnTo>
                <a:lnTo>
                  <a:pt x="998538" y="5502275"/>
                </a:lnTo>
                <a:lnTo>
                  <a:pt x="996553" y="5506244"/>
                </a:lnTo>
                <a:lnTo>
                  <a:pt x="994172" y="5509816"/>
                </a:lnTo>
                <a:lnTo>
                  <a:pt x="990997" y="5513388"/>
                </a:lnTo>
                <a:lnTo>
                  <a:pt x="987425" y="5516960"/>
                </a:lnTo>
                <a:lnTo>
                  <a:pt x="979091" y="5524103"/>
                </a:lnTo>
                <a:lnTo>
                  <a:pt x="961232" y="5538788"/>
                </a:lnTo>
                <a:lnTo>
                  <a:pt x="957660" y="5544741"/>
                </a:lnTo>
                <a:lnTo>
                  <a:pt x="953691" y="5551091"/>
                </a:lnTo>
                <a:lnTo>
                  <a:pt x="949325" y="5557044"/>
                </a:lnTo>
                <a:lnTo>
                  <a:pt x="944166" y="5563394"/>
                </a:lnTo>
                <a:lnTo>
                  <a:pt x="937816" y="5568950"/>
                </a:lnTo>
                <a:lnTo>
                  <a:pt x="931863" y="5574903"/>
                </a:lnTo>
                <a:lnTo>
                  <a:pt x="924719" y="5580460"/>
                </a:lnTo>
                <a:lnTo>
                  <a:pt x="917575" y="5586810"/>
                </a:lnTo>
                <a:lnTo>
                  <a:pt x="909638" y="5592366"/>
                </a:lnTo>
                <a:lnTo>
                  <a:pt x="901303" y="5597922"/>
                </a:lnTo>
                <a:lnTo>
                  <a:pt x="892572" y="5603081"/>
                </a:lnTo>
                <a:lnTo>
                  <a:pt x="883444" y="5608638"/>
                </a:lnTo>
                <a:lnTo>
                  <a:pt x="864394" y="5618560"/>
                </a:lnTo>
                <a:lnTo>
                  <a:pt x="843756" y="5627688"/>
                </a:lnTo>
                <a:lnTo>
                  <a:pt x="822325" y="5636816"/>
                </a:lnTo>
                <a:lnTo>
                  <a:pt x="799703" y="5644753"/>
                </a:lnTo>
                <a:lnTo>
                  <a:pt x="776685" y="5651897"/>
                </a:lnTo>
                <a:lnTo>
                  <a:pt x="753269" y="5657850"/>
                </a:lnTo>
                <a:lnTo>
                  <a:pt x="729456" y="5662613"/>
                </a:lnTo>
                <a:lnTo>
                  <a:pt x="705247" y="5666185"/>
                </a:lnTo>
                <a:lnTo>
                  <a:pt x="693738" y="5667375"/>
                </a:lnTo>
                <a:lnTo>
                  <a:pt x="681831" y="5668566"/>
                </a:lnTo>
                <a:lnTo>
                  <a:pt x="670322" y="5668963"/>
                </a:lnTo>
                <a:lnTo>
                  <a:pt x="658416" y="5669756"/>
                </a:lnTo>
                <a:lnTo>
                  <a:pt x="638175" y="5673328"/>
                </a:lnTo>
                <a:lnTo>
                  <a:pt x="617935" y="5676106"/>
                </a:lnTo>
                <a:lnTo>
                  <a:pt x="597694" y="5678091"/>
                </a:lnTo>
                <a:lnTo>
                  <a:pt x="576660" y="5679678"/>
                </a:lnTo>
                <a:lnTo>
                  <a:pt x="555228" y="5680869"/>
                </a:lnTo>
                <a:lnTo>
                  <a:pt x="534591" y="5681266"/>
                </a:lnTo>
                <a:lnTo>
                  <a:pt x="491728" y="5681663"/>
                </a:lnTo>
                <a:lnTo>
                  <a:pt x="448866" y="5681663"/>
                </a:lnTo>
                <a:lnTo>
                  <a:pt x="406003" y="5681663"/>
                </a:lnTo>
                <a:lnTo>
                  <a:pt x="384572" y="5682456"/>
                </a:lnTo>
                <a:lnTo>
                  <a:pt x="363935" y="5683250"/>
                </a:lnTo>
                <a:lnTo>
                  <a:pt x="342900" y="5684441"/>
                </a:lnTo>
                <a:lnTo>
                  <a:pt x="322263" y="5686425"/>
                </a:lnTo>
                <a:lnTo>
                  <a:pt x="134938" y="5682456"/>
                </a:lnTo>
                <a:lnTo>
                  <a:pt x="119460" y="5682456"/>
                </a:lnTo>
                <a:lnTo>
                  <a:pt x="103188" y="5681663"/>
                </a:lnTo>
                <a:lnTo>
                  <a:pt x="86916" y="5680869"/>
                </a:lnTo>
                <a:lnTo>
                  <a:pt x="72231" y="5679281"/>
                </a:lnTo>
                <a:lnTo>
                  <a:pt x="59531" y="5677297"/>
                </a:lnTo>
                <a:lnTo>
                  <a:pt x="54372" y="5675710"/>
                </a:lnTo>
                <a:lnTo>
                  <a:pt x="50006" y="5674122"/>
                </a:lnTo>
                <a:lnTo>
                  <a:pt x="46831" y="5672535"/>
                </a:lnTo>
                <a:lnTo>
                  <a:pt x="44847" y="5670550"/>
                </a:lnTo>
                <a:lnTo>
                  <a:pt x="44450" y="5669756"/>
                </a:lnTo>
                <a:lnTo>
                  <a:pt x="44450" y="5668566"/>
                </a:lnTo>
                <a:lnTo>
                  <a:pt x="44847" y="5667375"/>
                </a:lnTo>
                <a:lnTo>
                  <a:pt x="45244" y="5666185"/>
                </a:lnTo>
                <a:lnTo>
                  <a:pt x="49213" y="5659835"/>
                </a:lnTo>
                <a:lnTo>
                  <a:pt x="52388" y="5653881"/>
                </a:lnTo>
                <a:lnTo>
                  <a:pt x="54769" y="5647135"/>
                </a:lnTo>
                <a:lnTo>
                  <a:pt x="57150" y="5641181"/>
                </a:lnTo>
                <a:lnTo>
                  <a:pt x="57944" y="5634831"/>
                </a:lnTo>
                <a:lnTo>
                  <a:pt x="59134" y="5628878"/>
                </a:lnTo>
                <a:lnTo>
                  <a:pt x="59134" y="5622925"/>
                </a:lnTo>
                <a:lnTo>
                  <a:pt x="58341" y="5616575"/>
                </a:lnTo>
                <a:lnTo>
                  <a:pt x="57944" y="5610225"/>
                </a:lnTo>
                <a:lnTo>
                  <a:pt x="56356" y="5603875"/>
                </a:lnTo>
                <a:lnTo>
                  <a:pt x="54769" y="5598319"/>
                </a:lnTo>
                <a:lnTo>
                  <a:pt x="53578" y="5592366"/>
                </a:lnTo>
                <a:lnTo>
                  <a:pt x="48816" y="5580063"/>
                </a:lnTo>
                <a:lnTo>
                  <a:pt x="43656" y="5567760"/>
                </a:lnTo>
                <a:lnTo>
                  <a:pt x="32147" y="5543550"/>
                </a:lnTo>
                <a:lnTo>
                  <a:pt x="26988" y="5531644"/>
                </a:lnTo>
                <a:lnTo>
                  <a:pt x="21828" y="5519341"/>
                </a:lnTo>
                <a:lnTo>
                  <a:pt x="18257" y="5507038"/>
                </a:lnTo>
                <a:lnTo>
                  <a:pt x="16669" y="5501085"/>
                </a:lnTo>
                <a:lnTo>
                  <a:pt x="15875" y="5495131"/>
                </a:lnTo>
                <a:lnTo>
                  <a:pt x="14685" y="5488781"/>
                </a:lnTo>
                <a:lnTo>
                  <a:pt x="14685" y="5482828"/>
                </a:lnTo>
                <a:lnTo>
                  <a:pt x="14685" y="5476875"/>
                </a:lnTo>
                <a:lnTo>
                  <a:pt x="15875" y="5470525"/>
                </a:lnTo>
                <a:lnTo>
                  <a:pt x="17463" y="5461397"/>
                </a:lnTo>
                <a:lnTo>
                  <a:pt x="17860" y="5451872"/>
                </a:lnTo>
                <a:lnTo>
                  <a:pt x="18257" y="5442744"/>
                </a:lnTo>
                <a:lnTo>
                  <a:pt x="18257" y="5432822"/>
                </a:lnTo>
                <a:lnTo>
                  <a:pt x="17860" y="5423694"/>
                </a:lnTo>
                <a:lnTo>
                  <a:pt x="16669" y="5414566"/>
                </a:lnTo>
                <a:lnTo>
                  <a:pt x="14288" y="5395913"/>
                </a:lnTo>
                <a:lnTo>
                  <a:pt x="10716" y="5376863"/>
                </a:lnTo>
                <a:lnTo>
                  <a:pt x="7541" y="5358210"/>
                </a:lnTo>
                <a:lnTo>
                  <a:pt x="3969" y="5339160"/>
                </a:lnTo>
                <a:lnTo>
                  <a:pt x="1588" y="5320506"/>
                </a:lnTo>
                <a:lnTo>
                  <a:pt x="397" y="5311378"/>
                </a:lnTo>
                <a:lnTo>
                  <a:pt x="0" y="5301456"/>
                </a:lnTo>
                <a:lnTo>
                  <a:pt x="0" y="5292328"/>
                </a:lnTo>
                <a:lnTo>
                  <a:pt x="0" y="5282803"/>
                </a:lnTo>
                <a:lnTo>
                  <a:pt x="1191" y="5273675"/>
                </a:lnTo>
                <a:lnTo>
                  <a:pt x="1985" y="5264547"/>
                </a:lnTo>
                <a:lnTo>
                  <a:pt x="3969" y="5255022"/>
                </a:lnTo>
                <a:lnTo>
                  <a:pt x="6747" y="5245497"/>
                </a:lnTo>
                <a:lnTo>
                  <a:pt x="10319" y="5236369"/>
                </a:lnTo>
                <a:lnTo>
                  <a:pt x="14288" y="5227241"/>
                </a:lnTo>
                <a:lnTo>
                  <a:pt x="19447" y="5217716"/>
                </a:lnTo>
                <a:lnTo>
                  <a:pt x="25400" y="5208588"/>
                </a:lnTo>
                <a:lnTo>
                  <a:pt x="32147" y="5199460"/>
                </a:lnTo>
                <a:lnTo>
                  <a:pt x="40085" y="5190331"/>
                </a:lnTo>
                <a:lnTo>
                  <a:pt x="49213" y="5181203"/>
                </a:lnTo>
                <a:lnTo>
                  <a:pt x="59531" y="5171678"/>
                </a:lnTo>
                <a:lnTo>
                  <a:pt x="60722" y="5160566"/>
                </a:lnTo>
                <a:lnTo>
                  <a:pt x="61913" y="5149850"/>
                </a:lnTo>
                <a:lnTo>
                  <a:pt x="63500" y="5128022"/>
                </a:lnTo>
                <a:lnTo>
                  <a:pt x="65485" y="5105797"/>
                </a:lnTo>
                <a:lnTo>
                  <a:pt x="68263" y="5083969"/>
                </a:lnTo>
                <a:lnTo>
                  <a:pt x="69850" y="5072460"/>
                </a:lnTo>
                <a:lnTo>
                  <a:pt x="71835" y="5062141"/>
                </a:lnTo>
                <a:lnTo>
                  <a:pt x="75010" y="5050631"/>
                </a:lnTo>
                <a:lnTo>
                  <a:pt x="78185" y="5039916"/>
                </a:lnTo>
                <a:lnTo>
                  <a:pt x="82550" y="5028803"/>
                </a:lnTo>
                <a:lnTo>
                  <a:pt x="86916" y="5018088"/>
                </a:lnTo>
                <a:lnTo>
                  <a:pt x="93266" y="5007372"/>
                </a:lnTo>
                <a:lnTo>
                  <a:pt x="100410" y="4996260"/>
                </a:lnTo>
                <a:lnTo>
                  <a:pt x="96838" y="4990703"/>
                </a:lnTo>
                <a:lnTo>
                  <a:pt x="93663" y="4984750"/>
                </a:lnTo>
                <a:lnTo>
                  <a:pt x="91281" y="4978400"/>
                </a:lnTo>
                <a:lnTo>
                  <a:pt x="88900" y="4972447"/>
                </a:lnTo>
                <a:lnTo>
                  <a:pt x="87710" y="4966097"/>
                </a:lnTo>
                <a:lnTo>
                  <a:pt x="86122" y="4960541"/>
                </a:lnTo>
                <a:lnTo>
                  <a:pt x="85328" y="4954588"/>
                </a:lnTo>
                <a:lnTo>
                  <a:pt x="84931" y="4948635"/>
                </a:lnTo>
                <a:lnTo>
                  <a:pt x="84931" y="4942285"/>
                </a:lnTo>
                <a:lnTo>
                  <a:pt x="84931" y="4936728"/>
                </a:lnTo>
                <a:lnTo>
                  <a:pt x="86519" y="4924425"/>
                </a:lnTo>
                <a:lnTo>
                  <a:pt x="88503" y="4912916"/>
                </a:lnTo>
                <a:lnTo>
                  <a:pt x="92075" y="4901010"/>
                </a:lnTo>
                <a:lnTo>
                  <a:pt x="95647" y="4889103"/>
                </a:lnTo>
                <a:lnTo>
                  <a:pt x="99616" y="4877197"/>
                </a:lnTo>
                <a:lnTo>
                  <a:pt x="108744" y="4853781"/>
                </a:lnTo>
                <a:lnTo>
                  <a:pt x="113507" y="4842272"/>
                </a:lnTo>
                <a:lnTo>
                  <a:pt x="117475" y="4830366"/>
                </a:lnTo>
                <a:lnTo>
                  <a:pt x="121047" y="4818856"/>
                </a:lnTo>
                <a:lnTo>
                  <a:pt x="124222" y="4806950"/>
                </a:lnTo>
                <a:lnTo>
                  <a:pt x="134541" y="4762897"/>
                </a:lnTo>
                <a:lnTo>
                  <a:pt x="143669" y="4718447"/>
                </a:lnTo>
                <a:lnTo>
                  <a:pt x="151606" y="4674791"/>
                </a:lnTo>
                <a:lnTo>
                  <a:pt x="159147" y="4630341"/>
                </a:lnTo>
                <a:lnTo>
                  <a:pt x="165894" y="4586288"/>
                </a:lnTo>
                <a:lnTo>
                  <a:pt x="171847" y="4541838"/>
                </a:lnTo>
                <a:lnTo>
                  <a:pt x="176610" y="4497785"/>
                </a:lnTo>
                <a:lnTo>
                  <a:pt x="180578" y="4453335"/>
                </a:lnTo>
                <a:lnTo>
                  <a:pt x="172641" y="3853260"/>
                </a:lnTo>
                <a:lnTo>
                  <a:pt x="175022" y="3809603"/>
                </a:lnTo>
                <a:lnTo>
                  <a:pt x="174625" y="3773091"/>
                </a:lnTo>
                <a:lnTo>
                  <a:pt x="173038" y="3735785"/>
                </a:lnTo>
                <a:lnTo>
                  <a:pt x="169863" y="3636963"/>
                </a:lnTo>
                <a:lnTo>
                  <a:pt x="166291" y="3538141"/>
                </a:lnTo>
                <a:lnTo>
                  <a:pt x="159147" y="3340894"/>
                </a:lnTo>
                <a:lnTo>
                  <a:pt x="156369" y="3242072"/>
                </a:lnTo>
                <a:lnTo>
                  <a:pt x="153591" y="3142853"/>
                </a:lnTo>
                <a:lnTo>
                  <a:pt x="151606" y="3044031"/>
                </a:lnTo>
                <a:lnTo>
                  <a:pt x="150813" y="2945606"/>
                </a:lnTo>
                <a:lnTo>
                  <a:pt x="150019" y="2928144"/>
                </a:lnTo>
                <a:lnTo>
                  <a:pt x="148431" y="2910285"/>
                </a:lnTo>
                <a:lnTo>
                  <a:pt x="146447" y="2893219"/>
                </a:lnTo>
                <a:lnTo>
                  <a:pt x="144066" y="2875360"/>
                </a:lnTo>
                <a:lnTo>
                  <a:pt x="138907" y="2840038"/>
                </a:lnTo>
                <a:lnTo>
                  <a:pt x="136525" y="2822178"/>
                </a:lnTo>
                <a:lnTo>
                  <a:pt x="134938" y="2805113"/>
                </a:lnTo>
                <a:lnTo>
                  <a:pt x="133747" y="2787253"/>
                </a:lnTo>
                <a:lnTo>
                  <a:pt x="133747" y="2769394"/>
                </a:lnTo>
                <a:lnTo>
                  <a:pt x="134541" y="2760663"/>
                </a:lnTo>
                <a:lnTo>
                  <a:pt x="134938" y="2751931"/>
                </a:lnTo>
                <a:lnTo>
                  <a:pt x="135731" y="2743597"/>
                </a:lnTo>
                <a:lnTo>
                  <a:pt x="137319" y="2734469"/>
                </a:lnTo>
                <a:lnTo>
                  <a:pt x="139303" y="2725738"/>
                </a:lnTo>
                <a:lnTo>
                  <a:pt x="141684" y="2717007"/>
                </a:lnTo>
                <a:lnTo>
                  <a:pt x="144463" y="2708275"/>
                </a:lnTo>
                <a:lnTo>
                  <a:pt x="147638" y="2699544"/>
                </a:lnTo>
                <a:lnTo>
                  <a:pt x="151606" y="2690416"/>
                </a:lnTo>
                <a:lnTo>
                  <a:pt x="155575" y="2681685"/>
                </a:lnTo>
                <a:lnTo>
                  <a:pt x="160735" y="2673350"/>
                </a:lnTo>
                <a:lnTo>
                  <a:pt x="166291" y="2664619"/>
                </a:lnTo>
                <a:lnTo>
                  <a:pt x="161925" y="2652316"/>
                </a:lnTo>
                <a:lnTo>
                  <a:pt x="157956" y="2640807"/>
                </a:lnTo>
                <a:lnTo>
                  <a:pt x="154384" y="2628503"/>
                </a:lnTo>
                <a:lnTo>
                  <a:pt x="150813" y="2616597"/>
                </a:lnTo>
                <a:lnTo>
                  <a:pt x="147638" y="2604691"/>
                </a:lnTo>
                <a:lnTo>
                  <a:pt x="144860" y="2592785"/>
                </a:lnTo>
                <a:lnTo>
                  <a:pt x="142875" y="2580481"/>
                </a:lnTo>
                <a:lnTo>
                  <a:pt x="140891" y="2568972"/>
                </a:lnTo>
                <a:lnTo>
                  <a:pt x="138113" y="2545160"/>
                </a:lnTo>
                <a:lnTo>
                  <a:pt x="135731" y="2520553"/>
                </a:lnTo>
                <a:lnTo>
                  <a:pt x="134938" y="2496741"/>
                </a:lnTo>
                <a:lnTo>
                  <a:pt x="134541" y="2472532"/>
                </a:lnTo>
                <a:lnTo>
                  <a:pt x="134938" y="2448719"/>
                </a:lnTo>
                <a:lnTo>
                  <a:pt x="135335" y="2424906"/>
                </a:lnTo>
                <a:lnTo>
                  <a:pt x="138113" y="2376488"/>
                </a:lnTo>
                <a:lnTo>
                  <a:pt x="140494" y="2328863"/>
                </a:lnTo>
                <a:lnTo>
                  <a:pt x="141684" y="2304653"/>
                </a:lnTo>
                <a:lnTo>
                  <a:pt x="142478" y="2280841"/>
                </a:lnTo>
                <a:lnTo>
                  <a:pt x="142478" y="2253853"/>
                </a:lnTo>
                <a:lnTo>
                  <a:pt x="142478" y="2226469"/>
                </a:lnTo>
                <a:lnTo>
                  <a:pt x="140494" y="2172494"/>
                </a:lnTo>
                <a:lnTo>
                  <a:pt x="138907" y="2118122"/>
                </a:lnTo>
                <a:lnTo>
                  <a:pt x="138113" y="2090341"/>
                </a:lnTo>
                <a:lnTo>
                  <a:pt x="138113" y="2063750"/>
                </a:lnTo>
                <a:lnTo>
                  <a:pt x="138113" y="2036763"/>
                </a:lnTo>
                <a:lnTo>
                  <a:pt x="138907" y="2008981"/>
                </a:lnTo>
                <a:lnTo>
                  <a:pt x="140494" y="1981994"/>
                </a:lnTo>
                <a:lnTo>
                  <a:pt x="142875" y="1954610"/>
                </a:lnTo>
                <a:lnTo>
                  <a:pt x="147241" y="1927622"/>
                </a:lnTo>
                <a:lnTo>
                  <a:pt x="149225" y="1914128"/>
                </a:lnTo>
                <a:lnTo>
                  <a:pt x="151606" y="1900635"/>
                </a:lnTo>
                <a:lnTo>
                  <a:pt x="154781" y="1887141"/>
                </a:lnTo>
                <a:lnTo>
                  <a:pt x="158353" y="1873647"/>
                </a:lnTo>
                <a:lnTo>
                  <a:pt x="161925" y="1860153"/>
                </a:lnTo>
                <a:lnTo>
                  <a:pt x="165894" y="1846263"/>
                </a:lnTo>
                <a:lnTo>
                  <a:pt x="159941" y="1819275"/>
                </a:lnTo>
                <a:lnTo>
                  <a:pt x="154781" y="1792288"/>
                </a:lnTo>
                <a:lnTo>
                  <a:pt x="150019" y="1765300"/>
                </a:lnTo>
                <a:lnTo>
                  <a:pt x="146447" y="1738313"/>
                </a:lnTo>
                <a:lnTo>
                  <a:pt x="144066" y="1711325"/>
                </a:lnTo>
                <a:lnTo>
                  <a:pt x="142081" y="1683941"/>
                </a:lnTo>
                <a:lnTo>
                  <a:pt x="140494" y="1656953"/>
                </a:lnTo>
                <a:lnTo>
                  <a:pt x="139303" y="1629966"/>
                </a:lnTo>
                <a:lnTo>
                  <a:pt x="138907" y="1602978"/>
                </a:lnTo>
                <a:lnTo>
                  <a:pt x="139303" y="1575991"/>
                </a:lnTo>
                <a:lnTo>
                  <a:pt x="140097" y="1549003"/>
                </a:lnTo>
                <a:lnTo>
                  <a:pt x="140891" y="1522016"/>
                </a:lnTo>
                <a:lnTo>
                  <a:pt x="142478" y="1494631"/>
                </a:lnTo>
                <a:lnTo>
                  <a:pt x="144066" y="1467644"/>
                </a:lnTo>
                <a:lnTo>
                  <a:pt x="148431" y="1413669"/>
                </a:lnTo>
                <a:lnTo>
                  <a:pt x="153194" y="1359694"/>
                </a:lnTo>
                <a:lnTo>
                  <a:pt x="158353" y="1305322"/>
                </a:lnTo>
                <a:lnTo>
                  <a:pt x="163513" y="1251347"/>
                </a:lnTo>
                <a:lnTo>
                  <a:pt x="167878" y="1197372"/>
                </a:lnTo>
                <a:lnTo>
                  <a:pt x="171450" y="1143397"/>
                </a:lnTo>
                <a:lnTo>
                  <a:pt x="172641" y="1116410"/>
                </a:lnTo>
                <a:lnTo>
                  <a:pt x="173435" y="1089025"/>
                </a:lnTo>
                <a:lnTo>
                  <a:pt x="174228" y="1062038"/>
                </a:lnTo>
                <a:lnTo>
                  <a:pt x="174228" y="1035050"/>
                </a:lnTo>
                <a:lnTo>
                  <a:pt x="173435" y="1008063"/>
                </a:lnTo>
                <a:lnTo>
                  <a:pt x="172641" y="981075"/>
                </a:lnTo>
                <a:lnTo>
                  <a:pt x="175022" y="966391"/>
                </a:lnTo>
                <a:lnTo>
                  <a:pt x="173038" y="829469"/>
                </a:lnTo>
                <a:lnTo>
                  <a:pt x="170656" y="692547"/>
                </a:lnTo>
                <a:lnTo>
                  <a:pt x="169863" y="685403"/>
                </a:lnTo>
                <a:lnTo>
                  <a:pt x="169466" y="678260"/>
                </a:lnTo>
                <a:lnTo>
                  <a:pt x="169466" y="671116"/>
                </a:lnTo>
                <a:lnTo>
                  <a:pt x="169863" y="667544"/>
                </a:lnTo>
                <a:lnTo>
                  <a:pt x="171053" y="663972"/>
                </a:lnTo>
                <a:lnTo>
                  <a:pt x="172641" y="661194"/>
                </a:lnTo>
                <a:lnTo>
                  <a:pt x="174625" y="657622"/>
                </a:lnTo>
                <a:lnTo>
                  <a:pt x="177006" y="654447"/>
                </a:lnTo>
                <a:lnTo>
                  <a:pt x="180578" y="650875"/>
                </a:lnTo>
                <a:lnTo>
                  <a:pt x="185341" y="647700"/>
                </a:lnTo>
                <a:lnTo>
                  <a:pt x="190897" y="644922"/>
                </a:lnTo>
                <a:lnTo>
                  <a:pt x="197644" y="641747"/>
                </a:lnTo>
                <a:lnTo>
                  <a:pt x="205185" y="639366"/>
                </a:lnTo>
                <a:lnTo>
                  <a:pt x="198835" y="636191"/>
                </a:lnTo>
                <a:lnTo>
                  <a:pt x="194072" y="632619"/>
                </a:lnTo>
                <a:lnTo>
                  <a:pt x="189706" y="629444"/>
                </a:lnTo>
                <a:lnTo>
                  <a:pt x="186135" y="626269"/>
                </a:lnTo>
                <a:lnTo>
                  <a:pt x="183356" y="623491"/>
                </a:lnTo>
                <a:lnTo>
                  <a:pt x="180578" y="620316"/>
                </a:lnTo>
                <a:lnTo>
                  <a:pt x="178594" y="617141"/>
                </a:lnTo>
                <a:lnTo>
                  <a:pt x="177800" y="614363"/>
                </a:lnTo>
                <a:lnTo>
                  <a:pt x="176610" y="611188"/>
                </a:lnTo>
                <a:lnTo>
                  <a:pt x="176610" y="608013"/>
                </a:lnTo>
                <a:lnTo>
                  <a:pt x="176610" y="605235"/>
                </a:lnTo>
                <a:lnTo>
                  <a:pt x="177006" y="602060"/>
                </a:lnTo>
                <a:lnTo>
                  <a:pt x="177800" y="598884"/>
                </a:lnTo>
                <a:lnTo>
                  <a:pt x="178991" y="596106"/>
                </a:lnTo>
                <a:lnTo>
                  <a:pt x="182166" y="589756"/>
                </a:lnTo>
                <a:lnTo>
                  <a:pt x="186135" y="583803"/>
                </a:lnTo>
                <a:lnTo>
                  <a:pt x="191294" y="577453"/>
                </a:lnTo>
                <a:lnTo>
                  <a:pt x="201613" y="565547"/>
                </a:lnTo>
                <a:lnTo>
                  <a:pt x="205978" y="559197"/>
                </a:lnTo>
                <a:lnTo>
                  <a:pt x="210741" y="553244"/>
                </a:lnTo>
                <a:lnTo>
                  <a:pt x="214313" y="546894"/>
                </a:lnTo>
                <a:lnTo>
                  <a:pt x="216694" y="541338"/>
                </a:lnTo>
                <a:lnTo>
                  <a:pt x="210344" y="535781"/>
                </a:lnTo>
                <a:lnTo>
                  <a:pt x="207566" y="533400"/>
                </a:lnTo>
                <a:lnTo>
                  <a:pt x="205581" y="530225"/>
                </a:lnTo>
                <a:lnTo>
                  <a:pt x="203994" y="527844"/>
                </a:lnTo>
                <a:lnTo>
                  <a:pt x="202406" y="525066"/>
                </a:lnTo>
                <a:lnTo>
                  <a:pt x="200422" y="519509"/>
                </a:lnTo>
                <a:lnTo>
                  <a:pt x="200025" y="513953"/>
                </a:lnTo>
                <a:lnTo>
                  <a:pt x="200025" y="508397"/>
                </a:lnTo>
                <a:lnTo>
                  <a:pt x="201216" y="503238"/>
                </a:lnTo>
                <a:lnTo>
                  <a:pt x="203200" y="497681"/>
                </a:lnTo>
                <a:lnTo>
                  <a:pt x="207169" y="486569"/>
                </a:lnTo>
                <a:lnTo>
                  <a:pt x="211138" y="475853"/>
                </a:lnTo>
                <a:lnTo>
                  <a:pt x="212725" y="470297"/>
                </a:lnTo>
                <a:lnTo>
                  <a:pt x="213916" y="464741"/>
                </a:lnTo>
                <a:lnTo>
                  <a:pt x="214313" y="459581"/>
                </a:lnTo>
                <a:lnTo>
                  <a:pt x="213916" y="454025"/>
                </a:lnTo>
                <a:lnTo>
                  <a:pt x="212328" y="441722"/>
                </a:lnTo>
                <a:lnTo>
                  <a:pt x="211138" y="430213"/>
                </a:lnTo>
                <a:lnTo>
                  <a:pt x="210344" y="418306"/>
                </a:lnTo>
                <a:lnTo>
                  <a:pt x="210344" y="406003"/>
                </a:lnTo>
                <a:lnTo>
                  <a:pt x="210344" y="394494"/>
                </a:lnTo>
                <a:lnTo>
                  <a:pt x="210344" y="382588"/>
                </a:lnTo>
                <a:lnTo>
                  <a:pt x="211535" y="358775"/>
                </a:lnTo>
                <a:lnTo>
                  <a:pt x="214313" y="334963"/>
                </a:lnTo>
                <a:lnTo>
                  <a:pt x="217488" y="311547"/>
                </a:lnTo>
                <a:lnTo>
                  <a:pt x="221457" y="287338"/>
                </a:lnTo>
                <a:lnTo>
                  <a:pt x="225822" y="263922"/>
                </a:lnTo>
                <a:lnTo>
                  <a:pt x="231378" y="240109"/>
                </a:lnTo>
                <a:lnTo>
                  <a:pt x="237331" y="216694"/>
                </a:lnTo>
                <a:lnTo>
                  <a:pt x="248841" y="169466"/>
                </a:lnTo>
                <a:lnTo>
                  <a:pt x="261144" y="122238"/>
                </a:lnTo>
                <a:lnTo>
                  <a:pt x="266700" y="98822"/>
                </a:lnTo>
                <a:lnTo>
                  <a:pt x="272256" y="74613"/>
                </a:lnTo>
                <a:lnTo>
                  <a:pt x="274241" y="66675"/>
                </a:lnTo>
                <a:lnTo>
                  <a:pt x="277416" y="59135"/>
                </a:lnTo>
                <a:lnTo>
                  <a:pt x="280988" y="51594"/>
                </a:lnTo>
                <a:lnTo>
                  <a:pt x="286147" y="43656"/>
                </a:lnTo>
                <a:lnTo>
                  <a:pt x="288528" y="40084"/>
                </a:lnTo>
                <a:lnTo>
                  <a:pt x="292100" y="36513"/>
                </a:lnTo>
                <a:lnTo>
                  <a:pt x="295672" y="33734"/>
                </a:lnTo>
                <a:lnTo>
                  <a:pt x="299244" y="30163"/>
                </a:lnTo>
                <a:lnTo>
                  <a:pt x="304007" y="26988"/>
                </a:lnTo>
                <a:lnTo>
                  <a:pt x="308372" y="24606"/>
                </a:lnTo>
                <a:lnTo>
                  <a:pt x="313135" y="21431"/>
                </a:lnTo>
                <a:lnTo>
                  <a:pt x="318691" y="18653"/>
                </a:lnTo>
                <a:lnTo>
                  <a:pt x="324644" y="16669"/>
                </a:lnTo>
                <a:lnTo>
                  <a:pt x="330994" y="14288"/>
                </a:lnTo>
                <a:lnTo>
                  <a:pt x="337344" y="12700"/>
                </a:lnTo>
                <a:lnTo>
                  <a:pt x="344488" y="10716"/>
                </a:lnTo>
                <a:lnTo>
                  <a:pt x="352822" y="9128"/>
                </a:lnTo>
                <a:lnTo>
                  <a:pt x="360760" y="8335"/>
                </a:lnTo>
                <a:lnTo>
                  <a:pt x="369491" y="7144"/>
                </a:lnTo>
                <a:lnTo>
                  <a:pt x="378619" y="6747"/>
                </a:lnTo>
                <a:lnTo>
                  <a:pt x="388938" y="5953"/>
                </a:lnTo>
                <a:lnTo>
                  <a:pt x="398860" y="5556"/>
                </a:lnTo>
                <a:lnTo>
                  <a:pt x="421481" y="6747"/>
                </a:lnTo>
                <a:lnTo>
                  <a:pt x="446882" y="8731"/>
                </a:lnTo>
                <a:lnTo>
                  <a:pt x="474266" y="11510"/>
                </a:lnTo>
                <a:lnTo>
                  <a:pt x="493316" y="11510"/>
                </a:lnTo>
                <a:lnTo>
                  <a:pt x="511572" y="11113"/>
                </a:lnTo>
                <a:lnTo>
                  <a:pt x="530225" y="10319"/>
                </a:lnTo>
                <a:lnTo>
                  <a:pt x="549275" y="8731"/>
                </a:lnTo>
                <a:lnTo>
                  <a:pt x="586978" y="5160"/>
                </a:lnTo>
                <a:lnTo>
                  <a:pt x="623888" y="1985"/>
                </a:lnTo>
                <a:lnTo>
                  <a:pt x="642938" y="1191"/>
                </a:lnTo>
                <a:lnTo>
                  <a:pt x="661591" y="397"/>
                </a:lnTo>
                <a:close/>
              </a:path>
            </a:pathLst>
          </a:custGeom>
        </p:spPr>
      </p:sp>
    </p:spTree>
    <p:extLst>
      <p:ext uri="{BB962C8B-B14F-4D97-AF65-F5344CB8AC3E}">
        <p14:creationId xmlns:p14="http://schemas.microsoft.com/office/powerpoint/2010/main" val="39811826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23140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21969103-892B-5D22-B3EB-F63EE12D343D}"/>
              </a:ext>
            </a:extLst>
          </p:cNvPr>
          <p:cNvSpPr/>
          <p:nvPr userDrawn="1"/>
        </p:nvSpPr>
        <p:spPr>
          <a:xfrm>
            <a:off x="7430610" y="2612254"/>
            <a:ext cx="3426779" cy="1633491"/>
          </a:xfrm>
          <a:prstGeom prst="roundRect">
            <a:avLst/>
          </a:prstGeom>
          <a:noFill/>
          <a:ln w="19050">
            <a:solidFill>
              <a:srgbClr val="ED7D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700677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C57E96BD-2282-A152-578F-5A0FADC092EC}"/>
              </a:ext>
            </a:extLst>
          </p:cNvPr>
          <p:cNvSpPr>
            <a:spLocks noGrp="1"/>
          </p:cNvSpPr>
          <p:nvPr>
            <p:ph type="pic" sz="quarter" idx="10"/>
          </p:nvPr>
        </p:nvSpPr>
        <p:spPr>
          <a:xfrm>
            <a:off x="492620" y="173731"/>
            <a:ext cx="4834967" cy="6870699"/>
          </a:xfrm>
          <a:custGeom>
            <a:avLst/>
            <a:gdLst>
              <a:gd name="connsiteX0" fmla="*/ 2452052 w 4826000"/>
              <a:gd name="connsiteY0" fmla="*/ 6818271 h 6857957"/>
              <a:gd name="connsiteX1" fmla="*/ 2455545 w 4826000"/>
              <a:gd name="connsiteY1" fmla="*/ 6818601 h 6857957"/>
              <a:gd name="connsiteX2" fmla="*/ 2456497 w 4826000"/>
              <a:gd name="connsiteY2" fmla="*/ 6820248 h 6857957"/>
              <a:gd name="connsiteX3" fmla="*/ 2457132 w 4826000"/>
              <a:gd name="connsiteY3" fmla="*/ 6821566 h 6857957"/>
              <a:gd name="connsiteX4" fmla="*/ 2457450 w 4826000"/>
              <a:gd name="connsiteY4" fmla="*/ 6822884 h 6857957"/>
              <a:gd name="connsiteX5" fmla="*/ 2457450 w 4826000"/>
              <a:gd name="connsiteY5" fmla="*/ 6824202 h 6857957"/>
              <a:gd name="connsiteX6" fmla="*/ 2457132 w 4826000"/>
              <a:gd name="connsiteY6" fmla="*/ 6825850 h 6857957"/>
              <a:gd name="connsiteX7" fmla="*/ 2456497 w 4826000"/>
              <a:gd name="connsiteY7" fmla="*/ 6826838 h 6857957"/>
              <a:gd name="connsiteX8" fmla="*/ 2454910 w 4826000"/>
              <a:gd name="connsiteY8" fmla="*/ 6828815 h 6857957"/>
              <a:gd name="connsiteX9" fmla="*/ 2452370 w 4826000"/>
              <a:gd name="connsiteY9" fmla="*/ 6830462 h 6857957"/>
              <a:gd name="connsiteX10" fmla="*/ 2449830 w 4826000"/>
              <a:gd name="connsiteY10" fmla="*/ 6832110 h 6857957"/>
              <a:gd name="connsiteX11" fmla="*/ 2447607 w 4826000"/>
              <a:gd name="connsiteY11" fmla="*/ 6834087 h 6857957"/>
              <a:gd name="connsiteX12" fmla="*/ 2445385 w 4826000"/>
              <a:gd name="connsiteY12" fmla="*/ 6835734 h 6857957"/>
              <a:gd name="connsiteX13" fmla="*/ 2444432 w 4826000"/>
              <a:gd name="connsiteY13" fmla="*/ 6835734 h 6857957"/>
              <a:gd name="connsiteX14" fmla="*/ 2443797 w 4826000"/>
              <a:gd name="connsiteY14" fmla="*/ 6835405 h 6857957"/>
              <a:gd name="connsiteX15" fmla="*/ 2443162 w 4826000"/>
              <a:gd name="connsiteY15" fmla="*/ 6834746 h 6857957"/>
              <a:gd name="connsiteX16" fmla="*/ 2442527 w 4826000"/>
              <a:gd name="connsiteY16" fmla="*/ 6833757 h 6857957"/>
              <a:gd name="connsiteX17" fmla="*/ 2442210 w 4826000"/>
              <a:gd name="connsiteY17" fmla="*/ 6832110 h 6857957"/>
              <a:gd name="connsiteX18" fmla="*/ 2441892 w 4826000"/>
              <a:gd name="connsiteY18" fmla="*/ 6830462 h 6857957"/>
              <a:gd name="connsiteX19" fmla="*/ 2441575 w 4826000"/>
              <a:gd name="connsiteY19" fmla="*/ 6828815 h 6857957"/>
              <a:gd name="connsiteX20" fmla="*/ 2441575 w 4826000"/>
              <a:gd name="connsiteY20" fmla="*/ 6827167 h 6857957"/>
              <a:gd name="connsiteX21" fmla="*/ 2441892 w 4826000"/>
              <a:gd name="connsiteY21" fmla="*/ 6825191 h 6857957"/>
              <a:gd name="connsiteX22" fmla="*/ 2442527 w 4826000"/>
              <a:gd name="connsiteY22" fmla="*/ 6823214 h 6857957"/>
              <a:gd name="connsiteX23" fmla="*/ 2443480 w 4826000"/>
              <a:gd name="connsiteY23" fmla="*/ 6821896 h 6857957"/>
              <a:gd name="connsiteX24" fmla="*/ 2445067 w 4826000"/>
              <a:gd name="connsiteY24" fmla="*/ 6820578 h 6857957"/>
              <a:gd name="connsiteX25" fmla="*/ 2446972 w 4826000"/>
              <a:gd name="connsiteY25" fmla="*/ 6819589 h 6857957"/>
              <a:gd name="connsiteX26" fmla="*/ 2449195 w 4826000"/>
              <a:gd name="connsiteY26" fmla="*/ 6818601 h 6857957"/>
              <a:gd name="connsiteX27" fmla="*/ 2180703 w 4826000"/>
              <a:gd name="connsiteY27" fmla="*/ 6818271 h 6857957"/>
              <a:gd name="connsiteX28" fmla="*/ 2182969 w 4826000"/>
              <a:gd name="connsiteY28" fmla="*/ 6818271 h 6857957"/>
              <a:gd name="connsiteX29" fmla="*/ 2184912 w 4826000"/>
              <a:gd name="connsiteY29" fmla="*/ 6818605 h 6857957"/>
              <a:gd name="connsiteX30" fmla="*/ 2186207 w 4826000"/>
              <a:gd name="connsiteY30" fmla="*/ 6818940 h 6857957"/>
              <a:gd name="connsiteX31" fmla="*/ 2187178 w 4826000"/>
              <a:gd name="connsiteY31" fmla="*/ 6819608 h 6857957"/>
              <a:gd name="connsiteX32" fmla="*/ 2187826 w 4826000"/>
              <a:gd name="connsiteY32" fmla="*/ 6820277 h 6857957"/>
              <a:gd name="connsiteX33" fmla="*/ 2188473 w 4826000"/>
              <a:gd name="connsiteY33" fmla="*/ 6821279 h 6857957"/>
              <a:gd name="connsiteX34" fmla="*/ 2189121 w 4826000"/>
              <a:gd name="connsiteY34" fmla="*/ 6823284 h 6857957"/>
              <a:gd name="connsiteX35" fmla="*/ 2189444 w 4826000"/>
              <a:gd name="connsiteY35" fmla="*/ 6825624 h 6857957"/>
              <a:gd name="connsiteX36" fmla="*/ 2189444 w 4826000"/>
              <a:gd name="connsiteY36" fmla="*/ 6827963 h 6857957"/>
              <a:gd name="connsiteX37" fmla="*/ 2189768 w 4826000"/>
              <a:gd name="connsiteY37" fmla="*/ 6829969 h 6857957"/>
              <a:gd name="connsiteX38" fmla="*/ 2195920 w 4826000"/>
              <a:gd name="connsiteY38" fmla="*/ 6830303 h 6857957"/>
              <a:gd name="connsiteX39" fmla="*/ 2200453 w 4826000"/>
              <a:gd name="connsiteY39" fmla="*/ 6829969 h 6857957"/>
              <a:gd name="connsiteX40" fmla="*/ 2204338 w 4826000"/>
              <a:gd name="connsiteY40" fmla="*/ 6829300 h 6857957"/>
              <a:gd name="connsiteX41" fmla="*/ 2207252 w 4826000"/>
              <a:gd name="connsiteY41" fmla="*/ 6828298 h 6857957"/>
              <a:gd name="connsiteX42" fmla="*/ 2209842 w 4826000"/>
              <a:gd name="connsiteY42" fmla="*/ 6827295 h 6857957"/>
              <a:gd name="connsiteX43" fmla="*/ 2213080 w 4826000"/>
              <a:gd name="connsiteY43" fmla="*/ 6826627 h 6857957"/>
              <a:gd name="connsiteX44" fmla="*/ 2216965 w 4826000"/>
              <a:gd name="connsiteY44" fmla="*/ 6826292 h 6857957"/>
              <a:gd name="connsiteX45" fmla="*/ 2222470 w 4826000"/>
              <a:gd name="connsiteY45" fmla="*/ 6825958 h 6857957"/>
              <a:gd name="connsiteX46" fmla="*/ 2224088 w 4826000"/>
              <a:gd name="connsiteY46" fmla="*/ 6837321 h 6857957"/>
              <a:gd name="connsiteX47" fmla="*/ 2222470 w 4826000"/>
              <a:gd name="connsiteY47" fmla="*/ 6837321 h 6857957"/>
              <a:gd name="connsiteX48" fmla="*/ 2220850 w 4826000"/>
              <a:gd name="connsiteY48" fmla="*/ 6837321 h 6857957"/>
              <a:gd name="connsiteX49" fmla="*/ 2216965 w 4826000"/>
              <a:gd name="connsiteY49" fmla="*/ 6836319 h 6857957"/>
              <a:gd name="connsiteX50" fmla="*/ 2209194 w 4826000"/>
              <a:gd name="connsiteY50" fmla="*/ 6833311 h 6857957"/>
              <a:gd name="connsiteX51" fmla="*/ 2205957 w 4826000"/>
              <a:gd name="connsiteY51" fmla="*/ 6832308 h 6857957"/>
              <a:gd name="connsiteX52" fmla="*/ 2204338 w 4826000"/>
              <a:gd name="connsiteY52" fmla="*/ 6831974 h 6857957"/>
              <a:gd name="connsiteX53" fmla="*/ 2202395 w 4826000"/>
              <a:gd name="connsiteY53" fmla="*/ 6831974 h 6857957"/>
              <a:gd name="connsiteX54" fmla="*/ 2200776 w 4826000"/>
              <a:gd name="connsiteY54" fmla="*/ 6832308 h 6857957"/>
              <a:gd name="connsiteX55" fmla="*/ 2199481 w 4826000"/>
              <a:gd name="connsiteY55" fmla="*/ 6832977 h 6857957"/>
              <a:gd name="connsiteX56" fmla="*/ 2198510 w 4826000"/>
              <a:gd name="connsiteY56" fmla="*/ 6833979 h 6857957"/>
              <a:gd name="connsiteX57" fmla="*/ 2197539 w 4826000"/>
              <a:gd name="connsiteY57" fmla="*/ 6835650 h 6857957"/>
              <a:gd name="connsiteX58" fmla="*/ 2193330 w 4826000"/>
              <a:gd name="connsiteY58" fmla="*/ 6833979 h 6857957"/>
              <a:gd name="connsiteX59" fmla="*/ 2189768 w 4826000"/>
              <a:gd name="connsiteY59" fmla="*/ 6832308 h 6857957"/>
              <a:gd name="connsiteX60" fmla="*/ 2186207 w 4826000"/>
              <a:gd name="connsiteY60" fmla="*/ 6830303 h 6857957"/>
              <a:gd name="connsiteX61" fmla="*/ 2183293 w 4826000"/>
              <a:gd name="connsiteY61" fmla="*/ 6828632 h 6857957"/>
              <a:gd name="connsiteX62" fmla="*/ 2180703 w 4826000"/>
              <a:gd name="connsiteY62" fmla="*/ 6826292 h 6857957"/>
              <a:gd name="connsiteX63" fmla="*/ 2178436 w 4826000"/>
              <a:gd name="connsiteY63" fmla="*/ 6823953 h 6857957"/>
              <a:gd name="connsiteX64" fmla="*/ 2176494 w 4826000"/>
              <a:gd name="connsiteY64" fmla="*/ 6821613 h 6857957"/>
              <a:gd name="connsiteX65" fmla="*/ 2174875 w 4826000"/>
              <a:gd name="connsiteY65" fmla="*/ 6818940 h 6857957"/>
              <a:gd name="connsiteX66" fmla="*/ 2177789 w 4826000"/>
              <a:gd name="connsiteY66" fmla="*/ 6818605 h 6857957"/>
              <a:gd name="connsiteX67" fmla="*/ 2202205 w 4826000"/>
              <a:gd name="connsiteY67" fmla="*/ 6800808 h 6857957"/>
              <a:gd name="connsiteX68" fmla="*/ 2205402 w 4826000"/>
              <a:gd name="connsiteY68" fmla="*/ 6801156 h 6857957"/>
              <a:gd name="connsiteX69" fmla="*/ 2207640 w 4826000"/>
              <a:gd name="connsiteY69" fmla="*/ 6801503 h 6857957"/>
              <a:gd name="connsiteX70" fmla="*/ 2209238 w 4826000"/>
              <a:gd name="connsiteY70" fmla="*/ 6802545 h 6857957"/>
              <a:gd name="connsiteX71" fmla="*/ 2210517 w 4826000"/>
              <a:gd name="connsiteY71" fmla="*/ 6803239 h 6857957"/>
              <a:gd name="connsiteX72" fmla="*/ 2211156 w 4826000"/>
              <a:gd name="connsiteY72" fmla="*/ 6804281 h 6857957"/>
              <a:gd name="connsiteX73" fmla="*/ 2212755 w 4826000"/>
              <a:gd name="connsiteY73" fmla="*/ 6807059 h 6857957"/>
              <a:gd name="connsiteX74" fmla="*/ 2217870 w 4826000"/>
              <a:gd name="connsiteY74" fmla="*/ 6806712 h 6857957"/>
              <a:gd name="connsiteX75" fmla="*/ 2221707 w 4826000"/>
              <a:gd name="connsiteY75" fmla="*/ 6806365 h 6857957"/>
              <a:gd name="connsiteX76" fmla="*/ 2224905 w 4826000"/>
              <a:gd name="connsiteY76" fmla="*/ 6805323 h 6857957"/>
              <a:gd name="connsiteX77" fmla="*/ 2227782 w 4826000"/>
              <a:gd name="connsiteY77" fmla="*/ 6804628 h 6857957"/>
              <a:gd name="connsiteX78" fmla="*/ 2230659 w 4826000"/>
              <a:gd name="connsiteY78" fmla="*/ 6803586 h 6857957"/>
              <a:gd name="connsiteX79" fmla="*/ 2234175 w 4826000"/>
              <a:gd name="connsiteY79" fmla="*/ 6802892 h 6857957"/>
              <a:gd name="connsiteX80" fmla="*/ 2238651 w 4826000"/>
              <a:gd name="connsiteY80" fmla="*/ 6802545 h 6857957"/>
              <a:gd name="connsiteX81" fmla="*/ 2244727 w 4826000"/>
              <a:gd name="connsiteY81" fmla="*/ 6802892 h 6857957"/>
              <a:gd name="connsiteX82" fmla="*/ 2244727 w 4826000"/>
              <a:gd name="connsiteY82" fmla="*/ 6803934 h 6857957"/>
              <a:gd name="connsiteX83" fmla="*/ 2244406 w 4826000"/>
              <a:gd name="connsiteY83" fmla="*/ 6804976 h 6857957"/>
              <a:gd name="connsiteX84" fmla="*/ 2243767 w 4826000"/>
              <a:gd name="connsiteY84" fmla="*/ 6805670 h 6857957"/>
              <a:gd name="connsiteX85" fmla="*/ 2242808 w 4826000"/>
              <a:gd name="connsiteY85" fmla="*/ 6806712 h 6857957"/>
              <a:gd name="connsiteX86" fmla="*/ 2240250 w 4826000"/>
              <a:gd name="connsiteY86" fmla="*/ 6808101 h 6857957"/>
              <a:gd name="connsiteX87" fmla="*/ 2237372 w 4826000"/>
              <a:gd name="connsiteY87" fmla="*/ 6809143 h 6857957"/>
              <a:gd name="connsiteX88" fmla="*/ 2233536 w 4826000"/>
              <a:gd name="connsiteY88" fmla="*/ 6810532 h 6857957"/>
              <a:gd name="connsiteX89" fmla="*/ 2229699 w 4826000"/>
              <a:gd name="connsiteY89" fmla="*/ 6811227 h 6857957"/>
              <a:gd name="connsiteX90" fmla="*/ 2225224 w 4826000"/>
              <a:gd name="connsiteY90" fmla="*/ 6811574 h 6857957"/>
              <a:gd name="connsiteX91" fmla="*/ 2220749 w 4826000"/>
              <a:gd name="connsiteY91" fmla="*/ 6811921 h 6857957"/>
              <a:gd name="connsiteX92" fmla="*/ 2216272 w 4826000"/>
              <a:gd name="connsiteY92" fmla="*/ 6811574 h 6857957"/>
              <a:gd name="connsiteX93" fmla="*/ 2212435 w 4826000"/>
              <a:gd name="connsiteY93" fmla="*/ 6811227 h 6857957"/>
              <a:gd name="connsiteX94" fmla="*/ 2208279 w 4826000"/>
              <a:gd name="connsiteY94" fmla="*/ 6810532 h 6857957"/>
              <a:gd name="connsiteX95" fmla="*/ 2205082 w 4826000"/>
              <a:gd name="connsiteY95" fmla="*/ 6809143 h 6857957"/>
              <a:gd name="connsiteX96" fmla="*/ 2201885 w 4826000"/>
              <a:gd name="connsiteY96" fmla="*/ 6807754 h 6857957"/>
              <a:gd name="connsiteX97" fmla="*/ 2199967 w 4826000"/>
              <a:gd name="connsiteY97" fmla="*/ 6806017 h 6857957"/>
              <a:gd name="connsiteX98" fmla="*/ 2199327 w 4826000"/>
              <a:gd name="connsiteY98" fmla="*/ 6804976 h 6857957"/>
              <a:gd name="connsiteX99" fmla="*/ 2198688 w 4826000"/>
              <a:gd name="connsiteY99" fmla="*/ 6803934 h 6857957"/>
              <a:gd name="connsiteX100" fmla="*/ 2198688 w 4826000"/>
              <a:gd name="connsiteY100" fmla="*/ 6802892 h 6857957"/>
              <a:gd name="connsiteX101" fmla="*/ 2198688 w 4826000"/>
              <a:gd name="connsiteY101" fmla="*/ 6801156 h 6857957"/>
              <a:gd name="connsiteX102" fmla="*/ 1322389 w 4826000"/>
              <a:gd name="connsiteY102" fmla="*/ 6791283 h 6857957"/>
              <a:gd name="connsiteX103" fmla="*/ 1322071 w 4826000"/>
              <a:gd name="connsiteY103" fmla="*/ 6795368 h 6857957"/>
              <a:gd name="connsiteX104" fmla="*/ 1321436 w 4826000"/>
              <a:gd name="connsiteY104" fmla="*/ 6799138 h 6857957"/>
              <a:gd name="connsiteX105" fmla="*/ 1320166 w 4826000"/>
              <a:gd name="connsiteY105" fmla="*/ 6802594 h 6857957"/>
              <a:gd name="connsiteX106" fmla="*/ 1318896 w 4826000"/>
              <a:gd name="connsiteY106" fmla="*/ 6806365 h 6857957"/>
              <a:gd name="connsiteX107" fmla="*/ 1317309 w 4826000"/>
              <a:gd name="connsiteY107" fmla="*/ 6809821 h 6857957"/>
              <a:gd name="connsiteX108" fmla="*/ 1315721 w 4826000"/>
              <a:gd name="connsiteY108" fmla="*/ 6813591 h 6857957"/>
              <a:gd name="connsiteX109" fmla="*/ 1315086 w 4826000"/>
              <a:gd name="connsiteY109" fmla="*/ 6817362 h 6857957"/>
              <a:gd name="connsiteX110" fmla="*/ 1314769 w 4826000"/>
              <a:gd name="connsiteY110" fmla="*/ 6821446 h 6857957"/>
              <a:gd name="connsiteX111" fmla="*/ 1311911 w 4826000"/>
              <a:gd name="connsiteY111" fmla="*/ 6821446 h 6857957"/>
              <a:gd name="connsiteX112" fmla="*/ 1309371 w 4826000"/>
              <a:gd name="connsiteY112" fmla="*/ 6820818 h 6857957"/>
              <a:gd name="connsiteX113" fmla="*/ 1307148 w 4826000"/>
              <a:gd name="connsiteY113" fmla="*/ 6819561 h 6857957"/>
              <a:gd name="connsiteX114" fmla="*/ 1305878 w 4826000"/>
              <a:gd name="connsiteY114" fmla="*/ 6817990 h 6857957"/>
              <a:gd name="connsiteX115" fmla="*/ 1305243 w 4826000"/>
              <a:gd name="connsiteY115" fmla="*/ 6815476 h 6857957"/>
              <a:gd name="connsiteX116" fmla="*/ 1304926 w 4826000"/>
              <a:gd name="connsiteY116" fmla="*/ 6813277 h 6857957"/>
              <a:gd name="connsiteX117" fmla="*/ 1304926 w 4826000"/>
              <a:gd name="connsiteY117" fmla="*/ 6810764 h 6857957"/>
              <a:gd name="connsiteX118" fmla="*/ 1305561 w 4826000"/>
              <a:gd name="connsiteY118" fmla="*/ 6807936 h 6857957"/>
              <a:gd name="connsiteX119" fmla="*/ 1306514 w 4826000"/>
              <a:gd name="connsiteY119" fmla="*/ 6805108 h 6857957"/>
              <a:gd name="connsiteX120" fmla="*/ 1307783 w 4826000"/>
              <a:gd name="connsiteY120" fmla="*/ 6802280 h 6857957"/>
              <a:gd name="connsiteX121" fmla="*/ 1309688 w 4826000"/>
              <a:gd name="connsiteY121" fmla="*/ 6799767 h 6857957"/>
              <a:gd name="connsiteX122" fmla="*/ 1311594 w 4826000"/>
              <a:gd name="connsiteY122" fmla="*/ 6797253 h 6857957"/>
              <a:gd name="connsiteX123" fmla="*/ 1313816 w 4826000"/>
              <a:gd name="connsiteY123" fmla="*/ 6795054 h 6857957"/>
              <a:gd name="connsiteX124" fmla="*/ 1316356 w 4826000"/>
              <a:gd name="connsiteY124" fmla="*/ 6793483 h 6857957"/>
              <a:gd name="connsiteX125" fmla="*/ 1319531 w 4826000"/>
              <a:gd name="connsiteY125" fmla="*/ 6792226 h 6857957"/>
              <a:gd name="connsiteX126" fmla="*/ 3082925 w 4826000"/>
              <a:gd name="connsiteY126" fmla="*/ 6788108 h 6857957"/>
              <a:gd name="connsiteX127" fmla="*/ 3087688 w 4826000"/>
              <a:gd name="connsiteY127" fmla="*/ 6788108 h 6857957"/>
              <a:gd name="connsiteX128" fmla="*/ 3086567 w 4826000"/>
              <a:gd name="connsiteY128" fmla="*/ 6789167 h 6857957"/>
              <a:gd name="connsiteX129" fmla="*/ 3085727 w 4826000"/>
              <a:gd name="connsiteY129" fmla="*/ 6789696 h 6857957"/>
              <a:gd name="connsiteX130" fmla="*/ 3084045 w 4826000"/>
              <a:gd name="connsiteY130" fmla="*/ 6789167 h 6857957"/>
              <a:gd name="connsiteX131" fmla="*/ 2580277 w 4826000"/>
              <a:gd name="connsiteY131" fmla="*/ 6784933 h 6857957"/>
              <a:gd name="connsiteX132" fmla="*/ 2582895 w 4826000"/>
              <a:gd name="connsiteY132" fmla="*/ 6785896 h 6857957"/>
              <a:gd name="connsiteX133" fmla="*/ 2585187 w 4826000"/>
              <a:gd name="connsiteY133" fmla="*/ 6787179 h 6857957"/>
              <a:gd name="connsiteX134" fmla="*/ 2587151 w 4826000"/>
              <a:gd name="connsiteY134" fmla="*/ 6788784 h 6857957"/>
              <a:gd name="connsiteX135" fmla="*/ 2588133 w 4826000"/>
              <a:gd name="connsiteY135" fmla="*/ 6790388 h 6857957"/>
              <a:gd name="connsiteX136" fmla="*/ 2589115 w 4826000"/>
              <a:gd name="connsiteY136" fmla="*/ 6791993 h 6857957"/>
              <a:gd name="connsiteX137" fmla="*/ 2589769 w 4826000"/>
              <a:gd name="connsiteY137" fmla="*/ 6793918 h 6857957"/>
              <a:gd name="connsiteX138" fmla="*/ 2590097 w 4826000"/>
              <a:gd name="connsiteY138" fmla="*/ 6796164 h 6857957"/>
              <a:gd name="connsiteX139" fmla="*/ 2590097 w 4826000"/>
              <a:gd name="connsiteY139" fmla="*/ 6798410 h 6857957"/>
              <a:gd name="connsiteX140" fmla="*/ 2590424 w 4826000"/>
              <a:gd name="connsiteY140" fmla="*/ 6807074 h 6857957"/>
              <a:gd name="connsiteX141" fmla="*/ 2590424 w 4826000"/>
              <a:gd name="connsiteY141" fmla="*/ 6809320 h 6857957"/>
              <a:gd name="connsiteX142" fmla="*/ 2590751 w 4826000"/>
              <a:gd name="connsiteY142" fmla="*/ 6811567 h 6857957"/>
              <a:gd name="connsiteX143" fmla="*/ 2591406 w 4826000"/>
              <a:gd name="connsiteY143" fmla="*/ 6813171 h 6857957"/>
              <a:gd name="connsiteX144" fmla="*/ 2592388 w 4826000"/>
              <a:gd name="connsiteY144" fmla="*/ 6815096 h 6857957"/>
              <a:gd name="connsiteX145" fmla="*/ 2588787 w 4826000"/>
              <a:gd name="connsiteY145" fmla="*/ 6814134 h 6857957"/>
              <a:gd name="connsiteX146" fmla="*/ 2585514 w 4826000"/>
              <a:gd name="connsiteY146" fmla="*/ 6813171 h 6857957"/>
              <a:gd name="connsiteX147" fmla="*/ 2583223 w 4826000"/>
              <a:gd name="connsiteY147" fmla="*/ 6811887 h 6857957"/>
              <a:gd name="connsiteX148" fmla="*/ 2581586 w 4826000"/>
              <a:gd name="connsiteY148" fmla="*/ 6809962 h 6857957"/>
              <a:gd name="connsiteX149" fmla="*/ 2579950 w 4826000"/>
              <a:gd name="connsiteY149" fmla="*/ 6808358 h 6857957"/>
              <a:gd name="connsiteX150" fmla="*/ 2578968 w 4826000"/>
              <a:gd name="connsiteY150" fmla="*/ 6806753 h 6857957"/>
              <a:gd name="connsiteX151" fmla="*/ 2577331 w 4826000"/>
              <a:gd name="connsiteY151" fmla="*/ 6802903 h 6857957"/>
              <a:gd name="connsiteX152" fmla="*/ 2575694 w 4826000"/>
              <a:gd name="connsiteY152" fmla="*/ 6799373 h 6857957"/>
              <a:gd name="connsiteX153" fmla="*/ 2574385 w 4826000"/>
              <a:gd name="connsiteY153" fmla="*/ 6797448 h 6857957"/>
              <a:gd name="connsiteX154" fmla="*/ 2573076 w 4826000"/>
              <a:gd name="connsiteY154" fmla="*/ 6795202 h 6857957"/>
              <a:gd name="connsiteX155" fmla="*/ 2571112 w 4826000"/>
              <a:gd name="connsiteY155" fmla="*/ 6793276 h 6857957"/>
              <a:gd name="connsiteX156" fmla="*/ 2568166 w 4826000"/>
              <a:gd name="connsiteY156" fmla="*/ 6791672 h 6857957"/>
              <a:gd name="connsiteX157" fmla="*/ 2564893 w 4826000"/>
              <a:gd name="connsiteY157" fmla="*/ 6790067 h 6857957"/>
              <a:gd name="connsiteX158" fmla="*/ 2560638 w 4826000"/>
              <a:gd name="connsiteY158" fmla="*/ 6788463 h 6857957"/>
              <a:gd name="connsiteX159" fmla="*/ 2567839 w 4826000"/>
              <a:gd name="connsiteY159" fmla="*/ 6788463 h 6857957"/>
              <a:gd name="connsiteX160" fmla="*/ 2574058 w 4826000"/>
              <a:gd name="connsiteY160" fmla="*/ 6787821 h 6857957"/>
              <a:gd name="connsiteX161" fmla="*/ 2576349 w 4826000"/>
              <a:gd name="connsiteY161" fmla="*/ 6787500 h 6857957"/>
              <a:gd name="connsiteX162" fmla="*/ 2578640 w 4826000"/>
              <a:gd name="connsiteY162" fmla="*/ 6786859 h 6857957"/>
              <a:gd name="connsiteX163" fmla="*/ 2579950 w 4826000"/>
              <a:gd name="connsiteY163" fmla="*/ 6785896 h 6857957"/>
              <a:gd name="connsiteX164" fmla="*/ 2580277 w 4826000"/>
              <a:gd name="connsiteY164" fmla="*/ 6785575 h 6857957"/>
              <a:gd name="connsiteX165" fmla="*/ 2524831 w 4826000"/>
              <a:gd name="connsiteY165" fmla="*/ 6764296 h 6857957"/>
              <a:gd name="connsiteX166" fmla="*/ 2528926 w 4826000"/>
              <a:gd name="connsiteY166" fmla="*/ 6766225 h 6857957"/>
              <a:gd name="connsiteX167" fmla="*/ 2531446 w 4826000"/>
              <a:gd name="connsiteY167" fmla="*/ 6767511 h 6857957"/>
              <a:gd name="connsiteX168" fmla="*/ 2533021 w 4826000"/>
              <a:gd name="connsiteY168" fmla="*/ 6768798 h 6857957"/>
              <a:gd name="connsiteX169" fmla="*/ 2533651 w 4826000"/>
              <a:gd name="connsiteY169" fmla="*/ 6770405 h 6857957"/>
              <a:gd name="connsiteX170" fmla="*/ 2533651 w 4826000"/>
              <a:gd name="connsiteY170" fmla="*/ 6771691 h 6857957"/>
              <a:gd name="connsiteX171" fmla="*/ 2533021 w 4826000"/>
              <a:gd name="connsiteY171" fmla="*/ 6772977 h 6857957"/>
              <a:gd name="connsiteX172" fmla="*/ 2532076 w 4826000"/>
              <a:gd name="connsiteY172" fmla="*/ 6774906 h 6857957"/>
              <a:gd name="connsiteX173" fmla="*/ 2530501 w 4826000"/>
              <a:gd name="connsiteY173" fmla="*/ 6776514 h 6857957"/>
              <a:gd name="connsiteX174" fmla="*/ 2526721 w 4826000"/>
              <a:gd name="connsiteY174" fmla="*/ 6779408 h 6857957"/>
              <a:gd name="connsiteX175" fmla="*/ 2523886 w 4826000"/>
              <a:gd name="connsiteY175" fmla="*/ 6782944 h 6857957"/>
              <a:gd name="connsiteX176" fmla="*/ 2522626 w 4826000"/>
              <a:gd name="connsiteY176" fmla="*/ 6784552 h 6857957"/>
              <a:gd name="connsiteX177" fmla="*/ 2521996 w 4826000"/>
              <a:gd name="connsiteY177" fmla="*/ 6786160 h 6857957"/>
              <a:gd name="connsiteX178" fmla="*/ 2521996 w 4826000"/>
              <a:gd name="connsiteY178" fmla="*/ 6787767 h 6857957"/>
              <a:gd name="connsiteX179" fmla="*/ 2522626 w 4826000"/>
              <a:gd name="connsiteY179" fmla="*/ 6789696 h 6857957"/>
              <a:gd name="connsiteX180" fmla="*/ 2520421 w 4826000"/>
              <a:gd name="connsiteY180" fmla="*/ 6789053 h 6857957"/>
              <a:gd name="connsiteX181" fmla="*/ 2518217 w 4826000"/>
              <a:gd name="connsiteY181" fmla="*/ 6787767 h 6857957"/>
              <a:gd name="connsiteX182" fmla="*/ 2516327 w 4826000"/>
              <a:gd name="connsiteY182" fmla="*/ 6786803 h 6857957"/>
              <a:gd name="connsiteX183" fmla="*/ 2515067 w 4826000"/>
              <a:gd name="connsiteY183" fmla="*/ 6785838 h 6857957"/>
              <a:gd name="connsiteX184" fmla="*/ 2512862 w 4826000"/>
              <a:gd name="connsiteY184" fmla="*/ 6783266 h 6857957"/>
              <a:gd name="connsiteX185" fmla="*/ 2510342 w 4826000"/>
              <a:gd name="connsiteY185" fmla="*/ 6780372 h 6857957"/>
              <a:gd name="connsiteX186" fmla="*/ 2507822 w 4826000"/>
              <a:gd name="connsiteY186" fmla="*/ 6778122 h 6857957"/>
              <a:gd name="connsiteX187" fmla="*/ 2506562 w 4826000"/>
              <a:gd name="connsiteY187" fmla="*/ 6777157 h 6857957"/>
              <a:gd name="connsiteX188" fmla="*/ 2504357 w 4826000"/>
              <a:gd name="connsiteY188" fmla="*/ 6776192 h 6857957"/>
              <a:gd name="connsiteX189" fmla="*/ 2502467 w 4826000"/>
              <a:gd name="connsiteY189" fmla="*/ 6775228 h 6857957"/>
              <a:gd name="connsiteX190" fmla="*/ 2500262 w 4826000"/>
              <a:gd name="connsiteY190" fmla="*/ 6774585 h 6857957"/>
              <a:gd name="connsiteX191" fmla="*/ 2497113 w 4826000"/>
              <a:gd name="connsiteY191" fmla="*/ 6774263 h 6857957"/>
              <a:gd name="connsiteX192" fmla="*/ 2493963 w 4826000"/>
              <a:gd name="connsiteY192" fmla="*/ 6773942 h 6857957"/>
              <a:gd name="connsiteX193" fmla="*/ 2493963 w 4826000"/>
              <a:gd name="connsiteY193" fmla="*/ 6772977 h 6857957"/>
              <a:gd name="connsiteX194" fmla="*/ 2493963 w 4826000"/>
              <a:gd name="connsiteY194" fmla="*/ 6772334 h 6857957"/>
              <a:gd name="connsiteX195" fmla="*/ 2494593 w 4826000"/>
              <a:gd name="connsiteY195" fmla="*/ 6772013 h 6857957"/>
              <a:gd name="connsiteX196" fmla="*/ 2495223 w 4826000"/>
              <a:gd name="connsiteY196" fmla="*/ 6771691 h 6857957"/>
              <a:gd name="connsiteX197" fmla="*/ 2496798 w 4826000"/>
              <a:gd name="connsiteY197" fmla="*/ 6771048 h 6857957"/>
              <a:gd name="connsiteX198" fmla="*/ 2499632 w 4826000"/>
              <a:gd name="connsiteY198" fmla="*/ 6770727 h 6857957"/>
              <a:gd name="connsiteX199" fmla="*/ 2505932 w 4826000"/>
              <a:gd name="connsiteY199" fmla="*/ 6770405 h 6857957"/>
              <a:gd name="connsiteX200" fmla="*/ 2513177 w 4826000"/>
              <a:gd name="connsiteY200" fmla="*/ 6770405 h 6857957"/>
              <a:gd name="connsiteX201" fmla="*/ 2519476 w 4826000"/>
              <a:gd name="connsiteY201" fmla="*/ 6770405 h 6857957"/>
              <a:gd name="connsiteX202" fmla="*/ 2522626 w 4826000"/>
              <a:gd name="connsiteY202" fmla="*/ 6770084 h 6857957"/>
              <a:gd name="connsiteX203" fmla="*/ 2524516 w 4826000"/>
              <a:gd name="connsiteY203" fmla="*/ 6769762 h 6857957"/>
              <a:gd name="connsiteX204" fmla="*/ 2526091 w 4826000"/>
              <a:gd name="connsiteY204" fmla="*/ 6768798 h 6857957"/>
              <a:gd name="connsiteX205" fmla="*/ 2526406 w 4826000"/>
              <a:gd name="connsiteY205" fmla="*/ 6768476 h 6857957"/>
              <a:gd name="connsiteX206" fmla="*/ 2526721 w 4826000"/>
              <a:gd name="connsiteY206" fmla="*/ 6767833 h 6857957"/>
              <a:gd name="connsiteX207" fmla="*/ 2526721 w 4826000"/>
              <a:gd name="connsiteY207" fmla="*/ 6767190 h 6857957"/>
              <a:gd name="connsiteX208" fmla="*/ 2526406 w 4826000"/>
              <a:gd name="connsiteY208" fmla="*/ 6766547 h 6857957"/>
              <a:gd name="connsiteX209" fmla="*/ 1442133 w 4826000"/>
              <a:gd name="connsiteY209" fmla="*/ 6761121 h 6857957"/>
              <a:gd name="connsiteX210" fmla="*/ 1445071 w 4826000"/>
              <a:gd name="connsiteY210" fmla="*/ 6761464 h 6857957"/>
              <a:gd name="connsiteX211" fmla="*/ 1448008 w 4826000"/>
              <a:gd name="connsiteY211" fmla="*/ 6761808 h 6857957"/>
              <a:gd name="connsiteX212" fmla="*/ 1451272 w 4826000"/>
              <a:gd name="connsiteY212" fmla="*/ 6762494 h 6857957"/>
              <a:gd name="connsiteX213" fmla="*/ 1453884 w 4826000"/>
              <a:gd name="connsiteY213" fmla="*/ 6763181 h 6857957"/>
              <a:gd name="connsiteX214" fmla="*/ 1456821 w 4826000"/>
              <a:gd name="connsiteY214" fmla="*/ 6764210 h 6857957"/>
              <a:gd name="connsiteX215" fmla="*/ 1459106 w 4826000"/>
              <a:gd name="connsiteY215" fmla="*/ 6765240 h 6857957"/>
              <a:gd name="connsiteX216" fmla="*/ 1461065 w 4826000"/>
              <a:gd name="connsiteY216" fmla="*/ 6766956 h 6857957"/>
              <a:gd name="connsiteX217" fmla="*/ 1462370 w 4826000"/>
              <a:gd name="connsiteY217" fmla="*/ 6768329 h 6857957"/>
              <a:gd name="connsiteX218" fmla="*/ 1463349 w 4826000"/>
              <a:gd name="connsiteY218" fmla="*/ 6769702 h 6857957"/>
              <a:gd name="connsiteX219" fmla="*/ 1463677 w 4826000"/>
              <a:gd name="connsiteY219" fmla="*/ 6771075 h 6857957"/>
              <a:gd name="connsiteX220" fmla="*/ 1463349 w 4826000"/>
              <a:gd name="connsiteY220" fmla="*/ 6772792 h 6857957"/>
              <a:gd name="connsiteX221" fmla="*/ 1443439 w 4826000"/>
              <a:gd name="connsiteY221" fmla="*/ 6773821 h 6857957"/>
              <a:gd name="connsiteX222" fmla="*/ 1443765 w 4826000"/>
              <a:gd name="connsiteY222" fmla="*/ 6771419 h 6857957"/>
              <a:gd name="connsiteX223" fmla="*/ 1443439 w 4826000"/>
              <a:gd name="connsiteY223" fmla="*/ 6769702 h 6857957"/>
              <a:gd name="connsiteX224" fmla="*/ 1442786 w 4826000"/>
              <a:gd name="connsiteY224" fmla="*/ 6767986 h 6857957"/>
              <a:gd name="connsiteX225" fmla="*/ 1440829 w 4826000"/>
              <a:gd name="connsiteY225" fmla="*/ 6766956 h 6857957"/>
              <a:gd name="connsiteX226" fmla="*/ 1438870 w 4826000"/>
              <a:gd name="connsiteY226" fmla="*/ 6765927 h 6857957"/>
              <a:gd name="connsiteX227" fmla="*/ 1436258 w 4826000"/>
              <a:gd name="connsiteY227" fmla="*/ 6764897 h 6857957"/>
              <a:gd name="connsiteX228" fmla="*/ 1432668 w 4826000"/>
              <a:gd name="connsiteY228" fmla="*/ 6764897 h 6857957"/>
              <a:gd name="connsiteX229" fmla="*/ 1428751 w 4826000"/>
              <a:gd name="connsiteY229" fmla="*/ 6764897 h 6857957"/>
              <a:gd name="connsiteX230" fmla="*/ 1430709 w 4826000"/>
              <a:gd name="connsiteY230" fmla="*/ 6763524 h 6857957"/>
              <a:gd name="connsiteX231" fmla="*/ 1432995 w 4826000"/>
              <a:gd name="connsiteY231" fmla="*/ 6762494 h 6857957"/>
              <a:gd name="connsiteX232" fmla="*/ 1435932 w 4826000"/>
              <a:gd name="connsiteY232" fmla="*/ 6761808 h 6857957"/>
              <a:gd name="connsiteX233" fmla="*/ 1438870 w 4826000"/>
              <a:gd name="connsiteY233" fmla="*/ 6761464 h 6857957"/>
              <a:gd name="connsiteX234" fmla="*/ 2979103 w 4826000"/>
              <a:gd name="connsiteY234" fmla="*/ 6756358 h 6857957"/>
              <a:gd name="connsiteX235" fmla="*/ 2981643 w 4826000"/>
              <a:gd name="connsiteY235" fmla="*/ 6756662 h 6857957"/>
              <a:gd name="connsiteX236" fmla="*/ 2983548 w 4826000"/>
              <a:gd name="connsiteY236" fmla="*/ 6757269 h 6857957"/>
              <a:gd name="connsiteX237" fmla="*/ 2985135 w 4826000"/>
              <a:gd name="connsiteY237" fmla="*/ 6758179 h 6857957"/>
              <a:gd name="connsiteX238" fmla="*/ 2986088 w 4826000"/>
              <a:gd name="connsiteY238" fmla="*/ 6759393 h 6857957"/>
              <a:gd name="connsiteX239" fmla="*/ 2987040 w 4826000"/>
              <a:gd name="connsiteY239" fmla="*/ 6760607 h 6857957"/>
              <a:gd name="connsiteX240" fmla="*/ 2987358 w 4826000"/>
              <a:gd name="connsiteY240" fmla="*/ 6761821 h 6857957"/>
              <a:gd name="connsiteX241" fmla="*/ 2987675 w 4826000"/>
              <a:gd name="connsiteY241" fmla="*/ 6763339 h 6857957"/>
              <a:gd name="connsiteX242" fmla="*/ 2987675 w 4826000"/>
              <a:gd name="connsiteY242" fmla="*/ 6764856 h 6857957"/>
              <a:gd name="connsiteX243" fmla="*/ 2987675 w 4826000"/>
              <a:gd name="connsiteY243" fmla="*/ 6771230 h 6857957"/>
              <a:gd name="connsiteX244" fmla="*/ 2987675 w 4826000"/>
              <a:gd name="connsiteY244" fmla="*/ 6773051 h 6857957"/>
              <a:gd name="connsiteX245" fmla="*/ 2987993 w 4826000"/>
              <a:gd name="connsiteY245" fmla="*/ 6774265 h 6857957"/>
              <a:gd name="connsiteX246" fmla="*/ 2988628 w 4826000"/>
              <a:gd name="connsiteY246" fmla="*/ 6775782 h 6857957"/>
              <a:gd name="connsiteX247" fmla="*/ 2989263 w 4826000"/>
              <a:gd name="connsiteY247" fmla="*/ 6776996 h 6857957"/>
              <a:gd name="connsiteX248" fmla="*/ 2984500 w 4826000"/>
              <a:gd name="connsiteY248" fmla="*/ 6776996 h 6857957"/>
              <a:gd name="connsiteX249" fmla="*/ 2980690 w 4826000"/>
              <a:gd name="connsiteY249" fmla="*/ 6776693 h 6857957"/>
              <a:gd name="connsiteX250" fmla="*/ 2978150 w 4826000"/>
              <a:gd name="connsiteY250" fmla="*/ 6775782 h 6857957"/>
              <a:gd name="connsiteX251" fmla="*/ 2976245 w 4826000"/>
              <a:gd name="connsiteY251" fmla="*/ 6774872 h 6857957"/>
              <a:gd name="connsiteX252" fmla="*/ 2974975 w 4826000"/>
              <a:gd name="connsiteY252" fmla="*/ 6773658 h 6857957"/>
              <a:gd name="connsiteX253" fmla="*/ 2974023 w 4826000"/>
              <a:gd name="connsiteY253" fmla="*/ 6772140 h 6857957"/>
              <a:gd name="connsiteX254" fmla="*/ 2973388 w 4826000"/>
              <a:gd name="connsiteY254" fmla="*/ 6770623 h 6857957"/>
              <a:gd name="connsiteX255" fmla="*/ 2974023 w 4826000"/>
              <a:gd name="connsiteY255" fmla="*/ 6768802 h 6857957"/>
              <a:gd name="connsiteX256" fmla="*/ 2974340 w 4826000"/>
              <a:gd name="connsiteY256" fmla="*/ 6766981 h 6857957"/>
              <a:gd name="connsiteX257" fmla="*/ 2974975 w 4826000"/>
              <a:gd name="connsiteY257" fmla="*/ 6765160 h 6857957"/>
              <a:gd name="connsiteX258" fmla="*/ 2976880 w 4826000"/>
              <a:gd name="connsiteY258" fmla="*/ 6761518 h 6857957"/>
              <a:gd name="connsiteX259" fmla="*/ 2978468 w 4826000"/>
              <a:gd name="connsiteY259" fmla="*/ 6758786 h 6857957"/>
              <a:gd name="connsiteX260" fmla="*/ 2978785 w 4826000"/>
              <a:gd name="connsiteY260" fmla="*/ 6757269 h 6857957"/>
              <a:gd name="connsiteX261" fmla="*/ 3122613 w 4826000"/>
              <a:gd name="connsiteY261" fmla="*/ 6754771 h 6857957"/>
              <a:gd name="connsiteX262" fmla="*/ 3120049 w 4826000"/>
              <a:gd name="connsiteY262" fmla="*/ 6756641 h 6857957"/>
              <a:gd name="connsiteX263" fmla="*/ 3118127 w 4826000"/>
              <a:gd name="connsiteY263" fmla="*/ 6759133 h 6857957"/>
              <a:gd name="connsiteX264" fmla="*/ 3116845 w 4826000"/>
              <a:gd name="connsiteY264" fmla="*/ 6761003 h 6857957"/>
              <a:gd name="connsiteX265" fmla="*/ 3115884 w 4826000"/>
              <a:gd name="connsiteY265" fmla="*/ 6762561 h 6857957"/>
              <a:gd name="connsiteX266" fmla="*/ 3114602 w 4826000"/>
              <a:gd name="connsiteY266" fmla="*/ 6766299 h 6857957"/>
              <a:gd name="connsiteX267" fmla="*/ 3113641 w 4826000"/>
              <a:gd name="connsiteY267" fmla="*/ 6769727 h 6857957"/>
              <a:gd name="connsiteX268" fmla="*/ 3112360 w 4826000"/>
              <a:gd name="connsiteY268" fmla="*/ 6773465 h 6857957"/>
              <a:gd name="connsiteX269" fmla="*/ 3111719 w 4826000"/>
              <a:gd name="connsiteY269" fmla="*/ 6775335 h 6857957"/>
              <a:gd name="connsiteX270" fmla="*/ 3110437 w 4826000"/>
              <a:gd name="connsiteY270" fmla="*/ 6777204 h 6857957"/>
              <a:gd name="connsiteX271" fmla="*/ 3109155 w 4826000"/>
              <a:gd name="connsiteY271" fmla="*/ 6779385 h 6857957"/>
              <a:gd name="connsiteX272" fmla="*/ 3107553 w 4826000"/>
              <a:gd name="connsiteY272" fmla="*/ 6782189 h 6857957"/>
              <a:gd name="connsiteX273" fmla="*/ 3104990 w 4826000"/>
              <a:gd name="connsiteY273" fmla="*/ 6784682 h 6857957"/>
              <a:gd name="connsiteX274" fmla="*/ 3102106 w 4826000"/>
              <a:gd name="connsiteY274" fmla="*/ 6787175 h 6857957"/>
              <a:gd name="connsiteX275" fmla="*/ 3087688 w 4826000"/>
              <a:gd name="connsiteY275" fmla="*/ 6788109 h 6857957"/>
              <a:gd name="connsiteX276" fmla="*/ 3088969 w 4826000"/>
              <a:gd name="connsiteY276" fmla="*/ 6786551 h 6857957"/>
              <a:gd name="connsiteX277" fmla="*/ 3090571 w 4826000"/>
              <a:gd name="connsiteY277" fmla="*/ 6784994 h 6857957"/>
              <a:gd name="connsiteX278" fmla="*/ 3093455 w 4826000"/>
              <a:gd name="connsiteY278" fmla="*/ 6781255 h 6857957"/>
              <a:gd name="connsiteX279" fmla="*/ 3096659 w 4826000"/>
              <a:gd name="connsiteY279" fmla="*/ 6776270 h 6857957"/>
              <a:gd name="connsiteX280" fmla="*/ 3100184 w 4826000"/>
              <a:gd name="connsiteY280" fmla="*/ 6770661 h 6857957"/>
              <a:gd name="connsiteX281" fmla="*/ 3102106 w 4826000"/>
              <a:gd name="connsiteY281" fmla="*/ 6768169 h 6857957"/>
              <a:gd name="connsiteX282" fmla="*/ 3104349 w 4826000"/>
              <a:gd name="connsiteY282" fmla="*/ 6765053 h 6857957"/>
              <a:gd name="connsiteX283" fmla="*/ 3106913 w 4826000"/>
              <a:gd name="connsiteY283" fmla="*/ 6762872 h 6857957"/>
              <a:gd name="connsiteX284" fmla="*/ 3109155 w 4826000"/>
              <a:gd name="connsiteY284" fmla="*/ 6760691 h 6857957"/>
              <a:gd name="connsiteX285" fmla="*/ 3112039 w 4826000"/>
              <a:gd name="connsiteY285" fmla="*/ 6758822 h 6857957"/>
              <a:gd name="connsiteX286" fmla="*/ 3115243 w 4826000"/>
              <a:gd name="connsiteY286" fmla="*/ 6756641 h 6857957"/>
              <a:gd name="connsiteX287" fmla="*/ 3118768 w 4826000"/>
              <a:gd name="connsiteY287" fmla="*/ 6755394 h 6857957"/>
              <a:gd name="connsiteX288" fmla="*/ 2551869 w 4826000"/>
              <a:gd name="connsiteY288" fmla="*/ 6735721 h 6857957"/>
              <a:gd name="connsiteX289" fmla="*/ 2554590 w 4826000"/>
              <a:gd name="connsiteY289" fmla="*/ 6737604 h 6857957"/>
              <a:gd name="connsiteX290" fmla="*/ 2556707 w 4826000"/>
              <a:gd name="connsiteY290" fmla="*/ 6739173 h 6857957"/>
              <a:gd name="connsiteX291" fmla="*/ 2558219 w 4826000"/>
              <a:gd name="connsiteY291" fmla="*/ 6741056 h 6857957"/>
              <a:gd name="connsiteX292" fmla="*/ 2559428 w 4826000"/>
              <a:gd name="connsiteY292" fmla="*/ 6742625 h 6857957"/>
              <a:gd name="connsiteX293" fmla="*/ 2560033 w 4826000"/>
              <a:gd name="connsiteY293" fmla="*/ 6744822 h 6857957"/>
              <a:gd name="connsiteX294" fmla="*/ 2560638 w 4826000"/>
              <a:gd name="connsiteY294" fmla="*/ 6746705 h 6857957"/>
              <a:gd name="connsiteX295" fmla="*/ 2560638 w 4826000"/>
              <a:gd name="connsiteY295" fmla="*/ 6748901 h 6857957"/>
              <a:gd name="connsiteX296" fmla="*/ 2560335 w 4826000"/>
              <a:gd name="connsiteY296" fmla="*/ 6751098 h 6857957"/>
              <a:gd name="connsiteX297" fmla="*/ 2559428 w 4826000"/>
              <a:gd name="connsiteY297" fmla="*/ 6754550 h 6857957"/>
              <a:gd name="connsiteX298" fmla="*/ 2558521 w 4826000"/>
              <a:gd name="connsiteY298" fmla="*/ 6758316 h 6857957"/>
              <a:gd name="connsiteX299" fmla="*/ 2557312 w 4826000"/>
              <a:gd name="connsiteY299" fmla="*/ 6760826 h 6857957"/>
              <a:gd name="connsiteX300" fmla="*/ 2556707 w 4826000"/>
              <a:gd name="connsiteY300" fmla="*/ 6762709 h 6857957"/>
              <a:gd name="connsiteX301" fmla="*/ 2553985 w 4826000"/>
              <a:gd name="connsiteY301" fmla="*/ 6761140 h 6857957"/>
              <a:gd name="connsiteX302" fmla="*/ 2552171 w 4826000"/>
              <a:gd name="connsiteY302" fmla="*/ 6759571 h 6857957"/>
              <a:gd name="connsiteX303" fmla="*/ 2550659 w 4826000"/>
              <a:gd name="connsiteY303" fmla="*/ 6758002 h 6857957"/>
              <a:gd name="connsiteX304" fmla="*/ 2549450 w 4826000"/>
              <a:gd name="connsiteY304" fmla="*/ 6755805 h 6857957"/>
              <a:gd name="connsiteX305" fmla="*/ 2548845 w 4826000"/>
              <a:gd name="connsiteY305" fmla="*/ 6754236 h 6857957"/>
              <a:gd name="connsiteX306" fmla="*/ 2548240 w 4826000"/>
              <a:gd name="connsiteY306" fmla="*/ 6752353 h 6857957"/>
              <a:gd name="connsiteX307" fmla="*/ 2547938 w 4826000"/>
              <a:gd name="connsiteY307" fmla="*/ 6750784 h 6857957"/>
              <a:gd name="connsiteX308" fmla="*/ 2547938 w 4826000"/>
              <a:gd name="connsiteY308" fmla="*/ 6748588 h 6857957"/>
              <a:gd name="connsiteX309" fmla="*/ 2548845 w 4826000"/>
              <a:gd name="connsiteY309" fmla="*/ 6745136 h 6857957"/>
              <a:gd name="connsiteX310" fmla="*/ 2549752 w 4826000"/>
              <a:gd name="connsiteY310" fmla="*/ 6741684 h 6857957"/>
              <a:gd name="connsiteX311" fmla="*/ 1349376 w 4826000"/>
              <a:gd name="connsiteY311" fmla="*/ 6734133 h 6857957"/>
              <a:gd name="connsiteX312" fmla="*/ 1350646 w 4826000"/>
              <a:gd name="connsiteY312" fmla="*/ 6734133 h 6857957"/>
              <a:gd name="connsiteX313" fmla="*/ 1352233 w 4826000"/>
              <a:gd name="connsiteY313" fmla="*/ 6734133 h 6857957"/>
              <a:gd name="connsiteX314" fmla="*/ 1354139 w 4826000"/>
              <a:gd name="connsiteY314" fmla="*/ 6734133 h 6857957"/>
              <a:gd name="connsiteX315" fmla="*/ 1357948 w 4826000"/>
              <a:gd name="connsiteY315" fmla="*/ 6735148 h 6857957"/>
              <a:gd name="connsiteX316" fmla="*/ 1362393 w 4826000"/>
              <a:gd name="connsiteY316" fmla="*/ 6736502 h 6857957"/>
              <a:gd name="connsiteX317" fmla="*/ 1367156 w 4826000"/>
              <a:gd name="connsiteY317" fmla="*/ 6737178 h 6857957"/>
              <a:gd name="connsiteX318" fmla="*/ 1370013 w 4826000"/>
              <a:gd name="connsiteY318" fmla="*/ 6737178 h 6857957"/>
              <a:gd name="connsiteX319" fmla="*/ 1372871 w 4826000"/>
              <a:gd name="connsiteY319" fmla="*/ 6737178 h 6857957"/>
              <a:gd name="connsiteX320" fmla="*/ 1375728 w 4826000"/>
              <a:gd name="connsiteY320" fmla="*/ 6736840 h 6857957"/>
              <a:gd name="connsiteX321" fmla="*/ 1378587 w 4826000"/>
              <a:gd name="connsiteY321" fmla="*/ 6736502 h 6857957"/>
              <a:gd name="connsiteX322" fmla="*/ 1380491 w 4826000"/>
              <a:gd name="connsiteY322" fmla="*/ 6737855 h 6857957"/>
              <a:gd name="connsiteX323" fmla="*/ 1380808 w 4826000"/>
              <a:gd name="connsiteY323" fmla="*/ 6738870 h 6857957"/>
              <a:gd name="connsiteX324" fmla="*/ 1381127 w 4826000"/>
              <a:gd name="connsiteY324" fmla="*/ 6739546 h 6857957"/>
              <a:gd name="connsiteX325" fmla="*/ 1381127 w 4826000"/>
              <a:gd name="connsiteY325" fmla="*/ 6740223 h 6857957"/>
              <a:gd name="connsiteX326" fmla="*/ 1381127 w 4826000"/>
              <a:gd name="connsiteY326" fmla="*/ 6740561 h 6857957"/>
              <a:gd name="connsiteX327" fmla="*/ 1380173 w 4826000"/>
              <a:gd name="connsiteY327" fmla="*/ 6741915 h 6857957"/>
              <a:gd name="connsiteX328" fmla="*/ 1378903 w 4826000"/>
              <a:gd name="connsiteY328" fmla="*/ 6742930 h 6857957"/>
              <a:gd name="connsiteX329" fmla="*/ 1376998 w 4826000"/>
              <a:gd name="connsiteY329" fmla="*/ 6743945 h 6857957"/>
              <a:gd name="connsiteX330" fmla="*/ 1372553 w 4826000"/>
              <a:gd name="connsiteY330" fmla="*/ 6745636 h 6857957"/>
              <a:gd name="connsiteX331" fmla="*/ 1369061 w 4826000"/>
              <a:gd name="connsiteY331" fmla="*/ 6746990 h 6857957"/>
              <a:gd name="connsiteX332" fmla="*/ 1367473 w 4826000"/>
              <a:gd name="connsiteY332" fmla="*/ 6747666 h 6857957"/>
              <a:gd name="connsiteX333" fmla="*/ 1366838 w 4826000"/>
              <a:gd name="connsiteY333" fmla="*/ 6748343 h 6857957"/>
              <a:gd name="connsiteX334" fmla="*/ 1366838 w 4826000"/>
              <a:gd name="connsiteY334" fmla="*/ 6748681 h 6857957"/>
              <a:gd name="connsiteX335" fmla="*/ 1368427 w 4826000"/>
              <a:gd name="connsiteY335" fmla="*/ 6749358 h 6857957"/>
              <a:gd name="connsiteX336" fmla="*/ 1370648 w 4826000"/>
              <a:gd name="connsiteY336" fmla="*/ 6750035 h 6857957"/>
              <a:gd name="connsiteX337" fmla="*/ 1374141 w 4826000"/>
              <a:gd name="connsiteY337" fmla="*/ 6750711 h 6857957"/>
              <a:gd name="connsiteX338" fmla="*/ 1374458 w 4826000"/>
              <a:gd name="connsiteY338" fmla="*/ 6752065 h 6857957"/>
              <a:gd name="connsiteX339" fmla="*/ 1374458 w 4826000"/>
              <a:gd name="connsiteY339" fmla="*/ 6752741 h 6857957"/>
              <a:gd name="connsiteX340" fmla="*/ 1374141 w 4826000"/>
              <a:gd name="connsiteY340" fmla="*/ 6753080 h 6857957"/>
              <a:gd name="connsiteX341" fmla="*/ 1373188 w 4826000"/>
              <a:gd name="connsiteY341" fmla="*/ 6753418 h 6857957"/>
              <a:gd name="connsiteX342" fmla="*/ 1371283 w 4826000"/>
              <a:gd name="connsiteY342" fmla="*/ 6754095 h 6857957"/>
              <a:gd name="connsiteX343" fmla="*/ 1368427 w 4826000"/>
              <a:gd name="connsiteY343" fmla="*/ 6754095 h 6857957"/>
              <a:gd name="connsiteX344" fmla="*/ 1355408 w 4826000"/>
              <a:gd name="connsiteY344" fmla="*/ 6754771 h 6857957"/>
              <a:gd name="connsiteX345" fmla="*/ 1356996 w 4826000"/>
              <a:gd name="connsiteY345" fmla="*/ 6753756 h 6857957"/>
              <a:gd name="connsiteX346" fmla="*/ 1358266 w 4826000"/>
              <a:gd name="connsiteY346" fmla="*/ 6752741 h 6857957"/>
              <a:gd name="connsiteX347" fmla="*/ 1358901 w 4826000"/>
              <a:gd name="connsiteY347" fmla="*/ 6751726 h 6857957"/>
              <a:gd name="connsiteX348" fmla="*/ 1359536 w 4826000"/>
              <a:gd name="connsiteY348" fmla="*/ 6750035 h 6857957"/>
              <a:gd name="connsiteX349" fmla="*/ 1359536 w 4826000"/>
              <a:gd name="connsiteY349" fmla="*/ 6749020 h 6857957"/>
              <a:gd name="connsiteX350" fmla="*/ 1359219 w 4826000"/>
              <a:gd name="connsiteY350" fmla="*/ 6748005 h 6857957"/>
              <a:gd name="connsiteX351" fmla="*/ 1358901 w 4826000"/>
              <a:gd name="connsiteY351" fmla="*/ 6746651 h 6857957"/>
              <a:gd name="connsiteX352" fmla="*/ 1357948 w 4826000"/>
              <a:gd name="connsiteY352" fmla="*/ 6745636 h 6857957"/>
              <a:gd name="connsiteX353" fmla="*/ 1356043 w 4826000"/>
              <a:gd name="connsiteY353" fmla="*/ 6742930 h 6857957"/>
              <a:gd name="connsiteX354" fmla="*/ 1352868 w 4826000"/>
              <a:gd name="connsiteY354" fmla="*/ 6740900 h 6857957"/>
              <a:gd name="connsiteX355" fmla="*/ 1349693 w 4826000"/>
              <a:gd name="connsiteY355" fmla="*/ 6738870 h 6857957"/>
              <a:gd name="connsiteX356" fmla="*/ 1346201 w 4826000"/>
              <a:gd name="connsiteY356" fmla="*/ 6737517 h 6857957"/>
              <a:gd name="connsiteX357" fmla="*/ 1347153 w 4826000"/>
              <a:gd name="connsiteY357" fmla="*/ 6736163 h 6857957"/>
              <a:gd name="connsiteX358" fmla="*/ 1348106 w 4826000"/>
              <a:gd name="connsiteY358" fmla="*/ 6734810 h 6857957"/>
              <a:gd name="connsiteX359" fmla="*/ 2491661 w 4826000"/>
              <a:gd name="connsiteY359" fmla="*/ 6727783 h 6857957"/>
              <a:gd name="connsiteX360" fmla="*/ 2496695 w 4826000"/>
              <a:gd name="connsiteY360" fmla="*/ 6728708 h 6857957"/>
              <a:gd name="connsiteX361" fmla="*/ 2502673 w 4826000"/>
              <a:gd name="connsiteY361" fmla="*/ 6729941 h 6857957"/>
              <a:gd name="connsiteX362" fmla="*/ 2509910 w 4826000"/>
              <a:gd name="connsiteY362" fmla="*/ 6729941 h 6857957"/>
              <a:gd name="connsiteX363" fmla="*/ 2517776 w 4826000"/>
              <a:gd name="connsiteY363" fmla="*/ 6729941 h 6857957"/>
              <a:gd name="connsiteX364" fmla="*/ 2517461 w 4826000"/>
              <a:gd name="connsiteY364" fmla="*/ 6730558 h 6857957"/>
              <a:gd name="connsiteX365" fmla="*/ 2516832 w 4826000"/>
              <a:gd name="connsiteY365" fmla="*/ 6731174 h 6857957"/>
              <a:gd name="connsiteX366" fmla="*/ 2515259 w 4826000"/>
              <a:gd name="connsiteY366" fmla="*/ 6731791 h 6857957"/>
              <a:gd name="connsiteX367" fmla="*/ 2513685 w 4826000"/>
              <a:gd name="connsiteY367" fmla="*/ 6732099 h 6857957"/>
              <a:gd name="connsiteX368" fmla="*/ 2505819 w 4826000"/>
              <a:gd name="connsiteY368" fmla="*/ 6732715 h 6857957"/>
              <a:gd name="connsiteX369" fmla="*/ 2506763 w 4826000"/>
              <a:gd name="connsiteY369" fmla="*/ 6734873 h 6857957"/>
              <a:gd name="connsiteX370" fmla="*/ 2508337 w 4826000"/>
              <a:gd name="connsiteY370" fmla="*/ 6737031 h 6857957"/>
              <a:gd name="connsiteX371" fmla="*/ 2511168 w 4826000"/>
              <a:gd name="connsiteY371" fmla="*/ 6740422 h 6857957"/>
              <a:gd name="connsiteX372" fmla="*/ 2514000 w 4826000"/>
              <a:gd name="connsiteY372" fmla="*/ 6743504 h 6857957"/>
              <a:gd name="connsiteX373" fmla="*/ 2516203 w 4826000"/>
              <a:gd name="connsiteY373" fmla="*/ 6746587 h 6857957"/>
              <a:gd name="connsiteX374" fmla="*/ 2516832 w 4826000"/>
              <a:gd name="connsiteY374" fmla="*/ 6747820 h 6857957"/>
              <a:gd name="connsiteX375" fmla="*/ 2517461 w 4826000"/>
              <a:gd name="connsiteY375" fmla="*/ 6749053 h 6857957"/>
              <a:gd name="connsiteX376" fmla="*/ 2517461 w 4826000"/>
              <a:gd name="connsiteY376" fmla="*/ 6750594 h 6857957"/>
              <a:gd name="connsiteX377" fmla="*/ 2517146 w 4826000"/>
              <a:gd name="connsiteY377" fmla="*/ 6752135 h 6857957"/>
              <a:gd name="connsiteX378" fmla="*/ 2516203 w 4826000"/>
              <a:gd name="connsiteY378" fmla="*/ 6753676 h 6857957"/>
              <a:gd name="connsiteX379" fmla="*/ 2514944 w 4826000"/>
              <a:gd name="connsiteY379" fmla="*/ 6755218 h 6857957"/>
              <a:gd name="connsiteX380" fmla="*/ 2513056 w 4826000"/>
              <a:gd name="connsiteY380" fmla="*/ 6757067 h 6857957"/>
              <a:gd name="connsiteX381" fmla="*/ 2510224 w 4826000"/>
              <a:gd name="connsiteY381" fmla="*/ 6759225 h 6857957"/>
              <a:gd name="connsiteX382" fmla="*/ 2507393 w 4826000"/>
              <a:gd name="connsiteY382" fmla="*/ 6759533 h 6857957"/>
              <a:gd name="connsiteX383" fmla="*/ 2505190 w 4826000"/>
              <a:gd name="connsiteY383" fmla="*/ 6759225 h 6857957"/>
              <a:gd name="connsiteX384" fmla="*/ 2502988 w 4826000"/>
              <a:gd name="connsiteY384" fmla="*/ 6758917 h 6857957"/>
              <a:gd name="connsiteX385" fmla="*/ 2501729 w 4826000"/>
              <a:gd name="connsiteY385" fmla="*/ 6758300 h 6857957"/>
              <a:gd name="connsiteX386" fmla="*/ 2500471 w 4826000"/>
              <a:gd name="connsiteY386" fmla="*/ 6757375 h 6857957"/>
              <a:gd name="connsiteX387" fmla="*/ 2499527 w 4826000"/>
              <a:gd name="connsiteY387" fmla="*/ 6756759 h 6857957"/>
              <a:gd name="connsiteX388" fmla="*/ 2497953 w 4826000"/>
              <a:gd name="connsiteY388" fmla="*/ 6754909 h 6857957"/>
              <a:gd name="connsiteX389" fmla="*/ 2496066 w 4826000"/>
              <a:gd name="connsiteY389" fmla="*/ 6753368 h 6857957"/>
              <a:gd name="connsiteX390" fmla="*/ 2494807 w 4826000"/>
              <a:gd name="connsiteY390" fmla="*/ 6752752 h 6857957"/>
              <a:gd name="connsiteX391" fmla="*/ 2493548 w 4826000"/>
              <a:gd name="connsiteY391" fmla="*/ 6752135 h 6857957"/>
              <a:gd name="connsiteX392" fmla="*/ 2491661 w 4826000"/>
              <a:gd name="connsiteY392" fmla="*/ 6751827 h 6857957"/>
              <a:gd name="connsiteX393" fmla="*/ 2489144 w 4826000"/>
              <a:gd name="connsiteY393" fmla="*/ 6751827 h 6857957"/>
              <a:gd name="connsiteX394" fmla="*/ 2486626 w 4826000"/>
              <a:gd name="connsiteY394" fmla="*/ 6751827 h 6857957"/>
              <a:gd name="connsiteX395" fmla="*/ 2483165 w 4826000"/>
              <a:gd name="connsiteY395" fmla="*/ 6752135 h 6857957"/>
              <a:gd name="connsiteX396" fmla="*/ 2482851 w 4826000"/>
              <a:gd name="connsiteY396" fmla="*/ 6751519 h 6857957"/>
              <a:gd name="connsiteX397" fmla="*/ 2482851 w 4826000"/>
              <a:gd name="connsiteY397" fmla="*/ 6750594 h 6857957"/>
              <a:gd name="connsiteX398" fmla="*/ 2483480 w 4826000"/>
              <a:gd name="connsiteY398" fmla="*/ 6749977 h 6857957"/>
              <a:gd name="connsiteX399" fmla="*/ 2484109 w 4826000"/>
              <a:gd name="connsiteY399" fmla="*/ 6749669 h 6857957"/>
              <a:gd name="connsiteX400" fmla="*/ 2486312 w 4826000"/>
              <a:gd name="connsiteY400" fmla="*/ 6749361 h 6857957"/>
              <a:gd name="connsiteX401" fmla="*/ 2489144 w 4826000"/>
              <a:gd name="connsiteY401" fmla="*/ 6749053 h 6857957"/>
              <a:gd name="connsiteX402" fmla="*/ 2488200 w 4826000"/>
              <a:gd name="connsiteY402" fmla="*/ 6744121 h 6857957"/>
              <a:gd name="connsiteX403" fmla="*/ 2491346 w 4826000"/>
              <a:gd name="connsiteY403" fmla="*/ 6744429 h 6857957"/>
              <a:gd name="connsiteX404" fmla="*/ 2493548 w 4826000"/>
              <a:gd name="connsiteY404" fmla="*/ 6745045 h 6857957"/>
              <a:gd name="connsiteX405" fmla="*/ 2498268 w 4826000"/>
              <a:gd name="connsiteY405" fmla="*/ 6746278 h 6857957"/>
              <a:gd name="connsiteX406" fmla="*/ 2502358 w 4826000"/>
              <a:gd name="connsiteY406" fmla="*/ 6747820 h 6857957"/>
              <a:gd name="connsiteX407" fmla="*/ 2505190 w 4826000"/>
              <a:gd name="connsiteY407" fmla="*/ 6748436 h 6857957"/>
              <a:gd name="connsiteX408" fmla="*/ 2508337 w 4826000"/>
              <a:gd name="connsiteY408" fmla="*/ 6748436 h 6857957"/>
              <a:gd name="connsiteX409" fmla="*/ 2507707 w 4826000"/>
              <a:gd name="connsiteY409" fmla="*/ 6747203 h 6857957"/>
              <a:gd name="connsiteX410" fmla="*/ 2507078 w 4826000"/>
              <a:gd name="connsiteY410" fmla="*/ 6745662 h 6857957"/>
              <a:gd name="connsiteX411" fmla="*/ 2505819 w 4826000"/>
              <a:gd name="connsiteY411" fmla="*/ 6744429 h 6857957"/>
              <a:gd name="connsiteX412" fmla="*/ 2504246 w 4826000"/>
              <a:gd name="connsiteY412" fmla="*/ 6743196 h 6857957"/>
              <a:gd name="connsiteX413" fmla="*/ 2501414 w 4826000"/>
              <a:gd name="connsiteY413" fmla="*/ 6741038 h 6857957"/>
              <a:gd name="connsiteX414" fmla="*/ 2498268 w 4826000"/>
              <a:gd name="connsiteY414" fmla="*/ 6739189 h 6857957"/>
              <a:gd name="connsiteX415" fmla="*/ 2494807 w 4826000"/>
              <a:gd name="connsiteY415" fmla="*/ 6737031 h 6857957"/>
              <a:gd name="connsiteX416" fmla="*/ 2493548 w 4826000"/>
              <a:gd name="connsiteY416" fmla="*/ 6735798 h 6857957"/>
              <a:gd name="connsiteX417" fmla="*/ 2492605 w 4826000"/>
              <a:gd name="connsiteY417" fmla="*/ 6734565 h 6857957"/>
              <a:gd name="connsiteX418" fmla="*/ 2491975 w 4826000"/>
              <a:gd name="connsiteY418" fmla="*/ 6733024 h 6857957"/>
              <a:gd name="connsiteX419" fmla="*/ 2491346 w 4826000"/>
              <a:gd name="connsiteY419" fmla="*/ 6731791 h 6857957"/>
              <a:gd name="connsiteX420" fmla="*/ 2491346 w 4826000"/>
              <a:gd name="connsiteY420" fmla="*/ 6729941 h 6857957"/>
              <a:gd name="connsiteX421" fmla="*/ 2445788 w 4826000"/>
              <a:gd name="connsiteY421" fmla="*/ 6726196 h 6857957"/>
              <a:gd name="connsiteX422" fmla="*/ 2448841 w 4826000"/>
              <a:gd name="connsiteY422" fmla="*/ 6727444 h 6857957"/>
              <a:gd name="connsiteX423" fmla="*/ 2451283 w 4826000"/>
              <a:gd name="connsiteY423" fmla="*/ 6729626 h 6857957"/>
              <a:gd name="connsiteX424" fmla="*/ 2452810 w 4826000"/>
              <a:gd name="connsiteY424" fmla="*/ 6731497 h 6857957"/>
              <a:gd name="connsiteX425" fmla="*/ 2454336 w 4826000"/>
              <a:gd name="connsiteY425" fmla="*/ 6733368 h 6857957"/>
              <a:gd name="connsiteX426" fmla="*/ 2455252 w 4826000"/>
              <a:gd name="connsiteY426" fmla="*/ 6735551 h 6857957"/>
              <a:gd name="connsiteX427" fmla="*/ 2455557 w 4826000"/>
              <a:gd name="connsiteY427" fmla="*/ 6738046 h 6857957"/>
              <a:gd name="connsiteX428" fmla="*/ 2455863 w 4826000"/>
              <a:gd name="connsiteY428" fmla="*/ 6740540 h 6857957"/>
              <a:gd name="connsiteX429" fmla="*/ 2455557 w 4826000"/>
              <a:gd name="connsiteY429" fmla="*/ 6742723 h 6857957"/>
              <a:gd name="connsiteX430" fmla="*/ 2454947 w 4826000"/>
              <a:gd name="connsiteY430" fmla="*/ 6748024 h 6857957"/>
              <a:gd name="connsiteX431" fmla="*/ 2453726 w 4826000"/>
              <a:gd name="connsiteY431" fmla="*/ 6752702 h 6857957"/>
              <a:gd name="connsiteX432" fmla="*/ 2452505 w 4826000"/>
              <a:gd name="connsiteY432" fmla="*/ 6757067 h 6857957"/>
              <a:gd name="connsiteX433" fmla="*/ 2451894 w 4826000"/>
              <a:gd name="connsiteY433" fmla="*/ 6761121 h 6857957"/>
              <a:gd name="connsiteX434" fmla="*/ 2448231 w 4826000"/>
              <a:gd name="connsiteY434" fmla="*/ 6759250 h 6857957"/>
              <a:gd name="connsiteX435" fmla="*/ 2445178 w 4826000"/>
              <a:gd name="connsiteY435" fmla="*/ 6757067 h 6857957"/>
              <a:gd name="connsiteX436" fmla="*/ 2443041 w 4826000"/>
              <a:gd name="connsiteY436" fmla="*/ 6755196 h 6857957"/>
              <a:gd name="connsiteX437" fmla="*/ 2441514 w 4826000"/>
              <a:gd name="connsiteY437" fmla="*/ 6753325 h 6857957"/>
              <a:gd name="connsiteX438" fmla="*/ 2440598 w 4826000"/>
              <a:gd name="connsiteY438" fmla="*/ 6751455 h 6857957"/>
              <a:gd name="connsiteX439" fmla="*/ 2439988 w 4826000"/>
              <a:gd name="connsiteY439" fmla="*/ 6749272 h 6857957"/>
              <a:gd name="connsiteX440" fmla="*/ 2439988 w 4826000"/>
              <a:gd name="connsiteY440" fmla="*/ 6747089 h 6857957"/>
              <a:gd name="connsiteX441" fmla="*/ 2440293 w 4826000"/>
              <a:gd name="connsiteY441" fmla="*/ 6745218 h 6857957"/>
              <a:gd name="connsiteX442" fmla="*/ 2440904 w 4826000"/>
              <a:gd name="connsiteY442" fmla="*/ 6742723 h 6857957"/>
              <a:gd name="connsiteX443" fmla="*/ 2441819 w 4826000"/>
              <a:gd name="connsiteY443" fmla="*/ 6740540 h 6857957"/>
              <a:gd name="connsiteX444" fmla="*/ 2443346 w 4826000"/>
              <a:gd name="connsiteY444" fmla="*/ 6735863 h 6857957"/>
              <a:gd name="connsiteX445" fmla="*/ 2445178 w 4826000"/>
              <a:gd name="connsiteY445" fmla="*/ 6731186 h 6857957"/>
              <a:gd name="connsiteX446" fmla="*/ 2445483 w 4826000"/>
              <a:gd name="connsiteY446" fmla="*/ 6728691 h 6857957"/>
              <a:gd name="connsiteX447" fmla="*/ 2901951 w 4826000"/>
              <a:gd name="connsiteY447" fmla="*/ 6719846 h 6857957"/>
              <a:gd name="connsiteX448" fmla="*/ 2904839 w 4826000"/>
              <a:gd name="connsiteY448" fmla="*/ 6720475 h 6857957"/>
              <a:gd name="connsiteX449" fmla="*/ 2907406 w 4826000"/>
              <a:gd name="connsiteY449" fmla="*/ 6721418 h 6857957"/>
              <a:gd name="connsiteX450" fmla="*/ 2909331 w 4826000"/>
              <a:gd name="connsiteY450" fmla="*/ 6722361 h 6857957"/>
              <a:gd name="connsiteX451" fmla="*/ 2910935 w 4826000"/>
              <a:gd name="connsiteY451" fmla="*/ 6723304 h 6857957"/>
              <a:gd name="connsiteX452" fmla="*/ 2911898 w 4826000"/>
              <a:gd name="connsiteY452" fmla="*/ 6724562 h 6857957"/>
              <a:gd name="connsiteX453" fmla="*/ 2912861 w 4826000"/>
              <a:gd name="connsiteY453" fmla="*/ 6725505 h 6857957"/>
              <a:gd name="connsiteX454" fmla="*/ 2914465 w 4826000"/>
              <a:gd name="connsiteY454" fmla="*/ 6728020 h 6857957"/>
              <a:gd name="connsiteX455" fmla="*/ 2916390 w 4826000"/>
              <a:gd name="connsiteY455" fmla="*/ 6730849 h 6857957"/>
              <a:gd name="connsiteX456" fmla="*/ 2917674 w 4826000"/>
              <a:gd name="connsiteY456" fmla="*/ 6732106 h 6857957"/>
              <a:gd name="connsiteX457" fmla="*/ 2919278 w 4826000"/>
              <a:gd name="connsiteY457" fmla="*/ 6733364 h 6857957"/>
              <a:gd name="connsiteX458" fmla="*/ 2921204 w 4826000"/>
              <a:gd name="connsiteY458" fmla="*/ 6734621 h 6857957"/>
              <a:gd name="connsiteX459" fmla="*/ 2924092 w 4826000"/>
              <a:gd name="connsiteY459" fmla="*/ 6735564 h 6857957"/>
              <a:gd name="connsiteX460" fmla="*/ 2927301 w 4826000"/>
              <a:gd name="connsiteY460" fmla="*/ 6736821 h 6857957"/>
              <a:gd name="connsiteX461" fmla="*/ 2931472 w 4826000"/>
              <a:gd name="connsiteY461" fmla="*/ 6738079 h 6857957"/>
              <a:gd name="connsiteX462" fmla="*/ 2931793 w 4826000"/>
              <a:gd name="connsiteY462" fmla="*/ 6739022 h 6857957"/>
              <a:gd name="connsiteX463" fmla="*/ 2932114 w 4826000"/>
              <a:gd name="connsiteY463" fmla="*/ 6739965 h 6857957"/>
              <a:gd name="connsiteX464" fmla="*/ 2931793 w 4826000"/>
              <a:gd name="connsiteY464" fmla="*/ 6740908 h 6857957"/>
              <a:gd name="connsiteX465" fmla="*/ 2931472 w 4826000"/>
              <a:gd name="connsiteY465" fmla="*/ 6741537 h 6857957"/>
              <a:gd name="connsiteX466" fmla="*/ 2929868 w 4826000"/>
              <a:gd name="connsiteY466" fmla="*/ 6742794 h 6857957"/>
              <a:gd name="connsiteX467" fmla="*/ 2927942 w 4826000"/>
              <a:gd name="connsiteY467" fmla="*/ 6744366 h 6857957"/>
              <a:gd name="connsiteX468" fmla="*/ 2926659 w 4826000"/>
              <a:gd name="connsiteY468" fmla="*/ 6745623 h 6857957"/>
              <a:gd name="connsiteX469" fmla="*/ 2926017 w 4826000"/>
              <a:gd name="connsiteY469" fmla="*/ 6746252 h 6857957"/>
              <a:gd name="connsiteX470" fmla="*/ 2925375 w 4826000"/>
              <a:gd name="connsiteY470" fmla="*/ 6747195 h 6857957"/>
              <a:gd name="connsiteX471" fmla="*/ 2925375 w 4826000"/>
              <a:gd name="connsiteY471" fmla="*/ 6747824 h 6857957"/>
              <a:gd name="connsiteX472" fmla="*/ 2925696 w 4826000"/>
              <a:gd name="connsiteY472" fmla="*/ 6749081 h 6857957"/>
              <a:gd name="connsiteX473" fmla="*/ 2926017 w 4826000"/>
              <a:gd name="connsiteY473" fmla="*/ 6750024 h 6857957"/>
              <a:gd name="connsiteX474" fmla="*/ 2926980 w 4826000"/>
              <a:gd name="connsiteY474" fmla="*/ 6751596 h 6857957"/>
              <a:gd name="connsiteX475" fmla="*/ 2923450 w 4826000"/>
              <a:gd name="connsiteY475" fmla="*/ 6747824 h 6857957"/>
              <a:gd name="connsiteX476" fmla="*/ 2919278 w 4826000"/>
              <a:gd name="connsiteY476" fmla="*/ 6744366 h 6857957"/>
              <a:gd name="connsiteX477" fmla="*/ 2915107 w 4826000"/>
              <a:gd name="connsiteY477" fmla="*/ 6740594 h 6857957"/>
              <a:gd name="connsiteX478" fmla="*/ 2911256 w 4826000"/>
              <a:gd name="connsiteY478" fmla="*/ 6737136 h 6857957"/>
              <a:gd name="connsiteX479" fmla="*/ 2907727 w 4826000"/>
              <a:gd name="connsiteY479" fmla="*/ 6733364 h 6857957"/>
              <a:gd name="connsiteX480" fmla="*/ 2906122 w 4826000"/>
              <a:gd name="connsiteY480" fmla="*/ 6731477 h 6857957"/>
              <a:gd name="connsiteX481" fmla="*/ 2904839 w 4826000"/>
              <a:gd name="connsiteY481" fmla="*/ 6729277 h 6857957"/>
              <a:gd name="connsiteX482" fmla="*/ 2903876 w 4826000"/>
              <a:gd name="connsiteY482" fmla="*/ 6727076 h 6857957"/>
              <a:gd name="connsiteX483" fmla="*/ 2902913 w 4826000"/>
              <a:gd name="connsiteY483" fmla="*/ 6724876 h 6857957"/>
              <a:gd name="connsiteX484" fmla="*/ 2902272 w 4826000"/>
              <a:gd name="connsiteY484" fmla="*/ 6722361 h 6857957"/>
              <a:gd name="connsiteX485" fmla="*/ 1355826 w 4826000"/>
              <a:gd name="connsiteY485" fmla="*/ 6708733 h 6857957"/>
              <a:gd name="connsiteX486" fmla="*/ 1356790 w 4826000"/>
              <a:gd name="connsiteY486" fmla="*/ 6708733 h 6857957"/>
              <a:gd name="connsiteX487" fmla="*/ 1358072 w 4826000"/>
              <a:gd name="connsiteY487" fmla="*/ 6709046 h 6857957"/>
              <a:gd name="connsiteX488" fmla="*/ 1361281 w 4826000"/>
              <a:gd name="connsiteY488" fmla="*/ 6710609 h 6857957"/>
              <a:gd name="connsiteX489" fmla="*/ 1364490 w 4826000"/>
              <a:gd name="connsiteY489" fmla="*/ 6712486 h 6857957"/>
              <a:gd name="connsiteX490" fmla="*/ 1368341 w 4826000"/>
              <a:gd name="connsiteY490" fmla="*/ 6715300 h 6857957"/>
              <a:gd name="connsiteX491" fmla="*/ 1371229 w 4826000"/>
              <a:gd name="connsiteY491" fmla="*/ 6718114 h 6857957"/>
              <a:gd name="connsiteX492" fmla="*/ 1376363 w 4826000"/>
              <a:gd name="connsiteY492" fmla="*/ 6722492 h 6857957"/>
              <a:gd name="connsiteX493" fmla="*/ 1367378 w 4826000"/>
              <a:gd name="connsiteY493" fmla="*/ 6723430 h 6857957"/>
              <a:gd name="connsiteX494" fmla="*/ 1359998 w 4826000"/>
              <a:gd name="connsiteY494" fmla="*/ 6724681 h 6857957"/>
              <a:gd name="connsiteX495" fmla="*/ 1357110 w 4826000"/>
              <a:gd name="connsiteY495" fmla="*/ 6725306 h 6857957"/>
              <a:gd name="connsiteX496" fmla="*/ 1354543 w 4826000"/>
              <a:gd name="connsiteY496" fmla="*/ 6726244 h 6857957"/>
              <a:gd name="connsiteX497" fmla="*/ 1352297 w 4826000"/>
              <a:gd name="connsiteY497" fmla="*/ 6727182 h 6857957"/>
              <a:gd name="connsiteX498" fmla="*/ 1350692 w 4826000"/>
              <a:gd name="connsiteY498" fmla="*/ 6728746 h 6857957"/>
              <a:gd name="connsiteX499" fmla="*/ 1348125 w 4826000"/>
              <a:gd name="connsiteY499" fmla="*/ 6729371 h 6857957"/>
              <a:gd name="connsiteX500" fmla="*/ 1346521 w 4826000"/>
              <a:gd name="connsiteY500" fmla="*/ 6729371 h 6857957"/>
              <a:gd name="connsiteX501" fmla="*/ 1346200 w 4826000"/>
              <a:gd name="connsiteY501" fmla="*/ 6729059 h 6857957"/>
              <a:gd name="connsiteX502" fmla="*/ 1346521 w 4826000"/>
              <a:gd name="connsiteY502" fmla="*/ 6727808 h 6857957"/>
              <a:gd name="connsiteX503" fmla="*/ 1349088 w 4826000"/>
              <a:gd name="connsiteY503" fmla="*/ 6725932 h 6857957"/>
              <a:gd name="connsiteX504" fmla="*/ 1353259 w 4826000"/>
              <a:gd name="connsiteY504" fmla="*/ 6723117 h 6857957"/>
              <a:gd name="connsiteX505" fmla="*/ 1355184 w 4826000"/>
              <a:gd name="connsiteY505" fmla="*/ 6721241 h 6857957"/>
              <a:gd name="connsiteX506" fmla="*/ 1357110 w 4826000"/>
              <a:gd name="connsiteY506" fmla="*/ 6719365 h 6857957"/>
              <a:gd name="connsiteX507" fmla="*/ 1358714 w 4826000"/>
              <a:gd name="connsiteY507" fmla="*/ 6717801 h 6857957"/>
              <a:gd name="connsiteX508" fmla="*/ 1359356 w 4826000"/>
              <a:gd name="connsiteY508" fmla="*/ 6715925 h 6857957"/>
              <a:gd name="connsiteX509" fmla="*/ 1359677 w 4826000"/>
              <a:gd name="connsiteY509" fmla="*/ 6714987 h 6857957"/>
              <a:gd name="connsiteX510" fmla="*/ 1359677 w 4826000"/>
              <a:gd name="connsiteY510" fmla="*/ 6714362 h 6857957"/>
              <a:gd name="connsiteX511" fmla="*/ 1359356 w 4826000"/>
              <a:gd name="connsiteY511" fmla="*/ 6713111 h 6857957"/>
              <a:gd name="connsiteX512" fmla="*/ 1359035 w 4826000"/>
              <a:gd name="connsiteY512" fmla="*/ 6712486 h 6857957"/>
              <a:gd name="connsiteX513" fmla="*/ 1358072 w 4826000"/>
              <a:gd name="connsiteY513" fmla="*/ 6711548 h 6857957"/>
              <a:gd name="connsiteX514" fmla="*/ 1357110 w 4826000"/>
              <a:gd name="connsiteY514" fmla="*/ 6710922 h 6857957"/>
              <a:gd name="connsiteX515" fmla="*/ 1354222 w 4826000"/>
              <a:gd name="connsiteY515" fmla="*/ 6709671 h 6857957"/>
              <a:gd name="connsiteX516" fmla="*/ 1354864 w 4826000"/>
              <a:gd name="connsiteY516" fmla="*/ 6709046 h 6857957"/>
              <a:gd name="connsiteX517" fmla="*/ 2234892 w 4826000"/>
              <a:gd name="connsiteY517" fmla="*/ 6705558 h 6857957"/>
              <a:gd name="connsiteX518" fmla="*/ 2237670 w 4826000"/>
              <a:gd name="connsiteY518" fmla="*/ 6705876 h 6857957"/>
              <a:gd name="connsiteX519" fmla="*/ 2240757 w 4826000"/>
              <a:gd name="connsiteY519" fmla="*/ 6706193 h 6857957"/>
              <a:gd name="connsiteX520" fmla="*/ 2243535 w 4826000"/>
              <a:gd name="connsiteY520" fmla="*/ 6706828 h 6857957"/>
              <a:gd name="connsiteX521" fmla="*/ 2246313 w 4826000"/>
              <a:gd name="connsiteY521" fmla="*/ 6708098 h 6857957"/>
              <a:gd name="connsiteX522" fmla="*/ 2241065 w 4826000"/>
              <a:gd name="connsiteY522" fmla="*/ 6709368 h 6857957"/>
              <a:gd name="connsiteX523" fmla="*/ 2234274 w 4826000"/>
              <a:gd name="connsiteY523" fmla="*/ 6710956 h 6857957"/>
              <a:gd name="connsiteX524" fmla="*/ 2226557 w 4826000"/>
              <a:gd name="connsiteY524" fmla="*/ 6712226 h 6857957"/>
              <a:gd name="connsiteX525" fmla="*/ 2218532 w 4826000"/>
              <a:gd name="connsiteY525" fmla="*/ 6713179 h 6857957"/>
              <a:gd name="connsiteX526" fmla="*/ 2215136 w 4826000"/>
              <a:gd name="connsiteY526" fmla="*/ 6713496 h 6857957"/>
              <a:gd name="connsiteX527" fmla="*/ 2212049 w 4826000"/>
              <a:gd name="connsiteY527" fmla="*/ 6713179 h 6857957"/>
              <a:gd name="connsiteX528" fmla="*/ 2208654 w 4826000"/>
              <a:gd name="connsiteY528" fmla="*/ 6713179 h 6857957"/>
              <a:gd name="connsiteX529" fmla="*/ 2206184 w 4826000"/>
              <a:gd name="connsiteY529" fmla="*/ 6712544 h 6857957"/>
              <a:gd name="connsiteX530" fmla="*/ 2204024 w 4826000"/>
              <a:gd name="connsiteY530" fmla="*/ 6711591 h 6857957"/>
              <a:gd name="connsiteX531" fmla="*/ 2202480 w 4826000"/>
              <a:gd name="connsiteY531" fmla="*/ 6710321 h 6857957"/>
              <a:gd name="connsiteX532" fmla="*/ 2202172 w 4826000"/>
              <a:gd name="connsiteY532" fmla="*/ 6709686 h 6857957"/>
              <a:gd name="connsiteX533" fmla="*/ 2201863 w 4826000"/>
              <a:gd name="connsiteY533" fmla="*/ 6708733 h 6857957"/>
              <a:gd name="connsiteX534" fmla="*/ 2201863 w 4826000"/>
              <a:gd name="connsiteY534" fmla="*/ 6707781 h 6857957"/>
              <a:gd name="connsiteX535" fmla="*/ 2201863 w 4826000"/>
              <a:gd name="connsiteY535" fmla="*/ 6706511 h 6857957"/>
              <a:gd name="connsiteX536" fmla="*/ 2204332 w 4826000"/>
              <a:gd name="connsiteY536" fmla="*/ 6707781 h 6857957"/>
              <a:gd name="connsiteX537" fmla="*/ 2207110 w 4826000"/>
              <a:gd name="connsiteY537" fmla="*/ 6708416 h 6857957"/>
              <a:gd name="connsiteX538" fmla="*/ 2209580 w 4826000"/>
              <a:gd name="connsiteY538" fmla="*/ 6708733 h 6857957"/>
              <a:gd name="connsiteX539" fmla="*/ 2212667 w 4826000"/>
              <a:gd name="connsiteY539" fmla="*/ 6708733 h 6857957"/>
              <a:gd name="connsiteX540" fmla="*/ 2217914 w 4826000"/>
              <a:gd name="connsiteY540" fmla="*/ 6708098 h 6857957"/>
              <a:gd name="connsiteX541" fmla="*/ 2223470 w 4826000"/>
              <a:gd name="connsiteY541" fmla="*/ 6706828 h 6857957"/>
              <a:gd name="connsiteX542" fmla="*/ 2229335 w 4826000"/>
              <a:gd name="connsiteY542" fmla="*/ 6706193 h 6857957"/>
              <a:gd name="connsiteX543" fmla="*/ 440872 w 4826000"/>
              <a:gd name="connsiteY543" fmla="*/ 6705558 h 6857957"/>
              <a:gd name="connsiteX544" fmla="*/ 442233 w 4826000"/>
              <a:gd name="connsiteY544" fmla="*/ 6708098 h 6857957"/>
              <a:gd name="connsiteX545" fmla="*/ 443254 w 4826000"/>
              <a:gd name="connsiteY545" fmla="*/ 6710321 h 6857957"/>
              <a:gd name="connsiteX546" fmla="*/ 444954 w 4826000"/>
              <a:gd name="connsiteY546" fmla="*/ 6713178 h 6857957"/>
              <a:gd name="connsiteX547" fmla="*/ 445975 w 4826000"/>
              <a:gd name="connsiteY547" fmla="*/ 6716353 h 6857957"/>
              <a:gd name="connsiteX548" fmla="*/ 446655 w 4826000"/>
              <a:gd name="connsiteY548" fmla="*/ 6719528 h 6857957"/>
              <a:gd name="connsiteX549" fmla="*/ 447336 w 4826000"/>
              <a:gd name="connsiteY549" fmla="*/ 6723338 h 6857957"/>
              <a:gd name="connsiteX550" fmla="*/ 447676 w 4826000"/>
              <a:gd name="connsiteY550" fmla="*/ 6726831 h 6857957"/>
              <a:gd name="connsiteX551" fmla="*/ 447336 w 4826000"/>
              <a:gd name="connsiteY551" fmla="*/ 6730641 h 6857957"/>
              <a:gd name="connsiteX552" fmla="*/ 446996 w 4826000"/>
              <a:gd name="connsiteY552" fmla="*/ 6734133 h 6857957"/>
              <a:gd name="connsiteX553" fmla="*/ 446315 w 4826000"/>
              <a:gd name="connsiteY553" fmla="*/ 6737943 h 6857957"/>
              <a:gd name="connsiteX554" fmla="*/ 444954 w 4826000"/>
              <a:gd name="connsiteY554" fmla="*/ 6741118 h 6857957"/>
              <a:gd name="connsiteX555" fmla="*/ 442573 w 4826000"/>
              <a:gd name="connsiteY555" fmla="*/ 6743976 h 6857957"/>
              <a:gd name="connsiteX556" fmla="*/ 440192 w 4826000"/>
              <a:gd name="connsiteY556" fmla="*/ 6747151 h 6857957"/>
              <a:gd name="connsiteX557" fmla="*/ 437130 w 4826000"/>
              <a:gd name="connsiteY557" fmla="*/ 6749373 h 6857957"/>
              <a:gd name="connsiteX558" fmla="*/ 433048 w 4826000"/>
              <a:gd name="connsiteY558" fmla="*/ 6751278 h 6857957"/>
              <a:gd name="connsiteX559" fmla="*/ 428626 w 4826000"/>
              <a:gd name="connsiteY559" fmla="*/ 6753183 h 6857957"/>
              <a:gd name="connsiteX560" fmla="*/ 430327 w 4826000"/>
              <a:gd name="connsiteY560" fmla="*/ 6748738 h 6857957"/>
              <a:gd name="connsiteX561" fmla="*/ 432028 w 4826000"/>
              <a:gd name="connsiteY561" fmla="*/ 6743976 h 6857957"/>
              <a:gd name="connsiteX562" fmla="*/ 433388 w 4826000"/>
              <a:gd name="connsiteY562" fmla="*/ 6738896 h 6857957"/>
              <a:gd name="connsiteX563" fmla="*/ 434749 w 4826000"/>
              <a:gd name="connsiteY563" fmla="*/ 6732863 h 6857957"/>
              <a:gd name="connsiteX564" fmla="*/ 3250565 w 4826000"/>
              <a:gd name="connsiteY564" fmla="*/ 6700796 h 6857957"/>
              <a:gd name="connsiteX565" fmla="*/ 3256915 w 4826000"/>
              <a:gd name="connsiteY565" fmla="*/ 6700796 h 6857957"/>
              <a:gd name="connsiteX566" fmla="*/ 3256598 w 4826000"/>
              <a:gd name="connsiteY566" fmla="*/ 6701433 h 6857957"/>
              <a:gd name="connsiteX567" fmla="*/ 3255645 w 4826000"/>
              <a:gd name="connsiteY567" fmla="*/ 6702069 h 6857957"/>
              <a:gd name="connsiteX568" fmla="*/ 3253423 w 4826000"/>
              <a:gd name="connsiteY568" fmla="*/ 6703023 h 6857957"/>
              <a:gd name="connsiteX569" fmla="*/ 3247390 w 4826000"/>
              <a:gd name="connsiteY569" fmla="*/ 6704932 h 6857957"/>
              <a:gd name="connsiteX570" fmla="*/ 3244850 w 4826000"/>
              <a:gd name="connsiteY570" fmla="*/ 6705887 h 6857957"/>
              <a:gd name="connsiteX571" fmla="*/ 3244215 w 4826000"/>
              <a:gd name="connsiteY571" fmla="*/ 6706841 h 6857957"/>
              <a:gd name="connsiteX572" fmla="*/ 3243580 w 4826000"/>
              <a:gd name="connsiteY572" fmla="*/ 6707477 h 6857957"/>
              <a:gd name="connsiteX573" fmla="*/ 3243580 w 4826000"/>
              <a:gd name="connsiteY573" fmla="*/ 6708432 h 6857957"/>
              <a:gd name="connsiteX574" fmla="*/ 3243580 w 4826000"/>
              <a:gd name="connsiteY574" fmla="*/ 6709386 h 6857957"/>
              <a:gd name="connsiteX575" fmla="*/ 3244533 w 4826000"/>
              <a:gd name="connsiteY575" fmla="*/ 6710659 h 6857957"/>
              <a:gd name="connsiteX576" fmla="*/ 3246120 w 4826000"/>
              <a:gd name="connsiteY576" fmla="*/ 6711931 h 6857957"/>
              <a:gd name="connsiteX577" fmla="*/ 3243263 w 4826000"/>
              <a:gd name="connsiteY577" fmla="*/ 6712886 h 6857957"/>
              <a:gd name="connsiteX578" fmla="*/ 3241040 w 4826000"/>
              <a:gd name="connsiteY578" fmla="*/ 6713522 h 6857957"/>
              <a:gd name="connsiteX579" fmla="*/ 3238818 w 4826000"/>
              <a:gd name="connsiteY579" fmla="*/ 6714158 h 6857957"/>
              <a:gd name="connsiteX580" fmla="*/ 3236595 w 4826000"/>
              <a:gd name="connsiteY580" fmla="*/ 6714158 h 6857957"/>
              <a:gd name="connsiteX581" fmla="*/ 3232468 w 4826000"/>
              <a:gd name="connsiteY581" fmla="*/ 6713204 h 6857957"/>
              <a:gd name="connsiteX582" fmla="*/ 3226435 w 4826000"/>
              <a:gd name="connsiteY582" fmla="*/ 6712568 h 6857957"/>
              <a:gd name="connsiteX583" fmla="*/ 3227388 w 4826000"/>
              <a:gd name="connsiteY583" fmla="*/ 6714795 h 6857957"/>
              <a:gd name="connsiteX584" fmla="*/ 3227705 w 4826000"/>
              <a:gd name="connsiteY584" fmla="*/ 6716385 h 6857957"/>
              <a:gd name="connsiteX585" fmla="*/ 3227070 w 4826000"/>
              <a:gd name="connsiteY585" fmla="*/ 6717658 h 6857957"/>
              <a:gd name="connsiteX586" fmla="*/ 3226118 w 4826000"/>
              <a:gd name="connsiteY586" fmla="*/ 6718930 h 6857957"/>
              <a:gd name="connsiteX587" fmla="*/ 3223578 w 4826000"/>
              <a:gd name="connsiteY587" fmla="*/ 6721476 h 6857957"/>
              <a:gd name="connsiteX588" fmla="*/ 3222625 w 4826000"/>
              <a:gd name="connsiteY588" fmla="*/ 6722430 h 6857957"/>
              <a:gd name="connsiteX589" fmla="*/ 3221990 w 4826000"/>
              <a:gd name="connsiteY589" fmla="*/ 6723703 h 6857957"/>
              <a:gd name="connsiteX590" fmla="*/ 3225483 w 4826000"/>
              <a:gd name="connsiteY590" fmla="*/ 6724021 h 6857957"/>
              <a:gd name="connsiteX591" fmla="*/ 3228340 w 4826000"/>
              <a:gd name="connsiteY591" fmla="*/ 6724021 h 6857957"/>
              <a:gd name="connsiteX592" fmla="*/ 3230245 w 4826000"/>
              <a:gd name="connsiteY592" fmla="*/ 6724021 h 6857957"/>
              <a:gd name="connsiteX593" fmla="*/ 3232150 w 4826000"/>
              <a:gd name="connsiteY593" fmla="*/ 6723703 h 6857957"/>
              <a:gd name="connsiteX594" fmla="*/ 3233103 w 4826000"/>
              <a:gd name="connsiteY594" fmla="*/ 6723066 h 6857957"/>
              <a:gd name="connsiteX595" fmla="*/ 3233738 w 4826000"/>
              <a:gd name="connsiteY595" fmla="*/ 6722430 h 6857957"/>
              <a:gd name="connsiteX596" fmla="*/ 3234373 w 4826000"/>
              <a:gd name="connsiteY596" fmla="*/ 6720521 h 6857957"/>
              <a:gd name="connsiteX597" fmla="*/ 3235325 w 4826000"/>
              <a:gd name="connsiteY597" fmla="*/ 6718930 h 6857957"/>
              <a:gd name="connsiteX598" fmla="*/ 3235960 w 4826000"/>
              <a:gd name="connsiteY598" fmla="*/ 6718294 h 6857957"/>
              <a:gd name="connsiteX599" fmla="*/ 3236913 w 4826000"/>
              <a:gd name="connsiteY599" fmla="*/ 6717658 h 6857957"/>
              <a:gd name="connsiteX600" fmla="*/ 3238183 w 4826000"/>
              <a:gd name="connsiteY600" fmla="*/ 6717340 h 6857957"/>
              <a:gd name="connsiteX601" fmla="*/ 3240723 w 4826000"/>
              <a:gd name="connsiteY601" fmla="*/ 6717022 h 6857957"/>
              <a:gd name="connsiteX602" fmla="*/ 3243263 w 4826000"/>
              <a:gd name="connsiteY602" fmla="*/ 6717022 h 6857957"/>
              <a:gd name="connsiteX603" fmla="*/ 3247073 w 4826000"/>
              <a:gd name="connsiteY603" fmla="*/ 6717340 h 6857957"/>
              <a:gd name="connsiteX604" fmla="*/ 3242310 w 4826000"/>
              <a:gd name="connsiteY604" fmla="*/ 6719567 h 6857957"/>
              <a:gd name="connsiteX605" fmla="*/ 3239135 w 4826000"/>
              <a:gd name="connsiteY605" fmla="*/ 6722112 h 6857957"/>
              <a:gd name="connsiteX606" fmla="*/ 3237865 w 4826000"/>
              <a:gd name="connsiteY606" fmla="*/ 6723066 h 6857957"/>
              <a:gd name="connsiteX607" fmla="*/ 3236913 w 4826000"/>
              <a:gd name="connsiteY607" fmla="*/ 6724339 h 6857957"/>
              <a:gd name="connsiteX608" fmla="*/ 3236595 w 4826000"/>
              <a:gd name="connsiteY608" fmla="*/ 6725293 h 6857957"/>
              <a:gd name="connsiteX609" fmla="*/ 3236278 w 4826000"/>
              <a:gd name="connsiteY609" fmla="*/ 6726566 h 6857957"/>
              <a:gd name="connsiteX610" fmla="*/ 3236278 w 4826000"/>
              <a:gd name="connsiteY610" fmla="*/ 6727520 h 6857957"/>
              <a:gd name="connsiteX611" fmla="*/ 3236278 w 4826000"/>
              <a:gd name="connsiteY611" fmla="*/ 6728475 h 6857957"/>
              <a:gd name="connsiteX612" fmla="*/ 3236913 w 4826000"/>
              <a:gd name="connsiteY612" fmla="*/ 6730065 h 6857957"/>
              <a:gd name="connsiteX613" fmla="*/ 3237230 w 4826000"/>
              <a:gd name="connsiteY613" fmla="*/ 6731020 h 6857957"/>
              <a:gd name="connsiteX614" fmla="*/ 3239453 w 4826000"/>
              <a:gd name="connsiteY614" fmla="*/ 6733247 h 6857957"/>
              <a:gd name="connsiteX615" fmla="*/ 3241993 w 4826000"/>
              <a:gd name="connsiteY615" fmla="*/ 6735156 h 6857957"/>
              <a:gd name="connsiteX616" fmla="*/ 3245168 w 4826000"/>
              <a:gd name="connsiteY616" fmla="*/ 6737383 h 6857957"/>
              <a:gd name="connsiteX617" fmla="*/ 3249295 w 4826000"/>
              <a:gd name="connsiteY617" fmla="*/ 6739292 h 6857957"/>
              <a:gd name="connsiteX618" fmla="*/ 3253423 w 4826000"/>
              <a:gd name="connsiteY618" fmla="*/ 6740882 h 6857957"/>
              <a:gd name="connsiteX619" fmla="*/ 3257868 w 4826000"/>
              <a:gd name="connsiteY619" fmla="*/ 6742473 h 6857957"/>
              <a:gd name="connsiteX620" fmla="*/ 3262948 w 4826000"/>
              <a:gd name="connsiteY620" fmla="*/ 6744064 h 6857957"/>
              <a:gd name="connsiteX621" fmla="*/ 3268028 w 4826000"/>
              <a:gd name="connsiteY621" fmla="*/ 6745336 h 6857957"/>
              <a:gd name="connsiteX622" fmla="*/ 3272790 w 4826000"/>
              <a:gd name="connsiteY622" fmla="*/ 6745973 h 6857957"/>
              <a:gd name="connsiteX623" fmla="*/ 3278188 w 4826000"/>
              <a:gd name="connsiteY623" fmla="*/ 6746609 h 6857957"/>
              <a:gd name="connsiteX624" fmla="*/ 3276600 w 4826000"/>
              <a:gd name="connsiteY624" fmla="*/ 6747245 h 6857957"/>
              <a:gd name="connsiteX625" fmla="*/ 3274378 w 4826000"/>
              <a:gd name="connsiteY625" fmla="*/ 6747563 h 6857957"/>
              <a:gd name="connsiteX626" fmla="*/ 3271838 w 4826000"/>
              <a:gd name="connsiteY626" fmla="*/ 6747563 h 6857957"/>
              <a:gd name="connsiteX627" fmla="*/ 3268980 w 4826000"/>
              <a:gd name="connsiteY627" fmla="*/ 6747563 h 6857957"/>
              <a:gd name="connsiteX628" fmla="*/ 3261995 w 4826000"/>
              <a:gd name="connsiteY628" fmla="*/ 6746927 h 6857957"/>
              <a:gd name="connsiteX629" fmla="*/ 3253740 w 4826000"/>
              <a:gd name="connsiteY629" fmla="*/ 6745973 h 6857957"/>
              <a:gd name="connsiteX630" fmla="*/ 3244533 w 4826000"/>
              <a:gd name="connsiteY630" fmla="*/ 6745018 h 6857957"/>
              <a:gd name="connsiteX631" fmla="*/ 3235643 w 4826000"/>
              <a:gd name="connsiteY631" fmla="*/ 6743746 h 6857957"/>
              <a:gd name="connsiteX632" fmla="*/ 3226753 w 4826000"/>
              <a:gd name="connsiteY632" fmla="*/ 6742791 h 6857957"/>
              <a:gd name="connsiteX633" fmla="*/ 3218815 w 4826000"/>
              <a:gd name="connsiteY633" fmla="*/ 6742791 h 6857957"/>
              <a:gd name="connsiteX634" fmla="*/ 3215640 w 4826000"/>
              <a:gd name="connsiteY634" fmla="*/ 6744700 h 6857957"/>
              <a:gd name="connsiteX635" fmla="*/ 3213417 w 4826000"/>
              <a:gd name="connsiteY635" fmla="*/ 6746291 h 6857957"/>
              <a:gd name="connsiteX636" fmla="*/ 3211512 w 4826000"/>
              <a:gd name="connsiteY636" fmla="*/ 6747882 h 6857957"/>
              <a:gd name="connsiteX637" fmla="*/ 3210242 w 4826000"/>
              <a:gd name="connsiteY637" fmla="*/ 6750109 h 6857957"/>
              <a:gd name="connsiteX638" fmla="*/ 3209290 w 4826000"/>
              <a:gd name="connsiteY638" fmla="*/ 6752336 h 6857957"/>
              <a:gd name="connsiteX639" fmla="*/ 3208655 w 4826000"/>
              <a:gd name="connsiteY639" fmla="*/ 6754563 h 6857957"/>
              <a:gd name="connsiteX640" fmla="*/ 3208337 w 4826000"/>
              <a:gd name="connsiteY640" fmla="*/ 6757108 h 6857957"/>
              <a:gd name="connsiteX641" fmla="*/ 3208337 w 4826000"/>
              <a:gd name="connsiteY641" fmla="*/ 6759653 h 6857957"/>
              <a:gd name="connsiteX642" fmla="*/ 3210877 w 4826000"/>
              <a:gd name="connsiteY642" fmla="*/ 6759335 h 6857957"/>
              <a:gd name="connsiteX643" fmla="*/ 3212465 w 4826000"/>
              <a:gd name="connsiteY643" fmla="*/ 6758698 h 6857957"/>
              <a:gd name="connsiteX644" fmla="*/ 3213417 w 4826000"/>
              <a:gd name="connsiteY644" fmla="*/ 6757426 h 6857957"/>
              <a:gd name="connsiteX645" fmla="*/ 3213735 w 4826000"/>
              <a:gd name="connsiteY645" fmla="*/ 6756471 h 6857957"/>
              <a:gd name="connsiteX646" fmla="*/ 3213735 w 4826000"/>
              <a:gd name="connsiteY646" fmla="*/ 6755199 h 6857957"/>
              <a:gd name="connsiteX647" fmla="*/ 3213735 w 4826000"/>
              <a:gd name="connsiteY647" fmla="*/ 6753926 h 6857957"/>
              <a:gd name="connsiteX648" fmla="*/ 3213735 w 4826000"/>
              <a:gd name="connsiteY648" fmla="*/ 6751381 h 6857957"/>
              <a:gd name="connsiteX649" fmla="*/ 3220402 w 4826000"/>
              <a:gd name="connsiteY649" fmla="*/ 6755199 h 6857957"/>
              <a:gd name="connsiteX650" fmla="*/ 3225483 w 4826000"/>
              <a:gd name="connsiteY650" fmla="*/ 6759017 h 6857957"/>
              <a:gd name="connsiteX651" fmla="*/ 3229610 w 4826000"/>
              <a:gd name="connsiteY651" fmla="*/ 6762516 h 6857957"/>
              <a:gd name="connsiteX652" fmla="*/ 3232785 w 4826000"/>
              <a:gd name="connsiteY652" fmla="*/ 6766334 h 6857957"/>
              <a:gd name="connsiteX653" fmla="*/ 3234690 w 4826000"/>
              <a:gd name="connsiteY653" fmla="*/ 6769833 h 6857957"/>
              <a:gd name="connsiteX654" fmla="*/ 3235960 w 4826000"/>
              <a:gd name="connsiteY654" fmla="*/ 6773651 h 6857957"/>
              <a:gd name="connsiteX655" fmla="*/ 3236913 w 4826000"/>
              <a:gd name="connsiteY655" fmla="*/ 6777151 h 6857957"/>
              <a:gd name="connsiteX656" fmla="*/ 3237548 w 4826000"/>
              <a:gd name="connsiteY656" fmla="*/ 6781287 h 6857957"/>
              <a:gd name="connsiteX657" fmla="*/ 3238183 w 4826000"/>
              <a:gd name="connsiteY657" fmla="*/ 6789240 h 6857957"/>
              <a:gd name="connsiteX658" fmla="*/ 3239135 w 4826000"/>
              <a:gd name="connsiteY658" fmla="*/ 6793376 h 6857957"/>
              <a:gd name="connsiteX659" fmla="*/ 3240088 w 4826000"/>
              <a:gd name="connsiteY659" fmla="*/ 6798148 h 6857957"/>
              <a:gd name="connsiteX660" fmla="*/ 3241675 w 4826000"/>
              <a:gd name="connsiteY660" fmla="*/ 6802920 h 6857957"/>
              <a:gd name="connsiteX661" fmla="*/ 3243898 w 4826000"/>
              <a:gd name="connsiteY661" fmla="*/ 6807693 h 6857957"/>
              <a:gd name="connsiteX662" fmla="*/ 3247390 w 4826000"/>
              <a:gd name="connsiteY662" fmla="*/ 6813101 h 6857957"/>
              <a:gd name="connsiteX663" fmla="*/ 3251518 w 4826000"/>
              <a:gd name="connsiteY663" fmla="*/ 6818828 h 6857957"/>
              <a:gd name="connsiteX664" fmla="*/ 3246438 w 4826000"/>
              <a:gd name="connsiteY664" fmla="*/ 6817555 h 6857957"/>
              <a:gd name="connsiteX665" fmla="*/ 3242945 w 4826000"/>
              <a:gd name="connsiteY665" fmla="*/ 6816601 h 6857957"/>
              <a:gd name="connsiteX666" fmla="*/ 3240088 w 4826000"/>
              <a:gd name="connsiteY666" fmla="*/ 6816601 h 6857957"/>
              <a:gd name="connsiteX667" fmla="*/ 3236913 w 4826000"/>
              <a:gd name="connsiteY667" fmla="*/ 6816601 h 6857957"/>
              <a:gd name="connsiteX668" fmla="*/ 3234690 w 4826000"/>
              <a:gd name="connsiteY668" fmla="*/ 6816919 h 6857957"/>
              <a:gd name="connsiteX669" fmla="*/ 3233103 w 4826000"/>
              <a:gd name="connsiteY669" fmla="*/ 6817873 h 6857957"/>
              <a:gd name="connsiteX670" fmla="*/ 3232468 w 4826000"/>
              <a:gd name="connsiteY670" fmla="*/ 6818509 h 6857957"/>
              <a:gd name="connsiteX671" fmla="*/ 3232150 w 4826000"/>
              <a:gd name="connsiteY671" fmla="*/ 6819146 h 6857957"/>
              <a:gd name="connsiteX672" fmla="*/ 3229928 w 4826000"/>
              <a:gd name="connsiteY672" fmla="*/ 6818509 h 6857957"/>
              <a:gd name="connsiteX673" fmla="*/ 3228340 w 4826000"/>
              <a:gd name="connsiteY673" fmla="*/ 6817873 h 6857957"/>
              <a:gd name="connsiteX674" fmla="*/ 3225800 w 4826000"/>
              <a:gd name="connsiteY674" fmla="*/ 6815646 h 6857957"/>
              <a:gd name="connsiteX675" fmla="*/ 3223260 w 4826000"/>
              <a:gd name="connsiteY675" fmla="*/ 6813419 h 6857957"/>
              <a:gd name="connsiteX676" fmla="*/ 3221355 w 4826000"/>
              <a:gd name="connsiteY676" fmla="*/ 6811192 h 6857957"/>
              <a:gd name="connsiteX677" fmla="*/ 3219450 w 4826000"/>
              <a:gd name="connsiteY677" fmla="*/ 6808647 h 6857957"/>
              <a:gd name="connsiteX678" fmla="*/ 3217227 w 4826000"/>
              <a:gd name="connsiteY678" fmla="*/ 6806420 h 6857957"/>
              <a:gd name="connsiteX679" fmla="*/ 3215640 w 4826000"/>
              <a:gd name="connsiteY679" fmla="*/ 6805466 h 6857957"/>
              <a:gd name="connsiteX680" fmla="*/ 3213735 w 4826000"/>
              <a:gd name="connsiteY680" fmla="*/ 6804829 h 6857957"/>
              <a:gd name="connsiteX681" fmla="*/ 3211830 w 4826000"/>
              <a:gd name="connsiteY681" fmla="*/ 6804193 h 6857957"/>
              <a:gd name="connsiteX682" fmla="*/ 3209925 w 4826000"/>
              <a:gd name="connsiteY682" fmla="*/ 6803557 h 6857957"/>
              <a:gd name="connsiteX683" fmla="*/ 3207385 w 4826000"/>
              <a:gd name="connsiteY683" fmla="*/ 6803875 h 6857957"/>
              <a:gd name="connsiteX684" fmla="*/ 3206115 w 4826000"/>
              <a:gd name="connsiteY684" fmla="*/ 6804193 h 6857957"/>
              <a:gd name="connsiteX685" fmla="*/ 3204845 w 4826000"/>
              <a:gd name="connsiteY685" fmla="*/ 6804511 h 6857957"/>
              <a:gd name="connsiteX686" fmla="*/ 3203892 w 4826000"/>
              <a:gd name="connsiteY686" fmla="*/ 6805147 h 6857957"/>
              <a:gd name="connsiteX687" fmla="*/ 3202622 w 4826000"/>
              <a:gd name="connsiteY687" fmla="*/ 6806738 h 6857957"/>
              <a:gd name="connsiteX688" fmla="*/ 3201987 w 4826000"/>
              <a:gd name="connsiteY688" fmla="*/ 6808011 h 6857957"/>
              <a:gd name="connsiteX689" fmla="*/ 3200717 w 4826000"/>
              <a:gd name="connsiteY689" fmla="*/ 6809601 h 6857957"/>
              <a:gd name="connsiteX690" fmla="*/ 3200082 w 4826000"/>
              <a:gd name="connsiteY690" fmla="*/ 6810556 h 6857957"/>
              <a:gd name="connsiteX691" fmla="*/ 3199130 w 4826000"/>
              <a:gd name="connsiteY691" fmla="*/ 6811192 h 6857957"/>
              <a:gd name="connsiteX692" fmla="*/ 3197860 w 4826000"/>
              <a:gd name="connsiteY692" fmla="*/ 6811828 h 6857957"/>
              <a:gd name="connsiteX693" fmla="*/ 3196272 w 4826000"/>
              <a:gd name="connsiteY693" fmla="*/ 6812147 h 6857957"/>
              <a:gd name="connsiteX694" fmla="*/ 3194050 w 4826000"/>
              <a:gd name="connsiteY694" fmla="*/ 6812147 h 6857957"/>
              <a:gd name="connsiteX695" fmla="*/ 3191510 w 4826000"/>
              <a:gd name="connsiteY695" fmla="*/ 6812147 h 6857957"/>
              <a:gd name="connsiteX696" fmla="*/ 3192462 w 4826000"/>
              <a:gd name="connsiteY696" fmla="*/ 6813101 h 6857957"/>
              <a:gd name="connsiteX697" fmla="*/ 3193415 w 4826000"/>
              <a:gd name="connsiteY697" fmla="*/ 6813737 h 6857957"/>
              <a:gd name="connsiteX698" fmla="*/ 3194685 w 4826000"/>
              <a:gd name="connsiteY698" fmla="*/ 6813737 h 6857957"/>
              <a:gd name="connsiteX699" fmla="*/ 3195637 w 4826000"/>
              <a:gd name="connsiteY699" fmla="*/ 6813737 h 6857957"/>
              <a:gd name="connsiteX700" fmla="*/ 3196590 w 4826000"/>
              <a:gd name="connsiteY700" fmla="*/ 6813419 h 6857957"/>
              <a:gd name="connsiteX701" fmla="*/ 3197542 w 4826000"/>
              <a:gd name="connsiteY701" fmla="*/ 6813101 h 6857957"/>
              <a:gd name="connsiteX702" fmla="*/ 3197860 w 4826000"/>
              <a:gd name="connsiteY702" fmla="*/ 6812783 h 6857957"/>
              <a:gd name="connsiteX703" fmla="*/ 3198177 w 4826000"/>
              <a:gd name="connsiteY703" fmla="*/ 6812147 h 6857957"/>
              <a:gd name="connsiteX704" fmla="*/ 3205480 w 4826000"/>
              <a:gd name="connsiteY704" fmla="*/ 6816919 h 6857957"/>
              <a:gd name="connsiteX705" fmla="*/ 3212465 w 4826000"/>
              <a:gd name="connsiteY705" fmla="*/ 6822327 h 6857957"/>
              <a:gd name="connsiteX706" fmla="*/ 3215322 w 4826000"/>
              <a:gd name="connsiteY706" fmla="*/ 6825190 h 6857957"/>
              <a:gd name="connsiteX707" fmla="*/ 3218497 w 4826000"/>
              <a:gd name="connsiteY707" fmla="*/ 6827736 h 6857957"/>
              <a:gd name="connsiteX708" fmla="*/ 3220720 w 4826000"/>
              <a:gd name="connsiteY708" fmla="*/ 6830599 h 6857957"/>
              <a:gd name="connsiteX709" fmla="*/ 3222625 w 4826000"/>
              <a:gd name="connsiteY709" fmla="*/ 6833462 h 6857957"/>
              <a:gd name="connsiteX710" fmla="*/ 3224530 w 4826000"/>
              <a:gd name="connsiteY710" fmla="*/ 6836325 h 6857957"/>
              <a:gd name="connsiteX711" fmla="*/ 3225800 w 4826000"/>
              <a:gd name="connsiteY711" fmla="*/ 6839189 h 6857957"/>
              <a:gd name="connsiteX712" fmla="*/ 3226118 w 4826000"/>
              <a:gd name="connsiteY712" fmla="*/ 6842370 h 6857957"/>
              <a:gd name="connsiteX713" fmla="*/ 3226118 w 4826000"/>
              <a:gd name="connsiteY713" fmla="*/ 6845233 h 6857957"/>
              <a:gd name="connsiteX714" fmla="*/ 3225483 w 4826000"/>
              <a:gd name="connsiteY714" fmla="*/ 6848415 h 6857957"/>
              <a:gd name="connsiteX715" fmla="*/ 3224213 w 4826000"/>
              <a:gd name="connsiteY715" fmla="*/ 6851596 h 6857957"/>
              <a:gd name="connsiteX716" fmla="*/ 3221990 w 4826000"/>
              <a:gd name="connsiteY716" fmla="*/ 6854778 h 6857957"/>
              <a:gd name="connsiteX717" fmla="*/ 3219134 w 4826000"/>
              <a:gd name="connsiteY717" fmla="*/ 6857957 h 6857957"/>
              <a:gd name="connsiteX718" fmla="*/ 3219127 w 4826000"/>
              <a:gd name="connsiteY718" fmla="*/ 6857957 h 6857957"/>
              <a:gd name="connsiteX719" fmla="*/ 3215322 w 4826000"/>
              <a:gd name="connsiteY719" fmla="*/ 6856369 h 6857957"/>
              <a:gd name="connsiteX720" fmla="*/ 3210560 w 4826000"/>
              <a:gd name="connsiteY720" fmla="*/ 6855096 h 6857957"/>
              <a:gd name="connsiteX721" fmla="*/ 3204845 w 4826000"/>
              <a:gd name="connsiteY721" fmla="*/ 6854460 h 6857957"/>
              <a:gd name="connsiteX722" fmla="*/ 3198495 w 4826000"/>
              <a:gd name="connsiteY722" fmla="*/ 6853823 h 6857957"/>
              <a:gd name="connsiteX723" fmla="*/ 3191827 w 4826000"/>
              <a:gd name="connsiteY723" fmla="*/ 6853823 h 6857957"/>
              <a:gd name="connsiteX724" fmla="*/ 3185160 w 4826000"/>
              <a:gd name="connsiteY724" fmla="*/ 6854460 h 6857957"/>
              <a:gd name="connsiteX725" fmla="*/ 3178810 w 4826000"/>
              <a:gd name="connsiteY725" fmla="*/ 6855414 h 6857957"/>
              <a:gd name="connsiteX726" fmla="*/ 3173412 w 4826000"/>
              <a:gd name="connsiteY726" fmla="*/ 6856687 h 6857957"/>
              <a:gd name="connsiteX727" fmla="*/ 3170872 w 4826000"/>
              <a:gd name="connsiteY727" fmla="*/ 6856369 h 6857957"/>
              <a:gd name="connsiteX728" fmla="*/ 3169602 w 4826000"/>
              <a:gd name="connsiteY728" fmla="*/ 6855732 h 6857957"/>
              <a:gd name="connsiteX729" fmla="*/ 3168650 w 4826000"/>
              <a:gd name="connsiteY729" fmla="*/ 6855096 h 6857957"/>
              <a:gd name="connsiteX730" fmla="*/ 3168650 w 4826000"/>
              <a:gd name="connsiteY730" fmla="*/ 6854460 h 6857957"/>
              <a:gd name="connsiteX731" fmla="*/ 3168650 w 4826000"/>
              <a:gd name="connsiteY731" fmla="*/ 6853187 h 6857957"/>
              <a:gd name="connsiteX732" fmla="*/ 3169285 w 4826000"/>
              <a:gd name="connsiteY732" fmla="*/ 6852233 h 6857957"/>
              <a:gd name="connsiteX733" fmla="*/ 3171190 w 4826000"/>
              <a:gd name="connsiteY733" fmla="*/ 6850006 h 6857957"/>
              <a:gd name="connsiteX734" fmla="*/ 3174047 w 4826000"/>
              <a:gd name="connsiteY734" fmla="*/ 6847779 h 6857957"/>
              <a:gd name="connsiteX735" fmla="*/ 3175952 w 4826000"/>
              <a:gd name="connsiteY735" fmla="*/ 6844915 h 6857957"/>
              <a:gd name="connsiteX736" fmla="*/ 3176905 w 4826000"/>
              <a:gd name="connsiteY736" fmla="*/ 6843643 h 6857957"/>
              <a:gd name="connsiteX737" fmla="*/ 3177222 w 4826000"/>
              <a:gd name="connsiteY737" fmla="*/ 6842370 h 6857957"/>
              <a:gd name="connsiteX738" fmla="*/ 3177222 w 4826000"/>
              <a:gd name="connsiteY738" fmla="*/ 6841416 h 6857957"/>
              <a:gd name="connsiteX739" fmla="*/ 3176905 w 4826000"/>
              <a:gd name="connsiteY739" fmla="*/ 6840143 h 6857957"/>
              <a:gd name="connsiteX740" fmla="*/ 3179127 w 4826000"/>
              <a:gd name="connsiteY740" fmla="*/ 6840461 h 6857957"/>
              <a:gd name="connsiteX741" fmla="*/ 3181032 w 4826000"/>
              <a:gd name="connsiteY741" fmla="*/ 6840779 h 6857957"/>
              <a:gd name="connsiteX742" fmla="*/ 3182302 w 4826000"/>
              <a:gd name="connsiteY742" fmla="*/ 6841416 h 6857957"/>
              <a:gd name="connsiteX743" fmla="*/ 3183572 w 4826000"/>
              <a:gd name="connsiteY743" fmla="*/ 6842052 h 6857957"/>
              <a:gd name="connsiteX744" fmla="*/ 3184207 w 4826000"/>
              <a:gd name="connsiteY744" fmla="*/ 6843006 h 6857957"/>
              <a:gd name="connsiteX745" fmla="*/ 3184525 w 4826000"/>
              <a:gd name="connsiteY745" fmla="*/ 6843961 h 6857957"/>
              <a:gd name="connsiteX746" fmla="*/ 3185160 w 4826000"/>
              <a:gd name="connsiteY746" fmla="*/ 6846188 h 6857957"/>
              <a:gd name="connsiteX747" fmla="*/ 3185795 w 4826000"/>
              <a:gd name="connsiteY747" fmla="*/ 6848733 h 6857957"/>
              <a:gd name="connsiteX748" fmla="*/ 3186112 w 4826000"/>
              <a:gd name="connsiteY748" fmla="*/ 6849688 h 6857957"/>
              <a:gd name="connsiteX749" fmla="*/ 3186747 w 4826000"/>
              <a:gd name="connsiteY749" fmla="*/ 6850642 h 6857957"/>
              <a:gd name="connsiteX750" fmla="*/ 3188017 w 4826000"/>
              <a:gd name="connsiteY750" fmla="*/ 6851596 h 6857957"/>
              <a:gd name="connsiteX751" fmla="*/ 3188970 w 4826000"/>
              <a:gd name="connsiteY751" fmla="*/ 6852233 h 6857957"/>
              <a:gd name="connsiteX752" fmla="*/ 3190240 w 4826000"/>
              <a:gd name="connsiteY752" fmla="*/ 6852869 h 6857957"/>
              <a:gd name="connsiteX753" fmla="*/ 3192145 w 4826000"/>
              <a:gd name="connsiteY753" fmla="*/ 6853187 h 6857957"/>
              <a:gd name="connsiteX754" fmla="*/ 3197860 w 4826000"/>
              <a:gd name="connsiteY754" fmla="*/ 6853187 h 6857957"/>
              <a:gd name="connsiteX755" fmla="*/ 3201987 w 4826000"/>
              <a:gd name="connsiteY755" fmla="*/ 6852869 h 6857957"/>
              <a:gd name="connsiteX756" fmla="*/ 3204845 w 4826000"/>
              <a:gd name="connsiteY756" fmla="*/ 6851915 h 6857957"/>
              <a:gd name="connsiteX757" fmla="*/ 3206750 w 4826000"/>
              <a:gd name="connsiteY757" fmla="*/ 6850960 h 6857957"/>
              <a:gd name="connsiteX758" fmla="*/ 3208337 w 4826000"/>
              <a:gd name="connsiteY758" fmla="*/ 6849688 h 6857957"/>
              <a:gd name="connsiteX759" fmla="*/ 3210560 w 4826000"/>
              <a:gd name="connsiteY759" fmla="*/ 6848415 h 6857957"/>
              <a:gd name="connsiteX760" fmla="*/ 3213100 w 4826000"/>
              <a:gd name="connsiteY760" fmla="*/ 6847460 h 6857957"/>
              <a:gd name="connsiteX761" fmla="*/ 3217227 w 4826000"/>
              <a:gd name="connsiteY761" fmla="*/ 6847142 h 6857957"/>
              <a:gd name="connsiteX762" fmla="*/ 3212465 w 4826000"/>
              <a:gd name="connsiteY762" fmla="*/ 6843961 h 6857957"/>
              <a:gd name="connsiteX763" fmla="*/ 3210242 w 4826000"/>
              <a:gd name="connsiteY763" fmla="*/ 6842688 h 6857957"/>
              <a:gd name="connsiteX764" fmla="*/ 3207067 w 4826000"/>
              <a:gd name="connsiteY764" fmla="*/ 6841734 h 6857957"/>
              <a:gd name="connsiteX765" fmla="*/ 3203892 w 4826000"/>
              <a:gd name="connsiteY765" fmla="*/ 6840779 h 6857957"/>
              <a:gd name="connsiteX766" fmla="*/ 3200082 w 4826000"/>
              <a:gd name="connsiteY766" fmla="*/ 6840143 h 6857957"/>
              <a:gd name="connsiteX767" fmla="*/ 3195637 w 4826000"/>
              <a:gd name="connsiteY767" fmla="*/ 6839825 h 6857957"/>
              <a:gd name="connsiteX768" fmla="*/ 3189922 w 4826000"/>
              <a:gd name="connsiteY768" fmla="*/ 6839825 h 6857957"/>
              <a:gd name="connsiteX769" fmla="*/ 3191510 w 4826000"/>
              <a:gd name="connsiteY769" fmla="*/ 6837916 h 6857957"/>
              <a:gd name="connsiteX770" fmla="*/ 3192145 w 4826000"/>
              <a:gd name="connsiteY770" fmla="*/ 6836325 h 6857957"/>
              <a:gd name="connsiteX771" fmla="*/ 3192780 w 4826000"/>
              <a:gd name="connsiteY771" fmla="*/ 6835053 h 6857957"/>
              <a:gd name="connsiteX772" fmla="*/ 3192780 w 4826000"/>
              <a:gd name="connsiteY772" fmla="*/ 6833462 h 6857957"/>
              <a:gd name="connsiteX773" fmla="*/ 3192462 w 4826000"/>
              <a:gd name="connsiteY773" fmla="*/ 6831871 h 6857957"/>
              <a:gd name="connsiteX774" fmla="*/ 3191827 w 4826000"/>
              <a:gd name="connsiteY774" fmla="*/ 6830599 h 6857957"/>
              <a:gd name="connsiteX775" fmla="*/ 3190875 w 4826000"/>
              <a:gd name="connsiteY775" fmla="*/ 6828372 h 6857957"/>
              <a:gd name="connsiteX776" fmla="*/ 3190240 w 4826000"/>
              <a:gd name="connsiteY776" fmla="*/ 6827417 h 6857957"/>
              <a:gd name="connsiteX777" fmla="*/ 3190240 w 4826000"/>
              <a:gd name="connsiteY777" fmla="*/ 6826463 h 6857957"/>
              <a:gd name="connsiteX778" fmla="*/ 3190240 w 4826000"/>
              <a:gd name="connsiteY778" fmla="*/ 6825509 h 6857957"/>
              <a:gd name="connsiteX779" fmla="*/ 3190875 w 4826000"/>
              <a:gd name="connsiteY779" fmla="*/ 6824236 h 6857957"/>
              <a:gd name="connsiteX780" fmla="*/ 3191827 w 4826000"/>
              <a:gd name="connsiteY780" fmla="*/ 6822963 h 6857957"/>
              <a:gd name="connsiteX781" fmla="*/ 3193415 w 4826000"/>
              <a:gd name="connsiteY781" fmla="*/ 6822009 h 6857957"/>
              <a:gd name="connsiteX782" fmla="*/ 3196272 w 4826000"/>
              <a:gd name="connsiteY782" fmla="*/ 6821055 h 6857957"/>
              <a:gd name="connsiteX783" fmla="*/ 3199447 w 4826000"/>
              <a:gd name="connsiteY783" fmla="*/ 6820100 h 6857957"/>
              <a:gd name="connsiteX784" fmla="*/ 3197225 w 4826000"/>
              <a:gd name="connsiteY784" fmla="*/ 6819146 h 6857957"/>
              <a:gd name="connsiteX785" fmla="*/ 3195002 w 4826000"/>
              <a:gd name="connsiteY785" fmla="*/ 6818828 h 6857957"/>
              <a:gd name="connsiteX786" fmla="*/ 3190240 w 4826000"/>
              <a:gd name="connsiteY786" fmla="*/ 6818828 h 6857957"/>
              <a:gd name="connsiteX787" fmla="*/ 3188335 w 4826000"/>
              <a:gd name="connsiteY787" fmla="*/ 6818828 h 6857957"/>
              <a:gd name="connsiteX788" fmla="*/ 3185477 w 4826000"/>
              <a:gd name="connsiteY788" fmla="*/ 6818509 h 6857957"/>
              <a:gd name="connsiteX789" fmla="*/ 3182620 w 4826000"/>
              <a:gd name="connsiteY789" fmla="*/ 6816919 h 6857957"/>
              <a:gd name="connsiteX790" fmla="*/ 3179127 w 4826000"/>
              <a:gd name="connsiteY790" fmla="*/ 6815328 h 6857957"/>
              <a:gd name="connsiteX791" fmla="*/ 3181667 w 4826000"/>
              <a:gd name="connsiteY791" fmla="*/ 6812465 h 6857957"/>
              <a:gd name="connsiteX792" fmla="*/ 3183890 w 4826000"/>
              <a:gd name="connsiteY792" fmla="*/ 6809283 h 6857957"/>
              <a:gd name="connsiteX793" fmla="*/ 3185477 w 4826000"/>
              <a:gd name="connsiteY793" fmla="*/ 6806102 h 6857957"/>
              <a:gd name="connsiteX794" fmla="*/ 3186747 w 4826000"/>
              <a:gd name="connsiteY794" fmla="*/ 6803239 h 6857957"/>
              <a:gd name="connsiteX795" fmla="*/ 3188017 w 4826000"/>
              <a:gd name="connsiteY795" fmla="*/ 6799739 h 6857957"/>
              <a:gd name="connsiteX796" fmla="*/ 3188652 w 4826000"/>
              <a:gd name="connsiteY796" fmla="*/ 6796876 h 6857957"/>
              <a:gd name="connsiteX797" fmla="*/ 3188970 w 4826000"/>
              <a:gd name="connsiteY797" fmla="*/ 6793376 h 6857957"/>
              <a:gd name="connsiteX798" fmla="*/ 3189287 w 4826000"/>
              <a:gd name="connsiteY798" fmla="*/ 6790195 h 6857957"/>
              <a:gd name="connsiteX799" fmla="*/ 3189287 w 4826000"/>
              <a:gd name="connsiteY799" fmla="*/ 6787013 h 6857957"/>
              <a:gd name="connsiteX800" fmla="*/ 3188970 w 4826000"/>
              <a:gd name="connsiteY800" fmla="*/ 6783832 h 6857957"/>
              <a:gd name="connsiteX801" fmla="*/ 3188017 w 4826000"/>
              <a:gd name="connsiteY801" fmla="*/ 6777151 h 6857957"/>
              <a:gd name="connsiteX802" fmla="*/ 3186430 w 4826000"/>
              <a:gd name="connsiteY802" fmla="*/ 6770470 h 6857957"/>
              <a:gd name="connsiteX803" fmla="*/ 3184842 w 4826000"/>
              <a:gd name="connsiteY803" fmla="*/ 6764107 h 6857957"/>
              <a:gd name="connsiteX804" fmla="*/ 3183255 w 4826000"/>
              <a:gd name="connsiteY804" fmla="*/ 6757426 h 6857957"/>
              <a:gd name="connsiteX805" fmla="*/ 3182302 w 4826000"/>
              <a:gd name="connsiteY805" fmla="*/ 6751381 h 6857957"/>
              <a:gd name="connsiteX806" fmla="*/ 3181667 w 4826000"/>
              <a:gd name="connsiteY806" fmla="*/ 6745018 h 6857957"/>
              <a:gd name="connsiteX807" fmla="*/ 3181667 w 4826000"/>
              <a:gd name="connsiteY807" fmla="*/ 6741837 h 6857957"/>
              <a:gd name="connsiteX808" fmla="*/ 3181667 w 4826000"/>
              <a:gd name="connsiteY808" fmla="*/ 6738973 h 6857957"/>
              <a:gd name="connsiteX809" fmla="*/ 3181985 w 4826000"/>
              <a:gd name="connsiteY809" fmla="*/ 6735792 h 6857957"/>
              <a:gd name="connsiteX810" fmla="*/ 3182620 w 4826000"/>
              <a:gd name="connsiteY810" fmla="*/ 6732929 h 6857957"/>
              <a:gd name="connsiteX811" fmla="*/ 3183572 w 4826000"/>
              <a:gd name="connsiteY811" fmla="*/ 6730065 h 6857957"/>
              <a:gd name="connsiteX812" fmla="*/ 3185160 w 4826000"/>
              <a:gd name="connsiteY812" fmla="*/ 6726884 h 6857957"/>
              <a:gd name="connsiteX813" fmla="*/ 3186747 w 4826000"/>
              <a:gd name="connsiteY813" fmla="*/ 6724339 h 6857957"/>
              <a:gd name="connsiteX814" fmla="*/ 3188970 w 4826000"/>
              <a:gd name="connsiteY814" fmla="*/ 6721794 h 6857957"/>
              <a:gd name="connsiteX815" fmla="*/ 3191510 w 4826000"/>
              <a:gd name="connsiteY815" fmla="*/ 6718930 h 6857957"/>
              <a:gd name="connsiteX816" fmla="*/ 3194685 w 4826000"/>
              <a:gd name="connsiteY816" fmla="*/ 6716385 h 6857957"/>
              <a:gd name="connsiteX817" fmla="*/ 3202305 w 4826000"/>
              <a:gd name="connsiteY817" fmla="*/ 6716703 h 6857957"/>
              <a:gd name="connsiteX818" fmla="*/ 3208337 w 4826000"/>
              <a:gd name="connsiteY818" fmla="*/ 6716703 h 6857957"/>
              <a:gd name="connsiteX819" fmla="*/ 3213417 w 4826000"/>
              <a:gd name="connsiteY819" fmla="*/ 6716067 h 6857957"/>
              <a:gd name="connsiteX820" fmla="*/ 3217862 w 4826000"/>
              <a:gd name="connsiteY820" fmla="*/ 6715431 h 6857957"/>
              <a:gd name="connsiteX821" fmla="*/ 3221037 w 4826000"/>
              <a:gd name="connsiteY821" fmla="*/ 6714158 h 6857957"/>
              <a:gd name="connsiteX822" fmla="*/ 3223578 w 4826000"/>
              <a:gd name="connsiteY822" fmla="*/ 6712568 h 6857957"/>
              <a:gd name="connsiteX823" fmla="*/ 3226118 w 4826000"/>
              <a:gd name="connsiteY823" fmla="*/ 6710977 h 6857957"/>
              <a:gd name="connsiteX824" fmla="*/ 3228023 w 4826000"/>
              <a:gd name="connsiteY824" fmla="*/ 6709386 h 6857957"/>
              <a:gd name="connsiteX825" fmla="*/ 3232150 w 4826000"/>
              <a:gd name="connsiteY825" fmla="*/ 6705887 h 6857957"/>
              <a:gd name="connsiteX826" fmla="*/ 3234690 w 4826000"/>
              <a:gd name="connsiteY826" fmla="*/ 6704614 h 6857957"/>
              <a:gd name="connsiteX827" fmla="*/ 3237230 w 4826000"/>
              <a:gd name="connsiteY827" fmla="*/ 6703023 h 6857957"/>
              <a:gd name="connsiteX828" fmla="*/ 3241040 w 4826000"/>
              <a:gd name="connsiteY828" fmla="*/ 6702069 h 6857957"/>
              <a:gd name="connsiteX829" fmla="*/ 3245168 w 4826000"/>
              <a:gd name="connsiteY829" fmla="*/ 6701433 h 6857957"/>
              <a:gd name="connsiteX830" fmla="*/ 3209267 w 4826000"/>
              <a:gd name="connsiteY830" fmla="*/ 6688096 h 6857957"/>
              <a:gd name="connsiteX831" fmla="*/ 3210871 w 4826000"/>
              <a:gd name="connsiteY831" fmla="*/ 6690389 h 6857957"/>
              <a:gd name="connsiteX832" fmla="*/ 3211192 w 4826000"/>
              <a:gd name="connsiteY832" fmla="*/ 6691700 h 6857957"/>
              <a:gd name="connsiteX833" fmla="*/ 3211513 w 4826000"/>
              <a:gd name="connsiteY833" fmla="*/ 6692682 h 6857957"/>
              <a:gd name="connsiteX834" fmla="*/ 3211192 w 4826000"/>
              <a:gd name="connsiteY834" fmla="*/ 6693665 h 6857957"/>
              <a:gd name="connsiteX835" fmla="*/ 3210871 w 4826000"/>
              <a:gd name="connsiteY835" fmla="*/ 6694320 h 6857957"/>
              <a:gd name="connsiteX836" fmla="*/ 3209908 w 4826000"/>
              <a:gd name="connsiteY836" fmla="*/ 6695631 h 6857957"/>
              <a:gd name="connsiteX837" fmla="*/ 3207662 w 4826000"/>
              <a:gd name="connsiteY837" fmla="*/ 6696614 h 6857957"/>
              <a:gd name="connsiteX838" fmla="*/ 3205416 w 4826000"/>
              <a:gd name="connsiteY838" fmla="*/ 6697596 h 6857957"/>
              <a:gd name="connsiteX839" fmla="*/ 3199961 w 4826000"/>
              <a:gd name="connsiteY839" fmla="*/ 6699562 h 6857957"/>
              <a:gd name="connsiteX840" fmla="*/ 3193864 w 4826000"/>
              <a:gd name="connsiteY840" fmla="*/ 6700872 h 6857957"/>
              <a:gd name="connsiteX841" fmla="*/ 3191297 w 4826000"/>
              <a:gd name="connsiteY841" fmla="*/ 6701527 h 6857957"/>
              <a:gd name="connsiteX842" fmla="*/ 3189051 w 4826000"/>
              <a:gd name="connsiteY842" fmla="*/ 6702510 h 6857957"/>
              <a:gd name="connsiteX843" fmla="*/ 3187447 w 4826000"/>
              <a:gd name="connsiteY843" fmla="*/ 6703493 h 6857957"/>
              <a:gd name="connsiteX844" fmla="*/ 3186163 w 4826000"/>
              <a:gd name="connsiteY844" fmla="*/ 6704803 h 6857957"/>
              <a:gd name="connsiteX845" fmla="*/ 3185842 w 4826000"/>
              <a:gd name="connsiteY845" fmla="*/ 6705786 h 6857957"/>
              <a:gd name="connsiteX846" fmla="*/ 3185842 w 4826000"/>
              <a:gd name="connsiteY846" fmla="*/ 6706441 h 6857957"/>
              <a:gd name="connsiteX847" fmla="*/ 3185842 w 4826000"/>
              <a:gd name="connsiteY847" fmla="*/ 6707751 h 6857957"/>
              <a:gd name="connsiteX848" fmla="*/ 3186163 w 4826000"/>
              <a:gd name="connsiteY848" fmla="*/ 6708734 h 6857957"/>
              <a:gd name="connsiteX849" fmla="*/ 3183596 w 4826000"/>
              <a:gd name="connsiteY849" fmla="*/ 6707751 h 6857957"/>
              <a:gd name="connsiteX850" fmla="*/ 3182312 w 4826000"/>
              <a:gd name="connsiteY850" fmla="*/ 6706114 h 6857957"/>
              <a:gd name="connsiteX851" fmla="*/ 3181350 w 4826000"/>
              <a:gd name="connsiteY851" fmla="*/ 6705131 h 6857957"/>
              <a:gd name="connsiteX852" fmla="*/ 3181350 w 4826000"/>
              <a:gd name="connsiteY852" fmla="*/ 6703820 h 6857957"/>
              <a:gd name="connsiteX853" fmla="*/ 3181992 w 4826000"/>
              <a:gd name="connsiteY853" fmla="*/ 6702183 h 6857957"/>
              <a:gd name="connsiteX854" fmla="*/ 3183275 w 4826000"/>
              <a:gd name="connsiteY854" fmla="*/ 6700872 h 6857957"/>
              <a:gd name="connsiteX855" fmla="*/ 3185200 w 4826000"/>
              <a:gd name="connsiteY855" fmla="*/ 6699562 h 6857957"/>
              <a:gd name="connsiteX856" fmla="*/ 3187767 w 4826000"/>
              <a:gd name="connsiteY856" fmla="*/ 6697924 h 6857957"/>
              <a:gd name="connsiteX857" fmla="*/ 3192902 w 4826000"/>
              <a:gd name="connsiteY857" fmla="*/ 6694976 h 6857957"/>
              <a:gd name="connsiteX858" fmla="*/ 3198677 w 4826000"/>
              <a:gd name="connsiteY858" fmla="*/ 6692355 h 6857957"/>
              <a:gd name="connsiteX859" fmla="*/ 2491741 w 4826000"/>
              <a:gd name="connsiteY859" fmla="*/ 6686508 h 6857957"/>
              <a:gd name="connsiteX860" fmla="*/ 2493646 w 4826000"/>
              <a:gd name="connsiteY860" fmla="*/ 6688096 h 6857957"/>
              <a:gd name="connsiteX861" fmla="*/ 2495233 w 4826000"/>
              <a:gd name="connsiteY861" fmla="*/ 6689683 h 6857957"/>
              <a:gd name="connsiteX862" fmla="*/ 2496186 w 4826000"/>
              <a:gd name="connsiteY862" fmla="*/ 6691588 h 6857957"/>
              <a:gd name="connsiteX863" fmla="*/ 2496186 w 4826000"/>
              <a:gd name="connsiteY863" fmla="*/ 6693176 h 6857957"/>
              <a:gd name="connsiteX864" fmla="*/ 2496186 w 4826000"/>
              <a:gd name="connsiteY864" fmla="*/ 6694128 h 6857957"/>
              <a:gd name="connsiteX865" fmla="*/ 2496186 w 4826000"/>
              <a:gd name="connsiteY865" fmla="*/ 6695081 h 6857957"/>
              <a:gd name="connsiteX866" fmla="*/ 2495868 w 4826000"/>
              <a:gd name="connsiteY866" fmla="*/ 6696351 h 6857957"/>
              <a:gd name="connsiteX867" fmla="*/ 2495233 w 4826000"/>
              <a:gd name="connsiteY867" fmla="*/ 6697303 h 6857957"/>
              <a:gd name="connsiteX868" fmla="*/ 2494281 w 4826000"/>
              <a:gd name="connsiteY868" fmla="*/ 6698573 h 6857957"/>
              <a:gd name="connsiteX869" fmla="*/ 2493011 w 4826000"/>
              <a:gd name="connsiteY869" fmla="*/ 6699526 h 6857957"/>
              <a:gd name="connsiteX870" fmla="*/ 2491741 w 4826000"/>
              <a:gd name="connsiteY870" fmla="*/ 6701113 h 6857957"/>
              <a:gd name="connsiteX871" fmla="*/ 2487930 w 4826000"/>
              <a:gd name="connsiteY871" fmla="*/ 6703018 h 6857957"/>
              <a:gd name="connsiteX872" fmla="*/ 2490788 w 4826000"/>
              <a:gd name="connsiteY872" fmla="*/ 6704923 h 6857957"/>
              <a:gd name="connsiteX873" fmla="*/ 2493646 w 4826000"/>
              <a:gd name="connsiteY873" fmla="*/ 6706511 h 6857957"/>
              <a:gd name="connsiteX874" fmla="*/ 2497456 w 4826000"/>
              <a:gd name="connsiteY874" fmla="*/ 6708416 h 6857957"/>
              <a:gd name="connsiteX875" fmla="*/ 2501901 w 4826000"/>
              <a:gd name="connsiteY875" fmla="*/ 6709368 h 6857957"/>
              <a:gd name="connsiteX876" fmla="*/ 2507298 w 4826000"/>
              <a:gd name="connsiteY876" fmla="*/ 6710321 h 6857957"/>
              <a:gd name="connsiteX877" fmla="*/ 2513331 w 4826000"/>
              <a:gd name="connsiteY877" fmla="*/ 6710638 h 6857957"/>
              <a:gd name="connsiteX878" fmla="*/ 2520316 w 4826000"/>
              <a:gd name="connsiteY878" fmla="*/ 6710638 h 6857957"/>
              <a:gd name="connsiteX879" fmla="*/ 2528253 w 4826000"/>
              <a:gd name="connsiteY879" fmla="*/ 6710003 h 6857957"/>
              <a:gd name="connsiteX880" fmla="*/ 2529841 w 4826000"/>
              <a:gd name="connsiteY880" fmla="*/ 6710638 h 6857957"/>
              <a:gd name="connsiteX881" fmla="*/ 2530158 w 4826000"/>
              <a:gd name="connsiteY881" fmla="*/ 6710956 h 6857957"/>
              <a:gd name="connsiteX882" fmla="*/ 2530476 w 4826000"/>
              <a:gd name="connsiteY882" fmla="*/ 6711273 h 6857957"/>
              <a:gd name="connsiteX883" fmla="*/ 2529841 w 4826000"/>
              <a:gd name="connsiteY883" fmla="*/ 6711591 h 6857957"/>
              <a:gd name="connsiteX884" fmla="*/ 2528253 w 4826000"/>
              <a:gd name="connsiteY884" fmla="*/ 6712226 h 6857957"/>
              <a:gd name="connsiteX885" fmla="*/ 2522538 w 4826000"/>
              <a:gd name="connsiteY885" fmla="*/ 6713496 h 6857957"/>
              <a:gd name="connsiteX886" fmla="*/ 2515553 w 4826000"/>
              <a:gd name="connsiteY886" fmla="*/ 6715083 h 6857957"/>
              <a:gd name="connsiteX887" fmla="*/ 2508251 w 4826000"/>
              <a:gd name="connsiteY887" fmla="*/ 6716671 h 6857957"/>
              <a:gd name="connsiteX888" fmla="*/ 2504441 w 4826000"/>
              <a:gd name="connsiteY888" fmla="*/ 6717623 h 6857957"/>
              <a:gd name="connsiteX889" fmla="*/ 2501901 w 4826000"/>
              <a:gd name="connsiteY889" fmla="*/ 6718893 h 6857957"/>
              <a:gd name="connsiteX890" fmla="*/ 2499678 w 4826000"/>
              <a:gd name="connsiteY890" fmla="*/ 6719846 h 6857957"/>
              <a:gd name="connsiteX891" fmla="*/ 2498091 w 4826000"/>
              <a:gd name="connsiteY891" fmla="*/ 6721116 h 6857957"/>
              <a:gd name="connsiteX892" fmla="*/ 2497456 w 4826000"/>
              <a:gd name="connsiteY892" fmla="*/ 6722386 h 6857957"/>
              <a:gd name="connsiteX893" fmla="*/ 2497456 w 4826000"/>
              <a:gd name="connsiteY893" fmla="*/ 6723021 h 6857957"/>
              <a:gd name="connsiteX894" fmla="*/ 2497456 w 4826000"/>
              <a:gd name="connsiteY894" fmla="*/ 6723656 h 6857957"/>
              <a:gd name="connsiteX895" fmla="*/ 2498408 w 4826000"/>
              <a:gd name="connsiteY895" fmla="*/ 6724608 h 6857957"/>
              <a:gd name="connsiteX896" fmla="*/ 2495868 w 4826000"/>
              <a:gd name="connsiteY896" fmla="*/ 6723973 h 6857957"/>
              <a:gd name="connsiteX897" fmla="*/ 2494281 w 4826000"/>
              <a:gd name="connsiteY897" fmla="*/ 6723338 h 6857957"/>
              <a:gd name="connsiteX898" fmla="*/ 2493328 w 4826000"/>
              <a:gd name="connsiteY898" fmla="*/ 6722386 h 6857957"/>
              <a:gd name="connsiteX899" fmla="*/ 2493011 w 4826000"/>
              <a:gd name="connsiteY899" fmla="*/ 6721433 h 6857957"/>
              <a:gd name="connsiteX900" fmla="*/ 2492693 w 4826000"/>
              <a:gd name="connsiteY900" fmla="*/ 6720481 h 6857957"/>
              <a:gd name="connsiteX901" fmla="*/ 2493011 w 4826000"/>
              <a:gd name="connsiteY901" fmla="*/ 6719528 h 6857957"/>
              <a:gd name="connsiteX902" fmla="*/ 2493646 w 4826000"/>
              <a:gd name="connsiteY902" fmla="*/ 6717623 h 6857957"/>
              <a:gd name="connsiteX903" fmla="*/ 2494281 w 4826000"/>
              <a:gd name="connsiteY903" fmla="*/ 6715718 h 6857957"/>
              <a:gd name="connsiteX904" fmla="*/ 2494281 w 4826000"/>
              <a:gd name="connsiteY904" fmla="*/ 6714131 h 6857957"/>
              <a:gd name="connsiteX905" fmla="*/ 2494281 w 4826000"/>
              <a:gd name="connsiteY905" fmla="*/ 6713178 h 6857957"/>
              <a:gd name="connsiteX906" fmla="*/ 2493646 w 4826000"/>
              <a:gd name="connsiteY906" fmla="*/ 6711908 h 6857957"/>
              <a:gd name="connsiteX907" fmla="*/ 2492693 w 4826000"/>
              <a:gd name="connsiteY907" fmla="*/ 6710956 h 6857957"/>
              <a:gd name="connsiteX908" fmla="*/ 2491106 w 4826000"/>
              <a:gd name="connsiteY908" fmla="*/ 6709686 h 6857957"/>
              <a:gd name="connsiteX909" fmla="*/ 2488883 w 4826000"/>
              <a:gd name="connsiteY909" fmla="*/ 6708416 h 6857957"/>
              <a:gd name="connsiteX910" fmla="*/ 2484755 w 4826000"/>
              <a:gd name="connsiteY910" fmla="*/ 6708416 h 6857957"/>
              <a:gd name="connsiteX911" fmla="*/ 2480945 w 4826000"/>
              <a:gd name="connsiteY911" fmla="*/ 6708733 h 6857957"/>
              <a:gd name="connsiteX912" fmla="*/ 2478405 w 4826000"/>
              <a:gd name="connsiteY912" fmla="*/ 6709051 h 6857957"/>
              <a:gd name="connsiteX913" fmla="*/ 2476500 w 4826000"/>
              <a:gd name="connsiteY913" fmla="*/ 6709686 h 6857957"/>
              <a:gd name="connsiteX914" fmla="*/ 2474595 w 4826000"/>
              <a:gd name="connsiteY914" fmla="*/ 6710638 h 6857957"/>
              <a:gd name="connsiteX915" fmla="*/ 2473325 w 4826000"/>
              <a:gd name="connsiteY915" fmla="*/ 6711591 h 6857957"/>
              <a:gd name="connsiteX916" fmla="*/ 2471420 w 4826000"/>
              <a:gd name="connsiteY916" fmla="*/ 6713496 h 6857957"/>
              <a:gd name="connsiteX917" fmla="*/ 2470468 w 4826000"/>
              <a:gd name="connsiteY917" fmla="*/ 6714766 h 6857957"/>
              <a:gd name="connsiteX918" fmla="*/ 2469198 w 4826000"/>
              <a:gd name="connsiteY918" fmla="*/ 6715718 h 6857957"/>
              <a:gd name="connsiteX919" fmla="*/ 2467610 w 4826000"/>
              <a:gd name="connsiteY919" fmla="*/ 6716671 h 6857957"/>
              <a:gd name="connsiteX920" fmla="*/ 2465705 w 4826000"/>
              <a:gd name="connsiteY920" fmla="*/ 6717306 h 6857957"/>
              <a:gd name="connsiteX921" fmla="*/ 2463483 w 4826000"/>
              <a:gd name="connsiteY921" fmla="*/ 6717941 h 6857957"/>
              <a:gd name="connsiteX922" fmla="*/ 2459990 w 4826000"/>
              <a:gd name="connsiteY922" fmla="*/ 6718258 h 6857957"/>
              <a:gd name="connsiteX923" fmla="*/ 2456180 w 4826000"/>
              <a:gd name="connsiteY923" fmla="*/ 6718258 h 6857957"/>
              <a:gd name="connsiteX924" fmla="*/ 2451418 w 4826000"/>
              <a:gd name="connsiteY924" fmla="*/ 6717941 h 6857957"/>
              <a:gd name="connsiteX925" fmla="*/ 2450148 w 4826000"/>
              <a:gd name="connsiteY925" fmla="*/ 6716036 h 6857957"/>
              <a:gd name="connsiteX926" fmla="*/ 2449513 w 4826000"/>
              <a:gd name="connsiteY926" fmla="*/ 6714766 h 6857957"/>
              <a:gd name="connsiteX927" fmla="*/ 2449513 w 4826000"/>
              <a:gd name="connsiteY927" fmla="*/ 6713178 h 6857957"/>
              <a:gd name="connsiteX928" fmla="*/ 2449830 w 4826000"/>
              <a:gd name="connsiteY928" fmla="*/ 6712226 h 6857957"/>
              <a:gd name="connsiteX929" fmla="*/ 2450783 w 4826000"/>
              <a:gd name="connsiteY929" fmla="*/ 6711273 h 6857957"/>
              <a:gd name="connsiteX930" fmla="*/ 2451735 w 4826000"/>
              <a:gd name="connsiteY930" fmla="*/ 6710321 h 6857957"/>
              <a:gd name="connsiteX931" fmla="*/ 2454910 w 4826000"/>
              <a:gd name="connsiteY931" fmla="*/ 6709051 h 6857957"/>
              <a:gd name="connsiteX932" fmla="*/ 2458085 w 4826000"/>
              <a:gd name="connsiteY932" fmla="*/ 6707463 h 6857957"/>
              <a:gd name="connsiteX933" fmla="*/ 2459355 w 4826000"/>
              <a:gd name="connsiteY933" fmla="*/ 6706511 h 6857957"/>
              <a:gd name="connsiteX934" fmla="*/ 2460625 w 4826000"/>
              <a:gd name="connsiteY934" fmla="*/ 6705876 h 6857957"/>
              <a:gd name="connsiteX935" fmla="*/ 2461578 w 4826000"/>
              <a:gd name="connsiteY935" fmla="*/ 6704923 h 6857957"/>
              <a:gd name="connsiteX936" fmla="*/ 2462213 w 4826000"/>
              <a:gd name="connsiteY936" fmla="*/ 6703653 h 6857957"/>
              <a:gd name="connsiteX937" fmla="*/ 2462213 w 4826000"/>
              <a:gd name="connsiteY937" fmla="*/ 6702701 h 6857957"/>
              <a:gd name="connsiteX938" fmla="*/ 2461578 w 4826000"/>
              <a:gd name="connsiteY938" fmla="*/ 6701113 h 6857957"/>
              <a:gd name="connsiteX939" fmla="*/ 2465705 w 4826000"/>
              <a:gd name="connsiteY939" fmla="*/ 6702383 h 6857957"/>
              <a:gd name="connsiteX940" fmla="*/ 2469515 w 4826000"/>
              <a:gd name="connsiteY940" fmla="*/ 6703018 h 6857957"/>
              <a:gd name="connsiteX941" fmla="*/ 2472373 w 4826000"/>
              <a:gd name="connsiteY941" fmla="*/ 6703336 h 6857957"/>
              <a:gd name="connsiteX942" fmla="*/ 2474913 w 4826000"/>
              <a:gd name="connsiteY942" fmla="*/ 6703018 h 6857957"/>
              <a:gd name="connsiteX943" fmla="*/ 2477453 w 4826000"/>
              <a:gd name="connsiteY943" fmla="*/ 6702383 h 6857957"/>
              <a:gd name="connsiteX944" fmla="*/ 2479040 w 4826000"/>
              <a:gd name="connsiteY944" fmla="*/ 6701431 h 6857957"/>
              <a:gd name="connsiteX945" fmla="*/ 2480310 w 4826000"/>
              <a:gd name="connsiteY945" fmla="*/ 6700161 h 6857957"/>
              <a:gd name="connsiteX946" fmla="*/ 2481580 w 4826000"/>
              <a:gd name="connsiteY946" fmla="*/ 6698573 h 6857957"/>
              <a:gd name="connsiteX947" fmla="*/ 2483803 w 4826000"/>
              <a:gd name="connsiteY947" fmla="*/ 6695398 h 6857957"/>
              <a:gd name="connsiteX948" fmla="*/ 2485708 w 4826000"/>
              <a:gd name="connsiteY948" fmla="*/ 6691588 h 6857957"/>
              <a:gd name="connsiteX949" fmla="*/ 2486978 w 4826000"/>
              <a:gd name="connsiteY949" fmla="*/ 6690318 h 6857957"/>
              <a:gd name="connsiteX950" fmla="*/ 2488248 w 4826000"/>
              <a:gd name="connsiteY950" fmla="*/ 6688731 h 6857957"/>
              <a:gd name="connsiteX951" fmla="*/ 2489518 w 4826000"/>
              <a:gd name="connsiteY951" fmla="*/ 6687461 h 6857957"/>
              <a:gd name="connsiteX952" fmla="*/ 4141843 w 4826000"/>
              <a:gd name="connsiteY952" fmla="*/ 6675798 h 6857957"/>
              <a:gd name="connsiteX953" fmla="*/ 4141842 w 4826000"/>
              <a:gd name="connsiteY953" fmla="*/ 6675799 h 6857957"/>
              <a:gd name="connsiteX954" fmla="*/ 4138613 w 4826000"/>
              <a:gd name="connsiteY954" fmla="*/ 6676430 h 6857957"/>
              <a:gd name="connsiteX955" fmla="*/ 3209499 w 4826000"/>
              <a:gd name="connsiteY955" fmla="*/ 6675396 h 6857957"/>
              <a:gd name="connsiteX956" fmla="*/ 3220077 w 4826000"/>
              <a:gd name="connsiteY956" fmla="*/ 6675396 h 6857957"/>
              <a:gd name="connsiteX957" fmla="*/ 3220718 w 4826000"/>
              <a:gd name="connsiteY957" fmla="*/ 6676898 h 6857957"/>
              <a:gd name="connsiteX958" fmla="*/ 3221039 w 4826000"/>
              <a:gd name="connsiteY958" fmla="*/ 6677499 h 6857957"/>
              <a:gd name="connsiteX959" fmla="*/ 3221039 w 4826000"/>
              <a:gd name="connsiteY959" fmla="*/ 6678400 h 6857957"/>
              <a:gd name="connsiteX960" fmla="*/ 3220077 w 4826000"/>
              <a:gd name="connsiteY960" fmla="*/ 6679301 h 6857957"/>
              <a:gd name="connsiteX961" fmla="*/ 3218795 w 4826000"/>
              <a:gd name="connsiteY961" fmla="*/ 6679902 h 6857957"/>
              <a:gd name="connsiteX962" fmla="*/ 3216872 w 4826000"/>
              <a:gd name="connsiteY962" fmla="*/ 6680502 h 6857957"/>
              <a:gd name="connsiteX963" fmla="*/ 3214307 w 4826000"/>
              <a:gd name="connsiteY963" fmla="*/ 6680803 h 6857957"/>
              <a:gd name="connsiteX964" fmla="*/ 3209178 w 4826000"/>
              <a:gd name="connsiteY964" fmla="*/ 6681403 h 6857957"/>
              <a:gd name="connsiteX965" fmla="*/ 3203408 w 4826000"/>
              <a:gd name="connsiteY965" fmla="*/ 6682004 h 6857957"/>
              <a:gd name="connsiteX966" fmla="*/ 3200523 w 4826000"/>
              <a:gd name="connsiteY966" fmla="*/ 6682304 h 6857957"/>
              <a:gd name="connsiteX967" fmla="*/ 3198600 w 4826000"/>
              <a:gd name="connsiteY967" fmla="*/ 6682605 h 6857957"/>
              <a:gd name="connsiteX968" fmla="*/ 3196676 w 4826000"/>
              <a:gd name="connsiteY968" fmla="*/ 6683205 h 6857957"/>
              <a:gd name="connsiteX969" fmla="*/ 3195715 w 4826000"/>
              <a:gd name="connsiteY969" fmla="*/ 6684106 h 6857957"/>
              <a:gd name="connsiteX970" fmla="*/ 3195394 w 4826000"/>
              <a:gd name="connsiteY970" fmla="*/ 6684407 h 6857957"/>
              <a:gd name="connsiteX971" fmla="*/ 3195394 w 4826000"/>
              <a:gd name="connsiteY971" fmla="*/ 6685308 h 6857957"/>
              <a:gd name="connsiteX972" fmla="*/ 3195394 w 4826000"/>
              <a:gd name="connsiteY972" fmla="*/ 6685909 h 6857957"/>
              <a:gd name="connsiteX973" fmla="*/ 3195715 w 4826000"/>
              <a:gd name="connsiteY973" fmla="*/ 6686509 h 6857957"/>
              <a:gd name="connsiteX974" fmla="*/ 3192830 w 4826000"/>
              <a:gd name="connsiteY974" fmla="*/ 6686509 h 6857957"/>
              <a:gd name="connsiteX975" fmla="*/ 3191227 w 4826000"/>
              <a:gd name="connsiteY975" fmla="*/ 6685909 h 6857957"/>
              <a:gd name="connsiteX976" fmla="*/ 3189945 w 4826000"/>
              <a:gd name="connsiteY976" fmla="*/ 6685007 h 6857957"/>
              <a:gd name="connsiteX977" fmla="*/ 3189304 w 4826000"/>
              <a:gd name="connsiteY977" fmla="*/ 6683806 h 6857957"/>
              <a:gd name="connsiteX978" fmla="*/ 3188983 w 4826000"/>
              <a:gd name="connsiteY978" fmla="*/ 6682605 h 6857957"/>
              <a:gd name="connsiteX979" fmla="*/ 3188662 w 4826000"/>
              <a:gd name="connsiteY979" fmla="*/ 6681403 h 6857957"/>
              <a:gd name="connsiteX980" fmla="*/ 3188021 w 4826000"/>
              <a:gd name="connsiteY980" fmla="*/ 6680202 h 6857957"/>
              <a:gd name="connsiteX981" fmla="*/ 3187701 w 4826000"/>
              <a:gd name="connsiteY981" fmla="*/ 6679000 h 6857957"/>
              <a:gd name="connsiteX982" fmla="*/ 3193471 w 4826000"/>
              <a:gd name="connsiteY982" fmla="*/ 6677198 h 6857957"/>
              <a:gd name="connsiteX983" fmla="*/ 3200523 w 4826000"/>
              <a:gd name="connsiteY983" fmla="*/ 6675997 h 6857957"/>
              <a:gd name="connsiteX984" fmla="*/ 2551844 w 4826000"/>
              <a:gd name="connsiteY984" fmla="*/ 6667458 h 6857957"/>
              <a:gd name="connsiteX985" fmla="*/ 2556691 w 4826000"/>
              <a:gd name="connsiteY985" fmla="*/ 6667458 h 6857957"/>
              <a:gd name="connsiteX986" fmla="*/ 2560568 w 4826000"/>
              <a:gd name="connsiteY986" fmla="*/ 6667458 h 6857957"/>
              <a:gd name="connsiteX987" fmla="*/ 2564769 w 4826000"/>
              <a:gd name="connsiteY987" fmla="*/ 6667787 h 6857957"/>
              <a:gd name="connsiteX988" fmla="*/ 2568000 w 4826000"/>
              <a:gd name="connsiteY988" fmla="*/ 6668444 h 6857957"/>
              <a:gd name="connsiteX989" fmla="*/ 2571231 w 4826000"/>
              <a:gd name="connsiteY989" fmla="*/ 6669100 h 6857957"/>
              <a:gd name="connsiteX990" fmla="*/ 2573816 w 4826000"/>
              <a:gd name="connsiteY990" fmla="*/ 6670414 h 6857957"/>
              <a:gd name="connsiteX991" fmla="*/ 2575755 w 4826000"/>
              <a:gd name="connsiteY991" fmla="*/ 6671728 h 6857957"/>
              <a:gd name="connsiteX992" fmla="*/ 2577694 w 4826000"/>
              <a:gd name="connsiteY992" fmla="*/ 6673042 h 6857957"/>
              <a:gd name="connsiteX993" fmla="*/ 2579633 w 4826000"/>
              <a:gd name="connsiteY993" fmla="*/ 6674356 h 6857957"/>
              <a:gd name="connsiteX994" fmla="*/ 2580602 w 4826000"/>
              <a:gd name="connsiteY994" fmla="*/ 6675998 h 6857957"/>
              <a:gd name="connsiteX995" fmla="*/ 2581571 w 4826000"/>
              <a:gd name="connsiteY995" fmla="*/ 6677969 h 6857957"/>
              <a:gd name="connsiteX996" fmla="*/ 2582218 w 4826000"/>
              <a:gd name="connsiteY996" fmla="*/ 6679939 h 6857957"/>
              <a:gd name="connsiteX997" fmla="*/ 2582541 w 4826000"/>
              <a:gd name="connsiteY997" fmla="*/ 6681910 h 6857957"/>
              <a:gd name="connsiteX998" fmla="*/ 2582864 w 4826000"/>
              <a:gd name="connsiteY998" fmla="*/ 6683881 h 6857957"/>
              <a:gd name="connsiteX999" fmla="*/ 2582864 w 4826000"/>
              <a:gd name="connsiteY999" fmla="*/ 6686508 h 6857957"/>
              <a:gd name="connsiteX1000" fmla="*/ 2579956 w 4826000"/>
              <a:gd name="connsiteY1000" fmla="*/ 6686180 h 6857957"/>
              <a:gd name="connsiteX1001" fmla="*/ 2577048 w 4826000"/>
              <a:gd name="connsiteY1001" fmla="*/ 6685523 h 6857957"/>
              <a:gd name="connsiteX1002" fmla="*/ 2575109 w 4826000"/>
              <a:gd name="connsiteY1002" fmla="*/ 6684209 h 6857957"/>
              <a:gd name="connsiteX1003" fmla="*/ 2573816 w 4826000"/>
              <a:gd name="connsiteY1003" fmla="*/ 6682895 h 6857957"/>
              <a:gd name="connsiteX1004" fmla="*/ 2572524 w 4826000"/>
              <a:gd name="connsiteY1004" fmla="*/ 6681582 h 6857957"/>
              <a:gd name="connsiteX1005" fmla="*/ 2571554 w 4826000"/>
              <a:gd name="connsiteY1005" fmla="*/ 6680268 h 6857957"/>
              <a:gd name="connsiteX1006" fmla="*/ 2569616 w 4826000"/>
              <a:gd name="connsiteY1006" fmla="*/ 6676983 h 6857957"/>
              <a:gd name="connsiteX1007" fmla="*/ 2568969 w 4826000"/>
              <a:gd name="connsiteY1007" fmla="*/ 6675669 h 6857957"/>
              <a:gd name="connsiteX1008" fmla="*/ 2568000 w 4826000"/>
              <a:gd name="connsiteY1008" fmla="*/ 6674684 h 6857957"/>
              <a:gd name="connsiteX1009" fmla="*/ 2567031 w 4826000"/>
              <a:gd name="connsiteY1009" fmla="*/ 6674027 h 6857957"/>
              <a:gd name="connsiteX1010" fmla="*/ 2565415 w 4826000"/>
              <a:gd name="connsiteY1010" fmla="*/ 6673699 h 6857957"/>
              <a:gd name="connsiteX1011" fmla="*/ 2563799 w 4826000"/>
              <a:gd name="connsiteY1011" fmla="*/ 6674027 h 6857957"/>
              <a:gd name="connsiteX1012" fmla="*/ 2561214 w 4826000"/>
              <a:gd name="connsiteY1012" fmla="*/ 6674684 h 6857957"/>
              <a:gd name="connsiteX1013" fmla="*/ 2558629 w 4826000"/>
              <a:gd name="connsiteY1013" fmla="*/ 6676326 h 6857957"/>
              <a:gd name="connsiteX1014" fmla="*/ 2554752 w 4826000"/>
              <a:gd name="connsiteY1014" fmla="*/ 6678954 h 6857957"/>
              <a:gd name="connsiteX1015" fmla="*/ 2552167 w 4826000"/>
              <a:gd name="connsiteY1015" fmla="*/ 6678297 h 6857957"/>
              <a:gd name="connsiteX1016" fmla="*/ 2550228 w 4826000"/>
              <a:gd name="connsiteY1016" fmla="*/ 6677640 h 6857957"/>
              <a:gd name="connsiteX1017" fmla="*/ 2548936 w 4826000"/>
              <a:gd name="connsiteY1017" fmla="*/ 6675998 h 6857957"/>
              <a:gd name="connsiteX1018" fmla="*/ 2547966 w 4826000"/>
              <a:gd name="connsiteY1018" fmla="*/ 6674684 h 6857957"/>
              <a:gd name="connsiteX1019" fmla="*/ 2547320 w 4826000"/>
              <a:gd name="connsiteY1019" fmla="*/ 6673042 h 6857957"/>
              <a:gd name="connsiteX1020" fmla="*/ 2547320 w 4826000"/>
              <a:gd name="connsiteY1020" fmla="*/ 6671400 h 6857957"/>
              <a:gd name="connsiteX1021" fmla="*/ 2546997 w 4826000"/>
              <a:gd name="connsiteY1021" fmla="*/ 6669100 h 6857957"/>
              <a:gd name="connsiteX1022" fmla="*/ 2546351 w 4826000"/>
              <a:gd name="connsiteY1022" fmla="*/ 6667787 h 6857957"/>
              <a:gd name="connsiteX1023" fmla="*/ 1361297 w 4826000"/>
              <a:gd name="connsiteY1023" fmla="*/ 6638883 h 6857957"/>
              <a:gd name="connsiteX1024" fmla="*/ 1364410 w 4826000"/>
              <a:gd name="connsiteY1024" fmla="*/ 6639799 h 6857957"/>
              <a:gd name="connsiteX1025" fmla="*/ 1366589 w 4826000"/>
              <a:gd name="connsiteY1025" fmla="*/ 6641326 h 6857957"/>
              <a:gd name="connsiteX1026" fmla="*/ 1368456 w 4826000"/>
              <a:gd name="connsiteY1026" fmla="*/ 6642241 h 6857957"/>
              <a:gd name="connsiteX1027" fmla="*/ 1369390 w 4826000"/>
              <a:gd name="connsiteY1027" fmla="*/ 6643768 h 6857957"/>
              <a:gd name="connsiteX1028" fmla="*/ 1370013 w 4826000"/>
              <a:gd name="connsiteY1028" fmla="*/ 6644989 h 6857957"/>
              <a:gd name="connsiteX1029" fmla="*/ 1370013 w 4826000"/>
              <a:gd name="connsiteY1029" fmla="*/ 6646516 h 6857957"/>
              <a:gd name="connsiteX1030" fmla="*/ 1369702 w 4826000"/>
              <a:gd name="connsiteY1030" fmla="*/ 6648347 h 6857957"/>
              <a:gd name="connsiteX1031" fmla="*/ 1369079 w 4826000"/>
              <a:gd name="connsiteY1031" fmla="*/ 6649874 h 6857957"/>
              <a:gd name="connsiteX1032" fmla="*/ 1367523 w 4826000"/>
              <a:gd name="connsiteY1032" fmla="*/ 6653232 h 6857957"/>
              <a:gd name="connsiteX1033" fmla="*/ 1365655 w 4826000"/>
              <a:gd name="connsiteY1033" fmla="*/ 6656590 h 6857957"/>
              <a:gd name="connsiteX1034" fmla="*/ 1365032 w 4826000"/>
              <a:gd name="connsiteY1034" fmla="*/ 6658117 h 6857957"/>
              <a:gd name="connsiteX1035" fmla="*/ 1364721 w 4826000"/>
              <a:gd name="connsiteY1035" fmla="*/ 6659643 h 6857957"/>
              <a:gd name="connsiteX1036" fmla="*/ 1364721 w 4826000"/>
              <a:gd name="connsiteY1036" fmla="*/ 6661170 h 6857957"/>
              <a:gd name="connsiteX1037" fmla="*/ 1365032 w 4826000"/>
              <a:gd name="connsiteY1037" fmla="*/ 6662696 h 6857957"/>
              <a:gd name="connsiteX1038" fmla="*/ 1361608 w 4826000"/>
              <a:gd name="connsiteY1038" fmla="*/ 6662086 h 6857957"/>
              <a:gd name="connsiteX1039" fmla="*/ 1358496 w 4826000"/>
              <a:gd name="connsiteY1039" fmla="*/ 6661475 h 6857957"/>
              <a:gd name="connsiteX1040" fmla="*/ 1356318 w 4826000"/>
              <a:gd name="connsiteY1040" fmla="*/ 6660559 h 6857957"/>
              <a:gd name="connsiteX1041" fmla="*/ 1355072 w 4826000"/>
              <a:gd name="connsiteY1041" fmla="*/ 6659643 h 6857957"/>
              <a:gd name="connsiteX1042" fmla="*/ 1354449 w 4826000"/>
              <a:gd name="connsiteY1042" fmla="*/ 6658422 h 6857957"/>
              <a:gd name="connsiteX1043" fmla="*/ 1354139 w 4826000"/>
              <a:gd name="connsiteY1043" fmla="*/ 6656896 h 6857957"/>
              <a:gd name="connsiteX1044" fmla="*/ 1354449 w 4826000"/>
              <a:gd name="connsiteY1044" fmla="*/ 6655369 h 6857957"/>
              <a:gd name="connsiteX1045" fmla="*/ 1355072 w 4826000"/>
              <a:gd name="connsiteY1045" fmla="*/ 6653232 h 6857957"/>
              <a:gd name="connsiteX1046" fmla="*/ 1356939 w 4826000"/>
              <a:gd name="connsiteY1046" fmla="*/ 6649874 h 6857957"/>
              <a:gd name="connsiteX1047" fmla="*/ 1358807 w 4826000"/>
              <a:gd name="connsiteY1047" fmla="*/ 6645905 h 6857957"/>
              <a:gd name="connsiteX1048" fmla="*/ 1360986 w 4826000"/>
              <a:gd name="connsiteY1048" fmla="*/ 6642241 h 6857957"/>
              <a:gd name="connsiteX1049" fmla="*/ 1361297 w 4826000"/>
              <a:gd name="connsiteY1049" fmla="*/ 6640410 h 6857957"/>
              <a:gd name="connsiteX1050" fmla="*/ 2246313 w 4826000"/>
              <a:gd name="connsiteY1050" fmla="*/ 6630946 h 6857957"/>
              <a:gd name="connsiteX1051" fmla="*/ 2252028 w 4826000"/>
              <a:gd name="connsiteY1051" fmla="*/ 6631899 h 6857957"/>
              <a:gd name="connsiteX1052" fmla="*/ 2254250 w 4826000"/>
              <a:gd name="connsiteY1052" fmla="*/ 6632534 h 6857957"/>
              <a:gd name="connsiteX1053" fmla="*/ 2256473 w 4826000"/>
              <a:gd name="connsiteY1053" fmla="*/ 6633169 h 6857957"/>
              <a:gd name="connsiteX1054" fmla="*/ 2258060 w 4826000"/>
              <a:gd name="connsiteY1054" fmla="*/ 6634439 h 6857957"/>
              <a:gd name="connsiteX1055" fmla="*/ 2259330 w 4826000"/>
              <a:gd name="connsiteY1055" fmla="*/ 6635709 h 6857957"/>
              <a:gd name="connsiteX1056" fmla="*/ 2260284 w 4826000"/>
              <a:gd name="connsiteY1056" fmla="*/ 6636979 h 6857957"/>
              <a:gd name="connsiteX1057" fmla="*/ 2260600 w 4826000"/>
              <a:gd name="connsiteY1057" fmla="*/ 6638566 h 6857957"/>
              <a:gd name="connsiteX1058" fmla="*/ 2264093 w 4826000"/>
              <a:gd name="connsiteY1058" fmla="*/ 6638566 h 6857957"/>
              <a:gd name="connsiteX1059" fmla="*/ 2265045 w 4826000"/>
              <a:gd name="connsiteY1059" fmla="*/ 6638249 h 6857957"/>
              <a:gd name="connsiteX1060" fmla="*/ 2265998 w 4826000"/>
              <a:gd name="connsiteY1060" fmla="*/ 6637931 h 6857957"/>
              <a:gd name="connsiteX1061" fmla="*/ 2266315 w 4826000"/>
              <a:gd name="connsiteY1061" fmla="*/ 6637614 h 6857957"/>
              <a:gd name="connsiteX1062" fmla="*/ 2266633 w 4826000"/>
              <a:gd name="connsiteY1062" fmla="*/ 6636979 h 6857957"/>
              <a:gd name="connsiteX1063" fmla="*/ 2266633 w 4826000"/>
              <a:gd name="connsiteY1063" fmla="*/ 6635709 h 6857957"/>
              <a:gd name="connsiteX1064" fmla="*/ 2269808 w 4826000"/>
              <a:gd name="connsiteY1064" fmla="*/ 6636026 h 6857957"/>
              <a:gd name="connsiteX1065" fmla="*/ 2272030 w 4826000"/>
              <a:gd name="connsiteY1065" fmla="*/ 6636344 h 6857957"/>
              <a:gd name="connsiteX1066" fmla="*/ 2273618 w 4826000"/>
              <a:gd name="connsiteY1066" fmla="*/ 6636661 h 6857957"/>
              <a:gd name="connsiteX1067" fmla="*/ 2274570 w 4826000"/>
              <a:gd name="connsiteY1067" fmla="*/ 6637296 h 6857957"/>
              <a:gd name="connsiteX1068" fmla="*/ 2274888 w 4826000"/>
              <a:gd name="connsiteY1068" fmla="*/ 6637931 h 6857957"/>
              <a:gd name="connsiteX1069" fmla="*/ 2274570 w 4826000"/>
              <a:gd name="connsiteY1069" fmla="*/ 6638566 h 6857957"/>
              <a:gd name="connsiteX1070" fmla="*/ 2273935 w 4826000"/>
              <a:gd name="connsiteY1070" fmla="*/ 6639201 h 6857957"/>
              <a:gd name="connsiteX1071" fmla="*/ 2272665 w 4826000"/>
              <a:gd name="connsiteY1071" fmla="*/ 6639836 h 6857957"/>
              <a:gd name="connsiteX1072" fmla="*/ 2269173 w 4826000"/>
              <a:gd name="connsiteY1072" fmla="*/ 6641424 h 6857957"/>
              <a:gd name="connsiteX1073" fmla="*/ 2265045 w 4826000"/>
              <a:gd name="connsiteY1073" fmla="*/ 6642059 h 6857957"/>
              <a:gd name="connsiteX1074" fmla="*/ 2259965 w 4826000"/>
              <a:gd name="connsiteY1074" fmla="*/ 6642376 h 6857957"/>
              <a:gd name="connsiteX1075" fmla="*/ 2257425 w 4826000"/>
              <a:gd name="connsiteY1075" fmla="*/ 6642059 h 6857957"/>
              <a:gd name="connsiteX1076" fmla="*/ 2254885 w 4826000"/>
              <a:gd name="connsiteY1076" fmla="*/ 6641741 h 6857957"/>
              <a:gd name="connsiteX1077" fmla="*/ 2256156 w 4826000"/>
              <a:gd name="connsiteY1077" fmla="*/ 6649996 h 6857957"/>
              <a:gd name="connsiteX1078" fmla="*/ 2253616 w 4826000"/>
              <a:gd name="connsiteY1078" fmla="*/ 6649679 h 6857957"/>
              <a:gd name="connsiteX1079" fmla="*/ 2251710 w 4826000"/>
              <a:gd name="connsiteY1079" fmla="*/ 6649044 h 6857957"/>
              <a:gd name="connsiteX1080" fmla="*/ 2250123 w 4826000"/>
              <a:gd name="connsiteY1080" fmla="*/ 6648409 h 6857957"/>
              <a:gd name="connsiteX1081" fmla="*/ 2249170 w 4826000"/>
              <a:gd name="connsiteY1081" fmla="*/ 6647139 h 6857957"/>
              <a:gd name="connsiteX1082" fmla="*/ 2248536 w 4826000"/>
              <a:gd name="connsiteY1082" fmla="*/ 6646186 h 6857957"/>
              <a:gd name="connsiteX1083" fmla="*/ 2247900 w 4826000"/>
              <a:gd name="connsiteY1083" fmla="*/ 6644916 h 6857957"/>
              <a:gd name="connsiteX1084" fmla="*/ 2247900 w 4826000"/>
              <a:gd name="connsiteY1084" fmla="*/ 6643646 h 6857957"/>
              <a:gd name="connsiteX1085" fmla="*/ 2247583 w 4826000"/>
              <a:gd name="connsiteY1085" fmla="*/ 6642376 h 6857957"/>
              <a:gd name="connsiteX1086" fmla="*/ 2247900 w 4826000"/>
              <a:gd name="connsiteY1086" fmla="*/ 6636026 h 6857957"/>
              <a:gd name="connsiteX1087" fmla="*/ 2247900 w 4826000"/>
              <a:gd name="connsiteY1087" fmla="*/ 6633169 h 6857957"/>
              <a:gd name="connsiteX1088" fmla="*/ 2246948 w 4826000"/>
              <a:gd name="connsiteY1088" fmla="*/ 6631899 h 6857957"/>
              <a:gd name="connsiteX1089" fmla="*/ 4176713 w 4826000"/>
              <a:gd name="connsiteY1089" fmla="*/ 6629358 h 6857957"/>
              <a:gd name="connsiteX1090" fmla="*/ 4174453 w 4826000"/>
              <a:gd name="connsiteY1090" fmla="*/ 6633465 h 6857957"/>
              <a:gd name="connsiteX1091" fmla="*/ 4172839 w 4826000"/>
              <a:gd name="connsiteY1091" fmla="*/ 6637256 h 6857957"/>
              <a:gd name="connsiteX1092" fmla="*/ 4171547 w 4826000"/>
              <a:gd name="connsiteY1092" fmla="*/ 6641363 h 6857957"/>
              <a:gd name="connsiteX1093" fmla="*/ 4170901 w 4826000"/>
              <a:gd name="connsiteY1093" fmla="*/ 6645470 h 6857957"/>
              <a:gd name="connsiteX1094" fmla="*/ 4170256 w 4826000"/>
              <a:gd name="connsiteY1094" fmla="*/ 6654000 h 6857957"/>
              <a:gd name="connsiteX1095" fmla="*/ 4169287 w 4826000"/>
              <a:gd name="connsiteY1095" fmla="*/ 6658423 h 6857957"/>
              <a:gd name="connsiteX1096" fmla="*/ 4168964 w 4826000"/>
              <a:gd name="connsiteY1096" fmla="*/ 6662846 h 6857957"/>
              <a:gd name="connsiteX1097" fmla="*/ 4167995 w 4826000"/>
              <a:gd name="connsiteY1097" fmla="*/ 6666953 h 6857957"/>
              <a:gd name="connsiteX1098" fmla="*/ 4166704 w 4826000"/>
              <a:gd name="connsiteY1098" fmla="*/ 6671376 h 6857957"/>
              <a:gd name="connsiteX1099" fmla="*/ 4165090 w 4826000"/>
              <a:gd name="connsiteY1099" fmla="*/ 6675483 h 6857957"/>
              <a:gd name="connsiteX1100" fmla="*/ 4162506 w 4826000"/>
              <a:gd name="connsiteY1100" fmla="*/ 6679590 h 6857957"/>
              <a:gd name="connsiteX1101" fmla="*/ 4160569 w 4826000"/>
              <a:gd name="connsiteY1101" fmla="*/ 6681169 h 6857957"/>
              <a:gd name="connsiteX1102" fmla="*/ 4158632 w 4826000"/>
              <a:gd name="connsiteY1102" fmla="*/ 6683065 h 6857957"/>
              <a:gd name="connsiteX1103" fmla="*/ 4156695 w 4826000"/>
              <a:gd name="connsiteY1103" fmla="*/ 6684960 h 6857957"/>
              <a:gd name="connsiteX1104" fmla="*/ 4154112 w 4826000"/>
              <a:gd name="connsiteY1104" fmla="*/ 6686856 h 6857957"/>
              <a:gd name="connsiteX1105" fmla="*/ 4151529 w 4826000"/>
              <a:gd name="connsiteY1105" fmla="*/ 6688435 h 6857957"/>
              <a:gd name="connsiteX1106" fmla="*/ 4148623 w 4826000"/>
              <a:gd name="connsiteY1106" fmla="*/ 6689699 h 6857957"/>
              <a:gd name="connsiteX1107" fmla="*/ 4145071 w 4826000"/>
              <a:gd name="connsiteY1107" fmla="*/ 6691279 h 6857957"/>
              <a:gd name="connsiteX1108" fmla="*/ 4141519 w 4826000"/>
              <a:gd name="connsiteY1108" fmla="*/ 6692858 h 6857957"/>
              <a:gd name="connsiteX1109" fmla="*/ 4141196 w 4826000"/>
              <a:gd name="connsiteY1109" fmla="*/ 6692226 h 6857957"/>
              <a:gd name="connsiteX1110" fmla="*/ 4140873 w 4826000"/>
              <a:gd name="connsiteY1110" fmla="*/ 6691279 h 6857957"/>
              <a:gd name="connsiteX1111" fmla="*/ 4140873 w 4826000"/>
              <a:gd name="connsiteY1111" fmla="*/ 6689383 h 6857957"/>
              <a:gd name="connsiteX1112" fmla="*/ 4141196 w 4826000"/>
              <a:gd name="connsiteY1112" fmla="*/ 6687804 h 6857957"/>
              <a:gd name="connsiteX1113" fmla="*/ 4142488 w 4826000"/>
              <a:gd name="connsiteY1113" fmla="*/ 6685908 h 6857957"/>
              <a:gd name="connsiteX1114" fmla="*/ 4143779 w 4826000"/>
              <a:gd name="connsiteY1114" fmla="*/ 6684012 h 6857957"/>
              <a:gd name="connsiteX1115" fmla="*/ 4145071 w 4826000"/>
              <a:gd name="connsiteY1115" fmla="*/ 6682433 h 6857957"/>
              <a:gd name="connsiteX1116" fmla="*/ 4148623 w 4826000"/>
              <a:gd name="connsiteY1116" fmla="*/ 6679274 h 6857957"/>
              <a:gd name="connsiteX1117" fmla="*/ 4149591 w 4826000"/>
              <a:gd name="connsiteY1117" fmla="*/ 6678010 h 6857957"/>
              <a:gd name="connsiteX1118" fmla="*/ 4150560 w 4826000"/>
              <a:gd name="connsiteY1118" fmla="*/ 6676746 h 6857957"/>
              <a:gd name="connsiteX1119" fmla="*/ 4150883 w 4826000"/>
              <a:gd name="connsiteY1119" fmla="*/ 6675799 h 6857957"/>
              <a:gd name="connsiteX1120" fmla="*/ 4150560 w 4826000"/>
              <a:gd name="connsiteY1120" fmla="*/ 6675483 h 6857957"/>
              <a:gd name="connsiteX1121" fmla="*/ 4150560 w 4826000"/>
              <a:gd name="connsiteY1121" fmla="*/ 6675167 h 6857957"/>
              <a:gd name="connsiteX1122" fmla="*/ 4149268 w 4826000"/>
              <a:gd name="connsiteY1122" fmla="*/ 6674851 h 6857957"/>
              <a:gd name="connsiteX1123" fmla="*/ 4146685 w 4826000"/>
              <a:gd name="connsiteY1123" fmla="*/ 6675167 h 6857957"/>
              <a:gd name="connsiteX1124" fmla="*/ 4143456 w 4826000"/>
              <a:gd name="connsiteY1124" fmla="*/ 6675483 h 6857957"/>
              <a:gd name="connsiteX1125" fmla="*/ 4141843 w 4826000"/>
              <a:gd name="connsiteY1125" fmla="*/ 6675798 h 6857957"/>
              <a:gd name="connsiteX1126" fmla="*/ 4143779 w 4826000"/>
              <a:gd name="connsiteY1126" fmla="*/ 6674535 h 6857957"/>
              <a:gd name="connsiteX1127" fmla="*/ 4145394 w 4826000"/>
              <a:gd name="connsiteY1127" fmla="*/ 6673271 h 6857957"/>
              <a:gd name="connsiteX1128" fmla="*/ 4146362 w 4826000"/>
              <a:gd name="connsiteY1128" fmla="*/ 6672008 h 6857957"/>
              <a:gd name="connsiteX1129" fmla="*/ 4147331 w 4826000"/>
              <a:gd name="connsiteY1129" fmla="*/ 6670744 h 6857957"/>
              <a:gd name="connsiteX1130" fmla="*/ 4147654 w 4826000"/>
              <a:gd name="connsiteY1130" fmla="*/ 6668848 h 6857957"/>
              <a:gd name="connsiteX1131" fmla="*/ 4148300 w 4826000"/>
              <a:gd name="connsiteY1131" fmla="*/ 6666005 h 6857957"/>
              <a:gd name="connsiteX1132" fmla="*/ 4148945 w 4826000"/>
              <a:gd name="connsiteY1132" fmla="*/ 6664425 h 6857957"/>
              <a:gd name="connsiteX1133" fmla="*/ 4149591 w 4826000"/>
              <a:gd name="connsiteY1133" fmla="*/ 6663162 h 6857957"/>
              <a:gd name="connsiteX1134" fmla="*/ 4150883 w 4826000"/>
              <a:gd name="connsiteY1134" fmla="*/ 6661582 h 6857957"/>
              <a:gd name="connsiteX1135" fmla="*/ 4152820 w 4826000"/>
              <a:gd name="connsiteY1135" fmla="*/ 6660318 h 6857957"/>
              <a:gd name="connsiteX1136" fmla="*/ 4155403 w 4826000"/>
              <a:gd name="connsiteY1136" fmla="*/ 6659371 h 6857957"/>
              <a:gd name="connsiteX1137" fmla="*/ 4158632 w 4826000"/>
              <a:gd name="connsiteY1137" fmla="*/ 6658423 h 6857957"/>
              <a:gd name="connsiteX1138" fmla="*/ 4163152 w 4826000"/>
              <a:gd name="connsiteY1138" fmla="*/ 6657475 h 6857957"/>
              <a:gd name="connsiteX1139" fmla="*/ 4168318 w 4826000"/>
              <a:gd name="connsiteY1139" fmla="*/ 6656843 h 6857957"/>
              <a:gd name="connsiteX1140" fmla="*/ 4168641 w 4826000"/>
              <a:gd name="connsiteY1140" fmla="*/ 6655580 h 6857957"/>
              <a:gd name="connsiteX1141" fmla="*/ 4168318 w 4826000"/>
              <a:gd name="connsiteY1141" fmla="*/ 6654000 h 6857957"/>
              <a:gd name="connsiteX1142" fmla="*/ 4167995 w 4826000"/>
              <a:gd name="connsiteY1142" fmla="*/ 6653052 h 6857957"/>
              <a:gd name="connsiteX1143" fmla="*/ 4167027 w 4826000"/>
              <a:gd name="connsiteY1143" fmla="*/ 6652420 h 6857957"/>
              <a:gd name="connsiteX1144" fmla="*/ 4165735 w 4826000"/>
              <a:gd name="connsiteY1144" fmla="*/ 6651789 h 6857957"/>
              <a:gd name="connsiteX1145" fmla="*/ 4164121 w 4826000"/>
              <a:gd name="connsiteY1145" fmla="*/ 6651157 h 6857957"/>
              <a:gd name="connsiteX1146" fmla="*/ 4160569 w 4826000"/>
              <a:gd name="connsiteY1146" fmla="*/ 6650209 h 6857957"/>
              <a:gd name="connsiteX1147" fmla="*/ 4157340 w 4826000"/>
              <a:gd name="connsiteY1147" fmla="*/ 6649577 h 6857957"/>
              <a:gd name="connsiteX1148" fmla="*/ 4155726 w 4826000"/>
              <a:gd name="connsiteY1148" fmla="*/ 6648945 h 6857957"/>
              <a:gd name="connsiteX1149" fmla="*/ 4154112 w 4826000"/>
              <a:gd name="connsiteY1149" fmla="*/ 6648313 h 6857957"/>
              <a:gd name="connsiteX1150" fmla="*/ 4153143 w 4826000"/>
              <a:gd name="connsiteY1150" fmla="*/ 6647366 h 6857957"/>
              <a:gd name="connsiteX1151" fmla="*/ 4152497 w 4826000"/>
              <a:gd name="connsiteY1151" fmla="*/ 6646418 h 6857957"/>
              <a:gd name="connsiteX1152" fmla="*/ 4152497 w 4826000"/>
              <a:gd name="connsiteY1152" fmla="*/ 6645154 h 6857957"/>
              <a:gd name="connsiteX1153" fmla="*/ 4152820 w 4826000"/>
              <a:gd name="connsiteY1153" fmla="*/ 6643575 h 6857957"/>
              <a:gd name="connsiteX1154" fmla="*/ 4157340 w 4826000"/>
              <a:gd name="connsiteY1154" fmla="*/ 6643259 h 6857957"/>
              <a:gd name="connsiteX1155" fmla="*/ 4160246 w 4826000"/>
              <a:gd name="connsiteY1155" fmla="*/ 6642311 h 6857957"/>
              <a:gd name="connsiteX1156" fmla="*/ 4162506 w 4826000"/>
              <a:gd name="connsiteY1156" fmla="*/ 6641363 h 6857957"/>
              <a:gd name="connsiteX1157" fmla="*/ 4163475 w 4826000"/>
              <a:gd name="connsiteY1157" fmla="*/ 6640100 h 6857957"/>
              <a:gd name="connsiteX1158" fmla="*/ 4163798 w 4826000"/>
              <a:gd name="connsiteY1158" fmla="*/ 6639152 h 6857957"/>
              <a:gd name="connsiteX1159" fmla="*/ 4163475 w 4826000"/>
              <a:gd name="connsiteY1159" fmla="*/ 6637888 h 6857957"/>
              <a:gd name="connsiteX1160" fmla="*/ 4161538 w 4826000"/>
              <a:gd name="connsiteY1160" fmla="*/ 6635677 h 6857957"/>
              <a:gd name="connsiteX1161" fmla="*/ 4160892 w 4826000"/>
              <a:gd name="connsiteY1161" fmla="*/ 6634413 h 6857957"/>
              <a:gd name="connsiteX1162" fmla="*/ 4160569 w 4826000"/>
              <a:gd name="connsiteY1162" fmla="*/ 6633465 h 6857957"/>
              <a:gd name="connsiteX1163" fmla="*/ 4160892 w 4826000"/>
              <a:gd name="connsiteY1163" fmla="*/ 6632202 h 6857957"/>
              <a:gd name="connsiteX1164" fmla="*/ 4161538 w 4826000"/>
              <a:gd name="connsiteY1164" fmla="*/ 6631254 h 6857957"/>
              <a:gd name="connsiteX1165" fmla="*/ 4163798 w 4826000"/>
              <a:gd name="connsiteY1165" fmla="*/ 6630622 h 6857957"/>
              <a:gd name="connsiteX1166" fmla="*/ 4166704 w 4826000"/>
              <a:gd name="connsiteY1166" fmla="*/ 6629990 h 6857957"/>
              <a:gd name="connsiteX1167" fmla="*/ 4170901 w 4826000"/>
              <a:gd name="connsiteY1167" fmla="*/ 6629674 h 6857957"/>
              <a:gd name="connsiteX1168" fmla="*/ 2232869 w 4826000"/>
              <a:gd name="connsiteY1168" fmla="*/ 6626183 h 6857957"/>
              <a:gd name="connsiteX1169" fmla="*/ 2232869 w 4826000"/>
              <a:gd name="connsiteY1169" fmla="*/ 6627745 h 6857957"/>
              <a:gd name="connsiteX1170" fmla="*/ 2232559 w 4826000"/>
              <a:gd name="connsiteY1170" fmla="*/ 6629306 h 6857957"/>
              <a:gd name="connsiteX1171" fmla="*/ 2231940 w 4826000"/>
              <a:gd name="connsiteY1171" fmla="*/ 6630555 h 6857957"/>
              <a:gd name="connsiteX1172" fmla="*/ 2231010 w 4826000"/>
              <a:gd name="connsiteY1172" fmla="*/ 6632117 h 6857957"/>
              <a:gd name="connsiteX1173" fmla="*/ 2229768 w 4826000"/>
              <a:gd name="connsiteY1173" fmla="*/ 6633054 h 6857957"/>
              <a:gd name="connsiteX1174" fmla="*/ 2228528 w 4826000"/>
              <a:gd name="connsiteY1174" fmla="*/ 6634615 h 6857957"/>
              <a:gd name="connsiteX1175" fmla="*/ 2224807 w 4826000"/>
              <a:gd name="connsiteY1175" fmla="*/ 6636801 h 6857957"/>
              <a:gd name="connsiteX1176" fmla="*/ 2217057 w 4826000"/>
              <a:gd name="connsiteY1176" fmla="*/ 6640861 h 6857957"/>
              <a:gd name="connsiteX1177" fmla="*/ 2213645 w 4826000"/>
              <a:gd name="connsiteY1177" fmla="*/ 6643047 h 6857957"/>
              <a:gd name="connsiteX1178" fmla="*/ 2212405 w 4826000"/>
              <a:gd name="connsiteY1178" fmla="*/ 6644296 h 6857957"/>
              <a:gd name="connsiteX1179" fmla="*/ 2210855 w 4826000"/>
              <a:gd name="connsiteY1179" fmla="*/ 6645233 h 6857957"/>
              <a:gd name="connsiteX1180" fmla="*/ 2211475 w 4826000"/>
              <a:gd name="connsiteY1180" fmla="*/ 6646170 h 6857957"/>
              <a:gd name="connsiteX1181" fmla="*/ 2212715 w 4826000"/>
              <a:gd name="connsiteY1181" fmla="*/ 6646482 h 6857957"/>
              <a:gd name="connsiteX1182" fmla="*/ 2214885 w 4826000"/>
              <a:gd name="connsiteY1182" fmla="*/ 6648044 h 6857957"/>
              <a:gd name="connsiteX1183" fmla="*/ 2216746 w 4826000"/>
              <a:gd name="connsiteY1183" fmla="*/ 6648981 h 6857957"/>
              <a:gd name="connsiteX1184" fmla="*/ 2217676 w 4826000"/>
              <a:gd name="connsiteY1184" fmla="*/ 6649918 h 6857957"/>
              <a:gd name="connsiteX1185" fmla="*/ 2217987 w 4826000"/>
              <a:gd name="connsiteY1185" fmla="*/ 6650542 h 6857957"/>
              <a:gd name="connsiteX1186" fmla="*/ 2219846 w 4826000"/>
              <a:gd name="connsiteY1186" fmla="*/ 6649918 h 6857957"/>
              <a:gd name="connsiteX1187" fmla="*/ 2221397 w 4826000"/>
              <a:gd name="connsiteY1187" fmla="*/ 6648981 h 6857957"/>
              <a:gd name="connsiteX1188" fmla="*/ 2222327 w 4826000"/>
              <a:gd name="connsiteY1188" fmla="*/ 6647419 h 6857957"/>
              <a:gd name="connsiteX1189" fmla="*/ 2223257 w 4826000"/>
              <a:gd name="connsiteY1189" fmla="*/ 6646170 h 6857957"/>
              <a:gd name="connsiteX1190" fmla="*/ 2224497 w 4826000"/>
              <a:gd name="connsiteY1190" fmla="*/ 6643359 h 6857957"/>
              <a:gd name="connsiteX1191" fmla="*/ 2225738 w 4826000"/>
              <a:gd name="connsiteY1191" fmla="*/ 6640861 h 6857957"/>
              <a:gd name="connsiteX1192" fmla="*/ 2226668 w 4826000"/>
              <a:gd name="connsiteY1192" fmla="*/ 6639300 h 6857957"/>
              <a:gd name="connsiteX1193" fmla="*/ 2227598 w 4826000"/>
              <a:gd name="connsiteY1193" fmla="*/ 6638363 h 6857957"/>
              <a:gd name="connsiteX1194" fmla="*/ 2228838 w 4826000"/>
              <a:gd name="connsiteY1194" fmla="*/ 6637426 h 6857957"/>
              <a:gd name="connsiteX1195" fmla="*/ 2230389 w 4826000"/>
              <a:gd name="connsiteY1195" fmla="*/ 6637114 h 6857957"/>
              <a:gd name="connsiteX1196" fmla="*/ 2232249 w 4826000"/>
              <a:gd name="connsiteY1196" fmla="*/ 6636801 h 6857957"/>
              <a:gd name="connsiteX1197" fmla="*/ 2235039 w 4826000"/>
              <a:gd name="connsiteY1197" fmla="*/ 6637114 h 6857957"/>
              <a:gd name="connsiteX1198" fmla="*/ 2237830 w 4826000"/>
              <a:gd name="connsiteY1198" fmla="*/ 6637738 h 6857957"/>
              <a:gd name="connsiteX1199" fmla="*/ 2241551 w 4826000"/>
              <a:gd name="connsiteY1199" fmla="*/ 6638987 h 6857957"/>
              <a:gd name="connsiteX1200" fmla="*/ 2238760 w 4826000"/>
              <a:gd name="connsiteY1200" fmla="*/ 6640237 h 6857957"/>
              <a:gd name="connsiteX1201" fmla="*/ 2236590 w 4826000"/>
              <a:gd name="connsiteY1201" fmla="*/ 6642110 h 6857957"/>
              <a:gd name="connsiteX1202" fmla="*/ 2234729 w 4826000"/>
              <a:gd name="connsiteY1202" fmla="*/ 6643672 h 6857957"/>
              <a:gd name="connsiteX1203" fmla="*/ 2232559 w 4826000"/>
              <a:gd name="connsiteY1203" fmla="*/ 6645233 h 6857957"/>
              <a:gd name="connsiteX1204" fmla="*/ 2229458 w 4826000"/>
              <a:gd name="connsiteY1204" fmla="*/ 6648981 h 6857957"/>
              <a:gd name="connsiteX1205" fmla="*/ 2226668 w 4826000"/>
              <a:gd name="connsiteY1205" fmla="*/ 6652416 h 6857957"/>
              <a:gd name="connsiteX1206" fmla="*/ 2223257 w 4826000"/>
              <a:gd name="connsiteY1206" fmla="*/ 6656164 h 6857957"/>
              <a:gd name="connsiteX1207" fmla="*/ 2221397 w 4826000"/>
              <a:gd name="connsiteY1207" fmla="*/ 6657725 h 6857957"/>
              <a:gd name="connsiteX1208" fmla="*/ 2219536 w 4826000"/>
              <a:gd name="connsiteY1208" fmla="*/ 6659287 h 6857957"/>
              <a:gd name="connsiteX1209" fmla="*/ 2216746 w 4826000"/>
              <a:gd name="connsiteY1209" fmla="*/ 6660536 h 6857957"/>
              <a:gd name="connsiteX1210" fmla="*/ 2214265 w 4826000"/>
              <a:gd name="connsiteY1210" fmla="*/ 6661785 h 6857957"/>
              <a:gd name="connsiteX1211" fmla="*/ 2211166 w 4826000"/>
              <a:gd name="connsiteY1211" fmla="*/ 6663346 h 6857957"/>
              <a:gd name="connsiteX1212" fmla="*/ 2207754 w 4826000"/>
              <a:gd name="connsiteY1212" fmla="*/ 6664283 h 6857957"/>
              <a:gd name="connsiteX1213" fmla="*/ 2205894 w 4826000"/>
              <a:gd name="connsiteY1213" fmla="*/ 6661785 h 6857957"/>
              <a:gd name="connsiteX1214" fmla="*/ 2204343 w 4826000"/>
              <a:gd name="connsiteY1214" fmla="*/ 6659599 h 6857957"/>
              <a:gd name="connsiteX1215" fmla="*/ 2203104 w 4826000"/>
              <a:gd name="connsiteY1215" fmla="*/ 6657100 h 6857957"/>
              <a:gd name="connsiteX1216" fmla="*/ 2202483 w 4826000"/>
              <a:gd name="connsiteY1216" fmla="*/ 6654290 h 6857957"/>
              <a:gd name="connsiteX1217" fmla="*/ 2201863 w 4826000"/>
              <a:gd name="connsiteY1217" fmla="*/ 6651479 h 6857957"/>
              <a:gd name="connsiteX1218" fmla="*/ 2201863 w 4826000"/>
              <a:gd name="connsiteY1218" fmla="*/ 6648981 h 6857957"/>
              <a:gd name="connsiteX1219" fmla="*/ 2202483 w 4826000"/>
              <a:gd name="connsiteY1219" fmla="*/ 6645858 h 6857957"/>
              <a:gd name="connsiteX1220" fmla="*/ 2203413 w 4826000"/>
              <a:gd name="connsiteY1220" fmla="*/ 6643359 h 6857957"/>
              <a:gd name="connsiteX1221" fmla="*/ 2204964 w 4826000"/>
              <a:gd name="connsiteY1221" fmla="*/ 6640861 h 6857957"/>
              <a:gd name="connsiteX1222" fmla="*/ 2207135 w 4826000"/>
              <a:gd name="connsiteY1222" fmla="*/ 6638050 h 6857957"/>
              <a:gd name="connsiteX1223" fmla="*/ 2209614 w 4826000"/>
              <a:gd name="connsiteY1223" fmla="*/ 6635552 h 6857957"/>
              <a:gd name="connsiteX1224" fmla="*/ 2213026 w 4826000"/>
              <a:gd name="connsiteY1224" fmla="*/ 6633054 h 6857957"/>
              <a:gd name="connsiteX1225" fmla="*/ 2216746 w 4826000"/>
              <a:gd name="connsiteY1225" fmla="*/ 6630868 h 6857957"/>
              <a:gd name="connsiteX1226" fmla="*/ 2221707 w 4826000"/>
              <a:gd name="connsiteY1226" fmla="*/ 6628994 h 6857957"/>
              <a:gd name="connsiteX1227" fmla="*/ 2226979 w 4826000"/>
              <a:gd name="connsiteY1227" fmla="*/ 6627432 h 6857957"/>
              <a:gd name="connsiteX1228" fmla="*/ 2987676 w 4826000"/>
              <a:gd name="connsiteY1228" fmla="*/ 6619833 h 6857957"/>
              <a:gd name="connsiteX1229" fmla="*/ 2986136 w 4826000"/>
              <a:gd name="connsiteY1229" fmla="*/ 6620786 h 6857957"/>
              <a:gd name="connsiteX1230" fmla="*/ 2984904 w 4826000"/>
              <a:gd name="connsiteY1230" fmla="*/ 6621738 h 6857957"/>
              <a:gd name="connsiteX1231" fmla="*/ 2983979 w 4826000"/>
              <a:gd name="connsiteY1231" fmla="*/ 6623008 h 6857957"/>
              <a:gd name="connsiteX1232" fmla="*/ 2983363 w 4826000"/>
              <a:gd name="connsiteY1232" fmla="*/ 6624278 h 6857957"/>
              <a:gd name="connsiteX1233" fmla="*/ 2983055 w 4826000"/>
              <a:gd name="connsiteY1233" fmla="*/ 6625866 h 6857957"/>
              <a:gd name="connsiteX1234" fmla="*/ 2982747 w 4826000"/>
              <a:gd name="connsiteY1234" fmla="*/ 6627453 h 6857957"/>
              <a:gd name="connsiteX1235" fmla="*/ 2983055 w 4826000"/>
              <a:gd name="connsiteY1235" fmla="*/ 6629041 h 6857957"/>
              <a:gd name="connsiteX1236" fmla="*/ 2983363 w 4826000"/>
              <a:gd name="connsiteY1236" fmla="*/ 6630629 h 6857957"/>
              <a:gd name="connsiteX1237" fmla="*/ 2979051 w 4826000"/>
              <a:gd name="connsiteY1237" fmla="*/ 6630311 h 6857957"/>
              <a:gd name="connsiteX1238" fmla="*/ 2975663 w 4826000"/>
              <a:gd name="connsiteY1238" fmla="*/ 6630311 h 6857957"/>
              <a:gd name="connsiteX1239" fmla="*/ 2972583 w 4826000"/>
              <a:gd name="connsiteY1239" fmla="*/ 6630629 h 6857957"/>
              <a:gd name="connsiteX1240" fmla="*/ 2970118 w 4826000"/>
              <a:gd name="connsiteY1240" fmla="*/ 6630946 h 6857957"/>
              <a:gd name="connsiteX1241" fmla="*/ 2968270 w 4826000"/>
              <a:gd name="connsiteY1241" fmla="*/ 6631264 h 6857957"/>
              <a:gd name="connsiteX1242" fmla="*/ 2966114 w 4826000"/>
              <a:gd name="connsiteY1242" fmla="*/ 6631899 h 6857957"/>
              <a:gd name="connsiteX1243" fmla="*/ 2963342 w 4826000"/>
              <a:gd name="connsiteY1243" fmla="*/ 6633486 h 6857957"/>
              <a:gd name="connsiteX1244" fmla="*/ 2960570 w 4826000"/>
              <a:gd name="connsiteY1244" fmla="*/ 6635074 h 6857957"/>
              <a:gd name="connsiteX1245" fmla="*/ 2957182 w 4826000"/>
              <a:gd name="connsiteY1245" fmla="*/ 6636344 h 6857957"/>
              <a:gd name="connsiteX1246" fmla="*/ 2955333 w 4826000"/>
              <a:gd name="connsiteY1246" fmla="*/ 6636979 h 6857957"/>
              <a:gd name="connsiteX1247" fmla="*/ 2952869 w 4826000"/>
              <a:gd name="connsiteY1247" fmla="*/ 6637296 h 6857957"/>
              <a:gd name="connsiteX1248" fmla="*/ 2949789 w 4826000"/>
              <a:gd name="connsiteY1248" fmla="*/ 6637296 h 6857957"/>
              <a:gd name="connsiteX1249" fmla="*/ 2946401 w 4826000"/>
              <a:gd name="connsiteY1249" fmla="*/ 6637296 h 6857957"/>
              <a:gd name="connsiteX1250" fmla="*/ 2950405 w 4826000"/>
              <a:gd name="connsiteY1250" fmla="*/ 6634756 h 6857957"/>
              <a:gd name="connsiteX1251" fmla="*/ 2955025 w 4826000"/>
              <a:gd name="connsiteY1251" fmla="*/ 6632216 h 6857957"/>
              <a:gd name="connsiteX1252" fmla="*/ 2959338 w 4826000"/>
              <a:gd name="connsiteY1252" fmla="*/ 6629994 h 6857957"/>
              <a:gd name="connsiteX1253" fmla="*/ 2964574 w 4826000"/>
              <a:gd name="connsiteY1253" fmla="*/ 6627771 h 6857957"/>
              <a:gd name="connsiteX1254" fmla="*/ 2970118 w 4826000"/>
              <a:gd name="connsiteY1254" fmla="*/ 6625231 h 6857957"/>
              <a:gd name="connsiteX1255" fmla="*/ 2975663 w 4826000"/>
              <a:gd name="connsiteY1255" fmla="*/ 6623326 h 6857957"/>
              <a:gd name="connsiteX1256" fmla="*/ 4173708 w 4826000"/>
              <a:gd name="connsiteY1256" fmla="*/ 6610308 h 6857957"/>
              <a:gd name="connsiteX1257" fmla="*/ 4176298 w 4826000"/>
              <a:gd name="connsiteY1257" fmla="*/ 6610308 h 6857957"/>
              <a:gd name="connsiteX1258" fmla="*/ 4180182 w 4826000"/>
              <a:gd name="connsiteY1258" fmla="*/ 6610308 h 6857957"/>
              <a:gd name="connsiteX1259" fmla="*/ 4181153 w 4826000"/>
              <a:gd name="connsiteY1259" fmla="*/ 6612531 h 6857957"/>
              <a:gd name="connsiteX1260" fmla="*/ 4181476 w 4826000"/>
              <a:gd name="connsiteY1260" fmla="*/ 6613801 h 6857957"/>
              <a:gd name="connsiteX1261" fmla="*/ 4181153 w 4826000"/>
              <a:gd name="connsiteY1261" fmla="*/ 6614753 h 6857957"/>
              <a:gd name="connsiteX1262" fmla="*/ 4180182 w 4826000"/>
              <a:gd name="connsiteY1262" fmla="*/ 6615706 h 6857957"/>
              <a:gd name="connsiteX1263" fmla="*/ 4178563 w 4826000"/>
              <a:gd name="connsiteY1263" fmla="*/ 6616341 h 6857957"/>
              <a:gd name="connsiteX1264" fmla="*/ 4176621 w 4826000"/>
              <a:gd name="connsiteY1264" fmla="*/ 6616976 h 6857957"/>
              <a:gd name="connsiteX1265" fmla="*/ 4172090 w 4826000"/>
              <a:gd name="connsiteY1265" fmla="*/ 6617929 h 6857957"/>
              <a:gd name="connsiteX1266" fmla="*/ 4167558 w 4826000"/>
              <a:gd name="connsiteY1266" fmla="*/ 6618881 h 6857957"/>
              <a:gd name="connsiteX1267" fmla="*/ 4165616 w 4826000"/>
              <a:gd name="connsiteY1267" fmla="*/ 6619516 h 6857957"/>
              <a:gd name="connsiteX1268" fmla="*/ 4163998 w 4826000"/>
              <a:gd name="connsiteY1268" fmla="*/ 6620151 h 6857957"/>
              <a:gd name="connsiteX1269" fmla="*/ 4162703 w 4826000"/>
              <a:gd name="connsiteY1269" fmla="*/ 6621104 h 6857957"/>
              <a:gd name="connsiteX1270" fmla="*/ 4162056 w 4826000"/>
              <a:gd name="connsiteY1270" fmla="*/ 6622056 h 6857957"/>
              <a:gd name="connsiteX1271" fmla="*/ 4162056 w 4826000"/>
              <a:gd name="connsiteY1271" fmla="*/ 6623009 h 6857957"/>
              <a:gd name="connsiteX1272" fmla="*/ 4162703 w 4826000"/>
              <a:gd name="connsiteY1272" fmla="*/ 6624596 h 6857957"/>
              <a:gd name="connsiteX1273" fmla="*/ 4156877 w 4826000"/>
              <a:gd name="connsiteY1273" fmla="*/ 6623644 h 6857957"/>
              <a:gd name="connsiteX1274" fmla="*/ 4154612 w 4826000"/>
              <a:gd name="connsiteY1274" fmla="*/ 6623009 h 6857957"/>
              <a:gd name="connsiteX1275" fmla="*/ 4152346 w 4826000"/>
              <a:gd name="connsiteY1275" fmla="*/ 6622374 h 6857957"/>
              <a:gd name="connsiteX1276" fmla="*/ 4150728 w 4826000"/>
              <a:gd name="connsiteY1276" fmla="*/ 6621421 h 6857957"/>
              <a:gd name="connsiteX1277" fmla="*/ 4149433 w 4826000"/>
              <a:gd name="connsiteY1277" fmla="*/ 6620151 h 6857957"/>
              <a:gd name="connsiteX1278" fmla="*/ 4148462 w 4826000"/>
              <a:gd name="connsiteY1278" fmla="*/ 6618881 h 6857957"/>
              <a:gd name="connsiteX1279" fmla="*/ 4148138 w 4826000"/>
              <a:gd name="connsiteY1279" fmla="*/ 6616976 h 6857957"/>
              <a:gd name="connsiteX1280" fmla="*/ 4151375 w 4826000"/>
              <a:gd name="connsiteY1280" fmla="*/ 6616976 h 6857957"/>
              <a:gd name="connsiteX1281" fmla="*/ 4154612 w 4826000"/>
              <a:gd name="connsiteY1281" fmla="*/ 6616976 h 6857957"/>
              <a:gd name="connsiteX1282" fmla="*/ 4156877 w 4826000"/>
              <a:gd name="connsiteY1282" fmla="*/ 6616658 h 6857957"/>
              <a:gd name="connsiteX1283" fmla="*/ 4158819 w 4826000"/>
              <a:gd name="connsiteY1283" fmla="*/ 6616341 h 6857957"/>
              <a:gd name="connsiteX1284" fmla="*/ 4160438 w 4826000"/>
              <a:gd name="connsiteY1284" fmla="*/ 6615706 h 6857957"/>
              <a:gd name="connsiteX1285" fmla="*/ 4162056 w 4826000"/>
              <a:gd name="connsiteY1285" fmla="*/ 6615071 h 6857957"/>
              <a:gd name="connsiteX1286" fmla="*/ 4163998 w 4826000"/>
              <a:gd name="connsiteY1286" fmla="*/ 6613801 h 6857957"/>
              <a:gd name="connsiteX1287" fmla="*/ 4166264 w 4826000"/>
              <a:gd name="connsiteY1287" fmla="*/ 6612531 h 6857957"/>
              <a:gd name="connsiteX1288" fmla="*/ 4167558 w 4826000"/>
              <a:gd name="connsiteY1288" fmla="*/ 6611896 h 6857957"/>
              <a:gd name="connsiteX1289" fmla="*/ 4169177 w 4826000"/>
              <a:gd name="connsiteY1289" fmla="*/ 6610943 h 6857957"/>
              <a:gd name="connsiteX1290" fmla="*/ 4171442 w 4826000"/>
              <a:gd name="connsiteY1290" fmla="*/ 6610626 h 6857957"/>
              <a:gd name="connsiteX1291" fmla="*/ 3051175 w 4826000"/>
              <a:gd name="connsiteY1291" fmla="*/ 6603958 h 6857957"/>
              <a:gd name="connsiteX1292" fmla="*/ 3054718 w 4826000"/>
              <a:gd name="connsiteY1292" fmla="*/ 6603958 h 6857957"/>
              <a:gd name="connsiteX1293" fmla="*/ 3057617 w 4826000"/>
              <a:gd name="connsiteY1293" fmla="*/ 6603958 h 6857957"/>
              <a:gd name="connsiteX1294" fmla="*/ 3059549 w 4826000"/>
              <a:gd name="connsiteY1294" fmla="*/ 6604579 h 6857957"/>
              <a:gd name="connsiteX1295" fmla="*/ 3061160 w 4826000"/>
              <a:gd name="connsiteY1295" fmla="*/ 6605201 h 6857957"/>
              <a:gd name="connsiteX1296" fmla="*/ 3062770 w 4826000"/>
              <a:gd name="connsiteY1296" fmla="*/ 6606133 h 6857957"/>
              <a:gd name="connsiteX1297" fmla="*/ 3063415 w 4826000"/>
              <a:gd name="connsiteY1297" fmla="*/ 6607064 h 6857957"/>
              <a:gd name="connsiteX1298" fmla="*/ 3064059 w 4826000"/>
              <a:gd name="connsiteY1298" fmla="*/ 6608307 h 6857957"/>
              <a:gd name="connsiteX1299" fmla="*/ 3064381 w 4826000"/>
              <a:gd name="connsiteY1299" fmla="*/ 6609549 h 6857957"/>
              <a:gd name="connsiteX1300" fmla="*/ 3065347 w 4826000"/>
              <a:gd name="connsiteY1300" fmla="*/ 6612034 h 6857957"/>
              <a:gd name="connsiteX1301" fmla="*/ 3065669 w 4826000"/>
              <a:gd name="connsiteY1301" fmla="*/ 6613277 h 6857957"/>
              <a:gd name="connsiteX1302" fmla="*/ 3066314 w 4826000"/>
              <a:gd name="connsiteY1302" fmla="*/ 6614208 h 6857957"/>
              <a:gd name="connsiteX1303" fmla="*/ 3067602 w 4826000"/>
              <a:gd name="connsiteY1303" fmla="*/ 6615140 h 6857957"/>
              <a:gd name="connsiteX1304" fmla="*/ 3068890 w 4826000"/>
              <a:gd name="connsiteY1304" fmla="*/ 6616072 h 6857957"/>
              <a:gd name="connsiteX1305" fmla="*/ 3070823 w 4826000"/>
              <a:gd name="connsiteY1305" fmla="*/ 6616383 h 6857957"/>
              <a:gd name="connsiteX1306" fmla="*/ 3073400 w 4826000"/>
              <a:gd name="connsiteY1306" fmla="*/ 6616693 h 6857957"/>
              <a:gd name="connsiteX1307" fmla="*/ 3073078 w 4826000"/>
              <a:gd name="connsiteY1307" fmla="*/ 6617314 h 6857957"/>
              <a:gd name="connsiteX1308" fmla="*/ 3072433 w 4826000"/>
              <a:gd name="connsiteY1308" fmla="*/ 6617936 h 6857957"/>
              <a:gd name="connsiteX1309" fmla="*/ 3071145 w 4826000"/>
              <a:gd name="connsiteY1309" fmla="*/ 6618246 h 6857957"/>
              <a:gd name="connsiteX1310" fmla="*/ 3068890 w 4826000"/>
              <a:gd name="connsiteY1310" fmla="*/ 6618246 h 6857957"/>
              <a:gd name="connsiteX1311" fmla="*/ 3066958 w 4826000"/>
              <a:gd name="connsiteY1311" fmla="*/ 6617936 h 6857957"/>
              <a:gd name="connsiteX1312" fmla="*/ 3061160 w 4826000"/>
              <a:gd name="connsiteY1312" fmla="*/ 6617314 h 6857957"/>
              <a:gd name="connsiteX1313" fmla="*/ 3057617 w 4826000"/>
              <a:gd name="connsiteY1313" fmla="*/ 6617004 h 6857957"/>
              <a:gd name="connsiteX1314" fmla="*/ 3053429 w 4826000"/>
              <a:gd name="connsiteY1314" fmla="*/ 6617314 h 6857957"/>
              <a:gd name="connsiteX1315" fmla="*/ 2214517 w 4826000"/>
              <a:gd name="connsiteY1315" fmla="*/ 6591258 h 6857957"/>
              <a:gd name="connsiteX1316" fmla="*/ 2216478 w 4826000"/>
              <a:gd name="connsiteY1316" fmla="*/ 6592198 h 6857957"/>
              <a:gd name="connsiteX1317" fmla="*/ 2218112 w 4826000"/>
              <a:gd name="connsiteY1317" fmla="*/ 6593452 h 6857957"/>
              <a:gd name="connsiteX1318" fmla="*/ 2220073 w 4826000"/>
              <a:gd name="connsiteY1318" fmla="*/ 6594705 h 6857957"/>
              <a:gd name="connsiteX1319" fmla="*/ 2221381 w 4826000"/>
              <a:gd name="connsiteY1319" fmla="*/ 6596272 h 6857957"/>
              <a:gd name="connsiteX1320" fmla="*/ 2223668 w 4826000"/>
              <a:gd name="connsiteY1320" fmla="*/ 6600031 h 6857957"/>
              <a:gd name="connsiteX1321" fmla="*/ 2225303 w 4826000"/>
              <a:gd name="connsiteY1321" fmla="*/ 6603791 h 6857957"/>
              <a:gd name="connsiteX1322" fmla="*/ 2226937 w 4826000"/>
              <a:gd name="connsiteY1322" fmla="*/ 6607551 h 6857957"/>
              <a:gd name="connsiteX1323" fmla="*/ 2227264 w 4826000"/>
              <a:gd name="connsiteY1323" fmla="*/ 6610685 h 6857957"/>
              <a:gd name="connsiteX1324" fmla="*/ 2226937 w 4826000"/>
              <a:gd name="connsiteY1324" fmla="*/ 6612565 h 6857957"/>
              <a:gd name="connsiteX1325" fmla="*/ 2226937 w 4826000"/>
              <a:gd name="connsiteY1325" fmla="*/ 6613505 h 6857957"/>
              <a:gd name="connsiteX1326" fmla="*/ 2225956 w 4826000"/>
              <a:gd name="connsiteY1326" fmla="*/ 6614445 h 6857957"/>
              <a:gd name="connsiteX1327" fmla="*/ 2225303 w 4826000"/>
              <a:gd name="connsiteY1327" fmla="*/ 6615071 h 6857957"/>
              <a:gd name="connsiteX1328" fmla="*/ 2223342 w 4826000"/>
              <a:gd name="connsiteY1328" fmla="*/ 6614131 h 6857957"/>
              <a:gd name="connsiteX1329" fmla="*/ 2220727 w 4826000"/>
              <a:gd name="connsiteY1329" fmla="*/ 6613191 h 6857957"/>
              <a:gd name="connsiteX1330" fmla="*/ 2215171 w 4826000"/>
              <a:gd name="connsiteY1330" fmla="*/ 6610998 h 6857957"/>
              <a:gd name="connsiteX1331" fmla="*/ 2209287 w 4826000"/>
              <a:gd name="connsiteY1331" fmla="*/ 6609431 h 6857957"/>
              <a:gd name="connsiteX1332" fmla="*/ 2203731 w 4826000"/>
              <a:gd name="connsiteY1332" fmla="*/ 6607551 h 6857957"/>
              <a:gd name="connsiteX1333" fmla="*/ 2201443 w 4826000"/>
              <a:gd name="connsiteY1333" fmla="*/ 6606611 h 6857957"/>
              <a:gd name="connsiteX1334" fmla="*/ 2199155 w 4826000"/>
              <a:gd name="connsiteY1334" fmla="*/ 6605671 h 6857957"/>
              <a:gd name="connsiteX1335" fmla="*/ 2197521 w 4826000"/>
              <a:gd name="connsiteY1335" fmla="*/ 6604418 h 6857957"/>
              <a:gd name="connsiteX1336" fmla="*/ 2195560 w 4826000"/>
              <a:gd name="connsiteY1336" fmla="*/ 6602538 h 6857957"/>
              <a:gd name="connsiteX1337" fmla="*/ 2194580 w 4826000"/>
              <a:gd name="connsiteY1337" fmla="*/ 6600971 h 6857957"/>
              <a:gd name="connsiteX1338" fmla="*/ 2193926 w 4826000"/>
              <a:gd name="connsiteY1338" fmla="*/ 6599091 h 6857957"/>
              <a:gd name="connsiteX1339" fmla="*/ 2194253 w 4826000"/>
              <a:gd name="connsiteY1339" fmla="*/ 6597211 h 6857957"/>
              <a:gd name="connsiteX1340" fmla="*/ 2194907 w 4826000"/>
              <a:gd name="connsiteY1340" fmla="*/ 6594392 h 6857957"/>
              <a:gd name="connsiteX1341" fmla="*/ 2201770 w 4826000"/>
              <a:gd name="connsiteY1341" fmla="*/ 6594392 h 6857957"/>
              <a:gd name="connsiteX1342" fmla="*/ 2207980 w 4826000"/>
              <a:gd name="connsiteY1342" fmla="*/ 6594078 h 6857957"/>
              <a:gd name="connsiteX1343" fmla="*/ 2210268 w 4826000"/>
              <a:gd name="connsiteY1343" fmla="*/ 6593452 h 6857957"/>
              <a:gd name="connsiteX1344" fmla="*/ 2212556 w 4826000"/>
              <a:gd name="connsiteY1344" fmla="*/ 6593138 h 6857957"/>
              <a:gd name="connsiteX1345" fmla="*/ 2213863 w 4826000"/>
              <a:gd name="connsiteY1345" fmla="*/ 6592198 h 6857957"/>
              <a:gd name="connsiteX1346" fmla="*/ 2214190 w 4826000"/>
              <a:gd name="connsiteY1346" fmla="*/ 6591885 h 6857957"/>
              <a:gd name="connsiteX1347" fmla="*/ 1736522 w 4826000"/>
              <a:gd name="connsiteY1347" fmla="*/ 6580146 h 6857957"/>
              <a:gd name="connsiteX1348" fmla="*/ 1739642 w 4826000"/>
              <a:gd name="connsiteY1348" fmla="*/ 6581742 h 6857957"/>
              <a:gd name="connsiteX1349" fmla="*/ 1742140 w 4826000"/>
              <a:gd name="connsiteY1349" fmla="*/ 6582699 h 6857957"/>
              <a:gd name="connsiteX1350" fmla="*/ 1742451 w 4826000"/>
              <a:gd name="connsiteY1350" fmla="*/ 6583337 h 6857957"/>
              <a:gd name="connsiteX1351" fmla="*/ 1743075 w 4826000"/>
              <a:gd name="connsiteY1351" fmla="*/ 6583975 h 6857957"/>
              <a:gd name="connsiteX1352" fmla="*/ 1743075 w 4826000"/>
              <a:gd name="connsiteY1352" fmla="*/ 6584613 h 6857957"/>
              <a:gd name="connsiteX1353" fmla="*/ 1743075 w 4826000"/>
              <a:gd name="connsiteY1353" fmla="*/ 6584932 h 6857957"/>
              <a:gd name="connsiteX1354" fmla="*/ 1742140 w 4826000"/>
              <a:gd name="connsiteY1354" fmla="*/ 6586208 h 6857957"/>
              <a:gd name="connsiteX1355" fmla="*/ 1740579 w 4826000"/>
              <a:gd name="connsiteY1355" fmla="*/ 6587485 h 6857957"/>
              <a:gd name="connsiteX1356" fmla="*/ 1737146 w 4826000"/>
              <a:gd name="connsiteY1356" fmla="*/ 6590356 h 6857957"/>
              <a:gd name="connsiteX1357" fmla="*/ 1732465 w 4826000"/>
              <a:gd name="connsiteY1357" fmla="*/ 6592909 h 6857957"/>
              <a:gd name="connsiteX1358" fmla="*/ 1730280 w 4826000"/>
              <a:gd name="connsiteY1358" fmla="*/ 6594185 h 6857957"/>
              <a:gd name="connsiteX1359" fmla="*/ 1728720 w 4826000"/>
              <a:gd name="connsiteY1359" fmla="*/ 6595780 h 6857957"/>
              <a:gd name="connsiteX1360" fmla="*/ 1727160 w 4826000"/>
              <a:gd name="connsiteY1360" fmla="*/ 6597694 h 6857957"/>
              <a:gd name="connsiteX1361" fmla="*/ 1726224 w 4826000"/>
              <a:gd name="connsiteY1361" fmla="*/ 6599290 h 6857957"/>
              <a:gd name="connsiteX1362" fmla="*/ 1726224 w 4826000"/>
              <a:gd name="connsiteY1362" fmla="*/ 6599928 h 6857957"/>
              <a:gd name="connsiteX1363" fmla="*/ 1726535 w 4826000"/>
              <a:gd name="connsiteY1363" fmla="*/ 6600885 h 6857957"/>
              <a:gd name="connsiteX1364" fmla="*/ 1726847 w 4826000"/>
              <a:gd name="connsiteY1364" fmla="*/ 6601523 h 6857957"/>
              <a:gd name="connsiteX1365" fmla="*/ 1727160 w 4826000"/>
              <a:gd name="connsiteY1365" fmla="*/ 6602480 h 6857957"/>
              <a:gd name="connsiteX1366" fmla="*/ 1736210 w 4826000"/>
              <a:gd name="connsiteY1366" fmla="*/ 6604395 h 6857957"/>
              <a:gd name="connsiteX1367" fmla="*/ 1743387 w 4826000"/>
              <a:gd name="connsiteY1367" fmla="*/ 6605990 h 6857957"/>
              <a:gd name="connsiteX1368" fmla="*/ 1748693 w 4826000"/>
              <a:gd name="connsiteY1368" fmla="*/ 6608223 h 6857957"/>
              <a:gd name="connsiteX1369" fmla="*/ 1753374 w 4826000"/>
              <a:gd name="connsiteY1369" fmla="*/ 6610457 h 6857957"/>
              <a:gd name="connsiteX1370" fmla="*/ 1757120 w 4826000"/>
              <a:gd name="connsiteY1370" fmla="*/ 6613009 h 6857957"/>
              <a:gd name="connsiteX1371" fmla="*/ 1759615 w 4826000"/>
              <a:gd name="connsiteY1371" fmla="*/ 6615881 h 6857957"/>
              <a:gd name="connsiteX1372" fmla="*/ 1761488 w 4826000"/>
              <a:gd name="connsiteY1372" fmla="*/ 6618752 h 6857957"/>
              <a:gd name="connsiteX1373" fmla="*/ 1762736 w 4826000"/>
              <a:gd name="connsiteY1373" fmla="*/ 6621624 h 6857957"/>
              <a:gd name="connsiteX1374" fmla="*/ 1765232 w 4826000"/>
              <a:gd name="connsiteY1374" fmla="*/ 6628005 h 6857957"/>
              <a:gd name="connsiteX1375" fmla="*/ 1766481 w 4826000"/>
              <a:gd name="connsiteY1375" fmla="*/ 6630877 h 6857957"/>
              <a:gd name="connsiteX1376" fmla="*/ 1767730 w 4826000"/>
              <a:gd name="connsiteY1376" fmla="*/ 6634067 h 6857957"/>
              <a:gd name="connsiteX1377" fmla="*/ 1769289 w 4826000"/>
              <a:gd name="connsiteY1377" fmla="*/ 6636939 h 6857957"/>
              <a:gd name="connsiteX1378" fmla="*/ 1772098 w 4826000"/>
              <a:gd name="connsiteY1378" fmla="*/ 6639810 h 6857957"/>
              <a:gd name="connsiteX1379" fmla="*/ 1775219 w 4826000"/>
              <a:gd name="connsiteY1379" fmla="*/ 6642682 h 6857957"/>
              <a:gd name="connsiteX1380" fmla="*/ 1779589 w 4826000"/>
              <a:gd name="connsiteY1380" fmla="*/ 6645234 h 6857957"/>
              <a:gd name="connsiteX1381" fmla="*/ 1775531 w 4826000"/>
              <a:gd name="connsiteY1381" fmla="*/ 6644915 h 6857957"/>
              <a:gd name="connsiteX1382" fmla="*/ 1772722 w 4826000"/>
              <a:gd name="connsiteY1382" fmla="*/ 6644277 h 6857957"/>
              <a:gd name="connsiteX1383" fmla="*/ 1770226 w 4826000"/>
              <a:gd name="connsiteY1383" fmla="*/ 6643639 h 6857957"/>
              <a:gd name="connsiteX1384" fmla="*/ 1768353 w 4826000"/>
              <a:gd name="connsiteY1384" fmla="*/ 6642682 h 6857957"/>
              <a:gd name="connsiteX1385" fmla="*/ 1766794 w 4826000"/>
              <a:gd name="connsiteY1385" fmla="*/ 6641406 h 6857957"/>
              <a:gd name="connsiteX1386" fmla="*/ 1765857 w 4826000"/>
              <a:gd name="connsiteY1386" fmla="*/ 6639491 h 6857957"/>
              <a:gd name="connsiteX1387" fmla="*/ 1763360 w 4826000"/>
              <a:gd name="connsiteY1387" fmla="*/ 6636620 h 6857957"/>
              <a:gd name="connsiteX1388" fmla="*/ 1762424 w 4826000"/>
              <a:gd name="connsiteY1388" fmla="*/ 6635024 h 6857957"/>
              <a:gd name="connsiteX1389" fmla="*/ 1761488 w 4826000"/>
              <a:gd name="connsiteY1389" fmla="*/ 6633748 h 6857957"/>
              <a:gd name="connsiteX1390" fmla="*/ 1759927 w 4826000"/>
              <a:gd name="connsiteY1390" fmla="*/ 6632153 h 6857957"/>
              <a:gd name="connsiteX1391" fmla="*/ 1758367 w 4826000"/>
              <a:gd name="connsiteY1391" fmla="*/ 6631196 h 6857957"/>
              <a:gd name="connsiteX1392" fmla="*/ 1755558 w 4826000"/>
              <a:gd name="connsiteY1392" fmla="*/ 6630238 h 6857957"/>
              <a:gd name="connsiteX1393" fmla="*/ 1752750 w 4826000"/>
              <a:gd name="connsiteY1393" fmla="*/ 6629600 h 6857957"/>
              <a:gd name="connsiteX1394" fmla="*/ 1749317 w 4826000"/>
              <a:gd name="connsiteY1394" fmla="*/ 6629600 h 6857957"/>
              <a:gd name="connsiteX1395" fmla="*/ 1744636 w 4826000"/>
              <a:gd name="connsiteY1395" fmla="*/ 6629600 h 6857957"/>
              <a:gd name="connsiteX1396" fmla="*/ 1745572 w 4826000"/>
              <a:gd name="connsiteY1396" fmla="*/ 6626091 h 6857957"/>
              <a:gd name="connsiteX1397" fmla="*/ 1745884 w 4826000"/>
              <a:gd name="connsiteY1397" fmla="*/ 6623219 h 6857957"/>
              <a:gd name="connsiteX1398" fmla="*/ 1745884 w 4826000"/>
              <a:gd name="connsiteY1398" fmla="*/ 6620986 h 6857957"/>
              <a:gd name="connsiteX1399" fmla="*/ 1745260 w 4826000"/>
              <a:gd name="connsiteY1399" fmla="*/ 6619390 h 6857957"/>
              <a:gd name="connsiteX1400" fmla="*/ 1743387 w 4826000"/>
              <a:gd name="connsiteY1400" fmla="*/ 6614924 h 6857957"/>
              <a:gd name="connsiteX1401" fmla="*/ 1742451 w 4826000"/>
              <a:gd name="connsiteY1401" fmla="*/ 6612052 h 6857957"/>
              <a:gd name="connsiteX1402" fmla="*/ 1740891 w 4826000"/>
              <a:gd name="connsiteY1402" fmla="*/ 6607585 h 6857957"/>
              <a:gd name="connsiteX1403" fmla="*/ 1735586 w 4826000"/>
              <a:gd name="connsiteY1403" fmla="*/ 6607585 h 6857957"/>
              <a:gd name="connsiteX1404" fmla="*/ 1730592 w 4826000"/>
              <a:gd name="connsiteY1404" fmla="*/ 6607585 h 6857957"/>
              <a:gd name="connsiteX1405" fmla="*/ 1726535 w 4826000"/>
              <a:gd name="connsiteY1405" fmla="*/ 6608223 h 6857957"/>
              <a:gd name="connsiteX1406" fmla="*/ 1724039 w 4826000"/>
              <a:gd name="connsiteY1406" fmla="*/ 6609181 h 6857957"/>
              <a:gd name="connsiteX1407" fmla="*/ 1723103 w 4826000"/>
              <a:gd name="connsiteY1407" fmla="*/ 6609500 h 6857957"/>
              <a:gd name="connsiteX1408" fmla="*/ 1722478 w 4826000"/>
              <a:gd name="connsiteY1408" fmla="*/ 6610138 h 6857957"/>
              <a:gd name="connsiteX1409" fmla="*/ 1721854 w 4826000"/>
              <a:gd name="connsiteY1409" fmla="*/ 6611414 h 6857957"/>
              <a:gd name="connsiteX1410" fmla="*/ 1721854 w 4826000"/>
              <a:gd name="connsiteY1410" fmla="*/ 6612052 h 6857957"/>
              <a:gd name="connsiteX1411" fmla="*/ 1721854 w 4826000"/>
              <a:gd name="connsiteY1411" fmla="*/ 6613009 h 6857957"/>
              <a:gd name="connsiteX1412" fmla="*/ 1722167 w 4826000"/>
              <a:gd name="connsiteY1412" fmla="*/ 6614286 h 6857957"/>
              <a:gd name="connsiteX1413" fmla="*/ 1723415 w 4826000"/>
              <a:gd name="connsiteY1413" fmla="*/ 6616519 h 6857957"/>
              <a:gd name="connsiteX1414" fmla="*/ 1721542 w 4826000"/>
              <a:gd name="connsiteY1414" fmla="*/ 6615562 h 6857957"/>
              <a:gd name="connsiteX1415" fmla="*/ 1719358 w 4826000"/>
              <a:gd name="connsiteY1415" fmla="*/ 6614286 h 6857957"/>
              <a:gd name="connsiteX1416" fmla="*/ 1718109 w 4826000"/>
              <a:gd name="connsiteY1416" fmla="*/ 6612690 h 6857957"/>
              <a:gd name="connsiteX1417" fmla="*/ 1716861 w 4826000"/>
              <a:gd name="connsiteY1417" fmla="*/ 6611414 h 6857957"/>
              <a:gd name="connsiteX1418" fmla="*/ 1715925 w 4826000"/>
              <a:gd name="connsiteY1418" fmla="*/ 6609500 h 6857957"/>
              <a:gd name="connsiteX1419" fmla="*/ 1715301 w 4826000"/>
              <a:gd name="connsiteY1419" fmla="*/ 6607585 h 6857957"/>
              <a:gd name="connsiteX1420" fmla="*/ 1714989 w 4826000"/>
              <a:gd name="connsiteY1420" fmla="*/ 6605990 h 6857957"/>
              <a:gd name="connsiteX1421" fmla="*/ 1714989 w 4826000"/>
              <a:gd name="connsiteY1421" fmla="*/ 6604395 h 6857957"/>
              <a:gd name="connsiteX1422" fmla="*/ 1714989 w 4826000"/>
              <a:gd name="connsiteY1422" fmla="*/ 6602799 h 6857957"/>
              <a:gd name="connsiteX1423" fmla="*/ 1715614 w 4826000"/>
              <a:gd name="connsiteY1423" fmla="*/ 6601204 h 6857957"/>
              <a:gd name="connsiteX1424" fmla="*/ 1716549 w 4826000"/>
              <a:gd name="connsiteY1424" fmla="*/ 6599928 h 6857957"/>
              <a:gd name="connsiteX1425" fmla="*/ 1717797 w 4826000"/>
              <a:gd name="connsiteY1425" fmla="*/ 6598971 h 6857957"/>
              <a:gd name="connsiteX1426" fmla="*/ 1719358 w 4826000"/>
              <a:gd name="connsiteY1426" fmla="*/ 6598014 h 6857957"/>
              <a:gd name="connsiteX1427" fmla="*/ 1721542 w 4826000"/>
              <a:gd name="connsiteY1427" fmla="*/ 6597375 h 6857957"/>
              <a:gd name="connsiteX1428" fmla="*/ 1723727 w 4826000"/>
              <a:gd name="connsiteY1428" fmla="*/ 6597375 h 6857957"/>
              <a:gd name="connsiteX1429" fmla="*/ 1726535 w 4826000"/>
              <a:gd name="connsiteY1429" fmla="*/ 6597375 h 6857957"/>
              <a:gd name="connsiteX1430" fmla="*/ 1722478 w 4826000"/>
              <a:gd name="connsiteY1430" fmla="*/ 6595461 h 6857957"/>
              <a:gd name="connsiteX1431" fmla="*/ 1717485 w 4826000"/>
              <a:gd name="connsiteY1431" fmla="*/ 6594185 h 6857957"/>
              <a:gd name="connsiteX1432" fmla="*/ 1712180 w 4826000"/>
              <a:gd name="connsiteY1432" fmla="*/ 6593228 h 6857957"/>
              <a:gd name="connsiteX1433" fmla="*/ 1706563 w 4826000"/>
              <a:gd name="connsiteY1433" fmla="*/ 6592270 h 6857957"/>
              <a:gd name="connsiteX1434" fmla="*/ 1707187 w 4826000"/>
              <a:gd name="connsiteY1434" fmla="*/ 6591632 h 6857957"/>
              <a:gd name="connsiteX1435" fmla="*/ 1707811 w 4826000"/>
              <a:gd name="connsiteY1435" fmla="*/ 6590994 h 6857957"/>
              <a:gd name="connsiteX1436" fmla="*/ 1708747 w 4826000"/>
              <a:gd name="connsiteY1436" fmla="*/ 6590675 h 6857957"/>
              <a:gd name="connsiteX1437" fmla="*/ 1709996 w 4826000"/>
              <a:gd name="connsiteY1437" fmla="*/ 6590356 h 6857957"/>
              <a:gd name="connsiteX1438" fmla="*/ 1712804 w 4826000"/>
              <a:gd name="connsiteY1438" fmla="*/ 6590675 h 6857957"/>
              <a:gd name="connsiteX1439" fmla="*/ 1715925 w 4826000"/>
              <a:gd name="connsiteY1439" fmla="*/ 6590675 h 6857957"/>
              <a:gd name="connsiteX1440" fmla="*/ 1718109 w 4826000"/>
              <a:gd name="connsiteY1440" fmla="*/ 6590675 h 6857957"/>
              <a:gd name="connsiteX1441" fmla="*/ 1719046 w 4826000"/>
              <a:gd name="connsiteY1441" fmla="*/ 6590356 h 6857957"/>
              <a:gd name="connsiteX1442" fmla="*/ 1719358 w 4826000"/>
              <a:gd name="connsiteY1442" fmla="*/ 6589718 h 6857957"/>
              <a:gd name="connsiteX1443" fmla="*/ 1719670 w 4826000"/>
              <a:gd name="connsiteY1443" fmla="*/ 6588442 h 6857957"/>
              <a:gd name="connsiteX1444" fmla="*/ 1719670 w 4826000"/>
              <a:gd name="connsiteY1444" fmla="*/ 6587485 h 6857957"/>
              <a:gd name="connsiteX1445" fmla="*/ 1719046 w 4826000"/>
              <a:gd name="connsiteY1445" fmla="*/ 6585889 h 6857957"/>
              <a:gd name="connsiteX1446" fmla="*/ 1717797 w 4826000"/>
              <a:gd name="connsiteY1446" fmla="*/ 6583656 h 6857957"/>
              <a:gd name="connsiteX1447" fmla="*/ 1724663 w 4826000"/>
              <a:gd name="connsiteY1447" fmla="*/ 6583656 h 6857957"/>
              <a:gd name="connsiteX1448" fmla="*/ 1730592 w 4826000"/>
              <a:gd name="connsiteY1448" fmla="*/ 6583337 h 6857957"/>
              <a:gd name="connsiteX1449" fmla="*/ 1732777 w 4826000"/>
              <a:gd name="connsiteY1449" fmla="*/ 6583018 h 6857957"/>
              <a:gd name="connsiteX1450" fmla="*/ 1734961 w 4826000"/>
              <a:gd name="connsiteY1450" fmla="*/ 6582380 h 6857957"/>
              <a:gd name="connsiteX1451" fmla="*/ 1736210 w 4826000"/>
              <a:gd name="connsiteY1451" fmla="*/ 6581103 h 6857957"/>
              <a:gd name="connsiteX1452" fmla="*/ 1736522 w 4826000"/>
              <a:gd name="connsiteY1452" fmla="*/ 6580784 h 6857957"/>
              <a:gd name="connsiteX1453" fmla="*/ 3282997 w 4826000"/>
              <a:gd name="connsiteY1453" fmla="*/ 6573796 h 6857957"/>
              <a:gd name="connsiteX1454" fmla="*/ 3287713 w 4826000"/>
              <a:gd name="connsiteY1454" fmla="*/ 6574114 h 6857957"/>
              <a:gd name="connsiteX1455" fmla="*/ 3281426 w 4826000"/>
              <a:gd name="connsiteY1455" fmla="*/ 6578559 h 6857957"/>
              <a:gd name="connsiteX1456" fmla="*/ 3278596 w 4826000"/>
              <a:gd name="connsiteY1456" fmla="*/ 6581099 h 6857957"/>
              <a:gd name="connsiteX1457" fmla="*/ 3274824 w 4826000"/>
              <a:gd name="connsiteY1457" fmla="*/ 6583322 h 6857957"/>
              <a:gd name="connsiteX1458" fmla="*/ 3271366 w 4826000"/>
              <a:gd name="connsiteY1458" fmla="*/ 6585227 h 6857957"/>
              <a:gd name="connsiteX1459" fmla="*/ 3267280 w 4826000"/>
              <a:gd name="connsiteY1459" fmla="*/ 6587449 h 6857957"/>
              <a:gd name="connsiteX1460" fmla="*/ 3262879 w 4826000"/>
              <a:gd name="connsiteY1460" fmla="*/ 6589354 h 6857957"/>
              <a:gd name="connsiteX1461" fmla="*/ 3258163 w 4826000"/>
              <a:gd name="connsiteY1461" fmla="*/ 6591259 h 6857957"/>
              <a:gd name="connsiteX1462" fmla="*/ 3256906 w 4826000"/>
              <a:gd name="connsiteY1462" fmla="*/ 6590624 h 6857957"/>
              <a:gd name="connsiteX1463" fmla="*/ 3256277 w 4826000"/>
              <a:gd name="connsiteY1463" fmla="*/ 6589989 h 6857957"/>
              <a:gd name="connsiteX1464" fmla="*/ 3255963 w 4826000"/>
              <a:gd name="connsiteY1464" fmla="*/ 6588719 h 6857957"/>
              <a:gd name="connsiteX1465" fmla="*/ 3255963 w 4826000"/>
              <a:gd name="connsiteY1465" fmla="*/ 6587132 h 6857957"/>
              <a:gd name="connsiteX1466" fmla="*/ 3256277 w 4826000"/>
              <a:gd name="connsiteY1466" fmla="*/ 6585862 h 6857957"/>
              <a:gd name="connsiteX1467" fmla="*/ 3257220 w 4826000"/>
              <a:gd name="connsiteY1467" fmla="*/ 6584274 h 6857957"/>
              <a:gd name="connsiteX1468" fmla="*/ 3258478 w 4826000"/>
              <a:gd name="connsiteY1468" fmla="*/ 6582687 h 6857957"/>
              <a:gd name="connsiteX1469" fmla="*/ 3259735 w 4826000"/>
              <a:gd name="connsiteY1469" fmla="*/ 6581099 h 6857957"/>
              <a:gd name="connsiteX1470" fmla="*/ 3262250 w 4826000"/>
              <a:gd name="connsiteY1470" fmla="*/ 6579194 h 6857957"/>
              <a:gd name="connsiteX1471" fmla="*/ 3264450 w 4826000"/>
              <a:gd name="connsiteY1471" fmla="*/ 6577924 h 6857957"/>
              <a:gd name="connsiteX1472" fmla="*/ 3267280 w 4826000"/>
              <a:gd name="connsiteY1472" fmla="*/ 6576654 h 6857957"/>
              <a:gd name="connsiteX1473" fmla="*/ 3270423 w 4826000"/>
              <a:gd name="connsiteY1473" fmla="*/ 6575384 h 6857957"/>
              <a:gd name="connsiteX1474" fmla="*/ 3274195 w 4826000"/>
              <a:gd name="connsiteY1474" fmla="*/ 6574431 h 6857957"/>
              <a:gd name="connsiteX1475" fmla="*/ 3278282 w 4826000"/>
              <a:gd name="connsiteY1475" fmla="*/ 6574114 h 6857957"/>
              <a:gd name="connsiteX1476" fmla="*/ 2324757 w 4826000"/>
              <a:gd name="connsiteY1476" fmla="*/ 6573796 h 6857957"/>
              <a:gd name="connsiteX1477" fmla="*/ 2325378 w 4826000"/>
              <a:gd name="connsiteY1477" fmla="*/ 6574114 h 6857957"/>
              <a:gd name="connsiteX1478" fmla="*/ 2325688 w 4826000"/>
              <a:gd name="connsiteY1478" fmla="*/ 6575384 h 6857957"/>
              <a:gd name="connsiteX1479" fmla="*/ 2325688 w 4826000"/>
              <a:gd name="connsiteY1479" fmla="*/ 6576971 h 6857957"/>
              <a:gd name="connsiteX1480" fmla="*/ 2325688 w 4826000"/>
              <a:gd name="connsiteY1480" fmla="*/ 6579511 h 6857957"/>
              <a:gd name="connsiteX1481" fmla="*/ 2324137 w 4826000"/>
              <a:gd name="connsiteY1481" fmla="*/ 6587449 h 6857957"/>
              <a:gd name="connsiteX1482" fmla="*/ 2298701 w 4826000"/>
              <a:gd name="connsiteY1482" fmla="*/ 6588084 h 6857957"/>
              <a:gd name="connsiteX1483" fmla="*/ 2303043 w 4826000"/>
              <a:gd name="connsiteY1483" fmla="*/ 6586814 h 6857957"/>
              <a:gd name="connsiteX1484" fmla="*/ 2307075 w 4826000"/>
              <a:gd name="connsiteY1484" fmla="*/ 6584909 h 6857957"/>
              <a:gd name="connsiteX1485" fmla="*/ 2310177 w 4826000"/>
              <a:gd name="connsiteY1485" fmla="*/ 6583322 h 6857957"/>
              <a:gd name="connsiteX1486" fmla="*/ 2313279 w 4826000"/>
              <a:gd name="connsiteY1486" fmla="*/ 6581099 h 6857957"/>
              <a:gd name="connsiteX1487" fmla="*/ 2318553 w 4826000"/>
              <a:gd name="connsiteY1487" fmla="*/ 6577606 h 6857957"/>
              <a:gd name="connsiteX1488" fmla="*/ 2322275 w 4826000"/>
              <a:gd name="connsiteY1488" fmla="*/ 6575066 h 6857957"/>
              <a:gd name="connsiteX1489" fmla="*/ 2323516 w 4826000"/>
              <a:gd name="connsiteY1489" fmla="*/ 6574114 h 6857957"/>
              <a:gd name="connsiteX1490" fmla="*/ 1559448 w 4826000"/>
              <a:gd name="connsiteY1490" fmla="*/ 6572208 h 6857957"/>
              <a:gd name="connsiteX1491" fmla="*/ 1563101 w 4826000"/>
              <a:gd name="connsiteY1491" fmla="*/ 6572532 h 6857957"/>
              <a:gd name="connsiteX1492" fmla="*/ 1566450 w 4826000"/>
              <a:gd name="connsiteY1492" fmla="*/ 6573178 h 6857957"/>
              <a:gd name="connsiteX1493" fmla="*/ 1568581 w 4826000"/>
              <a:gd name="connsiteY1493" fmla="*/ 6574149 h 6857957"/>
              <a:gd name="connsiteX1494" fmla="*/ 1570104 w 4826000"/>
              <a:gd name="connsiteY1494" fmla="*/ 6575442 h 6857957"/>
              <a:gd name="connsiteX1495" fmla="*/ 1571018 w 4826000"/>
              <a:gd name="connsiteY1495" fmla="*/ 6576736 h 6857957"/>
              <a:gd name="connsiteX1496" fmla="*/ 1571626 w 4826000"/>
              <a:gd name="connsiteY1496" fmla="*/ 6578353 h 6857957"/>
              <a:gd name="connsiteX1497" fmla="*/ 1571321 w 4826000"/>
              <a:gd name="connsiteY1497" fmla="*/ 6579646 h 6857957"/>
              <a:gd name="connsiteX1498" fmla="*/ 1570712 w 4826000"/>
              <a:gd name="connsiteY1498" fmla="*/ 6581263 h 6857957"/>
              <a:gd name="connsiteX1499" fmla="*/ 1569495 w 4826000"/>
              <a:gd name="connsiteY1499" fmla="*/ 6583203 h 6857957"/>
              <a:gd name="connsiteX1500" fmla="*/ 1567669 w 4826000"/>
              <a:gd name="connsiteY1500" fmla="*/ 6584497 h 6857957"/>
              <a:gd name="connsiteX1501" fmla="*/ 1565537 w 4826000"/>
              <a:gd name="connsiteY1501" fmla="*/ 6585791 h 6857957"/>
              <a:gd name="connsiteX1502" fmla="*/ 1563101 w 4826000"/>
              <a:gd name="connsiteY1502" fmla="*/ 6587084 h 6857957"/>
              <a:gd name="connsiteX1503" fmla="*/ 1560057 w 4826000"/>
              <a:gd name="connsiteY1503" fmla="*/ 6588054 h 6857957"/>
              <a:gd name="connsiteX1504" fmla="*/ 1556708 w 4826000"/>
              <a:gd name="connsiteY1504" fmla="*/ 6588701 h 6857957"/>
              <a:gd name="connsiteX1505" fmla="*/ 1553359 w 4826000"/>
              <a:gd name="connsiteY1505" fmla="*/ 6589024 h 6857957"/>
              <a:gd name="connsiteX1506" fmla="*/ 1549401 w 4826000"/>
              <a:gd name="connsiteY1506" fmla="*/ 6589671 h 6857957"/>
              <a:gd name="connsiteX1507" fmla="*/ 1550619 w 4826000"/>
              <a:gd name="connsiteY1507" fmla="*/ 6588378 h 6857957"/>
              <a:gd name="connsiteX1508" fmla="*/ 1552141 w 4826000"/>
              <a:gd name="connsiteY1508" fmla="*/ 6587731 h 6857957"/>
              <a:gd name="connsiteX1509" fmla="*/ 1552750 w 4826000"/>
              <a:gd name="connsiteY1509" fmla="*/ 6586761 h 6857957"/>
              <a:gd name="connsiteX1510" fmla="*/ 1553359 w 4826000"/>
              <a:gd name="connsiteY1510" fmla="*/ 6585791 h 6857957"/>
              <a:gd name="connsiteX1511" fmla="*/ 1553968 w 4826000"/>
              <a:gd name="connsiteY1511" fmla="*/ 6583527 h 6857957"/>
              <a:gd name="connsiteX1512" fmla="*/ 1554272 w 4826000"/>
              <a:gd name="connsiteY1512" fmla="*/ 6580616 h 6857957"/>
              <a:gd name="connsiteX1513" fmla="*/ 1554882 w 4826000"/>
              <a:gd name="connsiteY1513" fmla="*/ 6578353 h 6857957"/>
              <a:gd name="connsiteX1514" fmla="*/ 1555490 w 4826000"/>
              <a:gd name="connsiteY1514" fmla="*/ 6576089 h 6857957"/>
              <a:gd name="connsiteX1515" fmla="*/ 1556099 w 4826000"/>
              <a:gd name="connsiteY1515" fmla="*/ 6575119 h 6857957"/>
              <a:gd name="connsiteX1516" fmla="*/ 1556708 w 4826000"/>
              <a:gd name="connsiteY1516" fmla="*/ 6573825 h 6857957"/>
              <a:gd name="connsiteX1517" fmla="*/ 1557925 w 4826000"/>
              <a:gd name="connsiteY1517" fmla="*/ 6572855 h 6857957"/>
              <a:gd name="connsiteX1518" fmla="*/ 2668280 w 4826000"/>
              <a:gd name="connsiteY1518" fmla="*/ 6540458 h 6857957"/>
              <a:gd name="connsiteX1519" fmla="*/ 2668588 w 4826000"/>
              <a:gd name="connsiteY1519" fmla="*/ 6542385 h 6857957"/>
              <a:gd name="connsiteX1520" fmla="*/ 2668280 w 4826000"/>
              <a:gd name="connsiteY1520" fmla="*/ 6544632 h 6857957"/>
              <a:gd name="connsiteX1521" fmla="*/ 2667666 w 4826000"/>
              <a:gd name="connsiteY1521" fmla="*/ 6546559 h 6857957"/>
              <a:gd name="connsiteX1522" fmla="*/ 2666744 w 4826000"/>
              <a:gd name="connsiteY1522" fmla="*/ 6548485 h 6857957"/>
              <a:gd name="connsiteX1523" fmla="*/ 2663672 w 4826000"/>
              <a:gd name="connsiteY1523" fmla="*/ 6552659 h 6857957"/>
              <a:gd name="connsiteX1524" fmla="*/ 2660599 w 4826000"/>
              <a:gd name="connsiteY1524" fmla="*/ 6556512 h 6857957"/>
              <a:gd name="connsiteX1525" fmla="*/ 2657834 w 4826000"/>
              <a:gd name="connsiteY1525" fmla="*/ 6560043 h 6857957"/>
              <a:gd name="connsiteX1526" fmla="*/ 2656912 w 4826000"/>
              <a:gd name="connsiteY1526" fmla="*/ 6561970 h 6857957"/>
              <a:gd name="connsiteX1527" fmla="*/ 2656297 w 4826000"/>
              <a:gd name="connsiteY1527" fmla="*/ 6563254 h 6857957"/>
              <a:gd name="connsiteX1528" fmla="*/ 2656297 w 4826000"/>
              <a:gd name="connsiteY1528" fmla="*/ 6564859 h 6857957"/>
              <a:gd name="connsiteX1529" fmla="*/ 2656605 w 4826000"/>
              <a:gd name="connsiteY1529" fmla="*/ 6566144 h 6857957"/>
              <a:gd name="connsiteX1530" fmla="*/ 2657834 w 4826000"/>
              <a:gd name="connsiteY1530" fmla="*/ 6567428 h 6857957"/>
              <a:gd name="connsiteX1531" fmla="*/ 2659985 w 4826000"/>
              <a:gd name="connsiteY1531" fmla="*/ 6568712 h 6857957"/>
              <a:gd name="connsiteX1532" fmla="*/ 2655990 w 4826000"/>
              <a:gd name="connsiteY1532" fmla="*/ 6569033 h 6857957"/>
              <a:gd name="connsiteX1533" fmla="*/ 2654454 w 4826000"/>
              <a:gd name="connsiteY1533" fmla="*/ 6569033 h 6857957"/>
              <a:gd name="connsiteX1534" fmla="*/ 2653225 w 4826000"/>
              <a:gd name="connsiteY1534" fmla="*/ 6568712 h 6857957"/>
              <a:gd name="connsiteX1535" fmla="*/ 2651996 w 4826000"/>
              <a:gd name="connsiteY1535" fmla="*/ 6568391 h 6857957"/>
              <a:gd name="connsiteX1536" fmla="*/ 2650767 w 4826000"/>
              <a:gd name="connsiteY1536" fmla="*/ 6567749 h 6857957"/>
              <a:gd name="connsiteX1537" fmla="*/ 2650152 w 4826000"/>
              <a:gd name="connsiteY1537" fmla="*/ 6567107 h 6857957"/>
              <a:gd name="connsiteX1538" fmla="*/ 2649845 w 4826000"/>
              <a:gd name="connsiteY1538" fmla="*/ 6565823 h 6857957"/>
              <a:gd name="connsiteX1539" fmla="*/ 2649538 w 4826000"/>
              <a:gd name="connsiteY1539" fmla="*/ 6564859 h 6857957"/>
              <a:gd name="connsiteX1540" fmla="*/ 2649538 w 4826000"/>
              <a:gd name="connsiteY1540" fmla="*/ 6563896 h 6857957"/>
              <a:gd name="connsiteX1541" fmla="*/ 2649845 w 4826000"/>
              <a:gd name="connsiteY1541" fmla="*/ 6561649 h 6857957"/>
              <a:gd name="connsiteX1542" fmla="*/ 2650460 w 4826000"/>
              <a:gd name="connsiteY1542" fmla="*/ 6559080 h 6857957"/>
              <a:gd name="connsiteX1543" fmla="*/ 2651996 w 4826000"/>
              <a:gd name="connsiteY1543" fmla="*/ 6556191 h 6857957"/>
              <a:gd name="connsiteX1544" fmla="*/ 2653839 w 4826000"/>
              <a:gd name="connsiteY1544" fmla="*/ 6553622 h 6857957"/>
              <a:gd name="connsiteX1545" fmla="*/ 2655683 w 4826000"/>
              <a:gd name="connsiteY1545" fmla="*/ 6550411 h 6857957"/>
              <a:gd name="connsiteX1546" fmla="*/ 2657526 w 4826000"/>
              <a:gd name="connsiteY1546" fmla="*/ 6547843 h 6857957"/>
              <a:gd name="connsiteX1547" fmla="*/ 2660292 w 4826000"/>
              <a:gd name="connsiteY1547" fmla="*/ 6545595 h 6857957"/>
              <a:gd name="connsiteX1548" fmla="*/ 2662443 w 4826000"/>
              <a:gd name="connsiteY1548" fmla="*/ 6543348 h 6857957"/>
              <a:gd name="connsiteX1549" fmla="*/ 2664286 w 4826000"/>
              <a:gd name="connsiteY1549" fmla="*/ 6541743 h 6857957"/>
              <a:gd name="connsiteX1550" fmla="*/ 2666437 w 4826000"/>
              <a:gd name="connsiteY1550" fmla="*/ 6540779 h 6857957"/>
              <a:gd name="connsiteX1551" fmla="*/ 3741017 w 4826000"/>
              <a:gd name="connsiteY1551" fmla="*/ 6532521 h 6857957"/>
              <a:gd name="connsiteX1552" fmla="*/ 3745507 w 4826000"/>
              <a:gd name="connsiteY1552" fmla="*/ 6532819 h 6857957"/>
              <a:gd name="connsiteX1553" fmla="*/ 3747752 w 4826000"/>
              <a:gd name="connsiteY1553" fmla="*/ 6533117 h 6857957"/>
              <a:gd name="connsiteX1554" fmla="*/ 3749676 w 4826000"/>
              <a:gd name="connsiteY1554" fmla="*/ 6533712 h 6857957"/>
              <a:gd name="connsiteX1555" fmla="*/ 3748072 w 4826000"/>
              <a:gd name="connsiteY1555" fmla="*/ 6534605 h 6857957"/>
              <a:gd name="connsiteX1556" fmla="*/ 3746148 w 4826000"/>
              <a:gd name="connsiteY1556" fmla="*/ 6535498 h 6857957"/>
              <a:gd name="connsiteX1557" fmla="*/ 3741337 w 4826000"/>
              <a:gd name="connsiteY1557" fmla="*/ 6536688 h 6857957"/>
              <a:gd name="connsiteX1558" fmla="*/ 3739413 w 4826000"/>
              <a:gd name="connsiteY1558" fmla="*/ 6537879 h 6857957"/>
              <a:gd name="connsiteX1559" fmla="*/ 3738130 w 4826000"/>
              <a:gd name="connsiteY1559" fmla="*/ 6539070 h 6857957"/>
              <a:gd name="connsiteX1560" fmla="*/ 3737810 w 4826000"/>
              <a:gd name="connsiteY1560" fmla="*/ 6539367 h 6857957"/>
              <a:gd name="connsiteX1561" fmla="*/ 3737810 w 4826000"/>
              <a:gd name="connsiteY1561" fmla="*/ 6540260 h 6857957"/>
              <a:gd name="connsiteX1562" fmla="*/ 3737810 w 4826000"/>
              <a:gd name="connsiteY1562" fmla="*/ 6540856 h 6857957"/>
              <a:gd name="connsiteX1563" fmla="*/ 3738130 w 4826000"/>
              <a:gd name="connsiteY1563" fmla="*/ 6541749 h 6857957"/>
              <a:gd name="connsiteX1564" fmla="*/ 3734603 w 4826000"/>
              <a:gd name="connsiteY1564" fmla="*/ 6542046 h 6857957"/>
              <a:gd name="connsiteX1565" fmla="*/ 3731716 w 4826000"/>
              <a:gd name="connsiteY1565" fmla="*/ 6541749 h 6857957"/>
              <a:gd name="connsiteX1566" fmla="*/ 3729150 w 4826000"/>
              <a:gd name="connsiteY1566" fmla="*/ 6541451 h 6857957"/>
              <a:gd name="connsiteX1567" fmla="*/ 3727226 w 4826000"/>
              <a:gd name="connsiteY1567" fmla="*/ 6541153 h 6857957"/>
              <a:gd name="connsiteX1568" fmla="*/ 3723378 w 4826000"/>
              <a:gd name="connsiteY1568" fmla="*/ 6540260 h 6857957"/>
              <a:gd name="connsiteX1569" fmla="*/ 3720812 w 4826000"/>
              <a:gd name="connsiteY1569" fmla="*/ 6539963 h 6857957"/>
              <a:gd name="connsiteX1570" fmla="*/ 3717926 w 4826000"/>
              <a:gd name="connsiteY1570" fmla="*/ 6539963 h 6857957"/>
              <a:gd name="connsiteX1571" fmla="*/ 3718888 w 4826000"/>
              <a:gd name="connsiteY1571" fmla="*/ 6539070 h 6857957"/>
              <a:gd name="connsiteX1572" fmla="*/ 3719850 w 4826000"/>
              <a:gd name="connsiteY1572" fmla="*/ 6538177 h 6857957"/>
              <a:gd name="connsiteX1573" fmla="*/ 3723378 w 4826000"/>
              <a:gd name="connsiteY1573" fmla="*/ 6536093 h 6857957"/>
              <a:gd name="connsiteX1574" fmla="*/ 3726906 w 4826000"/>
              <a:gd name="connsiteY1574" fmla="*/ 6534605 h 6857957"/>
              <a:gd name="connsiteX1575" fmla="*/ 3731395 w 4826000"/>
              <a:gd name="connsiteY1575" fmla="*/ 6533414 h 6857957"/>
              <a:gd name="connsiteX1576" fmla="*/ 3735885 w 4826000"/>
              <a:gd name="connsiteY1576" fmla="*/ 6532819 h 6857957"/>
              <a:gd name="connsiteX1577" fmla="*/ 2595870 w 4826000"/>
              <a:gd name="connsiteY1577" fmla="*/ 6532521 h 6857957"/>
              <a:gd name="connsiteX1578" fmla="*/ 2595221 w 4826000"/>
              <a:gd name="connsiteY1578" fmla="*/ 6533461 h 6857957"/>
              <a:gd name="connsiteX1579" fmla="*/ 2595221 w 4826000"/>
              <a:gd name="connsiteY1579" fmla="*/ 6534714 h 6857957"/>
              <a:gd name="connsiteX1580" fmla="*/ 2595221 w 4826000"/>
              <a:gd name="connsiteY1580" fmla="*/ 6535966 h 6857957"/>
              <a:gd name="connsiteX1581" fmla="*/ 2595545 w 4826000"/>
              <a:gd name="connsiteY1581" fmla="*/ 6537532 h 6857957"/>
              <a:gd name="connsiteX1582" fmla="*/ 2596843 w 4826000"/>
              <a:gd name="connsiteY1582" fmla="*/ 6540351 h 6857957"/>
              <a:gd name="connsiteX1583" fmla="*/ 2598464 w 4826000"/>
              <a:gd name="connsiteY1583" fmla="*/ 6543169 h 6857957"/>
              <a:gd name="connsiteX1584" fmla="*/ 2603654 w 4826000"/>
              <a:gd name="connsiteY1584" fmla="*/ 6549433 h 6857957"/>
              <a:gd name="connsiteX1585" fmla="*/ 2605924 w 4826000"/>
              <a:gd name="connsiteY1585" fmla="*/ 6552878 h 6857957"/>
              <a:gd name="connsiteX1586" fmla="*/ 2608519 w 4826000"/>
              <a:gd name="connsiteY1586" fmla="*/ 6556010 h 6857957"/>
              <a:gd name="connsiteX1587" fmla="*/ 2610140 w 4826000"/>
              <a:gd name="connsiteY1587" fmla="*/ 6559455 h 6857957"/>
              <a:gd name="connsiteX1588" fmla="*/ 2611113 w 4826000"/>
              <a:gd name="connsiteY1588" fmla="*/ 6562274 h 6857957"/>
              <a:gd name="connsiteX1589" fmla="*/ 2611438 w 4826000"/>
              <a:gd name="connsiteY1589" fmla="*/ 6563840 h 6857957"/>
              <a:gd name="connsiteX1590" fmla="*/ 2611438 w 4826000"/>
              <a:gd name="connsiteY1590" fmla="*/ 6565406 h 6857957"/>
              <a:gd name="connsiteX1591" fmla="*/ 2611113 w 4826000"/>
              <a:gd name="connsiteY1591" fmla="*/ 6566971 h 6857957"/>
              <a:gd name="connsiteX1592" fmla="*/ 2610465 w 4826000"/>
              <a:gd name="connsiteY1592" fmla="*/ 6568537 h 6857957"/>
              <a:gd name="connsiteX1593" fmla="*/ 2609492 w 4826000"/>
              <a:gd name="connsiteY1593" fmla="*/ 6569790 h 6857957"/>
              <a:gd name="connsiteX1594" fmla="*/ 2608194 w 4826000"/>
              <a:gd name="connsiteY1594" fmla="*/ 6571356 h 6857957"/>
              <a:gd name="connsiteX1595" fmla="*/ 2606248 w 4826000"/>
              <a:gd name="connsiteY1595" fmla="*/ 6572609 h 6857957"/>
              <a:gd name="connsiteX1596" fmla="*/ 2604302 w 4826000"/>
              <a:gd name="connsiteY1596" fmla="*/ 6574175 h 6857957"/>
              <a:gd name="connsiteX1597" fmla="*/ 2601708 w 4826000"/>
              <a:gd name="connsiteY1597" fmla="*/ 6575114 h 6857957"/>
              <a:gd name="connsiteX1598" fmla="*/ 2598464 w 4826000"/>
              <a:gd name="connsiteY1598" fmla="*/ 6576367 h 6857957"/>
              <a:gd name="connsiteX1599" fmla="*/ 2594897 w 4826000"/>
              <a:gd name="connsiteY1599" fmla="*/ 6577307 h 6857957"/>
              <a:gd name="connsiteX1600" fmla="*/ 2590680 w 4826000"/>
              <a:gd name="connsiteY1600" fmla="*/ 6578559 h 6857957"/>
              <a:gd name="connsiteX1601" fmla="*/ 2588086 w 4826000"/>
              <a:gd name="connsiteY1601" fmla="*/ 6578246 h 6857957"/>
              <a:gd name="connsiteX1602" fmla="*/ 2586464 w 4826000"/>
              <a:gd name="connsiteY1602" fmla="*/ 6577933 h 6857957"/>
              <a:gd name="connsiteX1603" fmla="*/ 2584518 w 4826000"/>
              <a:gd name="connsiteY1603" fmla="*/ 6577307 h 6857957"/>
              <a:gd name="connsiteX1604" fmla="*/ 2583545 w 4826000"/>
              <a:gd name="connsiteY1604" fmla="*/ 6576680 h 6857957"/>
              <a:gd name="connsiteX1605" fmla="*/ 2582896 w 4826000"/>
              <a:gd name="connsiteY1605" fmla="*/ 6575741 h 6857957"/>
              <a:gd name="connsiteX1606" fmla="*/ 2582248 w 4826000"/>
              <a:gd name="connsiteY1606" fmla="*/ 6574801 h 6857957"/>
              <a:gd name="connsiteX1607" fmla="*/ 2582248 w 4826000"/>
              <a:gd name="connsiteY1607" fmla="*/ 6572296 h 6857957"/>
              <a:gd name="connsiteX1608" fmla="*/ 2582572 w 4826000"/>
              <a:gd name="connsiteY1608" fmla="*/ 6567285 h 6857957"/>
              <a:gd name="connsiteX1609" fmla="*/ 2582248 w 4826000"/>
              <a:gd name="connsiteY1609" fmla="*/ 6564466 h 6857957"/>
              <a:gd name="connsiteX1610" fmla="*/ 2581923 w 4826000"/>
              <a:gd name="connsiteY1610" fmla="*/ 6563526 h 6857957"/>
              <a:gd name="connsiteX1611" fmla="*/ 2581275 w 4826000"/>
              <a:gd name="connsiteY1611" fmla="*/ 6562587 h 6857957"/>
              <a:gd name="connsiteX1612" fmla="*/ 2589707 w 4826000"/>
              <a:gd name="connsiteY1612" fmla="*/ 6561961 h 6857957"/>
              <a:gd name="connsiteX1613" fmla="*/ 2591653 w 4826000"/>
              <a:gd name="connsiteY1613" fmla="*/ 6561961 h 6857957"/>
              <a:gd name="connsiteX1614" fmla="*/ 2593275 w 4826000"/>
              <a:gd name="connsiteY1614" fmla="*/ 6562274 h 6857957"/>
              <a:gd name="connsiteX1615" fmla="*/ 2593599 w 4826000"/>
              <a:gd name="connsiteY1615" fmla="*/ 6562900 h 6857957"/>
              <a:gd name="connsiteX1616" fmla="*/ 2593275 w 4826000"/>
              <a:gd name="connsiteY1616" fmla="*/ 6563526 h 6857957"/>
              <a:gd name="connsiteX1617" fmla="*/ 2591329 w 4826000"/>
              <a:gd name="connsiteY1617" fmla="*/ 6564779 h 6857957"/>
              <a:gd name="connsiteX1618" fmla="*/ 2589383 w 4826000"/>
              <a:gd name="connsiteY1618" fmla="*/ 6566971 h 6857957"/>
              <a:gd name="connsiteX1619" fmla="*/ 2588734 w 4826000"/>
              <a:gd name="connsiteY1619" fmla="*/ 6567598 h 6857957"/>
              <a:gd name="connsiteX1620" fmla="*/ 2588410 w 4826000"/>
              <a:gd name="connsiteY1620" fmla="*/ 6568537 h 6857957"/>
              <a:gd name="connsiteX1621" fmla="*/ 2588734 w 4826000"/>
              <a:gd name="connsiteY1621" fmla="*/ 6569164 h 6857957"/>
              <a:gd name="connsiteX1622" fmla="*/ 2590032 w 4826000"/>
              <a:gd name="connsiteY1622" fmla="*/ 6569790 h 6857957"/>
              <a:gd name="connsiteX1623" fmla="*/ 2592302 w 4826000"/>
              <a:gd name="connsiteY1623" fmla="*/ 6570103 h 6857957"/>
              <a:gd name="connsiteX1624" fmla="*/ 2595870 w 4826000"/>
              <a:gd name="connsiteY1624" fmla="*/ 6570103 h 6857957"/>
              <a:gd name="connsiteX1625" fmla="*/ 2597816 w 4826000"/>
              <a:gd name="connsiteY1625" fmla="*/ 6569164 h 6857957"/>
              <a:gd name="connsiteX1626" fmla="*/ 2599113 w 4826000"/>
              <a:gd name="connsiteY1626" fmla="*/ 6567911 h 6857957"/>
              <a:gd name="connsiteX1627" fmla="*/ 2600735 w 4826000"/>
              <a:gd name="connsiteY1627" fmla="*/ 6566658 h 6857957"/>
              <a:gd name="connsiteX1628" fmla="*/ 2601383 w 4826000"/>
              <a:gd name="connsiteY1628" fmla="*/ 6565092 h 6857957"/>
              <a:gd name="connsiteX1629" fmla="*/ 2601708 w 4826000"/>
              <a:gd name="connsiteY1629" fmla="*/ 6564153 h 6857957"/>
              <a:gd name="connsiteX1630" fmla="*/ 2601708 w 4826000"/>
              <a:gd name="connsiteY1630" fmla="*/ 6562900 h 6857957"/>
              <a:gd name="connsiteX1631" fmla="*/ 2601708 w 4826000"/>
              <a:gd name="connsiteY1631" fmla="*/ 6561647 h 6857957"/>
              <a:gd name="connsiteX1632" fmla="*/ 2601383 w 4826000"/>
              <a:gd name="connsiteY1632" fmla="*/ 6560395 h 6857957"/>
              <a:gd name="connsiteX1633" fmla="*/ 2599437 w 4826000"/>
              <a:gd name="connsiteY1633" fmla="*/ 6557576 h 6857957"/>
              <a:gd name="connsiteX1634" fmla="*/ 2597491 w 4826000"/>
              <a:gd name="connsiteY1634" fmla="*/ 6555070 h 6857957"/>
              <a:gd name="connsiteX1635" fmla="*/ 2592302 w 4826000"/>
              <a:gd name="connsiteY1635" fmla="*/ 6550060 h 6857957"/>
              <a:gd name="connsiteX1636" fmla="*/ 2589707 w 4826000"/>
              <a:gd name="connsiteY1636" fmla="*/ 6547554 h 6857957"/>
              <a:gd name="connsiteX1637" fmla="*/ 2587761 w 4826000"/>
              <a:gd name="connsiteY1637" fmla="*/ 6545362 h 6857957"/>
              <a:gd name="connsiteX1638" fmla="*/ 2586140 w 4826000"/>
              <a:gd name="connsiteY1638" fmla="*/ 6542856 h 6857957"/>
              <a:gd name="connsiteX1639" fmla="*/ 2585815 w 4826000"/>
              <a:gd name="connsiteY1639" fmla="*/ 6541604 h 6857957"/>
              <a:gd name="connsiteX1640" fmla="*/ 2585167 w 4826000"/>
              <a:gd name="connsiteY1640" fmla="*/ 6540664 h 6857957"/>
              <a:gd name="connsiteX1641" fmla="*/ 2585167 w 4826000"/>
              <a:gd name="connsiteY1641" fmla="*/ 6539411 h 6857957"/>
              <a:gd name="connsiteX1642" fmla="*/ 2585815 w 4826000"/>
              <a:gd name="connsiteY1642" fmla="*/ 6538472 h 6857957"/>
              <a:gd name="connsiteX1643" fmla="*/ 2586464 w 4826000"/>
              <a:gd name="connsiteY1643" fmla="*/ 6537532 h 6857957"/>
              <a:gd name="connsiteX1644" fmla="*/ 2587437 w 4826000"/>
              <a:gd name="connsiteY1644" fmla="*/ 6536279 h 6857957"/>
              <a:gd name="connsiteX1645" fmla="*/ 2588734 w 4826000"/>
              <a:gd name="connsiteY1645" fmla="*/ 6535340 h 6857957"/>
              <a:gd name="connsiteX1646" fmla="*/ 2590680 w 4826000"/>
              <a:gd name="connsiteY1646" fmla="*/ 6534400 h 6857957"/>
              <a:gd name="connsiteX1647" fmla="*/ 2593275 w 4826000"/>
              <a:gd name="connsiteY1647" fmla="*/ 6533461 h 6857957"/>
              <a:gd name="connsiteX1648" fmla="*/ 2732645 w 4826000"/>
              <a:gd name="connsiteY1648" fmla="*/ 6530933 h 6857957"/>
              <a:gd name="connsiteX1649" fmla="*/ 2735119 w 4826000"/>
              <a:gd name="connsiteY1649" fmla="*/ 6532203 h 6857957"/>
              <a:gd name="connsiteX1650" fmla="*/ 2736975 w 4826000"/>
              <a:gd name="connsiteY1650" fmla="*/ 6533473 h 6857957"/>
              <a:gd name="connsiteX1651" fmla="*/ 2737593 w 4826000"/>
              <a:gd name="connsiteY1651" fmla="*/ 6534426 h 6857957"/>
              <a:gd name="connsiteX1652" fmla="*/ 2737903 w 4826000"/>
              <a:gd name="connsiteY1652" fmla="*/ 6535378 h 6857957"/>
              <a:gd name="connsiteX1653" fmla="*/ 2737593 w 4826000"/>
              <a:gd name="connsiteY1653" fmla="*/ 6536331 h 6857957"/>
              <a:gd name="connsiteX1654" fmla="*/ 2736975 w 4826000"/>
              <a:gd name="connsiteY1654" fmla="*/ 6537601 h 6857957"/>
              <a:gd name="connsiteX1655" fmla="*/ 2734810 w 4826000"/>
              <a:gd name="connsiteY1655" fmla="*/ 6538871 h 6857957"/>
              <a:gd name="connsiteX1656" fmla="*/ 2733882 w 4826000"/>
              <a:gd name="connsiteY1656" fmla="*/ 6539823 h 6857957"/>
              <a:gd name="connsiteX1657" fmla="*/ 2733264 w 4826000"/>
              <a:gd name="connsiteY1657" fmla="*/ 6540458 h 6857957"/>
              <a:gd name="connsiteX1658" fmla="*/ 2732954 w 4826000"/>
              <a:gd name="connsiteY1658" fmla="*/ 6541093 h 6857957"/>
              <a:gd name="connsiteX1659" fmla="*/ 2732954 w 4826000"/>
              <a:gd name="connsiteY1659" fmla="*/ 6542046 h 6857957"/>
              <a:gd name="connsiteX1660" fmla="*/ 2733573 w 4826000"/>
              <a:gd name="connsiteY1660" fmla="*/ 6542998 h 6857957"/>
              <a:gd name="connsiteX1661" fmla="*/ 2735119 w 4826000"/>
              <a:gd name="connsiteY1661" fmla="*/ 6543951 h 6857957"/>
              <a:gd name="connsiteX1662" fmla="*/ 2737593 w 4826000"/>
              <a:gd name="connsiteY1662" fmla="*/ 6545538 h 6857957"/>
              <a:gd name="connsiteX1663" fmla="*/ 2741614 w 4826000"/>
              <a:gd name="connsiteY1663" fmla="*/ 6546808 h 6857957"/>
              <a:gd name="connsiteX1664" fmla="*/ 2736666 w 4826000"/>
              <a:gd name="connsiteY1664" fmla="*/ 6547126 h 6857957"/>
              <a:gd name="connsiteX1665" fmla="*/ 2733264 w 4826000"/>
              <a:gd name="connsiteY1665" fmla="*/ 6547443 h 6857957"/>
              <a:gd name="connsiteX1666" fmla="*/ 2731408 w 4826000"/>
              <a:gd name="connsiteY1666" fmla="*/ 6548078 h 6857957"/>
              <a:gd name="connsiteX1667" fmla="*/ 2730480 w 4826000"/>
              <a:gd name="connsiteY1667" fmla="*/ 6548396 h 6857957"/>
              <a:gd name="connsiteX1668" fmla="*/ 2729862 w 4826000"/>
              <a:gd name="connsiteY1668" fmla="*/ 6549031 h 6857957"/>
              <a:gd name="connsiteX1669" fmla="*/ 2729243 w 4826000"/>
              <a:gd name="connsiteY1669" fmla="*/ 6549983 h 6857957"/>
              <a:gd name="connsiteX1670" fmla="*/ 2725532 w 4826000"/>
              <a:gd name="connsiteY1670" fmla="*/ 6549666 h 6857957"/>
              <a:gd name="connsiteX1671" fmla="*/ 2722130 w 4826000"/>
              <a:gd name="connsiteY1671" fmla="*/ 6549031 h 6857957"/>
              <a:gd name="connsiteX1672" fmla="*/ 2720275 w 4826000"/>
              <a:gd name="connsiteY1672" fmla="*/ 6548078 h 6857957"/>
              <a:gd name="connsiteX1673" fmla="*/ 2718729 w 4826000"/>
              <a:gd name="connsiteY1673" fmla="*/ 6547126 h 6857957"/>
              <a:gd name="connsiteX1674" fmla="*/ 2718419 w 4826000"/>
              <a:gd name="connsiteY1674" fmla="*/ 6546173 h 6857957"/>
              <a:gd name="connsiteX1675" fmla="*/ 2717801 w 4826000"/>
              <a:gd name="connsiteY1675" fmla="*/ 6544903 h 6857957"/>
              <a:gd name="connsiteX1676" fmla="*/ 2718729 w 4826000"/>
              <a:gd name="connsiteY1676" fmla="*/ 6542998 h 6857957"/>
              <a:gd name="connsiteX1677" fmla="*/ 2719656 w 4826000"/>
              <a:gd name="connsiteY1677" fmla="*/ 6541728 h 6857957"/>
              <a:gd name="connsiteX1678" fmla="*/ 2722440 w 4826000"/>
              <a:gd name="connsiteY1678" fmla="*/ 6538871 h 6857957"/>
              <a:gd name="connsiteX1679" fmla="*/ 2726151 w 4826000"/>
              <a:gd name="connsiteY1679" fmla="*/ 6535696 h 6857957"/>
              <a:gd name="connsiteX1680" fmla="*/ 2242744 w 4826000"/>
              <a:gd name="connsiteY1680" fmla="*/ 6526171 h 6857957"/>
              <a:gd name="connsiteX1681" fmla="*/ 2245967 w 4826000"/>
              <a:gd name="connsiteY1681" fmla="*/ 6527803 h 6857957"/>
              <a:gd name="connsiteX1682" fmla="*/ 2246934 w 4826000"/>
              <a:gd name="connsiteY1682" fmla="*/ 6528456 h 6857957"/>
              <a:gd name="connsiteX1683" fmla="*/ 2247578 w 4826000"/>
              <a:gd name="connsiteY1683" fmla="*/ 6529762 h 6857957"/>
              <a:gd name="connsiteX1684" fmla="*/ 2247901 w 4826000"/>
              <a:gd name="connsiteY1684" fmla="*/ 6530414 h 6857957"/>
              <a:gd name="connsiteX1685" fmla="*/ 2247901 w 4826000"/>
              <a:gd name="connsiteY1685" fmla="*/ 6531067 h 6857957"/>
              <a:gd name="connsiteX1686" fmla="*/ 2247578 w 4826000"/>
              <a:gd name="connsiteY1686" fmla="*/ 6531720 h 6857957"/>
              <a:gd name="connsiteX1687" fmla="*/ 2246934 w 4826000"/>
              <a:gd name="connsiteY1687" fmla="*/ 6532373 h 6857957"/>
              <a:gd name="connsiteX1688" fmla="*/ 2245323 w 4826000"/>
              <a:gd name="connsiteY1688" fmla="*/ 6534005 h 6857957"/>
              <a:gd name="connsiteX1689" fmla="*/ 2243067 w 4826000"/>
              <a:gd name="connsiteY1689" fmla="*/ 6535311 h 6857957"/>
              <a:gd name="connsiteX1690" fmla="*/ 2237266 w 4826000"/>
              <a:gd name="connsiteY1690" fmla="*/ 6538575 h 6857957"/>
              <a:gd name="connsiteX1691" fmla="*/ 2231466 w 4826000"/>
              <a:gd name="connsiteY1691" fmla="*/ 6541512 h 6857957"/>
              <a:gd name="connsiteX1692" fmla="*/ 2229209 w 4826000"/>
              <a:gd name="connsiteY1692" fmla="*/ 6542818 h 6857957"/>
              <a:gd name="connsiteX1693" fmla="*/ 2227920 w 4826000"/>
              <a:gd name="connsiteY1693" fmla="*/ 6544450 h 6857957"/>
              <a:gd name="connsiteX1694" fmla="*/ 2227597 w 4826000"/>
              <a:gd name="connsiteY1694" fmla="*/ 6545755 h 6857957"/>
              <a:gd name="connsiteX1695" fmla="*/ 2227275 w 4826000"/>
              <a:gd name="connsiteY1695" fmla="*/ 6546408 h 6857957"/>
              <a:gd name="connsiteX1696" fmla="*/ 2227597 w 4826000"/>
              <a:gd name="connsiteY1696" fmla="*/ 6547387 h 6857957"/>
              <a:gd name="connsiteX1697" fmla="*/ 2227920 w 4826000"/>
              <a:gd name="connsiteY1697" fmla="*/ 6548040 h 6857957"/>
              <a:gd name="connsiteX1698" fmla="*/ 2228886 w 4826000"/>
              <a:gd name="connsiteY1698" fmla="*/ 6549019 h 6857957"/>
              <a:gd name="connsiteX1699" fmla="*/ 2230175 w 4826000"/>
              <a:gd name="connsiteY1699" fmla="*/ 6549999 h 6857957"/>
              <a:gd name="connsiteX1700" fmla="*/ 2234043 w 4826000"/>
              <a:gd name="connsiteY1700" fmla="*/ 6551957 h 6857957"/>
              <a:gd name="connsiteX1701" fmla="*/ 2227920 w 4826000"/>
              <a:gd name="connsiteY1701" fmla="*/ 6551631 h 6857957"/>
              <a:gd name="connsiteX1702" fmla="*/ 2222763 w 4826000"/>
              <a:gd name="connsiteY1702" fmla="*/ 6551631 h 6857957"/>
              <a:gd name="connsiteX1703" fmla="*/ 2219218 w 4826000"/>
              <a:gd name="connsiteY1703" fmla="*/ 6552610 h 6857957"/>
              <a:gd name="connsiteX1704" fmla="*/ 2215995 w 4826000"/>
              <a:gd name="connsiteY1704" fmla="*/ 6553589 h 6857957"/>
              <a:gd name="connsiteX1705" fmla="*/ 2215028 w 4826000"/>
              <a:gd name="connsiteY1705" fmla="*/ 6553915 h 6857957"/>
              <a:gd name="connsiteX1706" fmla="*/ 2214384 w 4826000"/>
              <a:gd name="connsiteY1706" fmla="*/ 6554568 h 6857957"/>
              <a:gd name="connsiteX1707" fmla="*/ 2214063 w 4826000"/>
              <a:gd name="connsiteY1707" fmla="*/ 6555547 h 6857957"/>
              <a:gd name="connsiteX1708" fmla="*/ 2213739 w 4826000"/>
              <a:gd name="connsiteY1708" fmla="*/ 6556527 h 6857957"/>
              <a:gd name="connsiteX1709" fmla="*/ 2213739 w 4826000"/>
              <a:gd name="connsiteY1709" fmla="*/ 6557179 h 6857957"/>
              <a:gd name="connsiteX1710" fmla="*/ 2214063 w 4826000"/>
              <a:gd name="connsiteY1710" fmla="*/ 6558485 h 6857957"/>
              <a:gd name="connsiteX1711" fmla="*/ 2215351 w 4826000"/>
              <a:gd name="connsiteY1711" fmla="*/ 6561096 h 6857957"/>
              <a:gd name="connsiteX1712" fmla="*/ 2211483 w 4826000"/>
              <a:gd name="connsiteY1712" fmla="*/ 6560117 h 6857957"/>
              <a:gd name="connsiteX1713" fmla="*/ 2209550 w 4826000"/>
              <a:gd name="connsiteY1713" fmla="*/ 6559138 h 6857957"/>
              <a:gd name="connsiteX1714" fmla="*/ 2208261 w 4826000"/>
              <a:gd name="connsiteY1714" fmla="*/ 6558159 h 6857957"/>
              <a:gd name="connsiteX1715" fmla="*/ 2206971 w 4826000"/>
              <a:gd name="connsiteY1715" fmla="*/ 6557506 h 6857957"/>
              <a:gd name="connsiteX1716" fmla="*/ 2206328 w 4826000"/>
              <a:gd name="connsiteY1716" fmla="*/ 6556527 h 6857957"/>
              <a:gd name="connsiteX1717" fmla="*/ 2205682 w 4826000"/>
              <a:gd name="connsiteY1717" fmla="*/ 6555221 h 6857957"/>
              <a:gd name="connsiteX1718" fmla="*/ 2205360 w 4826000"/>
              <a:gd name="connsiteY1718" fmla="*/ 6554242 h 6857957"/>
              <a:gd name="connsiteX1719" fmla="*/ 2205038 w 4826000"/>
              <a:gd name="connsiteY1719" fmla="*/ 6552936 h 6857957"/>
              <a:gd name="connsiteX1720" fmla="*/ 2205038 w 4826000"/>
              <a:gd name="connsiteY1720" fmla="*/ 6551304 h 6857957"/>
              <a:gd name="connsiteX1721" fmla="*/ 2205682 w 4826000"/>
              <a:gd name="connsiteY1721" fmla="*/ 6548693 h 6857957"/>
              <a:gd name="connsiteX1722" fmla="*/ 2207294 w 4826000"/>
              <a:gd name="connsiteY1722" fmla="*/ 6546082 h 6857957"/>
              <a:gd name="connsiteX1723" fmla="*/ 2209227 w 4826000"/>
              <a:gd name="connsiteY1723" fmla="*/ 6542818 h 6857957"/>
              <a:gd name="connsiteX1724" fmla="*/ 2212451 w 4826000"/>
              <a:gd name="connsiteY1724" fmla="*/ 6539880 h 6857957"/>
              <a:gd name="connsiteX1725" fmla="*/ 2215673 w 4826000"/>
              <a:gd name="connsiteY1725" fmla="*/ 6536943 h 6857957"/>
              <a:gd name="connsiteX1726" fmla="*/ 2219540 w 4826000"/>
              <a:gd name="connsiteY1726" fmla="*/ 6534331 h 6857957"/>
              <a:gd name="connsiteX1727" fmla="*/ 2223408 w 4826000"/>
              <a:gd name="connsiteY1727" fmla="*/ 6532046 h 6857957"/>
              <a:gd name="connsiteX1728" fmla="*/ 2228242 w 4826000"/>
              <a:gd name="connsiteY1728" fmla="*/ 6530088 h 6857957"/>
              <a:gd name="connsiteX1729" fmla="*/ 2232754 w 4826000"/>
              <a:gd name="connsiteY1729" fmla="*/ 6528130 h 6857957"/>
              <a:gd name="connsiteX1730" fmla="*/ 2237910 w 4826000"/>
              <a:gd name="connsiteY1730" fmla="*/ 6527150 h 6857957"/>
              <a:gd name="connsiteX1731" fmla="*/ 3284151 w 4826000"/>
              <a:gd name="connsiteY1731" fmla="*/ 6522996 h 6857957"/>
              <a:gd name="connsiteX1732" fmla="*/ 3291156 w 4826000"/>
              <a:gd name="connsiteY1732" fmla="*/ 6522996 h 6857957"/>
              <a:gd name="connsiteX1733" fmla="*/ 3289564 w 4826000"/>
              <a:gd name="connsiteY1733" fmla="*/ 6524570 h 6857957"/>
              <a:gd name="connsiteX1734" fmla="*/ 3287653 w 4826000"/>
              <a:gd name="connsiteY1734" fmla="*/ 6525830 h 6857957"/>
              <a:gd name="connsiteX1735" fmla="*/ 3285743 w 4826000"/>
              <a:gd name="connsiteY1735" fmla="*/ 6527089 h 6857957"/>
              <a:gd name="connsiteX1736" fmla="*/ 3284151 w 4826000"/>
              <a:gd name="connsiteY1736" fmla="*/ 6528033 h 6857957"/>
              <a:gd name="connsiteX1737" fmla="*/ 3280011 w 4826000"/>
              <a:gd name="connsiteY1737" fmla="*/ 6530237 h 6857957"/>
              <a:gd name="connsiteX1738" fmla="*/ 3275554 w 4826000"/>
              <a:gd name="connsiteY1738" fmla="*/ 6531496 h 6857957"/>
              <a:gd name="connsiteX1739" fmla="*/ 3263772 w 4826000"/>
              <a:gd name="connsiteY1739" fmla="*/ 6533700 h 6857957"/>
              <a:gd name="connsiteX1740" fmla="*/ 3256449 w 4826000"/>
              <a:gd name="connsiteY1740" fmla="*/ 6535274 h 6857957"/>
              <a:gd name="connsiteX1741" fmla="*/ 3247852 w 4826000"/>
              <a:gd name="connsiteY1741" fmla="*/ 6537793 h 6857957"/>
              <a:gd name="connsiteX1742" fmla="*/ 3249762 w 4826000"/>
              <a:gd name="connsiteY1742" fmla="*/ 6538423 h 6857957"/>
              <a:gd name="connsiteX1743" fmla="*/ 3252628 w 4826000"/>
              <a:gd name="connsiteY1743" fmla="*/ 6539367 h 6857957"/>
              <a:gd name="connsiteX1744" fmla="*/ 3257086 w 4826000"/>
              <a:gd name="connsiteY1744" fmla="*/ 6540312 h 6857957"/>
              <a:gd name="connsiteX1745" fmla="*/ 3259315 w 4826000"/>
              <a:gd name="connsiteY1745" fmla="*/ 6541256 h 6857957"/>
              <a:gd name="connsiteX1746" fmla="*/ 3261225 w 4826000"/>
              <a:gd name="connsiteY1746" fmla="*/ 6542200 h 6857957"/>
              <a:gd name="connsiteX1747" fmla="*/ 3261862 w 4826000"/>
              <a:gd name="connsiteY1747" fmla="*/ 6542830 h 6857957"/>
              <a:gd name="connsiteX1748" fmla="*/ 3262180 w 4826000"/>
              <a:gd name="connsiteY1748" fmla="*/ 6543460 h 6857957"/>
              <a:gd name="connsiteX1749" fmla="*/ 3262499 w 4826000"/>
              <a:gd name="connsiteY1749" fmla="*/ 6544089 h 6857957"/>
              <a:gd name="connsiteX1750" fmla="*/ 3262499 w 4826000"/>
              <a:gd name="connsiteY1750" fmla="*/ 6545349 h 6857957"/>
              <a:gd name="connsiteX1751" fmla="*/ 3264728 w 4826000"/>
              <a:gd name="connsiteY1751" fmla="*/ 6544089 h 6857957"/>
              <a:gd name="connsiteX1752" fmla="*/ 3268549 w 4826000"/>
              <a:gd name="connsiteY1752" fmla="*/ 6543460 h 6857957"/>
              <a:gd name="connsiteX1753" fmla="*/ 3275872 w 4826000"/>
              <a:gd name="connsiteY1753" fmla="*/ 6542515 h 6857957"/>
              <a:gd name="connsiteX1754" fmla="*/ 3278738 w 4826000"/>
              <a:gd name="connsiteY1754" fmla="*/ 6541571 h 6857957"/>
              <a:gd name="connsiteX1755" fmla="*/ 3279693 w 4826000"/>
              <a:gd name="connsiteY1755" fmla="*/ 6541256 h 6857957"/>
              <a:gd name="connsiteX1756" fmla="*/ 3280648 w 4826000"/>
              <a:gd name="connsiteY1756" fmla="*/ 6540626 h 6857957"/>
              <a:gd name="connsiteX1757" fmla="*/ 3281285 w 4826000"/>
              <a:gd name="connsiteY1757" fmla="*/ 6539997 h 6857957"/>
              <a:gd name="connsiteX1758" fmla="*/ 3281285 w 4826000"/>
              <a:gd name="connsiteY1758" fmla="*/ 6539052 h 6857957"/>
              <a:gd name="connsiteX1759" fmla="*/ 3281285 w 4826000"/>
              <a:gd name="connsiteY1759" fmla="*/ 6538108 h 6857957"/>
              <a:gd name="connsiteX1760" fmla="*/ 3280330 w 4826000"/>
              <a:gd name="connsiteY1760" fmla="*/ 6536534 h 6857957"/>
              <a:gd name="connsiteX1761" fmla="*/ 3284469 w 4826000"/>
              <a:gd name="connsiteY1761" fmla="*/ 6537793 h 6857957"/>
              <a:gd name="connsiteX1762" fmla="*/ 3287653 w 4826000"/>
              <a:gd name="connsiteY1762" fmla="*/ 6539052 h 6857957"/>
              <a:gd name="connsiteX1763" fmla="*/ 3290519 w 4826000"/>
              <a:gd name="connsiteY1763" fmla="*/ 6540626 h 6857957"/>
              <a:gd name="connsiteX1764" fmla="*/ 3293066 w 4826000"/>
              <a:gd name="connsiteY1764" fmla="*/ 6542200 h 6857957"/>
              <a:gd name="connsiteX1765" fmla="*/ 3295613 w 4826000"/>
              <a:gd name="connsiteY1765" fmla="*/ 6543775 h 6857957"/>
              <a:gd name="connsiteX1766" fmla="*/ 3299116 w 4826000"/>
              <a:gd name="connsiteY1766" fmla="*/ 6545349 h 6857957"/>
              <a:gd name="connsiteX1767" fmla="*/ 3302937 w 4826000"/>
              <a:gd name="connsiteY1767" fmla="*/ 6546293 h 6857957"/>
              <a:gd name="connsiteX1768" fmla="*/ 3308350 w 4826000"/>
              <a:gd name="connsiteY1768" fmla="*/ 6546608 h 6857957"/>
              <a:gd name="connsiteX1769" fmla="*/ 3308350 w 4826000"/>
              <a:gd name="connsiteY1769" fmla="*/ 6547552 h 6857957"/>
              <a:gd name="connsiteX1770" fmla="*/ 3308031 w 4826000"/>
              <a:gd name="connsiteY1770" fmla="*/ 6548182 h 6857957"/>
              <a:gd name="connsiteX1771" fmla="*/ 3307076 w 4826000"/>
              <a:gd name="connsiteY1771" fmla="*/ 6548812 h 6857957"/>
              <a:gd name="connsiteX1772" fmla="*/ 3305484 w 4826000"/>
              <a:gd name="connsiteY1772" fmla="*/ 6549441 h 6857957"/>
              <a:gd name="connsiteX1773" fmla="*/ 3301026 w 4826000"/>
              <a:gd name="connsiteY1773" fmla="*/ 6550071 h 6857957"/>
              <a:gd name="connsiteX1774" fmla="*/ 3296250 w 4826000"/>
              <a:gd name="connsiteY1774" fmla="*/ 6550071 h 6857957"/>
              <a:gd name="connsiteX1775" fmla="*/ 3291792 w 4826000"/>
              <a:gd name="connsiteY1775" fmla="*/ 6549441 h 6857957"/>
              <a:gd name="connsiteX1776" fmla="*/ 3289882 w 4826000"/>
              <a:gd name="connsiteY1776" fmla="*/ 6549127 h 6857957"/>
              <a:gd name="connsiteX1777" fmla="*/ 3287972 w 4826000"/>
              <a:gd name="connsiteY1777" fmla="*/ 6548497 h 6857957"/>
              <a:gd name="connsiteX1778" fmla="*/ 3287016 w 4826000"/>
              <a:gd name="connsiteY1778" fmla="*/ 6547867 h 6857957"/>
              <a:gd name="connsiteX1779" fmla="*/ 3286698 w 4826000"/>
              <a:gd name="connsiteY1779" fmla="*/ 6546923 h 6857957"/>
              <a:gd name="connsiteX1780" fmla="*/ 3287016 w 4826000"/>
              <a:gd name="connsiteY1780" fmla="*/ 6545978 h 6857957"/>
              <a:gd name="connsiteX1781" fmla="*/ 3288290 w 4826000"/>
              <a:gd name="connsiteY1781" fmla="*/ 6544404 h 6857957"/>
              <a:gd name="connsiteX1782" fmla="*/ 3284787 w 4826000"/>
              <a:gd name="connsiteY1782" fmla="*/ 6545663 h 6857957"/>
              <a:gd name="connsiteX1783" fmla="*/ 3282559 w 4826000"/>
              <a:gd name="connsiteY1783" fmla="*/ 6546608 h 6857957"/>
              <a:gd name="connsiteX1784" fmla="*/ 3280648 w 4826000"/>
              <a:gd name="connsiteY1784" fmla="*/ 6547552 h 6857957"/>
              <a:gd name="connsiteX1785" fmla="*/ 3279693 w 4826000"/>
              <a:gd name="connsiteY1785" fmla="*/ 6548812 h 6857957"/>
              <a:gd name="connsiteX1786" fmla="*/ 3279693 w 4826000"/>
              <a:gd name="connsiteY1786" fmla="*/ 6550071 h 6857957"/>
              <a:gd name="connsiteX1787" fmla="*/ 3279693 w 4826000"/>
              <a:gd name="connsiteY1787" fmla="*/ 6551330 h 6857957"/>
              <a:gd name="connsiteX1788" fmla="*/ 3280330 w 4826000"/>
              <a:gd name="connsiteY1788" fmla="*/ 6553849 h 6857957"/>
              <a:gd name="connsiteX1789" fmla="*/ 3280648 w 4826000"/>
              <a:gd name="connsiteY1789" fmla="*/ 6554793 h 6857957"/>
              <a:gd name="connsiteX1790" fmla="*/ 3280648 w 4826000"/>
              <a:gd name="connsiteY1790" fmla="*/ 6555738 h 6857957"/>
              <a:gd name="connsiteX1791" fmla="*/ 3280011 w 4826000"/>
              <a:gd name="connsiteY1791" fmla="*/ 6556682 h 6857957"/>
              <a:gd name="connsiteX1792" fmla="*/ 3279056 w 4826000"/>
              <a:gd name="connsiteY1792" fmla="*/ 6557312 h 6857957"/>
              <a:gd name="connsiteX1793" fmla="*/ 3277146 w 4826000"/>
              <a:gd name="connsiteY1793" fmla="*/ 6557942 h 6857957"/>
              <a:gd name="connsiteX1794" fmla="*/ 3273962 w 4826000"/>
              <a:gd name="connsiteY1794" fmla="*/ 6558571 h 6857957"/>
              <a:gd name="connsiteX1795" fmla="*/ 3270141 w 4826000"/>
              <a:gd name="connsiteY1795" fmla="*/ 6558571 h 6857957"/>
              <a:gd name="connsiteX1796" fmla="*/ 3264409 w 4826000"/>
              <a:gd name="connsiteY1796" fmla="*/ 6558571 h 6857957"/>
              <a:gd name="connsiteX1797" fmla="*/ 3265046 w 4826000"/>
              <a:gd name="connsiteY1797" fmla="*/ 6559516 h 6857957"/>
              <a:gd name="connsiteX1798" fmla="*/ 3265364 w 4826000"/>
              <a:gd name="connsiteY1798" fmla="*/ 6559831 h 6857957"/>
              <a:gd name="connsiteX1799" fmla="*/ 3267593 w 4826000"/>
              <a:gd name="connsiteY1799" fmla="*/ 6560460 h 6857957"/>
              <a:gd name="connsiteX1800" fmla="*/ 3269504 w 4826000"/>
              <a:gd name="connsiteY1800" fmla="*/ 6560775 h 6857957"/>
              <a:gd name="connsiteX1801" fmla="*/ 3272369 w 4826000"/>
              <a:gd name="connsiteY1801" fmla="*/ 6561090 h 6857957"/>
              <a:gd name="connsiteX1802" fmla="*/ 3284469 w 4826000"/>
              <a:gd name="connsiteY1802" fmla="*/ 6561090 h 6857957"/>
              <a:gd name="connsiteX1803" fmla="*/ 3280967 w 4826000"/>
              <a:gd name="connsiteY1803" fmla="*/ 6562979 h 6857957"/>
              <a:gd name="connsiteX1804" fmla="*/ 3277464 w 4826000"/>
              <a:gd name="connsiteY1804" fmla="*/ 6564868 h 6857957"/>
              <a:gd name="connsiteX1805" fmla="*/ 3269504 w 4826000"/>
              <a:gd name="connsiteY1805" fmla="*/ 6568960 h 6857957"/>
              <a:gd name="connsiteX1806" fmla="*/ 3261544 w 4826000"/>
              <a:gd name="connsiteY1806" fmla="*/ 6572423 h 6857957"/>
              <a:gd name="connsiteX1807" fmla="*/ 3253583 w 4826000"/>
              <a:gd name="connsiteY1807" fmla="*/ 6576516 h 6857957"/>
              <a:gd name="connsiteX1808" fmla="*/ 3250081 w 4826000"/>
              <a:gd name="connsiteY1808" fmla="*/ 6578405 h 6857957"/>
              <a:gd name="connsiteX1809" fmla="*/ 3246897 w 4826000"/>
              <a:gd name="connsiteY1809" fmla="*/ 6580294 h 6857957"/>
              <a:gd name="connsiteX1810" fmla="*/ 3244031 w 4826000"/>
              <a:gd name="connsiteY1810" fmla="*/ 6582813 h 6857957"/>
              <a:gd name="connsiteX1811" fmla="*/ 3241802 w 4826000"/>
              <a:gd name="connsiteY1811" fmla="*/ 6585331 h 6857957"/>
              <a:gd name="connsiteX1812" fmla="*/ 3239892 w 4826000"/>
              <a:gd name="connsiteY1812" fmla="*/ 6587850 h 6857957"/>
              <a:gd name="connsiteX1813" fmla="*/ 3238936 w 4826000"/>
              <a:gd name="connsiteY1813" fmla="*/ 6590998 h 6857957"/>
              <a:gd name="connsiteX1814" fmla="*/ 3238300 w 4826000"/>
              <a:gd name="connsiteY1814" fmla="*/ 6593831 h 6857957"/>
              <a:gd name="connsiteX1815" fmla="*/ 3238618 w 4826000"/>
              <a:gd name="connsiteY1815" fmla="*/ 6597609 h 6857957"/>
              <a:gd name="connsiteX1816" fmla="*/ 3233205 w 4826000"/>
              <a:gd name="connsiteY1816" fmla="*/ 6597294 h 6857957"/>
              <a:gd name="connsiteX1817" fmla="*/ 3228429 w 4826000"/>
              <a:gd name="connsiteY1817" fmla="*/ 6596350 h 6857957"/>
              <a:gd name="connsiteX1818" fmla="*/ 3224608 w 4826000"/>
              <a:gd name="connsiteY1818" fmla="*/ 6594776 h 6857957"/>
              <a:gd name="connsiteX1819" fmla="*/ 3221105 w 4826000"/>
              <a:gd name="connsiteY1819" fmla="*/ 6592887 h 6857957"/>
              <a:gd name="connsiteX1820" fmla="*/ 3218877 w 4826000"/>
              <a:gd name="connsiteY1820" fmla="*/ 6590683 h 6857957"/>
              <a:gd name="connsiteX1821" fmla="*/ 3217285 w 4826000"/>
              <a:gd name="connsiteY1821" fmla="*/ 6587850 h 6857957"/>
              <a:gd name="connsiteX1822" fmla="*/ 3216011 w 4826000"/>
              <a:gd name="connsiteY1822" fmla="*/ 6585331 h 6857957"/>
              <a:gd name="connsiteX1823" fmla="*/ 3215693 w 4826000"/>
              <a:gd name="connsiteY1823" fmla="*/ 6582498 h 6857957"/>
              <a:gd name="connsiteX1824" fmla="*/ 3216011 w 4826000"/>
              <a:gd name="connsiteY1824" fmla="*/ 6579350 h 6857957"/>
              <a:gd name="connsiteX1825" fmla="*/ 3216648 w 4826000"/>
              <a:gd name="connsiteY1825" fmla="*/ 6576516 h 6857957"/>
              <a:gd name="connsiteX1826" fmla="*/ 3217921 w 4826000"/>
              <a:gd name="connsiteY1826" fmla="*/ 6573683 h 6857957"/>
              <a:gd name="connsiteX1827" fmla="*/ 3219832 w 4826000"/>
              <a:gd name="connsiteY1827" fmla="*/ 6571479 h 6857957"/>
              <a:gd name="connsiteX1828" fmla="*/ 3222379 w 4826000"/>
              <a:gd name="connsiteY1828" fmla="*/ 6569275 h 6857957"/>
              <a:gd name="connsiteX1829" fmla="*/ 3225563 w 4826000"/>
              <a:gd name="connsiteY1829" fmla="*/ 6567386 h 6857957"/>
              <a:gd name="connsiteX1830" fmla="*/ 3228747 w 4826000"/>
              <a:gd name="connsiteY1830" fmla="*/ 6565812 h 6857957"/>
              <a:gd name="connsiteX1831" fmla="*/ 3233205 w 4826000"/>
              <a:gd name="connsiteY1831" fmla="*/ 6565183 h 6857957"/>
              <a:gd name="connsiteX1832" fmla="*/ 3233523 w 4826000"/>
              <a:gd name="connsiteY1832" fmla="*/ 6566127 h 6857957"/>
              <a:gd name="connsiteX1833" fmla="*/ 3233523 w 4826000"/>
              <a:gd name="connsiteY1833" fmla="*/ 6567386 h 6857957"/>
              <a:gd name="connsiteX1834" fmla="*/ 3233523 w 4826000"/>
              <a:gd name="connsiteY1834" fmla="*/ 6568331 h 6857957"/>
              <a:gd name="connsiteX1835" fmla="*/ 3233205 w 4826000"/>
              <a:gd name="connsiteY1835" fmla="*/ 6568960 h 6857957"/>
              <a:gd name="connsiteX1836" fmla="*/ 3231613 w 4826000"/>
              <a:gd name="connsiteY1836" fmla="*/ 6570220 h 6857957"/>
              <a:gd name="connsiteX1837" fmla="*/ 3229703 w 4826000"/>
              <a:gd name="connsiteY1837" fmla="*/ 6571479 h 6857957"/>
              <a:gd name="connsiteX1838" fmla="*/ 3228110 w 4826000"/>
              <a:gd name="connsiteY1838" fmla="*/ 6572738 h 6857957"/>
              <a:gd name="connsiteX1839" fmla="*/ 3227474 w 4826000"/>
              <a:gd name="connsiteY1839" fmla="*/ 6573368 h 6857957"/>
              <a:gd name="connsiteX1840" fmla="*/ 3227155 w 4826000"/>
              <a:gd name="connsiteY1840" fmla="*/ 6574627 h 6857957"/>
              <a:gd name="connsiteX1841" fmla="*/ 3227155 w 4826000"/>
              <a:gd name="connsiteY1841" fmla="*/ 6575257 h 6857957"/>
              <a:gd name="connsiteX1842" fmla="*/ 3227155 w 4826000"/>
              <a:gd name="connsiteY1842" fmla="*/ 6576516 h 6857957"/>
              <a:gd name="connsiteX1843" fmla="*/ 3227792 w 4826000"/>
              <a:gd name="connsiteY1843" fmla="*/ 6577461 h 6857957"/>
              <a:gd name="connsiteX1844" fmla="*/ 3228747 w 4826000"/>
              <a:gd name="connsiteY1844" fmla="*/ 6578720 h 6857957"/>
              <a:gd name="connsiteX1845" fmla="*/ 3235434 w 4826000"/>
              <a:gd name="connsiteY1845" fmla="*/ 6577146 h 6857957"/>
              <a:gd name="connsiteX1846" fmla="*/ 3241484 w 4826000"/>
              <a:gd name="connsiteY1846" fmla="*/ 6574942 h 6857957"/>
              <a:gd name="connsiteX1847" fmla="*/ 3245941 w 4826000"/>
              <a:gd name="connsiteY1847" fmla="*/ 6572109 h 6857957"/>
              <a:gd name="connsiteX1848" fmla="*/ 3247852 w 4826000"/>
              <a:gd name="connsiteY1848" fmla="*/ 6570849 h 6857957"/>
              <a:gd name="connsiteX1849" fmla="*/ 3249444 w 4826000"/>
              <a:gd name="connsiteY1849" fmla="*/ 6569590 h 6857957"/>
              <a:gd name="connsiteX1850" fmla="*/ 3250718 w 4826000"/>
              <a:gd name="connsiteY1850" fmla="*/ 6568016 h 6857957"/>
              <a:gd name="connsiteX1851" fmla="*/ 3251991 w 4826000"/>
              <a:gd name="connsiteY1851" fmla="*/ 6566442 h 6857957"/>
              <a:gd name="connsiteX1852" fmla="*/ 3252946 w 4826000"/>
              <a:gd name="connsiteY1852" fmla="*/ 6564868 h 6857957"/>
              <a:gd name="connsiteX1853" fmla="*/ 3253583 w 4826000"/>
              <a:gd name="connsiteY1853" fmla="*/ 6563294 h 6857957"/>
              <a:gd name="connsiteX1854" fmla="*/ 3254220 w 4826000"/>
              <a:gd name="connsiteY1854" fmla="*/ 6562034 h 6857957"/>
              <a:gd name="connsiteX1855" fmla="*/ 3254220 w 4826000"/>
              <a:gd name="connsiteY1855" fmla="*/ 6560460 h 6857957"/>
              <a:gd name="connsiteX1856" fmla="*/ 3254220 w 4826000"/>
              <a:gd name="connsiteY1856" fmla="*/ 6558571 h 6857957"/>
              <a:gd name="connsiteX1857" fmla="*/ 3253902 w 4826000"/>
              <a:gd name="connsiteY1857" fmla="*/ 6556997 h 6857957"/>
              <a:gd name="connsiteX1858" fmla="*/ 3253583 w 4826000"/>
              <a:gd name="connsiteY1858" fmla="*/ 6555423 h 6857957"/>
              <a:gd name="connsiteX1859" fmla="*/ 3252628 w 4826000"/>
              <a:gd name="connsiteY1859" fmla="*/ 6553849 h 6857957"/>
              <a:gd name="connsiteX1860" fmla="*/ 3250399 w 4826000"/>
              <a:gd name="connsiteY1860" fmla="*/ 6550386 h 6857957"/>
              <a:gd name="connsiteX1861" fmla="*/ 3247533 w 4826000"/>
              <a:gd name="connsiteY1861" fmla="*/ 6547552 h 6857957"/>
              <a:gd name="connsiteX1862" fmla="*/ 3243713 w 4826000"/>
              <a:gd name="connsiteY1862" fmla="*/ 6544404 h 6857957"/>
              <a:gd name="connsiteX1863" fmla="*/ 3239573 w 4826000"/>
              <a:gd name="connsiteY1863" fmla="*/ 6541886 h 6857957"/>
              <a:gd name="connsiteX1864" fmla="*/ 3234160 w 4826000"/>
              <a:gd name="connsiteY1864" fmla="*/ 6539367 h 6857957"/>
              <a:gd name="connsiteX1865" fmla="*/ 3228110 w 4826000"/>
              <a:gd name="connsiteY1865" fmla="*/ 6537163 h 6857957"/>
              <a:gd name="connsiteX1866" fmla="*/ 3221424 w 4826000"/>
              <a:gd name="connsiteY1866" fmla="*/ 6535589 h 6857957"/>
              <a:gd name="connsiteX1867" fmla="*/ 3219195 w 4826000"/>
              <a:gd name="connsiteY1867" fmla="*/ 6536848 h 6857957"/>
              <a:gd name="connsiteX1868" fmla="*/ 3217603 w 4826000"/>
              <a:gd name="connsiteY1868" fmla="*/ 6538423 h 6857957"/>
              <a:gd name="connsiteX1869" fmla="*/ 3216329 w 4826000"/>
              <a:gd name="connsiteY1869" fmla="*/ 6539997 h 6857957"/>
              <a:gd name="connsiteX1870" fmla="*/ 3214737 w 4826000"/>
              <a:gd name="connsiteY1870" fmla="*/ 6541571 h 6857957"/>
              <a:gd name="connsiteX1871" fmla="*/ 3214100 w 4826000"/>
              <a:gd name="connsiteY1871" fmla="*/ 6543145 h 6857957"/>
              <a:gd name="connsiteX1872" fmla="*/ 3213464 w 4826000"/>
              <a:gd name="connsiteY1872" fmla="*/ 6545349 h 6857957"/>
              <a:gd name="connsiteX1873" fmla="*/ 3212827 w 4826000"/>
              <a:gd name="connsiteY1873" fmla="*/ 6548812 h 6857957"/>
              <a:gd name="connsiteX1874" fmla="*/ 3211553 w 4826000"/>
              <a:gd name="connsiteY1874" fmla="*/ 6552904 h 6857957"/>
              <a:gd name="connsiteX1875" fmla="*/ 3210598 w 4826000"/>
              <a:gd name="connsiteY1875" fmla="*/ 6554479 h 6857957"/>
              <a:gd name="connsiteX1876" fmla="*/ 3209324 w 4826000"/>
              <a:gd name="connsiteY1876" fmla="*/ 6556053 h 6857957"/>
              <a:gd name="connsiteX1877" fmla="*/ 3207414 w 4826000"/>
              <a:gd name="connsiteY1877" fmla="*/ 6557312 h 6857957"/>
              <a:gd name="connsiteX1878" fmla="*/ 3205503 w 4826000"/>
              <a:gd name="connsiteY1878" fmla="*/ 6558571 h 6857957"/>
              <a:gd name="connsiteX1879" fmla="*/ 3202956 w 4826000"/>
              <a:gd name="connsiteY1879" fmla="*/ 6559831 h 6857957"/>
              <a:gd name="connsiteX1880" fmla="*/ 3199454 w 4826000"/>
              <a:gd name="connsiteY1880" fmla="*/ 6560775 h 6857957"/>
              <a:gd name="connsiteX1881" fmla="*/ 3197862 w 4826000"/>
              <a:gd name="connsiteY1881" fmla="*/ 6559831 h 6857957"/>
              <a:gd name="connsiteX1882" fmla="*/ 3197225 w 4826000"/>
              <a:gd name="connsiteY1882" fmla="*/ 6558571 h 6857957"/>
              <a:gd name="connsiteX1883" fmla="*/ 3197225 w 4826000"/>
              <a:gd name="connsiteY1883" fmla="*/ 6557312 h 6857957"/>
              <a:gd name="connsiteX1884" fmla="*/ 3197862 w 4826000"/>
              <a:gd name="connsiteY1884" fmla="*/ 6555738 h 6857957"/>
              <a:gd name="connsiteX1885" fmla="*/ 3198817 w 4826000"/>
              <a:gd name="connsiteY1885" fmla="*/ 6554164 h 6857957"/>
              <a:gd name="connsiteX1886" fmla="*/ 3200090 w 4826000"/>
              <a:gd name="connsiteY1886" fmla="*/ 6552590 h 6857957"/>
              <a:gd name="connsiteX1887" fmla="*/ 3203593 w 4826000"/>
              <a:gd name="connsiteY1887" fmla="*/ 6548812 h 6857957"/>
              <a:gd name="connsiteX1888" fmla="*/ 3206777 w 4826000"/>
              <a:gd name="connsiteY1888" fmla="*/ 6544404 h 6857957"/>
              <a:gd name="connsiteX1889" fmla="*/ 3208369 w 4826000"/>
              <a:gd name="connsiteY1889" fmla="*/ 6542515 h 6857957"/>
              <a:gd name="connsiteX1890" fmla="*/ 3209324 w 4826000"/>
              <a:gd name="connsiteY1890" fmla="*/ 6540312 h 6857957"/>
              <a:gd name="connsiteX1891" fmla="*/ 3209961 w 4826000"/>
              <a:gd name="connsiteY1891" fmla="*/ 6538108 h 6857957"/>
              <a:gd name="connsiteX1892" fmla="*/ 3209961 w 4826000"/>
              <a:gd name="connsiteY1892" fmla="*/ 6535589 h 6857957"/>
              <a:gd name="connsiteX1893" fmla="*/ 3209324 w 4826000"/>
              <a:gd name="connsiteY1893" fmla="*/ 6533071 h 6857957"/>
              <a:gd name="connsiteX1894" fmla="*/ 3207414 w 4826000"/>
              <a:gd name="connsiteY1894" fmla="*/ 6530867 h 6857957"/>
              <a:gd name="connsiteX1895" fmla="*/ 3233523 w 4826000"/>
              <a:gd name="connsiteY1895" fmla="*/ 6529608 h 6857957"/>
              <a:gd name="connsiteX1896" fmla="*/ 3234797 w 4826000"/>
              <a:gd name="connsiteY1896" fmla="*/ 6538108 h 6857957"/>
              <a:gd name="connsiteX1897" fmla="*/ 3235752 w 4826000"/>
              <a:gd name="connsiteY1897" fmla="*/ 6536534 h 6857957"/>
              <a:gd name="connsiteX1898" fmla="*/ 3237026 w 4826000"/>
              <a:gd name="connsiteY1898" fmla="*/ 6535904 h 6857957"/>
              <a:gd name="connsiteX1899" fmla="*/ 3238936 w 4826000"/>
              <a:gd name="connsiteY1899" fmla="*/ 6534960 h 6857957"/>
              <a:gd name="connsiteX1900" fmla="*/ 3240847 w 4826000"/>
              <a:gd name="connsiteY1900" fmla="*/ 6534330 h 6857957"/>
              <a:gd name="connsiteX1901" fmla="*/ 3245941 w 4826000"/>
              <a:gd name="connsiteY1901" fmla="*/ 6533385 h 6857957"/>
              <a:gd name="connsiteX1902" fmla="*/ 3251036 w 4826000"/>
              <a:gd name="connsiteY1902" fmla="*/ 6532441 h 6857957"/>
              <a:gd name="connsiteX1903" fmla="*/ 3255812 w 4826000"/>
              <a:gd name="connsiteY1903" fmla="*/ 6531182 h 6857957"/>
              <a:gd name="connsiteX1904" fmla="*/ 3257404 w 4826000"/>
              <a:gd name="connsiteY1904" fmla="*/ 6530552 h 6857957"/>
              <a:gd name="connsiteX1905" fmla="*/ 3258996 w 4826000"/>
              <a:gd name="connsiteY1905" fmla="*/ 6529293 h 6857957"/>
              <a:gd name="connsiteX1906" fmla="*/ 3259951 w 4826000"/>
              <a:gd name="connsiteY1906" fmla="*/ 6528348 h 6857957"/>
              <a:gd name="connsiteX1907" fmla="*/ 3260270 w 4826000"/>
              <a:gd name="connsiteY1907" fmla="*/ 6527089 h 6857957"/>
              <a:gd name="connsiteX1908" fmla="*/ 3259951 w 4826000"/>
              <a:gd name="connsiteY1908" fmla="*/ 6525515 h 6857957"/>
              <a:gd name="connsiteX1909" fmla="*/ 3258359 w 4826000"/>
              <a:gd name="connsiteY1909" fmla="*/ 6523941 h 6857957"/>
              <a:gd name="connsiteX1910" fmla="*/ 3262817 w 4826000"/>
              <a:gd name="connsiteY1910" fmla="*/ 6525200 h 6857957"/>
              <a:gd name="connsiteX1911" fmla="*/ 3266320 w 4826000"/>
              <a:gd name="connsiteY1911" fmla="*/ 6525515 h 6857957"/>
              <a:gd name="connsiteX1912" fmla="*/ 3269185 w 4826000"/>
              <a:gd name="connsiteY1912" fmla="*/ 6525200 h 6857957"/>
              <a:gd name="connsiteX1913" fmla="*/ 3272051 w 4826000"/>
              <a:gd name="connsiteY1913" fmla="*/ 6524570 h 6857957"/>
              <a:gd name="connsiteX1914" fmla="*/ 3275235 w 4826000"/>
              <a:gd name="connsiteY1914" fmla="*/ 6523941 h 6857957"/>
              <a:gd name="connsiteX1915" fmla="*/ 3279056 w 4826000"/>
              <a:gd name="connsiteY1915" fmla="*/ 6523311 h 6857957"/>
              <a:gd name="connsiteX1916" fmla="*/ 4187244 w 4826000"/>
              <a:gd name="connsiteY1916" fmla="*/ 6521408 h 6857957"/>
              <a:gd name="connsiteX1917" fmla="*/ 4188502 w 4826000"/>
              <a:gd name="connsiteY1917" fmla="*/ 6521726 h 6857957"/>
              <a:gd name="connsiteX1918" fmla="*/ 4189445 w 4826000"/>
              <a:gd name="connsiteY1918" fmla="*/ 6522996 h 6857957"/>
              <a:gd name="connsiteX1919" fmla="*/ 4190388 w 4826000"/>
              <a:gd name="connsiteY1919" fmla="*/ 6524583 h 6857957"/>
              <a:gd name="connsiteX1920" fmla="*/ 4191331 w 4826000"/>
              <a:gd name="connsiteY1920" fmla="*/ 6526806 h 6857957"/>
              <a:gd name="connsiteX1921" fmla="*/ 4191960 w 4826000"/>
              <a:gd name="connsiteY1921" fmla="*/ 6529663 h 6857957"/>
              <a:gd name="connsiteX1922" fmla="*/ 4192588 w 4826000"/>
              <a:gd name="connsiteY1922" fmla="*/ 6533791 h 6857957"/>
              <a:gd name="connsiteX1923" fmla="*/ 4186615 w 4826000"/>
              <a:gd name="connsiteY1923" fmla="*/ 6533473 h 6857957"/>
              <a:gd name="connsiteX1924" fmla="*/ 4181900 w 4826000"/>
              <a:gd name="connsiteY1924" fmla="*/ 6533791 h 6857957"/>
              <a:gd name="connsiteX1925" fmla="*/ 4178442 w 4826000"/>
              <a:gd name="connsiteY1925" fmla="*/ 6534426 h 6857957"/>
              <a:gd name="connsiteX1926" fmla="*/ 4175613 w 4826000"/>
              <a:gd name="connsiteY1926" fmla="*/ 6535378 h 6857957"/>
              <a:gd name="connsiteX1927" fmla="*/ 4172784 w 4826000"/>
              <a:gd name="connsiteY1927" fmla="*/ 6536013 h 6857957"/>
              <a:gd name="connsiteX1928" fmla="*/ 4169955 w 4826000"/>
              <a:gd name="connsiteY1928" fmla="*/ 6536966 h 6857957"/>
              <a:gd name="connsiteX1929" fmla="*/ 4165868 w 4826000"/>
              <a:gd name="connsiteY1929" fmla="*/ 6537283 h 6857957"/>
              <a:gd name="connsiteX1930" fmla="*/ 4160838 w 4826000"/>
              <a:gd name="connsiteY1930" fmla="*/ 6537283 h 6857957"/>
              <a:gd name="connsiteX1931" fmla="*/ 4165239 w 4826000"/>
              <a:gd name="connsiteY1931" fmla="*/ 6535378 h 6857957"/>
              <a:gd name="connsiteX1932" fmla="*/ 4168697 w 4826000"/>
              <a:gd name="connsiteY1932" fmla="*/ 6533156 h 6857957"/>
              <a:gd name="connsiteX1933" fmla="*/ 4175299 w 4826000"/>
              <a:gd name="connsiteY1933" fmla="*/ 6528711 h 6857957"/>
              <a:gd name="connsiteX1934" fmla="*/ 4180328 w 4826000"/>
              <a:gd name="connsiteY1934" fmla="*/ 6525218 h 6857957"/>
              <a:gd name="connsiteX1935" fmla="*/ 4184415 w 4826000"/>
              <a:gd name="connsiteY1935" fmla="*/ 6522361 h 6857957"/>
              <a:gd name="connsiteX1936" fmla="*/ 4185987 w 4826000"/>
              <a:gd name="connsiteY1936" fmla="*/ 6521726 h 6857957"/>
              <a:gd name="connsiteX1937" fmla="*/ 2826358 w 4826000"/>
              <a:gd name="connsiteY1937" fmla="*/ 6508708 h 6857957"/>
              <a:gd name="connsiteX1938" fmla="*/ 2829702 w 4826000"/>
              <a:gd name="connsiteY1938" fmla="*/ 6511862 h 6857957"/>
              <a:gd name="connsiteX1939" fmla="*/ 2832742 w 4826000"/>
              <a:gd name="connsiteY1939" fmla="*/ 6515015 h 6857957"/>
              <a:gd name="connsiteX1940" fmla="*/ 2835174 w 4826000"/>
              <a:gd name="connsiteY1940" fmla="*/ 6517853 h 6857957"/>
              <a:gd name="connsiteX1941" fmla="*/ 2836998 w 4826000"/>
              <a:gd name="connsiteY1941" fmla="*/ 6520375 h 6857957"/>
              <a:gd name="connsiteX1942" fmla="*/ 2838214 w 4826000"/>
              <a:gd name="connsiteY1942" fmla="*/ 6523213 h 6857957"/>
              <a:gd name="connsiteX1943" fmla="*/ 2839430 w 4826000"/>
              <a:gd name="connsiteY1943" fmla="*/ 6525736 h 6857957"/>
              <a:gd name="connsiteX1944" fmla="*/ 2839734 w 4826000"/>
              <a:gd name="connsiteY1944" fmla="*/ 6528259 h 6857957"/>
              <a:gd name="connsiteX1945" fmla="*/ 2840038 w 4826000"/>
              <a:gd name="connsiteY1945" fmla="*/ 6530781 h 6857957"/>
              <a:gd name="connsiteX1946" fmla="*/ 2840038 w 4826000"/>
              <a:gd name="connsiteY1946" fmla="*/ 6533304 h 6857957"/>
              <a:gd name="connsiteX1947" fmla="*/ 2839734 w 4826000"/>
              <a:gd name="connsiteY1947" fmla="*/ 6535511 h 6857957"/>
              <a:gd name="connsiteX1948" fmla="*/ 2839126 w 4826000"/>
              <a:gd name="connsiteY1948" fmla="*/ 6538349 h 6857957"/>
              <a:gd name="connsiteX1949" fmla="*/ 2838214 w 4826000"/>
              <a:gd name="connsiteY1949" fmla="*/ 6540556 h 6857957"/>
              <a:gd name="connsiteX1950" fmla="*/ 2836086 w 4826000"/>
              <a:gd name="connsiteY1950" fmla="*/ 6546232 h 6857957"/>
              <a:gd name="connsiteX1951" fmla="*/ 2833350 w 4826000"/>
              <a:gd name="connsiteY1951" fmla="*/ 6552224 h 6857957"/>
              <a:gd name="connsiteX1952" fmla="*/ 2829398 w 4826000"/>
              <a:gd name="connsiteY1952" fmla="*/ 6553170 h 6857957"/>
              <a:gd name="connsiteX1953" fmla="*/ 2825750 w 4826000"/>
              <a:gd name="connsiteY1953" fmla="*/ 6554116 h 6857957"/>
              <a:gd name="connsiteX1954" fmla="*/ 2822710 w 4826000"/>
              <a:gd name="connsiteY1954" fmla="*/ 6554431 h 6857957"/>
              <a:gd name="connsiteX1955" fmla="*/ 2819974 w 4826000"/>
              <a:gd name="connsiteY1955" fmla="*/ 6554746 h 6857957"/>
              <a:gd name="connsiteX1956" fmla="*/ 2817847 w 4826000"/>
              <a:gd name="connsiteY1956" fmla="*/ 6554746 h 6857957"/>
              <a:gd name="connsiteX1957" fmla="*/ 2816023 w 4826000"/>
              <a:gd name="connsiteY1957" fmla="*/ 6554116 h 6857957"/>
              <a:gd name="connsiteX1958" fmla="*/ 2814503 w 4826000"/>
              <a:gd name="connsiteY1958" fmla="*/ 6553800 h 6857957"/>
              <a:gd name="connsiteX1959" fmla="*/ 2812983 w 4826000"/>
              <a:gd name="connsiteY1959" fmla="*/ 6552854 h 6857957"/>
              <a:gd name="connsiteX1960" fmla="*/ 2812375 w 4826000"/>
              <a:gd name="connsiteY1960" fmla="*/ 6551908 h 6857957"/>
              <a:gd name="connsiteX1961" fmla="*/ 2811767 w 4826000"/>
              <a:gd name="connsiteY1961" fmla="*/ 6550332 h 6857957"/>
              <a:gd name="connsiteX1962" fmla="*/ 2811463 w 4826000"/>
              <a:gd name="connsiteY1962" fmla="*/ 6549070 h 6857957"/>
              <a:gd name="connsiteX1963" fmla="*/ 2811463 w 4826000"/>
              <a:gd name="connsiteY1963" fmla="*/ 6547494 h 6857957"/>
              <a:gd name="connsiteX1964" fmla="*/ 2812071 w 4826000"/>
              <a:gd name="connsiteY1964" fmla="*/ 6543710 h 6857957"/>
              <a:gd name="connsiteX1965" fmla="*/ 2813591 w 4826000"/>
              <a:gd name="connsiteY1965" fmla="*/ 6539926 h 6857957"/>
              <a:gd name="connsiteX1966" fmla="*/ 2815415 w 4826000"/>
              <a:gd name="connsiteY1966" fmla="*/ 6535511 h 6857957"/>
              <a:gd name="connsiteX1967" fmla="*/ 2817239 w 4826000"/>
              <a:gd name="connsiteY1967" fmla="*/ 6531097 h 6857957"/>
              <a:gd name="connsiteX1968" fmla="*/ 2821798 w 4826000"/>
              <a:gd name="connsiteY1968" fmla="*/ 6522583 h 6857957"/>
              <a:gd name="connsiteX1969" fmla="*/ 2823926 w 4826000"/>
              <a:gd name="connsiteY1969" fmla="*/ 6518168 h 6857957"/>
              <a:gd name="connsiteX1970" fmla="*/ 2825142 w 4826000"/>
              <a:gd name="connsiteY1970" fmla="*/ 6514384 h 6857957"/>
              <a:gd name="connsiteX1971" fmla="*/ 2826054 w 4826000"/>
              <a:gd name="connsiteY1971" fmla="*/ 6511231 h 6857957"/>
              <a:gd name="connsiteX1972" fmla="*/ 2826358 w 4826000"/>
              <a:gd name="connsiteY1972" fmla="*/ 6509970 h 6857957"/>
              <a:gd name="connsiteX1973" fmla="*/ 2278393 w 4826000"/>
              <a:gd name="connsiteY1973" fmla="*/ 6499183 h 6857957"/>
              <a:gd name="connsiteX1974" fmla="*/ 2281485 w 4826000"/>
              <a:gd name="connsiteY1974" fmla="*/ 6499505 h 6857957"/>
              <a:gd name="connsiteX1975" fmla="*/ 2283959 w 4826000"/>
              <a:gd name="connsiteY1975" fmla="*/ 6500790 h 6857957"/>
              <a:gd name="connsiteX1976" fmla="*/ 2286433 w 4826000"/>
              <a:gd name="connsiteY1976" fmla="*/ 6502075 h 6857957"/>
              <a:gd name="connsiteX1977" fmla="*/ 2287980 w 4826000"/>
              <a:gd name="connsiteY1977" fmla="*/ 6503681 h 6857957"/>
              <a:gd name="connsiteX1978" fmla="*/ 2289216 w 4826000"/>
              <a:gd name="connsiteY1978" fmla="*/ 6505930 h 6857957"/>
              <a:gd name="connsiteX1979" fmla="*/ 2290144 w 4826000"/>
              <a:gd name="connsiteY1979" fmla="*/ 6508501 h 6857957"/>
              <a:gd name="connsiteX1980" fmla="*/ 2290763 w 4826000"/>
              <a:gd name="connsiteY1980" fmla="*/ 6510750 h 6857957"/>
              <a:gd name="connsiteX1981" fmla="*/ 2290763 w 4826000"/>
              <a:gd name="connsiteY1981" fmla="*/ 6512999 h 6857957"/>
              <a:gd name="connsiteX1982" fmla="*/ 2290763 w 4826000"/>
              <a:gd name="connsiteY1982" fmla="*/ 6515890 h 6857957"/>
              <a:gd name="connsiteX1983" fmla="*/ 2290453 w 4826000"/>
              <a:gd name="connsiteY1983" fmla="*/ 6518139 h 6857957"/>
              <a:gd name="connsiteX1984" fmla="*/ 2290144 w 4826000"/>
              <a:gd name="connsiteY1984" fmla="*/ 6520388 h 6857957"/>
              <a:gd name="connsiteX1985" fmla="*/ 2289216 w 4826000"/>
              <a:gd name="connsiteY1985" fmla="*/ 6522316 h 6857957"/>
              <a:gd name="connsiteX1986" fmla="*/ 2288289 w 4826000"/>
              <a:gd name="connsiteY1986" fmla="*/ 6523922 h 6857957"/>
              <a:gd name="connsiteX1987" fmla="*/ 2287361 w 4826000"/>
              <a:gd name="connsiteY1987" fmla="*/ 6524886 h 6857957"/>
              <a:gd name="connsiteX1988" fmla="*/ 2283031 w 4826000"/>
              <a:gd name="connsiteY1988" fmla="*/ 6525850 h 6857957"/>
              <a:gd name="connsiteX1989" fmla="*/ 2279630 w 4826000"/>
              <a:gd name="connsiteY1989" fmla="*/ 6526171 h 6857957"/>
              <a:gd name="connsiteX1990" fmla="*/ 2276228 w 4826000"/>
              <a:gd name="connsiteY1990" fmla="*/ 6525850 h 6857957"/>
              <a:gd name="connsiteX1991" fmla="*/ 2273446 w 4826000"/>
              <a:gd name="connsiteY1991" fmla="*/ 6525207 h 6857957"/>
              <a:gd name="connsiteX1992" fmla="*/ 2270971 w 4826000"/>
              <a:gd name="connsiteY1992" fmla="*/ 6524244 h 6857957"/>
              <a:gd name="connsiteX1993" fmla="*/ 2268806 w 4826000"/>
              <a:gd name="connsiteY1993" fmla="*/ 6522958 h 6857957"/>
              <a:gd name="connsiteX1994" fmla="*/ 2265095 w 4826000"/>
              <a:gd name="connsiteY1994" fmla="*/ 6520067 h 6857957"/>
              <a:gd name="connsiteX1995" fmla="*/ 2262002 w 4826000"/>
              <a:gd name="connsiteY1995" fmla="*/ 6518139 h 6857957"/>
              <a:gd name="connsiteX1996" fmla="*/ 2260766 w 4826000"/>
              <a:gd name="connsiteY1996" fmla="*/ 6517497 h 6857957"/>
              <a:gd name="connsiteX1997" fmla="*/ 2259528 w 4826000"/>
              <a:gd name="connsiteY1997" fmla="*/ 6517497 h 6857957"/>
              <a:gd name="connsiteX1998" fmla="*/ 2258600 w 4826000"/>
              <a:gd name="connsiteY1998" fmla="*/ 6517818 h 6857957"/>
              <a:gd name="connsiteX1999" fmla="*/ 2257673 w 4826000"/>
              <a:gd name="connsiteY1999" fmla="*/ 6518782 h 6857957"/>
              <a:gd name="connsiteX2000" fmla="*/ 2256436 w 4826000"/>
              <a:gd name="connsiteY2000" fmla="*/ 6520388 h 6857957"/>
              <a:gd name="connsiteX2001" fmla="*/ 2255199 w 4826000"/>
              <a:gd name="connsiteY2001" fmla="*/ 6523280 h 6857957"/>
              <a:gd name="connsiteX2002" fmla="*/ 2251797 w 4826000"/>
              <a:gd name="connsiteY2002" fmla="*/ 6522637 h 6857957"/>
              <a:gd name="connsiteX2003" fmla="*/ 2249014 w 4826000"/>
              <a:gd name="connsiteY2003" fmla="*/ 6521673 h 6857957"/>
              <a:gd name="connsiteX2004" fmla="*/ 2246540 w 4826000"/>
              <a:gd name="connsiteY2004" fmla="*/ 6520709 h 6857957"/>
              <a:gd name="connsiteX2005" fmla="*/ 2244993 w 4826000"/>
              <a:gd name="connsiteY2005" fmla="*/ 6519424 h 6857957"/>
              <a:gd name="connsiteX2006" fmla="*/ 2244066 w 4826000"/>
              <a:gd name="connsiteY2006" fmla="*/ 6518139 h 6857957"/>
              <a:gd name="connsiteX2007" fmla="*/ 2243447 w 4826000"/>
              <a:gd name="connsiteY2007" fmla="*/ 6516533 h 6857957"/>
              <a:gd name="connsiteX2008" fmla="*/ 2243138 w 4826000"/>
              <a:gd name="connsiteY2008" fmla="*/ 6515248 h 6857957"/>
              <a:gd name="connsiteX2009" fmla="*/ 2243138 w 4826000"/>
              <a:gd name="connsiteY2009" fmla="*/ 6513320 h 6857957"/>
              <a:gd name="connsiteX2010" fmla="*/ 2243756 w 4826000"/>
              <a:gd name="connsiteY2010" fmla="*/ 6509786 h 6857957"/>
              <a:gd name="connsiteX2011" fmla="*/ 2244684 w 4826000"/>
              <a:gd name="connsiteY2011" fmla="*/ 6506573 h 6857957"/>
              <a:gd name="connsiteX2012" fmla="*/ 2245612 w 4826000"/>
              <a:gd name="connsiteY2012" fmla="*/ 6503681 h 6857957"/>
              <a:gd name="connsiteX2013" fmla="*/ 2245612 w 4826000"/>
              <a:gd name="connsiteY2013" fmla="*/ 6502396 h 6857957"/>
              <a:gd name="connsiteX2014" fmla="*/ 2245304 w 4826000"/>
              <a:gd name="connsiteY2014" fmla="*/ 6501432 h 6857957"/>
              <a:gd name="connsiteX2015" fmla="*/ 2248704 w 4826000"/>
              <a:gd name="connsiteY2015" fmla="*/ 6502396 h 6857957"/>
              <a:gd name="connsiteX2016" fmla="*/ 2251488 w 4826000"/>
              <a:gd name="connsiteY2016" fmla="*/ 6503360 h 6857957"/>
              <a:gd name="connsiteX2017" fmla="*/ 2256745 w 4826000"/>
              <a:gd name="connsiteY2017" fmla="*/ 6505930 h 6857957"/>
              <a:gd name="connsiteX2018" fmla="*/ 2261074 w 4826000"/>
              <a:gd name="connsiteY2018" fmla="*/ 6509143 h 6857957"/>
              <a:gd name="connsiteX2019" fmla="*/ 2266022 w 4826000"/>
              <a:gd name="connsiteY2019" fmla="*/ 6511713 h 6857957"/>
              <a:gd name="connsiteX2020" fmla="*/ 2267878 w 4826000"/>
              <a:gd name="connsiteY2020" fmla="*/ 6511713 h 6857957"/>
              <a:gd name="connsiteX2021" fmla="*/ 2269734 w 4826000"/>
              <a:gd name="connsiteY2021" fmla="*/ 6511392 h 6857957"/>
              <a:gd name="connsiteX2022" fmla="*/ 2271590 w 4826000"/>
              <a:gd name="connsiteY2022" fmla="*/ 6511071 h 6857957"/>
              <a:gd name="connsiteX2023" fmla="*/ 2273446 w 4826000"/>
              <a:gd name="connsiteY2023" fmla="*/ 6510428 h 6857957"/>
              <a:gd name="connsiteX2024" fmla="*/ 2274682 w 4826000"/>
              <a:gd name="connsiteY2024" fmla="*/ 6509786 h 6857957"/>
              <a:gd name="connsiteX2025" fmla="*/ 2275919 w 4826000"/>
              <a:gd name="connsiteY2025" fmla="*/ 6508822 h 6857957"/>
              <a:gd name="connsiteX2026" fmla="*/ 2276846 w 4826000"/>
              <a:gd name="connsiteY2026" fmla="*/ 6507858 h 6857957"/>
              <a:gd name="connsiteX2027" fmla="*/ 2278083 w 4826000"/>
              <a:gd name="connsiteY2027" fmla="*/ 6506573 h 6857957"/>
              <a:gd name="connsiteX2028" fmla="*/ 2278393 w 4826000"/>
              <a:gd name="connsiteY2028" fmla="*/ 6505288 h 6857957"/>
              <a:gd name="connsiteX2029" fmla="*/ 2278702 w 4826000"/>
              <a:gd name="connsiteY2029" fmla="*/ 6504324 h 6857957"/>
              <a:gd name="connsiteX2030" fmla="*/ 2278393 w 4826000"/>
              <a:gd name="connsiteY2030" fmla="*/ 6503360 h 6857957"/>
              <a:gd name="connsiteX2031" fmla="*/ 2277774 w 4826000"/>
              <a:gd name="connsiteY2031" fmla="*/ 6502717 h 6857957"/>
              <a:gd name="connsiteX2032" fmla="*/ 2276537 w 4826000"/>
              <a:gd name="connsiteY2032" fmla="*/ 6501754 h 6857957"/>
              <a:gd name="connsiteX2033" fmla="*/ 2274991 w 4826000"/>
              <a:gd name="connsiteY2033" fmla="*/ 6501111 h 6857957"/>
              <a:gd name="connsiteX2034" fmla="*/ 2273135 w 4826000"/>
              <a:gd name="connsiteY2034" fmla="*/ 6500790 h 6857957"/>
              <a:gd name="connsiteX2035" fmla="*/ 2270662 w 4826000"/>
              <a:gd name="connsiteY2035" fmla="*/ 6500790 h 6857957"/>
              <a:gd name="connsiteX2036" fmla="*/ 2274682 w 4826000"/>
              <a:gd name="connsiteY2036" fmla="*/ 6499505 h 6857957"/>
              <a:gd name="connsiteX2037" fmla="*/ 3228361 w 4826000"/>
              <a:gd name="connsiteY2037" fmla="*/ 6497596 h 6857957"/>
              <a:gd name="connsiteX2038" fmla="*/ 3228976 w 4826000"/>
              <a:gd name="connsiteY2038" fmla="*/ 6498866 h 6857957"/>
              <a:gd name="connsiteX2039" fmla="*/ 3228976 w 4826000"/>
              <a:gd name="connsiteY2039" fmla="*/ 6499819 h 6857957"/>
              <a:gd name="connsiteX2040" fmla="*/ 3228976 w 4826000"/>
              <a:gd name="connsiteY2040" fmla="*/ 6500454 h 6857957"/>
              <a:gd name="connsiteX2041" fmla="*/ 3228361 w 4826000"/>
              <a:gd name="connsiteY2041" fmla="*/ 6501724 h 6857957"/>
              <a:gd name="connsiteX2042" fmla="*/ 3227132 w 4826000"/>
              <a:gd name="connsiteY2042" fmla="*/ 6502994 h 6857957"/>
              <a:gd name="connsiteX2043" fmla="*/ 3225596 w 4826000"/>
              <a:gd name="connsiteY2043" fmla="*/ 6504264 h 6857957"/>
              <a:gd name="connsiteX2044" fmla="*/ 3224060 w 4826000"/>
              <a:gd name="connsiteY2044" fmla="*/ 6505534 h 6857957"/>
              <a:gd name="connsiteX2045" fmla="*/ 3223138 w 4826000"/>
              <a:gd name="connsiteY2045" fmla="*/ 6506169 h 6857957"/>
              <a:gd name="connsiteX2046" fmla="*/ 3222831 w 4826000"/>
              <a:gd name="connsiteY2046" fmla="*/ 6506804 h 6857957"/>
              <a:gd name="connsiteX2047" fmla="*/ 3222523 w 4826000"/>
              <a:gd name="connsiteY2047" fmla="*/ 6507757 h 6857957"/>
              <a:gd name="connsiteX2048" fmla="*/ 3222831 w 4826000"/>
              <a:gd name="connsiteY2048" fmla="*/ 6509027 h 6857957"/>
              <a:gd name="connsiteX2049" fmla="*/ 3223445 w 4826000"/>
              <a:gd name="connsiteY2049" fmla="*/ 6510297 h 6857957"/>
              <a:gd name="connsiteX2050" fmla="*/ 3224674 w 4826000"/>
              <a:gd name="connsiteY2050" fmla="*/ 6511567 h 6857957"/>
              <a:gd name="connsiteX2051" fmla="*/ 3219451 w 4826000"/>
              <a:gd name="connsiteY2051" fmla="*/ 6511884 h 6857957"/>
              <a:gd name="connsiteX2052" fmla="*/ 3215764 w 4826000"/>
              <a:gd name="connsiteY2052" fmla="*/ 6511884 h 6857957"/>
              <a:gd name="connsiteX2053" fmla="*/ 3213306 w 4826000"/>
              <a:gd name="connsiteY2053" fmla="*/ 6511567 h 6857957"/>
              <a:gd name="connsiteX2054" fmla="*/ 3212077 w 4826000"/>
              <a:gd name="connsiteY2054" fmla="*/ 6511249 h 6857957"/>
              <a:gd name="connsiteX2055" fmla="*/ 3211769 w 4826000"/>
              <a:gd name="connsiteY2055" fmla="*/ 6510932 h 6857957"/>
              <a:gd name="connsiteX2056" fmla="*/ 3211769 w 4826000"/>
              <a:gd name="connsiteY2056" fmla="*/ 6510297 h 6857957"/>
              <a:gd name="connsiteX2057" fmla="*/ 3211769 w 4826000"/>
              <a:gd name="connsiteY2057" fmla="*/ 6509662 h 6857957"/>
              <a:gd name="connsiteX2058" fmla="*/ 3212384 w 4826000"/>
              <a:gd name="connsiteY2058" fmla="*/ 6508709 h 6857957"/>
              <a:gd name="connsiteX2059" fmla="*/ 3213613 w 4826000"/>
              <a:gd name="connsiteY2059" fmla="*/ 6507122 h 6857957"/>
              <a:gd name="connsiteX2060" fmla="*/ 3215456 w 4826000"/>
              <a:gd name="connsiteY2060" fmla="*/ 6505217 h 6857957"/>
              <a:gd name="connsiteX2061" fmla="*/ 3216685 w 4826000"/>
              <a:gd name="connsiteY2061" fmla="*/ 6503946 h 6857957"/>
              <a:gd name="connsiteX2062" fmla="*/ 3216993 w 4826000"/>
              <a:gd name="connsiteY2062" fmla="*/ 6503311 h 6857957"/>
              <a:gd name="connsiteX2063" fmla="*/ 3216685 w 4826000"/>
              <a:gd name="connsiteY2063" fmla="*/ 6502359 h 6857957"/>
              <a:gd name="connsiteX2064" fmla="*/ 3215456 w 4826000"/>
              <a:gd name="connsiteY2064" fmla="*/ 6501724 h 6857957"/>
              <a:gd name="connsiteX2065" fmla="*/ 3213306 w 4826000"/>
              <a:gd name="connsiteY2065" fmla="*/ 6501406 h 6857957"/>
              <a:gd name="connsiteX2066" fmla="*/ 3210233 w 4826000"/>
              <a:gd name="connsiteY2066" fmla="*/ 6500771 h 6857957"/>
              <a:gd name="connsiteX2067" fmla="*/ 3209926 w 4826000"/>
              <a:gd name="connsiteY2067" fmla="*/ 6500136 h 6857957"/>
              <a:gd name="connsiteX2068" fmla="*/ 3209926 w 4826000"/>
              <a:gd name="connsiteY2068" fmla="*/ 6499501 h 6857957"/>
              <a:gd name="connsiteX2069" fmla="*/ 3210540 w 4826000"/>
              <a:gd name="connsiteY2069" fmla="*/ 6498866 h 6857957"/>
              <a:gd name="connsiteX2070" fmla="*/ 3211155 w 4826000"/>
              <a:gd name="connsiteY2070" fmla="*/ 6498549 h 6857957"/>
              <a:gd name="connsiteX2071" fmla="*/ 3213306 w 4826000"/>
              <a:gd name="connsiteY2071" fmla="*/ 6498231 h 6857957"/>
              <a:gd name="connsiteX2072" fmla="*/ 3215764 w 4826000"/>
              <a:gd name="connsiteY2072" fmla="*/ 6497914 h 6857957"/>
              <a:gd name="connsiteX2073" fmla="*/ 2765425 w 4826000"/>
              <a:gd name="connsiteY2073" fmla="*/ 6492833 h 6857957"/>
              <a:gd name="connsiteX2074" fmla="*/ 2765742 w 4826000"/>
              <a:gd name="connsiteY2074" fmla="*/ 6492833 h 6857957"/>
              <a:gd name="connsiteX2075" fmla="*/ 2766377 w 4826000"/>
              <a:gd name="connsiteY2075" fmla="*/ 6492833 h 6857957"/>
              <a:gd name="connsiteX2076" fmla="*/ 2768600 w 4826000"/>
              <a:gd name="connsiteY2076" fmla="*/ 6493769 h 6857957"/>
              <a:gd name="connsiteX2077" fmla="*/ 2771457 w 4826000"/>
              <a:gd name="connsiteY2077" fmla="*/ 6495016 h 6857957"/>
              <a:gd name="connsiteX2078" fmla="*/ 2773362 w 4826000"/>
              <a:gd name="connsiteY2078" fmla="*/ 6495952 h 6857957"/>
              <a:gd name="connsiteX2079" fmla="*/ 2775902 w 4826000"/>
              <a:gd name="connsiteY2079" fmla="*/ 6496887 h 6857957"/>
              <a:gd name="connsiteX2080" fmla="*/ 2780982 w 4826000"/>
              <a:gd name="connsiteY2080" fmla="*/ 6498135 h 6857957"/>
              <a:gd name="connsiteX2081" fmla="*/ 2792412 w 4826000"/>
              <a:gd name="connsiteY2081" fmla="*/ 6500629 h 6857957"/>
              <a:gd name="connsiteX2082" fmla="*/ 2797492 w 4826000"/>
              <a:gd name="connsiteY2082" fmla="*/ 6502500 h 6857957"/>
              <a:gd name="connsiteX2083" fmla="*/ 2800032 w 4826000"/>
              <a:gd name="connsiteY2083" fmla="*/ 6503436 h 6857957"/>
              <a:gd name="connsiteX2084" fmla="*/ 2801937 w 4826000"/>
              <a:gd name="connsiteY2084" fmla="*/ 6504371 h 6857957"/>
              <a:gd name="connsiteX2085" fmla="*/ 2803525 w 4826000"/>
              <a:gd name="connsiteY2085" fmla="*/ 6505307 h 6857957"/>
              <a:gd name="connsiteX2086" fmla="*/ 2804795 w 4826000"/>
              <a:gd name="connsiteY2086" fmla="*/ 6506554 h 6857957"/>
              <a:gd name="connsiteX2087" fmla="*/ 2806065 w 4826000"/>
              <a:gd name="connsiteY2087" fmla="*/ 6508425 h 6857957"/>
              <a:gd name="connsiteX2088" fmla="*/ 2806700 w 4826000"/>
              <a:gd name="connsiteY2088" fmla="*/ 6509984 h 6857957"/>
              <a:gd name="connsiteX2089" fmla="*/ 2802255 w 4826000"/>
              <a:gd name="connsiteY2089" fmla="*/ 6510296 h 6857957"/>
              <a:gd name="connsiteX2090" fmla="*/ 2797492 w 4826000"/>
              <a:gd name="connsiteY2090" fmla="*/ 6509673 h 6857957"/>
              <a:gd name="connsiteX2091" fmla="*/ 2793365 w 4826000"/>
              <a:gd name="connsiteY2091" fmla="*/ 6508737 h 6857957"/>
              <a:gd name="connsiteX2092" fmla="*/ 2788602 w 4826000"/>
              <a:gd name="connsiteY2092" fmla="*/ 6507178 h 6857957"/>
              <a:gd name="connsiteX2093" fmla="*/ 2784475 w 4826000"/>
              <a:gd name="connsiteY2093" fmla="*/ 6505619 h 6857957"/>
              <a:gd name="connsiteX2094" fmla="*/ 2780347 w 4826000"/>
              <a:gd name="connsiteY2094" fmla="*/ 6503748 h 6857957"/>
              <a:gd name="connsiteX2095" fmla="*/ 2776855 w 4826000"/>
              <a:gd name="connsiteY2095" fmla="*/ 6501877 h 6857957"/>
              <a:gd name="connsiteX2096" fmla="*/ 2773362 w 4826000"/>
              <a:gd name="connsiteY2096" fmla="*/ 6499694 h 6857957"/>
              <a:gd name="connsiteX2097" fmla="*/ 2767965 w 4826000"/>
              <a:gd name="connsiteY2097" fmla="*/ 6495952 h 6857957"/>
              <a:gd name="connsiteX2098" fmla="*/ 2766377 w 4826000"/>
              <a:gd name="connsiteY2098" fmla="*/ 6494704 h 6857957"/>
              <a:gd name="connsiteX2099" fmla="*/ 2765742 w 4826000"/>
              <a:gd name="connsiteY2099" fmla="*/ 6493145 h 6857957"/>
              <a:gd name="connsiteX2100" fmla="*/ 2373313 w 4826000"/>
              <a:gd name="connsiteY2100" fmla="*/ 6492833 h 6857957"/>
              <a:gd name="connsiteX2101" fmla="*/ 2376261 w 4826000"/>
              <a:gd name="connsiteY2101" fmla="*/ 6494681 h 6857957"/>
              <a:gd name="connsiteX2102" fmla="*/ 2379865 w 4826000"/>
              <a:gd name="connsiteY2102" fmla="*/ 6495914 h 6857957"/>
              <a:gd name="connsiteX2103" fmla="*/ 2382813 w 4826000"/>
              <a:gd name="connsiteY2103" fmla="*/ 6496222 h 6857957"/>
              <a:gd name="connsiteX2104" fmla="*/ 2385761 w 4826000"/>
              <a:gd name="connsiteY2104" fmla="*/ 6496530 h 6857957"/>
              <a:gd name="connsiteX2105" fmla="*/ 2389037 w 4826000"/>
              <a:gd name="connsiteY2105" fmla="*/ 6496222 h 6857957"/>
              <a:gd name="connsiteX2106" fmla="*/ 2391986 w 4826000"/>
              <a:gd name="connsiteY2106" fmla="*/ 6495914 h 6857957"/>
              <a:gd name="connsiteX2107" fmla="*/ 2397881 w 4826000"/>
              <a:gd name="connsiteY2107" fmla="*/ 6494681 h 6857957"/>
              <a:gd name="connsiteX2108" fmla="*/ 2403122 w 4826000"/>
              <a:gd name="connsiteY2108" fmla="*/ 6493757 h 6857957"/>
              <a:gd name="connsiteX2109" fmla="*/ 2405416 w 4826000"/>
              <a:gd name="connsiteY2109" fmla="*/ 6493449 h 6857957"/>
              <a:gd name="connsiteX2110" fmla="*/ 2407381 w 4826000"/>
              <a:gd name="connsiteY2110" fmla="*/ 6493757 h 6857957"/>
              <a:gd name="connsiteX2111" fmla="*/ 2409346 w 4826000"/>
              <a:gd name="connsiteY2111" fmla="*/ 6494373 h 6857957"/>
              <a:gd name="connsiteX2112" fmla="*/ 2411640 w 4826000"/>
              <a:gd name="connsiteY2112" fmla="*/ 6495297 h 6857957"/>
              <a:gd name="connsiteX2113" fmla="*/ 2413277 w 4826000"/>
              <a:gd name="connsiteY2113" fmla="*/ 6497146 h 6857957"/>
              <a:gd name="connsiteX2114" fmla="*/ 2414588 w 4826000"/>
              <a:gd name="connsiteY2114" fmla="*/ 6499610 h 6857957"/>
              <a:gd name="connsiteX2115" fmla="*/ 2411640 w 4826000"/>
              <a:gd name="connsiteY2115" fmla="*/ 6498686 h 6857957"/>
              <a:gd name="connsiteX2116" fmla="*/ 2408691 w 4826000"/>
              <a:gd name="connsiteY2116" fmla="*/ 6498378 h 6857957"/>
              <a:gd name="connsiteX2117" fmla="*/ 2406071 w 4826000"/>
              <a:gd name="connsiteY2117" fmla="*/ 6498070 h 6857957"/>
              <a:gd name="connsiteX2118" fmla="*/ 2403450 w 4826000"/>
              <a:gd name="connsiteY2118" fmla="*/ 6498378 h 6857957"/>
              <a:gd name="connsiteX2119" fmla="*/ 2400502 w 4826000"/>
              <a:gd name="connsiteY2119" fmla="*/ 6498686 h 6857957"/>
              <a:gd name="connsiteX2120" fmla="*/ 2398210 w 4826000"/>
              <a:gd name="connsiteY2120" fmla="*/ 6499302 h 6857957"/>
              <a:gd name="connsiteX2121" fmla="*/ 2396243 w 4826000"/>
              <a:gd name="connsiteY2121" fmla="*/ 6499918 h 6857957"/>
              <a:gd name="connsiteX2122" fmla="*/ 2393950 w 4826000"/>
              <a:gd name="connsiteY2122" fmla="*/ 6501150 h 6857957"/>
              <a:gd name="connsiteX2123" fmla="*/ 2392313 w 4826000"/>
              <a:gd name="connsiteY2123" fmla="*/ 6502382 h 6857957"/>
              <a:gd name="connsiteX2124" fmla="*/ 2391002 w 4826000"/>
              <a:gd name="connsiteY2124" fmla="*/ 6503614 h 6857957"/>
              <a:gd name="connsiteX2125" fmla="*/ 2390019 w 4826000"/>
              <a:gd name="connsiteY2125" fmla="*/ 6504846 h 6857957"/>
              <a:gd name="connsiteX2126" fmla="*/ 2389037 w 4826000"/>
              <a:gd name="connsiteY2126" fmla="*/ 6506387 h 6857957"/>
              <a:gd name="connsiteX2127" fmla="*/ 2388709 w 4826000"/>
              <a:gd name="connsiteY2127" fmla="*/ 6508235 h 6857957"/>
              <a:gd name="connsiteX2128" fmla="*/ 2388709 w 4826000"/>
              <a:gd name="connsiteY2128" fmla="*/ 6510083 h 6857957"/>
              <a:gd name="connsiteX2129" fmla="*/ 2389364 w 4826000"/>
              <a:gd name="connsiteY2129" fmla="*/ 6511931 h 6857957"/>
              <a:gd name="connsiteX2130" fmla="*/ 2390348 w 4826000"/>
              <a:gd name="connsiteY2130" fmla="*/ 6513471 h 6857957"/>
              <a:gd name="connsiteX2131" fmla="*/ 2386744 w 4826000"/>
              <a:gd name="connsiteY2131" fmla="*/ 6513471 h 6857957"/>
              <a:gd name="connsiteX2132" fmla="*/ 2384124 w 4826000"/>
              <a:gd name="connsiteY2132" fmla="*/ 6513163 h 6857957"/>
              <a:gd name="connsiteX2133" fmla="*/ 2382157 w 4826000"/>
              <a:gd name="connsiteY2133" fmla="*/ 6512547 h 6857957"/>
              <a:gd name="connsiteX2134" fmla="*/ 2380519 w 4826000"/>
              <a:gd name="connsiteY2134" fmla="*/ 6511931 h 6857957"/>
              <a:gd name="connsiteX2135" fmla="*/ 2379209 w 4826000"/>
              <a:gd name="connsiteY2135" fmla="*/ 6511007 h 6857957"/>
              <a:gd name="connsiteX2136" fmla="*/ 2378226 w 4826000"/>
              <a:gd name="connsiteY2136" fmla="*/ 6510083 h 6857957"/>
              <a:gd name="connsiteX2137" fmla="*/ 2377571 w 4826000"/>
              <a:gd name="connsiteY2137" fmla="*/ 6508851 h 6857957"/>
              <a:gd name="connsiteX2138" fmla="*/ 2377244 w 4826000"/>
              <a:gd name="connsiteY2138" fmla="*/ 6507311 h 6857957"/>
              <a:gd name="connsiteX2139" fmla="*/ 2376916 w 4826000"/>
              <a:gd name="connsiteY2139" fmla="*/ 6504230 h 6857957"/>
              <a:gd name="connsiteX2140" fmla="*/ 2376261 w 4826000"/>
              <a:gd name="connsiteY2140" fmla="*/ 6500842 h 6857957"/>
              <a:gd name="connsiteX2141" fmla="*/ 2375933 w 4826000"/>
              <a:gd name="connsiteY2141" fmla="*/ 6498686 h 6857957"/>
              <a:gd name="connsiteX2142" fmla="*/ 2375278 w 4826000"/>
              <a:gd name="connsiteY2142" fmla="*/ 6496838 h 6857957"/>
              <a:gd name="connsiteX2143" fmla="*/ 2374295 w 4826000"/>
              <a:gd name="connsiteY2143" fmla="*/ 6494989 h 6857957"/>
              <a:gd name="connsiteX2144" fmla="*/ 3422651 w 4826000"/>
              <a:gd name="connsiteY2144" fmla="*/ 6488071 h 6857957"/>
              <a:gd name="connsiteX2145" fmla="*/ 3426778 w 4826000"/>
              <a:gd name="connsiteY2145" fmla="*/ 6488398 h 6857957"/>
              <a:gd name="connsiteX2146" fmla="*/ 3430906 w 4826000"/>
              <a:gd name="connsiteY2146" fmla="*/ 6489052 h 6857957"/>
              <a:gd name="connsiteX2147" fmla="*/ 3434081 w 4826000"/>
              <a:gd name="connsiteY2147" fmla="*/ 6490032 h 6857957"/>
              <a:gd name="connsiteX2148" fmla="*/ 3436939 w 4826000"/>
              <a:gd name="connsiteY2148" fmla="*/ 6491340 h 6857957"/>
              <a:gd name="connsiteX2149" fmla="*/ 3439161 w 4826000"/>
              <a:gd name="connsiteY2149" fmla="*/ 6492974 h 6857957"/>
              <a:gd name="connsiteX2150" fmla="*/ 3441066 w 4826000"/>
              <a:gd name="connsiteY2150" fmla="*/ 6494281 h 6857957"/>
              <a:gd name="connsiteX2151" fmla="*/ 3442019 w 4826000"/>
              <a:gd name="connsiteY2151" fmla="*/ 6495915 h 6857957"/>
              <a:gd name="connsiteX2152" fmla="*/ 3442971 w 4826000"/>
              <a:gd name="connsiteY2152" fmla="*/ 6497550 h 6857957"/>
              <a:gd name="connsiteX2153" fmla="*/ 3443289 w 4826000"/>
              <a:gd name="connsiteY2153" fmla="*/ 6499184 h 6857957"/>
              <a:gd name="connsiteX2154" fmla="*/ 3442971 w 4826000"/>
              <a:gd name="connsiteY2154" fmla="*/ 6501145 h 6857957"/>
              <a:gd name="connsiteX2155" fmla="*/ 3442654 w 4826000"/>
              <a:gd name="connsiteY2155" fmla="*/ 6503106 h 6857957"/>
              <a:gd name="connsiteX2156" fmla="*/ 3441384 w 4826000"/>
              <a:gd name="connsiteY2156" fmla="*/ 6504740 h 6857957"/>
              <a:gd name="connsiteX2157" fmla="*/ 3440114 w 4826000"/>
              <a:gd name="connsiteY2157" fmla="*/ 6506047 h 6857957"/>
              <a:gd name="connsiteX2158" fmla="*/ 3438209 w 4826000"/>
              <a:gd name="connsiteY2158" fmla="*/ 6507682 h 6857957"/>
              <a:gd name="connsiteX2159" fmla="*/ 3435669 w 4826000"/>
              <a:gd name="connsiteY2159" fmla="*/ 6509316 h 6857957"/>
              <a:gd name="connsiteX2160" fmla="*/ 3432811 w 4826000"/>
              <a:gd name="connsiteY2160" fmla="*/ 6510296 h 6857957"/>
              <a:gd name="connsiteX2161" fmla="*/ 3430271 w 4826000"/>
              <a:gd name="connsiteY2161" fmla="*/ 6509643 h 6857957"/>
              <a:gd name="connsiteX2162" fmla="*/ 3427731 w 4826000"/>
              <a:gd name="connsiteY2162" fmla="*/ 6508662 h 6857957"/>
              <a:gd name="connsiteX2163" fmla="*/ 3426143 w 4826000"/>
              <a:gd name="connsiteY2163" fmla="*/ 6507028 h 6857957"/>
              <a:gd name="connsiteX2164" fmla="*/ 3425191 w 4826000"/>
              <a:gd name="connsiteY2164" fmla="*/ 6506047 h 6857957"/>
              <a:gd name="connsiteX2165" fmla="*/ 3424556 w 4826000"/>
              <a:gd name="connsiteY2165" fmla="*/ 6504740 h 6857957"/>
              <a:gd name="connsiteX2166" fmla="*/ 3424238 w 4826000"/>
              <a:gd name="connsiteY2166" fmla="*/ 6503433 h 6857957"/>
              <a:gd name="connsiteX2167" fmla="*/ 3424238 w 4826000"/>
              <a:gd name="connsiteY2167" fmla="*/ 6501798 h 6857957"/>
              <a:gd name="connsiteX2168" fmla="*/ 3424238 w 4826000"/>
              <a:gd name="connsiteY2168" fmla="*/ 6500164 h 6857957"/>
              <a:gd name="connsiteX2169" fmla="*/ 3424556 w 4826000"/>
              <a:gd name="connsiteY2169" fmla="*/ 6497223 h 6857957"/>
              <a:gd name="connsiteX2170" fmla="*/ 3424873 w 4826000"/>
              <a:gd name="connsiteY2170" fmla="*/ 6494281 h 6857957"/>
              <a:gd name="connsiteX2171" fmla="*/ 3424873 w 4826000"/>
              <a:gd name="connsiteY2171" fmla="*/ 6492320 h 6857957"/>
              <a:gd name="connsiteX2172" fmla="*/ 3424556 w 4826000"/>
              <a:gd name="connsiteY2172" fmla="*/ 6491013 h 6857957"/>
              <a:gd name="connsiteX2173" fmla="*/ 3423921 w 4826000"/>
              <a:gd name="connsiteY2173" fmla="*/ 6489379 h 6857957"/>
              <a:gd name="connsiteX2174" fmla="*/ 2206625 w 4826000"/>
              <a:gd name="connsiteY2174" fmla="*/ 6470608 h 6857957"/>
              <a:gd name="connsiteX2175" fmla="*/ 2209872 w 4826000"/>
              <a:gd name="connsiteY2175" fmla="*/ 6471243 h 6857957"/>
              <a:gd name="connsiteX2176" fmla="*/ 2213444 w 4826000"/>
              <a:gd name="connsiteY2176" fmla="*/ 6472513 h 6857957"/>
              <a:gd name="connsiteX2177" fmla="*/ 2216042 w 4826000"/>
              <a:gd name="connsiteY2177" fmla="*/ 6473466 h 6857957"/>
              <a:gd name="connsiteX2178" fmla="*/ 2218316 w 4826000"/>
              <a:gd name="connsiteY2178" fmla="*/ 6474418 h 6857957"/>
              <a:gd name="connsiteX2179" fmla="*/ 2220588 w 4826000"/>
              <a:gd name="connsiteY2179" fmla="*/ 6475688 h 6857957"/>
              <a:gd name="connsiteX2180" fmla="*/ 2222211 w 4826000"/>
              <a:gd name="connsiteY2180" fmla="*/ 6476958 h 6857957"/>
              <a:gd name="connsiteX2181" fmla="*/ 2223511 w 4826000"/>
              <a:gd name="connsiteY2181" fmla="*/ 6478228 h 6857957"/>
              <a:gd name="connsiteX2182" fmla="*/ 2224484 w 4826000"/>
              <a:gd name="connsiteY2182" fmla="*/ 6479816 h 6857957"/>
              <a:gd name="connsiteX2183" fmla="*/ 2224809 w 4826000"/>
              <a:gd name="connsiteY2183" fmla="*/ 6481086 h 6857957"/>
              <a:gd name="connsiteX2184" fmla="*/ 2225135 w 4826000"/>
              <a:gd name="connsiteY2184" fmla="*/ 6482356 h 6857957"/>
              <a:gd name="connsiteX2185" fmla="*/ 2224809 w 4826000"/>
              <a:gd name="connsiteY2185" fmla="*/ 6483626 h 6857957"/>
              <a:gd name="connsiteX2186" fmla="*/ 2223835 w 4826000"/>
              <a:gd name="connsiteY2186" fmla="*/ 6484896 h 6857957"/>
              <a:gd name="connsiteX2187" fmla="*/ 2222861 w 4826000"/>
              <a:gd name="connsiteY2187" fmla="*/ 6486483 h 6857957"/>
              <a:gd name="connsiteX2188" fmla="*/ 2221237 w 4826000"/>
              <a:gd name="connsiteY2188" fmla="*/ 6487753 h 6857957"/>
              <a:gd name="connsiteX2189" fmla="*/ 2219289 w 4826000"/>
              <a:gd name="connsiteY2189" fmla="*/ 6488706 h 6857957"/>
              <a:gd name="connsiteX2190" fmla="*/ 2216367 w 4826000"/>
              <a:gd name="connsiteY2190" fmla="*/ 6489658 h 6857957"/>
              <a:gd name="connsiteX2191" fmla="*/ 2222861 w 4826000"/>
              <a:gd name="connsiteY2191" fmla="*/ 6489976 h 6857957"/>
              <a:gd name="connsiteX2192" fmla="*/ 2227407 w 4826000"/>
              <a:gd name="connsiteY2192" fmla="*/ 6489658 h 6857957"/>
              <a:gd name="connsiteX2193" fmla="*/ 2230979 w 4826000"/>
              <a:gd name="connsiteY2193" fmla="*/ 6489023 h 6857957"/>
              <a:gd name="connsiteX2194" fmla="*/ 2234226 w 4826000"/>
              <a:gd name="connsiteY2194" fmla="*/ 6488388 h 6857957"/>
              <a:gd name="connsiteX2195" fmla="*/ 2236824 w 4826000"/>
              <a:gd name="connsiteY2195" fmla="*/ 6487436 h 6857957"/>
              <a:gd name="connsiteX2196" fmla="*/ 2239746 w 4826000"/>
              <a:gd name="connsiteY2196" fmla="*/ 6486801 h 6857957"/>
              <a:gd name="connsiteX2197" fmla="*/ 2243968 w 4826000"/>
              <a:gd name="connsiteY2197" fmla="*/ 6485848 h 6857957"/>
              <a:gd name="connsiteX2198" fmla="*/ 2249488 w 4826000"/>
              <a:gd name="connsiteY2198" fmla="*/ 6485848 h 6857957"/>
              <a:gd name="connsiteX2199" fmla="*/ 2242994 w 4826000"/>
              <a:gd name="connsiteY2199" fmla="*/ 6490928 h 6857957"/>
              <a:gd name="connsiteX2200" fmla="*/ 2236824 w 4826000"/>
              <a:gd name="connsiteY2200" fmla="*/ 6495691 h 6857957"/>
              <a:gd name="connsiteX2201" fmla="*/ 2231303 w 4826000"/>
              <a:gd name="connsiteY2201" fmla="*/ 6500453 h 6857957"/>
              <a:gd name="connsiteX2202" fmla="*/ 2229030 w 4826000"/>
              <a:gd name="connsiteY2202" fmla="*/ 6502993 h 6857957"/>
              <a:gd name="connsiteX2203" fmla="*/ 2227407 w 4826000"/>
              <a:gd name="connsiteY2203" fmla="*/ 6505216 h 6857957"/>
              <a:gd name="connsiteX2204" fmla="*/ 2225783 w 4826000"/>
              <a:gd name="connsiteY2204" fmla="*/ 6507438 h 6857957"/>
              <a:gd name="connsiteX2205" fmla="*/ 2225135 w 4826000"/>
              <a:gd name="connsiteY2205" fmla="*/ 6509978 h 6857957"/>
              <a:gd name="connsiteX2206" fmla="*/ 2224809 w 4826000"/>
              <a:gd name="connsiteY2206" fmla="*/ 6512201 h 6857957"/>
              <a:gd name="connsiteX2207" fmla="*/ 2225135 w 4826000"/>
              <a:gd name="connsiteY2207" fmla="*/ 6514106 h 6857957"/>
              <a:gd name="connsiteX2208" fmla="*/ 2226757 w 4826000"/>
              <a:gd name="connsiteY2208" fmla="*/ 6516328 h 6857957"/>
              <a:gd name="connsiteX2209" fmla="*/ 2228706 w 4826000"/>
              <a:gd name="connsiteY2209" fmla="*/ 6518233 h 6857957"/>
              <a:gd name="connsiteX2210" fmla="*/ 2231628 w 4826000"/>
              <a:gd name="connsiteY2210" fmla="*/ 6520138 h 6857957"/>
              <a:gd name="connsiteX2211" fmla="*/ 2235525 w 4826000"/>
              <a:gd name="connsiteY2211" fmla="*/ 6522043 h 6857957"/>
              <a:gd name="connsiteX2212" fmla="*/ 2235200 w 4826000"/>
              <a:gd name="connsiteY2212" fmla="*/ 6523313 h 6857957"/>
              <a:gd name="connsiteX2213" fmla="*/ 2234551 w 4826000"/>
              <a:gd name="connsiteY2213" fmla="*/ 6523948 h 6857957"/>
              <a:gd name="connsiteX2214" fmla="*/ 2233252 w 4826000"/>
              <a:gd name="connsiteY2214" fmla="*/ 6524266 h 6857957"/>
              <a:gd name="connsiteX2215" fmla="*/ 2231953 w 4826000"/>
              <a:gd name="connsiteY2215" fmla="*/ 6524583 h 6857957"/>
              <a:gd name="connsiteX2216" fmla="*/ 2229030 w 4826000"/>
              <a:gd name="connsiteY2216" fmla="*/ 6524266 h 6857957"/>
              <a:gd name="connsiteX2217" fmla="*/ 2224809 w 4826000"/>
              <a:gd name="connsiteY2217" fmla="*/ 6523313 h 6857957"/>
              <a:gd name="connsiteX2218" fmla="*/ 2216042 w 4826000"/>
              <a:gd name="connsiteY2218" fmla="*/ 6521091 h 6857957"/>
              <a:gd name="connsiteX2219" fmla="*/ 2212145 w 4826000"/>
              <a:gd name="connsiteY2219" fmla="*/ 6520138 h 6857957"/>
              <a:gd name="connsiteX2220" fmla="*/ 2208248 w 4826000"/>
              <a:gd name="connsiteY2220" fmla="*/ 6520138 h 6857957"/>
              <a:gd name="connsiteX2221" fmla="*/ 2210197 w 4826000"/>
              <a:gd name="connsiteY2221" fmla="*/ 6516963 h 6857957"/>
              <a:gd name="connsiteX2222" fmla="*/ 2211820 w 4826000"/>
              <a:gd name="connsiteY2222" fmla="*/ 6513788 h 6857957"/>
              <a:gd name="connsiteX2223" fmla="*/ 2213119 w 4826000"/>
              <a:gd name="connsiteY2223" fmla="*/ 6510931 h 6857957"/>
              <a:gd name="connsiteX2224" fmla="*/ 2213769 w 4826000"/>
              <a:gd name="connsiteY2224" fmla="*/ 6507756 h 6857957"/>
              <a:gd name="connsiteX2225" fmla="*/ 2214093 w 4826000"/>
              <a:gd name="connsiteY2225" fmla="*/ 6504898 h 6857957"/>
              <a:gd name="connsiteX2226" fmla="*/ 2214093 w 4826000"/>
              <a:gd name="connsiteY2226" fmla="*/ 6502041 h 6857957"/>
              <a:gd name="connsiteX2227" fmla="*/ 2213769 w 4826000"/>
              <a:gd name="connsiteY2227" fmla="*/ 6499183 h 6857957"/>
              <a:gd name="connsiteX2228" fmla="*/ 2213444 w 4826000"/>
              <a:gd name="connsiteY2228" fmla="*/ 6496326 h 6857957"/>
              <a:gd name="connsiteX2229" fmla="*/ 2212145 w 4826000"/>
              <a:gd name="connsiteY2229" fmla="*/ 6490293 h 6857957"/>
              <a:gd name="connsiteX2230" fmla="*/ 2210197 w 4826000"/>
              <a:gd name="connsiteY2230" fmla="*/ 6484261 h 6857957"/>
              <a:gd name="connsiteX2231" fmla="*/ 2208248 w 4826000"/>
              <a:gd name="connsiteY2231" fmla="*/ 6477593 h 6857957"/>
              <a:gd name="connsiteX2232" fmla="*/ 3086787 w 4826000"/>
              <a:gd name="connsiteY2232" fmla="*/ 6469021 h 6857957"/>
              <a:gd name="connsiteX2233" fmla="*/ 3090692 w 4826000"/>
              <a:gd name="connsiteY2233" fmla="*/ 6469339 h 6857957"/>
              <a:gd name="connsiteX2234" fmla="*/ 3093695 w 4826000"/>
              <a:gd name="connsiteY2234" fmla="*/ 6469974 h 6857957"/>
              <a:gd name="connsiteX2235" fmla="*/ 3095797 w 4826000"/>
              <a:gd name="connsiteY2235" fmla="*/ 6470609 h 6857957"/>
              <a:gd name="connsiteX2236" fmla="*/ 3097299 w 4826000"/>
              <a:gd name="connsiteY2236" fmla="*/ 6471879 h 6857957"/>
              <a:gd name="connsiteX2237" fmla="*/ 3098500 w 4826000"/>
              <a:gd name="connsiteY2237" fmla="*/ 6473149 h 6857957"/>
              <a:gd name="connsiteX2238" fmla="*/ 3098801 w 4826000"/>
              <a:gd name="connsiteY2238" fmla="*/ 6474101 h 6857957"/>
              <a:gd name="connsiteX2239" fmla="*/ 3098801 w 4826000"/>
              <a:gd name="connsiteY2239" fmla="*/ 6475371 h 6857957"/>
              <a:gd name="connsiteX2240" fmla="*/ 3098500 w 4826000"/>
              <a:gd name="connsiteY2240" fmla="*/ 6476959 h 6857957"/>
              <a:gd name="connsiteX2241" fmla="*/ 3097299 w 4826000"/>
              <a:gd name="connsiteY2241" fmla="*/ 6478229 h 6857957"/>
              <a:gd name="connsiteX2242" fmla="*/ 3096398 w 4826000"/>
              <a:gd name="connsiteY2242" fmla="*/ 6479816 h 6857957"/>
              <a:gd name="connsiteX2243" fmla="*/ 3093995 w 4826000"/>
              <a:gd name="connsiteY2243" fmla="*/ 6482674 h 6857957"/>
              <a:gd name="connsiteX2244" fmla="*/ 3091593 w 4826000"/>
              <a:gd name="connsiteY2244" fmla="*/ 6485531 h 6857957"/>
              <a:gd name="connsiteX2245" fmla="*/ 3089791 w 4826000"/>
              <a:gd name="connsiteY2245" fmla="*/ 6488071 h 6857957"/>
              <a:gd name="connsiteX2246" fmla="*/ 3087688 w 4826000"/>
              <a:gd name="connsiteY2246" fmla="*/ 6487754 h 6857957"/>
              <a:gd name="connsiteX2247" fmla="*/ 3086187 w 4826000"/>
              <a:gd name="connsiteY2247" fmla="*/ 6487119 h 6857957"/>
              <a:gd name="connsiteX2248" fmla="*/ 3084985 w 4826000"/>
              <a:gd name="connsiteY2248" fmla="*/ 6486484 h 6857957"/>
              <a:gd name="connsiteX2249" fmla="*/ 3083784 w 4826000"/>
              <a:gd name="connsiteY2249" fmla="*/ 6485214 h 6857957"/>
              <a:gd name="connsiteX2250" fmla="*/ 3082583 w 4826000"/>
              <a:gd name="connsiteY2250" fmla="*/ 6484261 h 6857957"/>
              <a:gd name="connsiteX2251" fmla="*/ 3081081 w 4826000"/>
              <a:gd name="connsiteY2251" fmla="*/ 6483626 h 6857957"/>
              <a:gd name="connsiteX2252" fmla="*/ 3079279 w 4826000"/>
              <a:gd name="connsiteY2252" fmla="*/ 6483309 h 6857957"/>
              <a:gd name="connsiteX2253" fmla="*/ 3076576 w 4826000"/>
              <a:gd name="connsiteY2253" fmla="*/ 6482991 h 6857957"/>
              <a:gd name="connsiteX2254" fmla="*/ 3081982 w 4826000"/>
              <a:gd name="connsiteY2254" fmla="*/ 6480769 h 6857957"/>
              <a:gd name="connsiteX2255" fmla="*/ 3084685 w 4826000"/>
              <a:gd name="connsiteY2255" fmla="*/ 6479499 h 6857957"/>
              <a:gd name="connsiteX2256" fmla="*/ 3086787 w 4826000"/>
              <a:gd name="connsiteY2256" fmla="*/ 6477911 h 6857957"/>
              <a:gd name="connsiteX2257" fmla="*/ 3088289 w 4826000"/>
              <a:gd name="connsiteY2257" fmla="*/ 6476324 h 6857957"/>
              <a:gd name="connsiteX2258" fmla="*/ 3088589 w 4826000"/>
              <a:gd name="connsiteY2258" fmla="*/ 6475371 h 6857957"/>
              <a:gd name="connsiteX2259" fmla="*/ 3088890 w 4826000"/>
              <a:gd name="connsiteY2259" fmla="*/ 6474419 h 6857957"/>
              <a:gd name="connsiteX2260" fmla="*/ 3088890 w 4826000"/>
              <a:gd name="connsiteY2260" fmla="*/ 6473466 h 6857957"/>
              <a:gd name="connsiteX2261" fmla="*/ 3088589 w 4826000"/>
              <a:gd name="connsiteY2261" fmla="*/ 6472196 h 6857957"/>
              <a:gd name="connsiteX2262" fmla="*/ 3087688 w 4826000"/>
              <a:gd name="connsiteY2262" fmla="*/ 6470609 h 6857957"/>
              <a:gd name="connsiteX2263" fmla="*/ 3189818 w 4826000"/>
              <a:gd name="connsiteY2263" fmla="*/ 6462671 h 6857957"/>
              <a:gd name="connsiteX2264" fmla="*/ 3194471 w 4826000"/>
              <a:gd name="connsiteY2264" fmla="*/ 6464282 h 6857957"/>
              <a:gd name="connsiteX2265" fmla="*/ 3197263 w 4826000"/>
              <a:gd name="connsiteY2265" fmla="*/ 6465570 h 6857957"/>
              <a:gd name="connsiteX2266" fmla="*/ 3198814 w 4826000"/>
              <a:gd name="connsiteY2266" fmla="*/ 6466859 h 6857957"/>
              <a:gd name="connsiteX2267" fmla="*/ 3198814 w 4826000"/>
              <a:gd name="connsiteY2267" fmla="*/ 6467503 h 6857957"/>
              <a:gd name="connsiteX2268" fmla="*/ 3198814 w 4826000"/>
              <a:gd name="connsiteY2268" fmla="*/ 6467825 h 6857957"/>
              <a:gd name="connsiteX2269" fmla="*/ 3198814 w 4826000"/>
              <a:gd name="connsiteY2269" fmla="*/ 6468469 h 6857957"/>
              <a:gd name="connsiteX2270" fmla="*/ 3198193 w 4826000"/>
              <a:gd name="connsiteY2270" fmla="*/ 6468791 h 6857957"/>
              <a:gd name="connsiteX2271" fmla="*/ 3196642 w 4826000"/>
              <a:gd name="connsiteY2271" fmla="*/ 6469757 h 6857957"/>
              <a:gd name="connsiteX2272" fmla="*/ 3191989 w 4826000"/>
              <a:gd name="connsiteY2272" fmla="*/ 6472012 h 6857957"/>
              <a:gd name="connsiteX2273" fmla="*/ 3186095 w 4826000"/>
              <a:gd name="connsiteY2273" fmla="*/ 6473945 h 6857957"/>
              <a:gd name="connsiteX2274" fmla="*/ 3183614 w 4826000"/>
              <a:gd name="connsiteY2274" fmla="*/ 6474911 h 6857957"/>
              <a:gd name="connsiteX2275" fmla="*/ 3181442 w 4826000"/>
              <a:gd name="connsiteY2275" fmla="*/ 6476200 h 6857957"/>
              <a:gd name="connsiteX2276" fmla="*/ 3179891 w 4826000"/>
              <a:gd name="connsiteY2276" fmla="*/ 6477488 h 6857957"/>
              <a:gd name="connsiteX2277" fmla="*/ 3178961 w 4826000"/>
              <a:gd name="connsiteY2277" fmla="*/ 6478132 h 6857957"/>
              <a:gd name="connsiteX2278" fmla="*/ 3178650 w 4826000"/>
              <a:gd name="connsiteY2278" fmla="*/ 6479098 h 6857957"/>
              <a:gd name="connsiteX2279" fmla="*/ 3178650 w 4826000"/>
              <a:gd name="connsiteY2279" fmla="*/ 6479743 h 6857957"/>
              <a:gd name="connsiteX2280" fmla="*/ 3178650 w 4826000"/>
              <a:gd name="connsiteY2280" fmla="*/ 6480709 h 6857957"/>
              <a:gd name="connsiteX2281" fmla="*/ 3179581 w 4826000"/>
              <a:gd name="connsiteY2281" fmla="*/ 6481353 h 6857957"/>
              <a:gd name="connsiteX2282" fmla="*/ 3180201 w 4826000"/>
              <a:gd name="connsiteY2282" fmla="*/ 6482319 h 6857957"/>
              <a:gd name="connsiteX2283" fmla="*/ 3178961 w 4826000"/>
              <a:gd name="connsiteY2283" fmla="*/ 6483608 h 6857957"/>
              <a:gd name="connsiteX2284" fmla="*/ 3178030 w 4826000"/>
              <a:gd name="connsiteY2284" fmla="*/ 6484574 h 6857957"/>
              <a:gd name="connsiteX2285" fmla="*/ 3177099 w 4826000"/>
              <a:gd name="connsiteY2285" fmla="*/ 6484896 h 6857957"/>
              <a:gd name="connsiteX2286" fmla="*/ 3176479 w 4826000"/>
              <a:gd name="connsiteY2286" fmla="*/ 6484896 h 6857957"/>
              <a:gd name="connsiteX2287" fmla="*/ 3175548 w 4826000"/>
              <a:gd name="connsiteY2287" fmla="*/ 6484574 h 6857957"/>
              <a:gd name="connsiteX2288" fmla="*/ 3174928 w 4826000"/>
              <a:gd name="connsiteY2288" fmla="*/ 6483930 h 6857957"/>
              <a:gd name="connsiteX2289" fmla="*/ 3173997 w 4826000"/>
              <a:gd name="connsiteY2289" fmla="*/ 6481675 h 6857957"/>
              <a:gd name="connsiteX2290" fmla="*/ 3173067 w 4826000"/>
              <a:gd name="connsiteY2290" fmla="*/ 6479098 h 6857957"/>
              <a:gd name="connsiteX2291" fmla="*/ 3172446 w 4826000"/>
              <a:gd name="connsiteY2291" fmla="*/ 6475877 h 6857957"/>
              <a:gd name="connsiteX2292" fmla="*/ 3171826 w 4826000"/>
              <a:gd name="connsiteY2292" fmla="*/ 6473301 h 6857957"/>
              <a:gd name="connsiteX2293" fmla="*/ 3171826 w 4826000"/>
              <a:gd name="connsiteY2293" fmla="*/ 6471690 h 6857957"/>
              <a:gd name="connsiteX2294" fmla="*/ 3176789 w 4826000"/>
              <a:gd name="connsiteY2294" fmla="*/ 6471690 h 6857957"/>
              <a:gd name="connsiteX2295" fmla="*/ 3181132 w 4826000"/>
              <a:gd name="connsiteY2295" fmla="*/ 6470724 h 6857957"/>
              <a:gd name="connsiteX2296" fmla="*/ 3184234 w 4826000"/>
              <a:gd name="connsiteY2296" fmla="*/ 6470080 h 6857957"/>
              <a:gd name="connsiteX2297" fmla="*/ 3187026 w 4826000"/>
              <a:gd name="connsiteY2297" fmla="*/ 6469113 h 6857957"/>
              <a:gd name="connsiteX2298" fmla="*/ 3188887 w 4826000"/>
              <a:gd name="connsiteY2298" fmla="*/ 6468147 h 6857957"/>
              <a:gd name="connsiteX2299" fmla="*/ 3189818 w 4826000"/>
              <a:gd name="connsiteY2299" fmla="*/ 6466536 h 6857957"/>
              <a:gd name="connsiteX2300" fmla="*/ 3190128 w 4826000"/>
              <a:gd name="connsiteY2300" fmla="*/ 6465892 h 6857957"/>
              <a:gd name="connsiteX2301" fmla="*/ 3190128 w 4826000"/>
              <a:gd name="connsiteY2301" fmla="*/ 6464926 h 6857957"/>
              <a:gd name="connsiteX2302" fmla="*/ 1618647 w 4826000"/>
              <a:gd name="connsiteY2302" fmla="*/ 6461083 h 6857957"/>
              <a:gd name="connsiteX2303" fmla="*/ 1621555 w 4826000"/>
              <a:gd name="connsiteY2303" fmla="*/ 6461083 h 6857957"/>
              <a:gd name="connsiteX2304" fmla="*/ 1624463 w 4826000"/>
              <a:gd name="connsiteY2304" fmla="*/ 6461391 h 6857957"/>
              <a:gd name="connsiteX2305" fmla="*/ 1627048 w 4826000"/>
              <a:gd name="connsiteY2305" fmla="*/ 6462005 h 6857957"/>
              <a:gd name="connsiteX2306" fmla="*/ 1628664 w 4826000"/>
              <a:gd name="connsiteY2306" fmla="*/ 6462620 h 6857957"/>
              <a:gd name="connsiteX2307" fmla="*/ 1630280 w 4826000"/>
              <a:gd name="connsiteY2307" fmla="*/ 6463541 h 6857957"/>
              <a:gd name="connsiteX2308" fmla="*/ 1631248 w 4826000"/>
              <a:gd name="connsiteY2308" fmla="*/ 6464770 h 6857957"/>
              <a:gd name="connsiteX2309" fmla="*/ 1632541 w 4826000"/>
              <a:gd name="connsiteY2309" fmla="*/ 6465999 h 6857957"/>
              <a:gd name="connsiteX2310" fmla="*/ 1633187 w 4826000"/>
              <a:gd name="connsiteY2310" fmla="*/ 6467228 h 6857957"/>
              <a:gd name="connsiteX2311" fmla="*/ 1633833 w 4826000"/>
              <a:gd name="connsiteY2311" fmla="*/ 6469994 h 6857957"/>
              <a:gd name="connsiteX2312" fmla="*/ 1634156 w 4826000"/>
              <a:gd name="connsiteY2312" fmla="*/ 6473374 h 6857957"/>
              <a:gd name="connsiteX2313" fmla="*/ 1634480 w 4826000"/>
              <a:gd name="connsiteY2313" fmla="*/ 6476139 h 6857957"/>
              <a:gd name="connsiteX2314" fmla="*/ 1635126 w 4826000"/>
              <a:gd name="connsiteY2314" fmla="*/ 6479211 h 6857957"/>
              <a:gd name="connsiteX2315" fmla="*/ 1608306 w 4826000"/>
              <a:gd name="connsiteY2315" fmla="*/ 6480133 h 6857957"/>
              <a:gd name="connsiteX2316" fmla="*/ 1606368 w 4826000"/>
              <a:gd name="connsiteY2316" fmla="*/ 6477061 h 6857957"/>
              <a:gd name="connsiteX2317" fmla="*/ 1605075 w 4826000"/>
              <a:gd name="connsiteY2317" fmla="*/ 6474603 h 6857957"/>
              <a:gd name="connsiteX2318" fmla="*/ 1604429 w 4826000"/>
              <a:gd name="connsiteY2318" fmla="*/ 6472145 h 6857957"/>
              <a:gd name="connsiteX2319" fmla="*/ 1603783 w 4826000"/>
              <a:gd name="connsiteY2319" fmla="*/ 6469994 h 6857957"/>
              <a:gd name="connsiteX2320" fmla="*/ 1603136 w 4826000"/>
              <a:gd name="connsiteY2320" fmla="*/ 6468150 h 6857957"/>
              <a:gd name="connsiteX2321" fmla="*/ 1602491 w 4826000"/>
              <a:gd name="connsiteY2321" fmla="*/ 6466614 h 6857957"/>
              <a:gd name="connsiteX2322" fmla="*/ 1600875 w 4826000"/>
              <a:gd name="connsiteY2322" fmla="*/ 6465385 h 6857957"/>
              <a:gd name="connsiteX2323" fmla="*/ 1599259 w 4826000"/>
              <a:gd name="connsiteY2323" fmla="*/ 6464463 h 6857957"/>
              <a:gd name="connsiteX2324" fmla="*/ 1598613 w 4826000"/>
              <a:gd name="connsiteY2324" fmla="*/ 6462927 h 6857957"/>
              <a:gd name="connsiteX2325" fmla="*/ 1598936 w 4826000"/>
              <a:gd name="connsiteY2325" fmla="*/ 6462005 h 6857957"/>
              <a:gd name="connsiteX2326" fmla="*/ 1599582 w 4826000"/>
              <a:gd name="connsiteY2326" fmla="*/ 6461698 h 6857957"/>
              <a:gd name="connsiteX2327" fmla="*/ 1600551 w 4826000"/>
              <a:gd name="connsiteY2327" fmla="*/ 6461698 h 6857957"/>
              <a:gd name="connsiteX2328" fmla="*/ 1604107 w 4826000"/>
              <a:gd name="connsiteY2328" fmla="*/ 6462005 h 6857957"/>
              <a:gd name="connsiteX2329" fmla="*/ 1607660 w 4826000"/>
              <a:gd name="connsiteY2329" fmla="*/ 6462927 h 6857957"/>
              <a:gd name="connsiteX2330" fmla="*/ 1611861 w 4826000"/>
              <a:gd name="connsiteY2330" fmla="*/ 6464156 h 6857957"/>
              <a:gd name="connsiteX2331" fmla="*/ 1613801 w 4826000"/>
              <a:gd name="connsiteY2331" fmla="*/ 6464463 h 6857957"/>
              <a:gd name="connsiteX2332" fmla="*/ 1615092 w 4826000"/>
              <a:gd name="connsiteY2332" fmla="*/ 6464463 h 6857957"/>
              <a:gd name="connsiteX2333" fmla="*/ 1616708 w 4826000"/>
              <a:gd name="connsiteY2333" fmla="*/ 6464156 h 6857957"/>
              <a:gd name="connsiteX2334" fmla="*/ 1618000 w 4826000"/>
              <a:gd name="connsiteY2334" fmla="*/ 6463541 h 6857957"/>
              <a:gd name="connsiteX2335" fmla="*/ 1618323 w 4826000"/>
              <a:gd name="connsiteY2335" fmla="*/ 6462620 h 6857957"/>
              <a:gd name="connsiteX2336" fmla="*/ 2451827 w 4826000"/>
              <a:gd name="connsiteY2336" fmla="*/ 6454733 h 6857957"/>
              <a:gd name="connsiteX2337" fmla="*/ 2454394 w 4826000"/>
              <a:gd name="connsiteY2337" fmla="*/ 6454733 h 6857957"/>
              <a:gd name="connsiteX2338" fmla="*/ 2456319 w 4826000"/>
              <a:gd name="connsiteY2338" fmla="*/ 6455040 h 6857957"/>
              <a:gd name="connsiteX2339" fmla="*/ 2457602 w 4826000"/>
              <a:gd name="connsiteY2339" fmla="*/ 6455347 h 6857957"/>
              <a:gd name="connsiteX2340" fmla="*/ 2458244 w 4826000"/>
              <a:gd name="connsiteY2340" fmla="*/ 6455960 h 6857957"/>
              <a:gd name="connsiteX2341" fmla="*/ 2458886 w 4826000"/>
              <a:gd name="connsiteY2341" fmla="*/ 6457187 h 6857957"/>
              <a:gd name="connsiteX2342" fmla="*/ 2459207 w 4826000"/>
              <a:gd name="connsiteY2342" fmla="*/ 6458107 h 6857957"/>
              <a:gd name="connsiteX2343" fmla="*/ 2459528 w 4826000"/>
              <a:gd name="connsiteY2343" fmla="*/ 6459947 h 6857957"/>
              <a:gd name="connsiteX2344" fmla="*/ 2459849 w 4826000"/>
              <a:gd name="connsiteY2344" fmla="*/ 6460867 h 6857957"/>
              <a:gd name="connsiteX2345" fmla="*/ 2460170 w 4826000"/>
              <a:gd name="connsiteY2345" fmla="*/ 6461480 h 6857957"/>
              <a:gd name="connsiteX2346" fmla="*/ 2461132 w 4826000"/>
              <a:gd name="connsiteY2346" fmla="*/ 6462400 h 6857957"/>
              <a:gd name="connsiteX2347" fmla="*/ 2462416 w 4826000"/>
              <a:gd name="connsiteY2347" fmla="*/ 6462707 h 6857957"/>
              <a:gd name="connsiteX2348" fmla="*/ 2464020 w 4826000"/>
              <a:gd name="connsiteY2348" fmla="*/ 6463014 h 6857957"/>
              <a:gd name="connsiteX2349" fmla="*/ 2465945 w 4826000"/>
              <a:gd name="connsiteY2349" fmla="*/ 6463014 h 6857957"/>
              <a:gd name="connsiteX2350" fmla="*/ 2469154 w 4826000"/>
              <a:gd name="connsiteY2350" fmla="*/ 6462707 h 6857957"/>
              <a:gd name="connsiteX2351" fmla="*/ 2472684 w 4826000"/>
              <a:gd name="connsiteY2351" fmla="*/ 6462094 h 6857957"/>
              <a:gd name="connsiteX2352" fmla="*/ 2473326 w 4826000"/>
              <a:gd name="connsiteY2352" fmla="*/ 6463627 h 6857957"/>
              <a:gd name="connsiteX2353" fmla="*/ 2473326 w 4826000"/>
              <a:gd name="connsiteY2353" fmla="*/ 6464854 h 6857957"/>
              <a:gd name="connsiteX2354" fmla="*/ 2472363 w 4826000"/>
              <a:gd name="connsiteY2354" fmla="*/ 6466080 h 6857957"/>
              <a:gd name="connsiteX2355" fmla="*/ 2471080 w 4826000"/>
              <a:gd name="connsiteY2355" fmla="*/ 6467307 h 6857957"/>
              <a:gd name="connsiteX2356" fmla="*/ 2467229 w 4826000"/>
              <a:gd name="connsiteY2356" fmla="*/ 6469454 h 6857957"/>
              <a:gd name="connsiteX2357" fmla="*/ 2463378 w 4826000"/>
              <a:gd name="connsiteY2357" fmla="*/ 6471907 h 6857957"/>
              <a:gd name="connsiteX2358" fmla="*/ 2459528 w 4826000"/>
              <a:gd name="connsiteY2358" fmla="*/ 6473748 h 6857957"/>
              <a:gd name="connsiteX2359" fmla="*/ 2458244 w 4826000"/>
              <a:gd name="connsiteY2359" fmla="*/ 6474668 h 6857957"/>
              <a:gd name="connsiteX2360" fmla="*/ 2457602 w 4826000"/>
              <a:gd name="connsiteY2360" fmla="*/ 6475588 h 6857957"/>
              <a:gd name="connsiteX2361" fmla="*/ 2457602 w 4826000"/>
              <a:gd name="connsiteY2361" fmla="*/ 6476201 h 6857957"/>
              <a:gd name="connsiteX2362" fmla="*/ 2458244 w 4826000"/>
              <a:gd name="connsiteY2362" fmla="*/ 6477121 h 6857957"/>
              <a:gd name="connsiteX2363" fmla="*/ 2459849 w 4826000"/>
              <a:gd name="connsiteY2363" fmla="*/ 6478041 h 6857957"/>
              <a:gd name="connsiteX2364" fmla="*/ 2462737 w 4826000"/>
              <a:gd name="connsiteY2364" fmla="*/ 6478654 h 6857957"/>
              <a:gd name="connsiteX2365" fmla="*/ 2462416 w 4826000"/>
              <a:gd name="connsiteY2365" fmla="*/ 6478961 h 6857957"/>
              <a:gd name="connsiteX2366" fmla="*/ 2462095 w 4826000"/>
              <a:gd name="connsiteY2366" fmla="*/ 6479574 h 6857957"/>
              <a:gd name="connsiteX2367" fmla="*/ 2460170 w 4826000"/>
              <a:gd name="connsiteY2367" fmla="*/ 6480188 h 6857957"/>
              <a:gd name="connsiteX2368" fmla="*/ 2458244 w 4826000"/>
              <a:gd name="connsiteY2368" fmla="*/ 6480801 h 6857957"/>
              <a:gd name="connsiteX2369" fmla="*/ 2455677 w 4826000"/>
              <a:gd name="connsiteY2369" fmla="*/ 6481108 h 6857957"/>
              <a:gd name="connsiteX2370" fmla="*/ 2443163 w 4826000"/>
              <a:gd name="connsiteY2370" fmla="*/ 6481721 h 6857957"/>
              <a:gd name="connsiteX2371" fmla="*/ 2445409 w 4826000"/>
              <a:gd name="connsiteY2371" fmla="*/ 6478961 h 6857957"/>
              <a:gd name="connsiteX2372" fmla="*/ 2448297 w 4826000"/>
              <a:gd name="connsiteY2372" fmla="*/ 6475894 h 6857957"/>
              <a:gd name="connsiteX2373" fmla="*/ 2450543 w 4826000"/>
              <a:gd name="connsiteY2373" fmla="*/ 6473134 h 6857957"/>
              <a:gd name="connsiteX2374" fmla="*/ 2452468 w 4826000"/>
              <a:gd name="connsiteY2374" fmla="*/ 6469761 h 6857957"/>
              <a:gd name="connsiteX2375" fmla="*/ 2453431 w 4826000"/>
              <a:gd name="connsiteY2375" fmla="*/ 6468534 h 6857957"/>
              <a:gd name="connsiteX2376" fmla="*/ 2454073 w 4826000"/>
              <a:gd name="connsiteY2376" fmla="*/ 6466694 h 6857957"/>
              <a:gd name="connsiteX2377" fmla="*/ 2454394 w 4826000"/>
              <a:gd name="connsiteY2377" fmla="*/ 6465160 h 6857957"/>
              <a:gd name="connsiteX2378" fmla="*/ 2454715 w 4826000"/>
              <a:gd name="connsiteY2378" fmla="*/ 6463014 h 6857957"/>
              <a:gd name="connsiteX2379" fmla="*/ 2454394 w 4826000"/>
              <a:gd name="connsiteY2379" fmla="*/ 6461480 h 6857957"/>
              <a:gd name="connsiteX2380" fmla="*/ 2454073 w 4826000"/>
              <a:gd name="connsiteY2380" fmla="*/ 6459333 h 6857957"/>
              <a:gd name="connsiteX2381" fmla="*/ 2452789 w 4826000"/>
              <a:gd name="connsiteY2381" fmla="*/ 6457493 h 6857957"/>
              <a:gd name="connsiteX2382" fmla="*/ 2274888 w 4826000"/>
              <a:gd name="connsiteY2382" fmla="*/ 6451558 h 6857957"/>
              <a:gd name="connsiteX2383" fmla="*/ 2274888 w 4826000"/>
              <a:gd name="connsiteY2383" fmla="*/ 6452588 h 6857957"/>
              <a:gd name="connsiteX2384" fmla="*/ 2274259 w 4826000"/>
              <a:gd name="connsiteY2384" fmla="*/ 6453618 h 6857957"/>
              <a:gd name="connsiteX2385" fmla="*/ 2273000 w 4826000"/>
              <a:gd name="connsiteY2385" fmla="*/ 6454647 h 6857957"/>
              <a:gd name="connsiteX2386" fmla="*/ 2271741 w 4826000"/>
              <a:gd name="connsiteY2386" fmla="*/ 6455334 h 6857957"/>
              <a:gd name="connsiteX2387" fmla="*/ 2267651 w 4826000"/>
              <a:gd name="connsiteY2387" fmla="*/ 6456707 h 6857957"/>
              <a:gd name="connsiteX2388" fmla="*/ 2263246 w 4826000"/>
              <a:gd name="connsiteY2388" fmla="*/ 6457737 h 6857957"/>
              <a:gd name="connsiteX2389" fmla="*/ 2258841 w 4826000"/>
              <a:gd name="connsiteY2389" fmla="*/ 6458766 h 6857957"/>
              <a:gd name="connsiteX2390" fmla="*/ 2254752 w 4826000"/>
              <a:gd name="connsiteY2390" fmla="*/ 6459796 h 6857957"/>
              <a:gd name="connsiteX2391" fmla="*/ 2253178 w 4826000"/>
              <a:gd name="connsiteY2391" fmla="*/ 6460826 h 6857957"/>
              <a:gd name="connsiteX2392" fmla="*/ 2252234 w 4826000"/>
              <a:gd name="connsiteY2392" fmla="*/ 6461512 h 6857957"/>
              <a:gd name="connsiteX2393" fmla="*/ 2251604 w 4826000"/>
              <a:gd name="connsiteY2393" fmla="*/ 6462542 h 6857957"/>
              <a:gd name="connsiteX2394" fmla="*/ 2251290 w 4826000"/>
              <a:gd name="connsiteY2394" fmla="*/ 6464258 h 6857957"/>
              <a:gd name="connsiteX2395" fmla="*/ 2245312 w 4826000"/>
              <a:gd name="connsiteY2395" fmla="*/ 6463229 h 6857957"/>
              <a:gd name="connsiteX2396" fmla="*/ 2242165 w 4826000"/>
              <a:gd name="connsiteY2396" fmla="*/ 6462199 h 6857957"/>
              <a:gd name="connsiteX2397" fmla="*/ 2241221 w 4826000"/>
              <a:gd name="connsiteY2397" fmla="*/ 6461856 h 6857957"/>
              <a:gd name="connsiteX2398" fmla="*/ 2240277 w 4826000"/>
              <a:gd name="connsiteY2398" fmla="*/ 6461512 h 6857957"/>
              <a:gd name="connsiteX2399" fmla="*/ 2239963 w 4826000"/>
              <a:gd name="connsiteY2399" fmla="*/ 6460826 h 6857957"/>
              <a:gd name="connsiteX2400" fmla="*/ 2239963 w 4826000"/>
              <a:gd name="connsiteY2400" fmla="*/ 6460139 h 6857957"/>
              <a:gd name="connsiteX2401" fmla="*/ 2240907 w 4826000"/>
              <a:gd name="connsiteY2401" fmla="*/ 6458766 h 6857957"/>
              <a:gd name="connsiteX2402" fmla="*/ 2241852 w 4826000"/>
              <a:gd name="connsiteY2402" fmla="*/ 6457050 h 6857957"/>
              <a:gd name="connsiteX2403" fmla="*/ 2242795 w 4826000"/>
              <a:gd name="connsiteY2403" fmla="*/ 6454991 h 6857957"/>
              <a:gd name="connsiteX2404" fmla="*/ 2243109 w 4826000"/>
              <a:gd name="connsiteY2404" fmla="*/ 6453618 h 6857957"/>
              <a:gd name="connsiteX2405" fmla="*/ 2243109 w 4826000"/>
              <a:gd name="connsiteY2405" fmla="*/ 6452245 h 6857957"/>
              <a:gd name="connsiteX2406" fmla="*/ 4080772 w 4826000"/>
              <a:gd name="connsiteY2406" fmla="*/ 6442033 h 6857957"/>
              <a:gd name="connsiteX2407" fmla="*/ 4083635 w 4826000"/>
              <a:gd name="connsiteY2407" fmla="*/ 6442033 h 6857957"/>
              <a:gd name="connsiteX2408" fmla="*/ 4086180 w 4826000"/>
              <a:gd name="connsiteY2408" fmla="*/ 6442352 h 6857957"/>
              <a:gd name="connsiteX2409" fmla="*/ 4089043 w 4826000"/>
              <a:gd name="connsiteY2409" fmla="*/ 6442671 h 6857957"/>
              <a:gd name="connsiteX2410" fmla="*/ 4093815 w 4826000"/>
              <a:gd name="connsiteY2410" fmla="*/ 6443946 h 6857957"/>
              <a:gd name="connsiteX2411" fmla="*/ 4098905 w 4826000"/>
              <a:gd name="connsiteY2411" fmla="*/ 6445858 h 6857957"/>
              <a:gd name="connsiteX2412" fmla="*/ 4102722 w 4826000"/>
              <a:gd name="connsiteY2412" fmla="*/ 6448408 h 6857957"/>
              <a:gd name="connsiteX2413" fmla="*/ 4104630 w 4826000"/>
              <a:gd name="connsiteY2413" fmla="*/ 6449682 h 6857957"/>
              <a:gd name="connsiteX2414" fmla="*/ 4105903 w 4826000"/>
              <a:gd name="connsiteY2414" fmla="*/ 6450957 h 6857957"/>
              <a:gd name="connsiteX2415" fmla="*/ 4107175 w 4826000"/>
              <a:gd name="connsiteY2415" fmla="*/ 6452232 h 6857957"/>
              <a:gd name="connsiteX2416" fmla="*/ 4107811 w 4826000"/>
              <a:gd name="connsiteY2416" fmla="*/ 6453826 h 6857957"/>
              <a:gd name="connsiteX2417" fmla="*/ 4099541 w 4826000"/>
              <a:gd name="connsiteY2417" fmla="*/ 6454144 h 6857957"/>
              <a:gd name="connsiteX2418" fmla="*/ 4095723 w 4826000"/>
              <a:gd name="connsiteY2418" fmla="*/ 6454782 h 6857957"/>
              <a:gd name="connsiteX2419" fmla="*/ 4096678 w 4826000"/>
              <a:gd name="connsiteY2419" fmla="*/ 6455101 h 6857957"/>
              <a:gd name="connsiteX2420" fmla="*/ 4099541 w 4826000"/>
              <a:gd name="connsiteY2420" fmla="*/ 6456057 h 6857957"/>
              <a:gd name="connsiteX2421" fmla="*/ 4103358 w 4826000"/>
              <a:gd name="connsiteY2421" fmla="*/ 6456694 h 6857957"/>
              <a:gd name="connsiteX2422" fmla="*/ 4107493 w 4826000"/>
              <a:gd name="connsiteY2422" fmla="*/ 6457969 h 6857957"/>
              <a:gd name="connsiteX2423" fmla="*/ 4108766 w 4826000"/>
              <a:gd name="connsiteY2423" fmla="*/ 6458606 h 6857957"/>
              <a:gd name="connsiteX2424" fmla="*/ 4109720 w 4826000"/>
              <a:gd name="connsiteY2424" fmla="*/ 6459563 h 6857957"/>
              <a:gd name="connsiteX2425" fmla="*/ 4110038 w 4826000"/>
              <a:gd name="connsiteY2425" fmla="*/ 6459881 h 6857957"/>
              <a:gd name="connsiteX2426" fmla="*/ 4110038 w 4826000"/>
              <a:gd name="connsiteY2426" fmla="*/ 6460519 h 6857957"/>
              <a:gd name="connsiteX2427" fmla="*/ 4109402 w 4826000"/>
              <a:gd name="connsiteY2427" fmla="*/ 6461794 h 6857957"/>
              <a:gd name="connsiteX2428" fmla="*/ 4105585 w 4826000"/>
              <a:gd name="connsiteY2428" fmla="*/ 6463706 h 6857957"/>
              <a:gd name="connsiteX2429" fmla="*/ 4102086 w 4826000"/>
              <a:gd name="connsiteY2429" fmla="*/ 6464025 h 6857957"/>
              <a:gd name="connsiteX2430" fmla="*/ 4099541 w 4826000"/>
              <a:gd name="connsiteY2430" fmla="*/ 6464025 h 6857957"/>
              <a:gd name="connsiteX2431" fmla="*/ 4096678 w 4826000"/>
              <a:gd name="connsiteY2431" fmla="*/ 6463706 h 6857957"/>
              <a:gd name="connsiteX2432" fmla="*/ 4093179 w 4826000"/>
              <a:gd name="connsiteY2432" fmla="*/ 6463068 h 6857957"/>
              <a:gd name="connsiteX2433" fmla="*/ 4089043 w 4826000"/>
              <a:gd name="connsiteY2433" fmla="*/ 6462431 h 6857957"/>
              <a:gd name="connsiteX2434" fmla="*/ 4083635 w 4826000"/>
              <a:gd name="connsiteY2434" fmla="*/ 6462431 h 6857957"/>
              <a:gd name="connsiteX2435" fmla="*/ 4076955 w 4826000"/>
              <a:gd name="connsiteY2435" fmla="*/ 6463068 h 6857957"/>
              <a:gd name="connsiteX2436" fmla="*/ 4078546 w 4826000"/>
              <a:gd name="connsiteY2436" fmla="*/ 6464025 h 6857957"/>
              <a:gd name="connsiteX2437" fmla="*/ 4080136 w 4826000"/>
              <a:gd name="connsiteY2437" fmla="*/ 6464981 h 6857957"/>
              <a:gd name="connsiteX2438" fmla="*/ 4082045 w 4826000"/>
              <a:gd name="connsiteY2438" fmla="*/ 6465937 h 6857957"/>
              <a:gd name="connsiteX2439" fmla="*/ 4082999 w 4826000"/>
              <a:gd name="connsiteY2439" fmla="*/ 6467212 h 6857957"/>
              <a:gd name="connsiteX2440" fmla="*/ 4083953 w 4826000"/>
              <a:gd name="connsiteY2440" fmla="*/ 6468487 h 6857957"/>
              <a:gd name="connsiteX2441" fmla="*/ 4084590 w 4826000"/>
              <a:gd name="connsiteY2441" fmla="*/ 6470080 h 6857957"/>
              <a:gd name="connsiteX2442" fmla="*/ 4084908 w 4826000"/>
              <a:gd name="connsiteY2442" fmla="*/ 6471992 h 6857957"/>
              <a:gd name="connsiteX2443" fmla="*/ 4085226 w 4826000"/>
              <a:gd name="connsiteY2443" fmla="*/ 6473586 h 6857957"/>
              <a:gd name="connsiteX2444" fmla="*/ 4089043 w 4826000"/>
              <a:gd name="connsiteY2444" fmla="*/ 6472630 h 6857957"/>
              <a:gd name="connsiteX2445" fmla="*/ 4092224 w 4826000"/>
              <a:gd name="connsiteY2445" fmla="*/ 6471992 h 6857957"/>
              <a:gd name="connsiteX2446" fmla="*/ 4095087 w 4826000"/>
              <a:gd name="connsiteY2446" fmla="*/ 6471674 h 6857957"/>
              <a:gd name="connsiteX2447" fmla="*/ 4097950 w 4826000"/>
              <a:gd name="connsiteY2447" fmla="*/ 6471674 h 6857957"/>
              <a:gd name="connsiteX2448" fmla="*/ 4100177 w 4826000"/>
              <a:gd name="connsiteY2448" fmla="*/ 6471674 h 6857957"/>
              <a:gd name="connsiteX2449" fmla="*/ 4101767 w 4826000"/>
              <a:gd name="connsiteY2449" fmla="*/ 6471992 h 6857957"/>
              <a:gd name="connsiteX2450" fmla="*/ 4103040 w 4826000"/>
              <a:gd name="connsiteY2450" fmla="*/ 6472311 h 6857957"/>
              <a:gd name="connsiteX2451" fmla="*/ 4103994 w 4826000"/>
              <a:gd name="connsiteY2451" fmla="*/ 6472949 h 6857957"/>
              <a:gd name="connsiteX2452" fmla="*/ 4104312 w 4826000"/>
              <a:gd name="connsiteY2452" fmla="*/ 6473267 h 6857957"/>
              <a:gd name="connsiteX2453" fmla="*/ 4103994 w 4826000"/>
              <a:gd name="connsiteY2453" fmla="*/ 6473905 h 6857957"/>
              <a:gd name="connsiteX2454" fmla="*/ 4102404 w 4826000"/>
              <a:gd name="connsiteY2454" fmla="*/ 6474542 h 6857957"/>
              <a:gd name="connsiteX2455" fmla="*/ 4100813 w 4826000"/>
              <a:gd name="connsiteY2455" fmla="*/ 6475180 h 6857957"/>
              <a:gd name="connsiteX2456" fmla="*/ 4098268 w 4826000"/>
              <a:gd name="connsiteY2456" fmla="*/ 6475498 h 6857957"/>
              <a:gd name="connsiteX2457" fmla="*/ 4094769 w 4826000"/>
              <a:gd name="connsiteY2457" fmla="*/ 6476136 h 6857957"/>
              <a:gd name="connsiteX2458" fmla="*/ 4090634 w 4826000"/>
              <a:gd name="connsiteY2458" fmla="*/ 6476136 h 6857957"/>
              <a:gd name="connsiteX2459" fmla="*/ 4085544 w 4826000"/>
              <a:gd name="connsiteY2459" fmla="*/ 6476136 h 6857957"/>
              <a:gd name="connsiteX2460" fmla="*/ 4089679 w 4826000"/>
              <a:gd name="connsiteY2460" fmla="*/ 6476773 h 6857957"/>
              <a:gd name="connsiteX2461" fmla="*/ 4092542 w 4826000"/>
              <a:gd name="connsiteY2461" fmla="*/ 6478367 h 6857957"/>
              <a:gd name="connsiteX2462" fmla="*/ 4094769 w 4826000"/>
              <a:gd name="connsiteY2462" fmla="*/ 6479642 h 6857957"/>
              <a:gd name="connsiteX2463" fmla="*/ 4097314 w 4826000"/>
              <a:gd name="connsiteY2463" fmla="*/ 6481235 h 6857957"/>
              <a:gd name="connsiteX2464" fmla="*/ 4101449 w 4826000"/>
              <a:gd name="connsiteY2464" fmla="*/ 6484104 h 6857957"/>
              <a:gd name="connsiteX2465" fmla="*/ 4103994 w 4826000"/>
              <a:gd name="connsiteY2465" fmla="*/ 6485697 h 6857957"/>
              <a:gd name="connsiteX2466" fmla="*/ 4107175 w 4826000"/>
              <a:gd name="connsiteY2466" fmla="*/ 6486653 h 6857957"/>
              <a:gd name="connsiteX2467" fmla="*/ 4104630 w 4826000"/>
              <a:gd name="connsiteY2467" fmla="*/ 6488884 h 6857957"/>
              <a:gd name="connsiteX2468" fmla="*/ 4102086 w 4826000"/>
              <a:gd name="connsiteY2468" fmla="*/ 6490797 h 6857957"/>
              <a:gd name="connsiteX2469" fmla="*/ 4100495 w 4826000"/>
              <a:gd name="connsiteY2469" fmla="*/ 6493346 h 6857957"/>
              <a:gd name="connsiteX2470" fmla="*/ 4098905 w 4826000"/>
              <a:gd name="connsiteY2470" fmla="*/ 6495577 h 6857957"/>
              <a:gd name="connsiteX2471" fmla="*/ 4097632 w 4826000"/>
              <a:gd name="connsiteY2471" fmla="*/ 6497490 h 6857957"/>
              <a:gd name="connsiteX2472" fmla="*/ 4096678 w 4826000"/>
              <a:gd name="connsiteY2472" fmla="*/ 6499721 h 6857957"/>
              <a:gd name="connsiteX2473" fmla="*/ 4095723 w 4826000"/>
              <a:gd name="connsiteY2473" fmla="*/ 6502270 h 6857957"/>
              <a:gd name="connsiteX2474" fmla="*/ 4095087 w 4826000"/>
              <a:gd name="connsiteY2474" fmla="*/ 6504501 h 6857957"/>
              <a:gd name="connsiteX2475" fmla="*/ 4094769 w 4826000"/>
              <a:gd name="connsiteY2475" fmla="*/ 6509282 h 6857957"/>
              <a:gd name="connsiteX2476" fmla="*/ 4094451 w 4826000"/>
              <a:gd name="connsiteY2476" fmla="*/ 6513744 h 6857957"/>
              <a:gd name="connsiteX2477" fmla="*/ 4094769 w 4826000"/>
              <a:gd name="connsiteY2477" fmla="*/ 6522987 h 6857957"/>
              <a:gd name="connsiteX2478" fmla="*/ 4094769 w 4826000"/>
              <a:gd name="connsiteY2478" fmla="*/ 6527449 h 6857957"/>
              <a:gd name="connsiteX2479" fmla="*/ 4094451 w 4826000"/>
              <a:gd name="connsiteY2479" fmla="*/ 6531911 h 6857957"/>
              <a:gd name="connsiteX2480" fmla="*/ 4093815 w 4826000"/>
              <a:gd name="connsiteY2480" fmla="*/ 6536054 h 6857957"/>
              <a:gd name="connsiteX2481" fmla="*/ 4093179 w 4826000"/>
              <a:gd name="connsiteY2481" fmla="*/ 6538604 h 6857957"/>
              <a:gd name="connsiteX2482" fmla="*/ 4092224 w 4826000"/>
              <a:gd name="connsiteY2482" fmla="*/ 6540516 h 6857957"/>
              <a:gd name="connsiteX2483" fmla="*/ 4090952 w 4826000"/>
              <a:gd name="connsiteY2483" fmla="*/ 6542428 h 6857957"/>
              <a:gd name="connsiteX2484" fmla="*/ 4089679 w 4826000"/>
              <a:gd name="connsiteY2484" fmla="*/ 6544659 h 6857957"/>
              <a:gd name="connsiteX2485" fmla="*/ 4087453 w 4826000"/>
              <a:gd name="connsiteY2485" fmla="*/ 6546571 h 6857957"/>
              <a:gd name="connsiteX2486" fmla="*/ 4085544 w 4826000"/>
              <a:gd name="connsiteY2486" fmla="*/ 6548484 h 6857957"/>
              <a:gd name="connsiteX2487" fmla="*/ 4082999 w 4826000"/>
              <a:gd name="connsiteY2487" fmla="*/ 6550396 h 6857957"/>
              <a:gd name="connsiteX2488" fmla="*/ 4080136 w 4826000"/>
              <a:gd name="connsiteY2488" fmla="*/ 6552627 h 6857957"/>
              <a:gd name="connsiteX2489" fmla="*/ 4076955 w 4826000"/>
              <a:gd name="connsiteY2489" fmla="*/ 6554221 h 6857957"/>
              <a:gd name="connsiteX2490" fmla="*/ 4072820 w 4826000"/>
              <a:gd name="connsiteY2490" fmla="*/ 6556133 h 6857957"/>
              <a:gd name="connsiteX2491" fmla="*/ 4075683 w 4826000"/>
              <a:gd name="connsiteY2491" fmla="*/ 6559320 h 6857957"/>
              <a:gd name="connsiteX2492" fmla="*/ 4078864 w 4826000"/>
              <a:gd name="connsiteY2492" fmla="*/ 6563145 h 6857957"/>
              <a:gd name="connsiteX2493" fmla="*/ 4080136 w 4826000"/>
              <a:gd name="connsiteY2493" fmla="*/ 6565376 h 6857957"/>
              <a:gd name="connsiteX2494" fmla="*/ 4081727 w 4826000"/>
              <a:gd name="connsiteY2494" fmla="*/ 6567925 h 6857957"/>
              <a:gd name="connsiteX2495" fmla="*/ 4082681 w 4826000"/>
              <a:gd name="connsiteY2495" fmla="*/ 6570156 h 6857957"/>
              <a:gd name="connsiteX2496" fmla="*/ 4083635 w 4826000"/>
              <a:gd name="connsiteY2496" fmla="*/ 6572387 h 6857957"/>
              <a:gd name="connsiteX2497" fmla="*/ 4083635 w 4826000"/>
              <a:gd name="connsiteY2497" fmla="*/ 6574937 h 6857957"/>
              <a:gd name="connsiteX2498" fmla="*/ 4083317 w 4826000"/>
              <a:gd name="connsiteY2498" fmla="*/ 6576849 h 6857957"/>
              <a:gd name="connsiteX2499" fmla="*/ 4082681 w 4826000"/>
              <a:gd name="connsiteY2499" fmla="*/ 6578762 h 6857957"/>
              <a:gd name="connsiteX2500" fmla="*/ 4080772 w 4826000"/>
              <a:gd name="connsiteY2500" fmla="*/ 6580355 h 6857957"/>
              <a:gd name="connsiteX2501" fmla="*/ 4078228 w 4826000"/>
              <a:gd name="connsiteY2501" fmla="*/ 6581949 h 6857957"/>
              <a:gd name="connsiteX2502" fmla="*/ 4075046 w 4826000"/>
              <a:gd name="connsiteY2502" fmla="*/ 6582905 h 6857957"/>
              <a:gd name="connsiteX2503" fmla="*/ 4070275 w 4826000"/>
              <a:gd name="connsiteY2503" fmla="*/ 6583542 h 6857957"/>
              <a:gd name="connsiteX2504" fmla="*/ 4064549 w 4826000"/>
              <a:gd name="connsiteY2504" fmla="*/ 6583861 h 6857957"/>
              <a:gd name="connsiteX2505" fmla="*/ 4068048 w 4826000"/>
              <a:gd name="connsiteY2505" fmla="*/ 6584498 h 6857957"/>
              <a:gd name="connsiteX2506" fmla="*/ 4070275 w 4826000"/>
              <a:gd name="connsiteY2506" fmla="*/ 6585136 h 6857957"/>
              <a:gd name="connsiteX2507" fmla="*/ 4072184 w 4826000"/>
              <a:gd name="connsiteY2507" fmla="*/ 6586092 h 6857957"/>
              <a:gd name="connsiteX2508" fmla="*/ 4073774 w 4826000"/>
              <a:gd name="connsiteY2508" fmla="*/ 6586729 h 6857957"/>
              <a:gd name="connsiteX2509" fmla="*/ 4075365 w 4826000"/>
              <a:gd name="connsiteY2509" fmla="*/ 6587686 h 6857957"/>
              <a:gd name="connsiteX2510" fmla="*/ 4076001 w 4826000"/>
              <a:gd name="connsiteY2510" fmla="*/ 6588960 h 6857957"/>
              <a:gd name="connsiteX2511" fmla="*/ 4076319 w 4826000"/>
              <a:gd name="connsiteY2511" fmla="*/ 6589917 h 6857957"/>
              <a:gd name="connsiteX2512" fmla="*/ 4076637 w 4826000"/>
              <a:gd name="connsiteY2512" fmla="*/ 6590873 h 6857957"/>
              <a:gd name="connsiteX2513" fmla="*/ 4076319 w 4826000"/>
              <a:gd name="connsiteY2513" fmla="*/ 6592148 h 6857957"/>
              <a:gd name="connsiteX2514" fmla="*/ 4076001 w 4826000"/>
              <a:gd name="connsiteY2514" fmla="*/ 6593104 h 6857957"/>
              <a:gd name="connsiteX2515" fmla="*/ 4074728 w 4826000"/>
              <a:gd name="connsiteY2515" fmla="*/ 6595335 h 6857957"/>
              <a:gd name="connsiteX2516" fmla="*/ 4072502 w 4826000"/>
              <a:gd name="connsiteY2516" fmla="*/ 6598203 h 6857957"/>
              <a:gd name="connsiteX2517" fmla="*/ 4070593 w 4826000"/>
              <a:gd name="connsiteY2517" fmla="*/ 6600753 h 6857957"/>
              <a:gd name="connsiteX2518" fmla="*/ 4068366 w 4826000"/>
              <a:gd name="connsiteY2518" fmla="*/ 6602984 h 6857957"/>
              <a:gd name="connsiteX2519" fmla="*/ 4066458 w 4826000"/>
              <a:gd name="connsiteY2519" fmla="*/ 6605852 h 6857957"/>
              <a:gd name="connsiteX2520" fmla="*/ 4065185 w 4826000"/>
              <a:gd name="connsiteY2520" fmla="*/ 6608083 h 6857957"/>
              <a:gd name="connsiteX2521" fmla="*/ 4064867 w 4826000"/>
              <a:gd name="connsiteY2521" fmla="*/ 6609358 h 6857957"/>
              <a:gd name="connsiteX2522" fmla="*/ 4064549 w 4826000"/>
              <a:gd name="connsiteY2522" fmla="*/ 6610633 h 6857957"/>
              <a:gd name="connsiteX2523" fmla="*/ 4064867 w 4826000"/>
              <a:gd name="connsiteY2523" fmla="*/ 6611908 h 6857957"/>
              <a:gd name="connsiteX2524" fmla="*/ 4065503 w 4826000"/>
              <a:gd name="connsiteY2524" fmla="*/ 6613183 h 6857957"/>
              <a:gd name="connsiteX2525" fmla="*/ 4066139 w 4826000"/>
              <a:gd name="connsiteY2525" fmla="*/ 6614139 h 6857957"/>
              <a:gd name="connsiteX2526" fmla="*/ 4067730 w 4826000"/>
              <a:gd name="connsiteY2526" fmla="*/ 6615095 h 6857957"/>
              <a:gd name="connsiteX2527" fmla="*/ 4069321 w 4826000"/>
              <a:gd name="connsiteY2527" fmla="*/ 6616051 h 6857957"/>
              <a:gd name="connsiteX2528" fmla="*/ 4071229 w 4826000"/>
              <a:gd name="connsiteY2528" fmla="*/ 6617007 h 6857957"/>
              <a:gd name="connsiteX2529" fmla="*/ 4073774 w 4826000"/>
              <a:gd name="connsiteY2529" fmla="*/ 6617963 h 6857957"/>
              <a:gd name="connsiteX2530" fmla="*/ 4077273 w 4826000"/>
              <a:gd name="connsiteY2530" fmla="*/ 6618920 h 6857957"/>
              <a:gd name="connsiteX2531" fmla="*/ 4076319 w 4826000"/>
              <a:gd name="connsiteY2531" fmla="*/ 6620194 h 6857957"/>
              <a:gd name="connsiteX2532" fmla="*/ 4075046 w 4826000"/>
              <a:gd name="connsiteY2532" fmla="*/ 6621151 h 6857957"/>
              <a:gd name="connsiteX2533" fmla="*/ 4073138 w 4826000"/>
              <a:gd name="connsiteY2533" fmla="*/ 6622107 h 6857957"/>
              <a:gd name="connsiteX2534" fmla="*/ 4071229 w 4826000"/>
              <a:gd name="connsiteY2534" fmla="*/ 6623063 h 6857957"/>
              <a:gd name="connsiteX2535" fmla="*/ 4069002 w 4826000"/>
              <a:gd name="connsiteY2535" fmla="*/ 6623700 h 6857957"/>
              <a:gd name="connsiteX2536" fmla="*/ 4065821 w 4826000"/>
              <a:gd name="connsiteY2536" fmla="*/ 6624338 h 6857957"/>
              <a:gd name="connsiteX2537" fmla="*/ 4062640 w 4826000"/>
              <a:gd name="connsiteY2537" fmla="*/ 6624656 h 6857957"/>
              <a:gd name="connsiteX2538" fmla="*/ 4058505 w 4826000"/>
              <a:gd name="connsiteY2538" fmla="*/ 6624656 h 6857957"/>
              <a:gd name="connsiteX2539" fmla="*/ 4062958 w 4826000"/>
              <a:gd name="connsiteY2539" fmla="*/ 6628800 h 6857957"/>
              <a:gd name="connsiteX2540" fmla="*/ 4066139 w 4826000"/>
              <a:gd name="connsiteY2540" fmla="*/ 6632624 h 6857957"/>
              <a:gd name="connsiteX2541" fmla="*/ 4067730 w 4826000"/>
              <a:gd name="connsiteY2541" fmla="*/ 6634855 h 6857957"/>
              <a:gd name="connsiteX2542" fmla="*/ 4068684 w 4826000"/>
              <a:gd name="connsiteY2542" fmla="*/ 6636768 h 6857957"/>
              <a:gd name="connsiteX2543" fmla="*/ 4069321 w 4826000"/>
              <a:gd name="connsiteY2543" fmla="*/ 6638680 h 6857957"/>
              <a:gd name="connsiteX2544" fmla="*/ 4069957 w 4826000"/>
              <a:gd name="connsiteY2544" fmla="*/ 6640911 h 6857957"/>
              <a:gd name="connsiteX2545" fmla="*/ 4070275 w 4826000"/>
              <a:gd name="connsiteY2545" fmla="*/ 6642504 h 6857957"/>
              <a:gd name="connsiteX2546" fmla="*/ 4070275 w 4826000"/>
              <a:gd name="connsiteY2546" fmla="*/ 6644417 h 6857957"/>
              <a:gd name="connsiteX2547" fmla="*/ 4069957 w 4826000"/>
              <a:gd name="connsiteY2547" fmla="*/ 6648560 h 6857957"/>
              <a:gd name="connsiteX2548" fmla="*/ 4069002 w 4826000"/>
              <a:gd name="connsiteY2548" fmla="*/ 6652066 h 6857957"/>
              <a:gd name="connsiteX2549" fmla="*/ 4067412 w 4826000"/>
              <a:gd name="connsiteY2549" fmla="*/ 6655890 h 6857957"/>
              <a:gd name="connsiteX2550" fmla="*/ 4064867 w 4826000"/>
              <a:gd name="connsiteY2550" fmla="*/ 6659715 h 6857957"/>
              <a:gd name="connsiteX2551" fmla="*/ 4062322 w 4826000"/>
              <a:gd name="connsiteY2551" fmla="*/ 6663540 h 6857957"/>
              <a:gd name="connsiteX2552" fmla="*/ 4059141 w 4826000"/>
              <a:gd name="connsiteY2552" fmla="*/ 6667045 h 6857957"/>
              <a:gd name="connsiteX2553" fmla="*/ 4055642 w 4826000"/>
              <a:gd name="connsiteY2553" fmla="*/ 6670870 h 6857957"/>
              <a:gd name="connsiteX2554" fmla="*/ 4048007 w 4826000"/>
              <a:gd name="connsiteY2554" fmla="*/ 6678519 h 6857957"/>
              <a:gd name="connsiteX2555" fmla="*/ 4039737 w 4826000"/>
              <a:gd name="connsiteY2555" fmla="*/ 6685850 h 6857957"/>
              <a:gd name="connsiteX2556" fmla="*/ 4031784 w 4826000"/>
              <a:gd name="connsiteY2556" fmla="*/ 6693499 h 6857957"/>
              <a:gd name="connsiteX2557" fmla="*/ 4027967 w 4826000"/>
              <a:gd name="connsiteY2557" fmla="*/ 6697005 h 6857957"/>
              <a:gd name="connsiteX2558" fmla="*/ 4024467 w 4826000"/>
              <a:gd name="connsiteY2558" fmla="*/ 6700829 h 6857957"/>
              <a:gd name="connsiteX2559" fmla="*/ 4020968 w 4826000"/>
              <a:gd name="connsiteY2559" fmla="*/ 6704654 h 6857957"/>
              <a:gd name="connsiteX2560" fmla="*/ 4018423 w 4826000"/>
              <a:gd name="connsiteY2560" fmla="*/ 6708478 h 6857957"/>
              <a:gd name="connsiteX2561" fmla="*/ 4015879 w 4826000"/>
              <a:gd name="connsiteY2561" fmla="*/ 6712303 h 6857957"/>
              <a:gd name="connsiteX2562" fmla="*/ 4013970 w 4826000"/>
              <a:gd name="connsiteY2562" fmla="*/ 6716127 h 6857957"/>
              <a:gd name="connsiteX2563" fmla="*/ 4012698 w 4826000"/>
              <a:gd name="connsiteY2563" fmla="*/ 6719952 h 6857957"/>
              <a:gd name="connsiteX2564" fmla="*/ 4012379 w 4826000"/>
              <a:gd name="connsiteY2564" fmla="*/ 6724095 h 6857957"/>
              <a:gd name="connsiteX2565" fmla="*/ 4012379 w 4826000"/>
              <a:gd name="connsiteY2565" fmla="*/ 6726008 h 6857957"/>
              <a:gd name="connsiteX2566" fmla="*/ 4012379 w 4826000"/>
              <a:gd name="connsiteY2566" fmla="*/ 6727920 h 6857957"/>
              <a:gd name="connsiteX2567" fmla="*/ 4013016 w 4826000"/>
              <a:gd name="connsiteY2567" fmla="*/ 6730151 h 6857957"/>
              <a:gd name="connsiteX2568" fmla="*/ 4013652 w 4826000"/>
              <a:gd name="connsiteY2568" fmla="*/ 6732063 h 6857957"/>
              <a:gd name="connsiteX2569" fmla="*/ 4014288 w 4826000"/>
              <a:gd name="connsiteY2569" fmla="*/ 6734294 h 6857957"/>
              <a:gd name="connsiteX2570" fmla="*/ 4015561 w 4826000"/>
              <a:gd name="connsiteY2570" fmla="*/ 6736206 h 6857957"/>
              <a:gd name="connsiteX2571" fmla="*/ 4017151 w 4826000"/>
              <a:gd name="connsiteY2571" fmla="*/ 6738437 h 6857957"/>
              <a:gd name="connsiteX2572" fmla="*/ 4018423 w 4826000"/>
              <a:gd name="connsiteY2572" fmla="*/ 6740350 h 6857957"/>
              <a:gd name="connsiteX2573" fmla="*/ 4022241 w 4826000"/>
              <a:gd name="connsiteY2573" fmla="*/ 6744812 h 6857957"/>
              <a:gd name="connsiteX2574" fmla="*/ 4027649 w 4826000"/>
              <a:gd name="connsiteY2574" fmla="*/ 6748955 h 6857957"/>
              <a:gd name="connsiteX2575" fmla="*/ 4023831 w 4826000"/>
              <a:gd name="connsiteY2575" fmla="*/ 6749274 h 6857957"/>
              <a:gd name="connsiteX2576" fmla="*/ 4020650 w 4826000"/>
              <a:gd name="connsiteY2576" fmla="*/ 6749274 h 6857957"/>
              <a:gd name="connsiteX2577" fmla="*/ 4018423 w 4826000"/>
              <a:gd name="connsiteY2577" fmla="*/ 6748955 h 6857957"/>
              <a:gd name="connsiteX2578" fmla="*/ 4016515 w 4826000"/>
              <a:gd name="connsiteY2578" fmla="*/ 6748318 h 6857957"/>
              <a:gd name="connsiteX2579" fmla="*/ 4014924 w 4826000"/>
              <a:gd name="connsiteY2579" fmla="*/ 6747680 h 6857957"/>
              <a:gd name="connsiteX2580" fmla="*/ 4013970 w 4826000"/>
              <a:gd name="connsiteY2580" fmla="*/ 6746724 h 6857957"/>
              <a:gd name="connsiteX2581" fmla="*/ 4012698 w 4826000"/>
              <a:gd name="connsiteY2581" fmla="*/ 6744493 h 6857957"/>
              <a:gd name="connsiteX2582" fmla="*/ 4011425 w 4826000"/>
              <a:gd name="connsiteY2582" fmla="*/ 6741943 h 6857957"/>
              <a:gd name="connsiteX2583" fmla="*/ 4010789 w 4826000"/>
              <a:gd name="connsiteY2583" fmla="*/ 6740987 h 6857957"/>
              <a:gd name="connsiteX2584" fmla="*/ 4009516 w 4826000"/>
              <a:gd name="connsiteY2584" fmla="*/ 6740031 h 6857957"/>
              <a:gd name="connsiteX2585" fmla="*/ 4008244 w 4826000"/>
              <a:gd name="connsiteY2585" fmla="*/ 6739394 h 6857957"/>
              <a:gd name="connsiteX2586" fmla="*/ 4005699 w 4826000"/>
              <a:gd name="connsiteY2586" fmla="*/ 6739075 h 6857957"/>
              <a:gd name="connsiteX2587" fmla="*/ 4003154 w 4826000"/>
              <a:gd name="connsiteY2587" fmla="*/ 6738756 h 6857957"/>
              <a:gd name="connsiteX2588" fmla="*/ 3999655 w 4826000"/>
              <a:gd name="connsiteY2588" fmla="*/ 6738756 h 6857957"/>
              <a:gd name="connsiteX2589" fmla="*/ 3994247 w 4826000"/>
              <a:gd name="connsiteY2589" fmla="*/ 6739075 h 6857957"/>
              <a:gd name="connsiteX2590" fmla="*/ 3989794 w 4826000"/>
              <a:gd name="connsiteY2590" fmla="*/ 6739712 h 6857957"/>
              <a:gd name="connsiteX2591" fmla="*/ 3986295 w 4826000"/>
              <a:gd name="connsiteY2591" fmla="*/ 6740668 h 6857957"/>
              <a:gd name="connsiteX2592" fmla="*/ 3983114 w 4826000"/>
              <a:gd name="connsiteY2592" fmla="*/ 6741625 h 6857957"/>
              <a:gd name="connsiteX2593" fmla="*/ 3980887 w 4826000"/>
              <a:gd name="connsiteY2593" fmla="*/ 6742899 h 6857957"/>
              <a:gd name="connsiteX2594" fmla="*/ 3978978 w 4826000"/>
              <a:gd name="connsiteY2594" fmla="*/ 6744812 h 6857957"/>
              <a:gd name="connsiteX2595" fmla="*/ 3975161 w 4826000"/>
              <a:gd name="connsiteY2595" fmla="*/ 6747680 h 6857957"/>
              <a:gd name="connsiteX2596" fmla="*/ 3975479 w 4826000"/>
              <a:gd name="connsiteY2596" fmla="*/ 6748318 h 6857957"/>
              <a:gd name="connsiteX2597" fmla="*/ 3976115 w 4826000"/>
              <a:gd name="connsiteY2597" fmla="*/ 6748636 h 6857957"/>
              <a:gd name="connsiteX2598" fmla="*/ 3977706 w 4826000"/>
              <a:gd name="connsiteY2598" fmla="*/ 6749274 h 6857957"/>
              <a:gd name="connsiteX2599" fmla="*/ 3980251 w 4826000"/>
              <a:gd name="connsiteY2599" fmla="*/ 6749592 h 6857957"/>
              <a:gd name="connsiteX2600" fmla="*/ 3982795 w 4826000"/>
              <a:gd name="connsiteY2600" fmla="*/ 6749911 h 6857957"/>
              <a:gd name="connsiteX2601" fmla="*/ 3995202 w 4826000"/>
              <a:gd name="connsiteY2601" fmla="*/ 6749911 h 6857957"/>
              <a:gd name="connsiteX2602" fmla="*/ 3993929 w 4826000"/>
              <a:gd name="connsiteY2602" fmla="*/ 6751823 h 6857957"/>
              <a:gd name="connsiteX2603" fmla="*/ 3992021 w 4826000"/>
              <a:gd name="connsiteY2603" fmla="*/ 6753417 h 6857957"/>
              <a:gd name="connsiteX2604" fmla="*/ 3988521 w 4826000"/>
              <a:gd name="connsiteY2604" fmla="*/ 6756285 h 6857957"/>
              <a:gd name="connsiteX2605" fmla="*/ 3984068 w 4826000"/>
              <a:gd name="connsiteY2605" fmla="*/ 6759473 h 6857957"/>
              <a:gd name="connsiteX2606" fmla="*/ 3979933 w 4826000"/>
              <a:gd name="connsiteY2606" fmla="*/ 6762341 h 6857957"/>
              <a:gd name="connsiteX2607" fmla="*/ 3975479 w 4826000"/>
              <a:gd name="connsiteY2607" fmla="*/ 6764891 h 6857957"/>
              <a:gd name="connsiteX2608" fmla="*/ 3971980 w 4826000"/>
              <a:gd name="connsiteY2608" fmla="*/ 6768397 h 6857957"/>
              <a:gd name="connsiteX2609" fmla="*/ 3970071 w 4826000"/>
              <a:gd name="connsiteY2609" fmla="*/ 6769990 h 6857957"/>
              <a:gd name="connsiteX2610" fmla="*/ 3968799 w 4826000"/>
              <a:gd name="connsiteY2610" fmla="*/ 6771584 h 6857957"/>
              <a:gd name="connsiteX2611" fmla="*/ 3967844 w 4826000"/>
              <a:gd name="connsiteY2611" fmla="*/ 6773177 h 6857957"/>
              <a:gd name="connsiteX2612" fmla="*/ 3966890 w 4826000"/>
              <a:gd name="connsiteY2612" fmla="*/ 6775408 h 6857957"/>
              <a:gd name="connsiteX2613" fmla="*/ 3964663 w 4826000"/>
              <a:gd name="connsiteY2613" fmla="*/ 6774452 h 6857957"/>
              <a:gd name="connsiteX2614" fmla="*/ 3962755 w 4826000"/>
              <a:gd name="connsiteY2614" fmla="*/ 6772859 h 6857957"/>
              <a:gd name="connsiteX2615" fmla="*/ 3961800 w 4826000"/>
              <a:gd name="connsiteY2615" fmla="*/ 6771584 h 6857957"/>
              <a:gd name="connsiteX2616" fmla="*/ 3961482 w 4826000"/>
              <a:gd name="connsiteY2616" fmla="*/ 6769990 h 6857957"/>
              <a:gd name="connsiteX2617" fmla="*/ 3961482 w 4826000"/>
              <a:gd name="connsiteY2617" fmla="*/ 6768078 h 6857957"/>
              <a:gd name="connsiteX2618" fmla="*/ 3961482 w 4826000"/>
              <a:gd name="connsiteY2618" fmla="*/ 6765847 h 6857957"/>
              <a:gd name="connsiteX2619" fmla="*/ 3962118 w 4826000"/>
              <a:gd name="connsiteY2619" fmla="*/ 6762022 h 6857957"/>
              <a:gd name="connsiteX2620" fmla="*/ 3962118 w 4826000"/>
              <a:gd name="connsiteY2620" fmla="*/ 6760110 h 6857957"/>
              <a:gd name="connsiteX2621" fmla="*/ 3961800 w 4826000"/>
              <a:gd name="connsiteY2621" fmla="*/ 6757879 h 6857957"/>
              <a:gd name="connsiteX2622" fmla="*/ 3960846 w 4826000"/>
              <a:gd name="connsiteY2622" fmla="*/ 6756285 h 6857957"/>
              <a:gd name="connsiteX2623" fmla="*/ 3959255 w 4826000"/>
              <a:gd name="connsiteY2623" fmla="*/ 6755011 h 6857957"/>
              <a:gd name="connsiteX2624" fmla="*/ 3957028 w 4826000"/>
              <a:gd name="connsiteY2624" fmla="*/ 6753736 h 6857957"/>
              <a:gd name="connsiteX2625" fmla="*/ 3953529 w 4826000"/>
              <a:gd name="connsiteY2625" fmla="*/ 6752780 h 6857957"/>
              <a:gd name="connsiteX2626" fmla="*/ 3948758 w 4826000"/>
              <a:gd name="connsiteY2626" fmla="*/ 6751823 h 6857957"/>
              <a:gd name="connsiteX2627" fmla="*/ 3943350 w 4826000"/>
              <a:gd name="connsiteY2627" fmla="*/ 6751823 h 6857957"/>
              <a:gd name="connsiteX2628" fmla="*/ 3945895 w 4826000"/>
              <a:gd name="connsiteY2628" fmla="*/ 6747680 h 6857957"/>
              <a:gd name="connsiteX2629" fmla="*/ 3948121 w 4826000"/>
              <a:gd name="connsiteY2629" fmla="*/ 6743856 h 6857957"/>
              <a:gd name="connsiteX2630" fmla="*/ 3950348 w 4826000"/>
              <a:gd name="connsiteY2630" fmla="*/ 6740350 h 6857957"/>
              <a:gd name="connsiteX2631" fmla="*/ 3951939 w 4826000"/>
              <a:gd name="connsiteY2631" fmla="*/ 6736525 h 6857957"/>
              <a:gd name="connsiteX2632" fmla="*/ 3953529 w 4826000"/>
              <a:gd name="connsiteY2632" fmla="*/ 6733019 h 6857957"/>
              <a:gd name="connsiteX2633" fmla="*/ 3954483 w 4826000"/>
              <a:gd name="connsiteY2633" fmla="*/ 6729195 h 6857957"/>
              <a:gd name="connsiteX2634" fmla="*/ 3956392 w 4826000"/>
              <a:gd name="connsiteY2634" fmla="*/ 6722183 h 6857957"/>
              <a:gd name="connsiteX2635" fmla="*/ 3957983 w 4826000"/>
              <a:gd name="connsiteY2635" fmla="*/ 6714853 h 6857957"/>
              <a:gd name="connsiteX2636" fmla="*/ 3958937 w 4826000"/>
              <a:gd name="connsiteY2636" fmla="*/ 6707522 h 6857957"/>
              <a:gd name="connsiteX2637" fmla="*/ 3960209 w 4826000"/>
              <a:gd name="connsiteY2637" fmla="*/ 6693180 h 6857957"/>
              <a:gd name="connsiteX2638" fmla="*/ 3960846 w 4826000"/>
              <a:gd name="connsiteY2638" fmla="*/ 6685850 h 6857957"/>
              <a:gd name="connsiteX2639" fmla="*/ 3961482 w 4826000"/>
              <a:gd name="connsiteY2639" fmla="*/ 6678519 h 6857957"/>
              <a:gd name="connsiteX2640" fmla="*/ 3962755 w 4826000"/>
              <a:gd name="connsiteY2640" fmla="*/ 6671507 h 6857957"/>
              <a:gd name="connsiteX2641" fmla="*/ 3964982 w 4826000"/>
              <a:gd name="connsiteY2641" fmla="*/ 6664177 h 6857957"/>
              <a:gd name="connsiteX2642" fmla="*/ 3966254 w 4826000"/>
              <a:gd name="connsiteY2642" fmla="*/ 6660671 h 6857957"/>
              <a:gd name="connsiteX2643" fmla="*/ 3967526 w 4826000"/>
              <a:gd name="connsiteY2643" fmla="*/ 6657165 h 6857957"/>
              <a:gd name="connsiteX2644" fmla="*/ 3969117 w 4826000"/>
              <a:gd name="connsiteY2644" fmla="*/ 6653341 h 6857957"/>
              <a:gd name="connsiteX2645" fmla="*/ 3971026 w 4826000"/>
              <a:gd name="connsiteY2645" fmla="*/ 6649835 h 6857957"/>
              <a:gd name="connsiteX2646" fmla="*/ 3973570 w 4826000"/>
              <a:gd name="connsiteY2646" fmla="*/ 6646010 h 6857957"/>
              <a:gd name="connsiteX2647" fmla="*/ 3975797 w 4826000"/>
              <a:gd name="connsiteY2647" fmla="*/ 6642823 h 6857957"/>
              <a:gd name="connsiteX2648" fmla="*/ 3978978 w 4826000"/>
              <a:gd name="connsiteY2648" fmla="*/ 6638999 h 6857957"/>
              <a:gd name="connsiteX2649" fmla="*/ 3982159 w 4826000"/>
              <a:gd name="connsiteY2649" fmla="*/ 6635493 h 6857957"/>
              <a:gd name="connsiteX2650" fmla="*/ 3982159 w 4826000"/>
              <a:gd name="connsiteY2650" fmla="*/ 6633899 h 6857957"/>
              <a:gd name="connsiteX2651" fmla="*/ 3982159 w 4826000"/>
              <a:gd name="connsiteY2651" fmla="*/ 6632943 h 6857957"/>
              <a:gd name="connsiteX2652" fmla="*/ 3981523 w 4826000"/>
              <a:gd name="connsiteY2652" fmla="*/ 6632624 h 6857957"/>
              <a:gd name="connsiteX2653" fmla="*/ 3980569 w 4826000"/>
              <a:gd name="connsiteY2653" fmla="*/ 6631668 h 6857957"/>
              <a:gd name="connsiteX2654" fmla="*/ 3978342 w 4826000"/>
              <a:gd name="connsiteY2654" fmla="*/ 6631031 h 6857957"/>
              <a:gd name="connsiteX2655" fmla="*/ 3976433 w 4826000"/>
              <a:gd name="connsiteY2655" fmla="*/ 6630712 h 6857957"/>
              <a:gd name="connsiteX2656" fmla="*/ 3973889 w 4826000"/>
              <a:gd name="connsiteY2656" fmla="*/ 6630393 h 6857957"/>
              <a:gd name="connsiteX2657" fmla="*/ 3968163 w 4826000"/>
              <a:gd name="connsiteY2657" fmla="*/ 6630393 h 6857957"/>
              <a:gd name="connsiteX2658" fmla="*/ 3969753 w 4826000"/>
              <a:gd name="connsiteY2658" fmla="*/ 6629118 h 6857957"/>
              <a:gd name="connsiteX2659" fmla="*/ 3971026 w 4826000"/>
              <a:gd name="connsiteY2659" fmla="*/ 6627525 h 6857957"/>
              <a:gd name="connsiteX2660" fmla="*/ 3971980 w 4826000"/>
              <a:gd name="connsiteY2660" fmla="*/ 6625294 h 6857957"/>
              <a:gd name="connsiteX2661" fmla="*/ 3972298 w 4826000"/>
              <a:gd name="connsiteY2661" fmla="*/ 6623382 h 6857957"/>
              <a:gd name="connsiteX2662" fmla="*/ 3972298 w 4826000"/>
              <a:gd name="connsiteY2662" fmla="*/ 6621469 h 6857957"/>
              <a:gd name="connsiteX2663" fmla="*/ 3971980 w 4826000"/>
              <a:gd name="connsiteY2663" fmla="*/ 6619238 h 6857957"/>
              <a:gd name="connsiteX2664" fmla="*/ 3971026 w 4826000"/>
              <a:gd name="connsiteY2664" fmla="*/ 6614776 h 6857957"/>
              <a:gd name="connsiteX2665" fmla="*/ 3971026 w 4826000"/>
              <a:gd name="connsiteY2665" fmla="*/ 6612864 h 6857957"/>
              <a:gd name="connsiteX2666" fmla="*/ 3971026 w 4826000"/>
              <a:gd name="connsiteY2666" fmla="*/ 6610633 h 6857957"/>
              <a:gd name="connsiteX2667" fmla="*/ 3971662 w 4826000"/>
              <a:gd name="connsiteY2667" fmla="*/ 6608721 h 6857957"/>
              <a:gd name="connsiteX2668" fmla="*/ 3972616 w 4826000"/>
              <a:gd name="connsiteY2668" fmla="*/ 6607127 h 6857957"/>
              <a:gd name="connsiteX2669" fmla="*/ 3973889 w 4826000"/>
              <a:gd name="connsiteY2669" fmla="*/ 6605534 h 6857957"/>
              <a:gd name="connsiteX2670" fmla="*/ 3976115 w 4826000"/>
              <a:gd name="connsiteY2670" fmla="*/ 6604259 h 6857957"/>
              <a:gd name="connsiteX2671" fmla="*/ 3979296 w 4826000"/>
              <a:gd name="connsiteY2671" fmla="*/ 6602984 h 6857957"/>
              <a:gd name="connsiteX2672" fmla="*/ 3982795 w 4826000"/>
              <a:gd name="connsiteY2672" fmla="*/ 6602346 h 6857957"/>
              <a:gd name="connsiteX2673" fmla="*/ 3980569 w 4826000"/>
              <a:gd name="connsiteY2673" fmla="*/ 6601072 h 6857957"/>
              <a:gd name="connsiteX2674" fmla="*/ 3978342 w 4826000"/>
              <a:gd name="connsiteY2674" fmla="*/ 6599478 h 6857957"/>
              <a:gd name="connsiteX2675" fmla="*/ 3976433 w 4826000"/>
              <a:gd name="connsiteY2675" fmla="*/ 6597884 h 6857957"/>
              <a:gd name="connsiteX2676" fmla="*/ 3975161 w 4826000"/>
              <a:gd name="connsiteY2676" fmla="*/ 6596291 h 6857957"/>
              <a:gd name="connsiteX2677" fmla="*/ 3974207 w 4826000"/>
              <a:gd name="connsiteY2677" fmla="*/ 6594379 h 6857957"/>
              <a:gd name="connsiteX2678" fmla="*/ 3973252 w 4826000"/>
              <a:gd name="connsiteY2678" fmla="*/ 6592785 h 6857957"/>
              <a:gd name="connsiteX2679" fmla="*/ 3972616 w 4826000"/>
              <a:gd name="connsiteY2679" fmla="*/ 6591191 h 6857957"/>
              <a:gd name="connsiteX2680" fmla="*/ 3972616 w 4826000"/>
              <a:gd name="connsiteY2680" fmla="*/ 6589598 h 6857957"/>
              <a:gd name="connsiteX2681" fmla="*/ 3972616 w 4826000"/>
              <a:gd name="connsiteY2681" fmla="*/ 6587367 h 6857957"/>
              <a:gd name="connsiteX2682" fmla="*/ 3972616 w 4826000"/>
              <a:gd name="connsiteY2682" fmla="*/ 6585773 h 6857957"/>
              <a:gd name="connsiteX2683" fmla="*/ 3973889 w 4826000"/>
              <a:gd name="connsiteY2683" fmla="*/ 6582267 h 6857957"/>
              <a:gd name="connsiteX2684" fmla="*/ 3975479 w 4826000"/>
              <a:gd name="connsiteY2684" fmla="*/ 6578443 h 6857957"/>
              <a:gd name="connsiteX2685" fmla="*/ 3978024 w 4826000"/>
              <a:gd name="connsiteY2685" fmla="*/ 6574937 h 6857957"/>
              <a:gd name="connsiteX2686" fmla="*/ 3981205 w 4826000"/>
              <a:gd name="connsiteY2686" fmla="*/ 6571112 h 6857957"/>
              <a:gd name="connsiteX2687" fmla="*/ 3984386 w 4826000"/>
              <a:gd name="connsiteY2687" fmla="*/ 6567607 h 6857957"/>
              <a:gd name="connsiteX2688" fmla="*/ 3992021 w 4826000"/>
              <a:gd name="connsiteY2688" fmla="*/ 6560276 h 6857957"/>
              <a:gd name="connsiteX2689" fmla="*/ 3999655 w 4826000"/>
              <a:gd name="connsiteY2689" fmla="*/ 6553583 h 6857957"/>
              <a:gd name="connsiteX2690" fmla="*/ 4006017 w 4826000"/>
              <a:gd name="connsiteY2690" fmla="*/ 6547209 h 6857957"/>
              <a:gd name="connsiteX2691" fmla="*/ 4004109 w 4826000"/>
              <a:gd name="connsiteY2691" fmla="*/ 6544022 h 6857957"/>
              <a:gd name="connsiteX2692" fmla="*/ 4002518 w 4826000"/>
              <a:gd name="connsiteY2692" fmla="*/ 6541153 h 6857957"/>
              <a:gd name="connsiteX2693" fmla="*/ 4000928 w 4826000"/>
              <a:gd name="connsiteY2693" fmla="*/ 6538604 h 6857957"/>
              <a:gd name="connsiteX2694" fmla="*/ 3999655 w 4826000"/>
              <a:gd name="connsiteY2694" fmla="*/ 6535416 h 6857957"/>
              <a:gd name="connsiteX2695" fmla="*/ 3998701 w 4826000"/>
              <a:gd name="connsiteY2695" fmla="*/ 6532867 h 6857957"/>
              <a:gd name="connsiteX2696" fmla="*/ 3998383 w 4826000"/>
              <a:gd name="connsiteY2696" fmla="*/ 6529998 h 6857957"/>
              <a:gd name="connsiteX2697" fmla="*/ 3998065 w 4826000"/>
              <a:gd name="connsiteY2697" fmla="*/ 6527130 h 6857957"/>
              <a:gd name="connsiteX2698" fmla="*/ 3998065 w 4826000"/>
              <a:gd name="connsiteY2698" fmla="*/ 6524580 h 6857957"/>
              <a:gd name="connsiteX2699" fmla="*/ 3998383 w 4826000"/>
              <a:gd name="connsiteY2699" fmla="*/ 6521393 h 6857957"/>
              <a:gd name="connsiteX2700" fmla="*/ 3999019 w 4826000"/>
              <a:gd name="connsiteY2700" fmla="*/ 6518843 h 6857957"/>
              <a:gd name="connsiteX2701" fmla="*/ 3999655 w 4826000"/>
              <a:gd name="connsiteY2701" fmla="*/ 6516294 h 6857957"/>
              <a:gd name="connsiteX2702" fmla="*/ 4001246 w 4826000"/>
              <a:gd name="connsiteY2702" fmla="*/ 6513425 h 6857957"/>
              <a:gd name="connsiteX2703" fmla="*/ 4002518 w 4826000"/>
              <a:gd name="connsiteY2703" fmla="*/ 6510876 h 6857957"/>
              <a:gd name="connsiteX2704" fmla="*/ 4003791 w 4826000"/>
              <a:gd name="connsiteY2704" fmla="*/ 6508645 h 6857957"/>
              <a:gd name="connsiteX2705" fmla="*/ 4007608 w 4826000"/>
              <a:gd name="connsiteY2705" fmla="*/ 6503545 h 6857957"/>
              <a:gd name="connsiteX2706" fmla="*/ 4012061 w 4826000"/>
              <a:gd name="connsiteY2706" fmla="*/ 6498446 h 6857957"/>
              <a:gd name="connsiteX2707" fmla="*/ 4017469 w 4826000"/>
              <a:gd name="connsiteY2707" fmla="*/ 6493984 h 6857957"/>
              <a:gd name="connsiteX2708" fmla="*/ 4023513 w 4826000"/>
              <a:gd name="connsiteY2708" fmla="*/ 6489522 h 6857957"/>
              <a:gd name="connsiteX2709" fmla="*/ 4029557 w 4826000"/>
              <a:gd name="connsiteY2709" fmla="*/ 6485697 h 6857957"/>
              <a:gd name="connsiteX2710" fmla="*/ 4036237 w 4826000"/>
              <a:gd name="connsiteY2710" fmla="*/ 6481554 h 6857957"/>
              <a:gd name="connsiteX2711" fmla="*/ 4043554 w 4826000"/>
              <a:gd name="connsiteY2711" fmla="*/ 6478048 h 6857957"/>
              <a:gd name="connsiteX2712" fmla="*/ 4050870 w 4826000"/>
              <a:gd name="connsiteY2712" fmla="*/ 6474542 h 6857957"/>
              <a:gd name="connsiteX2713" fmla="*/ 4058505 w 4826000"/>
              <a:gd name="connsiteY2713" fmla="*/ 6471674 h 6857957"/>
              <a:gd name="connsiteX2714" fmla="*/ 4054051 w 4826000"/>
              <a:gd name="connsiteY2714" fmla="*/ 6470718 h 6857957"/>
              <a:gd name="connsiteX2715" fmla="*/ 4050552 w 4826000"/>
              <a:gd name="connsiteY2715" fmla="*/ 6469124 h 6857957"/>
              <a:gd name="connsiteX2716" fmla="*/ 4048326 w 4826000"/>
              <a:gd name="connsiteY2716" fmla="*/ 6467849 h 6857957"/>
              <a:gd name="connsiteX2717" fmla="*/ 4047689 w 4826000"/>
              <a:gd name="connsiteY2717" fmla="*/ 6466893 h 6857957"/>
              <a:gd name="connsiteX2718" fmla="*/ 4047371 w 4826000"/>
              <a:gd name="connsiteY2718" fmla="*/ 6466256 h 6857957"/>
              <a:gd name="connsiteX2719" fmla="*/ 4047371 w 4826000"/>
              <a:gd name="connsiteY2719" fmla="*/ 6465618 h 6857957"/>
              <a:gd name="connsiteX2720" fmla="*/ 4047371 w 4826000"/>
              <a:gd name="connsiteY2720" fmla="*/ 6464662 h 6857957"/>
              <a:gd name="connsiteX2721" fmla="*/ 4048326 w 4826000"/>
              <a:gd name="connsiteY2721" fmla="*/ 6463387 h 6857957"/>
              <a:gd name="connsiteX2722" fmla="*/ 4049916 w 4826000"/>
              <a:gd name="connsiteY2722" fmla="*/ 6461475 h 6857957"/>
              <a:gd name="connsiteX2723" fmla="*/ 4052779 w 4826000"/>
              <a:gd name="connsiteY2723" fmla="*/ 6459881 h 6857957"/>
              <a:gd name="connsiteX2724" fmla="*/ 4055642 w 4826000"/>
              <a:gd name="connsiteY2724" fmla="*/ 6458288 h 6857957"/>
              <a:gd name="connsiteX2725" fmla="*/ 4059141 w 4826000"/>
              <a:gd name="connsiteY2725" fmla="*/ 6457013 h 6857957"/>
              <a:gd name="connsiteX2726" fmla="*/ 4063595 w 4826000"/>
              <a:gd name="connsiteY2726" fmla="*/ 6455738 h 6857957"/>
              <a:gd name="connsiteX2727" fmla="*/ 4068366 w 4826000"/>
              <a:gd name="connsiteY2727" fmla="*/ 6454144 h 6857957"/>
              <a:gd name="connsiteX2728" fmla="*/ 4072820 w 4826000"/>
              <a:gd name="connsiteY2728" fmla="*/ 6453188 h 6857957"/>
              <a:gd name="connsiteX2729" fmla="*/ 4077909 w 4826000"/>
              <a:gd name="connsiteY2729" fmla="*/ 6452551 h 6857957"/>
              <a:gd name="connsiteX2730" fmla="*/ 4082999 w 4826000"/>
              <a:gd name="connsiteY2730" fmla="*/ 6451913 h 6857957"/>
              <a:gd name="connsiteX2731" fmla="*/ 4087771 w 4826000"/>
              <a:gd name="connsiteY2731" fmla="*/ 6451595 h 6857957"/>
              <a:gd name="connsiteX2732" fmla="*/ 4085862 w 4826000"/>
              <a:gd name="connsiteY2732" fmla="*/ 6450639 h 6857957"/>
              <a:gd name="connsiteX2733" fmla="*/ 4083635 w 4826000"/>
              <a:gd name="connsiteY2733" fmla="*/ 6450001 h 6857957"/>
              <a:gd name="connsiteX2734" fmla="*/ 4078546 w 4826000"/>
              <a:gd name="connsiteY2734" fmla="*/ 6448726 h 6857957"/>
              <a:gd name="connsiteX2735" fmla="*/ 4076637 w 4826000"/>
              <a:gd name="connsiteY2735" fmla="*/ 6447770 h 6857957"/>
              <a:gd name="connsiteX2736" fmla="*/ 4075046 w 4826000"/>
              <a:gd name="connsiteY2736" fmla="*/ 6446814 h 6857957"/>
              <a:gd name="connsiteX2737" fmla="*/ 4074410 w 4826000"/>
              <a:gd name="connsiteY2737" fmla="*/ 6446177 h 6857957"/>
              <a:gd name="connsiteX2738" fmla="*/ 4073774 w 4826000"/>
              <a:gd name="connsiteY2738" fmla="*/ 6445539 h 6857957"/>
              <a:gd name="connsiteX2739" fmla="*/ 4073456 w 4826000"/>
              <a:gd name="connsiteY2739" fmla="*/ 6444902 h 6857957"/>
              <a:gd name="connsiteX2740" fmla="*/ 4073456 w 4826000"/>
              <a:gd name="connsiteY2740" fmla="*/ 6443946 h 6857957"/>
              <a:gd name="connsiteX2741" fmla="*/ 4076001 w 4826000"/>
              <a:gd name="connsiteY2741" fmla="*/ 6442989 h 6857957"/>
              <a:gd name="connsiteX2742" fmla="*/ 4078546 w 4826000"/>
              <a:gd name="connsiteY2742" fmla="*/ 6442352 h 6857957"/>
              <a:gd name="connsiteX2743" fmla="*/ 1583262 w 4826000"/>
              <a:gd name="connsiteY2743" fmla="*/ 6442033 h 6857957"/>
              <a:gd name="connsiteX2744" fmla="*/ 1588608 w 4826000"/>
              <a:gd name="connsiteY2744" fmla="*/ 6443000 h 6857957"/>
              <a:gd name="connsiteX2745" fmla="*/ 1592068 w 4826000"/>
              <a:gd name="connsiteY2745" fmla="*/ 6443644 h 6857957"/>
              <a:gd name="connsiteX2746" fmla="*/ 1593955 w 4826000"/>
              <a:gd name="connsiteY2746" fmla="*/ 6444610 h 6857957"/>
              <a:gd name="connsiteX2747" fmla="*/ 1594584 w 4826000"/>
              <a:gd name="connsiteY2747" fmla="*/ 6445254 h 6857957"/>
              <a:gd name="connsiteX2748" fmla="*/ 1594899 w 4826000"/>
              <a:gd name="connsiteY2748" fmla="*/ 6445576 h 6857957"/>
              <a:gd name="connsiteX2749" fmla="*/ 1594899 w 4826000"/>
              <a:gd name="connsiteY2749" fmla="*/ 6446221 h 6857957"/>
              <a:gd name="connsiteX2750" fmla="*/ 1594899 w 4826000"/>
              <a:gd name="connsiteY2750" fmla="*/ 6446543 h 6857957"/>
              <a:gd name="connsiteX2751" fmla="*/ 1594269 w 4826000"/>
              <a:gd name="connsiteY2751" fmla="*/ 6447509 h 6857957"/>
              <a:gd name="connsiteX2752" fmla="*/ 1592068 w 4826000"/>
              <a:gd name="connsiteY2752" fmla="*/ 6449764 h 6857957"/>
              <a:gd name="connsiteX2753" fmla="*/ 1590810 w 4826000"/>
              <a:gd name="connsiteY2753" fmla="*/ 6450730 h 6857957"/>
              <a:gd name="connsiteX2754" fmla="*/ 1589866 w 4826000"/>
              <a:gd name="connsiteY2754" fmla="*/ 6451696 h 6857957"/>
              <a:gd name="connsiteX2755" fmla="*/ 1589552 w 4826000"/>
              <a:gd name="connsiteY2755" fmla="*/ 6452340 h 6857957"/>
              <a:gd name="connsiteX2756" fmla="*/ 1589866 w 4826000"/>
              <a:gd name="connsiteY2756" fmla="*/ 6452985 h 6857957"/>
              <a:gd name="connsiteX2757" fmla="*/ 1590181 w 4826000"/>
              <a:gd name="connsiteY2757" fmla="*/ 6453307 h 6857957"/>
              <a:gd name="connsiteX2758" fmla="*/ 1591439 w 4826000"/>
              <a:gd name="connsiteY2758" fmla="*/ 6453951 h 6857957"/>
              <a:gd name="connsiteX2759" fmla="*/ 1594269 w 4826000"/>
              <a:gd name="connsiteY2759" fmla="*/ 6454595 h 6857957"/>
              <a:gd name="connsiteX2760" fmla="*/ 1598673 w 4826000"/>
              <a:gd name="connsiteY2760" fmla="*/ 6454917 h 6857957"/>
              <a:gd name="connsiteX2761" fmla="*/ 1604963 w 4826000"/>
              <a:gd name="connsiteY2761" fmla="*/ 6455239 h 6857957"/>
              <a:gd name="connsiteX2762" fmla="*/ 1601818 w 4826000"/>
              <a:gd name="connsiteY2762" fmla="*/ 6456528 h 6857957"/>
              <a:gd name="connsiteX2763" fmla="*/ 1599616 w 4826000"/>
              <a:gd name="connsiteY2763" fmla="*/ 6457816 h 6857957"/>
              <a:gd name="connsiteX2764" fmla="*/ 1597415 w 4826000"/>
              <a:gd name="connsiteY2764" fmla="*/ 6459427 h 6857957"/>
              <a:gd name="connsiteX2765" fmla="*/ 1595213 w 4826000"/>
              <a:gd name="connsiteY2765" fmla="*/ 6460715 h 6857957"/>
              <a:gd name="connsiteX2766" fmla="*/ 1593640 w 4826000"/>
              <a:gd name="connsiteY2766" fmla="*/ 6462326 h 6857957"/>
              <a:gd name="connsiteX2767" fmla="*/ 1592382 w 4826000"/>
              <a:gd name="connsiteY2767" fmla="*/ 6464258 h 6857957"/>
              <a:gd name="connsiteX2768" fmla="*/ 1591439 w 4826000"/>
              <a:gd name="connsiteY2768" fmla="*/ 6466191 h 6857957"/>
              <a:gd name="connsiteX2769" fmla="*/ 1590810 w 4826000"/>
              <a:gd name="connsiteY2769" fmla="*/ 6468123 h 6857957"/>
              <a:gd name="connsiteX2770" fmla="*/ 1590181 w 4826000"/>
              <a:gd name="connsiteY2770" fmla="*/ 6470056 h 6857957"/>
              <a:gd name="connsiteX2771" fmla="*/ 1589552 w 4826000"/>
              <a:gd name="connsiteY2771" fmla="*/ 6472311 h 6857957"/>
              <a:gd name="connsiteX2772" fmla="*/ 1589552 w 4826000"/>
              <a:gd name="connsiteY2772" fmla="*/ 6476498 h 6857957"/>
              <a:gd name="connsiteX2773" fmla="*/ 1589866 w 4826000"/>
              <a:gd name="connsiteY2773" fmla="*/ 6481330 h 6857957"/>
              <a:gd name="connsiteX2774" fmla="*/ 1590810 w 4826000"/>
              <a:gd name="connsiteY2774" fmla="*/ 6486483 h 6857957"/>
              <a:gd name="connsiteX2775" fmla="*/ 1588608 w 4826000"/>
              <a:gd name="connsiteY2775" fmla="*/ 6485517 h 6857957"/>
              <a:gd name="connsiteX2776" fmla="*/ 1586721 w 4826000"/>
              <a:gd name="connsiteY2776" fmla="*/ 6484551 h 6857957"/>
              <a:gd name="connsiteX2777" fmla="*/ 1585149 w 4826000"/>
              <a:gd name="connsiteY2777" fmla="*/ 6483584 h 6857957"/>
              <a:gd name="connsiteX2778" fmla="*/ 1584205 w 4826000"/>
              <a:gd name="connsiteY2778" fmla="*/ 6482618 h 6857957"/>
              <a:gd name="connsiteX2779" fmla="*/ 1583262 w 4826000"/>
              <a:gd name="connsiteY2779" fmla="*/ 6481652 h 6857957"/>
              <a:gd name="connsiteX2780" fmla="*/ 1582947 w 4826000"/>
              <a:gd name="connsiteY2780" fmla="*/ 6480685 h 6857957"/>
              <a:gd name="connsiteX2781" fmla="*/ 1582318 w 4826000"/>
              <a:gd name="connsiteY2781" fmla="*/ 6479397 h 6857957"/>
              <a:gd name="connsiteX2782" fmla="*/ 1582318 w 4826000"/>
              <a:gd name="connsiteY2782" fmla="*/ 6478109 h 6857957"/>
              <a:gd name="connsiteX2783" fmla="*/ 1582633 w 4826000"/>
              <a:gd name="connsiteY2783" fmla="*/ 6475532 h 6857957"/>
              <a:gd name="connsiteX2784" fmla="*/ 1583262 w 4826000"/>
              <a:gd name="connsiteY2784" fmla="*/ 6472955 h 6857957"/>
              <a:gd name="connsiteX2785" fmla="*/ 1585149 w 4826000"/>
              <a:gd name="connsiteY2785" fmla="*/ 6467157 h 6857957"/>
              <a:gd name="connsiteX2786" fmla="*/ 1586092 w 4826000"/>
              <a:gd name="connsiteY2786" fmla="*/ 6464580 h 6857957"/>
              <a:gd name="connsiteX2787" fmla="*/ 1586721 w 4826000"/>
              <a:gd name="connsiteY2787" fmla="*/ 6461681 h 6857957"/>
              <a:gd name="connsiteX2788" fmla="*/ 1586721 w 4826000"/>
              <a:gd name="connsiteY2788" fmla="*/ 6459105 h 6857957"/>
              <a:gd name="connsiteX2789" fmla="*/ 1586721 w 4826000"/>
              <a:gd name="connsiteY2789" fmla="*/ 6458138 h 6857957"/>
              <a:gd name="connsiteX2790" fmla="*/ 1586092 w 4826000"/>
              <a:gd name="connsiteY2790" fmla="*/ 6456850 h 6857957"/>
              <a:gd name="connsiteX2791" fmla="*/ 1585463 w 4826000"/>
              <a:gd name="connsiteY2791" fmla="*/ 6455562 h 6857957"/>
              <a:gd name="connsiteX2792" fmla="*/ 1584834 w 4826000"/>
              <a:gd name="connsiteY2792" fmla="*/ 6454595 h 6857957"/>
              <a:gd name="connsiteX2793" fmla="*/ 1583577 w 4826000"/>
              <a:gd name="connsiteY2793" fmla="*/ 6453629 h 6857957"/>
              <a:gd name="connsiteX2794" fmla="*/ 1582004 w 4826000"/>
              <a:gd name="connsiteY2794" fmla="*/ 6452985 h 6857957"/>
              <a:gd name="connsiteX2795" fmla="*/ 1579802 w 4826000"/>
              <a:gd name="connsiteY2795" fmla="*/ 6452340 h 6857957"/>
              <a:gd name="connsiteX2796" fmla="*/ 1577601 w 4826000"/>
              <a:gd name="connsiteY2796" fmla="*/ 6451696 h 6857957"/>
              <a:gd name="connsiteX2797" fmla="*/ 1571625 w 4826000"/>
              <a:gd name="connsiteY2797" fmla="*/ 6450730 h 6857957"/>
              <a:gd name="connsiteX2798" fmla="*/ 1573512 w 4826000"/>
              <a:gd name="connsiteY2798" fmla="*/ 6449764 h 6857957"/>
              <a:gd name="connsiteX2799" fmla="*/ 1575713 w 4826000"/>
              <a:gd name="connsiteY2799" fmla="*/ 6449119 h 6857957"/>
              <a:gd name="connsiteX2800" fmla="*/ 1579802 w 4826000"/>
              <a:gd name="connsiteY2800" fmla="*/ 6447187 h 6857957"/>
              <a:gd name="connsiteX2801" fmla="*/ 1582004 w 4826000"/>
              <a:gd name="connsiteY2801" fmla="*/ 6446221 h 6857957"/>
              <a:gd name="connsiteX2802" fmla="*/ 1583262 w 4826000"/>
              <a:gd name="connsiteY2802" fmla="*/ 6445254 h 6857957"/>
              <a:gd name="connsiteX2803" fmla="*/ 1583577 w 4826000"/>
              <a:gd name="connsiteY2803" fmla="*/ 6444610 h 6857957"/>
              <a:gd name="connsiteX2804" fmla="*/ 1583891 w 4826000"/>
              <a:gd name="connsiteY2804" fmla="*/ 6443966 h 6857957"/>
              <a:gd name="connsiteX2805" fmla="*/ 1583891 w 4826000"/>
              <a:gd name="connsiteY2805" fmla="*/ 6443000 h 6857957"/>
              <a:gd name="connsiteX2806" fmla="*/ 2957477 w 4826000"/>
              <a:gd name="connsiteY2806" fmla="*/ 6437271 h 6857957"/>
              <a:gd name="connsiteX2807" fmla="*/ 2959750 w 4826000"/>
              <a:gd name="connsiteY2807" fmla="*/ 6437271 h 6857957"/>
              <a:gd name="connsiteX2808" fmla="*/ 2961698 w 4826000"/>
              <a:gd name="connsiteY2808" fmla="*/ 6437887 h 6857957"/>
              <a:gd name="connsiteX2809" fmla="*/ 2962997 w 4826000"/>
              <a:gd name="connsiteY2809" fmla="*/ 6438195 h 6857957"/>
              <a:gd name="connsiteX2810" fmla="*/ 2964296 w 4826000"/>
              <a:gd name="connsiteY2810" fmla="*/ 6438811 h 6857957"/>
              <a:gd name="connsiteX2811" fmla="*/ 2966244 w 4826000"/>
              <a:gd name="connsiteY2811" fmla="*/ 6440352 h 6857957"/>
              <a:gd name="connsiteX2812" fmla="*/ 2968517 w 4826000"/>
              <a:gd name="connsiteY2812" fmla="*/ 6442200 h 6857957"/>
              <a:gd name="connsiteX2813" fmla="*/ 2970790 w 4826000"/>
              <a:gd name="connsiteY2813" fmla="*/ 6443432 h 6857957"/>
              <a:gd name="connsiteX2814" fmla="*/ 2972089 w 4826000"/>
              <a:gd name="connsiteY2814" fmla="*/ 6444048 h 6857957"/>
              <a:gd name="connsiteX2815" fmla="*/ 2974038 w 4826000"/>
              <a:gd name="connsiteY2815" fmla="*/ 6444356 h 6857957"/>
              <a:gd name="connsiteX2816" fmla="*/ 2976311 w 4826000"/>
              <a:gd name="connsiteY2816" fmla="*/ 6444664 h 6857957"/>
              <a:gd name="connsiteX2817" fmla="*/ 2978908 w 4826000"/>
              <a:gd name="connsiteY2817" fmla="*/ 6444972 h 6857957"/>
              <a:gd name="connsiteX2818" fmla="*/ 2982156 w 4826000"/>
              <a:gd name="connsiteY2818" fmla="*/ 6444664 h 6857957"/>
              <a:gd name="connsiteX2819" fmla="*/ 2985403 w 4826000"/>
              <a:gd name="connsiteY2819" fmla="*/ 6444356 h 6857957"/>
              <a:gd name="connsiteX2820" fmla="*/ 2987676 w 4826000"/>
              <a:gd name="connsiteY2820" fmla="*/ 6457601 h 6857957"/>
              <a:gd name="connsiteX2821" fmla="*/ 2983454 w 4826000"/>
              <a:gd name="connsiteY2821" fmla="*/ 6457909 h 6857957"/>
              <a:gd name="connsiteX2822" fmla="*/ 2979882 w 4826000"/>
              <a:gd name="connsiteY2822" fmla="*/ 6457601 h 6857957"/>
              <a:gd name="connsiteX2823" fmla="*/ 2977285 w 4826000"/>
              <a:gd name="connsiteY2823" fmla="*/ 6456985 h 6857957"/>
              <a:gd name="connsiteX2824" fmla="*/ 2975986 w 4826000"/>
              <a:gd name="connsiteY2824" fmla="*/ 6456061 h 6857957"/>
              <a:gd name="connsiteX2825" fmla="*/ 2974687 w 4826000"/>
              <a:gd name="connsiteY2825" fmla="*/ 6454521 h 6857957"/>
              <a:gd name="connsiteX2826" fmla="*/ 2973713 w 4826000"/>
              <a:gd name="connsiteY2826" fmla="*/ 6452981 h 6857957"/>
              <a:gd name="connsiteX2827" fmla="*/ 2973063 w 4826000"/>
              <a:gd name="connsiteY2827" fmla="*/ 6449900 h 6857957"/>
              <a:gd name="connsiteX2828" fmla="*/ 2969816 w 4826000"/>
              <a:gd name="connsiteY2828" fmla="*/ 6451133 h 6857957"/>
              <a:gd name="connsiteX2829" fmla="*/ 2966244 w 4826000"/>
              <a:gd name="connsiteY2829" fmla="*/ 6451749 h 6857957"/>
              <a:gd name="connsiteX2830" fmla="*/ 2963322 w 4826000"/>
              <a:gd name="connsiteY2830" fmla="*/ 6452365 h 6857957"/>
              <a:gd name="connsiteX2831" fmla="*/ 2960399 w 4826000"/>
              <a:gd name="connsiteY2831" fmla="*/ 6452673 h 6857957"/>
              <a:gd name="connsiteX2832" fmla="*/ 2957152 w 4826000"/>
              <a:gd name="connsiteY2832" fmla="*/ 6452673 h 6857957"/>
              <a:gd name="connsiteX2833" fmla="*/ 2953905 w 4826000"/>
              <a:gd name="connsiteY2833" fmla="*/ 6452365 h 6857957"/>
              <a:gd name="connsiteX2834" fmla="*/ 2950333 w 4826000"/>
              <a:gd name="connsiteY2834" fmla="*/ 6451749 h 6857957"/>
              <a:gd name="connsiteX2835" fmla="*/ 2946761 w 4826000"/>
              <a:gd name="connsiteY2835" fmla="*/ 6450825 h 6857957"/>
              <a:gd name="connsiteX2836" fmla="*/ 2945462 w 4826000"/>
              <a:gd name="connsiteY2836" fmla="*/ 6449284 h 6857957"/>
              <a:gd name="connsiteX2837" fmla="*/ 2945137 w 4826000"/>
              <a:gd name="connsiteY2837" fmla="*/ 6447744 h 6857957"/>
              <a:gd name="connsiteX2838" fmla="*/ 2944813 w 4826000"/>
              <a:gd name="connsiteY2838" fmla="*/ 6446820 h 6857957"/>
              <a:gd name="connsiteX2839" fmla="*/ 2945137 w 4826000"/>
              <a:gd name="connsiteY2839" fmla="*/ 6445896 h 6857957"/>
              <a:gd name="connsiteX2840" fmla="*/ 2945462 w 4826000"/>
              <a:gd name="connsiteY2840" fmla="*/ 6444972 h 6857957"/>
              <a:gd name="connsiteX2841" fmla="*/ 2946436 w 4826000"/>
              <a:gd name="connsiteY2841" fmla="*/ 6444048 h 6857957"/>
              <a:gd name="connsiteX2842" fmla="*/ 2948709 w 4826000"/>
              <a:gd name="connsiteY2842" fmla="*/ 6442816 h 6857957"/>
              <a:gd name="connsiteX2843" fmla="*/ 2953905 w 4826000"/>
              <a:gd name="connsiteY2843" fmla="*/ 6440044 h 6857957"/>
              <a:gd name="connsiteX2844" fmla="*/ 2956178 w 4826000"/>
              <a:gd name="connsiteY2844" fmla="*/ 6438811 h 6857957"/>
              <a:gd name="connsiteX2845" fmla="*/ 2956827 w 4826000"/>
              <a:gd name="connsiteY2845" fmla="*/ 6437887 h 6857957"/>
              <a:gd name="connsiteX2846" fmla="*/ 2457847 w 4826000"/>
              <a:gd name="connsiteY2846" fmla="*/ 6437271 h 6857957"/>
              <a:gd name="connsiteX2847" fmla="*/ 2459038 w 4826000"/>
              <a:gd name="connsiteY2847" fmla="*/ 6438065 h 6857957"/>
              <a:gd name="connsiteX2848" fmla="*/ 2455863 w 4826000"/>
              <a:gd name="connsiteY2848" fmla="*/ 6438859 h 6857957"/>
              <a:gd name="connsiteX2849" fmla="*/ 1339851 w 4826000"/>
              <a:gd name="connsiteY2849" fmla="*/ 6432508 h 6857957"/>
              <a:gd name="connsiteX2850" fmla="*/ 1343026 w 4826000"/>
              <a:gd name="connsiteY2850" fmla="*/ 6432844 h 6857957"/>
              <a:gd name="connsiteX2851" fmla="*/ 1345250 w 4826000"/>
              <a:gd name="connsiteY2851" fmla="*/ 6433852 h 6857957"/>
              <a:gd name="connsiteX2852" fmla="*/ 1346836 w 4826000"/>
              <a:gd name="connsiteY2852" fmla="*/ 6434523 h 6857957"/>
              <a:gd name="connsiteX2853" fmla="*/ 1347471 w 4826000"/>
              <a:gd name="connsiteY2853" fmla="*/ 6435531 h 6857957"/>
              <a:gd name="connsiteX2854" fmla="*/ 1347790 w 4826000"/>
              <a:gd name="connsiteY2854" fmla="*/ 6436538 h 6857957"/>
              <a:gd name="connsiteX2855" fmla="*/ 1347471 w 4826000"/>
              <a:gd name="connsiteY2855" fmla="*/ 6437210 h 6857957"/>
              <a:gd name="connsiteX2856" fmla="*/ 1345884 w 4826000"/>
              <a:gd name="connsiteY2856" fmla="*/ 6439561 h 6857957"/>
              <a:gd name="connsiteX2857" fmla="*/ 1343344 w 4826000"/>
              <a:gd name="connsiteY2857" fmla="*/ 6442247 h 6857957"/>
              <a:gd name="connsiteX2858" fmla="*/ 1342391 w 4826000"/>
              <a:gd name="connsiteY2858" fmla="*/ 6443255 h 6857957"/>
              <a:gd name="connsiteX2859" fmla="*/ 1341439 w 4826000"/>
              <a:gd name="connsiteY2859" fmla="*/ 6444598 h 6857957"/>
              <a:gd name="connsiteX2860" fmla="*/ 1340804 w 4826000"/>
              <a:gd name="connsiteY2860" fmla="*/ 6445941 h 6857957"/>
              <a:gd name="connsiteX2861" fmla="*/ 1340804 w 4826000"/>
              <a:gd name="connsiteY2861" fmla="*/ 6446949 h 6857957"/>
              <a:gd name="connsiteX2862" fmla="*/ 1341439 w 4826000"/>
              <a:gd name="connsiteY2862" fmla="*/ 6448292 h 6857957"/>
              <a:gd name="connsiteX2863" fmla="*/ 1342391 w 4826000"/>
              <a:gd name="connsiteY2863" fmla="*/ 6449971 h 6857957"/>
              <a:gd name="connsiteX2864" fmla="*/ 1339216 w 4826000"/>
              <a:gd name="connsiteY2864" fmla="*/ 6448628 h 6857957"/>
              <a:gd name="connsiteX2865" fmla="*/ 1335723 w 4826000"/>
              <a:gd name="connsiteY2865" fmla="*/ 6447620 h 6857957"/>
              <a:gd name="connsiteX2866" fmla="*/ 1333183 w 4826000"/>
              <a:gd name="connsiteY2866" fmla="*/ 6446277 h 6857957"/>
              <a:gd name="connsiteX2867" fmla="*/ 1331278 w 4826000"/>
              <a:gd name="connsiteY2867" fmla="*/ 6444598 h 6857957"/>
              <a:gd name="connsiteX2868" fmla="*/ 1329373 w 4826000"/>
              <a:gd name="connsiteY2868" fmla="*/ 6442919 h 6857957"/>
              <a:gd name="connsiteX2869" fmla="*/ 1328103 w 4826000"/>
              <a:gd name="connsiteY2869" fmla="*/ 6440568 h 6857957"/>
              <a:gd name="connsiteX2870" fmla="*/ 1327468 w 4826000"/>
              <a:gd name="connsiteY2870" fmla="*/ 6438217 h 6857957"/>
              <a:gd name="connsiteX2871" fmla="*/ 1327151 w 4826000"/>
              <a:gd name="connsiteY2871" fmla="*/ 6435867 h 6857957"/>
              <a:gd name="connsiteX2872" fmla="*/ 1332231 w 4826000"/>
              <a:gd name="connsiteY2872" fmla="*/ 6435867 h 6857957"/>
              <a:gd name="connsiteX2873" fmla="*/ 1335723 w 4826000"/>
              <a:gd name="connsiteY2873" fmla="*/ 6435195 h 6857957"/>
              <a:gd name="connsiteX2874" fmla="*/ 1336993 w 4826000"/>
              <a:gd name="connsiteY2874" fmla="*/ 6434859 h 6857957"/>
              <a:gd name="connsiteX2875" fmla="*/ 1338581 w 4826000"/>
              <a:gd name="connsiteY2875" fmla="*/ 6434187 h 6857957"/>
              <a:gd name="connsiteX2876" fmla="*/ 1339216 w 4826000"/>
              <a:gd name="connsiteY2876" fmla="*/ 6433180 h 6857957"/>
              <a:gd name="connsiteX2877" fmla="*/ 1398240 w 4826000"/>
              <a:gd name="connsiteY2877" fmla="*/ 6429333 h 6857957"/>
              <a:gd name="connsiteX2878" fmla="*/ 1403077 w 4826000"/>
              <a:gd name="connsiteY2878" fmla="*/ 6430286 h 6857957"/>
              <a:gd name="connsiteX2879" fmla="*/ 1407592 w 4826000"/>
              <a:gd name="connsiteY2879" fmla="*/ 6431556 h 6857957"/>
              <a:gd name="connsiteX2880" fmla="*/ 1411139 w 4826000"/>
              <a:gd name="connsiteY2880" fmla="*/ 6432826 h 6857957"/>
              <a:gd name="connsiteX2881" fmla="*/ 1414364 w 4826000"/>
              <a:gd name="connsiteY2881" fmla="*/ 6435048 h 6857957"/>
              <a:gd name="connsiteX2882" fmla="*/ 1416943 w 4826000"/>
              <a:gd name="connsiteY2882" fmla="*/ 6436953 h 6857957"/>
              <a:gd name="connsiteX2883" fmla="*/ 1418556 w 4826000"/>
              <a:gd name="connsiteY2883" fmla="*/ 6439176 h 6857957"/>
              <a:gd name="connsiteX2884" fmla="*/ 1420168 w 4826000"/>
              <a:gd name="connsiteY2884" fmla="*/ 6442351 h 6857957"/>
              <a:gd name="connsiteX2885" fmla="*/ 1420813 w 4826000"/>
              <a:gd name="connsiteY2885" fmla="*/ 6445208 h 6857957"/>
              <a:gd name="connsiteX2886" fmla="*/ 1414041 w 4826000"/>
              <a:gd name="connsiteY2886" fmla="*/ 6444891 h 6857957"/>
              <a:gd name="connsiteX2887" fmla="*/ 1408559 w 4826000"/>
              <a:gd name="connsiteY2887" fmla="*/ 6444256 h 6857957"/>
              <a:gd name="connsiteX2888" fmla="*/ 1403723 w 4826000"/>
              <a:gd name="connsiteY2888" fmla="*/ 6443303 h 6857957"/>
              <a:gd name="connsiteX2889" fmla="*/ 1399530 w 4826000"/>
              <a:gd name="connsiteY2889" fmla="*/ 6441716 h 6857957"/>
              <a:gd name="connsiteX2890" fmla="*/ 1395016 w 4826000"/>
              <a:gd name="connsiteY2890" fmla="*/ 6440446 h 6857957"/>
              <a:gd name="connsiteX2891" fmla="*/ 1390824 w 4826000"/>
              <a:gd name="connsiteY2891" fmla="*/ 6439493 h 6857957"/>
              <a:gd name="connsiteX2892" fmla="*/ 1385665 w 4826000"/>
              <a:gd name="connsiteY2892" fmla="*/ 6438541 h 6857957"/>
              <a:gd name="connsiteX2893" fmla="*/ 1379860 w 4826000"/>
              <a:gd name="connsiteY2893" fmla="*/ 6437906 h 6857957"/>
              <a:gd name="connsiteX2894" fmla="*/ 1379538 w 4826000"/>
              <a:gd name="connsiteY2894" fmla="*/ 6436953 h 6857957"/>
              <a:gd name="connsiteX2895" fmla="*/ 1379860 w 4826000"/>
              <a:gd name="connsiteY2895" fmla="*/ 6436318 h 6857957"/>
              <a:gd name="connsiteX2896" fmla="*/ 1380183 w 4826000"/>
              <a:gd name="connsiteY2896" fmla="*/ 6435366 h 6857957"/>
              <a:gd name="connsiteX2897" fmla="*/ 1381473 w 4826000"/>
              <a:gd name="connsiteY2897" fmla="*/ 6435048 h 6857957"/>
              <a:gd name="connsiteX2898" fmla="*/ 1384375 w 4826000"/>
              <a:gd name="connsiteY2898" fmla="*/ 6433778 h 6857957"/>
              <a:gd name="connsiteX2899" fmla="*/ 1387922 w 4826000"/>
              <a:gd name="connsiteY2899" fmla="*/ 6433143 h 6857957"/>
              <a:gd name="connsiteX2900" fmla="*/ 1391791 w 4826000"/>
              <a:gd name="connsiteY2900" fmla="*/ 6432508 h 6857957"/>
              <a:gd name="connsiteX2901" fmla="*/ 1395016 w 4826000"/>
              <a:gd name="connsiteY2901" fmla="*/ 6431873 h 6857957"/>
              <a:gd name="connsiteX2902" fmla="*/ 1396306 w 4826000"/>
              <a:gd name="connsiteY2902" fmla="*/ 6431556 h 6857957"/>
              <a:gd name="connsiteX2903" fmla="*/ 1397273 w 4826000"/>
              <a:gd name="connsiteY2903" fmla="*/ 6430921 h 6857957"/>
              <a:gd name="connsiteX2904" fmla="*/ 1398240 w 4826000"/>
              <a:gd name="connsiteY2904" fmla="*/ 6430286 h 6857957"/>
              <a:gd name="connsiteX2905" fmla="*/ 3163514 w 4826000"/>
              <a:gd name="connsiteY2905" fmla="*/ 6424571 h 6857957"/>
              <a:gd name="connsiteX2906" fmla="*/ 3166730 w 4826000"/>
              <a:gd name="connsiteY2906" fmla="*/ 6425866 h 6857957"/>
              <a:gd name="connsiteX2907" fmla="*/ 3169625 w 4826000"/>
              <a:gd name="connsiteY2907" fmla="*/ 6427808 h 6857957"/>
              <a:gd name="connsiteX2908" fmla="*/ 3173485 w 4826000"/>
              <a:gd name="connsiteY2908" fmla="*/ 6429750 h 6857957"/>
              <a:gd name="connsiteX2909" fmla="*/ 3176702 w 4826000"/>
              <a:gd name="connsiteY2909" fmla="*/ 6431692 h 6857957"/>
              <a:gd name="connsiteX2910" fmla="*/ 3180240 w 4826000"/>
              <a:gd name="connsiteY2910" fmla="*/ 6434605 h 6857957"/>
              <a:gd name="connsiteX2911" fmla="*/ 3183456 w 4826000"/>
              <a:gd name="connsiteY2911" fmla="*/ 6436871 h 6857957"/>
              <a:gd name="connsiteX2912" fmla="*/ 3186351 w 4826000"/>
              <a:gd name="connsiteY2912" fmla="*/ 6439784 h 6857957"/>
              <a:gd name="connsiteX2913" fmla="*/ 3189246 w 4826000"/>
              <a:gd name="connsiteY2913" fmla="*/ 6442697 h 6857957"/>
              <a:gd name="connsiteX2914" fmla="*/ 3190854 w 4826000"/>
              <a:gd name="connsiteY2914" fmla="*/ 6445286 h 6857957"/>
              <a:gd name="connsiteX2915" fmla="*/ 3192141 w 4826000"/>
              <a:gd name="connsiteY2915" fmla="*/ 6447875 h 6857957"/>
              <a:gd name="connsiteX2916" fmla="*/ 3192463 w 4826000"/>
              <a:gd name="connsiteY2916" fmla="*/ 6449170 h 6857957"/>
              <a:gd name="connsiteX2917" fmla="*/ 3192463 w 4826000"/>
              <a:gd name="connsiteY2917" fmla="*/ 6450465 h 6857957"/>
              <a:gd name="connsiteX2918" fmla="*/ 3192141 w 4826000"/>
              <a:gd name="connsiteY2918" fmla="*/ 6451436 h 6857957"/>
              <a:gd name="connsiteX2919" fmla="*/ 3191819 w 4826000"/>
              <a:gd name="connsiteY2919" fmla="*/ 6452407 h 6857957"/>
              <a:gd name="connsiteX2920" fmla="*/ 3190854 w 4826000"/>
              <a:gd name="connsiteY2920" fmla="*/ 6453378 h 6857957"/>
              <a:gd name="connsiteX2921" fmla="*/ 3189890 w 4826000"/>
              <a:gd name="connsiteY2921" fmla="*/ 6454349 h 6857957"/>
              <a:gd name="connsiteX2922" fmla="*/ 3188603 w 4826000"/>
              <a:gd name="connsiteY2922" fmla="*/ 6455320 h 6857957"/>
              <a:gd name="connsiteX2923" fmla="*/ 3186995 w 4826000"/>
              <a:gd name="connsiteY2923" fmla="*/ 6455967 h 6857957"/>
              <a:gd name="connsiteX2924" fmla="*/ 3184421 w 4826000"/>
              <a:gd name="connsiteY2924" fmla="*/ 6456938 h 6857957"/>
              <a:gd name="connsiteX2925" fmla="*/ 3182170 w 4826000"/>
              <a:gd name="connsiteY2925" fmla="*/ 6457262 h 6857957"/>
              <a:gd name="connsiteX2926" fmla="*/ 3176058 w 4826000"/>
              <a:gd name="connsiteY2926" fmla="*/ 6457909 h 6857957"/>
              <a:gd name="connsiteX2927" fmla="*/ 3177667 w 4826000"/>
              <a:gd name="connsiteY2927" fmla="*/ 6455644 h 6857957"/>
              <a:gd name="connsiteX2928" fmla="*/ 3178632 w 4826000"/>
              <a:gd name="connsiteY2928" fmla="*/ 6453378 h 6857957"/>
              <a:gd name="connsiteX2929" fmla="*/ 3178953 w 4826000"/>
              <a:gd name="connsiteY2929" fmla="*/ 6451760 h 6857957"/>
              <a:gd name="connsiteX2930" fmla="*/ 3178632 w 4826000"/>
              <a:gd name="connsiteY2930" fmla="*/ 6450141 h 6857957"/>
              <a:gd name="connsiteX2931" fmla="*/ 3177988 w 4826000"/>
              <a:gd name="connsiteY2931" fmla="*/ 6448199 h 6857957"/>
              <a:gd name="connsiteX2932" fmla="*/ 3177023 w 4826000"/>
              <a:gd name="connsiteY2932" fmla="*/ 6446904 h 6857957"/>
              <a:gd name="connsiteX2933" fmla="*/ 3174450 w 4826000"/>
              <a:gd name="connsiteY2933" fmla="*/ 6444315 h 6857957"/>
              <a:gd name="connsiteX2934" fmla="*/ 3171234 w 4826000"/>
              <a:gd name="connsiteY2934" fmla="*/ 6441726 h 6857957"/>
              <a:gd name="connsiteX2935" fmla="*/ 3170269 w 4826000"/>
              <a:gd name="connsiteY2935" fmla="*/ 6439784 h 6857957"/>
              <a:gd name="connsiteX2936" fmla="*/ 3169304 w 4826000"/>
              <a:gd name="connsiteY2936" fmla="*/ 6438489 h 6857957"/>
              <a:gd name="connsiteX2937" fmla="*/ 3168982 w 4826000"/>
              <a:gd name="connsiteY2937" fmla="*/ 6436871 h 6857957"/>
              <a:gd name="connsiteX2938" fmla="*/ 3168982 w 4826000"/>
              <a:gd name="connsiteY2938" fmla="*/ 6434929 h 6857957"/>
              <a:gd name="connsiteX2939" fmla="*/ 3169625 w 4826000"/>
              <a:gd name="connsiteY2939" fmla="*/ 6432339 h 6857957"/>
              <a:gd name="connsiteX2940" fmla="*/ 3171234 w 4826000"/>
              <a:gd name="connsiteY2940" fmla="*/ 6430074 h 6857957"/>
              <a:gd name="connsiteX2941" fmla="*/ 3166409 w 4826000"/>
              <a:gd name="connsiteY2941" fmla="*/ 6431045 h 6857957"/>
              <a:gd name="connsiteX2942" fmla="*/ 3162549 w 4826000"/>
              <a:gd name="connsiteY2942" fmla="*/ 6432016 h 6857957"/>
              <a:gd name="connsiteX2943" fmla="*/ 3159976 w 4826000"/>
              <a:gd name="connsiteY2943" fmla="*/ 6433634 h 6857957"/>
              <a:gd name="connsiteX2944" fmla="*/ 3157724 w 4826000"/>
              <a:gd name="connsiteY2944" fmla="*/ 6435576 h 6857957"/>
              <a:gd name="connsiteX2945" fmla="*/ 3155473 w 4826000"/>
              <a:gd name="connsiteY2945" fmla="*/ 6437518 h 6857957"/>
              <a:gd name="connsiteX2946" fmla="*/ 3153221 w 4826000"/>
              <a:gd name="connsiteY2946" fmla="*/ 6439136 h 6857957"/>
              <a:gd name="connsiteX2947" fmla="*/ 3150648 w 4826000"/>
              <a:gd name="connsiteY2947" fmla="*/ 6440755 h 6857957"/>
              <a:gd name="connsiteX2948" fmla="*/ 3146788 w 4826000"/>
              <a:gd name="connsiteY2948" fmla="*/ 6442049 h 6857957"/>
              <a:gd name="connsiteX2949" fmla="*/ 3144858 w 4826000"/>
              <a:gd name="connsiteY2949" fmla="*/ 6443020 h 6857957"/>
              <a:gd name="connsiteX2950" fmla="*/ 3143571 w 4826000"/>
              <a:gd name="connsiteY2950" fmla="*/ 6443344 h 6857957"/>
              <a:gd name="connsiteX2951" fmla="*/ 3143250 w 4826000"/>
              <a:gd name="connsiteY2951" fmla="*/ 6443020 h 6857957"/>
              <a:gd name="connsiteX2952" fmla="*/ 3143571 w 4826000"/>
              <a:gd name="connsiteY2952" fmla="*/ 6442697 h 6857957"/>
              <a:gd name="connsiteX2953" fmla="*/ 3145501 w 4826000"/>
              <a:gd name="connsiteY2953" fmla="*/ 6440431 h 6857957"/>
              <a:gd name="connsiteX2954" fmla="*/ 3149040 w 4826000"/>
              <a:gd name="connsiteY2954" fmla="*/ 6437518 h 6857957"/>
              <a:gd name="connsiteX2955" fmla="*/ 3158367 w 4826000"/>
              <a:gd name="connsiteY2955" fmla="*/ 6430397 h 6857957"/>
              <a:gd name="connsiteX2956" fmla="*/ 3161584 w 4826000"/>
              <a:gd name="connsiteY2956" fmla="*/ 6427484 h 6857957"/>
              <a:gd name="connsiteX2957" fmla="*/ 3162871 w 4826000"/>
              <a:gd name="connsiteY2957" fmla="*/ 6425866 h 6857957"/>
              <a:gd name="connsiteX2958" fmla="*/ 2016669 w 4826000"/>
              <a:gd name="connsiteY2958" fmla="*/ 6424571 h 6857957"/>
              <a:gd name="connsiteX2959" fmla="*/ 2019146 w 4826000"/>
              <a:gd name="connsiteY2959" fmla="*/ 6424889 h 6857957"/>
              <a:gd name="connsiteX2960" fmla="*/ 2021314 w 4826000"/>
              <a:gd name="connsiteY2960" fmla="*/ 6425524 h 6857957"/>
              <a:gd name="connsiteX2961" fmla="*/ 2022554 w 4826000"/>
              <a:gd name="connsiteY2961" fmla="*/ 6426476 h 6857957"/>
              <a:gd name="connsiteX2962" fmla="*/ 2023792 w 4826000"/>
              <a:gd name="connsiteY2962" fmla="*/ 6427746 h 6857957"/>
              <a:gd name="connsiteX2963" fmla="*/ 2024721 w 4826000"/>
              <a:gd name="connsiteY2963" fmla="*/ 6429016 h 6857957"/>
              <a:gd name="connsiteX2964" fmla="*/ 2025341 w 4826000"/>
              <a:gd name="connsiteY2964" fmla="*/ 6430604 h 6857957"/>
              <a:gd name="connsiteX2965" fmla="*/ 2025341 w 4826000"/>
              <a:gd name="connsiteY2965" fmla="*/ 6431874 h 6857957"/>
              <a:gd name="connsiteX2966" fmla="*/ 2025651 w 4826000"/>
              <a:gd name="connsiteY2966" fmla="*/ 6433461 h 6857957"/>
              <a:gd name="connsiteX2967" fmla="*/ 2025341 w 4826000"/>
              <a:gd name="connsiteY2967" fmla="*/ 6435366 h 6857957"/>
              <a:gd name="connsiteX2968" fmla="*/ 2025031 w 4826000"/>
              <a:gd name="connsiteY2968" fmla="*/ 6436954 h 6857957"/>
              <a:gd name="connsiteX2969" fmla="*/ 2023792 w 4826000"/>
              <a:gd name="connsiteY2969" fmla="*/ 6439811 h 6857957"/>
              <a:gd name="connsiteX2970" fmla="*/ 2021934 w 4826000"/>
              <a:gd name="connsiteY2970" fmla="*/ 6442351 h 6857957"/>
              <a:gd name="connsiteX2971" fmla="*/ 2021004 w 4826000"/>
              <a:gd name="connsiteY2971" fmla="*/ 6442986 h 6857957"/>
              <a:gd name="connsiteX2972" fmla="*/ 2019766 w 4826000"/>
              <a:gd name="connsiteY2972" fmla="*/ 6443621 h 6857957"/>
              <a:gd name="connsiteX2973" fmla="*/ 2017597 w 4826000"/>
              <a:gd name="connsiteY2973" fmla="*/ 6442986 h 6857957"/>
              <a:gd name="connsiteX2974" fmla="*/ 2015739 w 4826000"/>
              <a:gd name="connsiteY2974" fmla="*/ 6441716 h 6857957"/>
              <a:gd name="connsiteX2975" fmla="*/ 2012021 w 4826000"/>
              <a:gd name="connsiteY2975" fmla="*/ 6440129 h 6857957"/>
              <a:gd name="connsiteX2976" fmla="*/ 2009854 w 4826000"/>
              <a:gd name="connsiteY2976" fmla="*/ 6439176 h 6857957"/>
              <a:gd name="connsiteX2977" fmla="*/ 2007375 w 4826000"/>
              <a:gd name="connsiteY2977" fmla="*/ 6438859 h 6857957"/>
              <a:gd name="connsiteX2978" fmla="*/ 2003969 w 4826000"/>
              <a:gd name="connsiteY2978" fmla="*/ 6438541 h 6857957"/>
              <a:gd name="connsiteX2979" fmla="*/ 2000251 w 4826000"/>
              <a:gd name="connsiteY2979" fmla="*/ 6438541 h 6857957"/>
              <a:gd name="connsiteX2980" fmla="*/ 2001180 w 4826000"/>
              <a:gd name="connsiteY2980" fmla="*/ 6437906 h 6857957"/>
              <a:gd name="connsiteX2981" fmla="*/ 2002419 w 4826000"/>
              <a:gd name="connsiteY2981" fmla="*/ 6437271 h 6857957"/>
              <a:gd name="connsiteX2982" fmla="*/ 2005827 w 4826000"/>
              <a:gd name="connsiteY2982" fmla="*/ 6436001 h 6857957"/>
              <a:gd name="connsiteX2983" fmla="*/ 2013261 w 4826000"/>
              <a:gd name="connsiteY2983" fmla="*/ 6433461 h 6857957"/>
              <a:gd name="connsiteX2984" fmla="*/ 2016358 w 4826000"/>
              <a:gd name="connsiteY2984" fmla="*/ 6431874 h 6857957"/>
              <a:gd name="connsiteX2985" fmla="*/ 2017597 w 4826000"/>
              <a:gd name="connsiteY2985" fmla="*/ 6431239 h 6857957"/>
              <a:gd name="connsiteX2986" fmla="*/ 2018217 w 4826000"/>
              <a:gd name="connsiteY2986" fmla="*/ 6430286 h 6857957"/>
              <a:gd name="connsiteX2987" fmla="*/ 2018526 w 4826000"/>
              <a:gd name="connsiteY2987" fmla="*/ 6429016 h 6857957"/>
              <a:gd name="connsiteX2988" fmla="*/ 2018526 w 4826000"/>
              <a:gd name="connsiteY2988" fmla="*/ 6427746 h 6857957"/>
              <a:gd name="connsiteX2989" fmla="*/ 2017907 w 4826000"/>
              <a:gd name="connsiteY2989" fmla="*/ 6426159 h 6857957"/>
              <a:gd name="connsiteX2990" fmla="*/ 1606551 w 4826000"/>
              <a:gd name="connsiteY2990" fmla="*/ 6424571 h 6857957"/>
              <a:gd name="connsiteX2991" fmla="*/ 1610950 w 4826000"/>
              <a:gd name="connsiteY2991" fmla="*/ 6424896 h 6857957"/>
              <a:gd name="connsiteX2992" fmla="*/ 1614092 w 4826000"/>
              <a:gd name="connsiteY2992" fmla="*/ 6426197 h 6857957"/>
              <a:gd name="connsiteX2993" fmla="*/ 1616605 w 4826000"/>
              <a:gd name="connsiteY2993" fmla="*/ 6427498 h 6857957"/>
              <a:gd name="connsiteX2994" fmla="*/ 1619119 w 4826000"/>
              <a:gd name="connsiteY2994" fmla="*/ 6428798 h 6857957"/>
              <a:gd name="connsiteX2995" fmla="*/ 1620690 w 4826000"/>
              <a:gd name="connsiteY2995" fmla="*/ 6430749 h 6857957"/>
              <a:gd name="connsiteX2996" fmla="*/ 1621946 w 4826000"/>
              <a:gd name="connsiteY2996" fmla="*/ 6432700 h 6857957"/>
              <a:gd name="connsiteX2997" fmla="*/ 1622890 w 4826000"/>
              <a:gd name="connsiteY2997" fmla="*/ 6434976 h 6857957"/>
              <a:gd name="connsiteX2998" fmla="*/ 1623832 w 4826000"/>
              <a:gd name="connsiteY2998" fmla="*/ 6436927 h 6857957"/>
              <a:gd name="connsiteX2999" fmla="*/ 1625717 w 4826000"/>
              <a:gd name="connsiteY2999" fmla="*/ 6441479 h 6857957"/>
              <a:gd name="connsiteX3000" fmla="*/ 1626659 w 4826000"/>
              <a:gd name="connsiteY3000" fmla="*/ 6443755 h 6857957"/>
              <a:gd name="connsiteX3001" fmla="*/ 1627916 w 4826000"/>
              <a:gd name="connsiteY3001" fmla="*/ 6445706 h 6857957"/>
              <a:gd name="connsiteX3002" fmla="*/ 1629173 w 4826000"/>
              <a:gd name="connsiteY3002" fmla="*/ 6447332 h 6857957"/>
              <a:gd name="connsiteX3003" fmla="*/ 1631058 w 4826000"/>
              <a:gd name="connsiteY3003" fmla="*/ 6449283 h 6857957"/>
              <a:gd name="connsiteX3004" fmla="*/ 1633886 w 4826000"/>
              <a:gd name="connsiteY3004" fmla="*/ 6450584 h 6857957"/>
              <a:gd name="connsiteX3005" fmla="*/ 1636714 w 4826000"/>
              <a:gd name="connsiteY3005" fmla="*/ 6451559 h 6857957"/>
              <a:gd name="connsiteX3006" fmla="*/ 1631687 w 4826000"/>
              <a:gd name="connsiteY3006" fmla="*/ 6450909 h 6857957"/>
              <a:gd name="connsiteX3007" fmla="*/ 1627288 w 4826000"/>
              <a:gd name="connsiteY3007" fmla="*/ 6449933 h 6857957"/>
              <a:gd name="connsiteX3008" fmla="*/ 1623517 w 4826000"/>
              <a:gd name="connsiteY3008" fmla="*/ 6448308 h 6857957"/>
              <a:gd name="connsiteX3009" fmla="*/ 1620376 w 4826000"/>
              <a:gd name="connsiteY3009" fmla="*/ 6447007 h 6857957"/>
              <a:gd name="connsiteX3010" fmla="*/ 1617548 w 4826000"/>
              <a:gd name="connsiteY3010" fmla="*/ 6445706 h 6857957"/>
              <a:gd name="connsiteX3011" fmla="*/ 1615662 w 4826000"/>
              <a:gd name="connsiteY3011" fmla="*/ 6444081 h 6857957"/>
              <a:gd name="connsiteX3012" fmla="*/ 1614092 w 4826000"/>
              <a:gd name="connsiteY3012" fmla="*/ 6442130 h 6857957"/>
              <a:gd name="connsiteX3013" fmla="*/ 1612835 w 4826000"/>
              <a:gd name="connsiteY3013" fmla="*/ 6440179 h 6857957"/>
              <a:gd name="connsiteX3014" fmla="*/ 1611892 w 4826000"/>
              <a:gd name="connsiteY3014" fmla="*/ 6438228 h 6857957"/>
              <a:gd name="connsiteX3015" fmla="*/ 1610950 w 4826000"/>
              <a:gd name="connsiteY3015" fmla="*/ 6436277 h 6857957"/>
              <a:gd name="connsiteX3016" fmla="*/ 1609379 w 4826000"/>
              <a:gd name="connsiteY3016" fmla="*/ 6432050 h 6857957"/>
              <a:gd name="connsiteX3017" fmla="*/ 1608436 w 4826000"/>
              <a:gd name="connsiteY3017" fmla="*/ 6428473 h 6857957"/>
              <a:gd name="connsiteX3018" fmla="*/ 1607493 w 4826000"/>
              <a:gd name="connsiteY3018" fmla="*/ 6426522 h 6857957"/>
              <a:gd name="connsiteX3019" fmla="*/ 2277110 w 4826000"/>
              <a:gd name="connsiteY3019" fmla="*/ 6421396 h 6857957"/>
              <a:gd name="connsiteX3020" fmla="*/ 2280921 w 4826000"/>
              <a:gd name="connsiteY3020" fmla="*/ 6422360 h 6857957"/>
              <a:gd name="connsiteX3021" fmla="*/ 2283143 w 4826000"/>
              <a:gd name="connsiteY3021" fmla="*/ 6423324 h 6857957"/>
              <a:gd name="connsiteX3022" fmla="*/ 2284413 w 4826000"/>
              <a:gd name="connsiteY3022" fmla="*/ 6424288 h 6857957"/>
              <a:gd name="connsiteX3023" fmla="*/ 2284732 w 4826000"/>
              <a:gd name="connsiteY3023" fmla="*/ 6424609 h 6857957"/>
              <a:gd name="connsiteX3024" fmla="*/ 2284732 w 4826000"/>
              <a:gd name="connsiteY3024" fmla="*/ 6425252 h 6857957"/>
              <a:gd name="connsiteX3025" fmla="*/ 2284413 w 4826000"/>
              <a:gd name="connsiteY3025" fmla="*/ 6425894 h 6857957"/>
              <a:gd name="connsiteX3026" fmla="*/ 2283143 w 4826000"/>
              <a:gd name="connsiteY3026" fmla="*/ 6427179 h 6857957"/>
              <a:gd name="connsiteX3027" fmla="*/ 2279651 w 4826000"/>
              <a:gd name="connsiteY3027" fmla="*/ 6429428 h 6857957"/>
              <a:gd name="connsiteX3028" fmla="*/ 2274888 w 4826000"/>
              <a:gd name="connsiteY3028" fmla="*/ 6431356 h 6857957"/>
              <a:gd name="connsiteX3029" fmla="*/ 2270760 w 4826000"/>
              <a:gd name="connsiteY3029" fmla="*/ 6433284 h 6857957"/>
              <a:gd name="connsiteX3030" fmla="*/ 2268855 w 4826000"/>
              <a:gd name="connsiteY3030" fmla="*/ 6434890 h 6857957"/>
              <a:gd name="connsiteX3031" fmla="*/ 2267585 w 4826000"/>
              <a:gd name="connsiteY3031" fmla="*/ 6435854 h 6857957"/>
              <a:gd name="connsiteX3032" fmla="*/ 2266950 w 4826000"/>
              <a:gd name="connsiteY3032" fmla="*/ 6437139 h 6857957"/>
              <a:gd name="connsiteX3033" fmla="*/ 2266950 w 4826000"/>
              <a:gd name="connsiteY3033" fmla="*/ 6437461 h 6857957"/>
              <a:gd name="connsiteX3034" fmla="*/ 2266950 w 4826000"/>
              <a:gd name="connsiteY3034" fmla="*/ 6438103 h 6857957"/>
              <a:gd name="connsiteX3035" fmla="*/ 2268220 w 4826000"/>
              <a:gd name="connsiteY3035" fmla="*/ 6439067 h 6857957"/>
              <a:gd name="connsiteX3036" fmla="*/ 2269808 w 4826000"/>
              <a:gd name="connsiteY3036" fmla="*/ 6439710 h 6857957"/>
              <a:gd name="connsiteX3037" fmla="*/ 2272030 w 4826000"/>
              <a:gd name="connsiteY3037" fmla="*/ 6440031 h 6857957"/>
              <a:gd name="connsiteX3038" fmla="*/ 2274253 w 4826000"/>
              <a:gd name="connsiteY3038" fmla="*/ 6440352 h 6857957"/>
              <a:gd name="connsiteX3039" fmla="*/ 2279333 w 4826000"/>
              <a:gd name="connsiteY3039" fmla="*/ 6440995 h 6857957"/>
              <a:gd name="connsiteX3040" fmla="*/ 2284413 w 4826000"/>
              <a:gd name="connsiteY3040" fmla="*/ 6441637 h 6857957"/>
              <a:gd name="connsiteX3041" fmla="*/ 2289493 w 4826000"/>
              <a:gd name="connsiteY3041" fmla="*/ 6442280 h 6857957"/>
              <a:gd name="connsiteX3042" fmla="*/ 2291398 w 4826000"/>
              <a:gd name="connsiteY3042" fmla="*/ 6442601 h 6857957"/>
              <a:gd name="connsiteX3043" fmla="*/ 2293303 w 4826000"/>
              <a:gd name="connsiteY3043" fmla="*/ 6443244 h 6857957"/>
              <a:gd name="connsiteX3044" fmla="*/ 2294573 w 4826000"/>
              <a:gd name="connsiteY3044" fmla="*/ 6444208 h 6857957"/>
              <a:gd name="connsiteX3045" fmla="*/ 2295208 w 4826000"/>
              <a:gd name="connsiteY3045" fmla="*/ 6445171 h 6857957"/>
              <a:gd name="connsiteX3046" fmla="*/ 2295526 w 4826000"/>
              <a:gd name="connsiteY3046" fmla="*/ 6446457 h 6857957"/>
              <a:gd name="connsiteX3047" fmla="*/ 2294892 w 4826000"/>
              <a:gd name="connsiteY3047" fmla="*/ 6448384 h 6857957"/>
              <a:gd name="connsiteX3048" fmla="*/ 2293303 w 4826000"/>
              <a:gd name="connsiteY3048" fmla="*/ 6448384 h 6857957"/>
              <a:gd name="connsiteX3049" fmla="*/ 2291398 w 4826000"/>
              <a:gd name="connsiteY3049" fmla="*/ 6448384 h 6857957"/>
              <a:gd name="connsiteX3050" fmla="*/ 2288223 w 4826000"/>
              <a:gd name="connsiteY3050" fmla="*/ 6447420 h 6857957"/>
              <a:gd name="connsiteX3051" fmla="*/ 2285366 w 4826000"/>
              <a:gd name="connsiteY3051" fmla="*/ 6446457 h 6857957"/>
              <a:gd name="connsiteX3052" fmla="*/ 2282192 w 4826000"/>
              <a:gd name="connsiteY3052" fmla="*/ 6444850 h 6857957"/>
              <a:gd name="connsiteX3053" fmla="*/ 2279968 w 4826000"/>
              <a:gd name="connsiteY3053" fmla="*/ 6443886 h 6857957"/>
              <a:gd name="connsiteX3054" fmla="*/ 2278698 w 4826000"/>
              <a:gd name="connsiteY3054" fmla="*/ 6443565 h 6857957"/>
              <a:gd name="connsiteX3055" fmla="*/ 2277428 w 4826000"/>
              <a:gd name="connsiteY3055" fmla="*/ 6443565 h 6857957"/>
              <a:gd name="connsiteX3056" fmla="*/ 2276793 w 4826000"/>
              <a:gd name="connsiteY3056" fmla="*/ 6443565 h 6857957"/>
              <a:gd name="connsiteX3057" fmla="*/ 2275840 w 4826000"/>
              <a:gd name="connsiteY3057" fmla="*/ 6444208 h 6857957"/>
              <a:gd name="connsiteX3058" fmla="*/ 2275205 w 4826000"/>
              <a:gd name="connsiteY3058" fmla="*/ 6444850 h 6857957"/>
              <a:gd name="connsiteX3059" fmla="*/ 2274888 w 4826000"/>
              <a:gd name="connsiteY3059" fmla="*/ 6446135 h 6857957"/>
              <a:gd name="connsiteX3060" fmla="*/ 2271078 w 4826000"/>
              <a:gd name="connsiteY3060" fmla="*/ 6445814 h 6857957"/>
              <a:gd name="connsiteX3061" fmla="*/ 2267904 w 4826000"/>
              <a:gd name="connsiteY3061" fmla="*/ 6444850 h 6857957"/>
              <a:gd name="connsiteX3062" fmla="*/ 2265680 w 4826000"/>
              <a:gd name="connsiteY3062" fmla="*/ 6444208 h 6857957"/>
              <a:gd name="connsiteX3063" fmla="*/ 2264410 w 4826000"/>
              <a:gd name="connsiteY3063" fmla="*/ 6443244 h 6857957"/>
              <a:gd name="connsiteX3064" fmla="*/ 2263775 w 4826000"/>
              <a:gd name="connsiteY3064" fmla="*/ 6442280 h 6857957"/>
              <a:gd name="connsiteX3065" fmla="*/ 2263458 w 4826000"/>
              <a:gd name="connsiteY3065" fmla="*/ 6440673 h 6857957"/>
              <a:gd name="connsiteX3066" fmla="*/ 2263458 w 4826000"/>
              <a:gd name="connsiteY3066" fmla="*/ 6439388 h 6857957"/>
              <a:gd name="connsiteX3067" fmla="*/ 2263458 w 4826000"/>
              <a:gd name="connsiteY3067" fmla="*/ 6438103 h 6857957"/>
              <a:gd name="connsiteX3068" fmla="*/ 2264093 w 4826000"/>
              <a:gd name="connsiteY3068" fmla="*/ 6435854 h 6857957"/>
              <a:gd name="connsiteX3069" fmla="*/ 2264410 w 4826000"/>
              <a:gd name="connsiteY3069" fmla="*/ 6434569 h 6857957"/>
              <a:gd name="connsiteX3070" fmla="*/ 2264410 w 4826000"/>
              <a:gd name="connsiteY3070" fmla="*/ 6433284 h 6857957"/>
              <a:gd name="connsiteX3071" fmla="*/ 2264093 w 4826000"/>
              <a:gd name="connsiteY3071" fmla="*/ 6432320 h 6857957"/>
              <a:gd name="connsiteX3072" fmla="*/ 2263140 w 4826000"/>
              <a:gd name="connsiteY3072" fmla="*/ 6431356 h 6857957"/>
              <a:gd name="connsiteX3073" fmla="*/ 2261235 w 4826000"/>
              <a:gd name="connsiteY3073" fmla="*/ 6430714 h 6857957"/>
              <a:gd name="connsiteX3074" fmla="*/ 2259013 w 4826000"/>
              <a:gd name="connsiteY3074" fmla="*/ 6430071 h 6857957"/>
              <a:gd name="connsiteX3075" fmla="*/ 2259330 w 4826000"/>
              <a:gd name="connsiteY3075" fmla="*/ 6429107 h 6857957"/>
              <a:gd name="connsiteX3076" fmla="*/ 2259965 w 4826000"/>
              <a:gd name="connsiteY3076" fmla="*/ 6428465 h 6857957"/>
              <a:gd name="connsiteX3077" fmla="*/ 2260918 w 4826000"/>
              <a:gd name="connsiteY3077" fmla="*/ 6427822 h 6857957"/>
              <a:gd name="connsiteX3078" fmla="*/ 2262188 w 4826000"/>
              <a:gd name="connsiteY3078" fmla="*/ 6427501 h 6857957"/>
              <a:gd name="connsiteX3079" fmla="*/ 2265680 w 4826000"/>
              <a:gd name="connsiteY3079" fmla="*/ 6426858 h 6857957"/>
              <a:gd name="connsiteX3080" fmla="*/ 2269173 w 4826000"/>
              <a:gd name="connsiteY3080" fmla="*/ 6425894 h 6857957"/>
              <a:gd name="connsiteX3081" fmla="*/ 2272984 w 4826000"/>
              <a:gd name="connsiteY3081" fmla="*/ 6425252 h 6857957"/>
              <a:gd name="connsiteX3082" fmla="*/ 2275524 w 4826000"/>
              <a:gd name="connsiteY3082" fmla="*/ 6424288 h 6857957"/>
              <a:gd name="connsiteX3083" fmla="*/ 2276475 w 4826000"/>
              <a:gd name="connsiteY3083" fmla="*/ 6423967 h 6857957"/>
              <a:gd name="connsiteX3084" fmla="*/ 2277110 w 4826000"/>
              <a:gd name="connsiteY3084" fmla="*/ 6423324 h 6857957"/>
              <a:gd name="connsiteX3085" fmla="*/ 2277428 w 4826000"/>
              <a:gd name="connsiteY3085" fmla="*/ 6422360 h 6857957"/>
              <a:gd name="connsiteX3086" fmla="*/ 1891348 w 4826000"/>
              <a:gd name="connsiteY3086" fmla="*/ 6419808 h 6857957"/>
              <a:gd name="connsiteX3087" fmla="*/ 1895476 w 4826000"/>
              <a:gd name="connsiteY3087" fmla="*/ 6420742 h 6857957"/>
              <a:gd name="connsiteX3088" fmla="*/ 1899921 w 4826000"/>
              <a:gd name="connsiteY3088" fmla="*/ 6421365 h 6857957"/>
              <a:gd name="connsiteX3089" fmla="*/ 1905001 w 4826000"/>
              <a:gd name="connsiteY3089" fmla="*/ 6421676 h 6857957"/>
              <a:gd name="connsiteX3090" fmla="*/ 1911351 w 4826000"/>
              <a:gd name="connsiteY3090" fmla="*/ 6421676 h 6857957"/>
              <a:gd name="connsiteX3091" fmla="*/ 1911033 w 4826000"/>
              <a:gd name="connsiteY3091" fmla="*/ 6422921 h 6857957"/>
              <a:gd name="connsiteX3092" fmla="*/ 1909764 w 4826000"/>
              <a:gd name="connsiteY3092" fmla="*/ 6423855 h 6857957"/>
              <a:gd name="connsiteX3093" fmla="*/ 1908811 w 4826000"/>
              <a:gd name="connsiteY3093" fmla="*/ 6424789 h 6857957"/>
              <a:gd name="connsiteX3094" fmla="*/ 1907541 w 4826000"/>
              <a:gd name="connsiteY3094" fmla="*/ 6425411 h 6857957"/>
              <a:gd name="connsiteX3095" fmla="*/ 1904367 w 4826000"/>
              <a:gd name="connsiteY3095" fmla="*/ 6426968 h 6857957"/>
              <a:gd name="connsiteX3096" fmla="*/ 1900556 w 4826000"/>
              <a:gd name="connsiteY3096" fmla="*/ 6428213 h 6857957"/>
              <a:gd name="connsiteX3097" fmla="*/ 1897381 w 4826000"/>
              <a:gd name="connsiteY3097" fmla="*/ 6429458 h 6857957"/>
              <a:gd name="connsiteX3098" fmla="*/ 1895793 w 4826000"/>
              <a:gd name="connsiteY3098" fmla="*/ 6430080 h 6857957"/>
              <a:gd name="connsiteX3099" fmla="*/ 1894523 w 4826000"/>
              <a:gd name="connsiteY3099" fmla="*/ 6431014 h 6857957"/>
              <a:gd name="connsiteX3100" fmla="*/ 1893571 w 4826000"/>
              <a:gd name="connsiteY3100" fmla="*/ 6431948 h 6857957"/>
              <a:gd name="connsiteX3101" fmla="*/ 1893253 w 4826000"/>
              <a:gd name="connsiteY3101" fmla="*/ 6432882 h 6857957"/>
              <a:gd name="connsiteX3102" fmla="*/ 1893253 w 4826000"/>
              <a:gd name="connsiteY3102" fmla="*/ 6434438 h 6857957"/>
              <a:gd name="connsiteX3103" fmla="*/ 1893888 w 4826000"/>
              <a:gd name="connsiteY3103" fmla="*/ 6435683 h 6857957"/>
              <a:gd name="connsiteX3104" fmla="*/ 1890713 w 4826000"/>
              <a:gd name="connsiteY3104" fmla="*/ 6435372 h 6857957"/>
              <a:gd name="connsiteX3105" fmla="*/ 1888491 w 4826000"/>
              <a:gd name="connsiteY3105" fmla="*/ 6434749 h 6857957"/>
              <a:gd name="connsiteX3106" fmla="*/ 1886903 w 4826000"/>
              <a:gd name="connsiteY3106" fmla="*/ 6433504 h 6857957"/>
              <a:gd name="connsiteX3107" fmla="*/ 1885951 w 4826000"/>
              <a:gd name="connsiteY3107" fmla="*/ 6432882 h 6857957"/>
              <a:gd name="connsiteX3108" fmla="*/ 1885951 w 4826000"/>
              <a:gd name="connsiteY3108" fmla="*/ 6431948 h 6857957"/>
              <a:gd name="connsiteX3109" fmla="*/ 1886268 w 4826000"/>
              <a:gd name="connsiteY3109" fmla="*/ 6431014 h 6857957"/>
              <a:gd name="connsiteX3110" fmla="*/ 1888173 w 4826000"/>
              <a:gd name="connsiteY3110" fmla="*/ 6429146 h 6857957"/>
              <a:gd name="connsiteX3111" fmla="*/ 1890396 w 4826000"/>
              <a:gd name="connsiteY3111" fmla="*/ 6426968 h 6857957"/>
              <a:gd name="connsiteX3112" fmla="*/ 1891348 w 4826000"/>
              <a:gd name="connsiteY3112" fmla="*/ 6425722 h 6857957"/>
              <a:gd name="connsiteX3113" fmla="*/ 1892301 w 4826000"/>
              <a:gd name="connsiteY3113" fmla="*/ 6424477 h 6857957"/>
              <a:gd name="connsiteX3114" fmla="*/ 1892618 w 4826000"/>
              <a:gd name="connsiteY3114" fmla="*/ 6423232 h 6857957"/>
              <a:gd name="connsiteX3115" fmla="*/ 1892936 w 4826000"/>
              <a:gd name="connsiteY3115" fmla="*/ 6422298 h 6857957"/>
              <a:gd name="connsiteX3116" fmla="*/ 1892301 w 4826000"/>
              <a:gd name="connsiteY3116" fmla="*/ 6421053 h 6857957"/>
              <a:gd name="connsiteX3117" fmla="*/ 2352676 w 4826000"/>
              <a:gd name="connsiteY3117" fmla="*/ 6408696 h 6857957"/>
              <a:gd name="connsiteX3118" fmla="*/ 2355534 w 4826000"/>
              <a:gd name="connsiteY3118" fmla="*/ 6409281 h 6857957"/>
              <a:gd name="connsiteX3119" fmla="*/ 2358074 w 4826000"/>
              <a:gd name="connsiteY3119" fmla="*/ 6409866 h 6857957"/>
              <a:gd name="connsiteX3120" fmla="*/ 2359345 w 4826000"/>
              <a:gd name="connsiteY3120" fmla="*/ 6410743 h 6857957"/>
              <a:gd name="connsiteX3121" fmla="*/ 2360296 w 4826000"/>
              <a:gd name="connsiteY3121" fmla="*/ 6411621 h 6857957"/>
              <a:gd name="connsiteX3122" fmla="*/ 2360614 w 4826000"/>
              <a:gd name="connsiteY3122" fmla="*/ 6412791 h 6857957"/>
              <a:gd name="connsiteX3123" fmla="*/ 2360296 w 4826000"/>
              <a:gd name="connsiteY3123" fmla="*/ 6413960 h 6857957"/>
              <a:gd name="connsiteX3124" fmla="*/ 2359661 w 4826000"/>
              <a:gd name="connsiteY3124" fmla="*/ 6414838 h 6857957"/>
              <a:gd name="connsiteX3125" fmla="*/ 2358391 w 4826000"/>
              <a:gd name="connsiteY3125" fmla="*/ 6415715 h 6857957"/>
              <a:gd name="connsiteX3126" fmla="*/ 2356486 w 4826000"/>
              <a:gd name="connsiteY3126" fmla="*/ 6416885 h 6857957"/>
              <a:gd name="connsiteX3127" fmla="*/ 2354265 w 4826000"/>
              <a:gd name="connsiteY3127" fmla="*/ 6417470 h 6857957"/>
              <a:gd name="connsiteX3128" fmla="*/ 2352041 w 4826000"/>
              <a:gd name="connsiteY3128" fmla="*/ 6418347 h 6857957"/>
              <a:gd name="connsiteX3129" fmla="*/ 2348866 w 4826000"/>
              <a:gd name="connsiteY3129" fmla="*/ 6419224 h 6857957"/>
              <a:gd name="connsiteX3130" fmla="*/ 2345691 w 4826000"/>
              <a:gd name="connsiteY3130" fmla="*/ 6419517 h 6857957"/>
              <a:gd name="connsiteX3131" fmla="*/ 2342198 w 4826000"/>
              <a:gd name="connsiteY3131" fmla="*/ 6419809 h 6857957"/>
              <a:gd name="connsiteX3132" fmla="*/ 2338706 w 4826000"/>
              <a:gd name="connsiteY3132" fmla="*/ 6419809 h 6857957"/>
              <a:gd name="connsiteX3133" fmla="*/ 2334897 w 4826000"/>
              <a:gd name="connsiteY3133" fmla="*/ 6419224 h 6857957"/>
              <a:gd name="connsiteX3134" fmla="*/ 2333943 w 4826000"/>
              <a:gd name="connsiteY3134" fmla="*/ 6417762 h 6857957"/>
              <a:gd name="connsiteX3135" fmla="*/ 2333626 w 4826000"/>
              <a:gd name="connsiteY3135" fmla="*/ 6416592 h 6857957"/>
              <a:gd name="connsiteX3136" fmla="*/ 2333626 w 4826000"/>
              <a:gd name="connsiteY3136" fmla="*/ 6415715 h 6857957"/>
              <a:gd name="connsiteX3137" fmla="*/ 2334261 w 4826000"/>
              <a:gd name="connsiteY3137" fmla="*/ 6414838 h 6857957"/>
              <a:gd name="connsiteX3138" fmla="*/ 2335213 w 4826000"/>
              <a:gd name="connsiteY3138" fmla="*/ 6414253 h 6857957"/>
              <a:gd name="connsiteX3139" fmla="*/ 2337118 w 4826000"/>
              <a:gd name="connsiteY3139" fmla="*/ 6413668 h 6857957"/>
              <a:gd name="connsiteX3140" fmla="*/ 2340293 w 4826000"/>
              <a:gd name="connsiteY3140" fmla="*/ 6412791 h 6857957"/>
              <a:gd name="connsiteX3141" fmla="*/ 2344421 w 4826000"/>
              <a:gd name="connsiteY3141" fmla="*/ 6412206 h 6857957"/>
              <a:gd name="connsiteX3142" fmla="*/ 2347914 w 4826000"/>
              <a:gd name="connsiteY3142" fmla="*/ 6411036 h 6857957"/>
              <a:gd name="connsiteX3143" fmla="*/ 2349501 w 4826000"/>
              <a:gd name="connsiteY3143" fmla="*/ 6410743 h 6857957"/>
              <a:gd name="connsiteX3144" fmla="*/ 2351089 w 4826000"/>
              <a:gd name="connsiteY3144" fmla="*/ 6410158 h 6857957"/>
              <a:gd name="connsiteX3145" fmla="*/ 2352041 w 4826000"/>
              <a:gd name="connsiteY3145" fmla="*/ 6409574 h 6857957"/>
              <a:gd name="connsiteX3146" fmla="*/ 1439517 w 4826000"/>
              <a:gd name="connsiteY3146" fmla="*/ 6405521 h 6857957"/>
              <a:gd name="connsiteX3147" fmla="*/ 1443619 w 4826000"/>
              <a:gd name="connsiteY3147" fmla="*/ 6405521 h 6857957"/>
              <a:gd name="connsiteX3148" fmla="*/ 1446773 w 4826000"/>
              <a:gd name="connsiteY3148" fmla="*/ 6405839 h 6857957"/>
              <a:gd name="connsiteX3149" fmla="*/ 1452451 w 4826000"/>
              <a:gd name="connsiteY3149" fmla="*/ 6406474 h 6857957"/>
              <a:gd name="connsiteX3150" fmla="*/ 1458445 w 4826000"/>
              <a:gd name="connsiteY3150" fmla="*/ 6407426 h 6857957"/>
              <a:gd name="connsiteX3151" fmla="*/ 1461601 w 4826000"/>
              <a:gd name="connsiteY3151" fmla="*/ 6407426 h 6857957"/>
              <a:gd name="connsiteX3152" fmla="*/ 1466017 w 4826000"/>
              <a:gd name="connsiteY3152" fmla="*/ 6407426 h 6857957"/>
              <a:gd name="connsiteX3153" fmla="*/ 1461601 w 4826000"/>
              <a:gd name="connsiteY3153" fmla="*/ 6408379 h 6857957"/>
              <a:gd name="connsiteX3154" fmla="*/ 1459076 w 4826000"/>
              <a:gd name="connsiteY3154" fmla="*/ 6409331 h 6857957"/>
              <a:gd name="connsiteX3155" fmla="*/ 1457814 w 4826000"/>
              <a:gd name="connsiteY3155" fmla="*/ 6410284 h 6857957"/>
              <a:gd name="connsiteX3156" fmla="*/ 1457499 w 4826000"/>
              <a:gd name="connsiteY3156" fmla="*/ 6410601 h 6857957"/>
              <a:gd name="connsiteX3157" fmla="*/ 1457499 w 4826000"/>
              <a:gd name="connsiteY3157" fmla="*/ 6411236 h 6857957"/>
              <a:gd name="connsiteX3158" fmla="*/ 1457814 w 4826000"/>
              <a:gd name="connsiteY3158" fmla="*/ 6412506 h 6857957"/>
              <a:gd name="connsiteX3159" fmla="*/ 1458761 w 4826000"/>
              <a:gd name="connsiteY3159" fmla="*/ 6413459 h 6857957"/>
              <a:gd name="connsiteX3160" fmla="*/ 1461601 w 4826000"/>
              <a:gd name="connsiteY3160" fmla="*/ 6415364 h 6857957"/>
              <a:gd name="connsiteX3161" fmla="*/ 1464755 w 4826000"/>
              <a:gd name="connsiteY3161" fmla="*/ 6417269 h 6857957"/>
              <a:gd name="connsiteX3162" fmla="*/ 1465386 w 4826000"/>
              <a:gd name="connsiteY3162" fmla="*/ 6418221 h 6857957"/>
              <a:gd name="connsiteX3163" fmla="*/ 1465701 w 4826000"/>
              <a:gd name="connsiteY3163" fmla="*/ 6419809 h 6857957"/>
              <a:gd name="connsiteX3164" fmla="*/ 1465386 w 4826000"/>
              <a:gd name="connsiteY3164" fmla="*/ 6420126 h 6857957"/>
              <a:gd name="connsiteX3165" fmla="*/ 1465070 w 4826000"/>
              <a:gd name="connsiteY3165" fmla="*/ 6420761 h 6857957"/>
              <a:gd name="connsiteX3166" fmla="*/ 1463493 w 4826000"/>
              <a:gd name="connsiteY3166" fmla="*/ 6422031 h 6857957"/>
              <a:gd name="connsiteX3167" fmla="*/ 1460338 w 4826000"/>
              <a:gd name="connsiteY3167" fmla="*/ 6422984 h 6857957"/>
              <a:gd name="connsiteX3168" fmla="*/ 1455922 w 4826000"/>
              <a:gd name="connsiteY3168" fmla="*/ 6424254 h 6857957"/>
              <a:gd name="connsiteX3169" fmla="*/ 1455922 w 4826000"/>
              <a:gd name="connsiteY3169" fmla="*/ 6425206 h 6857957"/>
              <a:gd name="connsiteX3170" fmla="*/ 1456553 w 4826000"/>
              <a:gd name="connsiteY3170" fmla="*/ 6425841 h 6857957"/>
              <a:gd name="connsiteX3171" fmla="*/ 1457814 w 4826000"/>
              <a:gd name="connsiteY3171" fmla="*/ 6426794 h 6857957"/>
              <a:gd name="connsiteX3172" fmla="*/ 1459392 w 4826000"/>
              <a:gd name="connsiteY3172" fmla="*/ 6426794 h 6857957"/>
              <a:gd name="connsiteX3173" fmla="*/ 1463808 w 4826000"/>
              <a:gd name="connsiteY3173" fmla="*/ 6427111 h 6857957"/>
              <a:gd name="connsiteX3174" fmla="*/ 1468540 w 4826000"/>
              <a:gd name="connsiteY3174" fmla="*/ 6426794 h 6857957"/>
              <a:gd name="connsiteX3175" fmla="*/ 1473272 w 4826000"/>
              <a:gd name="connsiteY3175" fmla="*/ 6426794 h 6857957"/>
              <a:gd name="connsiteX3176" fmla="*/ 1474850 w 4826000"/>
              <a:gd name="connsiteY3176" fmla="*/ 6427111 h 6857957"/>
              <a:gd name="connsiteX3177" fmla="*/ 1476427 w 4826000"/>
              <a:gd name="connsiteY3177" fmla="*/ 6427429 h 6857957"/>
              <a:gd name="connsiteX3178" fmla="*/ 1477373 w 4826000"/>
              <a:gd name="connsiteY3178" fmla="*/ 6428064 h 6857957"/>
              <a:gd name="connsiteX3179" fmla="*/ 1478004 w 4826000"/>
              <a:gd name="connsiteY3179" fmla="*/ 6429016 h 6857957"/>
              <a:gd name="connsiteX3180" fmla="*/ 1477373 w 4826000"/>
              <a:gd name="connsiteY3180" fmla="*/ 6429969 h 6857957"/>
              <a:gd name="connsiteX3181" fmla="*/ 1476427 w 4826000"/>
              <a:gd name="connsiteY3181" fmla="*/ 6431556 h 6857957"/>
              <a:gd name="connsiteX3182" fmla="*/ 1472011 w 4826000"/>
              <a:gd name="connsiteY3182" fmla="*/ 6430921 h 6857957"/>
              <a:gd name="connsiteX3183" fmla="*/ 1468540 w 4826000"/>
              <a:gd name="connsiteY3183" fmla="*/ 6430604 h 6857957"/>
              <a:gd name="connsiteX3184" fmla="*/ 1466332 w 4826000"/>
              <a:gd name="connsiteY3184" fmla="*/ 6430286 h 6857957"/>
              <a:gd name="connsiteX3185" fmla="*/ 1464755 w 4826000"/>
              <a:gd name="connsiteY3185" fmla="*/ 6430604 h 6857957"/>
              <a:gd name="connsiteX3186" fmla="*/ 1463808 w 4826000"/>
              <a:gd name="connsiteY3186" fmla="*/ 6431239 h 6857957"/>
              <a:gd name="connsiteX3187" fmla="*/ 1463808 w 4826000"/>
              <a:gd name="connsiteY3187" fmla="*/ 6431874 h 6857957"/>
              <a:gd name="connsiteX3188" fmla="*/ 1464125 w 4826000"/>
              <a:gd name="connsiteY3188" fmla="*/ 6432826 h 6857957"/>
              <a:gd name="connsiteX3189" fmla="*/ 1465070 w 4826000"/>
              <a:gd name="connsiteY3189" fmla="*/ 6433779 h 6857957"/>
              <a:gd name="connsiteX3190" fmla="*/ 1466648 w 4826000"/>
              <a:gd name="connsiteY3190" fmla="*/ 6435049 h 6857957"/>
              <a:gd name="connsiteX3191" fmla="*/ 1468540 w 4826000"/>
              <a:gd name="connsiteY3191" fmla="*/ 6436001 h 6857957"/>
              <a:gd name="connsiteX3192" fmla="*/ 1473272 w 4826000"/>
              <a:gd name="connsiteY3192" fmla="*/ 6437906 h 6857957"/>
              <a:gd name="connsiteX3193" fmla="*/ 1475796 w 4826000"/>
              <a:gd name="connsiteY3193" fmla="*/ 6438541 h 6857957"/>
              <a:gd name="connsiteX3194" fmla="*/ 1478635 w 4826000"/>
              <a:gd name="connsiteY3194" fmla="*/ 6439176 h 6857957"/>
              <a:gd name="connsiteX3195" fmla="*/ 1481475 w 4826000"/>
              <a:gd name="connsiteY3195" fmla="*/ 6439494 h 6857957"/>
              <a:gd name="connsiteX3196" fmla="*/ 1483998 w 4826000"/>
              <a:gd name="connsiteY3196" fmla="*/ 6439811 h 6857957"/>
              <a:gd name="connsiteX3197" fmla="*/ 1484314 w 4826000"/>
              <a:gd name="connsiteY3197" fmla="*/ 6442034 h 6857957"/>
              <a:gd name="connsiteX3198" fmla="*/ 1484314 w 4826000"/>
              <a:gd name="connsiteY3198" fmla="*/ 6443304 h 6857957"/>
              <a:gd name="connsiteX3199" fmla="*/ 1483367 w 4826000"/>
              <a:gd name="connsiteY3199" fmla="*/ 6444256 h 6857957"/>
              <a:gd name="connsiteX3200" fmla="*/ 1482421 w 4826000"/>
              <a:gd name="connsiteY3200" fmla="*/ 6444891 h 6857957"/>
              <a:gd name="connsiteX3201" fmla="*/ 1481159 w 4826000"/>
              <a:gd name="connsiteY3201" fmla="*/ 6445209 h 6857957"/>
              <a:gd name="connsiteX3202" fmla="*/ 1479583 w 4826000"/>
              <a:gd name="connsiteY3202" fmla="*/ 6445209 h 6857957"/>
              <a:gd name="connsiteX3203" fmla="*/ 1475165 w 4826000"/>
              <a:gd name="connsiteY3203" fmla="*/ 6444891 h 6857957"/>
              <a:gd name="connsiteX3204" fmla="*/ 1471064 w 4826000"/>
              <a:gd name="connsiteY3204" fmla="*/ 6444256 h 6857957"/>
              <a:gd name="connsiteX3205" fmla="*/ 1466332 w 4826000"/>
              <a:gd name="connsiteY3205" fmla="*/ 6443939 h 6857957"/>
              <a:gd name="connsiteX3206" fmla="*/ 1464439 w 4826000"/>
              <a:gd name="connsiteY3206" fmla="*/ 6443939 h 6857957"/>
              <a:gd name="connsiteX3207" fmla="*/ 1462231 w 4826000"/>
              <a:gd name="connsiteY3207" fmla="*/ 6444256 h 6857957"/>
              <a:gd name="connsiteX3208" fmla="*/ 1460654 w 4826000"/>
              <a:gd name="connsiteY3208" fmla="*/ 6444891 h 6857957"/>
              <a:gd name="connsiteX3209" fmla="*/ 1459392 w 4826000"/>
              <a:gd name="connsiteY3209" fmla="*/ 6445844 h 6857957"/>
              <a:gd name="connsiteX3210" fmla="*/ 1461601 w 4826000"/>
              <a:gd name="connsiteY3210" fmla="*/ 6449019 h 6857957"/>
              <a:gd name="connsiteX3211" fmla="*/ 1463808 w 4826000"/>
              <a:gd name="connsiteY3211" fmla="*/ 6451559 h 6857957"/>
              <a:gd name="connsiteX3212" fmla="*/ 1465386 w 4826000"/>
              <a:gd name="connsiteY3212" fmla="*/ 6454099 h 6857957"/>
              <a:gd name="connsiteX3213" fmla="*/ 1466648 w 4826000"/>
              <a:gd name="connsiteY3213" fmla="*/ 6457274 h 6857957"/>
              <a:gd name="connsiteX3214" fmla="*/ 1467278 w 4826000"/>
              <a:gd name="connsiteY3214" fmla="*/ 6459814 h 6857957"/>
              <a:gd name="connsiteX3215" fmla="*/ 1467909 w 4826000"/>
              <a:gd name="connsiteY3215" fmla="*/ 6462672 h 6857957"/>
              <a:gd name="connsiteX3216" fmla="*/ 1468225 w 4826000"/>
              <a:gd name="connsiteY3216" fmla="*/ 6465529 h 6857957"/>
              <a:gd name="connsiteX3217" fmla="*/ 1468225 w 4826000"/>
              <a:gd name="connsiteY3217" fmla="*/ 6468387 h 6857957"/>
              <a:gd name="connsiteX3218" fmla="*/ 1468225 w 4826000"/>
              <a:gd name="connsiteY3218" fmla="*/ 6473784 h 6857957"/>
              <a:gd name="connsiteX3219" fmla="*/ 1467595 w 4826000"/>
              <a:gd name="connsiteY3219" fmla="*/ 6479499 h 6857957"/>
              <a:gd name="connsiteX3220" fmla="*/ 1466963 w 4826000"/>
              <a:gd name="connsiteY3220" fmla="*/ 6484579 h 6857957"/>
              <a:gd name="connsiteX3221" fmla="*/ 1466648 w 4826000"/>
              <a:gd name="connsiteY3221" fmla="*/ 6489659 h 6857957"/>
              <a:gd name="connsiteX3222" fmla="*/ 1462546 w 4826000"/>
              <a:gd name="connsiteY3222" fmla="*/ 6488389 h 6857957"/>
              <a:gd name="connsiteX3223" fmla="*/ 1459707 w 4826000"/>
              <a:gd name="connsiteY3223" fmla="*/ 6487119 h 6857957"/>
              <a:gd name="connsiteX3224" fmla="*/ 1457184 w 4826000"/>
              <a:gd name="connsiteY3224" fmla="*/ 6484897 h 6857957"/>
              <a:gd name="connsiteX3225" fmla="*/ 1454975 w 4826000"/>
              <a:gd name="connsiteY3225" fmla="*/ 6482674 h 6857957"/>
              <a:gd name="connsiteX3226" fmla="*/ 1453398 w 4826000"/>
              <a:gd name="connsiteY3226" fmla="*/ 6480452 h 6857957"/>
              <a:gd name="connsiteX3227" fmla="*/ 1452137 w 4826000"/>
              <a:gd name="connsiteY3227" fmla="*/ 6477912 h 6857957"/>
              <a:gd name="connsiteX3228" fmla="*/ 1449928 w 4826000"/>
              <a:gd name="connsiteY3228" fmla="*/ 6472832 h 6857957"/>
              <a:gd name="connsiteX3229" fmla="*/ 1447719 w 4826000"/>
              <a:gd name="connsiteY3229" fmla="*/ 6467434 h 6857957"/>
              <a:gd name="connsiteX3230" fmla="*/ 1446773 w 4826000"/>
              <a:gd name="connsiteY3230" fmla="*/ 6464894 h 6857957"/>
              <a:gd name="connsiteX3231" fmla="*/ 1445196 w 4826000"/>
              <a:gd name="connsiteY3231" fmla="*/ 6462354 h 6857957"/>
              <a:gd name="connsiteX3232" fmla="*/ 1443619 w 4826000"/>
              <a:gd name="connsiteY3232" fmla="*/ 6460132 h 6857957"/>
              <a:gd name="connsiteX3233" fmla="*/ 1441410 w 4826000"/>
              <a:gd name="connsiteY3233" fmla="*/ 6458227 h 6857957"/>
              <a:gd name="connsiteX3234" fmla="*/ 1438255 w 4826000"/>
              <a:gd name="connsiteY3234" fmla="*/ 6456639 h 6857957"/>
              <a:gd name="connsiteX3235" fmla="*/ 1435101 w 4826000"/>
              <a:gd name="connsiteY3235" fmla="*/ 6454734 h 6857957"/>
              <a:gd name="connsiteX3236" fmla="*/ 1438571 w 4826000"/>
              <a:gd name="connsiteY3236" fmla="*/ 6452512 h 6857957"/>
              <a:gd name="connsiteX3237" fmla="*/ 1441726 w 4826000"/>
              <a:gd name="connsiteY3237" fmla="*/ 6449972 h 6857957"/>
              <a:gd name="connsiteX3238" fmla="*/ 1443619 w 4826000"/>
              <a:gd name="connsiteY3238" fmla="*/ 6447114 h 6857957"/>
              <a:gd name="connsiteX3239" fmla="*/ 1445196 w 4826000"/>
              <a:gd name="connsiteY3239" fmla="*/ 6444574 h 6857957"/>
              <a:gd name="connsiteX3240" fmla="*/ 1446143 w 4826000"/>
              <a:gd name="connsiteY3240" fmla="*/ 6442034 h 6857957"/>
              <a:gd name="connsiteX3241" fmla="*/ 1446458 w 4826000"/>
              <a:gd name="connsiteY3241" fmla="*/ 6438859 h 6857957"/>
              <a:gd name="connsiteX3242" fmla="*/ 1446458 w 4826000"/>
              <a:gd name="connsiteY3242" fmla="*/ 6436319 h 6857957"/>
              <a:gd name="connsiteX3243" fmla="*/ 1446143 w 4826000"/>
              <a:gd name="connsiteY3243" fmla="*/ 6433144 h 6857957"/>
              <a:gd name="connsiteX3244" fmla="*/ 1445827 w 4826000"/>
              <a:gd name="connsiteY3244" fmla="*/ 6429969 h 6857957"/>
              <a:gd name="connsiteX3245" fmla="*/ 1444880 w 4826000"/>
              <a:gd name="connsiteY3245" fmla="*/ 6427111 h 6857957"/>
              <a:gd name="connsiteX3246" fmla="*/ 1442987 w 4826000"/>
              <a:gd name="connsiteY3246" fmla="*/ 6420444 h 6857957"/>
              <a:gd name="connsiteX3247" fmla="*/ 1440779 w 4826000"/>
              <a:gd name="connsiteY3247" fmla="*/ 6413141 h 6857957"/>
              <a:gd name="connsiteX3248" fmla="*/ 1440149 w 4826000"/>
              <a:gd name="connsiteY3248" fmla="*/ 6409331 h 6857957"/>
              <a:gd name="connsiteX3249" fmla="*/ 1954706 w 4826000"/>
              <a:gd name="connsiteY3249" fmla="*/ 6403933 h 6857957"/>
              <a:gd name="connsiteX3250" fmla="*/ 1958590 w 4826000"/>
              <a:gd name="connsiteY3250" fmla="*/ 6405232 h 6857957"/>
              <a:gd name="connsiteX3251" fmla="*/ 1960857 w 4826000"/>
              <a:gd name="connsiteY3251" fmla="*/ 6405882 h 6857957"/>
              <a:gd name="connsiteX3252" fmla="*/ 1962151 w 4826000"/>
              <a:gd name="connsiteY3252" fmla="*/ 6406531 h 6857957"/>
              <a:gd name="connsiteX3253" fmla="*/ 1962151 w 4826000"/>
              <a:gd name="connsiteY3253" fmla="*/ 6406856 h 6857957"/>
              <a:gd name="connsiteX3254" fmla="*/ 1961827 w 4826000"/>
              <a:gd name="connsiteY3254" fmla="*/ 6407181 h 6857957"/>
              <a:gd name="connsiteX3255" fmla="*/ 1961180 w 4826000"/>
              <a:gd name="connsiteY3255" fmla="*/ 6407830 h 6857957"/>
              <a:gd name="connsiteX3256" fmla="*/ 1959239 w 4826000"/>
              <a:gd name="connsiteY3256" fmla="*/ 6408479 h 6857957"/>
              <a:gd name="connsiteX3257" fmla="*/ 1954383 w 4826000"/>
              <a:gd name="connsiteY3257" fmla="*/ 6409778 h 6857957"/>
              <a:gd name="connsiteX3258" fmla="*/ 1949204 w 4826000"/>
              <a:gd name="connsiteY3258" fmla="*/ 6411402 h 6857957"/>
              <a:gd name="connsiteX3259" fmla="*/ 1946615 w 4826000"/>
              <a:gd name="connsiteY3259" fmla="*/ 6412051 h 6857957"/>
              <a:gd name="connsiteX3260" fmla="*/ 1944349 w 4826000"/>
              <a:gd name="connsiteY3260" fmla="*/ 6413350 h 6857957"/>
              <a:gd name="connsiteX3261" fmla="*/ 1943054 w 4826000"/>
              <a:gd name="connsiteY3261" fmla="*/ 6414325 h 6857957"/>
              <a:gd name="connsiteX3262" fmla="*/ 1942731 w 4826000"/>
              <a:gd name="connsiteY3262" fmla="*/ 6414974 h 6857957"/>
              <a:gd name="connsiteX3263" fmla="*/ 1942407 w 4826000"/>
              <a:gd name="connsiteY3263" fmla="*/ 6415623 h 6857957"/>
              <a:gd name="connsiteX3264" fmla="*/ 1942407 w 4826000"/>
              <a:gd name="connsiteY3264" fmla="*/ 6416273 h 6857957"/>
              <a:gd name="connsiteX3265" fmla="*/ 1942731 w 4826000"/>
              <a:gd name="connsiteY3265" fmla="*/ 6416922 h 6857957"/>
              <a:gd name="connsiteX3266" fmla="*/ 1943054 w 4826000"/>
              <a:gd name="connsiteY3266" fmla="*/ 6417572 h 6857957"/>
              <a:gd name="connsiteX3267" fmla="*/ 1944025 w 4826000"/>
              <a:gd name="connsiteY3267" fmla="*/ 6418221 h 6857957"/>
              <a:gd name="connsiteX3268" fmla="*/ 1942407 w 4826000"/>
              <a:gd name="connsiteY3268" fmla="*/ 6418221 h 6857957"/>
              <a:gd name="connsiteX3269" fmla="*/ 1941112 w 4826000"/>
              <a:gd name="connsiteY3269" fmla="*/ 6417897 h 6857957"/>
              <a:gd name="connsiteX3270" fmla="*/ 1939818 w 4826000"/>
              <a:gd name="connsiteY3270" fmla="*/ 6417572 h 6857957"/>
              <a:gd name="connsiteX3271" fmla="*/ 1939171 w 4826000"/>
              <a:gd name="connsiteY3271" fmla="*/ 6416922 h 6857957"/>
              <a:gd name="connsiteX3272" fmla="*/ 1937876 w 4826000"/>
              <a:gd name="connsiteY3272" fmla="*/ 6415623 h 6857957"/>
              <a:gd name="connsiteX3273" fmla="*/ 1937228 w 4826000"/>
              <a:gd name="connsiteY3273" fmla="*/ 6414325 h 6857957"/>
              <a:gd name="connsiteX3274" fmla="*/ 1936257 w 4826000"/>
              <a:gd name="connsiteY3274" fmla="*/ 6413026 h 6857957"/>
              <a:gd name="connsiteX3275" fmla="*/ 1934962 w 4826000"/>
              <a:gd name="connsiteY3275" fmla="*/ 6411402 h 6857957"/>
              <a:gd name="connsiteX3276" fmla="*/ 1933992 w 4826000"/>
              <a:gd name="connsiteY3276" fmla="*/ 6411077 h 6857957"/>
              <a:gd name="connsiteX3277" fmla="*/ 1933020 w 4826000"/>
              <a:gd name="connsiteY3277" fmla="*/ 6410753 h 6857957"/>
              <a:gd name="connsiteX3278" fmla="*/ 1929460 w 4826000"/>
              <a:gd name="connsiteY3278" fmla="*/ 6410428 h 6857957"/>
              <a:gd name="connsiteX3279" fmla="*/ 1928813 w 4826000"/>
              <a:gd name="connsiteY3279" fmla="*/ 6409129 h 6857957"/>
              <a:gd name="connsiteX3280" fmla="*/ 1928813 w 4826000"/>
              <a:gd name="connsiteY3280" fmla="*/ 6408804 h 6857957"/>
              <a:gd name="connsiteX3281" fmla="*/ 1929136 w 4826000"/>
              <a:gd name="connsiteY3281" fmla="*/ 6408479 h 6857957"/>
              <a:gd name="connsiteX3282" fmla="*/ 1930107 w 4826000"/>
              <a:gd name="connsiteY3282" fmla="*/ 6407830 h 6857957"/>
              <a:gd name="connsiteX3283" fmla="*/ 1931726 w 4826000"/>
              <a:gd name="connsiteY3283" fmla="*/ 6407505 h 6857957"/>
              <a:gd name="connsiteX3284" fmla="*/ 1936257 w 4826000"/>
              <a:gd name="connsiteY3284" fmla="*/ 6407181 h 6857957"/>
              <a:gd name="connsiteX3285" fmla="*/ 1942083 w 4826000"/>
              <a:gd name="connsiteY3285" fmla="*/ 6407181 h 6857957"/>
              <a:gd name="connsiteX3286" fmla="*/ 1947909 w 4826000"/>
              <a:gd name="connsiteY3286" fmla="*/ 6407505 h 6857957"/>
              <a:gd name="connsiteX3287" fmla="*/ 1952442 w 4826000"/>
              <a:gd name="connsiteY3287" fmla="*/ 6407181 h 6857957"/>
              <a:gd name="connsiteX3288" fmla="*/ 1954060 w 4826000"/>
              <a:gd name="connsiteY3288" fmla="*/ 6406856 h 6857957"/>
              <a:gd name="connsiteX3289" fmla="*/ 1955354 w 4826000"/>
              <a:gd name="connsiteY3289" fmla="*/ 6406206 h 6857957"/>
              <a:gd name="connsiteX3290" fmla="*/ 1955678 w 4826000"/>
              <a:gd name="connsiteY3290" fmla="*/ 6405882 h 6857957"/>
              <a:gd name="connsiteX3291" fmla="*/ 1955678 w 4826000"/>
              <a:gd name="connsiteY3291" fmla="*/ 6405557 h 6857957"/>
              <a:gd name="connsiteX3292" fmla="*/ 3028934 w 4826000"/>
              <a:gd name="connsiteY3292" fmla="*/ 6394408 h 6857957"/>
              <a:gd name="connsiteX3293" fmla="*/ 3030538 w 4826000"/>
              <a:gd name="connsiteY3293" fmla="*/ 6402173 h 6857957"/>
              <a:gd name="connsiteX3294" fmla="*/ 3027010 w 4826000"/>
              <a:gd name="connsiteY3294" fmla="*/ 6402173 h 6857957"/>
              <a:gd name="connsiteX3295" fmla="*/ 3024124 w 4826000"/>
              <a:gd name="connsiteY3295" fmla="*/ 6402173 h 6857957"/>
              <a:gd name="connsiteX3296" fmla="*/ 3021558 w 4826000"/>
              <a:gd name="connsiteY3296" fmla="*/ 6402484 h 6857957"/>
              <a:gd name="connsiteX3297" fmla="*/ 3019954 w 4826000"/>
              <a:gd name="connsiteY3297" fmla="*/ 6402795 h 6857957"/>
              <a:gd name="connsiteX3298" fmla="*/ 3018030 w 4826000"/>
              <a:gd name="connsiteY3298" fmla="*/ 6403416 h 6857957"/>
              <a:gd name="connsiteX3299" fmla="*/ 3016747 w 4826000"/>
              <a:gd name="connsiteY3299" fmla="*/ 6404037 h 6857957"/>
              <a:gd name="connsiteX3300" fmla="*/ 3014502 w 4826000"/>
              <a:gd name="connsiteY3300" fmla="*/ 6405590 h 6857957"/>
              <a:gd name="connsiteX3301" fmla="*/ 3012578 w 4826000"/>
              <a:gd name="connsiteY3301" fmla="*/ 6406833 h 6857957"/>
              <a:gd name="connsiteX3302" fmla="*/ 3010975 w 4826000"/>
              <a:gd name="connsiteY3302" fmla="*/ 6407454 h 6857957"/>
              <a:gd name="connsiteX3303" fmla="*/ 3009371 w 4826000"/>
              <a:gd name="connsiteY3303" fmla="*/ 6408075 h 6857957"/>
              <a:gd name="connsiteX3304" fmla="*/ 3007447 w 4826000"/>
              <a:gd name="connsiteY3304" fmla="*/ 6408386 h 6857957"/>
              <a:gd name="connsiteX3305" fmla="*/ 3005202 w 4826000"/>
              <a:gd name="connsiteY3305" fmla="*/ 6408696 h 6857957"/>
              <a:gd name="connsiteX3306" fmla="*/ 3001995 w 4826000"/>
              <a:gd name="connsiteY3306" fmla="*/ 6408696 h 6857957"/>
              <a:gd name="connsiteX3307" fmla="*/ 2998788 w 4826000"/>
              <a:gd name="connsiteY3307" fmla="*/ 6408696 h 6857957"/>
              <a:gd name="connsiteX3308" fmla="*/ 3002636 w 4826000"/>
              <a:gd name="connsiteY3308" fmla="*/ 6406833 h 6857957"/>
              <a:gd name="connsiteX3309" fmla="*/ 3006164 w 4826000"/>
              <a:gd name="connsiteY3309" fmla="*/ 6405280 h 6857957"/>
              <a:gd name="connsiteX3310" fmla="*/ 3012257 w 4826000"/>
              <a:gd name="connsiteY3310" fmla="*/ 6400931 h 6857957"/>
              <a:gd name="connsiteX3311" fmla="*/ 3015144 w 4826000"/>
              <a:gd name="connsiteY3311" fmla="*/ 6398757 h 6857957"/>
              <a:gd name="connsiteX3312" fmla="*/ 3018992 w 4826000"/>
              <a:gd name="connsiteY3312" fmla="*/ 6396893 h 6857957"/>
              <a:gd name="connsiteX3313" fmla="*/ 3023161 w 4826000"/>
              <a:gd name="connsiteY3313" fmla="*/ 6395340 h 6857957"/>
              <a:gd name="connsiteX3314" fmla="*/ 2213873 w 4826000"/>
              <a:gd name="connsiteY3314" fmla="*/ 6392821 h 6857957"/>
              <a:gd name="connsiteX3315" fmla="*/ 2216979 w 4826000"/>
              <a:gd name="connsiteY3315" fmla="*/ 6393444 h 6857957"/>
              <a:gd name="connsiteX3316" fmla="*/ 2219463 w 4826000"/>
              <a:gd name="connsiteY3316" fmla="*/ 6394378 h 6857957"/>
              <a:gd name="connsiteX3317" fmla="*/ 2223190 w 4826000"/>
              <a:gd name="connsiteY3317" fmla="*/ 6397179 h 6857957"/>
              <a:gd name="connsiteX3318" fmla="*/ 2225675 w 4826000"/>
              <a:gd name="connsiteY3318" fmla="*/ 6398113 h 6857957"/>
              <a:gd name="connsiteX3319" fmla="*/ 2229092 w 4826000"/>
              <a:gd name="connsiteY3319" fmla="*/ 6398735 h 6857957"/>
              <a:gd name="connsiteX3320" fmla="*/ 2233751 w 4826000"/>
              <a:gd name="connsiteY3320" fmla="*/ 6398424 h 6857957"/>
              <a:gd name="connsiteX3321" fmla="*/ 2239963 w 4826000"/>
              <a:gd name="connsiteY3321" fmla="*/ 6397802 h 6857957"/>
              <a:gd name="connsiteX3322" fmla="*/ 2239342 w 4826000"/>
              <a:gd name="connsiteY3322" fmla="*/ 6398424 h 6857957"/>
              <a:gd name="connsiteX3323" fmla="*/ 2238410 w 4826000"/>
              <a:gd name="connsiteY3323" fmla="*/ 6399358 h 6857957"/>
              <a:gd name="connsiteX3324" fmla="*/ 2237167 w 4826000"/>
              <a:gd name="connsiteY3324" fmla="*/ 6399981 h 6857957"/>
              <a:gd name="connsiteX3325" fmla="*/ 2235614 w 4826000"/>
              <a:gd name="connsiteY3325" fmla="*/ 6400292 h 6857957"/>
              <a:gd name="connsiteX3326" fmla="*/ 2231887 w 4826000"/>
              <a:gd name="connsiteY3326" fmla="*/ 6401226 h 6857957"/>
              <a:gd name="connsiteX3327" fmla="*/ 2228160 w 4826000"/>
              <a:gd name="connsiteY3327" fmla="*/ 6401848 h 6857957"/>
              <a:gd name="connsiteX3328" fmla="*/ 2224433 w 4826000"/>
              <a:gd name="connsiteY3328" fmla="*/ 6402782 h 6857957"/>
              <a:gd name="connsiteX3329" fmla="*/ 2223190 w 4826000"/>
              <a:gd name="connsiteY3329" fmla="*/ 6403405 h 6857957"/>
              <a:gd name="connsiteX3330" fmla="*/ 2222260 w 4826000"/>
              <a:gd name="connsiteY3330" fmla="*/ 6404338 h 6857957"/>
              <a:gd name="connsiteX3331" fmla="*/ 2221637 w 4826000"/>
              <a:gd name="connsiteY3331" fmla="*/ 6405272 h 6857957"/>
              <a:gd name="connsiteX3332" fmla="*/ 2221328 w 4826000"/>
              <a:gd name="connsiteY3332" fmla="*/ 6406206 h 6857957"/>
              <a:gd name="connsiteX3333" fmla="*/ 2221948 w 4826000"/>
              <a:gd name="connsiteY3333" fmla="*/ 6407451 h 6857957"/>
              <a:gd name="connsiteX3334" fmla="*/ 2222880 w 4826000"/>
              <a:gd name="connsiteY3334" fmla="*/ 6408696 h 6857957"/>
              <a:gd name="connsiteX3335" fmla="*/ 2218221 w 4826000"/>
              <a:gd name="connsiteY3335" fmla="*/ 6407140 h 6857957"/>
              <a:gd name="connsiteX3336" fmla="*/ 2215115 w 4826000"/>
              <a:gd name="connsiteY3336" fmla="*/ 6405272 h 6857957"/>
              <a:gd name="connsiteX3337" fmla="*/ 2213252 w 4826000"/>
              <a:gd name="connsiteY3337" fmla="*/ 6403405 h 6857957"/>
              <a:gd name="connsiteX3338" fmla="*/ 2212630 w 4826000"/>
              <a:gd name="connsiteY3338" fmla="*/ 6402471 h 6857957"/>
              <a:gd name="connsiteX3339" fmla="*/ 2212009 w 4826000"/>
              <a:gd name="connsiteY3339" fmla="*/ 6401537 h 6857957"/>
              <a:gd name="connsiteX3340" fmla="*/ 2211388 w 4826000"/>
              <a:gd name="connsiteY3340" fmla="*/ 6399669 h 6857957"/>
              <a:gd name="connsiteX3341" fmla="*/ 2212009 w 4826000"/>
              <a:gd name="connsiteY3341" fmla="*/ 6397802 h 6857957"/>
              <a:gd name="connsiteX3342" fmla="*/ 2212630 w 4826000"/>
              <a:gd name="connsiteY3342" fmla="*/ 6395311 h 6857957"/>
              <a:gd name="connsiteX3343" fmla="*/ 1821470 w 4826000"/>
              <a:gd name="connsiteY3343" fmla="*/ 6386471 h 6857957"/>
              <a:gd name="connsiteX3344" fmla="*/ 1822124 w 4826000"/>
              <a:gd name="connsiteY3344" fmla="*/ 6387998 h 6857957"/>
              <a:gd name="connsiteX3345" fmla="*/ 1822451 w 4826000"/>
              <a:gd name="connsiteY3345" fmla="*/ 6389219 h 6857957"/>
              <a:gd name="connsiteX3346" fmla="*/ 1822451 w 4826000"/>
              <a:gd name="connsiteY3346" fmla="*/ 6390745 h 6857957"/>
              <a:gd name="connsiteX3347" fmla="*/ 1822124 w 4826000"/>
              <a:gd name="connsiteY3347" fmla="*/ 6391661 h 6857957"/>
              <a:gd name="connsiteX3348" fmla="*/ 1821797 w 4826000"/>
              <a:gd name="connsiteY3348" fmla="*/ 6392577 h 6857957"/>
              <a:gd name="connsiteX3349" fmla="*/ 1821143 w 4826000"/>
              <a:gd name="connsiteY3349" fmla="*/ 6393798 h 6857957"/>
              <a:gd name="connsiteX3350" fmla="*/ 1819182 w 4826000"/>
              <a:gd name="connsiteY3350" fmla="*/ 6395325 h 6857957"/>
              <a:gd name="connsiteX3351" fmla="*/ 1814607 w 4826000"/>
              <a:gd name="connsiteY3351" fmla="*/ 6398988 h 6857957"/>
              <a:gd name="connsiteX3352" fmla="*/ 1812646 w 4826000"/>
              <a:gd name="connsiteY3352" fmla="*/ 6400515 h 6857957"/>
              <a:gd name="connsiteX3353" fmla="*/ 1811011 w 4826000"/>
              <a:gd name="connsiteY3353" fmla="*/ 6402346 h 6857957"/>
              <a:gd name="connsiteX3354" fmla="*/ 1807089 w 4826000"/>
              <a:gd name="connsiteY3354" fmla="*/ 6402346 h 6857957"/>
              <a:gd name="connsiteX3355" fmla="*/ 1804475 w 4826000"/>
              <a:gd name="connsiteY3355" fmla="*/ 6401736 h 6857957"/>
              <a:gd name="connsiteX3356" fmla="*/ 1802187 w 4826000"/>
              <a:gd name="connsiteY3356" fmla="*/ 6401125 h 6857957"/>
              <a:gd name="connsiteX3357" fmla="*/ 1801206 w 4826000"/>
              <a:gd name="connsiteY3357" fmla="*/ 6400209 h 6857957"/>
              <a:gd name="connsiteX3358" fmla="*/ 1800226 w 4826000"/>
              <a:gd name="connsiteY3358" fmla="*/ 6398988 h 6857957"/>
              <a:gd name="connsiteX3359" fmla="*/ 1800226 w 4826000"/>
              <a:gd name="connsiteY3359" fmla="*/ 6397767 h 6857957"/>
              <a:gd name="connsiteX3360" fmla="*/ 1801206 w 4826000"/>
              <a:gd name="connsiteY3360" fmla="*/ 6396240 h 6857957"/>
              <a:gd name="connsiteX3361" fmla="*/ 1802187 w 4826000"/>
              <a:gd name="connsiteY3361" fmla="*/ 6395019 h 6857957"/>
              <a:gd name="connsiteX3362" fmla="*/ 1803494 w 4826000"/>
              <a:gd name="connsiteY3362" fmla="*/ 6393798 h 6857957"/>
              <a:gd name="connsiteX3363" fmla="*/ 1805455 w 4826000"/>
              <a:gd name="connsiteY3363" fmla="*/ 6392272 h 6857957"/>
              <a:gd name="connsiteX3364" fmla="*/ 1807743 w 4826000"/>
              <a:gd name="connsiteY3364" fmla="*/ 6391051 h 6857957"/>
              <a:gd name="connsiteX3365" fmla="*/ 1810358 w 4826000"/>
              <a:gd name="connsiteY3365" fmla="*/ 6389524 h 6857957"/>
              <a:gd name="connsiteX3366" fmla="*/ 1812972 w 4826000"/>
              <a:gd name="connsiteY3366" fmla="*/ 6388608 h 6857957"/>
              <a:gd name="connsiteX3367" fmla="*/ 1815914 w 4826000"/>
              <a:gd name="connsiteY3367" fmla="*/ 6387692 h 6857957"/>
              <a:gd name="connsiteX3368" fmla="*/ 1818856 w 4826000"/>
              <a:gd name="connsiteY3368" fmla="*/ 6387082 h 6857957"/>
              <a:gd name="connsiteX3369" fmla="*/ 1481138 w 4826000"/>
              <a:gd name="connsiteY3369" fmla="*/ 6381708 h 6857957"/>
              <a:gd name="connsiteX3370" fmla="*/ 1484741 w 4826000"/>
              <a:gd name="connsiteY3370" fmla="*/ 6382343 h 6857957"/>
              <a:gd name="connsiteX3371" fmla="*/ 1488345 w 4826000"/>
              <a:gd name="connsiteY3371" fmla="*/ 6382978 h 6857957"/>
              <a:gd name="connsiteX3372" fmla="*/ 1491293 w 4826000"/>
              <a:gd name="connsiteY3372" fmla="*/ 6383613 h 6857957"/>
              <a:gd name="connsiteX3373" fmla="*/ 1493914 w 4826000"/>
              <a:gd name="connsiteY3373" fmla="*/ 6384566 h 6857957"/>
              <a:gd name="connsiteX3374" fmla="*/ 1496207 w 4826000"/>
              <a:gd name="connsiteY3374" fmla="*/ 6385201 h 6857957"/>
              <a:gd name="connsiteX3375" fmla="*/ 1497845 w 4826000"/>
              <a:gd name="connsiteY3375" fmla="*/ 6386471 h 6857957"/>
              <a:gd name="connsiteX3376" fmla="*/ 1499155 w 4826000"/>
              <a:gd name="connsiteY3376" fmla="*/ 6387423 h 6857957"/>
              <a:gd name="connsiteX3377" fmla="*/ 1500793 w 4826000"/>
              <a:gd name="connsiteY3377" fmla="*/ 6388693 h 6857957"/>
              <a:gd name="connsiteX3378" fmla="*/ 1501448 w 4826000"/>
              <a:gd name="connsiteY3378" fmla="*/ 6390281 h 6857957"/>
              <a:gd name="connsiteX3379" fmla="*/ 1501776 w 4826000"/>
              <a:gd name="connsiteY3379" fmla="*/ 6391551 h 6857957"/>
              <a:gd name="connsiteX3380" fmla="*/ 1501776 w 4826000"/>
              <a:gd name="connsiteY3380" fmla="*/ 6392821 h 6857957"/>
              <a:gd name="connsiteX3381" fmla="*/ 1501776 w 4826000"/>
              <a:gd name="connsiteY3381" fmla="*/ 6394408 h 6857957"/>
              <a:gd name="connsiteX3382" fmla="*/ 1501121 w 4826000"/>
              <a:gd name="connsiteY3382" fmla="*/ 6395678 h 6857957"/>
              <a:gd name="connsiteX3383" fmla="*/ 1500466 w 4826000"/>
              <a:gd name="connsiteY3383" fmla="*/ 6397583 h 6857957"/>
              <a:gd name="connsiteX3384" fmla="*/ 1498828 w 4826000"/>
              <a:gd name="connsiteY3384" fmla="*/ 6399171 h 6857957"/>
              <a:gd name="connsiteX3385" fmla="*/ 1497517 w 4826000"/>
              <a:gd name="connsiteY3385" fmla="*/ 6400758 h 6857957"/>
              <a:gd name="connsiteX3386" fmla="*/ 1493914 w 4826000"/>
              <a:gd name="connsiteY3386" fmla="*/ 6399171 h 6857957"/>
              <a:gd name="connsiteX3387" fmla="*/ 1490639 w 4826000"/>
              <a:gd name="connsiteY3387" fmla="*/ 6397583 h 6857957"/>
              <a:gd name="connsiteX3388" fmla="*/ 1488017 w 4826000"/>
              <a:gd name="connsiteY3388" fmla="*/ 6395361 h 6857957"/>
              <a:gd name="connsiteX3389" fmla="*/ 1485724 w 4826000"/>
              <a:gd name="connsiteY3389" fmla="*/ 6393138 h 6857957"/>
              <a:gd name="connsiteX3390" fmla="*/ 1483758 w 4826000"/>
              <a:gd name="connsiteY3390" fmla="*/ 6390598 h 6857957"/>
              <a:gd name="connsiteX3391" fmla="*/ 1482448 w 4826000"/>
              <a:gd name="connsiteY3391" fmla="*/ 6387741 h 6857957"/>
              <a:gd name="connsiteX3392" fmla="*/ 1481465 w 4826000"/>
              <a:gd name="connsiteY3392" fmla="*/ 6384883 h 6857957"/>
              <a:gd name="connsiteX3393" fmla="*/ 3227446 w 4826000"/>
              <a:gd name="connsiteY3393" fmla="*/ 6376946 h 6857957"/>
              <a:gd name="connsiteX3394" fmla="*/ 3228976 w 4826000"/>
              <a:gd name="connsiteY3394" fmla="*/ 6388059 h 6857957"/>
              <a:gd name="connsiteX3395" fmla="*/ 3226222 w 4826000"/>
              <a:gd name="connsiteY3395" fmla="*/ 6388059 h 6857957"/>
              <a:gd name="connsiteX3396" fmla="*/ 3224997 w 4826000"/>
              <a:gd name="connsiteY3396" fmla="*/ 6387732 h 6857957"/>
              <a:gd name="connsiteX3397" fmla="*/ 3224385 w 4826000"/>
              <a:gd name="connsiteY3397" fmla="*/ 6387406 h 6857957"/>
              <a:gd name="connsiteX3398" fmla="*/ 3222855 w 4826000"/>
              <a:gd name="connsiteY3398" fmla="*/ 6386752 h 6857957"/>
              <a:gd name="connsiteX3399" fmla="*/ 3222549 w 4826000"/>
              <a:gd name="connsiteY3399" fmla="*/ 6385444 h 6857957"/>
              <a:gd name="connsiteX3400" fmla="*/ 3221019 w 4826000"/>
              <a:gd name="connsiteY3400" fmla="*/ 6384464 h 6857957"/>
              <a:gd name="connsiteX3401" fmla="*/ 3219795 w 4826000"/>
              <a:gd name="connsiteY3401" fmla="*/ 6384137 h 6857957"/>
              <a:gd name="connsiteX3402" fmla="*/ 3217959 w 4826000"/>
              <a:gd name="connsiteY3402" fmla="*/ 6384137 h 6857957"/>
              <a:gd name="connsiteX3403" fmla="*/ 3215817 w 4826000"/>
              <a:gd name="connsiteY3403" fmla="*/ 6384464 h 6857957"/>
              <a:gd name="connsiteX3404" fmla="*/ 3210920 w 4826000"/>
              <a:gd name="connsiteY3404" fmla="*/ 6385771 h 6857957"/>
              <a:gd name="connsiteX3405" fmla="*/ 3207554 w 4826000"/>
              <a:gd name="connsiteY3405" fmla="*/ 6386098 h 6857957"/>
              <a:gd name="connsiteX3406" fmla="*/ 3203882 w 4826000"/>
              <a:gd name="connsiteY3406" fmla="*/ 6386098 h 6857957"/>
              <a:gd name="connsiteX3407" fmla="*/ 3203576 w 4826000"/>
              <a:gd name="connsiteY3407" fmla="*/ 6384791 h 6857957"/>
              <a:gd name="connsiteX3408" fmla="*/ 3203576 w 4826000"/>
              <a:gd name="connsiteY3408" fmla="*/ 6383810 h 6857957"/>
              <a:gd name="connsiteX3409" fmla="*/ 3203882 w 4826000"/>
              <a:gd name="connsiteY3409" fmla="*/ 6382830 h 6857957"/>
              <a:gd name="connsiteX3410" fmla="*/ 3204494 w 4826000"/>
              <a:gd name="connsiteY3410" fmla="*/ 6381522 h 6857957"/>
              <a:gd name="connsiteX3411" fmla="*/ 3205412 w 4826000"/>
              <a:gd name="connsiteY3411" fmla="*/ 6380868 h 6857957"/>
              <a:gd name="connsiteX3412" fmla="*/ 3206636 w 4826000"/>
              <a:gd name="connsiteY3412" fmla="*/ 6380215 h 6857957"/>
              <a:gd name="connsiteX3413" fmla="*/ 3210002 w 4826000"/>
              <a:gd name="connsiteY3413" fmla="*/ 6379234 h 6857957"/>
              <a:gd name="connsiteX3414" fmla="*/ 3213981 w 4826000"/>
              <a:gd name="connsiteY3414" fmla="*/ 6378581 h 6857957"/>
              <a:gd name="connsiteX3415" fmla="*/ 3218265 w 4826000"/>
              <a:gd name="connsiteY3415" fmla="*/ 6377927 h 6857957"/>
              <a:gd name="connsiteX3416" fmla="*/ 2446337 w 4826000"/>
              <a:gd name="connsiteY3416" fmla="*/ 6376946 h 6857957"/>
              <a:gd name="connsiteX3417" fmla="*/ 2447925 w 4826000"/>
              <a:gd name="connsiteY3417" fmla="*/ 6376946 h 6857957"/>
              <a:gd name="connsiteX3418" fmla="*/ 2444750 w 4826000"/>
              <a:gd name="connsiteY3418" fmla="*/ 6378534 h 6857957"/>
              <a:gd name="connsiteX3419" fmla="*/ 2444750 w 4826000"/>
              <a:gd name="connsiteY3419" fmla="*/ 6377740 h 6857957"/>
              <a:gd name="connsiteX3420" fmla="*/ 2252409 w 4826000"/>
              <a:gd name="connsiteY3420" fmla="*/ 6372183 h 6857957"/>
              <a:gd name="connsiteX3421" fmla="*/ 2255839 w 4826000"/>
              <a:gd name="connsiteY3421" fmla="*/ 6372183 h 6857957"/>
              <a:gd name="connsiteX3422" fmla="*/ 2255839 w 4826000"/>
              <a:gd name="connsiteY3422" fmla="*/ 6373515 h 6857957"/>
              <a:gd name="connsiteX3423" fmla="*/ 2255527 w 4826000"/>
              <a:gd name="connsiteY3423" fmla="*/ 6375179 h 6857957"/>
              <a:gd name="connsiteX3424" fmla="*/ 2253969 w 4826000"/>
              <a:gd name="connsiteY3424" fmla="*/ 6377842 h 6857957"/>
              <a:gd name="connsiteX3425" fmla="*/ 2252720 w 4826000"/>
              <a:gd name="connsiteY3425" fmla="*/ 6380172 h 6857957"/>
              <a:gd name="connsiteX3426" fmla="*/ 2250850 w 4826000"/>
              <a:gd name="connsiteY3426" fmla="*/ 6382502 h 6857957"/>
              <a:gd name="connsiteX3427" fmla="*/ 2249290 w 4826000"/>
              <a:gd name="connsiteY3427" fmla="*/ 6384832 h 6857957"/>
              <a:gd name="connsiteX3428" fmla="*/ 2247419 w 4826000"/>
              <a:gd name="connsiteY3428" fmla="*/ 6387162 h 6857957"/>
              <a:gd name="connsiteX3429" fmla="*/ 2246484 w 4826000"/>
              <a:gd name="connsiteY3429" fmla="*/ 6389493 h 6857957"/>
              <a:gd name="connsiteX3430" fmla="*/ 2246172 w 4826000"/>
              <a:gd name="connsiteY3430" fmla="*/ 6391157 h 6857957"/>
              <a:gd name="connsiteX3431" fmla="*/ 2245860 w 4826000"/>
              <a:gd name="connsiteY3431" fmla="*/ 6392821 h 6857957"/>
              <a:gd name="connsiteX3432" fmla="*/ 2243677 w 4826000"/>
              <a:gd name="connsiteY3432" fmla="*/ 6392156 h 6857957"/>
              <a:gd name="connsiteX3433" fmla="*/ 2241806 w 4826000"/>
              <a:gd name="connsiteY3433" fmla="*/ 6391157 h 6857957"/>
              <a:gd name="connsiteX3434" fmla="*/ 2240248 w 4826000"/>
              <a:gd name="connsiteY3434" fmla="*/ 6389493 h 6857957"/>
              <a:gd name="connsiteX3435" fmla="*/ 2239312 w 4826000"/>
              <a:gd name="connsiteY3435" fmla="*/ 6388161 h 6857957"/>
              <a:gd name="connsiteX3436" fmla="*/ 2238688 w 4826000"/>
              <a:gd name="connsiteY3436" fmla="*/ 6386497 h 6857957"/>
              <a:gd name="connsiteX3437" fmla="*/ 2238376 w 4826000"/>
              <a:gd name="connsiteY3437" fmla="*/ 6384832 h 6857957"/>
              <a:gd name="connsiteX3438" fmla="*/ 2238376 w 4826000"/>
              <a:gd name="connsiteY3438" fmla="*/ 6383168 h 6857957"/>
              <a:gd name="connsiteX3439" fmla="*/ 2238999 w 4826000"/>
              <a:gd name="connsiteY3439" fmla="*/ 6381171 h 6857957"/>
              <a:gd name="connsiteX3440" fmla="*/ 2239935 w 4826000"/>
              <a:gd name="connsiteY3440" fmla="*/ 6379506 h 6857957"/>
              <a:gd name="connsiteX3441" fmla="*/ 2241495 w 4826000"/>
              <a:gd name="connsiteY3441" fmla="*/ 6377842 h 6857957"/>
              <a:gd name="connsiteX3442" fmla="*/ 2243053 w 4826000"/>
              <a:gd name="connsiteY3442" fmla="*/ 6376178 h 6857957"/>
              <a:gd name="connsiteX3443" fmla="*/ 2244924 w 4826000"/>
              <a:gd name="connsiteY3443" fmla="*/ 6375179 h 6857957"/>
              <a:gd name="connsiteX3444" fmla="*/ 2246795 w 4826000"/>
              <a:gd name="connsiteY3444" fmla="*/ 6373515 h 6857957"/>
              <a:gd name="connsiteX3445" fmla="*/ 2249602 w 4826000"/>
              <a:gd name="connsiteY3445" fmla="*/ 6372849 h 6857957"/>
              <a:gd name="connsiteX3446" fmla="*/ 2392363 w 4826000"/>
              <a:gd name="connsiteY3446" fmla="*/ 6369008 h 6857957"/>
              <a:gd name="connsiteX3447" fmla="*/ 2398830 w 4826000"/>
              <a:gd name="connsiteY3447" fmla="*/ 6369942 h 6857957"/>
              <a:gd name="connsiteX3448" fmla="*/ 2403534 w 4826000"/>
              <a:gd name="connsiteY3448" fmla="*/ 6371187 h 6857957"/>
              <a:gd name="connsiteX3449" fmla="*/ 2405005 w 4826000"/>
              <a:gd name="connsiteY3449" fmla="*/ 6371810 h 6857957"/>
              <a:gd name="connsiteX3450" fmla="*/ 2406180 w 4826000"/>
              <a:gd name="connsiteY3450" fmla="*/ 6372432 h 6857957"/>
              <a:gd name="connsiteX3451" fmla="*/ 2407062 w 4826000"/>
              <a:gd name="connsiteY3451" fmla="*/ 6373055 h 6857957"/>
              <a:gd name="connsiteX3452" fmla="*/ 2407650 w 4826000"/>
              <a:gd name="connsiteY3452" fmla="*/ 6373989 h 6857957"/>
              <a:gd name="connsiteX3453" fmla="*/ 2408239 w 4826000"/>
              <a:gd name="connsiteY3453" fmla="*/ 6375234 h 6857957"/>
              <a:gd name="connsiteX3454" fmla="*/ 2408239 w 4826000"/>
              <a:gd name="connsiteY3454" fmla="*/ 6376168 h 6857957"/>
              <a:gd name="connsiteX3455" fmla="*/ 2408239 w 4826000"/>
              <a:gd name="connsiteY3455" fmla="*/ 6378346 h 6857957"/>
              <a:gd name="connsiteX3456" fmla="*/ 2407062 w 4826000"/>
              <a:gd name="connsiteY3456" fmla="*/ 6384572 h 6857957"/>
              <a:gd name="connsiteX3457" fmla="*/ 2403534 w 4826000"/>
              <a:gd name="connsiteY3457" fmla="*/ 6384883 h 6857957"/>
              <a:gd name="connsiteX3458" fmla="*/ 2400300 w 4826000"/>
              <a:gd name="connsiteY3458" fmla="*/ 6384883 h 6857957"/>
              <a:gd name="connsiteX3459" fmla="*/ 2398242 w 4826000"/>
              <a:gd name="connsiteY3459" fmla="*/ 6384572 h 6857957"/>
              <a:gd name="connsiteX3460" fmla="*/ 2396479 w 4826000"/>
              <a:gd name="connsiteY3460" fmla="*/ 6384261 h 6857957"/>
              <a:gd name="connsiteX3461" fmla="*/ 2395303 w 4826000"/>
              <a:gd name="connsiteY3461" fmla="*/ 6383327 h 6857957"/>
              <a:gd name="connsiteX3462" fmla="*/ 2394127 w 4826000"/>
              <a:gd name="connsiteY3462" fmla="*/ 6382393 h 6857957"/>
              <a:gd name="connsiteX3463" fmla="*/ 2393539 w 4826000"/>
              <a:gd name="connsiteY3463" fmla="*/ 6381148 h 6857957"/>
              <a:gd name="connsiteX3464" fmla="*/ 2393245 w 4826000"/>
              <a:gd name="connsiteY3464" fmla="*/ 6379903 h 6857957"/>
              <a:gd name="connsiteX3465" fmla="*/ 2393245 w 4826000"/>
              <a:gd name="connsiteY3465" fmla="*/ 6377101 h 6857957"/>
              <a:gd name="connsiteX3466" fmla="*/ 2393539 w 4826000"/>
              <a:gd name="connsiteY3466" fmla="*/ 6373989 h 6857957"/>
              <a:gd name="connsiteX3467" fmla="*/ 2393539 w 4826000"/>
              <a:gd name="connsiteY3467" fmla="*/ 6372432 h 6857957"/>
              <a:gd name="connsiteX3468" fmla="*/ 2393539 w 4826000"/>
              <a:gd name="connsiteY3468" fmla="*/ 6371187 h 6857957"/>
              <a:gd name="connsiteX3469" fmla="*/ 2392951 w 4826000"/>
              <a:gd name="connsiteY3469" fmla="*/ 6369942 h 6857957"/>
              <a:gd name="connsiteX3470" fmla="*/ 1601868 w 4826000"/>
              <a:gd name="connsiteY3470" fmla="*/ 6364246 h 6857957"/>
              <a:gd name="connsiteX3471" fmla="*/ 1607641 w 4826000"/>
              <a:gd name="connsiteY3471" fmla="*/ 6366184 h 6857957"/>
              <a:gd name="connsiteX3472" fmla="*/ 1612452 w 4826000"/>
              <a:gd name="connsiteY3472" fmla="*/ 6369092 h 6857957"/>
              <a:gd name="connsiteX3473" fmla="*/ 1616300 w 4826000"/>
              <a:gd name="connsiteY3473" fmla="*/ 6371999 h 6857957"/>
              <a:gd name="connsiteX3474" fmla="*/ 1619507 w 4826000"/>
              <a:gd name="connsiteY3474" fmla="*/ 6375230 h 6857957"/>
              <a:gd name="connsiteX3475" fmla="*/ 1621752 w 4826000"/>
              <a:gd name="connsiteY3475" fmla="*/ 6378783 h 6857957"/>
              <a:gd name="connsiteX3476" fmla="*/ 1623356 w 4826000"/>
              <a:gd name="connsiteY3476" fmla="*/ 6382337 h 6857957"/>
              <a:gd name="connsiteX3477" fmla="*/ 1624959 w 4826000"/>
              <a:gd name="connsiteY3477" fmla="*/ 6386213 h 6857957"/>
              <a:gd name="connsiteX3478" fmla="*/ 1625601 w 4826000"/>
              <a:gd name="connsiteY3478" fmla="*/ 6390090 h 6857957"/>
              <a:gd name="connsiteX3479" fmla="*/ 1625601 w 4826000"/>
              <a:gd name="connsiteY3479" fmla="*/ 6393966 h 6857957"/>
              <a:gd name="connsiteX3480" fmla="*/ 1625280 w 4826000"/>
              <a:gd name="connsiteY3480" fmla="*/ 6398166 h 6857957"/>
              <a:gd name="connsiteX3481" fmla="*/ 1624318 w 4826000"/>
              <a:gd name="connsiteY3481" fmla="*/ 6401719 h 6857957"/>
              <a:gd name="connsiteX3482" fmla="*/ 1623356 w 4826000"/>
              <a:gd name="connsiteY3482" fmla="*/ 6405918 h 6857957"/>
              <a:gd name="connsiteX3483" fmla="*/ 1622394 w 4826000"/>
              <a:gd name="connsiteY3483" fmla="*/ 6409472 h 6857957"/>
              <a:gd name="connsiteX3484" fmla="*/ 1621111 w 4826000"/>
              <a:gd name="connsiteY3484" fmla="*/ 6413348 h 6857957"/>
              <a:gd name="connsiteX3485" fmla="*/ 1618224 w 4826000"/>
              <a:gd name="connsiteY3485" fmla="*/ 6419809 h 6857957"/>
              <a:gd name="connsiteX3486" fmla="*/ 1614697 w 4826000"/>
              <a:gd name="connsiteY3486" fmla="*/ 6418840 h 6857957"/>
              <a:gd name="connsiteX3487" fmla="*/ 1612452 w 4826000"/>
              <a:gd name="connsiteY3487" fmla="*/ 6417548 h 6857957"/>
              <a:gd name="connsiteX3488" fmla="*/ 1611169 w 4826000"/>
              <a:gd name="connsiteY3488" fmla="*/ 6416256 h 6857957"/>
              <a:gd name="connsiteX3489" fmla="*/ 1610208 w 4826000"/>
              <a:gd name="connsiteY3489" fmla="*/ 6414641 h 6857957"/>
              <a:gd name="connsiteX3490" fmla="*/ 1609245 w 4826000"/>
              <a:gd name="connsiteY3490" fmla="*/ 6412702 h 6857957"/>
              <a:gd name="connsiteX3491" fmla="*/ 1608924 w 4826000"/>
              <a:gd name="connsiteY3491" fmla="*/ 6410441 h 6857957"/>
              <a:gd name="connsiteX3492" fmla="*/ 1608924 w 4826000"/>
              <a:gd name="connsiteY3492" fmla="*/ 6405918 h 6857957"/>
              <a:gd name="connsiteX3493" fmla="*/ 1608604 w 4826000"/>
              <a:gd name="connsiteY3493" fmla="*/ 6403657 h 6857957"/>
              <a:gd name="connsiteX3494" fmla="*/ 1608283 w 4826000"/>
              <a:gd name="connsiteY3494" fmla="*/ 6401719 h 6857957"/>
              <a:gd name="connsiteX3495" fmla="*/ 1607641 w 4826000"/>
              <a:gd name="connsiteY3495" fmla="*/ 6399781 h 6857957"/>
              <a:gd name="connsiteX3496" fmla="*/ 1606358 w 4826000"/>
              <a:gd name="connsiteY3496" fmla="*/ 6398166 h 6857957"/>
              <a:gd name="connsiteX3497" fmla="*/ 1604755 w 4826000"/>
              <a:gd name="connsiteY3497" fmla="*/ 6396550 h 6857957"/>
              <a:gd name="connsiteX3498" fmla="*/ 1601868 w 4826000"/>
              <a:gd name="connsiteY3498" fmla="*/ 6395581 h 6857957"/>
              <a:gd name="connsiteX3499" fmla="*/ 1598661 w 4826000"/>
              <a:gd name="connsiteY3499" fmla="*/ 6395258 h 6857957"/>
              <a:gd name="connsiteX3500" fmla="*/ 1593852 w 4826000"/>
              <a:gd name="connsiteY3500" fmla="*/ 6395258 h 6857957"/>
              <a:gd name="connsiteX3501" fmla="*/ 1594171 w 4826000"/>
              <a:gd name="connsiteY3501" fmla="*/ 6394612 h 6857957"/>
              <a:gd name="connsiteX3502" fmla="*/ 1594492 w 4826000"/>
              <a:gd name="connsiteY3502" fmla="*/ 6393966 h 6857957"/>
              <a:gd name="connsiteX3503" fmla="*/ 1596416 w 4826000"/>
              <a:gd name="connsiteY3503" fmla="*/ 6393320 h 6857957"/>
              <a:gd name="connsiteX3504" fmla="*/ 1598341 w 4826000"/>
              <a:gd name="connsiteY3504" fmla="*/ 6392997 h 6857957"/>
              <a:gd name="connsiteX3505" fmla="*/ 1600906 w 4826000"/>
              <a:gd name="connsiteY3505" fmla="*/ 6392674 h 6857957"/>
              <a:gd name="connsiteX3506" fmla="*/ 1613414 w 4826000"/>
              <a:gd name="connsiteY3506" fmla="*/ 6392028 h 6857957"/>
              <a:gd name="connsiteX3507" fmla="*/ 1613414 w 4826000"/>
              <a:gd name="connsiteY3507" fmla="*/ 6390090 h 6857957"/>
              <a:gd name="connsiteX3508" fmla="*/ 1613093 w 4826000"/>
              <a:gd name="connsiteY3508" fmla="*/ 6387828 h 6857957"/>
              <a:gd name="connsiteX3509" fmla="*/ 1611810 w 4826000"/>
              <a:gd name="connsiteY3509" fmla="*/ 6385890 h 6857957"/>
              <a:gd name="connsiteX3510" fmla="*/ 1610208 w 4826000"/>
              <a:gd name="connsiteY3510" fmla="*/ 6384275 h 6857957"/>
              <a:gd name="connsiteX3511" fmla="*/ 1606038 w 4826000"/>
              <a:gd name="connsiteY3511" fmla="*/ 6380398 h 6857957"/>
              <a:gd name="connsiteX3512" fmla="*/ 1601548 w 4826000"/>
              <a:gd name="connsiteY3512" fmla="*/ 6377168 h 6857957"/>
              <a:gd name="connsiteX3513" fmla="*/ 1599624 w 4826000"/>
              <a:gd name="connsiteY3513" fmla="*/ 6375553 h 6857957"/>
              <a:gd name="connsiteX3514" fmla="*/ 1598020 w 4826000"/>
              <a:gd name="connsiteY3514" fmla="*/ 6373614 h 6857957"/>
              <a:gd name="connsiteX3515" fmla="*/ 1597058 w 4826000"/>
              <a:gd name="connsiteY3515" fmla="*/ 6372322 h 6857957"/>
              <a:gd name="connsiteX3516" fmla="*/ 1596416 w 4826000"/>
              <a:gd name="connsiteY3516" fmla="*/ 6370707 h 6857957"/>
              <a:gd name="connsiteX3517" fmla="*/ 1596416 w 4826000"/>
              <a:gd name="connsiteY3517" fmla="*/ 6369092 h 6857957"/>
              <a:gd name="connsiteX3518" fmla="*/ 1596737 w 4826000"/>
              <a:gd name="connsiteY3518" fmla="*/ 6368446 h 6857957"/>
              <a:gd name="connsiteX3519" fmla="*/ 1597379 w 4826000"/>
              <a:gd name="connsiteY3519" fmla="*/ 6367477 h 6857957"/>
              <a:gd name="connsiteX3520" fmla="*/ 1598982 w 4826000"/>
              <a:gd name="connsiteY3520" fmla="*/ 6365861 h 6857957"/>
              <a:gd name="connsiteX3521" fmla="*/ 1424980 w 4826000"/>
              <a:gd name="connsiteY3521" fmla="*/ 6362658 h 6857957"/>
              <a:gd name="connsiteX3522" fmla="*/ 1429136 w 4826000"/>
              <a:gd name="connsiteY3522" fmla="*/ 6362969 h 6857957"/>
              <a:gd name="connsiteX3523" fmla="*/ 1432333 w 4826000"/>
              <a:gd name="connsiteY3523" fmla="*/ 6363590 h 6857957"/>
              <a:gd name="connsiteX3524" fmla="*/ 1435210 w 4826000"/>
              <a:gd name="connsiteY3524" fmla="*/ 6364211 h 6857957"/>
              <a:gd name="connsiteX3525" fmla="*/ 1437768 w 4826000"/>
              <a:gd name="connsiteY3525" fmla="*/ 6365143 h 6857957"/>
              <a:gd name="connsiteX3526" fmla="*/ 1440006 w 4826000"/>
              <a:gd name="connsiteY3526" fmla="*/ 6366385 h 6857957"/>
              <a:gd name="connsiteX3527" fmla="*/ 1442244 w 4826000"/>
              <a:gd name="connsiteY3527" fmla="*/ 6367628 h 6857957"/>
              <a:gd name="connsiteX3528" fmla="*/ 1443843 w 4826000"/>
              <a:gd name="connsiteY3528" fmla="*/ 6369181 h 6857957"/>
              <a:gd name="connsiteX3529" fmla="*/ 1445121 w 4826000"/>
              <a:gd name="connsiteY3529" fmla="*/ 6370423 h 6857957"/>
              <a:gd name="connsiteX3530" fmla="*/ 1447679 w 4826000"/>
              <a:gd name="connsiteY3530" fmla="*/ 6373529 h 6857957"/>
              <a:gd name="connsiteX3531" fmla="*/ 1450236 w 4826000"/>
              <a:gd name="connsiteY3531" fmla="*/ 6376946 h 6857957"/>
              <a:gd name="connsiteX3532" fmla="*/ 1452474 w 4826000"/>
              <a:gd name="connsiteY3532" fmla="*/ 6380052 h 6857957"/>
              <a:gd name="connsiteX3533" fmla="*/ 1455032 w 4826000"/>
              <a:gd name="connsiteY3533" fmla="*/ 6383158 h 6857957"/>
              <a:gd name="connsiteX3534" fmla="*/ 1449917 w 4826000"/>
              <a:gd name="connsiteY3534" fmla="*/ 6383158 h 6857957"/>
              <a:gd name="connsiteX3535" fmla="*/ 1444801 w 4826000"/>
              <a:gd name="connsiteY3535" fmla="*/ 6383469 h 6857957"/>
              <a:gd name="connsiteX3536" fmla="*/ 1440966 w 4826000"/>
              <a:gd name="connsiteY3536" fmla="*/ 6383779 h 6857957"/>
              <a:gd name="connsiteX3537" fmla="*/ 1437128 w 4826000"/>
              <a:gd name="connsiteY3537" fmla="*/ 6384400 h 6857957"/>
              <a:gd name="connsiteX3538" fmla="*/ 1434251 w 4826000"/>
              <a:gd name="connsiteY3538" fmla="*/ 6385332 h 6857957"/>
              <a:gd name="connsiteX3539" fmla="*/ 1432013 w 4826000"/>
              <a:gd name="connsiteY3539" fmla="*/ 6386264 h 6857957"/>
              <a:gd name="connsiteX3540" fmla="*/ 1430415 w 4826000"/>
              <a:gd name="connsiteY3540" fmla="*/ 6387506 h 6857957"/>
              <a:gd name="connsiteX3541" fmla="*/ 1430095 w 4826000"/>
              <a:gd name="connsiteY3541" fmla="*/ 6388438 h 6857957"/>
              <a:gd name="connsiteX3542" fmla="*/ 1429775 w 4826000"/>
              <a:gd name="connsiteY3542" fmla="*/ 6389059 h 6857957"/>
              <a:gd name="connsiteX3543" fmla="*/ 1431693 w 4826000"/>
              <a:gd name="connsiteY3543" fmla="*/ 6390302 h 6857957"/>
              <a:gd name="connsiteX3544" fmla="*/ 1433931 w 4826000"/>
              <a:gd name="connsiteY3544" fmla="*/ 6390923 h 6857957"/>
              <a:gd name="connsiteX3545" fmla="*/ 1435531 w 4826000"/>
              <a:gd name="connsiteY3545" fmla="*/ 6391234 h 6857957"/>
              <a:gd name="connsiteX3546" fmla="*/ 1437128 w 4826000"/>
              <a:gd name="connsiteY3546" fmla="*/ 6391234 h 6857957"/>
              <a:gd name="connsiteX3547" fmla="*/ 1440326 w 4826000"/>
              <a:gd name="connsiteY3547" fmla="*/ 6391234 h 6857957"/>
              <a:gd name="connsiteX3548" fmla="*/ 1443843 w 4826000"/>
              <a:gd name="connsiteY3548" fmla="*/ 6390612 h 6857957"/>
              <a:gd name="connsiteX3549" fmla="*/ 1447359 w 4826000"/>
              <a:gd name="connsiteY3549" fmla="*/ 6390302 h 6857957"/>
              <a:gd name="connsiteX3550" fmla="*/ 1451835 w 4826000"/>
              <a:gd name="connsiteY3550" fmla="*/ 6389991 h 6857957"/>
              <a:gd name="connsiteX3551" fmla="*/ 1456950 w 4826000"/>
              <a:gd name="connsiteY3551" fmla="*/ 6389991 h 6857957"/>
              <a:gd name="connsiteX3552" fmla="*/ 1459828 w 4826000"/>
              <a:gd name="connsiteY3552" fmla="*/ 6390612 h 6857957"/>
              <a:gd name="connsiteX3553" fmla="*/ 1462705 w 4826000"/>
              <a:gd name="connsiteY3553" fmla="*/ 6391234 h 6857957"/>
              <a:gd name="connsiteX3554" fmla="*/ 1465263 w 4826000"/>
              <a:gd name="connsiteY3554" fmla="*/ 6404589 h 6857957"/>
              <a:gd name="connsiteX3555" fmla="*/ 1453434 w 4826000"/>
              <a:gd name="connsiteY3555" fmla="*/ 6403347 h 6857957"/>
              <a:gd name="connsiteX3556" fmla="*/ 1449277 w 4826000"/>
              <a:gd name="connsiteY3556" fmla="*/ 6403036 h 6857957"/>
              <a:gd name="connsiteX3557" fmla="*/ 1445441 w 4826000"/>
              <a:gd name="connsiteY3557" fmla="*/ 6403036 h 6857957"/>
              <a:gd name="connsiteX3558" fmla="*/ 1441604 w 4826000"/>
              <a:gd name="connsiteY3558" fmla="*/ 6403347 h 6857957"/>
              <a:gd name="connsiteX3559" fmla="*/ 1437448 w 4826000"/>
              <a:gd name="connsiteY3559" fmla="*/ 6403658 h 6857957"/>
              <a:gd name="connsiteX3560" fmla="*/ 1426258 w 4826000"/>
              <a:gd name="connsiteY3560" fmla="*/ 6405521 h 6857957"/>
              <a:gd name="connsiteX3561" fmla="*/ 1423061 w 4826000"/>
              <a:gd name="connsiteY3561" fmla="*/ 6402415 h 6857957"/>
              <a:gd name="connsiteX3562" fmla="*/ 1420823 w 4826000"/>
              <a:gd name="connsiteY3562" fmla="*/ 6399309 h 6857957"/>
              <a:gd name="connsiteX3563" fmla="*/ 1419865 w 4826000"/>
              <a:gd name="connsiteY3563" fmla="*/ 6396514 h 6857957"/>
              <a:gd name="connsiteX3564" fmla="*/ 1419225 w 4826000"/>
              <a:gd name="connsiteY3564" fmla="*/ 6393718 h 6857957"/>
              <a:gd name="connsiteX3565" fmla="*/ 1419225 w 4826000"/>
              <a:gd name="connsiteY3565" fmla="*/ 6391234 h 6857957"/>
              <a:gd name="connsiteX3566" fmla="*/ 1419544 w 4826000"/>
              <a:gd name="connsiteY3566" fmla="*/ 6388438 h 6857957"/>
              <a:gd name="connsiteX3567" fmla="*/ 1420504 w 4826000"/>
              <a:gd name="connsiteY3567" fmla="*/ 6386264 h 6857957"/>
              <a:gd name="connsiteX3568" fmla="*/ 1421463 w 4826000"/>
              <a:gd name="connsiteY3568" fmla="*/ 6383779 h 6857957"/>
              <a:gd name="connsiteX3569" fmla="*/ 1423701 w 4826000"/>
              <a:gd name="connsiteY3569" fmla="*/ 6378810 h 6857957"/>
              <a:gd name="connsiteX3570" fmla="*/ 1424980 w 4826000"/>
              <a:gd name="connsiteY3570" fmla="*/ 6376325 h 6857957"/>
              <a:gd name="connsiteX3571" fmla="*/ 1426258 w 4826000"/>
              <a:gd name="connsiteY3571" fmla="*/ 6373840 h 6857957"/>
              <a:gd name="connsiteX3572" fmla="*/ 1426578 w 4826000"/>
              <a:gd name="connsiteY3572" fmla="*/ 6371044 h 6857957"/>
              <a:gd name="connsiteX3573" fmla="*/ 1426898 w 4826000"/>
              <a:gd name="connsiteY3573" fmla="*/ 6368560 h 6857957"/>
              <a:gd name="connsiteX3574" fmla="*/ 1426258 w 4826000"/>
              <a:gd name="connsiteY3574" fmla="*/ 6365454 h 6857957"/>
              <a:gd name="connsiteX3575" fmla="*/ 1452563 w 4826000"/>
              <a:gd name="connsiteY3575" fmla="*/ 6349958 h 6857957"/>
              <a:gd name="connsiteX3576" fmla="*/ 1455739 w 4826000"/>
              <a:gd name="connsiteY3576" fmla="*/ 6349958 h 6857957"/>
              <a:gd name="connsiteX3577" fmla="*/ 1459231 w 4826000"/>
              <a:gd name="connsiteY3577" fmla="*/ 6350276 h 6857957"/>
              <a:gd name="connsiteX3578" fmla="*/ 1462406 w 4826000"/>
              <a:gd name="connsiteY3578" fmla="*/ 6350593 h 6857957"/>
              <a:gd name="connsiteX3579" fmla="*/ 1465264 w 4826000"/>
              <a:gd name="connsiteY3579" fmla="*/ 6351228 h 6857957"/>
              <a:gd name="connsiteX3580" fmla="*/ 1467804 w 4826000"/>
              <a:gd name="connsiteY3580" fmla="*/ 6351863 h 6857957"/>
              <a:gd name="connsiteX3581" fmla="*/ 1469709 w 4826000"/>
              <a:gd name="connsiteY3581" fmla="*/ 6353451 h 6857957"/>
              <a:gd name="connsiteX3582" fmla="*/ 1470661 w 4826000"/>
              <a:gd name="connsiteY3582" fmla="*/ 6354721 h 6857957"/>
              <a:gd name="connsiteX3583" fmla="*/ 1471296 w 4826000"/>
              <a:gd name="connsiteY3583" fmla="*/ 6355356 h 6857957"/>
              <a:gd name="connsiteX3584" fmla="*/ 1471614 w 4826000"/>
              <a:gd name="connsiteY3584" fmla="*/ 6355991 h 6857957"/>
              <a:gd name="connsiteX3585" fmla="*/ 1471614 w 4826000"/>
              <a:gd name="connsiteY3585" fmla="*/ 6356944 h 6857957"/>
              <a:gd name="connsiteX3586" fmla="*/ 1471296 w 4826000"/>
              <a:gd name="connsiteY3586" fmla="*/ 6357896 h 6857957"/>
              <a:gd name="connsiteX3587" fmla="*/ 1465899 w 4826000"/>
              <a:gd name="connsiteY3587" fmla="*/ 6357896 h 6857957"/>
              <a:gd name="connsiteX3588" fmla="*/ 1461771 w 4826000"/>
              <a:gd name="connsiteY3588" fmla="*/ 6357896 h 6857957"/>
              <a:gd name="connsiteX3589" fmla="*/ 1458597 w 4826000"/>
              <a:gd name="connsiteY3589" fmla="*/ 6357261 h 6857957"/>
              <a:gd name="connsiteX3590" fmla="*/ 1455421 w 4826000"/>
              <a:gd name="connsiteY3590" fmla="*/ 6356626 h 6857957"/>
              <a:gd name="connsiteX3591" fmla="*/ 1452563 w 4826000"/>
              <a:gd name="connsiteY3591" fmla="*/ 6355991 h 6857957"/>
              <a:gd name="connsiteX3592" fmla="*/ 1448437 w 4826000"/>
              <a:gd name="connsiteY3592" fmla="*/ 6355356 h 6857957"/>
              <a:gd name="connsiteX3593" fmla="*/ 1443991 w 4826000"/>
              <a:gd name="connsiteY3593" fmla="*/ 6355356 h 6857957"/>
              <a:gd name="connsiteX3594" fmla="*/ 1438276 w 4826000"/>
              <a:gd name="connsiteY3594" fmla="*/ 6355991 h 6857957"/>
              <a:gd name="connsiteX3595" fmla="*/ 1438276 w 4826000"/>
              <a:gd name="connsiteY3595" fmla="*/ 6355356 h 6857957"/>
              <a:gd name="connsiteX3596" fmla="*/ 1438276 w 4826000"/>
              <a:gd name="connsiteY3596" fmla="*/ 6354721 h 6857957"/>
              <a:gd name="connsiteX3597" fmla="*/ 1439546 w 4826000"/>
              <a:gd name="connsiteY3597" fmla="*/ 6353451 h 6857957"/>
              <a:gd name="connsiteX3598" fmla="*/ 1441133 w 4826000"/>
              <a:gd name="connsiteY3598" fmla="*/ 6352181 h 6857957"/>
              <a:gd name="connsiteX3599" fmla="*/ 1443673 w 4826000"/>
              <a:gd name="connsiteY3599" fmla="*/ 6351546 h 6857957"/>
              <a:gd name="connsiteX3600" fmla="*/ 1446213 w 4826000"/>
              <a:gd name="connsiteY3600" fmla="*/ 6350911 h 6857957"/>
              <a:gd name="connsiteX3601" fmla="*/ 1449706 w 4826000"/>
              <a:gd name="connsiteY3601" fmla="*/ 6350276 h 6857957"/>
              <a:gd name="connsiteX3602" fmla="*/ 532541 w 4826000"/>
              <a:gd name="connsiteY3602" fmla="*/ 6349958 h 6857957"/>
              <a:gd name="connsiteX3603" fmla="*/ 537833 w 4826000"/>
              <a:gd name="connsiteY3603" fmla="*/ 6349958 h 6857957"/>
              <a:gd name="connsiteX3604" fmla="*/ 538164 w 4826000"/>
              <a:gd name="connsiteY3604" fmla="*/ 6351276 h 6857957"/>
              <a:gd name="connsiteX3605" fmla="*/ 538164 w 4826000"/>
              <a:gd name="connsiteY3605" fmla="*/ 6352594 h 6857957"/>
              <a:gd name="connsiteX3606" fmla="*/ 537833 w 4826000"/>
              <a:gd name="connsiteY3606" fmla="*/ 6353912 h 6857957"/>
              <a:gd name="connsiteX3607" fmla="*/ 536841 w 4826000"/>
              <a:gd name="connsiteY3607" fmla="*/ 6354901 h 6857957"/>
              <a:gd name="connsiteX3608" fmla="*/ 535518 w 4826000"/>
              <a:gd name="connsiteY3608" fmla="*/ 6355889 h 6857957"/>
              <a:gd name="connsiteX3609" fmla="*/ 534195 w 4826000"/>
              <a:gd name="connsiteY3609" fmla="*/ 6356548 h 6857957"/>
              <a:gd name="connsiteX3610" fmla="*/ 530888 w 4826000"/>
              <a:gd name="connsiteY3610" fmla="*/ 6358196 h 6857957"/>
              <a:gd name="connsiteX3611" fmla="*/ 527911 w 4826000"/>
              <a:gd name="connsiteY3611" fmla="*/ 6359513 h 6857957"/>
              <a:gd name="connsiteX3612" fmla="*/ 526588 w 4826000"/>
              <a:gd name="connsiteY3612" fmla="*/ 6360831 h 6857957"/>
              <a:gd name="connsiteX3613" fmla="*/ 525596 w 4826000"/>
              <a:gd name="connsiteY3613" fmla="*/ 6361820 h 6857957"/>
              <a:gd name="connsiteX3614" fmla="*/ 525265 w 4826000"/>
              <a:gd name="connsiteY3614" fmla="*/ 6362808 h 6857957"/>
              <a:gd name="connsiteX3615" fmla="*/ 525265 w 4826000"/>
              <a:gd name="connsiteY3615" fmla="*/ 6364126 h 6857957"/>
              <a:gd name="connsiteX3616" fmla="*/ 525927 w 4826000"/>
              <a:gd name="connsiteY3616" fmla="*/ 6365444 h 6857957"/>
              <a:gd name="connsiteX3617" fmla="*/ 527249 w 4826000"/>
              <a:gd name="connsiteY3617" fmla="*/ 6367421 h 6857957"/>
              <a:gd name="connsiteX3618" fmla="*/ 523943 w 4826000"/>
              <a:gd name="connsiteY3618" fmla="*/ 6366762 h 6857957"/>
              <a:gd name="connsiteX3619" fmla="*/ 521296 w 4826000"/>
              <a:gd name="connsiteY3619" fmla="*/ 6365774 h 6857957"/>
              <a:gd name="connsiteX3620" fmla="*/ 519312 w 4826000"/>
              <a:gd name="connsiteY3620" fmla="*/ 6364785 h 6857957"/>
              <a:gd name="connsiteX3621" fmla="*/ 517327 w 4826000"/>
              <a:gd name="connsiteY3621" fmla="*/ 6363797 h 6857957"/>
              <a:gd name="connsiteX3622" fmla="*/ 515674 w 4826000"/>
              <a:gd name="connsiteY3622" fmla="*/ 6362149 h 6857957"/>
              <a:gd name="connsiteX3623" fmla="*/ 515012 w 4826000"/>
              <a:gd name="connsiteY3623" fmla="*/ 6360831 h 6857957"/>
              <a:gd name="connsiteX3624" fmla="*/ 514351 w 4826000"/>
              <a:gd name="connsiteY3624" fmla="*/ 6358854 h 6857957"/>
              <a:gd name="connsiteX3625" fmla="*/ 514681 w 4826000"/>
              <a:gd name="connsiteY3625" fmla="*/ 6357537 h 6857957"/>
              <a:gd name="connsiteX3626" fmla="*/ 515343 w 4826000"/>
              <a:gd name="connsiteY3626" fmla="*/ 6355889 h 6857957"/>
              <a:gd name="connsiteX3627" fmla="*/ 516335 w 4826000"/>
              <a:gd name="connsiteY3627" fmla="*/ 6354571 h 6857957"/>
              <a:gd name="connsiteX3628" fmla="*/ 518651 w 4826000"/>
              <a:gd name="connsiteY3628" fmla="*/ 6353253 h 6857957"/>
              <a:gd name="connsiteX3629" fmla="*/ 520965 w 4826000"/>
              <a:gd name="connsiteY3629" fmla="*/ 6351935 h 6857957"/>
              <a:gd name="connsiteX3630" fmla="*/ 523943 w 4826000"/>
              <a:gd name="connsiteY3630" fmla="*/ 6350947 h 6857957"/>
              <a:gd name="connsiteX3631" fmla="*/ 527911 w 4826000"/>
              <a:gd name="connsiteY3631" fmla="*/ 6350288 h 6857957"/>
              <a:gd name="connsiteX3632" fmla="*/ 2314258 w 4826000"/>
              <a:gd name="connsiteY3632" fmla="*/ 6335671 h 6857957"/>
              <a:gd name="connsiteX3633" fmla="*/ 2314575 w 4826000"/>
              <a:gd name="connsiteY3633" fmla="*/ 6336615 h 6857957"/>
              <a:gd name="connsiteX3634" fmla="*/ 2314575 w 4826000"/>
              <a:gd name="connsiteY3634" fmla="*/ 6337244 h 6857957"/>
              <a:gd name="connsiteX3635" fmla="*/ 2315529 w 4826000"/>
              <a:gd name="connsiteY3635" fmla="*/ 6338816 h 6857957"/>
              <a:gd name="connsiteX3636" fmla="*/ 2317115 w 4826000"/>
              <a:gd name="connsiteY3636" fmla="*/ 6340074 h 6857957"/>
              <a:gd name="connsiteX3637" fmla="*/ 2318385 w 4826000"/>
              <a:gd name="connsiteY3637" fmla="*/ 6341018 h 6857957"/>
              <a:gd name="connsiteX3638" fmla="*/ 2319973 w 4826000"/>
              <a:gd name="connsiteY3638" fmla="*/ 6341961 h 6857957"/>
              <a:gd name="connsiteX3639" fmla="*/ 2321560 w 4826000"/>
              <a:gd name="connsiteY3639" fmla="*/ 6343219 h 6857957"/>
              <a:gd name="connsiteX3640" fmla="*/ 2322513 w 4826000"/>
              <a:gd name="connsiteY3640" fmla="*/ 6344477 h 6857957"/>
              <a:gd name="connsiteX3641" fmla="*/ 2322513 w 4826000"/>
              <a:gd name="connsiteY3641" fmla="*/ 6345421 h 6857957"/>
              <a:gd name="connsiteX3642" fmla="*/ 2322513 w 4826000"/>
              <a:gd name="connsiteY3642" fmla="*/ 6346679 h 6857957"/>
              <a:gd name="connsiteX3643" fmla="*/ 2317433 w 4826000"/>
              <a:gd name="connsiteY3643" fmla="*/ 6346679 h 6857957"/>
              <a:gd name="connsiteX3644" fmla="*/ 2313305 w 4826000"/>
              <a:gd name="connsiteY3644" fmla="*/ 6346993 h 6857957"/>
              <a:gd name="connsiteX3645" fmla="*/ 2310449 w 4826000"/>
              <a:gd name="connsiteY3645" fmla="*/ 6347937 h 6857957"/>
              <a:gd name="connsiteX3646" fmla="*/ 2307590 w 4826000"/>
              <a:gd name="connsiteY3646" fmla="*/ 6348566 h 6857957"/>
              <a:gd name="connsiteX3647" fmla="*/ 2304733 w 4826000"/>
              <a:gd name="connsiteY3647" fmla="*/ 6349509 h 6857957"/>
              <a:gd name="connsiteX3648" fmla="*/ 2301241 w 4826000"/>
              <a:gd name="connsiteY3648" fmla="*/ 6350138 h 6857957"/>
              <a:gd name="connsiteX3649" fmla="*/ 2296478 w 4826000"/>
              <a:gd name="connsiteY3649" fmla="*/ 6350453 h 6857957"/>
              <a:gd name="connsiteX3650" fmla="*/ 2290445 w 4826000"/>
              <a:gd name="connsiteY3650" fmla="*/ 6350138 h 6857957"/>
              <a:gd name="connsiteX3651" fmla="*/ 2294255 w 4826000"/>
              <a:gd name="connsiteY3651" fmla="*/ 6351711 h 6857957"/>
              <a:gd name="connsiteX3652" fmla="*/ 2296795 w 4826000"/>
              <a:gd name="connsiteY3652" fmla="*/ 6353913 h 6857957"/>
              <a:gd name="connsiteX3653" fmla="*/ 2299653 w 4826000"/>
              <a:gd name="connsiteY3653" fmla="*/ 6355800 h 6857957"/>
              <a:gd name="connsiteX3654" fmla="*/ 2301241 w 4826000"/>
              <a:gd name="connsiteY3654" fmla="*/ 6358001 h 6857957"/>
              <a:gd name="connsiteX3655" fmla="*/ 2302510 w 4826000"/>
              <a:gd name="connsiteY3655" fmla="*/ 6360517 h 6857957"/>
              <a:gd name="connsiteX3656" fmla="*/ 2303463 w 4826000"/>
              <a:gd name="connsiteY3656" fmla="*/ 6363033 h 6857957"/>
              <a:gd name="connsiteX3657" fmla="*/ 2304098 w 4826000"/>
              <a:gd name="connsiteY3657" fmla="*/ 6365549 h 6857957"/>
              <a:gd name="connsiteX3658" fmla="*/ 2304415 w 4826000"/>
              <a:gd name="connsiteY3658" fmla="*/ 6368380 h 6857957"/>
              <a:gd name="connsiteX3659" fmla="*/ 2304415 w 4826000"/>
              <a:gd name="connsiteY3659" fmla="*/ 6373726 h 6857957"/>
              <a:gd name="connsiteX3660" fmla="*/ 2304098 w 4826000"/>
              <a:gd name="connsiteY3660" fmla="*/ 6379387 h 6857957"/>
              <a:gd name="connsiteX3661" fmla="*/ 2303780 w 4826000"/>
              <a:gd name="connsiteY3661" fmla="*/ 6385048 h 6857957"/>
              <a:gd name="connsiteX3662" fmla="*/ 2303780 w 4826000"/>
              <a:gd name="connsiteY3662" fmla="*/ 6387565 h 6857957"/>
              <a:gd name="connsiteX3663" fmla="*/ 2303780 w 4826000"/>
              <a:gd name="connsiteY3663" fmla="*/ 6390395 h 6857957"/>
              <a:gd name="connsiteX3664" fmla="*/ 2300923 w 4826000"/>
              <a:gd name="connsiteY3664" fmla="*/ 6390081 h 6857957"/>
              <a:gd name="connsiteX3665" fmla="*/ 2298701 w 4826000"/>
              <a:gd name="connsiteY3665" fmla="*/ 6389766 h 6857957"/>
              <a:gd name="connsiteX3666" fmla="*/ 2297430 w 4826000"/>
              <a:gd name="connsiteY3666" fmla="*/ 6388823 h 6857957"/>
              <a:gd name="connsiteX3667" fmla="*/ 2297113 w 4826000"/>
              <a:gd name="connsiteY3667" fmla="*/ 6388194 h 6857957"/>
              <a:gd name="connsiteX3668" fmla="*/ 2297113 w 4826000"/>
              <a:gd name="connsiteY3668" fmla="*/ 6387565 h 6857957"/>
              <a:gd name="connsiteX3669" fmla="*/ 2297430 w 4826000"/>
              <a:gd name="connsiteY3669" fmla="*/ 6386936 h 6857957"/>
              <a:gd name="connsiteX3670" fmla="*/ 2298701 w 4826000"/>
              <a:gd name="connsiteY3670" fmla="*/ 6385363 h 6857957"/>
              <a:gd name="connsiteX3671" fmla="*/ 2300605 w 4826000"/>
              <a:gd name="connsiteY3671" fmla="*/ 6384105 h 6857957"/>
              <a:gd name="connsiteX3672" fmla="*/ 2301241 w 4826000"/>
              <a:gd name="connsiteY3672" fmla="*/ 6383476 h 6857957"/>
              <a:gd name="connsiteX3673" fmla="*/ 2301241 w 4826000"/>
              <a:gd name="connsiteY3673" fmla="*/ 6382532 h 6857957"/>
              <a:gd name="connsiteX3674" fmla="*/ 2300923 w 4826000"/>
              <a:gd name="connsiteY3674" fmla="*/ 6381589 h 6857957"/>
              <a:gd name="connsiteX3675" fmla="*/ 2299970 w 4826000"/>
              <a:gd name="connsiteY3675" fmla="*/ 6380960 h 6857957"/>
              <a:gd name="connsiteX3676" fmla="*/ 2298065 w 4826000"/>
              <a:gd name="connsiteY3676" fmla="*/ 6380331 h 6857957"/>
              <a:gd name="connsiteX3677" fmla="*/ 2295525 w 4826000"/>
              <a:gd name="connsiteY3677" fmla="*/ 6379702 h 6857957"/>
              <a:gd name="connsiteX3678" fmla="*/ 2290445 w 4826000"/>
              <a:gd name="connsiteY3678" fmla="*/ 6380016 h 6857957"/>
              <a:gd name="connsiteX3679" fmla="*/ 2286635 w 4826000"/>
              <a:gd name="connsiteY3679" fmla="*/ 6380645 h 6857957"/>
              <a:gd name="connsiteX3680" fmla="*/ 2283142 w 4826000"/>
              <a:gd name="connsiteY3680" fmla="*/ 6381274 h 6857957"/>
              <a:gd name="connsiteX3681" fmla="*/ 2280920 w 4826000"/>
              <a:gd name="connsiteY3681" fmla="*/ 6382847 h 6857957"/>
              <a:gd name="connsiteX3682" fmla="*/ 2279015 w 4826000"/>
              <a:gd name="connsiteY3682" fmla="*/ 6384105 h 6857957"/>
              <a:gd name="connsiteX3683" fmla="*/ 2277745 w 4826000"/>
              <a:gd name="connsiteY3683" fmla="*/ 6385677 h 6857957"/>
              <a:gd name="connsiteX3684" fmla="*/ 2276475 w 4826000"/>
              <a:gd name="connsiteY3684" fmla="*/ 6387250 h 6857957"/>
              <a:gd name="connsiteX3685" fmla="*/ 2275840 w 4826000"/>
              <a:gd name="connsiteY3685" fmla="*/ 6389137 h 6857957"/>
              <a:gd name="connsiteX3686" fmla="*/ 2275205 w 4826000"/>
              <a:gd name="connsiteY3686" fmla="*/ 6392911 h 6857957"/>
              <a:gd name="connsiteX3687" fmla="*/ 2274570 w 4826000"/>
              <a:gd name="connsiteY3687" fmla="*/ 6394798 h 6857957"/>
              <a:gd name="connsiteX3688" fmla="*/ 2273935 w 4826000"/>
              <a:gd name="connsiteY3688" fmla="*/ 6396371 h 6857957"/>
              <a:gd name="connsiteX3689" fmla="*/ 2272982 w 4826000"/>
              <a:gd name="connsiteY3689" fmla="*/ 6398572 h 6857957"/>
              <a:gd name="connsiteX3690" fmla="*/ 2271395 w 4826000"/>
              <a:gd name="connsiteY3690" fmla="*/ 6399830 h 6857957"/>
              <a:gd name="connsiteX3691" fmla="*/ 2269173 w 4826000"/>
              <a:gd name="connsiteY3691" fmla="*/ 6401088 h 6857957"/>
              <a:gd name="connsiteX3692" fmla="*/ 2266633 w 4826000"/>
              <a:gd name="connsiteY3692" fmla="*/ 6402346 h 6857957"/>
              <a:gd name="connsiteX3693" fmla="*/ 2265680 w 4826000"/>
              <a:gd name="connsiteY3693" fmla="*/ 6401717 h 6857957"/>
              <a:gd name="connsiteX3694" fmla="*/ 2264727 w 4826000"/>
              <a:gd name="connsiteY3694" fmla="*/ 6401088 h 6857957"/>
              <a:gd name="connsiteX3695" fmla="*/ 2264093 w 4826000"/>
              <a:gd name="connsiteY3695" fmla="*/ 6400459 h 6857957"/>
              <a:gd name="connsiteX3696" fmla="*/ 2263775 w 4826000"/>
              <a:gd name="connsiteY3696" fmla="*/ 6399516 h 6857957"/>
              <a:gd name="connsiteX3697" fmla="*/ 2263457 w 4826000"/>
              <a:gd name="connsiteY3697" fmla="*/ 6398572 h 6857957"/>
              <a:gd name="connsiteX3698" fmla="*/ 2263457 w 4826000"/>
              <a:gd name="connsiteY3698" fmla="*/ 6397629 h 6857957"/>
              <a:gd name="connsiteX3699" fmla="*/ 2264093 w 4826000"/>
              <a:gd name="connsiteY3699" fmla="*/ 6395113 h 6857957"/>
              <a:gd name="connsiteX3700" fmla="*/ 2265045 w 4826000"/>
              <a:gd name="connsiteY3700" fmla="*/ 6392597 h 6857957"/>
              <a:gd name="connsiteX3701" fmla="*/ 2266315 w 4826000"/>
              <a:gd name="connsiteY3701" fmla="*/ 6389766 h 6857957"/>
              <a:gd name="connsiteX3702" fmla="*/ 2267585 w 4826000"/>
              <a:gd name="connsiteY3702" fmla="*/ 6386621 h 6857957"/>
              <a:gd name="connsiteX3703" fmla="*/ 2268855 w 4826000"/>
              <a:gd name="connsiteY3703" fmla="*/ 6383790 h 6857957"/>
              <a:gd name="connsiteX3704" fmla="*/ 2270125 w 4826000"/>
              <a:gd name="connsiteY3704" fmla="*/ 6380645 h 6857957"/>
              <a:gd name="connsiteX3705" fmla="*/ 2270442 w 4826000"/>
              <a:gd name="connsiteY3705" fmla="*/ 6378129 h 6857957"/>
              <a:gd name="connsiteX3706" fmla="*/ 2270125 w 4826000"/>
              <a:gd name="connsiteY3706" fmla="*/ 6376871 h 6857957"/>
              <a:gd name="connsiteX3707" fmla="*/ 2269490 w 4826000"/>
              <a:gd name="connsiteY3707" fmla="*/ 6375613 h 6857957"/>
              <a:gd name="connsiteX3708" fmla="*/ 2269173 w 4826000"/>
              <a:gd name="connsiteY3708" fmla="*/ 6374041 h 6857957"/>
              <a:gd name="connsiteX3709" fmla="*/ 2268220 w 4826000"/>
              <a:gd name="connsiteY3709" fmla="*/ 6372783 h 6857957"/>
              <a:gd name="connsiteX3710" fmla="*/ 2266950 w 4826000"/>
              <a:gd name="connsiteY3710" fmla="*/ 6371839 h 6857957"/>
              <a:gd name="connsiteX3711" fmla="*/ 2265680 w 4826000"/>
              <a:gd name="connsiteY3711" fmla="*/ 6370896 h 6857957"/>
              <a:gd name="connsiteX3712" fmla="*/ 2263775 w 4826000"/>
              <a:gd name="connsiteY3712" fmla="*/ 6370267 h 6857957"/>
              <a:gd name="connsiteX3713" fmla="*/ 2261235 w 4826000"/>
              <a:gd name="connsiteY3713" fmla="*/ 6369323 h 6857957"/>
              <a:gd name="connsiteX3714" fmla="*/ 2258696 w 4826000"/>
              <a:gd name="connsiteY3714" fmla="*/ 6368694 h 6857957"/>
              <a:gd name="connsiteX3715" fmla="*/ 2255837 w 4826000"/>
              <a:gd name="connsiteY3715" fmla="*/ 6368380 h 6857957"/>
              <a:gd name="connsiteX3716" fmla="*/ 2247900 w 4826000"/>
              <a:gd name="connsiteY3716" fmla="*/ 6367751 h 6857957"/>
              <a:gd name="connsiteX3717" fmla="*/ 2250757 w 4826000"/>
              <a:gd name="connsiteY3717" fmla="*/ 6366178 h 6857957"/>
              <a:gd name="connsiteX3718" fmla="*/ 2252662 w 4826000"/>
              <a:gd name="connsiteY3718" fmla="*/ 6365235 h 6857957"/>
              <a:gd name="connsiteX3719" fmla="*/ 2254250 w 4826000"/>
              <a:gd name="connsiteY3719" fmla="*/ 6364291 h 6857957"/>
              <a:gd name="connsiteX3720" fmla="*/ 2255520 w 4826000"/>
              <a:gd name="connsiteY3720" fmla="*/ 6363348 h 6857957"/>
              <a:gd name="connsiteX3721" fmla="*/ 2256156 w 4826000"/>
              <a:gd name="connsiteY3721" fmla="*/ 6362090 h 6857957"/>
              <a:gd name="connsiteX3722" fmla="*/ 2256156 w 4826000"/>
              <a:gd name="connsiteY3722" fmla="*/ 6361146 h 6857957"/>
              <a:gd name="connsiteX3723" fmla="*/ 2256156 w 4826000"/>
              <a:gd name="connsiteY3723" fmla="*/ 6359888 h 6857957"/>
              <a:gd name="connsiteX3724" fmla="*/ 2255520 w 4826000"/>
              <a:gd name="connsiteY3724" fmla="*/ 6358945 h 6857957"/>
              <a:gd name="connsiteX3725" fmla="*/ 2253932 w 4826000"/>
              <a:gd name="connsiteY3725" fmla="*/ 6356429 h 6857957"/>
              <a:gd name="connsiteX3726" fmla="*/ 2252345 w 4826000"/>
              <a:gd name="connsiteY3726" fmla="*/ 6353913 h 6857957"/>
              <a:gd name="connsiteX3727" fmla="*/ 2251710 w 4826000"/>
              <a:gd name="connsiteY3727" fmla="*/ 6352025 h 6857957"/>
              <a:gd name="connsiteX3728" fmla="*/ 2251076 w 4826000"/>
              <a:gd name="connsiteY3728" fmla="*/ 6350138 h 6857957"/>
              <a:gd name="connsiteX3729" fmla="*/ 2250757 w 4826000"/>
              <a:gd name="connsiteY3729" fmla="*/ 6348251 h 6857957"/>
              <a:gd name="connsiteX3730" fmla="*/ 2250757 w 4826000"/>
              <a:gd name="connsiteY3730" fmla="*/ 6346050 h 6857957"/>
              <a:gd name="connsiteX3731" fmla="*/ 2259965 w 4826000"/>
              <a:gd name="connsiteY3731" fmla="*/ 6346050 h 6857957"/>
              <a:gd name="connsiteX3732" fmla="*/ 2267585 w 4826000"/>
              <a:gd name="connsiteY3732" fmla="*/ 6345106 h 6857957"/>
              <a:gd name="connsiteX3733" fmla="*/ 2273935 w 4826000"/>
              <a:gd name="connsiteY3733" fmla="*/ 6344163 h 6857957"/>
              <a:gd name="connsiteX3734" fmla="*/ 2279650 w 4826000"/>
              <a:gd name="connsiteY3734" fmla="*/ 6342905 h 6857957"/>
              <a:gd name="connsiteX3735" fmla="*/ 2286001 w 4826000"/>
              <a:gd name="connsiteY3735" fmla="*/ 6341332 h 6857957"/>
              <a:gd name="connsiteX3736" fmla="*/ 2293303 w 4826000"/>
              <a:gd name="connsiteY3736" fmla="*/ 6339760 h 6857957"/>
              <a:gd name="connsiteX3737" fmla="*/ 2302193 w 4826000"/>
              <a:gd name="connsiteY3737" fmla="*/ 6337558 h 6857957"/>
              <a:gd name="connsiteX3738" fmla="*/ 1613852 w 4826000"/>
              <a:gd name="connsiteY3738" fmla="*/ 6318208 h 6857957"/>
              <a:gd name="connsiteX3739" fmla="*/ 1617980 w 4826000"/>
              <a:gd name="connsiteY3739" fmla="*/ 6318828 h 6857957"/>
              <a:gd name="connsiteX3740" fmla="*/ 1620520 w 4826000"/>
              <a:gd name="connsiteY3740" fmla="*/ 6319759 h 6857957"/>
              <a:gd name="connsiteX3741" fmla="*/ 1621473 w 4826000"/>
              <a:gd name="connsiteY3741" fmla="*/ 6320379 h 6857957"/>
              <a:gd name="connsiteX3742" fmla="*/ 1622109 w 4826000"/>
              <a:gd name="connsiteY3742" fmla="*/ 6320999 h 6857957"/>
              <a:gd name="connsiteX3743" fmla="*/ 1622743 w 4826000"/>
              <a:gd name="connsiteY3743" fmla="*/ 6321619 h 6857957"/>
              <a:gd name="connsiteX3744" fmla="*/ 1623060 w 4826000"/>
              <a:gd name="connsiteY3744" fmla="*/ 6322549 h 6857957"/>
              <a:gd name="connsiteX3745" fmla="*/ 1623060 w 4826000"/>
              <a:gd name="connsiteY3745" fmla="*/ 6324409 h 6857957"/>
              <a:gd name="connsiteX3746" fmla="*/ 1622425 w 4826000"/>
              <a:gd name="connsiteY3746" fmla="*/ 6326270 h 6857957"/>
              <a:gd name="connsiteX3747" fmla="*/ 1620838 w 4826000"/>
              <a:gd name="connsiteY3747" fmla="*/ 6329681 h 6857957"/>
              <a:gd name="connsiteX3748" fmla="*/ 1619250 w 4826000"/>
              <a:gd name="connsiteY3748" fmla="*/ 6333091 h 6857957"/>
              <a:gd name="connsiteX3749" fmla="*/ 1619250 w 4826000"/>
              <a:gd name="connsiteY3749" fmla="*/ 6334642 h 6857957"/>
              <a:gd name="connsiteX3750" fmla="*/ 1619250 w 4826000"/>
              <a:gd name="connsiteY3750" fmla="*/ 6335572 h 6857957"/>
              <a:gd name="connsiteX3751" fmla="*/ 1619885 w 4826000"/>
              <a:gd name="connsiteY3751" fmla="*/ 6336192 h 6857957"/>
              <a:gd name="connsiteX3752" fmla="*/ 1620520 w 4826000"/>
              <a:gd name="connsiteY3752" fmla="*/ 6336502 h 6857957"/>
              <a:gd name="connsiteX3753" fmla="*/ 1622425 w 4826000"/>
              <a:gd name="connsiteY3753" fmla="*/ 6336812 h 6857957"/>
              <a:gd name="connsiteX3754" fmla="*/ 1625600 w 4826000"/>
              <a:gd name="connsiteY3754" fmla="*/ 6336812 h 6857957"/>
              <a:gd name="connsiteX3755" fmla="*/ 1630046 w 4826000"/>
              <a:gd name="connsiteY3755" fmla="*/ 6336502 h 6857957"/>
              <a:gd name="connsiteX3756" fmla="*/ 1630363 w 4826000"/>
              <a:gd name="connsiteY3756" fmla="*/ 6338362 h 6857957"/>
              <a:gd name="connsiteX3757" fmla="*/ 1630363 w 4826000"/>
              <a:gd name="connsiteY3757" fmla="*/ 6339603 h 6857957"/>
              <a:gd name="connsiteX3758" fmla="*/ 1630363 w 4826000"/>
              <a:gd name="connsiteY3758" fmla="*/ 6340843 h 6857957"/>
              <a:gd name="connsiteX3759" fmla="*/ 1630046 w 4826000"/>
              <a:gd name="connsiteY3759" fmla="*/ 6342083 h 6857957"/>
              <a:gd name="connsiteX3760" fmla="*/ 1628775 w 4826000"/>
              <a:gd name="connsiteY3760" fmla="*/ 6344253 h 6857957"/>
              <a:gd name="connsiteX3761" fmla="*/ 1627506 w 4826000"/>
              <a:gd name="connsiteY3761" fmla="*/ 6346734 h 6857957"/>
              <a:gd name="connsiteX3762" fmla="*/ 1626235 w 4826000"/>
              <a:gd name="connsiteY3762" fmla="*/ 6349214 h 6857957"/>
              <a:gd name="connsiteX3763" fmla="*/ 1625600 w 4826000"/>
              <a:gd name="connsiteY3763" fmla="*/ 6350455 h 6857957"/>
              <a:gd name="connsiteX3764" fmla="*/ 1625600 w 4826000"/>
              <a:gd name="connsiteY3764" fmla="*/ 6351695 h 6857957"/>
              <a:gd name="connsiteX3765" fmla="*/ 1625600 w 4826000"/>
              <a:gd name="connsiteY3765" fmla="*/ 6353245 h 6857957"/>
              <a:gd name="connsiteX3766" fmla="*/ 1625918 w 4826000"/>
              <a:gd name="connsiteY3766" fmla="*/ 6354796 h 6857957"/>
              <a:gd name="connsiteX3767" fmla="*/ 1626553 w 4826000"/>
              <a:gd name="connsiteY3767" fmla="*/ 6356346 h 6857957"/>
              <a:gd name="connsiteX3768" fmla="*/ 1627506 w 4826000"/>
              <a:gd name="connsiteY3768" fmla="*/ 6357896 h 6857957"/>
              <a:gd name="connsiteX3769" fmla="*/ 1621473 w 4826000"/>
              <a:gd name="connsiteY3769" fmla="*/ 6353865 h 6857957"/>
              <a:gd name="connsiteX3770" fmla="*/ 1618615 w 4826000"/>
              <a:gd name="connsiteY3770" fmla="*/ 6351385 h 6857957"/>
              <a:gd name="connsiteX3771" fmla="*/ 1616075 w 4826000"/>
              <a:gd name="connsiteY3771" fmla="*/ 6348904 h 6857957"/>
              <a:gd name="connsiteX3772" fmla="*/ 1613535 w 4826000"/>
              <a:gd name="connsiteY3772" fmla="*/ 6346734 h 6857957"/>
              <a:gd name="connsiteX3773" fmla="*/ 1611630 w 4826000"/>
              <a:gd name="connsiteY3773" fmla="*/ 6343633 h 6857957"/>
              <a:gd name="connsiteX3774" fmla="*/ 1609725 w 4826000"/>
              <a:gd name="connsiteY3774" fmla="*/ 6341153 h 6857957"/>
              <a:gd name="connsiteX3775" fmla="*/ 1608138 w 4826000"/>
              <a:gd name="connsiteY3775" fmla="*/ 6338672 h 6857957"/>
              <a:gd name="connsiteX3776" fmla="*/ 1607185 w 4826000"/>
              <a:gd name="connsiteY3776" fmla="*/ 6335882 h 6857957"/>
              <a:gd name="connsiteX3777" fmla="*/ 1606550 w 4826000"/>
              <a:gd name="connsiteY3777" fmla="*/ 6333091 h 6857957"/>
              <a:gd name="connsiteX3778" fmla="*/ 1606550 w 4826000"/>
              <a:gd name="connsiteY3778" fmla="*/ 6330301 h 6857957"/>
              <a:gd name="connsiteX3779" fmla="*/ 1606867 w 4826000"/>
              <a:gd name="connsiteY3779" fmla="*/ 6327820 h 6857957"/>
              <a:gd name="connsiteX3780" fmla="*/ 1607502 w 4826000"/>
              <a:gd name="connsiteY3780" fmla="*/ 6325340 h 6857957"/>
              <a:gd name="connsiteX3781" fmla="*/ 1609090 w 4826000"/>
              <a:gd name="connsiteY3781" fmla="*/ 6322549 h 6857957"/>
              <a:gd name="connsiteX3782" fmla="*/ 1611312 w 4826000"/>
              <a:gd name="connsiteY3782" fmla="*/ 6320379 h 6857957"/>
              <a:gd name="connsiteX3783" fmla="*/ 2385034 w 4826000"/>
              <a:gd name="connsiteY3783" fmla="*/ 6313446 h 6857957"/>
              <a:gd name="connsiteX3784" fmla="*/ 2389426 w 4826000"/>
              <a:gd name="connsiteY3784" fmla="*/ 6313446 h 6857957"/>
              <a:gd name="connsiteX3785" fmla="*/ 2388411 w 4826000"/>
              <a:gd name="connsiteY3785" fmla="*/ 6315701 h 6857957"/>
              <a:gd name="connsiteX3786" fmla="*/ 2388074 w 4826000"/>
              <a:gd name="connsiteY3786" fmla="*/ 6317311 h 6857957"/>
              <a:gd name="connsiteX3787" fmla="*/ 2387736 w 4826000"/>
              <a:gd name="connsiteY3787" fmla="*/ 6318922 h 6857957"/>
              <a:gd name="connsiteX3788" fmla="*/ 2387736 w 4826000"/>
              <a:gd name="connsiteY3788" fmla="*/ 6320210 h 6857957"/>
              <a:gd name="connsiteX3789" fmla="*/ 2388411 w 4826000"/>
              <a:gd name="connsiteY3789" fmla="*/ 6323109 h 6857957"/>
              <a:gd name="connsiteX3790" fmla="*/ 2389762 w 4826000"/>
              <a:gd name="connsiteY3790" fmla="*/ 6325364 h 6857957"/>
              <a:gd name="connsiteX3791" fmla="*/ 2390438 w 4826000"/>
              <a:gd name="connsiteY3791" fmla="*/ 6327619 h 6857957"/>
              <a:gd name="connsiteX3792" fmla="*/ 2390776 w 4826000"/>
              <a:gd name="connsiteY3792" fmla="*/ 6328585 h 6857957"/>
              <a:gd name="connsiteX3793" fmla="*/ 2390776 w 4826000"/>
              <a:gd name="connsiteY3793" fmla="*/ 6329873 h 6857957"/>
              <a:gd name="connsiteX3794" fmla="*/ 2390438 w 4826000"/>
              <a:gd name="connsiteY3794" fmla="*/ 6331484 h 6857957"/>
              <a:gd name="connsiteX3795" fmla="*/ 2389426 w 4826000"/>
              <a:gd name="connsiteY3795" fmla="*/ 6332772 h 6857957"/>
              <a:gd name="connsiteX3796" fmla="*/ 2388411 w 4826000"/>
              <a:gd name="connsiteY3796" fmla="*/ 6334061 h 6857957"/>
              <a:gd name="connsiteX3797" fmla="*/ 2386385 w 4826000"/>
              <a:gd name="connsiteY3797" fmla="*/ 6335671 h 6857957"/>
              <a:gd name="connsiteX3798" fmla="*/ 2384358 w 4826000"/>
              <a:gd name="connsiteY3798" fmla="*/ 6335349 h 6857957"/>
              <a:gd name="connsiteX3799" fmla="*/ 2382669 w 4826000"/>
              <a:gd name="connsiteY3799" fmla="*/ 6334383 h 6857957"/>
              <a:gd name="connsiteX3800" fmla="*/ 2380981 w 4826000"/>
              <a:gd name="connsiteY3800" fmla="*/ 6333094 h 6857957"/>
              <a:gd name="connsiteX3801" fmla="*/ 2379292 w 4826000"/>
              <a:gd name="connsiteY3801" fmla="*/ 6331806 h 6857957"/>
              <a:gd name="connsiteX3802" fmla="*/ 2377603 w 4826000"/>
              <a:gd name="connsiteY3802" fmla="*/ 6329551 h 6857957"/>
              <a:gd name="connsiteX3803" fmla="*/ 2376590 w 4826000"/>
              <a:gd name="connsiteY3803" fmla="*/ 6327619 h 6857957"/>
              <a:gd name="connsiteX3804" fmla="*/ 2375576 w 4826000"/>
              <a:gd name="connsiteY3804" fmla="*/ 6325686 h 6857957"/>
              <a:gd name="connsiteX3805" fmla="*/ 2375239 w 4826000"/>
              <a:gd name="connsiteY3805" fmla="*/ 6323431 h 6857957"/>
              <a:gd name="connsiteX3806" fmla="*/ 2374902 w 4826000"/>
              <a:gd name="connsiteY3806" fmla="*/ 6321177 h 6857957"/>
              <a:gd name="connsiteX3807" fmla="*/ 2375239 w 4826000"/>
              <a:gd name="connsiteY3807" fmla="*/ 6319244 h 6857957"/>
              <a:gd name="connsiteX3808" fmla="*/ 2375914 w 4826000"/>
              <a:gd name="connsiteY3808" fmla="*/ 6317634 h 6857957"/>
              <a:gd name="connsiteX3809" fmla="*/ 2377265 w 4826000"/>
              <a:gd name="connsiteY3809" fmla="*/ 6316023 h 6857957"/>
              <a:gd name="connsiteX3810" fmla="*/ 2379292 w 4826000"/>
              <a:gd name="connsiteY3810" fmla="*/ 6314413 h 6857957"/>
              <a:gd name="connsiteX3811" fmla="*/ 2381994 w 4826000"/>
              <a:gd name="connsiteY3811" fmla="*/ 6313768 h 6857957"/>
              <a:gd name="connsiteX3812" fmla="*/ 1401446 w 4826000"/>
              <a:gd name="connsiteY3812" fmla="*/ 6305508 h 6857957"/>
              <a:gd name="connsiteX3813" fmla="*/ 1404621 w 4826000"/>
              <a:gd name="connsiteY3813" fmla="*/ 6305508 h 6857957"/>
              <a:gd name="connsiteX3814" fmla="*/ 1407796 w 4826000"/>
              <a:gd name="connsiteY3814" fmla="*/ 6305820 h 6857957"/>
              <a:gd name="connsiteX3815" fmla="*/ 1410336 w 4826000"/>
              <a:gd name="connsiteY3815" fmla="*/ 6306131 h 6857957"/>
              <a:gd name="connsiteX3816" fmla="*/ 1412241 w 4826000"/>
              <a:gd name="connsiteY3816" fmla="*/ 6306753 h 6857957"/>
              <a:gd name="connsiteX3817" fmla="*/ 1414146 w 4826000"/>
              <a:gd name="connsiteY3817" fmla="*/ 6307376 h 6857957"/>
              <a:gd name="connsiteX3818" fmla="*/ 1415416 w 4826000"/>
              <a:gd name="connsiteY3818" fmla="*/ 6308310 h 6857957"/>
              <a:gd name="connsiteX3819" fmla="*/ 1416686 w 4826000"/>
              <a:gd name="connsiteY3819" fmla="*/ 6309866 h 6857957"/>
              <a:gd name="connsiteX3820" fmla="*/ 1417321 w 4826000"/>
              <a:gd name="connsiteY3820" fmla="*/ 6310800 h 6857957"/>
              <a:gd name="connsiteX3821" fmla="*/ 1417956 w 4826000"/>
              <a:gd name="connsiteY3821" fmla="*/ 6312356 h 6857957"/>
              <a:gd name="connsiteX3822" fmla="*/ 1418592 w 4826000"/>
              <a:gd name="connsiteY3822" fmla="*/ 6315158 h 6857957"/>
              <a:gd name="connsiteX3823" fmla="*/ 1419226 w 4826000"/>
              <a:gd name="connsiteY3823" fmla="*/ 6321383 h 6857957"/>
              <a:gd name="connsiteX3824" fmla="*/ 1413512 w 4826000"/>
              <a:gd name="connsiteY3824" fmla="*/ 6317959 h 6857957"/>
              <a:gd name="connsiteX3825" fmla="*/ 1407161 w 4826000"/>
              <a:gd name="connsiteY3825" fmla="*/ 6314224 h 6857957"/>
              <a:gd name="connsiteX3826" fmla="*/ 1403986 w 4826000"/>
              <a:gd name="connsiteY3826" fmla="*/ 6312356 h 6857957"/>
              <a:gd name="connsiteX3827" fmla="*/ 1401446 w 4826000"/>
              <a:gd name="connsiteY3827" fmla="*/ 6310489 h 6857957"/>
              <a:gd name="connsiteX3828" fmla="*/ 1399224 w 4826000"/>
              <a:gd name="connsiteY3828" fmla="*/ 6307998 h 6857957"/>
              <a:gd name="connsiteX3829" fmla="*/ 1397001 w 4826000"/>
              <a:gd name="connsiteY3829" fmla="*/ 6305820 h 6857957"/>
              <a:gd name="connsiteX3830" fmla="*/ 3827463 w 4826000"/>
              <a:gd name="connsiteY3830" fmla="*/ 6303921 h 6857957"/>
              <a:gd name="connsiteX3831" fmla="*/ 3834130 w 4826000"/>
              <a:gd name="connsiteY3831" fmla="*/ 6303921 h 6857957"/>
              <a:gd name="connsiteX3832" fmla="*/ 3839845 w 4826000"/>
              <a:gd name="connsiteY3832" fmla="*/ 6304556 h 6857957"/>
              <a:gd name="connsiteX3833" fmla="*/ 3844608 w 4826000"/>
              <a:gd name="connsiteY3833" fmla="*/ 6305509 h 6857957"/>
              <a:gd name="connsiteX3834" fmla="*/ 3848735 w 4826000"/>
              <a:gd name="connsiteY3834" fmla="*/ 6306779 h 6857957"/>
              <a:gd name="connsiteX3835" fmla="*/ 3850323 w 4826000"/>
              <a:gd name="connsiteY3835" fmla="*/ 6307414 h 6857957"/>
              <a:gd name="connsiteX3836" fmla="*/ 3851910 w 4826000"/>
              <a:gd name="connsiteY3836" fmla="*/ 6308684 h 6857957"/>
              <a:gd name="connsiteX3837" fmla="*/ 3852863 w 4826000"/>
              <a:gd name="connsiteY3837" fmla="*/ 6309636 h 6857957"/>
              <a:gd name="connsiteX3838" fmla="*/ 3854133 w 4826000"/>
              <a:gd name="connsiteY3838" fmla="*/ 6310906 h 6857957"/>
              <a:gd name="connsiteX3839" fmla="*/ 3855085 w 4826000"/>
              <a:gd name="connsiteY3839" fmla="*/ 6312176 h 6857957"/>
              <a:gd name="connsiteX3840" fmla="*/ 3855403 w 4826000"/>
              <a:gd name="connsiteY3840" fmla="*/ 6313446 h 6857957"/>
              <a:gd name="connsiteX3841" fmla="*/ 3855720 w 4826000"/>
              <a:gd name="connsiteY3841" fmla="*/ 6314716 h 6857957"/>
              <a:gd name="connsiteX3842" fmla="*/ 3856038 w 4826000"/>
              <a:gd name="connsiteY3842" fmla="*/ 6316621 h 6857957"/>
              <a:gd name="connsiteX3843" fmla="*/ 3849053 w 4826000"/>
              <a:gd name="connsiteY3843" fmla="*/ 6316621 h 6857957"/>
              <a:gd name="connsiteX3844" fmla="*/ 3843655 w 4826000"/>
              <a:gd name="connsiteY3844" fmla="*/ 6315986 h 6857957"/>
              <a:gd name="connsiteX3845" fmla="*/ 3841433 w 4826000"/>
              <a:gd name="connsiteY3845" fmla="*/ 6315669 h 6857957"/>
              <a:gd name="connsiteX3846" fmla="*/ 3839528 w 4826000"/>
              <a:gd name="connsiteY3846" fmla="*/ 6314716 h 6857957"/>
              <a:gd name="connsiteX3847" fmla="*/ 3836035 w 4826000"/>
              <a:gd name="connsiteY3847" fmla="*/ 6312811 h 6857957"/>
              <a:gd name="connsiteX3848" fmla="*/ 3833495 w 4826000"/>
              <a:gd name="connsiteY3848" fmla="*/ 6310906 h 6857957"/>
              <a:gd name="connsiteX3849" fmla="*/ 3830955 w 4826000"/>
              <a:gd name="connsiteY3849" fmla="*/ 6308684 h 6857957"/>
              <a:gd name="connsiteX3850" fmla="*/ 1847851 w 4826000"/>
              <a:gd name="connsiteY3850" fmla="*/ 6295983 h 6857957"/>
              <a:gd name="connsiteX3851" fmla="*/ 1857375 w 4826000"/>
              <a:gd name="connsiteY3851" fmla="*/ 6296316 h 6857957"/>
              <a:gd name="connsiteX3852" fmla="*/ 1855787 w 4826000"/>
              <a:gd name="connsiteY3852" fmla="*/ 6298649 h 6857957"/>
              <a:gd name="connsiteX3853" fmla="*/ 1853565 w 4826000"/>
              <a:gd name="connsiteY3853" fmla="*/ 6300981 h 6857957"/>
              <a:gd name="connsiteX3854" fmla="*/ 1851660 w 4826000"/>
              <a:gd name="connsiteY3854" fmla="*/ 6302647 h 6857957"/>
              <a:gd name="connsiteX3855" fmla="*/ 1849120 w 4826000"/>
              <a:gd name="connsiteY3855" fmla="*/ 6303980 h 6857957"/>
              <a:gd name="connsiteX3856" fmla="*/ 1844357 w 4826000"/>
              <a:gd name="connsiteY3856" fmla="*/ 6305979 h 6857957"/>
              <a:gd name="connsiteX3857" fmla="*/ 1839595 w 4826000"/>
              <a:gd name="connsiteY3857" fmla="*/ 6307645 h 6857957"/>
              <a:gd name="connsiteX3858" fmla="*/ 1837372 w 4826000"/>
              <a:gd name="connsiteY3858" fmla="*/ 6308977 h 6857957"/>
              <a:gd name="connsiteX3859" fmla="*/ 1835150 w 4826000"/>
              <a:gd name="connsiteY3859" fmla="*/ 6310310 h 6857957"/>
              <a:gd name="connsiteX3860" fmla="*/ 1833245 w 4826000"/>
              <a:gd name="connsiteY3860" fmla="*/ 6311310 h 6857957"/>
              <a:gd name="connsiteX3861" fmla="*/ 1831975 w 4826000"/>
              <a:gd name="connsiteY3861" fmla="*/ 6312976 h 6857957"/>
              <a:gd name="connsiteX3862" fmla="*/ 1830705 w 4826000"/>
              <a:gd name="connsiteY3862" fmla="*/ 6314642 h 6857957"/>
              <a:gd name="connsiteX3863" fmla="*/ 1829752 w 4826000"/>
              <a:gd name="connsiteY3863" fmla="*/ 6317307 h 6857957"/>
              <a:gd name="connsiteX3864" fmla="*/ 1829117 w 4826000"/>
              <a:gd name="connsiteY3864" fmla="*/ 6319973 h 6857957"/>
              <a:gd name="connsiteX3865" fmla="*/ 1829117 w 4826000"/>
              <a:gd name="connsiteY3865" fmla="*/ 6322971 h 6857957"/>
              <a:gd name="connsiteX3866" fmla="*/ 1827212 w 4826000"/>
              <a:gd name="connsiteY3866" fmla="*/ 6322971 h 6857957"/>
              <a:gd name="connsiteX3867" fmla="*/ 1825625 w 4826000"/>
              <a:gd name="connsiteY3867" fmla="*/ 6322638 h 6857957"/>
              <a:gd name="connsiteX3868" fmla="*/ 1824672 w 4826000"/>
              <a:gd name="connsiteY3868" fmla="*/ 6321972 h 6857957"/>
              <a:gd name="connsiteX3869" fmla="*/ 1824037 w 4826000"/>
              <a:gd name="connsiteY3869" fmla="*/ 6321305 h 6857957"/>
              <a:gd name="connsiteX3870" fmla="*/ 1823085 w 4826000"/>
              <a:gd name="connsiteY3870" fmla="*/ 6319306 h 6857957"/>
              <a:gd name="connsiteX3871" fmla="*/ 1822132 w 4826000"/>
              <a:gd name="connsiteY3871" fmla="*/ 6317640 h 6857957"/>
              <a:gd name="connsiteX3872" fmla="*/ 1820862 w 4826000"/>
              <a:gd name="connsiteY3872" fmla="*/ 6316641 h 6857957"/>
              <a:gd name="connsiteX3873" fmla="*/ 1819910 w 4826000"/>
              <a:gd name="connsiteY3873" fmla="*/ 6315974 h 6857957"/>
              <a:gd name="connsiteX3874" fmla="*/ 1818957 w 4826000"/>
              <a:gd name="connsiteY3874" fmla="*/ 6315641 h 6857957"/>
              <a:gd name="connsiteX3875" fmla="*/ 1817687 w 4826000"/>
              <a:gd name="connsiteY3875" fmla="*/ 6315641 h 6857957"/>
              <a:gd name="connsiteX3876" fmla="*/ 1816735 w 4826000"/>
              <a:gd name="connsiteY3876" fmla="*/ 6315974 h 6857957"/>
              <a:gd name="connsiteX3877" fmla="*/ 1816100 w 4826000"/>
              <a:gd name="connsiteY3877" fmla="*/ 6316641 h 6857957"/>
              <a:gd name="connsiteX3878" fmla="*/ 1815466 w 4826000"/>
              <a:gd name="connsiteY3878" fmla="*/ 6317307 h 6857957"/>
              <a:gd name="connsiteX3879" fmla="*/ 1815466 w 4826000"/>
              <a:gd name="connsiteY3879" fmla="*/ 6317973 h 6857957"/>
              <a:gd name="connsiteX3880" fmla="*/ 1812926 w 4826000"/>
              <a:gd name="connsiteY3880" fmla="*/ 6317973 h 6857957"/>
              <a:gd name="connsiteX3881" fmla="*/ 1811020 w 4826000"/>
              <a:gd name="connsiteY3881" fmla="*/ 6317640 h 6857957"/>
              <a:gd name="connsiteX3882" fmla="*/ 1809750 w 4826000"/>
              <a:gd name="connsiteY3882" fmla="*/ 6317307 h 6857957"/>
              <a:gd name="connsiteX3883" fmla="*/ 1808797 w 4826000"/>
              <a:gd name="connsiteY3883" fmla="*/ 6316641 h 6857957"/>
              <a:gd name="connsiteX3884" fmla="*/ 1808162 w 4826000"/>
              <a:gd name="connsiteY3884" fmla="*/ 6315641 h 6857957"/>
              <a:gd name="connsiteX3885" fmla="*/ 1807527 w 4826000"/>
              <a:gd name="connsiteY3885" fmla="*/ 6314642 h 6857957"/>
              <a:gd name="connsiteX3886" fmla="*/ 1807527 w 4826000"/>
              <a:gd name="connsiteY3886" fmla="*/ 6312643 h 6857957"/>
              <a:gd name="connsiteX3887" fmla="*/ 1807846 w 4826000"/>
              <a:gd name="connsiteY3887" fmla="*/ 6307645 h 6857957"/>
              <a:gd name="connsiteX3888" fmla="*/ 1807846 w 4826000"/>
              <a:gd name="connsiteY3888" fmla="*/ 6305312 h 6857957"/>
              <a:gd name="connsiteX3889" fmla="*/ 1807527 w 4826000"/>
              <a:gd name="connsiteY3889" fmla="*/ 6304646 h 6857957"/>
              <a:gd name="connsiteX3890" fmla="*/ 1806575 w 4826000"/>
              <a:gd name="connsiteY3890" fmla="*/ 6303647 h 6857957"/>
              <a:gd name="connsiteX3891" fmla="*/ 1811972 w 4826000"/>
              <a:gd name="connsiteY3891" fmla="*/ 6302647 h 6857957"/>
              <a:gd name="connsiteX3892" fmla="*/ 1817052 w 4826000"/>
              <a:gd name="connsiteY3892" fmla="*/ 6301314 h 6857957"/>
              <a:gd name="connsiteX3893" fmla="*/ 1822132 w 4826000"/>
              <a:gd name="connsiteY3893" fmla="*/ 6299315 h 6857957"/>
              <a:gd name="connsiteX3894" fmla="*/ 1826895 w 4826000"/>
              <a:gd name="connsiteY3894" fmla="*/ 6297982 h 6857957"/>
              <a:gd name="connsiteX3895" fmla="*/ 1832927 w 4826000"/>
              <a:gd name="connsiteY3895" fmla="*/ 6296983 h 6857957"/>
              <a:gd name="connsiteX3896" fmla="*/ 1839595 w 4826000"/>
              <a:gd name="connsiteY3896" fmla="*/ 6296316 h 6857957"/>
              <a:gd name="connsiteX3897" fmla="*/ 1590608 w 4826000"/>
              <a:gd name="connsiteY3897" fmla="*/ 6291221 h 6857957"/>
              <a:gd name="connsiteX3898" fmla="*/ 1593112 w 4826000"/>
              <a:gd name="connsiteY3898" fmla="*/ 6295113 h 6857957"/>
              <a:gd name="connsiteX3899" fmla="*/ 1595304 w 4826000"/>
              <a:gd name="connsiteY3899" fmla="*/ 6298681 h 6857957"/>
              <a:gd name="connsiteX3900" fmla="*/ 1598434 w 4826000"/>
              <a:gd name="connsiteY3900" fmla="*/ 6305168 h 6857957"/>
              <a:gd name="connsiteX3901" fmla="*/ 1599999 w 4826000"/>
              <a:gd name="connsiteY3901" fmla="*/ 6308411 h 6857957"/>
              <a:gd name="connsiteX3902" fmla="*/ 1601877 w 4826000"/>
              <a:gd name="connsiteY3902" fmla="*/ 6312303 h 6857957"/>
              <a:gd name="connsiteX3903" fmla="*/ 1604694 w 4826000"/>
              <a:gd name="connsiteY3903" fmla="*/ 6316844 h 6857957"/>
              <a:gd name="connsiteX3904" fmla="*/ 1608138 w 4826000"/>
              <a:gd name="connsiteY3904" fmla="*/ 6321384 h 6857957"/>
              <a:gd name="connsiteX3905" fmla="*/ 1605320 w 4826000"/>
              <a:gd name="connsiteY3905" fmla="*/ 6321060 h 6857957"/>
              <a:gd name="connsiteX3906" fmla="*/ 1602503 w 4826000"/>
              <a:gd name="connsiteY3906" fmla="*/ 6320411 h 6857957"/>
              <a:gd name="connsiteX3907" fmla="*/ 1598434 w 4826000"/>
              <a:gd name="connsiteY3907" fmla="*/ 6318790 h 6857957"/>
              <a:gd name="connsiteX3908" fmla="*/ 1594051 w 4826000"/>
              <a:gd name="connsiteY3908" fmla="*/ 6317492 h 6857957"/>
              <a:gd name="connsiteX3909" fmla="*/ 1591234 w 4826000"/>
              <a:gd name="connsiteY3909" fmla="*/ 6316844 h 6857957"/>
              <a:gd name="connsiteX3910" fmla="*/ 1588104 w 4826000"/>
              <a:gd name="connsiteY3910" fmla="*/ 6316195 h 6857957"/>
              <a:gd name="connsiteX3911" fmla="*/ 1587166 w 4826000"/>
              <a:gd name="connsiteY3911" fmla="*/ 6314249 h 6857957"/>
              <a:gd name="connsiteX3912" fmla="*/ 1586539 w 4826000"/>
              <a:gd name="connsiteY3912" fmla="*/ 6312627 h 6857957"/>
              <a:gd name="connsiteX3913" fmla="*/ 1586226 w 4826000"/>
              <a:gd name="connsiteY3913" fmla="*/ 6311006 h 6857957"/>
              <a:gd name="connsiteX3914" fmla="*/ 1585913 w 4826000"/>
              <a:gd name="connsiteY3914" fmla="*/ 6309384 h 6857957"/>
              <a:gd name="connsiteX3915" fmla="*/ 1586226 w 4826000"/>
              <a:gd name="connsiteY3915" fmla="*/ 6307438 h 6857957"/>
              <a:gd name="connsiteX3916" fmla="*/ 1586539 w 4826000"/>
              <a:gd name="connsiteY3916" fmla="*/ 6306141 h 6857957"/>
              <a:gd name="connsiteX3917" fmla="*/ 1587166 w 4826000"/>
              <a:gd name="connsiteY3917" fmla="*/ 6303222 h 6857957"/>
              <a:gd name="connsiteX3918" fmla="*/ 1588730 w 4826000"/>
              <a:gd name="connsiteY3918" fmla="*/ 6300303 h 6857957"/>
              <a:gd name="connsiteX3919" fmla="*/ 1589982 w 4826000"/>
              <a:gd name="connsiteY3919" fmla="*/ 6297384 h 6857957"/>
              <a:gd name="connsiteX3920" fmla="*/ 1590608 w 4826000"/>
              <a:gd name="connsiteY3920" fmla="*/ 6294465 h 6857957"/>
              <a:gd name="connsiteX3921" fmla="*/ 1590608 w 4826000"/>
              <a:gd name="connsiteY3921" fmla="*/ 6292843 h 6857957"/>
              <a:gd name="connsiteX3922" fmla="*/ 543029 w 4826000"/>
              <a:gd name="connsiteY3922" fmla="*/ 6291221 h 6857957"/>
              <a:gd name="connsiteX3923" fmla="*/ 547689 w 4826000"/>
              <a:gd name="connsiteY3923" fmla="*/ 6291549 h 6857957"/>
              <a:gd name="connsiteX3924" fmla="*/ 546690 w 4826000"/>
              <a:gd name="connsiteY3924" fmla="*/ 6294170 h 6857957"/>
              <a:gd name="connsiteX3925" fmla="*/ 545692 w 4826000"/>
              <a:gd name="connsiteY3925" fmla="*/ 6296135 h 6857957"/>
              <a:gd name="connsiteX3926" fmla="*/ 543361 w 4826000"/>
              <a:gd name="connsiteY3926" fmla="*/ 6300394 h 6857957"/>
              <a:gd name="connsiteX3927" fmla="*/ 542696 w 4826000"/>
              <a:gd name="connsiteY3927" fmla="*/ 6303014 h 6857957"/>
              <a:gd name="connsiteX3928" fmla="*/ 542363 w 4826000"/>
              <a:gd name="connsiteY3928" fmla="*/ 6305635 h 6857957"/>
              <a:gd name="connsiteX3929" fmla="*/ 542363 w 4826000"/>
              <a:gd name="connsiteY3929" fmla="*/ 6306945 h 6857957"/>
              <a:gd name="connsiteX3930" fmla="*/ 542696 w 4826000"/>
              <a:gd name="connsiteY3930" fmla="*/ 6308256 h 6857957"/>
              <a:gd name="connsiteX3931" fmla="*/ 543361 w 4826000"/>
              <a:gd name="connsiteY3931" fmla="*/ 6309894 h 6857957"/>
              <a:gd name="connsiteX3932" fmla="*/ 544027 w 4826000"/>
              <a:gd name="connsiteY3932" fmla="*/ 6311532 h 6857957"/>
              <a:gd name="connsiteX3933" fmla="*/ 540033 w 4826000"/>
              <a:gd name="connsiteY3933" fmla="*/ 6311859 h 6857957"/>
              <a:gd name="connsiteX3934" fmla="*/ 536038 w 4826000"/>
              <a:gd name="connsiteY3934" fmla="*/ 6311204 h 6857957"/>
              <a:gd name="connsiteX3935" fmla="*/ 533042 w 4826000"/>
              <a:gd name="connsiteY3935" fmla="*/ 6310549 h 6857957"/>
              <a:gd name="connsiteX3936" fmla="*/ 530379 w 4826000"/>
              <a:gd name="connsiteY3936" fmla="*/ 6309239 h 6857957"/>
              <a:gd name="connsiteX3937" fmla="*/ 528715 w 4826000"/>
              <a:gd name="connsiteY3937" fmla="*/ 6307273 h 6857957"/>
              <a:gd name="connsiteX3938" fmla="*/ 527716 w 4826000"/>
              <a:gd name="connsiteY3938" fmla="*/ 6305308 h 6857957"/>
              <a:gd name="connsiteX3939" fmla="*/ 527052 w 4826000"/>
              <a:gd name="connsiteY3939" fmla="*/ 6303342 h 6857957"/>
              <a:gd name="connsiteX3940" fmla="*/ 527052 w 4826000"/>
              <a:gd name="connsiteY3940" fmla="*/ 6301376 h 6857957"/>
              <a:gd name="connsiteX3941" fmla="*/ 527384 w 4826000"/>
              <a:gd name="connsiteY3941" fmla="*/ 6298756 h 6857957"/>
              <a:gd name="connsiteX3942" fmla="*/ 528715 w 4826000"/>
              <a:gd name="connsiteY3942" fmla="*/ 6296790 h 6857957"/>
              <a:gd name="connsiteX3943" fmla="*/ 530379 w 4826000"/>
              <a:gd name="connsiteY3943" fmla="*/ 6295152 h 6857957"/>
              <a:gd name="connsiteX3944" fmla="*/ 532711 w 4826000"/>
              <a:gd name="connsiteY3944" fmla="*/ 6293187 h 6857957"/>
              <a:gd name="connsiteX3945" fmla="*/ 535374 w 4826000"/>
              <a:gd name="connsiteY3945" fmla="*/ 6292204 h 6857957"/>
              <a:gd name="connsiteX3946" fmla="*/ 538701 w 4826000"/>
              <a:gd name="connsiteY3946" fmla="*/ 6291549 h 6857957"/>
              <a:gd name="connsiteX3947" fmla="*/ 1756225 w 4826000"/>
              <a:gd name="connsiteY3947" fmla="*/ 6272171 h 6857957"/>
              <a:gd name="connsiteX3948" fmla="*/ 1758758 w 4826000"/>
              <a:gd name="connsiteY3948" fmla="*/ 6272171 h 6857957"/>
              <a:gd name="connsiteX3949" fmla="*/ 1760974 w 4826000"/>
              <a:gd name="connsiteY3949" fmla="*/ 6272808 h 6857957"/>
              <a:gd name="connsiteX3950" fmla="*/ 1762874 w 4826000"/>
              <a:gd name="connsiteY3950" fmla="*/ 6273762 h 6857957"/>
              <a:gd name="connsiteX3951" fmla="*/ 1765091 w 4826000"/>
              <a:gd name="connsiteY3951" fmla="*/ 6275353 h 6857957"/>
              <a:gd name="connsiteX3952" fmla="*/ 1766675 w 4826000"/>
              <a:gd name="connsiteY3952" fmla="*/ 6276944 h 6857957"/>
              <a:gd name="connsiteX3953" fmla="*/ 1767940 w 4826000"/>
              <a:gd name="connsiteY3953" fmla="*/ 6279489 h 6857957"/>
              <a:gd name="connsiteX3954" fmla="*/ 1768890 w 4826000"/>
              <a:gd name="connsiteY3954" fmla="*/ 6281398 h 6857957"/>
              <a:gd name="connsiteX3955" fmla="*/ 1769840 w 4826000"/>
              <a:gd name="connsiteY3955" fmla="*/ 6283944 h 6857957"/>
              <a:gd name="connsiteX3956" fmla="*/ 1770157 w 4826000"/>
              <a:gd name="connsiteY3956" fmla="*/ 6286489 h 6857957"/>
              <a:gd name="connsiteX3957" fmla="*/ 1770157 w 4826000"/>
              <a:gd name="connsiteY3957" fmla="*/ 6288716 h 6857957"/>
              <a:gd name="connsiteX3958" fmla="*/ 1769840 w 4826000"/>
              <a:gd name="connsiteY3958" fmla="*/ 6290944 h 6857957"/>
              <a:gd name="connsiteX3959" fmla="*/ 1768890 w 4826000"/>
              <a:gd name="connsiteY3959" fmla="*/ 6293489 h 6857957"/>
              <a:gd name="connsiteX3960" fmla="*/ 1767624 w 4826000"/>
              <a:gd name="connsiteY3960" fmla="*/ 6295398 h 6857957"/>
              <a:gd name="connsiteX3961" fmla="*/ 1766041 w 4826000"/>
              <a:gd name="connsiteY3961" fmla="*/ 6296989 h 6857957"/>
              <a:gd name="connsiteX3962" fmla="*/ 1763507 w 4826000"/>
              <a:gd name="connsiteY3962" fmla="*/ 6298262 h 6857957"/>
              <a:gd name="connsiteX3963" fmla="*/ 1760658 w 4826000"/>
              <a:gd name="connsiteY3963" fmla="*/ 6299216 h 6857957"/>
              <a:gd name="connsiteX3964" fmla="*/ 1760974 w 4826000"/>
              <a:gd name="connsiteY3964" fmla="*/ 6299534 h 6857957"/>
              <a:gd name="connsiteX3965" fmla="*/ 1761607 w 4826000"/>
              <a:gd name="connsiteY3965" fmla="*/ 6300171 h 6857957"/>
              <a:gd name="connsiteX3966" fmla="*/ 1763191 w 4826000"/>
              <a:gd name="connsiteY3966" fmla="*/ 6301125 h 6857957"/>
              <a:gd name="connsiteX3967" fmla="*/ 1765724 w 4826000"/>
              <a:gd name="connsiteY3967" fmla="*/ 6301444 h 6857957"/>
              <a:gd name="connsiteX3968" fmla="*/ 1768257 w 4826000"/>
              <a:gd name="connsiteY3968" fmla="*/ 6301444 h 6857957"/>
              <a:gd name="connsiteX3969" fmla="*/ 1780606 w 4826000"/>
              <a:gd name="connsiteY3969" fmla="*/ 6301444 h 6857957"/>
              <a:gd name="connsiteX3970" fmla="*/ 1777123 w 4826000"/>
              <a:gd name="connsiteY3970" fmla="*/ 6303353 h 6857957"/>
              <a:gd name="connsiteX3971" fmla="*/ 1774273 w 4826000"/>
              <a:gd name="connsiteY3971" fmla="*/ 6305262 h 6857957"/>
              <a:gd name="connsiteX3972" fmla="*/ 1772057 w 4826000"/>
              <a:gd name="connsiteY3972" fmla="*/ 6306853 h 6857957"/>
              <a:gd name="connsiteX3973" fmla="*/ 1769840 w 4826000"/>
              <a:gd name="connsiteY3973" fmla="*/ 6309080 h 6857957"/>
              <a:gd name="connsiteX3974" fmla="*/ 1768257 w 4826000"/>
              <a:gd name="connsiteY3974" fmla="*/ 6310989 h 6857957"/>
              <a:gd name="connsiteX3975" fmla="*/ 1766990 w 4826000"/>
              <a:gd name="connsiteY3975" fmla="*/ 6312898 h 6857957"/>
              <a:gd name="connsiteX3976" fmla="*/ 1766357 w 4826000"/>
              <a:gd name="connsiteY3976" fmla="*/ 6314807 h 6857957"/>
              <a:gd name="connsiteX3977" fmla="*/ 1765724 w 4826000"/>
              <a:gd name="connsiteY3977" fmla="*/ 6317034 h 6857957"/>
              <a:gd name="connsiteX3978" fmla="*/ 1765408 w 4826000"/>
              <a:gd name="connsiteY3978" fmla="*/ 6318943 h 6857957"/>
              <a:gd name="connsiteX3979" fmla="*/ 1765091 w 4826000"/>
              <a:gd name="connsiteY3979" fmla="*/ 6320852 h 6857957"/>
              <a:gd name="connsiteX3980" fmla="*/ 1765724 w 4826000"/>
              <a:gd name="connsiteY3980" fmla="*/ 6324989 h 6857957"/>
              <a:gd name="connsiteX3981" fmla="*/ 1766357 w 4826000"/>
              <a:gd name="connsiteY3981" fmla="*/ 6328807 h 6857957"/>
              <a:gd name="connsiteX3982" fmla="*/ 1767624 w 4826000"/>
              <a:gd name="connsiteY3982" fmla="*/ 6332943 h 6857957"/>
              <a:gd name="connsiteX3983" fmla="*/ 1768890 w 4826000"/>
              <a:gd name="connsiteY3983" fmla="*/ 6336761 h 6857957"/>
              <a:gd name="connsiteX3984" fmla="*/ 1769840 w 4826000"/>
              <a:gd name="connsiteY3984" fmla="*/ 6340579 h 6857957"/>
              <a:gd name="connsiteX3985" fmla="*/ 1770474 w 4826000"/>
              <a:gd name="connsiteY3985" fmla="*/ 6344079 h 6857957"/>
              <a:gd name="connsiteX3986" fmla="*/ 1770474 w 4826000"/>
              <a:gd name="connsiteY3986" fmla="*/ 6345988 h 6857957"/>
              <a:gd name="connsiteX3987" fmla="*/ 1770474 w 4826000"/>
              <a:gd name="connsiteY3987" fmla="*/ 6347897 h 6857957"/>
              <a:gd name="connsiteX3988" fmla="*/ 1769840 w 4826000"/>
              <a:gd name="connsiteY3988" fmla="*/ 6349488 h 6857957"/>
              <a:gd name="connsiteX3989" fmla="*/ 1769207 w 4826000"/>
              <a:gd name="connsiteY3989" fmla="*/ 6351079 h 6857957"/>
              <a:gd name="connsiteX3990" fmla="*/ 1768257 w 4826000"/>
              <a:gd name="connsiteY3990" fmla="*/ 6352670 h 6857957"/>
              <a:gd name="connsiteX3991" fmla="*/ 1766990 w 4826000"/>
              <a:gd name="connsiteY3991" fmla="*/ 6354261 h 6857957"/>
              <a:gd name="connsiteX3992" fmla="*/ 1765408 w 4826000"/>
              <a:gd name="connsiteY3992" fmla="*/ 6355852 h 6857957"/>
              <a:gd name="connsiteX3993" fmla="*/ 1763191 w 4826000"/>
              <a:gd name="connsiteY3993" fmla="*/ 6357124 h 6857957"/>
              <a:gd name="connsiteX3994" fmla="*/ 1760658 w 4826000"/>
              <a:gd name="connsiteY3994" fmla="*/ 6358397 h 6857957"/>
              <a:gd name="connsiteX3995" fmla="*/ 1757808 w 4826000"/>
              <a:gd name="connsiteY3995" fmla="*/ 6359988 h 6857957"/>
              <a:gd name="connsiteX3996" fmla="*/ 1758441 w 4826000"/>
              <a:gd name="connsiteY3996" fmla="*/ 6360624 h 6857957"/>
              <a:gd name="connsiteX3997" fmla="*/ 1759391 w 4826000"/>
              <a:gd name="connsiteY3997" fmla="*/ 6361261 h 6857957"/>
              <a:gd name="connsiteX3998" fmla="*/ 1760658 w 4826000"/>
              <a:gd name="connsiteY3998" fmla="*/ 6361579 h 6857957"/>
              <a:gd name="connsiteX3999" fmla="*/ 1762241 w 4826000"/>
              <a:gd name="connsiteY3999" fmla="*/ 6361579 h 6857957"/>
              <a:gd name="connsiteX4000" fmla="*/ 1766357 w 4826000"/>
              <a:gd name="connsiteY4000" fmla="*/ 6360943 h 6857957"/>
              <a:gd name="connsiteX4001" fmla="*/ 1771424 w 4826000"/>
              <a:gd name="connsiteY4001" fmla="*/ 6360306 h 6857957"/>
              <a:gd name="connsiteX4002" fmla="*/ 1776490 w 4826000"/>
              <a:gd name="connsiteY4002" fmla="*/ 6359352 h 6857957"/>
              <a:gd name="connsiteX4003" fmla="*/ 1781873 w 4826000"/>
              <a:gd name="connsiteY4003" fmla="*/ 6359034 h 6857957"/>
              <a:gd name="connsiteX4004" fmla="*/ 1784090 w 4826000"/>
              <a:gd name="connsiteY4004" fmla="*/ 6359352 h 6857957"/>
              <a:gd name="connsiteX4005" fmla="*/ 1786622 w 4826000"/>
              <a:gd name="connsiteY4005" fmla="*/ 6359988 h 6857957"/>
              <a:gd name="connsiteX4006" fmla="*/ 1788839 w 4826000"/>
              <a:gd name="connsiteY4006" fmla="*/ 6360624 h 6857957"/>
              <a:gd name="connsiteX4007" fmla="*/ 1790739 w 4826000"/>
              <a:gd name="connsiteY4007" fmla="*/ 6361579 h 6857957"/>
              <a:gd name="connsiteX4008" fmla="*/ 1786306 w 4826000"/>
              <a:gd name="connsiteY4008" fmla="*/ 6364124 h 6857957"/>
              <a:gd name="connsiteX4009" fmla="*/ 1782506 w 4826000"/>
              <a:gd name="connsiteY4009" fmla="*/ 6366352 h 6857957"/>
              <a:gd name="connsiteX4010" fmla="*/ 1779656 w 4826000"/>
              <a:gd name="connsiteY4010" fmla="*/ 6369215 h 6857957"/>
              <a:gd name="connsiteX4011" fmla="*/ 1776806 w 4826000"/>
              <a:gd name="connsiteY4011" fmla="*/ 6371761 h 6857957"/>
              <a:gd name="connsiteX4012" fmla="*/ 1774590 w 4826000"/>
              <a:gd name="connsiteY4012" fmla="*/ 6373988 h 6857957"/>
              <a:gd name="connsiteX4013" fmla="*/ 1773323 w 4826000"/>
              <a:gd name="connsiteY4013" fmla="*/ 6376851 h 6857957"/>
              <a:gd name="connsiteX4014" fmla="*/ 1772057 w 4826000"/>
              <a:gd name="connsiteY4014" fmla="*/ 6379397 h 6857957"/>
              <a:gd name="connsiteX4015" fmla="*/ 1771424 w 4826000"/>
              <a:gd name="connsiteY4015" fmla="*/ 6382260 h 6857957"/>
              <a:gd name="connsiteX4016" fmla="*/ 1770474 w 4826000"/>
              <a:gd name="connsiteY4016" fmla="*/ 6385124 h 6857957"/>
              <a:gd name="connsiteX4017" fmla="*/ 1770474 w 4826000"/>
              <a:gd name="connsiteY4017" fmla="*/ 6387669 h 6857957"/>
              <a:gd name="connsiteX4018" fmla="*/ 1770474 w 4826000"/>
              <a:gd name="connsiteY4018" fmla="*/ 6390533 h 6857957"/>
              <a:gd name="connsiteX4019" fmla="*/ 1770790 w 4826000"/>
              <a:gd name="connsiteY4019" fmla="*/ 6393078 h 6857957"/>
              <a:gd name="connsiteX4020" fmla="*/ 1772373 w 4826000"/>
              <a:gd name="connsiteY4020" fmla="*/ 6398806 h 6857957"/>
              <a:gd name="connsiteX4021" fmla="*/ 1773958 w 4826000"/>
              <a:gd name="connsiteY4021" fmla="*/ 6404533 h 6857957"/>
              <a:gd name="connsiteX4022" fmla="*/ 1775856 w 4826000"/>
              <a:gd name="connsiteY4022" fmla="*/ 6410260 h 6857957"/>
              <a:gd name="connsiteX4023" fmla="*/ 1777440 w 4826000"/>
              <a:gd name="connsiteY4023" fmla="*/ 6415987 h 6857957"/>
              <a:gd name="connsiteX4024" fmla="*/ 1779024 w 4826000"/>
              <a:gd name="connsiteY4024" fmla="*/ 6421714 h 6857957"/>
              <a:gd name="connsiteX4025" fmla="*/ 1779340 w 4826000"/>
              <a:gd name="connsiteY4025" fmla="*/ 6424578 h 6857957"/>
              <a:gd name="connsiteX4026" fmla="*/ 1779340 w 4826000"/>
              <a:gd name="connsiteY4026" fmla="*/ 6427760 h 6857957"/>
              <a:gd name="connsiteX4027" fmla="*/ 1779024 w 4826000"/>
              <a:gd name="connsiteY4027" fmla="*/ 6430305 h 6857957"/>
              <a:gd name="connsiteX4028" fmla="*/ 1778706 w 4826000"/>
              <a:gd name="connsiteY4028" fmla="*/ 6433169 h 6857957"/>
              <a:gd name="connsiteX4029" fmla="*/ 1777440 w 4826000"/>
              <a:gd name="connsiteY4029" fmla="*/ 6436032 h 6857957"/>
              <a:gd name="connsiteX4030" fmla="*/ 1776173 w 4826000"/>
              <a:gd name="connsiteY4030" fmla="*/ 6438896 h 6857957"/>
              <a:gd name="connsiteX4031" fmla="*/ 1774590 w 4826000"/>
              <a:gd name="connsiteY4031" fmla="*/ 6442078 h 6857957"/>
              <a:gd name="connsiteX4032" fmla="*/ 1772373 w 4826000"/>
              <a:gd name="connsiteY4032" fmla="*/ 6444623 h 6857957"/>
              <a:gd name="connsiteX4033" fmla="*/ 1769524 w 4826000"/>
              <a:gd name="connsiteY4033" fmla="*/ 6447487 h 6857957"/>
              <a:gd name="connsiteX4034" fmla="*/ 1766357 w 4826000"/>
              <a:gd name="connsiteY4034" fmla="*/ 6450350 h 6857957"/>
              <a:gd name="connsiteX4035" fmla="*/ 1764457 w 4826000"/>
              <a:gd name="connsiteY4035" fmla="*/ 6450350 h 6857957"/>
              <a:gd name="connsiteX4036" fmla="*/ 1762874 w 4826000"/>
              <a:gd name="connsiteY4036" fmla="*/ 6450032 h 6857957"/>
              <a:gd name="connsiteX4037" fmla="*/ 1761924 w 4826000"/>
              <a:gd name="connsiteY4037" fmla="*/ 6449396 h 6857957"/>
              <a:gd name="connsiteX4038" fmla="*/ 1760974 w 4826000"/>
              <a:gd name="connsiteY4038" fmla="*/ 6448759 h 6857957"/>
              <a:gd name="connsiteX4039" fmla="*/ 1760024 w 4826000"/>
              <a:gd name="connsiteY4039" fmla="*/ 6446532 h 6857957"/>
              <a:gd name="connsiteX4040" fmla="*/ 1759075 w 4826000"/>
              <a:gd name="connsiteY4040" fmla="*/ 6444941 h 6857957"/>
              <a:gd name="connsiteX4041" fmla="*/ 1757174 w 4826000"/>
              <a:gd name="connsiteY4041" fmla="*/ 6445578 h 6857957"/>
              <a:gd name="connsiteX4042" fmla="*/ 1755276 w 4826000"/>
              <a:gd name="connsiteY4042" fmla="*/ 6446214 h 6857957"/>
              <a:gd name="connsiteX4043" fmla="*/ 1754325 w 4826000"/>
              <a:gd name="connsiteY4043" fmla="*/ 6447169 h 6857957"/>
              <a:gd name="connsiteX4044" fmla="*/ 1754009 w 4826000"/>
              <a:gd name="connsiteY4044" fmla="*/ 6448123 h 6857957"/>
              <a:gd name="connsiteX4045" fmla="*/ 1754009 w 4826000"/>
              <a:gd name="connsiteY4045" fmla="*/ 6449396 h 6857957"/>
              <a:gd name="connsiteX4046" fmla="*/ 1754641 w 4826000"/>
              <a:gd name="connsiteY4046" fmla="*/ 6450350 h 6857957"/>
              <a:gd name="connsiteX4047" fmla="*/ 1755591 w 4826000"/>
              <a:gd name="connsiteY4047" fmla="*/ 6451305 h 6857957"/>
              <a:gd name="connsiteX4048" fmla="*/ 1757491 w 4826000"/>
              <a:gd name="connsiteY4048" fmla="*/ 6452578 h 6857957"/>
              <a:gd name="connsiteX4049" fmla="*/ 1759391 w 4826000"/>
              <a:gd name="connsiteY4049" fmla="*/ 6453532 h 6857957"/>
              <a:gd name="connsiteX4050" fmla="*/ 1761607 w 4826000"/>
              <a:gd name="connsiteY4050" fmla="*/ 6454168 h 6857957"/>
              <a:gd name="connsiteX4051" fmla="*/ 1764457 w 4826000"/>
              <a:gd name="connsiteY4051" fmla="*/ 6455123 h 6857957"/>
              <a:gd name="connsiteX4052" fmla="*/ 1766990 w 4826000"/>
              <a:gd name="connsiteY4052" fmla="*/ 6455441 h 6857957"/>
              <a:gd name="connsiteX4053" fmla="*/ 1770157 w 4826000"/>
              <a:gd name="connsiteY4053" fmla="*/ 6456078 h 6857957"/>
              <a:gd name="connsiteX4054" fmla="*/ 1773323 w 4826000"/>
              <a:gd name="connsiteY4054" fmla="*/ 6456396 h 6857957"/>
              <a:gd name="connsiteX4055" fmla="*/ 1776806 w 4826000"/>
              <a:gd name="connsiteY4055" fmla="*/ 6456078 h 6857957"/>
              <a:gd name="connsiteX4056" fmla="*/ 1780291 w 4826000"/>
              <a:gd name="connsiteY4056" fmla="*/ 6455123 h 6857957"/>
              <a:gd name="connsiteX4057" fmla="*/ 1779340 w 4826000"/>
              <a:gd name="connsiteY4057" fmla="*/ 6456396 h 6857957"/>
              <a:gd name="connsiteX4058" fmla="*/ 1779024 w 4826000"/>
              <a:gd name="connsiteY4058" fmla="*/ 6457668 h 6857957"/>
              <a:gd name="connsiteX4059" fmla="*/ 1778706 w 4826000"/>
              <a:gd name="connsiteY4059" fmla="*/ 6458623 h 6857957"/>
              <a:gd name="connsiteX4060" fmla="*/ 1778706 w 4826000"/>
              <a:gd name="connsiteY4060" fmla="*/ 6459896 h 6857957"/>
              <a:gd name="connsiteX4061" fmla="*/ 1779340 w 4826000"/>
              <a:gd name="connsiteY4061" fmla="*/ 6462123 h 6857957"/>
              <a:gd name="connsiteX4062" fmla="*/ 1779973 w 4826000"/>
              <a:gd name="connsiteY4062" fmla="*/ 6464986 h 6857957"/>
              <a:gd name="connsiteX4063" fmla="*/ 1779973 w 4826000"/>
              <a:gd name="connsiteY4063" fmla="*/ 6466259 h 6857957"/>
              <a:gd name="connsiteX4064" fmla="*/ 1779973 w 4826000"/>
              <a:gd name="connsiteY4064" fmla="*/ 6467532 h 6857957"/>
              <a:gd name="connsiteX4065" fmla="*/ 1779656 w 4826000"/>
              <a:gd name="connsiteY4065" fmla="*/ 6468805 h 6857957"/>
              <a:gd name="connsiteX4066" fmla="*/ 1779024 w 4826000"/>
              <a:gd name="connsiteY4066" fmla="*/ 6470077 h 6857957"/>
              <a:gd name="connsiteX4067" fmla="*/ 1777440 w 4826000"/>
              <a:gd name="connsiteY4067" fmla="*/ 6471350 h 6857957"/>
              <a:gd name="connsiteX4068" fmla="*/ 1775856 w 4826000"/>
              <a:gd name="connsiteY4068" fmla="*/ 6472623 h 6857957"/>
              <a:gd name="connsiteX4069" fmla="*/ 1773640 w 4826000"/>
              <a:gd name="connsiteY4069" fmla="*/ 6473895 h 6857957"/>
              <a:gd name="connsiteX4070" fmla="*/ 1770474 w 4826000"/>
              <a:gd name="connsiteY4070" fmla="*/ 6474850 h 6857957"/>
              <a:gd name="connsiteX4071" fmla="*/ 1773640 w 4826000"/>
              <a:gd name="connsiteY4071" fmla="*/ 6474532 h 6857957"/>
              <a:gd name="connsiteX4072" fmla="*/ 1776173 w 4826000"/>
              <a:gd name="connsiteY4072" fmla="*/ 6474532 h 6857957"/>
              <a:gd name="connsiteX4073" fmla="*/ 1778706 w 4826000"/>
              <a:gd name="connsiteY4073" fmla="*/ 6474850 h 6857957"/>
              <a:gd name="connsiteX4074" fmla="*/ 1780606 w 4826000"/>
              <a:gd name="connsiteY4074" fmla="*/ 6475486 h 6857957"/>
              <a:gd name="connsiteX4075" fmla="*/ 1782506 w 4826000"/>
              <a:gd name="connsiteY4075" fmla="*/ 6476441 h 6857957"/>
              <a:gd name="connsiteX4076" fmla="*/ 1784090 w 4826000"/>
              <a:gd name="connsiteY4076" fmla="*/ 6477395 h 6857957"/>
              <a:gd name="connsiteX4077" fmla="*/ 1785357 w 4826000"/>
              <a:gd name="connsiteY4077" fmla="*/ 6478986 h 6857957"/>
              <a:gd name="connsiteX4078" fmla="*/ 1786939 w 4826000"/>
              <a:gd name="connsiteY4078" fmla="*/ 6480259 h 6857957"/>
              <a:gd name="connsiteX4079" fmla="*/ 1789156 w 4826000"/>
              <a:gd name="connsiteY4079" fmla="*/ 6483123 h 6857957"/>
              <a:gd name="connsiteX4080" fmla="*/ 1790739 w 4826000"/>
              <a:gd name="connsiteY4080" fmla="*/ 6486304 h 6857957"/>
              <a:gd name="connsiteX4081" fmla="*/ 1792640 w 4826000"/>
              <a:gd name="connsiteY4081" fmla="*/ 6490759 h 6857957"/>
              <a:gd name="connsiteX4082" fmla="*/ 1792322 w 4826000"/>
              <a:gd name="connsiteY4082" fmla="*/ 6491395 h 6857957"/>
              <a:gd name="connsiteX4083" fmla="*/ 1791689 w 4826000"/>
              <a:gd name="connsiteY4083" fmla="*/ 6491713 h 6857957"/>
              <a:gd name="connsiteX4084" fmla="*/ 1789472 w 4826000"/>
              <a:gd name="connsiteY4084" fmla="*/ 6492986 h 6857957"/>
              <a:gd name="connsiteX4085" fmla="*/ 1786622 w 4826000"/>
              <a:gd name="connsiteY4085" fmla="*/ 6493304 h 6857957"/>
              <a:gd name="connsiteX4086" fmla="*/ 1782823 w 4826000"/>
              <a:gd name="connsiteY4086" fmla="*/ 6493622 h 6857957"/>
              <a:gd name="connsiteX4087" fmla="*/ 1779656 w 4826000"/>
              <a:gd name="connsiteY4087" fmla="*/ 6493941 h 6857957"/>
              <a:gd name="connsiteX4088" fmla="*/ 1776806 w 4826000"/>
              <a:gd name="connsiteY4088" fmla="*/ 6494577 h 6857957"/>
              <a:gd name="connsiteX4089" fmla="*/ 1775540 w 4826000"/>
              <a:gd name="connsiteY4089" fmla="*/ 6494895 h 6857957"/>
              <a:gd name="connsiteX4090" fmla="*/ 1774907 w 4826000"/>
              <a:gd name="connsiteY4090" fmla="*/ 6495531 h 6857957"/>
              <a:gd name="connsiteX4091" fmla="*/ 1774273 w 4826000"/>
              <a:gd name="connsiteY4091" fmla="*/ 6495850 h 6857957"/>
              <a:gd name="connsiteX4092" fmla="*/ 1774273 w 4826000"/>
              <a:gd name="connsiteY4092" fmla="*/ 6496804 h 6857957"/>
              <a:gd name="connsiteX4093" fmla="*/ 1772057 w 4826000"/>
              <a:gd name="connsiteY4093" fmla="*/ 6494895 h 6857957"/>
              <a:gd name="connsiteX4094" fmla="*/ 1770157 w 4826000"/>
              <a:gd name="connsiteY4094" fmla="*/ 6492350 h 6857957"/>
              <a:gd name="connsiteX4095" fmla="*/ 1769207 w 4826000"/>
              <a:gd name="connsiteY4095" fmla="*/ 6489804 h 6857957"/>
              <a:gd name="connsiteX4096" fmla="*/ 1768257 w 4826000"/>
              <a:gd name="connsiteY4096" fmla="*/ 6487259 h 6857957"/>
              <a:gd name="connsiteX4097" fmla="*/ 1766675 w 4826000"/>
              <a:gd name="connsiteY4097" fmla="*/ 6480577 h 6857957"/>
              <a:gd name="connsiteX4098" fmla="*/ 1765724 w 4826000"/>
              <a:gd name="connsiteY4098" fmla="*/ 6476441 h 6857957"/>
              <a:gd name="connsiteX4099" fmla="*/ 1763507 w 4826000"/>
              <a:gd name="connsiteY4099" fmla="*/ 6472305 h 6857957"/>
              <a:gd name="connsiteX4100" fmla="*/ 1761607 w 4826000"/>
              <a:gd name="connsiteY4100" fmla="*/ 6473577 h 6857957"/>
              <a:gd name="connsiteX4101" fmla="*/ 1759708 w 4826000"/>
              <a:gd name="connsiteY4101" fmla="*/ 6474850 h 6857957"/>
              <a:gd name="connsiteX4102" fmla="*/ 1758124 w 4826000"/>
              <a:gd name="connsiteY4102" fmla="*/ 6476123 h 6857957"/>
              <a:gd name="connsiteX4103" fmla="*/ 1756225 w 4826000"/>
              <a:gd name="connsiteY4103" fmla="*/ 6477714 h 6857957"/>
              <a:gd name="connsiteX4104" fmla="*/ 1754641 w 4826000"/>
              <a:gd name="connsiteY4104" fmla="*/ 6479623 h 6857957"/>
              <a:gd name="connsiteX4105" fmla="*/ 1753691 w 4826000"/>
              <a:gd name="connsiteY4105" fmla="*/ 6481214 h 6857957"/>
              <a:gd name="connsiteX4106" fmla="*/ 1751475 w 4826000"/>
              <a:gd name="connsiteY4106" fmla="*/ 6485032 h 6857957"/>
              <a:gd name="connsiteX4107" fmla="*/ 1750208 w 4826000"/>
              <a:gd name="connsiteY4107" fmla="*/ 6489486 h 6857957"/>
              <a:gd name="connsiteX4108" fmla="*/ 1749575 w 4826000"/>
              <a:gd name="connsiteY4108" fmla="*/ 6493941 h 6857957"/>
              <a:gd name="connsiteX4109" fmla="*/ 1749575 w 4826000"/>
              <a:gd name="connsiteY4109" fmla="*/ 6498077 h 6857957"/>
              <a:gd name="connsiteX4110" fmla="*/ 1750208 w 4826000"/>
              <a:gd name="connsiteY4110" fmla="*/ 6502531 h 6857957"/>
              <a:gd name="connsiteX4111" fmla="*/ 1751158 w 4826000"/>
              <a:gd name="connsiteY4111" fmla="*/ 6506668 h 6857957"/>
              <a:gd name="connsiteX4112" fmla="*/ 1753058 w 4826000"/>
              <a:gd name="connsiteY4112" fmla="*/ 6510804 h 6857957"/>
              <a:gd name="connsiteX4113" fmla="*/ 1755591 w 4826000"/>
              <a:gd name="connsiteY4113" fmla="*/ 6514304 h 6857957"/>
              <a:gd name="connsiteX4114" fmla="*/ 1757491 w 4826000"/>
              <a:gd name="connsiteY4114" fmla="*/ 6516213 h 6857957"/>
              <a:gd name="connsiteX4115" fmla="*/ 1759075 w 4826000"/>
              <a:gd name="connsiteY4115" fmla="*/ 6517804 h 6857957"/>
              <a:gd name="connsiteX4116" fmla="*/ 1760974 w 4826000"/>
              <a:gd name="connsiteY4116" fmla="*/ 6519077 h 6857957"/>
              <a:gd name="connsiteX4117" fmla="*/ 1762874 w 4826000"/>
              <a:gd name="connsiteY4117" fmla="*/ 6520349 h 6857957"/>
              <a:gd name="connsiteX4118" fmla="*/ 1765408 w 4826000"/>
              <a:gd name="connsiteY4118" fmla="*/ 6521304 h 6857957"/>
              <a:gd name="connsiteX4119" fmla="*/ 1767624 w 4826000"/>
              <a:gd name="connsiteY4119" fmla="*/ 6522577 h 6857957"/>
              <a:gd name="connsiteX4120" fmla="*/ 1770157 w 4826000"/>
              <a:gd name="connsiteY4120" fmla="*/ 6523213 h 6857957"/>
              <a:gd name="connsiteX4121" fmla="*/ 1773007 w 4826000"/>
              <a:gd name="connsiteY4121" fmla="*/ 6523849 h 6857957"/>
              <a:gd name="connsiteX4122" fmla="*/ 1775856 w 4826000"/>
              <a:gd name="connsiteY4122" fmla="*/ 6524167 h 6857957"/>
              <a:gd name="connsiteX4123" fmla="*/ 1779024 w 4826000"/>
              <a:gd name="connsiteY4123" fmla="*/ 6524167 h 6857957"/>
              <a:gd name="connsiteX4124" fmla="*/ 1781556 w 4826000"/>
              <a:gd name="connsiteY4124" fmla="*/ 6525440 h 6857957"/>
              <a:gd name="connsiteX4125" fmla="*/ 1783773 w 4826000"/>
              <a:gd name="connsiteY4125" fmla="*/ 6526713 h 6857957"/>
              <a:gd name="connsiteX4126" fmla="*/ 1785357 w 4826000"/>
              <a:gd name="connsiteY4126" fmla="*/ 6527986 h 6857957"/>
              <a:gd name="connsiteX4127" fmla="*/ 1787256 w 4826000"/>
              <a:gd name="connsiteY4127" fmla="*/ 6529258 h 6857957"/>
              <a:gd name="connsiteX4128" fmla="*/ 1788206 w 4826000"/>
              <a:gd name="connsiteY4128" fmla="*/ 6530849 h 6857957"/>
              <a:gd name="connsiteX4129" fmla="*/ 1789156 w 4826000"/>
              <a:gd name="connsiteY4129" fmla="*/ 6532440 h 6857957"/>
              <a:gd name="connsiteX4130" fmla="*/ 1789789 w 4826000"/>
              <a:gd name="connsiteY4130" fmla="*/ 6533713 h 6857957"/>
              <a:gd name="connsiteX4131" fmla="*/ 1790106 w 4826000"/>
              <a:gd name="connsiteY4131" fmla="*/ 6535304 h 6857957"/>
              <a:gd name="connsiteX4132" fmla="*/ 1790422 w 4826000"/>
              <a:gd name="connsiteY4132" fmla="*/ 6538804 h 6857957"/>
              <a:gd name="connsiteX4133" fmla="*/ 1790106 w 4826000"/>
              <a:gd name="connsiteY4133" fmla="*/ 6541667 h 6857957"/>
              <a:gd name="connsiteX4134" fmla="*/ 1789472 w 4826000"/>
              <a:gd name="connsiteY4134" fmla="*/ 6545167 h 6857957"/>
              <a:gd name="connsiteX4135" fmla="*/ 1788839 w 4826000"/>
              <a:gd name="connsiteY4135" fmla="*/ 6548031 h 6857957"/>
              <a:gd name="connsiteX4136" fmla="*/ 1788206 w 4826000"/>
              <a:gd name="connsiteY4136" fmla="*/ 6550576 h 6857957"/>
              <a:gd name="connsiteX4137" fmla="*/ 1787889 w 4826000"/>
              <a:gd name="connsiteY4137" fmla="*/ 6553440 h 6857957"/>
              <a:gd name="connsiteX4138" fmla="*/ 1787889 w 4826000"/>
              <a:gd name="connsiteY4138" fmla="*/ 6555667 h 6857957"/>
              <a:gd name="connsiteX4139" fmla="*/ 1788206 w 4826000"/>
              <a:gd name="connsiteY4139" fmla="*/ 6556940 h 6857957"/>
              <a:gd name="connsiteX4140" fmla="*/ 1788839 w 4826000"/>
              <a:gd name="connsiteY4140" fmla="*/ 6557894 h 6857957"/>
              <a:gd name="connsiteX4141" fmla="*/ 1789789 w 4826000"/>
              <a:gd name="connsiteY4141" fmla="*/ 6558531 h 6857957"/>
              <a:gd name="connsiteX4142" fmla="*/ 1790739 w 4826000"/>
              <a:gd name="connsiteY4142" fmla="*/ 6559803 h 6857957"/>
              <a:gd name="connsiteX4143" fmla="*/ 1792005 w 4826000"/>
              <a:gd name="connsiteY4143" fmla="*/ 6560440 h 6857957"/>
              <a:gd name="connsiteX4144" fmla="*/ 1793905 w 4826000"/>
              <a:gd name="connsiteY4144" fmla="*/ 6561076 h 6857957"/>
              <a:gd name="connsiteX4145" fmla="*/ 1798338 w 4826000"/>
              <a:gd name="connsiteY4145" fmla="*/ 6561712 h 6857957"/>
              <a:gd name="connsiteX4146" fmla="*/ 1804671 w 4826000"/>
              <a:gd name="connsiteY4146" fmla="*/ 6561712 h 6857957"/>
              <a:gd name="connsiteX4147" fmla="*/ 1804988 w 4826000"/>
              <a:gd name="connsiteY4147" fmla="*/ 6562985 h 6857957"/>
              <a:gd name="connsiteX4148" fmla="*/ 1804671 w 4826000"/>
              <a:gd name="connsiteY4148" fmla="*/ 6563621 h 6857957"/>
              <a:gd name="connsiteX4149" fmla="*/ 1804354 w 4826000"/>
              <a:gd name="connsiteY4149" fmla="*/ 6564258 h 6857957"/>
              <a:gd name="connsiteX4150" fmla="*/ 1803405 w 4826000"/>
              <a:gd name="connsiteY4150" fmla="*/ 6564894 h 6857957"/>
              <a:gd name="connsiteX4151" fmla="*/ 1800555 w 4826000"/>
              <a:gd name="connsiteY4151" fmla="*/ 6565849 h 6857957"/>
              <a:gd name="connsiteX4152" fmla="*/ 1796755 w 4826000"/>
              <a:gd name="connsiteY4152" fmla="*/ 6566485 h 6857957"/>
              <a:gd name="connsiteX4153" fmla="*/ 1793272 w 4826000"/>
              <a:gd name="connsiteY4153" fmla="*/ 6567439 h 6857957"/>
              <a:gd name="connsiteX4154" fmla="*/ 1789789 w 4826000"/>
              <a:gd name="connsiteY4154" fmla="*/ 6568076 h 6857957"/>
              <a:gd name="connsiteX4155" fmla="*/ 1788522 w 4826000"/>
              <a:gd name="connsiteY4155" fmla="*/ 6568394 h 6857957"/>
              <a:gd name="connsiteX4156" fmla="*/ 1787572 w 4826000"/>
              <a:gd name="connsiteY4156" fmla="*/ 6569030 h 6857957"/>
              <a:gd name="connsiteX4157" fmla="*/ 1786939 w 4826000"/>
              <a:gd name="connsiteY4157" fmla="*/ 6569667 h 6857957"/>
              <a:gd name="connsiteX4158" fmla="*/ 1786939 w 4826000"/>
              <a:gd name="connsiteY4158" fmla="*/ 6570621 h 6857957"/>
              <a:gd name="connsiteX4159" fmla="*/ 1784406 w 4826000"/>
              <a:gd name="connsiteY4159" fmla="*/ 6569985 h 6857957"/>
              <a:gd name="connsiteX4160" fmla="*/ 1782506 w 4826000"/>
              <a:gd name="connsiteY4160" fmla="*/ 6569030 h 6857957"/>
              <a:gd name="connsiteX4161" fmla="*/ 1778706 w 4826000"/>
              <a:gd name="connsiteY4161" fmla="*/ 6567121 h 6857957"/>
              <a:gd name="connsiteX4162" fmla="*/ 1776490 w 4826000"/>
              <a:gd name="connsiteY4162" fmla="*/ 6566167 h 6857957"/>
              <a:gd name="connsiteX4163" fmla="*/ 1773958 w 4826000"/>
              <a:gd name="connsiteY4163" fmla="*/ 6565530 h 6857957"/>
              <a:gd name="connsiteX4164" fmla="*/ 1770474 w 4826000"/>
              <a:gd name="connsiteY4164" fmla="*/ 6565530 h 6857957"/>
              <a:gd name="connsiteX4165" fmla="*/ 1766357 w 4826000"/>
              <a:gd name="connsiteY4165" fmla="*/ 6565530 h 6857957"/>
              <a:gd name="connsiteX4166" fmla="*/ 1767940 w 4826000"/>
              <a:gd name="connsiteY4166" fmla="*/ 6562030 h 6857957"/>
              <a:gd name="connsiteX4167" fmla="*/ 1768574 w 4826000"/>
              <a:gd name="connsiteY4167" fmla="*/ 6559485 h 6857957"/>
              <a:gd name="connsiteX4168" fmla="*/ 1768890 w 4826000"/>
              <a:gd name="connsiteY4168" fmla="*/ 6556940 h 6857957"/>
              <a:gd name="connsiteX4169" fmla="*/ 1768574 w 4826000"/>
              <a:gd name="connsiteY4169" fmla="*/ 6555031 h 6857957"/>
              <a:gd name="connsiteX4170" fmla="*/ 1768257 w 4826000"/>
              <a:gd name="connsiteY4170" fmla="*/ 6553122 h 6857957"/>
              <a:gd name="connsiteX4171" fmla="*/ 1768257 w 4826000"/>
              <a:gd name="connsiteY4171" fmla="*/ 6550576 h 6857957"/>
              <a:gd name="connsiteX4172" fmla="*/ 1768574 w 4826000"/>
              <a:gd name="connsiteY4172" fmla="*/ 6547712 h 6857957"/>
              <a:gd name="connsiteX4173" fmla="*/ 1769207 w 4826000"/>
              <a:gd name="connsiteY4173" fmla="*/ 6543576 h 6857957"/>
              <a:gd name="connsiteX4174" fmla="*/ 1769207 w 4826000"/>
              <a:gd name="connsiteY4174" fmla="*/ 6542940 h 6857957"/>
              <a:gd name="connsiteX4175" fmla="*/ 1768890 w 4826000"/>
              <a:gd name="connsiteY4175" fmla="*/ 6542303 h 6857957"/>
              <a:gd name="connsiteX4176" fmla="*/ 1767940 w 4826000"/>
              <a:gd name="connsiteY4176" fmla="*/ 6541667 h 6857957"/>
              <a:gd name="connsiteX4177" fmla="*/ 1766675 w 4826000"/>
              <a:gd name="connsiteY4177" fmla="*/ 6541031 h 6857957"/>
              <a:gd name="connsiteX4178" fmla="*/ 1762874 w 4826000"/>
              <a:gd name="connsiteY4178" fmla="*/ 6539758 h 6857957"/>
              <a:gd name="connsiteX4179" fmla="*/ 1759391 w 4826000"/>
              <a:gd name="connsiteY4179" fmla="*/ 6539122 h 6857957"/>
              <a:gd name="connsiteX4180" fmla="*/ 1756225 w 4826000"/>
              <a:gd name="connsiteY4180" fmla="*/ 6538167 h 6857957"/>
              <a:gd name="connsiteX4181" fmla="*/ 1755276 w 4826000"/>
              <a:gd name="connsiteY4181" fmla="*/ 6537849 h 6857957"/>
              <a:gd name="connsiteX4182" fmla="*/ 1754958 w 4826000"/>
              <a:gd name="connsiteY4182" fmla="*/ 6536894 h 6857957"/>
              <a:gd name="connsiteX4183" fmla="*/ 1755276 w 4826000"/>
              <a:gd name="connsiteY4183" fmla="*/ 6536576 h 6857957"/>
              <a:gd name="connsiteX4184" fmla="*/ 1756225 w 4826000"/>
              <a:gd name="connsiteY4184" fmla="*/ 6536258 h 6857957"/>
              <a:gd name="connsiteX4185" fmla="*/ 1761291 w 4826000"/>
              <a:gd name="connsiteY4185" fmla="*/ 6535622 h 6857957"/>
              <a:gd name="connsiteX4186" fmla="*/ 1757174 w 4826000"/>
              <a:gd name="connsiteY4186" fmla="*/ 6534985 h 6857957"/>
              <a:gd name="connsiteX4187" fmla="*/ 1753375 w 4826000"/>
              <a:gd name="connsiteY4187" fmla="*/ 6535304 h 6857957"/>
              <a:gd name="connsiteX4188" fmla="*/ 1750842 w 4826000"/>
              <a:gd name="connsiteY4188" fmla="*/ 6535940 h 6857957"/>
              <a:gd name="connsiteX4189" fmla="*/ 1748625 w 4826000"/>
              <a:gd name="connsiteY4189" fmla="*/ 6536894 h 6857957"/>
              <a:gd name="connsiteX4190" fmla="*/ 1747359 w 4826000"/>
              <a:gd name="connsiteY4190" fmla="*/ 6538804 h 6857957"/>
              <a:gd name="connsiteX4191" fmla="*/ 1746726 w 4826000"/>
              <a:gd name="connsiteY4191" fmla="*/ 6540394 h 6857957"/>
              <a:gd name="connsiteX4192" fmla="*/ 1746409 w 4826000"/>
              <a:gd name="connsiteY4192" fmla="*/ 6542622 h 6857957"/>
              <a:gd name="connsiteX4193" fmla="*/ 1746409 w 4826000"/>
              <a:gd name="connsiteY4193" fmla="*/ 6545167 h 6857957"/>
              <a:gd name="connsiteX4194" fmla="*/ 1746726 w 4826000"/>
              <a:gd name="connsiteY4194" fmla="*/ 6547394 h 6857957"/>
              <a:gd name="connsiteX4195" fmla="*/ 1747675 w 4826000"/>
              <a:gd name="connsiteY4195" fmla="*/ 6549940 h 6857957"/>
              <a:gd name="connsiteX4196" fmla="*/ 1749575 w 4826000"/>
              <a:gd name="connsiteY4196" fmla="*/ 6555031 h 6857957"/>
              <a:gd name="connsiteX4197" fmla="*/ 1753058 w 4826000"/>
              <a:gd name="connsiteY4197" fmla="*/ 6563303 h 6857957"/>
              <a:gd name="connsiteX4198" fmla="*/ 1739126 w 4826000"/>
              <a:gd name="connsiteY4198" fmla="*/ 6565212 h 6857957"/>
              <a:gd name="connsiteX4199" fmla="*/ 1729626 w 4826000"/>
              <a:gd name="connsiteY4199" fmla="*/ 6566167 h 6857957"/>
              <a:gd name="connsiteX4200" fmla="*/ 1722660 w 4826000"/>
              <a:gd name="connsiteY4200" fmla="*/ 6567121 h 6857957"/>
              <a:gd name="connsiteX4201" fmla="*/ 1717277 w 4826000"/>
              <a:gd name="connsiteY4201" fmla="*/ 6566485 h 6857957"/>
              <a:gd name="connsiteX4202" fmla="*/ 1712844 w 4826000"/>
              <a:gd name="connsiteY4202" fmla="*/ 6565530 h 6857957"/>
              <a:gd name="connsiteX4203" fmla="*/ 1706828 w 4826000"/>
              <a:gd name="connsiteY4203" fmla="*/ 6564258 h 6857957"/>
              <a:gd name="connsiteX4204" fmla="*/ 1698912 w 4826000"/>
              <a:gd name="connsiteY4204" fmla="*/ 6562349 h 6857957"/>
              <a:gd name="connsiteX4205" fmla="*/ 1687513 w 4826000"/>
              <a:gd name="connsiteY4205" fmla="*/ 6560121 h 6857957"/>
              <a:gd name="connsiteX4206" fmla="*/ 1689413 w 4826000"/>
              <a:gd name="connsiteY4206" fmla="*/ 6559485 h 6857957"/>
              <a:gd name="connsiteX4207" fmla="*/ 1691946 w 4826000"/>
              <a:gd name="connsiteY4207" fmla="*/ 6558531 h 6857957"/>
              <a:gd name="connsiteX4208" fmla="*/ 1697012 w 4826000"/>
              <a:gd name="connsiteY4208" fmla="*/ 6557894 h 6857957"/>
              <a:gd name="connsiteX4209" fmla="*/ 1703029 w 4826000"/>
              <a:gd name="connsiteY4209" fmla="*/ 6557258 h 6857957"/>
              <a:gd name="connsiteX4210" fmla="*/ 1708728 w 4826000"/>
              <a:gd name="connsiteY4210" fmla="*/ 6556621 h 6857957"/>
              <a:gd name="connsiteX4211" fmla="*/ 1710944 w 4826000"/>
              <a:gd name="connsiteY4211" fmla="*/ 6555985 h 6857957"/>
              <a:gd name="connsiteX4212" fmla="*/ 1713478 w 4826000"/>
              <a:gd name="connsiteY4212" fmla="*/ 6555349 h 6857957"/>
              <a:gd name="connsiteX4213" fmla="*/ 1715378 w 4826000"/>
              <a:gd name="connsiteY4213" fmla="*/ 6554394 h 6857957"/>
              <a:gd name="connsiteX4214" fmla="*/ 1716961 w 4826000"/>
              <a:gd name="connsiteY4214" fmla="*/ 6553440 h 6857957"/>
              <a:gd name="connsiteX4215" fmla="*/ 1717912 w 4826000"/>
              <a:gd name="connsiteY4215" fmla="*/ 6551531 h 6857957"/>
              <a:gd name="connsiteX4216" fmla="*/ 1718227 w 4826000"/>
              <a:gd name="connsiteY4216" fmla="*/ 6549940 h 6857957"/>
              <a:gd name="connsiteX4217" fmla="*/ 1718227 w 4826000"/>
              <a:gd name="connsiteY4217" fmla="*/ 6547712 h 6857957"/>
              <a:gd name="connsiteX4218" fmla="*/ 1717594 w 4826000"/>
              <a:gd name="connsiteY4218" fmla="*/ 6545167 h 6857957"/>
              <a:gd name="connsiteX4219" fmla="*/ 1719494 w 4826000"/>
              <a:gd name="connsiteY4219" fmla="*/ 6545167 h 6857957"/>
              <a:gd name="connsiteX4220" fmla="*/ 1721394 w 4826000"/>
              <a:gd name="connsiteY4220" fmla="*/ 6545485 h 6857957"/>
              <a:gd name="connsiteX4221" fmla="*/ 1722978 w 4826000"/>
              <a:gd name="connsiteY4221" fmla="*/ 6546122 h 6857957"/>
              <a:gd name="connsiteX4222" fmla="*/ 1724243 w 4826000"/>
              <a:gd name="connsiteY4222" fmla="*/ 6547076 h 6857957"/>
              <a:gd name="connsiteX4223" fmla="*/ 1725193 w 4826000"/>
              <a:gd name="connsiteY4223" fmla="*/ 6548031 h 6857957"/>
              <a:gd name="connsiteX4224" fmla="*/ 1725827 w 4826000"/>
              <a:gd name="connsiteY4224" fmla="*/ 6549303 h 6857957"/>
              <a:gd name="connsiteX4225" fmla="*/ 1726143 w 4826000"/>
              <a:gd name="connsiteY4225" fmla="*/ 6550258 h 6857957"/>
              <a:gd name="connsiteX4226" fmla="*/ 1726460 w 4826000"/>
              <a:gd name="connsiteY4226" fmla="*/ 6551531 h 6857957"/>
              <a:gd name="connsiteX4227" fmla="*/ 1726143 w 4826000"/>
              <a:gd name="connsiteY4227" fmla="*/ 6553122 h 6857957"/>
              <a:gd name="connsiteX4228" fmla="*/ 1725510 w 4826000"/>
              <a:gd name="connsiteY4228" fmla="*/ 6554076 h 6857957"/>
              <a:gd name="connsiteX4229" fmla="*/ 1724560 w 4826000"/>
              <a:gd name="connsiteY4229" fmla="*/ 6555349 h 6857957"/>
              <a:gd name="connsiteX4230" fmla="*/ 1722978 w 4826000"/>
              <a:gd name="connsiteY4230" fmla="*/ 6555985 h 6857957"/>
              <a:gd name="connsiteX4231" fmla="*/ 1721394 w 4826000"/>
              <a:gd name="connsiteY4231" fmla="*/ 6556621 h 6857957"/>
              <a:gd name="connsiteX4232" fmla="*/ 1718861 w 4826000"/>
              <a:gd name="connsiteY4232" fmla="*/ 6556940 h 6857957"/>
              <a:gd name="connsiteX4233" fmla="*/ 1716011 w 4826000"/>
              <a:gd name="connsiteY4233" fmla="*/ 6556621 h 6857957"/>
              <a:gd name="connsiteX4234" fmla="*/ 1712844 w 4826000"/>
              <a:gd name="connsiteY4234" fmla="*/ 6556303 h 6857957"/>
              <a:gd name="connsiteX4235" fmla="*/ 1716961 w 4826000"/>
              <a:gd name="connsiteY4235" fmla="*/ 6557894 h 6857957"/>
              <a:gd name="connsiteX4236" fmla="*/ 1722027 w 4826000"/>
              <a:gd name="connsiteY4236" fmla="*/ 6559485 h 6857957"/>
              <a:gd name="connsiteX4237" fmla="*/ 1727410 w 4826000"/>
              <a:gd name="connsiteY4237" fmla="*/ 6560440 h 6857957"/>
              <a:gd name="connsiteX4238" fmla="*/ 1733110 w 4826000"/>
              <a:gd name="connsiteY4238" fmla="*/ 6561394 h 6857957"/>
              <a:gd name="connsiteX4239" fmla="*/ 1735009 w 4826000"/>
              <a:gd name="connsiteY4239" fmla="*/ 6557894 h 6857957"/>
              <a:gd name="connsiteX4240" fmla="*/ 1736276 w 4826000"/>
              <a:gd name="connsiteY4240" fmla="*/ 6554076 h 6857957"/>
              <a:gd name="connsiteX4241" fmla="*/ 1736909 w 4826000"/>
              <a:gd name="connsiteY4241" fmla="*/ 6551531 h 6857957"/>
              <a:gd name="connsiteX4242" fmla="*/ 1737226 w 4826000"/>
              <a:gd name="connsiteY4242" fmla="*/ 6549622 h 6857957"/>
              <a:gd name="connsiteX4243" fmla="*/ 1737226 w 4826000"/>
              <a:gd name="connsiteY4243" fmla="*/ 6547394 h 6857957"/>
              <a:gd name="connsiteX4244" fmla="*/ 1736909 w 4826000"/>
              <a:gd name="connsiteY4244" fmla="*/ 6545485 h 6857957"/>
              <a:gd name="connsiteX4245" fmla="*/ 1736276 w 4826000"/>
              <a:gd name="connsiteY4245" fmla="*/ 6543258 h 6857957"/>
              <a:gd name="connsiteX4246" fmla="*/ 1735327 w 4826000"/>
              <a:gd name="connsiteY4246" fmla="*/ 6541349 h 6857957"/>
              <a:gd name="connsiteX4247" fmla="*/ 1733426 w 4826000"/>
              <a:gd name="connsiteY4247" fmla="*/ 6540076 h 6857957"/>
              <a:gd name="connsiteX4248" fmla="*/ 1731526 w 4826000"/>
              <a:gd name="connsiteY4248" fmla="*/ 6538804 h 6857957"/>
              <a:gd name="connsiteX4249" fmla="*/ 1728676 w 4826000"/>
              <a:gd name="connsiteY4249" fmla="*/ 6537849 h 6857957"/>
              <a:gd name="connsiteX4250" fmla="*/ 1725193 w 4826000"/>
              <a:gd name="connsiteY4250" fmla="*/ 6536894 h 6857957"/>
              <a:gd name="connsiteX4251" fmla="*/ 1721077 w 4826000"/>
              <a:gd name="connsiteY4251" fmla="*/ 6536576 h 6857957"/>
              <a:gd name="connsiteX4252" fmla="*/ 1716011 w 4826000"/>
              <a:gd name="connsiteY4252" fmla="*/ 6536894 h 6857957"/>
              <a:gd name="connsiteX4253" fmla="*/ 1719177 w 4826000"/>
              <a:gd name="connsiteY4253" fmla="*/ 6534349 h 6857957"/>
              <a:gd name="connsiteX4254" fmla="*/ 1722027 w 4826000"/>
              <a:gd name="connsiteY4254" fmla="*/ 6531485 h 6857957"/>
              <a:gd name="connsiteX4255" fmla="*/ 1724243 w 4826000"/>
              <a:gd name="connsiteY4255" fmla="*/ 6528304 h 6857957"/>
              <a:gd name="connsiteX4256" fmla="*/ 1726460 w 4826000"/>
              <a:gd name="connsiteY4256" fmla="*/ 6525758 h 6857957"/>
              <a:gd name="connsiteX4257" fmla="*/ 1728360 w 4826000"/>
              <a:gd name="connsiteY4257" fmla="*/ 6522895 h 6857957"/>
              <a:gd name="connsiteX4258" fmla="*/ 1729626 w 4826000"/>
              <a:gd name="connsiteY4258" fmla="*/ 6519395 h 6857957"/>
              <a:gd name="connsiteX4259" fmla="*/ 1730576 w 4826000"/>
              <a:gd name="connsiteY4259" fmla="*/ 6516531 h 6857957"/>
              <a:gd name="connsiteX4260" fmla="*/ 1731210 w 4826000"/>
              <a:gd name="connsiteY4260" fmla="*/ 6513349 h 6857957"/>
              <a:gd name="connsiteX4261" fmla="*/ 1731526 w 4826000"/>
              <a:gd name="connsiteY4261" fmla="*/ 6510168 h 6857957"/>
              <a:gd name="connsiteX4262" fmla="*/ 1731843 w 4826000"/>
              <a:gd name="connsiteY4262" fmla="*/ 6506668 h 6857957"/>
              <a:gd name="connsiteX4263" fmla="*/ 1731526 w 4826000"/>
              <a:gd name="connsiteY4263" fmla="*/ 6503804 h 6857957"/>
              <a:gd name="connsiteX4264" fmla="*/ 1731210 w 4826000"/>
              <a:gd name="connsiteY4264" fmla="*/ 6500622 h 6857957"/>
              <a:gd name="connsiteX4265" fmla="*/ 1730576 w 4826000"/>
              <a:gd name="connsiteY4265" fmla="*/ 6497122 h 6857957"/>
              <a:gd name="connsiteX4266" fmla="*/ 1729626 w 4826000"/>
              <a:gd name="connsiteY4266" fmla="*/ 6493941 h 6857957"/>
              <a:gd name="connsiteX4267" fmla="*/ 1728676 w 4826000"/>
              <a:gd name="connsiteY4267" fmla="*/ 6490441 h 6857957"/>
              <a:gd name="connsiteX4268" fmla="*/ 1727410 w 4826000"/>
              <a:gd name="connsiteY4268" fmla="*/ 6487259 h 6857957"/>
              <a:gd name="connsiteX4269" fmla="*/ 1731210 w 4826000"/>
              <a:gd name="connsiteY4269" fmla="*/ 6488213 h 6857957"/>
              <a:gd name="connsiteX4270" fmla="*/ 1735959 w 4826000"/>
              <a:gd name="connsiteY4270" fmla="*/ 6488850 h 6857957"/>
              <a:gd name="connsiteX4271" fmla="*/ 1740709 w 4826000"/>
              <a:gd name="connsiteY4271" fmla="*/ 6489168 h 6857957"/>
              <a:gd name="connsiteX4272" fmla="*/ 1747042 w 4826000"/>
              <a:gd name="connsiteY4272" fmla="*/ 6489168 h 6857957"/>
              <a:gd name="connsiteX4273" fmla="*/ 1744509 w 4826000"/>
              <a:gd name="connsiteY4273" fmla="*/ 6488213 h 6857957"/>
              <a:gd name="connsiteX4274" fmla="*/ 1741976 w 4826000"/>
              <a:gd name="connsiteY4274" fmla="*/ 6486623 h 6857957"/>
              <a:gd name="connsiteX4275" fmla="*/ 1739759 w 4826000"/>
              <a:gd name="connsiteY4275" fmla="*/ 6484395 h 6857957"/>
              <a:gd name="connsiteX4276" fmla="*/ 1737859 w 4826000"/>
              <a:gd name="connsiteY4276" fmla="*/ 6482168 h 6857957"/>
              <a:gd name="connsiteX4277" fmla="*/ 1736276 w 4826000"/>
              <a:gd name="connsiteY4277" fmla="*/ 6479941 h 6857957"/>
              <a:gd name="connsiteX4278" fmla="*/ 1735327 w 4826000"/>
              <a:gd name="connsiteY4278" fmla="*/ 6477395 h 6857957"/>
              <a:gd name="connsiteX4279" fmla="*/ 1734693 w 4826000"/>
              <a:gd name="connsiteY4279" fmla="*/ 6474850 h 6857957"/>
              <a:gd name="connsiteX4280" fmla="*/ 1734060 w 4826000"/>
              <a:gd name="connsiteY4280" fmla="*/ 6472623 h 6857957"/>
              <a:gd name="connsiteX4281" fmla="*/ 1734693 w 4826000"/>
              <a:gd name="connsiteY4281" fmla="*/ 6470077 h 6857957"/>
              <a:gd name="connsiteX4282" fmla="*/ 1735643 w 4826000"/>
              <a:gd name="connsiteY4282" fmla="*/ 6467850 h 6857957"/>
              <a:gd name="connsiteX4283" fmla="*/ 1737226 w 4826000"/>
              <a:gd name="connsiteY4283" fmla="*/ 6466259 h 6857957"/>
              <a:gd name="connsiteX4284" fmla="*/ 1739442 w 4826000"/>
              <a:gd name="connsiteY4284" fmla="*/ 6464668 h 6857957"/>
              <a:gd name="connsiteX4285" fmla="*/ 1742292 w 4826000"/>
              <a:gd name="connsiteY4285" fmla="*/ 6463714 h 6857957"/>
              <a:gd name="connsiteX4286" fmla="*/ 1746092 w 4826000"/>
              <a:gd name="connsiteY4286" fmla="*/ 6463396 h 6857957"/>
              <a:gd name="connsiteX4287" fmla="*/ 1750525 w 4826000"/>
              <a:gd name="connsiteY4287" fmla="*/ 6463714 h 6857957"/>
              <a:gd name="connsiteX4288" fmla="*/ 1755591 w 4826000"/>
              <a:gd name="connsiteY4288" fmla="*/ 6464350 h 6857957"/>
              <a:gd name="connsiteX4289" fmla="*/ 1754641 w 4826000"/>
              <a:gd name="connsiteY4289" fmla="*/ 6462441 h 6857957"/>
              <a:gd name="connsiteX4290" fmla="*/ 1752742 w 4826000"/>
              <a:gd name="connsiteY4290" fmla="*/ 6461168 h 6857957"/>
              <a:gd name="connsiteX4291" fmla="*/ 1750208 w 4826000"/>
              <a:gd name="connsiteY4291" fmla="*/ 6460532 h 6857957"/>
              <a:gd name="connsiteX4292" fmla="*/ 1747042 w 4826000"/>
              <a:gd name="connsiteY4292" fmla="*/ 6459577 h 6857957"/>
              <a:gd name="connsiteX4293" fmla="*/ 1743559 w 4826000"/>
              <a:gd name="connsiteY4293" fmla="*/ 6459259 h 6857957"/>
              <a:gd name="connsiteX4294" fmla="*/ 1739126 w 4826000"/>
              <a:gd name="connsiteY4294" fmla="*/ 6459259 h 6857957"/>
              <a:gd name="connsiteX4295" fmla="*/ 1734060 w 4826000"/>
              <a:gd name="connsiteY4295" fmla="*/ 6459259 h 6857957"/>
              <a:gd name="connsiteX4296" fmla="*/ 1729310 w 4826000"/>
              <a:gd name="connsiteY4296" fmla="*/ 6459577 h 6857957"/>
              <a:gd name="connsiteX4297" fmla="*/ 1732476 w 4826000"/>
              <a:gd name="connsiteY4297" fmla="*/ 6454805 h 6857957"/>
              <a:gd name="connsiteX4298" fmla="*/ 1733426 w 4826000"/>
              <a:gd name="connsiteY4298" fmla="*/ 6452896 h 6857957"/>
              <a:gd name="connsiteX4299" fmla="*/ 1734693 w 4826000"/>
              <a:gd name="connsiteY4299" fmla="*/ 6450987 h 6857957"/>
              <a:gd name="connsiteX4300" fmla="*/ 1735327 w 4826000"/>
              <a:gd name="connsiteY4300" fmla="*/ 6449396 h 6857957"/>
              <a:gd name="connsiteX4301" fmla="*/ 1735327 w 4826000"/>
              <a:gd name="connsiteY4301" fmla="*/ 6447487 h 6857957"/>
              <a:gd name="connsiteX4302" fmla="*/ 1735327 w 4826000"/>
              <a:gd name="connsiteY4302" fmla="*/ 6445896 h 6857957"/>
              <a:gd name="connsiteX4303" fmla="*/ 1735009 w 4826000"/>
              <a:gd name="connsiteY4303" fmla="*/ 6444623 h 6857957"/>
              <a:gd name="connsiteX4304" fmla="*/ 1733743 w 4826000"/>
              <a:gd name="connsiteY4304" fmla="*/ 6443032 h 6857957"/>
              <a:gd name="connsiteX4305" fmla="*/ 1732793 w 4826000"/>
              <a:gd name="connsiteY4305" fmla="*/ 6441760 h 6857957"/>
              <a:gd name="connsiteX4306" fmla="*/ 1731210 w 4826000"/>
              <a:gd name="connsiteY4306" fmla="*/ 6440169 h 6857957"/>
              <a:gd name="connsiteX4307" fmla="*/ 1729310 w 4826000"/>
              <a:gd name="connsiteY4307" fmla="*/ 6438578 h 6857957"/>
              <a:gd name="connsiteX4308" fmla="*/ 1724560 w 4826000"/>
              <a:gd name="connsiteY4308" fmla="*/ 6435714 h 6857957"/>
              <a:gd name="connsiteX4309" fmla="*/ 1717912 w 4826000"/>
              <a:gd name="connsiteY4309" fmla="*/ 6432532 h 6857957"/>
              <a:gd name="connsiteX4310" fmla="*/ 1721394 w 4826000"/>
              <a:gd name="connsiteY4310" fmla="*/ 6432532 h 6857957"/>
              <a:gd name="connsiteX4311" fmla="*/ 1724243 w 4826000"/>
              <a:gd name="connsiteY4311" fmla="*/ 6432532 h 6857957"/>
              <a:gd name="connsiteX4312" fmla="*/ 1726143 w 4826000"/>
              <a:gd name="connsiteY4312" fmla="*/ 6432214 h 6857957"/>
              <a:gd name="connsiteX4313" fmla="*/ 1728043 w 4826000"/>
              <a:gd name="connsiteY4313" fmla="*/ 6431578 h 6857957"/>
              <a:gd name="connsiteX4314" fmla="*/ 1729310 w 4826000"/>
              <a:gd name="connsiteY4314" fmla="*/ 6430942 h 6857957"/>
              <a:gd name="connsiteX4315" fmla="*/ 1730261 w 4826000"/>
              <a:gd name="connsiteY4315" fmla="*/ 6430305 h 6857957"/>
              <a:gd name="connsiteX4316" fmla="*/ 1731843 w 4826000"/>
              <a:gd name="connsiteY4316" fmla="*/ 6428714 h 6857957"/>
              <a:gd name="connsiteX4317" fmla="*/ 1733743 w 4826000"/>
              <a:gd name="connsiteY4317" fmla="*/ 6427123 h 6857957"/>
              <a:gd name="connsiteX4318" fmla="*/ 1735327 w 4826000"/>
              <a:gd name="connsiteY4318" fmla="*/ 6426487 h 6857957"/>
              <a:gd name="connsiteX4319" fmla="*/ 1736909 w 4826000"/>
              <a:gd name="connsiteY4319" fmla="*/ 6425851 h 6857957"/>
              <a:gd name="connsiteX4320" fmla="*/ 1738809 w 4826000"/>
              <a:gd name="connsiteY4320" fmla="*/ 6425533 h 6857957"/>
              <a:gd name="connsiteX4321" fmla="*/ 1741976 w 4826000"/>
              <a:gd name="connsiteY4321" fmla="*/ 6425214 h 6857957"/>
              <a:gd name="connsiteX4322" fmla="*/ 1745142 w 4826000"/>
              <a:gd name="connsiteY4322" fmla="*/ 6425533 h 6857957"/>
              <a:gd name="connsiteX4323" fmla="*/ 1749575 w 4826000"/>
              <a:gd name="connsiteY4323" fmla="*/ 6425851 h 6857957"/>
              <a:gd name="connsiteX4324" fmla="*/ 1749575 w 4826000"/>
              <a:gd name="connsiteY4324" fmla="*/ 6424896 h 6857957"/>
              <a:gd name="connsiteX4325" fmla="*/ 1749258 w 4826000"/>
              <a:gd name="connsiteY4325" fmla="*/ 6424260 h 6857957"/>
              <a:gd name="connsiteX4326" fmla="*/ 1747993 w 4826000"/>
              <a:gd name="connsiteY4326" fmla="*/ 6422987 h 6857957"/>
              <a:gd name="connsiteX4327" fmla="*/ 1746726 w 4826000"/>
              <a:gd name="connsiteY4327" fmla="*/ 6422033 h 6857957"/>
              <a:gd name="connsiteX4328" fmla="*/ 1745142 w 4826000"/>
              <a:gd name="connsiteY4328" fmla="*/ 6420760 h 6857957"/>
              <a:gd name="connsiteX4329" fmla="*/ 1743559 w 4826000"/>
              <a:gd name="connsiteY4329" fmla="*/ 6419805 h 6857957"/>
              <a:gd name="connsiteX4330" fmla="*/ 1742292 w 4826000"/>
              <a:gd name="connsiteY4330" fmla="*/ 6418214 h 6857957"/>
              <a:gd name="connsiteX4331" fmla="*/ 1741342 w 4826000"/>
              <a:gd name="connsiteY4331" fmla="*/ 6416942 h 6857957"/>
              <a:gd name="connsiteX4332" fmla="*/ 1741026 w 4826000"/>
              <a:gd name="connsiteY4332" fmla="*/ 6416305 h 6857957"/>
              <a:gd name="connsiteX4333" fmla="*/ 1741026 w 4826000"/>
              <a:gd name="connsiteY4333" fmla="*/ 6415351 h 6857957"/>
              <a:gd name="connsiteX4334" fmla="*/ 1737226 w 4826000"/>
              <a:gd name="connsiteY4334" fmla="*/ 6416942 h 6857957"/>
              <a:gd name="connsiteX4335" fmla="*/ 1734060 w 4826000"/>
              <a:gd name="connsiteY4335" fmla="*/ 6419169 h 6857957"/>
              <a:gd name="connsiteX4336" fmla="*/ 1731526 w 4826000"/>
              <a:gd name="connsiteY4336" fmla="*/ 6421396 h 6857957"/>
              <a:gd name="connsiteX4337" fmla="*/ 1729626 w 4826000"/>
              <a:gd name="connsiteY4337" fmla="*/ 6423942 h 6857957"/>
              <a:gd name="connsiteX4338" fmla="*/ 1726460 w 4826000"/>
              <a:gd name="connsiteY4338" fmla="*/ 6423305 h 6857957"/>
              <a:gd name="connsiteX4339" fmla="*/ 1724560 w 4826000"/>
              <a:gd name="connsiteY4339" fmla="*/ 6422987 h 6857957"/>
              <a:gd name="connsiteX4340" fmla="*/ 1723610 w 4826000"/>
              <a:gd name="connsiteY4340" fmla="*/ 6422351 h 6857957"/>
              <a:gd name="connsiteX4341" fmla="*/ 1722978 w 4826000"/>
              <a:gd name="connsiteY4341" fmla="*/ 6421714 h 6857957"/>
              <a:gd name="connsiteX4342" fmla="*/ 1722978 w 4826000"/>
              <a:gd name="connsiteY4342" fmla="*/ 6420760 h 6857957"/>
              <a:gd name="connsiteX4343" fmla="*/ 1723610 w 4826000"/>
              <a:gd name="connsiteY4343" fmla="*/ 6419805 h 6857957"/>
              <a:gd name="connsiteX4344" fmla="*/ 1725193 w 4826000"/>
              <a:gd name="connsiteY4344" fmla="*/ 6417578 h 6857957"/>
              <a:gd name="connsiteX4345" fmla="*/ 1727727 w 4826000"/>
              <a:gd name="connsiteY4345" fmla="*/ 6415351 h 6857957"/>
              <a:gd name="connsiteX4346" fmla="*/ 1728360 w 4826000"/>
              <a:gd name="connsiteY4346" fmla="*/ 6414396 h 6857957"/>
              <a:gd name="connsiteX4347" fmla="*/ 1728994 w 4826000"/>
              <a:gd name="connsiteY4347" fmla="*/ 6413124 h 6857957"/>
              <a:gd name="connsiteX4348" fmla="*/ 1729310 w 4826000"/>
              <a:gd name="connsiteY4348" fmla="*/ 6411851 h 6857957"/>
              <a:gd name="connsiteX4349" fmla="*/ 1729310 w 4826000"/>
              <a:gd name="connsiteY4349" fmla="*/ 6410260 h 6857957"/>
              <a:gd name="connsiteX4350" fmla="*/ 1728360 w 4826000"/>
              <a:gd name="connsiteY4350" fmla="*/ 6408987 h 6857957"/>
              <a:gd name="connsiteX4351" fmla="*/ 1726777 w 4826000"/>
              <a:gd name="connsiteY4351" fmla="*/ 6407396 h 6857957"/>
              <a:gd name="connsiteX4352" fmla="*/ 1730261 w 4826000"/>
              <a:gd name="connsiteY4352" fmla="*/ 6408033 h 6857957"/>
              <a:gd name="connsiteX4353" fmla="*/ 1733110 w 4826000"/>
              <a:gd name="connsiteY4353" fmla="*/ 6408669 h 6857957"/>
              <a:gd name="connsiteX4354" fmla="*/ 1736276 w 4826000"/>
              <a:gd name="connsiteY4354" fmla="*/ 6409624 h 6857957"/>
              <a:gd name="connsiteX4355" fmla="*/ 1738176 w 4826000"/>
              <a:gd name="connsiteY4355" fmla="*/ 6409624 h 6857957"/>
              <a:gd name="connsiteX4356" fmla="*/ 1740076 w 4826000"/>
              <a:gd name="connsiteY4356" fmla="*/ 6409624 h 6857957"/>
              <a:gd name="connsiteX4357" fmla="*/ 1737543 w 4826000"/>
              <a:gd name="connsiteY4357" fmla="*/ 6408351 h 6857957"/>
              <a:gd name="connsiteX4358" fmla="*/ 1735009 w 4826000"/>
              <a:gd name="connsiteY4358" fmla="*/ 6406442 h 6857957"/>
              <a:gd name="connsiteX4359" fmla="*/ 1733743 w 4826000"/>
              <a:gd name="connsiteY4359" fmla="*/ 6405487 h 6857957"/>
              <a:gd name="connsiteX4360" fmla="*/ 1733110 w 4826000"/>
              <a:gd name="connsiteY4360" fmla="*/ 6404533 h 6857957"/>
              <a:gd name="connsiteX4361" fmla="*/ 1732476 w 4826000"/>
              <a:gd name="connsiteY4361" fmla="*/ 6402942 h 6857957"/>
              <a:gd name="connsiteX4362" fmla="*/ 1732160 w 4826000"/>
              <a:gd name="connsiteY4362" fmla="*/ 6401669 h 6857957"/>
              <a:gd name="connsiteX4363" fmla="*/ 1735959 w 4826000"/>
              <a:gd name="connsiteY4363" fmla="*/ 6401669 h 6857957"/>
              <a:gd name="connsiteX4364" fmla="*/ 1738492 w 4826000"/>
              <a:gd name="connsiteY4364" fmla="*/ 6401669 h 6857957"/>
              <a:gd name="connsiteX4365" fmla="*/ 1740709 w 4826000"/>
              <a:gd name="connsiteY4365" fmla="*/ 6401987 h 6857957"/>
              <a:gd name="connsiteX4366" fmla="*/ 1743242 w 4826000"/>
              <a:gd name="connsiteY4366" fmla="*/ 6402306 h 6857957"/>
              <a:gd name="connsiteX4367" fmla="*/ 1747042 w 4826000"/>
              <a:gd name="connsiteY4367" fmla="*/ 6403260 h 6857957"/>
              <a:gd name="connsiteX4368" fmla="*/ 1749575 w 4826000"/>
              <a:gd name="connsiteY4368" fmla="*/ 6403578 h 6857957"/>
              <a:gd name="connsiteX4369" fmla="*/ 1752425 w 4826000"/>
              <a:gd name="connsiteY4369" fmla="*/ 6403897 h 6857957"/>
              <a:gd name="connsiteX4370" fmla="*/ 1751475 w 4826000"/>
              <a:gd name="connsiteY4370" fmla="*/ 6401351 h 6857957"/>
              <a:gd name="connsiteX4371" fmla="*/ 1750525 w 4826000"/>
              <a:gd name="connsiteY4371" fmla="*/ 6398806 h 6857957"/>
              <a:gd name="connsiteX4372" fmla="*/ 1749575 w 4826000"/>
              <a:gd name="connsiteY4372" fmla="*/ 6396260 h 6857957"/>
              <a:gd name="connsiteX4373" fmla="*/ 1747359 w 4826000"/>
              <a:gd name="connsiteY4373" fmla="*/ 6394351 h 6857957"/>
              <a:gd name="connsiteX4374" fmla="*/ 1746092 w 4826000"/>
              <a:gd name="connsiteY4374" fmla="*/ 6393397 h 6857957"/>
              <a:gd name="connsiteX4375" fmla="*/ 1744825 w 4826000"/>
              <a:gd name="connsiteY4375" fmla="*/ 6392760 h 6857957"/>
              <a:gd name="connsiteX4376" fmla="*/ 1743242 w 4826000"/>
              <a:gd name="connsiteY4376" fmla="*/ 6392124 h 6857957"/>
              <a:gd name="connsiteX4377" fmla="*/ 1741026 w 4826000"/>
              <a:gd name="connsiteY4377" fmla="*/ 6391488 h 6857957"/>
              <a:gd name="connsiteX4378" fmla="*/ 1739126 w 4826000"/>
              <a:gd name="connsiteY4378" fmla="*/ 6391169 h 6857957"/>
              <a:gd name="connsiteX4379" fmla="*/ 1736594 w 4826000"/>
              <a:gd name="connsiteY4379" fmla="*/ 6390851 h 6857957"/>
              <a:gd name="connsiteX4380" fmla="*/ 1730576 w 4826000"/>
              <a:gd name="connsiteY4380" fmla="*/ 6390851 h 6857957"/>
              <a:gd name="connsiteX4381" fmla="*/ 1733110 w 4826000"/>
              <a:gd name="connsiteY4381" fmla="*/ 6388624 h 6857957"/>
              <a:gd name="connsiteX4382" fmla="*/ 1735327 w 4826000"/>
              <a:gd name="connsiteY4382" fmla="*/ 6386715 h 6857957"/>
              <a:gd name="connsiteX4383" fmla="*/ 1736909 w 4826000"/>
              <a:gd name="connsiteY4383" fmla="*/ 6384488 h 6857957"/>
              <a:gd name="connsiteX4384" fmla="*/ 1737859 w 4826000"/>
              <a:gd name="connsiteY4384" fmla="*/ 6382260 h 6857957"/>
              <a:gd name="connsiteX4385" fmla="*/ 1738176 w 4826000"/>
              <a:gd name="connsiteY4385" fmla="*/ 6380033 h 6857957"/>
              <a:gd name="connsiteX4386" fmla="*/ 1738176 w 4826000"/>
              <a:gd name="connsiteY4386" fmla="*/ 6377806 h 6857957"/>
              <a:gd name="connsiteX4387" fmla="*/ 1737859 w 4826000"/>
              <a:gd name="connsiteY4387" fmla="*/ 6375261 h 6857957"/>
              <a:gd name="connsiteX4388" fmla="*/ 1736909 w 4826000"/>
              <a:gd name="connsiteY4388" fmla="*/ 6372715 h 6857957"/>
              <a:gd name="connsiteX4389" fmla="*/ 1735643 w 4826000"/>
              <a:gd name="connsiteY4389" fmla="*/ 6370488 h 6857957"/>
              <a:gd name="connsiteX4390" fmla="*/ 1734060 w 4826000"/>
              <a:gd name="connsiteY4390" fmla="*/ 6368261 h 6857957"/>
              <a:gd name="connsiteX4391" fmla="*/ 1732160 w 4826000"/>
              <a:gd name="connsiteY4391" fmla="*/ 6365715 h 6857957"/>
              <a:gd name="connsiteX4392" fmla="*/ 1729943 w 4826000"/>
              <a:gd name="connsiteY4392" fmla="*/ 6363806 h 6857957"/>
              <a:gd name="connsiteX4393" fmla="*/ 1727410 w 4826000"/>
              <a:gd name="connsiteY4393" fmla="*/ 6361579 h 6857957"/>
              <a:gd name="connsiteX4394" fmla="*/ 1724243 w 4826000"/>
              <a:gd name="connsiteY4394" fmla="*/ 6359352 h 6857957"/>
              <a:gd name="connsiteX4395" fmla="*/ 1721394 w 4826000"/>
              <a:gd name="connsiteY4395" fmla="*/ 6357443 h 6857957"/>
              <a:gd name="connsiteX4396" fmla="*/ 1717912 w 4826000"/>
              <a:gd name="connsiteY4396" fmla="*/ 6355534 h 6857957"/>
              <a:gd name="connsiteX4397" fmla="*/ 1722660 w 4826000"/>
              <a:gd name="connsiteY4397" fmla="*/ 6356806 h 6857957"/>
              <a:gd name="connsiteX4398" fmla="*/ 1726460 w 4826000"/>
              <a:gd name="connsiteY4398" fmla="*/ 6357443 h 6857957"/>
              <a:gd name="connsiteX4399" fmla="*/ 1729943 w 4826000"/>
              <a:gd name="connsiteY4399" fmla="*/ 6357443 h 6857957"/>
              <a:gd name="connsiteX4400" fmla="*/ 1733110 w 4826000"/>
              <a:gd name="connsiteY4400" fmla="*/ 6357124 h 6857957"/>
              <a:gd name="connsiteX4401" fmla="*/ 1740393 w 4826000"/>
              <a:gd name="connsiteY4401" fmla="*/ 6355852 h 6857957"/>
              <a:gd name="connsiteX4402" fmla="*/ 1744825 w 4826000"/>
              <a:gd name="connsiteY4402" fmla="*/ 6354897 h 6857957"/>
              <a:gd name="connsiteX4403" fmla="*/ 1750525 w 4826000"/>
              <a:gd name="connsiteY4403" fmla="*/ 6354579 h 6857957"/>
              <a:gd name="connsiteX4404" fmla="*/ 1752108 w 4826000"/>
              <a:gd name="connsiteY4404" fmla="*/ 6349806 h 6857957"/>
              <a:gd name="connsiteX4405" fmla="*/ 1753058 w 4826000"/>
              <a:gd name="connsiteY4405" fmla="*/ 6345352 h 6857957"/>
              <a:gd name="connsiteX4406" fmla="*/ 1753691 w 4826000"/>
              <a:gd name="connsiteY4406" fmla="*/ 6340261 h 6857957"/>
              <a:gd name="connsiteX4407" fmla="*/ 1753691 w 4826000"/>
              <a:gd name="connsiteY4407" fmla="*/ 6335170 h 6857957"/>
              <a:gd name="connsiteX4408" fmla="*/ 1753375 w 4826000"/>
              <a:gd name="connsiteY4408" fmla="*/ 6330398 h 6857957"/>
              <a:gd name="connsiteX4409" fmla="*/ 1752742 w 4826000"/>
              <a:gd name="connsiteY4409" fmla="*/ 6324989 h 6857957"/>
              <a:gd name="connsiteX4410" fmla="*/ 1751158 w 4826000"/>
              <a:gd name="connsiteY4410" fmla="*/ 6314489 h 6857957"/>
              <a:gd name="connsiteX4411" fmla="*/ 1750525 w 4826000"/>
              <a:gd name="connsiteY4411" fmla="*/ 6309398 h 6857957"/>
              <a:gd name="connsiteX4412" fmla="*/ 1750208 w 4826000"/>
              <a:gd name="connsiteY4412" fmla="*/ 6303671 h 6857957"/>
              <a:gd name="connsiteX4413" fmla="*/ 1749892 w 4826000"/>
              <a:gd name="connsiteY4413" fmla="*/ 6298262 h 6857957"/>
              <a:gd name="connsiteX4414" fmla="*/ 1749892 w 4826000"/>
              <a:gd name="connsiteY4414" fmla="*/ 6292853 h 6857957"/>
              <a:gd name="connsiteX4415" fmla="*/ 1750525 w 4826000"/>
              <a:gd name="connsiteY4415" fmla="*/ 6287762 h 6857957"/>
              <a:gd name="connsiteX4416" fmla="*/ 1751792 w 4826000"/>
              <a:gd name="connsiteY4416" fmla="*/ 6282353 h 6857957"/>
              <a:gd name="connsiteX4417" fmla="*/ 1753691 w 4826000"/>
              <a:gd name="connsiteY4417" fmla="*/ 6276944 h 6857957"/>
              <a:gd name="connsiteX4418" fmla="*/ 1754641 w 4826000"/>
              <a:gd name="connsiteY4418" fmla="*/ 6274398 h 6857957"/>
              <a:gd name="connsiteX4419" fmla="*/ 1391072 w 4826000"/>
              <a:gd name="connsiteY4419" fmla="*/ 6272171 h 6857957"/>
              <a:gd name="connsiteX4420" fmla="*/ 1396208 w 4826000"/>
              <a:gd name="connsiteY4420" fmla="*/ 6272494 h 6857957"/>
              <a:gd name="connsiteX4421" fmla="*/ 1400699 w 4826000"/>
              <a:gd name="connsiteY4421" fmla="*/ 6272817 h 6857957"/>
              <a:gd name="connsiteX4422" fmla="*/ 1403266 w 4826000"/>
              <a:gd name="connsiteY4422" fmla="*/ 6273785 h 6857957"/>
              <a:gd name="connsiteX4423" fmla="*/ 1405191 w 4826000"/>
              <a:gd name="connsiteY4423" fmla="*/ 6274753 h 6857957"/>
              <a:gd name="connsiteX4424" fmla="*/ 1405833 w 4826000"/>
              <a:gd name="connsiteY4424" fmla="*/ 6275076 h 6857957"/>
              <a:gd name="connsiteX4425" fmla="*/ 1406154 w 4826000"/>
              <a:gd name="connsiteY4425" fmla="*/ 6275721 h 6857957"/>
              <a:gd name="connsiteX4426" fmla="*/ 1406154 w 4826000"/>
              <a:gd name="connsiteY4426" fmla="*/ 6277012 h 6857957"/>
              <a:gd name="connsiteX4427" fmla="*/ 1405512 w 4826000"/>
              <a:gd name="connsiteY4427" fmla="*/ 6278303 h 6857957"/>
              <a:gd name="connsiteX4428" fmla="*/ 1403908 w 4826000"/>
              <a:gd name="connsiteY4428" fmla="*/ 6279917 h 6857957"/>
              <a:gd name="connsiteX4429" fmla="*/ 1401020 w 4826000"/>
              <a:gd name="connsiteY4429" fmla="*/ 6283144 h 6857957"/>
              <a:gd name="connsiteX4430" fmla="*/ 1397491 w 4826000"/>
              <a:gd name="connsiteY4430" fmla="*/ 6286049 h 6857957"/>
              <a:gd name="connsiteX4431" fmla="*/ 1395886 w 4826000"/>
              <a:gd name="connsiteY4431" fmla="*/ 6287663 h 6857957"/>
              <a:gd name="connsiteX4432" fmla="*/ 1394602 w 4826000"/>
              <a:gd name="connsiteY4432" fmla="*/ 6288954 h 6857957"/>
              <a:gd name="connsiteX4433" fmla="*/ 1393960 w 4826000"/>
              <a:gd name="connsiteY4433" fmla="*/ 6290244 h 6857957"/>
              <a:gd name="connsiteX4434" fmla="*/ 1394281 w 4826000"/>
              <a:gd name="connsiteY4434" fmla="*/ 6291535 h 6857957"/>
              <a:gd name="connsiteX4435" fmla="*/ 1395886 w 4826000"/>
              <a:gd name="connsiteY4435" fmla="*/ 6289599 h 6857957"/>
              <a:gd name="connsiteX4436" fmla="*/ 1397811 w 4826000"/>
              <a:gd name="connsiteY4436" fmla="*/ 6288308 h 6857957"/>
              <a:gd name="connsiteX4437" fmla="*/ 1399736 w 4826000"/>
              <a:gd name="connsiteY4437" fmla="*/ 6287663 h 6857957"/>
              <a:gd name="connsiteX4438" fmla="*/ 1401661 w 4826000"/>
              <a:gd name="connsiteY4438" fmla="*/ 6287340 h 6857957"/>
              <a:gd name="connsiteX4439" fmla="*/ 1403266 w 4826000"/>
              <a:gd name="connsiteY4439" fmla="*/ 6287340 h 6857957"/>
              <a:gd name="connsiteX4440" fmla="*/ 1405191 w 4826000"/>
              <a:gd name="connsiteY4440" fmla="*/ 6287663 h 6857957"/>
              <a:gd name="connsiteX4441" fmla="*/ 1406795 w 4826000"/>
              <a:gd name="connsiteY4441" fmla="*/ 6288308 h 6857957"/>
              <a:gd name="connsiteX4442" fmla="*/ 1408079 w 4826000"/>
              <a:gd name="connsiteY4442" fmla="*/ 6289276 h 6857957"/>
              <a:gd name="connsiteX4443" fmla="*/ 1409362 w 4826000"/>
              <a:gd name="connsiteY4443" fmla="*/ 6290567 h 6857957"/>
              <a:gd name="connsiteX4444" fmla="*/ 1410325 w 4826000"/>
              <a:gd name="connsiteY4444" fmla="*/ 6291858 h 6857957"/>
              <a:gd name="connsiteX4445" fmla="*/ 1410968 w 4826000"/>
              <a:gd name="connsiteY4445" fmla="*/ 6293149 h 6857957"/>
              <a:gd name="connsiteX4446" fmla="*/ 1411288 w 4826000"/>
              <a:gd name="connsiteY4446" fmla="*/ 6294763 h 6857957"/>
              <a:gd name="connsiteX4447" fmla="*/ 1411288 w 4826000"/>
              <a:gd name="connsiteY4447" fmla="*/ 6296054 h 6857957"/>
              <a:gd name="connsiteX4448" fmla="*/ 1410968 w 4826000"/>
              <a:gd name="connsiteY4448" fmla="*/ 6297345 h 6857957"/>
              <a:gd name="connsiteX4449" fmla="*/ 1410004 w 4826000"/>
              <a:gd name="connsiteY4449" fmla="*/ 6298313 h 6857957"/>
              <a:gd name="connsiteX4450" fmla="*/ 1408721 w 4826000"/>
              <a:gd name="connsiteY4450" fmla="*/ 6299281 h 6857957"/>
              <a:gd name="connsiteX4451" fmla="*/ 1405512 w 4826000"/>
              <a:gd name="connsiteY4451" fmla="*/ 6299604 h 6857957"/>
              <a:gd name="connsiteX4452" fmla="*/ 1402624 w 4826000"/>
              <a:gd name="connsiteY4452" fmla="*/ 6299604 h 6857957"/>
              <a:gd name="connsiteX4453" fmla="*/ 1400378 w 4826000"/>
              <a:gd name="connsiteY4453" fmla="*/ 6299604 h 6857957"/>
              <a:gd name="connsiteX4454" fmla="*/ 1398453 w 4826000"/>
              <a:gd name="connsiteY4454" fmla="*/ 6298958 h 6857957"/>
              <a:gd name="connsiteX4455" fmla="*/ 1396848 w 4826000"/>
              <a:gd name="connsiteY4455" fmla="*/ 6298636 h 6857957"/>
              <a:gd name="connsiteX4456" fmla="*/ 1395565 w 4826000"/>
              <a:gd name="connsiteY4456" fmla="*/ 6297990 h 6857957"/>
              <a:gd name="connsiteX4457" fmla="*/ 1393319 w 4826000"/>
              <a:gd name="connsiteY4457" fmla="*/ 6296376 h 6857957"/>
              <a:gd name="connsiteX4458" fmla="*/ 1391072 w 4826000"/>
              <a:gd name="connsiteY4458" fmla="*/ 6295086 h 6857957"/>
              <a:gd name="connsiteX4459" fmla="*/ 1389468 w 4826000"/>
              <a:gd name="connsiteY4459" fmla="*/ 6294440 h 6857957"/>
              <a:gd name="connsiteX4460" fmla="*/ 1387543 w 4826000"/>
              <a:gd name="connsiteY4460" fmla="*/ 6294117 h 6857957"/>
              <a:gd name="connsiteX4461" fmla="*/ 1385297 w 4826000"/>
              <a:gd name="connsiteY4461" fmla="*/ 6293472 h 6857957"/>
              <a:gd name="connsiteX4462" fmla="*/ 1382731 w 4826000"/>
              <a:gd name="connsiteY4462" fmla="*/ 6293472 h 6857957"/>
              <a:gd name="connsiteX4463" fmla="*/ 1379200 w 4826000"/>
              <a:gd name="connsiteY4463" fmla="*/ 6294117 h 6857957"/>
              <a:gd name="connsiteX4464" fmla="*/ 1375029 w 4826000"/>
              <a:gd name="connsiteY4464" fmla="*/ 6295086 h 6857957"/>
              <a:gd name="connsiteX4465" fmla="*/ 1373103 w 4826000"/>
              <a:gd name="connsiteY4465" fmla="*/ 6295731 h 6857957"/>
              <a:gd name="connsiteX4466" fmla="*/ 1371499 w 4826000"/>
              <a:gd name="connsiteY4466" fmla="*/ 6296699 h 6857957"/>
              <a:gd name="connsiteX4467" fmla="*/ 1370536 w 4826000"/>
              <a:gd name="connsiteY4467" fmla="*/ 6297667 h 6857957"/>
              <a:gd name="connsiteX4468" fmla="*/ 1369575 w 4826000"/>
              <a:gd name="connsiteY4468" fmla="*/ 6298636 h 6857957"/>
              <a:gd name="connsiteX4469" fmla="*/ 1368932 w 4826000"/>
              <a:gd name="connsiteY4469" fmla="*/ 6299927 h 6857957"/>
              <a:gd name="connsiteX4470" fmla="*/ 1368611 w 4826000"/>
              <a:gd name="connsiteY4470" fmla="*/ 6300895 h 6857957"/>
              <a:gd name="connsiteX4471" fmla="*/ 1368611 w 4826000"/>
              <a:gd name="connsiteY4471" fmla="*/ 6302186 h 6857957"/>
              <a:gd name="connsiteX4472" fmla="*/ 1368611 w 4826000"/>
              <a:gd name="connsiteY4472" fmla="*/ 6303477 h 6857957"/>
              <a:gd name="connsiteX4473" fmla="*/ 1369575 w 4826000"/>
              <a:gd name="connsiteY4473" fmla="*/ 6305736 h 6857957"/>
              <a:gd name="connsiteX4474" fmla="*/ 1370536 w 4826000"/>
              <a:gd name="connsiteY4474" fmla="*/ 6307995 h 6857957"/>
              <a:gd name="connsiteX4475" fmla="*/ 1374066 w 4826000"/>
              <a:gd name="connsiteY4475" fmla="*/ 6313159 h 6857957"/>
              <a:gd name="connsiteX4476" fmla="*/ 1377916 w 4826000"/>
              <a:gd name="connsiteY4476" fmla="*/ 6318000 h 6857957"/>
              <a:gd name="connsiteX4477" fmla="*/ 1379200 w 4826000"/>
              <a:gd name="connsiteY4477" fmla="*/ 6320582 h 6857957"/>
              <a:gd name="connsiteX4478" fmla="*/ 1379842 w 4826000"/>
              <a:gd name="connsiteY4478" fmla="*/ 6322841 h 6857957"/>
              <a:gd name="connsiteX4479" fmla="*/ 1380163 w 4826000"/>
              <a:gd name="connsiteY4479" fmla="*/ 6324132 h 6857957"/>
              <a:gd name="connsiteX4480" fmla="*/ 1380163 w 4826000"/>
              <a:gd name="connsiteY4480" fmla="*/ 6325100 h 6857957"/>
              <a:gd name="connsiteX4481" fmla="*/ 1379842 w 4826000"/>
              <a:gd name="connsiteY4481" fmla="*/ 6326391 h 6857957"/>
              <a:gd name="connsiteX4482" fmla="*/ 1379200 w 4826000"/>
              <a:gd name="connsiteY4482" fmla="*/ 6327359 h 6857957"/>
              <a:gd name="connsiteX4483" fmla="*/ 1378558 w 4826000"/>
              <a:gd name="connsiteY4483" fmla="*/ 6328327 h 6857957"/>
              <a:gd name="connsiteX4484" fmla="*/ 1377596 w 4826000"/>
              <a:gd name="connsiteY4484" fmla="*/ 6329296 h 6857957"/>
              <a:gd name="connsiteX4485" fmla="*/ 1376312 w 4826000"/>
              <a:gd name="connsiteY4485" fmla="*/ 6330264 h 6857957"/>
              <a:gd name="connsiteX4486" fmla="*/ 1374387 w 4826000"/>
              <a:gd name="connsiteY4486" fmla="*/ 6330909 h 6857957"/>
              <a:gd name="connsiteX4487" fmla="*/ 1371820 w 4826000"/>
              <a:gd name="connsiteY4487" fmla="*/ 6328005 h 6857957"/>
              <a:gd name="connsiteX4488" fmla="*/ 1370215 w 4826000"/>
              <a:gd name="connsiteY4488" fmla="*/ 6325100 h 6857957"/>
              <a:gd name="connsiteX4489" fmla="*/ 1368932 w 4826000"/>
              <a:gd name="connsiteY4489" fmla="*/ 6322195 h 6857957"/>
              <a:gd name="connsiteX4490" fmla="*/ 1367648 w 4826000"/>
              <a:gd name="connsiteY4490" fmla="*/ 6319936 h 6857957"/>
              <a:gd name="connsiteX4491" fmla="*/ 1365082 w 4826000"/>
              <a:gd name="connsiteY4491" fmla="*/ 6317354 h 6857957"/>
              <a:gd name="connsiteX4492" fmla="*/ 1363798 w 4826000"/>
              <a:gd name="connsiteY4492" fmla="*/ 6315741 h 6857957"/>
              <a:gd name="connsiteX4493" fmla="*/ 1362193 w 4826000"/>
              <a:gd name="connsiteY4493" fmla="*/ 6314450 h 6857957"/>
              <a:gd name="connsiteX4494" fmla="*/ 1360268 w 4826000"/>
              <a:gd name="connsiteY4494" fmla="*/ 6313481 h 6857957"/>
              <a:gd name="connsiteX4495" fmla="*/ 1357702 w 4826000"/>
              <a:gd name="connsiteY4495" fmla="*/ 6312191 h 6857957"/>
              <a:gd name="connsiteX4496" fmla="*/ 1350963 w 4826000"/>
              <a:gd name="connsiteY4496" fmla="*/ 6309609 h 6857957"/>
              <a:gd name="connsiteX4497" fmla="*/ 1356098 w 4826000"/>
              <a:gd name="connsiteY4497" fmla="*/ 6309609 h 6857957"/>
              <a:gd name="connsiteX4498" fmla="*/ 1359306 w 4826000"/>
              <a:gd name="connsiteY4498" fmla="*/ 6308640 h 6857957"/>
              <a:gd name="connsiteX4499" fmla="*/ 1361873 w 4826000"/>
              <a:gd name="connsiteY4499" fmla="*/ 6307672 h 6857957"/>
              <a:gd name="connsiteX4500" fmla="*/ 1362835 w 4826000"/>
              <a:gd name="connsiteY4500" fmla="*/ 6307027 h 6857957"/>
              <a:gd name="connsiteX4501" fmla="*/ 1363478 w 4826000"/>
              <a:gd name="connsiteY4501" fmla="*/ 6306059 h 6857957"/>
              <a:gd name="connsiteX4502" fmla="*/ 1364119 w 4826000"/>
              <a:gd name="connsiteY4502" fmla="*/ 6304445 h 6857957"/>
              <a:gd name="connsiteX4503" fmla="*/ 1364119 w 4826000"/>
              <a:gd name="connsiteY4503" fmla="*/ 6302831 h 6857957"/>
              <a:gd name="connsiteX4504" fmla="*/ 1363798 w 4826000"/>
              <a:gd name="connsiteY4504" fmla="*/ 6300249 h 6857957"/>
              <a:gd name="connsiteX4505" fmla="*/ 1363156 w 4826000"/>
              <a:gd name="connsiteY4505" fmla="*/ 6298313 h 6857957"/>
              <a:gd name="connsiteX4506" fmla="*/ 1361552 w 4826000"/>
              <a:gd name="connsiteY4506" fmla="*/ 6294117 h 6857957"/>
              <a:gd name="connsiteX4507" fmla="*/ 1360910 w 4826000"/>
              <a:gd name="connsiteY4507" fmla="*/ 6291535 h 6857957"/>
              <a:gd name="connsiteX4508" fmla="*/ 1360910 w 4826000"/>
              <a:gd name="connsiteY4508" fmla="*/ 6289599 h 6857957"/>
              <a:gd name="connsiteX4509" fmla="*/ 1361231 w 4826000"/>
              <a:gd name="connsiteY4509" fmla="*/ 6287985 h 6857957"/>
              <a:gd name="connsiteX4510" fmla="*/ 1361552 w 4826000"/>
              <a:gd name="connsiteY4510" fmla="*/ 6287017 h 6857957"/>
              <a:gd name="connsiteX4511" fmla="*/ 1361873 w 4826000"/>
              <a:gd name="connsiteY4511" fmla="*/ 6286049 h 6857957"/>
              <a:gd name="connsiteX4512" fmla="*/ 1362835 w 4826000"/>
              <a:gd name="connsiteY4512" fmla="*/ 6285403 h 6857957"/>
              <a:gd name="connsiteX4513" fmla="*/ 1363798 w 4826000"/>
              <a:gd name="connsiteY4513" fmla="*/ 6284758 h 6857957"/>
              <a:gd name="connsiteX4514" fmla="*/ 1366365 w 4826000"/>
              <a:gd name="connsiteY4514" fmla="*/ 6283790 h 6857957"/>
              <a:gd name="connsiteX4515" fmla="*/ 1369253 w 4826000"/>
              <a:gd name="connsiteY4515" fmla="*/ 6285726 h 6857957"/>
              <a:gd name="connsiteX4516" fmla="*/ 1372141 w 4826000"/>
              <a:gd name="connsiteY4516" fmla="*/ 6287017 h 6857957"/>
              <a:gd name="connsiteX4517" fmla="*/ 1375029 w 4826000"/>
              <a:gd name="connsiteY4517" fmla="*/ 6287985 h 6857957"/>
              <a:gd name="connsiteX4518" fmla="*/ 1377916 w 4826000"/>
              <a:gd name="connsiteY4518" fmla="*/ 6288631 h 6857957"/>
              <a:gd name="connsiteX4519" fmla="*/ 1380483 w 4826000"/>
              <a:gd name="connsiteY4519" fmla="*/ 6288631 h 6857957"/>
              <a:gd name="connsiteX4520" fmla="*/ 1383371 w 4826000"/>
              <a:gd name="connsiteY4520" fmla="*/ 6288308 h 6857957"/>
              <a:gd name="connsiteX4521" fmla="*/ 1385618 w 4826000"/>
              <a:gd name="connsiteY4521" fmla="*/ 6287663 h 6857957"/>
              <a:gd name="connsiteX4522" fmla="*/ 1387543 w 4826000"/>
              <a:gd name="connsiteY4522" fmla="*/ 6287017 h 6857957"/>
              <a:gd name="connsiteX4523" fmla="*/ 1389468 w 4826000"/>
              <a:gd name="connsiteY4523" fmla="*/ 6285403 h 6857957"/>
              <a:gd name="connsiteX4524" fmla="*/ 1391393 w 4826000"/>
              <a:gd name="connsiteY4524" fmla="*/ 6284112 h 6857957"/>
              <a:gd name="connsiteX4525" fmla="*/ 1392356 w 4826000"/>
              <a:gd name="connsiteY4525" fmla="*/ 6282499 h 6857957"/>
              <a:gd name="connsiteX4526" fmla="*/ 1393319 w 4826000"/>
              <a:gd name="connsiteY4526" fmla="*/ 6280885 h 6857957"/>
              <a:gd name="connsiteX4527" fmla="*/ 1393639 w 4826000"/>
              <a:gd name="connsiteY4527" fmla="*/ 6278626 h 6857957"/>
              <a:gd name="connsiteX4528" fmla="*/ 1393319 w 4826000"/>
              <a:gd name="connsiteY4528" fmla="*/ 6276690 h 6857957"/>
              <a:gd name="connsiteX4529" fmla="*/ 1392356 w 4826000"/>
              <a:gd name="connsiteY4529" fmla="*/ 6274430 h 6857957"/>
              <a:gd name="connsiteX4530" fmla="*/ 1757363 w 4826000"/>
              <a:gd name="connsiteY4530" fmla="*/ 6270583 h 6857957"/>
              <a:gd name="connsiteX4531" fmla="*/ 1756092 w 4826000"/>
              <a:gd name="connsiteY4531" fmla="*/ 6272171 h 6857957"/>
              <a:gd name="connsiteX4532" fmla="*/ 1755775 w 4826000"/>
              <a:gd name="connsiteY4532" fmla="*/ 6272171 h 6857957"/>
              <a:gd name="connsiteX4533" fmla="*/ 1612901 w 4826000"/>
              <a:gd name="connsiteY4533" fmla="*/ 6268996 h 6857957"/>
              <a:gd name="connsiteX4534" fmla="*/ 1617279 w 4826000"/>
              <a:gd name="connsiteY4534" fmla="*/ 6268996 h 6857957"/>
              <a:gd name="connsiteX4535" fmla="*/ 1621656 w 4826000"/>
              <a:gd name="connsiteY4535" fmla="*/ 6269300 h 6857957"/>
              <a:gd name="connsiteX4536" fmla="*/ 1625409 w 4826000"/>
              <a:gd name="connsiteY4536" fmla="*/ 6270210 h 6857957"/>
              <a:gd name="connsiteX4537" fmla="*/ 1628223 w 4826000"/>
              <a:gd name="connsiteY4537" fmla="*/ 6271424 h 6857957"/>
              <a:gd name="connsiteX4538" fmla="*/ 1630412 w 4826000"/>
              <a:gd name="connsiteY4538" fmla="*/ 6272942 h 6857957"/>
              <a:gd name="connsiteX4539" fmla="*/ 1631975 w 4826000"/>
              <a:gd name="connsiteY4539" fmla="*/ 6274763 h 6857957"/>
              <a:gd name="connsiteX4540" fmla="*/ 1633226 w 4826000"/>
              <a:gd name="connsiteY4540" fmla="*/ 6276280 h 6857957"/>
              <a:gd name="connsiteX4541" fmla="*/ 1633539 w 4826000"/>
              <a:gd name="connsiteY4541" fmla="*/ 6278101 h 6857957"/>
              <a:gd name="connsiteX4542" fmla="*/ 1633539 w 4826000"/>
              <a:gd name="connsiteY4542" fmla="*/ 6280529 h 6857957"/>
              <a:gd name="connsiteX4543" fmla="*/ 1632913 w 4826000"/>
              <a:gd name="connsiteY4543" fmla="*/ 6282350 h 6857957"/>
              <a:gd name="connsiteX4544" fmla="*/ 1631350 w 4826000"/>
              <a:gd name="connsiteY4544" fmla="*/ 6284171 h 6857957"/>
              <a:gd name="connsiteX4545" fmla="*/ 1629475 w 4826000"/>
              <a:gd name="connsiteY4545" fmla="*/ 6285689 h 6857957"/>
              <a:gd name="connsiteX4546" fmla="*/ 1626972 w 4826000"/>
              <a:gd name="connsiteY4546" fmla="*/ 6287206 h 6857957"/>
              <a:gd name="connsiteX4547" fmla="*/ 1623845 w 4826000"/>
              <a:gd name="connsiteY4547" fmla="*/ 6288420 h 6857957"/>
              <a:gd name="connsiteX4548" fmla="*/ 1620405 w 4826000"/>
              <a:gd name="connsiteY4548" fmla="*/ 6289331 h 6857957"/>
              <a:gd name="connsiteX4549" fmla="*/ 1616341 w 4826000"/>
              <a:gd name="connsiteY4549" fmla="*/ 6289634 h 6857957"/>
              <a:gd name="connsiteX4550" fmla="*/ 1805941 w 4826000"/>
              <a:gd name="connsiteY4550" fmla="*/ 6262646 h 6857957"/>
              <a:gd name="connsiteX4551" fmla="*/ 1809117 w 4826000"/>
              <a:gd name="connsiteY4551" fmla="*/ 6263945 h 6857957"/>
              <a:gd name="connsiteX4552" fmla="*/ 1811338 w 4826000"/>
              <a:gd name="connsiteY4552" fmla="*/ 6265893 h 6857957"/>
              <a:gd name="connsiteX4553" fmla="*/ 1813243 w 4826000"/>
              <a:gd name="connsiteY4553" fmla="*/ 6267842 h 6857957"/>
              <a:gd name="connsiteX4554" fmla="*/ 1814831 w 4826000"/>
              <a:gd name="connsiteY4554" fmla="*/ 6269790 h 6857957"/>
              <a:gd name="connsiteX4555" fmla="*/ 1815783 w 4826000"/>
              <a:gd name="connsiteY4555" fmla="*/ 6271738 h 6857957"/>
              <a:gd name="connsiteX4556" fmla="*/ 1816101 w 4826000"/>
              <a:gd name="connsiteY4556" fmla="*/ 6274336 h 6857957"/>
              <a:gd name="connsiteX4557" fmla="*/ 1816101 w 4826000"/>
              <a:gd name="connsiteY4557" fmla="*/ 6276609 h 6857957"/>
              <a:gd name="connsiteX4558" fmla="*/ 1815783 w 4826000"/>
              <a:gd name="connsiteY4558" fmla="*/ 6278557 h 6857957"/>
              <a:gd name="connsiteX4559" fmla="*/ 1814831 w 4826000"/>
              <a:gd name="connsiteY4559" fmla="*/ 6281155 h 6857957"/>
              <a:gd name="connsiteX4560" fmla="*/ 1813243 w 4826000"/>
              <a:gd name="connsiteY4560" fmla="*/ 6283103 h 6857957"/>
              <a:gd name="connsiteX4561" fmla="*/ 1811657 w 4826000"/>
              <a:gd name="connsiteY4561" fmla="*/ 6285052 h 6857957"/>
              <a:gd name="connsiteX4562" fmla="*/ 1809751 w 4826000"/>
              <a:gd name="connsiteY4562" fmla="*/ 6286675 h 6857957"/>
              <a:gd name="connsiteX4563" fmla="*/ 1806893 w 4826000"/>
              <a:gd name="connsiteY4563" fmla="*/ 6288624 h 6857957"/>
              <a:gd name="connsiteX4564" fmla="*/ 1804353 w 4826000"/>
              <a:gd name="connsiteY4564" fmla="*/ 6289922 h 6857957"/>
              <a:gd name="connsiteX4565" fmla="*/ 1801178 w 4826000"/>
              <a:gd name="connsiteY4565" fmla="*/ 6290572 h 6857957"/>
              <a:gd name="connsiteX4566" fmla="*/ 1797685 w 4826000"/>
              <a:gd name="connsiteY4566" fmla="*/ 6291221 h 6857957"/>
              <a:gd name="connsiteX4567" fmla="*/ 1794829 w 4826000"/>
              <a:gd name="connsiteY4567" fmla="*/ 6289922 h 6857957"/>
              <a:gd name="connsiteX4568" fmla="*/ 1793240 w 4826000"/>
              <a:gd name="connsiteY4568" fmla="*/ 6288624 h 6857957"/>
              <a:gd name="connsiteX4569" fmla="*/ 1792289 w 4826000"/>
              <a:gd name="connsiteY4569" fmla="*/ 6286675 h 6857957"/>
              <a:gd name="connsiteX4570" fmla="*/ 1792289 w 4826000"/>
              <a:gd name="connsiteY4570" fmla="*/ 6285376 h 6857957"/>
              <a:gd name="connsiteX4571" fmla="*/ 1792923 w 4826000"/>
              <a:gd name="connsiteY4571" fmla="*/ 6283753 h 6857957"/>
              <a:gd name="connsiteX4572" fmla="*/ 1794193 w 4826000"/>
              <a:gd name="connsiteY4572" fmla="*/ 6282129 h 6857957"/>
              <a:gd name="connsiteX4573" fmla="*/ 1797369 w 4826000"/>
              <a:gd name="connsiteY4573" fmla="*/ 6278233 h 6857957"/>
              <a:gd name="connsiteX4574" fmla="*/ 1801178 w 4826000"/>
              <a:gd name="connsiteY4574" fmla="*/ 6274661 h 6857957"/>
              <a:gd name="connsiteX4575" fmla="*/ 1803083 w 4826000"/>
              <a:gd name="connsiteY4575" fmla="*/ 6273037 h 6857957"/>
              <a:gd name="connsiteX4576" fmla="*/ 1804671 w 4826000"/>
              <a:gd name="connsiteY4576" fmla="*/ 6270764 h 6857957"/>
              <a:gd name="connsiteX4577" fmla="*/ 1805623 w 4826000"/>
              <a:gd name="connsiteY4577" fmla="*/ 6268816 h 6857957"/>
              <a:gd name="connsiteX4578" fmla="*/ 1806577 w 4826000"/>
              <a:gd name="connsiteY4578" fmla="*/ 6266868 h 6857957"/>
              <a:gd name="connsiteX4579" fmla="*/ 1806577 w 4826000"/>
              <a:gd name="connsiteY4579" fmla="*/ 6264919 h 6857957"/>
              <a:gd name="connsiteX4580" fmla="*/ 1454151 w 4826000"/>
              <a:gd name="connsiteY4580" fmla="*/ 6262646 h 6857957"/>
              <a:gd name="connsiteX4581" fmla="*/ 1458244 w 4826000"/>
              <a:gd name="connsiteY4581" fmla="*/ 6263599 h 6857957"/>
              <a:gd name="connsiteX4582" fmla="*/ 1461393 w 4826000"/>
              <a:gd name="connsiteY4582" fmla="*/ 6265186 h 6857957"/>
              <a:gd name="connsiteX4583" fmla="*/ 1464227 w 4826000"/>
              <a:gd name="connsiteY4583" fmla="*/ 6266774 h 6857957"/>
              <a:gd name="connsiteX4584" fmla="*/ 1466746 w 4826000"/>
              <a:gd name="connsiteY4584" fmla="*/ 6268361 h 6857957"/>
              <a:gd name="connsiteX4585" fmla="*/ 1469265 w 4826000"/>
              <a:gd name="connsiteY4585" fmla="*/ 6269949 h 6857957"/>
              <a:gd name="connsiteX4586" fmla="*/ 1472728 w 4826000"/>
              <a:gd name="connsiteY4586" fmla="*/ 6271219 h 6857957"/>
              <a:gd name="connsiteX4587" fmla="*/ 1476507 w 4826000"/>
              <a:gd name="connsiteY4587" fmla="*/ 6272489 h 6857957"/>
              <a:gd name="connsiteX4588" fmla="*/ 1481860 w 4826000"/>
              <a:gd name="connsiteY4588" fmla="*/ 6272806 h 6857957"/>
              <a:gd name="connsiteX4589" fmla="*/ 1477766 w 4826000"/>
              <a:gd name="connsiteY4589" fmla="*/ 6274076 h 6857957"/>
              <a:gd name="connsiteX4590" fmla="*/ 1474618 w 4826000"/>
              <a:gd name="connsiteY4590" fmla="*/ 6275029 h 6857957"/>
              <a:gd name="connsiteX4591" fmla="*/ 1473043 w 4826000"/>
              <a:gd name="connsiteY4591" fmla="*/ 6276299 h 6857957"/>
              <a:gd name="connsiteX4592" fmla="*/ 1472728 w 4826000"/>
              <a:gd name="connsiteY4592" fmla="*/ 6276616 h 6857957"/>
              <a:gd name="connsiteX4593" fmla="*/ 1472414 w 4826000"/>
              <a:gd name="connsiteY4593" fmla="*/ 6277251 h 6857957"/>
              <a:gd name="connsiteX4594" fmla="*/ 1472728 w 4826000"/>
              <a:gd name="connsiteY4594" fmla="*/ 6277569 h 6857957"/>
              <a:gd name="connsiteX4595" fmla="*/ 1472728 w 4826000"/>
              <a:gd name="connsiteY4595" fmla="*/ 6278204 h 6857957"/>
              <a:gd name="connsiteX4596" fmla="*/ 1473988 w 4826000"/>
              <a:gd name="connsiteY4596" fmla="*/ 6279156 h 6857957"/>
              <a:gd name="connsiteX4597" fmla="*/ 1475562 w 4826000"/>
              <a:gd name="connsiteY4597" fmla="*/ 6280426 h 6857957"/>
              <a:gd name="connsiteX4598" fmla="*/ 1478082 w 4826000"/>
              <a:gd name="connsiteY4598" fmla="*/ 6281696 h 6857957"/>
              <a:gd name="connsiteX4599" fmla="*/ 1482805 w 4826000"/>
              <a:gd name="connsiteY4599" fmla="*/ 6283919 h 6857957"/>
              <a:gd name="connsiteX4600" fmla="*/ 1485638 w 4826000"/>
              <a:gd name="connsiteY4600" fmla="*/ 6285189 h 6857957"/>
              <a:gd name="connsiteX4601" fmla="*/ 1487842 w 4826000"/>
              <a:gd name="connsiteY4601" fmla="*/ 6287094 h 6857957"/>
              <a:gd name="connsiteX4602" fmla="*/ 1489733 w 4826000"/>
              <a:gd name="connsiteY4602" fmla="*/ 6288681 h 6857957"/>
              <a:gd name="connsiteX4603" fmla="*/ 1490992 w 4826000"/>
              <a:gd name="connsiteY4603" fmla="*/ 6290269 h 6857957"/>
              <a:gd name="connsiteX4604" fmla="*/ 1491621 w 4826000"/>
              <a:gd name="connsiteY4604" fmla="*/ 6291221 h 6857957"/>
              <a:gd name="connsiteX4605" fmla="*/ 1492251 w 4826000"/>
              <a:gd name="connsiteY4605" fmla="*/ 6292174 h 6857957"/>
              <a:gd name="connsiteX4606" fmla="*/ 1492251 w 4826000"/>
              <a:gd name="connsiteY4606" fmla="*/ 6293126 h 6857957"/>
              <a:gd name="connsiteX4607" fmla="*/ 1492251 w 4826000"/>
              <a:gd name="connsiteY4607" fmla="*/ 6294396 h 6857957"/>
              <a:gd name="connsiteX4608" fmla="*/ 1486898 w 4826000"/>
              <a:gd name="connsiteY4608" fmla="*/ 6293761 h 6857957"/>
              <a:gd name="connsiteX4609" fmla="*/ 1481860 w 4826000"/>
              <a:gd name="connsiteY4609" fmla="*/ 6292809 h 6857957"/>
              <a:gd name="connsiteX4610" fmla="*/ 1478082 w 4826000"/>
              <a:gd name="connsiteY4610" fmla="*/ 6291856 h 6857957"/>
              <a:gd name="connsiteX4611" fmla="*/ 1474303 w 4826000"/>
              <a:gd name="connsiteY4611" fmla="*/ 6290269 h 6857957"/>
              <a:gd name="connsiteX4612" fmla="*/ 1471469 w 4826000"/>
              <a:gd name="connsiteY4612" fmla="*/ 6288681 h 6857957"/>
              <a:gd name="connsiteX4613" fmla="*/ 1468636 w 4826000"/>
              <a:gd name="connsiteY4613" fmla="*/ 6287094 h 6857957"/>
              <a:gd name="connsiteX4614" fmla="*/ 1466431 w 4826000"/>
              <a:gd name="connsiteY4614" fmla="*/ 6284871 h 6857957"/>
              <a:gd name="connsiteX4615" fmla="*/ 1464542 w 4826000"/>
              <a:gd name="connsiteY4615" fmla="*/ 6282649 h 6857957"/>
              <a:gd name="connsiteX4616" fmla="*/ 1462652 w 4826000"/>
              <a:gd name="connsiteY4616" fmla="*/ 6280426 h 6857957"/>
              <a:gd name="connsiteX4617" fmla="*/ 1461393 w 4826000"/>
              <a:gd name="connsiteY4617" fmla="*/ 6277886 h 6857957"/>
              <a:gd name="connsiteX4618" fmla="*/ 1458874 w 4826000"/>
              <a:gd name="connsiteY4618" fmla="*/ 6273124 h 6857957"/>
              <a:gd name="connsiteX4619" fmla="*/ 1456670 w 4826000"/>
              <a:gd name="connsiteY4619" fmla="*/ 6267726 h 6857957"/>
              <a:gd name="connsiteX4620" fmla="*/ 2602865 w 4826000"/>
              <a:gd name="connsiteY4620" fmla="*/ 6261058 h 6857957"/>
              <a:gd name="connsiteX4621" fmla="*/ 2608263 w 4826000"/>
              <a:gd name="connsiteY4621" fmla="*/ 6261381 h 6857957"/>
              <a:gd name="connsiteX4622" fmla="*/ 2606675 w 4826000"/>
              <a:gd name="connsiteY4622" fmla="*/ 6262671 h 6857957"/>
              <a:gd name="connsiteX4623" fmla="*/ 2605088 w 4826000"/>
              <a:gd name="connsiteY4623" fmla="*/ 6263960 h 6857957"/>
              <a:gd name="connsiteX4624" fmla="*/ 2601595 w 4826000"/>
              <a:gd name="connsiteY4624" fmla="*/ 6266218 h 6857957"/>
              <a:gd name="connsiteX4625" fmla="*/ 2593658 w 4826000"/>
              <a:gd name="connsiteY4625" fmla="*/ 6270410 h 6857957"/>
              <a:gd name="connsiteX4626" fmla="*/ 2590165 w 4826000"/>
              <a:gd name="connsiteY4626" fmla="*/ 6272667 h 6857957"/>
              <a:gd name="connsiteX4627" fmla="*/ 2588578 w 4826000"/>
              <a:gd name="connsiteY4627" fmla="*/ 6273957 h 6857957"/>
              <a:gd name="connsiteX4628" fmla="*/ 2587308 w 4826000"/>
              <a:gd name="connsiteY4628" fmla="*/ 6275247 h 6857957"/>
              <a:gd name="connsiteX4629" fmla="*/ 2586355 w 4826000"/>
              <a:gd name="connsiteY4629" fmla="*/ 6276537 h 6857957"/>
              <a:gd name="connsiteX4630" fmla="*/ 2585720 w 4826000"/>
              <a:gd name="connsiteY4630" fmla="*/ 6278149 h 6857957"/>
              <a:gd name="connsiteX4631" fmla="*/ 2585403 w 4826000"/>
              <a:gd name="connsiteY4631" fmla="*/ 6280084 h 6857957"/>
              <a:gd name="connsiteX4632" fmla="*/ 2585403 w 4826000"/>
              <a:gd name="connsiteY4632" fmla="*/ 6281696 h 6857957"/>
              <a:gd name="connsiteX4633" fmla="*/ 2582228 w 4826000"/>
              <a:gd name="connsiteY4633" fmla="*/ 6280406 h 6857957"/>
              <a:gd name="connsiteX4634" fmla="*/ 2580005 w 4826000"/>
              <a:gd name="connsiteY4634" fmla="*/ 6278794 h 6857957"/>
              <a:gd name="connsiteX4635" fmla="*/ 2578100 w 4826000"/>
              <a:gd name="connsiteY4635" fmla="*/ 6277182 h 6857957"/>
              <a:gd name="connsiteX4636" fmla="*/ 2576830 w 4826000"/>
              <a:gd name="connsiteY4636" fmla="*/ 6275569 h 6857957"/>
              <a:gd name="connsiteX4637" fmla="*/ 2576513 w 4826000"/>
              <a:gd name="connsiteY4637" fmla="*/ 6273635 h 6857957"/>
              <a:gd name="connsiteX4638" fmla="*/ 2576830 w 4826000"/>
              <a:gd name="connsiteY4638" fmla="*/ 6271700 h 6857957"/>
              <a:gd name="connsiteX4639" fmla="*/ 2577465 w 4826000"/>
              <a:gd name="connsiteY4639" fmla="*/ 6270087 h 6857957"/>
              <a:gd name="connsiteX4640" fmla="*/ 2579053 w 4826000"/>
              <a:gd name="connsiteY4640" fmla="*/ 6268153 h 6857957"/>
              <a:gd name="connsiteX4641" fmla="*/ 2580958 w 4826000"/>
              <a:gd name="connsiteY4641" fmla="*/ 6266540 h 6857957"/>
              <a:gd name="connsiteX4642" fmla="*/ 2583498 w 4826000"/>
              <a:gd name="connsiteY4642" fmla="*/ 6265250 h 6857957"/>
              <a:gd name="connsiteX4643" fmla="*/ 2586673 w 4826000"/>
              <a:gd name="connsiteY4643" fmla="*/ 6263638 h 6857957"/>
              <a:gd name="connsiteX4644" fmla="*/ 2589848 w 4826000"/>
              <a:gd name="connsiteY4644" fmla="*/ 6262671 h 6857957"/>
              <a:gd name="connsiteX4645" fmla="*/ 2593975 w 4826000"/>
              <a:gd name="connsiteY4645" fmla="*/ 6261703 h 6857957"/>
              <a:gd name="connsiteX4646" fmla="*/ 2598103 w 4826000"/>
              <a:gd name="connsiteY4646" fmla="*/ 6261381 h 6857957"/>
              <a:gd name="connsiteX4647" fmla="*/ 1360488 w 4826000"/>
              <a:gd name="connsiteY4647" fmla="*/ 6245183 h 6857957"/>
              <a:gd name="connsiteX4648" fmla="*/ 1364256 w 4826000"/>
              <a:gd name="connsiteY4648" fmla="*/ 6245508 h 6857957"/>
              <a:gd name="connsiteX4649" fmla="*/ 1367082 w 4826000"/>
              <a:gd name="connsiteY4649" fmla="*/ 6246156 h 6857957"/>
              <a:gd name="connsiteX4650" fmla="*/ 1369908 w 4826000"/>
              <a:gd name="connsiteY4650" fmla="*/ 6247129 h 6857957"/>
              <a:gd name="connsiteX4651" fmla="*/ 1371792 w 4826000"/>
              <a:gd name="connsiteY4651" fmla="*/ 6248427 h 6857957"/>
              <a:gd name="connsiteX4652" fmla="*/ 1373990 w 4826000"/>
              <a:gd name="connsiteY4652" fmla="*/ 6249724 h 6857957"/>
              <a:gd name="connsiteX4653" fmla="*/ 1377130 w 4826000"/>
              <a:gd name="connsiteY4653" fmla="*/ 6250373 h 6857957"/>
              <a:gd name="connsiteX4654" fmla="*/ 1381212 w 4826000"/>
              <a:gd name="connsiteY4654" fmla="*/ 6250697 h 6857957"/>
              <a:gd name="connsiteX4655" fmla="*/ 1386865 w 4826000"/>
              <a:gd name="connsiteY4655" fmla="*/ 6250048 h 6857957"/>
              <a:gd name="connsiteX4656" fmla="*/ 1384039 w 4826000"/>
              <a:gd name="connsiteY4656" fmla="*/ 6251670 h 6857957"/>
              <a:gd name="connsiteX4657" fmla="*/ 1382469 w 4826000"/>
              <a:gd name="connsiteY4657" fmla="*/ 6252967 h 6857957"/>
              <a:gd name="connsiteX4658" fmla="*/ 1381212 w 4826000"/>
              <a:gd name="connsiteY4658" fmla="*/ 6254589 h 6857957"/>
              <a:gd name="connsiteX4659" fmla="*/ 1381212 w 4826000"/>
              <a:gd name="connsiteY4659" fmla="*/ 6256211 h 6857957"/>
              <a:gd name="connsiteX4660" fmla="*/ 1381526 w 4826000"/>
              <a:gd name="connsiteY4660" fmla="*/ 6257832 h 6857957"/>
              <a:gd name="connsiteX4661" fmla="*/ 1382783 w 4826000"/>
              <a:gd name="connsiteY4661" fmla="*/ 6259454 h 6857957"/>
              <a:gd name="connsiteX4662" fmla="*/ 1385295 w 4826000"/>
              <a:gd name="connsiteY4662" fmla="*/ 6262697 h 6857957"/>
              <a:gd name="connsiteX4663" fmla="*/ 1387807 w 4826000"/>
              <a:gd name="connsiteY4663" fmla="*/ 6266265 h 6857957"/>
              <a:gd name="connsiteX4664" fmla="*/ 1388749 w 4826000"/>
              <a:gd name="connsiteY4664" fmla="*/ 6267887 h 6857957"/>
              <a:gd name="connsiteX4665" fmla="*/ 1389064 w 4826000"/>
              <a:gd name="connsiteY4665" fmla="*/ 6269184 h 6857957"/>
              <a:gd name="connsiteX4666" fmla="*/ 1389064 w 4826000"/>
              <a:gd name="connsiteY4666" fmla="*/ 6270806 h 6857957"/>
              <a:gd name="connsiteX4667" fmla="*/ 1388435 w 4826000"/>
              <a:gd name="connsiteY4667" fmla="*/ 6272427 h 6857957"/>
              <a:gd name="connsiteX4668" fmla="*/ 1386865 w 4826000"/>
              <a:gd name="connsiteY4668" fmla="*/ 6274049 h 6857957"/>
              <a:gd name="connsiteX4669" fmla="*/ 1384667 w 4826000"/>
              <a:gd name="connsiteY4669" fmla="*/ 6275346 h 6857957"/>
              <a:gd name="connsiteX4670" fmla="*/ 1380270 w 4826000"/>
              <a:gd name="connsiteY4670" fmla="*/ 6273725 h 6857957"/>
              <a:gd name="connsiteX4671" fmla="*/ 1377130 w 4826000"/>
              <a:gd name="connsiteY4671" fmla="*/ 6272103 h 6857957"/>
              <a:gd name="connsiteX4672" fmla="*/ 1374304 w 4826000"/>
              <a:gd name="connsiteY4672" fmla="*/ 6270481 h 6857957"/>
              <a:gd name="connsiteX4673" fmla="*/ 1372420 w 4826000"/>
              <a:gd name="connsiteY4673" fmla="*/ 6268860 h 6857957"/>
              <a:gd name="connsiteX4674" fmla="*/ 1370850 w 4826000"/>
              <a:gd name="connsiteY4674" fmla="*/ 6267238 h 6857957"/>
              <a:gd name="connsiteX4675" fmla="*/ 1369908 w 4826000"/>
              <a:gd name="connsiteY4675" fmla="*/ 6265616 h 6857957"/>
              <a:gd name="connsiteX4676" fmla="*/ 1368966 w 4826000"/>
              <a:gd name="connsiteY4676" fmla="*/ 6263670 h 6857957"/>
              <a:gd name="connsiteX4677" fmla="*/ 1368338 w 4826000"/>
              <a:gd name="connsiteY4677" fmla="*/ 6262049 h 6857957"/>
              <a:gd name="connsiteX4678" fmla="*/ 1367082 w 4826000"/>
              <a:gd name="connsiteY4678" fmla="*/ 6258481 h 6857957"/>
              <a:gd name="connsiteX4679" fmla="*/ 1365826 w 4826000"/>
              <a:gd name="connsiteY4679" fmla="*/ 6254265 h 6857957"/>
              <a:gd name="connsiteX4680" fmla="*/ 1365199 w 4826000"/>
              <a:gd name="connsiteY4680" fmla="*/ 6252319 h 6857957"/>
              <a:gd name="connsiteX4681" fmla="*/ 1363942 w 4826000"/>
              <a:gd name="connsiteY4681" fmla="*/ 6250048 h 6857957"/>
              <a:gd name="connsiteX4682" fmla="*/ 1362372 w 4826000"/>
              <a:gd name="connsiteY4682" fmla="*/ 6247454 h 6857957"/>
              <a:gd name="connsiteX4683" fmla="*/ 2070701 w 4826000"/>
              <a:gd name="connsiteY4683" fmla="*/ 6242008 h 6857957"/>
              <a:gd name="connsiteX4684" fmla="*/ 2069740 w 4826000"/>
              <a:gd name="connsiteY4684" fmla="*/ 6245625 h 6857957"/>
              <a:gd name="connsiteX4685" fmla="*/ 2069420 w 4826000"/>
              <a:gd name="connsiteY4685" fmla="*/ 6248941 h 6857957"/>
              <a:gd name="connsiteX4686" fmla="*/ 2069420 w 4826000"/>
              <a:gd name="connsiteY4686" fmla="*/ 6252558 h 6857957"/>
              <a:gd name="connsiteX4687" fmla="*/ 2069740 w 4826000"/>
              <a:gd name="connsiteY4687" fmla="*/ 6255573 h 6857957"/>
              <a:gd name="connsiteX4688" fmla="*/ 2070381 w 4826000"/>
              <a:gd name="connsiteY4688" fmla="*/ 6258587 h 6857957"/>
              <a:gd name="connsiteX4689" fmla="*/ 2071341 w 4826000"/>
              <a:gd name="connsiteY4689" fmla="*/ 6260998 h 6857957"/>
              <a:gd name="connsiteX4690" fmla="*/ 2073262 w 4826000"/>
              <a:gd name="connsiteY4690" fmla="*/ 6263410 h 6857957"/>
              <a:gd name="connsiteX4691" fmla="*/ 2074863 w 4826000"/>
              <a:gd name="connsiteY4691" fmla="*/ 6265520 h 6857957"/>
              <a:gd name="connsiteX4692" fmla="*/ 2071341 w 4826000"/>
              <a:gd name="connsiteY4692" fmla="*/ 6265821 h 6857957"/>
              <a:gd name="connsiteX4693" fmla="*/ 2068781 w 4826000"/>
              <a:gd name="connsiteY4693" fmla="*/ 6265821 h 6857957"/>
              <a:gd name="connsiteX4694" fmla="*/ 2066859 w 4826000"/>
              <a:gd name="connsiteY4694" fmla="*/ 6265520 h 6857957"/>
              <a:gd name="connsiteX4695" fmla="*/ 2065258 w 4826000"/>
              <a:gd name="connsiteY4695" fmla="*/ 6264616 h 6857957"/>
              <a:gd name="connsiteX4696" fmla="*/ 2063977 w 4826000"/>
              <a:gd name="connsiteY4696" fmla="*/ 6263108 h 6857957"/>
              <a:gd name="connsiteX4697" fmla="*/ 2063337 w 4826000"/>
              <a:gd name="connsiteY4697" fmla="*/ 6261601 h 6857957"/>
              <a:gd name="connsiteX4698" fmla="*/ 2061736 w 4826000"/>
              <a:gd name="connsiteY4698" fmla="*/ 6258285 h 6857957"/>
              <a:gd name="connsiteX4699" fmla="*/ 2061096 w 4826000"/>
              <a:gd name="connsiteY4699" fmla="*/ 6256175 h 6857957"/>
              <a:gd name="connsiteX4700" fmla="*/ 2059815 w 4826000"/>
              <a:gd name="connsiteY4700" fmla="*/ 6254668 h 6857957"/>
              <a:gd name="connsiteX4701" fmla="*/ 2058534 w 4826000"/>
              <a:gd name="connsiteY4701" fmla="*/ 6252860 h 6857957"/>
              <a:gd name="connsiteX4702" fmla="*/ 2055974 w 4826000"/>
              <a:gd name="connsiteY4702" fmla="*/ 6251353 h 6857957"/>
              <a:gd name="connsiteX4703" fmla="*/ 2053411 w 4826000"/>
              <a:gd name="connsiteY4703" fmla="*/ 6250147 h 6857957"/>
              <a:gd name="connsiteX4704" fmla="*/ 2049249 w 4826000"/>
              <a:gd name="connsiteY4704" fmla="*/ 6248941 h 6857957"/>
              <a:gd name="connsiteX4705" fmla="*/ 2044767 w 4826000"/>
              <a:gd name="connsiteY4705" fmla="*/ 6248338 h 6857957"/>
              <a:gd name="connsiteX4706" fmla="*/ 2039004 w 4826000"/>
              <a:gd name="connsiteY4706" fmla="*/ 6248037 h 6857957"/>
              <a:gd name="connsiteX4707" fmla="*/ 2037403 w 4826000"/>
              <a:gd name="connsiteY4707" fmla="*/ 6247434 h 6857957"/>
              <a:gd name="connsiteX4708" fmla="*/ 2036763 w 4826000"/>
              <a:gd name="connsiteY4708" fmla="*/ 6247133 h 6857957"/>
              <a:gd name="connsiteX4709" fmla="*/ 2037084 w 4826000"/>
              <a:gd name="connsiteY4709" fmla="*/ 6246831 h 6857957"/>
              <a:gd name="connsiteX4710" fmla="*/ 2038043 w 4826000"/>
              <a:gd name="connsiteY4710" fmla="*/ 6246831 h 6857957"/>
              <a:gd name="connsiteX4711" fmla="*/ 2041565 w 4826000"/>
              <a:gd name="connsiteY4711" fmla="*/ 6246530 h 6857957"/>
              <a:gd name="connsiteX4712" fmla="*/ 2047329 w 4826000"/>
              <a:gd name="connsiteY4712" fmla="*/ 6246228 h 6857957"/>
              <a:gd name="connsiteX4713" fmla="*/ 2053732 w 4826000"/>
              <a:gd name="connsiteY4713" fmla="*/ 6245927 h 6857957"/>
              <a:gd name="connsiteX4714" fmla="*/ 2060136 w 4826000"/>
              <a:gd name="connsiteY4714" fmla="*/ 6245324 h 6857957"/>
              <a:gd name="connsiteX4715" fmla="*/ 2063337 w 4826000"/>
              <a:gd name="connsiteY4715" fmla="*/ 6244721 h 6857957"/>
              <a:gd name="connsiteX4716" fmla="*/ 2066218 w 4826000"/>
              <a:gd name="connsiteY4716" fmla="*/ 6244118 h 6857957"/>
              <a:gd name="connsiteX4717" fmla="*/ 2068781 w 4826000"/>
              <a:gd name="connsiteY4717" fmla="*/ 6243214 h 6857957"/>
              <a:gd name="connsiteX4718" fmla="*/ 1761172 w 4826000"/>
              <a:gd name="connsiteY4718" fmla="*/ 6229308 h 6857957"/>
              <a:gd name="connsiteX4719" fmla="*/ 1764982 w 4826000"/>
              <a:gd name="connsiteY4719" fmla="*/ 6229308 h 6857957"/>
              <a:gd name="connsiteX4720" fmla="*/ 1768475 w 4826000"/>
              <a:gd name="connsiteY4720" fmla="*/ 6229615 h 6857957"/>
              <a:gd name="connsiteX4721" fmla="*/ 1771967 w 4826000"/>
              <a:gd name="connsiteY4721" fmla="*/ 6230534 h 6857957"/>
              <a:gd name="connsiteX4722" fmla="*/ 1775142 w 4826000"/>
              <a:gd name="connsiteY4722" fmla="*/ 6231453 h 6857957"/>
              <a:gd name="connsiteX4723" fmla="*/ 1778318 w 4826000"/>
              <a:gd name="connsiteY4723" fmla="*/ 6232678 h 6857957"/>
              <a:gd name="connsiteX4724" fmla="*/ 1780858 w 4826000"/>
              <a:gd name="connsiteY4724" fmla="*/ 6234210 h 6857957"/>
              <a:gd name="connsiteX4725" fmla="*/ 1785938 w 4826000"/>
              <a:gd name="connsiteY4725" fmla="*/ 6236967 h 6857957"/>
              <a:gd name="connsiteX4726" fmla="*/ 1790065 w 4826000"/>
              <a:gd name="connsiteY4726" fmla="*/ 6239112 h 6857957"/>
              <a:gd name="connsiteX4727" fmla="*/ 1792289 w 4826000"/>
              <a:gd name="connsiteY4727" fmla="*/ 6239724 h 6857957"/>
              <a:gd name="connsiteX4728" fmla="*/ 1794193 w 4826000"/>
              <a:gd name="connsiteY4728" fmla="*/ 6240031 h 6857957"/>
              <a:gd name="connsiteX4729" fmla="*/ 1796098 w 4826000"/>
              <a:gd name="connsiteY4729" fmla="*/ 6239724 h 6857957"/>
              <a:gd name="connsiteX4730" fmla="*/ 1798003 w 4826000"/>
              <a:gd name="connsiteY4730" fmla="*/ 6239112 h 6857957"/>
              <a:gd name="connsiteX4731" fmla="*/ 1799590 w 4826000"/>
              <a:gd name="connsiteY4731" fmla="*/ 6237886 h 6857957"/>
              <a:gd name="connsiteX4732" fmla="*/ 1801495 w 4826000"/>
              <a:gd name="connsiteY4732" fmla="*/ 6236048 h 6857957"/>
              <a:gd name="connsiteX4733" fmla="*/ 1803400 w 4826000"/>
              <a:gd name="connsiteY4733" fmla="*/ 6237274 h 6857957"/>
              <a:gd name="connsiteX4734" fmla="*/ 1804353 w 4826000"/>
              <a:gd name="connsiteY4734" fmla="*/ 6238805 h 6857957"/>
              <a:gd name="connsiteX4735" fmla="*/ 1804670 w 4826000"/>
              <a:gd name="connsiteY4735" fmla="*/ 6239418 h 6857957"/>
              <a:gd name="connsiteX4736" fmla="*/ 1804670 w 4826000"/>
              <a:gd name="connsiteY4736" fmla="*/ 6239724 h 6857957"/>
              <a:gd name="connsiteX4737" fmla="*/ 1804035 w 4826000"/>
              <a:gd name="connsiteY4737" fmla="*/ 6240950 h 6857957"/>
              <a:gd name="connsiteX4738" fmla="*/ 1803083 w 4826000"/>
              <a:gd name="connsiteY4738" fmla="*/ 6242175 h 6857957"/>
              <a:gd name="connsiteX4739" fmla="*/ 1801495 w 4826000"/>
              <a:gd name="connsiteY4739" fmla="*/ 6243401 h 6857957"/>
              <a:gd name="connsiteX4740" fmla="*/ 1798003 w 4826000"/>
              <a:gd name="connsiteY4740" fmla="*/ 6245852 h 6857957"/>
              <a:gd name="connsiteX4741" fmla="*/ 1796733 w 4826000"/>
              <a:gd name="connsiteY4741" fmla="*/ 6246771 h 6857957"/>
              <a:gd name="connsiteX4742" fmla="*/ 1795463 w 4826000"/>
              <a:gd name="connsiteY4742" fmla="*/ 6247996 h 6857957"/>
              <a:gd name="connsiteX4743" fmla="*/ 1794829 w 4826000"/>
              <a:gd name="connsiteY4743" fmla="*/ 6249222 h 6857957"/>
              <a:gd name="connsiteX4744" fmla="*/ 1794829 w 4826000"/>
              <a:gd name="connsiteY4744" fmla="*/ 6250753 h 6857957"/>
              <a:gd name="connsiteX4745" fmla="*/ 1795780 w 4826000"/>
              <a:gd name="connsiteY4745" fmla="*/ 6252285 h 6857957"/>
              <a:gd name="connsiteX4746" fmla="*/ 1797685 w 4826000"/>
              <a:gd name="connsiteY4746" fmla="*/ 6253511 h 6857957"/>
              <a:gd name="connsiteX4747" fmla="*/ 1800860 w 4826000"/>
              <a:gd name="connsiteY4747" fmla="*/ 6255042 h 6857957"/>
              <a:gd name="connsiteX4748" fmla="*/ 1804988 w 4826000"/>
              <a:gd name="connsiteY4748" fmla="*/ 6257187 h 6857957"/>
              <a:gd name="connsiteX4749" fmla="*/ 1797685 w 4826000"/>
              <a:gd name="connsiteY4749" fmla="*/ 6255655 h 6857957"/>
              <a:gd name="connsiteX4750" fmla="*/ 1790700 w 4826000"/>
              <a:gd name="connsiteY4750" fmla="*/ 6255349 h 6857957"/>
              <a:gd name="connsiteX4751" fmla="*/ 1784350 w 4826000"/>
              <a:gd name="connsiteY4751" fmla="*/ 6255655 h 6857957"/>
              <a:gd name="connsiteX4752" fmla="*/ 1778952 w 4826000"/>
              <a:gd name="connsiteY4752" fmla="*/ 6256881 h 6857957"/>
              <a:gd name="connsiteX4753" fmla="*/ 1773555 w 4826000"/>
              <a:gd name="connsiteY4753" fmla="*/ 6258106 h 6857957"/>
              <a:gd name="connsiteX4754" fmla="*/ 1769110 w 4826000"/>
              <a:gd name="connsiteY4754" fmla="*/ 6259638 h 6857957"/>
              <a:gd name="connsiteX4755" fmla="*/ 1765301 w 4826000"/>
              <a:gd name="connsiteY4755" fmla="*/ 6261782 h 6857957"/>
              <a:gd name="connsiteX4756" fmla="*/ 1761807 w 4826000"/>
              <a:gd name="connsiteY4756" fmla="*/ 6264233 h 6857957"/>
              <a:gd name="connsiteX4757" fmla="*/ 1766570 w 4826000"/>
              <a:gd name="connsiteY4757" fmla="*/ 6259638 h 6857957"/>
              <a:gd name="connsiteX4758" fmla="*/ 1769110 w 4826000"/>
              <a:gd name="connsiteY4758" fmla="*/ 6257493 h 6857957"/>
              <a:gd name="connsiteX4759" fmla="*/ 1772285 w 4826000"/>
              <a:gd name="connsiteY4759" fmla="*/ 6255349 h 6857957"/>
              <a:gd name="connsiteX4760" fmla="*/ 1766570 w 4826000"/>
              <a:gd name="connsiteY4760" fmla="*/ 6252592 h 6857957"/>
              <a:gd name="connsiteX4761" fmla="*/ 1764347 w 4826000"/>
              <a:gd name="connsiteY4761" fmla="*/ 6251366 h 6857957"/>
              <a:gd name="connsiteX4762" fmla="*/ 1762442 w 4826000"/>
              <a:gd name="connsiteY4762" fmla="*/ 6250141 h 6857957"/>
              <a:gd name="connsiteX4763" fmla="*/ 1761172 w 4826000"/>
              <a:gd name="connsiteY4763" fmla="*/ 6248609 h 6857957"/>
              <a:gd name="connsiteX4764" fmla="*/ 1760221 w 4826000"/>
              <a:gd name="connsiteY4764" fmla="*/ 6247383 h 6857957"/>
              <a:gd name="connsiteX4765" fmla="*/ 1759585 w 4826000"/>
              <a:gd name="connsiteY4765" fmla="*/ 6246158 h 6857957"/>
              <a:gd name="connsiteX4766" fmla="*/ 1758950 w 4826000"/>
              <a:gd name="connsiteY4766" fmla="*/ 6244626 h 6857957"/>
              <a:gd name="connsiteX4767" fmla="*/ 1758950 w 4826000"/>
              <a:gd name="connsiteY4767" fmla="*/ 6243401 h 6857957"/>
              <a:gd name="connsiteX4768" fmla="*/ 1758950 w 4826000"/>
              <a:gd name="connsiteY4768" fmla="*/ 6241563 h 6857957"/>
              <a:gd name="connsiteX4769" fmla="*/ 1759267 w 4826000"/>
              <a:gd name="connsiteY4769" fmla="*/ 6238193 h 6857957"/>
              <a:gd name="connsiteX4770" fmla="*/ 1468450 w 4826000"/>
              <a:gd name="connsiteY4770" fmla="*/ 6229308 h 6857957"/>
              <a:gd name="connsiteX4771" fmla="*/ 1466840 w 4826000"/>
              <a:gd name="connsiteY4771" fmla="*/ 6231505 h 6857957"/>
              <a:gd name="connsiteX4772" fmla="*/ 1465874 w 4826000"/>
              <a:gd name="connsiteY4772" fmla="*/ 6233388 h 6857957"/>
              <a:gd name="connsiteX4773" fmla="*/ 1465230 w 4826000"/>
              <a:gd name="connsiteY4773" fmla="*/ 6235271 h 6857957"/>
              <a:gd name="connsiteX4774" fmla="*/ 1464908 w 4826000"/>
              <a:gd name="connsiteY4774" fmla="*/ 6236526 h 6857957"/>
              <a:gd name="connsiteX4775" fmla="*/ 1465230 w 4826000"/>
              <a:gd name="connsiteY4775" fmla="*/ 6237154 h 6857957"/>
              <a:gd name="connsiteX4776" fmla="*/ 1465874 w 4826000"/>
              <a:gd name="connsiteY4776" fmla="*/ 6237781 h 6857957"/>
              <a:gd name="connsiteX4777" fmla="*/ 1467162 w 4826000"/>
              <a:gd name="connsiteY4777" fmla="*/ 6238409 h 6857957"/>
              <a:gd name="connsiteX4778" fmla="*/ 1468450 w 4826000"/>
              <a:gd name="connsiteY4778" fmla="*/ 6238409 h 6857957"/>
              <a:gd name="connsiteX4779" fmla="*/ 1477464 w 4826000"/>
              <a:gd name="connsiteY4779" fmla="*/ 6239350 h 6857957"/>
              <a:gd name="connsiteX4780" fmla="*/ 1483903 w 4826000"/>
              <a:gd name="connsiteY4780" fmla="*/ 6240292 h 6857957"/>
              <a:gd name="connsiteX4781" fmla="*/ 1487122 w 4826000"/>
              <a:gd name="connsiteY4781" fmla="*/ 6240919 h 6857957"/>
              <a:gd name="connsiteX4782" fmla="*/ 1490665 w 4826000"/>
              <a:gd name="connsiteY4782" fmla="*/ 6241861 h 6857957"/>
              <a:gd name="connsiteX4783" fmla="*/ 1489376 w 4826000"/>
              <a:gd name="connsiteY4783" fmla="*/ 6244058 h 6857957"/>
              <a:gd name="connsiteX4784" fmla="*/ 1487766 w 4826000"/>
              <a:gd name="connsiteY4784" fmla="*/ 6244999 h 6857957"/>
              <a:gd name="connsiteX4785" fmla="*/ 1486158 w 4826000"/>
              <a:gd name="connsiteY4785" fmla="*/ 6245940 h 6857957"/>
              <a:gd name="connsiteX4786" fmla="*/ 1483903 w 4826000"/>
              <a:gd name="connsiteY4786" fmla="*/ 6246254 h 6857957"/>
              <a:gd name="connsiteX4787" fmla="*/ 1482293 w 4826000"/>
              <a:gd name="connsiteY4787" fmla="*/ 6246568 h 6857957"/>
              <a:gd name="connsiteX4788" fmla="*/ 1480362 w 4826000"/>
              <a:gd name="connsiteY4788" fmla="*/ 6246568 h 6857957"/>
              <a:gd name="connsiteX4789" fmla="*/ 1477142 w 4826000"/>
              <a:gd name="connsiteY4789" fmla="*/ 6246568 h 6857957"/>
              <a:gd name="connsiteX4790" fmla="*/ 1474888 w 4826000"/>
              <a:gd name="connsiteY4790" fmla="*/ 6246568 h 6857957"/>
              <a:gd name="connsiteX4791" fmla="*/ 1474245 w 4826000"/>
              <a:gd name="connsiteY4791" fmla="*/ 6246882 h 6857957"/>
              <a:gd name="connsiteX4792" fmla="*/ 1474245 w 4826000"/>
              <a:gd name="connsiteY4792" fmla="*/ 6247196 h 6857957"/>
              <a:gd name="connsiteX4793" fmla="*/ 1474567 w 4826000"/>
              <a:gd name="connsiteY4793" fmla="*/ 6248137 h 6857957"/>
              <a:gd name="connsiteX4794" fmla="*/ 1475211 w 4826000"/>
              <a:gd name="connsiteY4794" fmla="*/ 6249392 h 6857957"/>
              <a:gd name="connsiteX4795" fmla="*/ 1479396 w 4826000"/>
              <a:gd name="connsiteY4795" fmla="*/ 6253472 h 6857957"/>
              <a:gd name="connsiteX4796" fmla="*/ 1474245 w 4826000"/>
              <a:gd name="connsiteY4796" fmla="*/ 6253472 h 6857957"/>
              <a:gd name="connsiteX4797" fmla="*/ 1470381 w 4826000"/>
              <a:gd name="connsiteY4797" fmla="*/ 6254100 h 6857957"/>
              <a:gd name="connsiteX4798" fmla="*/ 1469094 w 4826000"/>
              <a:gd name="connsiteY4798" fmla="*/ 6254413 h 6857957"/>
              <a:gd name="connsiteX4799" fmla="*/ 1467806 w 4826000"/>
              <a:gd name="connsiteY4799" fmla="*/ 6255041 h 6857957"/>
              <a:gd name="connsiteX4800" fmla="*/ 1467162 w 4826000"/>
              <a:gd name="connsiteY4800" fmla="*/ 6255669 h 6857957"/>
              <a:gd name="connsiteX4801" fmla="*/ 1466518 w 4826000"/>
              <a:gd name="connsiteY4801" fmla="*/ 6256296 h 6857957"/>
              <a:gd name="connsiteX4802" fmla="*/ 1464264 w 4826000"/>
              <a:gd name="connsiteY4802" fmla="*/ 6255982 h 6857957"/>
              <a:gd name="connsiteX4803" fmla="*/ 1462333 w 4826000"/>
              <a:gd name="connsiteY4803" fmla="*/ 6255355 h 6857957"/>
              <a:gd name="connsiteX4804" fmla="*/ 1460723 w 4826000"/>
              <a:gd name="connsiteY4804" fmla="*/ 6254727 h 6857957"/>
              <a:gd name="connsiteX4805" fmla="*/ 1459757 w 4826000"/>
              <a:gd name="connsiteY4805" fmla="*/ 6253786 h 6857957"/>
              <a:gd name="connsiteX4806" fmla="*/ 1458791 w 4826000"/>
              <a:gd name="connsiteY4806" fmla="*/ 6252844 h 6857957"/>
              <a:gd name="connsiteX4807" fmla="*/ 1457825 w 4826000"/>
              <a:gd name="connsiteY4807" fmla="*/ 6251903 h 6857957"/>
              <a:gd name="connsiteX4808" fmla="*/ 1456538 w 4826000"/>
              <a:gd name="connsiteY4808" fmla="*/ 6249392 h 6857957"/>
              <a:gd name="connsiteX4809" fmla="*/ 1454606 w 4826000"/>
              <a:gd name="connsiteY4809" fmla="*/ 6247509 h 6857957"/>
              <a:gd name="connsiteX4810" fmla="*/ 1453640 w 4826000"/>
              <a:gd name="connsiteY4810" fmla="*/ 6246254 h 6857957"/>
              <a:gd name="connsiteX4811" fmla="*/ 1452674 w 4826000"/>
              <a:gd name="connsiteY4811" fmla="*/ 6245627 h 6857957"/>
              <a:gd name="connsiteX4812" fmla="*/ 1451387 w 4826000"/>
              <a:gd name="connsiteY4812" fmla="*/ 6244685 h 6857957"/>
              <a:gd name="connsiteX4813" fmla="*/ 1449455 w 4826000"/>
              <a:gd name="connsiteY4813" fmla="*/ 6244058 h 6857957"/>
              <a:gd name="connsiteX4814" fmla="*/ 1447201 w 4826000"/>
              <a:gd name="connsiteY4814" fmla="*/ 6243744 h 6857957"/>
              <a:gd name="connsiteX4815" fmla="*/ 1444626 w 4826000"/>
              <a:gd name="connsiteY4815" fmla="*/ 6243744 h 6857957"/>
              <a:gd name="connsiteX4816" fmla="*/ 1446557 w 4826000"/>
              <a:gd name="connsiteY4816" fmla="*/ 6243116 h 6857957"/>
              <a:gd name="connsiteX4817" fmla="*/ 1448811 w 4826000"/>
              <a:gd name="connsiteY4817" fmla="*/ 6241861 h 6857957"/>
              <a:gd name="connsiteX4818" fmla="*/ 1450099 w 4826000"/>
              <a:gd name="connsiteY4818" fmla="*/ 6240919 h 6857957"/>
              <a:gd name="connsiteX4819" fmla="*/ 1451065 w 4826000"/>
              <a:gd name="connsiteY4819" fmla="*/ 6239978 h 6857957"/>
              <a:gd name="connsiteX4820" fmla="*/ 1452352 w 4826000"/>
              <a:gd name="connsiteY4820" fmla="*/ 6237781 h 6857957"/>
              <a:gd name="connsiteX4821" fmla="*/ 1453640 w 4826000"/>
              <a:gd name="connsiteY4821" fmla="*/ 6235585 h 6857957"/>
              <a:gd name="connsiteX4822" fmla="*/ 1454284 w 4826000"/>
              <a:gd name="connsiteY4822" fmla="*/ 6234015 h 6857957"/>
              <a:gd name="connsiteX4823" fmla="*/ 1455250 w 4826000"/>
              <a:gd name="connsiteY4823" fmla="*/ 6233074 h 6857957"/>
              <a:gd name="connsiteX4824" fmla="*/ 1456538 w 4826000"/>
              <a:gd name="connsiteY4824" fmla="*/ 6232133 h 6857957"/>
              <a:gd name="connsiteX4825" fmla="*/ 1457825 w 4826000"/>
              <a:gd name="connsiteY4825" fmla="*/ 6231191 h 6857957"/>
              <a:gd name="connsiteX4826" fmla="*/ 1459757 w 4826000"/>
              <a:gd name="connsiteY4826" fmla="*/ 6230250 h 6857957"/>
              <a:gd name="connsiteX4827" fmla="*/ 1462011 w 4826000"/>
              <a:gd name="connsiteY4827" fmla="*/ 6229936 h 6857957"/>
              <a:gd name="connsiteX4828" fmla="*/ 1464908 w 4826000"/>
              <a:gd name="connsiteY4828" fmla="*/ 6229622 h 6857957"/>
              <a:gd name="connsiteX4829" fmla="*/ 1520100 w 4826000"/>
              <a:gd name="connsiteY4829" fmla="*/ 6227721 h 6857957"/>
              <a:gd name="connsiteX4830" fmla="*/ 1524407 w 4826000"/>
              <a:gd name="connsiteY4830" fmla="*/ 6229309 h 6857957"/>
              <a:gd name="connsiteX4831" fmla="*/ 1525945 w 4826000"/>
              <a:gd name="connsiteY4831" fmla="*/ 6229944 h 6857957"/>
              <a:gd name="connsiteX4832" fmla="*/ 1526869 w 4826000"/>
              <a:gd name="connsiteY4832" fmla="*/ 6230261 h 6857957"/>
              <a:gd name="connsiteX4833" fmla="*/ 1527176 w 4826000"/>
              <a:gd name="connsiteY4833" fmla="*/ 6230896 h 6857957"/>
              <a:gd name="connsiteX4834" fmla="*/ 1527176 w 4826000"/>
              <a:gd name="connsiteY4834" fmla="*/ 6231531 h 6857957"/>
              <a:gd name="connsiteX4835" fmla="*/ 1526869 w 4826000"/>
              <a:gd name="connsiteY4835" fmla="*/ 6232166 h 6857957"/>
              <a:gd name="connsiteX4836" fmla="*/ 1525945 w 4826000"/>
              <a:gd name="connsiteY4836" fmla="*/ 6232801 h 6857957"/>
              <a:gd name="connsiteX4837" fmla="*/ 1523792 w 4826000"/>
              <a:gd name="connsiteY4837" fmla="*/ 6233754 h 6857957"/>
              <a:gd name="connsiteX4838" fmla="*/ 1520100 w 4826000"/>
              <a:gd name="connsiteY4838" fmla="*/ 6235024 h 6857957"/>
              <a:gd name="connsiteX4839" fmla="*/ 1516100 w 4826000"/>
              <a:gd name="connsiteY4839" fmla="*/ 6235976 h 6857957"/>
              <a:gd name="connsiteX4840" fmla="*/ 1511177 w 4826000"/>
              <a:gd name="connsiteY4840" fmla="*/ 6236929 h 6857957"/>
              <a:gd name="connsiteX4841" fmla="*/ 1506255 w 4826000"/>
              <a:gd name="connsiteY4841" fmla="*/ 6237246 h 6857957"/>
              <a:gd name="connsiteX4842" fmla="*/ 1501640 w 4826000"/>
              <a:gd name="connsiteY4842" fmla="*/ 6237246 h 6857957"/>
              <a:gd name="connsiteX4843" fmla="*/ 1497025 w 4826000"/>
              <a:gd name="connsiteY4843" fmla="*/ 6237246 h 6857957"/>
              <a:gd name="connsiteX4844" fmla="*/ 1493333 w 4826000"/>
              <a:gd name="connsiteY4844" fmla="*/ 6236611 h 6857957"/>
              <a:gd name="connsiteX4845" fmla="*/ 1491180 w 4826000"/>
              <a:gd name="connsiteY4845" fmla="*/ 6236294 h 6857957"/>
              <a:gd name="connsiteX4846" fmla="*/ 1489949 w 4826000"/>
              <a:gd name="connsiteY4846" fmla="*/ 6235659 h 6857957"/>
              <a:gd name="connsiteX4847" fmla="*/ 1488718 w 4826000"/>
              <a:gd name="connsiteY4847" fmla="*/ 6234706 h 6857957"/>
              <a:gd name="connsiteX4848" fmla="*/ 1488103 w 4826000"/>
              <a:gd name="connsiteY4848" fmla="*/ 6233754 h 6857957"/>
              <a:gd name="connsiteX4849" fmla="*/ 1487488 w 4826000"/>
              <a:gd name="connsiteY4849" fmla="*/ 6232801 h 6857957"/>
              <a:gd name="connsiteX4850" fmla="*/ 1487488 w 4826000"/>
              <a:gd name="connsiteY4850" fmla="*/ 6231849 h 6857957"/>
              <a:gd name="connsiteX4851" fmla="*/ 1487795 w 4826000"/>
              <a:gd name="connsiteY4851" fmla="*/ 6230579 h 6857957"/>
              <a:gd name="connsiteX4852" fmla="*/ 1488718 w 4826000"/>
              <a:gd name="connsiteY4852" fmla="*/ 6228991 h 6857957"/>
              <a:gd name="connsiteX4853" fmla="*/ 1490873 w 4826000"/>
              <a:gd name="connsiteY4853" fmla="*/ 6228991 h 6857957"/>
              <a:gd name="connsiteX4854" fmla="*/ 1493333 w 4826000"/>
              <a:gd name="connsiteY4854" fmla="*/ 6229309 h 6857957"/>
              <a:gd name="connsiteX4855" fmla="*/ 1498257 w 4826000"/>
              <a:gd name="connsiteY4855" fmla="*/ 6230261 h 6857957"/>
              <a:gd name="connsiteX4856" fmla="*/ 1508716 w 4826000"/>
              <a:gd name="connsiteY4856" fmla="*/ 6233119 h 6857957"/>
              <a:gd name="connsiteX4857" fmla="*/ 1513023 w 4826000"/>
              <a:gd name="connsiteY4857" fmla="*/ 6234071 h 6857957"/>
              <a:gd name="connsiteX4858" fmla="*/ 1515177 w 4826000"/>
              <a:gd name="connsiteY4858" fmla="*/ 6234071 h 6857957"/>
              <a:gd name="connsiteX4859" fmla="*/ 1516715 w 4826000"/>
              <a:gd name="connsiteY4859" fmla="*/ 6233754 h 6857957"/>
              <a:gd name="connsiteX4860" fmla="*/ 1517946 w 4826000"/>
              <a:gd name="connsiteY4860" fmla="*/ 6233119 h 6857957"/>
              <a:gd name="connsiteX4861" fmla="*/ 1519177 w 4826000"/>
              <a:gd name="connsiteY4861" fmla="*/ 6231849 h 6857957"/>
              <a:gd name="connsiteX4862" fmla="*/ 1519792 w 4826000"/>
              <a:gd name="connsiteY4862" fmla="*/ 6230261 h 6857957"/>
              <a:gd name="connsiteX4863" fmla="*/ 412697 w 4826000"/>
              <a:gd name="connsiteY4863" fmla="*/ 6227721 h 6857957"/>
              <a:gd name="connsiteX4864" fmla="*/ 414302 w 4826000"/>
              <a:gd name="connsiteY4864" fmla="*/ 6229272 h 6857957"/>
              <a:gd name="connsiteX4865" fmla="*/ 415908 w 4826000"/>
              <a:gd name="connsiteY4865" fmla="*/ 6230823 h 6857957"/>
              <a:gd name="connsiteX4866" fmla="*/ 416550 w 4826000"/>
              <a:gd name="connsiteY4866" fmla="*/ 6232064 h 6857957"/>
              <a:gd name="connsiteX4867" fmla="*/ 417192 w 4826000"/>
              <a:gd name="connsiteY4867" fmla="*/ 6233615 h 6857957"/>
              <a:gd name="connsiteX4868" fmla="*/ 417513 w 4826000"/>
              <a:gd name="connsiteY4868" fmla="*/ 6234856 h 6857957"/>
              <a:gd name="connsiteX4869" fmla="*/ 417513 w 4826000"/>
              <a:gd name="connsiteY4869" fmla="*/ 6236717 h 6857957"/>
              <a:gd name="connsiteX4870" fmla="*/ 417192 w 4826000"/>
              <a:gd name="connsiteY4870" fmla="*/ 6237958 h 6857957"/>
              <a:gd name="connsiteX4871" fmla="*/ 416550 w 4826000"/>
              <a:gd name="connsiteY4871" fmla="*/ 6239509 h 6857957"/>
              <a:gd name="connsiteX4872" fmla="*/ 415265 w 4826000"/>
              <a:gd name="connsiteY4872" fmla="*/ 6242301 h 6857957"/>
              <a:gd name="connsiteX4873" fmla="*/ 412697 w 4826000"/>
              <a:gd name="connsiteY4873" fmla="*/ 6245403 h 6857957"/>
              <a:gd name="connsiteX4874" fmla="*/ 407239 w 4826000"/>
              <a:gd name="connsiteY4874" fmla="*/ 6251607 h 6857957"/>
              <a:gd name="connsiteX4875" fmla="*/ 404670 w 4826000"/>
              <a:gd name="connsiteY4875" fmla="*/ 6254709 h 6857957"/>
              <a:gd name="connsiteX4876" fmla="*/ 402423 w 4826000"/>
              <a:gd name="connsiteY4876" fmla="*/ 6258121 h 6857957"/>
              <a:gd name="connsiteX4877" fmla="*/ 399854 w 4826000"/>
              <a:gd name="connsiteY4877" fmla="*/ 6261533 h 6857957"/>
              <a:gd name="connsiteX4878" fmla="*/ 398249 w 4826000"/>
              <a:gd name="connsiteY4878" fmla="*/ 6265256 h 6857957"/>
              <a:gd name="connsiteX4879" fmla="*/ 397928 w 4826000"/>
              <a:gd name="connsiteY4879" fmla="*/ 6267117 h 6857957"/>
              <a:gd name="connsiteX4880" fmla="*/ 397607 w 4826000"/>
              <a:gd name="connsiteY4880" fmla="*/ 6268978 h 6857957"/>
              <a:gd name="connsiteX4881" fmla="*/ 397607 w 4826000"/>
              <a:gd name="connsiteY4881" fmla="*/ 6270839 h 6857957"/>
              <a:gd name="connsiteX4882" fmla="*/ 397928 w 4826000"/>
              <a:gd name="connsiteY4882" fmla="*/ 6273321 h 6857957"/>
              <a:gd name="connsiteX4883" fmla="*/ 398570 w 4826000"/>
              <a:gd name="connsiteY4883" fmla="*/ 6275182 h 6857957"/>
              <a:gd name="connsiteX4884" fmla="*/ 399212 w 4826000"/>
              <a:gd name="connsiteY4884" fmla="*/ 6277353 h 6857957"/>
              <a:gd name="connsiteX4885" fmla="*/ 400817 w 4826000"/>
              <a:gd name="connsiteY4885" fmla="*/ 6279525 h 6857957"/>
              <a:gd name="connsiteX4886" fmla="*/ 402423 w 4826000"/>
              <a:gd name="connsiteY4886" fmla="*/ 6281696 h 6857957"/>
              <a:gd name="connsiteX4887" fmla="*/ 398249 w 4826000"/>
              <a:gd name="connsiteY4887" fmla="*/ 6279215 h 6857957"/>
              <a:gd name="connsiteX4888" fmla="*/ 395359 w 4826000"/>
              <a:gd name="connsiteY4888" fmla="*/ 6276113 h 6857957"/>
              <a:gd name="connsiteX4889" fmla="*/ 392470 w 4826000"/>
              <a:gd name="connsiteY4889" fmla="*/ 6273011 h 6857957"/>
              <a:gd name="connsiteX4890" fmla="*/ 390864 w 4826000"/>
              <a:gd name="connsiteY4890" fmla="*/ 6269598 h 6857957"/>
              <a:gd name="connsiteX4891" fmla="*/ 389580 w 4826000"/>
              <a:gd name="connsiteY4891" fmla="*/ 6266186 h 6857957"/>
              <a:gd name="connsiteX4892" fmla="*/ 388938 w 4826000"/>
              <a:gd name="connsiteY4892" fmla="*/ 6262464 h 6857957"/>
              <a:gd name="connsiteX4893" fmla="*/ 388938 w 4826000"/>
              <a:gd name="connsiteY4893" fmla="*/ 6258741 h 6857957"/>
              <a:gd name="connsiteX4894" fmla="*/ 389259 w 4826000"/>
              <a:gd name="connsiteY4894" fmla="*/ 6255019 h 6857957"/>
              <a:gd name="connsiteX4895" fmla="*/ 390543 w 4826000"/>
              <a:gd name="connsiteY4895" fmla="*/ 6251297 h 6857957"/>
              <a:gd name="connsiteX4896" fmla="*/ 392149 w 4826000"/>
              <a:gd name="connsiteY4896" fmla="*/ 6247574 h 6857957"/>
              <a:gd name="connsiteX4897" fmla="*/ 394396 w 4826000"/>
              <a:gd name="connsiteY4897" fmla="*/ 6243852 h 6857957"/>
              <a:gd name="connsiteX4898" fmla="*/ 396965 w 4826000"/>
              <a:gd name="connsiteY4898" fmla="*/ 6240129 h 6857957"/>
              <a:gd name="connsiteX4899" fmla="*/ 400496 w 4826000"/>
              <a:gd name="connsiteY4899" fmla="*/ 6237027 h 6857957"/>
              <a:gd name="connsiteX4900" fmla="*/ 404028 w 4826000"/>
              <a:gd name="connsiteY4900" fmla="*/ 6233615 h 6857957"/>
              <a:gd name="connsiteX4901" fmla="*/ 408202 w 4826000"/>
              <a:gd name="connsiteY4901" fmla="*/ 6230513 h 6857957"/>
              <a:gd name="connsiteX4902" fmla="*/ 2279450 w 4826000"/>
              <a:gd name="connsiteY4902" fmla="*/ 6226133 h 6857957"/>
              <a:gd name="connsiteX4903" fmla="*/ 2282341 w 4826000"/>
              <a:gd name="connsiteY4903" fmla="*/ 6226133 h 6857957"/>
              <a:gd name="connsiteX4904" fmla="*/ 2286196 w 4826000"/>
              <a:gd name="connsiteY4904" fmla="*/ 6226452 h 6857957"/>
              <a:gd name="connsiteX4905" fmla="*/ 2289730 w 4826000"/>
              <a:gd name="connsiteY4905" fmla="*/ 6226770 h 6857957"/>
              <a:gd name="connsiteX4906" fmla="*/ 2288123 w 4826000"/>
              <a:gd name="connsiteY4906" fmla="*/ 6230273 h 6857957"/>
              <a:gd name="connsiteX4907" fmla="*/ 2286517 w 4826000"/>
              <a:gd name="connsiteY4907" fmla="*/ 6234731 h 6857957"/>
              <a:gd name="connsiteX4908" fmla="*/ 2285875 w 4826000"/>
              <a:gd name="connsiteY4908" fmla="*/ 6237278 h 6857957"/>
              <a:gd name="connsiteX4909" fmla="*/ 2285555 w 4826000"/>
              <a:gd name="connsiteY4909" fmla="*/ 6240144 h 6857957"/>
              <a:gd name="connsiteX4910" fmla="*/ 2285555 w 4826000"/>
              <a:gd name="connsiteY4910" fmla="*/ 6243010 h 6857957"/>
              <a:gd name="connsiteX4911" fmla="*/ 2285555 w 4826000"/>
              <a:gd name="connsiteY4911" fmla="*/ 6245876 h 6857957"/>
              <a:gd name="connsiteX4912" fmla="*/ 2286196 w 4826000"/>
              <a:gd name="connsiteY4912" fmla="*/ 6248741 h 6857957"/>
              <a:gd name="connsiteX4913" fmla="*/ 2286839 w 4826000"/>
              <a:gd name="connsiteY4913" fmla="*/ 6251926 h 6857957"/>
              <a:gd name="connsiteX4914" fmla="*/ 2288123 w 4826000"/>
              <a:gd name="connsiteY4914" fmla="*/ 6254791 h 6857957"/>
              <a:gd name="connsiteX4915" fmla="*/ 2290052 w 4826000"/>
              <a:gd name="connsiteY4915" fmla="*/ 6257976 h 6857957"/>
              <a:gd name="connsiteX4916" fmla="*/ 2292621 w 4826000"/>
              <a:gd name="connsiteY4916" fmla="*/ 6260523 h 6857957"/>
              <a:gd name="connsiteX4917" fmla="*/ 2295512 w 4826000"/>
              <a:gd name="connsiteY4917" fmla="*/ 6263070 h 6857957"/>
              <a:gd name="connsiteX4918" fmla="*/ 2299046 w 4826000"/>
              <a:gd name="connsiteY4918" fmla="*/ 6265618 h 6857957"/>
              <a:gd name="connsiteX4919" fmla="*/ 2303221 w 4826000"/>
              <a:gd name="connsiteY4919" fmla="*/ 6267847 h 6857957"/>
              <a:gd name="connsiteX4920" fmla="*/ 2308682 w 4826000"/>
              <a:gd name="connsiteY4920" fmla="*/ 6266892 h 6857957"/>
              <a:gd name="connsiteX4921" fmla="*/ 2309967 w 4826000"/>
              <a:gd name="connsiteY4921" fmla="*/ 6266573 h 6857957"/>
              <a:gd name="connsiteX4922" fmla="*/ 2310609 w 4826000"/>
              <a:gd name="connsiteY4922" fmla="*/ 6265936 h 6857957"/>
              <a:gd name="connsiteX4923" fmla="*/ 2310288 w 4826000"/>
              <a:gd name="connsiteY4923" fmla="*/ 6265299 h 6857957"/>
              <a:gd name="connsiteX4924" fmla="*/ 2309967 w 4826000"/>
              <a:gd name="connsiteY4924" fmla="*/ 6264981 h 6857957"/>
              <a:gd name="connsiteX4925" fmla="*/ 2307718 w 4826000"/>
              <a:gd name="connsiteY4925" fmla="*/ 6263389 h 6857957"/>
              <a:gd name="connsiteX4926" fmla="*/ 2304827 w 4826000"/>
              <a:gd name="connsiteY4926" fmla="*/ 6262115 h 6857957"/>
              <a:gd name="connsiteX4927" fmla="*/ 2302258 w 4826000"/>
              <a:gd name="connsiteY4927" fmla="*/ 6260523 h 6857957"/>
              <a:gd name="connsiteX4928" fmla="*/ 2301294 w 4826000"/>
              <a:gd name="connsiteY4928" fmla="*/ 6259568 h 6857957"/>
              <a:gd name="connsiteX4929" fmla="*/ 2300972 w 4826000"/>
              <a:gd name="connsiteY4929" fmla="*/ 6258931 h 6857957"/>
              <a:gd name="connsiteX4930" fmla="*/ 2300972 w 4826000"/>
              <a:gd name="connsiteY4930" fmla="*/ 6257976 h 6857957"/>
              <a:gd name="connsiteX4931" fmla="*/ 2301615 w 4826000"/>
              <a:gd name="connsiteY4931" fmla="*/ 6256702 h 6857957"/>
              <a:gd name="connsiteX4932" fmla="*/ 2305470 w 4826000"/>
              <a:gd name="connsiteY4932" fmla="*/ 6256065 h 6857957"/>
              <a:gd name="connsiteX4933" fmla="*/ 2309003 w 4826000"/>
              <a:gd name="connsiteY4933" fmla="*/ 6255747 h 6857957"/>
              <a:gd name="connsiteX4934" fmla="*/ 2311252 w 4826000"/>
              <a:gd name="connsiteY4934" fmla="*/ 6256065 h 6857957"/>
              <a:gd name="connsiteX4935" fmla="*/ 2312858 w 4826000"/>
              <a:gd name="connsiteY4935" fmla="*/ 6256384 h 6857957"/>
              <a:gd name="connsiteX4936" fmla="*/ 2314143 w 4826000"/>
              <a:gd name="connsiteY4936" fmla="*/ 6257020 h 6857957"/>
              <a:gd name="connsiteX4937" fmla="*/ 2314785 w 4826000"/>
              <a:gd name="connsiteY4937" fmla="*/ 6258294 h 6857957"/>
              <a:gd name="connsiteX4938" fmla="*/ 2315106 w 4826000"/>
              <a:gd name="connsiteY4938" fmla="*/ 6259568 h 6857957"/>
              <a:gd name="connsiteX4939" fmla="*/ 2315428 w 4826000"/>
              <a:gd name="connsiteY4939" fmla="*/ 6260523 h 6857957"/>
              <a:gd name="connsiteX4940" fmla="*/ 2315428 w 4826000"/>
              <a:gd name="connsiteY4940" fmla="*/ 6263070 h 6857957"/>
              <a:gd name="connsiteX4941" fmla="*/ 2315428 w 4826000"/>
              <a:gd name="connsiteY4941" fmla="*/ 6264344 h 6857957"/>
              <a:gd name="connsiteX4942" fmla="*/ 2316070 w 4826000"/>
              <a:gd name="connsiteY4942" fmla="*/ 6265618 h 6857957"/>
              <a:gd name="connsiteX4943" fmla="*/ 2316713 w 4826000"/>
              <a:gd name="connsiteY4943" fmla="*/ 6266573 h 6857957"/>
              <a:gd name="connsiteX4944" fmla="*/ 2318319 w 4826000"/>
              <a:gd name="connsiteY4944" fmla="*/ 6266892 h 6857957"/>
              <a:gd name="connsiteX4945" fmla="*/ 2320246 w 4826000"/>
              <a:gd name="connsiteY4945" fmla="*/ 6267210 h 6857957"/>
              <a:gd name="connsiteX4946" fmla="*/ 2323137 w 4826000"/>
              <a:gd name="connsiteY4946" fmla="*/ 6267210 h 6857957"/>
              <a:gd name="connsiteX4947" fmla="*/ 2321210 w 4826000"/>
              <a:gd name="connsiteY4947" fmla="*/ 6269757 h 6857957"/>
              <a:gd name="connsiteX4948" fmla="*/ 2320246 w 4826000"/>
              <a:gd name="connsiteY4948" fmla="*/ 6270394 h 6857957"/>
              <a:gd name="connsiteX4949" fmla="*/ 2319604 w 4826000"/>
              <a:gd name="connsiteY4949" fmla="*/ 6271031 h 6857957"/>
              <a:gd name="connsiteX4950" fmla="*/ 2318319 w 4826000"/>
              <a:gd name="connsiteY4950" fmla="*/ 6271350 h 6857957"/>
              <a:gd name="connsiteX4951" fmla="*/ 2317355 w 4826000"/>
              <a:gd name="connsiteY4951" fmla="*/ 6271668 h 6857957"/>
              <a:gd name="connsiteX4952" fmla="*/ 2314785 w 4826000"/>
              <a:gd name="connsiteY4952" fmla="*/ 6271986 h 6857957"/>
              <a:gd name="connsiteX4953" fmla="*/ 2307718 w 4826000"/>
              <a:gd name="connsiteY4953" fmla="*/ 6271031 h 6857957"/>
              <a:gd name="connsiteX4954" fmla="*/ 2302900 w 4826000"/>
              <a:gd name="connsiteY4954" fmla="*/ 6270713 h 6857957"/>
              <a:gd name="connsiteX4955" fmla="*/ 2297118 w 4826000"/>
              <a:gd name="connsiteY4955" fmla="*/ 6270713 h 6857957"/>
              <a:gd name="connsiteX4956" fmla="*/ 2296155 w 4826000"/>
              <a:gd name="connsiteY4956" fmla="*/ 6271986 h 6857957"/>
              <a:gd name="connsiteX4957" fmla="*/ 2295833 w 4826000"/>
              <a:gd name="connsiteY4957" fmla="*/ 6273897 h 6857957"/>
              <a:gd name="connsiteX4958" fmla="*/ 2296155 w 4826000"/>
              <a:gd name="connsiteY4958" fmla="*/ 6275807 h 6857957"/>
              <a:gd name="connsiteX4959" fmla="*/ 2296475 w 4826000"/>
              <a:gd name="connsiteY4959" fmla="*/ 6278036 h 6857957"/>
              <a:gd name="connsiteX4960" fmla="*/ 2297761 w 4826000"/>
              <a:gd name="connsiteY4960" fmla="*/ 6282813 h 6857957"/>
              <a:gd name="connsiteX4961" fmla="*/ 2298724 w 4826000"/>
              <a:gd name="connsiteY4961" fmla="*/ 6287908 h 6857957"/>
              <a:gd name="connsiteX4962" fmla="*/ 2299046 w 4826000"/>
              <a:gd name="connsiteY4962" fmla="*/ 6290137 h 6857957"/>
              <a:gd name="connsiteX4963" fmla="*/ 2298724 w 4826000"/>
              <a:gd name="connsiteY4963" fmla="*/ 6292047 h 6857957"/>
              <a:gd name="connsiteX4964" fmla="*/ 2298081 w 4826000"/>
              <a:gd name="connsiteY4964" fmla="*/ 6293639 h 6857957"/>
              <a:gd name="connsiteX4965" fmla="*/ 2297439 w 4826000"/>
              <a:gd name="connsiteY4965" fmla="*/ 6294913 h 6857957"/>
              <a:gd name="connsiteX4966" fmla="*/ 2296475 w 4826000"/>
              <a:gd name="connsiteY4966" fmla="*/ 6295550 h 6857957"/>
              <a:gd name="connsiteX4967" fmla="*/ 2294549 w 4826000"/>
              <a:gd name="connsiteY4967" fmla="*/ 6296505 h 6857957"/>
              <a:gd name="connsiteX4968" fmla="*/ 2291014 w 4826000"/>
              <a:gd name="connsiteY4968" fmla="*/ 6296823 h 6857957"/>
              <a:gd name="connsiteX4969" fmla="*/ 2287161 w 4826000"/>
              <a:gd name="connsiteY4969" fmla="*/ 6296823 h 6857957"/>
              <a:gd name="connsiteX4970" fmla="*/ 2281699 w 4826000"/>
              <a:gd name="connsiteY4970" fmla="*/ 6295868 h 6857957"/>
              <a:gd name="connsiteX4971" fmla="*/ 2282341 w 4826000"/>
              <a:gd name="connsiteY4971" fmla="*/ 6297779 h 6857957"/>
              <a:gd name="connsiteX4972" fmla="*/ 2282984 w 4826000"/>
              <a:gd name="connsiteY4972" fmla="*/ 6299689 h 6857957"/>
              <a:gd name="connsiteX4973" fmla="*/ 2284270 w 4826000"/>
              <a:gd name="connsiteY4973" fmla="*/ 6301281 h 6857957"/>
              <a:gd name="connsiteX4974" fmla="*/ 2285875 w 4826000"/>
              <a:gd name="connsiteY4974" fmla="*/ 6303192 h 6857957"/>
              <a:gd name="connsiteX4975" fmla="*/ 2287481 w 4826000"/>
              <a:gd name="connsiteY4975" fmla="*/ 6304466 h 6857957"/>
              <a:gd name="connsiteX4976" fmla="*/ 2289087 w 4826000"/>
              <a:gd name="connsiteY4976" fmla="*/ 6305739 h 6857957"/>
              <a:gd name="connsiteX4977" fmla="*/ 2291336 w 4826000"/>
              <a:gd name="connsiteY4977" fmla="*/ 6306695 h 6857957"/>
              <a:gd name="connsiteX4978" fmla="*/ 2293906 w 4826000"/>
              <a:gd name="connsiteY4978" fmla="*/ 6307650 h 6857957"/>
              <a:gd name="connsiteX4979" fmla="*/ 2296797 w 4826000"/>
              <a:gd name="connsiteY4979" fmla="*/ 6308605 h 6857957"/>
              <a:gd name="connsiteX4980" fmla="*/ 2300009 w 4826000"/>
              <a:gd name="connsiteY4980" fmla="*/ 6309560 h 6857957"/>
              <a:gd name="connsiteX4981" fmla="*/ 2306433 w 4826000"/>
              <a:gd name="connsiteY4981" fmla="*/ 6310516 h 6857957"/>
              <a:gd name="connsiteX4982" fmla="*/ 2314785 w 4826000"/>
              <a:gd name="connsiteY4982" fmla="*/ 6311153 h 6857957"/>
              <a:gd name="connsiteX4983" fmla="*/ 2324101 w 4826000"/>
              <a:gd name="connsiteY4983" fmla="*/ 6311153 h 6857957"/>
              <a:gd name="connsiteX4984" fmla="*/ 2323137 w 4826000"/>
              <a:gd name="connsiteY4984" fmla="*/ 6313382 h 6857957"/>
              <a:gd name="connsiteX4985" fmla="*/ 2322173 w 4826000"/>
              <a:gd name="connsiteY4985" fmla="*/ 6314974 h 6857957"/>
              <a:gd name="connsiteX4986" fmla="*/ 2320567 w 4826000"/>
              <a:gd name="connsiteY4986" fmla="*/ 6315929 h 6857957"/>
              <a:gd name="connsiteX4987" fmla="*/ 2319282 w 4826000"/>
              <a:gd name="connsiteY4987" fmla="*/ 6317203 h 6857957"/>
              <a:gd name="connsiteX4988" fmla="*/ 2317676 w 4826000"/>
              <a:gd name="connsiteY4988" fmla="*/ 6317839 h 6857957"/>
              <a:gd name="connsiteX4989" fmla="*/ 2316070 w 4826000"/>
              <a:gd name="connsiteY4989" fmla="*/ 6318158 h 6857957"/>
              <a:gd name="connsiteX4990" fmla="*/ 2313822 w 4826000"/>
              <a:gd name="connsiteY4990" fmla="*/ 6318158 h 6857957"/>
              <a:gd name="connsiteX4991" fmla="*/ 2311573 w 4826000"/>
              <a:gd name="connsiteY4991" fmla="*/ 6318158 h 6857957"/>
              <a:gd name="connsiteX4992" fmla="*/ 2306433 w 4826000"/>
              <a:gd name="connsiteY4992" fmla="*/ 6317521 h 6857957"/>
              <a:gd name="connsiteX4993" fmla="*/ 2300330 w 4826000"/>
              <a:gd name="connsiteY4993" fmla="*/ 6316247 h 6857957"/>
              <a:gd name="connsiteX4994" fmla="*/ 2293264 w 4826000"/>
              <a:gd name="connsiteY4994" fmla="*/ 6315611 h 6857957"/>
              <a:gd name="connsiteX4995" fmla="*/ 2285232 w 4826000"/>
              <a:gd name="connsiteY4995" fmla="*/ 6314974 h 6857957"/>
              <a:gd name="connsiteX4996" fmla="*/ 2285555 w 4826000"/>
              <a:gd name="connsiteY4996" fmla="*/ 6316884 h 6857957"/>
              <a:gd name="connsiteX4997" fmla="*/ 2286196 w 4826000"/>
              <a:gd name="connsiteY4997" fmla="*/ 6318476 h 6857957"/>
              <a:gd name="connsiteX4998" fmla="*/ 2287481 w 4826000"/>
              <a:gd name="connsiteY4998" fmla="*/ 6319432 h 6857957"/>
              <a:gd name="connsiteX4999" fmla="*/ 2289087 w 4826000"/>
              <a:gd name="connsiteY4999" fmla="*/ 6320705 h 6857957"/>
              <a:gd name="connsiteX5000" fmla="*/ 2291014 w 4826000"/>
              <a:gd name="connsiteY5000" fmla="*/ 6321342 h 6857957"/>
              <a:gd name="connsiteX5001" fmla="*/ 2293264 w 4826000"/>
              <a:gd name="connsiteY5001" fmla="*/ 6321979 h 6857957"/>
              <a:gd name="connsiteX5002" fmla="*/ 2298081 w 4826000"/>
              <a:gd name="connsiteY5002" fmla="*/ 6323571 h 6857957"/>
              <a:gd name="connsiteX5003" fmla="*/ 2302579 w 4826000"/>
              <a:gd name="connsiteY5003" fmla="*/ 6325163 h 6857957"/>
              <a:gd name="connsiteX5004" fmla="*/ 2304506 w 4826000"/>
              <a:gd name="connsiteY5004" fmla="*/ 6326119 h 6857957"/>
              <a:gd name="connsiteX5005" fmla="*/ 2306112 w 4826000"/>
              <a:gd name="connsiteY5005" fmla="*/ 6327074 h 6857957"/>
              <a:gd name="connsiteX5006" fmla="*/ 2307718 w 4826000"/>
              <a:gd name="connsiteY5006" fmla="*/ 6328347 h 6857957"/>
              <a:gd name="connsiteX5007" fmla="*/ 2308361 w 4826000"/>
              <a:gd name="connsiteY5007" fmla="*/ 6329621 h 6857957"/>
              <a:gd name="connsiteX5008" fmla="*/ 2308682 w 4826000"/>
              <a:gd name="connsiteY5008" fmla="*/ 6331532 h 6857957"/>
              <a:gd name="connsiteX5009" fmla="*/ 2308040 w 4826000"/>
              <a:gd name="connsiteY5009" fmla="*/ 6333761 h 6857957"/>
              <a:gd name="connsiteX5010" fmla="*/ 2300972 w 4826000"/>
              <a:gd name="connsiteY5010" fmla="*/ 6331850 h 6857957"/>
              <a:gd name="connsiteX5011" fmla="*/ 2295190 w 4826000"/>
              <a:gd name="connsiteY5011" fmla="*/ 6330258 h 6857957"/>
              <a:gd name="connsiteX5012" fmla="*/ 2289408 w 4826000"/>
              <a:gd name="connsiteY5012" fmla="*/ 6329940 h 6857957"/>
              <a:gd name="connsiteX5013" fmla="*/ 2283948 w 4826000"/>
              <a:gd name="connsiteY5013" fmla="*/ 6329621 h 6857957"/>
              <a:gd name="connsiteX5014" fmla="*/ 2272062 w 4826000"/>
              <a:gd name="connsiteY5014" fmla="*/ 6329940 h 6857957"/>
              <a:gd name="connsiteX5015" fmla="*/ 2264353 w 4826000"/>
              <a:gd name="connsiteY5015" fmla="*/ 6329940 h 6857957"/>
              <a:gd name="connsiteX5016" fmla="*/ 2254395 w 4826000"/>
              <a:gd name="connsiteY5016" fmla="*/ 6329621 h 6857957"/>
              <a:gd name="connsiteX5017" fmla="*/ 2253431 w 4826000"/>
              <a:gd name="connsiteY5017" fmla="*/ 6327711 h 6857957"/>
              <a:gd name="connsiteX5018" fmla="*/ 2253431 w 4826000"/>
              <a:gd name="connsiteY5018" fmla="*/ 6326119 h 6857957"/>
              <a:gd name="connsiteX5019" fmla="*/ 2253752 w 4826000"/>
              <a:gd name="connsiteY5019" fmla="*/ 6324845 h 6857957"/>
              <a:gd name="connsiteX5020" fmla="*/ 2254716 w 4826000"/>
              <a:gd name="connsiteY5020" fmla="*/ 6323253 h 6857957"/>
              <a:gd name="connsiteX5021" fmla="*/ 2257607 w 4826000"/>
              <a:gd name="connsiteY5021" fmla="*/ 6321024 h 6857957"/>
              <a:gd name="connsiteX5022" fmla="*/ 2258571 w 4826000"/>
              <a:gd name="connsiteY5022" fmla="*/ 6320068 h 6857957"/>
              <a:gd name="connsiteX5023" fmla="*/ 2259213 w 4826000"/>
              <a:gd name="connsiteY5023" fmla="*/ 6318795 h 6857957"/>
              <a:gd name="connsiteX5024" fmla="*/ 2253431 w 4826000"/>
              <a:gd name="connsiteY5024" fmla="*/ 6318158 h 6857957"/>
              <a:gd name="connsiteX5025" fmla="*/ 2249255 w 4826000"/>
              <a:gd name="connsiteY5025" fmla="*/ 6318158 h 6857957"/>
              <a:gd name="connsiteX5026" fmla="*/ 2245722 w 4826000"/>
              <a:gd name="connsiteY5026" fmla="*/ 6318476 h 6857957"/>
              <a:gd name="connsiteX5027" fmla="*/ 2243474 w 4826000"/>
              <a:gd name="connsiteY5027" fmla="*/ 6319432 h 6857957"/>
              <a:gd name="connsiteX5028" fmla="*/ 2241867 w 4826000"/>
              <a:gd name="connsiteY5028" fmla="*/ 6320387 h 6857957"/>
              <a:gd name="connsiteX5029" fmla="*/ 2240903 w 4826000"/>
              <a:gd name="connsiteY5029" fmla="*/ 6321342 h 6857957"/>
              <a:gd name="connsiteX5030" fmla="*/ 2240583 w 4826000"/>
              <a:gd name="connsiteY5030" fmla="*/ 6322934 h 6857957"/>
              <a:gd name="connsiteX5031" fmla="*/ 2239940 w 4826000"/>
              <a:gd name="connsiteY5031" fmla="*/ 6324526 h 6857957"/>
              <a:gd name="connsiteX5032" fmla="*/ 2240583 w 4826000"/>
              <a:gd name="connsiteY5032" fmla="*/ 6327711 h 6857957"/>
              <a:gd name="connsiteX5033" fmla="*/ 2240903 w 4826000"/>
              <a:gd name="connsiteY5033" fmla="*/ 6329303 h 6857957"/>
              <a:gd name="connsiteX5034" fmla="*/ 2240903 w 4826000"/>
              <a:gd name="connsiteY5034" fmla="*/ 6330895 h 6857957"/>
              <a:gd name="connsiteX5035" fmla="*/ 2239940 w 4826000"/>
              <a:gd name="connsiteY5035" fmla="*/ 6332487 h 6857957"/>
              <a:gd name="connsiteX5036" fmla="*/ 2239298 w 4826000"/>
              <a:gd name="connsiteY5036" fmla="*/ 6333761 h 6857957"/>
              <a:gd name="connsiteX5037" fmla="*/ 2238012 w 4826000"/>
              <a:gd name="connsiteY5037" fmla="*/ 6335034 h 6857957"/>
              <a:gd name="connsiteX5038" fmla="*/ 2235764 w 4826000"/>
              <a:gd name="connsiteY5038" fmla="*/ 6335671 h 6857957"/>
              <a:gd name="connsiteX5039" fmla="*/ 2233515 w 4826000"/>
              <a:gd name="connsiteY5039" fmla="*/ 6335671 h 6857957"/>
              <a:gd name="connsiteX5040" fmla="*/ 2231266 w 4826000"/>
              <a:gd name="connsiteY5040" fmla="*/ 6335671 h 6857957"/>
              <a:gd name="connsiteX5041" fmla="*/ 2229983 w 4826000"/>
              <a:gd name="connsiteY5041" fmla="*/ 6335034 h 6857957"/>
              <a:gd name="connsiteX5042" fmla="*/ 2229018 w 4826000"/>
              <a:gd name="connsiteY5042" fmla="*/ 6334398 h 6857957"/>
              <a:gd name="connsiteX5043" fmla="*/ 2228698 w 4826000"/>
              <a:gd name="connsiteY5043" fmla="*/ 6333761 h 6857957"/>
              <a:gd name="connsiteX5044" fmla="*/ 2228375 w 4826000"/>
              <a:gd name="connsiteY5044" fmla="*/ 6332805 h 6857957"/>
              <a:gd name="connsiteX5045" fmla="*/ 2228054 w 4826000"/>
              <a:gd name="connsiteY5045" fmla="*/ 6330576 h 6857957"/>
              <a:gd name="connsiteX5046" fmla="*/ 2227733 w 4826000"/>
              <a:gd name="connsiteY5046" fmla="*/ 6329621 h 6857957"/>
              <a:gd name="connsiteX5047" fmla="*/ 2227412 w 4826000"/>
              <a:gd name="connsiteY5047" fmla="*/ 6328666 h 6857957"/>
              <a:gd name="connsiteX5048" fmla="*/ 2226769 w 4826000"/>
              <a:gd name="connsiteY5048" fmla="*/ 6328029 h 6857957"/>
              <a:gd name="connsiteX5049" fmla="*/ 2225163 w 4826000"/>
              <a:gd name="connsiteY5049" fmla="*/ 6327392 h 6857957"/>
              <a:gd name="connsiteX5050" fmla="*/ 2223557 w 4826000"/>
              <a:gd name="connsiteY5050" fmla="*/ 6327074 h 6857957"/>
              <a:gd name="connsiteX5051" fmla="*/ 2221630 w 4826000"/>
              <a:gd name="connsiteY5051" fmla="*/ 6327074 h 6857957"/>
              <a:gd name="connsiteX5052" fmla="*/ 2218739 w 4826000"/>
              <a:gd name="connsiteY5052" fmla="*/ 6327392 h 6857957"/>
              <a:gd name="connsiteX5053" fmla="*/ 2214563 w 4826000"/>
              <a:gd name="connsiteY5053" fmla="*/ 6328029 h 6857957"/>
              <a:gd name="connsiteX5054" fmla="*/ 2220345 w 4826000"/>
              <a:gd name="connsiteY5054" fmla="*/ 6326755 h 6857957"/>
              <a:gd name="connsiteX5055" fmla="*/ 2224521 w 4826000"/>
              <a:gd name="connsiteY5055" fmla="*/ 6324845 h 6857957"/>
              <a:gd name="connsiteX5056" fmla="*/ 2226769 w 4826000"/>
              <a:gd name="connsiteY5056" fmla="*/ 6323571 h 6857957"/>
              <a:gd name="connsiteX5057" fmla="*/ 2228375 w 4826000"/>
              <a:gd name="connsiteY5057" fmla="*/ 6322297 h 6857957"/>
              <a:gd name="connsiteX5058" fmla="*/ 2229983 w 4826000"/>
              <a:gd name="connsiteY5058" fmla="*/ 6321342 h 6857957"/>
              <a:gd name="connsiteX5059" fmla="*/ 2230945 w 4826000"/>
              <a:gd name="connsiteY5059" fmla="*/ 6320068 h 6857957"/>
              <a:gd name="connsiteX5060" fmla="*/ 2231909 w 4826000"/>
              <a:gd name="connsiteY5060" fmla="*/ 6318476 h 6857957"/>
              <a:gd name="connsiteX5061" fmla="*/ 2232551 w 4826000"/>
              <a:gd name="connsiteY5061" fmla="*/ 6317203 h 6857957"/>
              <a:gd name="connsiteX5062" fmla="*/ 2233195 w 4826000"/>
              <a:gd name="connsiteY5062" fmla="*/ 6315292 h 6857957"/>
              <a:gd name="connsiteX5063" fmla="*/ 2233195 w 4826000"/>
              <a:gd name="connsiteY5063" fmla="*/ 6313700 h 6857957"/>
              <a:gd name="connsiteX5064" fmla="*/ 2233195 w 4826000"/>
              <a:gd name="connsiteY5064" fmla="*/ 6311789 h 6857957"/>
              <a:gd name="connsiteX5065" fmla="*/ 2232551 w 4826000"/>
              <a:gd name="connsiteY5065" fmla="*/ 6309879 h 6857957"/>
              <a:gd name="connsiteX5066" fmla="*/ 2231589 w 4826000"/>
              <a:gd name="connsiteY5066" fmla="*/ 6307650 h 6857957"/>
              <a:gd name="connsiteX5067" fmla="*/ 2230624 w 4826000"/>
              <a:gd name="connsiteY5067" fmla="*/ 6305739 h 6857957"/>
              <a:gd name="connsiteX5068" fmla="*/ 2236406 w 4826000"/>
              <a:gd name="connsiteY5068" fmla="*/ 6306695 h 6857957"/>
              <a:gd name="connsiteX5069" fmla="*/ 2238655 w 4826000"/>
              <a:gd name="connsiteY5069" fmla="*/ 6307331 h 6857957"/>
              <a:gd name="connsiteX5070" fmla="*/ 2240903 w 4826000"/>
              <a:gd name="connsiteY5070" fmla="*/ 6307968 h 6857957"/>
              <a:gd name="connsiteX5071" fmla="*/ 2242509 w 4826000"/>
              <a:gd name="connsiteY5071" fmla="*/ 6308924 h 6857957"/>
              <a:gd name="connsiteX5072" fmla="*/ 2243795 w 4826000"/>
              <a:gd name="connsiteY5072" fmla="*/ 6310516 h 6857957"/>
              <a:gd name="connsiteX5073" fmla="*/ 2244758 w 4826000"/>
              <a:gd name="connsiteY5073" fmla="*/ 6311789 h 6857957"/>
              <a:gd name="connsiteX5074" fmla="*/ 2245080 w 4826000"/>
              <a:gd name="connsiteY5074" fmla="*/ 6313382 h 6857957"/>
              <a:gd name="connsiteX5075" fmla="*/ 2248613 w 4826000"/>
              <a:gd name="connsiteY5075" fmla="*/ 6312745 h 6857957"/>
              <a:gd name="connsiteX5076" fmla="*/ 2251183 w 4826000"/>
              <a:gd name="connsiteY5076" fmla="*/ 6311789 h 6857957"/>
              <a:gd name="connsiteX5077" fmla="*/ 2253752 w 4826000"/>
              <a:gd name="connsiteY5077" fmla="*/ 6310834 h 6857957"/>
              <a:gd name="connsiteX5078" fmla="*/ 2255680 w 4826000"/>
              <a:gd name="connsiteY5078" fmla="*/ 6310516 h 6857957"/>
              <a:gd name="connsiteX5079" fmla="*/ 2257928 w 4826000"/>
              <a:gd name="connsiteY5079" fmla="*/ 6310516 h 6857957"/>
              <a:gd name="connsiteX5080" fmla="*/ 2257607 w 4826000"/>
              <a:gd name="connsiteY5080" fmla="*/ 6308287 h 6857957"/>
              <a:gd name="connsiteX5081" fmla="*/ 2256643 w 4826000"/>
              <a:gd name="connsiteY5081" fmla="*/ 6306376 h 6857957"/>
              <a:gd name="connsiteX5082" fmla="*/ 2254716 w 4826000"/>
              <a:gd name="connsiteY5082" fmla="*/ 6305103 h 6857957"/>
              <a:gd name="connsiteX5083" fmla="*/ 2252789 w 4826000"/>
              <a:gd name="connsiteY5083" fmla="*/ 6304147 h 6857957"/>
              <a:gd name="connsiteX5084" fmla="*/ 2249898 w 4826000"/>
              <a:gd name="connsiteY5084" fmla="*/ 6303192 h 6857957"/>
              <a:gd name="connsiteX5085" fmla="*/ 2246043 w 4826000"/>
              <a:gd name="connsiteY5085" fmla="*/ 6302874 h 6857957"/>
              <a:gd name="connsiteX5086" fmla="*/ 2241867 w 4826000"/>
              <a:gd name="connsiteY5086" fmla="*/ 6302555 h 6857957"/>
              <a:gd name="connsiteX5087" fmla="*/ 2236727 w 4826000"/>
              <a:gd name="connsiteY5087" fmla="*/ 6302874 h 6857957"/>
              <a:gd name="connsiteX5088" fmla="*/ 2239618 w 4826000"/>
              <a:gd name="connsiteY5088" fmla="*/ 6300645 h 6857957"/>
              <a:gd name="connsiteX5089" fmla="*/ 2241867 w 4826000"/>
              <a:gd name="connsiteY5089" fmla="*/ 6298734 h 6857957"/>
              <a:gd name="connsiteX5090" fmla="*/ 2243152 w 4826000"/>
              <a:gd name="connsiteY5090" fmla="*/ 6296823 h 6857957"/>
              <a:gd name="connsiteX5091" fmla="*/ 2243795 w 4826000"/>
              <a:gd name="connsiteY5091" fmla="*/ 6294913 h 6857957"/>
              <a:gd name="connsiteX5092" fmla="*/ 2244116 w 4826000"/>
              <a:gd name="connsiteY5092" fmla="*/ 6292684 h 6857957"/>
              <a:gd name="connsiteX5093" fmla="*/ 2244116 w 4826000"/>
              <a:gd name="connsiteY5093" fmla="*/ 6290773 h 6857957"/>
              <a:gd name="connsiteX5094" fmla="*/ 2244116 w 4826000"/>
              <a:gd name="connsiteY5094" fmla="*/ 6287271 h 6857957"/>
              <a:gd name="connsiteX5095" fmla="*/ 2244116 w 4826000"/>
              <a:gd name="connsiteY5095" fmla="*/ 6285360 h 6857957"/>
              <a:gd name="connsiteX5096" fmla="*/ 2244116 w 4826000"/>
              <a:gd name="connsiteY5096" fmla="*/ 6283768 h 6857957"/>
              <a:gd name="connsiteX5097" fmla="*/ 2244758 w 4826000"/>
              <a:gd name="connsiteY5097" fmla="*/ 6282176 h 6857957"/>
              <a:gd name="connsiteX5098" fmla="*/ 2246043 w 4826000"/>
              <a:gd name="connsiteY5098" fmla="*/ 6280584 h 6857957"/>
              <a:gd name="connsiteX5099" fmla="*/ 2247971 w 4826000"/>
              <a:gd name="connsiteY5099" fmla="*/ 6278673 h 6857957"/>
              <a:gd name="connsiteX5100" fmla="*/ 2250540 w 4826000"/>
              <a:gd name="connsiteY5100" fmla="*/ 6277400 h 6857957"/>
              <a:gd name="connsiteX5101" fmla="*/ 2253752 w 4826000"/>
              <a:gd name="connsiteY5101" fmla="*/ 6275807 h 6857957"/>
              <a:gd name="connsiteX5102" fmla="*/ 2258249 w 4826000"/>
              <a:gd name="connsiteY5102" fmla="*/ 6274534 h 6857957"/>
              <a:gd name="connsiteX5103" fmla="*/ 2257928 w 4826000"/>
              <a:gd name="connsiteY5103" fmla="*/ 6273260 h 6857957"/>
              <a:gd name="connsiteX5104" fmla="*/ 2257286 w 4826000"/>
              <a:gd name="connsiteY5104" fmla="*/ 6271668 h 6857957"/>
              <a:gd name="connsiteX5105" fmla="*/ 2256643 w 4826000"/>
              <a:gd name="connsiteY5105" fmla="*/ 6270394 h 6857957"/>
              <a:gd name="connsiteX5106" fmla="*/ 2255358 w 4826000"/>
              <a:gd name="connsiteY5106" fmla="*/ 6269439 h 6857957"/>
              <a:gd name="connsiteX5107" fmla="*/ 2252468 w 4826000"/>
              <a:gd name="connsiteY5107" fmla="*/ 6267528 h 6857957"/>
              <a:gd name="connsiteX5108" fmla="*/ 2249255 w 4826000"/>
              <a:gd name="connsiteY5108" fmla="*/ 6265936 h 6857957"/>
              <a:gd name="connsiteX5109" fmla="*/ 2242189 w 4826000"/>
              <a:gd name="connsiteY5109" fmla="*/ 6262434 h 6857957"/>
              <a:gd name="connsiteX5110" fmla="*/ 2238655 w 4826000"/>
              <a:gd name="connsiteY5110" fmla="*/ 6260842 h 6857957"/>
              <a:gd name="connsiteX5111" fmla="*/ 2235764 w 4826000"/>
              <a:gd name="connsiteY5111" fmla="*/ 6258931 h 6857957"/>
              <a:gd name="connsiteX5112" fmla="*/ 2237049 w 4826000"/>
              <a:gd name="connsiteY5112" fmla="*/ 6257976 h 6857957"/>
              <a:gd name="connsiteX5113" fmla="*/ 2238012 w 4826000"/>
              <a:gd name="connsiteY5113" fmla="*/ 6256384 h 6857957"/>
              <a:gd name="connsiteX5114" fmla="*/ 2238333 w 4826000"/>
              <a:gd name="connsiteY5114" fmla="*/ 6255428 h 6857957"/>
              <a:gd name="connsiteX5115" fmla="*/ 2238655 w 4826000"/>
              <a:gd name="connsiteY5115" fmla="*/ 6254155 h 6857957"/>
              <a:gd name="connsiteX5116" fmla="*/ 2238655 w 4826000"/>
              <a:gd name="connsiteY5116" fmla="*/ 6251289 h 6857957"/>
              <a:gd name="connsiteX5117" fmla="*/ 2238977 w 4826000"/>
              <a:gd name="connsiteY5117" fmla="*/ 6248423 h 6857957"/>
              <a:gd name="connsiteX5118" fmla="*/ 2238977 w 4826000"/>
              <a:gd name="connsiteY5118" fmla="*/ 6247149 h 6857957"/>
              <a:gd name="connsiteX5119" fmla="*/ 2239618 w 4826000"/>
              <a:gd name="connsiteY5119" fmla="*/ 6245876 h 6857957"/>
              <a:gd name="connsiteX5120" fmla="*/ 2240903 w 4826000"/>
              <a:gd name="connsiteY5120" fmla="*/ 6244602 h 6857957"/>
              <a:gd name="connsiteX5121" fmla="*/ 2241867 w 4826000"/>
              <a:gd name="connsiteY5121" fmla="*/ 6243647 h 6857957"/>
              <a:gd name="connsiteX5122" fmla="*/ 2243795 w 4826000"/>
              <a:gd name="connsiteY5122" fmla="*/ 6243010 h 6857957"/>
              <a:gd name="connsiteX5123" fmla="*/ 2246043 w 4826000"/>
              <a:gd name="connsiteY5123" fmla="*/ 6242054 h 6857957"/>
              <a:gd name="connsiteX5124" fmla="*/ 2249255 w 4826000"/>
              <a:gd name="connsiteY5124" fmla="*/ 6241736 h 6857957"/>
              <a:gd name="connsiteX5125" fmla="*/ 2252789 w 4826000"/>
              <a:gd name="connsiteY5125" fmla="*/ 6241736 h 6857957"/>
              <a:gd name="connsiteX5126" fmla="*/ 2253110 w 4826000"/>
              <a:gd name="connsiteY5126" fmla="*/ 6243328 h 6857957"/>
              <a:gd name="connsiteX5127" fmla="*/ 2253110 w 4826000"/>
              <a:gd name="connsiteY5127" fmla="*/ 6244283 h 6857957"/>
              <a:gd name="connsiteX5128" fmla="*/ 2252789 w 4826000"/>
              <a:gd name="connsiteY5128" fmla="*/ 6245239 h 6857957"/>
              <a:gd name="connsiteX5129" fmla="*/ 2252146 w 4826000"/>
              <a:gd name="connsiteY5129" fmla="*/ 6246194 h 6857957"/>
              <a:gd name="connsiteX5130" fmla="*/ 2250861 w 4826000"/>
              <a:gd name="connsiteY5130" fmla="*/ 6247786 h 6857957"/>
              <a:gd name="connsiteX5131" fmla="*/ 2248934 w 4826000"/>
              <a:gd name="connsiteY5131" fmla="*/ 6249378 h 6857957"/>
              <a:gd name="connsiteX5132" fmla="*/ 2244758 w 4826000"/>
              <a:gd name="connsiteY5132" fmla="*/ 6252562 h 6857957"/>
              <a:gd name="connsiteX5133" fmla="*/ 2243152 w 4826000"/>
              <a:gd name="connsiteY5133" fmla="*/ 6254155 h 6857957"/>
              <a:gd name="connsiteX5134" fmla="*/ 2242509 w 4826000"/>
              <a:gd name="connsiteY5134" fmla="*/ 6254791 h 6857957"/>
              <a:gd name="connsiteX5135" fmla="*/ 2242189 w 4826000"/>
              <a:gd name="connsiteY5135" fmla="*/ 6255747 h 6857957"/>
              <a:gd name="connsiteX5136" fmla="*/ 2242831 w 4826000"/>
              <a:gd name="connsiteY5136" fmla="*/ 6256702 h 6857957"/>
              <a:gd name="connsiteX5137" fmla="*/ 2243795 w 4826000"/>
              <a:gd name="connsiteY5137" fmla="*/ 6257657 h 6857957"/>
              <a:gd name="connsiteX5138" fmla="*/ 2246364 w 4826000"/>
              <a:gd name="connsiteY5138" fmla="*/ 6258931 h 6857957"/>
              <a:gd name="connsiteX5139" fmla="*/ 2252468 w 4826000"/>
              <a:gd name="connsiteY5139" fmla="*/ 6261160 h 6857957"/>
              <a:gd name="connsiteX5140" fmla="*/ 2255358 w 4826000"/>
              <a:gd name="connsiteY5140" fmla="*/ 6262434 h 6857957"/>
              <a:gd name="connsiteX5141" fmla="*/ 2256643 w 4826000"/>
              <a:gd name="connsiteY5141" fmla="*/ 6263070 h 6857957"/>
              <a:gd name="connsiteX5142" fmla="*/ 2257286 w 4826000"/>
              <a:gd name="connsiteY5142" fmla="*/ 6264026 h 6857957"/>
              <a:gd name="connsiteX5143" fmla="*/ 2257928 w 4826000"/>
              <a:gd name="connsiteY5143" fmla="*/ 6265299 h 6857957"/>
              <a:gd name="connsiteX5144" fmla="*/ 2258249 w 4826000"/>
              <a:gd name="connsiteY5144" fmla="*/ 6266255 h 6857957"/>
              <a:gd name="connsiteX5145" fmla="*/ 2257928 w 4826000"/>
              <a:gd name="connsiteY5145" fmla="*/ 6267528 h 6857957"/>
              <a:gd name="connsiteX5146" fmla="*/ 2257607 w 4826000"/>
              <a:gd name="connsiteY5146" fmla="*/ 6269121 h 6857957"/>
              <a:gd name="connsiteX5147" fmla="*/ 2270777 w 4826000"/>
              <a:gd name="connsiteY5147" fmla="*/ 6268802 h 6857957"/>
              <a:gd name="connsiteX5148" fmla="*/ 2268850 w 4826000"/>
              <a:gd name="connsiteY5148" fmla="*/ 6263389 h 6857957"/>
              <a:gd name="connsiteX5149" fmla="*/ 2266601 w 4826000"/>
              <a:gd name="connsiteY5149" fmla="*/ 6256384 h 6857957"/>
              <a:gd name="connsiteX5150" fmla="*/ 2265316 w 4826000"/>
              <a:gd name="connsiteY5150" fmla="*/ 6252881 h 6857957"/>
              <a:gd name="connsiteX5151" fmla="*/ 2264353 w 4826000"/>
              <a:gd name="connsiteY5151" fmla="*/ 6248741 h 6857957"/>
              <a:gd name="connsiteX5152" fmla="*/ 2263710 w 4826000"/>
              <a:gd name="connsiteY5152" fmla="*/ 6245239 h 6857957"/>
              <a:gd name="connsiteX5153" fmla="*/ 2263389 w 4826000"/>
              <a:gd name="connsiteY5153" fmla="*/ 6241099 h 6857957"/>
              <a:gd name="connsiteX5154" fmla="*/ 2263710 w 4826000"/>
              <a:gd name="connsiteY5154" fmla="*/ 6237597 h 6857957"/>
              <a:gd name="connsiteX5155" fmla="*/ 2264353 w 4826000"/>
              <a:gd name="connsiteY5155" fmla="*/ 6234094 h 6857957"/>
              <a:gd name="connsiteX5156" fmla="*/ 2264995 w 4826000"/>
              <a:gd name="connsiteY5156" fmla="*/ 6232820 h 6857957"/>
              <a:gd name="connsiteX5157" fmla="*/ 2265959 w 4826000"/>
              <a:gd name="connsiteY5157" fmla="*/ 6231546 h 6857957"/>
              <a:gd name="connsiteX5158" fmla="*/ 2266923 w 4826000"/>
              <a:gd name="connsiteY5158" fmla="*/ 6230273 h 6857957"/>
              <a:gd name="connsiteX5159" fmla="*/ 2268529 w 4826000"/>
              <a:gd name="connsiteY5159" fmla="*/ 6229317 h 6857957"/>
              <a:gd name="connsiteX5160" fmla="*/ 2269814 w 4826000"/>
              <a:gd name="connsiteY5160" fmla="*/ 6228362 h 6857957"/>
              <a:gd name="connsiteX5161" fmla="*/ 2272062 w 4826000"/>
              <a:gd name="connsiteY5161" fmla="*/ 6227407 h 6857957"/>
              <a:gd name="connsiteX5162" fmla="*/ 2273990 w 4826000"/>
              <a:gd name="connsiteY5162" fmla="*/ 6226770 h 6857957"/>
              <a:gd name="connsiteX5163" fmla="*/ 2276559 w 4826000"/>
              <a:gd name="connsiteY5163" fmla="*/ 6226452 h 6857957"/>
              <a:gd name="connsiteX5164" fmla="*/ 1259027 w 4826000"/>
              <a:gd name="connsiteY5164" fmla="*/ 6226133 h 6857957"/>
              <a:gd name="connsiteX5165" fmla="*/ 1262623 w 4826000"/>
              <a:gd name="connsiteY5165" fmla="*/ 6227132 h 6857957"/>
              <a:gd name="connsiteX5166" fmla="*/ 1265564 w 4826000"/>
              <a:gd name="connsiteY5166" fmla="*/ 6227465 h 6857957"/>
              <a:gd name="connsiteX5167" fmla="*/ 1267525 w 4826000"/>
              <a:gd name="connsiteY5167" fmla="*/ 6228463 h 6857957"/>
              <a:gd name="connsiteX5168" fmla="*/ 1268832 w 4826000"/>
              <a:gd name="connsiteY5168" fmla="*/ 6229129 h 6857957"/>
              <a:gd name="connsiteX5169" fmla="*/ 1269813 w 4826000"/>
              <a:gd name="connsiteY5169" fmla="*/ 6230128 h 6857957"/>
              <a:gd name="connsiteX5170" fmla="*/ 1270467 w 4826000"/>
              <a:gd name="connsiteY5170" fmla="*/ 6231126 h 6857957"/>
              <a:gd name="connsiteX5171" fmla="*/ 1270794 w 4826000"/>
              <a:gd name="connsiteY5171" fmla="*/ 6232125 h 6857957"/>
              <a:gd name="connsiteX5172" fmla="*/ 1270794 w 4826000"/>
              <a:gd name="connsiteY5172" fmla="*/ 6233124 h 6857957"/>
              <a:gd name="connsiteX5173" fmla="*/ 1270794 w 4826000"/>
              <a:gd name="connsiteY5173" fmla="*/ 6236119 h 6857957"/>
              <a:gd name="connsiteX5174" fmla="*/ 1271121 w 4826000"/>
              <a:gd name="connsiteY5174" fmla="*/ 6238782 h 6857957"/>
              <a:gd name="connsiteX5175" fmla="*/ 1271448 w 4826000"/>
              <a:gd name="connsiteY5175" fmla="*/ 6240447 h 6857957"/>
              <a:gd name="connsiteX5176" fmla="*/ 1272755 w 4826000"/>
              <a:gd name="connsiteY5176" fmla="*/ 6242111 h 6857957"/>
              <a:gd name="connsiteX5177" fmla="*/ 1274062 w 4826000"/>
              <a:gd name="connsiteY5177" fmla="*/ 6244108 h 6857957"/>
              <a:gd name="connsiteX5178" fmla="*/ 1275696 w 4826000"/>
              <a:gd name="connsiteY5178" fmla="*/ 6245773 h 6857957"/>
              <a:gd name="connsiteX5179" fmla="*/ 1276350 w 4826000"/>
              <a:gd name="connsiteY5179" fmla="*/ 6246438 h 6857957"/>
              <a:gd name="connsiteX5180" fmla="*/ 1276350 w 4826000"/>
              <a:gd name="connsiteY5180" fmla="*/ 6246771 h 6857957"/>
              <a:gd name="connsiteX5181" fmla="*/ 1273409 w 4826000"/>
              <a:gd name="connsiteY5181" fmla="*/ 6245773 h 6857957"/>
              <a:gd name="connsiteX5182" fmla="*/ 1268506 w 4826000"/>
              <a:gd name="connsiteY5182" fmla="*/ 6243775 h 6857957"/>
              <a:gd name="connsiteX5183" fmla="*/ 1262949 w 4826000"/>
              <a:gd name="connsiteY5183" fmla="*/ 6240780 h 6857957"/>
              <a:gd name="connsiteX5184" fmla="*/ 1260335 w 4826000"/>
              <a:gd name="connsiteY5184" fmla="*/ 6238782 h 6857957"/>
              <a:gd name="connsiteX5185" fmla="*/ 1258047 w 4826000"/>
              <a:gd name="connsiteY5185" fmla="*/ 6237118 h 6857957"/>
              <a:gd name="connsiteX5186" fmla="*/ 1256086 w 4826000"/>
              <a:gd name="connsiteY5186" fmla="*/ 6235454 h 6857957"/>
              <a:gd name="connsiteX5187" fmla="*/ 1254778 w 4826000"/>
              <a:gd name="connsiteY5187" fmla="*/ 6233124 h 6857957"/>
              <a:gd name="connsiteX5188" fmla="*/ 1254452 w 4826000"/>
              <a:gd name="connsiteY5188" fmla="*/ 6232125 h 6857957"/>
              <a:gd name="connsiteX5189" fmla="*/ 1254125 w 4826000"/>
              <a:gd name="connsiteY5189" fmla="*/ 6231459 h 6857957"/>
              <a:gd name="connsiteX5190" fmla="*/ 1254452 w 4826000"/>
              <a:gd name="connsiteY5190" fmla="*/ 6230461 h 6857957"/>
              <a:gd name="connsiteX5191" fmla="*/ 1254778 w 4826000"/>
              <a:gd name="connsiteY5191" fmla="*/ 6229462 h 6857957"/>
              <a:gd name="connsiteX5192" fmla="*/ 1255433 w 4826000"/>
              <a:gd name="connsiteY5192" fmla="*/ 6228796 h 6857957"/>
              <a:gd name="connsiteX5193" fmla="*/ 1256086 w 4826000"/>
              <a:gd name="connsiteY5193" fmla="*/ 6227798 h 6857957"/>
              <a:gd name="connsiteX5194" fmla="*/ 1363663 w 4826000"/>
              <a:gd name="connsiteY5194" fmla="*/ 6224546 h 6857957"/>
              <a:gd name="connsiteX5195" fmla="*/ 1350328 w 4826000"/>
              <a:gd name="connsiteY5195" fmla="*/ 6229369 h 6857957"/>
              <a:gd name="connsiteX5196" fmla="*/ 1344295 w 4826000"/>
              <a:gd name="connsiteY5196" fmla="*/ 6231781 h 6857957"/>
              <a:gd name="connsiteX5197" fmla="*/ 1342073 w 4826000"/>
              <a:gd name="connsiteY5197" fmla="*/ 6232685 h 6857957"/>
              <a:gd name="connsiteX5198" fmla="*/ 1339850 w 4826000"/>
              <a:gd name="connsiteY5198" fmla="*/ 6233891 h 6857957"/>
              <a:gd name="connsiteX5199" fmla="*/ 1337945 w 4826000"/>
              <a:gd name="connsiteY5199" fmla="*/ 6235699 h 6857957"/>
              <a:gd name="connsiteX5200" fmla="*/ 1336675 w 4826000"/>
              <a:gd name="connsiteY5200" fmla="*/ 6236905 h 6857957"/>
              <a:gd name="connsiteX5201" fmla="*/ 1336040 w 4826000"/>
              <a:gd name="connsiteY5201" fmla="*/ 6238412 h 6857957"/>
              <a:gd name="connsiteX5202" fmla="*/ 1335723 w 4826000"/>
              <a:gd name="connsiteY5202" fmla="*/ 6240221 h 6857957"/>
              <a:gd name="connsiteX5203" fmla="*/ 1336040 w 4826000"/>
              <a:gd name="connsiteY5203" fmla="*/ 6241728 h 6857957"/>
              <a:gd name="connsiteX5204" fmla="*/ 1337311 w 4826000"/>
              <a:gd name="connsiteY5204" fmla="*/ 6244139 h 6857957"/>
              <a:gd name="connsiteX5205" fmla="*/ 1339215 w 4826000"/>
              <a:gd name="connsiteY5205" fmla="*/ 6245948 h 6857957"/>
              <a:gd name="connsiteX5206" fmla="*/ 1342073 w 4826000"/>
              <a:gd name="connsiteY5206" fmla="*/ 6248359 h 6857957"/>
              <a:gd name="connsiteX5207" fmla="*/ 1336993 w 4826000"/>
              <a:gd name="connsiteY5207" fmla="*/ 6247455 h 6857957"/>
              <a:gd name="connsiteX5208" fmla="*/ 1333183 w 4826000"/>
              <a:gd name="connsiteY5208" fmla="*/ 6246551 h 6857957"/>
              <a:gd name="connsiteX5209" fmla="*/ 1329055 w 4826000"/>
              <a:gd name="connsiteY5209" fmla="*/ 6245345 h 6857957"/>
              <a:gd name="connsiteX5210" fmla="*/ 1325880 w 4826000"/>
              <a:gd name="connsiteY5210" fmla="*/ 6244139 h 6857957"/>
              <a:gd name="connsiteX5211" fmla="*/ 1319531 w 4826000"/>
              <a:gd name="connsiteY5211" fmla="*/ 6240823 h 6857957"/>
              <a:gd name="connsiteX5212" fmla="*/ 1313180 w 4826000"/>
              <a:gd name="connsiteY5212" fmla="*/ 6237809 h 6857957"/>
              <a:gd name="connsiteX5213" fmla="*/ 1306830 w 4826000"/>
              <a:gd name="connsiteY5213" fmla="*/ 6234493 h 6857957"/>
              <a:gd name="connsiteX5214" fmla="*/ 1303655 w 4826000"/>
              <a:gd name="connsiteY5214" fmla="*/ 6233288 h 6857957"/>
              <a:gd name="connsiteX5215" fmla="*/ 1299527 w 4826000"/>
              <a:gd name="connsiteY5215" fmla="*/ 6232082 h 6857957"/>
              <a:gd name="connsiteX5216" fmla="*/ 1295717 w 4826000"/>
              <a:gd name="connsiteY5216" fmla="*/ 6231178 h 6857957"/>
              <a:gd name="connsiteX5217" fmla="*/ 1290955 w 4826000"/>
              <a:gd name="connsiteY5217" fmla="*/ 6230273 h 6857957"/>
              <a:gd name="connsiteX5218" fmla="*/ 1285557 w 4826000"/>
              <a:gd name="connsiteY5218" fmla="*/ 6229671 h 6857957"/>
              <a:gd name="connsiteX5219" fmla="*/ 1279526 w 4826000"/>
              <a:gd name="connsiteY5219" fmla="*/ 6229369 h 6857957"/>
              <a:gd name="connsiteX5220" fmla="*/ 1283335 w 4826000"/>
              <a:gd name="connsiteY5220" fmla="*/ 6228766 h 6857957"/>
              <a:gd name="connsiteX5221" fmla="*/ 1287146 w 4826000"/>
              <a:gd name="connsiteY5221" fmla="*/ 6228163 h 6857957"/>
              <a:gd name="connsiteX5222" fmla="*/ 1296352 w 4826000"/>
              <a:gd name="connsiteY5222" fmla="*/ 6226958 h 6857957"/>
              <a:gd name="connsiteX5223" fmla="*/ 1307147 w 4826000"/>
              <a:gd name="connsiteY5223" fmla="*/ 6226656 h 6857957"/>
              <a:gd name="connsiteX5224" fmla="*/ 1318577 w 4826000"/>
              <a:gd name="connsiteY5224" fmla="*/ 6226355 h 6857957"/>
              <a:gd name="connsiteX5225" fmla="*/ 1330325 w 4826000"/>
              <a:gd name="connsiteY5225" fmla="*/ 6226355 h 6857957"/>
              <a:gd name="connsiteX5226" fmla="*/ 1342390 w 4826000"/>
              <a:gd name="connsiteY5226" fmla="*/ 6226053 h 6857957"/>
              <a:gd name="connsiteX5227" fmla="*/ 1353820 w 4826000"/>
              <a:gd name="connsiteY5227" fmla="*/ 6225451 h 6857957"/>
              <a:gd name="connsiteX5228" fmla="*/ 1358583 w 4826000"/>
              <a:gd name="connsiteY5228" fmla="*/ 6225149 h 6857957"/>
              <a:gd name="connsiteX5229" fmla="*/ 554763 w 4826000"/>
              <a:gd name="connsiteY5229" fmla="*/ 6224546 h 6857957"/>
              <a:gd name="connsiteX5230" fmla="*/ 555384 w 4826000"/>
              <a:gd name="connsiteY5230" fmla="*/ 6224546 h 6857957"/>
              <a:gd name="connsiteX5231" fmla="*/ 555695 w 4826000"/>
              <a:gd name="connsiteY5231" fmla="*/ 6224874 h 6857957"/>
              <a:gd name="connsiteX5232" fmla="*/ 558801 w 4826000"/>
              <a:gd name="connsiteY5232" fmla="*/ 6244873 h 6857957"/>
              <a:gd name="connsiteX5233" fmla="*/ 555073 w 4826000"/>
              <a:gd name="connsiteY5233" fmla="*/ 6246513 h 6857957"/>
              <a:gd name="connsiteX5234" fmla="*/ 551968 w 4826000"/>
              <a:gd name="connsiteY5234" fmla="*/ 6248808 h 6857957"/>
              <a:gd name="connsiteX5235" fmla="*/ 549482 w 4826000"/>
              <a:gd name="connsiteY5235" fmla="*/ 6251103 h 6857957"/>
              <a:gd name="connsiteX5236" fmla="*/ 547619 w 4826000"/>
              <a:gd name="connsiteY5236" fmla="*/ 6253726 h 6857957"/>
              <a:gd name="connsiteX5237" fmla="*/ 546066 w 4826000"/>
              <a:gd name="connsiteY5237" fmla="*/ 6254381 h 6857957"/>
              <a:gd name="connsiteX5238" fmla="*/ 545445 w 4826000"/>
              <a:gd name="connsiteY5238" fmla="*/ 6254709 h 6857957"/>
              <a:gd name="connsiteX5239" fmla="*/ 545134 w 4826000"/>
              <a:gd name="connsiteY5239" fmla="*/ 6254381 h 6857957"/>
              <a:gd name="connsiteX5240" fmla="*/ 544513 w 4826000"/>
              <a:gd name="connsiteY5240" fmla="*/ 6253398 h 6857957"/>
              <a:gd name="connsiteX5241" fmla="*/ 544513 w 4826000"/>
              <a:gd name="connsiteY5241" fmla="*/ 6251759 h 6857957"/>
              <a:gd name="connsiteX5242" fmla="*/ 544513 w 4826000"/>
              <a:gd name="connsiteY5242" fmla="*/ 6249464 h 6857957"/>
              <a:gd name="connsiteX5243" fmla="*/ 545134 w 4826000"/>
              <a:gd name="connsiteY5243" fmla="*/ 6246841 h 6857957"/>
              <a:gd name="connsiteX5244" fmla="*/ 546376 w 4826000"/>
              <a:gd name="connsiteY5244" fmla="*/ 6240611 h 6857957"/>
              <a:gd name="connsiteX5245" fmla="*/ 548861 w 4826000"/>
              <a:gd name="connsiteY5245" fmla="*/ 6234054 h 6857957"/>
              <a:gd name="connsiteX5246" fmla="*/ 549793 w 4826000"/>
              <a:gd name="connsiteY5246" fmla="*/ 6231103 h 6857957"/>
              <a:gd name="connsiteX5247" fmla="*/ 551036 w 4826000"/>
              <a:gd name="connsiteY5247" fmla="*/ 6228808 h 6857957"/>
              <a:gd name="connsiteX5248" fmla="*/ 552278 w 4826000"/>
              <a:gd name="connsiteY5248" fmla="*/ 6226513 h 6857957"/>
              <a:gd name="connsiteX5249" fmla="*/ 553520 w 4826000"/>
              <a:gd name="connsiteY5249" fmla="*/ 6225202 h 6857957"/>
              <a:gd name="connsiteX5250" fmla="*/ 2792413 w 4826000"/>
              <a:gd name="connsiteY5250" fmla="*/ 6221371 h 6857957"/>
              <a:gd name="connsiteX5251" fmla="*/ 2790825 w 4826000"/>
              <a:gd name="connsiteY5251" fmla="*/ 6222959 h 6857957"/>
              <a:gd name="connsiteX5252" fmla="*/ 2791354 w 4826000"/>
              <a:gd name="connsiteY5252" fmla="*/ 6221768 h 6857957"/>
              <a:gd name="connsiteX5253" fmla="*/ 1592263 w 4826000"/>
              <a:gd name="connsiteY5253" fmla="*/ 6221371 h 6857957"/>
              <a:gd name="connsiteX5254" fmla="*/ 1591469 w 4826000"/>
              <a:gd name="connsiteY5254" fmla="*/ 6222959 h 6857957"/>
              <a:gd name="connsiteX5255" fmla="*/ 1590675 w 4826000"/>
              <a:gd name="connsiteY5255" fmla="*/ 6222324 h 6857957"/>
              <a:gd name="connsiteX5256" fmla="*/ 1591469 w 4826000"/>
              <a:gd name="connsiteY5256" fmla="*/ 6221689 h 6857957"/>
              <a:gd name="connsiteX5257" fmla="*/ 1387541 w 4826000"/>
              <a:gd name="connsiteY5257" fmla="*/ 6215021 h 6857957"/>
              <a:gd name="connsiteX5258" fmla="*/ 1390848 w 4826000"/>
              <a:gd name="connsiteY5258" fmla="*/ 6215352 h 6857957"/>
              <a:gd name="connsiteX5259" fmla="*/ 1392833 w 4826000"/>
              <a:gd name="connsiteY5259" fmla="*/ 6216344 h 6857957"/>
              <a:gd name="connsiteX5260" fmla="*/ 1394156 w 4826000"/>
              <a:gd name="connsiteY5260" fmla="*/ 6217336 h 6857957"/>
              <a:gd name="connsiteX5261" fmla="*/ 1394817 w 4826000"/>
              <a:gd name="connsiteY5261" fmla="*/ 6218990 h 6857957"/>
              <a:gd name="connsiteX5262" fmla="*/ 1395148 w 4826000"/>
              <a:gd name="connsiteY5262" fmla="*/ 6220974 h 6857957"/>
              <a:gd name="connsiteX5263" fmla="*/ 1395478 w 4826000"/>
              <a:gd name="connsiteY5263" fmla="*/ 6222628 h 6857957"/>
              <a:gd name="connsiteX5264" fmla="*/ 1395809 w 4826000"/>
              <a:gd name="connsiteY5264" fmla="*/ 6224282 h 6857957"/>
              <a:gd name="connsiteX5265" fmla="*/ 1396140 w 4826000"/>
              <a:gd name="connsiteY5265" fmla="*/ 6225935 h 6857957"/>
              <a:gd name="connsiteX5266" fmla="*/ 1409701 w 4826000"/>
              <a:gd name="connsiteY5266" fmla="*/ 6225605 h 6857957"/>
              <a:gd name="connsiteX5267" fmla="*/ 1409370 w 4826000"/>
              <a:gd name="connsiteY5267" fmla="*/ 6226927 h 6857957"/>
              <a:gd name="connsiteX5268" fmla="*/ 1408708 w 4826000"/>
              <a:gd name="connsiteY5268" fmla="*/ 6228250 h 6857957"/>
              <a:gd name="connsiteX5269" fmla="*/ 1407385 w 4826000"/>
              <a:gd name="connsiteY5269" fmla="*/ 6228912 h 6857957"/>
              <a:gd name="connsiteX5270" fmla="*/ 1405731 w 4826000"/>
              <a:gd name="connsiteY5270" fmla="*/ 6229243 h 6857957"/>
              <a:gd name="connsiteX5271" fmla="*/ 1403747 w 4826000"/>
              <a:gd name="connsiteY5271" fmla="*/ 6228912 h 6857957"/>
              <a:gd name="connsiteX5272" fmla="*/ 1401432 w 4826000"/>
              <a:gd name="connsiteY5272" fmla="*/ 6228581 h 6857957"/>
              <a:gd name="connsiteX5273" fmla="*/ 1396471 w 4826000"/>
              <a:gd name="connsiteY5273" fmla="*/ 6227258 h 6857957"/>
              <a:gd name="connsiteX5274" fmla="*/ 1391840 w 4826000"/>
              <a:gd name="connsiteY5274" fmla="*/ 6226266 h 6857957"/>
              <a:gd name="connsiteX5275" fmla="*/ 1389526 w 4826000"/>
              <a:gd name="connsiteY5275" fmla="*/ 6225935 h 6857957"/>
              <a:gd name="connsiteX5276" fmla="*/ 1387541 w 4826000"/>
              <a:gd name="connsiteY5276" fmla="*/ 6225605 h 6857957"/>
              <a:gd name="connsiteX5277" fmla="*/ 1385887 w 4826000"/>
              <a:gd name="connsiteY5277" fmla="*/ 6225935 h 6857957"/>
              <a:gd name="connsiteX5278" fmla="*/ 1384565 w 4826000"/>
              <a:gd name="connsiteY5278" fmla="*/ 6226597 h 6857957"/>
              <a:gd name="connsiteX5279" fmla="*/ 1383903 w 4826000"/>
              <a:gd name="connsiteY5279" fmla="*/ 6227589 h 6857957"/>
              <a:gd name="connsiteX5280" fmla="*/ 1383572 w 4826000"/>
              <a:gd name="connsiteY5280" fmla="*/ 6229243 h 6857957"/>
              <a:gd name="connsiteX5281" fmla="*/ 1381257 w 4826000"/>
              <a:gd name="connsiteY5281" fmla="*/ 6230566 h 6857957"/>
              <a:gd name="connsiteX5282" fmla="*/ 1379604 w 4826000"/>
              <a:gd name="connsiteY5282" fmla="*/ 6230896 h 6857957"/>
              <a:gd name="connsiteX5283" fmla="*/ 1378942 w 4826000"/>
              <a:gd name="connsiteY5283" fmla="*/ 6230896 h 6857957"/>
              <a:gd name="connsiteX5284" fmla="*/ 1378280 w 4826000"/>
              <a:gd name="connsiteY5284" fmla="*/ 6230566 h 6857957"/>
              <a:gd name="connsiteX5285" fmla="*/ 1377950 w 4826000"/>
              <a:gd name="connsiteY5285" fmla="*/ 6229904 h 6857957"/>
              <a:gd name="connsiteX5286" fmla="*/ 1378280 w 4826000"/>
              <a:gd name="connsiteY5286" fmla="*/ 6228912 h 6857957"/>
              <a:gd name="connsiteX5287" fmla="*/ 1379273 w 4826000"/>
              <a:gd name="connsiteY5287" fmla="*/ 6225935 h 6857957"/>
              <a:gd name="connsiteX5288" fmla="*/ 1381257 w 4826000"/>
              <a:gd name="connsiteY5288" fmla="*/ 6222628 h 6857957"/>
              <a:gd name="connsiteX5289" fmla="*/ 1383572 w 4826000"/>
              <a:gd name="connsiteY5289" fmla="*/ 6219321 h 6857957"/>
              <a:gd name="connsiteX5290" fmla="*/ 1385887 w 4826000"/>
              <a:gd name="connsiteY5290" fmla="*/ 6216675 h 6857957"/>
              <a:gd name="connsiteX5291" fmla="*/ 3753355 w 4826000"/>
              <a:gd name="connsiteY5291" fmla="*/ 6208671 h 6857957"/>
              <a:gd name="connsiteX5292" fmla="*/ 3757818 w 4826000"/>
              <a:gd name="connsiteY5292" fmla="*/ 6211198 h 6857957"/>
              <a:gd name="connsiteX5293" fmla="*/ 3761006 w 4826000"/>
              <a:gd name="connsiteY5293" fmla="*/ 6212777 h 6857957"/>
              <a:gd name="connsiteX5294" fmla="*/ 3762601 w 4826000"/>
              <a:gd name="connsiteY5294" fmla="*/ 6214357 h 6857957"/>
              <a:gd name="connsiteX5295" fmla="*/ 3763557 w 4826000"/>
              <a:gd name="connsiteY5295" fmla="*/ 6214673 h 6857957"/>
              <a:gd name="connsiteX5296" fmla="*/ 3765151 w 4826000"/>
              <a:gd name="connsiteY5296" fmla="*/ 6214357 h 6857957"/>
              <a:gd name="connsiteX5297" fmla="*/ 3768021 w 4826000"/>
              <a:gd name="connsiteY5297" fmla="*/ 6213725 h 6857957"/>
              <a:gd name="connsiteX5298" fmla="*/ 3772484 w 4826000"/>
              <a:gd name="connsiteY5298" fmla="*/ 6212146 h 6857957"/>
              <a:gd name="connsiteX5299" fmla="*/ 3779498 w 4826000"/>
              <a:gd name="connsiteY5299" fmla="*/ 6210566 h 6857957"/>
              <a:gd name="connsiteX5300" fmla="*/ 3777586 w 4826000"/>
              <a:gd name="connsiteY5300" fmla="*/ 6212462 h 6857957"/>
              <a:gd name="connsiteX5301" fmla="*/ 3775673 w 4826000"/>
              <a:gd name="connsiteY5301" fmla="*/ 6214357 h 6857957"/>
              <a:gd name="connsiteX5302" fmla="*/ 3774078 w 4826000"/>
              <a:gd name="connsiteY5302" fmla="*/ 6216252 h 6857957"/>
              <a:gd name="connsiteX5303" fmla="*/ 3772484 w 4826000"/>
              <a:gd name="connsiteY5303" fmla="*/ 6218147 h 6857957"/>
              <a:gd name="connsiteX5304" fmla="*/ 3771528 w 4826000"/>
              <a:gd name="connsiteY5304" fmla="*/ 6219726 h 6857957"/>
              <a:gd name="connsiteX5305" fmla="*/ 3770571 w 4826000"/>
              <a:gd name="connsiteY5305" fmla="*/ 6221937 h 6857957"/>
              <a:gd name="connsiteX5306" fmla="*/ 3769934 w 4826000"/>
              <a:gd name="connsiteY5306" fmla="*/ 6224148 h 6857957"/>
              <a:gd name="connsiteX5307" fmla="*/ 3769615 w 4826000"/>
              <a:gd name="connsiteY5307" fmla="*/ 6226044 h 6857957"/>
              <a:gd name="connsiteX5308" fmla="*/ 3768977 w 4826000"/>
              <a:gd name="connsiteY5308" fmla="*/ 6230150 h 6857957"/>
              <a:gd name="connsiteX5309" fmla="*/ 3768977 w 4826000"/>
              <a:gd name="connsiteY5309" fmla="*/ 6234256 h 6857957"/>
              <a:gd name="connsiteX5310" fmla="*/ 3769934 w 4826000"/>
              <a:gd name="connsiteY5310" fmla="*/ 6238678 h 6857957"/>
              <a:gd name="connsiteX5311" fmla="*/ 3770890 w 4826000"/>
              <a:gd name="connsiteY5311" fmla="*/ 6243416 h 6857957"/>
              <a:gd name="connsiteX5312" fmla="*/ 3772165 w 4826000"/>
              <a:gd name="connsiteY5312" fmla="*/ 6247522 h 6857957"/>
              <a:gd name="connsiteX5313" fmla="*/ 3774397 w 4826000"/>
              <a:gd name="connsiteY5313" fmla="*/ 6252260 h 6857957"/>
              <a:gd name="connsiteX5314" fmla="*/ 3777904 w 4826000"/>
              <a:gd name="connsiteY5314" fmla="*/ 6261104 h 6857957"/>
              <a:gd name="connsiteX5315" fmla="*/ 3782049 w 4826000"/>
              <a:gd name="connsiteY5315" fmla="*/ 6269632 h 6857957"/>
              <a:gd name="connsiteX5316" fmla="*/ 3783324 w 4826000"/>
              <a:gd name="connsiteY5316" fmla="*/ 6274054 h 6857957"/>
              <a:gd name="connsiteX5317" fmla="*/ 3784600 w 4826000"/>
              <a:gd name="connsiteY5317" fmla="*/ 6278161 h 6857957"/>
              <a:gd name="connsiteX5318" fmla="*/ 3783962 w 4826000"/>
              <a:gd name="connsiteY5318" fmla="*/ 6278792 h 6857957"/>
              <a:gd name="connsiteX5319" fmla="*/ 3782687 w 4826000"/>
              <a:gd name="connsiteY5319" fmla="*/ 6279740 h 6857957"/>
              <a:gd name="connsiteX5320" fmla="*/ 3779180 w 4826000"/>
              <a:gd name="connsiteY5320" fmla="*/ 6280372 h 6857957"/>
              <a:gd name="connsiteX5321" fmla="*/ 3775354 w 4826000"/>
              <a:gd name="connsiteY5321" fmla="*/ 6280687 h 6857957"/>
              <a:gd name="connsiteX5322" fmla="*/ 3770890 w 4826000"/>
              <a:gd name="connsiteY5322" fmla="*/ 6281003 h 6857957"/>
              <a:gd name="connsiteX5323" fmla="*/ 3766745 w 4826000"/>
              <a:gd name="connsiteY5323" fmla="*/ 6281319 h 6857957"/>
              <a:gd name="connsiteX5324" fmla="*/ 3762919 w 4826000"/>
              <a:gd name="connsiteY5324" fmla="*/ 6281951 h 6857957"/>
              <a:gd name="connsiteX5325" fmla="*/ 3761644 w 4826000"/>
              <a:gd name="connsiteY5325" fmla="*/ 6282583 h 6857957"/>
              <a:gd name="connsiteX5326" fmla="*/ 3760688 w 4826000"/>
              <a:gd name="connsiteY5326" fmla="*/ 6282898 h 6857957"/>
              <a:gd name="connsiteX5327" fmla="*/ 3760050 w 4826000"/>
              <a:gd name="connsiteY5327" fmla="*/ 6283530 h 6857957"/>
              <a:gd name="connsiteX5328" fmla="*/ 3759731 w 4826000"/>
              <a:gd name="connsiteY5328" fmla="*/ 6284478 h 6857957"/>
              <a:gd name="connsiteX5329" fmla="*/ 3764514 w 4826000"/>
              <a:gd name="connsiteY5329" fmla="*/ 6284162 h 6857957"/>
              <a:gd name="connsiteX5330" fmla="*/ 3768340 w 4826000"/>
              <a:gd name="connsiteY5330" fmla="*/ 6284478 h 6857957"/>
              <a:gd name="connsiteX5331" fmla="*/ 3769934 w 4826000"/>
              <a:gd name="connsiteY5331" fmla="*/ 6284794 h 6857957"/>
              <a:gd name="connsiteX5332" fmla="*/ 3770890 w 4826000"/>
              <a:gd name="connsiteY5332" fmla="*/ 6285109 h 6857957"/>
              <a:gd name="connsiteX5333" fmla="*/ 3771528 w 4826000"/>
              <a:gd name="connsiteY5333" fmla="*/ 6285741 h 6857957"/>
              <a:gd name="connsiteX5334" fmla="*/ 3772165 w 4826000"/>
              <a:gd name="connsiteY5334" fmla="*/ 6287005 h 6857957"/>
              <a:gd name="connsiteX5335" fmla="*/ 3772803 w 4826000"/>
              <a:gd name="connsiteY5335" fmla="*/ 6287636 h 6857957"/>
              <a:gd name="connsiteX5336" fmla="*/ 3772803 w 4826000"/>
              <a:gd name="connsiteY5336" fmla="*/ 6288584 h 6857957"/>
              <a:gd name="connsiteX5337" fmla="*/ 3773122 w 4826000"/>
              <a:gd name="connsiteY5337" fmla="*/ 6290795 h 6857957"/>
              <a:gd name="connsiteX5338" fmla="*/ 3772484 w 4826000"/>
              <a:gd name="connsiteY5338" fmla="*/ 6293006 h 6857957"/>
              <a:gd name="connsiteX5339" fmla="*/ 3772165 w 4826000"/>
              <a:gd name="connsiteY5339" fmla="*/ 6295533 h 6857957"/>
              <a:gd name="connsiteX5340" fmla="*/ 3771528 w 4826000"/>
              <a:gd name="connsiteY5340" fmla="*/ 6298060 h 6857957"/>
              <a:gd name="connsiteX5341" fmla="*/ 3771209 w 4826000"/>
              <a:gd name="connsiteY5341" fmla="*/ 6300587 h 6857957"/>
              <a:gd name="connsiteX5342" fmla="*/ 3771209 w 4826000"/>
              <a:gd name="connsiteY5342" fmla="*/ 6303429 h 6857957"/>
              <a:gd name="connsiteX5343" fmla="*/ 3771528 w 4826000"/>
              <a:gd name="connsiteY5343" fmla="*/ 6305325 h 6857957"/>
              <a:gd name="connsiteX5344" fmla="*/ 3772165 w 4826000"/>
              <a:gd name="connsiteY5344" fmla="*/ 6306588 h 6857957"/>
              <a:gd name="connsiteX5345" fmla="*/ 3772803 w 4826000"/>
              <a:gd name="connsiteY5345" fmla="*/ 6307536 h 6857957"/>
              <a:gd name="connsiteX5346" fmla="*/ 3774078 w 4826000"/>
              <a:gd name="connsiteY5346" fmla="*/ 6308167 h 6857957"/>
              <a:gd name="connsiteX5347" fmla="*/ 3775354 w 4826000"/>
              <a:gd name="connsiteY5347" fmla="*/ 6309431 h 6857957"/>
              <a:gd name="connsiteX5348" fmla="*/ 3776948 w 4826000"/>
              <a:gd name="connsiteY5348" fmla="*/ 6310062 h 6857957"/>
              <a:gd name="connsiteX5349" fmla="*/ 3778861 w 4826000"/>
              <a:gd name="connsiteY5349" fmla="*/ 6310378 h 6857957"/>
              <a:gd name="connsiteX5350" fmla="*/ 3783643 w 4826000"/>
              <a:gd name="connsiteY5350" fmla="*/ 6311010 h 6857957"/>
              <a:gd name="connsiteX5351" fmla="*/ 3778861 w 4826000"/>
              <a:gd name="connsiteY5351" fmla="*/ 6311326 h 6857957"/>
              <a:gd name="connsiteX5352" fmla="*/ 3775035 w 4826000"/>
              <a:gd name="connsiteY5352" fmla="*/ 6311642 h 6857957"/>
              <a:gd name="connsiteX5353" fmla="*/ 3771528 w 4826000"/>
              <a:gd name="connsiteY5353" fmla="*/ 6311958 h 6857957"/>
              <a:gd name="connsiteX5354" fmla="*/ 3768977 w 4826000"/>
              <a:gd name="connsiteY5354" fmla="*/ 6312589 h 6857957"/>
              <a:gd name="connsiteX5355" fmla="*/ 3764195 w 4826000"/>
              <a:gd name="connsiteY5355" fmla="*/ 6314169 h 6857957"/>
              <a:gd name="connsiteX5356" fmla="*/ 3760050 w 4826000"/>
              <a:gd name="connsiteY5356" fmla="*/ 6316064 h 6857957"/>
              <a:gd name="connsiteX5357" fmla="*/ 3755268 w 4826000"/>
              <a:gd name="connsiteY5357" fmla="*/ 6317959 h 6857957"/>
              <a:gd name="connsiteX5358" fmla="*/ 3752398 w 4826000"/>
              <a:gd name="connsiteY5358" fmla="*/ 6318591 h 6857957"/>
              <a:gd name="connsiteX5359" fmla="*/ 3748572 w 4826000"/>
              <a:gd name="connsiteY5359" fmla="*/ 6319222 h 6857957"/>
              <a:gd name="connsiteX5360" fmla="*/ 3744746 w 4826000"/>
              <a:gd name="connsiteY5360" fmla="*/ 6319854 h 6857957"/>
              <a:gd name="connsiteX5361" fmla="*/ 3739645 w 4826000"/>
              <a:gd name="connsiteY5361" fmla="*/ 6320170 h 6857957"/>
              <a:gd name="connsiteX5362" fmla="*/ 3733587 w 4826000"/>
              <a:gd name="connsiteY5362" fmla="*/ 6320486 h 6857957"/>
              <a:gd name="connsiteX5363" fmla="*/ 3726573 w 4826000"/>
              <a:gd name="connsiteY5363" fmla="*/ 6320802 h 6857957"/>
              <a:gd name="connsiteX5364" fmla="*/ 3728486 w 4826000"/>
              <a:gd name="connsiteY5364" fmla="*/ 6321749 h 6857957"/>
              <a:gd name="connsiteX5365" fmla="*/ 3730080 w 4826000"/>
              <a:gd name="connsiteY5365" fmla="*/ 6322697 h 6857957"/>
              <a:gd name="connsiteX5366" fmla="*/ 3732631 w 4826000"/>
              <a:gd name="connsiteY5366" fmla="*/ 6325224 h 6857957"/>
              <a:gd name="connsiteX5367" fmla="*/ 3733906 w 4826000"/>
              <a:gd name="connsiteY5367" fmla="*/ 6326487 h 6857957"/>
              <a:gd name="connsiteX5368" fmla="*/ 3735500 w 4826000"/>
              <a:gd name="connsiteY5368" fmla="*/ 6327435 h 6857957"/>
              <a:gd name="connsiteX5369" fmla="*/ 3738051 w 4826000"/>
              <a:gd name="connsiteY5369" fmla="*/ 6328067 h 6857957"/>
              <a:gd name="connsiteX5370" fmla="*/ 3740920 w 4826000"/>
              <a:gd name="connsiteY5370" fmla="*/ 6328382 h 6857957"/>
              <a:gd name="connsiteX5371" fmla="*/ 3740920 w 4826000"/>
              <a:gd name="connsiteY5371" fmla="*/ 6329330 h 6857957"/>
              <a:gd name="connsiteX5372" fmla="*/ 3740283 w 4826000"/>
              <a:gd name="connsiteY5372" fmla="*/ 6329962 h 6857957"/>
              <a:gd name="connsiteX5373" fmla="*/ 3739326 w 4826000"/>
              <a:gd name="connsiteY5373" fmla="*/ 6330593 h 6857957"/>
              <a:gd name="connsiteX5374" fmla="*/ 3738051 w 4826000"/>
              <a:gd name="connsiteY5374" fmla="*/ 6330909 h 6857957"/>
              <a:gd name="connsiteX5375" fmla="*/ 3734544 w 4826000"/>
              <a:gd name="connsiteY5375" fmla="*/ 6330593 h 6857957"/>
              <a:gd name="connsiteX5376" fmla="*/ 3730718 w 4826000"/>
              <a:gd name="connsiteY5376" fmla="*/ 6329646 h 6857957"/>
              <a:gd name="connsiteX5377" fmla="*/ 3725616 w 4826000"/>
              <a:gd name="connsiteY5377" fmla="*/ 6329014 h 6857957"/>
              <a:gd name="connsiteX5378" fmla="*/ 3719878 w 4826000"/>
              <a:gd name="connsiteY5378" fmla="*/ 6328382 h 6857957"/>
              <a:gd name="connsiteX5379" fmla="*/ 3714139 w 4826000"/>
              <a:gd name="connsiteY5379" fmla="*/ 6328382 h 6857957"/>
              <a:gd name="connsiteX5380" fmla="*/ 3711269 w 4826000"/>
              <a:gd name="connsiteY5380" fmla="*/ 6328698 h 6857957"/>
              <a:gd name="connsiteX5381" fmla="*/ 3708400 w 4826000"/>
              <a:gd name="connsiteY5381" fmla="*/ 6329330 h 6857957"/>
              <a:gd name="connsiteX5382" fmla="*/ 3709037 w 4826000"/>
              <a:gd name="connsiteY5382" fmla="*/ 6326487 h 6857957"/>
              <a:gd name="connsiteX5383" fmla="*/ 3709675 w 4826000"/>
              <a:gd name="connsiteY5383" fmla="*/ 6323329 h 6857957"/>
              <a:gd name="connsiteX5384" fmla="*/ 3711907 w 4826000"/>
              <a:gd name="connsiteY5384" fmla="*/ 6316380 h 6857957"/>
              <a:gd name="connsiteX5385" fmla="*/ 3713820 w 4826000"/>
              <a:gd name="connsiteY5385" fmla="*/ 6309747 h 6857957"/>
              <a:gd name="connsiteX5386" fmla="*/ 3716370 w 4826000"/>
              <a:gd name="connsiteY5386" fmla="*/ 6302798 h 6857957"/>
              <a:gd name="connsiteX5387" fmla="*/ 3717008 w 4826000"/>
              <a:gd name="connsiteY5387" fmla="*/ 6299323 h 6857957"/>
              <a:gd name="connsiteX5388" fmla="*/ 3717646 w 4826000"/>
              <a:gd name="connsiteY5388" fmla="*/ 6296165 h 6857957"/>
              <a:gd name="connsiteX5389" fmla="*/ 3717646 w 4826000"/>
              <a:gd name="connsiteY5389" fmla="*/ 6292690 h 6857957"/>
              <a:gd name="connsiteX5390" fmla="*/ 3717646 w 4826000"/>
              <a:gd name="connsiteY5390" fmla="*/ 6289532 h 6857957"/>
              <a:gd name="connsiteX5391" fmla="*/ 3717327 w 4826000"/>
              <a:gd name="connsiteY5391" fmla="*/ 6286689 h 6857957"/>
              <a:gd name="connsiteX5392" fmla="*/ 3716370 w 4826000"/>
              <a:gd name="connsiteY5392" fmla="*/ 6283214 h 6857957"/>
              <a:gd name="connsiteX5393" fmla="*/ 3714776 w 4826000"/>
              <a:gd name="connsiteY5393" fmla="*/ 6280687 h 6857957"/>
              <a:gd name="connsiteX5394" fmla="*/ 3712545 w 4826000"/>
              <a:gd name="connsiteY5394" fmla="*/ 6277529 h 6857957"/>
              <a:gd name="connsiteX5395" fmla="*/ 3716689 w 4826000"/>
              <a:gd name="connsiteY5395" fmla="*/ 6276897 h 6857957"/>
              <a:gd name="connsiteX5396" fmla="*/ 3721153 w 4826000"/>
              <a:gd name="connsiteY5396" fmla="*/ 6275634 h 6857957"/>
              <a:gd name="connsiteX5397" fmla="*/ 3725616 w 4826000"/>
              <a:gd name="connsiteY5397" fmla="*/ 6273739 h 6857957"/>
              <a:gd name="connsiteX5398" fmla="*/ 3727211 w 4826000"/>
              <a:gd name="connsiteY5398" fmla="*/ 6272791 h 6857957"/>
              <a:gd name="connsiteX5399" fmla="*/ 3728805 w 4826000"/>
              <a:gd name="connsiteY5399" fmla="*/ 6271212 h 6857957"/>
              <a:gd name="connsiteX5400" fmla="*/ 3730080 w 4826000"/>
              <a:gd name="connsiteY5400" fmla="*/ 6270264 h 6857957"/>
              <a:gd name="connsiteX5401" fmla="*/ 3730718 w 4826000"/>
              <a:gd name="connsiteY5401" fmla="*/ 6269316 h 6857957"/>
              <a:gd name="connsiteX5402" fmla="*/ 3730718 w 4826000"/>
              <a:gd name="connsiteY5402" fmla="*/ 6268369 h 6857957"/>
              <a:gd name="connsiteX5403" fmla="*/ 3729761 w 4826000"/>
              <a:gd name="connsiteY5403" fmla="*/ 6267737 h 6857957"/>
              <a:gd name="connsiteX5404" fmla="*/ 3727848 w 4826000"/>
              <a:gd name="connsiteY5404" fmla="*/ 6267105 h 6857957"/>
              <a:gd name="connsiteX5405" fmla="*/ 3725616 w 4826000"/>
              <a:gd name="connsiteY5405" fmla="*/ 6266790 h 6857957"/>
              <a:gd name="connsiteX5406" fmla="*/ 3722109 w 4826000"/>
              <a:gd name="connsiteY5406" fmla="*/ 6266790 h 6857957"/>
              <a:gd name="connsiteX5407" fmla="*/ 3717327 w 4826000"/>
              <a:gd name="connsiteY5407" fmla="*/ 6266790 h 6857957"/>
              <a:gd name="connsiteX5408" fmla="*/ 3717646 w 4826000"/>
              <a:gd name="connsiteY5408" fmla="*/ 6266474 h 6857957"/>
              <a:gd name="connsiteX5409" fmla="*/ 3717965 w 4826000"/>
              <a:gd name="connsiteY5409" fmla="*/ 6265842 h 6857957"/>
              <a:gd name="connsiteX5410" fmla="*/ 3719240 w 4826000"/>
              <a:gd name="connsiteY5410" fmla="*/ 6265210 h 6857957"/>
              <a:gd name="connsiteX5411" fmla="*/ 3721472 w 4826000"/>
              <a:gd name="connsiteY5411" fmla="*/ 6264579 h 6857957"/>
              <a:gd name="connsiteX5412" fmla="*/ 3724341 w 4826000"/>
              <a:gd name="connsiteY5412" fmla="*/ 6263947 h 6857957"/>
              <a:gd name="connsiteX5413" fmla="*/ 3730399 w 4826000"/>
              <a:gd name="connsiteY5413" fmla="*/ 6263631 h 6857957"/>
              <a:gd name="connsiteX5414" fmla="*/ 3736138 w 4826000"/>
              <a:gd name="connsiteY5414" fmla="*/ 6263315 h 6857957"/>
              <a:gd name="connsiteX5415" fmla="*/ 3733268 w 4826000"/>
              <a:gd name="connsiteY5415" fmla="*/ 6262052 h 6857957"/>
              <a:gd name="connsiteX5416" fmla="*/ 3731037 w 4826000"/>
              <a:gd name="connsiteY5416" fmla="*/ 6260472 h 6857957"/>
              <a:gd name="connsiteX5417" fmla="*/ 3728805 w 4826000"/>
              <a:gd name="connsiteY5417" fmla="*/ 6258893 h 6857957"/>
              <a:gd name="connsiteX5418" fmla="*/ 3727211 w 4826000"/>
              <a:gd name="connsiteY5418" fmla="*/ 6257314 h 6857957"/>
              <a:gd name="connsiteX5419" fmla="*/ 3726254 w 4826000"/>
              <a:gd name="connsiteY5419" fmla="*/ 6255419 h 6857957"/>
              <a:gd name="connsiteX5420" fmla="*/ 3725616 w 4826000"/>
              <a:gd name="connsiteY5420" fmla="*/ 6253839 h 6857957"/>
              <a:gd name="connsiteX5421" fmla="*/ 3725298 w 4826000"/>
              <a:gd name="connsiteY5421" fmla="*/ 6252260 h 6857957"/>
              <a:gd name="connsiteX5422" fmla="*/ 3725616 w 4826000"/>
              <a:gd name="connsiteY5422" fmla="*/ 6250681 h 6857957"/>
              <a:gd name="connsiteX5423" fmla="*/ 3725935 w 4826000"/>
              <a:gd name="connsiteY5423" fmla="*/ 6248470 h 6857957"/>
              <a:gd name="connsiteX5424" fmla="*/ 3726573 w 4826000"/>
              <a:gd name="connsiteY5424" fmla="*/ 6246890 h 6857957"/>
              <a:gd name="connsiteX5425" fmla="*/ 3728805 w 4826000"/>
              <a:gd name="connsiteY5425" fmla="*/ 6243416 h 6857957"/>
              <a:gd name="connsiteX5426" fmla="*/ 3731993 w 4826000"/>
              <a:gd name="connsiteY5426" fmla="*/ 6239626 h 6857957"/>
              <a:gd name="connsiteX5427" fmla="*/ 3735500 w 4826000"/>
              <a:gd name="connsiteY5427" fmla="*/ 6236151 h 6857957"/>
              <a:gd name="connsiteX5428" fmla="*/ 3743152 w 4826000"/>
              <a:gd name="connsiteY5428" fmla="*/ 6228886 h 6857957"/>
              <a:gd name="connsiteX5429" fmla="*/ 3746978 w 4826000"/>
              <a:gd name="connsiteY5429" fmla="*/ 6225412 h 6857957"/>
              <a:gd name="connsiteX5430" fmla="*/ 3750166 w 4826000"/>
              <a:gd name="connsiteY5430" fmla="*/ 6221937 h 6857957"/>
              <a:gd name="connsiteX5431" fmla="*/ 3752717 w 4826000"/>
              <a:gd name="connsiteY5431" fmla="*/ 6218463 h 6857957"/>
              <a:gd name="connsiteX5432" fmla="*/ 3753673 w 4826000"/>
              <a:gd name="connsiteY5432" fmla="*/ 6216568 h 6857957"/>
              <a:gd name="connsiteX5433" fmla="*/ 3754311 w 4826000"/>
              <a:gd name="connsiteY5433" fmla="*/ 6214988 h 6857957"/>
              <a:gd name="connsiteX5434" fmla="*/ 3754630 w 4826000"/>
              <a:gd name="connsiteY5434" fmla="*/ 6213409 h 6857957"/>
              <a:gd name="connsiteX5435" fmla="*/ 3754311 w 4826000"/>
              <a:gd name="connsiteY5435" fmla="*/ 6211830 h 6857957"/>
              <a:gd name="connsiteX5436" fmla="*/ 3753992 w 4826000"/>
              <a:gd name="connsiteY5436" fmla="*/ 6210251 h 6857957"/>
              <a:gd name="connsiteX5437" fmla="*/ 1431926 w 4826000"/>
              <a:gd name="connsiteY5437" fmla="*/ 6208671 h 6857957"/>
              <a:gd name="connsiteX5438" fmla="*/ 1436021 w 4826000"/>
              <a:gd name="connsiteY5438" fmla="*/ 6208972 h 6857957"/>
              <a:gd name="connsiteX5439" fmla="*/ 1439170 w 4826000"/>
              <a:gd name="connsiteY5439" fmla="*/ 6209575 h 6857957"/>
              <a:gd name="connsiteX5440" fmla="*/ 1442005 w 4826000"/>
              <a:gd name="connsiteY5440" fmla="*/ 6210478 h 6857957"/>
              <a:gd name="connsiteX5441" fmla="*/ 1444210 w 4826000"/>
              <a:gd name="connsiteY5441" fmla="*/ 6211381 h 6857957"/>
              <a:gd name="connsiteX5442" fmla="*/ 1445470 w 4826000"/>
              <a:gd name="connsiteY5442" fmla="*/ 6212886 h 6857957"/>
              <a:gd name="connsiteX5443" fmla="*/ 1446415 w 4826000"/>
              <a:gd name="connsiteY5443" fmla="*/ 6214693 h 6857957"/>
              <a:gd name="connsiteX5444" fmla="*/ 1446730 w 4826000"/>
              <a:gd name="connsiteY5444" fmla="*/ 6216499 h 6857957"/>
              <a:gd name="connsiteX5445" fmla="*/ 1446730 w 4826000"/>
              <a:gd name="connsiteY5445" fmla="*/ 6218607 h 6857957"/>
              <a:gd name="connsiteX5446" fmla="*/ 1464684 w 4826000"/>
              <a:gd name="connsiteY5446" fmla="*/ 6210177 h 6857957"/>
              <a:gd name="connsiteX5447" fmla="*/ 1468149 w 4826000"/>
              <a:gd name="connsiteY5447" fmla="*/ 6211080 h 6857957"/>
              <a:gd name="connsiteX5448" fmla="*/ 1470355 w 4826000"/>
              <a:gd name="connsiteY5448" fmla="*/ 6211682 h 6857957"/>
              <a:gd name="connsiteX5449" fmla="*/ 1471614 w 4826000"/>
              <a:gd name="connsiteY5449" fmla="*/ 6212284 h 6857957"/>
              <a:gd name="connsiteX5450" fmla="*/ 1471614 w 4826000"/>
              <a:gd name="connsiteY5450" fmla="*/ 6212886 h 6857957"/>
              <a:gd name="connsiteX5451" fmla="*/ 1471614 w 4826000"/>
              <a:gd name="connsiteY5451" fmla="*/ 6213489 h 6857957"/>
              <a:gd name="connsiteX5452" fmla="*/ 1471299 w 4826000"/>
              <a:gd name="connsiteY5452" fmla="*/ 6214091 h 6857957"/>
              <a:gd name="connsiteX5453" fmla="*/ 1469724 w 4826000"/>
              <a:gd name="connsiteY5453" fmla="*/ 6214994 h 6857957"/>
              <a:gd name="connsiteX5454" fmla="*/ 1466574 w 4826000"/>
              <a:gd name="connsiteY5454" fmla="*/ 6216499 h 6857957"/>
              <a:gd name="connsiteX5455" fmla="*/ 1462479 w 4826000"/>
              <a:gd name="connsiteY5455" fmla="*/ 6218306 h 6857957"/>
              <a:gd name="connsiteX5456" fmla="*/ 1460905 w 4826000"/>
              <a:gd name="connsiteY5456" fmla="*/ 6219209 h 6857957"/>
              <a:gd name="connsiteX5457" fmla="*/ 1459644 w 4826000"/>
              <a:gd name="connsiteY5457" fmla="*/ 6220715 h 6857957"/>
              <a:gd name="connsiteX5458" fmla="*/ 1459014 w 4826000"/>
              <a:gd name="connsiteY5458" fmla="*/ 6221919 h 6857957"/>
              <a:gd name="connsiteX5459" fmla="*/ 1458700 w 4826000"/>
              <a:gd name="connsiteY5459" fmla="*/ 6223123 h 6857957"/>
              <a:gd name="connsiteX5460" fmla="*/ 1459014 w 4826000"/>
              <a:gd name="connsiteY5460" fmla="*/ 6223726 h 6857957"/>
              <a:gd name="connsiteX5461" fmla="*/ 1459329 w 4826000"/>
              <a:gd name="connsiteY5461" fmla="*/ 6224629 h 6857957"/>
              <a:gd name="connsiteX5462" fmla="*/ 1460905 w 4826000"/>
              <a:gd name="connsiteY5462" fmla="*/ 6225833 h 6857957"/>
              <a:gd name="connsiteX5463" fmla="*/ 1457124 w 4826000"/>
              <a:gd name="connsiteY5463" fmla="*/ 6226134 h 6857957"/>
              <a:gd name="connsiteX5464" fmla="*/ 1453660 w 4826000"/>
              <a:gd name="connsiteY5464" fmla="*/ 6225833 h 6857957"/>
              <a:gd name="connsiteX5465" fmla="*/ 1448305 w 4826000"/>
              <a:gd name="connsiteY5465" fmla="*/ 6224930 h 6857957"/>
              <a:gd name="connsiteX5466" fmla="*/ 1442635 w 4826000"/>
              <a:gd name="connsiteY5466" fmla="*/ 6224027 h 6857957"/>
              <a:gd name="connsiteX5467" fmla="*/ 1438855 w 4826000"/>
              <a:gd name="connsiteY5467" fmla="*/ 6224027 h 6857957"/>
              <a:gd name="connsiteX5468" fmla="*/ 1435077 w 4826000"/>
              <a:gd name="connsiteY5468" fmla="*/ 6224027 h 6857957"/>
              <a:gd name="connsiteX5469" fmla="*/ 1436965 w 4826000"/>
              <a:gd name="connsiteY5469" fmla="*/ 6223123 h 6857957"/>
              <a:gd name="connsiteX5470" fmla="*/ 1438225 w 4826000"/>
              <a:gd name="connsiteY5470" fmla="*/ 6222220 h 6857957"/>
              <a:gd name="connsiteX5471" fmla="*/ 1439170 w 4826000"/>
              <a:gd name="connsiteY5471" fmla="*/ 6221317 h 6857957"/>
              <a:gd name="connsiteX5472" fmla="*/ 1439485 w 4826000"/>
              <a:gd name="connsiteY5472" fmla="*/ 6220715 h 6857957"/>
              <a:gd name="connsiteX5473" fmla="*/ 1439485 w 4826000"/>
              <a:gd name="connsiteY5473" fmla="*/ 6219510 h 6857957"/>
              <a:gd name="connsiteX5474" fmla="*/ 1439170 w 4826000"/>
              <a:gd name="connsiteY5474" fmla="*/ 6218908 h 6857957"/>
              <a:gd name="connsiteX5475" fmla="*/ 1437595 w 4826000"/>
              <a:gd name="connsiteY5475" fmla="*/ 6217403 h 6857957"/>
              <a:gd name="connsiteX5476" fmla="*/ 1435706 w 4826000"/>
              <a:gd name="connsiteY5476" fmla="*/ 6215596 h 6857957"/>
              <a:gd name="connsiteX5477" fmla="*/ 1433816 w 4826000"/>
              <a:gd name="connsiteY5477" fmla="*/ 6213790 h 6857957"/>
              <a:gd name="connsiteX5478" fmla="*/ 1432872 w 4826000"/>
              <a:gd name="connsiteY5478" fmla="*/ 6212585 h 6857957"/>
              <a:gd name="connsiteX5479" fmla="*/ 1432241 w 4826000"/>
              <a:gd name="connsiteY5479" fmla="*/ 6211381 h 6857957"/>
              <a:gd name="connsiteX5480" fmla="*/ 1431926 w 4826000"/>
              <a:gd name="connsiteY5480" fmla="*/ 6210177 h 6857957"/>
              <a:gd name="connsiteX5481" fmla="*/ 1954847 w 4826000"/>
              <a:gd name="connsiteY5481" fmla="*/ 6205496 h 6857957"/>
              <a:gd name="connsiteX5482" fmla="*/ 1957070 w 4826000"/>
              <a:gd name="connsiteY5482" fmla="*/ 6205827 h 6857957"/>
              <a:gd name="connsiteX5483" fmla="*/ 1958658 w 4826000"/>
              <a:gd name="connsiteY5483" fmla="*/ 6206488 h 6857957"/>
              <a:gd name="connsiteX5484" fmla="*/ 1959610 w 4826000"/>
              <a:gd name="connsiteY5484" fmla="*/ 6207481 h 6857957"/>
              <a:gd name="connsiteX5485" fmla="*/ 1960245 w 4826000"/>
              <a:gd name="connsiteY5485" fmla="*/ 6208804 h 6857957"/>
              <a:gd name="connsiteX5486" fmla="*/ 1960562 w 4826000"/>
              <a:gd name="connsiteY5486" fmla="*/ 6210126 h 6857957"/>
              <a:gd name="connsiteX5487" fmla="*/ 1960562 w 4826000"/>
              <a:gd name="connsiteY5487" fmla="*/ 6211449 h 6857957"/>
              <a:gd name="connsiteX5488" fmla="*/ 1960880 w 4826000"/>
              <a:gd name="connsiteY5488" fmla="*/ 6213103 h 6857957"/>
              <a:gd name="connsiteX5489" fmla="*/ 1961198 w 4826000"/>
              <a:gd name="connsiteY5489" fmla="*/ 6214426 h 6857957"/>
              <a:gd name="connsiteX5490" fmla="*/ 1961832 w 4826000"/>
              <a:gd name="connsiteY5490" fmla="*/ 6215749 h 6857957"/>
              <a:gd name="connsiteX5491" fmla="*/ 1962785 w 4826000"/>
              <a:gd name="connsiteY5491" fmla="*/ 6216741 h 6857957"/>
              <a:gd name="connsiteX5492" fmla="*/ 1964372 w 4826000"/>
              <a:gd name="connsiteY5492" fmla="*/ 6217402 h 6857957"/>
              <a:gd name="connsiteX5493" fmla="*/ 1966912 w 4826000"/>
              <a:gd name="connsiteY5493" fmla="*/ 6217733 h 6857957"/>
              <a:gd name="connsiteX5494" fmla="*/ 1970405 w 4826000"/>
              <a:gd name="connsiteY5494" fmla="*/ 6217402 h 6857957"/>
              <a:gd name="connsiteX5495" fmla="*/ 1974532 w 4826000"/>
              <a:gd name="connsiteY5495" fmla="*/ 6216741 h 6857957"/>
              <a:gd name="connsiteX5496" fmla="*/ 1974850 w 4826000"/>
              <a:gd name="connsiteY5496" fmla="*/ 6217733 h 6857957"/>
              <a:gd name="connsiteX5497" fmla="*/ 1974850 w 4826000"/>
              <a:gd name="connsiteY5497" fmla="*/ 6218725 h 6857957"/>
              <a:gd name="connsiteX5498" fmla="*/ 1974532 w 4826000"/>
              <a:gd name="connsiteY5498" fmla="*/ 6219387 h 6857957"/>
              <a:gd name="connsiteX5499" fmla="*/ 1974215 w 4826000"/>
              <a:gd name="connsiteY5499" fmla="*/ 6220048 h 6857957"/>
              <a:gd name="connsiteX5500" fmla="*/ 1972945 w 4826000"/>
              <a:gd name="connsiteY5500" fmla="*/ 6221041 h 6857957"/>
              <a:gd name="connsiteX5501" fmla="*/ 1971040 w 4826000"/>
              <a:gd name="connsiteY5501" fmla="*/ 6221371 h 6857957"/>
              <a:gd name="connsiteX5502" fmla="*/ 1968500 w 4826000"/>
              <a:gd name="connsiteY5502" fmla="*/ 6221371 h 6857957"/>
              <a:gd name="connsiteX5503" fmla="*/ 1965960 w 4826000"/>
              <a:gd name="connsiteY5503" fmla="*/ 6221041 h 6857957"/>
              <a:gd name="connsiteX5504" fmla="*/ 1963420 w 4826000"/>
              <a:gd name="connsiteY5504" fmla="*/ 6220048 h 6857957"/>
              <a:gd name="connsiteX5505" fmla="*/ 1960245 w 4826000"/>
              <a:gd name="connsiteY5505" fmla="*/ 6219056 h 6857957"/>
              <a:gd name="connsiteX5506" fmla="*/ 1957387 w 4826000"/>
              <a:gd name="connsiteY5506" fmla="*/ 6218064 h 6857957"/>
              <a:gd name="connsiteX5507" fmla="*/ 1954530 w 4826000"/>
              <a:gd name="connsiteY5507" fmla="*/ 6216410 h 6857957"/>
              <a:gd name="connsiteX5508" fmla="*/ 1951990 w 4826000"/>
              <a:gd name="connsiteY5508" fmla="*/ 6215087 h 6857957"/>
              <a:gd name="connsiteX5509" fmla="*/ 1949767 w 4826000"/>
              <a:gd name="connsiteY5509" fmla="*/ 6213434 h 6857957"/>
              <a:gd name="connsiteX5510" fmla="*/ 1948181 w 4826000"/>
              <a:gd name="connsiteY5510" fmla="*/ 6211449 h 6857957"/>
              <a:gd name="connsiteX5511" fmla="*/ 1947227 w 4826000"/>
              <a:gd name="connsiteY5511" fmla="*/ 6209796 h 6857957"/>
              <a:gd name="connsiteX5512" fmla="*/ 1946275 w 4826000"/>
              <a:gd name="connsiteY5512" fmla="*/ 6208142 h 6857957"/>
              <a:gd name="connsiteX5513" fmla="*/ 1946592 w 4826000"/>
              <a:gd name="connsiteY5513" fmla="*/ 6207150 h 6857957"/>
              <a:gd name="connsiteX5514" fmla="*/ 1946592 w 4826000"/>
              <a:gd name="connsiteY5514" fmla="*/ 6206488 h 6857957"/>
              <a:gd name="connsiteX5515" fmla="*/ 1951355 w 4826000"/>
              <a:gd name="connsiteY5515" fmla="*/ 6205827 h 6857957"/>
              <a:gd name="connsiteX5516" fmla="*/ 2235836 w 4826000"/>
              <a:gd name="connsiteY5516" fmla="*/ 6203908 h 6857957"/>
              <a:gd name="connsiteX5517" fmla="*/ 2239329 w 4826000"/>
              <a:gd name="connsiteY5517" fmla="*/ 6203908 h 6857957"/>
              <a:gd name="connsiteX5518" fmla="*/ 2237106 w 4826000"/>
              <a:gd name="connsiteY5518" fmla="*/ 6205137 h 6857957"/>
              <a:gd name="connsiteX5519" fmla="*/ 2235836 w 4826000"/>
              <a:gd name="connsiteY5519" fmla="*/ 6206366 h 6857957"/>
              <a:gd name="connsiteX5520" fmla="*/ 2234884 w 4826000"/>
              <a:gd name="connsiteY5520" fmla="*/ 6207288 h 6857957"/>
              <a:gd name="connsiteX5521" fmla="*/ 2234884 w 4826000"/>
              <a:gd name="connsiteY5521" fmla="*/ 6208210 h 6857957"/>
              <a:gd name="connsiteX5522" fmla="*/ 2234884 w 4826000"/>
              <a:gd name="connsiteY5522" fmla="*/ 6209132 h 6857957"/>
              <a:gd name="connsiteX5523" fmla="*/ 2235519 w 4826000"/>
              <a:gd name="connsiteY5523" fmla="*/ 6210053 h 6857957"/>
              <a:gd name="connsiteX5524" fmla="*/ 2237106 w 4826000"/>
              <a:gd name="connsiteY5524" fmla="*/ 6211897 h 6857957"/>
              <a:gd name="connsiteX5525" fmla="*/ 2239647 w 4826000"/>
              <a:gd name="connsiteY5525" fmla="*/ 6214355 h 6857957"/>
              <a:gd name="connsiteX5526" fmla="*/ 2241869 w 4826000"/>
              <a:gd name="connsiteY5526" fmla="*/ 6216506 h 6857957"/>
              <a:gd name="connsiteX5527" fmla="*/ 2242504 w 4826000"/>
              <a:gd name="connsiteY5527" fmla="*/ 6217735 h 6857957"/>
              <a:gd name="connsiteX5528" fmla="*/ 2243139 w 4826000"/>
              <a:gd name="connsiteY5528" fmla="*/ 6219271 h 6857957"/>
              <a:gd name="connsiteX5529" fmla="*/ 2243139 w 4826000"/>
              <a:gd name="connsiteY5529" fmla="*/ 6221115 h 6857957"/>
              <a:gd name="connsiteX5530" fmla="*/ 2242504 w 4826000"/>
              <a:gd name="connsiteY5530" fmla="*/ 6222651 h 6857957"/>
              <a:gd name="connsiteX5531" fmla="*/ 2239011 w 4826000"/>
              <a:gd name="connsiteY5531" fmla="*/ 6222958 h 6857957"/>
              <a:gd name="connsiteX5532" fmla="*/ 2235836 w 4826000"/>
              <a:gd name="connsiteY5532" fmla="*/ 6222958 h 6857957"/>
              <a:gd name="connsiteX5533" fmla="*/ 2233296 w 4826000"/>
              <a:gd name="connsiteY5533" fmla="*/ 6222344 h 6857957"/>
              <a:gd name="connsiteX5534" fmla="*/ 2230756 w 4826000"/>
              <a:gd name="connsiteY5534" fmla="*/ 6221115 h 6857957"/>
              <a:gd name="connsiteX5535" fmla="*/ 2228851 w 4826000"/>
              <a:gd name="connsiteY5535" fmla="*/ 6219271 h 6857957"/>
              <a:gd name="connsiteX5536" fmla="*/ 2227263 w 4826000"/>
              <a:gd name="connsiteY5536" fmla="*/ 6217735 h 6857957"/>
              <a:gd name="connsiteX5537" fmla="*/ 2226311 w 4826000"/>
              <a:gd name="connsiteY5537" fmla="*/ 6215891 h 6857957"/>
              <a:gd name="connsiteX5538" fmla="*/ 2225676 w 4826000"/>
              <a:gd name="connsiteY5538" fmla="*/ 6214048 h 6857957"/>
              <a:gd name="connsiteX5539" fmla="*/ 2225676 w 4826000"/>
              <a:gd name="connsiteY5539" fmla="*/ 6211590 h 6857957"/>
              <a:gd name="connsiteX5540" fmla="*/ 2225993 w 4826000"/>
              <a:gd name="connsiteY5540" fmla="*/ 6209746 h 6857957"/>
              <a:gd name="connsiteX5541" fmla="*/ 2226946 w 4826000"/>
              <a:gd name="connsiteY5541" fmla="*/ 6207903 h 6857957"/>
              <a:gd name="connsiteX5542" fmla="*/ 2228216 w 4826000"/>
              <a:gd name="connsiteY5542" fmla="*/ 6206674 h 6857957"/>
              <a:gd name="connsiteX5543" fmla="*/ 2230121 w 4826000"/>
              <a:gd name="connsiteY5543" fmla="*/ 6205137 h 6857957"/>
              <a:gd name="connsiteX5544" fmla="*/ 2232979 w 4826000"/>
              <a:gd name="connsiteY5544" fmla="*/ 6204216 h 6857957"/>
              <a:gd name="connsiteX5545" fmla="*/ 1927770 w 4826000"/>
              <a:gd name="connsiteY5545" fmla="*/ 6203908 h 6857957"/>
              <a:gd name="connsiteX5546" fmla="*/ 1930015 w 4826000"/>
              <a:gd name="connsiteY5546" fmla="*/ 6203908 h 6857957"/>
              <a:gd name="connsiteX5547" fmla="*/ 1931939 w 4826000"/>
              <a:gd name="connsiteY5547" fmla="*/ 6204231 h 6857957"/>
              <a:gd name="connsiteX5548" fmla="*/ 1933543 w 4826000"/>
              <a:gd name="connsiteY5548" fmla="*/ 6204553 h 6857957"/>
              <a:gd name="connsiteX5549" fmla="*/ 1934826 w 4826000"/>
              <a:gd name="connsiteY5549" fmla="*/ 6205521 h 6857957"/>
              <a:gd name="connsiteX5550" fmla="*/ 1935467 w 4826000"/>
              <a:gd name="connsiteY5550" fmla="*/ 6206166 h 6857957"/>
              <a:gd name="connsiteX5551" fmla="*/ 1935788 w 4826000"/>
              <a:gd name="connsiteY5551" fmla="*/ 6207133 h 6857957"/>
              <a:gd name="connsiteX5552" fmla="*/ 1936108 w 4826000"/>
              <a:gd name="connsiteY5552" fmla="*/ 6209068 h 6857957"/>
              <a:gd name="connsiteX5553" fmla="*/ 1935467 w 4826000"/>
              <a:gd name="connsiteY5553" fmla="*/ 6213905 h 6857957"/>
              <a:gd name="connsiteX5554" fmla="*/ 1935788 w 4826000"/>
              <a:gd name="connsiteY5554" fmla="*/ 6216162 h 6857957"/>
              <a:gd name="connsiteX5555" fmla="*/ 1936108 w 4826000"/>
              <a:gd name="connsiteY5555" fmla="*/ 6216807 h 6857957"/>
              <a:gd name="connsiteX5556" fmla="*/ 1936750 w 4826000"/>
              <a:gd name="connsiteY5556" fmla="*/ 6217774 h 6857957"/>
              <a:gd name="connsiteX5557" fmla="*/ 1932901 w 4826000"/>
              <a:gd name="connsiteY5557" fmla="*/ 6217452 h 6857957"/>
              <a:gd name="connsiteX5558" fmla="*/ 1930336 w 4826000"/>
              <a:gd name="connsiteY5558" fmla="*/ 6217774 h 6857957"/>
              <a:gd name="connsiteX5559" fmla="*/ 1928091 w 4826000"/>
              <a:gd name="connsiteY5559" fmla="*/ 6217774 h 6857957"/>
              <a:gd name="connsiteX5560" fmla="*/ 1926166 w 4826000"/>
              <a:gd name="connsiteY5560" fmla="*/ 6218419 h 6857957"/>
              <a:gd name="connsiteX5561" fmla="*/ 1924242 w 4826000"/>
              <a:gd name="connsiteY5561" fmla="*/ 6218742 h 6857957"/>
              <a:gd name="connsiteX5562" fmla="*/ 1922959 w 4826000"/>
              <a:gd name="connsiteY5562" fmla="*/ 6219387 h 6857957"/>
              <a:gd name="connsiteX5563" fmla="*/ 1920714 w 4826000"/>
              <a:gd name="connsiteY5563" fmla="*/ 6221322 h 6857957"/>
              <a:gd name="connsiteX5564" fmla="*/ 1918790 w 4826000"/>
              <a:gd name="connsiteY5564" fmla="*/ 6222611 h 6857957"/>
              <a:gd name="connsiteX5565" fmla="*/ 1917187 w 4826000"/>
              <a:gd name="connsiteY5565" fmla="*/ 6223256 h 6857957"/>
              <a:gd name="connsiteX5566" fmla="*/ 1915583 w 4826000"/>
              <a:gd name="connsiteY5566" fmla="*/ 6223579 h 6857957"/>
              <a:gd name="connsiteX5567" fmla="*/ 1913659 w 4826000"/>
              <a:gd name="connsiteY5567" fmla="*/ 6224224 h 6857957"/>
              <a:gd name="connsiteX5568" fmla="*/ 1911414 w 4826000"/>
              <a:gd name="connsiteY5568" fmla="*/ 6224224 h 6857957"/>
              <a:gd name="connsiteX5569" fmla="*/ 1908207 w 4826000"/>
              <a:gd name="connsiteY5569" fmla="*/ 6224546 h 6857957"/>
              <a:gd name="connsiteX5570" fmla="*/ 1905000 w 4826000"/>
              <a:gd name="connsiteY5570" fmla="*/ 6224224 h 6857957"/>
              <a:gd name="connsiteX5571" fmla="*/ 1905641 w 4826000"/>
              <a:gd name="connsiteY5571" fmla="*/ 6222934 h 6857957"/>
              <a:gd name="connsiteX5572" fmla="*/ 1906603 w 4826000"/>
              <a:gd name="connsiteY5572" fmla="*/ 6221322 h 6857957"/>
              <a:gd name="connsiteX5573" fmla="*/ 1908207 w 4826000"/>
              <a:gd name="connsiteY5573" fmla="*/ 6220354 h 6857957"/>
              <a:gd name="connsiteX5574" fmla="*/ 1910131 w 4826000"/>
              <a:gd name="connsiteY5574" fmla="*/ 6219064 h 6857957"/>
              <a:gd name="connsiteX5575" fmla="*/ 1915262 w 4826000"/>
              <a:gd name="connsiteY5575" fmla="*/ 6217452 h 6857957"/>
              <a:gd name="connsiteX5576" fmla="*/ 1920714 w 4826000"/>
              <a:gd name="connsiteY5576" fmla="*/ 6215840 h 6857957"/>
              <a:gd name="connsiteX5577" fmla="*/ 1925525 w 4826000"/>
              <a:gd name="connsiteY5577" fmla="*/ 6214227 h 6857957"/>
              <a:gd name="connsiteX5578" fmla="*/ 1927449 w 4826000"/>
              <a:gd name="connsiteY5578" fmla="*/ 6213260 h 6857957"/>
              <a:gd name="connsiteX5579" fmla="*/ 1929053 w 4826000"/>
              <a:gd name="connsiteY5579" fmla="*/ 6211647 h 6857957"/>
              <a:gd name="connsiteX5580" fmla="*/ 1929694 w 4826000"/>
              <a:gd name="connsiteY5580" fmla="*/ 6210035 h 6857957"/>
              <a:gd name="connsiteX5581" fmla="*/ 1930015 w 4826000"/>
              <a:gd name="connsiteY5581" fmla="*/ 6208423 h 6857957"/>
              <a:gd name="connsiteX5582" fmla="*/ 1929374 w 4826000"/>
              <a:gd name="connsiteY5582" fmla="*/ 6206488 h 6857957"/>
              <a:gd name="connsiteX5583" fmla="*/ 2500630 w 4826000"/>
              <a:gd name="connsiteY5583" fmla="*/ 6200733 h 6857957"/>
              <a:gd name="connsiteX5584" fmla="*/ 2502853 w 4826000"/>
              <a:gd name="connsiteY5584" fmla="*/ 6201686 h 6857957"/>
              <a:gd name="connsiteX5585" fmla="*/ 2504758 w 4826000"/>
              <a:gd name="connsiteY5585" fmla="*/ 6202956 h 6857957"/>
              <a:gd name="connsiteX5586" fmla="*/ 2506663 w 4826000"/>
              <a:gd name="connsiteY5586" fmla="*/ 6203908 h 6857957"/>
              <a:gd name="connsiteX5587" fmla="*/ 2507933 w 4826000"/>
              <a:gd name="connsiteY5587" fmla="*/ 6205496 h 6857957"/>
              <a:gd name="connsiteX5588" fmla="*/ 2508885 w 4826000"/>
              <a:gd name="connsiteY5588" fmla="*/ 6206766 h 6857957"/>
              <a:gd name="connsiteX5589" fmla="*/ 2509520 w 4826000"/>
              <a:gd name="connsiteY5589" fmla="*/ 6208036 h 6857957"/>
              <a:gd name="connsiteX5590" fmla="*/ 2509838 w 4826000"/>
              <a:gd name="connsiteY5590" fmla="*/ 6209306 h 6857957"/>
              <a:gd name="connsiteX5591" fmla="*/ 2510155 w 4826000"/>
              <a:gd name="connsiteY5591" fmla="*/ 6210576 h 6857957"/>
              <a:gd name="connsiteX5592" fmla="*/ 2510155 w 4826000"/>
              <a:gd name="connsiteY5592" fmla="*/ 6213751 h 6857957"/>
              <a:gd name="connsiteX5593" fmla="*/ 2509838 w 4826000"/>
              <a:gd name="connsiteY5593" fmla="*/ 6216291 h 6857957"/>
              <a:gd name="connsiteX5594" fmla="*/ 2508250 w 4826000"/>
              <a:gd name="connsiteY5594" fmla="*/ 6222323 h 6857957"/>
              <a:gd name="connsiteX5595" fmla="*/ 2507615 w 4826000"/>
              <a:gd name="connsiteY5595" fmla="*/ 6224863 h 6857957"/>
              <a:gd name="connsiteX5596" fmla="*/ 2507615 w 4826000"/>
              <a:gd name="connsiteY5596" fmla="*/ 6228038 h 6857957"/>
              <a:gd name="connsiteX5597" fmla="*/ 2507933 w 4826000"/>
              <a:gd name="connsiteY5597" fmla="*/ 6230578 h 6857957"/>
              <a:gd name="connsiteX5598" fmla="*/ 2508568 w 4826000"/>
              <a:gd name="connsiteY5598" fmla="*/ 6231531 h 6857957"/>
              <a:gd name="connsiteX5599" fmla="*/ 2509203 w 4826000"/>
              <a:gd name="connsiteY5599" fmla="*/ 6232801 h 6857957"/>
              <a:gd name="connsiteX5600" fmla="*/ 2510155 w 4826000"/>
              <a:gd name="connsiteY5600" fmla="*/ 6234388 h 6857957"/>
              <a:gd name="connsiteX5601" fmla="*/ 2511425 w 4826000"/>
              <a:gd name="connsiteY5601" fmla="*/ 6235341 h 6857957"/>
              <a:gd name="connsiteX5602" fmla="*/ 2513330 w 4826000"/>
              <a:gd name="connsiteY5602" fmla="*/ 6236611 h 6857957"/>
              <a:gd name="connsiteX5603" fmla="*/ 2515235 w 4826000"/>
              <a:gd name="connsiteY5603" fmla="*/ 6237563 h 6857957"/>
              <a:gd name="connsiteX5604" fmla="*/ 2517458 w 4826000"/>
              <a:gd name="connsiteY5604" fmla="*/ 6238516 h 6857957"/>
              <a:gd name="connsiteX5605" fmla="*/ 2520315 w 4826000"/>
              <a:gd name="connsiteY5605" fmla="*/ 6239151 h 6857957"/>
              <a:gd name="connsiteX5606" fmla="*/ 2527300 w 4826000"/>
              <a:gd name="connsiteY5606" fmla="*/ 6240738 h 6857957"/>
              <a:gd name="connsiteX5607" fmla="*/ 2527300 w 4826000"/>
              <a:gd name="connsiteY5607" fmla="*/ 6243278 h 6857957"/>
              <a:gd name="connsiteX5608" fmla="*/ 2526665 w 4826000"/>
              <a:gd name="connsiteY5608" fmla="*/ 6244548 h 6857957"/>
              <a:gd name="connsiteX5609" fmla="*/ 2526030 w 4826000"/>
              <a:gd name="connsiteY5609" fmla="*/ 6245501 h 6857957"/>
              <a:gd name="connsiteX5610" fmla="*/ 2525078 w 4826000"/>
              <a:gd name="connsiteY5610" fmla="*/ 6245818 h 6857957"/>
              <a:gd name="connsiteX5611" fmla="*/ 2523808 w 4826000"/>
              <a:gd name="connsiteY5611" fmla="*/ 6246136 h 6857957"/>
              <a:gd name="connsiteX5612" fmla="*/ 2522538 w 4826000"/>
              <a:gd name="connsiteY5612" fmla="*/ 6245818 h 6857957"/>
              <a:gd name="connsiteX5613" fmla="*/ 2518728 w 4826000"/>
              <a:gd name="connsiteY5613" fmla="*/ 6244548 h 6857957"/>
              <a:gd name="connsiteX5614" fmla="*/ 2514600 w 4826000"/>
              <a:gd name="connsiteY5614" fmla="*/ 6242643 h 6857957"/>
              <a:gd name="connsiteX5615" fmla="*/ 2509838 w 4826000"/>
              <a:gd name="connsiteY5615" fmla="*/ 6240738 h 6857957"/>
              <a:gd name="connsiteX5616" fmla="*/ 2505393 w 4826000"/>
              <a:gd name="connsiteY5616" fmla="*/ 6239468 h 6857957"/>
              <a:gd name="connsiteX5617" fmla="*/ 2502853 w 4826000"/>
              <a:gd name="connsiteY5617" fmla="*/ 6239151 h 6857957"/>
              <a:gd name="connsiteX5618" fmla="*/ 2500630 w 4826000"/>
              <a:gd name="connsiteY5618" fmla="*/ 6238833 h 6857957"/>
              <a:gd name="connsiteX5619" fmla="*/ 2501900 w 4826000"/>
              <a:gd name="connsiteY5619" fmla="*/ 6252486 h 6857957"/>
              <a:gd name="connsiteX5620" fmla="*/ 2502535 w 4826000"/>
              <a:gd name="connsiteY5620" fmla="*/ 6258518 h 6857957"/>
              <a:gd name="connsiteX5621" fmla="*/ 2503170 w 4826000"/>
              <a:gd name="connsiteY5621" fmla="*/ 6264233 h 6857957"/>
              <a:gd name="connsiteX5622" fmla="*/ 2504758 w 4826000"/>
              <a:gd name="connsiteY5622" fmla="*/ 6269631 h 6857957"/>
              <a:gd name="connsiteX5623" fmla="*/ 2506028 w 4826000"/>
              <a:gd name="connsiteY5623" fmla="*/ 6272806 h 6857957"/>
              <a:gd name="connsiteX5624" fmla="*/ 2507298 w 4826000"/>
              <a:gd name="connsiteY5624" fmla="*/ 6275663 h 6857957"/>
              <a:gd name="connsiteX5625" fmla="*/ 2508885 w 4826000"/>
              <a:gd name="connsiteY5625" fmla="*/ 6278203 h 6857957"/>
              <a:gd name="connsiteX5626" fmla="*/ 2510473 w 4826000"/>
              <a:gd name="connsiteY5626" fmla="*/ 6281696 h 6857957"/>
              <a:gd name="connsiteX5627" fmla="*/ 2513013 w 4826000"/>
              <a:gd name="connsiteY5627" fmla="*/ 6284553 h 6857957"/>
              <a:gd name="connsiteX5628" fmla="*/ 2515553 w 4826000"/>
              <a:gd name="connsiteY5628" fmla="*/ 6288046 h 6857957"/>
              <a:gd name="connsiteX5629" fmla="*/ 2518728 w 4826000"/>
              <a:gd name="connsiteY5629" fmla="*/ 6281061 h 6857957"/>
              <a:gd name="connsiteX5630" fmla="*/ 2522220 w 4826000"/>
              <a:gd name="connsiteY5630" fmla="*/ 6274076 h 6857957"/>
              <a:gd name="connsiteX5631" fmla="*/ 2529205 w 4826000"/>
              <a:gd name="connsiteY5631" fmla="*/ 6259788 h 6857957"/>
              <a:gd name="connsiteX5632" fmla="*/ 2532380 w 4826000"/>
              <a:gd name="connsiteY5632" fmla="*/ 6252803 h 6857957"/>
              <a:gd name="connsiteX5633" fmla="*/ 2536508 w 4826000"/>
              <a:gd name="connsiteY5633" fmla="*/ 6245818 h 6857957"/>
              <a:gd name="connsiteX5634" fmla="*/ 2540318 w 4826000"/>
              <a:gd name="connsiteY5634" fmla="*/ 6238833 h 6857957"/>
              <a:gd name="connsiteX5635" fmla="*/ 2545080 w 4826000"/>
              <a:gd name="connsiteY5635" fmla="*/ 6232166 h 6857957"/>
              <a:gd name="connsiteX5636" fmla="*/ 2547620 w 4826000"/>
              <a:gd name="connsiteY5636" fmla="*/ 6232483 h 6857957"/>
              <a:gd name="connsiteX5637" fmla="*/ 2549525 w 4826000"/>
              <a:gd name="connsiteY5637" fmla="*/ 6233436 h 6857957"/>
              <a:gd name="connsiteX5638" fmla="*/ 2551113 w 4826000"/>
              <a:gd name="connsiteY5638" fmla="*/ 6234706 h 6857957"/>
              <a:gd name="connsiteX5639" fmla="*/ 2552065 w 4826000"/>
              <a:gd name="connsiteY5639" fmla="*/ 6235658 h 6857957"/>
              <a:gd name="connsiteX5640" fmla="*/ 2553018 w 4826000"/>
              <a:gd name="connsiteY5640" fmla="*/ 6236928 h 6857957"/>
              <a:gd name="connsiteX5641" fmla="*/ 2553653 w 4826000"/>
              <a:gd name="connsiteY5641" fmla="*/ 6238198 h 6857957"/>
              <a:gd name="connsiteX5642" fmla="*/ 2554923 w 4826000"/>
              <a:gd name="connsiteY5642" fmla="*/ 6240738 h 6857957"/>
              <a:gd name="connsiteX5643" fmla="*/ 2555558 w 4826000"/>
              <a:gd name="connsiteY5643" fmla="*/ 6242326 h 6857957"/>
              <a:gd name="connsiteX5644" fmla="*/ 2556828 w 4826000"/>
              <a:gd name="connsiteY5644" fmla="*/ 6243278 h 6857957"/>
              <a:gd name="connsiteX5645" fmla="*/ 2558098 w 4826000"/>
              <a:gd name="connsiteY5645" fmla="*/ 6244231 h 6857957"/>
              <a:gd name="connsiteX5646" fmla="*/ 2560003 w 4826000"/>
              <a:gd name="connsiteY5646" fmla="*/ 6245183 h 6857957"/>
              <a:gd name="connsiteX5647" fmla="*/ 2562225 w 4826000"/>
              <a:gd name="connsiteY5647" fmla="*/ 6245501 h 6857957"/>
              <a:gd name="connsiteX5648" fmla="*/ 2565400 w 4826000"/>
              <a:gd name="connsiteY5648" fmla="*/ 6245818 h 6857957"/>
              <a:gd name="connsiteX5649" fmla="*/ 2568893 w 4826000"/>
              <a:gd name="connsiteY5649" fmla="*/ 6245501 h 6857957"/>
              <a:gd name="connsiteX5650" fmla="*/ 2573655 w 4826000"/>
              <a:gd name="connsiteY5650" fmla="*/ 6245183 h 6857957"/>
              <a:gd name="connsiteX5651" fmla="*/ 2570480 w 4826000"/>
              <a:gd name="connsiteY5651" fmla="*/ 6245818 h 6857957"/>
              <a:gd name="connsiteX5652" fmla="*/ 2568575 w 4826000"/>
              <a:gd name="connsiteY5652" fmla="*/ 6246771 h 6857957"/>
              <a:gd name="connsiteX5653" fmla="*/ 2566670 w 4826000"/>
              <a:gd name="connsiteY5653" fmla="*/ 6247723 h 6857957"/>
              <a:gd name="connsiteX5654" fmla="*/ 2565083 w 4826000"/>
              <a:gd name="connsiteY5654" fmla="*/ 6249311 h 6857957"/>
              <a:gd name="connsiteX5655" fmla="*/ 2563495 w 4826000"/>
              <a:gd name="connsiteY5655" fmla="*/ 6250263 h 6857957"/>
              <a:gd name="connsiteX5656" fmla="*/ 2562543 w 4826000"/>
              <a:gd name="connsiteY5656" fmla="*/ 6251533 h 6857957"/>
              <a:gd name="connsiteX5657" fmla="*/ 2561908 w 4826000"/>
              <a:gd name="connsiteY5657" fmla="*/ 6252803 h 6857957"/>
              <a:gd name="connsiteX5658" fmla="*/ 2561273 w 4826000"/>
              <a:gd name="connsiteY5658" fmla="*/ 6253756 h 6857957"/>
              <a:gd name="connsiteX5659" fmla="*/ 2560955 w 4826000"/>
              <a:gd name="connsiteY5659" fmla="*/ 6256931 h 6857957"/>
              <a:gd name="connsiteX5660" fmla="*/ 2560955 w 4826000"/>
              <a:gd name="connsiteY5660" fmla="*/ 6259471 h 6857957"/>
              <a:gd name="connsiteX5661" fmla="*/ 2561590 w 4826000"/>
              <a:gd name="connsiteY5661" fmla="*/ 6262328 h 6857957"/>
              <a:gd name="connsiteX5662" fmla="*/ 2562543 w 4826000"/>
              <a:gd name="connsiteY5662" fmla="*/ 6265186 h 6857957"/>
              <a:gd name="connsiteX5663" fmla="*/ 2564130 w 4826000"/>
              <a:gd name="connsiteY5663" fmla="*/ 6270266 h 6857957"/>
              <a:gd name="connsiteX5664" fmla="*/ 2564448 w 4826000"/>
              <a:gd name="connsiteY5664" fmla="*/ 6273123 h 6857957"/>
              <a:gd name="connsiteX5665" fmla="*/ 2564448 w 4826000"/>
              <a:gd name="connsiteY5665" fmla="*/ 6275346 h 6857957"/>
              <a:gd name="connsiteX5666" fmla="*/ 2563495 w 4826000"/>
              <a:gd name="connsiteY5666" fmla="*/ 6276298 h 6857957"/>
              <a:gd name="connsiteX5667" fmla="*/ 2563178 w 4826000"/>
              <a:gd name="connsiteY5667" fmla="*/ 6277251 h 6857957"/>
              <a:gd name="connsiteX5668" fmla="*/ 2562225 w 4826000"/>
              <a:gd name="connsiteY5668" fmla="*/ 6278203 h 6857957"/>
              <a:gd name="connsiteX5669" fmla="*/ 2561273 w 4826000"/>
              <a:gd name="connsiteY5669" fmla="*/ 6279156 h 6857957"/>
              <a:gd name="connsiteX5670" fmla="*/ 2559685 w 4826000"/>
              <a:gd name="connsiteY5670" fmla="*/ 6279791 h 6857957"/>
              <a:gd name="connsiteX5671" fmla="*/ 2558098 w 4826000"/>
              <a:gd name="connsiteY5671" fmla="*/ 6280426 h 6857957"/>
              <a:gd name="connsiteX5672" fmla="*/ 2553653 w 4826000"/>
              <a:gd name="connsiteY5672" fmla="*/ 6281378 h 6857957"/>
              <a:gd name="connsiteX5673" fmla="*/ 2553653 w 4826000"/>
              <a:gd name="connsiteY5673" fmla="*/ 6282013 h 6857957"/>
              <a:gd name="connsiteX5674" fmla="*/ 2553970 w 4826000"/>
              <a:gd name="connsiteY5674" fmla="*/ 6282966 h 6857957"/>
              <a:gd name="connsiteX5675" fmla="*/ 2554923 w 4826000"/>
              <a:gd name="connsiteY5675" fmla="*/ 6284236 h 6857957"/>
              <a:gd name="connsiteX5676" fmla="*/ 2556510 w 4826000"/>
              <a:gd name="connsiteY5676" fmla="*/ 6285188 h 6857957"/>
              <a:gd name="connsiteX5677" fmla="*/ 2558098 w 4826000"/>
              <a:gd name="connsiteY5677" fmla="*/ 6286776 h 6857957"/>
              <a:gd name="connsiteX5678" fmla="*/ 2559368 w 4826000"/>
              <a:gd name="connsiteY5678" fmla="*/ 6287728 h 6857957"/>
              <a:gd name="connsiteX5679" fmla="*/ 2560638 w 4826000"/>
              <a:gd name="connsiteY5679" fmla="*/ 6288998 h 6857957"/>
              <a:gd name="connsiteX5680" fmla="*/ 2561590 w 4826000"/>
              <a:gd name="connsiteY5680" fmla="*/ 6290268 h 6857957"/>
              <a:gd name="connsiteX5681" fmla="*/ 2561590 w 4826000"/>
              <a:gd name="connsiteY5681" fmla="*/ 6290903 h 6857957"/>
              <a:gd name="connsiteX5682" fmla="*/ 2561590 w 4826000"/>
              <a:gd name="connsiteY5682" fmla="*/ 6291856 h 6857957"/>
              <a:gd name="connsiteX5683" fmla="*/ 2563495 w 4826000"/>
              <a:gd name="connsiteY5683" fmla="*/ 6291538 h 6857957"/>
              <a:gd name="connsiteX5684" fmla="*/ 2565400 w 4826000"/>
              <a:gd name="connsiteY5684" fmla="*/ 6291221 h 6857957"/>
              <a:gd name="connsiteX5685" fmla="*/ 2566035 w 4826000"/>
              <a:gd name="connsiteY5685" fmla="*/ 6290586 h 6857957"/>
              <a:gd name="connsiteX5686" fmla="*/ 2566670 w 4826000"/>
              <a:gd name="connsiteY5686" fmla="*/ 6289951 h 6857957"/>
              <a:gd name="connsiteX5687" fmla="*/ 2566988 w 4826000"/>
              <a:gd name="connsiteY5687" fmla="*/ 6288046 h 6857957"/>
              <a:gd name="connsiteX5688" fmla="*/ 2566988 w 4826000"/>
              <a:gd name="connsiteY5688" fmla="*/ 6287411 h 6857957"/>
              <a:gd name="connsiteX5689" fmla="*/ 2567305 w 4826000"/>
              <a:gd name="connsiteY5689" fmla="*/ 6286458 h 6857957"/>
              <a:gd name="connsiteX5690" fmla="*/ 2570480 w 4826000"/>
              <a:gd name="connsiteY5690" fmla="*/ 6288046 h 6857957"/>
              <a:gd name="connsiteX5691" fmla="*/ 2572703 w 4826000"/>
              <a:gd name="connsiteY5691" fmla="*/ 6289633 h 6857957"/>
              <a:gd name="connsiteX5692" fmla="*/ 2573338 w 4826000"/>
              <a:gd name="connsiteY5692" fmla="*/ 6290268 h 6857957"/>
              <a:gd name="connsiteX5693" fmla="*/ 2573655 w 4826000"/>
              <a:gd name="connsiteY5693" fmla="*/ 6291221 h 6857957"/>
              <a:gd name="connsiteX5694" fmla="*/ 2573655 w 4826000"/>
              <a:gd name="connsiteY5694" fmla="*/ 6291856 h 6857957"/>
              <a:gd name="connsiteX5695" fmla="*/ 2573655 w 4826000"/>
              <a:gd name="connsiteY5695" fmla="*/ 6292808 h 6857957"/>
              <a:gd name="connsiteX5696" fmla="*/ 2572703 w 4826000"/>
              <a:gd name="connsiteY5696" fmla="*/ 6294396 h 6857957"/>
              <a:gd name="connsiteX5697" fmla="*/ 2570798 w 4826000"/>
              <a:gd name="connsiteY5697" fmla="*/ 6295983 h 6857957"/>
              <a:gd name="connsiteX5698" fmla="*/ 2568575 w 4826000"/>
              <a:gd name="connsiteY5698" fmla="*/ 6297571 h 6857957"/>
              <a:gd name="connsiteX5699" fmla="*/ 2566353 w 4826000"/>
              <a:gd name="connsiteY5699" fmla="*/ 6299158 h 6857957"/>
              <a:gd name="connsiteX5700" fmla="*/ 2560955 w 4826000"/>
              <a:gd name="connsiteY5700" fmla="*/ 6302968 h 6857957"/>
              <a:gd name="connsiteX5701" fmla="*/ 2558415 w 4826000"/>
              <a:gd name="connsiteY5701" fmla="*/ 6304556 h 6857957"/>
              <a:gd name="connsiteX5702" fmla="*/ 2555875 w 4826000"/>
              <a:gd name="connsiteY5702" fmla="*/ 6306143 h 6857957"/>
              <a:gd name="connsiteX5703" fmla="*/ 2553970 w 4826000"/>
              <a:gd name="connsiteY5703" fmla="*/ 6308366 h 6857957"/>
              <a:gd name="connsiteX5704" fmla="*/ 2552700 w 4826000"/>
              <a:gd name="connsiteY5704" fmla="*/ 6310271 h 6857957"/>
              <a:gd name="connsiteX5705" fmla="*/ 2552383 w 4826000"/>
              <a:gd name="connsiteY5705" fmla="*/ 6311223 h 6857957"/>
              <a:gd name="connsiteX5706" fmla="*/ 2552383 w 4826000"/>
              <a:gd name="connsiteY5706" fmla="*/ 6312176 h 6857957"/>
              <a:gd name="connsiteX5707" fmla="*/ 2552383 w 4826000"/>
              <a:gd name="connsiteY5707" fmla="*/ 6313128 h 6857957"/>
              <a:gd name="connsiteX5708" fmla="*/ 2552700 w 4826000"/>
              <a:gd name="connsiteY5708" fmla="*/ 6314081 h 6857957"/>
              <a:gd name="connsiteX5709" fmla="*/ 2560003 w 4826000"/>
              <a:gd name="connsiteY5709" fmla="*/ 6313763 h 6857957"/>
              <a:gd name="connsiteX5710" fmla="*/ 2565718 w 4826000"/>
              <a:gd name="connsiteY5710" fmla="*/ 6314081 h 6857957"/>
              <a:gd name="connsiteX5711" fmla="*/ 2570163 w 4826000"/>
              <a:gd name="connsiteY5711" fmla="*/ 6315033 h 6857957"/>
              <a:gd name="connsiteX5712" fmla="*/ 2572068 w 4826000"/>
              <a:gd name="connsiteY5712" fmla="*/ 6315986 h 6857957"/>
              <a:gd name="connsiteX5713" fmla="*/ 2573655 w 4826000"/>
              <a:gd name="connsiteY5713" fmla="*/ 6316621 h 6857957"/>
              <a:gd name="connsiteX5714" fmla="*/ 2574925 w 4826000"/>
              <a:gd name="connsiteY5714" fmla="*/ 6317573 h 6857957"/>
              <a:gd name="connsiteX5715" fmla="*/ 2575878 w 4826000"/>
              <a:gd name="connsiteY5715" fmla="*/ 6318526 h 6857957"/>
              <a:gd name="connsiteX5716" fmla="*/ 2576513 w 4826000"/>
              <a:gd name="connsiteY5716" fmla="*/ 6319478 h 6857957"/>
              <a:gd name="connsiteX5717" fmla="*/ 2577148 w 4826000"/>
              <a:gd name="connsiteY5717" fmla="*/ 6320431 h 6857957"/>
              <a:gd name="connsiteX5718" fmla="*/ 2578100 w 4826000"/>
              <a:gd name="connsiteY5718" fmla="*/ 6323288 h 6857957"/>
              <a:gd name="connsiteX5719" fmla="*/ 2579053 w 4826000"/>
              <a:gd name="connsiteY5719" fmla="*/ 6326146 h 6857957"/>
              <a:gd name="connsiteX5720" fmla="*/ 2579688 w 4826000"/>
              <a:gd name="connsiteY5720" fmla="*/ 6332178 h 6857957"/>
              <a:gd name="connsiteX5721" fmla="*/ 2580005 w 4826000"/>
              <a:gd name="connsiteY5721" fmla="*/ 6335353 h 6857957"/>
              <a:gd name="connsiteX5722" fmla="*/ 2580640 w 4826000"/>
              <a:gd name="connsiteY5722" fmla="*/ 6338846 h 6857957"/>
              <a:gd name="connsiteX5723" fmla="*/ 2582228 w 4826000"/>
              <a:gd name="connsiteY5723" fmla="*/ 6342021 h 6857957"/>
              <a:gd name="connsiteX5724" fmla="*/ 2584133 w 4826000"/>
              <a:gd name="connsiteY5724" fmla="*/ 6345513 h 6857957"/>
              <a:gd name="connsiteX5725" fmla="*/ 2585403 w 4826000"/>
              <a:gd name="connsiteY5725" fmla="*/ 6346783 h 6857957"/>
              <a:gd name="connsiteX5726" fmla="*/ 2587308 w 4826000"/>
              <a:gd name="connsiteY5726" fmla="*/ 6348371 h 6857957"/>
              <a:gd name="connsiteX5727" fmla="*/ 2589213 w 4826000"/>
              <a:gd name="connsiteY5727" fmla="*/ 6349958 h 6857957"/>
              <a:gd name="connsiteX5728" fmla="*/ 2591435 w 4826000"/>
              <a:gd name="connsiteY5728" fmla="*/ 6351228 h 6857957"/>
              <a:gd name="connsiteX5729" fmla="*/ 2587625 w 4826000"/>
              <a:gd name="connsiteY5729" fmla="*/ 6350911 h 6857957"/>
              <a:gd name="connsiteX5730" fmla="*/ 2584133 w 4826000"/>
              <a:gd name="connsiteY5730" fmla="*/ 6350276 h 6857957"/>
              <a:gd name="connsiteX5731" fmla="*/ 2581593 w 4826000"/>
              <a:gd name="connsiteY5731" fmla="*/ 6349323 h 6857957"/>
              <a:gd name="connsiteX5732" fmla="*/ 2579370 w 4826000"/>
              <a:gd name="connsiteY5732" fmla="*/ 6348371 h 6857957"/>
              <a:gd name="connsiteX5733" fmla="*/ 2577783 w 4826000"/>
              <a:gd name="connsiteY5733" fmla="*/ 6346783 h 6857957"/>
              <a:gd name="connsiteX5734" fmla="*/ 2576830 w 4826000"/>
              <a:gd name="connsiteY5734" fmla="*/ 6345196 h 6857957"/>
              <a:gd name="connsiteX5735" fmla="*/ 2576513 w 4826000"/>
              <a:gd name="connsiteY5735" fmla="*/ 6342973 h 6857957"/>
              <a:gd name="connsiteX5736" fmla="*/ 2576513 w 4826000"/>
              <a:gd name="connsiteY5736" fmla="*/ 6340751 h 6857957"/>
              <a:gd name="connsiteX5737" fmla="*/ 2574925 w 4826000"/>
              <a:gd name="connsiteY5737" fmla="*/ 6341703 h 6857957"/>
              <a:gd name="connsiteX5738" fmla="*/ 2573655 w 4826000"/>
              <a:gd name="connsiteY5738" fmla="*/ 6342656 h 6857957"/>
              <a:gd name="connsiteX5739" fmla="*/ 2572703 w 4826000"/>
              <a:gd name="connsiteY5739" fmla="*/ 6343608 h 6857957"/>
              <a:gd name="connsiteX5740" fmla="*/ 2571750 w 4826000"/>
              <a:gd name="connsiteY5740" fmla="*/ 6344561 h 6857957"/>
              <a:gd name="connsiteX5741" fmla="*/ 2570163 w 4826000"/>
              <a:gd name="connsiteY5741" fmla="*/ 6347101 h 6857957"/>
              <a:gd name="connsiteX5742" fmla="*/ 2568893 w 4826000"/>
              <a:gd name="connsiteY5742" fmla="*/ 6349641 h 6857957"/>
              <a:gd name="connsiteX5743" fmla="*/ 2567940 w 4826000"/>
              <a:gd name="connsiteY5743" fmla="*/ 6351863 h 6857957"/>
              <a:gd name="connsiteX5744" fmla="*/ 2566353 w 4826000"/>
              <a:gd name="connsiteY5744" fmla="*/ 6354403 h 6857957"/>
              <a:gd name="connsiteX5745" fmla="*/ 2565083 w 4826000"/>
              <a:gd name="connsiteY5745" fmla="*/ 6355356 h 6857957"/>
              <a:gd name="connsiteX5746" fmla="*/ 2563495 w 4826000"/>
              <a:gd name="connsiteY5746" fmla="*/ 6356308 h 6857957"/>
              <a:gd name="connsiteX5747" fmla="*/ 2561908 w 4826000"/>
              <a:gd name="connsiteY5747" fmla="*/ 6356943 h 6857957"/>
              <a:gd name="connsiteX5748" fmla="*/ 2560003 w 4826000"/>
              <a:gd name="connsiteY5748" fmla="*/ 6357578 h 6857957"/>
              <a:gd name="connsiteX5749" fmla="*/ 2565718 w 4826000"/>
              <a:gd name="connsiteY5749" fmla="*/ 6360118 h 6857957"/>
              <a:gd name="connsiteX5750" fmla="*/ 2569845 w 4826000"/>
              <a:gd name="connsiteY5750" fmla="*/ 6362341 h 6857957"/>
              <a:gd name="connsiteX5751" fmla="*/ 2573655 w 4826000"/>
              <a:gd name="connsiteY5751" fmla="*/ 6364881 h 6857957"/>
              <a:gd name="connsiteX5752" fmla="*/ 2576513 w 4826000"/>
              <a:gd name="connsiteY5752" fmla="*/ 6368056 h 6857957"/>
              <a:gd name="connsiteX5753" fmla="*/ 2579053 w 4826000"/>
              <a:gd name="connsiteY5753" fmla="*/ 6370913 h 6857957"/>
              <a:gd name="connsiteX5754" fmla="*/ 2580958 w 4826000"/>
              <a:gd name="connsiteY5754" fmla="*/ 6374088 h 6857957"/>
              <a:gd name="connsiteX5755" fmla="*/ 2582228 w 4826000"/>
              <a:gd name="connsiteY5755" fmla="*/ 6377581 h 6857957"/>
              <a:gd name="connsiteX5756" fmla="*/ 2583498 w 4826000"/>
              <a:gd name="connsiteY5756" fmla="*/ 6380756 h 6857957"/>
              <a:gd name="connsiteX5757" fmla="*/ 2586038 w 4826000"/>
              <a:gd name="connsiteY5757" fmla="*/ 6387423 h 6857957"/>
              <a:gd name="connsiteX5758" fmla="*/ 2587308 w 4826000"/>
              <a:gd name="connsiteY5758" fmla="*/ 6390916 h 6857957"/>
              <a:gd name="connsiteX5759" fmla="*/ 2588895 w 4826000"/>
              <a:gd name="connsiteY5759" fmla="*/ 6394091 h 6857957"/>
              <a:gd name="connsiteX5760" fmla="*/ 2590800 w 4826000"/>
              <a:gd name="connsiteY5760" fmla="*/ 6397583 h 6857957"/>
              <a:gd name="connsiteX5761" fmla="*/ 2593658 w 4826000"/>
              <a:gd name="connsiteY5761" fmla="*/ 6400441 h 6857957"/>
              <a:gd name="connsiteX5762" fmla="*/ 2596515 w 4826000"/>
              <a:gd name="connsiteY5762" fmla="*/ 6402981 h 6857957"/>
              <a:gd name="connsiteX5763" fmla="*/ 2600643 w 4826000"/>
              <a:gd name="connsiteY5763" fmla="*/ 6405838 h 6857957"/>
              <a:gd name="connsiteX5764" fmla="*/ 2599373 w 4826000"/>
              <a:gd name="connsiteY5764" fmla="*/ 6409648 h 6857957"/>
              <a:gd name="connsiteX5765" fmla="*/ 2598738 w 4826000"/>
              <a:gd name="connsiteY5765" fmla="*/ 6411871 h 6857957"/>
              <a:gd name="connsiteX5766" fmla="*/ 2597468 w 4826000"/>
              <a:gd name="connsiteY5766" fmla="*/ 6413776 h 6857957"/>
              <a:gd name="connsiteX5767" fmla="*/ 2596833 w 4826000"/>
              <a:gd name="connsiteY5767" fmla="*/ 6414411 h 6857957"/>
              <a:gd name="connsiteX5768" fmla="*/ 2595563 w 4826000"/>
              <a:gd name="connsiteY5768" fmla="*/ 6415046 h 6857957"/>
              <a:gd name="connsiteX5769" fmla="*/ 2594610 w 4826000"/>
              <a:gd name="connsiteY5769" fmla="*/ 6415681 h 6857957"/>
              <a:gd name="connsiteX5770" fmla="*/ 2592705 w 4826000"/>
              <a:gd name="connsiteY5770" fmla="*/ 6416316 h 6857957"/>
              <a:gd name="connsiteX5771" fmla="*/ 2588578 w 4826000"/>
              <a:gd name="connsiteY5771" fmla="*/ 6416951 h 6857957"/>
              <a:gd name="connsiteX5772" fmla="*/ 2582863 w 4826000"/>
              <a:gd name="connsiteY5772" fmla="*/ 6417268 h 6857957"/>
              <a:gd name="connsiteX5773" fmla="*/ 2582863 w 4826000"/>
              <a:gd name="connsiteY5773" fmla="*/ 6419173 h 6857957"/>
              <a:gd name="connsiteX5774" fmla="*/ 2583498 w 4826000"/>
              <a:gd name="connsiteY5774" fmla="*/ 6420443 h 6857957"/>
              <a:gd name="connsiteX5775" fmla="*/ 2584450 w 4826000"/>
              <a:gd name="connsiteY5775" fmla="*/ 6421396 h 6857957"/>
              <a:gd name="connsiteX5776" fmla="*/ 2586038 w 4826000"/>
              <a:gd name="connsiteY5776" fmla="*/ 6422348 h 6857957"/>
              <a:gd name="connsiteX5777" fmla="*/ 2587943 w 4826000"/>
              <a:gd name="connsiteY5777" fmla="*/ 6423301 h 6857957"/>
              <a:gd name="connsiteX5778" fmla="*/ 2589848 w 4826000"/>
              <a:gd name="connsiteY5778" fmla="*/ 6423936 h 6857957"/>
              <a:gd name="connsiteX5779" fmla="*/ 2594293 w 4826000"/>
              <a:gd name="connsiteY5779" fmla="*/ 6424888 h 6857957"/>
              <a:gd name="connsiteX5780" fmla="*/ 2598420 w 4826000"/>
              <a:gd name="connsiteY5780" fmla="*/ 6426476 h 6857957"/>
              <a:gd name="connsiteX5781" fmla="*/ 2600643 w 4826000"/>
              <a:gd name="connsiteY5781" fmla="*/ 6427111 h 6857957"/>
              <a:gd name="connsiteX5782" fmla="*/ 2602548 w 4826000"/>
              <a:gd name="connsiteY5782" fmla="*/ 6427746 h 6857957"/>
              <a:gd name="connsiteX5783" fmla="*/ 2603818 w 4826000"/>
              <a:gd name="connsiteY5783" fmla="*/ 6428698 h 6857957"/>
              <a:gd name="connsiteX5784" fmla="*/ 2604770 w 4826000"/>
              <a:gd name="connsiteY5784" fmla="*/ 6429968 h 6857957"/>
              <a:gd name="connsiteX5785" fmla="*/ 2605405 w 4826000"/>
              <a:gd name="connsiteY5785" fmla="*/ 6431238 h 6857957"/>
              <a:gd name="connsiteX5786" fmla="*/ 2605088 w 4826000"/>
              <a:gd name="connsiteY5786" fmla="*/ 6432826 h 6857957"/>
              <a:gd name="connsiteX5787" fmla="*/ 2600008 w 4826000"/>
              <a:gd name="connsiteY5787" fmla="*/ 6431873 h 6857957"/>
              <a:gd name="connsiteX5788" fmla="*/ 2596198 w 4826000"/>
              <a:gd name="connsiteY5788" fmla="*/ 6430921 h 6857957"/>
              <a:gd name="connsiteX5789" fmla="*/ 2592388 w 4826000"/>
              <a:gd name="connsiteY5789" fmla="*/ 6429333 h 6857957"/>
              <a:gd name="connsiteX5790" fmla="*/ 2589530 w 4826000"/>
              <a:gd name="connsiteY5790" fmla="*/ 6427428 h 6857957"/>
              <a:gd name="connsiteX5791" fmla="*/ 2583815 w 4826000"/>
              <a:gd name="connsiteY5791" fmla="*/ 6423618 h 6857957"/>
              <a:gd name="connsiteX5792" fmla="*/ 2580640 w 4826000"/>
              <a:gd name="connsiteY5792" fmla="*/ 6421713 h 6857957"/>
              <a:gd name="connsiteX5793" fmla="*/ 2576830 w 4826000"/>
              <a:gd name="connsiteY5793" fmla="*/ 6420126 h 6857957"/>
              <a:gd name="connsiteX5794" fmla="*/ 2572703 w 4826000"/>
              <a:gd name="connsiteY5794" fmla="*/ 6422031 h 6857957"/>
              <a:gd name="connsiteX5795" fmla="*/ 2569528 w 4826000"/>
              <a:gd name="connsiteY5795" fmla="*/ 6423936 h 6857957"/>
              <a:gd name="connsiteX5796" fmla="*/ 2567305 w 4826000"/>
              <a:gd name="connsiteY5796" fmla="*/ 6426158 h 6857957"/>
              <a:gd name="connsiteX5797" fmla="*/ 2565718 w 4826000"/>
              <a:gd name="connsiteY5797" fmla="*/ 6427746 h 6857957"/>
              <a:gd name="connsiteX5798" fmla="*/ 2565083 w 4826000"/>
              <a:gd name="connsiteY5798" fmla="*/ 6429651 h 6857957"/>
              <a:gd name="connsiteX5799" fmla="*/ 2564765 w 4826000"/>
              <a:gd name="connsiteY5799" fmla="*/ 6431238 h 6857957"/>
              <a:gd name="connsiteX5800" fmla="*/ 2565083 w 4826000"/>
              <a:gd name="connsiteY5800" fmla="*/ 6433143 h 6857957"/>
              <a:gd name="connsiteX5801" fmla="*/ 2565718 w 4826000"/>
              <a:gd name="connsiteY5801" fmla="*/ 6435048 h 6857957"/>
              <a:gd name="connsiteX5802" fmla="*/ 2567305 w 4826000"/>
              <a:gd name="connsiteY5802" fmla="*/ 6438541 h 6857957"/>
              <a:gd name="connsiteX5803" fmla="*/ 2569210 w 4826000"/>
              <a:gd name="connsiteY5803" fmla="*/ 6442351 h 6857957"/>
              <a:gd name="connsiteX5804" fmla="*/ 2569845 w 4826000"/>
              <a:gd name="connsiteY5804" fmla="*/ 6444256 h 6857957"/>
              <a:gd name="connsiteX5805" fmla="*/ 2569845 w 4826000"/>
              <a:gd name="connsiteY5805" fmla="*/ 6446161 h 6857957"/>
              <a:gd name="connsiteX5806" fmla="*/ 2569845 w 4826000"/>
              <a:gd name="connsiteY5806" fmla="*/ 6448384 h 6857957"/>
              <a:gd name="connsiteX5807" fmla="*/ 2569210 w 4826000"/>
              <a:gd name="connsiteY5807" fmla="*/ 6450606 h 6857957"/>
              <a:gd name="connsiteX5808" fmla="*/ 2570163 w 4826000"/>
              <a:gd name="connsiteY5808" fmla="*/ 6452194 h 6857957"/>
              <a:gd name="connsiteX5809" fmla="*/ 2572068 w 4826000"/>
              <a:gd name="connsiteY5809" fmla="*/ 6453146 h 6857957"/>
              <a:gd name="connsiteX5810" fmla="*/ 2573338 w 4826000"/>
              <a:gd name="connsiteY5810" fmla="*/ 6454099 h 6857957"/>
              <a:gd name="connsiteX5811" fmla="*/ 2574925 w 4826000"/>
              <a:gd name="connsiteY5811" fmla="*/ 6454416 h 6857957"/>
              <a:gd name="connsiteX5812" fmla="*/ 2576830 w 4826000"/>
              <a:gd name="connsiteY5812" fmla="*/ 6454416 h 6857957"/>
              <a:gd name="connsiteX5813" fmla="*/ 2579053 w 4826000"/>
              <a:gd name="connsiteY5813" fmla="*/ 6454416 h 6857957"/>
              <a:gd name="connsiteX5814" fmla="*/ 2582863 w 4826000"/>
              <a:gd name="connsiteY5814" fmla="*/ 6454099 h 6857957"/>
              <a:gd name="connsiteX5815" fmla="*/ 2587625 w 4826000"/>
              <a:gd name="connsiteY5815" fmla="*/ 6453464 h 6857957"/>
              <a:gd name="connsiteX5816" fmla="*/ 2592070 w 4826000"/>
              <a:gd name="connsiteY5816" fmla="*/ 6453146 h 6857957"/>
              <a:gd name="connsiteX5817" fmla="*/ 2594928 w 4826000"/>
              <a:gd name="connsiteY5817" fmla="*/ 6453146 h 6857957"/>
              <a:gd name="connsiteX5818" fmla="*/ 2597150 w 4826000"/>
              <a:gd name="connsiteY5818" fmla="*/ 6453464 h 6857957"/>
              <a:gd name="connsiteX5819" fmla="*/ 2599690 w 4826000"/>
              <a:gd name="connsiteY5819" fmla="*/ 6453781 h 6857957"/>
              <a:gd name="connsiteX5820" fmla="*/ 2602548 w 4826000"/>
              <a:gd name="connsiteY5820" fmla="*/ 6454734 h 6857957"/>
              <a:gd name="connsiteX5821" fmla="*/ 2600008 w 4826000"/>
              <a:gd name="connsiteY5821" fmla="*/ 6456004 h 6857957"/>
              <a:gd name="connsiteX5822" fmla="*/ 2598103 w 4826000"/>
              <a:gd name="connsiteY5822" fmla="*/ 6456639 h 6857957"/>
              <a:gd name="connsiteX5823" fmla="*/ 2596833 w 4826000"/>
              <a:gd name="connsiteY5823" fmla="*/ 6457909 h 6857957"/>
              <a:gd name="connsiteX5824" fmla="*/ 2595880 w 4826000"/>
              <a:gd name="connsiteY5824" fmla="*/ 6458861 h 6857957"/>
              <a:gd name="connsiteX5825" fmla="*/ 2594293 w 4826000"/>
              <a:gd name="connsiteY5825" fmla="*/ 6461401 h 6857957"/>
              <a:gd name="connsiteX5826" fmla="*/ 2592705 w 4826000"/>
              <a:gd name="connsiteY5826" fmla="*/ 6464259 h 6857957"/>
              <a:gd name="connsiteX5827" fmla="*/ 2591753 w 4826000"/>
              <a:gd name="connsiteY5827" fmla="*/ 6465529 h 6857957"/>
              <a:gd name="connsiteX5828" fmla="*/ 2590483 w 4826000"/>
              <a:gd name="connsiteY5828" fmla="*/ 6466799 h 6857957"/>
              <a:gd name="connsiteX5829" fmla="*/ 2589213 w 4826000"/>
              <a:gd name="connsiteY5829" fmla="*/ 6467751 h 6857957"/>
              <a:gd name="connsiteX5830" fmla="*/ 2586990 w 4826000"/>
              <a:gd name="connsiteY5830" fmla="*/ 6468386 h 6857957"/>
              <a:gd name="connsiteX5831" fmla="*/ 2584450 w 4826000"/>
              <a:gd name="connsiteY5831" fmla="*/ 6469021 h 6857957"/>
              <a:gd name="connsiteX5832" fmla="*/ 2581275 w 4826000"/>
              <a:gd name="connsiteY5832" fmla="*/ 6469339 h 6857957"/>
              <a:gd name="connsiteX5833" fmla="*/ 2577148 w 4826000"/>
              <a:gd name="connsiteY5833" fmla="*/ 6469656 h 6857957"/>
              <a:gd name="connsiteX5834" fmla="*/ 2572385 w 4826000"/>
              <a:gd name="connsiteY5834" fmla="*/ 6469339 h 6857957"/>
              <a:gd name="connsiteX5835" fmla="*/ 2574290 w 4826000"/>
              <a:gd name="connsiteY5835" fmla="*/ 6473149 h 6857957"/>
              <a:gd name="connsiteX5836" fmla="*/ 2575878 w 4826000"/>
              <a:gd name="connsiteY5836" fmla="*/ 6475689 h 6857957"/>
              <a:gd name="connsiteX5837" fmla="*/ 2577148 w 4826000"/>
              <a:gd name="connsiteY5837" fmla="*/ 6478546 h 6857957"/>
              <a:gd name="connsiteX5838" fmla="*/ 2577783 w 4826000"/>
              <a:gd name="connsiteY5838" fmla="*/ 6480451 h 6857957"/>
              <a:gd name="connsiteX5839" fmla="*/ 2577783 w 4826000"/>
              <a:gd name="connsiteY5839" fmla="*/ 6481404 h 6857957"/>
              <a:gd name="connsiteX5840" fmla="*/ 2577783 w 4826000"/>
              <a:gd name="connsiteY5840" fmla="*/ 6482356 h 6857957"/>
              <a:gd name="connsiteX5841" fmla="*/ 2577148 w 4826000"/>
              <a:gd name="connsiteY5841" fmla="*/ 6483309 h 6857957"/>
              <a:gd name="connsiteX5842" fmla="*/ 2576513 w 4826000"/>
              <a:gd name="connsiteY5842" fmla="*/ 6484261 h 6857957"/>
              <a:gd name="connsiteX5843" fmla="*/ 2573655 w 4826000"/>
              <a:gd name="connsiteY5843" fmla="*/ 6486484 h 6857957"/>
              <a:gd name="connsiteX5844" fmla="*/ 2568893 w 4826000"/>
              <a:gd name="connsiteY5844" fmla="*/ 6488706 h 6857957"/>
              <a:gd name="connsiteX5845" fmla="*/ 2570798 w 4826000"/>
              <a:gd name="connsiteY5845" fmla="*/ 6489976 h 6857957"/>
              <a:gd name="connsiteX5846" fmla="*/ 2572703 w 4826000"/>
              <a:gd name="connsiteY5846" fmla="*/ 6491246 h 6857957"/>
              <a:gd name="connsiteX5847" fmla="*/ 2574925 w 4826000"/>
              <a:gd name="connsiteY5847" fmla="*/ 6492834 h 6857957"/>
              <a:gd name="connsiteX5848" fmla="*/ 2577465 w 4826000"/>
              <a:gd name="connsiteY5848" fmla="*/ 6493786 h 6857957"/>
              <a:gd name="connsiteX5849" fmla="*/ 2583180 w 4826000"/>
              <a:gd name="connsiteY5849" fmla="*/ 6495374 h 6857957"/>
              <a:gd name="connsiteX5850" fmla="*/ 2589848 w 4826000"/>
              <a:gd name="connsiteY5850" fmla="*/ 6496326 h 6857957"/>
              <a:gd name="connsiteX5851" fmla="*/ 2592705 w 4826000"/>
              <a:gd name="connsiteY5851" fmla="*/ 6495056 h 6857957"/>
              <a:gd name="connsiteX5852" fmla="*/ 2594928 w 4826000"/>
              <a:gd name="connsiteY5852" fmla="*/ 6494104 h 6857957"/>
              <a:gd name="connsiteX5853" fmla="*/ 2596198 w 4826000"/>
              <a:gd name="connsiteY5853" fmla="*/ 6492834 h 6857957"/>
              <a:gd name="connsiteX5854" fmla="*/ 2596515 w 4826000"/>
              <a:gd name="connsiteY5854" fmla="*/ 6490929 h 6857957"/>
              <a:gd name="connsiteX5855" fmla="*/ 2596515 w 4826000"/>
              <a:gd name="connsiteY5855" fmla="*/ 6489659 h 6857957"/>
              <a:gd name="connsiteX5856" fmla="*/ 2595563 w 4826000"/>
              <a:gd name="connsiteY5856" fmla="*/ 6488389 h 6857957"/>
              <a:gd name="connsiteX5857" fmla="*/ 2594610 w 4826000"/>
              <a:gd name="connsiteY5857" fmla="*/ 6486801 h 6857957"/>
              <a:gd name="connsiteX5858" fmla="*/ 2593340 w 4826000"/>
              <a:gd name="connsiteY5858" fmla="*/ 6485531 h 6857957"/>
              <a:gd name="connsiteX5859" fmla="*/ 2589848 w 4826000"/>
              <a:gd name="connsiteY5859" fmla="*/ 6482039 h 6857957"/>
              <a:gd name="connsiteX5860" fmla="*/ 2587308 w 4826000"/>
              <a:gd name="connsiteY5860" fmla="*/ 6478864 h 6857957"/>
              <a:gd name="connsiteX5861" fmla="*/ 2586038 w 4826000"/>
              <a:gd name="connsiteY5861" fmla="*/ 6476959 h 6857957"/>
              <a:gd name="connsiteX5862" fmla="*/ 2585085 w 4826000"/>
              <a:gd name="connsiteY5862" fmla="*/ 6475371 h 6857957"/>
              <a:gd name="connsiteX5863" fmla="*/ 2585085 w 4826000"/>
              <a:gd name="connsiteY5863" fmla="*/ 6473784 h 6857957"/>
              <a:gd name="connsiteX5864" fmla="*/ 2586038 w 4826000"/>
              <a:gd name="connsiteY5864" fmla="*/ 6471879 h 6857957"/>
              <a:gd name="connsiteX5865" fmla="*/ 2591435 w 4826000"/>
              <a:gd name="connsiteY5865" fmla="*/ 6474419 h 6857957"/>
              <a:gd name="connsiteX5866" fmla="*/ 2596198 w 4826000"/>
              <a:gd name="connsiteY5866" fmla="*/ 6476641 h 6857957"/>
              <a:gd name="connsiteX5867" fmla="*/ 2600008 w 4826000"/>
              <a:gd name="connsiteY5867" fmla="*/ 6479181 h 6857957"/>
              <a:gd name="connsiteX5868" fmla="*/ 2603183 w 4826000"/>
              <a:gd name="connsiteY5868" fmla="*/ 6481086 h 6857957"/>
              <a:gd name="connsiteX5869" fmla="*/ 2605405 w 4826000"/>
              <a:gd name="connsiteY5869" fmla="*/ 6482991 h 6857957"/>
              <a:gd name="connsiteX5870" fmla="*/ 2606993 w 4826000"/>
              <a:gd name="connsiteY5870" fmla="*/ 6485214 h 6857957"/>
              <a:gd name="connsiteX5871" fmla="*/ 2607945 w 4826000"/>
              <a:gd name="connsiteY5871" fmla="*/ 6487119 h 6857957"/>
              <a:gd name="connsiteX5872" fmla="*/ 2608263 w 4826000"/>
              <a:gd name="connsiteY5872" fmla="*/ 6489024 h 6857957"/>
              <a:gd name="connsiteX5873" fmla="*/ 2607945 w 4826000"/>
              <a:gd name="connsiteY5873" fmla="*/ 6490929 h 6857957"/>
              <a:gd name="connsiteX5874" fmla="*/ 2606675 w 4826000"/>
              <a:gd name="connsiteY5874" fmla="*/ 6493151 h 6857957"/>
              <a:gd name="connsiteX5875" fmla="*/ 2605405 w 4826000"/>
              <a:gd name="connsiteY5875" fmla="*/ 6495056 h 6857957"/>
              <a:gd name="connsiteX5876" fmla="*/ 2603500 w 4826000"/>
              <a:gd name="connsiteY5876" fmla="*/ 6496961 h 6857957"/>
              <a:gd name="connsiteX5877" fmla="*/ 2598420 w 4826000"/>
              <a:gd name="connsiteY5877" fmla="*/ 6502041 h 6857957"/>
              <a:gd name="connsiteX5878" fmla="*/ 2591753 w 4826000"/>
              <a:gd name="connsiteY5878" fmla="*/ 6507439 h 6857957"/>
              <a:gd name="connsiteX5879" fmla="*/ 2586990 w 4826000"/>
              <a:gd name="connsiteY5879" fmla="*/ 6506804 h 6857957"/>
              <a:gd name="connsiteX5880" fmla="*/ 2583180 w 4826000"/>
              <a:gd name="connsiteY5880" fmla="*/ 6506169 h 6857957"/>
              <a:gd name="connsiteX5881" fmla="*/ 2580640 w 4826000"/>
              <a:gd name="connsiteY5881" fmla="*/ 6504899 h 6857957"/>
              <a:gd name="connsiteX5882" fmla="*/ 2579053 w 4826000"/>
              <a:gd name="connsiteY5882" fmla="*/ 6503311 h 6857957"/>
              <a:gd name="connsiteX5883" fmla="*/ 2577465 w 4826000"/>
              <a:gd name="connsiteY5883" fmla="*/ 6501406 h 6857957"/>
              <a:gd name="connsiteX5884" fmla="*/ 2576830 w 4826000"/>
              <a:gd name="connsiteY5884" fmla="*/ 6498866 h 6857957"/>
              <a:gd name="connsiteX5885" fmla="*/ 2576513 w 4826000"/>
              <a:gd name="connsiteY5885" fmla="*/ 6496644 h 6857957"/>
              <a:gd name="connsiteX5886" fmla="*/ 2576513 w 4826000"/>
              <a:gd name="connsiteY5886" fmla="*/ 6494104 h 6857957"/>
              <a:gd name="connsiteX5887" fmla="*/ 2572385 w 4826000"/>
              <a:gd name="connsiteY5887" fmla="*/ 6495374 h 6857957"/>
              <a:gd name="connsiteX5888" fmla="*/ 2568258 w 4826000"/>
              <a:gd name="connsiteY5888" fmla="*/ 6497279 h 6857957"/>
              <a:gd name="connsiteX5889" fmla="*/ 2564765 w 4826000"/>
              <a:gd name="connsiteY5889" fmla="*/ 6499184 h 6857957"/>
              <a:gd name="connsiteX5890" fmla="*/ 2561273 w 4826000"/>
              <a:gd name="connsiteY5890" fmla="*/ 6501724 h 6857957"/>
              <a:gd name="connsiteX5891" fmla="*/ 2558733 w 4826000"/>
              <a:gd name="connsiteY5891" fmla="*/ 6504264 h 6857957"/>
              <a:gd name="connsiteX5892" fmla="*/ 2556828 w 4826000"/>
              <a:gd name="connsiteY5892" fmla="*/ 6506804 h 6857957"/>
              <a:gd name="connsiteX5893" fmla="*/ 2554923 w 4826000"/>
              <a:gd name="connsiteY5893" fmla="*/ 6509979 h 6857957"/>
              <a:gd name="connsiteX5894" fmla="*/ 2553970 w 4826000"/>
              <a:gd name="connsiteY5894" fmla="*/ 6512519 h 6857957"/>
              <a:gd name="connsiteX5895" fmla="*/ 2553653 w 4826000"/>
              <a:gd name="connsiteY5895" fmla="*/ 6515694 h 6857957"/>
              <a:gd name="connsiteX5896" fmla="*/ 2554288 w 4826000"/>
              <a:gd name="connsiteY5896" fmla="*/ 6518234 h 6857957"/>
              <a:gd name="connsiteX5897" fmla="*/ 2554605 w 4826000"/>
              <a:gd name="connsiteY5897" fmla="*/ 6519504 h 6857957"/>
              <a:gd name="connsiteX5898" fmla="*/ 2555558 w 4826000"/>
              <a:gd name="connsiteY5898" fmla="*/ 6520774 h 6857957"/>
              <a:gd name="connsiteX5899" fmla="*/ 2556828 w 4826000"/>
              <a:gd name="connsiteY5899" fmla="*/ 6522044 h 6857957"/>
              <a:gd name="connsiteX5900" fmla="*/ 2557780 w 4826000"/>
              <a:gd name="connsiteY5900" fmla="*/ 6523314 h 6857957"/>
              <a:gd name="connsiteX5901" fmla="*/ 2560638 w 4826000"/>
              <a:gd name="connsiteY5901" fmla="*/ 6525219 h 6857957"/>
              <a:gd name="connsiteX5902" fmla="*/ 2565083 w 4826000"/>
              <a:gd name="connsiteY5902" fmla="*/ 6527124 h 6857957"/>
              <a:gd name="connsiteX5903" fmla="*/ 2569845 w 4826000"/>
              <a:gd name="connsiteY5903" fmla="*/ 6528394 h 6857957"/>
              <a:gd name="connsiteX5904" fmla="*/ 2575878 w 4826000"/>
              <a:gd name="connsiteY5904" fmla="*/ 6529664 h 6857957"/>
              <a:gd name="connsiteX5905" fmla="*/ 2573338 w 4826000"/>
              <a:gd name="connsiteY5905" fmla="*/ 6531569 h 6857957"/>
              <a:gd name="connsiteX5906" fmla="*/ 2570798 w 4826000"/>
              <a:gd name="connsiteY5906" fmla="*/ 6533474 h 6857957"/>
              <a:gd name="connsiteX5907" fmla="*/ 2569210 w 4826000"/>
              <a:gd name="connsiteY5907" fmla="*/ 6535379 h 6857957"/>
              <a:gd name="connsiteX5908" fmla="*/ 2567623 w 4826000"/>
              <a:gd name="connsiteY5908" fmla="*/ 6537919 h 6857957"/>
              <a:gd name="connsiteX5909" fmla="*/ 2566670 w 4826000"/>
              <a:gd name="connsiteY5909" fmla="*/ 6539824 h 6857957"/>
              <a:gd name="connsiteX5910" fmla="*/ 2566035 w 4826000"/>
              <a:gd name="connsiteY5910" fmla="*/ 6542046 h 6857957"/>
              <a:gd name="connsiteX5911" fmla="*/ 2565718 w 4826000"/>
              <a:gd name="connsiteY5911" fmla="*/ 6544586 h 6857957"/>
              <a:gd name="connsiteX5912" fmla="*/ 2565718 w 4826000"/>
              <a:gd name="connsiteY5912" fmla="*/ 6546809 h 6857957"/>
              <a:gd name="connsiteX5913" fmla="*/ 2566035 w 4826000"/>
              <a:gd name="connsiteY5913" fmla="*/ 6549031 h 6857957"/>
              <a:gd name="connsiteX5914" fmla="*/ 2566670 w 4826000"/>
              <a:gd name="connsiteY5914" fmla="*/ 6551571 h 6857957"/>
              <a:gd name="connsiteX5915" fmla="*/ 2567305 w 4826000"/>
              <a:gd name="connsiteY5915" fmla="*/ 6553794 h 6857957"/>
              <a:gd name="connsiteX5916" fmla="*/ 2568575 w 4826000"/>
              <a:gd name="connsiteY5916" fmla="*/ 6556016 h 6857957"/>
              <a:gd name="connsiteX5917" fmla="*/ 2569845 w 4826000"/>
              <a:gd name="connsiteY5917" fmla="*/ 6558239 h 6857957"/>
              <a:gd name="connsiteX5918" fmla="*/ 2571750 w 4826000"/>
              <a:gd name="connsiteY5918" fmla="*/ 6560779 h 6857957"/>
              <a:gd name="connsiteX5919" fmla="*/ 2575560 w 4826000"/>
              <a:gd name="connsiteY5919" fmla="*/ 6565224 h 6857957"/>
              <a:gd name="connsiteX5920" fmla="*/ 2574925 w 4826000"/>
              <a:gd name="connsiteY5920" fmla="*/ 6566811 h 6857957"/>
              <a:gd name="connsiteX5921" fmla="*/ 2573973 w 4826000"/>
              <a:gd name="connsiteY5921" fmla="*/ 6567764 h 6857957"/>
              <a:gd name="connsiteX5922" fmla="*/ 2573020 w 4826000"/>
              <a:gd name="connsiteY5922" fmla="*/ 6568081 h 6857957"/>
              <a:gd name="connsiteX5923" fmla="*/ 2572068 w 4826000"/>
              <a:gd name="connsiteY5923" fmla="*/ 6568399 h 6857957"/>
              <a:gd name="connsiteX5924" fmla="*/ 2570480 w 4826000"/>
              <a:gd name="connsiteY5924" fmla="*/ 6568716 h 6857957"/>
              <a:gd name="connsiteX5925" fmla="*/ 2568893 w 4826000"/>
              <a:gd name="connsiteY5925" fmla="*/ 6568399 h 6857957"/>
              <a:gd name="connsiteX5926" fmla="*/ 2565718 w 4826000"/>
              <a:gd name="connsiteY5926" fmla="*/ 6567764 h 6857957"/>
              <a:gd name="connsiteX5927" fmla="*/ 2561908 w 4826000"/>
              <a:gd name="connsiteY5927" fmla="*/ 6566811 h 6857957"/>
              <a:gd name="connsiteX5928" fmla="*/ 2558098 w 4826000"/>
              <a:gd name="connsiteY5928" fmla="*/ 6565541 h 6857957"/>
              <a:gd name="connsiteX5929" fmla="*/ 2553970 w 4826000"/>
              <a:gd name="connsiteY5929" fmla="*/ 6565224 h 6857957"/>
              <a:gd name="connsiteX5930" fmla="*/ 2551748 w 4826000"/>
              <a:gd name="connsiteY5930" fmla="*/ 6565541 h 6857957"/>
              <a:gd name="connsiteX5931" fmla="*/ 2549843 w 4826000"/>
              <a:gd name="connsiteY5931" fmla="*/ 6565859 h 6857957"/>
              <a:gd name="connsiteX5932" fmla="*/ 2552700 w 4826000"/>
              <a:gd name="connsiteY5932" fmla="*/ 6562049 h 6857957"/>
              <a:gd name="connsiteX5933" fmla="*/ 2555240 w 4826000"/>
              <a:gd name="connsiteY5933" fmla="*/ 6557921 h 6857957"/>
              <a:gd name="connsiteX5934" fmla="*/ 2556828 w 4826000"/>
              <a:gd name="connsiteY5934" fmla="*/ 6554111 h 6857957"/>
              <a:gd name="connsiteX5935" fmla="*/ 2557780 w 4826000"/>
              <a:gd name="connsiteY5935" fmla="*/ 6550619 h 6857957"/>
              <a:gd name="connsiteX5936" fmla="*/ 2557780 w 4826000"/>
              <a:gd name="connsiteY5936" fmla="*/ 6547126 h 6857957"/>
              <a:gd name="connsiteX5937" fmla="*/ 2557463 w 4826000"/>
              <a:gd name="connsiteY5937" fmla="*/ 6543634 h 6857957"/>
              <a:gd name="connsiteX5938" fmla="*/ 2556510 w 4826000"/>
              <a:gd name="connsiteY5938" fmla="*/ 6540776 h 6857957"/>
              <a:gd name="connsiteX5939" fmla="*/ 2554605 w 4826000"/>
              <a:gd name="connsiteY5939" fmla="*/ 6537601 h 6857957"/>
              <a:gd name="connsiteX5940" fmla="*/ 2552383 w 4826000"/>
              <a:gd name="connsiteY5940" fmla="*/ 6534426 h 6857957"/>
              <a:gd name="connsiteX5941" fmla="*/ 2549843 w 4826000"/>
              <a:gd name="connsiteY5941" fmla="*/ 6531569 h 6857957"/>
              <a:gd name="connsiteX5942" fmla="*/ 2546668 w 4826000"/>
              <a:gd name="connsiteY5942" fmla="*/ 6528076 h 6857957"/>
              <a:gd name="connsiteX5943" fmla="*/ 2543493 w 4826000"/>
              <a:gd name="connsiteY5943" fmla="*/ 6525219 h 6857957"/>
              <a:gd name="connsiteX5944" fmla="*/ 2535873 w 4826000"/>
              <a:gd name="connsiteY5944" fmla="*/ 6518869 h 6857957"/>
              <a:gd name="connsiteX5945" fmla="*/ 2527618 w 4826000"/>
              <a:gd name="connsiteY5945" fmla="*/ 6511884 h 6857957"/>
              <a:gd name="connsiteX5946" fmla="*/ 2530158 w 4826000"/>
              <a:gd name="connsiteY5946" fmla="*/ 6512201 h 6857957"/>
              <a:gd name="connsiteX5947" fmla="*/ 2532698 w 4826000"/>
              <a:gd name="connsiteY5947" fmla="*/ 6512519 h 6857957"/>
              <a:gd name="connsiteX5948" fmla="*/ 2535238 w 4826000"/>
              <a:gd name="connsiteY5948" fmla="*/ 6512201 h 6857957"/>
              <a:gd name="connsiteX5949" fmla="*/ 2537143 w 4826000"/>
              <a:gd name="connsiteY5949" fmla="*/ 6511884 h 6857957"/>
              <a:gd name="connsiteX5950" fmla="*/ 2539048 w 4826000"/>
              <a:gd name="connsiteY5950" fmla="*/ 6511249 h 6857957"/>
              <a:gd name="connsiteX5951" fmla="*/ 2540318 w 4826000"/>
              <a:gd name="connsiteY5951" fmla="*/ 6510614 h 6857957"/>
              <a:gd name="connsiteX5952" fmla="*/ 2541905 w 4826000"/>
              <a:gd name="connsiteY5952" fmla="*/ 6509661 h 6857957"/>
              <a:gd name="connsiteX5953" fmla="*/ 2543175 w 4826000"/>
              <a:gd name="connsiteY5953" fmla="*/ 6508391 h 6857957"/>
              <a:gd name="connsiteX5954" fmla="*/ 2544128 w 4826000"/>
              <a:gd name="connsiteY5954" fmla="*/ 6506804 h 6857957"/>
              <a:gd name="connsiteX5955" fmla="*/ 2544763 w 4826000"/>
              <a:gd name="connsiteY5955" fmla="*/ 6505534 h 6857957"/>
              <a:gd name="connsiteX5956" fmla="*/ 2545398 w 4826000"/>
              <a:gd name="connsiteY5956" fmla="*/ 6503946 h 6857957"/>
              <a:gd name="connsiteX5957" fmla="*/ 2545715 w 4826000"/>
              <a:gd name="connsiteY5957" fmla="*/ 6502041 h 6857957"/>
              <a:gd name="connsiteX5958" fmla="*/ 2546033 w 4826000"/>
              <a:gd name="connsiteY5958" fmla="*/ 6498231 h 6857957"/>
              <a:gd name="connsiteX5959" fmla="*/ 2545715 w 4826000"/>
              <a:gd name="connsiteY5959" fmla="*/ 6494421 h 6857957"/>
              <a:gd name="connsiteX5960" fmla="*/ 2544763 w 4826000"/>
              <a:gd name="connsiteY5960" fmla="*/ 6489976 h 6857957"/>
              <a:gd name="connsiteX5961" fmla="*/ 2543175 w 4826000"/>
              <a:gd name="connsiteY5961" fmla="*/ 6486166 h 6857957"/>
              <a:gd name="connsiteX5962" fmla="*/ 2540953 w 4826000"/>
              <a:gd name="connsiteY5962" fmla="*/ 6482039 h 6857957"/>
              <a:gd name="connsiteX5963" fmla="*/ 2538730 w 4826000"/>
              <a:gd name="connsiteY5963" fmla="*/ 6478229 h 6857957"/>
              <a:gd name="connsiteX5964" fmla="*/ 2536190 w 4826000"/>
              <a:gd name="connsiteY5964" fmla="*/ 6474736 h 6857957"/>
              <a:gd name="connsiteX5965" fmla="*/ 2533015 w 4826000"/>
              <a:gd name="connsiteY5965" fmla="*/ 6471879 h 6857957"/>
              <a:gd name="connsiteX5966" fmla="*/ 2529840 w 4826000"/>
              <a:gd name="connsiteY5966" fmla="*/ 6469656 h 6857957"/>
              <a:gd name="connsiteX5967" fmla="*/ 2528253 w 4826000"/>
              <a:gd name="connsiteY5967" fmla="*/ 6468704 h 6857957"/>
              <a:gd name="connsiteX5968" fmla="*/ 2526348 w 4826000"/>
              <a:gd name="connsiteY5968" fmla="*/ 6468069 h 6857957"/>
              <a:gd name="connsiteX5969" fmla="*/ 2522855 w 4826000"/>
              <a:gd name="connsiteY5969" fmla="*/ 6469339 h 6857957"/>
              <a:gd name="connsiteX5970" fmla="*/ 2518410 w 4826000"/>
              <a:gd name="connsiteY5970" fmla="*/ 6470609 h 6857957"/>
              <a:gd name="connsiteX5971" fmla="*/ 2513648 w 4826000"/>
              <a:gd name="connsiteY5971" fmla="*/ 6471244 h 6857957"/>
              <a:gd name="connsiteX5972" fmla="*/ 2507615 w 4826000"/>
              <a:gd name="connsiteY5972" fmla="*/ 6471561 h 6857957"/>
              <a:gd name="connsiteX5973" fmla="*/ 2513013 w 4826000"/>
              <a:gd name="connsiteY5973" fmla="*/ 6473784 h 6857957"/>
              <a:gd name="connsiteX5974" fmla="*/ 2516823 w 4826000"/>
              <a:gd name="connsiteY5974" fmla="*/ 6476006 h 6857957"/>
              <a:gd name="connsiteX5975" fmla="*/ 2519998 w 4826000"/>
              <a:gd name="connsiteY5975" fmla="*/ 6478229 h 6857957"/>
              <a:gd name="connsiteX5976" fmla="*/ 2522220 w 4826000"/>
              <a:gd name="connsiteY5976" fmla="*/ 6480134 h 6857957"/>
              <a:gd name="connsiteX5977" fmla="*/ 2523490 w 4826000"/>
              <a:gd name="connsiteY5977" fmla="*/ 6481721 h 6857957"/>
              <a:gd name="connsiteX5978" fmla="*/ 2524443 w 4826000"/>
              <a:gd name="connsiteY5978" fmla="*/ 6483626 h 6857957"/>
              <a:gd name="connsiteX5979" fmla="*/ 2524760 w 4826000"/>
              <a:gd name="connsiteY5979" fmla="*/ 6485531 h 6857957"/>
              <a:gd name="connsiteX5980" fmla="*/ 2524760 w 4826000"/>
              <a:gd name="connsiteY5980" fmla="*/ 6487119 h 6857957"/>
              <a:gd name="connsiteX5981" fmla="*/ 2524443 w 4826000"/>
              <a:gd name="connsiteY5981" fmla="*/ 6490294 h 6857957"/>
              <a:gd name="connsiteX5982" fmla="*/ 2524443 w 4826000"/>
              <a:gd name="connsiteY5982" fmla="*/ 6491881 h 6857957"/>
              <a:gd name="connsiteX5983" fmla="*/ 2524760 w 4826000"/>
              <a:gd name="connsiteY5983" fmla="*/ 6493786 h 6857957"/>
              <a:gd name="connsiteX5984" fmla="*/ 2525713 w 4826000"/>
              <a:gd name="connsiteY5984" fmla="*/ 6495374 h 6857957"/>
              <a:gd name="connsiteX5985" fmla="*/ 2527300 w 4826000"/>
              <a:gd name="connsiteY5985" fmla="*/ 6497279 h 6857957"/>
              <a:gd name="connsiteX5986" fmla="*/ 2529205 w 4826000"/>
              <a:gd name="connsiteY5986" fmla="*/ 6498866 h 6857957"/>
              <a:gd name="connsiteX5987" fmla="*/ 2532063 w 4826000"/>
              <a:gd name="connsiteY5987" fmla="*/ 6501089 h 6857957"/>
              <a:gd name="connsiteX5988" fmla="*/ 2512695 w 4826000"/>
              <a:gd name="connsiteY5988" fmla="*/ 6501406 h 6857957"/>
              <a:gd name="connsiteX5989" fmla="*/ 2511743 w 4826000"/>
              <a:gd name="connsiteY5989" fmla="*/ 6507439 h 6857957"/>
              <a:gd name="connsiteX5990" fmla="*/ 2511425 w 4826000"/>
              <a:gd name="connsiteY5990" fmla="*/ 6512836 h 6857957"/>
              <a:gd name="connsiteX5991" fmla="*/ 2511425 w 4826000"/>
              <a:gd name="connsiteY5991" fmla="*/ 6515694 h 6857957"/>
              <a:gd name="connsiteX5992" fmla="*/ 2511425 w 4826000"/>
              <a:gd name="connsiteY5992" fmla="*/ 6518234 h 6857957"/>
              <a:gd name="connsiteX5993" fmla="*/ 2512060 w 4826000"/>
              <a:gd name="connsiteY5993" fmla="*/ 6520456 h 6857957"/>
              <a:gd name="connsiteX5994" fmla="*/ 2513013 w 4826000"/>
              <a:gd name="connsiteY5994" fmla="*/ 6522996 h 6857957"/>
              <a:gd name="connsiteX5995" fmla="*/ 2514600 w 4826000"/>
              <a:gd name="connsiteY5995" fmla="*/ 6524901 h 6857957"/>
              <a:gd name="connsiteX5996" fmla="*/ 2516188 w 4826000"/>
              <a:gd name="connsiteY5996" fmla="*/ 6526806 h 6857957"/>
              <a:gd name="connsiteX5997" fmla="*/ 2518728 w 4826000"/>
              <a:gd name="connsiteY5997" fmla="*/ 6528394 h 6857957"/>
              <a:gd name="connsiteX5998" fmla="*/ 2522220 w 4826000"/>
              <a:gd name="connsiteY5998" fmla="*/ 6529981 h 6857957"/>
              <a:gd name="connsiteX5999" fmla="*/ 2526030 w 4826000"/>
              <a:gd name="connsiteY5999" fmla="*/ 6531251 h 6857957"/>
              <a:gd name="connsiteX6000" fmla="*/ 2531110 w 4826000"/>
              <a:gd name="connsiteY6000" fmla="*/ 6532204 h 6857957"/>
              <a:gd name="connsiteX6001" fmla="*/ 2537143 w 4826000"/>
              <a:gd name="connsiteY6001" fmla="*/ 6532839 h 6857957"/>
              <a:gd name="connsiteX6002" fmla="*/ 2544128 w 4826000"/>
              <a:gd name="connsiteY6002" fmla="*/ 6533474 h 6857957"/>
              <a:gd name="connsiteX6003" fmla="*/ 2543810 w 4826000"/>
              <a:gd name="connsiteY6003" fmla="*/ 6534744 h 6857957"/>
              <a:gd name="connsiteX6004" fmla="*/ 2543493 w 4826000"/>
              <a:gd name="connsiteY6004" fmla="*/ 6536331 h 6857957"/>
              <a:gd name="connsiteX6005" fmla="*/ 2543175 w 4826000"/>
              <a:gd name="connsiteY6005" fmla="*/ 6537919 h 6857957"/>
              <a:gd name="connsiteX6006" fmla="*/ 2542223 w 4826000"/>
              <a:gd name="connsiteY6006" fmla="*/ 6539189 h 6857957"/>
              <a:gd name="connsiteX6007" fmla="*/ 2540318 w 4826000"/>
              <a:gd name="connsiteY6007" fmla="*/ 6541094 h 6857957"/>
              <a:gd name="connsiteX6008" fmla="*/ 2538095 w 4826000"/>
              <a:gd name="connsiteY6008" fmla="*/ 6542681 h 6857957"/>
              <a:gd name="connsiteX6009" fmla="*/ 2535555 w 4826000"/>
              <a:gd name="connsiteY6009" fmla="*/ 6544269 h 6857957"/>
              <a:gd name="connsiteX6010" fmla="*/ 2532380 w 4826000"/>
              <a:gd name="connsiteY6010" fmla="*/ 6545539 h 6857957"/>
              <a:gd name="connsiteX6011" fmla="*/ 2526030 w 4826000"/>
              <a:gd name="connsiteY6011" fmla="*/ 6547126 h 6857957"/>
              <a:gd name="connsiteX6012" fmla="*/ 2519998 w 4826000"/>
              <a:gd name="connsiteY6012" fmla="*/ 6548714 h 6857957"/>
              <a:gd name="connsiteX6013" fmla="*/ 2516823 w 4826000"/>
              <a:gd name="connsiteY6013" fmla="*/ 6549666 h 6857957"/>
              <a:gd name="connsiteX6014" fmla="*/ 2514283 w 4826000"/>
              <a:gd name="connsiteY6014" fmla="*/ 6550936 h 6857957"/>
              <a:gd name="connsiteX6015" fmla="*/ 2512060 w 4826000"/>
              <a:gd name="connsiteY6015" fmla="*/ 6552524 h 6857957"/>
              <a:gd name="connsiteX6016" fmla="*/ 2510473 w 4826000"/>
              <a:gd name="connsiteY6016" fmla="*/ 6554111 h 6857957"/>
              <a:gd name="connsiteX6017" fmla="*/ 2509838 w 4826000"/>
              <a:gd name="connsiteY6017" fmla="*/ 6555381 h 6857957"/>
              <a:gd name="connsiteX6018" fmla="*/ 2509520 w 4826000"/>
              <a:gd name="connsiteY6018" fmla="*/ 6556334 h 6857957"/>
              <a:gd name="connsiteX6019" fmla="*/ 2509203 w 4826000"/>
              <a:gd name="connsiteY6019" fmla="*/ 6557604 h 6857957"/>
              <a:gd name="connsiteX6020" fmla="*/ 2509203 w 4826000"/>
              <a:gd name="connsiteY6020" fmla="*/ 6559191 h 6857957"/>
              <a:gd name="connsiteX6021" fmla="*/ 2513013 w 4826000"/>
              <a:gd name="connsiteY6021" fmla="*/ 6561414 h 6857957"/>
              <a:gd name="connsiteX6022" fmla="*/ 2516188 w 4826000"/>
              <a:gd name="connsiteY6022" fmla="*/ 6563954 h 6857957"/>
              <a:gd name="connsiteX6023" fmla="*/ 2521903 w 4826000"/>
              <a:gd name="connsiteY6023" fmla="*/ 6569034 h 6857957"/>
              <a:gd name="connsiteX6024" fmla="*/ 2526665 w 4826000"/>
              <a:gd name="connsiteY6024" fmla="*/ 6574114 h 6857957"/>
              <a:gd name="connsiteX6025" fmla="*/ 2531110 w 4826000"/>
              <a:gd name="connsiteY6025" fmla="*/ 6578876 h 6857957"/>
              <a:gd name="connsiteX6026" fmla="*/ 2535238 w 4826000"/>
              <a:gd name="connsiteY6026" fmla="*/ 6583639 h 6857957"/>
              <a:gd name="connsiteX6027" fmla="*/ 2539048 w 4826000"/>
              <a:gd name="connsiteY6027" fmla="*/ 6588401 h 6857957"/>
              <a:gd name="connsiteX6028" fmla="*/ 2543493 w 4826000"/>
              <a:gd name="connsiteY6028" fmla="*/ 6592529 h 6857957"/>
              <a:gd name="connsiteX6029" fmla="*/ 2545715 w 4826000"/>
              <a:gd name="connsiteY6029" fmla="*/ 6594116 h 6857957"/>
              <a:gd name="connsiteX6030" fmla="*/ 2547938 w 4826000"/>
              <a:gd name="connsiteY6030" fmla="*/ 6596339 h 6857957"/>
              <a:gd name="connsiteX6031" fmla="*/ 2552065 w 4826000"/>
              <a:gd name="connsiteY6031" fmla="*/ 6594751 h 6857957"/>
              <a:gd name="connsiteX6032" fmla="*/ 2555875 w 4826000"/>
              <a:gd name="connsiteY6032" fmla="*/ 6593799 h 6857957"/>
              <a:gd name="connsiteX6033" fmla="*/ 2560955 w 4826000"/>
              <a:gd name="connsiteY6033" fmla="*/ 6593164 h 6857957"/>
              <a:gd name="connsiteX6034" fmla="*/ 2566988 w 4826000"/>
              <a:gd name="connsiteY6034" fmla="*/ 6592846 h 6857957"/>
              <a:gd name="connsiteX6035" fmla="*/ 2566670 w 4826000"/>
              <a:gd name="connsiteY6035" fmla="*/ 6591576 h 6857957"/>
              <a:gd name="connsiteX6036" fmla="*/ 2566353 w 4826000"/>
              <a:gd name="connsiteY6036" fmla="*/ 6590624 h 6857957"/>
              <a:gd name="connsiteX6037" fmla="*/ 2565083 w 4826000"/>
              <a:gd name="connsiteY6037" fmla="*/ 6589036 h 6857957"/>
              <a:gd name="connsiteX6038" fmla="*/ 2563495 w 4826000"/>
              <a:gd name="connsiteY6038" fmla="*/ 6587449 h 6857957"/>
              <a:gd name="connsiteX6039" fmla="*/ 2561908 w 4826000"/>
              <a:gd name="connsiteY6039" fmla="*/ 6586814 h 6857957"/>
              <a:gd name="connsiteX6040" fmla="*/ 2561273 w 4826000"/>
              <a:gd name="connsiteY6040" fmla="*/ 6585861 h 6857957"/>
              <a:gd name="connsiteX6041" fmla="*/ 2560955 w 4826000"/>
              <a:gd name="connsiteY6041" fmla="*/ 6585544 h 6857957"/>
              <a:gd name="connsiteX6042" fmla="*/ 2561273 w 4826000"/>
              <a:gd name="connsiteY6042" fmla="*/ 6584909 h 6857957"/>
              <a:gd name="connsiteX6043" fmla="*/ 2562225 w 4826000"/>
              <a:gd name="connsiteY6043" fmla="*/ 6583956 h 6857957"/>
              <a:gd name="connsiteX6044" fmla="*/ 2565400 w 4826000"/>
              <a:gd name="connsiteY6044" fmla="*/ 6582051 h 6857957"/>
              <a:gd name="connsiteX6045" fmla="*/ 2566670 w 4826000"/>
              <a:gd name="connsiteY6045" fmla="*/ 6584909 h 6857957"/>
              <a:gd name="connsiteX6046" fmla="*/ 2567940 w 4826000"/>
              <a:gd name="connsiteY6046" fmla="*/ 6587449 h 6857957"/>
              <a:gd name="connsiteX6047" fmla="*/ 2569210 w 4826000"/>
              <a:gd name="connsiteY6047" fmla="*/ 6590941 h 6857957"/>
              <a:gd name="connsiteX6048" fmla="*/ 2570163 w 4826000"/>
              <a:gd name="connsiteY6048" fmla="*/ 6593799 h 6857957"/>
              <a:gd name="connsiteX6049" fmla="*/ 2570798 w 4826000"/>
              <a:gd name="connsiteY6049" fmla="*/ 6597291 h 6857957"/>
              <a:gd name="connsiteX6050" fmla="*/ 2571750 w 4826000"/>
              <a:gd name="connsiteY6050" fmla="*/ 6600149 h 6857957"/>
              <a:gd name="connsiteX6051" fmla="*/ 2572068 w 4826000"/>
              <a:gd name="connsiteY6051" fmla="*/ 6603641 h 6857957"/>
              <a:gd name="connsiteX6052" fmla="*/ 2572068 w 4826000"/>
              <a:gd name="connsiteY6052" fmla="*/ 6606816 h 6857957"/>
              <a:gd name="connsiteX6053" fmla="*/ 2571750 w 4826000"/>
              <a:gd name="connsiteY6053" fmla="*/ 6609674 h 6857957"/>
              <a:gd name="connsiteX6054" fmla="*/ 2571433 w 4826000"/>
              <a:gd name="connsiteY6054" fmla="*/ 6613166 h 6857957"/>
              <a:gd name="connsiteX6055" fmla="*/ 2570163 w 4826000"/>
              <a:gd name="connsiteY6055" fmla="*/ 6616024 h 6857957"/>
              <a:gd name="connsiteX6056" fmla="*/ 2568893 w 4826000"/>
              <a:gd name="connsiteY6056" fmla="*/ 6618881 h 6857957"/>
              <a:gd name="connsiteX6057" fmla="*/ 2567305 w 4826000"/>
              <a:gd name="connsiteY6057" fmla="*/ 6621739 h 6857957"/>
              <a:gd name="connsiteX6058" fmla="*/ 2565400 w 4826000"/>
              <a:gd name="connsiteY6058" fmla="*/ 6623961 h 6857957"/>
              <a:gd name="connsiteX6059" fmla="*/ 2562860 w 4826000"/>
              <a:gd name="connsiteY6059" fmla="*/ 6626501 h 6857957"/>
              <a:gd name="connsiteX6060" fmla="*/ 2560003 w 4826000"/>
              <a:gd name="connsiteY6060" fmla="*/ 6628724 h 6857957"/>
              <a:gd name="connsiteX6061" fmla="*/ 2560955 w 4826000"/>
              <a:gd name="connsiteY6061" fmla="*/ 6630311 h 6857957"/>
              <a:gd name="connsiteX6062" fmla="*/ 2562225 w 4826000"/>
              <a:gd name="connsiteY6062" fmla="*/ 6631899 h 6857957"/>
              <a:gd name="connsiteX6063" fmla="*/ 2563495 w 4826000"/>
              <a:gd name="connsiteY6063" fmla="*/ 6633486 h 6857957"/>
              <a:gd name="connsiteX6064" fmla="*/ 2565400 w 4826000"/>
              <a:gd name="connsiteY6064" fmla="*/ 6634756 h 6857957"/>
              <a:gd name="connsiteX6065" fmla="*/ 2568893 w 4826000"/>
              <a:gd name="connsiteY6065" fmla="*/ 6636661 h 6857957"/>
              <a:gd name="connsiteX6066" fmla="*/ 2573338 w 4826000"/>
              <a:gd name="connsiteY6066" fmla="*/ 6638249 h 6857957"/>
              <a:gd name="connsiteX6067" fmla="*/ 2577148 w 4826000"/>
              <a:gd name="connsiteY6067" fmla="*/ 6639519 h 6857957"/>
              <a:gd name="connsiteX6068" fmla="*/ 2581593 w 4826000"/>
              <a:gd name="connsiteY6068" fmla="*/ 6640471 h 6857957"/>
              <a:gd name="connsiteX6069" fmla="*/ 2588578 w 4826000"/>
              <a:gd name="connsiteY6069" fmla="*/ 6641741 h 6857957"/>
              <a:gd name="connsiteX6070" fmla="*/ 2588578 w 4826000"/>
              <a:gd name="connsiteY6070" fmla="*/ 6643646 h 6857957"/>
              <a:gd name="connsiteX6071" fmla="*/ 2588260 w 4826000"/>
              <a:gd name="connsiteY6071" fmla="*/ 6645234 h 6857957"/>
              <a:gd name="connsiteX6072" fmla="*/ 2587625 w 4826000"/>
              <a:gd name="connsiteY6072" fmla="*/ 6646504 h 6857957"/>
              <a:gd name="connsiteX6073" fmla="*/ 2586673 w 4826000"/>
              <a:gd name="connsiteY6073" fmla="*/ 6647774 h 6857957"/>
              <a:gd name="connsiteX6074" fmla="*/ 2584768 w 4826000"/>
              <a:gd name="connsiteY6074" fmla="*/ 6648409 h 6857957"/>
              <a:gd name="connsiteX6075" fmla="*/ 2582863 w 4826000"/>
              <a:gd name="connsiteY6075" fmla="*/ 6648726 h 6857957"/>
              <a:gd name="connsiteX6076" fmla="*/ 2580958 w 4826000"/>
              <a:gd name="connsiteY6076" fmla="*/ 6649044 h 6857957"/>
              <a:gd name="connsiteX6077" fmla="*/ 2578735 w 4826000"/>
              <a:gd name="connsiteY6077" fmla="*/ 6649044 h 6857957"/>
              <a:gd name="connsiteX6078" fmla="*/ 2573338 w 4826000"/>
              <a:gd name="connsiteY6078" fmla="*/ 6648409 h 6857957"/>
              <a:gd name="connsiteX6079" fmla="*/ 2567623 w 4826000"/>
              <a:gd name="connsiteY6079" fmla="*/ 6647456 h 6857957"/>
              <a:gd name="connsiteX6080" fmla="*/ 2556510 w 4826000"/>
              <a:gd name="connsiteY6080" fmla="*/ 6645234 h 6857957"/>
              <a:gd name="connsiteX6081" fmla="*/ 2554923 w 4826000"/>
              <a:gd name="connsiteY6081" fmla="*/ 6638884 h 6857957"/>
              <a:gd name="connsiteX6082" fmla="*/ 2554288 w 4826000"/>
              <a:gd name="connsiteY6082" fmla="*/ 6633804 h 6857957"/>
              <a:gd name="connsiteX6083" fmla="*/ 2554288 w 4826000"/>
              <a:gd name="connsiteY6083" fmla="*/ 6629041 h 6857957"/>
              <a:gd name="connsiteX6084" fmla="*/ 2554288 w 4826000"/>
              <a:gd name="connsiteY6084" fmla="*/ 6624596 h 6857957"/>
              <a:gd name="connsiteX6085" fmla="*/ 2553970 w 4826000"/>
              <a:gd name="connsiteY6085" fmla="*/ 6620469 h 6857957"/>
              <a:gd name="connsiteX6086" fmla="*/ 2553653 w 4826000"/>
              <a:gd name="connsiteY6086" fmla="*/ 6616341 h 6857957"/>
              <a:gd name="connsiteX6087" fmla="*/ 2553018 w 4826000"/>
              <a:gd name="connsiteY6087" fmla="*/ 6614119 h 6857957"/>
              <a:gd name="connsiteX6088" fmla="*/ 2552383 w 4826000"/>
              <a:gd name="connsiteY6088" fmla="*/ 6611896 h 6857957"/>
              <a:gd name="connsiteX6089" fmla="*/ 2551430 w 4826000"/>
              <a:gd name="connsiteY6089" fmla="*/ 6609356 h 6857957"/>
              <a:gd name="connsiteX6090" fmla="*/ 2550160 w 4826000"/>
              <a:gd name="connsiteY6090" fmla="*/ 6607134 h 6857957"/>
              <a:gd name="connsiteX6091" fmla="*/ 2543175 w 4826000"/>
              <a:gd name="connsiteY6091" fmla="*/ 6607451 h 6857957"/>
              <a:gd name="connsiteX6092" fmla="*/ 2537143 w 4826000"/>
              <a:gd name="connsiteY6092" fmla="*/ 6608404 h 6857957"/>
              <a:gd name="connsiteX6093" fmla="*/ 2532063 w 4826000"/>
              <a:gd name="connsiteY6093" fmla="*/ 6609674 h 6857957"/>
              <a:gd name="connsiteX6094" fmla="*/ 2528253 w 4826000"/>
              <a:gd name="connsiteY6094" fmla="*/ 6611896 h 6857957"/>
              <a:gd name="connsiteX6095" fmla="*/ 2525078 w 4826000"/>
              <a:gd name="connsiteY6095" fmla="*/ 6613801 h 6857957"/>
              <a:gd name="connsiteX6096" fmla="*/ 2522855 w 4826000"/>
              <a:gd name="connsiteY6096" fmla="*/ 6615706 h 6857957"/>
              <a:gd name="connsiteX6097" fmla="*/ 2521585 w 4826000"/>
              <a:gd name="connsiteY6097" fmla="*/ 6618246 h 6857957"/>
              <a:gd name="connsiteX6098" fmla="*/ 2520950 w 4826000"/>
              <a:gd name="connsiteY6098" fmla="*/ 6620786 h 6857957"/>
              <a:gd name="connsiteX6099" fmla="*/ 2520633 w 4826000"/>
              <a:gd name="connsiteY6099" fmla="*/ 6623326 h 6857957"/>
              <a:gd name="connsiteX6100" fmla="*/ 2521268 w 4826000"/>
              <a:gd name="connsiteY6100" fmla="*/ 6625866 h 6857957"/>
              <a:gd name="connsiteX6101" fmla="*/ 2522538 w 4826000"/>
              <a:gd name="connsiteY6101" fmla="*/ 6628406 h 6857957"/>
              <a:gd name="connsiteX6102" fmla="*/ 2524125 w 4826000"/>
              <a:gd name="connsiteY6102" fmla="*/ 6630629 h 6857957"/>
              <a:gd name="connsiteX6103" fmla="*/ 2526348 w 4826000"/>
              <a:gd name="connsiteY6103" fmla="*/ 6632851 h 6857957"/>
              <a:gd name="connsiteX6104" fmla="*/ 2529205 w 4826000"/>
              <a:gd name="connsiteY6104" fmla="*/ 6634756 h 6857957"/>
              <a:gd name="connsiteX6105" fmla="*/ 2532063 w 4826000"/>
              <a:gd name="connsiteY6105" fmla="*/ 6636344 h 6857957"/>
              <a:gd name="connsiteX6106" fmla="*/ 2535555 w 4826000"/>
              <a:gd name="connsiteY6106" fmla="*/ 6637614 h 6857957"/>
              <a:gd name="connsiteX6107" fmla="*/ 2535238 w 4826000"/>
              <a:gd name="connsiteY6107" fmla="*/ 6638249 h 6857957"/>
              <a:gd name="connsiteX6108" fmla="*/ 2534603 w 4826000"/>
              <a:gd name="connsiteY6108" fmla="*/ 6638566 h 6857957"/>
              <a:gd name="connsiteX6109" fmla="*/ 2532380 w 4826000"/>
              <a:gd name="connsiteY6109" fmla="*/ 6639519 h 6857957"/>
              <a:gd name="connsiteX6110" fmla="*/ 2529523 w 4826000"/>
              <a:gd name="connsiteY6110" fmla="*/ 6640471 h 6857957"/>
              <a:gd name="connsiteX6111" fmla="*/ 2525713 w 4826000"/>
              <a:gd name="connsiteY6111" fmla="*/ 6640789 h 6857957"/>
              <a:gd name="connsiteX6112" fmla="*/ 2517775 w 4826000"/>
              <a:gd name="connsiteY6112" fmla="*/ 6640789 h 6857957"/>
              <a:gd name="connsiteX6113" fmla="*/ 2509838 w 4826000"/>
              <a:gd name="connsiteY6113" fmla="*/ 6641106 h 6857957"/>
              <a:gd name="connsiteX6114" fmla="*/ 2509520 w 4826000"/>
              <a:gd name="connsiteY6114" fmla="*/ 6644599 h 6857957"/>
              <a:gd name="connsiteX6115" fmla="*/ 2509203 w 4826000"/>
              <a:gd name="connsiteY6115" fmla="*/ 6647774 h 6857957"/>
              <a:gd name="connsiteX6116" fmla="*/ 2509203 w 4826000"/>
              <a:gd name="connsiteY6116" fmla="*/ 6653489 h 6857957"/>
              <a:gd name="connsiteX6117" fmla="*/ 2509203 w 4826000"/>
              <a:gd name="connsiteY6117" fmla="*/ 6659839 h 6857957"/>
              <a:gd name="connsiteX6118" fmla="*/ 2508885 w 4826000"/>
              <a:gd name="connsiteY6118" fmla="*/ 6663966 h 6857957"/>
              <a:gd name="connsiteX6119" fmla="*/ 2508250 w 4826000"/>
              <a:gd name="connsiteY6119" fmla="*/ 6668411 h 6857957"/>
              <a:gd name="connsiteX6120" fmla="*/ 2482215 w 4826000"/>
              <a:gd name="connsiteY6120" fmla="*/ 6669046 h 6857957"/>
              <a:gd name="connsiteX6121" fmla="*/ 2480628 w 4826000"/>
              <a:gd name="connsiteY6121" fmla="*/ 6667459 h 6857957"/>
              <a:gd name="connsiteX6122" fmla="*/ 2479993 w 4826000"/>
              <a:gd name="connsiteY6122" fmla="*/ 6666189 h 6857957"/>
              <a:gd name="connsiteX6123" fmla="*/ 2479358 w 4826000"/>
              <a:gd name="connsiteY6123" fmla="*/ 6664919 h 6857957"/>
              <a:gd name="connsiteX6124" fmla="*/ 2479358 w 4826000"/>
              <a:gd name="connsiteY6124" fmla="*/ 6663649 h 6857957"/>
              <a:gd name="connsiteX6125" fmla="*/ 2479675 w 4826000"/>
              <a:gd name="connsiteY6125" fmla="*/ 6662379 h 6857957"/>
              <a:gd name="connsiteX6126" fmla="*/ 2480310 w 4826000"/>
              <a:gd name="connsiteY6126" fmla="*/ 6660791 h 6857957"/>
              <a:gd name="connsiteX6127" fmla="*/ 2482215 w 4826000"/>
              <a:gd name="connsiteY6127" fmla="*/ 6658251 h 6857957"/>
              <a:gd name="connsiteX6128" fmla="*/ 2484755 w 4826000"/>
              <a:gd name="connsiteY6128" fmla="*/ 6655711 h 6857957"/>
              <a:gd name="connsiteX6129" fmla="*/ 2487295 w 4826000"/>
              <a:gd name="connsiteY6129" fmla="*/ 6652536 h 6857957"/>
              <a:gd name="connsiteX6130" fmla="*/ 2488565 w 4826000"/>
              <a:gd name="connsiteY6130" fmla="*/ 6650949 h 6857957"/>
              <a:gd name="connsiteX6131" fmla="*/ 2489518 w 4826000"/>
              <a:gd name="connsiteY6131" fmla="*/ 6649044 h 6857957"/>
              <a:gd name="connsiteX6132" fmla="*/ 2490153 w 4826000"/>
              <a:gd name="connsiteY6132" fmla="*/ 6646821 h 6857957"/>
              <a:gd name="connsiteX6133" fmla="*/ 2491105 w 4826000"/>
              <a:gd name="connsiteY6133" fmla="*/ 6644281 h 6857957"/>
              <a:gd name="connsiteX6134" fmla="*/ 2490788 w 4826000"/>
              <a:gd name="connsiteY6134" fmla="*/ 6643329 h 6857957"/>
              <a:gd name="connsiteX6135" fmla="*/ 2489518 w 4826000"/>
              <a:gd name="connsiteY6135" fmla="*/ 6642694 h 6857957"/>
              <a:gd name="connsiteX6136" fmla="*/ 2488883 w 4826000"/>
              <a:gd name="connsiteY6136" fmla="*/ 6642376 h 6857957"/>
              <a:gd name="connsiteX6137" fmla="*/ 2487930 w 4826000"/>
              <a:gd name="connsiteY6137" fmla="*/ 6642059 h 6857957"/>
              <a:gd name="connsiteX6138" fmla="*/ 2485708 w 4826000"/>
              <a:gd name="connsiteY6138" fmla="*/ 6642694 h 6857957"/>
              <a:gd name="connsiteX6139" fmla="*/ 2482533 w 4826000"/>
              <a:gd name="connsiteY6139" fmla="*/ 6643329 h 6857957"/>
              <a:gd name="connsiteX6140" fmla="*/ 2479358 w 4826000"/>
              <a:gd name="connsiteY6140" fmla="*/ 6644599 h 6857957"/>
              <a:gd name="connsiteX6141" fmla="*/ 2475230 w 4826000"/>
              <a:gd name="connsiteY6141" fmla="*/ 6645551 h 6857957"/>
              <a:gd name="connsiteX6142" fmla="*/ 2473008 w 4826000"/>
              <a:gd name="connsiteY6142" fmla="*/ 6645869 h 6857957"/>
              <a:gd name="connsiteX6143" fmla="*/ 2470468 w 4826000"/>
              <a:gd name="connsiteY6143" fmla="*/ 6645869 h 6857957"/>
              <a:gd name="connsiteX6144" fmla="*/ 2467610 w 4826000"/>
              <a:gd name="connsiteY6144" fmla="*/ 6645551 h 6857957"/>
              <a:gd name="connsiteX6145" fmla="*/ 2465070 w 4826000"/>
              <a:gd name="connsiteY6145" fmla="*/ 6645234 h 6857957"/>
              <a:gd name="connsiteX6146" fmla="*/ 2462848 w 4826000"/>
              <a:gd name="connsiteY6146" fmla="*/ 6643646 h 6857957"/>
              <a:gd name="connsiteX6147" fmla="*/ 2461578 w 4826000"/>
              <a:gd name="connsiteY6147" fmla="*/ 6642059 h 6857957"/>
              <a:gd name="connsiteX6148" fmla="*/ 2460625 w 4826000"/>
              <a:gd name="connsiteY6148" fmla="*/ 6640471 h 6857957"/>
              <a:gd name="connsiteX6149" fmla="*/ 2460308 w 4826000"/>
              <a:gd name="connsiteY6149" fmla="*/ 6638566 h 6857957"/>
              <a:gd name="connsiteX6150" fmla="*/ 2460625 w 4826000"/>
              <a:gd name="connsiteY6150" fmla="*/ 6637296 h 6857957"/>
              <a:gd name="connsiteX6151" fmla="*/ 2461578 w 4826000"/>
              <a:gd name="connsiteY6151" fmla="*/ 6635709 h 6857957"/>
              <a:gd name="connsiteX6152" fmla="*/ 2463165 w 4826000"/>
              <a:gd name="connsiteY6152" fmla="*/ 6633169 h 6857957"/>
              <a:gd name="connsiteX6153" fmla="*/ 2464753 w 4826000"/>
              <a:gd name="connsiteY6153" fmla="*/ 6629994 h 6857957"/>
              <a:gd name="connsiteX6154" fmla="*/ 2465388 w 4826000"/>
              <a:gd name="connsiteY6154" fmla="*/ 6628724 h 6857957"/>
              <a:gd name="connsiteX6155" fmla="*/ 2465388 w 4826000"/>
              <a:gd name="connsiteY6155" fmla="*/ 6627454 h 6857957"/>
              <a:gd name="connsiteX6156" fmla="*/ 2465388 w 4826000"/>
              <a:gd name="connsiteY6156" fmla="*/ 6625866 h 6857957"/>
              <a:gd name="connsiteX6157" fmla="*/ 2464753 w 4826000"/>
              <a:gd name="connsiteY6157" fmla="*/ 6623961 h 6857957"/>
              <a:gd name="connsiteX6158" fmla="*/ 2463165 w 4826000"/>
              <a:gd name="connsiteY6158" fmla="*/ 6622374 h 6857957"/>
              <a:gd name="connsiteX6159" fmla="*/ 2461260 w 4826000"/>
              <a:gd name="connsiteY6159" fmla="*/ 6620786 h 6857957"/>
              <a:gd name="connsiteX6160" fmla="*/ 2465388 w 4826000"/>
              <a:gd name="connsiteY6160" fmla="*/ 6622374 h 6857957"/>
              <a:gd name="connsiteX6161" fmla="*/ 2469198 w 4826000"/>
              <a:gd name="connsiteY6161" fmla="*/ 6623961 h 6857957"/>
              <a:gd name="connsiteX6162" fmla="*/ 2472373 w 4826000"/>
              <a:gd name="connsiteY6162" fmla="*/ 6626184 h 6857957"/>
              <a:gd name="connsiteX6163" fmla="*/ 2475865 w 4826000"/>
              <a:gd name="connsiteY6163" fmla="*/ 6628406 h 6857957"/>
              <a:gd name="connsiteX6164" fmla="*/ 2481898 w 4826000"/>
              <a:gd name="connsiteY6164" fmla="*/ 6632851 h 6857957"/>
              <a:gd name="connsiteX6165" fmla="*/ 2485708 w 4826000"/>
              <a:gd name="connsiteY6165" fmla="*/ 6634756 h 6857957"/>
              <a:gd name="connsiteX6166" fmla="*/ 2489518 w 4826000"/>
              <a:gd name="connsiteY6166" fmla="*/ 6636344 h 6857957"/>
              <a:gd name="connsiteX6167" fmla="*/ 2492693 w 4826000"/>
              <a:gd name="connsiteY6167" fmla="*/ 6635074 h 6857957"/>
              <a:gd name="connsiteX6168" fmla="*/ 2495233 w 4826000"/>
              <a:gd name="connsiteY6168" fmla="*/ 6633804 h 6857957"/>
              <a:gd name="connsiteX6169" fmla="*/ 2499360 w 4826000"/>
              <a:gd name="connsiteY6169" fmla="*/ 6630629 h 6857957"/>
              <a:gd name="connsiteX6170" fmla="*/ 2503170 w 4826000"/>
              <a:gd name="connsiteY6170" fmla="*/ 6627771 h 6857957"/>
              <a:gd name="connsiteX6171" fmla="*/ 2507298 w 4826000"/>
              <a:gd name="connsiteY6171" fmla="*/ 6624596 h 6857957"/>
              <a:gd name="connsiteX6172" fmla="*/ 2503170 w 4826000"/>
              <a:gd name="connsiteY6172" fmla="*/ 6623009 h 6857957"/>
              <a:gd name="connsiteX6173" fmla="*/ 2499360 w 4826000"/>
              <a:gd name="connsiteY6173" fmla="*/ 6621421 h 6857957"/>
              <a:gd name="connsiteX6174" fmla="*/ 2490788 w 4826000"/>
              <a:gd name="connsiteY6174" fmla="*/ 6618246 h 6857957"/>
              <a:gd name="connsiteX6175" fmla="*/ 2486660 w 4826000"/>
              <a:gd name="connsiteY6175" fmla="*/ 6616341 h 6857957"/>
              <a:gd name="connsiteX6176" fmla="*/ 2483485 w 4826000"/>
              <a:gd name="connsiteY6176" fmla="*/ 6614436 h 6857957"/>
              <a:gd name="connsiteX6177" fmla="*/ 2480628 w 4826000"/>
              <a:gd name="connsiteY6177" fmla="*/ 6612214 h 6857957"/>
              <a:gd name="connsiteX6178" fmla="*/ 2479358 w 4826000"/>
              <a:gd name="connsiteY6178" fmla="*/ 6610944 h 6857957"/>
              <a:gd name="connsiteX6179" fmla="*/ 2478723 w 4826000"/>
              <a:gd name="connsiteY6179" fmla="*/ 6609039 h 6857957"/>
              <a:gd name="connsiteX6180" fmla="*/ 2476500 w 4826000"/>
              <a:gd name="connsiteY6180" fmla="*/ 6609039 h 6857957"/>
              <a:gd name="connsiteX6181" fmla="*/ 2473960 w 4826000"/>
              <a:gd name="connsiteY6181" fmla="*/ 6609039 h 6857957"/>
              <a:gd name="connsiteX6182" fmla="*/ 2469515 w 4826000"/>
              <a:gd name="connsiteY6182" fmla="*/ 6609991 h 6857957"/>
              <a:gd name="connsiteX6183" fmla="*/ 2460308 w 4826000"/>
              <a:gd name="connsiteY6183" fmla="*/ 6612214 h 6857957"/>
              <a:gd name="connsiteX6184" fmla="*/ 2456498 w 4826000"/>
              <a:gd name="connsiteY6184" fmla="*/ 6613166 h 6857957"/>
              <a:gd name="connsiteX6185" fmla="*/ 2454593 w 4826000"/>
              <a:gd name="connsiteY6185" fmla="*/ 6613166 h 6857957"/>
              <a:gd name="connsiteX6186" fmla="*/ 2452370 w 4826000"/>
              <a:gd name="connsiteY6186" fmla="*/ 6613166 h 6857957"/>
              <a:gd name="connsiteX6187" fmla="*/ 2450783 w 4826000"/>
              <a:gd name="connsiteY6187" fmla="*/ 6612849 h 6857957"/>
              <a:gd name="connsiteX6188" fmla="*/ 2449195 w 4826000"/>
              <a:gd name="connsiteY6188" fmla="*/ 6612531 h 6857957"/>
              <a:gd name="connsiteX6189" fmla="*/ 2447608 w 4826000"/>
              <a:gd name="connsiteY6189" fmla="*/ 6611579 h 6857957"/>
              <a:gd name="connsiteX6190" fmla="*/ 2446020 w 4826000"/>
              <a:gd name="connsiteY6190" fmla="*/ 6609991 h 6857957"/>
              <a:gd name="connsiteX6191" fmla="*/ 2447290 w 4826000"/>
              <a:gd name="connsiteY6191" fmla="*/ 6609674 h 6857957"/>
              <a:gd name="connsiteX6192" fmla="*/ 2448243 w 4826000"/>
              <a:gd name="connsiteY6192" fmla="*/ 6608721 h 6857957"/>
              <a:gd name="connsiteX6193" fmla="*/ 2450783 w 4826000"/>
              <a:gd name="connsiteY6193" fmla="*/ 6605546 h 6857957"/>
              <a:gd name="connsiteX6194" fmla="*/ 2453005 w 4826000"/>
              <a:gd name="connsiteY6194" fmla="*/ 6601101 h 6857957"/>
              <a:gd name="connsiteX6195" fmla="*/ 2454275 w 4826000"/>
              <a:gd name="connsiteY6195" fmla="*/ 6598879 h 6857957"/>
              <a:gd name="connsiteX6196" fmla="*/ 2455228 w 4826000"/>
              <a:gd name="connsiteY6196" fmla="*/ 6596339 h 6857957"/>
              <a:gd name="connsiteX6197" fmla="*/ 2455545 w 4826000"/>
              <a:gd name="connsiteY6197" fmla="*/ 6593799 h 6857957"/>
              <a:gd name="connsiteX6198" fmla="*/ 2455863 w 4826000"/>
              <a:gd name="connsiteY6198" fmla="*/ 6591259 h 6857957"/>
              <a:gd name="connsiteX6199" fmla="*/ 2455863 w 4826000"/>
              <a:gd name="connsiteY6199" fmla="*/ 6589036 h 6857957"/>
              <a:gd name="connsiteX6200" fmla="*/ 2455228 w 4826000"/>
              <a:gd name="connsiteY6200" fmla="*/ 6586496 h 6857957"/>
              <a:gd name="connsiteX6201" fmla="*/ 2454275 w 4826000"/>
              <a:gd name="connsiteY6201" fmla="*/ 6584591 h 6857957"/>
              <a:gd name="connsiteX6202" fmla="*/ 2452370 w 4826000"/>
              <a:gd name="connsiteY6202" fmla="*/ 6582686 h 6857957"/>
              <a:gd name="connsiteX6203" fmla="*/ 2450465 w 4826000"/>
              <a:gd name="connsiteY6203" fmla="*/ 6581416 h 6857957"/>
              <a:gd name="connsiteX6204" fmla="*/ 2447608 w 4826000"/>
              <a:gd name="connsiteY6204" fmla="*/ 6579829 h 6857957"/>
              <a:gd name="connsiteX6205" fmla="*/ 2450148 w 4826000"/>
              <a:gd name="connsiteY6205" fmla="*/ 6578241 h 6857957"/>
              <a:gd name="connsiteX6206" fmla="*/ 2452370 w 4826000"/>
              <a:gd name="connsiteY6206" fmla="*/ 6576971 h 6857957"/>
              <a:gd name="connsiteX6207" fmla="*/ 2454910 w 4826000"/>
              <a:gd name="connsiteY6207" fmla="*/ 6576019 h 6857957"/>
              <a:gd name="connsiteX6208" fmla="*/ 2457133 w 4826000"/>
              <a:gd name="connsiteY6208" fmla="*/ 6575384 h 6857957"/>
              <a:gd name="connsiteX6209" fmla="*/ 2459355 w 4826000"/>
              <a:gd name="connsiteY6209" fmla="*/ 6575066 h 6857957"/>
              <a:gd name="connsiteX6210" fmla="*/ 2461578 w 4826000"/>
              <a:gd name="connsiteY6210" fmla="*/ 6575384 h 6857957"/>
              <a:gd name="connsiteX6211" fmla="*/ 2463800 w 4826000"/>
              <a:gd name="connsiteY6211" fmla="*/ 6575384 h 6857957"/>
              <a:gd name="connsiteX6212" fmla="*/ 2465705 w 4826000"/>
              <a:gd name="connsiteY6212" fmla="*/ 6576019 h 6857957"/>
              <a:gd name="connsiteX6213" fmla="*/ 2469833 w 4826000"/>
              <a:gd name="connsiteY6213" fmla="*/ 6577606 h 6857957"/>
              <a:gd name="connsiteX6214" fmla="*/ 2473643 w 4826000"/>
              <a:gd name="connsiteY6214" fmla="*/ 6579511 h 6857957"/>
              <a:gd name="connsiteX6215" fmla="*/ 2480945 w 4826000"/>
              <a:gd name="connsiteY6215" fmla="*/ 6584591 h 6857957"/>
              <a:gd name="connsiteX6216" fmla="*/ 2484120 w 4826000"/>
              <a:gd name="connsiteY6216" fmla="*/ 6583639 h 6857957"/>
              <a:gd name="connsiteX6217" fmla="*/ 2486343 w 4826000"/>
              <a:gd name="connsiteY6217" fmla="*/ 6582686 h 6857957"/>
              <a:gd name="connsiteX6218" fmla="*/ 2488248 w 4826000"/>
              <a:gd name="connsiteY6218" fmla="*/ 6581734 h 6857957"/>
              <a:gd name="connsiteX6219" fmla="*/ 2489200 w 4826000"/>
              <a:gd name="connsiteY6219" fmla="*/ 6580464 h 6857957"/>
              <a:gd name="connsiteX6220" fmla="*/ 2489835 w 4826000"/>
              <a:gd name="connsiteY6220" fmla="*/ 6579194 h 6857957"/>
              <a:gd name="connsiteX6221" fmla="*/ 2490153 w 4826000"/>
              <a:gd name="connsiteY6221" fmla="*/ 6578241 h 6857957"/>
              <a:gd name="connsiteX6222" fmla="*/ 2489835 w 4826000"/>
              <a:gd name="connsiteY6222" fmla="*/ 6576971 h 6857957"/>
              <a:gd name="connsiteX6223" fmla="*/ 2489200 w 4826000"/>
              <a:gd name="connsiteY6223" fmla="*/ 6575701 h 6857957"/>
              <a:gd name="connsiteX6224" fmla="*/ 2486978 w 4826000"/>
              <a:gd name="connsiteY6224" fmla="*/ 6573161 h 6857957"/>
              <a:gd name="connsiteX6225" fmla="*/ 2484438 w 4826000"/>
              <a:gd name="connsiteY6225" fmla="*/ 6570621 h 6857957"/>
              <a:gd name="connsiteX6226" fmla="*/ 2477770 w 4826000"/>
              <a:gd name="connsiteY6226" fmla="*/ 6565224 h 6857957"/>
              <a:gd name="connsiteX6227" fmla="*/ 2473008 w 4826000"/>
              <a:gd name="connsiteY6227" fmla="*/ 6566494 h 6857957"/>
              <a:gd name="connsiteX6228" fmla="*/ 2468880 w 4826000"/>
              <a:gd name="connsiteY6228" fmla="*/ 6567764 h 6857957"/>
              <a:gd name="connsiteX6229" fmla="*/ 2461578 w 4826000"/>
              <a:gd name="connsiteY6229" fmla="*/ 6569986 h 6857957"/>
              <a:gd name="connsiteX6230" fmla="*/ 2457768 w 4826000"/>
              <a:gd name="connsiteY6230" fmla="*/ 6570621 h 6857957"/>
              <a:gd name="connsiteX6231" fmla="*/ 2454275 w 4826000"/>
              <a:gd name="connsiteY6231" fmla="*/ 6570939 h 6857957"/>
              <a:gd name="connsiteX6232" fmla="*/ 2450148 w 4826000"/>
              <a:gd name="connsiteY6232" fmla="*/ 6570304 h 6857957"/>
              <a:gd name="connsiteX6233" fmla="*/ 2447925 w 4826000"/>
              <a:gd name="connsiteY6233" fmla="*/ 6569986 h 6857957"/>
              <a:gd name="connsiteX6234" fmla="*/ 2445703 w 4826000"/>
              <a:gd name="connsiteY6234" fmla="*/ 6569351 h 6857957"/>
              <a:gd name="connsiteX6235" fmla="*/ 2449830 w 4826000"/>
              <a:gd name="connsiteY6235" fmla="*/ 6567446 h 6857957"/>
              <a:gd name="connsiteX6236" fmla="*/ 2452688 w 4826000"/>
              <a:gd name="connsiteY6236" fmla="*/ 6565541 h 6857957"/>
              <a:gd name="connsiteX6237" fmla="*/ 2454910 w 4826000"/>
              <a:gd name="connsiteY6237" fmla="*/ 6563954 h 6857957"/>
              <a:gd name="connsiteX6238" fmla="*/ 2456180 w 4826000"/>
              <a:gd name="connsiteY6238" fmla="*/ 6562366 h 6857957"/>
              <a:gd name="connsiteX6239" fmla="*/ 2457133 w 4826000"/>
              <a:gd name="connsiteY6239" fmla="*/ 6560779 h 6857957"/>
              <a:gd name="connsiteX6240" fmla="*/ 2457133 w 4826000"/>
              <a:gd name="connsiteY6240" fmla="*/ 6558874 h 6857957"/>
              <a:gd name="connsiteX6241" fmla="*/ 2456815 w 4826000"/>
              <a:gd name="connsiteY6241" fmla="*/ 6556969 h 6857957"/>
              <a:gd name="connsiteX6242" fmla="*/ 2456180 w 4826000"/>
              <a:gd name="connsiteY6242" fmla="*/ 6555064 h 6857957"/>
              <a:gd name="connsiteX6243" fmla="*/ 2453323 w 4826000"/>
              <a:gd name="connsiteY6243" fmla="*/ 6550936 h 6857957"/>
              <a:gd name="connsiteX6244" fmla="*/ 2450783 w 4826000"/>
              <a:gd name="connsiteY6244" fmla="*/ 6546809 h 6857957"/>
              <a:gd name="connsiteX6245" fmla="*/ 2449513 w 4826000"/>
              <a:gd name="connsiteY6245" fmla="*/ 6544586 h 6857957"/>
              <a:gd name="connsiteX6246" fmla="*/ 2448243 w 4826000"/>
              <a:gd name="connsiteY6246" fmla="*/ 6541729 h 6857957"/>
              <a:gd name="connsiteX6247" fmla="*/ 2447290 w 4826000"/>
              <a:gd name="connsiteY6247" fmla="*/ 6539189 h 6857957"/>
              <a:gd name="connsiteX6248" fmla="*/ 2446655 w 4826000"/>
              <a:gd name="connsiteY6248" fmla="*/ 6536014 h 6857957"/>
              <a:gd name="connsiteX6249" fmla="*/ 2450465 w 4826000"/>
              <a:gd name="connsiteY6249" fmla="*/ 6535379 h 6857957"/>
              <a:gd name="connsiteX6250" fmla="*/ 2453958 w 4826000"/>
              <a:gd name="connsiteY6250" fmla="*/ 6534744 h 6857957"/>
              <a:gd name="connsiteX6251" fmla="*/ 2456815 w 4826000"/>
              <a:gd name="connsiteY6251" fmla="*/ 6533791 h 6857957"/>
              <a:gd name="connsiteX6252" fmla="*/ 2459355 w 4826000"/>
              <a:gd name="connsiteY6252" fmla="*/ 6532521 h 6857957"/>
              <a:gd name="connsiteX6253" fmla="*/ 2461895 w 4826000"/>
              <a:gd name="connsiteY6253" fmla="*/ 6531569 h 6857957"/>
              <a:gd name="connsiteX6254" fmla="*/ 2463483 w 4826000"/>
              <a:gd name="connsiteY6254" fmla="*/ 6529981 h 6857957"/>
              <a:gd name="connsiteX6255" fmla="*/ 2466975 w 4826000"/>
              <a:gd name="connsiteY6255" fmla="*/ 6527124 h 6857957"/>
              <a:gd name="connsiteX6256" fmla="*/ 2470150 w 4826000"/>
              <a:gd name="connsiteY6256" fmla="*/ 6524266 h 6857957"/>
              <a:gd name="connsiteX6257" fmla="*/ 2473325 w 4826000"/>
              <a:gd name="connsiteY6257" fmla="*/ 6521091 h 6857957"/>
              <a:gd name="connsiteX6258" fmla="*/ 2475230 w 4826000"/>
              <a:gd name="connsiteY6258" fmla="*/ 6519504 h 6857957"/>
              <a:gd name="connsiteX6259" fmla="*/ 2477453 w 4826000"/>
              <a:gd name="connsiteY6259" fmla="*/ 6518234 h 6857957"/>
              <a:gd name="connsiteX6260" fmla="*/ 2479675 w 4826000"/>
              <a:gd name="connsiteY6260" fmla="*/ 6517281 h 6857957"/>
              <a:gd name="connsiteX6261" fmla="*/ 2482215 w 4826000"/>
              <a:gd name="connsiteY6261" fmla="*/ 6516011 h 6857957"/>
              <a:gd name="connsiteX6262" fmla="*/ 2481898 w 4826000"/>
              <a:gd name="connsiteY6262" fmla="*/ 6514741 h 6857957"/>
              <a:gd name="connsiteX6263" fmla="*/ 2480945 w 4826000"/>
              <a:gd name="connsiteY6263" fmla="*/ 6512836 h 6857957"/>
              <a:gd name="connsiteX6264" fmla="*/ 2479675 w 4826000"/>
              <a:gd name="connsiteY6264" fmla="*/ 6511884 h 6857957"/>
              <a:gd name="connsiteX6265" fmla="*/ 2478405 w 4826000"/>
              <a:gd name="connsiteY6265" fmla="*/ 6510614 h 6857957"/>
              <a:gd name="connsiteX6266" fmla="*/ 2476500 w 4826000"/>
              <a:gd name="connsiteY6266" fmla="*/ 6509979 h 6857957"/>
              <a:gd name="connsiteX6267" fmla="*/ 2473960 w 4826000"/>
              <a:gd name="connsiteY6267" fmla="*/ 6509026 h 6857957"/>
              <a:gd name="connsiteX6268" fmla="*/ 2469515 w 4826000"/>
              <a:gd name="connsiteY6268" fmla="*/ 6507756 h 6857957"/>
              <a:gd name="connsiteX6269" fmla="*/ 2464753 w 4826000"/>
              <a:gd name="connsiteY6269" fmla="*/ 6506169 h 6857957"/>
              <a:gd name="connsiteX6270" fmla="*/ 2459990 w 4826000"/>
              <a:gd name="connsiteY6270" fmla="*/ 6504581 h 6857957"/>
              <a:gd name="connsiteX6271" fmla="*/ 2458085 w 4826000"/>
              <a:gd name="connsiteY6271" fmla="*/ 6503946 h 6857957"/>
              <a:gd name="connsiteX6272" fmla="*/ 2456180 w 4826000"/>
              <a:gd name="connsiteY6272" fmla="*/ 6502994 h 6857957"/>
              <a:gd name="connsiteX6273" fmla="*/ 2454910 w 4826000"/>
              <a:gd name="connsiteY6273" fmla="*/ 6502041 h 6857957"/>
              <a:gd name="connsiteX6274" fmla="*/ 2453958 w 4826000"/>
              <a:gd name="connsiteY6274" fmla="*/ 6500771 h 6857957"/>
              <a:gd name="connsiteX6275" fmla="*/ 2458085 w 4826000"/>
              <a:gd name="connsiteY6275" fmla="*/ 6501089 h 6857957"/>
              <a:gd name="connsiteX6276" fmla="*/ 2462530 w 4826000"/>
              <a:gd name="connsiteY6276" fmla="*/ 6500771 h 6857957"/>
              <a:gd name="connsiteX6277" fmla="*/ 2466340 w 4826000"/>
              <a:gd name="connsiteY6277" fmla="*/ 6500136 h 6857957"/>
              <a:gd name="connsiteX6278" fmla="*/ 2470150 w 4826000"/>
              <a:gd name="connsiteY6278" fmla="*/ 6498866 h 6857957"/>
              <a:gd name="connsiteX6279" fmla="*/ 2473325 w 4826000"/>
              <a:gd name="connsiteY6279" fmla="*/ 6497279 h 6857957"/>
              <a:gd name="connsiteX6280" fmla="*/ 2476818 w 4826000"/>
              <a:gd name="connsiteY6280" fmla="*/ 6495374 h 6857957"/>
              <a:gd name="connsiteX6281" fmla="*/ 2479358 w 4826000"/>
              <a:gd name="connsiteY6281" fmla="*/ 6493469 h 6857957"/>
              <a:gd name="connsiteX6282" fmla="*/ 2481898 w 4826000"/>
              <a:gd name="connsiteY6282" fmla="*/ 6490611 h 6857957"/>
              <a:gd name="connsiteX6283" fmla="*/ 2484438 w 4826000"/>
              <a:gd name="connsiteY6283" fmla="*/ 6488071 h 6857957"/>
              <a:gd name="connsiteX6284" fmla="*/ 2486343 w 4826000"/>
              <a:gd name="connsiteY6284" fmla="*/ 6485214 h 6857957"/>
              <a:gd name="connsiteX6285" fmla="*/ 2488248 w 4826000"/>
              <a:gd name="connsiteY6285" fmla="*/ 6481721 h 6857957"/>
              <a:gd name="connsiteX6286" fmla="*/ 2489518 w 4826000"/>
              <a:gd name="connsiteY6286" fmla="*/ 6478864 h 6857957"/>
              <a:gd name="connsiteX6287" fmla="*/ 2491105 w 4826000"/>
              <a:gd name="connsiteY6287" fmla="*/ 6475371 h 6857957"/>
              <a:gd name="connsiteX6288" fmla="*/ 2492058 w 4826000"/>
              <a:gd name="connsiteY6288" fmla="*/ 6471879 h 6857957"/>
              <a:gd name="connsiteX6289" fmla="*/ 2492693 w 4826000"/>
              <a:gd name="connsiteY6289" fmla="*/ 6468386 h 6857957"/>
              <a:gd name="connsiteX6290" fmla="*/ 2493010 w 4826000"/>
              <a:gd name="connsiteY6290" fmla="*/ 6465211 h 6857957"/>
              <a:gd name="connsiteX6291" fmla="*/ 2493328 w 4826000"/>
              <a:gd name="connsiteY6291" fmla="*/ 6461719 h 6857957"/>
              <a:gd name="connsiteX6292" fmla="*/ 2493328 w 4826000"/>
              <a:gd name="connsiteY6292" fmla="*/ 6458544 h 6857957"/>
              <a:gd name="connsiteX6293" fmla="*/ 2493010 w 4826000"/>
              <a:gd name="connsiteY6293" fmla="*/ 6455686 h 6857957"/>
              <a:gd name="connsiteX6294" fmla="*/ 2492375 w 4826000"/>
              <a:gd name="connsiteY6294" fmla="*/ 6452829 h 6857957"/>
              <a:gd name="connsiteX6295" fmla="*/ 2491423 w 4826000"/>
              <a:gd name="connsiteY6295" fmla="*/ 6450289 h 6857957"/>
              <a:gd name="connsiteX6296" fmla="*/ 2490153 w 4826000"/>
              <a:gd name="connsiteY6296" fmla="*/ 6447749 h 6857957"/>
              <a:gd name="connsiteX6297" fmla="*/ 2488565 w 4826000"/>
              <a:gd name="connsiteY6297" fmla="*/ 6445844 h 6857957"/>
              <a:gd name="connsiteX6298" fmla="*/ 2486978 w 4826000"/>
              <a:gd name="connsiteY6298" fmla="*/ 6444256 h 6857957"/>
              <a:gd name="connsiteX6299" fmla="*/ 2485390 w 4826000"/>
              <a:gd name="connsiteY6299" fmla="*/ 6442986 h 6857957"/>
              <a:gd name="connsiteX6300" fmla="*/ 2483168 w 4826000"/>
              <a:gd name="connsiteY6300" fmla="*/ 6442033 h 6857957"/>
              <a:gd name="connsiteX6301" fmla="*/ 2480628 w 4826000"/>
              <a:gd name="connsiteY6301" fmla="*/ 6441716 h 6857957"/>
              <a:gd name="connsiteX6302" fmla="*/ 2477770 w 4826000"/>
              <a:gd name="connsiteY6302" fmla="*/ 6442033 h 6857957"/>
              <a:gd name="connsiteX6303" fmla="*/ 2474913 w 4826000"/>
              <a:gd name="connsiteY6303" fmla="*/ 6442669 h 6857957"/>
              <a:gd name="connsiteX6304" fmla="*/ 2471738 w 4826000"/>
              <a:gd name="connsiteY6304" fmla="*/ 6443621 h 6857957"/>
              <a:gd name="connsiteX6305" fmla="*/ 2467928 w 4826000"/>
              <a:gd name="connsiteY6305" fmla="*/ 6445526 h 6857957"/>
              <a:gd name="connsiteX6306" fmla="*/ 2464435 w 4826000"/>
              <a:gd name="connsiteY6306" fmla="*/ 6448384 h 6857957"/>
              <a:gd name="connsiteX6307" fmla="*/ 2461895 w 4826000"/>
              <a:gd name="connsiteY6307" fmla="*/ 6449654 h 6857957"/>
              <a:gd name="connsiteX6308" fmla="*/ 2459990 w 4826000"/>
              <a:gd name="connsiteY6308" fmla="*/ 6450289 h 6857957"/>
              <a:gd name="connsiteX6309" fmla="*/ 2458720 w 4826000"/>
              <a:gd name="connsiteY6309" fmla="*/ 6450289 h 6857957"/>
              <a:gd name="connsiteX6310" fmla="*/ 2458085 w 4826000"/>
              <a:gd name="connsiteY6310" fmla="*/ 6449971 h 6857957"/>
              <a:gd name="connsiteX6311" fmla="*/ 2457768 w 4826000"/>
              <a:gd name="connsiteY6311" fmla="*/ 6449336 h 6857957"/>
              <a:gd name="connsiteX6312" fmla="*/ 2457768 w 4826000"/>
              <a:gd name="connsiteY6312" fmla="*/ 6447749 h 6857957"/>
              <a:gd name="connsiteX6313" fmla="*/ 2458403 w 4826000"/>
              <a:gd name="connsiteY6313" fmla="*/ 6444891 h 6857957"/>
              <a:gd name="connsiteX6314" fmla="*/ 2459355 w 4826000"/>
              <a:gd name="connsiteY6314" fmla="*/ 6441716 h 6857957"/>
              <a:gd name="connsiteX6315" fmla="*/ 2459673 w 4826000"/>
              <a:gd name="connsiteY6315" fmla="*/ 6440128 h 6857957"/>
              <a:gd name="connsiteX6316" fmla="*/ 2459673 w 4826000"/>
              <a:gd name="connsiteY6316" fmla="*/ 6438858 h 6857957"/>
              <a:gd name="connsiteX6317" fmla="*/ 2459355 w 4826000"/>
              <a:gd name="connsiteY6317" fmla="*/ 6437906 h 6857957"/>
              <a:gd name="connsiteX6318" fmla="*/ 2458720 w 4826000"/>
              <a:gd name="connsiteY6318" fmla="*/ 6437271 h 6857957"/>
              <a:gd name="connsiteX6319" fmla="*/ 2459990 w 4826000"/>
              <a:gd name="connsiteY6319" fmla="*/ 6437271 h 6857957"/>
              <a:gd name="connsiteX6320" fmla="*/ 2463800 w 4826000"/>
              <a:gd name="connsiteY6320" fmla="*/ 6436318 h 6857957"/>
              <a:gd name="connsiteX6321" fmla="*/ 2467293 w 4826000"/>
              <a:gd name="connsiteY6321" fmla="*/ 6435366 h 6857957"/>
              <a:gd name="connsiteX6322" fmla="*/ 2470785 w 4826000"/>
              <a:gd name="connsiteY6322" fmla="*/ 6433778 h 6857957"/>
              <a:gd name="connsiteX6323" fmla="*/ 2473325 w 4826000"/>
              <a:gd name="connsiteY6323" fmla="*/ 6431556 h 6857957"/>
              <a:gd name="connsiteX6324" fmla="*/ 2476183 w 4826000"/>
              <a:gd name="connsiteY6324" fmla="*/ 6429016 h 6857957"/>
              <a:gd name="connsiteX6325" fmla="*/ 2478088 w 4826000"/>
              <a:gd name="connsiteY6325" fmla="*/ 6426476 h 6857957"/>
              <a:gd name="connsiteX6326" fmla="*/ 2479675 w 4826000"/>
              <a:gd name="connsiteY6326" fmla="*/ 6422983 h 6857957"/>
              <a:gd name="connsiteX6327" fmla="*/ 2479358 w 4826000"/>
              <a:gd name="connsiteY6327" fmla="*/ 6421713 h 6857957"/>
              <a:gd name="connsiteX6328" fmla="*/ 2479040 w 4826000"/>
              <a:gd name="connsiteY6328" fmla="*/ 6420761 h 6857957"/>
              <a:gd name="connsiteX6329" fmla="*/ 2478723 w 4826000"/>
              <a:gd name="connsiteY6329" fmla="*/ 6419808 h 6857957"/>
              <a:gd name="connsiteX6330" fmla="*/ 2477770 w 4826000"/>
              <a:gd name="connsiteY6330" fmla="*/ 6418856 h 6857957"/>
              <a:gd name="connsiteX6331" fmla="*/ 2475230 w 4826000"/>
              <a:gd name="connsiteY6331" fmla="*/ 6417268 h 6857957"/>
              <a:gd name="connsiteX6332" fmla="*/ 2472690 w 4826000"/>
              <a:gd name="connsiteY6332" fmla="*/ 6415998 h 6857957"/>
              <a:gd name="connsiteX6333" fmla="*/ 2469515 w 4826000"/>
              <a:gd name="connsiteY6333" fmla="*/ 6415046 h 6857957"/>
              <a:gd name="connsiteX6334" fmla="*/ 2465705 w 4826000"/>
              <a:gd name="connsiteY6334" fmla="*/ 6414411 h 6857957"/>
              <a:gd name="connsiteX6335" fmla="*/ 2458403 w 4826000"/>
              <a:gd name="connsiteY6335" fmla="*/ 6412823 h 6857957"/>
              <a:gd name="connsiteX6336" fmla="*/ 2461260 w 4826000"/>
              <a:gd name="connsiteY6336" fmla="*/ 6412188 h 6857957"/>
              <a:gd name="connsiteX6337" fmla="*/ 2463483 w 4826000"/>
              <a:gd name="connsiteY6337" fmla="*/ 6411553 h 6857957"/>
              <a:gd name="connsiteX6338" fmla="*/ 2465388 w 4826000"/>
              <a:gd name="connsiteY6338" fmla="*/ 6410283 h 6857957"/>
              <a:gd name="connsiteX6339" fmla="*/ 2466658 w 4826000"/>
              <a:gd name="connsiteY6339" fmla="*/ 6409331 h 6857957"/>
              <a:gd name="connsiteX6340" fmla="*/ 2467928 w 4826000"/>
              <a:gd name="connsiteY6340" fmla="*/ 6408378 h 6857957"/>
              <a:gd name="connsiteX6341" fmla="*/ 2469198 w 4826000"/>
              <a:gd name="connsiteY6341" fmla="*/ 6407108 h 6857957"/>
              <a:gd name="connsiteX6342" fmla="*/ 2469515 w 4826000"/>
              <a:gd name="connsiteY6342" fmla="*/ 6405838 h 6857957"/>
              <a:gd name="connsiteX6343" fmla="*/ 2469833 w 4826000"/>
              <a:gd name="connsiteY6343" fmla="*/ 6404251 h 6857957"/>
              <a:gd name="connsiteX6344" fmla="*/ 2470150 w 4826000"/>
              <a:gd name="connsiteY6344" fmla="*/ 6401076 h 6857957"/>
              <a:gd name="connsiteX6345" fmla="*/ 2469515 w 4826000"/>
              <a:gd name="connsiteY6345" fmla="*/ 6397583 h 6857957"/>
              <a:gd name="connsiteX6346" fmla="*/ 2467610 w 4826000"/>
              <a:gd name="connsiteY6346" fmla="*/ 6390598 h 6857957"/>
              <a:gd name="connsiteX6347" fmla="*/ 2462213 w 4826000"/>
              <a:gd name="connsiteY6347" fmla="*/ 6390598 h 6857957"/>
              <a:gd name="connsiteX6348" fmla="*/ 2459990 w 4826000"/>
              <a:gd name="connsiteY6348" fmla="*/ 6390598 h 6857957"/>
              <a:gd name="connsiteX6349" fmla="*/ 2458085 w 4826000"/>
              <a:gd name="connsiteY6349" fmla="*/ 6390916 h 6857957"/>
              <a:gd name="connsiteX6350" fmla="*/ 2456815 w 4826000"/>
              <a:gd name="connsiteY6350" fmla="*/ 6391551 h 6857957"/>
              <a:gd name="connsiteX6351" fmla="*/ 2455863 w 4826000"/>
              <a:gd name="connsiteY6351" fmla="*/ 6392186 h 6857957"/>
              <a:gd name="connsiteX6352" fmla="*/ 2454593 w 4826000"/>
              <a:gd name="connsiteY6352" fmla="*/ 6393456 h 6857957"/>
              <a:gd name="connsiteX6353" fmla="*/ 2453323 w 4826000"/>
              <a:gd name="connsiteY6353" fmla="*/ 6395043 h 6857957"/>
              <a:gd name="connsiteX6354" fmla="*/ 2452688 w 4826000"/>
              <a:gd name="connsiteY6354" fmla="*/ 6396631 h 6857957"/>
              <a:gd name="connsiteX6355" fmla="*/ 2451418 w 4826000"/>
              <a:gd name="connsiteY6355" fmla="*/ 6398218 h 6857957"/>
              <a:gd name="connsiteX6356" fmla="*/ 2450783 w 4826000"/>
              <a:gd name="connsiteY6356" fmla="*/ 6398853 h 6857957"/>
              <a:gd name="connsiteX6357" fmla="*/ 2449513 w 4826000"/>
              <a:gd name="connsiteY6357" fmla="*/ 6399488 h 6857957"/>
              <a:gd name="connsiteX6358" fmla="*/ 2446020 w 4826000"/>
              <a:gd name="connsiteY6358" fmla="*/ 6398218 h 6857957"/>
              <a:gd name="connsiteX6359" fmla="*/ 2444115 w 4826000"/>
              <a:gd name="connsiteY6359" fmla="*/ 6396948 h 6857957"/>
              <a:gd name="connsiteX6360" fmla="*/ 2443480 w 4826000"/>
              <a:gd name="connsiteY6360" fmla="*/ 6396631 h 6857957"/>
              <a:gd name="connsiteX6361" fmla="*/ 2443163 w 4826000"/>
              <a:gd name="connsiteY6361" fmla="*/ 6395678 h 6857957"/>
              <a:gd name="connsiteX6362" fmla="*/ 2443480 w 4826000"/>
              <a:gd name="connsiteY6362" fmla="*/ 6395043 h 6857957"/>
              <a:gd name="connsiteX6363" fmla="*/ 2443480 w 4826000"/>
              <a:gd name="connsiteY6363" fmla="*/ 6394726 h 6857957"/>
              <a:gd name="connsiteX6364" fmla="*/ 2444750 w 4826000"/>
              <a:gd name="connsiteY6364" fmla="*/ 6393773 h 6857957"/>
              <a:gd name="connsiteX6365" fmla="*/ 2446973 w 4826000"/>
              <a:gd name="connsiteY6365" fmla="*/ 6392821 h 6857957"/>
              <a:gd name="connsiteX6366" fmla="*/ 2452370 w 4826000"/>
              <a:gd name="connsiteY6366" fmla="*/ 6390916 h 6857957"/>
              <a:gd name="connsiteX6367" fmla="*/ 2459038 w 4826000"/>
              <a:gd name="connsiteY6367" fmla="*/ 6388693 h 6857957"/>
              <a:gd name="connsiteX6368" fmla="*/ 2465388 w 4826000"/>
              <a:gd name="connsiteY6368" fmla="*/ 6386788 h 6857957"/>
              <a:gd name="connsiteX6369" fmla="*/ 2468563 w 4826000"/>
              <a:gd name="connsiteY6369" fmla="*/ 6385518 h 6857957"/>
              <a:gd name="connsiteX6370" fmla="*/ 2470468 w 4826000"/>
              <a:gd name="connsiteY6370" fmla="*/ 6384566 h 6857957"/>
              <a:gd name="connsiteX6371" fmla="*/ 2472055 w 4826000"/>
              <a:gd name="connsiteY6371" fmla="*/ 6383613 h 6857957"/>
              <a:gd name="connsiteX6372" fmla="*/ 2472373 w 4826000"/>
              <a:gd name="connsiteY6372" fmla="*/ 6382978 h 6857957"/>
              <a:gd name="connsiteX6373" fmla="*/ 2472690 w 4826000"/>
              <a:gd name="connsiteY6373" fmla="*/ 6382343 h 6857957"/>
              <a:gd name="connsiteX6374" fmla="*/ 2469515 w 4826000"/>
              <a:gd name="connsiteY6374" fmla="*/ 6381391 h 6857957"/>
              <a:gd name="connsiteX6375" fmla="*/ 2465070 w 4826000"/>
              <a:gd name="connsiteY6375" fmla="*/ 6380438 h 6857957"/>
              <a:gd name="connsiteX6376" fmla="*/ 2456180 w 4826000"/>
              <a:gd name="connsiteY6376" fmla="*/ 6377898 h 6857957"/>
              <a:gd name="connsiteX6377" fmla="*/ 2451735 w 4826000"/>
              <a:gd name="connsiteY6377" fmla="*/ 6376628 h 6857957"/>
              <a:gd name="connsiteX6378" fmla="*/ 2448560 w 4826000"/>
              <a:gd name="connsiteY6378" fmla="*/ 6376311 h 6857957"/>
              <a:gd name="connsiteX6379" fmla="*/ 2447608 w 4826000"/>
              <a:gd name="connsiteY6379" fmla="*/ 6376311 h 6857957"/>
              <a:gd name="connsiteX6380" fmla="*/ 2452053 w 4826000"/>
              <a:gd name="connsiteY6380" fmla="*/ 6372818 h 6857957"/>
              <a:gd name="connsiteX6381" fmla="*/ 2460625 w 4826000"/>
              <a:gd name="connsiteY6381" fmla="*/ 6366151 h 6857957"/>
              <a:gd name="connsiteX6382" fmla="*/ 2465705 w 4826000"/>
              <a:gd name="connsiteY6382" fmla="*/ 6362341 h 6857957"/>
              <a:gd name="connsiteX6383" fmla="*/ 2470468 w 4826000"/>
              <a:gd name="connsiteY6383" fmla="*/ 6357896 h 6857957"/>
              <a:gd name="connsiteX6384" fmla="*/ 2474278 w 4826000"/>
              <a:gd name="connsiteY6384" fmla="*/ 6353768 h 6857957"/>
              <a:gd name="connsiteX6385" fmla="*/ 2478088 w 4826000"/>
              <a:gd name="connsiteY6385" fmla="*/ 6349323 h 6857957"/>
              <a:gd name="connsiteX6386" fmla="*/ 2479358 w 4826000"/>
              <a:gd name="connsiteY6386" fmla="*/ 6347101 h 6857957"/>
              <a:gd name="connsiteX6387" fmla="*/ 2480628 w 4826000"/>
              <a:gd name="connsiteY6387" fmla="*/ 6344561 h 6857957"/>
              <a:gd name="connsiteX6388" fmla="*/ 2481580 w 4826000"/>
              <a:gd name="connsiteY6388" fmla="*/ 6342338 h 6857957"/>
              <a:gd name="connsiteX6389" fmla="*/ 2481898 w 4826000"/>
              <a:gd name="connsiteY6389" fmla="*/ 6340116 h 6857957"/>
              <a:gd name="connsiteX6390" fmla="*/ 2481898 w 4826000"/>
              <a:gd name="connsiteY6390" fmla="*/ 6338211 h 6857957"/>
              <a:gd name="connsiteX6391" fmla="*/ 2481898 w 4826000"/>
              <a:gd name="connsiteY6391" fmla="*/ 6335671 h 6857957"/>
              <a:gd name="connsiteX6392" fmla="*/ 2480945 w 4826000"/>
              <a:gd name="connsiteY6392" fmla="*/ 6333448 h 6857957"/>
              <a:gd name="connsiteX6393" fmla="*/ 2479993 w 4826000"/>
              <a:gd name="connsiteY6393" fmla="*/ 6331543 h 6857957"/>
              <a:gd name="connsiteX6394" fmla="*/ 2478405 w 4826000"/>
              <a:gd name="connsiteY6394" fmla="*/ 6329321 h 6857957"/>
              <a:gd name="connsiteX6395" fmla="*/ 2476183 w 4826000"/>
              <a:gd name="connsiteY6395" fmla="*/ 6327416 h 6857957"/>
              <a:gd name="connsiteX6396" fmla="*/ 2473008 w 4826000"/>
              <a:gd name="connsiteY6396" fmla="*/ 6325511 h 6857957"/>
              <a:gd name="connsiteX6397" fmla="*/ 2469833 w 4826000"/>
              <a:gd name="connsiteY6397" fmla="*/ 6323606 h 6857957"/>
              <a:gd name="connsiteX6398" fmla="*/ 2465388 w 4826000"/>
              <a:gd name="connsiteY6398" fmla="*/ 6321701 h 6857957"/>
              <a:gd name="connsiteX6399" fmla="*/ 2460625 w 4826000"/>
              <a:gd name="connsiteY6399" fmla="*/ 6320113 h 6857957"/>
              <a:gd name="connsiteX6400" fmla="*/ 2455228 w 4826000"/>
              <a:gd name="connsiteY6400" fmla="*/ 6318526 h 6857957"/>
              <a:gd name="connsiteX6401" fmla="*/ 2448878 w 4826000"/>
              <a:gd name="connsiteY6401" fmla="*/ 6317256 h 6857957"/>
              <a:gd name="connsiteX6402" fmla="*/ 2451735 w 4826000"/>
              <a:gd name="connsiteY6402" fmla="*/ 6316621 h 6857957"/>
              <a:gd name="connsiteX6403" fmla="*/ 2454275 w 4826000"/>
              <a:gd name="connsiteY6403" fmla="*/ 6315668 h 6857957"/>
              <a:gd name="connsiteX6404" fmla="*/ 2455863 w 4826000"/>
              <a:gd name="connsiteY6404" fmla="*/ 6314398 h 6857957"/>
              <a:gd name="connsiteX6405" fmla="*/ 2457133 w 4826000"/>
              <a:gd name="connsiteY6405" fmla="*/ 6313128 h 6857957"/>
              <a:gd name="connsiteX6406" fmla="*/ 2459355 w 4826000"/>
              <a:gd name="connsiteY6406" fmla="*/ 6310588 h 6857957"/>
              <a:gd name="connsiteX6407" fmla="*/ 2461578 w 4826000"/>
              <a:gd name="connsiteY6407" fmla="*/ 6307731 h 6857957"/>
              <a:gd name="connsiteX6408" fmla="*/ 2462848 w 4826000"/>
              <a:gd name="connsiteY6408" fmla="*/ 6306461 h 6857957"/>
              <a:gd name="connsiteX6409" fmla="*/ 2464435 w 4826000"/>
              <a:gd name="connsiteY6409" fmla="*/ 6305191 h 6857957"/>
              <a:gd name="connsiteX6410" fmla="*/ 2466023 w 4826000"/>
              <a:gd name="connsiteY6410" fmla="*/ 6304238 h 6857957"/>
              <a:gd name="connsiteX6411" fmla="*/ 2468880 w 4826000"/>
              <a:gd name="connsiteY6411" fmla="*/ 6303286 h 6857957"/>
              <a:gd name="connsiteX6412" fmla="*/ 2471738 w 4826000"/>
              <a:gd name="connsiteY6412" fmla="*/ 6302651 h 6857957"/>
              <a:gd name="connsiteX6413" fmla="*/ 2475230 w 4826000"/>
              <a:gd name="connsiteY6413" fmla="*/ 6302333 h 6857957"/>
              <a:gd name="connsiteX6414" fmla="*/ 2479993 w 4826000"/>
              <a:gd name="connsiteY6414" fmla="*/ 6302333 h 6857957"/>
              <a:gd name="connsiteX6415" fmla="*/ 2485390 w 4826000"/>
              <a:gd name="connsiteY6415" fmla="*/ 6302651 h 6857957"/>
              <a:gd name="connsiteX6416" fmla="*/ 2481580 w 4826000"/>
              <a:gd name="connsiteY6416" fmla="*/ 6298206 h 6857957"/>
              <a:gd name="connsiteX6417" fmla="*/ 2478088 w 4826000"/>
              <a:gd name="connsiteY6417" fmla="*/ 6295031 h 6857957"/>
              <a:gd name="connsiteX6418" fmla="*/ 2474913 w 4826000"/>
              <a:gd name="connsiteY6418" fmla="*/ 6291538 h 6857957"/>
              <a:gd name="connsiteX6419" fmla="*/ 2473960 w 4826000"/>
              <a:gd name="connsiteY6419" fmla="*/ 6290268 h 6857957"/>
              <a:gd name="connsiteX6420" fmla="*/ 2473008 w 4826000"/>
              <a:gd name="connsiteY6420" fmla="*/ 6288998 h 6857957"/>
              <a:gd name="connsiteX6421" fmla="*/ 2472690 w 4826000"/>
              <a:gd name="connsiteY6421" fmla="*/ 6288046 h 6857957"/>
              <a:gd name="connsiteX6422" fmla="*/ 2473008 w 4826000"/>
              <a:gd name="connsiteY6422" fmla="*/ 6287093 h 6857957"/>
              <a:gd name="connsiteX6423" fmla="*/ 2473643 w 4826000"/>
              <a:gd name="connsiteY6423" fmla="*/ 6286141 h 6857957"/>
              <a:gd name="connsiteX6424" fmla="*/ 2475230 w 4826000"/>
              <a:gd name="connsiteY6424" fmla="*/ 6285188 h 6857957"/>
              <a:gd name="connsiteX6425" fmla="*/ 2477453 w 4826000"/>
              <a:gd name="connsiteY6425" fmla="*/ 6284553 h 6857957"/>
              <a:gd name="connsiteX6426" fmla="*/ 2480310 w 4826000"/>
              <a:gd name="connsiteY6426" fmla="*/ 6283918 h 6857957"/>
              <a:gd name="connsiteX6427" fmla="*/ 2488565 w 4826000"/>
              <a:gd name="connsiteY6427" fmla="*/ 6283283 h 6857957"/>
              <a:gd name="connsiteX6428" fmla="*/ 2486978 w 4826000"/>
              <a:gd name="connsiteY6428" fmla="*/ 6281696 h 6857957"/>
              <a:gd name="connsiteX6429" fmla="*/ 2486025 w 4826000"/>
              <a:gd name="connsiteY6429" fmla="*/ 6280426 h 6857957"/>
              <a:gd name="connsiteX6430" fmla="*/ 2485073 w 4826000"/>
              <a:gd name="connsiteY6430" fmla="*/ 6279156 h 6857957"/>
              <a:gd name="connsiteX6431" fmla="*/ 2484120 w 4826000"/>
              <a:gd name="connsiteY6431" fmla="*/ 6277251 h 6857957"/>
              <a:gd name="connsiteX6432" fmla="*/ 2483168 w 4826000"/>
              <a:gd name="connsiteY6432" fmla="*/ 6274393 h 6857957"/>
              <a:gd name="connsiteX6433" fmla="*/ 2482533 w 4826000"/>
              <a:gd name="connsiteY6433" fmla="*/ 6271536 h 6857957"/>
              <a:gd name="connsiteX6434" fmla="*/ 2482533 w 4826000"/>
              <a:gd name="connsiteY6434" fmla="*/ 6268361 h 6857957"/>
              <a:gd name="connsiteX6435" fmla="*/ 2483168 w 4826000"/>
              <a:gd name="connsiteY6435" fmla="*/ 6265503 h 6857957"/>
              <a:gd name="connsiteX6436" fmla="*/ 2483803 w 4826000"/>
              <a:gd name="connsiteY6436" fmla="*/ 6259788 h 6857957"/>
              <a:gd name="connsiteX6437" fmla="*/ 2483803 w 4826000"/>
              <a:gd name="connsiteY6437" fmla="*/ 6256931 h 6857957"/>
              <a:gd name="connsiteX6438" fmla="*/ 2483485 w 4826000"/>
              <a:gd name="connsiteY6438" fmla="*/ 6254391 h 6857957"/>
              <a:gd name="connsiteX6439" fmla="*/ 2482215 w 4826000"/>
              <a:gd name="connsiteY6439" fmla="*/ 6252168 h 6857957"/>
              <a:gd name="connsiteX6440" fmla="*/ 2481580 w 4826000"/>
              <a:gd name="connsiteY6440" fmla="*/ 6251216 h 6857957"/>
              <a:gd name="connsiteX6441" fmla="*/ 2480628 w 4826000"/>
              <a:gd name="connsiteY6441" fmla="*/ 6250263 h 6857957"/>
              <a:gd name="connsiteX6442" fmla="*/ 2479358 w 4826000"/>
              <a:gd name="connsiteY6442" fmla="*/ 6249311 h 6857957"/>
              <a:gd name="connsiteX6443" fmla="*/ 2478088 w 4826000"/>
              <a:gd name="connsiteY6443" fmla="*/ 6248358 h 6857957"/>
              <a:gd name="connsiteX6444" fmla="*/ 2473960 w 4826000"/>
              <a:gd name="connsiteY6444" fmla="*/ 6247088 h 6857957"/>
              <a:gd name="connsiteX6445" fmla="*/ 2469198 w 4826000"/>
              <a:gd name="connsiteY6445" fmla="*/ 6246136 h 6857957"/>
              <a:gd name="connsiteX6446" fmla="*/ 2462848 w 4826000"/>
              <a:gd name="connsiteY6446" fmla="*/ 6245501 h 6857957"/>
              <a:gd name="connsiteX6447" fmla="*/ 2463165 w 4826000"/>
              <a:gd name="connsiteY6447" fmla="*/ 6244866 h 6857957"/>
              <a:gd name="connsiteX6448" fmla="*/ 2464118 w 4826000"/>
              <a:gd name="connsiteY6448" fmla="*/ 6243913 h 6857957"/>
              <a:gd name="connsiteX6449" fmla="*/ 2467610 w 4826000"/>
              <a:gd name="connsiteY6449" fmla="*/ 6241373 h 6857957"/>
              <a:gd name="connsiteX6450" fmla="*/ 2472690 w 4826000"/>
              <a:gd name="connsiteY6450" fmla="*/ 6239468 h 6857957"/>
              <a:gd name="connsiteX6451" fmla="*/ 2477135 w 4826000"/>
              <a:gd name="connsiteY6451" fmla="*/ 6237246 h 6857957"/>
              <a:gd name="connsiteX6452" fmla="*/ 2478723 w 4826000"/>
              <a:gd name="connsiteY6452" fmla="*/ 6236293 h 6857957"/>
              <a:gd name="connsiteX6453" fmla="*/ 2479675 w 4826000"/>
              <a:gd name="connsiteY6453" fmla="*/ 6235341 h 6857957"/>
              <a:gd name="connsiteX6454" fmla="*/ 2480310 w 4826000"/>
              <a:gd name="connsiteY6454" fmla="*/ 6234388 h 6857957"/>
              <a:gd name="connsiteX6455" fmla="*/ 2480310 w 4826000"/>
              <a:gd name="connsiteY6455" fmla="*/ 6233753 h 6857957"/>
              <a:gd name="connsiteX6456" fmla="*/ 2479993 w 4826000"/>
              <a:gd name="connsiteY6456" fmla="*/ 6233436 h 6857957"/>
              <a:gd name="connsiteX6457" fmla="*/ 2478723 w 4826000"/>
              <a:gd name="connsiteY6457" fmla="*/ 6232801 h 6857957"/>
              <a:gd name="connsiteX6458" fmla="*/ 2476183 w 4826000"/>
              <a:gd name="connsiteY6458" fmla="*/ 6232166 h 6857957"/>
              <a:gd name="connsiteX6459" fmla="*/ 2472055 w 4826000"/>
              <a:gd name="connsiteY6459" fmla="*/ 6231848 h 6857957"/>
              <a:gd name="connsiteX6460" fmla="*/ 2466975 w 4826000"/>
              <a:gd name="connsiteY6460" fmla="*/ 6231848 h 6857957"/>
              <a:gd name="connsiteX6461" fmla="*/ 2473325 w 4826000"/>
              <a:gd name="connsiteY6461" fmla="*/ 6231531 h 6857957"/>
              <a:gd name="connsiteX6462" fmla="*/ 2478723 w 4826000"/>
              <a:gd name="connsiteY6462" fmla="*/ 6230578 h 6857957"/>
              <a:gd name="connsiteX6463" fmla="*/ 2483485 w 4826000"/>
              <a:gd name="connsiteY6463" fmla="*/ 6229626 h 6857957"/>
              <a:gd name="connsiteX6464" fmla="*/ 2486978 w 4826000"/>
              <a:gd name="connsiteY6464" fmla="*/ 6228356 h 6857957"/>
              <a:gd name="connsiteX6465" fmla="*/ 2490153 w 4826000"/>
              <a:gd name="connsiteY6465" fmla="*/ 6226451 h 6857957"/>
              <a:gd name="connsiteX6466" fmla="*/ 2492693 w 4826000"/>
              <a:gd name="connsiteY6466" fmla="*/ 6224863 h 6857957"/>
              <a:gd name="connsiteX6467" fmla="*/ 2494280 w 4826000"/>
              <a:gd name="connsiteY6467" fmla="*/ 6222958 h 6857957"/>
              <a:gd name="connsiteX6468" fmla="*/ 2495550 w 4826000"/>
              <a:gd name="connsiteY6468" fmla="*/ 6220736 h 6857957"/>
              <a:gd name="connsiteX6469" fmla="*/ 2496503 w 4826000"/>
              <a:gd name="connsiteY6469" fmla="*/ 6218196 h 6857957"/>
              <a:gd name="connsiteX6470" fmla="*/ 2497138 w 4826000"/>
              <a:gd name="connsiteY6470" fmla="*/ 6215656 h 6857957"/>
              <a:gd name="connsiteX6471" fmla="*/ 2498408 w 4826000"/>
              <a:gd name="connsiteY6471" fmla="*/ 6210576 h 6857957"/>
              <a:gd name="connsiteX6472" fmla="*/ 2499360 w 4826000"/>
              <a:gd name="connsiteY6472" fmla="*/ 6205813 h 6857957"/>
              <a:gd name="connsiteX6473" fmla="*/ 2499995 w 4826000"/>
              <a:gd name="connsiteY6473" fmla="*/ 6202956 h 6857957"/>
              <a:gd name="connsiteX6474" fmla="*/ 1861237 w 4826000"/>
              <a:gd name="connsiteY6474" fmla="*/ 6200733 h 6857957"/>
              <a:gd name="connsiteX6475" fmla="*/ 1869329 w 4826000"/>
              <a:gd name="connsiteY6475" fmla="*/ 6206041 h 6857957"/>
              <a:gd name="connsiteX6476" fmla="*/ 1873064 w 4826000"/>
              <a:gd name="connsiteY6476" fmla="*/ 6208694 h 6857957"/>
              <a:gd name="connsiteX6477" fmla="*/ 1876488 w 4826000"/>
              <a:gd name="connsiteY6477" fmla="*/ 6211016 h 6857957"/>
              <a:gd name="connsiteX6478" fmla="*/ 1877734 w 4826000"/>
              <a:gd name="connsiteY6478" fmla="*/ 6212343 h 6857957"/>
              <a:gd name="connsiteX6479" fmla="*/ 1878667 w 4826000"/>
              <a:gd name="connsiteY6479" fmla="*/ 6214002 h 6857957"/>
              <a:gd name="connsiteX6480" fmla="*/ 1879289 w 4826000"/>
              <a:gd name="connsiteY6480" fmla="*/ 6215329 h 6857957"/>
              <a:gd name="connsiteX6481" fmla="*/ 1879601 w 4826000"/>
              <a:gd name="connsiteY6481" fmla="*/ 6216656 h 6857957"/>
              <a:gd name="connsiteX6482" fmla="*/ 1879601 w 4826000"/>
              <a:gd name="connsiteY6482" fmla="*/ 6218314 h 6857957"/>
              <a:gd name="connsiteX6483" fmla="*/ 1879289 w 4826000"/>
              <a:gd name="connsiteY6483" fmla="*/ 6219641 h 6857957"/>
              <a:gd name="connsiteX6484" fmla="*/ 1878667 w 4826000"/>
              <a:gd name="connsiteY6484" fmla="*/ 6221631 h 6857957"/>
              <a:gd name="connsiteX6485" fmla="*/ 1877422 w 4826000"/>
              <a:gd name="connsiteY6485" fmla="*/ 6222958 h 6857957"/>
              <a:gd name="connsiteX6486" fmla="*/ 1875243 w 4826000"/>
              <a:gd name="connsiteY6486" fmla="*/ 6222627 h 6857957"/>
              <a:gd name="connsiteX6487" fmla="*/ 1873687 w 4826000"/>
              <a:gd name="connsiteY6487" fmla="*/ 6222295 h 6857957"/>
              <a:gd name="connsiteX6488" fmla="*/ 1872130 w 4826000"/>
              <a:gd name="connsiteY6488" fmla="*/ 6221300 h 6857957"/>
              <a:gd name="connsiteX6489" fmla="*/ 1871508 w 4826000"/>
              <a:gd name="connsiteY6489" fmla="*/ 6219973 h 6857957"/>
              <a:gd name="connsiteX6490" fmla="*/ 1870885 w 4826000"/>
              <a:gd name="connsiteY6490" fmla="*/ 6218646 h 6857957"/>
              <a:gd name="connsiteX6491" fmla="*/ 1870574 w 4826000"/>
              <a:gd name="connsiteY6491" fmla="*/ 6217319 h 6857957"/>
              <a:gd name="connsiteX6492" fmla="*/ 1869951 w 4826000"/>
              <a:gd name="connsiteY6492" fmla="*/ 6214665 h 6857957"/>
              <a:gd name="connsiteX6493" fmla="*/ 1869329 w 4826000"/>
              <a:gd name="connsiteY6493" fmla="*/ 6214334 h 6857957"/>
              <a:gd name="connsiteX6494" fmla="*/ 1869017 w 4826000"/>
              <a:gd name="connsiteY6494" fmla="*/ 6213670 h 6857957"/>
              <a:gd name="connsiteX6495" fmla="*/ 1867461 w 4826000"/>
              <a:gd name="connsiteY6495" fmla="*/ 6212675 h 6857957"/>
              <a:gd name="connsiteX6496" fmla="*/ 1864971 w 4826000"/>
              <a:gd name="connsiteY6496" fmla="*/ 6212343 h 6857957"/>
              <a:gd name="connsiteX6497" fmla="*/ 1862481 w 4826000"/>
              <a:gd name="connsiteY6497" fmla="*/ 6212343 h 6857957"/>
              <a:gd name="connsiteX6498" fmla="*/ 1850341 w 4826000"/>
              <a:gd name="connsiteY6498" fmla="*/ 6212343 h 6857957"/>
              <a:gd name="connsiteX6499" fmla="*/ 1848785 w 4826000"/>
              <a:gd name="connsiteY6499" fmla="*/ 6210685 h 6857957"/>
              <a:gd name="connsiteX6500" fmla="*/ 1848162 w 4826000"/>
              <a:gd name="connsiteY6500" fmla="*/ 6209690 h 6857957"/>
              <a:gd name="connsiteX6501" fmla="*/ 1847851 w 4826000"/>
              <a:gd name="connsiteY6501" fmla="*/ 6208363 h 6857957"/>
              <a:gd name="connsiteX6502" fmla="*/ 1848162 w 4826000"/>
              <a:gd name="connsiteY6502" fmla="*/ 6207699 h 6857957"/>
              <a:gd name="connsiteX6503" fmla="*/ 1848473 w 4826000"/>
              <a:gd name="connsiteY6503" fmla="*/ 6206704 h 6857957"/>
              <a:gd name="connsiteX6504" fmla="*/ 1849407 w 4826000"/>
              <a:gd name="connsiteY6504" fmla="*/ 6206041 h 6857957"/>
              <a:gd name="connsiteX6505" fmla="*/ 1851586 w 4826000"/>
              <a:gd name="connsiteY6505" fmla="*/ 6204714 h 6857957"/>
              <a:gd name="connsiteX6506" fmla="*/ 1857190 w 4826000"/>
              <a:gd name="connsiteY6506" fmla="*/ 6203055 h 6857957"/>
              <a:gd name="connsiteX6507" fmla="*/ 1859990 w 4826000"/>
              <a:gd name="connsiteY6507" fmla="*/ 6202060 h 6857957"/>
              <a:gd name="connsiteX6508" fmla="*/ 1860613 w 4826000"/>
              <a:gd name="connsiteY6508" fmla="*/ 6201397 h 6857957"/>
              <a:gd name="connsiteX6509" fmla="*/ 2759833 w 4826000"/>
              <a:gd name="connsiteY6509" fmla="*/ 6199146 h 6857957"/>
              <a:gd name="connsiteX6510" fmla="*/ 2762431 w 4826000"/>
              <a:gd name="connsiteY6510" fmla="*/ 6199146 h 6857957"/>
              <a:gd name="connsiteX6511" fmla="*/ 2764704 w 4826000"/>
              <a:gd name="connsiteY6511" fmla="*/ 6199146 h 6857957"/>
              <a:gd name="connsiteX6512" fmla="*/ 2767301 w 4826000"/>
              <a:gd name="connsiteY6512" fmla="*/ 6199472 h 6857957"/>
              <a:gd name="connsiteX6513" fmla="*/ 2770224 w 4826000"/>
              <a:gd name="connsiteY6513" fmla="*/ 6200123 h 6857957"/>
              <a:gd name="connsiteX6514" fmla="*/ 2772822 w 4826000"/>
              <a:gd name="connsiteY6514" fmla="*/ 6200774 h 6857957"/>
              <a:gd name="connsiteX6515" fmla="*/ 2775095 w 4826000"/>
              <a:gd name="connsiteY6515" fmla="*/ 6201751 h 6857957"/>
              <a:gd name="connsiteX6516" fmla="*/ 2777368 w 4826000"/>
              <a:gd name="connsiteY6516" fmla="*/ 6203054 h 6857957"/>
              <a:gd name="connsiteX6517" fmla="*/ 2779316 w 4826000"/>
              <a:gd name="connsiteY6517" fmla="*/ 6204031 h 6857957"/>
              <a:gd name="connsiteX6518" fmla="*/ 2780939 w 4826000"/>
              <a:gd name="connsiteY6518" fmla="*/ 6205985 h 6857957"/>
              <a:gd name="connsiteX6519" fmla="*/ 2781914 w 4826000"/>
              <a:gd name="connsiteY6519" fmla="*/ 6207287 h 6857957"/>
              <a:gd name="connsiteX6520" fmla="*/ 2782888 w 4826000"/>
              <a:gd name="connsiteY6520" fmla="*/ 6208590 h 6857957"/>
              <a:gd name="connsiteX6521" fmla="*/ 2782888 w 4826000"/>
              <a:gd name="connsiteY6521" fmla="*/ 6210218 h 6857957"/>
              <a:gd name="connsiteX6522" fmla="*/ 2782563 w 4826000"/>
              <a:gd name="connsiteY6522" fmla="*/ 6211846 h 6857957"/>
              <a:gd name="connsiteX6523" fmla="*/ 2780290 w 4826000"/>
              <a:gd name="connsiteY6523" fmla="*/ 6211521 h 6857957"/>
              <a:gd name="connsiteX6524" fmla="*/ 2778991 w 4826000"/>
              <a:gd name="connsiteY6524" fmla="*/ 6211195 h 6857957"/>
              <a:gd name="connsiteX6525" fmla="*/ 2778017 w 4826000"/>
              <a:gd name="connsiteY6525" fmla="*/ 6210869 h 6857957"/>
              <a:gd name="connsiteX6526" fmla="*/ 2777043 w 4826000"/>
              <a:gd name="connsiteY6526" fmla="*/ 6209892 h 6857957"/>
              <a:gd name="connsiteX6527" fmla="*/ 2776069 w 4826000"/>
              <a:gd name="connsiteY6527" fmla="*/ 6208264 h 6857957"/>
              <a:gd name="connsiteX6528" fmla="*/ 2774770 w 4826000"/>
              <a:gd name="connsiteY6528" fmla="*/ 6206636 h 6857957"/>
              <a:gd name="connsiteX6529" fmla="*/ 2769899 w 4826000"/>
              <a:gd name="connsiteY6529" fmla="*/ 6208590 h 6857957"/>
              <a:gd name="connsiteX6530" fmla="*/ 2767951 w 4826000"/>
              <a:gd name="connsiteY6530" fmla="*/ 6209241 h 6857957"/>
              <a:gd name="connsiteX6531" fmla="*/ 2766327 w 4826000"/>
              <a:gd name="connsiteY6531" fmla="*/ 6209241 h 6857957"/>
              <a:gd name="connsiteX6532" fmla="*/ 2765353 w 4826000"/>
              <a:gd name="connsiteY6532" fmla="*/ 6209241 h 6857957"/>
              <a:gd name="connsiteX6533" fmla="*/ 2764704 w 4826000"/>
              <a:gd name="connsiteY6533" fmla="*/ 6208915 h 6857957"/>
              <a:gd name="connsiteX6534" fmla="*/ 2764054 w 4826000"/>
              <a:gd name="connsiteY6534" fmla="*/ 6208264 h 6857957"/>
              <a:gd name="connsiteX6535" fmla="*/ 2763405 w 4826000"/>
              <a:gd name="connsiteY6535" fmla="*/ 6207613 h 6857957"/>
              <a:gd name="connsiteX6536" fmla="*/ 2762431 w 4826000"/>
              <a:gd name="connsiteY6536" fmla="*/ 6205985 h 6857957"/>
              <a:gd name="connsiteX6537" fmla="*/ 2761132 w 4826000"/>
              <a:gd name="connsiteY6537" fmla="*/ 6203705 h 6857957"/>
              <a:gd name="connsiteX6538" fmla="*/ 2759508 w 4826000"/>
              <a:gd name="connsiteY6538" fmla="*/ 6203054 h 6857957"/>
              <a:gd name="connsiteX6539" fmla="*/ 2758209 w 4826000"/>
              <a:gd name="connsiteY6539" fmla="*/ 6202403 h 6857957"/>
              <a:gd name="connsiteX6540" fmla="*/ 2756586 w 4826000"/>
              <a:gd name="connsiteY6540" fmla="*/ 6201751 h 6857957"/>
              <a:gd name="connsiteX6541" fmla="*/ 2754313 w 4826000"/>
              <a:gd name="connsiteY6541" fmla="*/ 6201426 h 6857957"/>
              <a:gd name="connsiteX6542" fmla="*/ 2755936 w 4826000"/>
              <a:gd name="connsiteY6542" fmla="*/ 6200449 h 6857957"/>
              <a:gd name="connsiteX6543" fmla="*/ 2757560 w 4826000"/>
              <a:gd name="connsiteY6543" fmla="*/ 6199472 h 6857957"/>
              <a:gd name="connsiteX6544" fmla="*/ 1495298 w 4826000"/>
              <a:gd name="connsiteY6544" fmla="*/ 6192796 h 6857957"/>
              <a:gd name="connsiteX6545" fmla="*/ 1501192 w 4826000"/>
              <a:gd name="connsiteY6545" fmla="*/ 6193749 h 6857957"/>
              <a:gd name="connsiteX6546" fmla="*/ 1502744 w 4826000"/>
              <a:gd name="connsiteY6546" fmla="*/ 6194066 h 6857957"/>
              <a:gd name="connsiteX6547" fmla="*/ 1503364 w 4826000"/>
              <a:gd name="connsiteY6547" fmla="*/ 6194701 h 6857957"/>
              <a:gd name="connsiteX6548" fmla="*/ 1503364 w 4826000"/>
              <a:gd name="connsiteY6548" fmla="*/ 6195019 h 6857957"/>
              <a:gd name="connsiteX6549" fmla="*/ 1502744 w 4826000"/>
              <a:gd name="connsiteY6549" fmla="*/ 6195654 h 6857957"/>
              <a:gd name="connsiteX6550" fmla="*/ 1500262 w 4826000"/>
              <a:gd name="connsiteY6550" fmla="*/ 6196606 h 6857957"/>
              <a:gd name="connsiteX6551" fmla="*/ 1493747 w 4826000"/>
              <a:gd name="connsiteY6551" fmla="*/ 6199146 h 6857957"/>
              <a:gd name="connsiteX6552" fmla="*/ 1490955 w 4826000"/>
              <a:gd name="connsiteY6552" fmla="*/ 6200099 h 6857957"/>
              <a:gd name="connsiteX6553" fmla="*/ 1490335 w 4826000"/>
              <a:gd name="connsiteY6553" fmla="*/ 6200734 h 6857957"/>
              <a:gd name="connsiteX6554" fmla="*/ 1490025 w 4826000"/>
              <a:gd name="connsiteY6554" fmla="*/ 6201052 h 6857957"/>
              <a:gd name="connsiteX6555" fmla="*/ 1490645 w 4826000"/>
              <a:gd name="connsiteY6555" fmla="*/ 6202004 h 6857957"/>
              <a:gd name="connsiteX6556" fmla="*/ 1491577 w 4826000"/>
              <a:gd name="connsiteY6556" fmla="*/ 6202639 h 6857957"/>
              <a:gd name="connsiteX6557" fmla="*/ 1493437 w 4826000"/>
              <a:gd name="connsiteY6557" fmla="*/ 6202957 h 6857957"/>
              <a:gd name="connsiteX6558" fmla="*/ 1495298 w 4826000"/>
              <a:gd name="connsiteY6558" fmla="*/ 6202957 h 6857957"/>
              <a:gd name="connsiteX6559" fmla="*/ 1503364 w 4826000"/>
              <a:gd name="connsiteY6559" fmla="*/ 6203592 h 6857957"/>
              <a:gd name="connsiteX6560" fmla="*/ 1503054 w 4826000"/>
              <a:gd name="connsiteY6560" fmla="*/ 6204227 h 6857957"/>
              <a:gd name="connsiteX6561" fmla="*/ 1502433 w 4826000"/>
              <a:gd name="connsiteY6561" fmla="*/ 6204544 h 6857957"/>
              <a:gd name="connsiteX6562" fmla="*/ 1500262 w 4826000"/>
              <a:gd name="connsiteY6562" fmla="*/ 6205497 h 6857957"/>
              <a:gd name="connsiteX6563" fmla="*/ 1497160 w 4826000"/>
              <a:gd name="connsiteY6563" fmla="*/ 6206132 h 6857957"/>
              <a:gd name="connsiteX6564" fmla="*/ 1494058 w 4826000"/>
              <a:gd name="connsiteY6564" fmla="*/ 6206449 h 6857957"/>
              <a:gd name="connsiteX6565" fmla="*/ 1486302 w 4826000"/>
              <a:gd name="connsiteY6565" fmla="*/ 6206767 h 6857957"/>
              <a:gd name="connsiteX6566" fmla="*/ 1478237 w 4826000"/>
              <a:gd name="connsiteY6566" fmla="*/ 6207084 h 6857957"/>
              <a:gd name="connsiteX6567" fmla="*/ 1476996 w 4826000"/>
              <a:gd name="connsiteY6567" fmla="*/ 6205179 h 6857957"/>
              <a:gd name="connsiteX6568" fmla="*/ 1476376 w 4826000"/>
              <a:gd name="connsiteY6568" fmla="*/ 6203592 h 6857957"/>
              <a:gd name="connsiteX6569" fmla="*/ 1476376 w 4826000"/>
              <a:gd name="connsiteY6569" fmla="*/ 6202322 h 6857957"/>
              <a:gd name="connsiteX6570" fmla="*/ 1476686 w 4826000"/>
              <a:gd name="connsiteY6570" fmla="*/ 6201369 h 6857957"/>
              <a:gd name="connsiteX6571" fmla="*/ 1477618 w 4826000"/>
              <a:gd name="connsiteY6571" fmla="*/ 6200417 h 6857957"/>
              <a:gd name="connsiteX6572" fmla="*/ 1478857 w 4826000"/>
              <a:gd name="connsiteY6572" fmla="*/ 6199464 h 6857957"/>
              <a:gd name="connsiteX6573" fmla="*/ 1481959 w 4826000"/>
              <a:gd name="connsiteY6573" fmla="*/ 6197876 h 6857957"/>
              <a:gd name="connsiteX6574" fmla="*/ 1489404 w 4826000"/>
              <a:gd name="connsiteY6574" fmla="*/ 6195654 h 6857957"/>
              <a:gd name="connsiteX6575" fmla="*/ 1492507 w 4826000"/>
              <a:gd name="connsiteY6575" fmla="*/ 6194384 h 6857957"/>
              <a:gd name="connsiteX6576" fmla="*/ 1494368 w 4826000"/>
              <a:gd name="connsiteY6576" fmla="*/ 6193749 h 6857957"/>
              <a:gd name="connsiteX6577" fmla="*/ 1399541 w 4826000"/>
              <a:gd name="connsiteY6577" fmla="*/ 6189621 h 6857957"/>
              <a:gd name="connsiteX6578" fmla="*/ 1409701 w 4826000"/>
              <a:gd name="connsiteY6578" fmla="*/ 6189621 h 6857957"/>
              <a:gd name="connsiteX6579" fmla="*/ 1408748 w 4826000"/>
              <a:gd name="connsiteY6579" fmla="*/ 6190522 h 6857957"/>
              <a:gd name="connsiteX6580" fmla="*/ 1407161 w 4826000"/>
              <a:gd name="connsiteY6580" fmla="*/ 6191423 h 6857957"/>
              <a:gd name="connsiteX6581" fmla="*/ 1403668 w 4826000"/>
              <a:gd name="connsiteY6581" fmla="*/ 6192625 h 6857957"/>
              <a:gd name="connsiteX6582" fmla="*/ 1396048 w 4826000"/>
              <a:gd name="connsiteY6582" fmla="*/ 6194727 h 6857957"/>
              <a:gd name="connsiteX6583" fmla="*/ 1392556 w 4826000"/>
              <a:gd name="connsiteY6583" fmla="*/ 6195929 h 6857957"/>
              <a:gd name="connsiteX6584" fmla="*/ 1389064 w 4826000"/>
              <a:gd name="connsiteY6584" fmla="*/ 6197130 h 6857957"/>
              <a:gd name="connsiteX6585" fmla="*/ 1387793 w 4826000"/>
              <a:gd name="connsiteY6585" fmla="*/ 6198031 h 6857957"/>
              <a:gd name="connsiteX6586" fmla="*/ 1386841 w 4826000"/>
              <a:gd name="connsiteY6586" fmla="*/ 6198932 h 6857957"/>
              <a:gd name="connsiteX6587" fmla="*/ 1386206 w 4826000"/>
              <a:gd name="connsiteY6587" fmla="*/ 6199833 h 6857957"/>
              <a:gd name="connsiteX6588" fmla="*/ 1385888 w 4826000"/>
              <a:gd name="connsiteY6588" fmla="*/ 6200734 h 6857957"/>
              <a:gd name="connsiteX6589" fmla="*/ 1383348 w 4826000"/>
              <a:gd name="connsiteY6589" fmla="*/ 6200734 h 6857957"/>
              <a:gd name="connsiteX6590" fmla="*/ 1381443 w 4826000"/>
              <a:gd name="connsiteY6590" fmla="*/ 6200134 h 6857957"/>
              <a:gd name="connsiteX6591" fmla="*/ 1380173 w 4826000"/>
              <a:gd name="connsiteY6591" fmla="*/ 6199232 h 6857957"/>
              <a:gd name="connsiteX6592" fmla="*/ 1379538 w 4826000"/>
              <a:gd name="connsiteY6592" fmla="*/ 6198331 h 6857957"/>
              <a:gd name="connsiteX6593" fmla="*/ 1378903 w 4826000"/>
              <a:gd name="connsiteY6593" fmla="*/ 6196830 h 6857957"/>
              <a:gd name="connsiteX6594" fmla="*/ 1378587 w 4826000"/>
              <a:gd name="connsiteY6594" fmla="*/ 6195628 h 6857957"/>
              <a:gd name="connsiteX6595" fmla="*/ 1377951 w 4826000"/>
              <a:gd name="connsiteY6595" fmla="*/ 6193225 h 6857957"/>
              <a:gd name="connsiteX6596" fmla="*/ 1383666 w 4826000"/>
              <a:gd name="connsiteY6596" fmla="*/ 6191724 h 6857957"/>
              <a:gd name="connsiteX6597" fmla="*/ 1390968 w 4826000"/>
              <a:gd name="connsiteY6597" fmla="*/ 6190222 h 6857957"/>
              <a:gd name="connsiteX6598" fmla="*/ 2681289 w 4826000"/>
              <a:gd name="connsiteY6598" fmla="*/ 6188033 h 6857957"/>
              <a:gd name="connsiteX6599" fmla="*/ 2681289 w 4826000"/>
              <a:gd name="connsiteY6599" fmla="*/ 6189911 h 6857957"/>
              <a:gd name="connsiteX6600" fmla="*/ 2681289 w 4826000"/>
              <a:gd name="connsiteY6600" fmla="*/ 6191790 h 6857957"/>
              <a:gd name="connsiteX6601" fmla="*/ 2680644 w 4826000"/>
              <a:gd name="connsiteY6601" fmla="*/ 6193355 h 6857957"/>
              <a:gd name="connsiteX6602" fmla="*/ 2679676 w 4826000"/>
              <a:gd name="connsiteY6602" fmla="*/ 6194607 h 6857957"/>
              <a:gd name="connsiteX6603" fmla="*/ 2678709 w 4826000"/>
              <a:gd name="connsiteY6603" fmla="*/ 6195859 h 6857957"/>
              <a:gd name="connsiteX6604" fmla="*/ 2677742 w 4826000"/>
              <a:gd name="connsiteY6604" fmla="*/ 6197111 h 6857957"/>
              <a:gd name="connsiteX6605" fmla="*/ 2674839 w 4826000"/>
              <a:gd name="connsiteY6605" fmla="*/ 6199928 h 6857957"/>
              <a:gd name="connsiteX6606" fmla="*/ 2671292 w 4826000"/>
              <a:gd name="connsiteY6606" fmla="*/ 6202120 h 6857957"/>
              <a:gd name="connsiteX6607" fmla="*/ 2668712 w 4826000"/>
              <a:gd name="connsiteY6607" fmla="*/ 6204311 h 6857957"/>
              <a:gd name="connsiteX6608" fmla="*/ 2667423 w 4826000"/>
              <a:gd name="connsiteY6608" fmla="*/ 6205876 h 6857957"/>
              <a:gd name="connsiteX6609" fmla="*/ 2666455 w 4826000"/>
              <a:gd name="connsiteY6609" fmla="*/ 6207441 h 6857957"/>
              <a:gd name="connsiteX6610" fmla="*/ 2665165 w 4826000"/>
              <a:gd name="connsiteY6610" fmla="*/ 6208693 h 6857957"/>
              <a:gd name="connsiteX6611" fmla="*/ 2664843 w 4826000"/>
              <a:gd name="connsiteY6611" fmla="*/ 6210258 h 6857957"/>
              <a:gd name="connsiteX6612" fmla="*/ 2663231 w 4826000"/>
              <a:gd name="connsiteY6612" fmla="*/ 6209632 h 6857957"/>
              <a:gd name="connsiteX6613" fmla="*/ 2662263 w 4826000"/>
              <a:gd name="connsiteY6613" fmla="*/ 6208693 h 6857957"/>
              <a:gd name="connsiteX6614" fmla="*/ 2661296 w 4826000"/>
              <a:gd name="connsiteY6614" fmla="*/ 6207441 h 6857957"/>
              <a:gd name="connsiteX6615" fmla="*/ 2660973 w 4826000"/>
              <a:gd name="connsiteY6615" fmla="*/ 6205876 h 6857957"/>
              <a:gd name="connsiteX6616" fmla="*/ 2660651 w 4826000"/>
              <a:gd name="connsiteY6616" fmla="*/ 6203998 h 6857957"/>
              <a:gd name="connsiteX6617" fmla="*/ 2660973 w 4826000"/>
              <a:gd name="connsiteY6617" fmla="*/ 6202433 h 6857957"/>
              <a:gd name="connsiteX6618" fmla="*/ 2661618 w 4826000"/>
              <a:gd name="connsiteY6618" fmla="*/ 6200554 h 6857957"/>
              <a:gd name="connsiteX6619" fmla="*/ 2662586 w 4826000"/>
              <a:gd name="connsiteY6619" fmla="*/ 6198676 h 6857957"/>
              <a:gd name="connsiteX6620" fmla="*/ 2663875 w 4826000"/>
              <a:gd name="connsiteY6620" fmla="*/ 6196798 h 6857957"/>
              <a:gd name="connsiteX6621" fmla="*/ 2665165 w 4826000"/>
              <a:gd name="connsiteY6621" fmla="*/ 6194920 h 6857957"/>
              <a:gd name="connsiteX6622" fmla="*/ 2667423 w 4826000"/>
              <a:gd name="connsiteY6622" fmla="*/ 6193355 h 6857957"/>
              <a:gd name="connsiteX6623" fmla="*/ 2669357 w 4826000"/>
              <a:gd name="connsiteY6623" fmla="*/ 6191790 h 6857957"/>
              <a:gd name="connsiteX6624" fmla="*/ 2671937 w 4826000"/>
              <a:gd name="connsiteY6624" fmla="*/ 6190224 h 6857957"/>
              <a:gd name="connsiteX6625" fmla="*/ 2674839 w 4826000"/>
              <a:gd name="connsiteY6625" fmla="*/ 6189285 h 6857957"/>
              <a:gd name="connsiteX6626" fmla="*/ 2677742 w 4826000"/>
              <a:gd name="connsiteY6626" fmla="*/ 6188659 h 6857957"/>
              <a:gd name="connsiteX6627" fmla="*/ 1453254 w 4826000"/>
              <a:gd name="connsiteY6627" fmla="*/ 6180096 h 6857957"/>
              <a:gd name="connsiteX6628" fmla="*/ 1457433 w 4826000"/>
              <a:gd name="connsiteY6628" fmla="*/ 6180401 h 6857957"/>
              <a:gd name="connsiteX6629" fmla="*/ 1460326 w 4826000"/>
              <a:gd name="connsiteY6629" fmla="*/ 6181010 h 6857957"/>
              <a:gd name="connsiteX6630" fmla="*/ 1462896 w 4826000"/>
              <a:gd name="connsiteY6630" fmla="*/ 6182227 h 6857957"/>
              <a:gd name="connsiteX6631" fmla="*/ 1465146 w 4826000"/>
              <a:gd name="connsiteY6631" fmla="*/ 6183141 h 6857957"/>
              <a:gd name="connsiteX6632" fmla="*/ 1467396 w 4826000"/>
              <a:gd name="connsiteY6632" fmla="*/ 6184359 h 6857957"/>
              <a:gd name="connsiteX6633" fmla="*/ 1470610 w 4826000"/>
              <a:gd name="connsiteY6633" fmla="*/ 6185272 h 6857957"/>
              <a:gd name="connsiteX6634" fmla="*/ 1474788 w 4826000"/>
              <a:gd name="connsiteY6634" fmla="*/ 6185272 h 6857957"/>
              <a:gd name="connsiteX6635" fmla="*/ 1469324 w 4826000"/>
              <a:gd name="connsiteY6635" fmla="*/ 6185576 h 6857957"/>
              <a:gd name="connsiteX6636" fmla="*/ 1464825 w 4826000"/>
              <a:gd name="connsiteY6636" fmla="*/ 6186185 h 6857957"/>
              <a:gd name="connsiteX6637" fmla="*/ 1460326 w 4826000"/>
              <a:gd name="connsiteY6637" fmla="*/ 6186794 h 6857957"/>
              <a:gd name="connsiteX6638" fmla="*/ 1457112 w 4826000"/>
              <a:gd name="connsiteY6638" fmla="*/ 6187708 h 6857957"/>
              <a:gd name="connsiteX6639" fmla="*/ 1453575 w 4826000"/>
              <a:gd name="connsiteY6639" fmla="*/ 6188621 h 6857957"/>
              <a:gd name="connsiteX6640" fmla="*/ 1451004 w 4826000"/>
              <a:gd name="connsiteY6640" fmla="*/ 6189839 h 6857957"/>
              <a:gd name="connsiteX6641" fmla="*/ 1446183 w 4826000"/>
              <a:gd name="connsiteY6641" fmla="*/ 6192579 h 6857957"/>
              <a:gd name="connsiteX6642" fmla="*/ 1442005 w 4826000"/>
              <a:gd name="connsiteY6642" fmla="*/ 6195319 h 6857957"/>
              <a:gd name="connsiteX6643" fmla="*/ 1437506 w 4826000"/>
              <a:gd name="connsiteY6643" fmla="*/ 6198363 h 6857957"/>
              <a:gd name="connsiteX6644" fmla="*/ 1434934 w 4826000"/>
              <a:gd name="connsiteY6644" fmla="*/ 6199581 h 6857957"/>
              <a:gd name="connsiteX6645" fmla="*/ 1432042 w 4826000"/>
              <a:gd name="connsiteY6645" fmla="*/ 6200495 h 6857957"/>
              <a:gd name="connsiteX6646" fmla="*/ 1428828 w 4826000"/>
              <a:gd name="connsiteY6646" fmla="*/ 6201408 h 6857957"/>
              <a:gd name="connsiteX6647" fmla="*/ 1424971 w 4826000"/>
              <a:gd name="connsiteY6647" fmla="*/ 6202321 h 6857957"/>
              <a:gd name="connsiteX6648" fmla="*/ 1424650 w 4826000"/>
              <a:gd name="connsiteY6648" fmla="*/ 6201103 h 6857957"/>
              <a:gd name="connsiteX6649" fmla="*/ 1424971 w 4826000"/>
              <a:gd name="connsiteY6649" fmla="*/ 6199581 h 6857957"/>
              <a:gd name="connsiteX6650" fmla="*/ 1425935 w 4826000"/>
              <a:gd name="connsiteY6650" fmla="*/ 6198363 h 6857957"/>
              <a:gd name="connsiteX6651" fmla="*/ 1427221 w 4826000"/>
              <a:gd name="connsiteY6651" fmla="*/ 6196841 h 6857957"/>
              <a:gd name="connsiteX6652" fmla="*/ 1429792 w 4826000"/>
              <a:gd name="connsiteY6652" fmla="*/ 6194710 h 6857957"/>
              <a:gd name="connsiteX6653" fmla="*/ 1432363 w 4826000"/>
              <a:gd name="connsiteY6653" fmla="*/ 6192579 h 6857957"/>
              <a:gd name="connsiteX6654" fmla="*/ 1433327 w 4826000"/>
              <a:gd name="connsiteY6654" fmla="*/ 6191665 h 6857957"/>
              <a:gd name="connsiteX6655" fmla="*/ 1433649 w 4826000"/>
              <a:gd name="connsiteY6655" fmla="*/ 6190448 h 6857957"/>
              <a:gd name="connsiteX6656" fmla="*/ 1434292 w 4826000"/>
              <a:gd name="connsiteY6656" fmla="*/ 6189534 h 6857957"/>
              <a:gd name="connsiteX6657" fmla="*/ 1433327 w 4826000"/>
              <a:gd name="connsiteY6657" fmla="*/ 6188925 h 6857957"/>
              <a:gd name="connsiteX6658" fmla="*/ 1432042 w 4826000"/>
              <a:gd name="connsiteY6658" fmla="*/ 6188316 h 6857957"/>
              <a:gd name="connsiteX6659" fmla="*/ 1429792 w 4826000"/>
              <a:gd name="connsiteY6659" fmla="*/ 6187708 h 6857957"/>
              <a:gd name="connsiteX6660" fmla="*/ 1426900 w 4826000"/>
              <a:gd name="connsiteY6660" fmla="*/ 6187099 h 6857957"/>
              <a:gd name="connsiteX6661" fmla="*/ 1422401 w 4826000"/>
              <a:gd name="connsiteY6661" fmla="*/ 6186794 h 6857957"/>
              <a:gd name="connsiteX6662" fmla="*/ 1422721 w 4826000"/>
              <a:gd name="connsiteY6662" fmla="*/ 6185881 h 6857957"/>
              <a:gd name="connsiteX6663" fmla="*/ 1423364 w 4826000"/>
              <a:gd name="connsiteY6663" fmla="*/ 6185272 h 6857957"/>
              <a:gd name="connsiteX6664" fmla="*/ 1424328 w 4826000"/>
              <a:gd name="connsiteY6664" fmla="*/ 6184967 h 6857957"/>
              <a:gd name="connsiteX6665" fmla="*/ 1425615 w 4826000"/>
              <a:gd name="connsiteY6665" fmla="*/ 6184967 h 6857957"/>
              <a:gd name="connsiteX6666" fmla="*/ 1426900 w 4826000"/>
              <a:gd name="connsiteY6666" fmla="*/ 6185272 h 6857957"/>
              <a:gd name="connsiteX6667" fmla="*/ 1427864 w 4826000"/>
              <a:gd name="connsiteY6667" fmla="*/ 6185576 h 6857957"/>
              <a:gd name="connsiteX6668" fmla="*/ 1428506 w 4826000"/>
              <a:gd name="connsiteY6668" fmla="*/ 6186185 h 6857957"/>
              <a:gd name="connsiteX6669" fmla="*/ 1428828 w 4826000"/>
              <a:gd name="connsiteY6669" fmla="*/ 6186490 h 6857957"/>
              <a:gd name="connsiteX6670" fmla="*/ 1433327 w 4826000"/>
              <a:gd name="connsiteY6670" fmla="*/ 6186794 h 6857957"/>
              <a:gd name="connsiteX6671" fmla="*/ 1437506 w 4826000"/>
              <a:gd name="connsiteY6671" fmla="*/ 6186490 h 6857957"/>
              <a:gd name="connsiteX6672" fmla="*/ 1441041 w 4826000"/>
              <a:gd name="connsiteY6672" fmla="*/ 6186185 h 6857957"/>
              <a:gd name="connsiteX6673" fmla="*/ 1443933 w 4826000"/>
              <a:gd name="connsiteY6673" fmla="*/ 6185576 h 6857957"/>
              <a:gd name="connsiteX6674" fmla="*/ 1445862 w 4826000"/>
              <a:gd name="connsiteY6674" fmla="*/ 6184967 h 6857957"/>
              <a:gd name="connsiteX6675" fmla="*/ 1447147 w 4826000"/>
              <a:gd name="connsiteY6675" fmla="*/ 6183445 h 6857957"/>
              <a:gd name="connsiteX6676" fmla="*/ 1447469 w 4826000"/>
              <a:gd name="connsiteY6676" fmla="*/ 6182836 h 6857957"/>
              <a:gd name="connsiteX6677" fmla="*/ 1447790 w 4826000"/>
              <a:gd name="connsiteY6677" fmla="*/ 6182227 h 6857957"/>
              <a:gd name="connsiteX6678" fmla="*/ 1447469 w 4826000"/>
              <a:gd name="connsiteY6678" fmla="*/ 6180705 h 6857957"/>
              <a:gd name="connsiteX6679" fmla="*/ 1504921 w 4826000"/>
              <a:gd name="connsiteY6679" fmla="*/ 6172158 h 6857957"/>
              <a:gd name="connsiteX6680" fmla="*/ 1507227 w 4826000"/>
              <a:gd name="connsiteY6680" fmla="*/ 6172494 h 6857957"/>
              <a:gd name="connsiteX6681" fmla="*/ 1509534 w 4826000"/>
              <a:gd name="connsiteY6681" fmla="*/ 6172830 h 6857957"/>
              <a:gd name="connsiteX6682" fmla="*/ 1511181 w 4826000"/>
              <a:gd name="connsiteY6682" fmla="*/ 6173502 h 6857957"/>
              <a:gd name="connsiteX6683" fmla="*/ 1512169 w 4826000"/>
              <a:gd name="connsiteY6683" fmla="*/ 6174173 h 6857957"/>
              <a:gd name="connsiteX6684" fmla="*/ 1512828 w 4826000"/>
              <a:gd name="connsiteY6684" fmla="*/ 6175181 h 6857957"/>
              <a:gd name="connsiteX6685" fmla="*/ 1513158 w 4826000"/>
              <a:gd name="connsiteY6685" fmla="*/ 6176524 h 6857957"/>
              <a:gd name="connsiteX6686" fmla="*/ 1513487 w 4826000"/>
              <a:gd name="connsiteY6686" fmla="*/ 6177867 h 6857957"/>
              <a:gd name="connsiteX6687" fmla="*/ 1513487 w 4826000"/>
              <a:gd name="connsiteY6687" fmla="*/ 6178875 h 6857957"/>
              <a:gd name="connsiteX6688" fmla="*/ 1513158 w 4826000"/>
              <a:gd name="connsiteY6688" fmla="*/ 6184920 h 6857957"/>
              <a:gd name="connsiteX6689" fmla="*/ 1513487 w 4826000"/>
              <a:gd name="connsiteY6689" fmla="*/ 6187270 h 6857957"/>
              <a:gd name="connsiteX6690" fmla="*/ 1513818 w 4826000"/>
              <a:gd name="connsiteY6690" fmla="*/ 6188278 h 6857957"/>
              <a:gd name="connsiteX6691" fmla="*/ 1514476 w 4826000"/>
              <a:gd name="connsiteY6691" fmla="*/ 6189285 h 6857957"/>
              <a:gd name="connsiteX6692" fmla="*/ 1510851 w 4826000"/>
              <a:gd name="connsiteY6692" fmla="*/ 6189621 h 6857957"/>
              <a:gd name="connsiteX6693" fmla="*/ 1507886 w 4826000"/>
              <a:gd name="connsiteY6693" fmla="*/ 6189621 h 6857957"/>
              <a:gd name="connsiteX6694" fmla="*/ 1504921 w 4826000"/>
              <a:gd name="connsiteY6694" fmla="*/ 6189285 h 6857957"/>
              <a:gd name="connsiteX6695" fmla="*/ 1502944 w 4826000"/>
              <a:gd name="connsiteY6695" fmla="*/ 6188950 h 6857957"/>
              <a:gd name="connsiteX6696" fmla="*/ 1501626 w 4826000"/>
              <a:gd name="connsiteY6696" fmla="*/ 6188278 h 6857957"/>
              <a:gd name="connsiteX6697" fmla="*/ 1500308 w 4826000"/>
              <a:gd name="connsiteY6697" fmla="*/ 6187270 h 6857957"/>
              <a:gd name="connsiteX6698" fmla="*/ 1497672 w 4826000"/>
              <a:gd name="connsiteY6698" fmla="*/ 6185255 h 6857957"/>
              <a:gd name="connsiteX6699" fmla="*/ 1495366 w 4826000"/>
              <a:gd name="connsiteY6699" fmla="*/ 6183576 h 6857957"/>
              <a:gd name="connsiteX6700" fmla="*/ 1494048 w 4826000"/>
              <a:gd name="connsiteY6700" fmla="*/ 6182233 h 6857957"/>
              <a:gd name="connsiteX6701" fmla="*/ 1492071 w 4826000"/>
              <a:gd name="connsiteY6701" fmla="*/ 6181561 h 6857957"/>
              <a:gd name="connsiteX6702" fmla="*/ 1489765 w 4826000"/>
              <a:gd name="connsiteY6702" fmla="*/ 6181226 h 6857957"/>
              <a:gd name="connsiteX6703" fmla="*/ 1487129 w 4826000"/>
              <a:gd name="connsiteY6703" fmla="*/ 6181226 h 6857957"/>
              <a:gd name="connsiteX6704" fmla="*/ 1483505 w 4826000"/>
              <a:gd name="connsiteY6704" fmla="*/ 6181226 h 6857957"/>
              <a:gd name="connsiteX6705" fmla="*/ 1479551 w 4826000"/>
              <a:gd name="connsiteY6705" fmla="*/ 6181561 h 6857957"/>
              <a:gd name="connsiteX6706" fmla="*/ 1479880 w 4826000"/>
              <a:gd name="connsiteY6706" fmla="*/ 6180554 h 6857957"/>
              <a:gd name="connsiteX6707" fmla="*/ 1480869 w 4826000"/>
              <a:gd name="connsiteY6707" fmla="*/ 6179882 h 6857957"/>
              <a:gd name="connsiteX6708" fmla="*/ 1482187 w 4826000"/>
              <a:gd name="connsiteY6708" fmla="*/ 6179211 h 6857957"/>
              <a:gd name="connsiteX6709" fmla="*/ 1483834 w 4826000"/>
              <a:gd name="connsiteY6709" fmla="*/ 6178539 h 6857957"/>
              <a:gd name="connsiteX6710" fmla="*/ 1487788 w 4826000"/>
              <a:gd name="connsiteY6710" fmla="*/ 6177867 h 6857957"/>
              <a:gd name="connsiteX6711" fmla="*/ 1492071 w 4826000"/>
              <a:gd name="connsiteY6711" fmla="*/ 6177196 h 6857957"/>
              <a:gd name="connsiteX6712" fmla="*/ 1496684 w 4826000"/>
              <a:gd name="connsiteY6712" fmla="*/ 6176524 h 6857957"/>
              <a:gd name="connsiteX6713" fmla="*/ 1500967 w 4826000"/>
              <a:gd name="connsiteY6713" fmla="*/ 6175181 h 6857957"/>
              <a:gd name="connsiteX6714" fmla="*/ 1502614 w 4826000"/>
              <a:gd name="connsiteY6714" fmla="*/ 6174845 h 6857957"/>
              <a:gd name="connsiteX6715" fmla="*/ 1503603 w 4826000"/>
              <a:gd name="connsiteY6715" fmla="*/ 6174173 h 6857957"/>
              <a:gd name="connsiteX6716" fmla="*/ 1504592 w 4826000"/>
              <a:gd name="connsiteY6716" fmla="*/ 6173166 h 6857957"/>
              <a:gd name="connsiteX6717" fmla="*/ 1654856 w 4826000"/>
              <a:gd name="connsiteY6717" fmla="*/ 6167396 h 6857957"/>
              <a:gd name="connsiteX6718" fmla="*/ 1660298 w 4826000"/>
              <a:gd name="connsiteY6718" fmla="*/ 6168046 h 6857957"/>
              <a:gd name="connsiteX6719" fmla="*/ 1657577 w 4826000"/>
              <a:gd name="connsiteY6719" fmla="*/ 6170319 h 6857957"/>
              <a:gd name="connsiteX6720" fmla="*/ 1656065 w 4826000"/>
              <a:gd name="connsiteY6720" fmla="*/ 6171942 h 6857957"/>
              <a:gd name="connsiteX6721" fmla="*/ 1654856 w 4826000"/>
              <a:gd name="connsiteY6721" fmla="*/ 6173891 h 6857957"/>
              <a:gd name="connsiteX6722" fmla="*/ 1654553 w 4826000"/>
              <a:gd name="connsiteY6722" fmla="*/ 6174865 h 6857957"/>
              <a:gd name="connsiteX6723" fmla="*/ 1654252 w 4826000"/>
              <a:gd name="connsiteY6723" fmla="*/ 6176164 h 6857957"/>
              <a:gd name="connsiteX6724" fmla="*/ 1654553 w 4826000"/>
              <a:gd name="connsiteY6724" fmla="*/ 6176813 h 6857957"/>
              <a:gd name="connsiteX6725" fmla="*/ 1655158 w 4826000"/>
              <a:gd name="connsiteY6725" fmla="*/ 6177463 h 6857957"/>
              <a:gd name="connsiteX6726" fmla="*/ 1656065 w 4826000"/>
              <a:gd name="connsiteY6726" fmla="*/ 6178112 h 6857957"/>
              <a:gd name="connsiteX6727" fmla="*/ 1657577 w 4826000"/>
              <a:gd name="connsiteY6727" fmla="*/ 6178437 h 6857957"/>
              <a:gd name="connsiteX6728" fmla="*/ 1659391 w 4826000"/>
              <a:gd name="connsiteY6728" fmla="*/ 6178762 h 6857957"/>
              <a:gd name="connsiteX6729" fmla="*/ 1662114 w 4826000"/>
              <a:gd name="connsiteY6729" fmla="*/ 6179086 h 6857957"/>
              <a:gd name="connsiteX6730" fmla="*/ 1659391 w 4826000"/>
              <a:gd name="connsiteY6730" fmla="*/ 6180710 h 6857957"/>
              <a:gd name="connsiteX6731" fmla="*/ 1656670 w 4826000"/>
              <a:gd name="connsiteY6731" fmla="*/ 6181684 h 6857957"/>
              <a:gd name="connsiteX6732" fmla="*/ 1654252 w 4826000"/>
              <a:gd name="connsiteY6732" fmla="*/ 6181684 h 6857957"/>
              <a:gd name="connsiteX6733" fmla="*/ 1651529 w 4826000"/>
              <a:gd name="connsiteY6733" fmla="*/ 6181684 h 6857957"/>
              <a:gd name="connsiteX6734" fmla="*/ 1649110 w 4826000"/>
              <a:gd name="connsiteY6734" fmla="*/ 6180710 h 6857957"/>
              <a:gd name="connsiteX6735" fmla="*/ 1646691 w 4826000"/>
              <a:gd name="connsiteY6735" fmla="*/ 6179736 h 6857957"/>
              <a:gd name="connsiteX6736" fmla="*/ 1645179 w 4826000"/>
              <a:gd name="connsiteY6736" fmla="*/ 6178437 h 6857957"/>
              <a:gd name="connsiteX6737" fmla="*/ 1643970 w 4826000"/>
              <a:gd name="connsiteY6737" fmla="*/ 6176813 h 6857957"/>
              <a:gd name="connsiteX6738" fmla="*/ 1643063 w 4826000"/>
              <a:gd name="connsiteY6738" fmla="*/ 6174865 h 6857957"/>
              <a:gd name="connsiteX6739" fmla="*/ 1643063 w 4826000"/>
              <a:gd name="connsiteY6739" fmla="*/ 6172917 h 6857957"/>
              <a:gd name="connsiteX6740" fmla="*/ 1643063 w 4826000"/>
              <a:gd name="connsiteY6740" fmla="*/ 6172267 h 6857957"/>
              <a:gd name="connsiteX6741" fmla="*/ 1643668 w 4826000"/>
              <a:gd name="connsiteY6741" fmla="*/ 6171293 h 6857957"/>
              <a:gd name="connsiteX6742" fmla="*/ 1644272 w 4826000"/>
              <a:gd name="connsiteY6742" fmla="*/ 6170644 h 6857957"/>
              <a:gd name="connsiteX6743" fmla="*/ 1644877 w 4826000"/>
              <a:gd name="connsiteY6743" fmla="*/ 6169994 h 6857957"/>
              <a:gd name="connsiteX6744" fmla="*/ 1647296 w 4826000"/>
              <a:gd name="connsiteY6744" fmla="*/ 6169020 h 6857957"/>
              <a:gd name="connsiteX6745" fmla="*/ 1650320 w 4826000"/>
              <a:gd name="connsiteY6745" fmla="*/ 6168046 h 6857957"/>
              <a:gd name="connsiteX6746" fmla="*/ 1614818 w 4826000"/>
              <a:gd name="connsiteY6746" fmla="*/ 6167396 h 6857957"/>
              <a:gd name="connsiteX6747" fmla="*/ 1615447 w 4826000"/>
              <a:gd name="connsiteY6747" fmla="*/ 6168342 h 6857957"/>
              <a:gd name="connsiteX6748" fmla="*/ 1615447 w 4826000"/>
              <a:gd name="connsiteY6748" fmla="*/ 6169604 h 6857957"/>
              <a:gd name="connsiteX6749" fmla="*/ 1615447 w 4826000"/>
              <a:gd name="connsiteY6749" fmla="*/ 6170235 h 6857957"/>
              <a:gd name="connsiteX6750" fmla="*/ 1615133 w 4826000"/>
              <a:gd name="connsiteY6750" fmla="*/ 6170866 h 6857957"/>
              <a:gd name="connsiteX6751" fmla="*/ 1614504 w 4826000"/>
              <a:gd name="connsiteY6751" fmla="*/ 6171496 h 6857957"/>
              <a:gd name="connsiteX6752" fmla="*/ 1613563 w 4826000"/>
              <a:gd name="connsiteY6752" fmla="*/ 6171812 h 6857957"/>
              <a:gd name="connsiteX6753" fmla="*/ 1611048 w 4826000"/>
              <a:gd name="connsiteY6753" fmla="*/ 6172443 h 6857957"/>
              <a:gd name="connsiteX6754" fmla="*/ 1607906 w 4826000"/>
              <a:gd name="connsiteY6754" fmla="*/ 6173073 h 6857957"/>
              <a:gd name="connsiteX6755" fmla="*/ 1604450 w 4826000"/>
              <a:gd name="connsiteY6755" fmla="*/ 6173073 h 6857957"/>
              <a:gd name="connsiteX6756" fmla="*/ 1596595 w 4826000"/>
              <a:gd name="connsiteY6756" fmla="*/ 6173704 h 6857957"/>
              <a:gd name="connsiteX6757" fmla="*/ 1601622 w 4826000"/>
              <a:gd name="connsiteY6757" fmla="*/ 6174335 h 6857957"/>
              <a:gd name="connsiteX6758" fmla="*/ 1606335 w 4826000"/>
              <a:gd name="connsiteY6758" fmla="*/ 6175281 h 6857957"/>
              <a:gd name="connsiteX6759" fmla="*/ 1610734 w 4826000"/>
              <a:gd name="connsiteY6759" fmla="*/ 6176858 h 6857957"/>
              <a:gd name="connsiteX6760" fmla="*/ 1614190 w 4826000"/>
              <a:gd name="connsiteY6760" fmla="*/ 6178120 h 6857957"/>
              <a:gd name="connsiteX6761" fmla="*/ 1617960 w 4826000"/>
              <a:gd name="connsiteY6761" fmla="*/ 6179697 h 6857957"/>
              <a:gd name="connsiteX6762" fmla="*/ 1621102 w 4826000"/>
              <a:gd name="connsiteY6762" fmla="*/ 6181589 h 6857957"/>
              <a:gd name="connsiteX6763" fmla="*/ 1623931 w 4826000"/>
              <a:gd name="connsiteY6763" fmla="*/ 6183166 h 6857957"/>
              <a:gd name="connsiteX6764" fmla="*/ 1626758 w 4826000"/>
              <a:gd name="connsiteY6764" fmla="*/ 6185374 h 6857957"/>
              <a:gd name="connsiteX6765" fmla="*/ 1631785 w 4826000"/>
              <a:gd name="connsiteY6765" fmla="*/ 6189474 h 6857957"/>
              <a:gd name="connsiteX6766" fmla="*/ 1636498 w 4826000"/>
              <a:gd name="connsiteY6766" fmla="*/ 6193890 h 6857957"/>
              <a:gd name="connsiteX6767" fmla="*/ 1641211 w 4826000"/>
              <a:gd name="connsiteY6767" fmla="*/ 6197990 h 6857957"/>
              <a:gd name="connsiteX6768" fmla="*/ 1646238 w 4826000"/>
              <a:gd name="connsiteY6768" fmla="*/ 6202090 h 6857957"/>
              <a:gd name="connsiteX6769" fmla="*/ 1641525 w 4826000"/>
              <a:gd name="connsiteY6769" fmla="*/ 6200828 h 6857957"/>
              <a:gd name="connsiteX6770" fmla="*/ 1635241 w 4826000"/>
              <a:gd name="connsiteY6770" fmla="*/ 6200198 h 6857957"/>
              <a:gd name="connsiteX6771" fmla="*/ 1628329 w 4826000"/>
              <a:gd name="connsiteY6771" fmla="*/ 6200198 h 6857957"/>
              <a:gd name="connsiteX6772" fmla="*/ 1620160 w 4826000"/>
              <a:gd name="connsiteY6772" fmla="*/ 6200198 h 6857957"/>
              <a:gd name="connsiteX6773" fmla="*/ 1622674 w 4826000"/>
              <a:gd name="connsiteY6773" fmla="*/ 6202721 h 6857957"/>
              <a:gd name="connsiteX6774" fmla="*/ 1625187 w 4826000"/>
              <a:gd name="connsiteY6774" fmla="*/ 6205244 h 6857957"/>
              <a:gd name="connsiteX6775" fmla="*/ 1626758 w 4826000"/>
              <a:gd name="connsiteY6775" fmla="*/ 6207452 h 6857957"/>
              <a:gd name="connsiteX6776" fmla="*/ 1627072 w 4826000"/>
              <a:gd name="connsiteY6776" fmla="*/ 6208713 h 6857957"/>
              <a:gd name="connsiteX6777" fmla="*/ 1627387 w 4826000"/>
              <a:gd name="connsiteY6777" fmla="*/ 6209659 h 6857957"/>
              <a:gd name="connsiteX6778" fmla="*/ 1627072 w 4826000"/>
              <a:gd name="connsiteY6778" fmla="*/ 6210606 h 6857957"/>
              <a:gd name="connsiteX6779" fmla="*/ 1626758 w 4826000"/>
              <a:gd name="connsiteY6779" fmla="*/ 6211552 h 6857957"/>
              <a:gd name="connsiteX6780" fmla="*/ 1626130 w 4826000"/>
              <a:gd name="connsiteY6780" fmla="*/ 6212498 h 6857957"/>
              <a:gd name="connsiteX6781" fmla="*/ 1625187 w 4826000"/>
              <a:gd name="connsiteY6781" fmla="*/ 6213444 h 6857957"/>
              <a:gd name="connsiteX6782" fmla="*/ 1623616 w 4826000"/>
              <a:gd name="connsiteY6782" fmla="*/ 6214390 h 6857957"/>
              <a:gd name="connsiteX6783" fmla="*/ 1621731 w 4826000"/>
              <a:gd name="connsiteY6783" fmla="*/ 6215021 h 6857957"/>
              <a:gd name="connsiteX6784" fmla="*/ 1616704 w 4826000"/>
              <a:gd name="connsiteY6784" fmla="*/ 6216598 h 6857957"/>
              <a:gd name="connsiteX6785" fmla="*/ 1620160 w 4826000"/>
              <a:gd name="connsiteY6785" fmla="*/ 6218491 h 6857957"/>
              <a:gd name="connsiteX6786" fmla="*/ 1622674 w 4826000"/>
              <a:gd name="connsiteY6786" fmla="*/ 6221014 h 6857957"/>
              <a:gd name="connsiteX6787" fmla="*/ 1625187 w 4826000"/>
              <a:gd name="connsiteY6787" fmla="*/ 6223222 h 6857957"/>
              <a:gd name="connsiteX6788" fmla="*/ 1627072 w 4826000"/>
              <a:gd name="connsiteY6788" fmla="*/ 6225745 h 6857957"/>
              <a:gd name="connsiteX6789" fmla="*/ 1628329 w 4826000"/>
              <a:gd name="connsiteY6789" fmla="*/ 6228583 h 6857957"/>
              <a:gd name="connsiteX6790" fmla="*/ 1628957 w 4826000"/>
              <a:gd name="connsiteY6790" fmla="*/ 6231422 h 6857957"/>
              <a:gd name="connsiteX6791" fmla="*/ 1629586 w 4826000"/>
              <a:gd name="connsiteY6791" fmla="*/ 6234576 h 6857957"/>
              <a:gd name="connsiteX6792" fmla="*/ 1629586 w 4826000"/>
              <a:gd name="connsiteY6792" fmla="*/ 6237730 h 6857957"/>
              <a:gd name="connsiteX6793" fmla="*/ 1629586 w 4826000"/>
              <a:gd name="connsiteY6793" fmla="*/ 6240884 h 6857957"/>
              <a:gd name="connsiteX6794" fmla="*/ 1629271 w 4826000"/>
              <a:gd name="connsiteY6794" fmla="*/ 6244353 h 6857957"/>
              <a:gd name="connsiteX6795" fmla="*/ 1628015 w 4826000"/>
              <a:gd name="connsiteY6795" fmla="*/ 6250661 h 6857957"/>
              <a:gd name="connsiteX6796" fmla="*/ 1626444 w 4826000"/>
              <a:gd name="connsiteY6796" fmla="*/ 6256654 h 6857957"/>
              <a:gd name="connsiteX6797" fmla="*/ 1624244 w 4826000"/>
              <a:gd name="connsiteY6797" fmla="*/ 6262646 h 6857957"/>
              <a:gd name="connsiteX6798" fmla="*/ 1624244 w 4826000"/>
              <a:gd name="connsiteY6798" fmla="*/ 6260438 h 6857957"/>
              <a:gd name="connsiteX6799" fmla="*/ 1623302 w 4826000"/>
              <a:gd name="connsiteY6799" fmla="*/ 6257915 h 6857957"/>
              <a:gd name="connsiteX6800" fmla="*/ 1621731 w 4826000"/>
              <a:gd name="connsiteY6800" fmla="*/ 6255077 h 6857957"/>
              <a:gd name="connsiteX6801" fmla="*/ 1619846 w 4826000"/>
              <a:gd name="connsiteY6801" fmla="*/ 6252554 h 6857957"/>
              <a:gd name="connsiteX6802" fmla="*/ 1615133 w 4826000"/>
              <a:gd name="connsiteY6802" fmla="*/ 6246876 h 6857957"/>
              <a:gd name="connsiteX6803" fmla="*/ 1610734 w 4826000"/>
              <a:gd name="connsiteY6803" fmla="*/ 6240884 h 6857957"/>
              <a:gd name="connsiteX6804" fmla="*/ 1608220 w 4826000"/>
              <a:gd name="connsiteY6804" fmla="*/ 6238045 h 6857957"/>
              <a:gd name="connsiteX6805" fmla="*/ 1606649 w 4826000"/>
              <a:gd name="connsiteY6805" fmla="*/ 6235207 h 6857957"/>
              <a:gd name="connsiteX6806" fmla="*/ 1605393 w 4826000"/>
              <a:gd name="connsiteY6806" fmla="*/ 6232368 h 6857957"/>
              <a:gd name="connsiteX6807" fmla="*/ 1604764 w 4826000"/>
              <a:gd name="connsiteY6807" fmla="*/ 6229530 h 6857957"/>
              <a:gd name="connsiteX6808" fmla="*/ 1604764 w 4826000"/>
              <a:gd name="connsiteY6808" fmla="*/ 6228268 h 6857957"/>
              <a:gd name="connsiteX6809" fmla="*/ 1604764 w 4826000"/>
              <a:gd name="connsiteY6809" fmla="*/ 6226691 h 6857957"/>
              <a:gd name="connsiteX6810" fmla="*/ 1605079 w 4826000"/>
              <a:gd name="connsiteY6810" fmla="*/ 6225429 h 6857957"/>
              <a:gd name="connsiteX6811" fmla="*/ 1605707 w 4826000"/>
              <a:gd name="connsiteY6811" fmla="*/ 6224168 h 6857957"/>
              <a:gd name="connsiteX6812" fmla="*/ 1606649 w 4826000"/>
              <a:gd name="connsiteY6812" fmla="*/ 6223222 h 6857957"/>
              <a:gd name="connsiteX6813" fmla="*/ 1607592 w 4826000"/>
              <a:gd name="connsiteY6813" fmla="*/ 6221960 h 6857957"/>
              <a:gd name="connsiteX6814" fmla="*/ 1608850 w 4826000"/>
              <a:gd name="connsiteY6814" fmla="*/ 6220698 h 6857957"/>
              <a:gd name="connsiteX6815" fmla="*/ 1610734 w 4826000"/>
              <a:gd name="connsiteY6815" fmla="*/ 6219437 h 6857957"/>
              <a:gd name="connsiteX6816" fmla="*/ 1610107 w 4826000"/>
              <a:gd name="connsiteY6816" fmla="*/ 6218491 h 6857957"/>
              <a:gd name="connsiteX6817" fmla="*/ 1609163 w 4826000"/>
              <a:gd name="connsiteY6817" fmla="*/ 6217544 h 6857957"/>
              <a:gd name="connsiteX6818" fmla="*/ 1607906 w 4826000"/>
              <a:gd name="connsiteY6818" fmla="*/ 6217229 h 6857957"/>
              <a:gd name="connsiteX6819" fmla="*/ 1606649 w 4826000"/>
              <a:gd name="connsiteY6819" fmla="*/ 6216914 h 6857957"/>
              <a:gd name="connsiteX6820" fmla="*/ 1603508 w 4826000"/>
              <a:gd name="connsiteY6820" fmla="*/ 6216914 h 6857957"/>
              <a:gd name="connsiteX6821" fmla="*/ 1599737 w 4826000"/>
              <a:gd name="connsiteY6821" fmla="*/ 6217544 h 6857957"/>
              <a:gd name="connsiteX6822" fmla="*/ 1596281 w 4826000"/>
              <a:gd name="connsiteY6822" fmla="*/ 6218491 h 6857957"/>
              <a:gd name="connsiteX6823" fmla="*/ 1593453 w 4826000"/>
              <a:gd name="connsiteY6823" fmla="*/ 6219752 h 6857957"/>
              <a:gd name="connsiteX6824" fmla="*/ 1592511 w 4826000"/>
              <a:gd name="connsiteY6824" fmla="*/ 6221014 h 6857957"/>
              <a:gd name="connsiteX6825" fmla="*/ 1592197 w 4826000"/>
              <a:gd name="connsiteY6825" fmla="*/ 6221329 h 6857957"/>
              <a:gd name="connsiteX6826" fmla="*/ 1592197 w 4826000"/>
              <a:gd name="connsiteY6826" fmla="*/ 6221014 h 6857957"/>
              <a:gd name="connsiteX6827" fmla="*/ 1592511 w 4826000"/>
              <a:gd name="connsiteY6827" fmla="*/ 6219121 h 6857957"/>
              <a:gd name="connsiteX6828" fmla="*/ 1592197 w 4826000"/>
              <a:gd name="connsiteY6828" fmla="*/ 6215337 h 6857957"/>
              <a:gd name="connsiteX6829" fmla="*/ 1591568 w 4826000"/>
              <a:gd name="connsiteY6829" fmla="*/ 6211236 h 6857957"/>
              <a:gd name="connsiteX6830" fmla="*/ 1590626 w 4826000"/>
              <a:gd name="connsiteY6830" fmla="*/ 6207136 h 6857957"/>
              <a:gd name="connsiteX6831" fmla="*/ 1587798 w 4826000"/>
              <a:gd name="connsiteY6831" fmla="*/ 6198936 h 6857957"/>
              <a:gd name="connsiteX6832" fmla="*/ 1586855 w 4826000"/>
              <a:gd name="connsiteY6832" fmla="*/ 6194520 h 6857957"/>
              <a:gd name="connsiteX6833" fmla="*/ 1586228 w 4826000"/>
              <a:gd name="connsiteY6833" fmla="*/ 6190105 h 6857957"/>
              <a:gd name="connsiteX6834" fmla="*/ 1585913 w 4826000"/>
              <a:gd name="connsiteY6834" fmla="*/ 6186320 h 6857957"/>
              <a:gd name="connsiteX6835" fmla="*/ 1586228 w 4826000"/>
              <a:gd name="connsiteY6835" fmla="*/ 6184743 h 6857957"/>
              <a:gd name="connsiteX6836" fmla="*/ 1586541 w 4826000"/>
              <a:gd name="connsiteY6836" fmla="*/ 6182535 h 6857957"/>
              <a:gd name="connsiteX6837" fmla="*/ 1586855 w 4826000"/>
              <a:gd name="connsiteY6837" fmla="*/ 6180958 h 6857957"/>
              <a:gd name="connsiteX6838" fmla="*/ 1587798 w 4826000"/>
              <a:gd name="connsiteY6838" fmla="*/ 6179381 h 6857957"/>
              <a:gd name="connsiteX6839" fmla="*/ 1589055 w 4826000"/>
              <a:gd name="connsiteY6839" fmla="*/ 6177804 h 6857957"/>
              <a:gd name="connsiteX6840" fmla="*/ 1590626 w 4826000"/>
              <a:gd name="connsiteY6840" fmla="*/ 6175912 h 6857957"/>
              <a:gd name="connsiteX6841" fmla="*/ 1592197 w 4826000"/>
              <a:gd name="connsiteY6841" fmla="*/ 6174650 h 6857957"/>
              <a:gd name="connsiteX6842" fmla="*/ 1594082 w 4826000"/>
              <a:gd name="connsiteY6842" fmla="*/ 6173073 h 6857957"/>
              <a:gd name="connsiteX6843" fmla="*/ 1596595 w 4826000"/>
              <a:gd name="connsiteY6843" fmla="*/ 6172127 h 6857957"/>
              <a:gd name="connsiteX6844" fmla="*/ 1599423 w 4826000"/>
              <a:gd name="connsiteY6844" fmla="*/ 6170866 h 6857957"/>
              <a:gd name="connsiteX6845" fmla="*/ 1602565 w 4826000"/>
              <a:gd name="connsiteY6845" fmla="*/ 6169919 h 6857957"/>
              <a:gd name="connsiteX6846" fmla="*/ 1606335 w 4826000"/>
              <a:gd name="connsiteY6846" fmla="*/ 6169289 h 6857957"/>
              <a:gd name="connsiteX6847" fmla="*/ 1610107 w 4826000"/>
              <a:gd name="connsiteY6847" fmla="*/ 6168027 h 6857957"/>
              <a:gd name="connsiteX6848" fmla="*/ 1470827 w 4826000"/>
              <a:gd name="connsiteY6848" fmla="*/ 6162633 h 6857957"/>
              <a:gd name="connsiteX6849" fmla="*/ 1473345 w 4826000"/>
              <a:gd name="connsiteY6849" fmla="*/ 6162970 h 6857957"/>
              <a:gd name="connsiteX6850" fmla="*/ 1475234 w 4826000"/>
              <a:gd name="connsiteY6850" fmla="*/ 6163644 h 6857957"/>
              <a:gd name="connsiteX6851" fmla="*/ 1476178 w 4826000"/>
              <a:gd name="connsiteY6851" fmla="*/ 6164654 h 6857957"/>
              <a:gd name="connsiteX6852" fmla="*/ 1477123 w 4826000"/>
              <a:gd name="connsiteY6852" fmla="*/ 6165664 h 6857957"/>
              <a:gd name="connsiteX6853" fmla="*/ 1477438 w 4826000"/>
              <a:gd name="connsiteY6853" fmla="*/ 6167011 h 6857957"/>
              <a:gd name="connsiteX6854" fmla="*/ 1477753 w 4826000"/>
              <a:gd name="connsiteY6854" fmla="*/ 6168695 h 6857957"/>
              <a:gd name="connsiteX6855" fmla="*/ 1479012 w 4826000"/>
              <a:gd name="connsiteY6855" fmla="*/ 6171389 h 6857957"/>
              <a:gd name="connsiteX6856" fmla="*/ 1482161 w 4826000"/>
              <a:gd name="connsiteY6856" fmla="*/ 6171052 h 6857957"/>
              <a:gd name="connsiteX6857" fmla="*/ 1483106 w 4826000"/>
              <a:gd name="connsiteY6857" fmla="*/ 6170715 h 6857957"/>
              <a:gd name="connsiteX6858" fmla="*/ 1483735 w 4826000"/>
              <a:gd name="connsiteY6858" fmla="*/ 6170379 h 6857957"/>
              <a:gd name="connsiteX6859" fmla="*/ 1484050 w 4826000"/>
              <a:gd name="connsiteY6859" fmla="*/ 6170042 h 6857957"/>
              <a:gd name="connsiteX6860" fmla="*/ 1484365 w 4826000"/>
              <a:gd name="connsiteY6860" fmla="*/ 6169368 h 6857957"/>
              <a:gd name="connsiteX6861" fmla="*/ 1484680 w 4826000"/>
              <a:gd name="connsiteY6861" fmla="*/ 6168021 h 6857957"/>
              <a:gd name="connsiteX6862" fmla="*/ 1488144 w 4826000"/>
              <a:gd name="connsiteY6862" fmla="*/ 6169705 h 6857957"/>
              <a:gd name="connsiteX6863" fmla="*/ 1490033 w 4826000"/>
              <a:gd name="connsiteY6863" fmla="*/ 6170715 h 6857957"/>
              <a:gd name="connsiteX6864" fmla="*/ 1490348 w 4826000"/>
              <a:gd name="connsiteY6864" fmla="*/ 6171389 h 6857957"/>
              <a:gd name="connsiteX6865" fmla="*/ 1490663 w 4826000"/>
              <a:gd name="connsiteY6865" fmla="*/ 6171726 h 6857957"/>
              <a:gd name="connsiteX6866" fmla="*/ 1490348 w 4826000"/>
              <a:gd name="connsiteY6866" fmla="*/ 6172062 h 6857957"/>
              <a:gd name="connsiteX6867" fmla="*/ 1489719 w 4826000"/>
              <a:gd name="connsiteY6867" fmla="*/ 6172399 h 6857957"/>
              <a:gd name="connsiteX6868" fmla="*/ 1488144 w 4826000"/>
              <a:gd name="connsiteY6868" fmla="*/ 6173073 h 6857957"/>
              <a:gd name="connsiteX6869" fmla="*/ 1485310 w 4826000"/>
              <a:gd name="connsiteY6869" fmla="*/ 6173409 h 6857957"/>
              <a:gd name="connsiteX6870" fmla="*/ 1478068 w 4826000"/>
              <a:gd name="connsiteY6870" fmla="*/ 6173746 h 6857957"/>
              <a:gd name="connsiteX6871" fmla="*/ 1469881 w 4826000"/>
              <a:gd name="connsiteY6871" fmla="*/ 6173409 h 6857957"/>
              <a:gd name="connsiteX6872" fmla="*/ 1462009 w 4826000"/>
              <a:gd name="connsiteY6872" fmla="*/ 6172399 h 6857957"/>
              <a:gd name="connsiteX6873" fmla="*/ 1458545 w 4826000"/>
              <a:gd name="connsiteY6873" fmla="*/ 6171726 h 6857957"/>
              <a:gd name="connsiteX6874" fmla="*/ 1455397 w 4826000"/>
              <a:gd name="connsiteY6874" fmla="*/ 6171052 h 6857957"/>
              <a:gd name="connsiteX6875" fmla="*/ 1453507 w 4826000"/>
              <a:gd name="connsiteY6875" fmla="*/ 6170042 h 6857957"/>
              <a:gd name="connsiteX6876" fmla="*/ 1452878 w 4826000"/>
              <a:gd name="connsiteY6876" fmla="*/ 6169705 h 6857957"/>
              <a:gd name="connsiteX6877" fmla="*/ 1452563 w 4826000"/>
              <a:gd name="connsiteY6877" fmla="*/ 6169368 h 6857957"/>
              <a:gd name="connsiteX6878" fmla="*/ 1452878 w 4826000"/>
              <a:gd name="connsiteY6878" fmla="*/ 6168695 h 6857957"/>
              <a:gd name="connsiteX6879" fmla="*/ 1453507 w 4826000"/>
              <a:gd name="connsiteY6879" fmla="*/ 6167685 h 6857957"/>
              <a:gd name="connsiteX6880" fmla="*/ 1455712 w 4826000"/>
              <a:gd name="connsiteY6880" fmla="*/ 6167011 h 6857957"/>
              <a:gd name="connsiteX6881" fmla="*/ 1458860 w 4826000"/>
              <a:gd name="connsiteY6881" fmla="*/ 6166338 h 6857957"/>
              <a:gd name="connsiteX6882" fmla="*/ 1462324 w 4826000"/>
              <a:gd name="connsiteY6882" fmla="*/ 6166001 h 6857957"/>
              <a:gd name="connsiteX6883" fmla="*/ 1465788 w 4826000"/>
              <a:gd name="connsiteY6883" fmla="*/ 6165664 h 6857957"/>
              <a:gd name="connsiteX6884" fmla="*/ 1468307 w 4826000"/>
              <a:gd name="connsiteY6884" fmla="*/ 6164991 h 6857957"/>
              <a:gd name="connsiteX6885" fmla="*/ 1469566 w 4826000"/>
              <a:gd name="connsiteY6885" fmla="*/ 6164654 h 6857957"/>
              <a:gd name="connsiteX6886" fmla="*/ 1470196 w 4826000"/>
              <a:gd name="connsiteY6886" fmla="*/ 6164317 h 6857957"/>
              <a:gd name="connsiteX6887" fmla="*/ 1470827 w 4826000"/>
              <a:gd name="connsiteY6887" fmla="*/ 6163644 h 6857957"/>
              <a:gd name="connsiteX6888" fmla="*/ 1743395 w 4826000"/>
              <a:gd name="connsiteY6888" fmla="*/ 6161046 h 6857957"/>
              <a:gd name="connsiteX6889" fmla="*/ 1753315 w 4826000"/>
              <a:gd name="connsiteY6889" fmla="*/ 6161361 h 6857957"/>
              <a:gd name="connsiteX6890" fmla="*/ 1761956 w 4826000"/>
              <a:gd name="connsiteY6890" fmla="*/ 6162618 h 6857957"/>
              <a:gd name="connsiteX6891" fmla="*/ 1769636 w 4826000"/>
              <a:gd name="connsiteY6891" fmla="*/ 6163876 h 6857957"/>
              <a:gd name="connsiteX6892" fmla="*/ 1776676 w 4826000"/>
              <a:gd name="connsiteY6892" fmla="*/ 6165763 h 6857957"/>
              <a:gd name="connsiteX6893" fmla="*/ 1782756 w 4826000"/>
              <a:gd name="connsiteY6893" fmla="*/ 6167649 h 6857957"/>
              <a:gd name="connsiteX6894" fmla="*/ 1788196 w 4826000"/>
              <a:gd name="connsiteY6894" fmla="*/ 6170479 h 6857957"/>
              <a:gd name="connsiteX6895" fmla="*/ 1793637 w 4826000"/>
              <a:gd name="connsiteY6895" fmla="*/ 6172995 h 6857957"/>
              <a:gd name="connsiteX6896" fmla="*/ 1798117 w 4826000"/>
              <a:gd name="connsiteY6896" fmla="*/ 6175825 h 6857957"/>
              <a:gd name="connsiteX6897" fmla="*/ 1795557 w 4826000"/>
              <a:gd name="connsiteY6897" fmla="*/ 6174881 h 6857957"/>
              <a:gd name="connsiteX6898" fmla="*/ 1792677 w 4826000"/>
              <a:gd name="connsiteY6898" fmla="*/ 6174253 h 6857957"/>
              <a:gd name="connsiteX6899" fmla="*/ 1787236 w 4826000"/>
              <a:gd name="connsiteY6899" fmla="*/ 6173624 h 6857957"/>
              <a:gd name="connsiteX6900" fmla="*/ 1781796 w 4826000"/>
              <a:gd name="connsiteY6900" fmla="*/ 6173624 h 6857957"/>
              <a:gd name="connsiteX6901" fmla="*/ 1779236 w 4826000"/>
              <a:gd name="connsiteY6901" fmla="*/ 6173624 h 6857957"/>
              <a:gd name="connsiteX6902" fmla="*/ 1776676 w 4826000"/>
              <a:gd name="connsiteY6902" fmla="*/ 6174253 h 6857957"/>
              <a:gd name="connsiteX6903" fmla="*/ 1774757 w 4826000"/>
              <a:gd name="connsiteY6903" fmla="*/ 6174881 h 6857957"/>
              <a:gd name="connsiteX6904" fmla="*/ 1773157 w 4826000"/>
              <a:gd name="connsiteY6904" fmla="*/ 6175825 h 6857957"/>
              <a:gd name="connsiteX6905" fmla="*/ 1771876 w 4826000"/>
              <a:gd name="connsiteY6905" fmla="*/ 6177082 h 6857957"/>
              <a:gd name="connsiteX6906" fmla="*/ 1771236 w 4826000"/>
              <a:gd name="connsiteY6906" fmla="*/ 6178026 h 6857957"/>
              <a:gd name="connsiteX6907" fmla="*/ 1770597 w 4826000"/>
              <a:gd name="connsiteY6907" fmla="*/ 6179598 h 6857957"/>
              <a:gd name="connsiteX6908" fmla="*/ 1771236 w 4826000"/>
              <a:gd name="connsiteY6908" fmla="*/ 6180856 h 6857957"/>
              <a:gd name="connsiteX6909" fmla="*/ 1772196 w 4826000"/>
              <a:gd name="connsiteY6909" fmla="*/ 6182742 h 6857957"/>
              <a:gd name="connsiteX6910" fmla="*/ 1773476 w 4826000"/>
              <a:gd name="connsiteY6910" fmla="*/ 6184943 h 6857957"/>
              <a:gd name="connsiteX6911" fmla="*/ 1774116 w 4826000"/>
              <a:gd name="connsiteY6911" fmla="*/ 6185572 h 6857957"/>
              <a:gd name="connsiteX6912" fmla="*/ 1775076 w 4826000"/>
              <a:gd name="connsiteY6912" fmla="*/ 6186201 h 6857957"/>
              <a:gd name="connsiteX6913" fmla="*/ 1776036 w 4826000"/>
              <a:gd name="connsiteY6913" fmla="*/ 6186515 h 6857957"/>
              <a:gd name="connsiteX6914" fmla="*/ 1777316 w 4826000"/>
              <a:gd name="connsiteY6914" fmla="*/ 6186515 h 6857957"/>
              <a:gd name="connsiteX6915" fmla="*/ 1780517 w 4826000"/>
              <a:gd name="connsiteY6915" fmla="*/ 6186201 h 6857957"/>
              <a:gd name="connsiteX6916" fmla="*/ 1784036 w 4826000"/>
              <a:gd name="connsiteY6916" fmla="*/ 6185572 h 6857957"/>
              <a:gd name="connsiteX6917" fmla="*/ 1788196 w 4826000"/>
              <a:gd name="connsiteY6917" fmla="*/ 6184943 h 6857957"/>
              <a:gd name="connsiteX6918" fmla="*/ 1792037 w 4826000"/>
              <a:gd name="connsiteY6918" fmla="*/ 6184629 h 6857957"/>
              <a:gd name="connsiteX6919" fmla="*/ 1794277 w 4826000"/>
              <a:gd name="connsiteY6919" fmla="*/ 6184629 h 6857957"/>
              <a:gd name="connsiteX6920" fmla="*/ 1796197 w 4826000"/>
              <a:gd name="connsiteY6920" fmla="*/ 6184943 h 6857957"/>
              <a:gd name="connsiteX6921" fmla="*/ 1798117 w 4826000"/>
              <a:gd name="connsiteY6921" fmla="*/ 6185572 h 6857957"/>
              <a:gd name="connsiteX6922" fmla="*/ 1800037 w 4826000"/>
              <a:gd name="connsiteY6922" fmla="*/ 6186830 h 6857957"/>
              <a:gd name="connsiteX6923" fmla="*/ 1798437 w 4826000"/>
              <a:gd name="connsiteY6923" fmla="*/ 6188402 h 6857957"/>
              <a:gd name="connsiteX6924" fmla="*/ 1797157 w 4826000"/>
              <a:gd name="connsiteY6924" fmla="*/ 6189974 h 6857957"/>
              <a:gd name="connsiteX6925" fmla="*/ 1796837 w 4826000"/>
              <a:gd name="connsiteY6925" fmla="*/ 6192175 h 6857957"/>
              <a:gd name="connsiteX6926" fmla="*/ 1796517 w 4826000"/>
              <a:gd name="connsiteY6926" fmla="*/ 6194062 h 6857957"/>
              <a:gd name="connsiteX6927" fmla="*/ 1797157 w 4826000"/>
              <a:gd name="connsiteY6927" fmla="*/ 6195949 h 6857957"/>
              <a:gd name="connsiteX6928" fmla="*/ 1797797 w 4826000"/>
              <a:gd name="connsiteY6928" fmla="*/ 6197521 h 6857957"/>
              <a:gd name="connsiteX6929" fmla="*/ 1798757 w 4826000"/>
              <a:gd name="connsiteY6929" fmla="*/ 6199722 h 6857957"/>
              <a:gd name="connsiteX6930" fmla="*/ 1800677 w 4826000"/>
              <a:gd name="connsiteY6930" fmla="*/ 6201294 h 6857957"/>
              <a:gd name="connsiteX6931" fmla="*/ 1802277 w 4826000"/>
              <a:gd name="connsiteY6931" fmla="*/ 6202866 h 6857957"/>
              <a:gd name="connsiteX6932" fmla="*/ 1803877 w 4826000"/>
              <a:gd name="connsiteY6932" fmla="*/ 6204124 h 6857957"/>
              <a:gd name="connsiteX6933" fmla="*/ 1805797 w 4826000"/>
              <a:gd name="connsiteY6933" fmla="*/ 6205067 h 6857957"/>
              <a:gd name="connsiteX6934" fmla="*/ 1808357 w 4826000"/>
              <a:gd name="connsiteY6934" fmla="*/ 6206010 h 6857957"/>
              <a:gd name="connsiteX6935" fmla="*/ 1810277 w 4826000"/>
              <a:gd name="connsiteY6935" fmla="*/ 6206639 h 6857957"/>
              <a:gd name="connsiteX6936" fmla="*/ 1812197 w 4826000"/>
              <a:gd name="connsiteY6936" fmla="*/ 6206639 h 6857957"/>
              <a:gd name="connsiteX6937" fmla="*/ 1814437 w 4826000"/>
              <a:gd name="connsiteY6937" fmla="*/ 6206010 h 6857957"/>
              <a:gd name="connsiteX6938" fmla="*/ 1816677 w 4826000"/>
              <a:gd name="connsiteY6938" fmla="*/ 6205067 h 6857957"/>
              <a:gd name="connsiteX6939" fmla="*/ 1820518 w 4826000"/>
              <a:gd name="connsiteY6939" fmla="*/ 6206325 h 6857957"/>
              <a:gd name="connsiteX6940" fmla="*/ 1821799 w 4826000"/>
              <a:gd name="connsiteY6940" fmla="*/ 6206954 h 6857957"/>
              <a:gd name="connsiteX6941" fmla="*/ 1823078 w 4826000"/>
              <a:gd name="connsiteY6941" fmla="*/ 6207583 h 6857957"/>
              <a:gd name="connsiteX6942" fmla="*/ 1823718 w 4826000"/>
              <a:gd name="connsiteY6942" fmla="*/ 6208211 h 6857957"/>
              <a:gd name="connsiteX6943" fmla="*/ 1824038 w 4826000"/>
              <a:gd name="connsiteY6943" fmla="*/ 6208840 h 6857957"/>
              <a:gd name="connsiteX6944" fmla="*/ 1823718 w 4826000"/>
              <a:gd name="connsiteY6944" fmla="*/ 6209469 h 6857957"/>
              <a:gd name="connsiteX6945" fmla="*/ 1823398 w 4826000"/>
              <a:gd name="connsiteY6945" fmla="*/ 6210098 h 6857957"/>
              <a:gd name="connsiteX6946" fmla="*/ 1821799 w 4826000"/>
              <a:gd name="connsiteY6946" fmla="*/ 6211356 h 6857957"/>
              <a:gd name="connsiteX6947" fmla="*/ 1819558 w 4826000"/>
              <a:gd name="connsiteY6947" fmla="*/ 6212614 h 6857957"/>
              <a:gd name="connsiteX6948" fmla="*/ 1813477 w 4826000"/>
              <a:gd name="connsiteY6948" fmla="*/ 6215443 h 6857957"/>
              <a:gd name="connsiteX6949" fmla="*/ 1807077 w 4826000"/>
              <a:gd name="connsiteY6949" fmla="*/ 6217959 h 6857957"/>
              <a:gd name="connsiteX6950" fmla="*/ 1804517 w 4826000"/>
              <a:gd name="connsiteY6950" fmla="*/ 6219217 h 6857957"/>
              <a:gd name="connsiteX6951" fmla="*/ 1802597 w 4826000"/>
              <a:gd name="connsiteY6951" fmla="*/ 6220789 h 6857957"/>
              <a:gd name="connsiteX6952" fmla="*/ 1801637 w 4826000"/>
              <a:gd name="connsiteY6952" fmla="*/ 6221732 h 6857957"/>
              <a:gd name="connsiteX6953" fmla="*/ 1801637 w 4826000"/>
              <a:gd name="connsiteY6953" fmla="*/ 6222361 h 6857957"/>
              <a:gd name="connsiteX6954" fmla="*/ 1801957 w 4826000"/>
              <a:gd name="connsiteY6954" fmla="*/ 6222675 h 6857957"/>
              <a:gd name="connsiteX6955" fmla="*/ 1802597 w 4826000"/>
              <a:gd name="connsiteY6955" fmla="*/ 6223304 h 6857957"/>
              <a:gd name="connsiteX6956" fmla="*/ 1803557 w 4826000"/>
              <a:gd name="connsiteY6956" fmla="*/ 6223619 h 6857957"/>
              <a:gd name="connsiteX6957" fmla="*/ 1806437 w 4826000"/>
              <a:gd name="connsiteY6957" fmla="*/ 6224562 h 6857957"/>
              <a:gd name="connsiteX6958" fmla="*/ 1802917 w 4826000"/>
              <a:gd name="connsiteY6958" fmla="*/ 6225505 h 6857957"/>
              <a:gd name="connsiteX6959" fmla="*/ 1799078 w 4826000"/>
              <a:gd name="connsiteY6959" fmla="*/ 6225820 h 6857957"/>
              <a:gd name="connsiteX6960" fmla="*/ 1795557 w 4826000"/>
              <a:gd name="connsiteY6960" fmla="*/ 6225820 h 6857957"/>
              <a:gd name="connsiteX6961" fmla="*/ 1792037 w 4826000"/>
              <a:gd name="connsiteY6961" fmla="*/ 6225505 h 6857957"/>
              <a:gd name="connsiteX6962" fmla="*/ 1788837 w 4826000"/>
              <a:gd name="connsiteY6962" fmla="*/ 6225191 h 6857957"/>
              <a:gd name="connsiteX6963" fmla="*/ 1785316 w 4826000"/>
              <a:gd name="connsiteY6963" fmla="*/ 6224562 h 6857957"/>
              <a:gd name="connsiteX6964" fmla="*/ 1779236 w 4826000"/>
              <a:gd name="connsiteY6964" fmla="*/ 6222990 h 6857957"/>
              <a:gd name="connsiteX6965" fmla="*/ 1775716 w 4826000"/>
              <a:gd name="connsiteY6965" fmla="*/ 6222361 h 6857957"/>
              <a:gd name="connsiteX6966" fmla="*/ 1772516 w 4826000"/>
              <a:gd name="connsiteY6966" fmla="*/ 6221732 h 6857957"/>
              <a:gd name="connsiteX6967" fmla="*/ 1768676 w 4826000"/>
              <a:gd name="connsiteY6967" fmla="*/ 6221418 h 6857957"/>
              <a:gd name="connsiteX6968" fmla="*/ 1765156 w 4826000"/>
              <a:gd name="connsiteY6968" fmla="*/ 6221418 h 6857957"/>
              <a:gd name="connsiteX6969" fmla="*/ 1760995 w 4826000"/>
              <a:gd name="connsiteY6969" fmla="*/ 6221732 h 6857957"/>
              <a:gd name="connsiteX6970" fmla="*/ 1757155 w 4826000"/>
              <a:gd name="connsiteY6970" fmla="*/ 6222675 h 6857957"/>
              <a:gd name="connsiteX6971" fmla="*/ 1752355 w 4826000"/>
              <a:gd name="connsiteY6971" fmla="*/ 6223933 h 6857957"/>
              <a:gd name="connsiteX6972" fmla="*/ 1747555 w 4826000"/>
              <a:gd name="connsiteY6972" fmla="*/ 6226134 h 6857957"/>
              <a:gd name="connsiteX6973" fmla="*/ 1749475 w 4826000"/>
              <a:gd name="connsiteY6973" fmla="*/ 6221732 h 6857957"/>
              <a:gd name="connsiteX6974" fmla="*/ 1751075 w 4826000"/>
              <a:gd name="connsiteY6974" fmla="*/ 6217645 h 6857957"/>
              <a:gd name="connsiteX6975" fmla="*/ 1752675 w 4826000"/>
              <a:gd name="connsiteY6975" fmla="*/ 6214186 h 6857957"/>
              <a:gd name="connsiteX6976" fmla="*/ 1753635 w 4826000"/>
              <a:gd name="connsiteY6976" fmla="*/ 6210413 h 6857957"/>
              <a:gd name="connsiteX6977" fmla="*/ 1753635 w 4826000"/>
              <a:gd name="connsiteY6977" fmla="*/ 6208526 h 6857957"/>
              <a:gd name="connsiteX6978" fmla="*/ 1753635 w 4826000"/>
              <a:gd name="connsiteY6978" fmla="*/ 6206639 h 6857957"/>
              <a:gd name="connsiteX6979" fmla="*/ 1753635 w 4826000"/>
              <a:gd name="connsiteY6979" fmla="*/ 6204124 h 6857957"/>
              <a:gd name="connsiteX6980" fmla="*/ 1753315 w 4826000"/>
              <a:gd name="connsiteY6980" fmla="*/ 6202237 h 6857957"/>
              <a:gd name="connsiteX6981" fmla="*/ 1752355 w 4826000"/>
              <a:gd name="connsiteY6981" fmla="*/ 6199722 h 6857957"/>
              <a:gd name="connsiteX6982" fmla="*/ 1751395 w 4826000"/>
              <a:gd name="connsiteY6982" fmla="*/ 6196892 h 6857957"/>
              <a:gd name="connsiteX6983" fmla="*/ 1750115 w 4826000"/>
              <a:gd name="connsiteY6983" fmla="*/ 6194062 h 6857957"/>
              <a:gd name="connsiteX6984" fmla="*/ 1748195 w 4826000"/>
              <a:gd name="connsiteY6984" fmla="*/ 6190603 h 6857957"/>
              <a:gd name="connsiteX6985" fmla="*/ 1752036 w 4826000"/>
              <a:gd name="connsiteY6985" fmla="*/ 6190289 h 6857957"/>
              <a:gd name="connsiteX6986" fmla="*/ 1754595 w 4826000"/>
              <a:gd name="connsiteY6986" fmla="*/ 6190289 h 6857957"/>
              <a:gd name="connsiteX6987" fmla="*/ 1757155 w 4826000"/>
              <a:gd name="connsiteY6987" fmla="*/ 6190289 h 6857957"/>
              <a:gd name="connsiteX6988" fmla="*/ 1759075 w 4826000"/>
              <a:gd name="connsiteY6988" fmla="*/ 6190603 h 6857957"/>
              <a:gd name="connsiteX6989" fmla="*/ 1760356 w 4826000"/>
              <a:gd name="connsiteY6989" fmla="*/ 6191546 h 6857957"/>
              <a:gd name="connsiteX6990" fmla="*/ 1761315 w 4826000"/>
              <a:gd name="connsiteY6990" fmla="*/ 6192490 h 6857957"/>
              <a:gd name="connsiteX6991" fmla="*/ 1761956 w 4826000"/>
              <a:gd name="connsiteY6991" fmla="*/ 6193119 h 6857957"/>
              <a:gd name="connsiteX6992" fmla="*/ 1762595 w 4826000"/>
              <a:gd name="connsiteY6992" fmla="*/ 6194062 h 6857957"/>
              <a:gd name="connsiteX6993" fmla="*/ 1763876 w 4826000"/>
              <a:gd name="connsiteY6993" fmla="*/ 6196263 h 6857957"/>
              <a:gd name="connsiteX6994" fmla="*/ 1764837 w 4826000"/>
              <a:gd name="connsiteY6994" fmla="*/ 6198464 h 6857957"/>
              <a:gd name="connsiteX6995" fmla="*/ 1765796 w 4826000"/>
              <a:gd name="connsiteY6995" fmla="*/ 6199407 h 6857957"/>
              <a:gd name="connsiteX6996" fmla="*/ 1766756 w 4826000"/>
              <a:gd name="connsiteY6996" fmla="*/ 6200036 h 6857957"/>
              <a:gd name="connsiteX6997" fmla="*/ 1768036 w 4826000"/>
              <a:gd name="connsiteY6997" fmla="*/ 6200665 h 6857957"/>
              <a:gd name="connsiteX6998" fmla="*/ 1769636 w 4826000"/>
              <a:gd name="connsiteY6998" fmla="*/ 6200979 h 6857957"/>
              <a:gd name="connsiteX6999" fmla="*/ 1773796 w 4826000"/>
              <a:gd name="connsiteY6999" fmla="*/ 6200036 h 6857957"/>
              <a:gd name="connsiteX7000" fmla="*/ 1777316 w 4826000"/>
              <a:gd name="connsiteY7000" fmla="*/ 6199093 h 6857957"/>
              <a:gd name="connsiteX7001" fmla="*/ 1779236 w 4826000"/>
              <a:gd name="connsiteY7001" fmla="*/ 6197835 h 6857957"/>
              <a:gd name="connsiteX7002" fmla="*/ 1780517 w 4826000"/>
              <a:gd name="connsiteY7002" fmla="*/ 6197206 h 6857957"/>
              <a:gd name="connsiteX7003" fmla="*/ 1781476 w 4826000"/>
              <a:gd name="connsiteY7003" fmla="*/ 6196263 h 6857957"/>
              <a:gd name="connsiteX7004" fmla="*/ 1781796 w 4826000"/>
              <a:gd name="connsiteY7004" fmla="*/ 6195320 h 6857957"/>
              <a:gd name="connsiteX7005" fmla="*/ 1776676 w 4826000"/>
              <a:gd name="connsiteY7005" fmla="*/ 6193119 h 6857957"/>
              <a:gd name="connsiteX7006" fmla="*/ 1771556 w 4826000"/>
              <a:gd name="connsiteY7006" fmla="*/ 6189974 h 6857957"/>
              <a:gd name="connsiteX7007" fmla="*/ 1766436 w 4826000"/>
              <a:gd name="connsiteY7007" fmla="*/ 6187144 h 6857957"/>
              <a:gd name="connsiteX7008" fmla="*/ 1764196 w 4826000"/>
              <a:gd name="connsiteY7008" fmla="*/ 6185572 h 6857957"/>
              <a:gd name="connsiteX7009" fmla="*/ 1762275 w 4826000"/>
              <a:gd name="connsiteY7009" fmla="*/ 6184000 h 6857957"/>
              <a:gd name="connsiteX7010" fmla="*/ 1760675 w 4826000"/>
              <a:gd name="connsiteY7010" fmla="*/ 6182113 h 6857957"/>
              <a:gd name="connsiteX7011" fmla="*/ 1760035 w 4826000"/>
              <a:gd name="connsiteY7011" fmla="*/ 6180541 h 6857957"/>
              <a:gd name="connsiteX7012" fmla="*/ 1759715 w 4826000"/>
              <a:gd name="connsiteY7012" fmla="*/ 6178969 h 6857957"/>
              <a:gd name="connsiteX7013" fmla="*/ 1760035 w 4826000"/>
              <a:gd name="connsiteY7013" fmla="*/ 6177397 h 6857957"/>
              <a:gd name="connsiteX7014" fmla="*/ 1761315 w 4826000"/>
              <a:gd name="connsiteY7014" fmla="*/ 6175510 h 6857957"/>
              <a:gd name="connsiteX7015" fmla="*/ 1763876 w 4826000"/>
              <a:gd name="connsiteY7015" fmla="*/ 6173938 h 6857957"/>
              <a:gd name="connsiteX7016" fmla="*/ 1767076 w 4826000"/>
              <a:gd name="connsiteY7016" fmla="*/ 6172680 h 6857957"/>
              <a:gd name="connsiteX7017" fmla="*/ 1771236 w 4826000"/>
              <a:gd name="connsiteY7017" fmla="*/ 6171108 h 6857957"/>
              <a:gd name="connsiteX7018" fmla="*/ 1770276 w 4826000"/>
              <a:gd name="connsiteY7018" fmla="*/ 6170165 h 6857957"/>
              <a:gd name="connsiteX7019" fmla="*/ 1768997 w 4826000"/>
              <a:gd name="connsiteY7019" fmla="*/ 6169536 h 6857957"/>
              <a:gd name="connsiteX7020" fmla="*/ 1767076 w 4826000"/>
              <a:gd name="connsiteY7020" fmla="*/ 6168593 h 6857957"/>
              <a:gd name="connsiteX7021" fmla="*/ 1765156 w 4826000"/>
              <a:gd name="connsiteY7021" fmla="*/ 6167964 h 6857957"/>
              <a:gd name="connsiteX7022" fmla="*/ 1760035 w 4826000"/>
              <a:gd name="connsiteY7022" fmla="*/ 6167649 h 6857957"/>
              <a:gd name="connsiteX7023" fmla="*/ 1754595 w 4826000"/>
              <a:gd name="connsiteY7023" fmla="*/ 6167335 h 6857957"/>
              <a:gd name="connsiteX7024" fmla="*/ 1749795 w 4826000"/>
              <a:gd name="connsiteY7024" fmla="*/ 6166706 h 6857957"/>
              <a:gd name="connsiteX7025" fmla="*/ 1747555 w 4826000"/>
              <a:gd name="connsiteY7025" fmla="*/ 6166392 h 6857957"/>
              <a:gd name="connsiteX7026" fmla="*/ 1745635 w 4826000"/>
              <a:gd name="connsiteY7026" fmla="*/ 6165763 h 6857957"/>
              <a:gd name="connsiteX7027" fmla="*/ 1744355 w 4826000"/>
              <a:gd name="connsiteY7027" fmla="*/ 6165134 h 6857957"/>
              <a:gd name="connsiteX7028" fmla="*/ 1743395 w 4826000"/>
              <a:gd name="connsiteY7028" fmla="*/ 6163876 h 6857957"/>
              <a:gd name="connsiteX7029" fmla="*/ 1743075 w 4826000"/>
              <a:gd name="connsiteY7029" fmla="*/ 6162933 h 6857957"/>
              <a:gd name="connsiteX7030" fmla="*/ 2728278 w 4826000"/>
              <a:gd name="connsiteY7030" fmla="*/ 6159458 h 6857957"/>
              <a:gd name="connsiteX7031" fmla="*/ 2728913 w 4826000"/>
              <a:gd name="connsiteY7031" fmla="*/ 6161649 h 6857957"/>
              <a:gd name="connsiteX7032" fmla="*/ 2728913 w 4826000"/>
              <a:gd name="connsiteY7032" fmla="*/ 6163528 h 6857957"/>
              <a:gd name="connsiteX7033" fmla="*/ 2728278 w 4826000"/>
              <a:gd name="connsiteY7033" fmla="*/ 6165093 h 6857957"/>
              <a:gd name="connsiteX7034" fmla="*/ 2727325 w 4826000"/>
              <a:gd name="connsiteY7034" fmla="*/ 6166658 h 6857957"/>
              <a:gd name="connsiteX7035" fmla="*/ 2725738 w 4826000"/>
              <a:gd name="connsiteY7035" fmla="*/ 6167910 h 6857957"/>
              <a:gd name="connsiteX7036" fmla="*/ 2723833 w 4826000"/>
              <a:gd name="connsiteY7036" fmla="*/ 6169475 h 6857957"/>
              <a:gd name="connsiteX7037" fmla="*/ 2719705 w 4826000"/>
              <a:gd name="connsiteY7037" fmla="*/ 6171353 h 6857957"/>
              <a:gd name="connsiteX7038" fmla="*/ 2714943 w 4826000"/>
              <a:gd name="connsiteY7038" fmla="*/ 6173545 h 6857957"/>
              <a:gd name="connsiteX7039" fmla="*/ 2710815 w 4826000"/>
              <a:gd name="connsiteY7039" fmla="*/ 6175736 h 6857957"/>
              <a:gd name="connsiteX7040" fmla="*/ 2708910 w 4826000"/>
              <a:gd name="connsiteY7040" fmla="*/ 6177301 h 6857957"/>
              <a:gd name="connsiteX7041" fmla="*/ 2707640 w 4826000"/>
              <a:gd name="connsiteY7041" fmla="*/ 6178553 h 6857957"/>
              <a:gd name="connsiteX7042" fmla="*/ 2706688 w 4826000"/>
              <a:gd name="connsiteY7042" fmla="*/ 6179805 h 6857957"/>
              <a:gd name="connsiteX7043" fmla="*/ 2706053 w 4826000"/>
              <a:gd name="connsiteY7043" fmla="*/ 6181683 h 6857957"/>
              <a:gd name="connsiteX7044" fmla="*/ 2702560 w 4826000"/>
              <a:gd name="connsiteY7044" fmla="*/ 6180744 h 6857957"/>
              <a:gd name="connsiteX7045" fmla="*/ 2700020 w 4826000"/>
              <a:gd name="connsiteY7045" fmla="*/ 6179492 h 6857957"/>
              <a:gd name="connsiteX7046" fmla="*/ 2698115 w 4826000"/>
              <a:gd name="connsiteY7046" fmla="*/ 6177927 h 6857957"/>
              <a:gd name="connsiteX7047" fmla="*/ 2696528 w 4826000"/>
              <a:gd name="connsiteY7047" fmla="*/ 6176362 h 6857957"/>
              <a:gd name="connsiteX7048" fmla="*/ 2693353 w 4826000"/>
              <a:gd name="connsiteY7048" fmla="*/ 6172292 h 6857957"/>
              <a:gd name="connsiteX7049" fmla="*/ 2692083 w 4826000"/>
              <a:gd name="connsiteY7049" fmla="*/ 6170414 h 6857957"/>
              <a:gd name="connsiteX7050" fmla="*/ 2690813 w 4826000"/>
              <a:gd name="connsiteY7050" fmla="*/ 6168849 h 6857957"/>
              <a:gd name="connsiteX7051" fmla="*/ 2695258 w 4826000"/>
              <a:gd name="connsiteY7051" fmla="*/ 6167284 h 6857957"/>
              <a:gd name="connsiteX7052" fmla="*/ 2699385 w 4826000"/>
              <a:gd name="connsiteY7052" fmla="*/ 6166032 h 6857957"/>
              <a:gd name="connsiteX7053" fmla="*/ 2707005 w 4826000"/>
              <a:gd name="connsiteY7053" fmla="*/ 6163215 h 6857957"/>
              <a:gd name="connsiteX7054" fmla="*/ 2711450 w 4826000"/>
              <a:gd name="connsiteY7054" fmla="*/ 6161962 h 6857957"/>
              <a:gd name="connsiteX7055" fmla="*/ 2715895 w 4826000"/>
              <a:gd name="connsiteY7055" fmla="*/ 6160397 h 6857957"/>
              <a:gd name="connsiteX7056" fmla="*/ 2721610 w 4826000"/>
              <a:gd name="connsiteY7056" fmla="*/ 6159771 h 6857957"/>
              <a:gd name="connsiteX7057" fmla="*/ 2538394 w 4826000"/>
              <a:gd name="connsiteY7057" fmla="*/ 6159458 h 6857957"/>
              <a:gd name="connsiteX7058" fmla="*/ 2542470 w 4826000"/>
              <a:gd name="connsiteY7058" fmla="*/ 6162671 h 6857957"/>
              <a:gd name="connsiteX7059" fmla="*/ 2545606 w 4826000"/>
              <a:gd name="connsiteY7059" fmla="*/ 6165563 h 6857957"/>
              <a:gd name="connsiteX7060" fmla="*/ 2548742 w 4826000"/>
              <a:gd name="connsiteY7060" fmla="*/ 6169097 h 6857957"/>
              <a:gd name="connsiteX7061" fmla="*/ 2551250 w 4826000"/>
              <a:gd name="connsiteY7061" fmla="*/ 6172631 h 6857957"/>
              <a:gd name="connsiteX7062" fmla="*/ 2556268 w 4826000"/>
              <a:gd name="connsiteY7062" fmla="*/ 6179699 h 6857957"/>
              <a:gd name="connsiteX7063" fmla="*/ 2559090 w 4826000"/>
              <a:gd name="connsiteY7063" fmla="*/ 6183233 h 6857957"/>
              <a:gd name="connsiteX7064" fmla="*/ 2562226 w 4826000"/>
              <a:gd name="connsiteY7064" fmla="*/ 6186446 h 6857957"/>
              <a:gd name="connsiteX7065" fmla="*/ 2557522 w 4826000"/>
              <a:gd name="connsiteY7065" fmla="*/ 6186446 h 6857957"/>
              <a:gd name="connsiteX7066" fmla="*/ 2552818 w 4826000"/>
              <a:gd name="connsiteY7066" fmla="*/ 6185804 h 6857957"/>
              <a:gd name="connsiteX7067" fmla="*/ 2549369 w 4826000"/>
              <a:gd name="connsiteY7067" fmla="*/ 6184840 h 6857957"/>
              <a:gd name="connsiteX7068" fmla="*/ 2545920 w 4826000"/>
              <a:gd name="connsiteY7068" fmla="*/ 6183233 h 6857957"/>
              <a:gd name="connsiteX7069" fmla="*/ 2543411 w 4826000"/>
              <a:gd name="connsiteY7069" fmla="*/ 6181627 h 6857957"/>
              <a:gd name="connsiteX7070" fmla="*/ 2541529 w 4826000"/>
              <a:gd name="connsiteY7070" fmla="*/ 6180021 h 6857957"/>
              <a:gd name="connsiteX7071" fmla="*/ 2539648 w 4826000"/>
              <a:gd name="connsiteY7071" fmla="*/ 6178093 h 6857957"/>
              <a:gd name="connsiteX7072" fmla="*/ 2538394 w 4826000"/>
              <a:gd name="connsiteY7072" fmla="*/ 6175523 h 6857957"/>
              <a:gd name="connsiteX7073" fmla="*/ 2537453 w 4826000"/>
              <a:gd name="connsiteY7073" fmla="*/ 6173595 h 6857957"/>
              <a:gd name="connsiteX7074" fmla="*/ 2536826 w 4826000"/>
              <a:gd name="connsiteY7074" fmla="*/ 6171346 h 6857957"/>
              <a:gd name="connsiteX7075" fmla="*/ 2536826 w 4826000"/>
              <a:gd name="connsiteY7075" fmla="*/ 6169097 h 6857957"/>
              <a:gd name="connsiteX7076" fmla="*/ 2536826 w 4826000"/>
              <a:gd name="connsiteY7076" fmla="*/ 6166848 h 6857957"/>
              <a:gd name="connsiteX7077" fmla="*/ 2537139 w 4826000"/>
              <a:gd name="connsiteY7077" fmla="*/ 6164920 h 6857957"/>
              <a:gd name="connsiteX7078" fmla="*/ 2537453 w 4826000"/>
              <a:gd name="connsiteY7078" fmla="*/ 6162992 h 6857957"/>
              <a:gd name="connsiteX7079" fmla="*/ 2502001 w 4826000"/>
              <a:gd name="connsiteY7079" fmla="*/ 6159458 h 6857957"/>
              <a:gd name="connsiteX7080" fmla="*/ 2503639 w 4826000"/>
              <a:gd name="connsiteY7080" fmla="*/ 6159776 h 6857957"/>
              <a:gd name="connsiteX7081" fmla="*/ 2505277 w 4826000"/>
              <a:gd name="connsiteY7081" fmla="*/ 6160093 h 6857957"/>
              <a:gd name="connsiteX7082" fmla="*/ 2506260 w 4826000"/>
              <a:gd name="connsiteY7082" fmla="*/ 6161046 h 6857957"/>
              <a:gd name="connsiteX7083" fmla="*/ 2507242 w 4826000"/>
              <a:gd name="connsiteY7083" fmla="*/ 6161998 h 6857957"/>
              <a:gd name="connsiteX7084" fmla="*/ 2507897 w 4826000"/>
              <a:gd name="connsiteY7084" fmla="*/ 6162951 h 6857957"/>
              <a:gd name="connsiteX7085" fmla="*/ 2508880 w 4826000"/>
              <a:gd name="connsiteY7085" fmla="*/ 6165173 h 6857957"/>
              <a:gd name="connsiteX7086" fmla="*/ 2509535 w 4826000"/>
              <a:gd name="connsiteY7086" fmla="*/ 6167078 h 6857957"/>
              <a:gd name="connsiteX7087" fmla="*/ 2510191 w 4826000"/>
              <a:gd name="connsiteY7087" fmla="*/ 6167713 h 6857957"/>
              <a:gd name="connsiteX7088" fmla="*/ 2510518 w 4826000"/>
              <a:gd name="connsiteY7088" fmla="*/ 6168348 h 6857957"/>
              <a:gd name="connsiteX7089" fmla="*/ 2511173 w 4826000"/>
              <a:gd name="connsiteY7089" fmla="*/ 6168348 h 6857957"/>
              <a:gd name="connsiteX7090" fmla="*/ 2511828 w 4826000"/>
              <a:gd name="connsiteY7090" fmla="*/ 6167713 h 6857957"/>
              <a:gd name="connsiteX7091" fmla="*/ 2513139 w 4826000"/>
              <a:gd name="connsiteY7091" fmla="*/ 6166443 h 6857957"/>
              <a:gd name="connsiteX7092" fmla="*/ 2514449 w 4826000"/>
              <a:gd name="connsiteY7092" fmla="*/ 6165173 h 6857957"/>
              <a:gd name="connsiteX7093" fmla="*/ 2516742 w 4826000"/>
              <a:gd name="connsiteY7093" fmla="*/ 6165808 h 6857957"/>
              <a:gd name="connsiteX7094" fmla="*/ 2518380 w 4826000"/>
              <a:gd name="connsiteY7094" fmla="*/ 6166761 h 6857957"/>
              <a:gd name="connsiteX7095" fmla="*/ 2519363 w 4826000"/>
              <a:gd name="connsiteY7095" fmla="*/ 6167713 h 6857957"/>
              <a:gd name="connsiteX7096" fmla="*/ 2519363 w 4826000"/>
              <a:gd name="connsiteY7096" fmla="*/ 6169301 h 6857957"/>
              <a:gd name="connsiteX7097" fmla="*/ 2519035 w 4826000"/>
              <a:gd name="connsiteY7097" fmla="*/ 6170571 h 6857957"/>
              <a:gd name="connsiteX7098" fmla="*/ 2518052 w 4826000"/>
              <a:gd name="connsiteY7098" fmla="*/ 6172158 h 6857957"/>
              <a:gd name="connsiteX7099" fmla="*/ 2515432 w 4826000"/>
              <a:gd name="connsiteY7099" fmla="*/ 6175016 h 6857957"/>
              <a:gd name="connsiteX7100" fmla="*/ 2508553 w 4826000"/>
              <a:gd name="connsiteY7100" fmla="*/ 6181366 h 6857957"/>
              <a:gd name="connsiteX7101" fmla="*/ 2506915 w 4826000"/>
              <a:gd name="connsiteY7101" fmla="*/ 6182636 h 6857957"/>
              <a:gd name="connsiteX7102" fmla="*/ 2505932 w 4826000"/>
              <a:gd name="connsiteY7102" fmla="*/ 6184541 h 6857957"/>
              <a:gd name="connsiteX7103" fmla="*/ 2505277 w 4826000"/>
              <a:gd name="connsiteY7103" fmla="*/ 6185811 h 6857957"/>
              <a:gd name="connsiteX7104" fmla="*/ 2504622 w 4826000"/>
              <a:gd name="connsiteY7104" fmla="*/ 6187081 h 6857957"/>
              <a:gd name="connsiteX7105" fmla="*/ 2500363 w 4826000"/>
              <a:gd name="connsiteY7105" fmla="*/ 6186128 h 6857957"/>
              <a:gd name="connsiteX7106" fmla="*/ 2497087 w 4826000"/>
              <a:gd name="connsiteY7106" fmla="*/ 6185493 h 6857957"/>
              <a:gd name="connsiteX7107" fmla="*/ 2494794 w 4826000"/>
              <a:gd name="connsiteY7107" fmla="*/ 6185493 h 6857957"/>
              <a:gd name="connsiteX7108" fmla="*/ 2493156 w 4826000"/>
              <a:gd name="connsiteY7108" fmla="*/ 6185811 h 6857957"/>
              <a:gd name="connsiteX7109" fmla="*/ 2490863 w 4826000"/>
              <a:gd name="connsiteY7109" fmla="*/ 6186446 h 6857957"/>
              <a:gd name="connsiteX7110" fmla="*/ 2487915 w 4826000"/>
              <a:gd name="connsiteY7110" fmla="*/ 6187081 h 6857957"/>
              <a:gd name="connsiteX7111" fmla="*/ 2483984 w 4826000"/>
              <a:gd name="connsiteY7111" fmla="*/ 6187716 h 6857957"/>
              <a:gd name="connsiteX7112" fmla="*/ 2478088 w 4826000"/>
              <a:gd name="connsiteY7112" fmla="*/ 6188033 h 6857957"/>
              <a:gd name="connsiteX7113" fmla="*/ 2481691 w 4826000"/>
              <a:gd name="connsiteY7113" fmla="*/ 6186446 h 6857957"/>
              <a:gd name="connsiteX7114" fmla="*/ 2484967 w 4826000"/>
              <a:gd name="connsiteY7114" fmla="*/ 6184858 h 6857957"/>
              <a:gd name="connsiteX7115" fmla="*/ 2487588 w 4826000"/>
              <a:gd name="connsiteY7115" fmla="*/ 6183271 h 6857957"/>
              <a:gd name="connsiteX7116" fmla="*/ 2490208 w 4826000"/>
              <a:gd name="connsiteY7116" fmla="*/ 6181366 h 6857957"/>
              <a:gd name="connsiteX7117" fmla="*/ 2491846 w 4826000"/>
              <a:gd name="connsiteY7117" fmla="*/ 6179778 h 6857957"/>
              <a:gd name="connsiteX7118" fmla="*/ 2493484 w 4826000"/>
              <a:gd name="connsiteY7118" fmla="*/ 6177873 h 6857957"/>
              <a:gd name="connsiteX7119" fmla="*/ 2494467 w 4826000"/>
              <a:gd name="connsiteY7119" fmla="*/ 6176286 h 6857957"/>
              <a:gd name="connsiteX7120" fmla="*/ 2495449 w 4826000"/>
              <a:gd name="connsiteY7120" fmla="*/ 6174381 h 6857957"/>
              <a:gd name="connsiteX7121" fmla="*/ 2496760 w 4826000"/>
              <a:gd name="connsiteY7121" fmla="*/ 6170888 h 6857957"/>
              <a:gd name="connsiteX7122" fmla="*/ 2498070 w 4826000"/>
              <a:gd name="connsiteY7122" fmla="*/ 6167078 h 6857957"/>
              <a:gd name="connsiteX7123" fmla="*/ 2499053 w 4826000"/>
              <a:gd name="connsiteY7123" fmla="*/ 6163586 h 6857957"/>
              <a:gd name="connsiteX7124" fmla="*/ 2500036 w 4826000"/>
              <a:gd name="connsiteY7124" fmla="*/ 6159776 h 6857957"/>
              <a:gd name="connsiteX7125" fmla="*/ 3497263 w 4826000"/>
              <a:gd name="connsiteY7125" fmla="*/ 6156283 h 6857957"/>
              <a:gd name="connsiteX7126" fmla="*/ 3501276 w 4826000"/>
              <a:gd name="connsiteY7126" fmla="*/ 6156283 h 6857957"/>
              <a:gd name="connsiteX7127" fmla="*/ 3504362 w 4826000"/>
              <a:gd name="connsiteY7127" fmla="*/ 6156591 h 6857957"/>
              <a:gd name="connsiteX7128" fmla="*/ 3506214 w 4826000"/>
              <a:gd name="connsiteY7128" fmla="*/ 6157207 h 6857957"/>
              <a:gd name="connsiteX7129" fmla="*/ 3507449 w 4826000"/>
              <a:gd name="connsiteY7129" fmla="*/ 6157515 h 6857957"/>
              <a:gd name="connsiteX7130" fmla="*/ 3507758 w 4826000"/>
              <a:gd name="connsiteY7130" fmla="*/ 6158439 h 6857957"/>
              <a:gd name="connsiteX7131" fmla="*/ 3507758 w 4826000"/>
              <a:gd name="connsiteY7131" fmla="*/ 6159056 h 6857957"/>
              <a:gd name="connsiteX7132" fmla="*/ 3507141 w 4826000"/>
              <a:gd name="connsiteY7132" fmla="*/ 6160596 h 6857957"/>
              <a:gd name="connsiteX7133" fmla="*/ 3506523 w 4826000"/>
              <a:gd name="connsiteY7133" fmla="*/ 6162136 h 6857957"/>
              <a:gd name="connsiteX7134" fmla="*/ 3506523 w 4826000"/>
              <a:gd name="connsiteY7134" fmla="*/ 6162752 h 6857957"/>
              <a:gd name="connsiteX7135" fmla="*/ 3507141 w 4826000"/>
              <a:gd name="connsiteY7135" fmla="*/ 6163368 h 6857957"/>
              <a:gd name="connsiteX7136" fmla="*/ 3508067 w 4826000"/>
              <a:gd name="connsiteY7136" fmla="*/ 6163676 h 6857957"/>
              <a:gd name="connsiteX7137" fmla="*/ 3510536 w 4826000"/>
              <a:gd name="connsiteY7137" fmla="*/ 6163676 h 6857957"/>
              <a:gd name="connsiteX7138" fmla="*/ 3513314 w 4826000"/>
              <a:gd name="connsiteY7138" fmla="*/ 6163676 h 6857957"/>
              <a:gd name="connsiteX7139" fmla="*/ 3517636 w 4826000"/>
              <a:gd name="connsiteY7139" fmla="*/ 6163676 h 6857957"/>
              <a:gd name="connsiteX7140" fmla="*/ 3518562 w 4826000"/>
              <a:gd name="connsiteY7140" fmla="*/ 6164908 h 6857957"/>
              <a:gd name="connsiteX7141" fmla="*/ 3519179 w 4826000"/>
              <a:gd name="connsiteY7141" fmla="*/ 6165832 h 6857957"/>
              <a:gd name="connsiteX7142" fmla="*/ 3519488 w 4826000"/>
              <a:gd name="connsiteY7142" fmla="*/ 6166756 h 6857957"/>
              <a:gd name="connsiteX7143" fmla="*/ 3519179 w 4826000"/>
              <a:gd name="connsiteY7143" fmla="*/ 6167680 h 6857957"/>
              <a:gd name="connsiteX7144" fmla="*/ 3518870 w 4826000"/>
              <a:gd name="connsiteY7144" fmla="*/ 6168604 h 6857957"/>
              <a:gd name="connsiteX7145" fmla="*/ 3518253 w 4826000"/>
              <a:gd name="connsiteY7145" fmla="*/ 6169529 h 6857957"/>
              <a:gd name="connsiteX7146" fmla="*/ 3516401 w 4826000"/>
              <a:gd name="connsiteY7146" fmla="*/ 6170761 h 6857957"/>
              <a:gd name="connsiteX7147" fmla="*/ 3514858 w 4826000"/>
              <a:gd name="connsiteY7147" fmla="*/ 6171993 h 6857957"/>
              <a:gd name="connsiteX7148" fmla="*/ 3513623 w 4826000"/>
              <a:gd name="connsiteY7148" fmla="*/ 6173225 h 6857957"/>
              <a:gd name="connsiteX7149" fmla="*/ 3513005 w 4826000"/>
              <a:gd name="connsiteY7149" fmla="*/ 6173841 h 6857957"/>
              <a:gd name="connsiteX7150" fmla="*/ 3513005 w 4826000"/>
              <a:gd name="connsiteY7150" fmla="*/ 6174765 h 6857957"/>
              <a:gd name="connsiteX7151" fmla="*/ 3513005 w 4826000"/>
              <a:gd name="connsiteY7151" fmla="*/ 6175997 h 6857957"/>
              <a:gd name="connsiteX7152" fmla="*/ 3513623 w 4826000"/>
              <a:gd name="connsiteY7152" fmla="*/ 6176921 h 6857957"/>
              <a:gd name="connsiteX7153" fmla="*/ 3510227 w 4826000"/>
              <a:gd name="connsiteY7153" fmla="*/ 6174765 h 6857957"/>
              <a:gd name="connsiteX7154" fmla="*/ 3506832 w 4826000"/>
              <a:gd name="connsiteY7154" fmla="*/ 6172917 h 6857957"/>
              <a:gd name="connsiteX7155" fmla="*/ 3504362 w 4826000"/>
              <a:gd name="connsiteY7155" fmla="*/ 6170761 h 6857957"/>
              <a:gd name="connsiteX7156" fmla="*/ 3502202 w 4826000"/>
              <a:gd name="connsiteY7156" fmla="*/ 6167988 h 6857957"/>
              <a:gd name="connsiteX7157" fmla="*/ 3500658 w 4826000"/>
              <a:gd name="connsiteY7157" fmla="*/ 6165216 h 6857957"/>
              <a:gd name="connsiteX7158" fmla="*/ 3499115 w 4826000"/>
              <a:gd name="connsiteY7158" fmla="*/ 6162444 h 6857957"/>
              <a:gd name="connsiteX7159" fmla="*/ 3498189 w 4826000"/>
              <a:gd name="connsiteY7159" fmla="*/ 6159364 h 6857957"/>
              <a:gd name="connsiteX7160" fmla="*/ 2466976 w 4826000"/>
              <a:gd name="connsiteY7160" fmla="*/ 6156283 h 6857957"/>
              <a:gd name="connsiteX7161" fmla="*/ 2472797 w 4826000"/>
              <a:gd name="connsiteY7161" fmla="*/ 6156283 h 6857957"/>
              <a:gd name="connsiteX7162" fmla="*/ 2477324 w 4826000"/>
              <a:gd name="connsiteY7162" fmla="*/ 6156918 h 6857957"/>
              <a:gd name="connsiteX7163" fmla="*/ 2480558 w 4826000"/>
              <a:gd name="connsiteY7163" fmla="*/ 6157236 h 6857957"/>
              <a:gd name="connsiteX7164" fmla="*/ 2482498 w 4826000"/>
              <a:gd name="connsiteY7164" fmla="*/ 6158188 h 6857957"/>
              <a:gd name="connsiteX7165" fmla="*/ 2484115 w 4826000"/>
              <a:gd name="connsiteY7165" fmla="*/ 6158823 h 6857957"/>
              <a:gd name="connsiteX7166" fmla="*/ 2484439 w 4826000"/>
              <a:gd name="connsiteY7166" fmla="*/ 6159776 h 6857957"/>
              <a:gd name="connsiteX7167" fmla="*/ 2484115 w 4826000"/>
              <a:gd name="connsiteY7167" fmla="*/ 6160728 h 6857957"/>
              <a:gd name="connsiteX7168" fmla="*/ 2483469 w 4826000"/>
              <a:gd name="connsiteY7168" fmla="*/ 6162316 h 6857957"/>
              <a:gd name="connsiteX7169" fmla="*/ 2480558 w 4826000"/>
              <a:gd name="connsiteY7169" fmla="*/ 6164538 h 6857957"/>
              <a:gd name="connsiteX7170" fmla="*/ 2477971 w 4826000"/>
              <a:gd name="connsiteY7170" fmla="*/ 6167078 h 6857957"/>
              <a:gd name="connsiteX7171" fmla="*/ 2477001 w 4826000"/>
              <a:gd name="connsiteY7171" fmla="*/ 6168348 h 6857957"/>
              <a:gd name="connsiteX7172" fmla="*/ 2476354 w 4826000"/>
              <a:gd name="connsiteY7172" fmla="*/ 6169936 h 6857957"/>
              <a:gd name="connsiteX7173" fmla="*/ 2476031 w 4826000"/>
              <a:gd name="connsiteY7173" fmla="*/ 6171206 h 6857957"/>
              <a:gd name="connsiteX7174" fmla="*/ 2476677 w 4826000"/>
              <a:gd name="connsiteY7174" fmla="*/ 6172158 h 6857957"/>
              <a:gd name="connsiteX7175" fmla="*/ 2473767 w 4826000"/>
              <a:gd name="connsiteY7175" fmla="*/ 6172158 h 6857957"/>
              <a:gd name="connsiteX7176" fmla="*/ 2471827 w 4826000"/>
              <a:gd name="connsiteY7176" fmla="*/ 6171841 h 6857957"/>
              <a:gd name="connsiteX7177" fmla="*/ 2470533 w 4826000"/>
              <a:gd name="connsiteY7177" fmla="*/ 6171206 h 6857957"/>
              <a:gd name="connsiteX7178" fmla="*/ 2469563 w 4826000"/>
              <a:gd name="connsiteY7178" fmla="*/ 6170571 h 6857957"/>
              <a:gd name="connsiteX7179" fmla="*/ 2468916 w 4826000"/>
              <a:gd name="connsiteY7179" fmla="*/ 6169618 h 6857957"/>
              <a:gd name="connsiteX7180" fmla="*/ 2467946 w 4826000"/>
              <a:gd name="connsiteY7180" fmla="*/ 6168348 h 6857957"/>
              <a:gd name="connsiteX7181" fmla="*/ 2467946 w 4826000"/>
              <a:gd name="connsiteY7181" fmla="*/ 6167078 h 6857957"/>
              <a:gd name="connsiteX7182" fmla="*/ 2467623 w 4826000"/>
              <a:gd name="connsiteY7182" fmla="*/ 6165808 h 6857957"/>
              <a:gd name="connsiteX7183" fmla="*/ 2468593 w 4826000"/>
              <a:gd name="connsiteY7183" fmla="*/ 6160411 h 6857957"/>
              <a:gd name="connsiteX7184" fmla="*/ 2467946 w 4826000"/>
              <a:gd name="connsiteY7184" fmla="*/ 6158188 h 6857957"/>
              <a:gd name="connsiteX7185" fmla="*/ 2467623 w 4826000"/>
              <a:gd name="connsiteY7185" fmla="*/ 6157236 h 6857957"/>
              <a:gd name="connsiteX7186" fmla="*/ 2823333 w 4826000"/>
              <a:gd name="connsiteY7186" fmla="*/ 6153108 h 6857957"/>
              <a:gd name="connsiteX7187" fmla="*/ 2827879 w 4826000"/>
              <a:gd name="connsiteY7187" fmla="*/ 6153108 h 6857957"/>
              <a:gd name="connsiteX7188" fmla="*/ 2831776 w 4826000"/>
              <a:gd name="connsiteY7188" fmla="*/ 6153426 h 6857957"/>
              <a:gd name="connsiteX7189" fmla="*/ 2835672 w 4826000"/>
              <a:gd name="connsiteY7189" fmla="*/ 6154378 h 6857957"/>
              <a:gd name="connsiteX7190" fmla="*/ 2838270 w 4826000"/>
              <a:gd name="connsiteY7190" fmla="*/ 6155331 h 6857957"/>
              <a:gd name="connsiteX7191" fmla="*/ 2840868 w 4826000"/>
              <a:gd name="connsiteY7191" fmla="*/ 6156283 h 6857957"/>
              <a:gd name="connsiteX7192" fmla="*/ 2843141 w 4826000"/>
              <a:gd name="connsiteY7192" fmla="*/ 6157871 h 6857957"/>
              <a:gd name="connsiteX7193" fmla="*/ 2844764 w 4826000"/>
              <a:gd name="connsiteY7193" fmla="*/ 6159141 h 6857957"/>
              <a:gd name="connsiteX7194" fmla="*/ 2845738 w 4826000"/>
              <a:gd name="connsiteY7194" fmla="*/ 6160728 h 6857957"/>
              <a:gd name="connsiteX7195" fmla="*/ 2846388 w 4826000"/>
              <a:gd name="connsiteY7195" fmla="*/ 6162951 h 6857957"/>
              <a:gd name="connsiteX7196" fmla="*/ 2846388 w 4826000"/>
              <a:gd name="connsiteY7196" fmla="*/ 6164538 h 6857957"/>
              <a:gd name="connsiteX7197" fmla="*/ 2846063 w 4826000"/>
              <a:gd name="connsiteY7197" fmla="*/ 6166126 h 6857957"/>
              <a:gd name="connsiteX7198" fmla="*/ 2845738 w 4826000"/>
              <a:gd name="connsiteY7198" fmla="*/ 6167713 h 6857957"/>
              <a:gd name="connsiteX7199" fmla="*/ 2844439 w 4826000"/>
              <a:gd name="connsiteY7199" fmla="*/ 6169618 h 6857957"/>
              <a:gd name="connsiteX7200" fmla="*/ 2843141 w 4826000"/>
              <a:gd name="connsiteY7200" fmla="*/ 6171206 h 6857957"/>
              <a:gd name="connsiteX7201" fmla="*/ 2841192 w 4826000"/>
              <a:gd name="connsiteY7201" fmla="*/ 6172158 h 6857957"/>
              <a:gd name="connsiteX7202" fmla="*/ 2837620 w 4826000"/>
              <a:gd name="connsiteY7202" fmla="*/ 6170253 h 6857957"/>
              <a:gd name="connsiteX7203" fmla="*/ 2834049 w 4826000"/>
              <a:gd name="connsiteY7203" fmla="*/ 6168031 h 6857957"/>
              <a:gd name="connsiteX7204" fmla="*/ 2830801 w 4826000"/>
              <a:gd name="connsiteY7204" fmla="*/ 6166126 h 6857957"/>
              <a:gd name="connsiteX7205" fmla="*/ 2827879 w 4826000"/>
              <a:gd name="connsiteY7205" fmla="*/ 6163903 h 6857957"/>
              <a:gd name="connsiteX7206" fmla="*/ 2824957 w 4826000"/>
              <a:gd name="connsiteY7206" fmla="*/ 6161681 h 6857957"/>
              <a:gd name="connsiteX7207" fmla="*/ 2822683 w 4826000"/>
              <a:gd name="connsiteY7207" fmla="*/ 6158823 h 6857957"/>
              <a:gd name="connsiteX7208" fmla="*/ 2817813 w 4826000"/>
              <a:gd name="connsiteY7208" fmla="*/ 6154061 h 6857957"/>
              <a:gd name="connsiteX7209" fmla="*/ 3202306 w 4826000"/>
              <a:gd name="connsiteY7209" fmla="*/ 6148346 h 6857957"/>
              <a:gd name="connsiteX7210" fmla="*/ 3205481 w 4826000"/>
              <a:gd name="connsiteY7210" fmla="*/ 6149327 h 6857957"/>
              <a:gd name="connsiteX7211" fmla="*/ 3206116 w 4826000"/>
              <a:gd name="connsiteY7211" fmla="*/ 6149654 h 6857957"/>
              <a:gd name="connsiteX7212" fmla="*/ 3206751 w 4826000"/>
              <a:gd name="connsiteY7212" fmla="*/ 6150307 h 6857957"/>
              <a:gd name="connsiteX7213" fmla="*/ 3206751 w 4826000"/>
              <a:gd name="connsiteY7213" fmla="*/ 6150961 h 6857957"/>
              <a:gd name="connsiteX7214" fmla="*/ 3206751 w 4826000"/>
              <a:gd name="connsiteY7214" fmla="*/ 6151615 h 6857957"/>
              <a:gd name="connsiteX7215" fmla="*/ 3206433 w 4826000"/>
              <a:gd name="connsiteY7215" fmla="*/ 6152268 h 6857957"/>
              <a:gd name="connsiteX7216" fmla="*/ 3205798 w 4826000"/>
              <a:gd name="connsiteY7216" fmla="*/ 6152922 h 6857957"/>
              <a:gd name="connsiteX7217" fmla="*/ 3203576 w 4826000"/>
              <a:gd name="connsiteY7217" fmla="*/ 6154556 h 6857957"/>
              <a:gd name="connsiteX7218" fmla="*/ 3200401 w 4826000"/>
              <a:gd name="connsiteY7218" fmla="*/ 6155864 h 6857957"/>
              <a:gd name="connsiteX7219" fmla="*/ 3197226 w 4826000"/>
              <a:gd name="connsiteY7219" fmla="*/ 6157171 h 6857957"/>
              <a:gd name="connsiteX7220" fmla="*/ 3193098 w 4826000"/>
              <a:gd name="connsiteY7220" fmla="*/ 6158152 h 6857957"/>
              <a:gd name="connsiteX7221" fmla="*/ 3188971 w 4826000"/>
              <a:gd name="connsiteY7221" fmla="*/ 6158806 h 6857957"/>
              <a:gd name="connsiteX7222" fmla="*/ 3184843 w 4826000"/>
              <a:gd name="connsiteY7222" fmla="*/ 6159459 h 6857957"/>
              <a:gd name="connsiteX7223" fmla="*/ 3180715 w 4826000"/>
              <a:gd name="connsiteY7223" fmla="*/ 6159459 h 6857957"/>
              <a:gd name="connsiteX7224" fmla="*/ 3177223 w 4826000"/>
              <a:gd name="connsiteY7224" fmla="*/ 6159132 h 6857957"/>
              <a:gd name="connsiteX7225" fmla="*/ 3174048 w 4826000"/>
              <a:gd name="connsiteY7225" fmla="*/ 6158479 h 6857957"/>
              <a:gd name="connsiteX7226" fmla="*/ 3173095 w 4826000"/>
              <a:gd name="connsiteY7226" fmla="*/ 6157825 h 6857957"/>
              <a:gd name="connsiteX7227" fmla="*/ 3171825 w 4826000"/>
              <a:gd name="connsiteY7227" fmla="*/ 6157171 h 6857957"/>
              <a:gd name="connsiteX7228" fmla="*/ 3170873 w 4826000"/>
              <a:gd name="connsiteY7228" fmla="*/ 6156191 h 6857957"/>
              <a:gd name="connsiteX7229" fmla="*/ 3170555 w 4826000"/>
              <a:gd name="connsiteY7229" fmla="*/ 6154883 h 6857957"/>
              <a:gd name="connsiteX7230" fmla="*/ 3170238 w 4826000"/>
              <a:gd name="connsiteY7230" fmla="*/ 6153576 h 6857957"/>
              <a:gd name="connsiteX7231" fmla="*/ 3170238 w 4826000"/>
              <a:gd name="connsiteY7231" fmla="*/ 6151942 h 6857957"/>
              <a:gd name="connsiteX7232" fmla="*/ 3173730 w 4826000"/>
              <a:gd name="connsiteY7232" fmla="*/ 6152922 h 6857957"/>
              <a:gd name="connsiteX7233" fmla="*/ 3177858 w 4826000"/>
              <a:gd name="connsiteY7233" fmla="*/ 6153249 h 6857957"/>
              <a:gd name="connsiteX7234" fmla="*/ 3182303 w 4826000"/>
              <a:gd name="connsiteY7234" fmla="*/ 6153249 h 6857957"/>
              <a:gd name="connsiteX7235" fmla="*/ 3186430 w 4826000"/>
              <a:gd name="connsiteY7235" fmla="*/ 6152922 h 6857957"/>
              <a:gd name="connsiteX7236" fmla="*/ 3191193 w 4826000"/>
              <a:gd name="connsiteY7236" fmla="*/ 6152268 h 6857957"/>
              <a:gd name="connsiteX7237" fmla="*/ 3195638 w 4826000"/>
              <a:gd name="connsiteY7237" fmla="*/ 6151288 h 6857957"/>
              <a:gd name="connsiteX7238" fmla="*/ 3199131 w 4826000"/>
              <a:gd name="connsiteY7238" fmla="*/ 6149981 h 6857957"/>
              <a:gd name="connsiteX7239" fmla="*/ 1493181 w 4826000"/>
              <a:gd name="connsiteY7239" fmla="*/ 6148346 h 6857957"/>
              <a:gd name="connsiteX7240" fmla="*/ 1500189 w 4826000"/>
              <a:gd name="connsiteY7240" fmla="*/ 6148346 h 6857957"/>
              <a:gd name="connsiteX7241" fmla="*/ 1500189 w 4826000"/>
              <a:gd name="connsiteY7241" fmla="*/ 6149299 h 6857957"/>
              <a:gd name="connsiteX7242" fmla="*/ 1500189 w 4826000"/>
              <a:gd name="connsiteY7242" fmla="*/ 6149934 h 6857957"/>
              <a:gd name="connsiteX7243" fmla="*/ 1499885 w 4826000"/>
              <a:gd name="connsiteY7243" fmla="*/ 6151521 h 6857957"/>
              <a:gd name="connsiteX7244" fmla="*/ 1498665 w 4826000"/>
              <a:gd name="connsiteY7244" fmla="*/ 6152474 h 6857957"/>
              <a:gd name="connsiteX7245" fmla="*/ 1497448 w 4826000"/>
              <a:gd name="connsiteY7245" fmla="*/ 6154062 h 6857957"/>
              <a:gd name="connsiteX7246" fmla="*/ 1496228 w 4826000"/>
              <a:gd name="connsiteY7246" fmla="*/ 6155014 h 6857957"/>
              <a:gd name="connsiteX7247" fmla="*/ 1495620 w 4826000"/>
              <a:gd name="connsiteY7247" fmla="*/ 6156284 h 6857957"/>
              <a:gd name="connsiteX7248" fmla="*/ 1495314 w 4826000"/>
              <a:gd name="connsiteY7248" fmla="*/ 6157872 h 6857957"/>
              <a:gd name="connsiteX7249" fmla="*/ 1495314 w 4826000"/>
              <a:gd name="connsiteY7249" fmla="*/ 6158507 h 6857957"/>
              <a:gd name="connsiteX7250" fmla="*/ 1495620 w 4826000"/>
              <a:gd name="connsiteY7250" fmla="*/ 6159459 h 6857957"/>
              <a:gd name="connsiteX7251" fmla="*/ 1490439 w 4826000"/>
              <a:gd name="connsiteY7251" fmla="*/ 6158189 h 6857957"/>
              <a:gd name="connsiteX7252" fmla="*/ 1484651 w 4826000"/>
              <a:gd name="connsiteY7252" fmla="*/ 6157554 h 6857957"/>
              <a:gd name="connsiteX7253" fmla="*/ 1477643 w 4826000"/>
              <a:gd name="connsiteY7253" fmla="*/ 6157237 h 6857957"/>
              <a:gd name="connsiteX7254" fmla="*/ 1470026 w 4826000"/>
              <a:gd name="connsiteY7254" fmla="*/ 6157554 h 6857957"/>
              <a:gd name="connsiteX7255" fmla="*/ 1472158 w 4826000"/>
              <a:gd name="connsiteY7255" fmla="*/ 6155649 h 6857957"/>
              <a:gd name="connsiteX7256" fmla="*/ 1473987 w 4826000"/>
              <a:gd name="connsiteY7256" fmla="*/ 6154062 h 6857957"/>
              <a:gd name="connsiteX7257" fmla="*/ 1476424 w 4826000"/>
              <a:gd name="connsiteY7257" fmla="*/ 6152156 h 6857957"/>
              <a:gd name="connsiteX7258" fmla="*/ 1479472 w 4826000"/>
              <a:gd name="connsiteY7258" fmla="*/ 6150886 h 6857957"/>
              <a:gd name="connsiteX7259" fmla="*/ 1483127 w 4826000"/>
              <a:gd name="connsiteY7259" fmla="*/ 6149616 h 6857957"/>
              <a:gd name="connsiteX7260" fmla="*/ 1487697 w 4826000"/>
              <a:gd name="connsiteY7260" fmla="*/ 6148981 h 6857957"/>
              <a:gd name="connsiteX7261" fmla="*/ 2663609 w 4826000"/>
              <a:gd name="connsiteY7261" fmla="*/ 6143583 h 6857957"/>
              <a:gd name="connsiteX7262" fmla="*/ 2666871 w 4826000"/>
              <a:gd name="connsiteY7262" fmla="*/ 6143901 h 6857957"/>
              <a:gd name="connsiteX7263" fmla="*/ 2670133 w 4826000"/>
              <a:gd name="connsiteY7263" fmla="*/ 6146758 h 6857957"/>
              <a:gd name="connsiteX7264" fmla="*/ 2671111 w 4826000"/>
              <a:gd name="connsiteY7264" fmla="*/ 6148028 h 6857957"/>
              <a:gd name="connsiteX7265" fmla="*/ 2671764 w 4826000"/>
              <a:gd name="connsiteY7265" fmla="*/ 6148981 h 6857957"/>
              <a:gd name="connsiteX7266" fmla="*/ 2671764 w 4826000"/>
              <a:gd name="connsiteY7266" fmla="*/ 6149933 h 6857957"/>
              <a:gd name="connsiteX7267" fmla="*/ 2671764 w 4826000"/>
              <a:gd name="connsiteY7267" fmla="*/ 6150568 h 6857957"/>
              <a:gd name="connsiteX7268" fmla="*/ 2671111 w 4826000"/>
              <a:gd name="connsiteY7268" fmla="*/ 6151204 h 6857957"/>
              <a:gd name="connsiteX7269" fmla="*/ 2670133 w 4826000"/>
              <a:gd name="connsiteY7269" fmla="*/ 6151839 h 6857957"/>
              <a:gd name="connsiteX7270" fmla="*/ 2667523 w 4826000"/>
              <a:gd name="connsiteY7270" fmla="*/ 6153426 h 6857957"/>
              <a:gd name="connsiteX7271" fmla="*/ 2663935 w 4826000"/>
              <a:gd name="connsiteY7271" fmla="*/ 6154696 h 6857957"/>
              <a:gd name="connsiteX7272" fmla="*/ 2660020 w 4826000"/>
              <a:gd name="connsiteY7272" fmla="*/ 6155966 h 6857957"/>
              <a:gd name="connsiteX7273" fmla="*/ 2655780 w 4826000"/>
              <a:gd name="connsiteY7273" fmla="*/ 6157871 h 6857957"/>
              <a:gd name="connsiteX7274" fmla="*/ 2653170 w 4826000"/>
              <a:gd name="connsiteY7274" fmla="*/ 6157236 h 6857957"/>
              <a:gd name="connsiteX7275" fmla="*/ 2651213 w 4826000"/>
              <a:gd name="connsiteY7275" fmla="*/ 6156601 h 6857957"/>
              <a:gd name="connsiteX7276" fmla="*/ 2649582 w 4826000"/>
              <a:gd name="connsiteY7276" fmla="*/ 6155966 h 6857957"/>
              <a:gd name="connsiteX7277" fmla="*/ 2648603 w 4826000"/>
              <a:gd name="connsiteY7277" fmla="*/ 6155014 h 6857957"/>
              <a:gd name="connsiteX7278" fmla="*/ 2647951 w 4826000"/>
              <a:gd name="connsiteY7278" fmla="*/ 6153744 h 6857957"/>
              <a:gd name="connsiteX7279" fmla="*/ 2647951 w 4826000"/>
              <a:gd name="connsiteY7279" fmla="*/ 6152156 h 6857957"/>
              <a:gd name="connsiteX7280" fmla="*/ 2648277 w 4826000"/>
              <a:gd name="connsiteY7280" fmla="*/ 6150886 h 6857957"/>
              <a:gd name="connsiteX7281" fmla="*/ 2649256 w 4826000"/>
              <a:gd name="connsiteY7281" fmla="*/ 6149616 h 6857957"/>
              <a:gd name="connsiteX7282" fmla="*/ 2650234 w 4826000"/>
              <a:gd name="connsiteY7282" fmla="*/ 6148346 h 6857957"/>
              <a:gd name="connsiteX7283" fmla="*/ 2651865 w 4826000"/>
              <a:gd name="connsiteY7283" fmla="*/ 6147393 h 6857957"/>
              <a:gd name="connsiteX7284" fmla="*/ 2653496 w 4826000"/>
              <a:gd name="connsiteY7284" fmla="*/ 6146123 h 6857957"/>
              <a:gd name="connsiteX7285" fmla="*/ 2655780 w 4826000"/>
              <a:gd name="connsiteY7285" fmla="*/ 6145171 h 6857957"/>
              <a:gd name="connsiteX7286" fmla="*/ 2658063 w 4826000"/>
              <a:gd name="connsiteY7286" fmla="*/ 6144218 h 6857957"/>
              <a:gd name="connsiteX7287" fmla="*/ 2660673 w 4826000"/>
              <a:gd name="connsiteY7287" fmla="*/ 6143901 h 6857957"/>
              <a:gd name="connsiteX7288" fmla="*/ 1604329 w 4826000"/>
              <a:gd name="connsiteY7288" fmla="*/ 6141996 h 6857957"/>
              <a:gd name="connsiteX7289" fmla="*/ 1609409 w 4826000"/>
              <a:gd name="connsiteY7289" fmla="*/ 6145645 h 6857957"/>
              <a:gd name="connsiteX7290" fmla="*/ 1613218 w 4826000"/>
              <a:gd name="connsiteY7290" fmla="*/ 6148299 h 6857957"/>
              <a:gd name="connsiteX7291" fmla="*/ 1616076 w 4826000"/>
              <a:gd name="connsiteY7291" fmla="*/ 6149626 h 6857957"/>
              <a:gd name="connsiteX7292" fmla="*/ 1617981 w 4826000"/>
              <a:gd name="connsiteY7292" fmla="*/ 6150289 h 6857957"/>
              <a:gd name="connsiteX7293" fmla="*/ 1619251 w 4826000"/>
              <a:gd name="connsiteY7293" fmla="*/ 6150289 h 6857957"/>
              <a:gd name="connsiteX7294" fmla="*/ 1622743 w 4826000"/>
              <a:gd name="connsiteY7294" fmla="*/ 6150289 h 6857957"/>
              <a:gd name="connsiteX7295" fmla="*/ 1627823 w 4826000"/>
              <a:gd name="connsiteY7295" fmla="*/ 6149626 h 6857957"/>
              <a:gd name="connsiteX7296" fmla="*/ 1644017 w 4826000"/>
              <a:gd name="connsiteY7296" fmla="*/ 6146640 h 6857957"/>
              <a:gd name="connsiteX7297" fmla="*/ 1644651 w 4826000"/>
              <a:gd name="connsiteY7297" fmla="*/ 6148299 h 6857957"/>
              <a:gd name="connsiteX7298" fmla="*/ 1644651 w 4826000"/>
              <a:gd name="connsiteY7298" fmla="*/ 6148962 h 6857957"/>
              <a:gd name="connsiteX7299" fmla="*/ 1644651 w 4826000"/>
              <a:gd name="connsiteY7299" fmla="*/ 6149294 h 6857957"/>
              <a:gd name="connsiteX7300" fmla="*/ 1643698 w 4826000"/>
              <a:gd name="connsiteY7300" fmla="*/ 6150289 h 6857957"/>
              <a:gd name="connsiteX7301" fmla="*/ 1642111 w 4826000"/>
              <a:gd name="connsiteY7301" fmla="*/ 6150953 h 6857957"/>
              <a:gd name="connsiteX7302" fmla="*/ 1640206 w 4826000"/>
              <a:gd name="connsiteY7302" fmla="*/ 6151616 h 6857957"/>
              <a:gd name="connsiteX7303" fmla="*/ 1637666 w 4826000"/>
              <a:gd name="connsiteY7303" fmla="*/ 6151948 h 6857957"/>
              <a:gd name="connsiteX7304" fmla="*/ 1631951 w 4826000"/>
              <a:gd name="connsiteY7304" fmla="*/ 6152611 h 6857957"/>
              <a:gd name="connsiteX7305" fmla="*/ 1634808 w 4826000"/>
              <a:gd name="connsiteY7305" fmla="*/ 6154270 h 6857957"/>
              <a:gd name="connsiteX7306" fmla="*/ 1636713 w 4826000"/>
              <a:gd name="connsiteY7306" fmla="*/ 6155597 h 6857957"/>
              <a:gd name="connsiteX7307" fmla="*/ 1637983 w 4826000"/>
              <a:gd name="connsiteY7307" fmla="*/ 6156923 h 6857957"/>
              <a:gd name="connsiteX7308" fmla="*/ 1638618 w 4826000"/>
              <a:gd name="connsiteY7308" fmla="*/ 6158250 h 6857957"/>
              <a:gd name="connsiteX7309" fmla="*/ 1638301 w 4826000"/>
              <a:gd name="connsiteY7309" fmla="*/ 6159577 h 6857957"/>
              <a:gd name="connsiteX7310" fmla="*/ 1637666 w 4826000"/>
              <a:gd name="connsiteY7310" fmla="*/ 6160904 h 6857957"/>
              <a:gd name="connsiteX7311" fmla="*/ 1636078 w 4826000"/>
              <a:gd name="connsiteY7311" fmla="*/ 6162563 h 6857957"/>
              <a:gd name="connsiteX7312" fmla="*/ 1633857 w 4826000"/>
              <a:gd name="connsiteY7312" fmla="*/ 6164221 h 6857957"/>
              <a:gd name="connsiteX7313" fmla="*/ 1627188 w 4826000"/>
              <a:gd name="connsiteY7313" fmla="*/ 6162231 h 6857957"/>
              <a:gd name="connsiteX7314" fmla="*/ 1621156 w 4826000"/>
              <a:gd name="connsiteY7314" fmla="*/ 6160904 h 6857957"/>
              <a:gd name="connsiteX7315" fmla="*/ 1615758 w 4826000"/>
              <a:gd name="connsiteY7315" fmla="*/ 6160572 h 6857957"/>
              <a:gd name="connsiteX7316" fmla="*/ 1610996 w 4826000"/>
              <a:gd name="connsiteY7316" fmla="*/ 6160572 h 6857957"/>
              <a:gd name="connsiteX7317" fmla="*/ 1600518 w 4826000"/>
              <a:gd name="connsiteY7317" fmla="*/ 6160572 h 6857957"/>
              <a:gd name="connsiteX7318" fmla="*/ 1594486 w 4826000"/>
              <a:gd name="connsiteY7318" fmla="*/ 6160241 h 6857957"/>
              <a:gd name="connsiteX7319" fmla="*/ 1587501 w 4826000"/>
              <a:gd name="connsiteY7319" fmla="*/ 6159577 h 6857957"/>
              <a:gd name="connsiteX7320" fmla="*/ 1592581 w 4826000"/>
              <a:gd name="connsiteY7320" fmla="*/ 6157255 h 6857957"/>
              <a:gd name="connsiteX7321" fmla="*/ 1596708 w 4826000"/>
              <a:gd name="connsiteY7321" fmla="*/ 6155265 h 6857957"/>
              <a:gd name="connsiteX7322" fmla="*/ 1599248 w 4826000"/>
              <a:gd name="connsiteY7322" fmla="*/ 6152943 h 6857957"/>
              <a:gd name="connsiteX7323" fmla="*/ 1601153 w 4826000"/>
              <a:gd name="connsiteY7323" fmla="*/ 6150953 h 6857957"/>
              <a:gd name="connsiteX7324" fmla="*/ 1602423 w 4826000"/>
              <a:gd name="connsiteY7324" fmla="*/ 6149294 h 6857957"/>
              <a:gd name="connsiteX7325" fmla="*/ 1603376 w 4826000"/>
              <a:gd name="connsiteY7325" fmla="*/ 6147304 h 6857957"/>
              <a:gd name="connsiteX7326" fmla="*/ 2547403 w 4826000"/>
              <a:gd name="connsiteY7326" fmla="*/ 6132471 h 6857957"/>
              <a:gd name="connsiteX7327" fmla="*/ 2547727 w 4826000"/>
              <a:gd name="connsiteY7327" fmla="*/ 6133413 h 6857957"/>
              <a:gd name="connsiteX7328" fmla="*/ 2548376 w 4826000"/>
              <a:gd name="connsiteY7328" fmla="*/ 6134354 h 6857957"/>
              <a:gd name="connsiteX7329" fmla="*/ 2549999 w 4826000"/>
              <a:gd name="connsiteY7329" fmla="*/ 6135609 h 6857957"/>
              <a:gd name="connsiteX7330" fmla="*/ 2553569 w 4826000"/>
              <a:gd name="connsiteY7330" fmla="*/ 6138120 h 6857957"/>
              <a:gd name="connsiteX7331" fmla="*/ 2555191 w 4826000"/>
              <a:gd name="connsiteY7331" fmla="*/ 6139689 h 6857957"/>
              <a:gd name="connsiteX7332" fmla="*/ 2556814 w 4826000"/>
              <a:gd name="connsiteY7332" fmla="*/ 6141258 h 6857957"/>
              <a:gd name="connsiteX7333" fmla="*/ 2557138 w 4826000"/>
              <a:gd name="connsiteY7333" fmla="*/ 6142199 h 6857957"/>
              <a:gd name="connsiteX7334" fmla="*/ 2557463 w 4826000"/>
              <a:gd name="connsiteY7334" fmla="*/ 6143141 h 6857957"/>
              <a:gd name="connsiteX7335" fmla="*/ 2557138 w 4826000"/>
              <a:gd name="connsiteY7335" fmla="*/ 6144082 h 6857957"/>
              <a:gd name="connsiteX7336" fmla="*/ 2556814 w 4826000"/>
              <a:gd name="connsiteY7336" fmla="*/ 6145338 h 6857957"/>
              <a:gd name="connsiteX7337" fmla="*/ 2551946 w 4826000"/>
              <a:gd name="connsiteY7337" fmla="*/ 6146593 h 6857957"/>
              <a:gd name="connsiteX7338" fmla="*/ 2546754 w 4826000"/>
              <a:gd name="connsiteY7338" fmla="*/ 6147848 h 6857957"/>
              <a:gd name="connsiteX7339" fmla="*/ 2542210 w 4826000"/>
              <a:gd name="connsiteY7339" fmla="*/ 6148790 h 6857957"/>
              <a:gd name="connsiteX7340" fmla="*/ 2537343 w 4826000"/>
              <a:gd name="connsiteY7340" fmla="*/ 6150045 h 6857957"/>
              <a:gd name="connsiteX7341" fmla="*/ 2535720 w 4826000"/>
              <a:gd name="connsiteY7341" fmla="*/ 6150672 h 6857957"/>
              <a:gd name="connsiteX7342" fmla="*/ 2533773 w 4826000"/>
              <a:gd name="connsiteY7342" fmla="*/ 6151614 h 6857957"/>
              <a:gd name="connsiteX7343" fmla="*/ 2532475 w 4826000"/>
              <a:gd name="connsiteY7343" fmla="*/ 6152555 h 6857957"/>
              <a:gd name="connsiteX7344" fmla="*/ 2531501 w 4826000"/>
              <a:gd name="connsiteY7344" fmla="*/ 6153497 h 6857957"/>
              <a:gd name="connsiteX7345" fmla="*/ 2531177 w 4826000"/>
              <a:gd name="connsiteY7345" fmla="*/ 6155066 h 6857957"/>
              <a:gd name="connsiteX7346" fmla="*/ 2530852 w 4826000"/>
              <a:gd name="connsiteY7346" fmla="*/ 6156321 h 6857957"/>
              <a:gd name="connsiteX7347" fmla="*/ 2531501 w 4826000"/>
              <a:gd name="connsiteY7347" fmla="*/ 6157890 h 6857957"/>
              <a:gd name="connsiteX7348" fmla="*/ 2532475 w 4826000"/>
              <a:gd name="connsiteY7348" fmla="*/ 6159459 h 6857957"/>
              <a:gd name="connsiteX7349" fmla="*/ 2528905 w 4826000"/>
              <a:gd name="connsiteY7349" fmla="*/ 6158832 h 6857957"/>
              <a:gd name="connsiteX7350" fmla="*/ 2524686 w 4826000"/>
              <a:gd name="connsiteY7350" fmla="*/ 6158204 h 6857957"/>
              <a:gd name="connsiteX7351" fmla="*/ 2515600 w 4826000"/>
              <a:gd name="connsiteY7351" fmla="*/ 6157576 h 6857957"/>
              <a:gd name="connsiteX7352" fmla="*/ 2506513 w 4826000"/>
              <a:gd name="connsiteY7352" fmla="*/ 6156635 h 6857957"/>
              <a:gd name="connsiteX7353" fmla="*/ 2502294 w 4826000"/>
              <a:gd name="connsiteY7353" fmla="*/ 6156007 h 6857957"/>
              <a:gd name="connsiteX7354" fmla="*/ 2498725 w 4826000"/>
              <a:gd name="connsiteY7354" fmla="*/ 6155380 h 6857957"/>
              <a:gd name="connsiteX7355" fmla="*/ 2500347 w 4826000"/>
              <a:gd name="connsiteY7355" fmla="*/ 6153811 h 6857957"/>
              <a:gd name="connsiteX7356" fmla="*/ 2501645 w 4826000"/>
              <a:gd name="connsiteY7356" fmla="*/ 6152555 h 6857957"/>
              <a:gd name="connsiteX7357" fmla="*/ 2502619 w 4826000"/>
              <a:gd name="connsiteY7357" fmla="*/ 6150986 h 6857957"/>
              <a:gd name="connsiteX7358" fmla="*/ 2503593 w 4826000"/>
              <a:gd name="connsiteY7358" fmla="*/ 6149417 h 6857957"/>
              <a:gd name="connsiteX7359" fmla="*/ 2503917 w 4826000"/>
              <a:gd name="connsiteY7359" fmla="*/ 6147848 h 6857957"/>
              <a:gd name="connsiteX7360" fmla="*/ 2503917 w 4826000"/>
              <a:gd name="connsiteY7360" fmla="*/ 6145651 h 6857957"/>
              <a:gd name="connsiteX7361" fmla="*/ 2503593 w 4826000"/>
              <a:gd name="connsiteY7361" fmla="*/ 6143769 h 6857957"/>
              <a:gd name="connsiteX7362" fmla="*/ 2502619 w 4826000"/>
              <a:gd name="connsiteY7362" fmla="*/ 6141572 h 6857957"/>
              <a:gd name="connsiteX7363" fmla="*/ 2507162 w 4826000"/>
              <a:gd name="connsiteY7363" fmla="*/ 6143455 h 6857957"/>
              <a:gd name="connsiteX7364" fmla="*/ 2511381 w 4826000"/>
              <a:gd name="connsiteY7364" fmla="*/ 6144710 h 6857957"/>
              <a:gd name="connsiteX7365" fmla="*/ 2515275 w 4826000"/>
              <a:gd name="connsiteY7365" fmla="*/ 6145338 h 6857957"/>
              <a:gd name="connsiteX7366" fmla="*/ 2519494 w 4826000"/>
              <a:gd name="connsiteY7366" fmla="*/ 6145965 h 6857957"/>
              <a:gd name="connsiteX7367" fmla="*/ 2522739 w 4826000"/>
              <a:gd name="connsiteY7367" fmla="*/ 6146279 h 6857957"/>
              <a:gd name="connsiteX7368" fmla="*/ 2525984 w 4826000"/>
              <a:gd name="connsiteY7368" fmla="*/ 6146279 h 6857957"/>
              <a:gd name="connsiteX7369" fmla="*/ 2529230 w 4826000"/>
              <a:gd name="connsiteY7369" fmla="*/ 6145965 h 6857957"/>
              <a:gd name="connsiteX7370" fmla="*/ 2532150 w 4826000"/>
              <a:gd name="connsiteY7370" fmla="*/ 6145338 h 6857957"/>
              <a:gd name="connsiteX7371" fmla="*/ 2535071 w 4826000"/>
              <a:gd name="connsiteY7371" fmla="*/ 6144396 h 6857957"/>
              <a:gd name="connsiteX7372" fmla="*/ 2537343 w 4826000"/>
              <a:gd name="connsiteY7372" fmla="*/ 6143455 h 6857957"/>
              <a:gd name="connsiteX7373" fmla="*/ 2539614 w 4826000"/>
              <a:gd name="connsiteY7373" fmla="*/ 6141886 h 6857957"/>
              <a:gd name="connsiteX7374" fmla="*/ 2541886 w 4826000"/>
              <a:gd name="connsiteY7374" fmla="*/ 6140630 h 6857957"/>
              <a:gd name="connsiteX7375" fmla="*/ 2543508 w 4826000"/>
              <a:gd name="connsiteY7375" fmla="*/ 6138434 h 6857957"/>
              <a:gd name="connsiteX7376" fmla="*/ 2545131 w 4826000"/>
              <a:gd name="connsiteY7376" fmla="*/ 6136551 h 6857957"/>
              <a:gd name="connsiteX7377" fmla="*/ 2546429 w 4826000"/>
              <a:gd name="connsiteY7377" fmla="*/ 6134668 h 6857957"/>
              <a:gd name="connsiteX7378" fmla="*/ 2546350 w 4826000"/>
              <a:gd name="connsiteY7378" fmla="*/ 6129296 h 6857957"/>
              <a:gd name="connsiteX7379" fmla="*/ 2547938 w 4826000"/>
              <a:gd name="connsiteY7379" fmla="*/ 6129296 h 6857957"/>
              <a:gd name="connsiteX7380" fmla="*/ 2546667 w 4826000"/>
              <a:gd name="connsiteY7380" fmla="*/ 6132471 h 6857957"/>
              <a:gd name="connsiteX7381" fmla="*/ 2546350 w 4826000"/>
              <a:gd name="connsiteY7381" fmla="*/ 6130884 h 6857957"/>
              <a:gd name="connsiteX7382" fmla="*/ 2546350 w 4826000"/>
              <a:gd name="connsiteY7382" fmla="*/ 6130249 h 6857957"/>
              <a:gd name="connsiteX7383" fmla="*/ 1014369 w 4826000"/>
              <a:gd name="connsiteY7383" fmla="*/ 6129296 h 6857957"/>
              <a:gd name="connsiteX7384" fmla="*/ 1017414 w 4826000"/>
              <a:gd name="connsiteY7384" fmla="*/ 6129943 h 6857957"/>
              <a:gd name="connsiteX7385" fmla="*/ 1019240 w 4826000"/>
              <a:gd name="connsiteY7385" fmla="*/ 6130913 h 6857957"/>
              <a:gd name="connsiteX7386" fmla="*/ 1020459 w 4826000"/>
              <a:gd name="connsiteY7386" fmla="*/ 6132530 h 6857957"/>
              <a:gd name="connsiteX7387" fmla="*/ 1020763 w 4826000"/>
              <a:gd name="connsiteY7387" fmla="*/ 6133500 h 6857957"/>
              <a:gd name="connsiteX7388" fmla="*/ 1020763 w 4826000"/>
              <a:gd name="connsiteY7388" fmla="*/ 6134794 h 6857957"/>
              <a:gd name="connsiteX7389" fmla="*/ 1020459 w 4826000"/>
              <a:gd name="connsiteY7389" fmla="*/ 6136411 h 6857957"/>
              <a:gd name="connsiteX7390" fmla="*/ 1019545 w 4826000"/>
              <a:gd name="connsiteY7390" fmla="*/ 6137704 h 6857957"/>
              <a:gd name="connsiteX7391" fmla="*/ 1018024 w 4826000"/>
              <a:gd name="connsiteY7391" fmla="*/ 6139321 h 6857957"/>
              <a:gd name="connsiteX7392" fmla="*/ 1016500 w 4826000"/>
              <a:gd name="connsiteY7392" fmla="*/ 6140615 h 6857957"/>
              <a:gd name="connsiteX7393" fmla="*/ 1014065 w 4826000"/>
              <a:gd name="connsiteY7393" fmla="*/ 6141908 h 6857957"/>
              <a:gd name="connsiteX7394" fmla="*/ 1009498 w 4826000"/>
              <a:gd name="connsiteY7394" fmla="*/ 6144172 h 6857957"/>
              <a:gd name="connsiteX7395" fmla="*/ 1006758 w 4826000"/>
              <a:gd name="connsiteY7395" fmla="*/ 6144819 h 6857957"/>
              <a:gd name="connsiteX7396" fmla="*/ 1004322 w 4826000"/>
              <a:gd name="connsiteY7396" fmla="*/ 6145789 h 6857957"/>
              <a:gd name="connsiteX7397" fmla="*/ 1001582 w 4826000"/>
              <a:gd name="connsiteY7397" fmla="*/ 6146112 h 6857957"/>
              <a:gd name="connsiteX7398" fmla="*/ 998539 w 4826000"/>
              <a:gd name="connsiteY7398" fmla="*/ 6146759 h 6857957"/>
              <a:gd name="connsiteX7399" fmla="*/ 998539 w 4826000"/>
              <a:gd name="connsiteY7399" fmla="*/ 6145142 h 6857957"/>
              <a:gd name="connsiteX7400" fmla="*/ 998842 w 4826000"/>
              <a:gd name="connsiteY7400" fmla="*/ 6143849 h 6857957"/>
              <a:gd name="connsiteX7401" fmla="*/ 999451 w 4826000"/>
              <a:gd name="connsiteY7401" fmla="*/ 6142555 h 6857957"/>
              <a:gd name="connsiteX7402" fmla="*/ 1000364 w 4826000"/>
              <a:gd name="connsiteY7402" fmla="*/ 6141585 h 6857957"/>
              <a:gd name="connsiteX7403" fmla="*/ 1002800 w 4826000"/>
              <a:gd name="connsiteY7403" fmla="*/ 6139645 h 6857957"/>
              <a:gd name="connsiteX7404" fmla="*/ 1005540 w 4826000"/>
              <a:gd name="connsiteY7404" fmla="*/ 6137381 h 6857957"/>
              <a:gd name="connsiteX7405" fmla="*/ 1008889 w 4826000"/>
              <a:gd name="connsiteY7405" fmla="*/ 6135764 h 6857957"/>
              <a:gd name="connsiteX7406" fmla="*/ 1011326 w 4826000"/>
              <a:gd name="connsiteY7406" fmla="*/ 6133824 h 6857957"/>
              <a:gd name="connsiteX7407" fmla="*/ 1012543 w 4826000"/>
              <a:gd name="connsiteY7407" fmla="*/ 6132854 h 6857957"/>
              <a:gd name="connsiteX7408" fmla="*/ 1013456 w 4826000"/>
              <a:gd name="connsiteY7408" fmla="*/ 6131883 h 6857957"/>
              <a:gd name="connsiteX7409" fmla="*/ 1014065 w 4826000"/>
              <a:gd name="connsiteY7409" fmla="*/ 6130590 h 6857957"/>
              <a:gd name="connsiteX7410" fmla="*/ 2859088 w 4826000"/>
              <a:gd name="connsiteY7410" fmla="*/ 6122946 h 6857957"/>
              <a:gd name="connsiteX7411" fmla="*/ 2865300 w 4826000"/>
              <a:gd name="connsiteY7411" fmla="*/ 6123850 h 6857957"/>
              <a:gd name="connsiteX7412" fmla="*/ 2870269 w 4826000"/>
              <a:gd name="connsiteY7412" fmla="*/ 6125656 h 6857957"/>
              <a:gd name="connsiteX7413" fmla="*/ 2874618 w 4826000"/>
              <a:gd name="connsiteY7413" fmla="*/ 6127463 h 6857957"/>
              <a:gd name="connsiteX7414" fmla="*/ 2877724 w 4826000"/>
              <a:gd name="connsiteY7414" fmla="*/ 6129570 h 6857957"/>
              <a:gd name="connsiteX7415" fmla="*/ 2880830 w 4826000"/>
              <a:gd name="connsiteY7415" fmla="*/ 6132280 h 6857957"/>
              <a:gd name="connsiteX7416" fmla="*/ 2883314 w 4826000"/>
              <a:gd name="connsiteY7416" fmla="*/ 6134689 h 6857957"/>
              <a:gd name="connsiteX7417" fmla="*/ 2887663 w 4826000"/>
              <a:gd name="connsiteY7417" fmla="*/ 6140409 h 6857957"/>
              <a:gd name="connsiteX7418" fmla="*/ 2881451 w 4826000"/>
              <a:gd name="connsiteY7418" fmla="*/ 6139506 h 6857957"/>
              <a:gd name="connsiteX7419" fmla="*/ 2876171 w 4826000"/>
              <a:gd name="connsiteY7419" fmla="*/ 6138001 h 6857957"/>
              <a:gd name="connsiteX7420" fmla="*/ 2871822 w 4826000"/>
              <a:gd name="connsiteY7420" fmla="*/ 6136194 h 6857957"/>
              <a:gd name="connsiteX7421" fmla="*/ 2868095 w 4826000"/>
              <a:gd name="connsiteY7421" fmla="*/ 6134086 h 6857957"/>
              <a:gd name="connsiteX7422" fmla="*/ 2865300 w 4826000"/>
              <a:gd name="connsiteY7422" fmla="*/ 6131979 h 6857957"/>
              <a:gd name="connsiteX7423" fmla="*/ 2862815 w 4826000"/>
              <a:gd name="connsiteY7423" fmla="*/ 6128968 h 6857957"/>
              <a:gd name="connsiteX7424" fmla="*/ 2860641 w 4826000"/>
              <a:gd name="connsiteY7424" fmla="*/ 6126258 h 6857957"/>
              <a:gd name="connsiteX7425" fmla="*/ 2076761 w 4826000"/>
              <a:gd name="connsiteY7425" fmla="*/ 6121358 h 6857957"/>
              <a:gd name="connsiteX7426" fmla="*/ 2116139 w 4826000"/>
              <a:gd name="connsiteY7426" fmla="*/ 6127595 h 6857957"/>
              <a:gd name="connsiteX7427" fmla="*/ 2114899 w 4826000"/>
              <a:gd name="connsiteY7427" fmla="*/ 6128162 h 6857957"/>
              <a:gd name="connsiteX7428" fmla="*/ 2113038 w 4826000"/>
              <a:gd name="connsiteY7428" fmla="*/ 6128729 h 6857957"/>
              <a:gd name="connsiteX7429" fmla="*/ 2110558 w 4826000"/>
              <a:gd name="connsiteY7429" fmla="*/ 6129296 h 6857957"/>
              <a:gd name="connsiteX7430" fmla="*/ 2107457 w 4826000"/>
              <a:gd name="connsiteY7430" fmla="*/ 6129296 h 6857957"/>
              <a:gd name="connsiteX7431" fmla="*/ 2100636 w 4826000"/>
              <a:gd name="connsiteY7431" fmla="*/ 6129296 h 6857957"/>
              <a:gd name="connsiteX7432" fmla="*/ 2093504 w 4826000"/>
              <a:gd name="connsiteY7432" fmla="*/ 6128729 h 6857957"/>
              <a:gd name="connsiteX7433" fmla="*/ 2086373 w 4826000"/>
              <a:gd name="connsiteY7433" fmla="*/ 6127879 h 6857957"/>
              <a:gd name="connsiteX7434" fmla="*/ 2083582 w 4826000"/>
              <a:gd name="connsiteY7434" fmla="*/ 6127028 h 6857957"/>
              <a:gd name="connsiteX7435" fmla="*/ 2081102 w 4826000"/>
              <a:gd name="connsiteY7435" fmla="*/ 6126178 h 6857957"/>
              <a:gd name="connsiteX7436" fmla="*/ 2078621 w 4826000"/>
              <a:gd name="connsiteY7436" fmla="*/ 6125327 h 6857957"/>
              <a:gd name="connsiteX7437" fmla="*/ 2077381 w 4826000"/>
              <a:gd name="connsiteY7437" fmla="*/ 6123910 h 6857957"/>
              <a:gd name="connsiteX7438" fmla="*/ 2076761 w 4826000"/>
              <a:gd name="connsiteY7438" fmla="*/ 6123343 h 6857957"/>
              <a:gd name="connsiteX7439" fmla="*/ 2076451 w 4826000"/>
              <a:gd name="connsiteY7439" fmla="*/ 6122492 h 6857957"/>
              <a:gd name="connsiteX7440" fmla="*/ 2076451 w 4826000"/>
              <a:gd name="connsiteY7440" fmla="*/ 6121925 h 6857957"/>
              <a:gd name="connsiteX7441" fmla="*/ 2283469 w 4826000"/>
              <a:gd name="connsiteY7441" fmla="*/ 6115008 h 6857957"/>
              <a:gd name="connsiteX7442" fmla="*/ 2286040 w 4826000"/>
              <a:gd name="connsiteY7442" fmla="*/ 6117204 h 6857957"/>
              <a:gd name="connsiteX7443" fmla="*/ 2287970 w 4826000"/>
              <a:gd name="connsiteY7443" fmla="*/ 6120027 h 6857957"/>
              <a:gd name="connsiteX7444" fmla="*/ 2289578 w 4826000"/>
              <a:gd name="connsiteY7444" fmla="*/ 6122536 h 6857957"/>
              <a:gd name="connsiteX7445" fmla="*/ 2290863 w 4826000"/>
              <a:gd name="connsiteY7445" fmla="*/ 6125358 h 6857957"/>
              <a:gd name="connsiteX7446" fmla="*/ 2291827 w 4826000"/>
              <a:gd name="connsiteY7446" fmla="*/ 6128181 h 6857957"/>
              <a:gd name="connsiteX7447" fmla="*/ 2292792 w 4826000"/>
              <a:gd name="connsiteY7447" fmla="*/ 6131004 h 6857957"/>
              <a:gd name="connsiteX7448" fmla="*/ 2293113 w 4826000"/>
              <a:gd name="connsiteY7448" fmla="*/ 6134140 h 6857957"/>
              <a:gd name="connsiteX7449" fmla="*/ 2292792 w 4826000"/>
              <a:gd name="connsiteY7449" fmla="*/ 6137277 h 6857957"/>
              <a:gd name="connsiteX7450" fmla="*/ 2291506 w 4826000"/>
              <a:gd name="connsiteY7450" fmla="*/ 6140413 h 6857957"/>
              <a:gd name="connsiteX7451" fmla="*/ 2289898 w 4826000"/>
              <a:gd name="connsiteY7451" fmla="*/ 6143236 h 6857957"/>
              <a:gd name="connsiteX7452" fmla="*/ 2287970 w 4826000"/>
              <a:gd name="connsiteY7452" fmla="*/ 6146059 h 6857957"/>
              <a:gd name="connsiteX7453" fmla="*/ 2285075 w 4826000"/>
              <a:gd name="connsiteY7453" fmla="*/ 6149195 h 6857957"/>
              <a:gd name="connsiteX7454" fmla="*/ 2281217 w 4826000"/>
              <a:gd name="connsiteY7454" fmla="*/ 6151704 h 6857957"/>
              <a:gd name="connsiteX7455" fmla="*/ 2276394 w 4826000"/>
              <a:gd name="connsiteY7455" fmla="*/ 6154527 h 6857957"/>
              <a:gd name="connsiteX7456" fmla="*/ 2271251 w 4826000"/>
              <a:gd name="connsiteY7456" fmla="*/ 6157036 h 6857957"/>
              <a:gd name="connsiteX7457" fmla="*/ 2264820 w 4826000"/>
              <a:gd name="connsiteY7457" fmla="*/ 6158918 h 6857957"/>
              <a:gd name="connsiteX7458" fmla="*/ 2264820 w 4826000"/>
              <a:gd name="connsiteY7458" fmla="*/ 6160173 h 6857957"/>
              <a:gd name="connsiteX7459" fmla="*/ 2265142 w 4826000"/>
              <a:gd name="connsiteY7459" fmla="*/ 6161427 h 6857957"/>
              <a:gd name="connsiteX7460" fmla="*/ 2265463 w 4826000"/>
              <a:gd name="connsiteY7460" fmla="*/ 6162054 h 6857957"/>
              <a:gd name="connsiteX7461" fmla="*/ 2266106 w 4826000"/>
              <a:gd name="connsiteY7461" fmla="*/ 6162995 h 6857957"/>
              <a:gd name="connsiteX7462" fmla="*/ 2268035 w 4826000"/>
              <a:gd name="connsiteY7462" fmla="*/ 6164250 h 6857957"/>
              <a:gd name="connsiteX7463" fmla="*/ 2270286 w 4826000"/>
              <a:gd name="connsiteY7463" fmla="*/ 6165191 h 6857957"/>
              <a:gd name="connsiteX7464" fmla="*/ 2272536 w 4826000"/>
              <a:gd name="connsiteY7464" fmla="*/ 6166445 h 6857957"/>
              <a:gd name="connsiteX7465" fmla="*/ 2273179 w 4826000"/>
              <a:gd name="connsiteY7465" fmla="*/ 6167073 h 6857957"/>
              <a:gd name="connsiteX7466" fmla="*/ 2273822 w 4826000"/>
              <a:gd name="connsiteY7466" fmla="*/ 6167700 h 6857957"/>
              <a:gd name="connsiteX7467" fmla="*/ 2274144 w 4826000"/>
              <a:gd name="connsiteY7467" fmla="*/ 6168955 h 6857957"/>
              <a:gd name="connsiteX7468" fmla="*/ 2274465 w 4826000"/>
              <a:gd name="connsiteY7468" fmla="*/ 6169895 h 6857957"/>
              <a:gd name="connsiteX7469" fmla="*/ 2274144 w 4826000"/>
              <a:gd name="connsiteY7469" fmla="*/ 6171150 h 6857957"/>
              <a:gd name="connsiteX7470" fmla="*/ 2273822 w 4826000"/>
              <a:gd name="connsiteY7470" fmla="*/ 6172405 h 6857957"/>
              <a:gd name="connsiteX7471" fmla="*/ 2277680 w 4826000"/>
              <a:gd name="connsiteY7471" fmla="*/ 6172718 h 6857957"/>
              <a:gd name="connsiteX7472" fmla="*/ 2280253 w 4826000"/>
              <a:gd name="connsiteY7472" fmla="*/ 6172718 h 6857957"/>
              <a:gd name="connsiteX7473" fmla="*/ 2282182 w 4826000"/>
              <a:gd name="connsiteY7473" fmla="*/ 6172405 h 6857957"/>
              <a:gd name="connsiteX7474" fmla="*/ 2283789 w 4826000"/>
              <a:gd name="connsiteY7474" fmla="*/ 6172091 h 6857957"/>
              <a:gd name="connsiteX7475" fmla="*/ 2285075 w 4826000"/>
              <a:gd name="connsiteY7475" fmla="*/ 6171464 h 6857957"/>
              <a:gd name="connsiteX7476" fmla="*/ 2285718 w 4826000"/>
              <a:gd name="connsiteY7476" fmla="*/ 6170836 h 6857957"/>
              <a:gd name="connsiteX7477" fmla="*/ 2286362 w 4826000"/>
              <a:gd name="connsiteY7477" fmla="*/ 6169268 h 6857957"/>
              <a:gd name="connsiteX7478" fmla="*/ 2287326 w 4826000"/>
              <a:gd name="connsiteY7478" fmla="*/ 6167386 h 6857957"/>
              <a:gd name="connsiteX7479" fmla="*/ 2287970 w 4826000"/>
              <a:gd name="connsiteY7479" fmla="*/ 6166759 h 6857957"/>
              <a:gd name="connsiteX7480" fmla="*/ 2288934 w 4826000"/>
              <a:gd name="connsiteY7480" fmla="*/ 6166445 h 6857957"/>
              <a:gd name="connsiteX7481" fmla="*/ 2290541 w 4826000"/>
              <a:gd name="connsiteY7481" fmla="*/ 6165818 h 6857957"/>
              <a:gd name="connsiteX7482" fmla="*/ 2292792 w 4826000"/>
              <a:gd name="connsiteY7482" fmla="*/ 6165818 h 6857957"/>
              <a:gd name="connsiteX7483" fmla="*/ 2295364 w 4826000"/>
              <a:gd name="connsiteY7483" fmla="*/ 6165818 h 6857957"/>
              <a:gd name="connsiteX7484" fmla="*/ 2298901 w 4826000"/>
              <a:gd name="connsiteY7484" fmla="*/ 6166132 h 6857957"/>
              <a:gd name="connsiteX7485" fmla="*/ 2298580 w 4826000"/>
              <a:gd name="connsiteY7485" fmla="*/ 6167386 h 6857957"/>
              <a:gd name="connsiteX7486" fmla="*/ 2298258 w 4826000"/>
              <a:gd name="connsiteY7486" fmla="*/ 6168955 h 6857957"/>
              <a:gd name="connsiteX7487" fmla="*/ 2298258 w 4826000"/>
              <a:gd name="connsiteY7487" fmla="*/ 6169895 h 6857957"/>
              <a:gd name="connsiteX7488" fmla="*/ 2298901 w 4826000"/>
              <a:gd name="connsiteY7488" fmla="*/ 6170523 h 6857957"/>
              <a:gd name="connsiteX7489" fmla="*/ 2299865 w 4826000"/>
              <a:gd name="connsiteY7489" fmla="*/ 6171464 h 6857957"/>
              <a:gd name="connsiteX7490" fmla="*/ 2300508 w 4826000"/>
              <a:gd name="connsiteY7490" fmla="*/ 6172091 h 6857957"/>
              <a:gd name="connsiteX7491" fmla="*/ 2302759 w 4826000"/>
              <a:gd name="connsiteY7491" fmla="*/ 6173346 h 6857957"/>
              <a:gd name="connsiteX7492" fmla="*/ 2304689 w 4826000"/>
              <a:gd name="connsiteY7492" fmla="*/ 6174286 h 6857957"/>
              <a:gd name="connsiteX7493" fmla="*/ 2306617 w 4826000"/>
              <a:gd name="connsiteY7493" fmla="*/ 6175541 h 6857957"/>
              <a:gd name="connsiteX7494" fmla="*/ 2307582 w 4826000"/>
              <a:gd name="connsiteY7494" fmla="*/ 6176482 h 6857957"/>
              <a:gd name="connsiteX7495" fmla="*/ 2307903 w 4826000"/>
              <a:gd name="connsiteY7495" fmla="*/ 6177423 h 6857957"/>
              <a:gd name="connsiteX7496" fmla="*/ 2308225 w 4826000"/>
              <a:gd name="connsiteY7496" fmla="*/ 6178364 h 6857957"/>
              <a:gd name="connsiteX7497" fmla="*/ 2308225 w 4826000"/>
              <a:gd name="connsiteY7497" fmla="*/ 6179305 h 6857957"/>
              <a:gd name="connsiteX7498" fmla="*/ 2303402 w 4826000"/>
              <a:gd name="connsiteY7498" fmla="*/ 6179932 h 6857957"/>
              <a:gd name="connsiteX7499" fmla="*/ 2299222 w 4826000"/>
              <a:gd name="connsiteY7499" fmla="*/ 6179932 h 6857957"/>
              <a:gd name="connsiteX7500" fmla="*/ 2296007 w 4826000"/>
              <a:gd name="connsiteY7500" fmla="*/ 6179618 h 6857957"/>
              <a:gd name="connsiteX7501" fmla="*/ 2293113 w 4826000"/>
              <a:gd name="connsiteY7501" fmla="*/ 6179305 h 6857957"/>
              <a:gd name="connsiteX7502" fmla="*/ 2287326 w 4826000"/>
              <a:gd name="connsiteY7502" fmla="*/ 6178364 h 6857957"/>
              <a:gd name="connsiteX7503" fmla="*/ 2284111 w 4826000"/>
              <a:gd name="connsiteY7503" fmla="*/ 6177737 h 6857957"/>
              <a:gd name="connsiteX7504" fmla="*/ 2281217 w 4826000"/>
              <a:gd name="connsiteY7504" fmla="*/ 6177423 h 6857957"/>
              <a:gd name="connsiteX7505" fmla="*/ 2278968 w 4826000"/>
              <a:gd name="connsiteY7505" fmla="*/ 6181500 h 6857957"/>
              <a:gd name="connsiteX7506" fmla="*/ 2277037 w 4826000"/>
              <a:gd name="connsiteY7506" fmla="*/ 6184950 h 6857957"/>
              <a:gd name="connsiteX7507" fmla="*/ 2276394 w 4826000"/>
              <a:gd name="connsiteY7507" fmla="*/ 6186832 h 6857957"/>
              <a:gd name="connsiteX7508" fmla="*/ 2276073 w 4826000"/>
              <a:gd name="connsiteY7508" fmla="*/ 6188400 h 6857957"/>
              <a:gd name="connsiteX7509" fmla="*/ 2276073 w 4826000"/>
              <a:gd name="connsiteY7509" fmla="*/ 6190596 h 6857957"/>
              <a:gd name="connsiteX7510" fmla="*/ 2276394 w 4826000"/>
              <a:gd name="connsiteY7510" fmla="*/ 6192164 h 6857957"/>
              <a:gd name="connsiteX7511" fmla="*/ 2277037 w 4826000"/>
              <a:gd name="connsiteY7511" fmla="*/ 6193732 h 6857957"/>
              <a:gd name="connsiteX7512" fmla="*/ 2278968 w 4826000"/>
              <a:gd name="connsiteY7512" fmla="*/ 6195300 h 6857957"/>
              <a:gd name="connsiteX7513" fmla="*/ 2280896 w 4826000"/>
              <a:gd name="connsiteY7513" fmla="*/ 6196555 h 6857957"/>
              <a:gd name="connsiteX7514" fmla="*/ 2283469 w 4826000"/>
              <a:gd name="connsiteY7514" fmla="*/ 6197810 h 6857957"/>
              <a:gd name="connsiteX7515" fmla="*/ 2287004 w 4826000"/>
              <a:gd name="connsiteY7515" fmla="*/ 6198750 h 6857957"/>
              <a:gd name="connsiteX7516" fmla="*/ 2291506 w 4826000"/>
              <a:gd name="connsiteY7516" fmla="*/ 6199064 h 6857957"/>
              <a:gd name="connsiteX7517" fmla="*/ 2294399 w 4826000"/>
              <a:gd name="connsiteY7517" fmla="*/ 6215060 h 6857957"/>
              <a:gd name="connsiteX7518" fmla="*/ 2290220 w 4826000"/>
              <a:gd name="connsiteY7518" fmla="*/ 6215060 h 6857957"/>
              <a:gd name="connsiteX7519" fmla="*/ 2287326 w 4826000"/>
              <a:gd name="connsiteY7519" fmla="*/ 6215687 h 6857957"/>
              <a:gd name="connsiteX7520" fmla="*/ 2281539 w 4826000"/>
              <a:gd name="connsiteY7520" fmla="*/ 6216628 h 6857957"/>
              <a:gd name="connsiteX7521" fmla="*/ 2279288 w 4826000"/>
              <a:gd name="connsiteY7521" fmla="*/ 6217255 h 6857957"/>
              <a:gd name="connsiteX7522" fmla="*/ 2276073 w 4826000"/>
              <a:gd name="connsiteY7522" fmla="*/ 6217883 h 6857957"/>
              <a:gd name="connsiteX7523" fmla="*/ 2272859 w 4826000"/>
              <a:gd name="connsiteY7523" fmla="*/ 6218196 h 6857957"/>
              <a:gd name="connsiteX7524" fmla="*/ 2268356 w 4826000"/>
              <a:gd name="connsiteY7524" fmla="*/ 6218196 h 6857957"/>
              <a:gd name="connsiteX7525" fmla="*/ 2266427 w 4826000"/>
              <a:gd name="connsiteY7525" fmla="*/ 6216314 h 6857957"/>
              <a:gd name="connsiteX7526" fmla="*/ 2264820 w 4826000"/>
              <a:gd name="connsiteY7526" fmla="*/ 6214433 h 6857957"/>
              <a:gd name="connsiteX7527" fmla="*/ 2263855 w 4826000"/>
              <a:gd name="connsiteY7527" fmla="*/ 6212551 h 6857957"/>
              <a:gd name="connsiteX7528" fmla="*/ 2263212 w 4826000"/>
              <a:gd name="connsiteY7528" fmla="*/ 6210355 h 6857957"/>
              <a:gd name="connsiteX7529" fmla="*/ 2262569 w 4826000"/>
              <a:gd name="connsiteY7529" fmla="*/ 6206905 h 6857957"/>
              <a:gd name="connsiteX7530" fmla="*/ 2261926 w 4826000"/>
              <a:gd name="connsiteY7530" fmla="*/ 6205337 h 6857957"/>
              <a:gd name="connsiteX7531" fmla="*/ 2261283 w 4826000"/>
              <a:gd name="connsiteY7531" fmla="*/ 6203455 h 6857957"/>
              <a:gd name="connsiteX7532" fmla="*/ 2260318 w 4826000"/>
              <a:gd name="connsiteY7532" fmla="*/ 6202201 h 6857957"/>
              <a:gd name="connsiteX7533" fmla="*/ 2259033 w 4826000"/>
              <a:gd name="connsiteY7533" fmla="*/ 6200946 h 6857957"/>
              <a:gd name="connsiteX7534" fmla="*/ 2257103 w 4826000"/>
              <a:gd name="connsiteY7534" fmla="*/ 6199691 h 6857957"/>
              <a:gd name="connsiteX7535" fmla="*/ 2254210 w 4826000"/>
              <a:gd name="connsiteY7535" fmla="*/ 6199064 h 6857957"/>
              <a:gd name="connsiteX7536" fmla="*/ 2250673 w 4826000"/>
              <a:gd name="connsiteY7536" fmla="*/ 6198437 h 6857957"/>
              <a:gd name="connsiteX7537" fmla="*/ 2245530 w 4826000"/>
              <a:gd name="connsiteY7537" fmla="*/ 6198123 h 6857957"/>
              <a:gd name="connsiteX7538" fmla="*/ 2239421 w 4826000"/>
              <a:gd name="connsiteY7538" fmla="*/ 6197810 h 6857957"/>
              <a:gd name="connsiteX7539" fmla="*/ 2232025 w 4826000"/>
              <a:gd name="connsiteY7539" fmla="*/ 6198123 h 6857957"/>
              <a:gd name="connsiteX7540" fmla="*/ 2234918 w 4826000"/>
              <a:gd name="connsiteY7540" fmla="*/ 6196555 h 6857957"/>
              <a:gd name="connsiteX7541" fmla="*/ 2237169 w 4826000"/>
              <a:gd name="connsiteY7541" fmla="*/ 6194987 h 6857957"/>
              <a:gd name="connsiteX7542" fmla="*/ 2238455 w 4826000"/>
              <a:gd name="connsiteY7542" fmla="*/ 6193419 h 6857957"/>
              <a:gd name="connsiteX7543" fmla="*/ 2239098 w 4826000"/>
              <a:gd name="connsiteY7543" fmla="*/ 6191537 h 6857957"/>
              <a:gd name="connsiteX7544" fmla="*/ 2239098 w 4826000"/>
              <a:gd name="connsiteY7544" fmla="*/ 6189341 h 6857957"/>
              <a:gd name="connsiteX7545" fmla="*/ 2238777 w 4826000"/>
              <a:gd name="connsiteY7545" fmla="*/ 6187146 h 6857957"/>
              <a:gd name="connsiteX7546" fmla="*/ 2237813 w 4826000"/>
              <a:gd name="connsiteY7546" fmla="*/ 6182441 h 6857957"/>
              <a:gd name="connsiteX7547" fmla="*/ 2236205 w 4826000"/>
              <a:gd name="connsiteY7547" fmla="*/ 6177737 h 6857957"/>
              <a:gd name="connsiteX7548" fmla="*/ 2235561 w 4826000"/>
              <a:gd name="connsiteY7548" fmla="*/ 6174914 h 6857957"/>
              <a:gd name="connsiteX7549" fmla="*/ 2235240 w 4826000"/>
              <a:gd name="connsiteY7549" fmla="*/ 6172405 h 6857957"/>
              <a:gd name="connsiteX7550" fmla="*/ 2235561 w 4826000"/>
              <a:gd name="connsiteY7550" fmla="*/ 6170209 h 6857957"/>
              <a:gd name="connsiteX7551" fmla="*/ 2235883 w 4826000"/>
              <a:gd name="connsiteY7551" fmla="*/ 6167386 h 6857957"/>
              <a:gd name="connsiteX7552" fmla="*/ 2237169 w 4826000"/>
              <a:gd name="connsiteY7552" fmla="*/ 6164877 h 6857957"/>
              <a:gd name="connsiteX7553" fmla="*/ 2238777 w 4826000"/>
              <a:gd name="connsiteY7553" fmla="*/ 6162682 h 6857957"/>
              <a:gd name="connsiteX7554" fmla="*/ 2241992 w 4826000"/>
              <a:gd name="connsiteY7554" fmla="*/ 6163936 h 6857957"/>
              <a:gd name="connsiteX7555" fmla="*/ 2244564 w 4826000"/>
              <a:gd name="connsiteY7555" fmla="*/ 6164877 h 6857957"/>
              <a:gd name="connsiteX7556" fmla="*/ 2246815 w 4826000"/>
              <a:gd name="connsiteY7556" fmla="*/ 6165505 h 6857957"/>
              <a:gd name="connsiteX7557" fmla="*/ 2248744 w 4826000"/>
              <a:gd name="connsiteY7557" fmla="*/ 6165818 h 6857957"/>
              <a:gd name="connsiteX7558" fmla="*/ 2250351 w 4826000"/>
              <a:gd name="connsiteY7558" fmla="*/ 6165818 h 6857957"/>
              <a:gd name="connsiteX7559" fmla="*/ 2251959 w 4826000"/>
              <a:gd name="connsiteY7559" fmla="*/ 6165191 h 6857957"/>
              <a:gd name="connsiteX7560" fmla="*/ 2252924 w 4826000"/>
              <a:gd name="connsiteY7560" fmla="*/ 6164564 h 6857957"/>
              <a:gd name="connsiteX7561" fmla="*/ 2253888 w 4826000"/>
              <a:gd name="connsiteY7561" fmla="*/ 6163623 h 6857957"/>
              <a:gd name="connsiteX7562" fmla="*/ 2255174 w 4826000"/>
              <a:gd name="connsiteY7562" fmla="*/ 6162368 h 6857957"/>
              <a:gd name="connsiteX7563" fmla="*/ 2255817 w 4826000"/>
              <a:gd name="connsiteY7563" fmla="*/ 6160800 h 6857957"/>
              <a:gd name="connsiteX7564" fmla="*/ 2256782 w 4826000"/>
              <a:gd name="connsiteY7564" fmla="*/ 6157350 h 6857957"/>
              <a:gd name="connsiteX7565" fmla="*/ 2257425 w 4826000"/>
              <a:gd name="connsiteY7565" fmla="*/ 6152959 h 6857957"/>
              <a:gd name="connsiteX7566" fmla="*/ 2258068 w 4826000"/>
              <a:gd name="connsiteY7566" fmla="*/ 6148568 h 6857957"/>
              <a:gd name="connsiteX7567" fmla="*/ 2258711 w 4826000"/>
              <a:gd name="connsiteY7567" fmla="*/ 6143236 h 6857957"/>
              <a:gd name="connsiteX7568" fmla="*/ 2259675 w 4826000"/>
              <a:gd name="connsiteY7568" fmla="*/ 6138218 h 6857957"/>
              <a:gd name="connsiteX7569" fmla="*/ 2260961 w 4826000"/>
              <a:gd name="connsiteY7569" fmla="*/ 6133199 h 6857957"/>
              <a:gd name="connsiteX7570" fmla="*/ 2262569 w 4826000"/>
              <a:gd name="connsiteY7570" fmla="*/ 6130690 h 6857957"/>
              <a:gd name="connsiteX7571" fmla="*/ 2263534 w 4826000"/>
              <a:gd name="connsiteY7571" fmla="*/ 6128495 h 6857957"/>
              <a:gd name="connsiteX7572" fmla="*/ 2265142 w 4826000"/>
              <a:gd name="connsiteY7572" fmla="*/ 6126299 h 6857957"/>
              <a:gd name="connsiteX7573" fmla="*/ 2266750 w 4826000"/>
              <a:gd name="connsiteY7573" fmla="*/ 6123790 h 6857957"/>
              <a:gd name="connsiteX7574" fmla="*/ 2268678 w 4826000"/>
              <a:gd name="connsiteY7574" fmla="*/ 6121908 h 6857957"/>
              <a:gd name="connsiteX7575" fmla="*/ 2270929 w 4826000"/>
              <a:gd name="connsiteY7575" fmla="*/ 6120340 h 6857957"/>
              <a:gd name="connsiteX7576" fmla="*/ 2273501 w 4826000"/>
              <a:gd name="connsiteY7576" fmla="*/ 6118772 h 6857957"/>
              <a:gd name="connsiteX7577" fmla="*/ 2276394 w 4826000"/>
              <a:gd name="connsiteY7577" fmla="*/ 6117204 h 6857957"/>
              <a:gd name="connsiteX7578" fmla="*/ 2279931 w 4826000"/>
              <a:gd name="connsiteY7578" fmla="*/ 6115949 h 6857957"/>
              <a:gd name="connsiteX7579" fmla="*/ 1509713 w 4826000"/>
              <a:gd name="connsiteY7579" fmla="*/ 6115008 h 6857957"/>
              <a:gd name="connsiteX7580" fmla="*/ 1509713 w 4826000"/>
              <a:gd name="connsiteY7580" fmla="*/ 6116278 h 6857957"/>
              <a:gd name="connsiteX7581" fmla="*/ 1509183 w 4826000"/>
              <a:gd name="connsiteY7581" fmla="*/ 6118183 h 6857957"/>
              <a:gd name="connsiteX7582" fmla="*/ 1508125 w 4826000"/>
              <a:gd name="connsiteY7582" fmla="*/ 6117866 h 6857957"/>
              <a:gd name="connsiteX7583" fmla="*/ 2309813 w 4826000"/>
              <a:gd name="connsiteY7583" fmla="*/ 6111833 h 6857957"/>
              <a:gd name="connsiteX7584" fmla="*/ 2311083 w 4826000"/>
              <a:gd name="connsiteY7584" fmla="*/ 6111833 h 6857957"/>
              <a:gd name="connsiteX7585" fmla="*/ 2312353 w 4826000"/>
              <a:gd name="connsiteY7585" fmla="*/ 6112142 h 6857957"/>
              <a:gd name="connsiteX7586" fmla="*/ 2315211 w 4826000"/>
              <a:gd name="connsiteY7586" fmla="*/ 6113070 h 6857957"/>
              <a:gd name="connsiteX7587" fmla="*/ 2320291 w 4826000"/>
              <a:gd name="connsiteY7587" fmla="*/ 6115851 h 6857957"/>
              <a:gd name="connsiteX7588" fmla="*/ 2323149 w 4826000"/>
              <a:gd name="connsiteY7588" fmla="*/ 6116778 h 6857957"/>
              <a:gd name="connsiteX7589" fmla="*/ 2324418 w 4826000"/>
              <a:gd name="connsiteY7589" fmla="*/ 6117087 h 6857957"/>
              <a:gd name="connsiteX7590" fmla="*/ 2325371 w 4826000"/>
              <a:gd name="connsiteY7590" fmla="*/ 6117087 h 6857957"/>
              <a:gd name="connsiteX7591" fmla="*/ 2326641 w 4826000"/>
              <a:gd name="connsiteY7591" fmla="*/ 6116778 h 6857957"/>
              <a:gd name="connsiteX7592" fmla="*/ 2327593 w 4826000"/>
              <a:gd name="connsiteY7592" fmla="*/ 6116160 h 6857957"/>
              <a:gd name="connsiteX7593" fmla="*/ 2328546 w 4826000"/>
              <a:gd name="connsiteY7593" fmla="*/ 6115233 h 6857957"/>
              <a:gd name="connsiteX7594" fmla="*/ 2329817 w 4826000"/>
              <a:gd name="connsiteY7594" fmla="*/ 6113688 h 6857957"/>
              <a:gd name="connsiteX7595" fmla="*/ 2330451 w 4826000"/>
              <a:gd name="connsiteY7595" fmla="*/ 6114924 h 6857957"/>
              <a:gd name="connsiteX7596" fmla="*/ 2330451 w 4826000"/>
              <a:gd name="connsiteY7596" fmla="*/ 6116469 h 6857957"/>
              <a:gd name="connsiteX7597" fmla="*/ 2330451 w 4826000"/>
              <a:gd name="connsiteY7597" fmla="*/ 6118633 h 6857957"/>
              <a:gd name="connsiteX7598" fmla="*/ 2329817 w 4826000"/>
              <a:gd name="connsiteY7598" fmla="*/ 6120487 h 6857957"/>
              <a:gd name="connsiteX7599" fmla="*/ 2328863 w 4826000"/>
              <a:gd name="connsiteY7599" fmla="*/ 6122651 h 6857957"/>
              <a:gd name="connsiteX7600" fmla="*/ 2327911 w 4826000"/>
              <a:gd name="connsiteY7600" fmla="*/ 6125432 h 6857957"/>
              <a:gd name="connsiteX7601" fmla="*/ 2326641 w 4826000"/>
              <a:gd name="connsiteY7601" fmla="*/ 6127596 h 6857957"/>
              <a:gd name="connsiteX7602" fmla="*/ 2325053 w 4826000"/>
              <a:gd name="connsiteY7602" fmla="*/ 6130068 h 6857957"/>
              <a:gd name="connsiteX7603" fmla="*/ 2323149 w 4826000"/>
              <a:gd name="connsiteY7603" fmla="*/ 6132850 h 6857957"/>
              <a:gd name="connsiteX7604" fmla="*/ 2320926 w 4826000"/>
              <a:gd name="connsiteY7604" fmla="*/ 6135323 h 6857957"/>
              <a:gd name="connsiteX7605" fmla="*/ 2318386 w 4826000"/>
              <a:gd name="connsiteY7605" fmla="*/ 6137486 h 6857957"/>
              <a:gd name="connsiteX7606" fmla="*/ 2315846 w 4826000"/>
              <a:gd name="connsiteY7606" fmla="*/ 6139959 h 6857957"/>
              <a:gd name="connsiteX7607" fmla="*/ 2312670 w 4826000"/>
              <a:gd name="connsiteY7607" fmla="*/ 6142122 h 6857957"/>
              <a:gd name="connsiteX7608" fmla="*/ 2309813 w 4826000"/>
              <a:gd name="connsiteY7608" fmla="*/ 6143668 h 6857957"/>
              <a:gd name="connsiteX7609" fmla="*/ 2306320 w 4826000"/>
              <a:gd name="connsiteY7609" fmla="*/ 6145213 h 6857957"/>
              <a:gd name="connsiteX7610" fmla="*/ 2302828 w 4826000"/>
              <a:gd name="connsiteY7610" fmla="*/ 6146758 h 6857957"/>
              <a:gd name="connsiteX7611" fmla="*/ 2304098 w 4826000"/>
              <a:gd name="connsiteY7611" fmla="*/ 6143049 h 6857957"/>
              <a:gd name="connsiteX7612" fmla="*/ 2305369 w 4826000"/>
              <a:gd name="connsiteY7612" fmla="*/ 6139650 h 6857957"/>
              <a:gd name="connsiteX7613" fmla="*/ 2306320 w 4826000"/>
              <a:gd name="connsiteY7613" fmla="*/ 6135632 h 6857957"/>
              <a:gd name="connsiteX7614" fmla="*/ 2308225 w 4826000"/>
              <a:gd name="connsiteY7614" fmla="*/ 6132541 h 6857957"/>
              <a:gd name="connsiteX7615" fmla="*/ 2309178 w 4826000"/>
              <a:gd name="connsiteY7615" fmla="*/ 6130687 h 6857957"/>
              <a:gd name="connsiteX7616" fmla="*/ 2310449 w 4826000"/>
              <a:gd name="connsiteY7616" fmla="*/ 6129141 h 6857957"/>
              <a:gd name="connsiteX7617" fmla="*/ 2312035 w 4826000"/>
              <a:gd name="connsiteY7617" fmla="*/ 6127596 h 6857957"/>
              <a:gd name="connsiteX7618" fmla="*/ 2313623 w 4826000"/>
              <a:gd name="connsiteY7618" fmla="*/ 6126360 h 6857957"/>
              <a:gd name="connsiteX7619" fmla="*/ 2315846 w 4826000"/>
              <a:gd name="connsiteY7619" fmla="*/ 6125123 h 6857957"/>
              <a:gd name="connsiteX7620" fmla="*/ 2318386 w 4826000"/>
              <a:gd name="connsiteY7620" fmla="*/ 6123578 h 6857957"/>
              <a:gd name="connsiteX7621" fmla="*/ 2321243 w 4826000"/>
              <a:gd name="connsiteY7621" fmla="*/ 6122651 h 6857957"/>
              <a:gd name="connsiteX7622" fmla="*/ 2324736 w 4826000"/>
              <a:gd name="connsiteY7622" fmla="*/ 6122033 h 6857957"/>
              <a:gd name="connsiteX7623" fmla="*/ 2324101 w 4826000"/>
              <a:gd name="connsiteY7623" fmla="*/ 6121414 h 6857957"/>
              <a:gd name="connsiteX7624" fmla="*/ 2323149 w 4826000"/>
              <a:gd name="connsiteY7624" fmla="*/ 6120796 h 6857957"/>
              <a:gd name="connsiteX7625" fmla="*/ 2321243 w 4826000"/>
              <a:gd name="connsiteY7625" fmla="*/ 6120487 h 6857957"/>
              <a:gd name="connsiteX7626" fmla="*/ 2319656 w 4826000"/>
              <a:gd name="connsiteY7626" fmla="*/ 6120487 h 6857957"/>
              <a:gd name="connsiteX7627" fmla="*/ 2310449 w 4826000"/>
              <a:gd name="connsiteY7627" fmla="*/ 6120796 h 6857957"/>
              <a:gd name="connsiteX7628" fmla="*/ 2305369 w 4826000"/>
              <a:gd name="connsiteY7628" fmla="*/ 6120796 h 6857957"/>
              <a:gd name="connsiteX7629" fmla="*/ 2303463 w 4826000"/>
              <a:gd name="connsiteY7629" fmla="*/ 6120487 h 6857957"/>
              <a:gd name="connsiteX7630" fmla="*/ 2301558 w 4826000"/>
              <a:gd name="connsiteY7630" fmla="*/ 6119869 h 6857957"/>
              <a:gd name="connsiteX7631" fmla="*/ 2299653 w 4826000"/>
              <a:gd name="connsiteY7631" fmla="*/ 6119251 h 6857957"/>
              <a:gd name="connsiteX7632" fmla="*/ 2298383 w 4826000"/>
              <a:gd name="connsiteY7632" fmla="*/ 6118015 h 6857957"/>
              <a:gd name="connsiteX7633" fmla="*/ 2297430 w 4826000"/>
              <a:gd name="connsiteY7633" fmla="*/ 6116469 h 6857957"/>
              <a:gd name="connsiteX7634" fmla="*/ 2297113 w 4826000"/>
              <a:gd name="connsiteY7634" fmla="*/ 6114615 h 6857957"/>
              <a:gd name="connsiteX7635" fmla="*/ 2302193 w 4826000"/>
              <a:gd name="connsiteY7635" fmla="*/ 6114615 h 6857957"/>
              <a:gd name="connsiteX7636" fmla="*/ 2306003 w 4826000"/>
              <a:gd name="connsiteY7636" fmla="*/ 6113997 h 6857957"/>
              <a:gd name="connsiteX7637" fmla="*/ 2307590 w 4826000"/>
              <a:gd name="connsiteY7637" fmla="*/ 6113688 h 6857957"/>
              <a:gd name="connsiteX7638" fmla="*/ 2308543 w 4826000"/>
              <a:gd name="connsiteY7638" fmla="*/ 6113070 h 6857957"/>
              <a:gd name="connsiteX7639" fmla="*/ 2309178 w 4826000"/>
              <a:gd name="connsiteY7639" fmla="*/ 6112451 h 6857957"/>
              <a:gd name="connsiteX7640" fmla="*/ 1376363 w 4826000"/>
              <a:gd name="connsiteY7640" fmla="*/ 6108658 h 6857957"/>
              <a:gd name="connsiteX7641" fmla="*/ 1379953 w 4826000"/>
              <a:gd name="connsiteY7641" fmla="*/ 6108658 h 6857957"/>
              <a:gd name="connsiteX7642" fmla="*/ 1383217 w 4826000"/>
              <a:gd name="connsiteY7642" fmla="*/ 6108658 h 6857957"/>
              <a:gd name="connsiteX7643" fmla="*/ 1385828 w 4826000"/>
              <a:gd name="connsiteY7643" fmla="*/ 6108976 h 6857957"/>
              <a:gd name="connsiteX7644" fmla="*/ 1388113 w 4826000"/>
              <a:gd name="connsiteY7644" fmla="*/ 6109611 h 6857957"/>
              <a:gd name="connsiteX7645" fmla="*/ 1389745 w 4826000"/>
              <a:gd name="connsiteY7645" fmla="*/ 6110563 h 6857957"/>
              <a:gd name="connsiteX7646" fmla="*/ 1391704 w 4826000"/>
              <a:gd name="connsiteY7646" fmla="*/ 6111516 h 6857957"/>
              <a:gd name="connsiteX7647" fmla="*/ 1394641 w 4826000"/>
              <a:gd name="connsiteY7647" fmla="*/ 6113421 h 6857957"/>
              <a:gd name="connsiteX7648" fmla="*/ 1397253 w 4826000"/>
              <a:gd name="connsiteY7648" fmla="*/ 6115326 h 6857957"/>
              <a:gd name="connsiteX7649" fmla="*/ 1399212 w 4826000"/>
              <a:gd name="connsiteY7649" fmla="*/ 6115961 h 6857957"/>
              <a:gd name="connsiteX7650" fmla="*/ 1400844 w 4826000"/>
              <a:gd name="connsiteY7650" fmla="*/ 6116913 h 6857957"/>
              <a:gd name="connsiteX7651" fmla="*/ 1402801 w 4826000"/>
              <a:gd name="connsiteY7651" fmla="*/ 6117866 h 6857957"/>
              <a:gd name="connsiteX7652" fmla="*/ 1405413 w 4826000"/>
              <a:gd name="connsiteY7652" fmla="*/ 6118501 h 6857957"/>
              <a:gd name="connsiteX7653" fmla="*/ 1408024 w 4826000"/>
              <a:gd name="connsiteY7653" fmla="*/ 6118818 h 6857957"/>
              <a:gd name="connsiteX7654" fmla="*/ 1411288 w 4826000"/>
              <a:gd name="connsiteY7654" fmla="*/ 6118818 h 6857957"/>
              <a:gd name="connsiteX7655" fmla="*/ 1410961 w 4826000"/>
              <a:gd name="connsiteY7655" fmla="*/ 6119453 h 6857957"/>
              <a:gd name="connsiteX7656" fmla="*/ 1410309 w 4826000"/>
              <a:gd name="connsiteY7656" fmla="*/ 6119771 h 6857957"/>
              <a:gd name="connsiteX7657" fmla="*/ 1409003 w 4826000"/>
              <a:gd name="connsiteY7657" fmla="*/ 6120406 h 6857957"/>
              <a:gd name="connsiteX7658" fmla="*/ 1404433 w 4826000"/>
              <a:gd name="connsiteY7658" fmla="*/ 6121358 h 6857957"/>
              <a:gd name="connsiteX7659" fmla="*/ 1402475 w 4826000"/>
              <a:gd name="connsiteY7659" fmla="*/ 6121993 h 6857957"/>
              <a:gd name="connsiteX7660" fmla="*/ 1400516 w 4826000"/>
              <a:gd name="connsiteY7660" fmla="*/ 6122311 h 6857957"/>
              <a:gd name="connsiteX7661" fmla="*/ 1399537 w 4826000"/>
              <a:gd name="connsiteY7661" fmla="*/ 6123263 h 6857957"/>
              <a:gd name="connsiteX7662" fmla="*/ 1399212 w 4826000"/>
              <a:gd name="connsiteY7662" fmla="*/ 6123898 h 6857957"/>
              <a:gd name="connsiteX7663" fmla="*/ 1398884 w 4826000"/>
              <a:gd name="connsiteY7663" fmla="*/ 6124533 h 6857957"/>
              <a:gd name="connsiteX7664" fmla="*/ 1394968 w 4826000"/>
              <a:gd name="connsiteY7664" fmla="*/ 6122946 h 6857957"/>
              <a:gd name="connsiteX7665" fmla="*/ 1391378 w 4826000"/>
              <a:gd name="connsiteY7665" fmla="*/ 6121676 h 6857957"/>
              <a:gd name="connsiteX7666" fmla="*/ 1387787 w 4826000"/>
              <a:gd name="connsiteY7666" fmla="*/ 6119771 h 6857957"/>
              <a:gd name="connsiteX7667" fmla="*/ 1384849 w 4826000"/>
              <a:gd name="connsiteY7667" fmla="*/ 6117866 h 6857957"/>
              <a:gd name="connsiteX7668" fmla="*/ 1381912 w 4826000"/>
              <a:gd name="connsiteY7668" fmla="*/ 6115643 h 6857957"/>
              <a:gd name="connsiteX7669" fmla="*/ 1379953 w 4826000"/>
              <a:gd name="connsiteY7669" fmla="*/ 6113738 h 6857957"/>
              <a:gd name="connsiteX7670" fmla="*/ 1377996 w 4826000"/>
              <a:gd name="connsiteY7670" fmla="*/ 6111198 h 6857957"/>
              <a:gd name="connsiteX7671" fmla="*/ 2341563 w 4826000"/>
              <a:gd name="connsiteY7671" fmla="*/ 6107071 h 6857957"/>
              <a:gd name="connsiteX7672" fmla="*/ 2344853 w 4826000"/>
              <a:gd name="connsiteY7672" fmla="*/ 6107394 h 6857957"/>
              <a:gd name="connsiteX7673" fmla="*/ 2347545 w 4826000"/>
              <a:gd name="connsiteY7673" fmla="*/ 6107717 h 6857957"/>
              <a:gd name="connsiteX7674" fmla="*/ 2350238 w 4826000"/>
              <a:gd name="connsiteY7674" fmla="*/ 6108363 h 6857957"/>
              <a:gd name="connsiteX7675" fmla="*/ 2352929 w 4826000"/>
              <a:gd name="connsiteY7675" fmla="*/ 6109654 h 6857957"/>
              <a:gd name="connsiteX7676" fmla="*/ 2355022 w 4826000"/>
              <a:gd name="connsiteY7676" fmla="*/ 6110623 h 6857957"/>
              <a:gd name="connsiteX7677" fmla="*/ 2357116 w 4826000"/>
              <a:gd name="connsiteY7677" fmla="*/ 6111592 h 6857957"/>
              <a:gd name="connsiteX7678" fmla="*/ 2358911 w 4826000"/>
              <a:gd name="connsiteY7678" fmla="*/ 6112883 h 6857957"/>
              <a:gd name="connsiteX7679" fmla="*/ 2360107 w 4826000"/>
              <a:gd name="connsiteY7679" fmla="*/ 6114175 h 6857957"/>
              <a:gd name="connsiteX7680" fmla="*/ 2361304 w 4826000"/>
              <a:gd name="connsiteY7680" fmla="*/ 6115789 h 6857957"/>
              <a:gd name="connsiteX7681" fmla="*/ 2361902 w 4826000"/>
              <a:gd name="connsiteY7681" fmla="*/ 6117403 h 6857957"/>
              <a:gd name="connsiteX7682" fmla="*/ 2362201 w 4826000"/>
              <a:gd name="connsiteY7682" fmla="*/ 6119018 h 6857957"/>
              <a:gd name="connsiteX7683" fmla="*/ 2361902 w 4826000"/>
              <a:gd name="connsiteY7683" fmla="*/ 6120309 h 6857957"/>
              <a:gd name="connsiteX7684" fmla="*/ 2361603 w 4826000"/>
              <a:gd name="connsiteY7684" fmla="*/ 6121924 h 6857957"/>
              <a:gd name="connsiteX7685" fmla="*/ 2360406 w 4826000"/>
              <a:gd name="connsiteY7685" fmla="*/ 6123215 h 6857957"/>
              <a:gd name="connsiteX7686" fmla="*/ 2359210 w 4826000"/>
              <a:gd name="connsiteY7686" fmla="*/ 6124830 h 6857957"/>
              <a:gd name="connsiteX7687" fmla="*/ 2356817 w 4826000"/>
              <a:gd name="connsiteY7687" fmla="*/ 6126121 h 6857957"/>
              <a:gd name="connsiteX7688" fmla="*/ 2355022 w 4826000"/>
              <a:gd name="connsiteY7688" fmla="*/ 6125153 h 6857957"/>
              <a:gd name="connsiteX7689" fmla="*/ 2353527 w 4826000"/>
              <a:gd name="connsiteY7689" fmla="*/ 6123538 h 6857957"/>
              <a:gd name="connsiteX7690" fmla="*/ 2352630 w 4826000"/>
              <a:gd name="connsiteY7690" fmla="*/ 6122247 h 6857957"/>
              <a:gd name="connsiteX7691" fmla="*/ 2352031 w 4826000"/>
              <a:gd name="connsiteY7691" fmla="*/ 6121278 h 6857957"/>
              <a:gd name="connsiteX7692" fmla="*/ 2351733 w 4826000"/>
              <a:gd name="connsiteY7692" fmla="*/ 6119987 h 6857957"/>
              <a:gd name="connsiteX7693" fmla="*/ 2351433 w 4826000"/>
              <a:gd name="connsiteY7693" fmla="*/ 6119018 h 6857957"/>
              <a:gd name="connsiteX7694" fmla="*/ 2351433 w 4826000"/>
              <a:gd name="connsiteY7694" fmla="*/ 6116435 h 6857957"/>
              <a:gd name="connsiteX7695" fmla="*/ 2351134 w 4826000"/>
              <a:gd name="connsiteY7695" fmla="*/ 6114175 h 6857957"/>
              <a:gd name="connsiteX7696" fmla="*/ 2350536 w 4826000"/>
              <a:gd name="connsiteY7696" fmla="*/ 6112883 h 6857957"/>
              <a:gd name="connsiteX7697" fmla="*/ 2349638 w 4826000"/>
              <a:gd name="connsiteY7697" fmla="*/ 6111914 h 6857957"/>
              <a:gd name="connsiteX7698" fmla="*/ 2348741 w 4826000"/>
              <a:gd name="connsiteY7698" fmla="*/ 6110623 h 6857957"/>
              <a:gd name="connsiteX7699" fmla="*/ 2346947 w 4826000"/>
              <a:gd name="connsiteY7699" fmla="*/ 6109654 h 6857957"/>
              <a:gd name="connsiteX7700" fmla="*/ 2344853 w 4826000"/>
              <a:gd name="connsiteY7700" fmla="*/ 6108040 h 6857957"/>
              <a:gd name="connsiteX7701" fmla="*/ 1493202 w 4826000"/>
              <a:gd name="connsiteY7701" fmla="*/ 6107071 h 6857957"/>
              <a:gd name="connsiteX7702" fmla="*/ 1497012 w 4826000"/>
              <a:gd name="connsiteY7702" fmla="*/ 6108063 h 6857957"/>
              <a:gd name="connsiteX7703" fmla="*/ 1501775 w 4826000"/>
              <a:gd name="connsiteY7703" fmla="*/ 6108725 h 6857957"/>
              <a:gd name="connsiteX7704" fmla="*/ 1507173 w 4826000"/>
              <a:gd name="connsiteY7704" fmla="*/ 6109056 h 6857957"/>
              <a:gd name="connsiteX7705" fmla="*/ 1512888 w 4826000"/>
              <a:gd name="connsiteY7705" fmla="*/ 6109056 h 6857957"/>
              <a:gd name="connsiteX7706" fmla="*/ 1508760 w 4826000"/>
              <a:gd name="connsiteY7706" fmla="*/ 6115009 h 6857957"/>
              <a:gd name="connsiteX7707" fmla="*/ 1508443 w 4826000"/>
              <a:gd name="connsiteY7707" fmla="*/ 6114348 h 6857957"/>
              <a:gd name="connsiteX7708" fmla="*/ 1507808 w 4826000"/>
              <a:gd name="connsiteY7708" fmla="*/ 6113686 h 6857957"/>
              <a:gd name="connsiteX7709" fmla="*/ 1506220 w 4826000"/>
              <a:gd name="connsiteY7709" fmla="*/ 6113355 h 6857957"/>
              <a:gd name="connsiteX7710" fmla="*/ 1504951 w 4826000"/>
              <a:gd name="connsiteY7710" fmla="*/ 6113025 h 6857957"/>
              <a:gd name="connsiteX7711" fmla="*/ 1501775 w 4826000"/>
              <a:gd name="connsiteY7711" fmla="*/ 6112694 h 6857957"/>
              <a:gd name="connsiteX7712" fmla="*/ 1498282 w 4826000"/>
              <a:gd name="connsiteY7712" fmla="*/ 6112363 h 6857957"/>
              <a:gd name="connsiteX7713" fmla="*/ 1495107 w 4826000"/>
              <a:gd name="connsiteY7713" fmla="*/ 6112032 h 6857957"/>
              <a:gd name="connsiteX7714" fmla="*/ 1494155 w 4826000"/>
              <a:gd name="connsiteY7714" fmla="*/ 6111702 h 6857957"/>
              <a:gd name="connsiteX7715" fmla="*/ 1493202 w 4826000"/>
              <a:gd name="connsiteY7715" fmla="*/ 6111371 h 6857957"/>
              <a:gd name="connsiteX7716" fmla="*/ 1492567 w 4826000"/>
              <a:gd name="connsiteY7716" fmla="*/ 6110709 h 6857957"/>
              <a:gd name="connsiteX7717" fmla="*/ 1492250 w 4826000"/>
              <a:gd name="connsiteY7717" fmla="*/ 6109717 h 6857957"/>
              <a:gd name="connsiteX7718" fmla="*/ 1492250 w 4826000"/>
              <a:gd name="connsiteY7718" fmla="*/ 6108394 h 6857957"/>
              <a:gd name="connsiteX7719" fmla="*/ 1311275 w 4826000"/>
              <a:gd name="connsiteY7719" fmla="*/ 6103896 h 6857957"/>
              <a:gd name="connsiteX7720" fmla="*/ 1316606 w 4826000"/>
              <a:gd name="connsiteY7720" fmla="*/ 6104549 h 6857957"/>
              <a:gd name="connsiteX7721" fmla="*/ 1321309 w 4826000"/>
              <a:gd name="connsiteY7721" fmla="*/ 6105528 h 6857957"/>
              <a:gd name="connsiteX7722" fmla="*/ 1325073 w 4826000"/>
              <a:gd name="connsiteY7722" fmla="*/ 6106834 h 6857957"/>
              <a:gd name="connsiteX7723" fmla="*/ 1328523 w 4826000"/>
              <a:gd name="connsiteY7723" fmla="*/ 6108466 h 6857957"/>
              <a:gd name="connsiteX7724" fmla="*/ 1331030 w 4826000"/>
              <a:gd name="connsiteY7724" fmla="*/ 6110751 h 6857957"/>
              <a:gd name="connsiteX7725" fmla="*/ 1333853 w 4826000"/>
              <a:gd name="connsiteY7725" fmla="*/ 6113036 h 6857957"/>
              <a:gd name="connsiteX7726" fmla="*/ 1336048 w 4826000"/>
              <a:gd name="connsiteY7726" fmla="*/ 6115320 h 6857957"/>
              <a:gd name="connsiteX7727" fmla="*/ 1338243 w 4826000"/>
              <a:gd name="connsiteY7727" fmla="*/ 6118258 h 6857957"/>
              <a:gd name="connsiteX7728" fmla="*/ 1342319 w 4826000"/>
              <a:gd name="connsiteY7728" fmla="*/ 6123480 h 6857957"/>
              <a:gd name="connsiteX7729" fmla="*/ 1344514 w 4826000"/>
              <a:gd name="connsiteY7729" fmla="*/ 6126418 h 6857957"/>
              <a:gd name="connsiteX7730" fmla="*/ 1347336 w 4826000"/>
              <a:gd name="connsiteY7730" fmla="*/ 6129029 h 6857957"/>
              <a:gd name="connsiteX7731" fmla="*/ 1350159 w 4826000"/>
              <a:gd name="connsiteY7731" fmla="*/ 6131967 h 6857957"/>
              <a:gd name="connsiteX7732" fmla="*/ 1353608 w 4826000"/>
              <a:gd name="connsiteY7732" fmla="*/ 6134578 h 6857957"/>
              <a:gd name="connsiteX7733" fmla="*/ 1357371 w 4826000"/>
              <a:gd name="connsiteY7733" fmla="*/ 6136863 h 6857957"/>
              <a:gd name="connsiteX7734" fmla="*/ 1362076 w 4826000"/>
              <a:gd name="connsiteY7734" fmla="*/ 6138821 h 6857957"/>
              <a:gd name="connsiteX7735" fmla="*/ 1357057 w 4826000"/>
              <a:gd name="connsiteY7735" fmla="*/ 6137842 h 6857957"/>
              <a:gd name="connsiteX7736" fmla="*/ 1352354 w 4826000"/>
              <a:gd name="connsiteY7736" fmla="*/ 6136210 h 6857957"/>
              <a:gd name="connsiteX7737" fmla="*/ 1348277 w 4826000"/>
              <a:gd name="connsiteY7737" fmla="*/ 6134578 h 6857957"/>
              <a:gd name="connsiteX7738" fmla="*/ 1344514 w 4826000"/>
              <a:gd name="connsiteY7738" fmla="*/ 6132946 h 6857957"/>
              <a:gd name="connsiteX7739" fmla="*/ 1341065 w 4826000"/>
              <a:gd name="connsiteY7739" fmla="*/ 6130661 h 6857957"/>
              <a:gd name="connsiteX7740" fmla="*/ 1337929 w 4826000"/>
              <a:gd name="connsiteY7740" fmla="*/ 6128376 h 6857957"/>
              <a:gd name="connsiteX7741" fmla="*/ 1335108 w 4826000"/>
              <a:gd name="connsiteY7741" fmla="*/ 6126092 h 6857957"/>
              <a:gd name="connsiteX7742" fmla="*/ 1332598 w 4826000"/>
              <a:gd name="connsiteY7742" fmla="*/ 6123480 h 6857957"/>
              <a:gd name="connsiteX7743" fmla="*/ 1327268 w 4826000"/>
              <a:gd name="connsiteY7743" fmla="*/ 6118584 h 6857957"/>
              <a:gd name="connsiteX7744" fmla="*/ 1322250 w 4826000"/>
              <a:gd name="connsiteY7744" fmla="*/ 6113362 h 6857957"/>
              <a:gd name="connsiteX7745" fmla="*/ 1316919 w 4826000"/>
              <a:gd name="connsiteY7745" fmla="*/ 6108466 h 6857957"/>
              <a:gd name="connsiteX7746" fmla="*/ 1314411 w 4826000"/>
              <a:gd name="connsiteY7746" fmla="*/ 6106181 h 6857957"/>
              <a:gd name="connsiteX7747" fmla="*/ 2606675 w 4826000"/>
              <a:gd name="connsiteY7747" fmla="*/ 6102308 h 6857957"/>
              <a:gd name="connsiteX7748" fmla="*/ 2611469 w 4826000"/>
              <a:gd name="connsiteY7748" fmla="*/ 6103609 h 6857957"/>
              <a:gd name="connsiteX7749" fmla="*/ 2617862 w 4826000"/>
              <a:gd name="connsiteY7749" fmla="*/ 6104910 h 6857957"/>
              <a:gd name="connsiteX7750" fmla="*/ 2624574 w 4826000"/>
              <a:gd name="connsiteY7750" fmla="*/ 6105885 h 6857957"/>
              <a:gd name="connsiteX7751" fmla="*/ 2639277 w 4826000"/>
              <a:gd name="connsiteY7751" fmla="*/ 6107836 h 6857957"/>
              <a:gd name="connsiteX7752" fmla="*/ 2654300 w 4826000"/>
              <a:gd name="connsiteY7752" fmla="*/ 6109137 h 6857957"/>
              <a:gd name="connsiteX7753" fmla="*/ 2648546 w 4826000"/>
              <a:gd name="connsiteY7753" fmla="*/ 6113364 h 6857957"/>
              <a:gd name="connsiteX7754" fmla="*/ 2646309 w 4826000"/>
              <a:gd name="connsiteY7754" fmla="*/ 6115315 h 6857957"/>
              <a:gd name="connsiteX7755" fmla="*/ 2644391 w 4826000"/>
              <a:gd name="connsiteY7755" fmla="*/ 6117591 h 6857957"/>
              <a:gd name="connsiteX7756" fmla="*/ 2642793 w 4826000"/>
              <a:gd name="connsiteY7756" fmla="*/ 6119867 h 6857957"/>
              <a:gd name="connsiteX7757" fmla="*/ 2642473 w 4826000"/>
              <a:gd name="connsiteY7757" fmla="*/ 6121167 h 6857957"/>
              <a:gd name="connsiteX7758" fmla="*/ 2642473 w 4826000"/>
              <a:gd name="connsiteY7758" fmla="*/ 6122468 h 6857957"/>
              <a:gd name="connsiteX7759" fmla="*/ 2642473 w 4826000"/>
              <a:gd name="connsiteY7759" fmla="*/ 6124094 h 6857957"/>
              <a:gd name="connsiteX7760" fmla="*/ 2642793 w 4826000"/>
              <a:gd name="connsiteY7760" fmla="*/ 6126045 h 6857957"/>
              <a:gd name="connsiteX7761" fmla="*/ 2643432 w 4826000"/>
              <a:gd name="connsiteY7761" fmla="*/ 6127670 h 6857957"/>
              <a:gd name="connsiteX7762" fmla="*/ 2644711 w 4826000"/>
              <a:gd name="connsiteY7762" fmla="*/ 6129296 h 6857957"/>
              <a:gd name="connsiteX7763" fmla="*/ 2639916 w 4826000"/>
              <a:gd name="connsiteY7763" fmla="*/ 6125720 h 6857957"/>
              <a:gd name="connsiteX7764" fmla="*/ 2635761 w 4826000"/>
              <a:gd name="connsiteY7764" fmla="*/ 6121818 h 6857957"/>
              <a:gd name="connsiteX7765" fmla="*/ 2631926 w 4826000"/>
              <a:gd name="connsiteY7765" fmla="*/ 6118241 h 6857957"/>
              <a:gd name="connsiteX7766" fmla="*/ 2627451 w 4826000"/>
              <a:gd name="connsiteY7766" fmla="*/ 6114339 h 6857957"/>
              <a:gd name="connsiteX7767" fmla="*/ 2622656 w 4826000"/>
              <a:gd name="connsiteY7767" fmla="*/ 6110762 h 6857957"/>
              <a:gd name="connsiteX7768" fmla="*/ 2616583 w 4826000"/>
              <a:gd name="connsiteY7768" fmla="*/ 6106860 h 6857957"/>
              <a:gd name="connsiteX7769" fmla="*/ 2613067 w 4826000"/>
              <a:gd name="connsiteY7769" fmla="*/ 6104910 h 6857957"/>
              <a:gd name="connsiteX7770" fmla="*/ 2609232 w 4826000"/>
              <a:gd name="connsiteY7770" fmla="*/ 6103284 h 6857957"/>
              <a:gd name="connsiteX7771" fmla="*/ 1460229 w 4826000"/>
              <a:gd name="connsiteY7771" fmla="*/ 6100721 h 6857957"/>
              <a:gd name="connsiteX7772" fmla="*/ 1465015 w 4826000"/>
              <a:gd name="connsiteY7772" fmla="*/ 6101340 h 6857957"/>
              <a:gd name="connsiteX7773" fmla="*/ 1468525 w 4826000"/>
              <a:gd name="connsiteY7773" fmla="*/ 6102888 h 6857957"/>
              <a:gd name="connsiteX7774" fmla="*/ 1470759 w 4826000"/>
              <a:gd name="connsiteY7774" fmla="*/ 6104126 h 6857957"/>
              <a:gd name="connsiteX7775" fmla="*/ 1472035 w 4826000"/>
              <a:gd name="connsiteY7775" fmla="*/ 6104745 h 6857957"/>
              <a:gd name="connsiteX7776" fmla="*/ 1472673 w 4826000"/>
              <a:gd name="connsiteY7776" fmla="*/ 6105364 h 6857957"/>
              <a:gd name="connsiteX7777" fmla="*/ 1473311 w 4826000"/>
              <a:gd name="connsiteY7777" fmla="*/ 6107221 h 6857957"/>
              <a:gd name="connsiteX7778" fmla="*/ 1473311 w 4826000"/>
              <a:gd name="connsiteY7778" fmla="*/ 6109078 h 6857957"/>
              <a:gd name="connsiteX7779" fmla="*/ 1472992 w 4826000"/>
              <a:gd name="connsiteY7779" fmla="*/ 6111245 h 6857957"/>
              <a:gd name="connsiteX7780" fmla="*/ 1472354 w 4826000"/>
              <a:gd name="connsiteY7780" fmla="*/ 6113102 h 6857957"/>
              <a:gd name="connsiteX7781" fmla="*/ 1470759 w 4826000"/>
              <a:gd name="connsiteY7781" fmla="*/ 6117745 h 6857957"/>
              <a:gd name="connsiteX7782" fmla="*/ 1470440 w 4826000"/>
              <a:gd name="connsiteY7782" fmla="*/ 6119911 h 6857957"/>
              <a:gd name="connsiteX7783" fmla="*/ 1470440 w 4826000"/>
              <a:gd name="connsiteY7783" fmla="*/ 6121768 h 6857957"/>
              <a:gd name="connsiteX7784" fmla="*/ 1471398 w 4826000"/>
              <a:gd name="connsiteY7784" fmla="*/ 6123935 h 6857957"/>
              <a:gd name="connsiteX7785" fmla="*/ 1471716 w 4826000"/>
              <a:gd name="connsiteY7785" fmla="*/ 6125173 h 6857957"/>
              <a:gd name="connsiteX7786" fmla="*/ 1472673 w 4826000"/>
              <a:gd name="connsiteY7786" fmla="*/ 6126102 h 6857957"/>
              <a:gd name="connsiteX7787" fmla="*/ 1474907 w 4826000"/>
              <a:gd name="connsiteY7787" fmla="*/ 6127959 h 6857957"/>
              <a:gd name="connsiteX7788" fmla="*/ 1478098 w 4826000"/>
              <a:gd name="connsiteY7788" fmla="*/ 6129506 h 6857957"/>
              <a:gd name="connsiteX7789" fmla="*/ 1482565 w 4826000"/>
              <a:gd name="connsiteY7789" fmla="*/ 6128887 h 6857957"/>
              <a:gd name="connsiteX7790" fmla="*/ 1485437 w 4826000"/>
              <a:gd name="connsiteY7790" fmla="*/ 6128268 h 6857957"/>
              <a:gd name="connsiteX7791" fmla="*/ 1487671 w 4826000"/>
              <a:gd name="connsiteY7791" fmla="*/ 6127649 h 6857957"/>
              <a:gd name="connsiteX7792" fmla="*/ 1488947 w 4826000"/>
              <a:gd name="connsiteY7792" fmla="*/ 6126721 h 6857957"/>
              <a:gd name="connsiteX7793" fmla="*/ 1489267 w 4826000"/>
              <a:gd name="connsiteY7793" fmla="*/ 6125792 h 6857957"/>
              <a:gd name="connsiteX7794" fmla="*/ 1489267 w 4826000"/>
              <a:gd name="connsiteY7794" fmla="*/ 6124863 h 6857957"/>
              <a:gd name="connsiteX7795" fmla="*/ 1488947 w 4826000"/>
              <a:gd name="connsiteY7795" fmla="*/ 6123625 h 6857957"/>
              <a:gd name="connsiteX7796" fmla="*/ 1487990 w 4826000"/>
              <a:gd name="connsiteY7796" fmla="*/ 6122697 h 6857957"/>
              <a:gd name="connsiteX7797" fmla="*/ 1485437 w 4826000"/>
              <a:gd name="connsiteY7797" fmla="*/ 6120221 h 6857957"/>
              <a:gd name="connsiteX7798" fmla="*/ 1482884 w 4826000"/>
              <a:gd name="connsiteY7798" fmla="*/ 6117435 h 6857957"/>
              <a:gd name="connsiteX7799" fmla="*/ 1481927 w 4826000"/>
              <a:gd name="connsiteY7799" fmla="*/ 6115888 h 6857957"/>
              <a:gd name="connsiteX7800" fmla="*/ 1481608 w 4826000"/>
              <a:gd name="connsiteY7800" fmla="*/ 6114340 h 6857957"/>
              <a:gd name="connsiteX7801" fmla="*/ 1481289 w 4826000"/>
              <a:gd name="connsiteY7801" fmla="*/ 6112792 h 6857957"/>
              <a:gd name="connsiteX7802" fmla="*/ 1481608 w 4826000"/>
              <a:gd name="connsiteY7802" fmla="*/ 6110935 h 6857957"/>
              <a:gd name="connsiteX7803" fmla="*/ 1486075 w 4826000"/>
              <a:gd name="connsiteY7803" fmla="*/ 6111245 h 6857957"/>
              <a:gd name="connsiteX7804" fmla="*/ 1489585 w 4826000"/>
              <a:gd name="connsiteY7804" fmla="*/ 6112173 h 6857957"/>
              <a:gd name="connsiteX7805" fmla="*/ 1492457 w 4826000"/>
              <a:gd name="connsiteY7805" fmla="*/ 6113102 h 6857957"/>
              <a:gd name="connsiteX7806" fmla="*/ 1495329 w 4826000"/>
              <a:gd name="connsiteY7806" fmla="*/ 6114340 h 6857957"/>
              <a:gd name="connsiteX7807" fmla="*/ 1497563 w 4826000"/>
              <a:gd name="connsiteY7807" fmla="*/ 6115578 h 6857957"/>
              <a:gd name="connsiteX7808" fmla="*/ 1500754 w 4826000"/>
              <a:gd name="connsiteY7808" fmla="*/ 6116507 h 6857957"/>
              <a:gd name="connsiteX7809" fmla="*/ 1503945 w 4826000"/>
              <a:gd name="connsiteY7809" fmla="*/ 6117745 h 6857957"/>
              <a:gd name="connsiteX7810" fmla="*/ 1508093 w 4826000"/>
              <a:gd name="connsiteY7810" fmla="*/ 6118054 h 6857957"/>
              <a:gd name="connsiteX7811" fmla="*/ 1505540 w 4826000"/>
              <a:gd name="connsiteY7811" fmla="*/ 6121768 h 6857957"/>
              <a:gd name="connsiteX7812" fmla="*/ 1503626 w 4826000"/>
              <a:gd name="connsiteY7812" fmla="*/ 6125792 h 6857957"/>
              <a:gd name="connsiteX7813" fmla="*/ 1503306 w 4826000"/>
              <a:gd name="connsiteY7813" fmla="*/ 6127340 h 6857957"/>
              <a:gd name="connsiteX7814" fmla="*/ 1502668 w 4826000"/>
              <a:gd name="connsiteY7814" fmla="*/ 6129197 h 6857957"/>
              <a:gd name="connsiteX7815" fmla="*/ 1502668 w 4826000"/>
              <a:gd name="connsiteY7815" fmla="*/ 6131054 h 6857957"/>
              <a:gd name="connsiteX7816" fmla="*/ 1502668 w 4826000"/>
              <a:gd name="connsiteY7816" fmla="*/ 6132911 h 6857957"/>
              <a:gd name="connsiteX7817" fmla="*/ 1503306 w 4826000"/>
              <a:gd name="connsiteY7817" fmla="*/ 6134768 h 6857957"/>
              <a:gd name="connsiteX7818" fmla="*/ 1503945 w 4826000"/>
              <a:gd name="connsiteY7818" fmla="*/ 6136625 h 6857957"/>
              <a:gd name="connsiteX7819" fmla="*/ 1504902 w 4826000"/>
              <a:gd name="connsiteY7819" fmla="*/ 6139101 h 6857957"/>
              <a:gd name="connsiteX7820" fmla="*/ 1505859 w 4826000"/>
              <a:gd name="connsiteY7820" fmla="*/ 6140958 h 6857957"/>
              <a:gd name="connsiteX7821" fmla="*/ 1507455 w 4826000"/>
              <a:gd name="connsiteY7821" fmla="*/ 6143125 h 6857957"/>
              <a:gd name="connsiteX7822" fmla="*/ 1509688 w 4826000"/>
              <a:gd name="connsiteY7822" fmla="*/ 6145292 h 6857957"/>
              <a:gd name="connsiteX7823" fmla="*/ 1514475 w 4826000"/>
              <a:gd name="connsiteY7823" fmla="*/ 6149934 h 6857957"/>
              <a:gd name="connsiteX7824" fmla="*/ 1508731 w 4826000"/>
              <a:gd name="connsiteY7824" fmla="*/ 6148387 h 6857957"/>
              <a:gd name="connsiteX7825" fmla="*/ 1503945 w 4826000"/>
              <a:gd name="connsiteY7825" fmla="*/ 6146839 h 6857957"/>
              <a:gd name="connsiteX7826" fmla="*/ 1499477 w 4826000"/>
              <a:gd name="connsiteY7826" fmla="*/ 6144672 h 6857957"/>
              <a:gd name="connsiteX7827" fmla="*/ 1496286 w 4826000"/>
              <a:gd name="connsiteY7827" fmla="*/ 6143125 h 6857957"/>
              <a:gd name="connsiteX7828" fmla="*/ 1490862 w 4826000"/>
              <a:gd name="connsiteY7828" fmla="*/ 6140339 h 6857957"/>
              <a:gd name="connsiteX7829" fmla="*/ 1487033 w 4826000"/>
              <a:gd name="connsiteY7829" fmla="*/ 6137554 h 6857957"/>
              <a:gd name="connsiteX7830" fmla="*/ 1482565 w 4826000"/>
              <a:gd name="connsiteY7830" fmla="*/ 6135077 h 6857957"/>
              <a:gd name="connsiteX7831" fmla="*/ 1480332 w 4826000"/>
              <a:gd name="connsiteY7831" fmla="*/ 6134149 h 6857957"/>
              <a:gd name="connsiteX7832" fmla="*/ 1477141 w 4826000"/>
              <a:gd name="connsiteY7832" fmla="*/ 6133220 h 6857957"/>
              <a:gd name="connsiteX7833" fmla="*/ 1473950 w 4826000"/>
              <a:gd name="connsiteY7833" fmla="*/ 6132292 h 6857957"/>
              <a:gd name="connsiteX7834" fmla="*/ 1469482 w 4826000"/>
              <a:gd name="connsiteY7834" fmla="*/ 6131673 h 6857957"/>
              <a:gd name="connsiteX7835" fmla="*/ 1465015 w 4826000"/>
              <a:gd name="connsiteY7835" fmla="*/ 6130744 h 6857957"/>
              <a:gd name="connsiteX7836" fmla="*/ 1458952 w 4826000"/>
              <a:gd name="connsiteY7836" fmla="*/ 6130125 h 6857957"/>
              <a:gd name="connsiteX7837" fmla="*/ 1457677 w 4826000"/>
              <a:gd name="connsiteY7837" fmla="*/ 6126721 h 6857957"/>
              <a:gd name="connsiteX7838" fmla="*/ 1456718 w 4826000"/>
              <a:gd name="connsiteY7838" fmla="*/ 6123625 h 6857957"/>
              <a:gd name="connsiteX7839" fmla="*/ 1454166 w 4826000"/>
              <a:gd name="connsiteY7839" fmla="*/ 6119292 h 6857957"/>
              <a:gd name="connsiteX7840" fmla="*/ 1452252 w 4826000"/>
              <a:gd name="connsiteY7840" fmla="*/ 6116197 h 6857957"/>
              <a:gd name="connsiteX7841" fmla="*/ 1451294 w 4826000"/>
              <a:gd name="connsiteY7841" fmla="*/ 6113721 h 6857957"/>
              <a:gd name="connsiteX7842" fmla="*/ 1450975 w 4826000"/>
              <a:gd name="connsiteY7842" fmla="*/ 6112792 h 6857957"/>
              <a:gd name="connsiteX7843" fmla="*/ 1450975 w 4826000"/>
              <a:gd name="connsiteY7843" fmla="*/ 6111554 h 6857957"/>
              <a:gd name="connsiteX7844" fmla="*/ 1451294 w 4826000"/>
              <a:gd name="connsiteY7844" fmla="*/ 6110316 h 6857957"/>
              <a:gd name="connsiteX7845" fmla="*/ 1452252 w 4826000"/>
              <a:gd name="connsiteY7845" fmla="*/ 6108769 h 6857957"/>
              <a:gd name="connsiteX7846" fmla="*/ 1455123 w 4826000"/>
              <a:gd name="connsiteY7846" fmla="*/ 6105674 h 6857957"/>
              <a:gd name="connsiteX7847" fmla="*/ 2600325 w 4826000"/>
              <a:gd name="connsiteY7847" fmla="*/ 6099133 h 6857957"/>
              <a:gd name="connsiteX7848" fmla="*/ 2605087 w 4826000"/>
              <a:gd name="connsiteY7848" fmla="*/ 6101118 h 6857957"/>
              <a:gd name="connsiteX7849" fmla="*/ 2606675 w 4826000"/>
              <a:gd name="connsiteY7849" fmla="*/ 6102308 h 6857957"/>
              <a:gd name="connsiteX7850" fmla="*/ 2605405 w 4826000"/>
              <a:gd name="connsiteY7850" fmla="*/ 6101514 h 6857957"/>
              <a:gd name="connsiteX7851" fmla="*/ 1003878 w 4826000"/>
              <a:gd name="connsiteY7851" fmla="*/ 6099133 h 6857957"/>
              <a:gd name="connsiteX7852" fmla="*/ 1008881 w 4826000"/>
              <a:gd name="connsiteY7852" fmla="*/ 6099451 h 6857957"/>
              <a:gd name="connsiteX7853" fmla="*/ 1012634 w 4826000"/>
              <a:gd name="connsiteY7853" fmla="*/ 6099768 h 6857957"/>
              <a:gd name="connsiteX7854" fmla="*/ 1015448 w 4826000"/>
              <a:gd name="connsiteY7854" fmla="*/ 6100403 h 6857957"/>
              <a:gd name="connsiteX7855" fmla="*/ 1017949 w 4826000"/>
              <a:gd name="connsiteY7855" fmla="*/ 6101038 h 6857957"/>
              <a:gd name="connsiteX7856" fmla="*/ 1019513 w 4826000"/>
              <a:gd name="connsiteY7856" fmla="*/ 6101991 h 6857957"/>
              <a:gd name="connsiteX7857" fmla="*/ 1020451 w 4826000"/>
              <a:gd name="connsiteY7857" fmla="*/ 6102943 h 6857957"/>
              <a:gd name="connsiteX7858" fmla="*/ 1020764 w 4826000"/>
              <a:gd name="connsiteY7858" fmla="*/ 6103896 h 6857957"/>
              <a:gd name="connsiteX7859" fmla="*/ 1020764 w 4826000"/>
              <a:gd name="connsiteY7859" fmla="*/ 6104848 h 6857957"/>
              <a:gd name="connsiteX7860" fmla="*/ 1020138 w 4826000"/>
              <a:gd name="connsiteY7860" fmla="*/ 6107388 h 6857957"/>
              <a:gd name="connsiteX7861" fmla="*/ 1019200 w 4826000"/>
              <a:gd name="connsiteY7861" fmla="*/ 6110881 h 6857957"/>
              <a:gd name="connsiteX7862" fmla="*/ 1018888 w 4826000"/>
              <a:gd name="connsiteY7862" fmla="*/ 6112468 h 6857957"/>
              <a:gd name="connsiteX7863" fmla="*/ 1018888 w 4826000"/>
              <a:gd name="connsiteY7863" fmla="*/ 6114056 h 6857957"/>
              <a:gd name="connsiteX7864" fmla="*/ 1019200 w 4826000"/>
              <a:gd name="connsiteY7864" fmla="*/ 6115643 h 6857957"/>
              <a:gd name="connsiteX7865" fmla="*/ 1019513 w 4826000"/>
              <a:gd name="connsiteY7865" fmla="*/ 6117866 h 6857957"/>
              <a:gd name="connsiteX7866" fmla="*/ 1006692 w 4826000"/>
              <a:gd name="connsiteY7866" fmla="*/ 6118183 h 6857957"/>
              <a:gd name="connsiteX7867" fmla="*/ 1007005 w 4826000"/>
              <a:gd name="connsiteY7867" fmla="*/ 6117548 h 6857957"/>
              <a:gd name="connsiteX7868" fmla="*/ 1006692 w 4826000"/>
              <a:gd name="connsiteY7868" fmla="*/ 6116913 h 6857957"/>
              <a:gd name="connsiteX7869" fmla="*/ 1006067 w 4826000"/>
              <a:gd name="connsiteY7869" fmla="*/ 6116596 h 6857957"/>
              <a:gd name="connsiteX7870" fmla="*/ 1005129 w 4826000"/>
              <a:gd name="connsiteY7870" fmla="*/ 6115961 h 6857957"/>
              <a:gd name="connsiteX7871" fmla="*/ 1002940 w 4826000"/>
              <a:gd name="connsiteY7871" fmla="*/ 6115643 h 6857957"/>
              <a:gd name="connsiteX7872" fmla="*/ 1000126 w 4826000"/>
              <a:gd name="connsiteY7872" fmla="*/ 6115643 h 6857957"/>
              <a:gd name="connsiteX7873" fmla="*/ 1005129 w 4826000"/>
              <a:gd name="connsiteY7873" fmla="*/ 6114056 h 6857957"/>
              <a:gd name="connsiteX7874" fmla="*/ 1006692 w 4826000"/>
              <a:gd name="connsiteY7874" fmla="*/ 6113421 h 6857957"/>
              <a:gd name="connsiteX7875" fmla="*/ 1007943 w 4826000"/>
              <a:gd name="connsiteY7875" fmla="*/ 6112468 h 6857957"/>
              <a:gd name="connsiteX7876" fmla="*/ 1008881 w 4826000"/>
              <a:gd name="connsiteY7876" fmla="*/ 6111833 h 6857957"/>
              <a:gd name="connsiteX7877" fmla="*/ 1008881 w 4826000"/>
              <a:gd name="connsiteY7877" fmla="*/ 6111198 h 6857957"/>
              <a:gd name="connsiteX7878" fmla="*/ 1008881 w 4826000"/>
              <a:gd name="connsiteY7878" fmla="*/ 6110563 h 6857957"/>
              <a:gd name="connsiteX7879" fmla="*/ 1008256 w 4826000"/>
              <a:gd name="connsiteY7879" fmla="*/ 6109928 h 6857957"/>
              <a:gd name="connsiteX7880" fmla="*/ 1006692 w 4826000"/>
              <a:gd name="connsiteY7880" fmla="*/ 6107706 h 6857957"/>
              <a:gd name="connsiteX7881" fmla="*/ 1005442 w 4826000"/>
              <a:gd name="connsiteY7881" fmla="*/ 6105801 h 6857957"/>
              <a:gd name="connsiteX7882" fmla="*/ 1004816 w 4826000"/>
              <a:gd name="connsiteY7882" fmla="*/ 6104213 h 6857957"/>
              <a:gd name="connsiteX7883" fmla="*/ 1004192 w 4826000"/>
              <a:gd name="connsiteY7883" fmla="*/ 6102943 h 6857957"/>
              <a:gd name="connsiteX7884" fmla="*/ 1003878 w 4826000"/>
              <a:gd name="connsiteY7884" fmla="*/ 6101038 h 6857957"/>
              <a:gd name="connsiteX7885" fmla="*/ 2664619 w 4826000"/>
              <a:gd name="connsiteY7885" fmla="*/ 6092783 h 6857957"/>
              <a:gd name="connsiteX7886" fmla="*/ 2667596 w 4826000"/>
              <a:gd name="connsiteY7886" fmla="*/ 6093418 h 6857957"/>
              <a:gd name="connsiteX7887" fmla="*/ 2669977 w 4826000"/>
              <a:gd name="connsiteY7887" fmla="*/ 6094053 h 6857957"/>
              <a:gd name="connsiteX7888" fmla="*/ 2671763 w 4826000"/>
              <a:gd name="connsiteY7888" fmla="*/ 6094688 h 6857957"/>
              <a:gd name="connsiteX7889" fmla="*/ 2673549 w 4826000"/>
              <a:gd name="connsiteY7889" fmla="*/ 6095958 h 6857957"/>
              <a:gd name="connsiteX7890" fmla="*/ 2674740 w 4826000"/>
              <a:gd name="connsiteY7890" fmla="*/ 6096911 h 6857957"/>
              <a:gd name="connsiteX7891" fmla="*/ 2675633 w 4826000"/>
              <a:gd name="connsiteY7891" fmla="*/ 6098181 h 6857957"/>
              <a:gd name="connsiteX7892" fmla="*/ 2676228 w 4826000"/>
              <a:gd name="connsiteY7892" fmla="*/ 6099451 h 6857957"/>
              <a:gd name="connsiteX7893" fmla="*/ 2676526 w 4826000"/>
              <a:gd name="connsiteY7893" fmla="*/ 6100403 h 6857957"/>
              <a:gd name="connsiteX7894" fmla="*/ 2676526 w 4826000"/>
              <a:gd name="connsiteY7894" fmla="*/ 6101991 h 6857957"/>
              <a:gd name="connsiteX7895" fmla="*/ 2676526 w 4826000"/>
              <a:gd name="connsiteY7895" fmla="*/ 6103578 h 6857957"/>
              <a:gd name="connsiteX7896" fmla="*/ 2675930 w 4826000"/>
              <a:gd name="connsiteY7896" fmla="*/ 6106118 h 6857957"/>
              <a:gd name="connsiteX7897" fmla="*/ 2675037 w 4826000"/>
              <a:gd name="connsiteY7897" fmla="*/ 6108976 h 6857957"/>
              <a:gd name="connsiteX7898" fmla="*/ 2673847 w 4826000"/>
              <a:gd name="connsiteY7898" fmla="*/ 6111833 h 6857957"/>
              <a:gd name="connsiteX7899" fmla="*/ 2669679 w 4826000"/>
              <a:gd name="connsiteY7899" fmla="*/ 6111516 h 6857957"/>
              <a:gd name="connsiteX7900" fmla="*/ 2667000 w 4826000"/>
              <a:gd name="connsiteY7900" fmla="*/ 6110881 h 6857957"/>
              <a:gd name="connsiteX7901" fmla="*/ 2664619 w 4826000"/>
              <a:gd name="connsiteY7901" fmla="*/ 6110246 h 6857957"/>
              <a:gd name="connsiteX7902" fmla="*/ 2663131 w 4826000"/>
              <a:gd name="connsiteY7902" fmla="*/ 6109293 h 6857957"/>
              <a:gd name="connsiteX7903" fmla="*/ 2662238 w 4826000"/>
              <a:gd name="connsiteY7903" fmla="*/ 6108341 h 6857957"/>
              <a:gd name="connsiteX7904" fmla="*/ 2662238 w 4826000"/>
              <a:gd name="connsiteY7904" fmla="*/ 6107388 h 6857957"/>
              <a:gd name="connsiteX7905" fmla="*/ 2662238 w 4826000"/>
              <a:gd name="connsiteY7905" fmla="*/ 6106436 h 6857957"/>
              <a:gd name="connsiteX7906" fmla="*/ 2662833 w 4826000"/>
              <a:gd name="connsiteY7906" fmla="*/ 6105166 h 6857957"/>
              <a:gd name="connsiteX7907" fmla="*/ 2664024 w 4826000"/>
              <a:gd name="connsiteY7907" fmla="*/ 6102626 h 6857957"/>
              <a:gd name="connsiteX7908" fmla="*/ 2665512 w 4826000"/>
              <a:gd name="connsiteY7908" fmla="*/ 6099451 h 6857957"/>
              <a:gd name="connsiteX7909" fmla="*/ 2665810 w 4826000"/>
              <a:gd name="connsiteY7909" fmla="*/ 6097863 h 6857957"/>
              <a:gd name="connsiteX7910" fmla="*/ 2665810 w 4826000"/>
              <a:gd name="connsiteY7910" fmla="*/ 6096593 h 6857957"/>
              <a:gd name="connsiteX7911" fmla="*/ 2665512 w 4826000"/>
              <a:gd name="connsiteY7911" fmla="*/ 6094371 h 6857957"/>
              <a:gd name="connsiteX7912" fmla="*/ 3110865 w 4826000"/>
              <a:gd name="connsiteY7912" fmla="*/ 6081671 h 6857957"/>
              <a:gd name="connsiteX7913" fmla="*/ 3113722 w 4826000"/>
              <a:gd name="connsiteY7913" fmla="*/ 6081671 h 6857957"/>
              <a:gd name="connsiteX7914" fmla="*/ 3116263 w 4826000"/>
              <a:gd name="connsiteY7914" fmla="*/ 6082295 h 6857957"/>
              <a:gd name="connsiteX7915" fmla="*/ 3118803 w 4826000"/>
              <a:gd name="connsiteY7915" fmla="*/ 6083230 h 6857957"/>
              <a:gd name="connsiteX7916" fmla="*/ 3121025 w 4826000"/>
              <a:gd name="connsiteY7916" fmla="*/ 6084790 h 6857957"/>
              <a:gd name="connsiteX7917" fmla="*/ 3121660 w 4826000"/>
              <a:gd name="connsiteY7917" fmla="*/ 6085725 h 6857957"/>
              <a:gd name="connsiteX7918" fmla="*/ 3122295 w 4826000"/>
              <a:gd name="connsiteY7918" fmla="*/ 6086661 h 6857957"/>
              <a:gd name="connsiteX7919" fmla="*/ 3122295 w 4826000"/>
              <a:gd name="connsiteY7919" fmla="*/ 6087596 h 6857957"/>
              <a:gd name="connsiteX7920" fmla="*/ 3122613 w 4826000"/>
              <a:gd name="connsiteY7920" fmla="*/ 6089155 h 6857957"/>
              <a:gd name="connsiteX7921" fmla="*/ 3122295 w 4826000"/>
              <a:gd name="connsiteY7921" fmla="*/ 6090091 h 6857957"/>
              <a:gd name="connsiteX7922" fmla="*/ 3121660 w 4826000"/>
              <a:gd name="connsiteY7922" fmla="*/ 6091338 h 6857957"/>
              <a:gd name="connsiteX7923" fmla="*/ 3120390 w 4826000"/>
              <a:gd name="connsiteY7923" fmla="*/ 6092586 h 6857957"/>
              <a:gd name="connsiteX7924" fmla="*/ 3119120 w 4826000"/>
              <a:gd name="connsiteY7924" fmla="*/ 6093833 h 6857957"/>
              <a:gd name="connsiteX7925" fmla="*/ 3117215 w 4826000"/>
              <a:gd name="connsiteY7925" fmla="*/ 6095392 h 6857957"/>
              <a:gd name="connsiteX7926" fmla="*/ 3114993 w 4826000"/>
              <a:gd name="connsiteY7926" fmla="*/ 6096640 h 6857957"/>
              <a:gd name="connsiteX7927" fmla="*/ 3112135 w 4826000"/>
              <a:gd name="connsiteY7927" fmla="*/ 6097887 h 6857957"/>
              <a:gd name="connsiteX7928" fmla="*/ 3108960 w 4826000"/>
              <a:gd name="connsiteY7928" fmla="*/ 6099134 h 6857957"/>
              <a:gd name="connsiteX7929" fmla="*/ 3107372 w 4826000"/>
              <a:gd name="connsiteY7929" fmla="*/ 6096328 h 6857957"/>
              <a:gd name="connsiteX7930" fmla="*/ 3106420 w 4826000"/>
              <a:gd name="connsiteY7930" fmla="*/ 6093521 h 6857957"/>
              <a:gd name="connsiteX7931" fmla="*/ 3105467 w 4826000"/>
              <a:gd name="connsiteY7931" fmla="*/ 6091338 h 6857957"/>
              <a:gd name="connsiteX7932" fmla="*/ 3105150 w 4826000"/>
              <a:gd name="connsiteY7932" fmla="*/ 6089467 h 6857957"/>
              <a:gd name="connsiteX7933" fmla="*/ 3105150 w 4826000"/>
              <a:gd name="connsiteY7933" fmla="*/ 6087596 h 6857957"/>
              <a:gd name="connsiteX7934" fmla="*/ 3105467 w 4826000"/>
              <a:gd name="connsiteY7934" fmla="*/ 6086037 h 6857957"/>
              <a:gd name="connsiteX7935" fmla="*/ 3105785 w 4826000"/>
              <a:gd name="connsiteY7935" fmla="*/ 6084790 h 6857957"/>
              <a:gd name="connsiteX7936" fmla="*/ 3106737 w 4826000"/>
              <a:gd name="connsiteY7936" fmla="*/ 6083854 h 6857957"/>
              <a:gd name="connsiteX7937" fmla="*/ 3107690 w 4826000"/>
              <a:gd name="connsiteY7937" fmla="*/ 6082919 h 6857957"/>
              <a:gd name="connsiteX7938" fmla="*/ 3108642 w 4826000"/>
              <a:gd name="connsiteY7938" fmla="*/ 6082295 h 6857957"/>
              <a:gd name="connsiteX7939" fmla="*/ 3109595 w 4826000"/>
              <a:gd name="connsiteY7939" fmla="*/ 6081983 h 6857957"/>
              <a:gd name="connsiteX7940" fmla="*/ 1306514 w 4826000"/>
              <a:gd name="connsiteY7940" fmla="*/ 6076908 h 6857957"/>
              <a:gd name="connsiteX7941" fmla="*/ 1312379 w 4826000"/>
              <a:gd name="connsiteY7941" fmla="*/ 6077554 h 6857957"/>
              <a:gd name="connsiteX7942" fmla="*/ 1317317 w 4826000"/>
              <a:gd name="connsiteY7942" fmla="*/ 6078846 h 6857957"/>
              <a:gd name="connsiteX7943" fmla="*/ 1321329 w 4826000"/>
              <a:gd name="connsiteY7943" fmla="*/ 6080783 h 6857957"/>
              <a:gd name="connsiteX7944" fmla="*/ 1322874 w 4826000"/>
              <a:gd name="connsiteY7944" fmla="*/ 6081751 h 6857957"/>
              <a:gd name="connsiteX7945" fmla="*/ 1324416 w 4826000"/>
              <a:gd name="connsiteY7945" fmla="*/ 6083043 h 6857957"/>
              <a:gd name="connsiteX7946" fmla="*/ 1325652 w 4826000"/>
              <a:gd name="connsiteY7946" fmla="*/ 6084012 h 6857957"/>
              <a:gd name="connsiteX7947" fmla="*/ 1326578 w 4826000"/>
              <a:gd name="connsiteY7947" fmla="*/ 6085303 h 6857957"/>
              <a:gd name="connsiteX7948" fmla="*/ 1327504 w 4826000"/>
              <a:gd name="connsiteY7948" fmla="*/ 6086918 h 6857957"/>
              <a:gd name="connsiteX7949" fmla="*/ 1328120 w 4826000"/>
              <a:gd name="connsiteY7949" fmla="*/ 6088532 h 6857957"/>
              <a:gd name="connsiteX7950" fmla="*/ 1328430 w 4826000"/>
              <a:gd name="connsiteY7950" fmla="*/ 6090146 h 6857957"/>
              <a:gd name="connsiteX7951" fmla="*/ 1328738 w 4826000"/>
              <a:gd name="connsiteY7951" fmla="*/ 6091761 h 6857957"/>
              <a:gd name="connsiteX7952" fmla="*/ 1328738 w 4826000"/>
              <a:gd name="connsiteY7952" fmla="*/ 6095958 h 6857957"/>
              <a:gd name="connsiteX7953" fmla="*/ 1324726 w 4826000"/>
              <a:gd name="connsiteY7953" fmla="*/ 6094990 h 6857957"/>
              <a:gd name="connsiteX7954" fmla="*/ 1320403 w 4826000"/>
              <a:gd name="connsiteY7954" fmla="*/ 6094021 h 6857957"/>
              <a:gd name="connsiteX7955" fmla="*/ 1315157 w 4826000"/>
              <a:gd name="connsiteY7955" fmla="*/ 6093375 h 6857957"/>
              <a:gd name="connsiteX7956" fmla="*/ 1309292 w 4826000"/>
              <a:gd name="connsiteY7956" fmla="*/ 6093375 h 6857957"/>
              <a:gd name="connsiteX7957" fmla="*/ 1314231 w 4826000"/>
              <a:gd name="connsiteY7957" fmla="*/ 6090792 h 6857957"/>
              <a:gd name="connsiteX7958" fmla="*/ 1315773 w 4826000"/>
              <a:gd name="connsiteY7958" fmla="*/ 6089824 h 6857957"/>
              <a:gd name="connsiteX7959" fmla="*/ 1317317 w 4826000"/>
              <a:gd name="connsiteY7959" fmla="*/ 6088855 h 6857957"/>
              <a:gd name="connsiteX7960" fmla="*/ 1317935 w 4826000"/>
              <a:gd name="connsiteY7960" fmla="*/ 6087886 h 6857957"/>
              <a:gd name="connsiteX7961" fmla="*/ 1318243 w 4826000"/>
              <a:gd name="connsiteY7961" fmla="*/ 6086918 h 6857957"/>
              <a:gd name="connsiteX7962" fmla="*/ 1318243 w 4826000"/>
              <a:gd name="connsiteY7962" fmla="*/ 6085949 h 6857957"/>
              <a:gd name="connsiteX7963" fmla="*/ 1317935 w 4826000"/>
              <a:gd name="connsiteY7963" fmla="*/ 6085303 h 6857957"/>
              <a:gd name="connsiteX7964" fmla="*/ 1316083 w 4826000"/>
              <a:gd name="connsiteY7964" fmla="*/ 6083689 h 6857957"/>
              <a:gd name="connsiteX7965" fmla="*/ 1313612 w 4826000"/>
              <a:gd name="connsiteY7965" fmla="*/ 6081751 h 6857957"/>
              <a:gd name="connsiteX7966" fmla="*/ 1310526 w 4826000"/>
              <a:gd name="connsiteY7966" fmla="*/ 6079491 h 6857957"/>
              <a:gd name="connsiteX7967" fmla="*/ 1266229 w 4826000"/>
              <a:gd name="connsiteY7967" fmla="*/ 6073733 h 6857957"/>
              <a:gd name="connsiteX7968" fmla="*/ 1268412 w 4826000"/>
              <a:gd name="connsiteY7968" fmla="*/ 6074344 h 6857957"/>
              <a:gd name="connsiteX7969" fmla="*/ 1269971 w 4826000"/>
              <a:gd name="connsiteY7969" fmla="*/ 6075260 h 6857957"/>
              <a:gd name="connsiteX7970" fmla="*/ 1274025 w 4826000"/>
              <a:gd name="connsiteY7970" fmla="*/ 6076786 h 6857957"/>
              <a:gd name="connsiteX7971" fmla="*/ 1275896 w 4826000"/>
              <a:gd name="connsiteY7971" fmla="*/ 6077702 h 6857957"/>
              <a:gd name="connsiteX7972" fmla="*/ 1278392 w 4826000"/>
              <a:gd name="connsiteY7972" fmla="*/ 6078007 h 6857957"/>
              <a:gd name="connsiteX7973" fmla="*/ 1281821 w 4826000"/>
              <a:gd name="connsiteY7973" fmla="*/ 6078313 h 6857957"/>
              <a:gd name="connsiteX7974" fmla="*/ 1285875 w 4826000"/>
              <a:gd name="connsiteY7974" fmla="*/ 6078313 h 6857957"/>
              <a:gd name="connsiteX7975" fmla="*/ 1284004 w 4826000"/>
              <a:gd name="connsiteY7975" fmla="*/ 6079534 h 6857957"/>
              <a:gd name="connsiteX7976" fmla="*/ 1282756 w 4826000"/>
              <a:gd name="connsiteY7976" fmla="*/ 6081366 h 6857957"/>
              <a:gd name="connsiteX7977" fmla="*/ 1281821 w 4826000"/>
              <a:gd name="connsiteY7977" fmla="*/ 6083197 h 6857957"/>
              <a:gd name="connsiteX7978" fmla="*/ 1280885 w 4826000"/>
              <a:gd name="connsiteY7978" fmla="*/ 6085029 h 6857957"/>
              <a:gd name="connsiteX7979" fmla="*/ 1279950 w 4826000"/>
              <a:gd name="connsiteY7979" fmla="*/ 6086556 h 6857957"/>
              <a:gd name="connsiteX7980" fmla="*/ 1278703 w 4826000"/>
              <a:gd name="connsiteY7980" fmla="*/ 6088693 h 6857957"/>
              <a:gd name="connsiteX7981" fmla="*/ 1277456 w 4826000"/>
              <a:gd name="connsiteY7981" fmla="*/ 6090219 h 6857957"/>
              <a:gd name="connsiteX7982" fmla="*/ 1275584 w 4826000"/>
              <a:gd name="connsiteY7982" fmla="*/ 6091746 h 6857957"/>
              <a:gd name="connsiteX7983" fmla="*/ 1271531 w 4826000"/>
              <a:gd name="connsiteY7983" fmla="*/ 6091746 h 6857957"/>
              <a:gd name="connsiteX7984" fmla="*/ 1268412 w 4826000"/>
              <a:gd name="connsiteY7984" fmla="*/ 6092051 h 6857957"/>
              <a:gd name="connsiteX7985" fmla="*/ 1265606 w 4826000"/>
              <a:gd name="connsiteY7985" fmla="*/ 6092662 h 6857957"/>
              <a:gd name="connsiteX7986" fmla="*/ 1263111 w 4826000"/>
              <a:gd name="connsiteY7986" fmla="*/ 6093272 h 6857957"/>
              <a:gd name="connsiteX7987" fmla="*/ 1261240 w 4826000"/>
              <a:gd name="connsiteY7987" fmla="*/ 6094188 h 6857957"/>
              <a:gd name="connsiteX7988" fmla="*/ 1259681 w 4826000"/>
              <a:gd name="connsiteY7988" fmla="*/ 6095409 h 6857957"/>
              <a:gd name="connsiteX7989" fmla="*/ 1258435 w 4826000"/>
              <a:gd name="connsiteY7989" fmla="*/ 6096325 h 6857957"/>
              <a:gd name="connsiteX7990" fmla="*/ 1257186 w 4826000"/>
              <a:gd name="connsiteY7990" fmla="*/ 6097546 h 6857957"/>
              <a:gd name="connsiteX7991" fmla="*/ 1254068 w 4826000"/>
              <a:gd name="connsiteY7991" fmla="*/ 6096936 h 6857957"/>
              <a:gd name="connsiteX7992" fmla="*/ 1252197 w 4826000"/>
              <a:gd name="connsiteY7992" fmla="*/ 6096325 h 6857957"/>
              <a:gd name="connsiteX7993" fmla="*/ 1251262 w 4826000"/>
              <a:gd name="connsiteY7993" fmla="*/ 6095714 h 6857957"/>
              <a:gd name="connsiteX7994" fmla="*/ 1250950 w 4826000"/>
              <a:gd name="connsiteY7994" fmla="*/ 6095104 h 6857957"/>
              <a:gd name="connsiteX7995" fmla="*/ 1251262 w 4826000"/>
              <a:gd name="connsiteY7995" fmla="*/ 6094799 h 6857957"/>
              <a:gd name="connsiteX7996" fmla="*/ 1251573 w 4826000"/>
              <a:gd name="connsiteY7996" fmla="*/ 6093883 h 6857957"/>
              <a:gd name="connsiteX7997" fmla="*/ 1252821 w 4826000"/>
              <a:gd name="connsiteY7997" fmla="*/ 6093272 h 6857957"/>
              <a:gd name="connsiteX7998" fmla="*/ 1256563 w 4826000"/>
              <a:gd name="connsiteY7998" fmla="*/ 6091746 h 6857957"/>
              <a:gd name="connsiteX7999" fmla="*/ 1261864 w 4826000"/>
              <a:gd name="connsiteY7999" fmla="*/ 6090219 h 6857957"/>
              <a:gd name="connsiteX8000" fmla="*/ 1267165 w 4826000"/>
              <a:gd name="connsiteY8000" fmla="*/ 6088998 h 6857957"/>
              <a:gd name="connsiteX8001" fmla="*/ 1271531 w 4826000"/>
              <a:gd name="connsiteY8001" fmla="*/ 6087777 h 6857957"/>
              <a:gd name="connsiteX8002" fmla="*/ 1274649 w 4826000"/>
              <a:gd name="connsiteY8002" fmla="*/ 6086250 h 6857957"/>
              <a:gd name="connsiteX8003" fmla="*/ 1272466 w 4826000"/>
              <a:gd name="connsiteY8003" fmla="*/ 6084419 h 6857957"/>
              <a:gd name="connsiteX8004" fmla="*/ 1269660 w 4826000"/>
              <a:gd name="connsiteY8004" fmla="*/ 6082892 h 6857957"/>
              <a:gd name="connsiteX8005" fmla="*/ 1264358 w 4826000"/>
              <a:gd name="connsiteY8005" fmla="*/ 6079839 h 6857957"/>
              <a:gd name="connsiteX8006" fmla="*/ 1262487 w 4826000"/>
              <a:gd name="connsiteY8006" fmla="*/ 6078313 h 6857957"/>
              <a:gd name="connsiteX8007" fmla="*/ 1262176 w 4826000"/>
              <a:gd name="connsiteY8007" fmla="*/ 6077702 h 6857957"/>
              <a:gd name="connsiteX8008" fmla="*/ 1261864 w 4826000"/>
              <a:gd name="connsiteY8008" fmla="*/ 6076786 h 6857957"/>
              <a:gd name="connsiteX8009" fmla="*/ 1262176 w 4826000"/>
              <a:gd name="connsiteY8009" fmla="*/ 6076176 h 6857957"/>
              <a:gd name="connsiteX8010" fmla="*/ 1262799 w 4826000"/>
              <a:gd name="connsiteY8010" fmla="*/ 6075260 h 6857957"/>
              <a:gd name="connsiteX8011" fmla="*/ 1264047 w 4826000"/>
              <a:gd name="connsiteY8011" fmla="*/ 6074649 h 6857957"/>
              <a:gd name="connsiteX8012" fmla="*/ 1020399 w 4826000"/>
              <a:gd name="connsiteY8012" fmla="*/ 6065796 h 6857957"/>
              <a:gd name="connsiteX8013" fmla="*/ 1024260 w 4826000"/>
              <a:gd name="connsiteY8013" fmla="*/ 6065796 h 6857957"/>
              <a:gd name="connsiteX8014" fmla="*/ 1024260 w 4826000"/>
              <a:gd name="connsiteY8014" fmla="*/ 6069774 h 6857957"/>
              <a:gd name="connsiteX8015" fmla="*/ 1024904 w 4826000"/>
              <a:gd name="connsiteY8015" fmla="*/ 6073751 h 6857957"/>
              <a:gd name="connsiteX8016" fmla="*/ 1025547 w 4826000"/>
              <a:gd name="connsiteY8016" fmla="*/ 6075409 h 6857957"/>
              <a:gd name="connsiteX8017" fmla="*/ 1026191 w 4826000"/>
              <a:gd name="connsiteY8017" fmla="*/ 6077397 h 6857957"/>
              <a:gd name="connsiteX8018" fmla="*/ 1027156 w 4826000"/>
              <a:gd name="connsiteY8018" fmla="*/ 6078723 h 6857957"/>
              <a:gd name="connsiteX8019" fmla="*/ 1028122 w 4826000"/>
              <a:gd name="connsiteY8019" fmla="*/ 6080712 h 6857957"/>
              <a:gd name="connsiteX8020" fmla="*/ 1029730 w 4826000"/>
              <a:gd name="connsiteY8020" fmla="*/ 6082038 h 6857957"/>
              <a:gd name="connsiteX8021" fmla="*/ 1031661 w 4826000"/>
              <a:gd name="connsiteY8021" fmla="*/ 6083364 h 6857957"/>
              <a:gd name="connsiteX8022" fmla="*/ 1033270 w 4826000"/>
              <a:gd name="connsiteY8022" fmla="*/ 6084358 h 6857957"/>
              <a:gd name="connsiteX8023" fmla="*/ 1035523 w 4826000"/>
              <a:gd name="connsiteY8023" fmla="*/ 6085352 h 6857957"/>
              <a:gd name="connsiteX8024" fmla="*/ 1038098 w 4826000"/>
              <a:gd name="connsiteY8024" fmla="*/ 6086015 h 6857957"/>
              <a:gd name="connsiteX8025" fmla="*/ 1040993 w 4826000"/>
              <a:gd name="connsiteY8025" fmla="*/ 6086678 h 6857957"/>
              <a:gd name="connsiteX8026" fmla="*/ 1044211 w 4826000"/>
              <a:gd name="connsiteY8026" fmla="*/ 6087341 h 6857957"/>
              <a:gd name="connsiteX8027" fmla="*/ 1047751 w 4826000"/>
              <a:gd name="connsiteY8027" fmla="*/ 6088004 h 6857957"/>
              <a:gd name="connsiteX8028" fmla="*/ 1045498 w 4826000"/>
              <a:gd name="connsiteY8028" fmla="*/ 6089330 h 6857957"/>
              <a:gd name="connsiteX8029" fmla="*/ 1042924 w 4826000"/>
              <a:gd name="connsiteY8029" fmla="*/ 6090987 h 6857957"/>
              <a:gd name="connsiteX8030" fmla="*/ 1040028 w 4826000"/>
              <a:gd name="connsiteY8030" fmla="*/ 6091982 h 6857957"/>
              <a:gd name="connsiteX8031" fmla="*/ 1036488 w 4826000"/>
              <a:gd name="connsiteY8031" fmla="*/ 6093308 h 6857957"/>
              <a:gd name="connsiteX8032" fmla="*/ 1033270 w 4826000"/>
              <a:gd name="connsiteY8032" fmla="*/ 6094302 h 6857957"/>
              <a:gd name="connsiteX8033" fmla="*/ 1029409 w 4826000"/>
              <a:gd name="connsiteY8033" fmla="*/ 6094965 h 6857957"/>
              <a:gd name="connsiteX8034" fmla="*/ 1025870 w 4826000"/>
              <a:gd name="connsiteY8034" fmla="*/ 6095959 h 6857957"/>
              <a:gd name="connsiteX8035" fmla="*/ 1022008 w 4826000"/>
              <a:gd name="connsiteY8035" fmla="*/ 6095959 h 6857957"/>
              <a:gd name="connsiteX8036" fmla="*/ 1018468 w 4826000"/>
              <a:gd name="connsiteY8036" fmla="*/ 6095959 h 6857957"/>
              <a:gd name="connsiteX8037" fmla="*/ 1014606 w 4826000"/>
              <a:gd name="connsiteY8037" fmla="*/ 6095959 h 6857957"/>
              <a:gd name="connsiteX8038" fmla="*/ 1011710 w 4826000"/>
              <a:gd name="connsiteY8038" fmla="*/ 6094965 h 6857957"/>
              <a:gd name="connsiteX8039" fmla="*/ 1008814 w 4826000"/>
              <a:gd name="connsiteY8039" fmla="*/ 6093970 h 6857957"/>
              <a:gd name="connsiteX8040" fmla="*/ 1005919 w 4826000"/>
              <a:gd name="connsiteY8040" fmla="*/ 6092645 h 6857957"/>
              <a:gd name="connsiteX8041" fmla="*/ 1003987 w 4826000"/>
              <a:gd name="connsiteY8041" fmla="*/ 6090987 h 6857957"/>
              <a:gd name="connsiteX8042" fmla="*/ 1002378 w 4826000"/>
              <a:gd name="connsiteY8042" fmla="*/ 6088999 h 6857957"/>
              <a:gd name="connsiteX8043" fmla="*/ 1001414 w 4826000"/>
              <a:gd name="connsiteY8043" fmla="*/ 6086347 h 6857957"/>
              <a:gd name="connsiteX8044" fmla="*/ 1005274 w 4826000"/>
              <a:gd name="connsiteY8044" fmla="*/ 6086347 h 6857957"/>
              <a:gd name="connsiteX8045" fmla="*/ 1008171 w 4826000"/>
              <a:gd name="connsiteY8045" fmla="*/ 6087010 h 6857957"/>
              <a:gd name="connsiteX8046" fmla="*/ 1011067 w 4826000"/>
              <a:gd name="connsiteY8046" fmla="*/ 6088667 h 6857957"/>
              <a:gd name="connsiteX8047" fmla="*/ 1012997 w 4826000"/>
              <a:gd name="connsiteY8047" fmla="*/ 6089661 h 6857957"/>
              <a:gd name="connsiteX8048" fmla="*/ 1015250 w 4826000"/>
              <a:gd name="connsiteY8048" fmla="*/ 6090656 h 6857957"/>
              <a:gd name="connsiteX8049" fmla="*/ 1018790 w 4826000"/>
              <a:gd name="connsiteY8049" fmla="*/ 6091650 h 6857957"/>
              <a:gd name="connsiteX8050" fmla="*/ 1022651 w 4826000"/>
              <a:gd name="connsiteY8050" fmla="*/ 6091650 h 6857957"/>
              <a:gd name="connsiteX8051" fmla="*/ 1028443 w 4826000"/>
              <a:gd name="connsiteY8051" fmla="*/ 6091319 h 6857957"/>
              <a:gd name="connsiteX8052" fmla="*/ 1028443 w 4826000"/>
              <a:gd name="connsiteY8052" fmla="*/ 6089661 h 6857957"/>
              <a:gd name="connsiteX8053" fmla="*/ 1028122 w 4826000"/>
              <a:gd name="connsiteY8053" fmla="*/ 6088336 h 6857957"/>
              <a:gd name="connsiteX8054" fmla="*/ 1027156 w 4826000"/>
              <a:gd name="connsiteY8054" fmla="*/ 6087010 h 6857957"/>
              <a:gd name="connsiteX8055" fmla="*/ 1026191 w 4826000"/>
              <a:gd name="connsiteY8055" fmla="*/ 6086015 h 6857957"/>
              <a:gd name="connsiteX8056" fmla="*/ 1024904 w 4826000"/>
              <a:gd name="connsiteY8056" fmla="*/ 6085352 h 6857957"/>
              <a:gd name="connsiteX8057" fmla="*/ 1022651 w 4826000"/>
              <a:gd name="connsiteY8057" fmla="*/ 6084690 h 6857957"/>
              <a:gd name="connsiteX8058" fmla="*/ 1018790 w 4826000"/>
              <a:gd name="connsiteY8058" fmla="*/ 6083695 h 6857957"/>
              <a:gd name="connsiteX8059" fmla="*/ 1013963 w 4826000"/>
              <a:gd name="connsiteY8059" fmla="*/ 6083032 h 6857957"/>
              <a:gd name="connsiteX8060" fmla="*/ 1009458 w 4826000"/>
              <a:gd name="connsiteY8060" fmla="*/ 6082369 h 6857957"/>
              <a:gd name="connsiteX8061" fmla="*/ 1004631 w 4826000"/>
              <a:gd name="connsiteY8061" fmla="*/ 6081706 h 6857957"/>
              <a:gd name="connsiteX8062" fmla="*/ 1000126 w 4826000"/>
              <a:gd name="connsiteY8062" fmla="*/ 6080712 h 6857957"/>
              <a:gd name="connsiteX8063" fmla="*/ 1003344 w 4826000"/>
              <a:gd name="connsiteY8063" fmla="*/ 6080381 h 6857957"/>
              <a:gd name="connsiteX8064" fmla="*/ 1005596 w 4826000"/>
              <a:gd name="connsiteY8064" fmla="*/ 6079386 h 6857957"/>
              <a:gd name="connsiteX8065" fmla="*/ 1007205 w 4826000"/>
              <a:gd name="connsiteY8065" fmla="*/ 6078723 h 6857957"/>
              <a:gd name="connsiteX8066" fmla="*/ 1008814 w 4826000"/>
              <a:gd name="connsiteY8066" fmla="*/ 6077729 h 6857957"/>
              <a:gd name="connsiteX8067" fmla="*/ 1009458 w 4826000"/>
              <a:gd name="connsiteY8067" fmla="*/ 6076403 h 6857957"/>
              <a:gd name="connsiteX8068" fmla="*/ 1010101 w 4826000"/>
              <a:gd name="connsiteY8068" fmla="*/ 6075409 h 6857957"/>
              <a:gd name="connsiteX8069" fmla="*/ 1010745 w 4826000"/>
              <a:gd name="connsiteY8069" fmla="*/ 6072757 h 6857957"/>
              <a:gd name="connsiteX8070" fmla="*/ 1011067 w 4826000"/>
              <a:gd name="connsiteY8070" fmla="*/ 6071100 h 6857957"/>
              <a:gd name="connsiteX8071" fmla="*/ 1011388 w 4826000"/>
              <a:gd name="connsiteY8071" fmla="*/ 6069774 h 6857957"/>
              <a:gd name="connsiteX8072" fmla="*/ 1012354 w 4826000"/>
              <a:gd name="connsiteY8072" fmla="*/ 6068448 h 6857957"/>
              <a:gd name="connsiteX8073" fmla="*/ 1013319 w 4826000"/>
              <a:gd name="connsiteY8073" fmla="*/ 6067454 h 6857957"/>
              <a:gd name="connsiteX8074" fmla="*/ 1014928 w 4826000"/>
              <a:gd name="connsiteY8074" fmla="*/ 6066791 h 6857957"/>
              <a:gd name="connsiteX8075" fmla="*/ 1017502 w 4826000"/>
              <a:gd name="connsiteY8075" fmla="*/ 6066128 h 6857957"/>
              <a:gd name="connsiteX8076" fmla="*/ 2354363 w 4826000"/>
              <a:gd name="connsiteY8076" fmla="*/ 6054683 h 6857957"/>
              <a:gd name="connsiteX8077" fmla="*/ 2358139 w 4826000"/>
              <a:gd name="connsiteY8077" fmla="*/ 6054683 h 6857957"/>
              <a:gd name="connsiteX8078" fmla="*/ 2362230 w 4826000"/>
              <a:gd name="connsiteY8078" fmla="*/ 6055355 h 6857957"/>
              <a:gd name="connsiteX8079" fmla="*/ 2363803 w 4826000"/>
              <a:gd name="connsiteY8079" fmla="*/ 6056027 h 6857957"/>
              <a:gd name="connsiteX8080" fmla="*/ 2365376 w 4826000"/>
              <a:gd name="connsiteY8080" fmla="*/ 6056698 h 6857957"/>
              <a:gd name="connsiteX8081" fmla="*/ 2364432 w 4826000"/>
              <a:gd name="connsiteY8081" fmla="*/ 6058042 h 6857957"/>
              <a:gd name="connsiteX8082" fmla="*/ 2363173 w 4826000"/>
              <a:gd name="connsiteY8082" fmla="*/ 6059049 h 6857957"/>
              <a:gd name="connsiteX8083" fmla="*/ 2361285 w 4826000"/>
              <a:gd name="connsiteY8083" fmla="*/ 6059721 h 6857957"/>
              <a:gd name="connsiteX8084" fmla="*/ 2359398 w 4826000"/>
              <a:gd name="connsiteY8084" fmla="*/ 6060392 h 6857957"/>
              <a:gd name="connsiteX8085" fmla="*/ 2354049 w 4826000"/>
              <a:gd name="connsiteY8085" fmla="*/ 6061400 h 6857957"/>
              <a:gd name="connsiteX8086" fmla="*/ 2349014 w 4826000"/>
              <a:gd name="connsiteY8086" fmla="*/ 6062407 h 6857957"/>
              <a:gd name="connsiteX8087" fmla="*/ 2344610 w 4826000"/>
              <a:gd name="connsiteY8087" fmla="*/ 6063751 h 6857957"/>
              <a:gd name="connsiteX8088" fmla="*/ 2342407 w 4826000"/>
              <a:gd name="connsiteY8088" fmla="*/ 6064422 h 6857957"/>
              <a:gd name="connsiteX8089" fmla="*/ 2341148 w 4826000"/>
              <a:gd name="connsiteY8089" fmla="*/ 6065766 h 6857957"/>
              <a:gd name="connsiteX8090" fmla="*/ 2340205 w 4826000"/>
              <a:gd name="connsiteY8090" fmla="*/ 6067109 h 6857957"/>
              <a:gd name="connsiteX8091" fmla="*/ 2340205 w 4826000"/>
              <a:gd name="connsiteY8091" fmla="*/ 6068452 h 6857957"/>
              <a:gd name="connsiteX8092" fmla="*/ 2340834 w 4826000"/>
              <a:gd name="connsiteY8092" fmla="*/ 6070131 h 6857957"/>
              <a:gd name="connsiteX8093" fmla="*/ 2342092 w 4826000"/>
              <a:gd name="connsiteY8093" fmla="*/ 6072146 h 6857957"/>
              <a:gd name="connsiteX8094" fmla="*/ 2337373 w 4826000"/>
              <a:gd name="connsiteY8094" fmla="*/ 6071810 h 6857957"/>
              <a:gd name="connsiteX8095" fmla="*/ 2333597 w 4826000"/>
              <a:gd name="connsiteY8095" fmla="*/ 6071139 h 6857957"/>
              <a:gd name="connsiteX8096" fmla="*/ 2332339 w 4826000"/>
              <a:gd name="connsiteY8096" fmla="*/ 6070467 h 6857957"/>
              <a:gd name="connsiteX8097" fmla="*/ 2331395 w 4826000"/>
              <a:gd name="connsiteY8097" fmla="*/ 6069795 h 6857957"/>
              <a:gd name="connsiteX8098" fmla="*/ 2330765 w 4826000"/>
              <a:gd name="connsiteY8098" fmla="*/ 6069124 h 6857957"/>
              <a:gd name="connsiteX8099" fmla="*/ 2330451 w 4826000"/>
              <a:gd name="connsiteY8099" fmla="*/ 6068452 h 6857957"/>
              <a:gd name="connsiteX8100" fmla="*/ 2330451 w 4826000"/>
              <a:gd name="connsiteY8100" fmla="*/ 6067780 h 6857957"/>
              <a:gd name="connsiteX8101" fmla="*/ 2330451 w 4826000"/>
              <a:gd name="connsiteY8101" fmla="*/ 6066773 h 6857957"/>
              <a:gd name="connsiteX8102" fmla="*/ 2331395 w 4826000"/>
              <a:gd name="connsiteY8102" fmla="*/ 6064758 h 6857957"/>
              <a:gd name="connsiteX8103" fmla="*/ 2333283 w 4826000"/>
              <a:gd name="connsiteY8103" fmla="*/ 6062743 h 6857957"/>
              <a:gd name="connsiteX8104" fmla="*/ 2335800 w 4826000"/>
              <a:gd name="connsiteY8104" fmla="*/ 6060728 h 6857957"/>
              <a:gd name="connsiteX8105" fmla="*/ 2338946 w 4826000"/>
              <a:gd name="connsiteY8105" fmla="*/ 6059049 h 6857957"/>
              <a:gd name="connsiteX8106" fmla="*/ 2342407 w 4826000"/>
              <a:gd name="connsiteY8106" fmla="*/ 6057034 h 6857957"/>
              <a:gd name="connsiteX8107" fmla="*/ 2346183 w 4826000"/>
              <a:gd name="connsiteY8107" fmla="*/ 6056027 h 6857957"/>
              <a:gd name="connsiteX8108" fmla="*/ 2349958 w 4826000"/>
              <a:gd name="connsiteY8108" fmla="*/ 6055019 h 6857957"/>
              <a:gd name="connsiteX8109" fmla="*/ 1973263 w 4826000"/>
              <a:gd name="connsiteY8109" fmla="*/ 6054683 h 6857957"/>
              <a:gd name="connsiteX8110" fmla="*/ 1969615 w 4826000"/>
              <a:gd name="connsiteY8110" fmla="*/ 6056883 h 6857957"/>
              <a:gd name="connsiteX8111" fmla="*/ 1966575 w 4826000"/>
              <a:gd name="connsiteY8111" fmla="*/ 6059082 h 6857957"/>
              <a:gd name="connsiteX8112" fmla="*/ 1964447 w 4826000"/>
              <a:gd name="connsiteY8112" fmla="*/ 6060967 h 6857957"/>
              <a:gd name="connsiteX8113" fmla="*/ 1963231 w 4826000"/>
              <a:gd name="connsiteY8113" fmla="*/ 6062852 h 6857957"/>
              <a:gd name="connsiteX8114" fmla="*/ 1962319 w 4826000"/>
              <a:gd name="connsiteY8114" fmla="*/ 6064423 h 6857957"/>
              <a:gd name="connsiteX8115" fmla="*/ 1962015 w 4826000"/>
              <a:gd name="connsiteY8115" fmla="*/ 6066309 h 6857957"/>
              <a:gd name="connsiteX8116" fmla="*/ 1962319 w 4826000"/>
              <a:gd name="connsiteY8116" fmla="*/ 6068194 h 6857957"/>
              <a:gd name="connsiteX8117" fmla="*/ 1962623 w 4826000"/>
              <a:gd name="connsiteY8117" fmla="*/ 6069765 h 6857957"/>
              <a:gd name="connsiteX8118" fmla="*/ 1963839 w 4826000"/>
              <a:gd name="connsiteY8118" fmla="*/ 6073535 h 6857957"/>
              <a:gd name="connsiteX8119" fmla="*/ 1965360 w 4826000"/>
              <a:gd name="connsiteY8119" fmla="*/ 6076677 h 6857957"/>
              <a:gd name="connsiteX8120" fmla="*/ 1965663 w 4826000"/>
              <a:gd name="connsiteY8120" fmla="*/ 6078562 h 6857957"/>
              <a:gd name="connsiteX8121" fmla="*/ 1965967 w 4826000"/>
              <a:gd name="connsiteY8121" fmla="*/ 6080762 h 6857957"/>
              <a:gd name="connsiteX8122" fmla="*/ 1965967 w 4826000"/>
              <a:gd name="connsiteY8122" fmla="*/ 6082647 h 6857957"/>
              <a:gd name="connsiteX8123" fmla="*/ 1965663 w 4826000"/>
              <a:gd name="connsiteY8123" fmla="*/ 6084846 h 6857957"/>
              <a:gd name="connsiteX8124" fmla="*/ 1963535 w 4826000"/>
              <a:gd name="connsiteY8124" fmla="*/ 6084532 h 6857957"/>
              <a:gd name="connsiteX8125" fmla="*/ 1961407 w 4826000"/>
              <a:gd name="connsiteY8125" fmla="*/ 6083904 h 6857957"/>
              <a:gd name="connsiteX8126" fmla="*/ 1959887 w 4826000"/>
              <a:gd name="connsiteY8126" fmla="*/ 6083275 h 6857957"/>
              <a:gd name="connsiteX8127" fmla="*/ 1958975 w 4826000"/>
              <a:gd name="connsiteY8127" fmla="*/ 6082333 h 6857957"/>
              <a:gd name="connsiteX8128" fmla="*/ 1958063 w 4826000"/>
              <a:gd name="connsiteY8128" fmla="*/ 6081390 h 6857957"/>
              <a:gd name="connsiteX8129" fmla="*/ 1957151 w 4826000"/>
              <a:gd name="connsiteY8129" fmla="*/ 6080447 h 6857957"/>
              <a:gd name="connsiteX8130" fmla="*/ 1955935 w 4826000"/>
              <a:gd name="connsiteY8130" fmla="*/ 6077934 h 6857957"/>
              <a:gd name="connsiteX8131" fmla="*/ 1954111 w 4826000"/>
              <a:gd name="connsiteY8131" fmla="*/ 6075735 h 6857957"/>
              <a:gd name="connsiteX8132" fmla="*/ 1953503 w 4826000"/>
              <a:gd name="connsiteY8132" fmla="*/ 6074792 h 6857957"/>
              <a:gd name="connsiteX8133" fmla="*/ 1952287 w 4826000"/>
              <a:gd name="connsiteY8133" fmla="*/ 6073849 h 6857957"/>
              <a:gd name="connsiteX8134" fmla="*/ 1951072 w 4826000"/>
              <a:gd name="connsiteY8134" fmla="*/ 6073221 h 6857957"/>
              <a:gd name="connsiteX8135" fmla="*/ 1949248 w 4826000"/>
              <a:gd name="connsiteY8135" fmla="*/ 6072593 h 6857957"/>
              <a:gd name="connsiteX8136" fmla="*/ 1947120 w 4826000"/>
              <a:gd name="connsiteY8136" fmla="*/ 6072278 h 6857957"/>
              <a:gd name="connsiteX8137" fmla="*/ 1944688 w 4826000"/>
              <a:gd name="connsiteY8137" fmla="*/ 6071650 h 6857957"/>
              <a:gd name="connsiteX8138" fmla="*/ 1946816 w 4826000"/>
              <a:gd name="connsiteY8138" fmla="*/ 6071022 h 6857957"/>
              <a:gd name="connsiteX8139" fmla="*/ 1948944 w 4826000"/>
              <a:gd name="connsiteY8139" fmla="*/ 6070079 h 6857957"/>
              <a:gd name="connsiteX8140" fmla="*/ 1950768 w 4826000"/>
              <a:gd name="connsiteY8140" fmla="*/ 6068822 h 6857957"/>
              <a:gd name="connsiteX8141" fmla="*/ 1951984 w 4826000"/>
              <a:gd name="connsiteY8141" fmla="*/ 6067880 h 6857957"/>
              <a:gd name="connsiteX8142" fmla="*/ 1954415 w 4826000"/>
              <a:gd name="connsiteY8142" fmla="*/ 6065366 h 6857957"/>
              <a:gd name="connsiteX8143" fmla="*/ 1957151 w 4826000"/>
              <a:gd name="connsiteY8143" fmla="*/ 6062538 h 6857957"/>
              <a:gd name="connsiteX8144" fmla="*/ 1959584 w 4826000"/>
              <a:gd name="connsiteY8144" fmla="*/ 6060025 h 6857957"/>
              <a:gd name="connsiteX8145" fmla="*/ 1960799 w 4826000"/>
              <a:gd name="connsiteY8145" fmla="*/ 6059082 h 6857957"/>
              <a:gd name="connsiteX8146" fmla="*/ 1962927 w 4826000"/>
              <a:gd name="connsiteY8146" fmla="*/ 6057825 h 6857957"/>
              <a:gd name="connsiteX8147" fmla="*/ 1964751 w 4826000"/>
              <a:gd name="connsiteY8147" fmla="*/ 6056568 h 6857957"/>
              <a:gd name="connsiteX8148" fmla="*/ 1967184 w 4826000"/>
              <a:gd name="connsiteY8148" fmla="*/ 6055940 h 6857957"/>
              <a:gd name="connsiteX8149" fmla="*/ 1969919 w 4826000"/>
              <a:gd name="connsiteY8149" fmla="*/ 6055312 h 6857957"/>
              <a:gd name="connsiteX8150" fmla="*/ 1379692 w 4826000"/>
              <a:gd name="connsiteY8150" fmla="*/ 6053096 h 6857957"/>
              <a:gd name="connsiteX8151" fmla="*/ 1382764 w 4826000"/>
              <a:gd name="connsiteY8151" fmla="*/ 6054018 h 6857957"/>
              <a:gd name="connsiteX8152" fmla="*/ 1383994 w 4826000"/>
              <a:gd name="connsiteY8152" fmla="*/ 6054940 h 6857957"/>
              <a:gd name="connsiteX8153" fmla="*/ 1384301 w 4826000"/>
              <a:gd name="connsiteY8153" fmla="*/ 6055554 h 6857957"/>
              <a:gd name="connsiteX8154" fmla="*/ 1384301 w 4826000"/>
              <a:gd name="connsiteY8154" fmla="*/ 6055862 h 6857957"/>
              <a:gd name="connsiteX8155" fmla="*/ 1383686 w 4826000"/>
              <a:gd name="connsiteY8155" fmla="*/ 6056783 h 6857957"/>
              <a:gd name="connsiteX8156" fmla="*/ 1382457 w 4826000"/>
              <a:gd name="connsiteY8156" fmla="*/ 6058012 h 6857957"/>
              <a:gd name="connsiteX8157" fmla="*/ 1380306 w 4826000"/>
              <a:gd name="connsiteY8157" fmla="*/ 6058934 h 6857957"/>
              <a:gd name="connsiteX8158" fmla="*/ 1375390 w 4826000"/>
              <a:gd name="connsiteY8158" fmla="*/ 6060778 h 6857957"/>
              <a:gd name="connsiteX8159" fmla="*/ 1369860 w 4826000"/>
              <a:gd name="connsiteY8159" fmla="*/ 6062929 h 6857957"/>
              <a:gd name="connsiteX8160" fmla="*/ 1367094 w 4826000"/>
              <a:gd name="connsiteY8160" fmla="*/ 6064158 h 6857957"/>
              <a:gd name="connsiteX8161" fmla="*/ 1364943 w 4826000"/>
              <a:gd name="connsiteY8161" fmla="*/ 6065694 h 6857957"/>
              <a:gd name="connsiteX8162" fmla="*/ 1363714 w 4826000"/>
              <a:gd name="connsiteY8162" fmla="*/ 6066923 h 6857957"/>
              <a:gd name="connsiteX8163" fmla="*/ 1363100 w 4826000"/>
              <a:gd name="connsiteY8163" fmla="*/ 6067845 h 6857957"/>
              <a:gd name="connsiteX8164" fmla="*/ 1362794 w 4826000"/>
              <a:gd name="connsiteY8164" fmla="*/ 6068459 h 6857957"/>
              <a:gd name="connsiteX8165" fmla="*/ 1362794 w 4826000"/>
              <a:gd name="connsiteY8165" fmla="*/ 6069381 h 6857957"/>
              <a:gd name="connsiteX8166" fmla="*/ 1362794 w 4826000"/>
              <a:gd name="connsiteY8166" fmla="*/ 6070303 h 6857957"/>
              <a:gd name="connsiteX8167" fmla="*/ 1363407 w 4826000"/>
              <a:gd name="connsiteY8167" fmla="*/ 6070917 h 6857957"/>
              <a:gd name="connsiteX8168" fmla="*/ 1364022 w 4826000"/>
              <a:gd name="connsiteY8168" fmla="*/ 6072146 h 6857957"/>
              <a:gd name="connsiteX8169" fmla="*/ 1360335 w 4826000"/>
              <a:gd name="connsiteY8169" fmla="*/ 6070610 h 6857957"/>
              <a:gd name="connsiteX8170" fmla="*/ 1357877 w 4826000"/>
              <a:gd name="connsiteY8170" fmla="*/ 6069381 h 6857957"/>
              <a:gd name="connsiteX8171" fmla="*/ 1356340 w 4826000"/>
              <a:gd name="connsiteY8171" fmla="*/ 6068152 h 6857957"/>
              <a:gd name="connsiteX8172" fmla="*/ 1356033 w 4826000"/>
              <a:gd name="connsiteY8172" fmla="*/ 6067537 h 6857957"/>
              <a:gd name="connsiteX8173" fmla="*/ 1355726 w 4826000"/>
              <a:gd name="connsiteY8173" fmla="*/ 6066923 h 6857957"/>
              <a:gd name="connsiteX8174" fmla="*/ 1356033 w 4826000"/>
              <a:gd name="connsiteY8174" fmla="*/ 6065694 h 6857957"/>
              <a:gd name="connsiteX8175" fmla="*/ 1356648 w 4826000"/>
              <a:gd name="connsiteY8175" fmla="*/ 6063850 h 6857957"/>
              <a:gd name="connsiteX8176" fmla="*/ 1358184 w 4826000"/>
              <a:gd name="connsiteY8176" fmla="*/ 6062621 h 6857957"/>
              <a:gd name="connsiteX8177" fmla="*/ 1360027 w 4826000"/>
              <a:gd name="connsiteY8177" fmla="*/ 6061392 h 6857957"/>
              <a:gd name="connsiteX8178" fmla="*/ 1364943 w 4826000"/>
              <a:gd name="connsiteY8178" fmla="*/ 6058934 h 6857957"/>
              <a:gd name="connsiteX8179" fmla="*/ 1370474 w 4826000"/>
              <a:gd name="connsiteY8179" fmla="*/ 6056476 h 6857957"/>
              <a:gd name="connsiteX8180" fmla="*/ 1606122 w 4826000"/>
              <a:gd name="connsiteY8180" fmla="*/ 6051508 h 6857957"/>
              <a:gd name="connsiteX8181" fmla="*/ 1609036 w 4826000"/>
              <a:gd name="connsiteY8181" fmla="*/ 6051827 h 6857957"/>
              <a:gd name="connsiteX8182" fmla="*/ 1614864 w 4826000"/>
              <a:gd name="connsiteY8182" fmla="*/ 6052146 h 6857957"/>
              <a:gd name="connsiteX8183" fmla="*/ 1620692 w 4826000"/>
              <a:gd name="connsiteY8183" fmla="*/ 6052783 h 6857957"/>
              <a:gd name="connsiteX8184" fmla="*/ 1626196 w 4826000"/>
              <a:gd name="connsiteY8184" fmla="*/ 6053102 h 6857957"/>
              <a:gd name="connsiteX8185" fmla="*/ 1628462 w 4826000"/>
              <a:gd name="connsiteY8185" fmla="*/ 6053102 h 6857957"/>
              <a:gd name="connsiteX8186" fmla="*/ 1630405 w 4826000"/>
              <a:gd name="connsiteY8186" fmla="*/ 6052783 h 6857957"/>
              <a:gd name="connsiteX8187" fmla="*/ 1632025 w 4826000"/>
              <a:gd name="connsiteY8187" fmla="*/ 6052464 h 6857957"/>
              <a:gd name="connsiteX8188" fmla="*/ 1633966 w 4826000"/>
              <a:gd name="connsiteY8188" fmla="*/ 6051508 h 6857957"/>
              <a:gd name="connsiteX8189" fmla="*/ 1631700 w 4826000"/>
              <a:gd name="connsiteY8189" fmla="*/ 6055014 h 6857957"/>
              <a:gd name="connsiteX8190" fmla="*/ 1629434 w 4826000"/>
              <a:gd name="connsiteY8190" fmla="*/ 6058519 h 6857957"/>
              <a:gd name="connsiteX8191" fmla="*/ 1626843 w 4826000"/>
              <a:gd name="connsiteY8191" fmla="*/ 6061705 h 6857957"/>
              <a:gd name="connsiteX8192" fmla="*/ 1623606 w 4826000"/>
              <a:gd name="connsiteY8192" fmla="*/ 6065529 h 6857957"/>
              <a:gd name="connsiteX8193" fmla="*/ 1627491 w 4826000"/>
              <a:gd name="connsiteY8193" fmla="*/ 6067123 h 6857957"/>
              <a:gd name="connsiteX8194" fmla="*/ 1630730 w 4826000"/>
              <a:gd name="connsiteY8194" fmla="*/ 6069035 h 6857957"/>
              <a:gd name="connsiteX8195" fmla="*/ 1633966 w 4826000"/>
              <a:gd name="connsiteY8195" fmla="*/ 6070947 h 6857957"/>
              <a:gd name="connsiteX8196" fmla="*/ 1636557 w 4826000"/>
              <a:gd name="connsiteY8196" fmla="*/ 6073177 h 6857957"/>
              <a:gd name="connsiteX8197" fmla="*/ 1638499 w 4826000"/>
              <a:gd name="connsiteY8197" fmla="*/ 6075408 h 6857957"/>
              <a:gd name="connsiteX8198" fmla="*/ 1640442 w 4826000"/>
              <a:gd name="connsiteY8198" fmla="*/ 6077320 h 6857957"/>
              <a:gd name="connsiteX8199" fmla="*/ 1641737 w 4826000"/>
              <a:gd name="connsiteY8199" fmla="*/ 6079550 h 6857957"/>
              <a:gd name="connsiteX8200" fmla="*/ 1643032 w 4826000"/>
              <a:gd name="connsiteY8200" fmla="*/ 6081781 h 6857957"/>
              <a:gd name="connsiteX8201" fmla="*/ 1643679 w 4826000"/>
              <a:gd name="connsiteY8201" fmla="*/ 6084012 h 6857957"/>
              <a:gd name="connsiteX8202" fmla="*/ 1644327 w 4826000"/>
              <a:gd name="connsiteY8202" fmla="*/ 6086242 h 6857957"/>
              <a:gd name="connsiteX8203" fmla="*/ 1644651 w 4826000"/>
              <a:gd name="connsiteY8203" fmla="*/ 6088792 h 6857957"/>
              <a:gd name="connsiteX8204" fmla="*/ 1644651 w 4826000"/>
              <a:gd name="connsiteY8204" fmla="*/ 6091341 h 6857957"/>
              <a:gd name="connsiteX8205" fmla="*/ 1644327 w 4826000"/>
              <a:gd name="connsiteY8205" fmla="*/ 6096121 h 6857957"/>
              <a:gd name="connsiteX8206" fmla="*/ 1643356 w 4826000"/>
              <a:gd name="connsiteY8206" fmla="*/ 6100901 h 6857957"/>
              <a:gd name="connsiteX8207" fmla="*/ 1641089 w 4826000"/>
              <a:gd name="connsiteY8207" fmla="*/ 6111098 h 6857957"/>
              <a:gd name="connsiteX8208" fmla="*/ 1640118 w 4826000"/>
              <a:gd name="connsiteY8208" fmla="*/ 6115878 h 6857957"/>
              <a:gd name="connsiteX8209" fmla="*/ 1638824 w 4826000"/>
              <a:gd name="connsiteY8209" fmla="*/ 6120658 h 6857957"/>
              <a:gd name="connsiteX8210" fmla="*/ 1638499 w 4826000"/>
              <a:gd name="connsiteY8210" fmla="*/ 6125756 h 6857957"/>
              <a:gd name="connsiteX8211" fmla="*/ 1638824 w 4826000"/>
              <a:gd name="connsiteY8211" fmla="*/ 6127987 h 6857957"/>
              <a:gd name="connsiteX8212" fmla="*/ 1639147 w 4826000"/>
              <a:gd name="connsiteY8212" fmla="*/ 6130217 h 6857957"/>
              <a:gd name="connsiteX8213" fmla="*/ 1639470 w 4826000"/>
              <a:gd name="connsiteY8213" fmla="*/ 6132767 h 6857957"/>
              <a:gd name="connsiteX8214" fmla="*/ 1640767 w 4826000"/>
              <a:gd name="connsiteY8214" fmla="*/ 6134679 h 6857957"/>
              <a:gd name="connsiteX8215" fmla="*/ 1641737 w 4826000"/>
              <a:gd name="connsiteY8215" fmla="*/ 6136909 h 6857957"/>
              <a:gd name="connsiteX8216" fmla="*/ 1643032 w 4826000"/>
              <a:gd name="connsiteY8216" fmla="*/ 6138821 h 6857957"/>
              <a:gd name="connsiteX8217" fmla="*/ 1638175 w 4826000"/>
              <a:gd name="connsiteY8217" fmla="*/ 6135953 h 6857957"/>
              <a:gd name="connsiteX8218" fmla="*/ 1634614 w 4826000"/>
              <a:gd name="connsiteY8218" fmla="*/ 6132767 h 6857957"/>
              <a:gd name="connsiteX8219" fmla="*/ 1631700 w 4826000"/>
              <a:gd name="connsiteY8219" fmla="*/ 6129261 h 6857957"/>
              <a:gd name="connsiteX8220" fmla="*/ 1630081 w 4826000"/>
              <a:gd name="connsiteY8220" fmla="*/ 6126393 h 6857957"/>
              <a:gd name="connsiteX8221" fmla="*/ 1628787 w 4826000"/>
              <a:gd name="connsiteY8221" fmla="*/ 6122888 h 6857957"/>
              <a:gd name="connsiteX8222" fmla="*/ 1628138 w 4826000"/>
              <a:gd name="connsiteY8222" fmla="*/ 6119702 h 6857957"/>
              <a:gd name="connsiteX8223" fmla="*/ 1627167 w 4826000"/>
              <a:gd name="connsiteY8223" fmla="*/ 6113647 h 6857957"/>
              <a:gd name="connsiteX8224" fmla="*/ 1626196 w 4826000"/>
              <a:gd name="connsiteY8224" fmla="*/ 6110779 h 6857957"/>
              <a:gd name="connsiteX8225" fmla="*/ 1625549 w 4826000"/>
              <a:gd name="connsiteY8225" fmla="*/ 6107593 h 6857957"/>
              <a:gd name="connsiteX8226" fmla="*/ 1623606 w 4826000"/>
              <a:gd name="connsiteY8226" fmla="*/ 6104725 h 6857957"/>
              <a:gd name="connsiteX8227" fmla="*/ 1621339 w 4826000"/>
              <a:gd name="connsiteY8227" fmla="*/ 6102494 h 6857957"/>
              <a:gd name="connsiteX8228" fmla="*/ 1618425 w 4826000"/>
              <a:gd name="connsiteY8228" fmla="*/ 6099626 h 6857957"/>
              <a:gd name="connsiteX8229" fmla="*/ 1614216 w 4826000"/>
              <a:gd name="connsiteY8229" fmla="*/ 6097395 h 6857957"/>
              <a:gd name="connsiteX8230" fmla="*/ 1608713 w 4826000"/>
              <a:gd name="connsiteY8230" fmla="*/ 6095483 h 6857957"/>
              <a:gd name="connsiteX8231" fmla="*/ 1601914 w 4826000"/>
              <a:gd name="connsiteY8231" fmla="*/ 6093253 h 6857957"/>
              <a:gd name="connsiteX8232" fmla="*/ 1604180 w 4826000"/>
              <a:gd name="connsiteY8232" fmla="*/ 6092297 h 6857957"/>
              <a:gd name="connsiteX8233" fmla="*/ 1606446 w 4826000"/>
              <a:gd name="connsiteY8233" fmla="*/ 6091659 h 6857957"/>
              <a:gd name="connsiteX8234" fmla="*/ 1608713 w 4826000"/>
              <a:gd name="connsiteY8234" fmla="*/ 6091341 h 6857957"/>
              <a:gd name="connsiteX8235" fmla="*/ 1610979 w 4826000"/>
              <a:gd name="connsiteY8235" fmla="*/ 6091022 h 6857957"/>
              <a:gd name="connsiteX8236" fmla="*/ 1614864 w 4826000"/>
              <a:gd name="connsiteY8236" fmla="*/ 6091022 h 6857957"/>
              <a:gd name="connsiteX8237" fmla="*/ 1619073 w 4826000"/>
              <a:gd name="connsiteY8237" fmla="*/ 6091341 h 6857957"/>
              <a:gd name="connsiteX8238" fmla="*/ 1622634 w 4826000"/>
              <a:gd name="connsiteY8238" fmla="*/ 6091659 h 6857957"/>
              <a:gd name="connsiteX8239" fmla="*/ 1626843 w 4826000"/>
              <a:gd name="connsiteY8239" fmla="*/ 6091659 h 6857957"/>
              <a:gd name="connsiteX8240" fmla="*/ 1628462 w 4826000"/>
              <a:gd name="connsiteY8240" fmla="*/ 6091659 h 6857957"/>
              <a:gd name="connsiteX8241" fmla="*/ 1630405 w 4826000"/>
              <a:gd name="connsiteY8241" fmla="*/ 6091341 h 6857957"/>
              <a:gd name="connsiteX8242" fmla="*/ 1632671 w 4826000"/>
              <a:gd name="connsiteY8242" fmla="*/ 6090703 h 6857957"/>
              <a:gd name="connsiteX8243" fmla="*/ 1634614 w 4826000"/>
              <a:gd name="connsiteY8243" fmla="*/ 6089748 h 6857957"/>
              <a:gd name="connsiteX8244" fmla="*/ 1628138 w 4826000"/>
              <a:gd name="connsiteY8244" fmla="*/ 6088792 h 6857957"/>
              <a:gd name="connsiteX8245" fmla="*/ 1622958 w 4826000"/>
              <a:gd name="connsiteY8245" fmla="*/ 6086880 h 6857957"/>
              <a:gd name="connsiteX8246" fmla="*/ 1619073 w 4826000"/>
              <a:gd name="connsiteY8246" fmla="*/ 6085286 h 6857957"/>
              <a:gd name="connsiteX8247" fmla="*/ 1615835 w 4826000"/>
              <a:gd name="connsiteY8247" fmla="*/ 6083056 h 6857957"/>
              <a:gd name="connsiteX8248" fmla="*/ 1613569 w 4826000"/>
              <a:gd name="connsiteY8248" fmla="*/ 6080825 h 6857957"/>
              <a:gd name="connsiteX8249" fmla="*/ 1611951 w 4826000"/>
              <a:gd name="connsiteY8249" fmla="*/ 6077957 h 6857957"/>
              <a:gd name="connsiteX8250" fmla="*/ 1610655 w 4826000"/>
              <a:gd name="connsiteY8250" fmla="*/ 6075408 h 6857957"/>
              <a:gd name="connsiteX8251" fmla="*/ 1609360 w 4826000"/>
              <a:gd name="connsiteY8251" fmla="*/ 6072859 h 6857957"/>
              <a:gd name="connsiteX8252" fmla="*/ 1607741 w 4826000"/>
              <a:gd name="connsiteY8252" fmla="*/ 6067123 h 6857957"/>
              <a:gd name="connsiteX8253" fmla="*/ 1606770 w 4826000"/>
              <a:gd name="connsiteY8253" fmla="*/ 6064573 h 6857957"/>
              <a:gd name="connsiteX8254" fmla="*/ 1605798 w 4826000"/>
              <a:gd name="connsiteY8254" fmla="*/ 6062024 h 6857957"/>
              <a:gd name="connsiteX8255" fmla="*/ 1604180 w 4826000"/>
              <a:gd name="connsiteY8255" fmla="*/ 6059793 h 6857957"/>
              <a:gd name="connsiteX8256" fmla="*/ 1601589 w 4826000"/>
              <a:gd name="connsiteY8256" fmla="*/ 6058200 h 6857957"/>
              <a:gd name="connsiteX8257" fmla="*/ 1598999 w 4826000"/>
              <a:gd name="connsiteY8257" fmla="*/ 6056288 h 6857957"/>
              <a:gd name="connsiteX8258" fmla="*/ 1595438 w 4826000"/>
              <a:gd name="connsiteY8258" fmla="*/ 6055014 h 6857957"/>
              <a:gd name="connsiteX8259" fmla="*/ 1597057 w 4826000"/>
              <a:gd name="connsiteY8259" fmla="*/ 6053739 h 6857957"/>
              <a:gd name="connsiteX8260" fmla="*/ 1598999 w 4826000"/>
              <a:gd name="connsiteY8260" fmla="*/ 6052783 h 6857957"/>
              <a:gd name="connsiteX8261" fmla="*/ 1600942 w 4826000"/>
              <a:gd name="connsiteY8261" fmla="*/ 6052146 h 6857957"/>
              <a:gd name="connsiteX8262" fmla="*/ 1603856 w 4826000"/>
              <a:gd name="connsiteY8262" fmla="*/ 6051827 h 6857957"/>
              <a:gd name="connsiteX8263" fmla="*/ 2637155 w 4826000"/>
              <a:gd name="connsiteY8263" fmla="*/ 6049921 h 6857957"/>
              <a:gd name="connsiteX8264" fmla="*/ 2639377 w 4826000"/>
              <a:gd name="connsiteY8264" fmla="*/ 6050221 h 6857957"/>
              <a:gd name="connsiteX8265" fmla="*/ 2640647 w 4826000"/>
              <a:gd name="connsiteY8265" fmla="*/ 6050520 h 6857957"/>
              <a:gd name="connsiteX8266" fmla="*/ 2641282 w 4826000"/>
              <a:gd name="connsiteY8266" fmla="*/ 6050820 h 6857957"/>
              <a:gd name="connsiteX8267" fmla="*/ 2641282 w 4826000"/>
              <a:gd name="connsiteY8267" fmla="*/ 6051718 h 6857957"/>
              <a:gd name="connsiteX8268" fmla="*/ 2640965 w 4826000"/>
              <a:gd name="connsiteY8268" fmla="*/ 6052018 h 6857957"/>
              <a:gd name="connsiteX8269" fmla="*/ 2640012 w 4826000"/>
              <a:gd name="connsiteY8269" fmla="*/ 6052317 h 6857957"/>
              <a:gd name="connsiteX8270" fmla="*/ 2637790 w 4826000"/>
              <a:gd name="connsiteY8270" fmla="*/ 6052917 h 6857957"/>
              <a:gd name="connsiteX8271" fmla="*/ 2637472 w 4826000"/>
              <a:gd name="connsiteY8271" fmla="*/ 6053815 h 6857957"/>
              <a:gd name="connsiteX8272" fmla="*/ 2637472 w 4826000"/>
              <a:gd name="connsiteY8272" fmla="*/ 6054414 h 6857957"/>
              <a:gd name="connsiteX8273" fmla="*/ 2638107 w 4826000"/>
              <a:gd name="connsiteY8273" fmla="*/ 6055313 h 6857957"/>
              <a:gd name="connsiteX8274" fmla="*/ 2638425 w 4826000"/>
              <a:gd name="connsiteY8274" fmla="*/ 6055612 h 6857957"/>
              <a:gd name="connsiteX8275" fmla="*/ 2640330 w 4826000"/>
              <a:gd name="connsiteY8275" fmla="*/ 6056511 h 6857957"/>
              <a:gd name="connsiteX8276" fmla="*/ 2642552 w 4826000"/>
              <a:gd name="connsiteY8276" fmla="*/ 6057110 h 6857957"/>
              <a:gd name="connsiteX8277" fmla="*/ 2645727 w 4826000"/>
              <a:gd name="connsiteY8277" fmla="*/ 6057409 h 6857957"/>
              <a:gd name="connsiteX8278" fmla="*/ 2649220 w 4826000"/>
              <a:gd name="connsiteY8278" fmla="*/ 6057709 h 6857957"/>
              <a:gd name="connsiteX8279" fmla="*/ 2656522 w 4826000"/>
              <a:gd name="connsiteY8279" fmla="*/ 6057709 h 6857957"/>
              <a:gd name="connsiteX8280" fmla="*/ 2663825 w 4826000"/>
              <a:gd name="connsiteY8280" fmla="*/ 6058308 h 6857957"/>
              <a:gd name="connsiteX8281" fmla="*/ 2667000 w 4826000"/>
              <a:gd name="connsiteY8281" fmla="*/ 6058608 h 6857957"/>
              <a:gd name="connsiteX8282" fmla="*/ 2669540 w 4826000"/>
              <a:gd name="connsiteY8282" fmla="*/ 6059207 h 6857957"/>
              <a:gd name="connsiteX8283" fmla="*/ 2671445 w 4826000"/>
              <a:gd name="connsiteY8283" fmla="*/ 6059806 h 6857957"/>
              <a:gd name="connsiteX8284" fmla="*/ 2672080 w 4826000"/>
              <a:gd name="connsiteY8284" fmla="*/ 6060405 h 6857957"/>
              <a:gd name="connsiteX8285" fmla="*/ 2673032 w 4826000"/>
              <a:gd name="connsiteY8285" fmla="*/ 6061004 h 6857957"/>
              <a:gd name="connsiteX8286" fmla="*/ 2673350 w 4826000"/>
              <a:gd name="connsiteY8286" fmla="*/ 6061603 h 6857957"/>
              <a:gd name="connsiteX8287" fmla="*/ 2673350 w 4826000"/>
              <a:gd name="connsiteY8287" fmla="*/ 6062501 h 6857957"/>
              <a:gd name="connsiteX8288" fmla="*/ 2673032 w 4826000"/>
              <a:gd name="connsiteY8288" fmla="*/ 6063400 h 6857957"/>
              <a:gd name="connsiteX8289" fmla="*/ 2672080 w 4826000"/>
              <a:gd name="connsiteY8289" fmla="*/ 6064598 h 6857957"/>
              <a:gd name="connsiteX8290" fmla="*/ 2660650 w 4826000"/>
              <a:gd name="connsiteY8290" fmla="*/ 6063700 h 6857957"/>
              <a:gd name="connsiteX8291" fmla="*/ 2656205 w 4826000"/>
              <a:gd name="connsiteY8291" fmla="*/ 6063400 h 6857957"/>
              <a:gd name="connsiteX8292" fmla="*/ 2652712 w 4826000"/>
              <a:gd name="connsiteY8292" fmla="*/ 6063400 h 6857957"/>
              <a:gd name="connsiteX8293" fmla="*/ 2648585 w 4826000"/>
              <a:gd name="connsiteY8293" fmla="*/ 6063700 h 6857957"/>
              <a:gd name="connsiteX8294" fmla="*/ 2644775 w 4826000"/>
              <a:gd name="connsiteY8294" fmla="*/ 6063999 h 6857957"/>
              <a:gd name="connsiteX8295" fmla="*/ 2633345 w 4826000"/>
              <a:gd name="connsiteY8295" fmla="*/ 6065796 h 6857957"/>
              <a:gd name="connsiteX8296" fmla="*/ 2634932 w 4826000"/>
              <a:gd name="connsiteY8296" fmla="*/ 6064299 h 6857957"/>
              <a:gd name="connsiteX8297" fmla="*/ 2635567 w 4826000"/>
              <a:gd name="connsiteY8297" fmla="*/ 6063400 h 6857957"/>
              <a:gd name="connsiteX8298" fmla="*/ 2635567 w 4826000"/>
              <a:gd name="connsiteY8298" fmla="*/ 6062202 h 6857957"/>
              <a:gd name="connsiteX8299" fmla="*/ 2635250 w 4826000"/>
              <a:gd name="connsiteY8299" fmla="*/ 6061303 h 6857957"/>
              <a:gd name="connsiteX8300" fmla="*/ 2634615 w 4826000"/>
              <a:gd name="connsiteY8300" fmla="*/ 6060405 h 6857957"/>
              <a:gd name="connsiteX8301" fmla="*/ 2633345 w 4826000"/>
              <a:gd name="connsiteY8301" fmla="*/ 6059806 h 6857957"/>
              <a:gd name="connsiteX8302" fmla="*/ 2631122 w 4826000"/>
              <a:gd name="connsiteY8302" fmla="*/ 6058308 h 6857957"/>
              <a:gd name="connsiteX8303" fmla="*/ 2630170 w 4826000"/>
              <a:gd name="connsiteY8303" fmla="*/ 6057110 h 6857957"/>
              <a:gd name="connsiteX8304" fmla="*/ 2629217 w 4826000"/>
              <a:gd name="connsiteY8304" fmla="*/ 6056511 h 6857957"/>
              <a:gd name="connsiteX8305" fmla="*/ 2628900 w 4826000"/>
              <a:gd name="connsiteY8305" fmla="*/ 6055612 h 6857957"/>
              <a:gd name="connsiteX8306" fmla="*/ 2628900 w 4826000"/>
              <a:gd name="connsiteY8306" fmla="*/ 6054714 h 6857957"/>
              <a:gd name="connsiteX8307" fmla="*/ 2629535 w 4826000"/>
              <a:gd name="connsiteY8307" fmla="*/ 6053815 h 6857957"/>
              <a:gd name="connsiteX8308" fmla="*/ 2631122 w 4826000"/>
              <a:gd name="connsiteY8308" fmla="*/ 6052617 h 6857957"/>
              <a:gd name="connsiteX8309" fmla="*/ 2633345 w 4826000"/>
              <a:gd name="connsiteY8309" fmla="*/ 6051718 h 6857957"/>
              <a:gd name="connsiteX8310" fmla="*/ 1331157 w 4826000"/>
              <a:gd name="connsiteY8310" fmla="*/ 6049921 h 6857957"/>
              <a:gd name="connsiteX8311" fmla="*/ 1333084 w 4826000"/>
              <a:gd name="connsiteY8311" fmla="*/ 6049921 h 6857957"/>
              <a:gd name="connsiteX8312" fmla="*/ 1334691 w 4826000"/>
              <a:gd name="connsiteY8312" fmla="*/ 6049921 h 6857957"/>
              <a:gd name="connsiteX8313" fmla="*/ 1336297 w 4826000"/>
              <a:gd name="connsiteY8313" fmla="*/ 6050228 h 6857957"/>
              <a:gd name="connsiteX8314" fmla="*/ 1337582 w 4826000"/>
              <a:gd name="connsiteY8314" fmla="*/ 6051147 h 6857957"/>
              <a:gd name="connsiteX8315" fmla="*/ 1339189 w 4826000"/>
              <a:gd name="connsiteY8315" fmla="*/ 6052066 h 6857957"/>
              <a:gd name="connsiteX8316" fmla="*/ 1340153 w 4826000"/>
              <a:gd name="connsiteY8316" fmla="*/ 6053291 h 6857957"/>
              <a:gd name="connsiteX8317" fmla="*/ 1340795 w 4826000"/>
              <a:gd name="connsiteY8317" fmla="*/ 6054823 h 6857957"/>
              <a:gd name="connsiteX8318" fmla="*/ 1341439 w 4826000"/>
              <a:gd name="connsiteY8318" fmla="*/ 6056661 h 6857957"/>
              <a:gd name="connsiteX8319" fmla="*/ 1337261 w 4826000"/>
              <a:gd name="connsiteY8319" fmla="*/ 6055742 h 6857957"/>
              <a:gd name="connsiteX8320" fmla="*/ 1332763 w 4826000"/>
              <a:gd name="connsiteY8320" fmla="*/ 6055130 h 6857957"/>
              <a:gd name="connsiteX8321" fmla="*/ 1327301 w 4826000"/>
              <a:gd name="connsiteY8321" fmla="*/ 6054517 h 6857957"/>
              <a:gd name="connsiteX8322" fmla="*/ 1321197 w 4826000"/>
              <a:gd name="connsiteY8322" fmla="*/ 6054517 h 6857957"/>
              <a:gd name="connsiteX8323" fmla="*/ 1321197 w 4826000"/>
              <a:gd name="connsiteY8323" fmla="*/ 6056661 h 6857957"/>
              <a:gd name="connsiteX8324" fmla="*/ 1321518 w 4826000"/>
              <a:gd name="connsiteY8324" fmla="*/ 6058806 h 6857957"/>
              <a:gd name="connsiteX8325" fmla="*/ 1322482 w 4826000"/>
              <a:gd name="connsiteY8325" fmla="*/ 6060338 h 6857957"/>
              <a:gd name="connsiteX8326" fmla="*/ 1324088 w 4826000"/>
              <a:gd name="connsiteY8326" fmla="*/ 6061870 h 6857957"/>
              <a:gd name="connsiteX8327" fmla="*/ 1326338 w 4826000"/>
              <a:gd name="connsiteY8327" fmla="*/ 6062789 h 6857957"/>
              <a:gd name="connsiteX8328" fmla="*/ 1328908 w 4826000"/>
              <a:gd name="connsiteY8328" fmla="*/ 6063708 h 6857957"/>
              <a:gd name="connsiteX8329" fmla="*/ 1332443 w 4826000"/>
              <a:gd name="connsiteY8329" fmla="*/ 6064321 h 6857957"/>
              <a:gd name="connsiteX8330" fmla="*/ 1336297 w 4826000"/>
              <a:gd name="connsiteY8330" fmla="*/ 6064933 h 6857957"/>
              <a:gd name="connsiteX8331" fmla="*/ 1334691 w 4826000"/>
              <a:gd name="connsiteY8331" fmla="*/ 6066159 h 6857957"/>
              <a:gd name="connsiteX8332" fmla="*/ 1333084 w 4826000"/>
              <a:gd name="connsiteY8332" fmla="*/ 6066772 h 6857957"/>
              <a:gd name="connsiteX8333" fmla="*/ 1331478 w 4826000"/>
              <a:gd name="connsiteY8333" fmla="*/ 6067384 h 6857957"/>
              <a:gd name="connsiteX8334" fmla="*/ 1329229 w 4826000"/>
              <a:gd name="connsiteY8334" fmla="*/ 6067384 h 6857957"/>
              <a:gd name="connsiteX8335" fmla="*/ 1327301 w 4826000"/>
              <a:gd name="connsiteY8335" fmla="*/ 6067384 h 6857957"/>
              <a:gd name="connsiteX8336" fmla="*/ 1325373 w 4826000"/>
              <a:gd name="connsiteY8336" fmla="*/ 6066772 h 6857957"/>
              <a:gd name="connsiteX8337" fmla="*/ 1323767 w 4826000"/>
              <a:gd name="connsiteY8337" fmla="*/ 6066159 h 6857957"/>
              <a:gd name="connsiteX8338" fmla="*/ 1321518 w 4826000"/>
              <a:gd name="connsiteY8338" fmla="*/ 6065240 h 6857957"/>
              <a:gd name="connsiteX8339" fmla="*/ 1319912 w 4826000"/>
              <a:gd name="connsiteY8339" fmla="*/ 6063708 h 6857957"/>
              <a:gd name="connsiteX8340" fmla="*/ 1318305 w 4826000"/>
              <a:gd name="connsiteY8340" fmla="*/ 6062789 h 6857957"/>
              <a:gd name="connsiteX8341" fmla="*/ 1317020 w 4826000"/>
              <a:gd name="connsiteY8341" fmla="*/ 6061563 h 6857957"/>
              <a:gd name="connsiteX8342" fmla="*/ 1315736 w 4826000"/>
              <a:gd name="connsiteY8342" fmla="*/ 6060031 h 6857957"/>
              <a:gd name="connsiteX8343" fmla="*/ 1315092 w 4826000"/>
              <a:gd name="connsiteY8343" fmla="*/ 6058806 h 6857957"/>
              <a:gd name="connsiteX8344" fmla="*/ 1314450 w 4826000"/>
              <a:gd name="connsiteY8344" fmla="*/ 6057274 h 6857957"/>
              <a:gd name="connsiteX8345" fmla="*/ 1314450 w 4826000"/>
              <a:gd name="connsiteY8345" fmla="*/ 6056049 h 6857957"/>
              <a:gd name="connsiteX8346" fmla="*/ 1314771 w 4826000"/>
              <a:gd name="connsiteY8346" fmla="*/ 6054823 h 6857957"/>
              <a:gd name="connsiteX8347" fmla="*/ 1322803 w 4826000"/>
              <a:gd name="connsiteY8347" fmla="*/ 6052066 h 6857957"/>
              <a:gd name="connsiteX8348" fmla="*/ 1327301 w 4826000"/>
              <a:gd name="connsiteY8348" fmla="*/ 6050840 h 6857957"/>
              <a:gd name="connsiteX8349" fmla="*/ 2988322 w 4826000"/>
              <a:gd name="connsiteY8349" fmla="*/ 6041983 h 6857957"/>
              <a:gd name="connsiteX8350" fmla="*/ 2992530 w 4826000"/>
              <a:gd name="connsiteY8350" fmla="*/ 6043571 h 6857957"/>
              <a:gd name="connsiteX8351" fmla="*/ 2995766 w 4826000"/>
              <a:gd name="connsiteY8351" fmla="*/ 6044841 h 6857957"/>
              <a:gd name="connsiteX8352" fmla="*/ 2998680 w 4826000"/>
              <a:gd name="connsiteY8352" fmla="*/ 6046746 h 6857957"/>
              <a:gd name="connsiteX8353" fmla="*/ 3000945 w 4826000"/>
              <a:gd name="connsiteY8353" fmla="*/ 6048651 h 6857957"/>
              <a:gd name="connsiteX8354" fmla="*/ 3002564 w 4826000"/>
              <a:gd name="connsiteY8354" fmla="*/ 6051191 h 6857957"/>
              <a:gd name="connsiteX8355" fmla="*/ 3004182 w 4826000"/>
              <a:gd name="connsiteY8355" fmla="*/ 6053413 h 6857957"/>
              <a:gd name="connsiteX8356" fmla="*/ 3006448 w 4826000"/>
              <a:gd name="connsiteY8356" fmla="*/ 6058811 h 6857957"/>
              <a:gd name="connsiteX8357" fmla="*/ 3008390 w 4826000"/>
              <a:gd name="connsiteY8357" fmla="*/ 6063891 h 6857957"/>
              <a:gd name="connsiteX8358" fmla="*/ 3009684 w 4826000"/>
              <a:gd name="connsiteY8358" fmla="*/ 6066748 h 6857957"/>
              <a:gd name="connsiteX8359" fmla="*/ 3010979 w 4826000"/>
              <a:gd name="connsiteY8359" fmla="*/ 6068971 h 6857957"/>
              <a:gd name="connsiteX8360" fmla="*/ 3012921 w 4826000"/>
              <a:gd name="connsiteY8360" fmla="*/ 6071193 h 6857957"/>
              <a:gd name="connsiteX8361" fmla="*/ 3014863 w 4826000"/>
              <a:gd name="connsiteY8361" fmla="*/ 6073416 h 6857957"/>
              <a:gd name="connsiteX8362" fmla="*/ 3017452 w 4826000"/>
              <a:gd name="connsiteY8362" fmla="*/ 6075321 h 6857957"/>
              <a:gd name="connsiteX8363" fmla="*/ 3021013 w 4826000"/>
              <a:gd name="connsiteY8363" fmla="*/ 6076908 h 6857957"/>
              <a:gd name="connsiteX8364" fmla="*/ 3017129 w 4826000"/>
              <a:gd name="connsiteY8364" fmla="*/ 6076591 h 6857957"/>
              <a:gd name="connsiteX8365" fmla="*/ 3013892 w 4826000"/>
              <a:gd name="connsiteY8365" fmla="*/ 6075956 h 6857957"/>
              <a:gd name="connsiteX8366" fmla="*/ 3010332 w 4826000"/>
              <a:gd name="connsiteY8366" fmla="*/ 6074686 h 6857957"/>
              <a:gd name="connsiteX8367" fmla="*/ 3007095 w 4826000"/>
              <a:gd name="connsiteY8367" fmla="*/ 6073416 h 6857957"/>
              <a:gd name="connsiteX8368" fmla="*/ 3003535 w 4826000"/>
              <a:gd name="connsiteY8368" fmla="*/ 6071511 h 6857957"/>
              <a:gd name="connsiteX8369" fmla="*/ 3000945 w 4826000"/>
              <a:gd name="connsiteY8369" fmla="*/ 6069606 h 6857957"/>
              <a:gd name="connsiteX8370" fmla="*/ 2998356 w 4826000"/>
              <a:gd name="connsiteY8370" fmla="*/ 6067701 h 6857957"/>
              <a:gd name="connsiteX8371" fmla="*/ 2995766 w 4826000"/>
              <a:gd name="connsiteY8371" fmla="*/ 6064843 h 6857957"/>
              <a:gd name="connsiteX8372" fmla="*/ 2993501 w 4826000"/>
              <a:gd name="connsiteY8372" fmla="*/ 6062621 h 6857957"/>
              <a:gd name="connsiteX8373" fmla="*/ 2991882 w 4826000"/>
              <a:gd name="connsiteY8373" fmla="*/ 6059763 h 6857957"/>
              <a:gd name="connsiteX8374" fmla="*/ 2990264 w 4826000"/>
              <a:gd name="connsiteY8374" fmla="*/ 6056906 h 6857957"/>
              <a:gd name="connsiteX8375" fmla="*/ 2989293 w 4826000"/>
              <a:gd name="connsiteY8375" fmla="*/ 6054048 h 6857957"/>
              <a:gd name="connsiteX8376" fmla="*/ 2987998 w 4826000"/>
              <a:gd name="connsiteY8376" fmla="*/ 6051191 h 6857957"/>
              <a:gd name="connsiteX8377" fmla="*/ 2987675 w 4826000"/>
              <a:gd name="connsiteY8377" fmla="*/ 6048016 h 6857957"/>
              <a:gd name="connsiteX8378" fmla="*/ 2987998 w 4826000"/>
              <a:gd name="connsiteY8378" fmla="*/ 6045158 h 6857957"/>
              <a:gd name="connsiteX8379" fmla="*/ 1769096 w 4826000"/>
              <a:gd name="connsiteY8379" fmla="*/ 6038808 h 6857957"/>
              <a:gd name="connsiteX8380" fmla="*/ 1768773 w 4826000"/>
              <a:gd name="connsiteY8380" fmla="*/ 6039480 h 6857957"/>
              <a:gd name="connsiteX8381" fmla="*/ 1767805 w 4826000"/>
              <a:gd name="connsiteY8381" fmla="*/ 6040152 h 6857957"/>
              <a:gd name="connsiteX8382" fmla="*/ 1766516 w 4826000"/>
              <a:gd name="connsiteY8382" fmla="*/ 6040823 h 6857957"/>
              <a:gd name="connsiteX8383" fmla="*/ 1764903 w 4826000"/>
              <a:gd name="connsiteY8383" fmla="*/ 6041159 h 6857957"/>
              <a:gd name="connsiteX8384" fmla="*/ 1760389 w 4826000"/>
              <a:gd name="connsiteY8384" fmla="*/ 6041495 h 6857957"/>
              <a:gd name="connsiteX8385" fmla="*/ 1756198 w 4826000"/>
              <a:gd name="connsiteY8385" fmla="*/ 6041831 h 6857957"/>
              <a:gd name="connsiteX8386" fmla="*/ 1756842 w 4826000"/>
              <a:gd name="connsiteY8386" fmla="*/ 6042838 h 6857957"/>
              <a:gd name="connsiteX8387" fmla="*/ 1758131 w 4826000"/>
              <a:gd name="connsiteY8387" fmla="*/ 6043846 h 6857957"/>
              <a:gd name="connsiteX8388" fmla="*/ 1759422 w 4826000"/>
              <a:gd name="connsiteY8388" fmla="*/ 6044181 h 6857957"/>
              <a:gd name="connsiteX8389" fmla="*/ 1761356 w 4826000"/>
              <a:gd name="connsiteY8389" fmla="*/ 6044181 h 6857957"/>
              <a:gd name="connsiteX8390" fmla="*/ 1769740 w 4826000"/>
              <a:gd name="connsiteY8390" fmla="*/ 6044517 h 6857957"/>
              <a:gd name="connsiteX8391" fmla="*/ 1770063 w 4826000"/>
              <a:gd name="connsiteY8391" fmla="*/ 6045525 h 6857957"/>
              <a:gd name="connsiteX8392" fmla="*/ 1770063 w 4826000"/>
              <a:gd name="connsiteY8392" fmla="*/ 6046196 h 6857957"/>
              <a:gd name="connsiteX8393" fmla="*/ 1769418 w 4826000"/>
              <a:gd name="connsiteY8393" fmla="*/ 6047876 h 6857957"/>
              <a:gd name="connsiteX8394" fmla="*/ 1768450 w 4826000"/>
              <a:gd name="connsiteY8394" fmla="*/ 6048883 h 6857957"/>
              <a:gd name="connsiteX8395" fmla="*/ 1767484 w 4826000"/>
              <a:gd name="connsiteY8395" fmla="*/ 6050226 h 6857957"/>
              <a:gd name="connsiteX8396" fmla="*/ 1766193 w 4826000"/>
              <a:gd name="connsiteY8396" fmla="*/ 6051570 h 6857957"/>
              <a:gd name="connsiteX8397" fmla="*/ 1765226 w 4826000"/>
              <a:gd name="connsiteY8397" fmla="*/ 6052913 h 6857957"/>
              <a:gd name="connsiteX8398" fmla="*/ 1764903 w 4826000"/>
              <a:gd name="connsiteY8398" fmla="*/ 6054592 h 6857957"/>
              <a:gd name="connsiteX8399" fmla="*/ 1764903 w 4826000"/>
              <a:gd name="connsiteY8399" fmla="*/ 6055264 h 6857957"/>
              <a:gd name="connsiteX8400" fmla="*/ 1765226 w 4826000"/>
              <a:gd name="connsiteY8400" fmla="*/ 6056271 h 6857957"/>
              <a:gd name="connsiteX8401" fmla="*/ 1762968 w 4826000"/>
              <a:gd name="connsiteY8401" fmla="*/ 6055600 h 6857957"/>
              <a:gd name="connsiteX8402" fmla="*/ 1761356 w 4826000"/>
              <a:gd name="connsiteY8402" fmla="*/ 6054928 h 6857957"/>
              <a:gd name="connsiteX8403" fmla="*/ 1760066 w 4826000"/>
              <a:gd name="connsiteY8403" fmla="*/ 6054256 h 6857957"/>
              <a:gd name="connsiteX8404" fmla="*/ 1758776 w 4826000"/>
              <a:gd name="connsiteY8404" fmla="*/ 6053249 h 6857957"/>
              <a:gd name="connsiteX8405" fmla="*/ 1757164 w 4826000"/>
              <a:gd name="connsiteY8405" fmla="*/ 6051234 h 6857957"/>
              <a:gd name="connsiteX8406" fmla="*/ 1755552 w 4826000"/>
              <a:gd name="connsiteY8406" fmla="*/ 6048547 h 6857957"/>
              <a:gd name="connsiteX8407" fmla="*/ 1752972 w 4826000"/>
              <a:gd name="connsiteY8407" fmla="*/ 6043846 h 6857957"/>
              <a:gd name="connsiteX8408" fmla="*/ 1751683 w 4826000"/>
              <a:gd name="connsiteY8408" fmla="*/ 6041159 h 6857957"/>
              <a:gd name="connsiteX8409" fmla="*/ 1749425 w 4826000"/>
              <a:gd name="connsiteY8409" fmla="*/ 6039480 h 6857957"/>
              <a:gd name="connsiteX8410" fmla="*/ 4212685 w 4826000"/>
              <a:gd name="connsiteY8410" fmla="*/ 6037221 h 6857957"/>
              <a:gd name="connsiteX8411" fmla="*/ 4215607 w 4826000"/>
              <a:gd name="connsiteY8411" fmla="*/ 6037544 h 6857957"/>
              <a:gd name="connsiteX8412" fmla="*/ 4217556 w 4826000"/>
              <a:gd name="connsiteY8412" fmla="*/ 6038190 h 6857957"/>
              <a:gd name="connsiteX8413" fmla="*/ 4218855 w 4826000"/>
              <a:gd name="connsiteY8413" fmla="*/ 6038836 h 6857957"/>
              <a:gd name="connsiteX8414" fmla="*/ 4220153 w 4826000"/>
              <a:gd name="connsiteY8414" fmla="*/ 6039804 h 6857957"/>
              <a:gd name="connsiteX8415" fmla="*/ 4221128 w 4826000"/>
              <a:gd name="connsiteY8415" fmla="*/ 6040773 h 6857957"/>
              <a:gd name="connsiteX8416" fmla="*/ 4221452 w 4826000"/>
              <a:gd name="connsiteY8416" fmla="*/ 6042064 h 6857957"/>
              <a:gd name="connsiteX8417" fmla="*/ 4221777 w 4826000"/>
              <a:gd name="connsiteY8417" fmla="*/ 6043356 h 6857957"/>
              <a:gd name="connsiteX8418" fmla="*/ 4221777 w 4826000"/>
              <a:gd name="connsiteY8418" fmla="*/ 6044970 h 6857957"/>
              <a:gd name="connsiteX8419" fmla="*/ 4221452 w 4826000"/>
              <a:gd name="connsiteY8419" fmla="*/ 6050782 h 6857957"/>
              <a:gd name="connsiteX8420" fmla="*/ 4221452 w 4826000"/>
              <a:gd name="connsiteY8420" fmla="*/ 6052720 h 6857957"/>
              <a:gd name="connsiteX8421" fmla="*/ 4221777 w 4826000"/>
              <a:gd name="connsiteY8421" fmla="*/ 6054011 h 6857957"/>
              <a:gd name="connsiteX8422" fmla="*/ 4222102 w 4826000"/>
              <a:gd name="connsiteY8422" fmla="*/ 6055303 h 6857957"/>
              <a:gd name="connsiteX8423" fmla="*/ 4222751 w 4826000"/>
              <a:gd name="connsiteY8423" fmla="*/ 6056271 h 6857957"/>
              <a:gd name="connsiteX8424" fmla="*/ 4218855 w 4826000"/>
              <a:gd name="connsiteY8424" fmla="*/ 6055948 h 6857957"/>
              <a:gd name="connsiteX8425" fmla="*/ 4215932 w 4826000"/>
              <a:gd name="connsiteY8425" fmla="*/ 6055625 h 6857957"/>
              <a:gd name="connsiteX8426" fmla="*/ 4213009 w 4826000"/>
              <a:gd name="connsiteY8426" fmla="*/ 6054657 h 6857957"/>
              <a:gd name="connsiteX8427" fmla="*/ 4211061 w 4826000"/>
              <a:gd name="connsiteY8427" fmla="*/ 6054011 h 6857957"/>
              <a:gd name="connsiteX8428" fmla="*/ 4209762 w 4826000"/>
              <a:gd name="connsiteY8428" fmla="*/ 6052720 h 6857957"/>
              <a:gd name="connsiteX8429" fmla="*/ 4209113 w 4826000"/>
              <a:gd name="connsiteY8429" fmla="*/ 6051751 h 6857957"/>
              <a:gd name="connsiteX8430" fmla="*/ 4208463 w 4826000"/>
              <a:gd name="connsiteY8430" fmla="*/ 6050137 h 6857957"/>
              <a:gd name="connsiteX8431" fmla="*/ 4208463 w 4826000"/>
              <a:gd name="connsiteY8431" fmla="*/ 6048845 h 6857957"/>
              <a:gd name="connsiteX8432" fmla="*/ 4208463 w 4826000"/>
              <a:gd name="connsiteY8432" fmla="*/ 6047231 h 6857957"/>
              <a:gd name="connsiteX8433" fmla="*/ 4209113 w 4826000"/>
              <a:gd name="connsiteY8433" fmla="*/ 6045939 h 6857957"/>
              <a:gd name="connsiteX8434" fmla="*/ 4210087 w 4826000"/>
              <a:gd name="connsiteY8434" fmla="*/ 6042387 h 6857957"/>
              <a:gd name="connsiteX8435" fmla="*/ 2022794 w 4826000"/>
              <a:gd name="connsiteY8435" fmla="*/ 6034046 h 6857957"/>
              <a:gd name="connsiteX8436" fmla="*/ 2025969 w 4826000"/>
              <a:gd name="connsiteY8436" fmla="*/ 6035660 h 6857957"/>
              <a:gd name="connsiteX8437" fmla="*/ 2027239 w 4826000"/>
              <a:gd name="connsiteY8437" fmla="*/ 6036305 h 6857957"/>
              <a:gd name="connsiteX8438" fmla="*/ 2028509 w 4826000"/>
              <a:gd name="connsiteY8438" fmla="*/ 6036950 h 6857957"/>
              <a:gd name="connsiteX8439" fmla="*/ 2029144 w 4826000"/>
              <a:gd name="connsiteY8439" fmla="*/ 6037918 h 6857957"/>
              <a:gd name="connsiteX8440" fmla="*/ 2029779 w 4826000"/>
              <a:gd name="connsiteY8440" fmla="*/ 6038564 h 6857957"/>
              <a:gd name="connsiteX8441" fmla="*/ 2030096 w 4826000"/>
              <a:gd name="connsiteY8441" fmla="*/ 6040500 h 6857957"/>
              <a:gd name="connsiteX8442" fmla="*/ 2030096 w 4826000"/>
              <a:gd name="connsiteY8442" fmla="*/ 6042436 h 6857957"/>
              <a:gd name="connsiteX8443" fmla="*/ 2029144 w 4826000"/>
              <a:gd name="connsiteY8443" fmla="*/ 6045017 h 6857957"/>
              <a:gd name="connsiteX8444" fmla="*/ 2026922 w 4826000"/>
              <a:gd name="connsiteY8444" fmla="*/ 6049212 h 6857957"/>
              <a:gd name="connsiteX8445" fmla="*/ 2025969 w 4826000"/>
              <a:gd name="connsiteY8445" fmla="*/ 6051793 h 6857957"/>
              <a:gd name="connsiteX8446" fmla="*/ 2025016 w 4826000"/>
              <a:gd name="connsiteY8446" fmla="*/ 6053729 h 6857957"/>
              <a:gd name="connsiteX8447" fmla="*/ 2024382 w 4826000"/>
              <a:gd name="connsiteY8447" fmla="*/ 6055665 h 6857957"/>
              <a:gd name="connsiteX8448" fmla="*/ 2024382 w 4826000"/>
              <a:gd name="connsiteY8448" fmla="*/ 6057278 h 6857957"/>
              <a:gd name="connsiteX8449" fmla="*/ 2024699 w 4826000"/>
              <a:gd name="connsiteY8449" fmla="*/ 6058246 h 6857957"/>
              <a:gd name="connsiteX8450" fmla="*/ 2025334 w 4826000"/>
              <a:gd name="connsiteY8450" fmla="*/ 6059214 h 6857957"/>
              <a:gd name="connsiteX8451" fmla="*/ 2025969 w 4826000"/>
              <a:gd name="connsiteY8451" fmla="*/ 6059860 h 6857957"/>
              <a:gd name="connsiteX8452" fmla="*/ 2026922 w 4826000"/>
              <a:gd name="connsiteY8452" fmla="*/ 6060182 h 6857957"/>
              <a:gd name="connsiteX8453" fmla="*/ 2029779 w 4826000"/>
              <a:gd name="connsiteY8453" fmla="*/ 6061150 h 6857957"/>
              <a:gd name="connsiteX8454" fmla="*/ 2033589 w 4826000"/>
              <a:gd name="connsiteY8454" fmla="*/ 6061796 h 6857957"/>
              <a:gd name="connsiteX8455" fmla="*/ 2033589 w 4826000"/>
              <a:gd name="connsiteY8455" fmla="*/ 6062764 h 6857957"/>
              <a:gd name="connsiteX8456" fmla="*/ 2033589 w 4826000"/>
              <a:gd name="connsiteY8456" fmla="*/ 6064054 h 6857957"/>
              <a:gd name="connsiteX8457" fmla="*/ 2032954 w 4826000"/>
              <a:gd name="connsiteY8457" fmla="*/ 6065022 h 6857957"/>
              <a:gd name="connsiteX8458" fmla="*/ 2032636 w 4826000"/>
              <a:gd name="connsiteY8458" fmla="*/ 6066636 h 6857957"/>
              <a:gd name="connsiteX8459" fmla="*/ 2030731 w 4826000"/>
              <a:gd name="connsiteY8459" fmla="*/ 6068249 h 6857957"/>
              <a:gd name="connsiteX8460" fmla="*/ 2027874 w 4826000"/>
              <a:gd name="connsiteY8460" fmla="*/ 6069862 h 6857957"/>
              <a:gd name="connsiteX8461" fmla="*/ 2024699 w 4826000"/>
              <a:gd name="connsiteY8461" fmla="*/ 6071153 h 6857957"/>
              <a:gd name="connsiteX8462" fmla="*/ 2020253 w 4826000"/>
              <a:gd name="connsiteY8462" fmla="*/ 6072121 h 6857957"/>
              <a:gd name="connsiteX8463" fmla="*/ 2015491 w 4826000"/>
              <a:gd name="connsiteY8463" fmla="*/ 6073089 h 6857957"/>
              <a:gd name="connsiteX8464" fmla="*/ 2009776 w 4826000"/>
              <a:gd name="connsiteY8464" fmla="*/ 6073734 h 6857957"/>
              <a:gd name="connsiteX8465" fmla="*/ 2011681 w 4826000"/>
              <a:gd name="connsiteY8465" fmla="*/ 6065022 h 6857957"/>
              <a:gd name="connsiteX8466" fmla="*/ 2014538 w 4826000"/>
              <a:gd name="connsiteY8466" fmla="*/ 6055342 h 6857957"/>
              <a:gd name="connsiteX8467" fmla="*/ 2018031 w 4826000"/>
              <a:gd name="connsiteY8467" fmla="*/ 6045340 h 6857957"/>
              <a:gd name="connsiteX8468" fmla="*/ 2020253 w 4826000"/>
              <a:gd name="connsiteY8468" fmla="*/ 6039854 h 6857957"/>
              <a:gd name="connsiteX8469" fmla="*/ 2647106 w 4826000"/>
              <a:gd name="connsiteY8469" fmla="*/ 6030871 h 6857957"/>
              <a:gd name="connsiteX8470" fmla="*/ 2650635 w 4826000"/>
              <a:gd name="connsiteY8470" fmla="*/ 6031185 h 6857957"/>
              <a:gd name="connsiteX8471" fmla="*/ 2653844 w 4826000"/>
              <a:gd name="connsiteY8471" fmla="*/ 6031498 h 6857957"/>
              <a:gd name="connsiteX8472" fmla="*/ 2656090 w 4826000"/>
              <a:gd name="connsiteY8472" fmla="*/ 6032125 h 6857957"/>
              <a:gd name="connsiteX8473" fmla="*/ 2657695 w 4826000"/>
              <a:gd name="connsiteY8473" fmla="*/ 6032751 h 6857957"/>
              <a:gd name="connsiteX8474" fmla="*/ 2659299 w 4826000"/>
              <a:gd name="connsiteY8474" fmla="*/ 6033691 h 6857957"/>
              <a:gd name="connsiteX8475" fmla="*/ 2660262 w 4826000"/>
              <a:gd name="connsiteY8475" fmla="*/ 6034631 h 6857957"/>
              <a:gd name="connsiteX8476" fmla="*/ 2660583 w 4826000"/>
              <a:gd name="connsiteY8476" fmla="*/ 6035571 h 6857957"/>
              <a:gd name="connsiteX8477" fmla="*/ 2660583 w 4826000"/>
              <a:gd name="connsiteY8477" fmla="*/ 6036824 h 6857957"/>
              <a:gd name="connsiteX8478" fmla="*/ 2660583 w 4826000"/>
              <a:gd name="connsiteY8478" fmla="*/ 6038078 h 6857957"/>
              <a:gd name="connsiteX8479" fmla="*/ 2659941 w 4826000"/>
              <a:gd name="connsiteY8479" fmla="*/ 6039331 h 6857957"/>
              <a:gd name="connsiteX8480" fmla="*/ 2658978 w 4826000"/>
              <a:gd name="connsiteY8480" fmla="*/ 6041838 h 6857957"/>
              <a:gd name="connsiteX8481" fmla="*/ 2657374 w 4826000"/>
              <a:gd name="connsiteY8481" fmla="*/ 6044344 h 6857957"/>
              <a:gd name="connsiteX8482" fmla="*/ 2656090 w 4826000"/>
              <a:gd name="connsiteY8482" fmla="*/ 6046851 h 6857957"/>
              <a:gd name="connsiteX8483" fmla="*/ 2661545 w 4826000"/>
              <a:gd name="connsiteY8483" fmla="*/ 6046538 h 6857957"/>
              <a:gd name="connsiteX8484" fmla="*/ 2666038 w 4826000"/>
              <a:gd name="connsiteY8484" fmla="*/ 6045911 h 6857957"/>
              <a:gd name="connsiteX8485" fmla="*/ 2674060 w 4826000"/>
              <a:gd name="connsiteY8485" fmla="*/ 6044344 h 6857957"/>
              <a:gd name="connsiteX8486" fmla="*/ 2677910 w 4826000"/>
              <a:gd name="connsiteY8486" fmla="*/ 6043091 h 6857957"/>
              <a:gd name="connsiteX8487" fmla="*/ 2682723 w 4826000"/>
              <a:gd name="connsiteY8487" fmla="*/ 6042778 h 6857957"/>
              <a:gd name="connsiteX8488" fmla="*/ 2688499 w 4826000"/>
              <a:gd name="connsiteY8488" fmla="*/ 6042464 h 6857957"/>
              <a:gd name="connsiteX8489" fmla="*/ 2694917 w 4826000"/>
              <a:gd name="connsiteY8489" fmla="*/ 6042778 h 6857957"/>
              <a:gd name="connsiteX8490" fmla="*/ 2696842 w 4826000"/>
              <a:gd name="connsiteY8490" fmla="*/ 6044658 h 6857957"/>
              <a:gd name="connsiteX8491" fmla="*/ 2697163 w 4826000"/>
              <a:gd name="connsiteY8491" fmla="*/ 6045284 h 6857957"/>
              <a:gd name="connsiteX8492" fmla="*/ 2697163 w 4826000"/>
              <a:gd name="connsiteY8492" fmla="*/ 6045911 h 6857957"/>
              <a:gd name="connsiteX8493" fmla="*/ 2697163 w 4826000"/>
              <a:gd name="connsiteY8493" fmla="*/ 6046538 h 6857957"/>
              <a:gd name="connsiteX8494" fmla="*/ 2696842 w 4826000"/>
              <a:gd name="connsiteY8494" fmla="*/ 6046851 h 6857957"/>
              <a:gd name="connsiteX8495" fmla="*/ 2695879 w 4826000"/>
              <a:gd name="connsiteY8495" fmla="*/ 6047478 h 6857957"/>
              <a:gd name="connsiteX8496" fmla="*/ 2693633 w 4826000"/>
              <a:gd name="connsiteY8496" fmla="*/ 6047791 h 6857957"/>
              <a:gd name="connsiteX8497" fmla="*/ 2691708 w 4826000"/>
              <a:gd name="connsiteY8497" fmla="*/ 6048104 h 6857957"/>
              <a:gd name="connsiteX8498" fmla="*/ 2686253 w 4826000"/>
              <a:gd name="connsiteY8498" fmla="*/ 6048418 h 6857957"/>
              <a:gd name="connsiteX8499" fmla="*/ 2681119 w 4826000"/>
              <a:gd name="connsiteY8499" fmla="*/ 6048731 h 6857957"/>
              <a:gd name="connsiteX8500" fmla="*/ 2678873 w 4826000"/>
              <a:gd name="connsiteY8500" fmla="*/ 6049044 h 6857957"/>
              <a:gd name="connsiteX8501" fmla="*/ 2676947 w 4826000"/>
              <a:gd name="connsiteY8501" fmla="*/ 6049671 h 6857957"/>
              <a:gd name="connsiteX8502" fmla="*/ 2675985 w 4826000"/>
              <a:gd name="connsiteY8502" fmla="*/ 6050298 h 6857957"/>
              <a:gd name="connsiteX8503" fmla="*/ 2675664 w 4826000"/>
              <a:gd name="connsiteY8503" fmla="*/ 6050611 h 6857957"/>
              <a:gd name="connsiteX8504" fmla="*/ 2675343 w 4826000"/>
              <a:gd name="connsiteY8504" fmla="*/ 6051551 h 6857957"/>
              <a:gd name="connsiteX8505" fmla="*/ 2675664 w 4826000"/>
              <a:gd name="connsiteY8505" fmla="*/ 6051864 h 6857957"/>
              <a:gd name="connsiteX8506" fmla="*/ 2675985 w 4826000"/>
              <a:gd name="connsiteY8506" fmla="*/ 6052491 h 6857957"/>
              <a:gd name="connsiteX8507" fmla="*/ 2677268 w 4826000"/>
              <a:gd name="connsiteY8507" fmla="*/ 6054058 h 6857957"/>
              <a:gd name="connsiteX8508" fmla="*/ 2673418 w 4826000"/>
              <a:gd name="connsiteY8508" fmla="*/ 6054684 h 6857957"/>
              <a:gd name="connsiteX8509" fmla="*/ 2669567 w 4826000"/>
              <a:gd name="connsiteY8509" fmla="*/ 6054684 h 6857957"/>
              <a:gd name="connsiteX8510" fmla="*/ 2667000 w 4826000"/>
              <a:gd name="connsiteY8510" fmla="*/ 6054371 h 6857957"/>
              <a:gd name="connsiteX8511" fmla="*/ 2664433 w 4826000"/>
              <a:gd name="connsiteY8511" fmla="*/ 6053744 h 6857957"/>
              <a:gd name="connsiteX8512" fmla="*/ 2662508 w 4826000"/>
              <a:gd name="connsiteY8512" fmla="*/ 6053118 h 6857957"/>
              <a:gd name="connsiteX8513" fmla="*/ 2660904 w 4826000"/>
              <a:gd name="connsiteY8513" fmla="*/ 6052178 h 6857957"/>
              <a:gd name="connsiteX8514" fmla="*/ 2658016 w 4826000"/>
              <a:gd name="connsiteY8514" fmla="*/ 6049984 h 6857957"/>
              <a:gd name="connsiteX8515" fmla="*/ 2655128 w 4826000"/>
              <a:gd name="connsiteY8515" fmla="*/ 6048104 h 6857957"/>
              <a:gd name="connsiteX8516" fmla="*/ 2653523 w 4826000"/>
              <a:gd name="connsiteY8516" fmla="*/ 6047478 h 6857957"/>
              <a:gd name="connsiteX8517" fmla="*/ 2651598 w 4826000"/>
              <a:gd name="connsiteY8517" fmla="*/ 6046851 h 6857957"/>
              <a:gd name="connsiteX8518" fmla="*/ 2648710 w 4826000"/>
              <a:gd name="connsiteY8518" fmla="*/ 6046538 h 6857957"/>
              <a:gd name="connsiteX8519" fmla="*/ 2645501 w 4826000"/>
              <a:gd name="connsiteY8519" fmla="*/ 6046538 h 6857957"/>
              <a:gd name="connsiteX8520" fmla="*/ 2641330 w 4826000"/>
              <a:gd name="connsiteY8520" fmla="*/ 6046538 h 6857957"/>
              <a:gd name="connsiteX8521" fmla="*/ 2636838 w 4826000"/>
              <a:gd name="connsiteY8521" fmla="*/ 6047164 h 6857957"/>
              <a:gd name="connsiteX8522" fmla="*/ 2638121 w 4826000"/>
              <a:gd name="connsiteY8522" fmla="*/ 6046538 h 6857957"/>
              <a:gd name="connsiteX8523" fmla="*/ 2639405 w 4826000"/>
              <a:gd name="connsiteY8523" fmla="*/ 6045598 h 6857957"/>
              <a:gd name="connsiteX8524" fmla="*/ 2640047 w 4826000"/>
              <a:gd name="connsiteY8524" fmla="*/ 6044658 h 6857957"/>
              <a:gd name="connsiteX8525" fmla="*/ 2640688 w 4826000"/>
              <a:gd name="connsiteY8525" fmla="*/ 6043404 h 6857957"/>
              <a:gd name="connsiteX8526" fmla="*/ 2641330 w 4826000"/>
              <a:gd name="connsiteY8526" fmla="*/ 6041211 h 6857957"/>
              <a:gd name="connsiteX8527" fmla="*/ 2641651 w 4826000"/>
              <a:gd name="connsiteY8527" fmla="*/ 6039018 h 6857957"/>
              <a:gd name="connsiteX8528" fmla="*/ 2642293 w 4826000"/>
              <a:gd name="connsiteY8528" fmla="*/ 6036824 h 6857957"/>
              <a:gd name="connsiteX8529" fmla="*/ 2642934 w 4826000"/>
              <a:gd name="connsiteY8529" fmla="*/ 6034318 h 6857957"/>
              <a:gd name="connsiteX8530" fmla="*/ 2643897 w 4826000"/>
              <a:gd name="connsiteY8530" fmla="*/ 6033378 h 6857957"/>
              <a:gd name="connsiteX8531" fmla="*/ 2644539 w 4826000"/>
              <a:gd name="connsiteY8531" fmla="*/ 6032438 h 6857957"/>
              <a:gd name="connsiteX8532" fmla="*/ 2645501 w 4826000"/>
              <a:gd name="connsiteY8532" fmla="*/ 6031498 h 6857957"/>
              <a:gd name="connsiteX8533" fmla="*/ 3807370 w 4826000"/>
              <a:gd name="connsiteY8533" fmla="*/ 6026108 h 6857957"/>
              <a:gd name="connsiteX8534" fmla="*/ 3809029 w 4826000"/>
              <a:gd name="connsiteY8534" fmla="*/ 6026772 h 6857957"/>
              <a:gd name="connsiteX8535" fmla="*/ 3811351 w 4826000"/>
              <a:gd name="connsiteY8535" fmla="*/ 6028099 h 6857957"/>
              <a:gd name="connsiteX8536" fmla="*/ 3814005 w 4826000"/>
              <a:gd name="connsiteY8536" fmla="*/ 6030421 h 6857957"/>
              <a:gd name="connsiteX8537" fmla="*/ 3816327 w 4826000"/>
              <a:gd name="connsiteY8537" fmla="*/ 6033074 h 6857957"/>
              <a:gd name="connsiteX8538" fmla="*/ 3818317 w 4826000"/>
              <a:gd name="connsiteY8538" fmla="*/ 6036391 h 6857957"/>
              <a:gd name="connsiteX8539" fmla="*/ 3820971 w 4826000"/>
              <a:gd name="connsiteY8539" fmla="*/ 6042362 h 6857957"/>
              <a:gd name="connsiteX8540" fmla="*/ 3822629 w 4826000"/>
              <a:gd name="connsiteY8540" fmla="*/ 6045680 h 6857957"/>
              <a:gd name="connsiteX8541" fmla="*/ 3824288 w 4826000"/>
              <a:gd name="connsiteY8541" fmla="*/ 6048333 h 6857957"/>
              <a:gd name="connsiteX8542" fmla="*/ 3820639 w 4826000"/>
              <a:gd name="connsiteY8542" fmla="*/ 6048333 h 6857957"/>
              <a:gd name="connsiteX8543" fmla="*/ 3816990 w 4826000"/>
              <a:gd name="connsiteY8543" fmla="*/ 6047670 h 6857957"/>
              <a:gd name="connsiteX8544" fmla="*/ 3814005 w 4826000"/>
              <a:gd name="connsiteY8544" fmla="*/ 6047006 h 6857957"/>
              <a:gd name="connsiteX8545" fmla="*/ 3811351 w 4826000"/>
              <a:gd name="connsiteY8545" fmla="*/ 6046011 h 6857957"/>
              <a:gd name="connsiteX8546" fmla="*/ 3808697 w 4826000"/>
              <a:gd name="connsiteY8546" fmla="*/ 6044684 h 6857957"/>
              <a:gd name="connsiteX8547" fmla="*/ 3806707 w 4826000"/>
              <a:gd name="connsiteY8547" fmla="*/ 6043026 h 6857957"/>
              <a:gd name="connsiteX8548" fmla="*/ 3805048 w 4826000"/>
              <a:gd name="connsiteY8548" fmla="*/ 6041367 h 6857957"/>
              <a:gd name="connsiteX8549" fmla="*/ 3803721 w 4826000"/>
              <a:gd name="connsiteY8549" fmla="*/ 6039709 h 6857957"/>
              <a:gd name="connsiteX8550" fmla="*/ 3803058 w 4826000"/>
              <a:gd name="connsiteY8550" fmla="*/ 6037718 h 6857957"/>
              <a:gd name="connsiteX8551" fmla="*/ 3802063 w 4826000"/>
              <a:gd name="connsiteY8551" fmla="*/ 6036060 h 6857957"/>
              <a:gd name="connsiteX8552" fmla="*/ 3802063 w 4826000"/>
              <a:gd name="connsiteY8552" fmla="*/ 6033738 h 6857957"/>
              <a:gd name="connsiteX8553" fmla="*/ 3802394 w 4826000"/>
              <a:gd name="connsiteY8553" fmla="*/ 6032079 h 6857957"/>
              <a:gd name="connsiteX8554" fmla="*/ 3803390 w 4826000"/>
              <a:gd name="connsiteY8554" fmla="*/ 6030421 h 6857957"/>
              <a:gd name="connsiteX8555" fmla="*/ 3804053 w 4826000"/>
              <a:gd name="connsiteY8555" fmla="*/ 6028762 h 6857957"/>
              <a:gd name="connsiteX8556" fmla="*/ 3805380 w 4826000"/>
              <a:gd name="connsiteY8556" fmla="*/ 6027103 h 6857957"/>
              <a:gd name="connsiteX8557" fmla="*/ 2679509 w 4826000"/>
              <a:gd name="connsiteY8557" fmla="*/ 6026108 h 6857957"/>
              <a:gd name="connsiteX8558" fmla="*/ 2682323 w 4826000"/>
              <a:gd name="connsiteY8558" fmla="*/ 6026108 h 6857957"/>
              <a:gd name="connsiteX8559" fmla="*/ 2684199 w 4826000"/>
              <a:gd name="connsiteY8559" fmla="*/ 6026773 h 6857957"/>
              <a:gd name="connsiteX8560" fmla="*/ 2685763 w 4826000"/>
              <a:gd name="connsiteY8560" fmla="*/ 6027105 h 6857957"/>
              <a:gd name="connsiteX8561" fmla="*/ 2686701 w 4826000"/>
              <a:gd name="connsiteY8561" fmla="*/ 6028434 h 6857957"/>
              <a:gd name="connsiteX8562" fmla="*/ 2687326 w 4826000"/>
              <a:gd name="connsiteY8562" fmla="*/ 6029431 h 6857957"/>
              <a:gd name="connsiteX8563" fmla="*/ 2687639 w 4826000"/>
              <a:gd name="connsiteY8563" fmla="*/ 6030428 h 6857957"/>
              <a:gd name="connsiteX8564" fmla="*/ 2687639 w 4826000"/>
              <a:gd name="connsiteY8564" fmla="*/ 6031425 h 6857957"/>
              <a:gd name="connsiteX8565" fmla="*/ 2687639 w 4826000"/>
              <a:gd name="connsiteY8565" fmla="*/ 6032754 h 6857957"/>
              <a:gd name="connsiteX8566" fmla="*/ 2686388 w 4826000"/>
              <a:gd name="connsiteY8566" fmla="*/ 6035080 h 6857957"/>
              <a:gd name="connsiteX8567" fmla="*/ 2685137 w 4826000"/>
              <a:gd name="connsiteY8567" fmla="*/ 6037406 h 6857957"/>
              <a:gd name="connsiteX8568" fmla="*/ 2683261 w 4826000"/>
              <a:gd name="connsiteY8568" fmla="*/ 6039399 h 6857957"/>
              <a:gd name="connsiteX8569" fmla="*/ 2682010 w 4826000"/>
              <a:gd name="connsiteY8569" fmla="*/ 6040396 h 6857957"/>
              <a:gd name="connsiteX8570" fmla="*/ 2678258 w 4826000"/>
              <a:gd name="connsiteY8570" fmla="*/ 6039399 h 6857957"/>
              <a:gd name="connsiteX8571" fmla="*/ 2675444 w 4826000"/>
              <a:gd name="connsiteY8571" fmla="*/ 6038403 h 6857957"/>
              <a:gd name="connsiteX8572" fmla="*/ 2672629 w 4826000"/>
              <a:gd name="connsiteY8572" fmla="*/ 6037073 h 6857957"/>
              <a:gd name="connsiteX8573" fmla="*/ 2670753 w 4826000"/>
              <a:gd name="connsiteY8573" fmla="*/ 6035080 h 6857957"/>
              <a:gd name="connsiteX8574" fmla="*/ 2669190 w 4826000"/>
              <a:gd name="connsiteY8574" fmla="*/ 6033418 h 6857957"/>
              <a:gd name="connsiteX8575" fmla="*/ 2667939 w 4826000"/>
              <a:gd name="connsiteY8575" fmla="*/ 6031425 h 6857957"/>
              <a:gd name="connsiteX8576" fmla="*/ 2667313 w 4826000"/>
              <a:gd name="connsiteY8576" fmla="*/ 6029099 h 6857957"/>
              <a:gd name="connsiteX8577" fmla="*/ 2667001 w 4826000"/>
              <a:gd name="connsiteY8577" fmla="*/ 6026441 h 6857957"/>
              <a:gd name="connsiteX8578" fmla="*/ 2671379 w 4826000"/>
              <a:gd name="connsiteY8578" fmla="*/ 6027437 h 6857957"/>
              <a:gd name="connsiteX8579" fmla="*/ 2675444 w 4826000"/>
              <a:gd name="connsiteY8579" fmla="*/ 6028434 h 6857957"/>
              <a:gd name="connsiteX8580" fmla="*/ 2677007 w 4826000"/>
              <a:gd name="connsiteY8580" fmla="*/ 6028434 h 6857957"/>
              <a:gd name="connsiteX8581" fmla="*/ 2678258 w 4826000"/>
              <a:gd name="connsiteY8581" fmla="*/ 6027770 h 6857957"/>
              <a:gd name="connsiteX8582" fmla="*/ 2679196 w 4826000"/>
              <a:gd name="connsiteY8582" fmla="*/ 6027105 h 6857957"/>
              <a:gd name="connsiteX8583" fmla="*/ 1942148 w 4826000"/>
              <a:gd name="connsiteY8583" fmla="*/ 6026108 h 6857957"/>
              <a:gd name="connsiteX8584" fmla="*/ 1943736 w 4826000"/>
              <a:gd name="connsiteY8584" fmla="*/ 6027050 h 6857957"/>
              <a:gd name="connsiteX8585" fmla="*/ 1945006 w 4826000"/>
              <a:gd name="connsiteY8585" fmla="*/ 6028305 h 6857957"/>
              <a:gd name="connsiteX8586" fmla="*/ 1945958 w 4826000"/>
              <a:gd name="connsiteY8586" fmla="*/ 6029874 h 6857957"/>
              <a:gd name="connsiteX8587" fmla="*/ 1946912 w 4826000"/>
              <a:gd name="connsiteY8587" fmla="*/ 6031443 h 6857957"/>
              <a:gd name="connsiteX8588" fmla="*/ 1948181 w 4826000"/>
              <a:gd name="connsiteY8588" fmla="*/ 6034267 h 6857957"/>
              <a:gd name="connsiteX8589" fmla="*/ 1949452 w 4826000"/>
              <a:gd name="connsiteY8589" fmla="*/ 6037406 h 6857957"/>
              <a:gd name="connsiteX8590" fmla="*/ 1950403 w 4826000"/>
              <a:gd name="connsiteY8590" fmla="*/ 6038661 h 6857957"/>
              <a:gd name="connsiteX8591" fmla="*/ 1951673 w 4826000"/>
              <a:gd name="connsiteY8591" fmla="*/ 6039602 h 6857957"/>
              <a:gd name="connsiteX8592" fmla="*/ 1953261 w 4826000"/>
              <a:gd name="connsiteY8592" fmla="*/ 6040858 h 6857957"/>
              <a:gd name="connsiteX8593" fmla="*/ 1955801 w 4826000"/>
              <a:gd name="connsiteY8593" fmla="*/ 6041485 h 6857957"/>
              <a:gd name="connsiteX8594" fmla="*/ 1958341 w 4826000"/>
              <a:gd name="connsiteY8594" fmla="*/ 6041799 h 6857957"/>
              <a:gd name="connsiteX8595" fmla="*/ 1962151 w 4826000"/>
              <a:gd name="connsiteY8595" fmla="*/ 6042113 h 6857957"/>
              <a:gd name="connsiteX8596" fmla="*/ 1965961 w 4826000"/>
              <a:gd name="connsiteY8596" fmla="*/ 6042113 h 6857957"/>
              <a:gd name="connsiteX8597" fmla="*/ 1971041 w 4826000"/>
              <a:gd name="connsiteY8597" fmla="*/ 6041485 h 6857957"/>
              <a:gd name="connsiteX8598" fmla="*/ 1971676 w 4826000"/>
              <a:gd name="connsiteY8598" fmla="*/ 6043054 h 6857957"/>
              <a:gd name="connsiteX8599" fmla="*/ 1971676 w 4826000"/>
              <a:gd name="connsiteY8599" fmla="*/ 6044623 h 6857957"/>
              <a:gd name="connsiteX8600" fmla="*/ 1971041 w 4826000"/>
              <a:gd name="connsiteY8600" fmla="*/ 6045565 h 6857957"/>
              <a:gd name="connsiteX8601" fmla="*/ 1970089 w 4826000"/>
              <a:gd name="connsiteY8601" fmla="*/ 6046192 h 6857957"/>
              <a:gd name="connsiteX8602" fmla="*/ 1968183 w 4826000"/>
              <a:gd name="connsiteY8602" fmla="*/ 6046820 h 6857957"/>
              <a:gd name="connsiteX8603" fmla="*/ 1966278 w 4826000"/>
              <a:gd name="connsiteY8603" fmla="*/ 6047448 h 6857957"/>
              <a:gd name="connsiteX8604" fmla="*/ 1961833 w 4826000"/>
              <a:gd name="connsiteY8604" fmla="*/ 6048389 h 6857957"/>
              <a:gd name="connsiteX8605" fmla="*/ 1956436 w 4826000"/>
              <a:gd name="connsiteY8605" fmla="*/ 6049017 h 6857957"/>
              <a:gd name="connsiteX8606" fmla="*/ 1951673 w 4826000"/>
              <a:gd name="connsiteY8606" fmla="*/ 6049644 h 6857957"/>
              <a:gd name="connsiteX8607" fmla="*/ 1949768 w 4826000"/>
              <a:gd name="connsiteY8607" fmla="*/ 6050272 h 6857957"/>
              <a:gd name="connsiteX8608" fmla="*/ 1948498 w 4826000"/>
              <a:gd name="connsiteY8608" fmla="*/ 6051213 h 6857957"/>
              <a:gd name="connsiteX8609" fmla="*/ 1947228 w 4826000"/>
              <a:gd name="connsiteY8609" fmla="*/ 6052155 h 6857957"/>
              <a:gd name="connsiteX8610" fmla="*/ 1946912 w 4826000"/>
              <a:gd name="connsiteY8610" fmla="*/ 6053096 h 6857957"/>
              <a:gd name="connsiteX8611" fmla="*/ 1944688 w 4826000"/>
              <a:gd name="connsiteY8611" fmla="*/ 6051841 h 6857957"/>
              <a:gd name="connsiteX8612" fmla="*/ 1943101 w 4826000"/>
              <a:gd name="connsiteY8612" fmla="*/ 6050272 h 6857957"/>
              <a:gd name="connsiteX8613" fmla="*/ 1941832 w 4826000"/>
              <a:gd name="connsiteY8613" fmla="*/ 6048703 h 6857957"/>
              <a:gd name="connsiteX8614" fmla="*/ 1940878 w 4826000"/>
              <a:gd name="connsiteY8614" fmla="*/ 6047134 h 6857957"/>
              <a:gd name="connsiteX8615" fmla="*/ 1938973 w 4826000"/>
              <a:gd name="connsiteY8615" fmla="*/ 6043996 h 6857957"/>
              <a:gd name="connsiteX8616" fmla="*/ 1937068 w 4826000"/>
              <a:gd name="connsiteY8616" fmla="*/ 6040230 h 6857957"/>
              <a:gd name="connsiteX8617" fmla="*/ 1935798 w 4826000"/>
              <a:gd name="connsiteY8617" fmla="*/ 6038347 h 6857957"/>
              <a:gd name="connsiteX8618" fmla="*/ 1934210 w 4826000"/>
              <a:gd name="connsiteY8618" fmla="*/ 6036464 h 6857957"/>
              <a:gd name="connsiteX8619" fmla="*/ 1931670 w 4826000"/>
              <a:gd name="connsiteY8619" fmla="*/ 6034581 h 6857957"/>
              <a:gd name="connsiteX8620" fmla="*/ 1929130 w 4826000"/>
              <a:gd name="connsiteY8620" fmla="*/ 6033012 h 6857957"/>
              <a:gd name="connsiteX8621" fmla="*/ 1925638 w 4826000"/>
              <a:gd name="connsiteY8621" fmla="*/ 6031443 h 6857957"/>
              <a:gd name="connsiteX8622" fmla="*/ 1921193 w 4826000"/>
              <a:gd name="connsiteY8622" fmla="*/ 6029874 h 6857957"/>
              <a:gd name="connsiteX8623" fmla="*/ 1915795 w 4826000"/>
              <a:gd name="connsiteY8623" fmla="*/ 6028305 h 6857957"/>
              <a:gd name="connsiteX8624" fmla="*/ 1909764 w 4826000"/>
              <a:gd name="connsiteY8624" fmla="*/ 6027050 h 6857957"/>
              <a:gd name="connsiteX8625" fmla="*/ 1920558 w 4826000"/>
              <a:gd name="connsiteY8625" fmla="*/ 6027677 h 6857957"/>
              <a:gd name="connsiteX8626" fmla="*/ 1926273 w 4826000"/>
              <a:gd name="connsiteY8626" fmla="*/ 6027991 h 6857957"/>
              <a:gd name="connsiteX8627" fmla="*/ 1931670 w 4826000"/>
              <a:gd name="connsiteY8627" fmla="*/ 6027364 h 6857957"/>
              <a:gd name="connsiteX8628" fmla="*/ 2835910 w 4826000"/>
              <a:gd name="connsiteY8628" fmla="*/ 6021346 h 6857957"/>
              <a:gd name="connsiteX8629" fmla="*/ 2837180 w 4826000"/>
              <a:gd name="connsiteY8629" fmla="*/ 6021990 h 6857957"/>
              <a:gd name="connsiteX8630" fmla="*/ 2838133 w 4826000"/>
              <a:gd name="connsiteY8630" fmla="*/ 6022635 h 6857957"/>
              <a:gd name="connsiteX8631" fmla="*/ 2839403 w 4826000"/>
              <a:gd name="connsiteY8631" fmla="*/ 6023601 h 6857957"/>
              <a:gd name="connsiteX8632" fmla="*/ 2840355 w 4826000"/>
              <a:gd name="connsiteY8632" fmla="*/ 6024567 h 6857957"/>
              <a:gd name="connsiteX8633" fmla="*/ 2841308 w 4826000"/>
              <a:gd name="connsiteY8633" fmla="*/ 6026178 h 6857957"/>
              <a:gd name="connsiteX8634" fmla="*/ 2841943 w 4826000"/>
              <a:gd name="connsiteY8634" fmla="*/ 6027466 h 6857957"/>
              <a:gd name="connsiteX8635" fmla="*/ 2842895 w 4826000"/>
              <a:gd name="connsiteY8635" fmla="*/ 6029399 h 6857957"/>
              <a:gd name="connsiteX8636" fmla="*/ 2843213 w 4826000"/>
              <a:gd name="connsiteY8636" fmla="*/ 6031009 h 6857957"/>
              <a:gd name="connsiteX8637" fmla="*/ 2843213 w 4826000"/>
              <a:gd name="connsiteY8637" fmla="*/ 6032620 h 6857957"/>
              <a:gd name="connsiteX8638" fmla="*/ 2842895 w 4826000"/>
              <a:gd name="connsiteY8638" fmla="*/ 6034552 h 6857957"/>
              <a:gd name="connsiteX8639" fmla="*/ 2841943 w 4826000"/>
              <a:gd name="connsiteY8639" fmla="*/ 6036485 h 6857957"/>
              <a:gd name="connsiteX8640" fmla="*/ 2840990 w 4826000"/>
              <a:gd name="connsiteY8640" fmla="*/ 6038096 h 6857957"/>
              <a:gd name="connsiteX8641" fmla="*/ 2839720 w 4826000"/>
              <a:gd name="connsiteY8641" fmla="*/ 6039706 h 6857957"/>
              <a:gd name="connsiteX8642" fmla="*/ 2837815 w 4826000"/>
              <a:gd name="connsiteY8642" fmla="*/ 6040994 h 6857957"/>
              <a:gd name="connsiteX8643" fmla="*/ 2835593 w 4826000"/>
              <a:gd name="connsiteY8643" fmla="*/ 6042283 h 6857957"/>
              <a:gd name="connsiteX8644" fmla="*/ 2832735 w 4826000"/>
              <a:gd name="connsiteY8644" fmla="*/ 6043571 h 6857957"/>
              <a:gd name="connsiteX8645" fmla="*/ 2830195 w 4826000"/>
              <a:gd name="connsiteY8645" fmla="*/ 6042605 h 6857957"/>
              <a:gd name="connsiteX8646" fmla="*/ 2828290 w 4826000"/>
              <a:gd name="connsiteY8646" fmla="*/ 6041317 h 6857957"/>
              <a:gd name="connsiteX8647" fmla="*/ 2827020 w 4826000"/>
              <a:gd name="connsiteY8647" fmla="*/ 6040350 h 6857957"/>
              <a:gd name="connsiteX8648" fmla="*/ 2826385 w 4826000"/>
              <a:gd name="connsiteY8648" fmla="*/ 6039062 h 6857957"/>
              <a:gd name="connsiteX8649" fmla="*/ 2826385 w 4826000"/>
              <a:gd name="connsiteY8649" fmla="*/ 6037773 h 6857957"/>
              <a:gd name="connsiteX8650" fmla="*/ 2826702 w 4826000"/>
              <a:gd name="connsiteY8650" fmla="*/ 6036485 h 6857957"/>
              <a:gd name="connsiteX8651" fmla="*/ 2827972 w 4826000"/>
              <a:gd name="connsiteY8651" fmla="*/ 6033586 h 6857957"/>
              <a:gd name="connsiteX8652" fmla="*/ 2828925 w 4826000"/>
              <a:gd name="connsiteY8652" fmla="*/ 6030687 h 6857957"/>
              <a:gd name="connsiteX8653" fmla="*/ 2829242 w 4826000"/>
              <a:gd name="connsiteY8653" fmla="*/ 6029077 h 6857957"/>
              <a:gd name="connsiteX8654" fmla="*/ 2829242 w 4826000"/>
              <a:gd name="connsiteY8654" fmla="*/ 6027466 h 6857957"/>
              <a:gd name="connsiteX8655" fmla="*/ 2828607 w 4826000"/>
              <a:gd name="connsiteY8655" fmla="*/ 6025856 h 6857957"/>
              <a:gd name="connsiteX8656" fmla="*/ 2827020 w 4826000"/>
              <a:gd name="connsiteY8656" fmla="*/ 6024567 h 6857957"/>
              <a:gd name="connsiteX8657" fmla="*/ 2825432 w 4826000"/>
              <a:gd name="connsiteY8657" fmla="*/ 6023279 h 6857957"/>
              <a:gd name="connsiteX8658" fmla="*/ 2822575 w 4826000"/>
              <a:gd name="connsiteY8658" fmla="*/ 6021668 h 6857957"/>
              <a:gd name="connsiteX8659" fmla="*/ 2827020 w 4826000"/>
              <a:gd name="connsiteY8659" fmla="*/ 6022957 h 6857957"/>
              <a:gd name="connsiteX8660" fmla="*/ 2831147 w 4826000"/>
              <a:gd name="connsiteY8660" fmla="*/ 6023279 h 6857957"/>
              <a:gd name="connsiteX8661" fmla="*/ 2832735 w 4826000"/>
              <a:gd name="connsiteY8661" fmla="*/ 6023279 h 6857957"/>
              <a:gd name="connsiteX8662" fmla="*/ 2834005 w 4826000"/>
              <a:gd name="connsiteY8662" fmla="*/ 6022957 h 6857957"/>
              <a:gd name="connsiteX8663" fmla="*/ 2835275 w 4826000"/>
              <a:gd name="connsiteY8663" fmla="*/ 6022313 h 6857957"/>
              <a:gd name="connsiteX8664" fmla="*/ 2111375 w 4826000"/>
              <a:gd name="connsiteY8664" fmla="*/ 6018171 h 6857957"/>
              <a:gd name="connsiteX8665" fmla="*/ 2109470 w 4826000"/>
              <a:gd name="connsiteY8665" fmla="*/ 6019453 h 6857957"/>
              <a:gd name="connsiteX8666" fmla="*/ 2107882 w 4826000"/>
              <a:gd name="connsiteY8666" fmla="*/ 6021377 h 6857957"/>
              <a:gd name="connsiteX8667" fmla="*/ 2106930 w 4826000"/>
              <a:gd name="connsiteY8667" fmla="*/ 6022980 h 6857957"/>
              <a:gd name="connsiteX8668" fmla="*/ 2106295 w 4826000"/>
              <a:gd name="connsiteY8668" fmla="*/ 6024582 h 6857957"/>
              <a:gd name="connsiteX8669" fmla="*/ 2106295 w 4826000"/>
              <a:gd name="connsiteY8669" fmla="*/ 6026185 h 6857957"/>
              <a:gd name="connsiteX8670" fmla="*/ 2106295 w 4826000"/>
              <a:gd name="connsiteY8670" fmla="*/ 6027788 h 6857957"/>
              <a:gd name="connsiteX8671" fmla="*/ 2107247 w 4826000"/>
              <a:gd name="connsiteY8671" fmla="*/ 6031955 h 6857957"/>
              <a:gd name="connsiteX8672" fmla="*/ 2108517 w 4826000"/>
              <a:gd name="connsiteY8672" fmla="*/ 6036122 h 6857957"/>
              <a:gd name="connsiteX8673" fmla="*/ 2110105 w 4826000"/>
              <a:gd name="connsiteY8673" fmla="*/ 6040610 h 6857957"/>
              <a:gd name="connsiteX8674" fmla="*/ 2110741 w 4826000"/>
              <a:gd name="connsiteY8674" fmla="*/ 6043175 h 6857957"/>
              <a:gd name="connsiteX8675" fmla="*/ 2110741 w 4826000"/>
              <a:gd name="connsiteY8675" fmla="*/ 6045739 h 6857957"/>
              <a:gd name="connsiteX8676" fmla="*/ 2110741 w 4826000"/>
              <a:gd name="connsiteY8676" fmla="*/ 6048624 h 6857957"/>
              <a:gd name="connsiteX8677" fmla="*/ 2110422 w 4826000"/>
              <a:gd name="connsiteY8677" fmla="*/ 6051509 h 6857957"/>
              <a:gd name="connsiteX8678" fmla="*/ 2108201 w 4826000"/>
              <a:gd name="connsiteY8678" fmla="*/ 6051189 h 6857957"/>
              <a:gd name="connsiteX8679" fmla="*/ 2106612 w 4826000"/>
              <a:gd name="connsiteY8679" fmla="*/ 6050227 h 6857957"/>
              <a:gd name="connsiteX8680" fmla="*/ 2102802 w 4826000"/>
              <a:gd name="connsiteY8680" fmla="*/ 6048304 h 6857957"/>
              <a:gd name="connsiteX8681" fmla="*/ 2098993 w 4826000"/>
              <a:gd name="connsiteY8681" fmla="*/ 6045739 h 6857957"/>
              <a:gd name="connsiteX8682" fmla="*/ 2095182 w 4826000"/>
              <a:gd name="connsiteY8682" fmla="*/ 6043175 h 6857957"/>
              <a:gd name="connsiteX8683" fmla="*/ 2092960 w 4826000"/>
              <a:gd name="connsiteY8683" fmla="*/ 6042213 h 6857957"/>
              <a:gd name="connsiteX8684" fmla="*/ 2091055 w 4826000"/>
              <a:gd name="connsiteY8684" fmla="*/ 6041251 h 6857957"/>
              <a:gd name="connsiteX8685" fmla="*/ 2088833 w 4826000"/>
              <a:gd name="connsiteY8685" fmla="*/ 6040931 h 6857957"/>
              <a:gd name="connsiteX8686" fmla="*/ 2086293 w 4826000"/>
              <a:gd name="connsiteY8686" fmla="*/ 6040610 h 6857957"/>
              <a:gd name="connsiteX8687" fmla="*/ 2084070 w 4826000"/>
              <a:gd name="connsiteY8687" fmla="*/ 6040610 h 6857957"/>
              <a:gd name="connsiteX8688" fmla="*/ 2081847 w 4826000"/>
              <a:gd name="connsiteY8688" fmla="*/ 6041251 h 6857957"/>
              <a:gd name="connsiteX8689" fmla="*/ 2078990 w 4826000"/>
              <a:gd name="connsiteY8689" fmla="*/ 6042213 h 6857957"/>
              <a:gd name="connsiteX8690" fmla="*/ 2076450 w 4826000"/>
              <a:gd name="connsiteY8690" fmla="*/ 6044136 h 6857957"/>
              <a:gd name="connsiteX8691" fmla="*/ 2073276 w 4826000"/>
              <a:gd name="connsiteY8691" fmla="*/ 6041893 h 6857957"/>
              <a:gd name="connsiteX8692" fmla="*/ 2071687 w 4826000"/>
              <a:gd name="connsiteY8692" fmla="*/ 6040931 h 6857957"/>
              <a:gd name="connsiteX8693" fmla="*/ 2070736 w 4826000"/>
              <a:gd name="connsiteY8693" fmla="*/ 6039969 h 6857957"/>
              <a:gd name="connsiteX8694" fmla="*/ 2070417 w 4826000"/>
              <a:gd name="connsiteY8694" fmla="*/ 6039007 h 6857957"/>
              <a:gd name="connsiteX8695" fmla="*/ 2070100 w 4826000"/>
              <a:gd name="connsiteY8695" fmla="*/ 6038046 h 6857957"/>
              <a:gd name="connsiteX8696" fmla="*/ 2070100 w 4826000"/>
              <a:gd name="connsiteY8696" fmla="*/ 6037405 h 6857957"/>
              <a:gd name="connsiteX8697" fmla="*/ 2070417 w 4826000"/>
              <a:gd name="connsiteY8697" fmla="*/ 6036443 h 6857957"/>
              <a:gd name="connsiteX8698" fmla="*/ 2071052 w 4826000"/>
              <a:gd name="connsiteY8698" fmla="*/ 6035161 h 6857957"/>
              <a:gd name="connsiteX8699" fmla="*/ 2071687 w 4826000"/>
              <a:gd name="connsiteY8699" fmla="*/ 6034520 h 6857957"/>
              <a:gd name="connsiteX8700" fmla="*/ 2074227 w 4826000"/>
              <a:gd name="connsiteY8700" fmla="*/ 6032596 h 6857957"/>
              <a:gd name="connsiteX8701" fmla="*/ 2077085 w 4826000"/>
              <a:gd name="connsiteY8701" fmla="*/ 6031314 h 6857957"/>
              <a:gd name="connsiteX8702" fmla="*/ 2080896 w 4826000"/>
              <a:gd name="connsiteY8702" fmla="*/ 6029711 h 6857957"/>
              <a:gd name="connsiteX8703" fmla="*/ 2089150 w 4826000"/>
              <a:gd name="connsiteY8703" fmla="*/ 6026506 h 6857957"/>
              <a:gd name="connsiteX8704" fmla="*/ 2097722 w 4826000"/>
              <a:gd name="connsiteY8704" fmla="*/ 6023621 h 6857957"/>
              <a:gd name="connsiteX8705" fmla="*/ 2105342 w 4826000"/>
              <a:gd name="connsiteY8705" fmla="*/ 6020736 h 6857957"/>
              <a:gd name="connsiteX8706" fmla="*/ 2108517 w 4826000"/>
              <a:gd name="connsiteY8706" fmla="*/ 6019453 h 6857957"/>
              <a:gd name="connsiteX8707" fmla="*/ 1065666 w 4826000"/>
              <a:gd name="connsiteY8707" fmla="*/ 6018171 h 6857957"/>
              <a:gd name="connsiteX8708" fmla="*/ 1069097 w 4826000"/>
              <a:gd name="connsiteY8708" fmla="*/ 6018502 h 6857957"/>
              <a:gd name="connsiteX8709" fmla="*/ 1072216 w 4826000"/>
              <a:gd name="connsiteY8709" fmla="*/ 6018833 h 6857957"/>
              <a:gd name="connsiteX8710" fmla="*/ 1075645 w 4826000"/>
              <a:gd name="connsiteY8710" fmla="*/ 6019494 h 6857957"/>
              <a:gd name="connsiteX8711" fmla="*/ 1078763 w 4826000"/>
              <a:gd name="connsiteY8711" fmla="*/ 6020156 h 6857957"/>
              <a:gd name="connsiteX8712" fmla="*/ 1081882 w 4826000"/>
              <a:gd name="connsiteY8712" fmla="*/ 6021479 h 6857957"/>
              <a:gd name="connsiteX8713" fmla="*/ 1084376 w 4826000"/>
              <a:gd name="connsiteY8713" fmla="*/ 6022801 h 6857957"/>
              <a:gd name="connsiteX8714" fmla="*/ 1086871 w 4826000"/>
              <a:gd name="connsiteY8714" fmla="*/ 6024455 h 6857957"/>
              <a:gd name="connsiteX8715" fmla="*/ 1088742 w 4826000"/>
              <a:gd name="connsiteY8715" fmla="*/ 6025778 h 6857957"/>
              <a:gd name="connsiteX8716" fmla="*/ 1089989 w 4826000"/>
              <a:gd name="connsiteY8716" fmla="*/ 6027762 h 6857957"/>
              <a:gd name="connsiteX8717" fmla="*/ 1090613 w 4826000"/>
              <a:gd name="connsiteY8717" fmla="*/ 6029747 h 6857957"/>
              <a:gd name="connsiteX8718" fmla="*/ 1090613 w 4826000"/>
              <a:gd name="connsiteY8718" fmla="*/ 6030739 h 6857957"/>
              <a:gd name="connsiteX8719" fmla="*/ 1090613 w 4826000"/>
              <a:gd name="connsiteY8719" fmla="*/ 6031731 h 6857957"/>
              <a:gd name="connsiteX8720" fmla="*/ 1089677 w 4826000"/>
              <a:gd name="connsiteY8720" fmla="*/ 6034046 h 6857957"/>
              <a:gd name="connsiteX8721" fmla="*/ 1085312 w 4826000"/>
              <a:gd name="connsiteY8721" fmla="*/ 6032393 h 6857957"/>
              <a:gd name="connsiteX8722" fmla="*/ 1081882 w 4826000"/>
              <a:gd name="connsiteY8722" fmla="*/ 6030408 h 6857957"/>
              <a:gd name="connsiteX8723" fmla="*/ 1075333 w 4826000"/>
              <a:gd name="connsiteY8723" fmla="*/ 6026109 h 6857957"/>
              <a:gd name="connsiteX8724" fmla="*/ 1071591 w 4826000"/>
              <a:gd name="connsiteY8724" fmla="*/ 6024124 h 6857957"/>
              <a:gd name="connsiteX8725" fmla="*/ 1067537 w 4826000"/>
              <a:gd name="connsiteY8725" fmla="*/ 6022471 h 6857957"/>
              <a:gd name="connsiteX8726" fmla="*/ 1064731 w 4826000"/>
              <a:gd name="connsiteY8726" fmla="*/ 6021809 h 6857957"/>
              <a:gd name="connsiteX8727" fmla="*/ 1062236 w 4826000"/>
              <a:gd name="connsiteY8727" fmla="*/ 6021479 h 6857957"/>
              <a:gd name="connsiteX8728" fmla="*/ 1058806 w 4826000"/>
              <a:gd name="connsiteY8728" fmla="*/ 6021148 h 6857957"/>
              <a:gd name="connsiteX8729" fmla="*/ 1055688 w 4826000"/>
              <a:gd name="connsiteY8729" fmla="*/ 6020817 h 6857957"/>
              <a:gd name="connsiteX8730" fmla="*/ 1057559 w 4826000"/>
              <a:gd name="connsiteY8730" fmla="*/ 6019494 h 6857957"/>
              <a:gd name="connsiteX8731" fmla="*/ 1060053 w 4826000"/>
              <a:gd name="connsiteY8731" fmla="*/ 6018833 h 6857957"/>
              <a:gd name="connsiteX8732" fmla="*/ 1062860 w 4826000"/>
              <a:gd name="connsiteY8732" fmla="*/ 6018502 h 6857957"/>
              <a:gd name="connsiteX8733" fmla="*/ 1769513 w 4826000"/>
              <a:gd name="connsiteY8733" fmla="*/ 6014996 h 6857957"/>
              <a:gd name="connsiteX8734" fmla="*/ 1774543 w 4826000"/>
              <a:gd name="connsiteY8734" fmla="*/ 6014996 h 6857957"/>
              <a:gd name="connsiteX8735" fmla="*/ 1776115 w 4826000"/>
              <a:gd name="connsiteY8735" fmla="*/ 6014996 h 6857957"/>
              <a:gd name="connsiteX8736" fmla="*/ 1777372 w 4826000"/>
              <a:gd name="connsiteY8736" fmla="*/ 6015345 h 6857957"/>
              <a:gd name="connsiteX8737" fmla="*/ 1778001 w 4826000"/>
              <a:gd name="connsiteY8737" fmla="*/ 6015693 h 6857957"/>
              <a:gd name="connsiteX8738" fmla="*/ 1778001 w 4826000"/>
              <a:gd name="connsiteY8738" fmla="*/ 6016390 h 6857957"/>
              <a:gd name="connsiteX8739" fmla="*/ 1778001 w 4826000"/>
              <a:gd name="connsiteY8739" fmla="*/ 6018481 h 6857957"/>
              <a:gd name="connsiteX8740" fmla="*/ 1777686 w 4826000"/>
              <a:gd name="connsiteY8740" fmla="*/ 6019875 h 6857957"/>
              <a:gd name="connsiteX8741" fmla="*/ 1777372 w 4826000"/>
              <a:gd name="connsiteY8741" fmla="*/ 6020572 h 6857957"/>
              <a:gd name="connsiteX8742" fmla="*/ 1776743 w 4826000"/>
              <a:gd name="connsiteY8742" fmla="*/ 6020572 h 6857957"/>
              <a:gd name="connsiteX8743" fmla="*/ 1775486 w 4826000"/>
              <a:gd name="connsiteY8743" fmla="*/ 6021269 h 6857957"/>
              <a:gd name="connsiteX8744" fmla="*/ 1771400 w 4826000"/>
              <a:gd name="connsiteY8744" fmla="*/ 6020224 h 6857957"/>
              <a:gd name="connsiteX8745" fmla="*/ 1768570 w 4826000"/>
              <a:gd name="connsiteY8745" fmla="*/ 6019875 h 6857957"/>
              <a:gd name="connsiteX8746" fmla="*/ 1765741 w 4826000"/>
              <a:gd name="connsiteY8746" fmla="*/ 6019527 h 6857957"/>
              <a:gd name="connsiteX8747" fmla="*/ 1763227 w 4826000"/>
              <a:gd name="connsiteY8747" fmla="*/ 6020224 h 6857957"/>
              <a:gd name="connsiteX8748" fmla="*/ 1761654 w 4826000"/>
              <a:gd name="connsiteY8748" fmla="*/ 6021269 h 6857957"/>
              <a:gd name="connsiteX8749" fmla="*/ 1761026 w 4826000"/>
              <a:gd name="connsiteY8749" fmla="*/ 6022314 h 6857957"/>
              <a:gd name="connsiteX8750" fmla="*/ 1760397 w 4826000"/>
              <a:gd name="connsiteY8750" fmla="*/ 6023360 h 6857957"/>
              <a:gd name="connsiteX8751" fmla="*/ 1760397 w 4826000"/>
              <a:gd name="connsiteY8751" fmla="*/ 6024754 h 6857957"/>
              <a:gd name="connsiteX8752" fmla="*/ 1760711 w 4826000"/>
              <a:gd name="connsiteY8752" fmla="*/ 6026148 h 6857957"/>
              <a:gd name="connsiteX8753" fmla="*/ 1760711 w 4826000"/>
              <a:gd name="connsiteY8753" fmla="*/ 6027542 h 6857957"/>
              <a:gd name="connsiteX8754" fmla="*/ 1760711 w 4826000"/>
              <a:gd name="connsiteY8754" fmla="*/ 6029284 h 6857957"/>
              <a:gd name="connsiteX8755" fmla="*/ 1759139 w 4826000"/>
              <a:gd name="connsiteY8755" fmla="*/ 6028587 h 6857957"/>
              <a:gd name="connsiteX8756" fmla="*/ 1757882 w 4826000"/>
              <a:gd name="connsiteY8756" fmla="*/ 6028239 h 6857957"/>
              <a:gd name="connsiteX8757" fmla="*/ 1756939 w 4826000"/>
              <a:gd name="connsiteY8757" fmla="*/ 6027890 h 6857957"/>
              <a:gd name="connsiteX8758" fmla="*/ 1755681 w 4826000"/>
              <a:gd name="connsiteY8758" fmla="*/ 6027193 h 6857957"/>
              <a:gd name="connsiteX8759" fmla="*/ 1754738 w 4826000"/>
              <a:gd name="connsiteY8759" fmla="*/ 6025799 h 6857957"/>
              <a:gd name="connsiteX8760" fmla="*/ 1753795 w 4826000"/>
              <a:gd name="connsiteY8760" fmla="*/ 6024405 h 6857957"/>
              <a:gd name="connsiteX8761" fmla="*/ 1753167 w 4826000"/>
              <a:gd name="connsiteY8761" fmla="*/ 6023011 h 6857957"/>
              <a:gd name="connsiteX8762" fmla="*/ 1751909 w 4826000"/>
              <a:gd name="connsiteY8762" fmla="*/ 6021618 h 6857957"/>
              <a:gd name="connsiteX8763" fmla="*/ 1750966 w 4826000"/>
              <a:gd name="connsiteY8763" fmla="*/ 6021269 h 6857957"/>
              <a:gd name="connsiteX8764" fmla="*/ 1749709 w 4826000"/>
              <a:gd name="connsiteY8764" fmla="*/ 6020572 h 6857957"/>
              <a:gd name="connsiteX8765" fmla="*/ 1746251 w 4826000"/>
              <a:gd name="connsiteY8765" fmla="*/ 6020224 h 6857957"/>
              <a:gd name="connsiteX8766" fmla="*/ 1747194 w 4826000"/>
              <a:gd name="connsiteY8766" fmla="*/ 6019527 h 6857957"/>
              <a:gd name="connsiteX8767" fmla="*/ 1748451 w 4826000"/>
              <a:gd name="connsiteY8767" fmla="*/ 6018830 h 6857957"/>
              <a:gd name="connsiteX8768" fmla="*/ 1752538 w 4826000"/>
              <a:gd name="connsiteY8768" fmla="*/ 6017784 h 6857957"/>
              <a:gd name="connsiteX8769" fmla="*/ 1758196 w 4826000"/>
              <a:gd name="connsiteY8769" fmla="*/ 6016739 h 6857957"/>
              <a:gd name="connsiteX8770" fmla="*/ 1764169 w 4826000"/>
              <a:gd name="connsiteY8770" fmla="*/ 6015693 h 6857957"/>
              <a:gd name="connsiteX8771" fmla="*/ 1458913 w 4826000"/>
              <a:gd name="connsiteY8771" fmla="*/ 6014996 h 6857957"/>
              <a:gd name="connsiteX8772" fmla="*/ 1462406 w 4826000"/>
              <a:gd name="connsiteY8772" fmla="*/ 6014996 h 6857957"/>
              <a:gd name="connsiteX8773" fmla="*/ 1465898 w 4826000"/>
              <a:gd name="connsiteY8773" fmla="*/ 6015629 h 6857957"/>
              <a:gd name="connsiteX8774" fmla="*/ 1469073 w 4826000"/>
              <a:gd name="connsiteY8774" fmla="*/ 6016262 h 6857957"/>
              <a:gd name="connsiteX8775" fmla="*/ 1472248 w 4826000"/>
              <a:gd name="connsiteY8775" fmla="*/ 6017527 h 6857957"/>
              <a:gd name="connsiteX8776" fmla="*/ 1477646 w 4826000"/>
              <a:gd name="connsiteY8776" fmla="*/ 6020058 h 6857957"/>
              <a:gd name="connsiteX8777" fmla="*/ 1482726 w 4826000"/>
              <a:gd name="connsiteY8777" fmla="*/ 6023222 h 6857957"/>
              <a:gd name="connsiteX8778" fmla="*/ 1487488 w 4826000"/>
              <a:gd name="connsiteY8778" fmla="*/ 6025753 h 6857957"/>
              <a:gd name="connsiteX8779" fmla="*/ 1489711 w 4826000"/>
              <a:gd name="connsiteY8779" fmla="*/ 6027018 h 6857957"/>
              <a:gd name="connsiteX8780" fmla="*/ 1491616 w 4826000"/>
              <a:gd name="connsiteY8780" fmla="*/ 6027651 h 6857957"/>
              <a:gd name="connsiteX8781" fmla="*/ 1494156 w 4826000"/>
              <a:gd name="connsiteY8781" fmla="*/ 6028600 h 6857957"/>
              <a:gd name="connsiteX8782" fmla="*/ 1496062 w 4826000"/>
              <a:gd name="connsiteY8782" fmla="*/ 6028600 h 6857957"/>
              <a:gd name="connsiteX8783" fmla="*/ 1497966 w 4826000"/>
              <a:gd name="connsiteY8783" fmla="*/ 6028284 h 6857957"/>
              <a:gd name="connsiteX8784" fmla="*/ 1499871 w 4826000"/>
              <a:gd name="connsiteY8784" fmla="*/ 6027335 h 6857957"/>
              <a:gd name="connsiteX8785" fmla="*/ 1503998 w 4826000"/>
              <a:gd name="connsiteY8785" fmla="*/ 6028284 h 6857957"/>
              <a:gd name="connsiteX8786" fmla="*/ 1506222 w 4826000"/>
              <a:gd name="connsiteY8786" fmla="*/ 6029233 h 6857957"/>
              <a:gd name="connsiteX8787" fmla="*/ 1507173 w 4826000"/>
              <a:gd name="connsiteY8787" fmla="*/ 6029866 h 6857957"/>
              <a:gd name="connsiteX8788" fmla="*/ 1507173 w 4826000"/>
              <a:gd name="connsiteY8788" fmla="*/ 6030182 h 6857957"/>
              <a:gd name="connsiteX8789" fmla="*/ 1507173 w 4826000"/>
              <a:gd name="connsiteY8789" fmla="*/ 6030498 h 6857957"/>
              <a:gd name="connsiteX8790" fmla="*/ 1506222 w 4826000"/>
              <a:gd name="connsiteY8790" fmla="*/ 6031131 h 6857957"/>
              <a:gd name="connsiteX8791" fmla="*/ 1504951 w 4826000"/>
              <a:gd name="connsiteY8791" fmla="*/ 6031764 h 6857957"/>
              <a:gd name="connsiteX8792" fmla="*/ 1499871 w 4826000"/>
              <a:gd name="connsiteY8792" fmla="*/ 6033029 h 6857957"/>
              <a:gd name="connsiteX8793" fmla="*/ 1494156 w 4826000"/>
              <a:gd name="connsiteY8793" fmla="*/ 6034295 h 6857957"/>
              <a:gd name="connsiteX8794" fmla="*/ 1488441 w 4826000"/>
              <a:gd name="connsiteY8794" fmla="*/ 6035877 h 6857957"/>
              <a:gd name="connsiteX8795" fmla="*/ 1486218 w 4826000"/>
              <a:gd name="connsiteY8795" fmla="*/ 6036509 h 6857957"/>
              <a:gd name="connsiteX8796" fmla="*/ 1483996 w 4826000"/>
              <a:gd name="connsiteY8796" fmla="*/ 6037142 h 6857957"/>
              <a:gd name="connsiteX8797" fmla="*/ 1483043 w 4826000"/>
              <a:gd name="connsiteY8797" fmla="*/ 6038091 h 6857957"/>
              <a:gd name="connsiteX8798" fmla="*/ 1482726 w 4826000"/>
              <a:gd name="connsiteY8798" fmla="*/ 6038408 h 6857957"/>
              <a:gd name="connsiteX8799" fmla="*/ 1482408 w 4826000"/>
              <a:gd name="connsiteY8799" fmla="*/ 6038724 h 6857957"/>
              <a:gd name="connsiteX8800" fmla="*/ 1483043 w 4826000"/>
              <a:gd name="connsiteY8800" fmla="*/ 6039357 h 6857957"/>
              <a:gd name="connsiteX8801" fmla="*/ 1483996 w 4826000"/>
              <a:gd name="connsiteY8801" fmla="*/ 6039989 h 6857957"/>
              <a:gd name="connsiteX8802" fmla="*/ 1486536 w 4826000"/>
              <a:gd name="connsiteY8802" fmla="*/ 6040622 h 6857957"/>
              <a:gd name="connsiteX8803" fmla="*/ 1489394 w 4826000"/>
              <a:gd name="connsiteY8803" fmla="*/ 6040939 h 6857957"/>
              <a:gd name="connsiteX8804" fmla="*/ 1493203 w 4826000"/>
              <a:gd name="connsiteY8804" fmla="*/ 6040939 h 6857957"/>
              <a:gd name="connsiteX8805" fmla="*/ 1501142 w 4826000"/>
              <a:gd name="connsiteY8805" fmla="*/ 6040622 h 6857957"/>
              <a:gd name="connsiteX8806" fmla="*/ 1509078 w 4826000"/>
              <a:gd name="connsiteY8806" fmla="*/ 6040622 h 6857957"/>
              <a:gd name="connsiteX8807" fmla="*/ 1505903 w 4826000"/>
              <a:gd name="connsiteY8807" fmla="*/ 6043153 h 6857957"/>
              <a:gd name="connsiteX8808" fmla="*/ 1502728 w 4826000"/>
              <a:gd name="connsiteY8808" fmla="*/ 6045368 h 6857957"/>
              <a:gd name="connsiteX8809" fmla="*/ 1498918 w 4826000"/>
              <a:gd name="connsiteY8809" fmla="*/ 6047582 h 6857957"/>
              <a:gd name="connsiteX8810" fmla="*/ 1496062 w 4826000"/>
              <a:gd name="connsiteY8810" fmla="*/ 6049797 h 6857957"/>
              <a:gd name="connsiteX8811" fmla="*/ 1494791 w 4826000"/>
              <a:gd name="connsiteY8811" fmla="*/ 6051379 h 6857957"/>
              <a:gd name="connsiteX8812" fmla="*/ 1493522 w 4826000"/>
              <a:gd name="connsiteY8812" fmla="*/ 6052644 h 6857957"/>
              <a:gd name="connsiteX8813" fmla="*/ 1492568 w 4826000"/>
              <a:gd name="connsiteY8813" fmla="*/ 6053910 h 6857957"/>
              <a:gd name="connsiteX8814" fmla="*/ 1491933 w 4826000"/>
              <a:gd name="connsiteY8814" fmla="*/ 6055492 h 6857957"/>
              <a:gd name="connsiteX8815" fmla="*/ 1491616 w 4826000"/>
              <a:gd name="connsiteY8815" fmla="*/ 6057073 h 6857957"/>
              <a:gd name="connsiteX8816" fmla="*/ 1491616 w 4826000"/>
              <a:gd name="connsiteY8816" fmla="*/ 6058972 h 6857957"/>
              <a:gd name="connsiteX8817" fmla="*/ 1491933 w 4826000"/>
              <a:gd name="connsiteY8817" fmla="*/ 6060870 h 6857957"/>
              <a:gd name="connsiteX8818" fmla="*/ 1493203 w 4826000"/>
              <a:gd name="connsiteY8818" fmla="*/ 6063085 h 6857957"/>
              <a:gd name="connsiteX8819" fmla="*/ 1500823 w 4826000"/>
              <a:gd name="connsiteY8819" fmla="*/ 6065299 h 6857957"/>
              <a:gd name="connsiteX8820" fmla="*/ 1507808 w 4826000"/>
              <a:gd name="connsiteY8820" fmla="*/ 6067830 h 6857957"/>
              <a:gd name="connsiteX8821" fmla="*/ 1514476 w 4826000"/>
              <a:gd name="connsiteY8821" fmla="*/ 6070361 h 6857957"/>
              <a:gd name="connsiteX8822" fmla="*/ 1520826 w 4826000"/>
              <a:gd name="connsiteY8822" fmla="*/ 6073208 h 6857957"/>
              <a:gd name="connsiteX8823" fmla="*/ 1517968 w 4826000"/>
              <a:gd name="connsiteY8823" fmla="*/ 6074474 h 6857957"/>
              <a:gd name="connsiteX8824" fmla="*/ 1514476 w 4826000"/>
              <a:gd name="connsiteY8824" fmla="*/ 6075107 h 6857957"/>
              <a:gd name="connsiteX8825" fmla="*/ 1510983 w 4826000"/>
              <a:gd name="connsiteY8825" fmla="*/ 6075423 h 6857957"/>
              <a:gd name="connsiteX8826" fmla="*/ 1506856 w 4826000"/>
              <a:gd name="connsiteY8826" fmla="*/ 6075107 h 6857957"/>
              <a:gd name="connsiteX8827" fmla="*/ 1503363 w 4826000"/>
              <a:gd name="connsiteY8827" fmla="*/ 6074474 h 6857957"/>
              <a:gd name="connsiteX8828" fmla="*/ 1499553 w 4826000"/>
              <a:gd name="connsiteY8828" fmla="*/ 6073208 h 6857957"/>
              <a:gd name="connsiteX8829" fmla="*/ 1497966 w 4826000"/>
              <a:gd name="connsiteY8829" fmla="*/ 6072259 h 6857957"/>
              <a:gd name="connsiteX8830" fmla="*/ 1496378 w 4826000"/>
              <a:gd name="connsiteY8830" fmla="*/ 6070994 h 6857957"/>
              <a:gd name="connsiteX8831" fmla="*/ 1495108 w 4826000"/>
              <a:gd name="connsiteY8831" fmla="*/ 6069728 h 6857957"/>
              <a:gd name="connsiteX8832" fmla="*/ 1494156 w 4826000"/>
              <a:gd name="connsiteY8832" fmla="*/ 6068463 h 6857957"/>
              <a:gd name="connsiteX8833" fmla="*/ 1488441 w 4826000"/>
              <a:gd name="connsiteY8833" fmla="*/ 6070361 h 6857957"/>
              <a:gd name="connsiteX8834" fmla="*/ 1484314 w 4826000"/>
              <a:gd name="connsiteY8834" fmla="*/ 6072576 h 6857957"/>
              <a:gd name="connsiteX8835" fmla="*/ 1483043 w 4826000"/>
              <a:gd name="connsiteY8835" fmla="*/ 6073525 h 6857957"/>
              <a:gd name="connsiteX8836" fmla="*/ 1482091 w 4826000"/>
              <a:gd name="connsiteY8836" fmla="*/ 6074474 h 6857957"/>
              <a:gd name="connsiteX8837" fmla="*/ 1481138 w 4826000"/>
              <a:gd name="connsiteY8837" fmla="*/ 6075423 h 6857957"/>
              <a:gd name="connsiteX8838" fmla="*/ 1480821 w 4826000"/>
              <a:gd name="connsiteY8838" fmla="*/ 6076372 h 6857957"/>
              <a:gd name="connsiteX8839" fmla="*/ 1480821 w 4826000"/>
              <a:gd name="connsiteY8839" fmla="*/ 6077321 h 6857957"/>
              <a:gd name="connsiteX8840" fmla="*/ 1481138 w 4826000"/>
              <a:gd name="connsiteY8840" fmla="*/ 6078270 h 6857957"/>
              <a:gd name="connsiteX8841" fmla="*/ 1482091 w 4826000"/>
              <a:gd name="connsiteY8841" fmla="*/ 6080485 h 6857957"/>
              <a:gd name="connsiteX8842" fmla="*/ 1483678 w 4826000"/>
              <a:gd name="connsiteY8842" fmla="*/ 6082383 h 6857957"/>
              <a:gd name="connsiteX8843" fmla="*/ 1486218 w 4826000"/>
              <a:gd name="connsiteY8843" fmla="*/ 6084281 h 6857957"/>
              <a:gd name="connsiteX8844" fmla="*/ 1491298 w 4826000"/>
              <a:gd name="connsiteY8844" fmla="*/ 6088710 h 6857957"/>
              <a:gd name="connsiteX8845" fmla="*/ 1494156 w 4826000"/>
              <a:gd name="connsiteY8845" fmla="*/ 6090925 h 6857957"/>
              <a:gd name="connsiteX8846" fmla="*/ 1496696 w 4826000"/>
              <a:gd name="connsiteY8846" fmla="*/ 6093140 h 6857957"/>
              <a:gd name="connsiteX8847" fmla="*/ 1498602 w 4826000"/>
              <a:gd name="connsiteY8847" fmla="*/ 6095987 h 6857957"/>
              <a:gd name="connsiteX8848" fmla="*/ 1499871 w 4826000"/>
              <a:gd name="connsiteY8848" fmla="*/ 6098202 h 6857957"/>
              <a:gd name="connsiteX8849" fmla="*/ 1500506 w 4826000"/>
              <a:gd name="connsiteY8849" fmla="*/ 6099467 h 6857957"/>
              <a:gd name="connsiteX8850" fmla="*/ 1500823 w 4826000"/>
              <a:gd name="connsiteY8850" fmla="*/ 6101049 h 6857957"/>
              <a:gd name="connsiteX8851" fmla="*/ 1500506 w 4826000"/>
              <a:gd name="connsiteY8851" fmla="*/ 6102631 h 6857957"/>
              <a:gd name="connsiteX8852" fmla="*/ 1499871 w 4826000"/>
              <a:gd name="connsiteY8852" fmla="*/ 6103896 h 6857957"/>
              <a:gd name="connsiteX8853" fmla="*/ 1496062 w 4826000"/>
              <a:gd name="connsiteY8853" fmla="*/ 6102631 h 6857957"/>
              <a:gd name="connsiteX8854" fmla="*/ 1491298 w 4826000"/>
              <a:gd name="connsiteY8854" fmla="*/ 6100416 h 6857957"/>
              <a:gd name="connsiteX8855" fmla="*/ 1481138 w 4826000"/>
              <a:gd name="connsiteY8855" fmla="*/ 6096303 h 6857957"/>
              <a:gd name="connsiteX8856" fmla="*/ 1476058 w 4826000"/>
              <a:gd name="connsiteY8856" fmla="*/ 6094405 h 6857957"/>
              <a:gd name="connsiteX8857" fmla="*/ 1471614 w 4826000"/>
              <a:gd name="connsiteY8857" fmla="*/ 6093140 h 6857957"/>
              <a:gd name="connsiteX8858" fmla="*/ 1469708 w 4826000"/>
              <a:gd name="connsiteY8858" fmla="*/ 6092823 h 6857957"/>
              <a:gd name="connsiteX8859" fmla="*/ 1468120 w 4826000"/>
              <a:gd name="connsiteY8859" fmla="*/ 6092823 h 6857957"/>
              <a:gd name="connsiteX8860" fmla="*/ 1466850 w 4826000"/>
              <a:gd name="connsiteY8860" fmla="*/ 6093140 h 6857957"/>
              <a:gd name="connsiteX8861" fmla="*/ 1465898 w 4826000"/>
              <a:gd name="connsiteY8861" fmla="*/ 6093772 h 6857957"/>
              <a:gd name="connsiteX8862" fmla="*/ 1462088 w 4826000"/>
              <a:gd name="connsiteY8862" fmla="*/ 6090925 h 6857957"/>
              <a:gd name="connsiteX8863" fmla="*/ 1459548 w 4826000"/>
              <a:gd name="connsiteY8863" fmla="*/ 6088394 h 6857957"/>
              <a:gd name="connsiteX8864" fmla="*/ 1457643 w 4826000"/>
              <a:gd name="connsiteY8864" fmla="*/ 6085863 h 6857957"/>
              <a:gd name="connsiteX8865" fmla="*/ 1456373 w 4826000"/>
              <a:gd name="connsiteY8865" fmla="*/ 6083332 h 6857957"/>
              <a:gd name="connsiteX8866" fmla="*/ 1455420 w 4826000"/>
              <a:gd name="connsiteY8866" fmla="*/ 6081118 h 6857957"/>
              <a:gd name="connsiteX8867" fmla="*/ 1455103 w 4826000"/>
              <a:gd name="connsiteY8867" fmla="*/ 6078587 h 6857957"/>
              <a:gd name="connsiteX8868" fmla="*/ 1455103 w 4826000"/>
              <a:gd name="connsiteY8868" fmla="*/ 6076372 h 6857957"/>
              <a:gd name="connsiteX8869" fmla="*/ 1455420 w 4826000"/>
              <a:gd name="connsiteY8869" fmla="*/ 6074157 h 6857957"/>
              <a:gd name="connsiteX8870" fmla="*/ 1456690 w 4826000"/>
              <a:gd name="connsiteY8870" fmla="*/ 6068779 h 6857957"/>
              <a:gd name="connsiteX8871" fmla="*/ 1457960 w 4826000"/>
              <a:gd name="connsiteY8871" fmla="*/ 6063085 h 6857957"/>
              <a:gd name="connsiteX8872" fmla="*/ 1458278 w 4826000"/>
              <a:gd name="connsiteY8872" fmla="*/ 6059921 h 6857957"/>
              <a:gd name="connsiteX8873" fmla="*/ 1458595 w 4826000"/>
              <a:gd name="connsiteY8873" fmla="*/ 6056124 h 6857957"/>
              <a:gd name="connsiteX8874" fmla="*/ 1458595 w 4826000"/>
              <a:gd name="connsiteY8874" fmla="*/ 6052012 h 6857957"/>
              <a:gd name="connsiteX8875" fmla="*/ 1457960 w 4826000"/>
              <a:gd name="connsiteY8875" fmla="*/ 6047582 h 6857957"/>
              <a:gd name="connsiteX8876" fmla="*/ 1453198 w 4826000"/>
              <a:gd name="connsiteY8876" fmla="*/ 6046317 h 6857957"/>
              <a:gd name="connsiteX8877" fmla="*/ 1447483 w 4826000"/>
              <a:gd name="connsiteY8877" fmla="*/ 6045368 h 6857957"/>
              <a:gd name="connsiteX8878" fmla="*/ 1441769 w 4826000"/>
              <a:gd name="connsiteY8878" fmla="*/ 6044419 h 6857957"/>
              <a:gd name="connsiteX8879" fmla="*/ 1436370 w 4826000"/>
              <a:gd name="connsiteY8879" fmla="*/ 6043153 h 6857957"/>
              <a:gd name="connsiteX8880" fmla="*/ 1433830 w 4826000"/>
              <a:gd name="connsiteY8880" fmla="*/ 6042204 h 6857957"/>
              <a:gd name="connsiteX8881" fmla="*/ 1432243 w 4826000"/>
              <a:gd name="connsiteY8881" fmla="*/ 6041571 h 6857957"/>
              <a:gd name="connsiteX8882" fmla="*/ 1430973 w 4826000"/>
              <a:gd name="connsiteY8882" fmla="*/ 6040622 h 6857957"/>
              <a:gd name="connsiteX8883" fmla="*/ 1430338 w 4826000"/>
              <a:gd name="connsiteY8883" fmla="*/ 6039673 h 6857957"/>
              <a:gd name="connsiteX8884" fmla="*/ 1430655 w 4826000"/>
              <a:gd name="connsiteY8884" fmla="*/ 6038724 h 6857957"/>
              <a:gd name="connsiteX8885" fmla="*/ 1431290 w 4826000"/>
              <a:gd name="connsiteY8885" fmla="*/ 6037775 h 6857957"/>
              <a:gd name="connsiteX8886" fmla="*/ 1433195 w 4826000"/>
              <a:gd name="connsiteY8886" fmla="*/ 6036193 h 6857957"/>
              <a:gd name="connsiteX8887" fmla="*/ 1436370 w 4826000"/>
              <a:gd name="connsiteY8887" fmla="*/ 6034611 h 6857957"/>
              <a:gd name="connsiteX8888" fmla="*/ 1440498 w 4826000"/>
              <a:gd name="connsiteY8888" fmla="*/ 6036193 h 6857957"/>
              <a:gd name="connsiteX8889" fmla="*/ 1444309 w 4826000"/>
              <a:gd name="connsiteY8889" fmla="*/ 6038091 h 6857957"/>
              <a:gd name="connsiteX8890" fmla="*/ 1447483 w 4826000"/>
              <a:gd name="connsiteY8890" fmla="*/ 6039989 h 6857957"/>
              <a:gd name="connsiteX8891" fmla="*/ 1450658 w 4826000"/>
              <a:gd name="connsiteY8891" fmla="*/ 6042204 h 6857957"/>
              <a:gd name="connsiteX8892" fmla="*/ 1453833 w 4826000"/>
              <a:gd name="connsiteY8892" fmla="*/ 6041571 h 6857957"/>
              <a:gd name="connsiteX8893" fmla="*/ 1456373 w 4826000"/>
              <a:gd name="connsiteY8893" fmla="*/ 6040622 h 6857957"/>
              <a:gd name="connsiteX8894" fmla="*/ 1459230 w 4826000"/>
              <a:gd name="connsiteY8894" fmla="*/ 6039673 h 6857957"/>
              <a:gd name="connsiteX8895" fmla="*/ 1460818 w 4826000"/>
              <a:gd name="connsiteY8895" fmla="*/ 6039357 h 6857957"/>
              <a:gd name="connsiteX8896" fmla="*/ 1463040 w 4826000"/>
              <a:gd name="connsiteY8896" fmla="*/ 6039357 h 6857957"/>
              <a:gd name="connsiteX8897" fmla="*/ 1459548 w 4826000"/>
              <a:gd name="connsiteY8897" fmla="*/ 6038724 h 6857957"/>
              <a:gd name="connsiteX8898" fmla="*/ 1457008 w 4826000"/>
              <a:gd name="connsiteY8898" fmla="*/ 6038091 h 6857957"/>
              <a:gd name="connsiteX8899" fmla="*/ 1454786 w 4826000"/>
              <a:gd name="connsiteY8899" fmla="*/ 6037459 h 6857957"/>
              <a:gd name="connsiteX8900" fmla="*/ 1453833 w 4826000"/>
              <a:gd name="connsiteY8900" fmla="*/ 6036826 h 6857957"/>
              <a:gd name="connsiteX8901" fmla="*/ 1453198 w 4826000"/>
              <a:gd name="connsiteY8901" fmla="*/ 6035877 h 6857957"/>
              <a:gd name="connsiteX8902" fmla="*/ 1452880 w 4826000"/>
              <a:gd name="connsiteY8902" fmla="*/ 6034611 h 6857957"/>
              <a:gd name="connsiteX8903" fmla="*/ 1453198 w 4826000"/>
              <a:gd name="connsiteY8903" fmla="*/ 6032713 h 6857957"/>
              <a:gd name="connsiteX8904" fmla="*/ 1453515 w 4826000"/>
              <a:gd name="connsiteY8904" fmla="*/ 6031764 h 6857957"/>
              <a:gd name="connsiteX8905" fmla="*/ 1453198 w 4826000"/>
              <a:gd name="connsiteY8905" fmla="*/ 6030815 h 6857957"/>
              <a:gd name="connsiteX8906" fmla="*/ 1452880 w 4826000"/>
              <a:gd name="connsiteY8906" fmla="*/ 6029866 h 6857957"/>
              <a:gd name="connsiteX8907" fmla="*/ 1452246 w 4826000"/>
              <a:gd name="connsiteY8907" fmla="*/ 6029233 h 6857957"/>
              <a:gd name="connsiteX8908" fmla="*/ 1450975 w 4826000"/>
              <a:gd name="connsiteY8908" fmla="*/ 6028284 h 6857957"/>
              <a:gd name="connsiteX8909" fmla="*/ 1448435 w 4826000"/>
              <a:gd name="connsiteY8909" fmla="*/ 6027335 h 6857957"/>
              <a:gd name="connsiteX8910" fmla="*/ 1445578 w 4826000"/>
              <a:gd name="connsiteY8910" fmla="*/ 6026702 h 6857957"/>
              <a:gd name="connsiteX8911" fmla="*/ 1441133 w 4826000"/>
              <a:gd name="connsiteY8911" fmla="*/ 6026069 h 6857957"/>
              <a:gd name="connsiteX8912" fmla="*/ 1442085 w 4826000"/>
              <a:gd name="connsiteY8912" fmla="*/ 6025436 h 6857957"/>
              <a:gd name="connsiteX8913" fmla="*/ 1443038 w 4826000"/>
              <a:gd name="connsiteY8913" fmla="*/ 6024804 h 6857957"/>
              <a:gd name="connsiteX8914" fmla="*/ 1444625 w 4826000"/>
              <a:gd name="connsiteY8914" fmla="*/ 6024171 h 6857957"/>
              <a:gd name="connsiteX8915" fmla="*/ 1446530 w 4826000"/>
              <a:gd name="connsiteY8915" fmla="*/ 6023855 h 6857957"/>
              <a:gd name="connsiteX8916" fmla="*/ 1455103 w 4826000"/>
              <a:gd name="connsiteY8916" fmla="*/ 6022589 h 6857957"/>
              <a:gd name="connsiteX8917" fmla="*/ 1459230 w 4826000"/>
              <a:gd name="connsiteY8917" fmla="*/ 6021640 h 6857957"/>
              <a:gd name="connsiteX8918" fmla="*/ 1460500 w 4826000"/>
              <a:gd name="connsiteY8918" fmla="*/ 6021007 h 6857957"/>
              <a:gd name="connsiteX8919" fmla="*/ 1461453 w 4826000"/>
              <a:gd name="connsiteY8919" fmla="*/ 6020058 h 6857957"/>
              <a:gd name="connsiteX8920" fmla="*/ 1462088 w 4826000"/>
              <a:gd name="connsiteY8920" fmla="*/ 6019109 h 6857957"/>
              <a:gd name="connsiteX8921" fmla="*/ 1461770 w 4826000"/>
              <a:gd name="connsiteY8921" fmla="*/ 6018160 h 6857957"/>
              <a:gd name="connsiteX8922" fmla="*/ 1460818 w 4826000"/>
              <a:gd name="connsiteY8922" fmla="*/ 6016578 h 6857957"/>
              <a:gd name="connsiteX8923" fmla="*/ 1985963 w 4826000"/>
              <a:gd name="connsiteY8923" fmla="*/ 6013408 h 6857957"/>
              <a:gd name="connsiteX8924" fmla="*/ 1984161 w 4826000"/>
              <a:gd name="connsiteY8924" fmla="*/ 6017441 h 6857957"/>
              <a:gd name="connsiteX8925" fmla="*/ 1982059 w 4826000"/>
              <a:gd name="connsiteY8925" fmla="*/ 6021163 h 6857957"/>
              <a:gd name="connsiteX8926" fmla="*/ 1980557 w 4826000"/>
              <a:gd name="connsiteY8926" fmla="*/ 6023955 h 6857957"/>
              <a:gd name="connsiteX8927" fmla="*/ 1979355 w 4826000"/>
              <a:gd name="connsiteY8927" fmla="*/ 6026747 h 6857957"/>
              <a:gd name="connsiteX8928" fmla="*/ 1979055 w 4826000"/>
              <a:gd name="connsiteY8928" fmla="*/ 6028608 h 6857957"/>
              <a:gd name="connsiteX8929" fmla="*/ 1978755 w 4826000"/>
              <a:gd name="connsiteY8929" fmla="*/ 6029849 h 6857957"/>
              <a:gd name="connsiteX8930" fmla="*/ 1978755 w 4826000"/>
              <a:gd name="connsiteY8930" fmla="*/ 6031400 h 6857957"/>
              <a:gd name="connsiteX8931" fmla="*/ 1979355 w 4826000"/>
              <a:gd name="connsiteY8931" fmla="*/ 6032951 h 6857957"/>
              <a:gd name="connsiteX8932" fmla="*/ 1979956 w 4826000"/>
              <a:gd name="connsiteY8932" fmla="*/ 6034502 h 6857957"/>
              <a:gd name="connsiteX8933" fmla="*/ 1980857 w 4826000"/>
              <a:gd name="connsiteY8933" fmla="*/ 6036674 h 6857957"/>
              <a:gd name="connsiteX8934" fmla="*/ 1982059 w 4826000"/>
              <a:gd name="connsiteY8934" fmla="*/ 6038535 h 6857957"/>
              <a:gd name="connsiteX8935" fmla="*/ 1984161 w 4826000"/>
              <a:gd name="connsiteY8935" fmla="*/ 6040396 h 6857957"/>
              <a:gd name="connsiteX8936" fmla="*/ 1981157 w 4826000"/>
              <a:gd name="connsiteY8936" fmla="*/ 6040086 h 6857957"/>
              <a:gd name="connsiteX8937" fmla="*/ 1978755 w 4826000"/>
              <a:gd name="connsiteY8937" fmla="*/ 6039466 h 6857957"/>
              <a:gd name="connsiteX8938" fmla="*/ 1974550 w 4826000"/>
              <a:gd name="connsiteY8938" fmla="*/ 6037915 h 6857957"/>
              <a:gd name="connsiteX8939" fmla="*/ 1970345 w 4826000"/>
              <a:gd name="connsiteY8939" fmla="*/ 6036674 h 6857957"/>
              <a:gd name="connsiteX8940" fmla="*/ 1967642 w 4826000"/>
              <a:gd name="connsiteY8940" fmla="*/ 6036053 h 6857957"/>
              <a:gd name="connsiteX8941" fmla="*/ 1964939 w 4826000"/>
              <a:gd name="connsiteY8941" fmla="*/ 6035743 h 6857957"/>
              <a:gd name="connsiteX8942" fmla="*/ 1964038 w 4826000"/>
              <a:gd name="connsiteY8942" fmla="*/ 6033572 h 6857957"/>
              <a:gd name="connsiteX8943" fmla="*/ 1963738 w 4826000"/>
              <a:gd name="connsiteY8943" fmla="*/ 6031400 h 6857957"/>
              <a:gd name="connsiteX8944" fmla="*/ 1963738 w 4826000"/>
              <a:gd name="connsiteY8944" fmla="*/ 6029539 h 6857957"/>
              <a:gd name="connsiteX8945" fmla="*/ 1963738 w 4826000"/>
              <a:gd name="connsiteY8945" fmla="*/ 6027678 h 6857957"/>
              <a:gd name="connsiteX8946" fmla="*/ 1964038 w 4826000"/>
              <a:gd name="connsiteY8946" fmla="*/ 6025817 h 6857957"/>
              <a:gd name="connsiteX8947" fmla="*/ 1964639 w 4826000"/>
              <a:gd name="connsiteY8947" fmla="*/ 6024265 h 6857957"/>
              <a:gd name="connsiteX8948" fmla="*/ 1965239 w 4826000"/>
              <a:gd name="connsiteY8948" fmla="*/ 6022714 h 6857957"/>
              <a:gd name="connsiteX8949" fmla="*/ 1966441 w 4826000"/>
              <a:gd name="connsiteY8949" fmla="*/ 6021474 h 6857957"/>
              <a:gd name="connsiteX8950" fmla="*/ 1967642 w 4826000"/>
              <a:gd name="connsiteY8950" fmla="*/ 6019923 h 6857957"/>
              <a:gd name="connsiteX8951" fmla="*/ 1969746 w 4826000"/>
              <a:gd name="connsiteY8951" fmla="*/ 6018682 h 6857957"/>
              <a:gd name="connsiteX8952" fmla="*/ 1971547 w 4826000"/>
              <a:gd name="connsiteY8952" fmla="*/ 6017441 h 6857957"/>
              <a:gd name="connsiteX8953" fmla="*/ 1973650 w 4826000"/>
              <a:gd name="connsiteY8953" fmla="*/ 6016510 h 6857957"/>
              <a:gd name="connsiteX8954" fmla="*/ 1976052 w 4826000"/>
              <a:gd name="connsiteY8954" fmla="*/ 6015580 h 6857957"/>
              <a:gd name="connsiteX8955" fmla="*/ 1979055 w 4826000"/>
              <a:gd name="connsiteY8955" fmla="*/ 6014959 h 6857957"/>
              <a:gd name="connsiteX8956" fmla="*/ 1491077 w 4826000"/>
              <a:gd name="connsiteY8956" fmla="*/ 6011821 h 6857957"/>
              <a:gd name="connsiteX8957" fmla="*/ 1494298 w 4826000"/>
              <a:gd name="connsiteY8957" fmla="*/ 6012117 h 6857957"/>
              <a:gd name="connsiteX8958" fmla="*/ 1496553 w 4826000"/>
              <a:gd name="connsiteY8958" fmla="*/ 6012412 h 6857957"/>
              <a:gd name="connsiteX8959" fmla="*/ 1498485 w 4826000"/>
              <a:gd name="connsiteY8959" fmla="*/ 6012707 h 6857957"/>
              <a:gd name="connsiteX8960" fmla="*/ 1500740 w 4826000"/>
              <a:gd name="connsiteY8960" fmla="*/ 6013298 h 6857957"/>
              <a:gd name="connsiteX8961" fmla="*/ 1502028 w 4826000"/>
              <a:gd name="connsiteY8961" fmla="*/ 6013889 h 6857957"/>
              <a:gd name="connsiteX8962" fmla="*/ 1503317 w 4826000"/>
              <a:gd name="connsiteY8962" fmla="*/ 6015070 h 6857957"/>
              <a:gd name="connsiteX8963" fmla="*/ 1504283 w 4826000"/>
              <a:gd name="connsiteY8963" fmla="*/ 6015956 h 6857957"/>
              <a:gd name="connsiteX8964" fmla="*/ 1504927 w 4826000"/>
              <a:gd name="connsiteY8964" fmla="*/ 6016842 h 6857957"/>
              <a:gd name="connsiteX8965" fmla="*/ 1505894 w 4826000"/>
              <a:gd name="connsiteY8965" fmla="*/ 6019205 h 6857957"/>
              <a:gd name="connsiteX8966" fmla="*/ 1506216 w 4826000"/>
              <a:gd name="connsiteY8966" fmla="*/ 6021863 h 6857957"/>
              <a:gd name="connsiteX8967" fmla="*/ 1506538 w 4826000"/>
              <a:gd name="connsiteY8967" fmla="*/ 6024521 h 6857957"/>
              <a:gd name="connsiteX8968" fmla="*/ 1497841 w 4826000"/>
              <a:gd name="connsiteY8968" fmla="*/ 6022749 h 6857957"/>
              <a:gd name="connsiteX8969" fmla="*/ 1493976 w 4826000"/>
              <a:gd name="connsiteY8969" fmla="*/ 6021863 h 6857957"/>
              <a:gd name="connsiteX8970" fmla="*/ 1490433 w 4826000"/>
              <a:gd name="connsiteY8970" fmla="*/ 6020386 h 6857957"/>
              <a:gd name="connsiteX8971" fmla="*/ 1487534 w 4826000"/>
              <a:gd name="connsiteY8971" fmla="*/ 6018910 h 6857957"/>
              <a:gd name="connsiteX8972" fmla="*/ 1486567 w 4826000"/>
              <a:gd name="connsiteY8972" fmla="*/ 6018319 h 6857957"/>
              <a:gd name="connsiteX8973" fmla="*/ 1485279 w 4826000"/>
              <a:gd name="connsiteY8973" fmla="*/ 6017433 h 6857957"/>
              <a:gd name="connsiteX8974" fmla="*/ 1484635 w 4826000"/>
              <a:gd name="connsiteY8974" fmla="*/ 6016251 h 6857957"/>
              <a:gd name="connsiteX8975" fmla="*/ 1484314 w 4826000"/>
              <a:gd name="connsiteY8975" fmla="*/ 6015070 h 6857957"/>
              <a:gd name="connsiteX8976" fmla="*/ 1484314 w 4826000"/>
              <a:gd name="connsiteY8976" fmla="*/ 6013593 h 6857957"/>
              <a:gd name="connsiteX8977" fmla="*/ 1484314 w 4826000"/>
              <a:gd name="connsiteY8977" fmla="*/ 6012117 h 6857957"/>
              <a:gd name="connsiteX8978" fmla="*/ 1289051 w 4826000"/>
              <a:gd name="connsiteY8978" fmla="*/ 6011821 h 6857957"/>
              <a:gd name="connsiteX8979" fmla="*/ 1292544 w 4826000"/>
              <a:gd name="connsiteY8979" fmla="*/ 6012758 h 6857957"/>
              <a:gd name="connsiteX8980" fmla="*/ 1295401 w 4826000"/>
              <a:gd name="connsiteY8980" fmla="*/ 6014007 h 6857957"/>
              <a:gd name="connsiteX8981" fmla="*/ 1296671 w 4826000"/>
              <a:gd name="connsiteY8981" fmla="*/ 6014944 h 6857957"/>
              <a:gd name="connsiteX8982" fmla="*/ 1296989 w 4826000"/>
              <a:gd name="connsiteY8982" fmla="*/ 6015569 h 6857957"/>
              <a:gd name="connsiteX8983" fmla="*/ 1296989 w 4826000"/>
              <a:gd name="connsiteY8983" fmla="*/ 6015881 h 6857957"/>
              <a:gd name="connsiteX8984" fmla="*/ 1296671 w 4826000"/>
              <a:gd name="connsiteY8984" fmla="*/ 6016818 h 6857957"/>
              <a:gd name="connsiteX8985" fmla="*/ 1295719 w 4826000"/>
              <a:gd name="connsiteY8985" fmla="*/ 6017755 h 6857957"/>
              <a:gd name="connsiteX8986" fmla="*/ 1292226 w 4826000"/>
              <a:gd name="connsiteY8986" fmla="*/ 6019941 h 6857957"/>
              <a:gd name="connsiteX8987" fmla="*/ 1288417 w 4826000"/>
              <a:gd name="connsiteY8987" fmla="*/ 6022439 h 6857957"/>
              <a:gd name="connsiteX8988" fmla="*/ 1286511 w 4826000"/>
              <a:gd name="connsiteY8988" fmla="*/ 6023688 h 6857957"/>
              <a:gd name="connsiteX8989" fmla="*/ 1284923 w 4826000"/>
              <a:gd name="connsiteY8989" fmla="*/ 6024938 h 6857957"/>
              <a:gd name="connsiteX8990" fmla="*/ 1283971 w 4826000"/>
              <a:gd name="connsiteY8990" fmla="*/ 6026187 h 6857957"/>
              <a:gd name="connsiteX8991" fmla="*/ 1283653 w 4826000"/>
              <a:gd name="connsiteY8991" fmla="*/ 6027436 h 6857957"/>
              <a:gd name="connsiteX8992" fmla="*/ 1283971 w 4826000"/>
              <a:gd name="connsiteY8992" fmla="*/ 6028685 h 6857957"/>
              <a:gd name="connsiteX8993" fmla="*/ 1284288 w 4826000"/>
              <a:gd name="connsiteY8993" fmla="*/ 6029310 h 6857957"/>
              <a:gd name="connsiteX8994" fmla="*/ 1285558 w 4826000"/>
              <a:gd name="connsiteY8994" fmla="*/ 6030871 h 6857957"/>
              <a:gd name="connsiteX8995" fmla="*/ 1283337 w 4826000"/>
              <a:gd name="connsiteY8995" fmla="*/ 6030871 h 6857957"/>
              <a:gd name="connsiteX8996" fmla="*/ 1281431 w 4826000"/>
              <a:gd name="connsiteY8996" fmla="*/ 6030559 h 6857957"/>
              <a:gd name="connsiteX8997" fmla="*/ 1279843 w 4826000"/>
              <a:gd name="connsiteY8997" fmla="*/ 6029934 h 6857957"/>
              <a:gd name="connsiteX8998" fmla="*/ 1278573 w 4826000"/>
              <a:gd name="connsiteY8998" fmla="*/ 6028997 h 6857957"/>
              <a:gd name="connsiteX8999" fmla="*/ 1277938 w 4826000"/>
              <a:gd name="connsiteY8999" fmla="*/ 6028373 h 6857957"/>
              <a:gd name="connsiteX9000" fmla="*/ 1277621 w 4826000"/>
              <a:gd name="connsiteY9000" fmla="*/ 6026811 h 6857957"/>
              <a:gd name="connsiteX9001" fmla="*/ 1277303 w 4826000"/>
              <a:gd name="connsiteY9001" fmla="*/ 6024625 h 6857957"/>
              <a:gd name="connsiteX9002" fmla="*/ 1277621 w 4826000"/>
              <a:gd name="connsiteY9002" fmla="*/ 6019316 h 6857957"/>
              <a:gd name="connsiteX9003" fmla="*/ 1277621 w 4826000"/>
              <a:gd name="connsiteY9003" fmla="*/ 6016818 h 6857957"/>
              <a:gd name="connsiteX9004" fmla="*/ 1276986 w 4826000"/>
              <a:gd name="connsiteY9004" fmla="*/ 6015881 h 6857957"/>
              <a:gd name="connsiteX9005" fmla="*/ 1276351 w 4826000"/>
              <a:gd name="connsiteY9005" fmla="*/ 6014944 h 6857957"/>
              <a:gd name="connsiteX9006" fmla="*/ 1279526 w 4826000"/>
              <a:gd name="connsiteY9006" fmla="*/ 6015881 h 6857957"/>
              <a:gd name="connsiteX9007" fmla="*/ 1282383 w 4826000"/>
              <a:gd name="connsiteY9007" fmla="*/ 6016193 h 6857957"/>
              <a:gd name="connsiteX9008" fmla="*/ 1284606 w 4826000"/>
              <a:gd name="connsiteY9008" fmla="*/ 6016506 h 6857957"/>
              <a:gd name="connsiteX9009" fmla="*/ 1286193 w 4826000"/>
              <a:gd name="connsiteY9009" fmla="*/ 6016193 h 6857957"/>
              <a:gd name="connsiteX9010" fmla="*/ 1288099 w 4826000"/>
              <a:gd name="connsiteY9010" fmla="*/ 6015881 h 6857957"/>
              <a:gd name="connsiteX9011" fmla="*/ 1288734 w 4826000"/>
              <a:gd name="connsiteY9011" fmla="*/ 6014944 h 6857957"/>
              <a:gd name="connsiteX9012" fmla="*/ 1289369 w 4826000"/>
              <a:gd name="connsiteY9012" fmla="*/ 6013383 h 6857957"/>
              <a:gd name="connsiteX9013" fmla="*/ 1007485 w 4826000"/>
              <a:gd name="connsiteY9013" fmla="*/ 6011821 h 6857957"/>
              <a:gd name="connsiteX9014" fmla="*/ 1011863 w 4826000"/>
              <a:gd name="connsiteY9014" fmla="*/ 6013741 h 6857957"/>
              <a:gd name="connsiteX9015" fmla="*/ 1014893 w 4826000"/>
              <a:gd name="connsiteY9015" fmla="*/ 6015981 h 6857957"/>
              <a:gd name="connsiteX9016" fmla="*/ 1017587 w 4826000"/>
              <a:gd name="connsiteY9016" fmla="*/ 6017901 h 6857957"/>
              <a:gd name="connsiteX9017" fmla="*/ 1019608 w 4826000"/>
              <a:gd name="connsiteY9017" fmla="*/ 6020460 h 6857957"/>
              <a:gd name="connsiteX9018" fmla="*/ 1021291 w 4826000"/>
              <a:gd name="connsiteY9018" fmla="*/ 6023020 h 6857957"/>
              <a:gd name="connsiteX9019" fmla="*/ 1022303 w 4826000"/>
              <a:gd name="connsiteY9019" fmla="*/ 6025580 h 6857957"/>
              <a:gd name="connsiteX9020" fmla="*/ 1022975 w 4826000"/>
              <a:gd name="connsiteY9020" fmla="*/ 6028139 h 6857957"/>
              <a:gd name="connsiteX9021" fmla="*/ 1023985 w 4826000"/>
              <a:gd name="connsiteY9021" fmla="*/ 6031339 h 6857957"/>
              <a:gd name="connsiteX9022" fmla="*/ 1024659 w 4826000"/>
              <a:gd name="connsiteY9022" fmla="*/ 6037098 h 6857957"/>
              <a:gd name="connsiteX9023" fmla="*/ 1025332 w 4826000"/>
              <a:gd name="connsiteY9023" fmla="*/ 6042538 h 6857957"/>
              <a:gd name="connsiteX9024" fmla="*/ 1025669 w 4826000"/>
              <a:gd name="connsiteY9024" fmla="*/ 6045417 h 6857957"/>
              <a:gd name="connsiteX9025" fmla="*/ 1026343 w 4826000"/>
              <a:gd name="connsiteY9025" fmla="*/ 6047977 h 6857957"/>
              <a:gd name="connsiteX9026" fmla="*/ 1027353 w 4826000"/>
              <a:gd name="connsiteY9026" fmla="*/ 6050537 h 6857957"/>
              <a:gd name="connsiteX9027" fmla="*/ 1028700 w 4826000"/>
              <a:gd name="connsiteY9027" fmla="*/ 6053096 h 6857957"/>
              <a:gd name="connsiteX9028" fmla="*/ 1026006 w 4826000"/>
              <a:gd name="connsiteY9028" fmla="*/ 6053096 h 6857957"/>
              <a:gd name="connsiteX9029" fmla="*/ 1024322 w 4826000"/>
              <a:gd name="connsiteY9029" fmla="*/ 6052776 h 6857957"/>
              <a:gd name="connsiteX9030" fmla="*/ 1022638 w 4826000"/>
              <a:gd name="connsiteY9030" fmla="*/ 6052456 h 6857957"/>
              <a:gd name="connsiteX9031" fmla="*/ 1021628 w 4826000"/>
              <a:gd name="connsiteY9031" fmla="*/ 6051816 h 6857957"/>
              <a:gd name="connsiteX9032" fmla="*/ 1020955 w 4826000"/>
              <a:gd name="connsiteY9032" fmla="*/ 6050537 h 6857957"/>
              <a:gd name="connsiteX9033" fmla="*/ 1020955 w 4826000"/>
              <a:gd name="connsiteY9033" fmla="*/ 6049897 h 6857957"/>
              <a:gd name="connsiteX9034" fmla="*/ 1020281 w 4826000"/>
              <a:gd name="connsiteY9034" fmla="*/ 6047657 h 6857957"/>
              <a:gd name="connsiteX9035" fmla="*/ 1020281 w 4826000"/>
              <a:gd name="connsiteY9035" fmla="*/ 6046697 h 6857957"/>
              <a:gd name="connsiteX9036" fmla="*/ 1019608 w 4826000"/>
              <a:gd name="connsiteY9036" fmla="*/ 6046057 h 6857957"/>
              <a:gd name="connsiteX9037" fmla="*/ 1018934 w 4826000"/>
              <a:gd name="connsiteY9037" fmla="*/ 6045097 h 6857957"/>
              <a:gd name="connsiteX9038" fmla="*/ 1017924 w 4826000"/>
              <a:gd name="connsiteY9038" fmla="*/ 6044777 h 6857957"/>
              <a:gd name="connsiteX9039" fmla="*/ 1016240 w 4826000"/>
              <a:gd name="connsiteY9039" fmla="*/ 6044457 h 6857957"/>
              <a:gd name="connsiteX9040" fmla="*/ 1013546 w 4826000"/>
              <a:gd name="connsiteY9040" fmla="*/ 6044457 h 6857957"/>
              <a:gd name="connsiteX9041" fmla="*/ 1010517 w 4826000"/>
              <a:gd name="connsiteY9041" fmla="*/ 6044777 h 6857957"/>
              <a:gd name="connsiteX9042" fmla="*/ 1006475 w 4826000"/>
              <a:gd name="connsiteY9042" fmla="*/ 6045417 h 6857957"/>
              <a:gd name="connsiteX9043" fmla="*/ 1010180 w 4826000"/>
              <a:gd name="connsiteY9043" fmla="*/ 6040938 h 6857957"/>
              <a:gd name="connsiteX9044" fmla="*/ 1011189 w 4826000"/>
              <a:gd name="connsiteY9044" fmla="*/ 6039018 h 6857957"/>
              <a:gd name="connsiteX9045" fmla="*/ 1012199 w 4826000"/>
              <a:gd name="connsiteY9045" fmla="*/ 6037098 h 6857957"/>
              <a:gd name="connsiteX9046" fmla="*/ 1012873 w 4826000"/>
              <a:gd name="connsiteY9046" fmla="*/ 6034858 h 6857957"/>
              <a:gd name="connsiteX9047" fmla="*/ 1013546 w 4826000"/>
              <a:gd name="connsiteY9047" fmla="*/ 6032939 h 6857957"/>
              <a:gd name="connsiteX9048" fmla="*/ 1013884 w 4826000"/>
              <a:gd name="connsiteY9048" fmla="*/ 6031019 h 6857957"/>
              <a:gd name="connsiteX9049" fmla="*/ 1013884 w 4826000"/>
              <a:gd name="connsiteY9049" fmla="*/ 6029419 h 6857957"/>
              <a:gd name="connsiteX9050" fmla="*/ 1013210 w 4826000"/>
              <a:gd name="connsiteY9050" fmla="*/ 6025260 h 6857957"/>
              <a:gd name="connsiteX9051" fmla="*/ 1012199 w 4826000"/>
              <a:gd name="connsiteY9051" fmla="*/ 6021100 h 6857957"/>
              <a:gd name="connsiteX9052" fmla="*/ 1010180 w 4826000"/>
              <a:gd name="connsiteY9052" fmla="*/ 6016941 h 6857957"/>
              <a:gd name="connsiteX9053" fmla="*/ 1098551 w 4826000"/>
              <a:gd name="connsiteY9053" fmla="*/ 6008646 h 6857957"/>
              <a:gd name="connsiteX9054" fmla="*/ 1103164 w 4826000"/>
              <a:gd name="connsiteY9054" fmla="*/ 6010526 h 6857957"/>
              <a:gd name="connsiteX9055" fmla="*/ 1105470 w 4826000"/>
              <a:gd name="connsiteY9055" fmla="*/ 6011466 h 6857957"/>
              <a:gd name="connsiteX9056" fmla="*/ 1107118 w 4826000"/>
              <a:gd name="connsiteY9056" fmla="*/ 6012720 h 6857957"/>
              <a:gd name="connsiteX9057" fmla="*/ 1110083 w 4826000"/>
              <a:gd name="connsiteY9057" fmla="*/ 6015539 h 6857957"/>
              <a:gd name="connsiteX9058" fmla="*/ 1112389 w 4826000"/>
              <a:gd name="connsiteY9058" fmla="*/ 6018359 h 6857957"/>
              <a:gd name="connsiteX9059" fmla="*/ 1114037 w 4826000"/>
              <a:gd name="connsiteY9059" fmla="*/ 6021806 h 6857957"/>
              <a:gd name="connsiteX9060" fmla="*/ 1115025 w 4826000"/>
              <a:gd name="connsiteY9060" fmla="*/ 6025253 h 6857957"/>
              <a:gd name="connsiteX9061" fmla="*/ 1115685 w 4826000"/>
              <a:gd name="connsiteY9061" fmla="*/ 6029013 h 6857957"/>
              <a:gd name="connsiteX9062" fmla="*/ 1116014 w 4826000"/>
              <a:gd name="connsiteY9062" fmla="*/ 6032459 h 6857957"/>
              <a:gd name="connsiteX9063" fmla="*/ 1112719 w 4826000"/>
              <a:gd name="connsiteY9063" fmla="*/ 6031519 h 6857957"/>
              <a:gd name="connsiteX9064" fmla="*/ 1109424 w 4826000"/>
              <a:gd name="connsiteY9064" fmla="*/ 6030266 h 6857957"/>
              <a:gd name="connsiteX9065" fmla="*/ 1107447 w 4826000"/>
              <a:gd name="connsiteY9065" fmla="*/ 6029013 h 6857957"/>
              <a:gd name="connsiteX9066" fmla="*/ 1105800 w 4826000"/>
              <a:gd name="connsiteY9066" fmla="*/ 6028073 h 6857957"/>
              <a:gd name="connsiteX9067" fmla="*/ 1104482 w 4826000"/>
              <a:gd name="connsiteY9067" fmla="*/ 6026506 h 6857957"/>
              <a:gd name="connsiteX9068" fmla="*/ 1103824 w 4826000"/>
              <a:gd name="connsiteY9068" fmla="*/ 6025253 h 6857957"/>
              <a:gd name="connsiteX9069" fmla="*/ 1102834 w 4826000"/>
              <a:gd name="connsiteY9069" fmla="*/ 6023999 h 6857957"/>
              <a:gd name="connsiteX9070" fmla="*/ 1102505 w 4826000"/>
              <a:gd name="connsiteY9070" fmla="*/ 6022746 h 6857957"/>
              <a:gd name="connsiteX9071" fmla="*/ 1102505 w 4826000"/>
              <a:gd name="connsiteY9071" fmla="*/ 6019926 h 6857957"/>
              <a:gd name="connsiteX9072" fmla="*/ 1101847 w 4826000"/>
              <a:gd name="connsiteY9072" fmla="*/ 6016793 h 6857957"/>
              <a:gd name="connsiteX9073" fmla="*/ 1101516 w 4826000"/>
              <a:gd name="connsiteY9073" fmla="*/ 6015226 h 6857957"/>
              <a:gd name="connsiteX9074" fmla="*/ 1100857 w 4826000"/>
              <a:gd name="connsiteY9074" fmla="*/ 6013033 h 6857957"/>
              <a:gd name="connsiteX9075" fmla="*/ 1099869 w 4826000"/>
              <a:gd name="connsiteY9075" fmla="*/ 6010840 h 6857957"/>
              <a:gd name="connsiteX9076" fmla="*/ 2206570 w 4826000"/>
              <a:gd name="connsiteY9076" fmla="*/ 6002296 h 6857957"/>
              <a:gd name="connsiteX9077" fmla="*/ 2210022 w 4826000"/>
              <a:gd name="connsiteY9077" fmla="*/ 6003592 h 6857957"/>
              <a:gd name="connsiteX9078" fmla="*/ 2214416 w 4826000"/>
              <a:gd name="connsiteY9078" fmla="*/ 6004888 h 6857957"/>
              <a:gd name="connsiteX9079" fmla="*/ 2218181 w 4826000"/>
              <a:gd name="connsiteY9079" fmla="*/ 6006184 h 6857957"/>
              <a:gd name="connsiteX9080" fmla="*/ 2222261 w 4826000"/>
              <a:gd name="connsiteY9080" fmla="*/ 6007804 h 6857957"/>
              <a:gd name="connsiteX9081" fmla="*/ 2225399 w 4826000"/>
              <a:gd name="connsiteY9081" fmla="*/ 6009424 h 6857957"/>
              <a:gd name="connsiteX9082" fmla="*/ 2226969 w 4826000"/>
              <a:gd name="connsiteY9082" fmla="*/ 6010396 h 6857957"/>
              <a:gd name="connsiteX9083" fmla="*/ 2227909 w 4826000"/>
              <a:gd name="connsiteY9083" fmla="*/ 6011692 h 6857957"/>
              <a:gd name="connsiteX9084" fmla="*/ 2228537 w 4826000"/>
              <a:gd name="connsiteY9084" fmla="*/ 6012988 h 6857957"/>
              <a:gd name="connsiteX9085" fmla="*/ 2228851 w 4826000"/>
              <a:gd name="connsiteY9085" fmla="*/ 6014607 h 6857957"/>
              <a:gd name="connsiteX9086" fmla="*/ 2228851 w 4826000"/>
              <a:gd name="connsiteY9086" fmla="*/ 6016227 h 6857957"/>
              <a:gd name="connsiteX9087" fmla="*/ 2228537 w 4826000"/>
              <a:gd name="connsiteY9087" fmla="*/ 6018171 h 6857957"/>
              <a:gd name="connsiteX9088" fmla="*/ 2217240 w 4826000"/>
              <a:gd name="connsiteY9088" fmla="*/ 6015579 h 6857957"/>
              <a:gd name="connsiteX9089" fmla="*/ 2211905 w 4826000"/>
              <a:gd name="connsiteY9089" fmla="*/ 6013636 h 6857957"/>
              <a:gd name="connsiteX9090" fmla="*/ 2207198 w 4826000"/>
              <a:gd name="connsiteY9090" fmla="*/ 6011692 h 6857957"/>
              <a:gd name="connsiteX9091" fmla="*/ 2205315 w 4826000"/>
              <a:gd name="connsiteY9091" fmla="*/ 6010720 h 6857957"/>
              <a:gd name="connsiteX9092" fmla="*/ 2203432 w 4826000"/>
              <a:gd name="connsiteY9092" fmla="*/ 6009748 h 6857957"/>
              <a:gd name="connsiteX9093" fmla="*/ 2202490 w 4826000"/>
              <a:gd name="connsiteY9093" fmla="*/ 6008776 h 6857957"/>
              <a:gd name="connsiteX9094" fmla="*/ 2201863 w 4826000"/>
              <a:gd name="connsiteY9094" fmla="*/ 6007480 h 6857957"/>
              <a:gd name="connsiteX9095" fmla="*/ 2201863 w 4826000"/>
              <a:gd name="connsiteY9095" fmla="*/ 6006184 h 6857957"/>
              <a:gd name="connsiteX9096" fmla="*/ 2202490 w 4826000"/>
              <a:gd name="connsiteY9096" fmla="*/ 6004888 h 6857957"/>
              <a:gd name="connsiteX9097" fmla="*/ 2204059 w 4826000"/>
              <a:gd name="connsiteY9097" fmla="*/ 6003592 h 6857957"/>
              <a:gd name="connsiteX9098" fmla="*/ 1959227 w 4826000"/>
              <a:gd name="connsiteY9098" fmla="*/ 5999121 h 6857957"/>
              <a:gd name="connsiteX9099" fmla="*/ 1962176 w 4826000"/>
              <a:gd name="connsiteY9099" fmla="*/ 5999723 h 6857957"/>
              <a:gd name="connsiteX9100" fmla="*/ 1964141 w 4826000"/>
              <a:gd name="connsiteY9100" fmla="*/ 6000326 h 6857957"/>
              <a:gd name="connsiteX9101" fmla="*/ 1966107 w 4826000"/>
              <a:gd name="connsiteY9101" fmla="*/ 6001229 h 6857957"/>
              <a:gd name="connsiteX9102" fmla="*/ 1967745 w 4826000"/>
              <a:gd name="connsiteY9102" fmla="*/ 6002433 h 6857957"/>
              <a:gd name="connsiteX9103" fmla="*/ 1969383 w 4826000"/>
              <a:gd name="connsiteY9103" fmla="*/ 6003638 h 6857957"/>
              <a:gd name="connsiteX9104" fmla="*/ 1970365 w 4826000"/>
              <a:gd name="connsiteY9104" fmla="*/ 6005444 h 6857957"/>
              <a:gd name="connsiteX9105" fmla="*/ 1971021 w 4826000"/>
              <a:gd name="connsiteY9105" fmla="*/ 6007251 h 6857957"/>
              <a:gd name="connsiteX9106" fmla="*/ 1971676 w 4826000"/>
              <a:gd name="connsiteY9106" fmla="*/ 6009057 h 6857957"/>
              <a:gd name="connsiteX9107" fmla="*/ 1971676 w 4826000"/>
              <a:gd name="connsiteY9107" fmla="*/ 6010563 h 6857957"/>
              <a:gd name="connsiteX9108" fmla="*/ 1971348 w 4826000"/>
              <a:gd name="connsiteY9108" fmla="*/ 6012369 h 6857957"/>
              <a:gd name="connsiteX9109" fmla="*/ 1970365 w 4826000"/>
              <a:gd name="connsiteY9109" fmla="*/ 6014176 h 6857957"/>
              <a:gd name="connsiteX9110" fmla="*/ 1969383 w 4826000"/>
              <a:gd name="connsiteY9110" fmla="*/ 6015380 h 6857957"/>
              <a:gd name="connsiteX9111" fmla="*/ 1967418 w 4826000"/>
              <a:gd name="connsiteY9111" fmla="*/ 6016584 h 6857957"/>
              <a:gd name="connsiteX9112" fmla="*/ 1962503 w 4826000"/>
              <a:gd name="connsiteY9112" fmla="*/ 6016283 h 6857957"/>
              <a:gd name="connsiteX9113" fmla="*/ 1958900 w 4826000"/>
              <a:gd name="connsiteY9113" fmla="*/ 6015982 h 6857957"/>
              <a:gd name="connsiteX9114" fmla="*/ 1956607 w 4826000"/>
              <a:gd name="connsiteY9114" fmla="*/ 6015380 h 6857957"/>
              <a:gd name="connsiteX9115" fmla="*/ 1955296 w 4826000"/>
              <a:gd name="connsiteY9115" fmla="*/ 6014778 h 6857957"/>
              <a:gd name="connsiteX9116" fmla="*/ 1954641 w 4826000"/>
              <a:gd name="connsiteY9116" fmla="*/ 6013272 h 6857957"/>
              <a:gd name="connsiteX9117" fmla="*/ 1954641 w 4826000"/>
              <a:gd name="connsiteY9117" fmla="*/ 6012369 h 6857957"/>
              <a:gd name="connsiteX9118" fmla="*/ 1955296 w 4826000"/>
              <a:gd name="connsiteY9118" fmla="*/ 6011165 h 6857957"/>
              <a:gd name="connsiteX9119" fmla="*/ 1955952 w 4826000"/>
              <a:gd name="connsiteY9119" fmla="*/ 6009960 h 6857957"/>
              <a:gd name="connsiteX9120" fmla="*/ 1957589 w 4826000"/>
              <a:gd name="connsiteY9120" fmla="*/ 6007552 h 6857957"/>
              <a:gd name="connsiteX9121" fmla="*/ 1958245 w 4826000"/>
              <a:gd name="connsiteY9121" fmla="*/ 6006046 h 6857957"/>
              <a:gd name="connsiteX9122" fmla="*/ 1958572 w 4826000"/>
              <a:gd name="connsiteY9122" fmla="*/ 6004842 h 6857957"/>
              <a:gd name="connsiteX9123" fmla="*/ 1957917 w 4826000"/>
              <a:gd name="connsiteY9123" fmla="*/ 6003638 h 6857957"/>
              <a:gd name="connsiteX9124" fmla="*/ 1956935 w 4826000"/>
              <a:gd name="connsiteY9124" fmla="*/ 6002734 h 6857957"/>
              <a:gd name="connsiteX9125" fmla="*/ 1954641 w 4826000"/>
              <a:gd name="connsiteY9125" fmla="*/ 6002132 h 6857957"/>
              <a:gd name="connsiteX9126" fmla="*/ 1951038 w 4826000"/>
              <a:gd name="connsiteY9126" fmla="*/ 6001530 h 6857957"/>
              <a:gd name="connsiteX9127" fmla="*/ 1954314 w 4826000"/>
              <a:gd name="connsiteY9127" fmla="*/ 6000326 h 6857957"/>
              <a:gd name="connsiteX9128" fmla="*/ 1956935 w 4826000"/>
              <a:gd name="connsiteY9128" fmla="*/ 5999723 h 6857957"/>
              <a:gd name="connsiteX9129" fmla="*/ 2471425 w 4826000"/>
              <a:gd name="connsiteY9129" fmla="*/ 5991183 h 6857957"/>
              <a:gd name="connsiteX9130" fmla="*/ 2471738 w 4826000"/>
              <a:gd name="connsiteY9130" fmla="*/ 5992653 h 6857957"/>
              <a:gd name="connsiteX9131" fmla="*/ 2471425 w 4826000"/>
              <a:gd name="connsiteY9131" fmla="*/ 5993829 h 6857957"/>
              <a:gd name="connsiteX9132" fmla="*/ 2471112 w 4826000"/>
              <a:gd name="connsiteY9132" fmla="*/ 5994711 h 6857957"/>
              <a:gd name="connsiteX9133" fmla="*/ 2470487 w 4826000"/>
              <a:gd name="connsiteY9133" fmla="*/ 5995593 h 6857957"/>
              <a:gd name="connsiteX9134" fmla="*/ 2469235 w 4826000"/>
              <a:gd name="connsiteY9134" fmla="*/ 5996181 h 6857957"/>
              <a:gd name="connsiteX9135" fmla="*/ 2467984 w 4826000"/>
              <a:gd name="connsiteY9135" fmla="*/ 5996769 h 6857957"/>
              <a:gd name="connsiteX9136" fmla="*/ 2464543 w 4826000"/>
              <a:gd name="connsiteY9136" fmla="*/ 5997945 h 6857957"/>
              <a:gd name="connsiteX9137" fmla="*/ 2460164 w 4826000"/>
              <a:gd name="connsiteY9137" fmla="*/ 5998827 h 6857957"/>
              <a:gd name="connsiteX9138" fmla="*/ 2455472 w 4826000"/>
              <a:gd name="connsiteY9138" fmla="*/ 5999121 h 6857957"/>
              <a:gd name="connsiteX9139" fmla="*/ 2449841 w 4826000"/>
              <a:gd name="connsiteY9139" fmla="*/ 5999121 h 6857957"/>
              <a:gd name="connsiteX9140" fmla="*/ 2444211 w 4826000"/>
              <a:gd name="connsiteY9140" fmla="*/ 5999121 h 6857957"/>
              <a:gd name="connsiteX9141" fmla="*/ 2432950 w 4826000"/>
              <a:gd name="connsiteY9141" fmla="*/ 5998533 h 6857957"/>
              <a:gd name="connsiteX9142" fmla="*/ 2422001 w 4826000"/>
              <a:gd name="connsiteY9142" fmla="*/ 5997651 h 6857957"/>
              <a:gd name="connsiteX9143" fmla="*/ 2413243 w 4826000"/>
              <a:gd name="connsiteY9143" fmla="*/ 5997357 h 6857957"/>
              <a:gd name="connsiteX9144" fmla="*/ 2410428 w 4826000"/>
              <a:gd name="connsiteY9144" fmla="*/ 5997651 h 6857957"/>
              <a:gd name="connsiteX9145" fmla="*/ 2408239 w 4826000"/>
              <a:gd name="connsiteY9145" fmla="*/ 5997945 h 6857957"/>
              <a:gd name="connsiteX9146" fmla="*/ 2408551 w 4826000"/>
              <a:gd name="connsiteY9146" fmla="*/ 5997357 h 6857957"/>
              <a:gd name="connsiteX9147" fmla="*/ 2409176 w 4826000"/>
              <a:gd name="connsiteY9147" fmla="*/ 5996769 h 6857957"/>
              <a:gd name="connsiteX9148" fmla="*/ 2411366 w 4826000"/>
              <a:gd name="connsiteY9148" fmla="*/ 5995593 h 6857957"/>
              <a:gd name="connsiteX9149" fmla="*/ 2413868 w 4826000"/>
              <a:gd name="connsiteY9149" fmla="*/ 5994711 h 6857957"/>
              <a:gd name="connsiteX9150" fmla="*/ 2416996 w 4826000"/>
              <a:gd name="connsiteY9150" fmla="*/ 5994123 h 6857957"/>
              <a:gd name="connsiteX9151" fmla="*/ 2420750 w 4826000"/>
              <a:gd name="connsiteY9151" fmla="*/ 5993829 h 6857957"/>
              <a:gd name="connsiteX9152" fmla="*/ 2425129 w 4826000"/>
              <a:gd name="connsiteY9152" fmla="*/ 5993535 h 6857957"/>
              <a:gd name="connsiteX9153" fmla="*/ 2434201 w 4826000"/>
              <a:gd name="connsiteY9153" fmla="*/ 5993241 h 6857957"/>
              <a:gd name="connsiteX9154" fmla="*/ 2444211 w 4826000"/>
              <a:gd name="connsiteY9154" fmla="*/ 5993241 h 6857957"/>
              <a:gd name="connsiteX9155" fmla="*/ 2454533 w 4826000"/>
              <a:gd name="connsiteY9155" fmla="*/ 5993241 h 6857957"/>
              <a:gd name="connsiteX9156" fmla="*/ 2463605 w 4826000"/>
              <a:gd name="connsiteY9156" fmla="*/ 5992653 h 6857957"/>
              <a:gd name="connsiteX9157" fmla="*/ 2467984 w 4826000"/>
              <a:gd name="connsiteY9157" fmla="*/ 5992065 h 6857957"/>
              <a:gd name="connsiteX9158" fmla="*/ 2713190 w 4826000"/>
              <a:gd name="connsiteY9158" fmla="*/ 5989596 h 6857957"/>
              <a:gd name="connsiteX9159" fmla="*/ 2717682 w 4826000"/>
              <a:gd name="connsiteY9159" fmla="*/ 5990549 h 6857957"/>
              <a:gd name="connsiteX9160" fmla="*/ 2721533 w 4826000"/>
              <a:gd name="connsiteY9160" fmla="*/ 5991819 h 6857957"/>
              <a:gd name="connsiteX9161" fmla="*/ 2724420 w 4826000"/>
              <a:gd name="connsiteY9161" fmla="*/ 5993089 h 6857957"/>
              <a:gd name="connsiteX9162" fmla="*/ 2726667 w 4826000"/>
              <a:gd name="connsiteY9162" fmla="*/ 5994041 h 6857957"/>
              <a:gd name="connsiteX9163" fmla="*/ 2727950 w 4826000"/>
              <a:gd name="connsiteY9163" fmla="*/ 5995311 h 6857957"/>
              <a:gd name="connsiteX9164" fmla="*/ 2728913 w 4826000"/>
              <a:gd name="connsiteY9164" fmla="*/ 5996581 h 6857957"/>
              <a:gd name="connsiteX9165" fmla="*/ 2728913 w 4826000"/>
              <a:gd name="connsiteY9165" fmla="*/ 5997851 h 6857957"/>
              <a:gd name="connsiteX9166" fmla="*/ 2728592 w 4826000"/>
              <a:gd name="connsiteY9166" fmla="*/ 5999439 h 6857957"/>
              <a:gd name="connsiteX9167" fmla="*/ 2727950 w 4826000"/>
              <a:gd name="connsiteY9167" fmla="*/ 6000709 h 6857957"/>
              <a:gd name="connsiteX9168" fmla="*/ 2726346 w 4826000"/>
              <a:gd name="connsiteY9168" fmla="*/ 6001979 h 6857957"/>
              <a:gd name="connsiteX9169" fmla="*/ 2724420 w 4826000"/>
              <a:gd name="connsiteY9169" fmla="*/ 6003249 h 6857957"/>
              <a:gd name="connsiteX9170" fmla="*/ 2722174 w 4826000"/>
              <a:gd name="connsiteY9170" fmla="*/ 6004519 h 6857957"/>
              <a:gd name="connsiteX9171" fmla="*/ 2716719 w 4826000"/>
              <a:gd name="connsiteY9171" fmla="*/ 6007059 h 6857957"/>
              <a:gd name="connsiteX9172" fmla="*/ 2710302 w 4826000"/>
              <a:gd name="connsiteY9172" fmla="*/ 6008964 h 6857957"/>
              <a:gd name="connsiteX9173" fmla="*/ 2703563 w 4826000"/>
              <a:gd name="connsiteY9173" fmla="*/ 6010551 h 6857957"/>
              <a:gd name="connsiteX9174" fmla="*/ 2696504 w 4826000"/>
              <a:gd name="connsiteY9174" fmla="*/ 6011504 h 6857957"/>
              <a:gd name="connsiteX9175" fmla="*/ 2689445 w 4826000"/>
              <a:gd name="connsiteY9175" fmla="*/ 6011821 h 6857957"/>
              <a:gd name="connsiteX9176" fmla="*/ 2685594 w 4826000"/>
              <a:gd name="connsiteY9176" fmla="*/ 6011504 h 6857957"/>
              <a:gd name="connsiteX9177" fmla="*/ 2682706 w 4826000"/>
              <a:gd name="connsiteY9177" fmla="*/ 6011186 h 6857957"/>
              <a:gd name="connsiteX9178" fmla="*/ 2679498 w 4826000"/>
              <a:gd name="connsiteY9178" fmla="*/ 6010551 h 6857957"/>
              <a:gd name="connsiteX9179" fmla="*/ 2676931 w 4826000"/>
              <a:gd name="connsiteY9179" fmla="*/ 6009916 h 6857957"/>
              <a:gd name="connsiteX9180" fmla="*/ 2674364 w 4826000"/>
              <a:gd name="connsiteY9180" fmla="*/ 6008646 h 6857957"/>
              <a:gd name="connsiteX9181" fmla="*/ 2672117 w 4826000"/>
              <a:gd name="connsiteY9181" fmla="*/ 6007376 h 6857957"/>
              <a:gd name="connsiteX9182" fmla="*/ 2670513 w 4826000"/>
              <a:gd name="connsiteY9182" fmla="*/ 6006106 h 6857957"/>
              <a:gd name="connsiteX9183" fmla="*/ 2669550 w 4826000"/>
              <a:gd name="connsiteY9183" fmla="*/ 6003884 h 6857957"/>
              <a:gd name="connsiteX9184" fmla="*/ 2668909 w 4826000"/>
              <a:gd name="connsiteY9184" fmla="*/ 6001661 h 6857957"/>
              <a:gd name="connsiteX9185" fmla="*/ 2668588 w 4826000"/>
              <a:gd name="connsiteY9185" fmla="*/ 5999121 h 6857957"/>
              <a:gd name="connsiteX9186" fmla="*/ 2673722 w 4826000"/>
              <a:gd name="connsiteY9186" fmla="*/ 5999756 h 6857957"/>
              <a:gd name="connsiteX9187" fmla="*/ 2678214 w 4826000"/>
              <a:gd name="connsiteY9187" fmla="*/ 6000391 h 6857957"/>
              <a:gd name="connsiteX9188" fmla="*/ 2686236 w 4826000"/>
              <a:gd name="connsiteY9188" fmla="*/ 6002296 h 6857957"/>
              <a:gd name="connsiteX9189" fmla="*/ 2694258 w 4826000"/>
              <a:gd name="connsiteY9189" fmla="*/ 6004519 h 6857957"/>
              <a:gd name="connsiteX9190" fmla="*/ 2702601 w 4826000"/>
              <a:gd name="connsiteY9190" fmla="*/ 6006424 h 6857957"/>
              <a:gd name="connsiteX9191" fmla="*/ 2706130 w 4826000"/>
              <a:gd name="connsiteY9191" fmla="*/ 6005471 h 6857957"/>
              <a:gd name="connsiteX9192" fmla="*/ 2708697 w 4826000"/>
              <a:gd name="connsiteY9192" fmla="*/ 6004836 h 6857957"/>
              <a:gd name="connsiteX9193" fmla="*/ 2710944 w 4826000"/>
              <a:gd name="connsiteY9193" fmla="*/ 6003884 h 6857957"/>
              <a:gd name="connsiteX9194" fmla="*/ 2711906 w 4826000"/>
              <a:gd name="connsiteY9194" fmla="*/ 6002614 h 6857957"/>
              <a:gd name="connsiteX9195" fmla="*/ 2712869 w 4826000"/>
              <a:gd name="connsiteY9195" fmla="*/ 6001661 h 6857957"/>
              <a:gd name="connsiteX9196" fmla="*/ 2712869 w 4826000"/>
              <a:gd name="connsiteY9196" fmla="*/ 6000391 h 6857957"/>
              <a:gd name="connsiteX9197" fmla="*/ 2712869 w 4826000"/>
              <a:gd name="connsiteY9197" fmla="*/ 5998804 h 6857957"/>
              <a:gd name="connsiteX9198" fmla="*/ 2712548 w 4826000"/>
              <a:gd name="connsiteY9198" fmla="*/ 5997216 h 6857957"/>
              <a:gd name="connsiteX9199" fmla="*/ 2711585 w 4826000"/>
              <a:gd name="connsiteY9199" fmla="*/ 5994676 h 6857957"/>
              <a:gd name="connsiteX9200" fmla="*/ 2710944 w 4826000"/>
              <a:gd name="connsiteY9200" fmla="*/ 5992454 h 6857957"/>
              <a:gd name="connsiteX9201" fmla="*/ 2710944 w 4826000"/>
              <a:gd name="connsiteY9201" fmla="*/ 5991501 h 6857957"/>
              <a:gd name="connsiteX9202" fmla="*/ 2711264 w 4826000"/>
              <a:gd name="connsiteY9202" fmla="*/ 5990231 h 6857957"/>
              <a:gd name="connsiteX9203" fmla="*/ 2711906 w 4826000"/>
              <a:gd name="connsiteY9203" fmla="*/ 5989914 h 6857957"/>
              <a:gd name="connsiteX9204" fmla="*/ 2377900 w 4826000"/>
              <a:gd name="connsiteY9204" fmla="*/ 5988008 h 6857957"/>
              <a:gd name="connsiteX9205" fmla="*/ 2378546 w 4826000"/>
              <a:gd name="connsiteY9205" fmla="*/ 5988008 h 6857957"/>
              <a:gd name="connsiteX9206" fmla="*/ 2379193 w 4826000"/>
              <a:gd name="connsiteY9206" fmla="*/ 5988961 h 6857957"/>
              <a:gd name="connsiteX9207" fmla="*/ 2378869 w 4826000"/>
              <a:gd name="connsiteY9207" fmla="*/ 5990548 h 6857957"/>
              <a:gd name="connsiteX9208" fmla="*/ 2378869 w 4826000"/>
              <a:gd name="connsiteY9208" fmla="*/ 5992453 h 6857957"/>
              <a:gd name="connsiteX9209" fmla="*/ 2379839 w 4826000"/>
              <a:gd name="connsiteY9209" fmla="*/ 5993723 h 6857957"/>
              <a:gd name="connsiteX9210" fmla="*/ 2380486 w 4826000"/>
              <a:gd name="connsiteY9210" fmla="*/ 5995311 h 6857957"/>
              <a:gd name="connsiteX9211" fmla="*/ 2382427 w 4826000"/>
              <a:gd name="connsiteY9211" fmla="*/ 5997533 h 6857957"/>
              <a:gd name="connsiteX9212" fmla="*/ 2384690 w 4826000"/>
              <a:gd name="connsiteY9212" fmla="*/ 5999756 h 6857957"/>
              <a:gd name="connsiteX9213" fmla="*/ 2386631 w 4826000"/>
              <a:gd name="connsiteY9213" fmla="*/ 6001661 h 6857957"/>
              <a:gd name="connsiteX9214" fmla="*/ 2387602 w 4826000"/>
              <a:gd name="connsiteY9214" fmla="*/ 6002614 h 6857957"/>
              <a:gd name="connsiteX9215" fmla="*/ 2387602 w 4826000"/>
              <a:gd name="connsiteY9215" fmla="*/ 6003566 h 6857957"/>
              <a:gd name="connsiteX9216" fmla="*/ 2387277 w 4826000"/>
              <a:gd name="connsiteY9216" fmla="*/ 6004519 h 6857957"/>
              <a:gd name="connsiteX9217" fmla="*/ 2386307 w 4826000"/>
              <a:gd name="connsiteY9217" fmla="*/ 6005471 h 6857957"/>
              <a:gd name="connsiteX9218" fmla="*/ 2385014 w 4826000"/>
              <a:gd name="connsiteY9218" fmla="*/ 6007059 h 6857957"/>
              <a:gd name="connsiteX9219" fmla="*/ 2382750 w 4826000"/>
              <a:gd name="connsiteY9219" fmla="*/ 6008011 h 6857957"/>
              <a:gd name="connsiteX9220" fmla="*/ 2378546 w 4826000"/>
              <a:gd name="connsiteY9220" fmla="*/ 6008646 h 6857957"/>
              <a:gd name="connsiteX9221" fmla="*/ 2375635 w 4826000"/>
              <a:gd name="connsiteY9221" fmla="*/ 6008329 h 6857957"/>
              <a:gd name="connsiteX9222" fmla="*/ 2374343 w 4826000"/>
              <a:gd name="connsiteY9222" fmla="*/ 6008011 h 6857957"/>
              <a:gd name="connsiteX9223" fmla="*/ 2373372 w 4826000"/>
              <a:gd name="connsiteY9223" fmla="*/ 6007694 h 6857957"/>
              <a:gd name="connsiteX9224" fmla="*/ 2372401 w 4826000"/>
              <a:gd name="connsiteY9224" fmla="*/ 6007059 h 6857957"/>
              <a:gd name="connsiteX9225" fmla="*/ 2371431 w 4826000"/>
              <a:gd name="connsiteY9225" fmla="*/ 6006106 h 6857957"/>
              <a:gd name="connsiteX9226" fmla="*/ 2370785 w 4826000"/>
              <a:gd name="connsiteY9226" fmla="*/ 6004201 h 6857957"/>
              <a:gd name="connsiteX9227" fmla="*/ 2370138 w 4826000"/>
              <a:gd name="connsiteY9227" fmla="*/ 6002296 h 6857957"/>
              <a:gd name="connsiteX9228" fmla="*/ 2370461 w 4826000"/>
              <a:gd name="connsiteY9228" fmla="*/ 6000074 h 6857957"/>
              <a:gd name="connsiteX9229" fmla="*/ 2370785 w 4826000"/>
              <a:gd name="connsiteY9229" fmla="*/ 5997533 h 6857957"/>
              <a:gd name="connsiteX9230" fmla="*/ 2371755 w 4826000"/>
              <a:gd name="connsiteY9230" fmla="*/ 5995311 h 6857957"/>
              <a:gd name="connsiteX9231" fmla="*/ 2373048 w 4826000"/>
              <a:gd name="connsiteY9231" fmla="*/ 5993406 h 6857957"/>
              <a:gd name="connsiteX9232" fmla="*/ 2374343 w 4826000"/>
              <a:gd name="connsiteY9232" fmla="*/ 5991183 h 6857957"/>
              <a:gd name="connsiteX9233" fmla="*/ 2375312 w 4826000"/>
              <a:gd name="connsiteY9233" fmla="*/ 5989596 h 6857957"/>
              <a:gd name="connsiteX9234" fmla="*/ 2376606 w 4826000"/>
              <a:gd name="connsiteY9234" fmla="*/ 5988643 h 6857957"/>
              <a:gd name="connsiteX9235" fmla="*/ 1063625 w 4826000"/>
              <a:gd name="connsiteY9235" fmla="*/ 5988008 h 6857957"/>
              <a:gd name="connsiteX9236" fmla="*/ 1065847 w 4826000"/>
              <a:gd name="connsiteY9236" fmla="*/ 5989577 h 6857957"/>
              <a:gd name="connsiteX9237" fmla="*/ 1068070 w 4826000"/>
              <a:gd name="connsiteY9237" fmla="*/ 5991146 h 6857957"/>
              <a:gd name="connsiteX9238" fmla="*/ 1069341 w 4826000"/>
              <a:gd name="connsiteY9238" fmla="*/ 5992715 h 6857957"/>
              <a:gd name="connsiteX9239" fmla="*/ 1070293 w 4826000"/>
              <a:gd name="connsiteY9239" fmla="*/ 5993971 h 6857957"/>
              <a:gd name="connsiteX9240" fmla="*/ 1070610 w 4826000"/>
              <a:gd name="connsiteY9240" fmla="*/ 5995540 h 6857957"/>
              <a:gd name="connsiteX9241" fmla="*/ 1070928 w 4826000"/>
              <a:gd name="connsiteY9241" fmla="*/ 5996795 h 6857957"/>
              <a:gd name="connsiteX9242" fmla="*/ 1071245 w 4826000"/>
              <a:gd name="connsiteY9242" fmla="*/ 5999933 h 6857957"/>
              <a:gd name="connsiteX9243" fmla="*/ 1070928 w 4826000"/>
              <a:gd name="connsiteY9243" fmla="*/ 6003071 h 6857957"/>
              <a:gd name="connsiteX9244" fmla="*/ 1071245 w 4826000"/>
              <a:gd name="connsiteY9244" fmla="*/ 6006523 h 6857957"/>
              <a:gd name="connsiteX9245" fmla="*/ 1071563 w 4826000"/>
              <a:gd name="connsiteY9245" fmla="*/ 6008406 h 6857957"/>
              <a:gd name="connsiteX9246" fmla="*/ 1072198 w 4826000"/>
              <a:gd name="connsiteY9246" fmla="*/ 6010289 h 6857957"/>
              <a:gd name="connsiteX9247" fmla="*/ 1073150 w 4826000"/>
              <a:gd name="connsiteY9247" fmla="*/ 6012486 h 6857957"/>
              <a:gd name="connsiteX9248" fmla="*/ 1074738 w 4826000"/>
              <a:gd name="connsiteY9248" fmla="*/ 6014996 h 6857957"/>
              <a:gd name="connsiteX9249" fmla="*/ 1069023 w 4826000"/>
              <a:gd name="connsiteY9249" fmla="*/ 6014055 h 6857957"/>
              <a:gd name="connsiteX9250" fmla="*/ 1064577 w 4826000"/>
              <a:gd name="connsiteY9250" fmla="*/ 6012486 h 6857957"/>
              <a:gd name="connsiteX9251" fmla="*/ 1061402 w 4826000"/>
              <a:gd name="connsiteY9251" fmla="*/ 6011544 h 6857957"/>
              <a:gd name="connsiteX9252" fmla="*/ 1058862 w 4826000"/>
              <a:gd name="connsiteY9252" fmla="*/ 6010289 h 6857957"/>
              <a:gd name="connsiteX9253" fmla="*/ 1057592 w 4826000"/>
              <a:gd name="connsiteY9253" fmla="*/ 6008720 h 6857957"/>
              <a:gd name="connsiteX9254" fmla="*/ 1057275 w 4826000"/>
              <a:gd name="connsiteY9254" fmla="*/ 6007465 h 6857957"/>
              <a:gd name="connsiteX9255" fmla="*/ 1057275 w 4826000"/>
              <a:gd name="connsiteY9255" fmla="*/ 6005582 h 6857957"/>
              <a:gd name="connsiteX9256" fmla="*/ 1057910 w 4826000"/>
              <a:gd name="connsiteY9256" fmla="*/ 6004013 h 6857957"/>
              <a:gd name="connsiteX9257" fmla="*/ 1059815 w 4826000"/>
              <a:gd name="connsiteY9257" fmla="*/ 6000875 h 6857957"/>
              <a:gd name="connsiteX9258" fmla="*/ 1062355 w 4826000"/>
              <a:gd name="connsiteY9258" fmla="*/ 5996795 h 6857957"/>
              <a:gd name="connsiteX9259" fmla="*/ 1063307 w 4826000"/>
              <a:gd name="connsiteY9259" fmla="*/ 5994912 h 6857957"/>
              <a:gd name="connsiteX9260" fmla="*/ 1063942 w 4826000"/>
              <a:gd name="connsiteY9260" fmla="*/ 5992715 h 6857957"/>
              <a:gd name="connsiteX9261" fmla="*/ 1064261 w 4826000"/>
              <a:gd name="connsiteY9261" fmla="*/ 5990519 h 6857957"/>
              <a:gd name="connsiteX9262" fmla="*/ 1049780 w 4826000"/>
              <a:gd name="connsiteY9262" fmla="*/ 5986421 h 6857957"/>
              <a:gd name="connsiteX9263" fmla="*/ 1053840 w 4826000"/>
              <a:gd name="connsiteY9263" fmla="*/ 5987374 h 6857957"/>
              <a:gd name="connsiteX9264" fmla="*/ 1056026 w 4826000"/>
              <a:gd name="connsiteY9264" fmla="*/ 5988644 h 6857957"/>
              <a:gd name="connsiteX9265" fmla="*/ 1057275 w 4826000"/>
              <a:gd name="connsiteY9265" fmla="*/ 5989279 h 6857957"/>
              <a:gd name="connsiteX9266" fmla="*/ 1057275 w 4826000"/>
              <a:gd name="connsiteY9266" fmla="*/ 5989914 h 6857957"/>
              <a:gd name="connsiteX9267" fmla="*/ 1057275 w 4826000"/>
              <a:gd name="connsiteY9267" fmla="*/ 5990231 h 6857957"/>
              <a:gd name="connsiteX9268" fmla="*/ 1056962 w 4826000"/>
              <a:gd name="connsiteY9268" fmla="*/ 5991184 h 6857957"/>
              <a:gd name="connsiteX9269" fmla="*/ 1055713 w 4826000"/>
              <a:gd name="connsiteY9269" fmla="*/ 5992454 h 6857957"/>
              <a:gd name="connsiteX9270" fmla="*/ 1051653 w 4826000"/>
              <a:gd name="connsiteY9270" fmla="*/ 5994359 h 6857957"/>
              <a:gd name="connsiteX9271" fmla="*/ 1047594 w 4826000"/>
              <a:gd name="connsiteY9271" fmla="*/ 5996581 h 6857957"/>
              <a:gd name="connsiteX9272" fmla="*/ 1046033 w 4826000"/>
              <a:gd name="connsiteY9272" fmla="*/ 5997534 h 6857957"/>
              <a:gd name="connsiteX9273" fmla="*/ 1044471 w 4826000"/>
              <a:gd name="connsiteY9273" fmla="*/ 5998804 h 6857957"/>
              <a:gd name="connsiteX9274" fmla="*/ 1043534 w 4826000"/>
              <a:gd name="connsiteY9274" fmla="*/ 6000709 h 6857957"/>
              <a:gd name="connsiteX9275" fmla="*/ 1043534 w 4826000"/>
              <a:gd name="connsiteY9275" fmla="*/ 6001344 h 6857957"/>
              <a:gd name="connsiteX9276" fmla="*/ 1043534 w 4826000"/>
              <a:gd name="connsiteY9276" fmla="*/ 6001979 h 6857957"/>
              <a:gd name="connsiteX9277" fmla="*/ 1043846 w 4826000"/>
              <a:gd name="connsiteY9277" fmla="*/ 6002931 h 6857957"/>
              <a:gd name="connsiteX9278" fmla="*/ 1044471 w 4826000"/>
              <a:gd name="connsiteY9278" fmla="*/ 6003884 h 6857957"/>
              <a:gd name="connsiteX9279" fmla="*/ 1046657 w 4826000"/>
              <a:gd name="connsiteY9279" fmla="*/ 6005471 h 6857957"/>
              <a:gd name="connsiteX9280" fmla="*/ 1042597 w 4826000"/>
              <a:gd name="connsiteY9280" fmla="*/ 6004519 h 6857957"/>
              <a:gd name="connsiteX9281" fmla="*/ 1039474 w 4826000"/>
              <a:gd name="connsiteY9281" fmla="*/ 6003249 h 6857957"/>
              <a:gd name="connsiteX9282" fmla="*/ 1036663 w 4826000"/>
              <a:gd name="connsiteY9282" fmla="*/ 6001661 h 6857957"/>
              <a:gd name="connsiteX9283" fmla="*/ 1034166 w 4826000"/>
              <a:gd name="connsiteY9283" fmla="*/ 6000074 h 6857957"/>
              <a:gd name="connsiteX9284" fmla="*/ 1031667 w 4826000"/>
              <a:gd name="connsiteY9284" fmla="*/ 5998169 h 6857957"/>
              <a:gd name="connsiteX9285" fmla="*/ 1028231 w 4826000"/>
              <a:gd name="connsiteY9285" fmla="*/ 5996899 h 6857957"/>
              <a:gd name="connsiteX9286" fmla="*/ 1024484 w 4826000"/>
              <a:gd name="connsiteY9286" fmla="*/ 5995946 h 6857957"/>
              <a:gd name="connsiteX9287" fmla="*/ 1019176 w 4826000"/>
              <a:gd name="connsiteY9287" fmla="*/ 5995629 h 6857957"/>
              <a:gd name="connsiteX9288" fmla="*/ 1020112 w 4826000"/>
              <a:gd name="connsiteY9288" fmla="*/ 5994676 h 6857957"/>
              <a:gd name="connsiteX9289" fmla="*/ 1020736 w 4826000"/>
              <a:gd name="connsiteY9289" fmla="*/ 5994041 h 6857957"/>
              <a:gd name="connsiteX9290" fmla="*/ 1022610 w 4826000"/>
              <a:gd name="connsiteY9290" fmla="*/ 5993406 h 6857957"/>
              <a:gd name="connsiteX9291" fmla="*/ 1025108 w 4826000"/>
              <a:gd name="connsiteY9291" fmla="*/ 5993406 h 6857957"/>
              <a:gd name="connsiteX9292" fmla="*/ 1027607 w 4826000"/>
              <a:gd name="connsiteY9292" fmla="*/ 5993406 h 6857957"/>
              <a:gd name="connsiteX9293" fmla="*/ 1032916 w 4826000"/>
              <a:gd name="connsiteY9293" fmla="*/ 5994359 h 6857957"/>
              <a:gd name="connsiteX9294" fmla="*/ 1035414 w 4826000"/>
              <a:gd name="connsiteY9294" fmla="*/ 5994676 h 6857957"/>
              <a:gd name="connsiteX9295" fmla="*/ 1038538 w 4826000"/>
              <a:gd name="connsiteY9295" fmla="*/ 5994994 h 6857957"/>
              <a:gd name="connsiteX9296" fmla="*/ 1042285 w 4826000"/>
              <a:gd name="connsiteY9296" fmla="*/ 5993406 h 6857957"/>
              <a:gd name="connsiteX9297" fmla="*/ 1045095 w 4826000"/>
              <a:gd name="connsiteY9297" fmla="*/ 5991184 h 6857957"/>
              <a:gd name="connsiteX9298" fmla="*/ 1047906 w 4826000"/>
              <a:gd name="connsiteY9298" fmla="*/ 5988961 h 6857957"/>
              <a:gd name="connsiteX9299" fmla="*/ 2346863 w 4826000"/>
              <a:gd name="connsiteY9299" fmla="*/ 5983246 h 6857957"/>
              <a:gd name="connsiteX9300" fmla="*/ 2349526 w 4826000"/>
              <a:gd name="connsiteY9300" fmla="*/ 5983881 h 6857957"/>
              <a:gd name="connsiteX9301" fmla="*/ 2351856 w 4826000"/>
              <a:gd name="connsiteY9301" fmla="*/ 5984834 h 6857957"/>
              <a:gd name="connsiteX9302" fmla="*/ 2353521 w 4826000"/>
              <a:gd name="connsiteY9302" fmla="*/ 5985786 h 6857957"/>
              <a:gd name="connsiteX9303" fmla="*/ 2354852 w 4826000"/>
              <a:gd name="connsiteY9303" fmla="*/ 5986739 h 6857957"/>
              <a:gd name="connsiteX9304" fmla="*/ 2355518 w 4826000"/>
              <a:gd name="connsiteY9304" fmla="*/ 5988009 h 6857957"/>
              <a:gd name="connsiteX9305" fmla="*/ 2355851 w 4826000"/>
              <a:gd name="connsiteY9305" fmla="*/ 5989279 h 6857957"/>
              <a:gd name="connsiteX9306" fmla="*/ 2355518 w 4826000"/>
              <a:gd name="connsiteY9306" fmla="*/ 5990549 h 6857957"/>
              <a:gd name="connsiteX9307" fmla="*/ 2354852 w 4826000"/>
              <a:gd name="connsiteY9307" fmla="*/ 5992137 h 6857957"/>
              <a:gd name="connsiteX9308" fmla="*/ 2353854 w 4826000"/>
              <a:gd name="connsiteY9308" fmla="*/ 5993407 h 6857957"/>
              <a:gd name="connsiteX9309" fmla="*/ 2352522 w 4826000"/>
              <a:gd name="connsiteY9309" fmla="*/ 5994677 h 6857957"/>
              <a:gd name="connsiteX9310" fmla="*/ 2350525 w 4826000"/>
              <a:gd name="connsiteY9310" fmla="*/ 5995629 h 6857957"/>
              <a:gd name="connsiteX9311" fmla="*/ 2348195 w 4826000"/>
              <a:gd name="connsiteY9311" fmla="*/ 5996582 h 6857957"/>
              <a:gd name="connsiteX9312" fmla="*/ 2345866 w 4826000"/>
              <a:gd name="connsiteY9312" fmla="*/ 5997217 h 6857957"/>
              <a:gd name="connsiteX9313" fmla="*/ 2342536 w 4826000"/>
              <a:gd name="connsiteY9313" fmla="*/ 5997534 h 6857957"/>
              <a:gd name="connsiteX9314" fmla="*/ 2339207 w 4826000"/>
              <a:gd name="connsiteY9314" fmla="*/ 5997534 h 6857957"/>
              <a:gd name="connsiteX9315" fmla="*/ 2335878 w 4826000"/>
              <a:gd name="connsiteY9315" fmla="*/ 5997217 h 6857957"/>
              <a:gd name="connsiteX9316" fmla="*/ 2335213 w 4826000"/>
              <a:gd name="connsiteY9316" fmla="*/ 5996264 h 6857957"/>
              <a:gd name="connsiteX9317" fmla="*/ 2335213 w 4826000"/>
              <a:gd name="connsiteY9317" fmla="*/ 5994994 h 6857957"/>
              <a:gd name="connsiteX9318" fmla="*/ 2335878 w 4826000"/>
              <a:gd name="connsiteY9318" fmla="*/ 5994042 h 6857957"/>
              <a:gd name="connsiteX9319" fmla="*/ 2336211 w 4826000"/>
              <a:gd name="connsiteY9319" fmla="*/ 5993089 h 6857957"/>
              <a:gd name="connsiteX9320" fmla="*/ 2337876 w 4826000"/>
              <a:gd name="connsiteY9320" fmla="*/ 5991502 h 6857957"/>
              <a:gd name="connsiteX9321" fmla="*/ 2339540 w 4826000"/>
              <a:gd name="connsiteY9321" fmla="*/ 5989596 h 6857957"/>
              <a:gd name="connsiteX9322" fmla="*/ 2344200 w 4826000"/>
              <a:gd name="connsiteY9322" fmla="*/ 5986739 h 6857957"/>
              <a:gd name="connsiteX9323" fmla="*/ 2345532 w 4826000"/>
              <a:gd name="connsiteY9323" fmla="*/ 5985469 h 6857957"/>
              <a:gd name="connsiteX9324" fmla="*/ 2346197 w 4826000"/>
              <a:gd name="connsiteY9324" fmla="*/ 5984516 h 6857957"/>
              <a:gd name="connsiteX9325" fmla="*/ 1296988 w 4826000"/>
              <a:gd name="connsiteY9325" fmla="*/ 5981658 h 6857957"/>
              <a:gd name="connsiteX9326" fmla="*/ 1302399 w 4826000"/>
              <a:gd name="connsiteY9326" fmla="*/ 5981658 h 6857957"/>
              <a:gd name="connsiteX9327" fmla="*/ 1306536 w 4826000"/>
              <a:gd name="connsiteY9327" fmla="*/ 5982286 h 6857957"/>
              <a:gd name="connsiteX9328" fmla="*/ 1310038 w 4826000"/>
              <a:gd name="connsiteY9328" fmla="*/ 5982914 h 6857957"/>
              <a:gd name="connsiteX9329" fmla="*/ 1312266 w 4826000"/>
              <a:gd name="connsiteY9329" fmla="*/ 5983856 h 6857957"/>
              <a:gd name="connsiteX9330" fmla="*/ 1313857 w 4826000"/>
              <a:gd name="connsiteY9330" fmla="*/ 5985111 h 6857957"/>
              <a:gd name="connsiteX9331" fmla="*/ 1315130 w 4826000"/>
              <a:gd name="connsiteY9331" fmla="*/ 5986367 h 6857957"/>
              <a:gd name="connsiteX9332" fmla="*/ 1315767 w 4826000"/>
              <a:gd name="connsiteY9332" fmla="*/ 5987937 h 6857957"/>
              <a:gd name="connsiteX9333" fmla="*/ 1316085 w 4826000"/>
              <a:gd name="connsiteY9333" fmla="*/ 5989192 h 6857957"/>
              <a:gd name="connsiteX9334" fmla="*/ 1315767 w 4826000"/>
              <a:gd name="connsiteY9334" fmla="*/ 5992645 h 6857957"/>
              <a:gd name="connsiteX9335" fmla="*/ 1315767 w 4826000"/>
              <a:gd name="connsiteY9335" fmla="*/ 5995471 h 6857957"/>
              <a:gd name="connsiteX9336" fmla="*/ 1316085 w 4826000"/>
              <a:gd name="connsiteY9336" fmla="*/ 5997040 h 6857957"/>
              <a:gd name="connsiteX9337" fmla="*/ 1316722 w 4826000"/>
              <a:gd name="connsiteY9337" fmla="*/ 5997982 h 6857957"/>
              <a:gd name="connsiteX9338" fmla="*/ 1317995 w 4826000"/>
              <a:gd name="connsiteY9338" fmla="*/ 5999551 h 6857957"/>
              <a:gd name="connsiteX9339" fmla="*/ 1319586 w 4826000"/>
              <a:gd name="connsiteY9339" fmla="*/ 6000179 h 6857957"/>
              <a:gd name="connsiteX9340" fmla="*/ 1321496 w 4826000"/>
              <a:gd name="connsiteY9340" fmla="*/ 5999865 h 6857957"/>
              <a:gd name="connsiteX9341" fmla="*/ 1323087 w 4826000"/>
              <a:gd name="connsiteY9341" fmla="*/ 5999551 h 6857957"/>
              <a:gd name="connsiteX9342" fmla="*/ 1324679 w 4826000"/>
              <a:gd name="connsiteY9342" fmla="*/ 5999238 h 6857957"/>
              <a:gd name="connsiteX9343" fmla="*/ 1325315 w 4826000"/>
              <a:gd name="connsiteY9343" fmla="*/ 5998296 h 6857957"/>
              <a:gd name="connsiteX9344" fmla="*/ 1325952 w 4826000"/>
              <a:gd name="connsiteY9344" fmla="*/ 5997354 h 6857957"/>
              <a:gd name="connsiteX9345" fmla="*/ 1326270 w 4826000"/>
              <a:gd name="connsiteY9345" fmla="*/ 5996726 h 6857957"/>
              <a:gd name="connsiteX9346" fmla="*/ 1326588 w 4826000"/>
              <a:gd name="connsiteY9346" fmla="*/ 5994843 h 6857957"/>
              <a:gd name="connsiteX9347" fmla="*/ 1326907 w 4826000"/>
              <a:gd name="connsiteY9347" fmla="*/ 5993273 h 6857957"/>
              <a:gd name="connsiteX9348" fmla="*/ 1327225 w 4826000"/>
              <a:gd name="connsiteY9348" fmla="*/ 5991076 h 6857957"/>
              <a:gd name="connsiteX9349" fmla="*/ 1327543 w 4826000"/>
              <a:gd name="connsiteY9349" fmla="*/ 5990448 h 6857957"/>
              <a:gd name="connsiteX9350" fmla="*/ 1328498 w 4826000"/>
              <a:gd name="connsiteY9350" fmla="*/ 5989820 h 6857957"/>
              <a:gd name="connsiteX9351" fmla="*/ 1329453 w 4826000"/>
              <a:gd name="connsiteY9351" fmla="*/ 5989192 h 6857957"/>
              <a:gd name="connsiteX9352" fmla="*/ 1330726 w 4826000"/>
              <a:gd name="connsiteY9352" fmla="*/ 5988878 h 6857957"/>
              <a:gd name="connsiteX9353" fmla="*/ 1343458 w 4826000"/>
              <a:gd name="connsiteY9353" fmla="*/ 5989506 h 6857957"/>
              <a:gd name="connsiteX9354" fmla="*/ 1353006 w 4826000"/>
              <a:gd name="connsiteY9354" fmla="*/ 5990448 h 6857957"/>
              <a:gd name="connsiteX9355" fmla="*/ 1361600 w 4826000"/>
              <a:gd name="connsiteY9355" fmla="*/ 5992017 h 6857957"/>
              <a:gd name="connsiteX9356" fmla="*/ 1369240 w 4826000"/>
              <a:gd name="connsiteY9356" fmla="*/ 5993273 h 6857957"/>
              <a:gd name="connsiteX9357" fmla="*/ 1376878 w 4826000"/>
              <a:gd name="connsiteY9357" fmla="*/ 5994529 h 6857957"/>
              <a:gd name="connsiteX9358" fmla="*/ 1385790 w 4826000"/>
              <a:gd name="connsiteY9358" fmla="*/ 5995471 h 6857957"/>
              <a:gd name="connsiteX9359" fmla="*/ 1396612 w 4826000"/>
              <a:gd name="connsiteY9359" fmla="*/ 5996412 h 6857957"/>
              <a:gd name="connsiteX9360" fmla="*/ 1410617 w 4826000"/>
              <a:gd name="connsiteY9360" fmla="*/ 5997354 h 6857957"/>
              <a:gd name="connsiteX9361" fmla="*/ 1410617 w 4826000"/>
              <a:gd name="connsiteY9361" fmla="*/ 5999865 h 6857957"/>
              <a:gd name="connsiteX9362" fmla="*/ 1410935 w 4826000"/>
              <a:gd name="connsiteY9362" fmla="*/ 6001749 h 6857957"/>
              <a:gd name="connsiteX9363" fmla="*/ 1411890 w 4826000"/>
              <a:gd name="connsiteY9363" fmla="*/ 6003318 h 6857957"/>
              <a:gd name="connsiteX9364" fmla="*/ 1413481 w 4826000"/>
              <a:gd name="connsiteY9364" fmla="*/ 6004888 h 6857957"/>
              <a:gd name="connsiteX9365" fmla="*/ 1415709 w 4826000"/>
              <a:gd name="connsiteY9365" fmla="*/ 6005830 h 6857957"/>
              <a:gd name="connsiteX9366" fmla="*/ 1418255 w 4826000"/>
              <a:gd name="connsiteY9366" fmla="*/ 6007085 h 6857957"/>
              <a:gd name="connsiteX9367" fmla="*/ 1421756 w 4826000"/>
              <a:gd name="connsiteY9367" fmla="*/ 6007713 h 6857957"/>
              <a:gd name="connsiteX9368" fmla="*/ 1425576 w 4826000"/>
              <a:gd name="connsiteY9368" fmla="*/ 6008027 h 6857957"/>
              <a:gd name="connsiteX9369" fmla="*/ 1424939 w 4826000"/>
              <a:gd name="connsiteY9369" fmla="*/ 6008655 h 6857957"/>
              <a:gd name="connsiteX9370" fmla="*/ 1424303 w 4826000"/>
              <a:gd name="connsiteY9370" fmla="*/ 6009283 h 6857957"/>
              <a:gd name="connsiteX9371" fmla="*/ 1422393 w 4826000"/>
              <a:gd name="connsiteY9371" fmla="*/ 6009911 h 6857957"/>
              <a:gd name="connsiteX9372" fmla="*/ 1419210 w 4826000"/>
              <a:gd name="connsiteY9372" fmla="*/ 6010538 h 6857957"/>
              <a:gd name="connsiteX9373" fmla="*/ 1416027 w 4826000"/>
              <a:gd name="connsiteY9373" fmla="*/ 6010852 h 6857957"/>
              <a:gd name="connsiteX9374" fmla="*/ 1407752 w 4826000"/>
              <a:gd name="connsiteY9374" fmla="*/ 6010852 h 6857957"/>
              <a:gd name="connsiteX9375" fmla="*/ 1400113 w 4826000"/>
              <a:gd name="connsiteY9375" fmla="*/ 6011166 h 6857957"/>
              <a:gd name="connsiteX9376" fmla="*/ 1400431 w 4826000"/>
              <a:gd name="connsiteY9376" fmla="*/ 6010538 h 6857957"/>
              <a:gd name="connsiteX9377" fmla="*/ 1401068 w 4826000"/>
              <a:gd name="connsiteY9377" fmla="*/ 6009911 h 6857957"/>
              <a:gd name="connsiteX9378" fmla="*/ 1402659 w 4826000"/>
              <a:gd name="connsiteY9378" fmla="*/ 6009597 h 6857957"/>
              <a:gd name="connsiteX9379" fmla="*/ 1404251 w 4826000"/>
              <a:gd name="connsiteY9379" fmla="*/ 6009283 h 6857957"/>
              <a:gd name="connsiteX9380" fmla="*/ 1412844 w 4826000"/>
              <a:gd name="connsiteY9380" fmla="*/ 6008341 h 6857957"/>
              <a:gd name="connsiteX9381" fmla="*/ 1410298 w 4826000"/>
              <a:gd name="connsiteY9381" fmla="*/ 6006458 h 6857957"/>
              <a:gd name="connsiteX9382" fmla="*/ 1407752 w 4826000"/>
              <a:gd name="connsiteY9382" fmla="*/ 6004574 h 6857957"/>
              <a:gd name="connsiteX9383" fmla="*/ 1404887 w 4826000"/>
              <a:gd name="connsiteY9383" fmla="*/ 6003318 h 6857957"/>
              <a:gd name="connsiteX9384" fmla="*/ 1402023 w 4826000"/>
              <a:gd name="connsiteY9384" fmla="*/ 6002377 h 6857957"/>
              <a:gd name="connsiteX9385" fmla="*/ 1398840 w 4826000"/>
              <a:gd name="connsiteY9385" fmla="*/ 6002063 h 6857957"/>
              <a:gd name="connsiteX9386" fmla="*/ 1395338 w 4826000"/>
              <a:gd name="connsiteY9386" fmla="*/ 6001749 h 6857957"/>
              <a:gd name="connsiteX9387" fmla="*/ 1391838 w 4826000"/>
              <a:gd name="connsiteY9387" fmla="*/ 6001749 h 6857957"/>
              <a:gd name="connsiteX9388" fmla="*/ 1387700 w 4826000"/>
              <a:gd name="connsiteY9388" fmla="*/ 6002063 h 6857957"/>
              <a:gd name="connsiteX9389" fmla="*/ 1379743 w 4826000"/>
              <a:gd name="connsiteY9389" fmla="*/ 6003004 h 6857957"/>
              <a:gd name="connsiteX9390" fmla="*/ 1371149 w 4826000"/>
              <a:gd name="connsiteY9390" fmla="*/ 6004260 h 6857957"/>
              <a:gd name="connsiteX9391" fmla="*/ 1362556 w 4826000"/>
              <a:gd name="connsiteY9391" fmla="*/ 6005830 h 6857957"/>
              <a:gd name="connsiteX9392" fmla="*/ 1353326 w 4826000"/>
              <a:gd name="connsiteY9392" fmla="*/ 6007399 h 6857957"/>
              <a:gd name="connsiteX9393" fmla="*/ 1358099 w 4826000"/>
              <a:gd name="connsiteY9393" fmla="*/ 6008969 h 6857957"/>
              <a:gd name="connsiteX9394" fmla="*/ 1361600 w 4826000"/>
              <a:gd name="connsiteY9394" fmla="*/ 6010538 h 6857957"/>
              <a:gd name="connsiteX9395" fmla="*/ 1363510 w 4826000"/>
              <a:gd name="connsiteY9395" fmla="*/ 6012108 h 6857957"/>
              <a:gd name="connsiteX9396" fmla="*/ 1364465 w 4826000"/>
              <a:gd name="connsiteY9396" fmla="*/ 6013992 h 6857957"/>
              <a:gd name="connsiteX9397" fmla="*/ 1364783 w 4826000"/>
              <a:gd name="connsiteY9397" fmla="*/ 6015561 h 6857957"/>
              <a:gd name="connsiteX9398" fmla="*/ 1364465 w 4826000"/>
              <a:gd name="connsiteY9398" fmla="*/ 6017131 h 6857957"/>
              <a:gd name="connsiteX9399" fmla="*/ 1363510 w 4826000"/>
              <a:gd name="connsiteY9399" fmla="*/ 6018700 h 6857957"/>
              <a:gd name="connsiteX9400" fmla="*/ 1362237 w 4826000"/>
              <a:gd name="connsiteY9400" fmla="*/ 6020270 h 6857957"/>
              <a:gd name="connsiteX9401" fmla="*/ 1358735 w 4826000"/>
              <a:gd name="connsiteY9401" fmla="*/ 6024037 h 6857957"/>
              <a:gd name="connsiteX9402" fmla="*/ 1355234 w 4826000"/>
              <a:gd name="connsiteY9402" fmla="*/ 6027804 h 6857957"/>
              <a:gd name="connsiteX9403" fmla="*/ 1353961 w 4826000"/>
              <a:gd name="connsiteY9403" fmla="*/ 6030001 h 6857957"/>
              <a:gd name="connsiteX9404" fmla="*/ 1352370 w 4826000"/>
              <a:gd name="connsiteY9404" fmla="*/ 6032199 h 6857957"/>
              <a:gd name="connsiteX9405" fmla="*/ 1351733 w 4826000"/>
              <a:gd name="connsiteY9405" fmla="*/ 6034396 h 6857957"/>
              <a:gd name="connsiteX9406" fmla="*/ 1352051 w 4826000"/>
              <a:gd name="connsiteY9406" fmla="*/ 6037221 h 6857957"/>
              <a:gd name="connsiteX9407" fmla="*/ 1348232 w 4826000"/>
              <a:gd name="connsiteY9407" fmla="*/ 6036907 h 6857957"/>
              <a:gd name="connsiteX9408" fmla="*/ 1343139 w 4826000"/>
              <a:gd name="connsiteY9408" fmla="*/ 6036280 h 6857957"/>
              <a:gd name="connsiteX9409" fmla="*/ 1332318 w 4826000"/>
              <a:gd name="connsiteY9409" fmla="*/ 6034082 h 6857957"/>
              <a:gd name="connsiteX9410" fmla="*/ 1327225 w 4826000"/>
              <a:gd name="connsiteY9410" fmla="*/ 6033454 h 6857957"/>
              <a:gd name="connsiteX9411" fmla="*/ 1322769 w 4826000"/>
              <a:gd name="connsiteY9411" fmla="*/ 6033454 h 6857957"/>
              <a:gd name="connsiteX9412" fmla="*/ 1321178 w 4826000"/>
              <a:gd name="connsiteY9412" fmla="*/ 6033454 h 6857957"/>
              <a:gd name="connsiteX9413" fmla="*/ 1320223 w 4826000"/>
              <a:gd name="connsiteY9413" fmla="*/ 6033768 h 6857957"/>
              <a:gd name="connsiteX9414" fmla="*/ 1319268 w 4826000"/>
              <a:gd name="connsiteY9414" fmla="*/ 6034396 h 6857957"/>
              <a:gd name="connsiteX9415" fmla="*/ 1319268 w 4826000"/>
              <a:gd name="connsiteY9415" fmla="*/ 6035652 h 6857957"/>
              <a:gd name="connsiteX9416" fmla="*/ 1316085 w 4826000"/>
              <a:gd name="connsiteY9416" fmla="*/ 6033140 h 6857957"/>
              <a:gd name="connsiteX9417" fmla="*/ 1313857 w 4826000"/>
              <a:gd name="connsiteY9417" fmla="*/ 6030943 h 6857957"/>
              <a:gd name="connsiteX9418" fmla="*/ 1312266 w 4826000"/>
              <a:gd name="connsiteY9418" fmla="*/ 6028432 h 6857957"/>
              <a:gd name="connsiteX9419" fmla="*/ 1311311 w 4826000"/>
              <a:gd name="connsiteY9419" fmla="*/ 6025606 h 6857957"/>
              <a:gd name="connsiteX9420" fmla="*/ 1310674 w 4826000"/>
              <a:gd name="connsiteY9420" fmla="*/ 6022781 h 6857957"/>
              <a:gd name="connsiteX9421" fmla="*/ 1310356 w 4826000"/>
              <a:gd name="connsiteY9421" fmla="*/ 6019328 h 6857957"/>
              <a:gd name="connsiteX9422" fmla="*/ 1309719 w 4826000"/>
              <a:gd name="connsiteY9422" fmla="*/ 6012736 h 6857957"/>
              <a:gd name="connsiteX9423" fmla="*/ 1308764 w 4826000"/>
              <a:gd name="connsiteY9423" fmla="*/ 6005830 h 6857957"/>
              <a:gd name="connsiteX9424" fmla="*/ 1308128 w 4826000"/>
              <a:gd name="connsiteY9424" fmla="*/ 6002063 h 6857957"/>
              <a:gd name="connsiteX9425" fmla="*/ 1307173 w 4826000"/>
              <a:gd name="connsiteY9425" fmla="*/ 5997982 h 6857957"/>
              <a:gd name="connsiteX9426" fmla="*/ 1305582 w 4826000"/>
              <a:gd name="connsiteY9426" fmla="*/ 5994215 h 6857957"/>
              <a:gd name="connsiteX9427" fmla="*/ 1303672 w 4826000"/>
              <a:gd name="connsiteY9427" fmla="*/ 5990134 h 6857957"/>
              <a:gd name="connsiteX9428" fmla="*/ 1300489 w 4826000"/>
              <a:gd name="connsiteY9428" fmla="*/ 5986053 h 6857957"/>
              <a:gd name="connsiteX9429" fmla="*/ 974726 w 4826000"/>
              <a:gd name="connsiteY9429" fmla="*/ 5968958 h 6857957"/>
              <a:gd name="connsiteX9430" fmla="*/ 980881 w 4826000"/>
              <a:gd name="connsiteY9430" fmla="*/ 5970530 h 6857957"/>
              <a:gd name="connsiteX9431" fmla="*/ 985093 w 4826000"/>
              <a:gd name="connsiteY9431" fmla="*/ 5972102 h 6857957"/>
              <a:gd name="connsiteX9432" fmla="*/ 988982 w 4826000"/>
              <a:gd name="connsiteY9432" fmla="*/ 5973674 h 6857957"/>
              <a:gd name="connsiteX9433" fmla="*/ 991249 w 4826000"/>
              <a:gd name="connsiteY9433" fmla="*/ 5975245 h 6857957"/>
              <a:gd name="connsiteX9434" fmla="*/ 992545 w 4826000"/>
              <a:gd name="connsiteY9434" fmla="*/ 5977446 h 6857957"/>
              <a:gd name="connsiteX9435" fmla="*/ 993193 w 4826000"/>
              <a:gd name="connsiteY9435" fmla="*/ 5979332 h 6857957"/>
              <a:gd name="connsiteX9436" fmla="*/ 993841 w 4826000"/>
              <a:gd name="connsiteY9436" fmla="*/ 5981218 h 6857957"/>
              <a:gd name="connsiteX9437" fmla="*/ 994165 w 4826000"/>
              <a:gd name="connsiteY9437" fmla="*/ 5983104 h 6857957"/>
              <a:gd name="connsiteX9438" fmla="*/ 994165 w 4826000"/>
              <a:gd name="connsiteY9438" fmla="*/ 5987505 h 6857957"/>
              <a:gd name="connsiteX9439" fmla="*/ 994165 w 4826000"/>
              <a:gd name="connsiteY9439" fmla="*/ 5989706 h 6857957"/>
              <a:gd name="connsiteX9440" fmla="*/ 995136 w 4826000"/>
              <a:gd name="connsiteY9440" fmla="*/ 5992221 h 6857957"/>
              <a:gd name="connsiteX9441" fmla="*/ 996432 w 4826000"/>
              <a:gd name="connsiteY9441" fmla="*/ 5994421 h 6857957"/>
              <a:gd name="connsiteX9442" fmla="*/ 998700 w 4826000"/>
              <a:gd name="connsiteY9442" fmla="*/ 5996307 h 6857957"/>
              <a:gd name="connsiteX9443" fmla="*/ 1002264 w 4826000"/>
              <a:gd name="connsiteY9443" fmla="*/ 5998508 h 6857957"/>
              <a:gd name="connsiteX9444" fmla="*/ 1006476 w 4826000"/>
              <a:gd name="connsiteY9444" fmla="*/ 6000708 h 6857957"/>
              <a:gd name="connsiteX9445" fmla="*/ 1001616 w 4826000"/>
              <a:gd name="connsiteY9445" fmla="*/ 6000394 h 6857957"/>
              <a:gd name="connsiteX9446" fmla="*/ 997080 w 4826000"/>
              <a:gd name="connsiteY9446" fmla="*/ 5999451 h 6857957"/>
              <a:gd name="connsiteX9447" fmla="*/ 993193 w 4826000"/>
              <a:gd name="connsiteY9447" fmla="*/ 5998193 h 6857957"/>
              <a:gd name="connsiteX9448" fmla="*/ 990277 w 4826000"/>
              <a:gd name="connsiteY9448" fmla="*/ 5996622 h 6857957"/>
              <a:gd name="connsiteX9449" fmla="*/ 988009 w 4826000"/>
              <a:gd name="connsiteY9449" fmla="*/ 5995050 h 6857957"/>
              <a:gd name="connsiteX9450" fmla="*/ 985742 w 4826000"/>
              <a:gd name="connsiteY9450" fmla="*/ 5993164 h 6857957"/>
              <a:gd name="connsiteX9451" fmla="*/ 984122 w 4826000"/>
              <a:gd name="connsiteY9451" fmla="*/ 5990649 h 6857957"/>
              <a:gd name="connsiteX9452" fmla="*/ 983149 w 4826000"/>
              <a:gd name="connsiteY9452" fmla="*/ 5988448 h 6857957"/>
              <a:gd name="connsiteX9453" fmla="*/ 981205 w 4826000"/>
              <a:gd name="connsiteY9453" fmla="*/ 5983419 h 6857957"/>
              <a:gd name="connsiteX9454" fmla="*/ 979585 w 4826000"/>
              <a:gd name="connsiteY9454" fmla="*/ 5978389 h 6857957"/>
              <a:gd name="connsiteX9455" fmla="*/ 978937 w 4826000"/>
              <a:gd name="connsiteY9455" fmla="*/ 5975874 h 6857957"/>
              <a:gd name="connsiteX9456" fmla="*/ 977642 w 4826000"/>
              <a:gd name="connsiteY9456" fmla="*/ 5973359 h 6857957"/>
              <a:gd name="connsiteX9457" fmla="*/ 976346 w 4826000"/>
              <a:gd name="connsiteY9457" fmla="*/ 5971159 h 6857957"/>
              <a:gd name="connsiteX9458" fmla="*/ 2344254 w 4826000"/>
              <a:gd name="connsiteY9458" fmla="*/ 5967371 h 6857957"/>
              <a:gd name="connsiteX9459" fmla="*/ 2342398 w 4826000"/>
              <a:gd name="connsiteY9459" fmla="*/ 5968670 h 6857957"/>
              <a:gd name="connsiteX9460" fmla="*/ 2341470 w 4826000"/>
              <a:gd name="connsiteY9460" fmla="*/ 5970294 h 6857957"/>
              <a:gd name="connsiteX9461" fmla="*/ 2340850 w 4826000"/>
              <a:gd name="connsiteY9461" fmla="*/ 5971268 h 6857957"/>
              <a:gd name="connsiteX9462" fmla="*/ 2340850 w 4826000"/>
              <a:gd name="connsiteY9462" fmla="*/ 5972242 h 6857957"/>
              <a:gd name="connsiteX9463" fmla="*/ 2341159 w 4826000"/>
              <a:gd name="connsiteY9463" fmla="*/ 5973216 h 6857957"/>
              <a:gd name="connsiteX9464" fmla="*/ 2341778 w 4826000"/>
              <a:gd name="connsiteY9464" fmla="*/ 5974191 h 6857957"/>
              <a:gd name="connsiteX9465" fmla="*/ 2342398 w 4826000"/>
              <a:gd name="connsiteY9465" fmla="*/ 5974840 h 6857957"/>
              <a:gd name="connsiteX9466" fmla="*/ 2343326 w 4826000"/>
              <a:gd name="connsiteY9466" fmla="*/ 5975165 h 6857957"/>
              <a:gd name="connsiteX9467" fmla="*/ 2344563 w 4826000"/>
              <a:gd name="connsiteY9467" fmla="*/ 5975489 h 6857957"/>
              <a:gd name="connsiteX9468" fmla="*/ 2345801 w 4826000"/>
              <a:gd name="connsiteY9468" fmla="*/ 5975814 h 6857957"/>
              <a:gd name="connsiteX9469" fmla="*/ 2347039 w 4826000"/>
              <a:gd name="connsiteY9469" fmla="*/ 5975489 h 6857957"/>
              <a:gd name="connsiteX9470" fmla="*/ 2347967 w 4826000"/>
              <a:gd name="connsiteY9470" fmla="*/ 5975165 h 6857957"/>
              <a:gd name="connsiteX9471" fmla="*/ 2348895 w 4826000"/>
              <a:gd name="connsiteY9471" fmla="*/ 5974191 h 6857957"/>
              <a:gd name="connsiteX9472" fmla="*/ 2349823 w 4826000"/>
              <a:gd name="connsiteY9472" fmla="*/ 5973216 h 6857957"/>
              <a:gd name="connsiteX9473" fmla="*/ 2350442 w 4826000"/>
              <a:gd name="connsiteY9473" fmla="*/ 5971917 h 6857957"/>
              <a:gd name="connsiteX9474" fmla="*/ 2351061 w 4826000"/>
              <a:gd name="connsiteY9474" fmla="*/ 5969969 h 6857957"/>
              <a:gd name="connsiteX9475" fmla="*/ 2355703 w 4826000"/>
              <a:gd name="connsiteY9475" fmla="*/ 5970943 h 6857957"/>
              <a:gd name="connsiteX9476" fmla="*/ 2359416 w 4826000"/>
              <a:gd name="connsiteY9476" fmla="*/ 5971593 h 6857957"/>
              <a:gd name="connsiteX9477" fmla="*/ 2361272 w 4826000"/>
              <a:gd name="connsiteY9477" fmla="*/ 5972242 h 6857957"/>
              <a:gd name="connsiteX9478" fmla="*/ 2361891 w 4826000"/>
              <a:gd name="connsiteY9478" fmla="*/ 5972892 h 6857957"/>
              <a:gd name="connsiteX9479" fmla="*/ 2362201 w 4826000"/>
              <a:gd name="connsiteY9479" fmla="*/ 5973216 h 6857957"/>
              <a:gd name="connsiteX9480" fmla="*/ 2362201 w 4826000"/>
              <a:gd name="connsiteY9480" fmla="*/ 5973541 h 6857957"/>
              <a:gd name="connsiteX9481" fmla="*/ 2362201 w 4826000"/>
              <a:gd name="connsiteY9481" fmla="*/ 5974191 h 6857957"/>
              <a:gd name="connsiteX9482" fmla="*/ 2360963 w 4826000"/>
              <a:gd name="connsiteY9482" fmla="*/ 5974840 h 6857957"/>
              <a:gd name="connsiteX9483" fmla="*/ 2359416 w 4826000"/>
              <a:gd name="connsiteY9483" fmla="*/ 5975814 h 6857957"/>
              <a:gd name="connsiteX9484" fmla="*/ 2356631 w 4826000"/>
              <a:gd name="connsiteY9484" fmla="*/ 5977113 h 6857957"/>
              <a:gd name="connsiteX9485" fmla="*/ 2349823 w 4826000"/>
              <a:gd name="connsiteY9485" fmla="*/ 5978737 h 6857957"/>
              <a:gd name="connsiteX9486" fmla="*/ 2342088 w 4826000"/>
              <a:gd name="connsiteY9486" fmla="*/ 5980036 h 6857957"/>
              <a:gd name="connsiteX9487" fmla="*/ 2334352 w 4826000"/>
              <a:gd name="connsiteY9487" fmla="*/ 5981010 h 6857957"/>
              <a:gd name="connsiteX9488" fmla="*/ 2327235 w 4826000"/>
              <a:gd name="connsiteY9488" fmla="*/ 5981659 h 6857957"/>
              <a:gd name="connsiteX9489" fmla="*/ 2327235 w 4826000"/>
              <a:gd name="connsiteY9489" fmla="*/ 5980360 h 6857957"/>
              <a:gd name="connsiteX9490" fmla="*/ 2327544 w 4826000"/>
              <a:gd name="connsiteY9490" fmla="*/ 5978737 h 6857957"/>
              <a:gd name="connsiteX9491" fmla="*/ 2328163 w 4826000"/>
              <a:gd name="connsiteY9491" fmla="*/ 5977438 h 6857957"/>
              <a:gd name="connsiteX9492" fmla="*/ 2329710 w 4826000"/>
              <a:gd name="connsiteY9492" fmla="*/ 5976139 h 6857957"/>
              <a:gd name="connsiteX9493" fmla="*/ 2331568 w 4826000"/>
              <a:gd name="connsiteY9493" fmla="*/ 5975165 h 6857957"/>
              <a:gd name="connsiteX9494" fmla="*/ 2333424 w 4826000"/>
              <a:gd name="connsiteY9494" fmla="*/ 5974515 h 6857957"/>
              <a:gd name="connsiteX9495" fmla="*/ 2335591 w 4826000"/>
              <a:gd name="connsiteY9495" fmla="*/ 5973541 h 6857957"/>
              <a:gd name="connsiteX9496" fmla="*/ 2338684 w 4826000"/>
              <a:gd name="connsiteY9496" fmla="*/ 5973216 h 6857957"/>
              <a:gd name="connsiteX9497" fmla="*/ 2338065 w 4826000"/>
              <a:gd name="connsiteY9497" fmla="*/ 5972242 h 6857957"/>
              <a:gd name="connsiteX9498" fmla="*/ 2337137 w 4826000"/>
              <a:gd name="connsiteY9498" fmla="*/ 5971593 h 6857957"/>
              <a:gd name="connsiteX9499" fmla="*/ 2335280 w 4826000"/>
              <a:gd name="connsiteY9499" fmla="*/ 5971268 h 6857957"/>
              <a:gd name="connsiteX9500" fmla="*/ 2333733 w 4826000"/>
              <a:gd name="connsiteY9500" fmla="*/ 5971268 h 6857957"/>
              <a:gd name="connsiteX9501" fmla="*/ 2325688 w 4826000"/>
              <a:gd name="connsiteY9501" fmla="*/ 5970943 h 6857957"/>
              <a:gd name="connsiteX9502" fmla="*/ 2325688 w 4826000"/>
              <a:gd name="connsiteY9502" fmla="*/ 5970294 h 6857957"/>
              <a:gd name="connsiteX9503" fmla="*/ 2326307 w 4826000"/>
              <a:gd name="connsiteY9503" fmla="*/ 5969644 h 6857957"/>
              <a:gd name="connsiteX9504" fmla="*/ 2327544 w 4826000"/>
              <a:gd name="connsiteY9504" fmla="*/ 5968670 h 6857957"/>
              <a:gd name="connsiteX9505" fmla="*/ 2329710 w 4826000"/>
              <a:gd name="connsiteY9505" fmla="*/ 5968345 h 6857957"/>
              <a:gd name="connsiteX9506" fmla="*/ 2332186 w 4826000"/>
              <a:gd name="connsiteY9506" fmla="*/ 5968021 h 6857957"/>
              <a:gd name="connsiteX9507" fmla="*/ 2434026 w 4826000"/>
              <a:gd name="connsiteY9507" fmla="*/ 5965783 h 6857957"/>
              <a:gd name="connsiteX9508" fmla="*/ 2440290 w 4826000"/>
              <a:gd name="connsiteY9508" fmla="*/ 5966095 h 6857957"/>
              <a:gd name="connsiteX9509" fmla="*/ 2451565 w 4826000"/>
              <a:gd name="connsiteY9509" fmla="*/ 5967028 h 6857957"/>
              <a:gd name="connsiteX9510" fmla="*/ 2456889 w 4826000"/>
              <a:gd name="connsiteY9510" fmla="*/ 5967340 h 6857957"/>
              <a:gd name="connsiteX9511" fmla="*/ 2461273 w 4826000"/>
              <a:gd name="connsiteY9511" fmla="*/ 5967651 h 6857957"/>
              <a:gd name="connsiteX9512" fmla="*/ 2462213 w 4826000"/>
              <a:gd name="connsiteY9512" fmla="*/ 5969207 h 6857957"/>
              <a:gd name="connsiteX9513" fmla="*/ 2462213 w 4826000"/>
              <a:gd name="connsiteY9513" fmla="*/ 5970764 h 6857957"/>
              <a:gd name="connsiteX9514" fmla="*/ 2461586 w 4826000"/>
              <a:gd name="connsiteY9514" fmla="*/ 5972009 h 6857957"/>
              <a:gd name="connsiteX9515" fmla="*/ 2460020 w 4826000"/>
              <a:gd name="connsiteY9515" fmla="*/ 5972943 h 6857957"/>
              <a:gd name="connsiteX9516" fmla="*/ 2458455 w 4826000"/>
              <a:gd name="connsiteY9516" fmla="*/ 5973876 h 6857957"/>
              <a:gd name="connsiteX9517" fmla="*/ 2456575 w 4826000"/>
              <a:gd name="connsiteY9517" fmla="*/ 5974499 h 6857957"/>
              <a:gd name="connsiteX9518" fmla="*/ 2451878 w 4826000"/>
              <a:gd name="connsiteY9518" fmla="*/ 5975433 h 6857957"/>
              <a:gd name="connsiteX9519" fmla="*/ 2446867 w 4826000"/>
              <a:gd name="connsiteY9519" fmla="*/ 5976367 h 6857957"/>
              <a:gd name="connsiteX9520" fmla="*/ 2442169 w 4826000"/>
              <a:gd name="connsiteY9520" fmla="*/ 5977923 h 6857957"/>
              <a:gd name="connsiteX9521" fmla="*/ 2440603 w 4826000"/>
              <a:gd name="connsiteY9521" fmla="*/ 5978546 h 6857957"/>
              <a:gd name="connsiteX9522" fmla="*/ 2438724 w 4826000"/>
              <a:gd name="connsiteY9522" fmla="*/ 5979479 h 6857957"/>
              <a:gd name="connsiteX9523" fmla="*/ 2438098 w 4826000"/>
              <a:gd name="connsiteY9523" fmla="*/ 5980413 h 6857957"/>
              <a:gd name="connsiteX9524" fmla="*/ 2437784 w 4826000"/>
              <a:gd name="connsiteY9524" fmla="*/ 5981658 h 6857957"/>
              <a:gd name="connsiteX9525" fmla="*/ 2435592 w 4826000"/>
              <a:gd name="connsiteY9525" fmla="*/ 5981036 h 6857957"/>
              <a:gd name="connsiteX9526" fmla="*/ 2433713 w 4826000"/>
              <a:gd name="connsiteY9526" fmla="*/ 5980102 h 6857957"/>
              <a:gd name="connsiteX9527" fmla="*/ 2429642 w 4826000"/>
              <a:gd name="connsiteY9527" fmla="*/ 5978546 h 6857957"/>
              <a:gd name="connsiteX9528" fmla="*/ 2427763 w 4826000"/>
              <a:gd name="connsiteY9528" fmla="*/ 5977612 h 6857957"/>
              <a:gd name="connsiteX9529" fmla="*/ 2425257 w 4826000"/>
              <a:gd name="connsiteY9529" fmla="*/ 5976989 h 6857957"/>
              <a:gd name="connsiteX9530" fmla="*/ 2421812 w 4826000"/>
              <a:gd name="connsiteY9530" fmla="*/ 5976678 h 6857957"/>
              <a:gd name="connsiteX9531" fmla="*/ 2417741 w 4826000"/>
              <a:gd name="connsiteY9531" fmla="*/ 5976678 h 6857957"/>
              <a:gd name="connsiteX9532" fmla="*/ 2418054 w 4826000"/>
              <a:gd name="connsiteY9532" fmla="*/ 5975744 h 6857957"/>
              <a:gd name="connsiteX9533" fmla="*/ 2418680 w 4826000"/>
              <a:gd name="connsiteY9533" fmla="*/ 5974810 h 6857957"/>
              <a:gd name="connsiteX9534" fmla="*/ 2419620 w 4826000"/>
              <a:gd name="connsiteY9534" fmla="*/ 5974188 h 6857957"/>
              <a:gd name="connsiteX9535" fmla="*/ 2421186 w 4826000"/>
              <a:gd name="connsiteY9535" fmla="*/ 5973876 h 6857957"/>
              <a:gd name="connsiteX9536" fmla="*/ 2424944 w 4826000"/>
              <a:gd name="connsiteY9536" fmla="*/ 5973565 h 6857957"/>
              <a:gd name="connsiteX9537" fmla="*/ 2429015 w 4826000"/>
              <a:gd name="connsiteY9537" fmla="*/ 5973876 h 6857957"/>
              <a:gd name="connsiteX9538" fmla="*/ 2433400 w 4826000"/>
              <a:gd name="connsiteY9538" fmla="*/ 5974499 h 6857957"/>
              <a:gd name="connsiteX9539" fmla="*/ 2437471 w 4826000"/>
              <a:gd name="connsiteY9539" fmla="*/ 5975121 h 6857957"/>
              <a:gd name="connsiteX9540" fmla="*/ 2443422 w 4826000"/>
              <a:gd name="connsiteY9540" fmla="*/ 5976055 h 6857957"/>
              <a:gd name="connsiteX9541" fmla="*/ 2443422 w 4826000"/>
              <a:gd name="connsiteY9541" fmla="*/ 5974810 h 6857957"/>
              <a:gd name="connsiteX9542" fmla="*/ 2443109 w 4826000"/>
              <a:gd name="connsiteY9542" fmla="*/ 5973876 h 6857957"/>
              <a:gd name="connsiteX9543" fmla="*/ 2442482 w 4826000"/>
              <a:gd name="connsiteY9543" fmla="*/ 5972943 h 6857957"/>
              <a:gd name="connsiteX9544" fmla="*/ 2441856 w 4826000"/>
              <a:gd name="connsiteY9544" fmla="*/ 5972009 h 6857957"/>
              <a:gd name="connsiteX9545" fmla="*/ 2440916 w 4826000"/>
              <a:gd name="connsiteY9545" fmla="*/ 5971386 h 6857957"/>
              <a:gd name="connsiteX9546" fmla="*/ 2439664 w 4826000"/>
              <a:gd name="connsiteY9546" fmla="*/ 5970452 h 6857957"/>
              <a:gd name="connsiteX9547" fmla="*/ 2436219 w 4826000"/>
              <a:gd name="connsiteY9547" fmla="*/ 5969207 h 6857957"/>
              <a:gd name="connsiteX9548" fmla="*/ 2432460 w 4826000"/>
              <a:gd name="connsiteY9548" fmla="*/ 5968585 h 6857957"/>
              <a:gd name="connsiteX9549" fmla="*/ 2427763 w 4826000"/>
              <a:gd name="connsiteY9549" fmla="*/ 5968585 h 6857957"/>
              <a:gd name="connsiteX9550" fmla="*/ 2422125 w 4826000"/>
              <a:gd name="connsiteY9550" fmla="*/ 5968585 h 6857957"/>
              <a:gd name="connsiteX9551" fmla="*/ 2416175 w 4826000"/>
              <a:gd name="connsiteY9551" fmla="*/ 5968896 h 6857957"/>
              <a:gd name="connsiteX9552" fmla="*/ 2419307 w 4826000"/>
              <a:gd name="connsiteY9552" fmla="*/ 5967962 h 6857957"/>
              <a:gd name="connsiteX9553" fmla="*/ 2421812 w 4826000"/>
              <a:gd name="connsiteY9553" fmla="*/ 5967028 h 6857957"/>
              <a:gd name="connsiteX9554" fmla="*/ 2424944 w 4826000"/>
              <a:gd name="connsiteY9554" fmla="*/ 5966406 h 6857957"/>
              <a:gd name="connsiteX9555" fmla="*/ 2428076 w 4826000"/>
              <a:gd name="connsiteY9555" fmla="*/ 5966095 h 6857957"/>
              <a:gd name="connsiteX9556" fmla="*/ 1281113 w 4826000"/>
              <a:gd name="connsiteY9556" fmla="*/ 5965783 h 6857957"/>
              <a:gd name="connsiteX9557" fmla="*/ 1292754 w 4826000"/>
              <a:gd name="connsiteY9557" fmla="*/ 5967371 h 6857957"/>
              <a:gd name="connsiteX9558" fmla="*/ 1298252 w 4826000"/>
              <a:gd name="connsiteY9558" fmla="*/ 5968641 h 6857957"/>
              <a:gd name="connsiteX9559" fmla="*/ 1303426 w 4826000"/>
              <a:gd name="connsiteY9559" fmla="*/ 5970228 h 6857957"/>
              <a:gd name="connsiteX9560" fmla="*/ 1307630 w 4826000"/>
              <a:gd name="connsiteY9560" fmla="*/ 5971498 h 6857957"/>
              <a:gd name="connsiteX9561" fmla="*/ 1311510 w 4826000"/>
              <a:gd name="connsiteY9561" fmla="*/ 5973403 h 6857957"/>
              <a:gd name="connsiteX9562" fmla="*/ 1313127 w 4826000"/>
              <a:gd name="connsiteY9562" fmla="*/ 5974356 h 6857957"/>
              <a:gd name="connsiteX9563" fmla="*/ 1314421 w 4826000"/>
              <a:gd name="connsiteY9563" fmla="*/ 5975626 h 6857957"/>
              <a:gd name="connsiteX9564" fmla="*/ 1315391 w 4826000"/>
              <a:gd name="connsiteY9564" fmla="*/ 5976896 h 6857957"/>
              <a:gd name="connsiteX9565" fmla="*/ 1316038 w 4826000"/>
              <a:gd name="connsiteY9565" fmla="*/ 5978483 h 6857957"/>
              <a:gd name="connsiteX9566" fmla="*/ 1314097 w 4826000"/>
              <a:gd name="connsiteY9566" fmla="*/ 5977848 h 6857957"/>
              <a:gd name="connsiteX9567" fmla="*/ 1311834 w 4826000"/>
              <a:gd name="connsiteY9567" fmla="*/ 5976896 h 6857957"/>
              <a:gd name="connsiteX9568" fmla="*/ 1306336 w 4826000"/>
              <a:gd name="connsiteY9568" fmla="*/ 5975626 h 6857957"/>
              <a:gd name="connsiteX9569" fmla="*/ 1295018 w 4826000"/>
              <a:gd name="connsiteY9569" fmla="*/ 5973721 h 6857957"/>
              <a:gd name="connsiteX9570" fmla="*/ 1289521 w 4826000"/>
              <a:gd name="connsiteY9570" fmla="*/ 5972768 h 6857957"/>
              <a:gd name="connsiteX9571" fmla="*/ 1287580 w 4826000"/>
              <a:gd name="connsiteY9571" fmla="*/ 5972133 h 6857957"/>
              <a:gd name="connsiteX9572" fmla="*/ 1284993 w 4826000"/>
              <a:gd name="connsiteY9572" fmla="*/ 5971181 h 6857957"/>
              <a:gd name="connsiteX9573" fmla="*/ 1283376 w 4826000"/>
              <a:gd name="connsiteY9573" fmla="*/ 5970228 h 6857957"/>
              <a:gd name="connsiteX9574" fmla="*/ 1282407 w 4826000"/>
              <a:gd name="connsiteY9574" fmla="*/ 5968641 h 6857957"/>
              <a:gd name="connsiteX9575" fmla="*/ 1281436 w 4826000"/>
              <a:gd name="connsiteY9575" fmla="*/ 5967371 h 6857957"/>
              <a:gd name="connsiteX9576" fmla="*/ 3707216 w 4826000"/>
              <a:gd name="connsiteY9576" fmla="*/ 5964196 h 6857957"/>
              <a:gd name="connsiteX9577" fmla="*/ 3712458 w 4826000"/>
              <a:gd name="connsiteY9577" fmla="*/ 5964196 h 6857957"/>
              <a:gd name="connsiteX9578" fmla="*/ 3714751 w 4826000"/>
              <a:gd name="connsiteY9578" fmla="*/ 5978160 h 6857957"/>
              <a:gd name="connsiteX9579" fmla="*/ 3710820 w 4826000"/>
              <a:gd name="connsiteY9579" fmla="*/ 5978484 h 6857957"/>
              <a:gd name="connsiteX9580" fmla="*/ 3706889 w 4826000"/>
              <a:gd name="connsiteY9580" fmla="*/ 5978160 h 6857957"/>
              <a:gd name="connsiteX9581" fmla="*/ 3703613 w 4826000"/>
              <a:gd name="connsiteY9581" fmla="*/ 5977185 h 6857957"/>
              <a:gd name="connsiteX9582" fmla="*/ 3700992 w 4826000"/>
              <a:gd name="connsiteY9582" fmla="*/ 5976211 h 6857957"/>
              <a:gd name="connsiteX9583" fmla="*/ 3698371 w 4826000"/>
              <a:gd name="connsiteY9583" fmla="*/ 5975237 h 6857957"/>
              <a:gd name="connsiteX9584" fmla="*/ 3696406 w 4826000"/>
              <a:gd name="connsiteY9584" fmla="*/ 5974263 h 6857957"/>
              <a:gd name="connsiteX9585" fmla="*/ 3695096 w 4826000"/>
              <a:gd name="connsiteY9585" fmla="*/ 5972639 h 6857957"/>
              <a:gd name="connsiteX9586" fmla="*/ 3694440 w 4826000"/>
              <a:gd name="connsiteY9586" fmla="*/ 5971340 h 6857957"/>
              <a:gd name="connsiteX9587" fmla="*/ 3694113 w 4826000"/>
              <a:gd name="connsiteY9587" fmla="*/ 5970041 h 6857957"/>
              <a:gd name="connsiteX9588" fmla="*/ 3694768 w 4826000"/>
              <a:gd name="connsiteY9588" fmla="*/ 5968418 h 6857957"/>
              <a:gd name="connsiteX9589" fmla="*/ 3695751 w 4826000"/>
              <a:gd name="connsiteY9589" fmla="*/ 5967119 h 6857957"/>
              <a:gd name="connsiteX9590" fmla="*/ 3697389 w 4826000"/>
              <a:gd name="connsiteY9590" fmla="*/ 5966145 h 6857957"/>
              <a:gd name="connsiteX9591" fmla="*/ 3700337 w 4826000"/>
              <a:gd name="connsiteY9591" fmla="*/ 5965170 h 6857957"/>
              <a:gd name="connsiteX9592" fmla="*/ 3703285 w 4826000"/>
              <a:gd name="connsiteY9592" fmla="*/ 5964521 h 6857957"/>
              <a:gd name="connsiteX9593" fmla="*/ 1331913 w 4826000"/>
              <a:gd name="connsiteY9593" fmla="*/ 5961021 h 6857957"/>
              <a:gd name="connsiteX9594" fmla="*/ 1335189 w 4826000"/>
              <a:gd name="connsiteY9594" fmla="*/ 5961021 h 6857957"/>
              <a:gd name="connsiteX9595" fmla="*/ 1338465 w 4826000"/>
              <a:gd name="connsiteY9595" fmla="*/ 5961343 h 6857957"/>
              <a:gd name="connsiteX9596" fmla="*/ 1341085 w 4826000"/>
              <a:gd name="connsiteY9596" fmla="*/ 5961664 h 6857957"/>
              <a:gd name="connsiteX9597" fmla="*/ 1343378 w 4826000"/>
              <a:gd name="connsiteY9597" fmla="*/ 5962306 h 6857957"/>
              <a:gd name="connsiteX9598" fmla="*/ 1347637 w 4826000"/>
              <a:gd name="connsiteY9598" fmla="*/ 5963913 h 6857957"/>
              <a:gd name="connsiteX9599" fmla="*/ 1351240 w 4826000"/>
              <a:gd name="connsiteY9599" fmla="*/ 5965519 h 6857957"/>
              <a:gd name="connsiteX9600" fmla="*/ 1355172 w 4826000"/>
              <a:gd name="connsiteY9600" fmla="*/ 5966804 h 6857957"/>
              <a:gd name="connsiteX9601" fmla="*/ 1359757 w 4826000"/>
              <a:gd name="connsiteY9601" fmla="*/ 5968090 h 6857957"/>
              <a:gd name="connsiteX9602" fmla="*/ 1362705 w 4826000"/>
              <a:gd name="connsiteY9602" fmla="*/ 5968411 h 6857957"/>
              <a:gd name="connsiteX9603" fmla="*/ 1365653 w 4826000"/>
              <a:gd name="connsiteY9603" fmla="*/ 5968411 h 6857957"/>
              <a:gd name="connsiteX9604" fmla="*/ 1369257 w 4826000"/>
              <a:gd name="connsiteY9604" fmla="*/ 5968411 h 6857957"/>
              <a:gd name="connsiteX9605" fmla="*/ 1373188 w 4826000"/>
              <a:gd name="connsiteY9605" fmla="*/ 5968090 h 6857957"/>
              <a:gd name="connsiteX9606" fmla="*/ 1372860 w 4826000"/>
              <a:gd name="connsiteY9606" fmla="*/ 5969696 h 6857957"/>
              <a:gd name="connsiteX9607" fmla="*/ 1372205 w 4826000"/>
              <a:gd name="connsiteY9607" fmla="*/ 5970981 h 6857957"/>
              <a:gd name="connsiteX9608" fmla="*/ 1371222 w 4826000"/>
              <a:gd name="connsiteY9608" fmla="*/ 5971945 h 6857957"/>
              <a:gd name="connsiteX9609" fmla="*/ 1369912 w 4826000"/>
              <a:gd name="connsiteY9609" fmla="*/ 5972909 h 6857957"/>
              <a:gd name="connsiteX9610" fmla="*/ 1364016 w 4826000"/>
              <a:gd name="connsiteY9610" fmla="*/ 5976443 h 6857957"/>
              <a:gd name="connsiteX9611" fmla="*/ 1362705 w 4826000"/>
              <a:gd name="connsiteY9611" fmla="*/ 5977728 h 6857957"/>
              <a:gd name="connsiteX9612" fmla="*/ 1361722 w 4826000"/>
              <a:gd name="connsiteY9612" fmla="*/ 5978692 h 6857957"/>
              <a:gd name="connsiteX9613" fmla="*/ 1361067 w 4826000"/>
              <a:gd name="connsiteY9613" fmla="*/ 5979977 h 6857957"/>
              <a:gd name="connsiteX9614" fmla="*/ 1360085 w 4826000"/>
              <a:gd name="connsiteY9614" fmla="*/ 5981262 h 6857957"/>
              <a:gd name="connsiteX9615" fmla="*/ 1360085 w 4826000"/>
              <a:gd name="connsiteY9615" fmla="*/ 5982547 h 6857957"/>
              <a:gd name="connsiteX9616" fmla="*/ 1360412 w 4826000"/>
              <a:gd name="connsiteY9616" fmla="*/ 5984154 h 6857957"/>
              <a:gd name="connsiteX9617" fmla="*/ 1361722 w 4826000"/>
              <a:gd name="connsiteY9617" fmla="*/ 5986082 h 6857957"/>
              <a:gd name="connsiteX9618" fmla="*/ 1363361 w 4826000"/>
              <a:gd name="connsiteY9618" fmla="*/ 5988009 h 6857957"/>
              <a:gd name="connsiteX9619" fmla="*/ 1359757 w 4826000"/>
              <a:gd name="connsiteY9619" fmla="*/ 5987367 h 6857957"/>
              <a:gd name="connsiteX9620" fmla="*/ 1357137 w 4826000"/>
              <a:gd name="connsiteY9620" fmla="*/ 5986403 h 6857957"/>
              <a:gd name="connsiteX9621" fmla="*/ 1354843 w 4826000"/>
              <a:gd name="connsiteY9621" fmla="*/ 5985439 h 6857957"/>
              <a:gd name="connsiteX9622" fmla="*/ 1352878 w 4826000"/>
              <a:gd name="connsiteY9622" fmla="*/ 5983511 h 6857957"/>
              <a:gd name="connsiteX9623" fmla="*/ 1351240 w 4826000"/>
              <a:gd name="connsiteY9623" fmla="*/ 5982226 h 6857957"/>
              <a:gd name="connsiteX9624" fmla="*/ 1350257 w 4826000"/>
              <a:gd name="connsiteY9624" fmla="*/ 5980298 h 6857957"/>
              <a:gd name="connsiteX9625" fmla="*/ 1348292 w 4826000"/>
              <a:gd name="connsiteY9625" fmla="*/ 5976443 h 6857957"/>
              <a:gd name="connsiteX9626" fmla="*/ 1345999 w 4826000"/>
              <a:gd name="connsiteY9626" fmla="*/ 5972588 h 6857957"/>
              <a:gd name="connsiteX9627" fmla="*/ 1344361 w 4826000"/>
              <a:gd name="connsiteY9627" fmla="*/ 5970660 h 6857957"/>
              <a:gd name="connsiteX9628" fmla="*/ 1343051 w 4826000"/>
              <a:gd name="connsiteY9628" fmla="*/ 5968411 h 6857957"/>
              <a:gd name="connsiteX9629" fmla="*/ 1341085 w 4826000"/>
              <a:gd name="connsiteY9629" fmla="*/ 5966483 h 6857957"/>
              <a:gd name="connsiteX9630" fmla="*/ 1338792 w 4826000"/>
              <a:gd name="connsiteY9630" fmla="*/ 5964555 h 6857957"/>
              <a:gd name="connsiteX9631" fmla="*/ 1335516 w 4826000"/>
              <a:gd name="connsiteY9631" fmla="*/ 5962949 h 6857957"/>
              <a:gd name="connsiteX9632" fmla="*/ 798103 w 4826000"/>
              <a:gd name="connsiteY9632" fmla="*/ 5959433 h 6857957"/>
              <a:gd name="connsiteX9633" fmla="*/ 801176 w 4826000"/>
              <a:gd name="connsiteY9633" fmla="*/ 5963692 h 6857957"/>
              <a:gd name="connsiteX9634" fmla="*/ 803326 w 4826000"/>
              <a:gd name="connsiteY9634" fmla="*/ 5967295 h 6857957"/>
              <a:gd name="connsiteX9635" fmla="*/ 804555 w 4826000"/>
              <a:gd name="connsiteY9635" fmla="*/ 5970899 h 6857957"/>
              <a:gd name="connsiteX9636" fmla="*/ 804863 w 4826000"/>
              <a:gd name="connsiteY9636" fmla="*/ 5973520 h 6857957"/>
              <a:gd name="connsiteX9637" fmla="*/ 804555 w 4826000"/>
              <a:gd name="connsiteY9637" fmla="*/ 5975813 h 6857957"/>
              <a:gd name="connsiteX9638" fmla="*/ 803634 w 4826000"/>
              <a:gd name="connsiteY9638" fmla="*/ 5978106 h 6857957"/>
              <a:gd name="connsiteX9639" fmla="*/ 802406 w 4826000"/>
              <a:gd name="connsiteY9639" fmla="*/ 5979416 h 6857957"/>
              <a:gd name="connsiteX9640" fmla="*/ 801176 w 4826000"/>
              <a:gd name="connsiteY9640" fmla="*/ 5980071 h 6857957"/>
              <a:gd name="connsiteX9641" fmla="*/ 799640 w 4826000"/>
              <a:gd name="connsiteY9641" fmla="*/ 5980071 h 6857957"/>
              <a:gd name="connsiteX9642" fmla="*/ 798103 w 4826000"/>
              <a:gd name="connsiteY9642" fmla="*/ 5979416 h 6857957"/>
              <a:gd name="connsiteX9643" fmla="*/ 796874 w 4826000"/>
              <a:gd name="connsiteY9643" fmla="*/ 5978106 h 6857957"/>
              <a:gd name="connsiteX9644" fmla="*/ 796260 w 4826000"/>
              <a:gd name="connsiteY9644" fmla="*/ 5975813 h 6857957"/>
              <a:gd name="connsiteX9645" fmla="*/ 795338 w 4826000"/>
              <a:gd name="connsiteY9645" fmla="*/ 5973192 h 6857957"/>
              <a:gd name="connsiteX9646" fmla="*/ 795338 w 4826000"/>
              <a:gd name="connsiteY9646" fmla="*/ 5969588 h 6857957"/>
              <a:gd name="connsiteX9647" fmla="*/ 796567 w 4826000"/>
              <a:gd name="connsiteY9647" fmla="*/ 5965002 h 6857957"/>
              <a:gd name="connsiteX9648" fmla="*/ 3594417 w 4826000"/>
              <a:gd name="connsiteY9648" fmla="*/ 5957846 h 6857957"/>
              <a:gd name="connsiteX9649" fmla="*/ 3596957 w 4826000"/>
              <a:gd name="connsiteY9649" fmla="*/ 5957846 h 6857957"/>
              <a:gd name="connsiteX9650" fmla="*/ 3599497 w 4826000"/>
              <a:gd name="connsiteY9650" fmla="*/ 5958473 h 6857957"/>
              <a:gd name="connsiteX9651" fmla="*/ 3601720 w 4826000"/>
              <a:gd name="connsiteY9651" fmla="*/ 5959100 h 6857957"/>
              <a:gd name="connsiteX9652" fmla="*/ 3606800 w 4826000"/>
              <a:gd name="connsiteY9652" fmla="*/ 5961293 h 6857957"/>
              <a:gd name="connsiteX9653" fmla="*/ 3610927 w 4826000"/>
              <a:gd name="connsiteY9653" fmla="*/ 5963799 h 6857957"/>
              <a:gd name="connsiteX9654" fmla="*/ 3613467 w 4826000"/>
              <a:gd name="connsiteY9654" fmla="*/ 5964739 h 6857957"/>
              <a:gd name="connsiteX9655" fmla="*/ 3615055 w 4826000"/>
              <a:gd name="connsiteY9655" fmla="*/ 5965366 h 6857957"/>
              <a:gd name="connsiteX9656" fmla="*/ 3616960 w 4826000"/>
              <a:gd name="connsiteY9656" fmla="*/ 5965679 h 6857957"/>
              <a:gd name="connsiteX9657" fmla="*/ 3618230 w 4826000"/>
              <a:gd name="connsiteY9657" fmla="*/ 5965366 h 6857957"/>
              <a:gd name="connsiteX9658" fmla="*/ 3619818 w 4826000"/>
              <a:gd name="connsiteY9658" fmla="*/ 5964739 h 6857957"/>
              <a:gd name="connsiteX9659" fmla="*/ 3620770 w 4826000"/>
              <a:gd name="connsiteY9659" fmla="*/ 5963486 h 6857957"/>
              <a:gd name="connsiteX9660" fmla="*/ 3623310 w 4826000"/>
              <a:gd name="connsiteY9660" fmla="*/ 5965679 h 6857957"/>
              <a:gd name="connsiteX9661" fmla="*/ 3626168 w 4826000"/>
              <a:gd name="connsiteY9661" fmla="*/ 5967873 h 6857957"/>
              <a:gd name="connsiteX9662" fmla="*/ 3633153 w 4826000"/>
              <a:gd name="connsiteY9662" fmla="*/ 5971946 h 6857957"/>
              <a:gd name="connsiteX9663" fmla="*/ 3636645 w 4826000"/>
              <a:gd name="connsiteY9663" fmla="*/ 5973826 h 6857957"/>
              <a:gd name="connsiteX9664" fmla="*/ 3639503 w 4826000"/>
              <a:gd name="connsiteY9664" fmla="*/ 5976019 h 6857957"/>
              <a:gd name="connsiteX9665" fmla="*/ 3640773 w 4826000"/>
              <a:gd name="connsiteY9665" fmla="*/ 5977586 h 6857957"/>
              <a:gd name="connsiteX9666" fmla="*/ 3642043 w 4826000"/>
              <a:gd name="connsiteY9666" fmla="*/ 5978839 h 6857957"/>
              <a:gd name="connsiteX9667" fmla="*/ 3642678 w 4826000"/>
              <a:gd name="connsiteY9667" fmla="*/ 5980093 h 6857957"/>
              <a:gd name="connsiteX9668" fmla="*/ 3643313 w 4826000"/>
              <a:gd name="connsiteY9668" fmla="*/ 5981659 h 6857957"/>
              <a:gd name="connsiteX9669" fmla="*/ 3641408 w 4826000"/>
              <a:gd name="connsiteY9669" fmla="*/ 5980719 h 6857957"/>
              <a:gd name="connsiteX9670" fmla="*/ 3638550 w 4826000"/>
              <a:gd name="connsiteY9670" fmla="*/ 5980093 h 6857957"/>
              <a:gd name="connsiteX9671" fmla="*/ 3632835 w 4826000"/>
              <a:gd name="connsiteY9671" fmla="*/ 5979466 h 6857957"/>
              <a:gd name="connsiteX9672" fmla="*/ 3619818 w 4826000"/>
              <a:gd name="connsiteY9672" fmla="*/ 5978526 h 6857957"/>
              <a:gd name="connsiteX9673" fmla="*/ 3613467 w 4826000"/>
              <a:gd name="connsiteY9673" fmla="*/ 5977899 h 6857957"/>
              <a:gd name="connsiteX9674" fmla="*/ 3610292 w 4826000"/>
              <a:gd name="connsiteY9674" fmla="*/ 5977273 h 6857957"/>
              <a:gd name="connsiteX9675" fmla="*/ 3608070 w 4826000"/>
              <a:gd name="connsiteY9675" fmla="*/ 5976646 h 6857957"/>
              <a:gd name="connsiteX9676" fmla="*/ 3605847 w 4826000"/>
              <a:gd name="connsiteY9676" fmla="*/ 5975706 h 6857957"/>
              <a:gd name="connsiteX9677" fmla="*/ 3603942 w 4826000"/>
              <a:gd name="connsiteY9677" fmla="*/ 5974766 h 6857957"/>
              <a:gd name="connsiteX9678" fmla="*/ 3602990 w 4826000"/>
              <a:gd name="connsiteY9678" fmla="*/ 5973513 h 6857957"/>
              <a:gd name="connsiteX9679" fmla="*/ 3602355 w 4826000"/>
              <a:gd name="connsiteY9679" fmla="*/ 5971946 h 6857957"/>
              <a:gd name="connsiteX9680" fmla="*/ 3608705 w 4826000"/>
              <a:gd name="connsiteY9680" fmla="*/ 5972886 h 6857957"/>
              <a:gd name="connsiteX9681" fmla="*/ 3613785 w 4826000"/>
              <a:gd name="connsiteY9681" fmla="*/ 5973513 h 6857957"/>
              <a:gd name="connsiteX9682" fmla="*/ 3616960 w 4826000"/>
              <a:gd name="connsiteY9682" fmla="*/ 5973513 h 6857957"/>
              <a:gd name="connsiteX9683" fmla="*/ 3618865 w 4826000"/>
              <a:gd name="connsiteY9683" fmla="*/ 5973199 h 6857957"/>
              <a:gd name="connsiteX9684" fmla="*/ 3619500 w 4826000"/>
              <a:gd name="connsiteY9684" fmla="*/ 5972886 h 6857957"/>
              <a:gd name="connsiteX9685" fmla="*/ 3619818 w 4826000"/>
              <a:gd name="connsiteY9685" fmla="*/ 5972573 h 6857957"/>
              <a:gd name="connsiteX9686" fmla="*/ 3619818 w 4826000"/>
              <a:gd name="connsiteY9686" fmla="*/ 5971946 h 6857957"/>
              <a:gd name="connsiteX9687" fmla="*/ 3619818 w 4826000"/>
              <a:gd name="connsiteY9687" fmla="*/ 5971633 h 6857957"/>
              <a:gd name="connsiteX9688" fmla="*/ 3618230 w 4826000"/>
              <a:gd name="connsiteY9688" fmla="*/ 5970693 h 6857957"/>
              <a:gd name="connsiteX9689" fmla="*/ 3616325 w 4826000"/>
              <a:gd name="connsiteY9689" fmla="*/ 5969439 h 6857957"/>
              <a:gd name="connsiteX9690" fmla="*/ 3613785 w 4826000"/>
              <a:gd name="connsiteY9690" fmla="*/ 5967873 h 6857957"/>
              <a:gd name="connsiteX9691" fmla="*/ 3610610 w 4826000"/>
              <a:gd name="connsiteY9691" fmla="*/ 5966619 h 6857957"/>
              <a:gd name="connsiteX9692" fmla="*/ 3602990 w 4826000"/>
              <a:gd name="connsiteY9692" fmla="*/ 5964113 h 6857957"/>
              <a:gd name="connsiteX9693" fmla="*/ 3599180 w 4826000"/>
              <a:gd name="connsiteY9693" fmla="*/ 5963173 h 6857957"/>
              <a:gd name="connsiteX9694" fmla="*/ 3595052 w 4826000"/>
              <a:gd name="connsiteY9694" fmla="*/ 5962546 h 6857957"/>
              <a:gd name="connsiteX9695" fmla="*/ 3591560 w 4826000"/>
              <a:gd name="connsiteY9695" fmla="*/ 5961920 h 6857957"/>
              <a:gd name="connsiteX9696" fmla="*/ 3587750 w 4826000"/>
              <a:gd name="connsiteY9696" fmla="*/ 5961920 h 6857957"/>
              <a:gd name="connsiteX9697" fmla="*/ 3589655 w 4826000"/>
              <a:gd name="connsiteY9697" fmla="*/ 5959726 h 6857957"/>
              <a:gd name="connsiteX9698" fmla="*/ 3592195 w 4826000"/>
              <a:gd name="connsiteY9698" fmla="*/ 5958473 h 6857957"/>
              <a:gd name="connsiteX9699" fmla="*/ 1371600 w 4826000"/>
              <a:gd name="connsiteY9699" fmla="*/ 5957846 h 6857957"/>
              <a:gd name="connsiteX9700" fmla="*/ 1375024 w 4826000"/>
              <a:gd name="connsiteY9700" fmla="*/ 5957846 h 6857957"/>
              <a:gd name="connsiteX9701" fmla="*/ 1378137 w 4826000"/>
              <a:gd name="connsiteY9701" fmla="*/ 5958158 h 6857957"/>
              <a:gd name="connsiteX9702" fmla="*/ 1380627 w 4826000"/>
              <a:gd name="connsiteY9702" fmla="*/ 5958782 h 6857957"/>
              <a:gd name="connsiteX9703" fmla="*/ 1383117 w 4826000"/>
              <a:gd name="connsiteY9703" fmla="*/ 5959405 h 6857957"/>
              <a:gd name="connsiteX9704" fmla="*/ 1384674 w 4826000"/>
              <a:gd name="connsiteY9704" fmla="*/ 5960341 h 6857957"/>
              <a:gd name="connsiteX9705" fmla="*/ 1386230 w 4826000"/>
              <a:gd name="connsiteY9705" fmla="*/ 5961276 h 6857957"/>
              <a:gd name="connsiteX9706" fmla="*/ 1389342 w 4826000"/>
              <a:gd name="connsiteY9706" fmla="*/ 5963459 h 6857957"/>
              <a:gd name="connsiteX9707" fmla="*/ 1392766 w 4826000"/>
              <a:gd name="connsiteY9707" fmla="*/ 5965642 h 6857957"/>
              <a:gd name="connsiteX9708" fmla="*/ 1394634 w 4826000"/>
              <a:gd name="connsiteY9708" fmla="*/ 5966266 h 6857957"/>
              <a:gd name="connsiteX9709" fmla="*/ 1396813 w 4826000"/>
              <a:gd name="connsiteY9709" fmla="*/ 5967201 h 6857957"/>
              <a:gd name="connsiteX9710" fmla="*/ 1399614 w 4826000"/>
              <a:gd name="connsiteY9710" fmla="*/ 5967513 h 6857957"/>
              <a:gd name="connsiteX9711" fmla="*/ 1402727 w 4826000"/>
              <a:gd name="connsiteY9711" fmla="*/ 5967825 h 6857957"/>
              <a:gd name="connsiteX9712" fmla="*/ 1406774 w 4826000"/>
              <a:gd name="connsiteY9712" fmla="*/ 5967513 h 6857957"/>
              <a:gd name="connsiteX9713" fmla="*/ 1411444 w 4826000"/>
              <a:gd name="connsiteY9713" fmla="*/ 5967201 h 6857957"/>
              <a:gd name="connsiteX9714" fmla="*/ 1411444 w 4826000"/>
              <a:gd name="connsiteY9714" fmla="*/ 5970320 h 6857957"/>
              <a:gd name="connsiteX9715" fmla="*/ 1412065 w 4826000"/>
              <a:gd name="connsiteY9715" fmla="*/ 5971567 h 6857957"/>
              <a:gd name="connsiteX9716" fmla="*/ 1412688 w 4826000"/>
              <a:gd name="connsiteY9716" fmla="*/ 5972503 h 6857957"/>
              <a:gd name="connsiteX9717" fmla="*/ 1413623 w 4826000"/>
              <a:gd name="connsiteY9717" fmla="*/ 5973438 h 6857957"/>
              <a:gd name="connsiteX9718" fmla="*/ 1414867 w 4826000"/>
              <a:gd name="connsiteY9718" fmla="*/ 5974374 h 6857957"/>
              <a:gd name="connsiteX9719" fmla="*/ 1416736 w 4826000"/>
              <a:gd name="connsiteY9719" fmla="*/ 5974686 h 6857957"/>
              <a:gd name="connsiteX9720" fmla="*/ 1419225 w 4826000"/>
              <a:gd name="connsiteY9720" fmla="*/ 5974997 h 6857957"/>
              <a:gd name="connsiteX9721" fmla="*/ 1417357 w 4826000"/>
              <a:gd name="connsiteY9721" fmla="*/ 5975309 h 6857957"/>
              <a:gd name="connsiteX9722" fmla="*/ 1415178 w 4826000"/>
              <a:gd name="connsiteY9722" fmla="*/ 5974997 h 6857957"/>
              <a:gd name="connsiteX9723" fmla="*/ 1408953 w 4826000"/>
              <a:gd name="connsiteY9723" fmla="*/ 5974374 h 6857957"/>
              <a:gd name="connsiteX9724" fmla="*/ 1401793 w 4826000"/>
              <a:gd name="connsiteY9724" fmla="*/ 5972815 h 6857957"/>
              <a:gd name="connsiteX9725" fmla="*/ 1394012 w 4826000"/>
              <a:gd name="connsiteY9725" fmla="*/ 5970632 h 6857957"/>
              <a:gd name="connsiteX9726" fmla="*/ 1386542 w 4826000"/>
              <a:gd name="connsiteY9726" fmla="*/ 5967825 h 6857957"/>
              <a:gd name="connsiteX9727" fmla="*/ 1383117 w 4826000"/>
              <a:gd name="connsiteY9727" fmla="*/ 5966266 h 6857957"/>
              <a:gd name="connsiteX9728" fmla="*/ 1379693 w 4826000"/>
              <a:gd name="connsiteY9728" fmla="*/ 5964707 h 6857957"/>
              <a:gd name="connsiteX9729" fmla="*/ 1376891 w 4826000"/>
              <a:gd name="connsiteY9729" fmla="*/ 5963148 h 6857957"/>
              <a:gd name="connsiteX9730" fmla="*/ 1374401 w 4826000"/>
              <a:gd name="connsiteY9730" fmla="*/ 5961276 h 6857957"/>
              <a:gd name="connsiteX9731" fmla="*/ 1372534 w 4826000"/>
              <a:gd name="connsiteY9731" fmla="*/ 5959405 h 6857957"/>
              <a:gd name="connsiteX9732" fmla="*/ 1162051 w 4826000"/>
              <a:gd name="connsiteY9732" fmla="*/ 5957846 h 6857957"/>
              <a:gd name="connsiteX9733" fmla="*/ 1167642 w 4826000"/>
              <a:gd name="connsiteY9733" fmla="*/ 5959378 h 6857957"/>
              <a:gd name="connsiteX9734" fmla="*/ 1173892 w 4826000"/>
              <a:gd name="connsiteY9734" fmla="*/ 5960910 h 6857957"/>
              <a:gd name="connsiteX9735" fmla="*/ 1180142 w 4826000"/>
              <a:gd name="connsiteY9735" fmla="*/ 5962442 h 6857957"/>
              <a:gd name="connsiteX9736" fmla="*/ 1185734 w 4826000"/>
              <a:gd name="connsiteY9736" fmla="*/ 5964280 h 6857957"/>
              <a:gd name="connsiteX9737" fmla="*/ 1190668 w 4826000"/>
              <a:gd name="connsiteY9737" fmla="*/ 5966118 h 6857957"/>
              <a:gd name="connsiteX9738" fmla="*/ 1193300 w 4826000"/>
              <a:gd name="connsiteY9738" fmla="*/ 5967037 h 6857957"/>
              <a:gd name="connsiteX9739" fmla="*/ 1194944 w 4826000"/>
              <a:gd name="connsiteY9739" fmla="*/ 5968263 h 6857957"/>
              <a:gd name="connsiteX9740" fmla="*/ 1196589 w 4826000"/>
              <a:gd name="connsiteY9740" fmla="*/ 5970101 h 6857957"/>
              <a:gd name="connsiteX9741" fmla="*/ 1197576 w 4826000"/>
              <a:gd name="connsiteY9741" fmla="*/ 5971633 h 6857957"/>
              <a:gd name="connsiteX9742" fmla="*/ 1198235 w 4826000"/>
              <a:gd name="connsiteY9742" fmla="*/ 5973471 h 6857957"/>
              <a:gd name="connsiteX9743" fmla="*/ 1198563 w 4826000"/>
              <a:gd name="connsiteY9743" fmla="*/ 5975309 h 6857957"/>
              <a:gd name="connsiteX9744" fmla="*/ 1196918 w 4826000"/>
              <a:gd name="connsiteY9744" fmla="*/ 5973777 h 6857957"/>
              <a:gd name="connsiteX9745" fmla="*/ 1195273 w 4826000"/>
              <a:gd name="connsiteY9745" fmla="*/ 5972552 h 6857957"/>
              <a:gd name="connsiteX9746" fmla="*/ 1192971 w 4826000"/>
              <a:gd name="connsiteY9746" fmla="*/ 5971633 h 6857957"/>
              <a:gd name="connsiteX9747" fmla="*/ 1190010 w 4826000"/>
              <a:gd name="connsiteY9747" fmla="*/ 5970714 h 6857957"/>
              <a:gd name="connsiteX9748" fmla="*/ 1184419 w 4826000"/>
              <a:gd name="connsiteY9748" fmla="*/ 5969182 h 6857957"/>
              <a:gd name="connsiteX9749" fmla="*/ 1178497 w 4826000"/>
              <a:gd name="connsiteY9749" fmla="*/ 5967344 h 6857957"/>
              <a:gd name="connsiteX9750" fmla="*/ 1172247 w 4826000"/>
              <a:gd name="connsiteY9750" fmla="*/ 5965812 h 6857957"/>
              <a:gd name="connsiteX9751" fmla="*/ 1169944 w 4826000"/>
              <a:gd name="connsiteY9751" fmla="*/ 5964893 h 6857957"/>
              <a:gd name="connsiteX9752" fmla="*/ 1167313 w 4826000"/>
              <a:gd name="connsiteY9752" fmla="*/ 5963974 h 6857957"/>
              <a:gd name="connsiteX9753" fmla="*/ 1165339 w 4826000"/>
              <a:gd name="connsiteY9753" fmla="*/ 5962748 h 6857957"/>
              <a:gd name="connsiteX9754" fmla="*/ 1163694 w 4826000"/>
              <a:gd name="connsiteY9754" fmla="*/ 5961216 h 6857957"/>
              <a:gd name="connsiteX9755" fmla="*/ 1162380 w 4826000"/>
              <a:gd name="connsiteY9755" fmla="*/ 5959684 h 6857957"/>
              <a:gd name="connsiteX9756" fmla="*/ 1071563 w 4826000"/>
              <a:gd name="connsiteY9756" fmla="*/ 5957846 h 6857957"/>
              <a:gd name="connsiteX9757" fmla="*/ 1074103 w 4826000"/>
              <a:gd name="connsiteY9757" fmla="*/ 5958799 h 6857957"/>
              <a:gd name="connsiteX9758" fmla="*/ 1076643 w 4826000"/>
              <a:gd name="connsiteY9758" fmla="*/ 5960386 h 6857957"/>
              <a:gd name="connsiteX9759" fmla="*/ 1078549 w 4826000"/>
              <a:gd name="connsiteY9759" fmla="*/ 5962291 h 6857957"/>
              <a:gd name="connsiteX9760" fmla="*/ 1080136 w 4826000"/>
              <a:gd name="connsiteY9760" fmla="*/ 5963879 h 6857957"/>
              <a:gd name="connsiteX9761" fmla="*/ 1081089 w 4826000"/>
              <a:gd name="connsiteY9761" fmla="*/ 5965784 h 6857957"/>
              <a:gd name="connsiteX9762" fmla="*/ 1082676 w 4826000"/>
              <a:gd name="connsiteY9762" fmla="*/ 5968006 h 6857957"/>
              <a:gd name="connsiteX9763" fmla="*/ 1084581 w 4826000"/>
              <a:gd name="connsiteY9763" fmla="*/ 5972134 h 6857957"/>
              <a:gd name="connsiteX9764" fmla="*/ 1085851 w 4826000"/>
              <a:gd name="connsiteY9764" fmla="*/ 5974039 h 6857957"/>
              <a:gd name="connsiteX9765" fmla="*/ 1087438 w 4826000"/>
              <a:gd name="connsiteY9765" fmla="*/ 5975626 h 6857957"/>
              <a:gd name="connsiteX9766" fmla="*/ 1089026 w 4826000"/>
              <a:gd name="connsiteY9766" fmla="*/ 5977531 h 6857957"/>
              <a:gd name="connsiteX9767" fmla="*/ 1091566 w 4826000"/>
              <a:gd name="connsiteY9767" fmla="*/ 5979119 h 6857957"/>
              <a:gd name="connsiteX9768" fmla="*/ 1094423 w 4826000"/>
              <a:gd name="connsiteY9768" fmla="*/ 5980072 h 6857957"/>
              <a:gd name="connsiteX9769" fmla="*/ 1098233 w 4826000"/>
              <a:gd name="connsiteY9769" fmla="*/ 5981024 h 6857957"/>
              <a:gd name="connsiteX9770" fmla="*/ 1102678 w 4826000"/>
              <a:gd name="connsiteY9770" fmla="*/ 5981342 h 6857957"/>
              <a:gd name="connsiteX9771" fmla="*/ 1108077 w 4826000"/>
              <a:gd name="connsiteY9771" fmla="*/ 5981342 h 6857957"/>
              <a:gd name="connsiteX9772" fmla="*/ 1107441 w 4826000"/>
              <a:gd name="connsiteY9772" fmla="*/ 5983247 h 6857957"/>
              <a:gd name="connsiteX9773" fmla="*/ 1107441 w 4826000"/>
              <a:gd name="connsiteY9773" fmla="*/ 5985152 h 6857957"/>
              <a:gd name="connsiteX9774" fmla="*/ 1107758 w 4826000"/>
              <a:gd name="connsiteY9774" fmla="*/ 5986422 h 6857957"/>
              <a:gd name="connsiteX9775" fmla="*/ 1108077 w 4826000"/>
              <a:gd name="connsiteY9775" fmla="*/ 5988009 h 6857957"/>
              <a:gd name="connsiteX9776" fmla="*/ 1109981 w 4826000"/>
              <a:gd name="connsiteY9776" fmla="*/ 5990549 h 6857957"/>
              <a:gd name="connsiteX9777" fmla="*/ 1112203 w 4826000"/>
              <a:gd name="connsiteY9777" fmla="*/ 5993089 h 6857957"/>
              <a:gd name="connsiteX9778" fmla="*/ 1113791 w 4826000"/>
              <a:gd name="connsiteY9778" fmla="*/ 5994994 h 6857957"/>
              <a:gd name="connsiteX9779" fmla="*/ 1114426 w 4826000"/>
              <a:gd name="connsiteY9779" fmla="*/ 5995947 h 6857957"/>
              <a:gd name="connsiteX9780" fmla="*/ 1114426 w 4826000"/>
              <a:gd name="connsiteY9780" fmla="*/ 5996899 h 6857957"/>
              <a:gd name="connsiteX9781" fmla="*/ 1114426 w 4826000"/>
              <a:gd name="connsiteY9781" fmla="*/ 5997534 h 6857957"/>
              <a:gd name="connsiteX9782" fmla="*/ 1113791 w 4826000"/>
              <a:gd name="connsiteY9782" fmla="*/ 5998487 h 6857957"/>
              <a:gd name="connsiteX9783" fmla="*/ 1112838 w 4826000"/>
              <a:gd name="connsiteY9783" fmla="*/ 5999757 h 6857957"/>
              <a:gd name="connsiteX9784" fmla="*/ 1110933 w 4826000"/>
              <a:gd name="connsiteY9784" fmla="*/ 6000709 h 6857957"/>
              <a:gd name="connsiteX9785" fmla="*/ 1107123 w 4826000"/>
              <a:gd name="connsiteY9785" fmla="*/ 5999757 h 6857957"/>
              <a:gd name="connsiteX9786" fmla="*/ 1102361 w 4826000"/>
              <a:gd name="connsiteY9786" fmla="*/ 5998487 h 6857957"/>
              <a:gd name="connsiteX9787" fmla="*/ 1097598 w 4826000"/>
              <a:gd name="connsiteY9787" fmla="*/ 5998169 h 6857957"/>
              <a:gd name="connsiteX9788" fmla="*/ 1091249 w 4826000"/>
              <a:gd name="connsiteY9788" fmla="*/ 5998169 h 6857957"/>
              <a:gd name="connsiteX9789" fmla="*/ 1094423 w 4826000"/>
              <a:gd name="connsiteY9789" fmla="*/ 5997217 h 6857957"/>
              <a:gd name="connsiteX9790" fmla="*/ 1096963 w 4826000"/>
              <a:gd name="connsiteY9790" fmla="*/ 5995947 h 6857957"/>
              <a:gd name="connsiteX9791" fmla="*/ 1098233 w 4826000"/>
              <a:gd name="connsiteY9791" fmla="*/ 5994677 h 6857957"/>
              <a:gd name="connsiteX9792" fmla="*/ 1098868 w 4826000"/>
              <a:gd name="connsiteY9792" fmla="*/ 5993089 h 6857957"/>
              <a:gd name="connsiteX9793" fmla="*/ 1098868 w 4826000"/>
              <a:gd name="connsiteY9793" fmla="*/ 5991184 h 6857957"/>
              <a:gd name="connsiteX9794" fmla="*/ 1098551 w 4826000"/>
              <a:gd name="connsiteY9794" fmla="*/ 5989914 h 6857957"/>
              <a:gd name="connsiteX9795" fmla="*/ 1097598 w 4826000"/>
              <a:gd name="connsiteY9795" fmla="*/ 5988327 h 6857957"/>
              <a:gd name="connsiteX9796" fmla="*/ 1096011 w 4826000"/>
              <a:gd name="connsiteY9796" fmla="*/ 5986739 h 6857957"/>
              <a:gd name="connsiteX9797" fmla="*/ 1094423 w 4826000"/>
              <a:gd name="connsiteY9797" fmla="*/ 5985787 h 6857957"/>
              <a:gd name="connsiteX9798" fmla="*/ 1092836 w 4826000"/>
              <a:gd name="connsiteY9798" fmla="*/ 5984834 h 6857957"/>
              <a:gd name="connsiteX9799" fmla="*/ 1090931 w 4826000"/>
              <a:gd name="connsiteY9799" fmla="*/ 5983882 h 6857957"/>
              <a:gd name="connsiteX9800" fmla="*/ 1089026 w 4826000"/>
              <a:gd name="connsiteY9800" fmla="*/ 5983564 h 6857957"/>
              <a:gd name="connsiteX9801" fmla="*/ 1087121 w 4826000"/>
              <a:gd name="connsiteY9801" fmla="*/ 5983564 h 6857957"/>
              <a:gd name="connsiteX9802" fmla="*/ 1085533 w 4826000"/>
              <a:gd name="connsiteY9802" fmla="*/ 5984517 h 6857957"/>
              <a:gd name="connsiteX9803" fmla="*/ 1084263 w 4826000"/>
              <a:gd name="connsiteY9803" fmla="*/ 5985787 h 6857957"/>
              <a:gd name="connsiteX9804" fmla="*/ 1082993 w 4826000"/>
              <a:gd name="connsiteY9804" fmla="*/ 5987692 h 6857957"/>
              <a:gd name="connsiteX9805" fmla="*/ 1079818 w 4826000"/>
              <a:gd name="connsiteY9805" fmla="*/ 5986422 h 6857957"/>
              <a:gd name="connsiteX9806" fmla="*/ 1077278 w 4826000"/>
              <a:gd name="connsiteY9806" fmla="*/ 5985152 h 6857957"/>
              <a:gd name="connsiteX9807" fmla="*/ 1075055 w 4826000"/>
              <a:gd name="connsiteY9807" fmla="*/ 5982929 h 6857957"/>
              <a:gd name="connsiteX9808" fmla="*/ 1073150 w 4826000"/>
              <a:gd name="connsiteY9808" fmla="*/ 5981024 h 6857957"/>
              <a:gd name="connsiteX9809" fmla="*/ 1071881 w 4826000"/>
              <a:gd name="connsiteY9809" fmla="*/ 5979119 h 6857957"/>
              <a:gd name="connsiteX9810" fmla="*/ 1070928 w 4826000"/>
              <a:gd name="connsiteY9810" fmla="*/ 5976579 h 6857957"/>
              <a:gd name="connsiteX9811" fmla="*/ 1068705 w 4826000"/>
              <a:gd name="connsiteY9811" fmla="*/ 5972451 h 6857957"/>
              <a:gd name="connsiteX9812" fmla="*/ 1067753 w 4826000"/>
              <a:gd name="connsiteY9812" fmla="*/ 5970229 h 6857957"/>
              <a:gd name="connsiteX9813" fmla="*/ 1065848 w 4826000"/>
              <a:gd name="connsiteY9813" fmla="*/ 5968006 h 6857957"/>
              <a:gd name="connsiteX9814" fmla="*/ 1064261 w 4826000"/>
              <a:gd name="connsiteY9814" fmla="*/ 5966101 h 6857957"/>
              <a:gd name="connsiteX9815" fmla="*/ 1062038 w 4826000"/>
              <a:gd name="connsiteY9815" fmla="*/ 5964514 h 6857957"/>
              <a:gd name="connsiteX9816" fmla="*/ 1058863 w 4826000"/>
              <a:gd name="connsiteY9816" fmla="*/ 5963244 h 6857957"/>
              <a:gd name="connsiteX9817" fmla="*/ 1055688 w 4826000"/>
              <a:gd name="connsiteY9817" fmla="*/ 5962291 h 6857957"/>
              <a:gd name="connsiteX9818" fmla="*/ 1051244 w 4826000"/>
              <a:gd name="connsiteY9818" fmla="*/ 5961339 h 6857957"/>
              <a:gd name="connsiteX9819" fmla="*/ 1046164 w 4826000"/>
              <a:gd name="connsiteY9819" fmla="*/ 5961021 h 6857957"/>
              <a:gd name="connsiteX9820" fmla="*/ 1046480 w 4826000"/>
              <a:gd name="connsiteY9820" fmla="*/ 5960386 h 6857957"/>
              <a:gd name="connsiteX9821" fmla="*/ 1047115 w 4826000"/>
              <a:gd name="connsiteY9821" fmla="*/ 5960069 h 6857957"/>
              <a:gd name="connsiteX9822" fmla="*/ 1049338 w 4826000"/>
              <a:gd name="connsiteY9822" fmla="*/ 5959116 h 6857957"/>
              <a:gd name="connsiteX9823" fmla="*/ 1051878 w 4826000"/>
              <a:gd name="connsiteY9823" fmla="*/ 5958481 h 6857957"/>
              <a:gd name="connsiteX9824" fmla="*/ 1055688 w 4826000"/>
              <a:gd name="connsiteY9824" fmla="*/ 5958481 h 6857957"/>
              <a:gd name="connsiteX9825" fmla="*/ 1063625 w 4826000"/>
              <a:gd name="connsiteY9825" fmla="*/ 5958164 h 6857957"/>
              <a:gd name="connsiteX9826" fmla="*/ 1258160 w 4826000"/>
              <a:gd name="connsiteY9826" fmla="*/ 5946733 h 6857957"/>
              <a:gd name="connsiteX9827" fmla="*/ 1262129 w 4826000"/>
              <a:gd name="connsiteY9827" fmla="*/ 5947714 h 6857957"/>
              <a:gd name="connsiteX9828" fmla="*/ 1265436 w 4826000"/>
              <a:gd name="connsiteY9828" fmla="*/ 5948694 h 6857957"/>
              <a:gd name="connsiteX9829" fmla="*/ 1267090 w 4826000"/>
              <a:gd name="connsiteY9829" fmla="*/ 5949348 h 6857957"/>
              <a:gd name="connsiteX9830" fmla="*/ 1268082 w 4826000"/>
              <a:gd name="connsiteY9830" fmla="*/ 5950328 h 6857957"/>
              <a:gd name="connsiteX9831" fmla="*/ 1268413 w 4826000"/>
              <a:gd name="connsiteY9831" fmla="*/ 5951309 h 6857957"/>
              <a:gd name="connsiteX9832" fmla="*/ 1267751 w 4826000"/>
              <a:gd name="connsiteY9832" fmla="*/ 5952616 h 6857957"/>
              <a:gd name="connsiteX9833" fmla="*/ 1265767 w 4826000"/>
              <a:gd name="connsiteY9833" fmla="*/ 5955231 h 6857957"/>
              <a:gd name="connsiteX9834" fmla="*/ 1263452 w 4826000"/>
              <a:gd name="connsiteY9834" fmla="*/ 5957846 h 6857957"/>
              <a:gd name="connsiteX9835" fmla="*/ 1262460 w 4826000"/>
              <a:gd name="connsiteY9835" fmla="*/ 5959480 h 6857957"/>
              <a:gd name="connsiteX9836" fmla="*/ 1262129 w 4826000"/>
              <a:gd name="connsiteY9836" fmla="*/ 5961114 h 6857957"/>
              <a:gd name="connsiteX9837" fmla="*/ 1262129 w 4826000"/>
              <a:gd name="connsiteY9837" fmla="*/ 5963075 h 6857957"/>
              <a:gd name="connsiteX9838" fmla="*/ 1263121 w 4826000"/>
              <a:gd name="connsiteY9838" fmla="*/ 5965036 h 6857957"/>
              <a:gd name="connsiteX9839" fmla="*/ 1265436 w 4826000"/>
              <a:gd name="connsiteY9839" fmla="*/ 5966997 h 6857957"/>
              <a:gd name="connsiteX9840" fmla="*/ 1268413 w 4826000"/>
              <a:gd name="connsiteY9840" fmla="*/ 5968958 h 6857957"/>
              <a:gd name="connsiteX9841" fmla="*/ 1264113 w 4826000"/>
              <a:gd name="connsiteY9841" fmla="*/ 5967324 h 6857957"/>
              <a:gd name="connsiteX9842" fmla="*/ 1260145 w 4826000"/>
              <a:gd name="connsiteY9842" fmla="*/ 5965036 h 6857957"/>
              <a:gd name="connsiteX9843" fmla="*/ 1256507 w 4826000"/>
              <a:gd name="connsiteY9843" fmla="*/ 5961768 h 6857957"/>
              <a:gd name="connsiteX9844" fmla="*/ 1255184 w 4826000"/>
              <a:gd name="connsiteY9844" fmla="*/ 5960460 h 6857957"/>
              <a:gd name="connsiteX9845" fmla="*/ 1254191 w 4826000"/>
              <a:gd name="connsiteY9845" fmla="*/ 5958826 h 6857957"/>
              <a:gd name="connsiteX9846" fmla="*/ 1253199 w 4826000"/>
              <a:gd name="connsiteY9846" fmla="*/ 5957192 h 6857957"/>
              <a:gd name="connsiteX9847" fmla="*/ 1252868 w 4826000"/>
              <a:gd name="connsiteY9847" fmla="*/ 5955885 h 6857957"/>
              <a:gd name="connsiteX9848" fmla="*/ 1252538 w 4826000"/>
              <a:gd name="connsiteY9848" fmla="*/ 5953924 h 6857957"/>
              <a:gd name="connsiteX9849" fmla="*/ 1252868 w 4826000"/>
              <a:gd name="connsiteY9849" fmla="*/ 5952289 h 6857957"/>
              <a:gd name="connsiteX9850" fmla="*/ 1253530 w 4826000"/>
              <a:gd name="connsiteY9850" fmla="*/ 5950982 h 6857957"/>
              <a:gd name="connsiteX9851" fmla="*/ 1254523 w 4826000"/>
              <a:gd name="connsiteY9851" fmla="*/ 5949348 h 6857957"/>
              <a:gd name="connsiteX9852" fmla="*/ 1255845 w 4826000"/>
              <a:gd name="connsiteY9852" fmla="*/ 5948367 h 6857957"/>
              <a:gd name="connsiteX9853" fmla="*/ 1492251 w 4826000"/>
              <a:gd name="connsiteY9853" fmla="*/ 5945146 h 6857957"/>
              <a:gd name="connsiteX9854" fmla="*/ 1497331 w 4826000"/>
              <a:gd name="connsiteY9854" fmla="*/ 5945146 h 6857957"/>
              <a:gd name="connsiteX9855" fmla="*/ 1501776 w 4826000"/>
              <a:gd name="connsiteY9855" fmla="*/ 5945464 h 6857957"/>
              <a:gd name="connsiteX9856" fmla="*/ 1504633 w 4826000"/>
              <a:gd name="connsiteY9856" fmla="*/ 5945781 h 6857957"/>
              <a:gd name="connsiteX9857" fmla="*/ 1507173 w 4826000"/>
              <a:gd name="connsiteY9857" fmla="*/ 5946416 h 6857957"/>
              <a:gd name="connsiteX9858" fmla="*/ 1508443 w 4826000"/>
              <a:gd name="connsiteY9858" fmla="*/ 5947369 h 6857957"/>
              <a:gd name="connsiteX9859" fmla="*/ 1509396 w 4826000"/>
              <a:gd name="connsiteY9859" fmla="*/ 5948321 h 6857957"/>
              <a:gd name="connsiteX9860" fmla="*/ 1509713 w 4826000"/>
              <a:gd name="connsiteY9860" fmla="*/ 5949274 h 6857957"/>
              <a:gd name="connsiteX9861" fmla="*/ 1509713 w 4826000"/>
              <a:gd name="connsiteY9861" fmla="*/ 5950226 h 6857957"/>
              <a:gd name="connsiteX9862" fmla="*/ 1509396 w 4826000"/>
              <a:gd name="connsiteY9862" fmla="*/ 5952449 h 6857957"/>
              <a:gd name="connsiteX9863" fmla="*/ 1509078 w 4826000"/>
              <a:gd name="connsiteY9863" fmla="*/ 5953719 h 6857957"/>
              <a:gd name="connsiteX9864" fmla="*/ 1509396 w 4826000"/>
              <a:gd name="connsiteY9864" fmla="*/ 5955306 h 6857957"/>
              <a:gd name="connsiteX9865" fmla="*/ 1509713 w 4826000"/>
              <a:gd name="connsiteY9865" fmla="*/ 5956894 h 6857957"/>
              <a:gd name="connsiteX9866" fmla="*/ 1510666 w 4826000"/>
              <a:gd name="connsiteY9866" fmla="*/ 5958164 h 6857957"/>
              <a:gd name="connsiteX9867" fmla="*/ 1511936 w 4826000"/>
              <a:gd name="connsiteY9867" fmla="*/ 5959434 h 6857957"/>
              <a:gd name="connsiteX9868" fmla="*/ 1514476 w 4826000"/>
              <a:gd name="connsiteY9868" fmla="*/ 5961021 h 6857957"/>
              <a:gd name="connsiteX9869" fmla="*/ 1511618 w 4826000"/>
              <a:gd name="connsiteY9869" fmla="*/ 5960704 h 6857957"/>
              <a:gd name="connsiteX9870" fmla="*/ 1509078 w 4826000"/>
              <a:gd name="connsiteY9870" fmla="*/ 5960069 h 6857957"/>
              <a:gd name="connsiteX9871" fmla="*/ 1507173 w 4826000"/>
              <a:gd name="connsiteY9871" fmla="*/ 5959751 h 6857957"/>
              <a:gd name="connsiteX9872" fmla="*/ 1504951 w 4826000"/>
              <a:gd name="connsiteY9872" fmla="*/ 5958799 h 6857957"/>
              <a:gd name="connsiteX9873" fmla="*/ 1503363 w 4826000"/>
              <a:gd name="connsiteY9873" fmla="*/ 5958164 h 6857957"/>
              <a:gd name="connsiteX9874" fmla="*/ 1502093 w 4826000"/>
              <a:gd name="connsiteY9874" fmla="*/ 5957211 h 6857957"/>
              <a:gd name="connsiteX9875" fmla="*/ 1499871 w 4826000"/>
              <a:gd name="connsiteY9875" fmla="*/ 5954989 h 6857957"/>
              <a:gd name="connsiteX9876" fmla="*/ 1497648 w 4826000"/>
              <a:gd name="connsiteY9876" fmla="*/ 5952449 h 6857957"/>
              <a:gd name="connsiteX9877" fmla="*/ 1496062 w 4826000"/>
              <a:gd name="connsiteY9877" fmla="*/ 5950226 h 6857957"/>
              <a:gd name="connsiteX9878" fmla="*/ 1494156 w 4826000"/>
              <a:gd name="connsiteY9878" fmla="*/ 5947686 h 6857957"/>
              <a:gd name="connsiteX9879" fmla="*/ 2371440 w 4826000"/>
              <a:gd name="connsiteY9879" fmla="*/ 5941971 h 6857957"/>
              <a:gd name="connsiteX9880" fmla="*/ 2373000 w 4826000"/>
              <a:gd name="connsiteY9880" fmla="*/ 5943241 h 6857957"/>
              <a:gd name="connsiteX9881" fmla="*/ 2373313 w 4826000"/>
              <a:gd name="connsiteY9881" fmla="*/ 5944511 h 6857957"/>
              <a:gd name="connsiteX9882" fmla="*/ 2373313 w 4826000"/>
              <a:gd name="connsiteY9882" fmla="*/ 5945146 h 6857957"/>
              <a:gd name="connsiteX9883" fmla="*/ 2372688 w 4826000"/>
              <a:gd name="connsiteY9883" fmla="*/ 5946099 h 6857957"/>
              <a:gd name="connsiteX9884" fmla="*/ 2371440 w 4826000"/>
              <a:gd name="connsiteY9884" fmla="*/ 5946416 h 6857957"/>
              <a:gd name="connsiteX9885" fmla="*/ 2370191 w 4826000"/>
              <a:gd name="connsiteY9885" fmla="*/ 5947369 h 6857957"/>
              <a:gd name="connsiteX9886" fmla="*/ 2366442 w 4826000"/>
              <a:gd name="connsiteY9886" fmla="*/ 5947686 h 6857957"/>
              <a:gd name="connsiteX9887" fmla="*/ 2361758 w 4826000"/>
              <a:gd name="connsiteY9887" fmla="*/ 5948004 h 6857957"/>
              <a:gd name="connsiteX9888" fmla="*/ 2356450 w 4826000"/>
              <a:gd name="connsiteY9888" fmla="*/ 5948004 h 6857957"/>
              <a:gd name="connsiteX9889" fmla="*/ 2351764 w 4826000"/>
              <a:gd name="connsiteY9889" fmla="*/ 5948004 h 6857957"/>
              <a:gd name="connsiteX9890" fmla="*/ 2347080 w 4826000"/>
              <a:gd name="connsiteY9890" fmla="*/ 5948321 h 6857957"/>
              <a:gd name="connsiteX9891" fmla="*/ 2351764 w 4826000"/>
              <a:gd name="connsiteY9891" fmla="*/ 5951814 h 6857957"/>
              <a:gd name="connsiteX9892" fmla="*/ 2355824 w 4826000"/>
              <a:gd name="connsiteY9892" fmla="*/ 5955624 h 6857957"/>
              <a:gd name="connsiteX9893" fmla="*/ 2358010 w 4826000"/>
              <a:gd name="connsiteY9893" fmla="*/ 5957529 h 6857957"/>
              <a:gd name="connsiteX9894" fmla="*/ 2359573 w 4826000"/>
              <a:gd name="connsiteY9894" fmla="*/ 5959434 h 6857957"/>
              <a:gd name="connsiteX9895" fmla="*/ 2361133 w 4826000"/>
              <a:gd name="connsiteY9895" fmla="*/ 5961974 h 6857957"/>
              <a:gd name="connsiteX9896" fmla="*/ 2362382 w 4826000"/>
              <a:gd name="connsiteY9896" fmla="*/ 5964196 h 6857957"/>
              <a:gd name="connsiteX9897" fmla="*/ 2358635 w 4826000"/>
              <a:gd name="connsiteY9897" fmla="*/ 5963244 h 6857957"/>
              <a:gd name="connsiteX9898" fmla="*/ 2355512 w 4826000"/>
              <a:gd name="connsiteY9898" fmla="*/ 5961339 h 6857957"/>
              <a:gd name="connsiteX9899" fmla="*/ 2352701 w 4826000"/>
              <a:gd name="connsiteY9899" fmla="*/ 5960069 h 6857957"/>
              <a:gd name="connsiteX9900" fmla="*/ 2349891 w 4826000"/>
              <a:gd name="connsiteY9900" fmla="*/ 5958481 h 6857957"/>
              <a:gd name="connsiteX9901" fmla="*/ 2347392 w 4826000"/>
              <a:gd name="connsiteY9901" fmla="*/ 5956894 h 6857957"/>
              <a:gd name="connsiteX9902" fmla="*/ 2344269 w 4826000"/>
              <a:gd name="connsiteY9902" fmla="*/ 5955624 h 6857957"/>
              <a:gd name="connsiteX9903" fmla="*/ 2340209 w 4826000"/>
              <a:gd name="connsiteY9903" fmla="*/ 5954671 h 6857957"/>
              <a:gd name="connsiteX9904" fmla="*/ 2335213 w 4826000"/>
              <a:gd name="connsiteY9904" fmla="*/ 5953719 h 6857957"/>
              <a:gd name="connsiteX9905" fmla="*/ 2337711 w 4826000"/>
              <a:gd name="connsiteY9905" fmla="*/ 5951496 h 6857957"/>
              <a:gd name="connsiteX9906" fmla="*/ 2340522 w 4826000"/>
              <a:gd name="connsiteY9906" fmla="*/ 5949591 h 6857957"/>
              <a:gd name="connsiteX9907" fmla="*/ 2344583 w 4826000"/>
              <a:gd name="connsiteY9907" fmla="*/ 5948004 h 6857957"/>
              <a:gd name="connsiteX9908" fmla="*/ 2348641 w 4826000"/>
              <a:gd name="connsiteY9908" fmla="*/ 5946099 h 6857957"/>
              <a:gd name="connsiteX9909" fmla="*/ 2353326 w 4826000"/>
              <a:gd name="connsiteY9909" fmla="*/ 5944511 h 6857957"/>
              <a:gd name="connsiteX9910" fmla="*/ 2358947 w 4826000"/>
              <a:gd name="connsiteY9910" fmla="*/ 5943559 h 6857957"/>
              <a:gd name="connsiteX9911" fmla="*/ 2365193 w 4826000"/>
              <a:gd name="connsiteY9911" fmla="*/ 5942606 h 6857957"/>
              <a:gd name="connsiteX9912" fmla="*/ 1974533 w 4826000"/>
              <a:gd name="connsiteY9912" fmla="*/ 5937208 h 6857957"/>
              <a:gd name="connsiteX9913" fmla="*/ 1976120 w 4826000"/>
              <a:gd name="connsiteY9913" fmla="*/ 5938817 h 6857957"/>
              <a:gd name="connsiteX9914" fmla="*/ 1977073 w 4826000"/>
              <a:gd name="connsiteY9914" fmla="*/ 5940746 h 6857957"/>
              <a:gd name="connsiteX9915" fmla="*/ 1977073 w 4826000"/>
              <a:gd name="connsiteY9915" fmla="*/ 5942355 h 6857957"/>
              <a:gd name="connsiteX9916" fmla="*/ 1976755 w 4826000"/>
              <a:gd name="connsiteY9916" fmla="*/ 5943963 h 6857957"/>
              <a:gd name="connsiteX9917" fmla="*/ 1976120 w 4826000"/>
              <a:gd name="connsiteY9917" fmla="*/ 5945250 h 6857957"/>
              <a:gd name="connsiteX9918" fmla="*/ 1974850 w 4826000"/>
              <a:gd name="connsiteY9918" fmla="*/ 5946858 h 6857957"/>
              <a:gd name="connsiteX9919" fmla="*/ 1971993 w 4826000"/>
              <a:gd name="connsiteY9919" fmla="*/ 5950074 h 6857957"/>
              <a:gd name="connsiteX9920" fmla="*/ 1968500 w 4826000"/>
              <a:gd name="connsiteY9920" fmla="*/ 5953291 h 6857957"/>
              <a:gd name="connsiteX9921" fmla="*/ 1966912 w 4826000"/>
              <a:gd name="connsiteY9921" fmla="*/ 5955221 h 6857957"/>
              <a:gd name="connsiteX9922" fmla="*/ 1965960 w 4826000"/>
              <a:gd name="connsiteY9922" fmla="*/ 5956829 h 6857957"/>
              <a:gd name="connsiteX9923" fmla="*/ 1965007 w 4826000"/>
              <a:gd name="connsiteY9923" fmla="*/ 5958759 h 6857957"/>
              <a:gd name="connsiteX9924" fmla="*/ 1964690 w 4826000"/>
              <a:gd name="connsiteY9924" fmla="*/ 5960689 h 6857957"/>
              <a:gd name="connsiteX9925" fmla="*/ 1965007 w 4826000"/>
              <a:gd name="connsiteY9925" fmla="*/ 5962941 h 6857957"/>
              <a:gd name="connsiteX9926" fmla="*/ 1965960 w 4826000"/>
              <a:gd name="connsiteY9926" fmla="*/ 5965192 h 6857957"/>
              <a:gd name="connsiteX9927" fmla="*/ 1966912 w 4826000"/>
              <a:gd name="connsiteY9927" fmla="*/ 5966157 h 6857957"/>
              <a:gd name="connsiteX9928" fmla="*/ 1967547 w 4826000"/>
              <a:gd name="connsiteY9928" fmla="*/ 5966800 h 6857957"/>
              <a:gd name="connsiteX9929" fmla="*/ 1968500 w 4826000"/>
              <a:gd name="connsiteY9929" fmla="*/ 5967122 h 6857957"/>
              <a:gd name="connsiteX9930" fmla="*/ 1969452 w 4826000"/>
              <a:gd name="connsiteY9930" fmla="*/ 5967444 h 6857957"/>
              <a:gd name="connsiteX9931" fmla="*/ 1971675 w 4826000"/>
              <a:gd name="connsiteY9931" fmla="*/ 5967122 h 6857957"/>
              <a:gd name="connsiteX9932" fmla="*/ 1973898 w 4826000"/>
              <a:gd name="connsiteY9932" fmla="*/ 5966479 h 6857957"/>
              <a:gd name="connsiteX9933" fmla="*/ 1976120 w 4826000"/>
              <a:gd name="connsiteY9933" fmla="*/ 5965835 h 6857957"/>
              <a:gd name="connsiteX9934" fmla="*/ 1979295 w 4826000"/>
              <a:gd name="connsiteY9934" fmla="*/ 5965514 h 6857957"/>
              <a:gd name="connsiteX9935" fmla="*/ 1980566 w 4826000"/>
              <a:gd name="connsiteY9935" fmla="*/ 5965514 h 6857957"/>
              <a:gd name="connsiteX9936" fmla="*/ 1982153 w 4826000"/>
              <a:gd name="connsiteY9936" fmla="*/ 5965835 h 6857957"/>
              <a:gd name="connsiteX9937" fmla="*/ 1984058 w 4826000"/>
              <a:gd name="connsiteY9937" fmla="*/ 5966479 h 6857957"/>
              <a:gd name="connsiteX9938" fmla="*/ 1985963 w 4826000"/>
              <a:gd name="connsiteY9938" fmla="*/ 5967444 h 6857957"/>
              <a:gd name="connsiteX9939" fmla="*/ 1985328 w 4826000"/>
              <a:gd name="connsiteY9939" fmla="*/ 5969052 h 6857957"/>
              <a:gd name="connsiteX9940" fmla="*/ 1984058 w 4826000"/>
              <a:gd name="connsiteY9940" fmla="*/ 5970660 h 6857957"/>
              <a:gd name="connsiteX9941" fmla="*/ 1982470 w 4826000"/>
              <a:gd name="connsiteY9941" fmla="*/ 5971947 h 6857957"/>
              <a:gd name="connsiteX9942" fmla="*/ 1980566 w 4826000"/>
              <a:gd name="connsiteY9942" fmla="*/ 5972912 h 6857957"/>
              <a:gd name="connsiteX9943" fmla="*/ 1976120 w 4826000"/>
              <a:gd name="connsiteY9943" fmla="*/ 5974842 h 6857957"/>
              <a:gd name="connsiteX9944" fmla="*/ 1971040 w 4826000"/>
              <a:gd name="connsiteY9944" fmla="*/ 5976772 h 6857957"/>
              <a:gd name="connsiteX9945" fmla="*/ 1965960 w 4826000"/>
              <a:gd name="connsiteY9945" fmla="*/ 5979023 h 6857957"/>
              <a:gd name="connsiteX9946" fmla="*/ 1961198 w 4826000"/>
              <a:gd name="connsiteY9946" fmla="*/ 5980953 h 6857957"/>
              <a:gd name="connsiteX9947" fmla="*/ 1959292 w 4826000"/>
              <a:gd name="connsiteY9947" fmla="*/ 5981918 h 6857957"/>
              <a:gd name="connsiteX9948" fmla="*/ 1958022 w 4826000"/>
              <a:gd name="connsiteY9948" fmla="*/ 5983205 h 6857957"/>
              <a:gd name="connsiteX9949" fmla="*/ 1956752 w 4826000"/>
              <a:gd name="connsiteY9949" fmla="*/ 5984491 h 6857957"/>
              <a:gd name="connsiteX9950" fmla="*/ 1956118 w 4826000"/>
              <a:gd name="connsiteY9950" fmla="*/ 5986421 h 6857957"/>
              <a:gd name="connsiteX9951" fmla="*/ 1955800 w 4826000"/>
              <a:gd name="connsiteY9951" fmla="*/ 5983848 h 6857957"/>
              <a:gd name="connsiteX9952" fmla="*/ 1956118 w 4826000"/>
              <a:gd name="connsiteY9952" fmla="*/ 5981275 h 6857957"/>
              <a:gd name="connsiteX9953" fmla="*/ 1956752 w 4826000"/>
              <a:gd name="connsiteY9953" fmla="*/ 5975485 h 6857957"/>
              <a:gd name="connsiteX9954" fmla="*/ 1958340 w 4826000"/>
              <a:gd name="connsiteY9954" fmla="*/ 5969374 h 6857957"/>
              <a:gd name="connsiteX9955" fmla="*/ 1959927 w 4826000"/>
              <a:gd name="connsiteY9955" fmla="*/ 5963262 h 6857957"/>
              <a:gd name="connsiteX9956" fmla="*/ 1961515 w 4826000"/>
              <a:gd name="connsiteY9956" fmla="*/ 5956829 h 6857957"/>
              <a:gd name="connsiteX9957" fmla="*/ 1962785 w 4826000"/>
              <a:gd name="connsiteY9957" fmla="*/ 5950396 h 6857957"/>
              <a:gd name="connsiteX9958" fmla="*/ 1962785 w 4826000"/>
              <a:gd name="connsiteY9958" fmla="*/ 5946858 h 6857957"/>
              <a:gd name="connsiteX9959" fmla="*/ 1962785 w 4826000"/>
              <a:gd name="connsiteY9959" fmla="*/ 5943963 h 6857957"/>
              <a:gd name="connsiteX9960" fmla="*/ 1962150 w 4826000"/>
              <a:gd name="connsiteY9960" fmla="*/ 5940746 h 6857957"/>
              <a:gd name="connsiteX9961" fmla="*/ 1961515 w 4826000"/>
              <a:gd name="connsiteY9961" fmla="*/ 5937530 h 6857957"/>
              <a:gd name="connsiteX9962" fmla="*/ 1965960 w 4826000"/>
              <a:gd name="connsiteY9962" fmla="*/ 5938495 h 6857957"/>
              <a:gd name="connsiteX9963" fmla="*/ 1970087 w 4826000"/>
              <a:gd name="connsiteY9963" fmla="*/ 5939138 h 6857957"/>
              <a:gd name="connsiteX9964" fmla="*/ 1971675 w 4826000"/>
              <a:gd name="connsiteY9964" fmla="*/ 5939138 h 6857957"/>
              <a:gd name="connsiteX9965" fmla="*/ 1972945 w 4826000"/>
              <a:gd name="connsiteY9965" fmla="*/ 5938817 h 6857957"/>
              <a:gd name="connsiteX9966" fmla="*/ 1973898 w 4826000"/>
              <a:gd name="connsiteY9966" fmla="*/ 5938173 h 6857957"/>
              <a:gd name="connsiteX9967" fmla="*/ 3564693 w 4826000"/>
              <a:gd name="connsiteY9967" fmla="*/ 5935621 h 6857957"/>
              <a:gd name="connsiteX9968" fmla="*/ 3570314 w 4826000"/>
              <a:gd name="connsiteY9968" fmla="*/ 5935621 h 6857957"/>
              <a:gd name="connsiteX9969" fmla="*/ 3571876 w 4826000"/>
              <a:gd name="connsiteY9969" fmla="*/ 5946417 h 6857957"/>
              <a:gd name="connsiteX9970" fmla="*/ 3552826 w 4826000"/>
              <a:gd name="connsiteY9970" fmla="*/ 5946734 h 6857957"/>
              <a:gd name="connsiteX9971" fmla="*/ 3554075 w 4826000"/>
              <a:gd name="connsiteY9971" fmla="*/ 5942924 h 6857957"/>
              <a:gd name="connsiteX9972" fmla="*/ 3554700 w 4826000"/>
              <a:gd name="connsiteY9972" fmla="*/ 5941019 h 6857957"/>
              <a:gd name="connsiteX9973" fmla="*/ 3555949 w 4826000"/>
              <a:gd name="connsiteY9973" fmla="*/ 5939114 h 6857957"/>
              <a:gd name="connsiteX9974" fmla="*/ 3556886 w 4826000"/>
              <a:gd name="connsiteY9974" fmla="*/ 5938161 h 6857957"/>
              <a:gd name="connsiteX9975" fmla="*/ 3557822 w 4826000"/>
              <a:gd name="connsiteY9975" fmla="*/ 5937526 h 6857957"/>
              <a:gd name="connsiteX9976" fmla="*/ 3559072 w 4826000"/>
              <a:gd name="connsiteY9976" fmla="*/ 5936891 h 6857957"/>
              <a:gd name="connsiteX9977" fmla="*/ 3560945 w 4826000"/>
              <a:gd name="connsiteY9977" fmla="*/ 5936574 h 6857957"/>
              <a:gd name="connsiteX9978" fmla="*/ 2031818 w 4826000"/>
              <a:gd name="connsiteY9978" fmla="*/ 5935621 h 6857957"/>
              <a:gd name="connsiteX9979" fmla="*/ 2035253 w 4826000"/>
              <a:gd name="connsiteY9979" fmla="*/ 5936267 h 6857957"/>
              <a:gd name="connsiteX9980" fmla="*/ 2037439 w 4826000"/>
              <a:gd name="connsiteY9980" fmla="*/ 5937236 h 6857957"/>
              <a:gd name="connsiteX9981" fmla="*/ 2039001 w 4826000"/>
              <a:gd name="connsiteY9981" fmla="*/ 5937881 h 6857957"/>
              <a:gd name="connsiteX9982" fmla="*/ 2039625 w 4826000"/>
              <a:gd name="connsiteY9982" fmla="*/ 5938850 h 6857957"/>
              <a:gd name="connsiteX9983" fmla="*/ 2039938 w 4826000"/>
              <a:gd name="connsiteY9983" fmla="*/ 5940464 h 6857957"/>
              <a:gd name="connsiteX9984" fmla="*/ 2039625 w 4826000"/>
              <a:gd name="connsiteY9984" fmla="*/ 5941433 h 6857957"/>
              <a:gd name="connsiteX9985" fmla="*/ 2039313 w 4826000"/>
              <a:gd name="connsiteY9985" fmla="*/ 5942725 h 6857957"/>
              <a:gd name="connsiteX9986" fmla="*/ 2038376 w 4826000"/>
              <a:gd name="connsiteY9986" fmla="*/ 5944016 h 6857957"/>
              <a:gd name="connsiteX9987" fmla="*/ 2036503 w 4826000"/>
              <a:gd name="connsiteY9987" fmla="*/ 5946599 h 6857957"/>
              <a:gd name="connsiteX9988" fmla="*/ 2034316 w 4826000"/>
              <a:gd name="connsiteY9988" fmla="*/ 5949505 h 6857957"/>
              <a:gd name="connsiteX9989" fmla="*/ 2033692 w 4826000"/>
              <a:gd name="connsiteY9989" fmla="*/ 5950797 h 6857957"/>
              <a:gd name="connsiteX9990" fmla="*/ 2033692 w 4826000"/>
              <a:gd name="connsiteY9990" fmla="*/ 5952088 h 6857957"/>
              <a:gd name="connsiteX9991" fmla="*/ 2033692 w 4826000"/>
              <a:gd name="connsiteY9991" fmla="*/ 5953380 h 6857957"/>
              <a:gd name="connsiteX9992" fmla="*/ 2034941 w 4826000"/>
              <a:gd name="connsiteY9992" fmla="*/ 5954671 h 6857957"/>
              <a:gd name="connsiteX9993" fmla="*/ 2029320 w 4826000"/>
              <a:gd name="connsiteY9993" fmla="*/ 5954348 h 6857957"/>
              <a:gd name="connsiteX9994" fmla="*/ 2025260 w 4826000"/>
              <a:gd name="connsiteY9994" fmla="*/ 5954025 h 6857957"/>
              <a:gd name="connsiteX9995" fmla="*/ 2022762 w 4826000"/>
              <a:gd name="connsiteY9995" fmla="*/ 5953380 h 6857957"/>
              <a:gd name="connsiteX9996" fmla="*/ 2021200 w 4826000"/>
              <a:gd name="connsiteY9996" fmla="*/ 5952411 h 6857957"/>
              <a:gd name="connsiteX9997" fmla="*/ 2020888 w 4826000"/>
              <a:gd name="connsiteY9997" fmla="*/ 5952088 h 6857957"/>
              <a:gd name="connsiteX9998" fmla="*/ 2020888 w 4826000"/>
              <a:gd name="connsiteY9998" fmla="*/ 5951442 h 6857957"/>
              <a:gd name="connsiteX9999" fmla="*/ 2021513 w 4826000"/>
              <a:gd name="connsiteY9999" fmla="*/ 5950474 h 6857957"/>
              <a:gd name="connsiteX10000" fmla="*/ 2022449 w 4826000"/>
              <a:gd name="connsiteY10000" fmla="*/ 5949182 h 6857957"/>
              <a:gd name="connsiteX10001" fmla="*/ 2024011 w 4826000"/>
              <a:gd name="connsiteY10001" fmla="*/ 5948214 h 6857957"/>
              <a:gd name="connsiteX10002" fmla="*/ 2028072 w 4826000"/>
              <a:gd name="connsiteY10002" fmla="*/ 5944985 h 6857957"/>
              <a:gd name="connsiteX10003" fmla="*/ 2029944 w 4826000"/>
              <a:gd name="connsiteY10003" fmla="*/ 5943693 h 6857957"/>
              <a:gd name="connsiteX10004" fmla="*/ 2031506 w 4826000"/>
              <a:gd name="connsiteY10004" fmla="*/ 5942079 h 6857957"/>
              <a:gd name="connsiteX10005" fmla="*/ 2032755 w 4826000"/>
              <a:gd name="connsiteY10005" fmla="*/ 5940464 h 6857957"/>
              <a:gd name="connsiteX10006" fmla="*/ 2033067 w 4826000"/>
              <a:gd name="connsiteY10006" fmla="*/ 5938527 h 6857957"/>
              <a:gd name="connsiteX10007" fmla="*/ 2033067 w 4826000"/>
              <a:gd name="connsiteY10007" fmla="*/ 5937881 h 6857957"/>
              <a:gd name="connsiteX10008" fmla="*/ 2033067 w 4826000"/>
              <a:gd name="connsiteY10008" fmla="*/ 5937236 h 6857957"/>
              <a:gd name="connsiteX10009" fmla="*/ 2032443 w 4826000"/>
              <a:gd name="connsiteY10009" fmla="*/ 5936267 h 6857957"/>
              <a:gd name="connsiteX10010" fmla="*/ 1274764 w 4826000"/>
              <a:gd name="connsiteY10010" fmla="*/ 5929271 h 6857957"/>
              <a:gd name="connsiteX10011" fmla="*/ 1274764 w 4826000"/>
              <a:gd name="connsiteY10011" fmla="*/ 5930608 h 6857957"/>
              <a:gd name="connsiteX10012" fmla="*/ 1274450 w 4826000"/>
              <a:gd name="connsiteY10012" fmla="*/ 5932279 h 6857957"/>
              <a:gd name="connsiteX10013" fmla="*/ 1273821 w 4826000"/>
              <a:gd name="connsiteY10013" fmla="*/ 5933616 h 6857957"/>
              <a:gd name="connsiteX10014" fmla="*/ 1273193 w 4826000"/>
              <a:gd name="connsiteY10014" fmla="*/ 5934619 h 6857957"/>
              <a:gd name="connsiteX10015" fmla="*/ 1271936 w 4826000"/>
              <a:gd name="connsiteY10015" fmla="*/ 5935621 h 6857957"/>
              <a:gd name="connsiteX10016" fmla="*/ 1270679 w 4826000"/>
              <a:gd name="connsiteY10016" fmla="*/ 5936624 h 6857957"/>
              <a:gd name="connsiteX10017" fmla="*/ 1267538 w 4826000"/>
              <a:gd name="connsiteY10017" fmla="*/ 5938629 h 6857957"/>
              <a:gd name="connsiteX10018" fmla="*/ 1263138 w 4826000"/>
              <a:gd name="connsiteY10018" fmla="*/ 5940300 h 6857957"/>
              <a:gd name="connsiteX10019" fmla="*/ 1258425 w 4826000"/>
              <a:gd name="connsiteY10019" fmla="*/ 5940969 h 6857957"/>
              <a:gd name="connsiteX10020" fmla="*/ 1251827 w 4826000"/>
              <a:gd name="connsiteY10020" fmla="*/ 5941637 h 6857957"/>
              <a:gd name="connsiteX10021" fmla="*/ 1244601 w 4826000"/>
              <a:gd name="connsiteY10021" fmla="*/ 5941971 h 6857957"/>
              <a:gd name="connsiteX10022" fmla="*/ 1249628 w 4826000"/>
              <a:gd name="connsiteY10022" fmla="*/ 5937627 h 6857957"/>
              <a:gd name="connsiteX10023" fmla="*/ 1252456 w 4826000"/>
              <a:gd name="connsiteY10023" fmla="*/ 5935621 h 6857957"/>
              <a:gd name="connsiteX10024" fmla="*/ 1255283 w 4826000"/>
              <a:gd name="connsiteY10024" fmla="*/ 5933950 h 6857957"/>
              <a:gd name="connsiteX10025" fmla="*/ 1259054 w 4826000"/>
              <a:gd name="connsiteY10025" fmla="*/ 5932279 h 6857957"/>
              <a:gd name="connsiteX10026" fmla="*/ 1263138 w 4826000"/>
              <a:gd name="connsiteY10026" fmla="*/ 5930608 h 6857957"/>
              <a:gd name="connsiteX10027" fmla="*/ 1268480 w 4826000"/>
              <a:gd name="connsiteY10027" fmla="*/ 5929605 h 6857957"/>
              <a:gd name="connsiteX10028" fmla="*/ 1463500 w 4826000"/>
              <a:gd name="connsiteY10028" fmla="*/ 5927683 h 6857957"/>
              <a:gd name="connsiteX10029" fmla="*/ 1465728 w 4826000"/>
              <a:gd name="connsiteY10029" fmla="*/ 5928311 h 6857957"/>
              <a:gd name="connsiteX10030" fmla="*/ 1467638 w 4826000"/>
              <a:gd name="connsiteY10030" fmla="*/ 5929252 h 6857957"/>
              <a:gd name="connsiteX10031" fmla="*/ 1471776 w 4826000"/>
              <a:gd name="connsiteY10031" fmla="*/ 5930821 h 6857957"/>
              <a:gd name="connsiteX10032" fmla="*/ 1473686 w 4826000"/>
              <a:gd name="connsiteY10032" fmla="*/ 5931763 h 6857957"/>
              <a:gd name="connsiteX10033" fmla="*/ 1476232 w 4826000"/>
              <a:gd name="connsiteY10033" fmla="*/ 5932077 h 6857957"/>
              <a:gd name="connsiteX10034" fmla="*/ 1479734 w 4826000"/>
              <a:gd name="connsiteY10034" fmla="*/ 5932390 h 6857957"/>
              <a:gd name="connsiteX10035" fmla="*/ 1483872 w 4826000"/>
              <a:gd name="connsiteY10035" fmla="*/ 5932077 h 6857957"/>
              <a:gd name="connsiteX10036" fmla="*/ 1481326 w 4826000"/>
              <a:gd name="connsiteY10036" fmla="*/ 5933959 h 6857957"/>
              <a:gd name="connsiteX10037" fmla="*/ 1479734 w 4826000"/>
              <a:gd name="connsiteY10037" fmla="*/ 5935529 h 6857957"/>
              <a:gd name="connsiteX10038" fmla="*/ 1478780 w 4826000"/>
              <a:gd name="connsiteY10038" fmla="*/ 5936784 h 6857957"/>
              <a:gd name="connsiteX10039" fmla="*/ 1478461 w 4826000"/>
              <a:gd name="connsiteY10039" fmla="*/ 5938353 h 6857957"/>
              <a:gd name="connsiteX10040" fmla="*/ 1478780 w 4826000"/>
              <a:gd name="connsiteY10040" fmla="*/ 5939608 h 6857957"/>
              <a:gd name="connsiteX10041" fmla="*/ 1479097 w 4826000"/>
              <a:gd name="connsiteY10041" fmla="*/ 5941177 h 6857957"/>
              <a:gd name="connsiteX10042" fmla="*/ 1480053 w 4826000"/>
              <a:gd name="connsiteY10042" fmla="*/ 5943688 h 6857957"/>
              <a:gd name="connsiteX10043" fmla="*/ 1480371 w 4826000"/>
              <a:gd name="connsiteY10043" fmla="*/ 5945257 h 6857957"/>
              <a:gd name="connsiteX10044" fmla="*/ 1480689 w 4826000"/>
              <a:gd name="connsiteY10044" fmla="*/ 5946512 h 6857957"/>
              <a:gd name="connsiteX10045" fmla="*/ 1480371 w 4826000"/>
              <a:gd name="connsiteY10045" fmla="*/ 5948395 h 6857957"/>
              <a:gd name="connsiteX10046" fmla="*/ 1479734 w 4826000"/>
              <a:gd name="connsiteY10046" fmla="*/ 5949964 h 6857957"/>
              <a:gd name="connsiteX10047" fmla="*/ 1478461 w 4826000"/>
              <a:gd name="connsiteY10047" fmla="*/ 5951533 h 6857957"/>
              <a:gd name="connsiteX10048" fmla="*/ 1475914 w 4826000"/>
              <a:gd name="connsiteY10048" fmla="*/ 5953102 h 6857957"/>
              <a:gd name="connsiteX10049" fmla="*/ 1472731 w 4826000"/>
              <a:gd name="connsiteY10049" fmla="*/ 5955299 h 6857957"/>
              <a:gd name="connsiteX10050" fmla="*/ 1468275 w 4826000"/>
              <a:gd name="connsiteY10050" fmla="*/ 5957181 h 6857957"/>
              <a:gd name="connsiteX10051" fmla="*/ 1470821 w 4826000"/>
              <a:gd name="connsiteY10051" fmla="*/ 5960319 h 6857957"/>
              <a:gd name="connsiteX10052" fmla="*/ 1473369 w 4826000"/>
              <a:gd name="connsiteY10052" fmla="*/ 5963144 h 6857957"/>
              <a:gd name="connsiteX10053" fmla="*/ 1476551 w 4826000"/>
              <a:gd name="connsiteY10053" fmla="*/ 5965654 h 6857957"/>
              <a:gd name="connsiteX10054" fmla="*/ 1480053 w 4826000"/>
              <a:gd name="connsiteY10054" fmla="*/ 5967851 h 6857957"/>
              <a:gd name="connsiteX10055" fmla="*/ 1486737 w 4826000"/>
              <a:gd name="connsiteY10055" fmla="*/ 5972244 h 6857957"/>
              <a:gd name="connsiteX10056" fmla="*/ 1492148 w 4826000"/>
              <a:gd name="connsiteY10056" fmla="*/ 5976010 h 6857957"/>
              <a:gd name="connsiteX10057" fmla="*/ 1494376 w 4826000"/>
              <a:gd name="connsiteY10057" fmla="*/ 5978207 h 6857957"/>
              <a:gd name="connsiteX10058" fmla="*/ 1495650 w 4826000"/>
              <a:gd name="connsiteY10058" fmla="*/ 5979776 h 6857957"/>
              <a:gd name="connsiteX10059" fmla="*/ 1495969 w 4826000"/>
              <a:gd name="connsiteY10059" fmla="*/ 5980717 h 6857957"/>
              <a:gd name="connsiteX10060" fmla="*/ 1496286 w 4826000"/>
              <a:gd name="connsiteY10060" fmla="*/ 5981659 h 6857957"/>
              <a:gd name="connsiteX10061" fmla="*/ 1495969 w 4826000"/>
              <a:gd name="connsiteY10061" fmla="*/ 5982600 h 6857957"/>
              <a:gd name="connsiteX10062" fmla="*/ 1495650 w 4826000"/>
              <a:gd name="connsiteY10062" fmla="*/ 5983228 h 6857957"/>
              <a:gd name="connsiteX10063" fmla="*/ 1495013 w 4826000"/>
              <a:gd name="connsiteY10063" fmla="*/ 5984483 h 6857957"/>
              <a:gd name="connsiteX10064" fmla="*/ 1494376 w 4826000"/>
              <a:gd name="connsiteY10064" fmla="*/ 5985424 h 6857957"/>
              <a:gd name="connsiteX10065" fmla="*/ 1491193 w 4826000"/>
              <a:gd name="connsiteY10065" fmla="*/ 5987621 h 6857957"/>
              <a:gd name="connsiteX10066" fmla="*/ 1487055 w 4826000"/>
              <a:gd name="connsiteY10066" fmla="*/ 5989504 h 6857957"/>
              <a:gd name="connsiteX10067" fmla="*/ 1481007 w 4826000"/>
              <a:gd name="connsiteY10067" fmla="*/ 5992328 h 6857957"/>
              <a:gd name="connsiteX10068" fmla="*/ 1482599 w 4826000"/>
              <a:gd name="connsiteY10068" fmla="*/ 5992956 h 6857957"/>
              <a:gd name="connsiteX10069" fmla="*/ 1484509 w 4826000"/>
              <a:gd name="connsiteY10069" fmla="*/ 5993270 h 6857957"/>
              <a:gd name="connsiteX10070" fmla="*/ 1487055 w 4826000"/>
              <a:gd name="connsiteY10070" fmla="*/ 5993270 h 6857957"/>
              <a:gd name="connsiteX10071" fmla="*/ 1489602 w 4826000"/>
              <a:gd name="connsiteY10071" fmla="*/ 5992956 h 6857957"/>
              <a:gd name="connsiteX10072" fmla="*/ 1495650 w 4826000"/>
              <a:gd name="connsiteY10072" fmla="*/ 5992014 h 6857957"/>
              <a:gd name="connsiteX10073" fmla="*/ 1502334 w 4826000"/>
              <a:gd name="connsiteY10073" fmla="*/ 5990131 h 6857957"/>
              <a:gd name="connsiteX10074" fmla="*/ 1509337 w 4826000"/>
              <a:gd name="connsiteY10074" fmla="*/ 5988562 h 6857957"/>
              <a:gd name="connsiteX10075" fmla="*/ 1516977 w 4826000"/>
              <a:gd name="connsiteY10075" fmla="*/ 5986993 h 6857957"/>
              <a:gd name="connsiteX10076" fmla="*/ 1524616 w 4826000"/>
              <a:gd name="connsiteY10076" fmla="*/ 5985738 h 6857957"/>
              <a:gd name="connsiteX10077" fmla="*/ 1528118 w 4826000"/>
              <a:gd name="connsiteY10077" fmla="*/ 5985424 h 6857957"/>
              <a:gd name="connsiteX10078" fmla="*/ 1531939 w 4826000"/>
              <a:gd name="connsiteY10078" fmla="*/ 5985424 h 6857957"/>
              <a:gd name="connsiteX10079" fmla="*/ 1529391 w 4826000"/>
              <a:gd name="connsiteY10079" fmla="*/ 5986993 h 6857957"/>
              <a:gd name="connsiteX10080" fmla="*/ 1525571 w 4826000"/>
              <a:gd name="connsiteY10080" fmla="*/ 5988562 h 6857957"/>
              <a:gd name="connsiteX10081" fmla="*/ 1521434 w 4826000"/>
              <a:gd name="connsiteY10081" fmla="*/ 5989818 h 6857957"/>
              <a:gd name="connsiteX10082" fmla="*/ 1516977 w 4826000"/>
              <a:gd name="connsiteY10082" fmla="*/ 5991387 h 6857957"/>
              <a:gd name="connsiteX10083" fmla="*/ 1506791 w 4826000"/>
              <a:gd name="connsiteY10083" fmla="*/ 5993270 h 6857957"/>
              <a:gd name="connsiteX10084" fmla="*/ 1496923 w 4826000"/>
              <a:gd name="connsiteY10084" fmla="*/ 5995466 h 6857957"/>
              <a:gd name="connsiteX10085" fmla="*/ 1487373 w 4826000"/>
              <a:gd name="connsiteY10085" fmla="*/ 5997349 h 6857957"/>
              <a:gd name="connsiteX10086" fmla="*/ 1482918 w 4826000"/>
              <a:gd name="connsiteY10086" fmla="*/ 5998918 h 6857957"/>
              <a:gd name="connsiteX10087" fmla="*/ 1479097 w 4826000"/>
              <a:gd name="connsiteY10087" fmla="*/ 6000487 h 6857957"/>
              <a:gd name="connsiteX10088" fmla="*/ 1475596 w 4826000"/>
              <a:gd name="connsiteY10088" fmla="*/ 6002056 h 6857957"/>
              <a:gd name="connsiteX10089" fmla="*/ 1473369 w 4826000"/>
              <a:gd name="connsiteY10089" fmla="*/ 6003939 h 6857957"/>
              <a:gd name="connsiteX10090" fmla="*/ 1472413 w 4826000"/>
              <a:gd name="connsiteY10090" fmla="*/ 6004881 h 6857957"/>
              <a:gd name="connsiteX10091" fmla="*/ 1471458 w 4826000"/>
              <a:gd name="connsiteY10091" fmla="*/ 6006136 h 6857957"/>
              <a:gd name="connsiteX10092" fmla="*/ 1471139 w 4826000"/>
              <a:gd name="connsiteY10092" fmla="*/ 6007391 h 6857957"/>
              <a:gd name="connsiteX10093" fmla="*/ 1470821 w 4826000"/>
              <a:gd name="connsiteY10093" fmla="*/ 6008646 h 6857957"/>
              <a:gd name="connsiteX10094" fmla="*/ 1466046 w 4826000"/>
              <a:gd name="connsiteY10094" fmla="*/ 6007705 h 6857957"/>
              <a:gd name="connsiteX10095" fmla="*/ 1462545 w 4826000"/>
              <a:gd name="connsiteY10095" fmla="*/ 6007391 h 6857957"/>
              <a:gd name="connsiteX10096" fmla="*/ 1459680 w 4826000"/>
              <a:gd name="connsiteY10096" fmla="*/ 6007391 h 6857957"/>
              <a:gd name="connsiteX10097" fmla="*/ 1457453 w 4826000"/>
              <a:gd name="connsiteY10097" fmla="*/ 6007705 h 6857957"/>
              <a:gd name="connsiteX10098" fmla="*/ 1454905 w 4826000"/>
              <a:gd name="connsiteY10098" fmla="*/ 6008019 h 6857957"/>
              <a:gd name="connsiteX10099" fmla="*/ 1452359 w 4826000"/>
              <a:gd name="connsiteY10099" fmla="*/ 6008332 h 6857957"/>
              <a:gd name="connsiteX10100" fmla="*/ 1448857 w 4826000"/>
              <a:gd name="connsiteY10100" fmla="*/ 6008019 h 6857957"/>
              <a:gd name="connsiteX10101" fmla="*/ 1444402 w 4826000"/>
              <a:gd name="connsiteY10101" fmla="*/ 6006763 h 6857957"/>
              <a:gd name="connsiteX10102" fmla="*/ 1446629 w 4826000"/>
              <a:gd name="connsiteY10102" fmla="*/ 6005194 h 6857957"/>
              <a:gd name="connsiteX10103" fmla="*/ 1449176 w 4826000"/>
              <a:gd name="connsiteY10103" fmla="*/ 6003625 h 6857957"/>
              <a:gd name="connsiteX10104" fmla="*/ 1451085 w 4826000"/>
              <a:gd name="connsiteY10104" fmla="*/ 6001742 h 6857957"/>
              <a:gd name="connsiteX10105" fmla="*/ 1452359 w 4826000"/>
              <a:gd name="connsiteY10105" fmla="*/ 6000173 h 6857957"/>
              <a:gd name="connsiteX10106" fmla="*/ 1453632 w 4826000"/>
              <a:gd name="connsiteY10106" fmla="*/ 5997663 h 6857957"/>
              <a:gd name="connsiteX10107" fmla="*/ 1454269 w 4826000"/>
              <a:gd name="connsiteY10107" fmla="*/ 5995780 h 6857957"/>
              <a:gd name="connsiteX10108" fmla="*/ 1454269 w 4826000"/>
              <a:gd name="connsiteY10108" fmla="*/ 5993897 h 6857957"/>
              <a:gd name="connsiteX10109" fmla="*/ 1453950 w 4826000"/>
              <a:gd name="connsiteY10109" fmla="*/ 5991701 h 6857957"/>
              <a:gd name="connsiteX10110" fmla="*/ 1452995 w 4826000"/>
              <a:gd name="connsiteY10110" fmla="*/ 5989818 h 6857957"/>
              <a:gd name="connsiteX10111" fmla="*/ 1451722 w 4826000"/>
              <a:gd name="connsiteY10111" fmla="*/ 5987935 h 6857957"/>
              <a:gd name="connsiteX10112" fmla="*/ 1449494 w 4826000"/>
              <a:gd name="connsiteY10112" fmla="*/ 5986366 h 6857957"/>
              <a:gd name="connsiteX10113" fmla="*/ 1446311 w 4826000"/>
              <a:gd name="connsiteY10113" fmla="*/ 5985110 h 6857957"/>
              <a:gd name="connsiteX10114" fmla="*/ 1442810 w 4826000"/>
              <a:gd name="connsiteY10114" fmla="*/ 5984169 h 6857957"/>
              <a:gd name="connsiteX10115" fmla="*/ 1438353 w 4826000"/>
              <a:gd name="connsiteY10115" fmla="*/ 5982914 h 6857957"/>
              <a:gd name="connsiteX10116" fmla="*/ 1432941 w 4826000"/>
              <a:gd name="connsiteY10116" fmla="*/ 5982600 h 6857957"/>
              <a:gd name="connsiteX10117" fmla="*/ 1427212 w 4826000"/>
              <a:gd name="connsiteY10117" fmla="*/ 5982600 h 6857957"/>
              <a:gd name="connsiteX10118" fmla="*/ 1428167 w 4826000"/>
              <a:gd name="connsiteY10118" fmla="*/ 5980403 h 6857957"/>
              <a:gd name="connsiteX10119" fmla="*/ 1429122 w 4826000"/>
              <a:gd name="connsiteY10119" fmla="*/ 5978520 h 6857957"/>
              <a:gd name="connsiteX10120" fmla="*/ 1430713 w 4826000"/>
              <a:gd name="connsiteY10120" fmla="*/ 5976324 h 6857957"/>
              <a:gd name="connsiteX10121" fmla="*/ 1432623 w 4826000"/>
              <a:gd name="connsiteY10121" fmla="*/ 5974755 h 6857957"/>
              <a:gd name="connsiteX10122" fmla="*/ 1437398 w 4826000"/>
              <a:gd name="connsiteY10122" fmla="*/ 5971303 h 6857957"/>
              <a:gd name="connsiteX10123" fmla="*/ 1442491 w 4826000"/>
              <a:gd name="connsiteY10123" fmla="*/ 5967851 h 6857957"/>
              <a:gd name="connsiteX10124" fmla="*/ 1447266 w 4826000"/>
              <a:gd name="connsiteY10124" fmla="*/ 5964713 h 6857957"/>
              <a:gd name="connsiteX10125" fmla="*/ 1449494 w 4826000"/>
              <a:gd name="connsiteY10125" fmla="*/ 5963144 h 6857957"/>
              <a:gd name="connsiteX10126" fmla="*/ 1451404 w 4826000"/>
              <a:gd name="connsiteY10126" fmla="*/ 5960947 h 6857957"/>
              <a:gd name="connsiteX10127" fmla="*/ 1452677 w 4826000"/>
              <a:gd name="connsiteY10127" fmla="*/ 5959064 h 6857957"/>
              <a:gd name="connsiteX10128" fmla="*/ 1453950 w 4826000"/>
              <a:gd name="connsiteY10128" fmla="*/ 5957181 h 6857957"/>
              <a:gd name="connsiteX10129" fmla="*/ 1454587 w 4826000"/>
              <a:gd name="connsiteY10129" fmla="*/ 5954985 h 6857957"/>
              <a:gd name="connsiteX10130" fmla="*/ 1454587 w 4826000"/>
              <a:gd name="connsiteY10130" fmla="*/ 5952160 h 6857957"/>
              <a:gd name="connsiteX10131" fmla="*/ 1452040 w 4826000"/>
              <a:gd name="connsiteY10131" fmla="*/ 5951847 h 6857957"/>
              <a:gd name="connsiteX10132" fmla="*/ 1449494 w 4826000"/>
              <a:gd name="connsiteY10132" fmla="*/ 5951847 h 6857957"/>
              <a:gd name="connsiteX10133" fmla="*/ 1446948 w 4826000"/>
              <a:gd name="connsiteY10133" fmla="*/ 5952160 h 6857957"/>
              <a:gd name="connsiteX10134" fmla="*/ 1444719 w 4826000"/>
              <a:gd name="connsiteY10134" fmla="*/ 5952474 h 6857957"/>
              <a:gd name="connsiteX10135" fmla="*/ 1440581 w 4826000"/>
              <a:gd name="connsiteY10135" fmla="*/ 5953729 h 6857957"/>
              <a:gd name="connsiteX10136" fmla="*/ 1438989 w 4826000"/>
              <a:gd name="connsiteY10136" fmla="*/ 5954357 h 6857957"/>
              <a:gd name="connsiteX10137" fmla="*/ 1437398 w 4826000"/>
              <a:gd name="connsiteY10137" fmla="*/ 5955612 h 6857957"/>
              <a:gd name="connsiteX10138" fmla="*/ 1436443 w 4826000"/>
              <a:gd name="connsiteY10138" fmla="*/ 5956240 h 6857957"/>
              <a:gd name="connsiteX10139" fmla="*/ 1435806 w 4826000"/>
              <a:gd name="connsiteY10139" fmla="*/ 5957181 h 6857957"/>
              <a:gd name="connsiteX10140" fmla="*/ 1435806 w 4826000"/>
              <a:gd name="connsiteY10140" fmla="*/ 5958123 h 6857957"/>
              <a:gd name="connsiteX10141" fmla="*/ 1436126 w 4826000"/>
              <a:gd name="connsiteY10141" fmla="*/ 5958750 h 6857957"/>
              <a:gd name="connsiteX10142" fmla="*/ 1436761 w 4826000"/>
              <a:gd name="connsiteY10142" fmla="*/ 5959378 h 6857957"/>
              <a:gd name="connsiteX10143" fmla="*/ 1438034 w 4826000"/>
              <a:gd name="connsiteY10143" fmla="*/ 5960006 h 6857957"/>
              <a:gd name="connsiteX10144" fmla="*/ 1440264 w 4826000"/>
              <a:gd name="connsiteY10144" fmla="*/ 5960319 h 6857957"/>
              <a:gd name="connsiteX10145" fmla="*/ 1443128 w 4826000"/>
              <a:gd name="connsiteY10145" fmla="*/ 5960633 h 6857957"/>
              <a:gd name="connsiteX10146" fmla="*/ 1442173 w 4826000"/>
              <a:gd name="connsiteY10146" fmla="*/ 5961575 h 6857957"/>
              <a:gd name="connsiteX10147" fmla="*/ 1441218 w 4826000"/>
              <a:gd name="connsiteY10147" fmla="*/ 5962830 h 6857957"/>
              <a:gd name="connsiteX10148" fmla="*/ 1439944 w 4826000"/>
              <a:gd name="connsiteY10148" fmla="*/ 5963144 h 6857957"/>
              <a:gd name="connsiteX10149" fmla="*/ 1438671 w 4826000"/>
              <a:gd name="connsiteY10149" fmla="*/ 5963771 h 6857957"/>
              <a:gd name="connsiteX10150" fmla="*/ 1436761 w 4826000"/>
              <a:gd name="connsiteY10150" fmla="*/ 5963771 h 6857957"/>
              <a:gd name="connsiteX10151" fmla="*/ 1434533 w 4826000"/>
              <a:gd name="connsiteY10151" fmla="*/ 5963458 h 6857957"/>
              <a:gd name="connsiteX10152" fmla="*/ 1431986 w 4826000"/>
              <a:gd name="connsiteY10152" fmla="*/ 5962516 h 6857957"/>
              <a:gd name="connsiteX10153" fmla="*/ 1430077 w 4826000"/>
              <a:gd name="connsiteY10153" fmla="*/ 5961261 h 6857957"/>
              <a:gd name="connsiteX10154" fmla="*/ 1425621 w 4826000"/>
              <a:gd name="connsiteY10154" fmla="*/ 5958123 h 6857957"/>
              <a:gd name="connsiteX10155" fmla="*/ 1422119 w 4826000"/>
              <a:gd name="connsiteY10155" fmla="*/ 5955612 h 6857957"/>
              <a:gd name="connsiteX10156" fmla="*/ 1420527 w 4826000"/>
              <a:gd name="connsiteY10156" fmla="*/ 5954357 h 6857957"/>
              <a:gd name="connsiteX10157" fmla="*/ 1419254 w 4826000"/>
              <a:gd name="connsiteY10157" fmla="*/ 5953729 h 6857957"/>
              <a:gd name="connsiteX10158" fmla="*/ 1417981 w 4826000"/>
              <a:gd name="connsiteY10158" fmla="*/ 5953729 h 6857957"/>
              <a:gd name="connsiteX10159" fmla="*/ 1417344 w 4826000"/>
              <a:gd name="connsiteY10159" fmla="*/ 5954043 h 6857957"/>
              <a:gd name="connsiteX10160" fmla="*/ 1417026 w 4826000"/>
              <a:gd name="connsiteY10160" fmla="*/ 5954357 h 6857957"/>
              <a:gd name="connsiteX10161" fmla="*/ 1416707 w 4826000"/>
              <a:gd name="connsiteY10161" fmla="*/ 5956240 h 6857957"/>
              <a:gd name="connsiteX10162" fmla="*/ 1416389 w 4826000"/>
              <a:gd name="connsiteY10162" fmla="*/ 5958750 h 6857957"/>
              <a:gd name="connsiteX10163" fmla="*/ 1413842 w 4826000"/>
              <a:gd name="connsiteY10163" fmla="*/ 5958123 h 6857957"/>
              <a:gd name="connsiteX10164" fmla="*/ 1411933 w 4826000"/>
              <a:gd name="connsiteY10164" fmla="*/ 5957495 h 6857957"/>
              <a:gd name="connsiteX10165" fmla="*/ 1410341 w 4826000"/>
              <a:gd name="connsiteY10165" fmla="*/ 5956240 h 6857957"/>
              <a:gd name="connsiteX10166" fmla="*/ 1409705 w 4826000"/>
              <a:gd name="connsiteY10166" fmla="*/ 5954985 h 6857957"/>
              <a:gd name="connsiteX10167" fmla="*/ 1409068 w 4826000"/>
              <a:gd name="connsiteY10167" fmla="*/ 5953102 h 6857957"/>
              <a:gd name="connsiteX10168" fmla="*/ 1409068 w 4826000"/>
              <a:gd name="connsiteY10168" fmla="*/ 5951219 h 6857957"/>
              <a:gd name="connsiteX10169" fmla="*/ 1408749 w 4826000"/>
              <a:gd name="connsiteY10169" fmla="*/ 5949650 h 6857957"/>
              <a:gd name="connsiteX10170" fmla="*/ 1408113 w 4826000"/>
              <a:gd name="connsiteY10170" fmla="*/ 5948081 h 6857957"/>
              <a:gd name="connsiteX10171" fmla="*/ 1412887 w 4826000"/>
              <a:gd name="connsiteY10171" fmla="*/ 5948709 h 6857957"/>
              <a:gd name="connsiteX10172" fmla="*/ 1417026 w 4826000"/>
              <a:gd name="connsiteY10172" fmla="*/ 5948395 h 6857957"/>
              <a:gd name="connsiteX10173" fmla="*/ 1421164 w 4826000"/>
              <a:gd name="connsiteY10173" fmla="*/ 5948081 h 6857957"/>
              <a:gd name="connsiteX10174" fmla="*/ 1424984 w 4826000"/>
              <a:gd name="connsiteY10174" fmla="*/ 5947139 h 6857957"/>
              <a:gd name="connsiteX10175" fmla="*/ 1428485 w 4826000"/>
              <a:gd name="connsiteY10175" fmla="*/ 5946512 h 6857957"/>
              <a:gd name="connsiteX10176" fmla="*/ 1431668 w 4826000"/>
              <a:gd name="connsiteY10176" fmla="*/ 5945570 h 6857957"/>
              <a:gd name="connsiteX10177" fmla="*/ 1437080 w 4826000"/>
              <a:gd name="connsiteY10177" fmla="*/ 5944001 h 6857957"/>
              <a:gd name="connsiteX10178" fmla="*/ 1441218 w 4826000"/>
              <a:gd name="connsiteY10178" fmla="*/ 5942432 h 6857957"/>
              <a:gd name="connsiteX10179" fmla="*/ 1442173 w 4826000"/>
              <a:gd name="connsiteY10179" fmla="*/ 5942119 h 6857957"/>
              <a:gd name="connsiteX10180" fmla="*/ 1443128 w 4826000"/>
              <a:gd name="connsiteY10180" fmla="*/ 5942119 h 6857957"/>
              <a:gd name="connsiteX10181" fmla="*/ 1443128 w 4826000"/>
              <a:gd name="connsiteY10181" fmla="*/ 5942746 h 6857957"/>
              <a:gd name="connsiteX10182" fmla="*/ 1443128 w 4826000"/>
              <a:gd name="connsiteY10182" fmla="*/ 5943374 h 6857957"/>
              <a:gd name="connsiteX10183" fmla="*/ 1440581 w 4826000"/>
              <a:gd name="connsiteY10183" fmla="*/ 5947139 h 6857957"/>
              <a:gd name="connsiteX10184" fmla="*/ 1449176 w 4826000"/>
              <a:gd name="connsiteY10184" fmla="*/ 5946512 h 6857957"/>
              <a:gd name="connsiteX10185" fmla="*/ 1452040 w 4826000"/>
              <a:gd name="connsiteY10185" fmla="*/ 5946198 h 6857957"/>
              <a:gd name="connsiteX10186" fmla="*/ 1454269 w 4826000"/>
              <a:gd name="connsiteY10186" fmla="*/ 5945570 h 6857957"/>
              <a:gd name="connsiteX10187" fmla="*/ 1456178 w 4826000"/>
              <a:gd name="connsiteY10187" fmla="*/ 5944943 h 6857957"/>
              <a:gd name="connsiteX10188" fmla="*/ 1457133 w 4826000"/>
              <a:gd name="connsiteY10188" fmla="*/ 5944315 h 6857957"/>
              <a:gd name="connsiteX10189" fmla="*/ 1457770 w 4826000"/>
              <a:gd name="connsiteY10189" fmla="*/ 5943374 h 6857957"/>
              <a:gd name="connsiteX10190" fmla="*/ 1458088 w 4826000"/>
              <a:gd name="connsiteY10190" fmla="*/ 5942432 h 6857957"/>
              <a:gd name="connsiteX10191" fmla="*/ 1457770 w 4826000"/>
              <a:gd name="connsiteY10191" fmla="*/ 5941491 h 6857957"/>
              <a:gd name="connsiteX10192" fmla="*/ 1457453 w 4826000"/>
              <a:gd name="connsiteY10192" fmla="*/ 5940549 h 6857957"/>
              <a:gd name="connsiteX10193" fmla="*/ 1455860 w 4826000"/>
              <a:gd name="connsiteY10193" fmla="*/ 5938039 h 6857957"/>
              <a:gd name="connsiteX10194" fmla="*/ 1451404 w 4826000"/>
              <a:gd name="connsiteY10194" fmla="*/ 5933332 h 6857957"/>
              <a:gd name="connsiteX10195" fmla="*/ 1455224 w 4826000"/>
              <a:gd name="connsiteY10195" fmla="*/ 5933646 h 6857957"/>
              <a:gd name="connsiteX10196" fmla="*/ 1458088 w 4826000"/>
              <a:gd name="connsiteY10196" fmla="*/ 5933332 h 6857957"/>
              <a:gd name="connsiteX10197" fmla="*/ 1459998 w 4826000"/>
              <a:gd name="connsiteY10197" fmla="*/ 5932390 h 6857957"/>
              <a:gd name="connsiteX10198" fmla="*/ 1461591 w 4826000"/>
              <a:gd name="connsiteY10198" fmla="*/ 5931763 h 6857957"/>
              <a:gd name="connsiteX10199" fmla="*/ 1462545 w 4826000"/>
              <a:gd name="connsiteY10199" fmla="*/ 5930821 h 6857957"/>
              <a:gd name="connsiteX10200" fmla="*/ 1462864 w 4826000"/>
              <a:gd name="connsiteY10200" fmla="*/ 5929880 h 6857957"/>
              <a:gd name="connsiteX10201" fmla="*/ 1463500 w 4826000"/>
              <a:gd name="connsiteY10201" fmla="*/ 5928625 h 6857957"/>
              <a:gd name="connsiteX10202" fmla="*/ 2479993 w 4826000"/>
              <a:gd name="connsiteY10202" fmla="*/ 5926096 h 6857957"/>
              <a:gd name="connsiteX10203" fmla="*/ 2482533 w 4826000"/>
              <a:gd name="connsiteY10203" fmla="*/ 5926396 h 6857957"/>
              <a:gd name="connsiteX10204" fmla="*/ 2484120 w 4826000"/>
              <a:gd name="connsiteY10204" fmla="*/ 5926995 h 6857957"/>
              <a:gd name="connsiteX10205" fmla="*/ 2485390 w 4826000"/>
              <a:gd name="connsiteY10205" fmla="*/ 5927893 h 6857957"/>
              <a:gd name="connsiteX10206" fmla="*/ 2486343 w 4826000"/>
              <a:gd name="connsiteY10206" fmla="*/ 5928792 h 6857957"/>
              <a:gd name="connsiteX10207" fmla="*/ 2487613 w 4826000"/>
              <a:gd name="connsiteY10207" fmla="*/ 5929391 h 6857957"/>
              <a:gd name="connsiteX10208" fmla="*/ 2488883 w 4826000"/>
              <a:gd name="connsiteY10208" fmla="*/ 5930290 h 6857957"/>
              <a:gd name="connsiteX10209" fmla="*/ 2491105 w 4826000"/>
              <a:gd name="connsiteY10209" fmla="*/ 5930589 h 6857957"/>
              <a:gd name="connsiteX10210" fmla="*/ 2493963 w 4826000"/>
              <a:gd name="connsiteY10210" fmla="*/ 5930889 h 6857957"/>
              <a:gd name="connsiteX10211" fmla="*/ 2493645 w 4826000"/>
              <a:gd name="connsiteY10211" fmla="*/ 5931787 h 6857957"/>
              <a:gd name="connsiteX10212" fmla="*/ 2493010 w 4826000"/>
              <a:gd name="connsiteY10212" fmla="*/ 5932985 h 6857957"/>
              <a:gd name="connsiteX10213" fmla="*/ 2491740 w 4826000"/>
              <a:gd name="connsiteY10213" fmla="*/ 5933884 h 6857957"/>
              <a:gd name="connsiteX10214" fmla="*/ 2490470 w 4826000"/>
              <a:gd name="connsiteY10214" fmla="*/ 5934483 h 6857957"/>
              <a:gd name="connsiteX10215" fmla="*/ 2486343 w 4826000"/>
              <a:gd name="connsiteY10215" fmla="*/ 5935681 h 6857957"/>
              <a:gd name="connsiteX10216" fmla="*/ 2481580 w 4826000"/>
              <a:gd name="connsiteY10216" fmla="*/ 5936280 h 6857957"/>
              <a:gd name="connsiteX10217" fmla="*/ 2477453 w 4826000"/>
              <a:gd name="connsiteY10217" fmla="*/ 5937179 h 6857957"/>
              <a:gd name="connsiteX10218" fmla="*/ 2473325 w 4826000"/>
              <a:gd name="connsiteY10218" fmla="*/ 5938077 h 6857957"/>
              <a:gd name="connsiteX10219" fmla="*/ 2471738 w 4826000"/>
              <a:gd name="connsiteY10219" fmla="*/ 5938676 h 6857957"/>
              <a:gd name="connsiteX10220" fmla="*/ 2470785 w 4826000"/>
              <a:gd name="connsiteY10220" fmla="*/ 5939875 h 6857957"/>
              <a:gd name="connsiteX10221" fmla="*/ 2469832 w 4826000"/>
              <a:gd name="connsiteY10221" fmla="*/ 5940773 h 6857957"/>
              <a:gd name="connsiteX10222" fmla="*/ 2469832 w 4826000"/>
              <a:gd name="connsiteY10222" fmla="*/ 5941971 h 6857957"/>
              <a:gd name="connsiteX10223" fmla="*/ 2466340 w 4826000"/>
              <a:gd name="connsiteY10223" fmla="*/ 5941971 h 6857957"/>
              <a:gd name="connsiteX10224" fmla="*/ 2463482 w 4826000"/>
              <a:gd name="connsiteY10224" fmla="*/ 5941971 h 6857957"/>
              <a:gd name="connsiteX10225" fmla="*/ 2461577 w 4826000"/>
              <a:gd name="connsiteY10225" fmla="*/ 5941372 h 6857957"/>
              <a:gd name="connsiteX10226" fmla="*/ 2459672 w 4826000"/>
              <a:gd name="connsiteY10226" fmla="*/ 5940773 h 6857957"/>
              <a:gd name="connsiteX10227" fmla="*/ 2458720 w 4826000"/>
              <a:gd name="connsiteY10227" fmla="*/ 5940174 h 6857957"/>
              <a:gd name="connsiteX10228" fmla="*/ 2457767 w 4826000"/>
              <a:gd name="connsiteY10228" fmla="*/ 5938676 h 6857957"/>
              <a:gd name="connsiteX10229" fmla="*/ 2457132 w 4826000"/>
              <a:gd name="connsiteY10229" fmla="*/ 5937778 h 6857957"/>
              <a:gd name="connsiteX10230" fmla="*/ 2456815 w 4826000"/>
              <a:gd name="connsiteY10230" fmla="*/ 5936580 h 6857957"/>
              <a:gd name="connsiteX10231" fmla="*/ 2456180 w 4826000"/>
              <a:gd name="connsiteY10231" fmla="*/ 5934184 h 6857957"/>
              <a:gd name="connsiteX10232" fmla="*/ 2455545 w 4826000"/>
              <a:gd name="connsiteY10232" fmla="*/ 5933285 h 6857957"/>
              <a:gd name="connsiteX10233" fmla="*/ 2454910 w 4826000"/>
              <a:gd name="connsiteY10233" fmla="*/ 5931787 h 6857957"/>
              <a:gd name="connsiteX10234" fmla="*/ 2453957 w 4826000"/>
              <a:gd name="connsiteY10234" fmla="*/ 5930889 h 6857957"/>
              <a:gd name="connsiteX10235" fmla="*/ 2452052 w 4826000"/>
              <a:gd name="connsiteY10235" fmla="*/ 5930290 h 6857957"/>
              <a:gd name="connsiteX10236" fmla="*/ 2450465 w 4826000"/>
              <a:gd name="connsiteY10236" fmla="*/ 5929691 h 6857957"/>
              <a:gd name="connsiteX10237" fmla="*/ 2447925 w 4826000"/>
              <a:gd name="connsiteY10237" fmla="*/ 5929391 h 6857957"/>
              <a:gd name="connsiteX10238" fmla="*/ 2448560 w 4826000"/>
              <a:gd name="connsiteY10238" fmla="*/ 5928792 h 6857957"/>
              <a:gd name="connsiteX10239" fmla="*/ 2449195 w 4826000"/>
              <a:gd name="connsiteY10239" fmla="*/ 5928193 h 6857957"/>
              <a:gd name="connsiteX10240" fmla="*/ 2450465 w 4826000"/>
              <a:gd name="connsiteY10240" fmla="*/ 5927893 h 6857957"/>
              <a:gd name="connsiteX10241" fmla="*/ 2451735 w 4826000"/>
              <a:gd name="connsiteY10241" fmla="*/ 5927594 h 6857957"/>
              <a:gd name="connsiteX10242" fmla="*/ 2455545 w 4826000"/>
              <a:gd name="connsiteY10242" fmla="*/ 5928193 h 6857957"/>
              <a:gd name="connsiteX10243" fmla="*/ 2459355 w 4826000"/>
              <a:gd name="connsiteY10243" fmla="*/ 5929092 h 6857957"/>
              <a:gd name="connsiteX10244" fmla="*/ 2463482 w 4826000"/>
              <a:gd name="connsiteY10244" fmla="*/ 5930589 h 6857957"/>
              <a:gd name="connsiteX10245" fmla="*/ 2466657 w 4826000"/>
              <a:gd name="connsiteY10245" fmla="*/ 5932386 h 6857957"/>
              <a:gd name="connsiteX10246" fmla="*/ 2467927 w 4826000"/>
              <a:gd name="connsiteY10246" fmla="*/ 5933884 h 6857957"/>
              <a:gd name="connsiteX10247" fmla="*/ 2468880 w 4826000"/>
              <a:gd name="connsiteY10247" fmla="*/ 5934783 h 6857957"/>
              <a:gd name="connsiteX10248" fmla="*/ 2469197 w 4826000"/>
              <a:gd name="connsiteY10248" fmla="*/ 5935681 h 6857957"/>
              <a:gd name="connsiteX10249" fmla="*/ 2468880 w 4826000"/>
              <a:gd name="connsiteY10249" fmla="*/ 5936580 h 6857957"/>
              <a:gd name="connsiteX10250" fmla="*/ 2472690 w 4826000"/>
              <a:gd name="connsiteY10250" fmla="*/ 5936280 h 6857957"/>
              <a:gd name="connsiteX10251" fmla="*/ 2475865 w 4826000"/>
              <a:gd name="connsiteY10251" fmla="*/ 5935382 h 6857957"/>
              <a:gd name="connsiteX10252" fmla="*/ 2478088 w 4826000"/>
              <a:gd name="connsiteY10252" fmla="*/ 5934483 h 6857957"/>
              <a:gd name="connsiteX10253" fmla="*/ 2479675 w 4826000"/>
              <a:gd name="connsiteY10253" fmla="*/ 5933285 h 6857957"/>
              <a:gd name="connsiteX10254" fmla="*/ 2480628 w 4826000"/>
              <a:gd name="connsiteY10254" fmla="*/ 5931787 h 6857957"/>
              <a:gd name="connsiteX10255" fmla="*/ 2480945 w 4826000"/>
              <a:gd name="connsiteY10255" fmla="*/ 5929990 h 6857957"/>
              <a:gd name="connsiteX10256" fmla="*/ 2480628 w 4826000"/>
              <a:gd name="connsiteY10256" fmla="*/ 5928193 h 6857957"/>
              <a:gd name="connsiteX10257" fmla="*/ 2389208 w 4826000"/>
              <a:gd name="connsiteY10257" fmla="*/ 5926096 h 6857957"/>
              <a:gd name="connsiteX10258" fmla="*/ 2396606 w 4826000"/>
              <a:gd name="connsiteY10258" fmla="*/ 5927903 h 6857957"/>
              <a:gd name="connsiteX10259" fmla="*/ 2402396 w 4826000"/>
              <a:gd name="connsiteY10259" fmla="*/ 5929408 h 6857957"/>
              <a:gd name="connsiteX10260" fmla="*/ 2406577 w 4826000"/>
              <a:gd name="connsiteY10260" fmla="*/ 5930613 h 6857957"/>
              <a:gd name="connsiteX10261" fmla="*/ 2410759 w 4826000"/>
              <a:gd name="connsiteY10261" fmla="*/ 5931215 h 6857957"/>
              <a:gd name="connsiteX10262" fmla="*/ 2414940 w 4826000"/>
              <a:gd name="connsiteY10262" fmla="*/ 5931215 h 6857957"/>
              <a:gd name="connsiteX10263" fmla="*/ 2420087 w 4826000"/>
              <a:gd name="connsiteY10263" fmla="*/ 5930613 h 6857957"/>
              <a:gd name="connsiteX10264" fmla="*/ 2426841 w 4826000"/>
              <a:gd name="connsiteY10264" fmla="*/ 5929408 h 6857957"/>
              <a:gd name="connsiteX10265" fmla="*/ 2435526 w 4826000"/>
              <a:gd name="connsiteY10265" fmla="*/ 5927301 h 6857957"/>
              <a:gd name="connsiteX10266" fmla="*/ 2435848 w 4826000"/>
              <a:gd name="connsiteY10266" fmla="*/ 5928204 h 6857957"/>
              <a:gd name="connsiteX10267" fmla="*/ 2435848 w 4826000"/>
              <a:gd name="connsiteY10267" fmla="*/ 5928806 h 6857957"/>
              <a:gd name="connsiteX10268" fmla="*/ 2435204 w 4826000"/>
              <a:gd name="connsiteY10268" fmla="*/ 5930311 h 6857957"/>
              <a:gd name="connsiteX10269" fmla="*/ 2433918 w 4826000"/>
              <a:gd name="connsiteY10269" fmla="*/ 5931516 h 6857957"/>
              <a:gd name="connsiteX10270" fmla="*/ 2432953 w 4826000"/>
              <a:gd name="connsiteY10270" fmla="*/ 5932419 h 6857957"/>
              <a:gd name="connsiteX10271" fmla="*/ 2432310 w 4826000"/>
              <a:gd name="connsiteY10271" fmla="*/ 5933623 h 6857957"/>
              <a:gd name="connsiteX10272" fmla="*/ 2431666 w 4826000"/>
              <a:gd name="connsiteY10272" fmla="*/ 5933924 h 6857957"/>
              <a:gd name="connsiteX10273" fmla="*/ 2432310 w 4826000"/>
              <a:gd name="connsiteY10273" fmla="*/ 5934226 h 6857957"/>
              <a:gd name="connsiteX10274" fmla="*/ 2433596 w 4826000"/>
              <a:gd name="connsiteY10274" fmla="*/ 5934828 h 6857957"/>
              <a:gd name="connsiteX10275" fmla="*/ 2436813 w 4826000"/>
              <a:gd name="connsiteY10275" fmla="*/ 5935129 h 6857957"/>
              <a:gd name="connsiteX10276" fmla="*/ 2436491 w 4826000"/>
              <a:gd name="connsiteY10276" fmla="*/ 5936032 h 6857957"/>
              <a:gd name="connsiteX10277" fmla="*/ 2435526 w 4826000"/>
              <a:gd name="connsiteY10277" fmla="*/ 5936634 h 6857957"/>
              <a:gd name="connsiteX10278" fmla="*/ 2434561 w 4826000"/>
              <a:gd name="connsiteY10278" fmla="*/ 5936634 h 6857957"/>
              <a:gd name="connsiteX10279" fmla="*/ 2433596 w 4826000"/>
              <a:gd name="connsiteY10279" fmla="*/ 5936935 h 6857957"/>
              <a:gd name="connsiteX10280" fmla="*/ 2432310 w 4826000"/>
              <a:gd name="connsiteY10280" fmla="*/ 5936634 h 6857957"/>
              <a:gd name="connsiteX10281" fmla="*/ 2431345 w 4826000"/>
              <a:gd name="connsiteY10281" fmla="*/ 5936333 h 6857957"/>
              <a:gd name="connsiteX10282" fmla="*/ 2430380 w 4826000"/>
              <a:gd name="connsiteY10282" fmla="*/ 5935731 h 6857957"/>
              <a:gd name="connsiteX10283" fmla="*/ 2430058 w 4826000"/>
              <a:gd name="connsiteY10283" fmla="*/ 5935430 h 6857957"/>
              <a:gd name="connsiteX10284" fmla="*/ 2424912 w 4826000"/>
              <a:gd name="connsiteY10284" fmla="*/ 5935430 h 6857957"/>
              <a:gd name="connsiteX10285" fmla="*/ 2420087 w 4826000"/>
              <a:gd name="connsiteY10285" fmla="*/ 5936032 h 6857957"/>
              <a:gd name="connsiteX10286" fmla="*/ 2416227 w 4826000"/>
              <a:gd name="connsiteY10286" fmla="*/ 5936935 h 6857957"/>
              <a:gd name="connsiteX10287" fmla="*/ 2413654 w 4826000"/>
              <a:gd name="connsiteY10287" fmla="*/ 5937839 h 6857957"/>
              <a:gd name="connsiteX10288" fmla="*/ 2411080 w 4826000"/>
              <a:gd name="connsiteY10288" fmla="*/ 5939043 h 6857957"/>
              <a:gd name="connsiteX10289" fmla="*/ 2408829 w 4826000"/>
              <a:gd name="connsiteY10289" fmla="*/ 5940849 h 6857957"/>
              <a:gd name="connsiteX10290" fmla="*/ 2405612 w 4826000"/>
              <a:gd name="connsiteY10290" fmla="*/ 5943559 h 6857957"/>
              <a:gd name="connsiteX10291" fmla="*/ 2399501 w 4826000"/>
              <a:gd name="connsiteY10291" fmla="*/ 5941753 h 6857957"/>
              <a:gd name="connsiteX10292" fmla="*/ 2394998 w 4826000"/>
              <a:gd name="connsiteY10292" fmla="*/ 5940247 h 6857957"/>
              <a:gd name="connsiteX10293" fmla="*/ 2391460 w 4826000"/>
              <a:gd name="connsiteY10293" fmla="*/ 5938140 h 6857957"/>
              <a:gd name="connsiteX10294" fmla="*/ 2389208 w 4826000"/>
              <a:gd name="connsiteY10294" fmla="*/ 5936634 h 6857957"/>
              <a:gd name="connsiteX10295" fmla="*/ 2388565 w 4826000"/>
              <a:gd name="connsiteY10295" fmla="*/ 5935731 h 6857957"/>
              <a:gd name="connsiteX10296" fmla="*/ 2387921 w 4826000"/>
              <a:gd name="connsiteY10296" fmla="*/ 5934828 h 6857957"/>
              <a:gd name="connsiteX10297" fmla="*/ 2387600 w 4826000"/>
              <a:gd name="connsiteY10297" fmla="*/ 5933623 h 6857957"/>
              <a:gd name="connsiteX10298" fmla="*/ 2387600 w 4826000"/>
              <a:gd name="connsiteY10298" fmla="*/ 5932419 h 6857957"/>
              <a:gd name="connsiteX10299" fmla="*/ 2387921 w 4826000"/>
              <a:gd name="connsiteY10299" fmla="*/ 5929408 h 6857957"/>
              <a:gd name="connsiteX10300" fmla="*/ 2360193 w 4826000"/>
              <a:gd name="connsiteY10300" fmla="*/ 5914983 h 6857957"/>
              <a:gd name="connsiteX10301" fmla="*/ 2361433 w 4826000"/>
              <a:gd name="connsiteY10301" fmla="*/ 5914983 h 6857957"/>
              <a:gd name="connsiteX10302" fmla="*/ 2362364 w 4826000"/>
              <a:gd name="connsiteY10302" fmla="*/ 5914983 h 6857957"/>
              <a:gd name="connsiteX10303" fmla="*/ 2363606 w 4826000"/>
              <a:gd name="connsiteY10303" fmla="*/ 5915594 h 6857957"/>
              <a:gd name="connsiteX10304" fmla="*/ 2366397 w 4826000"/>
              <a:gd name="connsiteY10304" fmla="*/ 5916815 h 6857957"/>
              <a:gd name="connsiteX10305" fmla="*/ 2369189 w 4826000"/>
              <a:gd name="connsiteY10305" fmla="*/ 5918952 h 6857957"/>
              <a:gd name="connsiteX10306" fmla="*/ 2370429 w 4826000"/>
              <a:gd name="connsiteY10306" fmla="*/ 5919563 h 6857957"/>
              <a:gd name="connsiteX10307" fmla="*/ 2372291 w 4826000"/>
              <a:gd name="connsiteY10307" fmla="*/ 5920173 h 6857957"/>
              <a:gd name="connsiteX10308" fmla="*/ 2374462 w 4826000"/>
              <a:gd name="connsiteY10308" fmla="*/ 5920784 h 6857957"/>
              <a:gd name="connsiteX10309" fmla="*/ 2376635 w 4826000"/>
              <a:gd name="connsiteY10309" fmla="*/ 5920784 h 6857957"/>
              <a:gd name="connsiteX10310" fmla="*/ 2378805 w 4826000"/>
              <a:gd name="connsiteY10310" fmla="*/ 5920784 h 6857957"/>
              <a:gd name="connsiteX10311" fmla="*/ 2381907 w 4826000"/>
              <a:gd name="connsiteY10311" fmla="*/ 5920173 h 6857957"/>
              <a:gd name="connsiteX10312" fmla="*/ 2382528 w 4826000"/>
              <a:gd name="connsiteY10312" fmla="*/ 5921394 h 6857957"/>
              <a:gd name="connsiteX10313" fmla="*/ 2382838 w 4826000"/>
              <a:gd name="connsiteY10313" fmla="*/ 5922310 h 6857957"/>
              <a:gd name="connsiteX10314" fmla="*/ 2382838 w 4826000"/>
              <a:gd name="connsiteY10314" fmla="*/ 5923226 h 6857957"/>
              <a:gd name="connsiteX10315" fmla="*/ 2382528 w 4826000"/>
              <a:gd name="connsiteY10315" fmla="*/ 5923837 h 6857957"/>
              <a:gd name="connsiteX10316" fmla="*/ 2381598 w 4826000"/>
              <a:gd name="connsiteY10316" fmla="*/ 5924752 h 6857957"/>
              <a:gd name="connsiteX10317" fmla="*/ 2380666 w 4826000"/>
              <a:gd name="connsiteY10317" fmla="*/ 5925363 h 6857957"/>
              <a:gd name="connsiteX10318" fmla="*/ 2377874 w 4826000"/>
              <a:gd name="connsiteY10318" fmla="*/ 5926279 h 6857957"/>
              <a:gd name="connsiteX10319" fmla="*/ 2375393 w 4826000"/>
              <a:gd name="connsiteY10319" fmla="*/ 5927195 h 6857957"/>
              <a:gd name="connsiteX10320" fmla="*/ 2373221 w 4826000"/>
              <a:gd name="connsiteY10320" fmla="*/ 5928111 h 6857957"/>
              <a:gd name="connsiteX10321" fmla="*/ 2371981 w 4826000"/>
              <a:gd name="connsiteY10321" fmla="*/ 5928721 h 6857957"/>
              <a:gd name="connsiteX10322" fmla="*/ 2371050 w 4826000"/>
              <a:gd name="connsiteY10322" fmla="*/ 5929332 h 6857957"/>
              <a:gd name="connsiteX10323" fmla="*/ 2370740 w 4826000"/>
              <a:gd name="connsiteY10323" fmla="*/ 5929942 h 6857957"/>
              <a:gd name="connsiteX10324" fmla="*/ 2370740 w 4826000"/>
              <a:gd name="connsiteY10324" fmla="*/ 5930858 h 6857957"/>
              <a:gd name="connsiteX10325" fmla="*/ 2367639 w 4826000"/>
              <a:gd name="connsiteY10325" fmla="*/ 5930248 h 6857957"/>
              <a:gd name="connsiteX10326" fmla="*/ 2365156 w 4826000"/>
              <a:gd name="connsiteY10326" fmla="*/ 5929637 h 6857957"/>
              <a:gd name="connsiteX10327" fmla="*/ 2363915 w 4826000"/>
              <a:gd name="connsiteY10327" fmla="*/ 5928721 h 6857957"/>
              <a:gd name="connsiteX10328" fmla="*/ 2363606 w 4826000"/>
              <a:gd name="connsiteY10328" fmla="*/ 5927805 h 6857957"/>
              <a:gd name="connsiteX10329" fmla="*/ 2363606 w 4826000"/>
              <a:gd name="connsiteY10329" fmla="*/ 5926889 h 6857957"/>
              <a:gd name="connsiteX10330" fmla="*/ 2363915 w 4826000"/>
              <a:gd name="connsiteY10330" fmla="*/ 5925974 h 6857957"/>
              <a:gd name="connsiteX10331" fmla="*/ 2365466 w 4826000"/>
              <a:gd name="connsiteY10331" fmla="*/ 5923531 h 6857957"/>
              <a:gd name="connsiteX10332" fmla="*/ 2366397 w 4826000"/>
              <a:gd name="connsiteY10332" fmla="*/ 5922310 h 6857957"/>
              <a:gd name="connsiteX10333" fmla="*/ 2367017 w 4826000"/>
              <a:gd name="connsiteY10333" fmla="*/ 5921394 h 6857957"/>
              <a:gd name="connsiteX10334" fmla="*/ 2367017 w 4826000"/>
              <a:gd name="connsiteY10334" fmla="*/ 5920784 h 6857957"/>
              <a:gd name="connsiteX10335" fmla="*/ 2366707 w 4826000"/>
              <a:gd name="connsiteY10335" fmla="*/ 5919868 h 6857957"/>
              <a:gd name="connsiteX10336" fmla="*/ 2365156 w 4826000"/>
              <a:gd name="connsiteY10336" fmla="*/ 5919257 h 6857957"/>
              <a:gd name="connsiteX10337" fmla="*/ 2363295 w 4826000"/>
              <a:gd name="connsiteY10337" fmla="*/ 5918647 h 6857957"/>
              <a:gd name="connsiteX10338" fmla="*/ 2360193 w 4826000"/>
              <a:gd name="connsiteY10338" fmla="*/ 5918647 h 6857957"/>
              <a:gd name="connsiteX10339" fmla="*/ 2355850 w 4826000"/>
              <a:gd name="connsiteY10339" fmla="*/ 5918341 h 6857957"/>
              <a:gd name="connsiteX10340" fmla="*/ 2357401 w 4826000"/>
              <a:gd name="connsiteY10340" fmla="*/ 5916510 h 6857957"/>
              <a:gd name="connsiteX10341" fmla="*/ 2358952 w 4826000"/>
              <a:gd name="connsiteY10341" fmla="*/ 5915594 h 6857957"/>
              <a:gd name="connsiteX10342" fmla="*/ 1383984 w 4826000"/>
              <a:gd name="connsiteY10342" fmla="*/ 5914983 h 6857957"/>
              <a:gd name="connsiteX10343" fmla="*/ 1384935 w 4826000"/>
              <a:gd name="connsiteY10343" fmla="*/ 5916633 h 6857957"/>
              <a:gd name="connsiteX10344" fmla="*/ 1386205 w 4826000"/>
              <a:gd name="connsiteY10344" fmla="*/ 5918612 h 6857957"/>
              <a:gd name="connsiteX10345" fmla="*/ 1389698 w 4826000"/>
              <a:gd name="connsiteY10345" fmla="*/ 5921911 h 6857957"/>
              <a:gd name="connsiteX10346" fmla="*/ 1397953 w 4826000"/>
              <a:gd name="connsiteY10346" fmla="*/ 5928838 h 6857957"/>
              <a:gd name="connsiteX10347" fmla="*/ 1400811 w 4826000"/>
              <a:gd name="connsiteY10347" fmla="*/ 5931807 h 6857957"/>
              <a:gd name="connsiteX10348" fmla="*/ 1402081 w 4826000"/>
              <a:gd name="connsiteY10348" fmla="*/ 5933456 h 6857957"/>
              <a:gd name="connsiteX10349" fmla="*/ 1402716 w 4826000"/>
              <a:gd name="connsiteY10349" fmla="*/ 5935105 h 6857957"/>
              <a:gd name="connsiteX10350" fmla="*/ 1403351 w 4826000"/>
              <a:gd name="connsiteY10350" fmla="*/ 5936425 h 6857957"/>
              <a:gd name="connsiteX10351" fmla="*/ 1403033 w 4826000"/>
              <a:gd name="connsiteY10351" fmla="*/ 5937744 h 6857957"/>
              <a:gd name="connsiteX10352" fmla="*/ 1402398 w 4826000"/>
              <a:gd name="connsiteY10352" fmla="*/ 5939064 h 6857957"/>
              <a:gd name="connsiteX10353" fmla="*/ 1401128 w 4826000"/>
              <a:gd name="connsiteY10353" fmla="*/ 5940383 h 6857957"/>
              <a:gd name="connsiteX10354" fmla="*/ 1397001 w 4826000"/>
              <a:gd name="connsiteY10354" fmla="*/ 5937744 h 6857957"/>
              <a:gd name="connsiteX10355" fmla="*/ 1392556 w 4826000"/>
              <a:gd name="connsiteY10355" fmla="*/ 5934775 h 6857957"/>
              <a:gd name="connsiteX10356" fmla="*/ 1387793 w 4826000"/>
              <a:gd name="connsiteY10356" fmla="*/ 5931477 h 6857957"/>
              <a:gd name="connsiteX10357" fmla="*/ 1383984 w 4826000"/>
              <a:gd name="connsiteY10357" fmla="*/ 5928508 h 6857957"/>
              <a:gd name="connsiteX10358" fmla="*/ 1382078 w 4826000"/>
              <a:gd name="connsiteY10358" fmla="*/ 5926859 h 6857957"/>
              <a:gd name="connsiteX10359" fmla="*/ 1380808 w 4826000"/>
              <a:gd name="connsiteY10359" fmla="*/ 5925209 h 6857957"/>
              <a:gd name="connsiteX10360" fmla="*/ 1379856 w 4826000"/>
              <a:gd name="connsiteY10360" fmla="*/ 5923230 h 6857957"/>
              <a:gd name="connsiteX10361" fmla="*/ 1379538 w 4826000"/>
              <a:gd name="connsiteY10361" fmla="*/ 5921911 h 6857957"/>
              <a:gd name="connsiteX10362" fmla="*/ 1379538 w 4826000"/>
              <a:gd name="connsiteY10362" fmla="*/ 5920261 h 6857957"/>
              <a:gd name="connsiteX10363" fmla="*/ 1380173 w 4826000"/>
              <a:gd name="connsiteY10363" fmla="*/ 5918612 h 6857957"/>
              <a:gd name="connsiteX10364" fmla="*/ 1381760 w 4826000"/>
              <a:gd name="connsiteY10364" fmla="*/ 5916633 h 6857957"/>
              <a:gd name="connsiteX10365" fmla="*/ 2322513 w 4826000"/>
              <a:gd name="connsiteY10365" fmla="*/ 5913396 h 6857957"/>
              <a:gd name="connsiteX10366" fmla="*/ 2326260 w 4826000"/>
              <a:gd name="connsiteY10366" fmla="*/ 5914031 h 6857957"/>
              <a:gd name="connsiteX10367" fmla="*/ 2330945 w 4826000"/>
              <a:gd name="connsiteY10367" fmla="*/ 5914984 h 6857957"/>
              <a:gd name="connsiteX10368" fmla="*/ 2335629 w 4826000"/>
              <a:gd name="connsiteY10368" fmla="*/ 5915301 h 6857957"/>
              <a:gd name="connsiteX10369" fmla="*/ 2341563 w 4826000"/>
              <a:gd name="connsiteY10369" fmla="*/ 5915301 h 6857957"/>
              <a:gd name="connsiteX10370" fmla="*/ 2340314 w 4826000"/>
              <a:gd name="connsiteY10370" fmla="*/ 5918476 h 6857957"/>
              <a:gd name="connsiteX10371" fmla="*/ 2339689 w 4826000"/>
              <a:gd name="connsiteY10371" fmla="*/ 5920381 h 6857957"/>
              <a:gd name="connsiteX10372" fmla="*/ 2339689 w 4826000"/>
              <a:gd name="connsiteY10372" fmla="*/ 5921969 h 6857957"/>
              <a:gd name="connsiteX10373" fmla="*/ 2340314 w 4826000"/>
              <a:gd name="connsiteY10373" fmla="*/ 5922921 h 6857957"/>
              <a:gd name="connsiteX10374" fmla="*/ 2340626 w 4826000"/>
              <a:gd name="connsiteY10374" fmla="*/ 5924191 h 6857957"/>
              <a:gd name="connsiteX10375" fmla="*/ 2340626 w 4826000"/>
              <a:gd name="connsiteY10375" fmla="*/ 5925461 h 6857957"/>
              <a:gd name="connsiteX10376" fmla="*/ 2339689 w 4826000"/>
              <a:gd name="connsiteY10376" fmla="*/ 5927049 h 6857957"/>
              <a:gd name="connsiteX10377" fmla="*/ 2337815 w 4826000"/>
              <a:gd name="connsiteY10377" fmla="*/ 5929271 h 6857957"/>
              <a:gd name="connsiteX10378" fmla="*/ 2334068 w 4826000"/>
              <a:gd name="connsiteY10378" fmla="*/ 5928001 h 6857957"/>
              <a:gd name="connsiteX10379" fmla="*/ 2331569 w 4826000"/>
              <a:gd name="connsiteY10379" fmla="*/ 5926414 h 6857957"/>
              <a:gd name="connsiteX10380" fmla="*/ 2329071 w 4826000"/>
              <a:gd name="connsiteY10380" fmla="*/ 5924509 h 6857957"/>
              <a:gd name="connsiteX10381" fmla="*/ 2326885 w 4826000"/>
              <a:gd name="connsiteY10381" fmla="*/ 5922604 h 6857957"/>
              <a:gd name="connsiteX10382" fmla="*/ 2325324 w 4826000"/>
              <a:gd name="connsiteY10382" fmla="*/ 5920699 h 6857957"/>
              <a:gd name="connsiteX10383" fmla="*/ 2324074 w 4826000"/>
              <a:gd name="connsiteY10383" fmla="*/ 5918476 h 6857957"/>
              <a:gd name="connsiteX10384" fmla="*/ 2323137 w 4826000"/>
              <a:gd name="connsiteY10384" fmla="*/ 5915619 h 6857957"/>
              <a:gd name="connsiteX10385" fmla="*/ 1366203 w 4826000"/>
              <a:gd name="connsiteY10385" fmla="*/ 5913396 h 6857957"/>
              <a:gd name="connsiteX10386" fmla="*/ 1367473 w 4826000"/>
              <a:gd name="connsiteY10386" fmla="*/ 5913714 h 6857957"/>
              <a:gd name="connsiteX10387" fmla="*/ 1368108 w 4826000"/>
              <a:gd name="connsiteY10387" fmla="*/ 5914349 h 6857957"/>
              <a:gd name="connsiteX10388" fmla="*/ 1368743 w 4826000"/>
              <a:gd name="connsiteY10388" fmla="*/ 5915301 h 6857957"/>
              <a:gd name="connsiteX10389" fmla="*/ 1369061 w 4826000"/>
              <a:gd name="connsiteY10389" fmla="*/ 5916254 h 6857957"/>
              <a:gd name="connsiteX10390" fmla="*/ 1369061 w 4826000"/>
              <a:gd name="connsiteY10390" fmla="*/ 5918159 h 6857957"/>
              <a:gd name="connsiteX10391" fmla="*/ 1368108 w 4826000"/>
              <a:gd name="connsiteY10391" fmla="*/ 5921651 h 6857957"/>
              <a:gd name="connsiteX10392" fmla="*/ 1367791 w 4826000"/>
              <a:gd name="connsiteY10392" fmla="*/ 5925779 h 6857957"/>
              <a:gd name="connsiteX10393" fmla="*/ 1368108 w 4826000"/>
              <a:gd name="connsiteY10393" fmla="*/ 5928001 h 6857957"/>
              <a:gd name="connsiteX10394" fmla="*/ 1368743 w 4826000"/>
              <a:gd name="connsiteY10394" fmla="*/ 5929906 h 6857957"/>
              <a:gd name="connsiteX10395" fmla="*/ 1369378 w 4826000"/>
              <a:gd name="connsiteY10395" fmla="*/ 5932129 h 6857957"/>
              <a:gd name="connsiteX10396" fmla="*/ 1370648 w 4826000"/>
              <a:gd name="connsiteY10396" fmla="*/ 5934351 h 6857957"/>
              <a:gd name="connsiteX10397" fmla="*/ 1372553 w 4826000"/>
              <a:gd name="connsiteY10397" fmla="*/ 5936256 h 6857957"/>
              <a:gd name="connsiteX10398" fmla="*/ 1374776 w 4826000"/>
              <a:gd name="connsiteY10398" fmla="*/ 5937844 h 6857957"/>
              <a:gd name="connsiteX10399" fmla="*/ 1368743 w 4826000"/>
              <a:gd name="connsiteY10399" fmla="*/ 5939114 h 6857957"/>
              <a:gd name="connsiteX10400" fmla="*/ 1363028 w 4826000"/>
              <a:gd name="connsiteY10400" fmla="*/ 5940066 h 6857957"/>
              <a:gd name="connsiteX10401" fmla="*/ 1357631 w 4826000"/>
              <a:gd name="connsiteY10401" fmla="*/ 5940701 h 6857957"/>
              <a:gd name="connsiteX10402" fmla="*/ 1352551 w 4826000"/>
              <a:gd name="connsiteY10402" fmla="*/ 5941019 h 6857957"/>
              <a:gd name="connsiteX10403" fmla="*/ 1347471 w 4826000"/>
              <a:gd name="connsiteY10403" fmla="*/ 5941019 h 6857957"/>
              <a:gd name="connsiteX10404" fmla="*/ 1341756 w 4826000"/>
              <a:gd name="connsiteY10404" fmla="*/ 5940701 h 6857957"/>
              <a:gd name="connsiteX10405" fmla="*/ 1336042 w 4826000"/>
              <a:gd name="connsiteY10405" fmla="*/ 5940384 h 6857957"/>
              <a:gd name="connsiteX10406" fmla="*/ 1329373 w 4826000"/>
              <a:gd name="connsiteY10406" fmla="*/ 5939114 h 6857957"/>
              <a:gd name="connsiteX10407" fmla="*/ 1330008 w 4826000"/>
              <a:gd name="connsiteY10407" fmla="*/ 5940384 h 6857957"/>
              <a:gd name="connsiteX10408" fmla="*/ 1330326 w 4826000"/>
              <a:gd name="connsiteY10408" fmla="*/ 5941019 h 6857957"/>
              <a:gd name="connsiteX10409" fmla="*/ 1330643 w 4826000"/>
              <a:gd name="connsiteY10409" fmla="*/ 5943241 h 6857957"/>
              <a:gd name="connsiteX10410" fmla="*/ 1330008 w 4826000"/>
              <a:gd name="connsiteY10410" fmla="*/ 5948004 h 6857957"/>
              <a:gd name="connsiteX10411" fmla="*/ 1330326 w 4826000"/>
              <a:gd name="connsiteY10411" fmla="*/ 5949909 h 6857957"/>
              <a:gd name="connsiteX10412" fmla="*/ 1330643 w 4826000"/>
              <a:gd name="connsiteY10412" fmla="*/ 5950861 h 6857957"/>
              <a:gd name="connsiteX10413" fmla="*/ 1331278 w 4826000"/>
              <a:gd name="connsiteY10413" fmla="*/ 5951496 h 6857957"/>
              <a:gd name="connsiteX10414" fmla="*/ 1332548 w 4826000"/>
              <a:gd name="connsiteY10414" fmla="*/ 5952131 h 6857957"/>
              <a:gd name="connsiteX10415" fmla="*/ 1334136 w 4826000"/>
              <a:gd name="connsiteY10415" fmla="*/ 5952449 h 6857957"/>
              <a:gd name="connsiteX10416" fmla="*/ 1335723 w 4826000"/>
              <a:gd name="connsiteY10416" fmla="*/ 5952766 h 6857957"/>
              <a:gd name="connsiteX10417" fmla="*/ 1338263 w 4826000"/>
              <a:gd name="connsiteY10417" fmla="*/ 5952766 h 6857957"/>
              <a:gd name="connsiteX10418" fmla="*/ 1337628 w 4826000"/>
              <a:gd name="connsiteY10418" fmla="*/ 5953401 h 6857957"/>
              <a:gd name="connsiteX10419" fmla="*/ 1336676 w 4826000"/>
              <a:gd name="connsiteY10419" fmla="*/ 5954036 h 6857957"/>
              <a:gd name="connsiteX10420" fmla="*/ 1334453 w 4826000"/>
              <a:gd name="connsiteY10420" fmla="*/ 5955306 h 6857957"/>
              <a:gd name="connsiteX10421" fmla="*/ 1328422 w 4826000"/>
              <a:gd name="connsiteY10421" fmla="*/ 5956894 h 6857957"/>
              <a:gd name="connsiteX10422" fmla="*/ 1326198 w 4826000"/>
              <a:gd name="connsiteY10422" fmla="*/ 5958164 h 6857957"/>
              <a:gd name="connsiteX10423" fmla="*/ 1325563 w 4826000"/>
              <a:gd name="connsiteY10423" fmla="*/ 5958481 h 6857957"/>
              <a:gd name="connsiteX10424" fmla="*/ 1324928 w 4826000"/>
              <a:gd name="connsiteY10424" fmla="*/ 5959434 h 6857957"/>
              <a:gd name="connsiteX10425" fmla="*/ 1324928 w 4826000"/>
              <a:gd name="connsiteY10425" fmla="*/ 5960386 h 6857957"/>
              <a:gd name="connsiteX10426" fmla="*/ 1324928 w 4826000"/>
              <a:gd name="connsiteY10426" fmla="*/ 5961339 h 6857957"/>
              <a:gd name="connsiteX10427" fmla="*/ 1325880 w 4826000"/>
              <a:gd name="connsiteY10427" fmla="*/ 5962926 h 6857957"/>
              <a:gd name="connsiteX10428" fmla="*/ 1327151 w 4826000"/>
              <a:gd name="connsiteY10428" fmla="*/ 5964196 h 6857957"/>
              <a:gd name="connsiteX10429" fmla="*/ 1325245 w 4826000"/>
              <a:gd name="connsiteY10429" fmla="*/ 5963561 h 6857957"/>
              <a:gd name="connsiteX10430" fmla="*/ 1323023 w 4826000"/>
              <a:gd name="connsiteY10430" fmla="*/ 5962926 h 6857957"/>
              <a:gd name="connsiteX10431" fmla="*/ 1321753 w 4826000"/>
              <a:gd name="connsiteY10431" fmla="*/ 5961656 h 6857957"/>
              <a:gd name="connsiteX10432" fmla="*/ 1320483 w 4826000"/>
              <a:gd name="connsiteY10432" fmla="*/ 5960386 h 6857957"/>
              <a:gd name="connsiteX10433" fmla="*/ 1319531 w 4826000"/>
              <a:gd name="connsiteY10433" fmla="*/ 5959434 h 6857957"/>
              <a:gd name="connsiteX10434" fmla="*/ 1318895 w 4826000"/>
              <a:gd name="connsiteY10434" fmla="*/ 5958164 h 6857957"/>
              <a:gd name="connsiteX10435" fmla="*/ 1317625 w 4826000"/>
              <a:gd name="connsiteY10435" fmla="*/ 5955624 h 6857957"/>
              <a:gd name="connsiteX10436" fmla="*/ 1316355 w 4826000"/>
              <a:gd name="connsiteY10436" fmla="*/ 5952449 h 6857957"/>
              <a:gd name="connsiteX10437" fmla="*/ 1315403 w 4826000"/>
              <a:gd name="connsiteY10437" fmla="*/ 5949909 h 6857957"/>
              <a:gd name="connsiteX10438" fmla="*/ 1314450 w 4826000"/>
              <a:gd name="connsiteY10438" fmla="*/ 5948639 h 6857957"/>
              <a:gd name="connsiteX10439" fmla="*/ 1313498 w 4826000"/>
              <a:gd name="connsiteY10439" fmla="*/ 5947686 h 6857957"/>
              <a:gd name="connsiteX10440" fmla="*/ 1312545 w 4826000"/>
              <a:gd name="connsiteY10440" fmla="*/ 5946099 h 6857957"/>
              <a:gd name="connsiteX10441" fmla="*/ 1310958 w 4826000"/>
              <a:gd name="connsiteY10441" fmla="*/ 5945146 h 6857957"/>
              <a:gd name="connsiteX10442" fmla="*/ 1307148 w 4826000"/>
              <a:gd name="connsiteY10442" fmla="*/ 5944829 h 6857957"/>
              <a:gd name="connsiteX10443" fmla="*/ 1304608 w 4826000"/>
              <a:gd name="connsiteY10443" fmla="*/ 5944829 h 6857957"/>
              <a:gd name="connsiteX10444" fmla="*/ 1302703 w 4826000"/>
              <a:gd name="connsiteY10444" fmla="*/ 5945146 h 6857957"/>
              <a:gd name="connsiteX10445" fmla="*/ 1300798 w 4826000"/>
              <a:gd name="connsiteY10445" fmla="*/ 5945464 h 6857957"/>
              <a:gd name="connsiteX10446" fmla="*/ 1299845 w 4826000"/>
              <a:gd name="connsiteY10446" fmla="*/ 5946099 h 6857957"/>
              <a:gd name="connsiteX10447" fmla="*/ 1299210 w 4826000"/>
              <a:gd name="connsiteY10447" fmla="*/ 5946734 h 6857957"/>
              <a:gd name="connsiteX10448" fmla="*/ 1298575 w 4826000"/>
              <a:gd name="connsiteY10448" fmla="*/ 5948639 h 6857957"/>
              <a:gd name="connsiteX10449" fmla="*/ 1297623 w 4826000"/>
              <a:gd name="connsiteY10449" fmla="*/ 5950226 h 6857957"/>
              <a:gd name="connsiteX10450" fmla="*/ 1296988 w 4826000"/>
              <a:gd name="connsiteY10450" fmla="*/ 5950861 h 6857957"/>
              <a:gd name="connsiteX10451" fmla="*/ 1296035 w 4826000"/>
              <a:gd name="connsiteY10451" fmla="*/ 5951496 h 6857957"/>
              <a:gd name="connsiteX10452" fmla="*/ 1294130 w 4826000"/>
              <a:gd name="connsiteY10452" fmla="*/ 5951814 h 6857957"/>
              <a:gd name="connsiteX10453" fmla="*/ 1292226 w 4826000"/>
              <a:gd name="connsiteY10453" fmla="*/ 5951814 h 6857957"/>
              <a:gd name="connsiteX10454" fmla="*/ 1289686 w 4826000"/>
              <a:gd name="connsiteY10454" fmla="*/ 5951814 h 6857957"/>
              <a:gd name="connsiteX10455" fmla="*/ 1285875 w 4826000"/>
              <a:gd name="connsiteY10455" fmla="*/ 5951496 h 6857957"/>
              <a:gd name="connsiteX10456" fmla="*/ 1285875 w 4826000"/>
              <a:gd name="connsiteY10456" fmla="*/ 5950861 h 6857957"/>
              <a:gd name="connsiteX10457" fmla="*/ 1285558 w 4826000"/>
              <a:gd name="connsiteY10457" fmla="*/ 5950226 h 6857957"/>
              <a:gd name="connsiteX10458" fmla="*/ 1284923 w 4826000"/>
              <a:gd name="connsiteY10458" fmla="*/ 5949909 h 6857957"/>
              <a:gd name="connsiteX10459" fmla="*/ 1284288 w 4826000"/>
              <a:gd name="connsiteY10459" fmla="*/ 5949591 h 6857957"/>
              <a:gd name="connsiteX10460" fmla="*/ 1282066 w 4826000"/>
              <a:gd name="connsiteY10460" fmla="*/ 5949274 h 6857957"/>
              <a:gd name="connsiteX10461" fmla="*/ 1278890 w 4826000"/>
              <a:gd name="connsiteY10461" fmla="*/ 5948956 h 6857957"/>
              <a:gd name="connsiteX10462" fmla="*/ 1277938 w 4826000"/>
              <a:gd name="connsiteY10462" fmla="*/ 5943559 h 6857957"/>
              <a:gd name="connsiteX10463" fmla="*/ 1282066 w 4826000"/>
              <a:gd name="connsiteY10463" fmla="*/ 5942289 h 6857957"/>
              <a:gd name="connsiteX10464" fmla="*/ 1284606 w 4826000"/>
              <a:gd name="connsiteY10464" fmla="*/ 5941654 h 6857957"/>
              <a:gd name="connsiteX10465" fmla="*/ 1286828 w 4826000"/>
              <a:gd name="connsiteY10465" fmla="*/ 5941336 h 6857957"/>
              <a:gd name="connsiteX10466" fmla="*/ 1289050 w 4826000"/>
              <a:gd name="connsiteY10466" fmla="*/ 5941654 h 6857957"/>
              <a:gd name="connsiteX10467" fmla="*/ 1294130 w 4826000"/>
              <a:gd name="connsiteY10467" fmla="*/ 5942606 h 6857957"/>
              <a:gd name="connsiteX10468" fmla="*/ 1298258 w 4826000"/>
              <a:gd name="connsiteY10468" fmla="*/ 5942924 h 6857957"/>
              <a:gd name="connsiteX10469" fmla="*/ 1303974 w 4826000"/>
              <a:gd name="connsiteY10469" fmla="*/ 5942924 h 6857957"/>
              <a:gd name="connsiteX10470" fmla="*/ 1301434 w 4826000"/>
              <a:gd name="connsiteY10470" fmla="*/ 5941019 h 6857957"/>
              <a:gd name="connsiteX10471" fmla="*/ 1300163 w 4826000"/>
              <a:gd name="connsiteY10471" fmla="*/ 5939114 h 6857957"/>
              <a:gd name="connsiteX10472" fmla="*/ 1299845 w 4826000"/>
              <a:gd name="connsiteY10472" fmla="*/ 5938161 h 6857957"/>
              <a:gd name="connsiteX10473" fmla="*/ 1299528 w 4826000"/>
              <a:gd name="connsiteY10473" fmla="*/ 5937209 h 6857957"/>
              <a:gd name="connsiteX10474" fmla="*/ 1299845 w 4826000"/>
              <a:gd name="connsiteY10474" fmla="*/ 5935304 h 6857957"/>
              <a:gd name="connsiteX10475" fmla="*/ 1300798 w 4826000"/>
              <a:gd name="connsiteY10475" fmla="*/ 5933716 h 6857957"/>
              <a:gd name="connsiteX10476" fmla="*/ 1302703 w 4826000"/>
              <a:gd name="connsiteY10476" fmla="*/ 5931494 h 6857957"/>
              <a:gd name="connsiteX10477" fmla="*/ 1304608 w 4826000"/>
              <a:gd name="connsiteY10477" fmla="*/ 5929589 h 6857957"/>
              <a:gd name="connsiteX10478" fmla="*/ 1307148 w 4826000"/>
              <a:gd name="connsiteY10478" fmla="*/ 5928001 h 6857957"/>
              <a:gd name="connsiteX10479" fmla="*/ 1310640 w 4826000"/>
              <a:gd name="connsiteY10479" fmla="*/ 5926096 h 6857957"/>
              <a:gd name="connsiteX10480" fmla="*/ 1314134 w 4826000"/>
              <a:gd name="connsiteY10480" fmla="*/ 5924191 h 6857957"/>
              <a:gd name="connsiteX10481" fmla="*/ 1321753 w 4826000"/>
              <a:gd name="connsiteY10481" fmla="*/ 5921334 h 6857957"/>
              <a:gd name="connsiteX10482" fmla="*/ 1330326 w 4826000"/>
              <a:gd name="connsiteY10482" fmla="*/ 5919111 h 6857957"/>
              <a:gd name="connsiteX10483" fmla="*/ 1338581 w 4826000"/>
              <a:gd name="connsiteY10483" fmla="*/ 5916889 h 6857957"/>
              <a:gd name="connsiteX10484" fmla="*/ 1339851 w 4826000"/>
              <a:gd name="connsiteY10484" fmla="*/ 5919429 h 6857957"/>
              <a:gd name="connsiteX10485" fmla="*/ 1340168 w 4826000"/>
              <a:gd name="connsiteY10485" fmla="*/ 5921334 h 6857957"/>
              <a:gd name="connsiteX10486" fmla="*/ 1340168 w 4826000"/>
              <a:gd name="connsiteY10486" fmla="*/ 5923239 h 6857957"/>
              <a:gd name="connsiteX10487" fmla="*/ 1339851 w 4826000"/>
              <a:gd name="connsiteY10487" fmla="*/ 5925461 h 6857957"/>
              <a:gd name="connsiteX10488" fmla="*/ 1338899 w 4826000"/>
              <a:gd name="connsiteY10488" fmla="*/ 5926731 h 6857957"/>
              <a:gd name="connsiteX10489" fmla="*/ 1337628 w 4826000"/>
              <a:gd name="connsiteY10489" fmla="*/ 5928319 h 6857957"/>
              <a:gd name="connsiteX10490" fmla="*/ 1336358 w 4826000"/>
              <a:gd name="connsiteY10490" fmla="*/ 5929589 h 6857957"/>
              <a:gd name="connsiteX10491" fmla="*/ 1334771 w 4826000"/>
              <a:gd name="connsiteY10491" fmla="*/ 5930859 h 6857957"/>
              <a:gd name="connsiteX10492" fmla="*/ 1340168 w 4826000"/>
              <a:gd name="connsiteY10492" fmla="*/ 5930859 h 6857957"/>
              <a:gd name="connsiteX10493" fmla="*/ 1344296 w 4826000"/>
              <a:gd name="connsiteY10493" fmla="*/ 5930859 h 6857957"/>
              <a:gd name="connsiteX10494" fmla="*/ 1348106 w 4826000"/>
              <a:gd name="connsiteY10494" fmla="*/ 5930541 h 6857957"/>
              <a:gd name="connsiteX10495" fmla="*/ 1350646 w 4826000"/>
              <a:gd name="connsiteY10495" fmla="*/ 5929906 h 6857957"/>
              <a:gd name="connsiteX10496" fmla="*/ 1352868 w 4826000"/>
              <a:gd name="connsiteY10496" fmla="*/ 5928954 h 6857957"/>
              <a:gd name="connsiteX10497" fmla="*/ 1354773 w 4826000"/>
              <a:gd name="connsiteY10497" fmla="*/ 5927684 h 6857957"/>
              <a:gd name="connsiteX10498" fmla="*/ 1356043 w 4826000"/>
              <a:gd name="connsiteY10498" fmla="*/ 5926414 h 6857957"/>
              <a:gd name="connsiteX10499" fmla="*/ 1356996 w 4826000"/>
              <a:gd name="connsiteY10499" fmla="*/ 5924826 h 6857957"/>
              <a:gd name="connsiteX10500" fmla="*/ 1358266 w 4826000"/>
              <a:gd name="connsiteY10500" fmla="*/ 5921969 h 6857957"/>
              <a:gd name="connsiteX10501" fmla="*/ 1359536 w 4826000"/>
              <a:gd name="connsiteY10501" fmla="*/ 5919111 h 6857957"/>
              <a:gd name="connsiteX10502" fmla="*/ 1360171 w 4826000"/>
              <a:gd name="connsiteY10502" fmla="*/ 5917206 h 6857957"/>
              <a:gd name="connsiteX10503" fmla="*/ 1361441 w 4826000"/>
              <a:gd name="connsiteY10503" fmla="*/ 5915936 h 6857957"/>
              <a:gd name="connsiteX10504" fmla="*/ 1362711 w 4826000"/>
              <a:gd name="connsiteY10504" fmla="*/ 5914666 h 6857957"/>
              <a:gd name="connsiteX10505" fmla="*/ 1364298 w 4826000"/>
              <a:gd name="connsiteY10505" fmla="*/ 5913714 h 6857957"/>
              <a:gd name="connsiteX10506" fmla="*/ 3826423 w 4826000"/>
              <a:gd name="connsiteY10506" fmla="*/ 5908633 h 6857957"/>
              <a:gd name="connsiteX10507" fmla="*/ 3829248 w 4826000"/>
              <a:gd name="connsiteY10507" fmla="*/ 5909265 h 6857957"/>
              <a:gd name="connsiteX10508" fmla="*/ 3830190 w 4826000"/>
              <a:gd name="connsiteY10508" fmla="*/ 5909581 h 6857957"/>
              <a:gd name="connsiteX10509" fmla="*/ 3831132 w 4826000"/>
              <a:gd name="connsiteY10509" fmla="*/ 5910528 h 6857957"/>
              <a:gd name="connsiteX10510" fmla="*/ 3833015 w 4826000"/>
              <a:gd name="connsiteY10510" fmla="*/ 5912107 h 6857957"/>
              <a:gd name="connsiteX10511" fmla="*/ 3833957 w 4826000"/>
              <a:gd name="connsiteY10511" fmla="*/ 5914002 h 6857957"/>
              <a:gd name="connsiteX10512" fmla="*/ 3834271 w 4826000"/>
              <a:gd name="connsiteY10512" fmla="*/ 5916529 h 6857957"/>
              <a:gd name="connsiteX10513" fmla="*/ 3834585 w 4826000"/>
              <a:gd name="connsiteY10513" fmla="*/ 5919372 h 6857957"/>
              <a:gd name="connsiteX10514" fmla="*/ 3834585 w 4826000"/>
              <a:gd name="connsiteY10514" fmla="*/ 5926004 h 6857957"/>
              <a:gd name="connsiteX10515" fmla="*/ 3834899 w 4826000"/>
              <a:gd name="connsiteY10515" fmla="*/ 5929163 h 6857957"/>
              <a:gd name="connsiteX10516" fmla="*/ 3834899 w 4826000"/>
              <a:gd name="connsiteY10516" fmla="*/ 5932953 h 6857957"/>
              <a:gd name="connsiteX10517" fmla="*/ 3835527 w 4826000"/>
              <a:gd name="connsiteY10517" fmla="*/ 5936111 h 6857957"/>
              <a:gd name="connsiteX10518" fmla="*/ 3836468 w 4826000"/>
              <a:gd name="connsiteY10518" fmla="*/ 5939901 h 6857957"/>
              <a:gd name="connsiteX10519" fmla="*/ 3837724 w 4826000"/>
              <a:gd name="connsiteY10519" fmla="*/ 5943060 h 6857957"/>
              <a:gd name="connsiteX10520" fmla="*/ 3840235 w 4826000"/>
              <a:gd name="connsiteY10520" fmla="*/ 5946218 h 6857957"/>
              <a:gd name="connsiteX10521" fmla="*/ 3841177 w 4826000"/>
              <a:gd name="connsiteY10521" fmla="*/ 5947797 h 6857957"/>
              <a:gd name="connsiteX10522" fmla="*/ 3842747 w 4826000"/>
              <a:gd name="connsiteY10522" fmla="*/ 5949060 h 6857957"/>
              <a:gd name="connsiteX10523" fmla="*/ 3844316 w 4826000"/>
              <a:gd name="connsiteY10523" fmla="*/ 5950324 h 6857957"/>
              <a:gd name="connsiteX10524" fmla="*/ 3846514 w 4826000"/>
              <a:gd name="connsiteY10524" fmla="*/ 5951587 h 6857957"/>
              <a:gd name="connsiteX10525" fmla="*/ 3844630 w 4826000"/>
              <a:gd name="connsiteY10525" fmla="*/ 5953166 h 6857957"/>
              <a:gd name="connsiteX10526" fmla="*/ 3843061 w 4826000"/>
              <a:gd name="connsiteY10526" fmla="*/ 5954114 h 6857957"/>
              <a:gd name="connsiteX10527" fmla="*/ 3841491 w 4826000"/>
              <a:gd name="connsiteY10527" fmla="*/ 5954746 h 6857957"/>
              <a:gd name="connsiteX10528" fmla="*/ 3840235 w 4826000"/>
              <a:gd name="connsiteY10528" fmla="*/ 5954746 h 6857957"/>
              <a:gd name="connsiteX10529" fmla="*/ 3838352 w 4826000"/>
              <a:gd name="connsiteY10529" fmla="*/ 5954114 h 6857957"/>
              <a:gd name="connsiteX10530" fmla="*/ 3837096 w 4826000"/>
              <a:gd name="connsiteY10530" fmla="*/ 5953798 h 6857957"/>
              <a:gd name="connsiteX10531" fmla="*/ 3834271 w 4826000"/>
              <a:gd name="connsiteY10531" fmla="*/ 5952219 h 6857957"/>
              <a:gd name="connsiteX10532" fmla="*/ 3831132 w 4826000"/>
              <a:gd name="connsiteY10532" fmla="*/ 5950640 h 6857957"/>
              <a:gd name="connsiteX10533" fmla="*/ 3829876 w 4826000"/>
              <a:gd name="connsiteY10533" fmla="*/ 5950324 h 6857957"/>
              <a:gd name="connsiteX10534" fmla="*/ 3828307 w 4826000"/>
              <a:gd name="connsiteY10534" fmla="*/ 5949692 h 6857957"/>
              <a:gd name="connsiteX10535" fmla="*/ 3826423 w 4826000"/>
              <a:gd name="connsiteY10535" fmla="*/ 5949692 h 6857957"/>
              <a:gd name="connsiteX10536" fmla="*/ 3824854 w 4826000"/>
              <a:gd name="connsiteY10536" fmla="*/ 5950008 h 6857957"/>
              <a:gd name="connsiteX10537" fmla="*/ 3822656 w 4826000"/>
              <a:gd name="connsiteY10537" fmla="*/ 5950955 h 6857957"/>
              <a:gd name="connsiteX10538" fmla="*/ 3820773 w 4826000"/>
              <a:gd name="connsiteY10538" fmla="*/ 5952219 h 6857957"/>
              <a:gd name="connsiteX10539" fmla="*/ 3823912 w 4826000"/>
              <a:gd name="connsiteY10539" fmla="*/ 5955061 h 6857957"/>
              <a:gd name="connsiteX10540" fmla="*/ 3827051 w 4826000"/>
              <a:gd name="connsiteY10540" fmla="*/ 5957904 h 6857957"/>
              <a:gd name="connsiteX10541" fmla="*/ 3829248 w 4826000"/>
              <a:gd name="connsiteY10541" fmla="*/ 5960431 h 6857957"/>
              <a:gd name="connsiteX10542" fmla="*/ 3831446 w 4826000"/>
              <a:gd name="connsiteY10542" fmla="*/ 5963273 h 6857957"/>
              <a:gd name="connsiteX10543" fmla="*/ 3833329 w 4826000"/>
              <a:gd name="connsiteY10543" fmla="*/ 5965800 h 6857957"/>
              <a:gd name="connsiteX10544" fmla="*/ 3834899 w 4826000"/>
              <a:gd name="connsiteY10544" fmla="*/ 5968327 h 6857957"/>
              <a:gd name="connsiteX10545" fmla="*/ 3836155 w 4826000"/>
              <a:gd name="connsiteY10545" fmla="*/ 5971169 h 6857957"/>
              <a:gd name="connsiteX10546" fmla="*/ 3836782 w 4826000"/>
              <a:gd name="connsiteY10546" fmla="*/ 5973696 h 6857957"/>
              <a:gd name="connsiteX10547" fmla="*/ 3837410 w 4826000"/>
              <a:gd name="connsiteY10547" fmla="*/ 5976223 h 6857957"/>
              <a:gd name="connsiteX10548" fmla="*/ 3837724 w 4826000"/>
              <a:gd name="connsiteY10548" fmla="*/ 5979065 h 6857957"/>
              <a:gd name="connsiteX10549" fmla="*/ 3838038 w 4826000"/>
              <a:gd name="connsiteY10549" fmla="*/ 5981592 h 6857957"/>
              <a:gd name="connsiteX10550" fmla="*/ 3837724 w 4826000"/>
              <a:gd name="connsiteY10550" fmla="*/ 5984118 h 6857957"/>
              <a:gd name="connsiteX10551" fmla="*/ 3837410 w 4826000"/>
              <a:gd name="connsiteY10551" fmla="*/ 5986645 h 6857957"/>
              <a:gd name="connsiteX10552" fmla="*/ 3836782 w 4826000"/>
              <a:gd name="connsiteY10552" fmla="*/ 5989172 h 6857957"/>
              <a:gd name="connsiteX10553" fmla="*/ 3836155 w 4826000"/>
              <a:gd name="connsiteY10553" fmla="*/ 5991699 h 6857957"/>
              <a:gd name="connsiteX10554" fmla="*/ 3835213 w 4826000"/>
              <a:gd name="connsiteY10554" fmla="*/ 5994225 h 6857957"/>
              <a:gd name="connsiteX10555" fmla="*/ 3832701 w 4826000"/>
              <a:gd name="connsiteY10555" fmla="*/ 5999279 h 6857957"/>
              <a:gd name="connsiteX10556" fmla="*/ 3829248 w 4826000"/>
              <a:gd name="connsiteY10556" fmla="*/ 6003700 h 6857957"/>
              <a:gd name="connsiteX10557" fmla="*/ 3825481 w 4826000"/>
              <a:gd name="connsiteY10557" fmla="*/ 6008438 h 6857957"/>
              <a:gd name="connsiteX10558" fmla="*/ 3821087 w 4826000"/>
              <a:gd name="connsiteY10558" fmla="*/ 6012544 h 6857957"/>
              <a:gd name="connsiteX10559" fmla="*/ 3816378 w 4826000"/>
              <a:gd name="connsiteY10559" fmla="*/ 6017281 h 6857957"/>
              <a:gd name="connsiteX10560" fmla="*/ 3811669 w 4826000"/>
              <a:gd name="connsiteY10560" fmla="*/ 6021387 h 6857957"/>
              <a:gd name="connsiteX10561" fmla="*/ 3806333 w 4826000"/>
              <a:gd name="connsiteY10561" fmla="*/ 6025177 h 6857957"/>
              <a:gd name="connsiteX10562" fmla="*/ 3800996 w 4826000"/>
              <a:gd name="connsiteY10562" fmla="*/ 6029283 h 6857957"/>
              <a:gd name="connsiteX10563" fmla="*/ 3798485 w 4826000"/>
              <a:gd name="connsiteY10563" fmla="*/ 6025809 h 6857957"/>
              <a:gd name="connsiteX10564" fmla="*/ 3796601 w 4826000"/>
              <a:gd name="connsiteY10564" fmla="*/ 6022966 h 6857957"/>
              <a:gd name="connsiteX10565" fmla="*/ 3794404 w 4826000"/>
              <a:gd name="connsiteY10565" fmla="*/ 6019492 h 6857957"/>
              <a:gd name="connsiteX10566" fmla="*/ 3793148 w 4826000"/>
              <a:gd name="connsiteY10566" fmla="*/ 6016334 h 6857957"/>
              <a:gd name="connsiteX10567" fmla="*/ 3792206 w 4826000"/>
              <a:gd name="connsiteY10567" fmla="*/ 6012544 h 6857957"/>
              <a:gd name="connsiteX10568" fmla="*/ 3791265 w 4826000"/>
              <a:gd name="connsiteY10568" fmla="*/ 6009385 h 6857957"/>
              <a:gd name="connsiteX10569" fmla="*/ 3790951 w 4826000"/>
              <a:gd name="connsiteY10569" fmla="*/ 6005911 h 6857957"/>
              <a:gd name="connsiteX10570" fmla="*/ 3790951 w 4826000"/>
              <a:gd name="connsiteY10570" fmla="*/ 6001805 h 6857957"/>
              <a:gd name="connsiteX10571" fmla="*/ 3791265 w 4826000"/>
              <a:gd name="connsiteY10571" fmla="*/ 5998015 h 6857957"/>
              <a:gd name="connsiteX10572" fmla="*/ 3791579 w 4826000"/>
              <a:gd name="connsiteY10572" fmla="*/ 5994225 h 6857957"/>
              <a:gd name="connsiteX10573" fmla="*/ 3792206 w 4826000"/>
              <a:gd name="connsiteY10573" fmla="*/ 5990435 h 6857957"/>
              <a:gd name="connsiteX10574" fmla="*/ 3793148 w 4826000"/>
              <a:gd name="connsiteY10574" fmla="*/ 5986645 h 6857957"/>
              <a:gd name="connsiteX10575" fmla="*/ 3795973 w 4826000"/>
              <a:gd name="connsiteY10575" fmla="*/ 5978433 h 6857957"/>
              <a:gd name="connsiteX10576" fmla="*/ 3798799 w 4826000"/>
              <a:gd name="connsiteY10576" fmla="*/ 5970537 h 6857957"/>
              <a:gd name="connsiteX10577" fmla="*/ 3802252 w 4826000"/>
              <a:gd name="connsiteY10577" fmla="*/ 5962326 h 6857957"/>
              <a:gd name="connsiteX10578" fmla="*/ 3806333 w 4826000"/>
              <a:gd name="connsiteY10578" fmla="*/ 5953798 h 6857957"/>
              <a:gd name="connsiteX10579" fmla="*/ 3814180 w 4826000"/>
              <a:gd name="connsiteY10579" fmla="*/ 5938006 h 6857957"/>
              <a:gd name="connsiteX10580" fmla="*/ 3818261 w 4826000"/>
              <a:gd name="connsiteY10580" fmla="*/ 5930110 h 6857957"/>
              <a:gd name="connsiteX10581" fmla="*/ 3821401 w 4826000"/>
              <a:gd name="connsiteY10581" fmla="*/ 5922846 h 6857957"/>
              <a:gd name="connsiteX10582" fmla="*/ 3824226 w 4826000"/>
              <a:gd name="connsiteY10582" fmla="*/ 5915582 h 6857957"/>
              <a:gd name="connsiteX10583" fmla="*/ 1975212 w 4826000"/>
              <a:gd name="connsiteY10583" fmla="*/ 5907046 h 6857957"/>
              <a:gd name="connsiteX10584" fmla="*/ 1978843 w 4826000"/>
              <a:gd name="connsiteY10584" fmla="*/ 5907669 h 6857957"/>
              <a:gd name="connsiteX10585" fmla="*/ 1981484 w 4826000"/>
              <a:gd name="connsiteY10585" fmla="*/ 5908603 h 6857957"/>
              <a:gd name="connsiteX10586" fmla="*/ 1983794 w 4826000"/>
              <a:gd name="connsiteY10586" fmla="*/ 5909536 h 6857957"/>
              <a:gd name="connsiteX10587" fmla="*/ 1986106 w 4826000"/>
              <a:gd name="connsiteY10587" fmla="*/ 5911093 h 6857957"/>
              <a:gd name="connsiteX10588" fmla="*/ 1987755 w 4826000"/>
              <a:gd name="connsiteY10588" fmla="*/ 5912338 h 6857957"/>
              <a:gd name="connsiteX10589" fmla="*/ 1988745 w 4826000"/>
              <a:gd name="connsiteY10589" fmla="*/ 5913894 h 6857957"/>
              <a:gd name="connsiteX10590" fmla="*/ 1990066 w 4826000"/>
              <a:gd name="connsiteY10590" fmla="*/ 5915451 h 6857957"/>
              <a:gd name="connsiteX10591" fmla="*/ 1990726 w 4826000"/>
              <a:gd name="connsiteY10591" fmla="*/ 5917318 h 6857957"/>
              <a:gd name="connsiteX10592" fmla="*/ 1987095 w 4826000"/>
              <a:gd name="connsiteY10592" fmla="*/ 5917007 h 6857957"/>
              <a:gd name="connsiteX10593" fmla="*/ 1983794 w 4826000"/>
              <a:gd name="connsiteY10593" fmla="*/ 5917318 h 6857957"/>
              <a:gd name="connsiteX10594" fmla="*/ 1981814 w 4826000"/>
              <a:gd name="connsiteY10594" fmla="*/ 5918252 h 6857957"/>
              <a:gd name="connsiteX10595" fmla="*/ 1980163 w 4826000"/>
              <a:gd name="connsiteY10595" fmla="*/ 5918875 h 6857957"/>
              <a:gd name="connsiteX10596" fmla="*/ 1979173 w 4826000"/>
              <a:gd name="connsiteY10596" fmla="*/ 5919809 h 6857957"/>
              <a:gd name="connsiteX10597" fmla="*/ 1978843 w 4826000"/>
              <a:gd name="connsiteY10597" fmla="*/ 5920742 h 6857957"/>
              <a:gd name="connsiteX10598" fmla="*/ 1978513 w 4826000"/>
              <a:gd name="connsiteY10598" fmla="*/ 5921987 h 6857957"/>
              <a:gd name="connsiteX10599" fmla="*/ 1978513 w 4826000"/>
              <a:gd name="connsiteY10599" fmla="*/ 5922921 h 6857957"/>
              <a:gd name="connsiteX10600" fmla="*/ 1973892 w 4826000"/>
              <a:gd name="connsiteY10600" fmla="*/ 5921987 h 6857957"/>
              <a:gd name="connsiteX10601" fmla="*/ 1969272 w 4826000"/>
              <a:gd name="connsiteY10601" fmla="*/ 5921365 h 6857957"/>
              <a:gd name="connsiteX10602" fmla="*/ 1963989 w 4826000"/>
              <a:gd name="connsiteY10602" fmla="*/ 5921054 h 6857957"/>
              <a:gd name="connsiteX10603" fmla="*/ 1957389 w 4826000"/>
              <a:gd name="connsiteY10603" fmla="*/ 5921054 h 6857957"/>
              <a:gd name="connsiteX10604" fmla="*/ 1959699 w 4826000"/>
              <a:gd name="connsiteY10604" fmla="*/ 5919186 h 6857957"/>
              <a:gd name="connsiteX10605" fmla="*/ 1962339 w 4826000"/>
              <a:gd name="connsiteY10605" fmla="*/ 5917318 h 6857957"/>
              <a:gd name="connsiteX10606" fmla="*/ 1967290 w 4826000"/>
              <a:gd name="connsiteY10606" fmla="*/ 5914206 h 6857957"/>
              <a:gd name="connsiteX10607" fmla="*/ 1969931 w 4826000"/>
              <a:gd name="connsiteY10607" fmla="*/ 5912649 h 6857957"/>
              <a:gd name="connsiteX10608" fmla="*/ 1972241 w 4826000"/>
              <a:gd name="connsiteY10608" fmla="*/ 5911093 h 6857957"/>
              <a:gd name="connsiteX10609" fmla="*/ 1973892 w 4826000"/>
              <a:gd name="connsiteY10609" fmla="*/ 5908914 h 6857957"/>
              <a:gd name="connsiteX10610" fmla="*/ 952501 w 4826000"/>
              <a:gd name="connsiteY10610" fmla="*/ 5907046 h 6857957"/>
              <a:gd name="connsiteX10611" fmla="*/ 958434 w 4826000"/>
              <a:gd name="connsiteY10611" fmla="*/ 5907354 h 6857957"/>
              <a:gd name="connsiteX10612" fmla="*/ 963119 w 4826000"/>
              <a:gd name="connsiteY10612" fmla="*/ 5907968 h 6857957"/>
              <a:gd name="connsiteX10613" fmla="*/ 966554 w 4826000"/>
              <a:gd name="connsiteY10613" fmla="*/ 5909197 h 6857957"/>
              <a:gd name="connsiteX10614" fmla="*/ 969052 w 4826000"/>
              <a:gd name="connsiteY10614" fmla="*/ 5910119 h 6857957"/>
              <a:gd name="connsiteX10615" fmla="*/ 970614 w 4826000"/>
              <a:gd name="connsiteY10615" fmla="*/ 5911962 h 6857957"/>
              <a:gd name="connsiteX10616" fmla="*/ 971238 w 4826000"/>
              <a:gd name="connsiteY10616" fmla="*/ 5913499 h 6857957"/>
              <a:gd name="connsiteX10617" fmla="*/ 971551 w 4826000"/>
              <a:gd name="connsiteY10617" fmla="*/ 5915035 h 6857957"/>
              <a:gd name="connsiteX10618" fmla="*/ 971238 w 4826000"/>
              <a:gd name="connsiteY10618" fmla="*/ 5916879 h 6857957"/>
              <a:gd name="connsiteX10619" fmla="*/ 969989 w 4826000"/>
              <a:gd name="connsiteY10619" fmla="*/ 5921487 h 6857957"/>
              <a:gd name="connsiteX10620" fmla="*/ 968740 w 4826000"/>
              <a:gd name="connsiteY10620" fmla="*/ 5926096 h 6857957"/>
              <a:gd name="connsiteX10621" fmla="*/ 968428 w 4826000"/>
              <a:gd name="connsiteY10621" fmla="*/ 5928247 h 6857957"/>
              <a:gd name="connsiteX10622" fmla="*/ 968428 w 4826000"/>
              <a:gd name="connsiteY10622" fmla="*/ 5930705 h 6857957"/>
              <a:gd name="connsiteX10623" fmla="*/ 968740 w 4826000"/>
              <a:gd name="connsiteY10623" fmla="*/ 5933163 h 6857957"/>
              <a:gd name="connsiteX10624" fmla="*/ 969989 w 4826000"/>
              <a:gd name="connsiteY10624" fmla="*/ 5935621 h 6857957"/>
              <a:gd name="connsiteX10625" fmla="*/ 966866 w 4826000"/>
              <a:gd name="connsiteY10625" fmla="*/ 5934699 h 6857957"/>
              <a:gd name="connsiteX10626" fmla="*/ 964056 w 4826000"/>
              <a:gd name="connsiteY10626" fmla="*/ 5933470 h 6857957"/>
              <a:gd name="connsiteX10627" fmla="*/ 962182 w 4826000"/>
              <a:gd name="connsiteY10627" fmla="*/ 5931934 h 6857957"/>
              <a:gd name="connsiteX10628" fmla="*/ 960620 w 4826000"/>
              <a:gd name="connsiteY10628" fmla="*/ 5930705 h 6857957"/>
              <a:gd name="connsiteX10629" fmla="*/ 959996 w 4826000"/>
              <a:gd name="connsiteY10629" fmla="*/ 5929169 h 6857957"/>
              <a:gd name="connsiteX10630" fmla="*/ 959684 w 4826000"/>
              <a:gd name="connsiteY10630" fmla="*/ 5927325 h 6857957"/>
              <a:gd name="connsiteX10631" fmla="*/ 959371 w 4826000"/>
              <a:gd name="connsiteY10631" fmla="*/ 5925789 h 6857957"/>
              <a:gd name="connsiteX10632" fmla="*/ 959371 w 4826000"/>
              <a:gd name="connsiteY10632" fmla="*/ 5923638 h 6857957"/>
              <a:gd name="connsiteX10633" fmla="*/ 959371 w 4826000"/>
              <a:gd name="connsiteY10633" fmla="*/ 5919644 h 6857957"/>
              <a:gd name="connsiteX10634" fmla="*/ 959371 w 4826000"/>
              <a:gd name="connsiteY10634" fmla="*/ 5917493 h 6857957"/>
              <a:gd name="connsiteX10635" fmla="*/ 959059 w 4826000"/>
              <a:gd name="connsiteY10635" fmla="*/ 5915342 h 6857957"/>
              <a:gd name="connsiteX10636" fmla="*/ 958122 w 4826000"/>
              <a:gd name="connsiteY10636" fmla="*/ 5913191 h 6857957"/>
              <a:gd name="connsiteX10637" fmla="*/ 956561 w 4826000"/>
              <a:gd name="connsiteY10637" fmla="*/ 5911348 h 6857957"/>
              <a:gd name="connsiteX10638" fmla="*/ 954999 w 4826000"/>
              <a:gd name="connsiteY10638" fmla="*/ 5908890 h 6857957"/>
              <a:gd name="connsiteX10639" fmla="*/ 1107120 w 4826000"/>
              <a:gd name="connsiteY10639" fmla="*/ 5902283 h 6857957"/>
              <a:gd name="connsiteX10640" fmla="*/ 1107120 w 4826000"/>
              <a:gd name="connsiteY10640" fmla="*/ 5904173 h 6857957"/>
              <a:gd name="connsiteX10641" fmla="*/ 1107120 w 4826000"/>
              <a:gd name="connsiteY10641" fmla="*/ 5904802 h 6857957"/>
              <a:gd name="connsiteX10642" fmla="*/ 1107444 w 4826000"/>
              <a:gd name="connsiteY10642" fmla="*/ 5905117 h 6857957"/>
              <a:gd name="connsiteX10643" fmla="*/ 1108738 w 4826000"/>
              <a:gd name="connsiteY10643" fmla="*/ 5906062 h 6857957"/>
              <a:gd name="connsiteX10644" fmla="*/ 1110357 w 4826000"/>
              <a:gd name="connsiteY10644" fmla="*/ 5906692 h 6857957"/>
              <a:gd name="connsiteX10645" fmla="*/ 1112946 w 4826000"/>
              <a:gd name="connsiteY10645" fmla="*/ 5907006 h 6857957"/>
              <a:gd name="connsiteX10646" fmla="*/ 1115535 w 4826000"/>
              <a:gd name="connsiteY10646" fmla="*/ 5907321 h 6857957"/>
              <a:gd name="connsiteX10647" fmla="*/ 1121361 w 4826000"/>
              <a:gd name="connsiteY10647" fmla="*/ 5907321 h 6857957"/>
              <a:gd name="connsiteX10648" fmla="*/ 1122656 w 4826000"/>
              <a:gd name="connsiteY10648" fmla="*/ 5912359 h 6857957"/>
              <a:gd name="connsiteX10649" fmla="*/ 1123303 w 4826000"/>
              <a:gd name="connsiteY10649" fmla="*/ 5916768 h 6857957"/>
              <a:gd name="connsiteX10650" fmla="*/ 1123627 w 4826000"/>
              <a:gd name="connsiteY10650" fmla="*/ 5921176 h 6857957"/>
              <a:gd name="connsiteX10651" fmla="*/ 1123951 w 4826000"/>
              <a:gd name="connsiteY10651" fmla="*/ 5925269 h 6857957"/>
              <a:gd name="connsiteX10652" fmla="*/ 1123627 w 4826000"/>
              <a:gd name="connsiteY10652" fmla="*/ 5929363 h 6857957"/>
              <a:gd name="connsiteX10653" fmla="*/ 1122980 w 4826000"/>
              <a:gd name="connsiteY10653" fmla="*/ 5933456 h 6857957"/>
              <a:gd name="connsiteX10654" fmla="*/ 1121361 w 4826000"/>
              <a:gd name="connsiteY10654" fmla="*/ 5941328 h 6857957"/>
              <a:gd name="connsiteX10655" fmla="*/ 1116831 w 4826000"/>
              <a:gd name="connsiteY10655" fmla="*/ 5958016 h 6857957"/>
              <a:gd name="connsiteX10656" fmla="*/ 1114888 w 4826000"/>
              <a:gd name="connsiteY10656" fmla="*/ 5967463 h 6857957"/>
              <a:gd name="connsiteX10657" fmla="*/ 1114241 w 4826000"/>
              <a:gd name="connsiteY10657" fmla="*/ 5972815 h 6857957"/>
              <a:gd name="connsiteX10658" fmla="*/ 1113593 w 4826000"/>
              <a:gd name="connsiteY10658" fmla="*/ 5978483 h 6857957"/>
              <a:gd name="connsiteX10659" fmla="*/ 1110034 w 4826000"/>
              <a:gd name="connsiteY10659" fmla="*/ 5978168 h 6857957"/>
              <a:gd name="connsiteX10660" fmla="*/ 1107444 w 4826000"/>
              <a:gd name="connsiteY10660" fmla="*/ 5977853 h 6857957"/>
              <a:gd name="connsiteX10661" fmla="*/ 1105178 w 4826000"/>
              <a:gd name="connsiteY10661" fmla="*/ 5976594 h 6857957"/>
              <a:gd name="connsiteX10662" fmla="*/ 1102912 w 4826000"/>
              <a:gd name="connsiteY10662" fmla="*/ 5975964 h 6857957"/>
              <a:gd name="connsiteX10663" fmla="*/ 1101619 w 4826000"/>
              <a:gd name="connsiteY10663" fmla="*/ 5974705 h 6857957"/>
              <a:gd name="connsiteX10664" fmla="*/ 1100323 w 4826000"/>
              <a:gd name="connsiteY10664" fmla="*/ 5973760 h 6857957"/>
              <a:gd name="connsiteX10665" fmla="*/ 1099028 w 4826000"/>
              <a:gd name="connsiteY10665" fmla="*/ 5972501 h 6857957"/>
              <a:gd name="connsiteX10666" fmla="*/ 1098381 w 4826000"/>
              <a:gd name="connsiteY10666" fmla="*/ 5971241 h 6857957"/>
              <a:gd name="connsiteX10667" fmla="*/ 1096763 w 4826000"/>
              <a:gd name="connsiteY10667" fmla="*/ 5968092 h 6857957"/>
              <a:gd name="connsiteX10668" fmla="*/ 1094820 w 4826000"/>
              <a:gd name="connsiteY10668" fmla="*/ 5965258 h 6857957"/>
              <a:gd name="connsiteX10669" fmla="*/ 1093202 w 4826000"/>
              <a:gd name="connsiteY10669" fmla="*/ 5962425 h 6857957"/>
              <a:gd name="connsiteX10670" fmla="*/ 1091907 w 4826000"/>
              <a:gd name="connsiteY10670" fmla="*/ 5961165 h 6857957"/>
              <a:gd name="connsiteX10671" fmla="*/ 1090613 w 4826000"/>
              <a:gd name="connsiteY10671" fmla="*/ 5959906 h 6857957"/>
              <a:gd name="connsiteX10672" fmla="*/ 1092555 w 4826000"/>
              <a:gd name="connsiteY10672" fmla="*/ 5956757 h 6857957"/>
              <a:gd name="connsiteX10673" fmla="*/ 1095468 w 4826000"/>
              <a:gd name="connsiteY10673" fmla="*/ 5953608 h 6857957"/>
              <a:gd name="connsiteX10674" fmla="*/ 1098704 w 4826000"/>
              <a:gd name="connsiteY10674" fmla="*/ 5950459 h 6857957"/>
              <a:gd name="connsiteX10675" fmla="*/ 1101941 w 4826000"/>
              <a:gd name="connsiteY10675" fmla="*/ 5947940 h 6857957"/>
              <a:gd name="connsiteX10676" fmla="*/ 1105502 w 4826000"/>
              <a:gd name="connsiteY10676" fmla="*/ 5944792 h 6857957"/>
              <a:gd name="connsiteX10677" fmla="*/ 1108416 w 4826000"/>
              <a:gd name="connsiteY10677" fmla="*/ 5941643 h 6857957"/>
              <a:gd name="connsiteX10678" fmla="*/ 1110680 w 4826000"/>
              <a:gd name="connsiteY10678" fmla="*/ 5938179 h 6857957"/>
              <a:gd name="connsiteX10679" fmla="*/ 1111975 w 4826000"/>
              <a:gd name="connsiteY10679" fmla="*/ 5936605 h 6857957"/>
              <a:gd name="connsiteX10680" fmla="*/ 1112946 w 4826000"/>
              <a:gd name="connsiteY10680" fmla="*/ 5935030 h 6857957"/>
              <a:gd name="connsiteX10681" fmla="*/ 1112299 w 4826000"/>
              <a:gd name="connsiteY10681" fmla="*/ 5934401 h 6857957"/>
              <a:gd name="connsiteX10682" fmla="*/ 1111652 w 4826000"/>
              <a:gd name="connsiteY10682" fmla="*/ 5934086 h 6857957"/>
              <a:gd name="connsiteX10683" fmla="*/ 1109386 w 4826000"/>
              <a:gd name="connsiteY10683" fmla="*/ 5933456 h 6857957"/>
              <a:gd name="connsiteX10684" fmla="*/ 1107767 w 4826000"/>
              <a:gd name="connsiteY10684" fmla="*/ 5933456 h 6857957"/>
              <a:gd name="connsiteX10685" fmla="*/ 1105825 w 4826000"/>
              <a:gd name="connsiteY10685" fmla="*/ 5934086 h 6857957"/>
              <a:gd name="connsiteX10686" fmla="*/ 1103883 w 4826000"/>
              <a:gd name="connsiteY10686" fmla="*/ 5934715 h 6857957"/>
              <a:gd name="connsiteX10687" fmla="*/ 1101941 w 4826000"/>
              <a:gd name="connsiteY10687" fmla="*/ 5935660 h 6857957"/>
              <a:gd name="connsiteX10688" fmla="*/ 1100647 w 4826000"/>
              <a:gd name="connsiteY10688" fmla="*/ 5936920 h 6857957"/>
              <a:gd name="connsiteX10689" fmla="*/ 1099999 w 4826000"/>
              <a:gd name="connsiteY10689" fmla="*/ 5937864 h 6857957"/>
              <a:gd name="connsiteX10690" fmla="*/ 1099352 w 4826000"/>
              <a:gd name="connsiteY10690" fmla="*/ 5934086 h 6857957"/>
              <a:gd name="connsiteX10691" fmla="*/ 1099352 w 4826000"/>
              <a:gd name="connsiteY10691" fmla="*/ 5929048 h 6857957"/>
              <a:gd name="connsiteX10692" fmla="*/ 1099676 w 4826000"/>
              <a:gd name="connsiteY10692" fmla="*/ 5923695 h 6857957"/>
              <a:gd name="connsiteX10693" fmla="*/ 1100647 w 4826000"/>
              <a:gd name="connsiteY10693" fmla="*/ 5918657 h 6857957"/>
              <a:gd name="connsiteX10694" fmla="*/ 1101619 w 4826000"/>
              <a:gd name="connsiteY10694" fmla="*/ 5913304 h 6857957"/>
              <a:gd name="connsiteX10695" fmla="*/ 1103237 w 4826000"/>
              <a:gd name="connsiteY10695" fmla="*/ 5908581 h 6857957"/>
              <a:gd name="connsiteX10696" fmla="*/ 1105178 w 4826000"/>
              <a:gd name="connsiteY10696" fmla="*/ 5905117 h 6857957"/>
              <a:gd name="connsiteX10697" fmla="*/ 1106149 w 4826000"/>
              <a:gd name="connsiteY10697" fmla="*/ 5903228 h 6857957"/>
              <a:gd name="connsiteX10698" fmla="*/ 1292226 w 4826000"/>
              <a:gd name="connsiteY10698" fmla="*/ 5895933 h 6857957"/>
              <a:gd name="connsiteX10699" fmla="*/ 1293495 w 4826000"/>
              <a:gd name="connsiteY10699" fmla="*/ 5895933 h 6857957"/>
              <a:gd name="connsiteX10700" fmla="*/ 1295400 w 4826000"/>
              <a:gd name="connsiteY10700" fmla="*/ 5895933 h 6857957"/>
              <a:gd name="connsiteX10701" fmla="*/ 1296987 w 4826000"/>
              <a:gd name="connsiteY10701" fmla="*/ 5895933 h 6857957"/>
              <a:gd name="connsiteX10702" fmla="*/ 1300797 w 4826000"/>
              <a:gd name="connsiteY10702" fmla="*/ 5896919 h 6857957"/>
              <a:gd name="connsiteX10703" fmla="*/ 1305560 w 4826000"/>
              <a:gd name="connsiteY10703" fmla="*/ 5897904 h 6857957"/>
              <a:gd name="connsiteX10704" fmla="*/ 1310640 w 4826000"/>
              <a:gd name="connsiteY10704" fmla="*/ 5898561 h 6857957"/>
              <a:gd name="connsiteX10705" fmla="*/ 1313180 w 4826000"/>
              <a:gd name="connsiteY10705" fmla="*/ 5898561 h 6857957"/>
              <a:gd name="connsiteX10706" fmla="*/ 1315720 w 4826000"/>
              <a:gd name="connsiteY10706" fmla="*/ 5898561 h 6857957"/>
              <a:gd name="connsiteX10707" fmla="*/ 1318577 w 4826000"/>
              <a:gd name="connsiteY10707" fmla="*/ 5898561 h 6857957"/>
              <a:gd name="connsiteX10708" fmla="*/ 1321435 w 4826000"/>
              <a:gd name="connsiteY10708" fmla="*/ 5897904 h 6857957"/>
              <a:gd name="connsiteX10709" fmla="*/ 1325245 w 4826000"/>
              <a:gd name="connsiteY10709" fmla="*/ 5899875 h 6857957"/>
              <a:gd name="connsiteX10710" fmla="*/ 1328737 w 4826000"/>
              <a:gd name="connsiteY10710" fmla="*/ 5902831 h 6857957"/>
              <a:gd name="connsiteX10711" fmla="*/ 1331912 w 4826000"/>
              <a:gd name="connsiteY10711" fmla="*/ 5905130 h 6857957"/>
              <a:gd name="connsiteX10712" fmla="*/ 1332865 w 4826000"/>
              <a:gd name="connsiteY10712" fmla="*/ 5906444 h 6857957"/>
              <a:gd name="connsiteX10713" fmla="*/ 1333500 w 4826000"/>
              <a:gd name="connsiteY10713" fmla="*/ 5907757 h 6857957"/>
              <a:gd name="connsiteX10714" fmla="*/ 1333500 w 4826000"/>
              <a:gd name="connsiteY10714" fmla="*/ 5908743 h 6857957"/>
              <a:gd name="connsiteX10715" fmla="*/ 1333500 w 4826000"/>
              <a:gd name="connsiteY10715" fmla="*/ 5910385 h 6857957"/>
              <a:gd name="connsiteX10716" fmla="*/ 1332547 w 4826000"/>
              <a:gd name="connsiteY10716" fmla="*/ 5911370 h 6857957"/>
              <a:gd name="connsiteX10717" fmla="*/ 1331277 w 4826000"/>
              <a:gd name="connsiteY10717" fmla="*/ 5912356 h 6857957"/>
              <a:gd name="connsiteX10718" fmla="*/ 1328737 w 4826000"/>
              <a:gd name="connsiteY10718" fmla="*/ 5913013 h 6857957"/>
              <a:gd name="connsiteX10719" fmla="*/ 1326197 w 4826000"/>
              <a:gd name="connsiteY10719" fmla="*/ 5913998 h 6857957"/>
              <a:gd name="connsiteX10720" fmla="*/ 1322071 w 4826000"/>
              <a:gd name="connsiteY10720" fmla="*/ 5914326 h 6857957"/>
              <a:gd name="connsiteX10721" fmla="*/ 1317625 w 4826000"/>
              <a:gd name="connsiteY10721" fmla="*/ 5914983 h 6857957"/>
              <a:gd name="connsiteX10722" fmla="*/ 1319212 w 4826000"/>
              <a:gd name="connsiteY10722" fmla="*/ 5913341 h 6857957"/>
              <a:gd name="connsiteX10723" fmla="*/ 1319847 w 4826000"/>
              <a:gd name="connsiteY10723" fmla="*/ 5911699 h 6857957"/>
              <a:gd name="connsiteX10724" fmla="*/ 1320165 w 4826000"/>
              <a:gd name="connsiteY10724" fmla="*/ 5910385 h 6857957"/>
              <a:gd name="connsiteX10725" fmla="*/ 1320165 w 4826000"/>
              <a:gd name="connsiteY10725" fmla="*/ 5908414 h 6857957"/>
              <a:gd name="connsiteX10726" fmla="*/ 1319531 w 4826000"/>
              <a:gd name="connsiteY10726" fmla="*/ 5907429 h 6857957"/>
              <a:gd name="connsiteX10727" fmla="*/ 1318577 w 4826000"/>
              <a:gd name="connsiteY10727" fmla="*/ 5906115 h 6857957"/>
              <a:gd name="connsiteX10728" fmla="*/ 1317307 w 4826000"/>
              <a:gd name="connsiteY10728" fmla="*/ 5905130 h 6857957"/>
              <a:gd name="connsiteX10729" fmla="*/ 1315085 w 4826000"/>
              <a:gd name="connsiteY10729" fmla="*/ 5904144 h 6857957"/>
              <a:gd name="connsiteX10730" fmla="*/ 1312863 w 4826000"/>
              <a:gd name="connsiteY10730" fmla="*/ 5903159 h 6857957"/>
              <a:gd name="connsiteX10731" fmla="*/ 1310323 w 4826000"/>
              <a:gd name="connsiteY10731" fmla="*/ 5901845 h 6857957"/>
              <a:gd name="connsiteX10732" fmla="*/ 1304290 w 4826000"/>
              <a:gd name="connsiteY10732" fmla="*/ 5900532 h 6857957"/>
              <a:gd name="connsiteX10733" fmla="*/ 1296987 w 4826000"/>
              <a:gd name="connsiteY10733" fmla="*/ 5899546 h 6857957"/>
              <a:gd name="connsiteX10734" fmla="*/ 1289050 w 4826000"/>
              <a:gd name="connsiteY10734" fmla="*/ 5898889 h 6857957"/>
              <a:gd name="connsiteX10735" fmla="*/ 1290002 w 4826000"/>
              <a:gd name="connsiteY10735" fmla="*/ 5897575 h 6857957"/>
              <a:gd name="connsiteX10736" fmla="*/ 1290955 w 4826000"/>
              <a:gd name="connsiteY10736" fmla="*/ 5896590 h 6857957"/>
              <a:gd name="connsiteX10737" fmla="*/ 2344018 w 4826000"/>
              <a:gd name="connsiteY10737" fmla="*/ 5891171 h 6857957"/>
              <a:gd name="connsiteX10738" fmla="*/ 2344321 w 4826000"/>
              <a:gd name="connsiteY10738" fmla="*/ 5892441 h 6857957"/>
              <a:gd name="connsiteX10739" fmla="*/ 2344626 w 4826000"/>
              <a:gd name="connsiteY10739" fmla="*/ 5893394 h 6857957"/>
              <a:gd name="connsiteX10740" fmla="*/ 2345846 w 4826000"/>
              <a:gd name="connsiteY10740" fmla="*/ 5894981 h 6857957"/>
              <a:gd name="connsiteX10741" fmla="*/ 2347063 w 4826000"/>
              <a:gd name="connsiteY10741" fmla="*/ 5896251 h 6857957"/>
              <a:gd name="connsiteX10742" fmla="*/ 2348587 w 4826000"/>
              <a:gd name="connsiteY10742" fmla="*/ 5897204 h 6857957"/>
              <a:gd name="connsiteX10743" fmla="*/ 2349197 w 4826000"/>
              <a:gd name="connsiteY10743" fmla="*/ 5897839 h 6857957"/>
              <a:gd name="connsiteX10744" fmla="*/ 2349501 w 4826000"/>
              <a:gd name="connsiteY10744" fmla="*/ 5898474 h 6857957"/>
              <a:gd name="connsiteX10745" fmla="*/ 2349197 w 4826000"/>
              <a:gd name="connsiteY10745" fmla="*/ 5898792 h 6857957"/>
              <a:gd name="connsiteX10746" fmla="*/ 2348283 w 4826000"/>
              <a:gd name="connsiteY10746" fmla="*/ 5900062 h 6857957"/>
              <a:gd name="connsiteX10747" fmla="*/ 2345540 w 4826000"/>
              <a:gd name="connsiteY10747" fmla="*/ 5901649 h 6857957"/>
              <a:gd name="connsiteX10748" fmla="*/ 2342189 w 4826000"/>
              <a:gd name="connsiteY10748" fmla="*/ 5902284 h 6857957"/>
              <a:gd name="connsiteX10749" fmla="*/ 2339446 w 4826000"/>
              <a:gd name="connsiteY10749" fmla="*/ 5902284 h 6857957"/>
              <a:gd name="connsiteX10750" fmla="*/ 2337314 w 4826000"/>
              <a:gd name="connsiteY10750" fmla="*/ 5901967 h 6857957"/>
              <a:gd name="connsiteX10751" fmla="*/ 2335486 w 4826000"/>
              <a:gd name="connsiteY10751" fmla="*/ 5901649 h 6857957"/>
              <a:gd name="connsiteX10752" fmla="*/ 2333963 w 4826000"/>
              <a:gd name="connsiteY10752" fmla="*/ 5901014 h 6857957"/>
              <a:gd name="connsiteX10753" fmla="*/ 2333049 w 4826000"/>
              <a:gd name="connsiteY10753" fmla="*/ 5900379 h 6857957"/>
              <a:gd name="connsiteX10754" fmla="*/ 2331221 w 4826000"/>
              <a:gd name="connsiteY10754" fmla="*/ 5898792 h 6857957"/>
              <a:gd name="connsiteX10755" fmla="*/ 2329698 w 4826000"/>
              <a:gd name="connsiteY10755" fmla="*/ 5897204 h 6857957"/>
              <a:gd name="connsiteX10756" fmla="*/ 2328478 w 4826000"/>
              <a:gd name="connsiteY10756" fmla="*/ 5896251 h 6857957"/>
              <a:gd name="connsiteX10757" fmla="*/ 2327564 w 4826000"/>
              <a:gd name="connsiteY10757" fmla="*/ 5895299 h 6857957"/>
              <a:gd name="connsiteX10758" fmla="*/ 2326041 w 4826000"/>
              <a:gd name="connsiteY10758" fmla="*/ 5894664 h 6857957"/>
              <a:gd name="connsiteX10759" fmla="*/ 2324517 w 4826000"/>
              <a:gd name="connsiteY10759" fmla="*/ 5894346 h 6857957"/>
              <a:gd name="connsiteX10760" fmla="*/ 2322385 w 4826000"/>
              <a:gd name="connsiteY10760" fmla="*/ 5894346 h 6857957"/>
              <a:gd name="connsiteX10761" fmla="*/ 2319338 w 4826000"/>
              <a:gd name="connsiteY10761" fmla="*/ 5894346 h 6857957"/>
              <a:gd name="connsiteX10762" fmla="*/ 2319947 w 4826000"/>
              <a:gd name="connsiteY10762" fmla="*/ 5893394 h 6857957"/>
              <a:gd name="connsiteX10763" fmla="*/ 2320556 w 4826000"/>
              <a:gd name="connsiteY10763" fmla="*/ 5892759 h 6857957"/>
              <a:gd name="connsiteX10764" fmla="*/ 2321470 w 4826000"/>
              <a:gd name="connsiteY10764" fmla="*/ 5892759 h 6857957"/>
              <a:gd name="connsiteX10765" fmla="*/ 2322689 w 4826000"/>
              <a:gd name="connsiteY10765" fmla="*/ 5892759 h 6857957"/>
              <a:gd name="connsiteX10766" fmla="*/ 2323908 w 4826000"/>
              <a:gd name="connsiteY10766" fmla="*/ 5892759 h 6857957"/>
              <a:gd name="connsiteX10767" fmla="*/ 2324822 w 4826000"/>
              <a:gd name="connsiteY10767" fmla="*/ 5893076 h 6857957"/>
              <a:gd name="connsiteX10768" fmla="*/ 2325431 w 4826000"/>
              <a:gd name="connsiteY10768" fmla="*/ 5893711 h 6857957"/>
              <a:gd name="connsiteX10769" fmla="*/ 2325736 w 4826000"/>
              <a:gd name="connsiteY10769" fmla="*/ 5894346 h 6857957"/>
              <a:gd name="connsiteX10770" fmla="*/ 2329392 w 4826000"/>
              <a:gd name="connsiteY10770" fmla="*/ 5893076 h 6857957"/>
              <a:gd name="connsiteX10771" fmla="*/ 2333353 w 4826000"/>
              <a:gd name="connsiteY10771" fmla="*/ 5892124 h 6857957"/>
              <a:gd name="connsiteX10772" fmla="*/ 2338228 w 4826000"/>
              <a:gd name="connsiteY10772" fmla="*/ 5891489 h 6857957"/>
              <a:gd name="connsiteX10773" fmla="*/ 2139932 w 4826000"/>
              <a:gd name="connsiteY10773" fmla="*/ 5872121 h 6857957"/>
              <a:gd name="connsiteX10774" fmla="*/ 2141530 w 4826000"/>
              <a:gd name="connsiteY10774" fmla="*/ 5873709 h 6857957"/>
              <a:gd name="connsiteX10775" fmla="*/ 2142487 w 4826000"/>
              <a:gd name="connsiteY10775" fmla="*/ 5875296 h 6857957"/>
              <a:gd name="connsiteX10776" fmla="*/ 2143126 w 4826000"/>
              <a:gd name="connsiteY10776" fmla="*/ 5876884 h 6857957"/>
              <a:gd name="connsiteX10777" fmla="*/ 2142807 w 4826000"/>
              <a:gd name="connsiteY10777" fmla="*/ 5878154 h 6857957"/>
              <a:gd name="connsiteX10778" fmla="*/ 2142167 w 4826000"/>
              <a:gd name="connsiteY10778" fmla="*/ 5879741 h 6857957"/>
              <a:gd name="connsiteX10779" fmla="*/ 2140890 w 4826000"/>
              <a:gd name="connsiteY10779" fmla="*/ 5881329 h 6857957"/>
              <a:gd name="connsiteX10780" fmla="*/ 2139292 w 4826000"/>
              <a:gd name="connsiteY10780" fmla="*/ 5882599 h 6857957"/>
              <a:gd name="connsiteX10781" fmla="*/ 2136737 w 4826000"/>
              <a:gd name="connsiteY10781" fmla="*/ 5883869 h 6857957"/>
              <a:gd name="connsiteX10782" fmla="*/ 2134501 w 4826000"/>
              <a:gd name="connsiteY10782" fmla="*/ 5885139 h 6857957"/>
              <a:gd name="connsiteX10783" fmla="*/ 2131626 w 4826000"/>
              <a:gd name="connsiteY10783" fmla="*/ 5886091 h 6857957"/>
              <a:gd name="connsiteX10784" fmla="*/ 2128112 w 4826000"/>
              <a:gd name="connsiteY10784" fmla="*/ 5887044 h 6857957"/>
              <a:gd name="connsiteX10785" fmla="*/ 2124918 w 4826000"/>
              <a:gd name="connsiteY10785" fmla="*/ 5887996 h 6857957"/>
              <a:gd name="connsiteX10786" fmla="*/ 2121084 w 4826000"/>
              <a:gd name="connsiteY10786" fmla="*/ 5888949 h 6857957"/>
              <a:gd name="connsiteX10787" fmla="*/ 2117571 w 4826000"/>
              <a:gd name="connsiteY10787" fmla="*/ 5889266 h 6857957"/>
              <a:gd name="connsiteX10788" fmla="*/ 2113737 w 4826000"/>
              <a:gd name="connsiteY10788" fmla="*/ 5889584 h 6857957"/>
              <a:gd name="connsiteX10789" fmla="*/ 2109904 w 4826000"/>
              <a:gd name="connsiteY10789" fmla="*/ 5889584 h 6857957"/>
              <a:gd name="connsiteX10790" fmla="*/ 2111821 w 4826000"/>
              <a:gd name="connsiteY10790" fmla="*/ 5890536 h 6857957"/>
              <a:gd name="connsiteX10791" fmla="*/ 2114057 w 4826000"/>
              <a:gd name="connsiteY10791" fmla="*/ 5891171 h 6857957"/>
              <a:gd name="connsiteX10792" fmla="*/ 2119168 w 4826000"/>
              <a:gd name="connsiteY10792" fmla="*/ 5892441 h 6857957"/>
              <a:gd name="connsiteX10793" fmla="*/ 2121404 w 4826000"/>
              <a:gd name="connsiteY10793" fmla="*/ 5893076 h 6857957"/>
              <a:gd name="connsiteX10794" fmla="*/ 2123001 w 4826000"/>
              <a:gd name="connsiteY10794" fmla="*/ 5894029 h 6857957"/>
              <a:gd name="connsiteX10795" fmla="*/ 2123640 w 4826000"/>
              <a:gd name="connsiteY10795" fmla="*/ 5894664 h 6857957"/>
              <a:gd name="connsiteX10796" fmla="*/ 2124279 w 4826000"/>
              <a:gd name="connsiteY10796" fmla="*/ 5895299 h 6857957"/>
              <a:gd name="connsiteX10797" fmla="*/ 2124279 w 4826000"/>
              <a:gd name="connsiteY10797" fmla="*/ 5896569 h 6857957"/>
              <a:gd name="connsiteX10798" fmla="*/ 2124279 w 4826000"/>
              <a:gd name="connsiteY10798" fmla="*/ 5897521 h 6857957"/>
              <a:gd name="connsiteX10799" fmla="*/ 2120447 w 4826000"/>
              <a:gd name="connsiteY10799" fmla="*/ 5896569 h 6857957"/>
              <a:gd name="connsiteX10800" fmla="*/ 2116612 w 4826000"/>
              <a:gd name="connsiteY10800" fmla="*/ 5895934 h 6857957"/>
              <a:gd name="connsiteX10801" fmla="*/ 2107349 w 4826000"/>
              <a:gd name="connsiteY10801" fmla="*/ 5894981 h 6857957"/>
              <a:gd name="connsiteX10802" fmla="*/ 2098404 w 4826000"/>
              <a:gd name="connsiteY10802" fmla="*/ 5894029 h 6857957"/>
              <a:gd name="connsiteX10803" fmla="*/ 2094571 w 4826000"/>
              <a:gd name="connsiteY10803" fmla="*/ 5893394 h 6857957"/>
              <a:gd name="connsiteX10804" fmla="*/ 2090738 w 4826000"/>
              <a:gd name="connsiteY10804" fmla="*/ 5892759 h 6857957"/>
              <a:gd name="connsiteX10805" fmla="*/ 2097765 w 4826000"/>
              <a:gd name="connsiteY10805" fmla="*/ 5890536 h 6857957"/>
              <a:gd name="connsiteX10806" fmla="*/ 2104474 w 4826000"/>
              <a:gd name="connsiteY10806" fmla="*/ 5887996 h 6857957"/>
              <a:gd name="connsiteX10807" fmla="*/ 2110862 w 4826000"/>
              <a:gd name="connsiteY10807" fmla="*/ 5885456 h 6857957"/>
              <a:gd name="connsiteX10808" fmla="*/ 2116932 w 4826000"/>
              <a:gd name="connsiteY10808" fmla="*/ 5883234 h 6857957"/>
              <a:gd name="connsiteX10809" fmla="*/ 1442256 w 4826000"/>
              <a:gd name="connsiteY10809" fmla="*/ 5872121 h 6857957"/>
              <a:gd name="connsiteX10810" fmla="*/ 1445546 w 4826000"/>
              <a:gd name="connsiteY10810" fmla="*/ 5873729 h 6857957"/>
              <a:gd name="connsiteX10811" fmla="*/ 1449135 w 4826000"/>
              <a:gd name="connsiteY10811" fmla="*/ 5875015 h 6857957"/>
              <a:gd name="connsiteX10812" fmla="*/ 1451827 w 4826000"/>
              <a:gd name="connsiteY10812" fmla="*/ 5876301 h 6857957"/>
              <a:gd name="connsiteX10813" fmla="*/ 1454221 w 4826000"/>
              <a:gd name="connsiteY10813" fmla="*/ 5877909 h 6857957"/>
              <a:gd name="connsiteX10814" fmla="*/ 1456912 w 4826000"/>
              <a:gd name="connsiteY10814" fmla="*/ 5879838 h 6857957"/>
              <a:gd name="connsiteX10815" fmla="*/ 1458407 w 4826000"/>
              <a:gd name="connsiteY10815" fmla="*/ 5882088 h 6857957"/>
              <a:gd name="connsiteX10816" fmla="*/ 1459603 w 4826000"/>
              <a:gd name="connsiteY10816" fmla="*/ 5884017 h 6857957"/>
              <a:gd name="connsiteX10817" fmla="*/ 1460501 w 4826000"/>
              <a:gd name="connsiteY10817" fmla="*/ 5885947 h 6857957"/>
              <a:gd name="connsiteX10818" fmla="*/ 1460501 w 4826000"/>
              <a:gd name="connsiteY10818" fmla="*/ 5888197 h 6857957"/>
              <a:gd name="connsiteX10819" fmla="*/ 1460203 w 4826000"/>
              <a:gd name="connsiteY10819" fmla="*/ 5889805 h 6857957"/>
              <a:gd name="connsiteX10820" fmla="*/ 1459005 w 4826000"/>
              <a:gd name="connsiteY10820" fmla="*/ 5891734 h 6857957"/>
              <a:gd name="connsiteX10821" fmla="*/ 1456912 w 4826000"/>
              <a:gd name="connsiteY10821" fmla="*/ 5893342 h 6857957"/>
              <a:gd name="connsiteX10822" fmla="*/ 1453921 w 4826000"/>
              <a:gd name="connsiteY10822" fmla="*/ 5894628 h 6857957"/>
              <a:gd name="connsiteX10823" fmla="*/ 1450331 w 4826000"/>
              <a:gd name="connsiteY10823" fmla="*/ 5895914 h 6857957"/>
              <a:gd name="connsiteX10824" fmla="*/ 1445546 w 4826000"/>
              <a:gd name="connsiteY10824" fmla="*/ 5896878 h 6857957"/>
              <a:gd name="connsiteX10825" fmla="*/ 1439863 w 4826000"/>
              <a:gd name="connsiteY10825" fmla="*/ 5897521 h 6857957"/>
              <a:gd name="connsiteX10826" fmla="*/ 1439863 w 4826000"/>
              <a:gd name="connsiteY10826" fmla="*/ 5895914 h 6857957"/>
              <a:gd name="connsiteX10827" fmla="*/ 1439863 w 4826000"/>
              <a:gd name="connsiteY10827" fmla="*/ 5893985 h 6857957"/>
              <a:gd name="connsiteX10828" fmla="*/ 1440461 w 4826000"/>
              <a:gd name="connsiteY10828" fmla="*/ 5891091 h 6857957"/>
              <a:gd name="connsiteX10829" fmla="*/ 1441956 w 4826000"/>
              <a:gd name="connsiteY10829" fmla="*/ 5888519 h 6857957"/>
              <a:gd name="connsiteX10830" fmla="*/ 1442854 w 4826000"/>
              <a:gd name="connsiteY10830" fmla="*/ 5885625 h 6857957"/>
              <a:gd name="connsiteX10831" fmla="*/ 1443751 w 4826000"/>
              <a:gd name="connsiteY10831" fmla="*/ 5882731 h 6857957"/>
              <a:gd name="connsiteX10832" fmla="*/ 1444050 w 4826000"/>
              <a:gd name="connsiteY10832" fmla="*/ 5881445 h 6857957"/>
              <a:gd name="connsiteX10833" fmla="*/ 1444349 w 4826000"/>
              <a:gd name="connsiteY10833" fmla="*/ 5879516 h 6857957"/>
              <a:gd name="connsiteX10834" fmla="*/ 1444050 w 4826000"/>
              <a:gd name="connsiteY10834" fmla="*/ 5877909 h 6857957"/>
              <a:gd name="connsiteX10835" fmla="*/ 1443751 w 4826000"/>
              <a:gd name="connsiteY10835" fmla="*/ 5876301 h 6857957"/>
              <a:gd name="connsiteX10836" fmla="*/ 1443153 w 4826000"/>
              <a:gd name="connsiteY10836" fmla="*/ 5874372 h 6857957"/>
              <a:gd name="connsiteX10837" fmla="*/ 1204913 w 4826000"/>
              <a:gd name="connsiteY10837" fmla="*/ 5857833 h 6857957"/>
              <a:gd name="connsiteX10838" fmla="*/ 1209249 w 4826000"/>
              <a:gd name="connsiteY10838" fmla="*/ 5859128 h 6857957"/>
              <a:gd name="connsiteX10839" fmla="*/ 1212347 w 4826000"/>
              <a:gd name="connsiteY10839" fmla="*/ 5860423 h 6857957"/>
              <a:gd name="connsiteX10840" fmla="*/ 1215135 w 4826000"/>
              <a:gd name="connsiteY10840" fmla="*/ 5862041 h 6857957"/>
              <a:gd name="connsiteX10841" fmla="*/ 1216374 w 4826000"/>
              <a:gd name="connsiteY10841" fmla="*/ 5863336 h 6857957"/>
              <a:gd name="connsiteX10842" fmla="*/ 1217303 w 4826000"/>
              <a:gd name="connsiteY10842" fmla="*/ 5865278 h 6857957"/>
              <a:gd name="connsiteX10843" fmla="*/ 1217613 w 4826000"/>
              <a:gd name="connsiteY10843" fmla="*/ 5867220 h 6857957"/>
              <a:gd name="connsiteX10844" fmla="*/ 1217613 w 4826000"/>
              <a:gd name="connsiteY10844" fmla="*/ 5869162 h 6857957"/>
              <a:gd name="connsiteX10845" fmla="*/ 1216993 w 4826000"/>
              <a:gd name="connsiteY10845" fmla="*/ 5871104 h 6857957"/>
              <a:gd name="connsiteX10846" fmla="*/ 1215754 w 4826000"/>
              <a:gd name="connsiteY10846" fmla="*/ 5875959 h 6857957"/>
              <a:gd name="connsiteX10847" fmla="*/ 1215135 w 4826000"/>
              <a:gd name="connsiteY10847" fmla="*/ 5878224 h 6857957"/>
              <a:gd name="connsiteX10848" fmla="*/ 1214515 w 4826000"/>
              <a:gd name="connsiteY10848" fmla="*/ 5880490 h 6857957"/>
              <a:gd name="connsiteX10849" fmla="*/ 1214515 w 4826000"/>
              <a:gd name="connsiteY10849" fmla="*/ 5883080 h 6857957"/>
              <a:gd name="connsiteX10850" fmla="*/ 1214515 w 4826000"/>
              <a:gd name="connsiteY10850" fmla="*/ 5885669 h 6857957"/>
              <a:gd name="connsiteX10851" fmla="*/ 1215135 w 4826000"/>
              <a:gd name="connsiteY10851" fmla="*/ 5888258 h 6857957"/>
              <a:gd name="connsiteX10852" fmla="*/ 1216683 w 4826000"/>
              <a:gd name="connsiteY10852" fmla="*/ 5891171 h 6857957"/>
              <a:gd name="connsiteX10853" fmla="*/ 1212966 w 4826000"/>
              <a:gd name="connsiteY10853" fmla="*/ 5891171 h 6857957"/>
              <a:gd name="connsiteX10854" fmla="*/ 1210488 w 4826000"/>
              <a:gd name="connsiteY10854" fmla="*/ 5890524 h 6857957"/>
              <a:gd name="connsiteX10855" fmla="*/ 1208631 w 4826000"/>
              <a:gd name="connsiteY10855" fmla="*/ 5889553 h 6857957"/>
              <a:gd name="connsiteX10856" fmla="*/ 1207391 w 4826000"/>
              <a:gd name="connsiteY10856" fmla="*/ 5887935 h 6857957"/>
              <a:gd name="connsiteX10857" fmla="*/ 1206462 w 4826000"/>
              <a:gd name="connsiteY10857" fmla="*/ 5886316 h 6857957"/>
              <a:gd name="connsiteX10858" fmla="*/ 1206152 w 4826000"/>
              <a:gd name="connsiteY10858" fmla="*/ 5884051 h 6857957"/>
              <a:gd name="connsiteX10859" fmla="*/ 1206152 w 4826000"/>
              <a:gd name="connsiteY10859" fmla="*/ 5881785 h 6857957"/>
              <a:gd name="connsiteX10860" fmla="*/ 1206462 w 4826000"/>
              <a:gd name="connsiteY10860" fmla="*/ 5879195 h 6857957"/>
              <a:gd name="connsiteX10861" fmla="*/ 1207701 w 4826000"/>
              <a:gd name="connsiteY10861" fmla="*/ 5873369 h 6857957"/>
              <a:gd name="connsiteX10862" fmla="*/ 1208010 w 4826000"/>
              <a:gd name="connsiteY10862" fmla="*/ 5870780 h 6857957"/>
              <a:gd name="connsiteX10863" fmla="*/ 1208010 w 4826000"/>
              <a:gd name="connsiteY10863" fmla="*/ 5868191 h 6857957"/>
              <a:gd name="connsiteX10864" fmla="*/ 1208010 w 4826000"/>
              <a:gd name="connsiteY10864" fmla="*/ 5864954 h 6857957"/>
              <a:gd name="connsiteX10865" fmla="*/ 1207701 w 4826000"/>
              <a:gd name="connsiteY10865" fmla="*/ 5862688 h 6857957"/>
              <a:gd name="connsiteX10866" fmla="*/ 1206462 w 4826000"/>
              <a:gd name="connsiteY10866" fmla="*/ 5860099 h 6857957"/>
              <a:gd name="connsiteX10867" fmla="*/ 2382203 w 4826000"/>
              <a:gd name="connsiteY10867" fmla="*/ 5846721 h 6857957"/>
              <a:gd name="connsiteX10868" fmla="*/ 2386648 w 4826000"/>
              <a:gd name="connsiteY10868" fmla="*/ 5847346 h 6857957"/>
              <a:gd name="connsiteX10869" fmla="*/ 2390142 w 4826000"/>
              <a:gd name="connsiteY10869" fmla="*/ 5848283 h 6857957"/>
              <a:gd name="connsiteX10870" fmla="*/ 2392363 w 4826000"/>
              <a:gd name="connsiteY10870" fmla="*/ 5849220 h 6857957"/>
              <a:gd name="connsiteX10871" fmla="*/ 2393633 w 4826000"/>
              <a:gd name="connsiteY10871" fmla="*/ 5850156 h 6857957"/>
              <a:gd name="connsiteX10872" fmla="*/ 2393633 w 4826000"/>
              <a:gd name="connsiteY10872" fmla="*/ 5850781 h 6857957"/>
              <a:gd name="connsiteX10873" fmla="*/ 2393951 w 4826000"/>
              <a:gd name="connsiteY10873" fmla="*/ 5851406 h 6857957"/>
              <a:gd name="connsiteX10874" fmla="*/ 2393316 w 4826000"/>
              <a:gd name="connsiteY10874" fmla="*/ 5852967 h 6857957"/>
              <a:gd name="connsiteX10875" fmla="*/ 2392363 w 4826000"/>
              <a:gd name="connsiteY10875" fmla="*/ 5854216 h 6857957"/>
              <a:gd name="connsiteX10876" fmla="*/ 2390776 w 4826000"/>
              <a:gd name="connsiteY10876" fmla="*/ 5855466 h 6857957"/>
              <a:gd name="connsiteX10877" fmla="*/ 2386331 w 4826000"/>
              <a:gd name="connsiteY10877" fmla="*/ 5858276 h 6857957"/>
              <a:gd name="connsiteX10878" fmla="*/ 2381251 w 4826000"/>
              <a:gd name="connsiteY10878" fmla="*/ 5861399 h 6857957"/>
              <a:gd name="connsiteX10879" fmla="*/ 2376171 w 4826000"/>
              <a:gd name="connsiteY10879" fmla="*/ 5863585 h 6857957"/>
              <a:gd name="connsiteX10880" fmla="*/ 2372678 w 4826000"/>
              <a:gd name="connsiteY10880" fmla="*/ 5865771 h 6857957"/>
              <a:gd name="connsiteX10881" fmla="*/ 2369503 w 4826000"/>
              <a:gd name="connsiteY10881" fmla="*/ 5865147 h 6857957"/>
              <a:gd name="connsiteX10882" fmla="*/ 2367598 w 4826000"/>
              <a:gd name="connsiteY10882" fmla="*/ 5864522 h 6857957"/>
              <a:gd name="connsiteX10883" fmla="*/ 2366328 w 4826000"/>
              <a:gd name="connsiteY10883" fmla="*/ 5863273 h 6857957"/>
              <a:gd name="connsiteX10884" fmla="*/ 2365694 w 4826000"/>
              <a:gd name="connsiteY10884" fmla="*/ 5862024 h 6857957"/>
              <a:gd name="connsiteX10885" fmla="*/ 2365375 w 4826000"/>
              <a:gd name="connsiteY10885" fmla="*/ 5860462 h 6857957"/>
              <a:gd name="connsiteX10886" fmla="*/ 2364740 w 4826000"/>
              <a:gd name="connsiteY10886" fmla="*/ 5858588 h 6857957"/>
              <a:gd name="connsiteX10887" fmla="*/ 2364423 w 4826000"/>
              <a:gd name="connsiteY10887" fmla="*/ 5856715 h 6857957"/>
              <a:gd name="connsiteX10888" fmla="*/ 2363788 w 4826000"/>
              <a:gd name="connsiteY10888" fmla="*/ 5855466 h 6857957"/>
              <a:gd name="connsiteX10889" fmla="*/ 2369820 w 4826000"/>
              <a:gd name="connsiteY10889" fmla="*/ 5855466 h 6857957"/>
              <a:gd name="connsiteX10890" fmla="*/ 2374900 w 4826000"/>
              <a:gd name="connsiteY10890" fmla="*/ 5855466 h 6857957"/>
              <a:gd name="connsiteX10891" fmla="*/ 2378393 w 4826000"/>
              <a:gd name="connsiteY10891" fmla="*/ 5854841 h 6857957"/>
              <a:gd name="connsiteX10892" fmla="*/ 2381568 w 4826000"/>
              <a:gd name="connsiteY10892" fmla="*/ 5854216 h 6857957"/>
              <a:gd name="connsiteX10893" fmla="*/ 2382522 w 4826000"/>
              <a:gd name="connsiteY10893" fmla="*/ 5853592 h 6857957"/>
              <a:gd name="connsiteX10894" fmla="*/ 2383156 w 4826000"/>
              <a:gd name="connsiteY10894" fmla="*/ 5852967 h 6857957"/>
              <a:gd name="connsiteX10895" fmla="*/ 2383473 w 4826000"/>
              <a:gd name="connsiteY10895" fmla="*/ 5851718 h 6857957"/>
              <a:gd name="connsiteX10896" fmla="*/ 2383791 w 4826000"/>
              <a:gd name="connsiteY10896" fmla="*/ 5851093 h 6857957"/>
              <a:gd name="connsiteX10897" fmla="*/ 2383791 w 4826000"/>
              <a:gd name="connsiteY10897" fmla="*/ 5850156 h 6857957"/>
              <a:gd name="connsiteX10898" fmla="*/ 2383473 w 4826000"/>
              <a:gd name="connsiteY10898" fmla="*/ 5849220 h 6857957"/>
              <a:gd name="connsiteX10899" fmla="*/ 1684338 w 4826000"/>
              <a:gd name="connsiteY10899" fmla="*/ 5843546 h 6857957"/>
              <a:gd name="connsiteX10900" fmla="*/ 1691560 w 4826000"/>
              <a:gd name="connsiteY10900" fmla="*/ 5843870 h 6857957"/>
              <a:gd name="connsiteX10901" fmla="*/ 1694700 w 4826000"/>
              <a:gd name="connsiteY10901" fmla="*/ 5844194 h 6857957"/>
              <a:gd name="connsiteX10902" fmla="*/ 1697212 w 4826000"/>
              <a:gd name="connsiteY10902" fmla="*/ 5844518 h 6857957"/>
              <a:gd name="connsiteX10903" fmla="*/ 1699724 w 4826000"/>
              <a:gd name="connsiteY10903" fmla="*/ 5845166 h 6857957"/>
              <a:gd name="connsiteX10904" fmla="*/ 1701922 w 4826000"/>
              <a:gd name="connsiteY10904" fmla="*/ 5846138 h 6857957"/>
              <a:gd name="connsiteX10905" fmla="*/ 1703806 w 4826000"/>
              <a:gd name="connsiteY10905" fmla="*/ 5846786 h 6857957"/>
              <a:gd name="connsiteX10906" fmla="*/ 1705690 w 4826000"/>
              <a:gd name="connsiteY10906" fmla="*/ 5848082 h 6857957"/>
              <a:gd name="connsiteX10907" fmla="*/ 1706947 w 4826000"/>
              <a:gd name="connsiteY10907" fmla="*/ 5849054 h 6857957"/>
              <a:gd name="connsiteX10908" fmla="*/ 1708203 w 4826000"/>
              <a:gd name="connsiteY10908" fmla="*/ 5850350 h 6857957"/>
              <a:gd name="connsiteX10909" fmla="*/ 1710087 w 4826000"/>
              <a:gd name="connsiteY10909" fmla="*/ 5853266 h 6857957"/>
              <a:gd name="connsiteX10910" fmla="*/ 1711343 w 4826000"/>
              <a:gd name="connsiteY10910" fmla="*/ 5856181 h 6857957"/>
              <a:gd name="connsiteX10911" fmla="*/ 1712913 w 4826000"/>
              <a:gd name="connsiteY10911" fmla="*/ 5859421 h 6857957"/>
              <a:gd name="connsiteX10912" fmla="*/ 1707889 w 4826000"/>
              <a:gd name="connsiteY10912" fmla="*/ 5857801 h 6857957"/>
              <a:gd name="connsiteX10913" fmla="*/ 1703178 w 4826000"/>
              <a:gd name="connsiteY10913" fmla="*/ 5856505 h 6857957"/>
              <a:gd name="connsiteX10914" fmla="*/ 1699096 w 4826000"/>
              <a:gd name="connsiteY10914" fmla="*/ 5854886 h 6857957"/>
              <a:gd name="connsiteX10915" fmla="*/ 1695328 w 4826000"/>
              <a:gd name="connsiteY10915" fmla="*/ 5852942 h 6857957"/>
              <a:gd name="connsiteX10916" fmla="*/ 1692189 w 4826000"/>
              <a:gd name="connsiteY10916" fmla="*/ 5850674 h 6857957"/>
              <a:gd name="connsiteX10917" fmla="*/ 1689048 w 4826000"/>
              <a:gd name="connsiteY10917" fmla="*/ 5848406 h 6857957"/>
              <a:gd name="connsiteX10918" fmla="*/ 1686536 w 4826000"/>
              <a:gd name="connsiteY10918" fmla="*/ 5846138 h 6857957"/>
              <a:gd name="connsiteX10919" fmla="*/ 1219873 w 4826000"/>
              <a:gd name="connsiteY10919" fmla="*/ 5832433 h 6857957"/>
              <a:gd name="connsiteX10920" fmla="*/ 1223747 w 4826000"/>
              <a:gd name="connsiteY10920" fmla="*/ 5834075 h 6857957"/>
              <a:gd name="connsiteX10921" fmla="*/ 1226331 w 4826000"/>
              <a:gd name="connsiteY10921" fmla="*/ 5836046 h 6857957"/>
              <a:gd name="connsiteX10922" fmla="*/ 1228915 w 4826000"/>
              <a:gd name="connsiteY10922" fmla="*/ 5838345 h 6857957"/>
              <a:gd name="connsiteX10923" fmla="*/ 1230851 w 4826000"/>
              <a:gd name="connsiteY10923" fmla="*/ 5840644 h 6857957"/>
              <a:gd name="connsiteX10924" fmla="*/ 1232465 w 4826000"/>
              <a:gd name="connsiteY10924" fmla="*/ 5843272 h 6857957"/>
              <a:gd name="connsiteX10925" fmla="*/ 1233757 w 4826000"/>
              <a:gd name="connsiteY10925" fmla="*/ 5846228 h 6857957"/>
              <a:gd name="connsiteX10926" fmla="*/ 1236663 w 4826000"/>
              <a:gd name="connsiteY10926" fmla="*/ 5851483 h 6857957"/>
              <a:gd name="connsiteX10927" fmla="*/ 1233434 w 4826000"/>
              <a:gd name="connsiteY10927" fmla="*/ 5851155 h 6857957"/>
              <a:gd name="connsiteX10928" fmla="*/ 1230851 w 4826000"/>
              <a:gd name="connsiteY10928" fmla="*/ 5850498 h 6857957"/>
              <a:gd name="connsiteX10929" fmla="*/ 1227945 w 4826000"/>
              <a:gd name="connsiteY10929" fmla="*/ 5849513 h 6857957"/>
              <a:gd name="connsiteX10930" fmla="*/ 1226008 w 4826000"/>
              <a:gd name="connsiteY10930" fmla="*/ 5848527 h 6857957"/>
              <a:gd name="connsiteX10931" fmla="*/ 1224071 w 4826000"/>
              <a:gd name="connsiteY10931" fmla="*/ 5847213 h 6857957"/>
              <a:gd name="connsiteX10932" fmla="*/ 1222457 w 4826000"/>
              <a:gd name="connsiteY10932" fmla="*/ 5845900 h 6857957"/>
              <a:gd name="connsiteX10933" fmla="*/ 1220519 w 4826000"/>
              <a:gd name="connsiteY10933" fmla="*/ 5844586 h 6857957"/>
              <a:gd name="connsiteX10934" fmla="*/ 1219550 w 4826000"/>
              <a:gd name="connsiteY10934" fmla="*/ 5842615 h 6857957"/>
              <a:gd name="connsiteX10935" fmla="*/ 1218581 w 4826000"/>
              <a:gd name="connsiteY10935" fmla="*/ 5841301 h 6857957"/>
              <a:gd name="connsiteX10936" fmla="*/ 1217936 w 4826000"/>
              <a:gd name="connsiteY10936" fmla="*/ 5839659 h 6857957"/>
              <a:gd name="connsiteX10937" fmla="*/ 1217613 w 4826000"/>
              <a:gd name="connsiteY10937" fmla="*/ 5838345 h 6857957"/>
              <a:gd name="connsiteX10938" fmla="*/ 1217613 w 4826000"/>
              <a:gd name="connsiteY10938" fmla="*/ 5836703 h 6857957"/>
              <a:gd name="connsiteX10939" fmla="*/ 1217613 w 4826000"/>
              <a:gd name="connsiteY10939" fmla="*/ 5835061 h 6857957"/>
              <a:gd name="connsiteX10940" fmla="*/ 1218259 w 4826000"/>
              <a:gd name="connsiteY10940" fmla="*/ 5834075 h 6857957"/>
              <a:gd name="connsiteX10941" fmla="*/ 1218904 w 4826000"/>
              <a:gd name="connsiteY10941" fmla="*/ 5833090 h 6857957"/>
              <a:gd name="connsiteX10942" fmla="*/ 1202516 w 4826000"/>
              <a:gd name="connsiteY10942" fmla="*/ 5802271 h 6857957"/>
              <a:gd name="connsiteX10943" fmla="*/ 1204783 w 4826000"/>
              <a:gd name="connsiteY10943" fmla="*/ 5802601 h 6857957"/>
              <a:gd name="connsiteX10944" fmla="*/ 1207375 w 4826000"/>
              <a:gd name="connsiteY10944" fmla="*/ 5803260 h 6857957"/>
              <a:gd name="connsiteX10945" fmla="*/ 1208671 w 4826000"/>
              <a:gd name="connsiteY10945" fmla="*/ 5803919 h 6857957"/>
              <a:gd name="connsiteX10946" fmla="*/ 1209967 w 4826000"/>
              <a:gd name="connsiteY10946" fmla="*/ 5804907 h 6857957"/>
              <a:gd name="connsiteX10947" fmla="*/ 1210615 w 4826000"/>
              <a:gd name="connsiteY10947" fmla="*/ 5806225 h 6857957"/>
              <a:gd name="connsiteX10948" fmla="*/ 1211264 w 4826000"/>
              <a:gd name="connsiteY10948" fmla="*/ 5807543 h 6857957"/>
              <a:gd name="connsiteX10949" fmla="*/ 1211264 w 4826000"/>
              <a:gd name="connsiteY10949" fmla="*/ 5808861 h 6857957"/>
              <a:gd name="connsiteX10950" fmla="*/ 1211264 w 4826000"/>
              <a:gd name="connsiteY10950" fmla="*/ 5810509 h 6857957"/>
              <a:gd name="connsiteX10951" fmla="*/ 1210615 w 4826000"/>
              <a:gd name="connsiteY10951" fmla="*/ 5813144 h 6857957"/>
              <a:gd name="connsiteX10952" fmla="*/ 1208995 w 4826000"/>
              <a:gd name="connsiteY10952" fmla="*/ 5816110 h 6857957"/>
              <a:gd name="connsiteX10953" fmla="*/ 1207375 w 4826000"/>
              <a:gd name="connsiteY10953" fmla="*/ 5818087 h 6857957"/>
              <a:gd name="connsiteX10954" fmla="*/ 1205107 w 4826000"/>
              <a:gd name="connsiteY10954" fmla="*/ 5819405 h 6857957"/>
              <a:gd name="connsiteX10955" fmla="*/ 1205107 w 4826000"/>
              <a:gd name="connsiteY10955" fmla="*/ 5819734 h 6857957"/>
              <a:gd name="connsiteX10956" fmla="*/ 1204459 w 4826000"/>
              <a:gd name="connsiteY10956" fmla="*/ 5819734 h 6857957"/>
              <a:gd name="connsiteX10957" fmla="*/ 1203163 w 4826000"/>
              <a:gd name="connsiteY10957" fmla="*/ 5818416 h 6857957"/>
              <a:gd name="connsiteX10958" fmla="*/ 1200247 w 4826000"/>
              <a:gd name="connsiteY10958" fmla="*/ 5816439 h 6857957"/>
              <a:gd name="connsiteX10959" fmla="*/ 1198304 w 4826000"/>
              <a:gd name="connsiteY10959" fmla="*/ 5815121 h 6857957"/>
              <a:gd name="connsiteX10960" fmla="*/ 1196036 w 4826000"/>
              <a:gd name="connsiteY10960" fmla="*/ 5813803 h 6857957"/>
              <a:gd name="connsiteX10961" fmla="*/ 1193768 w 4826000"/>
              <a:gd name="connsiteY10961" fmla="*/ 5812485 h 6857957"/>
              <a:gd name="connsiteX10962" fmla="*/ 1190528 w 4826000"/>
              <a:gd name="connsiteY10962" fmla="*/ 5811826 h 6857957"/>
              <a:gd name="connsiteX10963" fmla="*/ 1187288 w 4826000"/>
              <a:gd name="connsiteY10963" fmla="*/ 5811167 h 6857957"/>
              <a:gd name="connsiteX10964" fmla="*/ 1183725 w 4826000"/>
              <a:gd name="connsiteY10964" fmla="*/ 5810838 h 6857957"/>
              <a:gd name="connsiteX10965" fmla="*/ 1179513 w 4826000"/>
              <a:gd name="connsiteY10965" fmla="*/ 5810838 h 6857957"/>
              <a:gd name="connsiteX10966" fmla="*/ 1174977 w 4826000"/>
              <a:gd name="connsiteY10966" fmla="*/ 5811497 h 6857957"/>
              <a:gd name="connsiteX10967" fmla="*/ 1170117 w 4826000"/>
              <a:gd name="connsiteY10967" fmla="*/ 5812815 h 6857957"/>
              <a:gd name="connsiteX10968" fmla="*/ 1164610 w 4826000"/>
              <a:gd name="connsiteY10968" fmla="*/ 5815121 h 6857957"/>
              <a:gd name="connsiteX10969" fmla="*/ 1163639 w 4826000"/>
              <a:gd name="connsiteY10969" fmla="*/ 5814133 h 6857957"/>
              <a:gd name="connsiteX10970" fmla="*/ 1163639 w 4826000"/>
              <a:gd name="connsiteY10970" fmla="*/ 5813803 h 6857957"/>
              <a:gd name="connsiteX10971" fmla="*/ 1163962 w 4826000"/>
              <a:gd name="connsiteY10971" fmla="*/ 5813144 h 6857957"/>
              <a:gd name="connsiteX10972" fmla="*/ 1164934 w 4826000"/>
              <a:gd name="connsiteY10972" fmla="*/ 5812156 h 6857957"/>
              <a:gd name="connsiteX10973" fmla="*/ 1168821 w 4826000"/>
              <a:gd name="connsiteY10973" fmla="*/ 5810509 h 6857957"/>
              <a:gd name="connsiteX10974" fmla="*/ 1174653 w 4826000"/>
              <a:gd name="connsiteY10974" fmla="*/ 5808861 h 6857957"/>
              <a:gd name="connsiteX10975" fmla="*/ 1181457 w 4826000"/>
              <a:gd name="connsiteY10975" fmla="*/ 5806884 h 6857957"/>
              <a:gd name="connsiteX10976" fmla="*/ 1188584 w 4826000"/>
              <a:gd name="connsiteY10976" fmla="*/ 5804907 h 6857957"/>
              <a:gd name="connsiteX10977" fmla="*/ 1196036 w 4826000"/>
              <a:gd name="connsiteY10977" fmla="*/ 5803260 h 6857957"/>
              <a:gd name="connsiteX10978" fmla="*/ 1715691 w 4826000"/>
              <a:gd name="connsiteY10978" fmla="*/ 5794333 h 6857957"/>
              <a:gd name="connsiteX10979" fmla="*/ 1718667 w 4826000"/>
              <a:gd name="connsiteY10979" fmla="*/ 5795302 h 6857957"/>
              <a:gd name="connsiteX10980" fmla="*/ 1720652 w 4826000"/>
              <a:gd name="connsiteY10980" fmla="*/ 5796271 h 6857957"/>
              <a:gd name="connsiteX10981" fmla="*/ 1721975 w 4826000"/>
              <a:gd name="connsiteY10981" fmla="*/ 5797239 h 6857957"/>
              <a:gd name="connsiteX10982" fmla="*/ 1722637 w 4826000"/>
              <a:gd name="connsiteY10982" fmla="*/ 5798208 h 6857957"/>
              <a:gd name="connsiteX10983" fmla="*/ 1722637 w 4826000"/>
              <a:gd name="connsiteY10983" fmla="*/ 5799176 h 6857957"/>
              <a:gd name="connsiteX10984" fmla="*/ 1722306 w 4826000"/>
              <a:gd name="connsiteY10984" fmla="*/ 5800791 h 6857957"/>
              <a:gd name="connsiteX10985" fmla="*/ 1721313 w 4826000"/>
              <a:gd name="connsiteY10985" fmla="*/ 5803051 h 6857957"/>
              <a:gd name="connsiteX10986" fmla="*/ 1719990 w 4826000"/>
              <a:gd name="connsiteY10986" fmla="*/ 5805634 h 6857957"/>
              <a:gd name="connsiteX10987" fmla="*/ 1719660 w 4826000"/>
              <a:gd name="connsiteY10987" fmla="*/ 5806603 h 6857957"/>
              <a:gd name="connsiteX10988" fmla="*/ 1719660 w 4826000"/>
              <a:gd name="connsiteY10988" fmla="*/ 5808217 h 6857957"/>
              <a:gd name="connsiteX10989" fmla="*/ 1719990 w 4826000"/>
              <a:gd name="connsiteY10989" fmla="*/ 5809509 h 6857957"/>
              <a:gd name="connsiteX10990" fmla="*/ 1721313 w 4826000"/>
              <a:gd name="connsiteY10990" fmla="*/ 5810800 h 6857957"/>
              <a:gd name="connsiteX10991" fmla="*/ 1723298 w 4826000"/>
              <a:gd name="connsiteY10991" fmla="*/ 5812092 h 6857957"/>
              <a:gd name="connsiteX10992" fmla="*/ 1725613 w 4826000"/>
              <a:gd name="connsiteY10992" fmla="*/ 5813383 h 6857957"/>
              <a:gd name="connsiteX10993" fmla="*/ 1722306 w 4826000"/>
              <a:gd name="connsiteY10993" fmla="*/ 5813383 h 6857957"/>
              <a:gd name="connsiteX10994" fmla="*/ 1719329 w 4826000"/>
              <a:gd name="connsiteY10994" fmla="*/ 5812737 h 6857957"/>
              <a:gd name="connsiteX10995" fmla="*/ 1716683 w 4826000"/>
              <a:gd name="connsiteY10995" fmla="*/ 5812092 h 6857957"/>
              <a:gd name="connsiteX10996" fmla="*/ 1714699 w 4826000"/>
              <a:gd name="connsiteY10996" fmla="*/ 5811123 h 6857957"/>
              <a:gd name="connsiteX10997" fmla="*/ 1713045 w 4826000"/>
              <a:gd name="connsiteY10997" fmla="*/ 5810154 h 6857957"/>
              <a:gd name="connsiteX10998" fmla="*/ 1711391 w 4826000"/>
              <a:gd name="connsiteY10998" fmla="*/ 5808863 h 6857957"/>
              <a:gd name="connsiteX10999" fmla="*/ 1710730 w 4826000"/>
              <a:gd name="connsiteY10999" fmla="*/ 5806926 h 6857957"/>
              <a:gd name="connsiteX11000" fmla="*/ 1710068 w 4826000"/>
              <a:gd name="connsiteY11000" fmla="*/ 5805311 h 6857957"/>
              <a:gd name="connsiteX11001" fmla="*/ 1709739 w 4826000"/>
              <a:gd name="connsiteY11001" fmla="*/ 5803697 h 6857957"/>
              <a:gd name="connsiteX11002" fmla="*/ 1709739 w 4826000"/>
              <a:gd name="connsiteY11002" fmla="*/ 5802082 h 6857957"/>
              <a:gd name="connsiteX11003" fmla="*/ 1710068 w 4826000"/>
              <a:gd name="connsiteY11003" fmla="*/ 5800791 h 6857957"/>
              <a:gd name="connsiteX11004" fmla="*/ 1710730 w 4826000"/>
              <a:gd name="connsiteY11004" fmla="*/ 5798854 h 6857957"/>
              <a:gd name="connsiteX11005" fmla="*/ 1711722 w 4826000"/>
              <a:gd name="connsiteY11005" fmla="*/ 5797562 h 6857957"/>
              <a:gd name="connsiteX11006" fmla="*/ 1713045 w 4826000"/>
              <a:gd name="connsiteY11006" fmla="*/ 5796271 h 6857957"/>
              <a:gd name="connsiteX11007" fmla="*/ 1714368 w 4826000"/>
              <a:gd name="connsiteY11007" fmla="*/ 5794979 h 6857957"/>
              <a:gd name="connsiteX11008" fmla="*/ 2333626 w 4826000"/>
              <a:gd name="connsiteY11008" fmla="*/ 5784808 h 6857957"/>
              <a:gd name="connsiteX11009" fmla="*/ 2337145 w 4826000"/>
              <a:gd name="connsiteY11009" fmla="*/ 5786111 h 6857957"/>
              <a:gd name="connsiteX11010" fmla="*/ 2340985 w 4826000"/>
              <a:gd name="connsiteY11010" fmla="*/ 5786762 h 6857957"/>
              <a:gd name="connsiteX11011" fmla="*/ 2345464 w 4826000"/>
              <a:gd name="connsiteY11011" fmla="*/ 5787088 h 6857957"/>
              <a:gd name="connsiteX11012" fmla="*/ 2350264 w 4826000"/>
              <a:gd name="connsiteY11012" fmla="*/ 5787088 h 6857957"/>
              <a:gd name="connsiteX11013" fmla="*/ 2361462 w 4826000"/>
              <a:gd name="connsiteY11013" fmla="*/ 5787088 h 6857957"/>
              <a:gd name="connsiteX11014" fmla="*/ 2372981 w 4826000"/>
              <a:gd name="connsiteY11014" fmla="*/ 5786762 h 6857957"/>
              <a:gd name="connsiteX11015" fmla="*/ 2374902 w 4826000"/>
              <a:gd name="connsiteY11015" fmla="*/ 5797508 h 6857957"/>
              <a:gd name="connsiteX11016" fmla="*/ 2369781 w 4826000"/>
              <a:gd name="connsiteY11016" fmla="*/ 5795880 h 6857957"/>
              <a:gd name="connsiteX11017" fmla="*/ 2364342 w 4826000"/>
              <a:gd name="connsiteY11017" fmla="*/ 5794577 h 6857957"/>
              <a:gd name="connsiteX11018" fmla="*/ 2352823 w 4826000"/>
              <a:gd name="connsiteY11018" fmla="*/ 5791972 h 6857957"/>
              <a:gd name="connsiteX11019" fmla="*/ 2347064 w 4826000"/>
              <a:gd name="connsiteY11019" fmla="*/ 5790670 h 6857957"/>
              <a:gd name="connsiteX11020" fmla="*/ 2341945 w 4826000"/>
              <a:gd name="connsiteY11020" fmla="*/ 5789042 h 6857957"/>
              <a:gd name="connsiteX11021" fmla="*/ 2337465 w 4826000"/>
              <a:gd name="connsiteY11021" fmla="*/ 5787088 h 6857957"/>
              <a:gd name="connsiteX11022" fmla="*/ 2335226 w 4826000"/>
              <a:gd name="connsiteY11022" fmla="*/ 5786111 h 6857957"/>
              <a:gd name="connsiteX11023" fmla="*/ 735330 w 4826000"/>
              <a:gd name="connsiteY11023" fmla="*/ 5778458 h 6857957"/>
              <a:gd name="connsiteX11024" fmla="*/ 738823 w 4826000"/>
              <a:gd name="connsiteY11024" fmla="*/ 5779761 h 6857957"/>
              <a:gd name="connsiteX11025" fmla="*/ 742633 w 4826000"/>
              <a:gd name="connsiteY11025" fmla="*/ 5781063 h 6857957"/>
              <a:gd name="connsiteX11026" fmla="*/ 746760 w 4826000"/>
              <a:gd name="connsiteY11026" fmla="*/ 5782366 h 6857957"/>
              <a:gd name="connsiteX11027" fmla="*/ 751206 w 4826000"/>
              <a:gd name="connsiteY11027" fmla="*/ 5783017 h 6857957"/>
              <a:gd name="connsiteX11028" fmla="*/ 761048 w 4826000"/>
              <a:gd name="connsiteY11028" fmla="*/ 5784645 h 6857957"/>
              <a:gd name="connsiteX11029" fmla="*/ 771525 w 4826000"/>
              <a:gd name="connsiteY11029" fmla="*/ 5786274 h 6857957"/>
              <a:gd name="connsiteX11030" fmla="*/ 793751 w 4826000"/>
              <a:gd name="connsiteY11030" fmla="*/ 5787902 h 6857957"/>
              <a:gd name="connsiteX11031" fmla="*/ 804863 w 4826000"/>
              <a:gd name="connsiteY11031" fmla="*/ 5788879 h 6857957"/>
              <a:gd name="connsiteX11032" fmla="*/ 815659 w 4826000"/>
              <a:gd name="connsiteY11032" fmla="*/ 5789856 h 6857957"/>
              <a:gd name="connsiteX11033" fmla="*/ 815976 w 4826000"/>
              <a:gd name="connsiteY11033" fmla="*/ 5789856 h 6857957"/>
              <a:gd name="connsiteX11034" fmla="*/ 815976 w 4826000"/>
              <a:gd name="connsiteY11034" fmla="*/ 5790181 h 6857957"/>
              <a:gd name="connsiteX11035" fmla="*/ 814706 w 4826000"/>
              <a:gd name="connsiteY11035" fmla="*/ 5790507 h 6857957"/>
              <a:gd name="connsiteX11036" fmla="*/ 806451 w 4826000"/>
              <a:gd name="connsiteY11036" fmla="*/ 5790833 h 6857957"/>
              <a:gd name="connsiteX11037" fmla="*/ 793116 w 4826000"/>
              <a:gd name="connsiteY11037" fmla="*/ 5791158 h 6857957"/>
              <a:gd name="connsiteX11038" fmla="*/ 777241 w 4826000"/>
              <a:gd name="connsiteY11038" fmla="*/ 5790507 h 6857957"/>
              <a:gd name="connsiteX11039" fmla="*/ 768985 w 4826000"/>
              <a:gd name="connsiteY11039" fmla="*/ 5790181 h 6857957"/>
              <a:gd name="connsiteX11040" fmla="*/ 761048 w 4826000"/>
              <a:gd name="connsiteY11040" fmla="*/ 5789530 h 6857957"/>
              <a:gd name="connsiteX11041" fmla="*/ 753746 w 4826000"/>
              <a:gd name="connsiteY11041" fmla="*/ 5788553 h 6857957"/>
              <a:gd name="connsiteX11042" fmla="*/ 747078 w 4826000"/>
              <a:gd name="connsiteY11042" fmla="*/ 5787251 h 6857957"/>
              <a:gd name="connsiteX11043" fmla="*/ 741680 w 4826000"/>
              <a:gd name="connsiteY11043" fmla="*/ 5785297 h 6857957"/>
              <a:gd name="connsiteX11044" fmla="*/ 739775 w 4826000"/>
              <a:gd name="connsiteY11044" fmla="*/ 5784320 h 6857957"/>
              <a:gd name="connsiteX11045" fmla="*/ 737870 w 4826000"/>
              <a:gd name="connsiteY11045" fmla="*/ 5783343 h 6857957"/>
              <a:gd name="connsiteX11046" fmla="*/ 736283 w 4826000"/>
              <a:gd name="connsiteY11046" fmla="*/ 5782366 h 6857957"/>
              <a:gd name="connsiteX11047" fmla="*/ 735330 w 4826000"/>
              <a:gd name="connsiteY11047" fmla="*/ 5781063 h 6857957"/>
              <a:gd name="connsiteX11048" fmla="*/ 735013 w 4826000"/>
              <a:gd name="connsiteY11048" fmla="*/ 5779761 h 6857957"/>
              <a:gd name="connsiteX11049" fmla="*/ 2201863 w 4826000"/>
              <a:gd name="connsiteY11049" fmla="*/ 5776871 h 6857957"/>
              <a:gd name="connsiteX11050" fmla="*/ 2205355 w 4826000"/>
              <a:gd name="connsiteY11050" fmla="*/ 5776871 h 6857957"/>
              <a:gd name="connsiteX11051" fmla="*/ 2207895 w 4826000"/>
              <a:gd name="connsiteY11051" fmla="*/ 5777517 h 6857957"/>
              <a:gd name="connsiteX11052" fmla="*/ 2210118 w 4826000"/>
              <a:gd name="connsiteY11052" fmla="*/ 5778163 h 6857957"/>
              <a:gd name="connsiteX11053" fmla="*/ 2212023 w 4826000"/>
              <a:gd name="connsiteY11053" fmla="*/ 5778809 h 6857957"/>
              <a:gd name="connsiteX11054" fmla="*/ 2213611 w 4826000"/>
              <a:gd name="connsiteY11054" fmla="*/ 5779777 h 6857957"/>
              <a:gd name="connsiteX11055" fmla="*/ 2214563 w 4826000"/>
              <a:gd name="connsiteY11055" fmla="*/ 5781069 h 6857957"/>
              <a:gd name="connsiteX11056" fmla="*/ 2215515 w 4826000"/>
              <a:gd name="connsiteY11056" fmla="*/ 5782037 h 6857957"/>
              <a:gd name="connsiteX11057" fmla="*/ 2216150 w 4826000"/>
              <a:gd name="connsiteY11057" fmla="*/ 5783329 h 6857957"/>
              <a:gd name="connsiteX11058" fmla="*/ 2216785 w 4826000"/>
              <a:gd name="connsiteY11058" fmla="*/ 5786558 h 6857957"/>
              <a:gd name="connsiteX11059" fmla="*/ 2217103 w 4826000"/>
              <a:gd name="connsiteY11059" fmla="*/ 5789787 h 6857957"/>
              <a:gd name="connsiteX11060" fmla="*/ 2217420 w 4826000"/>
              <a:gd name="connsiteY11060" fmla="*/ 5793015 h 6857957"/>
              <a:gd name="connsiteX11061" fmla="*/ 2217739 w 4826000"/>
              <a:gd name="connsiteY11061" fmla="*/ 5795921 h 6857957"/>
              <a:gd name="connsiteX11062" fmla="*/ 2214245 w 4826000"/>
              <a:gd name="connsiteY11062" fmla="*/ 5794630 h 6857957"/>
              <a:gd name="connsiteX11063" fmla="*/ 2211071 w 4826000"/>
              <a:gd name="connsiteY11063" fmla="*/ 5792692 h 6857957"/>
              <a:gd name="connsiteX11064" fmla="*/ 2208531 w 4826000"/>
              <a:gd name="connsiteY11064" fmla="*/ 5790432 h 6857957"/>
              <a:gd name="connsiteX11065" fmla="*/ 2206308 w 4826000"/>
              <a:gd name="connsiteY11065" fmla="*/ 5788495 h 6857957"/>
              <a:gd name="connsiteX11066" fmla="*/ 2204720 w 4826000"/>
              <a:gd name="connsiteY11066" fmla="*/ 5785912 h 6857957"/>
              <a:gd name="connsiteX11067" fmla="*/ 2203133 w 4826000"/>
              <a:gd name="connsiteY11067" fmla="*/ 5783006 h 6857957"/>
              <a:gd name="connsiteX11068" fmla="*/ 2202180 w 4826000"/>
              <a:gd name="connsiteY11068" fmla="*/ 5780100 h 6857957"/>
              <a:gd name="connsiteX11069" fmla="*/ 1679575 w 4826000"/>
              <a:gd name="connsiteY11069" fmla="*/ 5773696 h 6857957"/>
              <a:gd name="connsiteX11070" fmla="*/ 1686294 w 4826000"/>
              <a:gd name="connsiteY11070" fmla="*/ 5775255 h 6857957"/>
              <a:gd name="connsiteX11071" fmla="*/ 1692053 w 4826000"/>
              <a:gd name="connsiteY11071" fmla="*/ 5776191 h 6857957"/>
              <a:gd name="connsiteX11072" fmla="*/ 1697173 w 4826000"/>
              <a:gd name="connsiteY11072" fmla="*/ 5776815 h 6857957"/>
              <a:gd name="connsiteX11073" fmla="*/ 1701972 w 4826000"/>
              <a:gd name="connsiteY11073" fmla="*/ 5777126 h 6857957"/>
              <a:gd name="connsiteX11074" fmla="*/ 1706451 w 4826000"/>
              <a:gd name="connsiteY11074" fmla="*/ 5777750 h 6857957"/>
              <a:gd name="connsiteX11075" fmla="*/ 1710611 w 4826000"/>
              <a:gd name="connsiteY11075" fmla="*/ 5778998 h 6857957"/>
              <a:gd name="connsiteX11076" fmla="*/ 1715731 w 4826000"/>
              <a:gd name="connsiteY11076" fmla="*/ 5780557 h 6857957"/>
              <a:gd name="connsiteX11077" fmla="*/ 1717970 w 4826000"/>
              <a:gd name="connsiteY11077" fmla="*/ 5781804 h 6857957"/>
              <a:gd name="connsiteX11078" fmla="*/ 1720850 w 4826000"/>
              <a:gd name="connsiteY11078" fmla="*/ 5783051 h 6857957"/>
              <a:gd name="connsiteX11079" fmla="*/ 1720210 w 4826000"/>
              <a:gd name="connsiteY11079" fmla="*/ 5784299 h 6857957"/>
              <a:gd name="connsiteX11080" fmla="*/ 1719250 w 4826000"/>
              <a:gd name="connsiteY11080" fmla="*/ 5785234 h 6857957"/>
              <a:gd name="connsiteX11081" fmla="*/ 1718290 w 4826000"/>
              <a:gd name="connsiteY11081" fmla="*/ 5786170 h 6857957"/>
              <a:gd name="connsiteX11082" fmla="*/ 1717010 w 4826000"/>
              <a:gd name="connsiteY11082" fmla="*/ 5786482 h 6857957"/>
              <a:gd name="connsiteX11083" fmla="*/ 1715731 w 4826000"/>
              <a:gd name="connsiteY11083" fmla="*/ 5786793 h 6857957"/>
              <a:gd name="connsiteX11084" fmla="*/ 1714131 w 4826000"/>
              <a:gd name="connsiteY11084" fmla="*/ 5786482 h 6857957"/>
              <a:gd name="connsiteX11085" fmla="*/ 1710611 w 4826000"/>
              <a:gd name="connsiteY11085" fmla="*/ 5785858 h 6857957"/>
              <a:gd name="connsiteX11086" fmla="*/ 1708051 w 4826000"/>
              <a:gd name="connsiteY11086" fmla="*/ 5784299 h 6857957"/>
              <a:gd name="connsiteX11087" fmla="*/ 1707091 w 4826000"/>
              <a:gd name="connsiteY11087" fmla="*/ 5783363 h 6857957"/>
              <a:gd name="connsiteX11088" fmla="*/ 1706132 w 4826000"/>
              <a:gd name="connsiteY11088" fmla="*/ 5782428 h 6857957"/>
              <a:gd name="connsiteX11089" fmla="*/ 1705492 w 4826000"/>
              <a:gd name="connsiteY11089" fmla="*/ 5781492 h 6857957"/>
              <a:gd name="connsiteX11090" fmla="*/ 1705492 w 4826000"/>
              <a:gd name="connsiteY11090" fmla="*/ 5780557 h 6857957"/>
              <a:gd name="connsiteX11091" fmla="*/ 1706132 w 4826000"/>
              <a:gd name="connsiteY11091" fmla="*/ 5779309 h 6857957"/>
              <a:gd name="connsiteX11092" fmla="*/ 1707091 w 4826000"/>
              <a:gd name="connsiteY11092" fmla="*/ 5778374 h 6857957"/>
              <a:gd name="connsiteX11093" fmla="*/ 1704532 w 4826000"/>
              <a:gd name="connsiteY11093" fmla="*/ 5778998 h 6857957"/>
              <a:gd name="connsiteX11094" fmla="*/ 1701972 w 4826000"/>
              <a:gd name="connsiteY11094" fmla="*/ 5780557 h 6857957"/>
              <a:gd name="connsiteX11095" fmla="*/ 1700053 w 4826000"/>
              <a:gd name="connsiteY11095" fmla="*/ 5782428 h 6857957"/>
              <a:gd name="connsiteX11096" fmla="*/ 1698133 w 4826000"/>
              <a:gd name="connsiteY11096" fmla="*/ 5784299 h 6857957"/>
              <a:gd name="connsiteX11097" fmla="*/ 1697173 w 4826000"/>
              <a:gd name="connsiteY11097" fmla="*/ 5786793 h 6857957"/>
              <a:gd name="connsiteX11098" fmla="*/ 1697173 w 4826000"/>
              <a:gd name="connsiteY11098" fmla="*/ 5787417 h 6857957"/>
              <a:gd name="connsiteX11099" fmla="*/ 1697493 w 4826000"/>
              <a:gd name="connsiteY11099" fmla="*/ 5788353 h 6857957"/>
              <a:gd name="connsiteX11100" fmla="*/ 1697813 w 4826000"/>
              <a:gd name="connsiteY11100" fmla="*/ 5788665 h 6857957"/>
              <a:gd name="connsiteX11101" fmla="*/ 1699092 w 4826000"/>
              <a:gd name="connsiteY11101" fmla="*/ 5788976 h 6857957"/>
              <a:gd name="connsiteX11102" fmla="*/ 1700372 w 4826000"/>
              <a:gd name="connsiteY11102" fmla="*/ 5789288 h 6857957"/>
              <a:gd name="connsiteX11103" fmla="*/ 1701972 w 4826000"/>
              <a:gd name="connsiteY11103" fmla="*/ 5788976 h 6857957"/>
              <a:gd name="connsiteX11104" fmla="*/ 1700053 w 4826000"/>
              <a:gd name="connsiteY11104" fmla="*/ 5790224 h 6857957"/>
              <a:gd name="connsiteX11105" fmla="*/ 1697493 w 4826000"/>
              <a:gd name="connsiteY11105" fmla="*/ 5791159 h 6857957"/>
              <a:gd name="connsiteX11106" fmla="*/ 1695573 w 4826000"/>
              <a:gd name="connsiteY11106" fmla="*/ 5791159 h 6857957"/>
              <a:gd name="connsiteX11107" fmla="*/ 1693653 w 4826000"/>
              <a:gd name="connsiteY11107" fmla="*/ 5791159 h 6857957"/>
              <a:gd name="connsiteX11108" fmla="*/ 1691733 w 4826000"/>
              <a:gd name="connsiteY11108" fmla="*/ 5790536 h 6857957"/>
              <a:gd name="connsiteX11109" fmla="*/ 1689494 w 4826000"/>
              <a:gd name="connsiteY11109" fmla="*/ 5789600 h 6857957"/>
              <a:gd name="connsiteX11110" fmla="*/ 1687894 w 4826000"/>
              <a:gd name="connsiteY11110" fmla="*/ 5788665 h 6857957"/>
              <a:gd name="connsiteX11111" fmla="*/ 1686294 w 4826000"/>
              <a:gd name="connsiteY11111" fmla="*/ 5787105 h 6857957"/>
              <a:gd name="connsiteX11112" fmla="*/ 1685014 w 4826000"/>
              <a:gd name="connsiteY11112" fmla="*/ 5785858 h 6857957"/>
              <a:gd name="connsiteX11113" fmla="*/ 1683414 w 4826000"/>
              <a:gd name="connsiteY11113" fmla="*/ 5783675 h 6857957"/>
              <a:gd name="connsiteX11114" fmla="*/ 1681175 w 4826000"/>
              <a:gd name="connsiteY11114" fmla="*/ 5780245 h 6857957"/>
              <a:gd name="connsiteX11115" fmla="*/ 1679895 w 4826000"/>
              <a:gd name="connsiteY11115" fmla="*/ 5776503 h 6857957"/>
              <a:gd name="connsiteX11116" fmla="*/ 1679895 w 4826000"/>
              <a:gd name="connsiteY11116" fmla="*/ 5774944 h 6857957"/>
              <a:gd name="connsiteX11117" fmla="*/ 1263838 w 4826000"/>
              <a:gd name="connsiteY11117" fmla="*/ 5770521 h 6857957"/>
              <a:gd name="connsiteX11118" fmla="*/ 1267275 w 4826000"/>
              <a:gd name="connsiteY11118" fmla="*/ 5770521 h 6857957"/>
              <a:gd name="connsiteX11119" fmla="*/ 1270088 w 4826000"/>
              <a:gd name="connsiteY11119" fmla="*/ 5770839 h 6857957"/>
              <a:gd name="connsiteX11120" fmla="*/ 1272275 w 4826000"/>
              <a:gd name="connsiteY11120" fmla="*/ 5771156 h 6857957"/>
              <a:gd name="connsiteX11121" fmla="*/ 1274775 w 4826000"/>
              <a:gd name="connsiteY11121" fmla="*/ 5771791 h 6857957"/>
              <a:gd name="connsiteX11122" fmla="*/ 1278526 w 4826000"/>
              <a:gd name="connsiteY11122" fmla="*/ 5773061 h 6857957"/>
              <a:gd name="connsiteX11123" fmla="*/ 1282276 w 4826000"/>
              <a:gd name="connsiteY11123" fmla="*/ 5774649 h 6857957"/>
              <a:gd name="connsiteX11124" fmla="*/ 1285713 w 4826000"/>
              <a:gd name="connsiteY11124" fmla="*/ 5775919 h 6857957"/>
              <a:gd name="connsiteX11125" fmla="*/ 1290088 w 4826000"/>
              <a:gd name="connsiteY11125" fmla="*/ 5777506 h 6857957"/>
              <a:gd name="connsiteX11126" fmla="*/ 1292588 w 4826000"/>
              <a:gd name="connsiteY11126" fmla="*/ 5777824 h 6857957"/>
              <a:gd name="connsiteX11127" fmla="*/ 1295401 w 4826000"/>
              <a:gd name="connsiteY11127" fmla="*/ 5778141 h 6857957"/>
              <a:gd name="connsiteX11128" fmla="*/ 1294776 w 4826000"/>
              <a:gd name="connsiteY11128" fmla="*/ 5779729 h 6857957"/>
              <a:gd name="connsiteX11129" fmla="*/ 1294463 w 4826000"/>
              <a:gd name="connsiteY11129" fmla="*/ 5781634 h 6857957"/>
              <a:gd name="connsiteX11130" fmla="*/ 1293526 w 4826000"/>
              <a:gd name="connsiteY11130" fmla="*/ 5785761 h 6857957"/>
              <a:gd name="connsiteX11131" fmla="*/ 1293213 w 4826000"/>
              <a:gd name="connsiteY11131" fmla="*/ 5789889 h 6857957"/>
              <a:gd name="connsiteX11132" fmla="*/ 1292588 w 4826000"/>
              <a:gd name="connsiteY11132" fmla="*/ 5791794 h 6857957"/>
              <a:gd name="connsiteX11133" fmla="*/ 1291651 w 4826000"/>
              <a:gd name="connsiteY11133" fmla="*/ 5794017 h 6857957"/>
              <a:gd name="connsiteX11134" fmla="*/ 1290713 w 4826000"/>
              <a:gd name="connsiteY11134" fmla="*/ 5795922 h 6857957"/>
              <a:gd name="connsiteX11135" fmla="*/ 1288838 w 4826000"/>
              <a:gd name="connsiteY11135" fmla="*/ 5797509 h 6857957"/>
              <a:gd name="connsiteX11136" fmla="*/ 1286339 w 4826000"/>
              <a:gd name="connsiteY11136" fmla="*/ 5799097 h 6857957"/>
              <a:gd name="connsiteX11137" fmla="*/ 1283214 w 4826000"/>
              <a:gd name="connsiteY11137" fmla="*/ 5800684 h 6857957"/>
              <a:gd name="connsiteX11138" fmla="*/ 1279151 w 4826000"/>
              <a:gd name="connsiteY11138" fmla="*/ 5801954 h 6857957"/>
              <a:gd name="connsiteX11139" fmla="*/ 1274464 w 4826000"/>
              <a:gd name="connsiteY11139" fmla="*/ 5802907 h 6857957"/>
              <a:gd name="connsiteX11140" fmla="*/ 1268213 w 4826000"/>
              <a:gd name="connsiteY11140" fmla="*/ 5803542 h 6857957"/>
              <a:gd name="connsiteX11141" fmla="*/ 1261025 w 4826000"/>
              <a:gd name="connsiteY11141" fmla="*/ 5803859 h 6857957"/>
              <a:gd name="connsiteX11142" fmla="*/ 1271025 w 4826000"/>
              <a:gd name="connsiteY11142" fmla="*/ 5799732 h 6857957"/>
              <a:gd name="connsiteX11143" fmla="*/ 1275400 w 4826000"/>
              <a:gd name="connsiteY11143" fmla="*/ 5797509 h 6857957"/>
              <a:gd name="connsiteX11144" fmla="*/ 1279151 w 4826000"/>
              <a:gd name="connsiteY11144" fmla="*/ 5795287 h 6857957"/>
              <a:gd name="connsiteX11145" fmla="*/ 1281027 w 4826000"/>
              <a:gd name="connsiteY11145" fmla="*/ 5794017 h 6857957"/>
              <a:gd name="connsiteX11146" fmla="*/ 1282276 w 4826000"/>
              <a:gd name="connsiteY11146" fmla="*/ 5792429 h 6857957"/>
              <a:gd name="connsiteX11147" fmla="*/ 1283526 w 4826000"/>
              <a:gd name="connsiteY11147" fmla="*/ 5790842 h 6857957"/>
              <a:gd name="connsiteX11148" fmla="*/ 1284152 w 4826000"/>
              <a:gd name="connsiteY11148" fmla="*/ 5789254 h 6857957"/>
              <a:gd name="connsiteX11149" fmla="*/ 1284463 w 4826000"/>
              <a:gd name="connsiteY11149" fmla="*/ 5787349 h 6857957"/>
              <a:gd name="connsiteX11150" fmla="*/ 1284463 w 4826000"/>
              <a:gd name="connsiteY11150" fmla="*/ 5785761 h 6857957"/>
              <a:gd name="connsiteX11151" fmla="*/ 1284152 w 4826000"/>
              <a:gd name="connsiteY11151" fmla="*/ 5783221 h 6857957"/>
              <a:gd name="connsiteX11152" fmla="*/ 1283214 w 4826000"/>
              <a:gd name="connsiteY11152" fmla="*/ 5781316 h 6857957"/>
              <a:gd name="connsiteX11153" fmla="*/ 1274464 w 4826000"/>
              <a:gd name="connsiteY11153" fmla="*/ 5784174 h 6857957"/>
              <a:gd name="connsiteX11154" fmla="*/ 1271650 w 4826000"/>
              <a:gd name="connsiteY11154" fmla="*/ 5785126 h 6857957"/>
              <a:gd name="connsiteX11155" fmla="*/ 1270400 w 4826000"/>
              <a:gd name="connsiteY11155" fmla="*/ 5785444 h 6857957"/>
              <a:gd name="connsiteX11156" fmla="*/ 1269775 w 4826000"/>
              <a:gd name="connsiteY11156" fmla="*/ 5785444 h 6857957"/>
              <a:gd name="connsiteX11157" fmla="*/ 1269463 w 4826000"/>
              <a:gd name="connsiteY11157" fmla="*/ 5784491 h 6857957"/>
              <a:gd name="connsiteX11158" fmla="*/ 1270088 w 4826000"/>
              <a:gd name="connsiteY11158" fmla="*/ 5782586 h 6857957"/>
              <a:gd name="connsiteX11159" fmla="*/ 1270713 w 4826000"/>
              <a:gd name="connsiteY11159" fmla="*/ 5781316 h 6857957"/>
              <a:gd name="connsiteX11160" fmla="*/ 1270713 w 4826000"/>
              <a:gd name="connsiteY11160" fmla="*/ 5779729 h 6857957"/>
              <a:gd name="connsiteX11161" fmla="*/ 1270400 w 4826000"/>
              <a:gd name="connsiteY11161" fmla="*/ 5778459 h 6857957"/>
              <a:gd name="connsiteX11162" fmla="*/ 1269775 w 4826000"/>
              <a:gd name="connsiteY11162" fmla="*/ 5776554 h 6857957"/>
              <a:gd name="connsiteX11163" fmla="*/ 1267900 w 4826000"/>
              <a:gd name="connsiteY11163" fmla="*/ 5774966 h 6857957"/>
              <a:gd name="connsiteX11164" fmla="*/ 1265088 w 4826000"/>
              <a:gd name="connsiteY11164" fmla="*/ 5773696 h 6857957"/>
              <a:gd name="connsiteX11165" fmla="*/ 1261338 w 4826000"/>
              <a:gd name="connsiteY11165" fmla="*/ 5772109 h 6857957"/>
              <a:gd name="connsiteX11166" fmla="*/ 1255713 w 4826000"/>
              <a:gd name="connsiteY11166" fmla="*/ 5771156 h 6857957"/>
              <a:gd name="connsiteX11167" fmla="*/ 1260088 w 4826000"/>
              <a:gd name="connsiteY11167" fmla="*/ 5770839 h 6857957"/>
              <a:gd name="connsiteX11168" fmla="*/ 960846 w 4826000"/>
              <a:gd name="connsiteY11168" fmla="*/ 5765758 h 6857957"/>
              <a:gd name="connsiteX11169" fmla="*/ 963047 w 4826000"/>
              <a:gd name="connsiteY11169" fmla="*/ 5766408 h 6857957"/>
              <a:gd name="connsiteX11170" fmla="*/ 964933 w 4826000"/>
              <a:gd name="connsiteY11170" fmla="*/ 5767057 h 6857957"/>
              <a:gd name="connsiteX11171" fmla="*/ 965876 w 4826000"/>
              <a:gd name="connsiteY11171" fmla="*/ 5767707 h 6857957"/>
              <a:gd name="connsiteX11172" fmla="*/ 966190 w 4826000"/>
              <a:gd name="connsiteY11172" fmla="*/ 5768681 h 6857957"/>
              <a:gd name="connsiteX11173" fmla="*/ 966505 w 4826000"/>
              <a:gd name="connsiteY11173" fmla="*/ 5769655 h 6857957"/>
              <a:gd name="connsiteX11174" fmla="*/ 966190 w 4826000"/>
              <a:gd name="connsiteY11174" fmla="*/ 5770629 h 6857957"/>
              <a:gd name="connsiteX11175" fmla="*/ 965563 w 4826000"/>
              <a:gd name="connsiteY11175" fmla="*/ 5772902 h 6857957"/>
              <a:gd name="connsiteX11176" fmla="*/ 964933 w 4826000"/>
              <a:gd name="connsiteY11176" fmla="*/ 5774850 h 6857957"/>
              <a:gd name="connsiteX11177" fmla="*/ 964619 w 4826000"/>
              <a:gd name="connsiteY11177" fmla="*/ 5775824 h 6857957"/>
              <a:gd name="connsiteX11178" fmla="*/ 964933 w 4826000"/>
              <a:gd name="connsiteY11178" fmla="*/ 5777123 h 6857957"/>
              <a:gd name="connsiteX11179" fmla="*/ 965563 w 4826000"/>
              <a:gd name="connsiteY11179" fmla="*/ 5778422 h 6857957"/>
              <a:gd name="connsiteX11180" fmla="*/ 966505 w 4826000"/>
              <a:gd name="connsiteY11180" fmla="*/ 5779721 h 6857957"/>
              <a:gd name="connsiteX11181" fmla="*/ 967762 w 4826000"/>
              <a:gd name="connsiteY11181" fmla="*/ 5781020 h 6857957"/>
              <a:gd name="connsiteX11182" fmla="*/ 969963 w 4826000"/>
              <a:gd name="connsiteY11182" fmla="*/ 5781994 h 6857957"/>
              <a:gd name="connsiteX11183" fmla="*/ 967134 w 4826000"/>
              <a:gd name="connsiteY11183" fmla="*/ 5781020 h 6857957"/>
              <a:gd name="connsiteX11184" fmla="*/ 963990 w 4826000"/>
              <a:gd name="connsiteY11184" fmla="*/ 5780370 h 6857957"/>
              <a:gd name="connsiteX11185" fmla="*/ 961161 w 4826000"/>
              <a:gd name="connsiteY11185" fmla="*/ 5780046 h 6857957"/>
              <a:gd name="connsiteX11186" fmla="*/ 958960 w 4826000"/>
              <a:gd name="connsiteY11186" fmla="*/ 5780046 h 6857957"/>
              <a:gd name="connsiteX11187" fmla="*/ 956131 w 4826000"/>
              <a:gd name="connsiteY11187" fmla="*/ 5780370 h 6857957"/>
              <a:gd name="connsiteX11188" fmla="*/ 954245 w 4826000"/>
              <a:gd name="connsiteY11188" fmla="*/ 5780695 h 6857957"/>
              <a:gd name="connsiteX11189" fmla="*/ 952359 w 4826000"/>
              <a:gd name="connsiteY11189" fmla="*/ 5781345 h 6857957"/>
              <a:gd name="connsiteX11190" fmla="*/ 950473 w 4826000"/>
              <a:gd name="connsiteY11190" fmla="*/ 5782319 h 6857957"/>
              <a:gd name="connsiteX11191" fmla="*/ 948901 w 4826000"/>
              <a:gd name="connsiteY11191" fmla="*/ 5783293 h 6857957"/>
              <a:gd name="connsiteX11192" fmla="*/ 947643 w 4826000"/>
              <a:gd name="connsiteY11192" fmla="*/ 5784592 h 6857957"/>
              <a:gd name="connsiteX11193" fmla="*/ 946700 w 4826000"/>
              <a:gd name="connsiteY11193" fmla="*/ 5786215 h 6857957"/>
              <a:gd name="connsiteX11194" fmla="*/ 946072 w 4826000"/>
              <a:gd name="connsiteY11194" fmla="*/ 5787514 h 6857957"/>
              <a:gd name="connsiteX11195" fmla="*/ 945757 w 4826000"/>
              <a:gd name="connsiteY11195" fmla="*/ 5789138 h 6857957"/>
              <a:gd name="connsiteX11196" fmla="*/ 945443 w 4826000"/>
              <a:gd name="connsiteY11196" fmla="*/ 5790761 h 6857957"/>
              <a:gd name="connsiteX11197" fmla="*/ 945757 w 4826000"/>
              <a:gd name="connsiteY11197" fmla="*/ 5792385 h 6857957"/>
              <a:gd name="connsiteX11198" fmla="*/ 946386 w 4826000"/>
              <a:gd name="connsiteY11198" fmla="*/ 5794333 h 6857957"/>
              <a:gd name="connsiteX11199" fmla="*/ 942614 w 4826000"/>
              <a:gd name="connsiteY11199" fmla="*/ 5792060 h 6857957"/>
              <a:gd name="connsiteX11200" fmla="*/ 939785 w 4826000"/>
              <a:gd name="connsiteY11200" fmla="*/ 5790437 h 6857957"/>
              <a:gd name="connsiteX11201" fmla="*/ 939156 w 4826000"/>
              <a:gd name="connsiteY11201" fmla="*/ 5789463 h 6857957"/>
              <a:gd name="connsiteX11202" fmla="*/ 938527 w 4826000"/>
              <a:gd name="connsiteY11202" fmla="*/ 5788488 h 6857957"/>
              <a:gd name="connsiteX11203" fmla="*/ 938213 w 4826000"/>
              <a:gd name="connsiteY11203" fmla="*/ 5787514 h 6857957"/>
              <a:gd name="connsiteX11204" fmla="*/ 938213 w 4826000"/>
              <a:gd name="connsiteY11204" fmla="*/ 5786865 h 6857957"/>
              <a:gd name="connsiteX11205" fmla="*/ 938527 w 4826000"/>
              <a:gd name="connsiteY11205" fmla="*/ 5785891 h 6857957"/>
              <a:gd name="connsiteX11206" fmla="*/ 938841 w 4826000"/>
              <a:gd name="connsiteY11206" fmla="*/ 5784916 h 6857957"/>
              <a:gd name="connsiteX11207" fmla="*/ 940099 w 4826000"/>
              <a:gd name="connsiteY11207" fmla="*/ 5782968 h 6857957"/>
              <a:gd name="connsiteX11208" fmla="*/ 941985 w 4826000"/>
              <a:gd name="connsiteY11208" fmla="*/ 5781345 h 6857957"/>
              <a:gd name="connsiteX11209" fmla="*/ 944815 w 4826000"/>
              <a:gd name="connsiteY11209" fmla="*/ 5779721 h 6857957"/>
              <a:gd name="connsiteX11210" fmla="*/ 950158 w 4826000"/>
              <a:gd name="connsiteY11210" fmla="*/ 5776149 h 6857957"/>
              <a:gd name="connsiteX11211" fmla="*/ 955502 w 4826000"/>
              <a:gd name="connsiteY11211" fmla="*/ 5772902 h 6857957"/>
              <a:gd name="connsiteX11212" fmla="*/ 958017 w 4826000"/>
              <a:gd name="connsiteY11212" fmla="*/ 5771278 h 6857957"/>
              <a:gd name="connsiteX11213" fmla="*/ 959589 w 4826000"/>
              <a:gd name="connsiteY11213" fmla="*/ 5769005 h 6857957"/>
              <a:gd name="connsiteX11214" fmla="*/ 960532 w 4826000"/>
              <a:gd name="connsiteY11214" fmla="*/ 5767382 h 6857957"/>
              <a:gd name="connsiteX11215" fmla="*/ 960846 w 4826000"/>
              <a:gd name="connsiteY11215" fmla="*/ 5766408 h 6857957"/>
              <a:gd name="connsiteX11216" fmla="*/ 2334895 w 4826000"/>
              <a:gd name="connsiteY11216" fmla="*/ 5759408 h 6857957"/>
              <a:gd name="connsiteX11217" fmla="*/ 2339658 w 4826000"/>
              <a:gd name="connsiteY11217" fmla="*/ 5760678 h 6857957"/>
              <a:gd name="connsiteX11218" fmla="*/ 2343468 w 4826000"/>
              <a:gd name="connsiteY11218" fmla="*/ 5761948 h 6857957"/>
              <a:gd name="connsiteX11219" fmla="*/ 2346008 w 4826000"/>
              <a:gd name="connsiteY11219" fmla="*/ 5764171 h 6857957"/>
              <a:gd name="connsiteX11220" fmla="*/ 2347914 w 4826000"/>
              <a:gd name="connsiteY11220" fmla="*/ 5766393 h 6857957"/>
              <a:gd name="connsiteX11221" fmla="*/ 2349183 w 4826000"/>
              <a:gd name="connsiteY11221" fmla="*/ 5768933 h 6857957"/>
              <a:gd name="connsiteX11222" fmla="*/ 2350454 w 4826000"/>
              <a:gd name="connsiteY11222" fmla="*/ 5772108 h 6857957"/>
              <a:gd name="connsiteX11223" fmla="*/ 2351088 w 4826000"/>
              <a:gd name="connsiteY11223" fmla="*/ 5774966 h 6857957"/>
              <a:gd name="connsiteX11224" fmla="*/ 2351088 w 4826000"/>
              <a:gd name="connsiteY11224" fmla="*/ 5778458 h 6857957"/>
              <a:gd name="connsiteX11225" fmla="*/ 2346960 w 4826000"/>
              <a:gd name="connsiteY11225" fmla="*/ 5777823 h 6857957"/>
              <a:gd name="connsiteX11226" fmla="*/ 2343468 w 4826000"/>
              <a:gd name="connsiteY11226" fmla="*/ 5776553 h 6857957"/>
              <a:gd name="connsiteX11227" fmla="*/ 2337435 w 4826000"/>
              <a:gd name="connsiteY11227" fmla="*/ 5774648 h 6857957"/>
              <a:gd name="connsiteX11228" fmla="*/ 2333626 w 4826000"/>
              <a:gd name="connsiteY11228" fmla="*/ 5773696 h 6857957"/>
              <a:gd name="connsiteX11229" fmla="*/ 2329815 w 4826000"/>
              <a:gd name="connsiteY11229" fmla="*/ 5773061 h 6857957"/>
              <a:gd name="connsiteX11230" fmla="*/ 2324418 w 4826000"/>
              <a:gd name="connsiteY11230" fmla="*/ 5773061 h 6857957"/>
              <a:gd name="connsiteX11231" fmla="*/ 2317750 w 4826000"/>
              <a:gd name="connsiteY11231" fmla="*/ 5773696 h 6857957"/>
              <a:gd name="connsiteX11232" fmla="*/ 2322830 w 4826000"/>
              <a:gd name="connsiteY11232" fmla="*/ 5772108 h 6857957"/>
              <a:gd name="connsiteX11233" fmla="*/ 2328227 w 4826000"/>
              <a:gd name="connsiteY11233" fmla="*/ 5770838 h 6857957"/>
              <a:gd name="connsiteX11234" fmla="*/ 2332990 w 4826000"/>
              <a:gd name="connsiteY11234" fmla="*/ 5769251 h 6857957"/>
              <a:gd name="connsiteX11235" fmla="*/ 2337118 w 4826000"/>
              <a:gd name="connsiteY11235" fmla="*/ 5768298 h 6857957"/>
              <a:gd name="connsiteX11236" fmla="*/ 2338706 w 4826000"/>
              <a:gd name="connsiteY11236" fmla="*/ 5767663 h 6857957"/>
              <a:gd name="connsiteX11237" fmla="*/ 2339658 w 4826000"/>
              <a:gd name="connsiteY11237" fmla="*/ 5767028 h 6857957"/>
              <a:gd name="connsiteX11238" fmla="*/ 2340610 w 4826000"/>
              <a:gd name="connsiteY11238" fmla="*/ 5766076 h 6857957"/>
              <a:gd name="connsiteX11239" fmla="*/ 2340610 w 4826000"/>
              <a:gd name="connsiteY11239" fmla="*/ 5765123 h 6857957"/>
              <a:gd name="connsiteX11240" fmla="*/ 2340293 w 4826000"/>
              <a:gd name="connsiteY11240" fmla="*/ 5764171 h 6857957"/>
              <a:gd name="connsiteX11241" fmla="*/ 2339340 w 4826000"/>
              <a:gd name="connsiteY11241" fmla="*/ 5762901 h 6857957"/>
              <a:gd name="connsiteX11242" fmla="*/ 2337753 w 4826000"/>
              <a:gd name="connsiteY11242" fmla="*/ 5760996 h 6857957"/>
              <a:gd name="connsiteX11243" fmla="*/ 2165764 w 4826000"/>
              <a:gd name="connsiteY11243" fmla="*/ 5759408 h 6857957"/>
              <a:gd name="connsiteX11244" fmla="*/ 2170886 w 4826000"/>
              <a:gd name="connsiteY11244" fmla="*/ 5760656 h 6857957"/>
              <a:gd name="connsiteX11245" fmla="*/ 2177290 w 4826000"/>
              <a:gd name="connsiteY11245" fmla="*/ 5761279 h 6857957"/>
              <a:gd name="connsiteX11246" fmla="*/ 2184334 w 4826000"/>
              <a:gd name="connsiteY11246" fmla="*/ 5761591 h 6857957"/>
              <a:gd name="connsiteX11247" fmla="*/ 2192338 w 4826000"/>
              <a:gd name="connsiteY11247" fmla="*/ 5761279 h 6857957"/>
              <a:gd name="connsiteX11248" fmla="*/ 2190097 w 4826000"/>
              <a:gd name="connsiteY11248" fmla="*/ 5763462 h 6857957"/>
              <a:gd name="connsiteX11249" fmla="*/ 2186575 w 4826000"/>
              <a:gd name="connsiteY11249" fmla="*/ 5764710 h 6857957"/>
              <a:gd name="connsiteX11250" fmla="*/ 2183054 w 4826000"/>
              <a:gd name="connsiteY11250" fmla="*/ 5765957 h 6857957"/>
              <a:gd name="connsiteX11251" fmla="*/ 2178250 w 4826000"/>
              <a:gd name="connsiteY11251" fmla="*/ 5767204 h 6857957"/>
              <a:gd name="connsiteX11252" fmla="*/ 2173448 w 4826000"/>
              <a:gd name="connsiteY11252" fmla="*/ 5768140 h 6857957"/>
              <a:gd name="connsiteX11253" fmla="*/ 2168645 w 4826000"/>
              <a:gd name="connsiteY11253" fmla="*/ 5768763 h 6857957"/>
              <a:gd name="connsiteX11254" fmla="*/ 2157119 w 4826000"/>
              <a:gd name="connsiteY11254" fmla="*/ 5770011 h 6857957"/>
              <a:gd name="connsiteX11255" fmla="*/ 2145914 w 4826000"/>
              <a:gd name="connsiteY11255" fmla="*/ 5771570 h 6857957"/>
              <a:gd name="connsiteX11256" fmla="*/ 2134707 w 4826000"/>
              <a:gd name="connsiteY11256" fmla="*/ 5772817 h 6857957"/>
              <a:gd name="connsiteX11257" fmla="*/ 2124462 w 4826000"/>
              <a:gd name="connsiteY11257" fmla="*/ 5774688 h 6857957"/>
              <a:gd name="connsiteX11258" fmla="*/ 2119981 w 4826000"/>
              <a:gd name="connsiteY11258" fmla="*/ 5775624 h 6857957"/>
              <a:gd name="connsiteX11259" fmla="*/ 2116138 w 4826000"/>
              <a:gd name="connsiteY11259" fmla="*/ 5776871 h 6857957"/>
              <a:gd name="connsiteX11260" fmla="*/ 2118379 w 4826000"/>
              <a:gd name="connsiteY11260" fmla="*/ 5775312 h 6857957"/>
              <a:gd name="connsiteX11261" fmla="*/ 2120620 w 4826000"/>
              <a:gd name="connsiteY11261" fmla="*/ 5773441 h 6857957"/>
              <a:gd name="connsiteX11262" fmla="*/ 2125743 w 4826000"/>
              <a:gd name="connsiteY11262" fmla="*/ 5770011 h 6857957"/>
              <a:gd name="connsiteX11263" fmla="*/ 2127984 w 4826000"/>
              <a:gd name="connsiteY11263" fmla="*/ 5768452 h 6857957"/>
              <a:gd name="connsiteX11264" fmla="*/ 2130545 w 4826000"/>
              <a:gd name="connsiteY11264" fmla="*/ 5766892 h 6857957"/>
              <a:gd name="connsiteX11265" fmla="*/ 2132146 w 4826000"/>
              <a:gd name="connsiteY11265" fmla="*/ 5765021 h 6857957"/>
              <a:gd name="connsiteX11266" fmla="*/ 2133427 w 4826000"/>
              <a:gd name="connsiteY11266" fmla="*/ 5762838 h 6857957"/>
              <a:gd name="connsiteX11267" fmla="*/ 2135669 w 4826000"/>
              <a:gd name="connsiteY11267" fmla="*/ 5762838 h 6857957"/>
              <a:gd name="connsiteX11268" fmla="*/ 2138550 w 4826000"/>
              <a:gd name="connsiteY11268" fmla="*/ 5762838 h 6857957"/>
              <a:gd name="connsiteX11269" fmla="*/ 2143992 w 4826000"/>
              <a:gd name="connsiteY11269" fmla="*/ 5763774 h 6857957"/>
              <a:gd name="connsiteX11270" fmla="*/ 2155518 w 4826000"/>
              <a:gd name="connsiteY11270" fmla="*/ 5765021 h 6857957"/>
              <a:gd name="connsiteX11271" fmla="*/ 2160641 w 4826000"/>
              <a:gd name="connsiteY11271" fmla="*/ 5765333 h 6857957"/>
              <a:gd name="connsiteX11272" fmla="*/ 2162562 w 4826000"/>
              <a:gd name="connsiteY11272" fmla="*/ 5765021 h 6857957"/>
              <a:gd name="connsiteX11273" fmla="*/ 2164163 w 4826000"/>
              <a:gd name="connsiteY11273" fmla="*/ 5764710 h 6857957"/>
              <a:gd name="connsiteX11274" fmla="*/ 2165444 w 4826000"/>
              <a:gd name="connsiteY11274" fmla="*/ 5764086 h 6857957"/>
              <a:gd name="connsiteX11275" fmla="*/ 2166085 w 4826000"/>
              <a:gd name="connsiteY11275" fmla="*/ 5762527 h 6857957"/>
              <a:gd name="connsiteX11276" fmla="*/ 2166085 w 4826000"/>
              <a:gd name="connsiteY11276" fmla="*/ 5761279 h 6857957"/>
              <a:gd name="connsiteX11277" fmla="*/ 933451 w 4826000"/>
              <a:gd name="connsiteY11277" fmla="*/ 5756233 h 6857957"/>
              <a:gd name="connsiteX11278" fmla="*/ 943961 w 4826000"/>
              <a:gd name="connsiteY11278" fmla="*/ 5756536 h 6857957"/>
              <a:gd name="connsiteX11279" fmla="*/ 947246 w 4826000"/>
              <a:gd name="connsiteY11279" fmla="*/ 5756838 h 6857957"/>
              <a:gd name="connsiteX11280" fmla="*/ 949546 w 4826000"/>
              <a:gd name="connsiteY11280" fmla="*/ 5757443 h 6857957"/>
              <a:gd name="connsiteX11281" fmla="*/ 951515 w 4826000"/>
              <a:gd name="connsiteY11281" fmla="*/ 5758048 h 6857957"/>
              <a:gd name="connsiteX11282" fmla="*/ 952172 w 4826000"/>
              <a:gd name="connsiteY11282" fmla="*/ 5758652 h 6857957"/>
              <a:gd name="connsiteX11283" fmla="*/ 952501 w 4826000"/>
              <a:gd name="connsiteY11283" fmla="*/ 5759257 h 6857957"/>
              <a:gd name="connsiteX11284" fmla="*/ 952172 w 4826000"/>
              <a:gd name="connsiteY11284" fmla="*/ 5760164 h 6857957"/>
              <a:gd name="connsiteX11285" fmla="*/ 951515 w 4826000"/>
              <a:gd name="connsiteY11285" fmla="*/ 5761071 h 6857957"/>
              <a:gd name="connsiteX11286" fmla="*/ 950530 w 4826000"/>
              <a:gd name="connsiteY11286" fmla="*/ 5761978 h 6857957"/>
              <a:gd name="connsiteX11287" fmla="*/ 947575 w 4826000"/>
              <a:gd name="connsiteY11287" fmla="*/ 5764398 h 6857957"/>
              <a:gd name="connsiteX11288" fmla="*/ 944946 w 4826000"/>
              <a:gd name="connsiteY11288" fmla="*/ 5766514 h 6857957"/>
              <a:gd name="connsiteX11289" fmla="*/ 943633 w 4826000"/>
              <a:gd name="connsiteY11289" fmla="*/ 5767724 h 6857957"/>
              <a:gd name="connsiteX11290" fmla="*/ 942319 w 4826000"/>
              <a:gd name="connsiteY11290" fmla="*/ 5768933 h 6857957"/>
              <a:gd name="connsiteX11291" fmla="*/ 940020 w 4826000"/>
              <a:gd name="connsiteY11291" fmla="*/ 5768933 h 6857957"/>
              <a:gd name="connsiteX11292" fmla="*/ 938377 w 4826000"/>
              <a:gd name="connsiteY11292" fmla="*/ 5768631 h 6857957"/>
              <a:gd name="connsiteX11293" fmla="*/ 936735 w 4826000"/>
              <a:gd name="connsiteY11293" fmla="*/ 5768328 h 6857957"/>
              <a:gd name="connsiteX11294" fmla="*/ 935750 w 4826000"/>
              <a:gd name="connsiteY11294" fmla="*/ 5767724 h 6857957"/>
              <a:gd name="connsiteX11295" fmla="*/ 934766 w 4826000"/>
              <a:gd name="connsiteY11295" fmla="*/ 5767119 h 6857957"/>
              <a:gd name="connsiteX11296" fmla="*/ 934437 w 4826000"/>
              <a:gd name="connsiteY11296" fmla="*/ 5766212 h 6857957"/>
              <a:gd name="connsiteX11297" fmla="*/ 934108 w 4826000"/>
              <a:gd name="connsiteY11297" fmla="*/ 5764398 h 6857957"/>
              <a:gd name="connsiteX11298" fmla="*/ 934766 w 4826000"/>
              <a:gd name="connsiteY11298" fmla="*/ 5759862 h 6857957"/>
              <a:gd name="connsiteX11299" fmla="*/ 934437 w 4826000"/>
              <a:gd name="connsiteY11299" fmla="*/ 5757745 h 6857957"/>
              <a:gd name="connsiteX11300" fmla="*/ 934108 w 4826000"/>
              <a:gd name="connsiteY11300" fmla="*/ 5756838 h 6857957"/>
              <a:gd name="connsiteX11301" fmla="*/ 4230688 w 4826000"/>
              <a:gd name="connsiteY11301" fmla="*/ 5753058 h 6857957"/>
              <a:gd name="connsiteX11302" fmla="*/ 4229467 w 4826000"/>
              <a:gd name="connsiteY11302" fmla="*/ 5753683 h 6857957"/>
              <a:gd name="connsiteX11303" fmla="*/ 4228551 w 4826000"/>
              <a:gd name="connsiteY11303" fmla="*/ 5754307 h 6857957"/>
              <a:gd name="connsiteX11304" fmla="*/ 4227330 w 4826000"/>
              <a:gd name="connsiteY11304" fmla="*/ 5755244 h 6857957"/>
              <a:gd name="connsiteX11305" fmla="*/ 4226719 w 4826000"/>
              <a:gd name="connsiteY11305" fmla="*/ 5756493 h 6857957"/>
              <a:gd name="connsiteX11306" fmla="*/ 4225804 w 4826000"/>
              <a:gd name="connsiteY11306" fmla="*/ 5758680 h 6857957"/>
              <a:gd name="connsiteX11307" fmla="*/ 4225804 w 4826000"/>
              <a:gd name="connsiteY11307" fmla="*/ 5761178 h 6857957"/>
              <a:gd name="connsiteX11308" fmla="*/ 4226109 w 4826000"/>
              <a:gd name="connsiteY11308" fmla="*/ 5763989 h 6857957"/>
              <a:gd name="connsiteX11309" fmla="*/ 4226414 w 4826000"/>
              <a:gd name="connsiteY11309" fmla="*/ 5766487 h 6857957"/>
              <a:gd name="connsiteX11310" fmla="*/ 4227635 w 4826000"/>
              <a:gd name="connsiteY11310" fmla="*/ 5772108 h 6857957"/>
              <a:gd name="connsiteX11311" fmla="*/ 4225193 w 4826000"/>
              <a:gd name="connsiteY11311" fmla="*/ 5771171 h 6857957"/>
              <a:gd name="connsiteX11312" fmla="*/ 4223056 w 4826000"/>
              <a:gd name="connsiteY11312" fmla="*/ 5769922 h 6857957"/>
              <a:gd name="connsiteX11313" fmla="*/ 4221224 w 4826000"/>
              <a:gd name="connsiteY11313" fmla="*/ 5768673 h 6857957"/>
              <a:gd name="connsiteX11314" fmla="*/ 4219087 w 4826000"/>
              <a:gd name="connsiteY11314" fmla="*/ 5767424 h 6857957"/>
              <a:gd name="connsiteX11315" fmla="*/ 4217561 w 4826000"/>
              <a:gd name="connsiteY11315" fmla="*/ 5765862 h 6857957"/>
              <a:gd name="connsiteX11316" fmla="*/ 4216340 w 4826000"/>
              <a:gd name="connsiteY11316" fmla="*/ 5764613 h 6857957"/>
              <a:gd name="connsiteX11317" fmla="*/ 4215424 w 4826000"/>
              <a:gd name="connsiteY11317" fmla="*/ 5762739 h 6857957"/>
              <a:gd name="connsiteX11318" fmla="*/ 4214813 w 4826000"/>
              <a:gd name="connsiteY11318" fmla="*/ 5761178 h 6857957"/>
              <a:gd name="connsiteX11319" fmla="*/ 4214813 w 4826000"/>
              <a:gd name="connsiteY11319" fmla="*/ 5759616 h 6857957"/>
              <a:gd name="connsiteX11320" fmla="*/ 4215119 w 4826000"/>
              <a:gd name="connsiteY11320" fmla="*/ 5758367 h 6857957"/>
              <a:gd name="connsiteX11321" fmla="*/ 4216034 w 4826000"/>
              <a:gd name="connsiteY11321" fmla="*/ 5757118 h 6857957"/>
              <a:gd name="connsiteX11322" fmla="*/ 4217561 w 4826000"/>
              <a:gd name="connsiteY11322" fmla="*/ 5755557 h 6857957"/>
              <a:gd name="connsiteX11323" fmla="*/ 4219698 w 4826000"/>
              <a:gd name="connsiteY11323" fmla="*/ 5754620 h 6857957"/>
              <a:gd name="connsiteX11324" fmla="*/ 4222751 w 4826000"/>
              <a:gd name="connsiteY11324" fmla="*/ 5753683 h 6857957"/>
              <a:gd name="connsiteX11325" fmla="*/ 4226414 w 4826000"/>
              <a:gd name="connsiteY11325" fmla="*/ 5753371 h 6857957"/>
              <a:gd name="connsiteX11326" fmla="*/ 1304926 w 4826000"/>
              <a:gd name="connsiteY11326" fmla="*/ 5753058 h 6857957"/>
              <a:gd name="connsiteX11327" fmla="*/ 1303671 w 4826000"/>
              <a:gd name="connsiteY11327" fmla="*/ 5755073 h 6857957"/>
              <a:gd name="connsiteX11328" fmla="*/ 1301476 w 4826000"/>
              <a:gd name="connsiteY11328" fmla="*/ 5757424 h 6857957"/>
              <a:gd name="connsiteX11329" fmla="*/ 1297086 w 4826000"/>
              <a:gd name="connsiteY11329" fmla="*/ 5760782 h 6857957"/>
              <a:gd name="connsiteX11330" fmla="*/ 1295518 w 4826000"/>
              <a:gd name="connsiteY11330" fmla="*/ 5762797 h 6857957"/>
              <a:gd name="connsiteX11331" fmla="*/ 1294578 w 4826000"/>
              <a:gd name="connsiteY11331" fmla="*/ 5764141 h 6857957"/>
              <a:gd name="connsiteX11332" fmla="*/ 1293951 w 4826000"/>
              <a:gd name="connsiteY11332" fmla="*/ 5765148 h 6857957"/>
              <a:gd name="connsiteX11333" fmla="*/ 1293637 w 4826000"/>
              <a:gd name="connsiteY11333" fmla="*/ 5766491 h 6857957"/>
              <a:gd name="connsiteX11334" fmla="*/ 1293637 w 4826000"/>
              <a:gd name="connsiteY11334" fmla="*/ 5767835 h 6857957"/>
              <a:gd name="connsiteX11335" fmla="*/ 1293951 w 4826000"/>
              <a:gd name="connsiteY11335" fmla="*/ 5769178 h 6857957"/>
              <a:gd name="connsiteX11336" fmla="*/ 1294578 w 4826000"/>
              <a:gd name="connsiteY11336" fmla="*/ 5770521 h 6857957"/>
              <a:gd name="connsiteX11337" fmla="*/ 1290187 w 4826000"/>
              <a:gd name="connsiteY11337" fmla="*/ 5770521 h 6857957"/>
              <a:gd name="connsiteX11338" fmla="*/ 1286425 w 4826000"/>
              <a:gd name="connsiteY11338" fmla="*/ 5769514 h 6857957"/>
              <a:gd name="connsiteX11339" fmla="*/ 1283916 w 4826000"/>
              <a:gd name="connsiteY11339" fmla="*/ 5768170 h 6857957"/>
              <a:gd name="connsiteX11340" fmla="*/ 1282034 w 4826000"/>
              <a:gd name="connsiteY11340" fmla="*/ 5766491 h 6857957"/>
              <a:gd name="connsiteX11341" fmla="*/ 1281094 w 4826000"/>
              <a:gd name="connsiteY11341" fmla="*/ 5764476 h 6857957"/>
              <a:gd name="connsiteX11342" fmla="*/ 1280153 w 4826000"/>
              <a:gd name="connsiteY11342" fmla="*/ 5761790 h 6857957"/>
              <a:gd name="connsiteX11343" fmla="*/ 1279839 w 4826000"/>
              <a:gd name="connsiteY11343" fmla="*/ 5759439 h 6857957"/>
              <a:gd name="connsiteX11344" fmla="*/ 1279526 w 4826000"/>
              <a:gd name="connsiteY11344" fmla="*/ 5756752 h 6857957"/>
              <a:gd name="connsiteX11345" fmla="*/ 1282034 w 4826000"/>
              <a:gd name="connsiteY11345" fmla="*/ 5756081 h 6857957"/>
              <a:gd name="connsiteX11346" fmla="*/ 1284543 w 4826000"/>
              <a:gd name="connsiteY11346" fmla="*/ 5755073 h 6857957"/>
              <a:gd name="connsiteX11347" fmla="*/ 1290187 w 4826000"/>
              <a:gd name="connsiteY11347" fmla="*/ 5754066 h 6857957"/>
              <a:gd name="connsiteX11348" fmla="*/ 1297086 w 4826000"/>
              <a:gd name="connsiteY11348" fmla="*/ 5753394 h 6857957"/>
              <a:gd name="connsiteX11349" fmla="*/ 620932 w 4826000"/>
              <a:gd name="connsiteY11349" fmla="*/ 5749883 h 6857957"/>
              <a:gd name="connsiteX11350" fmla="*/ 623541 w 4826000"/>
              <a:gd name="connsiteY11350" fmla="*/ 5749883 h 6857957"/>
              <a:gd name="connsiteX11351" fmla="*/ 625824 w 4826000"/>
              <a:gd name="connsiteY11351" fmla="*/ 5750509 h 6857957"/>
              <a:gd name="connsiteX11352" fmla="*/ 627781 w 4826000"/>
              <a:gd name="connsiteY11352" fmla="*/ 5751448 h 6857957"/>
              <a:gd name="connsiteX11353" fmla="*/ 629086 w 4826000"/>
              <a:gd name="connsiteY11353" fmla="*/ 5752701 h 6857957"/>
              <a:gd name="connsiteX11354" fmla="*/ 630065 w 4826000"/>
              <a:gd name="connsiteY11354" fmla="*/ 5753953 h 6857957"/>
              <a:gd name="connsiteX11355" fmla="*/ 630717 w 4826000"/>
              <a:gd name="connsiteY11355" fmla="*/ 5756144 h 6857957"/>
              <a:gd name="connsiteX11356" fmla="*/ 631369 w 4826000"/>
              <a:gd name="connsiteY11356" fmla="*/ 5759900 h 6857957"/>
              <a:gd name="connsiteX11357" fmla="*/ 632022 w 4826000"/>
              <a:gd name="connsiteY11357" fmla="*/ 5764283 h 6857957"/>
              <a:gd name="connsiteX11358" fmla="*/ 632674 w 4826000"/>
              <a:gd name="connsiteY11358" fmla="*/ 5766474 h 6857957"/>
              <a:gd name="connsiteX11359" fmla="*/ 633327 w 4826000"/>
              <a:gd name="connsiteY11359" fmla="*/ 5768352 h 6857957"/>
              <a:gd name="connsiteX11360" fmla="*/ 634958 w 4826000"/>
              <a:gd name="connsiteY11360" fmla="*/ 5770543 h 6857957"/>
              <a:gd name="connsiteX11361" fmla="*/ 636590 w 4826000"/>
              <a:gd name="connsiteY11361" fmla="*/ 5772108 h 6857957"/>
              <a:gd name="connsiteX11362" fmla="*/ 632022 w 4826000"/>
              <a:gd name="connsiteY11362" fmla="*/ 5771169 h 6857957"/>
              <a:gd name="connsiteX11363" fmla="*/ 627781 w 4826000"/>
              <a:gd name="connsiteY11363" fmla="*/ 5770543 h 6857957"/>
              <a:gd name="connsiteX11364" fmla="*/ 622236 w 4826000"/>
              <a:gd name="connsiteY11364" fmla="*/ 5770230 h 6857957"/>
              <a:gd name="connsiteX11365" fmla="*/ 616038 w 4826000"/>
              <a:gd name="connsiteY11365" fmla="*/ 5770230 h 6857957"/>
              <a:gd name="connsiteX11366" fmla="*/ 616038 w 4826000"/>
              <a:gd name="connsiteY11366" fmla="*/ 5768978 h 6857957"/>
              <a:gd name="connsiteX11367" fmla="*/ 616364 w 4826000"/>
              <a:gd name="connsiteY11367" fmla="*/ 5767726 h 6857957"/>
              <a:gd name="connsiteX11368" fmla="*/ 617669 w 4826000"/>
              <a:gd name="connsiteY11368" fmla="*/ 5765535 h 6857957"/>
              <a:gd name="connsiteX11369" fmla="*/ 619626 w 4826000"/>
              <a:gd name="connsiteY11369" fmla="*/ 5762404 h 6857957"/>
              <a:gd name="connsiteX11370" fmla="*/ 620932 w 4826000"/>
              <a:gd name="connsiteY11370" fmla="*/ 5759587 h 6857957"/>
              <a:gd name="connsiteX11371" fmla="*/ 621583 w 4826000"/>
              <a:gd name="connsiteY11371" fmla="*/ 5758335 h 6857957"/>
              <a:gd name="connsiteX11372" fmla="*/ 621583 w 4826000"/>
              <a:gd name="connsiteY11372" fmla="*/ 5757083 h 6857957"/>
              <a:gd name="connsiteX11373" fmla="*/ 621583 w 4826000"/>
              <a:gd name="connsiteY11373" fmla="*/ 5755831 h 6857957"/>
              <a:gd name="connsiteX11374" fmla="*/ 620932 w 4826000"/>
              <a:gd name="connsiteY11374" fmla="*/ 5754266 h 6857957"/>
              <a:gd name="connsiteX11375" fmla="*/ 619952 w 4826000"/>
              <a:gd name="connsiteY11375" fmla="*/ 5753327 h 6857957"/>
              <a:gd name="connsiteX11376" fmla="*/ 617995 w 4826000"/>
              <a:gd name="connsiteY11376" fmla="*/ 5752387 h 6857957"/>
              <a:gd name="connsiteX11377" fmla="*/ 615712 w 4826000"/>
              <a:gd name="connsiteY11377" fmla="*/ 5751761 h 6857957"/>
              <a:gd name="connsiteX11378" fmla="*/ 612776 w 4826000"/>
              <a:gd name="connsiteY11378" fmla="*/ 5751135 h 6857957"/>
              <a:gd name="connsiteX11379" fmla="*/ 617016 w 4826000"/>
              <a:gd name="connsiteY11379" fmla="*/ 5750196 h 6857957"/>
              <a:gd name="connsiteX11380" fmla="*/ 3559260 w 4826000"/>
              <a:gd name="connsiteY11380" fmla="*/ 5746708 h 6857957"/>
              <a:gd name="connsiteX11381" fmla="*/ 3562378 w 4826000"/>
              <a:gd name="connsiteY11381" fmla="*/ 5747031 h 6857957"/>
              <a:gd name="connsiteX11382" fmla="*/ 3564873 w 4826000"/>
              <a:gd name="connsiteY11382" fmla="*/ 5747354 h 6857957"/>
              <a:gd name="connsiteX11383" fmla="*/ 3567056 w 4826000"/>
              <a:gd name="connsiteY11383" fmla="*/ 5748646 h 6857957"/>
              <a:gd name="connsiteX11384" fmla="*/ 3569238 w 4826000"/>
              <a:gd name="connsiteY11384" fmla="*/ 5749291 h 6857957"/>
              <a:gd name="connsiteX11385" fmla="*/ 3570798 w 4826000"/>
              <a:gd name="connsiteY11385" fmla="*/ 5750583 h 6857957"/>
              <a:gd name="connsiteX11386" fmla="*/ 3572045 w 4826000"/>
              <a:gd name="connsiteY11386" fmla="*/ 5751551 h 6857957"/>
              <a:gd name="connsiteX11387" fmla="*/ 3572980 w 4826000"/>
              <a:gd name="connsiteY11387" fmla="*/ 5752843 h 6857957"/>
              <a:gd name="connsiteX11388" fmla="*/ 3573916 w 4826000"/>
              <a:gd name="connsiteY11388" fmla="*/ 5754135 h 6857957"/>
              <a:gd name="connsiteX11389" fmla="*/ 3575787 w 4826000"/>
              <a:gd name="connsiteY11389" fmla="*/ 5757363 h 6857957"/>
              <a:gd name="connsiteX11390" fmla="*/ 3577034 w 4826000"/>
              <a:gd name="connsiteY11390" fmla="*/ 5760269 h 6857957"/>
              <a:gd name="connsiteX11391" fmla="*/ 3578905 w 4826000"/>
              <a:gd name="connsiteY11391" fmla="*/ 5763175 h 6857957"/>
              <a:gd name="connsiteX11392" fmla="*/ 3580152 w 4826000"/>
              <a:gd name="connsiteY11392" fmla="*/ 5764467 h 6857957"/>
              <a:gd name="connsiteX11393" fmla="*/ 3581400 w 4826000"/>
              <a:gd name="connsiteY11393" fmla="*/ 5765758 h 6857957"/>
              <a:gd name="connsiteX11394" fmla="*/ 3580776 w 4826000"/>
              <a:gd name="connsiteY11394" fmla="*/ 5765758 h 6857957"/>
              <a:gd name="connsiteX11395" fmla="*/ 3579529 w 4826000"/>
              <a:gd name="connsiteY11395" fmla="*/ 5765435 h 6857957"/>
              <a:gd name="connsiteX11396" fmla="*/ 3575787 w 4826000"/>
              <a:gd name="connsiteY11396" fmla="*/ 5764144 h 6857957"/>
              <a:gd name="connsiteX11397" fmla="*/ 3570798 w 4826000"/>
              <a:gd name="connsiteY11397" fmla="*/ 5761884 h 6857957"/>
              <a:gd name="connsiteX11398" fmla="*/ 3565185 w 4826000"/>
              <a:gd name="connsiteY11398" fmla="*/ 5759301 h 6857957"/>
              <a:gd name="connsiteX11399" fmla="*/ 3559572 w 4826000"/>
              <a:gd name="connsiteY11399" fmla="*/ 5756395 h 6857957"/>
              <a:gd name="connsiteX11400" fmla="*/ 3554271 w 4826000"/>
              <a:gd name="connsiteY11400" fmla="*/ 5753166 h 6857957"/>
              <a:gd name="connsiteX11401" fmla="*/ 3549593 w 4826000"/>
              <a:gd name="connsiteY11401" fmla="*/ 5750260 h 6857957"/>
              <a:gd name="connsiteX11402" fmla="*/ 3548034 w 4826000"/>
              <a:gd name="connsiteY11402" fmla="*/ 5748646 h 6857957"/>
              <a:gd name="connsiteX11403" fmla="*/ 3546475 w 4826000"/>
              <a:gd name="connsiteY11403" fmla="*/ 5747031 h 6857957"/>
              <a:gd name="connsiteX11404" fmla="*/ 3550840 w 4826000"/>
              <a:gd name="connsiteY11404" fmla="*/ 5748323 h 6857957"/>
              <a:gd name="connsiteX11405" fmla="*/ 3554894 w 4826000"/>
              <a:gd name="connsiteY11405" fmla="*/ 5748968 h 6857957"/>
              <a:gd name="connsiteX11406" fmla="*/ 3556453 w 4826000"/>
              <a:gd name="connsiteY11406" fmla="*/ 5748968 h 6857957"/>
              <a:gd name="connsiteX11407" fmla="*/ 3557701 w 4826000"/>
              <a:gd name="connsiteY11407" fmla="*/ 5748646 h 6857957"/>
              <a:gd name="connsiteX11408" fmla="*/ 3558636 w 4826000"/>
              <a:gd name="connsiteY11408" fmla="*/ 5747677 h 6857957"/>
              <a:gd name="connsiteX11409" fmla="*/ 3506051 w 4826000"/>
              <a:gd name="connsiteY11409" fmla="*/ 5745121 h 6857957"/>
              <a:gd name="connsiteX11410" fmla="*/ 3508300 w 4826000"/>
              <a:gd name="connsiteY11410" fmla="*/ 5745121 h 6857957"/>
              <a:gd name="connsiteX11411" fmla="*/ 3510549 w 4826000"/>
              <a:gd name="connsiteY11411" fmla="*/ 5745439 h 6857957"/>
              <a:gd name="connsiteX11412" fmla="*/ 3511834 w 4826000"/>
              <a:gd name="connsiteY11412" fmla="*/ 5745756 h 6857957"/>
              <a:gd name="connsiteX11413" fmla="*/ 3512798 w 4826000"/>
              <a:gd name="connsiteY11413" fmla="*/ 5746391 h 6857957"/>
              <a:gd name="connsiteX11414" fmla="*/ 3513441 w 4826000"/>
              <a:gd name="connsiteY11414" fmla="*/ 5747026 h 6857957"/>
              <a:gd name="connsiteX11415" fmla="*/ 3514083 w 4826000"/>
              <a:gd name="connsiteY11415" fmla="*/ 5748296 h 6857957"/>
              <a:gd name="connsiteX11416" fmla="*/ 3514083 w 4826000"/>
              <a:gd name="connsiteY11416" fmla="*/ 5750201 h 6857957"/>
              <a:gd name="connsiteX11417" fmla="*/ 3513762 w 4826000"/>
              <a:gd name="connsiteY11417" fmla="*/ 5754646 h 6857957"/>
              <a:gd name="connsiteX11418" fmla="*/ 3513762 w 4826000"/>
              <a:gd name="connsiteY11418" fmla="*/ 5756869 h 6857957"/>
              <a:gd name="connsiteX11419" fmla="*/ 3514083 w 4826000"/>
              <a:gd name="connsiteY11419" fmla="*/ 5757821 h 6857957"/>
              <a:gd name="connsiteX11420" fmla="*/ 3514726 w 4826000"/>
              <a:gd name="connsiteY11420" fmla="*/ 5758456 h 6857957"/>
              <a:gd name="connsiteX11421" fmla="*/ 3510549 w 4826000"/>
              <a:gd name="connsiteY11421" fmla="*/ 5757186 h 6857957"/>
              <a:gd name="connsiteX11422" fmla="*/ 3506051 w 4826000"/>
              <a:gd name="connsiteY11422" fmla="*/ 5756869 h 6857957"/>
              <a:gd name="connsiteX11423" fmla="*/ 3502517 w 4826000"/>
              <a:gd name="connsiteY11423" fmla="*/ 5757186 h 6857957"/>
              <a:gd name="connsiteX11424" fmla="*/ 3500910 w 4826000"/>
              <a:gd name="connsiteY11424" fmla="*/ 5757504 h 6857957"/>
              <a:gd name="connsiteX11425" fmla="*/ 3499304 w 4826000"/>
              <a:gd name="connsiteY11425" fmla="*/ 5758139 h 6857957"/>
              <a:gd name="connsiteX11426" fmla="*/ 3498340 w 4826000"/>
              <a:gd name="connsiteY11426" fmla="*/ 5758774 h 6857957"/>
              <a:gd name="connsiteX11427" fmla="*/ 3497055 w 4826000"/>
              <a:gd name="connsiteY11427" fmla="*/ 5759726 h 6857957"/>
              <a:gd name="connsiteX11428" fmla="*/ 3496412 w 4826000"/>
              <a:gd name="connsiteY11428" fmla="*/ 5760679 h 6857957"/>
              <a:gd name="connsiteX11429" fmla="*/ 3496091 w 4826000"/>
              <a:gd name="connsiteY11429" fmla="*/ 5761631 h 6857957"/>
              <a:gd name="connsiteX11430" fmla="*/ 3495770 w 4826000"/>
              <a:gd name="connsiteY11430" fmla="*/ 5763219 h 6857957"/>
              <a:gd name="connsiteX11431" fmla="*/ 3495770 w 4826000"/>
              <a:gd name="connsiteY11431" fmla="*/ 5764489 h 6857957"/>
              <a:gd name="connsiteX11432" fmla="*/ 3496091 w 4826000"/>
              <a:gd name="connsiteY11432" fmla="*/ 5765759 h 6857957"/>
              <a:gd name="connsiteX11433" fmla="*/ 3496734 w 4826000"/>
              <a:gd name="connsiteY11433" fmla="*/ 5767346 h 6857957"/>
              <a:gd name="connsiteX11434" fmla="*/ 3494485 w 4826000"/>
              <a:gd name="connsiteY11434" fmla="*/ 5767346 h 6857957"/>
              <a:gd name="connsiteX11435" fmla="*/ 3492236 w 4826000"/>
              <a:gd name="connsiteY11435" fmla="*/ 5767029 h 6857957"/>
              <a:gd name="connsiteX11436" fmla="*/ 3490951 w 4826000"/>
              <a:gd name="connsiteY11436" fmla="*/ 5766711 h 6857957"/>
              <a:gd name="connsiteX11437" fmla="*/ 3489987 w 4826000"/>
              <a:gd name="connsiteY11437" fmla="*/ 5766076 h 6857957"/>
              <a:gd name="connsiteX11438" fmla="*/ 3489344 w 4826000"/>
              <a:gd name="connsiteY11438" fmla="*/ 5765441 h 6857957"/>
              <a:gd name="connsiteX11439" fmla="*/ 3488702 w 4826000"/>
              <a:gd name="connsiteY11439" fmla="*/ 5764489 h 6857957"/>
              <a:gd name="connsiteX11440" fmla="*/ 3488702 w 4826000"/>
              <a:gd name="connsiteY11440" fmla="*/ 5762584 h 6857957"/>
              <a:gd name="connsiteX11441" fmla="*/ 3489023 w 4826000"/>
              <a:gd name="connsiteY11441" fmla="*/ 5757821 h 6857957"/>
              <a:gd name="connsiteX11442" fmla="*/ 3489023 w 4826000"/>
              <a:gd name="connsiteY11442" fmla="*/ 5755599 h 6857957"/>
              <a:gd name="connsiteX11443" fmla="*/ 3488380 w 4826000"/>
              <a:gd name="connsiteY11443" fmla="*/ 5754646 h 6857957"/>
              <a:gd name="connsiteX11444" fmla="*/ 3487738 w 4826000"/>
              <a:gd name="connsiteY11444" fmla="*/ 5753694 h 6857957"/>
              <a:gd name="connsiteX11445" fmla="*/ 3492557 w 4826000"/>
              <a:gd name="connsiteY11445" fmla="*/ 5753694 h 6857957"/>
              <a:gd name="connsiteX11446" fmla="*/ 3497055 w 4826000"/>
              <a:gd name="connsiteY11446" fmla="*/ 5753376 h 6857957"/>
              <a:gd name="connsiteX11447" fmla="*/ 3500268 w 4826000"/>
              <a:gd name="connsiteY11447" fmla="*/ 5752741 h 6857957"/>
              <a:gd name="connsiteX11448" fmla="*/ 3503159 w 4826000"/>
              <a:gd name="connsiteY11448" fmla="*/ 5751789 h 6857957"/>
              <a:gd name="connsiteX11449" fmla="*/ 3505087 w 4826000"/>
              <a:gd name="connsiteY11449" fmla="*/ 5750519 h 6857957"/>
              <a:gd name="connsiteX11450" fmla="*/ 3506051 w 4826000"/>
              <a:gd name="connsiteY11450" fmla="*/ 5749249 h 6857957"/>
              <a:gd name="connsiteX11451" fmla="*/ 3506372 w 4826000"/>
              <a:gd name="connsiteY11451" fmla="*/ 5748296 h 6857957"/>
              <a:gd name="connsiteX11452" fmla="*/ 3506372 w 4826000"/>
              <a:gd name="connsiteY11452" fmla="*/ 5747026 h 6857957"/>
              <a:gd name="connsiteX11453" fmla="*/ 1710737 w 4826000"/>
              <a:gd name="connsiteY11453" fmla="*/ 5741946 h 6857957"/>
              <a:gd name="connsiteX11454" fmla="*/ 1714268 w 4826000"/>
              <a:gd name="connsiteY11454" fmla="*/ 5742264 h 6857957"/>
              <a:gd name="connsiteX11455" fmla="*/ 1716837 w 4826000"/>
              <a:gd name="connsiteY11455" fmla="*/ 5742581 h 6857957"/>
              <a:gd name="connsiteX11456" fmla="*/ 1718442 w 4826000"/>
              <a:gd name="connsiteY11456" fmla="*/ 5743216 h 6857957"/>
              <a:gd name="connsiteX11457" fmla="*/ 1720048 w 4826000"/>
              <a:gd name="connsiteY11457" fmla="*/ 5744169 h 6857957"/>
              <a:gd name="connsiteX11458" fmla="*/ 1720690 w 4826000"/>
              <a:gd name="connsiteY11458" fmla="*/ 5745439 h 6857957"/>
              <a:gd name="connsiteX11459" fmla="*/ 1721332 w 4826000"/>
              <a:gd name="connsiteY11459" fmla="*/ 5746709 h 6857957"/>
              <a:gd name="connsiteX11460" fmla="*/ 1721653 w 4826000"/>
              <a:gd name="connsiteY11460" fmla="*/ 5748296 h 6857957"/>
              <a:gd name="connsiteX11461" fmla="*/ 1722616 w 4826000"/>
              <a:gd name="connsiteY11461" fmla="*/ 5751471 h 6857957"/>
              <a:gd name="connsiteX11462" fmla="*/ 1723258 w 4826000"/>
              <a:gd name="connsiteY11462" fmla="*/ 5752424 h 6857957"/>
              <a:gd name="connsiteX11463" fmla="*/ 1724221 w 4826000"/>
              <a:gd name="connsiteY11463" fmla="*/ 5753694 h 6857957"/>
              <a:gd name="connsiteX11464" fmla="*/ 1725827 w 4826000"/>
              <a:gd name="connsiteY11464" fmla="*/ 5754646 h 6857957"/>
              <a:gd name="connsiteX11465" fmla="*/ 1728395 w 4826000"/>
              <a:gd name="connsiteY11465" fmla="*/ 5754964 h 6857957"/>
              <a:gd name="connsiteX11466" fmla="*/ 1731286 w 4826000"/>
              <a:gd name="connsiteY11466" fmla="*/ 5755281 h 6857957"/>
              <a:gd name="connsiteX11467" fmla="*/ 1735138 w 4826000"/>
              <a:gd name="connsiteY11467" fmla="*/ 5754964 h 6857957"/>
              <a:gd name="connsiteX11468" fmla="*/ 1732890 w 4826000"/>
              <a:gd name="connsiteY11468" fmla="*/ 5756551 h 6857957"/>
              <a:gd name="connsiteX11469" fmla="*/ 1730643 w 4826000"/>
              <a:gd name="connsiteY11469" fmla="*/ 5757504 h 6857957"/>
              <a:gd name="connsiteX11470" fmla="*/ 1728395 w 4826000"/>
              <a:gd name="connsiteY11470" fmla="*/ 5757821 h 6857957"/>
              <a:gd name="connsiteX11471" fmla="*/ 1725506 w 4826000"/>
              <a:gd name="connsiteY11471" fmla="*/ 5757821 h 6857957"/>
              <a:gd name="connsiteX11472" fmla="*/ 1723258 w 4826000"/>
              <a:gd name="connsiteY11472" fmla="*/ 5757504 h 6857957"/>
              <a:gd name="connsiteX11473" fmla="*/ 1721011 w 4826000"/>
              <a:gd name="connsiteY11473" fmla="*/ 5756869 h 6857957"/>
              <a:gd name="connsiteX11474" fmla="*/ 1718121 w 4826000"/>
              <a:gd name="connsiteY11474" fmla="*/ 5755599 h 6857957"/>
              <a:gd name="connsiteX11475" fmla="*/ 1716195 w 4826000"/>
              <a:gd name="connsiteY11475" fmla="*/ 5754646 h 6857957"/>
              <a:gd name="connsiteX11476" fmla="*/ 1713947 w 4826000"/>
              <a:gd name="connsiteY11476" fmla="*/ 5753376 h 6857957"/>
              <a:gd name="connsiteX11477" fmla="*/ 1711700 w 4826000"/>
              <a:gd name="connsiteY11477" fmla="*/ 5752106 h 6857957"/>
              <a:gd name="connsiteX11478" fmla="*/ 1710094 w 4826000"/>
              <a:gd name="connsiteY11478" fmla="*/ 5750519 h 6857957"/>
              <a:gd name="connsiteX11479" fmla="*/ 1708811 w 4826000"/>
              <a:gd name="connsiteY11479" fmla="*/ 5748931 h 6857957"/>
              <a:gd name="connsiteX11480" fmla="*/ 1707847 w 4826000"/>
              <a:gd name="connsiteY11480" fmla="*/ 5747026 h 6857957"/>
              <a:gd name="connsiteX11481" fmla="*/ 1706884 w 4826000"/>
              <a:gd name="connsiteY11481" fmla="*/ 5745439 h 6857957"/>
              <a:gd name="connsiteX11482" fmla="*/ 1706563 w 4826000"/>
              <a:gd name="connsiteY11482" fmla="*/ 5743851 h 6857957"/>
              <a:gd name="connsiteX11483" fmla="*/ 1706563 w 4826000"/>
              <a:gd name="connsiteY11483" fmla="*/ 5742581 h 6857957"/>
              <a:gd name="connsiteX11484" fmla="*/ 1314782 w 4826000"/>
              <a:gd name="connsiteY11484" fmla="*/ 5738771 h 6857957"/>
              <a:gd name="connsiteX11485" fmla="*/ 1316771 w 4826000"/>
              <a:gd name="connsiteY11485" fmla="*/ 5739425 h 6857957"/>
              <a:gd name="connsiteX11486" fmla="*/ 1319091 w 4826000"/>
              <a:gd name="connsiteY11486" fmla="*/ 5739752 h 6857957"/>
              <a:gd name="connsiteX11487" fmla="*/ 1324395 w 4826000"/>
              <a:gd name="connsiteY11487" fmla="*/ 5740406 h 6857957"/>
              <a:gd name="connsiteX11488" fmla="*/ 1335334 w 4826000"/>
              <a:gd name="connsiteY11488" fmla="*/ 5741386 h 6857957"/>
              <a:gd name="connsiteX11489" fmla="*/ 1339973 w 4826000"/>
              <a:gd name="connsiteY11489" fmla="*/ 5742040 h 6857957"/>
              <a:gd name="connsiteX11490" fmla="*/ 1341962 w 4826000"/>
              <a:gd name="connsiteY11490" fmla="*/ 5742693 h 6857957"/>
              <a:gd name="connsiteX11491" fmla="*/ 1343289 w 4826000"/>
              <a:gd name="connsiteY11491" fmla="*/ 5743347 h 6857957"/>
              <a:gd name="connsiteX11492" fmla="*/ 1344282 w 4826000"/>
              <a:gd name="connsiteY11492" fmla="*/ 5744328 h 6857957"/>
              <a:gd name="connsiteX11493" fmla="*/ 1344614 w 4826000"/>
              <a:gd name="connsiteY11493" fmla="*/ 5745635 h 6857957"/>
              <a:gd name="connsiteX11494" fmla="*/ 1344614 w 4826000"/>
              <a:gd name="connsiteY11494" fmla="*/ 5747269 h 6857957"/>
              <a:gd name="connsiteX11495" fmla="*/ 1343619 w 4826000"/>
              <a:gd name="connsiteY11495" fmla="*/ 5749231 h 6857957"/>
              <a:gd name="connsiteX11496" fmla="*/ 1336327 w 4826000"/>
              <a:gd name="connsiteY11496" fmla="*/ 5749884 h 6857957"/>
              <a:gd name="connsiteX11497" fmla="*/ 1330030 w 4826000"/>
              <a:gd name="connsiteY11497" fmla="*/ 5749884 h 6857957"/>
              <a:gd name="connsiteX11498" fmla="*/ 1325058 w 4826000"/>
              <a:gd name="connsiteY11498" fmla="*/ 5749231 h 6857957"/>
              <a:gd name="connsiteX11499" fmla="*/ 1320749 w 4826000"/>
              <a:gd name="connsiteY11499" fmla="*/ 5748250 h 6857957"/>
              <a:gd name="connsiteX11500" fmla="*/ 1319091 w 4826000"/>
              <a:gd name="connsiteY11500" fmla="*/ 5747269 h 6857957"/>
              <a:gd name="connsiteX11501" fmla="*/ 1317765 w 4826000"/>
              <a:gd name="connsiteY11501" fmla="*/ 5746289 h 6857957"/>
              <a:gd name="connsiteX11502" fmla="*/ 1316771 w 4826000"/>
              <a:gd name="connsiteY11502" fmla="*/ 5745308 h 6857957"/>
              <a:gd name="connsiteX11503" fmla="*/ 1315445 w 4826000"/>
              <a:gd name="connsiteY11503" fmla="*/ 5744328 h 6857957"/>
              <a:gd name="connsiteX11504" fmla="*/ 1314782 w 4826000"/>
              <a:gd name="connsiteY11504" fmla="*/ 5743347 h 6857957"/>
              <a:gd name="connsiteX11505" fmla="*/ 1314451 w 4826000"/>
              <a:gd name="connsiteY11505" fmla="*/ 5742040 h 6857957"/>
              <a:gd name="connsiteX11506" fmla="*/ 1314451 w 4826000"/>
              <a:gd name="connsiteY11506" fmla="*/ 5740406 h 6857957"/>
              <a:gd name="connsiteX11507" fmla="*/ 786231 w 4826000"/>
              <a:gd name="connsiteY11507" fmla="*/ 5734008 h 6857957"/>
              <a:gd name="connsiteX11508" fmla="*/ 789776 w 4826000"/>
              <a:gd name="connsiteY11508" fmla="*/ 5734008 h 6857957"/>
              <a:gd name="connsiteX11509" fmla="*/ 792998 w 4826000"/>
              <a:gd name="connsiteY11509" fmla="*/ 5734316 h 6857957"/>
              <a:gd name="connsiteX11510" fmla="*/ 796543 w 4826000"/>
              <a:gd name="connsiteY11510" fmla="*/ 5734930 h 6857957"/>
              <a:gd name="connsiteX11511" fmla="*/ 799444 w 4826000"/>
              <a:gd name="connsiteY11511" fmla="*/ 5736159 h 6857957"/>
              <a:gd name="connsiteX11512" fmla="*/ 802345 w 4826000"/>
              <a:gd name="connsiteY11512" fmla="*/ 5737388 h 6857957"/>
              <a:gd name="connsiteX11513" fmla="*/ 805567 w 4826000"/>
              <a:gd name="connsiteY11513" fmla="*/ 5738617 h 6857957"/>
              <a:gd name="connsiteX11514" fmla="*/ 808146 w 4826000"/>
              <a:gd name="connsiteY11514" fmla="*/ 5740153 h 6857957"/>
              <a:gd name="connsiteX11515" fmla="*/ 811047 w 4826000"/>
              <a:gd name="connsiteY11515" fmla="*/ 5742304 h 6857957"/>
              <a:gd name="connsiteX11516" fmla="*/ 815558 w 4826000"/>
              <a:gd name="connsiteY11516" fmla="*/ 5745991 h 6857957"/>
              <a:gd name="connsiteX11517" fmla="*/ 819748 w 4826000"/>
              <a:gd name="connsiteY11517" fmla="*/ 5749986 h 6857957"/>
              <a:gd name="connsiteX11518" fmla="*/ 822326 w 4826000"/>
              <a:gd name="connsiteY11518" fmla="*/ 5753058 h 6857957"/>
              <a:gd name="connsiteX11519" fmla="*/ 818458 w 4826000"/>
              <a:gd name="connsiteY11519" fmla="*/ 5752444 h 6857957"/>
              <a:gd name="connsiteX11520" fmla="*/ 814913 w 4826000"/>
              <a:gd name="connsiteY11520" fmla="*/ 5751829 h 6857957"/>
              <a:gd name="connsiteX11521" fmla="*/ 812013 w 4826000"/>
              <a:gd name="connsiteY11521" fmla="*/ 5750907 h 6857957"/>
              <a:gd name="connsiteX11522" fmla="*/ 809435 w 4826000"/>
              <a:gd name="connsiteY11522" fmla="*/ 5749678 h 6857957"/>
              <a:gd name="connsiteX11523" fmla="*/ 807501 w 4826000"/>
              <a:gd name="connsiteY11523" fmla="*/ 5748449 h 6857957"/>
              <a:gd name="connsiteX11524" fmla="*/ 805567 w 4826000"/>
              <a:gd name="connsiteY11524" fmla="*/ 5746913 h 6857957"/>
              <a:gd name="connsiteX11525" fmla="*/ 802022 w 4826000"/>
              <a:gd name="connsiteY11525" fmla="*/ 5743841 h 6857957"/>
              <a:gd name="connsiteX11526" fmla="*/ 798799 w 4826000"/>
              <a:gd name="connsiteY11526" fmla="*/ 5741075 h 6857957"/>
              <a:gd name="connsiteX11527" fmla="*/ 796866 w 4826000"/>
              <a:gd name="connsiteY11527" fmla="*/ 5739232 h 6857957"/>
              <a:gd name="connsiteX11528" fmla="*/ 794288 w 4826000"/>
              <a:gd name="connsiteY11528" fmla="*/ 5738310 h 6857957"/>
              <a:gd name="connsiteX11529" fmla="*/ 791387 w 4826000"/>
              <a:gd name="connsiteY11529" fmla="*/ 5737081 h 6857957"/>
              <a:gd name="connsiteX11530" fmla="*/ 788164 w 4826000"/>
              <a:gd name="connsiteY11530" fmla="*/ 5736466 h 6857957"/>
              <a:gd name="connsiteX11531" fmla="*/ 784297 w 4826000"/>
              <a:gd name="connsiteY11531" fmla="*/ 5735852 h 6857957"/>
              <a:gd name="connsiteX11532" fmla="*/ 779463 w 4826000"/>
              <a:gd name="connsiteY11532" fmla="*/ 5735852 h 6857957"/>
              <a:gd name="connsiteX11533" fmla="*/ 783008 w 4826000"/>
              <a:gd name="connsiteY11533" fmla="*/ 5734623 h 6857957"/>
              <a:gd name="connsiteX11534" fmla="*/ 3560376 w 4826000"/>
              <a:gd name="connsiteY11534" fmla="*/ 5730833 h 6857957"/>
              <a:gd name="connsiteX11535" fmla="*/ 3563473 w 4826000"/>
              <a:gd name="connsiteY11535" fmla="*/ 5731158 h 6857957"/>
              <a:gd name="connsiteX11536" fmla="*/ 3566261 w 4826000"/>
              <a:gd name="connsiteY11536" fmla="*/ 5732132 h 6857957"/>
              <a:gd name="connsiteX11537" fmla="*/ 3569358 w 4826000"/>
              <a:gd name="connsiteY11537" fmla="*/ 5733431 h 6857957"/>
              <a:gd name="connsiteX11538" fmla="*/ 3569049 w 4826000"/>
              <a:gd name="connsiteY11538" fmla="*/ 5734081 h 6857957"/>
              <a:gd name="connsiteX11539" fmla="*/ 3568429 w 4826000"/>
              <a:gd name="connsiteY11539" fmla="*/ 5734730 h 6857957"/>
              <a:gd name="connsiteX11540" fmla="*/ 3566880 w 4826000"/>
              <a:gd name="connsiteY11540" fmla="*/ 5735379 h 6857957"/>
              <a:gd name="connsiteX11541" fmla="*/ 3562854 w 4826000"/>
              <a:gd name="connsiteY11541" fmla="*/ 5736354 h 6857957"/>
              <a:gd name="connsiteX11542" fmla="*/ 3560995 w 4826000"/>
              <a:gd name="connsiteY11542" fmla="*/ 5736678 h 6857957"/>
              <a:gd name="connsiteX11543" fmla="*/ 3558827 w 4826000"/>
              <a:gd name="connsiteY11543" fmla="*/ 5737328 h 6857957"/>
              <a:gd name="connsiteX11544" fmla="*/ 3557898 w 4826000"/>
              <a:gd name="connsiteY11544" fmla="*/ 5738302 h 6857957"/>
              <a:gd name="connsiteX11545" fmla="*/ 3557588 w 4826000"/>
              <a:gd name="connsiteY11545" fmla="*/ 5738627 h 6857957"/>
              <a:gd name="connsiteX11546" fmla="*/ 3557588 w 4826000"/>
              <a:gd name="connsiteY11546" fmla="*/ 5739276 h 6857957"/>
              <a:gd name="connsiteX11547" fmla="*/ 3557278 w 4826000"/>
              <a:gd name="connsiteY11547" fmla="*/ 5740250 h 6857957"/>
              <a:gd name="connsiteX11548" fmla="*/ 3557588 w 4826000"/>
              <a:gd name="connsiteY11548" fmla="*/ 5740575 h 6857957"/>
              <a:gd name="connsiteX11549" fmla="*/ 3558207 w 4826000"/>
              <a:gd name="connsiteY11549" fmla="*/ 5741549 h 6857957"/>
              <a:gd name="connsiteX11550" fmla="*/ 3559137 w 4826000"/>
              <a:gd name="connsiteY11550" fmla="*/ 5741874 h 6857957"/>
              <a:gd name="connsiteX11551" fmla="*/ 3561615 w 4826000"/>
              <a:gd name="connsiteY11551" fmla="*/ 5742199 h 6857957"/>
              <a:gd name="connsiteX11552" fmla="*/ 3564402 w 4826000"/>
              <a:gd name="connsiteY11552" fmla="*/ 5742199 h 6857957"/>
              <a:gd name="connsiteX11553" fmla="*/ 3569668 w 4826000"/>
              <a:gd name="connsiteY11553" fmla="*/ 5743822 h 6857957"/>
              <a:gd name="connsiteX11554" fmla="*/ 3570288 w 4826000"/>
              <a:gd name="connsiteY11554" fmla="*/ 5744147 h 6857957"/>
              <a:gd name="connsiteX11555" fmla="*/ 3570288 w 4826000"/>
              <a:gd name="connsiteY11555" fmla="*/ 5744472 h 6857957"/>
              <a:gd name="connsiteX11556" fmla="*/ 3567500 w 4826000"/>
              <a:gd name="connsiteY11556" fmla="*/ 5744147 h 6857957"/>
              <a:gd name="connsiteX11557" fmla="*/ 3563473 w 4826000"/>
              <a:gd name="connsiteY11557" fmla="*/ 5743822 h 6857957"/>
              <a:gd name="connsiteX11558" fmla="*/ 3558517 w 4826000"/>
              <a:gd name="connsiteY11558" fmla="*/ 5743498 h 6857957"/>
              <a:gd name="connsiteX11559" fmla="*/ 3554180 w 4826000"/>
              <a:gd name="connsiteY11559" fmla="*/ 5743173 h 6857957"/>
              <a:gd name="connsiteX11560" fmla="*/ 3552322 w 4826000"/>
              <a:gd name="connsiteY11560" fmla="*/ 5743498 h 6857957"/>
              <a:gd name="connsiteX11561" fmla="*/ 3551393 w 4826000"/>
              <a:gd name="connsiteY11561" fmla="*/ 5743822 h 6857957"/>
              <a:gd name="connsiteX11562" fmla="*/ 3551393 w 4826000"/>
              <a:gd name="connsiteY11562" fmla="*/ 5744147 h 6857957"/>
              <a:gd name="connsiteX11563" fmla="*/ 3551393 w 4826000"/>
              <a:gd name="connsiteY11563" fmla="*/ 5744472 h 6857957"/>
              <a:gd name="connsiteX11564" fmla="*/ 3552012 w 4826000"/>
              <a:gd name="connsiteY11564" fmla="*/ 5745121 h 6857957"/>
              <a:gd name="connsiteX11565" fmla="*/ 3549224 w 4826000"/>
              <a:gd name="connsiteY11565" fmla="*/ 5744472 h 6857957"/>
              <a:gd name="connsiteX11566" fmla="*/ 3547056 w 4826000"/>
              <a:gd name="connsiteY11566" fmla="*/ 5743498 h 6857957"/>
              <a:gd name="connsiteX11567" fmla="*/ 3545507 w 4826000"/>
              <a:gd name="connsiteY11567" fmla="*/ 5742199 h 6857957"/>
              <a:gd name="connsiteX11568" fmla="*/ 3544888 w 4826000"/>
              <a:gd name="connsiteY11568" fmla="*/ 5740575 h 6857957"/>
              <a:gd name="connsiteX11569" fmla="*/ 3544888 w 4826000"/>
              <a:gd name="connsiteY11569" fmla="*/ 5739276 h 6857957"/>
              <a:gd name="connsiteX11570" fmla="*/ 3545507 w 4826000"/>
              <a:gd name="connsiteY11570" fmla="*/ 5737653 h 6857957"/>
              <a:gd name="connsiteX11571" fmla="*/ 3546746 w 4826000"/>
              <a:gd name="connsiteY11571" fmla="*/ 5736354 h 6857957"/>
              <a:gd name="connsiteX11572" fmla="*/ 3548295 w 4826000"/>
              <a:gd name="connsiteY11572" fmla="*/ 5735055 h 6857957"/>
              <a:gd name="connsiteX11573" fmla="*/ 3550154 w 4826000"/>
              <a:gd name="connsiteY11573" fmla="*/ 5733431 h 6857957"/>
              <a:gd name="connsiteX11574" fmla="*/ 3552322 w 4826000"/>
              <a:gd name="connsiteY11574" fmla="*/ 5732457 h 6857957"/>
              <a:gd name="connsiteX11575" fmla="*/ 3555110 w 4826000"/>
              <a:gd name="connsiteY11575" fmla="*/ 5731483 h 6857957"/>
              <a:gd name="connsiteX11576" fmla="*/ 3557588 w 4826000"/>
              <a:gd name="connsiteY11576" fmla="*/ 5731158 h 6857957"/>
              <a:gd name="connsiteX11577" fmla="*/ 1418019 w 4826000"/>
              <a:gd name="connsiteY11577" fmla="*/ 5729246 h 6857957"/>
              <a:gd name="connsiteX11578" fmla="*/ 1421225 w 4826000"/>
              <a:gd name="connsiteY11578" fmla="*/ 5729557 h 6857957"/>
              <a:gd name="connsiteX11579" fmla="*/ 1424431 w 4826000"/>
              <a:gd name="connsiteY11579" fmla="*/ 5729867 h 6857957"/>
              <a:gd name="connsiteX11580" fmla="*/ 1428278 w 4826000"/>
              <a:gd name="connsiteY11580" fmla="*/ 5730489 h 6857957"/>
              <a:gd name="connsiteX11581" fmla="*/ 1431483 w 4826000"/>
              <a:gd name="connsiteY11581" fmla="*/ 5731421 h 6857957"/>
              <a:gd name="connsiteX11582" fmla="*/ 1435009 w 4826000"/>
              <a:gd name="connsiteY11582" fmla="*/ 5732352 h 6857957"/>
              <a:gd name="connsiteX11583" fmla="*/ 1438215 w 4826000"/>
              <a:gd name="connsiteY11583" fmla="*/ 5733905 h 6857957"/>
              <a:gd name="connsiteX11584" fmla="*/ 1440459 w 4826000"/>
              <a:gd name="connsiteY11584" fmla="*/ 5735148 h 6857957"/>
              <a:gd name="connsiteX11585" fmla="*/ 1443024 w 4826000"/>
              <a:gd name="connsiteY11585" fmla="*/ 5736390 h 6857957"/>
              <a:gd name="connsiteX11586" fmla="*/ 1444305 w 4826000"/>
              <a:gd name="connsiteY11586" fmla="*/ 5737943 h 6857957"/>
              <a:gd name="connsiteX11587" fmla="*/ 1444626 w 4826000"/>
              <a:gd name="connsiteY11587" fmla="*/ 5738565 h 6857957"/>
              <a:gd name="connsiteX11588" fmla="*/ 1444626 w 4826000"/>
              <a:gd name="connsiteY11588" fmla="*/ 5739186 h 6857957"/>
              <a:gd name="connsiteX11589" fmla="*/ 1444626 w 4826000"/>
              <a:gd name="connsiteY11589" fmla="*/ 5740428 h 6857957"/>
              <a:gd name="connsiteX11590" fmla="*/ 1444305 w 4826000"/>
              <a:gd name="connsiteY11590" fmla="*/ 5741049 h 6857957"/>
              <a:gd name="connsiteX11591" fmla="*/ 1443664 w 4826000"/>
              <a:gd name="connsiteY11591" fmla="*/ 5741671 h 6857957"/>
              <a:gd name="connsiteX11592" fmla="*/ 1442702 w 4826000"/>
              <a:gd name="connsiteY11592" fmla="*/ 5742292 h 6857957"/>
              <a:gd name="connsiteX11593" fmla="*/ 1439817 w 4826000"/>
              <a:gd name="connsiteY11593" fmla="*/ 5743534 h 6857957"/>
              <a:gd name="connsiteX11594" fmla="*/ 1437573 w 4826000"/>
              <a:gd name="connsiteY11594" fmla="*/ 5743224 h 6857957"/>
              <a:gd name="connsiteX11595" fmla="*/ 1435650 w 4826000"/>
              <a:gd name="connsiteY11595" fmla="*/ 5742602 h 6857957"/>
              <a:gd name="connsiteX11596" fmla="*/ 1434688 w 4826000"/>
              <a:gd name="connsiteY11596" fmla="*/ 5741671 h 6857957"/>
              <a:gd name="connsiteX11597" fmla="*/ 1433406 w 4826000"/>
              <a:gd name="connsiteY11597" fmla="*/ 5740739 h 6857957"/>
              <a:gd name="connsiteX11598" fmla="*/ 1433086 w 4826000"/>
              <a:gd name="connsiteY11598" fmla="*/ 5739186 h 6857957"/>
              <a:gd name="connsiteX11599" fmla="*/ 1432765 w 4826000"/>
              <a:gd name="connsiteY11599" fmla="*/ 5737943 h 6857957"/>
              <a:gd name="connsiteX11600" fmla="*/ 1432445 w 4826000"/>
              <a:gd name="connsiteY11600" fmla="*/ 5737011 h 6857957"/>
              <a:gd name="connsiteX11601" fmla="*/ 1431803 w 4826000"/>
              <a:gd name="connsiteY11601" fmla="*/ 5735769 h 6857957"/>
              <a:gd name="connsiteX11602" fmla="*/ 1426995 w 4826000"/>
              <a:gd name="connsiteY11602" fmla="*/ 5737633 h 6857957"/>
              <a:gd name="connsiteX11603" fmla="*/ 1425072 w 4826000"/>
              <a:gd name="connsiteY11603" fmla="*/ 5738254 h 6857957"/>
              <a:gd name="connsiteX11604" fmla="*/ 1423469 w 4826000"/>
              <a:gd name="connsiteY11604" fmla="*/ 5738254 h 6857957"/>
              <a:gd name="connsiteX11605" fmla="*/ 1422508 w 4826000"/>
              <a:gd name="connsiteY11605" fmla="*/ 5738254 h 6857957"/>
              <a:gd name="connsiteX11606" fmla="*/ 1421866 w 4826000"/>
              <a:gd name="connsiteY11606" fmla="*/ 5737633 h 6857957"/>
              <a:gd name="connsiteX11607" fmla="*/ 1421225 w 4826000"/>
              <a:gd name="connsiteY11607" fmla="*/ 5737322 h 6857957"/>
              <a:gd name="connsiteX11608" fmla="*/ 1420584 w 4826000"/>
              <a:gd name="connsiteY11608" fmla="*/ 5736701 h 6857957"/>
              <a:gd name="connsiteX11609" fmla="*/ 1419623 w 4826000"/>
              <a:gd name="connsiteY11609" fmla="*/ 5734837 h 6857957"/>
              <a:gd name="connsiteX11610" fmla="*/ 1418019 w 4826000"/>
              <a:gd name="connsiteY11610" fmla="*/ 5733284 h 6857957"/>
              <a:gd name="connsiteX11611" fmla="*/ 1417058 w 4826000"/>
              <a:gd name="connsiteY11611" fmla="*/ 5732352 h 6857957"/>
              <a:gd name="connsiteX11612" fmla="*/ 1415455 w 4826000"/>
              <a:gd name="connsiteY11612" fmla="*/ 5731731 h 6857957"/>
              <a:gd name="connsiteX11613" fmla="*/ 1413853 w 4826000"/>
              <a:gd name="connsiteY11613" fmla="*/ 5731110 h 6857957"/>
              <a:gd name="connsiteX11614" fmla="*/ 1411288 w 4826000"/>
              <a:gd name="connsiteY11614" fmla="*/ 5730799 h 6857957"/>
              <a:gd name="connsiteX11615" fmla="*/ 1413211 w 4826000"/>
              <a:gd name="connsiteY11615" fmla="*/ 5729867 h 6857957"/>
              <a:gd name="connsiteX11616" fmla="*/ 1415134 w 4826000"/>
              <a:gd name="connsiteY11616" fmla="*/ 5729557 h 6857957"/>
              <a:gd name="connsiteX11617" fmla="*/ 2023558 w 4826000"/>
              <a:gd name="connsiteY11617" fmla="*/ 5724483 h 6857957"/>
              <a:gd name="connsiteX11618" fmla="*/ 2026060 w 4826000"/>
              <a:gd name="connsiteY11618" fmla="*/ 5724801 h 6857957"/>
              <a:gd name="connsiteX11619" fmla="*/ 2028248 w 4826000"/>
              <a:gd name="connsiteY11619" fmla="*/ 5725436 h 6857957"/>
              <a:gd name="connsiteX11620" fmla="*/ 2029813 w 4826000"/>
              <a:gd name="connsiteY11620" fmla="*/ 5726706 h 6857957"/>
              <a:gd name="connsiteX11621" fmla="*/ 2031064 w 4826000"/>
              <a:gd name="connsiteY11621" fmla="*/ 5727976 h 6857957"/>
              <a:gd name="connsiteX11622" fmla="*/ 2031688 w 4826000"/>
              <a:gd name="connsiteY11622" fmla="*/ 5728928 h 6857957"/>
              <a:gd name="connsiteX11623" fmla="*/ 2032002 w 4826000"/>
              <a:gd name="connsiteY11623" fmla="*/ 5730516 h 6857957"/>
              <a:gd name="connsiteX11624" fmla="*/ 2031688 w 4826000"/>
              <a:gd name="connsiteY11624" fmla="*/ 5731786 h 6857957"/>
              <a:gd name="connsiteX11625" fmla="*/ 2031375 w 4826000"/>
              <a:gd name="connsiteY11625" fmla="*/ 5733374 h 6857957"/>
              <a:gd name="connsiteX11626" fmla="*/ 2030437 w 4826000"/>
              <a:gd name="connsiteY11626" fmla="*/ 5734644 h 6857957"/>
              <a:gd name="connsiteX11627" fmla="*/ 2028875 w 4826000"/>
              <a:gd name="connsiteY11627" fmla="*/ 5735914 h 6857957"/>
              <a:gd name="connsiteX11628" fmla="*/ 2026998 w 4826000"/>
              <a:gd name="connsiteY11628" fmla="*/ 5736866 h 6857957"/>
              <a:gd name="connsiteX11629" fmla="*/ 2025121 w 4826000"/>
              <a:gd name="connsiteY11629" fmla="*/ 5737819 h 6857957"/>
              <a:gd name="connsiteX11630" fmla="*/ 2022620 w 4826000"/>
              <a:gd name="connsiteY11630" fmla="*/ 5738454 h 6857957"/>
              <a:gd name="connsiteX11631" fmla="*/ 2019493 w 4826000"/>
              <a:gd name="connsiteY11631" fmla="*/ 5738771 h 6857957"/>
              <a:gd name="connsiteX11632" fmla="*/ 2016679 w 4826000"/>
              <a:gd name="connsiteY11632" fmla="*/ 5738771 h 6857957"/>
              <a:gd name="connsiteX11633" fmla="*/ 2012926 w 4826000"/>
              <a:gd name="connsiteY11633" fmla="*/ 5738454 h 6857957"/>
              <a:gd name="connsiteX11634" fmla="*/ 2011988 w 4826000"/>
              <a:gd name="connsiteY11634" fmla="*/ 5736866 h 6857957"/>
              <a:gd name="connsiteX11635" fmla="*/ 2011363 w 4826000"/>
              <a:gd name="connsiteY11635" fmla="*/ 5735596 h 6857957"/>
              <a:gd name="connsiteX11636" fmla="*/ 2011363 w 4826000"/>
              <a:gd name="connsiteY11636" fmla="*/ 5734644 h 6857957"/>
              <a:gd name="connsiteX11637" fmla="*/ 2011363 w 4826000"/>
              <a:gd name="connsiteY11637" fmla="*/ 5733691 h 6857957"/>
              <a:gd name="connsiteX11638" fmla="*/ 2011988 w 4826000"/>
              <a:gd name="connsiteY11638" fmla="*/ 5732421 h 6857957"/>
              <a:gd name="connsiteX11639" fmla="*/ 2012614 w 4826000"/>
              <a:gd name="connsiteY11639" fmla="*/ 5731786 h 6857957"/>
              <a:gd name="connsiteX11640" fmla="*/ 2015115 w 4826000"/>
              <a:gd name="connsiteY11640" fmla="*/ 5730198 h 6857957"/>
              <a:gd name="connsiteX11641" fmla="*/ 2020119 w 4826000"/>
              <a:gd name="connsiteY11641" fmla="*/ 5727658 h 6857957"/>
              <a:gd name="connsiteX11642" fmla="*/ 2022308 w 4826000"/>
              <a:gd name="connsiteY11642" fmla="*/ 5726388 h 6857957"/>
              <a:gd name="connsiteX11643" fmla="*/ 2022933 w 4826000"/>
              <a:gd name="connsiteY11643" fmla="*/ 5725436 h 6857957"/>
              <a:gd name="connsiteX11644" fmla="*/ 2326958 w 4826000"/>
              <a:gd name="connsiteY11644" fmla="*/ 5705433 h 6857957"/>
              <a:gd name="connsiteX11645" fmla="*/ 2333308 w 4826000"/>
              <a:gd name="connsiteY11645" fmla="*/ 5707067 h 6857957"/>
              <a:gd name="connsiteX11646" fmla="*/ 2335531 w 4826000"/>
              <a:gd name="connsiteY11646" fmla="*/ 5708048 h 6857957"/>
              <a:gd name="connsiteX11647" fmla="*/ 2338071 w 4826000"/>
              <a:gd name="connsiteY11647" fmla="*/ 5708702 h 6857957"/>
              <a:gd name="connsiteX11648" fmla="*/ 2339341 w 4826000"/>
              <a:gd name="connsiteY11648" fmla="*/ 5709682 h 6857957"/>
              <a:gd name="connsiteX11649" fmla="*/ 2340611 w 4826000"/>
              <a:gd name="connsiteY11649" fmla="*/ 5710989 h 6857957"/>
              <a:gd name="connsiteX11650" fmla="*/ 2341563 w 4826000"/>
              <a:gd name="connsiteY11650" fmla="*/ 5712297 h 6857957"/>
              <a:gd name="connsiteX11651" fmla="*/ 2342198 w 4826000"/>
              <a:gd name="connsiteY11651" fmla="*/ 5713604 h 6857957"/>
              <a:gd name="connsiteX11652" fmla="*/ 2342833 w 4826000"/>
              <a:gd name="connsiteY11652" fmla="*/ 5714912 h 6857957"/>
              <a:gd name="connsiteX11653" fmla="*/ 2343151 w 4826000"/>
              <a:gd name="connsiteY11653" fmla="*/ 5716219 h 6857957"/>
              <a:gd name="connsiteX11654" fmla="*/ 2343151 w 4826000"/>
              <a:gd name="connsiteY11654" fmla="*/ 5719487 h 6857957"/>
              <a:gd name="connsiteX11655" fmla="*/ 2343151 w 4826000"/>
              <a:gd name="connsiteY11655" fmla="*/ 5723083 h 6857957"/>
              <a:gd name="connsiteX11656" fmla="*/ 2343151 w 4826000"/>
              <a:gd name="connsiteY11656" fmla="*/ 5727658 h 6857957"/>
              <a:gd name="connsiteX11657" fmla="*/ 2339977 w 4826000"/>
              <a:gd name="connsiteY11657" fmla="*/ 5727658 h 6857957"/>
              <a:gd name="connsiteX11658" fmla="*/ 2336801 w 4826000"/>
              <a:gd name="connsiteY11658" fmla="*/ 5727005 h 6857957"/>
              <a:gd name="connsiteX11659" fmla="*/ 2333626 w 4826000"/>
              <a:gd name="connsiteY11659" fmla="*/ 5726024 h 6857957"/>
              <a:gd name="connsiteX11660" fmla="*/ 2331086 w 4826000"/>
              <a:gd name="connsiteY11660" fmla="*/ 5725044 h 6857957"/>
              <a:gd name="connsiteX11661" fmla="*/ 2328546 w 4826000"/>
              <a:gd name="connsiteY11661" fmla="*/ 5723736 h 6857957"/>
              <a:gd name="connsiteX11662" fmla="*/ 2326323 w 4826000"/>
              <a:gd name="connsiteY11662" fmla="*/ 5722102 h 6857957"/>
              <a:gd name="connsiteX11663" fmla="*/ 2324736 w 4826000"/>
              <a:gd name="connsiteY11663" fmla="*/ 5720468 h 6857957"/>
              <a:gd name="connsiteX11664" fmla="*/ 2323149 w 4826000"/>
              <a:gd name="connsiteY11664" fmla="*/ 5718507 h 6857957"/>
              <a:gd name="connsiteX11665" fmla="*/ 2322196 w 4826000"/>
              <a:gd name="connsiteY11665" fmla="*/ 5716546 h 6857957"/>
              <a:gd name="connsiteX11666" fmla="*/ 2321243 w 4826000"/>
              <a:gd name="connsiteY11666" fmla="*/ 5714585 h 6857957"/>
              <a:gd name="connsiteX11667" fmla="*/ 2320926 w 4826000"/>
              <a:gd name="connsiteY11667" fmla="*/ 5712951 h 6857957"/>
              <a:gd name="connsiteX11668" fmla="*/ 2321243 w 4826000"/>
              <a:gd name="connsiteY11668" fmla="*/ 5710663 h 6857957"/>
              <a:gd name="connsiteX11669" fmla="*/ 2322196 w 4826000"/>
              <a:gd name="connsiteY11669" fmla="*/ 5709028 h 6857957"/>
              <a:gd name="connsiteX11670" fmla="*/ 2323149 w 4826000"/>
              <a:gd name="connsiteY11670" fmla="*/ 5707721 h 6857957"/>
              <a:gd name="connsiteX11671" fmla="*/ 2324736 w 4826000"/>
              <a:gd name="connsiteY11671" fmla="*/ 5706414 h 6857957"/>
              <a:gd name="connsiteX11672" fmla="*/ 2360729 w 4826000"/>
              <a:gd name="connsiteY11672" fmla="*/ 5703846 h 6857957"/>
              <a:gd name="connsiteX11673" fmla="*/ 2363828 w 4826000"/>
              <a:gd name="connsiteY11673" fmla="*/ 5704171 h 6857957"/>
              <a:gd name="connsiteX11674" fmla="*/ 2367234 w 4826000"/>
              <a:gd name="connsiteY11674" fmla="*/ 5704496 h 6857957"/>
              <a:gd name="connsiteX11675" fmla="*/ 2372501 w 4826000"/>
              <a:gd name="connsiteY11675" fmla="*/ 5705470 h 6857957"/>
              <a:gd name="connsiteX11676" fmla="*/ 2375288 w 4826000"/>
              <a:gd name="connsiteY11676" fmla="*/ 5706119 h 6857957"/>
              <a:gd name="connsiteX11677" fmla="*/ 2378076 w 4826000"/>
              <a:gd name="connsiteY11677" fmla="*/ 5706444 h 6857957"/>
              <a:gd name="connsiteX11678" fmla="*/ 2378076 w 4826000"/>
              <a:gd name="connsiteY11678" fmla="*/ 5707743 h 6857957"/>
              <a:gd name="connsiteX11679" fmla="*/ 2377766 w 4826000"/>
              <a:gd name="connsiteY11679" fmla="*/ 5708717 h 6857957"/>
              <a:gd name="connsiteX11680" fmla="*/ 2377456 w 4826000"/>
              <a:gd name="connsiteY11680" fmla="*/ 5710016 h 6857957"/>
              <a:gd name="connsiteX11681" fmla="*/ 2376837 w 4826000"/>
              <a:gd name="connsiteY11681" fmla="*/ 5711315 h 6857957"/>
              <a:gd name="connsiteX11682" fmla="*/ 2375288 w 4826000"/>
              <a:gd name="connsiteY11682" fmla="*/ 5712939 h 6857957"/>
              <a:gd name="connsiteX11683" fmla="*/ 2372810 w 4826000"/>
              <a:gd name="connsiteY11683" fmla="*/ 5714562 h 6857957"/>
              <a:gd name="connsiteX11684" fmla="*/ 2369403 w 4826000"/>
              <a:gd name="connsiteY11684" fmla="*/ 5715861 h 6857957"/>
              <a:gd name="connsiteX11685" fmla="*/ 2365376 w 4826000"/>
              <a:gd name="connsiteY11685" fmla="*/ 5716835 h 6857957"/>
              <a:gd name="connsiteX11686" fmla="*/ 2360420 w 4826000"/>
              <a:gd name="connsiteY11686" fmla="*/ 5717485 h 6857957"/>
              <a:gd name="connsiteX11687" fmla="*/ 2354534 w 4826000"/>
              <a:gd name="connsiteY11687" fmla="*/ 5718134 h 6857957"/>
              <a:gd name="connsiteX11688" fmla="*/ 2352676 w 4826000"/>
              <a:gd name="connsiteY11688" fmla="*/ 5704496 h 6857957"/>
              <a:gd name="connsiteX11689" fmla="*/ 2357012 w 4826000"/>
              <a:gd name="connsiteY11689" fmla="*/ 5704171 h 6857957"/>
              <a:gd name="connsiteX11690" fmla="*/ 2136776 w 4826000"/>
              <a:gd name="connsiteY11690" fmla="*/ 5702258 h 6857957"/>
              <a:gd name="connsiteX11691" fmla="*/ 2139659 w 4826000"/>
              <a:gd name="connsiteY11691" fmla="*/ 5703193 h 6857957"/>
              <a:gd name="connsiteX11692" fmla="*/ 2142862 w 4826000"/>
              <a:gd name="connsiteY11692" fmla="*/ 5704439 h 6857957"/>
              <a:gd name="connsiteX11693" fmla="*/ 2146386 w 4826000"/>
              <a:gd name="connsiteY11693" fmla="*/ 5705062 h 6857957"/>
              <a:gd name="connsiteX11694" fmla="*/ 2150230 w 4826000"/>
              <a:gd name="connsiteY11694" fmla="*/ 5705686 h 6857957"/>
              <a:gd name="connsiteX11695" fmla="*/ 2158880 w 4826000"/>
              <a:gd name="connsiteY11695" fmla="*/ 5706309 h 6857957"/>
              <a:gd name="connsiteX11696" fmla="*/ 2168171 w 4826000"/>
              <a:gd name="connsiteY11696" fmla="*/ 5706620 h 6857957"/>
              <a:gd name="connsiteX11697" fmla="*/ 2186750 w 4826000"/>
              <a:gd name="connsiteY11697" fmla="*/ 5706932 h 6857957"/>
              <a:gd name="connsiteX11698" fmla="*/ 2195720 w 4826000"/>
              <a:gd name="connsiteY11698" fmla="*/ 5707555 h 6857957"/>
              <a:gd name="connsiteX11699" fmla="*/ 2203409 w 4826000"/>
              <a:gd name="connsiteY11699" fmla="*/ 5708490 h 6857957"/>
              <a:gd name="connsiteX11700" fmla="*/ 2198603 w 4826000"/>
              <a:gd name="connsiteY11700" fmla="*/ 5709736 h 6857957"/>
              <a:gd name="connsiteX11701" fmla="*/ 2194759 w 4826000"/>
              <a:gd name="connsiteY11701" fmla="*/ 5710671 h 6857957"/>
              <a:gd name="connsiteX11702" fmla="*/ 2192196 w 4826000"/>
              <a:gd name="connsiteY11702" fmla="*/ 5712228 h 6857957"/>
              <a:gd name="connsiteX11703" fmla="*/ 2190915 w 4826000"/>
              <a:gd name="connsiteY11703" fmla="*/ 5713475 h 6857957"/>
              <a:gd name="connsiteX11704" fmla="*/ 2190274 w 4826000"/>
              <a:gd name="connsiteY11704" fmla="*/ 5714721 h 6857957"/>
              <a:gd name="connsiteX11705" fmla="*/ 2190274 w 4826000"/>
              <a:gd name="connsiteY11705" fmla="*/ 5715967 h 6857957"/>
              <a:gd name="connsiteX11706" fmla="*/ 2190915 w 4826000"/>
              <a:gd name="connsiteY11706" fmla="*/ 5717525 h 6857957"/>
              <a:gd name="connsiteX11707" fmla="*/ 2192196 w 4826000"/>
              <a:gd name="connsiteY11707" fmla="*/ 5719395 h 6857957"/>
              <a:gd name="connsiteX11708" fmla="*/ 2195720 w 4826000"/>
              <a:gd name="connsiteY11708" fmla="*/ 5722510 h 6857957"/>
              <a:gd name="connsiteX11709" fmla="*/ 2200205 w 4826000"/>
              <a:gd name="connsiteY11709" fmla="*/ 5726561 h 6857957"/>
              <a:gd name="connsiteX11710" fmla="*/ 2202447 w 4826000"/>
              <a:gd name="connsiteY11710" fmla="*/ 5728430 h 6857957"/>
              <a:gd name="connsiteX11711" fmla="*/ 2205010 w 4826000"/>
              <a:gd name="connsiteY11711" fmla="*/ 5730611 h 6857957"/>
              <a:gd name="connsiteX11712" fmla="*/ 2206612 w 4826000"/>
              <a:gd name="connsiteY11712" fmla="*/ 5733104 h 6857957"/>
              <a:gd name="connsiteX11713" fmla="*/ 2208214 w 4826000"/>
              <a:gd name="connsiteY11713" fmla="*/ 5735596 h 6857957"/>
              <a:gd name="connsiteX11714" fmla="*/ 2201486 w 4826000"/>
              <a:gd name="connsiteY11714" fmla="*/ 5734350 h 6857957"/>
              <a:gd name="connsiteX11715" fmla="*/ 2194439 w 4826000"/>
              <a:gd name="connsiteY11715" fmla="*/ 5732481 h 6857957"/>
              <a:gd name="connsiteX11716" fmla="*/ 2187711 w 4826000"/>
              <a:gd name="connsiteY11716" fmla="*/ 5730611 h 6857957"/>
              <a:gd name="connsiteX11717" fmla="*/ 2181625 w 4826000"/>
              <a:gd name="connsiteY11717" fmla="*/ 5728430 h 6857957"/>
              <a:gd name="connsiteX11718" fmla="*/ 2179382 w 4826000"/>
              <a:gd name="connsiteY11718" fmla="*/ 5727184 h 6857957"/>
              <a:gd name="connsiteX11719" fmla="*/ 2177781 w 4826000"/>
              <a:gd name="connsiteY11719" fmla="*/ 5725938 h 6857957"/>
              <a:gd name="connsiteX11720" fmla="*/ 2176820 w 4826000"/>
              <a:gd name="connsiteY11720" fmla="*/ 5724691 h 6857957"/>
              <a:gd name="connsiteX11721" fmla="*/ 2176499 w 4826000"/>
              <a:gd name="connsiteY11721" fmla="*/ 5724068 h 6857957"/>
              <a:gd name="connsiteX11722" fmla="*/ 2176499 w 4826000"/>
              <a:gd name="connsiteY11722" fmla="*/ 5723445 h 6857957"/>
              <a:gd name="connsiteX11723" fmla="*/ 2176820 w 4826000"/>
              <a:gd name="connsiteY11723" fmla="*/ 5722822 h 6857957"/>
              <a:gd name="connsiteX11724" fmla="*/ 2177140 w 4826000"/>
              <a:gd name="connsiteY11724" fmla="*/ 5722510 h 6857957"/>
              <a:gd name="connsiteX11725" fmla="*/ 2178742 w 4826000"/>
              <a:gd name="connsiteY11725" fmla="*/ 5721576 h 6857957"/>
              <a:gd name="connsiteX11726" fmla="*/ 2181625 w 4826000"/>
              <a:gd name="connsiteY11726" fmla="*/ 5720641 h 6857957"/>
              <a:gd name="connsiteX11727" fmla="*/ 2185789 w 4826000"/>
              <a:gd name="connsiteY11727" fmla="*/ 5720018 h 6857957"/>
              <a:gd name="connsiteX11728" fmla="*/ 2181305 w 4826000"/>
              <a:gd name="connsiteY11728" fmla="*/ 5717525 h 6857957"/>
              <a:gd name="connsiteX11729" fmla="*/ 2176499 w 4826000"/>
              <a:gd name="connsiteY11729" fmla="*/ 5715656 h 6857957"/>
              <a:gd name="connsiteX11730" fmla="*/ 2170733 w 4826000"/>
              <a:gd name="connsiteY11730" fmla="*/ 5713786 h 6857957"/>
              <a:gd name="connsiteX11731" fmla="*/ 2164967 w 4826000"/>
              <a:gd name="connsiteY11731" fmla="*/ 5712540 h 6857957"/>
              <a:gd name="connsiteX11732" fmla="*/ 2158239 w 4826000"/>
              <a:gd name="connsiteY11732" fmla="*/ 5711294 h 6857957"/>
              <a:gd name="connsiteX11733" fmla="*/ 2151512 w 4826000"/>
              <a:gd name="connsiteY11733" fmla="*/ 5709736 h 6857957"/>
              <a:gd name="connsiteX11734" fmla="*/ 2137416 w 4826000"/>
              <a:gd name="connsiteY11734" fmla="*/ 5707867 h 6857957"/>
              <a:gd name="connsiteX11735" fmla="*/ 1712236 w 4826000"/>
              <a:gd name="connsiteY11735" fmla="*/ 5695908 h 6857957"/>
              <a:gd name="connsiteX11736" fmla="*/ 1716140 w 4826000"/>
              <a:gd name="connsiteY11736" fmla="*/ 5696197 h 6857957"/>
              <a:gd name="connsiteX11737" fmla="*/ 1718743 w 4826000"/>
              <a:gd name="connsiteY11737" fmla="*/ 5697351 h 6857957"/>
              <a:gd name="connsiteX11738" fmla="*/ 1721996 w 4826000"/>
              <a:gd name="connsiteY11738" fmla="*/ 5697929 h 6857957"/>
              <a:gd name="connsiteX11739" fmla="*/ 1723948 w 4826000"/>
              <a:gd name="connsiteY11739" fmla="*/ 5698217 h 6857957"/>
              <a:gd name="connsiteX11740" fmla="*/ 1726226 w 4826000"/>
              <a:gd name="connsiteY11740" fmla="*/ 5698217 h 6857957"/>
              <a:gd name="connsiteX11741" fmla="*/ 1727201 w 4826000"/>
              <a:gd name="connsiteY11741" fmla="*/ 5702836 h 6857957"/>
              <a:gd name="connsiteX11742" fmla="*/ 1723948 w 4826000"/>
              <a:gd name="connsiteY11742" fmla="*/ 5703124 h 6857957"/>
              <a:gd name="connsiteX11743" fmla="*/ 1722647 w 4826000"/>
              <a:gd name="connsiteY11743" fmla="*/ 5702836 h 6857957"/>
              <a:gd name="connsiteX11744" fmla="*/ 1721996 w 4826000"/>
              <a:gd name="connsiteY11744" fmla="*/ 5702547 h 6857957"/>
              <a:gd name="connsiteX11745" fmla="*/ 1720695 w 4826000"/>
              <a:gd name="connsiteY11745" fmla="*/ 5701681 h 6857957"/>
              <a:gd name="connsiteX11746" fmla="*/ 1720044 w 4826000"/>
              <a:gd name="connsiteY11746" fmla="*/ 5700526 h 6857957"/>
              <a:gd name="connsiteX11747" fmla="*/ 1714839 w 4826000"/>
              <a:gd name="connsiteY11747" fmla="*/ 5701681 h 6857957"/>
              <a:gd name="connsiteX11748" fmla="*/ 1712236 w 4826000"/>
              <a:gd name="connsiteY11748" fmla="*/ 5702547 h 6857957"/>
              <a:gd name="connsiteX11749" fmla="*/ 1710610 w 4826000"/>
              <a:gd name="connsiteY11749" fmla="*/ 5703413 h 6857957"/>
              <a:gd name="connsiteX11750" fmla="*/ 1709309 w 4826000"/>
              <a:gd name="connsiteY11750" fmla="*/ 5704567 h 6857957"/>
              <a:gd name="connsiteX11751" fmla="*/ 1708333 w 4826000"/>
              <a:gd name="connsiteY11751" fmla="*/ 5705722 h 6857957"/>
              <a:gd name="connsiteX11752" fmla="*/ 1708008 w 4826000"/>
              <a:gd name="connsiteY11752" fmla="*/ 5706876 h 6857957"/>
              <a:gd name="connsiteX11753" fmla="*/ 1708333 w 4826000"/>
              <a:gd name="connsiteY11753" fmla="*/ 5708320 h 6857957"/>
              <a:gd name="connsiteX11754" fmla="*/ 1703453 w 4826000"/>
              <a:gd name="connsiteY11754" fmla="*/ 5707454 h 6857957"/>
              <a:gd name="connsiteX11755" fmla="*/ 1699549 w 4826000"/>
              <a:gd name="connsiteY11755" fmla="*/ 5706876 h 6857957"/>
              <a:gd name="connsiteX11756" fmla="*/ 1697597 w 4826000"/>
              <a:gd name="connsiteY11756" fmla="*/ 5706876 h 6857957"/>
              <a:gd name="connsiteX11757" fmla="*/ 1696296 w 4826000"/>
              <a:gd name="connsiteY11757" fmla="*/ 5707165 h 6857957"/>
              <a:gd name="connsiteX11758" fmla="*/ 1695320 w 4826000"/>
              <a:gd name="connsiteY11758" fmla="*/ 5707742 h 6857957"/>
              <a:gd name="connsiteX11759" fmla="*/ 1694670 w 4826000"/>
              <a:gd name="connsiteY11759" fmla="*/ 5708608 h 6857957"/>
              <a:gd name="connsiteX11760" fmla="*/ 1691091 w 4826000"/>
              <a:gd name="connsiteY11760" fmla="*/ 5707742 h 6857957"/>
              <a:gd name="connsiteX11761" fmla="*/ 1688489 w 4826000"/>
              <a:gd name="connsiteY11761" fmla="*/ 5706876 h 6857957"/>
              <a:gd name="connsiteX11762" fmla="*/ 1687838 w 4826000"/>
              <a:gd name="connsiteY11762" fmla="*/ 5706588 h 6857957"/>
              <a:gd name="connsiteX11763" fmla="*/ 1687513 w 4826000"/>
              <a:gd name="connsiteY11763" fmla="*/ 5706299 h 6857957"/>
              <a:gd name="connsiteX11764" fmla="*/ 1687513 w 4826000"/>
              <a:gd name="connsiteY11764" fmla="*/ 5706011 h 6857957"/>
              <a:gd name="connsiteX11765" fmla="*/ 1687838 w 4826000"/>
              <a:gd name="connsiteY11765" fmla="*/ 5705722 h 6857957"/>
              <a:gd name="connsiteX11766" fmla="*/ 1689139 w 4826000"/>
              <a:gd name="connsiteY11766" fmla="*/ 5704856 h 6857957"/>
              <a:gd name="connsiteX11767" fmla="*/ 1691743 w 4826000"/>
              <a:gd name="connsiteY11767" fmla="*/ 5704567 h 6857957"/>
              <a:gd name="connsiteX11768" fmla="*/ 1697273 w 4826000"/>
              <a:gd name="connsiteY11768" fmla="*/ 5703124 h 6857957"/>
              <a:gd name="connsiteX11769" fmla="*/ 1704104 w 4826000"/>
              <a:gd name="connsiteY11769" fmla="*/ 5701970 h 6857957"/>
              <a:gd name="connsiteX11770" fmla="*/ 1707357 w 4826000"/>
              <a:gd name="connsiteY11770" fmla="*/ 5701392 h 6857957"/>
              <a:gd name="connsiteX11771" fmla="*/ 1709959 w 4826000"/>
              <a:gd name="connsiteY11771" fmla="*/ 5700526 h 6857957"/>
              <a:gd name="connsiteX11772" fmla="*/ 1711912 w 4826000"/>
              <a:gd name="connsiteY11772" fmla="*/ 5699661 h 6857957"/>
              <a:gd name="connsiteX11773" fmla="*/ 1713212 w 4826000"/>
              <a:gd name="connsiteY11773" fmla="*/ 5699083 h 6857957"/>
              <a:gd name="connsiteX11774" fmla="*/ 1713538 w 4826000"/>
              <a:gd name="connsiteY11774" fmla="*/ 5698506 h 6857957"/>
              <a:gd name="connsiteX11775" fmla="*/ 1713863 w 4826000"/>
              <a:gd name="connsiteY11775" fmla="*/ 5697929 h 6857957"/>
              <a:gd name="connsiteX11776" fmla="*/ 1713538 w 4826000"/>
              <a:gd name="connsiteY11776" fmla="*/ 5697351 h 6857957"/>
              <a:gd name="connsiteX11777" fmla="*/ 1713212 w 4826000"/>
              <a:gd name="connsiteY11777" fmla="*/ 5696486 h 6857957"/>
              <a:gd name="connsiteX11778" fmla="*/ 3587866 w 4826000"/>
              <a:gd name="connsiteY11778" fmla="*/ 5687971 h 6857957"/>
              <a:gd name="connsiteX11779" fmla="*/ 3585723 w 4826000"/>
              <a:gd name="connsiteY11779" fmla="*/ 5693137 h 6857957"/>
              <a:gd name="connsiteX11780" fmla="*/ 3585111 w 4826000"/>
              <a:gd name="connsiteY11780" fmla="*/ 5695075 h 6857957"/>
              <a:gd name="connsiteX11781" fmla="*/ 3585111 w 4826000"/>
              <a:gd name="connsiteY11781" fmla="*/ 5696689 h 6857957"/>
              <a:gd name="connsiteX11782" fmla="*/ 3585723 w 4826000"/>
              <a:gd name="connsiteY11782" fmla="*/ 5698303 h 6857957"/>
              <a:gd name="connsiteX11783" fmla="*/ 3586641 w 4826000"/>
              <a:gd name="connsiteY11783" fmla="*/ 5699918 h 6857957"/>
              <a:gd name="connsiteX11784" fmla="*/ 3590926 w 4826000"/>
              <a:gd name="connsiteY11784" fmla="*/ 5705084 h 6857957"/>
              <a:gd name="connsiteX11785" fmla="*/ 3586947 w 4826000"/>
              <a:gd name="connsiteY11785" fmla="*/ 5706375 h 6857957"/>
              <a:gd name="connsiteX11786" fmla="*/ 3584499 w 4826000"/>
              <a:gd name="connsiteY11786" fmla="*/ 5707021 h 6857957"/>
              <a:gd name="connsiteX11787" fmla="*/ 3582051 w 4826000"/>
              <a:gd name="connsiteY11787" fmla="*/ 5707021 h 6857957"/>
              <a:gd name="connsiteX11788" fmla="*/ 3580215 w 4826000"/>
              <a:gd name="connsiteY11788" fmla="*/ 5706698 h 6857957"/>
              <a:gd name="connsiteX11789" fmla="*/ 3575012 w 4826000"/>
              <a:gd name="connsiteY11789" fmla="*/ 5706053 h 6857957"/>
              <a:gd name="connsiteX11790" fmla="*/ 3571034 w 4826000"/>
              <a:gd name="connsiteY11790" fmla="*/ 5705730 h 6857957"/>
              <a:gd name="connsiteX11791" fmla="*/ 3565526 w 4826000"/>
              <a:gd name="connsiteY11791" fmla="*/ 5705730 h 6857957"/>
              <a:gd name="connsiteX11792" fmla="*/ 3568280 w 4826000"/>
              <a:gd name="connsiteY11792" fmla="*/ 5704761 h 6857957"/>
              <a:gd name="connsiteX11793" fmla="*/ 3571646 w 4826000"/>
              <a:gd name="connsiteY11793" fmla="*/ 5703147 h 6857957"/>
              <a:gd name="connsiteX11794" fmla="*/ 3574706 w 4826000"/>
              <a:gd name="connsiteY11794" fmla="*/ 5701209 h 6857957"/>
              <a:gd name="connsiteX11795" fmla="*/ 3577155 w 4826000"/>
              <a:gd name="connsiteY11795" fmla="*/ 5698949 h 6857957"/>
              <a:gd name="connsiteX11796" fmla="*/ 3577767 w 4826000"/>
              <a:gd name="connsiteY11796" fmla="*/ 5697981 h 6857957"/>
              <a:gd name="connsiteX11797" fmla="*/ 3578073 w 4826000"/>
              <a:gd name="connsiteY11797" fmla="*/ 5696689 h 6857957"/>
              <a:gd name="connsiteX11798" fmla="*/ 3578073 w 4826000"/>
              <a:gd name="connsiteY11798" fmla="*/ 5695398 h 6857957"/>
              <a:gd name="connsiteX11799" fmla="*/ 3577767 w 4826000"/>
              <a:gd name="connsiteY11799" fmla="*/ 5694429 h 6857957"/>
              <a:gd name="connsiteX11800" fmla="*/ 3576849 w 4826000"/>
              <a:gd name="connsiteY11800" fmla="*/ 5693460 h 6857957"/>
              <a:gd name="connsiteX11801" fmla="*/ 3575012 w 4826000"/>
              <a:gd name="connsiteY11801" fmla="*/ 5692814 h 6857957"/>
              <a:gd name="connsiteX11802" fmla="*/ 3572870 w 4826000"/>
              <a:gd name="connsiteY11802" fmla="*/ 5692169 h 6857957"/>
              <a:gd name="connsiteX11803" fmla="*/ 3569810 w 4826000"/>
              <a:gd name="connsiteY11803" fmla="*/ 5691523 h 6857957"/>
              <a:gd name="connsiteX11804" fmla="*/ 3569504 w 4826000"/>
              <a:gd name="connsiteY11804" fmla="*/ 5690877 h 6857957"/>
              <a:gd name="connsiteX11805" fmla="*/ 3569504 w 4826000"/>
              <a:gd name="connsiteY11805" fmla="*/ 5690231 h 6857957"/>
              <a:gd name="connsiteX11806" fmla="*/ 3570116 w 4826000"/>
              <a:gd name="connsiteY11806" fmla="*/ 5689909 h 6857957"/>
              <a:gd name="connsiteX11807" fmla="*/ 3570728 w 4826000"/>
              <a:gd name="connsiteY11807" fmla="*/ 5689586 h 6857957"/>
              <a:gd name="connsiteX11808" fmla="*/ 3572870 w 4826000"/>
              <a:gd name="connsiteY11808" fmla="*/ 5688940 h 6857957"/>
              <a:gd name="connsiteX11809" fmla="*/ 3575319 w 4826000"/>
              <a:gd name="connsiteY11809" fmla="*/ 5688940 h 6857957"/>
              <a:gd name="connsiteX11810" fmla="*/ 2062163 w 4826000"/>
              <a:gd name="connsiteY11810" fmla="*/ 5687971 h 6857957"/>
              <a:gd name="connsiteX11811" fmla="*/ 2066290 w 4826000"/>
              <a:gd name="connsiteY11811" fmla="*/ 5687971 h 6857957"/>
              <a:gd name="connsiteX11812" fmla="*/ 2069148 w 4826000"/>
              <a:gd name="connsiteY11812" fmla="*/ 5687971 h 6857957"/>
              <a:gd name="connsiteX11813" fmla="*/ 2071688 w 4826000"/>
              <a:gd name="connsiteY11813" fmla="*/ 5688594 h 6857957"/>
              <a:gd name="connsiteX11814" fmla="*/ 2073593 w 4826000"/>
              <a:gd name="connsiteY11814" fmla="*/ 5689528 h 6857957"/>
              <a:gd name="connsiteX11815" fmla="*/ 2075180 w 4826000"/>
              <a:gd name="connsiteY11815" fmla="*/ 5690150 h 6857957"/>
              <a:gd name="connsiteX11816" fmla="*/ 2076450 w 4826000"/>
              <a:gd name="connsiteY11816" fmla="*/ 5691395 h 6857957"/>
              <a:gd name="connsiteX11817" fmla="*/ 2077085 w 4826000"/>
              <a:gd name="connsiteY11817" fmla="*/ 5692329 h 6857957"/>
              <a:gd name="connsiteX11818" fmla="*/ 2078038 w 4826000"/>
              <a:gd name="connsiteY11818" fmla="*/ 5693574 h 6857957"/>
              <a:gd name="connsiteX11819" fmla="*/ 2079308 w 4826000"/>
              <a:gd name="connsiteY11819" fmla="*/ 5696687 h 6857957"/>
              <a:gd name="connsiteX11820" fmla="*/ 2080260 w 4826000"/>
              <a:gd name="connsiteY11820" fmla="*/ 5699177 h 6857957"/>
              <a:gd name="connsiteX11821" fmla="*/ 2080896 w 4826000"/>
              <a:gd name="connsiteY11821" fmla="*/ 5700422 h 6857957"/>
              <a:gd name="connsiteX11822" fmla="*/ 2081848 w 4826000"/>
              <a:gd name="connsiteY11822" fmla="*/ 5701667 h 6857957"/>
              <a:gd name="connsiteX11823" fmla="*/ 2082800 w 4826000"/>
              <a:gd name="connsiteY11823" fmla="*/ 5702601 h 6857957"/>
              <a:gd name="connsiteX11824" fmla="*/ 2084388 w 4826000"/>
              <a:gd name="connsiteY11824" fmla="*/ 5703846 h 6857957"/>
              <a:gd name="connsiteX11825" fmla="*/ 2080896 w 4826000"/>
              <a:gd name="connsiteY11825" fmla="*/ 5703846 h 6857957"/>
              <a:gd name="connsiteX11826" fmla="*/ 2077720 w 4826000"/>
              <a:gd name="connsiteY11826" fmla="*/ 5703224 h 6857957"/>
              <a:gd name="connsiteX11827" fmla="*/ 2075180 w 4826000"/>
              <a:gd name="connsiteY11827" fmla="*/ 5702912 h 6857957"/>
              <a:gd name="connsiteX11828" fmla="*/ 2072958 w 4826000"/>
              <a:gd name="connsiteY11828" fmla="*/ 5702601 h 6857957"/>
              <a:gd name="connsiteX11829" fmla="*/ 2070736 w 4826000"/>
              <a:gd name="connsiteY11829" fmla="*/ 5701979 h 6857957"/>
              <a:gd name="connsiteX11830" fmla="*/ 2069148 w 4826000"/>
              <a:gd name="connsiteY11830" fmla="*/ 5701045 h 6857957"/>
              <a:gd name="connsiteX11831" fmla="*/ 2067560 w 4826000"/>
              <a:gd name="connsiteY11831" fmla="*/ 5700111 h 6857957"/>
              <a:gd name="connsiteX11832" fmla="*/ 2066608 w 4826000"/>
              <a:gd name="connsiteY11832" fmla="*/ 5699177 h 6857957"/>
              <a:gd name="connsiteX11833" fmla="*/ 2065656 w 4826000"/>
              <a:gd name="connsiteY11833" fmla="*/ 5697932 h 6857957"/>
              <a:gd name="connsiteX11834" fmla="*/ 2065020 w 4826000"/>
              <a:gd name="connsiteY11834" fmla="*/ 5696998 h 6857957"/>
              <a:gd name="connsiteX11835" fmla="*/ 2063433 w 4826000"/>
              <a:gd name="connsiteY11835" fmla="*/ 5693885 h 6857957"/>
              <a:gd name="connsiteX11836" fmla="*/ 2062798 w 4826000"/>
              <a:gd name="connsiteY11836" fmla="*/ 5691084 h 6857957"/>
              <a:gd name="connsiteX11837" fmla="*/ 1990726 w 4826000"/>
              <a:gd name="connsiteY11837" fmla="*/ 5687971 h 6857957"/>
              <a:gd name="connsiteX11838" fmla="*/ 1995852 w 4826000"/>
              <a:gd name="connsiteY11838" fmla="*/ 5689187 h 6857957"/>
              <a:gd name="connsiteX11839" fmla="*/ 2002262 w 4826000"/>
              <a:gd name="connsiteY11839" fmla="*/ 5690099 h 6857957"/>
              <a:gd name="connsiteX11840" fmla="*/ 2009310 w 4826000"/>
              <a:gd name="connsiteY11840" fmla="*/ 5690099 h 6857957"/>
              <a:gd name="connsiteX11841" fmla="*/ 2017320 w 4826000"/>
              <a:gd name="connsiteY11841" fmla="*/ 5690099 h 6857957"/>
              <a:gd name="connsiteX11842" fmla="*/ 2017640 w 4826000"/>
              <a:gd name="connsiteY11842" fmla="*/ 5691619 h 6857957"/>
              <a:gd name="connsiteX11843" fmla="*/ 2017961 w 4826000"/>
              <a:gd name="connsiteY11843" fmla="*/ 5693139 h 6857957"/>
              <a:gd name="connsiteX11844" fmla="*/ 2017961 w 4826000"/>
              <a:gd name="connsiteY11844" fmla="*/ 5694963 h 6857957"/>
              <a:gd name="connsiteX11845" fmla="*/ 2018281 w 4826000"/>
              <a:gd name="connsiteY11845" fmla="*/ 5696483 h 6857957"/>
              <a:gd name="connsiteX11846" fmla="*/ 2019242 w 4826000"/>
              <a:gd name="connsiteY11846" fmla="*/ 5698003 h 6857957"/>
              <a:gd name="connsiteX11847" fmla="*/ 2020845 w 4826000"/>
              <a:gd name="connsiteY11847" fmla="*/ 5699219 h 6857957"/>
              <a:gd name="connsiteX11848" fmla="*/ 2022768 w 4826000"/>
              <a:gd name="connsiteY11848" fmla="*/ 5699827 h 6857957"/>
              <a:gd name="connsiteX11849" fmla="*/ 2025651 w 4826000"/>
              <a:gd name="connsiteY11849" fmla="*/ 5700131 h 6857957"/>
              <a:gd name="connsiteX11850" fmla="*/ 2023408 w 4826000"/>
              <a:gd name="connsiteY11850" fmla="*/ 5701347 h 6857957"/>
              <a:gd name="connsiteX11851" fmla="*/ 2020845 w 4826000"/>
              <a:gd name="connsiteY11851" fmla="*/ 5701955 h 6857957"/>
              <a:gd name="connsiteX11852" fmla="*/ 2018281 w 4826000"/>
              <a:gd name="connsiteY11852" fmla="*/ 5702259 h 6857957"/>
              <a:gd name="connsiteX11853" fmla="*/ 2015718 w 4826000"/>
              <a:gd name="connsiteY11853" fmla="*/ 5702259 h 6857957"/>
              <a:gd name="connsiteX11854" fmla="*/ 2013475 w 4826000"/>
              <a:gd name="connsiteY11854" fmla="*/ 5701651 h 6857957"/>
              <a:gd name="connsiteX11855" fmla="*/ 2010912 w 4826000"/>
              <a:gd name="connsiteY11855" fmla="*/ 5700739 h 6857957"/>
              <a:gd name="connsiteX11856" fmla="*/ 2008669 w 4826000"/>
              <a:gd name="connsiteY11856" fmla="*/ 5699827 h 6857957"/>
              <a:gd name="connsiteX11857" fmla="*/ 2006426 w 4826000"/>
              <a:gd name="connsiteY11857" fmla="*/ 5698611 h 6857957"/>
              <a:gd name="connsiteX11858" fmla="*/ 2001940 w 4826000"/>
              <a:gd name="connsiteY11858" fmla="*/ 5695571 h 6857957"/>
              <a:gd name="connsiteX11859" fmla="*/ 1997775 w 4826000"/>
              <a:gd name="connsiteY11859" fmla="*/ 5692835 h 6857957"/>
              <a:gd name="connsiteX11860" fmla="*/ 1994250 w 4826000"/>
              <a:gd name="connsiteY11860" fmla="*/ 5690099 h 6857957"/>
              <a:gd name="connsiteX11861" fmla="*/ 2336801 w 4826000"/>
              <a:gd name="connsiteY11861" fmla="*/ 5683208 h 6857957"/>
              <a:gd name="connsiteX11862" fmla="*/ 2339317 w 4826000"/>
              <a:gd name="connsiteY11862" fmla="*/ 5683821 h 6857957"/>
              <a:gd name="connsiteX11863" fmla="*/ 2341204 w 4826000"/>
              <a:gd name="connsiteY11863" fmla="*/ 5684434 h 6857957"/>
              <a:gd name="connsiteX11864" fmla="*/ 2342462 w 4826000"/>
              <a:gd name="connsiteY11864" fmla="*/ 5685659 h 6857957"/>
              <a:gd name="connsiteX11865" fmla="*/ 2343092 w 4826000"/>
              <a:gd name="connsiteY11865" fmla="*/ 5686885 h 6857957"/>
              <a:gd name="connsiteX11866" fmla="*/ 2343720 w 4826000"/>
              <a:gd name="connsiteY11866" fmla="*/ 5688417 h 6857957"/>
              <a:gd name="connsiteX11867" fmla="*/ 2343720 w 4826000"/>
              <a:gd name="connsiteY11867" fmla="*/ 5690255 h 6857957"/>
              <a:gd name="connsiteX11868" fmla="*/ 2344349 w 4826000"/>
              <a:gd name="connsiteY11868" fmla="*/ 5692093 h 6857957"/>
              <a:gd name="connsiteX11869" fmla="*/ 2344978 w 4826000"/>
              <a:gd name="connsiteY11869" fmla="*/ 5693318 h 6857957"/>
              <a:gd name="connsiteX11870" fmla="*/ 2348438 w 4826000"/>
              <a:gd name="connsiteY11870" fmla="*/ 5693625 h 6857957"/>
              <a:gd name="connsiteX11871" fmla="*/ 2350954 w 4826000"/>
              <a:gd name="connsiteY11871" fmla="*/ 5693931 h 6857957"/>
              <a:gd name="connsiteX11872" fmla="*/ 2353155 w 4826000"/>
              <a:gd name="connsiteY11872" fmla="*/ 5693625 h 6857957"/>
              <a:gd name="connsiteX11873" fmla="*/ 2354729 w 4826000"/>
              <a:gd name="connsiteY11873" fmla="*/ 5693318 h 6857957"/>
              <a:gd name="connsiteX11874" fmla="*/ 2355671 w 4826000"/>
              <a:gd name="connsiteY11874" fmla="*/ 5692706 h 6857957"/>
              <a:gd name="connsiteX11875" fmla="*/ 2356300 w 4826000"/>
              <a:gd name="connsiteY11875" fmla="*/ 5692093 h 6857957"/>
              <a:gd name="connsiteX11876" fmla="*/ 2357244 w 4826000"/>
              <a:gd name="connsiteY11876" fmla="*/ 5690561 h 6857957"/>
              <a:gd name="connsiteX11877" fmla="*/ 2357873 w 4826000"/>
              <a:gd name="connsiteY11877" fmla="*/ 5688723 h 6857957"/>
              <a:gd name="connsiteX11878" fmla="*/ 2358816 w 4826000"/>
              <a:gd name="connsiteY11878" fmla="*/ 5688110 h 6857957"/>
              <a:gd name="connsiteX11879" fmla="*/ 2359760 w 4826000"/>
              <a:gd name="connsiteY11879" fmla="*/ 5687497 h 6857957"/>
              <a:gd name="connsiteX11880" fmla="*/ 2361332 w 4826000"/>
              <a:gd name="connsiteY11880" fmla="*/ 5687191 h 6857957"/>
              <a:gd name="connsiteX11881" fmla="*/ 2363220 w 4826000"/>
              <a:gd name="connsiteY11881" fmla="*/ 5687191 h 6857957"/>
              <a:gd name="connsiteX11882" fmla="*/ 2366050 w 4826000"/>
              <a:gd name="connsiteY11882" fmla="*/ 5687191 h 6857957"/>
              <a:gd name="connsiteX11883" fmla="*/ 2369510 w 4826000"/>
              <a:gd name="connsiteY11883" fmla="*/ 5687497 h 6857957"/>
              <a:gd name="connsiteX11884" fmla="*/ 2370139 w 4826000"/>
              <a:gd name="connsiteY11884" fmla="*/ 5688417 h 6857957"/>
              <a:gd name="connsiteX11885" fmla="*/ 2370139 w 4826000"/>
              <a:gd name="connsiteY11885" fmla="*/ 5689642 h 6857957"/>
              <a:gd name="connsiteX11886" fmla="*/ 2370139 w 4826000"/>
              <a:gd name="connsiteY11886" fmla="*/ 5690561 h 6857957"/>
              <a:gd name="connsiteX11887" fmla="*/ 2369510 w 4826000"/>
              <a:gd name="connsiteY11887" fmla="*/ 5691174 h 6857957"/>
              <a:gd name="connsiteX11888" fmla="*/ 2368252 w 4826000"/>
              <a:gd name="connsiteY11888" fmla="*/ 5692706 h 6857957"/>
              <a:gd name="connsiteX11889" fmla="*/ 2366679 w 4826000"/>
              <a:gd name="connsiteY11889" fmla="*/ 5693625 h 6857957"/>
              <a:gd name="connsiteX11890" fmla="*/ 2364792 w 4826000"/>
              <a:gd name="connsiteY11890" fmla="*/ 5694850 h 6857957"/>
              <a:gd name="connsiteX11891" fmla="*/ 2364163 w 4826000"/>
              <a:gd name="connsiteY11891" fmla="*/ 5695769 h 6857957"/>
              <a:gd name="connsiteX11892" fmla="*/ 2363850 w 4826000"/>
              <a:gd name="connsiteY11892" fmla="*/ 5696688 h 6857957"/>
              <a:gd name="connsiteX11893" fmla="*/ 2363534 w 4826000"/>
              <a:gd name="connsiteY11893" fmla="*/ 5697608 h 6857957"/>
              <a:gd name="connsiteX11894" fmla="*/ 2363850 w 4826000"/>
              <a:gd name="connsiteY11894" fmla="*/ 5698527 h 6857957"/>
              <a:gd name="connsiteX11895" fmla="*/ 2364478 w 4826000"/>
              <a:gd name="connsiteY11895" fmla="*/ 5699446 h 6857957"/>
              <a:gd name="connsiteX11896" fmla="*/ 2365421 w 4826000"/>
              <a:gd name="connsiteY11896" fmla="*/ 5700671 h 6857957"/>
              <a:gd name="connsiteX11897" fmla="*/ 2358816 w 4826000"/>
              <a:gd name="connsiteY11897" fmla="*/ 5699752 h 6857957"/>
              <a:gd name="connsiteX11898" fmla="*/ 2352212 w 4826000"/>
              <a:gd name="connsiteY11898" fmla="*/ 5698527 h 6857957"/>
              <a:gd name="connsiteX11899" fmla="*/ 2345608 w 4826000"/>
              <a:gd name="connsiteY11899" fmla="*/ 5697301 h 6857957"/>
              <a:gd name="connsiteX11900" fmla="*/ 2339002 w 4826000"/>
              <a:gd name="connsiteY11900" fmla="*/ 5696382 h 6857957"/>
              <a:gd name="connsiteX11901" fmla="*/ 1567181 w 4826000"/>
              <a:gd name="connsiteY11901" fmla="*/ 5683208 h 6857957"/>
              <a:gd name="connsiteX11902" fmla="*/ 1565911 w 4826000"/>
              <a:gd name="connsiteY11902" fmla="*/ 5686423 h 6857957"/>
              <a:gd name="connsiteX11903" fmla="*/ 1564958 w 4826000"/>
              <a:gd name="connsiteY11903" fmla="*/ 5688674 h 6857957"/>
              <a:gd name="connsiteX11904" fmla="*/ 1564324 w 4826000"/>
              <a:gd name="connsiteY11904" fmla="*/ 5690282 h 6857957"/>
              <a:gd name="connsiteX11905" fmla="*/ 1564324 w 4826000"/>
              <a:gd name="connsiteY11905" fmla="*/ 5690603 h 6857957"/>
              <a:gd name="connsiteX11906" fmla="*/ 1565593 w 4826000"/>
              <a:gd name="connsiteY11906" fmla="*/ 5690603 h 6857957"/>
              <a:gd name="connsiteX11907" fmla="*/ 1568451 w 4826000"/>
              <a:gd name="connsiteY11907" fmla="*/ 5689960 h 6857957"/>
              <a:gd name="connsiteX11908" fmla="*/ 1573213 w 4826000"/>
              <a:gd name="connsiteY11908" fmla="*/ 5688996 h 6857957"/>
              <a:gd name="connsiteX11909" fmla="*/ 1581152 w 4826000"/>
              <a:gd name="connsiteY11909" fmla="*/ 5688353 h 6857957"/>
              <a:gd name="connsiteX11910" fmla="*/ 1578928 w 4826000"/>
              <a:gd name="connsiteY11910" fmla="*/ 5689317 h 6857957"/>
              <a:gd name="connsiteX11911" fmla="*/ 1577341 w 4826000"/>
              <a:gd name="connsiteY11911" fmla="*/ 5690925 h 6857957"/>
              <a:gd name="connsiteX11912" fmla="*/ 1574801 w 4826000"/>
              <a:gd name="connsiteY11912" fmla="*/ 5693818 h 6857957"/>
              <a:gd name="connsiteX11913" fmla="*/ 1570356 w 4826000"/>
              <a:gd name="connsiteY11913" fmla="*/ 5699927 h 6857957"/>
              <a:gd name="connsiteX11914" fmla="*/ 1569086 w 4826000"/>
              <a:gd name="connsiteY11914" fmla="*/ 5701535 h 6857957"/>
              <a:gd name="connsiteX11915" fmla="*/ 1567816 w 4826000"/>
              <a:gd name="connsiteY11915" fmla="*/ 5702821 h 6857957"/>
              <a:gd name="connsiteX11916" fmla="*/ 1565911 w 4826000"/>
              <a:gd name="connsiteY11916" fmla="*/ 5704107 h 6857957"/>
              <a:gd name="connsiteX11917" fmla="*/ 1564005 w 4826000"/>
              <a:gd name="connsiteY11917" fmla="*/ 5705393 h 6857957"/>
              <a:gd name="connsiteX11918" fmla="*/ 1561465 w 4826000"/>
              <a:gd name="connsiteY11918" fmla="*/ 5706679 h 6857957"/>
              <a:gd name="connsiteX11919" fmla="*/ 1558608 w 4826000"/>
              <a:gd name="connsiteY11919" fmla="*/ 5707322 h 6857957"/>
              <a:gd name="connsiteX11920" fmla="*/ 1555433 w 4826000"/>
              <a:gd name="connsiteY11920" fmla="*/ 5708287 h 6857957"/>
              <a:gd name="connsiteX11921" fmla="*/ 1551940 w 4826000"/>
              <a:gd name="connsiteY11921" fmla="*/ 5708608 h 6857957"/>
              <a:gd name="connsiteX11922" fmla="*/ 1552576 w 4826000"/>
              <a:gd name="connsiteY11922" fmla="*/ 5706358 h 6857957"/>
              <a:gd name="connsiteX11923" fmla="*/ 1553845 w 4826000"/>
              <a:gd name="connsiteY11923" fmla="*/ 5703464 h 6857957"/>
              <a:gd name="connsiteX11924" fmla="*/ 1555433 w 4826000"/>
              <a:gd name="connsiteY11924" fmla="*/ 5700249 h 6857957"/>
              <a:gd name="connsiteX11925" fmla="*/ 1556385 w 4826000"/>
              <a:gd name="connsiteY11925" fmla="*/ 5696712 h 6857957"/>
              <a:gd name="connsiteX11926" fmla="*/ 1556703 w 4826000"/>
              <a:gd name="connsiteY11926" fmla="*/ 5695104 h 6857957"/>
              <a:gd name="connsiteX11927" fmla="*/ 1557020 w 4826000"/>
              <a:gd name="connsiteY11927" fmla="*/ 5693497 h 6857957"/>
              <a:gd name="connsiteX11928" fmla="*/ 1556703 w 4826000"/>
              <a:gd name="connsiteY11928" fmla="*/ 5692211 h 6857957"/>
              <a:gd name="connsiteX11929" fmla="*/ 1556068 w 4826000"/>
              <a:gd name="connsiteY11929" fmla="*/ 5690925 h 6857957"/>
              <a:gd name="connsiteX11930" fmla="*/ 1554798 w 4826000"/>
              <a:gd name="connsiteY11930" fmla="*/ 5689317 h 6857957"/>
              <a:gd name="connsiteX11931" fmla="*/ 1553210 w 4826000"/>
              <a:gd name="connsiteY11931" fmla="*/ 5688031 h 6857957"/>
              <a:gd name="connsiteX11932" fmla="*/ 1550988 w 4826000"/>
              <a:gd name="connsiteY11932" fmla="*/ 5687388 h 6857957"/>
              <a:gd name="connsiteX11933" fmla="*/ 1548130 w 4826000"/>
              <a:gd name="connsiteY11933" fmla="*/ 5686423 h 6857957"/>
              <a:gd name="connsiteX11934" fmla="*/ 1547813 w 4826000"/>
              <a:gd name="connsiteY11934" fmla="*/ 5685780 h 6857957"/>
              <a:gd name="connsiteX11935" fmla="*/ 1547813 w 4826000"/>
              <a:gd name="connsiteY11935" fmla="*/ 5685137 h 6857957"/>
              <a:gd name="connsiteX11936" fmla="*/ 1548130 w 4826000"/>
              <a:gd name="connsiteY11936" fmla="*/ 5684816 h 6857957"/>
              <a:gd name="connsiteX11937" fmla="*/ 1549083 w 4826000"/>
              <a:gd name="connsiteY11937" fmla="*/ 5684494 h 6857957"/>
              <a:gd name="connsiteX11938" fmla="*/ 1550988 w 4826000"/>
              <a:gd name="connsiteY11938" fmla="*/ 5683851 h 6857957"/>
              <a:gd name="connsiteX11939" fmla="*/ 1554163 w 4826000"/>
              <a:gd name="connsiteY11939" fmla="*/ 5683851 h 6857957"/>
              <a:gd name="connsiteX11940" fmla="*/ 764313 w 4826000"/>
              <a:gd name="connsiteY11940" fmla="*/ 5675271 h 6857957"/>
              <a:gd name="connsiteX11941" fmla="*/ 767395 w 4826000"/>
              <a:gd name="connsiteY11941" fmla="*/ 5675271 h 6857957"/>
              <a:gd name="connsiteX11942" fmla="*/ 769861 w 4826000"/>
              <a:gd name="connsiteY11942" fmla="*/ 5675589 h 6857957"/>
              <a:gd name="connsiteX11943" fmla="*/ 772019 w 4826000"/>
              <a:gd name="connsiteY11943" fmla="*/ 5676224 h 6857957"/>
              <a:gd name="connsiteX11944" fmla="*/ 774485 w 4826000"/>
              <a:gd name="connsiteY11944" fmla="*/ 5676859 h 6857957"/>
              <a:gd name="connsiteX11945" fmla="*/ 776026 w 4826000"/>
              <a:gd name="connsiteY11945" fmla="*/ 5677811 h 6857957"/>
              <a:gd name="connsiteX11946" fmla="*/ 777260 w 4826000"/>
              <a:gd name="connsiteY11946" fmla="*/ 5679081 h 6857957"/>
              <a:gd name="connsiteX11947" fmla="*/ 777876 w 4826000"/>
              <a:gd name="connsiteY11947" fmla="*/ 5680669 h 6857957"/>
              <a:gd name="connsiteX11948" fmla="*/ 777876 w 4826000"/>
              <a:gd name="connsiteY11948" fmla="*/ 5682574 h 6857957"/>
              <a:gd name="connsiteX11949" fmla="*/ 772019 w 4826000"/>
              <a:gd name="connsiteY11949" fmla="*/ 5683209 h 6857957"/>
              <a:gd name="connsiteX11950" fmla="*/ 767703 w 4826000"/>
              <a:gd name="connsiteY11950" fmla="*/ 5683209 h 6857957"/>
              <a:gd name="connsiteX11951" fmla="*/ 764005 w 4826000"/>
              <a:gd name="connsiteY11951" fmla="*/ 5682892 h 6857957"/>
              <a:gd name="connsiteX11952" fmla="*/ 760922 w 4826000"/>
              <a:gd name="connsiteY11952" fmla="*/ 5682257 h 6857957"/>
              <a:gd name="connsiteX11953" fmla="*/ 757839 w 4826000"/>
              <a:gd name="connsiteY11953" fmla="*/ 5681622 h 6857957"/>
              <a:gd name="connsiteX11954" fmla="*/ 754757 w 4826000"/>
              <a:gd name="connsiteY11954" fmla="*/ 5680669 h 6857957"/>
              <a:gd name="connsiteX11955" fmla="*/ 750750 w 4826000"/>
              <a:gd name="connsiteY11955" fmla="*/ 5680352 h 6857957"/>
              <a:gd name="connsiteX11956" fmla="*/ 746126 w 4826000"/>
              <a:gd name="connsiteY11956" fmla="*/ 5680669 h 6857957"/>
              <a:gd name="connsiteX11957" fmla="*/ 747052 w 4826000"/>
              <a:gd name="connsiteY11957" fmla="*/ 5679717 h 6857957"/>
              <a:gd name="connsiteX11958" fmla="*/ 748592 w 4826000"/>
              <a:gd name="connsiteY11958" fmla="*/ 5678764 h 6857957"/>
              <a:gd name="connsiteX11959" fmla="*/ 750750 w 4826000"/>
              <a:gd name="connsiteY11959" fmla="*/ 5677811 h 6857957"/>
              <a:gd name="connsiteX11960" fmla="*/ 753216 w 4826000"/>
              <a:gd name="connsiteY11960" fmla="*/ 5676859 h 6857957"/>
              <a:gd name="connsiteX11961" fmla="*/ 758456 w 4826000"/>
              <a:gd name="connsiteY11961" fmla="*/ 5675906 h 6857957"/>
              <a:gd name="connsiteX11962" fmla="*/ 2209843 w 4826000"/>
              <a:gd name="connsiteY11962" fmla="*/ 5672096 h 6857957"/>
              <a:gd name="connsiteX11963" fmla="*/ 2215957 w 4826000"/>
              <a:gd name="connsiteY11963" fmla="*/ 5676899 h 6857957"/>
              <a:gd name="connsiteX11964" fmla="*/ 2221106 w 4826000"/>
              <a:gd name="connsiteY11964" fmla="*/ 5681381 h 6857957"/>
              <a:gd name="connsiteX11965" fmla="*/ 2224967 w 4826000"/>
              <a:gd name="connsiteY11965" fmla="*/ 5684903 h 6857957"/>
              <a:gd name="connsiteX11966" fmla="*/ 2226898 w 4826000"/>
              <a:gd name="connsiteY11966" fmla="*/ 5686824 h 6857957"/>
              <a:gd name="connsiteX11967" fmla="*/ 2227863 w 4826000"/>
              <a:gd name="connsiteY11967" fmla="*/ 5688425 h 6857957"/>
              <a:gd name="connsiteX11968" fmla="*/ 2228829 w 4826000"/>
              <a:gd name="connsiteY11968" fmla="*/ 5690666 h 6857957"/>
              <a:gd name="connsiteX11969" fmla="*/ 2229794 w 4826000"/>
              <a:gd name="connsiteY11969" fmla="*/ 5692907 h 6857957"/>
              <a:gd name="connsiteX11970" fmla="*/ 2230116 w 4826000"/>
              <a:gd name="connsiteY11970" fmla="*/ 5695148 h 6857957"/>
              <a:gd name="connsiteX11971" fmla="*/ 2230439 w 4826000"/>
              <a:gd name="connsiteY11971" fmla="*/ 5697710 h 6857957"/>
              <a:gd name="connsiteX11972" fmla="*/ 2230439 w 4826000"/>
              <a:gd name="connsiteY11972" fmla="*/ 5700271 h 6857957"/>
              <a:gd name="connsiteX11973" fmla="*/ 2230439 w 4826000"/>
              <a:gd name="connsiteY11973" fmla="*/ 5703153 h 6857957"/>
              <a:gd name="connsiteX11974" fmla="*/ 2229472 w 4826000"/>
              <a:gd name="connsiteY11974" fmla="*/ 5710196 h 6857957"/>
              <a:gd name="connsiteX11975" fmla="*/ 2224645 w 4826000"/>
              <a:gd name="connsiteY11975" fmla="*/ 5709876 h 6857957"/>
              <a:gd name="connsiteX11976" fmla="*/ 2221749 w 4826000"/>
              <a:gd name="connsiteY11976" fmla="*/ 5709236 h 6857957"/>
              <a:gd name="connsiteX11977" fmla="*/ 2220784 w 4826000"/>
              <a:gd name="connsiteY11977" fmla="*/ 5708595 h 6857957"/>
              <a:gd name="connsiteX11978" fmla="*/ 2220140 w 4826000"/>
              <a:gd name="connsiteY11978" fmla="*/ 5708275 h 6857957"/>
              <a:gd name="connsiteX11979" fmla="*/ 2219819 w 4826000"/>
              <a:gd name="connsiteY11979" fmla="*/ 5707635 h 6857957"/>
              <a:gd name="connsiteX11980" fmla="*/ 2219497 w 4826000"/>
              <a:gd name="connsiteY11980" fmla="*/ 5706995 h 6857957"/>
              <a:gd name="connsiteX11981" fmla="*/ 2219819 w 4826000"/>
              <a:gd name="connsiteY11981" fmla="*/ 5705714 h 6857957"/>
              <a:gd name="connsiteX11982" fmla="*/ 2220784 w 4826000"/>
              <a:gd name="connsiteY11982" fmla="*/ 5704113 h 6857957"/>
              <a:gd name="connsiteX11983" fmla="*/ 2223036 w 4826000"/>
              <a:gd name="connsiteY11983" fmla="*/ 5700911 h 6857957"/>
              <a:gd name="connsiteX11984" fmla="*/ 2224324 w 4826000"/>
              <a:gd name="connsiteY11984" fmla="*/ 5699311 h 6857957"/>
              <a:gd name="connsiteX11985" fmla="*/ 2224967 w 4826000"/>
              <a:gd name="connsiteY11985" fmla="*/ 5697710 h 6857957"/>
              <a:gd name="connsiteX11986" fmla="*/ 2225289 w 4826000"/>
              <a:gd name="connsiteY11986" fmla="*/ 5697069 h 6857957"/>
              <a:gd name="connsiteX11987" fmla="*/ 2224967 w 4826000"/>
              <a:gd name="connsiteY11987" fmla="*/ 5696429 h 6857957"/>
              <a:gd name="connsiteX11988" fmla="*/ 2224967 w 4826000"/>
              <a:gd name="connsiteY11988" fmla="*/ 5695469 h 6857957"/>
              <a:gd name="connsiteX11989" fmla="*/ 2224324 w 4826000"/>
              <a:gd name="connsiteY11989" fmla="*/ 5694828 h 6857957"/>
              <a:gd name="connsiteX11990" fmla="*/ 2223358 w 4826000"/>
              <a:gd name="connsiteY11990" fmla="*/ 5694188 h 6857957"/>
              <a:gd name="connsiteX11991" fmla="*/ 2222393 w 4826000"/>
              <a:gd name="connsiteY11991" fmla="*/ 5693548 h 6857957"/>
              <a:gd name="connsiteX11992" fmla="*/ 2218853 w 4826000"/>
              <a:gd name="connsiteY11992" fmla="*/ 5692907 h 6857957"/>
              <a:gd name="connsiteX11993" fmla="*/ 2213704 w 4826000"/>
              <a:gd name="connsiteY11993" fmla="*/ 5692267 h 6857957"/>
              <a:gd name="connsiteX11994" fmla="*/ 2206625 w 4826000"/>
              <a:gd name="connsiteY11994" fmla="*/ 5691947 h 6857957"/>
              <a:gd name="connsiteX11995" fmla="*/ 2209843 w 4826000"/>
              <a:gd name="connsiteY11995" fmla="*/ 5689065 h 6857957"/>
              <a:gd name="connsiteX11996" fmla="*/ 2212417 w 4826000"/>
              <a:gd name="connsiteY11996" fmla="*/ 5686824 h 6857957"/>
              <a:gd name="connsiteX11997" fmla="*/ 2213704 w 4826000"/>
              <a:gd name="connsiteY11997" fmla="*/ 5684903 h 6857957"/>
              <a:gd name="connsiteX11998" fmla="*/ 2214348 w 4826000"/>
              <a:gd name="connsiteY11998" fmla="*/ 5682982 h 6857957"/>
              <a:gd name="connsiteX11999" fmla="*/ 2214026 w 4826000"/>
              <a:gd name="connsiteY11999" fmla="*/ 5680741 h 6857957"/>
              <a:gd name="connsiteX12000" fmla="*/ 2213383 w 4826000"/>
              <a:gd name="connsiteY12000" fmla="*/ 5678500 h 6857957"/>
              <a:gd name="connsiteX12001" fmla="*/ 1550988 w 4826000"/>
              <a:gd name="connsiteY12001" fmla="*/ 5653046 h 6857957"/>
              <a:gd name="connsiteX12002" fmla="*/ 1549929 w 4826000"/>
              <a:gd name="connsiteY12002" fmla="*/ 5659396 h 6857957"/>
              <a:gd name="connsiteX12003" fmla="*/ 1549576 w 4826000"/>
              <a:gd name="connsiteY12003" fmla="*/ 5658649 h 6857957"/>
              <a:gd name="connsiteX12004" fmla="*/ 1549400 w 4826000"/>
              <a:gd name="connsiteY12004" fmla="*/ 5657902 h 6857957"/>
              <a:gd name="connsiteX12005" fmla="*/ 1549400 w 4826000"/>
              <a:gd name="connsiteY12005" fmla="*/ 5656782 h 6857957"/>
              <a:gd name="connsiteX12006" fmla="*/ 1549400 w 4826000"/>
              <a:gd name="connsiteY12006" fmla="*/ 5656034 h 6857957"/>
              <a:gd name="connsiteX12007" fmla="*/ 1549929 w 4826000"/>
              <a:gd name="connsiteY12007" fmla="*/ 5654540 h 6857957"/>
              <a:gd name="connsiteX12008" fmla="*/ 2083736 w 4826000"/>
              <a:gd name="connsiteY12008" fmla="*/ 5651458 h 6857957"/>
              <a:gd name="connsiteX12009" fmla="*/ 2084062 w 4826000"/>
              <a:gd name="connsiteY12009" fmla="*/ 5652757 h 6857957"/>
              <a:gd name="connsiteX12010" fmla="*/ 2084388 w 4826000"/>
              <a:gd name="connsiteY12010" fmla="*/ 5654056 h 6857957"/>
              <a:gd name="connsiteX12011" fmla="*/ 2084062 w 4826000"/>
              <a:gd name="connsiteY12011" fmla="*/ 5654706 h 6857957"/>
              <a:gd name="connsiteX12012" fmla="*/ 2083736 w 4826000"/>
              <a:gd name="connsiteY12012" fmla="*/ 5655680 h 6857957"/>
              <a:gd name="connsiteX12013" fmla="*/ 2082434 w 4826000"/>
              <a:gd name="connsiteY12013" fmla="*/ 5656979 h 6857957"/>
              <a:gd name="connsiteX12014" fmla="*/ 2080480 w 4826000"/>
              <a:gd name="connsiteY12014" fmla="*/ 5658278 h 6857957"/>
              <a:gd name="connsiteX12015" fmla="*/ 2078526 w 4826000"/>
              <a:gd name="connsiteY12015" fmla="*/ 5659901 h 6857957"/>
              <a:gd name="connsiteX12016" fmla="*/ 2077876 w 4826000"/>
              <a:gd name="connsiteY12016" fmla="*/ 5660551 h 6857957"/>
              <a:gd name="connsiteX12017" fmla="*/ 2077549 w 4826000"/>
              <a:gd name="connsiteY12017" fmla="*/ 5661200 h 6857957"/>
              <a:gd name="connsiteX12018" fmla="*/ 2077549 w 4826000"/>
              <a:gd name="connsiteY12018" fmla="*/ 5662174 h 6857957"/>
              <a:gd name="connsiteX12019" fmla="*/ 2077549 w 4826000"/>
              <a:gd name="connsiteY12019" fmla="*/ 5663148 h 6857957"/>
              <a:gd name="connsiteX12020" fmla="*/ 2078201 w 4826000"/>
              <a:gd name="connsiteY12020" fmla="*/ 5664447 h 6857957"/>
              <a:gd name="connsiteX12021" fmla="*/ 2079177 w 4826000"/>
              <a:gd name="connsiteY12021" fmla="*/ 5665746 h 6857957"/>
              <a:gd name="connsiteX12022" fmla="*/ 2075270 w 4826000"/>
              <a:gd name="connsiteY12022" fmla="*/ 5664772 h 6857957"/>
              <a:gd name="connsiteX12023" fmla="*/ 2070385 w 4826000"/>
              <a:gd name="connsiteY12023" fmla="*/ 5664123 h 6857957"/>
              <a:gd name="connsiteX12024" fmla="*/ 2065501 w 4826000"/>
              <a:gd name="connsiteY12024" fmla="*/ 5663473 h 6857957"/>
              <a:gd name="connsiteX12025" fmla="*/ 2058988 w 4826000"/>
              <a:gd name="connsiteY12025" fmla="*/ 5663473 h 6857957"/>
              <a:gd name="connsiteX12026" fmla="*/ 2059965 w 4826000"/>
              <a:gd name="connsiteY12026" fmla="*/ 5661200 h 6857957"/>
              <a:gd name="connsiteX12027" fmla="*/ 2061593 w 4826000"/>
              <a:gd name="connsiteY12027" fmla="*/ 5658927 h 6857957"/>
              <a:gd name="connsiteX12028" fmla="*/ 2063547 w 4826000"/>
              <a:gd name="connsiteY12028" fmla="*/ 5657303 h 6857957"/>
              <a:gd name="connsiteX12029" fmla="*/ 2066477 w 4826000"/>
              <a:gd name="connsiteY12029" fmla="*/ 5655680 h 6857957"/>
              <a:gd name="connsiteX12030" fmla="*/ 2069734 w 4826000"/>
              <a:gd name="connsiteY12030" fmla="*/ 5654381 h 6857957"/>
              <a:gd name="connsiteX12031" fmla="*/ 2073968 w 4826000"/>
              <a:gd name="connsiteY12031" fmla="*/ 5653407 h 6857957"/>
              <a:gd name="connsiteX12032" fmla="*/ 2078526 w 4826000"/>
              <a:gd name="connsiteY12032" fmla="*/ 5652432 h 6857957"/>
              <a:gd name="connsiteX12033" fmla="*/ 2024063 w 4826000"/>
              <a:gd name="connsiteY12033" fmla="*/ 5651458 h 6857957"/>
              <a:gd name="connsiteX12034" fmla="*/ 2027555 w 4826000"/>
              <a:gd name="connsiteY12034" fmla="*/ 5652077 h 6857957"/>
              <a:gd name="connsiteX12035" fmla="*/ 2030731 w 4826000"/>
              <a:gd name="connsiteY12035" fmla="*/ 5653314 h 6857957"/>
              <a:gd name="connsiteX12036" fmla="*/ 2033588 w 4826000"/>
              <a:gd name="connsiteY12036" fmla="*/ 5654242 h 6857957"/>
              <a:gd name="connsiteX12037" fmla="*/ 2036128 w 4826000"/>
              <a:gd name="connsiteY12037" fmla="*/ 5655169 h 6857957"/>
              <a:gd name="connsiteX12038" fmla="*/ 2038351 w 4826000"/>
              <a:gd name="connsiteY12038" fmla="*/ 5656406 h 6857957"/>
              <a:gd name="connsiteX12039" fmla="*/ 2039938 w 4826000"/>
              <a:gd name="connsiteY12039" fmla="*/ 5657334 h 6857957"/>
              <a:gd name="connsiteX12040" fmla="*/ 2041525 w 4826000"/>
              <a:gd name="connsiteY12040" fmla="*/ 5658571 h 6857957"/>
              <a:gd name="connsiteX12041" fmla="*/ 2043113 w 4826000"/>
              <a:gd name="connsiteY12041" fmla="*/ 5660427 h 6857957"/>
              <a:gd name="connsiteX12042" fmla="*/ 2044065 w 4826000"/>
              <a:gd name="connsiteY12042" fmla="*/ 5661664 h 6857957"/>
              <a:gd name="connsiteX12043" fmla="*/ 2045019 w 4826000"/>
              <a:gd name="connsiteY12043" fmla="*/ 5663210 h 6857957"/>
              <a:gd name="connsiteX12044" fmla="*/ 2045970 w 4826000"/>
              <a:gd name="connsiteY12044" fmla="*/ 5666302 h 6857957"/>
              <a:gd name="connsiteX12045" fmla="*/ 2046288 w 4826000"/>
              <a:gd name="connsiteY12045" fmla="*/ 5669704 h 6857957"/>
              <a:gd name="connsiteX12046" fmla="*/ 2046288 w 4826000"/>
              <a:gd name="connsiteY12046" fmla="*/ 5673106 h 6857957"/>
              <a:gd name="connsiteX12047" fmla="*/ 2045970 w 4826000"/>
              <a:gd name="connsiteY12047" fmla="*/ 5676817 h 6857957"/>
              <a:gd name="connsiteX12048" fmla="*/ 2045335 w 4826000"/>
              <a:gd name="connsiteY12048" fmla="*/ 5680219 h 6857957"/>
              <a:gd name="connsiteX12049" fmla="*/ 2044065 w 4826000"/>
              <a:gd name="connsiteY12049" fmla="*/ 5687022 h 6857957"/>
              <a:gd name="connsiteX12050" fmla="*/ 2043748 w 4826000"/>
              <a:gd name="connsiteY12050" fmla="*/ 5690424 h 6857957"/>
              <a:gd name="connsiteX12051" fmla="*/ 2043748 w 4826000"/>
              <a:gd name="connsiteY12051" fmla="*/ 5693517 h 6857957"/>
              <a:gd name="connsiteX12052" fmla="*/ 2044065 w 4826000"/>
              <a:gd name="connsiteY12052" fmla="*/ 5696609 h 6857957"/>
              <a:gd name="connsiteX12053" fmla="*/ 2044700 w 4826000"/>
              <a:gd name="connsiteY12053" fmla="*/ 5697846 h 6857957"/>
              <a:gd name="connsiteX12054" fmla="*/ 2045335 w 4826000"/>
              <a:gd name="connsiteY12054" fmla="*/ 5699083 h 6857957"/>
              <a:gd name="connsiteX12055" fmla="*/ 2043113 w 4826000"/>
              <a:gd name="connsiteY12055" fmla="*/ 5697537 h 6857957"/>
              <a:gd name="connsiteX12056" fmla="*/ 2040890 w 4826000"/>
              <a:gd name="connsiteY12056" fmla="*/ 5695681 h 6857957"/>
              <a:gd name="connsiteX12057" fmla="*/ 2039303 w 4826000"/>
              <a:gd name="connsiteY12057" fmla="*/ 5694444 h 6857957"/>
              <a:gd name="connsiteX12058" fmla="*/ 2038033 w 4826000"/>
              <a:gd name="connsiteY12058" fmla="*/ 5692898 h 6857957"/>
              <a:gd name="connsiteX12059" fmla="*/ 2036763 w 4826000"/>
              <a:gd name="connsiteY12059" fmla="*/ 5691352 h 6857957"/>
              <a:gd name="connsiteX12060" fmla="*/ 2035811 w 4826000"/>
              <a:gd name="connsiteY12060" fmla="*/ 5689806 h 6857957"/>
              <a:gd name="connsiteX12061" fmla="*/ 2034223 w 4826000"/>
              <a:gd name="connsiteY12061" fmla="*/ 5686713 h 6857957"/>
              <a:gd name="connsiteX12062" fmla="*/ 2033588 w 4826000"/>
              <a:gd name="connsiteY12062" fmla="*/ 5683621 h 6857957"/>
              <a:gd name="connsiteX12063" fmla="*/ 2033588 w 4826000"/>
              <a:gd name="connsiteY12063" fmla="*/ 5680219 h 6857957"/>
              <a:gd name="connsiteX12064" fmla="*/ 2033588 w 4826000"/>
              <a:gd name="connsiteY12064" fmla="*/ 5677126 h 6857957"/>
              <a:gd name="connsiteX12065" fmla="*/ 2033905 w 4826000"/>
              <a:gd name="connsiteY12065" fmla="*/ 5673724 h 6857957"/>
              <a:gd name="connsiteX12066" fmla="*/ 2034540 w 4826000"/>
              <a:gd name="connsiteY12066" fmla="*/ 5667849 h 6857957"/>
              <a:gd name="connsiteX12067" fmla="*/ 2034540 w 4826000"/>
              <a:gd name="connsiteY12067" fmla="*/ 5664756 h 6857957"/>
              <a:gd name="connsiteX12068" fmla="*/ 2033905 w 4826000"/>
              <a:gd name="connsiteY12068" fmla="*/ 5661973 h 6857957"/>
              <a:gd name="connsiteX12069" fmla="*/ 2032953 w 4826000"/>
              <a:gd name="connsiteY12069" fmla="*/ 5658880 h 6857957"/>
              <a:gd name="connsiteX12070" fmla="*/ 2032000 w 4826000"/>
              <a:gd name="connsiteY12070" fmla="*/ 5657643 h 6857957"/>
              <a:gd name="connsiteX12071" fmla="*/ 2031048 w 4826000"/>
              <a:gd name="connsiteY12071" fmla="*/ 5656406 h 6857957"/>
              <a:gd name="connsiteX12072" fmla="*/ 2029778 w 4826000"/>
              <a:gd name="connsiteY12072" fmla="*/ 5655169 h 6857957"/>
              <a:gd name="connsiteX12073" fmla="*/ 2028191 w 4826000"/>
              <a:gd name="connsiteY12073" fmla="*/ 5653932 h 6857957"/>
              <a:gd name="connsiteX12074" fmla="*/ 2406488 w 4826000"/>
              <a:gd name="connsiteY12074" fmla="*/ 5648283 h 6857957"/>
              <a:gd name="connsiteX12075" fmla="*/ 2410475 w 4826000"/>
              <a:gd name="connsiteY12075" fmla="*/ 5648283 h 6857957"/>
              <a:gd name="connsiteX12076" fmla="*/ 2413542 w 4826000"/>
              <a:gd name="connsiteY12076" fmla="*/ 5648579 h 6857957"/>
              <a:gd name="connsiteX12077" fmla="*/ 2416302 w 4826000"/>
              <a:gd name="connsiteY12077" fmla="*/ 5648874 h 6857957"/>
              <a:gd name="connsiteX12078" fmla="*/ 2421822 w 4826000"/>
              <a:gd name="connsiteY12078" fmla="*/ 5649760 h 6857957"/>
              <a:gd name="connsiteX12079" fmla="*/ 2424889 w 4826000"/>
              <a:gd name="connsiteY12079" fmla="*/ 5650055 h 6857957"/>
              <a:gd name="connsiteX12080" fmla="*/ 2427649 w 4826000"/>
              <a:gd name="connsiteY12080" fmla="*/ 5650351 h 6857957"/>
              <a:gd name="connsiteX12081" fmla="*/ 2428569 w 4826000"/>
              <a:gd name="connsiteY12081" fmla="*/ 5651532 h 6857957"/>
              <a:gd name="connsiteX12082" fmla="*/ 2428876 w 4826000"/>
              <a:gd name="connsiteY12082" fmla="*/ 5653009 h 6857957"/>
              <a:gd name="connsiteX12083" fmla="*/ 2428569 w 4826000"/>
              <a:gd name="connsiteY12083" fmla="*/ 5653600 h 6857957"/>
              <a:gd name="connsiteX12084" fmla="*/ 2428262 w 4826000"/>
              <a:gd name="connsiteY12084" fmla="*/ 5654486 h 6857957"/>
              <a:gd name="connsiteX12085" fmla="*/ 2427649 w 4826000"/>
              <a:gd name="connsiteY12085" fmla="*/ 5655076 h 6857957"/>
              <a:gd name="connsiteX12086" fmla="*/ 2426729 w 4826000"/>
              <a:gd name="connsiteY12086" fmla="*/ 5655667 h 6857957"/>
              <a:gd name="connsiteX12087" fmla="*/ 2424276 w 4826000"/>
              <a:gd name="connsiteY12087" fmla="*/ 5656553 h 6857957"/>
              <a:gd name="connsiteX12088" fmla="*/ 2421515 w 4826000"/>
              <a:gd name="connsiteY12088" fmla="*/ 5657144 h 6857957"/>
              <a:gd name="connsiteX12089" fmla="*/ 2419062 w 4826000"/>
              <a:gd name="connsiteY12089" fmla="*/ 5658030 h 6857957"/>
              <a:gd name="connsiteX12090" fmla="*/ 2418142 w 4826000"/>
              <a:gd name="connsiteY12090" fmla="*/ 5658620 h 6857957"/>
              <a:gd name="connsiteX12091" fmla="*/ 2417529 w 4826000"/>
              <a:gd name="connsiteY12091" fmla="*/ 5659507 h 6857957"/>
              <a:gd name="connsiteX12092" fmla="*/ 2417222 w 4826000"/>
              <a:gd name="connsiteY12092" fmla="*/ 5660393 h 6857957"/>
              <a:gd name="connsiteX12093" fmla="*/ 2416915 w 4826000"/>
              <a:gd name="connsiteY12093" fmla="*/ 5660983 h 6857957"/>
              <a:gd name="connsiteX12094" fmla="*/ 2413542 w 4826000"/>
              <a:gd name="connsiteY12094" fmla="*/ 5660393 h 6857957"/>
              <a:gd name="connsiteX12095" fmla="*/ 2410782 w 4826000"/>
              <a:gd name="connsiteY12095" fmla="*/ 5658916 h 6857957"/>
              <a:gd name="connsiteX12096" fmla="*/ 2408021 w 4826000"/>
              <a:gd name="connsiteY12096" fmla="*/ 5657734 h 6857957"/>
              <a:gd name="connsiteX12097" fmla="*/ 2405875 w 4826000"/>
              <a:gd name="connsiteY12097" fmla="*/ 5656553 h 6857957"/>
              <a:gd name="connsiteX12098" fmla="*/ 2404341 w 4826000"/>
              <a:gd name="connsiteY12098" fmla="*/ 5654781 h 6857957"/>
              <a:gd name="connsiteX12099" fmla="*/ 2403421 w 4826000"/>
              <a:gd name="connsiteY12099" fmla="*/ 5653009 h 6857957"/>
              <a:gd name="connsiteX12100" fmla="*/ 2402501 w 4826000"/>
              <a:gd name="connsiteY12100" fmla="*/ 5650941 h 6857957"/>
              <a:gd name="connsiteX12101" fmla="*/ 2401888 w 4826000"/>
              <a:gd name="connsiteY12101" fmla="*/ 5648579 h 6857957"/>
              <a:gd name="connsiteX12102" fmla="*/ 4211638 w 4826000"/>
              <a:gd name="connsiteY12102" fmla="*/ 5633996 h 6857957"/>
              <a:gd name="connsiteX12103" fmla="*/ 4216166 w 4826000"/>
              <a:gd name="connsiteY12103" fmla="*/ 5635584 h 6857957"/>
              <a:gd name="connsiteX12104" fmla="*/ 4218106 w 4826000"/>
              <a:gd name="connsiteY12104" fmla="*/ 5636536 h 6857957"/>
              <a:gd name="connsiteX12105" fmla="*/ 4219723 w 4826000"/>
              <a:gd name="connsiteY12105" fmla="*/ 5637806 h 6857957"/>
              <a:gd name="connsiteX12106" fmla="*/ 4222957 w 4826000"/>
              <a:gd name="connsiteY12106" fmla="*/ 5640664 h 6857957"/>
              <a:gd name="connsiteX12107" fmla="*/ 4225221 w 4826000"/>
              <a:gd name="connsiteY12107" fmla="*/ 5643521 h 6857957"/>
              <a:gd name="connsiteX12108" fmla="*/ 4226838 w 4826000"/>
              <a:gd name="connsiteY12108" fmla="*/ 5647014 h 6857957"/>
              <a:gd name="connsiteX12109" fmla="*/ 4227808 w 4826000"/>
              <a:gd name="connsiteY12109" fmla="*/ 5650189 h 6857957"/>
              <a:gd name="connsiteX12110" fmla="*/ 4228454 w 4826000"/>
              <a:gd name="connsiteY12110" fmla="*/ 5654317 h 6857957"/>
              <a:gd name="connsiteX12111" fmla="*/ 4229101 w 4826000"/>
              <a:gd name="connsiteY12111" fmla="*/ 5657809 h 6857957"/>
              <a:gd name="connsiteX12112" fmla="*/ 4225544 w 4826000"/>
              <a:gd name="connsiteY12112" fmla="*/ 5657174 h 6857957"/>
              <a:gd name="connsiteX12113" fmla="*/ 4222957 w 4826000"/>
              <a:gd name="connsiteY12113" fmla="*/ 5656539 h 6857957"/>
              <a:gd name="connsiteX12114" fmla="*/ 4220693 w 4826000"/>
              <a:gd name="connsiteY12114" fmla="*/ 5655904 h 6857957"/>
              <a:gd name="connsiteX12115" fmla="*/ 4218753 w 4826000"/>
              <a:gd name="connsiteY12115" fmla="*/ 5654952 h 6857957"/>
              <a:gd name="connsiteX12116" fmla="*/ 4217459 w 4826000"/>
              <a:gd name="connsiteY12116" fmla="*/ 5653682 h 6857957"/>
              <a:gd name="connsiteX12117" fmla="*/ 4216489 w 4826000"/>
              <a:gd name="connsiteY12117" fmla="*/ 5652412 h 6857957"/>
              <a:gd name="connsiteX12118" fmla="*/ 4215842 w 4826000"/>
              <a:gd name="connsiteY12118" fmla="*/ 5651142 h 6857957"/>
              <a:gd name="connsiteX12119" fmla="*/ 4215519 w 4826000"/>
              <a:gd name="connsiteY12119" fmla="*/ 5649872 h 6857957"/>
              <a:gd name="connsiteX12120" fmla="*/ 4214872 w 4826000"/>
              <a:gd name="connsiteY12120" fmla="*/ 5646697 h 6857957"/>
              <a:gd name="connsiteX12121" fmla="*/ 4214225 w 4826000"/>
              <a:gd name="connsiteY12121" fmla="*/ 5642886 h 6857957"/>
              <a:gd name="connsiteX12122" fmla="*/ 4213255 w 4826000"/>
              <a:gd name="connsiteY12122" fmla="*/ 5638759 h 6857957"/>
              <a:gd name="connsiteX12123" fmla="*/ 4212608 w 4826000"/>
              <a:gd name="connsiteY12123" fmla="*/ 5636219 h 6857957"/>
              <a:gd name="connsiteX12124" fmla="*/ 2190116 w 4826000"/>
              <a:gd name="connsiteY12124" fmla="*/ 5629233 h 6857957"/>
              <a:gd name="connsiteX12125" fmla="*/ 2190751 w 4826000"/>
              <a:gd name="connsiteY12125" fmla="*/ 5631187 h 6857957"/>
              <a:gd name="connsiteX12126" fmla="*/ 2191068 w 4826000"/>
              <a:gd name="connsiteY12126" fmla="*/ 5632490 h 6857957"/>
              <a:gd name="connsiteX12127" fmla="*/ 2191068 w 4826000"/>
              <a:gd name="connsiteY12127" fmla="*/ 5633792 h 6857957"/>
              <a:gd name="connsiteX12128" fmla="*/ 2190751 w 4826000"/>
              <a:gd name="connsiteY12128" fmla="*/ 5635095 h 6857957"/>
              <a:gd name="connsiteX12129" fmla="*/ 2190116 w 4826000"/>
              <a:gd name="connsiteY12129" fmla="*/ 5636072 h 6857957"/>
              <a:gd name="connsiteX12130" fmla="*/ 2189481 w 4826000"/>
              <a:gd name="connsiteY12130" fmla="*/ 5637049 h 6857957"/>
              <a:gd name="connsiteX12131" fmla="*/ 2188211 w 4826000"/>
              <a:gd name="connsiteY12131" fmla="*/ 5638351 h 6857957"/>
              <a:gd name="connsiteX12132" fmla="*/ 2186941 w 4826000"/>
              <a:gd name="connsiteY12132" fmla="*/ 5639002 h 6857957"/>
              <a:gd name="connsiteX12133" fmla="*/ 2185671 w 4826000"/>
              <a:gd name="connsiteY12133" fmla="*/ 5639654 h 6857957"/>
              <a:gd name="connsiteX12134" fmla="*/ 2184083 w 4826000"/>
              <a:gd name="connsiteY12134" fmla="*/ 5639979 h 6857957"/>
              <a:gd name="connsiteX12135" fmla="*/ 2180274 w 4826000"/>
              <a:gd name="connsiteY12135" fmla="*/ 5640305 h 6857957"/>
              <a:gd name="connsiteX12136" fmla="*/ 2176463 w 4826000"/>
              <a:gd name="connsiteY12136" fmla="*/ 5639654 h 6857957"/>
              <a:gd name="connsiteX12137" fmla="*/ 2171701 w 4826000"/>
              <a:gd name="connsiteY12137" fmla="*/ 5638351 h 6857957"/>
              <a:gd name="connsiteX12138" fmla="*/ 2172654 w 4826000"/>
              <a:gd name="connsiteY12138" fmla="*/ 5643887 h 6857957"/>
              <a:gd name="connsiteX12139" fmla="*/ 2173923 w 4826000"/>
              <a:gd name="connsiteY12139" fmla="*/ 5645190 h 6857957"/>
              <a:gd name="connsiteX12140" fmla="*/ 2175828 w 4826000"/>
              <a:gd name="connsiteY12140" fmla="*/ 5645515 h 6857957"/>
              <a:gd name="connsiteX12141" fmla="*/ 2177416 w 4826000"/>
              <a:gd name="connsiteY12141" fmla="*/ 5645515 h 6857957"/>
              <a:gd name="connsiteX12142" fmla="*/ 2179321 w 4826000"/>
              <a:gd name="connsiteY12142" fmla="*/ 5645190 h 6857957"/>
              <a:gd name="connsiteX12143" fmla="*/ 2184718 w 4826000"/>
              <a:gd name="connsiteY12143" fmla="*/ 5643561 h 6857957"/>
              <a:gd name="connsiteX12144" fmla="*/ 2188211 w 4826000"/>
              <a:gd name="connsiteY12144" fmla="*/ 5643236 h 6857957"/>
              <a:gd name="connsiteX12145" fmla="*/ 2192021 w 4826000"/>
              <a:gd name="connsiteY12145" fmla="*/ 5643236 h 6857957"/>
              <a:gd name="connsiteX12146" fmla="*/ 2193926 w 4826000"/>
              <a:gd name="connsiteY12146" fmla="*/ 5654633 h 6857957"/>
              <a:gd name="connsiteX12147" fmla="*/ 2190434 w 4826000"/>
              <a:gd name="connsiteY12147" fmla="*/ 5653982 h 6857957"/>
              <a:gd name="connsiteX12148" fmla="*/ 2186306 w 4826000"/>
              <a:gd name="connsiteY12148" fmla="*/ 5653331 h 6857957"/>
              <a:gd name="connsiteX12149" fmla="*/ 2177416 w 4826000"/>
              <a:gd name="connsiteY12149" fmla="*/ 5652028 h 6857957"/>
              <a:gd name="connsiteX12150" fmla="*/ 2168526 w 4826000"/>
              <a:gd name="connsiteY12150" fmla="*/ 5651377 h 6857957"/>
              <a:gd name="connsiteX12151" fmla="*/ 2164081 w 4826000"/>
              <a:gd name="connsiteY12151" fmla="*/ 5650726 h 6857957"/>
              <a:gd name="connsiteX12152" fmla="*/ 2160588 w 4826000"/>
              <a:gd name="connsiteY12152" fmla="*/ 5649749 h 6857957"/>
              <a:gd name="connsiteX12153" fmla="*/ 2160588 w 4826000"/>
              <a:gd name="connsiteY12153" fmla="*/ 5648120 h 6857957"/>
              <a:gd name="connsiteX12154" fmla="*/ 2160271 w 4826000"/>
              <a:gd name="connsiteY12154" fmla="*/ 5646492 h 6857957"/>
              <a:gd name="connsiteX12155" fmla="*/ 2160271 w 4826000"/>
              <a:gd name="connsiteY12155" fmla="*/ 5644538 h 6857957"/>
              <a:gd name="connsiteX12156" fmla="*/ 2159953 w 4826000"/>
              <a:gd name="connsiteY12156" fmla="*/ 5642910 h 6857957"/>
              <a:gd name="connsiteX12157" fmla="*/ 2158683 w 4826000"/>
              <a:gd name="connsiteY12157" fmla="*/ 5641282 h 6857957"/>
              <a:gd name="connsiteX12158" fmla="*/ 2157413 w 4826000"/>
              <a:gd name="connsiteY12158" fmla="*/ 5640305 h 6857957"/>
              <a:gd name="connsiteX12159" fmla="*/ 2155508 w 4826000"/>
              <a:gd name="connsiteY12159" fmla="*/ 5639328 h 6857957"/>
              <a:gd name="connsiteX12160" fmla="*/ 2152651 w 4826000"/>
              <a:gd name="connsiteY12160" fmla="*/ 5639002 h 6857957"/>
              <a:gd name="connsiteX12161" fmla="*/ 2169478 w 4826000"/>
              <a:gd name="connsiteY12161" fmla="*/ 5633467 h 6857957"/>
              <a:gd name="connsiteX12162" fmla="*/ 2179003 w 4826000"/>
              <a:gd name="connsiteY12162" fmla="*/ 5631187 h 6857957"/>
              <a:gd name="connsiteX12163" fmla="*/ 2184083 w 4826000"/>
              <a:gd name="connsiteY12163" fmla="*/ 5630210 h 6857957"/>
              <a:gd name="connsiteX12164" fmla="*/ 3525811 w 4826000"/>
              <a:gd name="connsiteY12164" fmla="*/ 5627646 h 6857957"/>
              <a:gd name="connsiteX12165" fmla="*/ 3531745 w 4826000"/>
              <a:gd name="connsiteY12165" fmla="*/ 5628911 h 6857957"/>
              <a:gd name="connsiteX12166" fmla="*/ 3533931 w 4826000"/>
              <a:gd name="connsiteY12166" fmla="*/ 5629543 h 6857957"/>
              <a:gd name="connsiteX12167" fmla="*/ 3535492 w 4826000"/>
              <a:gd name="connsiteY12167" fmla="*/ 5630807 h 6857957"/>
              <a:gd name="connsiteX12168" fmla="*/ 3536742 w 4826000"/>
              <a:gd name="connsiteY12168" fmla="*/ 5631439 h 6857957"/>
              <a:gd name="connsiteX12169" fmla="*/ 3537678 w 4826000"/>
              <a:gd name="connsiteY12169" fmla="*/ 5632388 h 6857957"/>
              <a:gd name="connsiteX12170" fmla="*/ 3538615 w 4826000"/>
              <a:gd name="connsiteY12170" fmla="*/ 5633336 h 6857957"/>
              <a:gd name="connsiteX12171" fmla="*/ 3538928 w 4826000"/>
              <a:gd name="connsiteY12171" fmla="*/ 5633968 h 6857957"/>
              <a:gd name="connsiteX12172" fmla="*/ 3538928 w 4826000"/>
              <a:gd name="connsiteY12172" fmla="*/ 5634916 h 6857957"/>
              <a:gd name="connsiteX12173" fmla="*/ 3538615 w 4826000"/>
              <a:gd name="connsiteY12173" fmla="*/ 5636181 h 6857957"/>
              <a:gd name="connsiteX12174" fmla="*/ 3537366 w 4826000"/>
              <a:gd name="connsiteY12174" fmla="*/ 5638394 h 6857957"/>
              <a:gd name="connsiteX12175" fmla="*/ 3535805 w 4826000"/>
              <a:gd name="connsiteY12175" fmla="*/ 5640606 h 6857957"/>
              <a:gd name="connsiteX12176" fmla="*/ 3534243 w 4826000"/>
              <a:gd name="connsiteY12176" fmla="*/ 5642503 h 6857957"/>
              <a:gd name="connsiteX12177" fmla="*/ 3532369 w 4826000"/>
              <a:gd name="connsiteY12177" fmla="*/ 5645032 h 6857957"/>
              <a:gd name="connsiteX12178" fmla="*/ 3530496 w 4826000"/>
              <a:gd name="connsiteY12178" fmla="*/ 5647244 h 6857957"/>
              <a:gd name="connsiteX12179" fmla="*/ 3529559 w 4826000"/>
              <a:gd name="connsiteY12179" fmla="*/ 5649141 h 6857957"/>
              <a:gd name="connsiteX12180" fmla="*/ 3529559 w 4826000"/>
              <a:gd name="connsiteY12180" fmla="*/ 5650089 h 6857957"/>
              <a:gd name="connsiteX12181" fmla="*/ 3529559 w 4826000"/>
              <a:gd name="connsiteY12181" fmla="*/ 5651037 h 6857957"/>
              <a:gd name="connsiteX12182" fmla="*/ 3529871 w 4826000"/>
              <a:gd name="connsiteY12182" fmla="*/ 5651986 h 6857957"/>
              <a:gd name="connsiteX12183" fmla="*/ 3530496 w 4826000"/>
              <a:gd name="connsiteY12183" fmla="*/ 5653250 h 6857957"/>
              <a:gd name="connsiteX12184" fmla="*/ 3531745 w 4826000"/>
              <a:gd name="connsiteY12184" fmla="*/ 5653882 h 6857957"/>
              <a:gd name="connsiteX12185" fmla="*/ 3533306 w 4826000"/>
              <a:gd name="connsiteY12185" fmla="*/ 5654831 h 6857957"/>
              <a:gd name="connsiteX12186" fmla="*/ 3534868 w 4826000"/>
              <a:gd name="connsiteY12186" fmla="*/ 5655463 h 6857957"/>
              <a:gd name="connsiteX12187" fmla="*/ 3537054 w 4826000"/>
              <a:gd name="connsiteY12187" fmla="*/ 5656095 h 6857957"/>
              <a:gd name="connsiteX12188" fmla="*/ 3543300 w 4826000"/>
              <a:gd name="connsiteY12188" fmla="*/ 5657043 h 6857957"/>
              <a:gd name="connsiteX12189" fmla="*/ 3537678 w 4826000"/>
              <a:gd name="connsiteY12189" fmla="*/ 5659256 h 6857957"/>
              <a:gd name="connsiteX12190" fmla="*/ 3533619 w 4826000"/>
              <a:gd name="connsiteY12190" fmla="*/ 5661469 h 6857957"/>
              <a:gd name="connsiteX12191" fmla="*/ 3530183 w 4826000"/>
              <a:gd name="connsiteY12191" fmla="*/ 5663997 h 6857957"/>
              <a:gd name="connsiteX12192" fmla="*/ 3527997 w 4826000"/>
              <a:gd name="connsiteY12192" fmla="*/ 5666210 h 6857957"/>
              <a:gd name="connsiteX12193" fmla="*/ 3526436 w 4826000"/>
              <a:gd name="connsiteY12193" fmla="*/ 5669055 h 6857957"/>
              <a:gd name="connsiteX12194" fmla="*/ 3525499 w 4826000"/>
              <a:gd name="connsiteY12194" fmla="*/ 5671900 h 6857957"/>
              <a:gd name="connsiteX12195" fmla="*/ 3524874 w 4826000"/>
              <a:gd name="connsiteY12195" fmla="*/ 5674745 h 6857957"/>
              <a:gd name="connsiteX12196" fmla="*/ 3524250 w 4826000"/>
              <a:gd name="connsiteY12196" fmla="*/ 5677590 h 6857957"/>
              <a:gd name="connsiteX12197" fmla="*/ 3523625 w 4826000"/>
              <a:gd name="connsiteY12197" fmla="*/ 5680435 h 6857957"/>
              <a:gd name="connsiteX12198" fmla="*/ 3523001 w 4826000"/>
              <a:gd name="connsiteY12198" fmla="*/ 5683279 h 6857957"/>
              <a:gd name="connsiteX12199" fmla="*/ 3522064 w 4826000"/>
              <a:gd name="connsiteY12199" fmla="*/ 5686124 h 6857957"/>
              <a:gd name="connsiteX12200" fmla="*/ 3520502 w 4826000"/>
              <a:gd name="connsiteY12200" fmla="*/ 5688653 h 6857957"/>
              <a:gd name="connsiteX12201" fmla="*/ 3518316 w 4826000"/>
              <a:gd name="connsiteY12201" fmla="*/ 5691814 h 6857957"/>
              <a:gd name="connsiteX12202" fmla="*/ 3514881 w 4826000"/>
              <a:gd name="connsiteY12202" fmla="*/ 5694343 h 6857957"/>
              <a:gd name="connsiteX12203" fmla="*/ 3510821 w 4826000"/>
              <a:gd name="connsiteY12203" fmla="*/ 5696872 h 6857957"/>
              <a:gd name="connsiteX12204" fmla="*/ 3505200 w 4826000"/>
              <a:gd name="connsiteY12204" fmla="*/ 5699084 h 6857957"/>
              <a:gd name="connsiteX12205" fmla="*/ 3506137 w 4826000"/>
              <a:gd name="connsiteY12205" fmla="*/ 5688653 h 6857957"/>
              <a:gd name="connsiteX12206" fmla="*/ 3507698 w 4826000"/>
              <a:gd name="connsiteY12206" fmla="*/ 5679170 h 6857957"/>
              <a:gd name="connsiteX12207" fmla="*/ 3510196 w 4826000"/>
              <a:gd name="connsiteY12207" fmla="*/ 5669687 h 6857957"/>
              <a:gd name="connsiteX12208" fmla="*/ 3512695 w 4826000"/>
              <a:gd name="connsiteY12208" fmla="*/ 5660520 h 6857957"/>
              <a:gd name="connsiteX12209" fmla="*/ 3515505 w 4826000"/>
              <a:gd name="connsiteY12209" fmla="*/ 5651354 h 6857957"/>
              <a:gd name="connsiteX12210" fmla="*/ 3518941 w 4826000"/>
              <a:gd name="connsiteY12210" fmla="*/ 5643135 h 6857957"/>
              <a:gd name="connsiteX12211" fmla="*/ 3522064 w 4826000"/>
              <a:gd name="connsiteY12211" fmla="*/ 5635233 h 6857957"/>
              <a:gd name="connsiteX12212" fmla="*/ 2411414 w 4826000"/>
              <a:gd name="connsiteY12212" fmla="*/ 5622883 h 6857957"/>
              <a:gd name="connsiteX12213" fmla="*/ 2406873 w 4826000"/>
              <a:gd name="connsiteY12213" fmla="*/ 5625590 h 6857957"/>
              <a:gd name="connsiteX12214" fmla="*/ 2403954 w 4826000"/>
              <a:gd name="connsiteY12214" fmla="*/ 5627620 h 6857957"/>
              <a:gd name="connsiteX12215" fmla="*/ 2402981 w 4826000"/>
              <a:gd name="connsiteY12215" fmla="*/ 5628635 h 6857957"/>
              <a:gd name="connsiteX12216" fmla="*/ 2402657 w 4826000"/>
              <a:gd name="connsiteY12216" fmla="*/ 5629650 h 6857957"/>
              <a:gd name="connsiteX12217" fmla="*/ 2402009 w 4826000"/>
              <a:gd name="connsiteY12217" fmla="*/ 5631003 h 6857957"/>
              <a:gd name="connsiteX12218" fmla="*/ 2402009 w 4826000"/>
              <a:gd name="connsiteY12218" fmla="*/ 5632018 h 6857957"/>
              <a:gd name="connsiteX12219" fmla="*/ 2402981 w 4826000"/>
              <a:gd name="connsiteY12219" fmla="*/ 5634048 h 6857957"/>
              <a:gd name="connsiteX12220" fmla="*/ 2404278 w 4826000"/>
              <a:gd name="connsiteY12220" fmla="*/ 5636416 h 6857957"/>
              <a:gd name="connsiteX12221" fmla="*/ 2406224 w 4826000"/>
              <a:gd name="connsiteY12221" fmla="*/ 5639800 h 6857957"/>
              <a:gd name="connsiteX12222" fmla="*/ 2407846 w 4826000"/>
              <a:gd name="connsiteY12222" fmla="*/ 5643521 h 6857957"/>
              <a:gd name="connsiteX12223" fmla="*/ 2403954 w 4826000"/>
              <a:gd name="connsiteY12223" fmla="*/ 5643521 h 6857957"/>
              <a:gd name="connsiteX12224" fmla="*/ 2400387 w 4826000"/>
              <a:gd name="connsiteY12224" fmla="*/ 5643183 h 6857957"/>
              <a:gd name="connsiteX12225" fmla="*/ 2394548 w 4826000"/>
              <a:gd name="connsiteY12225" fmla="*/ 5642168 h 6857957"/>
              <a:gd name="connsiteX12226" fmla="*/ 2389035 w 4826000"/>
              <a:gd name="connsiteY12226" fmla="*/ 5641153 h 6857957"/>
              <a:gd name="connsiteX12227" fmla="*/ 2385143 w 4826000"/>
              <a:gd name="connsiteY12227" fmla="*/ 5641153 h 6857957"/>
              <a:gd name="connsiteX12228" fmla="*/ 2381251 w 4826000"/>
              <a:gd name="connsiteY12228" fmla="*/ 5641153 h 6857957"/>
              <a:gd name="connsiteX12229" fmla="*/ 2385143 w 4826000"/>
              <a:gd name="connsiteY12229" fmla="*/ 5635401 h 6857957"/>
              <a:gd name="connsiteX12230" fmla="*/ 2387089 w 4826000"/>
              <a:gd name="connsiteY12230" fmla="*/ 5632356 h 6857957"/>
              <a:gd name="connsiteX12231" fmla="*/ 2390009 w 4826000"/>
              <a:gd name="connsiteY12231" fmla="*/ 5629650 h 6857957"/>
              <a:gd name="connsiteX12232" fmla="*/ 2393576 w 4826000"/>
              <a:gd name="connsiteY12232" fmla="*/ 5627282 h 6857957"/>
              <a:gd name="connsiteX12233" fmla="*/ 2395846 w 4826000"/>
              <a:gd name="connsiteY12233" fmla="*/ 5626267 h 6857957"/>
              <a:gd name="connsiteX12234" fmla="*/ 2398116 w 4826000"/>
              <a:gd name="connsiteY12234" fmla="*/ 5625252 h 6857957"/>
              <a:gd name="connsiteX12235" fmla="*/ 2400711 w 4826000"/>
              <a:gd name="connsiteY12235" fmla="*/ 5624575 h 6857957"/>
              <a:gd name="connsiteX12236" fmla="*/ 2403954 w 4826000"/>
              <a:gd name="connsiteY12236" fmla="*/ 5623898 h 6857957"/>
              <a:gd name="connsiteX12237" fmla="*/ 2407522 w 4826000"/>
              <a:gd name="connsiteY12237" fmla="*/ 5623560 h 6857957"/>
              <a:gd name="connsiteX12238" fmla="*/ 2443163 w 4826000"/>
              <a:gd name="connsiteY12238" fmla="*/ 5616533 h 6857957"/>
              <a:gd name="connsiteX12239" fmla="*/ 2445386 w 4826000"/>
              <a:gd name="connsiteY12239" fmla="*/ 5616533 h 6857957"/>
              <a:gd name="connsiteX12240" fmla="*/ 2447291 w 4826000"/>
              <a:gd name="connsiteY12240" fmla="*/ 5617116 h 6857957"/>
              <a:gd name="connsiteX12241" fmla="*/ 2447608 w 4826000"/>
              <a:gd name="connsiteY12241" fmla="*/ 5617408 h 6857957"/>
              <a:gd name="connsiteX12242" fmla="*/ 2447926 w 4826000"/>
              <a:gd name="connsiteY12242" fmla="*/ 5617700 h 6857957"/>
              <a:gd name="connsiteX12243" fmla="*/ 2447608 w 4826000"/>
              <a:gd name="connsiteY12243" fmla="*/ 5618866 h 6857957"/>
              <a:gd name="connsiteX12244" fmla="*/ 2446973 w 4826000"/>
              <a:gd name="connsiteY12244" fmla="*/ 5620032 h 6857957"/>
              <a:gd name="connsiteX12245" fmla="*/ 2445386 w 4826000"/>
              <a:gd name="connsiteY12245" fmla="*/ 5621490 h 6857957"/>
              <a:gd name="connsiteX12246" fmla="*/ 2443798 w 4826000"/>
              <a:gd name="connsiteY12246" fmla="*/ 5623240 h 6857957"/>
              <a:gd name="connsiteX12247" fmla="*/ 2441576 w 4826000"/>
              <a:gd name="connsiteY12247" fmla="*/ 5624698 h 6857957"/>
              <a:gd name="connsiteX12248" fmla="*/ 2439353 w 4826000"/>
              <a:gd name="connsiteY12248" fmla="*/ 5626156 h 6857957"/>
              <a:gd name="connsiteX12249" fmla="*/ 2436178 w 4826000"/>
              <a:gd name="connsiteY12249" fmla="*/ 5627322 h 6857957"/>
              <a:gd name="connsiteX12250" fmla="*/ 2433638 w 4826000"/>
              <a:gd name="connsiteY12250" fmla="*/ 5628489 h 6857957"/>
              <a:gd name="connsiteX12251" fmla="*/ 2430463 w 4826000"/>
              <a:gd name="connsiteY12251" fmla="*/ 5629946 h 6857957"/>
              <a:gd name="connsiteX12252" fmla="*/ 2427605 w 4826000"/>
              <a:gd name="connsiteY12252" fmla="*/ 5630530 h 6857957"/>
              <a:gd name="connsiteX12253" fmla="*/ 2424748 w 4826000"/>
              <a:gd name="connsiteY12253" fmla="*/ 5630821 h 6857957"/>
              <a:gd name="connsiteX12254" fmla="*/ 2421573 w 4826000"/>
              <a:gd name="connsiteY12254" fmla="*/ 5630238 h 6857957"/>
              <a:gd name="connsiteX12255" fmla="*/ 2419668 w 4826000"/>
              <a:gd name="connsiteY12255" fmla="*/ 5629946 h 6857957"/>
              <a:gd name="connsiteX12256" fmla="*/ 2418398 w 4826000"/>
              <a:gd name="connsiteY12256" fmla="*/ 5629072 h 6857957"/>
              <a:gd name="connsiteX12257" fmla="*/ 2417763 w 4826000"/>
              <a:gd name="connsiteY12257" fmla="*/ 5628489 h 6857957"/>
              <a:gd name="connsiteX12258" fmla="*/ 2418080 w 4826000"/>
              <a:gd name="connsiteY12258" fmla="*/ 5627614 h 6857957"/>
              <a:gd name="connsiteX12259" fmla="*/ 2419033 w 4826000"/>
              <a:gd name="connsiteY12259" fmla="*/ 5627031 h 6857957"/>
              <a:gd name="connsiteX12260" fmla="*/ 2420303 w 4826000"/>
              <a:gd name="connsiteY12260" fmla="*/ 5626447 h 6857957"/>
              <a:gd name="connsiteX12261" fmla="*/ 2422208 w 4826000"/>
              <a:gd name="connsiteY12261" fmla="*/ 5625864 h 6857957"/>
              <a:gd name="connsiteX12262" fmla="*/ 2426970 w 4826000"/>
              <a:gd name="connsiteY12262" fmla="*/ 5624698 h 6857957"/>
              <a:gd name="connsiteX12263" fmla="*/ 2432685 w 4826000"/>
              <a:gd name="connsiteY12263" fmla="*/ 5623531 h 6857957"/>
              <a:gd name="connsiteX12264" fmla="*/ 2438083 w 4826000"/>
              <a:gd name="connsiteY12264" fmla="*/ 5622657 h 6857957"/>
              <a:gd name="connsiteX12265" fmla="*/ 2442846 w 4826000"/>
              <a:gd name="connsiteY12265" fmla="*/ 5622657 h 6857957"/>
              <a:gd name="connsiteX12266" fmla="*/ 2442846 w 4826000"/>
              <a:gd name="connsiteY12266" fmla="*/ 5621490 h 6857957"/>
              <a:gd name="connsiteX12267" fmla="*/ 2442528 w 4826000"/>
              <a:gd name="connsiteY12267" fmla="*/ 5620616 h 6857957"/>
              <a:gd name="connsiteX12268" fmla="*/ 2442211 w 4826000"/>
              <a:gd name="connsiteY12268" fmla="*/ 5620032 h 6857957"/>
              <a:gd name="connsiteX12269" fmla="*/ 2441258 w 4826000"/>
              <a:gd name="connsiteY12269" fmla="*/ 5619449 h 6857957"/>
              <a:gd name="connsiteX12270" fmla="*/ 2440306 w 4826000"/>
              <a:gd name="connsiteY12270" fmla="*/ 5618866 h 6857957"/>
              <a:gd name="connsiteX12271" fmla="*/ 2439036 w 4826000"/>
              <a:gd name="connsiteY12271" fmla="*/ 5618574 h 6857957"/>
              <a:gd name="connsiteX12272" fmla="*/ 2435543 w 4826000"/>
              <a:gd name="connsiteY12272" fmla="*/ 5617991 h 6857957"/>
              <a:gd name="connsiteX12273" fmla="*/ 2439988 w 4826000"/>
              <a:gd name="connsiteY12273" fmla="*/ 5617116 h 6857957"/>
              <a:gd name="connsiteX12274" fmla="*/ 2097398 w 4826000"/>
              <a:gd name="connsiteY12274" fmla="*/ 5616533 h 6857957"/>
              <a:gd name="connsiteX12275" fmla="*/ 2100190 w 4826000"/>
              <a:gd name="connsiteY12275" fmla="*/ 5616533 h 6857957"/>
              <a:gd name="connsiteX12276" fmla="*/ 2102671 w 4826000"/>
              <a:gd name="connsiteY12276" fmla="*/ 5616851 h 6857957"/>
              <a:gd name="connsiteX12277" fmla="*/ 2104223 w 4826000"/>
              <a:gd name="connsiteY12277" fmla="*/ 5617168 h 6857957"/>
              <a:gd name="connsiteX12278" fmla="*/ 2105774 w 4826000"/>
              <a:gd name="connsiteY12278" fmla="*/ 5617803 h 6857957"/>
              <a:gd name="connsiteX12279" fmla="*/ 2106704 w 4826000"/>
              <a:gd name="connsiteY12279" fmla="*/ 5618438 h 6857957"/>
              <a:gd name="connsiteX12280" fmla="*/ 2107636 w 4826000"/>
              <a:gd name="connsiteY12280" fmla="*/ 5619073 h 6857957"/>
              <a:gd name="connsiteX12281" fmla="*/ 2109496 w 4826000"/>
              <a:gd name="connsiteY12281" fmla="*/ 5620978 h 6857957"/>
              <a:gd name="connsiteX12282" fmla="*/ 2111357 w 4826000"/>
              <a:gd name="connsiteY12282" fmla="*/ 5622566 h 6857957"/>
              <a:gd name="connsiteX12283" fmla="*/ 2112288 w 4826000"/>
              <a:gd name="connsiteY12283" fmla="*/ 5623201 h 6857957"/>
              <a:gd name="connsiteX12284" fmla="*/ 2113529 w 4826000"/>
              <a:gd name="connsiteY12284" fmla="*/ 5624153 h 6857957"/>
              <a:gd name="connsiteX12285" fmla="*/ 2115390 w 4826000"/>
              <a:gd name="connsiteY12285" fmla="*/ 5624471 h 6857957"/>
              <a:gd name="connsiteX12286" fmla="*/ 2117872 w 4826000"/>
              <a:gd name="connsiteY12286" fmla="*/ 5624471 h 6857957"/>
              <a:gd name="connsiteX12287" fmla="*/ 2120663 w 4826000"/>
              <a:gd name="connsiteY12287" fmla="*/ 5624471 h 6857957"/>
              <a:gd name="connsiteX12288" fmla="*/ 2124076 w 4826000"/>
              <a:gd name="connsiteY12288" fmla="*/ 5624153 h 6857957"/>
              <a:gd name="connsiteX12289" fmla="*/ 2122525 w 4826000"/>
              <a:gd name="connsiteY12289" fmla="*/ 5626058 h 6857957"/>
              <a:gd name="connsiteX12290" fmla="*/ 2120974 w 4826000"/>
              <a:gd name="connsiteY12290" fmla="*/ 5627328 h 6857957"/>
              <a:gd name="connsiteX12291" fmla="*/ 2119112 w 4826000"/>
              <a:gd name="connsiteY12291" fmla="*/ 5628281 h 6857957"/>
              <a:gd name="connsiteX12292" fmla="*/ 2117251 w 4826000"/>
              <a:gd name="connsiteY12292" fmla="*/ 5628916 h 6857957"/>
              <a:gd name="connsiteX12293" fmla="*/ 2114459 w 4826000"/>
              <a:gd name="connsiteY12293" fmla="*/ 5629233 h 6857957"/>
              <a:gd name="connsiteX12294" fmla="*/ 2112288 w 4826000"/>
              <a:gd name="connsiteY12294" fmla="*/ 5629233 h 6857957"/>
              <a:gd name="connsiteX12295" fmla="*/ 2109806 w 4826000"/>
              <a:gd name="connsiteY12295" fmla="*/ 5628916 h 6857957"/>
              <a:gd name="connsiteX12296" fmla="*/ 2107325 w 4826000"/>
              <a:gd name="connsiteY12296" fmla="*/ 5628281 h 6857957"/>
              <a:gd name="connsiteX12297" fmla="*/ 2104843 w 4826000"/>
              <a:gd name="connsiteY12297" fmla="*/ 5627328 h 6857957"/>
              <a:gd name="connsiteX12298" fmla="*/ 2102982 w 4826000"/>
              <a:gd name="connsiteY12298" fmla="*/ 5626376 h 6857957"/>
              <a:gd name="connsiteX12299" fmla="*/ 2100810 w 4826000"/>
              <a:gd name="connsiteY12299" fmla="*/ 5625106 h 6857957"/>
              <a:gd name="connsiteX12300" fmla="*/ 2099259 w 4826000"/>
              <a:gd name="connsiteY12300" fmla="*/ 5623836 h 6857957"/>
              <a:gd name="connsiteX12301" fmla="*/ 2098018 w 4826000"/>
              <a:gd name="connsiteY12301" fmla="*/ 5621931 h 6857957"/>
              <a:gd name="connsiteX12302" fmla="*/ 2097398 w 4826000"/>
              <a:gd name="connsiteY12302" fmla="*/ 5620343 h 6857957"/>
              <a:gd name="connsiteX12303" fmla="*/ 2097088 w 4826000"/>
              <a:gd name="connsiteY12303" fmla="*/ 5618438 h 6857957"/>
              <a:gd name="connsiteX12304" fmla="*/ 2358298 w 4826000"/>
              <a:gd name="connsiteY12304" fmla="*/ 5605421 h 6857957"/>
              <a:gd name="connsiteX12305" fmla="*/ 2358959 w 4826000"/>
              <a:gd name="connsiteY12305" fmla="*/ 5605421 h 6857957"/>
              <a:gd name="connsiteX12306" fmla="*/ 2359620 w 4826000"/>
              <a:gd name="connsiteY12306" fmla="*/ 5605743 h 6857957"/>
              <a:gd name="connsiteX12307" fmla="*/ 2360282 w 4826000"/>
              <a:gd name="connsiteY12307" fmla="*/ 5606065 h 6857957"/>
              <a:gd name="connsiteX12308" fmla="*/ 2361605 w 4826000"/>
              <a:gd name="connsiteY12308" fmla="*/ 5607998 h 6857957"/>
              <a:gd name="connsiteX12309" fmla="*/ 2363589 w 4826000"/>
              <a:gd name="connsiteY12309" fmla="*/ 5609931 h 6857957"/>
              <a:gd name="connsiteX12310" fmla="*/ 2364912 w 4826000"/>
              <a:gd name="connsiteY12310" fmla="*/ 5610575 h 6857957"/>
              <a:gd name="connsiteX12311" fmla="*/ 2366896 w 4826000"/>
              <a:gd name="connsiteY12311" fmla="*/ 5611219 h 6857957"/>
              <a:gd name="connsiteX12312" fmla="*/ 2368550 w 4826000"/>
              <a:gd name="connsiteY12312" fmla="*/ 5611541 h 6857957"/>
              <a:gd name="connsiteX12313" fmla="*/ 2370865 w 4826000"/>
              <a:gd name="connsiteY12313" fmla="*/ 5611541 h 6857957"/>
              <a:gd name="connsiteX12314" fmla="*/ 2373512 w 4826000"/>
              <a:gd name="connsiteY12314" fmla="*/ 5611219 h 6857957"/>
              <a:gd name="connsiteX12315" fmla="*/ 2376488 w 4826000"/>
              <a:gd name="connsiteY12315" fmla="*/ 5610575 h 6857957"/>
              <a:gd name="connsiteX12316" fmla="*/ 2358959 w 4826000"/>
              <a:gd name="connsiteY12316" fmla="*/ 5627646 h 6857957"/>
              <a:gd name="connsiteX12317" fmla="*/ 2355651 w 4826000"/>
              <a:gd name="connsiteY12317" fmla="*/ 5627002 h 6857957"/>
              <a:gd name="connsiteX12318" fmla="*/ 2353667 w 4826000"/>
              <a:gd name="connsiteY12318" fmla="*/ 5626036 h 6857957"/>
              <a:gd name="connsiteX12319" fmla="*/ 2353006 w 4826000"/>
              <a:gd name="connsiteY12319" fmla="*/ 5625069 h 6857957"/>
              <a:gd name="connsiteX12320" fmla="*/ 2352675 w 4826000"/>
              <a:gd name="connsiteY12320" fmla="*/ 5623781 h 6857957"/>
              <a:gd name="connsiteX12321" fmla="*/ 2353006 w 4826000"/>
              <a:gd name="connsiteY12321" fmla="*/ 5622493 h 6857957"/>
              <a:gd name="connsiteX12322" fmla="*/ 2353998 w 4826000"/>
              <a:gd name="connsiteY12322" fmla="*/ 5620882 h 6857957"/>
              <a:gd name="connsiteX12323" fmla="*/ 2356644 w 4826000"/>
              <a:gd name="connsiteY12323" fmla="*/ 5618305 h 6857957"/>
              <a:gd name="connsiteX12324" fmla="*/ 2359951 w 4826000"/>
              <a:gd name="connsiteY12324" fmla="*/ 5615406 h 6857957"/>
              <a:gd name="connsiteX12325" fmla="*/ 2360943 w 4826000"/>
              <a:gd name="connsiteY12325" fmla="*/ 5613796 h 6857957"/>
              <a:gd name="connsiteX12326" fmla="*/ 2361274 w 4826000"/>
              <a:gd name="connsiteY12326" fmla="*/ 5612507 h 6857957"/>
              <a:gd name="connsiteX12327" fmla="*/ 2361274 w 4826000"/>
              <a:gd name="connsiteY12327" fmla="*/ 5611219 h 6857957"/>
              <a:gd name="connsiteX12328" fmla="*/ 2360612 w 4826000"/>
              <a:gd name="connsiteY12328" fmla="*/ 5610253 h 6857957"/>
              <a:gd name="connsiteX12329" fmla="*/ 2358628 w 4826000"/>
              <a:gd name="connsiteY12329" fmla="*/ 5609286 h 6857957"/>
              <a:gd name="connsiteX12330" fmla="*/ 2355651 w 4826000"/>
              <a:gd name="connsiteY12330" fmla="*/ 5608642 h 6857957"/>
              <a:gd name="connsiteX12331" fmla="*/ 2356644 w 4826000"/>
              <a:gd name="connsiteY12331" fmla="*/ 5606710 h 6857957"/>
              <a:gd name="connsiteX12332" fmla="*/ 2357305 w 4826000"/>
              <a:gd name="connsiteY12332" fmla="*/ 5605743 h 6857957"/>
              <a:gd name="connsiteX12333" fmla="*/ 3533936 w 4826000"/>
              <a:gd name="connsiteY12333" fmla="*/ 5597483 h 6857957"/>
              <a:gd name="connsiteX12334" fmla="*/ 3537802 w 4826000"/>
              <a:gd name="connsiteY12334" fmla="*/ 5597808 h 6857957"/>
              <a:gd name="connsiteX12335" fmla="*/ 3541023 w 4826000"/>
              <a:gd name="connsiteY12335" fmla="*/ 5598457 h 6857957"/>
              <a:gd name="connsiteX12336" fmla="*/ 3542955 w 4826000"/>
              <a:gd name="connsiteY12336" fmla="*/ 5599107 h 6857957"/>
              <a:gd name="connsiteX12337" fmla="*/ 3544244 w 4826000"/>
              <a:gd name="connsiteY12337" fmla="*/ 5599756 h 6857957"/>
              <a:gd name="connsiteX12338" fmla="*/ 3544888 w 4826000"/>
              <a:gd name="connsiteY12338" fmla="*/ 5601055 h 6857957"/>
              <a:gd name="connsiteX12339" fmla="*/ 3544888 w 4826000"/>
              <a:gd name="connsiteY12339" fmla="*/ 5602354 h 6857957"/>
              <a:gd name="connsiteX12340" fmla="*/ 3544244 w 4826000"/>
              <a:gd name="connsiteY12340" fmla="*/ 5603328 h 6857957"/>
              <a:gd name="connsiteX12341" fmla="*/ 3543277 w 4826000"/>
              <a:gd name="connsiteY12341" fmla="*/ 5604627 h 6857957"/>
              <a:gd name="connsiteX12342" fmla="*/ 3541667 w 4826000"/>
              <a:gd name="connsiteY12342" fmla="*/ 5605601 h 6857957"/>
              <a:gd name="connsiteX12343" fmla="*/ 3540056 w 4826000"/>
              <a:gd name="connsiteY12343" fmla="*/ 5606900 h 6857957"/>
              <a:gd name="connsiteX12344" fmla="*/ 3534903 w 4826000"/>
              <a:gd name="connsiteY12344" fmla="*/ 5609173 h 6857957"/>
              <a:gd name="connsiteX12345" fmla="*/ 3529105 w 4826000"/>
              <a:gd name="connsiteY12345" fmla="*/ 5610797 h 6857957"/>
              <a:gd name="connsiteX12346" fmla="*/ 3526206 w 4826000"/>
              <a:gd name="connsiteY12346" fmla="*/ 5611447 h 6857957"/>
              <a:gd name="connsiteX12347" fmla="*/ 3522985 w 4826000"/>
              <a:gd name="connsiteY12347" fmla="*/ 5611771 h 6857957"/>
              <a:gd name="connsiteX12348" fmla="*/ 3522663 w 4826000"/>
              <a:gd name="connsiteY12348" fmla="*/ 5610797 h 6857957"/>
              <a:gd name="connsiteX12349" fmla="*/ 3522663 w 4826000"/>
              <a:gd name="connsiteY12349" fmla="*/ 5609498 h 6857957"/>
              <a:gd name="connsiteX12350" fmla="*/ 3522985 w 4826000"/>
              <a:gd name="connsiteY12350" fmla="*/ 5608524 h 6857957"/>
              <a:gd name="connsiteX12351" fmla="*/ 3523307 w 4826000"/>
              <a:gd name="connsiteY12351" fmla="*/ 5607225 h 6857957"/>
              <a:gd name="connsiteX12352" fmla="*/ 3525240 w 4826000"/>
              <a:gd name="connsiteY12352" fmla="*/ 5605601 h 6857957"/>
              <a:gd name="connsiteX12353" fmla="*/ 3526850 w 4826000"/>
              <a:gd name="connsiteY12353" fmla="*/ 5603978 h 6857957"/>
              <a:gd name="connsiteX12354" fmla="*/ 3531037 w 4826000"/>
              <a:gd name="connsiteY12354" fmla="*/ 5601055 h 6857957"/>
              <a:gd name="connsiteX12355" fmla="*/ 3532970 w 4826000"/>
              <a:gd name="connsiteY12355" fmla="*/ 5599432 h 6857957"/>
              <a:gd name="connsiteX12356" fmla="*/ 2426072 w 4826000"/>
              <a:gd name="connsiteY12356" fmla="*/ 5597483 h 6857957"/>
              <a:gd name="connsiteX12357" fmla="*/ 2430873 w 4826000"/>
              <a:gd name="connsiteY12357" fmla="*/ 5597483 h 6857957"/>
              <a:gd name="connsiteX12358" fmla="*/ 2435354 w 4826000"/>
              <a:gd name="connsiteY12358" fmla="*/ 5598205 h 6857957"/>
              <a:gd name="connsiteX12359" fmla="*/ 2439195 w 4826000"/>
              <a:gd name="connsiteY12359" fmla="*/ 5598927 h 6857957"/>
              <a:gd name="connsiteX12360" fmla="*/ 2443036 w 4826000"/>
              <a:gd name="connsiteY12360" fmla="*/ 5599648 h 6857957"/>
              <a:gd name="connsiteX12361" fmla="*/ 2447516 w 4826000"/>
              <a:gd name="connsiteY12361" fmla="*/ 5600731 h 6857957"/>
              <a:gd name="connsiteX12362" fmla="*/ 2452317 w 4826000"/>
              <a:gd name="connsiteY12362" fmla="*/ 5600731 h 6857957"/>
              <a:gd name="connsiteX12363" fmla="*/ 2459039 w 4826000"/>
              <a:gd name="connsiteY12363" fmla="*/ 5599648 h 6857957"/>
              <a:gd name="connsiteX12364" fmla="*/ 2459039 w 4826000"/>
              <a:gd name="connsiteY12364" fmla="*/ 5600731 h 6857957"/>
              <a:gd name="connsiteX12365" fmla="*/ 2459039 w 4826000"/>
              <a:gd name="connsiteY12365" fmla="*/ 5601452 h 6857957"/>
              <a:gd name="connsiteX12366" fmla="*/ 2458079 w 4826000"/>
              <a:gd name="connsiteY12366" fmla="*/ 5602896 h 6857957"/>
              <a:gd name="connsiteX12367" fmla="*/ 2456478 w 4826000"/>
              <a:gd name="connsiteY12367" fmla="*/ 5603617 h 6857957"/>
              <a:gd name="connsiteX12368" fmla="*/ 2454238 w 4826000"/>
              <a:gd name="connsiteY12368" fmla="*/ 5604339 h 6857957"/>
              <a:gd name="connsiteX12369" fmla="*/ 2451037 w 4826000"/>
              <a:gd name="connsiteY12369" fmla="*/ 5605060 h 6857957"/>
              <a:gd name="connsiteX12370" fmla="*/ 2448157 w 4826000"/>
              <a:gd name="connsiteY12370" fmla="*/ 5605421 h 6857957"/>
              <a:gd name="connsiteX12371" fmla="*/ 2440795 w 4826000"/>
              <a:gd name="connsiteY12371" fmla="*/ 5605421 h 6857957"/>
              <a:gd name="connsiteX12372" fmla="*/ 2433114 w 4826000"/>
              <a:gd name="connsiteY12372" fmla="*/ 5604700 h 6857957"/>
              <a:gd name="connsiteX12373" fmla="*/ 2429593 w 4826000"/>
              <a:gd name="connsiteY12373" fmla="*/ 5603978 h 6857957"/>
              <a:gd name="connsiteX12374" fmla="*/ 2426392 w 4826000"/>
              <a:gd name="connsiteY12374" fmla="*/ 5603256 h 6857957"/>
              <a:gd name="connsiteX12375" fmla="*/ 2423512 w 4826000"/>
              <a:gd name="connsiteY12375" fmla="*/ 5602174 h 6857957"/>
              <a:gd name="connsiteX12376" fmla="*/ 2421591 w 4826000"/>
              <a:gd name="connsiteY12376" fmla="*/ 5601091 h 6857957"/>
              <a:gd name="connsiteX12377" fmla="*/ 2419991 w 4826000"/>
              <a:gd name="connsiteY12377" fmla="*/ 5599648 h 6857957"/>
              <a:gd name="connsiteX12378" fmla="*/ 2419671 w 4826000"/>
              <a:gd name="connsiteY12378" fmla="*/ 5598566 h 6857957"/>
              <a:gd name="connsiteX12379" fmla="*/ 2419351 w 4826000"/>
              <a:gd name="connsiteY12379" fmla="*/ 5597844 h 6857957"/>
              <a:gd name="connsiteX12380" fmla="*/ 2106613 w 4826000"/>
              <a:gd name="connsiteY12380" fmla="*/ 5595896 h 6857957"/>
              <a:gd name="connsiteX12381" fmla="*/ 2105352 w 4826000"/>
              <a:gd name="connsiteY12381" fmla="*/ 5597247 h 6857957"/>
              <a:gd name="connsiteX12382" fmla="*/ 2103776 w 4826000"/>
              <a:gd name="connsiteY12382" fmla="*/ 5598598 h 6857957"/>
              <a:gd name="connsiteX12383" fmla="*/ 2101885 w 4826000"/>
              <a:gd name="connsiteY12383" fmla="*/ 5599949 h 6857957"/>
              <a:gd name="connsiteX12384" fmla="*/ 2099364 w 4826000"/>
              <a:gd name="connsiteY12384" fmla="*/ 5601301 h 6857957"/>
              <a:gd name="connsiteX12385" fmla="*/ 2094636 w 4826000"/>
              <a:gd name="connsiteY12385" fmla="*/ 5603327 h 6857957"/>
              <a:gd name="connsiteX12386" fmla="*/ 2088648 w 4826000"/>
              <a:gd name="connsiteY12386" fmla="*/ 5605016 h 6857957"/>
              <a:gd name="connsiteX12387" fmla="*/ 2076357 w 4826000"/>
              <a:gd name="connsiteY12387" fmla="*/ 5608394 h 6857957"/>
              <a:gd name="connsiteX12388" fmla="*/ 2070054 w 4826000"/>
              <a:gd name="connsiteY12388" fmla="*/ 5610082 h 6857957"/>
              <a:gd name="connsiteX12389" fmla="*/ 2063750 w 4826000"/>
              <a:gd name="connsiteY12389" fmla="*/ 5611771 h 6857957"/>
              <a:gd name="connsiteX12390" fmla="*/ 2064380 w 4826000"/>
              <a:gd name="connsiteY12390" fmla="*/ 5610082 h 6857957"/>
              <a:gd name="connsiteX12391" fmla="*/ 2065956 w 4826000"/>
              <a:gd name="connsiteY12391" fmla="*/ 5608394 h 6857957"/>
              <a:gd name="connsiteX12392" fmla="*/ 2067217 w 4826000"/>
              <a:gd name="connsiteY12392" fmla="*/ 5606705 h 6857957"/>
              <a:gd name="connsiteX12393" fmla="*/ 2068793 w 4826000"/>
              <a:gd name="connsiteY12393" fmla="*/ 5605354 h 6857957"/>
              <a:gd name="connsiteX12394" fmla="*/ 2070683 w 4826000"/>
              <a:gd name="connsiteY12394" fmla="*/ 5604003 h 6857957"/>
              <a:gd name="connsiteX12395" fmla="*/ 2073205 w 4826000"/>
              <a:gd name="connsiteY12395" fmla="*/ 5602989 h 6857957"/>
              <a:gd name="connsiteX12396" fmla="*/ 2078248 w 4826000"/>
              <a:gd name="connsiteY12396" fmla="*/ 5601301 h 6857957"/>
              <a:gd name="connsiteX12397" fmla="*/ 2084551 w 4826000"/>
              <a:gd name="connsiteY12397" fmla="*/ 5599274 h 6857957"/>
              <a:gd name="connsiteX12398" fmla="*/ 2091486 w 4826000"/>
              <a:gd name="connsiteY12398" fmla="*/ 5597923 h 6857957"/>
              <a:gd name="connsiteX12399" fmla="*/ 2099049 w 4826000"/>
              <a:gd name="connsiteY12399" fmla="*/ 5596910 h 6857957"/>
              <a:gd name="connsiteX12400" fmla="*/ 2335401 w 4826000"/>
              <a:gd name="connsiteY12400" fmla="*/ 5584783 h 6857957"/>
              <a:gd name="connsiteX12401" fmla="*/ 2338232 w 4826000"/>
              <a:gd name="connsiteY12401" fmla="*/ 5584783 h 6857957"/>
              <a:gd name="connsiteX12402" fmla="*/ 2343260 w 4826000"/>
              <a:gd name="connsiteY12402" fmla="*/ 5585094 h 6857957"/>
              <a:gd name="connsiteX12403" fmla="*/ 2348290 w 4826000"/>
              <a:gd name="connsiteY12403" fmla="*/ 5586336 h 6857957"/>
              <a:gd name="connsiteX12404" fmla="*/ 2350176 w 4826000"/>
              <a:gd name="connsiteY12404" fmla="*/ 5587268 h 6857957"/>
              <a:gd name="connsiteX12405" fmla="*/ 2352062 w 4826000"/>
              <a:gd name="connsiteY12405" fmla="*/ 5588200 h 6857957"/>
              <a:gd name="connsiteX12406" fmla="*/ 2353320 w 4826000"/>
              <a:gd name="connsiteY12406" fmla="*/ 5589132 h 6857957"/>
              <a:gd name="connsiteX12407" fmla="*/ 2353948 w 4826000"/>
              <a:gd name="connsiteY12407" fmla="*/ 5590374 h 6857957"/>
              <a:gd name="connsiteX12408" fmla="*/ 2354263 w 4826000"/>
              <a:gd name="connsiteY12408" fmla="*/ 5591306 h 6857957"/>
              <a:gd name="connsiteX12409" fmla="*/ 2353634 w 4826000"/>
              <a:gd name="connsiteY12409" fmla="*/ 5592548 h 6857957"/>
              <a:gd name="connsiteX12410" fmla="*/ 2349862 w 4826000"/>
              <a:gd name="connsiteY12410" fmla="*/ 5592548 h 6857957"/>
              <a:gd name="connsiteX12411" fmla="*/ 2347033 w 4826000"/>
              <a:gd name="connsiteY12411" fmla="*/ 5592548 h 6857957"/>
              <a:gd name="connsiteX12412" fmla="*/ 2344832 w 4826000"/>
              <a:gd name="connsiteY12412" fmla="*/ 5592859 h 6857957"/>
              <a:gd name="connsiteX12413" fmla="*/ 2342946 w 4826000"/>
              <a:gd name="connsiteY12413" fmla="*/ 5593170 h 6857957"/>
              <a:gd name="connsiteX12414" fmla="*/ 2341374 w 4826000"/>
              <a:gd name="connsiteY12414" fmla="*/ 5594102 h 6857957"/>
              <a:gd name="connsiteX12415" fmla="*/ 2340117 w 4826000"/>
              <a:gd name="connsiteY12415" fmla="*/ 5594723 h 6857957"/>
              <a:gd name="connsiteX12416" fmla="*/ 2337916 w 4826000"/>
              <a:gd name="connsiteY12416" fmla="*/ 5595965 h 6857957"/>
              <a:gd name="connsiteX12417" fmla="*/ 2335401 w 4826000"/>
              <a:gd name="connsiteY12417" fmla="*/ 5597208 h 6857957"/>
              <a:gd name="connsiteX12418" fmla="*/ 2334144 w 4826000"/>
              <a:gd name="connsiteY12418" fmla="*/ 5597829 h 6857957"/>
              <a:gd name="connsiteX12419" fmla="*/ 2332887 w 4826000"/>
              <a:gd name="connsiteY12419" fmla="*/ 5598450 h 6857957"/>
              <a:gd name="connsiteX12420" fmla="*/ 2331000 w 4826000"/>
              <a:gd name="connsiteY12420" fmla="*/ 5598761 h 6857957"/>
              <a:gd name="connsiteX12421" fmla="*/ 2328486 w 4826000"/>
              <a:gd name="connsiteY12421" fmla="*/ 5599071 h 6857957"/>
              <a:gd name="connsiteX12422" fmla="*/ 2325656 w 4826000"/>
              <a:gd name="connsiteY12422" fmla="*/ 5599071 h 6857957"/>
              <a:gd name="connsiteX12423" fmla="*/ 2322513 w 4826000"/>
              <a:gd name="connsiteY12423" fmla="*/ 5598761 h 6857957"/>
              <a:gd name="connsiteX12424" fmla="*/ 2325028 w 4826000"/>
              <a:gd name="connsiteY12424" fmla="*/ 5597829 h 6857957"/>
              <a:gd name="connsiteX12425" fmla="*/ 2329429 w 4826000"/>
              <a:gd name="connsiteY12425" fmla="*/ 5596276 h 6857957"/>
              <a:gd name="connsiteX12426" fmla="*/ 2333830 w 4826000"/>
              <a:gd name="connsiteY12426" fmla="*/ 5594723 h 6857957"/>
              <a:gd name="connsiteX12427" fmla="*/ 2337916 w 4826000"/>
              <a:gd name="connsiteY12427" fmla="*/ 5592548 h 6857957"/>
              <a:gd name="connsiteX12428" fmla="*/ 2339174 w 4826000"/>
              <a:gd name="connsiteY12428" fmla="*/ 5591617 h 6857957"/>
              <a:gd name="connsiteX12429" fmla="*/ 2340117 w 4826000"/>
              <a:gd name="connsiteY12429" fmla="*/ 5590685 h 6857957"/>
              <a:gd name="connsiteX12430" fmla="*/ 2340431 w 4826000"/>
              <a:gd name="connsiteY12430" fmla="*/ 5590064 h 6857957"/>
              <a:gd name="connsiteX12431" fmla="*/ 2339802 w 4826000"/>
              <a:gd name="connsiteY12431" fmla="*/ 5589442 h 6857957"/>
              <a:gd name="connsiteX12432" fmla="*/ 2338545 w 4826000"/>
              <a:gd name="connsiteY12432" fmla="*/ 5588821 h 6857957"/>
              <a:gd name="connsiteX12433" fmla="*/ 2335716 w 4826000"/>
              <a:gd name="connsiteY12433" fmla="*/ 5588511 h 6857957"/>
              <a:gd name="connsiteX12434" fmla="*/ 2331943 w 4826000"/>
              <a:gd name="connsiteY12434" fmla="*/ 5588200 h 6857957"/>
              <a:gd name="connsiteX12435" fmla="*/ 2326914 w 4826000"/>
              <a:gd name="connsiteY12435" fmla="*/ 5588200 h 6857957"/>
              <a:gd name="connsiteX12436" fmla="*/ 2327542 w 4826000"/>
              <a:gd name="connsiteY12436" fmla="*/ 5587268 h 6857957"/>
              <a:gd name="connsiteX12437" fmla="*/ 2329114 w 4826000"/>
              <a:gd name="connsiteY12437" fmla="*/ 5586026 h 6857957"/>
              <a:gd name="connsiteX12438" fmla="*/ 2331000 w 4826000"/>
              <a:gd name="connsiteY12438" fmla="*/ 5585404 h 6857957"/>
              <a:gd name="connsiteX12439" fmla="*/ 2333201 w 4826000"/>
              <a:gd name="connsiteY12439" fmla="*/ 5585094 h 6857957"/>
              <a:gd name="connsiteX12440" fmla="*/ 2272665 w 4826000"/>
              <a:gd name="connsiteY12440" fmla="*/ 5584783 h 6857957"/>
              <a:gd name="connsiteX12441" fmla="*/ 2276158 w 4826000"/>
              <a:gd name="connsiteY12441" fmla="*/ 5585101 h 6857957"/>
              <a:gd name="connsiteX12442" fmla="*/ 2280604 w 4826000"/>
              <a:gd name="connsiteY12442" fmla="*/ 5585738 h 6857957"/>
              <a:gd name="connsiteX12443" fmla="*/ 2280604 w 4826000"/>
              <a:gd name="connsiteY12443" fmla="*/ 5588284 h 6857957"/>
              <a:gd name="connsiteX12444" fmla="*/ 2280920 w 4826000"/>
              <a:gd name="connsiteY12444" fmla="*/ 5590830 h 6857957"/>
              <a:gd name="connsiteX12445" fmla="*/ 2281238 w 4826000"/>
              <a:gd name="connsiteY12445" fmla="*/ 5593376 h 6857957"/>
              <a:gd name="connsiteX12446" fmla="*/ 2281873 w 4826000"/>
              <a:gd name="connsiteY12446" fmla="*/ 5595604 h 6857957"/>
              <a:gd name="connsiteX12447" fmla="*/ 2282508 w 4826000"/>
              <a:gd name="connsiteY12447" fmla="*/ 5597831 h 6857957"/>
              <a:gd name="connsiteX12448" fmla="*/ 2283461 w 4826000"/>
              <a:gd name="connsiteY12448" fmla="*/ 5599741 h 6857957"/>
              <a:gd name="connsiteX12449" fmla="*/ 2286001 w 4826000"/>
              <a:gd name="connsiteY12449" fmla="*/ 5604196 h 6857957"/>
              <a:gd name="connsiteX12450" fmla="*/ 2288858 w 4826000"/>
              <a:gd name="connsiteY12450" fmla="*/ 5608015 h 6857957"/>
              <a:gd name="connsiteX12451" fmla="*/ 2292668 w 4826000"/>
              <a:gd name="connsiteY12451" fmla="*/ 5611516 h 6857957"/>
              <a:gd name="connsiteX12452" fmla="*/ 2296478 w 4826000"/>
              <a:gd name="connsiteY12452" fmla="*/ 5615017 h 6857957"/>
              <a:gd name="connsiteX12453" fmla="*/ 2300605 w 4826000"/>
              <a:gd name="connsiteY12453" fmla="*/ 5618199 h 6857957"/>
              <a:gd name="connsiteX12454" fmla="*/ 2309813 w 4826000"/>
              <a:gd name="connsiteY12454" fmla="*/ 5624564 h 6857957"/>
              <a:gd name="connsiteX12455" fmla="*/ 2319338 w 4826000"/>
              <a:gd name="connsiteY12455" fmla="*/ 5631248 h 6857957"/>
              <a:gd name="connsiteX12456" fmla="*/ 2324100 w 4826000"/>
              <a:gd name="connsiteY12456" fmla="*/ 5634748 h 6857957"/>
              <a:gd name="connsiteX12457" fmla="*/ 2328228 w 4826000"/>
              <a:gd name="connsiteY12457" fmla="*/ 5638567 h 6857957"/>
              <a:gd name="connsiteX12458" fmla="*/ 2332673 w 4826000"/>
              <a:gd name="connsiteY12458" fmla="*/ 5642386 h 6857957"/>
              <a:gd name="connsiteX12459" fmla="*/ 2336800 w 4826000"/>
              <a:gd name="connsiteY12459" fmla="*/ 5647160 h 6857957"/>
              <a:gd name="connsiteX12460" fmla="*/ 2332673 w 4826000"/>
              <a:gd name="connsiteY12460" fmla="*/ 5647160 h 6857957"/>
              <a:gd name="connsiteX12461" fmla="*/ 2329498 w 4826000"/>
              <a:gd name="connsiteY12461" fmla="*/ 5647478 h 6857957"/>
              <a:gd name="connsiteX12462" fmla="*/ 2324100 w 4826000"/>
              <a:gd name="connsiteY12462" fmla="*/ 5648751 h 6857957"/>
              <a:gd name="connsiteX12463" fmla="*/ 2321560 w 4826000"/>
              <a:gd name="connsiteY12463" fmla="*/ 5649388 h 6857957"/>
              <a:gd name="connsiteX12464" fmla="*/ 2318703 w 4826000"/>
              <a:gd name="connsiteY12464" fmla="*/ 5650024 h 6857957"/>
              <a:gd name="connsiteX12465" fmla="*/ 2315210 w 4826000"/>
              <a:gd name="connsiteY12465" fmla="*/ 5650343 h 6857957"/>
              <a:gd name="connsiteX12466" fmla="*/ 2311083 w 4826000"/>
              <a:gd name="connsiteY12466" fmla="*/ 5650343 h 6857957"/>
              <a:gd name="connsiteX12467" fmla="*/ 2314893 w 4826000"/>
              <a:gd name="connsiteY12467" fmla="*/ 5648433 h 6857957"/>
              <a:gd name="connsiteX12468" fmla="*/ 2317433 w 4826000"/>
              <a:gd name="connsiteY12468" fmla="*/ 5646524 h 6857957"/>
              <a:gd name="connsiteX12469" fmla="*/ 2319338 w 4826000"/>
              <a:gd name="connsiteY12469" fmla="*/ 5644932 h 6857957"/>
              <a:gd name="connsiteX12470" fmla="*/ 2319973 w 4826000"/>
              <a:gd name="connsiteY12470" fmla="*/ 5643659 h 6857957"/>
              <a:gd name="connsiteX12471" fmla="*/ 2320290 w 4826000"/>
              <a:gd name="connsiteY12471" fmla="*/ 5643023 h 6857957"/>
              <a:gd name="connsiteX12472" fmla="*/ 2320609 w 4826000"/>
              <a:gd name="connsiteY12472" fmla="*/ 5642068 h 6857957"/>
              <a:gd name="connsiteX12473" fmla="*/ 2320609 w 4826000"/>
              <a:gd name="connsiteY12473" fmla="*/ 5641113 h 6857957"/>
              <a:gd name="connsiteX12474" fmla="*/ 2320290 w 4826000"/>
              <a:gd name="connsiteY12474" fmla="*/ 5640159 h 6857957"/>
              <a:gd name="connsiteX12475" fmla="*/ 2319655 w 4826000"/>
              <a:gd name="connsiteY12475" fmla="*/ 5639204 h 6857957"/>
              <a:gd name="connsiteX12476" fmla="*/ 2317750 w 4826000"/>
              <a:gd name="connsiteY12476" fmla="*/ 5636658 h 6857957"/>
              <a:gd name="connsiteX12477" fmla="*/ 2314893 w 4826000"/>
              <a:gd name="connsiteY12477" fmla="*/ 5633794 h 6857957"/>
              <a:gd name="connsiteX12478" fmla="*/ 2309813 w 4826000"/>
              <a:gd name="connsiteY12478" fmla="*/ 5639204 h 6857957"/>
              <a:gd name="connsiteX12479" fmla="*/ 2305050 w 4826000"/>
              <a:gd name="connsiteY12479" fmla="*/ 5644614 h 6857957"/>
              <a:gd name="connsiteX12480" fmla="*/ 2300605 w 4826000"/>
              <a:gd name="connsiteY12480" fmla="*/ 5649706 h 6857957"/>
              <a:gd name="connsiteX12481" fmla="*/ 2296795 w 4826000"/>
              <a:gd name="connsiteY12481" fmla="*/ 5655434 h 6857957"/>
              <a:gd name="connsiteX12482" fmla="*/ 2295208 w 4826000"/>
              <a:gd name="connsiteY12482" fmla="*/ 5658299 h 6857957"/>
              <a:gd name="connsiteX12483" fmla="*/ 2293621 w 4826000"/>
              <a:gd name="connsiteY12483" fmla="*/ 5661481 h 6857957"/>
              <a:gd name="connsiteX12484" fmla="*/ 2292668 w 4826000"/>
              <a:gd name="connsiteY12484" fmla="*/ 5664345 h 6857957"/>
              <a:gd name="connsiteX12485" fmla="*/ 2291398 w 4826000"/>
              <a:gd name="connsiteY12485" fmla="*/ 5667846 h 6857957"/>
              <a:gd name="connsiteX12486" fmla="*/ 2290445 w 4826000"/>
              <a:gd name="connsiteY12486" fmla="*/ 5671029 h 6857957"/>
              <a:gd name="connsiteX12487" fmla="*/ 2290128 w 4826000"/>
              <a:gd name="connsiteY12487" fmla="*/ 5674529 h 6857957"/>
              <a:gd name="connsiteX12488" fmla="*/ 2289810 w 4826000"/>
              <a:gd name="connsiteY12488" fmla="*/ 5677712 h 6857957"/>
              <a:gd name="connsiteX12489" fmla="*/ 2290128 w 4826000"/>
              <a:gd name="connsiteY12489" fmla="*/ 5681531 h 6857957"/>
              <a:gd name="connsiteX12490" fmla="*/ 2293938 w 4826000"/>
              <a:gd name="connsiteY12490" fmla="*/ 5681531 h 6857957"/>
              <a:gd name="connsiteX12491" fmla="*/ 2296478 w 4826000"/>
              <a:gd name="connsiteY12491" fmla="*/ 5680894 h 6857957"/>
              <a:gd name="connsiteX12492" fmla="*/ 2298701 w 4826000"/>
              <a:gd name="connsiteY12492" fmla="*/ 5680576 h 6857957"/>
              <a:gd name="connsiteX12493" fmla="*/ 2300288 w 4826000"/>
              <a:gd name="connsiteY12493" fmla="*/ 5679940 h 6857957"/>
              <a:gd name="connsiteX12494" fmla="*/ 2301241 w 4826000"/>
              <a:gd name="connsiteY12494" fmla="*/ 5678985 h 6857957"/>
              <a:gd name="connsiteX12495" fmla="*/ 2301875 w 4826000"/>
              <a:gd name="connsiteY12495" fmla="*/ 5678030 h 6857957"/>
              <a:gd name="connsiteX12496" fmla="*/ 2302193 w 4826000"/>
              <a:gd name="connsiteY12496" fmla="*/ 5676757 h 6857957"/>
              <a:gd name="connsiteX12497" fmla="*/ 2302193 w 4826000"/>
              <a:gd name="connsiteY12497" fmla="*/ 5675484 h 6857957"/>
              <a:gd name="connsiteX12498" fmla="*/ 2304415 w 4826000"/>
              <a:gd name="connsiteY12498" fmla="*/ 5675802 h 6857957"/>
              <a:gd name="connsiteX12499" fmla="*/ 2306320 w 4826000"/>
              <a:gd name="connsiteY12499" fmla="*/ 5676121 h 6857957"/>
              <a:gd name="connsiteX12500" fmla="*/ 2307909 w 4826000"/>
              <a:gd name="connsiteY12500" fmla="*/ 5676439 h 6857957"/>
              <a:gd name="connsiteX12501" fmla="*/ 2309178 w 4826000"/>
              <a:gd name="connsiteY12501" fmla="*/ 5677394 h 6857957"/>
              <a:gd name="connsiteX12502" fmla="*/ 2309813 w 4826000"/>
              <a:gd name="connsiteY12502" fmla="*/ 5678348 h 6857957"/>
              <a:gd name="connsiteX12503" fmla="*/ 2310130 w 4826000"/>
              <a:gd name="connsiteY12503" fmla="*/ 5679303 h 6857957"/>
              <a:gd name="connsiteX12504" fmla="*/ 2310449 w 4826000"/>
              <a:gd name="connsiteY12504" fmla="*/ 5681849 h 6857957"/>
              <a:gd name="connsiteX12505" fmla="*/ 2310130 w 4826000"/>
              <a:gd name="connsiteY12505" fmla="*/ 5686941 h 6857957"/>
              <a:gd name="connsiteX12506" fmla="*/ 2310130 w 4826000"/>
              <a:gd name="connsiteY12506" fmla="*/ 5689805 h 6857957"/>
              <a:gd name="connsiteX12507" fmla="*/ 2310765 w 4826000"/>
              <a:gd name="connsiteY12507" fmla="*/ 5690760 h 6857957"/>
              <a:gd name="connsiteX12508" fmla="*/ 2311400 w 4826000"/>
              <a:gd name="connsiteY12508" fmla="*/ 5691715 h 6857957"/>
              <a:gd name="connsiteX12509" fmla="*/ 2307273 w 4826000"/>
              <a:gd name="connsiteY12509" fmla="*/ 5691397 h 6857957"/>
              <a:gd name="connsiteX12510" fmla="*/ 2304098 w 4826000"/>
              <a:gd name="connsiteY12510" fmla="*/ 5690760 h 6857957"/>
              <a:gd name="connsiteX12511" fmla="*/ 2301875 w 4826000"/>
              <a:gd name="connsiteY12511" fmla="*/ 5689805 h 6857957"/>
              <a:gd name="connsiteX12512" fmla="*/ 2299653 w 4826000"/>
              <a:gd name="connsiteY12512" fmla="*/ 5688214 h 6857957"/>
              <a:gd name="connsiteX12513" fmla="*/ 2297113 w 4826000"/>
              <a:gd name="connsiteY12513" fmla="*/ 5687259 h 6857957"/>
              <a:gd name="connsiteX12514" fmla="*/ 2294255 w 4826000"/>
              <a:gd name="connsiteY12514" fmla="*/ 5686623 h 6857957"/>
              <a:gd name="connsiteX12515" fmla="*/ 2290128 w 4826000"/>
              <a:gd name="connsiteY12515" fmla="*/ 5686305 h 6857957"/>
              <a:gd name="connsiteX12516" fmla="*/ 2284413 w 4826000"/>
              <a:gd name="connsiteY12516" fmla="*/ 5686941 h 6857957"/>
              <a:gd name="connsiteX12517" fmla="*/ 2284413 w 4826000"/>
              <a:gd name="connsiteY12517" fmla="*/ 5688532 h 6857957"/>
              <a:gd name="connsiteX12518" fmla="*/ 2285365 w 4826000"/>
              <a:gd name="connsiteY12518" fmla="*/ 5689805 h 6857957"/>
              <a:gd name="connsiteX12519" fmla="*/ 2286318 w 4826000"/>
              <a:gd name="connsiteY12519" fmla="*/ 5690760 h 6857957"/>
              <a:gd name="connsiteX12520" fmla="*/ 2287588 w 4826000"/>
              <a:gd name="connsiteY12520" fmla="*/ 5691078 h 6857957"/>
              <a:gd name="connsiteX12521" fmla="*/ 2288858 w 4826000"/>
              <a:gd name="connsiteY12521" fmla="*/ 5691397 h 6857957"/>
              <a:gd name="connsiteX12522" fmla="*/ 2290128 w 4826000"/>
              <a:gd name="connsiteY12522" fmla="*/ 5691078 h 6857957"/>
              <a:gd name="connsiteX12523" fmla="*/ 2291081 w 4826000"/>
              <a:gd name="connsiteY12523" fmla="*/ 5690442 h 6857957"/>
              <a:gd name="connsiteX12524" fmla="*/ 2291398 w 4826000"/>
              <a:gd name="connsiteY12524" fmla="*/ 5689487 h 6857957"/>
              <a:gd name="connsiteX12525" fmla="*/ 2294255 w 4826000"/>
              <a:gd name="connsiteY12525" fmla="*/ 5691078 h 6857957"/>
              <a:gd name="connsiteX12526" fmla="*/ 2296795 w 4826000"/>
              <a:gd name="connsiteY12526" fmla="*/ 5692351 h 6857957"/>
              <a:gd name="connsiteX12527" fmla="*/ 2298701 w 4826000"/>
              <a:gd name="connsiteY12527" fmla="*/ 5693943 h 6857957"/>
              <a:gd name="connsiteX12528" fmla="*/ 2300605 w 4826000"/>
              <a:gd name="connsiteY12528" fmla="*/ 5695216 h 6857957"/>
              <a:gd name="connsiteX12529" fmla="*/ 2301875 w 4826000"/>
              <a:gd name="connsiteY12529" fmla="*/ 5696807 h 6857957"/>
              <a:gd name="connsiteX12530" fmla="*/ 2302828 w 4826000"/>
              <a:gd name="connsiteY12530" fmla="*/ 5698398 h 6857957"/>
              <a:gd name="connsiteX12531" fmla="*/ 2303463 w 4826000"/>
              <a:gd name="connsiteY12531" fmla="*/ 5699671 h 6857957"/>
              <a:gd name="connsiteX12532" fmla="*/ 2304098 w 4826000"/>
              <a:gd name="connsiteY12532" fmla="*/ 5701262 h 6857957"/>
              <a:gd name="connsiteX12533" fmla="*/ 2304098 w 4826000"/>
              <a:gd name="connsiteY12533" fmla="*/ 5702535 h 6857957"/>
              <a:gd name="connsiteX12534" fmla="*/ 2304415 w 4826000"/>
              <a:gd name="connsiteY12534" fmla="*/ 5704445 h 6857957"/>
              <a:gd name="connsiteX12535" fmla="*/ 2304098 w 4826000"/>
              <a:gd name="connsiteY12535" fmla="*/ 5707309 h 6857957"/>
              <a:gd name="connsiteX12536" fmla="*/ 2303463 w 4826000"/>
              <a:gd name="connsiteY12536" fmla="*/ 5710173 h 6857957"/>
              <a:gd name="connsiteX12537" fmla="*/ 2302510 w 4826000"/>
              <a:gd name="connsiteY12537" fmla="*/ 5713356 h 6857957"/>
              <a:gd name="connsiteX12538" fmla="*/ 2301558 w 4826000"/>
              <a:gd name="connsiteY12538" fmla="*/ 5715902 h 6857957"/>
              <a:gd name="connsiteX12539" fmla="*/ 2301241 w 4826000"/>
              <a:gd name="connsiteY12539" fmla="*/ 5718766 h 6857957"/>
              <a:gd name="connsiteX12540" fmla="*/ 2301241 w 4826000"/>
              <a:gd name="connsiteY12540" fmla="*/ 5721312 h 6857957"/>
              <a:gd name="connsiteX12541" fmla="*/ 2301558 w 4826000"/>
              <a:gd name="connsiteY12541" fmla="*/ 5722585 h 6857957"/>
              <a:gd name="connsiteX12542" fmla="*/ 2302193 w 4826000"/>
              <a:gd name="connsiteY12542" fmla="*/ 5723858 h 6857957"/>
              <a:gd name="connsiteX12543" fmla="*/ 2302828 w 4826000"/>
              <a:gd name="connsiteY12543" fmla="*/ 5725131 h 6857957"/>
              <a:gd name="connsiteX12544" fmla="*/ 2303780 w 4826000"/>
              <a:gd name="connsiteY12544" fmla="*/ 5726404 h 6857957"/>
              <a:gd name="connsiteX12545" fmla="*/ 2305050 w 4826000"/>
              <a:gd name="connsiteY12545" fmla="*/ 5727677 h 6857957"/>
              <a:gd name="connsiteX12546" fmla="*/ 2307273 w 4826000"/>
              <a:gd name="connsiteY12546" fmla="*/ 5728632 h 6857957"/>
              <a:gd name="connsiteX12547" fmla="*/ 2309178 w 4826000"/>
              <a:gd name="connsiteY12547" fmla="*/ 5729586 h 6857957"/>
              <a:gd name="connsiteX12548" fmla="*/ 2311718 w 4826000"/>
              <a:gd name="connsiteY12548" fmla="*/ 5730541 h 6857957"/>
              <a:gd name="connsiteX12549" fmla="*/ 2318069 w 4826000"/>
              <a:gd name="connsiteY12549" fmla="*/ 5732451 h 6857957"/>
              <a:gd name="connsiteX12550" fmla="*/ 2312670 w 4826000"/>
              <a:gd name="connsiteY12550" fmla="*/ 5730859 h 6857957"/>
              <a:gd name="connsiteX12551" fmla="*/ 2308860 w 4826000"/>
              <a:gd name="connsiteY12551" fmla="*/ 5729905 h 6857957"/>
              <a:gd name="connsiteX12552" fmla="*/ 2305685 w 4826000"/>
              <a:gd name="connsiteY12552" fmla="*/ 5729586 h 6857957"/>
              <a:gd name="connsiteX12553" fmla="*/ 2303780 w 4826000"/>
              <a:gd name="connsiteY12553" fmla="*/ 5729905 h 6857957"/>
              <a:gd name="connsiteX12554" fmla="*/ 2302510 w 4826000"/>
              <a:gd name="connsiteY12554" fmla="*/ 5730541 h 6857957"/>
              <a:gd name="connsiteX12555" fmla="*/ 2301558 w 4826000"/>
              <a:gd name="connsiteY12555" fmla="*/ 5731814 h 6857957"/>
              <a:gd name="connsiteX12556" fmla="*/ 2300923 w 4826000"/>
              <a:gd name="connsiteY12556" fmla="*/ 5733405 h 6857957"/>
              <a:gd name="connsiteX12557" fmla="*/ 2300923 w 4826000"/>
              <a:gd name="connsiteY12557" fmla="*/ 5734997 h 6857957"/>
              <a:gd name="connsiteX12558" fmla="*/ 2300288 w 4826000"/>
              <a:gd name="connsiteY12558" fmla="*/ 5738497 h 6857957"/>
              <a:gd name="connsiteX12559" fmla="*/ 2299653 w 4826000"/>
              <a:gd name="connsiteY12559" fmla="*/ 5740089 h 6857957"/>
              <a:gd name="connsiteX12560" fmla="*/ 2298383 w 4826000"/>
              <a:gd name="connsiteY12560" fmla="*/ 5741680 h 6857957"/>
              <a:gd name="connsiteX12561" fmla="*/ 2297113 w 4826000"/>
              <a:gd name="connsiteY12561" fmla="*/ 5742953 h 6857957"/>
              <a:gd name="connsiteX12562" fmla="*/ 2294890 w 4826000"/>
              <a:gd name="connsiteY12562" fmla="*/ 5743908 h 6857957"/>
              <a:gd name="connsiteX12563" fmla="*/ 2291398 w 4826000"/>
              <a:gd name="connsiteY12563" fmla="*/ 5744544 h 6857957"/>
              <a:gd name="connsiteX12564" fmla="*/ 2287588 w 4826000"/>
              <a:gd name="connsiteY12564" fmla="*/ 5744544 h 6857957"/>
              <a:gd name="connsiteX12565" fmla="*/ 2291398 w 4826000"/>
              <a:gd name="connsiteY12565" fmla="*/ 5751546 h 6857957"/>
              <a:gd name="connsiteX12566" fmla="*/ 2294573 w 4826000"/>
              <a:gd name="connsiteY12566" fmla="*/ 5758865 h 6857957"/>
              <a:gd name="connsiteX12567" fmla="*/ 2297113 w 4826000"/>
              <a:gd name="connsiteY12567" fmla="*/ 5765867 h 6857957"/>
              <a:gd name="connsiteX12568" fmla="*/ 2299018 w 4826000"/>
              <a:gd name="connsiteY12568" fmla="*/ 5773187 h 6857957"/>
              <a:gd name="connsiteX12569" fmla="*/ 2300923 w 4826000"/>
              <a:gd name="connsiteY12569" fmla="*/ 5780506 h 6857957"/>
              <a:gd name="connsiteX12570" fmla="*/ 2301875 w 4826000"/>
              <a:gd name="connsiteY12570" fmla="*/ 5787508 h 6857957"/>
              <a:gd name="connsiteX12571" fmla="*/ 2302828 w 4826000"/>
              <a:gd name="connsiteY12571" fmla="*/ 5794827 h 6857957"/>
              <a:gd name="connsiteX12572" fmla="*/ 2303463 w 4826000"/>
              <a:gd name="connsiteY12572" fmla="*/ 5802147 h 6857957"/>
              <a:gd name="connsiteX12573" fmla="*/ 2304415 w 4826000"/>
              <a:gd name="connsiteY12573" fmla="*/ 5816468 h 6857957"/>
              <a:gd name="connsiteX12574" fmla="*/ 2305050 w 4826000"/>
              <a:gd name="connsiteY12574" fmla="*/ 5823470 h 6857957"/>
              <a:gd name="connsiteX12575" fmla="*/ 2306003 w 4826000"/>
              <a:gd name="connsiteY12575" fmla="*/ 5830790 h 6857957"/>
              <a:gd name="connsiteX12576" fmla="*/ 2307273 w 4826000"/>
              <a:gd name="connsiteY12576" fmla="*/ 5837791 h 6857957"/>
              <a:gd name="connsiteX12577" fmla="*/ 2308543 w 4826000"/>
              <a:gd name="connsiteY12577" fmla="*/ 5845111 h 6857957"/>
              <a:gd name="connsiteX12578" fmla="*/ 2310449 w 4826000"/>
              <a:gd name="connsiteY12578" fmla="*/ 5852112 h 6857957"/>
              <a:gd name="connsiteX12579" fmla="*/ 2312670 w 4826000"/>
              <a:gd name="connsiteY12579" fmla="*/ 5859114 h 6857957"/>
              <a:gd name="connsiteX12580" fmla="*/ 2307273 w 4826000"/>
              <a:gd name="connsiteY12580" fmla="*/ 5859750 h 6857957"/>
              <a:gd name="connsiteX12581" fmla="*/ 2303145 w 4826000"/>
              <a:gd name="connsiteY12581" fmla="*/ 5859432 h 6857957"/>
              <a:gd name="connsiteX12582" fmla="*/ 2300288 w 4826000"/>
              <a:gd name="connsiteY12582" fmla="*/ 5858477 h 6857957"/>
              <a:gd name="connsiteX12583" fmla="*/ 2297748 w 4826000"/>
              <a:gd name="connsiteY12583" fmla="*/ 5857522 h 6857957"/>
              <a:gd name="connsiteX12584" fmla="*/ 2295525 w 4826000"/>
              <a:gd name="connsiteY12584" fmla="*/ 5856249 h 6857957"/>
              <a:gd name="connsiteX12585" fmla="*/ 2293303 w 4826000"/>
              <a:gd name="connsiteY12585" fmla="*/ 5855295 h 6857957"/>
              <a:gd name="connsiteX12586" fmla="*/ 2290128 w 4826000"/>
              <a:gd name="connsiteY12586" fmla="*/ 5854658 h 6857957"/>
              <a:gd name="connsiteX12587" fmla="*/ 2286001 w 4826000"/>
              <a:gd name="connsiteY12587" fmla="*/ 5854340 h 6857957"/>
              <a:gd name="connsiteX12588" fmla="*/ 2289175 w 4826000"/>
              <a:gd name="connsiteY12588" fmla="*/ 5857522 h 6857957"/>
              <a:gd name="connsiteX12589" fmla="*/ 2291398 w 4826000"/>
              <a:gd name="connsiteY12589" fmla="*/ 5860705 h 6857957"/>
              <a:gd name="connsiteX12590" fmla="*/ 2293303 w 4826000"/>
              <a:gd name="connsiteY12590" fmla="*/ 5863887 h 6857957"/>
              <a:gd name="connsiteX12591" fmla="*/ 2294573 w 4826000"/>
              <a:gd name="connsiteY12591" fmla="*/ 5867070 h 6857957"/>
              <a:gd name="connsiteX12592" fmla="*/ 2295208 w 4826000"/>
              <a:gd name="connsiteY12592" fmla="*/ 5869616 h 6857957"/>
              <a:gd name="connsiteX12593" fmla="*/ 2295843 w 4826000"/>
              <a:gd name="connsiteY12593" fmla="*/ 5872480 h 6857957"/>
              <a:gd name="connsiteX12594" fmla="*/ 2296478 w 4826000"/>
              <a:gd name="connsiteY12594" fmla="*/ 5878527 h 6857957"/>
              <a:gd name="connsiteX12595" fmla="*/ 2297113 w 4826000"/>
              <a:gd name="connsiteY12595" fmla="*/ 5884574 h 6857957"/>
              <a:gd name="connsiteX12596" fmla="*/ 2297748 w 4826000"/>
              <a:gd name="connsiteY12596" fmla="*/ 5887756 h 6857957"/>
              <a:gd name="connsiteX12597" fmla="*/ 2298701 w 4826000"/>
              <a:gd name="connsiteY12597" fmla="*/ 5891257 h 6857957"/>
              <a:gd name="connsiteX12598" fmla="*/ 2300288 w 4826000"/>
              <a:gd name="connsiteY12598" fmla="*/ 5894439 h 6857957"/>
              <a:gd name="connsiteX12599" fmla="*/ 2301875 w 4826000"/>
              <a:gd name="connsiteY12599" fmla="*/ 5898258 h 6857957"/>
              <a:gd name="connsiteX12600" fmla="*/ 2304415 w 4826000"/>
              <a:gd name="connsiteY12600" fmla="*/ 5901759 h 6857957"/>
              <a:gd name="connsiteX12601" fmla="*/ 2307590 w 4826000"/>
              <a:gd name="connsiteY12601" fmla="*/ 5905896 h 6857957"/>
              <a:gd name="connsiteX12602" fmla="*/ 2303780 w 4826000"/>
              <a:gd name="connsiteY12602" fmla="*/ 5907169 h 6857957"/>
              <a:gd name="connsiteX12603" fmla="*/ 2299970 w 4826000"/>
              <a:gd name="connsiteY12603" fmla="*/ 5908442 h 6857957"/>
              <a:gd name="connsiteX12604" fmla="*/ 2296478 w 4826000"/>
              <a:gd name="connsiteY12604" fmla="*/ 5909715 h 6857957"/>
              <a:gd name="connsiteX12605" fmla="*/ 2292985 w 4826000"/>
              <a:gd name="connsiteY12605" fmla="*/ 5910988 h 6857957"/>
              <a:gd name="connsiteX12606" fmla="*/ 2289175 w 4826000"/>
              <a:gd name="connsiteY12606" fmla="*/ 5911625 h 6857957"/>
              <a:gd name="connsiteX12607" fmla="*/ 2285365 w 4826000"/>
              <a:gd name="connsiteY12607" fmla="*/ 5911943 h 6857957"/>
              <a:gd name="connsiteX12608" fmla="*/ 2282825 w 4826000"/>
              <a:gd name="connsiteY12608" fmla="*/ 5911625 h 6857957"/>
              <a:gd name="connsiteX12609" fmla="*/ 2280604 w 4826000"/>
              <a:gd name="connsiteY12609" fmla="*/ 5911307 h 6857957"/>
              <a:gd name="connsiteX12610" fmla="*/ 2278380 w 4826000"/>
              <a:gd name="connsiteY12610" fmla="*/ 5910670 h 6857957"/>
              <a:gd name="connsiteX12611" fmla="*/ 2275524 w 4826000"/>
              <a:gd name="connsiteY12611" fmla="*/ 5909397 h 6857957"/>
              <a:gd name="connsiteX12612" fmla="*/ 2279015 w 4826000"/>
              <a:gd name="connsiteY12612" fmla="*/ 5911307 h 6857957"/>
              <a:gd name="connsiteX12613" fmla="*/ 2281238 w 4826000"/>
              <a:gd name="connsiteY12613" fmla="*/ 5912580 h 6857957"/>
              <a:gd name="connsiteX12614" fmla="*/ 2282508 w 4826000"/>
              <a:gd name="connsiteY12614" fmla="*/ 5913853 h 6857957"/>
              <a:gd name="connsiteX12615" fmla="*/ 2282825 w 4826000"/>
              <a:gd name="connsiteY12615" fmla="*/ 5915444 h 6857957"/>
              <a:gd name="connsiteX12616" fmla="*/ 2282825 w 4826000"/>
              <a:gd name="connsiteY12616" fmla="*/ 5916717 h 6857957"/>
              <a:gd name="connsiteX12617" fmla="*/ 2282190 w 4826000"/>
              <a:gd name="connsiteY12617" fmla="*/ 5918308 h 6857957"/>
              <a:gd name="connsiteX12618" fmla="*/ 2281238 w 4826000"/>
              <a:gd name="connsiteY12618" fmla="*/ 5919581 h 6857957"/>
              <a:gd name="connsiteX12619" fmla="*/ 2279968 w 4826000"/>
              <a:gd name="connsiteY12619" fmla="*/ 5920854 h 6857957"/>
              <a:gd name="connsiteX12620" fmla="*/ 2276793 w 4826000"/>
              <a:gd name="connsiteY12620" fmla="*/ 5923718 h 6857957"/>
              <a:gd name="connsiteX12621" fmla="*/ 2275205 w 4826000"/>
              <a:gd name="connsiteY12621" fmla="*/ 5925628 h 6857957"/>
              <a:gd name="connsiteX12622" fmla="*/ 2273935 w 4826000"/>
              <a:gd name="connsiteY12622" fmla="*/ 5927219 h 6857957"/>
              <a:gd name="connsiteX12623" fmla="*/ 2272984 w 4826000"/>
              <a:gd name="connsiteY12623" fmla="*/ 5928810 h 6857957"/>
              <a:gd name="connsiteX12624" fmla="*/ 2272665 w 4826000"/>
              <a:gd name="connsiteY12624" fmla="*/ 5930401 h 6857957"/>
              <a:gd name="connsiteX12625" fmla="*/ 2272665 w 4826000"/>
              <a:gd name="connsiteY12625" fmla="*/ 5932311 h 6857957"/>
              <a:gd name="connsiteX12626" fmla="*/ 2273300 w 4826000"/>
              <a:gd name="connsiteY12626" fmla="*/ 5934539 h 6857957"/>
              <a:gd name="connsiteX12627" fmla="*/ 2276793 w 4826000"/>
              <a:gd name="connsiteY12627" fmla="*/ 5934220 h 6857957"/>
              <a:gd name="connsiteX12628" fmla="*/ 2279968 w 4826000"/>
              <a:gd name="connsiteY12628" fmla="*/ 5933266 h 6857957"/>
              <a:gd name="connsiteX12629" fmla="*/ 2281873 w 4826000"/>
              <a:gd name="connsiteY12629" fmla="*/ 5931993 h 6857957"/>
              <a:gd name="connsiteX12630" fmla="*/ 2283143 w 4826000"/>
              <a:gd name="connsiteY12630" fmla="*/ 5931038 h 6857957"/>
              <a:gd name="connsiteX12631" fmla="*/ 2284095 w 4826000"/>
              <a:gd name="connsiteY12631" fmla="*/ 5929447 h 6857957"/>
              <a:gd name="connsiteX12632" fmla="*/ 2284413 w 4826000"/>
              <a:gd name="connsiteY12632" fmla="*/ 5927855 h 6857957"/>
              <a:gd name="connsiteX12633" fmla="*/ 2285048 w 4826000"/>
              <a:gd name="connsiteY12633" fmla="*/ 5924355 h 6857957"/>
              <a:gd name="connsiteX12634" fmla="*/ 2285365 w 4826000"/>
              <a:gd name="connsiteY12634" fmla="*/ 5922763 h 6857957"/>
              <a:gd name="connsiteX12635" fmla="*/ 2286001 w 4826000"/>
              <a:gd name="connsiteY12635" fmla="*/ 5921490 h 6857957"/>
              <a:gd name="connsiteX12636" fmla="*/ 2286953 w 4826000"/>
              <a:gd name="connsiteY12636" fmla="*/ 5919899 h 6857957"/>
              <a:gd name="connsiteX12637" fmla="*/ 2288223 w 4826000"/>
              <a:gd name="connsiteY12637" fmla="*/ 5918944 h 6857957"/>
              <a:gd name="connsiteX12638" fmla="*/ 2290445 w 4826000"/>
              <a:gd name="connsiteY12638" fmla="*/ 5917672 h 6857957"/>
              <a:gd name="connsiteX12639" fmla="*/ 2293621 w 4826000"/>
              <a:gd name="connsiteY12639" fmla="*/ 5917035 h 6857957"/>
              <a:gd name="connsiteX12640" fmla="*/ 2297430 w 4826000"/>
              <a:gd name="connsiteY12640" fmla="*/ 5916717 h 6857957"/>
              <a:gd name="connsiteX12641" fmla="*/ 2302828 w 4826000"/>
              <a:gd name="connsiteY12641" fmla="*/ 5916717 h 6857957"/>
              <a:gd name="connsiteX12642" fmla="*/ 2304733 w 4826000"/>
              <a:gd name="connsiteY12642" fmla="*/ 5918626 h 6857957"/>
              <a:gd name="connsiteX12643" fmla="*/ 2306003 w 4826000"/>
              <a:gd name="connsiteY12643" fmla="*/ 5920217 h 6857957"/>
              <a:gd name="connsiteX12644" fmla="*/ 2306955 w 4826000"/>
              <a:gd name="connsiteY12644" fmla="*/ 5921809 h 6857957"/>
              <a:gd name="connsiteX12645" fmla="*/ 2307590 w 4826000"/>
              <a:gd name="connsiteY12645" fmla="*/ 5923082 h 6857957"/>
              <a:gd name="connsiteX12646" fmla="*/ 2307590 w 4826000"/>
              <a:gd name="connsiteY12646" fmla="*/ 5924673 h 6857957"/>
              <a:gd name="connsiteX12647" fmla="*/ 2306955 w 4826000"/>
              <a:gd name="connsiteY12647" fmla="*/ 5926264 h 6857957"/>
              <a:gd name="connsiteX12648" fmla="*/ 2306003 w 4826000"/>
              <a:gd name="connsiteY12648" fmla="*/ 5927855 h 6857957"/>
              <a:gd name="connsiteX12649" fmla="*/ 2304733 w 4826000"/>
              <a:gd name="connsiteY12649" fmla="*/ 5929128 h 6857957"/>
              <a:gd name="connsiteX12650" fmla="*/ 2303145 w 4826000"/>
              <a:gd name="connsiteY12650" fmla="*/ 5930401 h 6857957"/>
              <a:gd name="connsiteX12651" fmla="*/ 2300923 w 4826000"/>
              <a:gd name="connsiteY12651" fmla="*/ 5931674 h 6857957"/>
              <a:gd name="connsiteX12652" fmla="*/ 2298383 w 4826000"/>
              <a:gd name="connsiteY12652" fmla="*/ 5932947 h 6857957"/>
              <a:gd name="connsiteX12653" fmla="*/ 2295525 w 4826000"/>
              <a:gd name="connsiteY12653" fmla="*/ 5934220 h 6857957"/>
              <a:gd name="connsiteX12654" fmla="*/ 2292350 w 4826000"/>
              <a:gd name="connsiteY12654" fmla="*/ 5934857 h 6857957"/>
              <a:gd name="connsiteX12655" fmla="*/ 2288541 w 4826000"/>
              <a:gd name="connsiteY12655" fmla="*/ 5935812 h 6857957"/>
              <a:gd name="connsiteX12656" fmla="*/ 2284413 w 4826000"/>
              <a:gd name="connsiteY12656" fmla="*/ 5936448 h 6857957"/>
              <a:gd name="connsiteX12657" fmla="*/ 2280285 w 4826000"/>
              <a:gd name="connsiteY12657" fmla="*/ 5936766 h 6857957"/>
              <a:gd name="connsiteX12658" fmla="*/ 2279968 w 4826000"/>
              <a:gd name="connsiteY12658" fmla="*/ 5938358 h 6857957"/>
              <a:gd name="connsiteX12659" fmla="*/ 2280604 w 4826000"/>
              <a:gd name="connsiteY12659" fmla="*/ 5939631 h 6857957"/>
              <a:gd name="connsiteX12660" fmla="*/ 2281238 w 4826000"/>
              <a:gd name="connsiteY12660" fmla="*/ 5940904 h 6857957"/>
              <a:gd name="connsiteX12661" fmla="*/ 2282508 w 4826000"/>
              <a:gd name="connsiteY12661" fmla="*/ 5941540 h 6857957"/>
              <a:gd name="connsiteX12662" fmla="*/ 2285683 w 4826000"/>
              <a:gd name="connsiteY12662" fmla="*/ 5943131 h 6857957"/>
              <a:gd name="connsiteX12663" fmla="*/ 2289175 w 4826000"/>
              <a:gd name="connsiteY12663" fmla="*/ 5944086 h 6857957"/>
              <a:gd name="connsiteX12664" fmla="*/ 2292668 w 4826000"/>
              <a:gd name="connsiteY12664" fmla="*/ 5945359 h 6857957"/>
              <a:gd name="connsiteX12665" fmla="*/ 2294255 w 4826000"/>
              <a:gd name="connsiteY12665" fmla="*/ 5946314 h 6857957"/>
              <a:gd name="connsiteX12666" fmla="*/ 2295208 w 4826000"/>
              <a:gd name="connsiteY12666" fmla="*/ 5946950 h 6857957"/>
              <a:gd name="connsiteX12667" fmla="*/ 2296161 w 4826000"/>
              <a:gd name="connsiteY12667" fmla="*/ 5948542 h 6857957"/>
              <a:gd name="connsiteX12668" fmla="*/ 2296478 w 4826000"/>
              <a:gd name="connsiteY12668" fmla="*/ 5949496 h 6857957"/>
              <a:gd name="connsiteX12669" fmla="*/ 2296478 w 4826000"/>
              <a:gd name="connsiteY12669" fmla="*/ 5951088 h 6857957"/>
              <a:gd name="connsiteX12670" fmla="*/ 2296057 w 4826000"/>
              <a:gd name="connsiteY12670" fmla="*/ 5952142 h 6857957"/>
              <a:gd name="connsiteX12671" fmla="*/ 2321289 w 4826000"/>
              <a:gd name="connsiteY12671" fmla="*/ 5951496 h 6857957"/>
              <a:gd name="connsiteX12672" fmla="*/ 2324117 w 4826000"/>
              <a:gd name="connsiteY12672" fmla="*/ 5951826 h 6857957"/>
              <a:gd name="connsiteX12673" fmla="*/ 2325374 w 4826000"/>
              <a:gd name="connsiteY12673" fmla="*/ 5952485 h 6857957"/>
              <a:gd name="connsiteX12674" fmla="*/ 2325688 w 4826000"/>
              <a:gd name="connsiteY12674" fmla="*/ 5952814 h 6857957"/>
              <a:gd name="connsiteX12675" fmla="*/ 2325374 w 4826000"/>
              <a:gd name="connsiteY12675" fmla="*/ 5952814 h 6857957"/>
              <a:gd name="connsiteX12676" fmla="*/ 2324431 w 4826000"/>
              <a:gd name="connsiteY12676" fmla="*/ 5953473 h 6857957"/>
              <a:gd name="connsiteX12677" fmla="*/ 2320346 w 4826000"/>
              <a:gd name="connsiteY12677" fmla="*/ 5954132 h 6857957"/>
              <a:gd name="connsiteX12678" fmla="*/ 2315319 w 4826000"/>
              <a:gd name="connsiteY12678" fmla="*/ 5954791 h 6857957"/>
              <a:gd name="connsiteX12679" fmla="*/ 2312806 w 4826000"/>
              <a:gd name="connsiteY12679" fmla="*/ 5954791 h 6857957"/>
              <a:gd name="connsiteX12680" fmla="*/ 2310921 w 4826000"/>
              <a:gd name="connsiteY12680" fmla="*/ 5955121 h 6857957"/>
              <a:gd name="connsiteX12681" fmla="*/ 2309979 w 4826000"/>
              <a:gd name="connsiteY12681" fmla="*/ 5955780 h 6857957"/>
              <a:gd name="connsiteX12682" fmla="*/ 2309035 w 4826000"/>
              <a:gd name="connsiteY12682" fmla="*/ 5956439 h 6857957"/>
              <a:gd name="connsiteX12683" fmla="*/ 2308722 w 4826000"/>
              <a:gd name="connsiteY12683" fmla="*/ 5957098 h 6857957"/>
              <a:gd name="connsiteX12684" fmla="*/ 2308407 w 4826000"/>
              <a:gd name="connsiteY12684" fmla="*/ 5958086 h 6857957"/>
              <a:gd name="connsiteX12685" fmla="*/ 2309035 w 4826000"/>
              <a:gd name="connsiteY12685" fmla="*/ 5960063 h 6857957"/>
              <a:gd name="connsiteX12686" fmla="*/ 2310921 w 4826000"/>
              <a:gd name="connsiteY12686" fmla="*/ 5965005 h 6857957"/>
              <a:gd name="connsiteX12687" fmla="*/ 2311235 w 4826000"/>
              <a:gd name="connsiteY12687" fmla="*/ 5966982 h 6857957"/>
              <a:gd name="connsiteX12688" fmla="*/ 2311235 w 4826000"/>
              <a:gd name="connsiteY12688" fmla="*/ 5967971 h 6857957"/>
              <a:gd name="connsiteX12689" fmla="*/ 2310921 w 4826000"/>
              <a:gd name="connsiteY12689" fmla="*/ 5968959 h 6857957"/>
              <a:gd name="connsiteX12690" fmla="*/ 2307465 w 4826000"/>
              <a:gd name="connsiteY12690" fmla="*/ 5967971 h 6857957"/>
              <a:gd name="connsiteX12691" fmla="*/ 2304636 w 4826000"/>
              <a:gd name="connsiteY12691" fmla="*/ 5967312 h 6857957"/>
              <a:gd name="connsiteX12692" fmla="*/ 2302751 w 4826000"/>
              <a:gd name="connsiteY12692" fmla="*/ 5966323 h 6857957"/>
              <a:gd name="connsiteX12693" fmla="*/ 2301180 w 4826000"/>
              <a:gd name="connsiteY12693" fmla="*/ 5965335 h 6857957"/>
              <a:gd name="connsiteX12694" fmla="*/ 2300238 w 4826000"/>
              <a:gd name="connsiteY12694" fmla="*/ 5964346 h 6857957"/>
              <a:gd name="connsiteX12695" fmla="*/ 2299609 w 4826000"/>
              <a:gd name="connsiteY12695" fmla="*/ 5963358 h 6857957"/>
              <a:gd name="connsiteX12696" fmla="*/ 2299609 w 4826000"/>
              <a:gd name="connsiteY12696" fmla="*/ 5962369 h 6857957"/>
              <a:gd name="connsiteX12697" fmla="*/ 2299295 w 4826000"/>
              <a:gd name="connsiteY12697" fmla="*/ 5960722 h 6857957"/>
              <a:gd name="connsiteX12698" fmla="*/ 2299609 w 4826000"/>
              <a:gd name="connsiteY12698" fmla="*/ 5958745 h 6857957"/>
              <a:gd name="connsiteX12699" fmla="*/ 2299609 w 4826000"/>
              <a:gd name="connsiteY12699" fmla="*/ 5956439 h 6857957"/>
              <a:gd name="connsiteX12700" fmla="*/ 2299295 w 4826000"/>
              <a:gd name="connsiteY12700" fmla="*/ 5955450 h 6857957"/>
              <a:gd name="connsiteX12701" fmla="*/ 2298038 w 4826000"/>
              <a:gd name="connsiteY12701" fmla="*/ 5954132 h 6857957"/>
              <a:gd name="connsiteX12702" fmla="*/ 2297096 w 4826000"/>
              <a:gd name="connsiteY12702" fmla="*/ 5953144 h 6857957"/>
              <a:gd name="connsiteX12703" fmla="*/ 2295946 w 4826000"/>
              <a:gd name="connsiteY12703" fmla="*/ 5952420 h 6857957"/>
              <a:gd name="connsiteX12704" fmla="*/ 2295843 w 4826000"/>
              <a:gd name="connsiteY12704" fmla="*/ 5952679 h 6857957"/>
              <a:gd name="connsiteX12705" fmla="*/ 2293938 w 4826000"/>
              <a:gd name="connsiteY12705" fmla="*/ 5954588 h 6857957"/>
              <a:gd name="connsiteX12706" fmla="*/ 2291398 w 4826000"/>
              <a:gd name="connsiteY12706" fmla="*/ 5957453 h 6857957"/>
              <a:gd name="connsiteX12707" fmla="*/ 2289493 w 4826000"/>
              <a:gd name="connsiteY12707" fmla="*/ 5960635 h 6857957"/>
              <a:gd name="connsiteX12708" fmla="*/ 2287270 w 4826000"/>
              <a:gd name="connsiteY12708" fmla="*/ 5964136 h 6857957"/>
              <a:gd name="connsiteX12709" fmla="*/ 2285365 w 4826000"/>
              <a:gd name="connsiteY12709" fmla="*/ 5967637 h 6857957"/>
              <a:gd name="connsiteX12710" fmla="*/ 2283778 w 4826000"/>
              <a:gd name="connsiteY12710" fmla="*/ 5971774 h 6857957"/>
              <a:gd name="connsiteX12711" fmla="*/ 2283143 w 4826000"/>
              <a:gd name="connsiteY12711" fmla="*/ 5973683 h 6857957"/>
              <a:gd name="connsiteX12712" fmla="*/ 2282825 w 4826000"/>
              <a:gd name="connsiteY12712" fmla="*/ 5974956 h 6857957"/>
              <a:gd name="connsiteX12713" fmla="*/ 2282508 w 4826000"/>
              <a:gd name="connsiteY12713" fmla="*/ 5975275 h 6857957"/>
              <a:gd name="connsiteX12714" fmla="*/ 2281873 w 4826000"/>
              <a:gd name="connsiteY12714" fmla="*/ 5979412 h 6857957"/>
              <a:gd name="connsiteX12715" fmla="*/ 2281873 w 4826000"/>
              <a:gd name="connsiteY12715" fmla="*/ 5981003 h 6857957"/>
              <a:gd name="connsiteX12716" fmla="*/ 2282190 w 4826000"/>
              <a:gd name="connsiteY12716" fmla="*/ 5982594 h 6857957"/>
              <a:gd name="connsiteX12717" fmla="*/ 2282508 w 4826000"/>
              <a:gd name="connsiteY12717" fmla="*/ 5984186 h 6857957"/>
              <a:gd name="connsiteX12718" fmla="*/ 2283143 w 4826000"/>
              <a:gd name="connsiteY12718" fmla="*/ 5986095 h 6857957"/>
              <a:gd name="connsiteX12719" fmla="*/ 2284095 w 4826000"/>
              <a:gd name="connsiteY12719" fmla="*/ 5987368 h 6857957"/>
              <a:gd name="connsiteX12720" fmla="*/ 2285365 w 4826000"/>
              <a:gd name="connsiteY12720" fmla="*/ 5988641 h 6857957"/>
              <a:gd name="connsiteX12721" fmla="*/ 2286953 w 4826000"/>
              <a:gd name="connsiteY12721" fmla="*/ 5989596 h 6857957"/>
              <a:gd name="connsiteX12722" fmla="*/ 2288541 w 4826000"/>
              <a:gd name="connsiteY12722" fmla="*/ 5990550 h 6857957"/>
              <a:gd name="connsiteX12723" fmla="*/ 2290445 w 4826000"/>
              <a:gd name="connsiteY12723" fmla="*/ 5991505 h 6857957"/>
              <a:gd name="connsiteX12724" fmla="*/ 2292985 w 4826000"/>
              <a:gd name="connsiteY12724" fmla="*/ 5992142 h 6857957"/>
              <a:gd name="connsiteX12725" fmla="*/ 2295525 w 4826000"/>
              <a:gd name="connsiteY12725" fmla="*/ 5992778 h 6857957"/>
              <a:gd name="connsiteX12726" fmla="*/ 2298701 w 4826000"/>
              <a:gd name="connsiteY12726" fmla="*/ 5992778 h 6857957"/>
              <a:gd name="connsiteX12727" fmla="*/ 2302193 w 4826000"/>
              <a:gd name="connsiteY12727" fmla="*/ 5992778 h 6857957"/>
              <a:gd name="connsiteX12728" fmla="*/ 2306003 w 4826000"/>
              <a:gd name="connsiteY12728" fmla="*/ 5992460 h 6857957"/>
              <a:gd name="connsiteX12729" fmla="*/ 2310449 w 4826000"/>
              <a:gd name="connsiteY12729" fmla="*/ 5991505 h 6857957"/>
              <a:gd name="connsiteX12730" fmla="*/ 2315210 w 4826000"/>
              <a:gd name="connsiteY12730" fmla="*/ 5990550 h 6857957"/>
              <a:gd name="connsiteX12731" fmla="*/ 2318385 w 4826000"/>
              <a:gd name="connsiteY12731" fmla="*/ 5992460 h 6857957"/>
              <a:gd name="connsiteX12732" fmla="*/ 2319338 w 4826000"/>
              <a:gd name="connsiteY12732" fmla="*/ 5993096 h 6857957"/>
              <a:gd name="connsiteX12733" fmla="*/ 2320290 w 4826000"/>
              <a:gd name="connsiteY12733" fmla="*/ 5994051 h 6857957"/>
              <a:gd name="connsiteX12734" fmla="*/ 2320609 w 4826000"/>
              <a:gd name="connsiteY12734" fmla="*/ 5994688 h 6857957"/>
              <a:gd name="connsiteX12735" fmla="*/ 2320609 w 4826000"/>
              <a:gd name="connsiteY12735" fmla="*/ 5995324 h 6857957"/>
              <a:gd name="connsiteX12736" fmla="*/ 2320609 w 4826000"/>
              <a:gd name="connsiteY12736" fmla="*/ 5996915 h 6857957"/>
              <a:gd name="connsiteX12737" fmla="*/ 2320290 w 4826000"/>
              <a:gd name="connsiteY12737" fmla="*/ 5998825 h 6857957"/>
              <a:gd name="connsiteX12738" fmla="*/ 2320609 w 4826000"/>
              <a:gd name="connsiteY12738" fmla="*/ 6001371 h 6857957"/>
              <a:gd name="connsiteX12739" fmla="*/ 2320925 w 4826000"/>
              <a:gd name="connsiteY12739" fmla="*/ 6002644 h 6857957"/>
              <a:gd name="connsiteX12740" fmla="*/ 2321878 w 4826000"/>
              <a:gd name="connsiteY12740" fmla="*/ 6003917 h 6857957"/>
              <a:gd name="connsiteX12741" fmla="*/ 2322830 w 4826000"/>
              <a:gd name="connsiteY12741" fmla="*/ 6005190 h 6857957"/>
              <a:gd name="connsiteX12742" fmla="*/ 2324418 w 4826000"/>
              <a:gd name="connsiteY12742" fmla="*/ 6007099 h 6857957"/>
              <a:gd name="connsiteX12743" fmla="*/ 2327910 w 4826000"/>
              <a:gd name="connsiteY12743" fmla="*/ 6007099 h 6857957"/>
              <a:gd name="connsiteX12744" fmla="*/ 2331086 w 4826000"/>
              <a:gd name="connsiteY12744" fmla="*/ 6007099 h 6857957"/>
              <a:gd name="connsiteX12745" fmla="*/ 2332990 w 4826000"/>
              <a:gd name="connsiteY12745" fmla="*/ 6006145 h 6857957"/>
              <a:gd name="connsiteX12746" fmla="*/ 2334260 w 4826000"/>
              <a:gd name="connsiteY12746" fmla="*/ 6005508 h 6857957"/>
              <a:gd name="connsiteX12747" fmla="*/ 2335213 w 4826000"/>
              <a:gd name="connsiteY12747" fmla="*/ 6004553 h 6857957"/>
              <a:gd name="connsiteX12748" fmla="*/ 2336166 w 4826000"/>
              <a:gd name="connsiteY12748" fmla="*/ 6003599 h 6857957"/>
              <a:gd name="connsiteX12749" fmla="*/ 2336483 w 4826000"/>
              <a:gd name="connsiteY12749" fmla="*/ 6002326 h 6857957"/>
              <a:gd name="connsiteX12750" fmla="*/ 2336483 w 4826000"/>
              <a:gd name="connsiteY12750" fmla="*/ 6001053 h 6857957"/>
              <a:gd name="connsiteX12751" fmla="*/ 2339658 w 4826000"/>
              <a:gd name="connsiteY12751" fmla="*/ 6002644 h 6857957"/>
              <a:gd name="connsiteX12752" fmla="*/ 2342198 w 4826000"/>
              <a:gd name="connsiteY12752" fmla="*/ 6004235 h 6857957"/>
              <a:gd name="connsiteX12753" fmla="*/ 2344420 w 4826000"/>
              <a:gd name="connsiteY12753" fmla="*/ 6005826 h 6857957"/>
              <a:gd name="connsiteX12754" fmla="*/ 2345690 w 4826000"/>
              <a:gd name="connsiteY12754" fmla="*/ 6007418 h 6857957"/>
              <a:gd name="connsiteX12755" fmla="*/ 2346643 w 4826000"/>
              <a:gd name="connsiteY12755" fmla="*/ 6009009 h 6857957"/>
              <a:gd name="connsiteX12756" fmla="*/ 2347278 w 4826000"/>
              <a:gd name="connsiteY12756" fmla="*/ 6010600 h 6857957"/>
              <a:gd name="connsiteX12757" fmla="*/ 2347595 w 4826000"/>
              <a:gd name="connsiteY12757" fmla="*/ 6012191 h 6857957"/>
              <a:gd name="connsiteX12758" fmla="*/ 2347595 w 4826000"/>
              <a:gd name="connsiteY12758" fmla="*/ 6013783 h 6857957"/>
              <a:gd name="connsiteX12759" fmla="*/ 2346960 w 4826000"/>
              <a:gd name="connsiteY12759" fmla="*/ 6017283 h 6857957"/>
              <a:gd name="connsiteX12760" fmla="*/ 2346643 w 4826000"/>
              <a:gd name="connsiteY12760" fmla="*/ 6021102 h 6857957"/>
              <a:gd name="connsiteX12761" fmla="*/ 2346643 w 4826000"/>
              <a:gd name="connsiteY12761" fmla="*/ 6023648 h 6857957"/>
              <a:gd name="connsiteX12762" fmla="*/ 2346643 w 4826000"/>
              <a:gd name="connsiteY12762" fmla="*/ 6025876 h 6857957"/>
              <a:gd name="connsiteX12763" fmla="*/ 2346960 w 4826000"/>
              <a:gd name="connsiteY12763" fmla="*/ 6028104 h 6857957"/>
              <a:gd name="connsiteX12764" fmla="*/ 2347914 w 4826000"/>
              <a:gd name="connsiteY12764" fmla="*/ 6030968 h 6857957"/>
              <a:gd name="connsiteX12765" fmla="*/ 2342515 w 4826000"/>
              <a:gd name="connsiteY12765" fmla="*/ 6029695 h 6857957"/>
              <a:gd name="connsiteX12766" fmla="*/ 2339340 w 4826000"/>
              <a:gd name="connsiteY12766" fmla="*/ 6029377 h 6857957"/>
              <a:gd name="connsiteX12767" fmla="*/ 2336483 w 4826000"/>
              <a:gd name="connsiteY12767" fmla="*/ 6029059 h 6857957"/>
              <a:gd name="connsiteX12768" fmla="*/ 2333308 w 4826000"/>
              <a:gd name="connsiteY12768" fmla="*/ 6029059 h 6857957"/>
              <a:gd name="connsiteX12769" fmla="*/ 2331086 w 4826000"/>
              <a:gd name="connsiteY12769" fmla="*/ 6029377 h 6857957"/>
              <a:gd name="connsiteX12770" fmla="*/ 2329498 w 4826000"/>
              <a:gd name="connsiteY12770" fmla="*/ 6030332 h 6857957"/>
              <a:gd name="connsiteX12771" fmla="*/ 2328863 w 4826000"/>
              <a:gd name="connsiteY12771" fmla="*/ 6030968 h 6857957"/>
              <a:gd name="connsiteX12772" fmla="*/ 2328228 w 4826000"/>
              <a:gd name="connsiteY12772" fmla="*/ 6031605 h 6857957"/>
              <a:gd name="connsiteX12773" fmla="*/ 2326640 w 4826000"/>
              <a:gd name="connsiteY12773" fmla="*/ 6031605 h 6857957"/>
              <a:gd name="connsiteX12774" fmla="*/ 2325688 w 4826000"/>
              <a:gd name="connsiteY12774" fmla="*/ 6030968 h 6857957"/>
              <a:gd name="connsiteX12775" fmla="*/ 2325688 w 4826000"/>
              <a:gd name="connsiteY12775" fmla="*/ 6030013 h 6857957"/>
              <a:gd name="connsiteX12776" fmla="*/ 2326323 w 4826000"/>
              <a:gd name="connsiteY12776" fmla="*/ 6029059 h 6857957"/>
              <a:gd name="connsiteX12777" fmla="*/ 2328863 w 4826000"/>
              <a:gd name="connsiteY12777" fmla="*/ 6025876 h 6857957"/>
              <a:gd name="connsiteX12778" fmla="*/ 2331403 w 4826000"/>
              <a:gd name="connsiteY12778" fmla="*/ 6022694 h 6857957"/>
              <a:gd name="connsiteX12779" fmla="*/ 2332673 w 4826000"/>
              <a:gd name="connsiteY12779" fmla="*/ 6020466 h 6857957"/>
              <a:gd name="connsiteX12780" fmla="*/ 2333626 w 4826000"/>
              <a:gd name="connsiteY12780" fmla="*/ 6018556 h 6857957"/>
              <a:gd name="connsiteX12781" fmla="*/ 2334260 w 4826000"/>
              <a:gd name="connsiteY12781" fmla="*/ 6016965 h 6857957"/>
              <a:gd name="connsiteX12782" fmla="*/ 2334260 w 4826000"/>
              <a:gd name="connsiteY12782" fmla="*/ 6015056 h 6857957"/>
              <a:gd name="connsiteX12783" fmla="*/ 2333943 w 4826000"/>
              <a:gd name="connsiteY12783" fmla="*/ 6014419 h 6857957"/>
              <a:gd name="connsiteX12784" fmla="*/ 2333308 w 4826000"/>
              <a:gd name="connsiteY12784" fmla="*/ 6013146 h 6857957"/>
              <a:gd name="connsiteX12785" fmla="*/ 2332673 w 4826000"/>
              <a:gd name="connsiteY12785" fmla="*/ 6012510 h 6857957"/>
              <a:gd name="connsiteX12786" fmla="*/ 2331720 w 4826000"/>
              <a:gd name="connsiteY12786" fmla="*/ 6011873 h 6857957"/>
              <a:gd name="connsiteX12787" fmla="*/ 2328863 w 4826000"/>
              <a:gd name="connsiteY12787" fmla="*/ 6010600 h 6857957"/>
              <a:gd name="connsiteX12788" fmla="*/ 2324735 w 4826000"/>
              <a:gd name="connsiteY12788" fmla="*/ 6009645 h 6857957"/>
              <a:gd name="connsiteX12789" fmla="*/ 2320609 w 4826000"/>
              <a:gd name="connsiteY12789" fmla="*/ 6015692 h 6857957"/>
              <a:gd name="connsiteX12790" fmla="*/ 2316480 w 4826000"/>
              <a:gd name="connsiteY12790" fmla="*/ 6021102 h 6857957"/>
              <a:gd name="connsiteX12791" fmla="*/ 2308543 w 4826000"/>
              <a:gd name="connsiteY12791" fmla="*/ 6031923 h 6857957"/>
              <a:gd name="connsiteX12792" fmla="*/ 2300923 w 4826000"/>
              <a:gd name="connsiteY12792" fmla="*/ 6041470 h 6857957"/>
              <a:gd name="connsiteX12793" fmla="*/ 2297430 w 4826000"/>
              <a:gd name="connsiteY12793" fmla="*/ 6046244 h 6857957"/>
              <a:gd name="connsiteX12794" fmla="*/ 2294890 w 4826000"/>
              <a:gd name="connsiteY12794" fmla="*/ 6050700 h 6857957"/>
              <a:gd name="connsiteX12795" fmla="*/ 2292350 w 4826000"/>
              <a:gd name="connsiteY12795" fmla="*/ 6055155 h 6857957"/>
              <a:gd name="connsiteX12796" fmla="*/ 2290128 w 4826000"/>
              <a:gd name="connsiteY12796" fmla="*/ 6059929 h 6857957"/>
              <a:gd name="connsiteX12797" fmla="*/ 2288858 w 4826000"/>
              <a:gd name="connsiteY12797" fmla="*/ 6064066 h 6857957"/>
              <a:gd name="connsiteX12798" fmla="*/ 2287905 w 4826000"/>
              <a:gd name="connsiteY12798" fmla="*/ 6068521 h 6857957"/>
              <a:gd name="connsiteX12799" fmla="*/ 2287588 w 4826000"/>
              <a:gd name="connsiteY12799" fmla="*/ 6073295 h 6857957"/>
              <a:gd name="connsiteX12800" fmla="*/ 2288223 w 4826000"/>
              <a:gd name="connsiteY12800" fmla="*/ 6077751 h 6857957"/>
              <a:gd name="connsiteX12801" fmla="*/ 2289493 w 4826000"/>
              <a:gd name="connsiteY12801" fmla="*/ 6082524 h 6857957"/>
              <a:gd name="connsiteX12802" fmla="*/ 2291715 w 4826000"/>
              <a:gd name="connsiteY12802" fmla="*/ 6087298 h 6857957"/>
              <a:gd name="connsiteX12803" fmla="*/ 2287588 w 4826000"/>
              <a:gd name="connsiteY12803" fmla="*/ 6086980 h 6857957"/>
              <a:gd name="connsiteX12804" fmla="*/ 2283461 w 4826000"/>
              <a:gd name="connsiteY12804" fmla="*/ 6086980 h 6857957"/>
              <a:gd name="connsiteX12805" fmla="*/ 2279968 w 4826000"/>
              <a:gd name="connsiteY12805" fmla="*/ 6086980 h 6857957"/>
              <a:gd name="connsiteX12806" fmla="*/ 2276475 w 4826000"/>
              <a:gd name="connsiteY12806" fmla="*/ 6087616 h 6857957"/>
              <a:gd name="connsiteX12807" fmla="*/ 2273935 w 4826000"/>
              <a:gd name="connsiteY12807" fmla="*/ 6088571 h 6857957"/>
              <a:gd name="connsiteX12808" fmla="*/ 2271395 w 4826000"/>
              <a:gd name="connsiteY12808" fmla="*/ 6089844 h 6857957"/>
              <a:gd name="connsiteX12809" fmla="*/ 2269173 w 4826000"/>
              <a:gd name="connsiteY12809" fmla="*/ 6090799 h 6857957"/>
              <a:gd name="connsiteX12810" fmla="*/ 2267902 w 4826000"/>
              <a:gd name="connsiteY12810" fmla="*/ 6092072 h 6857957"/>
              <a:gd name="connsiteX12811" fmla="*/ 2266950 w 4826000"/>
              <a:gd name="connsiteY12811" fmla="*/ 6093345 h 6857957"/>
              <a:gd name="connsiteX12812" fmla="*/ 2266315 w 4826000"/>
              <a:gd name="connsiteY12812" fmla="*/ 6094618 h 6857957"/>
              <a:gd name="connsiteX12813" fmla="*/ 2266315 w 4826000"/>
              <a:gd name="connsiteY12813" fmla="*/ 6096527 h 6857957"/>
              <a:gd name="connsiteX12814" fmla="*/ 2266950 w 4826000"/>
              <a:gd name="connsiteY12814" fmla="*/ 6097800 h 6857957"/>
              <a:gd name="connsiteX12815" fmla="*/ 2267902 w 4826000"/>
              <a:gd name="connsiteY12815" fmla="*/ 6099073 h 6857957"/>
              <a:gd name="connsiteX12816" fmla="*/ 2269490 w 4826000"/>
              <a:gd name="connsiteY12816" fmla="*/ 6100028 h 6857957"/>
              <a:gd name="connsiteX12817" fmla="*/ 2272030 w 4826000"/>
              <a:gd name="connsiteY12817" fmla="*/ 6100983 h 6857957"/>
              <a:gd name="connsiteX12818" fmla="*/ 2274888 w 4826000"/>
              <a:gd name="connsiteY12818" fmla="*/ 6101619 h 6857957"/>
              <a:gd name="connsiteX12819" fmla="*/ 2275205 w 4826000"/>
              <a:gd name="connsiteY12819" fmla="*/ 6100665 h 6857957"/>
              <a:gd name="connsiteX12820" fmla="*/ 2275205 w 4826000"/>
              <a:gd name="connsiteY12820" fmla="*/ 6100028 h 6857957"/>
              <a:gd name="connsiteX12821" fmla="*/ 2275524 w 4826000"/>
              <a:gd name="connsiteY12821" fmla="*/ 6098119 h 6857957"/>
              <a:gd name="connsiteX12822" fmla="*/ 2276158 w 4826000"/>
              <a:gd name="connsiteY12822" fmla="*/ 6097482 h 6857957"/>
              <a:gd name="connsiteX12823" fmla="*/ 2276793 w 4826000"/>
              <a:gd name="connsiteY12823" fmla="*/ 6096846 h 6857957"/>
              <a:gd name="connsiteX12824" fmla="*/ 2278380 w 4826000"/>
              <a:gd name="connsiteY12824" fmla="*/ 6096527 h 6857957"/>
              <a:gd name="connsiteX12825" fmla="*/ 2280604 w 4826000"/>
              <a:gd name="connsiteY12825" fmla="*/ 6096209 h 6857957"/>
              <a:gd name="connsiteX12826" fmla="*/ 2283143 w 4826000"/>
              <a:gd name="connsiteY12826" fmla="*/ 6096209 h 6857957"/>
              <a:gd name="connsiteX12827" fmla="*/ 2285683 w 4826000"/>
              <a:gd name="connsiteY12827" fmla="*/ 6096527 h 6857957"/>
              <a:gd name="connsiteX12828" fmla="*/ 2289493 w 4826000"/>
              <a:gd name="connsiteY12828" fmla="*/ 6097482 h 6857957"/>
              <a:gd name="connsiteX12829" fmla="*/ 2291398 w 4826000"/>
              <a:gd name="connsiteY12829" fmla="*/ 6098119 h 6857957"/>
              <a:gd name="connsiteX12830" fmla="*/ 2294255 w 4826000"/>
              <a:gd name="connsiteY12830" fmla="*/ 6098437 h 6857957"/>
              <a:gd name="connsiteX12831" fmla="*/ 2296795 w 4826000"/>
              <a:gd name="connsiteY12831" fmla="*/ 6098437 h 6857957"/>
              <a:gd name="connsiteX12832" fmla="*/ 2300605 w 4826000"/>
              <a:gd name="connsiteY12832" fmla="*/ 6098119 h 6857957"/>
              <a:gd name="connsiteX12833" fmla="*/ 2300288 w 4826000"/>
              <a:gd name="connsiteY12833" fmla="*/ 6096527 h 6857957"/>
              <a:gd name="connsiteX12834" fmla="*/ 2299970 w 4826000"/>
              <a:gd name="connsiteY12834" fmla="*/ 6094618 h 6857957"/>
              <a:gd name="connsiteX12835" fmla="*/ 2299018 w 4826000"/>
              <a:gd name="connsiteY12835" fmla="*/ 6093345 h 6857957"/>
              <a:gd name="connsiteX12836" fmla="*/ 2298065 w 4826000"/>
              <a:gd name="connsiteY12836" fmla="*/ 6092072 h 6857957"/>
              <a:gd name="connsiteX12837" fmla="*/ 2296795 w 4826000"/>
              <a:gd name="connsiteY12837" fmla="*/ 6090799 h 6857957"/>
              <a:gd name="connsiteX12838" fmla="*/ 2295525 w 4826000"/>
              <a:gd name="connsiteY12838" fmla="*/ 6089526 h 6857957"/>
              <a:gd name="connsiteX12839" fmla="*/ 2293938 w 4826000"/>
              <a:gd name="connsiteY12839" fmla="*/ 6088571 h 6857957"/>
              <a:gd name="connsiteX12840" fmla="*/ 2291715 w 4826000"/>
              <a:gd name="connsiteY12840" fmla="*/ 6087298 h 6857957"/>
              <a:gd name="connsiteX12841" fmla="*/ 2297430 w 4826000"/>
              <a:gd name="connsiteY12841" fmla="*/ 6087298 h 6857957"/>
              <a:gd name="connsiteX12842" fmla="*/ 2301875 w 4826000"/>
              <a:gd name="connsiteY12842" fmla="*/ 6086343 h 6857957"/>
              <a:gd name="connsiteX12843" fmla="*/ 2303463 w 4826000"/>
              <a:gd name="connsiteY12843" fmla="*/ 6086025 h 6857957"/>
              <a:gd name="connsiteX12844" fmla="*/ 2304733 w 4826000"/>
              <a:gd name="connsiteY12844" fmla="*/ 6085389 h 6857957"/>
              <a:gd name="connsiteX12845" fmla="*/ 2305685 w 4826000"/>
              <a:gd name="connsiteY12845" fmla="*/ 6084752 h 6857957"/>
              <a:gd name="connsiteX12846" fmla="*/ 2306320 w 4826000"/>
              <a:gd name="connsiteY12846" fmla="*/ 6083797 h 6857957"/>
              <a:gd name="connsiteX12847" fmla="*/ 2307909 w 4826000"/>
              <a:gd name="connsiteY12847" fmla="*/ 6082206 h 6857957"/>
              <a:gd name="connsiteX12848" fmla="*/ 2308543 w 4826000"/>
              <a:gd name="connsiteY12848" fmla="*/ 6079978 h 6857957"/>
              <a:gd name="connsiteX12849" fmla="*/ 2309813 w 4826000"/>
              <a:gd name="connsiteY12849" fmla="*/ 6076159 h 6857957"/>
              <a:gd name="connsiteX12850" fmla="*/ 2311718 w 4826000"/>
              <a:gd name="connsiteY12850" fmla="*/ 6076159 h 6857957"/>
              <a:gd name="connsiteX12851" fmla="*/ 2313305 w 4826000"/>
              <a:gd name="connsiteY12851" fmla="*/ 6076478 h 6857957"/>
              <a:gd name="connsiteX12852" fmla="*/ 2314893 w 4826000"/>
              <a:gd name="connsiteY12852" fmla="*/ 6076796 h 6857957"/>
              <a:gd name="connsiteX12853" fmla="*/ 2316163 w 4826000"/>
              <a:gd name="connsiteY12853" fmla="*/ 6077432 h 6857957"/>
              <a:gd name="connsiteX12854" fmla="*/ 2317750 w 4826000"/>
              <a:gd name="connsiteY12854" fmla="*/ 6078705 h 6857957"/>
              <a:gd name="connsiteX12855" fmla="*/ 2319020 w 4826000"/>
              <a:gd name="connsiteY12855" fmla="*/ 6079978 h 6857957"/>
              <a:gd name="connsiteX12856" fmla="*/ 2320609 w 4826000"/>
              <a:gd name="connsiteY12856" fmla="*/ 6081888 h 6857957"/>
              <a:gd name="connsiteX12857" fmla="*/ 2321878 w 4826000"/>
              <a:gd name="connsiteY12857" fmla="*/ 6082524 h 6857957"/>
              <a:gd name="connsiteX12858" fmla="*/ 2322830 w 4826000"/>
              <a:gd name="connsiteY12858" fmla="*/ 6083161 h 6857957"/>
              <a:gd name="connsiteX12859" fmla="*/ 2324100 w 4826000"/>
              <a:gd name="connsiteY12859" fmla="*/ 6083479 h 6857957"/>
              <a:gd name="connsiteX12860" fmla="*/ 2325688 w 4826000"/>
              <a:gd name="connsiteY12860" fmla="*/ 6083797 h 6857957"/>
              <a:gd name="connsiteX12861" fmla="*/ 2327910 w 4826000"/>
              <a:gd name="connsiteY12861" fmla="*/ 6083797 h 6857957"/>
              <a:gd name="connsiteX12862" fmla="*/ 2330450 w 4826000"/>
              <a:gd name="connsiteY12862" fmla="*/ 6083479 h 6857957"/>
              <a:gd name="connsiteX12863" fmla="*/ 2329498 w 4826000"/>
              <a:gd name="connsiteY12863" fmla="*/ 6085389 h 6857957"/>
              <a:gd name="connsiteX12864" fmla="*/ 2327593 w 4826000"/>
              <a:gd name="connsiteY12864" fmla="*/ 6086980 h 6857957"/>
              <a:gd name="connsiteX12865" fmla="*/ 2325688 w 4826000"/>
              <a:gd name="connsiteY12865" fmla="*/ 6088253 h 6857957"/>
              <a:gd name="connsiteX12866" fmla="*/ 2323783 w 4826000"/>
              <a:gd name="connsiteY12866" fmla="*/ 6088571 h 6857957"/>
              <a:gd name="connsiteX12867" fmla="*/ 2320925 w 4826000"/>
              <a:gd name="connsiteY12867" fmla="*/ 6088889 h 6857957"/>
              <a:gd name="connsiteX12868" fmla="*/ 2318069 w 4826000"/>
              <a:gd name="connsiteY12868" fmla="*/ 6088571 h 6857957"/>
              <a:gd name="connsiteX12869" fmla="*/ 2315210 w 4826000"/>
              <a:gd name="connsiteY12869" fmla="*/ 6087616 h 6857957"/>
              <a:gd name="connsiteX12870" fmla="*/ 2311400 w 4826000"/>
              <a:gd name="connsiteY12870" fmla="*/ 6086662 h 6857957"/>
              <a:gd name="connsiteX12871" fmla="*/ 2314575 w 4826000"/>
              <a:gd name="connsiteY12871" fmla="*/ 6088571 h 6857957"/>
              <a:gd name="connsiteX12872" fmla="*/ 2315529 w 4826000"/>
              <a:gd name="connsiteY12872" fmla="*/ 6089208 h 6857957"/>
              <a:gd name="connsiteX12873" fmla="*/ 2316480 w 4826000"/>
              <a:gd name="connsiteY12873" fmla="*/ 6089844 h 6857957"/>
              <a:gd name="connsiteX12874" fmla="*/ 2316798 w 4826000"/>
              <a:gd name="connsiteY12874" fmla="*/ 6090481 h 6857957"/>
              <a:gd name="connsiteX12875" fmla="*/ 2316798 w 4826000"/>
              <a:gd name="connsiteY12875" fmla="*/ 6091117 h 6857957"/>
              <a:gd name="connsiteX12876" fmla="*/ 2316798 w 4826000"/>
              <a:gd name="connsiteY12876" fmla="*/ 6091754 h 6857957"/>
              <a:gd name="connsiteX12877" fmla="*/ 2316798 w 4826000"/>
              <a:gd name="connsiteY12877" fmla="*/ 6092708 h 6857957"/>
              <a:gd name="connsiteX12878" fmla="*/ 2315845 w 4826000"/>
              <a:gd name="connsiteY12878" fmla="*/ 6093981 h 6857957"/>
              <a:gd name="connsiteX12879" fmla="*/ 2314575 w 4826000"/>
              <a:gd name="connsiteY12879" fmla="*/ 6095573 h 6857957"/>
              <a:gd name="connsiteX12880" fmla="*/ 2311083 w 4826000"/>
              <a:gd name="connsiteY12880" fmla="*/ 6098119 h 6857957"/>
              <a:gd name="connsiteX12881" fmla="*/ 2309813 w 4826000"/>
              <a:gd name="connsiteY12881" fmla="*/ 6099073 h 6857957"/>
              <a:gd name="connsiteX12882" fmla="*/ 2309178 w 4826000"/>
              <a:gd name="connsiteY12882" fmla="*/ 6100028 h 6857957"/>
              <a:gd name="connsiteX12883" fmla="*/ 2308860 w 4826000"/>
              <a:gd name="connsiteY12883" fmla="*/ 6100665 h 6857957"/>
              <a:gd name="connsiteX12884" fmla="*/ 2308860 w 4826000"/>
              <a:gd name="connsiteY12884" fmla="*/ 6100983 h 6857957"/>
              <a:gd name="connsiteX12885" fmla="*/ 2309178 w 4826000"/>
              <a:gd name="connsiteY12885" fmla="*/ 6101301 h 6857957"/>
              <a:gd name="connsiteX12886" fmla="*/ 2309813 w 4826000"/>
              <a:gd name="connsiteY12886" fmla="*/ 6101619 h 6857957"/>
              <a:gd name="connsiteX12887" fmla="*/ 2311718 w 4826000"/>
              <a:gd name="connsiteY12887" fmla="*/ 6102256 h 6857957"/>
              <a:gd name="connsiteX12888" fmla="*/ 2315210 w 4826000"/>
              <a:gd name="connsiteY12888" fmla="*/ 6102892 h 6857957"/>
              <a:gd name="connsiteX12889" fmla="*/ 2320290 w 4826000"/>
              <a:gd name="connsiteY12889" fmla="*/ 6103211 h 6857957"/>
              <a:gd name="connsiteX12890" fmla="*/ 2326958 w 4826000"/>
              <a:gd name="connsiteY12890" fmla="*/ 6103211 h 6857957"/>
              <a:gd name="connsiteX12891" fmla="*/ 2325688 w 4826000"/>
              <a:gd name="connsiteY12891" fmla="*/ 6104165 h 6857957"/>
              <a:gd name="connsiteX12892" fmla="*/ 2323783 w 4826000"/>
              <a:gd name="connsiteY12892" fmla="*/ 6105120 h 6857957"/>
              <a:gd name="connsiteX12893" fmla="*/ 2319338 w 4826000"/>
              <a:gd name="connsiteY12893" fmla="*/ 6107030 h 6857957"/>
              <a:gd name="connsiteX12894" fmla="*/ 2314575 w 4826000"/>
              <a:gd name="connsiteY12894" fmla="*/ 6108621 h 6857957"/>
              <a:gd name="connsiteX12895" fmla="*/ 2308543 w 4826000"/>
              <a:gd name="connsiteY12895" fmla="*/ 6109894 h 6857957"/>
              <a:gd name="connsiteX12896" fmla="*/ 2296161 w 4826000"/>
              <a:gd name="connsiteY12896" fmla="*/ 6112758 h 6857957"/>
              <a:gd name="connsiteX12897" fmla="*/ 2283461 w 4826000"/>
              <a:gd name="connsiteY12897" fmla="*/ 6114986 h 6857957"/>
              <a:gd name="connsiteX12898" fmla="*/ 2282508 w 4826000"/>
              <a:gd name="connsiteY12898" fmla="*/ 6114349 h 6857957"/>
              <a:gd name="connsiteX12899" fmla="*/ 2280604 w 4826000"/>
              <a:gd name="connsiteY12899" fmla="*/ 6113713 h 6857957"/>
              <a:gd name="connsiteX12900" fmla="*/ 2276158 w 4826000"/>
              <a:gd name="connsiteY12900" fmla="*/ 6113076 h 6857957"/>
              <a:gd name="connsiteX12901" fmla="*/ 2273935 w 4826000"/>
              <a:gd name="connsiteY12901" fmla="*/ 6112440 h 6857957"/>
              <a:gd name="connsiteX12902" fmla="*/ 2272030 w 4826000"/>
              <a:gd name="connsiteY12902" fmla="*/ 6112122 h 6857957"/>
              <a:gd name="connsiteX12903" fmla="*/ 2270760 w 4826000"/>
              <a:gd name="connsiteY12903" fmla="*/ 6111485 h 6857957"/>
              <a:gd name="connsiteX12904" fmla="*/ 2269807 w 4826000"/>
              <a:gd name="connsiteY12904" fmla="*/ 6110849 h 6857957"/>
              <a:gd name="connsiteX12905" fmla="*/ 2269490 w 4826000"/>
              <a:gd name="connsiteY12905" fmla="*/ 6109894 h 6857957"/>
              <a:gd name="connsiteX12906" fmla="*/ 2266950 w 4826000"/>
              <a:gd name="connsiteY12906" fmla="*/ 6110530 h 6857957"/>
              <a:gd name="connsiteX12907" fmla="*/ 2265045 w 4826000"/>
              <a:gd name="connsiteY12907" fmla="*/ 6110849 h 6857957"/>
              <a:gd name="connsiteX12908" fmla="*/ 2263775 w 4826000"/>
              <a:gd name="connsiteY12908" fmla="*/ 6111803 h 6857957"/>
              <a:gd name="connsiteX12909" fmla="*/ 2263457 w 4826000"/>
              <a:gd name="connsiteY12909" fmla="*/ 6112758 h 6857957"/>
              <a:gd name="connsiteX12910" fmla="*/ 2263457 w 4826000"/>
              <a:gd name="connsiteY12910" fmla="*/ 6114031 h 6857957"/>
              <a:gd name="connsiteX12911" fmla="*/ 2263775 w 4826000"/>
              <a:gd name="connsiteY12911" fmla="*/ 6115304 h 6857957"/>
              <a:gd name="connsiteX12912" fmla="*/ 2264727 w 4826000"/>
              <a:gd name="connsiteY12912" fmla="*/ 6118486 h 6857957"/>
              <a:gd name="connsiteX12913" fmla="*/ 2265362 w 4826000"/>
              <a:gd name="connsiteY12913" fmla="*/ 6120078 h 6857957"/>
              <a:gd name="connsiteX12914" fmla="*/ 2265362 w 4826000"/>
              <a:gd name="connsiteY12914" fmla="*/ 6121351 h 6857957"/>
              <a:gd name="connsiteX12915" fmla="*/ 2265362 w 4826000"/>
              <a:gd name="connsiteY12915" fmla="*/ 6122624 h 6857957"/>
              <a:gd name="connsiteX12916" fmla="*/ 2264727 w 4826000"/>
              <a:gd name="connsiteY12916" fmla="*/ 6123578 h 6857957"/>
              <a:gd name="connsiteX12917" fmla="*/ 2263140 w 4826000"/>
              <a:gd name="connsiteY12917" fmla="*/ 6124215 h 6857957"/>
              <a:gd name="connsiteX12918" fmla="*/ 2260600 w 4826000"/>
              <a:gd name="connsiteY12918" fmla="*/ 6124533 h 6857957"/>
              <a:gd name="connsiteX12919" fmla="*/ 2257425 w 4826000"/>
              <a:gd name="connsiteY12919" fmla="*/ 6124533 h 6857957"/>
              <a:gd name="connsiteX12920" fmla="*/ 2252662 w 4826000"/>
              <a:gd name="connsiteY12920" fmla="*/ 6124215 h 6857957"/>
              <a:gd name="connsiteX12921" fmla="*/ 2252345 w 4826000"/>
              <a:gd name="connsiteY12921" fmla="*/ 6122305 h 6857957"/>
              <a:gd name="connsiteX12922" fmla="*/ 2252345 w 4826000"/>
              <a:gd name="connsiteY12922" fmla="*/ 6120396 h 6857957"/>
              <a:gd name="connsiteX12923" fmla="*/ 2253297 w 4826000"/>
              <a:gd name="connsiteY12923" fmla="*/ 6118486 h 6857957"/>
              <a:gd name="connsiteX12924" fmla="*/ 2254250 w 4826000"/>
              <a:gd name="connsiteY12924" fmla="*/ 6116577 h 6857957"/>
              <a:gd name="connsiteX12925" fmla="*/ 2257107 w 4826000"/>
              <a:gd name="connsiteY12925" fmla="*/ 6113076 h 6857957"/>
              <a:gd name="connsiteX12926" fmla="*/ 2259647 w 4826000"/>
              <a:gd name="connsiteY12926" fmla="*/ 6109894 h 6857957"/>
              <a:gd name="connsiteX12927" fmla="*/ 2260282 w 4826000"/>
              <a:gd name="connsiteY12927" fmla="*/ 6108621 h 6857957"/>
              <a:gd name="connsiteX12928" fmla="*/ 2260917 w 4826000"/>
              <a:gd name="connsiteY12928" fmla="*/ 6107030 h 6857957"/>
              <a:gd name="connsiteX12929" fmla="*/ 2260917 w 4826000"/>
              <a:gd name="connsiteY12929" fmla="*/ 6105757 h 6857957"/>
              <a:gd name="connsiteX12930" fmla="*/ 2260282 w 4826000"/>
              <a:gd name="connsiteY12930" fmla="*/ 6104484 h 6857957"/>
              <a:gd name="connsiteX12931" fmla="*/ 2258696 w 4826000"/>
              <a:gd name="connsiteY12931" fmla="*/ 6103529 h 6857957"/>
              <a:gd name="connsiteX12932" fmla="*/ 2256472 w 4826000"/>
              <a:gd name="connsiteY12932" fmla="*/ 6101938 h 6857957"/>
              <a:gd name="connsiteX12933" fmla="*/ 2252980 w 4826000"/>
              <a:gd name="connsiteY12933" fmla="*/ 6100665 h 6857957"/>
              <a:gd name="connsiteX12934" fmla="*/ 2248536 w 4826000"/>
              <a:gd name="connsiteY12934" fmla="*/ 6099710 h 6857957"/>
              <a:gd name="connsiteX12935" fmla="*/ 2252980 w 4826000"/>
              <a:gd name="connsiteY12935" fmla="*/ 6099073 h 6857957"/>
              <a:gd name="connsiteX12936" fmla="*/ 2256156 w 4826000"/>
              <a:gd name="connsiteY12936" fmla="*/ 6098119 h 6857957"/>
              <a:gd name="connsiteX12937" fmla="*/ 2257107 w 4826000"/>
              <a:gd name="connsiteY12937" fmla="*/ 6097800 h 6857957"/>
              <a:gd name="connsiteX12938" fmla="*/ 2257742 w 4826000"/>
              <a:gd name="connsiteY12938" fmla="*/ 6097164 h 6857957"/>
              <a:gd name="connsiteX12939" fmla="*/ 2258377 w 4826000"/>
              <a:gd name="connsiteY12939" fmla="*/ 6096527 h 6857957"/>
              <a:gd name="connsiteX12940" fmla="*/ 2258377 w 4826000"/>
              <a:gd name="connsiteY12940" fmla="*/ 6095891 h 6857957"/>
              <a:gd name="connsiteX12941" fmla="*/ 2258377 w 4826000"/>
              <a:gd name="connsiteY12941" fmla="*/ 6094300 h 6857957"/>
              <a:gd name="connsiteX12942" fmla="*/ 2257425 w 4826000"/>
              <a:gd name="connsiteY12942" fmla="*/ 6092708 h 6857957"/>
              <a:gd name="connsiteX12943" fmla="*/ 2255520 w 4826000"/>
              <a:gd name="connsiteY12943" fmla="*/ 6089844 h 6857957"/>
              <a:gd name="connsiteX12944" fmla="*/ 2254250 w 4826000"/>
              <a:gd name="connsiteY12944" fmla="*/ 6088571 h 6857957"/>
              <a:gd name="connsiteX12945" fmla="*/ 2253616 w 4826000"/>
              <a:gd name="connsiteY12945" fmla="*/ 6086662 h 6857957"/>
              <a:gd name="connsiteX12946" fmla="*/ 2253616 w 4826000"/>
              <a:gd name="connsiteY12946" fmla="*/ 6085707 h 6857957"/>
              <a:gd name="connsiteX12947" fmla="*/ 2253932 w 4826000"/>
              <a:gd name="connsiteY12947" fmla="*/ 6085070 h 6857957"/>
              <a:gd name="connsiteX12948" fmla="*/ 2254567 w 4826000"/>
              <a:gd name="connsiteY12948" fmla="*/ 6084434 h 6857957"/>
              <a:gd name="connsiteX12949" fmla="*/ 2256790 w 4826000"/>
              <a:gd name="connsiteY12949" fmla="*/ 6083479 h 6857957"/>
              <a:gd name="connsiteX12950" fmla="*/ 2259965 w 4826000"/>
              <a:gd name="connsiteY12950" fmla="*/ 6082843 h 6857957"/>
              <a:gd name="connsiteX12951" fmla="*/ 2265045 w 4826000"/>
              <a:gd name="connsiteY12951" fmla="*/ 6082524 h 6857957"/>
              <a:gd name="connsiteX12952" fmla="*/ 2271713 w 4826000"/>
              <a:gd name="connsiteY12952" fmla="*/ 6082524 h 6857957"/>
              <a:gd name="connsiteX12953" fmla="*/ 2272030 w 4826000"/>
              <a:gd name="connsiteY12953" fmla="*/ 6081570 h 6857957"/>
              <a:gd name="connsiteX12954" fmla="*/ 2271713 w 4826000"/>
              <a:gd name="connsiteY12954" fmla="*/ 6080933 h 6857957"/>
              <a:gd name="connsiteX12955" fmla="*/ 2271713 w 4826000"/>
              <a:gd name="connsiteY12955" fmla="*/ 6079660 h 6857957"/>
              <a:gd name="connsiteX12956" fmla="*/ 2271395 w 4826000"/>
              <a:gd name="connsiteY12956" fmla="*/ 6079024 h 6857957"/>
              <a:gd name="connsiteX12957" fmla="*/ 2269807 w 4826000"/>
              <a:gd name="connsiteY12957" fmla="*/ 6077751 h 6857957"/>
              <a:gd name="connsiteX12958" fmla="*/ 2267902 w 4826000"/>
              <a:gd name="connsiteY12958" fmla="*/ 6076796 h 6857957"/>
              <a:gd name="connsiteX12959" fmla="*/ 2265680 w 4826000"/>
              <a:gd name="connsiteY12959" fmla="*/ 6076159 h 6857957"/>
              <a:gd name="connsiteX12960" fmla="*/ 2263140 w 4826000"/>
              <a:gd name="connsiteY12960" fmla="*/ 6075841 h 6857957"/>
              <a:gd name="connsiteX12961" fmla="*/ 2257425 w 4826000"/>
              <a:gd name="connsiteY12961" fmla="*/ 6074886 h 6857957"/>
              <a:gd name="connsiteX12962" fmla="*/ 2251392 w 4826000"/>
              <a:gd name="connsiteY12962" fmla="*/ 6073932 h 6857957"/>
              <a:gd name="connsiteX12963" fmla="*/ 2248852 w 4826000"/>
              <a:gd name="connsiteY12963" fmla="*/ 6073613 h 6857957"/>
              <a:gd name="connsiteX12964" fmla="*/ 2246312 w 4826000"/>
              <a:gd name="connsiteY12964" fmla="*/ 6072340 h 6857957"/>
              <a:gd name="connsiteX12965" fmla="*/ 2244725 w 4826000"/>
              <a:gd name="connsiteY12965" fmla="*/ 6071704 h 6857957"/>
              <a:gd name="connsiteX12966" fmla="*/ 2243456 w 4826000"/>
              <a:gd name="connsiteY12966" fmla="*/ 6070431 h 6857957"/>
              <a:gd name="connsiteX12967" fmla="*/ 2243137 w 4826000"/>
              <a:gd name="connsiteY12967" fmla="*/ 6069794 h 6857957"/>
              <a:gd name="connsiteX12968" fmla="*/ 2242820 w 4826000"/>
              <a:gd name="connsiteY12968" fmla="*/ 6068840 h 6857957"/>
              <a:gd name="connsiteX12969" fmla="*/ 2242820 w 4826000"/>
              <a:gd name="connsiteY12969" fmla="*/ 6067885 h 6857957"/>
              <a:gd name="connsiteX12970" fmla="*/ 2243137 w 4826000"/>
              <a:gd name="connsiteY12970" fmla="*/ 6066930 h 6857957"/>
              <a:gd name="connsiteX12971" fmla="*/ 2249805 w 4826000"/>
              <a:gd name="connsiteY12971" fmla="*/ 6069476 h 6857957"/>
              <a:gd name="connsiteX12972" fmla="*/ 2252027 w 4826000"/>
              <a:gd name="connsiteY12972" fmla="*/ 6070431 h 6857957"/>
              <a:gd name="connsiteX12973" fmla="*/ 2253932 w 4826000"/>
              <a:gd name="connsiteY12973" fmla="*/ 6071067 h 6857957"/>
              <a:gd name="connsiteX12974" fmla="*/ 2254885 w 4826000"/>
              <a:gd name="connsiteY12974" fmla="*/ 6071067 h 6857957"/>
              <a:gd name="connsiteX12975" fmla="*/ 2255520 w 4826000"/>
              <a:gd name="connsiteY12975" fmla="*/ 6070749 h 6857957"/>
              <a:gd name="connsiteX12976" fmla="*/ 2256156 w 4826000"/>
              <a:gd name="connsiteY12976" fmla="*/ 6070431 h 6857957"/>
              <a:gd name="connsiteX12977" fmla="*/ 2256156 w 4826000"/>
              <a:gd name="connsiteY12977" fmla="*/ 6069476 h 6857957"/>
              <a:gd name="connsiteX12978" fmla="*/ 2256156 w 4826000"/>
              <a:gd name="connsiteY12978" fmla="*/ 6067567 h 6857957"/>
              <a:gd name="connsiteX12979" fmla="*/ 2255520 w 4826000"/>
              <a:gd name="connsiteY12979" fmla="*/ 6063748 h 6857957"/>
              <a:gd name="connsiteX12980" fmla="*/ 2253932 w 4826000"/>
              <a:gd name="connsiteY12980" fmla="*/ 6062475 h 6857957"/>
              <a:gd name="connsiteX12981" fmla="*/ 2252345 w 4826000"/>
              <a:gd name="connsiteY12981" fmla="*/ 6061838 h 6857957"/>
              <a:gd name="connsiteX12982" fmla="*/ 2251076 w 4826000"/>
              <a:gd name="connsiteY12982" fmla="*/ 6061520 h 6857957"/>
              <a:gd name="connsiteX12983" fmla="*/ 2249487 w 4826000"/>
              <a:gd name="connsiteY12983" fmla="*/ 6061202 h 6857957"/>
              <a:gd name="connsiteX12984" fmla="*/ 2246312 w 4826000"/>
              <a:gd name="connsiteY12984" fmla="*/ 6061520 h 6857957"/>
              <a:gd name="connsiteX12985" fmla="*/ 2243137 w 4826000"/>
              <a:gd name="connsiteY12985" fmla="*/ 6062475 h 6857957"/>
              <a:gd name="connsiteX12986" fmla="*/ 2239645 w 4826000"/>
              <a:gd name="connsiteY12986" fmla="*/ 6063429 h 6857957"/>
              <a:gd name="connsiteX12987" fmla="*/ 2236152 w 4826000"/>
              <a:gd name="connsiteY12987" fmla="*/ 6063748 h 6857957"/>
              <a:gd name="connsiteX12988" fmla="*/ 2234565 w 4826000"/>
              <a:gd name="connsiteY12988" fmla="*/ 6063748 h 6857957"/>
              <a:gd name="connsiteX12989" fmla="*/ 2232660 w 4826000"/>
              <a:gd name="connsiteY12989" fmla="*/ 6063429 h 6857957"/>
              <a:gd name="connsiteX12990" fmla="*/ 2230755 w 4826000"/>
              <a:gd name="connsiteY12990" fmla="*/ 6062793 h 6857957"/>
              <a:gd name="connsiteX12991" fmla="*/ 2229168 w 4826000"/>
              <a:gd name="connsiteY12991" fmla="*/ 6061838 h 6857957"/>
              <a:gd name="connsiteX12992" fmla="*/ 2230755 w 4826000"/>
              <a:gd name="connsiteY12992" fmla="*/ 6060883 h 6857957"/>
              <a:gd name="connsiteX12993" fmla="*/ 2232660 w 4826000"/>
              <a:gd name="connsiteY12993" fmla="*/ 6060247 h 6857957"/>
              <a:gd name="connsiteX12994" fmla="*/ 2237422 w 4826000"/>
              <a:gd name="connsiteY12994" fmla="*/ 6058656 h 6857957"/>
              <a:gd name="connsiteX12995" fmla="*/ 2239010 w 4826000"/>
              <a:gd name="connsiteY12995" fmla="*/ 6057383 h 6857957"/>
              <a:gd name="connsiteX12996" fmla="*/ 2240280 w 4826000"/>
              <a:gd name="connsiteY12996" fmla="*/ 6056428 h 6857957"/>
              <a:gd name="connsiteX12997" fmla="*/ 2241232 w 4826000"/>
              <a:gd name="connsiteY12997" fmla="*/ 6055791 h 6857957"/>
              <a:gd name="connsiteX12998" fmla="*/ 2241232 w 4826000"/>
              <a:gd name="connsiteY12998" fmla="*/ 6055155 h 6857957"/>
              <a:gd name="connsiteX12999" fmla="*/ 2241232 w 4826000"/>
              <a:gd name="connsiteY12999" fmla="*/ 6054200 h 6857957"/>
              <a:gd name="connsiteX13000" fmla="*/ 2240916 w 4826000"/>
              <a:gd name="connsiteY13000" fmla="*/ 6053245 h 6857957"/>
              <a:gd name="connsiteX13001" fmla="*/ 2247582 w 4826000"/>
              <a:gd name="connsiteY13001" fmla="*/ 6054518 h 6857957"/>
              <a:gd name="connsiteX13002" fmla="*/ 2253932 w 4826000"/>
              <a:gd name="connsiteY13002" fmla="*/ 6055473 h 6857957"/>
              <a:gd name="connsiteX13003" fmla="*/ 2260600 w 4826000"/>
              <a:gd name="connsiteY13003" fmla="*/ 6056746 h 6857957"/>
              <a:gd name="connsiteX13004" fmla="*/ 2267585 w 4826000"/>
              <a:gd name="connsiteY13004" fmla="*/ 6058019 h 6857957"/>
              <a:gd name="connsiteX13005" fmla="*/ 2263457 w 4826000"/>
              <a:gd name="connsiteY13005" fmla="*/ 6056428 h 6857957"/>
              <a:gd name="connsiteX13006" fmla="*/ 2259330 w 4826000"/>
              <a:gd name="connsiteY13006" fmla="*/ 6055155 h 6857957"/>
              <a:gd name="connsiteX13007" fmla="*/ 2256156 w 4826000"/>
              <a:gd name="connsiteY13007" fmla="*/ 6053245 h 6857957"/>
              <a:gd name="connsiteX13008" fmla="*/ 2253297 w 4826000"/>
              <a:gd name="connsiteY13008" fmla="*/ 6051336 h 6857957"/>
              <a:gd name="connsiteX13009" fmla="*/ 2251076 w 4826000"/>
              <a:gd name="connsiteY13009" fmla="*/ 6049108 h 6857957"/>
              <a:gd name="connsiteX13010" fmla="*/ 2249170 w 4826000"/>
              <a:gd name="connsiteY13010" fmla="*/ 6046881 h 6857957"/>
              <a:gd name="connsiteX13011" fmla="*/ 2246947 w 4826000"/>
              <a:gd name="connsiteY13011" fmla="*/ 6044653 h 6857957"/>
              <a:gd name="connsiteX13012" fmla="*/ 2245677 w 4826000"/>
              <a:gd name="connsiteY13012" fmla="*/ 6042107 h 6857957"/>
              <a:gd name="connsiteX13013" fmla="*/ 2244725 w 4826000"/>
              <a:gd name="connsiteY13013" fmla="*/ 6039561 h 6857957"/>
              <a:gd name="connsiteX13014" fmla="*/ 2243772 w 4826000"/>
              <a:gd name="connsiteY13014" fmla="*/ 6037015 h 6857957"/>
              <a:gd name="connsiteX13015" fmla="*/ 2242820 w 4826000"/>
              <a:gd name="connsiteY13015" fmla="*/ 6031605 h 6857957"/>
              <a:gd name="connsiteX13016" fmla="*/ 2241867 w 4826000"/>
              <a:gd name="connsiteY13016" fmla="*/ 6026194 h 6857957"/>
              <a:gd name="connsiteX13017" fmla="*/ 2241232 w 4826000"/>
              <a:gd name="connsiteY13017" fmla="*/ 6020466 h 6857957"/>
              <a:gd name="connsiteX13018" fmla="*/ 2240280 w 4826000"/>
              <a:gd name="connsiteY13018" fmla="*/ 6015692 h 6857957"/>
              <a:gd name="connsiteX13019" fmla="*/ 2239010 w 4826000"/>
              <a:gd name="connsiteY13019" fmla="*/ 6010600 h 6857957"/>
              <a:gd name="connsiteX13020" fmla="*/ 2238057 w 4826000"/>
              <a:gd name="connsiteY13020" fmla="*/ 6008691 h 6857957"/>
              <a:gd name="connsiteX13021" fmla="*/ 2237105 w 4826000"/>
              <a:gd name="connsiteY13021" fmla="*/ 6006145 h 6857957"/>
              <a:gd name="connsiteX13022" fmla="*/ 2235835 w 4826000"/>
              <a:gd name="connsiteY13022" fmla="*/ 6004235 h 6857957"/>
              <a:gd name="connsiteX13023" fmla="*/ 2234248 w 4826000"/>
              <a:gd name="connsiteY13023" fmla="*/ 6002644 h 6857957"/>
              <a:gd name="connsiteX13024" fmla="*/ 2232025 w 4826000"/>
              <a:gd name="connsiteY13024" fmla="*/ 6001053 h 6857957"/>
              <a:gd name="connsiteX13025" fmla="*/ 2229802 w 4826000"/>
              <a:gd name="connsiteY13025" fmla="*/ 5999780 h 6857957"/>
              <a:gd name="connsiteX13026" fmla="*/ 2226945 w 4826000"/>
              <a:gd name="connsiteY13026" fmla="*/ 5998507 h 6857957"/>
              <a:gd name="connsiteX13027" fmla="*/ 2223452 w 4826000"/>
              <a:gd name="connsiteY13027" fmla="*/ 5997552 h 6857957"/>
              <a:gd name="connsiteX13028" fmla="*/ 2219960 w 4826000"/>
              <a:gd name="connsiteY13028" fmla="*/ 5996915 h 6857957"/>
              <a:gd name="connsiteX13029" fmla="*/ 2215515 w 4826000"/>
              <a:gd name="connsiteY13029" fmla="*/ 5996597 h 6857957"/>
              <a:gd name="connsiteX13030" fmla="*/ 2210435 w 4826000"/>
              <a:gd name="connsiteY13030" fmla="*/ 5996279 h 6857957"/>
              <a:gd name="connsiteX13031" fmla="*/ 2205355 w 4826000"/>
              <a:gd name="connsiteY13031" fmla="*/ 5996597 h 6857957"/>
              <a:gd name="connsiteX13032" fmla="*/ 2205672 w 4826000"/>
              <a:gd name="connsiteY13032" fmla="*/ 5995642 h 6857957"/>
              <a:gd name="connsiteX13033" fmla="*/ 2205991 w 4826000"/>
              <a:gd name="connsiteY13033" fmla="*/ 5995006 h 6857957"/>
              <a:gd name="connsiteX13034" fmla="*/ 2207260 w 4826000"/>
              <a:gd name="connsiteY13034" fmla="*/ 5993733 h 6857957"/>
              <a:gd name="connsiteX13035" fmla="*/ 2209482 w 4826000"/>
              <a:gd name="connsiteY13035" fmla="*/ 5992460 h 6857957"/>
              <a:gd name="connsiteX13036" fmla="*/ 2212657 w 4826000"/>
              <a:gd name="connsiteY13036" fmla="*/ 5991505 h 6857957"/>
              <a:gd name="connsiteX13037" fmla="*/ 2215832 w 4826000"/>
              <a:gd name="connsiteY13037" fmla="*/ 5990869 h 6857957"/>
              <a:gd name="connsiteX13038" fmla="*/ 2220277 w 4826000"/>
              <a:gd name="connsiteY13038" fmla="*/ 5990550 h 6857957"/>
              <a:gd name="connsiteX13039" fmla="*/ 2224722 w 4826000"/>
              <a:gd name="connsiteY13039" fmla="*/ 5990232 h 6857957"/>
              <a:gd name="connsiteX13040" fmla="*/ 2230120 w 4826000"/>
              <a:gd name="connsiteY13040" fmla="*/ 5990232 h 6857957"/>
              <a:gd name="connsiteX13041" fmla="*/ 2227580 w 4826000"/>
              <a:gd name="connsiteY13041" fmla="*/ 5974002 h 6857957"/>
              <a:gd name="connsiteX13042" fmla="*/ 2222817 w 4826000"/>
              <a:gd name="connsiteY13042" fmla="*/ 5973683 h 6857957"/>
              <a:gd name="connsiteX13043" fmla="*/ 2219325 w 4826000"/>
              <a:gd name="connsiteY13043" fmla="*/ 5973683 h 6857957"/>
              <a:gd name="connsiteX13044" fmla="*/ 2216150 w 4826000"/>
              <a:gd name="connsiteY13044" fmla="*/ 5974320 h 6857957"/>
              <a:gd name="connsiteX13045" fmla="*/ 2214245 w 4826000"/>
              <a:gd name="connsiteY13045" fmla="*/ 5974956 h 6857957"/>
              <a:gd name="connsiteX13046" fmla="*/ 2212975 w 4826000"/>
              <a:gd name="connsiteY13046" fmla="*/ 5975593 h 6857957"/>
              <a:gd name="connsiteX13047" fmla="*/ 2212022 w 4826000"/>
              <a:gd name="connsiteY13047" fmla="*/ 5976866 h 6857957"/>
              <a:gd name="connsiteX13048" fmla="*/ 2211071 w 4826000"/>
              <a:gd name="connsiteY13048" fmla="*/ 5978139 h 6857957"/>
              <a:gd name="connsiteX13049" fmla="*/ 2210752 w 4826000"/>
              <a:gd name="connsiteY13049" fmla="*/ 5979412 h 6857957"/>
              <a:gd name="connsiteX13050" fmla="*/ 2209800 w 4826000"/>
              <a:gd name="connsiteY13050" fmla="*/ 5981958 h 6857957"/>
              <a:gd name="connsiteX13051" fmla="*/ 2209165 w 4826000"/>
              <a:gd name="connsiteY13051" fmla="*/ 5983231 h 6857957"/>
              <a:gd name="connsiteX13052" fmla="*/ 2208212 w 4826000"/>
              <a:gd name="connsiteY13052" fmla="*/ 5984186 h 6857957"/>
              <a:gd name="connsiteX13053" fmla="*/ 2206625 w 4826000"/>
              <a:gd name="connsiteY13053" fmla="*/ 5985140 h 6857957"/>
              <a:gd name="connsiteX13054" fmla="*/ 2204402 w 4826000"/>
              <a:gd name="connsiteY13054" fmla="*/ 5985777 h 6857957"/>
              <a:gd name="connsiteX13055" fmla="*/ 2200911 w 4826000"/>
              <a:gd name="connsiteY13055" fmla="*/ 5986095 h 6857957"/>
              <a:gd name="connsiteX13056" fmla="*/ 2197100 w 4826000"/>
              <a:gd name="connsiteY13056" fmla="*/ 5986095 h 6857957"/>
              <a:gd name="connsiteX13057" fmla="*/ 2203767 w 4826000"/>
              <a:gd name="connsiteY13057" fmla="*/ 5976229 h 6857957"/>
              <a:gd name="connsiteX13058" fmla="*/ 2211071 w 4826000"/>
              <a:gd name="connsiteY13058" fmla="*/ 5966682 h 6857957"/>
              <a:gd name="connsiteX13059" fmla="*/ 2214562 w 4826000"/>
              <a:gd name="connsiteY13059" fmla="*/ 5961590 h 6857957"/>
              <a:gd name="connsiteX13060" fmla="*/ 2217737 w 4826000"/>
              <a:gd name="connsiteY13060" fmla="*/ 5957134 h 6857957"/>
              <a:gd name="connsiteX13061" fmla="*/ 2220595 w 4826000"/>
              <a:gd name="connsiteY13061" fmla="*/ 5952042 h 6857957"/>
              <a:gd name="connsiteX13062" fmla="*/ 2223135 w 4826000"/>
              <a:gd name="connsiteY13062" fmla="*/ 5946632 h 6857957"/>
              <a:gd name="connsiteX13063" fmla="*/ 2227897 w 4826000"/>
              <a:gd name="connsiteY13063" fmla="*/ 5947269 h 6857957"/>
              <a:gd name="connsiteX13064" fmla="*/ 2231708 w 4826000"/>
              <a:gd name="connsiteY13064" fmla="*/ 5947905 h 6857957"/>
              <a:gd name="connsiteX13065" fmla="*/ 2234565 w 4826000"/>
              <a:gd name="connsiteY13065" fmla="*/ 5947905 h 6857957"/>
              <a:gd name="connsiteX13066" fmla="*/ 2236152 w 4826000"/>
              <a:gd name="connsiteY13066" fmla="*/ 5947269 h 6857957"/>
              <a:gd name="connsiteX13067" fmla="*/ 2237422 w 4826000"/>
              <a:gd name="connsiteY13067" fmla="*/ 5946632 h 6857957"/>
              <a:gd name="connsiteX13068" fmla="*/ 2238057 w 4826000"/>
              <a:gd name="connsiteY13068" fmla="*/ 5945677 h 6857957"/>
              <a:gd name="connsiteX13069" fmla="*/ 2238692 w 4826000"/>
              <a:gd name="connsiteY13069" fmla="*/ 5945041 h 6857957"/>
              <a:gd name="connsiteX13070" fmla="*/ 2239010 w 4826000"/>
              <a:gd name="connsiteY13070" fmla="*/ 5944086 h 6857957"/>
              <a:gd name="connsiteX13071" fmla="*/ 2239010 w 4826000"/>
              <a:gd name="connsiteY13071" fmla="*/ 5943131 h 6857957"/>
              <a:gd name="connsiteX13072" fmla="*/ 2239645 w 4826000"/>
              <a:gd name="connsiteY13072" fmla="*/ 5942495 h 6857957"/>
              <a:gd name="connsiteX13073" fmla="*/ 2240280 w 4826000"/>
              <a:gd name="connsiteY13073" fmla="*/ 5942177 h 6857957"/>
              <a:gd name="connsiteX13074" fmla="*/ 2241867 w 4826000"/>
              <a:gd name="connsiteY13074" fmla="*/ 5941858 h 6857957"/>
              <a:gd name="connsiteX13075" fmla="*/ 2243772 w 4826000"/>
              <a:gd name="connsiteY13075" fmla="*/ 5942177 h 6857957"/>
              <a:gd name="connsiteX13076" fmla="*/ 2246630 w 4826000"/>
              <a:gd name="connsiteY13076" fmla="*/ 5942813 h 6857957"/>
              <a:gd name="connsiteX13077" fmla="*/ 2250440 w 4826000"/>
              <a:gd name="connsiteY13077" fmla="*/ 5944086 h 6857957"/>
              <a:gd name="connsiteX13078" fmla="*/ 2255837 w 4826000"/>
              <a:gd name="connsiteY13078" fmla="*/ 5945677 h 6857957"/>
              <a:gd name="connsiteX13079" fmla="*/ 2256790 w 4826000"/>
              <a:gd name="connsiteY13079" fmla="*/ 5945041 h 6857957"/>
              <a:gd name="connsiteX13080" fmla="*/ 2257742 w 4826000"/>
              <a:gd name="connsiteY13080" fmla="*/ 5944086 h 6857957"/>
              <a:gd name="connsiteX13081" fmla="*/ 2258377 w 4826000"/>
              <a:gd name="connsiteY13081" fmla="*/ 5943131 h 6857957"/>
              <a:gd name="connsiteX13082" fmla="*/ 2259012 w 4826000"/>
              <a:gd name="connsiteY13082" fmla="*/ 5942177 h 6857957"/>
              <a:gd name="connsiteX13083" fmla="*/ 2259012 w 4826000"/>
              <a:gd name="connsiteY13083" fmla="*/ 5941222 h 6857957"/>
              <a:gd name="connsiteX13084" fmla="*/ 2259012 w 4826000"/>
              <a:gd name="connsiteY13084" fmla="*/ 5939631 h 6857957"/>
              <a:gd name="connsiteX13085" fmla="*/ 2258377 w 4826000"/>
              <a:gd name="connsiteY13085" fmla="*/ 5937721 h 6857957"/>
              <a:gd name="connsiteX13086" fmla="*/ 2257107 w 4826000"/>
              <a:gd name="connsiteY13086" fmla="*/ 5935493 h 6857957"/>
              <a:gd name="connsiteX13087" fmla="*/ 2255837 w 4826000"/>
              <a:gd name="connsiteY13087" fmla="*/ 5933266 h 6857957"/>
              <a:gd name="connsiteX13088" fmla="*/ 2252662 w 4826000"/>
              <a:gd name="connsiteY13088" fmla="*/ 5929447 h 6857957"/>
              <a:gd name="connsiteX13089" fmla="*/ 2238376 w 4826000"/>
              <a:gd name="connsiteY13089" fmla="*/ 5932947 h 6857957"/>
              <a:gd name="connsiteX13090" fmla="*/ 2234248 w 4826000"/>
              <a:gd name="connsiteY13090" fmla="*/ 5934220 h 6857957"/>
              <a:gd name="connsiteX13091" fmla="*/ 2230437 w 4826000"/>
              <a:gd name="connsiteY13091" fmla="*/ 5935493 h 6857957"/>
              <a:gd name="connsiteX13092" fmla="*/ 2224405 w 4826000"/>
              <a:gd name="connsiteY13092" fmla="*/ 5937721 h 6857957"/>
              <a:gd name="connsiteX13093" fmla="*/ 2215832 w 4826000"/>
              <a:gd name="connsiteY13093" fmla="*/ 5941540 h 6857957"/>
              <a:gd name="connsiteX13094" fmla="*/ 2214562 w 4826000"/>
              <a:gd name="connsiteY13094" fmla="*/ 5938039 h 6857957"/>
              <a:gd name="connsiteX13095" fmla="*/ 2214245 w 4826000"/>
              <a:gd name="connsiteY13095" fmla="*/ 5936448 h 6857957"/>
              <a:gd name="connsiteX13096" fmla="*/ 2214245 w 4826000"/>
              <a:gd name="connsiteY13096" fmla="*/ 5935175 h 6857957"/>
              <a:gd name="connsiteX13097" fmla="*/ 2214562 w 4826000"/>
              <a:gd name="connsiteY13097" fmla="*/ 5933902 h 6857957"/>
              <a:gd name="connsiteX13098" fmla="*/ 2214880 w 4826000"/>
              <a:gd name="connsiteY13098" fmla="*/ 5932311 h 6857957"/>
              <a:gd name="connsiteX13099" fmla="*/ 2215515 w 4826000"/>
              <a:gd name="connsiteY13099" fmla="*/ 5931356 h 6857957"/>
              <a:gd name="connsiteX13100" fmla="*/ 2216785 w 4826000"/>
              <a:gd name="connsiteY13100" fmla="*/ 5930401 h 6857957"/>
              <a:gd name="connsiteX13101" fmla="*/ 2218055 w 4826000"/>
              <a:gd name="connsiteY13101" fmla="*/ 5929447 h 6857957"/>
              <a:gd name="connsiteX13102" fmla="*/ 2220277 w 4826000"/>
              <a:gd name="connsiteY13102" fmla="*/ 5928492 h 6857957"/>
              <a:gd name="connsiteX13103" fmla="*/ 2222182 w 4826000"/>
              <a:gd name="connsiteY13103" fmla="*/ 5928174 h 6857957"/>
              <a:gd name="connsiteX13104" fmla="*/ 2224722 w 4826000"/>
              <a:gd name="connsiteY13104" fmla="*/ 5927537 h 6857957"/>
              <a:gd name="connsiteX13105" fmla="*/ 2231072 w 4826000"/>
              <a:gd name="connsiteY13105" fmla="*/ 5926901 h 6857957"/>
              <a:gd name="connsiteX13106" fmla="*/ 2239327 w 4826000"/>
              <a:gd name="connsiteY13106" fmla="*/ 5927219 h 6857957"/>
              <a:gd name="connsiteX13107" fmla="*/ 2239645 w 4826000"/>
              <a:gd name="connsiteY13107" fmla="*/ 5925628 h 6857957"/>
              <a:gd name="connsiteX13108" fmla="*/ 2239645 w 4826000"/>
              <a:gd name="connsiteY13108" fmla="*/ 5924036 h 6857957"/>
              <a:gd name="connsiteX13109" fmla="*/ 2239645 w 4826000"/>
              <a:gd name="connsiteY13109" fmla="*/ 5922763 h 6857957"/>
              <a:gd name="connsiteX13110" fmla="*/ 2239327 w 4826000"/>
              <a:gd name="connsiteY13110" fmla="*/ 5921809 h 6857957"/>
              <a:gd name="connsiteX13111" fmla="*/ 2238057 w 4826000"/>
              <a:gd name="connsiteY13111" fmla="*/ 5919899 h 6857957"/>
              <a:gd name="connsiteX13112" fmla="*/ 2236470 w 4826000"/>
              <a:gd name="connsiteY13112" fmla="*/ 5918308 h 6857957"/>
              <a:gd name="connsiteX13113" fmla="*/ 2234565 w 4826000"/>
              <a:gd name="connsiteY13113" fmla="*/ 5916399 h 6857957"/>
              <a:gd name="connsiteX13114" fmla="*/ 2232342 w 4826000"/>
              <a:gd name="connsiteY13114" fmla="*/ 5914807 h 6857957"/>
              <a:gd name="connsiteX13115" fmla="*/ 2231072 w 4826000"/>
              <a:gd name="connsiteY13115" fmla="*/ 5913216 h 6857957"/>
              <a:gd name="connsiteX13116" fmla="*/ 2230437 w 4826000"/>
              <a:gd name="connsiteY13116" fmla="*/ 5911943 h 6857957"/>
              <a:gd name="connsiteX13117" fmla="*/ 2230120 w 4826000"/>
              <a:gd name="connsiteY13117" fmla="*/ 5910988 h 6857957"/>
              <a:gd name="connsiteX13118" fmla="*/ 2240916 w 4826000"/>
              <a:gd name="connsiteY13118" fmla="*/ 5909397 h 6857957"/>
              <a:gd name="connsiteX13119" fmla="*/ 2245996 w 4826000"/>
              <a:gd name="connsiteY13119" fmla="*/ 5908761 h 6857957"/>
              <a:gd name="connsiteX13120" fmla="*/ 2251710 w 4826000"/>
              <a:gd name="connsiteY13120" fmla="*/ 5909079 h 6857957"/>
              <a:gd name="connsiteX13121" fmla="*/ 2262822 w 4826000"/>
              <a:gd name="connsiteY13121" fmla="*/ 5909715 h 6857957"/>
              <a:gd name="connsiteX13122" fmla="*/ 2259965 w 4826000"/>
              <a:gd name="connsiteY13122" fmla="*/ 5907806 h 6857957"/>
              <a:gd name="connsiteX13123" fmla="*/ 2258060 w 4826000"/>
              <a:gd name="connsiteY13123" fmla="*/ 5905896 h 6857957"/>
              <a:gd name="connsiteX13124" fmla="*/ 2256472 w 4826000"/>
              <a:gd name="connsiteY13124" fmla="*/ 5903350 h 6857957"/>
              <a:gd name="connsiteX13125" fmla="*/ 2255837 w 4826000"/>
              <a:gd name="connsiteY13125" fmla="*/ 5900486 h 6857957"/>
              <a:gd name="connsiteX13126" fmla="*/ 2255520 w 4826000"/>
              <a:gd name="connsiteY13126" fmla="*/ 5897622 h 6857957"/>
              <a:gd name="connsiteX13127" fmla="*/ 2255837 w 4826000"/>
              <a:gd name="connsiteY13127" fmla="*/ 5894439 h 6857957"/>
              <a:gd name="connsiteX13128" fmla="*/ 2256156 w 4826000"/>
              <a:gd name="connsiteY13128" fmla="*/ 5891575 h 6857957"/>
              <a:gd name="connsiteX13129" fmla="*/ 2257107 w 4826000"/>
              <a:gd name="connsiteY13129" fmla="*/ 5888074 h 6857957"/>
              <a:gd name="connsiteX13130" fmla="*/ 2232977 w 4826000"/>
              <a:gd name="connsiteY13130" fmla="*/ 5889029 h 6857957"/>
              <a:gd name="connsiteX13131" fmla="*/ 2232660 w 4826000"/>
              <a:gd name="connsiteY13131" fmla="*/ 5887756 h 6857957"/>
              <a:gd name="connsiteX13132" fmla="*/ 2232660 w 4826000"/>
              <a:gd name="connsiteY13132" fmla="*/ 5886801 h 6857957"/>
              <a:gd name="connsiteX13133" fmla="*/ 2233612 w 4826000"/>
              <a:gd name="connsiteY13133" fmla="*/ 5885528 h 6857957"/>
              <a:gd name="connsiteX13134" fmla="*/ 2234248 w 4826000"/>
              <a:gd name="connsiteY13134" fmla="*/ 5884574 h 6857957"/>
              <a:gd name="connsiteX13135" fmla="*/ 2236152 w 4826000"/>
              <a:gd name="connsiteY13135" fmla="*/ 5882346 h 6857957"/>
              <a:gd name="connsiteX13136" fmla="*/ 2237740 w 4826000"/>
              <a:gd name="connsiteY13136" fmla="*/ 5879482 h 6857957"/>
              <a:gd name="connsiteX13137" fmla="*/ 2238376 w 4826000"/>
              <a:gd name="connsiteY13137" fmla="*/ 5878527 h 6857957"/>
              <a:gd name="connsiteX13138" fmla="*/ 2238692 w 4826000"/>
              <a:gd name="connsiteY13138" fmla="*/ 5877254 h 6857957"/>
              <a:gd name="connsiteX13139" fmla="*/ 2238692 w 4826000"/>
              <a:gd name="connsiteY13139" fmla="*/ 5876299 h 6857957"/>
              <a:gd name="connsiteX13140" fmla="*/ 2238376 w 4826000"/>
              <a:gd name="connsiteY13140" fmla="*/ 5875344 h 6857957"/>
              <a:gd name="connsiteX13141" fmla="*/ 2237422 w 4826000"/>
              <a:gd name="connsiteY13141" fmla="*/ 5874390 h 6857957"/>
              <a:gd name="connsiteX13142" fmla="*/ 2235835 w 4826000"/>
              <a:gd name="connsiteY13142" fmla="*/ 5873753 h 6857957"/>
              <a:gd name="connsiteX13143" fmla="*/ 2233612 w 4826000"/>
              <a:gd name="connsiteY13143" fmla="*/ 5872798 h 6857957"/>
              <a:gd name="connsiteX13144" fmla="*/ 2230437 w 4826000"/>
              <a:gd name="connsiteY13144" fmla="*/ 5872162 h 6857957"/>
              <a:gd name="connsiteX13145" fmla="*/ 2232025 w 4826000"/>
              <a:gd name="connsiteY13145" fmla="*/ 5871525 h 6857957"/>
              <a:gd name="connsiteX13146" fmla="*/ 2233930 w 4826000"/>
              <a:gd name="connsiteY13146" fmla="*/ 5870889 h 6857957"/>
              <a:gd name="connsiteX13147" fmla="*/ 2235835 w 4826000"/>
              <a:gd name="connsiteY13147" fmla="*/ 5870571 h 6857957"/>
              <a:gd name="connsiteX13148" fmla="*/ 2238057 w 4826000"/>
              <a:gd name="connsiteY13148" fmla="*/ 5870571 h 6857957"/>
              <a:gd name="connsiteX13149" fmla="*/ 2239962 w 4826000"/>
              <a:gd name="connsiteY13149" fmla="*/ 5870571 h 6857957"/>
              <a:gd name="connsiteX13150" fmla="*/ 2242502 w 4826000"/>
              <a:gd name="connsiteY13150" fmla="*/ 5870889 h 6857957"/>
              <a:gd name="connsiteX13151" fmla="*/ 2246630 w 4826000"/>
              <a:gd name="connsiteY13151" fmla="*/ 5872162 h 6857957"/>
              <a:gd name="connsiteX13152" fmla="*/ 2250757 w 4826000"/>
              <a:gd name="connsiteY13152" fmla="*/ 5874390 h 6857957"/>
              <a:gd name="connsiteX13153" fmla="*/ 2253932 w 4826000"/>
              <a:gd name="connsiteY13153" fmla="*/ 5876617 h 6857957"/>
              <a:gd name="connsiteX13154" fmla="*/ 2255837 w 4826000"/>
              <a:gd name="connsiteY13154" fmla="*/ 5878209 h 6857957"/>
              <a:gd name="connsiteX13155" fmla="*/ 2257107 w 4826000"/>
              <a:gd name="connsiteY13155" fmla="*/ 5879482 h 6857957"/>
              <a:gd name="connsiteX13156" fmla="*/ 2257742 w 4826000"/>
              <a:gd name="connsiteY13156" fmla="*/ 5881391 h 6857957"/>
              <a:gd name="connsiteX13157" fmla="*/ 2258377 w 4826000"/>
              <a:gd name="connsiteY13157" fmla="*/ 5882982 h 6857957"/>
              <a:gd name="connsiteX13158" fmla="*/ 2263140 w 4826000"/>
              <a:gd name="connsiteY13158" fmla="*/ 5870252 h 6857957"/>
              <a:gd name="connsiteX13159" fmla="*/ 2265045 w 4826000"/>
              <a:gd name="connsiteY13159" fmla="*/ 5864206 h 6857957"/>
              <a:gd name="connsiteX13160" fmla="*/ 2265997 w 4826000"/>
              <a:gd name="connsiteY13160" fmla="*/ 5861341 h 6857957"/>
              <a:gd name="connsiteX13161" fmla="*/ 2266315 w 4826000"/>
              <a:gd name="connsiteY13161" fmla="*/ 5858159 h 6857957"/>
              <a:gd name="connsiteX13162" fmla="*/ 2266633 w 4826000"/>
              <a:gd name="connsiteY13162" fmla="*/ 5855295 h 6857957"/>
              <a:gd name="connsiteX13163" fmla="*/ 2266633 w 4826000"/>
              <a:gd name="connsiteY13163" fmla="*/ 5852749 h 6857957"/>
              <a:gd name="connsiteX13164" fmla="*/ 2266315 w 4826000"/>
              <a:gd name="connsiteY13164" fmla="*/ 5849885 h 6857957"/>
              <a:gd name="connsiteX13165" fmla="*/ 2265680 w 4826000"/>
              <a:gd name="connsiteY13165" fmla="*/ 5847339 h 6857957"/>
              <a:gd name="connsiteX13166" fmla="*/ 2264410 w 4826000"/>
              <a:gd name="connsiteY13166" fmla="*/ 5845111 h 6857957"/>
              <a:gd name="connsiteX13167" fmla="*/ 2262822 w 4826000"/>
              <a:gd name="connsiteY13167" fmla="*/ 5842565 h 6857957"/>
              <a:gd name="connsiteX13168" fmla="*/ 2260282 w 4826000"/>
              <a:gd name="connsiteY13168" fmla="*/ 5840655 h 6857957"/>
              <a:gd name="connsiteX13169" fmla="*/ 2257425 w 4826000"/>
              <a:gd name="connsiteY13169" fmla="*/ 5838746 h 6857957"/>
              <a:gd name="connsiteX13170" fmla="*/ 2264093 w 4826000"/>
              <a:gd name="connsiteY13170" fmla="*/ 5838428 h 6857957"/>
              <a:gd name="connsiteX13171" fmla="*/ 2266950 w 4826000"/>
              <a:gd name="connsiteY13171" fmla="*/ 5838746 h 6857957"/>
              <a:gd name="connsiteX13172" fmla="*/ 2269173 w 4826000"/>
              <a:gd name="connsiteY13172" fmla="*/ 5839064 h 6857957"/>
              <a:gd name="connsiteX13173" fmla="*/ 2271395 w 4826000"/>
              <a:gd name="connsiteY13173" fmla="*/ 5839382 h 6857957"/>
              <a:gd name="connsiteX13174" fmla="*/ 2272984 w 4826000"/>
              <a:gd name="connsiteY13174" fmla="*/ 5840019 h 6857957"/>
              <a:gd name="connsiteX13175" fmla="*/ 2274570 w 4826000"/>
              <a:gd name="connsiteY13175" fmla="*/ 5840655 h 6857957"/>
              <a:gd name="connsiteX13176" fmla="*/ 2275524 w 4826000"/>
              <a:gd name="connsiteY13176" fmla="*/ 5841610 h 6857957"/>
              <a:gd name="connsiteX13177" fmla="*/ 2276475 w 4826000"/>
              <a:gd name="connsiteY13177" fmla="*/ 5842565 h 6857957"/>
              <a:gd name="connsiteX13178" fmla="*/ 2277745 w 4826000"/>
              <a:gd name="connsiteY13178" fmla="*/ 5843520 h 6857957"/>
              <a:gd name="connsiteX13179" fmla="*/ 2278698 w 4826000"/>
              <a:gd name="connsiteY13179" fmla="*/ 5846384 h 6857957"/>
              <a:gd name="connsiteX13180" fmla="*/ 2279015 w 4826000"/>
              <a:gd name="connsiteY13180" fmla="*/ 5848930 h 6857957"/>
              <a:gd name="connsiteX13181" fmla="*/ 2279015 w 4826000"/>
              <a:gd name="connsiteY13181" fmla="*/ 5852112 h 6857957"/>
              <a:gd name="connsiteX13182" fmla="*/ 2282508 w 4826000"/>
              <a:gd name="connsiteY13182" fmla="*/ 5852112 h 6857957"/>
              <a:gd name="connsiteX13183" fmla="*/ 2285365 w 4826000"/>
              <a:gd name="connsiteY13183" fmla="*/ 5851794 h 6857957"/>
              <a:gd name="connsiteX13184" fmla="*/ 2287588 w 4826000"/>
              <a:gd name="connsiteY13184" fmla="*/ 5850839 h 6857957"/>
              <a:gd name="connsiteX13185" fmla="*/ 2289493 w 4826000"/>
              <a:gd name="connsiteY13185" fmla="*/ 5850203 h 6857957"/>
              <a:gd name="connsiteX13186" fmla="*/ 2293303 w 4826000"/>
              <a:gd name="connsiteY13186" fmla="*/ 5849248 h 6857957"/>
              <a:gd name="connsiteX13187" fmla="*/ 2295525 w 4826000"/>
              <a:gd name="connsiteY13187" fmla="*/ 5848612 h 6857957"/>
              <a:gd name="connsiteX13188" fmla="*/ 2298065 w 4826000"/>
              <a:gd name="connsiteY13188" fmla="*/ 5848612 h 6857957"/>
              <a:gd name="connsiteX13189" fmla="*/ 2295525 w 4826000"/>
              <a:gd name="connsiteY13189" fmla="*/ 5846702 h 6857957"/>
              <a:gd name="connsiteX13190" fmla="*/ 2293303 w 4826000"/>
              <a:gd name="connsiteY13190" fmla="*/ 5845111 h 6857957"/>
              <a:gd name="connsiteX13191" fmla="*/ 2290763 w 4826000"/>
              <a:gd name="connsiteY13191" fmla="*/ 5842565 h 6857957"/>
              <a:gd name="connsiteX13192" fmla="*/ 2288858 w 4826000"/>
              <a:gd name="connsiteY13192" fmla="*/ 5840337 h 6857957"/>
              <a:gd name="connsiteX13193" fmla="*/ 2285683 w 4826000"/>
              <a:gd name="connsiteY13193" fmla="*/ 5835563 h 6857957"/>
              <a:gd name="connsiteX13194" fmla="*/ 2281873 w 4826000"/>
              <a:gd name="connsiteY13194" fmla="*/ 5830790 h 6857957"/>
              <a:gd name="connsiteX13195" fmla="*/ 2280285 w 4826000"/>
              <a:gd name="connsiteY13195" fmla="*/ 5828562 h 6857957"/>
              <a:gd name="connsiteX13196" fmla="*/ 2278380 w 4826000"/>
              <a:gd name="connsiteY13196" fmla="*/ 5826652 h 6857957"/>
              <a:gd name="connsiteX13197" fmla="*/ 2276158 w 4826000"/>
              <a:gd name="connsiteY13197" fmla="*/ 5825061 h 6857957"/>
              <a:gd name="connsiteX13198" fmla="*/ 2273935 w 4826000"/>
              <a:gd name="connsiteY13198" fmla="*/ 5823470 h 6857957"/>
              <a:gd name="connsiteX13199" fmla="*/ 2271395 w 4826000"/>
              <a:gd name="connsiteY13199" fmla="*/ 5822515 h 6857957"/>
              <a:gd name="connsiteX13200" fmla="*/ 2268220 w 4826000"/>
              <a:gd name="connsiteY13200" fmla="*/ 5821560 h 6857957"/>
              <a:gd name="connsiteX13201" fmla="*/ 2265045 w 4826000"/>
              <a:gd name="connsiteY13201" fmla="*/ 5821560 h 6857957"/>
              <a:gd name="connsiteX13202" fmla="*/ 2260917 w 4826000"/>
              <a:gd name="connsiteY13202" fmla="*/ 5822197 h 6857957"/>
              <a:gd name="connsiteX13203" fmla="*/ 2260282 w 4826000"/>
              <a:gd name="connsiteY13203" fmla="*/ 5820606 h 6857957"/>
              <a:gd name="connsiteX13204" fmla="*/ 2259965 w 4826000"/>
              <a:gd name="connsiteY13204" fmla="*/ 5819651 h 6857957"/>
              <a:gd name="connsiteX13205" fmla="*/ 2260282 w 4826000"/>
              <a:gd name="connsiteY13205" fmla="*/ 5818696 h 6857957"/>
              <a:gd name="connsiteX13206" fmla="*/ 2260600 w 4826000"/>
              <a:gd name="connsiteY13206" fmla="*/ 5818060 h 6857957"/>
              <a:gd name="connsiteX13207" fmla="*/ 2261553 w 4826000"/>
              <a:gd name="connsiteY13207" fmla="*/ 5817423 h 6857957"/>
              <a:gd name="connsiteX13208" fmla="*/ 2263140 w 4826000"/>
              <a:gd name="connsiteY13208" fmla="*/ 5817105 h 6857957"/>
              <a:gd name="connsiteX13209" fmla="*/ 2265997 w 4826000"/>
              <a:gd name="connsiteY13209" fmla="*/ 5816150 h 6857957"/>
              <a:gd name="connsiteX13210" fmla="*/ 2273300 w 4826000"/>
              <a:gd name="connsiteY13210" fmla="*/ 5815195 h 6857957"/>
              <a:gd name="connsiteX13211" fmla="*/ 2276475 w 4826000"/>
              <a:gd name="connsiteY13211" fmla="*/ 5814241 h 6857957"/>
              <a:gd name="connsiteX13212" fmla="*/ 2279333 w 4826000"/>
              <a:gd name="connsiteY13212" fmla="*/ 5813286 h 6857957"/>
              <a:gd name="connsiteX13213" fmla="*/ 2275840 w 4826000"/>
              <a:gd name="connsiteY13213" fmla="*/ 5812331 h 6857957"/>
              <a:gd name="connsiteX13214" fmla="*/ 2273300 w 4826000"/>
              <a:gd name="connsiteY13214" fmla="*/ 5811058 h 6857957"/>
              <a:gd name="connsiteX13215" fmla="*/ 2271713 w 4826000"/>
              <a:gd name="connsiteY13215" fmla="*/ 5809149 h 6857957"/>
              <a:gd name="connsiteX13216" fmla="*/ 2270442 w 4826000"/>
              <a:gd name="connsiteY13216" fmla="*/ 5807239 h 6857957"/>
              <a:gd name="connsiteX13217" fmla="*/ 2269490 w 4826000"/>
              <a:gd name="connsiteY13217" fmla="*/ 5805011 h 6857957"/>
              <a:gd name="connsiteX13218" fmla="*/ 2269173 w 4826000"/>
              <a:gd name="connsiteY13218" fmla="*/ 5802784 h 6857957"/>
              <a:gd name="connsiteX13219" fmla="*/ 2269173 w 4826000"/>
              <a:gd name="connsiteY13219" fmla="*/ 5797692 h 6857957"/>
              <a:gd name="connsiteX13220" fmla="*/ 2269173 w 4826000"/>
              <a:gd name="connsiteY13220" fmla="*/ 5793554 h 6857957"/>
              <a:gd name="connsiteX13221" fmla="*/ 2268855 w 4826000"/>
              <a:gd name="connsiteY13221" fmla="*/ 5791327 h 6857957"/>
              <a:gd name="connsiteX13222" fmla="*/ 2268537 w 4826000"/>
              <a:gd name="connsiteY13222" fmla="*/ 5789417 h 6857957"/>
              <a:gd name="connsiteX13223" fmla="*/ 2267585 w 4826000"/>
              <a:gd name="connsiteY13223" fmla="*/ 5788144 h 6857957"/>
              <a:gd name="connsiteX13224" fmla="*/ 2266315 w 4826000"/>
              <a:gd name="connsiteY13224" fmla="*/ 5787189 h 6857957"/>
              <a:gd name="connsiteX13225" fmla="*/ 2264410 w 4826000"/>
              <a:gd name="connsiteY13225" fmla="*/ 5786553 h 6857957"/>
              <a:gd name="connsiteX13226" fmla="*/ 2261553 w 4826000"/>
              <a:gd name="connsiteY13226" fmla="*/ 5786553 h 6857957"/>
              <a:gd name="connsiteX13227" fmla="*/ 2261553 w 4826000"/>
              <a:gd name="connsiteY13227" fmla="*/ 5779552 h 6857957"/>
              <a:gd name="connsiteX13228" fmla="*/ 2260600 w 4826000"/>
              <a:gd name="connsiteY13228" fmla="*/ 5770641 h 6857957"/>
              <a:gd name="connsiteX13229" fmla="*/ 2259965 w 4826000"/>
              <a:gd name="connsiteY13229" fmla="*/ 5765230 h 6857957"/>
              <a:gd name="connsiteX13230" fmla="*/ 2259012 w 4826000"/>
              <a:gd name="connsiteY13230" fmla="*/ 5760138 h 6857957"/>
              <a:gd name="connsiteX13231" fmla="*/ 2257425 w 4826000"/>
              <a:gd name="connsiteY13231" fmla="*/ 5754728 h 6857957"/>
              <a:gd name="connsiteX13232" fmla="*/ 2255520 w 4826000"/>
              <a:gd name="connsiteY13232" fmla="*/ 5749636 h 6857957"/>
              <a:gd name="connsiteX13233" fmla="*/ 2252980 w 4826000"/>
              <a:gd name="connsiteY13233" fmla="*/ 5744862 h 6857957"/>
              <a:gd name="connsiteX13234" fmla="*/ 2251392 w 4826000"/>
              <a:gd name="connsiteY13234" fmla="*/ 5742635 h 6857957"/>
              <a:gd name="connsiteX13235" fmla="*/ 2249805 w 4826000"/>
              <a:gd name="connsiteY13235" fmla="*/ 5740725 h 6857957"/>
              <a:gd name="connsiteX13236" fmla="*/ 2248217 w 4826000"/>
              <a:gd name="connsiteY13236" fmla="*/ 5738179 h 6857957"/>
              <a:gd name="connsiteX13237" fmla="*/ 2245996 w 4826000"/>
              <a:gd name="connsiteY13237" fmla="*/ 5736588 h 6857957"/>
              <a:gd name="connsiteX13238" fmla="*/ 2243772 w 4826000"/>
              <a:gd name="connsiteY13238" fmla="*/ 5734997 h 6857957"/>
              <a:gd name="connsiteX13239" fmla="*/ 2241550 w 4826000"/>
              <a:gd name="connsiteY13239" fmla="*/ 5733405 h 6857957"/>
              <a:gd name="connsiteX13240" fmla="*/ 2238692 w 4826000"/>
              <a:gd name="connsiteY13240" fmla="*/ 5731814 h 6857957"/>
              <a:gd name="connsiteX13241" fmla="*/ 2235835 w 4826000"/>
              <a:gd name="connsiteY13241" fmla="*/ 5730859 h 6857957"/>
              <a:gd name="connsiteX13242" fmla="*/ 2232660 w 4826000"/>
              <a:gd name="connsiteY13242" fmla="*/ 5730223 h 6857957"/>
              <a:gd name="connsiteX13243" fmla="*/ 2229485 w 4826000"/>
              <a:gd name="connsiteY13243" fmla="*/ 5729586 h 6857957"/>
              <a:gd name="connsiteX13244" fmla="*/ 2225675 w 4826000"/>
              <a:gd name="connsiteY13244" fmla="*/ 5729268 h 6857957"/>
              <a:gd name="connsiteX13245" fmla="*/ 2221865 w 4826000"/>
              <a:gd name="connsiteY13245" fmla="*/ 5729268 h 6857957"/>
              <a:gd name="connsiteX13246" fmla="*/ 2217737 w 4826000"/>
              <a:gd name="connsiteY13246" fmla="*/ 5729586 h 6857957"/>
              <a:gd name="connsiteX13247" fmla="*/ 2213292 w 4826000"/>
              <a:gd name="connsiteY13247" fmla="*/ 5730223 h 6857957"/>
              <a:gd name="connsiteX13248" fmla="*/ 2212975 w 4826000"/>
              <a:gd name="connsiteY13248" fmla="*/ 5729268 h 6857957"/>
              <a:gd name="connsiteX13249" fmla="*/ 2212657 w 4826000"/>
              <a:gd name="connsiteY13249" fmla="*/ 5728313 h 6857957"/>
              <a:gd name="connsiteX13250" fmla="*/ 2212657 w 4826000"/>
              <a:gd name="connsiteY13250" fmla="*/ 5727359 h 6857957"/>
              <a:gd name="connsiteX13251" fmla="*/ 2212975 w 4826000"/>
              <a:gd name="connsiteY13251" fmla="*/ 5726722 h 6857957"/>
              <a:gd name="connsiteX13252" fmla="*/ 2213292 w 4826000"/>
              <a:gd name="connsiteY13252" fmla="*/ 5725449 h 6857957"/>
              <a:gd name="connsiteX13253" fmla="*/ 2213927 w 4826000"/>
              <a:gd name="connsiteY13253" fmla="*/ 5724813 h 6857957"/>
              <a:gd name="connsiteX13254" fmla="*/ 2215515 w 4826000"/>
              <a:gd name="connsiteY13254" fmla="*/ 5723858 h 6857957"/>
              <a:gd name="connsiteX13255" fmla="*/ 2217737 w 4826000"/>
              <a:gd name="connsiteY13255" fmla="*/ 5722903 h 6857957"/>
              <a:gd name="connsiteX13256" fmla="*/ 2220912 w 4826000"/>
              <a:gd name="connsiteY13256" fmla="*/ 5722267 h 6857957"/>
              <a:gd name="connsiteX13257" fmla="*/ 2223770 w 4826000"/>
              <a:gd name="connsiteY13257" fmla="*/ 5721948 h 6857957"/>
              <a:gd name="connsiteX13258" fmla="*/ 2227262 w 4826000"/>
              <a:gd name="connsiteY13258" fmla="*/ 5721948 h 6857957"/>
              <a:gd name="connsiteX13259" fmla="*/ 2230755 w 4826000"/>
              <a:gd name="connsiteY13259" fmla="*/ 5721948 h 6857957"/>
              <a:gd name="connsiteX13260" fmla="*/ 2234248 w 4826000"/>
              <a:gd name="connsiteY13260" fmla="*/ 5722267 h 6857957"/>
              <a:gd name="connsiteX13261" fmla="*/ 2237105 w 4826000"/>
              <a:gd name="connsiteY13261" fmla="*/ 5722903 h 6857957"/>
              <a:gd name="connsiteX13262" fmla="*/ 2239962 w 4826000"/>
              <a:gd name="connsiteY13262" fmla="*/ 5723540 h 6857957"/>
              <a:gd name="connsiteX13263" fmla="*/ 2242502 w 4826000"/>
              <a:gd name="connsiteY13263" fmla="*/ 5724813 h 6857957"/>
              <a:gd name="connsiteX13264" fmla="*/ 2244407 w 4826000"/>
              <a:gd name="connsiteY13264" fmla="*/ 5726086 h 6857957"/>
              <a:gd name="connsiteX13265" fmla="*/ 2245360 w 4826000"/>
              <a:gd name="connsiteY13265" fmla="*/ 5727677 h 6857957"/>
              <a:gd name="connsiteX13266" fmla="*/ 2245677 w 4826000"/>
              <a:gd name="connsiteY13266" fmla="*/ 5728313 h 6857957"/>
              <a:gd name="connsiteX13267" fmla="*/ 2245677 w 4826000"/>
              <a:gd name="connsiteY13267" fmla="*/ 5729268 h 6857957"/>
              <a:gd name="connsiteX13268" fmla="*/ 2248217 w 4826000"/>
              <a:gd name="connsiteY13268" fmla="*/ 5728632 h 6857957"/>
              <a:gd name="connsiteX13269" fmla="*/ 2250440 w 4826000"/>
              <a:gd name="connsiteY13269" fmla="*/ 5727995 h 6857957"/>
              <a:gd name="connsiteX13270" fmla="*/ 2252027 w 4826000"/>
              <a:gd name="connsiteY13270" fmla="*/ 5727040 h 6857957"/>
              <a:gd name="connsiteX13271" fmla="*/ 2253297 w 4826000"/>
              <a:gd name="connsiteY13271" fmla="*/ 5726086 h 6857957"/>
              <a:gd name="connsiteX13272" fmla="*/ 2254567 w 4826000"/>
              <a:gd name="connsiteY13272" fmla="*/ 5724813 h 6857957"/>
              <a:gd name="connsiteX13273" fmla="*/ 2255837 w 4826000"/>
              <a:gd name="connsiteY13273" fmla="*/ 5723540 h 6857957"/>
              <a:gd name="connsiteX13274" fmla="*/ 2256472 w 4826000"/>
              <a:gd name="connsiteY13274" fmla="*/ 5722267 h 6857957"/>
              <a:gd name="connsiteX13275" fmla="*/ 2257107 w 4826000"/>
              <a:gd name="connsiteY13275" fmla="*/ 5720994 h 6857957"/>
              <a:gd name="connsiteX13276" fmla="*/ 2257425 w 4826000"/>
              <a:gd name="connsiteY13276" fmla="*/ 5718129 h 6857957"/>
              <a:gd name="connsiteX13277" fmla="*/ 2257742 w 4826000"/>
              <a:gd name="connsiteY13277" fmla="*/ 5715265 h 6857957"/>
              <a:gd name="connsiteX13278" fmla="*/ 2257107 w 4826000"/>
              <a:gd name="connsiteY13278" fmla="*/ 5708900 h 6857957"/>
              <a:gd name="connsiteX13279" fmla="*/ 2256790 w 4826000"/>
              <a:gd name="connsiteY13279" fmla="*/ 5705718 h 6857957"/>
              <a:gd name="connsiteX13280" fmla="*/ 2256472 w 4826000"/>
              <a:gd name="connsiteY13280" fmla="*/ 5702535 h 6857957"/>
              <a:gd name="connsiteX13281" fmla="*/ 2256790 w 4826000"/>
              <a:gd name="connsiteY13281" fmla="*/ 5699671 h 6857957"/>
              <a:gd name="connsiteX13282" fmla="*/ 2257425 w 4826000"/>
              <a:gd name="connsiteY13282" fmla="*/ 5698398 h 6857957"/>
              <a:gd name="connsiteX13283" fmla="*/ 2257742 w 4826000"/>
              <a:gd name="connsiteY13283" fmla="*/ 5697125 h 6857957"/>
              <a:gd name="connsiteX13284" fmla="*/ 2258696 w 4826000"/>
              <a:gd name="connsiteY13284" fmla="*/ 5695534 h 6857957"/>
              <a:gd name="connsiteX13285" fmla="*/ 2259647 w 4826000"/>
              <a:gd name="connsiteY13285" fmla="*/ 5694579 h 6857957"/>
              <a:gd name="connsiteX13286" fmla="*/ 2260917 w 4826000"/>
              <a:gd name="connsiteY13286" fmla="*/ 5693624 h 6857957"/>
              <a:gd name="connsiteX13287" fmla="*/ 2262187 w 4826000"/>
              <a:gd name="connsiteY13287" fmla="*/ 5692670 h 6857957"/>
              <a:gd name="connsiteX13288" fmla="*/ 2264410 w 4826000"/>
              <a:gd name="connsiteY13288" fmla="*/ 5691715 h 6857957"/>
              <a:gd name="connsiteX13289" fmla="*/ 2266633 w 4826000"/>
              <a:gd name="connsiteY13289" fmla="*/ 5691078 h 6857957"/>
              <a:gd name="connsiteX13290" fmla="*/ 2268855 w 4826000"/>
              <a:gd name="connsiteY13290" fmla="*/ 5690442 h 6857957"/>
              <a:gd name="connsiteX13291" fmla="*/ 2272030 w 4826000"/>
              <a:gd name="connsiteY13291" fmla="*/ 5690124 h 6857957"/>
              <a:gd name="connsiteX13292" fmla="*/ 2268537 w 4826000"/>
              <a:gd name="connsiteY13292" fmla="*/ 5688532 h 6857957"/>
              <a:gd name="connsiteX13293" fmla="*/ 2265362 w 4826000"/>
              <a:gd name="connsiteY13293" fmla="*/ 5687259 h 6857957"/>
              <a:gd name="connsiteX13294" fmla="*/ 2258060 w 4826000"/>
              <a:gd name="connsiteY13294" fmla="*/ 5685032 h 6857957"/>
              <a:gd name="connsiteX13295" fmla="*/ 2254885 w 4826000"/>
              <a:gd name="connsiteY13295" fmla="*/ 5683759 h 6857957"/>
              <a:gd name="connsiteX13296" fmla="*/ 2252345 w 4826000"/>
              <a:gd name="connsiteY13296" fmla="*/ 5681849 h 6857957"/>
              <a:gd name="connsiteX13297" fmla="*/ 2251392 w 4826000"/>
              <a:gd name="connsiteY13297" fmla="*/ 5680576 h 6857957"/>
              <a:gd name="connsiteX13298" fmla="*/ 2250757 w 4826000"/>
              <a:gd name="connsiteY13298" fmla="*/ 5679621 h 6857957"/>
              <a:gd name="connsiteX13299" fmla="*/ 2250440 w 4826000"/>
              <a:gd name="connsiteY13299" fmla="*/ 5678348 h 6857957"/>
              <a:gd name="connsiteX13300" fmla="*/ 2250440 w 4826000"/>
              <a:gd name="connsiteY13300" fmla="*/ 5677075 h 6857957"/>
              <a:gd name="connsiteX13301" fmla="*/ 2256790 w 4826000"/>
              <a:gd name="connsiteY13301" fmla="*/ 5676121 h 6857957"/>
              <a:gd name="connsiteX13302" fmla="*/ 2261235 w 4826000"/>
              <a:gd name="connsiteY13302" fmla="*/ 5676121 h 6857957"/>
              <a:gd name="connsiteX13303" fmla="*/ 2264727 w 4826000"/>
              <a:gd name="connsiteY13303" fmla="*/ 5676757 h 6857957"/>
              <a:gd name="connsiteX13304" fmla="*/ 2267267 w 4826000"/>
              <a:gd name="connsiteY13304" fmla="*/ 5677712 h 6857957"/>
              <a:gd name="connsiteX13305" fmla="*/ 2271395 w 4826000"/>
              <a:gd name="connsiteY13305" fmla="*/ 5679940 h 6857957"/>
              <a:gd name="connsiteX13306" fmla="*/ 2273618 w 4826000"/>
              <a:gd name="connsiteY13306" fmla="*/ 5680894 h 6857957"/>
              <a:gd name="connsiteX13307" fmla="*/ 2277110 w 4826000"/>
              <a:gd name="connsiteY13307" fmla="*/ 5681849 h 6857957"/>
              <a:gd name="connsiteX13308" fmla="*/ 2276158 w 4826000"/>
              <a:gd name="connsiteY13308" fmla="*/ 5678030 h 6857957"/>
              <a:gd name="connsiteX13309" fmla="*/ 2274888 w 4826000"/>
              <a:gd name="connsiteY13309" fmla="*/ 5674211 h 6857957"/>
              <a:gd name="connsiteX13310" fmla="*/ 2271395 w 4826000"/>
              <a:gd name="connsiteY13310" fmla="*/ 5665300 h 6857957"/>
              <a:gd name="connsiteX13311" fmla="*/ 2267267 w 4826000"/>
              <a:gd name="connsiteY13311" fmla="*/ 5656071 h 6857957"/>
              <a:gd name="connsiteX13312" fmla="*/ 2265045 w 4826000"/>
              <a:gd name="connsiteY13312" fmla="*/ 5651297 h 6857957"/>
              <a:gd name="connsiteX13313" fmla="*/ 2263457 w 4826000"/>
              <a:gd name="connsiteY13313" fmla="*/ 5646524 h 6857957"/>
              <a:gd name="connsiteX13314" fmla="*/ 2261553 w 4826000"/>
              <a:gd name="connsiteY13314" fmla="*/ 5641432 h 6857957"/>
              <a:gd name="connsiteX13315" fmla="*/ 2260600 w 4826000"/>
              <a:gd name="connsiteY13315" fmla="*/ 5636340 h 6857957"/>
              <a:gd name="connsiteX13316" fmla="*/ 2260282 w 4826000"/>
              <a:gd name="connsiteY13316" fmla="*/ 5631884 h 6857957"/>
              <a:gd name="connsiteX13317" fmla="*/ 2260282 w 4826000"/>
              <a:gd name="connsiteY13317" fmla="*/ 5629020 h 6857957"/>
              <a:gd name="connsiteX13318" fmla="*/ 2260600 w 4826000"/>
              <a:gd name="connsiteY13318" fmla="*/ 5626792 h 6857957"/>
              <a:gd name="connsiteX13319" fmla="*/ 2261235 w 4826000"/>
              <a:gd name="connsiteY13319" fmla="*/ 5624883 h 6857957"/>
              <a:gd name="connsiteX13320" fmla="*/ 2261870 w 4826000"/>
              <a:gd name="connsiteY13320" fmla="*/ 5622655 h 6857957"/>
              <a:gd name="connsiteX13321" fmla="*/ 2263140 w 4826000"/>
              <a:gd name="connsiteY13321" fmla="*/ 5620109 h 6857957"/>
              <a:gd name="connsiteX13322" fmla="*/ 2264093 w 4826000"/>
              <a:gd name="connsiteY13322" fmla="*/ 5618199 h 6857957"/>
              <a:gd name="connsiteX13323" fmla="*/ 2265680 w 4826000"/>
              <a:gd name="connsiteY13323" fmla="*/ 5616290 h 6857957"/>
              <a:gd name="connsiteX13324" fmla="*/ 2267267 w 4826000"/>
              <a:gd name="connsiteY13324" fmla="*/ 5614062 h 6857957"/>
              <a:gd name="connsiteX13325" fmla="*/ 2269173 w 4826000"/>
              <a:gd name="connsiteY13325" fmla="*/ 5612153 h 6857957"/>
              <a:gd name="connsiteX13326" fmla="*/ 2272030 w 4826000"/>
              <a:gd name="connsiteY13326" fmla="*/ 5610561 h 6857957"/>
              <a:gd name="connsiteX13327" fmla="*/ 2271077 w 4826000"/>
              <a:gd name="connsiteY13327" fmla="*/ 5609288 h 6857957"/>
              <a:gd name="connsiteX13328" fmla="*/ 2269807 w 4826000"/>
              <a:gd name="connsiteY13328" fmla="*/ 5608334 h 6857957"/>
              <a:gd name="connsiteX13329" fmla="*/ 2266950 w 4826000"/>
              <a:gd name="connsiteY13329" fmla="*/ 5606106 h 6857957"/>
              <a:gd name="connsiteX13330" fmla="*/ 2263775 w 4826000"/>
              <a:gd name="connsiteY13330" fmla="*/ 5604515 h 6857957"/>
              <a:gd name="connsiteX13331" fmla="*/ 2259965 w 4826000"/>
              <a:gd name="connsiteY13331" fmla="*/ 5602923 h 6857957"/>
              <a:gd name="connsiteX13332" fmla="*/ 2256472 w 4826000"/>
              <a:gd name="connsiteY13332" fmla="*/ 5601332 h 6857957"/>
              <a:gd name="connsiteX13333" fmla="*/ 2253297 w 4826000"/>
              <a:gd name="connsiteY13333" fmla="*/ 5599423 h 6857957"/>
              <a:gd name="connsiteX13334" fmla="*/ 2252027 w 4826000"/>
              <a:gd name="connsiteY13334" fmla="*/ 5598468 h 6857957"/>
              <a:gd name="connsiteX13335" fmla="*/ 2251076 w 4826000"/>
              <a:gd name="connsiteY13335" fmla="*/ 5597195 h 6857957"/>
              <a:gd name="connsiteX13336" fmla="*/ 2250122 w 4826000"/>
              <a:gd name="connsiteY13336" fmla="*/ 5595922 h 6857957"/>
              <a:gd name="connsiteX13337" fmla="*/ 2249805 w 4826000"/>
              <a:gd name="connsiteY13337" fmla="*/ 5594649 h 6857957"/>
              <a:gd name="connsiteX13338" fmla="*/ 2252345 w 4826000"/>
              <a:gd name="connsiteY13338" fmla="*/ 5594331 h 6857957"/>
              <a:gd name="connsiteX13339" fmla="*/ 2254567 w 4826000"/>
              <a:gd name="connsiteY13339" fmla="*/ 5594012 h 6857957"/>
              <a:gd name="connsiteX13340" fmla="*/ 2256472 w 4826000"/>
              <a:gd name="connsiteY13340" fmla="*/ 5593376 h 6857957"/>
              <a:gd name="connsiteX13341" fmla="*/ 2258060 w 4826000"/>
              <a:gd name="connsiteY13341" fmla="*/ 5592421 h 6857957"/>
              <a:gd name="connsiteX13342" fmla="*/ 2259012 w 4826000"/>
              <a:gd name="connsiteY13342" fmla="*/ 5591466 h 6857957"/>
              <a:gd name="connsiteX13343" fmla="*/ 2259965 w 4826000"/>
              <a:gd name="connsiteY13343" fmla="*/ 5590512 h 6857957"/>
              <a:gd name="connsiteX13344" fmla="*/ 2261553 w 4826000"/>
              <a:gd name="connsiteY13344" fmla="*/ 5588602 h 6857957"/>
              <a:gd name="connsiteX13345" fmla="*/ 2262822 w 4826000"/>
              <a:gd name="connsiteY13345" fmla="*/ 5587966 h 6857957"/>
              <a:gd name="connsiteX13346" fmla="*/ 2263775 w 4826000"/>
              <a:gd name="connsiteY13346" fmla="*/ 5587011 h 6857957"/>
              <a:gd name="connsiteX13347" fmla="*/ 2265362 w 4826000"/>
              <a:gd name="connsiteY13347" fmla="*/ 5586374 h 6857957"/>
              <a:gd name="connsiteX13348" fmla="*/ 2267267 w 4826000"/>
              <a:gd name="connsiteY13348" fmla="*/ 5585738 h 6857957"/>
              <a:gd name="connsiteX13349" fmla="*/ 2269490 w 4826000"/>
              <a:gd name="connsiteY13349" fmla="*/ 5585101 h 6857957"/>
              <a:gd name="connsiteX13350" fmla="*/ 2463166 w 4826000"/>
              <a:gd name="connsiteY13350" fmla="*/ 5581608 h 6857957"/>
              <a:gd name="connsiteX13351" fmla="*/ 2463483 w 4826000"/>
              <a:gd name="connsiteY13351" fmla="*/ 5582763 h 6857957"/>
              <a:gd name="connsiteX13352" fmla="*/ 2463801 w 4826000"/>
              <a:gd name="connsiteY13352" fmla="*/ 5583629 h 6857957"/>
              <a:gd name="connsiteX13353" fmla="*/ 2463483 w 4826000"/>
              <a:gd name="connsiteY13353" fmla="*/ 5584206 h 6857957"/>
              <a:gd name="connsiteX13354" fmla="*/ 2463166 w 4826000"/>
              <a:gd name="connsiteY13354" fmla="*/ 5585072 h 6857957"/>
              <a:gd name="connsiteX13355" fmla="*/ 2461896 w 4826000"/>
              <a:gd name="connsiteY13355" fmla="*/ 5586515 h 6857957"/>
              <a:gd name="connsiteX13356" fmla="*/ 2459673 w 4826000"/>
              <a:gd name="connsiteY13356" fmla="*/ 5587670 h 6857957"/>
              <a:gd name="connsiteX13357" fmla="*/ 2458086 w 4826000"/>
              <a:gd name="connsiteY13357" fmla="*/ 5588824 h 6857957"/>
              <a:gd name="connsiteX13358" fmla="*/ 2457768 w 4826000"/>
              <a:gd name="connsiteY13358" fmla="*/ 5589401 h 6857957"/>
              <a:gd name="connsiteX13359" fmla="*/ 2457133 w 4826000"/>
              <a:gd name="connsiteY13359" fmla="*/ 5590267 h 6857957"/>
              <a:gd name="connsiteX13360" fmla="*/ 2457133 w 4826000"/>
              <a:gd name="connsiteY13360" fmla="*/ 5590845 h 6857957"/>
              <a:gd name="connsiteX13361" fmla="*/ 2457133 w 4826000"/>
              <a:gd name="connsiteY13361" fmla="*/ 5591711 h 6857957"/>
              <a:gd name="connsiteX13362" fmla="*/ 2457768 w 4826000"/>
              <a:gd name="connsiteY13362" fmla="*/ 5593154 h 6857957"/>
              <a:gd name="connsiteX13363" fmla="*/ 2458721 w 4826000"/>
              <a:gd name="connsiteY13363" fmla="*/ 5594308 h 6857957"/>
              <a:gd name="connsiteX13364" fmla="*/ 2455546 w 4826000"/>
              <a:gd name="connsiteY13364" fmla="*/ 5594308 h 6857957"/>
              <a:gd name="connsiteX13365" fmla="*/ 2454593 w 4826000"/>
              <a:gd name="connsiteY13365" fmla="*/ 5594308 h 6857957"/>
              <a:gd name="connsiteX13366" fmla="*/ 2453323 w 4826000"/>
              <a:gd name="connsiteY13366" fmla="*/ 5594020 h 6857957"/>
              <a:gd name="connsiteX13367" fmla="*/ 2452371 w 4826000"/>
              <a:gd name="connsiteY13367" fmla="*/ 5593154 h 6857957"/>
              <a:gd name="connsiteX13368" fmla="*/ 2451736 w 4826000"/>
              <a:gd name="connsiteY13368" fmla="*/ 5591711 h 6857957"/>
              <a:gd name="connsiteX13369" fmla="*/ 2442845 w 4826000"/>
              <a:gd name="connsiteY13369" fmla="*/ 5590556 h 6857957"/>
              <a:gd name="connsiteX13370" fmla="*/ 2439988 w 4826000"/>
              <a:gd name="connsiteY13370" fmla="*/ 5590267 h 6857957"/>
              <a:gd name="connsiteX13371" fmla="*/ 2437765 w 4826000"/>
              <a:gd name="connsiteY13371" fmla="*/ 5589690 h 6857957"/>
              <a:gd name="connsiteX13372" fmla="*/ 2437130 w 4826000"/>
              <a:gd name="connsiteY13372" fmla="*/ 5589113 h 6857957"/>
              <a:gd name="connsiteX13373" fmla="*/ 2436813 w 4826000"/>
              <a:gd name="connsiteY13373" fmla="*/ 5588824 h 6857957"/>
              <a:gd name="connsiteX13374" fmla="*/ 2436813 w 4826000"/>
              <a:gd name="connsiteY13374" fmla="*/ 5588536 h 6857957"/>
              <a:gd name="connsiteX13375" fmla="*/ 2437448 w 4826000"/>
              <a:gd name="connsiteY13375" fmla="*/ 5587958 h 6857957"/>
              <a:gd name="connsiteX13376" fmla="*/ 2438718 w 4826000"/>
              <a:gd name="connsiteY13376" fmla="*/ 5587381 h 6857957"/>
              <a:gd name="connsiteX13377" fmla="*/ 2443163 w 4826000"/>
              <a:gd name="connsiteY13377" fmla="*/ 5585938 h 6857957"/>
              <a:gd name="connsiteX13378" fmla="*/ 2449195 w 4826000"/>
              <a:gd name="connsiteY13378" fmla="*/ 5584495 h 6857957"/>
              <a:gd name="connsiteX13379" fmla="*/ 3537268 w 4826000"/>
              <a:gd name="connsiteY13379" fmla="*/ 5575258 h 6857957"/>
              <a:gd name="connsiteX13380" fmla="*/ 3541396 w 4826000"/>
              <a:gd name="connsiteY13380" fmla="*/ 5576195 h 6857957"/>
              <a:gd name="connsiteX13381" fmla="*/ 3544253 w 4826000"/>
              <a:gd name="connsiteY13381" fmla="*/ 5576820 h 6857957"/>
              <a:gd name="connsiteX13382" fmla="*/ 3545841 w 4826000"/>
              <a:gd name="connsiteY13382" fmla="*/ 5577757 h 6857957"/>
              <a:gd name="connsiteX13383" fmla="*/ 3547111 w 4826000"/>
              <a:gd name="connsiteY13383" fmla="*/ 5578693 h 6857957"/>
              <a:gd name="connsiteX13384" fmla="*/ 3547428 w 4826000"/>
              <a:gd name="connsiteY13384" fmla="*/ 5579630 h 6857957"/>
              <a:gd name="connsiteX13385" fmla="*/ 3547111 w 4826000"/>
              <a:gd name="connsiteY13385" fmla="*/ 5580255 h 6857957"/>
              <a:gd name="connsiteX13386" fmla="*/ 3545523 w 4826000"/>
              <a:gd name="connsiteY13386" fmla="*/ 5582129 h 6857957"/>
              <a:gd name="connsiteX13387" fmla="*/ 3543936 w 4826000"/>
              <a:gd name="connsiteY13387" fmla="*/ 5583690 h 6857957"/>
              <a:gd name="connsiteX13388" fmla="*/ 3543618 w 4826000"/>
              <a:gd name="connsiteY13388" fmla="*/ 5584627 h 6857957"/>
              <a:gd name="connsiteX13389" fmla="*/ 3543618 w 4826000"/>
              <a:gd name="connsiteY13389" fmla="*/ 5586189 h 6857957"/>
              <a:gd name="connsiteX13390" fmla="*/ 3544571 w 4826000"/>
              <a:gd name="connsiteY13390" fmla="*/ 5587125 h 6857957"/>
              <a:gd name="connsiteX13391" fmla="*/ 3546158 w 4826000"/>
              <a:gd name="connsiteY13391" fmla="*/ 5588375 h 6857957"/>
              <a:gd name="connsiteX13392" fmla="*/ 3549016 w 4826000"/>
              <a:gd name="connsiteY13392" fmla="*/ 5589624 h 6857957"/>
              <a:gd name="connsiteX13393" fmla="*/ 3552826 w 4826000"/>
              <a:gd name="connsiteY13393" fmla="*/ 5590873 h 6857957"/>
              <a:gd name="connsiteX13394" fmla="*/ 3549016 w 4826000"/>
              <a:gd name="connsiteY13394" fmla="*/ 5591185 h 6857957"/>
              <a:gd name="connsiteX13395" fmla="*/ 3545523 w 4826000"/>
              <a:gd name="connsiteY13395" fmla="*/ 5591498 h 6857957"/>
              <a:gd name="connsiteX13396" fmla="*/ 3540443 w 4826000"/>
              <a:gd name="connsiteY13396" fmla="*/ 5593059 h 6857957"/>
              <a:gd name="connsiteX13397" fmla="*/ 3537903 w 4826000"/>
              <a:gd name="connsiteY13397" fmla="*/ 5593684 h 6857957"/>
              <a:gd name="connsiteX13398" fmla="*/ 3535046 w 4826000"/>
              <a:gd name="connsiteY13398" fmla="*/ 5593996 h 6857957"/>
              <a:gd name="connsiteX13399" fmla="*/ 3531553 w 4826000"/>
              <a:gd name="connsiteY13399" fmla="*/ 5594308 h 6857957"/>
              <a:gd name="connsiteX13400" fmla="*/ 3527426 w 4826000"/>
              <a:gd name="connsiteY13400" fmla="*/ 5594308 h 6857957"/>
              <a:gd name="connsiteX13401" fmla="*/ 3528696 w 4826000"/>
              <a:gd name="connsiteY13401" fmla="*/ 5591810 h 6857957"/>
              <a:gd name="connsiteX13402" fmla="*/ 3529648 w 4826000"/>
              <a:gd name="connsiteY13402" fmla="*/ 5589624 h 6857957"/>
              <a:gd name="connsiteX13403" fmla="*/ 3531236 w 4826000"/>
              <a:gd name="connsiteY13403" fmla="*/ 5584315 h 6857957"/>
              <a:gd name="connsiteX13404" fmla="*/ 3532506 w 4826000"/>
              <a:gd name="connsiteY13404" fmla="*/ 5582129 h 6857957"/>
              <a:gd name="connsiteX13405" fmla="*/ 3533776 w 4826000"/>
              <a:gd name="connsiteY13405" fmla="*/ 5579630 h 6857957"/>
              <a:gd name="connsiteX13406" fmla="*/ 3535046 w 4826000"/>
              <a:gd name="connsiteY13406" fmla="*/ 5577132 h 6857957"/>
              <a:gd name="connsiteX13407" fmla="*/ 2342211 w 4826000"/>
              <a:gd name="connsiteY13407" fmla="*/ 5565733 h 6857957"/>
              <a:gd name="connsiteX13408" fmla="*/ 2349338 w 4826000"/>
              <a:gd name="connsiteY13408" fmla="*/ 5565733 h 6857957"/>
              <a:gd name="connsiteX13409" fmla="*/ 2352254 w 4826000"/>
              <a:gd name="connsiteY13409" fmla="*/ 5567195 h 6857957"/>
              <a:gd name="connsiteX13410" fmla="*/ 2354846 w 4826000"/>
              <a:gd name="connsiteY13410" fmla="*/ 5568658 h 6857957"/>
              <a:gd name="connsiteX13411" fmla="*/ 2355818 w 4826000"/>
              <a:gd name="connsiteY13411" fmla="*/ 5569535 h 6857957"/>
              <a:gd name="connsiteX13412" fmla="*/ 2356466 w 4826000"/>
              <a:gd name="connsiteY13412" fmla="*/ 5570705 h 6857957"/>
              <a:gd name="connsiteX13413" fmla="*/ 2357114 w 4826000"/>
              <a:gd name="connsiteY13413" fmla="*/ 5571875 h 6857957"/>
              <a:gd name="connsiteX13414" fmla="*/ 2357438 w 4826000"/>
              <a:gd name="connsiteY13414" fmla="*/ 5573044 h 6857957"/>
              <a:gd name="connsiteX13415" fmla="*/ 2355818 w 4826000"/>
              <a:gd name="connsiteY13415" fmla="*/ 5574214 h 6857957"/>
              <a:gd name="connsiteX13416" fmla="*/ 2354522 w 4826000"/>
              <a:gd name="connsiteY13416" fmla="*/ 5574799 h 6857957"/>
              <a:gd name="connsiteX13417" fmla="*/ 2353226 w 4826000"/>
              <a:gd name="connsiteY13417" fmla="*/ 5574507 h 6857957"/>
              <a:gd name="connsiteX13418" fmla="*/ 2352254 w 4826000"/>
              <a:gd name="connsiteY13418" fmla="*/ 5573629 h 6857957"/>
              <a:gd name="connsiteX13419" fmla="*/ 2350958 w 4826000"/>
              <a:gd name="connsiteY13419" fmla="*/ 5572752 h 6857957"/>
              <a:gd name="connsiteX13420" fmla="*/ 2350310 w 4826000"/>
              <a:gd name="connsiteY13420" fmla="*/ 5570997 h 6857957"/>
              <a:gd name="connsiteX13421" fmla="*/ 2349986 w 4826000"/>
              <a:gd name="connsiteY13421" fmla="*/ 5569535 h 6857957"/>
              <a:gd name="connsiteX13422" fmla="*/ 2349663 w 4826000"/>
              <a:gd name="connsiteY13422" fmla="*/ 5568073 h 6857957"/>
              <a:gd name="connsiteX13423" fmla="*/ 2344480 w 4826000"/>
              <a:gd name="connsiteY13423" fmla="*/ 5568073 h 6857957"/>
              <a:gd name="connsiteX13424" fmla="*/ 2339943 w 4826000"/>
              <a:gd name="connsiteY13424" fmla="*/ 5568073 h 6857957"/>
              <a:gd name="connsiteX13425" fmla="*/ 2336703 w 4826000"/>
              <a:gd name="connsiteY13425" fmla="*/ 5568365 h 6857957"/>
              <a:gd name="connsiteX13426" fmla="*/ 2333463 w 4826000"/>
              <a:gd name="connsiteY13426" fmla="*/ 5568658 h 6857957"/>
              <a:gd name="connsiteX13427" fmla="*/ 2331519 w 4826000"/>
              <a:gd name="connsiteY13427" fmla="*/ 5568950 h 6857957"/>
              <a:gd name="connsiteX13428" fmla="*/ 2330223 w 4826000"/>
              <a:gd name="connsiteY13428" fmla="*/ 5569535 h 6857957"/>
              <a:gd name="connsiteX13429" fmla="*/ 2329252 w 4826000"/>
              <a:gd name="connsiteY13429" fmla="*/ 5570412 h 6857957"/>
              <a:gd name="connsiteX13430" fmla="*/ 2328280 w 4826000"/>
              <a:gd name="connsiteY13430" fmla="*/ 5570997 h 6857957"/>
              <a:gd name="connsiteX13431" fmla="*/ 2327956 w 4826000"/>
              <a:gd name="connsiteY13431" fmla="*/ 5572167 h 6857957"/>
              <a:gd name="connsiteX13432" fmla="*/ 2327632 w 4826000"/>
              <a:gd name="connsiteY13432" fmla="*/ 5572752 h 6857957"/>
              <a:gd name="connsiteX13433" fmla="*/ 2327632 w 4826000"/>
              <a:gd name="connsiteY13433" fmla="*/ 5574214 h 6857957"/>
              <a:gd name="connsiteX13434" fmla="*/ 2327308 w 4826000"/>
              <a:gd name="connsiteY13434" fmla="*/ 5574799 h 6857957"/>
              <a:gd name="connsiteX13435" fmla="*/ 2326660 w 4826000"/>
              <a:gd name="connsiteY13435" fmla="*/ 5575384 h 6857957"/>
              <a:gd name="connsiteX13436" fmla="*/ 2326012 w 4826000"/>
              <a:gd name="connsiteY13436" fmla="*/ 5575969 h 6857957"/>
              <a:gd name="connsiteX13437" fmla="*/ 2325040 w 4826000"/>
              <a:gd name="connsiteY13437" fmla="*/ 5576261 h 6857957"/>
              <a:gd name="connsiteX13438" fmla="*/ 2321800 w 4826000"/>
              <a:gd name="connsiteY13438" fmla="*/ 5576846 h 6857957"/>
              <a:gd name="connsiteX13439" fmla="*/ 2318560 w 4826000"/>
              <a:gd name="connsiteY13439" fmla="*/ 5576846 h 6857957"/>
              <a:gd name="connsiteX13440" fmla="*/ 2316616 w 4826000"/>
              <a:gd name="connsiteY13440" fmla="*/ 5576846 h 6857957"/>
              <a:gd name="connsiteX13441" fmla="*/ 2314672 w 4826000"/>
              <a:gd name="connsiteY13441" fmla="*/ 5576554 h 6857957"/>
              <a:gd name="connsiteX13442" fmla="*/ 2313053 w 4826000"/>
              <a:gd name="connsiteY13442" fmla="*/ 5576261 h 6857957"/>
              <a:gd name="connsiteX13443" fmla="*/ 2312081 w 4826000"/>
              <a:gd name="connsiteY13443" fmla="*/ 5575676 h 6857957"/>
              <a:gd name="connsiteX13444" fmla="*/ 2311433 w 4826000"/>
              <a:gd name="connsiteY13444" fmla="*/ 5575092 h 6857957"/>
              <a:gd name="connsiteX13445" fmla="*/ 2310786 w 4826000"/>
              <a:gd name="connsiteY13445" fmla="*/ 5574214 h 6857957"/>
              <a:gd name="connsiteX13446" fmla="*/ 2310461 w 4826000"/>
              <a:gd name="connsiteY13446" fmla="*/ 5572460 h 6857957"/>
              <a:gd name="connsiteX13447" fmla="*/ 2310461 w 4826000"/>
              <a:gd name="connsiteY13447" fmla="*/ 5570412 h 6857957"/>
              <a:gd name="connsiteX13448" fmla="*/ 2310137 w 4826000"/>
              <a:gd name="connsiteY13448" fmla="*/ 5568365 h 6857957"/>
              <a:gd name="connsiteX13449" fmla="*/ 2309813 w 4826000"/>
              <a:gd name="connsiteY13449" fmla="*/ 5566611 h 6857957"/>
              <a:gd name="connsiteX13450" fmla="*/ 2312406 w 4826000"/>
              <a:gd name="connsiteY13450" fmla="*/ 5567488 h 6857957"/>
              <a:gd name="connsiteX13451" fmla="*/ 2314996 w 4826000"/>
              <a:gd name="connsiteY13451" fmla="*/ 5568073 h 6857957"/>
              <a:gd name="connsiteX13452" fmla="*/ 2317264 w 4826000"/>
              <a:gd name="connsiteY13452" fmla="*/ 5568365 h 6857957"/>
              <a:gd name="connsiteX13453" fmla="*/ 2319209 w 4826000"/>
              <a:gd name="connsiteY13453" fmla="*/ 5568658 h 6857957"/>
              <a:gd name="connsiteX13454" fmla="*/ 2323420 w 4826000"/>
              <a:gd name="connsiteY13454" fmla="*/ 5568365 h 6857957"/>
              <a:gd name="connsiteX13455" fmla="*/ 2327308 w 4826000"/>
              <a:gd name="connsiteY13455" fmla="*/ 5567780 h 6857957"/>
              <a:gd name="connsiteX13456" fmla="*/ 2331519 w 4826000"/>
              <a:gd name="connsiteY13456" fmla="*/ 5567195 h 6857957"/>
              <a:gd name="connsiteX13457" fmla="*/ 2336703 w 4826000"/>
              <a:gd name="connsiteY13457" fmla="*/ 5566318 h 6857957"/>
              <a:gd name="connsiteX13458" fmla="*/ 968571 w 4826000"/>
              <a:gd name="connsiteY13458" fmla="*/ 5557796 h 6857957"/>
              <a:gd name="connsiteX13459" fmla="*/ 972224 w 4826000"/>
              <a:gd name="connsiteY13459" fmla="*/ 5557796 h 6857957"/>
              <a:gd name="connsiteX13460" fmla="*/ 973138 w 4826000"/>
              <a:gd name="connsiteY13460" fmla="*/ 5558978 h 6857957"/>
              <a:gd name="connsiteX13461" fmla="*/ 973138 w 4826000"/>
              <a:gd name="connsiteY13461" fmla="*/ 5560159 h 6857957"/>
              <a:gd name="connsiteX13462" fmla="*/ 973138 w 4826000"/>
              <a:gd name="connsiteY13462" fmla="*/ 5561045 h 6857957"/>
              <a:gd name="connsiteX13463" fmla="*/ 972224 w 4826000"/>
              <a:gd name="connsiteY13463" fmla="*/ 5561636 h 6857957"/>
              <a:gd name="connsiteX13464" fmla="*/ 971007 w 4826000"/>
              <a:gd name="connsiteY13464" fmla="*/ 5562522 h 6857957"/>
              <a:gd name="connsiteX13465" fmla="*/ 969789 w 4826000"/>
              <a:gd name="connsiteY13465" fmla="*/ 5563113 h 6857957"/>
              <a:gd name="connsiteX13466" fmla="*/ 967050 w 4826000"/>
              <a:gd name="connsiteY13466" fmla="*/ 5564294 h 6857957"/>
              <a:gd name="connsiteX13467" fmla="*/ 964004 w 4826000"/>
              <a:gd name="connsiteY13467" fmla="*/ 5565180 h 6857957"/>
              <a:gd name="connsiteX13468" fmla="*/ 962787 w 4826000"/>
              <a:gd name="connsiteY13468" fmla="*/ 5565771 h 6857957"/>
              <a:gd name="connsiteX13469" fmla="*/ 961873 w 4826000"/>
              <a:gd name="connsiteY13469" fmla="*/ 5566361 h 6857957"/>
              <a:gd name="connsiteX13470" fmla="*/ 960961 w 4826000"/>
              <a:gd name="connsiteY13470" fmla="*/ 5567247 h 6857957"/>
              <a:gd name="connsiteX13471" fmla="*/ 960961 w 4826000"/>
              <a:gd name="connsiteY13471" fmla="*/ 5568133 h 6857957"/>
              <a:gd name="connsiteX13472" fmla="*/ 960961 w 4826000"/>
              <a:gd name="connsiteY13472" fmla="*/ 5569315 h 6857957"/>
              <a:gd name="connsiteX13473" fmla="*/ 961873 w 4826000"/>
              <a:gd name="connsiteY13473" fmla="*/ 5570496 h 6857957"/>
              <a:gd name="connsiteX13474" fmla="*/ 958524 w 4826000"/>
              <a:gd name="connsiteY13474" fmla="*/ 5570201 h 6857957"/>
              <a:gd name="connsiteX13475" fmla="*/ 955480 w 4826000"/>
              <a:gd name="connsiteY13475" fmla="*/ 5569906 h 6857957"/>
              <a:gd name="connsiteX13476" fmla="*/ 953349 w 4826000"/>
              <a:gd name="connsiteY13476" fmla="*/ 5569315 h 6857957"/>
              <a:gd name="connsiteX13477" fmla="*/ 952131 w 4826000"/>
              <a:gd name="connsiteY13477" fmla="*/ 5568429 h 6857957"/>
              <a:gd name="connsiteX13478" fmla="*/ 951217 w 4826000"/>
              <a:gd name="connsiteY13478" fmla="*/ 5567543 h 6857957"/>
              <a:gd name="connsiteX13479" fmla="*/ 950914 w 4826000"/>
              <a:gd name="connsiteY13479" fmla="*/ 5566361 h 6857957"/>
              <a:gd name="connsiteX13480" fmla="*/ 951217 w 4826000"/>
              <a:gd name="connsiteY13480" fmla="*/ 5565180 h 6857957"/>
              <a:gd name="connsiteX13481" fmla="*/ 951826 w 4826000"/>
              <a:gd name="connsiteY13481" fmla="*/ 5563703 h 6857957"/>
              <a:gd name="connsiteX13482" fmla="*/ 953044 w 4826000"/>
              <a:gd name="connsiteY13482" fmla="*/ 5562522 h 6857957"/>
              <a:gd name="connsiteX13483" fmla="*/ 954871 w 4826000"/>
              <a:gd name="connsiteY13483" fmla="*/ 5561340 h 6857957"/>
              <a:gd name="connsiteX13484" fmla="*/ 956698 w 4826000"/>
              <a:gd name="connsiteY13484" fmla="*/ 5560454 h 6857957"/>
              <a:gd name="connsiteX13485" fmla="*/ 959438 w 4826000"/>
              <a:gd name="connsiteY13485" fmla="*/ 5559568 h 6857957"/>
              <a:gd name="connsiteX13486" fmla="*/ 962177 w 4826000"/>
              <a:gd name="connsiteY13486" fmla="*/ 5558682 h 6857957"/>
              <a:gd name="connsiteX13487" fmla="*/ 965222 w 4826000"/>
              <a:gd name="connsiteY13487" fmla="*/ 5558092 h 6857957"/>
              <a:gd name="connsiteX13488" fmla="*/ 3533776 w 4826000"/>
              <a:gd name="connsiteY13488" fmla="*/ 5556208 h 6857957"/>
              <a:gd name="connsiteX13489" fmla="*/ 3536882 w 4826000"/>
              <a:gd name="connsiteY13489" fmla="*/ 5556208 h 6857957"/>
              <a:gd name="connsiteX13490" fmla="*/ 3539677 w 4826000"/>
              <a:gd name="connsiteY13490" fmla="*/ 5556526 h 6857957"/>
              <a:gd name="connsiteX13491" fmla="*/ 3541852 w 4826000"/>
              <a:gd name="connsiteY13491" fmla="*/ 5557161 h 6857957"/>
              <a:gd name="connsiteX13492" fmla="*/ 3543715 w 4826000"/>
              <a:gd name="connsiteY13492" fmla="*/ 5557796 h 6857957"/>
              <a:gd name="connsiteX13493" fmla="*/ 3544958 w 4826000"/>
              <a:gd name="connsiteY13493" fmla="*/ 5558748 h 6857957"/>
              <a:gd name="connsiteX13494" fmla="*/ 3546511 w 4826000"/>
              <a:gd name="connsiteY13494" fmla="*/ 5559701 h 6857957"/>
              <a:gd name="connsiteX13495" fmla="*/ 3547443 w 4826000"/>
              <a:gd name="connsiteY13495" fmla="*/ 5560971 h 6857957"/>
              <a:gd name="connsiteX13496" fmla="*/ 3548064 w 4826000"/>
              <a:gd name="connsiteY13496" fmla="*/ 5562241 h 6857957"/>
              <a:gd name="connsiteX13497" fmla="*/ 3548064 w 4826000"/>
              <a:gd name="connsiteY13497" fmla="*/ 5563828 h 6857957"/>
              <a:gd name="connsiteX13498" fmla="*/ 3548064 w 4826000"/>
              <a:gd name="connsiteY13498" fmla="*/ 5565416 h 6857957"/>
              <a:gd name="connsiteX13499" fmla="*/ 3547753 w 4826000"/>
              <a:gd name="connsiteY13499" fmla="*/ 5566686 h 6857957"/>
              <a:gd name="connsiteX13500" fmla="*/ 3547443 w 4826000"/>
              <a:gd name="connsiteY13500" fmla="*/ 5567956 h 6857957"/>
              <a:gd name="connsiteX13501" fmla="*/ 3546511 w 4826000"/>
              <a:gd name="connsiteY13501" fmla="*/ 5568908 h 6857957"/>
              <a:gd name="connsiteX13502" fmla="*/ 3545268 w 4826000"/>
              <a:gd name="connsiteY13502" fmla="*/ 5570178 h 6857957"/>
              <a:gd name="connsiteX13503" fmla="*/ 3544026 w 4826000"/>
              <a:gd name="connsiteY13503" fmla="*/ 5571448 h 6857957"/>
              <a:gd name="connsiteX13504" fmla="*/ 3542783 w 4826000"/>
              <a:gd name="connsiteY13504" fmla="*/ 5572083 h 6857957"/>
              <a:gd name="connsiteX13505" fmla="*/ 3540609 w 4826000"/>
              <a:gd name="connsiteY13505" fmla="*/ 5572083 h 6857957"/>
              <a:gd name="connsiteX13506" fmla="*/ 3538435 w 4826000"/>
              <a:gd name="connsiteY13506" fmla="*/ 5571766 h 6857957"/>
              <a:gd name="connsiteX13507" fmla="*/ 3536882 w 4826000"/>
              <a:gd name="connsiteY13507" fmla="*/ 5571131 h 6857957"/>
              <a:gd name="connsiteX13508" fmla="*/ 3535950 w 4826000"/>
              <a:gd name="connsiteY13508" fmla="*/ 5570178 h 6857957"/>
              <a:gd name="connsiteX13509" fmla="*/ 3535329 w 4826000"/>
              <a:gd name="connsiteY13509" fmla="*/ 5569226 h 6857957"/>
              <a:gd name="connsiteX13510" fmla="*/ 3535018 w 4826000"/>
              <a:gd name="connsiteY13510" fmla="*/ 5568273 h 6857957"/>
              <a:gd name="connsiteX13511" fmla="*/ 3534708 w 4826000"/>
              <a:gd name="connsiteY13511" fmla="*/ 5565733 h 6857957"/>
              <a:gd name="connsiteX13512" fmla="*/ 3535018 w 4826000"/>
              <a:gd name="connsiteY13512" fmla="*/ 5560336 h 6857957"/>
              <a:gd name="connsiteX13513" fmla="*/ 3534708 w 4826000"/>
              <a:gd name="connsiteY13513" fmla="*/ 5558113 h 6857957"/>
              <a:gd name="connsiteX13514" fmla="*/ 3534397 w 4826000"/>
              <a:gd name="connsiteY13514" fmla="*/ 5557161 h 6857957"/>
              <a:gd name="connsiteX13515" fmla="*/ 2373239 w 4826000"/>
              <a:gd name="connsiteY13515" fmla="*/ 5553033 h 6857957"/>
              <a:gd name="connsiteX13516" fmla="*/ 2380457 w 4826000"/>
              <a:gd name="connsiteY13516" fmla="*/ 5554610 h 6857957"/>
              <a:gd name="connsiteX13517" fmla="*/ 2383910 w 4826000"/>
              <a:gd name="connsiteY13517" fmla="*/ 5555241 h 6857957"/>
              <a:gd name="connsiteX13518" fmla="*/ 2387362 w 4826000"/>
              <a:gd name="connsiteY13518" fmla="*/ 5556502 h 6857957"/>
              <a:gd name="connsiteX13519" fmla="*/ 2389871 w 4826000"/>
              <a:gd name="connsiteY13519" fmla="*/ 5557763 h 6857957"/>
              <a:gd name="connsiteX13520" fmla="*/ 2392068 w 4826000"/>
              <a:gd name="connsiteY13520" fmla="*/ 5559340 h 6857957"/>
              <a:gd name="connsiteX13521" fmla="*/ 2392695 w 4826000"/>
              <a:gd name="connsiteY13521" fmla="*/ 5559970 h 6857957"/>
              <a:gd name="connsiteX13522" fmla="*/ 2393323 w 4826000"/>
              <a:gd name="connsiteY13522" fmla="*/ 5560916 h 6857957"/>
              <a:gd name="connsiteX13523" fmla="*/ 2393637 w 4826000"/>
              <a:gd name="connsiteY13523" fmla="*/ 5562178 h 6857957"/>
              <a:gd name="connsiteX13524" fmla="*/ 2393951 w 4826000"/>
              <a:gd name="connsiteY13524" fmla="*/ 5563124 h 6857957"/>
              <a:gd name="connsiteX13525" fmla="*/ 2390185 w 4826000"/>
              <a:gd name="connsiteY13525" fmla="*/ 5564700 h 6857957"/>
              <a:gd name="connsiteX13526" fmla="*/ 2387362 w 4826000"/>
              <a:gd name="connsiteY13526" fmla="*/ 5566277 h 6857957"/>
              <a:gd name="connsiteX13527" fmla="*/ 2384850 w 4826000"/>
              <a:gd name="connsiteY13527" fmla="*/ 5568169 h 6857957"/>
              <a:gd name="connsiteX13528" fmla="*/ 2383595 w 4826000"/>
              <a:gd name="connsiteY13528" fmla="*/ 5570061 h 6857957"/>
              <a:gd name="connsiteX13529" fmla="*/ 2382340 w 4826000"/>
              <a:gd name="connsiteY13529" fmla="*/ 5572584 h 6857957"/>
              <a:gd name="connsiteX13530" fmla="*/ 2381713 w 4826000"/>
              <a:gd name="connsiteY13530" fmla="*/ 5575106 h 6857957"/>
              <a:gd name="connsiteX13531" fmla="*/ 2381398 w 4826000"/>
              <a:gd name="connsiteY13531" fmla="*/ 5577629 h 6857957"/>
              <a:gd name="connsiteX13532" fmla="*/ 2381398 w 4826000"/>
              <a:gd name="connsiteY13532" fmla="*/ 5580467 h 6857957"/>
              <a:gd name="connsiteX13533" fmla="*/ 2381398 w 4826000"/>
              <a:gd name="connsiteY13533" fmla="*/ 5585827 h 6857957"/>
              <a:gd name="connsiteX13534" fmla="*/ 2381084 w 4826000"/>
              <a:gd name="connsiteY13534" fmla="*/ 5588350 h 6857957"/>
              <a:gd name="connsiteX13535" fmla="*/ 2380771 w 4826000"/>
              <a:gd name="connsiteY13535" fmla="*/ 5590873 h 6857957"/>
              <a:gd name="connsiteX13536" fmla="*/ 2379516 w 4826000"/>
              <a:gd name="connsiteY13536" fmla="*/ 5593395 h 6857957"/>
              <a:gd name="connsiteX13537" fmla="*/ 2378261 w 4826000"/>
              <a:gd name="connsiteY13537" fmla="*/ 5595603 h 6857957"/>
              <a:gd name="connsiteX13538" fmla="*/ 2376691 w 4826000"/>
              <a:gd name="connsiteY13538" fmla="*/ 5597495 h 6857957"/>
              <a:gd name="connsiteX13539" fmla="*/ 2374180 w 4826000"/>
              <a:gd name="connsiteY13539" fmla="*/ 5599071 h 6857957"/>
              <a:gd name="connsiteX13540" fmla="*/ 2371984 w 4826000"/>
              <a:gd name="connsiteY13540" fmla="*/ 5598125 h 6857957"/>
              <a:gd name="connsiteX13541" fmla="*/ 2370415 w 4826000"/>
              <a:gd name="connsiteY13541" fmla="*/ 5597179 h 6857957"/>
              <a:gd name="connsiteX13542" fmla="*/ 2369473 w 4826000"/>
              <a:gd name="connsiteY13542" fmla="*/ 5595918 h 6857957"/>
              <a:gd name="connsiteX13543" fmla="*/ 2368218 w 4826000"/>
              <a:gd name="connsiteY13543" fmla="*/ 5594657 h 6857957"/>
              <a:gd name="connsiteX13544" fmla="*/ 2367590 w 4826000"/>
              <a:gd name="connsiteY13544" fmla="*/ 5593395 h 6857957"/>
              <a:gd name="connsiteX13545" fmla="*/ 2367277 w 4826000"/>
              <a:gd name="connsiteY13545" fmla="*/ 5591819 h 6857957"/>
              <a:gd name="connsiteX13546" fmla="*/ 2366963 w 4826000"/>
              <a:gd name="connsiteY13546" fmla="*/ 5590242 h 6857957"/>
              <a:gd name="connsiteX13547" fmla="*/ 2366963 w 4826000"/>
              <a:gd name="connsiteY13547" fmla="*/ 5588981 h 6857957"/>
              <a:gd name="connsiteX13548" fmla="*/ 2367277 w 4826000"/>
              <a:gd name="connsiteY13548" fmla="*/ 5586143 h 6857957"/>
              <a:gd name="connsiteX13549" fmla="*/ 2368218 w 4826000"/>
              <a:gd name="connsiteY13549" fmla="*/ 5582674 h 6857957"/>
              <a:gd name="connsiteX13550" fmla="*/ 2369787 w 4826000"/>
              <a:gd name="connsiteY13550" fmla="*/ 5579521 h 6857957"/>
              <a:gd name="connsiteX13551" fmla="*/ 2371356 w 4826000"/>
              <a:gd name="connsiteY13551" fmla="*/ 5576368 h 6857957"/>
              <a:gd name="connsiteX13552" fmla="*/ 2374808 w 4826000"/>
              <a:gd name="connsiteY13552" fmla="*/ 5569746 h 6857957"/>
              <a:gd name="connsiteX13553" fmla="*/ 2376064 w 4826000"/>
              <a:gd name="connsiteY13553" fmla="*/ 5566592 h 6857957"/>
              <a:gd name="connsiteX13554" fmla="*/ 2377005 w 4826000"/>
              <a:gd name="connsiteY13554" fmla="*/ 5563754 h 6857957"/>
              <a:gd name="connsiteX13555" fmla="*/ 2377319 w 4826000"/>
              <a:gd name="connsiteY13555" fmla="*/ 5560601 h 6857957"/>
              <a:gd name="connsiteX13556" fmla="*/ 2377319 w 4826000"/>
              <a:gd name="connsiteY13556" fmla="*/ 5559340 h 6857957"/>
              <a:gd name="connsiteX13557" fmla="*/ 2377005 w 4826000"/>
              <a:gd name="connsiteY13557" fmla="*/ 5558079 h 6857957"/>
              <a:gd name="connsiteX13558" fmla="*/ 2376377 w 4826000"/>
              <a:gd name="connsiteY13558" fmla="*/ 5556817 h 6857957"/>
              <a:gd name="connsiteX13559" fmla="*/ 2375750 w 4826000"/>
              <a:gd name="connsiteY13559" fmla="*/ 5555241 h 6857957"/>
              <a:gd name="connsiteX13560" fmla="*/ 2374494 w 4826000"/>
              <a:gd name="connsiteY13560" fmla="*/ 5553979 h 6857957"/>
              <a:gd name="connsiteX13561" fmla="*/ 4222825 w 4826000"/>
              <a:gd name="connsiteY13561" fmla="*/ 5545096 h 6857957"/>
              <a:gd name="connsiteX13562" fmla="*/ 4224597 w 4826000"/>
              <a:gd name="connsiteY13562" fmla="*/ 5545430 h 6857957"/>
              <a:gd name="connsiteX13563" fmla="*/ 4226369 w 4826000"/>
              <a:gd name="connsiteY13563" fmla="*/ 5546433 h 6857957"/>
              <a:gd name="connsiteX13564" fmla="*/ 4228141 w 4826000"/>
              <a:gd name="connsiteY13564" fmla="*/ 5547770 h 6857957"/>
              <a:gd name="connsiteX13565" fmla="*/ 4229323 w 4826000"/>
              <a:gd name="connsiteY13565" fmla="*/ 5549441 h 6857957"/>
              <a:gd name="connsiteX13566" fmla="*/ 4230209 w 4826000"/>
              <a:gd name="connsiteY13566" fmla="*/ 5551112 h 6857957"/>
              <a:gd name="connsiteX13567" fmla="*/ 4231095 w 4826000"/>
              <a:gd name="connsiteY13567" fmla="*/ 5553117 h 6857957"/>
              <a:gd name="connsiteX13568" fmla="*/ 4231686 w 4826000"/>
              <a:gd name="connsiteY13568" fmla="*/ 5555123 h 6857957"/>
              <a:gd name="connsiteX13569" fmla="*/ 4232276 w 4826000"/>
              <a:gd name="connsiteY13569" fmla="*/ 5557796 h 6857957"/>
              <a:gd name="connsiteX13570" fmla="*/ 4232276 w 4826000"/>
              <a:gd name="connsiteY13570" fmla="*/ 5559802 h 6857957"/>
              <a:gd name="connsiteX13571" fmla="*/ 4232276 w 4826000"/>
              <a:gd name="connsiteY13571" fmla="*/ 5561807 h 6857957"/>
              <a:gd name="connsiteX13572" fmla="*/ 4231981 w 4826000"/>
              <a:gd name="connsiteY13572" fmla="*/ 5563812 h 6857957"/>
              <a:gd name="connsiteX13573" fmla="*/ 4231686 w 4826000"/>
              <a:gd name="connsiteY13573" fmla="*/ 5565817 h 6857957"/>
              <a:gd name="connsiteX13574" fmla="*/ 4230800 w 4826000"/>
              <a:gd name="connsiteY13574" fmla="*/ 5567488 h 6857957"/>
              <a:gd name="connsiteX13575" fmla="*/ 4229618 w 4826000"/>
              <a:gd name="connsiteY13575" fmla="*/ 5568825 h 6857957"/>
              <a:gd name="connsiteX13576" fmla="*/ 4228437 w 4826000"/>
              <a:gd name="connsiteY13576" fmla="*/ 5569828 h 6857957"/>
              <a:gd name="connsiteX13577" fmla="*/ 4226665 w 4826000"/>
              <a:gd name="connsiteY13577" fmla="*/ 5570496 h 6857957"/>
              <a:gd name="connsiteX13578" fmla="*/ 4226665 w 4826000"/>
              <a:gd name="connsiteY13578" fmla="*/ 5568157 h 6857957"/>
              <a:gd name="connsiteX13579" fmla="*/ 4226369 w 4826000"/>
              <a:gd name="connsiteY13579" fmla="*/ 5566152 h 6857957"/>
              <a:gd name="connsiteX13580" fmla="*/ 4225779 w 4826000"/>
              <a:gd name="connsiteY13580" fmla="*/ 5564480 h 6857957"/>
              <a:gd name="connsiteX13581" fmla="*/ 4225188 w 4826000"/>
              <a:gd name="connsiteY13581" fmla="*/ 5562475 h 6857957"/>
              <a:gd name="connsiteX13582" fmla="*/ 4223711 w 4826000"/>
              <a:gd name="connsiteY13582" fmla="*/ 5559467 h 6857957"/>
              <a:gd name="connsiteX13583" fmla="*/ 4221939 w 4826000"/>
              <a:gd name="connsiteY13583" fmla="*/ 5556794 h 6857957"/>
              <a:gd name="connsiteX13584" fmla="*/ 4220167 w 4826000"/>
              <a:gd name="connsiteY13584" fmla="*/ 5553786 h 6857957"/>
              <a:gd name="connsiteX13585" fmla="*/ 4219872 w 4826000"/>
              <a:gd name="connsiteY13585" fmla="*/ 5552449 h 6857957"/>
              <a:gd name="connsiteX13586" fmla="*/ 4219576 w 4826000"/>
              <a:gd name="connsiteY13586" fmla="*/ 5551446 h 6857957"/>
              <a:gd name="connsiteX13587" fmla="*/ 4219872 w 4826000"/>
              <a:gd name="connsiteY13587" fmla="*/ 5550109 h 6857957"/>
              <a:gd name="connsiteX13588" fmla="*/ 4220462 w 4826000"/>
              <a:gd name="connsiteY13588" fmla="*/ 5548104 h 6857957"/>
              <a:gd name="connsiteX13589" fmla="*/ 4221644 w 4826000"/>
              <a:gd name="connsiteY13589" fmla="*/ 5546767 h 6857957"/>
              <a:gd name="connsiteX13590" fmla="*/ 2429562 w 4826000"/>
              <a:gd name="connsiteY13590" fmla="*/ 5543508 h 6857957"/>
              <a:gd name="connsiteX13591" fmla="*/ 2432127 w 4826000"/>
              <a:gd name="connsiteY13591" fmla="*/ 5543508 h 6857957"/>
              <a:gd name="connsiteX13592" fmla="*/ 2433729 w 4826000"/>
              <a:gd name="connsiteY13592" fmla="*/ 5544131 h 6857957"/>
              <a:gd name="connsiteX13593" fmla="*/ 2435012 w 4826000"/>
              <a:gd name="connsiteY13593" fmla="*/ 5545065 h 6857957"/>
              <a:gd name="connsiteX13594" fmla="*/ 2435653 w 4826000"/>
              <a:gd name="connsiteY13594" fmla="*/ 5545998 h 6857957"/>
              <a:gd name="connsiteX13595" fmla="*/ 2436294 w 4826000"/>
              <a:gd name="connsiteY13595" fmla="*/ 5547244 h 6857957"/>
              <a:gd name="connsiteX13596" fmla="*/ 2436615 w 4826000"/>
              <a:gd name="connsiteY13596" fmla="*/ 5548800 h 6857957"/>
              <a:gd name="connsiteX13597" fmla="*/ 2437256 w 4826000"/>
              <a:gd name="connsiteY13597" fmla="*/ 5551290 h 6857957"/>
              <a:gd name="connsiteX13598" fmla="*/ 2437576 w 4826000"/>
              <a:gd name="connsiteY13598" fmla="*/ 5551601 h 6857957"/>
              <a:gd name="connsiteX13599" fmla="*/ 2438538 w 4826000"/>
              <a:gd name="connsiteY13599" fmla="*/ 5552224 h 6857957"/>
              <a:gd name="connsiteX13600" fmla="*/ 2440141 w 4826000"/>
              <a:gd name="connsiteY13600" fmla="*/ 5552846 h 6857957"/>
              <a:gd name="connsiteX13601" fmla="*/ 2442385 w 4826000"/>
              <a:gd name="connsiteY13601" fmla="*/ 5553158 h 6857957"/>
              <a:gd name="connsiteX13602" fmla="*/ 2444949 w 4826000"/>
              <a:gd name="connsiteY13602" fmla="*/ 5553158 h 6857957"/>
              <a:gd name="connsiteX13603" fmla="*/ 2457451 w 4826000"/>
              <a:gd name="connsiteY13603" fmla="*/ 5553158 h 6857957"/>
              <a:gd name="connsiteX13604" fmla="*/ 2457451 w 4826000"/>
              <a:gd name="connsiteY13604" fmla="*/ 5554092 h 6857957"/>
              <a:gd name="connsiteX13605" fmla="*/ 2456810 w 4826000"/>
              <a:gd name="connsiteY13605" fmla="*/ 5555025 h 6857957"/>
              <a:gd name="connsiteX13606" fmla="*/ 2456169 w 4826000"/>
              <a:gd name="connsiteY13606" fmla="*/ 5556271 h 6857957"/>
              <a:gd name="connsiteX13607" fmla="*/ 2454886 w 4826000"/>
              <a:gd name="connsiteY13607" fmla="*/ 5556893 h 6857957"/>
              <a:gd name="connsiteX13608" fmla="*/ 2451681 w 4826000"/>
              <a:gd name="connsiteY13608" fmla="*/ 5557827 h 6857957"/>
              <a:gd name="connsiteX13609" fmla="*/ 2447834 w 4826000"/>
              <a:gd name="connsiteY13609" fmla="*/ 5558449 h 6857957"/>
              <a:gd name="connsiteX13610" fmla="*/ 2443026 w 4826000"/>
              <a:gd name="connsiteY13610" fmla="*/ 5559072 h 6857957"/>
              <a:gd name="connsiteX13611" fmla="*/ 2437576 w 4826000"/>
              <a:gd name="connsiteY13611" fmla="*/ 5559383 h 6857957"/>
              <a:gd name="connsiteX13612" fmla="*/ 2425716 w 4826000"/>
              <a:gd name="connsiteY13612" fmla="*/ 5559383 h 6857957"/>
              <a:gd name="connsiteX13613" fmla="*/ 2424754 w 4826000"/>
              <a:gd name="connsiteY13613" fmla="*/ 5558138 h 6857957"/>
              <a:gd name="connsiteX13614" fmla="*/ 2424433 w 4826000"/>
              <a:gd name="connsiteY13614" fmla="*/ 5556893 h 6857957"/>
              <a:gd name="connsiteX13615" fmla="*/ 2424113 w 4826000"/>
              <a:gd name="connsiteY13615" fmla="*/ 5555337 h 6857957"/>
              <a:gd name="connsiteX13616" fmla="*/ 2424113 w 4826000"/>
              <a:gd name="connsiteY13616" fmla="*/ 5554403 h 6857957"/>
              <a:gd name="connsiteX13617" fmla="*/ 2424433 w 4826000"/>
              <a:gd name="connsiteY13617" fmla="*/ 5553469 h 6857957"/>
              <a:gd name="connsiteX13618" fmla="*/ 2424754 w 4826000"/>
              <a:gd name="connsiteY13618" fmla="*/ 5552535 h 6857957"/>
              <a:gd name="connsiteX13619" fmla="*/ 2425716 w 4826000"/>
              <a:gd name="connsiteY13619" fmla="*/ 5550668 h 6857957"/>
              <a:gd name="connsiteX13620" fmla="*/ 2427318 w 4826000"/>
              <a:gd name="connsiteY13620" fmla="*/ 5549111 h 6857957"/>
              <a:gd name="connsiteX13621" fmla="*/ 2428601 w 4826000"/>
              <a:gd name="connsiteY13621" fmla="*/ 5547244 h 6857957"/>
              <a:gd name="connsiteX13622" fmla="*/ 2429562 w 4826000"/>
              <a:gd name="connsiteY13622" fmla="*/ 5545376 h 6857957"/>
              <a:gd name="connsiteX13623" fmla="*/ 2429562 w 4826000"/>
              <a:gd name="connsiteY13623" fmla="*/ 5544442 h 6857957"/>
              <a:gd name="connsiteX13624" fmla="*/ 2162592 w 4826000"/>
              <a:gd name="connsiteY13624" fmla="*/ 5540333 h 6857957"/>
              <a:gd name="connsiteX13625" fmla="*/ 2168573 w 4826000"/>
              <a:gd name="connsiteY13625" fmla="*/ 5542238 h 6857957"/>
              <a:gd name="connsiteX13626" fmla="*/ 2173295 w 4826000"/>
              <a:gd name="connsiteY13626" fmla="*/ 5544143 h 6857957"/>
              <a:gd name="connsiteX13627" fmla="*/ 2178017 w 4826000"/>
              <a:gd name="connsiteY13627" fmla="*/ 5546048 h 6857957"/>
              <a:gd name="connsiteX13628" fmla="*/ 2181479 w 4826000"/>
              <a:gd name="connsiteY13628" fmla="*/ 5548271 h 6857957"/>
              <a:gd name="connsiteX13629" fmla="*/ 2184627 w 4826000"/>
              <a:gd name="connsiteY13629" fmla="*/ 5550811 h 6857957"/>
              <a:gd name="connsiteX13630" fmla="*/ 2186831 w 4826000"/>
              <a:gd name="connsiteY13630" fmla="*/ 5553351 h 6857957"/>
              <a:gd name="connsiteX13631" fmla="*/ 2188720 w 4826000"/>
              <a:gd name="connsiteY13631" fmla="*/ 5555573 h 6857957"/>
              <a:gd name="connsiteX13632" fmla="*/ 2190295 w 4826000"/>
              <a:gd name="connsiteY13632" fmla="*/ 5558431 h 6857957"/>
              <a:gd name="connsiteX13633" fmla="*/ 2191553 w 4826000"/>
              <a:gd name="connsiteY13633" fmla="*/ 5560971 h 6857957"/>
              <a:gd name="connsiteX13634" fmla="*/ 2192182 w 4826000"/>
              <a:gd name="connsiteY13634" fmla="*/ 5563511 h 6857957"/>
              <a:gd name="connsiteX13635" fmla="*/ 2193127 w 4826000"/>
              <a:gd name="connsiteY13635" fmla="*/ 5568908 h 6857957"/>
              <a:gd name="connsiteX13636" fmla="*/ 2193757 w 4826000"/>
              <a:gd name="connsiteY13636" fmla="*/ 5573671 h 6857957"/>
              <a:gd name="connsiteX13637" fmla="*/ 2194386 w 4826000"/>
              <a:gd name="connsiteY13637" fmla="*/ 5577798 h 6857957"/>
              <a:gd name="connsiteX13638" fmla="*/ 2189664 w 4826000"/>
              <a:gd name="connsiteY13638" fmla="*/ 5576528 h 6857957"/>
              <a:gd name="connsiteX13639" fmla="*/ 2183368 w 4826000"/>
              <a:gd name="connsiteY13639" fmla="*/ 5575893 h 6857957"/>
              <a:gd name="connsiteX13640" fmla="*/ 2176443 w 4826000"/>
              <a:gd name="connsiteY13640" fmla="*/ 5575576 h 6857957"/>
              <a:gd name="connsiteX13641" fmla="*/ 2168258 w 4826000"/>
              <a:gd name="connsiteY13641" fmla="*/ 5575893 h 6857957"/>
              <a:gd name="connsiteX13642" fmla="*/ 2169832 w 4826000"/>
              <a:gd name="connsiteY13642" fmla="*/ 5574941 h 6857957"/>
              <a:gd name="connsiteX13643" fmla="*/ 2172036 w 4826000"/>
              <a:gd name="connsiteY13643" fmla="*/ 5573988 h 6857957"/>
              <a:gd name="connsiteX13644" fmla="*/ 2176443 w 4826000"/>
              <a:gd name="connsiteY13644" fmla="*/ 5572718 h 6857957"/>
              <a:gd name="connsiteX13645" fmla="*/ 2178331 w 4826000"/>
              <a:gd name="connsiteY13645" fmla="*/ 5571766 h 6857957"/>
              <a:gd name="connsiteX13646" fmla="*/ 2179592 w 4826000"/>
              <a:gd name="connsiteY13646" fmla="*/ 5570496 h 6857957"/>
              <a:gd name="connsiteX13647" fmla="*/ 2179905 w 4826000"/>
              <a:gd name="connsiteY13647" fmla="*/ 5569861 h 6857957"/>
              <a:gd name="connsiteX13648" fmla="*/ 2180220 w 4826000"/>
              <a:gd name="connsiteY13648" fmla="*/ 5568908 h 6857957"/>
              <a:gd name="connsiteX13649" fmla="*/ 2179905 w 4826000"/>
              <a:gd name="connsiteY13649" fmla="*/ 5568273 h 6857957"/>
              <a:gd name="connsiteX13650" fmla="*/ 2179592 w 4826000"/>
              <a:gd name="connsiteY13650" fmla="*/ 5567321 h 6857957"/>
              <a:gd name="connsiteX13651" fmla="*/ 2179276 w 4826000"/>
              <a:gd name="connsiteY13651" fmla="*/ 5566368 h 6857957"/>
              <a:gd name="connsiteX13652" fmla="*/ 2178331 w 4826000"/>
              <a:gd name="connsiteY13652" fmla="*/ 5565416 h 6857957"/>
              <a:gd name="connsiteX13653" fmla="*/ 2177072 w 4826000"/>
              <a:gd name="connsiteY13653" fmla="*/ 5564781 h 6857957"/>
              <a:gd name="connsiteX13654" fmla="*/ 2175498 w 4826000"/>
              <a:gd name="connsiteY13654" fmla="*/ 5564463 h 6857957"/>
              <a:gd name="connsiteX13655" fmla="*/ 2171721 w 4826000"/>
              <a:gd name="connsiteY13655" fmla="*/ 5564463 h 6857957"/>
              <a:gd name="connsiteX13656" fmla="*/ 2167628 w 4826000"/>
              <a:gd name="connsiteY13656" fmla="*/ 5565098 h 6857957"/>
              <a:gd name="connsiteX13657" fmla="*/ 2163222 w 4826000"/>
              <a:gd name="connsiteY13657" fmla="*/ 5565733 h 6857957"/>
              <a:gd name="connsiteX13658" fmla="*/ 2159129 w 4826000"/>
              <a:gd name="connsiteY13658" fmla="*/ 5566686 h 6857957"/>
              <a:gd name="connsiteX13659" fmla="*/ 2154093 w 4826000"/>
              <a:gd name="connsiteY13659" fmla="*/ 5567956 h 6857957"/>
              <a:gd name="connsiteX13660" fmla="*/ 2153463 w 4826000"/>
              <a:gd name="connsiteY13660" fmla="*/ 5569226 h 6857957"/>
              <a:gd name="connsiteX13661" fmla="*/ 2153778 w 4826000"/>
              <a:gd name="connsiteY13661" fmla="*/ 5570496 h 6857957"/>
              <a:gd name="connsiteX13662" fmla="*/ 2154407 w 4826000"/>
              <a:gd name="connsiteY13662" fmla="*/ 5571766 h 6857957"/>
              <a:gd name="connsiteX13663" fmla="*/ 2155981 w 4826000"/>
              <a:gd name="connsiteY13663" fmla="*/ 5572718 h 6857957"/>
              <a:gd name="connsiteX13664" fmla="*/ 2159444 w 4826000"/>
              <a:gd name="connsiteY13664" fmla="*/ 5574306 h 6857957"/>
              <a:gd name="connsiteX13665" fmla="*/ 2163851 w 4826000"/>
              <a:gd name="connsiteY13665" fmla="*/ 5575576 h 6857957"/>
              <a:gd name="connsiteX13666" fmla="*/ 2167628 w 4826000"/>
              <a:gd name="connsiteY13666" fmla="*/ 5576846 h 6857957"/>
              <a:gd name="connsiteX13667" fmla="*/ 2168888 w 4826000"/>
              <a:gd name="connsiteY13667" fmla="*/ 5577798 h 6857957"/>
              <a:gd name="connsiteX13668" fmla="*/ 2169202 w 4826000"/>
              <a:gd name="connsiteY13668" fmla="*/ 5578433 h 6857957"/>
              <a:gd name="connsiteX13669" fmla="*/ 2169202 w 4826000"/>
              <a:gd name="connsiteY13669" fmla="*/ 5579068 h 6857957"/>
              <a:gd name="connsiteX13670" fmla="*/ 2169202 w 4826000"/>
              <a:gd name="connsiteY13670" fmla="*/ 5579386 h 6857957"/>
              <a:gd name="connsiteX13671" fmla="*/ 2168258 w 4826000"/>
              <a:gd name="connsiteY13671" fmla="*/ 5580021 h 6857957"/>
              <a:gd name="connsiteX13672" fmla="*/ 2165740 w 4826000"/>
              <a:gd name="connsiteY13672" fmla="*/ 5580656 h 6857957"/>
              <a:gd name="connsiteX13673" fmla="*/ 2162907 w 4826000"/>
              <a:gd name="connsiteY13673" fmla="*/ 5581608 h 6857957"/>
              <a:gd name="connsiteX13674" fmla="*/ 2162907 w 4826000"/>
              <a:gd name="connsiteY13674" fmla="*/ 5582878 h 6857957"/>
              <a:gd name="connsiteX13675" fmla="*/ 2163222 w 4826000"/>
              <a:gd name="connsiteY13675" fmla="*/ 5583513 h 6857957"/>
              <a:gd name="connsiteX13676" fmla="*/ 2164166 w 4826000"/>
              <a:gd name="connsiteY13676" fmla="*/ 5584148 h 6857957"/>
              <a:gd name="connsiteX13677" fmla="*/ 2165110 w 4826000"/>
              <a:gd name="connsiteY13677" fmla="*/ 5584148 h 6857957"/>
              <a:gd name="connsiteX13678" fmla="*/ 2168258 w 4826000"/>
              <a:gd name="connsiteY13678" fmla="*/ 5583513 h 6857957"/>
              <a:gd name="connsiteX13679" fmla="*/ 2171407 w 4826000"/>
              <a:gd name="connsiteY13679" fmla="*/ 5582243 h 6857957"/>
              <a:gd name="connsiteX13680" fmla="*/ 2175184 w 4826000"/>
              <a:gd name="connsiteY13680" fmla="*/ 5580973 h 6857957"/>
              <a:gd name="connsiteX13681" fmla="*/ 2176757 w 4826000"/>
              <a:gd name="connsiteY13681" fmla="*/ 5580656 h 6857957"/>
              <a:gd name="connsiteX13682" fmla="*/ 2178331 w 4826000"/>
              <a:gd name="connsiteY13682" fmla="*/ 5580656 h 6857957"/>
              <a:gd name="connsiteX13683" fmla="*/ 2179592 w 4826000"/>
              <a:gd name="connsiteY13683" fmla="*/ 5580656 h 6857957"/>
              <a:gd name="connsiteX13684" fmla="*/ 2180851 w 4826000"/>
              <a:gd name="connsiteY13684" fmla="*/ 5581291 h 6857957"/>
              <a:gd name="connsiteX13685" fmla="*/ 2182110 w 4826000"/>
              <a:gd name="connsiteY13685" fmla="*/ 5582243 h 6857957"/>
              <a:gd name="connsiteX13686" fmla="*/ 2182424 w 4826000"/>
              <a:gd name="connsiteY13686" fmla="*/ 5583513 h 6857957"/>
              <a:gd name="connsiteX13687" fmla="*/ 2182739 w 4826000"/>
              <a:gd name="connsiteY13687" fmla="*/ 5585101 h 6857957"/>
              <a:gd name="connsiteX13688" fmla="*/ 2182424 w 4826000"/>
              <a:gd name="connsiteY13688" fmla="*/ 5586688 h 6857957"/>
              <a:gd name="connsiteX13689" fmla="*/ 2181165 w 4826000"/>
              <a:gd name="connsiteY13689" fmla="*/ 5587323 h 6857957"/>
              <a:gd name="connsiteX13690" fmla="*/ 2179905 w 4826000"/>
              <a:gd name="connsiteY13690" fmla="*/ 5587958 h 6857957"/>
              <a:gd name="connsiteX13691" fmla="*/ 2178017 w 4826000"/>
              <a:gd name="connsiteY13691" fmla="*/ 5588276 h 6857957"/>
              <a:gd name="connsiteX13692" fmla="*/ 2176128 w 4826000"/>
              <a:gd name="connsiteY13692" fmla="*/ 5588276 h 6857957"/>
              <a:gd name="connsiteX13693" fmla="*/ 2171091 w 4826000"/>
              <a:gd name="connsiteY13693" fmla="*/ 5588276 h 6857957"/>
              <a:gd name="connsiteX13694" fmla="*/ 2166055 w 4826000"/>
              <a:gd name="connsiteY13694" fmla="*/ 5588593 h 6857957"/>
              <a:gd name="connsiteX13695" fmla="*/ 2163851 w 4826000"/>
              <a:gd name="connsiteY13695" fmla="*/ 5588911 h 6857957"/>
              <a:gd name="connsiteX13696" fmla="*/ 2161962 w 4826000"/>
              <a:gd name="connsiteY13696" fmla="*/ 5589546 h 6857957"/>
              <a:gd name="connsiteX13697" fmla="*/ 2160388 w 4826000"/>
              <a:gd name="connsiteY13697" fmla="*/ 5590181 h 6857957"/>
              <a:gd name="connsiteX13698" fmla="*/ 2159129 w 4826000"/>
              <a:gd name="connsiteY13698" fmla="*/ 5591451 h 6857957"/>
              <a:gd name="connsiteX13699" fmla="*/ 2158499 w 4826000"/>
              <a:gd name="connsiteY13699" fmla="*/ 5593038 h 6857957"/>
              <a:gd name="connsiteX13700" fmla="*/ 2158499 w 4826000"/>
              <a:gd name="connsiteY13700" fmla="*/ 5595578 h 6857957"/>
              <a:gd name="connsiteX13701" fmla="*/ 2158499 w 4826000"/>
              <a:gd name="connsiteY13701" fmla="*/ 5596213 h 6857957"/>
              <a:gd name="connsiteX13702" fmla="*/ 2158499 w 4826000"/>
              <a:gd name="connsiteY13702" fmla="*/ 5596848 h 6857957"/>
              <a:gd name="connsiteX13703" fmla="*/ 2158814 w 4826000"/>
              <a:gd name="connsiteY13703" fmla="*/ 5597483 h 6857957"/>
              <a:gd name="connsiteX13704" fmla="*/ 2159444 w 4826000"/>
              <a:gd name="connsiteY13704" fmla="*/ 5598118 h 6857957"/>
              <a:gd name="connsiteX13705" fmla="*/ 2161333 w 4826000"/>
              <a:gd name="connsiteY13705" fmla="*/ 5599071 h 6857957"/>
              <a:gd name="connsiteX13706" fmla="*/ 2163536 w 4826000"/>
              <a:gd name="connsiteY13706" fmla="*/ 5599388 h 6857957"/>
              <a:gd name="connsiteX13707" fmla="*/ 2166369 w 4826000"/>
              <a:gd name="connsiteY13707" fmla="*/ 5599706 h 6857957"/>
              <a:gd name="connsiteX13708" fmla="*/ 2169517 w 4826000"/>
              <a:gd name="connsiteY13708" fmla="*/ 5599706 h 6857957"/>
              <a:gd name="connsiteX13709" fmla="*/ 2176443 w 4826000"/>
              <a:gd name="connsiteY13709" fmla="*/ 5599706 h 6857957"/>
              <a:gd name="connsiteX13710" fmla="*/ 2183368 w 4826000"/>
              <a:gd name="connsiteY13710" fmla="*/ 5599706 h 6857957"/>
              <a:gd name="connsiteX13711" fmla="*/ 2186201 w 4826000"/>
              <a:gd name="connsiteY13711" fmla="*/ 5600023 h 6857957"/>
              <a:gd name="connsiteX13712" fmla="*/ 2188720 w 4826000"/>
              <a:gd name="connsiteY13712" fmla="*/ 5600341 h 6857957"/>
              <a:gd name="connsiteX13713" fmla="*/ 2190923 w 4826000"/>
              <a:gd name="connsiteY13713" fmla="*/ 5601293 h 6857957"/>
              <a:gd name="connsiteX13714" fmla="*/ 2192182 w 4826000"/>
              <a:gd name="connsiteY13714" fmla="*/ 5602246 h 6857957"/>
              <a:gd name="connsiteX13715" fmla="*/ 2192812 w 4826000"/>
              <a:gd name="connsiteY13715" fmla="*/ 5602881 h 6857957"/>
              <a:gd name="connsiteX13716" fmla="*/ 2192812 w 4826000"/>
              <a:gd name="connsiteY13716" fmla="*/ 5603516 h 6857957"/>
              <a:gd name="connsiteX13717" fmla="*/ 2192812 w 4826000"/>
              <a:gd name="connsiteY13717" fmla="*/ 5604468 h 6857957"/>
              <a:gd name="connsiteX13718" fmla="*/ 2192498 w 4826000"/>
              <a:gd name="connsiteY13718" fmla="*/ 5605421 h 6857957"/>
              <a:gd name="connsiteX13719" fmla="*/ 2197849 w 4826000"/>
              <a:gd name="connsiteY13719" fmla="*/ 5604786 h 6857957"/>
              <a:gd name="connsiteX13720" fmla="*/ 2202256 w 4826000"/>
              <a:gd name="connsiteY13720" fmla="*/ 5604151 h 6857957"/>
              <a:gd name="connsiteX13721" fmla="*/ 2206033 w 4826000"/>
              <a:gd name="connsiteY13721" fmla="*/ 5603198 h 6857957"/>
              <a:gd name="connsiteX13722" fmla="*/ 2209496 w 4826000"/>
              <a:gd name="connsiteY13722" fmla="*/ 5602246 h 6857957"/>
              <a:gd name="connsiteX13723" fmla="*/ 2212644 w 4826000"/>
              <a:gd name="connsiteY13723" fmla="*/ 5600658 h 6857957"/>
              <a:gd name="connsiteX13724" fmla="*/ 2215162 w 4826000"/>
              <a:gd name="connsiteY13724" fmla="*/ 5599388 h 6857957"/>
              <a:gd name="connsiteX13725" fmla="*/ 2220199 w 4826000"/>
              <a:gd name="connsiteY13725" fmla="*/ 5596213 h 6857957"/>
              <a:gd name="connsiteX13726" fmla="*/ 2224921 w 4826000"/>
              <a:gd name="connsiteY13726" fmla="*/ 5593038 h 6857957"/>
              <a:gd name="connsiteX13727" fmla="*/ 2227754 w 4826000"/>
              <a:gd name="connsiteY13727" fmla="*/ 5591768 h 6857957"/>
              <a:gd name="connsiteX13728" fmla="*/ 2230587 w 4826000"/>
              <a:gd name="connsiteY13728" fmla="*/ 5590498 h 6857957"/>
              <a:gd name="connsiteX13729" fmla="*/ 2234050 w 4826000"/>
              <a:gd name="connsiteY13729" fmla="*/ 5589546 h 6857957"/>
              <a:gd name="connsiteX13730" fmla="*/ 2237827 w 4826000"/>
              <a:gd name="connsiteY13730" fmla="*/ 5588593 h 6857957"/>
              <a:gd name="connsiteX13731" fmla="*/ 2242550 w 4826000"/>
              <a:gd name="connsiteY13731" fmla="*/ 5587958 h 6857957"/>
              <a:gd name="connsiteX13732" fmla="*/ 2247901 w 4826000"/>
              <a:gd name="connsiteY13732" fmla="*/ 5587323 h 6857957"/>
              <a:gd name="connsiteX13733" fmla="*/ 2242234 w 4826000"/>
              <a:gd name="connsiteY13733" fmla="*/ 5591133 h 6857957"/>
              <a:gd name="connsiteX13734" fmla="*/ 2237198 w 4826000"/>
              <a:gd name="connsiteY13734" fmla="*/ 5595261 h 6857957"/>
              <a:gd name="connsiteX13735" fmla="*/ 2232476 w 4826000"/>
              <a:gd name="connsiteY13735" fmla="*/ 5599071 h 6857957"/>
              <a:gd name="connsiteX13736" fmla="*/ 2228069 w 4826000"/>
              <a:gd name="connsiteY13736" fmla="*/ 5603198 h 6857957"/>
              <a:gd name="connsiteX13737" fmla="*/ 2222718 w 4826000"/>
              <a:gd name="connsiteY13737" fmla="*/ 5606691 h 6857957"/>
              <a:gd name="connsiteX13738" fmla="*/ 2219884 w 4826000"/>
              <a:gd name="connsiteY13738" fmla="*/ 5608913 h 6857957"/>
              <a:gd name="connsiteX13739" fmla="*/ 2216421 w 4826000"/>
              <a:gd name="connsiteY13739" fmla="*/ 5610501 h 6857957"/>
              <a:gd name="connsiteX13740" fmla="*/ 2213274 w 4826000"/>
              <a:gd name="connsiteY13740" fmla="*/ 5612088 h 6857957"/>
              <a:gd name="connsiteX13741" fmla="*/ 2209181 w 4826000"/>
              <a:gd name="connsiteY13741" fmla="*/ 5613358 h 6857957"/>
              <a:gd name="connsiteX13742" fmla="*/ 2205404 w 4826000"/>
              <a:gd name="connsiteY13742" fmla="*/ 5614628 h 6857957"/>
              <a:gd name="connsiteX13743" fmla="*/ 2200683 w 4826000"/>
              <a:gd name="connsiteY13743" fmla="*/ 5616216 h 6857957"/>
              <a:gd name="connsiteX13744" fmla="*/ 2200997 w 4826000"/>
              <a:gd name="connsiteY13744" fmla="*/ 5613993 h 6857957"/>
              <a:gd name="connsiteX13745" fmla="*/ 2200997 w 4826000"/>
              <a:gd name="connsiteY13745" fmla="*/ 5612406 h 6857957"/>
              <a:gd name="connsiteX13746" fmla="*/ 2200367 w 4826000"/>
              <a:gd name="connsiteY13746" fmla="*/ 5611136 h 6857957"/>
              <a:gd name="connsiteX13747" fmla="*/ 2199424 w 4826000"/>
              <a:gd name="connsiteY13747" fmla="*/ 5610183 h 6857957"/>
              <a:gd name="connsiteX13748" fmla="*/ 2197849 w 4826000"/>
              <a:gd name="connsiteY13748" fmla="*/ 5609548 h 6857957"/>
              <a:gd name="connsiteX13749" fmla="*/ 2195330 w 4826000"/>
              <a:gd name="connsiteY13749" fmla="*/ 5608596 h 6857957"/>
              <a:gd name="connsiteX13750" fmla="*/ 2190608 w 4826000"/>
              <a:gd name="connsiteY13750" fmla="*/ 5607643 h 6857957"/>
              <a:gd name="connsiteX13751" fmla="*/ 2184942 w 4826000"/>
              <a:gd name="connsiteY13751" fmla="*/ 5607008 h 6857957"/>
              <a:gd name="connsiteX13752" fmla="*/ 2178646 w 4826000"/>
              <a:gd name="connsiteY13752" fmla="*/ 5606691 h 6857957"/>
              <a:gd name="connsiteX13753" fmla="*/ 2172350 w 4826000"/>
              <a:gd name="connsiteY13753" fmla="*/ 5606691 h 6857957"/>
              <a:gd name="connsiteX13754" fmla="*/ 2166684 w 4826000"/>
              <a:gd name="connsiteY13754" fmla="*/ 5606056 h 6857957"/>
              <a:gd name="connsiteX13755" fmla="*/ 2166055 w 4826000"/>
              <a:gd name="connsiteY13755" fmla="*/ 5607961 h 6857957"/>
              <a:gd name="connsiteX13756" fmla="*/ 2165425 w 4826000"/>
              <a:gd name="connsiteY13756" fmla="*/ 5610183 h 6857957"/>
              <a:gd name="connsiteX13757" fmla="*/ 2164166 w 4826000"/>
              <a:gd name="connsiteY13757" fmla="*/ 5611771 h 6857957"/>
              <a:gd name="connsiteX13758" fmla="*/ 2163222 w 4826000"/>
              <a:gd name="connsiteY13758" fmla="*/ 5612406 h 6857957"/>
              <a:gd name="connsiteX13759" fmla="*/ 2162278 w 4826000"/>
              <a:gd name="connsiteY13759" fmla="*/ 5612723 h 6857957"/>
              <a:gd name="connsiteX13760" fmla="*/ 2159129 w 4826000"/>
              <a:gd name="connsiteY13760" fmla="*/ 5613676 h 6857957"/>
              <a:gd name="connsiteX13761" fmla="*/ 2155037 w 4826000"/>
              <a:gd name="connsiteY13761" fmla="*/ 5613676 h 6857957"/>
              <a:gd name="connsiteX13762" fmla="*/ 2149370 w 4826000"/>
              <a:gd name="connsiteY13762" fmla="*/ 5613358 h 6857957"/>
              <a:gd name="connsiteX13763" fmla="*/ 2141815 w 4826000"/>
              <a:gd name="connsiteY13763" fmla="*/ 5612088 h 6857957"/>
              <a:gd name="connsiteX13764" fmla="*/ 2142130 w 4826000"/>
              <a:gd name="connsiteY13764" fmla="*/ 5614946 h 6857957"/>
              <a:gd name="connsiteX13765" fmla="*/ 2142446 w 4826000"/>
              <a:gd name="connsiteY13765" fmla="*/ 5616533 h 6857957"/>
              <a:gd name="connsiteX13766" fmla="*/ 2143075 w 4826000"/>
              <a:gd name="connsiteY13766" fmla="*/ 5617803 h 6857957"/>
              <a:gd name="connsiteX13767" fmla="*/ 2144019 w 4826000"/>
              <a:gd name="connsiteY13767" fmla="*/ 5618756 h 6857957"/>
              <a:gd name="connsiteX13768" fmla="*/ 2145278 w 4826000"/>
              <a:gd name="connsiteY13768" fmla="*/ 5619391 h 6857957"/>
              <a:gd name="connsiteX13769" fmla="*/ 2147167 w 4826000"/>
              <a:gd name="connsiteY13769" fmla="*/ 5620026 h 6857957"/>
              <a:gd name="connsiteX13770" fmla="*/ 2149685 w 4826000"/>
              <a:gd name="connsiteY13770" fmla="*/ 5620343 h 6857957"/>
              <a:gd name="connsiteX13771" fmla="*/ 2150000 w 4826000"/>
              <a:gd name="connsiteY13771" fmla="*/ 5620978 h 6857957"/>
              <a:gd name="connsiteX13772" fmla="*/ 2150000 w 4826000"/>
              <a:gd name="connsiteY13772" fmla="*/ 5621613 h 6857957"/>
              <a:gd name="connsiteX13773" fmla="*/ 2149370 w 4826000"/>
              <a:gd name="connsiteY13773" fmla="*/ 5621931 h 6857957"/>
              <a:gd name="connsiteX13774" fmla="*/ 2148741 w 4826000"/>
              <a:gd name="connsiteY13774" fmla="*/ 5622248 h 6857957"/>
              <a:gd name="connsiteX13775" fmla="*/ 2146537 w 4826000"/>
              <a:gd name="connsiteY13775" fmla="*/ 5622883 h 6857957"/>
              <a:gd name="connsiteX13776" fmla="*/ 2143704 w 4826000"/>
              <a:gd name="connsiteY13776" fmla="*/ 5622883 h 6857957"/>
              <a:gd name="connsiteX13777" fmla="*/ 2140556 w 4826000"/>
              <a:gd name="connsiteY13777" fmla="*/ 5623518 h 6857957"/>
              <a:gd name="connsiteX13778" fmla="*/ 2139612 w 4826000"/>
              <a:gd name="connsiteY13778" fmla="*/ 5623518 h 6857957"/>
              <a:gd name="connsiteX13779" fmla="*/ 2138668 w 4826000"/>
              <a:gd name="connsiteY13779" fmla="*/ 5623836 h 6857957"/>
              <a:gd name="connsiteX13780" fmla="*/ 2138038 w 4826000"/>
              <a:gd name="connsiteY13780" fmla="*/ 5624471 h 6857957"/>
              <a:gd name="connsiteX13781" fmla="*/ 2137723 w 4826000"/>
              <a:gd name="connsiteY13781" fmla="*/ 5624788 h 6857957"/>
              <a:gd name="connsiteX13782" fmla="*/ 2137723 w 4826000"/>
              <a:gd name="connsiteY13782" fmla="*/ 5626058 h 6857957"/>
              <a:gd name="connsiteX13783" fmla="*/ 2134890 w 4826000"/>
              <a:gd name="connsiteY13783" fmla="*/ 5625106 h 6857957"/>
              <a:gd name="connsiteX13784" fmla="*/ 2132686 w 4826000"/>
              <a:gd name="connsiteY13784" fmla="*/ 5623836 h 6857957"/>
              <a:gd name="connsiteX13785" fmla="*/ 2131427 w 4826000"/>
              <a:gd name="connsiteY13785" fmla="*/ 5622248 h 6857957"/>
              <a:gd name="connsiteX13786" fmla="*/ 2130483 w 4826000"/>
              <a:gd name="connsiteY13786" fmla="*/ 5620661 h 6857957"/>
              <a:gd name="connsiteX13787" fmla="*/ 2130483 w 4826000"/>
              <a:gd name="connsiteY13787" fmla="*/ 5619391 h 6857957"/>
              <a:gd name="connsiteX13788" fmla="*/ 2130799 w 4826000"/>
              <a:gd name="connsiteY13788" fmla="*/ 5617803 h 6857957"/>
              <a:gd name="connsiteX13789" fmla="*/ 2132372 w 4826000"/>
              <a:gd name="connsiteY13789" fmla="*/ 5614311 h 6857957"/>
              <a:gd name="connsiteX13790" fmla="*/ 2133631 w 4826000"/>
              <a:gd name="connsiteY13790" fmla="*/ 5611136 h 6857957"/>
              <a:gd name="connsiteX13791" fmla="*/ 2133946 w 4826000"/>
              <a:gd name="connsiteY13791" fmla="*/ 5609548 h 6857957"/>
              <a:gd name="connsiteX13792" fmla="*/ 2133946 w 4826000"/>
              <a:gd name="connsiteY13792" fmla="*/ 5607643 h 6857957"/>
              <a:gd name="connsiteX13793" fmla="*/ 2133316 w 4826000"/>
              <a:gd name="connsiteY13793" fmla="*/ 5606056 h 6857957"/>
              <a:gd name="connsiteX13794" fmla="*/ 2132057 w 4826000"/>
              <a:gd name="connsiteY13794" fmla="*/ 5604786 h 6857957"/>
              <a:gd name="connsiteX13795" fmla="*/ 2129853 w 4826000"/>
              <a:gd name="connsiteY13795" fmla="*/ 5603198 h 6857957"/>
              <a:gd name="connsiteX13796" fmla="*/ 2127335 w 4826000"/>
              <a:gd name="connsiteY13796" fmla="*/ 5601928 h 6857957"/>
              <a:gd name="connsiteX13797" fmla="*/ 2134261 w 4826000"/>
              <a:gd name="connsiteY13797" fmla="*/ 5603198 h 6857957"/>
              <a:gd name="connsiteX13798" fmla="*/ 2137408 w 4826000"/>
              <a:gd name="connsiteY13798" fmla="*/ 5603516 h 6857957"/>
              <a:gd name="connsiteX13799" fmla="*/ 2137723 w 4826000"/>
              <a:gd name="connsiteY13799" fmla="*/ 5603198 h 6857957"/>
              <a:gd name="connsiteX13800" fmla="*/ 2137723 w 4826000"/>
              <a:gd name="connsiteY13800" fmla="*/ 5602881 h 6857957"/>
              <a:gd name="connsiteX13801" fmla="*/ 2136779 w 4826000"/>
              <a:gd name="connsiteY13801" fmla="*/ 5601611 h 6857957"/>
              <a:gd name="connsiteX13802" fmla="*/ 2135834 w 4826000"/>
              <a:gd name="connsiteY13802" fmla="*/ 5599706 h 6857957"/>
              <a:gd name="connsiteX13803" fmla="*/ 2135834 w 4826000"/>
              <a:gd name="connsiteY13803" fmla="*/ 5599071 h 6857957"/>
              <a:gd name="connsiteX13804" fmla="*/ 2136149 w 4826000"/>
              <a:gd name="connsiteY13804" fmla="*/ 5598118 h 6857957"/>
              <a:gd name="connsiteX13805" fmla="*/ 2137094 w 4826000"/>
              <a:gd name="connsiteY13805" fmla="*/ 5597483 h 6857957"/>
              <a:gd name="connsiteX13806" fmla="*/ 2139297 w 4826000"/>
              <a:gd name="connsiteY13806" fmla="*/ 5596848 h 6857957"/>
              <a:gd name="connsiteX13807" fmla="*/ 2141815 w 4826000"/>
              <a:gd name="connsiteY13807" fmla="*/ 5596213 h 6857957"/>
              <a:gd name="connsiteX13808" fmla="*/ 2145908 w 4826000"/>
              <a:gd name="connsiteY13808" fmla="*/ 5595896 h 6857957"/>
              <a:gd name="connsiteX13809" fmla="*/ 2144019 w 4826000"/>
              <a:gd name="connsiteY13809" fmla="*/ 5593991 h 6857957"/>
              <a:gd name="connsiteX13810" fmla="*/ 2141815 w 4826000"/>
              <a:gd name="connsiteY13810" fmla="*/ 5592403 h 6857957"/>
              <a:gd name="connsiteX13811" fmla="*/ 2136779 w 4826000"/>
              <a:gd name="connsiteY13811" fmla="*/ 5589863 h 6857957"/>
              <a:gd name="connsiteX13812" fmla="*/ 2134575 w 4826000"/>
              <a:gd name="connsiteY13812" fmla="*/ 5588276 h 6857957"/>
              <a:gd name="connsiteX13813" fmla="*/ 2132686 w 4826000"/>
              <a:gd name="connsiteY13813" fmla="*/ 5586688 h 6857957"/>
              <a:gd name="connsiteX13814" fmla="*/ 2131743 w 4826000"/>
              <a:gd name="connsiteY13814" fmla="*/ 5585736 h 6857957"/>
              <a:gd name="connsiteX13815" fmla="*/ 2130799 w 4826000"/>
              <a:gd name="connsiteY13815" fmla="*/ 5584783 h 6857957"/>
              <a:gd name="connsiteX13816" fmla="*/ 2130483 w 4826000"/>
              <a:gd name="connsiteY13816" fmla="*/ 5583513 h 6857957"/>
              <a:gd name="connsiteX13817" fmla="*/ 2130483 w 4826000"/>
              <a:gd name="connsiteY13817" fmla="*/ 5582561 h 6857957"/>
              <a:gd name="connsiteX13818" fmla="*/ 2128909 w 4826000"/>
              <a:gd name="connsiteY13818" fmla="*/ 5583196 h 6857957"/>
              <a:gd name="connsiteX13819" fmla="*/ 2126705 w 4826000"/>
              <a:gd name="connsiteY13819" fmla="*/ 5583513 h 6857957"/>
              <a:gd name="connsiteX13820" fmla="*/ 2124187 w 4826000"/>
              <a:gd name="connsiteY13820" fmla="*/ 5583196 h 6857957"/>
              <a:gd name="connsiteX13821" fmla="*/ 2121355 w 4826000"/>
              <a:gd name="connsiteY13821" fmla="*/ 5582878 h 6857957"/>
              <a:gd name="connsiteX13822" fmla="*/ 2118521 w 4826000"/>
              <a:gd name="connsiteY13822" fmla="*/ 5582243 h 6857957"/>
              <a:gd name="connsiteX13823" fmla="*/ 2115373 w 4826000"/>
              <a:gd name="connsiteY13823" fmla="*/ 5581608 h 6857957"/>
              <a:gd name="connsiteX13824" fmla="*/ 2109708 w 4826000"/>
              <a:gd name="connsiteY13824" fmla="*/ 5579386 h 6857957"/>
              <a:gd name="connsiteX13825" fmla="*/ 2106873 w 4826000"/>
              <a:gd name="connsiteY13825" fmla="*/ 5577798 h 6857957"/>
              <a:gd name="connsiteX13826" fmla="*/ 2104670 w 4826000"/>
              <a:gd name="connsiteY13826" fmla="*/ 5576528 h 6857957"/>
              <a:gd name="connsiteX13827" fmla="*/ 2103096 w 4826000"/>
              <a:gd name="connsiteY13827" fmla="*/ 5575258 h 6857957"/>
              <a:gd name="connsiteX13828" fmla="*/ 2101207 w 4826000"/>
              <a:gd name="connsiteY13828" fmla="*/ 5573988 h 6857957"/>
              <a:gd name="connsiteX13829" fmla="*/ 2100578 w 4826000"/>
              <a:gd name="connsiteY13829" fmla="*/ 5572718 h 6857957"/>
              <a:gd name="connsiteX13830" fmla="*/ 2100264 w 4826000"/>
              <a:gd name="connsiteY13830" fmla="*/ 5571766 h 6857957"/>
              <a:gd name="connsiteX13831" fmla="*/ 2100578 w 4826000"/>
              <a:gd name="connsiteY13831" fmla="*/ 5570813 h 6857957"/>
              <a:gd name="connsiteX13832" fmla="*/ 2100892 w 4826000"/>
              <a:gd name="connsiteY13832" fmla="*/ 5570178 h 6857957"/>
              <a:gd name="connsiteX13833" fmla="*/ 2102782 w 4826000"/>
              <a:gd name="connsiteY13833" fmla="*/ 5569543 h 6857957"/>
              <a:gd name="connsiteX13834" fmla="*/ 2111911 w 4826000"/>
              <a:gd name="connsiteY13834" fmla="*/ 5572401 h 6857957"/>
              <a:gd name="connsiteX13835" fmla="*/ 2120724 w 4826000"/>
              <a:gd name="connsiteY13835" fmla="*/ 5575576 h 6857957"/>
              <a:gd name="connsiteX13836" fmla="*/ 2128909 w 4826000"/>
              <a:gd name="connsiteY13836" fmla="*/ 5579068 h 6857957"/>
              <a:gd name="connsiteX13837" fmla="*/ 2137094 w 4826000"/>
              <a:gd name="connsiteY13837" fmla="*/ 5582243 h 6857957"/>
              <a:gd name="connsiteX13838" fmla="*/ 2142130 w 4826000"/>
              <a:gd name="connsiteY13838" fmla="*/ 5580973 h 6857957"/>
              <a:gd name="connsiteX13839" fmla="*/ 2144334 w 4826000"/>
              <a:gd name="connsiteY13839" fmla="*/ 5580338 h 6857957"/>
              <a:gd name="connsiteX13840" fmla="*/ 2146223 w 4826000"/>
              <a:gd name="connsiteY13840" fmla="*/ 5579386 h 6857957"/>
              <a:gd name="connsiteX13841" fmla="*/ 2147482 w 4826000"/>
              <a:gd name="connsiteY13841" fmla="*/ 5578116 h 6857957"/>
              <a:gd name="connsiteX13842" fmla="*/ 2148426 w 4826000"/>
              <a:gd name="connsiteY13842" fmla="*/ 5576846 h 6857957"/>
              <a:gd name="connsiteX13843" fmla="*/ 2148741 w 4826000"/>
              <a:gd name="connsiteY13843" fmla="*/ 5575258 h 6857957"/>
              <a:gd name="connsiteX13844" fmla="*/ 2148426 w 4826000"/>
              <a:gd name="connsiteY13844" fmla="*/ 5573671 h 6857957"/>
              <a:gd name="connsiteX13845" fmla="*/ 2148111 w 4826000"/>
              <a:gd name="connsiteY13845" fmla="*/ 5573353 h 6857957"/>
              <a:gd name="connsiteX13846" fmla="*/ 2147482 w 4826000"/>
              <a:gd name="connsiteY13846" fmla="*/ 5572718 h 6857957"/>
              <a:gd name="connsiteX13847" fmla="*/ 2145908 w 4826000"/>
              <a:gd name="connsiteY13847" fmla="*/ 5572083 h 6857957"/>
              <a:gd name="connsiteX13848" fmla="*/ 2143390 w 4826000"/>
              <a:gd name="connsiteY13848" fmla="*/ 5571766 h 6857957"/>
              <a:gd name="connsiteX13849" fmla="*/ 2140871 w 4826000"/>
              <a:gd name="connsiteY13849" fmla="*/ 5571766 h 6857957"/>
              <a:gd name="connsiteX13850" fmla="*/ 2128594 w 4826000"/>
              <a:gd name="connsiteY13850" fmla="*/ 5571766 h 6857957"/>
              <a:gd name="connsiteX13851" fmla="*/ 2129540 w 4826000"/>
              <a:gd name="connsiteY13851" fmla="*/ 5570178 h 6857957"/>
              <a:gd name="connsiteX13852" fmla="*/ 2130799 w 4826000"/>
              <a:gd name="connsiteY13852" fmla="*/ 5569226 h 6857957"/>
              <a:gd name="connsiteX13853" fmla="*/ 2132686 w 4826000"/>
              <a:gd name="connsiteY13853" fmla="*/ 5568273 h 6857957"/>
              <a:gd name="connsiteX13854" fmla="*/ 2134575 w 4826000"/>
              <a:gd name="connsiteY13854" fmla="*/ 5567321 h 6857957"/>
              <a:gd name="connsiteX13855" fmla="*/ 2137094 w 4826000"/>
              <a:gd name="connsiteY13855" fmla="*/ 5566686 h 6857957"/>
              <a:gd name="connsiteX13856" fmla="*/ 2139928 w 4826000"/>
              <a:gd name="connsiteY13856" fmla="*/ 5566051 h 6857957"/>
              <a:gd name="connsiteX13857" fmla="*/ 2143075 w 4826000"/>
              <a:gd name="connsiteY13857" fmla="*/ 5565733 h 6857957"/>
              <a:gd name="connsiteX13858" fmla="*/ 2147167 w 4826000"/>
              <a:gd name="connsiteY13858" fmla="*/ 5565733 h 6857957"/>
              <a:gd name="connsiteX13859" fmla="*/ 2144019 w 4826000"/>
              <a:gd name="connsiteY13859" fmla="*/ 5564781 h 6857957"/>
              <a:gd name="connsiteX13860" fmla="*/ 2141501 w 4826000"/>
              <a:gd name="connsiteY13860" fmla="*/ 5563193 h 6857957"/>
              <a:gd name="connsiteX13861" fmla="*/ 2138982 w 4826000"/>
              <a:gd name="connsiteY13861" fmla="*/ 5561923 h 6857957"/>
              <a:gd name="connsiteX13862" fmla="*/ 2136779 w 4826000"/>
              <a:gd name="connsiteY13862" fmla="*/ 5560653 h 6857957"/>
              <a:gd name="connsiteX13863" fmla="*/ 2135205 w 4826000"/>
              <a:gd name="connsiteY13863" fmla="*/ 5559383 h 6857957"/>
              <a:gd name="connsiteX13864" fmla="*/ 2133946 w 4826000"/>
              <a:gd name="connsiteY13864" fmla="*/ 5557796 h 6857957"/>
              <a:gd name="connsiteX13865" fmla="*/ 2133002 w 4826000"/>
              <a:gd name="connsiteY13865" fmla="*/ 5555891 h 6857957"/>
              <a:gd name="connsiteX13866" fmla="*/ 2132686 w 4826000"/>
              <a:gd name="connsiteY13866" fmla="*/ 5554621 h 6857957"/>
              <a:gd name="connsiteX13867" fmla="*/ 2132686 w 4826000"/>
              <a:gd name="connsiteY13867" fmla="*/ 5553033 h 6857957"/>
              <a:gd name="connsiteX13868" fmla="*/ 2133316 w 4826000"/>
              <a:gd name="connsiteY13868" fmla="*/ 5551763 h 6857957"/>
              <a:gd name="connsiteX13869" fmla="*/ 2134575 w 4826000"/>
              <a:gd name="connsiteY13869" fmla="*/ 5550493 h 6857957"/>
              <a:gd name="connsiteX13870" fmla="*/ 2136464 w 4826000"/>
              <a:gd name="connsiteY13870" fmla="*/ 5548906 h 6857957"/>
              <a:gd name="connsiteX13871" fmla="*/ 2138982 w 4826000"/>
              <a:gd name="connsiteY13871" fmla="*/ 5547953 h 6857957"/>
              <a:gd name="connsiteX13872" fmla="*/ 2142130 w 4826000"/>
              <a:gd name="connsiteY13872" fmla="*/ 5547001 h 6857957"/>
              <a:gd name="connsiteX13873" fmla="*/ 2146223 w 4826000"/>
              <a:gd name="connsiteY13873" fmla="*/ 5546683 h 6857957"/>
              <a:gd name="connsiteX13874" fmla="*/ 2150315 w 4826000"/>
              <a:gd name="connsiteY13874" fmla="*/ 5546366 h 6857957"/>
              <a:gd name="connsiteX13875" fmla="*/ 2148111 w 4826000"/>
              <a:gd name="connsiteY13875" fmla="*/ 5548271 h 6857957"/>
              <a:gd name="connsiteX13876" fmla="*/ 2146223 w 4826000"/>
              <a:gd name="connsiteY13876" fmla="*/ 5550493 h 6857957"/>
              <a:gd name="connsiteX13877" fmla="*/ 2144334 w 4826000"/>
              <a:gd name="connsiteY13877" fmla="*/ 5552398 h 6857957"/>
              <a:gd name="connsiteX13878" fmla="*/ 2143704 w 4826000"/>
              <a:gd name="connsiteY13878" fmla="*/ 5553668 h 6857957"/>
              <a:gd name="connsiteX13879" fmla="*/ 2143390 w 4826000"/>
              <a:gd name="connsiteY13879" fmla="*/ 5554938 h 6857957"/>
              <a:gd name="connsiteX13880" fmla="*/ 2143704 w 4826000"/>
              <a:gd name="connsiteY13880" fmla="*/ 5556208 h 6857957"/>
              <a:gd name="connsiteX13881" fmla="*/ 2144334 w 4826000"/>
              <a:gd name="connsiteY13881" fmla="*/ 5557161 h 6857957"/>
              <a:gd name="connsiteX13882" fmla="*/ 2145908 w 4826000"/>
              <a:gd name="connsiteY13882" fmla="*/ 5557796 h 6857957"/>
              <a:gd name="connsiteX13883" fmla="*/ 2147482 w 4826000"/>
              <a:gd name="connsiteY13883" fmla="*/ 5558431 h 6857957"/>
              <a:gd name="connsiteX13884" fmla="*/ 2149370 w 4826000"/>
              <a:gd name="connsiteY13884" fmla="*/ 5558431 h 6857957"/>
              <a:gd name="connsiteX13885" fmla="*/ 2151889 w 4826000"/>
              <a:gd name="connsiteY13885" fmla="*/ 5558431 h 6857957"/>
              <a:gd name="connsiteX13886" fmla="*/ 2155037 w 4826000"/>
              <a:gd name="connsiteY13886" fmla="*/ 5558113 h 6857957"/>
              <a:gd name="connsiteX13887" fmla="*/ 2162278 w 4826000"/>
              <a:gd name="connsiteY13887" fmla="*/ 5556208 h 6857957"/>
              <a:gd name="connsiteX13888" fmla="*/ 2171091 w 4826000"/>
              <a:gd name="connsiteY13888" fmla="*/ 5553986 h 6857957"/>
              <a:gd name="connsiteX13889" fmla="*/ 2171091 w 4826000"/>
              <a:gd name="connsiteY13889" fmla="*/ 5552398 h 6857957"/>
              <a:gd name="connsiteX13890" fmla="*/ 2170776 w 4826000"/>
              <a:gd name="connsiteY13890" fmla="*/ 5551128 h 6857957"/>
              <a:gd name="connsiteX13891" fmla="*/ 2169832 w 4826000"/>
              <a:gd name="connsiteY13891" fmla="*/ 5550176 h 6857957"/>
              <a:gd name="connsiteX13892" fmla="*/ 2168573 w 4826000"/>
              <a:gd name="connsiteY13892" fmla="*/ 5548906 h 6857957"/>
              <a:gd name="connsiteX13893" fmla="*/ 2165110 w 4826000"/>
              <a:gd name="connsiteY13893" fmla="*/ 5547636 h 6857957"/>
              <a:gd name="connsiteX13894" fmla="*/ 2161962 w 4826000"/>
              <a:gd name="connsiteY13894" fmla="*/ 5546366 h 6857957"/>
              <a:gd name="connsiteX13895" fmla="*/ 2159129 w 4826000"/>
              <a:gd name="connsiteY13895" fmla="*/ 5545413 h 6857957"/>
              <a:gd name="connsiteX13896" fmla="*/ 2158185 w 4826000"/>
              <a:gd name="connsiteY13896" fmla="*/ 5544778 h 6857957"/>
              <a:gd name="connsiteX13897" fmla="*/ 2157870 w 4826000"/>
              <a:gd name="connsiteY13897" fmla="*/ 5544143 h 6857957"/>
              <a:gd name="connsiteX13898" fmla="*/ 2157870 w 4826000"/>
              <a:gd name="connsiteY13898" fmla="*/ 5543508 h 6857957"/>
              <a:gd name="connsiteX13899" fmla="*/ 2158499 w 4826000"/>
              <a:gd name="connsiteY13899" fmla="*/ 5542873 h 6857957"/>
              <a:gd name="connsiteX13900" fmla="*/ 2160388 w 4826000"/>
              <a:gd name="connsiteY13900" fmla="*/ 5541603 h 6857957"/>
              <a:gd name="connsiteX13901" fmla="*/ 2362201 w 4826000"/>
              <a:gd name="connsiteY13901" fmla="*/ 5532396 h 6857957"/>
              <a:gd name="connsiteX13902" fmla="*/ 2368868 w 4826000"/>
              <a:gd name="connsiteY13902" fmla="*/ 5532396 h 6857957"/>
              <a:gd name="connsiteX13903" fmla="*/ 2374583 w 4826000"/>
              <a:gd name="connsiteY13903" fmla="*/ 5532957 h 6857957"/>
              <a:gd name="connsiteX13904" fmla="*/ 2379982 w 4826000"/>
              <a:gd name="connsiteY13904" fmla="*/ 5533797 h 6857957"/>
              <a:gd name="connsiteX13905" fmla="*/ 2383791 w 4826000"/>
              <a:gd name="connsiteY13905" fmla="*/ 5535478 h 6857957"/>
              <a:gd name="connsiteX13906" fmla="*/ 2385062 w 4826000"/>
              <a:gd name="connsiteY13906" fmla="*/ 5536038 h 6857957"/>
              <a:gd name="connsiteX13907" fmla="*/ 2386331 w 4826000"/>
              <a:gd name="connsiteY13907" fmla="*/ 5536598 h 6857957"/>
              <a:gd name="connsiteX13908" fmla="*/ 2387283 w 4826000"/>
              <a:gd name="connsiteY13908" fmla="*/ 5537439 h 6857957"/>
              <a:gd name="connsiteX13909" fmla="*/ 2387602 w 4826000"/>
              <a:gd name="connsiteY13909" fmla="*/ 5538279 h 6857957"/>
              <a:gd name="connsiteX13910" fmla="*/ 2387283 w 4826000"/>
              <a:gd name="connsiteY13910" fmla="*/ 5539120 h 6857957"/>
              <a:gd name="connsiteX13911" fmla="*/ 2386331 w 4826000"/>
              <a:gd name="connsiteY13911" fmla="*/ 5539680 h 6857957"/>
              <a:gd name="connsiteX13912" fmla="*/ 2385378 w 4826000"/>
              <a:gd name="connsiteY13912" fmla="*/ 5540521 h 6857957"/>
              <a:gd name="connsiteX13913" fmla="*/ 2383473 w 4826000"/>
              <a:gd name="connsiteY13913" fmla="*/ 5541641 h 6857957"/>
              <a:gd name="connsiteX13914" fmla="*/ 2377758 w 4826000"/>
              <a:gd name="connsiteY13914" fmla="*/ 5541921 h 6857957"/>
              <a:gd name="connsiteX13915" fmla="*/ 2373631 w 4826000"/>
              <a:gd name="connsiteY13915" fmla="*/ 5541361 h 6857957"/>
              <a:gd name="connsiteX13916" fmla="*/ 2370456 w 4826000"/>
              <a:gd name="connsiteY13916" fmla="*/ 5540240 h 6857957"/>
              <a:gd name="connsiteX13917" fmla="*/ 2367916 w 4826000"/>
              <a:gd name="connsiteY13917" fmla="*/ 5539120 h 6857957"/>
              <a:gd name="connsiteX13918" fmla="*/ 2366328 w 4826000"/>
              <a:gd name="connsiteY13918" fmla="*/ 5537719 h 6857957"/>
              <a:gd name="connsiteX13919" fmla="*/ 2365058 w 4826000"/>
              <a:gd name="connsiteY13919" fmla="*/ 5536038 h 6857957"/>
              <a:gd name="connsiteX13920" fmla="*/ 2096453 w 4826000"/>
              <a:gd name="connsiteY13920" fmla="*/ 5530808 h 6857957"/>
              <a:gd name="connsiteX13921" fmla="*/ 2098040 w 4826000"/>
              <a:gd name="connsiteY13921" fmla="*/ 5531142 h 6857957"/>
              <a:gd name="connsiteX13922" fmla="*/ 2098675 w 4826000"/>
              <a:gd name="connsiteY13922" fmla="*/ 5531811 h 6857957"/>
              <a:gd name="connsiteX13923" fmla="*/ 2098675 w 4826000"/>
              <a:gd name="connsiteY13923" fmla="*/ 5532814 h 6857957"/>
              <a:gd name="connsiteX13924" fmla="*/ 2098040 w 4826000"/>
              <a:gd name="connsiteY13924" fmla="*/ 5533816 h 6857957"/>
              <a:gd name="connsiteX13925" fmla="*/ 2096770 w 4826000"/>
              <a:gd name="connsiteY13925" fmla="*/ 5535153 h 6857957"/>
              <a:gd name="connsiteX13926" fmla="*/ 2094865 w 4826000"/>
              <a:gd name="connsiteY13926" fmla="*/ 5536156 h 6857957"/>
              <a:gd name="connsiteX13927" fmla="*/ 2089467 w 4826000"/>
              <a:gd name="connsiteY13927" fmla="*/ 5538161 h 6857957"/>
              <a:gd name="connsiteX13928" fmla="*/ 2082482 w 4826000"/>
              <a:gd name="connsiteY13928" fmla="*/ 5540166 h 6857957"/>
              <a:gd name="connsiteX13929" fmla="*/ 2074862 w 4826000"/>
              <a:gd name="connsiteY13929" fmla="*/ 5541503 h 6857957"/>
              <a:gd name="connsiteX13930" fmla="*/ 2066925 w 4826000"/>
              <a:gd name="connsiteY13930" fmla="*/ 5543174 h 6857957"/>
              <a:gd name="connsiteX13931" fmla="*/ 2059305 w 4826000"/>
              <a:gd name="connsiteY13931" fmla="*/ 5543508 h 6857957"/>
              <a:gd name="connsiteX13932" fmla="*/ 2059305 w 4826000"/>
              <a:gd name="connsiteY13932" fmla="*/ 5542506 h 6857957"/>
              <a:gd name="connsiteX13933" fmla="*/ 2058988 w 4826000"/>
              <a:gd name="connsiteY13933" fmla="*/ 5541503 h 6857957"/>
              <a:gd name="connsiteX13934" fmla="*/ 2057717 w 4826000"/>
              <a:gd name="connsiteY13934" fmla="*/ 5540166 h 6857957"/>
              <a:gd name="connsiteX13935" fmla="*/ 2056448 w 4826000"/>
              <a:gd name="connsiteY13935" fmla="*/ 5538829 h 6857957"/>
              <a:gd name="connsiteX13936" fmla="*/ 2054860 w 4826000"/>
              <a:gd name="connsiteY13936" fmla="*/ 5537827 h 6857957"/>
              <a:gd name="connsiteX13937" fmla="*/ 2053272 w 4826000"/>
              <a:gd name="connsiteY13937" fmla="*/ 5536824 h 6857957"/>
              <a:gd name="connsiteX13938" fmla="*/ 2052002 w 4826000"/>
              <a:gd name="connsiteY13938" fmla="*/ 5535487 h 6857957"/>
              <a:gd name="connsiteX13939" fmla="*/ 2051368 w 4826000"/>
              <a:gd name="connsiteY13939" fmla="*/ 5533816 h 6857957"/>
              <a:gd name="connsiteX13940" fmla="*/ 2051050 w 4826000"/>
              <a:gd name="connsiteY13940" fmla="*/ 5532814 h 6857957"/>
              <a:gd name="connsiteX13941" fmla="*/ 2051050 w 4826000"/>
              <a:gd name="connsiteY13941" fmla="*/ 5531811 h 6857957"/>
              <a:gd name="connsiteX13942" fmla="*/ 2055495 w 4826000"/>
              <a:gd name="connsiteY13942" fmla="*/ 5531477 h 6857957"/>
              <a:gd name="connsiteX13943" fmla="*/ 2058988 w 4826000"/>
              <a:gd name="connsiteY13943" fmla="*/ 5531811 h 6857957"/>
              <a:gd name="connsiteX13944" fmla="*/ 2061210 w 4826000"/>
              <a:gd name="connsiteY13944" fmla="*/ 5532479 h 6857957"/>
              <a:gd name="connsiteX13945" fmla="*/ 2062797 w 4826000"/>
              <a:gd name="connsiteY13945" fmla="*/ 5533482 h 6857957"/>
              <a:gd name="connsiteX13946" fmla="*/ 2063750 w 4826000"/>
              <a:gd name="connsiteY13946" fmla="*/ 5535487 h 6857957"/>
              <a:gd name="connsiteX13947" fmla="*/ 2064067 w 4826000"/>
              <a:gd name="connsiteY13947" fmla="*/ 5536824 h 6857957"/>
              <a:gd name="connsiteX13948" fmla="*/ 2065020 w 4826000"/>
              <a:gd name="connsiteY13948" fmla="*/ 5540166 h 6857957"/>
              <a:gd name="connsiteX13949" fmla="*/ 2070100 w 4826000"/>
              <a:gd name="connsiteY13949" fmla="*/ 5539498 h 6857957"/>
              <a:gd name="connsiteX13950" fmla="*/ 2074545 w 4826000"/>
              <a:gd name="connsiteY13950" fmla="*/ 5538495 h 6857957"/>
              <a:gd name="connsiteX13951" fmla="*/ 2078356 w 4826000"/>
              <a:gd name="connsiteY13951" fmla="*/ 5537158 h 6857957"/>
              <a:gd name="connsiteX13952" fmla="*/ 2081847 w 4826000"/>
              <a:gd name="connsiteY13952" fmla="*/ 5536156 h 6857957"/>
              <a:gd name="connsiteX13953" fmla="*/ 2088833 w 4826000"/>
              <a:gd name="connsiteY13953" fmla="*/ 5533148 h 6857957"/>
              <a:gd name="connsiteX13954" fmla="*/ 2092325 w 4826000"/>
              <a:gd name="connsiteY13954" fmla="*/ 5531811 h 6857957"/>
              <a:gd name="connsiteX13955" fmla="*/ 2479366 w 4826000"/>
              <a:gd name="connsiteY13955" fmla="*/ 5529221 h 6857957"/>
              <a:gd name="connsiteX13956" fmla="*/ 2479676 w 4826000"/>
              <a:gd name="connsiteY13956" fmla="*/ 5529532 h 6857957"/>
              <a:gd name="connsiteX13957" fmla="*/ 2479676 w 4826000"/>
              <a:gd name="connsiteY13957" fmla="*/ 5530153 h 6857957"/>
              <a:gd name="connsiteX13958" fmla="*/ 2479366 w 4826000"/>
              <a:gd name="connsiteY13958" fmla="*/ 5531085 h 6857957"/>
              <a:gd name="connsiteX13959" fmla="*/ 2478129 w 4826000"/>
              <a:gd name="connsiteY13959" fmla="*/ 5531706 h 6857957"/>
              <a:gd name="connsiteX13960" fmla="*/ 2476272 w 4826000"/>
              <a:gd name="connsiteY13960" fmla="*/ 5532327 h 6857957"/>
              <a:gd name="connsiteX13961" fmla="*/ 2471631 w 4826000"/>
              <a:gd name="connsiteY13961" fmla="*/ 5533880 h 6857957"/>
              <a:gd name="connsiteX13962" fmla="*/ 2466989 w 4826000"/>
              <a:gd name="connsiteY13962" fmla="*/ 5535433 h 6857957"/>
              <a:gd name="connsiteX13963" fmla="*/ 2462966 w 4826000"/>
              <a:gd name="connsiteY13963" fmla="*/ 5536365 h 6857957"/>
              <a:gd name="connsiteX13964" fmla="*/ 2462038 w 4826000"/>
              <a:gd name="connsiteY13964" fmla="*/ 5536986 h 6857957"/>
              <a:gd name="connsiteX13965" fmla="*/ 2461419 w 4826000"/>
              <a:gd name="connsiteY13965" fmla="*/ 5537608 h 6857957"/>
              <a:gd name="connsiteX13966" fmla="*/ 2461419 w 4826000"/>
              <a:gd name="connsiteY13966" fmla="*/ 5537918 h 6857957"/>
              <a:gd name="connsiteX13967" fmla="*/ 2461419 w 4826000"/>
              <a:gd name="connsiteY13967" fmla="*/ 5538229 h 6857957"/>
              <a:gd name="connsiteX13968" fmla="*/ 2462657 w 4826000"/>
              <a:gd name="connsiteY13968" fmla="*/ 5538850 h 6857957"/>
              <a:gd name="connsiteX13969" fmla="*/ 2465132 w 4826000"/>
              <a:gd name="connsiteY13969" fmla="*/ 5539471 h 6857957"/>
              <a:gd name="connsiteX13970" fmla="*/ 2468846 w 4826000"/>
              <a:gd name="connsiteY13970" fmla="*/ 5540093 h 6857957"/>
              <a:gd name="connsiteX13971" fmla="*/ 2468536 w 4826000"/>
              <a:gd name="connsiteY13971" fmla="*/ 5541024 h 6857957"/>
              <a:gd name="connsiteX13972" fmla="*/ 2467608 w 4826000"/>
              <a:gd name="connsiteY13972" fmla="*/ 5542267 h 6857957"/>
              <a:gd name="connsiteX13973" fmla="*/ 2466680 w 4826000"/>
              <a:gd name="connsiteY13973" fmla="*/ 5542888 h 6857957"/>
              <a:gd name="connsiteX13974" fmla="*/ 2465132 w 4826000"/>
              <a:gd name="connsiteY13974" fmla="*/ 5543199 h 6857957"/>
              <a:gd name="connsiteX13975" fmla="*/ 2461729 w 4826000"/>
              <a:gd name="connsiteY13975" fmla="*/ 5543509 h 6857957"/>
              <a:gd name="connsiteX13976" fmla="*/ 2457397 w 4826000"/>
              <a:gd name="connsiteY13976" fmla="*/ 5543509 h 6857957"/>
              <a:gd name="connsiteX13977" fmla="*/ 2453065 w 4826000"/>
              <a:gd name="connsiteY13977" fmla="*/ 5542888 h 6857957"/>
              <a:gd name="connsiteX13978" fmla="*/ 2449042 w 4826000"/>
              <a:gd name="connsiteY13978" fmla="*/ 5542267 h 6857957"/>
              <a:gd name="connsiteX13979" fmla="*/ 2443163 w 4826000"/>
              <a:gd name="connsiteY13979" fmla="*/ 5540714 h 6857957"/>
              <a:gd name="connsiteX13980" fmla="*/ 2446257 w 4826000"/>
              <a:gd name="connsiteY13980" fmla="*/ 5538850 h 6857957"/>
              <a:gd name="connsiteX13981" fmla="*/ 2449661 w 4826000"/>
              <a:gd name="connsiteY13981" fmla="*/ 5536986 h 6857957"/>
              <a:gd name="connsiteX13982" fmla="*/ 2453374 w 4826000"/>
              <a:gd name="connsiteY13982" fmla="*/ 5535433 h 6857957"/>
              <a:gd name="connsiteX13983" fmla="*/ 2457706 w 4826000"/>
              <a:gd name="connsiteY13983" fmla="*/ 5533570 h 6857957"/>
              <a:gd name="connsiteX13984" fmla="*/ 2462657 w 4826000"/>
              <a:gd name="connsiteY13984" fmla="*/ 5532327 h 6857957"/>
              <a:gd name="connsiteX13985" fmla="*/ 2467608 w 4826000"/>
              <a:gd name="connsiteY13985" fmla="*/ 5531085 h 6857957"/>
              <a:gd name="connsiteX13986" fmla="*/ 2473178 w 4826000"/>
              <a:gd name="connsiteY13986" fmla="*/ 5530153 h 6857957"/>
              <a:gd name="connsiteX13987" fmla="*/ 208357 w 4826000"/>
              <a:gd name="connsiteY13987" fmla="*/ 5526046 h 6857957"/>
              <a:gd name="connsiteX13988" fmla="*/ 211561 w 4826000"/>
              <a:gd name="connsiteY13988" fmla="*/ 5526046 h 6857957"/>
              <a:gd name="connsiteX13989" fmla="*/ 213804 w 4826000"/>
              <a:gd name="connsiteY13989" fmla="*/ 5526358 h 6857957"/>
              <a:gd name="connsiteX13990" fmla="*/ 215726 w 4826000"/>
              <a:gd name="connsiteY13990" fmla="*/ 5526982 h 6857957"/>
              <a:gd name="connsiteX13991" fmla="*/ 217328 w 4826000"/>
              <a:gd name="connsiteY13991" fmla="*/ 5527918 h 6857957"/>
              <a:gd name="connsiteX13992" fmla="*/ 218289 w 4826000"/>
              <a:gd name="connsiteY13992" fmla="*/ 5528854 h 6857957"/>
              <a:gd name="connsiteX13993" fmla="*/ 219571 w 4826000"/>
              <a:gd name="connsiteY13993" fmla="*/ 5531038 h 6857957"/>
              <a:gd name="connsiteX13994" fmla="*/ 220853 w 4826000"/>
              <a:gd name="connsiteY13994" fmla="*/ 5533222 h 6857957"/>
              <a:gd name="connsiteX13995" fmla="*/ 221494 w 4826000"/>
              <a:gd name="connsiteY13995" fmla="*/ 5534158 h 6857957"/>
              <a:gd name="connsiteX13996" fmla="*/ 222775 w 4826000"/>
              <a:gd name="connsiteY13996" fmla="*/ 5535406 h 6857957"/>
              <a:gd name="connsiteX13997" fmla="*/ 224377 w 4826000"/>
              <a:gd name="connsiteY13997" fmla="*/ 5536342 h 6857957"/>
              <a:gd name="connsiteX13998" fmla="*/ 226300 w 4826000"/>
              <a:gd name="connsiteY13998" fmla="*/ 5536654 h 6857957"/>
              <a:gd name="connsiteX13999" fmla="*/ 228863 w 4826000"/>
              <a:gd name="connsiteY13999" fmla="*/ 5536966 h 6857957"/>
              <a:gd name="connsiteX14000" fmla="*/ 232708 w 4826000"/>
              <a:gd name="connsiteY14000" fmla="*/ 5536654 h 6857957"/>
              <a:gd name="connsiteX14001" fmla="*/ 230465 w 4826000"/>
              <a:gd name="connsiteY14001" fmla="*/ 5539462 h 6857957"/>
              <a:gd name="connsiteX14002" fmla="*/ 229183 w 4826000"/>
              <a:gd name="connsiteY14002" fmla="*/ 5542270 h 6857957"/>
              <a:gd name="connsiteX14003" fmla="*/ 228543 w 4826000"/>
              <a:gd name="connsiteY14003" fmla="*/ 5545078 h 6857957"/>
              <a:gd name="connsiteX14004" fmla="*/ 228222 w 4826000"/>
              <a:gd name="connsiteY14004" fmla="*/ 5547574 h 6857957"/>
              <a:gd name="connsiteX14005" fmla="*/ 228543 w 4826000"/>
              <a:gd name="connsiteY14005" fmla="*/ 5550694 h 6857957"/>
              <a:gd name="connsiteX14006" fmla="*/ 229183 w 4826000"/>
              <a:gd name="connsiteY14006" fmla="*/ 5553190 h 6857957"/>
              <a:gd name="connsiteX14007" fmla="*/ 230786 w 4826000"/>
              <a:gd name="connsiteY14007" fmla="*/ 5558494 h 6857957"/>
              <a:gd name="connsiteX14008" fmla="*/ 233028 w 4826000"/>
              <a:gd name="connsiteY14008" fmla="*/ 5563798 h 6857957"/>
              <a:gd name="connsiteX14009" fmla="*/ 233669 w 4826000"/>
              <a:gd name="connsiteY14009" fmla="*/ 5566605 h 6857957"/>
              <a:gd name="connsiteX14010" fmla="*/ 234310 w 4826000"/>
              <a:gd name="connsiteY14010" fmla="*/ 5569101 h 6857957"/>
              <a:gd name="connsiteX14011" fmla="*/ 234951 w 4826000"/>
              <a:gd name="connsiteY14011" fmla="*/ 5571909 h 6857957"/>
              <a:gd name="connsiteX14012" fmla="*/ 234951 w 4826000"/>
              <a:gd name="connsiteY14012" fmla="*/ 5574405 h 6857957"/>
              <a:gd name="connsiteX14013" fmla="*/ 234310 w 4826000"/>
              <a:gd name="connsiteY14013" fmla="*/ 5576901 h 6857957"/>
              <a:gd name="connsiteX14014" fmla="*/ 233349 w 4826000"/>
              <a:gd name="connsiteY14014" fmla="*/ 5580021 h 6857957"/>
              <a:gd name="connsiteX14015" fmla="*/ 226941 w 4826000"/>
              <a:gd name="connsiteY14015" fmla="*/ 5578773 h 6857957"/>
              <a:gd name="connsiteX14016" fmla="*/ 219251 w 4826000"/>
              <a:gd name="connsiteY14016" fmla="*/ 5577525 h 6857957"/>
              <a:gd name="connsiteX14017" fmla="*/ 210599 w 4826000"/>
              <a:gd name="connsiteY14017" fmla="*/ 5577213 h 6857957"/>
              <a:gd name="connsiteX14018" fmla="*/ 200026 w 4826000"/>
              <a:gd name="connsiteY14018" fmla="*/ 5578149 h 6857957"/>
              <a:gd name="connsiteX14019" fmla="*/ 205793 w 4826000"/>
              <a:gd name="connsiteY14019" fmla="*/ 5569725 h 6857957"/>
              <a:gd name="connsiteX14020" fmla="*/ 210920 w 4826000"/>
              <a:gd name="connsiteY14020" fmla="*/ 5563174 h 6857957"/>
              <a:gd name="connsiteX14021" fmla="*/ 214444 w 4826000"/>
              <a:gd name="connsiteY14021" fmla="*/ 5557558 h 6857957"/>
              <a:gd name="connsiteX14022" fmla="*/ 216367 w 4826000"/>
              <a:gd name="connsiteY14022" fmla="*/ 5554438 h 6857957"/>
              <a:gd name="connsiteX14023" fmla="*/ 217328 w 4826000"/>
              <a:gd name="connsiteY14023" fmla="*/ 5551942 h 6857957"/>
              <a:gd name="connsiteX14024" fmla="*/ 217649 w 4826000"/>
              <a:gd name="connsiteY14024" fmla="*/ 5549446 h 6857957"/>
              <a:gd name="connsiteX14025" fmla="*/ 217649 w 4826000"/>
              <a:gd name="connsiteY14025" fmla="*/ 5546638 h 6857957"/>
              <a:gd name="connsiteX14026" fmla="*/ 217328 w 4826000"/>
              <a:gd name="connsiteY14026" fmla="*/ 5543830 h 6857957"/>
              <a:gd name="connsiteX14027" fmla="*/ 215726 w 4826000"/>
              <a:gd name="connsiteY14027" fmla="*/ 5540710 h 6857957"/>
              <a:gd name="connsiteX14028" fmla="*/ 214124 w 4826000"/>
              <a:gd name="connsiteY14028" fmla="*/ 5537590 h 6857957"/>
              <a:gd name="connsiteX14029" fmla="*/ 211881 w 4826000"/>
              <a:gd name="connsiteY14029" fmla="*/ 5534158 h 6857957"/>
              <a:gd name="connsiteX14030" fmla="*/ 208357 w 4826000"/>
              <a:gd name="connsiteY14030" fmla="*/ 5530726 h 6857957"/>
              <a:gd name="connsiteX14031" fmla="*/ 204512 w 4826000"/>
              <a:gd name="connsiteY14031" fmla="*/ 5526358 h 6857957"/>
              <a:gd name="connsiteX14032" fmla="*/ 2412484 w 4826000"/>
              <a:gd name="connsiteY14032" fmla="*/ 5521283 h 6857957"/>
              <a:gd name="connsiteX14033" fmla="*/ 2420329 w 4826000"/>
              <a:gd name="connsiteY14033" fmla="*/ 5521283 h 6857957"/>
              <a:gd name="connsiteX14034" fmla="*/ 2422526 w 4826000"/>
              <a:gd name="connsiteY14034" fmla="*/ 5536123 h 6857957"/>
              <a:gd name="connsiteX14035" fmla="*/ 2397107 w 4826000"/>
              <a:gd name="connsiteY14035" fmla="*/ 5537158 h 6857957"/>
              <a:gd name="connsiteX14036" fmla="*/ 2395852 w 4826000"/>
              <a:gd name="connsiteY14036" fmla="*/ 5533362 h 6857957"/>
              <a:gd name="connsiteX14037" fmla="*/ 2395539 w 4826000"/>
              <a:gd name="connsiteY14037" fmla="*/ 5531637 h 6857957"/>
              <a:gd name="connsiteX14038" fmla="*/ 2395539 w 4826000"/>
              <a:gd name="connsiteY14038" fmla="*/ 5530256 h 6857957"/>
              <a:gd name="connsiteX14039" fmla="*/ 2395852 w 4826000"/>
              <a:gd name="connsiteY14039" fmla="*/ 5528531 h 6857957"/>
              <a:gd name="connsiteX14040" fmla="*/ 2396479 w 4826000"/>
              <a:gd name="connsiteY14040" fmla="*/ 5527495 h 6857957"/>
              <a:gd name="connsiteX14041" fmla="*/ 2397107 w 4826000"/>
              <a:gd name="connsiteY14041" fmla="*/ 5525770 h 6857957"/>
              <a:gd name="connsiteX14042" fmla="*/ 2398048 w 4826000"/>
              <a:gd name="connsiteY14042" fmla="*/ 5524734 h 6857957"/>
              <a:gd name="connsiteX14043" fmla="*/ 2399617 w 4826000"/>
              <a:gd name="connsiteY14043" fmla="*/ 5523699 h 6857957"/>
              <a:gd name="connsiteX14044" fmla="*/ 2401186 w 4826000"/>
              <a:gd name="connsiteY14044" fmla="*/ 5523009 h 6857957"/>
              <a:gd name="connsiteX14045" fmla="*/ 2403697 w 4826000"/>
              <a:gd name="connsiteY14045" fmla="*/ 5522319 h 6857957"/>
              <a:gd name="connsiteX14046" fmla="*/ 2405894 w 4826000"/>
              <a:gd name="connsiteY14046" fmla="*/ 5521973 h 6857957"/>
              <a:gd name="connsiteX14047" fmla="*/ 2164398 w 4826000"/>
              <a:gd name="connsiteY14047" fmla="*/ 5510171 h 6857957"/>
              <a:gd name="connsiteX14048" fmla="*/ 2164398 w 4826000"/>
              <a:gd name="connsiteY14048" fmla="*/ 5512049 h 6857957"/>
              <a:gd name="connsiteX14049" fmla="*/ 2164715 w 4826000"/>
              <a:gd name="connsiteY14049" fmla="*/ 5513928 h 6857957"/>
              <a:gd name="connsiteX14050" fmla="*/ 2165668 w 4826000"/>
              <a:gd name="connsiteY14050" fmla="*/ 5517684 h 6857957"/>
              <a:gd name="connsiteX14051" fmla="*/ 2166620 w 4826000"/>
              <a:gd name="connsiteY14051" fmla="*/ 5521440 h 6857957"/>
              <a:gd name="connsiteX14052" fmla="*/ 2166938 w 4826000"/>
              <a:gd name="connsiteY14052" fmla="*/ 5523318 h 6857957"/>
              <a:gd name="connsiteX14053" fmla="*/ 2166938 w 4826000"/>
              <a:gd name="connsiteY14053" fmla="*/ 5524884 h 6857957"/>
              <a:gd name="connsiteX14054" fmla="*/ 2166620 w 4826000"/>
              <a:gd name="connsiteY14054" fmla="*/ 5526449 h 6857957"/>
              <a:gd name="connsiteX14055" fmla="*/ 2165986 w 4826000"/>
              <a:gd name="connsiteY14055" fmla="*/ 5528327 h 6857957"/>
              <a:gd name="connsiteX14056" fmla="*/ 2164715 w 4826000"/>
              <a:gd name="connsiteY14056" fmla="*/ 5529579 h 6857957"/>
              <a:gd name="connsiteX14057" fmla="*/ 2163128 w 4826000"/>
              <a:gd name="connsiteY14057" fmla="*/ 5530518 h 6857957"/>
              <a:gd name="connsiteX14058" fmla="*/ 2160906 w 4826000"/>
              <a:gd name="connsiteY14058" fmla="*/ 5531457 h 6857957"/>
              <a:gd name="connsiteX14059" fmla="*/ 2157413 w 4826000"/>
              <a:gd name="connsiteY14059" fmla="*/ 5532083 h 6857957"/>
              <a:gd name="connsiteX14060" fmla="*/ 2153603 w 4826000"/>
              <a:gd name="connsiteY14060" fmla="*/ 5532396 h 6857957"/>
              <a:gd name="connsiteX14061" fmla="*/ 2148840 w 4826000"/>
              <a:gd name="connsiteY14061" fmla="*/ 5532396 h 6857957"/>
              <a:gd name="connsiteX14062" fmla="*/ 2150428 w 4826000"/>
              <a:gd name="connsiteY14062" fmla="*/ 5530518 h 6857957"/>
              <a:gd name="connsiteX14063" fmla="*/ 2151063 w 4826000"/>
              <a:gd name="connsiteY14063" fmla="*/ 5528640 h 6857957"/>
              <a:gd name="connsiteX14064" fmla="*/ 2151380 w 4826000"/>
              <a:gd name="connsiteY14064" fmla="*/ 5526449 h 6857957"/>
              <a:gd name="connsiteX14065" fmla="*/ 2151063 w 4826000"/>
              <a:gd name="connsiteY14065" fmla="*/ 5524884 h 6857957"/>
              <a:gd name="connsiteX14066" fmla="*/ 2150428 w 4826000"/>
              <a:gd name="connsiteY14066" fmla="*/ 5523005 h 6857957"/>
              <a:gd name="connsiteX14067" fmla="*/ 2149793 w 4826000"/>
              <a:gd name="connsiteY14067" fmla="*/ 5521440 h 6857957"/>
              <a:gd name="connsiteX14068" fmla="*/ 2148205 w 4826000"/>
              <a:gd name="connsiteY14068" fmla="*/ 5518310 h 6857957"/>
              <a:gd name="connsiteX14069" fmla="*/ 2147889 w 4826000"/>
              <a:gd name="connsiteY14069" fmla="*/ 5516745 h 6857957"/>
              <a:gd name="connsiteX14070" fmla="*/ 2147889 w 4826000"/>
              <a:gd name="connsiteY14070" fmla="*/ 5515493 h 6857957"/>
              <a:gd name="connsiteX14071" fmla="*/ 2148205 w 4826000"/>
              <a:gd name="connsiteY14071" fmla="*/ 5514554 h 6857957"/>
              <a:gd name="connsiteX14072" fmla="*/ 2149475 w 4826000"/>
              <a:gd name="connsiteY14072" fmla="*/ 5513302 h 6857957"/>
              <a:gd name="connsiteX14073" fmla="*/ 2151380 w 4826000"/>
              <a:gd name="connsiteY14073" fmla="*/ 5512049 h 6857957"/>
              <a:gd name="connsiteX14074" fmla="*/ 2154873 w 4826000"/>
              <a:gd name="connsiteY14074" fmla="*/ 5511423 h 6857957"/>
              <a:gd name="connsiteX14075" fmla="*/ 2158683 w 4826000"/>
              <a:gd name="connsiteY14075" fmla="*/ 5510797 h 6857957"/>
              <a:gd name="connsiteX14076" fmla="*/ 4238626 w 4826000"/>
              <a:gd name="connsiteY14076" fmla="*/ 5499058 h 6857957"/>
              <a:gd name="connsiteX14077" fmla="*/ 4242118 w 4826000"/>
              <a:gd name="connsiteY14077" fmla="*/ 5499058 h 6857957"/>
              <a:gd name="connsiteX14078" fmla="*/ 4245611 w 4826000"/>
              <a:gd name="connsiteY14078" fmla="*/ 5499373 h 6857957"/>
              <a:gd name="connsiteX14079" fmla="*/ 4247833 w 4826000"/>
              <a:gd name="connsiteY14079" fmla="*/ 5500002 h 6857957"/>
              <a:gd name="connsiteX14080" fmla="*/ 4250056 w 4826000"/>
              <a:gd name="connsiteY14080" fmla="*/ 5500631 h 6857957"/>
              <a:gd name="connsiteX14081" fmla="*/ 4251643 w 4826000"/>
              <a:gd name="connsiteY14081" fmla="*/ 5501890 h 6857957"/>
              <a:gd name="connsiteX14082" fmla="*/ 4252596 w 4826000"/>
              <a:gd name="connsiteY14082" fmla="*/ 5502834 h 6857957"/>
              <a:gd name="connsiteX14083" fmla="*/ 4253548 w 4826000"/>
              <a:gd name="connsiteY14083" fmla="*/ 5504092 h 6857957"/>
              <a:gd name="connsiteX14084" fmla="*/ 4255453 w 4826000"/>
              <a:gd name="connsiteY14084" fmla="*/ 5507239 h 6857957"/>
              <a:gd name="connsiteX14085" fmla="*/ 4256723 w 4826000"/>
              <a:gd name="connsiteY14085" fmla="*/ 5508183 h 6857957"/>
              <a:gd name="connsiteX14086" fmla="*/ 4258311 w 4826000"/>
              <a:gd name="connsiteY14086" fmla="*/ 5509441 h 6857957"/>
              <a:gd name="connsiteX14087" fmla="*/ 4259898 w 4826000"/>
              <a:gd name="connsiteY14087" fmla="*/ 5510385 h 6857957"/>
              <a:gd name="connsiteX14088" fmla="*/ 4262121 w 4826000"/>
              <a:gd name="connsiteY14088" fmla="*/ 5511015 h 6857957"/>
              <a:gd name="connsiteX14089" fmla="*/ 4265296 w 4826000"/>
              <a:gd name="connsiteY14089" fmla="*/ 5511644 h 6857957"/>
              <a:gd name="connsiteX14090" fmla="*/ 4268788 w 4826000"/>
              <a:gd name="connsiteY14090" fmla="*/ 5511644 h 6857957"/>
              <a:gd name="connsiteX14091" fmla="*/ 4267836 w 4826000"/>
              <a:gd name="connsiteY14091" fmla="*/ 5519195 h 6857957"/>
              <a:gd name="connsiteX14092" fmla="*/ 4266566 w 4826000"/>
              <a:gd name="connsiteY14092" fmla="*/ 5526747 h 6857957"/>
              <a:gd name="connsiteX14093" fmla="*/ 4265296 w 4826000"/>
              <a:gd name="connsiteY14093" fmla="*/ 5533983 h 6857957"/>
              <a:gd name="connsiteX14094" fmla="*/ 4263073 w 4826000"/>
              <a:gd name="connsiteY14094" fmla="*/ 5541220 h 6857957"/>
              <a:gd name="connsiteX14095" fmla="*/ 4260851 w 4826000"/>
              <a:gd name="connsiteY14095" fmla="*/ 5548142 h 6857957"/>
              <a:gd name="connsiteX14096" fmla="*/ 4258311 w 4826000"/>
              <a:gd name="connsiteY14096" fmla="*/ 5555379 h 6857957"/>
              <a:gd name="connsiteX14097" fmla="*/ 4255136 w 4826000"/>
              <a:gd name="connsiteY14097" fmla="*/ 5561986 h 6857957"/>
              <a:gd name="connsiteX14098" fmla="*/ 4252278 w 4826000"/>
              <a:gd name="connsiteY14098" fmla="*/ 5568908 h 6857957"/>
              <a:gd name="connsiteX14099" fmla="*/ 4250373 w 4826000"/>
              <a:gd name="connsiteY14099" fmla="*/ 5567020 h 6857957"/>
              <a:gd name="connsiteX14100" fmla="*/ 4248468 w 4826000"/>
              <a:gd name="connsiteY14100" fmla="*/ 5565133 h 6857957"/>
              <a:gd name="connsiteX14101" fmla="*/ 4247198 w 4826000"/>
              <a:gd name="connsiteY14101" fmla="*/ 5562930 h 6857957"/>
              <a:gd name="connsiteX14102" fmla="*/ 4246563 w 4826000"/>
              <a:gd name="connsiteY14102" fmla="*/ 5560728 h 6857957"/>
              <a:gd name="connsiteX14103" fmla="*/ 4245928 w 4826000"/>
              <a:gd name="connsiteY14103" fmla="*/ 5558525 h 6857957"/>
              <a:gd name="connsiteX14104" fmla="*/ 4245611 w 4826000"/>
              <a:gd name="connsiteY14104" fmla="*/ 5556008 h 6857957"/>
              <a:gd name="connsiteX14105" fmla="*/ 4245611 w 4826000"/>
              <a:gd name="connsiteY14105" fmla="*/ 5553806 h 6857957"/>
              <a:gd name="connsiteX14106" fmla="*/ 4245611 w 4826000"/>
              <a:gd name="connsiteY14106" fmla="*/ 5551603 h 6857957"/>
              <a:gd name="connsiteX14107" fmla="*/ 4246246 w 4826000"/>
              <a:gd name="connsiteY14107" fmla="*/ 5546569 h 6857957"/>
              <a:gd name="connsiteX14108" fmla="*/ 4247516 w 4826000"/>
              <a:gd name="connsiteY14108" fmla="*/ 5541220 h 6857957"/>
              <a:gd name="connsiteX14109" fmla="*/ 4250691 w 4826000"/>
              <a:gd name="connsiteY14109" fmla="*/ 5531466 h 6857957"/>
              <a:gd name="connsiteX14110" fmla="*/ 4251961 w 4826000"/>
              <a:gd name="connsiteY14110" fmla="*/ 5526432 h 6857957"/>
              <a:gd name="connsiteX14111" fmla="*/ 4252913 w 4826000"/>
              <a:gd name="connsiteY14111" fmla="*/ 5521712 h 6857957"/>
              <a:gd name="connsiteX14112" fmla="*/ 4252913 w 4826000"/>
              <a:gd name="connsiteY14112" fmla="*/ 5519195 h 6857957"/>
              <a:gd name="connsiteX14113" fmla="*/ 4252913 w 4826000"/>
              <a:gd name="connsiteY14113" fmla="*/ 5516993 h 6857957"/>
              <a:gd name="connsiteX14114" fmla="*/ 4252596 w 4826000"/>
              <a:gd name="connsiteY14114" fmla="*/ 5515105 h 6857957"/>
              <a:gd name="connsiteX14115" fmla="*/ 4251961 w 4826000"/>
              <a:gd name="connsiteY14115" fmla="*/ 5512902 h 6857957"/>
              <a:gd name="connsiteX14116" fmla="*/ 4251326 w 4826000"/>
              <a:gd name="connsiteY14116" fmla="*/ 5510700 h 6857957"/>
              <a:gd name="connsiteX14117" fmla="*/ 4250056 w 4826000"/>
              <a:gd name="connsiteY14117" fmla="*/ 5508812 h 6857957"/>
              <a:gd name="connsiteX14118" fmla="*/ 4248151 w 4826000"/>
              <a:gd name="connsiteY14118" fmla="*/ 5506924 h 6857957"/>
              <a:gd name="connsiteX14119" fmla="*/ 4246246 w 4826000"/>
              <a:gd name="connsiteY14119" fmla="*/ 5505351 h 6857957"/>
              <a:gd name="connsiteX14120" fmla="*/ 4244023 w 4826000"/>
              <a:gd name="connsiteY14120" fmla="*/ 5503463 h 6857957"/>
              <a:gd name="connsiteX14121" fmla="*/ 4240848 w 4826000"/>
              <a:gd name="connsiteY14121" fmla="*/ 5501890 h 6857957"/>
              <a:gd name="connsiteX14122" fmla="*/ 4237673 w 4826000"/>
              <a:gd name="connsiteY14122" fmla="*/ 5500631 h 6857957"/>
              <a:gd name="connsiteX14123" fmla="*/ 4233863 w 4826000"/>
              <a:gd name="connsiteY14123" fmla="*/ 5499373 h 6857957"/>
              <a:gd name="connsiteX14124" fmla="*/ 2438536 w 4826000"/>
              <a:gd name="connsiteY14124" fmla="*/ 5499058 h 6857957"/>
              <a:gd name="connsiteX14125" fmla="*/ 2441576 w 4826000"/>
              <a:gd name="connsiteY14125" fmla="*/ 5499058 h 6857957"/>
              <a:gd name="connsiteX14126" fmla="*/ 2440968 w 4826000"/>
              <a:gd name="connsiteY14126" fmla="*/ 5500376 h 6857957"/>
              <a:gd name="connsiteX14127" fmla="*/ 2440360 w 4826000"/>
              <a:gd name="connsiteY14127" fmla="*/ 5501365 h 6857957"/>
              <a:gd name="connsiteX14128" fmla="*/ 2437624 w 4826000"/>
              <a:gd name="connsiteY14128" fmla="*/ 5503671 h 6857957"/>
              <a:gd name="connsiteX14129" fmla="*/ 2434888 w 4826000"/>
              <a:gd name="connsiteY14129" fmla="*/ 5506307 h 6857957"/>
              <a:gd name="connsiteX14130" fmla="*/ 2431848 w 4826000"/>
              <a:gd name="connsiteY14130" fmla="*/ 5508284 h 6857957"/>
              <a:gd name="connsiteX14131" fmla="*/ 2425160 w 4826000"/>
              <a:gd name="connsiteY14131" fmla="*/ 5512238 h 6857957"/>
              <a:gd name="connsiteX14132" fmla="*/ 2422120 w 4826000"/>
              <a:gd name="connsiteY14132" fmla="*/ 5514215 h 6857957"/>
              <a:gd name="connsiteX14133" fmla="*/ 2419385 w 4826000"/>
              <a:gd name="connsiteY14133" fmla="*/ 5516521 h 6857957"/>
              <a:gd name="connsiteX14134" fmla="*/ 2416345 w 4826000"/>
              <a:gd name="connsiteY14134" fmla="*/ 5515533 h 6857957"/>
              <a:gd name="connsiteX14135" fmla="*/ 2414521 w 4826000"/>
              <a:gd name="connsiteY14135" fmla="*/ 5514215 h 6857957"/>
              <a:gd name="connsiteX14136" fmla="*/ 2413609 w 4826000"/>
              <a:gd name="connsiteY14136" fmla="*/ 5512897 h 6857957"/>
              <a:gd name="connsiteX14137" fmla="*/ 2413001 w 4826000"/>
              <a:gd name="connsiteY14137" fmla="*/ 5511249 h 6857957"/>
              <a:gd name="connsiteX14138" fmla="*/ 2413305 w 4826000"/>
              <a:gd name="connsiteY14138" fmla="*/ 5509931 h 6857957"/>
              <a:gd name="connsiteX14139" fmla="*/ 2414217 w 4826000"/>
              <a:gd name="connsiteY14139" fmla="*/ 5508613 h 6857957"/>
              <a:gd name="connsiteX14140" fmla="*/ 2415737 w 4826000"/>
              <a:gd name="connsiteY14140" fmla="*/ 5507296 h 6857957"/>
              <a:gd name="connsiteX14141" fmla="*/ 2417865 w 4826000"/>
              <a:gd name="connsiteY14141" fmla="*/ 5505978 h 6857957"/>
              <a:gd name="connsiteX14142" fmla="*/ 2419993 w 4826000"/>
              <a:gd name="connsiteY14142" fmla="*/ 5504660 h 6857957"/>
              <a:gd name="connsiteX14143" fmla="*/ 2422424 w 4826000"/>
              <a:gd name="connsiteY14143" fmla="*/ 5503012 h 6857957"/>
              <a:gd name="connsiteX14144" fmla="*/ 2428504 w 4826000"/>
              <a:gd name="connsiteY14144" fmla="*/ 5501035 h 6857957"/>
              <a:gd name="connsiteX14145" fmla="*/ 2435192 w 4826000"/>
              <a:gd name="connsiteY14145" fmla="*/ 5499717 h 6857957"/>
              <a:gd name="connsiteX14146" fmla="*/ 347464 w 4826000"/>
              <a:gd name="connsiteY14146" fmla="*/ 5499058 h 6857957"/>
              <a:gd name="connsiteX14147" fmla="*/ 348953 w 4826000"/>
              <a:gd name="connsiteY14147" fmla="*/ 5499058 h 6857957"/>
              <a:gd name="connsiteX14148" fmla="*/ 349846 w 4826000"/>
              <a:gd name="connsiteY14148" fmla="*/ 5499677 h 6857957"/>
              <a:gd name="connsiteX14149" fmla="*/ 350739 w 4826000"/>
              <a:gd name="connsiteY14149" fmla="*/ 5500914 h 6857957"/>
              <a:gd name="connsiteX14150" fmla="*/ 351036 w 4826000"/>
              <a:gd name="connsiteY14150" fmla="*/ 5502151 h 6857957"/>
              <a:gd name="connsiteX14151" fmla="*/ 351929 w 4826000"/>
              <a:gd name="connsiteY14151" fmla="*/ 5506171 h 6857957"/>
              <a:gd name="connsiteX14152" fmla="*/ 352525 w 4826000"/>
              <a:gd name="connsiteY14152" fmla="*/ 5510192 h 6857957"/>
              <a:gd name="connsiteX14153" fmla="*/ 352822 w 4826000"/>
              <a:gd name="connsiteY14153" fmla="*/ 5514830 h 6857957"/>
              <a:gd name="connsiteX14154" fmla="*/ 353120 w 4826000"/>
              <a:gd name="connsiteY14154" fmla="*/ 5518542 h 6857957"/>
              <a:gd name="connsiteX14155" fmla="*/ 353418 w 4826000"/>
              <a:gd name="connsiteY14155" fmla="*/ 5520397 h 6857957"/>
              <a:gd name="connsiteX14156" fmla="*/ 354013 w 4826000"/>
              <a:gd name="connsiteY14156" fmla="*/ 5521634 h 6857957"/>
              <a:gd name="connsiteX14157" fmla="*/ 352227 w 4826000"/>
              <a:gd name="connsiteY14157" fmla="*/ 5522562 h 6857957"/>
              <a:gd name="connsiteX14158" fmla="*/ 351036 w 4826000"/>
              <a:gd name="connsiteY14158" fmla="*/ 5522871 h 6857957"/>
              <a:gd name="connsiteX14159" fmla="*/ 349846 w 4826000"/>
              <a:gd name="connsiteY14159" fmla="*/ 5522871 h 6857957"/>
              <a:gd name="connsiteX14160" fmla="*/ 348953 w 4826000"/>
              <a:gd name="connsiteY14160" fmla="*/ 5522253 h 6857957"/>
              <a:gd name="connsiteX14161" fmla="*/ 348060 w 4826000"/>
              <a:gd name="connsiteY14161" fmla="*/ 5521016 h 6857957"/>
              <a:gd name="connsiteX14162" fmla="*/ 347464 w 4826000"/>
              <a:gd name="connsiteY14162" fmla="*/ 5519779 h 6857957"/>
              <a:gd name="connsiteX14163" fmla="*/ 346571 w 4826000"/>
              <a:gd name="connsiteY14163" fmla="*/ 5515758 h 6857957"/>
              <a:gd name="connsiteX14164" fmla="*/ 345976 w 4826000"/>
              <a:gd name="connsiteY14164" fmla="*/ 5511429 h 6857957"/>
              <a:gd name="connsiteX14165" fmla="*/ 345678 w 4826000"/>
              <a:gd name="connsiteY14165" fmla="*/ 5507099 h 6857957"/>
              <a:gd name="connsiteX14166" fmla="*/ 345381 w 4826000"/>
              <a:gd name="connsiteY14166" fmla="*/ 5503079 h 6857957"/>
              <a:gd name="connsiteX14167" fmla="*/ 345083 w 4826000"/>
              <a:gd name="connsiteY14167" fmla="*/ 5501532 h 6857957"/>
              <a:gd name="connsiteX14168" fmla="*/ 344488 w 4826000"/>
              <a:gd name="connsiteY14168" fmla="*/ 5500295 h 6857957"/>
              <a:gd name="connsiteX14169" fmla="*/ 346274 w 4826000"/>
              <a:gd name="connsiteY14169" fmla="*/ 5499368 h 6857957"/>
              <a:gd name="connsiteX14170" fmla="*/ 3543138 w 4826000"/>
              <a:gd name="connsiteY14170" fmla="*/ 5495883 h 6857957"/>
              <a:gd name="connsiteX14171" fmla="*/ 3551210 w 4826000"/>
              <a:gd name="connsiteY14171" fmla="*/ 5495883 h 6857957"/>
              <a:gd name="connsiteX14172" fmla="*/ 3557022 w 4826000"/>
              <a:gd name="connsiteY14172" fmla="*/ 5496513 h 6857957"/>
              <a:gd name="connsiteX14173" fmla="*/ 3558959 w 4826000"/>
              <a:gd name="connsiteY14173" fmla="*/ 5496828 h 6857957"/>
              <a:gd name="connsiteX14174" fmla="*/ 3560574 w 4826000"/>
              <a:gd name="connsiteY14174" fmla="*/ 5497773 h 6857957"/>
              <a:gd name="connsiteX14175" fmla="*/ 3561865 w 4826000"/>
              <a:gd name="connsiteY14175" fmla="*/ 5498402 h 6857957"/>
              <a:gd name="connsiteX14176" fmla="*/ 3562511 w 4826000"/>
              <a:gd name="connsiteY14176" fmla="*/ 5499032 h 6857957"/>
              <a:gd name="connsiteX14177" fmla="*/ 3563157 w 4826000"/>
              <a:gd name="connsiteY14177" fmla="*/ 5499662 h 6857957"/>
              <a:gd name="connsiteX14178" fmla="*/ 3563157 w 4826000"/>
              <a:gd name="connsiteY14178" fmla="*/ 5500292 h 6857957"/>
              <a:gd name="connsiteX14179" fmla="*/ 3563157 w 4826000"/>
              <a:gd name="connsiteY14179" fmla="*/ 5501236 h 6857957"/>
              <a:gd name="connsiteX14180" fmla="*/ 3562511 w 4826000"/>
              <a:gd name="connsiteY14180" fmla="*/ 5502181 h 6857957"/>
              <a:gd name="connsiteX14181" fmla="*/ 3561543 w 4826000"/>
              <a:gd name="connsiteY14181" fmla="*/ 5503755 h 6857957"/>
              <a:gd name="connsiteX14182" fmla="*/ 3559605 w 4826000"/>
              <a:gd name="connsiteY14182" fmla="*/ 5505959 h 6857957"/>
              <a:gd name="connsiteX14183" fmla="*/ 3556699 w 4826000"/>
              <a:gd name="connsiteY14183" fmla="*/ 5508793 h 6857957"/>
              <a:gd name="connsiteX14184" fmla="*/ 3555731 w 4826000"/>
              <a:gd name="connsiteY14184" fmla="*/ 5510053 h 6857957"/>
              <a:gd name="connsiteX14185" fmla="*/ 3555731 w 4826000"/>
              <a:gd name="connsiteY14185" fmla="*/ 5510368 h 6857957"/>
              <a:gd name="connsiteX14186" fmla="*/ 3555731 w 4826000"/>
              <a:gd name="connsiteY14186" fmla="*/ 5510682 h 6857957"/>
              <a:gd name="connsiteX14187" fmla="*/ 3556376 w 4826000"/>
              <a:gd name="connsiteY14187" fmla="*/ 5510997 h 6857957"/>
              <a:gd name="connsiteX14188" fmla="*/ 3557022 w 4826000"/>
              <a:gd name="connsiteY14188" fmla="*/ 5511312 h 6857957"/>
              <a:gd name="connsiteX14189" fmla="*/ 3559928 w 4826000"/>
              <a:gd name="connsiteY14189" fmla="*/ 5510997 h 6857957"/>
              <a:gd name="connsiteX14190" fmla="*/ 3564771 w 4826000"/>
              <a:gd name="connsiteY14190" fmla="*/ 5510053 h 6857957"/>
              <a:gd name="connsiteX14191" fmla="*/ 3571875 w 4826000"/>
              <a:gd name="connsiteY14191" fmla="*/ 5508793 h 6857957"/>
              <a:gd name="connsiteX14192" fmla="*/ 3567354 w 4826000"/>
              <a:gd name="connsiteY14192" fmla="*/ 5510368 h 6857957"/>
              <a:gd name="connsiteX14193" fmla="*/ 3564126 w 4826000"/>
              <a:gd name="connsiteY14193" fmla="*/ 5512257 h 6857957"/>
              <a:gd name="connsiteX14194" fmla="*/ 3561543 w 4826000"/>
              <a:gd name="connsiteY14194" fmla="*/ 5513831 h 6857957"/>
              <a:gd name="connsiteX14195" fmla="*/ 3558959 w 4826000"/>
              <a:gd name="connsiteY14195" fmla="*/ 5515406 h 6857957"/>
              <a:gd name="connsiteX14196" fmla="*/ 3557022 w 4826000"/>
              <a:gd name="connsiteY14196" fmla="*/ 5516980 h 6857957"/>
              <a:gd name="connsiteX14197" fmla="*/ 3555731 w 4826000"/>
              <a:gd name="connsiteY14197" fmla="*/ 5518239 h 6857957"/>
              <a:gd name="connsiteX14198" fmla="*/ 3552825 w 4826000"/>
              <a:gd name="connsiteY14198" fmla="*/ 5521703 h 6857957"/>
              <a:gd name="connsiteX14199" fmla="*/ 3550565 w 4826000"/>
              <a:gd name="connsiteY14199" fmla="*/ 5524537 h 6857957"/>
              <a:gd name="connsiteX14200" fmla="*/ 3547659 w 4826000"/>
              <a:gd name="connsiteY14200" fmla="*/ 5527686 h 6857957"/>
              <a:gd name="connsiteX14201" fmla="*/ 3545398 w 4826000"/>
              <a:gd name="connsiteY14201" fmla="*/ 5529260 h 6857957"/>
              <a:gd name="connsiteX14202" fmla="*/ 3543138 w 4826000"/>
              <a:gd name="connsiteY14202" fmla="*/ 5530520 h 6857957"/>
              <a:gd name="connsiteX14203" fmla="*/ 3540232 w 4826000"/>
              <a:gd name="connsiteY14203" fmla="*/ 5532094 h 6857957"/>
              <a:gd name="connsiteX14204" fmla="*/ 3536358 w 4826000"/>
              <a:gd name="connsiteY14204" fmla="*/ 5533983 h 6857957"/>
              <a:gd name="connsiteX14205" fmla="*/ 3534743 w 4826000"/>
              <a:gd name="connsiteY14205" fmla="*/ 5528630 h 6857957"/>
              <a:gd name="connsiteX14206" fmla="*/ 3533775 w 4826000"/>
              <a:gd name="connsiteY14206" fmla="*/ 5524222 h 6857957"/>
              <a:gd name="connsiteX14207" fmla="*/ 3533775 w 4826000"/>
              <a:gd name="connsiteY14207" fmla="*/ 5522648 h 6857957"/>
              <a:gd name="connsiteX14208" fmla="*/ 3534098 w 4826000"/>
              <a:gd name="connsiteY14208" fmla="*/ 5521073 h 6857957"/>
              <a:gd name="connsiteX14209" fmla="*/ 3534743 w 4826000"/>
              <a:gd name="connsiteY14209" fmla="*/ 5517610 h 6857957"/>
              <a:gd name="connsiteX14210" fmla="*/ 3538295 w 4826000"/>
              <a:gd name="connsiteY14210" fmla="*/ 5509738 h 6857957"/>
              <a:gd name="connsiteX14211" fmla="*/ 3540878 w 4826000"/>
              <a:gd name="connsiteY14211" fmla="*/ 5503755 h 6857957"/>
              <a:gd name="connsiteX14212" fmla="*/ 2179638 w 4826000"/>
              <a:gd name="connsiteY14212" fmla="*/ 5487946 h 6857957"/>
              <a:gd name="connsiteX14213" fmla="*/ 2185747 w 4826000"/>
              <a:gd name="connsiteY14213" fmla="*/ 5488264 h 6857957"/>
              <a:gd name="connsiteX14214" fmla="*/ 2190569 w 4826000"/>
              <a:gd name="connsiteY14214" fmla="*/ 5488581 h 6857957"/>
              <a:gd name="connsiteX14215" fmla="*/ 2194428 w 4826000"/>
              <a:gd name="connsiteY14215" fmla="*/ 5489216 h 6857957"/>
              <a:gd name="connsiteX14216" fmla="*/ 2197964 w 4826000"/>
              <a:gd name="connsiteY14216" fmla="*/ 5490169 h 6857957"/>
              <a:gd name="connsiteX14217" fmla="*/ 2200215 w 4826000"/>
              <a:gd name="connsiteY14217" fmla="*/ 5491756 h 6857957"/>
              <a:gd name="connsiteX14218" fmla="*/ 2202144 w 4826000"/>
              <a:gd name="connsiteY14218" fmla="*/ 5492709 h 6857957"/>
              <a:gd name="connsiteX14219" fmla="*/ 2203430 w 4826000"/>
              <a:gd name="connsiteY14219" fmla="*/ 5494296 h 6857957"/>
              <a:gd name="connsiteX14220" fmla="*/ 2204073 w 4826000"/>
              <a:gd name="connsiteY14220" fmla="*/ 5495566 h 6857957"/>
              <a:gd name="connsiteX14221" fmla="*/ 2205038 w 4826000"/>
              <a:gd name="connsiteY14221" fmla="*/ 5497154 h 6857957"/>
              <a:gd name="connsiteX14222" fmla="*/ 2205038 w 4826000"/>
              <a:gd name="connsiteY14222" fmla="*/ 5499376 h 6857957"/>
              <a:gd name="connsiteX14223" fmla="*/ 2204716 w 4826000"/>
              <a:gd name="connsiteY14223" fmla="*/ 5503187 h 6857957"/>
              <a:gd name="connsiteX14224" fmla="*/ 2203752 w 4826000"/>
              <a:gd name="connsiteY14224" fmla="*/ 5507632 h 6857957"/>
              <a:gd name="connsiteX14225" fmla="*/ 2203430 w 4826000"/>
              <a:gd name="connsiteY14225" fmla="*/ 5511759 h 6857957"/>
              <a:gd name="connsiteX14226" fmla="*/ 2201502 w 4826000"/>
              <a:gd name="connsiteY14226" fmla="*/ 5511759 h 6857957"/>
              <a:gd name="connsiteX14227" fmla="*/ 2199893 w 4826000"/>
              <a:gd name="connsiteY14227" fmla="*/ 5511442 h 6857957"/>
              <a:gd name="connsiteX14228" fmla="*/ 2198929 w 4826000"/>
              <a:gd name="connsiteY14228" fmla="*/ 5510807 h 6857957"/>
              <a:gd name="connsiteX14229" fmla="*/ 2198286 w 4826000"/>
              <a:gd name="connsiteY14229" fmla="*/ 5510172 h 6857957"/>
              <a:gd name="connsiteX14230" fmla="*/ 2197321 w 4826000"/>
              <a:gd name="connsiteY14230" fmla="*/ 5508267 h 6857957"/>
              <a:gd name="connsiteX14231" fmla="*/ 2196035 w 4826000"/>
              <a:gd name="connsiteY14231" fmla="*/ 5506679 h 6857957"/>
              <a:gd name="connsiteX14232" fmla="*/ 2192820 w 4826000"/>
              <a:gd name="connsiteY14232" fmla="*/ 5507314 h 6857957"/>
              <a:gd name="connsiteX14233" fmla="*/ 2190248 w 4826000"/>
              <a:gd name="connsiteY14233" fmla="*/ 5508267 h 6857957"/>
              <a:gd name="connsiteX14234" fmla="*/ 2187354 w 4826000"/>
              <a:gd name="connsiteY14234" fmla="*/ 5509219 h 6857957"/>
              <a:gd name="connsiteX14235" fmla="*/ 2185747 w 4826000"/>
              <a:gd name="connsiteY14235" fmla="*/ 5509537 h 6857957"/>
              <a:gd name="connsiteX14236" fmla="*/ 2183496 w 4826000"/>
              <a:gd name="connsiteY14236" fmla="*/ 5509854 h 6857957"/>
              <a:gd name="connsiteX14237" fmla="*/ 2183496 w 4826000"/>
              <a:gd name="connsiteY14237" fmla="*/ 5508902 h 6857957"/>
              <a:gd name="connsiteX14238" fmla="*/ 2184139 w 4826000"/>
              <a:gd name="connsiteY14238" fmla="*/ 5506997 h 6857957"/>
              <a:gd name="connsiteX14239" fmla="*/ 2185104 w 4826000"/>
              <a:gd name="connsiteY14239" fmla="*/ 5504457 h 6857957"/>
              <a:gd name="connsiteX14240" fmla="*/ 2186068 w 4826000"/>
              <a:gd name="connsiteY14240" fmla="*/ 5501599 h 6857957"/>
              <a:gd name="connsiteX14241" fmla="*/ 2186391 w 4826000"/>
              <a:gd name="connsiteY14241" fmla="*/ 5500329 h 6857957"/>
              <a:gd name="connsiteX14242" fmla="*/ 2186391 w 4826000"/>
              <a:gd name="connsiteY14242" fmla="*/ 5498741 h 6857957"/>
              <a:gd name="connsiteX14243" fmla="*/ 2186068 w 4826000"/>
              <a:gd name="connsiteY14243" fmla="*/ 5496519 h 6857957"/>
              <a:gd name="connsiteX14244" fmla="*/ 2185747 w 4826000"/>
              <a:gd name="connsiteY14244" fmla="*/ 5494931 h 6857957"/>
              <a:gd name="connsiteX14245" fmla="*/ 2184783 w 4826000"/>
              <a:gd name="connsiteY14245" fmla="*/ 5493344 h 6857957"/>
              <a:gd name="connsiteX14246" fmla="*/ 2183496 w 4826000"/>
              <a:gd name="connsiteY14246" fmla="*/ 5491439 h 6857957"/>
              <a:gd name="connsiteX14247" fmla="*/ 2181567 w 4826000"/>
              <a:gd name="connsiteY14247" fmla="*/ 5489534 h 6857957"/>
              <a:gd name="connsiteX14248" fmla="*/ 2055217 w 4826000"/>
              <a:gd name="connsiteY14248" fmla="*/ 5487946 h 6857957"/>
              <a:gd name="connsiteX14249" fmla="*/ 2056153 w 4826000"/>
              <a:gd name="connsiteY14249" fmla="*/ 5488967 h 6857957"/>
              <a:gd name="connsiteX14250" fmla="*/ 2056465 w 4826000"/>
              <a:gd name="connsiteY14250" fmla="*/ 5489647 h 6857957"/>
              <a:gd name="connsiteX14251" fmla="*/ 2056465 w 4826000"/>
              <a:gd name="connsiteY14251" fmla="*/ 5491008 h 6857957"/>
              <a:gd name="connsiteX14252" fmla="*/ 2055841 w 4826000"/>
              <a:gd name="connsiteY14252" fmla="*/ 5492029 h 6857957"/>
              <a:gd name="connsiteX14253" fmla="*/ 2053969 w 4826000"/>
              <a:gd name="connsiteY14253" fmla="*/ 5493729 h 6857957"/>
              <a:gd name="connsiteX14254" fmla="*/ 2051786 w 4826000"/>
              <a:gd name="connsiteY14254" fmla="*/ 5495090 h 6857957"/>
              <a:gd name="connsiteX14255" fmla="*/ 2049914 w 4826000"/>
              <a:gd name="connsiteY14255" fmla="*/ 5496791 h 6857957"/>
              <a:gd name="connsiteX14256" fmla="*/ 2049290 w 4826000"/>
              <a:gd name="connsiteY14256" fmla="*/ 5497131 h 6857957"/>
              <a:gd name="connsiteX14257" fmla="*/ 2049914 w 4826000"/>
              <a:gd name="connsiteY14257" fmla="*/ 5498152 h 6857957"/>
              <a:gd name="connsiteX14258" fmla="*/ 2050538 w 4826000"/>
              <a:gd name="connsiteY14258" fmla="*/ 5498832 h 6857957"/>
              <a:gd name="connsiteX14259" fmla="*/ 2051786 w 4826000"/>
              <a:gd name="connsiteY14259" fmla="*/ 5499173 h 6857957"/>
              <a:gd name="connsiteX14260" fmla="*/ 2057401 w 4826000"/>
              <a:gd name="connsiteY14260" fmla="*/ 5499853 h 6857957"/>
              <a:gd name="connsiteX14261" fmla="*/ 2053345 w 4826000"/>
              <a:gd name="connsiteY14261" fmla="*/ 5500873 h 6857957"/>
              <a:gd name="connsiteX14262" fmla="*/ 2049914 w 4826000"/>
              <a:gd name="connsiteY14262" fmla="*/ 5501554 h 6857957"/>
              <a:gd name="connsiteX14263" fmla="*/ 2045858 w 4826000"/>
              <a:gd name="connsiteY14263" fmla="*/ 5501894 h 6857957"/>
              <a:gd name="connsiteX14264" fmla="*/ 2041491 w 4826000"/>
              <a:gd name="connsiteY14264" fmla="*/ 5502234 h 6857957"/>
              <a:gd name="connsiteX14265" fmla="*/ 2033380 w 4826000"/>
              <a:gd name="connsiteY14265" fmla="*/ 5501894 h 6857957"/>
              <a:gd name="connsiteX14266" fmla="*/ 2024645 w 4826000"/>
              <a:gd name="connsiteY14266" fmla="*/ 5501214 h 6857957"/>
              <a:gd name="connsiteX14267" fmla="*/ 2015599 w 4826000"/>
              <a:gd name="connsiteY14267" fmla="*/ 5500533 h 6857957"/>
              <a:gd name="connsiteX14268" fmla="*/ 2005928 w 4826000"/>
              <a:gd name="connsiteY14268" fmla="*/ 5500193 h 6857957"/>
              <a:gd name="connsiteX14269" fmla="*/ 2001562 w 4826000"/>
              <a:gd name="connsiteY14269" fmla="*/ 5500193 h 6857957"/>
              <a:gd name="connsiteX14270" fmla="*/ 1996569 w 4826000"/>
              <a:gd name="connsiteY14270" fmla="*/ 5500533 h 6857957"/>
              <a:gd name="connsiteX14271" fmla="*/ 1991578 w 4826000"/>
              <a:gd name="connsiteY14271" fmla="*/ 5500873 h 6857957"/>
              <a:gd name="connsiteX14272" fmla="*/ 1987211 w 4826000"/>
              <a:gd name="connsiteY14272" fmla="*/ 5501894 h 6857957"/>
              <a:gd name="connsiteX14273" fmla="*/ 1986275 w 4826000"/>
              <a:gd name="connsiteY14273" fmla="*/ 5500193 h 6857957"/>
              <a:gd name="connsiteX14274" fmla="*/ 1985963 w 4826000"/>
              <a:gd name="connsiteY14274" fmla="*/ 5499173 h 6857957"/>
              <a:gd name="connsiteX14275" fmla="*/ 1986275 w 4826000"/>
              <a:gd name="connsiteY14275" fmla="*/ 5498152 h 6857957"/>
              <a:gd name="connsiteX14276" fmla="*/ 1987211 w 4826000"/>
              <a:gd name="connsiteY14276" fmla="*/ 5496791 h 6857957"/>
              <a:gd name="connsiteX14277" fmla="*/ 1988458 w 4826000"/>
              <a:gd name="connsiteY14277" fmla="*/ 5496451 h 6857957"/>
              <a:gd name="connsiteX14278" fmla="*/ 1990330 w 4826000"/>
              <a:gd name="connsiteY14278" fmla="*/ 5495771 h 6857957"/>
              <a:gd name="connsiteX14279" fmla="*/ 1994386 w 4826000"/>
              <a:gd name="connsiteY14279" fmla="*/ 5495090 h 6857957"/>
              <a:gd name="connsiteX14280" fmla="*/ 1998129 w 4826000"/>
              <a:gd name="connsiteY14280" fmla="*/ 5494410 h 6857957"/>
              <a:gd name="connsiteX14281" fmla="*/ 2001873 w 4826000"/>
              <a:gd name="connsiteY14281" fmla="*/ 5493389 h 6857957"/>
              <a:gd name="connsiteX14282" fmla="*/ 2003432 w 4826000"/>
              <a:gd name="connsiteY14282" fmla="*/ 5492709 h 6857957"/>
              <a:gd name="connsiteX14283" fmla="*/ 2004056 w 4826000"/>
              <a:gd name="connsiteY14283" fmla="*/ 5492029 h 6857957"/>
              <a:gd name="connsiteX14284" fmla="*/ 2004681 w 4826000"/>
              <a:gd name="connsiteY14284" fmla="*/ 5491008 h 6857957"/>
              <a:gd name="connsiteX14285" fmla="*/ 2004368 w 4826000"/>
              <a:gd name="connsiteY14285" fmla="*/ 5489307 h 6857957"/>
              <a:gd name="connsiteX14286" fmla="*/ 2007176 w 4826000"/>
              <a:gd name="connsiteY14286" fmla="*/ 5491348 h 6857957"/>
              <a:gd name="connsiteX14287" fmla="*/ 2009671 w 4826000"/>
              <a:gd name="connsiteY14287" fmla="*/ 5492709 h 6857957"/>
              <a:gd name="connsiteX14288" fmla="*/ 2012168 w 4826000"/>
              <a:gd name="connsiteY14288" fmla="*/ 5493729 h 6857957"/>
              <a:gd name="connsiteX14289" fmla="*/ 2015287 w 4826000"/>
              <a:gd name="connsiteY14289" fmla="*/ 5494070 h 6857957"/>
              <a:gd name="connsiteX14290" fmla="*/ 2018094 w 4826000"/>
              <a:gd name="connsiteY14290" fmla="*/ 5494410 h 6857957"/>
              <a:gd name="connsiteX14291" fmla="*/ 2021214 w 4826000"/>
              <a:gd name="connsiteY14291" fmla="*/ 5494410 h 6857957"/>
              <a:gd name="connsiteX14292" fmla="*/ 2027453 w 4826000"/>
              <a:gd name="connsiteY14292" fmla="*/ 5493729 h 6857957"/>
              <a:gd name="connsiteX14293" fmla="*/ 2034004 w 4826000"/>
              <a:gd name="connsiteY14293" fmla="*/ 5492369 h 6857957"/>
              <a:gd name="connsiteX14294" fmla="*/ 2040867 w 4826000"/>
              <a:gd name="connsiteY14294" fmla="*/ 5490668 h 6857957"/>
              <a:gd name="connsiteX14295" fmla="*/ 2048042 w 4826000"/>
              <a:gd name="connsiteY14295" fmla="*/ 5488967 h 6857957"/>
              <a:gd name="connsiteX14296" fmla="*/ 803481 w 4826000"/>
              <a:gd name="connsiteY14296" fmla="*/ 5480008 h 6857957"/>
              <a:gd name="connsiteX14297" fmla="*/ 807782 w 4826000"/>
              <a:gd name="connsiteY14297" fmla="*/ 5480896 h 6857957"/>
              <a:gd name="connsiteX14298" fmla="*/ 811469 w 4826000"/>
              <a:gd name="connsiteY14298" fmla="*/ 5482376 h 6857957"/>
              <a:gd name="connsiteX14299" fmla="*/ 813928 w 4826000"/>
              <a:gd name="connsiteY14299" fmla="*/ 5484448 h 6857957"/>
              <a:gd name="connsiteX14300" fmla="*/ 815772 w 4826000"/>
              <a:gd name="connsiteY14300" fmla="*/ 5486520 h 6857957"/>
              <a:gd name="connsiteX14301" fmla="*/ 817307 w 4826000"/>
              <a:gd name="connsiteY14301" fmla="*/ 5488888 h 6857957"/>
              <a:gd name="connsiteX14302" fmla="*/ 818536 w 4826000"/>
              <a:gd name="connsiteY14302" fmla="*/ 5491552 h 6857957"/>
              <a:gd name="connsiteX14303" fmla="*/ 818843 w 4826000"/>
              <a:gd name="connsiteY14303" fmla="*/ 5494511 h 6857957"/>
              <a:gd name="connsiteX14304" fmla="*/ 819151 w 4826000"/>
              <a:gd name="connsiteY14304" fmla="*/ 5497471 h 6857957"/>
              <a:gd name="connsiteX14305" fmla="*/ 815464 w 4826000"/>
              <a:gd name="connsiteY14305" fmla="*/ 5497471 h 6857957"/>
              <a:gd name="connsiteX14306" fmla="*/ 812698 w 4826000"/>
              <a:gd name="connsiteY14306" fmla="*/ 5497175 h 6857957"/>
              <a:gd name="connsiteX14307" fmla="*/ 809933 w 4826000"/>
              <a:gd name="connsiteY14307" fmla="*/ 5495991 h 6857957"/>
              <a:gd name="connsiteX14308" fmla="*/ 807476 w 4826000"/>
              <a:gd name="connsiteY14308" fmla="*/ 5495103 h 6857957"/>
              <a:gd name="connsiteX14309" fmla="*/ 805632 w 4826000"/>
              <a:gd name="connsiteY14309" fmla="*/ 5494215 h 6857957"/>
              <a:gd name="connsiteX14310" fmla="*/ 804095 w 4826000"/>
              <a:gd name="connsiteY14310" fmla="*/ 5493032 h 6857957"/>
              <a:gd name="connsiteX14311" fmla="*/ 802559 w 4826000"/>
              <a:gd name="connsiteY14311" fmla="*/ 5491552 h 6857957"/>
              <a:gd name="connsiteX14312" fmla="*/ 801330 w 4826000"/>
              <a:gd name="connsiteY14312" fmla="*/ 5490368 h 6857957"/>
              <a:gd name="connsiteX14313" fmla="*/ 800715 w 4826000"/>
              <a:gd name="connsiteY14313" fmla="*/ 5488592 h 6857957"/>
              <a:gd name="connsiteX14314" fmla="*/ 800102 w 4826000"/>
              <a:gd name="connsiteY14314" fmla="*/ 5487112 h 6857957"/>
              <a:gd name="connsiteX14315" fmla="*/ 800102 w 4826000"/>
              <a:gd name="connsiteY14315" fmla="*/ 5485632 h 6857957"/>
              <a:gd name="connsiteX14316" fmla="*/ 800102 w 4826000"/>
              <a:gd name="connsiteY14316" fmla="*/ 5484448 h 6857957"/>
              <a:gd name="connsiteX14317" fmla="*/ 800408 w 4826000"/>
              <a:gd name="connsiteY14317" fmla="*/ 5482672 h 6857957"/>
              <a:gd name="connsiteX14318" fmla="*/ 801330 w 4826000"/>
              <a:gd name="connsiteY14318" fmla="*/ 5481784 h 6857957"/>
              <a:gd name="connsiteX14319" fmla="*/ 801944 w 4826000"/>
              <a:gd name="connsiteY14319" fmla="*/ 5480600 h 6857957"/>
              <a:gd name="connsiteX14320" fmla="*/ 4120959 w 4826000"/>
              <a:gd name="connsiteY14320" fmla="*/ 5476833 h 6857957"/>
              <a:gd name="connsiteX14321" fmla="*/ 4126900 w 4826000"/>
              <a:gd name="connsiteY14321" fmla="*/ 5476833 h 6857957"/>
              <a:gd name="connsiteX14322" fmla="*/ 4123461 w 4826000"/>
              <a:gd name="connsiteY14322" fmla="*/ 5478495 h 6857957"/>
              <a:gd name="connsiteX14323" fmla="*/ 4122523 w 4826000"/>
              <a:gd name="connsiteY14323" fmla="*/ 5479491 h 6857957"/>
              <a:gd name="connsiteX14324" fmla="*/ 4122210 w 4826000"/>
              <a:gd name="connsiteY14324" fmla="*/ 5480156 h 6857957"/>
              <a:gd name="connsiteX14325" fmla="*/ 4121897 w 4826000"/>
              <a:gd name="connsiteY14325" fmla="*/ 5481153 h 6857957"/>
              <a:gd name="connsiteX14326" fmla="*/ 4122210 w 4826000"/>
              <a:gd name="connsiteY14326" fmla="*/ 5481817 h 6857957"/>
              <a:gd name="connsiteX14327" fmla="*/ 4123148 w 4826000"/>
              <a:gd name="connsiteY14327" fmla="*/ 5483479 h 6857957"/>
              <a:gd name="connsiteX14328" fmla="*/ 4126588 w 4826000"/>
              <a:gd name="connsiteY14328" fmla="*/ 5486469 h 6857957"/>
              <a:gd name="connsiteX14329" fmla="*/ 4127838 w 4826000"/>
              <a:gd name="connsiteY14329" fmla="*/ 5488463 h 6857957"/>
              <a:gd name="connsiteX14330" fmla="*/ 4128464 w 4826000"/>
              <a:gd name="connsiteY14330" fmla="*/ 5489460 h 6857957"/>
              <a:gd name="connsiteX14331" fmla="*/ 4129089 w 4826000"/>
              <a:gd name="connsiteY14331" fmla="*/ 5491121 h 6857957"/>
              <a:gd name="connsiteX14332" fmla="*/ 4124711 w 4826000"/>
              <a:gd name="connsiteY14332" fmla="*/ 5489792 h 6857957"/>
              <a:gd name="connsiteX14333" fmla="*/ 4120646 w 4826000"/>
              <a:gd name="connsiteY14333" fmla="*/ 5489128 h 6857957"/>
              <a:gd name="connsiteX14334" fmla="*/ 4115331 w 4826000"/>
              <a:gd name="connsiteY14334" fmla="*/ 5488463 h 6857957"/>
              <a:gd name="connsiteX14335" fmla="*/ 4109389 w 4826000"/>
              <a:gd name="connsiteY14335" fmla="*/ 5488463 h 6857957"/>
              <a:gd name="connsiteX14336" fmla="*/ 4108451 w 4826000"/>
              <a:gd name="connsiteY14336" fmla="*/ 5485805 h 6857957"/>
              <a:gd name="connsiteX14337" fmla="*/ 4108451 w 4826000"/>
              <a:gd name="connsiteY14337" fmla="*/ 5483811 h 6857957"/>
              <a:gd name="connsiteX14338" fmla="*/ 4108764 w 4826000"/>
              <a:gd name="connsiteY14338" fmla="*/ 5482482 h 6857957"/>
              <a:gd name="connsiteX14339" fmla="*/ 4109077 w 4826000"/>
              <a:gd name="connsiteY14339" fmla="*/ 5481485 h 6857957"/>
              <a:gd name="connsiteX14340" fmla="*/ 4109702 w 4826000"/>
              <a:gd name="connsiteY14340" fmla="*/ 5480488 h 6857957"/>
              <a:gd name="connsiteX14341" fmla="*/ 4110327 w 4826000"/>
              <a:gd name="connsiteY14341" fmla="*/ 5479824 h 6857957"/>
              <a:gd name="connsiteX14342" fmla="*/ 4111891 w 4826000"/>
              <a:gd name="connsiteY14342" fmla="*/ 5478827 h 6857957"/>
              <a:gd name="connsiteX14343" fmla="*/ 4113142 w 4826000"/>
              <a:gd name="connsiteY14343" fmla="*/ 5478495 h 6857957"/>
              <a:gd name="connsiteX14344" fmla="*/ 4116269 w 4826000"/>
              <a:gd name="connsiteY14344" fmla="*/ 5477498 h 6857957"/>
              <a:gd name="connsiteX14345" fmla="*/ 2099044 w 4826000"/>
              <a:gd name="connsiteY14345" fmla="*/ 5476833 h 6857957"/>
              <a:gd name="connsiteX14346" fmla="*/ 2099958 w 4826000"/>
              <a:gd name="connsiteY14346" fmla="*/ 5478000 h 6857957"/>
              <a:gd name="connsiteX14347" fmla="*/ 2100264 w 4826000"/>
              <a:gd name="connsiteY14347" fmla="*/ 5478583 h 6857957"/>
              <a:gd name="connsiteX14348" fmla="*/ 2100264 w 4826000"/>
              <a:gd name="connsiteY14348" fmla="*/ 5479166 h 6857957"/>
              <a:gd name="connsiteX14349" fmla="*/ 2099653 w 4826000"/>
              <a:gd name="connsiteY14349" fmla="*/ 5480332 h 6857957"/>
              <a:gd name="connsiteX14350" fmla="*/ 2098435 w 4826000"/>
              <a:gd name="connsiteY14350" fmla="*/ 5481207 h 6857957"/>
              <a:gd name="connsiteX14351" fmla="*/ 2096911 w 4826000"/>
              <a:gd name="connsiteY14351" fmla="*/ 5482373 h 6857957"/>
              <a:gd name="connsiteX14352" fmla="*/ 2094779 w 4826000"/>
              <a:gd name="connsiteY14352" fmla="*/ 5483248 h 6857957"/>
              <a:gd name="connsiteX14353" fmla="*/ 2090208 w 4826000"/>
              <a:gd name="connsiteY14353" fmla="*/ 5484998 h 6857957"/>
              <a:gd name="connsiteX14354" fmla="*/ 2086248 w 4826000"/>
              <a:gd name="connsiteY14354" fmla="*/ 5486164 h 6857957"/>
              <a:gd name="connsiteX14355" fmla="*/ 2084724 w 4826000"/>
              <a:gd name="connsiteY14355" fmla="*/ 5486747 h 6857957"/>
              <a:gd name="connsiteX14356" fmla="*/ 2083810 w 4826000"/>
              <a:gd name="connsiteY14356" fmla="*/ 5487331 h 6857957"/>
              <a:gd name="connsiteX14357" fmla="*/ 2083810 w 4826000"/>
              <a:gd name="connsiteY14357" fmla="*/ 5487914 h 6857957"/>
              <a:gd name="connsiteX14358" fmla="*/ 2084420 w 4826000"/>
              <a:gd name="connsiteY14358" fmla="*/ 5488497 h 6857957"/>
              <a:gd name="connsiteX14359" fmla="*/ 2085943 w 4826000"/>
              <a:gd name="connsiteY14359" fmla="*/ 5489080 h 6857957"/>
              <a:gd name="connsiteX14360" fmla="*/ 2088685 w 4826000"/>
              <a:gd name="connsiteY14360" fmla="*/ 5489372 h 6857957"/>
              <a:gd name="connsiteX14361" fmla="*/ 2088381 w 4826000"/>
              <a:gd name="connsiteY14361" fmla="*/ 5490246 h 6857957"/>
              <a:gd name="connsiteX14362" fmla="*/ 2087771 w 4826000"/>
              <a:gd name="connsiteY14362" fmla="*/ 5490830 h 6857957"/>
              <a:gd name="connsiteX14363" fmla="*/ 2086248 w 4826000"/>
              <a:gd name="connsiteY14363" fmla="*/ 5491121 h 6857957"/>
              <a:gd name="connsiteX14364" fmla="*/ 2084724 w 4826000"/>
              <a:gd name="connsiteY14364" fmla="*/ 5491121 h 6857957"/>
              <a:gd name="connsiteX14365" fmla="*/ 2082591 w 4826000"/>
              <a:gd name="connsiteY14365" fmla="*/ 5490830 h 6857957"/>
              <a:gd name="connsiteX14366" fmla="*/ 2077107 w 4826000"/>
              <a:gd name="connsiteY14366" fmla="*/ 5490246 h 6857957"/>
              <a:gd name="connsiteX14367" fmla="*/ 2073756 w 4826000"/>
              <a:gd name="connsiteY14367" fmla="*/ 5489955 h 6857957"/>
              <a:gd name="connsiteX14368" fmla="*/ 2070100 w 4826000"/>
              <a:gd name="connsiteY14368" fmla="*/ 5490246 h 6857957"/>
              <a:gd name="connsiteX14369" fmla="*/ 2071928 w 4826000"/>
              <a:gd name="connsiteY14369" fmla="*/ 5489080 h 6857957"/>
              <a:gd name="connsiteX14370" fmla="*/ 2073756 w 4826000"/>
              <a:gd name="connsiteY14370" fmla="*/ 5488205 h 6857957"/>
              <a:gd name="connsiteX14371" fmla="*/ 2076193 w 4826000"/>
              <a:gd name="connsiteY14371" fmla="*/ 5486456 h 6857957"/>
              <a:gd name="connsiteX14372" fmla="*/ 2078021 w 4826000"/>
              <a:gd name="connsiteY14372" fmla="*/ 5484123 h 6857957"/>
              <a:gd name="connsiteX14373" fmla="*/ 2080459 w 4826000"/>
              <a:gd name="connsiteY14373" fmla="*/ 5481790 h 6857957"/>
              <a:gd name="connsiteX14374" fmla="*/ 2083202 w 4826000"/>
              <a:gd name="connsiteY14374" fmla="*/ 5480041 h 6857957"/>
              <a:gd name="connsiteX14375" fmla="*/ 2084724 w 4826000"/>
              <a:gd name="connsiteY14375" fmla="*/ 5479166 h 6857957"/>
              <a:gd name="connsiteX14376" fmla="*/ 2086857 w 4826000"/>
              <a:gd name="connsiteY14376" fmla="*/ 5478291 h 6857957"/>
              <a:gd name="connsiteX14377" fmla="*/ 2089295 w 4826000"/>
              <a:gd name="connsiteY14377" fmla="*/ 5477708 h 6857957"/>
              <a:gd name="connsiteX14378" fmla="*/ 2092036 w 4826000"/>
              <a:gd name="connsiteY14378" fmla="*/ 5477416 h 6857957"/>
              <a:gd name="connsiteX14379" fmla="*/ 2095388 w 4826000"/>
              <a:gd name="connsiteY14379" fmla="*/ 5477125 h 6857957"/>
              <a:gd name="connsiteX14380" fmla="*/ 217242 w 4826000"/>
              <a:gd name="connsiteY14380" fmla="*/ 5473658 h 6857957"/>
              <a:gd name="connsiteX14381" fmla="*/ 222251 w 4826000"/>
              <a:gd name="connsiteY14381" fmla="*/ 5473658 h 6857957"/>
              <a:gd name="connsiteX14382" fmla="*/ 220373 w 4826000"/>
              <a:gd name="connsiteY14382" fmla="*/ 5475185 h 6857957"/>
              <a:gd name="connsiteX14383" fmla="*/ 218808 w 4826000"/>
              <a:gd name="connsiteY14383" fmla="*/ 5477016 h 6857957"/>
              <a:gd name="connsiteX14384" fmla="*/ 217868 w 4826000"/>
              <a:gd name="connsiteY14384" fmla="*/ 5478543 h 6857957"/>
              <a:gd name="connsiteX14385" fmla="*/ 217555 w 4826000"/>
              <a:gd name="connsiteY14385" fmla="*/ 5480680 h 6857957"/>
              <a:gd name="connsiteX14386" fmla="*/ 217555 w 4826000"/>
              <a:gd name="connsiteY14386" fmla="*/ 5482817 h 6857957"/>
              <a:gd name="connsiteX14387" fmla="*/ 217555 w 4826000"/>
              <a:gd name="connsiteY14387" fmla="*/ 5484954 h 6857957"/>
              <a:gd name="connsiteX14388" fmla="*/ 218808 w 4826000"/>
              <a:gd name="connsiteY14388" fmla="*/ 5489533 h 6857957"/>
              <a:gd name="connsiteX14389" fmla="*/ 214425 w 4826000"/>
              <a:gd name="connsiteY14389" fmla="*/ 5489533 h 6857957"/>
              <a:gd name="connsiteX14390" fmla="*/ 210982 w 4826000"/>
              <a:gd name="connsiteY14390" fmla="*/ 5488923 h 6857957"/>
              <a:gd name="connsiteX14391" fmla="*/ 207539 w 4826000"/>
              <a:gd name="connsiteY14391" fmla="*/ 5488007 h 6857957"/>
              <a:gd name="connsiteX14392" fmla="*/ 205034 w 4826000"/>
              <a:gd name="connsiteY14392" fmla="*/ 5486786 h 6857957"/>
              <a:gd name="connsiteX14393" fmla="*/ 203156 w 4826000"/>
              <a:gd name="connsiteY14393" fmla="*/ 5485564 h 6857957"/>
              <a:gd name="connsiteX14394" fmla="*/ 201278 w 4826000"/>
              <a:gd name="connsiteY14394" fmla="*/ 5484343 h 6857957"/>
              <a:gd name="connsiteX14395" fmla="*/ 200339 w 4826000"/>
              <a:gd name="connsiteY14395" fmla="*/ 5482817 h 6857957"/>
              <a:gd name="connsiteX14396" fmla="*/ 200026 w 4826000"/>
              <a:gd name="connsiteY14396" fmla="*/ 5480985 h 6857957"/>
              <a:gd name="connsiteX14397" fmla="*/ 200026 w 4826000"/>
              <a:gd name="connsiteY14397" fmla="*/ 5479459 h 6857957"/>
              <a:gd name="connsiteX14398" fmla="*/ 200965 w 4826000"/>
              <a:gd name="connsiteY14398" fmla="*/ 5477932 h 6857957"/>
              <a:gd name="connsiteX14399" fmla="*/ 202843 w 4826000"/>
              <a:gd name="connsiteY14399" fmla="*/ 5476711 h 6857957"/>
              <a:gd name="connsiteX14400" fmla="*/ 205347 w 4826000"/>
              <a:gd name="connsiteY14400" fmla="*/ 5475795 h 6857957"/>
              <a:gd name="connsiteX14401" fmla="*/ 208165 w 4826000"/>
              <a:gd name="connsiteY14401" fmla="*/ 5474574 h 6857957"/>
              <a:gd name="connsiteX14402" fmla="*/ 212234 w 4826000"/>
              <a:gd name="connsiteY14402" fmla="*/ 5473964 h 6857957"/>
              <a:gd name="connsiteX14403" fmla="*/ 2170047 w 4826000"/>
              <a:gd name="connsiteY14403" fmla="*/ 5468896 h 6857957"/>
              <a:gd name="connsiteX14404" fmla="*/ 2172692 w 4826000"/>
              <a:gd name="connsiteY14404" fmla="*/ 5469507 h 6857957"/>
              <a:gd name="connsiteX14405" fmla="*/ 2175008 w 4826000"/>
              <a:gd name="connsiteY14405" fmla="*/ 5470423 h 6857957"/>
              <a:gd name="connsiteX14406" fmla="*/ 2176330 w 4826000"/>
              <a:gd name="connsiteY14406" fmla="*/ 5471339 h 6857957"/>
              <a:gd name="connsiteX14407" fmla="*/ 2176992 w 4826000"/>
              <a:gd name="connsiteY14407" fmla="*/ 5472254 h 6857957"/>
              <a:gd name="connsiteX14408" fmla="*/ 2177323 w 4826000"/>
              <a:gd name="connsiteY14408" fmla="*/ 5472865 h 6857957"/>
              <a:gd name="connsiteX14409" fmla="*/ 2177323 w 4826000"/>
              <a:gd name="connsiteY14409" fmla="*/ 5473781 h 6857957"/>
              <a:gd name="connsiteX14410" fmla="*/ 2176330 w 4826000"/>
              <a:gd name="connsiteY14410" fmla="*/ 5475918 h 6857957"/>
              <a:gd name="connsiteX14411" fmla="*/ 2175338 w 4826000"/>
              <a:gd name="connsiteY14411" fmla="*/ 5477750 h 6857957"/>
              <a:gd name="connsiteX14412" fmla="*/ 2175008 w 4826000"/>
              <a:gd name="connsiteY14412" fmla="*/ 5478665 h 6857957"/>
              <a:gd name="connsiteX14413" fmla="*/ 2174346 w 4826000"/>
              <a:gd name="connsiteY14413" fmla="*/ 5479887 h 6857957"/>
              <a:gd name="connsiteX14414" fmla="*/ 2175008 w 4826000"/>
              <a:gd name="connsiteY14414" fmla="*/ 5480802 h 6857957"/>
              <a:gd name="connsiteX14415" fmla="*/ 2176001 w 4826000"/>
              <a:gd name="connsiteY14415" fmla="*/ 5481718 h 6857957"/>
              <a:gd name="connsiteX14416" fmla="*/ 2177323 w 4826000"/>
              <a:gd name="connsiteY14416" fmla="*/ 5483245 h 6857957"/>
              <a:gd name="connsiteX14417" fmla="*/ 2179638 w 4826000"/>
              <a:gd name="connsiteY14417" fmla="*/ 5484466 h 6857957"/>
              <a:gd name="connsiteX14418" fmla="*/ 2175670 w 4826000"/>
              <a:gd name="connsiteY14418" fmla="*/ 5484771 h 6857957"/>
              <a:gd name="connsiteX14419" fmla="*/ 2172031 w 4826000"/>
              <a:gd name="connsiteY14419" fmla="*/ 5484466 h 6857957"/>
              <a:gd name="connsiteX14420" fmla="*/ 2169385 w 4826000"/>
              <a:gd name="connsiteY14420" fmla="*/ 5484161 h 6857957"/>
              <a:gd name="connsiteX14421" fmla="*/ 2167401 w 4826000"/>
              <a:gd name="connsiteY14421" fmla="*/ 5483550 h 6857957"/>
              <a:gd name="connsiteX14422" fmla="*/ 2165417 w 4826000"/>
              <a:gd name="connsiteY14422" fmla="*/ 5482634 h 6857957"/>
              <a:gd name="connsiteX14423" fmla="*/ 2164424 w 4826000"/>
              <a:gd name="connsiteY14423" fmla="*/ 5481108 h 6857957"/>
              <a:gd name="connsiteX14424" fmla="*/ 2163763 w 4826000"/>
              <a:gd name="connsiteY14424" fmla="*/ 5479887 h 6857957"/>
              <a:gd name="connsiteX14425" fmla="*/ 2163763 w 4826000"/>
              <a:gd name="connsiteY14425" fmla="*/ 5478360 h 6857957"/>
              <a:gd name="connsiteX14426" fmla="*/ 2163763 w 4826000"/>
              <a:gd name="connsiteY14426" fmla="*/ 5476834 h 6857957"/>
              <a:gd name="connsiteX14427" fmla="*/ 2164424 w 4826000"/>
              <a:gd name="connsiteY14427" fmla="*/ 5475307 h 6857957"/>
              <a:gd name="connsiteX14428" fmla="*/ 2165086 w 4826000"/>
              <a:gd name="connsiteY14428" fmla="*/ 5473781 h 6857957"/>
              <a:gd name="connsiteX14429" fmla="*/ 2165748 w 4826000"/>
              <a:gd name="connsiteY14429" fmla="*/ 5472254 h 6857957"/>
              <a:gd name="connsiteX14430" fmla="*/ 2168062 w 4826000"/>
              <a:gd name="connsiteY14430" fmla="*/ 5470117 h 6857957"/>
              <a:gd name="connsiteX14431" fmla="*/ 2169054 w 4826000"/>
              <a:gd name="connsiteY14431" fmla="*/ 5469202 h 6857957"/>
              <a:gd name="connsiteX14432" fmla="*/ 1930127 w 4826000"/>
              <a:gd name="connsiteY14432" fmla="*/ 5464133 h 6857957"/>
              <a:gd name="connsiteX14433" fmla="*/ 1935164 w 4826000"/>
              <a:gd name="connsiteY14433" fmla="*/ 5464437 h 6857957"/>
              <a:gd name="connsiteX14434" fmla="*/ 1932331 w 4826000"/>
              <a:gd name="connsiteY14434" fmla="*/ 5466565 h 6857957"/>
              <a:gd name="connsiteX14435" fmla="*/ 1929813 w 4826000"/>
              <a:gd name="connsiteY14435" fmla="*/ 5469301 h 6857957"/>
              <a:gd name="connsiteX14436" fmla="*/ 1927609 w 4826000"/>
              <a:gd name="connsiteY14436" fmla="*/ 5471733 h 6857957"/>
              <a:gd name="connsiteX14437" fmla="*/ 1924147 w 4826000"/>
              <a:gd name="connsiteY14437" fmla="*/ 5473861 h 6857957"/>
              <a:gd name="connsiteX14438" fmla="*/ 1922573 w 4826000"/>
              <a:gd name="connsiteY14438" fmla="*/ 5475077 h 6857957"/>
              <a:gd name="connsiteX14439" fmla="*/ 1920370 w 4826000"/>
              <a:gd name="connsiteY14439" fmla="*/ 5475989 h 6857957"/>
              <a:gd name="connsiteX14440" fmla="*/ 1917537 w 4826000"/>
              <a:gd name="connsiteY14440" fmla="*/ 5476901 h 6857957"/>
              <a:gd name="connsiteX14441" fmla="*/ 1915019 w 4826000"/>
              <a:gd name="connsiteY14441" fmla="*/ 5477509 h 6857957"/>
              <a:gd name="connsiteX14442" fmla="*/ 1911871 w 4826000"/>
              <a:gd name="connsiteY14442" fmla="*/ 5477813 h 6857957"/>
              <a:gd name="connsiteX14443" fmla="*/ 1907779 w 4826000"/>
              <a:gd name="connsiteY14443" fmla="*/ 5478117 h 6857957"/>
              <a:gd name="connsiteX14444" fmla="*/ 1903372 w 4826000"/>
              <a:gd name="connsiteY14444" fmla="*/ 5478421 h 6857957"/>
              <a:gd name="connsiteX14445" fmla="*/ 1898651 w 4826000"/>
              <a:gd name="connsiteY14445" fmla="*/ 5478421 h 6857957"/>
              <a:gd name="connsiteX14446" fmla="*/ 1901169 w 4826000"/>
              <a:gd name="connsiteY14446" fmla="*/ 5475989 h 6857957"/>
              <a:gd name="connsiteX14447" fmla="*/ 1903687 w 4826000"/>
              <a:gd name="connsiteY14447" fmla="*/ 5473253 h 6857957"/>
              <a:gd name="connsiteX14448" fmla="*/ 1906520 w 4826000"/>
              <a:gd name="connsiteY14448" fmla="*/ 5470821 h 6857957"/>
              <a:gd name="connsiteX14449" fmla="*/ 1909353 w 4826000"/>
              <a:gd name="connsiteY14449" fmla="*/ 5468693 h 6857957"/>
              <a:gd name="connsiteX14450" fmla="*/ 1911556 w 4826000"/>
              <a:gd name="connsiteY14450" fmla="*/ 5467477 h 6857957"/>
              <a:gd name="connsiteX14451" fmla="*/ 1913445 w 4826000"/>
              <a:gd name="connsiteY14451" fmla="*/ 5466565 h 6857957"/>
              <a:gd name="connsiteX14452" fmla="*/ 1915963 w 4826000"/>
              <a:gd name="connsiteY14452" fmla="*/ 5465957 h 6857957"/>
              <a:gd name="connsiteX14453" fmla="*/ 1919111 w 4826000"/>
              <a:gd name="connsiteY14453" fmla="*/ 5465349 h 6857957"/>
              <a:gd name="connsiteX14454" fmla="*/ 1922258 w 4826000"/>
              <a:gd name="connsiteY14454" fmla="*/ 5464741 h 6857957"/>
              <a:gd name="connsiteX14455" fmla="*/ 1926037 w 4826000"/>
              <a:gd name="connsiteY14455" fmla="*/ 5464437 h 6857957"/>
              <a:gd name="connsiteX14456" fmla="*/ 773310 w 4826000"/>
              <a:gd name="connsiteY14456" fmla="*/ 5457783 h 6857957"/>
              <a:gd name="connsiteX14457" fmla="*/ 775642 w 4826000"/>
              <a:gd name="connsiteY14457" fmla="*/ 5458087 h 6857957"/>
              <a:gd name="connsiteX14458" fmla="*/ 777641 w 4826000"/>
              <a:gd name="connsiteY14458" fmla="*/ 5458087 h 6857957"/>
              <a:gd name="connsiteX14459" fmla="*/ 778974 w 4826000"/>
              <a:gd name="connsiteY14459" fmla="*/ 5458695 h 6857957"/>
              <a:gd name="connsiteX14460" fmla="*/ 779973 w 4826000"/>
              <a:gd name="connsiteY14460" fmla="*/ 5458999 h 6857957"/>
              <a:gd name="connsiteX14461" fmla="*/ 780640 w 4826000"/>
              <a:gd name="connsiteY14461" fmla="*/ 5459911 h 6857957"/>
              <a:gd name="connsiteX14462" fmla="*/ 781307 w 4826000"/>
              <a:gd name="connsiteY14462" fmla="*/ 5460519 h 6857957"/>
              <a:gd name="connsiteX14463" fmla="*/ 781972 w 4826000"/>
              <a:gd name="connsiteY14463" fmla="*/ 5462647 h 6857957"/>
              <a:gd name="connsiteX14464" fmla="*/ 781972 w 4826000"/>
              <a:gd name="connsiteY14464" fmla="*/ 5464775 h 6857957"/>
              <a:gd name="connsiteX14465" fmla="*/ 782306 w 4826000"/>
              <a:gd name="connsiteY14465" fmla="*/ 5466599 h 6857957"/>
              <a:gd name="connsiteX14466" fmla="*/ 782639 w 4826000"/>
              <a:gd name="connsiteY14466" fmla="*/ 5468727 h 6857957"/>
              <a:gd name="connsiteX14467" fmla="*/ 780306 w 4826000"/>
              <a:gd name="connsiteY14467" fmla="*/ 5469639 h 6857957"/>
              <a:gd name="connsiteX14468" fmla="*/ 777641 w 4826000"/>
              <a:gd name="connsiteY14468" fmla="*/ 5470247 h 6857957"/>
              <a:gd name="connsiteX14469" fmla="*/ 771310 w 4826000"/>
              <a:gd name="connsiteY14469" fmla="*/ 5471159 h 6857957"/>
              <a:gd name="connsiteX14470" fmla="*/ 763980 w 4826000"/>
              <a:gd name="connsiteY14470" fmla="*/ 5471767 h 6857957"/>
              <a:gd name="connsiteX14471" fmla="*/ 755651 w 4826000"/>
              <a:gd name="connsiteY14471" fmla="*/ 5472071 h 6857957"/>
              <a:gd name="connsiteX14472" fmla="*/ 759649 w 4826000"/>
              <a:gd name="connsiteY14472" fmla="*/ 5470247 h 6857957"/>
              <a:gd name="connsiteX14473" fmla="*/ 764314 w 4826000"/>
              <a:gd name="connsiteY14473" fmla="*/ 5468727 h 6857957"/>
              <a:gd name="connsiteX14474" fmla="*/ 769645 w 4826000"/>
              <a:gd name="connsiteY14474" fmla="*/ 5467207 h 6857957"/>
              <a:gd name="connsiteX14475" fmla="*/ 775309 w 4826000"/>
              <a:gd name="connsiteY14475" fmla="*/ 5466295 h 6857957"/>
              <a:gd name="connsiteX14476" fmla="*/ 772311 w 4826000"/>
              <a:gd name="connsiteY14476" fmla="*/ 5464775 h 6857957"/>
              <a:gd name="connsiteX14477" fmla="*/ 769645 w 4826000"/>
              <a:gd name="connsiteY14477" fmla="*/ 5462951 h 6857957"/>
              <a:gd name="connsiteX14478" fmla="*/ 768645 w 4826000"/>
              <a:gd name="connsiteY14478" fmla="*/ 5462343 h 6857957"/>
              <a:gd name="connsiteX14479" fmla="*/ 767979 w 4826000"/>
              <a:gd name="connsiteY14479" fmla="*/ 5461127 h 6857957"/>
              <a:gd name="connsiteX14480" fmla="*/ 767312 w 4826000"/>
              <a:gd name="connsiteY14480" fmla="*/ 5459911 h 6857957"/>
              <a:gd name="connsiteX14481" fmla="*/ 767312 w 4826000"/>
              <a:gd name="connsiteY14481" fmla="*/ 5458695 h 6857957"/>
              <a:gd name="connsiteX14482" fmla="*/ 770311 w 4826000"/>
              <a:gd name="connsiteY14482" fmla="*/ 5458087 h 6857957"/>
              <a:gd name="connsiteX14483" fmla="*/ 3573828 w 4826000"/>
              <a:gd name="connsiteY14483" fmla="*/ 5448258 h 6857957"/>
              <a:gd name="connsiteX14484" fmla="*/ 3577293 w 4826000"/>
              <a:gd name="connsiteY14484" fmla="*/ 5448908 h 6857957"/>
              <a:gd name="connsiteX14485" fmla="*/ 3579183 w 4826000"/>
              <a:gd name="connsiteY14485" fmla="*/ 5449882 h 6857957"/>
              <a:gd name="connsiteX14486" fmla="*/ 3579813 w 4826000"/>
              <a:gd name="connsiteY14486" fmla="*/ 5450207 h 6857957"/>
              <a:gd name="connsiteX14487" fmla="*/ 3579813 w 4826000"/>
              <a:gd name="connsiteY14487" fmla="*/ 5450856 h 6857957"/>
              <a:gd name="connsiteX14488" fmla="*/ 3579813 w 4826000"/>
              <a:gd name="connsiteY14488" fmla="*/ 5451181 h 6857957"/>
              <a:gd name="connsiteX14489" fmla="*/ 3579183 w 4826000"/>
              <a:gd name="connsiteY14489" fmla="*/ 5451830 h 6857957"/>
              <a:gd name="connsiteX14490" fmla="*/ 3577923 w 4826000"/>
              <a:gd name="connsiteY14490" fmla="*/ 5453129 h 6857957"/>
              <a:gd name="connsiteX14491" fmla="*/ 3575403 w 4826000"/>
              <a:gd name="connsiteY14491" fmla="*/ 5453778 h 6857957"/>
              <a:gd name="connsiteX14492" fmla="*/ 3572253 w 4826000"/>
              <a:gd name="connsiteY14492" fmla="*/ 5454103 h 6857957"/>
              <a:gd name="connsiteX14493" fmla="*/ 3568473 w 4826000"/>
              <a:gd name="connsiteY14493" fmla="*/ 5454103 h 6857957"/>
              <a:gd name="connsiteX14494" fmla="*/ 3572883 w 4826000"/>
              <a:gd name="connsiteY14494" fmla="*/ 5454428 h 6857957"/>
              <a:gd name="connsiteX14495" fmla="*/ 3576033 w 4826000"/>
              <a:gd name="connsiteY14495" fmla="*/ 5455402 h 6857957"/>
              <a:gd name="connsiteX14496" fmla="*/ 3577923 w 4826000"/>
              <a:gd name="connsiteY14496" fmla="*/ 5456376 h 6857957"/>
              <a:gd name="connsiteX14497" fmla="*/ 3578553 w 4826000"/>
              <a:gd name="connsiteY14497" fmla="*/ 5456701 h 6857957"/>
              <a:gd name="connsiteX14498" fmla="*/ 3579183 w 4826000"/>
              <a:gd name="connsiteY14498" fmla="*/ 5457350 h 6857957"/>
              <a:gd name="connsiteX14499" fmla="*/ 3579183 w 4826000"/>
              <a:gd name="connsiteY14499" fmla="*/ 5458649 h 6857957"/>
              <a:gd name="connsiteX14500" fmla="*/ 3578868 w 4826000"/>
              <a:gd name="connsiteY14500" fmla="*/ 5460598 h 6857957"/>
              <a:gd name="connsiteX14501" fmla="*/ 3578238 w 4826000"/>
              <a:gd name="connsiteY14501" fmla="*/ 5462221 h 6857957"/>
              <a:gd name="connsiteX14502" fmla="*/ 3576978 w 4826000"/>
              <a:gd name="connsiteY14502" fmla="*/ 5463845 h 6857957"/>
              <a:gd name="connsiteX14503" fmla="*/ 3574458 w 4826000"/>
              <a:gd name="connsiteY14503" fmla="*/ 5467417 h 6857957"/>
              <a:gd name="connsiteX14504" fmla="*/ 3573828 w 4826000"/>
              <a:gd name="connsiteY14504" fmla="*/ 5469365 h 6857957"/>
              <a:gd name="connsiteX14505" fmla="*/ 3573198 w 4826000"/>
              <a:gd name="connsiteY14505" fmla="*/ 5470989 h 6857957"/>
              <a:gd name="connsiteX14506" fmla="*/ 3573198 w 4826000"/>
              <a:gd name="connsiteY14506" fmla="*/ 5472612 h 6857957"/>
              <a:gd name="connsiteX14507" fmla="*/ 3573513 w 4826000"/>
              <a:gd name="connsiteY14507" fmla="*/ 5473262 h 6857957"/>
              <a:gd name="connsiteX14508" fmla="*/ 3573828 w 4826000"/>
              <a:gd name="connsiteY14508" fmla="*/ 5473911 h 6857957"/>
              <a:gd name="connsiteX14509" fmla="*/ 3575718 w 4826000"/>
              <a:gd name="connsiteY14509" fmla="*/ 5474885 h 6857957"/>
              <a:gd name="connsiteX14510" fmla="*/ 3578553 w 4826000"/>
              <a:gd name="connsiteY14510" fmla="*/ 5476184 h 6857957"/>
              <a:gd name="connsiteX14511" fmla="*/ 3577923 w 4826000"/>
              <a:gd name="connsiteY14511" fmla="*/ 5476834 h 6857957"/>
              <a:gd name="connsiteX14512" fmla="*/ 3577293 w 4826000"/>
              <a:gd name="connsiteY14512" fmla="*/ 5477483 h 6857957"/>
              <a:gd name="connsiteX14513" fmla="*/ 3575403 w 4826000"/>
              <a:gd name="connsiteY14513" fmla="*/ 5478132 h 6857957"/>
              <a:gd name="connsiteX14514" fmla="*/ 3572253 w 4826000"/>
              <a:gd name="connsiteY14514" fmla="*/ 5478782 h 6857957"/>
              <a:gd name="connsiteX14515" fmla="*/ 3569103 w 4826000"/>
              <a:gd name="connsiteY14515" fmla="*/ 5479107 h 6857957"/>
              <a:gd name="connsiteX14516" fmla="*/ 3561229 w 4826000"/>
              <a:gd name="connsiteY14516" fmla="*/ 5479107 h 6857957"/>
              <a:gd name="connsiteX14517" fmla="*/ 3553354 w 4826000"/>
              <a:gd name="connsiteY14517" fmla="*/ 5479431 h 6857957"/>
              <a:gd name="connsiteX14518" fmla="*/ 3553669 w 4826000"/>
              <a:gd name="connsiteY14518" fmla="*/ 5480405 h 6857957"/>
              <a:gd name="connsiteX14519" fmla="*/ 3554929 w 4826000"/>
              <a:gd name="connsiteY14519" fmla="*/ 5481055 h 6857957"/>
              <a:gd name="connsiteX14520" fmla="*/ 3556189 w 4826000"/>
              <a:gd name="connsiteY14520" fmla="*/ 5481380 h 6857957"/>
              <a:gd name="connsiteX14521" fmla="*/ 3558079 w 4826000"/>
              <a:gd name="connsiteY14521" fmla="*/ 5481380 h 6857957"/>
              <a:gd name="connsiteX14522" fmla="*/ 3566268 w 4826000"/>
              <a:gd name="connsiteY14522" fmla="*/ 5482029 h 6857957"/>
              <a:gd name="connsiteX14523" fmla="*/ 3566583 w 4826000"/>
              <a:gd name="connsiteY14523" fmla="*/ 5483328 h 6857957"/>
              <a:gd name="connsiteX14524" fmla="*/ 3566268 w 4826000"/>
              <a:gd name="connsiteY14524" fmla="*/ 5483977 h 6857957"/>
              <a:gd name="connsiteX14525" fmla="*/ 3565953 w 4826000"/>
              <a:gd name="connsiteY14525" fmla="*/ 5484952 h 6857957"/>
              <a:gd name="connsiteX14526" fmla="*/ 3564694 w 4826000"/>
              <a:gd name="connsiteY14526" fmla="*/ 5485276 h 6857957"/>
              <a:gd name="connsiteX14527" fmla="*/ 3562174 w 4826000"/>
              <a:gd name="connsiteY14527" fmla="*/ 5486250 h 6857957"/>
              <a:gd name="connsiteX14528" fmla="*/ 3558394 w 4826000"/>
              <a:gd name="connsiteY14528" fmla="*/ 5486900 h 6857957"/>
              <a:gd name="connsiteX14529" fmla="*/ 3554929 w 4826000"/>
              <a:gd name="connsiteY14529" fmla="*/ 5487549 h 6857957"/>
              <a:gd name="connsiteX14530" fmla="*/ 3551464 w 4826000"/>
              <a:gd name="connsiteY14530" fmla="*/ 5488199 h 6857957"/>
              <a:gd name="connsiteX14531" fmla="*/ 3550204 w 4826000"/>
              <a:gd name="connsiteY14531" fmla="*/ 5488523 h 6857957"/>
              <a:gd name="connsiteX14532" fmla="*/ 3549259 w 4826000"/>
              <a:gd name="connsiteY14532" fmla="*/ 5489173 h 6857957"/>
              <a:gd name="connsiteX14533" fmla="*/ 3548629 w 4826000"/>
              <a:gd name="connsiteY14533" fmla="*/ 5489822 h 6857957"/>
              <a:gd name="connsiteX14534" fmla="*/ 3548629 w 4826000"/>
              <a:gd name="connsiteY14534" fmla="*/ 5491121 h 6857957"/>
              <a:gd name="connsiteX14535" fmla="*/ 3544850 w 4826000"/>
              <a:gd name="connsiteY14535" fmla="*/ 5490797 h 6857957"/>
              <a:gd name="connsiteX14536" fmla="*/ 3542330 w 4826000"/>
              <a:gd name="connsiteY14536" fmla="*/ 5490147 h 6857957"/>
              <a:gd name="connsiteX14537" fmla="*/ 3541070 w 4826000"/>
              <a:gd name="connsiteY14537" fmla="*/ 5489498 h 6857957"/>
              <a:gd name="connsiteX14538" fmla="*/ 3540125 w 4826000"/>
              <a:gd name="connsiteY14538" fmla="*/ 5488848 h 6857957"/>
              <a:gd name="connsiteX14539" fmla="*/ 3540125 w 4826000"/>
              <a:gd name="connsiteY14539" fmla="*/ 5487874 h 6857957"/>
              <a:gd name="connsiteX14540" fmla="*/ 3540755 w 4826000"/>
              <a:gd name="connsiteY14540" fmla="*/ 5486900 h 6857957"/>
              <a:gd name="connsiteX14541" fmla="*/ 3542645 w 4826000"/>
              <a:gd name="connsiteY14541" fmla="*/ 5484952 h 6857957"/>
              <a:gd name="connsiteX14542" fmla="*/ 3544535 w 4826000"/>
              <a:gd name="connsiteY14542" fmla="*/ 5482354 h 6857957"/>
              <a:gd name="connsiteX14543" fmla="*/ 3545479 w 4826000"/>
              <a:gd name="connsiteY14543" fmla="*/ 5481704 h 6857957"/>
              <a:gd name="connsiteX14544" fmla="*/ 3546109 w 4826000"/>
              <a:gd name="connsiteY14544" fmla="*/ 5480730 h 6857957"/>
              <a:gd name="connsiteX14545" fmla="*/ 3545479 w 4826000"/>
              <a:gd name="connsiteY14545" fmla="*/ 5480405 h 6857957"/>
              <a:gd name="connsiteX14546" fmla="*/ 3544850 w 4826000"/>
              <a:gd name="connsiteY14546" fmla="*/ 5479756 h 6857957"/>
              <a:gd name="connsiteX14547" fmla="*/ 3542960 w 4826000"/>
              <a:gd name="connsiteY14547" fmla="*/ 5479756 h 6857957"/>
              <a:gd name="connsiteX14548" fmla="*/ 3540440 w 4826000"/>
              <a:gd name="connsiteY14548" fmla="*/ 5479756 h 6857957"/>
              <a:gd name="connsiteX14549" fmla="*/ 3546739 w 4826000"/>
              <a:gd name="connsiteY14549" fmla="*/ 5478457 h 6857957"/>
              <a:gd name="connsiteX14550" fmla="*/ 3550519 w 4826000"/>
              <a:gd name="connsiteY14550" fmla="*/ 5477158 h 6857957"/>
              <a:gd name="connsiteX14551" fmla="*/ 3552409 w 4826000"/>
              <a:gd name="connsiteY14551" fmla="*/ 5476184 h 6857957"/>
              <a:gd name="connsiteX14552" fmla="*/ 3553669 w 4826000"/>
              <a:gd name="connsiteY14552" fmla="*/ 5474561 h 6857957"/>
              <a:gd name="connsiteX14553" fmla="*/ 3554614 w 4826000"/>
              <a:gd name="connsiteY14553" fmla="*/ 5473586 h 6857957"/>
              <a:gd name="connsiteX14554" fmla="*/ 3556189 w 4826000"/>
              <a:gd name="connsiteY14554" fmla="*/ 5472612 h 6857957"/>
              <a:gd name="connsiteX14555" fmla="*/ 3559024 w 4826000"/>
              <a:gd name="connsiteY14555" fmla="*/ 5471638 h 6857957"/>
              <a:gd name="connsiteX14556" fmla="*/ 3564694 w 4826000"/>
              <a:gd name="connsiteY14556" fmla="*/ 5470989 h 6857957"/>
              <a:gd name="connsiteX14557" fmla="*/ 3565008 w 4826000"/>
              <a:gd name="connsiteY14557" fmla="*/ 5469365 h 6857957"/>
              <a:gd name="connsiteX14558" fmla="*/ 3565323 w 4826000"/>
              <a:gd name="connsiteY14558" fmla="*/ 5468066 h 6857957"/>
              <a:gd name="connsiteX14559" fmla="*/ 3565008 w 4826000"/>
              <a:gd name="connsiteY14559" fmla="*/ 5466443 h 6857957"/>
              <a:gd name="connsiteX14560" fmla="*/ 3564694 w 4826000"/>
              <a:gd name="connsiteY14560" fmla="*/ 5465468 h 6857957"/>
              <a:gd name="connsiteX14561" fmla="*/ 3563434 w 4826000"/>
              <a:gd name="connsiteY14561" fmla="*/ 5463520 h 6857957"/>
              <a:gd name="connsiteX14562" fmla="*/ 3561859 w 4826000"/>
              <a:gd name="connsiteY14562" fmla="*/ 5461896 h 6857957"/>
              <a:gd name="connsiteX14563" fmla="*/ 3559654 w 4826000"/>
              <a:gd name="connsiteY14563" fmla="*/ 5459948 h 6857957"/>
              <a:gd name="connsiteX14564" fmla="*/ 3557764 w 4826000"/>
              <a:gd name="connsiteY14564" fmla="*/ 5458325 h 6857957"/>
              <a:gd name="connsiteX14565" fmla="*/ 3556504 w 4826000"/>
              <a:gd name="connsiteY14565" fmla="*/ 5456701 h 6857957"/>
              <a:gd name="connsiteX14566" fmla="*/ 3555874 w 4826000"/>
              <a:gd name="connsiteY14566" fmla="*/ 5455727 h 6857957"/>
              <a:gd name="connsiteX14567" fmla="*/ 3555559 w 4826000"/>
              <a:gd name="connsiteY14567" fmla="*/ 5454428 h 6857957"/>
              <a:gd name="connsiteX14568" fmla="*/ 3559339 w 4826000"/>
              <a:gd name="connsiteY14568" fmla="*/ 5454428 h 6857957"/>
              <a:gd name="connsiteX14569" fmla="*/ 3562804 w 4826000"/>
              <a:gd name="connsiteY14569" fmla="*/ 5454103 h 6857957"/>
              <a:gd name="connsiteX14570" fmla="*/ 3565638 w 4826000"/>
              <a:gd name="connsiteY14570" fmla="*/ 5453454 h 6857957"/>
              <a:gd name="connsiteX14571" fmla="*/ 3568158 w 4826000"/>
              <a:gd name="connsiteY14571" fmla="*/ 5452804 h 6857957"/>
              <a:gd name="connsiteX14572" fmla="*/ 3570048 w 4826000"/>
              <a:gd name="connsiteY14572" fmla="*/ 5451505 h 6857957"/>
              <a:gd name="connsiteX14573" fmla="*/ 3571623 w 4826000"/>
              <a:gd name="connsiteY14573" fmla="*/ 5450531 h 6857957"/>
              <a:gd name="connsiteX14574" fmla="*/ 3572883 w 4826000"/>
              <a:gd name="connsiteY14574" fmla="*/ 5449557 h 6857957"/>
              <a:gd name="connsiteX14575" fmla="*/ 2506730 w 4826000"/>
              <a:gd name="connsiteY14575" fmla="*/ 5448258 h 6857957"/>
              <a:gd name="connsiteX14576" fmla="*/ 2508992 w 4826000"/>
              <a:gd name="connsiteY14576" fmla="*/ 5448573 h 6857957"/>
              <a:gd name="connsiteX14577" fmla="*/ 2510608 w 4826000"/>
              <a:gd name="connsiteY14577" fmla="*/ 5448887 h 6857957"/>
              <a:gd name="connsiteX14578" fmla="*/ 2511578 w 4826000"/>
              <a:gd name="connsiteY14578" fmla="*/ 5449516 h 6857957"/>
              <a:gd name="connsiteX14579" fmla="*/ 2512547 w 4826000"/>
              <a:gd name="connsiteY14579" fmla="*/ 5450460 h 6857957"/>
              <a:gd name="connsiteX14580" fmla="*/ 2512871 w 4826000"/>
              <a:gd name="connsiteY14580" fmla="*/ 5451718 h 6857957"/>
              <a:gd name="connsiteX14581" fmla="*/ 2512871 w 4826000"/>
              <a:gd name="connsiteY14581" fmla="*/ 5452976 h 6857957"/>
              <a:gd name="connsiteX14582" fmla="*/ 2513194 w 4826000"/>
              <a:gd name="connsiteY14582" fmla="*/ 5455492 h 6857957"/>
              <a:gd name="connsiteX14583" fmla="*/ 2513194 w 4826000"/>
              <a:gd name="connsiteY14583" fmla="*/ 5456750 h 6857957"/>
              <a:gd name="connsiteX14584" fmla="*/ 2513517 w 4826000"/>
              <a:gd name="connsiteY14584" fmla="*/ 5457694 h 6857957"/>
              <a:gd name="connsiteX14585" fmla="*/ 2514487 w 4826000"/>
              <a:gd name="connsiteY14585" fmla="*/ 5458637 h 6857957"/>
              <a:gd name="connsiteX14586" fmla="*/ 2515779 w 4826000"/>
              <a:gd name="connsiteY14586" fmla="*/ 5459266 h 6857957"/>
              <a:gd name="connsiteX14587" fmla="*/ 2517719 w 4826000"/>
              <a:gd name="connsiteY14587" fmla="*/ 5459581 h 6857957"/>
              <a:gd name="connsiteX14588" fmla="*/ 2520951 w 4826000"/>
              <a:gd name="connsiteY14588" fmla="*/ 5459266 h 6857957"/>
              <a:gd name="connsiteX14589" fmla="*/ 2517072 w 4826000"/>
              <a:gd name="connsiteY14589" fmla="*/ 5462726 h 6857957"/>
              <a:gd name="connsiteX14590" fmla="*/ 2514810 w 4826000"/>
              <a:gd name="connsiteY14590" fmla="*/ 5463984 h 6857957"/>
              <a:gd name="connsiteX14591" fmla="*/ 2512547 w 4826000"/>
              <a:gd name="connsiteY14591" fmla="*/ 5465556 h 6857957"/>
              <a:gd name="connsiteX14592" fmla="*/ 2509639 w 4826000"/>
              <a:gd name="connsiteY14592" fmla="*/ 5466500 h 6857957"/>
              <a:gd name="connsiteX14593" fmla="*/ 2506083 w 4826000"/>
              <a:gd name="connsiteY14593" fmla="*/ 5467443 h 6857957"/>
              <a:gd name="connsiteX14594" fmla="*/ 2501235 w 4826000"/>
              <a:gd name="connsiteY14594" fmla="*/ 5468072 h 6857957"/>
              <a:gd name="connsiteX14595" fmla="*/ 2495741 w 4826000"/>
              <a:gd name="connsiteY14595" fmla="*/ 5468072 h 6857957"/>
              <a:gd name="connsiteX14596" fmla="*/ 2495418 w 4826000"/>
              <a:gd name="connsiteY14596" fmla="*/ 5469959 h 6857957"/>
              <a:gd name="connsiteX14597" fmla="*/ 2495741 w 4826000"/>
              <a:gd name="connsiteY14597" fmla="*/ 5471217 h 6857957"/>
              <a:gd name="connsiteX14598" fmla="*/ 2496710 w 4826000"/>
              <a:gd name="connsiteY14598" fmla="*/ 5472161 h 6857957"/>
              <a:gd name="connsiteX14599" fmla="*/ 2498650 w 4826000"/>
              <a:gd name="connsiteY14599" fmla="*/ 5472790 h 6857957"/>
              <a:gd name="connsiteX14600" fmla="*/ 2500589 w 4826000"/>
              <a:gd name="connsiteY14600" fmla="*/ 5473419 h 6857957"/>
              <a:gd name="connsiteX14601" fmla="*/ 2502528 w 4826000"/>
              <a:gd name="connsiteY14601" fmla="*/ 5473734 h 6857957"/>
              <a:gd name="connsiteX14602" fmla="*/ 2507376 w 4826000"/>
              <a:gd name="connsiteY14602" fmla="*/ 5474363 h 6857957"/>
              <a:gd name="connsiteX14603" fmla="*/ 2512547 w 4826000"/>
              <a:gd name="connsiteY14603" fmla="*/ 5474992 h 6857957"/>
              <a:gd name="connsiteX14604" fmla="*/ 2514487 w 4826000"/>
              <a:gd name="connsiteY14604" fmla="*/ 5475306 h 6857957"/>
              <a:gd name="connsiteX14605" fmla="*/ 2516103 w 4826000"/>
              <a:gd name="connsiteY14605" fmla="*/ 5476250 h 6857957"/>
              <a:gd name="connsiteX14606" fmla="*/ 2517396 w 4826000"/>
              <a:gd name="connsiteY14606" fmla="*/ 5477193 h 6857957"/>
              <a:gd name="connsiteX14607" fmla="*/ 2518042 w 4826000"/>
              <a:gd name="connsiteY14607" fmla="*/ 5478137 h 6857957"/>
              <a:gd name="connsiteX14608" fmla="*/ 2518365 w 4826000"/>
              <a:gd name="connsiteY14608" fmla="*/ 5479395 h 6857957"/>
              <a:gd name="connsiteX14609" fmla="*/ 2517719 w 4826000"/>
              <a:gd name="connsiteY14609" fmla="*/ 5481282 h 6857957"/>
              <a:gd name="connsiteX14610" fmla="*/ 2507376 w 4826000"/>
              <a:gd name="connsiteY14610" fmla="*/ 5481596 h 6857957"/>
              <a:gd name="connsiteX14611" fmla="*/ 2498650 w 4826000"/>
              <a:gd name="connsiteY14611" fmla="*/ 5481596 h 6857957"/>
              <a:gd name="connsiteX14612" fmla="*/ 2490893 w 4826000"/>
              <a:gd name="connsiteY14612" fmla="*/ 5480653 h 6857957"/>
              <a:gd name="connsiteX14613" fmla="*/ 2484429 w 4826000"/>
              <a:gd name="connsiteY14613" fmla="*/ 5479395 h 6857957"/>
              <a:gd name="connsiteX14614" fmla="*/ 2486368 w 4826000"/>
              <a:gd name="connsiteY14614" fmla="*/ 5477508 h 6857957"/>
              <a:gd name="connsiteX14615" fmla="*/ 2487661 w 4826000"/>
              <a:gd name="connsiteY14615" fmla="*/ 5475306 h 6857957"/>
              <a:gd name="connsiteX14616" fmla="*/ 2488630 w 4826000"/>
              <a:gd name="connsiteY14616" fmla="*/ 5473734 h 6857957"/>
              <a:gd name="connsiteX14617" fmla="*/ 2488630 w 4826000"/>
              <a:gd name="connsiteY14617" fmla="*/ 5472475 h 6857957"/>
              <a:gd name="connsiteX14618" fmla="*/ 2488307 w 4826000"/>
              <a:gd name="connsiteY14618" fmla="*/ 5470903 h 6857957"/>
              <a:gd name="connsiteX14619" fmla="*/ 2487338 w 4826000"/>
              <a:gd name="connsiteY14619" fmla="*/ 5469959 h 6857957"/>
              <a:gd name="connsiteX14620" fmla="*/ 2486368 w 4826000"/>
              <a:gd name="connsiteY14620" fmla="*/ 5468701 h 6857957"/>
              <a:gd name="connsiteX14621" fmla="*/ 2484752 w 4826000"/>
              <a:gd name="connsiteY14621" fmla="*/ 5467129 h 6857957"/>
              <a:gd name="connsiteX14622" fmla="*/ 2480550 w 4826000"/>
              <a:gd name="connsiteY14622" fmla="*/ 5464927 h 6857957"/>
              <a:gd name="connsiteX14623" fmla="*/ 2476349 w 4826000"/>
              <a:gd name="connsiteY14623" fmla="*/ 5462411 h 6857957"/>
              <a:gd name="connsiteX14624" fmla="*/ 2471501 w 4826000"/>
              <a:gd name="connsiteY14624" fmla="*/ 5459266 h 6857957"/>
              <a:gd name="connsiteX14625" fmla="*/ 2469238 w 4826000"/>
              <a:gd name="connsiteY14625" fmla="*/ 5457694 h 6857957"/>
              <a:gd name="connsiteX14626" fmla="*/ 2466976 w 4826000"/>
              <a:gd name="connsiteY14626" fmla="*/ 5455492 h 6857957"/>
              <a:gd name="connsiteX14627" fmla="*/ 2473763 w 4826000"/>
              <a:gd name="connsiteY14627" fmla="*/ 5456750 h 6857957"/>
              <a:gd name="connsiteX14628" fmla="*/ 2479581 w 4826000"/>
              <a:gd name="connsiteY14628" fmla="*/ 5458323 h 6857957"/>
              <a:gd name="connsiteX14629" fmla="*/ 2481843 w 4826000"/>
              <a:gd name="connsiteY14629" fmla="*/ 5459266 h 6857957"/>
              <a:gd name="connsiteX14630" fmla="*/ 2484429 w 4826000"/>
              <a:gd name="connsiteY14630" fmla="*/ 5460210 h 6857957"/>
              <a:gd name="connsiteX14631" fmla="*/ 2486368 w 4826000"/>
              <a:gd name="connsiteY14631" fmla="*/ 5461782 h 6857957"/>
              <a:gd name="connsiteX14632" fmla="*/ 2487984 w 4826000"/>
              <a:gd name="connsiteY14632" fmla="*/ 5463040 h 6857957"/>
              <a:gd name="connsiteX14633" fmla="*/ 2493802 w 4826000"/>
              <a:gd name="connsiteY14633" fmla="*/ 5461782 h 6857957"/>
              <a:gd name="connsiteX14634" fmla="*/ 2498326 w 4826000"/>
              <a:gd name="connsiteY14634" fmla="*/ 5460210 h 6857957"/>
              <a:gd name="connsiteX14635" fmla="*/ 2501235 w 4826000"/>
              <a:gd name="connsiteY14635" fmla="*/ 5458952 h 6857957"/>
              <a:gd name="connsiteX14636" fmla="*/ 2502205 w 4826000"/>
              <a:gd name="connsiteY14636" fmla="*/ 5458323 h 6857957"/>
              <a:gd name="connsiteX14637" fmla="*/ 2503175 w 4826000"/>
              <a:gd name="connsiteY14637" fmla="*/ 5457694 h 6857957"/>
              <a:gd name="connsiteX14638" fmla="*/ 2503498 w 4826000"/>
              <a:gd name="connsiteY14638" fmla="*/ 5456750 h 6857957"/>
              <a:gd name="connsiteX14639" fmla="*/ 2503821 w 4826000"/>
              <a:gd name="connsiteY14639" fmla="*/ 5456121 h 6857957"/>
              <a:gd name="connsiteX14640" fmla="*/ 2503821 w 4826000"/>
              <a:gd name="connsiteY14640" fmla="*/ 5455177 h 6857957"/>
              <a:gd name="connsiteX14641" fmla="*/ 2503175 w 4826000"/>
              <a:gd name="connsiteY14641" fmla="*/ 5454234 h 6857957"/>
              <a:gd name="connsiteX14642" fmla="*/ 2501882 w 4826000"/>
              <a:gd name="connsiteY14642" fmla="*/ 5451718 h 6857957"/>
              <a:gd name="connsiteX14643" fmla="*/ 2499296 w 4826000"/>
              <a:gd name="connsiteY14643" fmla="*/ 5449202 h 6857957"/>
              <a:gd name="connsiteX14644" fmla="*/ 2503175 w 4826000"/>
              <a:gd name="connsiteY14644" fmla="*/ 5448573 h 6857957"/>
              <a:gd name="connsiteX14645" fmla="*/ 2342404 w 4826000"/>
              <a:gd name="connsiteY14645" fmla="*/ 5445083 h 6857957"/>
              <a:gd name="connsiteX14646" fmla="*/ 2345828 w 4826000"/>
              <a:gd name="connsiteY14646" fmla="*/ 5446297 h 6857957"/>
              <a:gd name="connsiteX14647" fmla="*/ 2347696 w 4826000"/>
              <a:gd name="connsiteY14647" fmla="*/ 5447208 h 6857957"/>
              <a:gd name="connsiteX14648" fmla="*/ 2348940 w 4826000"/>
              <a:gd name="connsiteY14648" fmla="*/ 5448422 h 6857957"/>
              <a:gd name="connsiteX14649" fmla="*/ 2349563 w 4826000"/>
              <a:gd name="connsiteY14649" fmla="*/ 5449636 h 6857957"/>
              <a:gd name="connsiteX14650" fmla="*/ 2349875 w 4826000"/>
              <a:gd name="connsiteY14650" fmla="*/ 5450850 h 6857957"/>
              <a:gd name="connsiteX14651" fmla="*/ 2349563 w 4826000"/>
              <a:gd name="connsiteY14651" fmla="*/ 5452064 h 6857957"/>
              <a:gd name="connsiteX14652" fmla="*/ 2348318 w 4826000"/>
              <a:gd name="connsiteY14652" fmla="*/ 5455099 h 6857957"/>
              <a:gd name="connsiteX14653" fmla="*/ 2347073 w 4826000"/>
              <a:gd name="connsiteY14653" fmla="*/ 5457527 h 6857957"/>
              <a:gd name="connsiteX14654" fmla="*/ 2346762 w 4826000"/>
              <a:gd name="connsiteY14654" fmla="*/ 5459044 h 6857957"/>
              <a:gd name="connsiteX14655" fmla="*/ 2346762 w 4826000"/>
              <a:gd name="connsiteY14655" fmla="*/ 5460562 h 6857957"/>
              <a:gd name="connsiteX14656" fmla="*/ 2347073 w 4826000"/>
              <a:gd name="connsiteY14656" fmla="*/ 5461776 h 6857957"/>
              <a:gd name="connsiteX14657" fmla="*/ 2348318 w 4826000"/>
              <a:gd name="connsiteY14657" fmla="*/ 5463293 h 6857957"/>
              <a:gd name="connsiteX14658" fmla="*/ 2349875 w 4826000"/>
              <a:gd name="connsiteY14658" fmla="*/ 5464507 h 6857957"/>
              <a:gd name="connsiteX14659" fmla="*/ 2352676 w 4826000"/>
              <a:gd name="connsiteY14659" fmla="*/ 5465721 h 6857957"/>
              <a:gd name="connsiteX14660" fmla="*/ 2348318 w 4826000"/>
              <a:gd name="connsiteY14660" fmla="*/ 5465721 h 6857957"/>
              <a:gd name="connsiteX14661" fmla="*/ 2345205 w 4826000"/>
              <a:gd name="connsiteY14661" fmla="*/ 5465418 h 6857957"/>
              <a:gd name="connsiteX14662" fmla="*/ 2342404 w 4826000"/>
              <a:gd name="connsiteY14662" fmla="*/ 5464811 h 6857957"/>
              <a:gd name="connsiteX14663" fmla="*/ 2340225 w 4826000"/>
              <a:gd name="connsiteY14663" fmla="*/ 5463900 h 6857957"/>
              <a:gd name="connsiteX14664" fmla="*/ 2338668 w 4826000"/>
              <a:gd name="connsiteY14664" fmla="*/ 5462686 h 6857957"/>
              <a:gd name="connsiteX14665" fmla="*/ 2337735 w 4826000"/>
              <a:gd name="connsiteY14665" fmla="*/ 5461169 h 6857957"/>
              <a:gd name="connsiteX14666" fmla="*/ 2337112 w 4826000"/>
              <a:gd name="connsiteY14666" fmla="*/ 5459044 h 6857957"/>
              <a:gd name="connsiteX14667" fmla="*/ 2336801 w 4826000"/>
              <a:gd name="connsiteY14667" fmla="*/ 5457223 h 6857957"/>
              <a:gd name="connsiteX14668" fmla="*/ 2337112 w 4826000"/>
              <a:gd name="connsiteY14668" fmla="*/ 5455402 h 6857957"/>
              <a:gd name="connsiteX14669" fmla="*/ 2337423 w 4826000"/>
              <a:gd name="connsiteY14669" fmla="*/ 5453581 h 6857957"/>
              <a:gd name="connsiteX14670" fmla="*/ 2338046 w 4826000"/>
              <a:gd name="connsiteY14670" fmla="*/ 5451457 h 6857957"/>
              <a:gd name="connsiteX14671" fmla="*/ 2338668 w 4826000"/>
              <a:gd name="connsiteY14671" fmla="*/ 5449636 h 6857957"/>
              <a:gd name="connsiteX14672" fmla="*/ 2339602 w 4826000"/>
              <a:gd name="connsiteY14672" fmla="*/ 5448118 h 6857957"/>
              <a:gd name="connsiteX14673" fmla="*/ 2340536 w 4826000"/>
              <a:gd name="connsiteY14673" fmla="*/ 5446904 h 6857957"/>
              <a:gd name="connsiteX14674" fmla="*/ 2341470 w 4826000"/>
              <a:gd name="connsiteY14674" fmla="*/ 5445690 h 6857957"/>
              <a:gd name="connsiteX14675" fmla="*/ 4179385 w 4826000"/>
              <a:gd name="connsiteY14675" fmla="*/ 5443496 h 6857957"/>
              <a:gd name="connsiteX14676" fmla="*/ 4183644 w 4826000"/>
              <a:gd name="connsiteY14676" fmla="*/ 5444449 h 6857957"/>
              <a:gd name="connsiteX14677" fmla="*/ 4187247 w 4826000"/>
              <a:gd name="connsiteY14677" fmla="*/ 5445719 h 6857957"/>
              <a:gd name="connsiteX14678" fmla="*/ 4189868 w 4826000"/>
              <a:gd name="connsiteY14678" fmla="*/ 5447306 h 6857957"/>
              <a:gd name="connsiteX14679" fmla="*/ 4192161 w 4826000"/>
              <a:gd name="connsiteY14679" fmla="*/ 5449211 h 6857957"/>
              <a:gd name="connsiteX14680" fmla="*/ 4193799 w 4826000"/>
              <a:gd name="connsiteY14680" fmla="*/ 5451434 h 6857957"/>
              <a:gd name="connsiteX14681" fmla="*/ 4194781 w 4826000"/>
              <a:gd name="connsiteY14681" fmla="*/ 5453974 h 6857957"/>
              <a:gd name="connsiteX14682" fmla="*/ 4195437 w 4826000"/>
              <a:gd name="connsiteY14682" fmla="*/ 5456514 h 6857957"/>
              <a:gd name="connsiteX14683" fmla="*/ 4195764 w 4826000"/>
              <a:gd name="connsiteY14683" fmla="*/ 5459371 h 6857957"/>
              <a:gd name="connsiteX14684" fmla="*/ 4191178 w 4826000"/>
              <a:gd name="connsiteY14684" fmla="*/ 5458419 h 6857957"/>
              <a:gd name="connsiteX14685" fmla="*/ 4186919 w 4826000"/>
              <a:gd name="connsiteY14685" fmla="*/ 5457784 h 6857957"/>
              <a:gd name="connsiteX14686" fmla="*/ 4181350 w 4826000"/>
              <a:gd name="connsiteY14686" fmla="*/ 5457149 h 6857957"/>
              <a:gd name="connsiteX14687" fmla="*/ 4175126 w 4826000"/>
              <a:gd name="connsiteY14687" fmla="*/ 5457149 h 6857957"/>
              <a:gd name="connsiteX14688" fmla="*/ 4177092 w 4826000"/>
              <a:gd name="connsiteY14688" fmla="*/ 5455879 h 6857957"/>
              <a:gd name="connsiteX14689" fmla="*/ 4178402 w 4826000"/>
              <a:gd name="connsiteY14689" fmla="*/ 5454609 h 6857957"/>
              <a:gd name="connsiteX14690" fmla="*/ 4179712 w 4826000"/>
              <a:gd name="connsiteY14690" fmla="*/ 5453021 h 6857957"/>
              <a:gd name="connsiteX14691" fmla="*/ 4180368 w 4826000"/>
              <a:gd name="connsiteY14691" fmla="*/ 5451434 h 6857957"/>
              <a:gd name="connsiteX14692" fmla="*/ 4180695 w 4826000"/>
              <a:gd name="connsiteY14692" fmla="*/ 5449529 h 6857957"/>
              <a:gd name="connsiteX14693" fmla="*/ 4180695 w 4826000"/>
              <a:gd name="connsiteY14693" fmla="*/ 5447941 h 6857957"/>
              <a:gd name="connsiteX14694" fmla="*/ 4180368 w 4826000"/>
              <a:gd name="connsiteY14694" fmla="*/ 5445401 h 6857957"/>
              <a:gd name="connsiteX14695" fmla="*/ 2106153 w 4826000"/>
              <a:gd name="connsiteY14695" fmla="*/ 5440321 h 6857957"/>
              <a:gd name="connsiteX14696" fmla="*/ 2110854 w 4826000"/>
              <a:gd name="connsiteY14696" fmla="*/ 5441880 h 6857957"/>
              <a:gd name="connsiteX14697" fmla="*/ 2114300 w 4826000"/>
              <a:gd name="connsiteY14697" fmla="*/ 5443440 h 6857957"/>
              <a:gd name="connsiteX14698" fmla="*/ 2116806 w 4826000"/>
              <a:gd name="connsiteY14698" fmla="*/ 5444999 h 6857957"/>
              <a:gd name="connsiteX14699" fmla="*/ 2118373 w 4826000"/>
              <a:gd name="connsiteY14699" fmla="*/ 5446870 h 6857957"/>
              <a:gd name="connsiteX14700" fmla="*/ 2118999 w 4826000"/>
              <a:gd name="connsiteY14700" fmla="*/ 5448741 h 6857957"/>
              <a:gd name="connsiteX14701" fmla="*/ 2119313 w 4826000"/>
              <a:gd name="connsiteY14701" fmla="*/ 5450300 h 6857957"/>
              <a:gd name="connsiteX14702" fmla="*/ 2118686 w 4826000"/>
              <a:gd name="connsiteY14702" fmla="*/ 5452171 h 6857957"/>
              <a:gd name="connsiteX14703" fmla="*/ 2118059 w 4826000"/>
              <a:gd name="connsiteY14703" fmla="*/ 5454665 h 6857957"/>
              <a:gd name="connsiteX14704" fmla="*/ 2115866 w 4826000"/>
              <a:gd name="connsiteY14704" fmla="*/ 5458719 h 6857957"/>
              <a:gd name="connsiteX14705" fmla="*/ 2113360 w 4826000"/>
              <a:gd name="connsiteY14705" fmla="*/ 5463709 h 6857957"/>
              <a:gd name="connsiteX14706" fmla="*/ 2112420 w 4826000"/>
              <a:gd name="connsiteY14706" fmla="*/ 5466203 h 6857957"/>
              <a:gd name="connsiteX14707" fmla="*/ 2111794 w 4826000"/>
              <a:gd name="connsiteY14707" fmla="*/ 5469321 h 6857957"/>
              <a:gd name="connsiteX14708" fmla="*/ 2111480 w 4826000"/>
              <a:gd name="connsiteY14708" fmla="*/ 5472128 h 6857957"/>
              <a:gd name="connsiteX14709" fmla="*/ 2112106 w 4826000"/>
              <a:gd name="connsiteY14709" fmla="*/ 5475246 h 6857957"/>
              <a:gd name="connsiteX14710" fmla="*/ 2108973 w 4826000"/>
              <a:gd name="connsiteY14710" fmla="*/ 5474934 h 6857957"/>
              <a:gd name="connsiteX14711" fmla="*/ 2106153 w 4826000"/>
              <a:gd name="connsiteY14711" fmla="*/ 5474311 h 6857957"/>
              <a:gd name="connsiteX14712" fmla="*/ 2103960 w 4826000"/>
              <a:gd name="connsiteY14712" fmla="*/ 5473375 h 6857957"/>
              <a:gd name="connsiteX14713" fmla="*/ 2102080 w 4826000"/>
              <a:gd name="connsiteY14713" fmla="*/ 5472752 h 6857957"/>
              <a:gd name="connsiteX14714" fmla="*/ 2098634 w 4826000"/>
              <a:gd name="connsiteY14714" fmla="*/ 5470569 h 6857957"/>
              <a:gd name="connsiteX14715" fmla="*/ 2095814 w 4826000"/>
              <a:gd name="connsiteY14715" fmla="*/ 5468698 h 6857957"/>
              <a:gd name="connsiteX14716" fmla="*/ 2094248 w 4826000"/>
              <a:gd name="connsiteY14716" fmla="*/ 5467139 h 6857957"/>
              <a:gd name="connsiteX14717" fmla="*/ 2092367 w 4826000"/>
              <a:gd name="connsiteY14717" fmla="*/ 5466515 h 6857957"/>
              <a:gd name="connsiteX14718" fmla="*/ 2090174 w 4826000"/>
              <a:gd name="connsiteY14718" fmla="*/ 5465580 h 6857957"/>
              <a:gd name="connsiteX14719" fmla="*/ 2087667 w 4826000"/>
              <a:gd name="connsiteY14719" fmla="*/ 5464956 h 6857957"/>
              <a:gd name="connsiteX14720" fmla="*/ 2084534 w 4826000"/>
              <a:gd name="connsiteY14720" fmla="*/ 5464644 h 6857957"/>
              <a:gd name="connsiteX14721" fmla="*/ 2081087 w 4826000"/>
              <a:gd name="connsiteY14721" fmla="*/ 5464644 h 6857957"/>
              <a:gd name="connsiteX14722" fmla="*/ 2076701 w 4826000"/>
              <a:gd name="connsiteY14722" fmla="*/ 5464956 h 6857957"/>
              <a:gd name="connsiteX14723" fmla="*/ 2071688 w 4826000"/>
              <a:gd name="connsiteY14723" fmla="*/ 5465268 h 6857957"/>
              <a:gd name="connsiteX14724" fmla="*/ 2071688 w 4826000"/>
              <a:gd name="connsiteY14724" fmla="*/ 5464332 h 6857957"/>
              <a:gd name="connsiteX14725" fmla="*/ 2072314 w 4826000"/>
              <a:gd name="connsiteY14725" fmla="*/ 5463709 h 6857957"/>
              <a:gd name="connsiteX14726" fmla="*/ 2073254 w 4826000"/>
              <a:gd name="connsiteY14726" fmla="*/ 5463085 h 6857957"/>
              <a:gd name="connsiteX14727" fmla="*/ 2074821 w 4826000"/>
              <a:gd name="connsiteY14727" fmla="*/ 5462773 h 6857957"/>
              <a:gd name="connsiteX14728" fmla="*/ 2078268 w 4826000"/>
              <a:gd name="connsiteY14728" fmla="*/ 5462461 h 6857957"/>
              <a:gd name="connsiteX14729" fmla="*/ 2083594 w 4826000"/>
              <a:gd name="connsiteY14729" fmla="*/ 5462149 h 6857957"/>
              <a:gd name="connsiteX14730" fmla="*/ 2094560 w 4826000"/>
              <a:gd name="connsiteY14730" fmla="*/ 5462461 h 6857957"/>
              <a:gd name="connsiteX14731" fmla="*/ 2099260 w 4826000"/>
              <a:gd name="connsiteY14731" fmla="*/ 5462461 h 6857957"/>
              <a:gd name="connsiteX14732" fmla="*/ 2103333 w 4826000"/>
              <a:gd name="connsiteY14732" fmla="*/ 5462149 h 6857957"/>
              <a:gd name="connsiteX14733" fmla="*/ 2102393 w 4826000"/>
              <a:gd name="connsiteY14733" fmla="*/ 5459967 h 6857957"/>
              <a:gd name="connsiteX14734" fmla="*/ 2101767 w 4826000"/>
              <a:gd name="connsiteY14734" fmla="*/ 5458407 h 6857957"/>
              <a:gd name="connsiteX14735" fmla="*/ 2101767 w 4826000"/>
              <a:gd name="connsiteY14735" fmla="*/ 5456848 h 6857957"/>
              <a:gd name="connsiteX14736" fmla="*/ 2101767 w 4826000"/>
              <a:gd name="connsiteY14736" fmla="*/ 5455601 h 6857957"/>
              <a:gd name="connsiteX14737" fmla="*/ 2101767 w 4826000"/>
              <a:gd name="connsiteY14737" fmla="*/ 5454354 h 6857957"/>
              <a:gd name="connsiteX14738" fmla="*/ 2102393 w 4826000"/>
              <a:gd name="connsiteY14738" fmla="*/ 5453106 h 6857957"/>
              <a:gd name="connsiteX14739" fmla="*/ 2103647 w 4826000"/>
              <a:gd name="connsiteY14739" fmla="*/ 5450612 h 6857957"/>
              <a:gd name="connsiteX14740" fmla="*/ 2104900 w 4826000"/>
              <a:gd name="connsiteY14740" fmla="*/ 5448429 h 6857957"/>
              <a:gd name="connsiteX14741" fmla="*/ 2106153 w 4826000"/>
              <a:gd name="connsiteY14741" fmla="*/ 5445934 h 6857957"/>
              <a:gd name="connsiteX14742" fmla="*/ 2106467 w 4826000"/>
              <a:gd name="connsiteY14742" fmla="*/ 5444375 h 6857957"/>
              <a:gd name="connsiteX14743" fmla="*/ 2106467 w 4826000"/>
              <a:gd name="connsiteY14743" fmla="*/ 5443128 h 6857957"/>
              <a:gd name="connsiteX14744" fmla="*/ 2106467 w 4826000"/>
              <a:gd name="connsiteY14744" fmla="*/ 5441880 h 6857957"/>
              <a:gd name="connsiteX14745" fmla="*/ 2463800 w 4826000"/>
              <a:gd name="connsiteY14745" fmla="*/ 5435558 h 6857957"/>
              <a:gd name="connsiteX14746" fmla="*/ 2466037 w 4826000"/>
              <a:gd name="connsiteY14746" fmla="*/ 5435898 h 6857957"/>
              <a:gd name="connsiteX14747" fmla="*/ 2469233 w 4826000"/>
              <a:gd name="connsiteY14747" fmla="*/ 5436239 h 6857957"/>
              <a:gd name="connsiteX14748" fmla="*/ 2476265 w 4826000"/>
              <a:gd name="connsiteY14748" fmla="*/ 5436239 h 6857957"/>
              <a:gd name="connsiteX14749" fmla="*/ 2484256 w 4826000"/>
              <a:gd name="connsiteY14749" fmla="*/ 5435898 h 6857957"/>
              <a:gd name="connsiteX14750" fmla="*/ 2492567 w 4826000"/>
              <a:gd name="connsiteY14750" fmla="*/ 5435558 h 6857957"/>
              <a:gd name="connsiteX14751" fmla="*/ 2496402 w 4826000"/>
              <a:gd name="connsiteY14751" fmla="*/ 5435558 h 6857957"/>
              <a:gd name="connsiteX14752" fmla="*/ 2500238 w 4826000"/>
              <a:gd name="connsiteY14752" fmla="*/ 5435898 h 6857957"/>
              <a:gd name="connsiteX14753" fmla="*/ 2503434 w 4826000"/>
              <a:gd name="connsiteY14753" fmla="*/ 5436579 h 6857957"/>
              <a:gd name="connsiteX14754" fmla="*/ 2506630 w 4826000"/>
              <a:gd name="connsiteY14754" fmla="*/ 5437259 h 6857957"/>
              <a:gd name="connsiteX14755" fmla="*/ 2508868 w 4826000"/>
              <a:gd name="connsiteY14755" fmla="*/ 5438960 h 6857957"/>
              <a:gd name="connsiteX14756" fmla="*/ 2509507 w 4826000"/>
              <a:gd name="connsiteY14756" fmla="*/ 5439641 h 6857957"/>
              <a:gd name="connsiteX14757" fmla="*/ 2510466 w 4826000"/>
              <a:gd name="connsiteY14757" fmla="*/ 5440661 h 6857957"/>
              <a:gd name="connsiteX14758" fmla="*/ 2510785 w 4826000"/>
              <a:gd name="connsiteY14758" fmla="*/ 5441682 h 6857957"/>
              <a:gd name="connsiteX14759" fmla="*/ 2511105 w 4826000"/>
              <a:gd name="connsiteY14759" fmla="*/ 5443042 h 6857957"/>
              <a:gd name="connsiteX14760" fmla="*/ 2511425 w 4826000"/>
              <a:gd name="connsiteY14760" fmla="*/ 5444403 h 6857957"/>
              <a:gd name="connsiteX14761" fmla="*/ 2511105 w 4826000"/>
              <a:gd name="connsiteY14761" fmla="*/ 5445764 h 6857957"/>
              <a:gd name="connsiteX14762" fmla="*/ 2509187 w 4826000"/>
              <a:gd name="connsiteY14762" fmla="*/ 5445764 h 6857957"/>
              <a:gd name="connsiteX14763" fmla="*/ 2507589 w 4826000"/>
              <a:gd name="connsiteY14763" fmla="*/ 5445424 h 6857957"/>
              <a:gd name="connsiteX14764" fmla="*/ 2506311 w 4826000"/>
              <a:gd name="connsiteY14764" fmla="*/ 5445084 h 6857957"/>
              <a:gd name="connsiteX14765" fmla="*/ 2505032 w 4826000"/>
              <a:gd name="connsiteY14765" fmla="*/ 5444403 h 6857957"/>
              <a:gd name="connsiteX14766" fmla="*/ 2503114 w 4826000"/>
              <a:gd name="connsiteY14766" fmla="*/ 5443042 h 6857957"/>
              <a:gd name="connsiteX14767" fmla="*/ 2501836 w 4826000"/>
              <a:gd name="connsiteY14767" fmla="*/ 5441341 h 6857957"/>
              <a:gd name="connsiteX14768" fmla="*/ 2500238 w 4826000"/>
              <a:gd name="connsiteY14768" fmla="*/ 5439981 h 6857957"/>
              <a:gd name="connsiteX14769" fmla="*/ 2499598 w 4826000"/>
              <a:gd name="connsiteY14769" fmla="*/ 5439300 h 6857957"/>
              <a:gd name="connsiteX14770" fmla="*/ 2498320 w 4826000"/>
              <a:gd name="connsiteY14770" fmla="*/ 5438620 h 6857957"/>
              <a:gd name="connsiteX14771" fmla="*/ 2496722 w 4826000"/>
              <a:gd name="connsiteY14771" fmla="*/ 5437940 h 6857957"/>
              <a:gd name="connsiteX14772" fmla="*/ 2495124 w 4826000"/>
              <a:gd name="connsiteY14772" fmla="*/ 5437599 h 6857957"/>
              <a:gd name="connsiteX14773" fmla="*/ 2492886 w 4826000"/>
              <a:gd name="connsiteY14773" fmla="*/ 5437599 h 6857957"/>
              <a:gd name="connsiteX14774" fmla="*/ 2490649 w 4826000"/>
              <a:gd name="connsiteY14774" fmla="*/ 5437599 h 6857957"/>
              <a:gd name="connsiteX14775" fmla="*/ 2487772 w 4826000"/>
              <a:gd name="connsiteY14775" fmla="*/ 5438620 h 6857957"/>
              <a:gd name="connsiteX14776" fmla="*/ 2486494 w 4826000"/>
              <a:gd name="connsiteY14776" fmla="*/ 5439300 h 6857957"/>
              <a:gd name="connsiteX14777" fmla="*/ 2485854 w 4826000"/>
              <a:gd name="connsiteY14777" fmla="*/ 5440321 h 6857957"/>
              <a:gd name="connsiteX14778" fmla="*/ 2485535 w 4826000"/>
              <a:gd name="connsiteY14778" fmla="*/ 5441001 h 6857957"/>
              <a:gd name="connsiteX14779" fmla="*/ 2485854 w 4826000"/>
              <a:gd name="connsiteY14779" fmla="*/ 5442022 h 6857957"/>
              <a:gd name="connsiteX14780" fmla="*/ 2486494 w 4826000"/>
              <a:gd name="connsiteY14780" fmla="*/ 5443042 h 6857957"/>
              <a:gd name="connsiteX14781" fmla="*/ 2487772 w 4826000"/>
              <a:gd name="connsiteY14781" fmla="*/ 5445084 h 6857957"/>
              <a:gd name="connsiteX14782" fmla="*/ 2488411 w 4826000"/>
              <a:gd name="connsiteY14782" fmla="*/ 5446444 h 6857957"/>
              <a:gd name="connsiteX14783" fmla="*/ 2488411 w 4826000"/>
              <a:gd name="connsiteY14783" fmla="*/ 5447125 h 6857957"/>
              <a:gd name="connsiteX14784" fmla="*/ 2488092 w 4826000"/>
              <a:gd name="connsiteY14784" fmla="*/ 5448145 h 6857957"/>
              <a:gd name="connsiteX14785" fmla="*/ 2486813 w 4826000"/>
              <a:gd name="connsiteY14785" fmla="*/ 5448826 h 6857957"/>
              <a:gd name="connsiteX14786" fmla="*/ 2485215 w 4826000"/>
              <a:gd name="connsiteY14786" fmla="*/ 5449166 h 6857957"/>
              <a:gd name="connsiteX14787" fmla="*/ 2482338 w 4826000"/>
              <a:gd name="connsiteY14787" fmla="*/ 5449846 h 6857957"/>
              <a:gd name="connsiteX14788" fmla="*/ 2478183 w 4826000"/>
              <a:gd name="connsiteY14788" fmla="*/ 5449846 h 6857957"/>
              <a:gd name="connsiteX14789" fmla="*/ 2472430 w 4826000"/>
              <a:gd name="connsiteY14789" fmla="*/ 5449846 h 6857957"/>
              <a:gd name="connsiteX14790" fmla="*/ 2473069 w 4826000"/>
              <a:gd name="connsiteY14790" fmla="*/ 5448485 h 6857957"/>
              <a:gd name="connsiteX14791" fmla="*/ 2473389 w 4826000"/>
              <a:gd name="connsiteY14791" fmla="*/ 5447465 h 6857957"/>
              <a:gd name="connsiteX14792" fmla="*/ 2473069 w 4826000"/>
              <a:gd name="connsiteY14792" fmla="*/ 5446444 h 6857957"/>
              <a:gd name="connsiteX14793" fmla="*/ 2472749 w 4826000"/>
              <a:gd name="connsiteY14793" fmla="*/ 5445084 h 6857957"/>
              <a:gd name="connsiteX14794" fmla="*/ 2472110 w 4826000"/>
              <a:gd name="connsiteY14794" fmla="*/ 5444403 h 6857957"/>
              <a:gd name="connsiteX14795" fmla="*/ 2471151 w 4826000"/>
              <a:gd name="connsiteY14795" fmla="*/ 5443383 h 6857957"/>
              <a:gd name="connsiteX14796" fmla="*/ 2469233 w 4826000"/>
              <a:gd name="connsiteY14796" fmla="*/ 5442362 h 6857957"/>
              <a:gd name="connsiteX14797" fmla="*/ 2466676 w 4826000"/>
              <a:gd name="connsiteY14797" fmla="*/ 5441001 h 6857957"/>
              <a:gd name="connsiteX14798" fmla="*/ 2465078 w 4826000"/>
              <a:gd name="connsiteY14798" fmla="*/ 5439641 h 6857957"/>
              <a:gd name="connsiteX14799" fmla="*/ 2464439 w 4826000"/>
              <a:gd name="connsiteY14799" fmla="*/ 5438960 h 6857957"/>
              <a:gd name="connsiteX14800" fmla="*/ 2463800 w 4826000"/>
              <a:gd name="connsiteY14800" fmla="*/ 5437599 h 6857957"/>
              <a:gd name="connsiteX14801" fmla="*/ 2463800 w 4826000"/>
              <a:gd name="connsiteY14801" fmla="*/ 5436579 h 6857957"/>
              <a:gd name="connsiteX14802" fmla="*/ 3806507 w 4826000"/>
              <a:gd name="connsiteY14802" fmla="*/ 5432383 h 6857957"/>
              <a:gd name="connsiteX14803" fmla="*/ 3813175 w 4826000"/>
              <a:gd name="connsiteY14803" fmla="*/ 5433985 h 6857957"/>
              <a:gd name="connsiteX14804" fmla="*/ 3819207 w 4826000"/>
              <a:gd name="connsiteY14804" fmla="*/ 5434946 h 6857957"/>
              <a:gd name="connsiteX14805" fmla="*/ 3824923 w 4826000"/>
              <a:gd name="connsiteY14805" fmla="*/ 5435586 h 6857957"/>
              <a:gd name="connsiteX14806" fmla="*/ 3830955 w 4826000"/>
              <a:gd name="connsiteY14806" fmla="*/ 5435906 h 6857957"/>
              <a:gd name="connsiteX14807" fmla="*/ 3842068 w 4826000"/>
              <a:gd name="connsiteY14807" fmla="*/ 5435906 h 6857957"/>
              <a:gd name="connsiteX14808" fmla="*/ 3847465 w 4826000"/>
              <a:gd name="connsiteY14808" fmla="*/ 5435906 h 6857957"/>
              <a:gd name="connsiteX14809" fmla="*/ 3852863 w 4826000"/>
              <a:gd name="connsiteY14809" fmla="*/ 5436547 h 6857957"/>
              <a:gd name="connsiteX14810" fmla="*/ 3848418 w 4826000"/>
              <a:gd name="connsiteY14810" fmla="*/ 5441992 h 6857957"/>
              <a:gd name="connsiteX14811" fmla="*/ 3843338 w 4826000"/>
              <a:gd name="connsiteY14811" fmla="*/ 5447117 h 6857957"/>
              <a:gd name="connsiteX14812" fmla="*/ 3837305 w 4826000"/>
              <a:gd name="connsiteY14812" fmla="*/ 5451280 h 6857957"/>
              <a:gd name="connsiteX14813" fmla="*/ 3834130 w 4826000"/>
              <a:gd name="connsiteY14813" fmla="*/ 5453843 h 6857957"/>
              <a:gd name="connsiteX14814" fmla="*/ 3830638 w 4826000"/>
              <a:gd name="connsiteY14814" fmla="*/ 5455764 h 6857957"/>
              <a:gd name="connsiteX14815" fmla="*/ 3826828 w 4826000"/>
              <a:gd name="connsiteY14815" fmla="*/ 5457686 h 6857957"/>
              <a:gd name="connsiteX14816" fmla="*/ 3822700 w 4826000"/>
              <a:gd name="connsiteY14816" fmla="*/ 5459608 h 6857957"/>
              <a:gd name="connsiteX14817" fmla="*/ 3818572 w 4826000"/>
              <a:gd name="connsiteY14817" fmla="*/ 5461530 h 6857957"/>
              <a:gd name="connsiteX14818" fmla="*/ 3814127 w 4826000"/>
              <a:gd name="connsiteY14818" fmla="*/ 5463131 h 6857957"/>
              <a:gd name="connsiteX14819" fmla="*/ 3809047 w 4826000"/>
              <a:gd name="connsiteY14819" fmla="*/ 5464732 h 6857957"/>
              <a:gd name="connsiteX14820" fmla="*/ 3803967 w 4826000"/>
              <a:gd name="connsiteY14820" fmla="*/ 5466014 h 6857957"/>
              <a:gd name="connsiteX14821" fmla="*/ 3798252 w 4826000"/>
              <a:gd name="connsiteY14821" fmla="*/ 5467295 h 6857957"/>
              <a:gd name="connsiteX14822" fmla="*/ 3792537 w 4826000"/>
              <a:gd name="connsiteY14822" fmla="*/ 5468896 h 6857957"/>
              <a:gd name="connsiteX14823" fmla="*/ 3789680 w 4826000"/>
              <a:gd name="connsiteY14823" fmla="*/ 5466654 h 6857957"/>
              <a:gd name="connsiteX14824" fmla="*/ 3789045 w 4826000"/>
              <a:gd name="connsiteY14824" fmla="*/ 5465693 h 6857957"/>
              <a:gd name="connsiteX14825" fmla="*/ 3788092 w 4826000"/>
              <a:gd name="connsiteY14825" fmla="*/ 5464732 h 6857957"/>
              <a:gd name="connsiteX14826" fmla="*/ 3787775 w 4826000"/>
              <a:gd name="connsiteY14826" fmla="*/ 5463772 h 6857957"/>
              <a:gd name="connsiteX14827" fmla="*/ 3787775 w 4826000"/>
              <a:gd name="connsiteY14827" fmla="*/ 5462811 h 6857957"/>
              <a:gd name="connsiteX14828" fmla="*/ 3787775 w 4826000"/>
              <a:gd name="connsiteY14828" fmla="*/ 5461850 h 6857957"/>
              <a:gd name="connsiteX14829" fmla="*/ 3788092 w 4826000"/>
              <a:gd name="connsiteY14829" fmla="*/ 5460889 h 6857957"/>
              <a:gd name="connsiteX14830" fmla="*/ 3789362 w 4826000"/>
              <a:gd name="connsiteY14830" fmla="*/ 5458647 h 6857957"/>
              <a:gd name="connsiteX14831" fmla="*/ 3791267 w 4826000"/>
              <a:gd name="connsiteY14831" fmla="*/ 5456725 h 6857957"/>
              <a:gd name="connsiteX14832" fmla="*/ 3795395 w 4826000"/>
              <a:gd name="connsiteY14832" fmla="*/ 5452241 h 6857957"/>
              <a:gd name="connsiteX14833" fmla="*/ 3800792 w 4826000"/>
              <a:gd name="connsiteY14833" fmla="*/ 5447757 h 6857957"/>
              <a:gd name="connsiteX14834" fmla="*/ 3803015 w 4826000"/>
              <a:gd name="connsiteY14834" fmla="*/ 5445195 h 6857957"/>
              <a:gd name="connsiteX14835" fmla="*/ 3805237 w 4826000"/>
              <a:gd name="connsiteY14835" fmla="*/ 5442953 h 6857957"/>
              <a:gd name="connsiteX14836" fmla="*/ 3806507 w 4826000"/>
              <a:gd name="connsiteY14836" fmla="*/ 5440390 h 6857957"/>
              <a:gd name="connsiteX14837" fmla="*/ 3807460 w 4826000"/>
              <a:gd name="connsiteY14837" fmla="*/ 5437508 h 6857957"/>
              <a:gd name="connsiteX14838" fmla="*/ 3807460 w 4826000"/>
              <a:gd name="connsiteY14838" fmla="*/ 5436227 h 6857957"/>
              <a:gd name="connsiteX14839" fmla="*/ 3807460 w 4826000"/>
              <a:gd name="connsiteY14839" fmla="*/ 5434946 h 6857957"/>
              <a:gd name="connsiteX14840" fmla="*/ 3807142 w 4826000"/>
              <a:gd name="connsiteY14840" fmla="*/ 5433664 h 6857957"/>
              <a:gd name="connsiteX14841" fmla="*/ 742315 w 4826000"/>
              <a:gd name="connsiteY14841" fmla="*/ 5426033 h 6857957"/>
              <a:gd name="connsiteX14842" fmla="*/ 744855 w 4826000"/>
              <a:gd name="connsiteY14842" fmla="*/ 5426358 h 6857957"/>
              <a:gd name="connsiteX14843" fmla="*/ 746443 w 4826000"/>
              <a:gd name="connsiteY14843" fmla="*/ 5426682 h 6857957"/>
              <a:gd name="connsiteX14844" fmla="*/ 747713 w 4826000"/>
              <a:gd name="connsiteY14844" fmla="*/ 5427331 h 6857957"/>
              <a:gd name="connsiteX14845" fmla="*/ 748666 w 4826000"/>
              <a:gd name="connsiteY14845" fmla="*/ 5427979 h 6857957"/>
              <a:gd name="connsiteX14846" fmla="*/ 749618 w 4826000"/>
              <a:gd name="connsiteY14846" fmla="*/ 5428952 h 6857957"/>
              <a:gd name="connsiteX14847" fmla="*/ 750253 w 4826000"/>
              <a:gd name="connsiteY14847" fmla="*/ 5429925 h 6857957"/>
              <a:gd name="connsiteX14848" fmla="*/ 751206 w 4826000"/>
              <a:gd name="connsiteY14848" fmla="*/ 5432196 h 6857957"/>
              <a:gd name="connsiteX14849" fmla="*/ 752793 w 4826000"/>
              <a:gd name="connsiteY14849" fmla="*/ 5434142 h 6857957"/>
              <a:gd name="connsiteX14850" fmla="*/ 753428 w 4826000"/>
              <a:gd name="connsiteY14850" fmla="*/ 5435115 h 6857957"/>
              <a:gd name="connsiteX14851" fmla="*/ 754698 w 4826000"/>
              <a:gd name="connsiteY14851" fmla="*/ 5435763 h 6857957"/>
              <a:gd name="connsiteX14852" fmla="*/ 755968 w 4826000"/>
              <a:gd name="connsiteY14852" fmla="*/ 5436412 h 6857957"/>
              <a:gd name="connsiteX14853" fmla="*/ 757873 w 4826000"/>
              <a:gd name="connsiteY14853" fmla="*/ 5436736 h 6857957"/>
              <a:gd name="connsiteX14854" fmla="*/ 760730 w 4826000"/>
              <a:gd name="connsiteY14854" fmla="*/ 5436736 h 6857957"/>
              <a:gd name="connsiteX14855" fmla="*/ 763588 w 4826000"/>
              <a:gd name="connsiteY14855" fmla="*/ 5436736 h 6857957"/>
              <a:gd name="connsiteX14856" fmla="*/ 748666 w 4826000"/>
              <a:gd name="connsiteY14856" fmla="*/ 5442899 h 6857957"/>
              <a:gd name="connsiteX14857" fmla="*/ 741045 w 4826000"/>
              <a:gd name="connsiteY14857" fmla="*/ 5445818 h 6857957"/>
              <a:gd name="connsiteX14858" fmla="*/ 732790 w 4826000"/>
              <a:gd name="connsiteY14858" fmla="*/ 5448737 h 6857957"/>
              <a:gd name="connsiteX14859" fmla="*/ 733425 w 4826000"/>
              <a:gd name="connsiteY14859" fmla="*/ 5449385 h 6857957"/>
              <a:gd name="connsiteX14860" fmla="*/ 733742 w 4826000"/>
              <a:gd name="connsiteY14860" fmla="*/ 5449710 h 6857957"/>
              <a:gd name="connsiteX14861" fmla="*/ 735330 w 4826000"/>
              <a:gd name="connsiteY14861" fmla="*/ 5450358 h 6857957"/>
              <a:gd name="connsiteX14862" fmla="*/ 737870 w 4826000"/>
              <a:gd name="connsiteY14862" fmla="*/ 5450683 h 6857957"/>
              <a:gd name="connsiteX14863" fmla="*/ 740410 w 4826000"/>
              <a:gd name="connsiteY14863" fmla="*/ 5451007 h 6857957"/>
              <a:gd name="connsiteX14864" fmla="*/ 753110 w 4826000"/>
              <a:gd name="connsiteY14864" fmla="*/ 5451007 h 6857957"/>
              <a:gd name="connsiteX14865" fmla="*/ 749618 w 4826000"/>
              <a:gd name="connsiteY14865" fmla="*/ 5452304 h 6857957"/>
              <a:gd name="connsiteX14866" fmla="*/ 746125 w 4826000"/>
              <a:gd name="connsiteY14866" fmla="*/ 5453926 h 6857957"/>
              <a:gd name="connsiteX14867" fmla="*/ 741680 w 4826000"/>
              <a:gd name="connsiteY14867" fmla="*/ 5454899 h 6857957"/>
              <a:gd name="connsiteX14868" fmla="*/ 736918 w 4826000"/>
              <a:gd name="connsiteY14868" fmla="*/ 5455872 h 6857957"/>
              <a:gd name="connsiteX14869" fmla="*/ 732790 w 4826000"/>
              <a:gd name="connsiteY14869" fmla="*/ 5456196 h 6857957"/>
              <a:gd name="connsiteX14870" fmla="*/ 728027 w 4826000"/>
              <a:gd name="connsiteY14870" fmla="*/ 5456196 h 6857957"/>
              <a:gd name="connsiteX14871" fmla="*/ 724217 w 4826000"/>
              <a:gd name="connsiteY14871" fmla="*/ 5455872 h 6857957"/>
              <a:gd name="connsiteX14872" fmla="*/ 720725 w 4826000"/>
              <a:gd name="connsiteY14872" fmla="*/ 5454899 h 6857957"/>
              <a:gd name="connsiteX14873" fmla="*/ 724217 w 4826000"/>
              <a:gd name="connsiteY14873" fmla="*/ 5451331 h 6857957"/>
              <a:gd name="connsiteX14874" fmla="*/ 727710 w 4826000"/>
              <a:gd name="connsiteY14874" fmla="*/ 5448088 h 6857957"/>
              <a:gd name="connsiteX14875" fmla="*/ 731520 w 4826000"/>
              <a:gd name="connsiteY14875" fmla="*/ 5444845 h 6857957"/>
              <a:gd name="connsiteX14876" fmla="*/ 735012 w 4826000"/>
              <a:gd name="connsiteY14876" fmla="*/ 5441601 h 6857957"/>
              <a:gd name="connsiteX14877" fmla="*/ 738187 w 4826000"/>
              <a:gd name="connsiteY14877" fmla="*/ 5438034 h 6857957"/>
              <a:gd name="connsiteX14878" fmla="*/ 739458 w 4826000"/>
              <a:gd name="connsiteY14878" fmla="*/ 5436412 h 6857957"/>
              <a:gd name="connsiteX14879" fmla="*/ 740727 w 4826000"/>
              <a:gd name="connsiteY14879" fmla="*/ 5434466 h 6857957"/>
              <a:gd name="connsiteX14880" fmla="*/ 741362 w 4826000"/>
              <a:gd name="connsiteY14880" fmla="*/ 5432844 h 6857957"/>
              <a:gd name="connsiteX14881" fmla="*/ 741998 w 4826000"/>
              <a:gd name="connsiteY14881" fmla="*/ 5430574 h 6857957"/>
              <a:gd name="connsiteX14882" fmla="*/ 742315 w 4826000"/>
              <a:gd name="connsiteY14882" fmla="*/ 5428304 h 6857957"/>
              <a:gd name="connsiteX14883" fmla="*/ 798361 w 4826000"/>
              <a:gd name="connsiteY14883" fmla="*/ 5408571 h 6857957"/>
              <a:gd name="connsiteX14884" fmla="*/ 801432 w 4826000"/>
              <a:gd name="connsiteY14884" fmla="*/ 5409781 h 6857957"/>
              <a:gd name="connsiteX14885" fmla="*/ 804505 w 4826000"/>
              <a:gd name="connsiteY14885" fmla="*/ 5410688 h 6857957"/>
              <a:gd name="connsiteX14886" fmla="*/ 806963 w 4826000"/>
              <a:gd name="connsiteY14886" fmla="*/ 5411897 h 6857957"/>
              <a:gd name="connsiteX14887" fmla="*/ 809114 w 4826000"/>
              <a:gd name="connsiteY14887" fmla="*/ 5413409 h 6857957"/>
              <a:gd name="connsiteX14888" fmla="*/ 810957 w 4826000"/>
              <a:gd name="connsiteY14888" fmla="*/ 5414921 h 6857957"/>
              <a:gd name="connsiteX14889" fmla="*/ 811879 w 4826000"/>
              <a:gd name="connsiteY14889" fmla="*/ 5417038 h 6857957"/>
              <a:gd name="connsiteX14890" fmla="*/ 812801 w 4826000"/>
              <a:gd name="connsiteY14890" fmla="*/ 5419155 h 6857957"/>
              <a:gd name="connsiteX14891" fmla="*/ 812801 w 4826000"/>
              <a:gd name="connsiteY14891" fmla="*/ 5421271 h 6857957"/>
              <a:gd name="connsiteX14892" fmla="*/ 809421 w 4826000"/>
              <a:gd name="connsiteY14892" fmla="*/ 5421271 h 6857957"/>
              <a:gd name="connsiteX14893" fmla="*/ 806656 w 4826000"/>
              <a:gd name="connsiteY14893" fmla="*/ 5421271 h 6857957"/>
              <a:gd name="connsiteX14894" fmla="*/ 803890 w 4826000"/>
              <a:gd name="connsiteY14894" fmla="*/ 5420969 h 6857957"/>
              <a:gd name="connsiteX14895" fmla="*/ 801432 w 4826000"/>
              <a:gd name="connsiteY14895" fmla="*/ 5420364 h 6857957"/>
              <a:gd name="connsiteX14896" fmla="*/ 799589 w 4826000"/>
              <a:gd name="connsiteY14896" fmla="*/ 5419759 h 6857957"/>
              <a:gd name="connsiteX14897" fmla="*/ 797745 w 4826000"/>
              <a:gd name="connsiteY14897" fmla="*/ 5418852 h 6857957"/>
              <a:gd name="connsiteX14898" fmla="*/ 796517 w 4826000"/>
              <a:gd name="connsiteY14898" fmla="*/ 5417945 h 6857957"/>
              <a:gd name="connsiteX14899" fmla="*/ 794980 w 4826000"/>
              <a:gd name="connsiteY14899" fmla="*/ 5417038 h 6857957"/>
              <a:gd name="connsiteX14900" fmla="*/ 794365 w 4826000"/>
              <a:gd name="connsiteY14900" fmla="*/ 5415828 h 6857957"/>
              <a:gd name="connsiteX14901" fmla="*/ 794058 w 4826000"/>
              <a:gd name="connsiteY14901" fmla="*/ 5414619 h 6857957"/>
              <a:gd name="connsiteX14902" fmla="*/ 793751 w 4826000"/>
              <a:gd name="connsiteY14902" fmla="*/ 5413712 h 6857957"/>
              <a:gd name="connsiteX14903" fmla="*/ 794058 w 4826000"/>
              <a:gd name="connsiteY14903" fmla="*/ 5412502 h 6857957"/>
              <a:gd name="connsiteX14904" fmla="*/ 794673 w 4826000"/>
              <a:gd name="connsiteY14904" fmla="*/ 5411595 h 6857957"/>
              <a:gd name="connsiteX14905" fmla="*/ 795287 w 4826000"/>
              <a:gd name="connsiteY14905" fmla="*/ 5410386 h 6857957"/>
              <a:gd name="connsiteX14906" fmla="*/ 796823 w 4826000"/>
              <a:gd name="connsiteY14906" fmla="*/ 5409781 h 6857957"/>
              <a:gd name="connsiteX14907" fmla="*/ 3852386 w 4826000"/>
              <a:gd name="connsiteY14907" fmla="*/ 5389521 h 6857957"/>
              <a:gd name="connsiteX14908" fmla="*/ 3853989 w 4826000"/>
              <a:gd name="connsiteY14908" fmla="*/ 5392432 h 6857957"/>
              <a:gd name="connsiteX14909" fmla="*/ 3855913 w 4826000"/>
              <a:gd name="connsiteY14909" fmla="*/ 5395665 h 6857957"/>
              <a:gd name="connsiteX14910" fmla="*/ 3858478 w 4826000"/>
              <a:gd name="connsiteY14910" fmla="*/ 5401810 h 6857957"/>
              <a:gd name="connsiteX14911" fmla="*/ 3860081 w 4826000"/>
              <a:gd name="connsiteY14911" fmla="*/ 5404397 h 6857957"/>
              <a:gd name="connsiteX14912" fmla="*/ 3862646 w 4826000"/>
              <a:gd name="connsiteY14912" fmla="*/ 5406984 h 6857957"/>
              <a:gd name="connsiteX14913" fmla="*/ 3865211 w 4826000"/>
              <a:gd name="connsiteY14913" fmla="*/ 5409571 h 6857957"/>
              <a:gd name="connsiteX14914" fmla="*/ 3866814 w 4826000"/>
              <a:gd name="connsiteY14914" fmla="*/ 5410864 h 6857957"/>
              <a:gd name="connsiteX14915" fmla="*/ 3868738 w 4826000"/>
              <a:gd name="connsiteY14915" fmla="*/ 5411511 h 6857957"/>
              <a:gd name="connsiteX14916" fmla="*/ 3861043 w 4826000"/>
              <a:gd name="connsiteY14916" fmla="*/ 5413128 h 6857957"/>
              <a:gd name="connsiteX14917" fmla="*/ 3853989 w 4826000"/>
              <a:gd name="connsiteY14917" fmla="*/ 5415068 h 6857957"/>
              <a:gd name="connsiteX14918" fmla="*/ 3840843 w 4826000"/>
              <a:gd name="connsiteY14918" fmla="*/ 5419596 h 6857957"/>
              <a:gd name="connsiteX14919" fmla="*/ 3833789 w 4826000"/>
              <a:gd name="connsiteY14919" fmla="*/ 5421212 h 6857957"/>
              <a:gd name="connsiteX14920" fmla="*/ 3825773 w 4826000"/>
              <a:gd name="connsiteY14920" fmla="*/ 5422829 h 6857957"/>
              <a:gd name="connsiteX14921" fmla="*/ 3816154 w 4826000"/>
              <a:gd name="connsiteY14921" fmla="*/ 5424123 h 6857957"/>
              <a:gd name="connsiteX14922" fmla="*/ 3811024 w 4826000"/>
              <a:gd name="connsiteY14922" fmla="*/ 5424446 h 6857957"/>
              <a:gd name="connsiteX14923" fmla="*/ 3804932 w 4826000"/>
              <a:gd name="connsiteY14923" fmla="*/ 5424446 h 6857957"/>
              <a:gd name="connsiteX14924" fmla="*/ 3804291 w 4826000"/>
              <a:gd name="connsiteY14924" fmla="*/ 5422829 h 6857957"/>
              <a:gd name="connsiteX14925" fmla="*/ 3803650 w 4826000"/>
              <a:gd name="connsiteY14925" fmla="*/ 5421536 h 6857957"/>
              <a:gd name="connsiteX14926" fmla="*/ 3803650 w 4826000"/>
              <a:gd name="connsiteY14926" fmla="*/ 5420242 h 6857957"/>
              <a:gd name="connsiteX14927" fmla="*/ 3803970 w 4826000"/>
              <a:gd name="connsiteY14927" fmla="*/ 5419272 h 6857957"/>
              <a:gd name="connsiteX14928" fmla="*/ 3804612 w 4826000"/>
              <a:gd name="connsiteY14928" fmla="*/ 5418302 h 6857957"/>
              <a:gd name="connsiteX14929" fmla="*/ 3805253 w 4826000"/>
              <a:gd name="connsiteY14929" fmla="*/ 5417655 h 6857957"/>
              <a:gd name="connsiteX14930" fmla="*/ 3806856 w 4826000"/>
              <a:gd name="connsiteY14930" fmla="*/ 5415715 h 6857957"/>
              <a:gd name="connsiteX14931" fmla="*/ 3808780 w 4826000"/>
              <a:gd name="connsiteY14931" fmla="*/ 5414098 h 6857957"/>
              <a:gd name="connsiteX14932" fmla="*/ 3809421 w 4826000"/>
              <a:gd name="connsiteY14932" fmla="*/ 5413451 h 6857957"/>
              <a:gd name="connsiteX14933" fmla="*/ 3810062 w 4826000"/>
              <a:gd name="connsiteY14933" fmla="*/ 5412481 h 6857957"/>
              <a:gd name="connsiteX14934" fmla="*/ 3810704 w 4826000"/>
              <a:gd name="connsiteY14934" fmla="*/ 5411511 h 6857957"/>
              <a:gd name="connsiteX14935" fmla="*/ 3810062 w 4826000"/>
              <a:gd name="connsiteY14935" fmla="*/ 5410218 h 6857957"/>
              <a:gd name="connsiteX14936" fmla="*/ 3809742 w 4826000"/>
              <a:gd name="connsiteY14936" fmla="*/ 5408924 h 6857957"/>
              <a:gd name="connsiteX14937" fmla="*/ 3809100 w 4826000"/>
              <a:gd name="connsiteY14937" fmla="*/ 5407307 h 6857957"/>
              <a:gd name="connsiteX14938" fmla="*/ 3814872 w 4826000"/>
              <a:gd name="connsiteY14938" fmla="*/ 5411188 h 6857957"/>
              <a:gd name="connsiteX14939" fmla="*/ 3818399 w 4826000"/>
              <a:gd name="connsiteY14939" fmla="*/ 5413128 h 6857957"/>
              <a:gd name="connsiteX14940" fmla="*/ 3822246 w 4826000"/>
              <a:gd name="connsiteY14940" fmla="*/ 5414421 h 6857957"/>
              <a:gd name="connsiteX14941" fmla="*/ 3827376 w 4826000"/>
              <a:gd name="connsiteY14941" fmla="*/ 5415392 h 6857957"/>
              <a:gd name="connsiteX14942" fmla="*/ 3833468 w 4826000"/>
              <a:gd name="connsiteY14942" fmla="*/ 5415715 h 6857957"/>
              <a:gd name="connsiteX14943" fmla="*/ 3840843 w 4826000"/>
              <a:gd name="connsiteY14943" fmla="*/ 5415715 h 6857957"/>
              <a:gd name="connsiteX14944" fmla="*/ 3849821 w 4826000"/>
              <a:gd name="connsiteY14944" fmla="*/ 5414745 h 6857957"/>
              <a:gd name="connsiteX14945" fmla="*/ 3850462 w 4826000"/>
              <a:gd name="connsiteY14945" fmla="*/ 5413128 h 6857957"/>
              <a:gd name="connsiteX14946" fmla="*/ 3850462 w 4826000"/>
              <a:gd name="connsiteY14946" fmla="*/ 5411511 h 6857957"/>
              <a:gd name="connsiteX14947" fmla="*/ 3850141 w 4826000"/>
              <a:gd name="connsiteY14947" fmla="*/ 5410218 h 6857957"/>
              <a:gd name="connsiteX14948" fmla="*/ 3849500 w 4826000"/>
              <a:gd name="connsiteY14948" fmla="*/ 5409247 h 6857957"/>
              <a:gd name="connsiteX14949" fmla="*/ 3848538 w 4826000"/>
              <a:gd name="connsiteY14949" fmla="*/ 5407954 h 6857957"/>
              <a:gd name="connsiteX14950" fmla="*/ 3846614 w 4826000"/>
              <a:gd name="connsiteY14950" fmla="*/ 5406984 h 6857957"/>
              <a:gd name="connsiteX14951" fmla="*/ 3843408 w 4826000"/>
              <a:gd name="connsiteY14951" fmla="*/ 5406014 h 6857957"/>
              <a:gd name="connsiteX14952" fmla="*/ 3834751 w 4826000"/>
              <a:gd name="connsiteY14952" fmla="*/ 5404073 h 6857957"/>
              <a:gd name="connsiteX14953" fmla="*/ 3830903 w 4826000"/>
              <a:gd name="connsiteY14953" fmla="*/ 5403103 h 6857957"/>
              <a:gd name="connsiteX14954" fmla="*/ 3829300 w 4826000"/>
              <a:gd name="connsiteY14954" fmla="*/ 5402133 h 6857957"/>
              <a:gd name="connsiteX14955" fmla="*/ 3828018 w 4826000"/>
              <a:gd name="connsiteY14955" fmla="*/ 5401486 h 6857957"/>
              <a:gd name="connsiteX14956" fmla="*/ 3828980 w 4826000"/>
              <a:gd name="connsiteY14956" fmla="*/ 5398899 h 6857957"/>
              <a:gd name="connsiteX14957" fmla="*/ 3830262 w 4826000"/>
              <a:gd name="connsiteY14957" fmla="*/ 5396959 h 6857957"/>
              <a:gd name="connsiteX14958" fmla="*/ 3832827 w 4826000"/>
              <a:gd name="connsiteY14958" fmla="*/ 5395342 h 6857957"/>
              <a:gd name="connsiteX14959" fmla="*/ 3835392 w 4826000"/>
              <a:gd name="connsiteY14959" fmla="*/ 5393402 h 6857957"/>
              <a:gd name="connsiteX14960" fmla="*/ 3838598 w 4826000"/>
              <a:gd name="connsiteY14960" fmla="*/ 5392108 h 6857957"/>
              <a:gd name="connsiteX14961" fmla="*/ 3842767 w 4826000"/>
              <a:gd name="connsiteY14961" fmla="*/ 5391138 h 6857957"/>
              <a:gd name="connsiteX14962" fmla="*/ 3847576 w 4826000"/>
              <a:gd name="connsiteY14962" fmla="*/ 5390168 h 6857957"/>
              <a:gd name="connsiteX14963" fmla="*/ 2309495 w 4826000"/>
              <a:gd name="connsiteY14963" fmla="*/ 5384758 h 6857957"/>
              <a:gd name="connsiteX14964" fmla="*/ 2312353 w 4826000"/>
              <a:gd name="connsiteY14964" fmla="*/ 5384758 h 6857957"/>
              <a:gd name="connsiteX14965" fmla="*/ 2312989 w 4826000"/>
              <a:gd name="connsiteY14965" fmla="*/ 5386028 h 6857957"/>
              <a:gd name="connsiteX14966" fmla="*/ 2312989 w 4826000"/>
              <a:gd name="connsiteY14966" fmla="*/ 5387298 h 6857957"/>
              <a:gd name="connsiteX14967" fmla="*/ 2312670 w 4826000"/>
              <a:gd name="connsiteY14967" fmla="*/ 5388251 h 6857957"/>
              <a:gd name="connsiteX14968" fmla="*/ 2312353 w 4826000"/>
              <a:gd name="connsiteY14968" fmla="*/ 5388886 h 6857957"/>
              <a:gd name="connsiteX14969" fmla="*/ 2311083 w 4826000"/>
              <a:gd name="connsiteY14969" fmla="*/ 5390156 h 6857957"/>
              <a:gd name="connsiteX14970" fmla="*/ 2309178 w 4826000"/>
              <a:gd name="connsiteY14970" fmla="*/ 5391426 h 6857957"/>
              <a:gd name="connsiteX14971" fmla="*/ 2307909 w 4826000"/>
              <a:gd name="connsiteY14971" fmla="*/ 5392696 h 6857957"/>
              <a:gd name="connsiteX14972" fmla="*/ 2307273 w 4826000"/>
              <a:gd name="connsiteY14972" fmla="*/ 5393331 h 6857957"/>
              <a:gd name="connsiteX14973" fmla="*/ 2306638 w 4826000"/>
              <a:gd name="connsiteY14973" fmla="*/ 5394601 h 6857957"/>
              <a:gd name="connsiteX14974" fmla="*/ 2306638 w 4826000"/>
              <a:gd name="connsiteY14974" fmla="*/ 5395236 h 6857957"/>
              <a:gd name="connsiteX14975" fmla="*/ 2306955 w 4826000"/>
              <a:gd name="connsiteY14975" fmla="*/ 5396506 h 6857957"/>
              <a:gd name="connsiteX14976" fmla="*/ 2307273 w 4826000"/>
              <a:gd name="connsiteY14976" fmla="*/ 5397459 h 6857957"/>
              <a:gd name="connsiteX14977" fmla="*/ 2308225 w 4826000"/>
              <a:gd name="connsiteY14977" fmla="*/ 5398729 h 6857957"/>
              <a:gd name="connsiteX14978" fmla="*/ 2303780 w 4826000"/>
              <a:gd name="connsiteY14978" fmla="*/ 5399046 h 6857957"/>
              <a:gd name="connsiteX14979" fmla="*/ 2300605 w 4826000"/>
              <a:gd name="connsiteY14979" fmla="*/ 5398729 h 6857957"/>
              <a:gd name="connsiteX14980" fmla="*/ 2297748 w 4826000"/>
              <a:gd name="connsiteY14980" fmla="*/ 5398094 h 6857957"/>
              <a:gd name="connsiteX14981" fmla="*/ 2295843 w 4826000"/>
              <a:gd name="connsiteY14981" fmla="*/ 5397459 h 6857957"/>
              <a:gd name="connsiteX14982" fmla="*/ 2294573 w 4826000"/>
              <a:gd name="connsiteY14982" fmla="*/ 5396189 h 6857957"/>
              <a:gd name="connsiteX14983" fmla="*/ 2294255 w 4826000"/>
              <a:gd name="connsiteY14983" fmla="*/ 5395236 h 6857957"/>
              <a:gd name="connsiteX14984" fmla="*/ 2293938 w 4826000"/>
              <a:gd name="connsiteY14984" fmla="*/ 5393331 h 6857957"/>
              <a:gd name="connsiteX14985" fmla="*/ 2294573 w 4826000"/>
              <a:gd name="connsiteY14985" fmla="*/ 5392061 h 6857957"/>
              <a:gd name="connsiteX14986" fmla="*/ 2295525 w 4826000"/>
              <a:gd name="connsiteY14986" fmla="*/ 5390473 h 6857957"/>
              <a:gd name="connsiteX14987" fmla="*/ 2296795 w 4826000"/>
              <a:gd name="connsiteY14987" fmla="*/ 5389203 h 6857957"/>
              <a:gd name="connsiteX14988" fmla="*/ 2298701 w 4826000"/>
              <a:gd name="connsiteY14988" fmla="*/ 5387933 h 6857957"/>
              <a:gd name="connsiteX14989" fmla="*/ 2301241 w 4826000"/>
              <a:gd name="connsiteY14989" fmla="*/ 5386663 h 6857957"/>
              <a:gd name="connsiteX14990" fmla="*/ 2303463 w 4826000"/>
              <a:gd name="connsiteY14990" fmla="*/ 5385711 h 6857957"/>
              <a:gd name="connsiteX14991" fmla="*/ 2306638 w 4826000"/>
              <a:gd name="connsiteY14991" fmla="*/ 5385076 h 6857957"/>
              <a:gd name="connsiteX14992" fmla="*/ 883039 w 4826000"/>
              <a:gd name="connsiteY14992" fmla="*/ 5370471 h 6857957"/>
              <a:gd name="connsiteX14993" fmla="*/ 884357 w 4826000"/>
              <a:gd name="connsiteY14993" fmla="*/ 5373278 h 6857957"/>
              <a:gd name="connsiteX14994" fmla="*/ 885346 w 4826000"/>
              <a:gd name="connsiteY14994" fmla="*/ 5375461 h 6857957"/>
              <a:gd name="connsiteX14995" fmla="*/ 888311 w 4826000"/>
              <a:gd name="connsiteY14995" fmla="*/ 5380138 h 6857957"/>
              <a:gd name="connsiteX14996" fmla="*/ 894571 w 4826000"/>
              <a:gd name="connsiteY14996" fmla="*/ 5388869 h 6857957"/>
              <a:gd name="connsiteX14997" fmla="*/ 897207 w 4826000"/>
              <a:gd name="connsiteY14997" fmla="*/ 5392923 h 6857957"/>
              <a:gd name="connsiteX14998" fmla="*/ 897866 w 4826000"/>
              <a:gd name="connsiteY14998" fmla="*/ 5395418 h 6857957"/>
              <a:gd name="connsiteX14999" fmla="*/ 898525 w 4826000"/>
              <a:gd name="connsiteY14999" fmla="*/ 5397289 h 6857957"/>
              <a:gd name="connsiteX15000" fmla="*/ 898525 w 4826000"/>
              <a:gd name="connsiteY15000" fmla="*/ 5399160 h 6857957"/>
              <a:gd name="connsiteX15001" fmla="*/ 898195 w 4826000"/>
              <a:gd name="connsiteY15001" fmla="*/ 5401342 h 6857957"/>
              <a:gd name="connsiteX15002" fmla="*/ 897207 w 4826000"/>
              <a:gd name="connsiteY15002" fmla="*/ 5403525 h 6857957"/>
              <a:gd name="connsiteX15003" fmla="*/ 895889 w 4826000"/>
              <a:gd name="connsiteY15003" fmla="*/ 5405396 h 6857957"/>
              <a:gd name="connsiteX15004" fmla="*/ 893254 w 4826000"/>
              <a:gd name="connsiteY15004" fmla="*/ 5405084 h 6857957"/>
              <a:gd name="connsiteX15005" fmla="*/ 891276 w 4826000"/>
              <a:gd name="connsiteY15005" fmla="*/ 5404461 h 6857957"/>
              <a:gd name="connsiteX15006" fmla="*/ 890288 w 4826000"/>
              <a:gd name="connsiteY15006" fmla="*/ 5403525 h 6857957"/>
              <a:gd name="connsiteX15007" fmla="*/ 889299 w 4826000"/>
              <a:gd name="connsiteY15007" fmla="*/ 5402590 h 6857957"/>
              <a:gd name="connsiteX15008" fmla="*/ 888970 w 4826000"/>
              <a:gd name="connsiteY15008" fmla="*/ 5401031 h 6857957"/>
              <a:gd name="connsiteX15009" fmla="*/ 888640 w 4826000"/>
              <a:gd name="connsiteY15009" fmla="*/ 5399783 h 6857957"/>
              <a:gd name="connsiteX15010" fmla="*/ 888311 w 4826000"/>
              <a:gd name="connsiteY15010" fmla="*/ 5398536 h 6857957"/>
              <a:gd name="connsiteX15011" fmla="*/ 887652 w 4826000"/>
              <a:gd name="connsiteY15011" fmla="*/ 5397600 h 6857957"/>
              <a:gd name="connsiteX15012" fmla="*/ 884357 w 4826000"/>
              <a:gd name="connsiteY15012" fmla="*/ 5397600 h 6857957"/>
              <a:gd name="connsiteX15013" fmla="*/ 883039 w 4826000"/>
              <a:gd name="connsiteY15013" fmla="*/ 5397912 h 6857957"/>
              <a:gd name="connsiteX15014" fmla="*/ 882380 w 4826000"/>
              <a:gd name="connsiteY15014" fmla="*/ 5398224 h 6857957"/>
              <a:gd name="connsiteX15015" fmla="*/ 882051 w 4826000"/>
              <a:gd name="connsiteY15015" fmla="*/ 5398536 h 6857957"/>
              <a:gd name="connsiteX15016" fmla="*/ 881721 w 4826000"/>
              <a:gd name="connsiteY15016" fmla="*/ 5399160 h 6857957"/>
              <a:gd name="connsiteX15017" fmla="*/ 881393 w 4826000"/>
              <a:gd name="connsiteY15017" fmla="*/ 5400095 h 6857957"/>
              <a:gd name="connsiteX15018" fmla="*/ 880733 w 4826000"/>
              <a:gd name="connsiteY15018" fmla="*/ 5399783 h 6857957"/>
              <a:gd name="connsiteX15019" fmla="*/ 880074 w 4826000"/>
              <a:gd name="connsiteY15019" fmla="*/ 5399160 h 6857957"/>
              <a:gd name="connsiteX15020" fmla="*/ 879415 w 4826000"/>
              <a:gd name="connsiteY15020" fmla="*/ 5398536 h 6857957"/>
              <a:gd name="connsiteX15021" fmla="*/ 879415 w 4826000"/>
              <a:gd name="connsiteY15021" fmla="*/ 5397912 h 6857957"/>
              <a:gd name="connsiteX15022" fmla="*/ 879415 w 4826000"/>
              <a:gd name="connsiteY15022" fmla="*/ 5396353 h 6857957"/>
              <a:gd name="connsiteX15023" fmla="*/ 879744 w 4826000"/>
              <a:gd name="connsiteY15023" fmla="*/ 5394794 h 6857957"/>
              <a:gd name="connsiteX15024" fmla="*/ 881721 w 4826000"/>
              <a:gd name="connsiteY15024" fmla="*/ 5390428 h 6857957"/>
              <a:gd name="connsiteX15025" fmla="*/ 883699 w 4826000"/>
              <a:gd name="connsiteY15025" fmla="*/ 5386375 h 6857957"/>
              <a:gd name="connsiteX15026" fmla="*/ 884357 w 4826000"/>
              <a:gd name="connsiteY15026" fmla="*/ 5384504 h 6857957"/>
              <a:gd name="connsiteX15027" fmla="*/ 884357 w 4826000"/>
              <a:gd name="connsiteY15027" fmla="*/ 5382944 h 6857957"/>
              <a:gd name="connsiteX15028" fmla="*/ 884357 w 4826000"/>
              <a:gd name="connsiteY15028" fmla="*/ 5382009 h 6857957"/>
              <a:gd name="connsiteX15029" fmla="*/ 883699 w 4826000"/>
              <a:gd name="connsiteY15029" fmla="*/ 5381385 h 6857957"/>
              <a:gd name="connsiteX15030" fmla="*/ 883039 w 4826000"/>
              <a:gd name="connsiteY15030" fmla="*/ 5380762 h 6857957"/>
              <a:gd name="connsiteX15031" fmla="*/ 882051 w 4826000"/>
              <a:gd name="connsiteY15031" fmla="*/ 5380138 h 6857957"/>
              <a:gd name="connsiteX15032" fmla="*/ 879744 w 4826000"/>
              <a:gd name="connsiteY15032" fmla="*/ 5379202 h 6857957"/>
              <a:gd name="connsiteX15033" fmla="*/ 875791 w 4826000"/>
              <a:gd name="connsiteY15033" fmla="*/ 5378579 h 6857957"/>
              <a:gd name="connsiteX15034" fmla="*/ 871178 w 4826000"/>
              <a:gd name="connsiteY15034" fmla="*/ 5378579 h 6857957"/>
              <a:gd name="connsiteX15035" fmla="*/ 864259 w 4826000"/>
              <a:gd name="connsiteY15035" fmla="*/ 5379202 h 6857957"/>
              <a:gd name="connsiteX15036" fmla="*/ 863600 w 4826000"/>
              <a:gd name="connsiteY15036" fmla="*/ 5373901 h 6857957"/>
              <a:gd name="connsiteX15037" fmla="*/ 867224 w 4826000"/>
              <a:gd name="connsiteY15037" fmla="*/ 5372966 h 6857957"/>
              <a:gd name="connsiteX15038" fmla="*/ 871837 w 4826000"/>
              <a:gd name="connsiteY15038" fmla="*/ 5371719 h 6857957"/>
              <a:gd name="connsiteX15039" fmla="*/ 877108 w 4826000"/>
              <a:gd name="connsiteY15039" fmla="*/ 5370783 h 6857957"/>
              <a:gd name="connsiteX15040" fmla="*/ 3558993 w 4826000"/>
              <a:gd name="connsiteY15040" fmla="*/ 5364121 h 6857957"/>
              <a:gd name="connsiteX15041" fmla="*/ 3559934 w 4826000"/>
              <a:gd name="connsiteY15041" fmla="*/ 5364436 h 6857957"/>
              <a:gd name="connsiteX15042" fmla="*/ 3569651 w 4826000"/>
              <a:gd name="connsiteY15042" fmla="*/ 5366957 h 6857957"/>
              <a:gd name="connsiteX15043" fmla="*/ 3576234 w 4826000"/>
              <a:gd name="connsiteY15043" fmla="*/ 5368217 h 6857957"/>
              <a:gd name="connsiteX15044" fmla="*/ 3583130 w 4826000"/>
              <a:gd name="connsiteY15044" fmla="*/ 5369478 h 6857957"/>
              <a:gd name="connsiteX15045" fmla="*/ 3589085 w 4826000"/>
              <a:gd name="connsiteY15045" fmla="*/ 5370108 h 6857957"/>
              <a:gd name="connsiteX15046" fmla="*/ 3591907 w 4826000"/>
              <a:gd name="connsiteY15046" fmla="*/ 5370108 h 6857957"/>
              <a:gd name="connsiteX15047" fmla="*/ 3594101 w 4826000"/>
              <a:gd name="connsiteY15047" fmla="*/ 5369793 h 6857957"/>
              <a:gd name="connsiteX15048" fmla="*/ 3592533 w 4826000"/>
              <a:gd name="connsiteY15048" fmla="*/ 5371053 h 6857957"/>
              <a:gd name="connsiteX15049" fmla="*/ 3590653 w 4826000"/>
              <a:gd name="connsiteY15049" fmla="*/ 5371998 h 6857957"/>
              <a:gd name="connsiteX15050" fmla="*/ 3586891 w 4826000"/>
              <a:gd name="connsiteY15050" fmla="*/ 5373574 h 6857957"/>
              <a:gd name="connsiteX15051" fmla="*/ 3583443 w 4826000"/>
              <a:gd name="connsiteY15051" fmla="*/ 5374519 h 6857957"/>
              <a:gd name="connsiteX15052" fmla="*/ 3579995 w 4826000"/>
              <a:gd name="connsiteY15052" fmla="*/ 5375149 h 6857957"/>
              <a:gd name="connsiteX15053" fmla="*/ 3577174 w 4826000"/>
              <a:gd name="connsiteY15053" fmla="*/ 5376094 h 6857957"/>
              <a:gd name="connsiteX15054" fmla="*/ 3575293 w 4826000"/>
              <a:gd name="connsiteY15054" fmla="*/ 5376724 h 6857957"/>
              <a:gd name="connsiteX15055" fmla="*/ 3574039 w 4826000"/>
              <a:gd name="connsiteY15055" fmla="*/ 5377670 h 6857957"/>
              <a:gd name="connsiteX15056" fmla="*/ 3573099 w 4826000"/>
              <a:gd name="connsiteY15056" fmla="*/ 5378615 h 6857957"/>
              <a:gd name="connsiteX15057" fmla="*/ 3572159 w 4826000"/>
              <a:gd name="connsiteY15057" fmla="*/ 5380190 h 6857957"/>
              <a:gd name="connsiteX15058" fmla="*/ 3571218 w 4826000"/>
              <a:gd name="connsiteY15058" fmla="*/ 5381766 h 6857957"/>
              <a:gd name="connsiteX15059" fmla="*/ 3570591 w 4826000"/>
              <a:gd name="connsiteY15059" fmla="*/ 5383971 h 6857957"/>
              <a:gd name="connsiteX15060" fmla="*/ 3578114 w 4826000"/>
              <a:gd name="connsiteY15060" fmla="*/ 5384286 h 6857957"/>
              <a:gd name="connsiteX15061" fmla="*/ 3583443 w 4826000"/>
              <a:gd name="connsiteY15061" fmla="*/ 5384916 h 6857957"/>
              <a:gd name="connsiteX15062" fmla="*/ 3585951 w 4826000"/>
              <a:gd name="connsiteY15062" fmla="*/ 5385546 h 6857957"/>
              <a:gd name="connsiteX15063" fmla="*/ 3586891 w 4826000"/>
              <a:gd name="connsiteY15063" fmla="*/ 5385862 h 6857957"/>
              <a:gd name="connsiteX15064" fmla="*/ 3587205 w 4826000"/>
              <a:gd name="connsiteY15064" fmla="*/ 5386492 h 6857957"/>
              <a:gd name="connsiteX15065" fmla="*/ 3587518 w 4826000"/>
              <a:gd name="connsiteY15065" fmla="*/ 5387752 h 6857957"/>
              <a:gd name="connsiteX15066" fmla="*/ 3587518 w 4826000"/>
              <a:gd name="connsiteY15066" fmla="*/ 5388697 h 6857957"/>
              <a:gd name="connsiteX15067" fmla="*/ 3587205 w 4826000"/>
              <a:gd name="connsiteY15067" fmla="*/ 5391218 h 6857957"/>
              <a:gd name="connsiteX15068" fmla="*/ 3586578 w 4826000"/>
              <a:gd name="connsiteY15068" fmla="*/ 5394999 h 6857957"/>
              <a:gd name="connsiteX15069" fmla="*/ 3586264 w 4826000"/>
              <a:gd name="connsiteY15069" fmla="*/ 5399725 h 6857957"/>
              <a:gd name="connsiteX15070" fmla="*/ 3581876 w 4826000"/>
              <a:gd name="connsiteY15070" fmla="*/ 5398780 h 6857957"/>
              <a:gd name="connsiteX15071" fmla="*/ 3578741 w 4826000"/>
              <a:gd name="connsiteY15071" fmla="*/ 5398149 h 6857957"/>
              <a:gd name="connsiteX15072" fmla="*/ 3576547 w 4826000"/>
              <a:gd name="connsiteY15072" fmla="*/ 5397834 h 6857957"/>
              <a:gd name="connsiteX15073" fmla="*/ 3574353 w 4826000"/>
              <a:gd name="connsiteY15073" fmla="*/ 5398465 h 6857957"/>
              <a:gd name="connsiteX15074" fmla="*/ 3573726 w 4826000"/>
              <a:gd name="connsiteY15074" fmla="*/ 5398780 h 6857957"/>
              <a:gd name="connsiteX15075" fmla="*/ 3573412 w 4826000"/>
              <a:gd name="connsiteY15075" fmla="*/ 5399410 h 6857957"/>
              <a:gd name="connsiteX15076" fmla="*/ 3573099 w 4826000"/>
              <a:gd name="connsiteY15076" fmla="*/ 5400670 h 6857957"/>
              <a:gd name="connsiteX15077" fmla="*/ 3573412 w 4826000"/>
              <a:gd name="connsiteY15077" fmla="*/ 5402876 h 6857957"/>
              <a:gd name="connsiteX15078" fmla="*/ 3574039 w 4826000"/>
              <a:gd name="connsiteY15078" fmla="*/ 5405396 h 6857957"/>
              <a:gd name="connsiteX15079" fmla="*/ 3569964 w 4826000"/>
              <a:gd name="connsiteY15079" fmla="*/ 5405396 h 6857957"/>
              <a:gd name="connsiteX15080" fmla="*/ 3566830 w 4826000"/>
              <a:gd name="connsiteY15080" fmla="*/ 5404766 h 6857957"/>
              <a:gd name="connsiteX15081" fmla="*/ 3565889 w 4826000"/>
              <a:gd name="connsiteY15081" fmla="*/ 5404451 h 6857957"/>
              <a:gd name="connsiteX15082" fmla="*/ 3564949 w 4826000"/>
              <a:gd name="connsiteY15082" fmla="*/ 5403821 h 6857957"/>
              <a:gd name="connsiteX15083" fmla="*/ 3564322 w 4826000"/>
              <a:gd name="connsiteY15083" fmla="*/ 5403191 h 6857957"/>
              <a:gd name="connsiteX15084" fmla="*/ 3564009 w 4826000"/>
              <a:gd name="connsiteY15084" fmla="*/ 5402561 h 6857957"/>
              <a:gd name="connsiteX15085" fmla="*/ 3563695 w 4826000"/>
              <a:gd name="connsiteY15085" fmla="*/ 5400355 h 6857957"/>
              <a:gd name="connsiteX15086" fmla="*/ 3564009 w 4826000"/>
              <a:gd name="connsiteY15086" fmla="*/ 5398780 h 6857957"/>
              <a:gd name="connsiteX15087" fmla="*/ 3564636 w 4826000"/>
              <a:gd name="connsiteY15087" fmla="*/ 5394369 h 6857957"/>
              <a:gd name="connsiteX15088" fmla="*/ 3565263 w 4826000"/>
              <a:gd name="connsiteY15088" fmla="*/ 5392163 h 6857957"/>
              <a:gd name="connsiteX15089" fmla="*/ 3564949 w 4826000"/>
              <a:gd name="connsiteY15089" fmla="*/ 5390273 h 6857957"/>
              <a:gd name="connsiteX15090" fmla="*/ 3564322 w 4826000"/>
              <a:gd name="connsiteY15090" fmla="*/ 5388697 h 6857957"/>
              <a:gd name="connsiteX15091" fmla="*/ 3564009 w 4826000"/>
              <a:gd name="connsiteY15091" fmla="*/ 5387752 h 6857957"/>
              <a:gd name="connsiteX15092" fmla="*/ 3563068 w 4826000"/>
              <a:gd name="connsiteY15092" fmla="*/ 5386807 h 6857957"/>
              <a:gd name="connsiteX15093" fmla="*/ 3562128 w 4826000"/>
              <a:gd name="connsiteY15093" fmla="*/ 5386177 h 6857957"/>
              <a:gd name="connsiteX15094" fmla="*/ 3560561 w 4826000"/>
              <a:gd name="connsiteY15094" fmla="*/ 5385546 h 6857957"/>
              <a:gd name="connsiteX15095" fmla="*/ 3557113 w 4826000"/>
              <a:gd name="connsiteY15095" fmla="*/ 5384916 h 6857957"/>
              <a:gd name="connsiteX15096" fmla="*/ 3551784 w 4826000"/>
              <a:gd name="connsiteY15096" fmla="*/ 5384286 h 6857957"/>
              <a:gd name="connsiteX15097" fmla="*/ 3544888 w 4826000"/>
              <a:gd name="connsiteY15097" fmla="*/ 5384601 h 6857957"/>
              <a:gd name="connsiteX15098" fmla="*/ 3554918 w 4826000"/>
              <a:gd name="connsiteY15098" fmla="*/ 5380820 h 6857957"/>
              <a:gd name="connsiteX15099" fmla="*/ 3559620 w 4826000"/>
              <a:gd name="connsiteY15099" fmla="*/ 5378300 h 6857957"/>
              <a:gd name="connsiteX15100" fmla="*/ 3564009 w 4826000"/>
              <a:gd name="connsiteY15100" fmla="*/ 5376094 h 6857957"/>
              <a:gd name="connsiteX15101" fmla="*/ 3565263 w 4826000"/>
              <a:gd name="connsiteY15101" fmla="*/ 5374834 h 6857957"/>
              <a:gd name="connsiteX15102" fmla="*/ 3566516 w 4826000"/>
              <a:gd name="connsiteY15102" fmla="*/ 5373574 h 6857957"/>
              <a:gd name="connsiteX15103" fmla="*/ 3567143 w 4826000"/>
              <a:gd name="connsiteY15103" fmla="*/ 5371998 h 6857957"/>
              <a:gd name="connsiteX15104" fmla="*/ 3567457 w 4826000"/>
              <a:gd name="connsiteY15104" fmla="*/ 5370423 h 6857957"/>
              <a:gd name="connsiteX15105" fmla="*/ 3566830 w 4826000"/>
              <a:gd name="connsiteY15105" fmla="*/ 5369162 h 6857957"/>
              <a:gd name="connsiteX15106" fmla="*/ 3565889 w 4826000"/>
              <a:gd name="connsiteY15106" fmla="*/ 5367902 h 6857957"/>
              <a:gd name="connsiteX15107" fmla="*/ 3564009 w 4826000"/>
              <a:gd name="connsiteY15107" fmla="*/ 5366642 h 6857957"/>
              <a:gd name="connsiteX15108" fmla="*/ 3561501 w 4826000"/>
              <a:gd name="connsiteY15108" fmla="*/ 5365066 h 6857957"/>
              <a:gd name="connsiteX15109" fmla="*/ 2283483 w 4826000"/>
              <a:gd name="connsiteY15109" fmla="*/ 5364121 h 6857957"/>
              <a:gd name="connsiteX15110" fmla="*/ 2287260 w 4826000"/>
              <a:gd name="connsiteY15110" fmla="*/ 5364121 h 6857957"/>
              <a:gd name="connsiteX15111" fmla="*/ 2290094 w 4826000"/>
              <a:gd name="connsiteY15111" fmla="*/ 5364444 h 6857957"/>
              <a:gd name="connsiteX15112" fmla="*/ 2293243 w 4826000"/>
              <a:gd name="connsiteY15112" fmla="*/ 5365411 h 6857957"/>
              <a:gd name="connsiteX15113" fmla="*/ 2295447 w 4826000"/>
              <a:gd name="connsiteY15113" fmla="*/ 5366056 h 6857957"/>
              <a:gd name="connsiteX15114" fmla="*/ 2299855 w 4826000"/>
              <a:gd name="connsiteY15114" fmla="*/ 5367668 h 6857957"/>
              <a:gd name="connsiteX15115" fmla="*/ 2303634 w 4826000"/>
              <a:gd name="connsiteY15115" fmla="*/ 5369281 h 6857957"/>
              <a:gd name="connsiteX15116" fmla="*/ 2307727 w 4826000"/>
              <a:gd name="connsiteY15116" fmla="*/ 5371216 h 6857957"/>
              <a:gd name="connsiteX15117" fmla="*/ 2311821 w 4826000"/>
              <a:gd name="connsiteY15117" fmla="*/ 5372828 h 6857957"/>
              <a:gd name="connsiteX15118" fmla="*/ 2314654 w 4826000"/>
              <a:gd name="connsiteY15118" fmla="*/ 5373473 h 6857957"/>
              <a:gd name="connsiteX15119" fmla="*/ 2317173 w 4826000"/>
              <a:gd name="connsiteY15119" fmla="*/ 5373795 h 6857957"/>
              <a:gd name="connsiteX15120" fmla="*/ 2320322 w 4826000"/>
              <a:gd name="connsiteY15120" fmla="*/ 5374118 h 6857957"/>
              <a:gd name="connsiteX15121" fmla="*/ 2324101 w 4826000"/>
              <a:gd name="connsiteY15121" fmla="*/ 5374118 h 6857957"/>
              <a:gd name="connsiteX15122" fmla="*/ 2306468 w 4826000"/>
              <a:gd name="connsiteY15122" fmla="*/ 5377342 h 6857957"/>
              <a:gd name="connsiteX15123" fmla="*/ 2288835 w 4826000"/>
              <a:gd name="connsiteY15123" fmla="*/ 5380567 h 6857957"/>
              <a:gd name="connsiteX15124" fmla="*/ 2279388 w 4826000"/>
              <a:gd name="connsiteY15124" fmla="*/ 5381857 h 6857957"/>
              <a:gd name="connsiteX15125" fmla="*/ 2269312 w 4826000"/>
              <a:gd name="connsiteY15125" fmla="*/ 5382824 h 6857957"/>
              <a:gd name="connsiteX15126" fmla="*/ 2259236 w 4826000"/>
              <a:gd name="connsiteY15126" fmla="*/ 5383792 h 6857957"/>
              <a:gd name="connsiteX15127" fmla="*/ 2247901 w 4826000"/>
              <a:gd name="connsiteY15127" fmla="*/ 5384759 h 6857957"/>
              <a:gd name="connsiteX15128" fmla="*/ 2250420 w 4826000"/>
              <a:gd name="connsiteY15128" fmla="*/ 5383147 h 6857957"/>
              <a:gd name="connsiteX15129" fmla="*/ 2253255 w 4826000"/>
              <a:gd name="connsiteY15129" fmla="*/ 5381857 h 6857957"/>
              <a:gd name="connsiteX15130" fmla="*/ 2257032 w 4826000"/>
              <a:gd name="connsiteY15130" fmla="*/ 5380890 h 6857957"/>
              <a:gd name="connsiteX15131" fmla="*/ 2260811 w 4826000"/>
              <a:gd name="connsiteY15131" fmla="*/ 5379922 h 6857957"/>
              <a:gd name="connsiteX15132" fmla="*/ 2269627 w 4826000"/>
              <a:gd name="connsiteY15132" fmla="*/ 5377987 h 6857957"/>
              <a:gd name="connsiteX15133" fmla="*/ 2278444 w 4826000"/>
              <a:gd name="connsiteY15133" fmla="*/ 5376375 h 6857957"/>
              <a:gd name="connsiteX15134" fmla="*/ 2282222 w 4826000"/>
              <a:gd name="connsiteY15134" fmla="*/ 5375408 h 6857957"/>
              <a:gd name="connsiteX15135" fmla="*/ 2285686 w 4826000"/>
              <a:gd name="connsiteY15135" fmla="*/ 5374763 h 6857957"/>
              <a:gd name="connsiteX15136" fmla="*/ 2288206 w 4826000"/>
              <a:gd name="connsiteY15136" fmla="*/ 5373473 h 6857957"/>
              <a:gd name="connsiteX15137" fmla="*/ 2289150 w 4826000"/>
              <a:gd name="connsiteY15137" fmla="*/ 5372828 h 6857957"/>
              <a:gd name="connsiteX15138" fmla="*/ 2289779 w 4826000"/>
              <a:gd name="connsiteY15138" fmla="*/ 5371860 h 6857957"/>
              <a:gd name="connsiteX15139" fmla="*/ 2290094 w 4826000"/>
              <a:gd name="connsiteY15139" fmla="*/ 5371216 h 6857957"/>
              <a:gd name="connsiteX15140" fmla="*/ 2290094 w 4826000"/>
              <a:gd name="connsiteY15140" fmla="*/ 5370571 h 6857957"/>
              <a:gd name="connsiteX15141" fmla="*/ 2290094 w 4826000"/>
              <a:gd name="connsiteY15141" fmla="*/ 5369603 h 6857957"/>
              <a:gd name="connsiteX15142" fmla="*/ 2289465 w 4826000"/>
              <a:gd name="connsiteY15142" fmla="*/ 5368958 h 6857957"/>
              <a:gd name="connsiteX15143" fmla="*/ 2288835 w 4826000"/>
              <a:gd name="connsiteY15143" fmla="*/ 5367668 h 6857957"/>
              <a:gd name="connsiteX15144" fmla="*/ 2287575 w 4826000"/>
              <a:gd name="connsiteY15144" fmla="*/ 5366701 h 6857957"/>
              <a:gd name="connsiteX15145" fmla="*/ 2087245 w 4826000"/>
              <a:gd name="connsiteY15145" fmla="*/ 5364121 h 6857957"/>
              <a:gd name="connsiteX15146" fmla="*/ 2092008 w 4826000"/>
              <a:gd name="connsiteY15146" fmla="*/ 5364448 h 6857957"/>
              <a:gd name="connsiteX15147" fmla="*/ 2096135 w 4826000"/>
              <a:gd name="connsiteY15147" fmla="*/ 5365429 h 6857957"/>
              <a:gd name="connsiteX15148" fmla="*/ 2097405 w 4826000"/>
              <a:gd name="connsiteY15148" fmla="*/ 5366082 h 6857957"/>
              <a:gd name="connsiteX15149" fmla="*/ 2098358 w 4826000"/>
              <a:gd name="connsiteY15149" fmla="*/ 5366736 h 6857957"/>
              <a:gd name="connsiteX15150" fmla="*/ 2099310 w 4826000"/>
              <a:gd name="connsiteY15150" fmla="*/ 5367390 h 6857957"/>
              <a:gd name="connsiteX15151" fmla="*/ 2099945 w 4826000"/>
              <a:gd name="connsiteY15151" fmla="*/ 5368370 h 6857957"/>
              <a:gd name="connsiteX15152" fmla="*/ 2100264 w 4826000"/>
              <a:gd name="connsiteY15152" fmla="*/ 5369024 h 6857957"/>
              <a:gd name="connsiteX15153" fmla="*/ 2100264 w 4826000"/>
              <a:gd name="connsiteY15153" fmla="*/ 5370005 h 6857957"/>
              <a:gd name="connsiteX15154" fmla="*/ 2099945 w 4826000"/>
              <a:gd name="connsiteY15154" fmla="*/ 5370985 h 6857957"/>
              <a:gd name="connsiteX15155" fmla="*/ 2099628 w 4826000"/>
              <a:gd name="connsiteY15155" fmla="*/ 5371639 h 6857957"/>
              <a:gd name="connsiteX15156" fmla="*/ 2098040 w 4826000"/>
              <a:gd name="connsiteY15156" fmla="*/ 5373600 h 6857957"/>
              <a:gd name="connsiteX15157" fmla="*/ 2095500 w 4826000"/>
              <a:gd name="connsiteY15157" fmla="*/ 5375234 h 6857957"/>
              <a:gd name="connsiteX15158" fmla="*/ 2091373 w 4826000"/>
              <a:gd name="connsiteY15158" fmla="*/ 5374907 h 6857957"/>
              <a:gd name="connsiteX15159" fmla="*/ 2088198 w 4826000"/>
              <a:gd name="connsiteY15159" fmla="*/ 5374254 h 6857957"/>
              <a:gd name="connsiteX15160" fmla="*/ 2085658 w 4826000"/>
              <a:gd name="connsiteY15160" fmla="*/ 5373273 h 6857957"/>
              <a:gd name="connsiteX15161" fmla="*/ 2083753 w 4826000"/>
              <a:gd name="connsiteY15161" fmla="*/ 5371639 h 6857957"/>
              <a:gd name="connsiteX15162" fmla="*/ 2081530 w 4826000"/>
              <a:gd name="connsiteY15162" fmla="*/ 5370658 h 6857957"/>
              <a:gd name="connsiteX15163" fmla="*/ 2078038 w 4826000"/>
              <a:gd name="connsiteY15163" fmla="*/ 5370005 h 6857957"/>
              <a:gd name="connsiteX15164" fmla="*/ 2074228 w 4826000"/>
              <a:gd name="connsiteY15164" fmla="*/ 5369678 h 6857957"/>
              <a:gd name="connsiteX15165" fmla="*/ 2068513 w 4826000"/>
              <a:gd name="connsiteY15165" fmla="*/ 5370331 h 6857957"/>
              <a:gd name="connsiteX15166" fmla="*/ 2068830 w 4826000"/>
              <a:gd name="connsiteY15166" fmla="*/ 5369678 h 6857957"/>
              <a:gd name="connsiteX15167" fmla="*/ 2069465 w 4826000"/>
              <a:gd name="connsiteY15167" fmla="*/ 5369024 h 6857957"/>
              <a:gd name="connsiteX15168" fmla="*/ 2072005 w 4826000"/>
              <a:gd name="connsiteY15168" fmla="*/ 5368370 h 6857957"/>
              <a:gd name="connsiteX15169" fmla="*/ 2074863 w 4826000"/>
              <a:gd name="connsiteY15169" fmla="*/ 5367717 h 6857957"/>
              <a:gd name="connsiteX15170" fmla="*/ 2078356 w 4826000"/>
              <a:gd name="connsiteY15170" fmla="*/ 5367390 h 6857957"/>
              <a:gd name="connsiteX15171" fmla="*/ 2081848 w 4826000"/>
              <a:gd name="connsiteY15171" fmla="*/ 5367063 h 6857957"/>
              <a:gd name="connsiteX15172" fmla="*/ 2084388 w 4826000"/>
              <a:gd name="connsiteY15172" fmla="*/ 5366736 h 6857957"/>
              <a:gd name="connsiteX15173" fmla="*/ 2085658 w 4826000"/>
              <a:gd name="connsiteY15173" fmla="*/ 5366082 h 6857957"/>
              <a:gd name="connsiteX15174" fmla="*/ 2086610 w 4826000"/>
              <a:gd name="connsiteY15174" fmla="*/ 5365756 h 6857957"/>
              <a:gd name="connsiteX15175" fmla="*/ 2087245 w 4826000"/>
              <a:gd name="connsiteY15175" fmla="*/ 5365102 h 6857957"/>
              <a:gd name="connsiteX15176" fmla="*/ 2197895 w 4826000"/>
              <a:gd name="connsiteY15176" fmla="*/ 5357771 h 6857957"/>
              <a:gd name="connsiteX15177" fmla="*/ 2204064 w 4826000"/>
              <a:gd name="connsiteY15177" fmla="*/ 5358108 h 6857957"/>
              <a:gd name="connsiteX15178" fmla="*/ 2208935 w 4826000"/>
              <a:gd name="connsiteY15178" fmla="*/ 5358445 h 6857957"/>
              <a:gd name="connsiteX15179" fmla="*/ 2213156 w 4826000"/>
              <a:gd name="connsiteY15179" fmla="*/ 5359455 h 6857957"/>
              <a:gd name="connsiteX15180" fmla="*/ 2214780 w 4826000"/>
              <a:gd name="connsiteY15180" fmla="*/ 5360129 h 6857957"/>
              <a:gd name="connsiteX15181" fmla="*/ 2216079 w 4826000"/>
              <a:gd name="connsiteY15181" fmla="*/ 5361139 h 6857957"/>
              <a:gd name="connsiteX15182" fmla="*/ 2217053 w 4826000"/>
              <a:gd name="connsiteY15182" fmla="*/ 5362149 h 6857957"/>
              <a:gd name="connsiteX15183" fmla="*/ 2218027 w 4826000"/>
              <a:gd name="connsiteY15183" fmla="*/ 5363159 h 6857957"/>
              <a:gd name="connsiteX15184" fmla="*/ 2218352 w 4826000"/>
              <a:gd name="connsiteY15184" fmla="*/ 5364506 h 6857957"/>
              <a:gd name="connsiteX15185" fmla="*/ 2219001 w 4826000"/>
              <a:gd name="connsiteY15185" fmla="*/ 5365853 h 6857957"/>
              <a:gd name="connsiteX15186" fmla="*/ 2219326 w 4826000"/>
              <a:gd name="connsiteY15186" fmla="*/ 5367537 h 6857957"/>
              <a:gd name="connsiteX15187" fmla="*/ 2219001 w 4826000"/>
              <a:gd name="connsiteY15187" fmla="*/ 5368884 h 6857957"/>
              <a:gd name="connsiteX15188" fmla="*/ 2212831 w 4826000"/>
              <a:gd name="connsiteY15188" fmla="*/ 5368884 h 6857957"/>
              <a:gd name="connsiteX15189" fmla="*/ 2207636 w 4826000"/>
              <a:gd name="connsiteY15189" fmla="*/ 5368547 h 6857957"/>
              <a:gd name="connsiteX15190" fmla="*/ 2202765 w 4826000"/>
              <a:gd name="connsiteY15190" fmla="*/ 5367537 h 6857957"/>
              <a:gd name="connsiteX15191" fmla="*/ 2199194 w 4826000"/>
              <a:gd name="connsiteY15191" fmla="*/ 5366527 h 6857957"/>
              <a:gd name="connsiteX15192" fmla="*/ 2195621 w 4826000"/>
              <a:gd name="connsiteY15192" fmla="*/ 5365180 h 6857957"/>
              <a:gd name="connsiteX15193" fmla="*/ 2193348 w 4826000"/>
              <a:gd name="connsiteY15193" fmla="*/ 5362823 h 6857957"/>
              <a:gd name="connsiteX15194" fmla="*/ 2191725 w 4826000"/>
              <a:gd name="connsiteY15194" fmla="*/ 5360802 h 6857957"/>
              <a:gd name="connsiteX15195" fmla="*/ 2190751 w 4826000"/>
              <a:gd name="connsiteY15195" fmla="*/ 5358445 h 6857957"/>
              <a:gd name="connsiteX15196" fmla="*/ 2118168 w 4826000"/>
              <a:gd name="connsiteY15196" fmla="*/ 5349833 h 6857957"/>
              <a:gd name="connsiteX15197" fmla="*/ 2121016 w 4826000"/>
              <a:gd name="connsiteY15197" fmla="*/ 5351421 h 6857957"/>
              <a:gd name="connsiteX15198" fmla="*/ 2122912 w 4826000"/>
              <a:gd name="connsiteY15198" fmla="*/ 5353008 h 6857957"/>
              <a:gd name="connsiteX15199" fmla="*/ 2125126 w 4826000"/>
              <a:gd name="connsiteY15199" fmla="*/ 5354913 h 6857957"/>
              <a:gd name="connsiteX15200" fmla="*/ 2126708 w 4826000"/>
              <a:gd name="connsiteY15200" fmla="*/ 5356818 h 6857957"/>
              <a:gd name="connsiteX15201" fmla="*/ 2129238 w 4826000"/>
              <a:gd name="connsiteY15201" fmla="*/ 5361263 h 6857957"/>
              <a:gd name="connsiteX15202" fmla="*/ 2132084 w 4826000"/>
              <a:gd name="connsiteY15202" fmla="*/ 5365391 h 6857957"/>
              <a:gd name="connsiteX15203" fmla="*/ 2133666 w 4826000"/>
              <a:gd name="connsiteY15203" fmla="*/ 5367296 h 6857957"/>
              <a:gd name="connsiteX15204" fmla="*/ 2135563 w 4826000"/>
              <a:gd name="connsiteY15204" fmla="*/ 5368883 h 6857957"/>
              <a:gd name="connsiteX15205" fmla="*/ 2138411 w 4826000"/>
              <a:gd name="connsiteY15205" fmla="*/ 5370471 h 6857957"/>
              <a:gd name="connsiteX15206" fmla="*/ 2141256 w 4826000"/>
              <a:gd name="connsiteY15206" fmla="*/ 5371741 h 6857957"/>
              <a:gd name="connsiteX15207" fmla="*/ 2144735 w 4826000"/>
              <a:gd name="connsiteY15207" fmla="*/ 5373011 h 6857957"/>
              <a:gd name="connsiteX15208" fmla="*/ 2149479 w 4826000"/>
              <a:gd name="connsiteY15208" fmla="*/ 5373646 h 6857957"/>
              <a:gd name="connsiteX15209" fmla="*/ 2154856 w 4826000"/>
              <a:gd name="connsiteY15209" fmla="*/ 5373646 h 6857957"/>
              <a:gd name="connsiteX15210" fmla="*/ 2161182 w 4826000"/>
              <a:gd name="connsiteY15210" fmla="*/ 5373646 h 6857957"/>
              <a:gd name="connsiteX15211" fmla="*/ 2156121 w 4826000"/>
              <a:gd name="connsiteY15211" fmla="*/ 5375233 h 6857957"/>
              <a:gd name="connsiteX15212" fmla="*/ 2152326 w 4826000"/>
              <a:gd name="connsiteY15212" fmla="*/ 5376821 h 6857957"/>
              <a:gd name="connsiteX15213" fmla="*/ 2149796 w 4826000"/>
              <a:gd name="connsiteY15213" fmla="*/ 5378408 h 6857957"/>
              <a:gd name="connsiteX15214" fmla="*/ 2147898 w 4826000"/>
              <a:gd name="connsiteY15214" fmla="*/ 5380313 h 6857957"/>
              <a:gd name="connsiteX15215" fmla="*/ 2146949 w 4826000"/>
              <a:gd name="connsiteY15215" fmla="*/ 5381901 h 6857957"/>
              <a:gd name="connsiteX15216" fmla="*/ 2146633 w 4826000"/>
              <a:gd name="connsiteY15216" fmla="*/ 5383488 h 6857957"/>
              <a:gd name="connsiteX15217" fmla="*/ 2146949 w 4826000"/>
              <a:gd name="connsiteY15217" fmla="*/ 5385076 h 6857957"/>
              <a:gd name="connsiteX15218" fmla="*/ 2147582 w 4826000"/>
              <a:gd name="connsiteY15218" fmla="*/ 5386663 h 6857957"/>
              <a:gd name="connsiteX15219" fmla="*/ 2148531 w 4826000"/>
              <a:gd name="connsiteY15219" fmla="*/ 5388568 h 6857957"/>
              <a:gd name="connsiteX15220" fmla="*/ 2149796 w 4826000"/>
              <a:gd name="connsiteY15220" fmla="*/ 5390156 h 6857957"/>
              <a:gd name="connsiteX15221" fmla="*/ 2153275 w 4826000"/>
              <a:gd name="connsiteY15221" fmla="*/ 5393331 h 6857957"/>
              <a:gd name="connsiteX15222" fmla="*/ 2156438 w 4826000"/>
              <a:gd name="connsiteY15222" fmla="*/ 5397141 h 6857957"/>
              <a:gd name="connsiteX15223" fmla="*/ 2157703 w 4826000"/>
              <a:gd name="connsiteY15223" fmla="*/ 5399046 h 6857957"/>
              <a:gd name="connsiteX15224" fmla="*/ 2158652 w 4826000"/>
              <a:gd name="connsiteY15224" fmla="*/ 5400633 h 6857957"/>
              <a:gd name="connsiteX15225" fmla="*/ 2162764 w 4826000"/>
              <a:gd name="connsiteY15225" fmla="*/ 5399046 h 6857957"/>
              <a:gd name="connsiteX15226" fmla="*/ 2165294 w 4826000"/>
              <a:gd name="connsiteY15226" fmla="*/ 5397141 h 6857957"/>
              <a:gd name="connsiteX15227" fmla="*/ 2167507 w 4826000"/>
              <a:gd name="connsiteY15227" fmla="*/ 5395553 h 6857957"/>
              <a:gd name="connsiteX15228" fmla="*/ 2168772 w 4826000"/>
              <a:gd name="connsiteY15228" fmla="*/ 5393013 h 6857957"/>
              <a:gd name="connsiteX15229" fmla="*/ 2169089 w 4826000"/>
              <a:gd name="connsiteY15229" fmla="*/ 5391108 h 6857957"/>
              <a:gd name="connsiteX15230" fmla="*/ 2169089 w 4826000"/>
              <a:gd name="connsiteY15230" fmla="*/ 5388886 h 6857957"/>
              <a:gd name="connsiteX15231" fmla="*/ 2168772 w 4826000"/>
              <a:gd name="connsiteY15231" fmla="*/ 5386663 h 6857957"/>
              <a:gd name="connsiteX15232" fmla="*/ 2167824 w 4826000"/>
              <a:gd name="connsiteY15232" fmla="*/ 5384441 h 6857957"/>
              <a:gd name="connsiteX15233" fmla="*/ 2165294 w 4826000"/>
              <a:gd name="connsiteY15233" fmla="*/ 5379361 h 6857957"/>
              <a:gd name="connsiteX15234" fmla="*/ 2162764 w 4826000"/>
              <a:gd name="connsiteY15234" fmla="*/ 5374916 h 6857957"/>
              <a:gd name="connsiteX15235" fmla="*/ 2161498 w 4826000"/>
              <a:gd name="connsiteY15235" fmla="*/ 5372693 h 6857957"/>
              <a:gd name="connsiteX15236" fmla="*/ 2160549 w 4826000"/>
              <a:gd name="connsiteY15236" fmla="*/ 5369836 h 6857957"/>
              <a:gd name="connsiteX15237" fmla="*/ 2159600 w 4826000"/>
              <a:gd name="connsiteY15237" fmla="*/ 5367613 h 6857957"/>
              <a:gd name="connsiteX15238" fmla="*/ 2159600 w 4826000"/>
              <a:gd name="connsiteY15238" fmla="*/ 5365391 h 6857957"/>
              <a:gd name="connsiteX15239" fmla="*/ 2168456 w 4826000"/>
              <a:gd name="connsiteY15239" fmla="*/ 5369518 h 6857957"/>
              <a:gd name="connsiteX15240" fmla="*/ 2177629 w 4826000"/>
              <a:gd name="connsiteY15240" fmla="*/ 5373646 h 6857957"/>
              <a:gd name="connsiteX15241" fmla="*/ 2187116 w 4826000"/>
              <a:gd name="connsiteY15241" fmla="*/ 5377138 h 6857957"/>
              <a:gd name="connsiteX15242" fmla="*/ 2195972 w 4826000"/>
              <a:gd name="connsiteY15242" fmla="*/ 5381583 h 6857957"/>
              <a:gd name="connsiteX15243" fmla="*/ 2204829 w 4826000"/>
              <a:gd name="connsiteY15243" fmla="*/ 5385711 h 6857957"/>
              <a:gd name="connsiteX15244" fmla="*/ 2208623 w 4826000"/>
              <a:gd name="connsiteY15244" fmla="*/ 5387933 h 6857957"/>
              <a:gd name="connsiteX15245" fmla="*/ 2212735 w 4826000"/>
              <a:gd name="connsiteY15245" fmla="*/ 5390473 h 6857957"/>
              <a:gd name="connsiteX15246" fmla="*/ 2215899 w 4826000"/>
              <a:gd name="connsiteY15246" fmla="*/ 5393013 h 6857957"/>
              <a:gd name="connsiteX15247" fmla="*/ 2219060 w 4826000"/>
              <a:gd name="connsiteY15247" fmla="*/ 5395871 h 6857957"/>
              <a:gd name="connsiteX15248" fmla="*/ 2221591 w 4826000"/>
              <a:gd name="connsiteY15248" fmla="*/ 5398728 h 6857957"/>
              <a:gd name="connsiteX15249" fmla="*/ 2223804 w 4826000"/>
              <a:gd name="connsiteY15249" fmla="*/ 5401586 h 6857957"/>
              <a:gd name="connsiteX15250" fmla="*/ 2227916 w 4826000"/>
              <a:gd name="connsiteY15250" fmla="*/ 5400633 h 6857957"/>
              <a:gd name="connsiteX15251" fmla="*/ 2231395 w 4826000"/>
              <a:gd name="connsiteY15251" fmla="*/ 5399681 h 6857957"/>
              <a:gd name="connsiteX15252" fmla="*/ 2238353 w 4826000"/>
              <a:gd name="connsiteY15252" fmla="*/ 5398728 h 6857957"/>
              <a:gd name="connsiteX15253" fmla="*/ 2248790 w 4826000"/>
              <a:gd name="connsiteY15253" fmla="*/ 5397776 h 6857957"/>
              <a:gd name="connsiteX15254" fmla="*/ 2250372 w 4826000"/>
              <a:gd name="connsiteY15254" fmla="*/ 5397458 h 6857957"/>
              <a:gd name="connsiteX15255" fmla="*/ 2251320 w 4826000"/>
              <a:gd name="connsiteY15255" fmla="*/ 5397141 h 6857957"/>
              <a:gd name="connsiteX15256" fmla="*/ 2252269 w 4826000"/>
              <a:gd name="connsiteY15256" fmla="*/ 5396823 h 6857957"/>
              <a:gd name="connsiteX15257" fmla="*/ 2252586 w 4826000"/>
              <a:gd name="connsiteY15257" fmla="*/ 5395871 h 6857957"/>
              <a:gd name="connsiteX15258" fmla="*/ 2252269 w 4826000"/>
              <a:gd name="connsiteY15258" fmla="*/ 5395236 h 6857957"/>
              <a:gd name="connsiteX15259" fmla="*/ 2251320 w 4826000"/>
              <a:gd name="connsiteY15259" fmla="*/ 5393648 h 6857957"/>
              <a:gd name="connsiteX15260" fmla="*/ 2248158 w 4826000"/>
              <a:gd name="connsiteY15260" fmla="*/ 5390156 h 6857957"/>
              <a:gd name="connsiteX15261" fmla="*/ 2254483 w 4826000"/>
              <a:gd name="connsiteY15261" fmla="*/ 5390473 h 6857957"/>
              <a:gd name="connsiteX15262" fmla="*/ 2259544 w 4826000"/>
              <a:gd name="connsiteY15262" fmla="*/ 5390156 h 6857957"/>
              <a:gd name="connsiteX15263" fmla="*/ 2263655 w 4826000"/>
              <a:gd name="connsiteY15263" fmla="*/ 5389203 h 6857957"/>
              <a:gd name="connsiteX15264" fmla="*/ 2267134 w 4826000"/>
              <a:gd name="connsiteY15264" fmla="*/ 5388251 h 6857957"/>
              <a:gd name="connsiteX15265" fmla="*/ 2270930 w 4826000"/>
              <a:gd name="connsiteY15265" fmla="*/ 5387298 h 6857957"/>
              <a:gd name="connsiteX15266" fmla="*/ 2274725 w 4826000"/>
              <a:gd name="connsiteY15266" fmla="*/ 5386346 h 6857957"/>
              <a:gd name="connsiteX15267" fmla="*/ 2279785 w 4826000"/>
              <a:gd name="connsiteY15267" fmla="*/ 5386028 h 6857957"/>
              <a:gd name="connsiteX15268" fmla="*/ 2286427 w 4826000"/>
              <a:gd name="connsiteY15268" fmla="*/ 5386346 h 6857957"/>
              <a:gd name="connsiteX15269" fmla="*/ 2286743 w 4826000"/>
              <a:gd name="connsiteY15269" fmla="*/ 5387933 h 6857957"/>
              <a:gd name="connsiteX15270" fmla="*/ 2286427 w 4826000"/>
              <a:gd name="connsiteY15270" fmla="*/ 5389521 h 6857957"/>
              <a:gd name="connsiteX15271" fmla="*/ 2285478 w 4826000"/>
              <a:gd name="connsiteY15271" fmla="*/ 5392378 h 6857957"/>
              <a:gd name="connsiteX15272" fmla="*/ 2284530 w 4826000"/>
              <a:gd name="connsiteY15272" fmla="*/ 5395553 h 6857957"/>
              <a:gd name="connsiteX15273" fmla="*/ 2283582 w 4826000"/>
              <a:gd name="connsiteY15273" fmla="*/ 5396823 h 6857957"/>
              <a:gd name="connsiteX15274" fmla="*/ 2283582 w 4826000"/>
              <a:gd name="connsiteY15274" fmla="*/ 5397776 h 6857957"/>
              <a:gd name="connsiteX15275" fmla="*/ 2283582 w 4826000"/>
              <a:gd name="connsiteY15275" fmla="*/ 5399046 h 6857957"/>
              <a:gd name="connsiteX15276" fmla="*/ 2284530 w 4826000"/>
              <a:gd name="connsiteY15276" fmla="*/ 5399681 h 6857957"/>
              <a:gd name="connsiteX15277" fmla="*/ 2285478 w 4826000"/>
              <a:gd name="connsiteY15277" fmla="*/ 5400633 h 6857957"/>
              <a:gd name="connsiteX15278" fmla="*/ 2287060 w 4826000"/>
              <a:gd name="connsiteY15278" fmla="*/ 5401268 h 6857957"/>
              <a:gd name="connsiteX15279" fmla="*/ 2289274 w 4826000"/>
              <a:gd name="connsiteY15279" fmla="*/ 5401586 h 6857957"/>
              <a:gd name="connsiteX15280" fmla="*/ 2292753 w 4826000"/>
              <a:gd name="connsiteY15280" fmla="*/ 5402221 h 6857957"/>
              <a:gd name="connsiteX15281" fmla="*/ 2296864 w 4826000"/>
              <a:gd name="connsiteY15281" fmla="*/ 5402538 h 6857957"/>
              <a:gd name="connsiteX15282" fmla="*/ 2301925 w 4826000"/>
              <a:gd name="connsiteY15282" fmla="*/ 5402538 h 6857957"/>
              <a:gd name="connsiteX15283" fmla="*/ 2300660 w 4826000"/>
              <a:gd name="connsiteY15283" fmla="*/ 5404761 h 6857957"/>
              <a:gd name="connsiteX15284" fmla="*/ 2299395 w 4826000"/>
              <a:gd name="connsiteY15284" fmla="*/ 5406666 h 6857957"/>
              <a:gd name="connsiteX15285" fmla="*/ 2298130 w 4826000"/>
              <a:gd name="connsiteY15285" fmla="*/ 5408571 h 6857957"/>
              <a:gd name="connsiteX15286" fmla="*/ 2297497 w 4826000"/>
              <a:gd name="connsiteY15286" fmla="*/ 5411111 h 6857957"/>
              <a:gd name="connsiteX15287" fmla="*/ 2296864 w 4826000"/>
              <a:gd name="connsiteY15287" fmla="*/ 5414921 h 6857957"/>
              <a:gd name="connsiteX15288" fmla="*/ 2296548 w 4826000"/>
              <a:gd name="connsiteY15288" fmla="*/ 5418731 h 6857957"/>
              <a:gd name="connsiteX15289" fmla="*/ 2296864 w 4826000"/>
              <a:gd name="connsiteY15289" fmla="*/ 5422223 h 6857957"/>
              <a:gd name="connsiteX15290" fmla="*/ 2297813 w 4826000"/>
              <a:gd name="connsiteY15290" fmla="*/ 5426033 h 6857957"/>
              <a:gd name="connsiteX15291" fmla="*/ 2300027 w 4826000"/>
              <a:gd name="connsiteY15291" fmla="*/ 5432383 h 6857957"/>
              <a:gd name="connsiteX15292" fmla="*/ 2300660 w 4826000"/>
              <a:gd name="connsiteY15292" fmla="*/ 5435241 h 6857957"/>
              <a:gd name="connsiteX15293" fmla="*/ 2301292 w 4826000"/>
              <a:gd name="connsiteY15293" fmla="*/ 5437781 h 6857957"/>
              <a:gd name="connsiteX15294" fmla="*/ 2301608 w 4826000"/>
              <a:gd name="connsiteY15294" fmla="*/ 5440638 h 6857957"/>
              <a:gd name="connsiteX15295" fmla="*/ 2301292 w 4826000"/>
              <a:gd name="connsiteY15295" fmla="*/ 5443178 h 6857957"/>
              <a:gd name="connsiteX15296" fmla="*/ 2300660 w 4826000"/>
              <a:gd name="connsiteY15296" fmla="*/ 5444448 h 6857957"/>
              <a:gd name="connsiteX15297" fmla="*/ 2300027 w 4826000"/>
              <a:gd name="connsiteY15297" fmla="*/ 5445401 h 6857957"/>
              <a:gd name="connsiteX15298" fmla="*/ 2299395 w 4826000"/>
              <a:gd name="connsiteY15298" fmla="*/ 5446988 h 6857957"/>
              <a:gd name="connsiteX15299" fmla="*/ 2297813 w 4826000"/>
              <a:gd name="connsiteY15299" fmla="*/ 5447941 h 6857957"/>
              <a:gd name="connsiteX15300" fmla="*/ 2294967 w 4826000"/>
              <a:gd name="connsiteY15300" fmla="*/ 5449846 h 6857957"/>
              <a:gd name="connsiteX15301" fmla="*/ 2290539 w 4826000"/>
              <a:gd name="connsiteY15301" fmla="*/ 5451751 h 6857957"/>
              <a:gd name="connsiteX15302" fmla="*/ 2290855 w 4826000"/>
              <a:gd name="connsiteY15302" fmla="*/ 5452386 h 6857957"/>
              <a:gd name="connsiteX15303" fmla="*/ 2291804 w 4826000"/>
              <a:gd name="connsiteY15303" fmla="*/ 5452703 h 6857957"/>
              <a:gd name="connsiteX15304" fmla="*/ 2293385 w 4826000"/>
              <a:gd name="connsiteY15304" fmla="*/ 5453656 h 6857957"/>
              <a:gd name="connsiteX15305" fmla="*/ 2295599 w 4826000"/>
              <a:gd name="connsiteY15305" fmla="*/ 5453973 h 6857957"/>
              <a:gd name="connsiteX15306" fmla="*/ 2298130 w 4826000"/>
              <a:gd name="connsiteY15306" fmla="*/ 5454291 h 6857957"/>
              <a:gd name="connsiteX15307" fmla="*/ 2310465 w 4826000"/>
              <a:gd name="connsiteY15307" fmla="*/ 5454291 h 6857957"/>
              <a:gd name="connsiteX15308" fmla="*/ 2305404 w 4826000"/>
              <a:gd name="connsiteY15308" fmla="*/ 5457466 h 6857957"/>
              <a:gd name="connsiteX15309" fmla="*/ 2300660 w 4826000"/>
              <a:gd name="connsiteY15309" fmla="*/ 5460641 h 6857957"/>
              <a:gd name="connsiteX15310" fmla="*/ 2295283 w 4826000"/>
              <a:gd name="connsiteY15310" fmla="*/ 5463816 h 6857957"/>
              <a:gd name="connsiteX15311" fmla="*/ 2290222 w 4826000"/>
              <a:gd name="connsiteY15311" fmla="*/ 5467308 h 6857957"/>
              <a:gd name="connsiteX15312" fmla="*/ 2288325 w 4826000"/>
              <a:gd name="connsiteY15312" fmla="*/ 5469213 h 6857957"/>
              <a:gd name="connsiteX15313" fmla="*/ 2286427 w 4826000"/>
              <a:gd name="connsiteY15313" fmla="*/ 5470801 h 6857957"/>
              <a:gd name="connsiteX15314" fmla="*/ 2284847 w 4826000"/>
              <a:gd name="connsiteY15314" fmla="*/ 5472706 h 6857957"/>
              <a:gd name="connsiteX15315" fmla="*/ 2283264 w 4826000"/>
              <a:gd name="connsiteY15315" fmla="*/ 5474928 h 6857957"/>
              <a:gd name="connsiteX15316" fmla="*/ 2282632 w 4826000"/>
              <a:gd name="connsiteY15316" fmla="*/ 5477468 h 6857957"/>
              <a:gd name="connsiteX15317" fmla="*/ 2282317 w 4826000"/>
              <a:gd name="connsiteY15317" fmla="*/ 5479691 h 6857957"/>
              <a:gd name="connsiteX15318" fmla="*/ 2282317 w 4826000"/>
              <a:gd name="connsiteY15318" fmla="*/ 5482231 h 6857957"/>
              <a:gd name="connsiteX15319" fmla="*/ 2282948 w 4826000"/>
              <a:gd name="connsiteY15319" fmla="*/ 5485088 h 6857957"/>
              <a:gd name="connsiteX15320" fmla="*/ 2285795 w 4826000"/>
              <a:gd name="connsiteY15320" fmla="*/ 5484771 h 6857957"/>
              <a:gd name="connsiteX15321" fmla="*/ 2288009 w 4826000"/>
              <a:gd name="connsiteY15321" fmla="*/ 5484453 h 6857957"/>
              <a:gd name="connsiteX15322" fmla="*/ 2289906 w 4826000"/>
              <a:gd name="connsiteY15322" fmla="*/ 5483818 h 6857957"/>
              <a:gd name="connsiteX15323" fmla="*/ 2291171 w 4826000"/>
              <a:gd name="connsiteY15323" fmla="*/ 5483183 h 6857957"/>
              <a:gd name="connsiteX15324" fmla="*/ 2292753 w 4826000"/>
              <a:gd name="connsiteY15324" fmla="*/ 5481913 h 6857957"/>
              <a:gd name="connsiteX15325" fmla="*/ 2293385 w 4826000"/>
              <a:gd name="connsiteY15325" fmla="*/ 5480961 h 6857957"/>
              <a:gd name="connsiteX15326" fmla="*/ 2294650 w 4826000"/>
              <a:gd name="connsiteY15326" fmla="*/ 5479056 h 6857957"/>
              <a:gd name="connsiteX15327" fmla="*/ 2295283 w 4826000"/>
              <a:gd name="connsiteY15327" fmla="*/ 5476833 h 6857957"/>
              <a:gd name="connsiteX15328" fmla="*/ 2296232 w 4826000"/>
              <a:gd name="connsiteY15328" fmla="*/ 5474293 h 6857957"/>
              <a:gd name="connsiteX15329" fmla="*/ 2296864 w 4826000"/>
              <a:gd name="connsiteY15329" fmla="*/ 5473341 h 6857957"/>
              <a:gd name="connsiteX15330" fmla="*/ 2297497 w 4826000"/>
              <a:gd name="connsiteY15330" fmla="*/ 5472388 h 6857957"/>
              <a:gd name="connsiteX15331" fmla="*/ 2299078 w 4826000"/>
              <a:gd name="connsiteY15331" fmla="*/ 5471753 h 6857957"/>
              <a:gd name="connsiteX15332" fmla="*/ 2300343 w 4826000"/>
              <a:gd name="connsiteY15332" fmla="*/ 5470801 h 6857957"/>
              <a:gd name="connsiteX15333" fmla="*/ 2303506 w 4826000"/>
              <a:gd name="connsiteY15333" fmla="*/ 5471436 h 6857957"/>
              <a:gd name="connsiteX15334" fmla="*/ 2306353 w 4826000"/>
              <a:gd name="connsiteY15334" fmla="*/ 5471753 h 6857957"/>
              <a:gd name="connsiteX15335" fmla="*/ 2308250 w 4826000"/>
              <a:gd name="connsiteY15335" fmla="*/ 5472388 h 6857957"/>
              <a:gd name="connsiteX15336" fmla="*/ 2309832 w 4826000"/>
              <a:gd name="connsiteY15336" fmla="*/ 5473023 h 6857957"/>
              <a:gd name="connsiteX15337" fmla="*/ 2311097 w 4826000"/>
              <a:gd name="connsiteY15337" fmla="*/ 5473976 h 6857957"/>
              <a:gd name="connsiteX15338" fmla="*/ 2311730 w 4826000"/>
              <a:gd name="connsiteY15338" fmla="*/ 5474611 h 6857957"/>
              <a:gd name="connsiteX15339" fmla="*/ 2311730 w 4826000"/>
              <a:gd name="connsiteY15339" fmla="*/ 5475881 h 6857957"/>
              <a:gd name="connsiteX15340" fmla="*/ 2311730 w 4826000"/>
              <a:gd name="connsiteY15340" fmla="*/ 5476833 h 6857957"/>
              <a:gd name="connsiteX15341" fmla="*/ 2311413 w 4826000"/>
              <a:gd name="connsiteY15341" fmla="*/ 5477786 h 6857957"/>
              <a:gd name="connsiteX15342" fmla="*/ 2310780 w 4826000"/>
              <a:gd name="connsiteY15342" fmla="*/ 5478738 h 6857957"/>
              <a:gd name="connsiteX15343" fmla="*/ 2308883 w 4826000"/>
              <a:gd name="connsiteY15343" fmla="*/ 5480961 h 6857957"/>
              <a:gd name="connsiteX15344" fmla="*/ 2306353 w 4826000"/>
              <a:gd name="connsiteY15344" fmla="*/ 5483501 h 6857957"/>
              <a:gd name="connsiteX15345" fmla="*/ 2303190 w 4826000"/>
              <a:gd name="connsiteY15345" fmla="*/ 5485723 h 6857957"/>
              <a:gd name="connsiteX15346" fmla="*/ 2298130 w 4826000"/>
              <a:gd name="connsiteY15346" fmla="*/ 5489851 h 6857957"/>
              <a:gd name="connsiteX15347" fmla="*/ 2296232 w 4826000"/>
              <a:gd name="connsiteY15347" fmla="*/ 5491756 h 6857957"/>
              <a:gd name="connsiteX15348" fmla="*/ 2295915 w 4826000"/>
              <a:gd name="connsiteY15348" fmla="*/ 5492708 h 6857957"/>
              <a:gd name="connsiteX15349" fmla="*/ 2295915 w 4826000"/>
              <a:gd name="connsiteY15349" fmla="*/ 5493343 h 6857957"/>
              <a:gd name="connsiteX15350" fmla="*/ 2295915 w 4826000"/>
              <a:gd name="connsiteY15350" fmla="*/ 5493978 h 6857957"/>
              <a:gd name="connsiteX15351" fmla="*/ 2296548 w 4826000"/>
              <a:gd name="connsiteY15351" fmla="*/ 5494296 h 6857957"/>
              <a:gd name="connsiteX15352" fmla="*/ 2297497 w 4826000"/>
              <a:gd name="connsiteY15352" fmla="*/ 5494931 h 6857957"/>
              <a:gd name="connsiteX15353" fmla="*/ 2299395 w 4826000"/>
              <a:gd name="connsiteY15353" fmla="*/ 5495248 h 6857957"/>
              <a:gd name="connsiteX15354" fmla="*/ 2303506 w 4826000"/>
              <a:gd name="connsiteY15354" fmla="*/ 5495566 h 6857957"/>
              <a:gd name="connsiteX15355" fmla="*/ 2310780 w 4826000"/>
              <a:gd name="connsiteY15355" fmla="*/ 5495248 h 6857957"/>
              <a:gd name="connsiteX15356" fmla="*/ 2309199 w 4826000"/>
              <a:gd name="connsiteY15356" fmla="*/ 5496518 h 6857957"/>
              <a:gd name="connsiteX15357" fmla="*/ 2306985 w 4826000"/>
              <a:gd name="connsiteY15357" fmla="*/ 5497471 h 6857957"/>
              <a:gd name="connsiteX15358" fmla="*/ 2304139 w 4826000"/>
              <a:gd name="connsiteY15358" fmla="*/ 5498741 h 6857957"/>
              <a:gd name="connsiteX15359" fmla="*/ 2301292 w 4826000"/>
              <a:gd name="connsiteY15359" fmla="*/ 5499376 h 6857957"/>
              <a:gd name="connsiteX15360" fmla="*/ 2294334 w 4826000"/>
              <a:gd name="connsiteY15360" fmla="*/ 5500646 h 6857957"/>
              <a:gd name="connsiteX15361" fmla="*/ 2285795 w 4826000"/>
              <a:gd name="connsiteY15361" fmla="*/ 5501281 h 6857957"/>
              <a:gd name="connsiteX15362" fmla="*/ 2285478 w 4826000"/>
              <a:gd name="connsiteY15362" fmla="*/ 5502233 h 6857957"/>
              <a:gd name="connsiteX15363" fmla="*/ 2285478 w 4826000"/>
              <a:gd name="connsiteY15363" fmla="*/ 5503186 h 6857957"/>
              <a:gd name="connsiteX15364" fmla="*/ 2285795 w 4826000"/>
              <a:gd name="connsiteY15364" fmla="*/ 5504138 h 6857957"/>
              <a:gd name="connsiteX15365" fmla="*/ 2286112 w 4826000"/>
              <a:gd name="connsiteY15365" fmla="*/ 5504773 h 6857957"/>
              <a:gd name="connsiteX15366" fmla="*/ 2287376 w 4826000"/>
              <a:gd name="connsiteY15366" fmla="*/ 5506043 h 6857957"/>
              <a:gd name="connsiteX15367" fmla="*/ 2289274 w 4826000"/>
              <a:gd name="connsiteY15367" fmla="*/ 5506996 h 6857957"/>
              <a:gd name="connsiteX15368" fmla="*/ 2291804 w 4826000"/>
              <a:gd name="connsiteY15368" fmla="*/ 5507948 h 6857957"/>
              <a:gd name="connsiteX15369" fmla="*/ 2294334 w 4826000"/>
              <a:gd name="connsiteY15369" fmla="*/ 5508266 h 6857957"/>
              <a:gd name="connsiteX15370" fmla="*/ 2300027 w 4826000"/>
              <a:gd name="connsiteY15370" fmla="*/ 5509218 h 6857957"/>
              <a:gd name="connsiteX15371" fmla="*/ 2305720 w 4826000"/>
              <a:gd name="connsiteY15371" fmla="*/ 5509853 h 6857957"/>
              <a:gd name="connsiteX15372" fmla="*/ 2308567 w 4826000"/>
              <a:gd name="connsiteY15372" fmla="*/ 5510488 h 6857957"/>
              <a:gd name="connsiteX15373" fmla="*/ 2310780 w 4826000"/>
              <a:gd name="connsiteY15373" fmla="*/ 5511123 h 6857957"/>
              <a:gd name="connsiteX15374" fmla="*/ 2312362 w 4826000"/>
              <a:gd name="connsiteY15374" fmla="*/ 5512076 h 6857957"/>
              <a:gd name="connsiteX15375" fmla="*/ 2313943 w 4826000"/>
              <a:gd name="connsiteY15375" fmla="*/ 5513663 h 6857957"/>
              <a:gd name="connsiteX15376" fmla="*/ 2314260 w 4826000"/>
              <a:gd name="connsiteY15376" fmla="*/ 5514298 h 6857957"/>
              <a:gd name="connsiteX15377" fmla="*/ 2314576 w 4826000"/>
              <a:gd name="connsiteY15377" fmla="*/ 5515251 h 6857957"/>
              <a:gd name="connsiteX15378" fmla="*/ 2314576 w 4826000"/>
              <a:gd name="connsiteY15378" fmla="*/ 5515886 h 6857957"/>
              <a:gd name="connsiteX15379" fmla="*/ 2314260 w 4826000"/>
              <a:gd name="connsiteY15379" fmla="*/ 5516838 h 6857957"/>
              <a:gd name="connsiteX15380" fmla="*/ 2309832 w 4826000"/>
              <a:gd name="connsiteY15380" fmla="*/ 5516203 h 6857957"/>
              <a:gd name="connsiteX15381" fmla="*/ 2306353 w 4826000"/>
              <a:gd name="connsiteY15381" fmla="*/ 5515568 h 6857957"/>
              <a:gd name="connsiteX15382" fmla="*/ 2300660 w 4826000"/>
              <a:gd name="connsiteY15382" fmla="*/ 5513663 h 6857957"/>
              <a:gd name="connsiteX15383" fmla="*/ 2298130 w 4826000"/>
              <a:gd name="connsiteY15383" fmla="*/ 5513028 h 6857957"/>
              <a:gd name="connsiteX15384" fmla="*/ 2295283 w 4826000"/>
              <a:gd name="connsiteY15384" fmla="*/ 5512711 h 6857957"/>
              <a:gd name="connsiteX15385" fmla="*/ 2292120 w 4826000"/>
              <a:gd name="connsiteY15385" fmla="*/ 5513346 h 6857957"/>
              <a:gd name="connsiteX15386" fmla="*/ 2288009 w 4826000"/>
              <a:gd name="connsiteY15386" fmla="*/ 5514933 h 6857957"/>
              <a:gd name="connsiteX15387" fmla="*/ 2287060 w 4826000"/>
              <a:gd name="connsiteY15387" fmla="*/ 5515886 h 6857957"/>
              <a:gd name="connsiteX15388" fmla="*/ 2286427 w 4826000"/>
              <a:gd name="connsiteY15388" fmla="*/ 5516838 h 6857957"/>
              <a:gd name="connsiteX15389" fmla="*/ 2285795 w 4826000"/>
              <a:gd name="connsiteY15389" fmla="*/ 5518108 h 6857957"/>
              <a:gd name="connsiteX15390" fmla="*/ 2285478 w 4826000"/>
              <a:gd name="connsiteY15390" fmla="*/ 5519378 h 6857957"/>
              <a:gd name="connsiteX15391" fmla="*/ 2284847 w 4826000"/>
              <a:gd name="connsiteY15391" fmla="*/ 5522871 h 6857957"/>
              <a:gd name="connsiteX15392" fmla="*/ 2285162 w 4826000"/>
              <a:gd name="connsiteY15392" fmla="*/ 5526046 h 6857957"/>
              <a:gd name="connsiteX15393" fmla="*/ 2286112 w 4826000"/>
              <a:gd name="connsiteY15393" fmla="*/ 5530173 h 6857957"/>
              <a:gd name="connsiteX15394" fmla="*/ 2287376 w 4826000"/>
              <a:gd name="connsiteY15394" fmla="*/ 5533983 h 6857957"/>
              <a:gd name="connsiteX15395" fmla="*/ 2289590 w 4826000"/>
              <a:gd name="connsiteY15395" fmla="*/ 5538428 h 6857957"/>
              <a:gd name="connsiteX15396" fmla="*/ 2292436 w 4826000"/>
              <a:gd name="connsiteY15396" fmla="*/ 5542556 h 6857957"/>
              <a:gd name="connsiteX15397" fmla="*/ 2286112 w 4826000"/>
              <a:gd name="connsiteY15397" fmla="*/ 5543826 h 6857957"/>
              <a:gd name="connsiteX15398" fmla="*/ 2280102 w 4826000"/>
              <a:gd name="connsiteY15398" fmla="*/ 5545413 h 6857957"/>
              <a:gd name="connsiteX15399" fmla="*/ 2274725 w 4826000"/>
              <a:gd name="connsiteY15399" fmla="*/ 5547318 h 6857957"/>
              <a:gd name="connsiteX15400" fmla="*/ 2269982 w 4826000"/>
              <a:gd name="connsiteY15400" fmla="*/ 5549541 h 6857957"/>
              <a:gd name="connsiteX15401" fmla="*/ 2265869 w 4826000"/>
              <a:gd name="connsiteY15401" fmla="*/ 5551763 h 6857957"/>
              <a:gd name="connsiteX15402" fmla="*/ 2261758 w 4826000"/>
              <a:gd name="connsiteY15402" fmla="*/ 5553986 h 6857957"/>
              <a:gd name="connsiteX15403" fmla="*/ 2258912 w 4826000"/>
              <a:gd name="connsiteY15403" fmla="*/ 5556526 h 6857957"/>
              <a:gd name="connsiteX15404" fmla="*/ 2256382 w 4826000"/>
              <a:gd name="connsiteY15404" fmla="*/ 5559701 h 6857957"/>
              <a:gd name="connsiteX15405" fmla="*/ 2261758 w 4826000"/>
              <a:gd name="connsiteY15405" fmla="*/ 5560018 h 6857957"/>
              <a:gd name="connsiteX15406" fmla="*/ 2264288 w 4826000"/>
              <a:gd name="connsiteY15406" fmla="*/ 5559701 h 6857957"/>
              <a:gd name="connsiteX15407" fmla="*/ 2265869 w 4826000"/>
              <a:gd name="connsiteY15407" fmla="*/ 5559383 h 6857957"/>
              <a:gd name="connsiteX15408" fmla="*/ 2267134 w 4826000"/>
              <a:gd name="connsiteY15408" fmla="*/ 5559066 h 6857957"/>
              <a:gd name="connsiteX15409" fmla="*/ 2268083 w 4826000"/>
              <a:gd name="connsiteY15409" fmla="*/ 5558431 h 6857957"/>
              <a:gd name="connsiteX15410" fmla="*/ 2269348 w 4826000"/>
              <a:gd name="connsiteY15410" fmla="*/ 5557161 h 6857957"/>
              <a:gd name="connsiteX15411" fmla="*/ 2270613 w 4826000"/>
              <a:gd name="connsiteY15411" fmla="*/ 5555256 h 6857957"/>
              <a:gd name="connsiteX15412" fmla="*/ 2271562 w 4826000"/>
              <a:gd name="connsiteY15412" fmla="*/ 5553668 h 6857957"/>
              <a:gd name="connsiteX15413" fmla="*/ 2272512 w 4826000"/>
              <a:gd name="connsiteY15413" fmla="*/ 5552398 h 6857957"/>
              <a:gd name="connsiteX15414" fmla="*/ 2273460 w 4826000"/>
              <a:gd name="connsiteY15414" fmla="*/ 5551763 h 6857957"/>
              <a:gd name="connsiteX15415" fmla="*/ 2274409 w 4826000"/>
              <a:gd name="connsiteY15415" fmla="*/ 5551128 h 6857957"/>
              <a:gd name="connsiteX15416" fmla="*/ 2278520 w 4826000"/>
              <a:gd name="connsiteY15416" fmla="*/ 5552081 h 6857957"/>
              <a:gd name="connsiteX15417" fmla="*/ 2281683 w 4826000"/>
              <a:gd name="connsiteY15417" fmla="*/ 5553351 h 6857957"/>
              <a:gd name="connsiteX15418" fmla="*/ 2283897 w 4826000"/>
              <a:gd name="connsiteY15418" fmla="*/ 5554621 h 6857957"/>
              <a:gd name="connsiteX15419" fmla="*/ 2285795 w 4826000"/>
              <a:gd name="connsiteY15419" fmla="*/ 5555891 h 6857957"/>
              <a:gd name="connsiteX15420" fmla="*/ 2286743 w 4826000"/>
              <a:gd name="connsiteY15420" fmla="*/ 5557796 h 6857957"/>
              <a:gd name="connsiteX15421" fmla="*/ 2287376 w 4826000"/>
              <a:gd name="connsiteY15421" fmla="*/ 5559383 h 6857957"/>
              <a:gd name="connsiteX15422" fmla="*/ 2287692 w 4826000"/>
              <a:gd name="connsiteY15422" fmla="*/ 5560971 h 6857957"/>
              <a:gd name="connsiteX15423" fmla="*/ 2287692 w 4826000"/>
              <a:gd name="connsiteY15423" fmla="*/ 5562876 h 6857957"/>
              <a:gd name="connsiteX15424" fmla="*/ 2288009 w 4826000"/>
              <a:gd name="connsiteY15424" fmla="*/ 5566686 h 6857957"/>
              <a:gd name="connsiteX15425" fmla="*/ 2288325 w 4826000"/>
              <a:gd name="connsiteY15425" fmla="*/ 5568591 h 6857957"/>
              <a:gd name="connsiteX15426" fmla="*/ 2289274 w 4826000"/>
              <a:gd name="connsiteY15426" fmla="*/ 5570178 h 6857957"/>
              <a:gd name="connsiteX15427" fmla="*/ 2290222 w 4826000"/>
              <a:gd name="connsiteY15427" fmla="*/ 5572401 h 6857957"/>
              <a:gd name="connsiteX15428" fmla="*/ 2292436 w 4826000"/>
              <a:gd name="connsiteY15428" fmla="*/ 5574306 h 6857957"/>
              <a:gd name="connsiteX15429" fmla="*/ 2294967 w 4826000"/>
              <a:gd name="connsiteY15429" fmla="*/ 5575893 h 6857957"/>
              <a:gd name="connsiteX15430" fmla="*/ 2298130 w 4826000"/>
              <a:gd name="connsiteY15430" fmla="*/ 5577481 h 6857957"/>
              <a:gd name="connsiteX15431" fmla="*/ 2290855 w 4826000"/>
              <a:gd name="connsiteY15431" fmla="*/ 5577798 h 6857957"/>
              <a:gd name="connsiteX15432" fmla="*/ 2283897 w 4826000"/>
              <a:gd name="connsiteY15432" fmla="*/ 5579068 h 6857957"/>
              <a:gd name="connsiteX15433" fmla="*/ 2271247 w 4826000"/>
              <a:gd name="connsiteY15433" fmla="*/ 5580973 h 6857957"/>
              <a:gd name="connsiteX15434" fmla="*/ 2264920 w 4826000"/>
              <a:gd name="connsiteY15434" fmla="*/ 5581291 h 6857957"/>
              <a:gd name="connsiteX15435" fmla="*/ 2258595 w 4826000"/>
              <a:gd name="connsiteY15435" fmla="*/ 5581608 h 6857957"/>
              <a:gd name="connsiteX15436" fmla="*/ 2255748 w 4826000"/>
              <a:gd name="connsiteY15436" fmla="*/ 5581291 h 6857957"/>
              <a:gd name="connsiteX15437" fmla="*/ 2252586 w 4826000"/>
              <a:gd name="connsiteY15437" fmla="*/ 5580973 h 6857957"/>
              <a:gd name="connsiteX15438" fmla="*/ 2249739 w 4826000"/>
              <a:gd name="connsiteY15438" fmla="*/ 5580338 h 6857957"/>
              <a:gd name="connsiteX15439" fmla="*/ 2246577 w 4826000"/>
              <a:gd name="connsiteY15439" fmla="*/ 5579386 h 6857957"/>
              <a:gd name="connsiteX15440" fmla="*/ 2247209 w 4826000"/>
              <a:gd name="connsiteY15440" fmla="*/ 5577481 h 6857957"/>
              <a:gd name="connsiteX15441" fmla="*/ 2248474 w 4826000"/>
              <a:gd name="connsiteY15441" fmla="*/ 5576211 h 6857957"/>
              <a:gd name="connsiteX15442" fmla="*/ 2250055 w 4826000"/>
              <a:gd name="connsiteY15442" fmla="*/ 5575258 h 6857957"/>
              <a:gd name="connsiteX15443" fmla="*/ 2251953 w 4826000"/>
              <a:gd name="connsiteY15443" fmla="*/ 5574941 h 6857957"/>
              <a:gd name="connsiteX15444" fmla="*/ 2253852 w 4826000"/>
              <a:gd name="connsiteY15444" fmla="*/ 5574623 h 6857957"/>
              <a:gd name="connsiteX15445" fmla="*/ 2256382 w 4826000"/>
              <a:gd name="connsiteY15445" fmla="*/ 5574623 h 6857957"/>
              <a:gd name="connsiteX15446" fmla="*/ 2260809 w 4826000"/>
              <a:gd name="connsiteY15446" fmla="*/ 5574623 h 6857957"/>
              <a:gd name="connsiteX15447" fmla="*/ 2265237 w 4826000"/>
              <a:gd name="connsiteY15447" fmla="*/ 5574623 h 6857957"/>
              <a:gd name="connsiteX15448" fmla="*/ 2267134 w 4826000"/>
              <a:gd name="connsiteY15448" fmla="*/ 5574306 h 6857957"/>
              <a:gd name="connsiteX15449" fmla="*/ 2268399 w 4826000"/>
              <a:gd name="connsiteY15449" fmla="*/ 5573671 h 6857957"/>
              <a:gd name="connsiteX15450" fmla="*/ 2269982 w 4826000"/>
              <a:gd name="connsiteY15450" fmla="*/ 5573036 h 6857957"/>
              <a:gd name="connsiteX15451" fmla="*/ 2270930 w 4826000"/>
              <a:gd name="connsiteY15451" fmla="*/ 5571766 h 6857957"/>
              <a:gd name="connsiteX15452" fmla="*/ 2270930 w 4826000"/>
              <a:gd name="connsiteY15452" fmla="*/ 5569861 h 6857957"/>
              <a:gd name="connsiteX15453" fmla="*/ 2270930 w 4826000"/>
              <a:gd name="connsiteY15453" fmla="*/ 5567638 h 6857957"/>
              <a:gd name="connsiteX15454" fmla="*/ 2262390 w 4826000"/>
              <a:gd name="connsiteY15454" fmla="*/ 5566368 h 6857957"/>
              <a:gd name="connsiteX15455" fmla="*/ 2253218 w 4826000"/>
              <a:gd name="connsiteY15455" fmla="*/ 5565098 h 6857957"/>
              <a:gd name="connsiteX15456" fmla="*/ 2235507 w 4826000"/>
              <a:gd name="connsiteY15456" fmla="*/ 5562558 h 6857957"/>
              <a:gd name="connsiteX15457" fmla="*/ 2226967 w 4826000"/>
              <a:gd name="connsiteY15457" fmla="*/ 5561288 h 6857957"/>
              <a:gd name="connsiteX15458" fmla="*/ 2218744 w 4826000"/>
              <a:gd name="connsiteY15458" fmla="*/ 5559701 h 6857957"/>
              <a:gd name="connsiteX15459" fmla="*/ 2210521 w 4826000"/>
              <a:gd name="connsiteY15459" fmla="*/ 5558113 h 6857957"/>
              <a:gd name="connsiteX15460" fmla="*/ 2203564 w 4826000"/>
              <a:gd name="connsiteY15460" fmla="*/ 5555573 h 6857957"/>
              <a:gd name="connsiteX15461" fmla="*/ 2205460 w 4826000"/>
              <a:gd name="connsiteY15461" fmla="*/ 5554303 h 6857957"/>
              <a:gd name="connsiteX15462" fmla="*/ 2207674 w 4826000"/>
              <a:gd name="connsiteY15462" fmla="*/ 5553351 h 6857957"/>
              <a:gd name="connsiteX15463" fmla="*/ 2209888 w 4826000"/>
              <a:gd name="connsiteY15463" fmla="*/ 5552398 h 6857957"/>
              <a:gd name="connsiteX15464" fmla="*/ 2213367 w 4826000"/>
              <a:gd name="connsiteY15464" fmla="*/ 5551446 h 6857957"/>
              <a:gd name="connsiteX15465" fmla="*/ 2220325 w 4826000"/>
              <a:gd name="connsiteY15465" fmla="*/ 5550493 h 6857957"/>
              <a:gd name="connsiteX15466" fmla="*/ 2228865 w 4826000"/>
              <a:gd name="connsiteY15466" fmla="*/ 5549541 h 6857957"/>
              <a:gd name="connsiteX15467" fmla="*/ 2228865 w 4826000"/>
              <a:gd name="connsiteY15467" fmla="*/ 5552398 h 6857957"/>
              <a:gd name="connsiteX15468" fmla="*/ 2229181 w 4826000"/>
              <a:gd name="connsiteY15468" fmla="*/ 5553668 h 6857957"/>
              <a:gd name="connsiteX15469" fmla="*/ 2229814 w 4826000"/>
              <a:gd name="connsiteY15469" fmla="*/ 5554938 h 6857957"/>
              <a:gd name="connsiteX15470" fmla="*/ 2230763 w 4826000"/>
              <a:gd name="connsiteY15470" fmla="*/ 5555891 h 6857957"/>
              <a:gd name="connsiteX15471" fmla="*/ 2232028 w 4826000"/>
              <a:gd name="connsiteY15471" fmla="*/ 5556526 h 6857957"/>
              <a:gd name="connsiteX15472" fmla="*/ 2234242 w 4826000"/>
              <a:gd name="connsiteY15472" fmla="*/ 5557478 h 6857957"/>
              <a:gd name="connsiteX15473" fmla="*/ 2236455 w 4826000"/>
              <a:gd name="connsiteY15473" fmla="*/ 5557796 h 6857957"/>
              <a:gd name="connsiteX15474" fmla="*/ 2239302 w 4826000"/>
              <a:gd name="connsiteY15474" fmla="*/ 5554621 h 6857957"/>
              <a:gd name="connsiteX15475" fmla="*/ 2242148 w 4826000"/>
              <a:gd name="connsiteY15475" fmla="*/ 5551763 h 6857957"/>
              <a:gd name="connsiteX15476" fmla="*/ 2244679 w 4826000"/>
              <a:gd name="connsiteY15476" fmla="*/ 5548588 h 6857957"/>
              <a:gd name="connsiteX15477" fmla="*/ 2246577 w 4826000"/>
              <a:gd name="connsiteY15477" fmla="*/ 5545731 h 6857957"/>
              <a:gd name="connsiteX15478" fmla="*/ 2248790 w 4826000"/>
              <a:gd name="connsiteY15478" fmla="*/ 5542873 h 6857957"/>
              <a:gd name="connsiteX15479" fmla="*/ 2250372 w 4826000"/>
              <a:gd name="connsiteY15479" fmla="*/ 5539381 h 6857957"/>
              <a:gd name="connsiteX15480" fmla="*/ 2252902 w 4826000"/>
              <a:gd name="connsiteY15480" fmla="*/ 5533031 h 6857957"/>
              <a:gd name="connsiteX15481" fmla="*/ 2255117 w 4826000"/>
              <a:gd name="connsiteY15481" fmla="*/ 5526363 h 6857957"/>
              <a:gd name="connsiteX15482" fmla="*/ 2256382 w 4826000"/>
              <a:gd name="connsiteY15482" fmla="*/ 5519378 h 6857957"/>
              <a:gd name="connsiteX15483" fmla="*/ 2257647 w 4826000"/>
              <a:gd name="connsiteY15483" fmla="*/ 5513028 h 6857957"/>
              <a:gd name="connsiteX15484" fmla="*/ 2258279 w 4826000"/>
              <a:gd name="connsiteY15484" fmla="*/ 5506043 h 6857957"/>
              <a:gd name="connsiteX15485" fmla="*/ 2260177 w 4826000"/>
              <a:gd name="connsiteY15485" fmla="*/ 5492391 h 6857957"/>
              <a:gd name="connsiteX15486" fmla="*/ 2261442 w 4826000"/>
              <a:gd name="connsiteY15486" fmla="*/ 5485723 h 6857957"/>
              <a:gd name="connsiteX15487" fmla="*/ 2263339 w 4826000"/>
              <a:gd name="connsiteY15487" fmla="*/ 5479056 h 6857957"/>
              <a:gd name="connsiteX15488" fmla="*/ 2265869 w 4826000"/>
              <a:gd name="connsiteY15488" fmla="*/ 5472706 h 6857957"/>
              <a:gd name="connsiteX15489" fmla="*/ 2267134 w 4826000"/>
              <a:gd name="connsiteY15489" fmla="*/ 5469848 h 6857957"/>
              <a:gd name="connsiteX15490" fmla="*/ 2268717 w 4826000"/>
              <a:gd name="connsiteY15490" fmla="*/ 5466356 h 6857957"/>
              <a:gd name="connsiteX15491" fmla="*/ 2270930 w 4826000"/>
              <a:gd name="connsiteY15491" fmla="*/ 5463498 h 6857957"/>
              <a:gd name="connsiteX15492" fmla="*/ 2272827 w 4826000"/>
              <a:gd name="connsiteY15492" fmla="*/ 5460641 h 6857957"/>
              <a:gd name="connsiteX15493" fmla="*/ 2275357 w 4826000"/>
              <a:gd name="connsiteY15493" fmla="*/ 5457783 h 6857957"/>
              <a:gd name="connsiteX15494" fmla="*/ 2278204 w 4826000"/>
              <a:gd name="connsiteY15494" fmla="*/ 5455243 h 6857957"/>
              <a:gd name="connsiteX15495" fmla="*/ 2277888 w 4826000"/>
              <a:gd name="connsiteY15495" fmla="*/ 5454608 h 6857957"/>
              <a:gd name="connsiteX15496" fmla="*/ 2277255 w 4826000"/>
              <a:gd name="connsiteY15496" fmla="*/ 5454291 h 6857957"/>
              <a:gd name="connsiteX15497" fmla="*/ 2275357 w 4826000"/>
              <a:gd name="connsiteY15497" fmla="*/ 5453656 h 6857957"/>
              <a:gd name="connsiteX15498" fmla="*/ 2273144 w 4826000"/>
              <a:gd name="connsiteY15498" fmla="*/ 5453021 h 6857957"/>
              <a:gd name="connsiteX15499" fmla="*/ 2270613 w 4826000"/>
              <a:gd name="connsiteY15499" fmla="*/ 5452703 h 6857957"/>
              <a:gd name="connsiteX15500" fmla="*/ 2258279 w 4826000"/>
              <a:gd name="connsiteY15500" fmla="*/ 5452703 h 6857957"/>
              <a:gd name="connsiteX15501" fmla="*/ 2264604 w 4826000"/>
              <a:gd name="connsiteY15501" fmla="*/ 5448258 h 6857957"/>
              <a:gd name="connsiteX15502" fmla="*/ 2267452 w 4826000"/>
              <a:gd name="connsiteY15502" fmla="*/ 5445401 h 6857957"/>
              <a:gd name="connsiteX15503" fmla="*/ 2270297 w 4826000"/>
              <a:gd name="connsiteY15503" fmla="*/ 5443178 h 6857957"/>
              <a:gd name="connsiteX15504" fmla="*/ 2272195 w 4826000"/>
              <a:gd name="connsiteY15504" fmla="*/ 5440321 h 6857957"/>
              <a:gd name="connsiteX15505" fmla="*/ 2273460 w 4826000"/>
              <a:gd name="connsiteY15505" fmla="*/ 5437146 h 6857957"/>
              <a:gd name="connsiteX15506" fmla="*/ 2274092 w 4826000"/>
              <a:gd name="connsiteY15506" fmla="*/ 5435876 h 6857957"/>
              <a:gd name="connsiteX15507" fmla="*/ 2274092 w 4826000"/>
              <a:gd name="connsiteY15507" fmla="*/ 5434288 h 6857957"/>
              <a:gd name="connsiteX15508" fmla="*/ 2274409 w 4826000"/>
              <a:gd name="connsiteY15508" fmla="*/ 5432383 h 6857957"/>
              <a:gd name="connsiteX15509" fmla="*/ 2274092 w 4826000"/>
              <a:gd name="connsiteY15509" fmla="*/ 5430478 h 6857957"/>
              <a:gd name="connsiteX15510" fmla="*/ 2272827 w 4826000"/>
              <a:gd name="connsiteY15510" fmla="*/ 5428891 h 6857957"/>
              <a:gd name="connsiteX15511" fmla="*/ 2270930 w 4826000"/>
              <a:gd name="connsiteY15511" fmla="*/ 5427938 h 6857957"/>
              <a:gd name="connsiteX15512" fmla="*/ 2268717 w 4826000"/>
              <a:gd name="connsiteY15512" fmla="*/ 5427303 h 6857957"/>
              <a:gd name="connsiteX15513" fmla="*/ 2266502 w 4826000"/>
              <a:gd name="connsiteY15513" fmla="*/ 5426668 h 6857957"/>
              <a:gd name="connsiteX15514" fmla="*/ 2261758 w 4826000"/>
              <a:gd name="connsiteY15514" fmla="*/ 5426668 h 6857957"/>
              <a:gd name="connsiteX15515" fmla="*/ 2257013 w 4826000"/>
              <a:gd name="connsiteY15515" fmla="*/ 5426668 h 6857957"/>
              <a:gd name="connsiteX15516" fmla="*/ 2252269 w 4826000"/>
              <a:gd name="connsiteY15516" fmla="*/ 5426351 h 6857957"/>
              <a:gd name="connsiteX15517" fmla="*/ 2250372 w 4826000"/>
              <a:gd name="connsiteY15517" fmla="*/ 5426033 h 6857957"/>
              <a:gd name="connsiteX15518" fmla="*/ 2248790 w 4826000"/>
              <a:gd name="connsiteY15518" fmla="*/ 5425398 h 6857957"/>
              <a:gd name="connsiteX15519" fmla="*/ 2247209 w 4826000"/>
              <a:gd name="connsiteY15519" fmla="*/ 5423811 h 6857957"/>
              <a:gd name="connsiteX15520" fmla="*/ 2246260 w 4826000"/>
              <a:gd name="connsiteY15520" fmla="*/ 5422223 h 6857957"/>
              <a:gd name="connsiteX15521" fmla="*/ 2245944 w 4826000"/>
              <a:gd name="connsiteY15521" fmla="*/ 5420318 h 6857957"/>
              <a:gd name="connsiteX15522" fmla="*/ 2245944 w 4826000"/>
              <a:gd name="connsiteY15522" fmla="*/ 5417778 h 6857957"/>
              <a:gd name="connsiteX15523" fmla="*/ 2252269 w 4826000"/>
              <a:gd name="connsiteY15523" fmla="*/ 5419048 h 6857957"/>
              <a:gd name="connsiteX15524" fmla="*/ 2259860 w 4826000"/>
              <a:gd name="connsiteY15524" fmla="*/ 5419683 h 6857957"/>
              <a:gd name="connsiteX15525" fmla="*/ 2268399 w 4826000"/>
              <a:gd name="connsiteY15525" fmla="*/ 5420001 h 6857957"/>
              <a:gd name="connsiteX15526" fmla="*/ 2278837 w 4826000"/>
              <a:gd name="connsiteY15526" fmla="*/ 5419366 h 6857957"/>
              <a:gd name="connsiteX15527" fmla="*/ 2274725 w 4826000"/>
              <a:gd name="connsiteY15527" fmla="*/ 5417461 h 6857957"/>
              <a:gd name="connsiteX15528" fmla="*/ 2270297 w 4826000"/>
              <a:gd name="connsiteY15528" fmla="*/ 5415556 h 6857957"/>
              <a:gd name="connsiteX15529" fmla="*/ 2264920 w 4826000"/>
              <a:gd name="connsiteY15529" fmla="*/ 5413968 h 6857957"/>
              <a:gd name="connsiteX15530" fmla="*/ 2259227 w 4826000"/>
              <a:gd name="connsiteY15530" fmla="*/ 5412698 h 6857957"/>
              <a:gd name="connsiteX15531" fmla="*/ 2248474 w 4826000"/>
              <a:gd name="connsiteY15531" fmla="*/ 5410158 h 6857957"/>
              <a:gd name="connsiteX15532" fmla="*/ 2242782 w 4826000"/>
              <a:gd name="connsiteY15532" fmla="*/ 5408253 h 6857957"/>
              <a:gd name="connsiteX15533" fmla="*/ 2237721 w 4826000"/>
              <a:gd name="connsiteY15533" fmla="*/ 5406666 h 6857957"/>
              <a:gd name="connsiteX15534" fmla="*/ 2234242 w 4826000"/>
              <a:gd name="connsiteY15534" fmla="*/ 5406666 h 6857957"/>
              <a:gd name="connsiteX15535" fmla="*/ 2231079 w 4826000"/>
              <a:gd name="connsiteY15535" fmla="*/ 5406983 h 6857957"/>
              <a:gd name="connsiteX15536" fmla="*/ 2228549 w 4826000"/>
              <a:gd name="connsiteY15536" fmla="*/ 5407301 h 6857957"/>
              <a:gd name="connsiteX15537" fmla="*/ 2226335 w 4826000"/>
              <a:gd name="connsiteY15537" fmla="*/ 5407618 h 6857957"/>
              <a:gd name="connsiteX15538" fmla="*/ 2224437 w 4826000"/>
              <a:gd name="connsiteY15538" fmla="*/ 5408253 h 6857957"/>
              <a:gd name="connsiteX15539" fmla="*/ 2222856 w 4826000"/>
              <a:gd name="connsiteY15539" fmla="*/ 5408888 h 6857957"/>
              <a:gd name="connsiteX15540" fmla="*/ 2221591 w 4826000"/>
              <a:gd name="connsiteY15540" fmla="*/ 5410158 h 6857957"/>
              <a:gd name="connsiteX15541" fmla="*/ 2220642 w 4826000"/>
              <a:gd name="connsiteY15541" fmla="*/ 5410793 h 6857957"/>
              <a:gd name="connsiteX15542" fmla="*/ 2219060 w 4826000"/>
              <a:gd name="connsiteY15542" fmla="*/ 5412698 h 6857957"/>
              <a:gd name="connsiteX15543" fmla="*/ 2217479 w 4826000"/>
              <a:gd name="connsiteY15543" fmla="*/ 5414603 h 6857957"/>
              <a:gd name="connsiteX15544" fmla="*/ 2215899 w 4826000"/>
              <a:gd name="connsiteY15544" fmla="*/ 5416826 h 6857957"/>
              <a:gd name="connsiteX15545" fmla="*/ 2213684 w 4826000"/>
              <a:gd name="connsiteY15545" fmla="*/ 5418731 h 6857957"/>
              <a:gd name="connsiteX15546" fmla="*/ 2214632 w 4826000"/>
              <a:gd name="connsiteY15546" fmla="*/ 5420001 h 6857957"/>
              <a:gd name="connsiteX15547" fmla="*/ 2215899 w 4826000"/>
              <a:gd name="connsiteY15547" fmla="*/ 5421588 h 6857957"/>
              <a:gd name="connsiteX15548" fmla="*/ 2217795 w 4826000"/>
              <a:gd name="connsiteY15548" fmla="*/ 5422541 h 6857957"/>
              <a:gd name="connsiteX15549" fmla="*/ 2220325 w 4826000"/>
              <a:gd name="connsiteY15549" fmla="*/ 5423811 h 6857957"/>
              <a:gd name="connsiteX15550" fmla="*/ 2225386 w 4826000"/>
              <a:gd name="connsiteY15550" fmla="*/ 5426351 h 6857957"/>
              <a:gd name="connsiteX15551" fmla="*/ 2231079 w 4826000"/>
              <a:gd name="connsiteY15551" fmla="*/ 5428256 h 6857957"/>
              <a:gd name="connsiteX15552" fmla="*/ 2235823 w 4826000"/>
              <a:gd name="connsiteY15552" fmla="*/ 5430161 h 6857957"/>
              <a:gd name="connsiteX15553" fmla="*/ 2237404 w 4826000"/>
              <a:gd name="connsiteY15553" fmla="*/ 5431113 h 6857957"/>
              <a:gd name="connsiteX15554" fmla="*/ 2238669 w 4826000"/>
              <a:gd name="connsiteY15554" fmla="*/ 5432383 h 6857957"/>
              <a:gd name="connsiteX15555" fmla="*/ 2239302 w 4826000"/>
              <a:gd name="connsiteY15555" fmla="*/ 5433336 h 6857957"/>
              <a:gd name="connsiteX15556" fmla="*/ 2239302 w 4826000"/>
              <a:gd name="connsiteY15556" fmla="*/ 5433971 h 6857957"/>
              <a:gd name="connsiteX15557" fmla="*/ 2239302 w 4826000"/>
              <a:gd name="connsiteY15557" fmla="*/ 5434606 h 6857957"/>
              <a:gd name="connsiteX15558" fmla="*/ 2238037 w 4826000"/>
              <a:gd name="connsiteY15558" fmla="*/ 5435558 h 6857957"/>
              <a:gd name="connsiteX15559" fmla="*/ 2236139 w 4826000"/>
              <a:gd name="connsiteY15559" fmla="*/ 5436828 h 6857957"/>
              <a:gd name="connsiteX15560" fmla="*/ 2232344 w 4826000"/>
              <a:gd name="connsiteY15560" fmla="*/ 5435241 h 6857957"/>
              <a:gd name="connsiteX15561" fmla="*/ 2228549 w 4826000"/>
              <a:gd name="connsiteY15561" fmla="*/ 5433336 h 6857957"/>
              <a:gd name="connsiteX15562" fmla="*/ 2224121 w 4826000"/>
              <a:gd name="connsiteY15562" fmla="*/ 5431748 h 6857957"/>
              <a:gd name="connsiteX15563" fmla="*/ 2219377 w 4826000"/>
              <a:gd name="connsiteY15563" fmla="*/ 5430478 h 6857957"/>
              <a:gd name="connsiteX15564" fmla="*/ 2213684 w 4826000"/>
              <a:gd name="connsiteY15564" fmla="*/ 5429526 h 6857957"/>
              <a:gd name="connsiteX15565" fmla="*/ 2207042 w 4826000"/>
              <a:gd name="connsiteY15565" fmla="*/ 5429208 h 6857957"/>
              <a:gd name="connsiteX15566" fmla="*/ 2198819 w 4826000"/>
              <a:gd name="connsiteY15566" fmla="*/ 5429208 h 6857957"/>
              <a:gd name="connsiteX15567" fmla="*/ 2189647 w 4826000"/>
              <a:gd name="connsiteY15567" fmla="*/ 5430161 h 6857957"/>
              <a:gd name="connsiteX15568" fmla="*/ 2190912 w 4826000"/>
              <a:gd name="connsiteY15568" fmla="*/ 5438098 h 6857957"/>
              <a:gd name="connsiteX15569" fmla="*/ 2191861 w 4826000"/>
              <a:gd name="connsiteY15569" fmla="*/ 5439368 h 6857957"/>
              <a:gd name="connsiteX15570" fmla="*/ 2192809 w 4826000"/>
              <a:gd name="connsiteY15570" fmla="*/ 5440003 h 6857957"/>
              <a:gd name="connsiteX15571" fmla="*/ 2194391 w 4826000"/>
              <a:gd name="connsiteY15571" fmla="*/ 5440638 h 6857957"/>
              <a:gd name="connsiteX15572" fmla="*/ 2196288 w 4826000"/>
              <a:gd name="connsiteY15572" fmla="*/ 5440956 h 6857957"/>
              <a:gd name="connsiteX15573" fmla="*/ 2201349 w 4826000"/>
              <a:gd name="connsiteY15573" fmla="*/ 5440956 h 6857957"/>
              <a:gd name="connsiteX15574" fmla="*/ 2206726 w 4826000"/>
              <a:gd name="connsiteY15574" fmla="*/ 5440956 h 6857957"/>
              <a:gd name="connsiteX15575" fmla="*/ 2212418 w 4826000"/>
              <a:gd name="connsiteY15575" fmla="*/ 5440956 h 6857957"/>
              <a:gd name="connsiteX15576" fmla="*/ 2217164 w 4826000"/>
              <a:gd name="connsiteY15576" fmla="*/ 5440956 h 6857957"/>
              <a:gd name="connsiteX15577" fmla="*/ 2221591 w 4826000"/>
              <a:gd name="connsiteY15577" fmla="*/ 5441591 h 6857957"/>
              <a:gd name="connsiteX15578" fmla="*/ 2222856 w 4826000"/>
              <a:gd name="connsiteY15578" fmla="*/ 5442226 h 6857957"/>
              <a:gd name="connsiteX15579" fmla="*/ 2224121 w 4826000"/>
              <a:gd name="connsiteY15579" fmla="*/ 5442861 h 6857957"/>
              <a:gd name="connsiteX15580" fmla="*/ 2222539 w 4826000"/>
              <a:gd name="connsiteY15580" fmla="*/ 5444131 h 6857957"/>
              <a:gd name="connsiteX15581" fmla="*/ 2221907 w 4826000"/>
              <a:gd name="connsiteY15581" fmla="*/ 5445718 h 6857957"/>
              <a:gd name="connsiteX15582" fmla="*/ 2221274 w 4826000"/>
              <a:gd name="connsiteY15582" fmla="*/ 5447306 h 6857957"/>
              <a:gd name="connsiteX15583" fmla="*/ 2221274 w 4826000"/>
              <a:gd name="connsiteY15583" fmla="*/ 5448893 h 6857957"/>
              <a:gd name="connsiteX15584" fmla="*/ 2221907 w 4826000"/>
              <a:gd name="connsiteY15584" fmla="*/ 5452386 h 6857957"/>
              <a:gd name="connsiteX15585" fmla="*/ 2222539 w 4826000"/>
              <a:gd name="connsiteY15585" fmla="*/ 5456196 h 6857957"/>
              <a:gd name="connsiteX15586" fmla="*/ 2222856 w 4826000"/>
              <a:gd name="connsiteY15586" fmla="*/ 5457783 h 6857957"/>
              <a:gd name="connsiteX15587" fmla="*/ 2222539 w 4826000"/>
              <a:gd name="connsiteY15587" fmla="*/ 5459371 h 6857957"/>
              <a:gd name="connsiteX15588" fmla="*/ 2221907 w 4826000"/>
              <a:gd name="connsiteY15588" fmla="*/ 5461276 h 6857957"/>
              <a:gd name="connsiteX15589" fmla="*/ 2220958 w 4826000"/>
              <a:gd name="connsiteY15589" fmla="*/ 5462863 h 6857957"/>
              <a:gd name="connsiteX15590" fmla="*/ 2219060 w 4826000"/>
              <a:gd name="connsiteY15590" fmla="*/ 5464133 h 6857957"/>
              <a:gd name="connsiteX15591" fmla="*/ 2216530 w 4826000"/>
              <a:gd name="connsiteY15591" fmla="*/ 5465403 h 6857957"/>
              <a:gd name="connsiteX15592" fmla="*/ 2213367 w 4826000"/>
              <a:gd name="connsiteY15592" fmla="*/ 5466673 h 6857957"/>
              <a:gd name="connsiteX15593" fmla="*/ 2208623 w 4826000"/>
              <a:gd name="connsiteY15593" fmla="*/ 5467626 h 6857957"/>
              <a:gd name="connsiteX15594" fmla="*/ 2210521 w 4826000"/>
              <a:gd name="connsiteY15594" fmla="*/ 5466673 h 6857957"/>
              <a:gd name="connsiteX15595" fmla="*/ 2212102 w 4826000"/>
              <a:gd name="connsiteY15595" fmla="*/ 5465403 h 6857957"/>
              <a:gd name="connsiteX15596" fmla="*/ 2213051 w 4826000"/>
              <a:gd name="connsiteY15596" fmla="*/ 5464133 h 6857957"/>
              <a:gd name="connsiteX15597" fmla="*/ 2213367 w 4826000"/>
              <a:gd name="connsiteY15597" fmla="*/ 5463181 h 6857957"/>
              <a:gd name="connsiteX15598" fmla="*/ 2213684 w 4826000"/>
              <a:gd name="connsiteY15598" fmla="*/ 5461911 h 6857957"/>
              <a:gd name="connsiteX15599" fmla="*/ 2213367 w 4826000"/>
              <a:gd name="connsiteY15599" fmla="*/ 5460323 h 6857957"/>
              <a:gd name="connsiteX15600" fmla="*/ 2213051 w 4826000"/>
              <a:gd name="connsiteY15600" fmla="*/ 5459371 h 6857957"/>
              <a:gd name="connsiteX15601" fmla="*/ 2212102 w 4826000"/>
              <a:gd name="connsiteY15601" fmla="*/ 5458101 h 6857957"/>
              <a:gd name="connsiteX15602" fmla="*/ 2209888 w 4826000"/>
              <a:gd name="connsiteY15602" fmla="*/ 5455878 h 6857957"/>
              <a:gd name="connsiteX15603" fmla="*/ 2207042 w 4826000"/>
              <a:gd name="connsiteY15603" fmla="*/ 5453656 h 6857957"/>
              <a:gd name="connsiteX15604" fmla="*/ 2203246 w 4826000"/>
              <a:gd name="connsiteY15604" fmla="*/ 5451116 h 6857957"/>
              <a:gd name="connsiteX15605" fmla="*/ 2199451 w 4826000"/>
              <a:gd name="connsiteY15605" fmla="*/ 5448893 h 6857957"/>
              <a:gd name="connsiteX15606" fmla="*/ 2191544 w 4826000"/>
              <a:gd name="connsiteY15606" fmla="*/ 5443813 h 6857957"/>
              <a:gd name="connsiteX15607" fmla="*/ 2187749 w 4826000"/>
              <a:gd name="connsiteY15607" fmla="*/ 5441273 h 6857957"/>
              <a:gd name="connsiteX15608" fmla="*/ 2184902 w 4826000"/>
              <a:gd name="connsiteY15608" fmla="*/ 5438416 h 6857957"/>
              <a:gd name="connsiteX15609" fmla="*/ 2182689 w 4826000"/>
              <a:gd name="connsiteY15609" fmla="*/ 5435876 h 6857957"/>
              <a:gd name="connsiteX15610" fmla="*/ 2182056 w 4826000"/>
              <a:gd name="connsiteY15610" fmla="*/ 5434606 h 6857957"/>
              <a:gd name="connsiteX15611" fmla="*/ 2181107 w 4826000"/>
              <a:gd name="connsiteY15611" fmla="*/ 5433336 h 6857957"/>
              <a:gd name="connsiteX15612" fmla="*/ 2181107 w 4826000"/>
              <a:gd name="connsiteY15612" fmla="*/ 5432066 h 6857957"/>
              <a:gd name="connsiteX15613" fmla="*/ 2181107 w 4826000"/>
              <a:gd name="connsiteY15613" fmla="*/ 5430478 h 6857957"/>
              <a:gd name="connsiteX15614" fmla="*/ 2182056 w 4826000"/>
              <a:gd name="connsiteY15614" fmla="*/ 5428891 h 6857957"/>
              <a:gd name="connsiteX15615" fmla="*/ 2182689 w 4826000"/>
              <a:gd name="connsiteY15615" fmla="*/ 5427621 h 6857957"/>
              <a:gd name="connsiteX15616" fmla="*/ 2180475 w 4826000"/>
              <a:gd name="connsiteY15616" fmla="*/ 5426351 h 6857957"/>
              <a:gd name="connsiteX15617" fmla="*/ 2178261 w 4826000"/>
              <a:gd name="connsiteY15617" fmla="*/ 5425398 h 6857957"/>
              <a:gd name="connsiteX15618" fmla="*/ 2175414 w 4826000"/>
              <a:gd name="connsiteY15618" fmla="*/ 5424763 h 6857957"/>
              <a:gd name="connsiteX15619" fmla="*/ 2171935 w 4826000"/>
              <a:gd name="connsiteY15619" fmla="*/ 5423811 h 6857957"/>
              <a:gd name="connsiteX15620" fmla="*/ 2164344 w 4826000"/>
              <a:gd name="connsiteY15620" fmla="*/ 5422858 h 6857957"/>
              <a:gd name="connsiteX15621" fmla="*/ 2155805 w 4826000"/>
              <a:gd name="connsiteY15621" fmla="*/ 5422858 h 6857957"/>
              <a:gd name="connsiteX15622" fmla="*/ 2156121 w 4826000"/>
              <a:gd name="connsiteY15622" fmla="*/ 5424446 h 6857957"/>
              <a:gd name="connsiteX15623" fmla="*/ 2156754 w 4826000"/>
              <a:gd name="connsiteY15623" fmla="*/ 5425716 h 6857957"/>
              <a:gd name="connsiteX15624" fmla="*/ 2157703 w 4826000"/>
              <a:gd name="connsiteY15624" fmla="*/ 5426986 h 6857957"/>
              <a:gd name="connsiteX15625" fmla="*/ 2158968 w 4826000"/>
              <a:gd name="connsiteY15625" fmla="*/ 5427938 h 6857957"/>
              <a:gd name="connsiteX15626" fmla="*/ 2161814 w 4826000"/>
              <a:gd name="connsiteY15626" fmla="*/ 5429843 h 6857957"/>
              <a:gd name="connsiteX15627" fmla="*/ 2164977 w 4826000"/>
              <a:gd name="connsiteY15627" fmla="*/ 5431748 h 6857957"/>
              <a:gd name="connsiteX15628" fmla="*/ 2168456 w 4826000"/>
              <a:gd name="connsiteY15628" fmla="*/ 5433653 h 6857957"/>
              <a:gd name="connsiteX15629" fmla="*/ 2169721 w 4826000"/>
              <a:gd name="connsiteY15629" fmla="*/ 5434606 h 6857957"/>
              <a:gd name="connsiteX15630" fmla="*/ 2170670 w 4826000"/>
              <a:gd name="connsiteY15630" fmla="*/ 5435558 h 6857957"/>
              <a:gd name="connsiteX15631" fmla="*/ 2171619 w 4826000"/>
              <a:gd name="connsiteY15631" fmla="*/ 5436828 h 6857957"/>
              <a:gd name="connsiteX15632" fmla="*/ 2171935 w 4826000"/>
              <a:gd name="connsiteY15632" fmla="*/ 5438098 h 6857957"/>
              <a:gd name="connsiteX15633" fmla="*/ 2172251 w 4826000"/>
              <a:gd name="connsiteY15633" fmla="*/ 5440003 h 6857957"/>
              <a:gd name="connsiteX15634" fmla="*/ 2171935 w 4826000"/>
              <a:gd name="connsiteY15634" fmla="*/ 5441591 h 6857957"/>
              <a:gd name="connsiteX15635" fmla="*/ 2169089 w 4826000"/>
              <a:gd name="connsiteY15635" fmla="*/ 5441273 h 6857957"/>
              <a:gd name="connsiteX15636" fmla="*/ 2166242 w 4826000"/>
              <a:gd name="connsiteY15636" fmla="*/ 5440638 h 6857957"/>
              <a:gd name="connsiteX15637" fmla="*/ 2162131 w 4826000"/>
              <a:gd name="connsiteY15637" fmla="*/ 5439051 h 6857957"/>
              <a:gd name="connsiteX15638" fmla="*/ 2157703 w 4826000"/>
              <a:gd name="connsiteY15638" fmla="*/ 5437463 h 6857957"/>
              <a:gd name="connsiteX15639" fmla="*/ 2154856 w 4826000"/>
              <a:gd name="connsiteY15639" fmla="*/ 5436828 h 6857957"/>
              <a:gd name="connsiteX15640" fmla="*/ 2151694 w 4826000"/>
              <a:gd name="connsiteY15640" fmla="*/ 5436511 h 6857957"/>
              <a:gd name="connsiteX15641" fmla="*/ 2151377 w 4826000"/>
              <a:gd name="connsiteY15641" fmla="*/ 5437781 h 6857957"/>
              <a:gd name="connsiteX15642" fmla="*/ 2151694 w 4826000"/>
              <a:gd name="connsiteY15642" fmla="*/ 5439051 h 6857957"/>
              <a:gd name="connsiteX15643" fmla="*/ 2152010 w 4826000"/>
              <a:gd name="connsiteY15643" fmla="*/ 5439686 h 6857957"/>
              <a:gd name="connsiteX15644" fmla="*/ 2152959 w 4826000"/>
              <a:gd name="connsiteY15644" fmla="*/ 5440638 h 6857957"/>
              <a:gd name="connsiteX15645" fmla="*/ 2154856 w 4826000"/>
              <a:gd name="connsiteY15645" fmla="*/ 5441908 h 6857957"/>
              <a:gd name="connsiteX15646" fmla="*/ 2157070 w 4826000"/>
              <a:gd name="connsiteY15646" fmla="*/ 5442861 h 6857957"/>
              <a:gd name="connsiteX15647" fmla="*/ 2158968 w 4826000"/>
              <a:gd name="connsiteY15647" fmla="*/ 5444131 h 6857957"/>
              <a:gd name="connsiteX15648" fmla="*/ 2159600 w 4826000"/>
              <a:gd name="connsiteY15648" fmla="*/ 5444766 h 6857957"/>
              <a:gd name="connsiteX15649" fmla="*/ 2160549 w 4826000"/>
              <a:gd name="connsiteY15649" fmla="*/ 5445401 h 6857957"/>
              <a:gd name="connsiteX15650" fmla="*/ 2161182 w 4826000"/>
              <a:gd name="connsiteY15650" fmla="*/ 5446671 h 6857957"/>
              <a:gd name="connsiteX15651" fmla="*/ 2161182 w 4826000"/>
              <a:gd name="connsiteY15651" fmla="*/ 5447623 h 6857957"/>
              <a:gd name="connsiteX15652" fmla="*/ 2161182 w 4826000"/>
              <a:gd name="connsiteY15652" fmla="*/ 5448893 h 6857957"/>
              <a:gd name="connsiteX15653" fmla="*/ 2160549 w 4826000"/>
              <a:gd name="connsiteY15653" fmla="*/ 5450163 h 6857957"/>
              <a:gd name="connsiteX15654" fmla="*/ 2155489 w 4826000"/>
              <a:gd name="connsiteY15654" fmla="*/ 5448893 h 6857957"/>
              <a:gd name="connsiteX15655" fmla="*/ 2149163 w 4826000"/>
              <a:gd name="connsiteY15655" fmla="*/ 5448258 h 6857957"/>
              <a:gd name="connsiteX15656" fmla="*/ 2142205 w 4826000"/>
              <a:gd name="connsiteY15656" fmla="*/ 5447941 h 6857957"/>
              <a:gd name="connsiteX15657" fmla="*/ 2133982 w 4826000"/>
              <a:gd name="connsiteY15657" fmla="*/ 5448258 h 6857957"/>
              <a:gd name="connsiteX15658" fmla="*/ 2135563 w 4826000"/>
              <a:gd name="connsiteY15658" fmla="*/ 5445718 h 6857957"/>
              <a:gd name="connsiteX15659" fmla="*/ 2137146 w 4826000"/>
              <a:gd name="connsiteY15659" fmla="*/ 5444131 h 6857957"/>
              <a:gd name="connsiteX15660" fmla="*/ 2139675 w 4826000"/>
              <a:gd name="connsiteY15660" fmla="*/ 5442226 h 6857957"/>
              <a:gd name="connsiteX15661" fmla="*/ 2141889 w 4826000"/>
              <a:gd name="connsiteY15661" fmla="*/ 5440638 h 6857957"/>
              <a:gd name="connsiteX15662" fmla="*/ 2146949 w 4826000"/>
              <a:gd name="connsiteY15662" fmla="*/ 5437463 h 6857957"/>
              <a:gd name="connsiteX15663" fmla="*/ 2149163 w 4826000"/>
              <a:gd name="connsiteY15663" fmla="*/ 5435558 h 6857957"/>
              <a:gd name="connsiteX15664" fmla="*/ 2151061 w 4826000"/>
              <a:gd name="connsiteY15664" fmla="*/ 5433971 h 6857957"/>
              <a:gd name="connsiteX15665" fmla="*/ 2151061 w 4826000"/>
              <a:gd name="connsiteY15665" fmla="*/ 5433018 h 6857957"/>
              <a:gd name="connsiteX15666" fmla="*/ 2150746 w 4826000"/>
              <a:gd name="connsiteY15666" fmla="*/ 5432066 h 6857957"/>
              <a:gd name="connsiteX15667" fmla="*/ 2149796 w 4826000"/>
              <a:gd name="connsiteY15667" fmla="*/ 5431113 h 6857957"/>
              <a:gd name="connsiteX15668" fmla="*/ 2148531 w 4826000"/>
              <a:gd name="connsiteY15668" fmla="*/ 5430478 h 6857957"/>
              <a:gd name="connsiteX15669" fmla="*/ 2145684 w 4826000"/>
              <a:gd name="connsiteY15669" fmla="*/ 5429843 h 6857957"/>
              <a:gd name="connsiteX15670" fmla="*/ 2141889 w 4826000"/>
              <a:gd name="connsiteY15670" fmla="*/ 5429526 h 6857957"/>
              <a:gd name="connsiteX15671" fmla="*/ 2137777 w 4826000"/>
              <a:gd name="connsiteY15671" fmla="*/ 5429208 h 6857957"/>
              <a:gd name="connsiteX15672" fmla="*/ 2134616 w 4826000"/>
              <a:gd name="connsiteY15672" fmla="*/ 5428573 h 6857957"/>
              <a:gd name="connsiteX15673" fmla="*/ 2133033 w 4826000"/>
              <a:gd name="connsiteY15673" fmla="*/ 5428256 h 6857957"/>
              <a:gd name="connsiteX15674" fmla="*/ 2132084 w 4826000"/>
              <a:gd name="connsiteY15674" fmla="*/ 5427938 h 6857957"/>
              <a:gd name="connsiteX15675" fmla="*/ 2131135 w 4826000"/>
              <a:gd name="connsiteY15675" fmla="*/ 5427303 h 6857957"/>
              <a:gd name="connsiteX15676" fmla="*/ 2130503 w 4826000"/>
              <a:gd name="connsiteY15676" fmla="*/ 5426351 h 6857957"/>
              <a:gd name="connsiteX15677" fmla="*/ 2126076 w 4826000"/>
              <a:gd name="connsiteY15677" fmla="*/ 5429526 h 6857957"/>
              <a:gd name="connsiteX15678" fmla="*/ 2120698 w 4826000"/>
              <a:gd name="connsiteY15678" fmla="*/ 5433018 h 6857957"/>
              <a:gd name="connsiteX15679" fmla="*/ 2114689 w 4826000"/>
              <a:gd name="connsiteY15679" fmla="*/ 5435876 h 6857957"/>
              <a:gd name="connsiteX15680" fmla="*/ 2107416 w 4826000"/>
              <a:gd name="connsiteY15680" fmla="*/ 5438098 h 6857957"/>
              <a:gd name="connsiteX15681" fmla="*/ 2099508 w 4826000"/>
              <a:gd name="connsiteY15681" fmla="*/ 5440638 h 6857957"/>
              <a:gd name="connsiteX15682" fmla="*/ 2090336 w 4826000"/>
              <a:gd name="connsiteY15682" fmla="*/ 5442226 h 6857957"/>
              <a:gd name="connsiteX15683" fmla="*/ 2080215 w 4826000"/>
              <a:gd name="connsiteY15683" fmla="*/ 5443496 h 6857957"/>
              <a:gd name="connsiteX15684" fmla="*/ 2068513 w 4826000"/>
              <a:gd name="connsiteY15684" fmla="*/ 5444448 h 6857957"/>
              <a:gd name="connsiteX15685" fmla="*/ 2077368 w 4826000"/>
              <a:gd name="connsiteY15685" fmla="*/ 5442226 h 6857957"/>
              <a:gd name="connsiteX15686" fmla="*/ 2083694 w 4826000"/>
              <a:gd name="connsiteY15686" fmla="*/ 5440003 h 6857957"/>
              <a:gd name="connsiteX15687" fmla="*/ 2085908 w 4826000"/>
              <a:gd name="connsiteY15687" fmla="*/ 5438416 h 6857957"/>
              <a:gd name="connsiteX15688" fmla="*/ 2087806 w 4826000"/>
              <a:gd name="connsiteY15688" fmla="*/ 5437463 h 6857957"/>
              <a:gd name="connsiteX15689" fmla="*/ 2088754 w 4826000"/>
              <a:gd name="connsiteY15689" fmla="*/ 5436193 h 6857957"/>
              <a:gd name="connsiteX15690" fmla="*/ 2089071 w 4826000"/>
              <a:gd name="connsiteY15690" fmla="*/ 5435241 h 6857957"/>
              <a:gd name="connsiteX15691" fmla="*/ 2089071 w 4826000"/>
              <a:gd name="connsiteY15691" fmla="*/ 5434288 h 6857957"/>
              <a:gd name="connsiteX15692" fmla="*/ 2088438 w 4826000"/>
              <a:gd name="connsiteY15692" fmla="*/ 5433018 h 6857957"/>
              <a:gd name="connsiteX15693" fmla="*/ 2087173 w 4826000"/>
              <a:gd name="connsiteY15693" fmla="*/ 5431748 h 6857957"/>
              <a:gd name="connsiteX15694" fmla="*/ 2084959 w 4826000"/>
              <a:gd name="connsiteY15694" fmla="*/ 5430478 h 6857957"/>
              <a:gd name="connsiteX15695" fmla="*/ 2082745 w 4826000"/>
              <a:gd name="connsiteY15695" fmla="*/ 5429208 h 6857957"/>
              <a:gd name="connsiteX15696" fmla="*/ 2079899 w 4826000"/>
              <a:gd name="connsiteY15696" fmla="*/ 5427938 h 6857957"/>
              <a:gd name="connsiteX15697" fmla="*/ 2071676 w 4826000"/>
              <a:gd name="connsiteY15697" fmla="*/ 5425398 h 6857957"/>
              <a:gd name="connsiteX15698" fmla="*/ 2080215 w 4826000"/>
              <a:gd name="connsiteY15698" fmla="*/ 5423811 h 6857957"/>
              <a:gd name="connsiteX15699" fmla="*/ 2087173 w 4826000"/>
              <a:gd name="connsiteY15699" fmla="*/ 5421906 h 6857957"/>
              <a:gd name="connsiteX15700" fmla="*/ 2089703 w 4826000"/>
              <a:gd name="connsiteY15700" fmla="*/ 5420953 h 6857957"/>
              <a:gd name="connsiteX15701" fmla="*/ 2092233 w 4826000"/>
              <a:gd name="connsiteY15701" fmla="*/ 5420001 h 6857957"/>
              <a:gd name="connsiteX15702" fmla="*/ 2094447 w 4826000"/>
              <a:gd name="connsiteY15702" fmla="*/ 5418731 h 6857957"/>
              <a:gd name="connsiteX15703" fmla="*/ 2096346 w 4826000"/>
              <a:gd name="connsiteY15703" fmla="*/ 5417778 h 6857957"/>
              <a:gd name="connsiteX15704" fmla="*/ 2097926 w 4826000"/>
              <a:gd name="connsiteY15704" fmla="*/ 5416191 h 6857957"/>
              <a:gd name="connsiteX15705" fmla="*/ 2099508 w 4826000"/>
              <a:gd name="connsiteY15705" fmla="*/ 5414603 h 6857957"/>
              <a:gd name="connsiteX15706" fmla="*/ 2100457 w 4826000"/>
              <a:gd name="connsiteY15706" fmla="*/ 5413333 h 6857957"/>
              <a:gd name="connsiteX15707" fmla="*/ 2101722 w 4826000"/>
              <a:gd name="connsiteY15707" fmla="*/ 5411746 h 6857957"/>
              <a:gd name="connsiteX15708" fmla="*/ 2102987 w 4826000"/>
              <a:gd name="connsiteY15708" fmla="*/ 5408571 h 6857957"/>
              <a:gd name="connsiteX15709" fmla="*/ 2103619 w 4826000"/>
              <a:gd name="connsiteY15709" fmla="*/ 5405396 h 6857957"/>
              <a:gd name="connsiteX15710" fmla="*/ 2103936 w 4826000"/>
              <a:gd name="connsiteY15710" fmla="*/ 5402221 h 6857957"/>
              <a:gd name="connsiteX15711" fmla="*/ 2103936 w 4826000"/>
              <a:gd name="connsiteY15711" fmla="*/ 5398728 h 6857957"/>
              <a:gd name="connsiteX15712" fmla="*/ 2102987 w 4826000"/>
              <a:gd name="connsiteY15712" fmla="*/ 5392061 h 6857957"/>
              <a:gd name="connsiteX15713" fmla="*/ 2102671 w 4826000"/>
              <a:gd name="connsiteY15713" fmla="*/ 5388886 h 6857957"/>
              <a:gd name="connsiteX15714" fmla="*/ 2102671 w 4826000"/>
              <a:gd name="connsiteY15714" fmla="*/ 5385711 h 6857957"/>
              <a:gd name="connsiteX15715" fmla="*/ 2102987 w 4826000"/>
              <a:gd name="connsiteY15715" fmla="*/ 5383171 h 6857957"/>
              <a:gd name="connsiteX15716" fmla="*/ 2103619 w 4826000"/>
              <a:gd name="connsiteY15716" fmla="*/ 5380631 h 6857957"/>
              <a:gd name="connsiteX15717" fmla="*/ 2107098 w 4826000"/>
              <a:gd name="connsiteY15717" fmla="*/ 5380313 h 6857957"/>
              <a:gd name="connsiteX15718" fmla="*/ 2110261 w 4826000"/>
              <a:gd name="connsiteY15718" fmla="*/ 5380313 h 6857957"/>
              <a:gd name="connsiteX15719" fmla="*/ 2112476 w 4826000"/>
              <a:gd name="connsiteY15719" fmla="*/ 5380631 h 6857957"/>
              <a:gd name="connsiteX15720" fmla="*/ 2114057 w 4826000"/>
              <a:gd name="connsiteY15720" fmla="*/ 5381266 h 6857957"/>
              <a:gd name="connsiteX15721" fmla="*/ 2115322 w 4826000"/>
              <a:gd name="connsiteY15721" fmla="*/ 5382218 h 6857957"/>
              <a:gd name="connsiteX15722" fmla="*/ 2116587 w 4826000"/>
              <a:gd name="connsiteY15722" fmla="*/ 5383171 h 6857957"/>
              <a:gd name="connsiteX15723" fmla="*/ 2117219 w 4826000"/>
              <a:gd name="connsiteY15723" fmla="*/ 5384123 h 6857957"/>
              <a:gd name="connsiteX15724" fmla="*/ 2117536 w 4826000"/>
              <a:gd name="connsiteY15724" fmla="*/ 5385393 h 6857957"/>
              <a:gd name="connsiteX15725" fmla="*/ 2120698 w 4826000"/>
              <a:gd name="connsiteY15725" fmla="*/ 5384441 h 6857957"/>
              <a:gd name="connsiteX15726" fmla="*/ 2123229 w 4826000"/>
              <a:gd name="connsiteY15726" fmla="*/ 5383488 h 6857957"/>
              <a:gd name="connsiteX15727" fmla="*/ 2125759 w 4826000"/>
              <a:gd name="connsiteY15727" fmla="*/ 5382536 h 6857957"/>
              <a:gd name="connsiteX15728" fmla="*/ 2127341 w 4826000"/>
              <a:gd name="connsiteY15728" fmla="*/ 5381583 h 6857957"/>
              <a:gd name="connsiteX15729" fmla="*/ 2128289 w 4826000"/>
              <a:gd name="connsiteY15729" fmla="*/ 5380313 h 6857957"/>
              <a:gd name="connsiteX15730" fmla="*/ 2128922 w 4826000"/>
              <a:gd name="connsiteY15730" fmla="*/ 5379043 h 6857957"/>
              <a:gd name="connsiteX15731" fmla="*/ 2129238 w 4826000"/>
              <a:gd name="connsiteY15731" fmla="*/ 5378091 h 6857957"/>
              <a:gd name="connsiteX15732" fmla="*/ 2129238 w 4826000"/>
              <a:gd name="connsiteY15732" fmla="*/ 5376821 h 6857957"/>
              <a:gd name="connsiteX15733" fmla="*/ 2128605 w 4826000"/>
              <a:gd name="connsiteY15733" fmla="*/ 5375551 h 6857957"/>
              <a:gd name="connsiteX15734" fmla="*/ 2127973 w 4826000"/>
              <a:gd name="connsiteY15734" fmla="*/ 5374598 h 6857957"/>
              <a:gd name="connsiteX15735" fmla="*/ 2125759 w 4826000"/>
              <a:gd name="connsiteY15735" fmla="*/ 5372058 h 6857957"/>
              <a:gd name="connsiteX15736" fmla="*/ 2122912 w 4826000"/>
              <a:gd name="connsiteY15736" fmla="*/ 5369518 h 6857957"/>
              <a:gd name="connsiteX15737" fmla="*/ 2119751 w 4826000"/>
              <a:gd name="connsiteY15737" fmla="*/ 5367296 h 6857957"/>
              <a:gd name="connsiteX15738" fmla="*/ 2113108 w 4826000"/>
              <a:gd name="connsiteY15738" fmla="*/ 5362533 h 6857957"/>
              <a:gd name="connsiteX15739" fmla="*/ 2110894 w 4826000"/>
              <a:gd name="connsiteY15739" fmla="*/ 5360311 h 6857957"/>
              <a:gd name="connsiteX15740" fmla="*/ 2109946 w 4826000"/>
              <a:gd name="connsiteY15740" fmla="*/ 5359041 h 6857957"/>
              <a:gd name="connsiteX15741" fmla="*/ 2109312 w 4826000"/>
              <a:gd name="connsiteY15741" fmla="*/ 5358088 h 6857957"/>
              <a:gd name="connsiteX15742" fmla="*/ 2108996 w 4826000"/>
              <a:gd name="connsiteY15742" fmla="*/ 5356501 h 6857957"/>
              <a:gd name="connsiteX15743" fmla="*/ 2108996 w 4826000"/>
              <a:gd name="connsiteY15743" fmla="*/ 5355548 h 6857957"/>
              <a:gd name="connsiteX15744" fmla="*/ 2109312 w 4826000"/>
              <a:gd name="connsiteY15744" fmla="*/ 5354596 h 6857957"/>
              <a:gd name="connsiteX15745" fmla="*/ 2109946 w 4826000"/>
              <a:gd name="connsiteY15745" fmla="*/ 5353643 h 6857957"/>
              <a:gd name="connsiteX15746" fmla="*/ 2111211 w 4826000"/>
              <a:gd name="connsiteY15746" fmla="*/ 5352691 h 6857957"/>
              <a:gd name="connsiteX15747" fmla="*/ 2112791 w 4826000"/>
              <a:gd name="connsiteY15747" fmla="*/ 5351738 h 6857957"/>
              <a:gd name="connsiteX15748" fmla="*/ 2115006 w 4826000"/>
              <a:gd name="connsiteY15748" fmla="*/ 5350786 h 6857957"/>
              <a:gd name="connsiteX15749" fmla="*/ 801036 w 4826000"/>
              <a:gd name="connsiteY15749" fmla="*/ 5345071 h 6857957"/>
              <a:gd name="connsiteX15750" fmla="*/ 802927 w 4826000"/>
              <a:gd name="connsiteY15750" fmla="*/ 5346336 h 6857957"/>
              <a:gd name="connsiteX15751" fmla="*/ 805135 w 4826000"/>
              <a:gd name="connsiteY15751" fmla="*/ 5347600 h 6857957"/>
              <a:gd name="connsiteX15752" fmla="*/ 807028 w 4826000"/>
              <a:gd name="connsiteY15752" fmla="*/ 5348233 h 6857957"/>
              <a:gd name="connsiteX15753" fmla="*/ 808919 w 4826000"/>
              <a:gd name="connsiteY15753" fmla="*/ 5348549 h 6857957"/>
              <a:gd name="connsiteX15754" fmla="*/ 813018 w 4826000"/>
              <a:gd name="connsiteY15754" fmla="*/ 5349181 h 6857957"/>
              <a:gd name="connsiteX15755" fmla="*/ 816486 w 4826000"/>
              <a:gd name="connsiteY15755" fmla="*/ 5348865 h 6857957"/>
              <a:gd name="connsiteX15756" fmla="*/ 820586 w 4826000"/>
              <a:gd name="connsiteY15756" fmla="*/ 5348865 h 6857957"/>
              <a:gd name="connsiteX15757" fmla="*/ 824685 w 4826000"/>
              <a:gd name="connsiteY15757" fmla="*/ 5348549 h 6857957"/>
              <a:gd name="connsiteX15758" fmla="*/ 829415 w 4826000"/>
              <a:gd name="connsiteY15758" fmla="*/ 5348865 h 6857957"/>
              <a:gd name="connsiteX15759" fmla="*/ 831622 w 4826000"/>
              <a:gd name="connsiteY15759" fmla="*/ 5349181 h 6857957"/>
              <a:gd name="connsiteX15760" fmla="*/ 834145 w 4826000"/>
              <a:gd name="connsiteY15760" fmla="*/ 5349497 h 6857957"/>
              <a:gd name="connsiteX15761" fmla="*/ 831938 w 4826000"/>
              <a:gd name="connsiteY15761" fmla="*/ 5351394 h 6857957"/>
              <a:gd name="connsiteX15762" fmla="*/ 830361 w 4826000"/>
              <a:gd name="connsiteY15762" fmla="*/ 5352658 h 6857957"/>
              <a:gd name="connsiteX15763" fmla="*/ 829731 w 4826000"/>
              <a:gd name="connsiteY15763" fmla="*/ 5353923 h 6857957"/>
              <a:gd name="connsiteX15764" fmla="*/ 829731 w 4826000"/>
              <a:gd name="connsiteY15764" fmla="*/ 5355187 h 6857957"/>
              <a:gd name="connsiteX15765" fmla="*/ 830361 w 4826000"/>
              <a:gd name="connsiteY15765" fmla="*/ 5356452 h 6857957"/>
              <a:gd name="connsiteX15766" fmla="*/ 831307 w 4826000"/>
              <a:gd name="connsiteY15766" fmla="*/ 5358349 h 6857957"/>
              <a:gd name="connsiteX15767" fmla="*/ 834776 w 4826000"/>
              <a:gd name="connsiteY15767" fmla="*/ 5360878 h 6857957"/>
              <a:gd name="connsiteX15768" fmla="*/ 838244 w 4826000"/>
              <a:gd name="connsiteY15768" fmla="*/ 5363723 h 6857957"/>
              <a:gd name="connsiteX15769" fmla="*/ 841713 w 4826000"/>
              <a:gd name="connsiteY15769" fmla="*/ 5366884 h 6857957"/>
              <a:gd name="connsiteX15770" fmla="*/ 843289 w 4826000"/>
              <a:gd name="connsiteY15770" fmla="*/ 5368465 h 6857957"/>
              <a:gd name="connsiteX15771" fmla="*/ 844235 w 4826000"/>
              <a:gd name="connsiteY15771" fmla="*/ 5370045 h 6857957"/>
              <a:gd name="connsiteX15772" fmla="*/ 844551 w 4826000"/>
              <a:gd name="connsiteY15772" fmla="*/ 5371942 h 6857957"/>
              <a:gd name="connsiteX15773" fmla="*/ 844551 w 4826000"/>
              <a:gd name="connsiteY15773" fmla="*/ 5374155 h 6857957"/>
              <a:gd name="connsiteX15774" fmla="*/ 840452 w 4826000"/>
              <a:gd name="connsiteY15774" fmla="*/ 5375103 h 6857957"/>
              <a:gd name="connsiteX15775" fmla="*/ 836352 w 4826000"/>
              <a:gd name="connsiteY15775" fmla="*/ 5376684 h 6857957"/>
              <a:gd name="connsiteX15776" fmla="*/ 833830 w 4826000"/>
              <a:gd name="connsiteY15776" fmla="*/ 5378581 h 6857957"/>
              <a:gd name="connsiteX15777" fmla="*/ 831307 w 4826000"/>
              <a:gd name="connsiteY15777" fmla="*/ 5381110 h 6857957"/>
              <a:gd name="connsiteX15778" fmla="*/ 830046 w 4826000"/>
              <a:gd name="connsiteY15778" fmla="*/ 5383322 h 6857957"/>
              <a:gd name="connsiteX15779" fmla="*/ 829100 w 4826000"/>
              <a:gd name="connsiteY15779" fmla="*/ 5385851 h 6857957"/>
              <a:gd name="connsiteX15780" fmla="*/ 828784 w 4826000"/>
              <a:gd name="connsiteY15780" fmla="*/ 5389013 h 6857957"/>
              <a:gd name="connsiteX15781" fmla="*/ 829100 w 4826000"/>
              <a:gd name="connsiteY15781" fmla="*/ 5391542 h 6857957"/>
              <a:gd name="connsiteX15782" fmla="*/ 829731 w 4826000"/>
              <a:gd name="connsiteY15782" fmla="*/ 5394703 h 6857957"/>
              <a:gd name="connsiteX15783" fmla="*/ 830992 w 4826000"/>
              <a:gd name="connsiteY15783" fmla="*/ 5397232 h 6857957"/>
              <a:gd name="connsiteX15784" fmla="*/ 832253 w 4826000"/>
              <a:gd name="connsiteY15784" fmla="*/ 5399761 h 6857957"/>
              <a:gd name="connsiteX15785" fmla="*/ 834460 w 4826000"/>
              <a:gd name="connsiteY15785" fmla="*/ 5401974 h 6857957"/>
              <a:gd name="connsiteX15786" fmla="*/ 836352 w 4826000"/>
              <a:gd name="connsiteY15786" fmla="*/ 5403871 h 6857957"/>
              <a:gd name="connsiteX15787" fmla="*/ 838560 w 4826000"/>
              <a:gd name="connsiteY15787" fmla="*/ 5405451 h 6857957"/>
              <a:gd name="connsiteX15788" fmla="*/ 841082 w 4826000"/>
              <a:gd name="connsiteY15788" fmla="*/ 5406400 h 6857957"/>
              <a:gd name="connsiteX15789" fmla="*/ 843605 w 4826000"/>
              <a:gd name="connsiteY15789" fmla="*/ 5406716 h 6857957"/>
              <a:gd name="connsiteX15790" fmla="*/ 843605 w 4826000"/>
              <a:gd name="connsiteY15790" fmla="*/ 5407664 h 6857957"/>
              <a:gd name="connsiteX15791" fmla="*/ 843605 w 4826000"/>
              <a:gd name="connsiteY15791" fmla="*/ 5408296 h 6857957"/>
              <a:gd name="connsiteX15792" fmla="*/ 842974 w 4826000"/>
              <a:gd name="connsiteY15792" fmla="*/ 5409877 h 6857957"/>
              <a:gd name="connsiteX15793" fmla="*/ 842028 w 4826000"/>
              <a:gd name="connsiteY15793" fmla="*/ 5411141 h 6857957"/>
              <a:gd name="connsiteX15794" fmla="*/ 841082 w 4826000"/>
              <a:gd name="connsiteY15794" fmla="*/ 5412406 h 6857957"/>
              <a:gd name="connsiteX15795" fmla="*/ 839505 w 4826000"/>
              <a:gd name="connsiteY15795" fmla="*/ 5413354 h 6857957"/>
              <a:gd name="connsiteX15796" fmla="*/ 838560 w 4826000"/>
              <a:gd name="connsiteY15796" fmla="*/ 5414619 h 6857957"/>
              <a:gd name="connsiteX15797" fmla="*/ 838244 w 4826000"/>
              <a:gd name="connsiteY15797" fmla="*/ 5415883 h 6857957"/>
              <a:gd name="connsiteX15798" fmla="*/ 838244 w 4826000"/>
              <a:gd name="connsiteY15798" fmla="*/ 5417148 h 6857957"/>
              <a:gd name="connsiteX15799" fmla="*/ 838560 w 4826000"/>
              <a:gd name="connsiteY15799" fmla="*/ 5418096 h 6857957"/>
              <a:gd name="connsiteX15800" fmla="*/ 835723 w 4826000"/>
              <a:gd name="connsiteY15800" fmla="*/ 5416516 h 6857957"/>
              <a:gd name="connsiteX15801" fmla="*/ 832884 w 4826000"/>
              <a:gd name="connsiteY15801" fmla="*/ 5414619 h 6857957"/>
              <a:gd name="connsiteX15802" fmla="*/ 830361 w 4826000"/>
              <a:gd name="connsiteY15802" fmla="*/ 5413038 h 6857957"/>
              <a:gd name="connsiteX15803" fmla="*/ 828154 w 4826000"/>
              <a:gd name="connsiteY15803" fmla="*/ 5411458 h 6857957"/>
              <a:gd name="connsiteX15804" fmla="*/ 826263 w 4826000"/>
              <a:gd name="connsiteY15804" fmla="*/ 5409877 h 6857957"/>
              <a:gd name="connsiteX15805" fmla="*/ 824370 w 4826000"/>
              <a:gd name="connsiteY15805" fmla="*/ 5407980 h 6857957"/>
              <a:gd name="connsiteX15806" fmla="*/ 823108 w 4826000"/>
              <a:gd name="connsiteY15806" fmla="*/ 5406083 h 6857957"/>
              <a:gd name="connsiteX15807" fmla="*/ 821847 w 4826000"/>
              <a:gd name="connsiteY15807" fmla="*/ 5404187 h 6857957"/>
              <a:gd name="connsiteX15808" fmla="*/ 820901 w 4826000"/>
              <a:gd name="connsiteY15808" fmla="*/ 5402290 h 6857957"/>
              <a:gd name="connsiteX15809" fmla="*/ 819955 w 4826000"/>
              <a:gd name="connsiteY15809" fmla="*/ 5400077 h 6857957"/>
              <a:gd name="connsiteX15810" fmla="*/ 819010 w 4826000"/>
              <a:gd name="connsiteY15810" fmla="*/ 5396284 h 6857957"/>
              <a:gd name="connsiteX15811" fmla="*/ 818378 w 4826000"/>
              <a:gd name="connsiteY15811" fmla="*/ 5391858 h 6857957"/>
              <a:gd name="connsiteX15812" fmla="*/ 818378 w 4826000"/>
              <a:gd name="connsiteY15812" fmla="*/ 5387748 h 6857957"/>
              <a:gd name="connsiteX15813" fmla="*/ 818694 w 4826000"/>
              <a:gd name="connsiteY15813" fmla="*/ 5383639 h 6857957"/>
              <a:gd name="connsiteX15814" fmla="*/ 819324 w 4826000"/>
              <a:gd name="connsiteY15814" fmla="*/ 5379213 h 6857957"/>
              <a:gd name="connsiteX15815" fmla="*/ 820901 w 4826000"/>
              <a:gd name="connsiteY15815" fmla="*/ 5370677 h 6857957"/>
              <a:gd name="connsiteX15816" fmla="*/ 821847 w 4826000"/>
              <a:gd name="connsiteY15816" fmla="*/ 5366884 h 6857957"/>
              <a:gd name="connsiteX15817" fmla="*/ 822162 w 4826000"/>
              <a:gd name="connsiteY15817" fmla="*/ 5362774 h 6857957"/>
              <a:gd name="connsiteX15818" fmla="*/ 822478 w 4826000"/>
              <a:gd name="connsiteY15818" fmla="*/ 5359297 h 6857957"/>
              <a:gd name="connsiteX15819" fmla="*/ 822162 w 4826000"/>
              <a:gd name="connsiteY15819" fmla="*/ 5355503 h 6857957"/>
              <a:gd name="connsiteX15820" fmla="*/ 818378 w 4826000"/>
              <a:gd name="connsiteY15820" fmla="*/ 5356768 h 6857957"/>
              <a:gd name="connsiteX15821" fmla="*/ 814910 w 4826000"/>
              <a:gd name="connsiteY15821" fmla="*/ 5358349 h 6857957"/>
              <a:gd name="connsiteX15822" fmla="*/ 811757 w 4826000"/>
              <a:gd name="connsiteY15822" fmla="*/ 5358981 h 6857957"/>
              <a:gd name="connsiteX15823" fmla="*/ 808919 w 4826000"/>
              <a:gd name="connsiteY15823" fmla="*/ 5359297 h 6857957"/>
              <a:gd name="connsiteX15824" fmla="*/ 806396 w 4826000"/>
              <a:gd name="connsiteY15824" fmla="*/ 5359613 h 6857957"/>
              <a:gd name="connsiteX15825" fmla="*/ 804504 w 4826000"/>
              <a:gd name="connsiteY15825" fmla="*/ 5359297 h 6857957"/>
              <a:gd name="connsiteX15826" fmla="*/ 802297 w 4826000"/>
              <a:gd name="connsiteY15826" fmla="*/ 5358665 h 6857957"/>
              <a:gd name="connsiteX15827" fmla="*/ 801036 w 4826000"/>
              <a:gd name="connsiteY15827" fmla="*/ 5358032 h 6857957"/>
              <a:gd name="connsiteX15828" fmla="*/ 799774 w 4826000"/>
              <a:gd name="connsiteY15828" fmla="*/ 5356768 h 6857957"/>
              <a:gd name="connsiteX15829" fmla="*/ 799143 w 4826000"/>
              <a:gd name="connsiteY15829" fmla="*/ 5355503 h 6857957"/>
              <a:gd name="connsiteX15830" fmla="*/ 798513 w 4826000"/>
              <a:gd name="connsiteY15830" fmla="*/ 5354239 h 6857957"/>
              <a:gd name="connsiteX15831" fmla="*/ 798513 w 4826000"/>
              <a:gd name="connsiteY15831" fmla="*/ 5352658 h 6857957"/>
              <a:gd name="connsiteX15832" fmla="*/ 798513 w 4826000"/>
              <a:gd name="connsiteY15832" fmla="*/ 5351078 h 6857957"/>
              <a:gd name="connsiteX15833" fmla="*/ 799143 w 4826000"/>
              <a:gd name="connsiteY15833" fmla="*/ 5348865 h 6857957"/>
              <a:gd name="connsiteX15834" fmla="*/ 799774 w 4826000"/>
              <a:gd name="connsiteY15834" fmla="*/ 5346968 h 6857957"/>
              <a:gd name="connsiteX15835" fmla="*/ 2061210 w 4826000"/>
              <a:gd name="connsiteY15835" fmla="*/ 5340308 h 6857957"/>
              <a:gd name="connsiteX15836" fmla="*/ 2063433 w 4826000"/>
              <a:gd name="connsiteY15836" fmla="*/ 5340637 h 6857957"/>
              <a:gd name="connsiteX15837" fmla="*/ 2066925 w 4826000"/>
              <a:gd name="connsiteY15837" fmla="*/ 5341622 h 6857957"/>
              <a:gd name="connsiteX15838" fmla="*/ 2070418 w 4826000"/>
              <a:gd name="connsiteY15838" fmla="*/ 5342279 h 6857957"/>
              <a:gd name="connsiteX15839" fmla="*/ 2074863 w 4826000"/>
              <a:gd name="connsiteY15839" fmla="*/ 5343264 h 6857957"/>
              <a:gd name="connsiteX15840" fmla="*/ 2077085 w 4826000"/>
              <a:gd name="connsiteY15840" fmla="*/ 5343593 h 6857957"/>
              <a:gd name="connsiteX15841" fmla="*/ 2079625 w 4826000"/>
              <a:gd name="connsiteY15841" fmla="*/ 5343593 h 6857957"/>
              <a:gd name="connsiteX15842" fmla="*/ 2082165 w 4826000"/>
              <a:gd name="connsiteY15842" fmla="*/ 5343264 h 6857957"/>
              <a:gd name="connsiteX15843" fmla="*/ 2084705 w 4826000"/>
              <a:gd name="connsiteY15843" fmla="*/ 5342279 h 6857957"/>
              <a:gd name="connsiteX15844" fmla="*/ 2082800 w 4826000"/>
              <a:gd name="connsiteY15844" fmla="*/ 5343593 h 6857957"/>
              <a:gd name="connsiteX15845" fmla="*/ 2081530 w 4826000"/>
              <a:gd name="connsiteY15845" fmla="*/ 5344578 h 6857957"/>
              <a:gd name="connsiteX15846" fmla="*/ 2080578 w 4826000"/>
              <a:gd name="connsiteY15846" fmla="*/ 5345563 h 6857957"/>
              <a:gd name="connsiteX15847" fmla="*/ 2079625 w 4826000"/>
              <a:gd name="connsiteY15847" fmla="*/ 5346549 h 6857957"/>
              <a:gd name="connsiteX15848" fmla="*/ 2079625 w 4826000"/>
              <a:gd name="connsiteY15848" fmla="*/ 5347534 h 6857957"/>
              <a:gd name="connsiteX15849" fmla="*/ 2079625 w 4826000"/>
              <a:gd name="connsiteY15849" fmla="*/ 5348519 h 6857957"/>
              <a:gd name="connsiteX15850" fmla="*/ 2080260 w 4826000"/>
              <a:gd name="connsiteY15850" fmla="*/ 5349505 h 6857957"/>
              <a:gd name="connsiteX15851" fmla="*/ 2080896 w 4826000"/>
              <a:gd name="connsiteY15851" fmla="*/ 5350819 h 6857957"/>
              <a:gd name="connsiteX15852" fmla="*/ 2082483 w 4826000"/>
              <a:gd name="connsiteY15852" fmla="*/ 5352789 h 6857957"/>
              <a:gd name="connsiteX15853" fmla="*/ 2084070 w 4826000"/>
              <a:gd name="connsiteY15853" fmla="*/ 5354760 h 6857957"/>
              <a:gd name="connsiteX15854" fmla="*/ 2085975 w 4826000"/>
              <a:gd name="connsiteY15854" fmla="*/ 5356731 h 6857957"/>
              <a:gd name="connsiteX15855" fmla="*/ 2087564 w 4826000"/>
              <a:gd name="connsiteY15855" fmla="*/ 5359358 h 6857957"/>
              <a:gd name="connsiteX15856" fmla="*/ 2082165 w 4826000"/>
              <a:gd name="connsiteY15856" fmla="*/ 5359358 h 6857957"/>
              <a:gd name="connsiteX15857" fmla="*/ 2077720 w 4826000"/>
              <a:gd name="connsiteY15857" fmla="*/ 5359030 h 6857957"/>
              <a:gd name="connsiteX15858" fmla="*/ 2074545 w 4826000"/>
              <a:gd name="connsiteY15858" fmla="*/ 5358701 h 6857957"/>
              <a:gd name="connsiteX15859" fmla="*/ 2072323 w 4826000"/>
              <a:gd name="connsiteY15859" fmla="*/ 5357716 h 6857957"/>
              <a:gd name="connsiteX15860" fmla="*/ 2070736 w 4826000"/>
              <a:gd name="connsiteY15860" fmla="*/ 5357059 h 6857957"/>
              <a:gd name="connsiteX15861" fmla="*/ 2070100 w 4826000"/>
              <a:gd name="connsiteY15861" fmla="*/ 5356074 h 6857957"/>
              <a:gd name="connsiteX15862" fmla="*/ 2069465 w 4826000"/>
              <a:gd name="connsiteY15862" fmla="*/ 5354760 h 6857957"/>
              <a:gd name="connsiteX15863" fmla="*/ 2069465 w 4826000"/>
              <a:gd name="connsiteY15863" fmla="*/ 5353446 h 6857957"/>
              <a:gd name="connsiteX15864" fmla="*/ 2069465 w 4826000"/>
              <a:gd name="connsiteY15864" fmla="*/ 5351147 h 6857957"/>
              <a:gd name="connsiteX15865" fmla="*/ 2069148 w 4826000"/>
              <a:gd name="connsiteY15865" fmla="*/ 5349176 h 6857957"/>
              <a:gd name="connsiteX15866" fmla="*/ 2068513 w 4826000"/>
              <a:gd name="connsiteY15866" fmla="*/ 5347863 h 6857957"/>
              <a:gd name="connsiteX15867" fmla="*/ 2067243 w 4826000"/>
              <a:gd name="connsiteY15867" fmla="*/ 5346549 h 6857957"/>
              <a:gd name="connsiteX15868" fmla="*/ 2065656 w 4826000"/>
              <a:gd name="connsiteY15868" fmla="*/ 5345563 h 6857957"/>
              <a:gd name="connsiteX15869" fmla="*/ 2062798 w 4826000"/>
              <a:gd name="connsiteY15869" fmla="*/ 5344250 h 6857957"/>
              <a:gd name="connsiteX15870" fmla="*/ 2058988 w 4826000"/>
              <a:gd name="connsiteY15870" fmla="*/ 5343264 h 6857957"/>
              <a:gd name="connsiteX15871" fmla="*/ 2059305 w 4826000"/>
              <a:gd name="connsiteY15871" fmla="*/ 5341950 h 6857957"/>
              <a:gd name="connsiteX15872" fmla="*/ 2059623 w 4826000"/>
              <a:gd name="connsiteY15872" fmla="*/ 5340965 h 6857957"/>
              <a:gd name="connsiteX15873" fmla="*/ 2060259 w 4826000"/>
              <a:gd name="connsiteY15873" fmla="*/ 5340637 h 6857957"/>
              <a:gd name="connsiteX15874" fmla="*/ 2174559 w 4826000"/>
              <a:gd name="connsiteY15874" fmla="*/ 5337133 h 6857957"/>
              <a:gd name="connsiteX15875" fmla="*/ 2177416 w 4826000"/>
              <a:gd name="connsiteY15875" fmla="*/ 5337441 h 6857957"/>
              <a:gd name="connsiteX15876" fmla="*/ 2180591 w 4826000"/>
              <a:gd name="connsiteY15876" fmla="*/ 5337748 h 6857957"/>
              <a:gd name="connsiteX15877" fmla="*/ 2182179 w 4826000"/>
              <a:gd name="connsiteY15877" fmla="*/ 5342664 h 6857957"/>
              <a:gd name="connsiteX15878" fmla="*/ 2182496 w 4826000"/>
              <a:gd name="connsiteY15878" fmla="*/ 5345736 h 6857957"/>
              <a:gd name="connsiteX15879" fmla="*/ 2182814 w 4826000"/>
              <a:gd name="connsiteY15879" fmla="*/ 5348195 h 6857957"/>
              <a:gd name="connsiteX15880" fmla="*/ 2182496 w 4826000"/>
              <a:gd name="connsiteY15880" fmla="*/ 5350653 h 6857957"/>
              <a:gd name="connsiteX15881" fmla="*/ 2181861 w 4826000"/>
              <a:gd name="connsiteY15881" fmla="*/ 5352803 h 6857957"/>
              <a:gd name="connsiteX15882" fmla="*/ 2180909 w 4826000"/>
              <a:gd name="connsiteY15882" fmla="*/ 5353725 h 6857957"/>
              <a:gd name="connsiteX15883" fmla="*/ 2179956 w 4826000"/>
              <a:gd name="connsiteY15883" fmla="*/ 5354647 h 6857957"/>
              <a:gd name="connsiteX15884" fmla="*/ 2179005 w 4826000"/>
              <a:gd name="connsiteY15884" fmla="*/ 5355261 h 6857957"/>
              <a:gd name="connsiteX15885" fmla="*/ 2177416 w 4826000"/>
              <a:gd name="connsiteY15885" fmla="*/ 5356183 h 6857957"/>
              <a:gd name="connsiteX15886" fmla="*/ 2173925 w 4826000"/>
              <a:gd name="connsiteY15886" fmla="*/ 5356183 h 6857957"/>
              <a:gd name="connsiteX15887" fmla="*/ 2171066 w 4826000"/>
              <a:gd name="connsiteY15887" fmla="*/ 5356183 h 6857957"/>
              <a:gd name="connsiteX15888" fmla="*/ 2168843 w 4826000"/>
              <a:gd name="connsiteY15888" fmla="*/ 5355876 h 6857957"/>
              <a:gd name="connsiteX15889" fmla="*/ 2166621 w 4826000"/>
              <a:gd name="connsiteY15889" fmla="*/ 5355261 h 6857957"/>
              <a:gd name="connsiteX15890" fmla="*/ 2165033 w 4826000"/>
              <a:gd name="connsiteY15890" fmla="*/ 5354647 h 6857957"/>
              <a:gd name="connsiteX15891" fmla="*/ 2163763 w 4826000"/>
              <a:gd name="connsiteY15891" fmla="*/ 5354032 h 6857957"/>
              <a:gd name="connsiteX15892" fmla="*/ 2162811 w 4826000"/>
              <a:gd name="connsiteY15892" fmla="*/ 5353111 h 6857957"/>
              <a:gd name="connsiteX15893" fmla="*/ 2161858 w 4826000"/>
              <a:gd name="connsiteY15893" fmla="*/ 5352189 h 6857957"/>
              <a:gd name="connsiteX15894" fmla="*/ 2160588 w 4826000"/>
              <a:gd name="connsiteY15894" fmla="*/ 5349731 h 6857957"/>
              <a:gd name="connsiteX15895" fmla="*/ 2159318 w 4826000"/>
              <a:gd name="connsiteY15895" fmla="*/ 5347580 h 6857957"/>
              <a:gd name="connsiteX15896" fmla="*/ 2157731 w 4826000"/>
              <a:gd name="connsiteY15896" fmla="*/ 5345429 h 6857957"/>
              <a:gd name="connsiteX15897" fmla="*/ 2156778 w 4826000"/>
              <a:gd name="connsiteY15897" fmla="*/ 5344507 h 6857957"/>
              <a:gd name="connsiteX15898" fmla="*/ 2155826 w 4826000"/>
              <a:gd name="connsiteY15898" fmla="*/ 5343586 h 6857957"/>
              <a:gd name="connsiteX15899" fmla="*/ 2159318 w 4826000"/>
              <a:gd name="connsiteY15899" fmla="*/ 5343893 h 6857957"/>
              <a:gd name="connsiteX15900" fmla="*/ 2162177 w 4826000"/>
              <a:gd name="connsiteY15900" fmla="*/ 5343893 h 6857957"/>
              <a:gd name="connsiteX15901" fmla="*/ 2164398 w 4826000"/>
              <a:gd name="connsiteY15901" fmla="*/ 5343893 h 6857957"/>
              <a:gd name="connsiteX15902" fmla="*/ 2165668 w 4826000"/>
              <a:gd name="connsiteY15902" fmla="*/ 5343586 h 6857957"/>
              <a:gd name="connsiteX15903" fmla="*/ 2166621 w 4826000"/>
              <a:gd name="connsiteY15903" fmla="*/ 5342664 h 6857957"/>
              <a:gd name="connsiteX15904" fmla="*/ 2167573 w 4826000"/>
              <a:gd name="connsiteY15904" fmla="*/ 5342049 h 6857957"/>
              <a:gd name="connsiteX15905" fmla="*/ 2168526 w 4826000"/>
              <a:gd name="connsiteY15905" fmla="*/ 5340513 h 6857957"/>
              <a:gd name="connsiteX15906" fmla="*/ 2169161 w 4826000"/>
              <a:gd name="connsiteY15906" fmla="*/ 5338977 h 6857957"/>
              <a:gd name="connsiteX15907" fmla="*/ 2169797 w 4826000"/>
              <a:gd name="connsiteY15907" fmla="*/ 5338362 h 6857957"/>
              <a:gd name="connsiteX15908" fmla="*/ 2170749 w 4826000"/>
              <a:gd name="connsiteY15908" fmla="*/ 5337748 h 6857957"/>
              <a:gd name="connsiteX15909" fmla="*/ 2172336 w 4826000"/>
              <a:gd name="connsiteY15909" fmla="*/ 5337441 h 6857957"/>
              <a:gd name="connsiteX15910" fmla="*/ 2350325 w 4826000"/>
              <a:gd name="connsiteY15910" fmla="*/ 5332371 h 6857957"/>
              <a:gd name="connsiteX15911" fmla="*/ 2349350 w 4826000"/>
              <a:gd name="connsiteY15911" fmla="*/ 5334253 h 6857957"/>
              <a:gd name="connsiteX15912" fmla="*/ 2349025 w 4826000"/>
              <a:gd name="connsiteY15912" fmla="*/ 5336448 h 6857957"/>
              <a:gd name="connsiteX15913" fmla="*/ 2349350 w 4826000"/>
              <a:gd name="connsiteY15913" fmla="*/ 5338329 h 6857957"/>
              <a:gd name="connsiteX15914" fmla="*/ 2350325 w 4826000"/>
              <a:gd name="connsiteY15914" fmla="*/ 5340211 h 6857957"/>
              <a:gd name="connsiteX15915" fmla="*/ 2352925 w 4826000"/>
              <a:gd name="connsiteY15915" fmla="*/ 5343660 h 6857957"/>
              <a:gd name="connsiteX15916" fmla="*/ 2355201 w 4826000"/>
              <a:gd name="connsiteY15916" fmla="*/ 5346796 h 6857957"/>
              <a:gd name="connsiteX15917" fmla="*/ 2355850 w 4826000"/>
              <a:gd name="connsiteY15917" fmla="*/ 5348050 h 6857957"/>
              <a:gd name="connsiteX15918" fmla="*/ 2355850 w 4826000"/>
              <a:gd name="connsiteY15918" fmla="*/ 5349932 h 6857957"/>
              <a:gd name="connsiteX15919" fmla="*/ 2355201 w 4826000"/>
              <a:gd name="connsiteY15919" fmla="*/ 5351186 h 6857957"/>
              <a:gd name="connsiteX15920" fmla="*/ 2353575 w 4826000"/>
              <a:gd name="connsiteY15920" fmla="*/ 5352440 h 6857957"/>
              <a:gd name="connsiteX15921" fmla="*/ 2350650 w 4826000"/>
              <a:gd name="connsiteY15921" fmla="*/ 5353695 h 6857957"/>
              <a:gd name="connsiteX15922" fmla="*/ 2347075 w 4826000"/>
              <a:gd name="connsiteY15922" fmla="*/ 5354635 h 6857957"/>
              <a:gd name="connsiteX15923" fmla="*/ 2341550 w 4826000"/>
              <a:gd name="connsiteY15923" fmla="*/ 5355890 h 6857957"/>
              <a:gd name="connsiteX15924" fmla="*/ 2334400 w 4826000"/>
              <a:gd name="connsiteY15924" fmla="*/ 5356831 h 6857957"/>
              <a:gd name="connsiteX15925" fmla="*/ 2334725 w 4826000"/>
              <a:gd name="connsiteY15925" fmla="*/ 5356203 h 6857957"/>
              <a:gd name="connsiteX15926" fmla="*/ 2335700 w 4826000"/>
              <a:gd name="connsiteY15926" fmla="*/ 5355576 h 6857957"/>
              <a:gd name="connsiteX15927" fmla="*/ 2337326 w 4826000"/>
              <a:gd name="connsiteY15927" fmla="*/ 5354949 h 6857957"/>
              <a:gd name="connsiteX15928" fmla="*/ 2338950 w 4826000"/>
              <a:gd name="connsiteY15928" fmla="*/ 5354635 h 6857957"/>
              <a:gd name="connsiteX15929" fmla="*/ 2347400 w 4826000"/>
              <a:gd name="connsiteY15929" fmla="*/ 5354008 h 6857957"/>
              <a:gd name="connsiteX15930" fmla="*/ 2345125 w 4826000"/>
              <a:gd name="connsiteY15930" fmla="*/ 5352440 h 6857957"/>
              <a:gd name="connsiteX15931" fmla="*/ 2342525 w 4826000"/>
              <a:gd name="connsiteY15931" fmla="*/ 5351500 h 6857957"/>
              <a:gd name="connsiteX15932" fmla="*/ 2340575 w 4826000"/>
              <a:gd name="connsiteY15932" fmla="*/ 5351186 h 6857957"/>
              <a:gd name="connsiteX15933" fmla="*/ 2338625 w 4826000"/>
              <a:gd name="connsiteY15933" fmla="*/ 5350872 h 6857957"/>
              <a:gd name="connsiteX15934" fmla="*/ 2337000 w 4826000"/>
              <a:gd name="connsiteY15934" fmla="*/ 5351186 h 6857957"/>
              <a:gd name="connsiteX15935" fmla="*/ 2335050 w 4826000"/>
              <a:gd name="connsiteY15935" fmla="*/ 5351500 h 6857957"/>
              <a:gd name="connsiteX15936" fmla="*/ 2331475 w 4826000"/>
              <a:gd name="connsiteY15936" fmla="*/ 5352754 h 6857957"/>
              <a:gd name="connsiteX15937" fmla="*/ 2327900 w 4826000"/>
              <a:gd name="connsiteY15937" fmla="*/ 5354635 h 6857957"/>
              <a:gd name="connsiteX15938" fmla="*/ 2324325 w 4826000"/>
              <a:gd name="connsiteY15938" fmla="*/ 5356203 h 6857957"/>
              <a:gd name="connsiteX15939" fmla="*/ 2322375 w 4826000"/>
              <a:gd name="connsiteY15939" fmla="*/ 5356831 h 6857957"/>
              <a:gd name="connsiteX15940" fmla="*/ 2319775 w 4826000"/>
              <a:gd name="connsiteY15940" fmla="*/ 5357771 h 6857957"/>
              <a:gd name="connsiteX15941" fmla="*/ 2317175 w 4826000"/>
              <a:gd name="connsiteY15941" fmla="*/ 5357771 h 6857957"/>
              <a:gd name="connsiteX15942" fmla="*/ 2314575 w 4826000"/>
              <a:gd name="connsiteY15942" fmla="*/ 5357771 h 6857957"/>
              <a:gd name="connsiteX15943" fmla="*/ 2315876 w 4826000"/>
              <a:gd name="connsiteY15943" fmla="*/ 5356517 h 6857957"/>
              <a:gd name="connsiteX15944" fmla="*/ 2317500 w 4826000"/>
              <a:gd name="connsiteY15944" fmla="*/ 5355263 h 6857957"/>
              <a:gd name="connsiteX15945" fmla="*/ 2321725 w 4826000"/>
              <a:gd name="connsiteY15945" fmla="*/ 5353068 h 6857957"/>
              <a:gd name="connsiteX15946" fmla="*/ 2325950 w 4826000"/>
              <a:gd name="connsiteY15946" fmla="*/ 5350872 h 6857957"/>
              <a:gd name="connsiteX15947" fmla="*/ 2329850 w 4826000"/>
              <a:gd name="connsiteY15947" fmla="*/ 5348364 h 6857957"/>
              <a:gd name="connsiteX15948" fmla="*/ 2330825 w 4826000"/>
              <a:gd name="connsiteY15948" fmla="*/ 5347423 h 6857957"/>
              <a:gd name="connsiteX15949" fmla="*/ 2331800 w 4826000"/>
              <a:gd name="connsiteY15949" fmla="*/ 5346169 h 6857957"/>
              <a:gd name="connsiteX15950" fmla="*/ 2331800 w 4826000"/>
              <a:gd name="connsiteY15950" fmla="*/ 5345228 h 6857957"/>
              <a:gd name="connsiteX15951" fmla="*/ 2331150 w 4826000"/>
              <a:gd name="connsiteY15951" fmla="*/ 5344287 h 6857957"/>
              <a:gd name="connsiteX15952" fmla="*/ 2329525 w 4826000"/>
              <a:gd name="connsiteY15952" fmla="*/ 5343347 h 6857957"/>
              <a:gd name="connsiteX15953" fmla="*/ 2326925 w 4826000"/>
              <a:gd name="connsiteY15953" fmla="*/ 5342719 h 6857957"/>
              <a:gd name="connsiteX15954" fmla="*/ 2323350 w 4826000"/>
              <a:gd name="connsiteY15954" fmla="*/ 5341779 h 6857957"/>
              <a:gd name="connsiteX15955" fmla="*/ 2318475 w 4826000"/>
              <a:gd name="connsiteY15955" fmla="*/ 5341151 h 6857957"/>
              <a:gd name="connsiteX15956" fmla="*/ 2324975 w 4826000"/>
              <a:gd name="connsiteY15956" fmla="*/ 5338643 h 6857957"/>
              <a:gd name="connsiteX15957" fmla="*/ 2331475 w 4826000"/>
              <a:gd name="connsiteY15957" fmla="*/ 5335821 h 6857957"/>
              <a:gd name="connsiteX15958" fmla="*/ 2335050 w 4826000"/>
              <a:gd name="connsiteY15958" fmla="*/ 5334566 h 6857957"/>
              <a:gd name="connsiteX15959" fmla="*/ 2339600 w 4826000"/>
              <a:gd name="connsiteY15959" fmla="*/ 5333312 h 6857957"/>
              <a:gd name="connsiteX15960" fmla="*/ 2344476 w 4826000"/>
              <a:gd name="connsiteY15960" fmla="*/ 5332685 h 6857957"/>
              <a:gd name="connsiteX15961" fmla="*/ 232208 w 4826000"/>
              <a:gd name="connsiteY15961" fmla="*/ 5332371 h 6857957"/>
              <a:gd name="connsiteX15962" fmla="*/ 232850 w 4826000"/>
              <a:gd name="connsiteY15962" fmla="*/ 5335229 h 6857957"/>
              <a:gd name="connsiteX15963" fmla="*/ 233170 w 4826000"/>
              <a:gd name="connsiteY15963" fmla="*/ 5338086 h 6857957"/>
              <a:gd name="connsiteX15964" fmla="*/ 233491 w 4826000"/>
              <a:gd name="connsiteY15964" fmla="*/ 5343801 h 6857957"/>
              <a:gd name="connsiteX15965" fmla="*/ 233170 w 4826000"/>
              <a:gd name="connsiteY15965" fmla="*/ 5348881 h 6857957"/>
              <a:gd name="connsiteX15966" fmla="*/ 232529 w 4826000"/>
              <a:gd name="connsiteY15966" fmla="*/ 5354596 h 6857957"/>
              <a:gd name="connsiteX15967" fmla="*/ 230284 w 4826000"/>
              <a:gd name="connsiteY15967" fmla="*/ 5365709 h 6857957"/>
              <a:gd name="connsiteX15968" fmla="*/ 229322 w 4826000"/>
              <a:gd name="connsiteY15968" fmla="*/ 5371106 h 6857957"/>
              <a:gd name="connsiteX15969" fmla="*/ 228360 w 4826000"/>
              <a:gd name="connsiteY15969" fmla="*/ 5376504 h 6857957"/>
              <a:gd name="connsiteX15970" fmla="*/ 228039 w 4826000"/>
              <a:gd name="connsiteY15970" fmla="*/ 5381901 h 6857957"/>
              <a:gd name="connsiteX15971" fmla="*/ 228360 w 4826000"/>
              <a:gd name="connsiteY15971" fmla="*/ 5387299 h 6857957"/>
              <a:gd name="connsiteX15972" fmla="*/ 228681 w 4826000"/>
              <a:gd name="connsiteY15972" fmla="*/ 5389839 h 6857957"/>
              <a:gd name="connsiteX15973" fmla="*/ 229322 w 4826000"/>
              <a:gd name="connsiteY15973" fmla="*/ 5392379 h 6857957"/>
              <a:gd name="connsiteX15974" fmla="*/ 230284 w 4826000"/>
              <a:gd name="connsiteY15974" fmla="*/ 5394919 h 6857957"/>
              <a:gd name="connsiteX15975" fmla="*/ 231567 w 4826000"/>
              <a:gd name="connsiteY15975" fmla="*/ 5397459 h 6857957"/>
              <a:gd name="connsiteX15976" fmla="*/ 232850 w 4826000"/>
              <a:gd name="connsiteY15976" fmla="*/ 5399999 h 6857957"/>
              <a:gd name="connsiteX15977" fmla="*/ 234453 w 4826000"/>
              <a:gd name="connsiteY15977" fmla="*/ 5402539 h 6857957"/>
              <a:gd name="connsiteX15978" fmla="*/ 236378 w 4826000"/>
              <a:gd name="connsiteY15978" fmla="*/ 5405079 h 6857957"/>
              <a:gd name="connsiteX15979" fmla="*/ 239264 w 4826000"/>
              <a:gd name="connsiteY15979" fmla="*/ 5407301 h 6857957"/>
              <a:gd name="connsiteX15980" fmla="*/ 241830 w 4826000"/>
              <a:gd name="connsiteY15980" fmla="*/ 5410159 h 6857957"/>
              <a:gd name="connsiteX15981" fmla="*/ 244716 w 4826000"/>
              <a:gd name="connsiteY15981" fmla="*/ 5412381 h 6857957"/>
              <a:gd name="connsiteX15982" fmla="*/ 248564 w 4826000"/>
              <a:gd name="connsiteY15982" fmla="*/ 5414604 h 6857957"/>
              <a:gd name="connsiteX15983" fmla="*/ 252413 w 4826000"/>
              <a:gd name="connsiteY15983" fmla="*/ 5417144 h 6857957"/>
              <a:gd name="connsiteX15984" fmla="*/ 241188 w 4826000"/>
              <a:gd name="connsiteY15984" fmla="*/ 5413651 h 6857957"/>
              <a:gd name="connsiteX15985" fmla="*/ 234453 w 4826000"/>
              <a:gd name="connsiteY15985" fmla="*/ 5412064 h 6857957"/>
              <a:gd name="connsiteX15986" fmla="*/ 228039 w 4826000"/>
              <a:gd name="connsiteY15986" fmla="*/ 5410794 h 6857957"/>
              <a:gd name="connsiteX15987" fmla="*/ 225153 w 4826000"/>
              <a:gd name="connsiteY15987" fmla="*/ 5410476 h 6857957"/>
              <a:gd name="connsiteX15988" fmla="*/ 221946 w 4826000"/>
              <a:gd name="connsiteY15988" fmla="*/ 5410159 h 6857957"/>
              <a:gd name="connsiteX15989" fmla="*/ 219701 w 4826000"/>
              <a:gd name="connsiteY15989" fmla="*/ 5410476 h 6857957"/>
              <a:gd name="connsiteX15990" fmla="*/ 217456 w 4826000"/>
              <a:gd name="connsiteY15990" fmla="*/ 5411111 h 6857957"/>
              <a:gd name="connsiteX15991" fmla="*/ 215532 w 4826000"/>
              <a:gd name="connsiteY15991" fmla="*/ 5412064 h 6857957"/>
              <a:gd name="connsiteX15992" fmla="*/ 213928 w 4826000"/>
              <a:gd name="connsiteY15992" fmla="*/ 5413651 h 6857957"/>
              <a:gd name="connsiteX15993" fmla="*/ 213287 w 4826000"/>
              <a:gd name="connsiteY15993" fmla="*/ 5415874 h 6857957"/>
              <a:gd name="connsiteX15994" fmla="*/ 212966 w 4826000"/>
              <a:gd name="connsiteY15994" fmla="*/ 5418096 h 6857957"/>
              <a:gd name="connsiteX15995" fmla="*/ 211683 w 4826000"/>
              <a:gd name="connsiteY15995" fmla="*/ 5417779 h 6857957"/>
              <a:gd name="connsiteX15996" fmla="*/ 210400 w 4826000"/>
              <a:gd name="connsiteY15996" fmla="*/ 5417461 h 6857957"/>
              <a:gd name="connsiteX15997" fmla="*/ 209438 w 4826000"/>
              <a:gd name="connsiteY15997" fmla="*/ 5416826 h 6857957"/>
              <a:gd name="connsiteX15998" fmla="*/ 208476 w 4826000"/>
              <a:gd name="connsiteY15998" fmla="*/ 5416191 h 6857957"/>
              <a:gd name="connsiteX15999" fmla="*/ 207835 w 4826000"/>
              <a:gd name="connsiteY15999" fmla="*/ 5414921 h 6857957"/>
              <a:gd name="connsiteX16000" fmla="*/ 207514 w 4826000"/>
              <a:gd name="connsiteY16000" fmla="*/ 5414286 h 6857957"/>
              <a:gd name="connsiteX16001" fmla="*/ 207514 w 4826000"/>
              <a:gd name="connsiteY16001" fmla="*/ 5412064 h 6857957"/>
              <a:gd name="connsiteX16002" fmla="*/ 207835 w 4826000"/>
              <a:gd name="connsiteY16002" fmla="*/ 5410159 h 6857957"/>
              <a:gd name="connsiteX16003" fmla="*/ 208476 w 4826000"/>
              <a:gd name="connsiteY16003" fmla="*/ 5407301 h 6857957"/>
              <a:gd name="connsiteX16004" fmla="*/ 210080 w 4826000"/>
              <a:gd name="connsiteY16004" fmla="*/ 5402856 h 6857957"/>
              <a:gd name="connsiteX16005" fmla="*/ 210400 w 4826000"/>
              <a:gd name="connsiteY16005" fmla="*/ 5399999 h 6857957"/>
              <a:gd name="connsiteX16006" fmla="*/ 210400 w 4826000"/>
              <a:gd name="connsiteY16006" fmla="*/ 5397776 h 6857957"/>
              <a:gd name="connsiteX16007" fmla="*/ 210080 w 4826000"/>
              <a:gd name="connsiteY16007" fmla="*/ 5396824 h 6857957"/>
              <a:gd name="connsiteX16008" fmla="*/ 209759 w 4826000"/>
              <a:gd name="connsiteY16008" fmla="*/ 5395871 h 6857957"/>
              <a:gd name="connsiteX16009" fmla="*/ 209117 w 4826000"/>
              <a:gd name="connsiteY16009" fmla="*/ 5394919 h 6857957"/>
              <a:gd name="connsiteX16010" fmla="*/ 207835 w 4826000"/>
              <a:gd name="connsiteY16010" fmla="*/ 5394284 h 6857957"/>
              <a:gd name="connsiteX16011" fmla="*/ 206552 w 4826000"/>
              <a:gd name="connsiteY16011" fmla="*/ 5393014 h 6857957"/>
              <a:gd name="connsiteX16012" fmla="*/ 205269 w 4826000"/>
              <a:gd name="connsiteY16012" fmla="*/ 5392696 h 6857957"/>
              <a:gd name="connsiteX16013" fmla="*/ 203665 w 4826000"/>
              <a:gd name="connsiteY16013" fmla="*/ 5392061 h 6857957"/>
              <a:gd name="connsiteX16014" fmla="*/ 201100 w 4826000"/>
              <a:gd name="connsiteY16014" fmla="*/ 5391744 h 6857957"/>
              <a:gd name="connsiteX16015" fmla="*/ 195968 w 4826000"/>
              <a:gd name="connsiteY16015" fmla="*/ 5391109 h 6857957"/>
              <a:gd name="connsiteX16016" fmla="*/ 188913 w 4826000"/>
              <a:gd name="connsiteY16016" fmla="*/ 5391109 h 6857957"/>
              <a:gd name="connsiteX16017" fmla="*/ 190196 w 4826000"/>
              <a:gd name="connsiteY16017" fmla="*/ 5390474 h 6857957"/>
              <a:gd name="connsiteX16018" fmla="*/ 191479 w 4826000"/>
              <a:gd name="connsiteY16018" fmla="*/ 5389521 h 6857957"/>
              <a:gd name="connsiteX16019" fmla="*/ 195006 w 4826000"/>
              <a:gd name="connsiteY16019" fmla="*/ 5388251 h 6857957"/>
              <a:gd name="connsiteX16020" fmla="*/ 198855 w 4826000"/>
              <a:gd name="connsiteY16020" fmla="*/ 5387299 h 6857957"/>
              <a:gd name="connsiteX16021" fmla="*/ 203345 w 4826000"/>
              <a:gd name="connsiteY16021" fmla="*/ 5386346 h 6857957"/>
              <a:gd name="connsiteX16022" fmla="*/ 212324 w 4826000"/>
              <a:gd name="connsiteY16022" fmla="*/ 5384441 h 6857957"/>
              <a:gd name="connsiteX16023" fmla="*/ 216814 w 4826000"/>
              <a:gd name="connsiteY16023" fmla="*/ 5383489 h 6857957"/>
              <a:gd name="connsiteX16024" fmla="*/ 220342 w 4826000"/>
              <a:gd name="connsiteY16024" fmla="*/ 5382219 h 6857957"/>
              <a:gd name="connsiteX16025" fmla="*/ 220342 w 4826000"/>
              <a:gd name="connsiteY16025" fmla="*/ 5378091 h 6857957"/>
              <a:gd name="connsiteX16026" fmla="*/ 220021 w 4826000"/>
              <a:gd name="connsiteY16026" fmla="*/ 5376186 h 6857957"/>
              <a:gd name="connsiteX16027" fmla="*/ 219380 w 4826000"/>
              <a:gd name="connsiteY16027" fmla="*/ 5374599 h 6857957"/>
              <a:gd name="connsiteX16028" fmla="*/ 218739 w 4826000"/>
              <a:gd name="connsiteY16028" fmla="*/ 5373011 h 6857957"/>
              <a:gd name="connsiteX16029" fmla="*/ 217777 w 4826000"/>
              <a:gd name="connsiteY16029" fmla="*/ 5371106 h 6857957"/>
              <a:gd name="connsiteX16030" fmla="*/ 216494 w 4826000"/>
              <a:gd name="connsiteY16030" fmla="*/ 5369836 h 6857957"/>
              <a:gd name="connsiteX16031" fmla="*/ 214890 w 4826000"/>
              <a:gd name="connsiteY16031" fmla="*/ 5368566 h 6857957"/>
              <a:gd name="connsiteX16032" fmla="*/ 212966 w 4826000"/>
              <a:gd name="connsiteY16032" fmla="*/ 5367614 h 6857957"/>
              <a:gd name="connsiteX16033" fmla="*/ 211042 w 4826000"/>
              <a:gd name="connsiteY16033" fmla="*/ 5366344 h 6857957"/>
              <a:gd name="connsiteX16034" fmla="*/ 208476 w 4826000"/>
              <a:gd name="connsiteY16034" fmla="*/ 5365709 h 6857957"/>
              <a:gd name="connsiteX16035" fmla="*/ 205910 w 4826000"/>
              <a:gd name="connsiteY16035" fmla="*/ 5365074 h 6857957"/>
              <a:gd name="connsiteX16036" fmla="*/ 202703 w 4826000"/>
              <a:gd name="connsiteY16036" fmla="*/ 5364439 h 6857957"/>
              <a:gd name="connsiteX16037" fmla="*/ 199176 w 4826000"/>
              <a:gd name="connsiteY16037" fmla="*/ 5363804 h 6857957"/>
              <a:gd name="connsiteX16038" fmla="*/ 195327 w 4826000"/>
              <a:gd name="connsiteY16038" fmla="*/ 5363486 h 6857957"/>
              <a:gd name="connsiteX16039" fmla="*/ 191158 w 4826000"/>
              <a:gd name="connsiteY16039" fmla="*/ 5363804 h 6857957"/>
              <a:gd name="connsiteX16040" fmla="*/ 196610 w 4826000"/>
              <a:gd name="connsiteY16040" fmla="*/ 5361264 h 6857957"/>
              <a:gd name="connsiteX16041" fmla="*/ 199496 w 4826000"/>
              <a:gd name="connsiteY16041" fmla="*/ 5359994 h 6857957"/>
              <a:gd name="connsiteX16042" fmla="*/ 202383 w 4826000"/>
              <a:gd name="connsiteY16042" fmla="*/ 5358406 h 6857957"/>
              <a:gd name="connsiteX16043" fmla="*/ 203024 w 4826000"/>
              <a:gd name="connsiteY16043" fmla="*/ 5357771 h 6857957"/>
              <a:gd name="connsiteX16044" fmla="*/ 203345 w 4826000"/>
              <a:gd name="connsiteY16044" fmla="*/ 5357136 h 6857957"/>
              <a:gd name="connsiteX16045" fmla="*/ 203024 w 4826000"/>
              <a:gd name="connsiteY16045" fmla="*/ 5356501 h 6857957"/>
              <a:gd name="connsiteX16046" fmla="*/ 202383 w 4826000"/>
              <a:gd name="connsiteY16046" fmla="*/ 5355866 h 6857957"/>
              <a:gd name="connsiteX16047" fmla="*/ 200458 w 4826000"/>
              <a:gd name="connsiteY16047" fmla="*/ 5355549 h 6857957"/>
              <a:gd name="connsiteX16048" fmla="*/ 197893 w 4826000"/>
              <a:gd name="connsiteY16048" fmla="*/ 5355549 h 6857957"/>
              <a:gd name="connsiteX16049" fmla="*/ 189875 w 4826000"/>
              <a:gd name="connsiteY16049" fmla="*/ 5355549 h 6857957"/>
              <a:gd name="connsiteX16050" fmla="*/ 199817 w 4826000"/>
              <a:gd name="connsiteY16050" fmla="*/ 5347611 h 6857957"/>
              <a:gd name="connsiteX16051" fmla="*/ 204307 w 4826000"/>
              <a:gd name="connsiteY16051" fmla="*/ 5344754 h 6857957"/>
              <a:gd name="connsiteX16052" fmla="*/ 208155 w 4826000"/>
              <a:gd name="connsiteY16052" fmla="*/ 5342214 h 6857957"/>
              <a:gd name="connsiteX16053" fmla="*/ 212966 w 4826000"/>
              <a:gd name="connsiteY16053" fmla="*/ 5339674 h 6857957"/>
              <a:gd name="connsiteX16054" fmla="*/ 218097 w 4826000"/>
              <a:gd name="connsiteY16054" fmla="*/ 5337451 h 6857957"/>
              <a:gd name="connsiteX16055" fmla="*/ 224511 w 4826000"/>
              <a:gd name="connsiteY16055" fmla="*/ 5335229 h 6857957"/>
              <a:gd name="connsiteX16056" fmla="*/ 2152828 w 4826000"/>
              <a:gd name="connsiteY16056" fmla="*/ 5324433 h 6857957"/>
              <a:gd name="connsiteX16057" fmla="*/ 2158785 w 4826000"/>
              <a:gd name="connsiteY16057" fmla="*/ 5324433 h 6857957"/>
              <a:gd name="connsiteX16058" fmla="*/ 2159098 w 4826000"/>
              <a:gd name="connsiteY16058" fmla="*/ 5327291 h 6857957"/>
              <a:gd name="connsiteX16059" fmla="*/ 2159725 w 4826000"/>
              <a:gd name="connsiteY16059" fmla="*/ 5328878 h 6857957"/>
              <a:gd name="connsiteX16060" fmla="*/ 2160039 w 4826000"/>
              <a:gd name="connsiteY16060" fmla="*/ 5329831 h 6857957"/>
              <a:gd name="connsiteX16061" fmla="*/ 2160980 w 4826000"/>
              <a:gd name="connsiteY16061" fmla="*/ 5330784 h 6857957"/>
              <a:gd name="connsiteX16062" fmla="*/ 2162234 w 4826000"/>
              <a:gd name="connsiteY16062" fmla="*/ 5331736 h 6857957"/>
              <a:gd name="connsiteX16063" fmla="*/ 2164116 w 4826000"/>
              <a:gd name="connsiteY16063" fmla="*/ 5332054 h 6857957"/>
              <a:gd name="connsiteX16064" fmla="*/ 2166938 w 4826000"/>
              <a:gd name="connsiteY16064" fmla="*/ 5332371 h 6857957"/>
              <a:gd name="connsiteX16065" fmla="*/ 2163803 w 4826000"/>
              <a:gd name="connsiteY16065" fmla="*/ 5334276 h 6857957"/>
              <a:gd name="connsiteX16066" fmla="*/ 2160980 w 4826000"/>
              <a:gd name="connsiteY16066" fmla="*/ 5335229 h 6857957"/>
              <a:gd name="connsiteX16067" fmla="*/ 2157530 w 4826000"/>
              <a:gd name="connsiteY16067" fmla="*/ 5335546 h 6857957"/>
              <a:gd name="connsiteX16068" fmla="*/ 2154395 w 4826000"/>
              <a:gd name="connsiteY16068" fmla="*/ 5335546 h 6857957"/>
              <a:gd name="connsiteX16069" fmla="*/ 2150945 w 4826000"/>
              <a:gd name="connsiteY16069" fmla="*/ 5335229 h 6857957"/>
              <a:gd name="connsiteX16070" fmla="*/ 2148123 w 4826000"/>
              <a:gd name="connsiteY16070" fmla="*/ 5334594 h 6857957"/>
              <a:gd name="connsiteX16071" fmla="*/ 2145928 w 4826000"/>
              <a:gd name="connsiteY16071" fmla="*/ 5333324 h 6857957"/>
              <a:gd name="connsiteX16072" fmla="*/ 2143419 w 4826000"/>
              <a:gd name="connsiteY16072" fmla="*/ 5332371 h 6857957"/>
              <a:gd name="connsiteX16073" fmla="*/ 2142165 w 4826000"/>
              <a:gd name="connsiteY16073" fmla="*/ 5330784 h 6857957"/>
              <a:gd name="connsiteX16074" fmla="*/ 2141538 w 4826000"/>
              <a:gd name="connsiteY16074" fmla="*/ 5329513 h 6857957"/>
              <a:gd name="connsiteX16075" fmla="*/ 2141538 w 4826000"/>
              <a:gd name="connsiteY16075" fmla="*/ 5328878 h 6857957"/>
              <a:gd name="connsiteX16076" fmla="*/ 2141538 w 4826000"/>
              <a:gd name="connsiteY16076" fmla="*/ 5327926 h 6857957"/>
              <a:gd name="connsiteX16077" fmla="*/ 2141851 w 4826000"/>
              <a:gd name="connsiteY16077" fmla="*/ 5327291 h 6857957"/>
              <a:gd name="connsiteX16078" fmla="*/ 2142478 w 4826000"/>
              <a:gd name="connsiteY16078" fmla="*/ 5326656 h 6857957"/>
              <a:gd name="connsiteX16079" fmla="*/ 2144674 w 4826000"/>
              <a:gd name="connsiteY16079" fmla="*/ 5325703 h 6857957"/>
              <a:gd name="connsiteX16080" fmla="*/ 2148123 w 4826000"/>
              <a:gd name="connsiteY16080" fmla="*/ 5324751 h 6857957"/>
              <a:gd name="connsiteX16081" fmla="*/ 2091810 w 4826000"/>
              <a:gd name="connsiteY16081" fmla="*/ 5311733 h 6857957"/>
              <a:gd name="connsiteX16082" fmla="*/ 2094706 w 4826000"/>
              <a:gd name="connsiteY16082" fmla="*/ 5312368 h 6857957"/>
              <a:gd name="connsiteX16083" fmla="*/ 2096959 w 4826000"/>
              <a:gd name="connsiteY16083" fmla="*/ 5313638 h 6857957"/>
              <a:gd name="connsiteX16084" fmla="*/ 2098567 w 4826000"/>
              <a:gd name="connsiteY16084" fmla="*/ 5315226 h 6857957"/>
              <a:gd name="connsiteX16085" fmla="*/ 2099855 w 4826000"/>
              <a:gd name="connsiteY16085" fmla="*/ 5316496 h 6857957"/>
              <a:gd name="connsiteX16086" fmla="*/ 2101142 w 4826000"/>
              <a:gd name="connsiteY16086" fmla="*/ 5318401 h 6857957"/>
              <a:gd name="connsiteX16087" fmla="*/ 2101785 w 4826000"/>
              <a:gd name="connsiteY16087" fmla="*/ 5319988 h 6857957"/>
              <a:gd name="connsiteX16088" fmla="*/ 2102108 w 4826000"/>
              <a:gd name="connsiteY16088" fmla="*/ 5322211 h 6857957"/>
              <a:gd name="connsiteX16089" fmla="*/ 2102108 w 4826000"/>
              <a:gd name="connsiteY16089" fmla="*/ 5324116 h 6857957"/>
              <a:gd name="connsiteX16090" fmla="*/ 2101785 w 4826000"/>
              <a:gd name="connsiteY16090" fmla="*/ 5326021 h 6857957"/>
              <a:gd name="connsiteX16091" fmla="*/ 2101142 w 4826000"/>
              <a:gd name="connsiteY16091" fmla="*/ 5328243 h 6857957"/>
              <a:gd name="connsiteX16092" fmla="*/ 2100176 w 4826000"/>
              <a:gd name="connsiteY16092" fmla="*/ 5329831 h 6857957"/>
              <a:gd name="connsiteX16093" fmla="*/ 2099533 w 4826000"/>
              <a:gd name="connsiteY16093" fmla="*/ 5331101 h 6857957"/>
              <a:gd name="connsiteX16094" fmla="*/ 2098567 w 4826000"/>
              <a:gd name="connsiteY16094" fmla="*/ 5332371 h 6857957"/>
              <a:gd name="connsiteX16095" fmla="*/ 2097603 w 4826000"/>
              <a:gd name="connsiteY16095" fmla="*/ 5333323 h 6857957"/>
              <a:gd name="connsiteX16096" fmla="*/ 2096637 w 4826000"/>
              <a:gd name="connsiteY16096" fmla="*/ 5333641 h 6857957"/>
              <a:gd name="connsiteX16097" fmla="*/ 2095671 w 4826000"/>
              <a:gd name="connsiteY16097" fmla="*/ 5333641 h 6857957"/>
              <a:gd name="connsiteX16098" fmla="*/ 2095671 w 4826000"/>
              <a:gd name="connsiteY16098" fmla="*/ 5334593 h 6857957"/>
              <a:gd name="connsiteX16099" fmla="*/ 2096637 w 4826000"/>
              <a:gd name="connsiteY16099" fmla="*/ 5335546 h 6857957"/>
              <a:gd name="connsiteX16100" fmla="*/ 2097603 w 4826000"/>
              <a:gd name="connsiteY16100" fmla="*/ 5336181 h 6857957"/>
              <a:gd name="connsiteX16101" fmla="*/ 2099211 w 4826000"/>
              <a:gd name="connsiteY16101" fmla="*/ 5336498 h 6857957"/>
              <a:gd name="connsiteX16102" fmla="*/ 2103394 w 4826000"/>
              <a:gd name="connsiteY16102" fmla="*/ 5336816 h 6857957"/>
              <a:gd name="connsiteX16103" fmla="*/ 2108543 w 4826000"/>
              <a:gd name="connsiteY16103" fmla="*/ 5336498 h 6857957"/>
              <a:gd name="connsiteX16104" fmla="*/ 2119484 w 4826000"/>
              <a:gd name="connsiteY16104" fmla="*/ 5335863 h 6857957"/>
              <a:gd name="connsiteX16105" fmla="*/ 2124633 w 4826000"/>
              <a:gd name="connsiteY16105" fmla="*/ 5335546 h 6857957"/>
              <a:gd name="connsiteX16106" fmla="*/ 2128816 w 4826000"/>
              <a:gd name="connsiteY16106" fmla="*/ 5335863 h 6857957"/>
              <a:gd name="connsiteX16107" fmla="*/ 2130425 w 4826000"/>
              <a:gd name="connsiteY16107" fmla="*/ 5346658 h 6857957"/>
              <a:gd name="connsiteX16108" fmla="*/ 2122702 w 4826000"/>
              <a:gd name="connsiteY16108" fmla="*/ 5346023 h 6857957"/>
              <a:gd name="connsiteX16109" fmla="*/ 2116266 w 4826000"/>
              <a:gd name="connsiteY16109" fmla="*/ 5345388 h 6857957"/>
              <a:gd name="connsiteX16110" fmla="*/ 2110474 w 4826000"/>
              <a:gd name="connsiteY16110" fmla="*/ 5344118 h 6857957"/>
              <a:gd name="connsiteX16111" fmla="*/ 2105326 w 4826000"/>
              <a:gd name="connsiteY16111" fmla="*/ 5342213 h 6857957"/>
              <a:gd name="connsiteX16112" fmla="*/ 2095028 w 4826000"/>
              <a:gd name="connsiteY16112" fmla="*/ 5339038 h 6857957"/>
              <a:gd name="connsiteX16113" fmla="*/ 2089236 w 4826000"/>
              <a:gd name="connsiteY16113" fmla="*/ 5337768 h 6857957"/>
              <a:gd name="connsiteX16114" fmla="*/ 2082800 w 4826000"/>
              <a:gd name="connsiteY16114" fmla="*/ 5336816 h 6857957"/>
              <a:gd name="connsiteX16115" fmla="*/ 2086339 w 4826000"/>
              <a:gd name="connsiteY16115" fmla="*/ 5336181 h 6857957"/>
              <a:gd name="connsiteX16116" fmla="*/ 2088592 w 4826000"/>
              <a:gd name="connsiteY16116" fmla="*/ 5334911 h 6857957"/>
              <a:gd name="connsiteX16117" fmla="*/ 2089880 w 4826000"/>
              <a:gd name="connsiteY16117" fmla="*/ 5333958 h 6857957"/>
              <a:gd name="connsiteX16118" fmla="*/ 2090845 w 4826000"/>
              <a:gd name="connsiteY16118" fmla="*/ 5332688 h 6857957"/>
              <a:gd name="connsiteX16119" fmla="*/ 2090845 w 4826000"/>
              <a:gd name="connsiteY16119" fmla="*/ 5331418 h 6857957"/>
              <a:gd name="connsiteX16120" fmla="*/ 2090845 w 4826000"/>
              <a:gd name="connsiteY16120" fmla="*/ 5330148 h 6857957"/>
              <a:gd name="connsiteX16121" fmla="*/ 2089557 w 4826000"/>
              <a:gd name="connsiteY16121" fmla="*/ 5326656 h 6857957"/>
              <a:gd name="connsiteX16122" fmla="*/ 2088270 w 4826000"/>
              <a:gd name="connsiteY16122" fmla="*/ 5323163 h 6857957"/>
              <a:gd name="connsiteX16123" fmla="*/ 2087627 w 4826000"/>
              <a:gd name="connsiteY16123" fmla="*/ 5321258 h 6857957"/>
              <a:gd name="connsiteX16124" fmla="*/ 2087627 w 4826000"/>
              <a:gd name="connsiteY16124" fmla="*/ 5319353 h 6857957"/>
              <a:gd name="connsiteX16125" fmla="*/ 2087627 w 4826000"/>
              <a:gd name="connsiteY16125" fmla="*/ 5317448 h 6857957"/>
              <a:gd name="connsiteX16126" fmla="*/ 2088270 w 4826000"/>
              <a:gd name="connsiteY16126" fmla="*/ 5315543 h 6857957"/>
              <a:gd name="connsiteX16127" fmla="*/ 2089557 w 4826000"/>
              <a:gd name="connsiteY16127" fmla="*/ 5313956 h 6857957"/>
              <a:gd name="connsiteX16128" fmla="*/ 2390776 w 4826000"/>
              <a:gd name="connsiteY16128" fmla="*/ 5300621 h 6857957"/>
              <a:gd name="connsiteX16129" fmla="*/ 2389532 w 4826000"/>
              <a:gd name="connsiteY16129" fmla="*/ 5301869 h 6857957"/>
              <a:gd name="connsiteX16130" fmla="*/ 2388599 w 4826000"/>
              <a:gd name="connsiteY16130" fmla="*/ 5302804 h 6857957"/>
              <a:gd name="connsiteX16131" fmla="*/ 2388288 w 4826000"/>
              <a:gd name="connsiteY16131" fmla="*/ 5303740 h 6857957"/>
              <a:gd name="connsiteX16132" fmla="*/ 2388288 w 4826000"/>
              <a:gd name="connsiteY16132" fmla="*/ 5304987 h 6857957"/>
              <a:gd name="connsiteX16133" fmla="*/ 2388910 w 4826000"/>
              <a:gd name="connsiteY16133" fmla="*/ 5307170 h 6857957"/>
              <a:gd name="connsiteX16134" fmla="*/ 2390154 w 4826000"/>
              <a:gd name="connsiteY16134" fmla="*/ 5309665 h 6857957"/>
              <a:gd name="connsiteX16135" fmla="*/ 2390465 w 4826000"/>
              <a:gd name="connsiteY16135" fmla="*/ 5310600 h 6857957"/>
              <a:gd name="connsiteX16136" fmla="*/ 2390465 w 4826000"/>
              <a:gd name="connsiteY16136" fmla="*/ 5311847 h 6857957"/>
              <a:gd name="connsiteX16137" fmla="*/ 2390154 w 4826000"/>
              <a:gd name="connsiteY16137" fmla="*/ 5313407 h 6857957"/>
              <a:gd name="connsiteX16138" fmla="*/ 2389532 w 4826000"/>
              <a:gd name="connsiteY16138" fmla="*/ 5314654 h 6857957"/>
              <a:gd name="connsiteX16139" fmla="*/ 2388288 w 4826000"/>
              <a:gd name="connsiteY16139" fmla="*/ 5316213 h 6857957"/>
              <a:gd name="connsiteX16140" fmla="*/ 2386111 w 4826000"/>
              <a:gd name="connsiteY16140" fmla="*/ 5317461 h 6857957"/>
              <a:gd name="connsiteX16141" fmla="*/ 2381758 w 4826000"/>
              <a:gd name="connsiteY16141" fmla="*/ 5317772 h 6857957"/>
              <a:gd name="connsiteX16142" fmla="*/ 2378027 w 4826000"/>
              <a:gd name="connsiteY16142" fmla="*/ 5318084 h 6857957"/>
              <a:gd name="connsiteX16143" fmla="*/ 2374606 w 4826000"/>
              <a:gd name="connsiteY16143" fmla="*/ 5317772 h 6857957"/>
              <a:gd name="connsiteX16144" fmla="*/ 2371496 w 4826000"/>
              <a:gd name="connsiteY16144" fmla="*/ 5317461 h 6857957"/>
              <a:gd name="connsiteX16145" fmla="*/ 2366521 w 4826000"/>
              <a:gd name="connsiteY16145" fmla="*/ 5316525 h 6857957"/>
              <a:gd name="connsiteX16146" fmla="*/ 2363411 w 4826000"/>
              <a:gd name="connsiteY16146" fmla="*/ 5315901 h 6857957"/>
              <a:gd name="connsiteX16147" fmla="*/ 2360614 w 4826000"/>
              <a:gd name="connsiteY16147" fmla="*/ 5315590 h 6857957"/>
              <a:gd name="connsiteX16148" fmla="*/ 2361235 w 4826000"/>
              <a:gd name="connsiteY16148" fmla="*/ 5313407 h 6857957"/>
              <a:gd name="connsiteX16149" fmla="*/ 2362168 w 4826000"/>
              <a:gd name="connsiteY16149" fmla="*/ 5311224 h 6857957"/>
              <a:gd name="connsiteX16150" fmla="*/ 2363411 w 4826000"/>
              <a:gd name="connsiteY16150" fmla="*/ 5309665 h 6857957"/>
              <a:gd name="connsiteX16151" fmla="*/ 2364655 w 4826000"/>
              <a:gd name="connsiteY16151" fmla="*/ 5308417 h 6857957"/>
              <a:gd name="connsiteX16152" fmla="*/ 2366521 w 4826000"/>
              <a:gd name="connsiteY16152" fmla="*/ 5307482 h 6857957"/>
              <a:gd name="connsiteX16153" fmla="*/ 2368076 w 4826000"/>
              <a:gd name="connsiteY16153" fmla="*/ 5306546 h 6857957"/>
              <a:gd name="connsiteX16154" fmla="*/ 2372118 w 4826000"/>
              <a:gd name="connsiteY16154" fmla="*/ 5304987 h 6857957"/>
              <a:gd name="connsiteX16155" fmla="*/ 2382691 w 4826000"/>
              <a:gd name="connsiteY16155" fmla="*/ 5302804 h 6857957"/>
              <a:gd name="connsiteX16156" fmla="*/ 2389221 w 4826000"/>
              <a:gd name="connsiteY16156" fmla="*/ 5301245 h 6857957"/>
              <a:gd name="connsiteX16157" fmla="*/ 2331536 w 4826000"/>
              <a:gd name="connsiteY16157" fmla="*/ 5300621 h 6857957"/>
              <a:gd name="connsiteX16158" fmla="*/ 2334879 w 4826000"/>
              <a:gd name="connsiteY16158" fmla="*/ 5301891 h 6857957"/>
              <a:gd name="connsiteX16159" fmla="*/ 2338221 w 4826000"/>
              <a:gd name="connsiteY16159" fmla="*/ 5303479 h 6857957"/>
              <a:gd name="connsiteX16160" fmla="*/ 2340560 w 4826000"/>
              <a:gd name="connsiteY16160" fmla="*/ 5305066 h 6857957"/>
              <a:gd name="connsiteX16161" fmla="*/ 2342565 w 4826000"/>
              <a:gd name="connsiteY16161" fmla="*/ 5307289 h 6857957"/>
              <a:gd name="connsiteX16162" fmla="*/ 2344571 w 4826000"/>
              <a:gd name="connsiteY16162" fmla="*/ 5309194 h 6857957"/>
              <a:gd name="connsiteX16163" fmla="*/ 2345907 w 4826000"/>
              <a:gd name="connsiteY16163" fmla="*/ 5311416 h 6857957"/>
              <a:gd name="connsiteX16164" fmla="*/ 2346910 w 4826000"/>
              <a:gd name="connsiteY16164" fmla="*/ 5314274 h 6857957"/>
              <a:gd name="connsiteX16165" fmla="*/ 2347914 w 4826000"/>
              <a:gd name="connsiteY16165" fmla="*/ 5316496 h 6857957"/>
              <a:gd name="connsiteX16166" fmla="*/ 2344236 w 4826000"/>
              <a:gd name="connsiteY16166" fmla="*/ 5316496 h 6857957"/>
              <a:gd name="connsiteX16167" fmla="*/ 2340895 w 4826000"/>
              <a:gd name="connsiteY16167" fmla="*/ 5316179 h 6857957"/>
              <a:gd name="connsiteX16168" fmla="*/ 2338221 w 4826000"/>
              <a:gd name="connsiteY16168" fmla="*/ 5315544 h 6857957"/>
              <a:gd name="connsiteX16169" fmla="*/ 2335547 w 4826000"/>
              <a:gd name="connsiteY16169" fmla="*/ 5314909 h 6857957"/>
              <a:gd name="connsiteX16170" fmla="*/ 2333542 w 4826000"/>
              <a:gd name="connsiteY16170" fmla="*/ 5313956 h 6857957"/>
              <a:gd name="connsiteX16171" fmla="*/ 2332205 w 4826000"/>
              <a:gd name="connsiteY16171" fmla="*/ 5312369 h 6857957"/>
              <a:gd name="connsiteX16172" fmla="*/ 2330868 w 4826000"/>
              <a:gd name="connsiteY16172" fmla="*/ 5311099 h 6857957"/>
              <a:gd name="connsiteX16173" fmla="*/ 2329865 w 4826000"/>
              <a:gd name="connsiteY16173" fmla="*/ 5309829 h 6857957"/>
              <a:gd name="connsiteX16174" fmla="*/ 2329197 w 4826000"/>
              <a:gd name="connsiteY16174" fmla="*/ 5308241 h 6857957"/>
              <a:gd name="connsiteX16175" fmla="*/ 2328863 w 4826000"/>
              <a:gd name="connsiteY16175" fmla="*/ 5306971 h 6857957"/>
              <a:gd name="connsiteX16176" fmla="*/ 2328863 w 4826000"/>
              <a:gd name="connsiteY16176" fmla="*/ 5305384 h 6857957"/>
              <a:gd name="connsiteX16177" fmla="*/ 2328863 w 4826000"/>
              <a:gd name="connsiteY16177" fmla="*/ 5304114 h 6857957"/>
              <a:gd name="connsiteX16178" fmla="*/ 2329197 w 4826000"/>
              <a:gd name="connsiteY16178" fmla="*/ 5302844 h 6857957"/>
              <a:gd name="connsiteX16179" fmla="*/ 2329865 w 4826000"/>
              <a:gd name="connsiteY16179" fmla="*/ 5301891 h 6857957"/>
              <a:gd name="connsiteX16180" fmla="*/ 2330534 w 4826000"/>
              <a:gd name="connsiteY16180" fmla="*/ 5301256 h 6857957"/>
              <a:gd name="connsiteX16181" fmla="*/ 2397125 w 4826000"/>
              <a:gd name="connsiteY16181" fmla="*/ 5297446 h 6857957"/>
              <a:gd name="connsiteX16182" fmla="*/ 2392642 w 4826000"/>
              <a:gd name="connsiteY16182" fmla="*/ 5299714 h 6857957"/>
              <a:gd name="connsiteX16183" fmla="*/ 2390775 w 4826000"/>
              <a:gd name="connsiteY16183" fmla="*/ 5300621 h 6857957"/>
              <a:gd name="connsiteX16184" fmla="*/ 2393389 w 4826000"/>
              <a:gd name="connsiteY16184" fmla="*/ 5299261 h 6857957"/>
              <a:gd name="connsiteX16185" fmla="*/ 2447291 w 4826000"/>
              <a:gd name="connsiteY16185" fmla="*/ 5286333 h 6857957"/>
              <a:gd name="connsiteX16186" fmla="*/ 2450783 w 4826000"/>
              <a:gd name="connsiteY16186" fmla="*/ 5286651 h 6857957"/>
              <a:gd name="connsiteX16187" fmla="*/ 2453006 w 4826000"/>
              <a:gd name="connsiteY16187" fmla="*/ 5287286 h 6857957"/>
              <a:gd name="connsiteX16188" fmla="*/ 2453641 w 4826000"/>
              <a:gd name="connsiteY16188" fmla="*/ 5287921 h 6857957"/>
              <a:gd name="connsiteX16189" fmla="*/ 2454276 w 4826000"/>
              <a:gd name="connsiteY16189" fmla="*/ 5288238 h 6857957"/>
              <a:gd name="connsiteX16190" fmla="*/ 2454276 w 4826000"/>
              <a:gd name="connsiteY16190" fmla="*/ 5288873 h 6857957"/>
              <a:gd name="connsiteX16191" fmla="*/ 2454276 w 4826000"/>
              <a:gd name="connsiteY16191" fmla="*/ 5289191 h 6857957"/>
              <a:gd name="connsiteX16192" fmla="*/ 2453323 w 4826000"/>
              <a:gd name="connsiteY16192" fmla="*/ 5290461 h 6857957"/>
              <a:gd name="connsiteX16193" fmla="*/ 2452053 w 4826000"/>
              <a:gd name="connsiteY16193" fmla="*/ 5291731 h 6857957"/>
              <a:gd name="connsiteX16194" fmla="*/ 2448561 w 4826000"/>
              <a:gd name="connsiteY16194" fmla="*/ 5294271 h 6857957"/>
              <a:gd name="connsiteX16195" fmla="*/ 2444751 w 4826000"/>
              <a:gd name="connsiteY16195" fmla="*/ 5296811 h 6857957"/>
              <a:gd name="connsiteX16196" fmla="*/ 2443481 w 4826000"/>
              <a:gd name="connsiteY16196" fmla="*/ 5298081 h 6857957"/>
              <a:gd name="connsiteX16197" fmla="*/ 2442846 w 4826000"/>
              <a:gd name="connsiteY16197" fmla="*/ 5299351 h 6857957"/>
              <a:gd name="connsiteX16198" fmla="*/ 2442846 w 4826000"/>
              <a:gd name="connsiteY16198" fmla="*/ 5299986 h 6857957"/>
              <a:gd name="connsiteX16199" fmla="*/ 2442846 w 4826000"/>
              <a:gd name="connsiteY16199" fmla="*/ 5300304 h 6857957"/>
              <a:gd name="connsiteX16200" fmla="*/ 2443481 w 4826000"/>
              <a:gd name="connsiteY16200" fmla="*/ 5300939 h 6857957"/>
              <a:gd name="connsiteX16201" fmla="*/ 2443798 w 4826000"/>
              <a:gd name="connsiteY16201" fmla="*/ 5301256 h 6857957"/>
              <a:gd name="connsiteX16202" fmla="*/ 2446021 w 4826000"/>
              <a:gd name="connsiteY16202" fmla="*/ 5301891 h 6857957"/>
              <a:gd name="connsiteX16203" fmla="*/ 2449831 w 4826000"/>
              <a:gd name="connsiteY16203" fmla="*/ 5302526 h 6857957"/>
              <a:gd name="connsiteX16204" fmla="*/ 2449513 w 4826000"/>
              <a:gd name="connsiteY16204" fmla="*/ 5302844 h 6857957"/>
              <a:gd name="connsiteX16205" fmla="*/ 2449196 w 4826000"/>
              <a:gd name="connsiteY16205" fmla="*/ 5303161 h 6857957"/>
              <a:gd name="connsiteX16206" fmla="*/ 2447608 w 4826000"/>
              <a:gd name="connsiteY16206" fmla="*/ 5303796 h 6857957"/>
              <a:gd name="connsiteX16207" fmla="*/ 2444751 w 4826000"/>
              <a:gd name="connsiteY16207" fmla="*/ 5304431 h 6857957"/>
              <a:gd name="connsiteX16208" fmla="*/ 2441576 w 4826000"/>
              <a:gd name="connsiteY16208" fmla="*/ 5305066 h 6857957"/>
              <a:gd name="connsiteX16209" fmla="*/ 2433321 w 4826000"/>
              <a:gd name="connsiteY16209" fmla="*/ 5306336 h 6857957"/>
              <a:gd name="connsiteX16210" fmla="*/ 2424113 w 4826000"/>
              <a:gd name="connsiteY16210" fmla="*/ 5306971 h 6857957"/>
              <a:gd name="connsiteX16211" fmla="*/ 2415223 w 4826000"/>
              <a:gd name="connsiteY16211" fmla="*/ 5306654 h 6857957"/>
              <a:gd name="connsiteX16212" fmla="*/ 2411731 w 4826000"/>
              <a:gd name="connsiteY16212" fmla="*/ 5306336 h 6857957"/>
              <a:gd name="connsiteX16213" fmla="*/ 2408239 w 4826000"/>
              <a:gd name="connsiteY16213" fmla="*/ 5305701 h 6857957"/>
              <a:gd name="connsiteX16214" fmla="*/ 2405699 w 4826000"/>
              <a:gd name="connsiteY16214" fmla="*/ 5304749 h 6857957"/>
              <a:gd name="connsiteX16215" fmla="*/ 2404111 w 4826000"/>
              <a:gd name="connsiteY16215" fmla="*/ 5303796 h 6857957"/>
              <a:gd name="connsiteX16216" fmla="*/ 2403793 w 4826000"/>
              <a:gd name="connsiteY16216" fmla="*/ 5303161 h 6857957"/>
              <a:gd name="connsiteX16217" fmla="*/ 2403476 w 4826000"/>
              <a:gd name="connsiteY16217" fmla="*/ 5302526 h 6857957"/>
              <a:gd name="connsiteX16218" fmla="*/ 2403793 w 4826000"/>
              <a:gd name="connsiteY16218" fmla="*/ 5301891 h 6857957"/>
              <a:gd name="connsiteX16219" fmla="*/ 2404111 w 4826000"/>
              <a:gd name="connsiteY16219" fmla="*/ 5300939 h 6857957"/>
              <a:gd name="connsiteX16220" fmla="*/ 2407603 w 4826000"/>
              <a:gd name="connsiteY16220" fmla="*/ 5301891 h 6857957"/>
              <a:gd name="connsiteX16221" fmla="*/ 2411413 w 4826000"/>
              <a:gd name="connsiteY16221" fmla="*/ 5302526 h 6857957"/>
              <a:gd name="connsiteX16222" fmla="*/ 2414588 w 4826000"/>
              <a:gd name="connsiteY16222" fmla="*/ 5302844 h 6857957"/>
              <a:gd name="connsiteX16223" fmla="*/ 2418398 w 4826000"/>
              <a:gd name="connsiteY16223" fmla="*/ 5302844 h 6857957"/>
              <a:gd name="connsiteX16224" fmla="*/ 2421573 w 4826000"/>
              <a:gd name="connsiteY16224" fmla="*/ 5302526 h 6857957"/>
              <a:gd name="connsiteX16225" fmla="*/ 2424431 w 4826000"/>
              <a:gd name="connsiteY16225" fmla="*/ 5302209 h 6857957"/>
              <a:gd name="connsiteX16226" fmla="*/ 2427288 w 4826000"/>
              <a:gd name="connsiteY16226" fmla="*/ 5301574 h 6857957"/>
              <a:gd name="connsiteX16227" fmla="*/ 2429828 w 4826000"/>
              <a:gd name="connsiteY16227" fmla="*/ 5300621 h 6857957"/>
              <a:gd name="connsiteX16228" fmla="*/ 2431733 w 4826000"/>
              <a:gd name="connsiteY16228" fmla="*/ 5299669 h 6857957"/>
              <a:gd name="connsiteX16229" fmla="*/ 2433321 w 4826000"/>
              <a:gd name="connsiteY16229" fmla="*/ 5298399 h 6857957"/>
              <a:gd name="connsiteX16230" fmla="*/ 2434273 w 4826000"/>
              <a:gd name="connsiteY16230" fmla="*/ 5297129 h 6857957"/>
              <a:gd name="connsiteX16231" fmla="*/ 2434591 w 4826000"/>
              <a:gd name="connsiteY16231" fmla="*/ 5295858 h 6857957"/>
              <a:gd name="connsiteX16232" fmla="*/ 2434273 w 4826000"/>
              <a:gd name="connsiteY16232" fmla="*/ 5294271 h 6857957"/>
              <a:gd name="connsiteX16233" fmla="*/ 2433003 w 4826000"/>
              <a:gd name="connsiteY16233" fmla="*/ 5292683 h 6857957"/>
              <a:gd name="connsiteX16234" fmla="*/ 2430781 w 4826000"/>
              <a:gd name="connsiteY16234" fmla="*/ 5290778 h 6857957"/>
              <a:gd name="connsiteX16235" fmla="*/ 2428241 w 4826000"/>
              <a:gd name="connsiteY16235" fmla="*/ 5289191 h 6857957"/>
              <a:gd name="connsiteX16236" fmla="*/ 2434908 w 4826000"/>
              <a:gd name="connsiteY16236" fmla="*/ 5289191 h 6857957"/>
              <a:gd name="connsiteX16237" fmla="*/ 2440941 w 4826000"/>
              <a:gd name="connsiteY16237" fmla="*/ 5288873 h 6857957"/>
              <a:gd name="connsiteX16238" fmla="*/ 2443481 w 4826000"/>
              <a:gd name="connsiteY16238" fmla="*/ 5288556 h 6857957"/>
              <a:gd name="connsiteX16239" fmla="*/ 2445068 w 4826000"/>
              <a:gd name="connsiteY16239" fmla="*/ 5287921 h 6857957"/>
              <a:gd name="connsiteX16240" fmla="*/ 2446338 w 4826000"/>
              <a:gd name="connsiteY16240" fmla="*/ 5287286 h 6857957"/>
              <a:gd name="connsiteX16241" fmla="*/ 2446973 w 4826000"/>
              <a:gd name="connsiteY16241" fmla="*/ 5286651 h 6857957"/>
              <a:gd name="connsiteX16242" fmla="*/ 2125981 w 4826000"/>
              <a:gd name="connsiteY16242" fmla="*/ 5281571 h 6857957"/>
              <a:gd name="connsiteX16243" fmla="*/ 2128202 w 4826000"/>
              <a:gd name="connsiteY16243" fmla="*/ 5282176 h 6857957"/>
              <a:gd name="connsiteX16244" fmla="*/ 2129790 w 4826000"/>
              <a:gd name="connsiteY16244" fmla="*/ 5283083 h 6857957"/>
              <a:gd name="connsiteX16245" fmla="*/ 2133918 w 4826000"/>
              <a:gd name="connsiteY16245" fmla="*/ 5284897 h 6857957"/>
              <a:gd name="connsiteX16246" fmla="*/ 2135822 w 4826000"/>
              <a:gd name="connsiteY16246" fmla="*/ 5285805 h 6857957"/>
              <a:gd name="connsiteX16247" fmla="*/ 2138680 w 4826000"/>
              <a:gd name="connsiteY16247" fmla="*/ 5286107 h 6857957"/>
              <a:gd name="connsiteX16248" fmla="*/ 2141855 w 4826000"/>
              <a:gd name="connsiteY16248" fmla="*/ 5286409 h 6857957"/>
              <a:gd name="connsiteX16249" fmla="*/ 2146300 w 4826000"/>
              <a:gd name="connsiteY16249" fmla="*/ 5286409 h 6857957"/>
              <a:gd name="connsiteX16250" fmla="*/ 2143125 w 4826000"/>
              <a:gd name="connsiteY16250" fmla="*/ 5287014 h 6857957"/>
              <a:gd name="connsiteX16251" fmla="*/ 2139950 w 4826000"/>
              <a:gd name="connsiteY16251" fmla="*/ 5288526 h 6857957"/>
              <a:gd name="connsiteX16252" fmla="*/ 2136775 w 4826000"/>
              <a:gd name="connsiteY16252" fmla="*/ 5290340 h 6857957"/>
              <a:gd name="connsiteX16253" fmla="*/ 2134235 w 4826000"/>
              <a:gd name="connsiteY16253" fmla="*/ 5292457 h 6857957"/>
              <a:gd name="connsiteX16254" fmla="*/ 2133600 w 4826000"/>
              <a:gd name="connsiteY16254" fmla="*/ 5293666 h 6857957"/>
              <a:gd name="connsiteX16255" fmla="*/ 2133282 w 4826000"/>
              <a:gd name="connsiteY16255" fmla="*/ 5294574 h 6857957"/>
              <a:gd name="connsiteX16256" fmla="*/ 2133282 w 4826000"/>
              <a:gd name="connsiteY16256" fmla="*/ 5295481 h 6857957"/>
              <a:gd name="connsiteX16257" fmla="*/ 2133600 w 4826000"/>
              <a:gd name="connsiteY16257" fmla="*/ 5296388 h 6857957"/>
              <a:gd name="connsiteX16258" fmla="*/ 2134552 w 4826000"/>
              <a:gd name="connsiteY16258" fmla="*/ 5297295 h 6857957"/>
              <a:gd name="connsiteX16259" fmla="*/ 2136140 w 4826000"/>
              <a:gd name="connsiteY16259" fmla="*/ 5298505 h 6857957"/>
              <a:gd name="connsiteX16260" fmla="*/ 2138998 w 4826000"/>
              <a:gd name="connsiteY16260" fmla="*/ 5299109 h 6857957"/>
              <a:gd name="connsiteX16261" fmla="*/ 2141855 w 4826000"/>
              <a:gd name="connsiteY16261" fmla="*/ 5299412 h 6857957"/>
              <a:gd name="connsiteX16262" fmla="*/ 2142490 w 4826000"/>
              <a:gd name="connsiteY16262" fmla="*/ 5300016 h 6857957"/>
              <a:gd name="connsiteX16263" fmla="*/ 2142490 w 4826000"/>
              <a:gd name="connsiteY16263" fmla="*/ 5300319 h 6857957"/>
              <a:gd name="connsiteX16264" fmla="*/ 2142172 w 4826000"/>
              <a:gd name="connsiteY16264" fmla="*/ 5300621 h 6857957"/>
              <a:gd name="connsiteX16265" fmla="*/ 2141220 w 4826000"/>
              <a:gd name="connsiteY16265" fmla="*/ 5300621 h 6857957"/>
              <a:gd name="connsiteX16266" fmla="*/ 2139315 w 4826000"/>
              <a:gd name="connsiteY16266" fmla="*/ 5300621 h 6857957"/>
              <a:gd name="connsiteX16267" fmla="*/ 2133918 w 4826000"/>
              <a:gd name="connsiteY16267" fmla="*/ 5299714 h 6857957"/>
              <a:gd name="connsiteX16268" fmla="*/ 2126932 w 4826000"/>
              <a:gd name="connsiteY16268" fmla="*/ 5298505 h 6857957"/>
              <a:gd name="connsiteX16269" fmla="*/ 2112010 w 4826000"/>
              <a:gd name="connsiteY16269" fmla="*/ 5295178 h 6857957"/>
              <a:gd name="connsiteX16270" fmla="*/ 2101850 w 4826000"/>
              <a:gd name="connsiteY16270" fmla="*/ 5292759 h 6857957"/>
              <a:gd name="connsiteX16271" fmla="*/ 2102485 w 4826000"/>
              <a:gd name="connsiteY16271" fmla="*/ 5291550 h 6857957"/>
              <a:gd name="connsiteX16272" fmla="*/ 2103755 w 4826000"/>
              <a:gd name="connsiteY16272" fmla="*/ 5290945 h 6857957"/>
              <a:gd name="connsiteX16273" fmla="*/ 2104707 w 4826000"/>
              <a:gd name="connsiteY16273" fmla="*/ 5290945 h 6857957"/>
              <a:gd name="connsiteX16274" fmla="*/ 2105977 w 4826000"/>
              <a:gd name="connsiteY16274" fmla="*/ 5290945 h 6857957"/>
              <a:gd name="connsiteX16275" fmla="*/ 2109787 w 4826000"/>
              <a:gd name="connsiteY16275" fmla="*/ 5292155 h 6857957"/>
              <a:gd name="connsiteX16276" fmla="*/ 2112010 w 4826000"/>
              <a:gd name="connsiteY16276" fmla="*/ 5292457 h 6857957"/>
              <a:gd name="connsiteX16277" fmla="*/ 2114550 w 4826000"/>
              <a:gd name="connsiteY16277" fmla="*/ 5292457 h 6857957"/>
              <a:gd name="connsiteX16278" fmla="*/ 2120582 w 4826000"/>
              <a:gd name="connsiteY16278" fmla="*/ 5290945 h 6857957"/>
              <a:gd name="connsiteX16279" fmla="*/ 2122487 w 4826000"/>
              <a:gd name="connsiteY16279" fmla="*/ 5290340 h 6857957"/>
              <a:gd name="connsiteX16280" fmla="*/ 2123757 w 4826000"/>
              <a:gd name="connsiteY16280" fmla="*/ 5290038 h 6857957"/>
              <a:gd name="connsiteX16281" fmla="*/ 2124392 w 4826000"/>
              <a:gd name="connsiteY16281" fmla="*/ 5289433 h 6857957"/>
              <a:gd name="connsiteX16282" fmla="*/ 2124710 w 4826000"/>
              <a:gd name="connsiteY16282" fmla="*/ 5288828 h 6857957"/>
              <a:gd name="connsiteX16283" fmla="*/ 2124392 w 4826000"/>
              <a:gd name="connsiteY16283" fmla="*/ 5288224 h 6857957"/>
              <a:gd name="connsiteX16284" fmla="*/ 2124075 w 4826000"/>
              <a:gd name="connsiteY16284" fmla="*/ 5287619 h 6857957"/>
              <a:gd name="connsiteX16285" fmla="*/ 2123122 w 4826000"/>
              <a:gd name="connsiteY16285" fmla="*/ 5286409 h 6857957"/>
              <a:gd name="connsiteX16286" fmla="*/ 2122170 w 4826000"/>
              <a:gd name="connsiteY16286" fmla="*/ 5285805 h 6857957"/>
              <a:gd name="connsiteX16287" fmla="*/ 2122170 w 4826000"/>
              <a:gd name="connsiteY16287" fmla="*/ 5284897 h 6857957"/>
              <a:gd name="connsiteX16288" fmla="*/ 2122170 w 4826000"/>
              <a:gd name="connsiteY16288" fmla="*/ 5284293 h 6857957"/>
              <a:gd name="connsiteX16289" fmla="*/ 2123122 w 4826000"/>
              <a:gd name="connsiteY16289" fmla="*/ 5283083 h 6857957"/>
              <a:gd name="connsiteX16290" fmla="*/ 2124075 w 4826000"/>
              <a:gd name="connsiteY16290" fmla="*/ 5282478 h 6857957"/>
              <a:gd name="connsiteX16291" fmla="*/ 210665 w 4826000"/>
              <a:gd name="connsiteY16291" fmla="*/ 5281571 h 6857957"/>
              <a:gd name="connsiteX16292" fmla="*/ 213227 w 4826000"/>
              <a:gd name="connsiteY16292" fmla="*/ 5282530 h 6857957"/>
              <a:gd name="connsiteX16293" fmla="*/ 215149 w 4826000"/>
              <a:gd name="connsiteY16293" fmla="*/ 5284127 h 6857957"/>
              <a:gd name="connsiteX16294" fmla="*/ 217070 w 4826000"/>
              <a:gd name="connsiteY16294" fmla="*/ 5285724 h 6857957"/>
              <a:gd name="connsiteX16295" fmla="*/ 218352 w 4826000"/>
              <a:gd name="connsiteY16295" fmla="*/ 5287641 h 6857957"/>
              <a:gd name="connsiteX16296" fmla="*/ 218992 w 4826000"/>
              <a:gd name="connsiteY16296" fmla="*/ 5289557 h 6857957"/>
              <a:gd name="connsiteX16297" fmla="*/ 219633 w 4826000"/>
              <a:gd name="connsiteY16297" fmla="*/ 5291793 h 6857957"/>
              <a:gd name="connsiteX16298" fmla="*/ 220273 w 4826000"/>
              <a:gd name="connsiteY16298" fmla="*/ 5295946 h 6857957"/>
              <a:gd name="connsiteX16299" fmla="*/ 220914 w 4826000"/>
              <a:gd name="connsiteY16299" fmla="*/ 5300738 h 6857957"/>
              <a:gd name="connsiteX16300" fmla="*/ 221555 w 4826000"/>
              <a:gd name="connsiteY16300" fmla="*/ 5302654 h 6857957"/>
              <a:gd name="connsiteX16301" fmla="*/ 222195 w 4826000"/>
              <a:gd name="connsiteY16301" fmla="*/ 5304890 h 6857957"/>
              <a:gd name="connsiteX16302" fmla="*/ 223156 w 4826000"/>
              <a:gd name="connsiteY16302" fmla="*/ 5306807 h 6857957"/>
              <a:gd name="connsiteX16303" fmla="*/ 224757 w 4826000"/>
              <a:gd name="connsiteY16303" fmla="*/ 5308724 h 6857957"/>
              <a:gd name="connsiteX16304" fmla="*/ 226359 w 4826000"/>
              <a:gd name="connsiteY16304" fmla="*/ 5310001 h 6857957"/>
              <a:gd name="connsiteX16305" fmla="*/ 228601 w 4826000"/>
              <a:gd name="connsiteY16305" fmla="*/ 5311279 h 6857957"/>
              <a:gd name="connsiteX16306" fmla="*/ 222836 w 4826000"/>
              <a:gd name="connsiteY16306" fmla="*/ 5311918 h 6857957"/>
              <a:gd name="connsiteX16307" fmla="*/ 218992 w 4826000"/>
              <a:gd name="connsiteY16307" fmla="*/ 5312876 h 6857957"/>
              <a:gd name="connsiteX16308" fmla="*/ 216110 w 4826000"/>
              <a:gd name="connsiteY16308" fmla="*/ 5314473 h 6857957"/>
              <a:gd name="connsiteX16309" fmla="*/ 214508 w 4826000"/>
              <a:gd name="connsiteY16309" fmla="*/ 5315751 h 6857957"/>
              <a:gd name="connsiteX16310" fmla="*/ 213868 w 4826000"/>
              <a:gd name="connsiteY16310" fmla="*/ 5317348 h 6857957"/>
              <a:gd name="connsiteX16311" fmla="*/ 213868 w 4826000"/>
              <a:gd name="connsiteY16311" fmla="*/ 5318626 h 6857957"/>
              <a:gd name="connsiteX16312" fmla="*/ 214188 w 4826000"/>
              <a:gd name="connsiteY16312" fmla="*/ 5320223 h 6857957"/>
              <a:gd name="connsiteX16313" fmla="*/ 214828 w 4826000"/>
              <a:gd name="connsiteY16313" fmla="*/ 5322140 h 6857957"/>
              <a:gd name="connsiteX16314" fmla="*/ 216110 w 4826000"/>
              <a:gd name="connsiteY16314" fmla="*/ 5325654 h 6857957"/>
              <a:gd name="connsiteX16315" fmla="*/ 216750 w 4826000"/>
              <a:gd name="connsiteY16315" fmla="*/ 5327251 h 6857957"/>
              <a:gd name="connsiteX16316" fmla="*/ 216110 w 4826000"/>
              <a:gd name="connsiteY16316" fmla="*/ 5329168 h 6857957"/>
              <a:gd name="connsiteX16317" fmla="*/ 215469 w 4826000"/>
              <a:gd name="connsiteY16317" fmla="*/ 5330445 h 6857957"/>
              <a:gd name="connsiteX16318" fmla="*/ 213547 w 4826000"/>
              <a:gd name="connsiteY16318" fmla="*/ 5331723 h 6857957"/>
              <a:gd name="connsiteX16319" fmla="*/ 210665 w 4826000"/>
              <a:gd name="connsiteY16319" fmla="*/ 5333001 h 6857957"/>
              <a:gd name="connsiteX16320" fmla="*/ 206181 w 4826000"/>
              <a:gd name="connsiteY16320" fmla="*/ 5333959 h 6857957"/>
              <a:gd name="connsiteX16321" fmla="*/ 203939 w 4826000"/>
              <a:gd name="connsiteY16321" fmla="*/ 5333640 h 6857957"/>
              <a:gd name="connsiteX16322" fmla="*/ 202337 w 4826000"/>
              <a:gd name="connsiteY16322" fmla="*/ 5333001 h 6857957"/>
              <a:gd name="connsiteX16323" fmla="*/ 200736 w 4826000"/>
              <a:gd name="connsiteY16323" fmla="*/ 5332362 h 6857957"/>
              <a:gd name="connsiteX16324" fmla="*/ 199455 w 4826000"/>
              <a:gd name="connsiteY16324" fmla="*/ 5331404 h 6857957"/>
              <a:gd name="connsiteX16325" fmla="*/ 198494 w 4826000"/>
              <a:gd name="connsiteY16325" fmla="*/ 5330445 h 6857957"/>
              <a:gd name="connsiteX16326" fmla="*/ 196892 w 4826000"/>
              <a:gd name="connsiteY16326" fmla="*/ 5329807 h 6857957"/>
              <a:gd name="connsiteX16327" fmla="*/ 194970 w 4826000"/>
              <a:gd name="connsiteY16327" fmla="*/ 5329168 h 6857957"/>
              <a:gd name="connsiteX16328" fmla="*/ 192088 w 4826000"/>
              <a:gd name="connsiteY16328" fmla="*/ 5329168 h 6857957"/>
              <a:gd name="connsiteX16329" fmla="*/ 196572 w 4826000"/>
              <a:gd name="connsiteY16329" fmla="*/ 5326293 h 6857957"/>
              <a:gd name="connsiteX16330" fmla="*/ 199775 w 4826000"/>
              <a:gd name="connsiteY16330" fmla="*/ 5323737 h 6857957"/>
              <a:gd name="connsiteX16331" fmla="*/ 202337 w 4826000"/>
              <a:gd name="connsiteY16331" fmla="*/ 5321182 h 6857957"/>
              <a:gd name="connsiteX16332" fmla="*/ 203939 w 4826000"/>
              <a:gd name="connsiteY16332" fmla="*/ 5318307 h 6857957"/>
              <a:gd name="connsiteX16333" fmla="*/ 205220 w 4826000"/>
              <a:gd name="connsiteY16333" fmla="*/ 5315432 h 6857957"/>
              <a:gd name="connsiteX16334" fmla="*/ 205540 w 4826000"/>
              <a:gd name="connsiteY16334" fmla="*/ 5312557 h 6857957"/>
              <a:gd name="connsiteX16335" fmla="*/ 205860 w 4826000"/>
              <a:gd name="connsiteY16335" fmla="*/ 5309682 h 6857957"/>
              <a:gd name="connsiteX16336" fmla="*/ 205540 w 4826000"/>
              <a:gd name="connsiteY16336" fmla="*/ 5306807 h 6857957"/>
              <a:gd name="connsiteX16337" fmla="*/ 205220 w 4826000"/>
              <a:gd name="connsiteY16337" fmla="*/ 5300738 h 6857957"/>
              <a:gd name="connsiteX16338" fmla="*/ 205220 w 4826000"/>
              <a:gd name="connsiteY16338" fmla="*/ 5297543 h 6857957"/>
              <a:gd name="connsiteX16339" fmla="*/ 205220 w 4826000"/>
              <a:gd name="connsiteY16339" fmla="*/ 5294668 h 6857957"/>
              <a:gd name="connsiteX16340" fmla="*/ 205540 w 4826000"/>
              <a:gd name="connsiteY16340" fmla="*/ 5291474 h 6857957"/>
              <a:gd name="connsiteX16341" fmla="*/ 206501 w 4826000"/>
              <a:gd name="connsiteY16341" fmla="*/ 5287960 h 6857957"/>
              <a:gd name="connsiteX16342" fmla="*/ 208102 w 4826000"/>
              <a:gd name="connsiteY16342" fmla="*/ 5285085 h 6857957"/>
              <a:gd name="connsiteX16343" fmla="*/ 3890536 w 4826000"/>
              <a:gd name="connsiteY16343" fmla="*/ 5273633 h 6857957"/>
              <a:gd name="connsiteX16344" fmla="*/ 3893417 w 4826000"/>
              <a:gd name="connsiteY16344" fmla="*/ 5273633 h 6857957"/>
              <a:gd name="connsiteX16345" fmla="*/ 3895659 w 4826000"/>
              <a:gd name="connsiteY16345" fmla="*/ 5274256 h 6857957"/>
              <a:gd name="connsiteX16346" fmla="*/ 3896939 w 4826000"/>
              <a:gd name="connsiteY16346" fmla="*/ 5275190 h 6857957"/>
              <a:gd name="connsiteX16347" fmla="*/ 3897900 w 4826000"/>
              <a:gd name="connsiteY16347" fmla="*/ 5276435 h 6857957"/>
              <a:gd name="connsiteX16348" fmla="*/ 3898220 w 4826000"/>
              <a:gd name="connsiteY16348" fmla="*/ 5277680 h 6857957"/>
              <a:gd name="connsiteX16349" fmla="*/ 3897900 w 4826000"/>
              <a:gd name="connsiteY16349" fmla="*/ 5279236 h 6857957"/>
              <a:gd name="connsiteX16350" fmla="*/ 3897259 w 4826000"/>
              <a:gd name="connsiteY16350" fmla="*/ 5280793 h 6857957"/>
              <a:gd name="connsiteX16351" fmla="*/ 3896299 w 4826000"/>
              <a:gd name="connsiteY16351" fmla="*/ 5282349 h 6857957"/>
              <a:gd name="connsiteX16352" fmla="*/ 3895018 w 4826000"/>
              <a:gd name="connsiteY16352" fmla="*/ 5284217 h 6857957"/>
              <a:gd name="connsiteX16353" fmla="*/ 3893417 w 4826000"/>
              <a:gd name="connsiteY16353" fmla="*/ 5285773 h 6857957"/>
              <a:gd name="connsiteX16354" fmla="*/ 3891817 w 4826000"/>
              <a:gd name="connsiteY16354" fmla="*/ 5287329 h 6857957"/>
              <a:gd name="connsiteX16355" fmla="*/ 3889575 w 4826000"/>
              <a:gd name="connsiteY16355" fmla="*/ 5288263 h 6857957"/>
              <a:gd name="connsiteX16356" fmla="*/ 3887334 w 4826000"/>
              <a:gd name="connsiteY16356" fmla="*/ 5289197 h 6857957"/>
              <a:gd name="connsiteX16357" fmla="*/ 3885413 w 4826000"/>
              <a:gd name="connsiteY16357" fmla="*/ 5289820 h 6857957"/>
              <a:gd name="connsiteX16358" fmla="*/ 3882852 w 4826000"/>
              <a:gd name="connsiteY16358" fmla="*/ 5290131 h 6857957"/>
              <a:gd name="connsiteX16359" fmla="*/ 3903663 w 4826000"/>
              <a:gd name="connsiteY16359" fmla="*/ 5298224 h 6857957"/>
              <a:gd name="connsiteX16360" fmla="*/ 3900781 w 4826000"/>
              <a:gd name="connsiteY16360" fmla="*/ 5300403 h 6857957"/>
              <a:gd name="connsiteX16361" fmla="*/ 3897259 w 4826000"/>
              <a:gd name="connsiteY16361" fmla="*/ 5302271 h 6857957"/>
              <a:gd name="connsiteX16362" fmla="*/ 3893417 w 4826000"/>
              <a:gd name="connsiteY16362" fmla="*/ 5303827 h 6857957"/>
              <a:gd name="connsiteX16363" fmla="*/ 3888615 w 4826000"/>
              <a:gd name="connsiteY16363" fmla="*/ 5304449 h 6857957"/>
              <a:gd name="connsiteX16364" fmla="*/ 3883492 w 4826000"/>
              <a:gd name="connsiteY16364" fmla="*/ 5305383 h 6857957"/>
              <a:gd name="connsiteX16365" fmla="*/ 3878049 w 4826000"/>
              <a:gd name="connsiteY16365" fmla="*/ 5305383 h 6857957"/>
              <a:gd name="connsiteX16366" fmla="*/ 3871966 w 4826000"/>
              <a:gd name="connsiteY16366" fmla="*/ 5304761 h 6857957"/>
              <a:gd name="connsiteX16367" fmla="*/ 3865563 w 4826000"/>
              <a:gd name="connsiteY16367" fmla="*/ 5304138 h 6857957"/>
              <a:gd name="connsiteX16368" fmla="*/ 3868124 w 4826000"/>
              <a:gd name="connsiteY16368" fmla="*/ 5300403 h 6857957"/>
              <a:gd name="connsiteX16369" fmla="*/ 3871646 w 4826000"/>
              <a:gd name="connsiteY16369" fmla="*/ 5296668 h 6857957"/>
              <a:gd name="connsiteX16370" fmla="*/ 3878690 w 4826000"/>
              <a:gd name="connsiteY16370" fmla="*/ 5289820 h 6857957"/>
              <a:gd name="connsiteX16371" fmla="*/ 3881891 w 4826000"/>
              <a:gd name="connsiteY16371" fmla="*/ 5286396 h 6857957"/>
              <a:gd name="connsiteX16372" fmla="*/ 3883172 w 4826000"/>
              <a:gd name="connsiteY16372" fmla="*/ 5284839 h 6857957"/>
              <a:gd name="connsiteX16373" fmla="*/ 3884773 w 4826000"/>
              <a:gd name="connsiteY16373" fmla="*/ 5282660 h 6857957"/>
              <a:gd name="connsiteX16374" fmla="*/ 3885733 w 4826000"/>
              <a:gd name="connsiteY16374" fmla="*/ 5280793 h 6857957"/>
              <a:gd name="connsiteX16375" fmla="*/ 3886374 w 4826000"/>
              <a:gd name="connsiteY16375" fmla="*/ 5278614 h 6857957"/>
              <a:gd name="connsiteX16376" fmla="*/ 3887014 w 4826000"/>
              <a:gd name="connsiteY16376" fmla="*/ 5276435 h 6857957"/>
              <a:gd name="connsiteX16377" fmla="*/ 3887014 w 4826000"/>
              <a:gd name="connsiteY16377" fmla="*/ 5273945 h 6857957"/>
              <a:gd name="connsiteX16378" fmla="*/ 3970416 w 4826000"/>
              <a:gd name="connsiteY16378" fmla="*/ 5272046 h 6857957"/>
              <a:gd name="connsiteX16379" fmla="*/ 3979557 w 4826000"/>
              <a:gd name="connsiteY16379" fmla="*/ 5273642 h 6857957"/>
              <a:gd name="connsiteX16380" fmla="*/ 3987436 w 4826000"/>
              <a:gd name="connsiteY16380" fmla="*/ 5275237 h 6857957"/>
              <a:gd name="connsiteX16381" fmla="*/ 3994686 w 4826000"/>
              <a:gd name="connsiteY16381" fmla="*/ 5277790 h 6857957"/>
              <a:gd name="connsiteX16382" fmla="*/ 4000989 w 4826000"/>
              <a:gd name="connsiteY16382" fmla="*/ 5280023 h 6857957"/>
              <a:gd name="connsiteX16383" fmla="*/ 4006032 w 4826000"/>
              <a:gd name="connsiteY16383" fmla="*/ 5282576 h 6857957"/>
              <a:gd name="connsiteX16384" fmla="*/ 4010760 w 4826000"/>
              <a:gd name="connsiteY16384" fmla="*/ 5285447 h 6857957"/>
              <a:gd name="connsiteX16385" fmla="*/ 4014542 w 4826000"/>
              <a:gd name="connsiteY16385" fmla="*/ 5288319 h 6857957"/>
              <a:gd name="connsiteX16386" fmla="*/ 4017694 w 4826000"/>
              <a:gd name="connsiteY16386" fmla="*/ 5291510 h 6857957"/>
              <a:gd name="connsiteX16387" fmla="*/ 4020216 w 4826000"/>
              <a:gd name="connsiteY16387" fmla="*/ 5294701 h 6857957"/>
              <a:gd name="connsiteX16388" fmla="*/ 4022107 w 4826000"/>
              <a:gd name="connsiteY16388" fmla="*/ 5297891 h 6857957"/>
              <a:gd name="connsiteX16389" fmla="*/ 4023683 w 4826000"/>
              <a:gd name="connsiteY16389" fmla="*/ 5301720 h 6857957"/>
              <a:gd name="connsiteX16390" fmla="*/ 4024313 w 4826000"/>
              <a:gd name="connsiteY16390" fmla="*/ 5305230 h 6857957"/>
              <a:gd name="connsiteX16391" fmla="*/ 4024313 w 4826000"/>
              <a:gd name="connsiteY16391" fmla="*/ 5309059 h 6857957"/>
              <a:gd name="connsiteX16392" fmla="*/ 4023998 w 4826000"/>
              <a:gd name="connsiteY16392" fmla="*/ 5312569 h 6857957"/>
              <a:gd name="connsiteX16393" fmla="*/ 4023368 w 4826000"/>
              <a:gd name="connsiteY16393" fmla="*/ 5316717 h 6857957"/>
              <a:gd name="connsiteX16394" fmla="*/ 4021792 w 4826000"/>
              <a:gd name="connsiteY16394" fmla="*/ 5320865 h 6857957"/>
              <a:gd name="connsiteX16395" fmla="*/ 4020531 w 4826000"/>
              <a:gd name="connsiteY16395" fmla="*/ 5324694 h 6857957"/>
              <a:gd name="connsiteX16396" fmla="*/ 4018640 w 4826000"/>
              <a:gd name="connsiteY16396" fmla="*/ 5328842 h 6857957"/>
              <a:gd name="connsiteX16397" fmla="*/ 4016434 w 4826000"/>
              <a:gd name="connsiteY16397" fmla="*/ 5332671 h 6857957"/>
              <a:gd name="connsiteX16398" fmla="*/ 4013597 w 4826000"/>
              <a:gd name="connsiteY16398" fmla="*/ 5336819 h 6857957"/>
              <a:gd name="connsiteX16399" fmla="*/ 4007923 w 4826000"/>
              <a:gd name="connsiteY16399" fmla="*/ 5344796 h 6857957"/>
              <a:gd name="connsiteX16400" fmla="*/ 4001620 w 4826000"/>
              <a:gd name="connsiteY16400" fmla="*/ 5352454 h 6857957"/>
              <a:gd name="connsiteX16401" fmla="*/ 3994686 w 4826000"/>
              <a:gd name="connsiteY16401" fmla="*/ 5359792 h 6857957"/>
              <a:gd name="connsiteX16402" fmla="*/ 3987436 w 4826000"/>
              <a:gd name="connsiteY16402" fmla="*/ 5367131 h 6857957"/>
              <a:gd name="connsiteX16403" fmla="*/ 3980502 w 4826000"/>
              <a:gd name="connsiteY16403" fmla="*/ 5373513 h 6857957"/>
              <a:gd name="connsiteX16404" fmla="*/ 3973883 w 4826000"/>
              <a:gd name="connsiteY16404" fmla="*/ 5379256 h 6857957"/>
              <a:gd name="connsiteX16405" fmla="*/ 3966949 w 4826000"/>
              <a:gd name="connsiteY16405" fmla="*/ 5379894 h 6857957"/>
              <a:gd name="connsiteX16406" fmla="*/ 3960960 w 4826000"/>
              <a:gd name="connsiteY16406" fmla="*/ 5379894 h 6857957"/>
              <a:gd name="connsiteX16407" fmla="*/ 3955917 w 4826000"/>
              <a:gd name="connsiteY16407" fmla="*/ 5378937 h 6857957"/>
              <a:gd name="connsiteX16408" fmla="*/ 3951820 w 4826000"/>
              <a:gd name="connsiteY16408" fmla="*/ 5378299 h 6857957"/>
              <a:gd name="connsiteX16409" fmla="*/ 3943625 w 4826000"/>
              <a:gd name="connsiteY16409" fmla="*/ 5376384 h 6857957"/>
              <a:gd name="connsiteX16410" fmla="*/ 3938897 w 4826000"/>
              <a:gd name="connsiteY16410" fmla="*/ 5375427 h 6857957"/>
              <a:gd name="connsiteX16411" fmla="*/ 3934169 w 4826000"/>
              <a:gd name="connsiteY16411" fmla="*/ 5374789 h 6857957"/>
              <a:gd name="connsiteX16412" fmla="*/ 3922507 w 4826000"/>
              <a:gd name="connsiteY16412" fmla="*/ 5382128 h 6857957"/>
              <a:gd name="connsiteX16413" fmla="*/ 3916519 w 4826000"/>
              <a:gd name="connsiteY16413" fmla="*/ 5385319 h 6857957"/>
              <a:gd name="connsiteX16414" fmla="*/ 3909900 w 4826000"/>
              <a:gd name="connsiteY16414" fmla="*/ 5389147 h 6857957"/>
              <a:gd name="connsiteX16415" fmla="*/ 3903281 w 4826000"/>
              <a:gd name="connsiteY16415" fmla="*/ 5392019 h 6857957"/>
              <a:gd name="connsiteX16416" fmla="*/ 3896031 w 4826000"/>
              <a:gd name="connsiteY16416" fmla="*/ 5395529 h 6857957"/>
              <a:gd name="connsiteX16417" fmla="*/ 3888467 w 4826000"/>
              <a:gd name="connsiteY16417" fmla="*/ 5398082 h 6857957"/>
              <a:gd name="connsiteX16418" fmla="*/ 3879957 w 4826000"/>
              <a:gd name="connsiteY16418" fmla="*/ 5400634 h 6857957"/>
              <a:gd name="connsiteX16419" fmla="*/ 3879326 w 4826000"/>
              <a:gd name="connsiteY16419" fmla="*/ 5399039 h 6857957"/>
              <a:gd name="connsiteX16420" fmla="*/ 3879011 w 4826000"/>
              <a:gd name="connsiteY16420" fmla="*/ 5397124 h 6857957"/>
              <a:gd name="connsiteX16421" fmla="*/ 3879326 w 4826000"/>
              <a:gd name="connsiteY16421" fmla="*/ 5395529 h 6857957"/>
              <a:gd name="connsiteX16422" fmla="*/ 3879642 w 4826000"/>
              <a:gd name="connsiteY16422" fmla="*/ 5393615 h 6857957"/>
              <a:gd name="connsiteX16423" fmla="*/ 3880902 w 4826000"/>
              <a:gd name="connsiteY16423" fmla="*/ 5390424 h 6857957"/>
              <a:gd name="connsiteX16424" fmla="*/ 3882478 w 4826000"/>
              <a:gd name="connsiteY16424" fmla="*/ 5387552 h 6857957"/>
              <a:gd name="connsiteX16425" fmla="*/ 3883109 w 4826000"/>
              <a:gd name="connsiteY16425" fmla="*/ 5385638 h 6857957"/>
              <a:gd name="connsiteX16426" fmla="*/ 3883739 w 4826000"/>
              <a:gd name="connsiteY16426" fmla="*/ 5384361 h 6857957"/>
              <a:gd name="connsiteX16427" fmla="*/ 3883739 w 4826000"/>
              <a:gd name="connsiteY16427" fmla="*/ 5383085 h 6857957"/>
              <a:gd name="connsiteX16428" fmla="*/ 3883424 w 4826000"/>
              <a:gd name="connsiteY16428" fmla="*/ 5381490 h 6857957"/>
              <a:gd name="connsiteX16429" fmla="*/ 3882478 w 4826000"/>
              <a:gd name="connsiteY16429" fmla="*/ 5380213 h 6857957"/>
              <a:gd name="connsiteX16430" fmla="*/ 3881218 w 4826000"/>
              <a:gd name="connsiteY16430" fmla="*/ 5378618 h 6857957"/>
              <a:gd name="connsiteX16431" fmla="*/ 3879326 w 4826000"/>
              <a:gd name="connsiteY16431" fmla="*/ 5377342 h 6857957"/>
              <a:gd name="connsiteX16432" fmla="*/ 3876175 w 4826000"/>
              <a:gd name="connsiteY16432" fmla="*/ 5376065 h 6857957"/>
              <a:gd name="connsiteX16433" fmla="*/ 3872392 w 4826000"/>
              <a:gd name="connsiteY16433" fmla="*/ 5376384 h 6857957"/>
              <a:gd name="connsiteX16434" fmla="*/ 3869556 w 4826000"/>
              <a:gd name="connsiteY16434" fmla="*/ 5377342 h 6857957"/>
              <a:gd name="connsiteX16435" fmla="*/ 3867349 w 4826000"/>
              <a:gd name="connsiteY16435" fmla="*/ 5378618 h 6857957"/>
              <a:gd name="connsiteX16436" fmla="*/ 3865773 w 4826000"/>
              <a:gd name="connsiteY16436" fmla="*/ 5380213 h 6857957"/>
              <a:gd name="connsiteX16437" fmla="*/ 3863882 w 4826000"/>
              <a:gd name="connsiteY16437" fmla="*/ 5381171 h 6857957"/>
              <a:gd name="connsiteX16438" fmla="*/ 3861046 w 4826000"/>
              <a:gd name="connsiteY16438" fmla="*/ 5382128 h 6857957"/>
              <a:gd name="connsiteX16439" fmla="*/ 3857263 w 4826000"/>
              <a:gd name="connsiteY16439" fmla="*/ 5382447 h 6857957"/>
              <a:gd name="connsiteX16440" fmla="*/ 3851275 w 4826000"/>
              <a:gd name="connsiteY16440" fmla="*/ 5382128 h 6857957"/>
              <a:gd name="connsiteX16441" fmla="*/ 3856003 w 4826000"/>
              <a:gd name="connsiteY16441" fmla="*/ 5378937 h 6857957"/>
              <a:gd name="connsiteX16442" fmla="*/ 3860100 w 4826000"/>
              <a:gd name="connsiteY16442" fmla="*/ 5375746 h 6857957"/>
              <a:gd name="connsiteX16443" fmla="*/ 3864197 w 4826000"/>
              <a:gd name="connsiteY16443" fmla="*/ 5372555 h 6857957"/>
              <a:gd name="connsiteX16444" fmla="*/ 3867665 w 4826000"/>
              <a:gd name="connsiteY16444" fmla="*/ 5369046 h 6857957"/>
              <a:gd name="connsiteX16445" fmla="*/ 3871132 w 4826000"/>
              <a:gd name="connsiteY16445" fmla="*/ 5365536 h 6857957"/>
              <a:gd name="connsiteX16446" fmla="*/ 3874283 w 4826000"/>
              <a:gd name="connsiteY16446" fmla="*/ 5361707 h 6857957"/>
              <a:gd name="connsiteX16447" fmla="*/ 3879957 w 4826000"/>
              <a:gd name="connsiteY16447" fmla="*/ 5354049 h 6857957"/>
              <a:gd name="connsiteX16448" fmla="*/ 3885315 w 4826000"/>
              <a:gd name="connsiteY16448" fmla="*/ 5346391 h 6857957"/>
              <a:gd name="connsiteX16449" fmla="*/ 3890043 w 4826000"/>
              <a:gd name="connsiteY16449" fmla="*/ 5338414 h 6857957"/>
              <a:gd name="connsiteX16450" fmla="*/ 3894771 w 4826000"/>
              <a:gd name="connsiteY16450" fmla="*/ 5330756 h 6857957"/>
              <a:gd name="connsiteX16451" fmla="*/ 3899814 w 4826000"/>
              <a:gd name="connsiteY16451" fmla="*/ 5322779 h 6857957"/>
              <a:gd name="connsiteX16452" fmla="*/ 3904857 w 4826000"/>
              <a:gd name="connsiteY16452" fmla="*/ 5315122 h 6857957"/>
              <a:gd name="connsiteX16453" fmla="*/ 3910845 w 4826000"/>
              <a:gd name="connsiteY16453" fmla="*/ 5307464 h 6857957"/>
              <a:gd name="connsiteX16454" fmla="*/ 3913997 w 4826000"/>
              <a:gd name="connsiteY16454" fmla="*/ 5303954 h 6857957"/>
              <a:gd name="connsiteX16455" fmla="*/ 3917464 w 4826000"/>
              <a:gd name="connsiteY16455" fmla="*/ 5300444 h 6857957"/>
              <a:gd name="connsiteX16456" fmla="*/ 3921246 w 4826000"/>
              <a:gd name="connsiteY16456" fmla="*/ 5296615 h 6857957"/>
              <a:gd name="connsiteX16457" fmla="*/ 3925029 w 4826000"/>
              <a:gd name="connsiteY16457" fmla="*/ 5293424 h 6857957"/>
              <a:gd name="connsiteX16458" fmla="*/ 3929441 w 4826000"/>
              <a:gd name="connsiteY16458" fmla="*/ 5290234 h 6857957"/>
              <a:gd name="connsiteX16459" fmla="*/ 3933854 w 4826000"/>
              <a:gd name="connsiteY16459" fmla="*/ 5287043 h 6857957"/>
              <a:gd name="connsiteX16460" fmla="*/ 3938897 w 4826000"/>
              <a:gd name="connsiteY16460" fmla="*/ 5284490 h 6857957"/>
              <a:gd name="connsiteX16461" fmla="*/ 3944570 w 4826000"/>
              <a:gd name="connsiteY16461" fmla="*/ 5281299 h 6857957"/>
              <a:gd name="connsiteX16462" fmla="*/ 3950559 w 4826000"/>
              <a:gd name="connsiteY16462" fmla="*/ 5278747 h 6857957"/>
              <a:gd name="connsiteX16463" fmla="*/ 3956547 w 4826000"/>
              <a:gd name="connsiteY16463" fmla="*/ 5276513 h 6857957"/>
              <a:gd name="connsiteX16464" fmla="*/ 3963167 w 4826000"/>
              <a:gd name="connsiteY16464" fmla="*/ 5273961 h 6857957"/>
              <a:gd name="connsiteX16465" fmla="*/ 2376855 w 4826000"/>
              <a:gd name="connsiteY16465" fmla="*/ 5270458 h 6857957"/>
              <a:gd name="connsiteX16466" fmla="*/ 2381342 w 4826000"/>
              <a:gd name="connsiteY16466" fmla="*/ 5270795 h 6857957"/>
              <a:gd name="connsiteX16467" fmla="*/ 2384548 w 4826000"/>
              <a:gd name="connsiteY16467" fmla="*/ 5271469 h 6857957"/>
              <a:gd name="connsiteX16468" fmla="*/ 2387754 w 4826000"/>
              <a:gd name="connsiteY16468" fmla="*/ 5272142 h 6857957"/>
              <a:gd name="connsiteX16469" fmla="*/ 2390639 w 4826000"/>
              <a:gd name="connsiteY16469" fmla="*/ 5272816 h 6857957"/>
              <a:gd name="connsiteX16470" fmla="*/ 2394485 w 4826000"/>
              <a:gd name="connsiteY16470" fmla="*/ 5273489 h 6857957"/>
              <a:gd name="connsiteX16471" fmla="*/ 2398973 w 4826000"/>
              <a:gd name="connsiteY16471" fmla="*/ 5273489 h 6857957"/>
              <a:gd name="connsiteX16472" fmla="*/ 2405064 w 4826000"/>
              <a:gd name="connsiteY16472" fmla="*/ 5272816 h 6857957"/>
              <a:gd name="connsiteX16473" fmla="*/ 2403140 w 4826000"/>
              <a:gd name="connsiteY16473" fmla="*/ 5274499 h 6857957"/>
              <a:gd name="connsiteX16474" fmla="*/ 2400897 w 4826000"/>
              <a:gd name="connsiteY16474" fmla="*/ 5276857 h 6857957"/>
              <a:gd name="connsiteX16475" fmla="*/ 2400255 w 4826000"/>
              <a:gd name="connsiteY16475" fmla="*/ 5277867 h 6857957"/>
              <a:gd name="connsiteX16476" fmla="*/ 2399935 w 4826000"/>
              <a:gd name="connsiteY16476" fmla="*/ 5278877 h 6857957"/>
              <a:gd name="connsiteX16477" fmla="*/ 2399614 w 4826000"/>
              <a:gd name="connsiteY16477" fmla="*/ 5280224 h 6857957"/>
              <a:gd name="connsiteX16478" fmla="*/ 2399935 w 4826000"/>
              <a:gd name="connsiteY16478" fmla="*/ 5281571 h 6857957"/>
              <a:gd name="connsiteX16479" fmla="*/ 2396409 w 4826000"/>
              <a:gd name="connsiteY16479" fmla="*/ 5280224 h 6857957"/>
              <a:gd name="connsiteX16480" fmla="*/ 2391921 w 4826000"/>
              <a:gd name="connsiteY16480" fmla="*/ 5279214 h 6857957"/>
              <a:gd name="connsiteX16481" fmla="*/ 2382945 w 4826000"/>
              <a:gd name="connsiteY16481" fmla="*/ 5277867 h 6857957"/>
              <a:gd name="connsiteX16482" fmla="*/ 2378457 w 4826000"/>
              <a:gd name="connsiteY16482" fmla="*/ 5276857 h 6857957"/>
              <a:gd name="connsiteX16483" fmla="*/ 2375253 w 4826000"/>
              <a:gd name="connsiteY16483" fmla="*/ 5275173 h 6857957"/>
              <a:gd name="connsiteX16484" fmla="*/ 2373970 w 4826000"/>
              <a:gd name="connsiteY16484" fmla="*/ 5274499 h 6857957"/>
              <a:gd name="connsiteX16485" fmla="*/ 2373008 w 4826000"/>
              <a:gd name="connsiteY16485" fmla="*/ 5273489 h 6857957"/>
              <a:gd name="connsiteX16486" fmla="*/ 2372368 w 4826000"/>
              <a:gd name="connsiteY16486" fmla="*/ 5272142 h 6857957"/>
              <a:gd name="connsiteX16487" fmla="*/ 2371726 w 4826000"/>
              <a:gd name="connsiteY16487" fmla="*/ 5270795 h 6857957"/>
              <a:gd name="connsiteX16488" fmla="*/ 213382 w 4826000"/>
              <a:gd name="connsiteY16488" fmla="*/ 5259346 h 6857957"/>
              <a:gd name="connsiteX16489" fmla="*/ 216995 w 4826000"/>
              <a:gd name="connsiteY16489" fmla="*/ 5259971 h 6857957"/>
              <a:gd name="connsiteX16490" fmla="*/ 219404 w 4826000"/>
              <a:gd name="connsiteY16490" fmla="*/ 5260908 h 6857957"/>
              <a:gd name="connsiteX16491" fmla="*/ 221512 w 4826000"/>
              <a:gd name="connsiteY16491" fmla="*/ 5262157 h 6857957"/>
              <a:gd name="connsiteX16492" fmla="*/ 223017 w 4826000"/>
              <a:gd name="connsiteY16492" fmla="*/ 5263094 h 6857957"/>
              <a:gd name="connsiteX16493" fmla="*/ 224523 w 4826000"/>
              <a:gd name="connsiteY16493" fmla="*/ 5264343 h 6857957"/>
              <a:gd name="connsiteX16494" fmla="*/ 225125 w 4826000"/>
              <a:gd name="connsiteY16494" fmla="*/ 5265280 h 6857957"/>
              <a:gd name="connsiteX16495" fmla="*/ 225426 w 4826000"/>
              <a:gd name="connsiteY16495" fmla="*/ 5266529 h 6857957"/>
              <a:gd name="connsiteX16496" fmla="*/ 225125 w 4826000"/>
              <a:gd name="connsiteY16496" fmla="*/ 5267778 h 6857957"/>
              <a:gd name="connsiteX16497" fmla="*/ 224824 w 4826000"/>
              <a:gd name="connsiteY16497" fmla="*/ 5269340 h 6857957"/>
              <a:gd name="connsiteX16498" fmla="*/ 224222 w 4826000"/>
              <a:gd name="connsiteY16498" fmla="*/ 5270589 h 6857957"/>
              <a:gd name="connsiteX16499" fmla="*/ 221813 w 4826000"/>
              <a:gd name="connsiteY16499" fmla="*/ 5273087 h 6857957"/>
              <a:gd name="connsiteX16500" fmla="*/ 219404 w 4826000"/>
              <a:gd name="connsiteY16500" fmla="*/ 5275586 h 6857957"/>
              <a:gd name="connsiteX16501" fmla="*/ 216694 w 4826000"/>
              <a:gd name="connsiteY16501" fmla="*/ 5278396 h 6857957"/>
              <a:gd name="connsiteX16502" fmla="*/ 213684 w 4826000"/>
              <a:gd name="connsiteY16502" fmla="*/ 5277772 h 6857957"/>
              <a:gd name="connsiteX16503" fmla="*/ 211576 w 4826000"/>
              <a:gd name="connsiteY16503" fmla="*/ 5276835 h 6857957"/>
              <a:gd name="connsiteX16504" fmla="*/ 210070 w 4826000"/>
              <a:gd name="connsiteY16504" fmla="*/ 5276210 h 6857957"/>
              <a:gd name="connsiteX16505" fmla="*/ 208565 w 4826000"/>
              <a:gd name="connsiteY16505" fmla="*/ 5274649 h 6857957"/>
              <a:gd name="connsiteX16506" fmla="*/ 208264 w 4826000"/>
              <a:gd name="connsiteY16506" fmla="*/ 5273712 h 6857957"/>
              <a:gd name="connsiteX16507" fmla="*/ 207963 w 4826000"/>
              <a:gd name="connsiteY16507" fmla="*/ 5272463 h 6857957"/>
              <a:gd name="connsiteX16508" fmla="*/ 208264 w 4826000"/>
              <a:gd name="connsiteY16508" fmla="*/ 5271213 h 6857957"/>
              <a:gd name="connsiteX16509" fmla="*/ 208565 w 4826000"/>
              <a:gd name="connsiteY16509" fmla="*/ 5269652 h 6857957"/>
              <a:gd name="connsiteX16510" fmla="*/ 210372 w 4826000"/>
              <a:gd name="connsiteY16510" fmla="*/ 5266841 h 6857957"/>
              <a:gd name="connsiteX16511" fmla="*/ 211877 w 4826000"/>
              <a:gd name="connsiteY16511" fmla="*/ 5264031 h 6857957"/>
              <a:gd name="connsiteX16512" fmla="*/ 213081 w 4826000"/>
              <a:gd name="connsiteY16512" fmla="*/ 5261220 h 6857957"/>
              <a:gd name="connsiteX16513" fmla="*/ 213382 w 4826000"/>
              <a:gd name="connsiteY16513" fmla="*/ 5260283 h 6857957"/>
              <a:gd name="connsiteX16514" fmla="*/ 2304505 w 4826000"/>
              <a:gd name="connsiteY16514" fmla="*/ 5256171 h 6857957"/>
              <a:gd name="connsiteX16515" fmla="*/ 2309868 w 4826000"/>
              <a:gd name="connsiteY16515" fmla="*/ 5257135 h 6857957"/>
              <a:gd name="connsiteX16516" fmla="*/ 2313651 w 4826000"/>
              <a:gd name="connsiteY16516" fmla="*/ 5258099 h 6857957"/>
              <a:gd name="connsiteX16517" fmla="*/ 2316174 w 4826000"/>
              <a:gd name="connsiteY16517" fmla="*/ 5259385 h 6857957"/>
              <a:gd name="connsiteX16518" fmla="*/ 2317435 w 4826000"/>
              <a:gd name="connsiteY16518" fmla="*/ 5260349 h 6857957"/>
              <a:gd name="connsiteX16519" fmla="*/ 2317751 w 4826000"/>
              <a:gd name="connsiteY16519" fmla="*/ 5261313 h 6857957"/>
              <a:gd name="connsiteX16520" fmla="*/ 2317751 w 4826000"/>
              <a:gd name="connsiteY16520" fmla="*/ 5261955 h 6857957"/>
              <a:gd name="connsiteX16521" fmla="*/ 2317435 w 4826000"/>
              <a:gd name="connsiteY16521" fmla="*/ 5263241 h 6857957"/>
              <a:gd name="connsiteX16522" fmla="*/ 2316489 w 4826000"/>
              <a:gd name="connsiteY16522" fmla="*/ 5264526 h 6857957"/>
              <a:gd name="connsiteX16523" fmla="*/ 2315228 w 4826000"/>
              <a:gd name="connsiteY16523" fmla="*/ 5266133 h 6857957"/>
              <a:gd name="connsiteX16524" fmla="*/ 2312075 w 4826000"/>
              <a:gd name="connsiteY16524" fmla="*/ 5269025 h 6857957"/>
              <a:gd name="connsiteX16525" fmla="*/ 2310814 w 4826000"/>
              <a:gd name="connsiteY16525" fmla="*/ 5270631 h 6857957"/>
              <a:gd name="connsiteX16526" fmla="*/ 2309868 w 4826000"/>
              <a:gd name="connsiteY16526" fmla="*/ 5271917 h 6857957"/>
              <a:gd name="connsiteX16527" fmla="*/ 2309868 w 4826000"/>
              <a:gd name="connsiteY16527" fmla="*/ 5273524 h 6857957"/>
              <a:gd name="connsiteX16528" fmla="*/ 2309868 w 4826000"/>
              <a:gd name="connsiteY16528" fmla="*/ 5274166 h 6857957"/>
              <a:gd name="connsiteX16529" fmla="*/ 2310182 w 4826000"/>
              <a:gd name="connsiteY16529" fmla="*/ 5275130 h 6857957"/>
              <a:gd name="connsiteX16530" fmla="*/ 2310814 w 4826000"/>
              <a:gd name="connsiteY16530" fmla="*/ 5276094 h 6857957"/>
              <a:gd name="connsiteX16531" fmla="*/ 2311759 w 4826000"/>
              <a:gd name="connsiteY16531" fmla="*/ 5276737 h 6857957"/>
              <a:gd name="connsiteX16532" fmla="*/ 2314597 w 4826000"/>
              <a:gd name="connsiteY16532" fmla="*/ 5278022 h 6857957"/>
              <a:gd name="connsiteX16533" fmla="*/ 2311128 w 4826000"/>
              <a:gd name="connsiteY16533" fmla="*/ 5278022 h 6857957"/>
              <a:gd name="connsiteX16534" fmla="*/ 2308290 w 4826000"/>
              <a:gd name="connsiteY16534" fmla="*/ 5277701 h 6857957"/>
              <a:gd name="connsiteX16535" fmla="*/ 2306398 w 4826000"/>
              <a:gd name="connsiteY16535" fmla="*/ 5278022 h 6857957"/>
              <a:gd name="connsiteX16536" fmla="*/ 2304505 w 4826000"/>
              <a:gd name="connsiteY16536" fmla="*/ 5278344 h 6857957"/>
              <a:gd name="connsiteX16537" fmla="*/ 2303244 w 4826000"/>
              <a:gd name="connsiteY16537" fmla="*/ 5278665 h 6857957"/>
              <a:gd name="connsiteX16538" fmla="*/ 2302298 w 4826000"/>
              <a:gd name="connsiteY16538" fmla="*/ 5279308 h 6857957"/>
              <a:gd name="connsiteX16539" fmla="*/ 2301983 w 4826000"/>
              <a:gd name="connsiteY16539" fmla="*/ 5280272 h 6857957"/>
              <a:gd name="connsiteX16540" fmla="*/ 2301667 w 4826000"/>
              <a:gd name="connsiteY16540" fmla="*/ 5280914 h 6857957"/>
              <a:gd name="connsiteX16541" fmla="*/ 2301983 w 4826000"/>
              <a:gd name="connsiteY16541" fmla="*/ 5282842 h 6857957"/>
              <a:gd name="connsiteX16542" fmla="*/ 2302613 w 4826000"/>
              <a:gd name="connsiteY16542" fmla="*/ 5285413 h 6857957"/>
              <a:gd name="connsiteX16543" fmla="*/ 2303244 w 4826000"/>
              <a:gd name="connsiteY16543" fmla="*/ 5287341 h 6857957"/>
              <a:gd name="connsiteX16544" fmla="*/ 2303244 w 4826000"/>
              <a:gd name="connsiteY16544" fmla="*/ 5289269 h 6857957"/>
              <a:gd name="connsiteX16545" fmla="*/ 2297567 w 4826000"/>
              <a:gd name="connsiteY16545" fmla="*/ 5287984 h 6857957"/>
              <a:gd name="connsiteX16546" fmla="*/ 2293153 w 4826000"/>
              <a:gd name="connsiteY16546" fmla="*/ 5287341 h 6857957"/>
              <a:gd name="connsiteX16547" fmla="*/ 2289683 w 4826000"/>
              <a:gd name="connsiteY16547" fmla="*/ 5287020 h 6857957"/>
              <a:gd name="connsiteX16548" fmla="*/ 2287791 w 4826000"/>
              <a:gd name="connsiteY16548" fmla="*/ 5287341 h 6857957"/>
              <a:gd name="connsiteX16549" fmla="*/ 2286530 w 4826000"/>
              <a:gd name="connsiteY16549" fmla="*/ 5287984 h 6857957"/>
              <a:gd name="connsiteX16550" fmla="*/ 2285900 w 4826000"/>
              <a:gd name="connsiteY16550" fmla="*/ 5289269 h 6857957"/>
              <a:gd name="connsiteX16551" fmla="*/ 2285900 w 4826000"/>
              <a:gd name="connsiteY16551" fmla="*/ 5290554 h 6857957"/>
              <a:gd name="connsiteX16552" fmla="*/ 2286214 w 4826000"/>
              <a:gd name="connsiteY16552" fmla="*/ 5292482 h 6857957"/>
              <a:gd name="connsiteX16553" fmla="*/ 2287476 w 4826000"/>
              <a:gd name="connsiteY16553" fmla="*/ 5296017 h 6857957"/>
              <a:gd name="connsiteX16554" fmla="*/ 2288737 w 4826000"/>
              <a:gd name="connsiteY16554" fmla="*/ 5299552 h 6857957"/>
              <a:gd name="connsiteX16555" fmla="*/ 2289053 w 4826000"/>
              <a:gd name="connsiteY16555" fmla="*/ 5301159 h 6857957"/>
              <a:gd name="connsiteX16556" fmla="*/ 2288737 w 4826000"/>
              <a:gd name="connsiteY16556" fmla="*/ 5302123 h 6857957"/>
              <a:gd name="connsiteX16557" fmla="*/ 2288422 w 4826000"/>
              <a:gd name="connsiteY16557" fmla="*/ 5302765 h 6857957"/>
              <a:gd name="connsiteX16558" fmla="*/ 2287791 w 4826000"/>
              <a:gd name="connsiteY16558" fmla="*/ 5303087 h 6857957"/>
              <a:gd name="connsiteX16559" fmla="*/ 2286214 w 4826000"/>
              <a:gd name="connsiteY16559" fmla="*/ 5303729 h 6857957"/>
              <a:gd name="connsiteX16560" fmla="*/ 2287476 w 4826000"/>
              <a:gd name="connsiteY16560" fmla="*/ 5304693 h 6857957"/>
              <a:gd name="connsiteX16561" fmla="*/ 2289053 w 4826000"/>
              <a:gd name="connsiteY16561" fmla="*/ 5305015 h 6857957"/>
              <a:gd name="connsiteX16562" fmla="*/ 2290629 w 4826000"/>
              <a:gd name="connsiteY16562" fmla="*/ 5305015 h 6857957"/>
              <a:gd name="connsiteX16563" fmla="*/ 2292837 w 4826000"/>
              <a:gd name="connsiteY16563" fmla="*/ 5304693 h 6857957"/>
              <a:gd name="connsiteX16564" fmla="*/ 2298198 w 4826000"/>
              <a:gd name="connsiteY16564" fmla="*/ 5303408 h 6857957"/>
              <a:gd name="connsiteX16565" fmla="*/ 2301667 w 4826000"/>
              <a:gd name="connsiteY16565" fmla="*/ 5303087 h 6857957"/>
              <a:gd name="connsiteX16566" fmla="*/ 2305452 w 4826000"/>
              <a:gd name="connsiteY16566" fmla="*/ 5303087 h 6857957"/>
              <a:gd name="connsiteX16567" fmla="*/ 2304821 w 4826000"/>
              <a:gd name="connsiteY16567" fmla="*/ 5304372 h 6857957"/>
              <a:gd name="connsiteX16568" fmla="*/ 2304505 w 4826000"/>
              <a:gd name="connsiteY16568" fmla="*/ 5305979 h 6857957"/>
              <a:gd name="connsiteX16569" fmla="*/ 2303559 w 4826000"/>
              <a:gd name="connsiteY16569" fmla="*/ 5306943 h 6857957"/>
              <a:gd name="connsiteX16570" fmla="*/ 2302298 w 4826000"/>
              <a:gd name="connsiteY16570" fmla="*/ 5307907 h 6857957"/>
              <a:gd name="connsiteX16571" fmla="*/ 2299460 w 4826000"/>
              <a:gd name="connsiteY16571" fmla="*/ 5309835 h 6857957"/>
              <a:gd name="connsiteX16572" fmla="*/ 2295360 w 4826000"/>
              <a:gd name="connsiteY16572" fmla="*/ 5311120 h 6857957"/>
              <a:gd name="connsiteX16573" fmla="*/ 2290945 w 4826000"/>
              <a:gd name="connsiteY16573" fmla="*/ 5312405 h 6857957"/>
              <a:gd name="connsiteX16574" fmla="*/ 2286214 w 4826000"/>
              <a:gd name="connsiteY16574" fmla="*/ 5313691 h 6857957"/>
              <a:gd name="connsiteX16575" fmla="*/ 2274861 w 4826000"/>
              <a:gd name="connsiteY16575" fmla="*/ 5315298 h 6857957"/>
              <a:gd name="connsiteX16576" fmla="*/ 2275807 w 4826000"/>
              <a:gd name="connsiteY16576" fmla="*/ 5315940 h 6857957"/>
              <a:gd name="connsiteX16577" fmla="*/ 2276753 w 4826000"/>
              <a:gd name="connsiteY16577" fmla="*/ 5316583 h 6857957"/>
              <a:gd name="connsiteX16578" fmla="*/ 2279276 w 4826000"/>
              <a:gd name="connsiteY16578" fmla="*/ 5317547 h 6857957"/>
              <a:gd name="connsiteX16579" fmla="*/ 2281169 w 4826000"/>
              <a:gd name="connsiteY16579" fmla="*/ 5318832 h 6857957"/>
              <a:gd name="connsiteX16580" fmla="*/ 2281799 w 4826000"/>
              <a:gd name="connsiteY16580" fmla="*/ 5319475 h 6857957"/>
              <a:gd name="connsiteX16581" fmla="*/ 2282430 w 4826000"/>
              <a:gd name="connsiteY16581" fmla="*/ 5320760 h 6857957"/>
              <a:gd name="connsiteX16582" fmla="*/ 2287476 w 4826000"/>
              <a:gd name="connsiteY16582" fmla="*/ 5320760 h 6857957"/>
              <a:gd name="connsiteX16583" fmla="*/ 2291260 w 4826000"/>
              <a:gd name="connsiteY16583" fmla="*/ 5319796 h 6857957"/>
              <a:gd name="connsiteX16584" fmla="*/ 2294414 w 4826000"/>
              <a:gd name="connsiteY16584" fmla="*/ 5319154 h 6857957"/>
              <a:gd name="connsiteX16585" fmla="*/ 2297252 w 4826000"/>
              <a:gd name="connsiteY16585" fmla="*/ 5318190 h 6857957"/>
              <a:gd name="connsiteX16586" fmla="*/ 2300091 w 4826000"/>
              <a:gd name="connsiteY16586" fmla="*/ 5317547 h 6857957"/>
              <a:gd name="connsiteX16587" fmla="*/ 2303559 w 4826000"/>
              <a:gd name="connsiteY16587" fmla="*/ 5316904 h 6857957"/>
              <a:gd name="connsiteX16588" fmla="*/ 2308290 w 4826000"/>
              <a:gd name="connsiteY16588" fmla="*/ 5316583 h 6857957"/>
              <a:gd name="connsiteX16589" fmla="*/ 2314282 w 4826000"/>
              <a:gd name="connsiteY16589" fmla="*/ 5316904 h 6857957"/>
              <a:gd name="connsiteX16590" fmla="*/ 2315543 w 4826000"/>
              <a:gd name="connsiteY16590" fmla="*/ 5318190 h 6857957"/>
              <a:gd name="connsiteX16591" fmla="*/ 2315860 w 4826000"/>
              <a:gd name="connsiteY16591" fmla="*/ 5319154 h 6857957"/>
              <a:gd name="connsiteX16592" fmla="*/ 2315860 w 4826000"/>
              <a:gd name="connsiteY16592" fmla="*/ 5320118 h 6857957"/>
              <a:gd name="connsiteX16593" fmla="*/ 2314912 w 4826000"/>
              <a:gd name="connsiteY16593" fmla="*/ 5321403 h 6857957"/>
              <a:gd name="connsiteX16594" fmla="*/ 2313651 w 4826000"/>
              <a:gd name="connsiteY16594" fmla="*/ 5322046 h 6857957"/>
              <a:gd name="connsiteX16595" fmla="*/ 2311759 w 4826000"/>
              <a:gd name="connsiteY16595" fmla="*/ 5323010 h 6857957"/>
              <a:gd name="connsiteX16596" fmla="*/ 2308290 w 4826000"/>
              <a:gd name="connsiteY16596" fmla="*/ 5324295 h 6857957"/>
              <a:gd name="connsiteX16597" fmla="*/ 2304821 w 4826000"/>
              <a:gd name="connsiteY16597" fmla="*/ 5325580 h 6857957"/>
              <a:gd name="connsiteX16598" fmla="*/ 2303876 w 4826000"/>
              <a:gd name="connsiteY16598" fmla="*/ 5325902 h 6857957"/>
              <a:gd name="connsiteX16599" fmla="*/ 2303244 w 4826000"/>
              <a:gd name="connsiteY16599" fmla="*/ 5326544 h 6857957"/>
              <a:gd name="connsiteX16600" fmla="*/ 2303559 w 4826000"/>
              <a:gd name="connsiteY16600" fmla="*/ 5326866 h 6857957"/>
              <a:gd name="connsiteX16601" fmla="*/ 2304505 w 4826000"/>
              <a:gd name="connsiteY16601" fmla="*/ 5327187 h 6857957"/>
              <a:gd name="connsiteX16602" fmla="*/ 2309551 w 4826000"/>
              <a:gd name="connsiteY16602" fmla="*/ 5327830 h 6857957"/>
              <a:gd name="connsiteX16603" fmla="*/ 2306398 w 4826000"/>
              <a:gd name="connsiteY16603" fmla="*/ 5329758 h 6857957"/>
              <a:gd name="connsiteX16604" fmla="*/ 2302613 w 4826000"/>
              <a:gd name="connsiteY16604" fmla="*/ 5330722 h 6857957"/>
              <a:gd name="connsiteX16605" fmla="*/ 2294098 w 4826000"/>
              <a:gd name="connsiteY16605" fmla="*/ 5332650 h 6857957"/>
              <a:gd name="connsiteX16606" fmla="*/ 2285584 w 4826000"/>
              <a:gd name="connsiteY16606" fmla="*/ 5334578 h 6857957"/>
              <a:gd name="connsiteX16607" fmla="*/ 2281484 w 4826000"/>
              <a:gd name="connsiteY16607" fmla="*/ 5335863 h 6857957"/>
              <a:gd name="connsiteX16608" fmla="*/ 2278646 w 4826000"/>
              <a:gd name="connsiteY16608" fmla="*/ 5337470 h 6857957"/>
              <a:gd name="connsiteX16609" fmla="*/ 2280538 w 4826000"/>
              <a:gd name="connsiteY16609" fmla="*/ 5340041 h 6857957"/>
              <a:gd name="connsiteX16610" fmla="*/ 2282430 w 4826000"/>
              <a:gd name="connsiteY16610" fmla="*/ 5342611 h 6857957"/>
              <a:gd name="connsiteX16611" fmla="*/ 2286845 w 4826000"/>
              <a:gd name="connsiteY16611" fmla="*/ 5348074 h 6857957"/>
              <a:gd name="connsiteX16612" fmla="*/ 2290945 w 4826000"/>
              <a:gd name="connsiteY16612" fmla="*/ 5353537 h 6857957"/>
              <a:gd name="connsiteX16613" fmla="*/ 2293153 w 4826000"/>
              <a:gd name="connsiteY16613" fmla="*/ 5356107 h 6857957"/>
              <a:gd name="connsiteX16614" fmla="*/ 2295045 w 4826000"/>
              <a:gd name="connsiteY16614" fmla="*/ 5359000 h 6857957"/>
              <a:gd name="connsiteX16615" fmla="*/ 2290629 w 4826000"/>
              <a:gd name="connsiteY16615" fmla="*/ 5359000 h 6857957"/>
              <a:gd name="connsiteX16616" fmla="*/ 2287161 w 4826000"/>
              <a:gd name="connsiteY16616" fmla="*/ 5358678 h 6857957"/>
              <a:gd name="connsiteX16617" fmla="*/ 2280853 w 4826000"/>
              <a:gd name="connsiteY16617" fmla="*/ 5357393 h 6857957"/>
              <a:gd name="connsiteX16618" fmla="*/ 2276123 w 4826000"/>
              <a:gd name="connsiteY16618" fmla="*/ 5356429 h 6857957"/>
              <a:gd name="connsiteX16619" fmla="*/ 2273284 w 4826000"/>
              <a:gd name="connsiteY16619" fmla="*/ 5355465 h 6857957"/>
              <a:gd name="connsiteX16620" fmla="*/ 2271709 w 4826000"/>
              <a:gd name="connsiteY16620" fmla="*/ 5355143 h 6857957"/>
              <a:gd name="connsiteX16621" fmla="*/ 2271392 w 4826000"/>
              <a:gd name="connsiteY16621" fmla="*/ 5355465 h 6857957"/>
              <a:gd name="connsiteX16622" fmla="*/ 2271709 w 4826000"/>
              <a:gd name="connsiteY16622" fmla="*/ 5355786 h 6857957"/>
              <a:gd name="connsiteX16623" fmla="*/ 2272970 w 4826000"/>
              <a:gd name="connsiteY16623" fmla="*/ 5358357 h 6857957"/>
              <a:gd name="connsiteX16624" fmla="*/ 2276123 w 4826000"/>
              <a:gd name="connsiteY16624" fmla="*/ 5362213 h 6857957"/>
              <a:gd name="connsiteX16625" fmla="*/ 2272654 w 4826000"/>
              <a:gd name="connsiteY16625" fmla="*/ 5362534 h 6857957"/>
              <a:gd name="connsiteX16626" fmla="*/ 2270131 w 4826000"/>
              <a:gd name="connsiteY16626" fmla="*/ 5362213 h 6857957"/>
              <a:gd name="connsiteX16627" fmla="*/ 2267923 w 4826000"/>
              <a:gd name="connsiteY16627" fmla="*/ 5361892 h 6857957"/>
              <a:gd name="connsiteX16628" fmla="*/ 2266662 w 4826000"/>
              <a:gd name="connsiteY16628" fmla="*/ 5360928 h 6857957"/>
              <a:gd name="connsiteX16629" fmla="*/ 2265400 w 4826000"/>
              <a:gd name="connsiteY16629" fmla="*/ 5360285 h 6857957"/>
              <a:gd name="connsiteX16630" fmla="*/ 2264770 w 4826000"/>
              <a:gd name="connsiteY16630" fmla="*/ 5359000 h 6857957"/>
              <a:gd name="connsiteX16631" fmla="*/ 2263508 w 4826000"/>
              <a:gd name="connsiteY16631" fmla="*/ 5356429 h 6857957"/>
              <a:gd name="connsiteX16632" fmla="*/ 2261931 w 4826000"/>
              <a:gd name="connsiteY16632" fmla="*/ 5354179 h 6857957"/>
              <a:gd name="connsiteX16633" fmla="*/ 2260986 w 4826000"/>
              <a:gd name="connsiteY16633" fmla="*/ 5353215 h 6857957"/>
              <a:gd name="connsiteX16634" fmla="*/ 2259725 w 4826000"/>
              <a:gd name="connsiteY16634" fmla="*/ 5352573 h 6857957"/>
              <a:gd name="connsiteX16635" fmla="*/ 2257832 w 4826000"/>
              <a:gd name="connsiteY16635" fmla="*/ 5351930 h 6857957"/>
              <a:gd name="connsiteX16636" fmla="*/ 2255624 w 4826000"/>
              <a:gd name="connsiteY16636" fmla="*/ 5351609 h 6857957"/>
              <a:gd name="connsiteX16637" fmla="*/ 2252470 w 4826000"/>
              <a:gd name="connsiteY16637" fmla="*/ 5351609 h 6857957"/>
              <a:gd name="connsiteX16638" fmla="*/ 2248686 w 4826000"/>
              <a:gd name="connsiteY16638" fmla="*/ 5351930 h 6857957"/>
              <a:gd name="connsiteX16639" fmla="*/ 2249317 w 4826000"/>
              <a:gd name="connsiteY16639" fmla="*/ 5350645 h 6857957"/>
              <a:gd name="connsiteX16640" fmla="*/ 2249948 w 4826000"/>
              <a:gd name="connsiteY16640" fmla="*/ 5349681 h 6857957"/>
              <a:gd name="connsiteX16641" fmla="*/ 2250894 w 4826000"/>
              <a:gd name="connsiteY16641" fmla="*/ 5349038 h 6857957"/>
              <a:gd name="connsiteX16642" fmla="*/ 2252155 w 4826000"/>
              <a:gd name="connsiteY16642" fmla="*/ 5348717 h 6857957"/>
              <a:gd name="connsiteX16643" fmla="*/ 2253417 w 4826000"/>
              <a:gd name="connsiteY16643" fmla="*/ 5348717 h 6857957"/>
              <a:gd name="connsiteX16644" fmla="*/ 2254678 w 4826000"/>
              <a:gd name="connsiteY16644" fmla="*/ 5348717 h 6857957"/>
              <a:gd name="connsiteX16645" fmla="*/ 2258147 w 4826000"/>
              <a:gd name="connsiteY16645" fmla="*/ 5349359 h 6857957"/>
              <a:gd name="connsiteX16646" fmla="*/ 2261616 w 4826000"/>
              <a:gd name="connsiteY16646" fmla="*/ 5350645 h 6857957"/>
              <a:gd name="connsiteX16647" fmla="*/ 2265717 w 4826000"/>
              <a:gd name="connsiteY16647" fmla="*/ 5351609 h 6857957"/>
              <a:gd name="connsiteX16648" fmla="*/ 2270131 w 4826000"/>
              <a:gd name="connsiteY16648" fmla="*/ 5351930 h 6857957"/>
              <a:gd name="connsiteX16649" fmla="*/ 2272338 w 4826000"/>
              <a:gd name="connsiteY16649" fmla="*/ 5351930 h 6857957"/>
              <a:gd name="connsiteX16650" fmla="*/ 2274231 w 4826000"/>
              <a:gd name="connsiteY16650" fmla="*/ 5351287 h 6857957"/>
              <a:gd name="connsiteX16651" fmla="*/ 2270762 w 4826000"/>
              <a:gd name="connsiteY16651" fmla="*/ 5348074 h 6857957"/>
              <a:gd name="connsiteX16652" fmla="*/ 2267608 w 4826000"/>
              <a:gd name="connsiteY16652" fmla="*/ 5344861 h 6857957"/>
              <a:gd name="connsiteX16653" fmla="*/ 2265717 w 4826000"/>
              <a:gd name="connsiteY16653" fmla="*/ 5341647 h 6857957"/>
              <a:gd name="connsiteX16654" fmla="*/ 2264139 w 4826000"/>
              <a:gd name="connsiteY16654" fmla="*/ 5338434 h 6857957"/>
              <a:gd name="connsiteX16655" fmla="*/ 2263193 w 4826000"/>
              <a:gd name="connsiteY16655" fmla="*/ 5335220 h 6857957"/>
              <a:gd name="connsiteX16656" fmla="*/ 2262877 w 4826000"/>
              <a:gd name="connsiteY16656" fmla="*/ 5332328 h 6857957"/>
              <a:gd name="connsiteX16657" fmla="*/ 2262877 w 4826000"/>
              <a:gd name="connsiteY16657" fmla="*/ 5329436 h 6857957"/>
              <a:gd name="connsiteX16658" fmla="*/ 2263193 w 4826000"/>
              <a:gd name="connsiteY16658" fmla="*/ 5326223 h 6857957"/>
              <a:gd name="connsiteX16659" fmla="*/ 2263824 w 4826000"/>
              <a:gd name="connsiteY16659" fmla="*/ 5323010 h 6857957"/>
              <a:gd name="connsiteX16660" fmla="*/ 2264770 w 4826000"/>
              <a:gd name="connsiteY16660" fmla="*/ 5319796 h 6857957"/>
              <a:gd name="connsiteX16661" fmla="*/ 2267293 w 4826000"/>
              <a:gd name="connsiteY16661" fmla="*/ 5313369 h 6857957"/>
              <a:gd name="connsiteX16662" fmla="*/ 2270131 w 4826000"/>
              <a:gd name="connsiteY16662" fmla="*/ 5306300 h 6857957"/>
              <a:gd name="connsiteX16663" fmla="*/ 2271392 w 4826000"/>
              <a:gd name="connsiteY16663" fmla="*/ 5302444 h 6857957"/>
              <a:gd name="connsiteX16664" fmla="*/ 2272338 w 4826000"/>
              <a:gd name="connsiteY16664" fmla="*/ 5298909 h 6857957"/>
              <a:gd name="connsiteX16665" fmla="*/ 2271709 w 4826000"/>
              <a:gd name="connsiteY16665" fmla="*/ 5297624 h 6857957"/>
              <a:gd name="connsiteX16666" fmla="*/ 2270131 w 4826000"/>
              <a:gd name="connsiteY16666" fmla="*/ 5296660 h 6857957"/>
              <a:gd name="connsiteX16667" fmla="*/ 2266031 w 4826000"/>
              <a:gd name="connsiteY16667" fmla="*/ 5294732 h 6857957"/>
              <a:gd name="connsiteX16668" fmla="*/ 2261301 w 4826000"/>
              <a:gd name="connsiteY16668" fmla="*/ 5292804 h 6857957"/>
              <a:gd name="connsiteX16669" fmla="*/ 2257201 w 4826000"/>
              <a:gd name="connsiteY16669" fmla="*/ 5290554 h 6857957"/>
              <a:gd name="connsiteX16670" fmla="*/ 2253417 w 4826000"/>
              <a:gd name="connsiteY16670" fmla="*/ 5288305 h 6857957"/>
              <a:gd name="connsiteX16671" fmla="*/ 2252155 w 4826000"/>
              <a:gd name="connsiteY16671" fmla="*/ 5287341 h 6857957"/>
              <a:gd name="connsiteX16672" fmla="*/ 2251840 w 4826000"/>
              <a:gd name="connsiteY16672" fmla="*/ 5286377 h 6857957"/>
              <a:gd name="connsiteX16673" fmla="*/ 2251840 w 4826000"/>
              <a:gd name="connsiteY16673" fmla="*/ 5285413 h 6857957"/>
              <a:gd name="connsiteX16674" fmla="*/ 2252470 w 4826000"/>
              <a:gd name="connsiteY16674" fmla="*/ 5284449 h 6857957"/>
              <a:gd name="connsiteX16675" fmla="*/ 2254047 w 4826000"/>
              <a:gd name="connsiteY16675" fmla="*/ 5283485 h 6857957"/>
              <a:gd name="connsiteX16676" fmla="*/ 2256886 w 4826000"/>
              <a:gd name="connsiteY16676" fmla="*/ 5282200 h 6857957"/>
              <a:gd name="connsiteX16677" fmla="*/ 2255309 w 4826000"/>
              <a:gd name="connsiteY16677" fmla="*/ 5281878 h 6857957"/>
              <a:gd name="connsiteX16678" fmla="*/ 2253417 w 4826000"/>
              <a:gd name="connsiteY16678" fmla="*/ 5281557 h 6857957"/>
              <a:gd name="connsiteX16679" fmla="*/ 2251840 w 4826000"/>
              <a:gd name="connsiteY16679" fmla="*/ 5281557 h 6857957"/>
              <a:gd name="connsiteX16680" fmla="*/ 2250263 w 4826000"/>
              <a:gd name="connsiteY16680" fmla="*/ 5281878 h 6857957"/>
              <a:gd name="connsiteX16681" fmla="*/ 2246479 w 4826000"/>
              <a:gd name="connsiteY16681" fmla="*/ 5282521 h 6857957"/>
              <a:gd name="connsiteX16682" fmla="*/ 2243010 w 4826000"/>
              <a:gd name="connsiteY16682" fmla="*/ 5283806 h 6857957"/>
              <a:gd name="connsiteX16683" fmla="*/ 2238910 w 4826000"/>
              <a:gd name="connsiteY16683" fmla="*/ 5284449 h 6857957"/>
              <a:gd name="connsiteX16684" fmla="*/ 2236702 w 4826000"/>
              <a:gd name="connsiteY16684" fmla="*/ 5284449 h 6857957"/>
              <a:gd name="connsiteX16685" fmla="*/ 2234495 w 4826000"/>
              <a:gd name="connsiteY16685" fmla="*/ 5284449 h 6857957"/>
              <a:gd name="connsiteX16686" fmla="*/ 2231972 w 4826000"/>
              <a:gd name="connsiteY16686" fmla="*/ 5283806 h 6857957"/>
              <a:gd name="connsiteX16687" fmla="*/ 2229449 w 4826000"/>
              <a:gd name="connsiteY16687" fmla="*/ 5282842 h 6857957"/>
              <a:gd name="connsiteX16688" fmla="*/ 2227241 w 4826000"/>
              <a:gd name="connsiteY16688" fmla="*/ 5281878 h 6857957"/>
              <a:gd name="connsiteX16689" fmla="*/ 2224088 w 4826000"/>
              <a:gd name="connsiteY16689" fmla="*/ 5280593 h 6857957"/>
              <a:gd name="connsiteX16690" fmla="*/ 2238279 w 4826000"/>
              <a:gd name="connsiteY16690" fmla="*/ 5278022 h 6857957"/>
              <a:gd name="connsiteX16691" fmla="*/ 2250894 w 4826000"/>
              <a:gd name="connsiteY16691" fmla="*/ 5276094 h 6857957"/>
              <a:gd name="connsiteX16692" fmla="*/ 2261931 w 4826000"/>
              <a:gd name="connsiteY16692" fmla="*/ 5273845 h 6857957"/>
              <a:gd name="connsiteX16693" fmla="*/ 2272338 w 4826000"/>
              <a:gd name="connsiteY16693" fmla="*/ 5271917 h 6857957"/>
              <a:gd name="connsiteX16694" fmla="*/ 2276753 w 4826000"/>
              <a:gd name="connsiteY16694" fmla="*/ 5270631 h 6857957"/>
              <a:gd name="connsiteX16695" fmla="*/ 2281484 w 4826000"/>
              <a:gd name="connsiteY16695" fmla="*/ 5269346 h 6857957"/>
              <a:gd name="connsiteX16696" fmla="*/ 2285900 w 4826000"/>
              <a:gd name="connsiteY16696" fmla="*/ 5267739 h 6857957"/>
              <a:gd name="connsiteX16697" fmla="*/ 2289683 w 4826000"/>
              <a:gd name="connsiteY16697" fmla="*/ 5266133 h 6857957"/>
              <a:gd name="connsiteX16698" fmla="*/ 2293783 w 4826000"/>
              <a:gd name="connsiteY16698" fmla="*/ 5264205 h 6857957"/>
              <a:gd name="connsiteX16699" fmla="*/ 2297252 w 4826000"/>
              <a:gd name="connsiteY16699" fmla="*/ 5261955 h 6857957"/>
              <a:gd name="connsiteX16700" fmla="*/ 2301036 w 4826000"/>
              <a:gd name="connsiteY16700" fmla="*/ 5259063 h 6857957"/>
              <a:gd name="connsiteX16701" fmla="*/ 2409375 w 4826000"/>
              <a:gd name="connsiteY16701" fmla="*/ 5245058 h 6857957"/>
              <a:gd name="connsiteX16702" fmla="*/ 2416407 w 4826000"/>
              <a:gd name="connsiteY16702" fmla="*/ 5245058 h 6857957"/>
              <a:gd name="connsiteX16703" fmla="*/ 2422801 w 4826000"/>
              <a:gd name="connsiteY16703" fmla="*/ 5246328 h 6857957"/>
              <a:gd name="connsiteX16704" fmla="*/ 2425679 w 4826000"/>
              <a:gd name="connsiteY16704" fmla="*/ 5246646 h 6857957"/>
              <a:gd name="connsiteX16705" fmla="*/ 2427917 w 4826000"/>
              <a:gd name="connsiteY16705" fmla="*/ 5247598 h 6857957"/>
              <a:gd name="connsiteX16706" fmla="*/ 2425679 w 4826000"/>
              <a:gd name="connsiteY16706" fmla="*/ 5249186 h 6857957"/>
              <a:gd name="connsiteX16707" fmla="*/ 2424400 w 4826000"/>
              <a:gd name="connsiteY16707" fmla="*/ 5250139 h 6857957"/>
              <a:gd name="connsiteX16708" fmla="*/ 2424080 w 4826000"/>
              <a:gd name="connsiteY16708" fmla="*/ 5250774 h 6857957"/>
              <a:gd name="connsiteX16709" fmla="*/ 2424080 w 4826000"/>
              <a:gd name="connsiteY16709" fmla="*/ 5251409 h 6857957"/>
              <a:gd name="connsiteX16710" fmla="*/ 2425039 w 4826000"/>
              <a:gd name="connsiteY16710" fmla="*/ 5252044 h 6857957"/>
              <a:gd name="connsiteX16711" fmla="*/ 2426638 w 4826000"/>
              <a:gd name="connsiteY16711" fmla="*/ 5252361 h 6857957"/>
              <a:gd name="connsiteX16712" fmla="*/ 2428876 w 4826000"/>
              <a:gd name="connsiteY16712" fmla="*/ 5252679 h 6857957"/>
              <a:gd name="connsiteX16713" fmla="*/ 2425998 w 4826000"/>
              <a:gd name="connsiteY16713" fmla="*/ 5252996 h 6857957"/>
              <a:gd name="connsiteX16714" fmla="*/ 2421203 w 4826000"/>
              <a:gd name="connsiteY16714" fmla="*/ 5252996 h 6857957"/>
              <a:gd name="connsiteX16715" fmla="*/ 2408414 w 4826000"/>
              <a:gd name="connsiteY16715" fmla="*/ 5252044 h 6857957"/>
              <a:gd name="connsiteX16716" fmla="*/ 2394347 w 4826000"/>
              <a:gd name="connsiteY16716" fmla="*/ 5251409 h 6857957"/>
              <a:gd name="connsiteX16717" fmla="*/ 2388274 w 4826000"/>
              <a:gd name="connsiteY16717" fmla="*/ 5251091 h 6857957"/>
              <a:gd name="connsiteX16718" fmla="*/ 2382838 w 4826000"/>
              <a:gd name="connsiteY16718" fmla="*/ 5251409 h 6857957"/>
              <a:gd name="connsiteX16719" fmla="*/ 2383797 w 4826000"/>
              <a:gd name="connsiteY16719" fmla="*/ 5250139 h 6857957"/>
              <a:gd name="connsiteX16720" fmla="*/ 2385395 w 4826000"/>
              <a:gd name="connsiteY16720" fmla="*/ 5249186 h 6857957"/>
              <a:gd name="connsiteX16721" fmla="*/ 2387314 w 4826000"/>
              <a:gd name="connsiteY16721" fmla="*/ 5248551 h 6857957"/>
              <a:gd name="connsiteX16722" fmla="*/ 2389871 w 4826000"/>
              <a:gd name="connsiteY16722" fmla="*/ 5247598 h 6857957"/>
              <a:gd name="connsiteX16723" fmla="*/ 2395946 w 4826000"/>
              <a:gd name="connsiteY16723" fmla="*/ 5246328 h 6857957"/>
              <a:gd name="connsiteX16724" fmla="*/ 2402660 w 4826000"/>
              <a:gd name="connsiteY16724" fmla="*/ 5245376 h 6857957"/>
              <a:gd name="connsiteX16725" fmla="*/ 2334610 w 4826000"/>
              <a:gd name="connsiteY16725" fmla="*/ 5238708 h 6857957"/>
              <a:gd name="connsiteX16726" fmla="*/ 2334939 w 4826000"/>
              <a:gd name="connsiteY16726" fmla="*/ 5238708 h 6857957"/>
              <a:gd name="connsiteX16727" fmla="*/ 2336252 w 4826000"/>
              <a:gd name="connsiteY16727" fmla="*/ 5239360 h 6857957"/>
              <a:gd name="connsiteX16728" fmla="*/ 2337895 w 4826000"/>
              <a:gd name="connsiteY16728" fmla="*/ 5240011 h 6857957"/>
              <a:gd name="connsiteX16729" fmla="*/ 2339208 w 4826000"/>
              <a:gd name="connsiteY16729" fmla="*/ 5241313 h 6857957"/>
              <a:gd name="connsiteX16730" fmla="*/ 2342821 w 4826000"/>
              <a:gd name="connsiteY16730" fmla="*/ 5245221 h 6857957"/>
              <a:gd name="connsiteX16731" fmla="*/ 2346435 w 4826000"/>
              <a:gd name="connsiteY16731" fmla="*/ 5250106 h 6857957"/>
              <a:gd name="connsiteX16732" fmla="*/ 2349390 w 4826000"/>
              <a:gd name="connsiteY16732" fmla="*/ 5255316 h 6857957"/>
              <a:gd name="connsiteX16733" fmla="*/ 2352018 w 4826000"/>
              <a:gd name="connsiteY16733" fmla="*/ 5259549 h 6857957"/>
              <a:gd name="connsiteX16734" fmla="*/ 2352346 w 4826000"/>
              <a:gd name="connsiteY16734" fmla="*/ 5261177 h 6857957"/>
              <a:gd name="connsiteX16735" fmla="*/ 2352675 w 4826000"/>
              <a:gd name="connsiteY16735" fmla="*/ 5263131 h 6857957"/>
              <a:gd name="connsiteX16736" fmla="*/ 2352675 w 4826000"/>
              <a:gd name="connsiteY16736" fmla="*/ 5263783 h 6857957"/>
              <a:gd name="connsiteX16737" fmla="*/ 2352346 w 4826000"/>
              <a:gd name="connsiteY16737" fmla="*/ 5264108 h 6857957"/>
              <a:gd name="connsiteX16738" fmla="*/ 2352018 w 4826000"/>
              <a:gd name="connsiteY16738" fmla="*/ 5264108 h 6857957"/>
              <a:gd name="connsiteX16739" fmla="*/ 2341508 w 4826000"/>
              <a:gd name="connsiteY16739" fmla="*/ 5259224 h 6857957"/>
              <a:gd name="connsiteX16740" fmla="*/ 2338223 w 4826000"/>
              <a:gd name="connsiteY16740" fmla="*/ 5257595 h 6857957"/>
              <a:gd name="connsiteX16741" fmla="*/ 2336909 w 4826000"/>
              <a:gd name="connsiteY16741" fmla="*/ 5256619 h 6857957"/>
              <a:gd name="connsiteX16742" fmla="*/ 2335924 w 4826000"/>
              <a:gd name="connsiteY16742" fmla="*/ 5255642 h 6857957"/>
              <a:gd name="connsiteX16743" fmla="*/ 2334939 w 4826000"/>
              <a:gd name="connsiteY16743" fmla="*/ 5254665 h 6857957"/>
              <a:gd name="connsiteX16744" fmla="*/ 2334282 w 4826000"/>
              <a:gd name="connsiteY16744" fmla="*/ 5253036 h 6857957"/>
              <a:gd name="connsiteX16745" fmla="*/ 2333953 w 4826000"/>
              <a:gd name="connsiteY16745" fmla="*/ 5251408 h 6857957"/>
              <a:gd name="connsiteX16746" fmla="*/ 2333626 w 4826000"/>
              <a:gd name="connsiteY16746" fmla="*/ 5249780 h 6857957"/>
              <a:gd name="connsiteX16747" fmla="*/ 2333626 w 4826000"/>
              <a:gd name="connsiteY16747" fmla="*/ 5245221 h 6857957"/>
              <a:gd name="connsiteX16748" fmla="*/ 2333953 w 4826000"/>
              <a:gd name="connsiteY16748" fmla="*/ 5239360 h 6857957"/>
              <a:gd name="connsiteX16749" fmla="*/ 214313 w 4826000"/>
              <a:gd name="connsiteY16749" fmla="*/ 5229183 h 6857957"/>
              <a:gd name="connsiteX16750" fmla="*/ 220125 w 4826000"/>
              <a:gd name="connsiteY16750" fmla="*/ 5229510 h 6857957"/>
              <a:gd name="connsiteX16751" fmla="*/ 224968 w 4826000"/>
              <a:gd name="connsiteY16751" fmla="*/ 5230164 h 6857957"/>
              <a:gd name="connsiteX16752" fmla="*/ 228197 w 4826000"/>
              <a:gd name="connsiteY16752" fmla="*/ 5230817 h 6857957"/>
              <a:gd name="connsiteX16753" fmla="*/ 230457 w 4826000"/>
              <a:gd name="connsiteY16753" fmla="*/ 5231798 h 6857957"/>
              <a:gd name="connsiteX16754" fmla="*/ 232394 w 4826000"/>
              <a:gd name="connsiteY16754" fmla="*/ 5233432 h 6857957"/>
              <a:gd name="connsiteX16755" fmla="*/ 233363 w 4826000"/>
              <a:gd name="connsiteY16755" fmla="*/ 5234739 h 6857957"/>
              <a:gd name="connsiteX16756" fmla="*/ 233363 w 4826000"/>
              <a:gd name="connsiteY16756" fmla="*/ 5236047 h 6857957"/>
              <a:gd name="connsiteX16757" fmla="*/ 233363 w 4826000"/>
              <a:gd name="connsiteY16757" fmla="*/ 5237354 h 6857957"/>
              <a:gd name="connsiteX16758" fmla="*/ 232394 w 4826000"/>
              <a:gd name="connsiteY16758" fmla="*/ 5238988 h 6857957"/>
              <a:gd name="connsiteX16759" fmla="*/ 231426 w 4826000"/>
              <a:gd name="connsiteY16759" fmla="*/ 5240949 h 6857957"/>
              <a:gd name="connsiteX16760" fmla="*/ 228843 w 4826000"/>
              <a:gd name="connsiteY16760" fmla="*/ 5244545 h 6857957"/>
              <a:gd name="connsiteX16761" fmla="*/ 226259 w 4826000"/>
              <a:gd name="connsiteY16761" fmla="*/ 5248140 h 6857957"/>
              <a:gd name="connsiteX16762" fmla="*/ 225291 w 4826000"/>
              <a:gd name="connsiteY16762" fmla="*/ 5249774 h 6857957"/>
              <a:gd name="connsiteX16763" fmla="*/ 224645 w 4826000"/>
              <a:gd name="connsiteY16763" fmla="*/ 5251408 h 6857957"/>
              <a:gd name="connsiteX16764" fmla="*/ 222062 w 4826000"/>
              <a:gd name="connsiteY16764" fmla="*/ 5251081 h 6857957"/>
              <a:gd name="connsiteX16765" fmla="*/ 220125 w 4826000"/>
              <a:gd name="connsiteY16765" fmla="*/ 5250428 h 6857957"/>
              <a:gd name="connsiteX16766" fmla="*/ 218510 w 4826000"/>
              <a:gd name="connsiteY16766" fmla="*/ 5249447 h 6857957"/>
              <a:gd name="connsiteX16767" fmla="*/ 217542 w 4826000"/>
              <a:gd name="connsiteY16767" fmla="*/ 5248467 h 6857957"/>
              <a:gd name="connsiteX16768" fmla="*/ 216573 w 4826000"/>
              <a:gd name="connsiteY16768" fmla="*/ 5246833 h 6857957"/>
              <a:gd name="connsiteX16769" fmla="*/ 216250 w 4826000"/>
              <a:gd name="connsiteY16769" fmla="*/ 5245198 h 6857957"/>
              <a:gd name="connsiteX16770" fmla="*/ 215927 w 4826000"/>
              <a:gd name="connsiteY16770" fmla="*/ 5243891 h 6857957"/>
              <a:gd name="connsiteX16771" fmla="*/ 215927 w 4826000"/>
              <a:gd name="connsiteY16771" fmla="*/ 5242257 h 6857957"/>
              <a:gd name="connsiteX16772" fmla="*/ 216250 w 4826000"/>
              <a:gd name="connsiteY16772" fmla="*/ 5235393 h 6857957"/>
              <a:gd name="connsiteX16773" fmla="*/ 216250 w 4826000"/>
              <a:gd name="connsiteY16773" fmla="*/ 5233759 h 6857957"/>
              <a:gd name="connsiteX16774" fmla="*/ 215927 w 4826000"/>
              <a:gd name="connsiteY16774" fmla="*/ 5231798 h 6857957"/>
              <a:gd name="connsiteX16775" fmla="*/ 214959 w 4826000"/>
              <a:gd name="connsiteY16775" fmla="*/ 5230491 h 6857957"/>
              <a:gd name="connsiteX16776" fmla="*/ 2397540 w 4826000"/>
              <a:gd name="connsiteY16776" fmla="*/ 5221246 h 6857957"/>
              <a:gd name="connsiteX16777" fmla="*/ 2400439 w 4826000"/>
              <a:gd name="connsiteY16777" fmla="*/ 5221579 h 6857957"/>
              <a:gd name="connsiteX16778" fmla="*/ 2403016 w 4826000"/>
              <a:gd name="connsiteY16778" fmla="*/ 5221911 h 6857957"/>
              <a:gd name="connsiteX16779" fmla="*/ 2404948 w 4826000"/>
              <a:gd name="connsiteY16779" fmla="*/ 5222243 h 6857957"/>
              <a:gd name="connsiteX16780" fmla="*/ 2406881 w 4826000"/>
              <a:gd name="connsiteY16780" fmla="*/ 5222908 h 6857957"/>
              <a:gd name="connsiteX16781" fmla="*/ 2408169 w 4826000"/>
              <a:gd name="connsiteY16781" fmla="*/ 5223572 h 6857957"/>
              <a:gd name="connsiteX16782" fmla="*/ 2409458 w 4826000"/>
              <a:gd name="connsiteY16782" fmla="*/ 5224901 h 6857957"/>
              <a:gd name="connsiteX16783" fmla="*/ 2410746 w 4826000"/>
              <a:gd name="connsiteY16783" fmla="*/ 5225898 h 6857957"/>
              <a:gd name="connsiteX16784" fmla="*/ 2411390 w 4826000"/>
              <a:gd name="connsiteY16784" fmla="*/ 5226895 h 6857957"/>
              <a:gd name="connsiteX16785" fmla="*/ 2412357 w 4826000"/>
              <a:gd name="connsiteY16785" fmla="*/ 5229553 h 6857957"/>
              <a:gd name="connsiteX16786" fmla="*/ 2412679 w 4826000"/>
              <a:gd name="connsiteY16786" fmla="*/ 5232211 h 6857957"/>
              <a:gd name="connsiteX16787" fmla="*/ 2413001 w 4826000"/>
              <a:gd name="connsiteY16787" fmla="*/ 5235534 h 6857957"/>
              <a:gd name="connsiteX16788" fmla="*/ 2409136 w 4826000"/>
              <a:gd name="connsiteY16788" fmla="*/ 5235534 h 6857957"/>
              <a:gd name="connsiteX16789" fmla="*/ 2406559 w 4826000"/>
              <a:gd name="connsiteY16789" fmla="*/ 5235534 h 6857957"/>
              <a:gd name="connsiteX16790" fmla="*/ 2403982 w 4826000"/>
              <a:gd name="connsiteY16790" fmla="*/ 5235202 h 6857957"/>
              <a:gd name="connsiteX16791" fmla="*/ 2401727 w 4826000"/>
              <a:gd name="connsiteY16791" fmla="*/ 5234537 h 6857957"/>
              <a:gd name="connsiteX16792" fmla="*/ 2400117 w 4826000"/>
              <a:gd name="connsiteY16792" fmla="*/ 5233873 h 6857957"/>
              <a:gd name="connsiteX16793" fmla="*/ 2398828 w 4826000"/>
              <a:gd name="connsiteY16793" fmla="*/ 5233208 h 6857957"/>
              <a:gd name="connsiteX16794" fmla="*/ 2397863 w 4826000"/>
              <a:gd name="connsiteY16794" fmla="*/ 5231879 h 6857957"/>
              <a:gd name="connsiteX16795" fmla="*/ 2396896 w 4826000"/>
              <a:gd name="connsiteY16795" fmla="*/ 5230882 h 6857957"/>
              <a:gd name="connsiteX16796" fmla="*/ 2395607 w 4826000"/>
              <a:gd name="connsiteY16796" fmla="*/ 5228556 h 6857957"/>
              <a:gd name="connsiteX16797" fmla="*/ 2394319 w 4826000"/>
              <a:gd name="connsiteY16797" fmla="*/ 5226230 h 6857957"/>
              <a:gd name="connsiteX16798" fmla="*/ 2392708 w 4826000"/>
              <a:gd name="connsiteY16798" fmla="*/ 5223572 h 6857957"/>
              <a:gd name="connsiteX16799" fmla="*/ 2392064 w 4826000"/>
              <a:gd name="connsiteY16799" fmla="*/ 5222575 h 6857957"/>
              <a:gd name="connsiteX16800" fmla="*/ 2390776 w 4826000"/>
              <a:gd name="connsiteY16800" fmla="*/ 5221579 h 6857957"/>
              <a:gd name="connsiteX16801" fmla="*/ 3966435 w 4826000"/>
              <a:gd name="connsiteY16801" fmla="*/ 5216483 h 6857957"/>
              <a:gd name="connsiteX16802" fmla="*/ 3969818 w 4826000"/>
              <a:gd name="connsiteY16802" fmla="*/ 5217130 h 6857957"/>
              <a:gd name="connsiteX16803" fmla="*/ 3972863 w 4826000"/>
              <a:gd name="connsiteY16803" fmla="*/ 5217453 h 6857957"/>
              <a:gd name="connsiteX16804" fmla="*/ 3975231 w 4826000"/>
              <a:gd name="connsiteY16804" fmla="*/ 5218100 h 6857957"/>
              <a:gd name="connsiteX16805" fmla="*/ 3976585 w 4826000"/>
              <a:gd name="connsiteY16805" fmla="*/ 5219394 h 6857957"/>
              <a:gd name="connsiteX16806" fmla="*/ 3977600 w 4826000"/>
              <a:gd name="connsiteY16806" fmla="*/ 5220364 h 6857957"/>
              <a:gd name="connsiteX16807" fmla="*/ 3978276 w 4826000"/>
              <a:gd name="connsiteY16807" fmla="*/ 5221981 h 6857957"/>
              <a:gd name="connsiteX16808" fmla="*/ 3978276 w 4826000"/>
              <a:gd name="connsiteY16808" fmla="*/ 5223274 h 6857957"/>
              <a:gd name="connsiteX16809" fmla="*/ 3978276 w 4826000"/>
              <a:gd name="connsiteY16809" fmla="*/ 5225215 h 6857957"/>
              <a:gd name="connsiteX16810" fmla="*/ 3977600 w 4826000"/>
              <a:gd name="connsiteY16810" fmla="*/ 5226832 h 6857957"/>
              <a:gd name="connsiteX16811" fmla="*/ 3976923 w 4826000"/>
              <a:gd name="connsiteY16811" fmla="*/ 5228449 h 6857957"/>
              <a:gd name="connsiteX16812" fmla="*/ 3976246 w 4826000"/>
              <a:gd name="connsiteY16812" fmla="*/ 5229742 h 6857957"/>
              <a:gd name="connsiteX16813" fmla="*/ 3973878 w 4826000"/>
              <a:gd name="connsiteY16813" fmla="*/ 5232329 h 6857957"/>
              <a:gd name="connsiteX16814" fmla="*/ 3972863 w 4826000"/>
              <a:gd name="connsiteY16814" fmla="*/ 5233299 h 6857957"/>
              <a:gd name="connsiteX16815" fmla="*/ 3971510 w 4826000"/>
              <a:gd name="connsiteY16815" fmla="*/ 5233946 h 6857957"/>
              <a:gd name="connsiteX16816" fmla="*/ 3967788 w 4826000"/>
              <a:gd name="connsiteY16816" fmla="*/ 5232329 h 6857957"/>
              <a:gd name="connsiteX16817" fmla="*/ 3964405 w 4826000"/>
              <a:gd name="connsiteY16817" fmla="*/ 5230066 h 6857957"/>
              <a:gd name="connsiteX16818" fmla="*/ 3961359 w 4826000"/>
              <a:gd name="connsiteY16818" fmla="*/ 5228125 h 6857957"/>
              <a:gd name="connsiteX16819" fmla="*/ 3958991 w 4826000"/>
              <a:gd name="connsiteY16819" fmla="*/ 5225862 h 6857957"/>
              <a:gd name="connsiteX16820" fmla="*/ 3958314 w 4826000"/>
              <a:gd name="connsiteY16820" fmla="*/ 5224891 h 6857957"/>
              <a:gd name="connsiteX16821" fmla="*/ 3957976 w 4826000"/>
              <a:gd name="connsiteY16821" fmla="*/ 5223274 h 6857957"/>
              <a:gd name="connsiteX16822" fmla="*/ 3957638 w 4826000"/>
              <a:gd name="connsiteY16822" fmla="*/ 5222304 h 6857957"/>
              <a:gd name="connsiteX16823" fmla="*/ 3957976 w 4826000"/>
              <a:gd name="connsiteY16823" fmla="*/ 5221011 h 6857957"/>
              <a:gd name="connsiteX16824" fmla="*/ 3958314 w 4826000"/>
              <a:gd name="connsiteY16824" fmla="*/ 5220041 h 6857957"/>
              <a:gd name="connsiteX16825" fmla="*/ 3959329 w 4826000"/>
              <a:gd name="connsiteY16825" fmla="*/ 5219070 h 6857957"/>
              <a:gd name="connsiteX16826" fmla="*/ 3960344 w 4826000"/>
              <a:gd name="connsiteY16826" fmla="*/ 5218100 h 6857957"/>
              <a:gd name="connsiteX16827" fmla="*/ 3962036 w 4826000"/>
              <a:gd name="connsiteY16827" fmla="*/ 5217453 h 6857957"/>
              <a:gd name="connsiteX16828" fmla="*/ 2132722 w 4826000"/>
              <a:gd name="connsiteY16828" fmla="*/ 5216483 h 6857957"/>
              <a:gd name="connsiteX16829" fmla="*/ 2134593 w 4826000"/>
              <a:gd name="connsiteY16829" fmla="*/ 5216483 h 6857957"/>
              <a:gd name="connsiteX16830" fmla="*/ 2135840 w 4826000"/>
              <a:gd name="connsiteY16830" fmla="*/ 5216775 h 6857957"/>
              <a:gd name="connsiteX16831" fmla="*/ 2136464 w 4826000"/>
              <a:gd name="connsiteY16831" fmla="*/ 5217358 h 6857957"/>
              <a:gd name="connsiteX16832" fmla="*/ 2136776 w 4826000"/>
              <a:gd name="connsiteY16832" fmla="*/ 5218233 h 6857957"/>
              <a:gd name="connsiteX16833" fmla="*/ 2136776 w 4826000"/>
              <a:gd name="connsiteY16833" fmla="*/ 5219108 h 6857957"/>
              <a:gd name="connsiteX16834" fmla="*/ 2135528 w 4826000"/>
              <a:gd name="connsiteY16834" fmla="*/ 5221440 h 6857957"/>
              <a:gd name="connsiteX16835" fmla="*/ 2133657 w 4826000"/>
              <a:gd name="connsiteY16835" fmla="*/ 5224648 h 6857957"/>
              <a:gd name="connsiteX16836" fmla="*/ 2132098 w 4826000"/>
              <a:gd name="connsiteY16836" fmla="*/ 5227564 h 6857957"/>
              <a:gd name="connsiteX16837" fmla="*/ 2131474 w 4826000"/>
              <a:gd name="connsiteY16837" fmla="*/ 5229313 h 6857957"/>
              <a:gd name="connsiteX16838" fmla="*/ 2131164 w 4826000"/>
              <a:gd name="connsiteY16838" fmla="*/ 5230771 h 6857957"/>
              <a:gd name="connsiteX16839" fmla="*/ 2126173 w 4826000"/>
              <a:gd name="connsiteY16839" fmla="*/ 5230480 h 6857957"/>
              <a:gd name="connsiteX16840" fmla="*/ 2122743 w 4826000"/>
              <a:gd name="connsiteY16840" fmla="*/ 5230188 h 6857957"/>
              <a:gd name="connsiteX16841" fmla="*/ 2120560 w 4826000"/>
              <a:gd name="connsiteY16841" fmla="*/ 5229605 h 6857957"/>
              <a:gd name="connsiteX16842" fmla="*/ 2119626 w 4826000"/>
              <a:gd name="connsiteY16842" fmla="*/ 5229022 h 6857957"/>
              <a:gd name="connsiteX16843" fmla="*/ 2119313 w 4826000"/>
              <a:gd name="connsiteY16843" fmla="*/ 5228439 h 6857957"/>
              <a:gd name="connsiteX16844" fmla="*/ 2119313 w 4826000"/>
              <a:gd name="connsiteY16844" fmla="*/ 5228147 h 6857957"/>
              <a:gd name="connsiteX16845" fmla="*/ 2119626 w 4826000"/>
              <a:gd name="connsiteY16845" fmla="*/ 5227272 h 6857957"/>
              <a:gd name="connsiteX16846" fmla="*/ 2120560 w 4826000"/>
              <a:gd name="connsiteY16846" fmla="*/ 5226106 h 6857957"/>
              <a:gd name="connsiteX16847" fmla="*/ 2121807 w 4826000"/>
              <a:gd name="connsiteY16847" fmla="*/ 5225231 h 6857957"/>
              <a:gd name="connsiteX16848" fmla="*/ 2124614 w 4826000"/>
              <a:gd name="connsiteY16848" fmla="*/ 5222898 h 6857957"/>
              <a:gd name="connsiteX16849" fmla="*/ 2125862 w 4826000"/>
              <a:gd name="connsiteY16849" fmla="*/ 5221732 h 6857957"/>
              <a:gd name="connsiteX16850" fmla="*/ 2126485 w 4826000"/>
              <a:gd name="connsiteY16850" fmla="*/ 5220857 h 6857957"/>
              <a:gd name="connsiteX16851" fmla="*/ 2126797 w 4826000"/>
              <a:gd name="connsiteY16851" fmla="*/ 5219982 h 6857957"/>
              <a:gd name="connsiteX16852" fmla="*/ 2126485 w 4826000"/>
              <a:gd name="connsiteY16852" fmla="*/ 5219691 h 6857957"/>
              <a:gd name="connsiteX16853" fmla="*/ 2126173 w 4826000"/>
              <a:gd name="connsiteY16853" fmla="*/ 5219399 h 6857957"/>
              <a:gd name="connsiteX16854" fmla="*/ 2124926 w 4826000"/>
              <a:gd name="connsiteY16854" fmla="*/ 5218816 h 6857957"/>
              <a:gd name="connsiteX16855" fmla="*/ 2122119 w 4826000"/>
              <a:gd name="connsiteY16855" fmla="*/ 5218524 h 6857957"/>
              <a:gd name="connsiteX16856" fmla="*/ 2129915 w 4826000"/>
              <a:gd name="connsiteY16856" fmla="*/ 5216775 h 6857957"/>
              <a:gd name="connsiteX16857" fmla="*/ 2121218 w 4826000"/>
              <a:gd name="connsiteY16857" fmla="*/ 5191083 h 6857957"/>
              <a:gd name="connsiteX16858" fmla="*/ 2124393 w 4826000"/>
              <a:gd name="connsiteY16858" fmla="*/ 5191083 h 6857957"/>
              <a:gd name="connsiteX16859" fmla="*/ 2127885 w 4826000"/>
              <a:gd name="connsiteY16859" fmla="*/ 5191421 h 6857957"/>
              <a:gd name="connsiteX16860" fmla="*/ 2132013 w 4826000"/>
              <a:gd name="connsiteY16860" fmla="*/ 5192434 h 6857957"/>
              <a:gd name="connsiteX16861" fmla="*/ 2127250 w 4826000"/>
              <a:gd name="connsiteY16861" fmla="*/ 5195474 h 6857957"/>
              <a:gd name="connsiteX16862" fmla="*/ 2120583 w 4826000"/>
              <a:gd name="connsiteY16862" fmla="*/ 5198514 h 6857957"/>
              <a:gd name="connsiteX16863" fmla="*/ 2112963 w 4826000"/>
              <a:gd name="connsiteY16863" fmla="*/ 5201554 h 6857957"/>
              <a:gd name="connsiteX16864" fmla="*/ 2104708 w 4826000"/>
              <a:gd name="connsiteY16864" fmla="*/ 5204932 h 6857957"/>
              <a:gd name="connsiteX16865" fmla="*/ 2100580 w 4826000"/>
              <a:gd name="connsiteY16865" fmla="*/ 5205945 h 6857957"/>
              <a:gd name="connsiteX16866" fmla="*/ 2096770 w 4826000"/>
              <a:gd name="connsiteY16866" fmla="*/ 5206620 h 6857957"/>
              <a:gd name="connsiteX16867" fmla="*/ 2092960 w 4826000"/>
              <a:gd name="connsiteY16867" fmla="*/ 5206958 h 6857957"/>
              <a:gd name="connsiteX16868" fmla="*/ 2089785 w 4826000"/>
              <a:gd name="connsiteY16868" fmla="*/ 5206620 h 6857957"/>
              <a:gd name="connsiteX16869" fmla="*/ 2086610 w 4826000"/>
              <a:gd name="connsiteY16869" fmla="*/ 5205945 h 6857957"/>
              <a:gd name="connsiteX16870" fmla="*/ 2085340 w 4826000"/>
              <a:gd name="connsiteY16870" fmla="*/ 5205607 h 6857957"/>
              <a:gd name="connsiteX16871" fmla="*/ 2084388 w 4826000"/>
              <a:gd name="connsiteY16871" fmla="*/ 5204932 h 6857957"/>
              <a:gd name="connsiteX16872" fmla="*/ 2083118 w 4826000"/>
              <a:gd name="connsiteY16872" fmla="*/ 5203918 h 6857957"/>
              <a:gd name="connsiteX16873" fmla="*/ 2082483 w 4826000"/>
              <a:gd name="connsiteY16873" fmla="*/ 5202905 h 6857957"/>
              <a:gd name="connsiteX16874" fmla="*/ 2081530 w 4826000"/>
              <a:gd name="connsiteY16874" fmla="*/ 5201216 h 6857957"/>
              <a:gd name="connsiteX16875" fmla="*/ 2081213 w 4826000"/>
              <a:gd name="connsiteY16875" fmla="*/ 5199865 h 6857957"/>
              <a:gd name="connsiteX16876" fmla="*/ 2085975 w 4826000"/>
              <a:gd name="connsiteY16876" fmla="*/ 5200878 h 6857957"/>
              <a:gd name="connsiteX16877" fmla="*/ 2090420 w 4826000"/>
              <a:gd name="connsiteY16877" fmla="*/ 5201554 h 6857957"/>
              <a:gd name="connsiteX16878" fmla="*/ 2094548 w 4826000"/>
              <a:gd name="connsiteY16878" fmla="*/ 5201554 h 6857957"/>
              <a:gd name="connsiteX16879" fmla="*/ 2097724 w 4826000"/>
              <a:gd name="connsiteY16879" fmla="*/ 5201216 h 6857957"/>
              <a:gd name="connsiteX16880" fmla="*/ 2100898 w 4826000"/>
              <a:gd name="connsiteY16880" fmla="*/ 5200541 h 6857957"/>
              <a:gd name="connsiteX16881" fmla="*/ 2103755 w 4826000"/>
              <a:gd name="connsiteY16881" fmla="*/ 5199527 h 6857957"/>
              <a:gd name="connsiteX16882" fmla="*/ 2108518 w 4826000"/>
              <a:gd name="connsiteY16882" fmla="*/ 5196825 h 6857957"/>
              <a:gd name="connsiteX16883" fmla="*/ 2113281 w 4826000"/>
              <a:gd name="connsiteY16883" fmla="*/ 5193785 h 6857957"/>
              <a:gd name="connsiteX16884" fmla="*/ 2115503 w 4826000"/>
              <a:gd name="connsiteY16884" fmla="*/ 5192772 h 6857957"/>
              <a:gd name="connsiteX16885" fmla="*/ 2118361 w 4826000"/>
              <a:gd name="connsiteY16885" fmla="*/ 5191759 h 6857957"/>
              <a:gd name="connsiteX16886" fmla="*/ 2328079 w 4826000"/>
              <a:gd name="connsiteY16886" fmla="*/ 5179971 h 6857957"/>
              <a:gd name="connsiteX16887" fmla="*/ 2333190 w 4826000"/>
              <a:gd name="connsiteY16887" fmla="*/ 5179971 h 6857957"/>
              <a:gd name="connsiteX16888" fmla="*/ 2337982 w 4826000"/>
              <a:gd name="connsiteY16888" fmla="*/ 5180272 h 6857957"/>
              <a:gd name="connsiteX16889" fmla="*/ 2342134 w 4826000"/>
              <a:gd name="connsiteY16889" fmla="*/ 5181473 h 6857957"/>
              <a:gd name="connsiteX16890" fmla="*/ 2346287 w 4826000"/>
              <a:gd name="connsiteY16890" fmla="*/ 5182374 h 6857957"/>
              <a:gd name="connsiteX16891" fmla="*/ 2349162 w 4826000"/>
              <a:gd name="connsiteY16891" fmla="*/ 5183575 h 6857957"/>
              <a:gd name="connsiteX16892" fmla="*/ 2350440 w 4826000"/>
              <a:gd name="connsiteY16892" fmla="*/ 5184477 h 6857957"/>
              <a:gd name="connsiteX16893" fmla="*/ 2351717 w 4826000"/>
              <a:gd name="connsiteY16893" fmla="*/ 5185077 h 6857957"/>
              <a:gd name="connsiteX16894" fmla="*/ 2352356 w 4826000"/>
              <a:gd name="connsiteY16894" fmla="*/ 5186279 h 6857957"/>
              <a:gd name="connsiteX16895" fmla="*/ 2352676 w 4826000"/>
              <a:gd name="connsiteY16895" fmla="*/ 5187180 h 6857957"/>
              <a:gd name="connsiteX16896" fmla="*/ 2348523 w 4826000"/>
              <a:gd name="connsiteY16896" fmla="*/ 5188081 h 6857957"/>
              <a:gd name="connsiteX16897" fmla="*/ 2345009 w 4826000"/>
              <a:gd name="connsiteY16897" fmla="*/ 5188081 h 6857957"/>
              <a:gd name="connsiteX16898" fmla="*/ 2341176 w 4826000"/>
              <a:gd name="connsiteY16898" fmla="*/ 5188081 h 6857957"/>
              <a:gd name="connsiteX16899" fmla="*/ 2337663 w 4826000"/>
              <a:gd name="connsiteY16899" fmla="*/ 5187480 h 6857957"/>
              <a:gd name="connsiteX16900" fmla="*/ 2331273 w 4826000"/>
              <a:gd name="connsiteY16900" fmla="*/ 5186879 h 6857957"/>
              <a:gd name="connsiteX16901" fmla="*/ 2324885 w 4826000"/>
              <a:gd name="connsiteY16901" fmla="*/ 5185678 h 6857957"/>
              <a:gd name="connsiteX16902" fmla="*/ 2319135 w 4826000"/>
              <a:gd name="connsiteY16902" fmla="*/ 5185378 h 6857957"/>
              <a:gd name="connsiteX16903" fmla="*/ 2316260 w 4826000"/>
              <a:gd name="connsiteY16903" fmla="*/ 5185378 h 6857957"/>
              <a:gd name="connsiteX16904" fmla="*/ 2313065 w 4826000"/>
              <a:gd name="connsiteY16904" fmla="*/ 5185678 h 6857957"/>
              <a:gd name="connsiteX16905" fmla="*/ 2310190 w 4826000"/>
              <a:gd name="connsiteY16905" fmla="*/ 5186279 h 6857957"/>
              <a:gd name="connsiteX16906" fmla="*/ 2307315 w 4826000"/>
              <a:gd name="connsiteY16906" fmla="*/ 5187480 h 6857957"/>
              <a:gd name="connsiteX16907" fmla="*/ 2304122 w 4826000"/>
              <a:gd name="connsiteY16907" fmla="*/ 5189282 h 6857957"/>
              <a:gd name="connsiteX16908" fmla="*/ 2300927 w 4826000"/>
              <a:gd name="connsiteY16908" fmla="*/ 5191084 h 6857957"/>
              <a:gd name="connsiteX16909" fmla="*/ 2300607 w 4826000"/>
              <a:gd name="connsiteY16909" fmla="*/ 5190183 h 6857957"/>
              <a:gd name="connsiteX16910" fmla="*/ 2300288 w 4826000"/>
              <a:gd name="connsiteY16910" fmla="*/ 5189282 h 6857957"/>
              <a:gd name="connsiteX16911" fmla="*/ 2300607 w 4826000"/>
              <a:gd name="connsiteY16911" fmla="*/ 5188081 h 6857957"/>
              <a:gd name="connsiteX16912" fmla="*/ 2300927 w 4826000"/>
              <a:gd name="connsiteY16912" fmla="*/ 5186879 h 6857957"/>
              <a:gd name="connsiteX16913" fmla="*/ 2301885 w 4826000"/>
              <a:gd name="connsiteY16913" fmla="*/ 5186279 h 6857957"/>
              <a:gd name="connsiteX16914" fmla="*/ 2302843 w 4826000"/>
              <a:gd name="connsiteY16914" fmla="*/ 5185378 h 6857957"/>
              <a:gd name="connsiteX16915" fmla="*/ 2305399 w 4826000"/>
              <a:gd name="connsiteY16915" fmla="*/ 5183876 h 6857957"/>
              <a:gd name="connsiteX16916" fmla="*/ 2309232 w 4826000"/>
              <a:gd name="connsiteY16916" fmla="*/ 5182674 h 6857957"/>
              <a:gd name="connsiteX16917" fmla="*/ 2313065 w 4826000"/>
              <a:gd name="connsiteY16917" fmla="*/ 5181773 h 6857957"/>
              <a:gd name="connsiteX16918" fmla="*/ 2317857 w 4826000"/>
              <a:gd name="connsiteY16918" fmla="*/ 5180572 h 6857957"/>
              <a:gd name="connsiteX16919" fmla="*/ 2322968 w 4826000"/>
              <a:gd name="connsiteY16919" fmla="*/ 5180272 h 6857957"/>
              <a:gd name="connsiteX16920" fmla="*/ 221683 w 4826000"/>
              <a:gd name="connsiteY16920" fmla="*/ 5165683 h 6857957"/>
              <a:gd name="connsiteX16921" fmla="*/ 222326 w 4826000"/>
              <a:gd name="connsiteY16921" fmla="*/ 5165683 h 6857957"/>
              <a:gd name="connsiteX16922" fmla="*/ 222968 w 4826000"/>
              <a:gd name="connsiteY16922" fmla="*/ 5166322 h 6857957"/>
              <a:gd name="connsiteX16923" fmla="*/ 223932 w 4826000"/>
              <a:gd name="connsiteY16923" fmla="*/ 5166960 h 6857957"/>
              <a:gd name="connsiteX16924" fmla="*/ 224253 w 4826000"/>
              <a:gd name="connsiteY16924" fmla="*/ 5168237 h 6857957"/>
              <a:gd name="connsiteX16925" fmla="*/ 225217 w 4826000"/>
              <a:gd name="connsiteY16925" fmla="*/ 5172386 h 6857957"/>
              <a:gd name="connsiteX16926" fmla="*/ 226181 w 4826000"/>
              <a:gd name="connsiteY16926" fmla="*/ 5179089 h 6857957"/>
              <a:gd name="connsiteX16927" fmla="*/ 229073 w 4826000"/>
              <a:gd name="connsiteY16927" fmla="*/ 5180685 h 6857957"/>
              <a:gd name="connsiteX16928" fmla="*/ 231643 w 4826000"/>
              <a:gd name="connsiteY16928" fmla="*/ 5181961 h 6857957"/>
              <a:gd name="connsiteX16929" fmla="*/ 233249 w 4826000"/>
              <a:gd name="connsiteY16929" fmla="*/ 5183238 h 6857957"/>
              <a:gd name="connsiteX16930" fmla="*/ 234534 w 4826000"/>
              <a:gd name="connsiteY16930" fmla="*/ 5184834 h 6857957"/>
              <a:gd name="connsiteX16931" fmla="*/ 235498 w 4826000"/>
              <a:gd name="connsiteY16931" fmla="*/ 5186111 h 6857957"/>
              <a:gd name="connsiteX16932" fmla="*/ 235820 w 4826000"/>
              <a:gd name="connsiteY16932" fmla="*/ 5187707 h 6857957"/>
              <a:gd name="connsiteX16933" fmla="*/ 236141 w 4826000"/>
              <a:gd name="connsiteY16933" fmla="*/ 5190579 h 6857957"/>
              <a:gd name="connsiteX16934" fmla="*/ 236141 w 4826000"/>
              <a:gd name="connsiteY16934" fmla="*/ 5193133 h 6857957"/>
              <a:gd name="connsiteX16935" fmla="*/ 236462 w 4826000"/>
              <a:gd name="connsiteY16935" fmla="*/ 5194409 h 6857957"/>
              <a:gd name="connsiteX16936" fmla="*/ 236783 w 4826000"/>
              <a:gd name="connsiteY16936" fmla="*/ 5196005 h 6857957"/>
              <a:gd name="connsiteX16937" fmla="*/ 237426 w 4826000"/>
              <a:gd name="connsiteY16937" fmla="*/ 5197282 h 6857957"/>
              <a:gd name="connsiteX16938" fmla="*/ 239032 w 4826000"/>
              <a:gd name="connsiteY16938" fmla="*/ 5198559 h 6857957"/>
              <a:gd name="connsiteX16939" fmla="*/ 240639 w 4826000"/>
              <a:gd name="connsiteY16939" fmla="*/ 5199516 h 6857957"/>
              <a:gd name="connsiteX16940" fmla="*/ 242888 w 4826000"/>
              <a:gd name="connsiteY16940" fmla="*/ 5200793 h 6857957"/>
              <a:gd name="connsiteX16941" fmla="*/ 239032 w 4826000"/>
              <a:gd name="connsiteY16941" fmla="*/ 5202708 h 6857957"/>
              <a:gd name="connsiteX16942" fmla="*/ 234534 w 4826000"/>
              <a:gd name="connsiteY16942" fmla="*/ 5204304 h 6857957"/>
              <a:gd name="connsiteX16943" fmla="*/ 229394 w 4826000"/>
              <a:gd name="connsiteY16943" fmla="*/ 5205581 h 6857957"/>
              <a:gd name="connsiteX16944" fmla="*/ 223932 w 4826000"/>
              <a:gd name="connsiteY16944" fmla="*/ 5206857 h 6857957"/>
              <a:gd name="connsiteX16945" fmla="*/ 227787 w 4826000"/>
              <a:gd name="connsiteY16945" fmla="*/ 5208453 h 6857957"/>
              <a:gd name="connsiteX16946" fmla="*/ 231643 w 4826000"/>
              <a:gd name="connsiteY16946" fmla="*/ 5210368 h 6857957"/>
              <a:gd name="connsiteX16947" fmla="*/ 234534 w 4826000"/>
              <a:gd name="connsiteY16947" fmla="*/ 5212284 h 6857957"/>
              <a:gd name="connsiteX16948" fmla="*/ 235820 w 4826000"/>
              <a:gd name="connsiteY16948" fmla="*/ 5213241 h 6857957"/>
              <a:gd name="connsiteX16949" fmla="*/ 236783 w 4826000"/>
              <a:gd name="connsiteY16949" fmla="*/ 5214518 h 6857957"/>
              <a:gd name="connsiteX16950" fmla="*/ 237426 w 4826000"/>
              <a:gd name="connsiteY16950" fmla="*/ 5215475 h 6857957"/>
              <a:gd name="connsiteX16951" fmla="*/ 237426 w 4826000"/>
              <a:gd name="connsiteY16951" fmla="*/ 5216752 h 6857957"/>
              <a:gd name="connsiteX16952" fmla="*/ 237105 w 4826000"/>
              <a:gd name="connsiteY16952" fmla="*/ 5218348 h 6857957"/>
              <a:gd name="connsiteX16953" fmla="*/ 236462 w 4826000"/>
              <a:gd name="connsiteY16953" fmla="*/ 5219625 h 6857957"/>
              <a:gd name="connsiteX16954" fmla="*/ 235177 w 4826000"/>
              <a:gd name="connsiteY16954" fmla="*/ 5221221 h 6857957"/>
              <a:gd name="connsiteX16955" fmla="*/ 233249 w 4826000"/>
              <a:gd name="connsiteY16955" fmla="*/ 5222497 h 6857957"/>
              <a:gd name="connsiteX16956" fmla="*/ 230358 w 4826000"/>
              <a:gd name="connsiteY16956" fmla="*/ 5224093 h 6857957"/>
              <a:gd name="connsiteX16957" fmla="*/ 227145 w 4826000"/>
              <a:gd name="connsiteY16957" fmla="*/ 5226008 h 6857957"/>
              <a:gd name="connsiteX16958" fmla="*/ 223611 w 4826000"/>
              <a:gd name="connsiteY16958" fmla="*/ 5223774 h 6857957"/>
              <a:gd name="connsiteX16959" fmla="*/ 220719 w 4826000"/>
              <a:gd name="connsiteY16959" fmla="*/ 5221859 h 6857957"/>
              <a:gd name="connsiteX16960" fmla="*/ 218470 w 4826000"/>
              <a:gd name="connsiteY16960" fmla="*/ 5219944 h 6857957"/>
              <a:gd name="connsiteX16961" fmla="*/ 217185 w 4826000"/>
              <a:gd name="connsiteY16961" fmla="*/ 5218348 h 6857957"/>
              <a:gd name="connsiteX16962" fmla="*/ 216221 w 4826000"/>
              <a:gd name="connsiteY16962" fmla="*/ 5216114 h 6857957"/>
              <a:gd name="connsiteX16963" fmla="*/ 215900 w 4826000"/>
              <a:gd name="connsiteY16963" fmla="*/ 5214518 h 6857957"/>
              <a:gd name="connsiteX16964" fmla="*/ 216221 w 4826000"/>
              <a:gd name="connsiteY16964" fmla="*/ 5212603 h 6857957"/>
              <a:gd name="connsiteX16965" fmla="*/ 216542 w 4826000"/>
              <a:gd name="connsiteY16965" fmla="*/ 5211007 h 6857957"/>
              <a:gd name="connsiteX16966" fmla="*/ 217506 w 4826000"/>
              <a:gd name="connsiteY16966" fmla="*/ 5208773 h 6857957"/>
              <a:gd name="connsiteX16967" fmla="*/ 218470 w 4826000"/>
              <a:gd name="connsiteY16967" fmla="*/ 5207177 h 6857957"/>
              <a:gd name="connsiteX16968" fmla="*/ 221362 w 4826000"/>
              <a:gd name="connsiteY16968" fmla="*/ 5203666 h 6857957"/>
              <a:gd name="connsiteX16969" fmla="*/ 225217 w 4826000"/>
              <a:gd name="connsiteY16969" fmla="*/ 5199516 h 6857957"/>
              <a:gd name="connsiteX16970" fmla="*/ 228751 w 4826000"/>
              <a:gd name="connsiteY16970" fmla="*/ 5195686 h 6857957"/>
              <a:gd name="connsiteX16971" fmla="*/ 226824 w 4826000"/>
              <a:gd name="connsiteY16971" fmla="*/ 5196325 h 6857957"/>
              <a:gd name="connsiteX16972" fmla="*/ 225217 w 4826000"/>
              <a:gd name="connsiteY16972" fmla="*/ 5196644 h 6857957"/>
              <a:gd name="connsiteX16973" fmla="*/ 223611 w 4826000"/>
              <a:gd name="connsiteY16973" fmla="*/ 5196644 h 6857957"/>
              <a:gd name="connsiteX16974" fmla="*/ 222004 w 4826000"/>
              <a:gd name="connsiteY16974" fmla="*/ 5196325 h 6857957"/>
              <a:gd name="connsiteX16975" fmla="*/ 220719 w 4826000"/>
              <a:gd name="connsiteY16975" fmla="*/ 5195686 h 6857957"/>
              <a:gd name="connsiteX16976" fmla="*/ 219755 w 4826000"/>
              <a:gd name="connsiteY16976" fmla="*/ 5194090 h 6857957"/>
              <a:gd name="connsiteX16977" fmla="*/ 219113 w 4826000"/>
              <a:gd name="connsiteY16977" fmla="*/ 5192814 h 6857957"/>
              <a:gd name="connsiteX16978" fmla="*/ 218470 w 4826000"/>
              <a:gd name="connsiteY16978" fmla="*/ 5191537 h 6857957"/>
              <a:gd name="connsiteX16979" fmla="*/ 217506 w 4826000"/>
              <a:gd name="connsiteY16979" fmla="*/ 5188026 h 6857957"/>
              <a:gd name="connsiteX16980" fmla="*/ 217185 w 4826000"/>
              <a:gd name="connsiteY16980" fmla="*/ 5183877 h 6857957"/>
              <a:gd name="connsiteX16981" fmla="*/ 217506 w 4826000"/>
              <a:gd name="connsiteY16981" fmla="*/ 5179727 h 6857957"/>
              <a:gd name="connsiteX16982" fmla="*/ 217828 w 4826000"/>
              <a:gd name="connsiteY16982" fmla="*/ 5175578 h 6857957"/>
              <a:gd name="connsiteX16983" fmla="*/ 218470 w 4826000"/>
              <a:gd name="connsiteY16983" fmla="*/ 5171748 h 6857957"/>
              <a:gd name="connsiteX16984" fmla="*/ 219434 w 4826000"/>
              <a:gd name="connsiteY16984" fmla="*/ 5168875 h 6857957"/>
              <a:gd name="connsiteX16985" fmla="*/ 220719 w 4826000"/>
              <a:gd name="connsiteY16985" fmla="*/ 5166641 h 6857957"/>
              <a:gd name="connsiteX16986" fmla="*/ 221362 w 4826000"/>
              <a:gd name="connsiteY16986" fmla="*/ 5166002 h 6857957"/>
              <a:gd name="connsiteX16987" fmla="*/ 2384023 w 4826000"/>
              <a:gd name="connsiteY16987" fmla="*/ 5164096 h 6857957"/>
              <a:gd name="connsiteX16988" fmla="*/ 2387896 w 4826000"/>
              <a:gd name="connsiteY16988" fmla="*/ 5164096 h 6857957"/>
              <a:gd name="connsiteX16989" fmla="*/ 2388542 w 4826000"/>
              <a:gd name="connsiteY16989" fmla="*/ 5167271 h 6857957"/>
              <a:gd name="connsiteX16990" fmla="*/ 2389188 w 4826000"/>
              <a:gd name="connsiteY16990" fmla="*/ 5169811 h 6857957"/>
              <a:gd name="connsiteX16991" fmla="*/ 2388865 w 4826000"/>
              <a:gd name="connsiteY16991" fmla="*/ 5172034 h 6857957"/>
              <a:gd name="connsiteX16992" fmla="*/ 2388542 w 4826000"/>
              <a:gd name="connsiteY16992" fmla="*/ 5173622 h 6857957"/>
              <a:gd name="connsiteX16993" fmla="*/ 2387896 w 4826000"/>
              <a:gd name="connsiteY16993" fmla="*/ 5174574 h 6857957"/>
              <a:gd name="connsiteX16994" fmla="*/ 2386605 w 4826000"/>
              <a:gd name="connsiteY16994" fmla="*/ 5175527 h 6857957"/>
              <a:gd name="connsiteX16995" fmla="*/ 2385313 w 4826000"/>
              <a:gd name="connsiteY16995" fmla="*/ 5176162 h 6857957"/>
              <a:gd name="connsiteX16996" fmla="*/ 2384023 w 4826000"/>
              <a:gd name="connsiteY16996" fmla="*/ 5176797 h 6857957"/>
              <a:gd name="connsiteX16997" fmla="*/ 2382084 w 4826000"/>
              <a:gd name="connsiteY16997" fmla="*/ 5177432 h 6857957"/>
              <a:gd name="connsiteX16998" fmla="*/ 2379501 w 4826000"/>
              <a:gd name="connsiteY16998" fmla="*/ 5178067 h 6857957"/>
              <a:gd name="connsiteX16999" fmla="*/ 2376918 w 4826000"/>
              <a:gd name="connsiteY16999" fmla="*/ 5178067 h 6857957"/>
              <a:gd name="connsiteX17000" fmla="*/ 2370138 w 4826000"/>
              <a:gd name="connsiteY17000" fmla="*/ 5178384 h 6857957"/>
              <a:gd name="connsiteX17001" fmla="*/ 2370784 w 4826000"/>
              <a:gd name="connsiteY17001" fmla="*/ 5177432 h 6857957"/>
              <a:gd name="connsiteX17002" fmla="*/ 2371429 w 4826000"/>
              <a:gd name="connsiteY17002" fmla="*/ 5176479 h 6857957"/>
              <a:gd name="connsiteX17003" fmla="*/ 2372075 w 4826000"/>
              <a:gd name="connsiteY17003" fmla="*/ 5174257 h 6857957"/>
              <a:gd name="connsiteX17004" fmla="*/ 2372721 w 4826000"/>
              <a:gd name="connsiteY17004" fmla="*/ 5171399 h 6857957"/>
              <a:gd name="connsiteX17005" fmla="*/ 2373367 w 4826000"/>
              <a:gd name="connsiteY17005" fmla="*/ 5169176 h 6857957"/>
              <a:gd name="connsiteX17006" fmla="*/ 2374012 w 4826000"/>
              <a:gd name="connsiteY17006" fmla="*/ 5168224 h 6857957"/>
              <a:gd name="connsiteX17007" fmla="*/ 2374658 w 4826000"/>
              <a:gd name="connsiteY17007" fmla="*/ 5167271 h 6857957"/>
              <a:gd name="connsiteX17008" fmla="*/ 2375627 w 4826000"/>
              <a:gd name="connsiteY17008" fmla="*/ 5166319 h 6857957"/>
              <a:gd name="connsiteX17009" fmla="*/ 2377241 w 4826000"/>
              <a:gd name="connsiteY17009" fmla="*/ 5165366 h 6857957"/>
              <a:gd name="connsiteX17010" fmla="*/ 2378856 w 4826000"/>
              <a:gd name="connsiteY17010" fmla="*/ 5164731 h 6857957"/>
              <a:gd name="connsiteX17011" fmla="*/ 2381439 w 4826000"/>
              <a:gd name="connsiteY17011" fmla="*/ 5164414 h 6857957"/>
              <a:gd name="connsiteX17012" fmla="*/ 2315561 w 4826000"/>
              <a:gd name="connsiteY17012" fmla="*/ 5157746 h 6857957"/>
              <a:gd name="connsiteX17013" fmla="*/ 2318663 w 4826000"/>
              <a:gd name="connsiteY17013" fmla="*/ 5159075 h 6857957"/>
              <a:gd name="connsiteX17014" fmla="*/ 2321145 w 4826000"/>
              <a:gd name="connsiteY17014" fmla="*/ 5160404 h 6857957"/>
              <a:gd name="connsiteX17015" fmla="*/ 2323316 w 4826000"/>
              <a:gd name="connsiteY17015" fmla="*/ 5162066 h 6857957"/>
              <a:gd name="connsiteX17016" fmla="*/ 2324868 w 4826000"/>
              <a:gd name="connsiteY17016" fmla="*/ 5163727 h 6857957"/>
              <a:gd name="connsiteX17017" fmla="*/ 2327349 w 4826000"/>
              <a:gd name="connsiteY17017" fmla="*/ 5168047 h 6857957"/>
              <a:gd name="connsiteX17018" fmla="*/ 2328901 w 4826000"/>
              <a:gd name="connsiteY17018" fmla="*/ 5170041 h 6857957"/>
              <a:gd name="connsiteX17019" fmla="*/ 2330451 w 4826000"/>
              <a:gd name="connsiteY17019" fmla="*/ 5171702 h 6857957"/>
              <a:gd name="connsiteX17020" fmla="*/ 2324247 w 4826000"/>
              <a:gd name="connsiteY17020" fmla="*/ 5172034 h 6857957"/>
              <a:gd name="connsiteX17021" fmla="*/ 2318973 w 4826000"/>
              <a:gd name="connsiteY17021" fmla="*/ 5172034 h 6857957"/>
              <a:gd name="connsiteX17022" fmla="*/ 2314630 w 4826000"/>
              <a:gd name="connsiteY17022" fmla="*/ 5172034 h 6857957"/>
              <a:gd name="connsiteX17023" fmla="*/ 2310287 w 4826000"/>
              <a:gd name="connsiteY17023" fmla="*/ 5171370 h 6857957"/>
              <a:gd name="connsiteX17024" fmla="*/ 2307495 w 4826000"/>
              <a:gd name="connsiteY17024" fmla="*/ 5170373 h 6857957"/>
              <a:gd name="connsiteX17025" fmla="*/ 2305944 w 4826000"/>
              <a:gd name="connsiteY17025" fmla="*/ 5169376 h 6857957"/>
              <a:gd name="connsiteX17026" fmla="*/ 2305014 w 4826000"/>
              <a:gd name="connsiteY17026" fmla="*/ 5168711 h 6857957"/>
              <a:gd name="connsiteX17027" fmla="*/ 2304393 w 4826000"/>
              <a:gd name="connsiteY17027" fmla="*/ 5167715 h 6857957"/>
              <a:gd name="connsiteX17028" fmla="*/ 2303773 w 4826000"/>
              <a:gd name="connsiteY17028" fmla="*/ 5166718 h 6857957"/>
              <a:gd name="connsiteX17029" fmla="*/ 2303463 w 4826000"/>
              <a:gd name="connsiteY17029" fmla="*/ 5165389 h 6857957"/>
              <a:gd name="connsiteX17030" fmla="*/ 2303463 w 4826000"/>
              <a:gd name="connsiteY17030" fmla="*/ 5164060 h 6857957"/>
              <a:gd name="connsiteX17031" fmla="*/ 2306876 w 4826000"/>
              <a:gd name="connsiteY17031" fmla="*/ 5164060 h 6857957"/>
              <a:gd name="connsiteX17032" fmla="*/ 2309977 w 4826000"/>
              <a:gd name="connsiteY17032" fmla="*/ 5163727 h 6857957"/>
              <a:gd name="connsiteX17033" fmla="*/ 2311839 w 4826000"/>
              <a:gd name="connsiteY17033" fmla="*/ 5163395 h 6857957"/>
              <a:gd name="connsiteX17034" fmla="*/ 2313389 w 4826000"/>
              <a:gd name="connsiteY17034" fmla="*/ 5162730 h 6857957"/>
              <a:gd name="connsiteX17035" fmla="*/ 2314630 w 4826000"/>
              <a:gd name="connsiteY17035" fmla="*/ 5161734 h 6857957"/>
              <a:gd name="connsiteX17036" fmla="*/ 2315251 w 4826000"/>
              <a:gd name="connsiteY17036" fmla="*/ 5160737 h 6857957"/>
              <a:gd name="connsiteX17037" fmla="*/ 2315251 w 4826000"/>
              <a:gd name="connsiteY17037" fmla="*/ 5159408 h 6857957"/>
              <a:gd name="connsiteX17038" fmla="*/ 3657600 w 4826000"/>
              <a:gd name="connsiteY17038" fmla="*/ 5156158 h 6857957"/>
              <a:gd name="connsiteX17039" fmla="*/ 3660140 w 4826000"/>
              <a:gd name="connsiteY17039" fmla="*/ 5156158 h 6857957"/>
              <a:gd name="connsiteX17040" fmla="*/ 3663315 w 4826000"/>
              <a:gd name="connsiteY17040" fmla="*/ 5156158 h 6857957"/>
              <a:gd name="connsiteX17041" fmla="*/ 3664268 w 4826000"/>
              <a:gd name="connsiteY17041" fmla="*/ 5157782 h 6857957"/>
              <a:gd name="connsiteX17042" fmla="*/ 3664903 w 4826000"/>
              <a:gd name="connsiteY17042" fmla="*/ 5159406 h 6857957"/>
              <a:gd name="connsiteX17043" fmla="*/ 3665538 w 4826000"/>
              <a:gd name="connsiteY17043" fmla="*/ 5160380 h 6857957"/>
              <a:gd name="connsiteX17044" fmla="*/ 3665538 w 4826000"/>
              <a:gd name="connsiteY17044" fmla="*/ 5161679 h 6857957"/>
              <a:gd name="connsiteX17045" fmla="*/ 3665220 w 4826000"/>
              <a:gd name="connsiteY17045" fmla="*/ 5162653 h 6857957"/>
              <a:gd name="connsiteX17046" fmla="*/ 3664585 w 4826000"/>
              <a:gd name="connsiteY17046" fmla="*/ 5163627 h 6857957"/>
              <a:gd name="connsiteX17047" fmla="*/ 3662680 w 4826000"/>
              <a:gd name="connsiteY17047" fmla="*/ 5165575 h 6857957"/>
              <a:gd name="connsiteX17048" fmla="*/ 3660458 w 4826000"/>
              <a:gd name="connsiteY17048" fmla="*/ 5166874 h 6857957"/>
              <a:gd name="connsiteX17049" fmla="*/ 3657918 w 4826000"/>
              <a:gd name="connsiteY17049" fmla="*/ 5168173 h 6857957"/>
              <a:gd name="connsiteX17050" fmla="*/ 3652520 w 4826000"/>
              <a:gd name="connsiteY17050" fmla="*/ 5170446 h 6857957"/>
              <a:gd name="connsiteX17051" fmla="*/ 3650615 w 4826000"/>
              <a:gd name="connsiteY17051" fmla="*/ 5170122 h 6857957"/>
              <a:gd name="connsiteX17052" fmla="*/ 3649028 w 4826000"/>
              <a:gd name="connsiteY17052" fmla="*/ 5169797 h 6857957"/>
              <a:gd name="connsiteX17053" fmla="*/ 3647758 w 4826000"/>
              <a:gd name="connsiteY17053" fmla="*/ 5168823 h 6857957"/>
              <a:gd name="connsiteX17054" fmla="*/ 3646805 w 4826000"/>
              <a:gd name="connsiteY17054" fmla="*/ 5167848 h 6857957"/>
              <a:gd name="connsiteX17055" fmla="*/ 3646488 w 4826000"/>
              <a:gd name="connsiteY17055" fmla="*/ 5166874 h 6857957"/>
              <a:gd name="connsiteX17056" fmla="*/ 3646488 w 4826000"/>
              <a:gd name="connsiteY17056" fmla="*/ 5165575 h 6857957"/>
              <a:gd name="connsiteX17057" fmla="*/ 3646805 w 4826000"/>
              <a:gd name="connsiteY17057" fmla="*/ 5163952 h 6857957"/>
              <a:gd name="connsiteX17058" fmla="*/ 3647440 w 4826000"/>
              <a:gd name="connsiteY17058" fmla="*/ 5162653 h 6857957"/>
              <a:gd name="connsiteX17059" fmla="*/ 3648710 w 4826000"/>
              <a:gd name="connsiteY17059" fmla="*/ 5161354 h 6857957"/>
              <a:gd name="connsiteX17060" fmla="*/ 3649663 w 4826000"/>
              <a:gd name="connsiteY17060" fmla="*/ 5160055 h 6857957"/>
              <a:gd name="connsiteX17061" fmla="*/ 3651250 w 4826000"/>
              <a:gd name="connsiteY17061" fmla="*/ 5159081 h 6857957"/>
              <a:gd name="connsiteX17062" fmla="*/ 3653155 w 4826000"/>
              <a:gd name="connsiteY17062" fmla="*/ 5158107 h 6857957"/>
              <a:gd name="connsiteX17063" fmla="*/ 3655060 w 4826000"/>
              <a:gd name="connsiteY17063" fmla="*/ 5156808 h 6857957"/>
              <a:gd name="connsiteX17064" fmla="*/ 2369318 w 4826000"/>
              <a:gd name="connsiteY17064" fmla="*/ 5132346 h 6857957"/>
              <a:gd name="connsiteX17065" fmla="*/ 2375156 w 4826000"/>
              <a:gd name="connsiteY17065" fmla="*/ 5133616 h 6857957"/>
              <a:gd name="connsiteX17066" fmla="*/ 2378843 w 4826000"/>
              <a:gd name="connsiteY17066" fmla="*/ 5134886 h 6857957"/>
              <a:gd name="connsiteX17067" fmla="*/ 2380687 w 4826000"/>
              <a:gd name="connsiteY17067" fmla="*/ 5135839 h 6857957"/>
              <a:gd name="connsiteX17068" fmla="*/ 2381610 w 4826000"/>
              <a:gd name="connsiteY17068" fmla="*/ 5136791 h 6857957"/>
              <a:gd name="connsiteX17069" fmla="*/ 2382223 w 4826000"/>
              <a:gd name="connsiteY17069" fmla="*/ 5137744 h 6857957"/>
              <a:gd name="connsiteX17070" fmla="*/ 2382530 w 4826000"/>
              <a:gd name="connsiteY17070" fmla="*/ 5138379 h 6857957"/>
              <a:gd name="connsiteX17071" fmla="*/ 2382838 w 4826000"/>
              <a:gd name="connsiteY17071" fmla="*/ 5139331 h 6857957"/>
              <a:gd name="connsiteX17072" fmla="*/ 2382530 w 4826000"/>
              <a:gd name="connsiteY17072" fmla="*/ 5140284 h 6857957"/>
              <a:gd name="connsiteX17073" fmla="*/ 2381610 w 4826000"/>
              <a:gd name="connsiteY17073" fmla="*/ 5141871 h 6857957"/>
              <a:gd name="connsiteX17074" fmla="*/ 2380072 w 4826000"/>
              <a:gd name="connsiteY17074" fmla="*/ 5144094 h 6857957"/>
              <a:gd name="connsiteX17075" fmla="*/ 2377614 w 4826000"/>
              <a:gd name="connsiteY17075" fmla="*/ 5145999 h 6857957"/>
              <a:gd name="connsiteX17076" fmla="*/ 2372084 w 4826000"/>
              <a:gd name="connsiteY17076" fmla="*/ 5149809 h 6857957"/>
              <a:gd name="connsiteX17077" fmla="*/ 2366860 w 4826000"/>
              <a:gd name="connsiteY17077" fmla="*/ 5154254 h 6857957"/>
              <a:gd name="connsiteX17078" fmla="*/ 2364403 w 4826000"/>
              <a:gd name="connsiteY17078" fmla="*/ 5156159 h 6857957"/>
              <a:gd name="connsiteX17079" fmla="*/ 2362559 w 4826000"/>
              <a:gd name="connsiteY17079" fmla="*/ 5158064 h 6857957"/>
              <a:gd name="connsiteX17080" fmla="*/ 2361944 w 4826000"/>
              <a:gd name="connsiteY17080" fmla="*/ 5159652 h 6857957"/>
              <a:gd name="connsiteX17081" fmla="*/ 2361637 w 4826000"/>
              <a:gd name="connsiteY17081" fmla="*/ 5160604 h 6857957"/>
              <a:gd name="connsiteX17082" fmla="*/ 2361637 w 4826000"/>
              <a:gd name="connsiteY17082" fmla="*/ 5161557 h 6857957"/>
              <a:gd name="connsiteX17083" fmla="*/ 2361637 w 4826000"/>
              <a:gd name="connsiteY17083" fmla="*/ 5162509 h 6857957"/>
              <a:gd name="connsiteX17084" fmla="*/ 2357643 w 4826000"/>
              <a:gd name="connsiteY17084" fmla="*/ 5160604 h 6857957"/>
              <a:gd name="connsiteX17085" fmla="*/ 2356414 w 4826000"/>
              <a:gd name="connsiteY17085" fmla="*/ 5159652 h 6857957"/>
              <a:gd name="connsiteX17086" fmla="*/ 2355185 w 4826000"/>
              <a:gd name="connsiteY17086" fmla="*/ 5159017 h 6857957"/>
              <a:gd name="connsiteX17087" fmla="*/ 2354570 w 4826000"/>
              <a:gd name="connsiteY17087" fmla="*/ 5157747 h 6857957"/>
              <a:gd name="connsiteX17088" fmla="*/ 2354263 w 4826000"/>
              <a:gd name="connsiteY17088" fmla="*/ 5157112 h 6857957"/>
              <a:gd name="connsiteX17089" fmla="*/ 2354263 w 4826000"/>
              <a:gd name="connsiteY17089" fmla="*/ 5156159 h 6857957"/>
              <a:gd name="connsiteX17090" fmla="*/ 2354570 w 4826000"/>
              <a:gd name="connsiteY17090" fmla="*/ 5155524 h 6857957"/>
              <a:gd name="connsiteX17091" fmla="*/ 2355799 w 4826000"/>
              <a:gd name="connsiteY17091" fmla="*/ 5153937 h 6857957"/>
              <a:gd name="connsiteX17092" fmla="*/ 2357643 w 4826000"/>
              <a:gd name="connsiteY17092" fmla="*/ 5152667 h 6857957"/>
              <a:gd name="connsiteX17093" fmla="*/ 2362866 w 4826000"/>
              <a:gd name="connsiteY17093" fmla="*/ 5149492 h 6857957"/>
              <a:gd name="connsiteX17094" fmla="*/ 2368397 w 4826000"/>
              <a:gd name="connsiteY17094" fmla="*/ 5146316 h 6857957"/>
              <a:gd name="connsiteX17095" fmla="*/ 2370547 w 4826000"/>
              <a:gd name="connsiteY17095" fmla="*/ 5144411 h 6857957"/>
              <a:gd name="connsiteX17096" fmla="*/ 2372391 w 4826000"/>
              <a:gd name="connsiteY17096" fmla="*/ 5142189 h 6857957"/>
              <a:gd name="connsiteX17097" fmla="*/ 2373005 w 4826000"/>
              <a:gd name="connsiteY17097" fmla="*/ 5141236 h 6857957"/>
              <a:gd name="connsiteX17098" fmla="*/ 2373620 w 4826000"/>
              <a:gd name="connsiteY17098" fmla="*/ 5140284 h 6857957"/>
              <a:gd name="connsiteX17099" fmla="*/ 2373620 w 4826000"/>
              <a:gd name="connsiteY17099" fmla="*/ 5139014 h 6857957"/>
              <a:gd name="connsiteX17100" fmla="*/ 2373620 w 4826000"/>
              <a:gd name="connsiteY17100" fmla="*/ 5137744 h 6857957"/>
              <a:gd name="connsiteX17101" fmla="*/ 2373005 w 4826000"/>
              <a:gd name="connsiteY17101" fmla="*/ 5136791 h 6857957"/>
              <a:gd name="connsiteX17102" fmla="*/ 2372084 w 4826000"/>
              <a:gd name="connsiteY17102" fmla="*/ 5134886 h 6857957"/>
              <a:gd name="connsiteX17103" fmla="*/ 2370855 w 4826000"/>
              <a:gd name="connsiteY17103" fmla="*/ 5133616 h 6857957"/>
              <a:gd name="connsiteX17104" fmla="*/ 4059060 w 4826000"/>
              <a:gd name="connsiteY17104" fmla="*/ 5124408 h 6857957"/>
              <a:gd name="connsiteX17105" fmla="*/ 4065377 w 4826000"/>
              <a:gd name="connsiteY17105" fmla="*/ 5129786 h 6857957"/>
              <a:gd name="connsiteX17106" fmla="*/ 4070431 w 4826000"/>
              <a:gd name="connsiteY17106" fmla="*/ 5134848 h 6857957"/>
              <a:gd name="connsiteX17107" fmla="*/ 4075169 w 4826000"/>
              <a:gd name="connsiteY17107" fmla="*/ 5140226 h 6857957"/>
              <a:gd name="connsiteX17108" fmla="*/ 4078644 w 4826000"/>
              <a:gd name="connsiteY17108" fmla="*/ 5145920 h 6857957"/>
              <a:gd name="connsiteX17109" fmla="*/ 4080224 w 4826000"/>
              <a:gd name="connsiteY17109" fmla="*/ 5148767 h 6857957"/>
              <a:gd name="connsiteX17110" fmla="*/ 4081803 w 4826000"/>
              <a:gd name="connsiteY17110" fmla="*/ 5151931 h 6857957"/>
              <a:gd name="connsiteX17111" fmla="*/ 4082751 w 4826000"/>
              <a:gd name="connsiteY17111" fmla="*/ 5155094 h 6857957"/>
              <a:gd name="connsiteX17112" fmla="*/ 4084014 w 4826000"/>
              <a:gd name="connsiteY17112" fmla="*/ 5158574 h 6857957"/>
              <a:gd name="connsiteX17113" fmla="*/ 4084646 w 4826000"/>
              <a:gd name="connsiteY17113" fmla="*/ 5161738 h 6857957"/>
              <a:gd name="connsiteX17114" fmla="*/ 4085278 w 4826000"/>
              <a:gd name="connsiteY17114" fmla="*/ 5165534 h 6857957"/>
              <a:gd name="connsiteX17115" fmla="*/ 4086225 w 4826000"/>
              <a:gd name="connsiteY17115" fmla="*/ 5173126 h 6857957"/>
              <a:gd name="connsiteX17116" fmla="*/ 4082751 w 4826000"/>
              <a:gd name="connsiteY17116" fmla="*/ 5173443 h 6857957"/>
              <a:gd name="connsiteX17117" fmla="*/ 4079276 w 4826000"/>
              <a:gd name="connsiteY17117" fmla="*/ 5173759 h 6857957"/>
              <a:gd name="connsiteX17118" fmla="*/ 4076749 w 4826000"/>
              <a:gd name="connsiteY17118" fmla="*/ 5174392 h 6857957"/>
              <a:gd name="connsiteX17119" fmla="*/ 4074538 w 4826000"/>
              <a:gd name="connsiteY17119" fmla="*/ 5175024 h 6857957"/>
              <a:gd name="connsiteX17120" fmla="*/ 4072327 w 4826000"/>
              <a:gd name="connsiteY17120" fmla="*/ 5175974 h 6857957"/>
              <a:gd name="connsiteX17121" fmla="*/ 4071063 w 4826000"/>
              <a:gd name="connsiteY17121" fmla="*/ 5176923 h 6857957"/>
              <a:gd name="connsiteX17122" fmla="*/ 4069799 w 4826000"/>
              <a:gd name="connsiteY17122" fmla="*/ 5177872 h 6857957"/>
              <a:gd name="connsiteX17123" fmla="*/ 4068852 w 4826000"/>
              <a:gd name="connsiteY17123" fmla="*/ 5179137 h 6857957"/>
              <a:gd name="connsiteX17124" fmla="*/ 4068220 w 4826000"/>
              <a:gd name="connsiteY17124" fmla="*/ 5180719 h 6857957"/>
              <a:gd name="connsiteX17125" fmla="*/ 4067904 w 4826000"/>
              <a:gd name="connsiteY17125" fmla="*/ 5182301 h 6857957"/>
              <a:gd name="connsiteX17126" fmla="*/ 4067904 w 4826000"/>
              <a:gd name="connsiteY17126" fmla="*/ 5183566 h 6857957"/>
              <a:gd name="connsiteX17127" fmla="*/ 4067904 w 4826000"/>
              <a:gd name="connsiteY17127" fmla="*/ 5185148 h 6857957"/>
              <a:gd name="connsiteX17128" fmla="*/ 4068536 w 4826000"/>
              <a:gd name="connsiteY17128" fmla="*/ 5188944 h 6857957"/>
              <a:gd name="connsiteX17129" fmla="*/ 4069799 w 4826000"/>
              <a:gd name="connsiteY17129" fmla="*/ 5192424 h 6857957"/>
              <a:gd name="connsiteX17130" fmla="*/ 4064745 w 4826000"/>
              <a:gd name="connsiteY17130" fmla="*/ 5191791 h 6857957"/>
              <a:gd name="connsiteX17131" fmla="*/ 4060323 w 4826000"/>
              <a:gd name="connsiteY17131" fmla="*/ 5191158 h 6857957"/>
              <a:gd name="connsiteX17132" fmla="*/ 4055901 w 4826000"/>
              <a:gd name="connsiteY17132" fmla="*/ 5190209 h 6857957"/>
              <a:gd name="connsiteX17133" fmla="*/ 4052742 w 4826000"/>
              <a:gd name="connsiteY17133" fmla="*/ 5188944 h 6857957"/>
              <a:gd name="connsiteX17134" fmla="*/ 4050847 w 4826000"/>
              <a:gd name="connsiteY17134" fmla="*/ 5188311 h 6857957"/>
              <a:gd name="connsiteX17135" fmla="*/ 4049899 w 4826000"/>
              <a:gd name="connsiteY17135" fmla="*/ 5187362 h 6857957"/>
              <a:gd name="connsiteX17136" fmla="*/ 4048951 w 4826000"/>
              <a:gd name="connsiteY17136" fmla="*/ 5186097 h 6857957"/>
              <a:gd name="connsiteX17137" fmla="*/ 4048320 w 4826000"/>
              <a:gd name="connsiteY17137" fmla="*/ 5185148 h 6857957"/>
              <a:gd name="connsiteX17138" fmla="*/ 4047688 w 4826000"/>
              <a:gd name="connsiteY17138" fmla="*/ 5183882 h 6857957"/>
              <a:gd name="connsiteX17139" fmla="*/ 4047688 w 4826000"/>
              <a:gd name="connsiteY17139" fmla="*/ 5182617 h 6857957"/>
              <a:gd name="connsiteX17140" fmla="*/ 4047688 w 4826000"/>
              <a:gd name="connsiteY17140" fmla="*/ 5181035 h 6857957"/>
              <a:gd name="connsiteX17141" fmla="*/ 4048320 w 4826000"/>
              <a:gd name="connsiteY17141" fmla="*/ 5179137 h 6857957"/>
              <a:gd name="connsiteX17142" fmla="*/ 4045477 w 4826000"/>
              <a:gd name="connsiteY17142" fmla="*/ 5180086 h 6857957"/>
              <a:gd name="connsiteX17143" fmla="*/ 4042634 w 4826000"/>
              <a:gd name="connsiteY17143" fmla="*/ 5181035 h 6857957"/>
              <a:gd name="connsiteX17144" fmla="*/ 4040739 w 4826000"/>
              <a:gd name="connsiteY17144" fmla="*/ 5181984 h 6857957"/>
              <a:gd name="connsiteX17145" fmla="*/ 4039159 w 4826000"/>
              <a:gd name="connsiteY17145" fmla="*/ 5182933 h 6857957"/>
              <a:gd name="connsiteX17146" fmla="*/ 4037264 w 4826000"/>
              <a:gd name="connsiteY17146" fmla="*/ 5184199 h 6857957"/>
              <a:gd name="connsiteX17147" fmla="*/ 4036316 w 4826000"/>
              <a:gd name="connsiteY17147" fmla="*/ 5185464 h 6857957"/>
              <a:gd name="connsiteX17148" fmla="*/ 4035684 w 4826000"/>
              <a:gd name="connsiteY17148" fmla="*/ 5186729 h 6857957"/>
              <a:gd name="connsiteX17149" fmla="*/ 4035053 w 4826000"/>
              <a:gd name="connsiteY17149" fmla="*/ 5188628 h 6857957"/>
              <a:gd name="connsiteX17150" fmla="*/ 4034105 w 4826000"/>
              <a:gd name="connsiteY17150" fmla="*/ 5191791 h 6857957"/>
              <a:gd name="connsiteX17151" fmla="*/ 4033789 w 4826000"/>
              <a:gd name="connsiteY17151" fmla="*/ 5195271 h 6857957"/>
              <a:gd name="connsiteX17152" fmla="*/ 4033157 w 4826000"/>
              <a:gd name="connsiteY17152" fmla="*/ 5198434 h 6857957"/>
              <a:gd name="connsiteX17153" fmla="*/ 4032210 w 4826000"/>
              <a:gd name="connsiteY17153" fmla="*/ 5201282 h 6857957"/>
              <a:gd name="connsiteX17154" fmla="*/ 4025576 w 4826000"/>
              <a:gd name="connsiteY17154" fmla="*/ 5202231 h 6857957"/>
              <a:gd name="connsiteX17155" fmla="*/ 4019575 w 4826000"/>
              <a:gd name="connsiteY17155" fmla="*/ 5202863 h 6857957"/>
              <a:gd name="connsiteX17156" fmla="*/ 4014520 w 4826000"/>
              <a:gd name="connsiteY17156" fmla="*/ 5203496 h 6857957"/>
              <a:gd name="connsiteX17157" fmla="*/ 4010414 w 4826000"/>
              <a:gd name="connsiteY17157" fmla="*/ 5204445 h 6857957"/>
              <a:gd name="connsiteX17158" fmla="*/ 4003465 w 4826000"/>
              <a:gd name="connsiteY17158" fmla="*/ 5206027 h 6857957"/>
              <a:gd name="connsiteX17159" fmla="*/ 3997463 w 4826000"/>
              <a:gd name="connsiteY17159" fmla="*/ 5207925 h 6857957"/>
              <a:gd name="connsiteX17160" fmla="*/ 3991145 w 4826000"/>
              <a:gd name="connsiteY17160" fmla="*/ 5209823 h 6857957"/>
              <a:gd name="connsiteX17161" fmla="*/ 3987987 w 4826000"/>
              <a:gd name="connsiteY17161" fmla="*/ 5210456 h 6857957"/>
              <a:gd name="connsiteX17162" fmla="*/ 3984196 w 4826000"/>
              <a:gd name="connsiteY17162" fmla="*/ 5210772 h 6857957"/>
              <a:gd name="connsiteX17163" fmla="*/ 3980090 w 4826000"/>
              <a:gd name="connsiteY17163" fmla="*/ 5211405 h 6857957"/>
              <a:gd name="connsiteX17164" fmla="*/ 3975035 w 4826000"/>
              <a:gd name="connsiteY17164" fmla="*/ 5211405 h 6857957"/>
              <a:gd name="connsiteX17165" fmla="*/ 3969034 w 4826000"/>
              <a:gd name="connsiteY17165" fmla="*/ 5211721 h 6857957"/>
              <a:gd name="connsiteX17166" fmla="*/ 3962400 w 4826000"/>
              <a:gd name="connsiteY17166" fmla="*/ 5211405 h 6857957"/>
              <a:gd name="connsiteX17167" fmla="*/ 3963664 w 4826000"/>
              <a:gd name="connsiteY17167" fmla="*/ 5208874 h 6857957"/>
              <a:gd name="connsiteX17168" fmla="*/ 3965875 w 4826000"/>
              <a:gd name="connsiteY17168" fmla="*/ 5206660 h 6857957"/>
              <a:gd name="connsiteX17169" fmla="*/ 3968086 w 4826000"/>
              <a:gd name="connsiteY17169" fmla="*/ 5204445 h 6857957"/>
              <a:gd name="connsiteX17170" fmla="*/ 3970613 w 4826000"/>
              <a:gd name="connsiteY17170" fmla="*/ 5202547 h 6857957"/>
              <a:gd name="connsiteX17171" fmla="*/ 3973772 w 4826000"/>
              <a:gd name="connsiteY17171" fmla="*/ 5200333 h 6857957"/>
              <a:gd name="connsiteX17172" fmla="*/ 3976615 w 4826000"/>
              <a:gd name="connsiteY17172" fmla="*/ 5198434 h 6857957"/>
              <a:gd name="connsiteX17173" fmla="*/ 3983248 w 4826000"/>
              <a:gd name="connsiteY17173" fmla="*/ 5194955 h 6857957"/>
              <a:gd name="connsiteX17174" fmla="*/ 3997463 w 4826000"/>
              <a:gd name="connsiteY17174" fmla="*/ 5187995 h 6857957"/>
              <a:gd name="connsiteX17175" fmla="*/ 4003781 w 4826000"/>
              <a:gd name="connsiteY17175" fmla="*/ 5184199 h 6857957"/>
              <a:gd name="connsiteX17176" fmla="*/ 4006623 w 4826000"/>
              <a:gd name="connsiteY17176" fmla="*/ 5182301 h 6857957"/>
              <a:gd name="connsiteX17177" fmla="*/ 4009466 w 4826000"/>
              <a:gd name="connsiteY17177" fmla="*/ 5180402 h 6857957"/>
              <a:gd name="connsiteX17178" fmla="*/ 4008835 w 4826000"/>
              <a:gd name="connsiteY17178" fmla="*/ 5179137 h 6857957"/>
              <a:gd name="connsiteX17179" fmla="*/ 4007887 w 4826000"/>
              <a:gd name="connsiteY17179" fmla="*/ 5178188 h 6857957"/>
              <a:gd name="connsiteX17180" fmla="*/ 4005360 w 4826000"/>
              <a:gd name="connsiteY17180" fmla="*/ 5176923 h 6857957"/>
              <a:gd name="connsiteX17181" fmla="*/ 4002517 w 4826000"/>
              <a:gd name="connsiteY17181" fmla="*/ 5175974 h 6857957"/>
              <a:gd name="connsiteX17182" fmla="*/ 3999042 w 4826000"/>
              <a:gd name="connsiteY17182" fmla="*/ 5175024 h 6857957"/>
              <a:gd name="connsiteX17183" fmla="*/ 3995568 w 4826000"/>
              <a:gd name="connsiteY17183" fmla="*/ 5174075 h 6857957"/>
              <a:gd name="connsiteX17184" fmla="*/ 3992409 w 4826000"/>
              <a:gd name="connsiteY17184" fmla="*/ 5173126 h 6857957"/>
              <a:gd name="connsiteX17185" fmla="*/ 3990198 w 4826000"/>
              <a:gd name="connsiteY17185" fmla="*/ 5171545 h 6857957"/>
              <a:gd name="connsiteX17186" fmla="*/ 3989250 w 4826000"/>
              <a:gd name="connsiteY17186" fmla="*/ 5170596 h 6857957"/>
              <a:gd name="connsiteX17187" fmla="*/ 3988618 w 4826000"/>
              <a:gd name="connsiteY17187" fmla="*/ 5169647 h 6857957"/>
              <a:gd name="connsiteX17188" fmla="*/ 3990829 w 4826000"/>
              <a:gd name="connsiteY17188" fmla="*/ 5168065 h 6857957"/>
              <a:gd name="connsiteX17189" fmla="*/ 3993356 w 4826000"/>
              <a:gd name="connsiteY17189" fmla="*/ 5166483 h 6857957"/>
              <a:gd name="connsiteX17190" fmla="*/ 3998411 w 4826000"/>
              <a:gd name="connsiteY17190" fmla="*/ 5163319 h 6857957"/>
              <a:gd name="connsiteX17191" fmla="*/ 4003149 w 4826000"/>
              <a:gd name="connsiteY17191" fmla="*/ 5160789 h 6857957"/>
              <a:gd name="connsiteX17192" fmla="*/ 4005044 w 4826000"/>
              <a:gd name="connsiteY17192" fmla="*/ 5159523 h 6857957"/>
              <a:gd name="connsiteX17193" fmla="*/ 4006623 w 4826000"/>
              <a:gd name="connsiteY17193" fmla="*/ 5158258 h 6857957"/>
              <a:gd name="connsiteX17194" fmla="*/ 4007887 w 4826000"/>
              <a:gd name="connsiteY17194" fmla="*/ 5156676 h 6857957"/>
              <a:gd name="connsiteX17195" fmla="*/ 4009151 w 4826000"/>
              <a:gd name="connsiteY17195" fmla="*/ 5155094 h 6857957"/>
              <a:gd name="connsiteX17196" fmla="*/ 4009782 w 4826000"/>
              <a:gd name="connsiteY17196" fmla="*/ 5153513 h 6857957"/>
              <a:gd name="connsiteX17197" fmla="*/ 4009782 w 4826000"/>
              <a:gd name="connsiteY17197" fmla="*/ 5151931 h 6857957"/>
              <a:gd name="connsiteX17198" fmla="*/ 4009151 w 4826000"/>
              <a:gd name="connsiteY17198" fmla="*/ 5149716 h 6857957"/>
              <a:gd name="connsiteX17199" fmla="*/ 4007887 w 4826000"/>
              <a:gd name="connsiteY17199" fmla="*/ 5147502 h 6857957"/>
              <a:gd name="connsiteX17200" fmla="*/ 4005992 w 4826000"/>
              <a:gd name="connsiteY17200" fmla="*/ 5144971 h 6857957"/>
              <a:gd name="connsiteX17201" fmla="*/ 4003781 w 4826000"/>
              <a:gd name="connsiteY17201" fmla="*/ 5141808 h 6857957"/>
              <a:gd name="connsiteX17202" fmla="*/ 4006308 w 4826000"/>
              <a:gd name="connsiteY17202" fmla="*/ 5141175 h 6857957"/>
              <a:gd name="connsiteX17203" fmla="*/ 4009782 w 4826000"/>
              <a:gd name="connsiteY17203" fmla="*/ 5140542 h 6857957"/>
              <a:gd name="connsiteX17204" fmla="*/ 4017048 w 4826000"/>
              <a:gd name="connsiteY17204" fmla="*/ 5139277 h 6857957"/>
              <a:gd name="connsiteX17205" fmla="*/ 4019890 w 4826000"/>
              <a:gd name="connsiteY17205" fmla="*/ 5138644 h 6857957"/>
              <a:gd name="connsiteX17206" fmla="*/ 4021154 w 4826000"/>
              <a:gd name="connsiteY17206" fmla="*/ 5138011 h 6857957"/>
              <a:gd name="connsiteX17207" fmla="*/ 4022102 w 4826000"/>
              <a:gd name="connsiteY17207" fmla="*/ 5137379 h 6857957"/>
              <a:gd name="connsiteX17208" fmla="*/ 4022417 w 4826000"/>
              <a:gd name="connsiteY17208" fmla="*/ 5136746 h 6857957"/>
              <a:gd name="connsiteX17209" fmla="*/ 4022733 w 4826000"/>
              <a:gd name="connsiteY17209" fmla="*/ 5135481 h 6857957"/>
              <a:gd name="connsiteX17210" fmla="*/ 4022417 w 4826000"/>
              <a:gd name="connsiteY17210" fmla="*/ 5134531 h 6857957"/>
              <a:gd name="connsiteX17211" fmla="*/ 4021786 w 4826000"/>
              <a:gd name="connsiteY17211" fmla="*/ 5133266 h 6857957"/>
              <a:gd name="connsiteX17212" fmla="*/ 4027472 w 4826000"/>
              <a:gd name="connsiteY17212" fmla="*/ 5132950 h 6857957"/>
              <a:gd name="connsiteX17213" fmla="*/ 4031578 w 4826000"/>
              <a:gd name="connsiteY17213" fmla="*/ 5133266 h 6857957"/>
              <a:gd name="connsiteX17214" fmla="*/ 4034421 w 4826000"/>
              <a:gd name="connsiteY17214" fmla="*/ 5133899 h 6857957"/>
              <a:gd name="connsiteX17215" fmla="*/ 4036632 w 4826000"/>
              <a:gd name="connsiteY17215" fmla="*/ 5134848 h 6857957"/>
              <a:gd name="connsiteX17216" fmla="*/ 4039159 w 4826000"/>
              <a:gd name="connsiteY17216" fmla="*/ 5136430 h 6857957"/>
              <a:gd name="connsiteX17217" fmla="*/ 4041370 w 4826000"/>
              <a:gd name="connsiteY17217" fmla="*/ 5137379 h 6857957"/>
              <a:gd name="connsiteX17218" fmla="*/ 4044213 w 4826000"/>
              <a:gd name="connsiteY17218" fmla="*/ 5138011 h 6857957"/>
              <a:gd name="connsiteX17219" fmla="*/ 4048320 w 4826000"/>
              <a:gd name="connsiteY17219" fmla="*/ 5138328 h 6857957"/>
              <a:gd name="connsiteX17220" fmla="*/ 4050531 w 4826000"/>
              <a:gd name="connsiteY17220" fmla="*/ 5138011 h 6857957"/>
              <a:gd name="connsiteX17221" fmla="*/ 4052110 w 4826000"/>
              <a:gd name="connsiteY17221" fmla="*/ 5137695 h 6857957"/>
              <a:gd name="connsiteX17222" fmla="*/ 4053690 w 4826000"/>
              <a:gd name="connsiteY17222" fmla="*/ 5137062 h 6857957"/>
              <a:gd name="connsiteX17223" fmla="*/ 4054321 w 4826000"/>
              <a:gd name="connsiteY17223" fmla="*/ 5136113 h 6857957"/>
              <a:gd name="connsiteX17224" fmla="*/ 4054637 w 4826000"/>
              <a:gd name="connsiteY17224" fmla="*/ 5134848 h 6857957"/>
              <a:gd name="connsiteX17225" fmla="*/ 4054953 w 4826000"/>
              <a:gd name="connsiteY17225" fmla="*/ 5133899 h 6857957"/>
              <a:gd name="connsiteX17226" fmla="*/ 4054953 w 4826000"/>
              <a:gd name="connsiteY17226" fmla="*/ 5131684 h 6857957"/>
              <a:gd name="connsiteX17227" fmla="*/ 4054637 w 4826000"/>
              <a:gd name="connsiteY17227" fmla="*/ 5129470 h 6857957"/>
              <a:gd name="connsiteX17228" fmla="*/ 4054637 w 4826000"/>
              <a:gd name="connsiteY17228" fmla="*/ 5128204 h 6857957"/>
              <a:gd name="connsiteX17229" fmla="*/ 4054953 w 4826000"/>
              <a:gd name="connsiteY17229" fmla="*/ 5127255 h 6857957"/>
              <a:gd name="connsiteX17230" fmla="*/ 4055585 w 4826000"/>
              <a:gd name="connsiteY17230" fmla="*/ 5126306 h 6857957"/>
              <a:gd name="connsiteX17231" fmla="*/ 4056217 w 4826000"/>
              <a:gd name="connsiteY17231" fmla="*/ 5125357 h 6857957"/>
              <a:gd name="connsiteX17232" fmla="*/ 4057480 w 4826000"/>
              <a:gd name="connsiteY17232" fmla="*/ 5124725 h 6857957"/>
              <a:gd name="connsiteX17233" fmla="*/ 2345690 w 4826000"/>
              <a:gd name="connsiteY17233" fmla="*/ 5105358 h 6857957"/>
              <a:gd name="connsiteX17234" fmla="*/ 2350454 w 4826000"/>
              <a:gd name="connsiteY17234" fmla="*/ 5106324 h 6857957"/>
              <a:gd name="connsiteX17235" fmla="*/ 2354263 w 4826000"/>
              <a:gd name="connsiteY17235" fmla="*/ 5107290 h 6857957"/>
              <a:gd name="connsiteX17236" fmla="*/ 2356485 w 4826000"/>
              <a:gd name="connsiteY17236" fmla="*/ 5108579 h 6857957"/>
              <a:gd name="connsiteX17237" fmla="*/ 2357120 w 4826000"/>
              <a:gd name="connsiteY17237" fmla="*/ 5108901 h 6857957"/>
              <a:gd name="connsiteX17238" fmla="*/ 2357438 w 4826000"/>
              <a:gd name="connsiteY17238" fmla="*/ 5109545 h 6857957"/>
              <a:gd name="connsiteX17239" fmla="*/ 2357438 w 4826000"/>
              <a:gd name="connsiteY17239" fmla="*/ 5110189 h 6857957"/>
              <a:gd name="connsiteX17240" fmla="*/ 2357438 w 4826000"/>
              <a:gd name="connsiteY17240" fmla="*/ 5110511 h 6857957"/>
              <a:gd name="connsiteX17241" fmla="*/ 2356803 w 4826000"/>
              <a:gd name="connsiteY17241" fmla="*/ 5111800 h 6857957"/>
              <a:gd name="connsiteX17242" fmla="*/ 2355850 w 4826000"/>
              <a:gd name="connsiteY17242" fmla="*/ 5113088 h 6857957"/>
              <a:gd name="connsiteX17243" fmla="*/ 2354263 w 4826000"/>
              <a:gd name="connsiteY17243" fmla="*/ 5114699 h 6857957"/>
              <a:gd name="connsiteX17244" fmla="*/ 2351405 w 4826000"/>
              <a:gd name="connsiteY17244" fmla="*/ 5117598 h 6857957"/>
              <a:gd name="connsiteX17245" fmla="*/ 2349818 w 4826000"/>
              <a:gd name="connsiteY17245" fmla="*/ 5118886 h 6857957"/>
              <a:gd name="connsiteX17246" fmla="*/ 2349183 w 4826000"/>
              <a:gd name="connsiteY17246" fmla="*/ 5120497 h 6857957"/>
              <a:gd name="connsiteX17247" fmla="*/ 2349183 w 4826000"/>
              <a:gd name="connsiteY17247" fmla="*/ 5121463 h 6857957"/>
              <a:gd name="connsiteX17248" fmla="*/ 2349183 w 4826000"/>
              <a:gd name="connsiteY17248" fmla="*/ 5122429 h 6857957"/>
              <a:gd name="connsiteX17249" fmla="*/ 2349500 w 4826000"/>
              <a:gd name="connsiteY17249" fmla="*/ 5123395 h 6857957"/>
              <a:gd name="connsiteX17250" fmla="*/ 2350135 w 4826000"/>
              <a:gd name="connsiteY17250" fmla="*/ 5124040 h 6857957"/>
              <a:gd name="connsiteX17251" fmla="*/ 2352358 w 4826000"/>
              <a:gd name="connsiteY17251" fmla="*/ 5125651 h 6857957"/>
              <a:gd name="connsiteX17252" fmla="*/ 2355534 w 4826000"/>
              <a:gd name="connsiteY17252" fmla="*/ 5127261 h 6857957"/>
              <a:gd name="connsiteX17253" fmla="*/ 2352675 w 4826000"/>
              <a:gd name="connsiteY17253" fmla="*/ 5126295 h 6857957"/>
              <a:gd name="connsiteX17254" fmla="*/ 2349500 w 4826000"/>
              <a:gd name="connsiteY17254" fmla="*/ 5125651 h 6857957"/>
              <a:gd name="connsiteX17255" fmla="*/ 2346643 w 4826000"/>
              <a:gd name="connsiteY17255" fmla="*/ 5125329 h 6857957"/>
              <a:gd name="connsiteX17256" fmla="*/ 2343786 w 4826000"/>
              <a:gd name="connsiteY17256" fmla="*/ 5125006 h 6857957"/>
              <a:gd name="connsiteX17257" fmla="*/ 2337753 w 4826000"/>
              <a:gd name="connsiteY17257" fmla="*/ 5125651 h 6857957"/>
              <a:gd name="connsiteX17258" fmla="*/ 2332038 w 4826000"/>
              <a:gd name="connsiteY17258" fmla="*/ 5126295 h 6857957"/>
              <a:gd name="connsiteX17259" fmla="*/ 2326323 w 4826000"/>
              <a:gd name="connsiteY17259" fmla="*/ 5127261 h 6857957"/>
              <a:gd name="connsiteX17260" fmla="*/ 2320609 w 4826000"/>
              <a:gd name="connsiteY17260" fmla="*/ 5127583 h 6857957"/>
              <a:gd name="connsiteX17261" fmla="*/ 2317750 w 4826000"/>
              <a:gd name="connsiteY17261" fmla="*/ 5127583 h 6857957"/>
              <a:gd name="connsiteX17262" fmla="*/ 2315210 w 4826000"/>
              <a:gd name="connsiteY17262" fmla="*/ 5127261 h 6857957"/>
              <a:gd name="connsiteX17263" fmla="*/ 2312353 w 4826000"/>
              <a:gd name="connsiteY17263" fmla="*/ 5126939 h 6857957"/>
              <a:gd name="connsiteX17264" fmla="*/ 2309813 w 4826000"/>
              <a:gd name="connsiteY17264" fmla="*/ 5125973 h 6857957"/>
              <a:gd name="connsiteX17265" fmla="*/ 2324100 w 4826000"/>
              <a:gd name="connsiteY17265" fmla="*/ 5122429 h 6857957"/>
              <a:gd name="connsiteX17266" fmla="*/ 2329180 w 4826000"/>
              <a:gd name="connsiteY17266" fmla="*/ 5120497 h 6857957"/>
              <a:gd name="connsiteX17267" fmla="*/ 2332990 w 4826000"/>
              <a:gd name="connsiteY17267" fmla="*/ 5118564 h 6857957"/>
              <a:gd name="connsiteX17268" fmla="*/ 2336483 w 4826000"/>
              <a:gd name="connsiteY17268" fmla="*/ 5116631 h 6857957"/>
              <a:gd name="connsiteX17269" fmla="*/ 2339340 w 4826000"/>
              <a:gd name="connsiteY17269" fmla="*/ 5113732 h 6857957"/>
              <a:gd name="connsiteX17270" fmla="*/ 2342198 w 4826000"/>
              <a:gd name="connsiteY17270" fmla="*/ 5110189 h 6857957"/>
              <a:gd name="connsiteX17271" fmla="*/ 3763645 w 4826000"/>
              <a:gd name="connsiteY17271" fmla="*/ 5087896 h 6857957"/>
              <a:gd name="connsiteX17272" fmla="*/ 3765233 w 4826000"/>
              <a:gd name="connsiteY17272" fmla="*/ 5088876 h 6857957"/>
              <a:gd name="connsiteX17273" fmla="*/ 3766820 w 4826000"/>
              <a:gd name="connsiteY17273" fmla="*/ 5089857 h 6857957"/>
              <a:gd name="connsiteX17274" fmla="*/ 3767455 w 4826000"/>
              <a:gd name="connsiteY17274" fmla="*/ 5090837 h 6857957"/>
              <a:gd name="connsiteX17275" fmla="*/ 3768090 w 4826000"/>
              <a:gd name="connsiteY17275" fmla="*/ 5092145 h 6857957"/>
              <a:gd name="connsiteX17276" fmla="*/ 3768408 w 4826000"/>
              <a:gd name="connsiteY17276" fmla="*/ 5093452 h 6857957"/>
              <a:gd name="connsiteX17277" fmla="*/ 3768408 w 4826000"/>
              <a:gd name="connsiteY17277" fmla="*/ 5094433 h 6857957"/>
              <a:gd name="connsiteX17278" fmla="*/ 3768408 w 4826000"/>
              <a:gd name="connsiteY17278" fmla="*/ 5097374 h 6857957"/>
              <a:gd name="connsiteX17279" fmla="*/ 3768408 w 4826000"/>
              <a:gd name="connsiteY17279" fmla="*/ 5100316 h 6857957"/>
              <a:gd name="connsiteX17280" fmla="*/ 3768408 w 4826000"/>
              <a:gd name="connsiteY17280" fmla="*/ 5101950 h 6857957"/>
              <a:gd name="connsiteX17281" fmla="*/ 3769043 w 4826000"/>
              <a:gd name="connsiteY17281" fmla="*/ 5103584 h 6857957"/>
              <a:gd name="connsiteX17282" fmla="*/ 3769678 w 4826000"/>
              <a:gd name="connsiteY17282" fmla="*/ 5104891 h 6857957"/>
              <a:gd name="connsiteX17283" fmla="*/ 3770630 w 4826000"/>
              <a:gd name="connsiteY17283" fmla="*/ 5106852 h 6857957"/>
              <a:gd name="connsiteX17284" fmla="*/ 3771900 w 4826000"/>
              <a:gd name="connsiteY17284" fmla="*/ 5108487 h 6857957"/>
              <a:gd name="connsiteX17285" fmla="*/ 3773488 w 4826000"/>
              <a:gd name="connsiteY17285" fmla="*/ 5110121 h 6857957"/>
              <a:gd name="connsiteX17286" fmla="*/ 3770313 w 4826000"/>
              <a:gd name="connsiteY17286" fmla="*/ 5109467 h 6857957"/>
              <a:gd name="connsiteX17287" fmla="*/ 3767138 w 4826000"/>
              <a:gd name="connsiteY17287" fmla="*/ 5108487 h 6857957"/>
              <a:gd name="connsiteX17288" fmla="*/ 3763963 w 4826000"/>
              <a:gd name="connsiteY17288" fmla="*/ 5107506 h 6857957"/>
              <a:gd name="connsiteX17289" fmla="*/ 3761740 w 4826000"/>
              <a:gd name="connsiteY17289" fmla="*/ 5105872 h 6857957"/>
              <a:gd name="connsiteX17290" fmla="*/ 3759518 w 4826000"/>
              <a:gd name="connsiteY17290" fmla="*/ 5104565 h 6857957"/>
              <a:gd name="connsiteX17291" fmla="*/ 3757613 w 4826000"/>
              <a:gd name="connsiteY17291" fmla="*/ 5102930 h 6857957"/>
              <a:gd name="connsiteX17292" fmla="*/ 3756025 w 4826000"/>
              <a:gd name="connsiteY17292" fmla="*/ 5101623 h 6857957"/>
              <a:gd name="connsiteX17293" fmla="*/ 3755073 w 4826000"/>
              <a:gd name="connsiteY17293" fmla="*/ 5099989 h 6857957"/>
              <a:gd name="connsiteX17294" fmla="*/ 3754755 w 4826000"/>
              <a:gd name="connsiteY17294" fmla="*/ 5098028 h 6857957"/>
              <a:gd name="connsiteX17295" fmla="*/ 3754438 w 4826000"/>
              <a:gd name="connsiteY17295" fmla="*/ 5096394 h 6857957"/>
              <a:gd name="connsiteX17296" fmla="*/ 3754755 w 4826000"/>
              <a:gd name="connsiteY17296" fmla="*/ 5094759 h 6857957"/>
              <a:gd name="connsiteX17297" fmla="*/ 3755708 w 4826000"/>
              <a:gd name="connsiteY17297" fmla="*/ 5093452 h 6857957"/>
              <a:gd name="connsiteX17298" fmla="*/ 3756660 w 4826000"/>
              <a:gd name="connsiteY17298" fmla="*/ 5091818 h 6857957"/>
              <a:gd name="connsiteX17299" fmla="*/ 3758565 w 4826000"/>
              <a:gd name="connsiteY17299" fmla="*/ 5090184 h 6857957"/>
              <a:gd name="connsiteX17300" fmla="*/ 3761105 w 4826000"/>
              <a:gd name="connsiteY17300" fmla="*/ 5088876 h 6857957"/>
              <a:gd name="connsiteX17301" fmla="*/ 3703003 w 4826000"/>
              <a:gd name="connsiteY17301" fmla="*/ 5045033 h 6857957"/>
              <a:gd name="connsiteX17302" fmla="*/ 3712846 w 4826000"/>
              <a:gd name="connsiteY17302" fmla="*/ 5045350 h 6857957"/>
              <a:gd name="connsiteX17303" fmla="*/ 3722371 w 4826000"/>
              <a:gd name="connsiteY17303" fmla="*/ 5045668 h 6857957"/>
              <a:gd name="connsiteX17304" fmla="*/ 3731578 w 4826000"/>
              <a:gd name="connsiteY17304" fmla="*/ 5046620 h 6857957"/>
              <a:gd name="connsiteX17305" fmla="*/ 3740786 w 4826000"/>
              <a:gd name="connsiteY17305" fmla="*/ 5047573 h 6857957"/>
              <a:gd name="connsiteX17306" fmla="*/ 3749676 w 4826000"/>
              <a:gd name="connsiteY17306" fmla="*/ 5047890 h 6857957"/>
              <a:gd name="connsiteX17307" fmla="*/ 3747453 w 4826000"/>
              <a:gd name="connsiteY17307" fmla="*/ 5049478 h 6857957"/>
              <a:gd name="connsiteX17308" fmla="*/ 3745548 w 4826000"/>
              <a:gd name="connsiteY17308" fmla="*/ 5051383 h 6857957"/>
              <a:gd name="connsiteX17309" fmla="*/ 3745231 w 4826000"/>
              <a:gd name="connsiteY17309" fmla="*/ 5052335 h 6857957"/>
              <a:gd name="connsiteX17310" fmla="*/ 3744596 w 4826000"/>
              <a:gd name="connsiteY17310" fmla="*/ 5053288 h 6857957"/>
              <a:gd name="connsiteX17311" fmla="*/ 3744596 w 4826000"/>
              <a:gd name="connsiteY17311" fmla="*/ 5054875 h 6857957"/>
              <a:gd name="connsiteX17312" fmla="*/ 3744596 w 4826000"/>
              <a:gd name="connsiteY17312" fmla="*/ 5056146 h 6857957"/>
              <a:gd name="connsiteX17313" fmla="*/ 3744278 w 4826000"/>
              <a:gd name="connsiteY17313" fmla="*/ 5055193 h 6857957"/>
              <a:gd name="connsiteX17314" fmla="*/ 3743961 w 4826000"/>
              <a:gd name="connsiteY17314" fmla="*/ 5054240 h 6857957"/>
              <a:gd name="connsiteX17315" fmla="*/ 3742056 w 4826000"/>
              <a:gd name="connsiteY17315" fmla="*/ 5053288 h 6857957"/>
              <a:gd name="connsiteX17316" fmla="*/ 3740151 w 4826000"/>
              <a:gd name="connsiteY17316" fmla="*/ 5052653 h 6857957"/>
              <a:gd name="connsiteX17317" fmla="*/ 3737293 w 4826000"/>
              <a:gd name="connsiteY17317" fmla="*/ 5052018 h 6857957"/>
              <a:gd name="connsiteX17318" fmla="*/ 3730626 w 4826000"/>
              <a:gd name="connsiteY17318" fmla="*/ 5051700 h 6857957"/>
              <a:gd name="connsiteX17319" fmla="*/ 3723006 w 4826000"/>
              <a:gd name="connsiteY17319" fmla="*/ 5051700 h 6857957"/>
              <a:gd name="connsiteX17320" fmla="*/ 3715703 w 4826000"/>
              <a:gd name="connsiteY17320" fmla="*/ 5051383 h 6857957"/>
              <a:gd name="connsiteX17321" fmla="*/ 3712211 w 4826000"/>
              <a:gd name="connsiteY17321" fmla="*/ 5051383 h 6857957"/>
              <a:gd name="connsiteX17322" fmla="*/ 3709353 w 4826000"/>
              <a:gd name="connsiteY17322" fmla="*/ 5050748 h 6857957"/>
              <a:gd name="connsiteX17323" fmla="*/ 3707130 w 4826000"/>
              <a:gd name="connsiteY17323" fmla="*/ 5050113 h 6857957"/>
              <a:gd name="connsiteX17324" fmla="*/ 3704908 w 4826000"/>
              <a:gd name="connsiteY17324" fmla="*/ 5049160 h 6857957"/>
              <a:gd name="connsiteX17325" fmla="*/ 3704273 w 4826000"/>
              <a:gd name="connsiteY17325" fmla="*/ 5048843 h 6857957"/>
              <a:gd name="connsiteX17326" fmla="*/ 3703955 w 4826000"/>
              <a:gd name="connsiteY17326" fmla="*/ 5047890 h 6857957"/>
              <a:gd name="connsiteX17327" fmla="*/ 3703955 w 4826000"/>
              <a:gd name="connsiteY17327" fmla="*/ 5046938 h 6857957"/>
              <a:gd name="connsiteX17328" fmla="*/ 3703955 w 4826000"/>
              <a:gd name="connsiteY17328" fmla="*/ 5045985 h 6857957"/>
              <a:gd name="connsiteX17329" fmla="*/ 3699193 w 4826000"/>
              <a:gd name="connsiteY17329" fmla="*/ 5048208 h 6857957"/>
              <a:gd name="connsiteX17330" fmla="*/ 3696018 w 4826000"/>
              <a:gd name="connsiteY17330" fmla="*/ 5050113 h 6857957"/>
              <a:gd name="connsiteX17331" fmla="*/ 3694113 w 4826000"/>
              <a:gd name="connsiteY17331" fmla="*/ 5051700 h 6857957"/>
              <a:gd name="connsiteX17332" fmla="*/ 3692525 w 4826000"/>
              <a:gd name="connsiteY17332" fmla="*/ 5053605 h 6857957"/>
              <a:gd name="connsiteX17333" fmla="*/ 3691255 w 4826000"/>
              <a:gd name="connsiteY17333" fmla="*/ 5055828 h 6857957"/>
              <a:gd name="connsiteX17334" fmla="*/ 3690303 w 4826000"/>
              <a:gd name="connsiteY17334" fmla="*/ 5058368 h 6857957"/>
              <a:gd name="connsiteX17335" fmla="*/ 3689350 w 4826000"/>
              <a:gd name="connsiteY17335" fmla="*/ 5061543 h 6857957"/>
              <a:gd name="connsiteX17336" fmla="*/ 3687445 w 4826000"/>
              <a:gd name="connsiteY17336" fmla="*/ 5065671 h 6857957"/>
              <a:gd name="connsiteX17337" fmla="*/ 3685540 w 4826000"/>
              <a:gd name="connsiteY17337" fmla="*/ 5065353 h 6857957"/>
              <a:gd name="connsiteX17338" fmla="*/ 3683635 w 4826000"/>
              <a:gd name="connsiteY17338" fmla="*/ 5064718 h 6857957"/>
              <a:gd name="connsiteX17339" fmla="*/ 3682365 w 4826000"/>
              <a:gd name="connsiteY17339" fmla="*/ 5063766 h 6857957"/>
              <a:gd name="connsiteX17340" fmla="*/ 3681413 w 4826000"/>
              <a:gd name="connsiteY17340" fmla="*/ 5062813 h 6857957"/>
              <a:gd name="connsiteX17341" fmla="*/ 3679508 w 4826000"/>
              <a:gd name="connsiteY17341" fmla="*/ 5060591 h 6857957"/>
              <a:gd name="connsiteX17342" fmla="*/ 3678238 w 4826000"/>
              <a:gd name="connsiteY17342" fmla="*/ 5058686 h 6857957"/>
              <a:gd name="connsiteX17343" fmla="*/ 3675380 w 4826000"/>
              <a:gd name="connsiteY17343" fmla="*/ 5053605 h 6857957"/>
              <a:gd name="connsiteX17344" fmla="*/ 3674110 w 4826000"/>
              <a:gd name="connsiteY17344" fmla="*/ 5051700 h 6857957"/>
              <a:gd name="connsiteX17345" fmla="*/ 3671888 w 4826000"/>
              <a:gd name="connsiteY17345" fmla="*/ 5049795 h 6857957"/>
              <a:gd name="connsiteX17346" fmla="*/ 3676968 w 4826000"/>
              <a:gd name="connsiteY17346" fmla="*/ 5048525 h 6857957"/>
              <a:gd name="connsiteX17347" fmla="*/ 3682683 w 4826000"/>
              <a:gd name="connsiteY17347" fmla="*/ 5046938 h 6857957"/>
              <a:gd name="connsiteX17348" fmla="*/ 3687763 w 4826000"/>
              <a:gd name="connsiteY17348" fmla="*/ 5046303 h 6857957"/>
              <a:gd name="connsiteX17349" fmla="*/ 3693160 w 4826000"/>
              <a:gd name="connsiteY17349" fmla="*/ 5045668 h 6857957"/>
              <a:gd name="connsiteX17350" fmla="*/ 3697923 w 4826000"/>
              <a:gd name="connsiteY17350" fmla="*/ 5045350 h 6857957"/>
              <a:gd name="connsiteX17351" fmla="*/ 3716338 w 4826000"/>
              <a:gd name="connsiteY17351" fmla="*/ 4998996 h 6857957"/>
              <a:gd name="connsiteX17352" fmla="*/ 3718626 w 4826000"/>
              <a:gd name="connsiteY17352" fmla="*/ 4999320 h 6857957"/>
              <a:gd name="connsiteX17353" fmla="*/ 3719933 w 4826000"/>
              <a:gd name="connsiteY17353" fmla="*/ 4999645 h 6857957"/>
              <a:gd name="connsiteX17354" fmla="*/ 3720913 w 4826000"/>
              <a:gd name="connsiteY17354" fmla="*/ 4999970 h 6857957"/>
              <a:gd name="connsiteX17355" fmla="*/ 3721894 w 4826000"/>
              <a:gd name="connsiteY17355" fmla="*/ 5000944 h 6857957"/>
              <a:gd name="connsiteX17356" fmla="*/ 3723201 w 4826000"/>
              <a:gd name="connsiteY17356" fmla="*/ 5002568 h 6857957"/>
              <a:gd name="connsiteX17357" fmla="*/ 3724182 w 4826000"/>
              <a:gd name="connsiteY17357" fmla="*/ 5004516 h 6857957"/>
              <a:gd name="connsiteX17358" fmla="*/ 3727450 w 4826000"/>
              <a:gd name="connsiteY17358" fmla="*/ 5004516 h 6857957"/>
              <a:gd name="connsiteX17359" fmla="*/ 3728431 w 4826000"/>
              <a:gd name="connsiteY17359" fmla="*/ 5004191 h 6857957"/>
              <a:gd name="connsiteX17360" fmla="*/ 3729084 w 4826000"/>
              <a:gd name="connsiteY17360" fmla="*/ 5003867 h 6857957"/>
              <a:gd name="connsiteX17361" fmla="*/ 3729411 w 4826000"/>
              <a:gd name="connsiteY17361" fmla="*/ 5003542 h 6857957"/>
              <a:gd name="connsiteX17362" fmla="*/ 3729738 w 4826000"/>
              <a:gd name="connsiteY17362" fmla="*/ 5002568 h 6857957"/>
              <a:gd name="connsiteX17363" fmla="*/ 3730392 w 4826000"/>
              <a:gd name="connsiteY17363" fmla="*/ 5001269 h 6857957"/>
              <a:gd name="connsiteX17364" fmla="*/ 3733007 w 4826000"/>
              <a:gd name="connsiteY17364" fmla="*/ 5001594 h 6857957"/>
              <a:gd name="connsiteX17365" fmla="*/ 3734968 w 4826000"/>
              <a:gd name="connsiteY17365" fmla="*/ 5002243 h 6857957"/>
              <a:gd name="connsiteX17366" fmla="*/ 3736602 w 4826000"/>
              <a:gd name="connsiteY17366" fmla="*/ 5003542 h 6857957"/>
              <a:gd name="connsiteX17367" fmla="*/ 3737909 w 4826000"/>
              <a:gd name="connsiteY17367" fmla="*/ 5004191 h 6857957"/>
              <a:gd name="connsiteX17368" fmla="*/ 3738563 w 4826000"/>
              <a:gd name="connsiteY17368" fmla="*/ 5005166 h 6857957"/>
              <a:gd name="connsiteX17369" fmla="*/ 3738563 w 4826000"/>
              <a:gd name="connsiteY17369" fmla="*/ 5006464 h 6857957"/>
              <a:gd name="connsiteX17370" fmla="*/ 3738236 w 4826000"/>
              <a:gd name="connsiteY17370" fmla="*/ 5007439 h 6857957"/>
              <a:gd name="connsiteX17371" fmla="*/ 3736929 w 4826000"/>
              <a:gd name="connsiteY17371" fmla="*/ 5008413 h 6857957"/>
              <a:gd name="connsiteX17372" fmla="*/ 3735948 w 4826000"/>
              <a:gd name="connsiteY17372" fmla="*/ 5009712 h 6857957"/>
              <a:gd name="connsiteX17373" fmla="*/ 3734314 w 4826000"/>
              <a:gd name="connsiteY17373" fmla="*/ 5011011 h 6857957"/>
              <a:gd name="connsiteX17374" fmla="*/ 3732353 w 4826000"/>
              <a:gd name="connsiteY17374" fmla="*/ 5011660 h 6857957"/>
              <a:gd name="connsiteX17375" fmla="*/ 3730392 w 4826000"/>
              <a:gd name="connsiteY17375" fmla="*/ 5012634 h 6857957"/>
              <a:gd name="connsiteX17376" fmla="*/ 3727450 w 4826000"/>
              <a:gd name="connsiteY17376" fmla="*/ 5012959 h 6857957"/>
              <a:gd name="connsiteX17377" fmla="*/ 3724836 w 4826000"/>
              <a:gd name="connsiteY17377" fmla="*/ 5013284 h 6857957"/>
              <a:gd name="connsiteX17378" fmla="*/ 3721567 w 4826000"/>
              <a:gd name="connsiteY17378" fmla="*/ 5013284 h 6857957"/>
              <a:gd name="connsiteX17379" fmla="*/ 3718626 w 4826000"/>
              <a:gd name="connsiteY17379" fmla="*/ 5012959 h 6857957"/>
              <a:gd name="connsiteX17380" fmla="*/ 4233086 w 4826000"/>
              <a:gd name="connsiteY17380" fmla="*/ 4827546 h 6857957"/>
              <a:gd name="connsiteX17381" fmla="*/ 4236973 w 4826000"/>
              <a:gd name="connsiteY17381" fmla="*/ 4827860 h 6857957"/>
              <a:gd name="connsiteX17382" fmla="*/ 4242481 w 4826000"/>
              <a:gd name="connsiteY17382" fmla="*/ 4828804 h 6857957"/>
              <a:gd name="connsiteX17383" fmla="*/ 4248313 w 4826000"/>
              <a:gd name="connsiteY17383" fmla="*/ 4829748 h 6857957"/>
              <a:gd name="connsiteX17384" fmla="*/ 4252200 w 4826000"/>
              <a:gd name="connsiteY17384" fmla="*/ 4829748 h 6857957"/>
              <a:gd name="connsiteX17385" fmla="*/ 4256088 w 4826000"/>
              <a:gd name="connsiteY17385" fmla="*/ 4829748 h 6857957"/>
              <a:gd name="connsiteX17386" fmla="*/ 4252524 w 4826000"/>
              <a:gd name="connsiteY17386" fmla="*/ 4830692 h 6857957"/>
              <a:gd name="connsiteX17387" fmla="*/ 4249285 w 4826000"/>
              <a:gd name="connsiteY17387" fmla="*/ 4832265 h 6857957"/>
              <a:gd name="connsiteX17388" fmla="*/ 4247017 w 4826000"/>
              <a:gd name="connsiteY17388" fmla="*/ 4834153 h 6857957"/>
              <a:gd name="connsiteX17389" fmla="*/ 4245073 w 4826000"/>
              <a:gd name="connsiteY17389" fmla="*/ 4835726 h 6857957"/>
              <a:gd name="connsiteX17390" fmla="*/ 4243777 w 4826000"/>
              <a:gd name="connsiteY17390" fmla="*/ 4837614 h 6857957"/>
              <a:gd name="connsiteX17391" fmla="*/ 4242481 w 4826000"/>
              <a:gd name="connsiteY17391" fmla="*/ 4839817 h 6857957"/>
              <a:gd name="connsiteX17392" fmla="*/ 4241833 w 4826000"/>
              <a:gd name="connsiteY17392" fmla="*/ 4842334 h 6857957"/>
              <a:gd name="connsiteX17393" fmla="*/ 4241509 w 4826000"/>
              <a:gd name="connsiteY17393" fmla="*/ 4844536 h 6857957"/>
              <a:gd name="connsiteX17394" fmla="*/ 4240861 w 4826000"/>
              <a:gd name="connsiteY17394" fmla="*/ 4849571 h 6857957"/>
              <a:gd name="connsiteX17395" fmla="*/ 4239889 w 4826000"/>
              <a:gd name="connsiteY17395" fmla="*/ 4853975 h 6857957"/>
              <a:gd name="connsiteX17396" fmla="*/ 4239241 w 4826000"/>
              <a:gd name="connsiteY17396" fmla="*/ 4856493 h 6857957"/>
              <a:gd name="connsiteX17397" fmla="*/ 4238269 w 4826000"/>
              <a:gd name="connsiteY17397" fmla="*/ 4858695 h 6857957"/>
              <a:gd name="connsiteX17398" fmla="*/ 4236973 w 4826000"/>
              <a:gd name="connsiteY17398" fmla="*/ 4860583 h 6857957"/>
              <a:gd name="connsiteX17399" fmla="*/ 4235030 w 4826000"/>
              <a:gd name="connsiteY17399" fmla="*/ 4862471 h 6857957"/>
              <a:gd name="connsiteX17400" fmla="*/ 4230170 w 4826000"/>
              <a:gd name="connsiteY17400" fmla="*/ 4861212 h 6857957"/>
              <a:gd name="connsiteX17401" fmla="*/ 4228550 w 4826000"/>
              <a:gd name="connsiteY17401" fmla="*/ 4860583 h 6857957"/>
              <a:gd name="connsiteX17402" fmla="*/ 4226930 w 4826000"/>
              <a:gd name="connsiteY17402" fmla="*/ 4859954 h 6857957"/>
              <a:gd name="connsiteX17403" fmla="*/ 4225634 w 4826000"/>
              <a:gd name="connsiteY17403" fmla="*/ 4859324 h 6857957"/>
              <a:gd name="connsiteX17404" fmla="*/ 4224986 w 4826000"/>
              <a:gd name="connsiteY17404" fmla="*/ 4858380 h 6857957"/>
              <a:gd name="connsiteX17405" fmla="*/ 4224662 w 4826000"/>
              <a:gd name="connsiteY17405" fmla="*/ 4857437 h 6857957"/>
              <a:gd name="connsiteX17406" fmla="*/ 4224338 w 4826000"/>
              <a:gd name="connsiteY17406" fmla="*/ 4856807 h 6857957"/>
              <a:gd name="connsiteX17407" fmla="*/ 4224338 w 4826000"/>
              <a:gd name="connsiteY17407" fmla="*/ 4855863 h 6857957"/>
              <a:gd name="connsiteX17408" fmla="*/ 4224662 w 4826000"/>
              <a:gd name="connsiteY17408" fmla="*/ 4854605 h 6857957"/>
              <a:gd name="connsiteX17409" fmla="*/ 4225634 w 4826000"/>
              <a:gd name="connsiteY17409" fmla="*/ 4852402 h 6857957"/>
              <a:gd name="connsiteX17410" fmla="*/ 4227254 w 4826000"/>
              <a:gd name="connsiteY17410" fmla="*/ 4850514 h 6857957"/>
              <a:gd name="connsiteX17411" fmla="*/ 4229522 w 4826000"/>
              <a:gd name="connsiteY17411" fmla="*/ 4847997 h 6857957"/>
              <a:gd name="connsiteX17412" fmla="*/ 4231466 w 4826000"/>
              <a:gd name="connsiteY17412" fmla="*/ 4845480 h 6857957"/>
              <a:gd name="connsiteX17413" fmla="*/ 4233410 w 4826000"/>
              <a:gd name="connsiteY17413" fmla="*/ 4843278 h 6857957"/>
              <a:gd name="connsiteX17414" fmla="*/ 4234706 w 4826000"/>
              <a:gd name="connsiteY17414" fmla="*/ 4840446 h 6857957"/>
              <a:gd name="connsiteX17415" fmla="*/ 4236002 w 4826000"/>
              <a:gd name="connsiteY17415" fmla="*/ 4837929 h 6857957"/>
              <a:gd name="connsiteX17416" fmla="*/ 4236325 w 4826000"/>
              <a:gd name="connsiteY17416" fmla="*/ 4836670 h 6857957"/>
              <a:gd name="connsiteX17417" fmla="*/ 4236002 w 4826000"/>
              <a:gd name="connsiteY17417" fmla="*/ 4835412 h 6857957"/>
              <a:gd name="connsiteX17418" fmla="*/ 4236002 w 4826000"/>
              <a:gd name="connsiteY17418" fmla="*/ 4834153 h 6857957"/>
              <a:gd name="connsiteX17419" fmla="*/ 4235030 w 4826000"/>
              <a:gd name="connsiteY17419" fmla="*/ 4832580 h 6857957"/>
              <a:gd name="connsiteX17420" fmla="*/ 4234058 w 4826000"/>
              <a:gd name="connsiteY17420" fmla="*/ 4831321 h 6857957"/>
              <a:gd name="connsiteX17421" fmla="*/ 4232762 w 4826000"/>
              <a:gd name="connsiteY17421" fmla="*/ 4830063 h 6857957"/>
              <a:gd name="connsiteX17422" fmla="*/ 4231142 w 4826000"/>
              <a:gd name="connsiteY17422" fmla="*/ 4828804 h 6857957"/>
              <a:gd name="connsiteX17423" fmla="*/ 4229198 w 4826000"/>
              <a:gd name="connsiteY17423" fmla="*/ 4827860 h 6857957"/>
              <a:gd name="connsiteX17424" fmla="*/ 204788 w 4826000"/>
              <a:gd name="connsiteY17424" fmla="*/ 4803733 h 6857957"/>
              <a:gd name="connsiteX17425" fmla="*/ 209625 w 4826000"/>
              <a:gd name="connsiteY17425" fmla="*/ 4803733 h 6857957"/>
              <a:gd name="connsiteX17426" fmla="*/ 213494 w 4826000"/>
              <a:gd name="connsiteY17426" fmla="*/ 4803733 h 6857957"/>
              <a:gd name="connsiteX17427" fmla="*/ 217686 w 4826000"/>
              <a:gd name="connsiteY17427" fmla="*/ 4804050 h 6857957"/>
              <a:gd name="connsiteX17428" fmla="*/ 220911 w 4826000"/>
              <a:gd name="connsiteY17428" fmla="*/ 4805003 h 6857957"/>
              <a:gd name="connsiteX17429" fmla="*/ 224458 w 4826000"/>
              <a:gd name="connsiteY17429" fmla="*/ 4805638 h 6857957"/>
              <a:gd name="connsiteX17430" fmla="*/ 227038 w 4826000"/>
              <a:gd name="connsiteY17430" fmla="*/ 4806273 h 6857957"/>
              <a:gd name="connsiteX17431" fmla="*/ 229617 w 4826000"/>
              <a:gd name="connsiteY17431" fmla="*/ 4807225 h 6857957"/>
              <a:gd name="connsiteX17432" fmla="*/ 232197 w 4826000"/>
              <a:gd name="connsiteY17432" fmla="*/ 4808495 h 6857957"/>
              <a:gd name="connsiteX17433" fmla="*/ 234132 w 4826000"/>
              <a:gd name="connsiteY17433" fmla="*/ 4809765 h 6857957"/>
              <a:gd name="connsiteX17434" fmla="*/ 235744 w 4826000"/>
              <a:gd name="connsiteY17434" fmla="*/ 4811035 h 6857957"/>
              <a:gd name="connsiteX17435" fmla="*/ 237356 w 4826000"/>
              <a:gd name="connsiteY17435" fmla="*/ 4812623 h 6857957"/>
              <a:gd name="connsiteX17436" fmla="*/ 238646 w 4826000"/>
              <a:gd name="connsiteY17436" fmla="*/ 4814210 h 6857957"/>
              <a:gd name="connsiteX17437" fmla="*/ 240259 w 4826000"/>
              <a:gd name="connsiteY17437" fmla="*/ 4815798 h 6857957"/>
              <a:gd name="connsiteX17438" fmla="*/ 240903 w 4826000"/>
              <a:gd name="connsiteY17438" fmla="*/ 4817703 h 6857957"/>
              <a:gd name="connsiteX17439" fmla="*/ 242516 w 4826000"/>
              <a:gd name="connsiteY17439" fmla="*/ 4821513 h 6857957"/>
              <a:gd name="connsiteX17440" fmla="*/ 243483 w 4826000"/>
              <a:gd name="connsiteY17440" fmla="*/ 4825640 h 6857957"/>
              <a:gd name="connsiteX17441" fmla="*/ 243806 w 4826000"/>
              <a:gd name="connsiteY17441" fmla="*/ 4830085 h 6857957"/>
              <a:gd name="connsiteX17442" fmla="*/ 244451 w 4826000"/>
              <a:gd name="connsiteY17442" fmla="*/ 4838658 h 6857957"/>
              <a:gd name="connsiteX17443" fmla="*/ 244773 w 4826000"/>
              <a:gd name="connsiteY17443" fmla="*/ 4847230 h 6857957"/>
              <a:gd name="connsiteX17444" fmla="*/ 245095 w 4826000"/>
              <a:gd name="connsiteY17444" fmla="*/ 4851358 h 6857957"/>
              <a:gd name="connsiteX17445" fmla="*/ 246063 w 4826000"/>
              <a:gd name="connsiteY17445" fmla="*/ 4854850 h 6857957"/>
              <a:gd name="connsiteX17446" fmla="*/ 242193 w 4826000"/>
              <a:gd name="connsiteY17446" fmla="*/ 4855168 h 6857957"/>
              <a:gd name="connsiteX17447" fmla="*/ 238646 w 4826000"/>
              <a:gd name="connsiteY17447" fmla="*/ 4855485 h 6857957"/>
              <a:gd name="connsiteX17448" fmla="*/ 235744 w 4826000"/>
              <a:gd name="connsiteY17448" fmla="*/ 4855803 h 6857957"/>
              <a:gd name="connsiteX17449" fmla="*/ 233487 w 4826000"/>
              <a:gd name="connsiteY17449" fmla="*/ 4856755 h 6857957"/>
              <a:gd name="connsiteX17450" fmla="*/ 231230 w 4826000"/>
              <a:gd name="connsiteY17450" fmla="*/ 4857708 h 6857957"/>
              <a:gd name="connsiteX17451" fmla="*/ 229617 w 4826000"/>
              <a:gd name="connsiteY17451" fmla="*/ 4858660 h 6857957"/>
              <a:gd name="connsiteX17452" fmla="*/ 228328 w 4826000"/>
              <a:gd name="connsiteY17452" fmla="*/ 4859613 h 6857957"/>
              <a:gd name="connsiteX17453" fmla="*/ 227360 w 4826000"/>
              <a:gd name="connsiteY17453" fmla="*/ 4860883 h 6857957"/>
              <a:gd name="connsiteX17454" fmla="*/ 226070 w 4826000"/>
              <a:gd name="connsiteY17454" fmla="*/ 4859930 h 6857957"/>
              <a:gd name="connsiteX17455" fmla="*/ 225103 w 4826000"/>
              <a:gd name="connsiteY17455" fmla="*/ 4858660 h 6857957"/>
              <a:gd name="connsiteX17456" fmla="*/ 223813 w 4826000"/>
              <a:gd name="connsiteY17456" fmla="*/ 4857390 h 6857957"/>
              <a:gd name="connsiteX17457" fmla="*/ 223491 w 4826000"/>
              <a:gd name="connsiteY17457" fmla="*/ 4855485 h 6857957"/>
              <a:gd name="connsiteX17458" fmla="*/ 222846 w 4826000"/>
              <a:gd name="connsiteY17458" fmla="*/ 4854215 h 6857957"/>
              <a:gd name="connsiteX17459" fmla="*/ 222846 w 4826000"/>
              <a:gd name="connsiteY17459" fmla="*/ 4852628 h 6857957"/>
              <a:gd name="connsiteX17460" fmla="*/ 222846 w 4826000"/>
              <a:gd name="connsiteY17460" fmla="*/ 4849135 h 6857957"/>
              <a:gd name="connsiteX17461" fmla="*/ 223168 w 4826000"/>
              <a:gd name="connsiteY17461" fmla="*/ 4845325 h 6857957"/>
              <a:gd name="connsiteX17462" fmla="*/ 224458 w 4826000"/>
              <a:gd name="connsiteY17462" fmla="*/ 4841833 h 6857957"/>
              <a:gd name="connsiteX17463" fmla="*/ 225748 w 4826000"/>
              <a:gd name="connsiteY17463" fmla="*/ 4833578 h 6857957"/>
              <a:gd name="connsiteX17464" fmla="*/ 226070 w 4826000"/>
              <a:gd name="connsiteY17464" fmla="*/ 4829450 h 6857957"/>
              <a:gd name="connsiteX17465" fmla="*/ 226070 w 4826000"/>
              <a:gd name="connsiteY17465" fmla="*/ 4825323 h 6857957"/>
              <a:gd name="connsiteX17466" fmla="*/ 225425 w 4826000"/>
              <a:gd name="connsiteY17466" fmla="*/ 4821513 h 6857957"/>
              <a:gd name="connsiteX17467" fmla="*/ 224780 w 4826000"/>
              <a:gd name="connsiteY17467" fmla="*/ 4819608 h 6857957"/>
              <a:gd name="connsiteX17468" fmla="*/ 223491 w 4826000"/>
              <a:gd name="connsiteY17468" fmla="*/ 4817385 h 6857957"/>
              <a:gd name="connsiteX17469" fmla="*/ 222523 w 4826000"/>
              <a:gd name="connsiteY17469" fmla="*/ 4815480 h 6857957"/>
              <a:gd name="connsiteX17470" fmla="*/ 220911 w 4826000"/>
              <a:gd name="connsiteY17470" fmla="*/ 4813893 h 6857957"/>
              <a:gd name="connsiteX17471" fmla="*/ 219299 w 4826000"/>
              <a:gd name="connsiteY17471" fmla="*/ 4811670 h 6857957"/>
              <a:gd name="connsiteX17472" fmla="*/ 217364 w 4826000"/>
              <a:gd name="connsiteY17472" fmla="*/ 4810083 h 6857957"/>
              <a:gd name="connsiteX17473" fmla="*/ 214462 w 4826000"/>
              <a:gd name="connsiteY17473" fmla="*/ 4808495 h 6857957"/>
              <a:gd name="connsiteX17474" fmla="*/ 211882 w 4826000"/>
              <a:gd name="connsiteY17474" fmla="*/ 4806908 h 6857957"/>
              <a:gd name="connsiteX17475" fmla="*/ 208335 w 4826000"/>
              <a:gd name="connsiteY17475" fmla="*/ 4805638 h 6857957"/>
              <a:gd name="connsiteX17476" fmla="*/ 220398 w 4826000"/>
              <a:gd name="connsiteY17476" fmla="*/ 4778333 h 6857957"/>
              <a:gd name="connsiteX17477" fmla="*/ 225249 w 4826000"/>
              <a:gd name="connsiteY17477" fmla="*/ 4779578 h 6857957"/>
              <a:gd name="connsiteX17478" fmla="*/ 228806 w 4826000"/>
              <a:gd name="connsiteY17478" fmla="*/ 4781134 h 6857957"/>
              <a:gd name="connsiteX17479" fmla="*/ 230423 w 4826000"/>
              <a:gd name="connsiteY17479" fmla="*/ 4782379 h 6857957"/>
              <a:gd name="connsiteX17480" fmla="*/ 232040 w 4826000"/>
              <a:gd name="connsiteY17480" fmla="*/ 4783313 h 6857957"/>
              <a:gd name="connsiteX17481" fmla="*/ 233011 w 4826000"/>
              <a:gd name="connsiteY17481" fmla="*/ 4784247 h 6857957"/>
              <a:gd name="connsiteX17482" fmla="*/ 233981 w 4826000"/>
              <a:gd name="connsiteY17482" fmla="*/ 4785492 h 6857957"/>
              <a:gd name="connsiteX17483" fmla="*/ 234627 w 4826000"/>
              <a:gd name="connsiteY17483" fmla="*/ 4786426 h 6857957"/>
              <a:gd name="connsiteX17484" fmla="*/ 234951 w 4826000"/>
              <a:gd name="connsiteY17484" fmla="*/ 4787671 h 6857957"/>
              <a:gd name="connsiteX17485" fmla="*/ 234951 w 4826000"/>
              <a:gd name="connsiteY17485" fmla="*/ 4788916 h 6857957"/>
              <a:gd name="connsiteX17486" fmla="*/ 234627 w 4826000"/>
              <a:gd name="connsiteY17486" fmla="*/ 4790161 h 6857957"/>
              <a:gd name="connsiteX17487" fmla="*/ 233981 w 4826000"/>
              <a:gd name="connsiteY17487" fmla="*/ 4791406 h 6857957"/>
              <a:gd name="connsiteX17488" fmla="*/ 233011 w 4826000"/>
              <a:gd name="connsiteY17488" fmla="*/ 4792340 h 6857957"/>
              <a:gd name="connsiteX17489" fmla="*/ 231717 w 4826000"/>
              <a:gd name="connsiteY17489" fmla="*/ 4793274 h 6857957"/>
              <a:gd name="connsiteX17490" fmla="*/ 229453 w 4826000"/>
              <a:gd name="connsiteY17490" fmla="*/ 4794208 h 6857957"/>
              <a:gd name="connsiteX17491" fmla="*/ 226219 w 4826000"/>
              <a:gd name="connsiteY17491" fmla="*/ 4792651 h 6857957"/>
              <a:gd name="connsiteX17492" fmla="*/ 222985 w 4826000"/>
              <a:gd name="connsiteY17492" fmla="*/ 4790784 h 6857957"/>
              <a:gd name="connsiteX17493" fmla="*/ 220722 w 4826000"/>
              <a:gd name="connsiteY17493" fmla="*/ 4788605 h 6857957"/>
              <a:gd name="connsiteX17494" fmla="*/ 218781 w 4826000"/>
              <a:gd name="connsiteY17494" fmla="*/ 4786115 h 6857957"/>
              <a:gd name="connsiteX17495" fmla="*/ 217811 w 4826000"/>
              <a:gd name="connsiteY17495" fmla="*/ 4783936 h 6857957"/>
              <a:gd name="connsiteX17496" fmla="*/ 217488 w 4826000"/>
              <a:gd name="connsiteY17496" fmla="*/ 4783002 h 6857957"/>
              <a:gd name="connsiteX17497" fmla="*/ 217488 w 4826000"/>
              <a:gd name="connsiteY17497" fmla="*/ 4781445 h 6857957"/>
              <a:gd name="connsiteX17498" fmla="*/ 217811 w 4826000"/>
              <a:gd name="connsiteY17498" fmla="*/ 4780512 h 6857957"/>
              <a:gd name="connsiteX17499" fmla="*/ 218458 w 4826000"/>
              <a:gd name="connsiteY17499" fmla="*/ 4779889 h 6857957"/>
              <a:gd name="connsiteX17500" fmla="*/ 219428 w 4826000"/>
              <a:gd name="connsiteY17500" fmla="*/ 4778955 h 6857957"/>
              <a:gd name="connsiteX17501" fmla="*/ 3942715 w 4826000"/>
              <a:gd name="connsiteY17501" fmla="*/ 4748171 h 6857957"/>
              <a:gd name="connsiteX17502" fmla="*/ 3946843 w 4826000"/>
              <a:gd name="connsiteY17502" fmla="*/ 4749441 h 6857957"/>
              <a:gd name="connsiteX17503" fmla="*/ 3949383 w 4826000"/>
              <a:gd name="connsiteY17503" fmla="*/ 4750711 h 6857957"/>
              <a:gd name="connsiteX17504" fmla="*/ 3950970 w 4826000"/>
              <a:gd name="connsiteY17504" fmla="*/ 4751663 h 6857957"/>
              <a:gd name="connsiteX17505" fmla="*/ 3951288 w 4826000"/>
              <a:gd name="connsiteY17505" fmla="*/ 4752298 h 6857957"/>
              <a:gd name="connsiteX17506" fmla="*/ 3951288 w 4826000"/>
              <a:gd name="connsiteY17506" fmla="*/ 4753251 h 6857957"/>
              <a:gd name="connsiteX17507" fmla="*/ 3950335 w 4826000"/>
              <a:gd name="connsiteY17507" fmla="*/ 4754203 h 6857957"/>
              <a:gd name="connsiteX17508" fmla="*/ 3948430 w 4826000"/>
              <a:gd name="connsiteY17508" fmla="*/ 4755156 h 6857957"/>
              <a:gd name="connsiteX17509" fmla="*/ 3943985 w 4826000"/>
              <a:gd name="connsiteY17509" fmla="*/ 4756743 h 6857957"/>
              <a:gd name="connsiteX17510" fmla="*/ 3938270 w 4826000"/>
              <a:gd name="connsiteY17510" fmla="*/ 4758648 h 6857957"/>
              <a:gd name="connsiteX17511" fmla="*/ 3935730 w 4826000"/>
              <a:gd name="connsiteY17511" fmla="*/ 4759918 h 6857957"/>
              <a:gd name="connsiteX17512" fmla="*/ 3933507 w 4826000"/>
              <a:gd name="connsiteY17512" fmla="*/ 4761506 h 6857957"/>
              <a:gd name="connsiteX17513" fmla="*/ 3931920 w 4826000"/>
              <a:gd name="connsiteY17513" fmla="*/ 4762776 h 6857957"/>
              <a:gd name="connsiteX17514" fmla="*/ 3931285 w 4826000"/>
              <a:gd name="connsiteY17514" fmla="*/ 4763411 h 6857957"/>
              <a:gd name="connsiteX17515" fmla="*/ 3930967 w 4826000"/>
              <a:gd name="connsiteY17515" fmla="*/ 4764046 h 6857957"/>
              <a:gd name="connsiteX17516" fmla="*/ 3930967 w 4826000"/>
              <a:gd name="connsiteY17516" fmla="*/ 4764681 h 6857957"/>
              <a:gd name="connsiteX17517" fmla="*/ 3931285 w 4826000"/>
              <a:gd name="connsiteY17517" fmla="*/ 4765633 h 6857957"/>
              <a:gd name="connsiteX17518" fmla="*/ 3931920 w 4826000"/>
              <a:gd name="connsiteY17518" fmla="*/ 4766586 h 6857957"/>
              <a:gd name="connsiteX17519" fmla="*/ 3932555 w 4826000"/>
              <a:gd name="connsiteY17519" fmla="*/ 4767221 h 6857957"/>
              <a:gd name="connsiteX17520" fmla="*/ 3929697 w 4826000"/>
              <a:gd name="connsiteY17520" fmla="*/ 4766586 h 6857957"/>
              <a:gd name="connsiteX17521" fmla="*/ 3926840 w 4826000"/>
              <a:gd name="connsiteY17521" fmla="*/ 4765951 h 6857957"/>
              <a:gd name="connsiteX17522" fmla="*/ 3924617 w 4826000"/>
              <a:gd name="connsiteY17522" fmla="*/ 4764681 h 6857957"/>
              <a:gd name="connsiteX17523" fmla="*/ 3922712 w 4826000"/>
              <a:gd name="connsiteY17523" fmla="*/ 4763728 h 6857957"/>
              <a:gd name="connsiteX17524" fmla="*/ 3921125 w 4826000"/>
              <a:gd name="connsiteY17524" fmla="*/ 4762141 h 6857957"/>
              <a:gd name="connsiteX17525" fmla="*/ 3919855 w 4826000"/>
              <a:gd name="connsiteY17525" fmla="*/ 4760553 h 6857957"/>
              <a:gd name="connsiteX17526" fmla="*/ 3918902 w 4826000"/>
              <a:gd name="connsiteY17526" fmla="*/ 4758648 h 6857957"/>
              <a:gd name="connsiteX17527" fmla="*/ 3917950 w 4826000"/>
              <a:gd name="connsiteY17527" fmla="*/ 4757061 h 6857957"/>
              <a:gd name="connsiteX17528" fmla="*/ 3921442 w 4826000"/>
              <a:gd name="connsiteY17528" fmla="*/ 4756743 h 6857957"/>
              <a:gd name="connsiteX17529" fmla="*/ 3922395 w 4826000"/>
              <a:gd name="connsiteY17529" fmla="*/ 4757061 h 6857957"/>
              <a:gd name="connsiteX17530" fmla="*/ 3923347 w 4826000"/>
              <a:gd name="connsiteY17530" fmla="*/ 4757378 h 6857957"/>
              <a:gd name="connsiteX17531" fmla="*/ 3924300 w 4826000"/>
              <a:gd name="connsiteY17531" fmla="*/ 4758331 h 6857957"/>
              <a:gd name="connsiteX17532" fmla="*/ 3924935 w 4826000"/>
              <a:gd name="connsiteY17532" fmla="*/ 4759283 h 6857957"/>
              <a:gd name="connsiteX17533" fmla="*/ 3929380 w 4826000"/>
              <a:gd name="connsiteY17533" fmla="*/ 4758648 h 6857957"/>
              <a:gd name="connsiteX17534" fmla="*/ 3932555 w 4826000"/>
              <a:gd name="connsiteY17534" fmla="*/ 4757696 h 6857957"/>
              <a:gd name="connsiteX17535" fmla="*/ 3935095 w 4826000"/>
              <a:gd name="connsiteY17535" fmla="*/ 4756426 h 6857957"/>
              <a:gd name="connsiteX17536" fmla="*/ 3936683 w 4826000"/>
              <a:gd name="connsiteY17536" fmla="*/ 4754838 h 6857957"/>
              <a:gd name="connsiteX17537" fmla="*/ 3939223 w 4826000"/>
              <a:gd name="connsiteY17537" fmla="*/ 4751346 h 6857957"/>
              <a:gd name="connsiteX17538" fmla="*/ 3940810 w 4826000"/>
              <a:gd name="connsiteY17538" fmla="*/ 4749758 h 6857957"/>
              <a:gd name="connsiteX17539" fmla="*/ 3930650 w 4826000"/>
              <a:gd name="connsiteY17539" fmla="*/ 4718008 h 6857957"/>
              <a:gd name="connsiteX17540" fmla="*/ 3933244 w 4826000"/>
              <a:gd name="connsiteY17540" fmla="*/ 4718315 h 6857957"/>
              <a:gd name="connsiteX17541" fmla="*/ 3935190 w 4826000"/>
              <a:gd name="connsiteY17541" fmla="*/ 4718930 h 6857957"/>
              <a:gd name="connsiteX17542" fmla="*/ 3936488 w 4826000"/>
              <a:gd name="connsiteY17542" fmla="*/ 4719851 h 6857957"/>
              <a:gd name="connsiteX17543" fmla="*/ 3937136 w 4826000"/>
              <a:gd name="connsiteY17543" fmla="*/ 4720773 h 6857957"/>
              <a:gd name="connsiteX17544" fmla="*/ 3937461 w 4826000"/>
              <a:gd name="connsiteY17544" fmla="*/ 4722002 h 6857957"/>
              <a:gd name="connsiteX17545" fmla="*/ 3937785 w 4826000"/>
              <a:gd name="connsiteY17545" fmla="*/ 4723538 h 6857957"/>
              <a:gd name="connsiteX17546" fmla="*/ 3938758 w 4826000"/>
              <a:gd name="connsiteY17546" fmla="*/ 4725996 h 6857957"/>
              <a:gd name="connsiteX17547" fmla="*/ 3943947 w 4826000"/>
              <a:gd name="connsiteY17547" fmla="*/ 4725689 h 6857957"/>
              <a:gd name="connsiteX17548" fmla="*/ 3947515 w 4826000"/>
              <a:gd name="connsiteY17548" fmla="*/ 4725382 h 6857957"/>
              <a:gd name="connsiteX17549" fmla="*/ 3948812 w 4826000"/>
              <a:gd name="connsiteY17549" fmla="*/ 4724767 h 6857957"/>
              <a:gd name="connsiteX17550" fmla="*/ 3950434 w 4826000"/>
              <a:gd name="connsiteY17550" fmla="*/ 4724460 h 6857957"/>
              <a:gd name="connsiteX17551" fmla="*/ 3951083 w 4826000"/>
              <a:gd name="connsiteY17551" fmla="*/ 4723846 h 6857957"/>
              <a:gd name="connsiteX17552" fmla="*/ 3951731 w 4826000"/>
              <a:gd name="connsiteY17552" fmla="*/ 4722617 h 6857957"/>
              <a:gd name="connsiteX17553" fmla="*/ 3955948 w 4826000"/>
              <a:gd name="connsiteY17553" fmla="*/ 4723538 h 6857957"/>
              <a:gd name="connsiteX17554" fmla="*/ 3959191 w 4826000"/>
              <a:gd name="connsiteY17554" fmla="*/ 4724460 h 6857957"/>
              <a:gd name="connsiteX17555" fmla="*/ 3960488 w 4826000"/>
              <a:gd name="connsiteY17555" fmla="*/ 4725382 h 6857957"/>
              <a:gd name="connsiteX17556" fmla="*/ 3960813 w 4826000"/>
              <a:gd name="connsiteY17556" fmla="*/ 4725689 h 6857957"/>
              <a:gd name="connsiteX17557" fmla="*/ 3960813 w 4826000"/>
              <a:gd name="connsiteY17557" fmla="*/ 4725996 h 6857957"/>
              <a:gd name="connsiteX17558" fmla="*/ 3960164 w 4826000"/>
              <a:gd name="connsiteY17558" fmla="*/ 4726918 h 6857957"/>
              <a:gd name="connsiteX17559" fmla="*/ 3958542 w 4826000"/>
              <a:gd name="connsiteY17559" fmla="*/ 4727840 h 6857957"/>
              <a:gd name="connsiteX17560" fmla="*/ 3954002 w 4826000"/>
              <a:gd name="connsiteY17560" fmla="*/ 4729684 h 6857957"/>
              <a:gd name="connsiteX17561" fmla="*/ 3949785 w 4826000"/>
              <a:gd name="connsiteY17561" fmla="*/ 4731834 h 6857957"/>
              <a:gd name="connsiteX17562" fmla="*/ 3947839 w 4826000"/>
              <a:gd name="connsiteY17562" fmla="*/ 4732756 h 6857957"/>
              <a:gd name="connsiteX17563" fmla="*/ 3946542 w 4826000"/>
              <a:gd name="connsiteY17563" fmla="*/ 4733678 h 6857957"/>
              <a:gd name="connsiteX17564" fmla="*/ 3946542 w 4826000"/>
              <a:gd name="connsiteY17564" fmla="*/ 4733985 h 6857957"/>
              <a:gd name="connsiteX17565" fmla="*/ 3946542 w 4826000"/>
              <a:gd name="connsiteY17565" fmla="*/ 4734292 h 6857957"/>
              <a:gd name="connsiteX17566" fmla="*/ 3946866 w 4826000"/>
              <a:gd name="connsiteY17566" fmla="*/ 4734600 h 6857957"/>
              <a:gd name="connsiteX17567" fmla="*/ 3947515 w 4826000"/>
              <a:gd name="connsiteY17567" fmla="*/ 4734907 h 6857957"/>
              <a:gd name="connsiteX17568" fmla="*/ 3950110 w 4826000"/>
              <a:gd name="connsiteY17568" fmla="*/ 4735521 h 6857957"/>
              <a:gd name="connsiteX17569" fmla="*/ 3953677 w 4826000"/>
              <a:gd name="connsiteY17569" fmla="*/ 4735829 h 6857957"/>
              <a:gd name="connsiteX17570" fmla="*/ 3950110 w 4826000"/>
              <a:gd name="connsiteY17570" fmla="*/ 4736750 h 6857957"/>
              <a:gd name="connsiteX17571" fmla="*/ 3946866 w 4826000"/>
              <a:gd name="connsiteY17571" fmla="*/ 4737058 h 6857957"/>
              <a:gd name="connsiteX17572" fmla="*/ 3944272 w 4826000"/>
              <a:gd name="connsiteY17572" fmla="*/ 4737058 h 6857957"/>
              <a:gd name="connsiteX17573" fmla="*/ 3942001 w 4826000"/>
              <a:gd name="connsiteY17573" fmla="*/ 4736750 h 6857957"/>
              <a:gd name="connsiteX17574" fmla="*/ 3940055 w 4826000"/>
              <a:gd name="connsiteY17574" fmla="*/ 4736136 h 6857957"/>
              <a:gd name="connsiteX17575" fmla="*/ 3938434 w 4826000"/>
              <a:gd name="connsiteY17575" fmla="*/ 4735214 h 6857957"/>
              <a:gd name="connsiteX17576" fmla="*/ 3937136 w 4826000"/>
              <a:gd name="connsiteY17576" fmla="*/ 4734292 h 6857957"/>
              <a:gd name="connsiteX17577" fmla="*/ 3936488 w 4826000"/>
              <a:gd name="connsiteY17577" fmla="*/ 4733063 h 6857957"/>
              <a:gd name="connsiteX17578" fmla="*/ 3935515 w 4826000"/>
              <a:gd name="connsiteY17578" fmla="*/ 4731527 h 6857957"/>
              <a:gd name="connsiteX17579" fmla="*/ 3934866 w 4826000"/>
              <a:gd name="connsiteY17579" fmla="*/ 4729684 h 6857957"/>
              <a:gd name="connsiteX17580" fmla="*/ 3933569 w 4826000"/>
              <a:gd name="connsiteY17580" fmla="*/ 4725996 h 6857957"/>
              <a:gd name="connsiteX17581" fmla="*/ 3932271 w 4826000"/>
              <a:gd name="connsiteY17581" fmla="*/ 4722002 h 6857957"/>
              <a:gd name="connsiteX17582" fmla="*/ 207963 w 4826000"/>
              <a:gd name="connsiteY17582" fmla="*/ 4705308 h 6857957"/>
              <a:gd name="connsiteX17583" fmla="*/ 205105 w 4826000"/>
              <a:gd name="connsiteY17583" fmla="*/ 4714754 h 6857957"/>
              <a:gd name="connsiteX17584" fmla="*/ 204153 w 4826000"/>
              <a:gd name="connsiteY17584" fmla="*/ 4720107 h 6857957"/>
              <a:gd name="connsiteX17585" fmla="*/ 203200 w 4826000"/>
              <a:gd name="connsiteY17585" fmla="*/ 4725460 h 6857957"/>
              <a:gd name="connsiteX17586" fmla="*/ 202883 w 4826000"/>
              <a:gd name="connsiteY17586" fmla="*/ 4730183 h 6857957"/>
              <a:gd name="connsiteX17587" fmla="*/ 203200 w 4826000"/>
              <a:gd name="connsiteY17587" fmla="*/ 4733017 h 6857957"/>
              <a:gd name="connsiteX17588" fmla="*/ 203518 w 4826000"/>
              <a:gd name="connsiteY17588" fmla="*/ 4735221 h 6857957"/>
              <a:gd name="connsiteX17589" fmla="*/ 204153 w 4826000"/>
              <a:gd name="connsiteY17589" fmla="*/ 4737425 h 6857957"/>
              <a:gd name="connsiteX17590" fmla="*/ 205105 w 4826000"/>
              <a:gd name="connsiteY17590" fmla="*/ 4739629 h 6857957"/>
              <a:gd name="connsiteX17591" fmla="*/ 206375 w 4826000"/>
              <a:gd name="connsiteY17591" fmla="*/ 4741518 h 6857957"/>
              <a:gd name="connsiteX17592" fmla="*/ 207645 w 4826000"/>
              <a:gd name="connsiteY17592" fmla="*/ 4743408 h 6857957"/>
              <a:gd name="connsiteX17593" fmla="*/ 203835 w 4826000"/>
              <a:gd name="connsiteY17593" fmla="*/ 4742463 h 6857957"/>
              <a:gd name="connsiteX17594" fmla="*/ 200025 w 4826000"/>
              <a:gd name="connsiteY17594" fmla="*/ 4740889 h 6857957"/>
              <a:gd name="connsiteX17595" fmla="*/ 197485 w 4826000"/>
              <a:gd name="connsiteY17595" fmla="*/ 4738999 h 6857957"/>
              <a:gd name="connsiteX17596" fmla="*/ 195263 w 4826000"/>
              <a:gd name="connsiteY17596" fmla="*/ 4736166 h 6857957"/>
              <a:gd name="connsiteX17597" fmla="*/ 193358 w 4826000"/>
              <a:gd name="connsiteY17597" fmla="*/ 4733647 h 6857957"/>
              <a:gd name="connsiteX17598" fmla="*/ 192405 w 4826000"/>
              <a:gd name="connsiteY17598" fmla="*/ 4731128 h 6857957"/>
              <a:gd name="connsiteX17599" fmla="*/ 192088 w 4826000"/>
              <a:gd name="connsiteY17599" fmla="*/ 4727664 h 6857957"/>
              <a:gd name="connsiteX17600" fmla="*/ 192405 w 4826000"/>
              <a:gd name="connsiteY17600" fmla="*/ 4724830 h 6857957"/>
              <a:gd name="connsiteX17601" fmla="*/ 192723 w 4826000"/>
              <a:gd name="connsiteY17601" fmla="*/ 4721366 h 6857957"/>
              <a:gd name="connsiteX17602" fmla="*/ 193675 w 4826000"/>
              <a:gd name="connsiteY17602" fmla="*/ 4718533 h 6857957"/>
              <a:gd name="connsiteX17603" fmla="*/ 195580 w 4826000"/>
              <a:gd name="connsiteY17603" fmla="*/ 4715384 h 6857957"/>
              <a:gd name="connsiteX17604" fmla="*/ 197485 w 4826000"/>
              <a:gd name="connsiteY17604" fmla="*/ 4712550 h 6857957"/>
              <a:gd name="connsiteX17605" fmla="*/ 199390 w 4826000"/>
              <a:gd name="connsiteY17605" fmla="*/ 4710346 h 6857957"/>
              <a:gd name="connsiteX17606" fmla="*/ 202248 w 4826000"/>
              <a:gd name="connsiteY17606" fmla="*/ 4708142 h 6857957"/>
              <a:gd name="connsiteX17607" fmla="*/ 205105 w 4826000"/>
              <a:gd name="connsiteY17607" fmla="*/ 4706252 h 6857957"/>
              <a:gd name="connsiteX17608" fmla="*/ 4019014 w 4826000"/>
              <a:gd name="connsiteY17608" fmla="*/ 4697371 h 6857957"/>
              <a:gd name="connsiteX17609" fmla="*/ 4025900 w 4826000"/>
              <a:gd name="connsiteY17609" fmla="*/ 4697371 h 6857957"/>
              <a:gd name="connsiteX17610" fmla="*/ 4024648 w 4826000"/>
              <a:gd name="connsiteY17610" fmla="*/ 4698641 h 6857957"/>
              <a:gd name="connsiteX17611" fmla="*/ 4023083 w 4826000"/>
              <a:gd name="connsiteY17611" fmla="*/ 4699911 h 6857957"/>
              <a:gd name="connsiteX17612" fmla="*/ 4020579 w 4826000"/>
              <a:gd name="connsiteY17612" fmla="*/ 4701498 h 6857957"/>
              <a:gd name="connsiteX17613" fmla="*/ 4017762 w 4826000"/>
              <a:gd name="connsiteY17613" fmla="*/ 4703086 h 6857957"/>
              <a:gd name="connsiteX17614" fmla="*/ 4014318 w 4826000"/>
              <a:gd name="connsiteY17614" fmla="*/ 4704356 h 6857957"/>
              <a:gd name="connsiteX17615" fmla="*/ 4010875 w 4826000"/>
              <a:gd name="connsiteY17615" fmla="*/ 4705309 h 6857957"/>
              <a:gd name="connsiteX17616" fmla="*/ 4006806 w 4826000"/>
              <a:gd name="connsiteY17616" fmla="*/ 4706579 h 6857957"/>
              <a:gd name="connsiteX17617" fmla="*/ 4003049 w 4826000"/>
              <a:gd name="connsiteY17617" fmla="*/ 4707214 h 6857957"/>
              <a:gd name="connsiteX17618" fmla="*/ 3998980 w 4826000"/>
              <a:gd name="connsiteY17618" fmla="*/ 4707849 h 6857957"/>
              <a:gd name="connsiteX17619" fmla="*/ 3995223 w 4826000"/>
              <a:gd name="connsiteY17619" fmla="*/ 4708484 h 6857957"/>
              <a:gd name="connsiteX17620" fmla="*/ 3991467 w 4826000"/>
              <a:gd name="connsiteY17620" fmla="*/ 4707849 h 6857957"/>
              <a:gd name="connsiteX17621" fmla="*/ 3988650 w 4826000"/>
              <a:gd name="connsiteY17621" fmla="*/ 4707531 h 6857957"/>
              <a:gd name="connsiteX17622" fmla="*/ 3985520 w 4826000"/>
              <a:gd name="connsiteY17622" fmla="*/ 4706579 h 6857957"/>
              <a:gd name="connsiteX17623" fmla="*/ 3983641 w 4826000"/>
              <a:gd name="connsiteY17623" fmla="*/ 4705309 h 6857957"/>
              <a:gd name="connsiteX17624" fmla="*/ 3982702 w 4826000"/>
              <a:gd name="connsiteY17624" fmla="*/ 4704674 h 6857957"/>
              <a:gd name="connsiteX17625" fmla="*/ 3982076 w 4826000"/>
              <a:gd name="connsiteY17625" fmla="*/ 4703721 h 6857957"/>
              <a:gd name="connsiteX17626" fmla="*/ 3981763 w 4826000"/>
              <a:gd name="connsiteY17626" fmla="*/ 4702451 h 6857957"/>
              <a:gd name="connsiteX17627" fmla="*/ 3981450 w 4826000"/>
              <a:gd name="connsiteY17627" fmla="*/ 4701181 h 6857957"/>
              <a:gd name="connsiteX17628" fmla="*/ 3988963 w 4826000"/>
              <a:gd name="connsiteY17628" fmla="*/ 4701498 h 6857957"/>
              <a:gd name="connsiteX17629" fmla="*/ 3994910 w 4826000"/>
              <a:gd name="connsiteY17629" fmla="*/ 4701181 h 6857957"/>
              <a:gd name="connsiteX17630" fmla="*/ 3999919 w 4826000"/>
              <a:gd name="connsiteY17630" fmla="*/ 4700228 h 6857957"/>
              <a:gd name="connsiteX17631" fmla="*/ 4004301 w 4826000"/>
              <a:gd name="connsiteY17631" fmla="*/ 4699276 h 6857957"/>
              <a:gd name="connsiteX17632" fmla="*/ 4008684 w 4826000"/>
              <a:gd name="connsiteY17632" fmla="*/ 4698323 h 6857957"/>
              <a:gd name="connsiteX17633" fmla="*/ 4013379 w 4826000"/>
              <a:gd name="connsiteY17633" fmla="*/ 4697688 h 6857957"/>
              <a:gd name="connsiteX17634" fmla="*/ 4009390 w 4826000"/>
              <a:gd name="connsiteY17634" fmla="*/ 4667208 h 6857957"/>
              <a:gd name="connsiteX17635" fmla="*/ 4012248 w 4826000"/>
              <a:gd name="connsiteY17635" fmla="*/ 4667884 h 6857957"/>
              <a:gd name="connsiteX17636" fmla="*/ 4014471 w 4826000"/>
              <a:gd name="connsiteY17636" fmla="*/ 4668561 h 6857957"/>
              <a:gd name="connsiteX17637" fmla="*/ 4016058 w 4826000"/>
              <a:gd name="connsiteY17637" fmla="*/ 4669576 h 6857957"/>
              <a:gd name="connsiteX17638" fmla="*/ 4017328 w 4826000"/>
              <a:gd name="connsiteY17638" fmla="*/ 4670591 h 6857957"/>
              <a:gd name="connsiteX17639" fmla="*/ 4017646 w 4826000"/>
              <a:gd name="connsiteY17639" fmla="*/ 4672283 h 6857957"/>
              <a:gd name="connsiteX17640" fmla="*/ 4017963 w 4826000"/>
              <a:gd name="connsiteY17640" fmla="*/ 4673636 h 6857957"/>
              <a:gd name="connsiteX17641" fmla="*/ 4017646 w 4826000"/>
              <a:gd name="connsiteY17641" fmla="*/ 4674989 h 6857957"/>
              <a:gd name="connsiteX17642" fmla="*/ 4017011 w 4826000"/>
              <a:gd name="connsiteY17642" fmla="*/ 4676343 h 6857957"/>
              <a:gd name="connsiteX17643" fmla="*/ 4015423 w 4826000"/>
              <a:gd name="connsiteY17643" fmla="*/ 4679726 h 6857957"/>
              <a:gd name="connsiteX17644" fmla="*/ 4013836 w 4826000"/>
              <a:gd name="connsiteY17644" fmla="*/ 4682771 h 6857957"/>
              <a:gd name="connsiteX17645" fmla="*/ 4012566 w 4826000"/>
              <a:gd name="connsiteY17645" fmla="*/ 4685139 h 6857957"/>
              <a:gd name="connsiteX17646" fmla="*/ 4012248 w 4826000"/>
              <a:gd name="connsiteY17646" fmla="*/ 4686492 h 6857957"/>
              <a:gd name="connsiteX17647" fmla="*/ 4011931 w 4826000"/>
              <a:gd name="connsiteY17647" fmla="*/ 4687846 h 6857957"/>
              <a:gd name="connsiteX17648" fmla="*/ 4009073 w 4826000"/>
              <a:gd name="connsiteY17648" fmla="*/ 4687169 h 6857957"/>
              <a:gd name="connsiteX17649" fmla="*/ 4006850 w 4826000"/>
              <a:gd name="connsiteY17649" fmla="*/ 4685816 h 6857957"/>
              <a:gd name="connsiteX17650" fmla="*/ 4005263 w 4826000"/>
              <a:gd name="connsiteY17650" fmla="*/ 4684801 h 6857957"/>
              <a:gd name="connsiteX17651" fmla="*/ 4004310 w 4826000"/>
              <a:gd name="connsiteY17651" fmla="*/ 4683786 h 6857957"/>
              <a:gd name="connsiteX17652" fmla="*/ 4003675 w 4826000"/>
              <a:gd name="connsiteY17652" fmla="*/ 4682433 h 6857957"/>
              <a:gd name="connsiteX17653" fmla="*/ 4003675 w 4826000"/>
              <a:gd name="connsiteY17653" fmla="*/ 4681079 h 6857957"/>
              <a:gd name="connsiteX17654" fmla="*/ 4003675 w 4826000"/>
              <a:gd name="connsiteY17654" fmla="*/ 4679726 h 6857957"/>
              <a:gd name="connsiteX17655" fmla="*/ 4004310 w 4826000"/>
              <a:gd name="connsiteY17655" fmla="*/ 4678034 h 6857957"/>
              <a:gd name="connsiteX17656" fmla="*/ 4005580 w 4826000"/>
              <a:gd name="connsiteY17656" fmla="*/ 4674989 h 6857957"/>
              <a:gd name="connsiteX17657" fmla="*/ 4007168 w 4826000"/>
              <a:gd name="connsiteY17657" fmla="*/ 4672283 h 6857957"/>
              <a:gd name="connsiteX17658" fmla="*/ 4009073 w 4826000"/>
              <a:gd name="connsiteY17658" fmla="*/ 4669238 h 6857957"/>
              <a:gd name="connsiteX17659" fmla="*/ 4009390 w 4826000"/>
              <a:gd name="connsiteY17659" fmla="*/ 4668223 h 6857957"/>
              <a:gd name="connsiteX17660" fmla="*/ 4512945 w 4826000"/>
              <a:gd name="connsiteY17660" fmla="*/ 4638633 h 6857957"/>
              <a:gd name="connsiteX17661" fmla="*/ 4517391 w 4826000"/>
              <a:gd name="connsiteY17661" fmla="*/ 4638633 h 6857957"/>
              <a:gd name="connsiteX17662" fmla="*/ 4520566 w 4826000"/>
              <a:gd name="connsiteY17662" fmla="*/ 4638954 h 6857957"/>
              <a:gd name="connsiteX17663" fmla="*/ 4523741 w 4826000"/>
              <a:gd name="connsiteY17663" fmla="*/ 4639596 h 6857957"/>
              <a:gd name="connsiteX17664" fmla="*/ 4526281 w 4826000"/>
              <a:gd name="connsiteY17664" fmla="*/ 4640238 h 6857957"/>
              <a:gd name="connsiteX17665" fmla="*/ 4528186 w 4826000"/>
              <a:gd name="connsiteY17665" fmla="*/ 4641201 h 6857957"/>
              <a:gd name="connsiteX17666" fmla="*/ 4530408 w 4826000"/>
              <a:gd name="connsiteY17666" fmla="*/ 4642807 h 6857957"/>
              <a:gd name="connsiteX17667" fmla="*/ 4533583 w 4826000"/>
              <a:gd name="connsiteY17667" fmla="*/ 4645375 h 6857957"/>
              <a:gd name="connsiteX17668" fmla="*/ 4536123 w 4826000"/>
              <a:gd name="connsiteY17668" fmla="*/ 4647944 h 6857957"/>
              <a:gd name="connsiteX17669" fmla="*/ 4539298 w 4826000"/>
              <a:gd name="connsiteY17669" fmla="*/ 4650833 h 6857957"/>
              <a:gd name="connsiteX17670" fmla="*/ 4540886 w 4826000"/>
              <a:gd name="connsiteY17670" fmla="*/ 4651797 h 6857957"/>
              <a:gd name="connsiteX17671" fmla="*/ 4542791 w 4826000"/>
              <a:gd name="connsiteY17671" fmla="*/ 4652760 h 6857957"/>
              <a:gd name="connsiteX17672" fmla="*/ 4545331 w 4826000"/>
              <a:gd name="connsiteY17672" fmla="*/ 4653723 h 6857957"/>
              <a:gd name="connsiteX17673" fmla="*/ 4548188 w 4826000"/>
              <a:gd name="connsiteY17673" fmla="*/ 4654365 h 6857957"/>
              <a:gd name="connsiteX17674" fmla="*/ 4545013 w 4826000"/>
              <a:gd name="connsiteY17674" fmla="*/ 4655649 h 6857957"/>
              <a:gd name="connsiteX17675" fmla="*/ 4541203 w 4826000"/>
              <a:gd name="connsiteY17675" fmla="*/ 4657255 h 6857957"/>
              <a:gd name="connsiteX17676" fmla="*/ 4532948 w 4826000"/>
              <a:gd name="connsiteY17676" fmla="*/ 4659181 h 6857957"/>
              <a:gd name="connsiteX17677" fmla="*/ 4528821 w 4826000"/>
              <a:gd name="connsiteY17677" fmla="*/ 4660465 h 6857957"/>
              <a:gd name="connsiteX17678" fmla="*/ 4526281 w 4826000"/>
              <a:gd name="connsiteY17678" fmla="*/ 4661750 h 6857957"/>
              <a:gd name="connsiteX17679" fmla="*/ 4525011 w 4826000"/>
              <a:gd name="connsiteY17679" fmla="*/ 4662713 h 6857957"/>
              <a:gd name="connsiteX17680" fmla="*/ 4524376 w 4826000"/>
              <a:gd name="connsiteY17680" fmla="*/ 4663997 h 6857957"/>
              <a:gd name="connsiteX17681" fmla="*/ 4524058 w 4826000"/>
              <a:gd name="connsiteY17681" fmla="*/ 4664960 h 6857957"/>
              <a:gd name="connsiteX17682" fmla="*/ 4523741 w 4826000"/>
              <a:gd name="connsiteY17682" fmla="*/ 4666245 h 6857957"/>
              <a:gd name="connsiteX17683" fmla="*/ 4484688 w 4826000"/>
              <a:gd name="connsiteY17683" fmla="*/ 4667208 h 6857957"/>
              <a:gd name="connsiteX17684" fmla="*/ 4488815 w 4826000"/>
              <a:gd name="connsiteY17684" fmla="*/ 4665923 h 6857957"/>
              <a:gd name="connsiteX17685" fmla="*/ 4493895 w 4826000"/>
              <a:gd name="connsiteY17685" fmla="*/ 4663997 h 6857957"/>
              <a:gd name="connsiteX17686" fmla="*/ 4498023 w 4826000"/>
              <a:gd name="connsiteY17686" fmla="*/ 4661750 h 6857957"/>
              <a:gd name="connsiteX17687" fmla="*/ 4499610 w 4826000"/>
              <a:gd name="connsiteY17687" fmla="*/ 4660786 h 6857957"/>
              <a:gd name="connsiteX17688" fmla="*/ 4501198 w 4826000"/>
              <a:gd name="connsiteY17688" fmla="*/ 4659823 h 6857957"/>
              <a:gd name="connsiteX17689" fmla="*/ 4502150 w 4826000"/>
              <a:gd name="connsiteY17689" fmla="*/ 4658860 h 6857957"/>
              <a:gd name="connsiteX17690" fmla="*/ 4502150 w 4826000"/>
              <a:gd name="connsiteY17690" fmla="*/ 4657897 h 6857957"/>
              <a:gd name="connsiteX17691" fmla="*/ 4501833 w 4826000"/>
              <a:gd name="connsiteY17691" fmla="*/ 4657255 h 6857957"/>
              <a:gd name="connsiteX17692" fmla="*/ 4499928 w 4826000"/>
              <a:gd name="connsiteY17692" fmla="*/ 4656613 h 6857957"/>
              <a:gd name="connsiteX17693" fmla="*/ 4497705 w 4826000"/>
              <a:gd name="connsiteY17693" fmla="*/ 4655649 h 6857957"/>
              <a:gd name="connsiteX17694" fmla="*/ 4494213 w 4826000"/>
              <a:gd name="connsiteY17694" fmla="*/ 4655649 h 6857957"/>
              <a:gd name="connsiteX17695" fmla="*/ 4489450 w 4826000"/>
              <a:gd name="connsiteY17695" fmla="*/ 4655649 h 6857957"/>
              <a:gd name="connsiteX17696" fmla="*/ 4483100 w 4826000"/>
              <a:gd name="connsiteY17696" fmla="*/ 4655970 h 6857957"/>
              <a:gd name="connsiteX17697" fmla="*/ 4487863 w 4826000"/>
              <a:gd name="connsiteY17697" fmla="*/ 4654365 h 6857957"/>
              <a:gd name="connsiteX17698" fmla="*/ 4490720 w 4826000"/>
              <a:gd name="connsiteY17698" fmla="*/ 4653081 h 6857957"/>
              <a:gd name="connsiteX17699" fmla="*/ 4492625 w 4826000"/>
              <a:gd name="connsiteY17699" fmla="*/ 4651797 h 6857957"/>
              <a:gd name="connsiteX17700" fmla="*/ 4493260 w 4826000"/>
              <a:gd name="connsiteY17700" fmla="*/ 4651154 h 6857957"/>
              <a:gd name="connsiteX17701" fmla="*/ 4493578 w 4826000"/>
              <a:gd name="connsiteY17701" fmla="*/ 4650512 h 6857957"/>
              <a:gd name="connsiteX17702" fmla="*/ 4493578 w 4826000"/>
              <a:gd name="connsiteY17702" fmla="*/ 4649549 h 6857957"/>
              <a:gd name="connsiteX17703" fmla="*/ 4493260 w 4826000"/>
              <a:gd name="connsiteY17703" fmla="*/ 4648586 h 6857957"/>
              <a:gd name="connsiteX17704" fmla="*/ 4491673 w 4826000"/>
              <a:gd name="connsiteY17704" fmla="*/ 4646981 h 6857957"/>
              <a:gd name="connsiteX17705" fmla="*/ 4487545 w 4826000"/>
              <a:gd name="connsiteY17705" fmla="*/ 4642164 h 6857957"/>
              <a:gd name="connsiteX17706" fmla="*/ 4490720 w 4826000"/>
              <a:gd name="connsiteY17706" fmla="*/ 4641843 h 6857957"/>
              <a:gd name="connsiteX17707" fmla="*/ 4493578 w 4826000"/>
              <a:gd name="connsiteY17707" fmla="*/ 4641201 h 6857957"/>
              <a:gd name="connsiteX17708" fmla="*/ 4496435 w 4826000"/>
              <a:gd name="connsiteY17708" fmla="*/ 4641201 h 6857957"/>
              <a:gd name="connsiteX17709" fmla="*/ 4498975 w 4826000"/>
              <a:gd name="connsiteY17709" fmla="*/ 4641843 h 6857957"/>
              <a:gd name="connsiteX17710" fmla="*/ 4504055 w 4826000"/>
              <a:gd name="connsiteY17710" fmla="*/ 4642486 h 6857957"/>
              <a:gd name="connsiteX17711" fmla="*/ 4508183 w 4826000"/>
              <a:gd name="connsiteY17711" fmla="*/ 4643449 h 6857957"/>
              <a:gd name="connsiteX17712" fmla="*/ 4511040 w 4826000"/>
              <a:gd name="connsiteY17712" fmla="*/ 4643770 h 6857957"/>
              <a:gd name="connsiteX17713" fmla="*/ 4511993 w 4826000"/>
              <a:gd name="connsiteY17713" fmla="*/ 4643770 h 6857957"/>
              <a:gd name="connsiteX17714" fmla="*/ 4512945 w 4826000"/>
              <a:gd name="connsiteY17714" fmla="*/ 4643449 h 6857957"/>
              <a:gd name="connsiteX17715" fmla="*/ 4513580 w 4826000"/>
              <a:gd name="connsiteY17715" fmla="*/ 4642807 h 6857957"/>
              <a:gd name="connsiteX17716" fmla="*/ 4513580 w 4826000"/>
              <a:gd name="connsiteY17716" fmla="*/ 4642164 h 6857957"/>
              <a:gd name="connsiteX17717" fmla="*/ 4513580 w 4826000"/>
              <a:gd name="connsiteY17717" fmla="*/ 4640238 h 6857957"/>
              <a:gd name="connsiteX17718" fmla="*/ 3968750 w 4826000"/>
              <a:gd name="connsiteY17718" fmla="*/ 4616408 h 6857957"/>
              <a:gd name="connsiteX17719" fmla="*/ 3974334 w 4826000"/>
              <a:gd name="connsiteY17719" fmla="*/ 4616408 h 6857957"/>
              <a:gd name="connsiteX17720" fmla="*/ 3978677 w 4826000"/>
              <a:gd name="connsiteY17720" fmla="*/ 4617405 h 6857957"/>
              <a:gd name="connsiteX17721" fmla="*/ 3982089 w 4826000"/>
              <a:gd name="connsiteY17721" fmla="*/ 4618734 h 6857957"/>
              <a:gd name="connsiteX17722" fmla="*/ 3984881 w 4826000"/>
              <a:gd name="connsiteY17722" fmla="*/ 4620395 h 6857957"/>
              <a:gd name="connsiteX17723" fmla="*/ 3989844 w 4826000"/>
              <a:gd name="connsiteY17723" fmla="*/ 4624050 h 6857957"/>
              <a:gd name="connsiteX17724" fmla="*/ 3992326 w 4826000"/>
              <a:gd name="connsiteY17724" fmla="*/ 4625712 h 6857957"/>
              <a:gd name="connsiteX17725" fmla="*/ 3995738 w 4826000"/>
              <a:gd name="connsiteY17725" fmla="*/ 4627041 h 6857957"/>
              <a:gd name="connsiteX17726" fmla="*/ 3993567 w 4826000"/>
              <a:gd name="connsiteY17726" fmla="*/ 4629034 h 6857957"/>
              <a:gd name="connsiteX17727" fmla="*/ 3990775 w 4826000"/>
              <a:gd name="connsiteY17727" fmla="*/ 4630031 h 6857957"/>
              <a:gd name="connsiteX17728" fmla="*/ 3988603 w 4826000"/>
              <a:gd name="connsiteY17728" fmla="*/ 4630363 h 6857957"/>
              <a:gd name="connsiteX17729" fmla="*/ 3986432 w 4826000"/>
              <a:gd name="connsiteY17729" fmla="*/ 4630696 h 6857957"/>
              <a:gd name="connsiteX17730" fmla="*/ 3983950 w 4826000"/>
              <a:gd name="connsiteY17730" fmla="*/ 4630363 h 6857957"/>
              <a:gd name="connsiteX17731" fmla="*/ 3981779 w 4826000"/>
              <a:gd name="connsiteY17731" fmla="*/ 4629699 h 6857957"/>
              <a:gd name="connsiteX17732" fmla="*/ 3979918 w 4826000"/>
              <a:gd name="connsiteY17732" fmla="*/ 4629034 h 6857957"/>
              <a:gd name="connsiteX17733" fmla="*/ 3977746 w 4826000"/>
              <a:gd name="connsiteY17733" fmla="*/ 4628038 h 6857957"/>
              <a:gd name="connsiteX17734" fmla="*/ 3975885 w 4826000"/>
              <a:gd name="connsiteY17734" fmla="*/ 4626376 h 6857957"/>
              <a:gd name="connsiteX17735" fmla="*/ 3974334 w 4826000"/>
              <a:gd name="connsiteY17735" fmla="*/ 4625047 h 6857957"/>
              <a:gd name="connsiteX17736" fmla="*/ 3971542 w 4826000"/>
              <a:gd name="connsiteY17736" fmla="*/ 4622056 h 6857957"/>
              <a:gd name="connsiteX17737" fmla="*/ 3969681 w 4826000"/>
              <a:gd name="connsiteY17737" fmla="*/ 4618734 h 6857957"/>
              <a:gd name="connsiteX17738" fmla="*/ 225518 w 4826000"/>
              <a:gd name="connsiteY17738" fmla="*/ 4570371 h 6857957"/>
              <a:gd name="connsiteX17739" fmla="*/ 228704 w 4826000"/>
              <a:gd name="connsiteY17739" fmla="*/ 4571632 h 6857957"/>
              <a:gd name="connsiteX17740" fmla="*/ 231572 w 4826000"/>
              <a:gd name="connsiteY17740" fmla="*/ 4572894 h 6857957"/>
              <a:gd name="connsiteX17741" fmla="*/ 233803 w 4826000"/>
              <a:gd name="connsiteY17741" fmla="*/ 4574470 h 6857957"/>
              <a:gd name="connsiteX17742" fmla="*/ 235715 w 4826000"/>
              <a:gd name="connsiteY17742" fmla="*/ 4576047 h 6857957"/>
              <a:gd name="connsiteX17743" fmla="*/ 237308 w 4826000"/>
              <a:gd name="connsiteY17743" fmla="*/ 4577624 h 6857957"/>
              <a:gd name="connsiteX17744" fmla="*/ 238583 w 4826000"/>
              <a:gd name="connsiteY17744" fmla="*/ 4579200 h 6857957"/>
              <a:gd name="connsiteX17745" fmla="*/ 239539 w 4826000"/>
              <a:gd name="connsiteY17745" fmla="*/ 4580777 h 6857957"/>
              <a:gd name="connsiteX17746" fmla="*/ 239857 w 4826000"/>
              <a:gd name="connsiteY17746" fmla="*/ 4582354 h 6857957"/>
              <a:gd name="connsiteX17747" fmla="*/ 240176 w 4826000"/>
              <a:gd name="connsiteY17747" fmla="*/ 4584246 h 6857957"/>
              <a:gd name="connsiteX17748" fmla="*/ 240176 w 4826000"/>
              <a:gd name="connsiteY17748" fmla="*/ 4586138 h 6857957"/>
              <a:gd name="connsiteX17749" fmla="*/ 239857 w 4826000"/>
              <a:gd name="connsiteY17749" fmla="*/ 4587715 h 6857957"/>
              <a:gd name="connsiteX17750" fmla="*/ 239220 w 4826000"/>
              <a:gd name="connsiteY17750" fmla="*/ 4589607 h 6857957"/>
              <a:gd name="connsiteX17751" fmla="*/ 237627 w 4826000"/>
              <a:gd name="connsiteY17751" fmla="*/ 4593391 h 6857957"/>
              <a:gd name="connsiteX17752" fmla="*/ 235715 w 4826000"/>
              <a:gd name="connsiteY17752" fmla="*/ 4596860 h 6857957"/>
              <a:gd name="connsiteX17753" fmla="*/ 231254 w 4826000"/>
              <a:gd name="connsiteY17753" fmla="*/ 4605059 h 6857957"/>
              <a:gd name="connsiteX17754" fmla="*/ 228704 w 4826000"/>
              <a:gd name="connsiteY17754" fmla="*/ 4609158 h 6857957"/>
              <a:gd name="connsiteX17755" fmla="*/ 227111 w 4826000"/>
              <a:gd name="connsiteY17755" fmla="*/ 4613258 h 6857957"/>
              <a:gd name="connsiteX17756" fmla="*/ 226155 w 4826000"/>
              <a:gd name="connsiteY17756" fmla="*/ 4617357 h 6857957"/>
              <a:gd name="connsiteX17757" fmla="*/ 225836 w 4826000"/>
              <a:gd name="connsiteY17757" fmla="*/ 4619565 h 6857957"/>
              <a:gd name="connsiteX17758" fmla="*/ 225836 w 4826000"/>
              <a:gd name="connsiteY17758" fmla="*/ 4621772 h 6857957"/>
              <a:gd name="connsiteX17759" fmla="*/ 226155 w 4826000"/>
              <a:gd name="connsiteY17759" fmla="*/ 4623664 h 6857957"/>
              <a:gd name="connsiteX17760" fmla="*/ 226474 w 4826000"/>
              <a:gd name="connsiteY17760" fmla="*/ 4625871 h 6857957"/>
              <a:gd name="connsiteX17761" fmla="*/ 227430 w 4826000"/>
              <a:gd name="connsiteY17761" fmla="*/ 4628079 h 6857957"/>
              <a:gd name="connsiteX17762" fmla="*/ 228704 w 4826000"/>
              <a:gd name="connsiteY17762" fmla="*/ 4630286 h 6857957"/>
              <a:gd name="connsiteX17763" fmla="*/ 233803 w 4826000"/>
              <a:gd name="connsiteY17763" fmla="*/ 4630286 h 6857957"/>
              <a:gd name="connsiteX17764" fmla="*/ 237308 w 4826000"/>
              <a:gd name="connsiteY17764" fmla="*/ 4629656 h 6857957"/>
              <a:gd name="connsiteX17765" fmla="*/ 238901 w 4826000"/>
              <a:gd name="connsiteY17765" fmla="*/ 4629025 h 6857957"/>
              <a:gd name="connsiteX17766" fmla="*/ 239857 w 4826000"/>
              <a:gd name="connsiteY17766" fmla="*/ 4628710 h 6857957"/>
              <a:gd name="connsiteX17767" fmla="*/ 240813 w 4826000"/>
              <a:gd name="connsiteY17767" fmla="*/ 4628079 h 6857957"/>
              <a:gd name="connsiteX17768" fmla="*/ 241132 w 4826000"/>
              <a:gd name="connsiteY17768" fmla="*/ 4626817 h 6857957"/>
              <a:gd name="connsiteX17769" fmla="*/ 242407 w 4826000"/>
              <a:gd name="connsiteY17769" fmla="*/ 4639116 h 6857957"/>
              <a:gd name="connsiteX17770" fmla="*/ 244000 w 4826000"/>
              <a:gd name="connsiteY17770" fmla="*/ 4653306 h 6857957"/>
              <a:gd name="connsiteX17771" fmla="*/ 244956 w 4826000"/>
              <a:gd name="connsiteY17771" fmla="*/ 4660875 h 6857957"/>
              <a:gd name="connsiteX17772" fmla="*/ 246549 w 4826000"/>
              <a:gd name="connsiteY17772" fmla="*/ 4668758 h 6857957"/>
              <a:gd name="connsiteX17773" fmla="*/ 248461 w 4826000"/>
              <a:gd name="connsiteY17773" fmla="*/ 4676642 h 6857957"/>
              <a:gd name="connsiteX17774" fmla="*/ 250373 w 4826000"/>
              <a:gd name="connsiteY17774" fmla="*/ 4684210 h 6857957"/>
              <a:gd name="connsiteX17775" fmla="*/ 252285 w 4826000"/>
              <a:gd name="connsiteY17775" fmla="*/ 4683895 h 6857957"/>
              <a:gd name="connsiteX17776" fmla="*/ 253879 w 4826000"/>
              <a:gd name="connsiteY17776" fmla="*/ 4683264 h 6857957"/>
              <a:gd name="connsiteX17777" fmla="*/ 254834 w 4826000"/>
              <a:gd name="connsiteY17777" fmla="*/ 4682949 h 6857957"/>
              <a:gd name="connsiteX17778" fmla="*/ 255153 w 4826000"/>
              <a:gd name="connsiteY17778" fmla="*/ 4682003 h 6857957"/>
              <a:gd name="connsiteX17779" fmla="*/ 255790 w 4826000"/>
              <a:gd name="connsiteY17779" fmla="*/ 4680426 h 6857957"/>
              <a:gd name="connsiteX17780" fmla="*/ 256109 w 4826000"/>
              <a:gd name="connsiteY17780" fmla="*/ 4678534 h 6857957"/>
              <a:gd name="connsiteX17781" fmla="*/ 258977 w 4826000"/>
              <a:gd name="connsiteY17781" fmla="*/ 4686733 h 6857957"/>
              <a:gd name="connsiteX17782" fmla="*/ 261526 w 4826000"/>
              <a:gd name="connsiteY17782" fmla="*/ 4695247 h 6857957"/>
              <a:gd name="connsiteX17783" fmla="*/ 263757 w 4826000"/>
              <a:gd name="connsiteY17783" fmla="*/ 4704077 h 6857957"/>
              <a:gd name="connsiteX17784" fmla="*/ 266625 w 4826000"/>
              <a:gd name="connsiteY17784" fmla="*/ 4713222 h 6857957"/>
              <a:gd name="connsiteX17785" fmla="*/ 270130 w 4826000"/>
              <a:gd name="connsiteY17785" fmla="*/ 4722998 h 6857957"/>
              <a:gd name="connsiteX17786" fmla="*/ 272042 w 4826000"/>
              <a:gd name="connsiteY17786" fmla="*/ 4727728 h 6857957"/>
              <a:gd name="connsiteX17787" fmla="*/ 274273 w 4826000"/>
              <a:gd name="connsiteY17787" fmla="*/ 4732458 h 6857957"/>
              <a:gd name="connsiteX17788" fmla="*/ 277141 w 4826000"/>
              <a:gd name="connsiteY17788" fmla="*/ 4737188 h 6857957"/>
              <a:gd name="connsiteX17789" fmla="*/ 280009 w 4826000"/>
              <a:gd name="connsiteY17789" fmla="*/ 4741918 h 6857957"/>
              <a:gd name="connsiteX17790" fmla="*/ 283514 w 4826000"/>
              <a:gd name="connsiteY17790" fmla="*/ 4746648 h 6857957"/>
              <a:gd name="connsiteX17791" fmla="*/ 287338 w 4826000"/>
              <a:gd name="connsiteY17791" fmla="*/ 4751063 h 6857957"/>
              <a:gd name="connsiteX17792" fmla="*/ 281283 w 4826000"/>
              <a:gd name="connsiteY17792" fmla="*/ 4747910 h 6857957"/>
              <a:gd name="connsiteX17793" fmla="*/ 275229 w 4826000"/>
              <a:gd name="connsiteY17793" fmla="*/ 4745387 h 6857957"/>
              <a:gd name="connsiteX17794" fmla="*/ 269174 w 4826000"/>
              <a:gd name="connsiteY17794" fmla="*/ 4743495 h 6857957"/>
              <a:gd name="connsiteX17795" fmla="*/ 262801 w 4826000"/>
              <a:gd name="connsiteY17795" fmla="*/ 4742234 h 6857957"/>
              <a:gd name="connsiteX17796" fmla="*/ 256746 w 4826000"/>
              <a:gd name="connsiteY17796" fmla="*/ 4741603 h 6857957"/>
              <a:gd name="connsiteX17797" fmla="*/ 250692 w 4826000"/>
              <a:gd name="connsiteY17797" fmla="*/ 4741288 h 6857957"/>
              <a:gd name="connsiteX17798" fmla="*/ 244637 w 4826000"/>
              <a:gd name="connsiteY17798" fmla="*/ 4741603 h 6857957"/>
              <a:gd name="connsiteX17799" fmla="*/ 238901 w 4826000"/>
              <a:gd name="connsiteY17799" fmla="*/ 4742234 h 6857957"/>
              <a:gd name="connsiteX17800" fmla="*/ 233484 w 4826000"/>
              <a:gd name="connsiteY17800" fmla="*/ 4743495 h 6857957"/>
              <a:gd name="connsiteX17801" fmla="*/ 227748 w 4826000"/>
              <a:gd name="connsiteY17801" fmla="*/ 4745072 h 6857957"/>
              <a:gd name="connsiteX17802" fmla="*/ 222650 w 4826000"/>
              <a:gd name="connsiteY17802" fmla="*/ 4746648 h 6857957"/>
              <a:gd name="connsiteX17803" fmla="*/ 218189 w 4826000"/>
              <a:gd name="connsiteY17803" fmla="*/ 4748225 h 6857957"/>
              <a:gd name="connsiteX17804" fmla="*/ 213727 w 4826000"/>
              <a:gd name="connsiteY17804" fmla="*/ 4750117 h 6857957"/>
              <a:gd name="connsiteX17805" fmla="*/ 209903 w 4826000"/>
              <a:gd name="connsiteY17805" fmla="*/ 4752325 h 6857957"/>
              <a:gd name="connsiteX17806" fmla="*/ 206079 w 4826000"/>
              <a:gd name="connsiteY17806" fmla="*/ 4754217 h 6857957"/>
              <a:gd name="connsiteX17807" fmla="*/ 203211 w 4826000"/>
              <a:gd name="connsiteY17807" fmla="*/ 4756109 h 6857957"/>
              <a:gd name="connsiteX17808" fmla="*/ 208629 w 4826000"/>
              <a:gd name="connsiteY17808" fmla="*/ 4750433 h 6857957"/>
              <a:gd name="connsiteX17809" fmla="*/ 211178 w 4826000"/>
              <a:gd name="connsiteY17809" fmla="*/ 4747279 h 6857957"/>
              <a:gd name="connsiteX17810" fmla="*/ 213727 w 4826000"/>
              <a:gd name="connsiteY17810" fmla="*/ 4743495 h 6857957"/>
              <a:gd name="connsiteX17811" fmla="*/ 216277 w 4826000"/>
              <a:gd name="connsiteY17811" fmla="*/ 4739711 h 6857957"/>
              <a:gd name="connsiteX17812" fmla="*/ 218507 w 4826000"/>
              <a:gd name="connsiteY17812" fmla="*/ 4735611 h 6857957"/>
              <a:gd name="connsiteX17813" fmla="*/ 220100 w 4826000"/>
              <a:gd name="connsiteY17813" fmla="*/ 4731512 h 6857957"/>
              <a:gd name="connsiteX17814" fmla="*/ 221375 w 4826000"/>
              <a:gd name="connsiteY17814" fmla="*/ 4727097 h 6857957"/>
              <a:gd name="connsiteX17815" fmla="*/ 221694 w 4826000"/>
              <a:gd name="connsiteY17815" fmla="*/ 4722998 h 6857957"/>
              <a:gd name="connsiteX17816" fmla="*/ 221694 w 4826000"/>
              <a:gd name="connsiteY17816" fmla="*/ 4718898 h 6857957"/>
              <a:gd name="connsiteX17817" fmla="*/ 221375 w 4826000"/>
              <a:gd name="connsiteY17817" fmla="*/ 4716691 h 6857957"/>
              <a:gd name="connsiteX17818" fmla="*/ 220738 w 4826000"/>
              <a:gd name="connsiteY17818" fmla="*/ 4714483 h 6857957"/>
              <a:gd name="connsiteX17819" fmla="*/ 220100 w 4826000"/>
              <a:gd name="connsiteY17819" fmla="*/ 4712591 h 6857957"/>
              <a:gd name="connsiteX17820" fmla="*/ 219145 w 4826000"/>
              <a:gd name="connsiteY17820" fmla="*/ 4710699 h 6857957"/>
              <a:gd name="connsiteX17821" fmla="*/ 217870 w 4826000"/>
              <a:gd name="connsiteY17821" fmla="*/ 4708807 h 6857957"/>
              <a:gd name="connsiteX17822" fmla="*/ 216277 w 4826000"/>
              <a:gd name="connsiteY17822" fmla="*/ 4706600 h 6857957"/>
              <a:gd name="connsiteX17823" fmla="*/ 214365 w 4826000"/>
              <a:gd name="connsiteY17823" fmla="*/ 4704708 h 6857957"/>
              <a:gd name="connsiteX17824" fmla="*/ 212134 w 4826000"/>
              <a:gd name="connsiteY17824" fmla="*/ 4703131 h 6857957"/>
              <a:gd name="connsiteX17825" fmla="*/ 209585 w 4826000"/>
              <a:gd name="connsiteY17825" fmla="*/ 4701239 h 6857957"/>
              <a:gd name="connsiteX17826" fmla="*/ 206717 w 4826000"/>
              <a:gd name="connsiteY17826" fmla="*/ 4699347 h 6857957"/>
              <a:gd name="connsiteX17827" fmla="*/ 203849 w 4826000"/>
              <a:gd name="connsiteY17827" fmla="*/ 4697770 h 6857957"/>
              <a:gd name="connsiteX17828" fmla="*/ 200025 w 4826000"/>
              <a:gd name="connsiteY17828" fmla="*/ 4696509 h 6857957"/>
              <a:gd name="connsiteX17829" fmla="*/ 202893 w 4826000"/>
              <a:gd name="connsiteY17829" fmla="*/ 4693986 h 6857957"/>
              <a:gd name="connsiteX17830" fmla="*/ 205123 w 4826000"/>
              <a:gd name="connsiteY17830" fmla="*/ 4691148 h 6857957"/>
              <a:gd name="connsiteX17831" fmla="*/ 207035 w 4826000"/>
              <a:gd name="connsiteY17831" fmla="*/ 4688310 h 6857957"/>
              <a:gd name="connsiteX17832" fmla="*/ 209266 w 4826000"/>
              <a:gd name="connsiteY17832" fmla="*/ 4685472 h 6857957"/>
              <a:gd name="connsiteX17833" fmla="*/ 210541 w 4826000"/>
              <a:gd name="connsiteY17833" fmla="*/ 4682949 h 6857957"/>
              <a:gd name="connsiteX17834" fmla="*/ 211497 w 4826000"/>
              <a:gd name="connsiteY17834" fmla="*/ 4680111 h 6857957"/>
              <a:gd name="connsiteX17835" fmla="*/ 212453 w 4826000"/>
              <a:gd name="connsiteY17835" fmla="*/ 4677273 h 6857957"/>
              <a:gd name="connsiteX17836" fmla="*/ 213090 w 4826000"/>
              <a:gd name="connsiteY17836" fmla="*/ 4674434 h 6857957"/>
              <a:gd name="connsiteX17837" fmla="*/ 213409 w 4826000"/>
              <a:gd name="connsiteY17837" fmla="*/ 4671912 h 6857957"/>
              <a:gd name="connsiteX17838" fmla="*/ 213409 w 4826000"/>
              <a:gd name="connsiteY17838" fmla="*/ 4668758 h 6857957"/>
              <a:gd name="connsiteX17839" fmla="*/ 213409 w 4826000"/>
              <a:gd name="connsiteY17839" fmla="*/ 4663082 h 6857957"/>
              <a:gd name="connsiteX17840" fmla="*/ 212771 w 4826000"/>
              <a:gd name="connsiteY17840" fmla="*/ 4657721 h 6857957"/>
              <a:gd name="connsiteX17841" fmla="*/ 211497 w 4826000"/>
              <a:gd name="connsiteY17841" fmla="*/ 4652045 h 6857957"/>
              <a:gd name="connsiteX17842" fmla="*/ 208629 w 4826000"/>
              <a:gd name="connsiteY17842" fmla="*/ 4640377 h 6857957"/>
              <a:gd name="connsiteX17843" fmla="*/ 207035 w 4826000"/>
              <a:gd name="connsiteY17843" fmla="*/ 4635016 h 6857957"/>
              <a:gd name="connsiteX17844" fmla="*/ 205761 w 4826000"/>
              <a:gd name="connsiteY17844" fmla="*/ 4629656 h 6857957"/>
              <a:gd name="connsiteX17845" fmla="*/ 204805 w 4826000"/>
              <a:gd name="connsiteY17845" fmla="*/ 4624295 h 6857957"/>
              <a:gd name="connsiteX17846" fmla="*/ 204486 w 4826000"/>
              <a:gd name="connsiteY17846" fmla="*/ 4618934 h 6857957"/>
              <a:gd name="connsiteX17847" fmla="*/ 204486 w 4826000"/>
              <a:gd name="connsiteY17847" fmla="*/ 4613888 h 6857957"/>
              <a:gd name="connsiteX17848" fmla="*/ 205123 w 4826000"/>
              <a:gd name="connsiteY17848" fmla="*/ 4611366 h 6857957"/>
              <a:gd name="connsiteX17849" fmla="*/ 205442 w 4826000"/>
              <a:gd name="connsiteY17849" fmla="*/ 4608843 h 6857957"/>
              <a:gd name="connsiteX17850" fmla="*/ 211815 w 4826000"/>
              <a:gd name="connsiteY17850" fmla="*/ 4607897 h 6857957"/>
              <a:gd name="connsiteX17851" fmla="*/ 216595 w 4826000"/>
              <a:gd name="connsiteY17851" fmla="*/ 4606635 h 6857957"/>
              <a:gd name="connsiteX17852" fmla="*/ 218189 w 4826000"/>
              <a:gd name="connsiteY17852" fmla="*/ 4606005 h 6857957"/>
              <a:gd name="connsiteX17853" fmla="*/ 219782 w 4826000"/>
              <a:gd name="connsiteY17853" fmla="*/ 4605059 h 6857957"/>
              <a:gd name="connsiteX17854" fmla="*/ 220738 w 4826000"/>
              <a:gd name="connsiteY17854" fmla="*/ 4604113 h 6857957"/>
              <a:gd name="connsiteX17855" fmla="*/ 221694 w 4826000"/>
              <a:gd name="connsiteY17855" fmla="*/ 4603167 h 6857957"/>
              <a:gd name="connsiteX17856" fmla="*/ 222331 w 4826000"/>
              <a:gd name="connsiteY17856" fmla="*/ 4602221 h 6857957"/>
              <a:gd name="connsiteX17857" fmla="*/ 222968 w 4826000"/>
              <a:gd name="connsiteY17857" fmla="*/ 4600959 h 6857957"/>
              <a:gd name="connsiteX17858" fmla="*/ 223606 w 4826000"/>
              <a:gd name="connsiteY17858" fmla="*/ 4598752 h 6857957"/>
              <a:gd name="connsiteX17859" fmla="*/ 222968 w 4826000"/>
              <a:gd name="connsiteY17859" fmla="*/ 4595914 h 6857957"/>
              <a:gd name="connsiteX17860" fmla="*/ 222650 w 4826000"/>
              <a:gd name="connsiteY17860" fmla="*/ 4593391 h 6857957"/>
              <a:gd name="connsiteX17861" fmla="*/ 221056 w 4826000"/>
              <a:gd name="connsiteY17861" fmla="*/ 4587715 h 6857957"/>
              <a:gd name="connsiteX17862" fmla="*/ 220419 w 4826000"/>
              <a:gd name="connsiteY17862" fmla="*/ 4584877 h 6857957"/>
              <a:gd name="connsiteX17863" fmla="*/ 220100 w 4826000"/>
              <a:gd name="connsiteY17863" fmla="*/ 4581723 h 6857957"/>
              <a:gd name="connsiteX17864" fmla="*/ 220100 w 4826000"/>
              <a:gd name="connsiteY17864" fmla="*/ 4578885 h 6857957"/>
              <a:gd name="connsiteX17865" fmla="*/ 220419 w 4826000"/>
              <a:gd name="connsiteY17865" fmla="*/ 4577308 h 6857957"/>
              <a:gd name="connsiteX17866" fmla="*/ 221056 w 4826000"/>
              <a:gd name="connsiteY17866" fmla="*/ 4575732 h 6857957"/>
              <a:gd name="connsiteX17867" fmla="*/ 221694 w 4826000"/>
              <a:gd name="connsiteY17867" fmla="*/ 4574155 h 6857957"/>
              <a:gd name="connsiteX17868" fmla="*/ 222650 w 4826000"/>
              <a:gd name="connsiteY17868" fmla="*/ 4572894 h 6857957"/>
              <a:gd name="connsiteX17869" fmla="*/ 223924 w 4826000"/>
              <a:gd name="connsiteY17869" fmla="*/ 4571632 h 6857957"/>
              <a:gd name="connsiteX17870" fmla="*/ 4011395 w 4826000"/>
              <a:gd name="connsiteY17870" fmla="*/ 4568783 h 6857957"/>
              <a:gd name="connsiteX17871" fmla="*/ 4014196 w 4826000"/>
              <a:gd name="connsiteY17871" fmla="*/ 4569431 h 6857957"/>
              <a:gd name="connsiteX17872" fmla="*/ 4016375 w 4826000"/>
              <a:gd name="connsiteY17872" fmla="*/ 4570403 h 6857957"/>
              <a:gd name="connsiteX17873" fmla="*/ 4017309 w 4826000"/>
              <a:gd name="connsiteY17873" fmla="*/ 4571375 h 6857957"/>
              <a:gd name="connsiteX17874" fmla="*/ 4018243 w 4826000"/>
              <a:gd name="connsiteY17874" fmla="*/ 4572994 h 6857957"/>
              <a:gd name="connsiteX17875" fmla="*/ 4018554 w 4826000"/>
              <a:gd name="connsiteY17875" fmla="*/ 4574614 h 6857957"/>
              <a:gd name="connsiteX17876" fmla="*/ 4018865 w 4826000"/>
              <a:gd name="connsiteY17876" fmla="*/ 4576558 h 6857957"/>
              <a:gd name="connsiteX17877" fmla="*/ 4018865 w 4826000"/>
              <a:gd name="connsiteY17877" fmla="*/ 4578178 h 6857957"/>
              <a:gd name="connsiteX17878" fmla="*/ 4019488 w 4826000"/>
              <a:gd name="connsiteY17878" fmla="*/ 4579798 h 6857957"/>
              <a:gd name="connsiteX17879" fmla="*/ 4032250 w 4826000"/>
              <a:gd name="connsiteY17879" fmla="*/ 4579474 h 6857957"/>
              <a:gd name="connsiteX17880" fmla="*/ 4031628 w 4826000"/>
              <a:gd name="connsiteY17880" fmla="*/ 4580770 h 6857957"/>
              <a:gd name="connsiteX17881" fmla="*/ 4030694 w 4826000"/>
              <a:gd name="connsiteY17881" fmla="*/ 4582066 h 6857957"/>
              <a:gd name="connsiteX17882" fmla="*/ 4029449 w 4826000"/>
              <a:gd name="connsiteY17882" fmla="*/ 4582714 h 6857957"/>
              <a:gd name="connsiteX17883" fmla="*/ 4028204 w 4826000"/>
              <a:gd name="connsiteY17883" fmla="*/ 4584010 h 6857957"/>
              <a:gd name="connsiteX17884" fmla="*/ 4026647 w 4826000"/>
              <a:gd name="connsiteY17884" fmla="*/ 4584334 h 6857957"/>
              <a:gd name="connsiteX17885" fmla="*/ 4025091 w 4826000"/>
              <a:gd name="connsiteY17885" fmla="*/ 4584658 h 6857957"/>
              <a:gd name="connsiteX17886" fmla="*/ 4021044 w 4826000"/>
              <a:gd name="connsiteY17886" fmla="*/ 4584658 h 6857957"/>
              <a:gd name="connsiteX17887" fmla="*/ 4016687 w 4826000"/>
              <a:gd name="connsiteY17887" fmla="*/ 4584334 h 6857957"/>
              <a:gd name="connsiteX17888" fmla="*/ 4011706 w 4826000"/>
              <a:gd name="connsiteY17888" fmla="*/ 4584010 h 6857957"/>
              <a:gd name="connsiteX17889" fmla="*/ 4006414 w 4826000"/>
              <a:gd name="connsiteY17889" fmla="*/ 4583038 h 6857957"/>
              <a:gd name="connsiteX17890" fmla="*/ 4001123 w 4826000"/>
              <a:gd name="connsiteY17890" fmla="*/ 4582714 h 6857957"/>
              <a:gd name="connsiteX17891" fmla="*/ 4000500 w 4826000"/>
              <a:gd name="connsiteY17891" fmla="*/ 4581742 h 6857957"/>
              <a:gd name="connsiteX17892" fmla="*/ 4000500 w 4826000"/>
              <a:gd name="connsiteY17892" fmla="*/ 4580446 h 6857957"/>
              <a:gd name="connsiteX17893" fmla="*/ 4001123 w 4826000"/>
              <a:gd name="connsiteY17893" fmla="*/ 4579474 h 6857957"/>
              <a:gd name="connsiteX17894" fmla="*/ 4001434 w 4826000"/>
              <a:gd name="connsiteY17894" fmla="*/ 4578826 h 6857957"/>
              <a:gd name="connsiteX17895" fmla="*/ 4002990 w 4826000"/>
              <a:gd name="connsiteY17895" fmla="*/ 4576882 h 6857957"/>
              <a:gd name="connsiteX17896" fmla="*/ 4004547 w 4826000"/>
              <a:gd name="connsiteY17896" fmla="*/ 4575262 h 6857957"/>
              <a:gd name="connsiteX17897" fmla="*/ 4008905 w 4826000"/>
              <a:gd name="connsiteY17897" fmla="*/ 4572347 h 6857957"/>
              <a:gd name="connsiteX17898" fmla="*/ 4010461 w 4826000"/>
              <a:gd name="connsiteY17898" fmla="*/ 4570727 h 6857957"/>
              <a:gd name="connsiteX17899" fmla="*/ 4300538 w 4826000"/>
              <a:gd name="connsiteY17899" fmla="*/ 4544971 h 6857957"/>
              <a:gd name="connsiteX17900" fmla="*/ 4302444 w 4826000"/>
              <a:gd name="connsiteY17900" fmla="*/ 4550668 h 6857957"/>
              <a:gd name="connsiteX17901" fmla="*/ 4304666 w 4826000"/>
              <a:gd name="connsiteY17901" fmla="*/ 4557631 h 6857957"/>
              <a:gd name="connsiteX17902" fmla="*/ 4310699 w 4826000"/>
              <a:gd name="connsiteY17902" fmla="*/ 4574088 h 6857957"/>
              <a:gd name="connsiteX17903" fmla="*/ 4324351 w 4826000"/>
              <a:gd name="connsiteY17903" fmla="*/ 4609853 h 6857957"/>
              <a:gd name="connsiteX17904" fmla="*/ 4320541 w 4826000"/>
              <a:gd name="connsiteY17904" fmla="*/ 4610802 h 6857957"/>
              <a:gd name="connsiteX17905" fmla="*/ 4318319 w 4826000"/>
              <a:gd name="connsiteY17905" fmla="*/ 4611752 h 6857957"/>
              <a:gd name="connsiteX17906" fmla="*/ 4317049 w 4826000"/>
              <a:gd name="connsiteY17906" fmla="*/ 4613334 h 6857957"/>
              <a:gd name="connsiteX17907" fmla="*/ 4316414 w 4826000"/>
              <a:gd name="connsiteY17907" fmla="*/ 4614284 h 6857957"/>
              <a:gd name="connsiteX17908" fmla="*/ 4314826 w 4826000"/>
              <a:gd name="connsiteY17908" fmla="*/ 4614917 h 6857957"/>
              <a:gd name="connsiteX17909" fmla="*/ 4313239 w 4826000"/>
              <a:gd name="connsiteY17909" fmla="*/ 4614917 h 6857957"/>
              <a:gd name="connsiteX17910" fmla="*/ 4310064 w 4826000"/>
              <a:gd name="connsiteY17910" fmla="*/ 4614600 h 6857957"/>
              <a:gd name="connsiteX17911" fmla="*/ 4304984 w 4826000"/>
              <a:gd name="connsiteY17911" fmla="*/ 4613334 h 6857957"/>
              <a:gd name="connsiteX17912" fmla="*/ 4304666 w 4826000"/>
              <a:gd name="connsiteY17912" fmla="*/ 4614600 h 6857957"/>
              <a:gd name="connsiteX17913" fmla="*/ 4304349 w 4826000"/>
              <a:gd name="connsiteY17913" fmla="*/ 4616183 h 6857957"/>
              <a:gd name="connsiteX17914" fmla="*/ 4304349 w 4826000"/>
              <a:gd name="connsiteY17914" fmla="*/ 4619031 h 6857957"/>
              <a:gd name="connsiteX17915" fmla="*/ 4304984 w 4826000"/>
              <a:gd name="connsiteY17915" fmla="*/ 4622512 h 6857957"/>
              <a:gd name="connsiteX17916" fmla="*/ 4306254 w 4826000"/>
              <a:gd name="connsiteY17916" fmla="*/ 4625361 h 6857957"/>
              <a:gd name="connsiteX17917" fmla="*/ 4309429 w 4826000"/>
              <a:gd name="connsiteY17917" fmla="*/ 4631374 h 6857957"/>
              <a:gd name="connsiteX17918" fmla="*/ 4311651 w 4826000"/>
              <a:gd name="connsiteY17918" fmla="*/ 4637071 h 6857957"/>
              <a:gd name="connsiteX17919" fmla="*/ 4312286 w 4826000"/>
              <a:gd name="connsiteY17919" fmla="*/ 4639287 h 6857957"/>
              <a:gd name="connsiteX17920" fmla="*/ 4312604 w 4826000"/>
              <a:gd name="connsiteY17920" fmla="*/ 4641186 h 6857957"/>
              <a:gd name="connsiteX17921" fmla="*/ 4312286 w 4826000"/>
              <a:gd name="connsiteY17921" fmla="*/ 4642135 h 6857957"/>
              <a:gd name="connsiteX17922" fmla="*/ 4311969 w 4826000"/>
              <a:gd name="connsiteY17922" fmla="*/ 4643085 h 6857957"/>
              <a:gd name="connsiteX17923" fmla="*/ 4311334 w 4826000"/>
              <a:gd name="connsiteY17923" fmla="*/ 4643718 h 6857957"/>
              <a:gd name="connsiteX17924" fmla="*/ 4310381 w 4826000"/>
              <a:gd name="connsiteY17924" fmla="*/ 4644034 h 6857957"/>
              <a:gd name="connsiteX17925" fmla="*/ 4309111 w 4826000"/>
              <a:gd name="connsiteY17925" fmla="*/ 4644667 h 6857957"/>
              <a:gd name="connsiteX17926" fmla="*/ 4307206 w 4826000"/>
              <a:gd name="connsiteY17926" fmla="*/ 4644984 h 6857957"/>
              <a:gd name="connsiteX17927" fmla="*/ 4303396 w 4826000"/>
              <a:gd name="connsiteY17927" fmla="*/ 4644984 h 6857957"/>
              <a:gd name="connsiteX17928" fmla="*/ 4297681 w 4826000"/>
              <a:gd name="connsiteY17928" fmla="*/ 4644667 h 6857957"/>
              <a:gd name="connsiteX17929" fmla="*/ 4290378 w 4826000"/>
              <a:gd name="connsiteY17929" fmla="*/ 4643401 h 6857957"/>
              <a:gd name="connsiteX17930" fmla="*/ 4293553 w 4826000"/>
              <a:gd name="connsiteY17930" fmla="*/ 4642768 h 6857957"/>
              <a:gd name="connsiteX17931" fmla="*/ 4296411 w 4826000"/>
              <a:gd name="connsiteY17931" fmla="*/ 4641502 h 6857957"/>
              <a:gd name="connsiteX17932" fmla="*/ 4297998 w 4826000"/>
              <a:gd name="connsiteY17932" fmla="*/ 4640553 h 6857957"/>
              <a:gd name="connsiteX17933" fmla="*/ 4299586 w 4826000"/>
              <a:gd name="connsiteY17933" fmla="*/ 4639920 h 6857957"/>
              <a:gd name="connsiteX17934" fmla="*/ 4300221 w 4826000"/>
              <a:gd name="connsiteY17934" fmla="*/ 4638970 h 6857957"/>
              <a:gd name="connsiteX17935" fmla="*/ 4300538 w 4826000"/>
              <a:gd name="connsiteY17935" fmla="*/ 4638021 h 6857957"/>
              <a:gd name="connsiteX17936" fmla="*/ 4300221 w 4826000"/>
              <a:gd name="connsiteY17936" fmla="*/ 4637071 h 6857957"/>
              <a:gd name="connsiteX17937" fmla="*/ 4299586 w 4826000"/>
              <a:gd name="connsiteY17937" fmla="*/ 4636122 h 6857957"/>
              <a:gd name="connsiteX17938" fmla="*/ 4298633 w 4826000"/>
              <a:gd name="connsiteY17938" fmla="*/ 4635172 h 6857957"/>
              <a:gd name="connsiteX17939" fmla="*/ 4297363 w 4826000"/>
              <a:gd name="connsiteY17939" fmla="*/ 4633906 h 6857957"/>
              <a:gd name="connsiteX17940" fmla="*/ 4293236 w 4826000"/>
              <a:gd name="connsiteY17940" fmla="*/ 4632324 h 6857957"/>
              <a:gd name="connsiteX17941" fmla="*/ 4288156 w 4826000"/>
              <a:gd name="connsiteY17941" fmla="*/ 4631058 h 6857957"/>
              <a:gd name="connsiteX17942" fmla="*/ 4281806 w 4826000"/>
              <a:gd name="connsiteY17942" fmla="*/ 4630108 h 6857957"/>
              <a:gd name="connsiteX17943" fmla="*/ 4283393 w 4826000"/>
              <a:gd name="connsiteY17943" fmla="*/ 4628209 h 6857957"/>
              <a:gd name="connsiteX17944" fmla="*/ 4284981 w 4826000"/>
              <a:gd name="connsiteY17944" fmla="*/ 4626310 h 6857957"/>
              <a:gd name="connsiteX17945" fmla="*/ 4288791 w 4826000"/>
              <a:gd name="connsiteY17945" fmla="*/ 4623145 h 6857957"/>
              <a:gd name="connsiteX17946" fmla="*/ 4292283 w 4826000"/>
              <a:gd name="connsiteY17946" fmla="*/ 4619981 h 6857957"/>
              <a:gd name="connsiteX17947" fmla="*/ 4293553 w 4826000"/>
              <a:gd name="connsiteY17947" fmla="*/ 4618715 h 6857957"/>
              <a:gd name="connsiteX17948" fmla="*/ 4294823 w 4826000"/>
              <a:gd name="connsiteY17948" fmla="*/ 4617449 h 6857957"/>
              <a:gd name="connsiteX17949" fmla="*/ 4295458 w 4826000"/>
              <a:gd name="connsiteY17949" fmla="*/ 4616183 h 6857957"/>
              <a:gd name="connsiteX17950" fmla="*/ 4295458 w 4826000"/>
              <a:gd name="connsiteY17950" fmla="*/ 4615233 h 6857957"/>
              <a:gd name="connsiteX17951" fmla="*/ 4294823 w 4826000"/>
              <a:gd name="connsiteY17951" fmla="*/ 4613967 h 6857957"/>
              <a:gd name="connsiteX17952" fmla="*/ 4293236 w 4826000"/>
              <a:gd name="connsiteY17952" fmla="*/ 4612701 h 6857957"/>
              <a:gd name="connsiteX17953" fmla="*/ 4291013 w 4826000"/>
              <a:gd name="connsiteY17953" fmla="*/ 4611435 h 6857957"/>
              <a:gd name="connsiteX17954" fmla="*/ 4287838 w 4826000"/>
              <a:gd name="connsiteY17954" fmla="*/ 4610486 h 6857957"/>
              <a:gd name="connsiteX17955" fmla="*/ 4283711 w 4826000"/>
              <a:gd name="connsiteY17955" fmla="*/ 4609536 h 6857957"/>
              <a:gd name="connsiteX17956" fmla="*/ 4278313 w 4826000"/>
              <a:gd name="connsiteY17956" fmla="*/ 4608270 h 6857957"/>
              <a:gd name="connsiteX17957" fmla="*/ 4278631 w 4826000"/>
              <a:gd name="connsiteY17957" fmla="*/ 4607321 h 6857957"/>
              <a:gd name="connsiteX17958" fmla="*/ 4279583 w 4826000"/>
              <a:gd name="connsiteY17958" fmla="*/ 4607004 h 6857957"/>
              <a:gd name="connsiteX17959" fmla="*/ 4280853 w 4826000"/>
              <a:gd name="connsiteY17959" fmla="*/ 4606688 h 6857957"/>
              <a:gd name="connsiteX17960" fmla="*/ 4281806 w 4826000"/>
              <a:gd name="connsiteY17960" fmla="*/ 4606688 h 6857957"/>
              <a:gd name="connsiteX17961" fmla="*/ 4282758 w 4826000"/>
              <a:gd name="connsiteY17961" fmla="*/ 4606688 h 6857957"/>
              <a:gd name="connsiteX17962" fmla="*/ 4283711 w 4826000"/>
              <a:gd name="connsiteY17962" fmla="*/ 4607321 h 6857957"/>
              <a:gd name="connsiteX17963" fmla="*/ 4284346 w 4826000"/>
              <a:gd name="connsiteY17963" fmla="*/ 4607637 h 6857957"/>
              <a:gd name="connsiteX17964" fmla="*/ 4284663 w 4826000"/>
              <a:gd name="connsiteY17964" fmla="*/ 4608270 h 6857957"/>
              <a:gd name="connsiteX17965" fmla="*/ 4289426 w 4826000"/>
              <a:gd name="connsiteY17965" fmla="*/ 4607321 h 6857957"/>
              <a:gd name="connsiteX17966" fmla="*/ 4293236 w 4826000"/>
              <a:gd name="connsiteY17966" fmla="*/ 4606371 h 6857957"/>
              <a:gd name="connsiteX17967" fmla="*/ 4296728 w 4826000"/>
              <a:gd name="connsiteY17967" fmla="*/ 4604789 h 6857957"/>
              <a:gd name="connsiteX17968" fmla="*/ 4299586 w 4826000"/>
              <a:gd name="connsiteY17968" fmla="*/ 4603523 h 6857957"/>
              <a:gd name="connsiteX17969" fmla="*/ 4302126 w 4826000"/>
              <a:gd name="connsiteY17969" fmla="*/ 4601940 h 6857957"/>
              <a:gd name="connsiteX17970" fmla="*/ 4304031 w 4826000"/>
              <a:gd name="connsiteY17970" fmla="*/ 4600674 h 6857957"/>
              <a:gd name="connsiteX17971" fmla="*/ 4305301 w 4826000"/>
              <a:gd name="connsiteY17971" fmla="*/ 4598775 h 6857957"/>
              <a:gd name="connsiteX17972" fmla="*/ 4306254 w 4826000"/>
              <a:gd name="connsiteY17972" fmla="*/ 4596876 h 6857957"/>
              <a:gd name="connsiteX17973" fmla="*/ 4306889 w 4826000"/>
              <a:gd name="connsiteY17973" fmla="*/ 4594977 h 6857957"/>
              <a:gd name="connsiteX17974" fmla="*/ 4307206 w 4826000"/>
              <a:gd name="connsiteY17974" fmla="*/ 4593395 h 6857957"/>
              <a:gd name="connsiteX17975" fmla="*/ 4307206 w 4826000"/>
              <a:gd name="connsiteY17975" fmla="*/ 4591179 h 6857957"/>
              <a:gd name="connsiteX17976" fmla="*/ 4307206 w 4826000"/>
              <a:gd name="connsiteY17976" fmla="*/ 4588964 h 6857957"/>
              <a:gd name="connsiteX17977" fmla="*/ 4305936 w 4826000"/>
              <a:gd name="connsiteY17977" fmla="*/ 4584849 h 6857957"/>
              <a:gd name="connsiteX17978" fmla="*/ 4304349 w 4826000"/>
              <a:gd name="connsiteY17978" fmla="*/ 4580102 h 6857957"/>
              <a:gd name="connsiteX17979" fmla="*/ 4299903 w 4826000"/>
              <a:gd name="connsiteY17979" fmla="*/ 4570923 h 6857957"/>
              <a:gd name="connsiteX17980" fmla="*/ 4297998 w 4826000"/>
              <a:gd name="connsiteY17980" fmla="*/ 4566176 h 6857957"/>
              <a:gd name="connsiteX17981" fmla="*/ 4296411 w 4826000"/>
              <a:gd name="connsiteY17981" fmla="*/ 4561745 h 6857957"/>
              <a:gd name="connsiteX17982" fmla="*/ 4296093 w 4826000"/>
              <a:gd name="connsiteY17982" fmla="*/ 4559213 h 6857957"/>
              <a:gd name="connsiteX17983" fmla="*/ 4295776 w 4826000"/>
              <a:gd name="connsiteY17983" fmla="*/ 4557314 h 6857957"/>
              <a:gd name="connsiteX17984" fmla="*/ 4295776 w 4826000"/>
              <a:gd name="connsiteY17984" fmla="*/ 4555099 h 6857957"/>
              <a:gd name="connsiteX17985" fmla="*/ 4296093 w 4826000"/>
              <a:gd name="connsiteY17985" fmla="*/ 4552883 h 6857957"/>
              <a:gd name="connsiteX17986" fmla="*/ 4296411 w 4826000"/>
              <a:gd name="connsiteY17986" fmla="*/ 4550668 h 6857957"/>
              <a:gd name="connsiteX17987" fmla="*/ 4297363 w 4826000"/>
              <a:gd name="connsiteY17987" fmla="*/ 4548769 h 6857957"/>
              <a:gd name="connsiteX17988" fmla="*/ 4298633 w 4826000"/>
              <a:gd name="connsiteY17988" fmla="*/ 4547186 h 6857957"/>
              <a:gd name="connsiteX17989" fmla="*/ 218123 w 4826000"/>
              <a:gd name="connsiteY17989" fmla="*/ 4521158 h 6857957"/>
              <a:gd name="connsiteX17990" fmla="*/ 224473 w 4826000"/>
              <a:gd name="connsiteY17990" fmla="*/ 4521466 h 6857957"/>
              <a:gd name="connsiteX17991" fmla="*/ 226696 w 4826000"/>
              <a:gd name="connsiteY17991" fmla="*/ 4522083 h 6857957"/>
              <a:gd name="connsiteX17992" fmla="*/ 228601 w 4826000"/>
              <a:gd name="connsiteY17992" fmla="*/ 4522700 h 6857957"/>
              <a:gd name="connsiteX17993" fmla="*/ 229871 w 4826000"/>
              <a:gd name="connsiteY17993" fmla="*/ 4523316 h 6857957"/>
              <a:gd name="connsiteX17994" fmla="*/ 231141 w 4826000"/>
              <a:gd name="connsiteY17994" fmla="*/ 4523933 h 6857957"/>
              <a:gd name="connsiteX17995" fmla="*/ 231776 w 4826000"/>
              <a:gd name="connsiteY17995" fmla="*/ 4525167 h 6857957"/>
              <a:gd name="connsiteX17996" fmla="*/ 232093 w 4826000"/>
              <a:gd name="connsiteY17996" fmla="*/ 4526092 h 6857957"/>
              <a:gd name="connsiteX17997" fmla="*/ 232093 w 4826000"/>
              <a:gd name="connsiteY17997" fmla="*/ 4527017 h 6857957"/>
              <a:gd name="connsiteX17998" fmla="*/ 231776 w 4826000"/>
              <a:gd name="connsiteY17998" fmla="*/ 4527942 h 6857957"/>
              <a:gd name="connsiteX17999" fmla="*/ 230188 w 4826000"/>
              <a:gd name="connsiteY17999" fmla="*/ 4530100 h 6857957"/>
              <a:gd name="connsiteX18000" fmla="*/ 228601 w 4826000"/>
              <a:gd name="connsiteY18000" fmla="*/ 4532567 h 6857957"/>
              <a:gd name="connsiteX18001" fmla="*/ 226696 w 4826000"/>
              <a:gd name="connsiteY18001" fmla="*/ 4534726 h 6857957"/>
              <a:gd name="connsiteX18002" fmla="*/ 225108 w 4826000"/>
              <a:gd name="connsiteY18002" fmla="*/ 4536884 h 6857957"/>
              <a:gd name="connsiteX18003" fmla="*/ 223203 w 4826000"/>
              <a:gd name="connsiteY18003" fmla="*/ 4539043 h 6857957"/>
              <a:gd name="connsiteX18004" fmla="*/ 222568 w 4826000"/>
              <a:gd name="connsiteY18004" fmla="*/ 4540893 h 6857957"/>
              <a:gd name="connsiteX18005" fmla="*/ 222568 w 4826000"/>
              <a:gd name="connsiteY18005" fmla="*/ 4541818 h 6857957"/>
              <a:gd name="connsiteX18006" fmla="*/ 222886 w 4826000"/>
              <a:gd name="connsiteY18006" fmla="*/ 4542435 h 6857957"/>
              <a:gd name="connsiteX18007" fmla="*/ 223838 w 4826000"/>
              <a:gd name="connsiteY18007" fmla="*/ 4543052 h 6857957"/>
              <a:gd name="connsiteX18008" fmla="*/ 224791 w 4826000"/>
              <a:gd name="connsiteY18008" fmla="*/ 4543669 h 6857957"/>
              <a:gd name="connsiteX18009" fmla="*/ 226378 w 4826000"/>
              <a:gd name="connsiteY18009" fmla="*/ 4543977 h 6857957"/>
              <a:gd name="connsiteX18010" fmla="*/ 227966 w 4826000"/>
              <a:gd name="connsiteY18010" fmla="*/ 4544285 h 6857957"/>
              <a:gd name="connsiteX18011" fmla="*/ 233681 w 4826000"/>
              <a:gd name="connsiteY18011" fmla="*/ 4544594 h 6857957"/>
              <a:gd name="connsiteX18012" fmla="*/ 241301 w 4826000"/>
              <a:gd name="connsiteY18012" fmla="*/ 4544285 h 6857957"/>
              <a:gd name="connsiteX18013" fmla="*/ 239713 w 4826000"/>
              <a:gd name="connsiteY18013" fmla="*/ 4545210 h 6857957"/>
              <a:gd name="connsiteX18014" fmla="*/ 238443 w 4826000"/>
              <a:gd name="connsiteY18014" fmla="*/ 4546444 h 6857957"/>
              <a:gd name="connsiteX18015" fmla="*/ 237491 w 4826000"/>
              <a:gd name="connsiteY18015" fmla="*/ 4547369 h 6857957"/>
              <a:gd name="connsiteX18016" fmla="*/ 236856 w 4826000"/>
              <a:gd name="connsiteY18016" fmla="*/ 4548602 h 6857957"/>
              <a:gd name="connsiteX18017" fmla="*/ 236538 w 4826000"/>
              <a:gd name="connsiteY18017" fmla="*/ 4549836 h 6857957"/>
              <a:gd name="connsiteX18018" fmla="*/ 236221 w 4826000"/>
              <a:gd name="connsiteY18018" fmla="*/ 4551069 h 6857957"/>
              <a:gd name="connsiteX18019" fmla="*/ 236221 w 4826000"/>
              <a:gd name="connsiteY18019" fmla="*/ 4554153 h 6857957"/>
              <a:gd name="connsiteX18020" fmla="*/ 236221 w 4826000"/>
              <a:gd name="connsiteY18020" fmla="*/ 4556620 h 6857957"/>
              <a:gd name="connsiteX18021" fmla="*/ 236221 w 4826000"/>
              <a:gd name="connsiteY18021" fmla="*/ 4557853 h 6857957"/>
              <a:gd name="connsiteX18022" fmla="*/ 235586 w 4826000"/>
              <a:gd name="connsiteY18022" fmla="*/ 4559087 h 6857957"/>
              <a:gd name="connsiteX18023" fmla="*/ 235268 w 4826000"/>
              <a:gd name="connsiteY18023" fmla="*/ 4560629 h 6857957"/>
              <a:gd name="connsiteX18024" fmla="*/ 234316 w 4826000"/>
              <a:gd name="connsiteY18024" fmla="*/ 4561554 h 6857957"/>
              <a:gd name="connsiteX18025" fmla="*/ 233046 w 4826000"/>
              <a:gd name="connsiteY18025" fmla="*/ 4562479 h 6857957"/>
              <a:gd name="connsiteX18026" fmla="*/ 231458 w 4826000"/>
              <a:gd name="connsiteY18026" fmla="*/ 4563404 h 6857957"/>
              <a:gd name="connsiteX18027" fmla="*/ 227013 w 4826000"/>
              <a:gd name="connsiteY18027" fmla="*/ 4562171 h 6857957"/>
              <a:gd name="connsiteX18028" fmla="*/ 222886 w 4826000"/>
              <a:gd name="connsiteY18028" fmla="*/ 4561554 h 6857957"/>
              <a:gd name="connsiteX18029" fmla="*/ 219711 w 4826000"/>
              <a:gd name="connsiteY18029" fmla="*/ 4561554 h 6857957"/>
              <a:gd name="connsiteX18030" fmla="*/ 216536 w 4826000"/>
              <a:gd name="connsiteY18030" fmla="*/ 4561862 h 6857957"/>
              <a:gd name="connsiteX18031" fmla="*/ 209233 w 4826000"/>
              <a:gd name="connsiteY18031" fmla="*/ 4563096 h 6857957"/>
              <a:gd name="connsiteX18032" fmla="*/ 204470 w 4826000"/>
              <a:gd name="connsiteY18032" fmla="*/ 4563712 h 6857957"/>
              <a:gd name="connsiteX18033" fmla="*/ 198755 w 4826000"/>
              <a:gd name="connsiteY18033" fmla="*/ 4564021 h 6857957"/>
              <a:gd name="connsiteX18034" fmla="*/ 198438 w 4826000"/>
              <a:gd name="connsiteY18034" fmla="*/ 4563404 h 6857957"/>
              <a:gd name="connsiteX18035" fmla="*/ 198755 w 4826000"/>
              <a:gd name="connsiteY18035" fmla="*/ 4562787 h 6857957"/>
              <a:gd name="connsiteX18036" fmla="*/ 199073 w 4826000"/>
              <a:gd name="connsiteY18036" fmla="*/ 4562479 h 6857957"/>
              <a:gd name="connsiteX18037" fmla="*/ 199708 w 4826000"/>
              <a:gd name="connsiteY18037" fmla="*/ 4562171 h 6857957"/>
              <a:gd name="connsiteX18038" fmla="*/ 202248 w 4826000"/>
              <a:gd name="connsiteY18038" fmla="*/ 4561554 h 6857957"/>
              <a:gd name="connsiteX18039" fmla="*/ 205105 w 4826000"/>
              <a:gd name="connsiteY18039" fmla="*/ 4561554 h 6857957"/>
              <a:gd name="connsiteX18040" fmla="*/ 206693 w 4826000"/>
              <a:gd name="connsiteY18040" fmla="*/ 4558162 h 6857957"/>
              <a:gd name="connsiteX18041" fmla="*/ 209233 w 4826000"/>
              <a:gd name="connsiteY18041" fmla="*/ 4554461 h 6857957"/>
              <a:gd name="connsiteX18042" fmla="*/ 212091 w 4826000"/>
              <a:gd name="connsiteY18042" fmla="*/ 4549836 h 6857957"/>
              <a:gd name="connsiteX18043" fmla="*/ 214631 w 4826000"/>
              <a:gd name="connsiteY18043" fmla="*/ 4544902 h 6857957"/>
              <a:gd name="connsiteX18044" fmla="*/ 217171 w 4826000"/>
              <a:gd name="connsiteY18044" fmla="*/ 4539660 h 6857957"/>
              <a:gd name="connsiteX18045" fmla="*/ 218123 w 4826000"/>
              <a:gd name="connsiteY18045" fmla="*/ 4536884 h 6857957"/>
              <a:gd name="connsiteX18046" fmla="*/ 218441 w 4826000"/>
              <a:gd name="connsiteY18046" fmla="*/ 4533801 h 6857957"/>
              <a:gd name="connsiteX18047" fmla="*/ 219076 w 4826000"/>
              <a:gd name="connsiteY18047" fmla="*/ 4530717 h 6857957"/>
              <a:gd name="connsiteX18048" fmla="*/ 219076 w 4826000"/>
              <a:gd name="connsiteY18048" fmla="*/ 4527633 h 6857957"/>
              <a:gd name="connsiteX18049" fmla="*/ 218758 w 4826000"/>
              <a:gd name="connsiteY18049" fmla="*/ 4524241 h 6857957"/>
              <a:gd name="connsiteX18050" fmla="*/ 234607 w 4826000"/>
              <a:gd name="connsiteY18050" fmla="*/ 4456071 h 6857957"/>
              <a:gd name="connsiteX18051" fmla="*/ 235573 w 4826000"/>
              <a:gd name="connsiteY18051" fmla="*/ 4459732 h 6857957"/>
              <a:gd name="connsiteX18052" fmla="*/ 236216 w 4826000"/>
              <a:gd name="connsiteY18052" fmla="*/ 4462728 h 6857957"/>
              <a:gd name="connsiteX18053" fmla="*/ 236538 w 4826000"/>
              <a:gd name="connsiteY18053" fmla="*/ 4466057 h 6857957"/>
              <a:gd name="connsiteX18054" fmla="*/ 236216 w 4826000"/>
              <a:gd name="connsiteY18054" fmla="*/ 4467388 h 6857957"/>
              <a:gd name="connsiteX18055" fmla="*/ 235894 w 4826000"/>
              <a:gd name="connsiteY18055" fmla="*/ 4468720 h 6857957"/>
              <a:gd name="connsiteX18056" fmla="*/ 235251 w 4826000"/>
              <a:gd name="connsiteY18056" fmla="*/ 4470051 h 6857957"/>
              <a:gd name="connsiteX18057" fmla="*/ 234607 w 4826000"/>
              <a:gd name="connsiteY18057" fmla="*/ 4471383 h 6857957"/>
              <a:gd name="connsiteX18058" fmla="*/ 233642 w 4826000"/>
              <a:gd name="connsiteY18058" fmla="*/ 4472714 h 6857957"/>
              <a:gd name="connsiteX18059" fmla="*/ 232355 w 4826000"/>
              <a:gd name="connsiteY18059" fmla="*/ 4473713 h 6857957"/>
              <a:gd name="connsiteX18060" fmla="*/ 230746 w 4826000"/>
              <a:gd name="connsiteY18060" fmla="*/ 4474712 h 6857957"/>
              <a:gd name="connsiteX18061" fmla="*/ 228815 w 4826000"/>
              <a:gd name="connsiteY18061" fmla="*/ 4475377 h 6857957"/>
              <a:gd name="connsiteX18062" fmla="*/ 224632 w 4826000"/>
              <a:gd name="connsiteY18062" fmla="*/ 4476709 h 6857957"/>
              <a:gd name="connsiteX18063" fmla="*/ 220448 w 4826000"/>
              <a:gd name="connsiteY18063" fmla="*/ 4476043 h 6857957"/>
              <a:gd name="connsiteX18064" fmla="*/ 217552 w 4826000"/>
              <a:gd name="connsiteY18064" fmla="*/ 4475377 h 6857957"/>
              <a:gd name="connsiteX18065" fmla="*/ 214978 w 4826000"/>
              <a:gd name="connsiteY18065" fmla="*/ 4474712 h 6857957"/>
              <a:gd name="connsiteX18066" fmla="*/ 213369 w 4826000"/>
              <a:gd name="connsiteY18066" fmla="*/ 4473713 h 6857957"/>
              <a:gd name="connsiteX18067" fmla="*/ 212404 w 4826000"/>
              <a:gd name="connsiteY18067" fmla="*/ 4473047 h 6857957"/>
              <a:gd name="connsiteX18068" fmla="*/ 212082 w 4826000"/>
              <a:gd name="connsiteY18068" fmla="*/ 4471716 h 6857957"/>
              <a:gd name="connsiteX18069" fmla="*/ 211760 w 4826000"/>
              <a:gd name="connsiteY18069" fmla="*/ 4470717 h 6857957"/>
              <a:gd name="connsiteX18070" fmla="*/ 212082 w 4826000"/>
              <a:gd name="connsiteY18070" fmla="*/ 4469718 h 6857957"/>
              <a:gd name="connsiteX18071" fmla="*/ 212404 w 4826000"/>
              <a:gd name="connsiteY18071" fmla="*/ 4467721 h 6857957"/>
              <a:gd name="connsiteX18072" fmla="*/ 212725 w 4826000"/>
              <a:gd name="connsiteY18072" fmla="*/ 4466390 h 6857957"/>
              <a:gd name="connsiteX18073" fmla="*/ 212725 w 4826000"/>
              <a:gd name="connsiteY18073" fmla="*/ 4465391 h 6857957"/>
              <a:gd name="connsiteX18074" fmla="*/ 212404 w 4826000"/>
              <a:gd name="connsiteY18074" fmla="*/ 4463727 h 6857957"/>
              <a:gd name="connsiteX18075" fmla="*/ 211760 w 4826000"/>
              <a:gd name="connsiteY18075" fmla="*/ 4462395 h 6857957"/>
              <a:gd name="connsiteX18076" fmla="*/ 210473 w 4826000"/>
              <a:gd name="connsiteY18076" fmla="*/ 4461064 h 6857957"/>
              <a:gd name="connsiteX18077" fmla="*/ 208542 w 4826000"/>
              <a:gd name="connsiteY18077" fmla="*/ 4459732 h 6857957"/>
              <a:gd name="connsiteX18078" fmla="*/ 188913 w 4826000"/>
              <a:gd name="connsiteY18078" fmla="*/ 4460398 h 6857957"/>
              <a:gd name="connsiteX18079" fmla="*/ 189556 w 4826000"/>
              <a:gd name="connsiteY18079" fmla="*/ 4459399 h 6857957"/>
              <a:gd name="connsiteX18080" fmla="*/ 190844 w 4826000"/>
              <a:gd name="connsiteY18080" fmla="*/ 4458401 h 6857957"/>
              <a:gd name="connsiteX18081" fmla="*/ 192453 w 4826000"/>
              <a:gd name="connsiteY18081" fmla="*/ 4457735 h 6857957"/>
              <a:gd name="connsiteX18082" fmla="*/ 195027 w 4826000"/>
              <a:gd name="connsiteY18082" fmla="*/ 4457402 h 6857957"/>
              <a:gd name="connsiteX18083" fmla="*/ 200497 w 4826000"/>
              <a:gd name="connsiteY18083" fmla="*/ 4456404 h 6857957"/>
              <a:gd name="connsiteX18084" fmla="*/ 207255 w 4826000"/>
              <a:gd name="connsiteY18084" fmla="*/ 4456404 h 6857957"/>
              <a:gd name="connsiteX18085" fmla="*/ 221736 w 4826000"/>
              <a:gd name="connsiteY18085" fmla="*/ 4456736 h 6857957"/>
              <a:gd name="connsiteX18086" fmla="*/ 228815 w 4826000"/>
              <a:gd name="connsiteY18086" fmla="*/ 4456404 h 6857957"/>
              <a:gd name="connsiteX18087" fmla="*/ 27701 w 4826000"/>
              <a:gd name="connsiteY18087" fmla="*/ 4416383 h 6857957"/>
              <a:gd name="connsiteX18088" fmla="*/ 33176 w 4826000"/>
              <a:gd name="connsiteY18088" fmla="*/ 4416383 h 6857957"/>
              <a:gd name="connsiteX18089" fmla="*/ 38652 w 4826000"/>
              <a:gd name="connsiteY18089" fmla="*/ 4416383 h 6857957"/>
              <a:gd name="connsiteX18090" fmla="*/ 40585 w 4826000"/>
              <a:gd name="connsiteY18090" fmla="*/ 4416700 h 6857957"/>
              <a:gd name="connsiteX18091" fmla="*/ 42517 w 4826000"/>
              <a:gd name="connsiteY18091" fmla="*/ 4417018 h 6857957"/>
              <a:gd name="connsiteX18092" fmla="*/ 43484 w 4826000"/>
              <a:gd name="connsiteY18092" fmla="*/ 4417970 h 6857957"/>
              <a:gd name="connsiteX18093" fmla="*/ 44128 w 4826000"/>
              <a:gd name="connsiteY18093" fmla="*/ 4418605 h 6857957"/>
              <a:gd name="connsiteX18094" fmla="*/ 44450 w 4826000"/>
              <a:gd name="connsiteY18094" fmla="*/ 4419875 h 6857957"/>
              <a:gd name="connsiteX18095" fmla="*/ 43806 w 4826000"/>
              <a:gd name="connsiteY18095" fmla="*/ 4421780 h 6857957"/>
              <a:gd name="connsiteX18096" fmla="*/ 23835 w 4826000"/>
              <a:gd name="connsiteY18096" fmla="*/ 4422098 h 6857957"/>
              <a:gd name="connsiteX18097" fmla="*/ 22225 w 4826000"/>
              <a:gd name="connsiteY18097" fmla="*/ 4422415 h 6857957"/>
              <a:gd name="connsiteX18098" fmla="*/ 21259 w 4826000"/>
              <a:gd name="connsiteY18098" fmla="*/ 4422733 h 6857957"/>
              <a:gd name="connsiteX18099" fmla="*/ 20292 w 4826000"/>
              <a:gd name="connsiteY18099" fmla="*/ 4423368 h 6857957"/>
              <a:gd name="connsiteX18100" fmla="*/ 19648 w 4826000"/>
              <a:gd name="connsiteY18100" fmla="*/ 4423686 h 6857957"/>
              <a:gd name="connsiteX18101" fmla="*/ 19004 w 4826000"/>
              <a:gd name="connsiteY18101" fmla="*/ 4424956 h 6857957"/>
              <a:gd name="connsiteX18102" fmla="*/ 18360 w 4826000"/>
              <a:gd name="connsiteY18102" fmla="*/ 4426543 h 6857957"/>
              <a:gd name="connsiteX18103" fmla="*/ 18038 w 4826000"/>
              <a:gd name="connsiteY18103" fmla="*/ 4427813 h 6857957"/>
              <a:gd name="connsiteX18104" fmla="*/ 17393 w 4826000"/>
              <a:gd name="connsiteY18104" fmla="*/ 4428448 h 6857957"/>
              <a:gd name="connsiteX18105" fmla="*/ 17071 w 4826000"/>
              <a:gd name="connsiteY18105" fmla="*/ 4429401 h 6857957"/>
              <a:gd name="connsiteX18106" fmla="*/ 16105 w 4826000"/>
              <a:gd name="connsiteY18106" fmla="*/ 4430036 h 6857957"/>
              <a:gd name="connsiteX18107" fmla="*/ 15139 w 4826000"/>
              <a:gd name="connsiteY18107" fmla="*/ 4430353 h 6857957"/>
              <a:gd name="connsiteX18108" fmla="*/ 13850 w 4826000"/>
              <a:gd name="connsiteY18108" fmla="*/ 4430671 h 6857957"/>
              <a:gd name="connsiteX18109" fmla="*/ 12240 w 4826000"/>
              <a:gd name="connsiteY18109" fmla="*/ 4430671 h 6857957"/>
              <a:gd name="connsiteX18110" fmla="*/ 3221 w 4826000"/>
              <a:gd name="connsiteY18110" fmla="*/ 4430671 h 6857957"/>
              <a:gd name="connsiteX18111" fmla="*/ 966 w 4826000"/>
              <a:gd name="connsiteY18111" fmla="*/ 4430353 h 6857957"/>
              <a:gd name="connsiteX18112" fmla="*/ 0 w 4826000"/>
              <a:gd name="connsiteY18112" fmla="*/ 4430036 h 6857957"/>
              <a:gd name="connsiteX18113" fmla="*/ 0 w 4826000"/>
              <a:gd name="connsiteY18113" fmla="*/ 4429718 h 6857957"/>
              <a:gd name="connsiteX18114" fmla="*/ 0 w 4826000"/>
              <a:gd name="connsiteY18114" fmla="*/ 4429401 h 6857957"/>
              <a:gd name="connsiteX18115" fmla="*/ 644 w 4826000"/>
              <a:gd name="connsiteY18115" fmla="*/ 4428448 h 6857957"/>
              <a:gd name="connsiteX18116" fmla="*/ 3543 w 4826000"/>
              <a:gd name="connsiteY18116" fmla="*/ 4426861 h 6857957"/>
              <a:gd name="connsiteX18117" fmla="*/ 7730 w 4826000"/>
              <a:gd name="connsiteY18117" fmla="*/ 4425273 h 6857957"/>
              <a:gd name="connsiteX18118" fmla="*/ 9663 w 4826000"/>
              <a:gd name="connsiteY18118" fmla="*/ 4424003 h 6857957"/>
              <a:gd name="connsiteX18119" fmla="*/ 10951 w 4826000"/>
              <a:gd name="connsiteY18119" fmla="*/ 4422733 h 6857957"/>
              <a:gd name="connsiteX18120" fmla="*/ 12240 w 4826000"/>
              <a:gd name="connsiteY18120" fmla="*/ 4421145 h 6857957"/>
              <a:gd name="connsiteX18121" fmla="*/ 12240 w 4826000"/>
              <a:gd name="connsiteY18121" fmla="*/ 4420510 h 6857957"/>
              <a:gd name="connsiteX18122" fmla="*/ 12240 w 4826000"/>
              <a:gd name="connsiteY18122" fmla="*/ 4419875 h 6857957"/>
              <a:gd name="connsiteX18123" fmla="*/ 12240 w 4826000"/>
              <a:gd name="connsiteY18123" fmla="*/ 4419240 h 6857957"/>
              <a:gd name="connsiteX18124" fmla="*/ 11596 w 4826000"/>
              <a:gd name="connsiteY18124" fmla="*/ 4418605 h 6857957"/>
              <a:gd name="connsiteX18125" fmla="*/ 9663 w 4826000"/>
              <a:gd name="connsiteY18125" fmla="*/ 4417018 h 6857957"/>
              <a:gd name="connsiteX18126" fmla="*/ 15139 w 4826000"/>
              <a:gd name="connsiteY18126" fmla="*/ 4417018 h 6857957"/>
              <a:gd name="connsiteX18127" fmla="*/ 21259 w 4826000"/>
              <a:gd name="connsiteY18127" fmla="*/ 4416700 h 6857957"/>
              <a:gd name="connsiteX18128" fmla="*/ 4144646 w 4826000"/>
              <a:gd name="connsiteY18128" fmla="*/ 4411621 h 6857957"/>
              <a:gd name="connsiteX18129" fmla="*/ 4148456 w 4826000"/>
              <a:gd name="connsiteY18129" fmla="*/ 4411943 h 6857957"/>
              <a:gd name="connsiteX18130" fmla="*/ 4151631 w 4826000"/>
              <a:gd name="connsiteY18130" fmla="*/ 4412587 h 6857957"/>
              <a:gd name="connsiteX18131" fmla="*/ 4154489 w 4826000"/>
              <a:gd name="connsiteY18131" fmla="*/ 4414198 h 6857957"/>
              <a:gd name="connsiteX18132" fmla="*/ 4156394 w 4826000"/>
              <a:gd name="connsiteY18132" fmla="*/ 4415486 h 6857957"/>
              <a:gd name="connsiteX18133" fmla="*/ 4157981 w 4826000"/>
              <a:gd name="connsiteY18133" fmla="*/ 4417096 h 6857957"/>
              <a:gd name="connsiteX18134" fmla="*/ 4158934 w 4826000"/>
              <a:gd name="connsiteY18134" fmla="*/ 4418707 h 6857957"/>
              <a:gd name="connsiteX18135" fmla="*/ 4159251 w 4826000"/>
              <a:gd name="connsiteY18135" fmla="*/ 4420962 h 6857957"/>
              <a:gd name="connsiteX18136" fmla="*/ 4159251 w 4826000"/>
              <a:gd name="connsiteY18136" fmla="*/ 4422894 h 6857957"/>
              <a:gd name="connsiteX18137" fmla="*/ 4158616 w 4826000"/>
              <a:gd name="connsiteY18137" fmla="*/ 4424827 h 6857957"/>
              <a:gd name="connsiteX18138" fmla="*/ 4157664 w 4826000"/>
              <a:gd name="connsiteY18138" fmla="*/ 4426760 h 6857957"/>
              <a:gd name="connsiteX18139" fmla="*/ 4156076 w 4826000"/>
              <a:gd name="connsiteY18139" fmla="*/ 4429014 h 6857957"/>
              <a:gd name="connsiteX18140" fmla="*/ 4153854 w 4826000"/>
              <a:gd name="connsiteY18140" fmla="*/ 4430625 h 6857957"/>
              <a:gd name="connsiteX18141" fmla="*/ 4151314 w 4826000"/>
              <a:gd name="connsiteY18141" fmla="*/ 4431913 h 6857957"/>
              <a:gd name="connsiteX18142" fmla="*/ 4148773 w 4826000"/>
              <a:gd name="connsiteY18142" fmla="*/ 4432879 h 6857957"/>
              <a:gd name="connsiteX18143" fmla="*/ 4145281 w 4826000"/>
              <a:gd name="connsiteY18143" fmla="*/ 4433524 h 6857957"/>
              <a:gd name="connsiteX18144" fmla="*/ 4141788 w 4826000"/>
              <a:gd name="connsiteY18144" fmla="*/ 4433846 h 6857957"/>
              <a:gd name="connsiteX18145" fmla="*/ 4143693 w 4826000"/>
              <a:gd name="connsiteY18145" fmla="*/ 4429014 h 6857957"/>
              <a:gd name="connsiteX18146" fmla="*/ 4144963 w 4826000"/>
              <a:gd name="connsiteY18146" fmla="*/ 4426437 h 6857957"/>
              <a:gd name="connsiteX18147" fmla="*/ 4145598 w 4826000"/>
              <a:gd name="connsiteY18147" fmla="*/ 4423861 h 6857957"/>
              <a:gd name="connsiteX18148" fmla="*/ 4146233 w 4826000"/>
              <a:gd name="connsiteY18148" fmla="*/ 4421284 h 6857957"/>
              <a:gd name="connsiteX18149" fmla="*/ 4146233 w 4826000"/>
              <a:gd name="connsiteY18149" fmla="*/ 4418063 h 6857957"/>
              <a:gd name="connsiteX18150" fmla="*/ 4145598 w 4826000"/>
              <a:gd name="connsiteY18150" fmla="*/ 4415164 h 6857957"/>
              <a:gd name="connsiteX18151" fmla="*/ 133351 w 4826000"/>
              <a:gd name="connsiteY18151" fmla="*/ 4410033 h 6857957"/>
              <a:gd name="connsiteX18152" fmla="*/ 131063 w 4826000"/>
              <a:gd name="connsiteY18152" fmla="*/ 4411864 h 6857957"/>
              <a:gd name="connsiteX18153" fmla="*/ 129102 w 4826000"/>
              <a:gd name="connsiteY18153" fmla="*/ 4414429 h 6857957"/>
              <a:gd name="connsiteX18154" fmla="*/ 128121 w 4826000"/>
              <a:gd name="connsiteY18154" fmla="*/ 4415528 h 6857957"/>
              <a:gd name="connsiteX18155" fmla="*/ 127795 w 4826000"/>
              <a:gd name="connsiteY18155" fmla="*/ 4416627 h 6857957"/>
              <a:gd name="connsiteX18156" fmla="*/ 127468 w 4826000"/>
              <a:gd name="connsiteY18156" fmla="*/ 4418092 h 6857957"/>
              <a:gd name="connsiteX18157" fmla="*/ 127795 w 4826000"/>
              <a:gd name="connsiteY18157" fmla="*/ 4419558 h 6857957"/>
              <a:gd name="connsiteX18158" fmla="*/ 117989 w 4826000"/>
              <a:gd name="connsiteY18158" fmla="*/ 4418825 h 6857957"/>
              <a:gd name="connsiteX18159" fmla="*/ 113087 w 4826000"/>
              <a:gd name="connsiteY18159" fmla="*/ 4418459 h 6857957"/>
              <a:gd name="connsiteX18160" fmla="*/ 108838 w 4826000"/>
              <a:gd name="connsiteY18160" fmla="*/ 4418092 h 6857957"/>
              <a:gd name="connsiteX18161" fmla="*/ 104916 w 4826000"/>
              <a:gd name="connsiteY18161" fmla="*/ 4416993 h 6857957"/>
              <a:gd name="connsiteX18162" fmla="*/ 103281 w 4826000"/>
              <a:gd name="connsiteY18162" fmla="*/ 4416627 h 6857957"/>
              <a:gd name="connsiteX18163" fmla="*/ 101974 w 4826000"/>
              <a:gd name="connsiteY18163" fmla="*/ 4415894 h 6857957"/>
              <a:gd name="connsiteX18164" fmla="*/ 100993 w 4826000"/>
              <a:gd name="connsiteY18164" fmla="*/ 4414795 h 6857957"/>
              <a:gd name="connsiteX18165" fmla="*/ 100340 w 4826000"/>
              <a:gd name="connsiteY18165" fmla="*/ 4413696 h 6857957"/>
              <a:gd name="connsiteX18166" fmla="*/ 100013 w 4826000"/>
              <a:gd name="connsiteY18166" fmla="*/ 4412231 h 6857957"/>
              <a:gd name="connsiteX18167" fmla="*/ 100013 w 4826000"/>
              <a:gd name="connsiteY18167" fmla="*/ 4410765 h 6857957"/>
              <a:gd name="connsiteX18168" fmla="*/ 153671 w 4826000"/>
              <a:gd name="connsiteY18168" fmla="*/ 4406858 h 6857957"/>
              <a:gd name="connsiteX18169" fmla="*/ 156846 w 4826000"/>
              <a:gd name="connsiteY18169" fmla="*/ 4407165 h 6857957"/>
              <a:gd name="connsiteX18170" fmla="*/ 160021 w 4826000"/>
              <a:gd name="connsiteY18170" fmla="*/ 4407472 h 6857957"/>
              <a:gd name="connsiteX18171" fmla="*/ 165736 w 4826000"/>
              <a:gd name="connsiteY18171" fmla="*/ 4408701 h 6857957"/>
              <a:gd name="connsiteX18172" fmla="*/ 168276 w 4826000"/>
              <a:gd name="connsiteY18172" fmla="*/ 4409009 h 6857957"/>
              <a:gd name="connsiteX18173" fmla="*/ 171451 w 4826000"/>
              <a:gd name="connsiteY18173" fmla="*/ 4409316 h 6857957"/>
              <a:gd name="connsiteX18174" fmla="*/ 169863 w 4826000"/>
              <a:gd name="connsiteY18174" fmla="*/ 4410852 h 6857957"/>
              <a:gd name="connsiteX18175" fmla="*/ 167641 w 4826000"/>
              <a:gd name="connsiteY18175" fmla="*/ 4412081 h 6857957"/>
              <a:gd name="connsiteX18176" fmla="*/ 165418 w 4826000"/>
              <a:gd name="connsiteY18176" fmla="*/ 4413617 h 6857957"/>
              <a:gd name="connsiteX18177" fmla="*/ 162243 w 4826000"/>
              <a:gd name="connsiteY18177" fmla="*/ 4414846 h 6857957"/>
              <a:gd name="connsiteX18178" fmla="*/ 159386 w 4826000"/>
              <a:gd name="connsiteY18178" fmla="*/ 4415461 h 6857957"/>
              <a:gd name="connsiteX18179" fmla="*/ 155893 w 4826000"/>
              <a:gd name="connsiteY18179" fmla="*/ 4416075 h 6857957"/>
              <a:gd name="connsiteX18180" fmla="*/ 153036 w 4826000"/>
              <a:gd name="connsiteY18180" fmla="*/ 4416383 h 6857957"/>
              <a:gd name="connsiteX18181" fmla="*/ 149861 w 4826000"/>
              <a:gd name="connsiteY18181" fmla="*/ 4416383 h 6857957"/>
              <a:gd name="connsiteX18182" fmla="*/ 147320 w 4826000"/>
              <a:gd name="connsiteY18182" fmla="*/ 4416383 h 6857957"/>
              <a:gd name="connsiteX18183" fmla="*/ 145098 w 4826000"/>
              <a:gd name="connsiteY18183" fmla="*/ 4415768 h 6857957"/>
              <a:gd name="connsiteX18184" fmla="*/ 143193 w 4826000"/>
              <a:gd name="connsiteY18184" fmla="*/ 4415154 h 6857957"/>
              <a:gd name="connsiteX18185" fmla="*/ 141923 w 4826000"/>
              <a:gd name="connsiteY18185" fmla="*/ 4414232 h 6857957"/>
              <a:gd name="connsiteX18186" fmla="*/ 141288 w 4826000"/>
              <a:gd name="connsiteY18186" fmla="*/ 4413617 h 6857957"/>
              <a:gd name="connsiteX18187" fmla="*/ 141288 w 4826000"/>
              <a:gd name="connsiteY18187" fmla="*/ 4412696 h 6857957"/>
              <a:gd name="connsiteX18188" fmla="*/ 141288 w 4826000"/>
              <a:gd name="connsiteY18188" fmla="*/ 4412081 h 6857957"/>
              <a:gd name="connsiteX18189" fmla="*/ 141605 w 4826000"/>
              <a:gd name="connsiteY18189" fmla="*/ 4411159 h 6857957"/>
              <a:gd name="connsiteX18190" fmla="*/ 143193 w 4826000"/>
              <a:gd name="connsiteY18190" fmla="*/ 4409623 h 6857957"/>
              <a:gd name="connsiteX18191" fmla="*/ 145098 w 4826000"/>
              <a:gd name="connsiteY18191" fmla="*/ 4407472 h 6857957"/>
              <a:gd name="connsiteX18192" fmla="*/ 149543 w 4826000"/>
              <a:gd name="connsiteY18192" fmla="*/ 4407165 h 6857957"/>
              <a:gd name="connsiteX18193" fmla="*/ 208670 w 4826000"/>
              <a:gd name="connsiteY18193" fmla="*/ 4379871 h 6857957"/>
              <a:gd name="connsiteX18194" fmla="*/ 210923 w 4826000"/>
              <a:gd name="connsiteY18194" fmla="*/ 4383073 h 6857957"/>
              <a:gd name="connsiteX18195" fmla="*/ 212854 w 4826000"/>
              <a:gd name="connsiteY18195" fmla="*/ 4386916 h 6857957"/>
              <a:gd name="connsiteX18196" fmla="*/ 214141 w 4826000"/>
              <a:gd name="connsiteY18196" fmla="*/ 4390438 h 6857957"/>
              <a:gd name="connsiteX18197" fmla="*/ 215106 w 4826000"/>
              <a:gd name="connsiteY18197" fmla="*/ 4394281 h 6857957"/>
              <a:gd name="connsiteX18198" fmla="*/ 216072 w 4826000"/>
              <a:gd name="connsiteY18198" fmla="*/ 4398444 h 6857957"/>
              <a:gd name="connsiteX18199" fmla="*/ 216394 w 4826000"/>
              <a:gd name="connsiteY18199" fmla="*/ 4402607 h 6857957"/>
              <a:gd name="connsiteX18200" fmla="*/ 216715 w 4826000"/>
              <a:gd name="connsiteY18200" fmla="*/ 4411253 h 6857957"/>
              <a:gd name="connsiteX18201" fmla="*/ 217359 w 4826000"/>
              <a:gd name="connsiteY18201" fmla="*/ 4421180 h 6857957"/>
              <a:gd name="connsiteX18202" fmla="*/ 218003 w 4826000"/>
              <a:gd name="connsiteY18202" fmla="*/ 4425984 h 6857957"/>
              <a:gd name="connsiteX18203" fmla="*/ 218646 w 4826000"/>
              <a:gd name="connsiteY18203" fmla="*/ 4431427 h 6857957"/>
              <a:gd name="connsiteX18204" fmla="*/ 219933 w 4826000"/>
              <a:gd name="connsiteY18204" fmla="*/ 4436871 h 6857957"/>
              <a:gd name="connsiteX18205" fmla="*/ 221542 w 4826000"/>
              <a:gd name="connsiteY18205" fmla="*/ 4442315 h 6857957"/>
              <a:gd name="connsiteX18206" fmla="*/ 224117 w 4826000"/>
              <a:gd name="connsiteY18206" fmla="*/ 4448079 h 6857957"/>
              <a:gd name="connsiteX18207" fmla="*/ 227013 w 4826000"/>
              <a:gd name="connsiteY18207" fmla="*/ 4454164 h 6857957"/>
              <a:gd name="connsiteX18208" fmla="*/ 223151 w 4826000"/>
              <a:gd name="connsiteY18208" fmla="*/ 4454484 h 6857957"/>
              <a:gd name="connsiteX18209" fmla="*/ 220577 w 4826000"/>
              <a:gd name="connsiteY18209" fmla="*/ 4454164 h 6857957"/>
              <a:gd name="connsiteX18210" fmla="*/ 218003 w 4826000"/>
              <a:gd name="connsiteY18210" fmla="*/ 4453843 h 6857957"/>
              <a:gd name="connsiteX18211" fmla="*/ 216072 w 4826000"/>
              <a:gd name="connsiteY18211" fmla="*/ 4453523 h 6857957"/>
              <a:gd name="connsiteX18212" fmla="*/ 211888 w 4826000"/>
              <a:gd name="connsiteY18212" fmla="*/ 4452562 h 6857957"/>
              <a:gd name="connsiteX18213" fmla="*/ 209636 w 4826000"/>
              <a:gd name="connsiteY18213" fmla="*/ 4452242 h 6857957"/>
              <a:gd name="connsiteX18214" fmla="*/ 206740 w 4826000"/>
              <a:gd name="connsiteY18214" fmla="*/ 4452242 h 6857957"/>
              <a:gd name="connsiteX18215" fmla="*/ 206096 w 4826000"/>
              <a:gd name="connsiteY18215" fmla="*/ 4441995 h 6857957"/>
              <a:gd name="connsiteX18216" fmla="*/ 205131 w 4826000"/>
              <a:gd name="connsiteY18216" fmla="*/ 4433029 h 6857957"/>
              <a:gd name="connsiteX18217" fmla="*/ 204165 w 4826000"/>
              <a:gd name="connsiteY18217" fmla="*/ 4424062 h 6857957"/>
              <a:gd name="connsiteX18218" fmla="*/ 203522 w 4826000"/>
              <a:gd name="connsiteY18218" fmla="*/ 4415736 h 6857957"/>
              <a:gd name="connsiteX18219" fmla="*/ 203200 w 4826000"/>
              <a:gd name="connsiteY18219" fmla="*/ 4407090 h 6857957"/>
              <a:gd name="connsiteX18220" fmla="*/ 203522 w 4826000"/>
              <a:gd name="connsiteY18220" fmla="*/ 4402607 h 6857957"/>
              <a:gd name="connsiteX18221" fmla="*/ 203843 w 4826000"/>
              <a:gd name="connsiteY18221" fmla="*/ 4398444 h 6857957"/>
              <a:gd name="connsiteX18222" fmla="*/ 204487 w 4826000"/>
              <a:gd name="connsiteY18222" fmla="*/ 4393961 h 6857957"/>
              <a:gd name="connsiteX18223" fmla="*/ 205452 w 4826000"/>
              <a:gd name="connsiteY18223" fmla="*/ 4389157 h 6857957"/>
              <a:gd name="connsiteX18224" fmla="*/ 206740 w 4826000"/>
              <a:gd name="connsiteY18224" fmla="*/ 4384994 h 6857957"/>
              <a:gd name="connsiteX18225" fmla="*/ 4176713 w 4826000"/>
              <a:gd name="connsiteY18225" fmla="*/ 4378283 h 6857957"/>
              <a:gd name="connsiteX18226" fmla="*/ 4180746 w 4826000"/>
              <a:gd name="connsiteY18226" fmla="*/ 4378600 h 6857957"/>
              <a:gd name="connsiteX18227" fmla="*/ 4183848 w 4826000"/>
              <a:gd name="connsiteY18227" fmla="*/ 4379553 h 6857957"/>
              <a:gd name="connsiteX18228" fmla="*/ 4186950 w 4826000"/>
              <a:gd name="connsiteY18228" fmla="*/ 4380188 h 6857957"/>
              <a:gd name="connsiteX18229" fmla="*/ 4189122 w 4826000"/>
              <a:gd name="connsiteY18229" fmla="*/ 4381140 h 6857957"/>
              <a:gd name="connsiteX18230" fmla="*/ 4190983 w 4826000"/>
              <a:gd name="connsiteY18230" fmla="*/ 4382410 h 6857957"/>
              <a:gd name="connsiteX18231" fmla="*/ 4192534 w 4826000"/>
              <a:gd name="connsiteY18231" fmla="*/ 4383998 h 6857957"/>
              <a:gd name="connsiteX18232" fmla="*/ 4193464 w 4826000"/>
              <a:gd name="connsiteY18232" fmla="*/ 4385268 h 6857957"/>
              <a:gd name="connsiteX18233" fmla="*/ 4194085 w 4826000"/>
              <a:gd name="connsiteY18233" fmla="*/ 4386855 h 6857957"/>
              <a:gd name="connsiteX18234" fmla="*/ 4195946 w 4826000"/>
              <a:gd name="connsiteY18234" fmla="*/ 4388125 h 6857957"/>
              <a:gd name="connsiteX18235" fmla="*/ 4197497 w 4826000"/>
              <a:gd name="connsiteY18235" fmla="*/ 4389713 h 6857957"/>
              <a:gd name="connsiteX18236" fmla="*/ 4199358 w 4826000"/>
              <a:gd name="connsiteY18236" fmla="*/ 4391935 h 6857957"/>
              <a:gd name="connsiteX18237" fmla="*/ 4200599 w 4826000"/>
              <a:gd name="connsiteY18237" fmla="*/ 4393840 h 6857957"/>
              <a:gd name="connsiteX18238" fmla="*/ 4201840 w 4826000"/>
              <a:gd name="connsiteY18238" fmla="*/ 4395745 h 6857957"/>
              <a:gd name="connsiteX18239" fmla="*/ 4202771 w 4826000"/>
              <a:gd name="connsiteY18239" fmla="*/ 4397650 h 6857957"/>
              <a:gd name="connsiteX18240" fmla="*/ 4203391 w 4826000"/>
              <a:gd name="connsiteY18240" fmla="*/ 4400190 h 6857957"/>
              <a:gd name="connsiteX18241" fmla="*/ 4203701 w 4826000"/>
              <a:gd name="connsiteY18241" fmla="*/ 4402413 h 6857957"/>
              <a:gd name="connsiteX18242" fmla="*/ 4203701 w 4826000"/>
              <a:gd name="connsiteY18242" fmla="*/ 4404318 h 6857957"/>
              <a:gd name="connsiteX18243" fmla="*/ 4203391 w 4826000"/>
              <a:gd name="connsiteY18243" fmla="*/ 4406858 h 6857957"/>
              <a:gd name="connsiteX18244" fmla="*/ 4202460 w 4826000"/>
              <a:gd name="connsiteY18244" fmla="*/ 4408763 h 6857957"/>
              <a:gd name="connsiteX18245" fmla="*/ 4201220 w 4826000"/>
              <a:gd name="connsiteY18245" fmla="*/ 4410668 h 6857957"/>
              <a:gd name="connsiteX18246" fmla="*/ 4199669 w 4826000"/>
              <a:gd name="connsiteY18246" fmla="*/ 4412255 h 6857957"/>
              <a:gd name="connsiteX18247" fmla="*/ 4197497 w 4826000"/>
              <a:gd name="connsiteY18247" fmla="*/ 4414160 h 6857957"/>
              <a:gd name="connsiteX18248" fmla="*/ 4194705 w 4826000"/>
              <a:gd name="connsiteY18248" fmla="*/ 4415430 h 6857957"/>
              <a:gd name="connsiteX18249" fmla="*/ 4191293 w 4826000"/>
              <a:gd name="connsiteY18249" fmla="*/ 4416383 h 6857957"/>
              <a:gd name="connsiteX18250" fmla="*/ 4192224 w 4826000"/>
              <a:gd name="connsiteY18250" fmla="*/ 4412890 h 6857957"/>
              <a:gd name="connsiteX18251" fmla="*/ 4192534 w 4826000"/>
              <a:gd name="connsiteY18251" fmla="*/ 4410350 h 6857957"/>
              <a:gd name="connsiteX18252" fmla="*/ 4192534 w 4826000"/>
              <a:gd name="connsiteY18252" fmla="*/ 4408128 h 6857957"/>
              <a:gd name="connsiteX18253" fmla="*/ 4192224 w 4826000"/>
              <a:gd name="connsiteY18253" fmla="*/ 4405905 h 6857957"/>
              <a:gd name="connsiteX18254" fmla="*/ 4190983 w 4826000"/>
              <a:gd name="connsiteY18254" fmla="*/ 4401460 h 6857957"/>
              <a:gd name="connsiteX18255" fmla="*/ 4189432 w 4826000"/>
              <a:gd name="connsiteY18255" fmla="*/ 4397015 h 6857957"/>
              <a:gd name="connsiteX18256" fmla="*/ 4188191 w 4826000"/>
              <a:gd name="connsiteY18256" fmla="*/ 4398603 h 6857957"/>
              <a:gd name="connsiteX18257" fmla="*/ 4186640 w 4826000"/>
              <a:gd name="connsiteY18257" fmla="*/ 4399873 h 6857957"/>
              <a:gd name="connsiteX18258" fmla="*/ 4184158 w 4826000"/>
              <a:gd name="connsiteY18258" fmla="*/ 4399238 h 6857957"/>
              <a:gd name="connsiteX18259" fmla="*/ 4182297 w 4826000"/>
              <a:gd name="connsiteY18259" fmla="*/ 4398603 h 6857957"/>
              <a:gd name="connsiteX18260" fmla="*/ 4180746 w 4826000"/>
              <a:gd name="connsiteY18260" fmla="*/ 4397650 h 6857957"/>
              <a:gd name="connsiteX18261" fmla="*/ 4179815 w 4826000"/>
              <a:gd name="connsiteY18261" fmla="*/ 4396380 h 6857957"/>
              <a:gd name="connsiteX18262" fmla="*/ 4178885 w 4826000"/>
              <a:gd name="connsiteY18262" fmla="*/ 4395110 h 6857957"/>
              <a:gd name="connsiteX18263" fmla="*/ 4178574 w 4826000"/>
              <a:gd name="connsiteY18263" fmla="*/ 4393840 h 6857957"/>
              <a:gd name="connsiteX18264" fmla="*/ 4178264 w 4826000"/>
              <a:gd name="connsiteY18264" fmla="*/ 4392570 h 6857957"/>
              <a:gd name="connsiteX18265" fmla="*/ 4178264 w 4826000"/>
              <a:gd name="connsiteY18265" fmla="*/ 4390665 h 6857957"/>
              <a:gd name="connsiteX18266" fmla="*/ 4178574 w 4826000"/>
              <a:gd name="connsiteY18266" fmla="*/ 4383998 h 6857957"/>
              <a:gd name="connsiteX18267" fmla="*/ 4178574 w 4826000"/>
              <a:gd name="connsiteY18267" fmla="*/ 4382410 h 6857957"/>
              <a:gd name="connsiteX18268" fmla="*/ 4178264 w 4826000"/>
              <a:gd name="connsiteY18268" fmla="*/ 4380823 h 6857957"/>
              <a:gd name="connsiteX18269" fmla="*/ 4177644 w 4826000"/>
              <a:gd name="connsiteY18269" fmla="*/ 4379553 h 6857957"/>
              <a:gd name="connsiteX18270" fmla="*/ 176213 w 4826000"/>
              <a:gd name="connsiteY18270" fmla="*/ 4133808 h 6857957"/>
              <a:gd name="connsiteX18271" fmla="*/ 184150 w 4826000"/>
              <a:gd name="connsiteY18271" fmla="*/ 4135085 h 6857957"/>
              <a:gd name="connsiteX18272" fmla="*/ 190183 w 4826000"/>
              <a:gd name="connsiteY18272" fmla="*/ 4136042 h 6857957"/>
              <a:gd name="connsiteX18273" fmla="*/ 194628 w 4826000"/>
              <a:gd name="connsiteY18273" fmla="*/ 4137000 h 6857957"/>
              <a:gd name="connsiteX18274" fmla="*/ 197168 w 4826000"/>
              <a:gd name="connsiteY18274" fmla="*/ 4137957 h 6857957"/>
              <a:gd name="connsiteX18275" fmla="*/ 198756 w 4826000"/>
              <a:gd name="connsiteY18275" fmla="*/ 4138915 h 6857957"/>
              <a:gd name="connsiteX18276" fmla="*/ 199391 w 4826000"/>
              <a:gd name="connsiteY18276" fmla="*/ 4139553 h 6857957"/>
              <a:gd name="connsiteX18277" fmla="*/ 199073 w 4826000"/>
              <a:gd name="connsiteY18277" fmla="*/ 4140830 h 6857957"/>
              <a:gd name="connsiteX18278" fmla="*/ 198756 w 4826000"/>
              <a:gd name="connsiteY18278" fmla="*/ 4141468 h 6857957"/>
              <a:gd name="connsiteX18279" fmla="*/ 198121 w 4826000"/>
              <a:gd name="connsiteY18279" fmla="*/ 4142425 h 6857957"/>
              <a:gd name="connsiteX18280" fmla="*/ 197486 w 4826000"/>
              <a:gd name="connsiteY18280" fmla="*/ 4143383 h 6857957"/>
              <a:gd name="connsiteX18281" fmla="*/ 197486 w 4826000"/>
              <a:gd name="connsiteY18281" fmla="*/ 4144340 h 6857957"/>
              <a:gd name="connsiteX18282" fmla="*/ 197803 w 4826000"/>
              <a:gd name="connsiteY18282" fmla="*/ 4145617 h 6857957"/>
              <a:gd name="connsiteX18283" fmla="*/ 199073 w 4826000"/>
              <a:gd name="connsiteY18283" fmla="*/ 4146894 h 6857957"/>
              <a:gd name="connsiteX18284" fmla="*/ 201931 w 4826000"/>
              <a:gd name="connsiteY18284" fmla="*/ 4148490 h 6857957"/>
              <a:gd name="connsiteX18285" fmla="*/ 206058 w 4826000"/>
              <a:gd name="connsiteY18285" fmla="*/ 4150086 h 6857957"/>
              <a:gd name="connsiteX18286" fmla="*/ 211773 w 4826000"/>
              <a:gd name="connsiteY18286" fmla="*/ 4152001 h 6857957"/>
              <a:gd name="connsiteX18287" fmla="*/ 213043 w 4826000"/>
              <a:gd name="connsiteY18287" fmla="*/ 4159341 h 6857957"/>
              <a:gd name="connsiteX18288" fmla="*/ 213678 w 4826000"/>
              <a:gd name="connsiteY18288" fmla="*/ 4167002 h 6857957"/>
              <a:gd name="connsiteX18289" fmla="*/ 213996 w 4826000"/>
              <a:gd name="connsiteY18289" fmla="*/ 4174981 h 6857957"/>
              <a:gd name="connsiteX18290" fmla="*/ 213996 w 4826000"/>
              <a:gd name="connsiteY18290" fmla="*/ 4183279 h 6857957"/>
              <a:gd name="connsiteX18291" fmla="*/ 213678 w 4826000"/>
              <a:gd name="connsiteY18291" fmla="*/ 4200833 h 6857957"/>
              <a:gd name="connsiteX18292" fmla="*/ 213996 w 4826000"/>
              <a:gd name="connsiteY18292" fmla="*/ 4209770 h 6857957"/>
              <a:gd name="connsiteX18293" fmla="*/ 213996 w 4826000"/>
              <a:gd name="connsiteY18293" fmla="*/ 4218707 h 6857957"/>
              <a:gd name="connsiteX18294" fmla="*/ 214631 w 4826000"/>
              <a:gd name="connsiteY18294" fmla="*/ 4227644 h 6857957"/>
              <a:gd name="connsiteX18295" fmla="*/ 215901 w 4826000"/>
              <a:gd name="connsiteY18295" fmla="*/ 4236900 h 6857957"/>
              <a:gd name="connsiteX18296" fmla="*/ 217806 w 4826000"/>
              <a:gd name="connsiteY18296" fmla="*/ 4245836 h 6857957"/>
              <a:gd name="connsiteX18297" fmla="*/ 218758 w 4826000"/>
              <a:gd name="connsiteY18297" fmla="*/ 4249985 h 6857957"/>
              <a:gd name="connsiteX18298" fmla="*/ 220028 w 4826000"/>
              <a:gd name="connsiteY18298" fmla="*/ 4254454 h 6857957"/>
              <a:gd name="connsiteX18299" fmla="*/ 221616 w 4826000"/>
              <a:gd name="connsiteY18299" fmla="*/ 4258922 h 6857957"/>
              <a:gd name="connsiteX18300" fmla="*/ 223203 w 4826000"/>
              <a:gd name="connsiteY18300" fmla="*/ 4262752 h 6857957"/>
              <a:gd name="connsiteX18301" fmla="*/ 225426 w 4826000"/>
              <a:gd name="connsiteY18301" fmla="*/ 4267221 h 6857957"/>
              <a:gd name="connsiteX18302" fmla="*/ 227648 w 4826000"/>
              <a:gd name="connsiteY18302" fmla="*/ 4271051 h 6857957"/>
              <a:gd name="connsiteX18303" fmla="*/ 230188 w 4826000"/>
              <a:gd name="connsiteY18303" fmla="*/ 4275200 h 6857957"/>
              <a:gd name="connsiteX18304" fmla="*/ 233046 w 4826000"/>
              <a:gd name="connsiteY18304" fmla="*/ 4279030 h 6857957"/>
              <a:gd name="connsiteX18305" fmla="*/ 236221 w 4826000"/>
              <a:gd name="connsiteY18305" fmla="*/ 4282860 h 6857957"/>
              <a:gd name="connsiteX18306" fmla="*/ 239713 w 4826000"/>
              <a:gd name="connsiteY18306" fmla="*/ 4286371 h 6857957"/>
              <a:gd name="connsiteX18307" fmla="*/ 234951 w 4826000"/>
              <a:gd name="connsiteY18307" fmla="*/ 4286052 h 6857957"/>
              <a:gd name="connsiteX18308" fmla="*/ 231776 w 4826000"/>
              <a:gd name="connsiteY18308" fmla="*/ 4286371 h 6857957"/>
              <a:gd name="connsiteX18309" fmla="*/ 230506 w 4826000"/>
              <a:gd name="connsiteY18309" fmla="*/ 4286690 h 6857957"/>
              <a:gd name="connsiteX18310" fmla="*/ 229871 w 4826000"/>
              <a:gd name="connsiteY18310" fmla="*/ 4287009 h 6857957"/>
              <a:gd name="connsiteX18311" fmla="*/ 229553 w 4826000"/>
              <a:gd name="connsiteY18311" fmla="*/ 4287647 h 6857957"/>
              <a:gd name="connsiteX18312" fmla="*/ 229236 w 4826000"/>
              <a:gd name="connsiteY18312" fmla="*/ 4288605 h 6857957"/>
              <a:gd name="connsiteX18313" fmla="*/ 229553 w 4826000"/>
              <a:gd name="connsiteY18313" fmla="*/ 4289243 h 6857957"/>
              <a:gd name="connsiteX18314" fmla="*/ 229871 w 4826000"/>
              <a:gd name="connsiteY18314" fmla="*/ 4290201 h 6857957"/>
              <a:gd name="connsiteX18315" fmla="*/ 231458 w 4826000"/>
              <a:gd name="connsiteY18315" fmla="*/ 4292116 h 6857957"/>
              <a:gd name="connsiteX18316" fmla="*/ 233363 w 4826000"/>
              <a:gd name="connsiteY18316" fmla="*/ 4294350 h 6857957"/>
              <a:gd name="connsiteX18317" fmla="*/ 235903 w 4826000"/>
              <a:gd name="connsiteY18317" fmla="*/ 4297223 h 6857957"/>
              <a:gd name="connsiteX18318" fmla="*/ 241936 w 4826000"/>
              <a:gd name="connsiteY18318" fmla="*/ 4302329 h 6857957"/>
              <a:gd name="connsiteX18319" fmla="*/ 248603 w 4826000"/>
              <a:gd name="connsiteY18319" fmla="*/ 4307755 h 6857957"/>
              <a:gd name="connsiteX18320" fmla="*/ 254318 w 4826000"/>
              <a:gd name="connsiteY18320" fmla="*/ 4312862 h 6857957"/>
              <a:gd name="connsiteX18321" fmla="*/ 256223 w 4826000"/>
              <a:gd name="connsiteY18321" fmla="*/ 4314777 h 6857957"/>
              <a:gd name="connsiteX18322" fmla="*/ 257176 w 4826000"/>
              <a:gd name="connsiteY18322" fmla="*/ 4316373 h 6857957"/>
              <a:gd name="connsiteX18323" fmla="*/ 254001 w 4826000"/>
              <a:gd name="connsiteY18323" fmla="*/ 4315415 h 6857957"/>
              <a:gd name="connsiteX18324" fmla="*/ 251143 w 4826000"/>
              <a:gd name="connsiteY18324" fmla="*/ 4314139 h 6857957"/>
              <a:gd name="connsiteX18325" fmla="*/ 246063 w 4826000"/>
              <a:gd name="connsiteY18325" fmla="*/ 4311585 h 6857957"/>
              <a:gd name="connsiteX18326" fmla="*/ 240983 w 4826000"/>
              <a:gd name="connsiteY18326" fmla="*/ 4308713 h 6857957"/>
              <a:gd name="connsiteX18327" fmla="*/ 235903 w 4826000"/>
              <a:gd name="connsiteY18327" fmla="*/ 4306159 h 6857957"/>
              <a:gd name="connsiteX18328" fmla="*/ 232093 w 4826000"/>
              <a:gd name="connsiteY18328" fmla="*/ 4307755 h 6857957"/>
              <a:gd name="connsiteX18329" fmla="*/ 228601 w 4826000"/>
              <a:gd name="connsiteY18329" fmla="*/ 4309351 h 6857957"/>
              <a:gd name="connsiteX18330" fmla="*/ 225743 w 4826000"/>
              <a:gd name="connsiteY18330" fmla="*/ 4311585 h 6857957"/>
              <a:gd name="connsiteX18331" fmla="*/ 222886 w 4826000"/>
              <a:gd name="connsiteY18331" fmla="*/ 4313181 h 6857957"/>
              <a:gd name="connsiteX18332" fmla="*/ 220981 w 4826000"/>
              <a:gd name="connsiteY18332" fmla="*/ 4315096 h 6857957"/>
              <a:gd name="connsiteX18333" fmla="*/ 219076 w 4826000"/>
              <a:gd name="connsiteY18333" fmla="*/ 4317011 h 6857957"/>
              <a:gd name="connsiteX18334" fmla="*/ 217806 w 4826000"/>
              <a:gd name="connsiteY18334" fmla="*/ 4319564 h 6857957"/>
              <a:gd name="connsiteX18335" fmla="*/ 216853 w 4826000"/>
              <a:gd name="connsiteY18335" fmla="*/ 4321479 h 6857957"/>
              <a:gd name="connsiteX18336" fmla="*/ 215901 w 4826000"/>
              <a:gd name="connsiteY18336" fmla="*/ 4323394 h 6857957"/>
              <a:gd name="connsiteX18337" fmla="*/ 215266 w 4826000"/>
              <a:gd name="connsiteY18337" fmla="*/ 4325948 h 6857957"/>
              <a:gd name="connsiteX18338" fmla="*/ 214948 w 4826000"/>
              <a:gd name="connsiteY18338" fmla="*/ 4328182 h 6857957"/>
              <a:gd name="connsiteX18339" fmla="*/ 214948 w 4826000"/>
              <a:gd name="connsiteY18339" fmla="*/ 4330097 h 6857957"/>
              <a:gd name="connsiteX18340" fmla="*/ 215583 w 4826000"/>
              <a:gd name="connsiteY18340" fmla="*/ 4334885 h 6857957"/>
              <a:gd name="connsiteX18341" fmla="*/ 216853 w 4826000"/>
              <a:gd name="connsiteY18341" fmla="*/ 4339353 h 6857957"/>
              <a:gd name="connsiteX18342" fmla="*/ 218123 w 4826000"/>
              <a:gd name="connsiteY18342" fmla="*/ 4344140 h 6857957"/>
              <a:gd name="connsiteX18343" fmla="*/ 219711 w 4826000"/>
              <a:gd name="connsiteY18343" fmla="*/ 4348928 h 6857957"/>
              <a:gd name="connsiteX18344" fmla="*/ 221298 w 4826000"/>
              <a:gd name="connsiteY18344" fmla="*/ 4353396 h 6857957"/>
              <a:gd name="connsiteX18345" fmla="*/ 222568 w 4826000"/>
              <a:gd name="connsiteY18345" fmla="*/ 4358184 h 6857957"/>
              <a:gd name="connsiteX18346" fmla="*/ 223203 w 4826000"/>
              <a:gd name="connsiteY18346" fmla="*/ 4362971 h 6857957"/>
              <a:gd name="connsiteX18347" fmla="*/ 223521 w 4826000"/>
              <a:gd name="connsiteY18347" fmla="*/ 4364886 h 6857957"/>
              <a:gd name="connsiteX18348" fmla="*/ 223521 w 4826000"/>
              <a:gd name="connsiteY18348" fmla="*/ 4367121 h 6857957"/>
              <a:gd name="connsiteX18349" fmla="*/ 223203 w 4826000"/>
              <a:gd name="connsiteY18349" fmla="*/ 4369036 h 6857957"/>
              <a:gd name="connsiteX18350" fmla="*/ 222568 w 4826000"/>
              <a:gd name="connsiteY18350" fmla="*/ 4371270 h 6857957"/>
              <a:gd name="connsiteX18351" fmla="*/ 221933 w 4826000"/>
              <a:gd name="connsiteY18351" fmla="*/ 4373504 h 6857957"/>
              <a:gd name="connsiteX18352" fmla="*/ 220981 w 4826000"/>
              <a:gd name="connsiteY18352" fmla="*/ 4375419 h 6857957"/>
              <a:gd name="connsiteX18353" fmla="*/ 219393 w 4826000"/>
              <a:gd name="connsiteY18353" fmla="*/ 4376057 h 6857957"/>
              <a:gd name="connsiteX18354" fmla="*/ 217806 w 4826000"/>
              <a:gd name="connsiteY18354" fmla="*/ 4376377 h 6857957"/>
              <a:gd name="connsiteX18355" fmla="*/ 215901 w 4826000"/>
              <a:gd name="connsiteY18355" fmla="*/ 4376696 h 6857957"/>
              <a:gd name="connsiteX18356" fmla="*/ 214313 w 4826000"/>
              <a:gd name="connsiteY18356" fmla="*/ 4376696 h 6857957"/>
              <a:gd name="connsiteX18357" fmla="*/ 213043 w 4826000"/>
              <a:gd name="connsiteY18357" fmla="*/ 4376377 h 6857957"/>
              <a:gd name="connsiteX18358" fmla="*/ 211773 w 4826000"/>
              <a:gd name="connsiteY18358" fmla="*/ 4376057 h 6857957"/>
              <a:gd name="connsiteX18359" fmla="*/ 210821 w 4826000"/>
              <a:gd name="connsiteY18359" fmla="*/ 4375419 h 6857957"/>
              <a:gd name="connsiteX18360" fmla="*/ 209551 w 4826000"/>
              <a:gd name="connsiteY18360" fmla="*/ 4374781 h 6857957"/>
              <a:gd name="connsiteX18361" fmla="*/ 207646 w 4826000"/>
              <a:gd name="connsiteY18361" fmla="*/ 4372866 h 6857957"/>
              <a:gd name="connsiteX18362" fmla="*/ 206058 w 4826000"/>
              <a:gd name="connsiteY18362" fmla="*/ 4370312 h 6857957"/>
              <a:gd name="connsiteX18363" fmla="*/ 205106 w 4826000"/>
              <a:gd name="connsiteY18363" fmla="*/ 4367440 h 6857957"/>
              <a:gd name="connsiteX18364" fmla="*/ 204471 w 4826000"/>
              <a:gd name="connsiteY18364" fmla="*/ 4364248 h 6857957"/>
              <a:gd name="connsiteX18365" fmla="*/ 204471 w 4826000"/>
              <a:gd name="connsiteY18365" fmla="*/ 4360737 h 6857957"/>
              <a:gd name="connsiteX18366" fmla="*/ 204788 w 4826000"/>
              <a:gd name="connsiteY18366" fmla="*/ 4357546 h 6857957"/>
              <a:gd name="connsiteX18367" fmla="*/ 205423 w 4826000"/>
              <a:gd name="connsiteY18367" fmla="*/ 4354354 h 6857957"/>
              <a:gd name="connsiteX18368" fmla="*/ 206376 w 4826000"/>
              <a:gd name="connsiteY18368" fmla="*/ 4351481 h 6857957"/>
              <a:gd name="connsiteX18369" fmla="*/ 207963 w 4826000"/>
              <a:gd name="connsiteY18369" fmla="*/ 4349247 h 6857957"/>
              <a:gd name="connsiteX18370" fmla="*/ 210503 w 4826000"/>
              <a:gd name="connsiteY18370" fmla="*/ 4347013 h 6857957"/>
              <a:gd name="connsiteX18371" fmla="*/ 211773 w 4826000"/>
              <a:gd name="connsiteY18371" fmla="*/ 4346375 h 6857957"/>
              <a:gd name="connsiteX18372" fmla="*/ 213043 w 4826000"/>
              <a:gd name="connsiteY18372" fmla="*/ 4345736 h 6857957"/>
              <a:gd name="connsiteX18373" fmla="*/ 214631 w 4826000"/>
              <a:gd name="connsiteY18373" fmla="*/ 4345417 h 6857957"/>
              <a:gd name="connsiteX18374" fmla="*/ 216536 w 4826000"/>
              <a:gd name="connsiteY18374" fmla="*/ 4345098 h 6857957"/>
              <a:gd name="connsiteX18375" fmla="*/ 211456 w 4826000"/>
              <a:gd name="connsiteY18375" fmla="*/ 4341906 h 6857957"/>
              <a:gd name="connsiteX18376" fmla="*/ 207328 w 4826000"/>
              <a:gd name="connsiteY18376" fmla="*/ 4338715 h 6857957"/>
              <a:gd name="connsiteX18377" fmla="*/ 204788 w 4826000"/>
              <a:gd name="connsiteY18377" fmla="*/ 4335523 h 6857957"/>
              <a:gd name="connsiteX18378" fmla="*/ 202883 w 4826000"/>
              <a:gd name="connsiteY18378" fmla="*/ 4332012 h 6857957"/>
              <a:gd name="connsiteX18379" fmla="*/ 201296 w 4826000"/>
              <a:gd name="connsiteY18379" fmla="*/ 4328820 h 6857957"/>
              <a:gd name="connsiteX18380" fmla="*/ 200661 w 4826000"/>
              <a:gd name="connsiteY18380" fmla="*/ 4325629 h 6857957"/>
              <a:gd name="connsiteX18381" fmla="*/ 200343 w 4826000"/>
              <a:gd name="connsiteY18381" fmla="*/ 4322118 h 6857957"/>
              <a:gd name="connsiteX18382" fmla="*/ 200343 w 4826000"/>
              <a:gd name="connsiteY18382" fmla="*/ 4318926 h 6857957"/>
              <a:gd name="connsiteX18383" fmla="*/ 200661 w 4826000"/>
              <a:gd name="connsiteY18383" fmla="*/ 4311904 h 6857957"/>
              <a:gd name="connsiteX18384" fmla="*/ 200661 w 4826000"/>
              <a:gd name="connsiteY18384" fmla="*/ 4308393 h 6857957"/>
              <a:gd name="connsiteX18385" fmla="*/ 200343 w 4826000"/>
              <a:gd name="connsiteY18385" fmla="*/ 4304883 h 6857957"/>
              <a:gd name="connsiteX18386" fmla="*/ 200026 w 4826000"/>
              <a:gd name="connsiteY18386" fmla="*/ 4301053 h 6857957"/>
              <a:gd name="connsiteX18387" fmla="*/ 198756 w 4826000"/>
              <a:gd name="connsiteY18387" fmla="*/ 4297861 h 6857957"/>
              <a:gd name="connsiteX18388" fmla="*/ 197168 w 4826000"/>
              <a:gd name="connsiteY18388" fmla="*/ 4294031 h 6857957"/>
              <a:gd name="connsiteX18389" fmla="*/ 194628 w 4826000"/>
              <a:gd name="connsiteY18389" fmla="*/ 4290520 h 6857957"/>
              <a:gd name="connsiteX18390" fmla="*/ 197486 w 4826000"/>
              <a:gd name="connsiteY18390" fmla="*/ 4290201 h 6857957"/>
              <a:gd name="connsiteX18391" fmla="*/ 199708 w 4826000"/>
              <a:gd name="connsiteY18391" fmla="*/ 4289882 h 6857957"/>
              <a:gd name="connsiteX18392" fmla="*/ 201931 w 4826000"/>
              <a:gd name="connsiteY18392" fmla="*/ 4289243 h 6857957"/>
              <a:gd name="connsiteX18393" fmla="*/ 202883 w 4826000"/>
              <a:gd name="connsiteY18393" fmla="*/ 4288605 h 6857957"/>
              <a:gd name="connsiteX18394" fmla="*/ 203836 w 4826000"/>
              <a:gd name="connsiteY18394" fmla="*/ 4287328 h 6857957"/>
              <a:gd name="connsiteX18395" fmla="*/ 204471 w 4826000"/>
              <a:gd name="connsiteY18395" fmla="*/ 4286371 h 6857957"/>
              <a:gd name="connsiteX18396" fmla="*/ 204788 w 4826000"/>
              <a:gd name="connsiteY18396" fmla="*/ 4284456 h 6857957"/>
              <a:gd name="connsiteX18397" fmla="*/ 205106 w 4826000"/>
              <a:gd name="connsiteY18397" fmla="*/ 4281902 h 6857957"/>
              <a:gd name="connsiteX18398" fmla="*/ 205423 w 4826000"/>
              <a:gd name="connsiteY18398" fmla="*/ 4280307 h 6857957"/>
              <a:gd name="connsiteX18399" fmla="*/ 205741 w 4826000"/>
              <a:gd name="connsiteY18399" fmla="*/ 4279030 h 6857957"/>
              <a:gd name="connsiteX18400" fmla="*/ 206376 w 4826000"/>
              <a:gd name="connsiteY18400" fmla="*/ 4277753 h 6857957"/>
              <a:gd name="connsiteX18401" fmla="*/ 207646 w 4826000"/>
              <a:gd name="connsiteY18401" fmla="*/ 4276477 h 6857957"/>
              <a:gd name="connsiteX18402" fmla="*/ 209233 w 4826000"/>
              <a:gd name="connsiteY18402" fmla="*/ 4275200 h 6857957"/>
              <a:gd name="connsiteX18403" fmla="*/ 211456 w 4826000"/>
              <a:gd name="connsiteY18403" fmla="*/ 4273604 h 6857957"/>
              <a:gd name="connsiteX18404" fmla="*/ 207963 w 4826000"/>
              <a:gd name="connsiteY18404" fmla="*/ 4270412 h 6857957"/>
              <a:gd name="connsiteX18405" fmla="*/ 205423 w 4826000"/>
              <a:gd name="connsiteY18405" fmla="*/ 4267221 h 6857957"/>
              <a:gd name="connsiteX18406" fmla="*/ 202883 w 4826000"/>
              <a:gd name="connsiteY18406" fmla="*/ 4264029 h 6857957"/>
              <a:gd name="connsiteX18407" fmla="*/ 200343 w 4826000"/>
              <a:gd name="connsiteY18407" fmla="*/ 4261156 h 6857957"/>
              <a:gd name="connsiteX18408" fmla="*/ 198121 w 4826000"/>
              <a:gd name="connsiteY18408" fmla="*/ 4257965 h 6857957"/>
              <a:gd name="connsiteX18409" fmla="*/ 196533 w 4826000"/>
              <a:gd name="connsiteY18409" fmla="*/ 4254773 h 6857957"/>
              <a:gd name="connsiteX18410" fmla="*/ 193040 w 4826000"/>
              <a:gd name="connsiteY18410" fmla="*/ 4248709 h 6857957"/>
              <a:gd name="connsiteX18411" fmla="*/ 191135 w 4826000"/>
              <a:gd name="connsiteY18411" fmla="*/ 4242325 h 6857957"/>
              <a:gd name="connsiteX18412" fmla="*/ 189548 w 4826000"/>
              <a:gd name="connsiteY18412" fmla="*/ 4236580 h 6857957"/>
              <a:gd name="connsiteX18413" fmla="*/ 188595 w 4826000"/>
              <a:gd name="connsiteY18413" fmla="*/ 4230516 h 6857957"/>
              <a:gd name="connsiteX18414" fmla="*/ 188278 w 4826000"/>
              <a:gd name="connsiteY18414" fmla="*/ 4224133 h 6857957"/>
              <a:gd name="connsiteX18415" fmla="*/ 188278 w 4826000"/>
              <a:gd name="connsiteY18415" fmla="*/ 4218069 h 6857957"/>
              <a:gd name="connsiteX18416" fmla="*/ 188278 w 4826000"/>
              <a:gd name="connsiteY18416" fmla="*/ 4212004 h 6857957"/>
              <a:gd name="connsiteX18417" fmla="*/ 189230 w 4826000"/>
              <a:gd name="connsiteY18417" fmla="*/ 4200514 h 6857957"/>
              <a:gd name="connsiteX18418" fmla="*/ 189865 w 4826000"/>
              <a:gd name="connsiteY18418" fmla="*/ 4188705 h 6857957"/>
              <a:gd name="connsiteX18419" fmla="*/ 189865 w 4826000"/>
              <a:gd name="connsiteY18419" fmla="*/ 4182960 h 6857957"/>
              <a:gd name="connsiteX18420" fmla="*/ 189865 w 4826000"/>
              <a:gd name="connsiteY18420" fmla="*/ 4177534 h 6857957"/>
              <a:gd name="connsiteX18421" fmla="*/ 186055 w 4826000"/>
              <a:gd name="connsiteY18421" fmla="*/ 4177853 h 6857957"/>
              <a:gd name="connsiteX18422" fmla="*/ 183515 w 4826000"/>
              <a:gd name="connsiteY18422" fmla="*/ 4178492 h 6857957"/>
              <a:gd name="connsiteX18423" fmla="*/ 181610 w 4826000"/>
              <a:gd name="connsiteY18423" fmla="*/ 4179449 h 6857957"/>
              <a:gd name="connsiteX18424" fmla="*/ 180023 w 4826000"/>
              <a:gd name="connsiteY18424" fmla="*/ 4180407 h 6857957"/>
              <a:gd name="connsiteX18425" fmla="*/ 178753 w 4826000"/>
              <a:gd name="connsiteY18425" fmla="*/ 4181364 h 6857957"/>
              <a:gd name="connsiteX18426" fmla="*/ 178118 w 4826000"/>
              <a:gd name="connsiteY18426" fmla="*/ 4182641 h 6857957"/>
              <a:gd name="connsiteX18427" fmla="*/ 177800 w 4826000"/>
              <a:gd name="connsiteY18427" fmla="*/ 4184237 h 6857957"/>
              <a:gd name="connsiteX18428" fmla="*/ 177800 w 4826000"/>
              <a:gd name="connsiteY18428" fmla="*/ 4186152 h 6857957"/>
              <a:gd name="connsiteX18429" fmla="*/ 176848 w 4826000"/>
              <a:gd name="connsiteY18429" fmla="*/ 4179768 h 6857957"/>
              <a:gd name="connsiteX18430" fmla="*/ 176213 w 4826000"/>
              <a:gd name="connsiteY18430" fmla="*/ 4173385 h 6857957"/>
              <a:gd name="connsiteX18431" fmla="*/ 176213 w 4826000"/>
              <a:gd name="connsiteY18431" fmla="*/ 4166682 h 6857957"/>
              <a:gd name="connsiteX18432" fmla="*/ 176213 w 4826000"/>
              <a:gd name="connsiteY18432" fmla="*/ 4159980 h 6857957"/>
              <a:gd name="connsiteX18433" fmla="*/ 176530 w 4826000"/>
              <a:gd name="connsiteY18433" fmla="*/ 4146255 h 6857957"/>
              <a:gd name="connsiteX18434" fmla="*/ 176530 w 4826000"/>
              <a:gd name="connsiteY18434" fmla="*/ 4140191 h 6857957"/>
              <a:gd name="connsiteX18435" fmla="*/ 173935 w 4826000"/>
              <a:gd name="connsiteY18435" fmla="*/ 4095708 h 6857957"/>
              <a:gd name="connsiteX18436" fmla="*/ 176511 w 4826000"/>
              <a:gd name="connsiteY18436" fmla="*/ 4095708 h 6857957"/>
              <a:gd name="connsiteX18437" fmla="*/ 177800 w 4826000"/>
              <a:gd name="connsiteY18437" fmla="*/ 4097267 h 6857957"/>
              <a:gd name="connsiteX18438" fmla="*/ 179410 w 4826000"/>
              <a:gd name="connsiteY18438" fmla="*/ 4098514 h 6857957"/>
              <a:gd name="connsiteX18439" fmla="*/ 183276 w 4826000"/>
              <a:gd name="connsiteY18439" fmla="*/ 4100697 h 6857957"/>
              <a:gd name="connsiteX18440" fmla="*/ 191328 w 4826000"/>
              <a:gd name="connsiteY18440" fmla="*/ 4105063 h 6857957"/>
              <a:gd name="connsiteX18441" fmla="*/ 194871 w 4826000"/>
              <a:gd name="connsiteY18441" fmla="*/ 4107246 h 6857957"/>
              <a:gd name="connsiteX18442" fmla="*/ 196482 w 4826000"/>
              <a:gd name="connsiteY18442" fmla="*/ 4108493 h 6857957"/>
              <a:gd name="connsiteX18443" fmla="*/ 197770 w 4826000"/>
              <a:gd name="connsiteY18443" fmla="*/ 4109740 h 6857957"/>
              <a:gd name="connsiteX18444" fmla="*/ 198736 w 4826000"/>
              <a:gd name="connsiteY18444" fmla="*/ 4111611 h 6857957"/>
              <a:gd name="connsiteX18445" fmla="*/ 199703 w 4826000"/>
              <a:gd name="connsiteY18445" fmla="*/ 4113170 h 6857957"/>
              <a:gd name="connsiteX18446" fmla="*/ 200025 w 4826000"/>
              <a:gd name="connsiteY18446" fmla="*/ 4114730 h 6857957"/>
              <a:gd name="connsiteX18447" fmla="*/ 200025 w 4826000"/>
              <a:gd name="connsiteY18447" fmla="*/ 4116912 h 6857957"/>
              <a:gd name="connsiteX18448" fmla="*/ 195515 w 4826000"/>
              <a:gd name="connsiteY18448" fmla="*/ 4116289 h 6857957"/>
              <a:gd name="connsiteX18449" fmla="*/ 191650 w 4826000"/>
              <a:gd name="connsiteY18449" fmla="*/ 4116289 h 6857957"/>
              <a:gd name="connsiteX18450" fmla="*/ 188429 w 4826000"/>
              <a:gd name="connsiteY18450" fmla="*/ 4116289 h 6857957"/>
              <a:gd name="connsiteX18451" fmla="*/ 185852 w 4826000"/>
              <a:gd name="connsiteY18451" fmla="*/ 4116912 h 6857957"/>
              <a:gd name="connsiteX18452" fmla="*/ 183920 w 4826000"/>
              <a:gd name="connsiteY18452" fmla="*/ 4117224 h 6857957"/>
              <a:gd name="connsiteX18453" fmla="*/ 182631 w 4826000"/>
              <a:gd name="connsiteY18453" fmla="*/ 4118471 h 6857957"/>
              <a:gd name="connsiteX18454" fmla="*/ 181665 w 4826000"/>
              <a:gd name="connsiteY18454" fmla="*/ 4119095 h 6857957"/>
              <a:gd name="connsiteX18455" fmla="*/ 181021 w 4826000"/>
              <a:gd name="connsiteY18455" fmla="*/ 4120342 h 6857957"/>
              <a:gd name="connsiteX18456" fmla="*/ 180699 w 4826000"/>
              <a:gd name="connsiteY18456" fmla="*/ 4121278 h 6857957"/>
              <a:gd name="connsiteX18457" fmla="*/ 180699 w 4826000"/>
              <a:gd name="connsiteY18457" fmla="*/ 4122525 h 6857957"/>
              <a:gd name="connsiteX18458" fmla="*/ 181021 w 4826000"/>
              <a:gd name="connsiteY18458" fmla="*/ 4125020 h 6857957"/>
              <a:gd name="connsiteX18459" fmla="*/ 181665 w 4826000"/>
              <a:gd name="connsiteY18459" fmla="*/ 4128138 h 6857957"/>
              <a:gd name="connsiteX18460" fmla="*/ 182309 w 4826000"/>
              <a:gd name="connsiteY18460" fmla="*/ 4130633 h 6857957"/>
              <a:gd name="connsiteX18461" fmla="*/ 176189 w 4826000"/>
              <a:gd name="connsiteY18461" fmla="*/ 4130633 h 6857957"/>
              <a:gd name="connsiteX18462" fmla="*/ 171358 w 4826000"/>
              <a:gd name="connsiteY18462" fmla="*/ 4130321 h 6857957"/>
              <a:gd name="connsiteX18463" fmla="*/ 168137 w 4826000"/>
              <a:gd name="connsiteY18463" fmla="*/ 4129386 h 6857957"/>
              <a:gd name="connsiteX18464" fmla="*/ 165882 w 4826000"/>
              <a:gd name="connsiteY18464" fmla="*/ 4128450 h 6857957"/>
              <a:gd name="connsiteX18465" fmla="*/ 165560 w 4826000"/>
              <a:gd name="connsiteY18465" fmla="*/ 4127826 h 6857957"/>
              <a:gd name="connsiteX18466" fmla="*/ 164594 w 4826000"/>
              <a:gd name="connsiteY18466" fmla="*/ 4127203 h 6857957"/>
              <a:gd name="connsiteX18467" fmla="*/ 164594 w 4826000"/>
              <a:gd name="connsiteY18467" fmla="*/ 4126579 h 6857957"/>
              <a:gd name="connsiteX18468" fmla="*/ 164594 w 4826000"/>
              <a:gd name="connsiteY18468" fmla="*/ 4125955 h 6857957"/>
              <a:gd name="connsiteX18469" fmla="*/ 165560 w 4826000"/>
              <a:gd name="connsiteY18469" fmla="*/ 4124084 h 6857957"/>
              <a:gd name="connsiteX18470" fmla="*/ 167171 w 4826000"/>
              <a:gd name="connsiteY18470" fmla="*/ 4122213 h 6857957"/>
              <a:gd name="connsiteX18471" fmla="*/ 168781 w 4826000"/>
              <a:gd name="connsiteY18471" fmla="*/ 4120654 h 6857957"/>
              <a:gd name="connsiteX18472" fmla="*/ 171036 w 4826000"/>
              <a:gd name="connsiteY18472" fmla="*/ 4118783 h 6857957"/>
              <a:gd name="connsiteX18473" fmla="*/ 176511 w 4826000"/>
              <a:gd name="connsiteY18473" fmla="*/ 4115041 h 6857957"/>
              <a:gd name="connsiteX18474" fmla="*/ 181665 w 4826000"/>
              <a:gd name="connsiteY18474" fmla="*/ 4111923 h 6857957"/>
              <a:gd name="connsiteX18475" fmla="*/ 185530 w 4826000"/>
              <a:gd name="connsiteY18475" fmla="*/ 4109117 h 6857957"/>
              <a:gd name="connsiteX18476" fmla="*/ 184564 w 4826000"/>
              <a:gd name="connsiteY18476" fmla="*/ 4107869 h 6857957"/>
              <a:gd name="connsiteX18477" fmla="*/ 183598 w 4826000"/>
              <a:gd name="connsiteY18477" fmla="*/ 4106934 h 6857957"/>
              <a:gd name="connsiteX18478" fmla="*/ 182309 w 4826000"/>
              <a:gd name="connsiteY18478" fmla="*/ 4105998 h 6857957"/>
              <a:gd name="connsiteX18479" fmla="*/ 180699 w 4826000"/>
              <a:gd name="connsiteY18479" fmla="*/ 4105686 h 6857957"/>
              <a:gd name="connsiteX18480" fmla="*/ 178766 w 4826000"/>
              <a:gd name="connsiteY18480" fmla="*/ 4105063 h 6857957"/>
              <a:gd name="connsiteX18481" fmla="*/ 177156 w 4826000"/>
              <a:gd name="connsiteY18481" fmla="*/ 4105063 h 6857957"/>
              <a:gd name="connsiteX18482" fmla="*/ 173290 w 4826000"/>
              <a:gd name="connsiteY18482" fmla="*/ 4105063 h 6857957"/>
              <a:gd name="connsiteX18483" fmla="*/ 168781 w 4826000"/>
              <a:gd name="connsiteY18483" fmla="*/ 4105686 h 6857957"/>
              <a:gd name="connsiteX18484" fmla="*/ 165238 w 4826000"/>
              <a:gd name="connsiteY18484" fmla="*/ 4106622 h 6857957"/>
              <a:gd name="connsiteX18485" fmla="*/ 161695 w 4826000"/>
              <a:gd name="connsiteY18485" fmla="*/ 4108181 h 6857957"/>
              <a:gd name="connsiteX18486" fmla="*/ 159118 w 4826000"/>
              <a:gd name="connsiteY18486" fmla="*/ 4109740 h 6857957"/>
              <a:gd name="connsiteX18487" fmla="*/ 157830 w 4826000"/>
              <a:gd name="connsiteY18487" fmla="*/ 4109428 h 6857957"/>
              <a:gd name="connsiteX18488" fmla="*/ 156541 w 4826000"/>
              <a:gd name="connsiteY18488" fmla="*/ 4109117 h 6857957"/>
              <a:gd name="connsiteX18489" fmla="*/ 155897 w 4826000"/>
              <a:gd name="connsiteY18489" fmla="*/ 4108181 h 6857957"/>
              <a:gd name="connsiteX18490" fmla="*/ 155575 w 4826000"/>
              <a:gd name="connsiteY18490" fmla="*/ 4107246 h 6857957"/>
              <a:gd name="connsiteX18491" fmla="*/ 155575 w 4826000"/>
              <a:gd name="connsiteY18491" fmla="*/ 4106310 h 6857957"/>
              <a:gd name="connsiteX18492" fmla="*/ 156219 w 4826000"/>
              <a:gd name="connsiteY18492" fmla="*/ 4105063 h 6857957"/>
              <a:gd name="connsiteX18493" fmla="*/ 156863 w 4826000"/>
              <a:gd name="connsiteY18493" fmla="*/ 4103815 h 6857957"/>
              <a:gd name="connsiteX18494" fmla="*/ 158474 w 4826000"/>
              <a:gd name="connsiteY18494" fmla="*/ 4102256 h 6857957"/>
              <a:gd name="connsiteX18495" fmla="*/ 159762 w 4826000"/>
              <a:gd name="connsiteY18495" fmla="*/ 4101009 h 6857957"/>
              <a:gd name="connsiteX18496" fmla="*/ 161373 w 4826000"/>
              <a:gd name="connsiteY18496" fmla="*/ 4100073 h 6857957"/>
              <a:gd name="connsiteX18497" fmla="*/ 163305 w 4826000"/>
              <a:gd name="connsiteY18497" fmla="*/ 4098826 h 6857957"/>
              <a:gd name="connsiteX18498" fmla="*/ 165882 w 4826000"/>
              <a:gd name="connsiteY18498" fmla="*/ 4097891 h 6857957"/>
              <a:gd name="connsiteX18499" fmla="*/ 168137 w 4826000"/>
              <a:gd name="connsiteY18499" fmla="*/ 4096955 h 6857957"/>
              <a:gd name="connsiteX18500" fmla="*/ 170714 w 4826000"/>
              <a:gd name="connsiteY18500" fmla="*/ 4096020 h 6857957"/>
              <a:gd name="connsiteX18501" fmla="*/ 169528 w 4826000"/>
              <a:gd name="connsiteY18501" fmla="*/ 4027446 h 6857957"/>
              <a:gd name="connsiteX18502" fmla="*/ 168589 w 4826000"/>
              <a:gd name="connsiteY18502" fmla="*/ 4027767 h 6857957"/>
              <a:gd name="connsiteX18503" fmla="*/ 167023 w 4826000"/>
              <a:gd name="connsiteY18503" fmla="*/ 4028408 h 6857957"/>
              <a:gd name="connsiteX18504" fmla="*/ 166083 w 4826000"/>
              <a:gd name="connsiteY18504" fmla="*/ 4029049 h 6857957"/>
              <a:gd name="connsiteX18505" fmla="*/ 165457 w 4826000"/>
              <a:gd name="connsiteY18505" fmla="*/ 4030011 h 6857957"/>
              <a:gd name="connsiteX18506" fmla="*/ 164517 w 4826000"/>
              <a:gd name="connsiteY18506" fmla="*/ 4030973 h 6857957"/>
              <a:gd name="connsiteX18507" fmla="*/ 163578 w 4826000"/>
              <a:gd name="connsiteY18507" fmla="*/ 4032897 h 6857957"/>
              <a:gd name="connsiteX18508" fmla="*/ 162638 w 4826000"/>
              <a:gd name="connsiteY18508" fmla="*/ 4034820 h 6857957"/>
              <a:gd name="connsiteX18509" fmla="*/ 162012 w 4826000"/>
              <a:gd name="connsiteY18509" fmla="*/ 4035462 h 6857957"/>
              <a:gd name="connsiteX18510" fmla="*/ 161385 w 4826000"/>
              <a:gd name="connsiteY18510" fmla="*/ 4036424 h 6857957"/>
              <a:gd name="connsiteX18511" fmla="*/ 160133 w 4826000"/>
              <a:gd name="connsiteY18511" fmla="*/ 4037385 h 6857957"/>
              <a:gd name="connsiteX18512" fmla="*/ 158880 w 4826000"/>
              <a:gd name="connsiteY18512" fmla="*/ 4038027 h 6857957"/>
              <a:gd name="connsiteX18513" fmla="*/ 157001 w 4826000"/>
              <a:gd name="connsiteY18513" fmla="*/ 4038347 h 6857957"/>
              <a:gd name="connsiteX18514" fmla="*/ 154809 w 4826000"/>
              <a:gd name="connsiteY18514" fmla="*/ 4038668 h 6857957"/>
              <a:gd name="connsiteX18515" fmla="*/ 162951 w 4826000"/>
              <a:gd name="connsiteY18515" fmla="*/ 4040592 h 6857957"/>
              <a:gd name="connsiteX18516" fmla="*/ 169841 w 4826000"/>
              <a:gd name="connsiteY18516" fmla="*/ 4043157 h 6857957"/>
              <a:gd name="connsiteX18517" fmla="*/ 175792 w 4826000"/>
              <a:gd name="connsiteY18517" fmla="*/ 4046042 h 6857957"/>
              <a:gd name="connsiteX18518" fmla="*/ 181116 w 4826000"/>
              <a:gd name="connsiteY18518" fmla="*/ 4048607 h 6857957"/>
              <a:gd name="connsiteX18519" fmla="*/ 185500 w 4826000"/>
              <a:gd name="connsiteY18519" fmla="*/ 4051814 h 6857957"/>
              <a:gd name="connsiteX18520" fmla="*/ 189258 w 4826000"/>
              <a:gd name="connsiteY18520" fmla="*/ 4055341 h 6857957"/>
              <a:gd name="connsiteX18521" fmla="*/ 192390 w 4826000"/>
              <a:gd name="connsiteY18521" fmla="*/ 4058547 h 6857957"/>
              <a:gd name="connsiteX18522" fmla="*/ 195522 w 4826000"/>
              <a:gd name="connsiteY18522" fmla="*/ 4062395 h 6857957"/>
              <a:gd name="connsiteX18523" fmla="*/ 198027 w 4826000"/>
              <a:gd name="connsiteY18523" fmla="*/ 4065922 h 6857957"/>
              <a:gd name="connsiteX18524" fmla="*/ 200220 w 4826000"/>
              <a:gd name="connsiteY18524" fmla="*/ 4069769 h 6857957"/>
              <a:gd name="connsiteX18525" fmla="*/ 204604 w 4826000"/>
              <a:gd name="connsiteY18525" fmla="*/ 4077464 h 6857957"/>
              <a:gd name="connsiteX18526" fmla="*/ 208989 w 4826000"/>
              <a:gd name="connsiteY18526" fmla="*/ 4085159 h 6857957"/>
              <a:gd name="connsiteX18527" fmla="*/ 211494 w 4826000"/>
              <a:gd name="connsiteY18527" fmla="*/ 4088686 h 6857957"/>
              <a:gd name="connsiteX18528" fmla="*/ 214313 w 4826000"/>
              <a:gd name="connsiteY18528" fmla="*/ 4092534 h 6857957"/>
              <a:gd name="connsiteX18529" fmla="*/ 210555 w 4826000"/>
              <a:gd name="connsiteY18529" fmla="*/ 4091893 h 6857957"/>
              <a:gd name="connsiteX18530" fmla="*/ 206170 w 4826000"/>
              <a:gd name="connsiteY18530" fmla="*/ 4091251 h 6857957"/>
              <a:gd name="connsiteX18531" fmla="*/ 198341 w 4826000"/>
              <a:gd name="connsiteY18531" fmla="*/ 4089007 h 6857957"/>
              <a:gd name="connsiteX18532" fmla="*/ 191138 w 4826000"/>
              <a:gd name="connsiteY18532" fmla="*/ 4086763 h 6857957"/>
              <a:gd name="connsiteX18533" fmla="*/ 184248 w 4826000"/>
              <a:gd name="connsiteY18533" fmla="*/ 4084839 h 6857957"/>
              <a:gd name="connsiteX18534" fmla="*/ 181116 w 4826000"/>
              <a:gd name="connsiteY18534" fmla="*/ 4084197 h 6857957"/>
              <a:gd name="connsiteX18535" fmla="*/ 177984 w 4826000"/>
              <a:gd name="connsiteY18535" fmla="*/ 4083877 h 6857957"/>
              <a:gd name="connsiteX18536" fmla="*/ 175165 w 4826000"/>
              <a:gd name="connsiteY18536" fmla="*/ 4083877 h 6857957"/>
              <a:gd name="connsiteX18537" fmla="*/ 172660 w 4826000"/>
              <a:gd name="connsiteY18537" fmla="*/ 4084197 h 6857957"/>
              <a:gd name="connsiteX18538" fmla="*/ 169841 w 4826000"/>
              <a:gd name="connsiteY18538" fmla="*/ 4085159 h 6857957"/>
              <a:gd name="connsiteX18539" fmla="*/ 167336 w 4826000"/>
              <a:gd name="connsiteY18539" fmla="*/ 4086442 h 6857957"/>
              <a:gd name="connsiteX18540" fmla="*/ 164830 w 4826000"/>
              <a:gd name="connsiteY18540" fmla="*/ 4088366 h 6857957"/>
              <a:gd name="connsiteX18541" fmla="*/ 162951 w 4826000"/>
              <a:gd name="connsiteY18541" fmla="*/ 4091251 h 6857957"/>
              <a:gd name="connsiteX18542" fmla="*/ 164517 w 4826000"/>
              <a:gd name="connsiteY18542" fmla="*/ 4088366 h 6857957"/>
              <a:gd name="connsiteX18543" fmla="*/ 166083 w 4826000"/>
              <a:gd name="connsiteY18543" fmla="*/ 4085159 h 6857957"/>
              <a:gd name="connsiteX18544" fmla="*/ 167336 w 4826000"/>
              <a:gd name="connsiteY18544" fmla="*/ 4081312 h 6857957"/>
              <a:gd name="connsiteX18545" fmla="*/ 168589 w 4826000"/>
              <a:gd name="connsiteY18545" fmla="*/ 4077144 h 6857957"/>
              <a:gd name="connsiteX18546" fmla="*/ 169215 w 4826000"/>
              <a:gd name="connsiteY18546" fmla="*/ 4072655 h 6857957"/>
              <a:gd name="connsiteX18547" fmla="*/ 169215 w 4826000"/>
              <a:gd name="connsiteY18547" fmla="*/ 4068166 h 6857957"/>
              <a:gd name="connsiteX18548" fmla="*/ 168902 w 4826000"/>
              <a:gd name="connsiteY18548" fmla="*/ 4063356 h 6857957"/>
              <a:gd name="connsiteX18549" fmla="*/ 167962 w 4826000"/>
              <a:gd name="connsiteY18549" fmla="*/ 4058547 h 6857957"/>
              <a:gd name="connsiteX18550" fmla="*/ 167336 w 4826000"/>
              <a:gd name="connsiteY18550" fmla="*/ 4056623 h 6857957"/>
              <a:gd name="connsiteX18551" fmla="*/ 166083 w 4826000"/>
              <a:gd name="connsiteY18551" fmla="*/ 4054379 h 6857957"/>
              <a:gd name="connsiteX18552" fmla="*/ 164830 w 4826000"/>
              <a:gd name="connsiteY18552" fmla="*/ 4051814 h 6857957"/>
              <a:gd name="connsiteX18553" fmla="*/ 163264 w 4826000"/>
              <a:gd name="connsiteY18553" fmla="*/ 4049890 h 6857957"/>
              <a:gd name="connsiteX18554" fmla="*/ 161699 w 4826000"/>
              <a:gd name="connsiteY18554" fmla="*/ 4047966 h 6857957"/>
              <a:gd name="connsiteX18555" fmla="*/ 159820 w 4826000"/>
              <a:gd name="connsiteY18555" fmla="*/ 4046042 h 6857957"/>
              <a:gd name="connsiteX18556" fmla="*/ 157314 w 4826000"/>
              <a:gd name="connsiteY18556" fmla="*/ 4043798 h 6857957"/>
              <a:gd name="connsiteX18557" fmla="*/ 154809 w 4826000"/>
              <a:gd name="connsiteY18557" fmla="*/ 4042195 h 6857957"/>
              <a:gd name="connsiteX18558" fmla="*/ 151990 w 4826000"/>
              <a:gd name="connsiteY18558" fmla="*/ 4040592 h 6857957"/>
              <a:gd name="connsiteX18559" fmla="*/ 148545 w 4826000"/>
              <a:gd name="connsiteY18559" fmla="*/ 4039309 h 6857957"/>
              <a:gd name="connsiteX18560" fmla="*/ 145100 w 4826000"/>
              <a:gd name="connsiteY18560" fmla="*/ 4038027 h 6857957"/>
              <a:gd name="connsiteX18561" fmla="*/ 141029 w 4826000"/>
              <a:gd name="connsiteY18561" fmla="*/ 4036424 h 6857957"/>
              <a:gd name="connsiteX18562" fmla="*/ 136957 w 4826000"/>
              <a:gd name="connsiteY18562" fmla="*/ 4035462 h 6857957"/>
              <a:gd name="connsiteX18563" fmla="*/ 132260 w 4826000"/>
              <a:gd name="connsiteY18563" fmla="*/ 4034820 h 6857957"/>
              <a:gd name="connsiteX18564" fmla="*/ 127249 w 4826000"/>
              <a:gd name="connsiteY18564" fmla="*/ 4034179 h 6857957"/>
              <a:gd name="connsiteX18565" fmla="*/ 122238 w 4826000"/>
              <a:gd name="connsiteY18565" fmla="*/ 4033858 h 6857957"/>
              <a:gd name="connsiteX18566" fmla="*/ 132573 w 4826000"/>
              <a:gd name="connsiteY18566" fmla="*/ 4033858 h 6857957"/>
              <a:gd name="connsiteX18567" fmla="*/ 140402 w 4826000"/>
              <a:gd name="connsiteY18567" fmla="*/ 4033538 h 6857957"/>
              <a:gd name="connsiteX18568" fmla="*/ 146666 w 4826000"/>
              <a:gd name="connsiteY18568" fmla="*/ 4032897 h 6857957"/>
              <a:gd name="connsiteX18569" fmla="*/ 152303 w 4826000"/>
              <a:gd name="connsiteY18569" fmla="*/ 4031935 h 6857957"/>
              <a:gd name="connsiteX18570" fmla="*/ 164830 w 4826000"/>
              <a:gd name="connsiteY18570" fmla="*/ 4028408 h 6857957"/>
              <a:gd name="connsiteX18571" fmla="*/ 185062 w 4826000"/>
              <a:gd name="connsiteY18571" fmla="*/ 4024271 h 6857957"/>
              <a:gd name="connsiteX18572" fmla="*/ 185738 w 4826000"/>
              <a:gd name="connsiteY18572" fmla="*/ 4025570 h 6857957"/>
              <a:gd name="connsiteX18573" fmla="*/ 185738 w 4826000"/>
              <a:gd name="connsiteY18573" fmla="*/ 4026544 h 6857957"/>
              <a:gd name="connsiteX18574" fmla="*/ 185738 w 4826000"/>
              <a:gd name="connsiteY18574" fmla="*/ 4027518 h 6857957"/>
              <a:gd name="connsiteX18575" fmla="*/ 185062 w 4826000"/>
              <a:gd name="connsiteY18575" fmla="*/ 4028168 h 6857957"/>
              <a:gd name="connsiteX18576" fmla="*/ 183711 w 4826000"/>
              <a:gd name="connsiteY18576" fmla="*/ 4029467 h 6857957"/>
              <a:gd name="connsiteX18577" fmla="*/ 182022 w 4826000"/>
              <a:gd name="connsiteY18577" fmla="*/ 4031090 h 6857957"/>
              <a:gd name="connsiteX18578" fmla="*/ 180334 w 4826000"/>
              <a:gd name="connsiteY18578" fmla="*/ 4032389 h 6857957"/>
              <a:gd name="connsiteX18579" fmla="*/ 179320 w 4826000"/>
              <a:gd name="connsiteY18579" fmla="*/ 4033039 h 6857957"/>
              <a:gd name="connsiteX18580" fmla="*/ 178983 w 4826000"/>
              <a:gd name="connsiteY18580" fmla="*/ 4034013 h 6857957"/>
              <a:gd name="connsiteX18581" fmla="*/ 178645 w 4826000"/>
              <a:gd name="connsiteY18581" fmla="*/ 4034662 h 6857957"/>
              <a:gd name="connsiteX18582" fmla="*/ 178983 w 4826000"/>
              <a:gd name="connsiteY18582" fmla="*/ 4035636 h 6857957"/>
              <a:gd name="connsiteX18583" fmla="*/ 179320 w 4826000"/>
              <a:gd name="connsiteY18583" fmla="*/ 4036935 h 6857957"/>
              <a:gd name="connsiteX18584" fmla="*/ 180671 w 4826000"/>
              <a:gd name="connsiteY18584" fmla="*/ 4038559 h 6857957"/>
              <a:gd name="connsiteX18585" fmla="*/ 177631 w 4826000"/>
              <a:gd name="connsiteY18585" fmla="*/ 4038234 h 6857957"/>
              <a:gd name="connsiteX18586" fmla="*/ 175605 w 4826000"/>
              <a:gd name="connsiteY18586" fmla="*/ 4036935 h 6857957"/>
              <a:gd name="connsiteX18587" fmla="*/ 174254 w 4826000"/>
              <a:gd name="connsiteY18587" fmla="*/ 4035636 h 6857957"/>
              <a:gd name="connsiteX18588" fmla="*/ 173578 w 4826000"/>
              <a:gd name="connsiteY18588" fmla="*/ 4034337 h 6857957"/>
              <a:gd name="connsiteX18589" fmla="*/ 173241 w 4826000"/>
              <a:gd name="connsiteY18589" fmla="*/ 4032714 h 6857957"/>
              <a:gd name="connsiteX18590" fmla="*/ 172903 w 4826000"/>
              <a:gd name="connsiteY18590" fmla="*/ 4031090 h 6857957"/>
              <a:gd name="connsiteX18591" fmla="*/ 172565 w 4826000"/>
              <a:gd name="connsiteY18591" fmla="*/ 4028817 h 6857957"/>
              <a:gd name="connsiteX18592" fmla="*/ 172227 w 4826000"/>
              <a:gd name="connsiteY18592" fmla="*/ 4027518 h 6857957"/>
              <a:gd name="connsiteX18593" fmla="*/ 169863 w 4826000"/>
              <a:gd name="connsiteY18593" fmla="*/ 4027518 h 6857957"/>
              <a:gd name="connsiteX18594" fmla="*/ 173241 w 4826000"/>
              <a:gd name="connsiteY18594" fmla="*/ 4026869 h 6857957"/>
              <a:gd name="connsiteX18595" fmla="*/ 119063 w 4826000"/>
              <a:gd name="connsiteY18595" fmla="*/ 3938546 h 6857957"/>
              <a:gd name="connsiteX18596" fmla="*/ 125232 w 4826000"/>
              <a:gd name="connsiteY18596" fmla="*/ 3938546 h 6857957"/>
              <a:gd name="connsiteX18597" fmla="*/ 130753 w 4826000"/>
              <a:gd name="connsiteY18597" fmla="*/ 3938863 h 6857957"/>
              <a:gd name="connsiteX18598" fmla="*/ 134974 w 4826000"/>
              <a:gd name="connsiteY18598" fmla="*/ 3939816 h 6857957"/>
              <a:gd name="connsiteX18599" fmla="*/ 139195 w 4826000"/>
              <a:gd name="connsiteY18599" fmla="*/ 3940768 h 6857957"/>
              <a:gd name="connsiteX18600" fmla="*/ 142118 w 4826000"/>
              <a:gd name="connsiteY18600" fmla="*/ 3942674 h 6857957"/>
              <a:gd name="connsiteX18601" fmla="*/ 144715 w 4826000"/>
              <a:gd name="connsiteY18601" fmla="*/ 3944261 h 6857957"/>
              <a:gd name="connsiteX18602" fmla="*/ 146664 w 4826000"/>
              <a:gd name="connsiteY18602" fmla="*/ 3946166 h 6857957"/>
              <a:gd name="connsiteX18603" fmla="*/ 147638 w 4826000"/>
              <a:gd name="connsiteY18603" fmla="*/ 3948706 h 6857957"/>
              <a:gd name="connsiteX18604" fmla="*/ 120686 w 4826000"/>
              <a:gd name="connsiteY18604" fmla="*/ 3949659 h 6857957"/>
              <a:gd name="connsiteX18605" fmla="*/ 145733 w 4826000"/>
              <a:gd name="connsiteY18605" fmla="*/ 3895683 h 6857957"/>
              <a:gd name="connsiteX18606" fmla="*/ 146685 w 4826000"/>
              <a:gd name="connsiteY18606" fmla="*/ 3896307 h 6857957"/>
              <a:gd name="connsiteX18607" fmla="*/ 147638 w 4826000"/>
              <a:gd name="connsiteY18607" fmla="*/ 3897554 h 6857957"/>
              <a:gd name="connsiteX18608" fmla="*/ 147638 w 4826000"/>
              <a:gd name="connsiteY18608" fmla="*/ 3898489 h 6857957"/>
              <a:gd name="connsiteX18609" fmla="*/ 147638 w 4826000"/>
              <a:gd name="connsiteY18609" fmla="*/ 3899737 h 6857957"/>
              <a:gd name="connsiteX18610" fmla="*/ 147003 w 4826000"/>
              <a:gd name="connsiteY18610" fmla="*/ 3900984 h 6857957"/>
              <a:gd name="connsiteX18611" fmla="*/ 146050 w 4826000"/>
              <a:gd name="connsiteY18611" fmla="*/ 3902543 h 6857957"/>
              <a:gd name="connsiteX18612" fmla="*/ 144780 w 4826000"/>
              <a:gd name="connsiteY18612" fmla="*/ 3904414 h 6857957"/>
              <a:gd name="connsiteX18613" fmla="*/ 142558 w 4826000"/>
              <a:gd name="connsiteY18613" fmla="*/ 3905662 h 6857957"/>
              <a:gd name="connsiteX18614" fmla="*/ 140335 w 4826000"/>
              <a:gd name="connsiteY18614" fmla="*/ 3907221 h 6857957"/>
              <a:gd name="connsiteX18615" fmla="*/ 138113 w 4826000"/>
              <a:gd name="connsiteY18615" fmla="*/ 3908468 h 6857957"/>
              <a:gd name="connsiteX18616" fmla="*/ 134938 w 4826000"/>
              <a:gd name="connsiteY18616" fmla="*/ 3909716 h 6857957"/>
              <a:gd name="connsiteX18617" fmla="*/ 131763 w 4826000"/>
              <a:gd name="connsiteY18617" fmla="*/ 3910963 h 6857957"/>
              <a:gd name="connsiteX18618" fmla="*/ 127953 w 4826000"/>
              <a:gd name="connsiteY18618" fmla="*/ 3912210 h 6857957"/>
              <a:gd name="connsiteX18619" fmla="*/ 124143 w 4826000"/>
              <a:gd name="connsiteY18619" fmla="*/ 3912834 h 6857957"/>
              <a:gd name="connsiteX18620" fmla="*/ 120015 w 4826000"/>
              <a:gd name="connsiteY18620" fmla="*/ 3913146 h 6857957"/>
              <a:gd name="connsiteX18621" fmla="*/ 115888 w 4826000"/>
              <a:gd name="connsiteY18621" fmla="*/ 3913146 h 6857957"/>
              <a:gd name="connsiteX18622" fmla="*/ 116840 w 4826000"/>
              <a:gd name="connsiteY18622" fmla="*/ 3911587 h 6857957"/>
              <a:gd name="connsiteX18623" fmla="*/ 118428 w 4826000"/>
              <a:gd name="connsiteY18623" fmla="*/ 3910339 h 6857957"/>
              <a:gd name="connsiteX18624" fmla="*/ 121920 w 4826000"/>
              <a:gd name="connsiteY18624" fmla="*/ 3908156 h 6857957"/>
              <a:gd name="connsiteX18625" fmla="*/ 126048 w 4826000"/>
              <a:gd name="connsiteY18625" fmla="*/ 3906285 h 6857957"/>
              <a:gd name="connsiteX18626" fmla="*/ 130810 w 4826000"/>
              <a:gd name="connsiteY18626" fmla="*/ 3904414 h 6857957"/>
              <a:gd name="connsiteX18627" fmla="*/ 134938 w 4826000"/>
              <a:gd name="connsiteY18627" fmla="*/ 3902543 h 6857957"/>
              <a:gd name="connsiteX18628" fmla="*/ 139383 w 4826000"/>
              <a:gd name="connsiteY18628" fmla="*/ 3900672 h 6857957"/>
              <a:gd name="connsiteX18629" fmla="*/ 142875 w 4826000"/>
              <a:gd name="connsiteY18629" fmla="*/ 3898489 h 6857957"/>
              <a:gd name="connsiteX18630" fmla="*/ 144463 w 4826000"/>
              <a:gd name="connsiteY18630" fmla="*/ 3897242 h 6857957"/>
              <a:gd name="connsiteX18631" fmla="*/ 165100 w 4826000"/>
              <a:gd name="connsiteY18631" fmla="*/ 3852821 h 6857957"/>
              <a:gd name="connsiteX18632" fmla="*/ 166220 w 4826000"/>
              <a:gd name="connsiteY18632" fmla="*/ 3853048 h 6857957"/>
              <a:gd name="connsiteX18633" fmla="*/ 171450 w 4826000"/>
              <a:gd name="connsiteY18633" fmla="*/ 3854409 h 6857957"/>
              <a:gd name="connsiteX18634" fmla="*/ 4587256 w 4826000"/>
              <a:gd name="connsiteY18634" fmla="*/ 3737897 h 6857957"/>
              <a:gd name="connsiteX18635" fmla="*/ 4588843 w 4826000"/>
              <a:gd name="connsiteY18635" fmla="*/ 3739167 h 6857957"/>
              <a:gd name="connsiteX18636" fmla="*/ 4588955 w 4826000"/>
              <a:gd name="connsiteY18636" fmla="*/ 3739354 h 6857957"/>
              <a:gd name="connsiteX18637" fmla="*/ 4664075 w 4826000"/>
              <a:gd name="connsiteY18637" fmla="*/ 3395626 h 6857957"/>
              <a:gd name="connsiteX18638" fmla="*/ 4669518 w 4826000"/>
              <a:gd name="connsiteY18638" fmla="*/ 3397015 h 6857957"/>
              <a:gd name="connsiteX18639" fmla="*/ 4670425 w 4826000"/>
              <a:gd name="connsiteY18639" fmla="*/ 3397213 h 6857957"/>
              <a:gd name="connsiteX18640" fmla="*/ 4668611 w 4826000"/>
              <a:gd name="connsiteY18640" fmla="*/ 3397015 h 6857957"/>
              <a:gd name="connsiteX18641" fmla="*/ 63500 w 4826000"/>
              <a:gd name="connsiteY18641" fmla="*/ 3124195 h 6857957"/>
              <a:gd name="connsiteX18642" fmla="*/ 63500 w 4826000"/>
              <a:gd name="connsiteY18642" fmla="*/ 3124901 h 6857957"/>
              <a:gd name="connsiteX18643" fmla="*/ 62497 w 4826000"/>
              <a:gd name="connsiteY18643" fmla="*/ 3125608 h 6857957"/>
              <a:gd name="connsiteX18644" fmla="*/ 60826 w 4826000"/>
              <a:gd name="connsiteY18644" fmla="*/ 3125960 h 6857957"/>
              <a:gd name="connsiteX18645" fmla="*/ 59155 w 4826000"/>
              <a:gd name="connsiteY18645" fmla="*/ 3126312 h 6857957"/>
              <a:gd name="connsiteX18646" fmla="*/ 50800 w 4826000"/>
              <a:gd name="connsiteY18646" fmla="*/ 3127370 h 6857957"/>
              <a:gd name="connsiteX18647" fmla="*/ 56481 w 4826000"/>
              <a:gd name="connsiteY18647" fmla="*/ 3125608 h 6857957"/>
              <a:gd name="connsiteX18648" fmla="*/ 59824 w 4826000"/>
              <a:gd name="connsiteY18648" fmla="*/ 3124901 h 6857957"/>
              <a:gd name="connsiteX18649" fmla="*/ 15240 w 4826000"/>
              <a:gd name="connsiteY18649" fmla="*/ 3106734 h 6857957"/>
              <a:gd name="connsiteX18650" fmla="*/ 17145 w 4826000"/>
              <a:gd name="connsiteY18650" fmla="*/ 3107030 h 6857957"/>
              <a:gd name="connsiteX18651" fmla="*/ 18732 w 4826000"/>
              <a:gd name="connsiteY18651" fmla="*/ 3107328 h 6857957"/>
              <a:gd name="connsiteX18652" fmla="*/ 19685 w 4826000"/>
              <a:gd name="connsiteY18652" fmla="*/ 3107919 h 6857957"/>
              <a:gd name="connsiteX18653" fmla="*/ 20637 w 4826000"/>
              <a:gd name="connsiteY18653" fmla="*/ 3108510 h 6857957"/>
              <a:gd name="connsiteX18654" fmla="*/ 21272 w 4826000"/>
              <a:gd name="connsiteY18654" fmla="*/ 3110285 h 6857957"/>
              <a:gd name="connsiteX18655" fmla="*/ 22225 w 4826000"/>
              <a:gd name="connsiteY18655" fmla="*/ 3111770 h 6857957"/>
              <a:gd name="connsiteX18656" fmla="*/ 25400 w 4826000"/>
              <a:gd name="connsiteY18656" fmla="*/ 3111770 h 6857957"/>
              <a:gd name="connsiteX18657" fmla="*/ 26987 w 4826000"/>
              <a:gd name="connsiteY18657" fmla="*/ 3111472 h 6857957"/>
              <a:gd name="connsiteX18658" fmla="*/ 27622 w 4826000"/>
              <a:gd name="connsiteY18658" fmla="*/ 3111175 h 6857957"/>
              <a:gd name="connsiteX18659" fmla="*/ 27940 w 4826000"/>
              <a:gd name="connsiteY18659" fmla="*/ 3110879 h 6857957"/>
              <a:gd name="connsiteX18660" fmla="*/ 28257 w 4826000"/>
              <a:gd name="connsiteY18660" fmla="*/ 3110285 h 6857957"/>
              <a:gd name="connsiteX18661" fmla="*/ 28575 w 4826000"/>
              <a:gd name="connsiteY18661" fmla="*/ 3109397 h 6857957"/>
              <a:gd name="connsiteX18662" fmla="*/ 30797 w 4826000"/>
              <a:gd name="connsiteY18662" fmla="*/ 3109397 h 6857957"/>
              <a:gd name="connsiteX18663" fmla="*/ 32067 w 4826000"/>
              <a:gd name="connsiteY18663" fmla="*/ 3109691 h 6857957"/>
              <a:gd name="connsiteX18664" fmla="*/ 32702 w 4826000"/>
              <a:gd name="connsiteY18664" fmla="*/ 3110285 h 6857957"/>
              <a:gd name="connsiteX18665" fmla="*/ 32702 w 4826000"/>
              <a:gd name="connsiteY18665" fmla="*/ 3110581 h 6857957"/>
              <a:gd name="connsiteX18666" fmla="*/ 32067 w 4826000"/>
              <a:gd name="connsiteY18666" fmla="*/ 3110879 h 6857957"/>
              <a:gd name="connsiteX18667" fmla="*/ 31432 w 4826000"/>
              <a:gd name="connsiteY18667" fmla="*/ 3111472 h 6857957"/>
              <a:gd name="connsiteX18668" fmla="*/ 28892 w 4826000"/>
              <a:gd name="connsiteY18668" fmla="*/ 3111770 h 6857957"/>
              <a:gd name="connsiteX18669" fmla="*/ 28575 w 4826000"/>
              <a:gd name="connsiteY18669" fmla="*/ 3112951 h 6857957"/>
              <a:gd name="connsiteX18670" fmla="*/ 28575 w 4826000"/>
              <a:gd name="connsiteY18670" fmla="*/ 3114134 h 6857957"/>
              <a:gd name="connsiteX18671" fmla="*/ 29210 w 4826000"/>
              <a:gd name="connsiteY18671" fmla="*/ 3115021 h 6857957"/>
              <a:gd name="connsiteX18672" fmla="*/ 30162 w 4826000"/>
              <a:gd name="connsiteY18672" fmla="*/ 3115909 h 6857957"/>
              <a:gd name="connsiteX18673" fmla="*/ 31432 w 4826000"/>
              <a:gd name="connsiteY18673" fmla="*/ 3116501 h 6857957"/>
              <a:gd name="connsiteX18674" fmla="*/ 33337 w 4826000"/>
              <a:gd name="connsiteY18674" fmla="*/ 3117091 h 6857957"/>
              <a:gd name="connsiteX18675" fmla="*/ 36512 w 4826000"/>
              <a:gd name="connsiteY18675" fmla="*/ 3117982 h 6857957"/>
              <a:gd name="connsiteX18676" fmla="*/ 39687 w 4826000"/>
              <a:gd name="connsiteY18676" fmla="*/ 3118872 h 6857957"/>
              <a:gd name="connsiteX18677" fmla="*/ 41275 w 4826000"/>
              <a:gd name="connsiteY18677" fmla="*/ 3119463 h 6857957"/>
              <a:gd name="connsiteX18678" fmla="*/ 42545 w 4826000"/>
              <a:gd name="connsiteY18678" fmla="*/ 3120054 h 6857957"/>
              <a:gd name="connsiteX18679" fmla="*/ 43497 w 4826000"/>
              <a:gd name="connsiteY18679" fmla="*/ 3120645 h 6857957"/>
              <a:gd name="connsiteX18680" fmla="*/ 44132 w 4826000"/>
              <a:gd name="connsiteY18680" fmla="*/ 3121532 h 6857957"/>
              <a:gd name="connsiteX18681" fmla="*/ 44450 w 4826000"/>
              <a:gd name="connsiteY18681" fmla="*/ 3123015 h 6857957"/>
              <a:gd name="connsiteX18682" fmla="*/ 43815 w 4826000"/>
              <a:gd name="connsiteY18682" fmla="*/ 3124196 h 6857957"/>
              <a:gd name="connsiteX18683" fmla="*/ 37465 w 4826000"/>
              <a:gd name="connsiteY18683" fmla="*/ 3123015 h 6857957"/>
              <a:gd name="connsiteX18684" fmla="*/ 30162 w 4826000"/>
              <a:gd name="connsiteY18684" fmla="*/ 3121828 h 6857957"/>
              <a:gd name="connsiteX18685" fmla="*/ 21272 w 4826000"/>
              <a:gd name="connsiteY18685" fmla="*/ 3121828 h 6857957"/>
              <a:gd name="connsiteX18686" fmla="*/ 10795 w 4826000"/>
              <a:gd name="connsiteY18686" fmla="*/ 3122126 h 6857957"/>
              <a:gd name="connsiteX18687" fmla="*/ 10160 w 4826000"/>
              <a:gd name="connsiteY18687" fmla="*/ 3120940 h 6857957"/>
              <a:gd name="connsiteX18688" fmla="*/ 9842 w 4826000"/>
              <a:gd name="connsiteY18688" fmla="*/ 3119758 h 6857957"/>
              <a:gd name="connsiteX18689" fmla="*/ 9525 w 4826000"/>
              <a:gd name="connsiteY18689" fmla="*/ 3118872 h 6857957"/>
              <a:gd name="connsiteX18690" fmla="*/ 9842 w 4826000"/>
              <a:gd name="connsiteY18690" fmla="*/ 3117685 h 6857957"/>
              <a:gd name="connsiteX18691" fmla="*/ 10477 w 4826000"/>
              <a:gd name="connsiteY18691" fmla="*/ 3117091 h 6857957"/>
              <a:gd name="connsiteX18692" fmla="*/ 11430 w 4826000"/>
              <a:gd name="connsiteY18692" fmla="*/ 3116204 h 6857957"/>
              <a:gd name="connsiteX18693" fmla="*/ 13335 w 4826000"/>
              <a:gd name="connsiteY18693" fmla="*/ 3114430 h 6857957"/>
              <a:gd name="connsiteX18694" fmla="*/ 14922 w 4826000"/>
              <a:gd name="connsiteY18694" fmla="*/ 3113246 h 6857957"/>
              <a:gd name="connsiteX18695" fmla="*/ 15557 w 4826000"/>
              <a:gd name="connsiteY18695" fmla="*/ 3112360 h 6857957"/>
              <a:gd name="connsiteX18696" fmla="*/ 16192 w 4826000"/>
              <a:gd name="connsiteY18696" fmla="*/ 3111472 h 6857957"/>
              <a:gd name="connsiteX18697" fmla="*/ 16510 w 4826000"/>
              <a:gd name="connsiteY18697" fmla="*/ 3110581 h 6857957"/>
              <a:gd name="connsiteX18698" fmla="*/ 16192 w 4826000"/>
              <a:gd name="connsiteY18698" fmla="*/ 3109691 h 6857957"/>
              <a:gd name="connsiteX18699" fmla="*/ 15875 w 4826000"/>
              <a:gd name="connsiteY18699" fmla="*/ 3108214 h 6857957"/>
              <a:gd name="connsiteX18700" fmla="*/ 85306 w 4826000"/>
              <a:gd name="connsiteY18700" fmla="*/ 3038476 h 6857957"/>
              <a:gd name="connsiteX18701" fmla="*/ 87223 w 4826000"/>
              <a:gd name="connsiteY18701" fmla="*/ 3038790 h 6857957"/>
              <a:gd name="connsiteX18702" fmla="*/ 89139 w 4826000"/>
              <a:gd name="connsiteY18702" fmla="*/ 3039103 h 6857957"/>
              <a:gd name="connsiteX18703" fmla="*/ 90417 w 4826000"/>
              <a:gd name="connsiteY18703" fmla="*/ 3039417 h 6857957"/>
              <a:gd name="connsiteX18704" fmla="*/ 91376 w 4826000"/>
              <a:gd name="connsiteY18704" fmla="*/ 3040047 h 6857957"/>
              <a:gd name="connsiteX18705" fmla="*/ 92654 w 4826000"/>
              <a:gd name="connsiteY18705" fmla="*/ 3040674 h 6857957"/>
              <a:gd name="connsiteX18706" fmla="*/ 94251 w 4826000"/>
              <a:gd name="connsiteY18706" fmla="*/ 3042237 h 6857957"/>
              <a:gd name="connsiteX18707" fmla="*/ 95529 w 4826000"/>
              <a:gd name="connsiteY18707" fmla="*/ 3043797 h 6857957"/>
              <a:gd name="connsiteX18708" fmla="*/ 97127 w 4826000"/>
              <a:gd name="connsiteY18708" fmla="*/ 3045048 h 6857957"/>
              <a:gd name="connsiteX18709" fmla="*/ 98085 w 4826000"/>
              <a:gd name="connsiteY18709" fmla="*/ 3045681 h 6857957"/>
              <a:gd name="connsiteX18710" fmla="*/ 99683 w 4826000"/>
              <a:gd name="connsiteY18710" fmla="*/ 3045993 h 6857957"/>
              <a:gd name="connsiteX18711" fmla="*/ 101600 w 4826000"/>
              <a:gd name="connsiteY18711" fmla="*/ 3046306 h 6857957"/>
              <a:gd name="connsiteX18712" fmla="*/ 99363 w 4826000"/>
              <a:gd name="connsiteY18712" fmla="*/ 3046306 h 6857957"/>
              <a:gd name="connsiteX18713" fmla="*/ 95210 w 4826000"/>
              <a:gd name="connsiteY18713" fmla="*/ 3046306 h 6857957"/>
              <a:gd name="connsiteX18714" fmla="*/ 91056 w 4826000"/>
              <a:gd name="connsiteY18714" fmla="*/ 3046622 h 6857957"/>
              <a:gd name="connsiteX18715" fmla="*/ 87862 w 4826000"/>
              <a:gd name="connsiteY18715" fmla="*/ 3046936 h 6857957"/>
              <a:gd name="connsiteX18716" fmla="*/ 84667 w 4826000"/>
              <a:gd name="connsiteY18716" fmla="*/ 3047563 h 6857957"/>
              <a:gd name="connsiteX18717" fmla="*/ 81472 w 4826000"/>
              <a:gd name="connsiteY18717" fmla="*/ 3048505 h 6857957"/>
              <a:gd name="connsiteX18718" fmla="*/ 78596 w 4826000"/>
              <a:gd name="connsiteY18718" fmla="*/ 3049447 h 6857957"/>
              <a:gd name="connsiteX18719" fmla="*/ 75721 w 4826000"/>
              <a:gd name="connsiteY18719" fmla="*/ 3050701 h 6857957"/>
              <a:gd name="connsiteX18720" fmla="*/ 73484 w 4826000"/>
              <a:gd name="connsiteY18720" fmla="*/ 3051956 h 6857957"/>
              <a:gd name="connsiteX18721" fmla="*/ 71248 w 4826000"/>
              <a:gd name="connsiteY18721" fmla="*/ 3053211 h 6857957"/>
              <a:gd name="connsiteX18722" fmla="*/ 67094 w 4826000"/>
              <a:gd name="connsiteY18722" fmla="*/ 3056032 h 6857957"/>
              <a:gd name="connsiteX18723" fmla="*/ 63580 w 4826000"/>
              <a:gd name="connsiteY18723" fmla="*/ 3059795 h 6857957"/>
              <a:gd name="connsiteX18724" fmla="*/ 60385 w 4826000"/>
              <a:gd name="connsiteY18724" fmla="*/ 3063872 h 6857957"/>
              <a:gd name="connsiteX18725" fmla="*/ 58148 w 4826000"/>
              <a:gd name="connsiteY18725" fmla="*/ 3062931 h 6857957"/>
              <a:gd name="connsiteX18726" fmla="*/ 56870 w 4826000"/>
              <a:gd name="connsiteY18726" fmla="*/ 3062304 h 6857957"/>
              <a:gd name="connsiteX18727" fmla="*/ 56551 w 4826000"/>
              <a:gd name="connsiteY18727" fmla="*/ 3061991 h 6857957"/>
              <a:gd name="connsiteX18728" fmla="*/ 56231 w 4826000"/>
              <a:gd name="connsiteY18728" fmla="*/ 3061363 h 6857957"/>
              <a:gd name="connsiteX18729" fmla="*/ 56551 w 4826000"/>
              <a:gd name="connsiteY18729" fmla="*/ 3060109 h 6857957"/>
              <a:gd name="connsiteX18730" fmla="*/ 57509 w 4826000"/>
              <a:gd name="connsiteY18730" fmla="*/ 3058854 h 6857957"/>
              <a:gd name="connsiteX18731" fmla="*/ 58787 w 4826000"/>
              <a:gd name="connsiteY18731" fmla="*/ 3057287 h 6857957"/>
              <a:gd name="connsiteX18732" fmla="*/ 61343 w 4826000"/>
              <a:gd name="connsiteY18732" fmla="*/ 3053837 h 6857957"/>
              <a:gd name="connsiteX18733" fmla="*/ 62941 w 4826000"/>
              <a:gd name="connsiteY18733" fmla="*/ 3052269 h 6857957"/>
              <a:gd name="connsiteX18734" fmla="*/ 63580 w 4826000"/>
              <a:gd name="connsiteY18734" fmla="*/ 3050701 h 6857957"/>
              <a:gd name="connsiteX18735" fmla="*/ 63899 w 4826000"/>
              <a:gd name="connsiteY18735" fmla="*/ 3049447 h 6857957"/>
              <a:gd name="connsiteX18736" fmla="*/ 63899 w 4826000"/>
              <a:gd name="connsiteY18736" fmla="*/ 3048505 h 6857957"/>
              <a:gd name="connsiteX18737" fmla="*/ 63580 w 4826000"/>
              <a:gd name="connsiteY18737" fmla="*/ 3047878 h 6857957"/>
              <a:gd name="connsiteX18738" fmla="*/ 62941 w 4826000"/>
              <a:gd name="connsiteY18738" fmla="*/ 3047249 h 6857957"/>
              <a:gd name="connsiteX18739" fmla="*/ 62302 w 4826000"/>
              <a:gd name="connsiteY18739" fmla="*/ 3046622 h 6857957"/>
              <a:gd name="connsiteX18740" fmla="*/ 59746 w 4826000"/>
              <a:gd name="connsiteY18740" fmla="*/ 3045993 h 6857957"/>
              <a:gd name="connsiteX18741" fmla="*/ 56231 w 4826000"/>
              <a:gd name="connsiteY18741" fmla="*/ 3045366 h 6857957"/>
              <a:gd name="connsiteX18742" fmla="*/ 50800 w 4826000"/>
              <a:gd name="connsiteY18742" fmla="*/ 3045048 h 6857957"/>
              <a:gd name="connsiteX18743" fmla="*/ 52078 w 4826000"/>
              <a:gd name="connsiteY18743" fmla="*/ 3043482 h 6857957"/>
              <a:gd name="connsiteX18744" fmla="*/ 53675 w 4826000"/>
              <a:gd name="connsiteY18744" fmla="*/ 3042237 h 6857957"/>
              <a:gd name="connsiteX18745" fmla="*/ 55592 w 4826000"/>
              <a:gd name="connsiteY18745" fmla="*/ 3041306 h 6857957"/>
              <a:gd name="connsiteX18746" fmla="*/ 57509 w 4826000"/>
              <a:gd name="connsiteY18746" fmla="*/ 3040674 h 6857957"/>
              <a:gd name="connsiteX18747" fmla="*/ 59426 w 4826000"/>
              <a:gd name="connsiteY18747" fmla="*/ 3040674 h 6857957"/>
              <a:gd name="connsiteX18748" fmla="*/ 61663 w 4826000"/>
              <a:gd name="connsiteY18748" fmla="*/ 3040360 h 6857957"/>
              <a:gd name="connsiteX18749" fmla="*/ 66455 w 4826000"/>
              <a:gd name="connsiteY18749" fmla="*/ 3040674 h 6857957"/>
              <a:gd name="connsiteX18750" fmla="*/ 71567 w 4826000"/>
              <a:gd name="connsiteY18750" fmla="*/ 3040990 h 6857957"/>
              <a:gd name="connsiteX18751" fmla="*/ 75721 w 4826000"/>
              <a:gd name="connsiteY18751" fmla="*/ 3040990 h 6857957"/>
              <a:gd name="connsiteX18752" fmla="*/ 77957 w 4826000"/>
              <a:gd name="connsiteY18752" fmla="*/ 3040674 h 6857957"/>
              <a:gd name="connsiteX18753" fmla="*/ 79874 w 4826000"/>
              <a:gd name="connsiteY18753" fmla="*/ 3040360 h 6857957"/>
              <a:gd name="connsiteX18754" fmla="*/ 81152 w 4826000"/>
              <a:gd name="connsiteY18754" fmla="*/ 3039732 h 6857957"/>
              <a:gd name="connsiteX18755" fmla="*/ 82430 w 4826000"/>
              <a:gd name="connsiteY18755" fmla="*/ 3038790 h 6857957"/>
              <a:gd name="connsiteX18756" fmla="*/ 4619626 w 4826000"/>
              <a:gd name="connsiteY18756" fmla="*/ 2873351 h 6857957"/>
              <a:gd name="connsiteX18757" fmla="*/ 4621213 w 4826000"/>
              <a:gd name="connsiteY18757" fmla="*/ 2873351 h 6857957"/>
              <a:gd name="connsiteX18758" fmla="*/ 4622483 w 4826000"/>
              <a:gd name="connsiteY18758" fmla="*/ 2873668 h 6857957"/>
              <a:gd name="connsiteX18759" fmla="*/ 4623753 w 4826000"/>
              <a:gd name="connsiteY18759" fmla="*/ 2873985 h 6857957"/>
              <a:gd name="connsiteX18760" fmla="*/ 4625023 w 4826000"/>
              <a:gd name="connsiteY18760" fmla="*/ 2874619 h 6857957"/>
              <a:gd name="connsiteX18761" fmla="*/ 4626293 w 4826000"/>
              <a:gd name="connsiteY18761" fmla="*/ 2875253 h 6857957"/>
              <a:gd name="connsiteX18762" fmla="*/ 4627881 w 4826000"/>
              <a:gd name="connsiteY18762" fmla="*/ 2877473 h 6857957"/>
              <a:gd name="connsiteX18763" fmla="*/ 4629468 w 4826000"/>
              <a:gd name="connsiteY18763" fmla="*/ 2880009 h 6857957"/>
              <a:gd name="connsiteX18764" fmla="*/ 4630421 w 4826000"/>
              <a:gd name="connsiteY18764" fmla="*/ 2882863 h 6857957"/>
              <a:gd name="connsiteX18765" fmla="*/ 4631056 w 4826000"/>
              <a:gd name="connsiteY18765" fmla="*/ 2885717 h 6857957"/>
              <a:gd name="connsiteX18766" fmla="*/ 4631056 w 4826000"/>
              <a:gd name="connsiteY18766" fmla="*/ 2889205 h 6857957"/>
              <a:gd name="connsiteX18767" fmla="*/ 4630738 w 4826000"/>
              <a:gd name="connsiteY18767" fmla="*/ 2892376 h 6857957"/>
              <a:gd name="connsiteX18768" fmla="*/ 4630103 w 4826000"/>
              <a:gd name="connsiteY18768" fmla="*/ 2895547 h 6857957"/>
              <a:gd name="connsiteX18769" fmla="*/ 4629151 w 4826000"/>
              <a:gd name="connsiteY18769" fmla="*/ 2898401 h 6857957"/>
              <a:gd name="connsiteX18770" fmla="*/ 4627246 w 4826000"/>
              <a:gd name="connsiteY18770" fmla="*/ 2900937 h 6857957"/>
              <a:gd name="connsiteX18771" fmla="*/ 4625341 w 4826000"/>
              <a:gd name="connsiteY18771" fmla="*/ 2903157 h 6857957"/>
              <a:gd name="connsiteX18772" fmla="*/ 4623753 w 4826000"/>
              <a:gd name="connsiteY18772" fmla="*/ 2903791 h 6857957"/>
              <a:gd name="connsiteX18773" fmla="*/ 4622483 w 4826000"/>
              <a:gd name="connsiteY18773" fmla="*/ 2904425 h 6857957"/>
              <a:gd name="connsiteX18774" fmla="*/ 4620896 w 4826000"/>
              <a:gd name="connsiteY18774" fmla="*/ 2904743 h 6857957"/>
              <a:gd name="connsiteX18775" fmla="*/ 4619308 w 4826000"/>
              <a:gd name="connsiteY18775" fmla="*/ 2904743 h 6857957"/>
              <a:gd name="connsiteX18776" fmla="*/ 4624071 w 4826000"/>
              <a:gd name="connsiteY18776" fmla="*/ 2907914 h 6857957"/>
              <a:gd name="connsiteX18777" fmla="*/ 4627881 w 4826000"/>
              <a:gd name="connsiteY18777" fmla="*/ 2911402 h 6857957"/>
              <a:gd name="connsiteX18778" fmla="*/ 4630738 w 4826000"/>
              <a:gd name="connsiteY18778" fmla="*/ 2914573 h 6857957"/>
              <a:gd name="connsiteX18779" fmla="*/ 4632961 w 4826000"/>
              <a:gd name="connsiteY18779" fmla="*/ 2918061 h 6857957"/>
              <a:gd name="connsiteX18780" fmla="*/ 4634231 w 4826000"/>
              <a:gd name="connsiteY18780" fmla="*/ 2921231 h 6857957"/>
              <a:gd name="connsiteX18781" fmla="*/ 4634866 w 4826000"/>
              <a:gd name="connsiteY18781" fmla="*/ 2924719 h 6857957"/>
              <a:gd name="connsiteX18782" fmla="*/ 4635183 w 4826000"/>
              <a:gd name="connsiteY18782" fmla="*/ 2927890 h 6857957"/>
              <a:gd name="connsiteX18783" fmla="*/ 4635183 w 4826000"/>
              <a:gd name="connsiteY18783" fmla="*/ 2931377 h 6857957"/>
              <a:gd name="connsiteX18784" fmla="*/ 4634866 w 4826000"/>
              <a:gd name="connsiteY18784" fmla="*/ 2937719 h 6857957"/>
              <a:gd name="connsiteX18785" fmla="*/ 4634866 w 4826000"/>
              <a:gd name="connsiteY18785" fmla="*/ 2941525 h 6857957"/>
              <a:gd name="connsiteX18786" fmla="*/ 4635183 w 4826000"/>
              <a:gd name="connsiteY18786" fmla="*/ 2944695 h 6857957"/>
              <a:gd name="connsiteX18787" fmla="*/ 4635501 w 4826000"/>
              <a:gd name="connsiteY18787" fmla="*/ 2948501 h 6857957"/>
              <a:gd name="connsiteX18788" fmla="*/ 4636771 w 4826000"/>
              <a:gd name="connsiteY18788" fmla="*/ 2951986 h 6857957"/>
              <a:gd name="connsiteX18789" fmla="*/ 4638358 w 4826000"/>
              <a:gd name="connsiteY18789" fmla="*/ 2955476 h 6857957"/>
              <a:gd name="connsiteX18790" fmla="*/ 4641216 w 4826000"/>
              <a:gd name="connsiteY18790" fmla="*/ 2958963 h 6857957"/>
              <a:gd name="connsiteX18791" fmla="*/ 4638041 w 4826000"/>
              <a:gd name="connsiteY18791" fmla="*/ 2959281 h 6857957"/>
              <a:gd name="connsiteX18792" fmla="*/ 4635818 w 4826000"/>
              <a:gd name="connsiteY18792" fmla="*/ 2959914 h 6857957"/>
              <a:gd name="connsiteX18793" fmla="*/ 4633913 w 4826000"/>
              <a:gd name="connsiteY18793" fmla="*/ 2960231 h 6857957"/>
              <a:gd name="connsiteX18794" fmla="*/ 4632961 w 4826000"/>
              <a:gd name="connsiteY18794" fmla="*/ 2961500 h 6857957"/>
              <a:gd name="connsiteX18795" fmla="*/ 4631691 w 4826000"/>
              <a:gd name="connsiteY18795" fmla="*/ 2962135 h 6857957"/>
              <a:gd name="connsiteX18796" fmla="*/ 4631056 w 4826000"/>
              <a:gd name="connsiteY18796" fmla="*/ 2963086 h 6857957"/>
              <a:gd name="connsiteX18797" fmla="*/ 4630738 w 4826000"/>
              <a:gd name="connsiteY18797" fmla="*/ 2965306 h 6857957"/>
              <a:gd name="connsiteX18798" fmla="*/ 4630421 w 4826000"/>
              <a:gd name="connsiteY18798" fmla="*/ 2967526 h 6857957"/>
              <a:gd name="connsiteX18799" fmla="*/ 4630103 w 4826000"/>
              <a:gd name="connsiteY18799" fmla="*/ 2969111 h 6857957"/>
              <a:gd name="connsiteX18800" fmla="*/ 4629786 w 4826000"/>
              <a:gd name="connsiteY18800" fmla="*/ 2970380 h 6857957"/>
              <a:gd name="connsiteX18801" fmla="*/ 4629151 w 4826000"/>
              <a:gd name="connsiteY18801" fmla="*/ 2971648 h 6857957"/>
              <a:gd name="connsiteX18802" fmla="*/ 4627881 w 4826000"/>
              <a:gd name="connsiteY18802" fmla="*/ 2973234 h 6857957"/>
              <a:gd name="connsiteX18803" fmla="*/ 4626293 w 4826000"/>
              <a:gd name="connsiteY18803" fmla="*/ 2974502 h 6857957"/>
              <a:gd name="connsiteX18804" fmla="*/ 4624071 w 4826000"/>
              <a:gd name="connsiteY18804" fmla="*/ 2976085 h 6857957"/>
              <a:gd name="connsiteX18805" fmla="*/ 4627563 w 4826000"/>
              <a:gd name="connsiteY18805" fmla="*/ 2979255 h 6857957"/>
              <a:gd name="connsiteX18806" fmla="*/ 4630103 w 4826000"/>
              <a:gd name="connsiteY18806" fmla="*/ 2982109 h 6857957"/>
              <a:gd name="connsiteX18807" fmla="*/ 4632961 w 4826000"/>
              <a:gd name="connsiteY18807" fmla="*/ 2985280 h 6857957"/>
              <a:gd name="connsiteX18808" fmla="*/ 4635183 w 4826000"/>
              <a:gd name="connsiteY18808" fmla="*/ 2988452 h 6857957"/>
              <a:gd name="connsiteX18809" fmla="*/ 4637406 w 4826000"/>
              <a:gd name="connsiteY18809" fmla="*/ 2991622 h 6857957"/>
              <a:gd name="connsiteX18810" fmla="*/ 4638993 w 4826000"/>
              <a:gd name="connsiteY18810" fmla="*/ 2994477 h 6857957"/>
              <a:gd name="connsiteX18811" fmla="*/ 4642168 w 4826000"/>
              <a:gd name="connsiteY18811" fmla="*/ 3000818 h 6857957"/>
              <a:gd name="connsiteX18812" fmla="*/ 4644391 w 4826000"/>
              <a:gd name="connsiteY18812" fmla="*/ 3006842 h 6857957"/>
              <a:gd name="connsiteX18813" fmla="*/ 4645978 w 4826000"/>
              <a:gd name="connsiteY18813" fmla="*/ 3013183 h 6857957"/>
              <a:gd name="connsiteX18814" fmla="*/ 4647248 w 4826000"/>
              <a:gd name="connsiteY18814" fmla="*/ 3018892 h 6857957"/>
              <a:gd name="connsiteX18815" fmla="*/ 4647566 w 4826000"/>
              <a:gd name="connsiteY18815" fmla="*/ 3024916 h 6857957"/>
              <a:gd name="connsiteX18816" fmla="*/ 4647566 w 4826000"/>
              <a:gd name="connsiteY18816" fmla="*/ 3030942 h 6857957"/>
              <a:gd name="connsiteX18817" fmla="*/ 4647248 w 4826000"/>
              <a:gd name="connsiteY18817" fmla="*/ 3036967 h 6857957"/>
              <a:gd name="connsiteX18818" fmla="*/ 4646296 w 4826000"/>
              <a:gd name="connsiteY18818" fmla="*/ 3048378 h 6857957"/>
              <a:gd name="connsiteX18819" fmla="*/ 4645661 w 4826000"/>
              <a:gd name="connsiteY18819" fmla="*/ 3060112 h 6857957"/>
              <a:gd name="connsiteX18820" fmla="*/ 4645343 w 4826000"/>
              <a:gd name="connsiteY18820" fmla="*/ 3065819 h 6857957"/>
              <a:gd name="connsiteX18821" fmla="*/ 4645661 w 4826000"/>
              <a:gd name="connsiteY18821" fmla="*/ 3071527 h 6857957"/>
              <a:gd name="connsiteX18822" fmla="*/ 4649471 w 4826000"/>
              <a:gd name="connsiteY18822" fmla="*/ 3070894 h 6857957"/>
              <a:gd name="connsiteX18823" fmla="*/ 4652011 w 4826000"/>
              <a:gd name="connsiteY18823" fmla="*/ 3070259 h 6857957"/>
              <a:gd name="connsiteX18824" fmla="*/ 4654233 w 4826000"/>
              <a:gd name="connsiteY18824" fmla="*/ 3069624 h 6857957"/>
              <a:gd name="connsiteX18825" fmla="*/ 4655821 w 4826000"/>
              <a:gd name="connsiteY18825" fmla="*/ 3068673 h 6857957"/>
              <a:gd name="connsiteX18826" fmla="*/ 4656773 w 4826000"/>
              <a:gd name="connsiteY18826" fmla="*/ 3067405 h 6857957"/>
              <a:gd name="connsiteX18827" fmla="*/ 4657408 w 4826000"/>
              <a:gd name="connsiteY18827" fmla="*/ 3066136 h 6857957"/>
              <a:gd name="connsiteX18828" fmla="*/ 4657726 w 4826000"/>
              <a:gd name="connsiteY18828" fmla="*/ 3064868 h 6857957"/>
              <a:gd name="connsiteX18829" fmla="*/ 4657726 w 4826000"/>
              <a:gd name="connsiteY18829" fmla="*/ 3062966 h 6857957"/>
              <a:gd name="connsiteX18830" fmla="*/ 4658678 w 4826000"/>
              <a:gd name="connsiteY18830" fmla="*/ 3068990 h 6857957"/>
              <a:gd name="connsiteX18831" fmla="*/ 4658996 w 4826000"/>
              <a:gd name="connsiteY18831" fmla="*/ 3075332 h 6857957"/>
              <a:gd name="connsiteX18832" fmla="*/ 4659313 w 4826000"/>
              <a:gd name="connsiteY18832" fmla="*/ 3081990 h 6857957"/>
              <a:gd name="connsiteX18833" fmla="*/ 4658996 w 4826000"/>
              <a:gd name="connsiteY18833" fmla="*/ 3088966 h 6857957"/>
              <a:gd name="connsiteX18834" fmla="*/ 4658678 w 4826000"/>
              <a:gd name="connsiteY18834" fmla="*/ 3102284 h 6857957"/>
              <a:gd name="connsiteX18835" fmla="*/ 4658996 w 4826000"/>
              <a:gd name="connsiteY18835" fmla="*/ 3108942 h 6857957"/>
              <a:gd name="connsiteX18836" fmla="*/ 4659313 w 4826000"/>
              <a:gd name="connsiteY18836" fmla="*/ 3114650 h 6857957"/>
              <a:gd name="connsiteX18837" fmla="*/ 4651376 w 4826000"/>
              <a:gd name="connsiteY18837" fmla="*/ 3113699 h 6857957"/>
              <a:gd name="connsiteX18838" fmla="*/ 4645343 w 4826000"/>
              <a:gd name="connsiteY18838" fmla="*/ 3112432 h 6857957"/>
              <a:gd name="connsiteX18839" fmla="*/ 4641216 w 4826000"/>
              <a:gd name="connsiteY18839" fmla="*/ 3111481 h 6857957"/>
              <a:gd name="connsiteX18840" fmla="*/ 4638358 w 4826000"/>
              <a:gd name="connsiteY18840" fmla="*/ 3110527 h 6857957"/>
              <a:gd name="connsiteX18841" fmla="*/ 4636771 w 4826000"/>
              <a:gd name="connsiteY18841" fmla="*/ 3109893 h 6857957"/>
              <a:gd name="connsiteX18842" fmla="*/ 4636136 w 4826000"/>
              <a:gd name="connsiteY18842" fmla="*/ 3108942 h 6857957"/>
              <a:gd name="connsiteX18843" fmla="*/ 4636453 w 4826000"/>
              <a:gd name="connsiteY18843" fmla="*/ 3108308 h 6857957"/>
              <a:gd name="connsiteX18844" fmla="*/ 4636771 w 4826000"/>
              <a:gd name="connsiteY18844" fmla="*/ 3107039 h 6857957"/>
              <a:gd name="connsiteX18845" fmla="*/ 4637406 w 4826000"/>
              <a:gd name="connsiteY18845" fmla="*/ 3106088 h 6857957"/>
              <a:gd name="connsiteX18846" fmla="*/ 4638041 w 4826000"/>
              <a:gd name="connsiteY18846" fmla="*/ 3105137 h 6857957"/>
              <a:gd name="connsiteX18847" fmla="*/ 4638041 w 4826000"/>
              <a:gd name="connsiteY18847" fmla="*/ 3104186 h 6857957"/>
              <a:gd name="connsiteX18848" fmla="*/ 4637723 w 4826000"/>
              <a:gd name="connsiteY18848" fmla="*/ 3102918 h 6857957"/>
              <a:gd name="connsiteX18849" fmla="*/ 4636453 w 4826000"/>
              <a:gd name="connsiteY18849" fmla="*/ 3101649 h 6857957"/>
              <a:gd name="connsiteX18850" fmla="*/ 4633913 w 4826000"/>
              <a:gd name="connsiteY18850" fmla="*/ 3100065 h 6857957"/>
              <a:gd name="connsiteX18851" fmla="*/ 4629468 w 4826000"/>
              <a:gd name="connsiteY18851" fmla="*/ 3098480 h 6857957"/>
              <a:gd name="connsiteX18852" fmla="*/ 4623753 w 4826000"/>
              <a:gd name="connsiteY18852" fmla="*/ 3096579 h 6857957"/>
              <a:gd name="connsiteX18853" fmla="*/ 4622483 w 4826000"/>
              <a:gd name="connsiteY18853" fmla="*/ 3089283 h 6857957"/>
              <a:gd name="connsiteX18854" fmla="*/ 4621848 w 4826000"/>
              <a:gd name="connsiteY18854" fmla="*/ 3081674 h 6857957"/>
              <a:gd name="connsiteX18855" fmla="*/ 4621531 w 4826000"/>
              <a:gd name="connsiteY18855" fmla="*/ 3073746 h 6857957"/>
              <a:gd name="connsiteX18856" fmla="*/ 4621531 w 4826000"/>
              <a:gd name="connsiteY18856" fmla="*/ 3065502 h 6857957"/>
              <a:gd name="connsiteX18857" fmla="*/ 4621848 w 4826000"/>
              <a:gd name="connsiteY18857" fmla="*/ 3048062 h 6857957"/>
              <a:gd name="connsiteX18858" fmla="*/ 4621531 w 4826000"/>
              <a:gd name="connsiteY18858" fmla="*/ 3039186 h 6857957"/>
              <a:gd name="connsiteX18859" fmla="*/ 4621531 w 4826000"/>
              <a:gd name="connsiteY18859" fmla="*/ 3030307 h 6857957"/>
              <a:gd name="connsiteX18860" fmla="*/ 4620896 w 4826000"/>
              <a:gd name="connsiteY18860" fmla="*/ 3021429 h 6857957"/>
              <a:gd name="connsiteX18861" fmla="*/ 4619626 w 4826000"/>
              <a:gd name="connsiteY18861" fmla="*/ 3012549 h 6857957"/>
              <a:gd name="connsiteX18862" fmla="*/ 4618038 w 4826000"/>
              <a:gd name="connsiteY18862" fmla="*/ 3003672 h 6857957"/>
              <a:gd name="connsiteX18863" fmla="*/ 4616768 w 4826000"/>
              <a:gd name="connsiteY18863" fmla="*/ 2999550 h 6857957"/>
              <a:gd name="connsiteX18864" fmla="*/ 4615498 w 4826000"/>
              <a:gd name="connsiteY18864" fmla="*/ 2995110 h 6857957"/>
              <a:gd name="connsiteX18865" fmla="*/ 4613910 w 4826000"/>
              <a:gd name="connsiteY18865" fmla="*/ 2990988 h 6857957"/>
              <a:gd name="connsiteX18866" fmla="*/ 4612323 w 4826000"/>
              <a:gd name="connsiteY18866" fmla="*/ 2986549 h 6857957"/>
              <a:gd name="connsiteX18867" fmla="*/ 4610418 w 4826000"/>
              <a:gd name="connsiteY18867" fmla="*/ 2982427 h 6857957"/>
              <a:gd name="connsiteX18868" fmla="*/ 4607878 w 4826000"/>
              <a:gd name="connsiteY18868" fmla="*/ 2978304 h 6857957"/>
              <a:gd name="connsiteX18869" fmla="*/ 4605338 w 4826000"/>
              <a:gd name="connsiteY18869" fmla="*/ 2974184 h 6857957"/>
              <a:gd name="connsiteX18870" fmla="*/ 4602798 w 4826000"/>
              <a:gd name="connsiteY18870" fmla="*/ 2970697 h 6857957"/>
              <a:gd name="connsiteX18871" fmla="*/ 4599305 w 4826000"/>
              <a:gd name="connsiteY18871" fmla="*/ 2966574 h 6857957"/>
              <a:gd name="connsiteX18872" fmla="*/ 4596130 w 4826000"/>
              <a:gd name="connsiteY18872" fmla="*/ 2963086 h 6857957"/>
              <a:gd name="connsiteX18873" fmla="*/ 4600575 w 4826000"/>
              <a:gd name="connsiteY18873" fmla="*/ 2963403 h 6857957"/>
              <a:gd name="connsiteX18874" fmla="*/ 4604068 w 4826000"/>
              <a:gd name="connsiteY18874" fmla="*/ 2963403 h 6857957"/>
              <a:gd name="connsiteX18875" fmla="*/ 4605020 w 4826000"/>
              <a:gd name="connsiteY18875" fmla="*/ 2963086 h 6857957"/>
              <a:gd name="connsiteX18876" fmla="*/ 4605655 w 4826000"/>
              <a:gd name="connsiteY18876" fmla="*/ 2962451 h 6857957"/>
              <a:gd name="connsiteX18877" fmla="*/ 4605973 w 4826000"/>
              <a:gd name="connsiteY18877" fmla="*/ 2962135 h 6857957"/>
              <a:gd name="connsiteX18878" fmla="*/ 4606290 w 4826000"/>
              <a:gd name="connsiteY18878" fmla="*/ 2961500 h 6857957"/>
              <a:gd name="connsiteX18879" fmla="*/ 4605973 w 4826000"/>
              <a:gd name="connsiteY18879" fmla="*/ 2960231 h 6857957"/>
              <a:gd name="connsiteX18880" fmla="*/ 4605655 w 4826000"/>
              <a:gd name="connsiteY18880" fmla="*/ 2959597 h 6857957"/>
              <a:gd name="connsiteX18881" fmla="*/ 4604385 w 4826000"/>
              <a:gd name="connsiteY18881" fmla="*/ 2957380 h 6857957"/>
              <a:gd name="connsiteX18882" fmla="*/ 4602163 w 4826000"/>
              <a:gd name="connsiteY18882" fmla="*/ 2955158 h 6857957"/>
              <a:gd name="connsiteX18883" fmla="*/ 4599623 w 4826000"/>
              <a:gd name="connsiteY18883" fmla="*/ 2952620 h 6857957"/>
              <a:gd name="connsiteX18884" fmla="*/ 4593590 w 4826000"/>
              <a:gd name="connsiteY18884" fmla="*/ 2947550 h 6857957"/>
              <a:gd name="connsiteX18885" fmla="*/ 4586923 w 4826000"/>
              <a:gd name="connsiteY18885" fmla="*/ 2941841 h 6857957"/>
              <a:gd name="connsiteX18886" fmla="*/ 4581525 w 4826000"/>
              <a:gd name="connsiteY18886" fmla="*/ 2937085 h 6857957"/>
              <a:gd name="connsiteX18887" fmla="*/ 4579303 w 4826000"/>
              <a:gd name="connsiteY18887" fmla="*/ 2934866 h 6857957"/>
              <a:gd name="connsiteX18888" fmla="*/ 4578350 w 4826000"/>
              <a:gd name="connsiteY18888" fmla="*/ 2933281 h 6857957"/>
              <a:gd name="connsiteX18889" fmla="*/ 4581525 w 4826000"/>
              <a:gd name="connsiteY18889" fmla="*/ 2934232 h 6857957"/>
              <a:gd name="connsiteX18890" fmla="*/ 4584383 w 4826000"/>
              <a:gd name="connsiteY18890" fmla="*/ 2935500 h 6857957"/>
              <a:gd name="connsiteX18891" fmla="*/ 4589780 w 4826000"/>
              <a:gd name="connsiteY18891" fmla="*/ 2938036 h 6857957"/>
              <a:gd name="connsiteX18892" fmla="*/ 4594543 w 4826000"/>
              <a:gd name="connsiteY18892" fmla="*/ 2941207 h 6857957"/>
              <a:gd name="connsiteX18893" fmla="*/ 4599623 w 4826000"/>
              <a:gd name="connsiteY18893" fmla="*/ 2943744 h 6857957"/>
              <a:gd name="connsiteX18894" fmla="*/ 4603750 w 4826000"/>
              <a:gd name="connsiteY18894" fmla="*/ 2942157 h 6857957"/>
              <a:gd name="connsiteX18895" fmla="*/ 4606925 w 4826000"/>
              <a:gd name="connsiteY18895" fmla="*/ 2940256 h 6857957"/>
              <a:gd name="connsiteX18896" fmla="*/ 4609783 w 4826000"/>
              <a:gd name="connsiteY18896" fmla="*/ 2938670 h 6857957"/>
              <a:gd name="connsiteX18897" fmla="*/ 4612640 w 4826000"/>
              <a:gd name="connsiteY18897" fmla="*/ 2936451 h 6857957"/>
              <a:gd name="connsiteX18898" fmla="*/ 4614545 w 4826000"/>
              <a:gd name="connsiteY18898" fmla="*/ 2934549 h 6857957"/>
              <a:gd name="connsiteX18899" fmla="*/ 4616133 w 4826000"/>
              <a:gd name="connsiteY18899" fmla="*/ 2932646 h 6857957"/>
              <a:gd name="connsiteX18900" fmla="*/ 4618038 w 4826000"/>
              <a:gd name="connsiteY18900" fmla="*/ 2930426 h 6857957"/>
              <a:gd name="connsiteX18901" fmla="*/ 4618990 w 4826000"/>
              <a:gd name="connsiteY18901" fmla="*/ 2928524 h 6857957"/>
              <a:gd name="connsiteX18902" fmla="*/ 4619626 w 4826000"/>
              <a:gd name="connsiteY18902" fmla="*/ 2926305 h 6857957"/>
              <a:gd name="connsiteX18903" fmla="*/ 4620261 w 4826000"/>
              <a:gd name="connsiteY18903" fmla="*/ 2924084 h 6857957"/>
              <a:gd name="connsiteX18904" fmla="*/ 4620578 w 4826000"/>
              <a:gd name="connsiteY18904" fmla="*/ 2921865 h 6857957"/>
              <a:gd name="connsiteX18905" fmla="*/ 4620578 w 4826000"/>
              <a:gd name="connsiteY18905" fmla="*/ 2919645 h 6857957"/>
              <a:gd name="connsiteX18906" fmla="*/ 4619943 w 4826000"/>
              <a:gd name="connsiteY18906" fmla="*/ 2914890 h 6857957"/>
              <a:gd name="connsiteX18907" fmla="*/ 4618990 w 4826000"/>
              <a:gd name="connsiteY18907" fmla="*/ 2910451 h 6857957"/>
              <a:gd name="connsiteX18908" fmla="*/ 4617720 w 4826000"/>
              <a:gd name="connsiteY18908" fmla="*/ 2905694 h 6857957"/>
              <a:gd name="connsiteX18909" fmla="*/ 4615815 w 4826000"/>
              <a:gd name="connsiteY18909" fmla="*/ 2900937 h 6857957"/>
              <a:gd name="connsiteX18910" fmla="*/ 4614228 w 4826000"/>
              <a:gd name="connsiteY18910" fmla="*/ 2896498 h 6857957"/>
              <a:gd name="connsiteX18911" fmla="*/ 4612958 w 4826000"/>
              <a:gd name="connsiteY18911" fmla="*/ 2891742 h 6857957"/>
              <a:gd name="connsiteX18912" fmla="*/ 4612323 w 4826000"/>
              <a:gd name="connsiteY18912" fmla="*/ 2887619 h 6857957"/>
              <a:gd name="connsiteX18913" fmla="*/ 4612005 w 4826000"/>
              <a:gd name="connsiteY18913" fmla="*/ 2885083 h 6857957"/>
              <a:gd name="connsiteX18914" fmla="*/ 4612005 w 4826000"/>
              <a:gd name="connsiteY18914" fmla="*/ 2883180 h 6857957"/>
              <a:gd name="connsiteX18915" fmla="*/ 4612323 w 4826000"/>
              <a:gd name="connsiteY18915" fmla="*/ 2880961 h 6857957"/>
              <a:gd name="connsiteX18916" fmla="*/ 4612640 w 4826000"/>
              <a:gd name="connsiteY18916" fmla="*/ 2878741 h 6857957"/>
              <a:gd name="connsiteX18917" fmla="*/ 4613593 w 4826000"/>
              <a:gd name="connsiteY18917" fmla="*/ 2876838 h 6857957"/>
              <a:gd name="connsiteX18918" fmla="*/ 4614545 w 4826000"/>
              <a:gd name="connsiteY18918" fmla="*/ 2874936 h 6857957"/>
              <a:gd name="connsiteX18919" fmla="*/ 4616133 w 4826000"/>
              <a:gd name="connsiteY18919" fmla="*/ 2873985 h 6857957"/>
              <a:gd name="connsiteX18920" fmla="*/ 4618038 w 4826000"/>
              <a:gd name="connsiteY18920" fmla="*/ 2873668 h 6857957"/>
              <a:gd name="connsiteX18921" fmla="*/ 643923 w 4826000"/>
              <a:gd name="connsiteY18921" fmla="*/ 2833684 h 6857957"/>
              <a:gd name="connsiteX18922" fmla="*/ 643613 w 4826000"/>
              <a:gd name="connsiteY18922" fmla="*/ 2836860 h 6857957"/>
              <a:gd name="connsiteX18923" fmla="*/ 643302 w 4826000"/>
              <a:gd name="connsiteY18923" fmla="*/ 2839399 h 6857957"/>
              <a:gd name="connsiteX18924" fmla="*/ 643302 w 4826000"/>
              <a:gd name="connsiteY18924" fmla="*/ 2841939 h 6857957"/>
              <a:gd name="connsiteX18925" fmla="*/ 643613 w 4826000"/>
              <a:gd name="connsiteY18925" fmla="*/ 2844479 h 6857957"/>
              <a:gd name="connsiteX18926" fmla="*/ 644543 w 4826000"/>
              <a:gd name="connsiteY18926" fmla="*/ 2848289 h 6857957"/>
              <a:gd name="connsiteX18927" fmla="*/ 646094 w 4826000"/>
              <a:gd name="connsiteY18927" fmla="*/ 2853051 h 6857957"/>
              <a:gd name="connsiteX18928" fmla="*/ 647335 w 4826000"/>
              <a:gd name="connsiteY18928" fmla="*/ 2851464 h 6857957"/>
              <a:gd name="connsiteX18929" fmla="*/ 648886 w 4826000"/>
              <a:gd name="connsiteY18929" fmla="*/ 2850194 h 6857957"/>
              <a:gd name="connsiteX18930" fmla="*/ 651368 w 4826000"/>
              <a:gd name="connsiteY18930" fmla="*/ 2850511 h 6857957"/>
              <a:gd name="connsiteX18931" fmla="*/ 653229 w 4826000"/>
              <a:gd name="connsiteY18931" fmla="*/ 2851464 h 6857957"/>
              <a:gd name="connsiteX18932" fmla="*/ 654780 w 4826000"/>
              <a:gd name="connsiteY18932" fmla="*/ 2852417 h 6857957"/>
              <a:gd name="connsiteX18933" fmla="*/ 655711 w 4826000"/>
              <a:gd name="connsiteY18933" fmla="*/ 2853369 h 6857957"/>
              <a:gd name="connsiteX18934" fmla="*/ 656952 w 4826000"/>
              <a:gd name="connsiteY18934" fmla="*/ 2854639 h 6857957"/>
              <a:gd name="connsiteX18935" fmla="*/ 657262 w 4826000"/>
              <a:gd name="connsiteY18935" fmla="*/ 2855909 h 6857957"/>
              <a:gd name="connsiteX18936" fmla="*/ 657572 w 4826000"/>
              <a:gd name="connsiteY18936" fmla="*/ 2857497 h 6857957"/>
              <a:gd name="connsiteX18937" fmla="*/ 657572 w 4826000"/>
              <a:gd name="connsiteY18937" fmla="*/ 2859402 h 6857957"/>
              <a:gd name="connsiteX18938" fmla="*/ 657262 w 4826000"/>
              <a:gd name="connsiteY18938" fmla="*/ 2866070 h 6857957"/>
              <a:gd name="connsiteX18939" fmla="*/ 657262 w 4826000"/>
              <a:gd name="connsiteY18939" fmla="*/ 2867657 h 6857957"/>
              <a:gd name="connsiteX18940" fmla="*/ 657572 w 4826000"/>
              <a:gd name="connsiteY18940" fmla="*/ 2869245 h 6857957"/>
              <a:gd name="connsiteX18941" fmla="*/ 658192 w 4826000"/>
              <a:gd name="connsiteY18941" fmla="*/ 2870515 h 6857957"/>
              <a:gd name="connsiteX18942" fmla="*/ 658813 w 4826000"/>
              <a:gd name="connsiteY18942" fmla="*/ 2871786 h 6857957"/>
              <a:gd name="connsiteX18943" fmla="*/ 654780 w 4826000"/>
              <a:gd name="connsiteY18943" fmla="*/ 2871150 h 6857957"/>
              <a:gd name="connsiteX18944" fmla="*/ 651678 w 4826000"/>
              <a:gd name="connsiteY18944" fmla="*/ 2870515 h 6857957"/>
              <a:gd name="connsiteX18945" fmla="*/ 648576 w 4826000"/>
              <a:gd name="connsiteY18945" fmla="*/ 2869563 h 6857957"/>
              <a:gd name="connsiteX18946" fmla="*/ 646405 w 4826000"/>
              <a:gd name="connsiteY18946" fmla="*/ 2868610 h 6857957"/>
              <a:gd name="connsiteX18947" fmla="*/ 644543 w 4826000"/>
              <a:gd name="connsiteY18947" fmla="*/ 2867340 h 6857957"/>
              <a:gd name="connsiteX18948" fmla="*/ 643302 w 4826000"/>
              <a:gd name="connsiteY18948" fmla="*/ 2866070 h 6857957"/>
              <a:gd name="connsiteX18949" fmla="*/ 642372 w 4826000"/>
              <a:gd name="connsiteY18949" fmla="*/ 2864482 h 6857957"/>
              <a:gd name="connsiteX18950" fmla="*/ 641442 w 4826000"/>
              <a:gd name="connsiteY18950" fmla="*/ 2863212 h 6857957"/>
              <a:gd name="connsiteX18951" fmla="*/ 639580 w 4826000"/>
              <a:gd name="connsiteY18951" fmla="*/ 2861625 h 6857957"/>
              <a:gd name="connsiteX18952" fmla="*/ 638029 w 4826000"/>
              <a:gd name="connsiteY18952" fmla="*/ 2860037 h 6857957"/>
              <a:gd name="connsiteX18953" fmla="*/ 636479 w 4826000"/>
              <a:gd name="connsiteY18953" fmla="*/ 2858450 h 6857957"/>
              <a:gd name="connsiteX18954" fmla="*/ 635237 w 4826000"/>
              <a:gd name="connsiteY18954" fmla="*/ 2856227 h 6857957"/>
              <a:gd name="connsiteX18955" fmla="*/ 633686 w 4826000"/>
              <a:gd name="connsiteY18955" fmla="*/ 2854322 h 6857957"/>
              <a:gd name="connsiteX18956" fmla="*/ 632755 w 4826000"/>
              <a:gd name="connsiteY18956" fmla="*/ 2852099 h 6857957"/>
              <a:gd name="connsiteX18957" fmla="*/ 632135 w 4826000"/>
              <a:gd name="connsiteY18957" fmla="*/ 2849559 h 6857957"/>
              <a:gd name="connsiteX18958" fmla="*/ 631825 w 4826000"/>
              <a:gd name="connsiteY18958" fmla="*/ 2847654 h 6857957"/>
              <a:gd name="connsiteX18959" fmla="*/ 631825 w 4826000"/>
              <a:gd name="connsiteY18959" fmla="*/ 2845431 h 6857957"/>
              <a:gd name="connsiteX18960" fmla="*/ 632135 w 4826000"/>
              <a:gd name="connsiteY18960" fmla="*/ 2843209 h 6857957"/>
              <a:gd name="connsiteX18961" fmla="*/ 633066 w 4826000"/>
              <a:gd name="connsiteY18961" fmla="*/ 2841304 h 6857957"/>
              <a:gd name="connsiteX18962" fmla="*/ 634306 w 4826000"/>
              <a:gd name="connsiteY18962" fmla="*/ 2839399 h 6857957"/>
              <a:gd name="connsiteX18963" fmla="*/ 636168 w 4826000"/>
              <a:gd name="connsiteY18963" fmla="*/ 2837811 h 6857957"/>
              <a:gd name="connsiteX18964" fmla="*/ 638029 w 4826000"/>
              <a:gd name="connsiteY18964" fmla="*/ 2836225 h 6857957"/>
              <a:gd name="connsiteX18965" fmla="*/ 640821 w 4826000"/>
              <a:gd name="connsiteY18965" fmla="*/ 2834637 h 6857957"/>
              <a:gd name="connsiteX18966" fmla="*/ 688658 w 4826000"/>
              <a:gd name="connsiteY18966" fmla="*/ 2816222 h 6857957"/>
              <a:gd name="connsiteX18967" fmla="*/ 692151 w 4826000"/>
              <a:gd name="connsiteY18967" fmla="*/ 2816222 h 6857957"/>
              <a:gd name="connsiteX18968" fmla="*/ 689928 w 4826000"/>
              <a:gd name="connsiteY18968" fmla="*/ 2820409 h 6857957"/>
              <a:gd name="connsiteX18969" fmla="*/ 688976 w 4826000"/>
              <a:gd name="connsiteY18969" fmla="*/ 2823100 h 6857957"/>
              <a:gd name="connsiteX18970" fmla="*/ 688341 w 4826000"/>
              <a:gd name="connsiteY18970" fmla="*/ 2825492 h 6857957"/>
              <a:gd name="connsiteX18971" fmla="*/ 687706 w 4826000"/>
              <a:gd name="connsiteY18971" fmla="*/ 2828187 h 6857957"/>
              <a:gd name="connsiteX18972" fmla="*/ 687706 w 4826000"/>
              <a:gd name="connsiteY18972" fmla="*/ 2830580 h 6857957"/>
              <a:gd name="connsiteX18973" fmla="*/ 688341 w 4826000"/>
              <a:gd name="connsiteY18973" fmla="*/ 2833571 h 6857957"/>
              <a:gd name="connsiteX18974" fmla="*/ 689293 w 4826000"/>
              <a:gd name="connsiteY18974" fmla="*/ 2836860 h 6857957"/>
              <a:gd name="connsiteX18975" fmla="*/ 685801 w 4826000"/>
              <a:gd name="connsiteY18975" fmla="*/ 2836562 h 6857957"/>
              <a:gd name="connsiteX18976" fmla="*/ 682308 w 4826000"/>
              <a:gd name="connsiteY18976" fmla="*/ 2835663 h 6857957"/>
              <a:gd name="connsiteX18977" fmla="*/ 679768 w 4826000"/>
              <a:gd name="connsiteY18977" fmla="*/ 2834466 h 6857957"/>
              <a:gd name="connsiteX18978" fmla="*/ 677545 w 4826000"/>
              <a:gd name="connsiteY18978" fmla="*/ 2833270 h 6857957"/>
              <a:gd name="connsiteX18979" fmla="*/ 675958 w 4826000"/>
              <a:gd name="connsiteY18979" fmla="*/ 2831775 h 6857957"/>
              <a:gd name="connsiteX18980" fmla="*/ 675005 w 4826000"/>
              <a:gd name="connsiteY18980" fmla="*/ 2829980 h 6857957"/>
              <a:gd name="connsiteX18981" fmla="*/ 674688 w 4826000"/>
              <a:gd name="connsiteY18981" fmla="*/ 2828187 h 6857957"/>
              <a:gd name="connsiteX18982" fmla="*/ 674688 w 4826000"/>
              <a:gd name="connsiteY18982" fmla="*/ 2826090 h 6857957"/>
              <a:gd name="connsiteX18983" fmla="*/ 675323 w 4826000"/>
              <a:gd name="connsiteY18983" fmla="*/ 2824296 h 6857957"/>
              <a:gd name="connsiteX18984" fmla="*/ 676276 w 4826000"/>
              <a:gd name="connsiteY18984" fmla="*/ 2822502 h 6857957"/>
              <a:gd name="connsiteX18985" fmla="*/ 678180 w 4826000"/>
              <a:gd name="connsiteY18985" fmla="*/ 2820707 h 6857957"/>
              <a:gd name="connsiteX18986" fmla="*/ 680085 w 4826000"/>
              <a:gd name="connsiteY18986" fmla="*/ 2819211 h 6857957"/>
              <a:gd name="connsiteX18987" fmla="*/ 682625 w 4826000"/>
              <a:gd name="connsiteY18987" fmla="*/ 2818016 h 6857957"/>
              <a:gd name="connsiteX18988" fmla="*/ 685484 w 4826000"/>
              <a:gd name="connsiteY18988" fmla="*/ 2816819 h 6857957"/>
              <a:gd name="connsiteX18989" fmla="*/ 145016 w 4826000"/>
              <a:gd name="connsiteY18989" fmla="*/ 2768599 h 6857957"/>
              <a:gd name="connsiteX18990" fmla="*/ 148143 w 4826000"/>
              <a:gd name="connsiteY18990" fmla="*/ 2768599 h 6857957"/>
              <a:gd name="connsiteX18991" fmla="*/ 150957 w 4826000"/>
              <a:gd name="connsiteY18991" fmla="*/ 2768599 h 6857957"/>
              <a:gd name="connsiteX18992" fmla="*/ 152833 w 4826000"/>
              <a:gd name="connsiteY18992" fmla="*/ 2769565 h 6857957"/>
              <a:gd name="connsiteX18993" fmla="*/ 154084 w 4826000"/>
              <a:gd name="connsiteY18993" fmla="*/ 2770215 h 6857957"/>
              <a:gd name="connsiteX18994" fmla="*/ 154709 w 4826000"/>
              <a:gd name="connsiteY18994" fmla="*/ 2771183 h 6857957"/>
              <a:gd name="connsiteX18995" fmla="*/ 155335 w 4826000"/>
              <a:gd name="connsiteY18995" fmla="*/ 2772150 h 6857957"/>
              <a:gd name="connsiteX18996" fmla="*/ 155335 w 4826000"/>
              <a:gd name="connsiteY18996" fmla="*/ 2773443 h 6857957"/>
              <a:gd name="connsiteX18997" fmla="*/ 155335 w 4826000"/>
              <a:gd name="connsiteY18997" fmla="*/ 2774734 h 6857957"/>
              <a:gd name="connsiteX18998" fmla="*/ 155335 w 4826000"/>
              <a:gd name="connsiteY18998" fmla="*/ 2777961 h 6857957"/>
              <a:gd name="connsiteX18999" fmla="*/ 155335 w 4826000"/>
              <a:gd name="connsiteY18999" fmla="*/ 2779575 h 6857957"/>
              <a:gd name="connsiteX19000" fmla="*/ 155647 w 4826000"/>
              <a:gd name="connsiteY19000" fmla="*/ 2781189 h 6857957"/>
              <a:gd name="connsiteX19001" fmla="*/ 155960 w 4826000"/>
              <a:gd name="connsiteY19001" fmla="*/ 2782802 h 6857957"/>
              <a:gd name="connsiteX19002" fmla="*/ 156898 w 4826000"/>
              <a:gd name="connsiteY19002" fmla="*/ 2784738 h 6857957"/>
              <a:gd name="connsiteX19003" fmla="*/ 158462 w 4826000"/>
              <a:gd name="connsiteY19003" fmla="*/ 2786352 h 6857957"/>
              <a:gd name="connsiteX19004" fmla="*/ 160338 w 4826000"/>
              <a:gd name="connsiteY19004" fmla="*/ 2787643 h 6857957"/>
              <a:gd name="connsiteX19005" fmla="*/ 158149 w 4826000"/>
              <a:gd name="connsiteY19005" fmla="*/ 2787320 h 6857957"/>
              <a:gd name="connsiteX19006" fmla="*/ 155647 w 4826000"/>
              <a:gd name="connsiteY19006" fmla="*/ 2786674 h 6857957"/>
              <a:gd name="connsiteX19007" fmla="*/ 153146 w 4826000"/>
              <a:gd name="connsiteY19007" fmla="*/ 2786029 h 6857957"/>
              <a:gd name="connsiteX19008" fmla="*/ 150957 w 4826000"/>
              <a:gd name="connsiteY19008" fmla="*/ 2785061 h 6857957"/>
              <a:gd name="connsiteX19009" fmla="*/ 146579 w 4826000"/>
              <a:gd name="connsiteY19009" fmla="*/ 2782157 h 6857957"/>
              <a:gd name="connsiteX19010" fmla="*/ 144703 w 4826000"/>
              <a:gd name="connsiteY19010" fmla="*/ 2780865 h 6857957"/>
              <a:gd name="connsiteX19011" fmla="*/ 143140 w 4826000"/>
              <a:gd name="connsiteY19011" fmla="*/ 2779252 h 6857957"/>
              <a:gd name="connsiteX19012" fmla="*/ 141576 w 4826000"/>
              <a:gd name="connsiteY19012" fmla="*/ 2777639 h 6857957"/>
              <a:gd name="connsiteX19013" fmla="*/ 140638 w 4826000"/>
              <a:gd name="connsiteY19013" fmla="*/ 2776025 h 6857957"/>
              <a:gd name="connsiteX19014" fmla="*/ 140013 w 4826000"/>
              <a:gd name="connsiteY19014" fmla="*/ 2774411 h 6857957"/>
              <a:gd name="connsiteX19015" fmla="*/ 139700 w 4826000"/>
              <a:gd name="connsiteY19015" fmla="*/ 2773120 h 6857957"/>
              <a:gd name="connsiteX19016" fmla="*/ 140013 w 4826000"/>
              <a:gd name="connsiteY19016" fmla="*/ 2771829 h 6857957"/>
              <a:gd name="connsiteX19017" fmla="*/ 140951 w 4826000"/>
              <a:gd name="connsiteY19017" fmla="*/ 2770535 h 6857957"/>
              <a:gd name="connsiteX19018" fmla="*/ 142827 w 4826000"/>
              <a:gd name="connsiteY19018" fmla="*/ 2769565 h 6857957"/>
              <a:gd name="connsiteX19019" fmla="*/ 813454 w 4826000"/>
              <a:gd name="connsiteY19019" fmla="*/ 2665382 h 6857957"/>
              <a:gd name="connsiteX19020" fmla="*/ 818357 w 4826000"/>
              <a:gd name="connsiteY19020" fmla="*/ 2666017 h 6857957"/>
              <a:gd name="connsiteX19021" fmla="*/ 823259 w 4826000"/>
              <a:gd name="connsiteY19021" fmla="*/ 2666335 h 6857957"/>
              <a:gd name="connsiteX19022" fmla="*/ 828817 w 4826000"/>
              <a:gd name="connsiteY19022" fmla="*/ 2666971 h 6857957"/>
              <a:gd name="connsiteX19023" fmla="*/ 834700 w 4826000"/>
              <a:gd name="connsiteY19023" fmla="*/ 2667288 h 6857957"/>
              <a:gd name="connsiteX19024" fmla="*/ 835027 w 4826000"/>
              <a:gd name="connsiteY19024" fmla="*/ 2668558 h 6857957"/>
              <a:gd name="connsiteX19025" fmla="*/ 835027 w 4826000"/>
              <a:gd name="connsiteY19025" fmla="*/ 2669511 h 6857957"/>
              <a:gd name="connsiteX19026" fmla="*/ 834700 w 4826000"/>
              <a:gd name="connsiteY19026" fmla="*/ 2670463 h 6857957"/>
              <a:gd name="connsiteX19027" fmla="*/ 834372 w 4826000"/>
              <a:gd name="connsiteY19027" fmla="*/ 2671416 h 6857957"/>
              <a:gd name="connsiteX19028" fmla="*/ 832411 w 4826000"/>
              <a:gd name="connsiteY19028" fmla="*/ 2673321 h 6857957"/>
              <a:gd name="connsiteX19029" fmla="*/ 830778 w 4826000"/>
              <a:gd name="connsiteY19029" fmla="*/ 2674909 h 6857957"/>
              <a:gd name="connsiteX19030" fmla="*/ 826528 w 4826000"/>
              <a:gd name="connsiteY19030" fmla="*/ 2677766 h 6857957"/>
              <a:gd name="connsiteX19031" fmla="*/ 824567 w 4826000"/>
              <a:gd name="connsiteY19031" fmla="*/ 2679036 h 6857957"/>
              <a:gd name="connsiteX19032" fmla="*/ 823586 w 4826000"/>
              <a:gd name="connsiteY19032" fmla="*/ 2681260 h 6857957"/>
              <a:gd name="connsiteX19033" fmla="*/ 820645 w 4826000"/>
              <a:gd name="connsiteY19033" fmla="*/ 2680942 h 6857957"/>
              <a:gd name="connsiteX19034" fmla="*/ 818684 w 4826000"/>
              <a:gd name="connsiteY19034" fmla="*/ 2679672 h 6857957"/>
              <a:gd name="connsiteX19035" fmla="*/ 817376 w 4826000"/>
              <a:gd name="connsiteY19035" fmla="*/ 2678401 h 6857957"/>
              <a:gd name="connsiteX19036" fmla="*/ 816396 w 4826000"/>
              <a:gd name="connsiteY19036" fmla="*/ 2677131 h 6857957"/>
              <a:gd name="connsiteX19037" fmla="*/ 816069 w 4826000"/>
              <a:gd name="connsiteY19037" fmla="*/ 2675544 h 6857957"/>
              <a:gd name="connsiteX19038" fmla="*/ 815742 w 4826000"/>
              <a:gd name="connsiteY19038" fmla="*/ 2673956 h 6857957"/>
              <a:gd name="connsiteX19039" fmla="*/ 815742 w 4826000"/>
              <a:gd name="connsiteY19039" fmla="*/ 2672051 h 6857957"/>
              <a:gd name="connsiteX19040" fmla="*/ 815088 w 4826000"/>
              <a:gd name="connsiteY19040" fmla="*/ 2670463 h 6857957"/>
              <a:gd name="connsiteX19041" fmla="*/ 801688 w 4826000"/>
              <a:gd name="connsiteY19041" fmla="*/ 2670780 h 6857957"/>
              <a:gd name="connsiteX19042" fmla="*/ 802668 w 4826000"/>
              <a:gd name="connsiteY19042" fmla="*/ 2669193 h 6857957"/>
              <a:gd name="connsiteX19043" fmla="*/ 803649 w 4826000"/>
              <a:gd name="connsiteY19043" fmla="*/ 2668241 h 6857957"/>
              <a:gd name="connsiteX19044" fmla="*/ 804629 w 4826000"/>
              <a:gd name="connsiteY19044" fmla="*/ 2667288 h 6857957"/>
              <a:gd name="connsiteX19045" fmla="*/ 805937 w 4826000"/>
              <a:gd name="connsiteY19045" fmla="*/ 2666653 h 6857957"/>
              <a:gd name="connsiteX19046" fmla="*/ 807571 w 4826000"/>
              <a:gd name="connsiteY19046" fmla="*/ 2666017 h 6857957"/>
              <a:gd name="connsiteX19047" fmla="*/ 809205 w 4826000"/>
              <a:gd name="connsiteY19047" fmla="*/ 2666017 h 6857957"/>
              <a:gd name="connsiteX19048" fmla="*/ 846924 w 4826000"/>
              <a:gd name="connsiteY19048" fmla="*/ 2619372 h 6857957"/>
              <a:gd name="connsiteX19049" fmla="*/ 849404 w 4826000"/>
              <a:gd name="connsiteY19049" fmla="*/ 2619372 h 6857957"/>
              <a:gd name="connsiteX19050" fmla="*/ 851576 w 4826000"/>
              <a:gd name="connsiteY19050" fmla="*/ 2619372 h 6857957"/>
              <a:gd name="connsiteX19051" fmla="*/ 853747 w 4826000"/>
              <a:gd name="connsiteY19051" fmla="*/ 2620036 h 6857957"/>
              <a:gd name="connsiteX19052" fmla="*/ 855920 w 4826000"/>
              <a:gd name="connsiteY19052" fmla="*/ 2620701 h 6857957"/>
              <a:gd name="connsiteX19053" fmla="*/ 857780 w 4826000"/>
              <a:gd name="connsiteY19053" fmla="*/ 2622362 h 6857957"/>
              <a:gd name="connsiteX19054" fmla="*/ 859641 w 4826000"/>
              <a:gd name="connsiteY19054" fmla="*/ 2623358 h 6857957"/>
              <a:gd name="connsiteX19055" fmla="*/ 861192 w 4826000"/>
              <a:gd name="connsiteY19055" fmla="*/ 2625020 h 6857957"/>
              <a:gd name="connsiteX19056" fmla="*/ 863984 w 4826000"/>
              <a:gd name="connsiteY19056" fmla="*/ 2628010 h 6857957"/>
              <a:gd name="connsiteX19057" fmla="*/ 865845 w 4826000"/>
              <a:gd name="connsiteY19057" fmla="*/ 2630999 h 6857957"/>
              <a:gd name="connsiteX19058" fmla="*/ 866776 w 4826000"/>
              <a:gd name="connsiteY19058" fmla="*/ 2633656 h 6857957"/>
              <a:gd name="connsiteX19059" fmla="*/ 861192 w 4826000"/>
              <a:gd name="connsiteY19059" fmla="*/ 2633324 h 6857957"/>
              <a:gd name="connsiteX19060" fmla="*/ 856849 w 4826000"/>
              <a:gd name="connsiteY19060" fmla="*/ 2632660 h 6857957"/>
              <a:gd name="connsiteX19061" fmla="*/ 853437 w 4826000"/>
              <a:gd name="connsiteY19061" fmla="*/ 2631331 h 6857957"/>
              <a:gd name="connsiteX19062" fmla="*/ 850645 w 4826000"/>
              <a:gd name="connsiteY19062" fmla="*/ 2629670 h 6857957"/>
              <a:gd name="connsiteX19063" fmla="*/ 845682 w 4826000"/>
              <a:gd name="connsiteY19063" fmla="*/ 2626015 h 6857957"/>
              <a:gd name="connsiteX19064" fmla="*/ 843200 w 4826000"/>
              <a:gd name="connsiteY19064" fmla="*/ 2624355 h 6857957"/>
              <a:gd name="connsiteX19065" fmla="*/ 839788 w 4826000"/>
              <a:gd name="connsiteY19065" fmla="*/ 2622695 h 6857957"/>
              <a:gd name="connsiteX19066" fmla="*/ 842269 w 4826000"/>
              <a:gd name="connsiteY19066" fmla="*/ 2621033 h 6857957"/>
              <a:gd name="connsiteX19067" fmla="*/ 844751 w 4826000"/>
              <a:gd name="connsiteY19067" fmla="*/ 2620036 h 6857957"/>
              <a:gd name="connsiteX19068" fmla="*/ 531956 w 4826000"/>
              <a:gd name="connsiteY19068" fmla="*/ 2605047 h 6857957"/>
              <a:gd name="connsiteX19069" fmla="*/ 537711 w 4826000"/>
              <a:gd name="connsiteY19069" fmla="*/ 2605680 h 6857957"/>
              <a:gd name="connsiteX19070" fmla="*/ 545064 w 4826000"/>
              <a:gd name="connsiteY19070" fmla="*/ 2606629 h 6857957"/>
              <a:gd name="connsiteX19071" fmla="*/ 541867 w 4826000"/>
              <a:gd name="connsiteY19071" fmla="*/ 2607896 h 6857957"/>
              <a:gd name="connsiteX19072" fmla="*/ 538989 w 4826000"/>
              <a:gd name="connsiteY19072" fmla="*/ 2608529 h 6857957"/>
              <a:gd name="connsiteX19073" fmla="*/ 537071 w 4826000"/>
              <a:gd name="connsiteY19073" fmla="*/ 2609478 h 6857957"/>
              <a:gd name="connsiteX19074" fmla="*/ 535792 w 4826000"/>
              <a:gd name="connsiteY19074" fmla="*/ 2610427 h 6857957"/>
              <a:gd name="connsiteX19075" fmla="*/ 535153 w 4826000"/>
              <a:gd name="connsiteY19075" fmla="*/ 2611376 h 6857957"/>
              <a:gd name="connsiteX19076" fmla="*/ 534833 w 4826000"/>
              <a:gd name="connsiteY19076" fmla="*/ 2612326 h 6857957"/>
              <a:gd name="connsiteX19077" fmla="*/ 535153 w 4826000"/>
              <a:gd name="connsiteY19077" fmla="*/ 2613276 h 6857957"/>
              <a:gd name="connsiteX19078" fmla="*/ 535473 w 4826000"/>
              <a:gd name="connsiteY19078" fmla="*/ 2614225 h 6857957"/>
              <a:gd name="connsiteX19079" fmla="*/ 536752 w 4826000"/>
              <a:gd name="connsiteY19079" fmla="*/ 2615491 h 6857957"/>
              <a:gd name="connsiteX19080" fmla="*/ 538031 w 4826000"/>
              <a:gd name="connsiteY19080" fmla="*/ 2616440 h 6857957"/>
              <a:gd name="connsiteX19081" fmla="*/ 542186 w 4826000"/>
              <a:gd name="connsiteY19081" fmla="*/ 2618023 h 6857957"/>
              <a:gd name="connsiteX19082" fmla="*/ 547622 w 4826000"/>
              <a:gd name="connsiteY19082" fmla="*/ 2619289 h 6857957"/>
              <a:gd name="connsiteX19083" fmla="*/ 553697 w 4826000"/>
              <a:gd name="connsiteY19083" fmla="*/ 2620239 h 6857957"/>
              <a:gd name="connsiteX19084" fmla="*/ 552097 w 4826000"/>
              <a:gd name="connsiteY19084" fmla="*/ 2622137 h 6857957"/>
              <a:gd name="connsiteX19085" fmla="*/ 550499 w 4826000"/>
              <a:gd name="connsiteY19085" fmla="*/ 2624036 h 6857957"/>
              <a:gd name="connsiteX19086" fmla="*/ 546662 w 4826000"/>
              <a:gd name="connsiteY19086" fmla="*/ 2627201 h 6857957"/>
              <a:gd name="connsiteX19087" fmla="*/ 543146 w 4826000"/>
              <a:gd name="connsiteY19087" fmla="*/ 2630367 h 6857957"/>
              <a:gd name="connsiteX19088" fmla="*/ 541867 w 4826000"/>
              <a:gd name="connsiteY19088" fmla="*/ 2631632 h 6857957"/>
              <a:gd name="connsiteX19089" fmla="*/ 540908 w 4826000"/>
              <a:gd name="connsiteY19089" fmla="*/ 2632582 h 6857957"/>
              <a:gd name="connsiteX19090" fmla="*/ 540268 w 4826000"/>
              <a:gd name="connsiteY19090" fmla="*/ 2633848 h 6857957"/>
              <a:gd name="connsiteX19091" fmla="*/ 540268 w 4826000"/>
              <a:gd name="connsiteY19091" fmla="*/ 2635114 h 6857957"/>
              <a:gd name="connsiteX19092" fmla="*/ 540908 w 4826000"/>
              <a:gd name="connsiteY19092" fmla="*/ 2636064 h 6857957"/>
              <a:gd name="connsiteX19093" fmla="*/ 542186 w 4826000"/>
              <a:gd name="connsiteY19093" fmla="*/ 2637646 h 6857957"/>
              <a:gd name="connsiteX19094" fmla="*/ 544424 w 4826000"/>
              <a:gd name="connsiteY19094" fmla="*/ 2638596 h 6857957"/>
              <a:gd name="connsiteX19095" fmla="*/ 547941 w 4826000"/>
              <a:gd name="connsiteY19095" fmla="*/ 2639545 h 6857957"/>
              <a:gd name="connsiteX19096" fmla="*/ 551778 w 4826000"/>
              <a:gd name="connsiteY19096" fmla="*/ 2640811 h 6857957"/>
              <a:gd name="connsiteX19097" fmla="*/ 557213 w 4826000"/>
              <a:gd name="connsiteY19097" fmla="*/ 2641760 h 6857957"/>
              <a:gd name="connsiteX19098" fmla="*/ 556893 w 4826000"/>
              <a:gd name="connsiteY19098" fmla="*/ 2642710 h 6857957"/>
              <a:gd name="connsiteX19099" fmla="*/ 555934 w 4826000"/>
              <a:gd name="connsiteY19099" fmla="*/ 2643343 h 6857957"/>
              <a:gd name="connsiteX19100" fmla="*/ 554976 w 4826000"/>
              <a:gd name="connsiteY19100" fmla="*/ 2643976 h 6857957"/>
              <a:gd name="connsiteX19101" fmla="*/ 553697 w 4826000"/>
              <a:gd name="connsiteY19101" fmla="*/ 2643976 h 6857957"/>
              <a:gd name="connsiteX19102" fmla="*/ 552737 w 4826000"/>
              <a:gd name="connsiteY19102" fmla="*/ 2643343 h 6857957"/>
              <a:gd name="connsiteX19103" fmla="*/ 551778 w 4826000"/>
              <a:gd name="connsiteY19103" fmla="*/ 2643026 h 6857957"/>
              <a:gd name="connsiteX19104" fmla="*/ 551138 w 4826000"/>
              <a:gd name="connsiteY19104" fmla="*/ 2642393 h 6857957"/>
              <a:gd name="connsiteX19105" fmla="*/ 550820 w 4826000"/>
              <a:gd name="connsiteY19105" fmla="*/ 2642077 h 6857957"/>
              <a:gd name="connsiteX19106" fmla="*/ 546023 w 4826000"/>
              <a:gd name="connsiteY19106" fmla="*/ 2643026 h 6857957"/>
              <a:gd name="connsiteX19107" fmla="*/ 542186 w 4826000"/>
              <a:gd name="connsiteY19107" fmla="*/ 2644292 h 6857957"/>
              <a:gd name="connsiteX19108" fmla="*/ 538670 w 4826000"/>
              <a:gd name="connsiteY19108" fmla="*/ 2645558 h 6857957"/>
              <a:gd name="connsiteX19109" fmla="*/ 535792 w 4826000"/>
              <a:gd name="connsiteY19109" fmla="*/ 2646825 h 6857957"/>
              <a:gd name="connsiteX19110" fmla="*/ 533554 w 4826000"/>
              <a:gd name="connsiteY19110" fmla="*/ 2648090 h 6857957"/>
              <a:gd name="connsiteX19111" fmla="*/ 531316 w 4826000"/>
              <a:gd name="connsiteY19111" fmla="*/ 2649673 h 6857957"/>
              <a:gd name="connsiteX19112" fmla="*/ 530038 w 4826000"/>
              <a:gd name="connsiteY19112" fmla="*/ 2651572 h 6857957"/>
              <a:gd name="connsiteX19113" fmla="*/ 529078 w 4826000"/>
              <a:gd name="connsiteY19113" fmla="*/ 2653154 h 6857957"/>
              <a:gd name="connsiteX19114" fmla="*/ 528440 w 4826000"/>
              <a:gd name="connsiteY19114" fmla="*/ 2655053 h 6857957"/>
              <a:gd name="connsiteX19115" fmla="*/ 528119 w 4826000"/>
              <a:gd name="connsiteY19115" fmla="*/ 2656952 h 6857957"/>
              <a:gd name="connsiteX19116" fmla="*/ 528119 w 4826000"/>
              <a:gd name="connsiteY19116" fmla="*/ 2659168 h 6857957"/>
              <a:gd name="connsiteX19117" fmla="*/ 528119 w 4826000"/>
              <a:gd name="connsiteY19117" fmla="*/ 2661066 h 6857957"/>
              <a:gd name="connsiteX19118" fmla="*/ 529398 w 4826000"/>
              <a:gd name="connsiteY19118" fmla="*/ 2665181 h 6857957"/>
              <a:gd name="connsiteX19119" fmla="*/ 530998 w 4826000"/>
              <a:gd name="connsiteY19119" fmla="*/ 2669929 h 6857957"/>
              <a:gd name="connsiteX19120" fmla="*/ 535473 w 4826000"/>
              <a:gd name="connsiteY19120" fmla="*/ 2679107 h 6857957"/>
              <a:gd name="connsiteX19121" fmla="*/ 537391 w 4826000"/>
              <a:gd name="connsiteY19121" fmla="*/ 2683854 h 6857957"/>
              <a:gd name="connsiteX19122" fmla="*/ 538989 w 4826000"/>
              <a:gd name="connsiteY19122" fmla="*/ 2688602 h 6857957"/>
              <a:gd name="connsiteX19123" fmla="*/ 539309 w 4826000"/>
              <a:gd name="connsiteY19123" fmla="*/ 2690817 h 6857957"/>
              <a:gd name="connsiteX19124" fmla="*/ 539949 w 4826000"/>
              <a:gd name="connsiteY19124" fmla="*/ 2693033 h 6857957"/>
              <a:gd name="connsiteX19125" fmla="*/ 539949 w 4826000"/>
              <a:gd name="connsiteY19125" fmla="*/ 2694932 h 6857957"/>
              <a:gd name="connsiteX19126" fmla="*/ 539309 w 4826000"/>
              <a:gd name="connsiteY19126" fmla="*/ 2697464 h 6857957"/>
              <a:gd name="connsiteX19127" fmla="*/ 538989 w 4826000"/>
              <a:gd name="connsiteY19127" fmla="*/ 2699363 h 6857957"/>
              <a:gd name="connsiteX19128" fmla="*/ 538031 w 4826000"/>
              <a:gd name="connsiteY19128" fmla="*/ 2701261 h 6857957"/>
              <a:gd name="connsiteX19129" fmla="*/ 536752 w 4826000"/>
              <a:gd name="connsiteY19129" fmla="*/ 2703477 h 6857957"/>
              <a:gd name="connsiteX19130" fmla="*/ 534833 w 4826000"/>
              <a:gd name="connsiteY19130" fmla="*/ 2705060 h 6857957"/>
              <a:gd name="connsiteX19131" fmla="*/ 533235 w 4826000"/>
              <a:gd name="connsiteY19131" fmla="*/ 2699363 h 6857957"/>
              <a:gd name="connsiteX19132" fmla="*/ 530677 w 4826000"/>
              <a:gd name="connsiteY19132" fmla="*/ 2692717 h 6857957"/>
              <a:gd name="connsiteX19133" fmla="*/ 524603 w 4826000"/>
              <a:gd name="connsiteY19133" fmla="*/ 2676258 h 6857957"/>
              <a:gd name="connsiteX19134" fmla="*/ 511175 w 4826000"/>
              <a:gd name="connsiteY19134" fmla="*/ 2640494 h 6857957"/>
              <a:gd name="connsiteX19135" fmla="*/ 514692 w 4826000"/>
              <a:gd name="connsiteY19135" fmla="*/ 2639545 h 6857957"/>
              <a:gd name="connsiteX19136" fmla="*/ 516930 w 4826000"/>
              <a:gd name="connsiteY19136" fmla="*/ 2638279 h 6857957"/>
              <a:gd name="connsiteX19137" fmla="*/ 518528 w 4826000"/>
              <a:gd name="connsiteY19137" fmla="*/ 2637013 h 6857957"/>
              <a:gd name="connsiteX19138" fmla="*/ 519167 w 4826000"/>
              <a:gd name="connsiteY19138" fmla="*/ 2635747 h 6857957"/>
              <a:gd name="connsiteX19139" fmla="*/ 520446 w 4826000"/>
              <a:gd name="connsiteY19139" fmla="*/ 2635114 h 6857957"/>
              <a:gd name="connsiteX19140" fmla="*/ 522045 w 4826000"/>
              <a:gd name="connsiteY19140" fmla="*/ 2635114 h 6857957"/>
              <a:gd name="connsiteX19141" fmla="*/ 525563 w 4826000"/>
              <a:gd name="connsiteY19141" fmla="*/ 2635747 h 6857957"/>
              <a:gd name="connsiteX19142" fmla="*/ 530038 w 4826000"/>
              <a:gd name="connsiteY19142" fmla="*/ 2637329 h 6857957"/>
              <a:gd name="connsiteX19143" fmla="*/ 530677 w 4826000"/>
              <a:gd name="connsiteY19143" fmla="*/ 2635430 h 6857957"/>
              <a:gd name="connsiteX19144" fmla="*/ 530998 w 4826000"/>
              <a:gd name="connsiteY19144" fmla="*/ 2634164 h 6857957"/>
              <a:gd name="connsiteX19145" fmla="*/ 530677 w 4826000"/>
              <a:gd name="connsiteY19145" fmla="*/ 2631000 h 6857957"/>
              <a:gd name="connsiteX19146" fmla="*/ 530038 w 4826000"/>
              <a:gd name="connsiteY19146" fmla="*/ 2627835 h 6857957"/>
              <a:gd name="connsiteX19147" fmla="*/ 529078 w 4826000"/>
              <a:gd name="connsiteY19147" fmla="*/ 2624669 h 6857957"/>
              <a:gd name="connsiteX19148" fmla="*/ 526201 w 4826000"/>
              <a:gd name="connsiteY19148" fmla="*/ 2618656 h 6857957"/>
              <a:gd name="connsiteX19149" fmla="*/ 523643 w 4826000"/>
              <a:gd name="connsiteY19149" fmla="*/ 2613276 h 6857957"/>
              <a:gd name="connsiteX19150" fmla="*/ 523004 w 4826000"/>
              <a:gd name="connsiteY19150" fmla="*/ 2611061 h 6857957"/>
              <a:gd name="connsiteX19151" fmla="*/ 522684 w 4826000"/>
              <a:gd name="connsiteY19151" fmla="*/ 2608844 h 6857957"/>
              <a:gd name="connsiteX19152" fmla="*/ 523004 w 4826000"/>
              <a:gd name="connsiteY19152" fmla="*/ 2608212 h 6857957"/>
              <a:gd name="connsiteX19153" fmla="*/ 523324 w 4826000"/>
              <a:gd name="connsiteY19153" fmla="*/ 2607579 h 6857957"/>
              <a:gd name="connsiteX19154" fmla="*/ 523963 w 4826000"/>
              <a:gd name="connsiteY19154" fmla="*/ 2606629 h 6857957"/>
              <a:gd name="connsiteX19155" fmla="*/ 525242 w 4826000"/>
              <a:gd name="connsiteY19155" fmla="*/ 2605997 h 6857957"/>
              <a:gd name="connsiteX19156" fmla="*/ 526521 w 4826000"/>
              <a:gd name="connsiteY19156" fmla="*/ 2605680 h 6857957"/>
              <a:gd name="connsiteX19157" fmla="*/ 528119 w 4826000"/>
              <a:gd name="connsiteY19157" fmla="*/ 2605364 h 6857957"/>
              <a:gd name="connsiteX19158" fmla="*/ 350838 w 4826000"/>
              <a:gd name="connsiteY19158" fmla="*/ 2582872 h 6857957"/>
              <a:gd name="connsiteX19159" fmla="*/ 346393 w 4826000"/>
              <a:gd name="connsiteY19159" fmla="*/ 2584099 h 6857957"/>
              <a:gd name="connsiteX19160" fmla="*/ 341948 w 4826000"/>
              <a:gd name="connsiteY19160" fmla="*/ 2585937 h 6857957"/>
              <a:gd name="connsiteX19161" fmla="*/ 337503 w 4826000"/>
              <a:gd name="connsiteY19161" fmla="*/ 2587778 h 6857957"/>
              <a:gd name="connsiteX19162" fmla="*/ 335916 w 4826000"/>
              <a:gd name="connsiteY19162" fmla="*/ 2589004 h 6857957"/>
              <a:gd name="connsiteX19163" fmla="*/ 334646 w 4826000"/>
              <a:gd name="connsiteY19163" fmla="*/ 2589924 h 6857957"/>
              <a:gd name="connsiteX19164" fmla="*/ 333693 w 4826000"/>
              <a:gd name="connsiteY19164" fmla="*/ 2590843 h 6857957"/>
              <a:gd name="connsiteX19165" fmla="*/ 333693 w 4826000"/>
              <a:gd name="connsiteY19165" fmla="*/ 2591457 h 6857957"/>
              <a:gd name="connsiteX19166" fmla="*/ 334011 w 4826000"/>
              <a:gd name="connsiteY19166" fmla="*/ 2592683 h 6857957"/>
              <a:gd name="connsiteX19167" fmla="*/ 335598 w 4826000"/>
              <a:gd name="connsiteY19167" fmla="*/ 2593295 h 6857957"/>
              <a:gd name="connsiteX19168" fmla="*/ 337821 w 4826000"/>
              <a:gd name="connsiteY19168" fmla="*/ 2593603 h 6857957"/>
              <a:gd name="connsiteX19169" fmla="*/ 341631 w 4826000"/>
              <a:gd name="connsiteY19169" fmla="*/ 2593909 h 6857957"/>
              <a:gd name="connsiteX19170" fmla="*/ 346076 w 4826000"/>
              <a:gd name="connsiteY19170" fmla="*/ 2593909 h 6857957"/>
              <a:gd name="connsiteX19171" fmla="*/ 352426 w 4826000"/>
              <a:gd name="connsiteY19171" fmla="*/ 2593603 h 6857957"/>
              <a:gd name="connsiteX19172" fmla="*/ 347663 w 4826000"/>
              <a:gd name="connsiteY19172" fmla="*/ 2594829 h 6857957"/>
              <a:gd name="connsiteX19173" fmla="*/ 344806 w 4826000"/>
              <a:gd name="connsiteY19173" fmla="*/ 2596362 h 6857957"/>
              <a:gd name="connsiteX19174" fmla="*/ 342901 w 4826000"/>
              <a:gd name="connsiteY19174" fmla="*/ 2597588 h 6857957"/>
              <a:gd name="connsiteX19175" fmla="*/ 342583 w 4826000"/>
              <a:gd name="connsiteY19175" fmla="*/ 2598201 h 6857957"/>
              <a:gd name="connsiteX19176" fmla="*/ 342266 w 4826000"/>
              <a:gd name="connsiteY19176" fmla="*/ 2598814 h 6857957"/>
              <a:gd name="connsiteX19177" fmla="*/ 342266 w 4826000"/>
              <a:gd name="connsiteY19177" fmla="*/ 2599734 h 6857957"/>
              <a:gd name="connsiteX19178" fmla="*/ 342583 w 4826000"/>
              <a:gd name="connsiteY19178" fmla="*/ 2600347 h 6857957"/>
              <a:gd name="connsiteX19179" fmla="*/ 343853 w 4826000"/>
              <a:gd name="connsiteY19179" fmla="*/ 2602187 h 6857957"/>
              <a:gd name="connsiteX19180" fmla="*/ 348298 w 4826000"/>
              <a:gd name="connsiteY19180" fmla="*/ 2606785 h 6857957"/>
              <a:gd name="connsiteX19181" fmla="*/ 344806 w 4826000"/>
              <a:gd name="connsiteY19181" fmla="*/ 2607399 h 6857957"/>
              <a:gd name="connsiteX19182" fmla="*/ 341948 w 4826000"/>
              <a:gd name="connsiteY19182" fmla="*/ 2607705 h 6857957"/>
              <a:gd name="connsiteX19183" fmla="*/ 339091 w 4826000"/>
              <a:gd name="connsiteY19183" fmla="*/ 2607399 h 6857957"/>
              <a:gd name="connsiteX19184" fmla="*/ 336551 w 4826000"/>
              <a:gd name="connsiteY19184" fmla="*/ 2607399 h 6857957"/>
              <a:gd name="connsiteX19185" fmla="*/ 331471 w 4826000"/>
              <a:gd name="connsiteY19185" fmla="*/ 2606172 h 6857957"/>
              <a:gd name="connsiteX19186" fmla="*/ 327661 w 4826000"/>
              <a:gd name="connsiteY19186" fmla="*/ 2605559 h 6857957"/>
              <a:gd name="connsiteX19187" fmla="*/ 324486 w 4826000"/>
              <a:gd name="connsiteY19187" fmla="*/ 2604947 h 6857957"/>
              <a:gd name="connsiteX19188" fmla="*/ 323533 w 4826000"/>
              <a:gd name="connsiteY19188" fmla="*/ 2604947 h 6857957"/>
              <a:gd name="connsiteX19189" fmla="*/ 322581 w 4826000"/>
              <a:gd name="connsiteY19189" fmla="*/ 2605253 h 6857957"/>
              <a:gd name="connsiteX19190" fmla="*/ 321946 w 4826000"/>
              <a:gd name="connsiteY19190" fmla="*/ 2605866 h 6857957"/>
              <a:gd name="connsiteX19191" fmla="*/ 321946 w 4826000"/>
              <a:gd name="connsiteY19191" fmla="*/ 2607093 h 6857957"/>
              <a:gd name="connsiteX19192" fmla="*/ 321946 w 4826000"/>
              <a:gd name="connsiteY19192" fmla="*/ 2608318 h 6857957"/>
              <a:gd name="connsiteX19193" fmla="*/ 322581 w 4826000"/>
              <a:gd name="connsiteY19193" fmla="*/ 2609851 h 6857957"/>
              <a:gd name="connsiteX19194" fmla="*/ 318136 w 4826000"/>
              <a:gd name="connsiteY19194" fmla="*/ 2609851 h 6857957"/>
              <a:gd name="connsiteX19195" fmla="*/ 314961 w 4826000"/>
              <a:gd name="connsiteY19195" fmla="*/ 2609545 h 6857957"/>
              <a:gd name="connsiteX19196" fmla="*/ 312103 w 4826000"/>
              <a:gd name="connsiteY19196" fmla="*/ 2608932 h 6857957"/>
              <a:gd name="connsiteX19197" fmla="*/ 309246 w 4826000"/>
              <a:gd name="connsiteY19197" fmla="*/ 2608318 h 6857957"/>
              <a:gd name="connsiteX19198" fmla="*/ 307023 w 4826000"/>
              <a:gd name="connsiteY19198" fmla="*/ 2607399 h 6857957"/>
              <a:gd name="connsiteX19199" fmla="*/ 305436 w 4826000"/>
              <a:gd name="connsiteY19199" fmla="*/ 2606172 h 6857957"/>
              <a:gd name="connsiteX19200" fmla="*/ 301943 w 4826000"/>
              <a:gd name="connsiteY19200" fmla="*/ 2603720 h 6857957"/>
              <a:gd name="connsiteX19201" fmla="*/ 299403 w 4826000"/>
              <a:gd name="connsiteY19201" fmla="*/ 2601268 h 6857957"/>
              <a:gd name="connsiteX19202" fmla="*/ 296228 w 4826000"/>
              <a:gd name="connsiteY19202" fmla="*/ 2598508 h 6857957"/>
              <a:gd name="connsiteX19203" fmla="*/ 294640 w 4826000"/>
              <a:gd name="connsiteY19203" fmla="*/ 2597282 h 6857957"/>
              <a:gd name="connsiteX19204" fmla="*/ 292735 w 4826000"/>
              <a:gd name="connsiteY19204" fmla="*/ 2596362 h 6857957"/>
              <a:gd name="connsiteX19205" fmla="*/ 290513 w 4826000"/>
              <a:gd name="connsiteY19205" fmla="*/ 2595441 h 6857957"/>
              <a:gd name="connsiteX19206" fmla="*/ 287338 w 4826000"/>
              <a:gd name="connsiteY19206" fmla="*/ 2594829 h 6857957"/>
              <a:gd name="connsiteX19207" fmla="*/ 290830 w 4826000"/>
              <a:gd name="connsiteY19207" fmla="*/ 2593603 h 6857957"/>
              <a:gd name="connsiteX19208" fmla="*/ 294323 w 4826000"/>
              <a:gd name="connsiteY19208" fmla="*/ 2592683 h 6857957"/>
              <a:gd name="connsiteX19209" fmla="*/ 302578 w 4826000"/>
              <a:gd name="connsiteY19209" fmla="*/ 2590537 h 6857957"/>
              <a:gd name="connsiteX19210" fmla="*/ 306388 w 4826000"/>
              <a:gd name="connsiteY19210" fmla="*/ 2589310 h 6857957"/>
              <a:gd name="connsiteX19211" fmla="*/ 309246 w 4826000"/>
              <a:gd name="connsiteY19211" fmla="*/ 2588084 h 6857957"/>
              <a:gd name="connsiteX19212" fmla="*/ 310516 w 4826000"/>
              <a:gd name="connsiteY19212" fmla="*/ 2587164 h 6857957"/>
              <a:gd name="connsiteX19213" fmla="*/ 311151 w 4826000"/>
              <a:gd name="connsiteY19213" fmla="*/ 2586245 h 6857957"/>
              <a:gd name="connsiteX19214" fmla="*/ 311786 w 4826000"/>
              <a:gd name="connsiteY19214" fmla="*/ 2584712 h 6857957"/>
              <a:gd name="connsiteX19215" fmla="*/ 311786 w 4826000"/>
              <a:gd name="connsiteY19215" fmla="*/ 2583792 h 6857957"/>
              <a:gd name="connsiteX19216" fmla="*/ 823279 w 4826000"/>
              <a:gd name="connsiteY19216" fmla="*/ 2562241 h 6857957"/>
              <a:gd name="connsiteX19217" fmla="*/ 826453 w 4826000"/>
              <a:gd name="connsiteY19217" fmla="*/ 2562886 h 6857957"/>
              <a:gd name="connsiteX19218" fmla="*/ 828676 w 4826000"/>
              <a:gd name="connsiteY19218" fmla="*/ 2563532 h 6857957"/>
              <a:gd name="connsiteX19219" fmla="*/ 830263 w 4826000"/>
              <a:gd name="connsiteY19219" fmla="*/ 2564500 h 6857957"/>
              <a:gd name="connsiteX19220" fmla="*/ 831216 w 4826000"/>
              <a:gd name="connsiteY19220" fmla="*/ 2565468 h 6857957"/>
              <a:gd name="connsiteX19221" fmla="*/ 831851 w 4826000"/>
              <a:gd name="connsiteY19221" fmla="*/ 2566759 h 6857957"/>
              <a:gd name="connsiteX19222" fmla="*/ 831851 w 4826000"/>
              <a:gd name="connsiteY19222" fmla="*/ 2568051 h 6857957"/>
              <a:gd name="connsiteX19223" fmla="*/ 831851 w 4826000"/>
              <a:gd name="connsiteY19223" fmla="*/ 2569664 h 6857957"/>
              <a:gd name="connsiteX19224" fmla="*/ 831216 w 4826000"/>
              <a:gd name="connsiteY19224" fmla="*/ 2570956 h 6857957"/>
              <a:gd name="connsiteX19225" fmla="*/ 829946 w 4826000"/>
              <a:gd name="connsiteY19225" fmla="*/ 2573861 h 6857957"/>
              <a:gd name="connsiteX19226" fmla="*/ 828359 w 4826000"/>
              <a:gd name="connsiteY19226" fmla="*/ 2576443 h 6857957"/>
              <a:gd name="connsiteX19227" fmla="*/ 826771 w 4826000"/>
              <a:gd name="connsiteY19227" fmla="*/ 2579348 h 6857957"/>
              <a:gd name="connsiteX19228" fmla="*/ 826453 w 4826000"/>
              <a:gd name="connsiteY19228" fmla="*/ 2580316 h 6857957"/>
              <a:gd name="connsiteX19229" fmla="*/ 826453 w 4826000"/>
              <a:gd name="connsiteY19229" fmla="*/ 2581284 h 6857957"/>
              <a:gd name="connsiteX19230" fmla="*/ 823279 w 4826000"/>
              <a:gd name="connsiteY19230" fmla="*/ 2580962 h 6857957"/>
              <a:gd name="connsiteX19231" fmla="*/ 821055 w 4826000"/>
              <a:gd name="connsiteY19231" fmla="*/ 2579993 h 6857957"/>
              <a:gd name="connsiteX19232" fmla="*/ 819785 w 4826000"/>
              <a:gd name="connsiteY19232" fmla="*/ 2579025 h 6857957"/>
              <a:gd name="connsiteX19233" fmla="*/ 818515 w 4826000"/>
              <a:gd name="connsiteY19233" fmla="*/ 2578057 h 6857957"/>
              <a:gd name="connsiteX19234" fmla="*/ 818199 w 4826000"/>
              <a:gd name="connsiteY19234" fmla="*/ 2576443 h 6857957"/>
              <a:gd name="connsiteX19235" fmla="*/ 817563 w 4826000"/>
              <a:gd name="connsiteY19235" fmla="*/ 2575152 h 6857957"/>
              <a:gd name="connsiteX19236" fmla="*/ 818199 w 4826000"/>
              <a:gd name="connsiteY19236" fmla="*/ 2573861 h 6857957"/>
              <a:gd name="connsiteX19237" fmla="*/ 818515 w 4826000"/>
              <a:gd name="connsiteY19237" fmla="*/ 2572569 h 6857957"/>
              <a:gd name="connsiteX19238" fmla="*/ 820103 w 4826000"/>
              <a:gd name="connsiteY19238" fmla="*/ 2569664 h 6857957"/>
              <a:gd name="connsiteX19239" fmla="*/ 821690 w 4826000"/>
              <a:gd name="connsiteY19239" fmla="*/ 2566759 h 6857957"/>
              <a:gd name="connsiteX19240" fmla="*/ 822960 w 4826000"/>
              <a:gd name="connsiteY19240" fmla="*/ 2564178 h 6857957"/>
              <a:gd name="connsiteX19241" fmla="*/ 823279 w 4826000"/>
              <a:gd name="connsiteY19241" fmla="*/ 2563209 h 6857957"/>
              <a:gd name="connsiteX19242" fmla="*/ 840135 w 4826000"/>
              <a:gd name="connsiteY19242" fmla="*/ 2541611 h 6857957"/>
              <a:gd name="connsiteX19243" fmla="*/ 843701 w 4826000"/>
              <a:gd name="connsiteY19243" fmla="*/ 2541611 h 6857957"/>
              <a:gd name="connsiteX19244" fmla="*/ 846619 w 4826000"/>
              <a:gd name="connsiteY19244" fmla="*/ 2541937 h 6857957"/>
              <a:gd name="connsiteX19245" fmla="*/ 849861 w 4826000"/>
              <a:gd name="connsiteY19245" fmla="*/ 2542917 h 6857957"/>
              <a:gd name="connsiteX19246" fmla="*/ 851806 w 4826000"/>
              <a:gd name="connsiteY19246" fmla="*/ 2544225 h 6857957"/>
              <a:gd name="connsiteX19247" fmla="*/ 852779 w 4826000"/>
              <a:gd name="connsiteY19247" fmla="*/ 2545204 h 6857957"/>
              <a:gd name="connsiteX19248" fmla="*/ 853427 w 4826000"/>
              <a:gd name="connsiteY19248" fmla="*/ 2546184 h 6857957"/>
              <a:gd name="connsiteX19249" fmla="*/ 853752 w 4826000"/>
              <a:gd name="connsiteY19249" fmla="*/ 2547165 h 6857957"/>
              <a:gd name="connsiteX19250" fmla="*/ 854076 w 4826000"/>
              <a:gd name="connsiteY19250" fmla="*/ 2548799 h 6857957"/>
              <a:gd name="connsiteX19251" fmla="*/ 846295 w 4826000"/>
              <a:gd name="connsiteY19251" fmla="*/ 2548145 h 6857957"/>
              <a:gd name="connsiteX19252" fmla="*/ 840460 w 4826000"/>
              <a:gd name="connsiteY19252" fmla="*/ 2548799 h 6857957"/>
              <a:gd name="connsiteX19253" fmla="*/ 834947 w 4826000"/>
              <a:gd name="connsiteY19253" fmla="*/ 2549452 h 6857957"/>
              <a:gd name="connsiteX19254" fmla="*/ 830408 w 4826000"/>
              <a:gd name="connsiteY19254" fmla="*/ 2550432 h 6857957"/>
              <a:gd name="connsiteX19255" fmla="*/ 826194 w 4826000"/>
              <a:gd name="connsiteY19255" fmla="*/ 2551412 h 6857957"/>
              <a:gd name="connsiteX19256" fmla="*/ 821006 w 4826000"/>
              <a:gd name="connsiteY19256" fmla="*/ 2552066 h 6857957"/>
              <a:gd name="connsiteX19257" fmla="*/ 815170 w 4826000"/>
              <a:gd name="connsiteY19257" fmla="*/ 2552719 h 6857957"/>
              <a:gd name="connsiteX19258" fmla="*/ 808038 w 4826000"/>
              <a:gd name="connsiteY19258" fmla="*/ 2552719 h 6857957"/>
              <a:gd name="connsiteX19259" fmla="*/ 809010 w 4826000"/>
              <a:gd name="connsiteY19259" fmla="*/ 2551412 h 6857957"/>
              <a:gd name="connsiteX19260" fmla="*/ 811281 w 4826000"/>
              <a:gd name="connsiteY19260" fmla="*/ 2549779 h 6857957"/>
              <a:gd name="connsiteX19261" fmla="*/ 813549 w 4826000"/>
              <a:gd name="connsiteY19261" fmla="*/ 2548145 h 6857957"/>
              <a:gd name="connsiteX19262" fmla="*/ 816468 w 4826000"/>
              <a:gd name="connsiteY19262" fmla="*/ 2546838 h 6857957"/>
              <a:gd name="connsiteX19263" fmla="*/ 820034 w 4826000"/>
              <a:gd name="connsiteY19263" fmla="*/ 2545531 h 6857957"/>
              <a:gd name="connsiteX19264" fmla="*/ 823600 w 4826000"/>
              <a:gd name="connsiteY19264" fmla="*/ 2544225 h 6857957"/>
              <a:gd name="connsiteX19265" fmla="*/ 827815 w 4826000"/>
              <a:gd name="connsiteY19265" fmla="*/ 2543243 h 6857957"/>
              <a:gd name="connsiteX19266" fmla="*/ 831706 w 4826000"/>
              <a:gd name="connsiteY19266" fmla="*/ 2542264 h 6857957"/>
              <a:gd name="connsiteX19267" fmla="*/ 835920 w 4826000"/>
              <a:gd name="connsiteY19267" fmla="*/ 2541937 h 6857957"/>
              <a:gd name="connsiteX19268" fmla="*/ 887925 w 4826000"/>
              <a:gd name="connsiteY19268" fmla="*/ 2511410 h 6857957"/>
              <a:gd name="connsiteX19269" fmla="*/ 890383 w 4826000"/>
              <a:gd name="connsiteY19269" fmla="*/ 2511410 h 6857957"/>
              <a:gd name="connsiteX19270" fmla="*/ 892841 w 4826000"/>
              <a:gd name="connsiteY19270" fmla="*/ 2511749 h 6857957"/>
              <a:gd name="connsiteX19271" fmla="*/ 894377 w 4826000"/>
              <a:gd name="connsiteY19271" fmla="*/ 2512425 h 6857957"/>
              <a:gd name="connsiteX19272" fmla="*/ 895915 w 4826000"/>
              <a:gd name="connsiteY19272" fmla="*/ 2513102 h 6857957"/>
              <a:gd name="connsiteX19273" fmla="*/ 896835 w 4826000"/>
              <a:gd name="connsiteY19273" fmla="*/ 2514454 h 6857957"/>
              <a:gd name="connsiteX19274" fmla="*/ 897757 w 4826000"/>
              <a:gd name="connsiteY19274" fmla="*/ 2515809 h 6857957"/>
              <a:gd name="connsiteX19275" fmla="*/ 898986 w 4826000"/>
              <a:gd name="connsiteY19275" fmla="*/ 2517497 h 6857957"/>
              <a:gd name="connsiteX19276" fmla="*/ 899601 w 4826000"/>
              <a:gd name="connsiteY19276" fmla="*/ 2519523 h 6857957"/>
              <a:gd name="connsiteX19277" fmla="*/ 900523 w 4826000"/>
              <a:gd name="connsiteY19277" fmla="*/ 2523250 h 6857957"/>
              <a:gd name="connsiteX19278" fmla="*/ 901751 w 4826000"/>
              <a:gd name="connsiteY19278" fmla="*/ 2527991 h 6857957"/>
              <a:gd name="connsiteX19279" fmla="*/ 903289 w 4826000"/>
              <a:gd name="connsiteY19279" fmla="*/ 2532051 h 6857957"/>
              <a:gd name="connsiteX19280" fmla="*/ 900830 w 4826000"/>
              <a:gd name="connsiteY19280" fmla="*/ 2531712 h 6857957"/>
              <a:gd name="connsiteX19281" fmla="*/ 899293 w 4826000"/>
              <a:gd name="connsiteY19281" fmla="*/ 2531036 h 6857957"/>
              <a:gd name="connsiteX19282" fmla="*/ 897757 w 4826000"/>
              <a:gd name="connsiteY19282" fmla="*/ 2530359 h 6857957"/>
              <a:gd name="connsiteX19283" fmla="*/ 897143 w 4826000"/>
              <a:gd name="connsiteY19283" fmla="*/ 2529005 h 6857957"/>
              <a:gd name="connsiteX19284" fmla="*/ 896528 w 4826000"/>
              <a:gd name="connsiteY19284" fmla="*/ 2527991 h 6857957"/>
              <a:gd name="connsiteX19285" fmla="*/ 896221 w 4826000"/>
              <a:gd name="connsiteY19285" fmla="*/ 2526634 h 6857957"/>
              <a:gd name="connsiteX19286" fmla="*/ 895606 w 4826000"/>
              <a:gd name="connsiteY19286" fmla="*/ 2523587 h 6857957"/>
              <a:gd name="connsiteX19287" fmla="*/ 890690 w 4826000"/>
              <a:gd name="connsiteY19287" fmla="*/ 2523587 h 6857957"/>
              <a:gd name="connsiteX19288" fmla="*/ 887310 w 4826000"/>
              <a:gd name="connsiteY19288" fmla="*/ 2524264 h 6857957"/>
              <a:gd name="connsiteX19289" fmla="*/ 886081 w 4826000"/>
              <a:gd name="connsiteY19289" fmla="*/ 2524604 h 6857957"/>
              <a:gd name="connsiteX19290" fmla="*/ 884853 w 4826000"/>
              <a:gd name="connsiteY19290" fmla="*/ 2525281 h 6857957"/>
              <a:gd name="connsiteX19291" fmla="*/ 884238 w 4826000"/>
              <a:gd name="connsiteY19291" fmla="*/ 2526298 h 6857957"/>
              <a:gd name="connsiteX19292" fmla="*/ 883316 w 4826000"/>
              <a:gd name="connsiteY19292" fmla="*/ 2526974 h 6857957"/>
              <a:gd name="connsiteX19293" fmla="*/ 879323 w 4826000"/>
              <a:gd name="connsiteY19293" fmla="*/ 2526298 h 6857957"/>
              <a:gd name="connsiteX19294" fmla="*/ 876249 w 4826000"/>
              <a:gd name="connsiteY19294" fmla="*/ 2525281 h 6857957"/>
              <a:gd name="connsiteX19295" fmla="*/ 875020 w 4826000"/>
              <a:gd name="connsiteY19295" fmla="*/ 2524264 h 6857957"/>
              <a:gd name="connsiteX19296" fmla="*/ 874713 w 4826000"/>
              <a:gd name="connsiteY19296" fmla="*/ 2523927 h 6857957"/>
              <a:gd name="connsiteX19297" fmla="*/ 874713 w 4826000"/>
              <a:gd name="connsiteY19297" fmla="*/ 2523250 h 6857957"/>
              <a:gd name="connsiteX19298" fmla="*/ 875327 w 4826000"/>
              <a:gd name="connsiteY19298" fmla="*/ 2522234 h 6857957"/>
              <a:gd name="connsiteX19299" fmla="*/ 877171 w 4826000"/>
              <a:gd name="connsiteY19299" fmla="*/ 2521217 h 6857957"/>
              <a:gd name="connsiteX19300" fmla="*/ 881165 w 4826000"/>
              <a:gd name="connsiteY19300" fmla="*/ 2519187 h 6857957"/>
              <a:gd name="connsiteX19301" fmla="*/ 885467 w 4826000"/>
              <a:gd name="connsiteY19301" fmla="*/ 2516819 h 6857957"/>
              <a:gd name="connsiteX19302" fmla="*/ 887003 w 4826000"/>
              <a:gd name="connsiteY19302" fmla="*/ 2515809 h 6857957"/>
              <a:gd name="connsiteX19303" fmla="*/ 887925 w 4826000"/>
              <a:gd name="connsiteY19303" fmla="*/ 2515128 h 6857957"/>
              <a:gd name="connsiteX19304" fmla="*/ 888232 w 4826000"/>
              <a:gd name="connsiteY19304" fmla="*/ 2514794 h 6857957"/>
              <a:gd name="connsiteX19305" fmla="*/ 888232 w 4826000"/>
              <a:gd name="connsiteY19305" fmla="*/ 2514454 h 6857957"/>
              <a:gd name="connsiteX19306" fmla="*/ 887925 w 4826000"/>
              <a:gd name="connsiteY19306" fmla="*/ 2513777 h 6857957"/>
              <a:gd name="connsiteX19307" fmla="*/ 887310 w 4826000"/>
              <a:gd name="connsiteY19307" fmla="*/ 2513440 h 6857957"/>
              <a:gd name="connsiteX19308" fmla="*/ 885160 w 4826000"/>
              <a:gd name="connsiteY19308" fmla="*/ 2513102 h 6857957"/>
              <a:gd name="connsiteX19309" fmla="*/ 881472 w 4826000"/>
              <a:gd name="connsiteY19309" fmla="*/ 2512425 h 6857957"/>
              <a:gd name="connsiteX19310" fmla="*/ 885160 w 4826000"/>
              <a:gd name="connsiteY19310" fmla="*/ 2511749 h 6857957"/>
              <a:gd name="connsiteX19311" fmla="*/ 4630785 w 4826000"/>
              <a:gd name="connsiteY19311" fmla="*/ 2492334 h 6857957"/>
              <a:gd name="connsiteX19312" fmla="*/ 4625779 w 4826000"/>
              <a:gd name="connsiteY19312" fmla="*/ 2498059 h 6857957"/>
              <a:gd name="connsiteX19313" fmla="*/ 4622963 w 4826000"/>
              <a:gd name="connsiteY19313" fmla="*/ 2501557 h 6857957"/>
              <a:gd name="connsiteX19314" fmla="*/ 4620460 w 4826000"/>
              <a:gd name="connsiteY19314" fmla="*/ 2505373 h 6857957"/>
              <a:gd name="connsiteX19315" fmla="*/ 4618270 w 4826000"/>
              <a:gd name="connsiteY19315" fmla="*/ 2508872 h 6857957"/>
              <a:gd name="connsiteX19316" fmla="*/ 4615767 w 4826000"/>
              <a:gd name="connsiteY19316" fmla="*/ 2513324 h 6857957"/>
              <a:gd name="connsiteX19317" fmla="*/ 4614203 w 4826000"/>
              <a:gd name="connsiteY19317" fmla="*/ 2517141 h 6857957"/>
              <a:gd name="connsiteX19318" fmla="*/ 4612951 w 4826000"/>
              <a:gd name="connsiteY19318" fmla="*/ 2521594 h 6857957"/>
              <a:gd name="connsiteX19319" fmla="*/ 4612326 w 4826000"/>
              <a:gd name="connsiteY19319" fmla="*/ 2526046 h 6857957"/>
              <a:gd name="connsiteX19320" fmla="*/ 4612638 w 4826000"/>
              <a:gd name="connsiteY19320" fmla="*/ 2530181 h 6857957"/>
              <a:gd name="connsiteX19321" fmla="*/ 4612951 w 4826000"/>
              <a:gd name="connsiteY19321" fmla="*/ 2532089 h 6857957"/>
              <a:gd name="connsiteX19322" fmla="*/ 4613577 w 4826000"/>
              <a:gd name="connsiteY19322" fmla="*/ 2534633 h 6857957"/>
              <a:gd name="connsiteX19323" fmla="*/ 4614203 w 4826000"/>
              <a:gd name="connsiteY19323" fmla="*/ 2536541 h 6857957"/>
              <a:gd name="connsiteX19324" fmla="*/ 4615141 w 4826000"/>
              <a:gd name="connsiteY19324" fmla="*/ 2538450 h 6857957"/>
              <a:gd name="connsiteX19325" fmla="*/ 4616393 w 4826000"/>
              <a:gd name="connsiteY19325" fmla="*/ 2540676 h 6857957"/>
              <a:gd name="connsiteX19326" fmla="*/ 4618270 w 4826000"/>
              <a:gd name="connsiteY19326" fmla="*/ 2542584 h 6857957"/>
              <a:gd name="connsiteX19327" fmla="*/ 4619834 w 4826000"/>
              <a:gd name="connsiteY19327" fmla="*/ 2544174 h 6857957"/>
              <a:gd name="connsiteX19328" fmla="*/ 4622024 w 4826000"/>
              <a:gd name="connsiteY19328" fmla="*/ 2546083 h 6857957"/>
              <a:gd name="connsiteX19329" fmla="*/ 4624527 w 4826000"/>
              <a:gd name="connsiteY19329" fmla="*/ 2547991 h 6857957"/>
              <a:gd name="connsiteX19330" fmla="*/ 4627343 w 4826000"/>
              <a:gd name="connsiteY19330" fmla="*/ 2549581 h 6857957"/>
              <a:gd name="connsiteX19331" fmla="*/ 4630159 w 4826000"/>
              <a:gd name="connsiteY19331" fmla="*/ 2551171 h 6857957"/>
              <a:gd name="connsiteX19332" fmla="*/ 4633913 w 4826000"/>
              <a:gd name="connsiteY19332" fmla="*/ 2552762 h 6857957"/>
              <a:gd name="connsiteX19333" fmla="*/ 4631410 w 4826000"/>
              <a:gd name="connsiteY19333" fmla="*/ 2555623 h 6857957"/>
              <a:gd name="connsiteX19334" fmla="*/ 4628907 w 4826000"/>
              <a:gd name="connsiteY19334" fmla="*/ 2558167 h 6857957"/>
              <a:gd name="connsiteX19335" fmla="*/ 4627030 w 4826000"/>
              <a:gd name="connsiteY19335" fmla="*/ 2560712 h 6857957"/>
              <a:gd name="connsiteX19336" fmla="*/ 4625153 w 4826000"/>
              <a:gd name="connsiteY19336" fmla="*/ 2563574 h 6857957"/>
              <a:gd name="connsiteX19337" fmla="*/ 4623589 w 4826000"/>
              <a:gd name="connsiteY19337" fmla="*/ 2566437 h 6857957"/>
              <a:gd name="connsiteX19338" fmla="*/ 4622650 w 4826000"/>
              <a:gd name="connsiteY19338" fmla="*/ 2568981 h 6857957"/>
              <a:gd name="connsiteX19339" fmla="*/ 4621712 w 4826000"/>
              <a:gd name="connsiteY19339" fmla="*/ 2572162 h 6857957"/>
              <a:gd name="connsiteX19340" fmla="*/ 4621086 w 4826000"/>
              <a:gd name="connsiteY19340" fmla="*/ 2574706 h 6857957"/>
              <a:gd name="connsiteX19341" fmla="*/ 4620773 w 4826000"/>
              <a:gd name="connsiteY19341" fmla="*/ 2577887 h 6857957"/>
              <a:gd name="connsiteX19342" fmla="*/ 4620773 w 4826000"/>
              <a:gd name="connsiteY19342" fmla="*/ 2580430 h 6857957"/>
              <a:gd name="connsiteX19343" fmla="*/ 4620773 w 4826000"/>
              <a:gd name="connsiteY19343" fmla="*/ 2586155 h 6857957"/>
              <a:gd name="connsiteX19344" fmla="*/ 4621399 w 4826000"/>
              <a:gd name="connsiteY19344" fmla="*/ 2592198 h 6857957"/>
              <a:gd name="connsiteX19345" fmla="*/ 4622650 w 4826000"/>
              <a:gd name="connsiteY19345" fmla="*/ 2597605 h 6857957"/>
              <a:gd name="connsiteX19346" fmla="*/ 4625779 w 4826000"/>
              <a:gd name="connsiteY19346" fmla="*/ 2609054 h 6857957"/>
              <a:gd name="connsiteX19347" fmla="*/ 4627030 w 4826000"/>
              <a:gd name="connsiteY19347" fmla="*/ 2614778 h 6857957"/>
              <a:gd name="connsiteX19348" fmla="*/ 4628282 w 4826000"/>
              <a:gd name="connsiteY19348" fmla="*/ 2620185 h 6857957"/>
              <a:gd name="connsiteX19349" fmla="*/ 4629220 w 4826000"/>
              <a:gd name="connsiteY19349" fmla="*/ 2625592 h 6857957"/>
              <a:gd name="connsiteX19350" fmla="*/ 4629533 w 4826000"/>
              <a:gd name="connsiteY19350" fmla="*/ 2630999 h 6857957"/>
              <a:gd name="connsiteX19351" fmla="*/ 4629533 w 4826000"/>
              <a:gd name="connsiteY19351" fmla="*/ 2635770 h 6857957"/>
              <a:gd name="connsiteX19352" fmla="*/ 4628907 w 4826000"/>
              <a:gd name="connsiteY19352" fmla="*/ 2638631 h 6857957"/>
              <a:gd name="connsiteX19353" fmla="*/ 4628595 w 4826000"/>
              <a:gd name="connsiteY19353" fmla="*/ 2640858 h 6857957"/>
              <a:gd name="connsiteX19354" fmla="*/ 4622337 w 4826000"/>
              <a:gd name="connsiteY19354" fmla="*/ 2641812 h 6857957"/>
              <a:gd name="connsiteX19355" fmla="*/ 4617957 w 4826000"/>
              <a:gd name="connsiteY19355" fmla="*/ 2643084 h 6857957"/>
              <a:gd name="connsiteX19356" fmla="*/ 4616080 w 4826000"/>
              <a:gd name="connsiteY19356" fmla="*/ 2644038 h 6857957"/>
              <a:gd name="connsiteX19357" fmla="*/ 4614516 w 4826000"/>
              <a:gd name="connsiteY19357" fmla="*/ 2644992 h 6857957"/>
              <a:gd name="connsiteX19358" fmla="*/ 4613577 w 4826000"/>
              <a:gd name="connsiteY19358" fmla="*/ 2645946 h 6857957"/>
              <a:gd name="connsiteX19359" fmla="*/ 4612638 w 4826000"/>
              <a:gd name="connsiteY19359" fmla="*/ 2646900 h 6857957"/>
              <a:gd name="connsiteX19360" fmla="*/ 4612013 w 4826000"/>
              <a:gd name="connsiteY19360" fmla="*/ 2647855 h 6857957"/>
              <a:gd name="connsiteX19361" fmla="*/ 4611387 w 4826000"/>
              <a:gd name="connsiteY19361" fmla="*/ 2648809 h 6857957"/>
              <a:gd name="connsiteX19362" fmla="*/ 4611074 w 4826000"/>
              <a:gd name="connsiteY19362" fmla="*/ 2651353 h 6857957"/>
              <a:gd name="connsiteX19363" fmla="*/ 4611387 w 4826000"/>
              <a:gd name="connsiteY19363" fmla="*/ 2653897 h 6857957"/>
              <a:gd name="connsiteX19364" fmla="*/ 4611700 w 4826000"/>
              <a:gd name="connsiteY19364" fmla="*/ 2656442 h 6857957"/>
              <a:gd name="connsiteX19365" fmla="*/ 4613264 w 4826000"/>
              <a:gd name="connsiteY19365" fmla="*/ 2662484 h 6857957"/>
              <a:gd name="connsiteX19366" fmla="*/ 4613890 w 4826000"/>
              <a:gd name="connsiteY19366" fmla="*/ 2665347 h 6857957"/>
              <a:gd name="connsiteX19367" fmla="*/ 4614203 w 4826000"/>
              <a:gd name="connsiteY19367" fmla="*/ 2668527 h 6857957"/>
              <a:gd name="connsiteX19368" fmla="*/ 4614203 w 4826000"/>
              <a:gd name="connsiteY19368" fmla="*/ 2671390 h 6857957"/>
              <a:gd name="connsiteX19369" fmla="*/ 4613890 w 4826000"/>
              <a:gd name="connsiteY19369" fmla="*/ 2672662 h 6857957"/>
              <a:gd name="connsiteX19370" fmla="*/ 4613264 w 4826000"/>
              <a:gd name="connsiteY19370" fmla="*/ 2674570 h 6857957"/>
              <a:gd name="connsiteX19371" fmla="*/ 4612638 w 4826000"/>
              <a:gd name="connsiteY19371" fmla="*/ 2675842 h 6857957"/>
              <a:gd name="connsiteX19372" fmla="*/ 4611700 w 4826000"/>
              <a:gd name="connsiteY19372" fmla="*/ 2677114 h 6857957"/>
              <a:gd name="connsiteX19373" fmla="*/ 4610448 w 4826000"/>
              <a:gd name="connsiteY19373" fmla="*/ 2678387 h 6857957"/>
              <a:gd name="connsiteX19374" fmla="*/ 4608884 w 4826000"/>
              <a:gd name="connsiteY19374" fmla="*/ 2679659 h 6857957"/>
              <a:gd name="connsiteX19375" fmla="*/ 4605755 w 4826000"/>
              <a:gd name="connsiteY19375" fmla="*/ 2678387 h 6857957"/>
              <a:gd name="connsiteX19376" fmla="*/ 4603252 w 4826000"/>
              <a:gd name="connsiteY19376" fmla="*/ 2677114 h 6857957"/>
              <a:gd name="connsiteX19377" fmla="*/ 4600750 w 4826000"/>
              <a:gd name="connsiteY19377" fmla="*/ 2675524 h 6857957"/>
              <a:gd name="connsiteX19378" fmla="*/ 4598872 w 4826000"/>
              <a:gd name="connsiteY19378" fmla="*/ 2674252 h 6857957"/>
              <a:gd name="connsiteX19379" fmla="*/ 4597308 w 4826000"/>
              <a:gd name="connsiteY19379" fmla="*/ 2672343 h 6857957"/>
              <a:gd name="connsiteX19380" fmla="*/ 4596369 w 4826000"/>
              <a:gd name="connsiteY19380" fmla="*/ 2670753 h 6857957"/>
              <a:gd name="connsiteX19381" fmla="*/ 4595431 w 4826000"/>
              <a:gd name="connsiteY19381" fmla="*/ 2669163 h 6857957"/>
              <a:gd name="connsiteX19382" fmla="*/ 4595118 w 4826000"/>
              <a:gd name="connsiteY19382" fmla="*/ 2667573 h 6857957"/>
              <a:gd name="connsiteX19383" fmla="*/ 4594492 w 4826000"/>
              <a:gd name="connsiteY19383" fmla="*/ 2665983 h 6857957"/>
              <a:gd name="connsiteX19384" fmla="*/ 4594492 w 4826000"/>
              <a:gd name="connsiteY19384" fmla="*/ 2664074 h 6857957"/>
              <a:gd name="connsiteX19385" fmla="*/ 4595118 w 4826000"/>
              <a:gd name="connsiteY19385" fmla="*/ 2662167 h 6857957"/>
              <a:gd name="connsiteX19386" fmla="*/ 4595744 w 4826000"/>
              <a:gd name="connsiteY19386" fmla="*/ 2660577 h 6857957"/>
              <a:gd name="connsiteX19387" fmla="*/ 4596995 w 4826000"/>
              <a:gd name="connsiteY19387" fmla="*/ 2656760 h 6857957"/>
              <a:gd name="connsiteX19388" fmla="*/ 4598872 w 4826000"/>
              <a:gd name="connsiteY19388" fmla="*/ 2652943 h 6857957"/>
              <a:gd name="connsiteX19389" fmla="*/ 4603565 w 4826000"/>
              <a:gd name="connsiteY19389" fmla="*/ 2644992 h 6857957"/>
              <a:gd name="connsiteX19390" fmla="*/ 4605755 w 4826000"/>
              <a:gd name="connsiteY19390" fmla="*/ 2640858 h 6857957"/>
              <a:gd name="connsiteX19391" fmla="*/ 4607320 w 4826000"/>
              <a:gd name="connsiteY19391" fmla="*/ 2636723 h 6857957"/>
              <a:gd name="connsiteX19392" fmla="*/ 4608258 w 4826000"/>
              <a:gd name="connsiteY19392" fmla="*/ 2632271 h 6857957"/>
              <a:gd name="connsiteX19393" fmla="*/ 4608571 w 4826000"/>
              <a:gd name="connsiteY19393" fmla="*/ 2630363 h 6857957"/>
              <a:gd name="connsiteX19394" fmla="*/ 4608571 w 4826000"/>
              <a:gd name="connsiteY19394" fmla="*/ 2627819 h 6857957"/>
              <a:gd name="connsiteX19395" fmla="*/ 4608258 w 4826000"/>
              <a:gd name="connsiteY19395" fmla="*/ 2625910 h 6857957"/>
              <a:gd name="connsiteX19396" fmla="*/ 4607945 w 4826000"/>
              <a:gd name="connsiteY19396" fmla="*/ 2624002 h 6857957"/>
              <a:gd name="connsiteX19397" fmla="*/ 4607007 w 4826000"/>
              <a:gd name="connsiteY19397" fmla="*/ 2621776 h 6857957"/>
              <a:gd name="connsiteX19398" fmla="*/ 4605755 w 4826000"/>
              <a:gd name="connsiteY19398" fmla="*/ 2619549 h 6857957"/>
              <a:gd name="connsiteX19399" fmla="*/ 4600750 w 4826000"/>
              <a:gd name="connsiteY19399" fmla="*/ 2619549 h 6857957"/>
              <a:gd name="connsiteX19400" fmla="*/ 4597308 w 4826000"/>
              <a:gd name="connsiteY19400" fmla="*/ 2620185 h 6857957"/>
              <a:gd name="connsiteX19401" fmla="*/ 4596057 w 4826000"/>
              <a:gd name="connsiteY19401" fmla="*/ 2620503 h 6857957"/>
              <a:gd name="connsiteX19402" fmla="*/ 4595118 w 4826000"/>
              <a:gd name="connsiteY19402" fmla="*/ 2621140 h 6857957"/>
              <a:gd name="connsiteX19403" fmla="*/ 4593867 w 4826000"/>
              <a:gd name="connsiteY19403" fmla="*/ 2622094 h 6857957"/>
              <a:gd name="connsiteX19404" fmla="*/ 4593554 w 4826000"/>
              <a:gd name="connsiteY19404" fmla="*/ 2622730 h 6857957"/>
              <a:gd name="connsiteX19405" fmla="*/ 4592302 w 4826000"/>
              <a:gd name="connsiteY19405" fmla="*/ 2610644 h 6857957"/>
              <a:gd name="connsiteX19406" fmla="*/ 4590738 w 4826000"/>
              <a:gd name="connsiteY19406" fmla="*/ 2596014 h 6857957"/>
              <a:gd name="connsiteX19407" fmla="*/ 4589799 w 4826000"/>
              <a:gd name="connsiteY19407" fmla="*/ 2588381 h 6857957"/>
              <a:gd name="connsiteX19408" fmla="*/ 4588548 w 4826000"/>
              <a:gd name="connsiteY19408" fmla="*/ 2580430 h 6857957"/>
              <a:gd name="connsiteX19409" fmla="*/ 4586358 w 4826000"/>
              <a:gd name="connsiteY19409" fmla="*/ 2572798 h 6857957"/>
              <a:gd name="connsiteX19410" fmla="*/ 4584481 w 4826000"/>
              <a:gd name="connsiteY19410" fmla="*/ 2565165 h 6857957"/>
              <a:gd name="connsiteX19411" fmla="*/ 4582603 w 4826000"/>
              <a:gd name="connsiteY19411" fmla="*/ 2565483 h 6857957"/>
              <a:gd name="connsiteX19412" fmla="*/ 4581352 w 4826000"/>
              <a:gd name="connsiteY19412" fmla="*/ 2565801 h 6857957"/>
              <a:gd name="connsiteX19413" fmla="*/ 4580100 w 4826000"/>
              <a:gd name="connsiteY19413" fmla="*/ 2566437 h 6857957"/>
              <a:gd name="connsiteX19414" fmla="*/ 4579788 w 4826000"/>
              <a:gd name="connsiteY19414" fmla="*/ 2567073 h 6857957"/>
              <a:gd name="connsiteX19415" fmla="*/ 4579162 w 4826000"/>
              <a:gd name="connsiteY19415" fmla="*/ 2568981 h 6857957"/>
              <a:gd name="connsiteX19416" fmla="*/ 4578849 w 4826000"/>
              <a:gd name="connsiteY19416" fmla="*/ 2570890 h 6857957"/>
              <a:gd name="connsiteX19417" fmla="*/ 4576033 w 4826000"/>
              <a:gd name="connsiteY19417" fmla="*/ 2562938 h 6857957"/>
              <a:gd name="connsiteX19418" fmla="*/ 4573843 w 4826000"/>
              <a:gd name="connsiteY19418" fmla="*/ 2554033 h 6857957"/>
              <a:gd name="connsiteX19419" fmla="*/ 4571340 w 4826000"/>
              <a:gd name="connsiteY19419" fmla="*/ 2544811 h 6857957"/>
              <a:gd name="connsiteX19420" fmla="*/ 4568524 w 4826000"/>
              <a:gd name="connsiteY19420" fmla="*/ 2535587 h 6857957"/>
              <a:gd name="connsiteX19421" fmla="*/ 4565083 w 4826000"/>
              <a:gd name="connsiteY19421" fmla="*/ 2526046 h 6857957"/>
              <a:gd name="connsiteX19422" fmla="*/ 4563206 w 4826000"/>
              <a:gd name="connsiteY19422" fmla="*/ 2521276 h 6857957"/>
              <a:gd name="connsiteX19423" fmla="*/ 4561016 w 4826000"/>
              <a:gd name="connsiteY19423" fmla="*/ 2516187 h 6857957"/>
              <a:gd name="connsiteX19424" fmla="*/ 4558200 w 4826000"/>
              <a:gd name="connsiteY19424" fmla="*/ 2511734 h 6857957"/>
              <a:gd name="connsiteX19425" fmla="*/ 4555384 w 4826000"/>
              <a:gd name="connsiteY19425" fmla="*/ 2506646 h 6857957"/>
              <a:gd name="connsiteX19426" fmla="*/ 4552255 w 4826000"/>
              <a:gd name="connsiteY19426" fmla="*/ 2501875 h 6857957"/>
              <a:gd name="connsiteX19427" fmla="*/ 4548188 w 4826000"/>
              <a:gd name="connsiteY19427" fmla="*/ 2497423 h 6857957"/>
              <a:gd name="connsiteX19428" fmla="*/ 4554133 w 4826000"/>
              <a:gd name="connsiteY19428" fmla="*/ 2500603 h 6857957"/>
              <a:gd name="connsiteX19429" fmla="*/ 4560390 w 4826000"/>
              <a:gd name="connsiteY19429" fmla="*/ 2503465 h 6857957"/>
              <a:gd name="connsiteX19430" fmla="*/ 4566334 w 4826000"/>
              <a:gd name="connsiteY19430" fmla="*/ 2505373 h 6857957"/>
              <a:gd name="connsiteX19431" fmla="*/ 4572279 w 4826000"/>
              <a:gd name="connsiteY19431" fmla="*/ 2506646 h 6857957"/>
              <a:gd name="connsiteX19432" fmla="*/ 4578223 w 4826000"/>
              <a:gd name="connsiteY19432" fmla="*/ 2507282 h 6857957"/>
              <a:gd name="connsiteX19433" fmla="*/ 4584168 w 4826000"/>
              <a:gd name="connsiteY19433" fmla="*/ 2507282 h 6857957"/>
              <a:gd name="connsiteX19434" fmla="*/ 4590112 w 4826000"/>
              <a:gd name="connsiteY19434" fmla="*/ 2506964 h 6857957"/>
              <a:gd name="connsiteX19435" fmla="*/ 4596057 w 4826000"/>
              <a:gd name="connsiteY19435" fmla="*/ 2506327 h 6857957"/>
              <a:gd name="connsiteX19436" fmla="*/ 4601062 w 4826000"/>
              <a:gd name="connsiteY19436" fmla="*/ 2505373 h 6857957"/>
              <a:gd name="connsiteX19437" fmla="*/ 4606381 w 4826000"/>
              <a:gd name="connsiteY19437" fmla="*/ 2504102 h 6857957"/>
              <a:gd name="connsiteX19438" fmla="*/ 4611700 w 4826000"/>
              <a:gd name="connsiteY19438" fmla="*/ 2502193 h 6857957"/>
              <a:gd name="connsiteX19439" fmla="*/ 4616080 w 4826000"/>
              <a:gd name="connsiteY19439" fmla="*/ 2500285 h 6857957"/>
              <a:gd name="connsiteX19440" fmla="*/ 4620460 w 4826000"/>
              <a:gd name="connsiteY19440" fmla="*/ 2498376 h 6857957"/>
              <a:gd name="connsiteX19441" fmla="*/ 4624527 w 4826000"/>
              <a:gd name="connsiteY19441" fmla="*/ 2496469 h 6857957"/>
              <a:gd name="connsiteX19442" fmla="*/ 4627969 w 4826000"/>
              <a:gd name="connsiteY19442" fmla="*/ 2494243 h 6857957"/>
              <a:gd name="connsiteX19443" fmla="*/ 902831 w 4826000"/>
              <a:gd name="connsiteY19443" fmla="*/ 2482809 h 6857957"/>
              <a:gd name="connsiteX19444" fmla="*/ 905716 w 4826000"/>
              <a:gd name="connsiteY19444" fmla="*/ 2483444 h 6857957"/>
              <a:gd name="connsiteX19445" fmla="*/ 908601 w 4826000"/>
              <a:gd name="connsiteY19445" fmla="*/ 2484397 h 6857957"/>
              <a:gd name="connsiteX19446" fmla="*/ 910844 w 4826000"/>
              <a:gd name="connsiteY19446" fmla="*/ 2485350 h 6857957"/>
              <a:gd name="connsiteX19447" fmla="*/ 912767 w 4826000"/>
              <a:gd name="connsiteY19447" fmla="*/ 2486620 h 6857957"/>
              <a:gd name="connsiteX19448" fmla="*/ 914691 w 4826000"/>
              <a:gd name="connsiteY19448" fmla="*/ 2487889 h 6857957"/>
              <a:gd name="connsiteX19449" fmla="*/ 915652 w 4826000"/>
              <a:gd name="connsiteY19449" fmla="*/ 2489794 h 6857957"/>
              <a:gd name="connsiteX19450" fmla="*/ 916614 w 4826000"/>
              <a:gd name="connsiteY19450" fmla="*/ 2491382 h 6857957"/>
              <a:gd name="connsiteX19451" fmla="*/ 917576 w 4826000"/>
              <a:gd name="connsiteY19451" fmla="*/ 2493287 h 6857957"/>
              <a:gd name="connsiteX19452" fmla="*/ 914371 w 4826000"/>
              <a:gd name="connsiteY19452" fmla="*/ 2493287 h 6857957"/>
              <a:gd name="connsiteX19453" fmla="*/ 912767 w 4826000"/>
              <a:gd name="connsiteY19453" fmla="*/ 2492970 h 6857957"/>
              <a:gd name="connsiteX19454" fmla="*/ 912126 w 4826000"/>
              <a:gd name="connsiteY19454" fmla="*/ 2492652 h 6857957"/>
              <a:gd name="connsiteX19455" fmla="*/ 911165 w 4826000"/>
              <a:gd name="connsiteY19455" fmla="*/ 2492017 h 6857957"/>
              <a:gd name="connsiteX19456" fmla="*/ 910523 w 4826000"/>
              <a:gd name="connsiteY19456" fmla="*/ 2490747 h 6857957"/>
              <a:gd name="connsiteX19457" fmla="*/ 906356 w 4826000"/>
              <a:gd name="connsiteY19457" fmla="*/ 2491382 h 6857957"/>
              <a:gd name="connsiteX19458" fmla="*/ 902831 w 4826000"/>
              <a:gd name="connsiteY19458" fmla="*/ 2492335 h 6857957"/>
              <a:gd name="connsiteX19459" fmla="*/ 900586 w 4826000"/>
              <a:gd name="connsiteY19459" fmla="*/ 2493605 h 6857957"/>
              <a:gd name="connsiteX19460" fmla="*/ 898983 w 4826000"/>
              <a:gd name="connsiteY19460" fmla="*/ 2495191 h 6857957"/>
              <a:gd name="connsiteX19461" fmla="*/ 896098 w 4826000"/>
              <a:gd name="connsiteY19461" fmla="*/ 2499002 h 6857957"/>
              <a:gd name="connsiteX19462" fmla="*/ 894496 w 4826000"/>
              <a:gd name="connsiteY19462" fmla="*/ 2500589 h 6857957"/>
              <a:gd name="connsiteX19463" fmla="*/ 892893 w 4826000"/>
              <a:gd name="connsiteY19463" fmla="*/ 2501859 h 6857957"/>
              <a:gd name="connsiteX19464" fmla="*/ 888405 w 4826000"/>
              <a:gd name="connsiteY19464" fmla="*/ 2500589 h 6857957"/>
              <a:gd name="connsiteX19465" fmla="*/ 885841 w 4826000"/>
              <a:gd name="connsiteY19465" fmla="*/ 2499320 h 6857957"/>
              <a:gd name="connsiteX19466" fmla="*/ 884558 w 4826000"/>
              <a:gd name="connsiteY19466" fmla="*/ 2498367 h 6857957"/>
              <a:gd name="connsiteX19467" fmla="*/ 884238 w 4826000"/>
              <a:gd name="connsiteY19467" fmla="*/ 2497732 h 6857957"/>
              <a:gd name="connsiteX19468" fmla="*/ 884238 w 4826000"/>
              <a:gd name="connsiteY19468" fmla="*/ 2497414 h 6857957"/>
              <a:gd name="connsiteX19469" fmla="*/ 885200 w 4826000"/>
              <a:gd name="connsiteY19469" fmla="*/ 2496144 h 6857957"/>
              <a:gd name="connsiteX19470" fmla="*/ 886802 w 4826000"/>
              <a:gd name="connsiteY19470" fmla="*/ 2495191 h 6857957"/>
              <a:gd name="connsiteX19471" fmla="*/ 891611 w 4826000"/>
              <a:gd name="connsiteY19471" fmla="*/ 2493287 h 6857957"/>
              <a:gd name="connsiteX19472" fmla="*/ 897061 w 4826000"/>
              <a:gd name="connsiteY19472" fmla="*/ 2491382 h 6857957"/>
              <a:gd name="connsiteX19473" fmla="*/ 899946 w 4826000"/>
              <a:gd name="connsiteY19473" fmla="*/ 2490429 h 6857957"/>
              <a:gd name="connsiteX19474" fmla="*/ 901868 w 4826000"/>
              <a:gd name="connsiteY19474" fmla="*/ 2488842 h 6857957"/>
              <a:gd name="connsiteX19475" fmla="*/ 903471 w 4826000"/>
              <a:gd name="connsiteY19475" fmla="*/ 2487572 h 6857957"/>
              <a:gd name="connsiteX19476" fmla="*/ 904112 w 4826000"/>
              <a:gd name="connsiteY19476" fmla="*/ 2486937 h 6857957"/>
              <a:gd name="connsiteX19477" fmla="*/ 904112 w 4826000"/>
              <a:gd name="connsiteY19477" fmla="*/ 2485985 h 6857957"/>
              <a:gd name="connsiteX19478" fmla="*/ 904433 w 4826000"/>
              <a:gd name="connsiteY19478" fmla="*/ 2485350 h 6857957"/>
              <a:gd name="connsiteX19479" fmla="*/ 904112 w 4826000"/>
              <a:gd name="connsiteY19479" fmla="*/ 2484397 h 6857957"/>
              <a:gd name="connsiteX19480" fmla="*/ 903471 w 4826000"/>
              <a:gd name="connsiteY19480" fmla="*/ 2483762 h 6857957"/>
              <a:gd name="connsiteX19481" fmla="*/ 600496 w 4826000"/>
              <a:gd name="connsiteY19481" fmla="*/ 2385984 h 6857957"/>
              <a:gd name="connsiteX19482" fmla="*/ 605680 w 4826000"/>
              <a:gd name="connsiteY19482" fmla="*/ 2387299 h 6857957"/>
              <a:gd name="connsiteX19483" fmla="*/ 607300 w 4826000"/>
              <a:gd name="connsiteY19483" fmla="*/ 2387958 h 6857957"/>
              <a:gd name="connsiteX19484" fmla="*/ 608597 w 4826000"/>
              <a:gd name="connsiteY19484" fmla="*/ 2388945 h 6857957"/>
              <a:gd name="connsiteX19485" fmla="*/ 609892 w 4826000"/>
              <a:gd name="connsiteY19485" fmla="*/ 2389603 h 6857957"/>
              <a:gd name="connsiteX19486" fmla="*/ 610540 w 4826000"/>
              <a:gd name="connsiteY19486" fmla="*/ 2390260 h 6857957"/>
              <a:gd name="connsiteX19487" fmla="*/ 610864 w 4826000"/>
              <a:gd name="connsiteY19487" fmla="*/ 2391247 h 6857957"/>
              <a:gd name="connsiteX19488" fmla="*/ 611188 w 4826000"/>
              <a:gd name="connsiteY19488" fmla="*/ 2392234 h 6857957"/>
              <a:gd name="connsiteX19489" fmla="*/ 611188 w 4826000"/>
              <a:gd name="connsiteY19489" fmla="*/ 2393550 h 6857957"/>
              <a:gd name="connsiteX19490" fmla="*/ 610864 w 4826000"/>
              <a:gd name="connsiteY19490" fmla="*/ 2394537 h 6857957"/>
              <a:gd name="connsiteX19491" fmla="*/ 609892 w 4826000"/>
              <a:gd name="connsiteY19491" fmla="*/ 2396511 h 6857957"/>
              <a:gd name="connsiteX19492" fmla="*/ 608272 w 4826000"/>
              <a:gd name="connsiteY19492" fmla="*/ 2398814 h 6857957"/>
              <a:gd name="connsiteX19493" fmla="*/ 606328 w 4826000"/>
              <a:gd name="connsiteY19493" fmla="*/ 2401446 h 6857957"/>
              <a:gd name="connsiteX19494" fmla="*/ 604060 w 4826000"/>
              <a:gd name="connsiteY19494" fmla="*/ 2403749 h 6857957"/>
              <a:gd name="connsiteX19495" fmla="*/ 602117 w 4826000"/>
              <a:gd name="connsiteY19495" fmla="*/ 2406381 h 6857957"/>
              <a:gd name="connsiteX19496" fmla="*/ 600820 w 4826000"/>
              <a:gd name="connsiteY19496" fmla="*/ 2409012 h 6857957"/>
              <a:gd name="connsiteX19497" fmla="*/ 599848 w 4826000"/>
              <a:gd name="connsiteY19497" fmla="*/ 2411645 h 6857957"/>
              <a:gd name="connsiteX19498" fmla="*/ 599524 w 4826000"/>
              <a:gd name="connsiteY19498" fmla="*/ 2412960 h 6857957"/>
              <a:gd name="connsiteX19499" fmla="*/ 599848 w 4826000"/>
              <a:gd name="connsiteY19499" fmla="*/ 2414276 h 6857957"/>
              <a:gd name="connsiteX19500" fmla="*/ 599848 w 4826000"/>
              <a:gd name="connsiteY19500" fmla="*/ 2415921 h 6857957"/>
              <a:gd name="connsiteX19501" fmla="*/ 600496 w 4826000"/>
              <a:gd name="connsiteY19501" fmla="*/ 2417237 h 6857957"/>
              <a:gd name="connsiteX19502" fmla="*/ 601468 w 4826000"/>
              <a:gd name="connsiteY19502" fmla="*/ 2418553 h 6857957"/>
              <a:gd name="connsiteX19503" fmla="*/ 602764 w 4826000"/>
              <a:gd name="connsiteY19503" fmla="*/ 2419869 h 6857957"/>
              <a:gd name="connsiteX19504" fmla="*/ 604060 w 4826000"/>
              <a:gd name="connsiteY19504" fmla="*/ 2421185 h 6857957"/>
              <a:gd name="connsiteX19505" fmla="*/ 606328 w 4826000"/>
              <a:gd name="connsiteY19505" fmla="*/ 2422501 h 6857957"/>
              <a:gd name="connsiteX19506" fmla="*/ 602117 w 4826000"/>
              <a:gd name="connsiteY19506" fmla="*/ 2422501 h 6857957"/>
              <a:gd name="connsiteX19507" fmla="*/ 598877 w 4826000"/>
              <a:gd name="connsiteY19507" fmla="*/ 2422172 h 6857957"/>
              <a:gd name="connsiteX19508" fmla="*/ 593045 w 4826000"/>
              <a:gd name="connsiteY19508" fmla="*/ 2421514 h 6857957"/>
              <a:gd name="connsiteX19509" fmla="*/ 587213 w 4826000"/>
              <a:gd name="connsiteY19509" fmla="*/ 2420527 h 6857957"/>
              <a:gd name="connsiteX19510" fmla="*/ 583649 w 4826000"/>
              <a:gd name="connsiteY19510" fmla="*/ 2420198 h 6857957"/>
              <a:gd name="connsiteX19511" fmla="*/ 579438 w 4826000"/>
              <a:gd name="connsiteY19511" fmla="*/ 2420527 h 6857957"/>
              <a:gd name="connsiteX19512" fmla="*/ 583326 w 4826000"/>
              <a:gd name="connsiteY19512" fmla="*/ 2419211 h 6857957"/>
              <a:gd name="connsiteX19513" fmla="*/ 586241 w 4826000"/>
              <a:gd name="connsiteY19513" fmla="*/ 2417895 h 6857957"/>
              <a:gd name="connsiteX19514" fmla="*/ 588509 w 4826000"/>
              <a:gd name="connsiteY19514" fmla="*/ 2416250 h 6857957"/>
              <a:gd name="connsiteX19515" fmla="*/ 590777 w 4826000"/>
              <a:gd name="connsiteY19515" fmla="*/ 2413947 h 6857957"/>
              <a:gd name="connsiteX19516" fmla="*/ 592073 w 4826000"/>
              <a:gd name="connsiteY19516" fmla="*/ 2411973 h 6857957"/>
              <a:gd name="connsiteX19517" fmla="*/ 593045 w 4826000"/>
              <a:gd name="connsiteY19517" fmla="*/ 2409671 h 6857957"/>
              <a:gd name="connsiteX19518" fmla="*/ 593693 w 4826000"/>
              <a:gd name="connsiteY19518" fmla="*/ 2407038 h 6857957"/>
              <a:gd name="connsiteX19519" fmla="*/ 594017 w 4826000"/>
              <a:gd name="connsiteY19519" fmla="*/ 2404735 h 6857957"/>
              <a:gd name="connsiteX19520" fmla="*/ 594665 w 4826000"/>
              <a:gd name="connsiteY19520" fmla="*/ 2399801 h 6857957"/>
              <a:gd name="connsiteX19521" fmla="*/ 595637 w 4826000"/>
              <a:gd name="connsiteY19521" fmla="*/ 2394867 h 6857957"/>
              <a:gd name="connsiteX19522" fmla="*/ 596285 w 4826000"/>
              <a:gd name="connsiteY19522" fmla="*/ 2392234 h 6857957"/>
              <a:gd name="connsiteX19523" fmla="*/ 597257 w 4826000"/>
              <a:gd name="connsiteY19523" fmla="*/ 2389932 h 6857957"/>
              <a:gd name="connsiteX19524" fmla="*/ 598877 w 4826000"/>
              <a:gd name="connsiteY19524" fmla="*/ 2387958 h 6857957"/>
              <a:gd name="connsiteX19525" fmla="*/ 1110363 w 4826000"/>
              <a:gd name="connsiteY19525" fmla="*/ 2235171 h 6857957"/>
              <a:gd name="connsiteX19526" fmla="*/ 1113632 w 4826000"/>
              <a:gd name="connsiteY19526" fmla="*/ 2235171 h 6857957"/>
              <a:gd name="connsiteX19527" fmla="*/ 1116573 w 4826000"/>
              <a:gd name="connsiteY19527" fmla="*/ 2235499 h 6857957"/>
              <a:gd name="connsiteX19528" fmla="*/ 1119188 w 4826000"/>
              <a:gd name="connsiteY19528" fmla="*/ 2249462 h 6857957"/>
              <a:gd name="connsiteX19529" fmla="*/ 1116573 w 4826000"/>
              <a:gd name="connsiteY19529" fmla="*/ 2249462 h 6857957"/>
              <a:gd name="connsiteX19530" fmla="*/ 1115266 w 4826000"/>
              <a:gd name="connsiteY19530" fmla="*/ 2249137 h 6857957"/>
              <a:gd name="connsiteX19531" fmla="*/ 1113958 w 4826000"/>
              <a:gd name="connsiteY19531" fmla="*/ 2248488 h 6857957"/>
              <a:gd name="connsiteX19532" fmla="*/ 1113305 w 4826000"/>
              <a:gd name="connsiteY19532" fmla="*/ 2247839 h 6857957"/>
              <a:gd name="connsiteX19533" fmla="*/ 1112324 w 4826000"/>
              <a:gd name="connsiteY19533" fmla="*/ 2245891 h 6857957"/>
              <a:gd name="connsiteX19534" fmla="*/ 1111344 w 4826000"/>
              <a:gd name="connsiteY19534" fmla="*/ 2243942 h 6857957"/>
              <a:gd name="connsiteX19535" fmla="*/ 1107748 w 4826000"/>
              <a:gd name="connsiteY19535" fmla="*/ 2244266 h 6857957"/>
              <a:gd name="connsiteX19536" fmla="*/ 1106768 w 4826000"/>
              <a:gd name="connsiteY19536" fmla="*/ 2244266 h 6857957"/>
              <a:gd name="connsiteX19537" fmla="*/ 1106114 w 4826000"/>
              <a:gd name="connsiteY19537" fmla="*/ 2244592 h 6857957"/>
              <a:gd name="connsiteX19538" fmla="*/ 1105461 w 4826000"/>
              <a:gd name="connsiteY19538" fmla="*/ 2245565 h 6857957"/>
              <a:gd name="connsiteX19539" fmla="*/ 1105461 w 4826000"/>
              <a:gd name="connsiteY19539" fmla="*/ 2245891 h 6857957"/>
              <a:gd name="connsiteX19540" fmla="*/ 1105134 w 4826000"/>
              <a:gd name="connsiteY19540" fmla="*/ 2247192 h 6857957"/>
              <a:gd name="connsiteX19541" fmla="*/ 1102192 w 4826000"/>
              <a:gd name="connsiteY19541" fmla="*/ 2246867 h 6857957"/>
              <a:gd name="connsiteX19542" fmla="*/ 1100231 w 4826000"/>
              <a:gd name="connsiteY19542" fmla="*/ 2246216 h 6857957"/>
              <a:gd name="connsiteX19543" fmla="*/ 1098597 w 4826000"/>
              <a:gd name="connsiteY19543" fmla="*/ 2245565 h 6857957"/>
              <a:gd name="connsiteX19544" fmla="*/ 1097616 w 4826000"/>
              <a:gd name="connsiteY19544" fmla="*/ 2244266 h 6857957"/>
              <a:gd name="connsiteX19545" fmla="*/ 1096963 w 4826000"/>
              <a:gd name="connsiteY19545" fmla="*/ 2243293 h 6857957"/>
              <a:gd name="connsiteX19546" fmla="*/ 1096963 w 4826000"/>
              <a:gd name="connsiteY19546" fmla="*/ 2242318 h 6857957"/>
              <a:gd name="connsiteX19547" fmla="*/ 1097290 w 4826000"/>
              <a:gd name="connsiteY19547" fmla="*/ 2241020 h 6857957"/>
              <a:gd name="connsiteX19548" fmla="*/ 1098270 w 4826000"/>
              <a:gd name="connsiteY19548" fmla="*/ 2240046 h 6857957"/>
              <a:gd name="connsiteX19549" fmla="*/ 1099251 w 4826000"/>
              <a:gd name="connsiteY19549" fmla="*/ 2239072 h 6857957"/>
              <a:gd name="connsiteX19550" fmla="*/ 1100885 w 4826000"/>
              <a:gd name="connsiteY19550" fmla="*/ 2238099 h 6857957"/>
              <a:gd name="connsiteX19551" fmla="*/ 1102846 w 4826000"/>
              <a:gd name="connsiteY19551" fmla="*/ 2236797 h 6857957"/>
              <a:gd name="connsiteX19552" fmla="*/ 1105134 w 4826000"/>
              <a:gd name="connsiteY19552" fmla="*/ 2236150 h 6857957"/>
              <a:gd name="connsiteX19553" fmla="*/ 1107748 w 4826000"/>
              <a:gd name="connsiteY19553" fmla="*/ 2235499 h 6857957"/>
              <a:gd name="connsiteX19554" fmla="*/ 1147505 w 4826000"/>
              <a:gd name="connsiteY19554" fmla="*/ 2182772 h 6857957"/>
              <a:gd name="connsiteX19555" fmla="*/ 1149763 w 4826000"/>
              <a:gd name="connsiteY19555" fmla="*/ 2183407 h 6857957"/>
              <a:gd name="connsiteX19556" fmla="*/ 1151377 w 4826000"/>
              <a:gd name="connsiteY19556" fmla="*/ 2184042 h 6857957"/>
              <a:gd name="connsiteX19557" fmla="*/ 1152667 w 4826000"/>
              <a:gd name="connsiteY19557" fmla="*/ 2184678 h 6857957"/>
              <a:gd name="connsiteX19558" fmla="*/ 1153635 w 4826000"/>
              <a:gd name="connsiteY19558" fmla="*/ 2185947 h 6857957"/>
              <a:gd name="connsiteX19559" fmla="*/ 1155894 w 4826000"/>
              <a:gd name="connsiteY19559" fmla="*/ 2187852 h 6857957"/>
              <a:gd name="connsiteX19560" fmla="*/ 1157185 w 4826000"/>
              <a:gd name="connsiteY19560" fmla="*/ 2190075 h 6857957"/>
              <a:gd name="connsiteX19561" fmla="*/ 1159766 w 4826000"/>
              <a:gd name="connsiteY19561" fmla="*/ 2194837 h 6857957"/>
              <a:gd name="connsiteX19562" fmla="*/ 1161056 w 4826000"/>
              <a:gd name="connsiteY19562" fmla="*/ 2197060 h 6857957"/>
              <a:gd name="connsiteX19563" fmla="*/ 1163639 w 4826000"/>
              <a:gd name="connsiteY19563" fmla="*/ 2198648 h 6857957"/>
              <a:gd name="connsiteX19564" fmla="*/ 1158152 w 4826000"/>
              <a:gd name="connsiteY19564" fmla="*/ 2200235 h 6857957"/>
              <a:gd name="connsiteX19565" fmla="*/ 1152345 w 4826000"/>
              <a:gd name="connsiteY19565" fmla="*/ 2201505 h 6857957"/>
              <a:gd name="connsiteX19566" fmla="*/ 1147182 w 4826000"/>
              <a:gd name="connsiteY19566" fmla="*/ 2202458 h 6857957"/>
              <a:gd name="connsiteX19567" fmla="*/ 1142019 w 4826000"/>
              <a:gd name="connsiteY19567" fmla="*/ 2203093 h 6857957"/>
              <a:gd name="connsiteX19568" fmla="*/ 1136857 w 4826000"/>
              <a:gd name="connsiteY19568" fmla="*/ 2203411 h 6857957"/>
              <a:gd name="connsiteX19569" fmla="*/ 1131694 w 4826000"/>
              <a:gd name="connsiteY19569" fmla="*/ 2203411 h 6857957"/>
              <a:gd name="connsiteX19570" fmla="*/ 1121693 w 4826000"/>
              <a:gd name="connsiteY19570" fmla="*/ 2203411 h 6857957"/>
              <a:gd name="connsiteX19571" fmla="*/ 1112334 w 4826000"/>
              <a:gd name="connsiteY19571" fmla="*/ 2202776 h 6857957"/>
              <a:gd name="connsiteX19572" fmla="*/ 1102656 w 4826000"/>
              <a:gd name="connsiteY19572" fmla="*/ 2202140 h 6857957"/>
              <a:gd name="connsiteX19573" fmla="*/ 1093297 w 4826000"/>
              <a:gd name="connsiteY19573" fmla="*/ 2201505 h 6857957"/>
              <a:gd name="connsiteX19574" fmla="*/ 1084263 w 4826000"/>
              <a:gd name="connsiteY19574" fmla="*/ 2201187 h 6857957"/>
              <a:gd name="connsiteX19575" fmla="*/ 1086522 w 4826000"/>
              <a:gd name="connsiteY19575" fmla="*/ 2199283 h 6857957"/>
              <a:gd name="connsiteX19576" fmla="*/ 1088136 w 4826000"/>
              <a:gd name="connsiteY19576" fmla="*/ 2197378 h 6857957"/>
              <a:gd name="connsiteX19577" fmla="*/ 1089103 w 4826000"/>
              <a:gd name="connsiteY19577" fmla="*/ 2196425 h 6857957"/>
              <a:gd name="connsiteX19578" fmla="*/ 1089748 w 4826000"/>
              <a:gd name="connsiteY19578" fmla="*/ 2195155 h 6857957"/>
              <a:gd name="connsiteX19579" fmla="*/ 1089748 w 4826000"/>
              <a:gd name="connsiteY19579" fmla="*/ 2194202 h 6857957"/>
              <a:gd name="connsiteX19580" fmla="*/ 1089748 w 4826000"/>
              <a:gd name="connsiteY19580" fmla="*/ 2192615 h 6857957"/>
              <a:gd name="connsiteX19581" fmla="*/ 1090071 w 4826000"/>
              <a:gd name="connsiteY19581" fmla="*/ 2193567 h 6857957"/>
              <a:gd name="connsiteX19582" fmla="*/ 1090393 w 4826000"/>
              <a:gd name="connsiteY19582" fmla="*/ 2194202 h 6857957"/>
              <a:gd name="connsiteX19583" fmla="*/ 1092007 w 4826000"/>
              <a:gd name="connsiteY19583" fmla="*/ 2195155 h 6857957"/>
              <a:gd name="connsiteX19584" fmla="*/ 1093943 w 4826000"/>
              <a:gd name="connsiteY19584" fmla="*/ 2196108 h 6857957"/>
              <a:gd name="connsiteX19585" fmla="*/ 1097169 w 4826000"/>
              <a:gd name="connsiteY19585" fmla="*/ 2196425 h 6857957"/>
              <a:gd name="connsiteX19586" fmla="*/ 1103945 w 4826000"/>
              <a:gd name="connsiteY19586" fmla="*/ 2197060 h 6857957"/>
              <a:gd name="connsiteX19587" fmla="*/ 1111689 w 4826000"/>
              <a:gd name="connsiteY19587" fmla="*/ 2197060 h 6857957"/>
              <a:gd name="connsiteX19588" fmla="*/ 1119110 w 4826000"/>
              <a:gd name="connsiteY19588" fmla="*/ 2197060 h 6857957"/>
              <a:gd name="connsiteX19589" fmla="*/ 1122337 w 4826000"/>
              <a:gd name="connsiteY19589" fmla="*/ 2197378 h 6857957"/>
              <a:gd name="connsiteX19590" fmla="*/ 1125241 w 4826000"/>
              <a:gd name="connsiteY19590" fmla="*/ 2197695 h 6857957"/>
              <a:gd name="connsiteX19591" fmla="*/ 1127822 w 4826000"/>
              <a:gd name="connsiteY19591" fmla="*/ 2198330 h 6857957"/>
              <a:gd name="connsiteX19592" fmla="*/ 1129759 w 4826000"/>
              <a:gd name="connsiteY19592" fmla="*/ 2199283 h 6857957"/>
              <a:gd name="connsiteX19593" fmla="*/ 1130404 w 4826000"/>
              <a:gd name="connsiteY19593" fmla="*/ 2199917 h 6857957"/>
              <a:gd name="connsiteX19594" fmla="*/ 1130726 w 4826000"/>
              <a:gd name="connsiteY19594" fmla="*/ 2200870 h 6857957"/>
              <a:gd name="connsiteX19595" fmla="*/ 1130726 w 4826000"/>
              <a:gd name="connsiteY19595" fmla="*/ 2201505 h 6857957"/>
              <a:gd name="connsiteX19596" fmla="*/ 1130726 w 4826000"/>
              <a:gd name="connsiteY19596" fmla="*/ 2202458 h 6857957"/>
              <a:gd name="connsiteX19597" fmla="*/ 1135566 w 4826000"/>
              <a:gd name="connsiteY19597" fmla="*/ 2200235 h 6857957"/>
              <a:gd name="connsiteX19598" fmla="*/ 1138793 w 4826000"/>
              <a:gd name="connsiteY19598" fmla="*/ 2198648 h 6857957"/>
              <a:gd name="connsiteX19599" fmla="*/ 1141051 w 4826000"/>
              <a:gd name="connsiteY19599" fmla="*/ 2197060 h 6857957"/>
              <a:gd name="connsiteX19600" fmla="*/ 1142665 w 4826000"/>
              <a:gd name="connsiteY19600" fmla="*/ 2195155 h 6857957"/>
              <a:gd name="connsiteX19601" fmla="*/ 1143633 w 4826000"/>
              <a:gd name="connsiteY19601" fmla="*/ 2192615 h 6857957"/>
              <a:gd name="connsiteX19602" fmla="*/ 1144601 w 4826000"/>
              <a:gd name="connsiteY19602" fmla="*/ 2190075 h 6857957"/>
              <a:gd name="connsiteX19603" fmla="*/ 1145569 w 4826000"/>
              <a:gd name="connsiteY19603" fmla="*/ 2186899 h 6857957"/>
              <a:gd name="connsiteX19604" fmla="*/ 1062038 w 4826000"/>
              <a:gd name="connsiteY19604" fmla="*/ 2139922 h 6857957"/>
              <a:gd name="connsiteX19605" fmla="*/ 1065213 w 4826000"/>
              <a:gd name="connsiteY19605" fmla="*/ 2140833 h 6857957"/>
              <a:gd name="connsiteX19606" fmla="*/ 1068705 w 4826000"/>
              <a:gd name="connsiteY19606" fmla="*/ 2141440 h 6857957"/>
              <a:gd name="connsiteX19607" fmla="*/ 1071563 w 4826000"/>
              <a:gd name="connsiteY19607" fmla="*/ 2142958 h 6857957"/>
              <a:gd name="connsiteX19608" fmla="*/ 1073785 w 4826000"/>
              <a:gd name="connsiteY19608" fmla="*/ 2143869 h 6857957"/>
              <a:gd name="connsiteX19609" fmla="*/ 1076325 w 4826000"/>
              <a:gd name="connsiteY19609" fmla="*/ 2145387 h 6857957"/>
              <a:gd name="connsiteX19610" fmla="*/ 1077913 w 4826000"/>
              <a:gd name="connsiteY19610" fmla="*/ 2146601 h 6857957"/>
              <a:gd name="connsiteX19611" fmla="*/ 1079500 w 4826000"/>
              <a:gd name="connsiteY19611" fmla="*/ 2148119 h 6857957"/>
              <a:gd name="connsiteX19612" fmla="*/ 1080453 w 4826000"/>
              <a:gd name="connsiteY19612" fmla="*/ 2149942 h 6857957"/>
              <a:gd name="connsiteX19613" fmla="*/ 1080770 w 4826000"/>
              <a:gd name="connsiteY19613" fmla="*/ 2151156 h 6857957"/>
              <a:gd name="connsiteX19614" fmla="*/ 1081089 w 4826000"/>
              <a:gd name="connsiteY19614" fmla="*/ 2152674 h 6857957"/>
              <a:gd name="connsiteX19615" fmla="*/ 1080770 w 4826000"/>
              <a:gd name="connsiteY19615" fmla="*/ 2154192 h 6857957"/>
              <a:gd name="connsiteX19616" fmla="*/ 1079818 w 4826000"/>
              <a:gd name="connsiteY19616" fmla="*/ 2155710 h 6857957"/>
              <a:gd name="connsiteX19617" fmla="*/ 1078549 w 4826000"/>
              <a:gd name="connsiteY19617" fmla="*/ 2157229 h 6857957"/>
              <a:gd name="connsiteX19618" fmla="*/ 1076960 w 4826000"/>
              <a:gd name="connsiteY19618" fmla="*/ 2158442 h 6857957"/>
              <a:gd name="connsiteX19619" fmla="*/ 1074738 w 4826000"/>
              <a:gd name="connsiteY19619" fmla="*/ 2159658 h 6857957"/>
              <a:gd name="connsiteX19620" fmla="*/ 1071881 w 4826000"/>
              <a:gd name="connsiteY19620" fmla="*/ 2160568 h 6857957"/>
              <a:gd name="connsiteX19621" fmla="*/ 1070293 w 4826000"/>
              <a:gd name="connsiteY19621" fmla="*/ 2159961 h 6857957"/>
              <a:gd name="connsiteX19622" fmla="*/ 1069023 w 4826000"/>
              <a:gd name="connsiteY19622" fmla="*/ 2159050 h 6857957"/>
              <a:gd name="connsiteX19623" fmla="*/ 1068388 w 4826000"/>
              <a:gd name="connsiteY19623" fmla="*/ 2158139 h 6857957"/>
              <a:gd name="connsiteX19624" fmla="*/ 1067753 w 4826000"/>
              <a:gd name="connsiteY19624" fmla="*/ 2156621 h 6857957"/>
              <a:gd name="connsiteX19625" fmla="*/ 1067435 w 4826000"/>
              <a:gd name="connsiteY19625" fmla="*/ 2155710 h 6857957"/>
              <a:gd name="connsiteX19626" fmla="*/ 1067435 w 4826000"/>
              <a:gd name="connsiteY19626" fmla="*/ 2154496 h 6857957"/>
              <a:gd name="connsiteX19627" fmla="*/ 1067435 w 4826000"/>
              <a:gd name="connsiteY19627" fmla="*/ 2152066 h 6857957"/>
              <a:gd name="connsiteX19628" fmla="*/ 1067435 w 4826000"/>
              <a:gd name="connsiteY19628" fmla="*/ 2149031 h 6857957"/>
              <a:gd name="connsiteX19629" fmla="*/ 1066801 w 4826000"/>
              <a:gd name="connsiteY19629" fmla="*/ 2147816 h 6857957"/>
              <a:gd name="connsiteX19630" fmla="*/ 1066483 w 4826000"/>
              <a:gd name="connsiteY19630" fmla="*/ 2146298 h 6857957"/>
              <a:gd name="connsiteX19631" fmla="*/ 1065848 w 4826000"/>
              <a:gd name="connsiteY19631" fmla="*/ 2144780 h 6857957"/>
              <a:gd name="connsiteX19632" fmla="*/ 1064895 w 4826000"/>
              <a:gd name="connsiteY19632" fmla="*/ 2143262 h 6857957"/>
              <a:gd name="connsiteX19633" fmla="*/ 1063625 w 4826000"/>
              <a:gd name="connsiteY19633" fmla="*/ 2141440 h 6857957"/>
              <a:gd name="connsiteX19634" fmla="*/ 2514918 w 4826000"/>
              <a:gd name="connsiteY19634" fmla="*/ 2122462 h 6857957"/>
              <a:gd name="connsiteX19635" fmla="*/ 2517775 w 4826000"/>
              <a:gd name="connsiteY19635" fmla="*/ 2122462 h 6857957"/>
              <a:gd name="connsiteX19636" fmla="*/ 2520633 w 4826000"/>
              <a:gd name="connsiteY19636" fmla="*/ 2122783 h 6857957"/>
              <a:gd name="connsiteX19637" fmla="*/ 2523173 w 4826000"/>
              <a:gd name="connsiteY19637" fmla="*/ 2123427 h 6857957"/>
              <a:gd name="connsiteX19638" fmla="*/ 2525713 w 4826000"/>
              <a:gd name="connsiteY19638" fmla="*/ 2124392 h 6857957"/>
              <a:gd name="connsiteX19639" fmla="*/ 2511425 w 4826000"/>
              <a:gd name="connsiteY19639" fmla="*/ 2128256 h 6857957"/>
              <a:gd name="connsiteX19640" fmla="*/ 2506663 w 4826000"/>
              <a:gd name="connsiteY19640" fmla="*/ 2129864 h 6857957"/>
              <a:gd name="connsiteX19641" fmla="*/ 2502535 w 4826000"/>
              <a:gd name="connsiteY19641" fmla="*/ 2131475 h 6857957"/>
              <a:gd name="connsiteX19642" fmla="*/ 2499360 w 4826000"/>
              <a:gd name="connsiteY19642" fmla="*/ 2133737 h 6857957"/>
              <a:gd name="connsiteX19643" fmla="*/ 2496185 w 4826000"/>
              <a:gd name="connsiteY19643" fmla="*/ 2136631 h 6857957"/>
              <a:gd name="connsiteX19644" fmla="*/ 2493328 w 4826000"/>
              <a:gd name="connsiteY19644" fmla="*/ 2140176 h 6857957"/>
              <a:gd name="connsiteX19645" fmla="*/ 2489835 w 4826000"/>
              <a:gd name="connsiteY19645" fmla="*/ 2144686 h 6857957"/>
              <a:gd name="connsiteX19646" fmla="*/ 2485073 w 4826000"/>
              <a:gd name="connsiteY19646" fmla="*/ 2144042 h 6857957"/>
              <a:gd name="connsiteX19647" fmla="*/ 2481263 w 4826000"/>
              <a:gd name="connsiteY19647" fmla="*/ 2143076 h 6857957"/>
              <a:gd name="connsiteX19648" fmla="*/ 2479040 w 4826000"/>
              <a:gd name="connsiteY19648" fmla="*/ 2141786 h 6857957"/>
              <a:gd name="connsiteX19649" fmla="*/ 2478405 w 4826000"/>
              <a:gd name="connsiteY19649" fmla="*/ 2141143 h 6857957"/>
              <a:gd name="connsiteX19650" fmla="*/ 2478088 w 4826000"/>
              <a:gd name="connsiteY19650" fmla="*/ 2140820 h 6857957"/>
              <a:gd name="connsiteX19651" fmla="*/ 2478088 w 4826000"/>
              <a:gd name="connsiteY19651" fmla="*/ 2140176 h 6857957"/>
              <a:gd name="connsiteX19652" fmla="*/ 2478088 w 4826000"/>
              <a:gd name="connsiteY19652" fmla="*/ 2139531 h 6857957"/>
              <a:gd name="connsiteX19653" fmla="*/ 2478723 w 4826000"/>
              <a:gd name="connsiteY19653" fmla="*/ 2138241 h 6857957"/>
              <a:gd name="connsiteX19654" fmla="*/ 2479675 w 4826000"/>
              <a:gd name="connsiteY19654" fmla="*/ 2136952 h 6857957"/>
              <a:gd name="connsiteX19655" fmla="*/ 2481263 w 4826000"/>
              <a:gd name="connsiteY19655" fmla="*/ 2135664 h 6857957"/>
              <a:gd name="connsiteX19656" fmla="*/ 2484438 w 4826000"/>
              <a:gd name="connsiteY19656" fmla="*/ 2132766 h 6857957"/>
              <a:gd name="connsiteX19657" fmla="*/ 2485708 w 4826000"/>
              <a:gd name="connsiteY19657" fmla="*/ 2131152 h 6857957"/>
              <a:gd name="connsiteX19658" fmla="*/ 2486343 w 4826000"/>
              <a:gd name="connsiteY19658" fmla="*/ 2129543 h 6857957"/>
              <a:gd name="connsiteX19659" fmla="*/ 2486343 w 4826000"/>
              <a:gd name="connsiteY19659" fmla="*/ 2128899 h 6857957"/>
              <a:gd name="connsiteX19660" fmla="*/ 2486343 w 4826000"/>
              <a:gd name="connsiteY19660" fmla="*/ 2127934 h 6857957"/>
              <a:gd name="connsiteX19661" fmla="*/ 2486025 w 4826000"/>
              <a:gd name="connsiteY19661" fmla="*/ 2126968 h 6857957"/>
              <a:gd name="connsiteX19662" fmla="*/ 2485390 w 4826000"/>
              <a:gd name="connsiteY19662" fmla="*/ 2126003 h 6857957"/>
              <a:gd name="connsiteX19663" fmla="*/ 2483485 w 4826000"/>
              <a:gd name="connsiteY19663" fmla="*/ 2124392 h 6857957"/>
              <a:gd name="connsiteX19664" fmla="*/ 2479993 w 4826000"/>
              <a:gd name="connsiteY19664" fmla="*/ 2122783 h 6857957"/>
              <a:gd name="connsiteX19665" fmla="*/ 2483168 w 4826000"/>
              <a:gd name="connsiteY19665" fmla="*/ 2123750 h 6857957"/>
              <a:gd name="connsiteX19666" fmla="*/ 2486025 w 4826000"/>
              <a:gd name="connsiteY19666" fmla="*/ 2124714 h 6857957"/>
              <a:gd name="connsiteX19667" fmla="*/ 2488883 w 4826000"/>
              <a:gd name="connsiteY19667" fmla="*/ 2125036 h 6857957"/>
              <a:gd name="connsiteX19668" fmla="*/ 2492058 w 4826000"/>
              <a:gd name="connsiteY19668" fmla="*/ 2125036 h 6857957"/>
              <a:gd name="connsiteX19669" fmla="*/ 2497455 w 4826000"/>
              <a:gd name="connsiteY19669" fmla="*/ 2124714 h 6857957"/>
              <a:gd name="connsiteX19670" fmla="*/ 2503488 w 4826000"/>
              <a:gd name="connsiteY19670" fmla="*/ 2123750 h 6857957"/>
              <a:gd name="connsiteX19671" fmla="*/ 2509203 w 4826000"/>
              <a:gd name="connsiteY19671" fmla="*/ 2122783 h 6857957"/>
              <a:gd name="connsiteX19672" fmla="*/ 2473889 w 4826000"/>
              <a:gd name="connsiteY19672" fmla="*/ 2087522 h 6857957"/>
              <a:gd name="connsiteX19673" fmla="*/ 2477883 w 4826000"/>
              <a:gd name="connsiteY19673" fmla="*/ 2089408 h 6857957"/>
              <a:gd name="connsiteX19674" fmla="*/ 2479112 w 4826000"/>
              <a:gd name="connsiteY19674" fmla="*/ 2090350 h 6857957"/>
              <a:gd name="connsiteX19675" fmla="*/ 2480341 w 4826000"/>
              <a:gd name="connsiteY19675" fmla="*/ 2091607 h 6857957"/>
              <a:gd name="connsiteX19676" fmla="*/ 2480955 w 4826000"/>
              <a:gd name="connsiteY19676" fmla="*/ 2092235 h 6857957"/>
              <a:gd name="connsiteX19677" fmla="*/ 2481263 w 4826000"/>
              <a:gd name="connsiteY19677" fmla="*/ 2093178 h 6857957"/>
              <a:gd name="connsiteX19678" fmla="*/ 2481263 w 4826000"/>
              <a:gd name="connsiteY19678" fmla="*/ 2093806 h 6857957"/>
              <a:gd name="connsiteX19679" fmla="*/ 2480955 w 4826000"/>
              <a:gd name="connsiteY19679" fmla="*/ 2094749 h 6857957"/>
              <a:gd name="connsiteX19680" fmla="*/ 2479726 w 4826000"/>
              <a:gd name="connsiteY19680" fmla="*/ 2096006 h 6857957"/>
              <a:gd name="connsiteX19681" fmla="*/ 2477883 w 4826000"/>
              <a:gd name="connsiteY19681" fmla="*/ 2097576 h 6857957"/>
              <a:gd name="connsiteX19682" fmla="*/ 2472660 w 4826000"/>
              <a:gd name="connsiteY19682" fmla="*/ 2100719 h 6857957"/>
              <a:gd name="connsiteX19683" fmla="*/ 2467129 w 4826000"/>
              <a:gd name="connsiteY19683" fmla="*/ 2103861 h 6857957"/>
              <a:gd name="connsiteX19684" fmla="*/ 2464978 w 4826000"/>
              <a:gd name="connsiteY19684" fmla="*/ 2105746 h 6857957"/>
              <a:gd name="connsiteX19685" fmla="*/ 2463135 w 4826000"/>
              <a:gd name="connsiteY19685" fmla="*/ 2107631 h 6857957"/>
              <a:gd name="connsiteX19686" fmla="*/ 2462520 w 4826000"/>
              <a:gd name="connsiteY19686" fmla="*/ 2108574 h 6857957"/>
              <a:gd name="connsiteX19687" fmla="*/ 2462213 w 4826000"/>
              <a:gd name="connsiteY19687" fmla="*/ 2109830 h 6857957"/>
              <a:gd name="connsiteX19688" fmla="*/ 2462213 w 4826000"/>
              <a:gd name="connsiteY19688" fmla="*/ 2110773 h 6857957"/>
              <a:gd name="connsiteX19689" fmla="*/ 2462213 w 4826000"/>
              <a:gd name="connsiteY19689" fmla="*/ 2112030 h 6857957"/>
              <a:gd name="connsiteX19690" fmla="*/ 2462827 w 4826000"/>
              <a:gd name="connsiteY19690" fmla="*/ 2113601 h 6857957"/>
              <a:gd name="connsiteX19691" fmla="*/ 2463442 w 4826000"/>
              <a:gd name="connsiteY19691" fmla="*/ 2114858 h 6857957"/>
              <a:gd name="connsiteX19692" fmla="*/ 2464671 w 4826000"/>
              <a:gd name="connsiteY19692" fmla="*/ 2116114 h 6857957"/>
              <a:gd name="connsiteX19693" fmla="*/ 2465900 w 4826000"/>
              <a:gd name="connsiteY19693" fmla="*/ 2117686 h 6857957"/>
              <a:gd name="connsiteX19694" fmla="*/ 2460369 w 4826000"/>
              <a:gd name="connsiteY19694" fmla="*/ 2116428 h 6857957"/>
              <a:gd name="connsiteX19695" fmla="*/ 2456682 w 4826000"/>
              <a:gd name="connsiteY19695" fmla="*/ 2114858 h 6857957"/>
              <a:gd name="connsiteX19696" fmla="*/ 2455146 w 4826000"/>
              <a:gd name="connsiteY19696" fmla="*/ 2114228 h 6857957"/>
              <a:gd name="connsiteX19697" fmla="*/ 2454224 w 4826000"/>
              <a:gd name="connsiteY19697" fmla="*/ 2113286 h 6857957"/>
              <a:gd name="connsiteX19698" fmla="*/ 2453302 w 4826000"/>
              <a:gd name="connsiteY19698" fmla="*/ 2112343 h 6857957"/>
              <a:gd name="connsiteX19699" fmla="*/ 2452995 w 4826000"/>
              <a:gd name="connsiteY19699" fmla="*/ 2111401 h 6857957"/>
              <a:gd name="connsiteX19700" fmla="*/ 2452688 w 4826000"/>
              <a:gd name="connsiteY19700" fmla="*/ 2110459 h 6857957"/>
              <a:gd name="connsiteX19701" fmla="*/ 2452995 w 4826000"/>
              <a:gd name="connsiteY19701" fmla="*/ 2109830 h 6857957"/>
              <a:gd name="connsiteX19702" fmla="*/ 2454224 w 4826000"/>
              <a:gd name="connsiteY19702" fmla="*/ 2107946 h 6857957"/>
              <a:gd name="connsiteX19703" fmla="*/ 2455760 w 4826000"/>
              <a:gd name="connsiteY19703" fmla="*/ 2106060 h 6857957"/>
              <a:gd name="connsiteX19704" fmla="*/ 2457911 w 4826000"/>
              <a:gd name="connsiteY19704" fmla="*/ 2104174 h 6857957"/>
              <a:gd name="connsiteX19705" fmla="*/ 2463442 w 4826000"/>
              <a:gd name="connsiteY19705" fmla="*/ 2100091 h 6857957"/>
              <a:gd name="connsiteX19706" fmla="*/ 2468972 w 4826000"/>
              <a:gd name="connsiteY19706" fmla="*/ 2096006 h 6857957"/>
              <a:gd name="connsiteX19707" fmla="*/ 2471123 w 4826000"/>
              <a:gd name="connsiteY19707" fmla="*/ 2093806 h 6857957"/>
              <a:gd name="connsiteX19708" fmla="*/ 2472967 w 4826000"/>
              <a:gd name="connsiteY19708" fmla="*/ 2091921 h 6857957"/>
              <a:gd name="connsiteX19709" fmla="*/ 2473274 w 4826000"/>
              <a:gd name="connsiteY19709" fmla="*/ 2090664 h 6857957"/>
              <a:gd name="connsiteX19710" fmla="*/ 2473889 w 4826000"/>
              <a:gd name="connsiteY19710" fmla="*/ 2089722 h 6857957"/>
              <a:gd name="connsiteX19711" fmla="*/ 2473889 w 4826000"/>
              <a:gd name="connsiteY19711" fmla="*/ 2088779 h 6857957"/>
              <a:gd name="connsiteX19712" fmla="*/ 1181417 w 4826000"/>
              <a:gd name="connsiteY19712" fmla="*/ 2079604 h 6857957"/>
              <a:gd name="connsiteX19713" fmla="*/ 1183322 w 4826000"/>
              <a:gd name="connsiteY19713" fmla="*/ 2079604 h 6857957"/>
              <a:gd name="connsiteX19714" fmla="*/ 1185228 w 4826000"/>
              <a:gd name="connsiteY19714" fmla="*/ 2080181 h 6857957"/>
              <a:gd name="connsiteX19715" fmla="*/ 1186180 w 4826000"/>
              <a:gd name="connsiteY19715" fmla="*/ 2080758 h 6857957"/>
              <a:gd name="connsiteX19716" fmla="*/ 1187132 w 4826000"/>
              <a:gd name="connsiteY19716" fmla="*/ 2081625 h 6857957"/>
              <a:gd name="connsiteX19717" fmla="*/ 1187450 w 4826000"/>
              <a:gd name="connsiteY19717" fmla="*/ 2082779 h 6857957"/>
              <a:gd name="connsiteX19718" fmla="*/ 1187450 w 4826000"/>
              <a:gd name="connsiteY19718" fmla="*/ 2083933 h 6857957"/>
              <a:gd name="connsiteX19719" fmla="*/ 1187132 w 4826000"/>
              <a:gd name="connsiteY19719" fmla="*/ 2085088 h 6857957"/>
              <a:gd name="connsiteX19720" fmla="*/ 1186497 w 4826000"/>
              <a:gd name="connsiteY19720" fmla="*/ 2086243 h 6857957"/>
              <a:gd name="connsiteX19721" fmla="*/ 1185545 w 4826000"/>
              <a:gd name="connsiteY19721" fmla="*/ 2087397 h 6857957"/>
              <a:gd name="connsiteX19722" fmla="*/ 1184275 w 4826000"/>
              <a:gd name="connsiteY19722" fmla="*/ 2088552 h 6857957"/>
              <a:gd name="connsiteX19723" fmla="*/ 1182688 w 4826000"/>
              <a:gd name="connsiteY19723" fmla="*/ 2089706 h 6857957"/>
              <a:gd name="connsiteX19724" fmla="*/ 1180782 w 4826000"/>
              <a:gd name="connsiteY19724" fmla="*/ 2090861 h 6857957"/>
              <a:gd name="connsiteX19725" fmla="*/ 1178877 w 4826000"/>
              <a:gd name="connsiteY19725" fmla="*/ 2091438 h 6857957"/>
              <a:gd name="connsiteX19726" fmla="*/ 1176337 w 4826000"/>
              <a:gd name="connsiteY19726" fmla="*/ 2092015 h 6857957"/>
              <a:gd name="connsiteX19727" fmla="*/ 1173797 w 4826000"/>
              <a:gd name="connsiteY19727" fmla="*/ 2092304 h 6857957"/>
              <a:gd name="connsiteX19728" fmla="*/ 1170940 w 4826000"/>
              <a:gd name="connsiteY19728" fmla="*/ 2092304 h 6857957"/>
              <a:gd name="connsiteX19729" fmla="*/ 1169988 w 4826000"/>
              <a:gd name="connsiteY19729" fmla="*/ 2090861 h 6857957"/>
              <a:gd name="connsiteX19730" fmla="*/ 1168717 w 4826000"/>
              <a:gd name="connsiteY19730" fmla="*/ 2089417 h 6857957"/>
              <a:gd name="connsiteX19731" fmla="*/ 1168400 w 4826000"/>
              <a:gd name="connsiteY19731" fmla="*/ 2088263 h 6857957"/>
              <a:gd name="connsiteX19732" fmla="*/ 1168400 w 4826000"/>
              <a:gd name="connsiteY19732" fmla="*/ 2087397 h 6857957"/>
              <a:gd name="connsiteX19733" fmla="*/ 1168717 w 4826000"/>
              <a:gd name="connsiteY19733" fmla="*/ 2086531 h 6857957"/>
              <a:gd name="connsiteX19734" fmla="*/ 1169670 w 4826000"/>
              <a:gd name="connsiteY19734" fmla="*/ 2085665 h 6857957"/>
              <a:gd name="connsiteX19735" fmla="*/ 1171257 w 4826000"/>
              <a:gd name="connsiteY19735" fmla="*/ 2084222 h 6857957"/>
              <a:gd name="connsiteX19736" fmla="*/ 1173162 w 4826000"/>
              <a:gd name="connsiteY19736" fmla="*/ 2082779 h 6857957"/>
              <a:gd name="connsiteX19737" fmla="*/ 1176020 w 4826000"/>
              <a:gd name="connsiteY19737" fmla="*/ 2081625 h 6857957"/>
              <a:gd name="connsiteX19738" fmla="*/ 2511037 w 4826000"/>
              <a:gd name="connsiteY19738" fmla="*/ 2078017 h 6857957"/>
              <a:gd name="connsiteX19739" fmla="*/ 2516372 w 4826000"/>
              <a:gd name="connsiteY19739" fmla="*/ 2078017 h 6857957"/>
              <a:gd name="connsiteX19740" fmla="*/ 2521079 w 4826000"/>
              <a:gd name="connsiteY19740" fmla="*/ 2078349 h 6857957"/>
              <a:gd name="connsiteX19741" fmla="*/ 2524845 w 4826000"/>
              <a:gd name="connsiteY19741" fmla="*/ 2079014 h 6857957"/>
              <a:gd name="connsiteX19742" fmla="*/ 2528297 w 4826000"/>
              <a:gd name="connsiteY19742" fmla="*/ 2080010 h 6857957"/>
              <a:gd name="connsiteX19743" fmla="*/ 2529552 w 4826000"/>
              <a:gd name="connsiteY19743" fmla="*/ 2080675 h 6857957"/>
              <a:gd name="connsiteX19744" fmla="*/ 2530494 w 4826000"/>
              <a:gd name="connsiteY19744" fmla="*/ 2081339 h 6857957"/>
              <a:gd name="connsiteX19745" fmla="*/ 2531121 w 4826000"/>
              <a:gd name="connsiteY19745" fmla="*/ 2082336 h 6857957"/>
              <a:gd name="connsiteX19746" fmla="*/ 2531749 w 4826000"/>
              <a:gd name="connsiteY19746" fmla="*/ 2083665 h 6857957"/>
              <a:gd name="connsiteX19747" fmla="*/ 2532063 w 4826000"/>
              <a:gd name="connsiteY19747" fmla="*/ 2084994 h 6857957"/>
              <a:gd name="connsiteX19748" fmla="*/ 2532063 w 4826000"/>
              <a:gd name="connsiteY19748" fmla="*/ 2086324 h 6857957"/>
              <a:gd name="connsiteX19749" fmla="*/ 2528611 w 4826000"/>
              <a:gd name="connsiteY19749" fmla="*/ 2085991 h 6857957"/>
              <a:gd name="connsiteX19750" fmla="*/ 2525473 w 4826000"/>
              <a:gd name="connsiteY19750" fmla="*/ 2086324 h 6857957"/>
              <a:gd name="connsiteX19751" fmla="*/ 2523590 w 4826000"/>
              <a:gd name="connsiteY19751" fmla="*/ 2086988 h 6857957"/>
              <a:gd name="connsiteX19752" fmla="*/ 2522021 w 4826000"/>
              <a:gd name="connsiteY19752" fmla="*/ 2087653 h 6857957"/>
              <a:gd name="connsiteX19753" fmla="*/ 2521079 w 4826000"/>
              <a:gd name="connsiteY19753" fmla="*/ 2088649 h 6857957"/>
              <a:gd name="connsiteX19754" fmla="*/ 2520452 w 4826000"/>
              <a:gd name="connsiteY19754" fmla="*/ 2089646 h 6857957"/>
              <a:gd name="connsiteX19755" fmla="*/ 2520452 w 4826000"/>
              <a:gd name="connsiteY19755" fmla="*/ 2090643 h 6857957"/>
              <a:gd name="connsiteX19756" fmla="*/ 2520138 w 4826000"/>
              <a:gd name="connsiteY19756" fmla="*/ 2092305 h 6857957"/>
              <a:gd name="connsiteX19757" fmla="*/ 2516686 w 4826000"/>
              <a:gd name="connsiteY19757" fmla="*/ 2090976 h 6857957"/>
              <a:gd name="connsiteX19758" fmla="*/ 2514175 w 4826000"/>
              <a:gd name="connsiteY19758" fmla="*/ 2089646 h 6857957"/>
              <a:gd name="connsiteX19759" fmla="*/ 2512292 w 4826000"/>
              <a:gd name="connsiteY19759" fmla="*/ 2088317 h 6857957"/>
              <a:gd name="connsiteX19760" fmla="*/ 2510410 w 4826000"/>
              <a:gd name="connsiteY19760" fmla="*/ 2086324 h 6857957"/>
              <a:gd name="connsiteX19761" fmla="*/ 2507899 w 4826000"/>
              <a:gd name="connsiteY19761" fmla="*/ 2082336 h 6857957"/>
              <a:gd name="connsiteX19762" fmla="*/ 2506644 w 4826000"/>
              <a:gd name="connsiteY19762" fmla="*/ 2080343 h 6857957"/>
              <a:gd name="connsiteX19763" fmla="*/ 2505075 w 4826000"/>
              <a:gd name="connsiteY19763" fmla="*/ 2078349 h 6857957"/>
              <a:gd name="connsiteX19764" fmla="*/ 2458490 w 4826000"/>
              <a:gd name="connsiteY19764" fmla="*/ 2071667 h 6857957"/>
              <a:gd name="connsiteX19765" fmla="*/ 2465388 w 4826000"/>
              <a:gd name="connsiteY19765" fmla="*/ 2071667 h 6857957"/>
              <a:gd name="connsiteX19766" fmla="*/ 2464731 w 4826000"/>
              <a:gd name="connsiteY19766" fmla="*/ 2072641 h 6857957"/>
              <a:gd name="connsiteX19767" fmla="*/ 2464074 w 4826000"/>
              <a:gd name="connsiteY19767" fmla="*/ 2073615 h 6857957"/>
              <a:gd name="connsiteX19768" fmla="*/ 2463417 w 4826000"/>
              <a:gd name="connsiteY19768" fmla="*/ 2075888 h 6857957"/>
              <a:gd name="connsiteX19769" fmla="*/ 2463089 w 4826000"/>
              <a:gd name="connsiteY19769" fmla="*/ 2078486 h 6857957"/>
              <a:gd name="connsiteX19770" fmla="*/ 2462432 w 4826000"/>
              <a:gd name="connsiteY19770" fmla="*/ 2080759 h 6857957"/>
              <a:gd name="connsiteX19771" fmla="*/ 2461775 w 4826000"/>
              <a:gd name="connsiteY19771" fmla="*/ 2081733 h 6857957"/>
              <a:gd name="connsiteX19772" fmla="*/ 2460789 w 4826000"/>
              <a:gd name="connsiteY19772" fmla="*/ 2082707 h 6857957"/>
              <a:gd name="connsiteX19773" fmla="*/ 2459804 w 4826000"/>
              <a:gd name="connsiteY19773" fmla="*/ 2084006 h 6857957"/>
              <a:gd name="connsiteX19774" fmla="*/ 2458162 w 4826000"/>
              <a:gd name="connsiteY19774" fmla="*/ 2084656 h 6857957"/>
              <a:gd name="connsiteX19775" fmla="*/ 2456520 w 4826000"/>
              <a:gd name="connsiteY19775" fmla="*/ 2085305 h 6857957"/>
              <a:gd name="connsiteX19776" fmla="*/ 2454221 w 4826000"/>
              <a:gd name="connsiteY19776" fmla="*/ 2085955 h 6857957"/>
              <a:gd name="connsiteX19777" fmla="*/ 2450936 w 4826000"/>
              <a:gd name="connsiteY19777" fmla="*/ 2085955 h 6857957"/>
              <a:gd name="connsiteX19778" fmla="*/ 2447652 w 4826000"/>
              <a:gd name="connsiteY19778" fmla="*/ 2085955 h 6857957"/>
              <a:gd name="connsiteX19779" fmla="*/ 2446995 w 4826000"/>
              <a:gd name="connsiteY19779" fmla="*/ 2083032 h 6857957"/>
              <a:gd name="connsiteX19780" fmla="*/ 2446338 w 4826000"/>
              <a:gd name="connsiteY19780" fmla="*/ 2080434 h 6857957"/>
              <a:gd name="connsiteX19781" fmla="*/ 2446666 w 4826000"/>
              <a:gd name="connsiteY19781" fmla="*/ 2077837 h 6857957"/>
              <a:gd name="connsiteX19782" fmla="*/ 2446995 w 4826000"/>
              <a:gd name="connsiteY19782" fmla="*/ 2076862 h 6857957"/>
              <a:gd name="connsiteX19783" fmla="*/ 2447652 w 4826000"/>
              <a:gd name="connsiteY19783" fmla="*/ 2075239 h 6857957"/>
              <a:gd name="connsiteX19784" fmla="*/ 2448637 w 4826000"/>
              <a:gd name="connsiteY19784" fmla="*/ 2074589 h 6857957"/>
              <a:gd name="connsiteX19785" fmla="*/ 2449951 w 4826000"/>
              <a:gd name="connsiteY19785" fmla="*/ 2073615 h 6857957"/>
              <a:gd name="connsiteX19786" fmla="*/ 2451264 w 4826000"/>
              <a:gd name="connsiteY19786" fmla="*/ 2072966 h 6857957"/>
              <a:gd name="connsiteX19787" fmla="*/ 2453235 w 4826000"/>
              <a:gd name="connsiteY19787" fmla="*/ 2072316 h 6857957"/>
              <a:gd name="connsiteX19788" fmla="*/ 2455863 w 4826000"/>
              <a:gd name="connsiteY19788" fmla="*/ 2071992 h 6857957"/>
              <a:gd name="connsiteX19789" fmla="*/ 2534599 w 4826000"/>
              <a:gd name="connsiteY19789" fmla="*/ 2058947 h 6857957"/>
              <a:gd name="connsiteX19790" fmla="*/ 2534918 w 4826000"/>
              <a:gd name="connsiteY19790" fmla="*/ 2059849 h 6857957"/>
              <a:gd name="connsiteX19791" fmla="*/ 2535238 w 4826000"/>
              <a:gd name="connsiteY19791" fmla="*/ 2061050 h 6857957"/>
              <a:gd name="connsiteX19792" fmla="*/ 2534918 w 4826000"/>
              <a:gd name="connsiteY19792" fmla="*/ 2062251 h 6857957"/>
              <a:gd name="connsiteX19793" fmla="*/ 2534599 w 4826000"/>
              <a:gd name="connsiteY19793" fmla="*/ 2063152 h 6857957"/>
              <a:gd name="connsiteX19794" fmla="*/ 2533321 w 4826000"/>
              <a:gd name="connsiteY19794" fmla="*/ 2064053 h 6857957"/>
              <a:gd name="connsiteX19795" fmla="*/ 2532363 w 4826000"/>
              <a:gd name="connsiteY19795" fmla="*/ 2064654 h 6857957"/>
              <a:gd name="connsiteX19796" fmla="*/ 2529807 w 4826000"/>
              <a:gd name="connsiteY19796" fmla="*/ 2066156 h 6857957"/>
              <a:gd name="connsiteX19797" fmla="*/ 2525974 w 4826000"/>
              <a:gd name="connsiteY19797" fmla="*/ 2067358 h 6857957"/>
              <a:gd name="connsiteX19798" fmla="*/ 2522141 w 4826000"/>
              <a:gd name="connsiteY19798" fmla="*/ 2068859 h 6857957"/>
              <a:gd name="connsiteX19799" fmla="*/ 2517349 w 4826000"/>
              <a:gd name="connsiteY19799" fmla="*/ 2069460 h 6857957"/>
              <a:gd name="connsiteX19800" fmla="*/ 2512558 w 4826000"/>
              <a:gd name="connsiteY19800" fmla="*/ 2070061 h 6857957"/>
              <a:gd name="connsiteX19801" fmla="*/ 2507127 w 4826000"/>
              <a:gd name="connsiteY19801" fmla="*/ 2070061 h 6857957"/>
              <a:gd name="connsiteX19802" fmla="*/ 2502016 w 4826000"/>
              <a:gd name="connsiteY19802" fmla="*/ 2070061 h 6857957"/>
              <a:gd name="connsiteX19803" fmla="*/ 2497544 w 4826000"/>
              <a:gd name="connsiteY19803" fmla="*/ 2069760 h 6857957"/>
              <a:gd name="connsiteX19804" fmla="*/ 2493072 w 4826000"/>
              <a:gd name="connsiteY19804" fmla="*/ 2069159 h 6857957"/>
              <a:gd name="connsiteX19805" fmla="*/ 2488919 w 4826000"/>
              <a:gd name="connsiteY19805" fmla="*/ 2067958 h 6857957"/>
              <a:gd name="connsiteX19806" fmla="*/ 2486044 w 4826000"/>
              <a:gd name="connsiteY19806" fmla="*/ 2066456 h 6857957"/>
              <a:gd name="connsiteX19807" fmla="*/ 2484766 w 4826000"/>
              <a:gd name="connsiteY19807" fmla="*/ 2065856 h 6857957"/>
              <a:gd name="connsiteX19808" fmla="*/ 2483808 w 4826000"/>
              <a:gd name="connsiteY19808" fmla="*/ 2064955 h 6857957"/>
              <a:gd name="connsiteX19809" fmla="*/ 2483169 w 4826000"/>
              <a:gd name="connsiteY19809" fmla="*/ 2064053 h 6857957"/>
              <a:gd name="connsiteX19810" fmla="*/ 2482850 w 4826000"/>
              <a:gd name="connsiteY19810" fmla="*/ 2062852 h 6857957"/>
              <a:gd name="connsiteX19811" fmla="*/ 2486683 w 4826000"/>
              <a:gd name="connsiteY19811" fmla="*/ 2062552 h 6857957"/>
              <a:gd name="connsiteX19812" fmla="*/ 2490516 w 4826000"/>
              <a:gd name="connsiteY19812" fmla="*/ 2062251 h 6857957"/>
              <a:gd name="connsiteX19813" fmla="*/ 2494030 w 4826000"/>
              <a:gd name="connsiteY19813" fmla="*/ 2062251 h 6857957"/>
              <a:gd name="connsiteX19814" fmla="*/ 2497863 w 4826000"/>
              <a:gd name="connsiteY19814" fmla="*/ 2062552 h 6857957"/>
              <a:gd name="connsiteX19815" fmla="*/ 2503933 w 4826000"/>
              <a:gd name="connsiteY19815" fmla="*/ 2063453 h 6857957"/>
              <a:gd name="connsiteX19816" fmla="*/ 2510322 w 4826000"/>
              <a:gd name="connsiteY19816" fmla="*/ 2064354 h 6857957"/>
              <a:gd name="connsiteX19817" fmla="*/ 2516071 w 4826000"/>
              <a:gd name="connsiteY19817" fmla="*/ 2064955 h 6857957"/>
              <a:gd name="connsiteX19818" fmla="*/ 2518946 w 4826000"/>
              <a:gd name="connsiteY19818" fmla="*/ 2064955 h 6857957"/>
              <a:gd name="connsiteX19819" fmla="*/ 2522141 w 4826000"/>
              <a:gd name="connsiteY19819" fmla="*/ 2064354 h 6857957"/>
              <a:gd name="connsiteX19820" fmla="*/ 2525016 w 4826000"/>
              <a:gd name="connsiteY19820" fmla="*/ 2063753 h 6857957"/>
              <a:gd name="connsiteX19821" fmla="*/ 2528210 w 4826000"/>
              <a:gd name="connsiteY19821" fmla="*/ 2062852 h 6857957"/>
              <a:gd name="connsiteX19822" fmla="*/ 2531085 w 4826000"/>
              <a:gd name="connsiteY19822" fmla="*/ 2061050 h 6857957"/>
              <a:gd name="connsiteX19823" fmla="*/ 2742248 w 4826000"/>
              <a:gd name="connsiteY19823" fmla="*/ 2043093 h 6857957"/>
              <a:gd name="connsiteX19824" fmla="*/ 2745423 w 4826000"/>
              <a:gd name="connsiteY19824" fmla="*/ 2043093 h 6857957"/>
              <a:gd name="connsiteX19825" fmla="*/ 2748598 w 4826000"/>
              <a:gd name="connsiteY19825" fmla="*/ 2043714 h 6857957"/>
              <a:gd name="connsiteX19826" fmla="*/ 2749868 w 4826000"/>
              <a:gd name="connsiteY19826" fmla="*/ 2044335 h 6857957"/>
              <a:gd name="connsiteX19827" fmla="*/ 2750820 w 4826000"/>
              <a:gd name="connsiteY19827" fmla="*/ 2044956 h 6857957"/>
              <a:gd name="connsiteX19828" fmla="*/ 2752090 w 4826000"/>
              <a:gd name="connsiteY19828" fmla="*/ 2045577 h 6857957"/>
              <a:gd name="connsiteX19829" fmla="*/ 2752725 w 4826000"/>
              <a:gd name="connsiteY19829" fmla="*/ 2047130 h 6857957"/>
              <a:gd name="connsiteX19830" fmla="*/ 2753995 w 4826000"/>
              <a:gd name="connsiteY19830" fmla="*/ 2048062 h 6857957"/>
              <a:gd name="connsiteX19831" fmla="*/ 2754313 w 4826000"/>
              <a:gd name="connsiteY19831" fmla="*/ 2049615 h 6857957"/>
              <a:gd name="connsiteX19832" fmla="*/ 2749233 w 4826000"/>
              <a:gd name="connsiteY19832" fmla="*/ 2048373 h 6857957"/>
              <a:gd name="connsiteX19833" fmla="*/ 2744788 w 4826000"/>
              <a:gd name="connsiteY19833" fmla="*/ 2047751 h 6857957"/>
              <a:gd name="connsiteX19834" fmla="*/ 2740978 w 4826000"/>
              <a:gd name="connsiteY19834" fmla="*/ 2047751 h 6857957"/>
              <a:gd name="connsiteX19835" fmla="*/ 2737168 w 4826000"/>
              <a:gd name="connsiteY19835" fmla="*/ 2048062 h 6857957"/>
              <a:gd name="connsiteX19836" fmla="*/ 2734310 w 4826000"/>
              <a:gd name="connsiteY19836" fmla="*/ 2048994 h 6857957"/>
              <a:gd name="connsiteX19837" fmla="*/ 2731453 w 4826000"/>
              <a:gd name="connsiteY19837" fmla="*/ 2049926 h 6857957"/>
              <a:gd name="connsiteX19838" fmla="*/ 2726690 w 4826000"/>
              <a:gd name="connsiteY19838" fmla="*/ 2052411 h 6857957"/>
              <a:gd name="connsiteX19839" fmla="*/ 2721928 w 4826000"/>
              <a:gd name="connsiteY19839" fmla="*/ 2055206 h 6857957"/>
              <a:gd name="connsiteX19840" fmla="*/ 2719705 w 4826000"/>
              <a:gd name="connsiteY19840" fmla="*/ 2056138 h 6857957"/>
              <a:gd name="connsiteX19841" fmla="*/ 2716848 w 4826000"/>
              <a:gd name="connsiteY19841" fmla="*/ 2056759 h 6857957"/>
              <a:gd name="connsiteX19842" fmla="*/ 2713990 w 4826000"/>
              <a:gd name="connsiteY19842" fmla="*/ 2057380 h 6857957"/>
              <a:gd name="connsiteX19843" fmla="*/ 2711133 w 4826000"/>
              <a:gd name="connsiteY19843" fmla="*/ 2057380 h 6857957"/>
              <a:gd name="connsiteX19844" fmla="*/ 2707323 w 4826000"/>
              <a:gd name="connsiteY19844" fmla="*/ 2057070 h 6857957"/>
              <a:gd name="connsiteX19845" fmla="*/ 2703513 w 4826000"/>
              <a:gd name="connsiteY19845" fmla="*/ 2056138 h 6857957"/>
              <a:gd name="connsiteX19846" fmla="*/ 2707958 w 4826000"/>
              <a:gd name="connsiteY19846" fmla="*/ 2053964 h 6857957"/>
              <a:gd name="connsiteX19847" fmla="*/ 2714625 w 4826000"/>
              <a:gd name="connsiteY19847" fmla="*/ 2050857 h 6857957"/>
              <a:gd name="connsiteX19848" fmla="*/ 2722245 w 4826000"/>
              <a:gd name="connsiteY19848" fmla="*/ 2047751 h 6857957"/>
              <a:gd name="connsiteX19849" fmla="*/ 2730500 w 4826000"/>
              <a:gd name="connsiteY19849" fmla="*/ 2044956 h 6857957"/>
              <a:gd name="connsiteX19850" fmla="*/ 2734628 w 4826000"/>
              <a:gd name="connsiteY19850" fmla="*/ 2044024 h 6857957"/>
              <a:gd name="connsiteX19851" fmla="*/ 2738438 w 4826000"/>
              <a:gd name="connsiteY19851" fmla="*/ 2043403 h 6857957"/>
              <a:gd name="connsiteX19852" fmla="*/ 860490 w 4826000"/>
              <a:gd name="connsiteY19852" fmla="*/ 2036767 h 6857957"/>
              <a:gd name="connsiteX19853" fmla="*/ 866491 w 4826000"/>
              <a:gd name="connsiteY19853" fmla="*/ 2036767 h 6857957"/>
              <a:gd name="connsiteX19854" fmla="*/ 873125 w 4826000"/>
              <a:gd name="connsiteY19854" fmla="*/ 2036767 h 6857957"/>
              <a:gd name="connsiteX19855" fmla="*/ 871861 w 4826000"/>
              <a:gd name="connsiteY19855" fmla="*/ 2039625 h 6857957"/>
              <a:gd name="connsiteX19856" fmla="*/ 869966 w 4826000"/>
              <a:gd name="connsiteY19856" fmla="*/ 2041847 h 6857957"/>
              <a:gd name="connsiteX19857" fmla="*/ 867440 w 4826000"/>
              <a:gd name="connsiteY19857" fmla="*/ 2044070 h 6857957"/>
              <a:gd name="connsiteX19858" fmla="*/ 864912 w 4826000"/>
              <a:gd name="connsiteY19858" fmla="*/ 2046292 h 6857957"/>
              <a:gd name="connsiteX19859" fmla="*/ 862069 w 4826000"/>
              <a:gd name="connsiteY19859" fmla="*/ 2048197 h 6857957"/>
              <a:gd name="connsiteX19860" fmla="*/ 858910 w 4826000"/>
              <a:gd name="connsiteY19860" fmla="*/ 2049785 h 6857957"/>
              <a:gd name="connsiteX19861" fmla="*/ 852277 w 4826000"/>
              <a:gd name="connsiteY19861" fmla="*/ 2053594 h 6857957"/>
              <a:gd name="connsiteX19862" fmla="*/ 838062 w 4826000"/>
              <a:gd name="connsiteY19862" fmla="*/ 2060897 h 6857957"/>
              <a:gd name="connsiteX19863" fmla="*/ 831744 w 4826000"/>
              <a:gd name="connsiteY19863" fmla="*/ 2064389 h 6857957"/>
              <a:gd name="connsiteX19864" fmla="*/ 828902 w 4826000"/>
              <a:gd name="connsiteY19864" fmla="*/ 2065977 h 6857957"/>
              <a:gd name="connsiteX19865" fmla="*/ 826059 w 4826000"/>
              <a:gd name="connsiteY19865" fmla="*/ 2068517 h 6857957"/>
              <a:gd name="connsiteX19866" fmla="*/ 826690 w 4826000"/>
              <a:gd name="connsiteY19866" fmla="*/ 2069469 h 6857957"/>
              <a:gd name="connsiteX19867" fmla="*/ 827638 w 4826000"/>
              <a:gd name="connsiteY19867" fmla="*/ 2070104 h 6857957"/>
              <a:gd name="connsiteX19868" fmla="*/ 830165 w 4826000"/>
              <a:gd name="connsiteY19868" fmla="*/ 2071374 h 6857957"/>
              <a:gd name="connsiteX19869" fmla="*/ 833324 w 4826000"/>
              <a:gd name="connsiteY19869" fmla="*/ 2072644 h 6857957"/>
              <a:gd name="connsiteX19870" fmla="*/ 836483 w 4826000"/>
              <a:gd name="connsiteY19870" fmla="*/ 2073279 h 6857957"/>
              <a:gd name="connsiteX19871" fmla="*/ 840273 w 4826000"/>
              <a:gd name="connsiteY19871" fmla="*/ 2074232 h 6857957"/>
              <a:gd name="connsiteX19872" fmla="*/ 843117 w 4826000"/>
              <a:gd name="connsiteY19872" fmla="*/ 2075819 h 6857957"/>
              <a:gd name="connsiteX19873" fmla="*/ 845327 w 4826000"/>
              <a:gd name="connsiteY19873" fmla="*/ 2077089 h 6857957"/>
              <a:gd name="connsiteX19874" fmla="*/ 846275 w 4826000"/>
              <a:gd name="connsiteY19874" fmla="*/ 2077724 h 6857957"/>
              <a:gd name="connsiteX19875" fmla="*/ 847223 w 4826000"/>
              <a:gd name="connsiteY19875" fmla="*/ 2078676 h 6857957"/>
              <a:gd name="connsiteX19876" fmla="*/ 844696 w 4826000"/>
              <a:gd name="connsiteY19876" fmla="*/ 2080581 h 6857957"/>
              <a:gd name="connsiteX19877" fmla="*/ 842169 w 4826000"/>
              <a:gd name="connsiteY19877" fmla="*/ 2082169 h 6857957"/>
              <a:gd name="connsiteX19878" fmla="*/ 837115 w 4826000"/>
              <a:gd name="connsiteY19878" fmla="*/ 2085344 h 6857957"/>
              <a:gd name="connsiteX19879" fmla="*/ 832692 w 4826000"/>
              <a:gd name="connsiteY19879" fmla="*/ 2087883 h 6857957"/>
              <a:gd name="connsiteX19880" fmla="*/ 830481 w 4826000"/>
              <a:gd name="connsiteY19880" fmla="*/ 2089153 h 6857957"/>
              <a:gd name="connsiteX19881" fmla="*/ 828902 w 4826000"/>
              <a:gd name="connsiteY19881" fmla="*/ 2090741 h 6857957"/>
              <a:gd name="connsiteX19882" fmla="*/ 827638 w 4826000"/>
              <a:gd name="connsiteY19882" fmla="*/ 2092011 h 6857957"/>
              <a:gd name="connsiteX19883" fmla="*/ 826690 w 4826000"/>
              <a:gd name="connsiteY19883" fmla="*/ 2093281 h 6857957"/>
              <a:gd name="connsiteX19884" fmla="*/ 826059 w 4826000"/>
              <a:gd name="connsiteY19884" fmla="*/ 2094868 h 6857957"/>
              <a:gd name="connsiteX19885" fmla="*/ 826059 w 4826000"/>
              <a:gd name="connsiteY19885" fmla="*/ 2096773 h 6857957"/>
              <a:gd name="connsiteX19886" fmla="*/ 826690 w 4826000"/>
              <a:gd name="connsiteY19886" fmla="*/ 2098997 h 6857957"/>
              <a:gd name="connsiteX19887" fmla="*/ 827638 w 4826000"/>
              <a:gd name="connsiteY19887" fmla="*/ 2101216 h 6857957"/>
              <a:gd name="connsiteX19888" fmla="*/ 829533 w 4826000"/>
              <a:gd name="connsiteY19888" fmla="*/ 2103442 h 6857957"/>
              <a:gd name="connsiteX19889" fmla="*/ 831744 w 4826000"/>
              <a:gd name="connsiteY19889" fmla="*/ 2106623 h 6857957"/>
              <a:gd name="connsiteX19890" fmla="*/ 829217 w 4826000"/>
              <a:gd name="connsiteY19890" fmla="*/ 2107577 h 6857957"/>
              <a:gd name="connsiteX19891" fmla="*/ 826059 w 4826000"/>
              <a:gd name="connsiteY19891" fmla="*/ 2108213 h 6857957"/>
              <a:gd name="connsiteX19892" fmla="*/ 818794 w 4826000"/>
              <a:gd name="connsiteY19892" fmla="*/ 2109168 h 6857957"/>
              <a:gd name="connsiteX19893" fmla="*/ 815635 w 4826000"/>
              <a:gd name="connsiteY19893" fmla="*/ 2110119 h 6857957"/>
              <a:gd name="connsiteX19894" fmla="*/ 814371 w 4826000"/>
              <a:gd name="connsiteY19894" fmla="*/ 2110436 h 6857957"/>
              <a:gd name="connsiteX19895" fmla="*/ 813423 w 4826000"/>
              <a:gd name="connsiteY19895" fmla="*/ 2111070 h 6857957"/>
              <a:gd name="connsiteX19896" fmla="*/ 812792 w 4826000"/>
              <a:gd name="connsiteY19896" fmla="*/ 2111704 h 6857957"/>
              <a:gd name="connsiteX19897" fmla="*/ 812792 w 4826000"/>
              <a:gd name="connsiteY19897" fmla="*/ 2112971 h 6857957"/>
              <a:gd name="connsiteX19898" fmla="*/ 813108 w 4826000"/>
              <a:gd name="connsiteY19898" fmla="*/ 2113923 h 6857957"/>
              <a:gd name="connsiteX19899" fmla="*/ 813739 w 4826000"/>
              <a:gd name="connsiteY19899" fmla="*/ 2115190 h 6857957"/>
              <a:gd name="connsiteX19900" fmla="*/ 808053 w 4826000"/>
              <a:gd name="connsiteY19900" fmla="*/ 2115507 h 6857957"/>
              <a:gd name="connsiteX19901" fmla="*/ 804264 w 4826000"/>
              <a:gd name="connsiteY19901" fmla="*/ 2115507 h 6857957"/>
              <a:gd name="connsiteX19902" fmla="*/ 801104 w 4826000"/>
              <a:gd name="connsiteY19902" fmla="*/ 2114558 h 6857957"/>
              <a:gd name="connsiteX19903" fmla="*/ 798893 w 4826000"/>
              <a:gd name="connsiteY19903" fmla="*/ 2113606 h 6857957"/>
              <a:gd name="connsiteX19904" fmla="*/ 796682 w 4826000"/>
              <a:gd name="connsiteY19904" fmla="*/ 2112655 h 6857957"/>
              <a:gd name="connsiteX19905" fmla="*/ 794155 w 4826000"/>
              <a:gd name="connsiteY19905" fmla="*/ 2111070 h 6857957"/>
              <a:gd name="connsiteX19906" fmla="*/ 791312 w 4826000"/>
              <a:gd name="connsiteY19906" fmla="*/ 2110436 h 6857957"/>
              <a:gd name="connsiteX19907" fmla="*/ 786889 w 4826000"/>
              <a:gd name="connsiteY19907" fmla="*/ 2110119 h 6857957"/>
              <a:gd name="connsiteX19908" fmla="*/ 784995 w 4826000"/>
              <a:gd name="connsiteY19908" fmla="*/ 2110436 h 6857957"/>
              <a:gd name="connsiteX19909" fmla="*/ 783415 w 4826000"/>
              <a:gd name="connsiteY19909" fmla="*/ 2111070 h 6857957"/>
              <a:gd name="connsiteX19910" fmla="*/ 782151 w 4826000"/>
              <a:gd name="connsiteY19910" fmla="*/ 2111704 h 6857957"/>
              <a:gd name="connsiteX19911" fmla="*/ 781520 w 4826000"/>
              <a:gd name="connsiteY19911" fmla="*/ 2112655 h 6857957"/>
              <a:gd name="connsiteX19912" fmla="*/ 780888 w 4826000"/>
              <a:gd name="connsiteY19912" fmla="*/ 2113606 h 6857957"/>
              <a:gd name="connsiteX19913" fmla="*/ 780572 w 4826000"/>
              <a:gd name="connsiteY19913" fmla="*/ 2114874 h 6857957"/>
              <a:gd name="connsiteX19914" fmla="*/ 780572 w 4826000"/>
              <a:gd name="connsiteY19914" fmla="*/ 2116775 h 6857957"/>
              <a:gd name="connsiteX19915" fmla="*/ 780888 w 4826000"/>
              <a:gd name="connsiteY19915" fmla="*/ 2118994 h 6857957"/>
              <a:gd name="connsiteX19916" fmla="*/ 780888 w 4826000"/>
              <a:gd name="connsiteY19916" fmla="*/ 2120580 h 6857957"/>
              <a:gd name="connsiteX19917" fmla="*/ 780572 w 4826000"/>
              <a:gd name="connsiteY19917" fmla="*/ 2121529 h 6857957"/>
              <a:gd name="connsiteX19918" fmla="*/ 779940 w 4826000"/>
              <a:gd name="connsiteY19918" fmla="*/ 2122481 h 6857957"/>
              <a:gd name="connsiteX19919" fmla="*/ 779308 w 4826000"/>
              <a:gd name="connsiteY19919" fmla="*/ 2123116 h 6857957"/>
              <a:gd name="connsiteX19920" fmla="*/ 778045 w 4826000"/>
              <a:gd name="connsiteY19920" fmla="*/ 2123749 h 6857957"/>
              <a:gd name="connsiteX19921" fmla="*/ 776465 w 4826000"/>
              <a:gd name="connsiteY19921" fmla="*/ 2124067 h 6857957"/>
              <a:gd name="connsiteX19922" fmla="*/ 770148 w 4826000"/>
              <a:gd name="connsiteY19922" fmla="*/ 2118678 h 6857957"/>
              <a:gd name="connsiteX19923" fmla="*/ 765094 w 4826000"/>
              <a:gd name="connsiteY19923" fmla="*/ 2113606 h 6857957"/>
              <a:gd name="connsiteX19924" fmla="*/ 760672 w 4826000"/>
              <a:gd name="connsiteY19924" fmla="*/ 2108213 h 6857957"/>
              <a:gd name="connsiteX19925" fmla="*/ 756881 w 4826000"/>
              <a:gd name="connsiteY19925" fmla="*/ 2102488 h 6857957"/>
              <a:gd name="connsiteX19926" fmla="*/ 755301 w 4826000"/>
              <a:gd name="connsiteY19926" fmla="*/ 2099628 h 6857957"/>
              <a:gd name="connsiteX19927" fmla="*/ 754038 w 4826000"/>
              <a:gd name="connsiteY19927" fmla="*/ 2096456 h 6857957"/>
              <a:gd name="connsiteX19928" fmla="*/ 753090 w 4826000"/>
              <a:gd name="connsiteY19928" fmla="*/ 2093599 h 6857957"/>
              <a:gd name="connsiteX19929" fmla="*/ 751511 w 4826000"/>
              <a:gd name="connsiteY19929" fmla="*/ 2090424 h 6857957"/>
              <a:gd name="connsiteX19930" fmla="*/ 750879 w 4826000"/>
              <a:gd name="connsiteY19930" fmla="*/ 2086931 h 6857957"/>
              <a:gd name="connsiteX19931" fmla="*/ 750247 w 4826000"/>
              <a:gd name="connsiteY19931" fmla="*/ 2083439 h 6857957"/>
              <a:gd name="connsiteX19932" fmla="*/ 749300 w 4826000"/>
              <a:gd name="connsiteY19932" fmla="*/ 2075819 h 6857957"/>
              <a:gd name="connsiteX19933" fmla="*/ 753090 w 4826000"/>
              <a:gd name="connsiteY19933" fmla="*/ 2075502 h 6857957"/>
              <a:gd name="connsiteX19934" fmla="*/ 756249 w 4826000"/>
              <a:gd name="connsiteY19934" fmla="*/ 2074549 h 6857957"/>
              <a:gd name="connsiteX19935" fmla="*/ 758776 w 4826000"/>
              <a:gd name="connsiteY19935" fmla="*/ 2074232 h 6857957"/>
              <a:gd name="connsiteX19936" fmla="*/ 761303 w 4826000"/>
              <a:gd name="connsiteY19936" fmla="*/ 2073279 h 6857957"/>
              <a:gd name="connsiteX19937" fmla="*/ 763198 w 4826000"/>
              <a:gd name="connsiteY19937" fmla="*/ 2072644 h 6857957"/>
              <a:gd name="connsiteX19938" fmla="*/ 764463 w 4826000"/>
              <a:gd name="connsiteY19938" fmla="*/ 2071691 h 6857957"/>
              <a:gd name="connsiteX19939" fmla="*/ 765726 w 4826000"/>
              <a:gd name="connsiteY19939" fmla="*/ 2070422 h 6857957"/>
              <a:gd name="connsiteX19940" fmla="*/ 766989 w 4826000"/>
              <a:gd name="connsiteY19940" fmla="*/ 2069151 h 6857957"/>
              <a:gd name="connsiteX19941" fmla="*/ 767621 w 4826000"/>
              <a:gd name="connsiteY19941" fmla="*/ 2067564 h 6857957"/>
              <a:gd name="connsiteX19942" fmla="*/ 767937 w 4826000"/>
              <a:gd name="connsiteY19942" fmla="*/ 2066294 h 6857957"/>
              <a:gd name="connsiteX19943" fmla="*/ 767937 w 4826000"/>
              <a:gd name="connsiteY19943" fmla="*/ 2064706 h 6857957"/>
              <a:gd name="connsiteX19944" fmla="*/ 767937 w 4826000"/>
              <a:gd name="connsiteY19944" fmla="*/ 2063119 h 6857957"/>
              <a:gd name="connsiteX19945" fmla="*/ 767305 w 4826000"/>
              <a:gd name="connsiteY19945" fmla="*/ 2059627 h 6857957"/>
              <a:gd name="connsiteX19946" fmla="*/ 765726 w 4826000"/>
              <a:gd name="connsiteY19946" fmla="*/ 2056134 h 6857957"/>
              <a:gd name="connsiteX19947" fmla="*/ 770780 w 4826000"/>
              <a:gd name="connsiteY19947" fmla="*/ 2056452 h 6857957"/>
              <a:gd name="connsiteX19948" fmla="*/ 775518 w 4826000"/>
              <a:gd name="connsiteY19948" fmla="*/ 2057087 h 6857957"/>
              <a:gd name="connsiteX19949" fmla="*/ 779624 w 4826000"/>
              <a:gd name="connsiteY19949" fmla="*/ 2058039 h 6857957"/>
              <a:gd name="connsiteX19950" fmla="*/ 783099 w 4826000"/>
              <a:gd name="connsiteY19950" fmla="*/ 2059309 h 6857957"/>
              <a:gd name="connsiteX19951" fmla="*/ 784678 w 4826000"/>
              <a:gd name="connsiteY19951" fmla="*/ 2059944 h 6857957"/>
              <a:gd name="connsiteX19952" fmla="*/ 785626 w 4826000"/>
              <a:gd name="connsiteY19952" fmla="*/ 2061214 h 6857957"/>
              <a:gd name="connsiteX19953" fmla="*/ 786574 w 4826000"/>
              <a:gd name="connsiteY19953" fmla="*/ 2062167 h 6857957"/>
              <a:gd name="connsiteX19954" fmla="*/ 787205 w 4826000"/>
              <a:gd name="connsiteY19954" fmla="*/ 2063119 h 6857957"/>
              <a:gd name="connsiteX19955" fmla="*/ 787837 w 4826000"/>
              <a:gd name="connsiteY19955" fmla="*/ 2064389 h 6857957"/>
              <a:gd name="connsiteX19956" fmla="*/ 787837 w 4826000"/>
              <a:gd name="connsiteY19956" fmla="*/ 2065659 h 6857957"/>
              <a:gd name="connsiteX19957" fmla="*/ 787837 w 4826000"/>
              <a:gd name="connsiteY19957" fmla="*/ 2067247 h 6857957"/>
              <a:gd name="connsiteX19958" fmla="*/ 787205 w 4826000"/>
              <a:gd name="connsiteY19958" fmla="*/ 2069151 h 6857957"/>
              <a:gd name="connsiteX19959" fmla="*/ 790364 w 4826000"/>
              <a:gd name="connsiteY19959" fmla="*/ 2068517 h 6857957"/>
              <a:gd name="connsiteX19960" fmla="*/ 792891 w 4826000"/>
              <a:gd name="connsiteY19960" fmla="*/ 2067564 h 6857957"/>
              <a:gd name="connsiteX19961" fmla="*/ 794786 w 4826000"/>
              <a:gd name="connsiteY19961" fmla="*/ 2066612 h 6857957"/>
              <a:gd name="connsiteX19962" fmla="*/ 796682 w 4826000"/>
              <a:gd name="connsiteY19962" fmla="*/ 2065342 h 6857957"/>
              <a:gd name="connsiteX19963" fmla="*/ 797945 w 4826000"/>
              <a:gd name="connsiteY19963" fmla="*/ 2064389 h 6857957"/>
              <a:gd name="connsiteX19964" fmla="*/ 799209 w 4826000"/>
              <a:gd name="connsiteY19964" fmla="*/ 2063119 h 6857957"/>
              <a:gd name="connsiteX19965" fmla="*/ 799841 w 4826000"/>
              <a:gd name="connsiteY19965" fmla="*/ 2061532 h 6857957"/>
              <a:gd name="connsiteX19966" fmla="*/ 800472 w 4826000"/>
              <a:gd name="connsiteY19966" fmla="*/ 2059944 h 6857957"/>
              <a:gd name="connsiteX19967" fmla="*/ 801420 w 4826000"/>
              <a:gd name="connsiteY19967" fmla="*/ 2056769 h 6857957"/>
              <a:gd name="connsiteX19968" fmla="*/ 801736 w 4826000"/>
              <a:gd name="connsiteY19968" fmla="*/ 2053594 h 6857957"/>
              <a:gd name="connsiteX19969" fmla="*/ 802368 w 4826000"/>
              <a:gd name="connsiteY19969" fmla="*/ 2050102 h 6857957"/>
              <a:gd name="connsiteX19970" fmla="*/ 803631 w 4826000"/>
              <a:gd name="connsiteY19970" fmla="*/ 2046927 h 6857957"/>
              <a:gd name="connsiteX19971" fmla="*/ 809949 w 4826000"/>
              <a:gd name="connsiteY19971" fmla="*/ 2046292 h 6857957"/>
              <a:gd name="connsiteX19972" fmla="*/ 815950 w 4826000"/>
              <a:gd name="connsiteY19972" fmla="*/ 2045340 h 6857957"/>
              <a:gd name="connsiteX19973" fmla="*/ 821005 w 4826000"/>
              <a:gd name="connsiteY19973" fmla="*/ 2044705 h 6857957"/>
              <a:gd name="connsiteX19974" fmla="*/ 825427 w 4826000"/>
              <a:gd name="connsiteY19974" fmla="*/ 2044070 h 6857957"/>
              <a:gd name="connsiteX19975" fmla="*/ 832060 w 4826000"/>
              <a:gd name="connsiteY19975" fmla="*/ 2042165 h 6857957"/>
              <a:gd name="connsiteX19976" fmla="*/ 838062 w 4826000"/>
              <a:gd name="connsiteY19976" fmla="*/ 2040577 h 6857957"/>
              <a:gd name="connsiteX19977" fmla="*/ 844064 w 4826000"/>
              <a:gd name="connsiteY19977" fmla="*/ 2038990 h 6857957"/>
              <a:gd name="connsiteX19978" fmla="*/ 847854 w 4826000"/>
              <a:gd name="connsiteY19978" fmla="*/ 2038038 h 6857957"/>
              <a:gd name="connsiteX19979" fmla="*/ 851329 w 4826000"/>
              <a:gd name="connsiteY19979" fmla="*/ 2037402 h 6857957"/>
              <a:gd name="connsiteX19980" fmla="*/ 855751 w 4826000"/>
              <a:gd name="connsiteY19980" fmla="*/ 2037085 h 6857957"/>
              <a:gd name="connsiteX19981" fmla="*/ 2703626 w 4826000"/>
              <a:gd name="connsiteY19981" fmla="*/ 2017693 h 6857957"/>
              <a:gd name="connsiteX19982" fmla="*/ 2708729 w 4826000"/>
              <a:gd name="connsiteY19982" fmla="*/ 2017693 h 6857957"/>
              <a:gd name="connsiteX19983" fmla="*/ 2712471 w 4826000"/>
              <a:gd name="connsiteY19983" fmla="*/ 2018341 h 6857957"/>
              <a:gd name="connsiteX19984" fmla="*/ 2714852 w 4826000"/>
              <a:gd name="connsiteY19984" fmla="*/ 2018665 h 6857957"/>
              <a:gd name="connsiteX19985" fmla="*/ 2715873 w 4826000"/>
              <a:gd name="connsiteY19985" fmla="*/ 2019637 h 6857957"/>
              <a:gd name="connsiteX19986" fmla="*/ 2716213 w 4826000"/>
              <a:gd name="connsiteY19986" fmla="*/ 2019961 h 6857957"/>
              <a:gd name="connsiteX19987" fmla="*/ 2716213 w 4826000"/>
              <a:gd name="connsiteY19987" fmla="*/ 2020609 h 6857957"/>
              <a:gd name="connsiteX19988" fmla="*/ 2715873 w 4826000"/>
              <a:gd name="connsiteY19988" fmla="*/ 2021581 h 6857957"/>
              <a:gd name="connsiteX19989" fmla="*/ 2714852 w 4826000"/>
              <a:gd name="connsiteY19989" fmla="*/ 2022553 h 6857957"/>
              <a:gd name="connsiteX19990" fmla="*/ 2713491 w 4826000"/>
              <a:gd name="connsiteY19990" fmla="*/ 2024173 h 6857957"/>
              <a:gd name="connsiteX19991" fmla="*/ 2710770 w 4826000"/>
              <a:gd name="connsiteY19991" fmla="*/ 2026441 h 6857957"/>
              <a:gd name="connsiteX19992" fmla="*/ 2709069 w 4826000"/>
              <a:gd name="connsiteY19992" fmla="*/ 2027412 h 6857957"/>
              <a:gd name="connsiteX19993" fmla="*/ 2708389 w 4826000"/>
              <a:gd name="connsiteY19993" fmla="*/ 2028384 h 6857957"/>
              <a:gd name="connsiteX19994" fmla="*/ 2708048 w 4826000"/>
              <a:gd name="connsiteY19994" fmla="*/ 2029356 h 6857957"/>
              <a:gd name="connsiteX19995" fmla="*/ 2708389 w 4826000"/>
              <a:gd name="connsiteY19995" fmla="*/ 2029680 h 6857957"/>
              <a:gd name="connsiteX19996" fmla="*/ 2708729 w 4826000"/>
              <a:gd name="connsiteY19996" fmla="*/ 2030004 h 6857957"/>
              <a:gd name="connsiteX19997" fmla="*/ 2710090 w 4826000"/>
              <a:gd name="connsiteY19997" fmla="*/ 2030652 h 6857957"/>
              <a:gd name="connsiteX19998" fmla="*/ 2713151 w 4826000"/>
              <a:gd name="connsiteY19998" fmla="*/ 2030976 h 6857957"/>
              <a:gd name="connsiteX19999" fmla="*/ 2704647 w 4826000"/>
              <a:gd name="connsiteY19999" fmla="*/ 2033244 h 6857957"/>
              <a:gd name="connsiteX20000" fmla="*/ 2701245 w 4826000"/>
              <a:gd name="connsiteY20000" fmla="*/ 2033568 h 6857957"/>
              <a:gd name="connsiteX20001" fmla="*/ 2699544 w 4826000"/>
              <a:gd name="connsiteY20001" fmla="*/ 2033244 h 6857957"/>
              <a:gd name="connsiteX20002" fmla="*/ 2698183 w 4826000"/>
              <a:gd name="connsiteY20002" fmla="*/ 2033244 h 6857957"/>
              <a:gd name="connsiteX20003" fmla="*/ 2697503 w 4826000"/>
              <a:gd name="connsiteY20003" fmla="*/ 2032596 h 6857957"/>
              <a:gd name="connsiteX20004" fmla="*/ 2697163 w 4826000"/>
              <a:gd name="connsiteY20004" fmla="*/ 2031624 h 6857957"/>
              <a:gd name="connsiteX20005" fmla="*/ 2697163 w 4826000"/>
              <a:gd name="connsiteY20005" fmla="*/ 2030328 h 6857957"/>
              <a:gd name="connsiteX20006" fmla="*/ 2698523 w 4826000"/>
              <a:gd name="connsiteY20006" fmla="*/ 2027736 h 6857957"/>
              <a:gd name="connsiteX20007" fmla="*/ 2700565 w 4826000"/>
              <a:gd name="connsiteY20007" fmla="*/ 2024821 h 6857957"/>
              <a:gd name="connsiteX20008" fmla="*/ 2702606 w 4826000"/>
              <a:gd name="connsiteY20008" fmla="*/ 2020933 h 6857957"/>
              <a:gd name="connsiteX20009" fmla="*/ 2703286 w 4826000"/>
              <a:gd name="connsiteY20009" fmla="*/ 2019313 h 6857957"/>
              <a:gd name="connsiteX20010" fmla="*/ 863907 w 4826000"/>
              <a:gd name="connsiteY20010" fmla="*/ 2016131 h 6857957"/>
              <a:gd name="connsiteX20011" fmla="*/ 867569 w 4826000"/>
              <a:gd name="connsiteY20011" fmla="*/ 2017628 h 6857957"/>
              <a:gd name="connsiteX20012" fmla="*/ 871231 w 4826000"/>
              <a:gd name="connsiteY20012" fmla="*/ 2019425 h 6857957"/>
              <a:gd name="connsiteX20013" fmla="*/ 873894 w 4826000"/>
              <a:gd name="connsiteY20013" fmla="*/ 2021222 h 6857957"/>
              <a:gd name="connsiteX20014" fmla="*/ 876223 w 4826000"/>
              <a:gd name="connsiteY20014" fmla="*/ 2023319 h 6857957"/>
              <a:gd name="connsiteX20015" fmla="*/ 877222 w 4826000"/>
              <a:gd name="connsiteY20015" fmla="*/ 2024817 h 6857957"/>
              <a:gd name="connsiteX20016" fmla="*/ 877555 w 4826000"/>
              <a:gd name="connsiteY20016" fmla="*/ 2025715 h 6857957"/>
              <a:gd name="connsiteX20017" fmla="*/ 877888 w 4826000"/>
              <a:gd name="connsiteY20017" fmla="*/ 2026913 h 6857957"/>
              <a:gd name="connsiteX20018" fmla="*/ 877555 w 4826000"/>
              <a:gd name="connsiteY20018" fmla="*/ 2027812 h 6857957"/>
              <a:gd name="connsiteX20019" fmla="*/ 877222 w 4826000"/>
              <a:gd name="connsiteY20019" fmla="*/ 2028710 h 6857957"/>
              <a:gd name="connsiteX20020" fmla="*/ 875891 w 4826000"/>
              <a:gd name="connsiteY20020" fmla="*/ 2029609 h 6857957"/>
              <a:gd name="connsiteX20021" fmla="*/ 874892 w 4826000"/>
              <a:gd name="connsiteY20021" fmla="*/ 2030508 h 6857957"/>
              <a:gd name="connsiteX20022" fmla="*/ 873228 w 4826000"/>
              <a:gd name="connsiteY20022" fmla="*/ 2031706 h 6857957"/>
              <a:gd name="connsiteX20023" fmla="*/ 868567 w 4826000"/>
              <a:gd name="connsiteY20023" fmla="*/ 2032005 h 6857957"/>
              <a:gd name="connsiteX20024" fmla="*/ 865239 w 4826000"/>
              <a:gd name="connsiteY20024" fmla="*/ 2032005 h 6857957"/>
              <a:gd name="connsiteX20025" fmla="*/ 862909 w 4826000"/>
              <a:gd name="connsiteY20025" fmla="*/ 2031406 h 6857957"/>
              <a:gd name="connsiteX20026" fmla="*/ 860246 w 4826000"/>
              <a:gd name="connsiteY20026" fmla="*/ 2030508 h 6857957"/>
              <a:gd name="connsiteX20027" fmla="*/ 858914 w 4826000"/>
              <a:gd name="connsiteY20027" fmla="*/ 2029609 h 6857957"/>
              <a:gd name="connsiteX20028" fmla="*/ 857915 w 4826000"/>
              <a:gd name="connsiteY20028" fmla="*/ 2028411 h 6857957"/>
              <a:gd name="connsiteX20029" fmla="*/ 857250 w 4826000"/>
              <a:gd name="connsiteY20029" fmla="*/ 2027213 h 6857957"/>
              <a:gd name="connsiteX20030" fmla="*/ 857250 w 4826000"/>
              <a:gd name="connsiteY20030" fmla="*/ 2025715 h 6857957"/>
              <a:gd name="connsiteX20031" fmla="*/ 857250 w 4826000"/>
              <a:gd name="connsiteY20031" fmla="*/ 2024218 h 6857957"/>
              <a:gd name="connsiteX20032" fmla="*/ 857915 w 4826000"/>
              <a:gd name="connsiteY20032" fmla="*/ 2022720 h 6857957"/>
              <a:gd name="connsiteX20033" fmla="*/ 858581 w 4826000"/>
              <a:gd name="connsiteY20033" fmla="*/ 2021222 h 6857957"/>
              <a:gd name="connsiteX20034" fmla="*/ 859247 w 4826000"/>
              <a:gd name="connsiteY20034" fmla="*/ 2020024 h 6857957"/>
              <a:gd name="connsiteX20035" fmla="*/ 861244 w 4826000"/>
              <a:gd name="connsiteY20035" fmla="*/ 2017628 h 6857957"/>
              <a:gd name="connsiteX20036" fmla="*/ 862909 w 4826000"/>
              <a:gd name="connsiteY20036" fmla="*/ 2016730 h 6857957"/>
              <a:gd name="connsiteX20037" fmla="*/ 2426390 w 4826000"/>
              <a:gd name="connsiteY20037" fmla="*/ 2014518 h 6857957"/>
              <a:gd name="connsiteX20038" fmla="*/ 2428967 w 4826000"/>
              <a:gd name="connsiteY20038" fmla="*/ 2014851 h 6857957"/>
              <a:gd name="connsiteX20039" fmla="*/ 2431866 w 4826000"/>
              <a:gd name="connsiteY20039" fmla="*/ 2015183 h 6857957"/>
              <a:gd name="connsiteX20040" fmla="*/ 2433798 w 4826000"/>
              <a:gd name="connsiteY20040" fmla="*/ 2015515 h 6857957"/>
              <a:gd name="connsiteX20041" fmla="*/ 2435087 w 4826000"/>
              <a:gd name="connsiteY20041" fmla="*/ 2016180 h 6857957"/>
              <a:gd name="connsiteX20042" fmla="*/ 2436697 w 4826000"/>
              <a:gd name="connsiteY20042" fmla="*/ 2017509 h 6857957"/>
              <a:gd name="connsiteX20043" fmla="*/ 2437664 w 4826000"/>
              <a:gd name="connsiteY20043" fmla="*/ 2018173 h 6857957"/>
              <a:gd name="connsiteX20044" fmla="*/ 2438308 w 4826000"/>
              <a:gd name="connsiteY20044" fmla="*/ 2019502 h 6857957"/>
              <a:gd name="connsiteX20045" fmla="*/ 2440240 w 4826000"/>
              <a:gd name="connsiteY20045" fmla="*/ 2021496 h 6857957"/>
              <a:gd name="connsiteX20046" fmla="*/ 2441207 w 4826000"/>
              <a:gd name="connsiteY20046" fmla="*/ 2024154 h 6857957"/>
              <a:gd name="connsiteX20047" fmla="*/ 2442495 w 4826000"/>
              <a:gd name="connsiteY20047" fmla="*/ 2026480 h 6857957"/>
              <a:gd name="connsiteX20048" fmla="*/ 2443461 w 4826000"/>
              <a:gd name="connsiteY20048" fmla="*/ 2027477 h 6857957"/>
              <a:gd name="connsiteX20049" fmla="*/ 2444750 w 4826000"/>
              <a:gd name="connsiteY20049" fmla="*/ 2028474 h 6857957"/>
              <a:gd name="connsiteX20050" fmla="*/ 2437986 w 4826000"/>
              <a:gd name="connsiteY20050" fmla="*/ 2028806 h 6857957"/>
              <a:gd name="connsiteX20051" fmla="*/ 2435087 w 4826000"/>
              <a:gd name="connsiteY20051" fmla="*/ 2028806 h 6857957"/>
              <a:gd name="connsiteX20052" fmla="*/ 2432832 w 4826000"/>
              <a:gd name="connsiteY20052" fmla="*/ 2028474 h 6857957"/>
              <a:gd name="connsiteX20053" fmla="*/ 2430577 w 4826000"/>
              <a:gd name="connsiteY20053" fmla="*/ 2027809 h 6857957"/>
              <a:gd name="connsiteX20054" fmla="*/ 2428645 w 4826000"/>
              <a:gd name="connsiteY20054" fmla="*/ 2027145 h 6857957"/>
              <a:gd name="connsiteX20055" fmla="*/ 2427356 w 4826000"/>
              <a:gd name="connsiteY20055" fmla="*/ 2026480 h 6857957"/>
              <a:gd name="connsiteX20056" fmla="*/ 2426068 w 4826000"/>
              <a:gd name="connsiteY20056" fmla="*/ 2025483 h 6857957"/>
              <a:gd name="connsiteX20057" fmla="*/ 2425102 w 4826000"/>
              <a:gd name="connsiteY20057" fmla="*/ 2024154 h 6857957"/>
              <a:gd name="connsiteX20058" fmla="*/ 2424457 w 4826000"/>
              <a:gd name="connsiteY20058" fmla="*/ 2023157 h 6857957"/>
              <a:gd name="connsiteX20059" fmla="*/ 2423169 w 4826000"/>
              <a:gd name="connsiteY20059" fmla="*/ 2020831 h 6857957"/>
              <a:gd name="connsiteX20060" fmla="*/ 2422847 w 4826000"/>
              <a:gd name="connsiteY20060" fmla="*/ 2018173 h 6857957"/>
              <a:gd name="connsiteX20061" fmla="*/ 2422525 w 4826000"/>
              <a:gd name="connsiteY20061" fmla="*/ 2014851 h 6857957"/>
              <a:gd name="connsiteX20062" fmla="*/ 2406650 w 4826000"/>
              <a:gd name="connsiteY20062" fmla="*/ 1995448 h 6857957"/>
              <a:gd name="connsiteX20063" fmla="*/ 2409847 w 4826000"/>
              <a:gd name="connsiteY20063" fmla="*/ 1995448 h 6857957"/>
              <a:gd name="connsiteX20064" fmla="*/ 2414323 w 4826000"/>
              <a:gd name="connsiteY20064" fmla="*/ 1995448 h 6857957"/>
              <a:gd name="connsiteX20065" fmla="*/ 2427111 w 4826000"/>
              <a:gd name="connsiteY20065" fmla="*/ 1996083 h 6857957"/>
              <a:gd name="connsiteX20066" fmla="*/ 2441178 w 4826000"/>
              <a:gd name="connsiteY20066" fmla="*/ 1996718 h 6857957"/>
              <a:gd name="connsiteX20067" fmla="*/ 2447572 w 4826000"/>
              <a:gd name="connsiteY20067" fmla="*/ 1997035 h 6857957"/>
              <a:gd name="connsiteX20068" fmla="*/ 2452688 w 4826000"/>
              <a:gd name="connsiteY20068" fmla="*/ 1997035 h 6857957"/>
              <a:gd name="connsiteX20069" fmla="*/ 2451729 w 4826000"/>
              <a:gd name="connsiteY20069" fmla="*/ 1997988 h 6857957"/>
              <a:gd name="connsiteX20070" fmla="*/ 2450130 w 4826000"/>
              <a:gd name="connsiteY20070" fmla="*/ 1998941 h 6857957"/>
              <a:gd name="connsiteX20071" fmla="*/ 2448212 w 4826000"/>
              <a:gd name="connsiteY20071" fmla="*/ 1999893 h 6857957"/>
              <a:gd name="connsiteX20072" fmla="*/ 2445334 w 4826000"/>
              <a:gd name="connsiteY20072" fmla="*/ 2000528 h 6857957"/>
              <a:gd name="connsiteX20073" fmla="*/ 2439899 w 4826000"/>
              <a:gd name="connsiteY20073" fmla="*/ 2002115 h 6857957"/>
              <a:gd name="connsiteX20074" fmla="*/ 2433186 w 4826000"/>
              <a:gd name="connsiteY20074" fmla="*/ 2002751 h 6857957"/>
              <a:gd name="connsiteX20075" fmla="*/ 2426152 w 4826000"/>
              <a:gd name="connsiteY20075" fmla="*/ 2003386 h 6857957"/>
              <a:gd name="connsiteX20076" fmla="*/ 2419118 w 4826000"/>
              <a:gd name="connsiteY20076" fmla="*/ 2003068 h 6857957"/>
              <a:gd name="connsiteX20077" fmla="*/ 2412724 w 4826000"/>
              <a:gd name="connsiteY20077" fmla="*/ 2002433 h 6857957"/>
              <a:gd name="connsiteX20078" fmla="*/ 2410167 w 4826000"/>
              <a:gd name="connsiteY20078" fmla="*/ 2001798 h 6857957"/>
              <a:gd name="connsiteX20079" fmla="*/ 2407289 w 4826000"/>
              <a:gd name="connsiteY20079" fmla="*/ 2000846 h 6857957"/>
              <a:gd name="connsiteX20080" fmla="*/ 2410167 w 4826000"/>
              <a:gd name="connsiteY20080" fmla="*/ 1998941 h 6857957"/>
              <a:gd name="connsiteX20081" fmla="*/ 2411126 w 4826000"/>
              <a:gd name="connsiteY20081" fmla="*/ 1998305 h 6857957"/>
              <a:gd name="connsiteX20082" fmla="*/ 2411445 w 4826000"/>
              <a:gd name="connsiteY20082" fmla="*/ 1997353 h 6857957"/>
              <a:gd name="connsiteX20083" fmla="*/ 2411445 w 4826000"/>
              <a:gd name="connsiteY20083" fmla="*/ 1996718 h 6857957"/>
              <a:gd name="connsiteX20084" fmla="*/ 2410806 w 4826000"/>
              <a:gd name="connsiteY20084" fmla="*/ 1996083 h 6857957"/>
              <a:gd name="connsiteX20085" fmla="*/ 2409207 w 4826000"/>
              <a:gd name="connsiteY20085" fmla="*/ 1995765 h 6857957"/>
              <a:gd name="connsiteX20086" fmla="*/ 2483462 w 4826000"/>
              <a:gd name="connsiteY20086" fmla="*/ 1985923 h 6857957"/>
              <a:gd name="connsiteX20087" fmla="*/ 2492960 w 4826000"/>
              <a:gd name="connsiteY20087" fmla="*/ 1990746 h 6857957"/>
              <a:gd name="connsiteX20088" fmla="*/ 2496024 w 4826000"/>
              <a:gd name="connsiteY20088" fmla="*/ 1992675 h 6857957"/>
              <a:gd name="connsiteX20089" fmla="*/ 2497249 w 4826000"/>
              <a:gd name="connsiteY20089" fmla="*/ 1993318 h 6857957"/>
              <a:gd name="connsiteX20090" fmla="*/ 2498475 w 4826000"/>
              <a:gd name="connsiteY20090" fmla="*/ 1994282 h 6857957"/>
              <a:gd name="connsiteX20091" fmla="*/ 2499087 w 4826000"/>
              <a:gd name="connsiteY20091" fmla="*/ 1995890 h 6857957"/>
              <a:gd name="connsiteX20092" fmla="*/ 2499700 w 4826000"/>
              <a:gd name="connsiteY20092" fmla="*/ 1997176 h 6857957"/>
              <a:gd name="connsiteX20093" fmla="*/ 2500006 w 4826000"/>
              <a:gd name="connsiteY20093" fmla="*/ 1998462 h 6857957"/>
              <a:gd name="connsiteX20094" fmla="*/ 2500313 w 4826000"/>
              <a:gd name="connsiteY20094" fmla="*/ 2000070 h 6857957"/>
              <a:gd name="connsiteX20095" fmla="*/ 2500313 w 4826000"/>
              <a:gd name="connsiteY20095" fmla="*/ 2004571 h 6857957"/>
              <a:gd name="connsiteX20096" fmla="*/ 2500006 w 4826000"/>
              <a:gd name="connsiteY20096" fmla="*/ 2010680 h 6857957"/>
              <a:gd name="connsiteX20097" fmla="*/ 2499394 w 4826000"/>
              <a:gd name="connsiteY20097" fmla="*/ 2011001 h 6857957"/>
              <a:gd name="connsiteX20098" fmla="*/ 2499087 w 4826000"/>
              <a:gd name="connsiteY20098" fmla="*/ 2011323 h 6857957"/>
              <a:gd name="connsiteX20099" fmla="*/ 2497862 w 4826000"/>
              <a:gd name="connsiteY20099" fmla="*/ 2011001 h 6857957"/>
              <a:gd name="connsiteX20100" fmla="*/ 2496330 w 4826000"/>
              <a:gd name="connsiteY20100" fmla="*/ 2009715 h 6857957"/>
              <a:gd name="connsiteX20101" fmla="*/ 2495104 w 4826000"/>
              <a:gd name="connsiteY20101" fmla="*/ 2008429 h 6857957"/>
              <a:gd name="connsiteX20102" fmla="*/ 2491734 w 4826000"/>
              <a:gd name="connsiteY20102" fmla="*/ 2004893 h 6857957"/>
              <a:gd name="connsiteX20103" fmla="*/ 2488364 w 4826000"/>
              <a:gd name="connsiteY20103" fmla="*/ 2000070 h 6857957"/>
              <a:gd name="connsiteX20104" fmla="*/ 2485607 w 4826000"/>
              <a:gd name="connsiteY20104" fmla="*/ 1994925 h 6857957"/>
              <a:gd name="connsiteX20105" fmla="*/ 2483462 w 4826000"/>
              <a:gd name="connsiteY20105" fmla="*/ 1990424 h 6857957"/>
              <a:gd name="connsiteX20106" fmla="*/ 2482850 w 4826000"/>
              <a:gd name="connsiteY20106" fmla="*/ 1988816 h 6857957"/>
              <a:gd name="connsiteX20107" fmla="*/ 2482850 w 4826000"/>
              <a:gd name="connsiteY20107" fmla="*/ 1987209 h 6857957"/>
              <a:gd name="connsiteX20108" fmla="*/ 2482850 w 4826000"/>
              <a:gd name="connsiteY20108" fmla="*/ 1986244 h 6857957"/>
              <a:gd name="connsiteX20109" fmla="*/ 2483156 w 4826000"/>
              <a:gd name="connsiteY20109" fmla="*/ 1986244 h 6857957"/>
              <a:gd name="connsiteX20110" fmla="*/ 2435347 w 4826000"/>
              <a:gd name="connsiteY20110" fmla="*/ 1968481 h 6857957"/>
              <a:gd name="connsiteX20111" fmla="*/ 2438706 w 4826000"/>
              <a:gd name="connsiteY20111" fmla="*/ 1969374 h 6857957"/>
              <a:gd name="connsiteX20112" fmla="*/ 2442980 w 4826000"/>
              <a:gd name="connsiteY20112" fmla="*/ 1970267 h 6857957"/>
              <a:gd name="connsiteX20113" fmla="*/ 2451528 w 4826000"/>
              <a:gd name="connsiteY20113" fmla="*/ 1971755 h 6857957"/>
              <a:gd name="connsiteX20114" fmla="*/ 2455802 w 4826000"/>
              <a:gd name="connsiteY20114" fmla="*/ 1972351 h 6857957"/>
              <a:gd name="connsiteX20115" fmla="*/ 2458855 w 4826000"/>
              <a:gd name="connsiteY20115" fmla="*/ 1973839 h 6857957"/>
              <a:gd name="connsiteX20116" fmla="*/ 2460381 w 4826000"/>
              <a:gd name="connsiteY20116" fmla="*/ 1974732 h 6857957"/>
              <a:gd name="connsiteX20117" fmla="*/ 2461297 w 4826000"/>
              <a:gd name="connsiteY20117" fmla="*/ 1975625 h 6857957"/>
              <a:gd name="connsiteX20118" fmla="*/ 2461907 w 4826000"/>
              <a:gd name="connsiteY20118" fmla="*/ 1976518 h 6857957"/>
              <a:gd name="connsiteX20119" fmla="*/ 2462213 w 4826000"/>
              <a:gd name="connsiteY20119" fmla="*/ 1977708 h 6857957"/>
              <a:gd name="connsiteX20120" fmla="*/ 2457023 w 4826000"/>
              <a:gd name="connsiteY20120" fmla="*/ 1978006 h 6857957"/>
              <a:gd name="connsiteX20121" fmla="*/ 2453359 w 4826000"/>
              <a:gd name="connsiteY20121" fmla="*/ 1977708 h 6857957"/>
              <a:gd name="connsiteX20122" fmla="*/ 2450001 w 4826000"/>
              <a:gd name="connsiteY20122" fmla="*/ 1977113 h 6857957"/>
              <a:gd name="connsiteX20123" fmla="*/ 2447254 w 4826000"/>
              <a:gd name="connsiteY20123" fmla="*/ 1976518 h 6857957"/>
              <a:gd name="connsiteX20124" fmla="*/ 2444201 w 4826000"/>
              <a:gd name="connsiteY20124" fmla="*/ 1975922 h 6857957"/>
              <a:gd name="connsiteX20125" fmla="*/ 2440843 w 4826000"/>
              <a:gd name="connsiteY20125" fmla="*/ 1975625 h 6857957"/>
              <a:gd name="connsiteX20126" fmla="*/ 2436263 w 4826000"/>
              <a:gd name="connsiteY20126" fmla="*/ 1975625 h 6857957"/>
              <a:gd name="connsiteX20127" fmla="*/ 2430463 w 4826000"/>
              <a:gd name="connsiteY20127" fmla="*/ 1976220 h 6857957"/>
              <a:gd name="connsiteX20128" fmla="*/ 2432600 w 4826000"/>
              <a:gd name="connsiteY20128" fmla="*/ 1974434 h 6857957"/>
              <a:gd name="connsiteX20129" fmla="*/ 2434432 w 4826000"/>
              <a:gd name="connsiteY20129" fmla="*/ 1972946 h 6857957"/>
              <a:gd name="connsiteX20130" fmla="*/ 2435042 w 4826000"/>
              <a:gd name="connsiteY20130" fmla="*/ 1971755 h 6857957"/>
              <a:gd name="connsiteX20131" fmla="*/ 2435347 w 4826000"/>
              <a:gd name="connsiteY20131" fmla="*/ 1970565 h 6857957"/>
              <a:gd name="connsiteX20132" fmla="*/ 2435653 w 4826000"/>
              <a:gd name="connsiteY20132" fmla="*/ 1969672 h 6857957"/>
              <a:gd name="connsiteX20133" fmla="*/ 2442143 w 4826000"/>
              <a:gd name="connsiteY20133" fmla="*/ 1949637 h 6857957"/>
              <a:gd name="connsiteX20134" fmla="*/ 2438400 w 4826000"/>
              <a:gd name="connsiteY20134" fmla="*/ 1950998 h 6857957"/>
              <a:gd name="connsiteX20135" fmla="*/ 2441972 w 4826000"/>
              <a:gd name="connsiteY20135" fmla="*/ 1949675 h 6857957"/>
              <a:gd name="connsiteX20136" fmla="*/ 2442766 w 4826000"/>
              <a:gd name="connsiteY20136" fmla="*/ 1949410 h 6857957"/>
              <a:gd name="connsiteX20137" fmla="*/ 2443163 w 4826000"/>
              <a:gd name="connsiteY20137" fmla="*/ 1949410 h 6857957"/>
              <a:gd name="connsiteX20138" fmla="*/ 2442143 w 4826000"/>
              <a:gd name="connsiteY20138" fmla="*/ 1949637 h 6857957"/>
              <a:gd name="connsiteX20139" fmla="*/ 2693987 w 4826000"/>
              <a:gd name="connsiteY20139" fmla="*/ 1947823 h 6857957"/>
              <a:gd name="connsiteX20140" fmla="*/ 2696210 w 4826000"/>
              <a:gd name="connsiteY20140" fmla="*/ 1948146 h 6857957"/>
              <a:gd name="connsiteX20141" fmla="*/ 2701290 w 4826000"/>
              <a:gd name="connsiteY20141" fmla="*/ 1948790 h 6857957"/>
              <a:gd name="connsiteX20142" fmla="*/ 2708275 w 4826000"/>
              <a:gd name="connsiteY20142" fmla="*/ 1950403 h 6857957"/>
              <a:gd name="connsiteX20143" fmla="*/ 2723197 w 4826000"/>
              <a:gd name="connsiteY20143" fmla="*/ 1953627 h 6857957"/>
              <a:gd name="connsiteX20144" fmla="*/ 2733675 w 4826000"/>
              <a:gd name="connsiteY20144" fmla="*/ 1956530 h 6857957"/>
              <a:gd name="connsiteX20145" fmla="*/ 2733040 w 4826000"/>
              <a:gd name="connsiteY20145" fmla="*/ 1957819 h 6857957"/>
              <a:gd name="connsiteX20146" fmla="*/ 2731452 w 4826000"/>
              <a:gd name="connsiteY20146" fmla="*/ 1958465 h 6857957"/>
              <a:gd name="connsiteX20147" fmla="*/ 2730500 w 4826000"/>
              <a:gd name="connsiteY20147" fmla="*/ 1958465 h 6857957"/>
              <a:gd name="connsiteX20148" fmla="*/ 2728912 w 4826000"/>
              <a:gd name="connsiteY20148" fmla="*/ 1958142 h 6857957"/>
              <a:gd name="connsiteX20149" fmla="*/ 2725737 w 4826000"/>
              <a:gd name="connsiteY20149" fmla="*/ 1957497 h 6857957"/>
              <a:gd name="connsiteX20150" fmla="*/ 2723197 w 4826000"/>
              <a:gd name="connsiteY20150" fmla="*/ 1956852 h 6857957"/>
              <a:gd name="connsiteX20151" fmla="*/ 2720657 w 4826000"/>
              <a:gd name="connsiteY20151" fmla="*/ 1956852 h 6857957"/>
              <a:gd name="connsiteX20152" fmla="*/ 2714625 w 4826000"/>
              <a:gd name="connsiteY20152" fmla="*/ 1958142 h 6857957"/>
              <a:gd name="connsiteX20153" fmla="*/ 2712720 w 4826000"/>
              <a:gd name="connsiteY20153" fmla="*/ 1958787 h 6857957"/>
              <a:gd name="connsiteX20154" fmla="*/ 2711767 w 4826000"/>
              <a:gd name="connsiteY20154" fmla="*/ 1959432 h 6857957"/>
              <a:gd name="connsiteX20155" fmla="*/ 2711132 w 4826000"/>
              <a:gd name="connsiteY20155" fmla="*/ 1960077 h 6857957"/>
              <a:gd name="connsiteX20156" fmla="*/ 2710497 w 4826000"/>
              <a:gd name="connsiteY20156" fmla="*/ 1960399 h 6857957"/>
              <a:gd name="connsiteX20157" fmla="*/ 2711132 w 4826000"/>
              <a:gd name="connsiteY20157" fmla="*/ 1961044 h 6857957"/>
              <a:gd name="connsiteX20158" fmla="*/ 2711450 w 4826000"/>
              <a:gd name="connsiteY20158" fmla="*/ 1961689 h 6857957"/>
              <a:gd name="connsiteX20159" fmla="*/ 2712402 w 4826000"/>
              <a:gd name="connsiteY20159" fmla="*/ 1963302 h 6857957"/>
              <a:gd name="connsiteX20160" fmla="*/ 2713037 w 4826000"/>
              <a:gd name="connsiteY20160" fmla="*/ 1963946 h 6857957"/>
              <a:gd name="connsiteX20161" fmla="*/ 2713037 w 4826000"/>
              <a:gd name="connsiteY20161" fmla="*/ 1964591 h 6857957"/>
              <a:gd name="connsiteX20162" fmla="*/ 2713037 w 4826000"/>
              <a:gd name="connsiteY20162" fmla="*/ 1965881 h 6857957"/>
              <a:gd name="connsiteX20163" fmla="*/ 2712402 w 4826000"/>
              <a:gd name="connsiteY20163" fmla="*/ 1966526 h 6857957"/>
              <a:gd name="connsiteX20164" fmla="*/ 2711450 w 4826000"/>
              <a:gd name="connsiteY20164" fmla="*/ 1967494 h 6857957"/>
              <a:gd name="connsiteX20165" fmla="*/ 2709227 w 4826000"/>
              <a:gd name="connsiteY20165" fmla="*/ 1968461 h 6857957"/>
              <a:gd name="connsiteX20166" fmla="*/ 2707005 w 4826000"/>
              <a:gd name="connsiteY20166" fmla="*/ 1967494 h 6857957"/>
              <a:gd name="connsiteX20167" fmla="*/ 2705100 w 4826000"/>
              <a:gd name="connsiteY20167" fmla="*/ 1966849 h 6857957"/>
              <a:gd name="connsiteX20168" fmla="*/ 2701290 w 4826000"/>
              <a:gd name="connsiteY20168" fmla="*/ 1964591 h 6857957"/>
              <a:gd name="connsiteX20169" fmla="*/ 2699385 w 4826000"/>
              <a:gd name="connsiteY20169" fmla="*/ 1963946 h 6857957"/>
              <a:gd name="connsiteX20170" fmla="*/ 2696845 w 4826000"/>
              <a:gd name="connsiteY20170" fmla="*/ 1963302 h 6857957"/>
              <a:gd name="connsiteX20171" fmla="*/ 2693352 w 4826000"/>
              <a:gd name="connsiteY20171" fmla="*/ 1962979 h 6857957"/>
              <a:gd name="connsiteX20172" fmla="*/ 2689225 w 4826000"/>
              <a:gd name="connsiteY20172" fmla="*/ 1963302 h 6857957"/>
              <a:gd name="connsiteX20173" fmla="*/ 2692082 w 4826000"/>
              <a:gd name="connsiteY20173" fmla="*/ 1962334 h 6857957"/>
              <a:gd name="connsiteX20174" fmla="*/ 2695257 w 4826000"/>
              <a:gd name="connsiteY20174" fmla="*/ 1961044 h 6857957"/>
              <a:gd name="connsiteX20175" fmla="*/ 2698432 w 4826000"/>
              <a:gd name="connsiteY20175" fmla="*/ 1959109 h 6857957"/>
              <a:gd name="connsiteX20176" fmla="*/ 2700972 w 4826000"/>
              <a:gd name="connsiteY20176" fmla="*/ 1956530 h 6857957"/>
              <a:gd name="connsiteX20177" fmla="*/ 2701607 w 4826000"/>
              <a:gd name="connsiteY20177" fmla="*/ 1955562 h 6857957"/>
              <a:gd name="connsiteX20178" fmla="*/ 2701925 w 4826000"/>
              <a:gd name="connsiteY20178" fmla="*/ 1954272 h 6857957"/>
              <a:gd name="connsiteX20179" fmla="*/ 2701925 w 4826000"/>
              <a:gd name="connsiteY20179" fmla="*/ 1953305 h 6857957"/>
              <a:gd name="connsiteX20180" fmla="*/ 2701607 w 4826000"/>
              <a:gd name="connsiteY20180" fmla="*/ 1952338 h 6857957"/>
              <a:gd name="connsiteX20181" fmla="*/ 2700655 w 4826000"/>
              <a:gd name="connsiteY20181" fmla="*/ 1951370 h 6857957"/>
              <a:gd name="connsiteX20182" fmla="*/ 2698750 w 4826000"/>
              <a:gd name="connsiteY20182" fmla="*/ 1950725 h 6857957"/>
              <a:gd name="connsiteX20183" fmla="*/ 2696527 w 4826000"/>
              <a:gd name="connsiteY20183" fmla="*/ 1950080 h 6857957"/>
              <a:gd name="connsiteX20184" fmla="*/ 2693352 w 4826000"/>
              <a:gd name="connsiteY20184" fmla="*/ 1949113 h 6857957"/>
              <a:gd name="connsiteX20185" fmla="*/ 2692717 w 4826000"/>
              <a:gd name="connsiteY20185" fmla="*/ 1948468 h 6857957"/>
              <a:gd name="connsiteX20186" fmla="*/ 2692717 w 4826000"/>
              <a:gd name="connsiteY20186" fmla="*/ 1948146 h 6857957"/>
              <a:gd name="connsiteX20187" fmla="*/ 2693035 w 4826000"/>
              <a:gd name="connsiteY20187" fmla="*/ 1948146 h 6857957"/>
              <a:gd name="connsiteX20188" fmla="*/ 48786 w 4826000"/>
              <a:gd name="connsiteY20188" fmla="*/ 1946257 h 6857957"/>
              <a:gd name="connsiteX20189" fmla="*/ 59044 w 4826000"/>
              <a:gd name="connsiteY20189" fmla="*/ 1946257 h 6857957"/>
              <a:gd name="connsiteX20190" fmla="*/ 60005 w 4826000"/>
              <a:gd name="connsiteY20190" fmla="*/ 1947784 h 6857957"/>
              <a:gd name="connsiteX20191" fmla="*/ 60326 w 4826000"/>
              <a:gd name="connsiteY20191" fmla="*/ 1948700 h 6857957"/>
              <a:gd name="connsiteX20192" fmla="*/ 60326 w 4826000"/>
              <a:gd name="connsiteY20192" fmla="*/ 1949921 h 6857957"/>
              <a:gd name="connsiteX20193" fmla="*/ 60005 w 4826000"/>
              <a:gd name="connsiteY20193" fmla="*/ 1951142 h 6857957"/>
              <a:gd name="connsiteX20194" fmla="*/ 59685 w 4826000"/>
              <a:gd name="connsiteY20194" fmla="*/ 1952058 h 6857957"/>
              <a:gd name="connsiteX20195" fmla="*/ 59044 w 4826000"/>
              <a:gd name="connsiteY20195" fmla="*/ 1952668 h 6857957"/>
              <a:gd name="connsiteX20196" fmla="*/ 57120 w 4826000"/>
              <a:gd name="connsiteY20196" fmla="*/ 1954195 h 6857957"/>
              <a:gd name="connsiteX20197" fmla="*/ 55518 w 4826000"/>
              <a:gd name="connsiteY20197" fmla="*/ 1955721 h 6857957"/>
              <a:gd name="connsiteX20198" fmla="*/ 54556 w 4826000"/>
              <a:gd name="connsiteY20198" fmla="*/ 1956332 h 6857957"/>
              <a:gd name="connsiteX20199" fmla="*/ 53915 w 4826000"/>
              <a:gd name="connsiteY20199" fmla="*/ 1957248 h 6857957"/>
              <a:gd name="connsiteX20200" fmla="*/ 53594 w 4826000"/>
              <a:gd name="connsiteY20200" fmla="*/ 1958469 h 6857957"/>
              <a:gd name="connsiteX20201" fmla="*/ 53915 w 4826000"/>
              <a:gd name="connsiteY20201" fmla="*/ 1959690 h 6857957"/>
              <a:gd name="connsiteX20202" fmla="*/ 54235 w 4826000"/>
              <a:gd name="connsiteY20202" fmla="*/ 1960911 h 6857957"/>
              <a:gd name="connsiteX20203" fmla="*/ 55518 w 4826000"/>
              <a:gd name="connsiteY20203" fmla="*/ 1962132 h 6857957"/>
              <a:gd name="connsiteX20204" fmla="*/ 48786 w 4826000"/>
              <a:gd name="connsiteY20204" fmla="*/ 1961827 h 6857957"/>
              <a:gd name="connsiteX20205" fmla="*/ 43016 w 4826000"/>
              <a:gd name="connsiteY20205" fmla="*/ 1961522 h 6857957"/>
              <a:gd name="connsiteX20206" fmla="*/ 37887 w 4826000"/>
              <a:gd name="connsiteY20206" fmla="*/ 1960606 h 6857957"/>
              <a:gd name="connsiteX20207" fmla="*/ 34040 w 4826000"/>
              <a:gd name="connsiteY20207" fmla="*/ 1959385 h 6857957"/>
              <a:gd name="connsiteX20208" fmla="*/ 32117 w 4826000"/>
              <a:gd name="connsiteY20208" fmla="*/ 1958469 h 6857957"/>
              <a:gd name="connsiteX20209" fmla="*/ 30835 w 4826000"/>
              <a:gd name="connsiteY20209" fmla="*/ 1957248 h 6857957"/>
              <a:gd name="connsiteX20210" fmla="*/ 29552 w 4826000"/>
              <a:gd name="connsiteY20210" fmla="*/ 1956332 h 6857957"/>
              <a:gd name="connsiteX20211" fmla="*/ 28591 w 4826000"/>
              <a:gd name="connsiteY20211" fmla="*/ 1955111 h 6857957"/>
              <a:gd name="connsiteX20212" fmla="*/ 27950 w 4826000"/>
              <a:gd name="connsiteY20212" fmla="*/ 1954195 h 6857957"/>
              <a:gd name="connsiteX20213" fmla="*/ 27308 w 4826000"/>
              <a:gd name="connsiteY20213" fmla="*/ 1952668 h 6857957"/>
              <a:gd name="connsiteX20214" fmla="*/ 26988 w 4826000"/>
              <a:gd name="connsiteY20214" fmla="*/ 1951447 h 6857957"/>
              <a:gd name="connsiteX20215" fmla="*/ 26988 w 4826000"/>
              <a:gd name="connsiteY20215" fmla="*/ 1949616 h 6857957"/>
              <a:gd name="connsiteX20216" fmla="*/ 33078 w 4826000"/>
              <a:gd name="connsiteY20216" fmla="*/ 1948089 h 6857957"/>
              <a:gd name="connsiteX20217" fmla="*/ 39810 w 4826000"/>
              <a:gd name="connsiteY20217" fmla="*/ 1946868 h 6857957"/>
              <a:gd name="connsiteX20218" fmla="*/ 957796 w 4826000"/>
              <a:gd name="connsiteY20218" fmla="*/ 1943108 h 6857957"/>
              <a:gd name="connsiteX20219" fmla="*/ 963559 w 4826000"/>
              <a:gd name="connsiteY20219" fmla="*/ 1943438 h 6857957"/>
              <a:gd name="connsiteX20220" fmla="*/ 969963 w 4826000"/>
              <a:gd name="connsiteY20220" fmla="*/ 1944428 h 6857957"/>
              <a:gd name="connsiteX20221" fmla="*/ 967401 w 4826000"/>
              <a:gd name="connsiteY20221" fmla="*/ 1948059 h 6857957"/>
              <a:gd name="connsiteX20222" fmla="*/ 963880 w 4826000"/>
              <a:gd name="connsiteY20222" fmla="*/ 1952020 h 6857957"/>
              <a:gd name="connsiteX20223" fmla="*/ 956836 w 4826000"/>
              <a:gd name="connsiteY20223" fmla="*/ 1959282 h 6857957"/>
              <a:gd name="connsiteX20224" fmla="*/ 953634 w 4826000"/>
              <a:gd name="connsiteY20224" fmla="*/ 1962912 h 6857957"/>
              <a:gd name="connsiteX20225" fmla="*/ 952354 w 4826000"/>
              <a:gd name="connsiteY20225" fmla="*/ 1964893 h 6857957"/>
              <a:gd name="connsiteX20226" fmla="*/ 951073 w 4826000"/>
              <a:gd name="connsiteY20226" fmla="*/ 1967203 h 6857957"/>
              <a:gd name="connsiteX20227" fmla="*/ 950113 w 4826000"/>
              <a:gd name="connsiteY20227" fmla="*/ 1969183 h 6857957"/>
              <a:gd name="connsiteX20228" fmla="*/ 949152 w 4826000"/>
              <a:gd name="connsiteY20228" fmla="*/ 1971164 h 6857957"/>
              <a:gd name="connsiteX20229" fmla="*/ 948511 w 4826000"/>
              <a:gd name="connsiteY20229" fmla="*/ 1973804 h 6857957"/>
              <a:gd name="connsiteX20230" fmla="*/ 948511 w 4826000"/>
              <a:gd name="connsiteY20230" fmla="*/ 1976115 h 6857957"/>
              <a:gd name="connsiteX20231" fmla="*/ 944990 w 4826000"/>
              <a:gd name="connsiteY20231" fmla="*/ 1976445 h 6857957"/>
              <a:gd name="connsiteX20232" fmla="*/ 942428 w 4826000"/>
              <a:gd name="connsiteY20232" fmla="*/ 1976445 h 6857957"/>
              <a:gd name="connsiteX20233" fmla="*/ 939867 w 4826000"/>
              <a:gd name="connsiteY20233" fmla="*/ 1975785 h 6857957"/>
              <a:gd name="connsiteX20234" fmla="*/ 938587 w 4826000"/>
              <a:gd name="connsiteY20234" fmla="*/ 1975125 h 6857957"/>
              <a:gd name="connsiteX20235" fmla="*/ 937626 w 4826000"/>
              <a:gd name="connsiteY20235" fmla="*/ 1973804 h 6857957"/>
              <a:gd name="connsiteX20236" fmla="*/ 937306 w 4826000"/>
              <a:gd name="connsiteY20236" fmla="*/ 1972154 h 6857957"/>
              <a:gd name="connsiteX20237" fmla="*/ 937626 w 4826000"/>
              <a:gd name="connsiteY20237" fmla="*/ 1970834 h 6857957"/>
              <a:gd name="connsiteX20238" fmla="*/ 938266 w 4826000"/>
              <a:gd name="connsiteY20238" fmla="*/ 1968853 h 6857957"/>
              <a:gd name="connsiteX20239" fmla="*/ 939227 w 4826000"/>
              <a:gd name="connsiteY20239" fmla="*/ 1967203 h 6857957"/>
              <a:gd name="connsiteX20240" fmla="*/ 940507 w 4826000"/>
              <a:gd name="connsiteY20240" fmla="*/ 1965222 h 6857957"/>
              <a:gd name="connsiteX20241" fmla="*/ 941788 w 4826000"/>
              <a:gd name="connsiteY20241" fmla="*/ 1963572 h 6857957"/>
              <a:gd name="connsiteX20242" fmla="*/ 944029 w 4826000"/>
              <a:gd name="connsiteY20242" fmla="*/ 1962252 h 6857957"/>
              <a:gd name="connsiteX20243" fmla="*/ 945951 w 4826000"/>
              <a:gd name="connsiteY20243" fmla="*/ 1960932 h 6857957"/>
              <a:gd name="connsiteX20244" fmla="*/ 948191 w 4826000"/>
              <a:gd name="connsiteY20244" fmla="*/ 1959941 h 6857957"/>
              <a:gd name="connsiteX20245" fmla="*/ 950432 w 4826000"/>
              <a:gd name="connsiteY20245" fmla="*/ 1959282 h 6857957"/>
              <a:gd name="connsiteX20246" fmla="*/ 952674 w 4826000"/>
              <a:gd name="connsiteY20246" fmla="*/ 1958951 h 6857957"/>
              <a:gd name="connsiteX20247" fmla="*/ 931863 w 4826000"/>
              <a:gd name="connsiteY20247" fmla="*/ 1951030 h 6857957"/>
              <a:gd name="connsiteX20248" fmla="*/ 935064 w 4826000"/>
              <a:gd name="connsiteY20248" fmla="*/ 1948059 h 6857957"/>
              <a:gd name="connsiteX20249" fmla="*/ 938266 w 4826000"/>
              <a:gd name="connsiteY20249" fmla="*/ 1946079 h 6857957"/>
              <a:gd name="connsiteX20250" fmla="*/ 942428 w 4826000"/>
              <a:gd name="connsiteY20250" fmla="*/ 1944758 h 6857957"/>
              <a:gd name="connsiteX20251" fmla="*/ 946911 w 4826000"/>
              <a:gd name="connsiteY20251" fmla="*/ 1943768 h 6857957"/>
              <a:gd name="connsiteX20252" fmla="*/ 952033 w 4826000"/>
              <a:gd name="connsiteY20252" fmla="*/ 1943438 h 6857957"/>
              <a:gd name="connsiteX20253" fmla="*/ 2411225 w 4826000"/>
              <a:gd name="connsiteY20253" fmla="*/ 1943082 h 6857957"/>
              <a:gd name="connsiteX20254" fmla="*/ 2420060 w 4826000"/>
              <a:gd name="connsiteY20254" fmla="*/ 1943082 h 6857957"/>
              <a:gd name="connsiteX20255" fmla="*/ 2423846 w 4826000"/>
              <a:gd name="connsiteY20255" fmla="*/ 1943404 h 6857957"/>
              <a:gd name="connsiteX20256" fmla="*/ 2427001 w 4826000"/>
              <a:gd name="connsiteY20256" fmla="*/ 1944049 h 6857957"/>
              <a:gd name="connsiteX20257" fmla="*/ 2429526 w 4826000"/>
              <a:gd name="connsiteY20257" fmla="*/ 1944694 h 6857957"/>
              <a:gd name="connsiteX20258" fmla="*/ 2431419 w 4826000"/>
              <a:gd name="connsiteY20258" fmla="*/ 1945662 h 6857957"/>
              <a:gd name="connsiteX20259" fmla="*/ 2431734 w 4826000"/>
              <a:gd name="connsiteY20259" fmla="*/ 1946306 h 6857957"/>
              <a:gd name="connsiteX20260" fmla="*/ 2432050 w 4826000"/>
              <a:gd name="connsiteY20260" fmla="*/ 1946951 h 6857957"/>
              <a:gd name="connsiteX20261" fmla="*/ 2431734 w 4826000"/>
              <a:gd name="connsiteY20261" fmla="*/ 1947919 h 6857957"/>
              <a:gd name="connsiteX20262" fmla="*/ 2431419 w 4826000"/>
              <a:gd name="connsiteY20262" fmla="*/ 1948564 h 6857957"/>
              <a:gd name="connsiteX20263" fmla="*/ 2427632 w 4826000"/>
              <a:gd name="connsiteY20263" fmla="*/ 1947596 h 6857957"/>
              <a:gd name="connsiteX20264" fmla="*/ 2424162 w 4826000"/>
              <a:gd name="connsiteY20264" fmla="*/ 1947274 h 6857957"/>
              <a:gd name="connsiteX20265" fmla="*/ 2420691 w 4826000"/>
              <a:gd name="connsiteY20265" fmla="*/ 1946951 h 6857957"/>
              <a:gd name="connsiteX20266" fmla="*/ 2417220 w 4826000"/>
              <a:gd name="connsiteY20266" fmla="*/ 1946951 h 6857957"/>
              <a:gd name="connsiteX20267" fmla="*/ 2413749 w 4826000"/>
              <a:gd name="connsiteY20267" fmla="*/ 1946951 h 6857957"/>
              <a:gd name="connsiteX20268" fmla="*/ 2410909 w 4826000"/>
              <a:gd name="connsiteY20268" fmla="*/ 1947596 h 6857957"/>
              <a:gd name="connsiteX20269" fmla="*/ 2408070 w 4826000"/>
              <a:gd name="connsiteY20269" fmla="*/ 1948241 h 6857957"/>
              <a:gd name="connsiteX20270" fmla="*/ 2405545 w 4826000"/>
              <a:gd name="connsiteY20270" fmla="*/ 1948886 h 6857957"/>
              <a:gd name="connsiteX20271" fmla="*/ 2403652 w 4826000"/>
              <a:gd name="connsiteY20271" fmla="*/ 1949854 h 6857957"/>
              <a:gd name="connsiteX20272" fmla="*/ 2402390 w 4826000"/>
              <a:gd name="connsiteY20272" fmla="*/ 1951466 h 6857957"/>
              <a:gd name="connsiteX20273" fmla="*/ 2401128 w 4826000"/>
              <a:gd name="connsiteY20273" fmla="*/ 1952756 h 6857957"/>
              <a:gd name="connsiteX20274" fmla="*/ 2400812 w 4826000"/>
              <a:gd name="connsiteY20274" fmla="*/ 1954046 h 6857957"/>
              <a:gd name="connsiteX20275" fmla="*/ 2401128 w 4826000"/>
              <a:gd name="connsiteY20275" fmla="*/ 1955335 h 6857957"/>
              <a:gd name="connsiteX20276" fmla="*/ 2402707 w 4826000"/>
              <a:gd name="connsiteY20276" fmla="*/ 1956948 h 6857957"/>
              <a:gd name="connsiteX20277" fmla="*/ 2404283 w 4826000"/>
              <a:gd name="connsiteY20277" fmla="*/ 1958882 h 6857957"/>
              <a:gd name="connsiteX20278" fmla="*/ 2407123 w 4826000"/>
              <a:gd name="connsiteY20278" fmla="*/ 1960495 h 6857957"/>
              <a:gd name="connsiteX20279" fmla="*/ 2400498 w 4826000"/>
              <a:gd name="connsiteY20279" fmla="*/ 1960495 h 6857957"/>
              <a:gd name="connsiteX20280" fmla="*/ 2394817 w 4826000"/>
              <a:gd name="connsiteY20280" fmla="*/ 1960817 h 6857957"/>
              <a:gd name="connsiteX20281" fmla="*/ 2391978 w 4826000"/>
              <a:gd name="connsiteY20281" fmla="*/ 1961462 h 6857957"/>
              <a:gd name="connsiteX20282" fmla="*/ 2390400 w 4826000"/>
              <a:gd name="connsiteY20282" fmla="*/ 1961785 h 6857957"/>
              <a:gd name="connsiteX20283" fmla="*/ 2389138 w 4826000"/>
              <a:gd name="connsiteY20283" fmla="*/ 1962752 h 6857957"/>
              <a:gd name="connsiteX20284" fmla="*/ 2388508 w 4826000"/>
              <a:gd name="connsiteY20284" fmla="*/ 1963074 h 6857957"/>
              <a:gd name="connsiteX20285" fmla="*/ 2388508 w 4826000"/>
              <a:gd name="connsiteY20285" fmla="*/ 1963719 h 6857957"/>
              <a:gd name="connsiteX20286" fmla="*/ 2384721 w 4826000"/>
              <a:gd name="connsiteY20286" fmla="*/ 1963074 h 6857957"/>
              <a:gd name="connsiteX20287" fmla="*/ 2382512 w 4826000"/>
              <a:gd name="connsiteY20287" fmla="*/ 1962430 h 6857957"/>
              <a:gd name="connsiteX20288" fmla="*/ 2381881 w 4826000"/>
              <a:gd name="connsiteY20288" fmla="*/ 1962107 h 6857957"/>
              <a:gd name="connsiteX20289" fmla="*/ 2381565 w 4826000"/>
              <a:gd name="connsiteY20289" fmla="*/ 1961462 h 6857957"/>
              <a:gd name="connsiteX20290" fmla="*/ 2381251 w 4826000"/>
              <a:gd name="connsiteY20290" fmla="*/ 1961140 h 6857957"/>
              <a:gd name="connsiteX20291" fmla="*/ 2381565 w 4826000"/>
              <a:gd name="connsiteY20291" fmla="*/ 1960495 h 6857957"/>
              <a:gd name="connsiteX20292" fmla="*/ 2382196 w 4826000"/>
              <a:gd name="connsiteY20292" fmla="*/ 1959527 h 6857957"/>
              <a:gd name="connsiteX20293" fmla="*/ 2383458 w 4826000"/>
              <a:gd name="connsiteY20293" fmla="*/ 1958238 h 6857957"/>
              <a:gd name="connsiteX20294" fmla="*/ 2387245 w 4826000"/>
              <a:gd name="connsiteY20294" fmla="*/ 1955335 h 6857957"/>
              <a:gd name="connsiteX20295" fmla="*/ 2390717 w 4826000"/>
              <a:gd name="connsiteY20295" fmla="*/ 1952756 h 6857957"/>
              <a:gd name="connsiteX20296" fmla="*/ 2391978 w 4826000"/>
              <a:gd name="connsiteY20296" fmla="*/ 1951788 h 6857957"/>
              <a:gd name="connsiteX20297" fmla="*/ 2392609 w 4826000"/>
              <a:gd name="connsiteY20297" fmla="*/ 1950498 h 6857957"/>
              <a:gd name="connsiteX20298" fmla="*/ 2392609 w 4826000"/>
              <a:gd name="connsiteY20298" fmla="*/ 1949854 h 6857957"/>
              <a:gd name="connsiteX20299" fmla="*/ 2392609 w 4826000"/>
              <a:gd name="connsiteY20299" fmla="*/ 1949209 h 6857957"/>
              <a:gd name="connsiteX20300" fmla="*/ 2391978 w 4826000"/>
              <a:gd name="connsiteY20300" fmla="*/ 1948886 h 6857957"/>
              <a:gd name="connsiteX20301" fmla="*/ 2391347 w 4826000"/>
              <a:gd name="connsiteY20301" fmla="*/ 1948241 h 6857957"/>
              <a:gd name="connsiteX20302" fmla="*/ 2389453 w 4826000"/>
              <a:gd name="connsiteY20302" fmla="*/ 1947596 h 6857957"/>
              <a:gd name="connsiteX20303" fmla="*/ 2385667 w 4826000"/>
              <a:gd name="connsiteY20303" fmla="*/ 1947274 h 6857957"/>
              <a:gd name="connsiteX20304" fmla="*/ 2385667 w 4826000"/>
              <a:gd name="connsiteY20304" fmla="*/ 1946629 h 6857957"/>
              <a:gd name="connsiteX20305" fmla="*/ 2386298 w 4826000"/>
              <a:gd name="connsiteY20305" fmla="*/ 1946306 h 6857957"/>
              <a:gd name="connsiteX20306" fmla="*/ 2388191 w 4826000"/>
              <a:gd name="connsiteY20306" fmla="*/ 1945662 h 6857957"/>
              <a:gd name="connsiteX20307" fmla="*/ 2390717 w 4826000"/>
              <a:gd name="connsiteY20307" fmla="*/ 1945016 h 6857957"/>
              <a:gd name="connsiteX20308" fmla="*/ 2393871 w 4826000"/>
              <a:gd name="connsiteY20308" fmla="*/ 1944372 h 6857957"/>
              <a:gd name="connsiteX20309" fmla="*/ 2402390 w 4826000"/>
              <a:gd name="connsiteY20309" fmla="*/ 1943404 h 6857957"/>
              <a:gd name="connsiteX20310" fmla="*/ 2487613 w 4826000"/>
              <a:gd name="connsiteY20310" fmla="*/ 1933557 h 6857957"/>
              <a:gd name="connsiteX20311" fmla="*/ 2491554 w 4826000"/>
              <a:gd name="connsiteY20311" fmla="*/ 1933557 h 6857957"/>
              <a:gd name="connsiteX20312" fmla="*/ 2494510 w 4826000"/>
              <a:gd name="connsiteY20312" fmla="*/ 1933875 h 6857957"/>
              <a:gd name="connsiteX20313" fmla="*/ 2497138 w 4826000"/>
              <a:gd name="connsiteY20313" fmla="*/ 1934509 h 6857957"/>
              <a:gd name="connsiteX20314" fmla="*/ 2499765 w 4826000"/>
              <a:gd name="connsiteY20314" fmla="*/ 1935462 h 6857957"/>
              <a:gd name="connsiteX20315" fmla="*/ 2501736 w 4826000"/>
              <a:gd name="connsiteY20315" fmla="*/ 1936732 h 6857957"/>
              <a:gd name="connsiteX20316" fmla="*/ 2503050 w 4826000"/>
              <a:gd name="connsiteY20316" fmla="*/ 1937684 h 6857957"/>
              <a:gd name="connsiteX20317" fmla="*/ 2504364 w 4826000"/>
              <a:gd name="connsiteY20317" fmla="*/ 1938954 h 6857957"/>
              <a:gd name="connsiteX20318" fmla="*/ 2505677 w 4826000"/>
              <a:gd name="connsiteY20318" fmla="*/ 1940542 h 6857957"/>
              <a:gd name="connsiteX20319" fmla="*/ 2506006 w 4826000"/>
              <a:gd name="connsiteY20319" fmla="*/ 1941812 h 6857957"/>
              <a:gd name="connsiteX20320" fmla="*/ 2506663 w 4826000"/>
              <a:gd name="connsiteY20320" fmla="*/ 1943399 h 6857957"/>
              <a:gd name="connsiteX20321" fmla="*/ 2506663 w 4826000"/>
              <a:gd name="connsiteY20321" fmla="*/ 1944987 h 6857957"/>
              <a:gd name="connsiteX20322" fmla="*/ 2506334 w 4826000"/>
              <a:gd name="connsiteY20322" fmla="*/ 1946257 h 6857957"/>
              <a:gd name="connsiteX20323" fmla="*/ 2506006 w 4826000"/>
              <a:gd name="connsiteY20323" fmla="*/ 1947209 h 6857957"/>
              <a:gd name="connsiteX20324" fmla="*/ 2505677 w 4826000"/>
              <a:gd name="connsiteY20324" fmla="*/ 1948162 h 6857957"/>
              <a:gd name="connsiteX20325" fmla="*/ 2504692 w 4826000"/>
              <a:gd name="connsiteY20325" fmla="*/ 1949114 h 6857957"/>
              <a:gd name="connsiteX20326" fmla="*/ 2503707 w 4826000"/>
              <a:gd name="connsiteY20326" fmla="*/ 1949432 h 6857957"/>
              <a:gd name="connsiteX20327" fmla="*/ 2500422 w 4826000"/>
              <a:gd name="connsiteY20327" fmla="*/ 1948162 h 6857957"/>
              <a:gd name="connsiteX20328" fmla="*/ 2497138 w 4826000"/>
              <a:gd name="connsiteY20328" fmla="*/ 1946892 h 6857957"/>
              <a:gd name="connsiteX20329" fmla="*/ 2494839 w 4826000"/>
              <a:gd name="connsiteY20329" fmla="*/ 1945304 h 6857957"/>
              <a:gd name="connsiteX20330" fmla="*/ 2492868 w 4826000"/>
              <a:gd name="connsiteY20330" fmla="*/ 1943399 h 6857957"/>
              <a:gd name="connsiteX20331" fmla="*/ 2491226 w 4826000"/>
              <a:gd name="connsiteY20331" fmla="*/ 1940859 h 6857957"/>
              <a:gd name="connsiteX20332" fmla="*/ 2489583 w 4826000"/>
              <a:gd name="connsiteY20332" fmla="*/ 1938637 h 6857957"/>
              <a:gd name="connsiteX20333" fmla="*/ 2488598 w 4826000"/>
              <a:gd name="connsiteY20333" fmla="*/ 1936414 h 6857957"/>
              <a:gd name="connsiteX20334" fmla="*/ 2453851 w 4826000"/>
              <a:gd name="connsiteY20334" fmla="*/ 1931948 h 6857957"/>
              <a:gd name="connsiteX20335" fmla="*/ 2457309 w 4826000"/>
              <a:gd name="connsiteY20335" fmla="*/ 1931948 h 6857957"/>
              <a:gd name="connsiteX20336" fmla="*/ 2460452 w 4826000"/>
              <a:gd name="connsiteY20336" fmla="*/ 1932254 h 6857957"/>
              <a:gd name="connsiteX20337" fmla="*/ 2463596 w 4826000"/>
              <a:gd name="connsiteY20337" fmla="*/ 1932561 h 6857957"/>
              <a:gd name="connsiteX20338" fmla="*/ 2469254 w 4826000"/>
              <a:gd name="connsiteY20338" fmla="*/ 1933480 h 6857957"/>
              <a:gd name="connsiteX20339" fmla="*/ 2472084 w 4826000"/>
              <a:gd name="connsiteY20339" fmla="*/ 1933786 h 6857957"/>
              <a:gd name="connsiteX20340" fmla="*/ 2474913 w 4826000"/>
              <a:gd name="connsiteY20340" fmla="*/ 1934093 h 6857957"/>
              <a:gd name="connsiteX20341" fmla="*/ 2474284 w 4826000"/>
              <a:gd name="connsiteY20341" fmla="*/ 1936544 h 6857957"/>
              <a:gd name="connsiteX20342" fmla="*/ 2473341 w 4826000"/>
              <a:gd name="connsiteY20342" fmla="*/ 1938382 h 6857957"/>
              <a:gd name="connsiteX20343" fmla="*/ 2472084 w 4826000"/>
              <a:gd name="connsiteY20343" fmla="*/ 1939914 h 6857957"/>
              <a:gd name="connsiteX20344" fmla="*/ 2470826 w 4826000"/>
              <a:gd name="connsiteY20344" fmla="*/ 1941139 h 6857957"/>
              <a:gd name="connsiteX20345" fmla="*/ 2469254 w 4826000"/>
              <a:gd name="connsiteY20345" fmla="*/ 1942058 h 6857957"/>
              <a:gd name="connsiteX20346" fmla="*/ 2467054 w 4826000"/>
              <a:gd name="connsiteY20346" fmla="*/ 1943284 h 6857957"/>
              <a:gd name="connsiteX20347" fmla="*/ 2463282 w 4826000"/>
              <a:gd name="connsiteY20347" fmla="*/ 1944509 h 6857957"/>
              <a:gd name="connsiteX20348" fmla="*/ 2452593 w 4826000"/>
              <a:gd name="connsiteY20348" fmla="*/ 1946654 h 6857957"/>
              <a:gd name="connsiteX20349" fmla="*/ 2445992 w 4826000"/>
              <a:gd name="connsiteY20349" fmla="*/ 1948492 h 6857957"/>
              <a:gd name="connsiteX20350" fmla="*/ 2443163 w 4826000"/>
              <a:gd name="connsiteY20350" fmla="*/ 1949411 h 6857957"/>
              <a:gd name="connsiteX20351" fmla="*/ 2444420 w 4826000"/>
              <a:gd name="connsiteY20351" fmla="*/ 1948798 h 6857957"/>
              <a:gd name="connsiteX20352" fmla="*/ 2445678 w 4826000"/>
              <a:gd name="connsiteY20352" fmla="*/ 1947879 h 6857957"/>
              <a:gd name="connsiteX20353" fmla="*/ 2446935 w 4826000"/>
              <a:gd name="connsiteY20353" fmla="*/ 1946654 h 6857957"/>
              <a:gd name="connsiteX20354" fmla="*/ 2447249 w 4826000"/>
              <a:gd name="connsiteY20354" fmla="*/ 1945735 h 6857957"/>
              <a:gd name="connsiteX20355" fmla="*/ 2447249 w 4826000"/>
              <a:gd name="connsiteY20355" fmla="*/ 1944816 h 6857957"/>
              <a:gd name="connsiteX20356" fmla="*/ 2446621 w 4826000"/>
              <a:gd name="connsiteY20356" fmla="*/ 1942365 h 6857957"/>
              <a:gd name="connsiteX20357" fmla="*/ 2445049 w 4826000"/>
              <a:gd name="connsiteY20357" fmla="*/ 1940220 h 6857957"/>
              <a:gd name="connsiteX20358" fmla="*/ 2444735 w 4826000"/>
              <a:gd name="connsiteY20358" fmla="*/ 1938995 h 6857957"/>
              <a:gd name="connsiteX20359" fmla="*/ 2444735 w 4826000"/>
              <a:gd name="connsiteY20359" fmla="*/ 1937769 h 6857957"/>
              <a:gd name="connsiteX20360" fmla="*/ 2445049 w 4826000"/>
              <a:gd name="connsiteY20360" fmla="*/ 1936544 h 6857957"/>
              <a:gd name="connsiteX20361" fmla="*/ 2445678 w 4826000"/>
              <a:gd name="connsiteY20361" fmla="*/ 1935012 h 6857957"/>
              <a:gd name="connsiteX20362" fmla="*/ 2447249 w 4826000"/>
              <a:gd name="connsiteY20362" fmla="*/ 1933786 h 6857957"/>
              <a:gd name="connsiteX20363" fmla="*/ 2449136 w 4826000"/>
              <a:gd name="connsiteY20363" fmla="*/ 1932254 h 6857957"/>
              <a:gd name="connsiteX20364" fmla="*/ 2677795 w 4826000"/>
              <a:gd name="connsiteY20364" fmla="*/ 1914507 h 6857957"/>
              <a:gd name="connsiteX20365" fmla="*/ 2680970 w 4826000"/>
              <a:gd name="connsiteY20365" fmla="*/ 1914507 h 6857957"/>
              <a:gd name="connsiteX20366" fmla="*/ 2684463 w 4826000"/>
              <a:gd name="connsiteY20366" fmla="*/ 1914825 h 6857957"/>
              <a:gd name="connsiteX20367" fmla="*/ 2687320 w 4826000"/>
              <a:gd name="connsiteY20367" fmla="*/ 1915777 h 6857957"/>
              <a:gd name="connsiteX20368" fmla="*/ 2689860 w 4826000"/>
              <a:gd name="connsiteY20368" fmla="*/ 1916730 h 6857957"/>
              <a:gd name="connsiteX20369" fmla="*/ 2691765 w 4826000"/>
              <a:gd name="connsiteY20369" fmla="*/ 1918000 h 6857957"/>
              <a:gd name="connsiteX20370" fmla="*/ 2693353 w 4826000"/>
              <a:gd name="connsiteY20370" fmla="*/ 1919270 h 6857957"/>
              <a:gd name="connsiteX20371" fmla="*/ 2693988 w 4826000"/>
              <a:gd name="connsiteY20371" fmla="*/ 1920540 h 6857957"/>
              <a:gd name="connsiteX20372" fmla="*/ 2693988 w 4826000"/>
              <a:gd name="connsiteY20372" fmla="*/ 1921810 h 6857957"/>
              <a:gd name="connsiteX20373" fmla="*/ 2693988 w 4826000"/>
              <a:gd name="connsiteY20373" fmla="*/ 1922445 h 6857957"/>
              <a:gd name="connsiteX20374" fmla="*/ 2693670 w 4826000"/>
              <a:gd name="connsiteY20374" fmla="*/ 1923080 h 6857957"/>
              <a:gd name="connsiteX20375" fmla="*/ 2693035 w 4826000"/>
              <a:gd name="connsiteY20375" fmla="*/ 1923398 h 6857957"/>
              <a:gd name="connsiteX20376" fmla="*/ 2690813 w 4826000"/>
              <a:gd name="connsiteY20376" fmla="*/ 1924668 h 6857957"/>
              <a:gd name="connsiteX20377" fmla="*/ 2687320 w 4826000"/>
              <a:gd name="connsiteY20377" fmla="*/ 1925303 h 6857957"/>
              <a:gd name="connsiteX20378" fmla="*/ 2682875 w 4826000"/>
              <a:gd name="connsiteY20378" fmla="*/ 1925620 h 6857957"/>
              <a:gd name="connsiteX20379" fmla="*/ 2676525 w 4826000"/>
              <a:gd name="connsiteY20379" fmla="*/ 1925620 h 6857957"/>
              <a:gd name="connsiteX20380" fmla="*/ 2676208 w 4826000"/>
              <a:gd name="connsiteY20380" fmla="*/ 1923080 h 6857957"/>
              <a:gd name="connsiteX20381" fmla="*/ 2675890 w 4826000"/>
              <a:gd name="connsiteY20381" fmla="*/ 1921810 h 6857957"/>
              <a:gd name="connsiteX20382" fmla="*/ 2675573 w 4826000"/>
              <a:gd name="connsiteY20382" fmla="*/ 1920223 h 6857957"/>
              <a:gd name="connsiteX20383" fmla="*/ 2674620 w 4826000"/>
              <a:gd name="connsiteY20383" fmla="*/ 1919270 h 6857957"/>
              <a:gd name="connsiteX20384" fmla="*/ 2673033 w 4826000"/>
              <a:gd name="connsiteY20384" fmla="*/ 1918635 h 6857957"/>
              <a:gd name="connsiteX20385" fmla="*/ 2671128 w 4826000"/>
              <a:gd name="connsiteY20385" fmla="*/ 1918000 h 6857957"/>
              <a:gd name="connsiteX20386" fmla="*/ 2668588 w 4826000"/>
              <a:gd name="connsiteY20386" fmla="*/ 1917682 h 6857957"/>
              <a:gd name="connsiteX20387" fmla="*/ 2671445 w 4826000"/>
              <a:gd name="connsiteY20387" fmla="*/ 1916095 h 6857957"/>
              <a:gd name="connsiteX20388" fmla="*/ 2674620 w 4826000"/>
              <a:gd name="connsiteY20388" fmla="*/ 1915143 h 6857957"/>
              <a:gd name="connsiteX20389" fmla="*/ 2705100 w 4826000"/>
              <a:gd name="connsiteY20389" fmla="*/ 1903373 h 6857957"/>
              <a:gd name="connsiteX20390" fmla="*/ 2712565 w 4826000"/>
              <a:gd name="connsiteY20390" fmla="*/ 1903694 h 6857957"/>
              <a:gd name="connsiteX20391" fmla="*/ 2718787 w 4826000"/>
              <a:gd name="connsiteY20391" fmla="*/ 1904655 h 6857957"/>
              <a:gd name="connsiteX20392" fmla="*/ 2724386 w 4826000"/>
              <a:gd name="connsiteY20392" fmla="*/ 1905937 h 6857957"/>
              <a:gd name="connsiteX20393" fmla="*/ 2729363 w 4826000"/>
              <a:gd name="connsiteY20393" fmla="*/ 1907539 h 6857957"/>
              <a:gd name="connsiteX20394" fmla="*/ 2739628 w 4826000"/>
              <a:gd name="connsiteY20394" fmla="*/ 1910743 h 6857957"/>
              <a:gd name="connsiteX20395" fmla="*/ 2744916 w 4826000"/>
              <a:gd name="connsiteY20395" fmla="*/ 1912024 h 6857957"/>
              <a:gd name="connsiteX20396" fmla="*/ 2751138 w 4826000"/>
              <a:gd name="connsiteY20396" fmla="*/ 1912986 h 6857957"/>
              <a:gd name="connsiteX20397" fmla="*/ 2748027 w 4826000"/>
              <a:gd name="connsiteY20397" fmla="*/ 1913627 h 6857957"/>
              <a:gd name="connsiteX20398" fmla="*/ 2745539 w 4826000"/>
              <a:gd name="connsiteY20398" fmla="*/ 1914908 h 6857957"/>
              <a:gd name="connsiteX20399" fmla="*/ 2744294 w 4826000"/>
              <a:gd name="connsiteY20399" fmla="*/ 1915869 h 6857957"/>
              <a:gd name="connsiteX20400" fmla="*/ 2743361 w 4826000"/>
              <a:gd name="connsiteY20400" fmla="*/ 1917151 h 6857957"/>
              <a:gd name="connsiteX20401" fmla="*/ 2743361 w 4826000"/>
              <a:gd name="connsiteY20401" fmla="*/ 1918433 h 6857957"/>
              <a:gd name="connsiteX20402" fmla="*/ 2743361 w 4826000"/>
              <a:gd name="connsiteY20402" fmla="*/ 1920035 h 6857957"/>
              <a:gd name="connsiteX20403" fmla="*/ 2744605 w 4826000"/>
              <a:gd name="connsiteY20403" fmla="*/ 1923559 h 6857957"/>
              <a:gd name="connsiteX20404" fmla="*/ 2745850 w 4826000"/>
              <a:gd name="connsiteY20404" fmla="*/ 1926764 h 6857957"/>
              <a:gd name="connsiteX20405" fmla="*/ 2746783 w 4826000"/>
              <a:gd name="connsiteY20405" fmla="*/ 1928686 h 6857957"/>
              <a:gd name="connsiteX20406" fmla="*/ 2746783 w 4826000"/>
              <a:gd name="connsiteY20406" fmla="*/ 1930929 h 6857957"/>
              <a:gd name="connsiteX20407" fmla="*/ 2746783 w 4826000"/>
              <a:gd name="connsiteY20407" fmla="*/ 1932531 h 6857957"/>
              <a:gd name="connsiteX20408" fmla="*/ 2745850 w 4826000"/>
              <a:gd name="connsiteY20408" fmla="*/ 1934453 h 6857957"/>
              <a:gd name="connsiteX20409" fmla="*/ 2744294 w 4826000"/>
              <a:gd name="connsiteY20409" fmla="*/ 1936696 h 6857957"/>
              <a:gd name="connsiteX20410" fmla="*/ 2742428 w 4826000"/>
              <a:gd name="connsiteY20410" fmla="*/ 1938298 h 6857957"/>
              <a:gd name="connsiteX20411" fmla="*/ 2739939 w 4826000"/>
              <a:gd name="connsiteY20411" fmla="*/ 1937658 h 6857957"/>
              <a:gd name="connsiteX20412" fmla="*/ 2737451 w 4826000"/>
              <a:gd name="connsiteY20412" fmla="*/ 1936696 h 6857957"/>
              <a:gd name="connsiteX20413" fmla="*/ 2735895 w 4826000"/>
              <a:gd name="connsiteY20413" fmla="*/ 1935094 h 6857957"/>
              <a:gd name="connsiteX20414" fmla="*/ 2734651 w 4826000"/>
              <a:gd name="connsiteY20414" fmla="*/ 1933492 h 6857957"/>
              <a:gd name="connsiteX20415" fmla="*/ 2733718 w 4826000"/>
              <a:gd name="connsiteY20415" fmla="*/ 1931890 h 6857957"/>
              <a:gd name="connsiteX20416" fmla="*/ 2733096 w 4826000"/>
              <a:gd name="connsiteY20416" fmla="*/ 1929968 h 6857957"/>
              <a:gd name="connsiteX20417" fmla="*/ 2732785 w 4826000"/>
              <a:gd name="connsiteY20417" fmla="*/ 1927725 h 6857957"/>
              <a:gd name="connsiteX20418" fmla="*/ 2732785 w 4826000"/>
              <a:gd name="connsiteY20418" fmla="*/ 1925802 h 6857957"/>
              <a:gd name="connsiteX20419" fmla="*/ 2733096 w 4826000"/>
              <a:gd name="connsiteY20419" fmla="*/ 1923880 h 6857957"/>
              <a:gd name="connsiteX20420" fmla="*/ 2733718 w 4826000"/>
              <a:gd name="connsiteY20420" fmla="*/ 1922278 h 6857957"/>
              <a:gd name="connsiteX20421" fmla="*/ 2734340 w 4826000"/>
              <a:gd name="connsiteY20421" fmla="*/ 1920035 h 6857957"/>
              <a:gd name="connsiteX20422" fmla="*/ 2734962 w 4826000"/>
              <a:gd name="connsiteY20422" fmla="*/ 1918753 h 6857957"/>
              <a:gd name="connsiteX20423" fmla="*/ 2735895 w 4826000"/>
              <a:gd name="connsiteY20423" fmla="*/ 1917472 h 6857957"/>
              <a:gd name="connsiteX20424" fmla="*/ 2736829 w 4826000"/>
              <a:gd name="connsiteY20424" fmla="*/ 1916831 h 6857957"/>
              <a:gd name="connsiteX20425" fmla="*/ 2737762 w 4826000"/>
              <a:gd name="connsiteY20425" fmla="*/ 1916190 h 6857957"/>
              <a:gd name="connsiteX20426" fmla="*/ 2738695 w 4826000"/>
              <a:gd name="connsiteY20426" fmla="*/ 1916190 h 6857957"/>
              <a:gd name="connsiteX20427" fmla="*/ 2738695 w 4826000"/>
              <a:gd name="connsiteY20427" fmla="*/ 1915229 h 6857957"/>
              <a:gd name="connsiteX20428" fmla="*/ 2737762 w 4826000"/>
              <a:gd name="connsiteY20428" fmla="*/ 1914588 h 6857957"/>
              <a:gd name="connsiteX20429" fmla="*/ 2736829 w 4826000"/>
              <a:gd name="connsiteY20429" fmla="*/ 1913627 h 6857957"/>
              <a:gd name="connsiteX20430" fmla="*/ 2735273 w 4826000"/>
              <a:gd name="connsiteY20430" fmla="*/ 1913306 h 6857957"/>
              <a:gd name="connsiteX20431" fmla="*/ 2731229 w 4826000"/>
              <a:gd name="connsiteY20431" fmla="*/ 1913306 h 6857957"/>
              <a:gd name="connsiteX20432" fmla="*/ 2726563 w 4826000"/>
              <a:gd name="connsiteY20432" fmla="*/ 1913306 h 6857957"/>
              <a:gd name="connsiteX20433" fmla="*/ 2715676 w 4826000"/>
              <a:gd name="connsiteY20433" fmla="*/ 1914588 h 6857957"/>
              <a:gd name="connsiteX20434" fmla="*/ 2711010 w 4826000"/>
              <a:gd name="connsiteY20434" fmla="*/ 1914588 h 6857957"/>
              <a:gd name="connsiteX20435" fmla="*/ 2706655 w 4826000"/>
              <a:gd name="connsiteY20435" fmla="*/ 1914588 h 6857957"/>
              <a:gd name="connsiteX20436" fmla="*/ 2661387 w 4826000"/>
              <a:gd name="connsiteY20436" fmla="*/ 1893871 h 6857957"/>
              <a:gd name="connsiteX20437" fmla="*/ 2664279 w 4826000"/>
              <a:gd name="connsiteY20437" fmla="*/ 1894178 h 6857957"/>
              <a:gd name="connsiteX20438" fmla="*/ 2666849 w 4826000"/>
              <a:gd name="connsiteY20438" fmla="*/ 1894485 h 6857957"/>
              <a:gd name="connsiteX20439" fmla="*/ 2668777 w 4826000"/>
              <a:gd name="connsiteY20439" fmla="*/ 1894793 h 6857957"/>
              <a:gd name="connsiteX20440" fmla="*/ 2670383 w 4826000"/>
              <a:gd name="connsiteY20440" fmla="*/ 1895407 h 6857957"/>
              <a:gd name="connsiteX20441" fmla="*/ 2671669 w 4826000"/>
              <a:gd name="connsiteY20441" fmla="*/ 1896329 h 6857957"/>
              <a:gd name="connsiteX20442" fmla="*/ 2672632 w 4826000"/>
              <a:gd name="connsiteY20442" fmla="*/ 1896943 h 6857957"/>
              <a:gd name="connsiteX20443" fmla="*/ 2673596 w 4826000"/>
              <a:gd name="connsiteY20443" fmla="*/ 1898172 h 6857957"/>
              <a:gd name="connsiteX20444" fmla="*/ 2675203 w 4826000"/>
              <a:gd name="connsiteY20444" fmla="*/ 1900323 h 6857957"/>
              <a:gd name="connsiteX20445" fmla="*/ 2676167 w 4826000"/>
              <a:gd name="connsiteY20445" fmla="*/ 1902781 h 6857957"/>
              <a:gd name="connsiteX20446" fmla="*/ 2677773 w 4826000"/>
              <a:gd name="connsiteY20446" fmla="*/ 1904625 h 6857957"/>
              <a:gd name="connsiteX20447" fmla="*/ 2678737 w 4826000"/>
              <a:gd name="connsiteY20447" fmla="*/ 1905547 h 6857957"/>
              <a:gd name="connsiteX20448" fmla="*/ 2679701 w 4826000"/>
              <a:gd name="connsiteY20448" fmla="*/ 1906776 h 6857957"/>
              <a:gd name="connsiteX20449" fmla="*/ 2676167 w 4826000"/>
              <a:gd name="connsiteY20449" fmla="*/ 1906161 h 6857957"/>
              <a:gd name="connsiteX20450" fmla="*/ 2673275 w 4826000"/>
              <a:gd name="connsiteY20450" fmla="*/ 1906161 h 6857957"/>
              <a:gd name="connsiteX20451" fmla="*/ 2671026 w 4826000"/>
              <a:gd name="connsiteY20451" fmla="*/ 1906776 h 6857957"/>
              <a:gd name="connsiteX20452" fmla="*/ 2669741 w 4826000"/>
              <a:gd name="connsiteY20452" fmla="*/ 1907083 h 6857957"/>
              <a:gd name="connsiteX20453" fmla="*/ 2668777 w 4826000"/>
              <a:gd name="connsiteY20453" fmla="*/ 1907697 h 6857957"/>
              <a:gd name="connsiteX20454" fmla="*/ 2668134 w 4826000"/>
              <a:gd name="connsiteY20454" fmla="*/ 1908312 h 6857957"/>
              <a:gd name="connsiteX20455" fmla="*/ 2667171 w 4826000"/>
              <a:gd name="connsiteY20455" fmla="*/ 1909848 h 6857957"/>
              <a:gd name="connsiteX20456" fmla="*/ 2666207 w 4826000"/>
              <a:gd name="connsiteY20456" fmla="*/ 1911077 h 6857957"/>
              <a:gd name="connsiteX20457" fmla="*/ 2665564 w 4826000"/>
              <a:gd name="connsiteY20457" fmla="*/ 1911999 h 6857957"/>
              <a:gd name="connsiteX20458" fmla="*/ 2664279 w 4826000"/>
              <a:gd name="connsiteY20458" fmla="*/ 1912306 h 6857957"/>
              <a:gd name="connsiteX20459" fmla="*/ 2662994 w 4826000"/>
              <a:gd name="connsiteY20459" fmla="*/ 1912921 h 6857957"/>
              <a:gd name="connsiteX20460" fmla="*/ 2661066 w 4826000"/>
              <a:gd name="connsiteY20460" fmla="*/ 1912921 h 6857957"/>
              <a:gd name="connsiteX20461" fmla="*/ 2657853 w 4826000"/>
              <a:gd name="connsiteY20461" fmla="*/ 1912921 h 6857957"/>
              <a:gd name="connsiteX20462" fmla="*/ 2654319 w 4826000"/>
              <a:gd name="connsiteY20462" fmla="*/ 1912613 h 6857957"/>
              <a:gd name="connsiteX20463" fmla="*/ 2653355 w 4826000"/>
              <a:gd name="connsiteY20463" fmla="*/ 1907390 h 6857957"/>
              <a:gd name="connsiteX20464" fmla="*/ 2653034 w 4826000"/>
              <a:gd name="connsiteY20464" fmla="*/ 1904625 h 6857957"/>
              <a:gd name="connsiteX20465" fmla="*/ 2652713 w 4826000"/>
              <a:gd name="connsiteY20465" fmla="*/ 1902167 h 6857957"/>
              <a:gd name="connsiteX20466" fmla="*/ 2652713 w 4826000"/>
              <a:gd name="connsiteY20466" fmla="*/ 1899709 h 6857957"/>
              <a:gd name="connsiteX20467" fmla="*/ 2653677 w 4826000"/>
              <a:gd name="connsiteY20467" fmla="*/ 1897558 h 6857957"/>
              <a:gd name="connsiteX20468" fmla="*/ 2654319 w 4826000"/>
              <a:gd name="connsiteY20468" fmla="*/ 1896636 h 6857957"/>
              <a:gd name="connsiteX20469" fmla="*/ 2655283 w 4826000"/>
              <a:gd name="connsiteY20469" fmla="*/ 1895714 h 6857957"/>
              <a:gd name="connsiteX20470" fmla="*/ 2656247 w 4826000"/>
              <a:gd name="connsiteY20470" fmla="*/ 1894793 h 6857957"/>
              <a:gd name="connsiteX20471" fmla="*/ 2657853 w 4826000"/>
              <a:gd name="connsiteY20471" fmla="*/ 1894178 h 6857957"/>
              <a:gd name="connsiteX20472" fmla="*/ 2518048 w 4826000"/>
              <a:gd name="connsiteY20472" fmla="*/ 1892261 h 6857957"/>
              <a:gd name="connsiteX20473" fmla="*/ 2520950 w 4826000"/>
              <a:gd name="connsiteY20473" fmla="*/ 1892574 h 6857957"/>
              <a:gd name="connsiteX20474" fmla="*/ 2519337 w 4826000"/>
              <a:gd name="connsiteY20474" fmla="*/ 1893515 h 6857957"/>
              <a:gd name="connsiteX20475" fmla="*/ 2517725 w 4826000"/>
              <a:gd name="connsiteY20475" fmla="*/ 1894456 h 6857957"/>
              <a:gd name="connsiteX20476" fmla="*/ 2513856 w 4826000"/>
              <a:gd name="connsiteY20476" fmla="*/ 1896651 h 6857957"/>
              <a:gd name="connsiteX20477" fmla="*/ 2509341 w 4826000"/>
              <a:gd name="connsiteY20477" fmla="*/ 1898846 h 6857957"/>
              <a:gd name="connsiteX20478" fmla="*/ 2505794 w 4826000"/>
              <a:gd name="connsiteY20478" fmla="*/ 1901355 h 6857957"/>
              <a:gd name="connsiteX20479" fmla="*/ 2504504 w 4826000"/>
              <a:gd name="connsiteY20479" fmla="*/ 1902609 h 6857957"/>
              <a:gd name="connsiteX20480" fmla="*/ 2503537 w 4826000"/>
              <a:gd name="connsiteY20480" fmla="*/ 1903549 h 6857957"/>
              <a:gd name="connsiteX20481" fmla="*/ 2503537 w 4826000"/>
              <a:gd name="connsiteY20481" fmla="*/ 1904490 h 6857957"/>
              <a:gd name="connsiteX20482" fmla="*/ 2504182 w 4826000"/>
              <a:gd name="connsiteY20482" fmla="*/ 1905431 h 6857957"/>
              <a:gd name="connsiteX20483" fmla="*/ 2506117 w 4826000"/>
              <a:gd name="connsiteY20483" fmla="*/ 1906372 h 6857957"/>
              <a:gd name="connsiteX20484" fmla="*/ 2508374 w 4826000"/>
              <a:gd name="connsiteY20484" fmla="*/ 1907312 h 6857957"/>
              <a:gd name="connsiteX20485" fmla="*/ 2511921 w 4826000"/>
              <a:gd name="connsiteY20485" fmla="*/ 1908253 h 6857957"/>
              <a:gd name="connsiteX20486" fmla="*/ 2516758 w 4826000"/>
              <a:gd name="connsiteY20486" fmla="*/ 1908880 h 6857957"/>
              <a:gd name="connsiteX20487" fmla="*/ 2510309 w 4826000"/>
              <a:gd name="connsiteY20487" fmla="*/ 1911389 h 6857957"/>
              <a:gd name="connsiteX20488" fmla="*/ 2503537 w 4826000"/>
              <a:gd name="connsiteY20488" fmla="*/ 1914211 h 6857957"/>
              <a:gd name="connsiteX20489" fmla="*/ 2500312 w 4826000"/>
              <a:gd name="connsiteY20489" fmla="*/ 1915466 h 6857957"/>
              <a:gd name="connsiteX20490" fmla="*/ 2495798 w 4826000"/>
              <a:gd name="connsiteY20490" fmla="*/ 1916406 h 6857957"/>
              <a:gd name="connsiteX20491" fmla="*/ 2491283 w 4826000"/>
              <a:gd name="connsiteY20491" fmla="*/ 1917034 h 6857957"/>
              <a:gd name="connsiteX20492" fmla="*/ 2485157 w 4826000"/>
              <a:gd name="connsiteY20492" fmla="*/ 1917661 h 6857957"/>
              <a:gd name="connsiteX20493" fmla="*/ 2486124 w 4826000"/>
              <a:gd name="connsiteY20493" fmla="*/ 1915466 h 6857957"/>
              <a:gd name="connsiteX20494" fmla="*/ 2486446 w 4826000"/>
              <a:gd name="connsiteY20494" fmla="*/ 1913271 h 6857957"/>
              <a:gd name="connsiteX20495" fmla="*/ 2486124 w 4826000"/>
              <a:gd name="connsiteY20495" fmla="*/ 1911389 h 6857957"/>
              <a:gd name="connsiteX20496" fmla="*/ 2485157 w 4826000"/>
              <a:gd name="connsiteY20496" fmla="*/ 1909508 h 6857957"/>
              <a:gd name="connsiteX20497" fmla="*/ 2482899 w 4826000"/>
              <a:gd name="connsiteY20497" fmla="*/ 1906058 h 6857957"/>
              <a:gd name="connsiteX20498" fmla="*/ 2480320 w 4826000"/>
              <a:gd name="connsiteY20498" fmla="*/ 1902922 h 6857957"/>
              <a:gd name="connsiteX20499" fmla="*/ 2479675 w 4826000"/>
              <a:gd name="connsiteY20499" fmla="*/ 1901668 h 6857957"/>
              <a:gd name="connsiteX20500" fmla="*/ 2479675 w 4826000"/>
              <a:gd name="connsiteY20500" fmla="*/ 1900414 h 6857957"/>
              <a:gd name="connsiteX20501" fmla="*/ 2480320 w 4826000"/>
              <a:gd name="connsiteY20501" fmla="*/ 1898846 h 6857957"/>
              <a:gd name="connsiteX20502" fmla="*/ 2481932 w 4826000"/>
              <a:gd name="connsiteY20502" fmla="*/ 1897592 h 6857957"/>
              <a:gd name="connsiteX20503" fmla="*/ 2484834 w 4826000"/>
              <a:gd name="connsiteY20503" fmla="*/ 1896337 h 6857957"/>
              <a:gd name="connsiteX20504" fmla="*/ 2488381 w 4826000"/>
              <a:gd name="connsiteY20504" fmla="*/ 1895083 h 6857957"/>
              <a:gd name="connsiteX20505" fmla="*/ 2493863 w 4826000"/>
              <a:gd name="connsiteY20505" fmla="*/ 1894142 h 6857957"/>
              <a:gd name="connsiteX20506" fmla="*/ 2500957 w 4826000"/>
              <a:gd name="connsiteY20506" fmla="*/ 1892888 h 6857957"/>
              <a:gd name="connsiteX20507" fmla="*/ 2500635 w 4826000"/>
              <a:gd name="connsiteY20507" fmla="*/ 1893829 h 6857957"/>
              <a:gd name="connsiteX20508" fmla="*/ 2499667 w 4826000"/>
              <a:gd name="connsiteY20508" fmla="*/ 1894456 h 6857957"/>
              <a:gd name="connsiteX20509" fmla="*/ 2498377 w 4826000"/>
              <a:gd name="connsiteY20509" fmla="*/ 1894769 h 6857957"/>
              <a:gd name="connsiteX20510" fmla="*/ 2496443 w 4826000"/>
              <a:gd name="connsiteY20510" fmla="*/ 1895083 h 6857957"/>
              <a:gd name="connsiteX20511" fmla="*/ 2488059 w 4826000"/>
              <a:gd name="connsiteY20511" fmla="*/ 1896024 h 6857957"/>
              <a:gd name="connsiteX20512" fmla="*/ 2490638 w 4826000"/>
              <a:gd name="connsiteY20512" fmla="*/ 1897278 h 6857957"/>
              <a:gd name="connsiteX20513" fmla="*/ 2492896 w 4826000"/>
              <a:gd name="connsiteY20513" fmla="*/ 1898219 h 6857957"/>
              <a:gd name="connsiteX20514" fmla="*/ 2494830 w 4826000"/>
              <a:gd name="connsiteY20514" fmla="*/ 1898846 h 6857957"/>
              <a:gd name="connsiteX20515" fmla="*/ 2496765 w 4826000"/>
              <a:gd name="connsiteY20515" fmla="*/ 1898846 h 6857957"/>
              <a:gd name="connsiteX20516" fmla="*/ 2498700 w 4826000"/>
              <a:gd name="connsiteY20516" fmla="*/ 1898846 h 6857957"/>
              <a:gd name="connsiteX20517" fmla="*/ 2500312 w 4826000"/>
              <a:gd name="connsiteY20517" fmla="*/ 1898219 h 6857957"/>
              <a:gd name="connsiteX20518" fmla="*/ 2503537 w 4826000"/>
              <a:gd name="connsiteY20518" fmla="*/ 1896964 h 6857957"/>
              <a:gd name="connsiteX20519" fmla="*/ 2507406 w 4826000"/>
              <a:gd name="connsiteY20519" fmla="*/ 1895083 h 6857957"/>
              <a:gd name="connsiteX20520" fmla="*/ 2510953 w 4826000"/>
              <a:gd name="connsiteY20520" fmla="*/ 1893515 h 6857957"/>
              <a:gd name="connsiteX20521" fmla="*/ 2513211 w 4826000"/>
              <a:gd name="connsiteY20521" fmla="*/ 1892888 h 6857957"/>
              <a:gd name="connsiteX20522" fmla="*/ 2515468 w 4826000"/>
              <a:gd name="connsiteY20522" fmla="*/ 1892574 h 6857957"/>
              <a:gd name="connsiteX20523" fmla="*/ 2747963 w 4826000"/>
              <a:gd name="connsiteY20523" fmla="*/ 1890674 h 6857957"/>
              <a:gd name="connsiteX20524" fmla="*/ 2753043 w 4826000"/>
              <a:gd name="connsiteY20524" fmla="*/ 1890674 h 6857957"/>
              <a:gd name="connsiteX20525" fmla="*/ 2757488 w 4826000"/>
              <a:gd name="connsiteY20525" fmla="*/ 1891002 h 6857957"/>
              <a:gd name="connsiteX20526" fmla="*/ 2760980 w 4826000"/>
              <a:gd name="connsiteY20526" fmla="*/ 1891659 h 6857957"/>
              <a:gd name="connsiteX20527" fmla="*/ 2762885 w 4826000"/>
              <a:gd name="connsiteY20527" fmla="*/ 1892316 h 6857957"/>
              <a:gd name="connsiteX20528" fmla="*/ 2764473 w 4826000"/>
              <a:gd name="connsiteY20528" fmla="*/ 1893301 h 6857957"/>
              <a:gd name="connsiteX20529" fmla="*/ 2765108 w 4826000"/>
              <a:gd name="connsiteY20529" fmla="*/ 1894286 h 6857957"/>
              <a:gd name="connsiteX20530" fmla="*/ 2765743 w 4826000"/>
              <a:gd name="connsiteY20530" fmla="*/ 1895272 h 6857957"/>
              <a:gd name="connsiteX20531" fmla="*/ 2765743 w 4826000"/>
              <a:gd name="connsiteY20531" fmla="*/ 1896586 h 6857957"/>
              <a:gd name="connsiteX20532" fmla="*/ 2765743 w 4826000"/>
              <a:gd name="connsiteY20532" fmla="*/ 1899542 h 6857957"/>
              <a:gd name="connsiteX20533" fmla="*/ 2766060 w 4826000"/>
              <a:gd name="connsiteY20533" fmla="*/ 1900855 h 6857957"/>
              <a:gd name="connsiteX20534" fmla="*/ 2766695 w 4826000"/>
              <a:gd name="connsiteY20534" fmla="*/ 1902169 h 6857957"/>
              <a:gd name="connsiteX20535" fmla="*/ 2767648 w 4826000"/>
              <a:gd name="connsiteY20535" fmla="*/ 1903483 h 6857957"/>
              <a:gd name="connsiteX20536" fmla="*/ 2769870 w 4826000"/>
              <a:gd name="connsiteY20536" fmla="*/ 1904797 h 6857957"/>
              <a:gd name="connsiteX20537" fmla="*/ 2772410 w 4826000"/>
              <a:gd name="connsiteY20537" fmla="*/ 1905782 h 6857957"/>
              <a:gd name="connsiteX20538" fmla="*/ 2776538 w 4826000"/>
              <a:gd name="connsiteY20538" fmla="*/ 1907096 h 6857957"/>
              <a:gd name="connsiteX20539" fmla="*/ 2776220 w 4826000"/>
              <a:gd name="connsiteY20539" fmla="*/ 1908410 h 6857957"/>
              <a:gd name="connsiteX20540" fmla="*/ 2775903 w 4826000"/>
              <a:gd name="connsiteY20540" fmla="*/ 1909067 h 6857957"/>
              <a:gd name="connsiteX20541" fmla="*/ 2774950 w 4826000"/>
              <a:gd name="connsiteY20541" fmla="*/ 1909395 h 6857957"/>
              <a:gd name="connsiteX20542" fmla="*/ 2773998 w 4826000"/>
              <a:gd name="connsiteY20542" fmla="*/ 1909723 h 6857957"/>
              <a:gd name="connsiteX20543" fmla="*/ 2771775 w 4826000"/>
              <a:gd name="connsiteY20543" fmla="*/ 1909395 h 6857957"/>
              <a:gd name="connsiteX20544" fmla="*/ 2768600 w 4826000"/>
              <a:gd name="connsiteY20544" fmla="*/ 1908738 h 6857957"/>
              <a:gd name="connsiteX20545" fmla="*/ 2764790 w 4826000"/>
              <a:gd name="connsiteY20545" fmla="*/ 1907753 h 6857957"/>
              <a:gd name="connsiteX20546" fmla="*/ 2760345 w 4826000"/>
              <a:gd name="connsiteY20546" fmla="*/ 1907096 h 6857957"/>
              <a:gd name="connsiteX20547" fmla="*/ 2757805 w 4826000"/>
              <a:gd name="connsiteY20547" fmla="*/ 1907096 h 6857957"/>
              <a:gd name="connsiteX20548" fmla="*/ 2755583 w 4826000"/>
              <a:gd name="connsiteY20548" fmla="*/ 1907096 h 6857957"/>
              <a:gd name="connsiteX20549" fmla="*/ 2752725 w 4826000"/>
              <a:gd name="connsiteY20549" fmla="*/ 1907424 h 6857957"/>
              <a:gd name="connsiteX20550" fmla="*/ 2750503 w 4826000"/>
              <a:gd name="connsiteY20550" fmla="*/ 1908081 h 6857957"/>
              <a:gd name="connsiteX20551" fmla="*/ 2752090 w 4826000"/>
              <a:gd name="connsiteY20551" fmla="*/ 1907096 h 6857957"/>
              <a:gd name="connsiteX20552" fmla="*/ 2753995 w 4826000"/>
              <a:gd name="connsiteY20552" fmla="*/ 1905782 h 6857957"/>
              <a:gd name="connsiteX20553" fmla="*/ 2754948 w 4826000"/>
              <a:gd name="connsiteY20553" fmla="*/ 1904797 h 6857957"/>
              <a:gd name="connsiteX20554" fmla="*/ 2755583 w 4826000"/>
              <a:gd name="connsiteY20554" fmla="*/ 1903811 h 6857957"/>
              <a:gd name="connsiteX20555" fmla="*/ 2755583 w 4826000"/>
              <a:gd name="connsiteY20555" fmla="*/ 1902826 h 6857957"/>
              <a:gd name="connsiteX20556" fmla="*/ 2755583 w 4826000"/>
              <a:gd name="connsiteY20556" fmla="*/ 1901841 h 6857957"/>
              <a:gd name="connsiteX20557" fmla="*/ 2755265 w 4826000"/>
              <a:gd name="connsiteY20557" fmla="*/ 1900855 h 6857957"/>
              <a:gd name="connsiteX20558" fmla="*/ 2754630 w 4826000"/>
              <a:gd name="connsiteY20558" fmla="*/ 1899870 h 6857957"/>
              <a:gd name="connsiteX20559" fmla="*/ 2752725 w 4826000"/>
              <a:gd name="connsiteY20559" fmla="*/ 1897571 h 6857957"/>
              <a:gd name="connsiteX20560" fmla="*/ 2751138 w 4826000"/>
              <a:gd name="connsiteY20560" fmla="*/ 1895600 h 6857957"/>
              <a:gd name="connsiteX20561" fmla="*/ 2749233 w 4826000"/>
              <a:gd name="connsiteY20561" fmla="*/ 1893301 h 6857957"/>
              <a:gd name="connsiteX20562" fmla="*/ 2558521 w 4826000"/>
              <a:gd name="connsiteY20562" fmla="*/ 1887514 h 6857957"/>
              <a:gd name="connsiteX20563" fmla="*/ 2562049 w 4826000"/>
              <a:gd name="connsiteY20563" fmla="*/ 1887514 h 6857957"/>
              <a:gd name="connsiteX20564" fmla="*/ 2564935 w 4826000"/>
              <a:gd name="connsiteY20564" fmla="*/ 1887514 h 6857957"/>
              <a:gd name="connsiteX20565" fmla="*/ 2566859 w 4826000"/>
              <a:gd name="connsiteY20565" fmla="*/ 1888149 h 6857957"/>
              <a:gd name="connsiteX20566" fmla="*/ 2568142 w 4826000"/>
              <a:gd name="connsiteY20566" fmla="*/ 1888784 h 6857957"/>
              <a:gd name="connsiteX20567" fmla="*/ 2569425 w 4826000"/>
              <a:gd name="connsiteY20567" fmla="*/ 1889736 h 6857957"/>
              <a:gd name="connsiteX20568" fmla="*/ 2570067 w 4826000"/>
              <a:gd name="connsiteY20568" fmla="*/ 1890689 h 6857957"/>
              <a:gd name="connsiteX20569" fmla="*/ 2571670 w 4826000"/>
              <a:gd name="connsiteY20569" fmla="*/ 1893229 h 6857957"/>
              <a:gd name="connsiteX20570" fmla="*/ 2572953 w 4826000"/>
              <a:gd name="connsiteY20570" fmla="*/ 1895451 h 6857957"/>
              <a:gd name="connsiteX20571" fmla="*/ 2573915 w 4826000"/>
              <a:gd name="connsiteY20571" fmla="*/ 1896404 h 6857957"/>
              <a:gd name="connsiteX20572" fmla="*/ 2575198 w 4826000"/>
              <a:gd name="connsiteY20572" fmla="*/ 1897356 h 6857957"/>
              <a:gd name="connsiteX20573" fmla="*/ 2577122 w 4826000"/>
              <a:gd name="connsiteY20573" fmla="*/ 1897674 h 6857957"/>
              <a:gd name="connsiteX20574" fmla="*/ 2579688 w 4826000"/>
              <a:gd name="connsiteY20574" fmla="*/ 1897991 h 6857957"/>
              <a:gd name="connsiteX20575" fmla="*/ 2582574 w 4826000"/>
              <a:gd name="connsiteY20575" fmla="*/ 1897991 h 6857957"/>
              <a:gd name="connsiteX20576" fmla="*/ 2586743 w 4826000"/>
              <a:gd name="connsiteY20576" fmla="*/ 1897674 h 6857957"/>
              <a:gd name="connsiteX20577" fmla="*/ 2586102 w 4826000"/>
              <a:gd name="connsiteY20577" fmla="*/ 1899261 h 6857957"/>
              <a:gd name="connsiteX20578" fmla="*/ 2585140 w 4826000"/>
              <a:gd name="connsiteY20578" fmla="*/ 1900214 h 6857957"/>
              <a:gd name="connsiteX20579" fmla="*/ 2583857 w 4826000"/>
              <a:gd name="connsiteY20579" fmla="*/ 1900849 h 6857957"/>
              <a:gd name="connsiteX20580" fmla="*/ 2582895 w 4826000"/>
              <a:gd name="connsiteY20580" fmla="*/ 1901166 h 6857957"/>
              <a:gd name="connsiteX20581" fmla="*/ 2581612 w 4826000"/>
              <a:gd name="connsiteY20581" fmla="*/ 1901166 h 6857957"/>
              <a:gd name="connsiteX20582" fmla="*/ 2580329 w 4826000"/>
              <a:gd name="connsiteY20582" fmla="*/ 1900849 h 6857957"/>
              <a:gd name="connsiteX20583" fmla="*/ 2576801 w 4826000"/>
              <a:gd name="connsiteY20583" fmla="*/ 1900214 h 6857957"/>
              <a:gd name="connsiteX20584" fmla="*/ 2573274 w 4826000"/>
              <a:gd name="connsiteY20584" fmla="*/ 1899261 h 6857957"/>
              <a:gd name="connsiteX20585" fmla="*/ 2569104 w 4826000"/>
              <a:gd name="connsiteY20585" fmla="*/ 1898309 h 6857957"/>
              <a:gd name="connsiteX20586" fmla="*/ 2564935 w 4826000"/>
              <a:gd name="connsiteY20586" fmla="*/ 1897991 h 6857957"/>
              <a:gd name="connsiteX20587" fmla="*/ 2562370 w 4826000"/>
              <a:gd name="connsiteY20587" fmla="*/ 1897991 h 6857957"/>
              <a:gd name="connsiteX20588" fmla="*/ 2560445 w 4826000"/>
              <a:gd name="connsiteY20588" fmla="*/ 1898309 h 6857957"/>
              <a:gd name="connsiteX20589" fmla="*/ 2564294 w 4826000"/>
              <a:gd name="connsiteY20589" fmla="*/ 1901801 h 6857957"/>
              <a:gd name="connsiteX20590" fmla="*/ 2567180 w 4826000"/>
              <a:gd name="connsiteY20590" fmla="*/ 1904659 h 6857957"/>
              <a:gd name="connsiteX20591" fmla="*/ 2569104 w 4826000"/>
              <a:gd name="connsiteY20591" fmla="*/ 1908151 h 6857957"/>
              <a:gd name="connsiteX20592" fmla="*/ 2571029 w 4826000"/>
              <a:gd name="connsiteY20592" fmla="*/ 1911009 h 6857957"/>
              <a:gd name="connsiteX20593" fmla="*/ 2571991 w 4826000"/>
              <a:gd name="connsiteY20593" fmla="*/ 1914184 h 6857957"/>
              <a:gd name="connsiteX20594" fmla="*/ 2572311 w 4826000"/>
              <a:gd name="connsiteY20594" fmla="*/ 1917041 h 6857957"/>
              <a:gd name="connsiteX20595" fmla="*/ 2572311 w 4826000"/>
              <a:gd name="connsiteY20595" fmla="*/ 1919899 h 6857957"/>
              <a:gd name="connsiteX20596" fmla="*/ 2571991 w 4826000"/>
              <a:gd name="connsiteY20596" fmla="*/ 1923391 h 6857957"/>
              <a:gd name="connsiteX20597" fmla="*/ 2571349 w 4826000"/>
              <a:gd name="connsiteY20597" fmla="*/ 1926249 h 6857957"/>
              <a:gd name="connsiteX20598" fmla="*/ 2570067 w 4826000"/>
              <a:gd name="connsiteY20598" fmla="*/ 1929741 h 6857957"/>
              <a:gd name="connsiteX20599" fmla="*/ 2567501 w 4826000"/>
              <a:gd name="connsiteY20599" fmla="*/ 1936091 h 6857957"/>
              <a:gd name="connsiteX20600" fmla="*/ 2564935 w 4826000"/>
              <a:gd name="connsiteY20600" fmla="*/ 1943076 h 6857957"/>
              <a:gd name="connsiteX20601" fmla="*/ 2563652 w 4826000"/>
              <a:gd name="connsiteY20601" fmla="*/ 1946569 h 6857957"/>
              <a:gd name="connsiteX20602" fmla="*/ 2562370 w 4826000"/>
              <a:gd name="connsiteY20602" fmla="*/ 1950696 h 6857957"/>
              <a:gd name="connsiteX20603" fmla="*/ 2563011 w 4826000"/>
              <a:gd name="connsiteY20603" fmla="*/ 1951331 h 6857957"/>
              <a:gd name="connsiteX20604" fmla="*/ 2564935 w 4826000"/>
              <a:gd name="connsiteY20604" fmla="*/ 1952283 h 6857957"/>
              <a:gd name="connsiteX20605" fmla="*/ 2568784 w 4826000"/>
              <a:gd name="connsiteY20605" fmla="*/ 1954188 h 6857957"/>
              <a:gd name="connsiteX20606" fmla="*/ 2573594 w 4826000"/>
              <a:gd name="connsiteY20606" fmla="*/ 1956093 h 6857957"/>
              <a:gd name="connsiteX20607" fmla="*/ 2577764 w 4826000"/>
              <a:gd name="connsiteY20607" fmla="*/ 1958633 h 6857957"/>
              <a:gd name="connsiteX20608" fmla="*/ 2581612 w 4826000"/>
              <a:gd name="connsiteY20608" fmla="*/ 1960538 h 6857957"/>
              <a:gd name="connsiteX20609" fmla="*/ 2582895 w 4826000"/>
              <a:gd name="connsiteY20609" fmla="*/ 1961491 h 6857957"/>
              <a:gd name="connsiteX20610" fmla="*/ 2583216 w 4826000"/>
              <a:gd name="connsiteY20610" fmla="*/ 1962761 h 6857957"/>
              <a:gd name="connsiteX20611" fmla="*/ 2583216 w 4826000"/>
              <a:gd name="connsiteY20611" fmla="*/ 1963713 h 6857957"/>
              <a:gd name="connsiteX20612" fmla="*/ 2582574 w 4826000"/>
              <a:gd name="connsiteY20612" fmla="*/ 1964348 h 6857957"/>
              <a:gd name="connsiteX20613" fmla="*/ 2580971 w 4826000"/>
              <a:gd name="connsiteY20613" fmla="*/ 1965618 h 6857957"/>
              <a:gd name="connsiteX20614" fmla="*/ 2578405 w 4826000"/>
              <a:gd name="connsiteY20614" fmla="*/ 1966571 h 6857957"/>
              <a:gd name="connsiteX20615" fmla="*/ 2580008 w 4826000"/>
              <a:gd name="connsiteY20615" fmla="*/ 1967206 h 6857957"/>
              <a:gd name="connsiteX20616" fmla="*/ 2581612 w 4826000"/>
              <a:gd name="connsiteY20616" fmla="*/ 1967206 h 6857957"/>
              <a:gd name="connsiteX20617" fmla="*/ 2583216 w 4826000"/>
              <a:gd name="connsiteY20617" fmla="*/ 1967206 h 6857957"/>
              <a:gd name="connsiteX20618" fmla="*/ 2584819 w 4826000"/>
              <a:gd name="connsiteY20618" fmla="*/ 1967206 h 6857957"/>
              <a:gd name="connsiteX20619" fmla="*/ 2588668 w 4826000"/>
              <a:gd name="connsiteY20619" fmla="*/ 1966571 h 6857957"/>
              <a:gd name="connsiteX20620" fmla="*/ 2592195 w 4826000"/>
              <a:gd name="connsiteY20620" fmla="*/ 1965618 h 6857957"/>
              <a:gd name="connsiteX20621" fmla="*/ 2596365 w 4826000"/>
              <a:gd name="connsiteY20621" fmla="*/ 1964666 h 6857957"/>
              <a:gd name="connsiteX20622" fmla="*/ 2598609 w 4826000"/>
              <a:gd name="connsiteY20622" fmla="*/ 1964666 h 6857957"/>
              <a:gd name="connsiteX20623" fmla="*/ 2601175 w 4826000"/>
              <a:gd name="connsiteY20623" fmla="*/ 1964666 h 6857957"/>
              <a:gd name="connsiteX20624" fmla="*/ 2603420 w 4826000"/>
              <a:gd name="connsiteY20624" fmla="*/ 1965301 h 6857957"/>
              <a:gd name="connsiteX20625" fmla="*/ 2605986 w 4826000"/>
              <a:gd name="connsiteY20625" fmla="*/ 1965936 h 6857957"/>
              <a:gd name="connsiteX20626" fmla="*/ 2608551 w 4826000"/>
              <a:gd name="connsiteY20626" fmla="*/ 1966888 h 6857957"/>
              <a:gd name="connsiteX20627" fmla="*/ 2611438 w 4826000"/>
              <a:gd name="connsiteY20627" fmla="*/ 1968476 h 6857957"/>
              <a:gd name="connsiteX20628" fmla="*/ 2597006 w 4826000"/>
              <a:gd name="connsiteY20628" fmla="*/ 1970698 h 6857957"/>
              <a:gd name="connsiteX20629" fmla="*/ 2584178 w 4826000"/>
              <a:gd name="connsiteY20629" fmla="*/ 1973238 h 6857957"/>
              <a:gd name="connsiteX20630" fmla="*/ 2572953 w 4826000"/>
              <a:gd name="connsiteY20630" fmla="*/ 1975143 h 6857957"/>
              <a:gd name="connsiteX20631" fmla="*/ 2562370 w 4826000"/>
              <a:gd name="connsiteY20631" fmla="*/ 1977048 h 6857957"/>
              <a:gd name="connsiteX20632" fmla="*/ 2557880 w 4826000"/>
              <a:gd name="connsiteY20632" fmla="*/ 1978000 h 6857957"/>
              <a:gd name="connsiteX20633" fmla="*/ 2553069 w 4826000"/>
              <a:gd name="connsiteY20633" fmla="*/ 1979271 h 6857957"/>
              <a:gd name="connsiteX20634" fmla="*/ 2548900 w 4826000"/>
              <a:gd name="connsiteY20634" fmla="*/ 1981175 h 6857957"/>
              <a:gd name="connsiteX20635" fmla="*/ 2544731 w 4826000"/>
              <a:gd name="connsiteY20635" fmla="*/ 1982763 h 6857957"/>
              <a:gd name="connsiteX20636" fmla="*/ 2540561 w 4826000"/>
              <a:gd name="connsiteY20636" fmla="*/ 1984668 h 6857957"/>
              <a:gd name="connsiteX20637" fmla="*/ 2537034 w 4826000"/>
              <a:gd name="connsiteY20637" fmla="*/ 1987208 h 6857957"/>
              <a:gd name="connsiteX20638" fmla="*/ 2533185 w 4826000"/>
              <a:gd name="connsiteY20638" fmla="*/ 1989430 h 6857957"/>
              <a:gd name="connsiteX20639" fmla="*/ 2529657 w 4826000"/>
              <a:gd name="connsiteY20639" fmla="*/ 1992288 h 6857957"/>
              <a:gd name="connsiteX20640" fmla="*/ 2524205 w 4826000"/>
              <a:gd name="connsiteY20640" fmla="*/ 1991335 h 6857957"/>
              <a:gd name="connsiteX20641" fmla="*/ 2520678 w 4826000"/>
              <a:gd name="connsiteY20641" fmla="*/ 1990383 h 6857957"/>
              <a:gd name="connsiteX20642" fmla="*/ 2517791 w 4826000"/>
              <a:gd name="connsiteY20642" fmla="*/ 1989430 h 6857957"/>
              <a:gd name="connsiteX20643" fmla="*/ 2516508 w 4826000"/>
              <a:gd name="connsiteY20643" fmla="*/ 1988160 h 6857957"/>
              <a:gd name="connsiteX20644" fmla="*/ 2516188 w 4826000"/>
              <a:gd name="connsiteY20644" fmla="*/ 1987526 h 6857957"/>
              <a:gd name="connsiteX20645" fmla="*/ 2516188 w 4826000"/>
              <a:gd name="connsiteY20645" fmla="*/ 1986573 h 6857957"/>
              <a:gd name="connsiteX20646" fmla="*/ 2516508 w 4826000"/>
              <a:gd name="connsiteY20646" fmla="*/ 1985303 h 6857957"/>
              <a:gd name="connsiteX20647" fmla="*/ 2517471 w 4826000"/>
              <a:gd name="connsiteY20647" fmla="*/ 1984033 h 6857957"/>
              <a:gd name="connsiteX20648" fmla="*/ 2519074 w 4826000"/>
              <a:gd name="connsiteY20648" fmla="*/ 1982763 h 6857957"/>
              <a:gd name="connsiteX20649" fmla="*/ 2521960 w 4826000"/>
              <a:gd name="connsiteY20649" fmla="*/ 1979905 h 6857957"/>
              <a:gd name="connsiteX20650" fmla="*/ 2523243 w 4826000"/>
              <a:gd name="connsiteY20650" fmla="*/ 1978318 h 6857957"/>
              <a:gd name="connsiteX20651" fmla="*/ 2524205 w 4826000"/>
              <a:gd name="connsiteY20651" fmla="*/ 1976730 h 6857957"/>
              <a:gd name="connsiteX20652" fmla="*/ 2524205 w 4826000"/>
              <a:gd name="connsiteY20652" fmla="*/ 1975143 h 6857957"/>
              <a:gd name="connsiteX20653" fmla="*/ 2524205 w 4826000"/>
              <a:gd name="connsiteY20653" fmla="*/ 1974508 h 6857957"/>
              <a:gd name="connsiteX20654" fmla="*/ 2523885 w 4826000"/>
              <a:gd name="connsiteY20654" fmla="*/ 1973873 h 6857957"/>
              <a:gd name="connsiteX20655" fmla="*/ 2523243 w 4826000"/>
              <a:gd name="connsiteY20655" fmla="*/ 1973238 h 6857957"/>
              <a:gd name="connsiteX20656" fmla="*/ 2522281 w 4826000"/>
              <a:gd name="connsiteY20656" fmla="*/ 1971968 h 6857957"/>
              <a:gd name="connsiteX20657" fmla="*/ 2519716 w 4826000"/>
              <a:gd name="connsiteY20657" fmla="*/ 1970698 h 6857957"/>
              <a:gd name="connsiteX20658" fmla="*/ 2522923 w 4826000"/>
              <a:gd name="connsiteY20658" fmla="*/ 1971016 h 6857957"/>
              <a:gd name="connsiteX20659" fmla="*/ 2525809 w 4826000"/>
              <a:gd name="connsiteY20659" fmla="*/ 1971016 h 6857957"/>
              <a:gd name="connsiteX20660" fmla="*/ 2528054 w 4826000"/>
              <a:gd name="connsiteY20660" fmla="*/ 1971016 h 6857957"/>
              <a:gd name="connsiteX20661" fmla="*/ 2529657 w 4826000"/>
              <a:gd name="connsiteY20661" fmla="*/ 1970698 h 6857957"/>
              <a:gd name="connsiteX20662" fmla="*/ 2530940 w 4826000"/>
              <a:gd name="connsiteY20662" fmla="*/ 1970063 h 6857957"/>
              <a:gd name="connsiteX20663" fmla="*/ 2531902 w 4826000"/>
              <a:gd name="connsiteY20663" fmla="*/ 1969428 h 6857957"/>
              <a:gd name="connsiteX20664" fmla="*/ 2532223 w 4826000"/>
              <a:gd name="connsiteY20664" fmla="*/ 1968793 h 6857957"/>
              <a:gd name="connsiteX20665" fmla="*/ 2532544 w 4826000"/>
              <a:gd name="connsiteY20665" fmla="*/ 1967841 h 6857957"/>
              <a:gd name="connsiteX20666" fmla="*/ 2532223 w 4826000"/>
              <a:gd name="connsiteY20666" fmla="*/ 1965936 h 6857957"/>
              <a:gd name="connsiteX20667" fmla="*/ 2531582 w 4826000"/>
              <a:gd name="connsiteY20667" fmla="*/ 1963396 h 6857957"/>
              <a:gd name="connsiteX20668" fmla="*/ 2530940 w 4826000"/>
              <a:gd name="connsiteY20668" fmla="*/ 1961491 h 6857957"/>
              <a:gd name="connsiteX20669" fmla="*/ 2530940 w 4826000"/>
              <a:gd name="connsiteY20669" fmla="*/ 1959586 h 6857957"/>
              <a:gd name="connsiteX20670" fmla="*/ 2536713 w 4826000"/>
              <a:gd name="connsiteY20670" fmla="*/ 1960856 h 6857957"/>
              <a:gd name="connsiteX20671" fmla="*/ 2541524 w 4826000"/>
              <a:gd name="connsiteY20671" fmla="*/ 1961808 h 6857957"/>
              <a:gd name="connsiteX20672" fmla="*/ 2544731 w 4826000"/>
              <a:gd name="connsiteY20672" fmla="*/ 1961808 h 6857957"/>
              <a:gd name="connsiteX20673" fmla="*/ 2546655 w 4826000"/>
              <a:gd name="connsiteY20673" fmla="*/ 1961491 h 6857957"/>
              <a:gd name="connsiteX20674" fmla="*/ 2547938 w 4826000"/>
              <a:gd name="connsiteY20674" fmla="*/ 1960856 h 6857957"/>
              <a:gd name="connsiteX20675" fmla="*/ 2548900 w 4826000"/>
              <a:gd name="connsiteY20675" fmla="*/ 1959903 h 6857957"/>
              <a:gd name="connsiteX20676" fmla="*/ 2548900 w 4826000"/>
              <a:gd name="connsiteY20676" fmla="*/ 1958316 h 6857957"/>
              <a:gd name="connsiteX20677" fmla="*/ 2548579 w 4826000"/>
              <a:gd name="connsiteY20677" fmla="*/ 1956411 h 6857957"/>
              <a:gd name="connsiteX20678" fmla="*/ 2546976 w 4826000"/>
              <a:gd name="connsiteY20678" fmla="*/ 1953236 h 6857957"/>
              <a:gd name="connsiteX20679" fmla="*/ 2545693 w 4826000"/>
              <a:gd name="connsiteY20679" fmla="*/ 1949426 h 6857957"/>
              <a:gd name="connsiteX20680" fmla="*/ 2545372 w 4826000"/>
              <a:gd name="connsiteY20680" fmla="*/ 1948156 h 6857957"/>
              <a:gd name="connsiteX20681" fmla="*/ 2545693 w 4826000"/>
              <a:gd name="connsiteY20681" fmla="*/ 1946886 h 6857957"/>
              <a:gd name="connsiteX20682" fmla="*/ 2546014 w 4826000"/>
              <a:gd name="connsiteY20682" fmla="*/ 1946251 h 6857957"/>
              <a:gd name="connsiteX20683" fmla="*/ 2546655 w 4826000"/>
              <a:gd name="connsiteY20683" fmla="*/ 1945933 h 6857957"/>
              <a:gd name="connsiteX20684" fmla="*/ 2548579 w 4826000"/>
              <a:gd name="connsiteY20684" fmla="*/ 1945298 h 6857957"/>
              <a:gd name="connsiteX20685" fmla="*/ 2546976 w 4826000"/>
              <a:gd name="connsiteY20685" fmla="*/ 1944346 h 6857957"/>
              <a:gd name="connsiteX20686" fmla="*/ 2545372 w 4826000"/>
              <a:gd name="connsiteY20686" fmla="*/ 1944028 h 6857957"/>
              <a:gd name="connsiteX20687" fmla="*/ 2543769 w 4826000"/>
              <a:gd name="connsiteY20687" fmla="*/ 1944028 h 6857957"/>
              <a:gd name="connsiteX20688" fmla="*/ 2541524 w 4826000"/>
              <a:gd name="connsiteY20688" fmla="*/ 1944664 h 6857957"/>
              <a:gd name="connsiteX20689" fmla="*/ 2536072 w 4826000"/>
              <a:gd name="connsiteY20689" fmla="*/ 1945616 h 6857957"/>
              <a:gd name="connsiteX20690" fmla="*/ 2532544 w 4826000"/>
              <a:gd name="connsiteY20690" fmla="*/ 1945933 h 6857957"/>
              <a:gd name="connsiteX20691" fmla="*/ 2528695 w 4826000"/>
              <a:gd name="connsiteY20691" fmla="*/ 1945933 h 6857957"/>
              <a:gd name="connsiteX20692" fmla="*/ 2529016 w 4826000"/>
              <a:gd name="connsiteY20692" fmla="*/ 1944664 h 6857957"/>
              <a:gd name="connsiteX20693" fmla="*/ 2529657 w 4826000"/>
              <a:gd name="connsiteY20693" fmla="*/ 1943393 h 6857957"/>
              <a:gd name="connsiteX20694" fmla="*/ 2530620 w 4826000"/>
              <a:gd name="connsiteY20694" fmla="*/ 1942123 h 6857957"/>
              <a:gd name="connsiteX20695" fmla="*/ 2531902 w 4826000"/>
              <a:gd name="connsiteY20695" fmla="*/ 1941171 h 6857957"/>
              <a:gd name="connsiteX20696" fmla="*/ 2535109 w 4826000"/>
              <a:gd name="connsiteY20696" fmla="*/ 1939584 h 6857957"/>
              <a:gd name="connsiteX20697" fmla="*/ 2538958 w 4826000"/>
              <a:gd name="connsiteY20697" fmla="*/ 1937996 h 6857957"/>
              <a:gd name="connsiteX20698" fmla="*/ 2543448 w 4826000"/>
              <a:gd name="connsiteY20698" fmla="*/ 1937043 h 6857957"/>
              <a:gd name="connsiteX20699" fmla="*/ 2548579 w 4826000"/>
              <a:gd name="connsiteY20699" fmla="*/ 1936091 h 6857957"/>
              <a:gd name="connsiteX20700" fmla="*/ 2559804 w 4826000"/>
              <a:gd name="connsiteY20700" fmla="*/ 1933868 h 6857957"/>
              <a:gd name="connsiteX20701" fmla="*/ 2558842 w 4826000"/>
              <a:gd name="connsiteY20701" fmla="*/ 1933234 h 6857957"/>
              <a:gd name="connsiteX20702" fmla="*/ 2557880 w 4826000"/>
              <a:gd name="connsiteY20702" fmla="*/ 1932599 h 6857957"/>
              <a:gd name="connsiteX20703" fmla="*/ 2555314 w 4826000"/>
              <a:gd name="connsiteY20703" fmla="*/ 1931646 h 6857957"/>
              <a:gd name="connsiteX20704" fmla="*/ 2553390 w 4826000"/>
              <a:gd name="connsiteY20704" fmla="*/ 1930694 h 6857957"/>
              <a:gd name="connsiteX20705" fmla="*/ 2552748 w 4826000"/>
              <a:gd name="connsiteY20705" fmla="*/ 1929741 h 6857957"/>
              <a:gd name="connsiteX20706" fmla="*/ 2552107 w 4826000"/>
              <a:gd name="connsiteY20706" fmla="*/ 1929106 h 6857957"/>
              <a:gd name="connsiteX20707" fmla="*/ 2546976 w 4826000"/>
              <a:gd name="connsiteY20707" fmla="*/ 1929106 h 6857957"/>
              <a:gd name="connsiteX20708" fmla="*/ 2543127 w 4826000"/>
              <a:gd name="connsiteY20708" fmla="*/ 1929424 h 6857957"/>
              <a:gd name="connsiteX20709" fmla="*/ 2539920 w 4826000"/>
              <a:gd name="connsiteY20709" fmla="*/ 1930059 h 6857957"/>
              <a:gd name="connsiteX20710" fmla="*/ 2537034 w 4826000"/>
              <a:gd name="connsiteY20710" fmla="*/ 1931011 h 6857957"/>
              <a:gd name="connsiteX20711" fmla="*/ 2534468 w 4826000"/>
              <a:gd name="connsiteY20711" fmla="*/ 1931963 h 6857957"/>
              <a:gd name="connsiteX20712" fmla="*/ 2530620 w 4826000"/>
              <a:gd name="connsiteY20712" fmla="*/ 1932599 h 6857957"/>
              <a:gd name="connsiteX20713" fmla="*/ 2525809 w 4826000"/>
              <a:gd name="connsiteY20713" fmla="*/ 1932599 h 6857957"/>
              <a:gd name="connsiteX20714" fmla="*/ 2520036 w 4826000"/>
              <a:gd name="connsiteY20714" fmla="*/ 1932281 h 6857957"/>
              <a:gd name="connsiteX20715" fmla="*/ 2518433 w 4826000"/>
              <a:gd name="connsiteY20715" fmla="*/ 1931329 h 6857957"/>
              <a:gd name="connsiteX20716" fmla="*/ 2517791 w 4826000"/>
              <a:gd name="connsiteY20716" fmla="*/ 1930376 h 6857957"/>
              <a:gd name="connsiteX20717" fmla="*/ 2518112 w 4826000"/>
              <a:gd name="connsiteY20717" fmla="*/ 1929106 h 6857957"/>
              <a:gd name="connsiteX20718" fmla="*/ 2519395 w 4826000"/>
              <a:gd name="connsiteY20718" fmla="*/ 1928471 h 6857957"/>
              <a:gd name="connsiteX20719" fmla="*/ 2520678 w 4826000"/>
              <a:gd name="connsiteY20719" fmla="*/ 1927201 h 6857957"/>
              <a:gd name="connsiteX20720" fmla="*/ 2522281 w 4826000"/>
              <a:gd name="connsiteY20720" fmla="*/ 1926566 h 6857957"/>
              <a:gd name="connsiteX20721" fmla="*/ 2525809 w 4826000"/>
              <a:gd name="connsiteY20721" fmla="*/ 1924979 h 6857957"/>
              <a:gd name="connsiteX20722" fmla="*/ 2529337 w 4826000"/>
              <a:gd name="connsiteY20722" fmla="*/ 1924026 h 6857957"/>
              <a:gd name="connsiteX20723" fmla="*/ 2530299 w 4826000"/>
              <a:gd name="connsiteY20723" fmla="*/ 1923391 h 6857957"/>
              <a:gd name="connsiteX20724" fmla="*/ 2530940 w 4826000"/>
              <a:gd name="connsiteY20724" fmla="*/ 1923074 h 6857957"/>
              <a:gd name="connsiteX20725" fmla="*/ 2530620 w 4826000"/>
              <a:gd name="connsiteY20725" fmla="*/ 1922756 h 6857957"/>
              <a:gd name="connsiteX20726" fmla="*/ 2529657 w 4826000"/>
              <a:gd name="connsiteY20726" fmla="*/ 1922121 h 6857957"/>
              <a:gd name="connsiteX20727" fmla="*/ 2524526 w 4826000"/>
              <a:gd name="connsiteY20727" fmla="*/ 1921486 h 6857957"/>
              <a:gd name="connsiteX20728" fmla="*/ 2528054 w 4826000"/>
              <a:gd name="connsiteY20728" fmla="*/ 1919899 h 6857957"/>
              <a:gd name="connsiteX20729" fmla="*/ 2531582 w 4826000"/>
              <a:gd name="connsiteY20729" fmla="*/ 1918629 h 6857957"/>
              <a:gd name="connsiteX20730" fmla="*/ 2540241 w 4826000"/>
              <a:gd name="connsiteY20730" fmla="*/ 1917041 h 6857957"/>
              <a:gd name="connsiteX20731" fmla="*/ 2549221 w 4826000"/>
              <a:gd name="connsiteY20731" fmla="*/ 1915136 h 6857957"/>
              <a:gd name="connsiteX20732" fmla="*/ 2553069 w 4826000"/>
              <a:gd name="connsiteY20732" fmla="*/ 1913866 h 6857957"/>
              <a:gd name="connsiteX20733" fmla="*/ 2556276 w 4826000"/>
              <a:gd name="connsiteY20733" fmla="*/ 1912279 h 6857957"/>
              <a:gd name="connsiteX20734" fmla="*/ 2554031 w 4826000"/>
              <a:gd name="connsiteY20734" fmla="*/ 1909421 h 6857957"/>
              <a:gd name="connsiteX20735" fmla="*/ 2552107 w 4826000"/>
              <a:gd name="connsiteY20735" fmla="*/ 1906881 h 6857957"/>
              <a:gd name="connsiteX20736" fmla="*/ 2547617 w 4826000"/>
              <a:gd name="connsiteY20736" fmla="*/ 1901484 h 6857957"/>
              <a:gd name="connsiteX20737" fmla="*/ 2543448 w 4826000"/>
              <a:gd name="connsiteY20737" fmla="*/ 1896404 h 6857957"/>
              <a:gd name="connsiteX20738" fmla="*/ 2541524 w 4826000"/>
              <a:gd name="connsiteY20738" fmla="*/ 1893546 h 6857957"/>
              <a:gd name="connsiteX20739" fmla="*/ 2539279 w 4826000"/>
              <a:gd name="connsiteY20739" fmla="*/ 1890689 h 6857957"/>
              <a:gd name="connsiteX20740" fmla="*/ 2543448 w 4826000"/>
              <a:gd name="connsiteY20740" fmla="*/ 1890689 h 6857957"/>
              <a:gd name="connsiteX20741" fmla="*/ 2547296 w 4826000"/>
              <a:gd name="connsiteY20741" fmla="*/ 1891324 h 6857957"/>
              <a:gd name="connsiteX20742" fmla="*/ 2553710 w 4826000"/>
              <a:gd name="connsiteY20742" fmla="*/ 1892276 h 6857957"/>
              <a:gd name="connsiteX20743" fmla="*/ 2558521 w 4826000"/>
              <a:gd name="connsiteY20743" fmla="*/ 1893546 h 6857957"/>
              <a:gd name="connsiteX20744" fmla="*/ 2561407 w 4826000"/>
              <a:gd name="connsiteY20744" fmla="*/ 1894181 h 6857957"/>
              <a:gd name="connsiteX20745" fmla="*/ 2563011 w 4826000"/>
              <a:gd name="connsiteY20745" fmla="*/ 1894499 h 6857957"/>
              <a:gd name="connsiteX20746" fmla="*/ 2563652 w 4826000"/>
              <a:gd name="connsiteY20746" fmla="*/ 1894499 h 6857957"/>
              <a:gd name="connsiteX20747" fmla="*/ 2563011 w 4826000"/>
              <a:gd name="connsiteY20747" fmla="*/ 1893864 h 6857957"/>
              <a:gd name="connsiteX20748" fmla="*/ 2561728 w 4826000"/>
              <a:gd name="connsiteY20748" fmla="*/ 1891641 h 6857957"/>
              <a:gd name="connsiteX20749" fmla="*/ 2616511 w 4826000"/>
              <a:gd name="connsiteY20749" fmla="*/ 1881171 h 6857957"/>
              <a:gd name="connsiteX20750" fmla="*/ 2622405 w 4826000"/>
              <a:gd name="connsiteY20750" fmla="*/ 1881171 h 6857957"/>
              <a:gd name="connsiteX20751" fmla="*/ 2627058 w 4826000"/>
              <a:gd name="connsiteY20751" fmla="*/ 1881825 h 6857957"/>
              <a:gd name="connsiteX20752" fmla="*/ 2631711 w 4826000"/>
              <a:gd name="connsiteY20752" fmla="*/ 1882478 h 6857957"/>
              <a:gd name="connsiteX20753" fmla="*/ 2635123 w 4826000"/>
              <a:gd name="connsiteY20753" fmla="*/ 1883459 h 6857957"/>
              <a:gd name="connsiteX20754" fmla="*/ 2638536 w 4826000"/>
              <a:gd name="connsiteY20754" fmla="*/ 1885420 h 6857957"/>
              <a:gd name="connsiteX20755" fmla="*/ 2640707 w 4826000"/>
              <a:gd name="connsiteY20755" fmla="*/ 1887054 h 6857957"/>
              <a:gd name="connsiteX20756" fmla="*/ 2642258 w 4826000"/>
              <a:gd name="connsiteY20756" fmla="*/ 1889015 h 6857957"/>
              <a:gd name="connsiteX20757" fmla="*/ 2643189 w 4826000"/>
              <a:gd name="connsiteY20757" fmla="*/ 1891630 h 6857957"/>
              <a:gd name="connsiteX20758" fmla="*/ 2636674 w 4826000"/>
              <a:gd name="connsiteY20758" fmla="*/ 1892284 h 6857957"/>
              <a:gd name="connsiteX20759" fmla="*/ 2630780 w 4826000"/>
              <a:gd name="connsiteY20759" fmla="*/ 1892284 h 6857957"/>
              <a:gd name="connsiteX20760" fmla="*/ 2625817 w 4826000"/>
              <a:gd name="connsiteY20760" fmla="*/ 1891303 h 6857957"/>
              <a:gd name="connsiteX20761" fmla="*/ 2622095 w 4826000"/>
              <a:gd name="connsiteY20761" fmla="*/ 1890323 h 6857957"/>
              <a:gd name="connsiteX20762" fmla="*/ 2620233 w 4826000"/>
              <a:gd name="connsiteY20762" fmla="*/ 1889669 h 6857957"/>
              <a:gd name="connsiteX20763" fmla="*/ 2618993 w 4826000"/>
              <a:gd name="connsiteY20763" fmla="*/ 1889015 h 6857957"/>
              <a:gd name="connsiteX20764" fmla="*/ 2618062 w 4826000"/>
              <a:gd name="connsiteY20764" fmla="*/ 1888035 h 6857957"/>
              <a:gd name="connsiteX20765" fmla="*/ 2617131 w 4826000"/>
              <a:gd name="connsiteY20765" fmla="*/ 1886727 h 6857957"/>
              <a:gd name="connsiteX20766" fmla="*/ 2616821 w 4826000"/>
              <a:gd name="connsiteY20766" fmla="*/ 1885747 h 6857957"/>
              <a:gd name="connsiteX20767" fmla="*/ 2616511 w 4826000"/>
              <a:gd name="connsiteY20767" fmla="*/ 1884112 h 6857957"/>
              <a:gd name="connsiteX20768" fmla="*/ 2616201 w 4826000"/>
              <a:gd name="connsiteY20768" fmla="*/ 1882805 h 6857957"/>
              <a:gd name="connsiteX20769" fmla="*/ 2738438 w 4826000"/>
              <a:gd name="connsiteY20769" fmla="*/ 1874821 h 6857957"/>
              <a:gd name="connsiteX20770" fmla="*/ 2742566 w 4826000"/>
              <a:gd name="connsiteY20770" fmla="*/ 1875138 h 6857957"/>
              <a:gd name="connsiteX20771" fmla="*/ 2745741 w 4826000"/>
              <a:gd name="connsiteY20771" fmla="*/ 1875773 h 6857957"/>
              <a:gd name="connsiteX20772" fmla="*/ 2748281 w 4826000"/>
              <a:gd name="connsiteY20772" fmla="*/ 1877361 h 6857957"/>
              <a:gd name="connsiteX20773" fmla="*/ 2750186 w 4826000"/>
              <a:gd name="connsiteY20773" fmla="*/ 1878314 h 6857957"/>
              <a:gd name="connsiteX20774" fmla="*/ 2752408 w 4826000"/>
              <a:gd name="connsiteY20774" fmla="*/ 1879266 h 6857957"/>
              <a:gd name="connsiteX20775" fmla="*/ 2755901 w 4826000"/>
              <a:gd name="connsiteY20775" fmla="*/ 1880219 h 6857957"/>
              <a:gd name="connsiteX20776" fmla="*/ 2759711 w 4826000"/>
              <a:gd name="connsiteY20776" fmla="*/ 1880219 h 6857957"/>
              <a:gd name="connsiteX20777" fmla="*/ 2765426 w 4826000"/>
              <a:gd name="connsiteY20777" fmla="*/ 1879901 h 6857957"/>
              <a:gd name="connsiteX20778" fmla="*/ 2765108 w 4826000"/>
              <a:gd name="connsiteY20778" fmla="*/ 1880536 h 6857957"/>
              <a:gd name="connsiteX20779" fmla="*/ 2764473 w 4826000"/>
              <a:gd name="connsiteY20779" fmla="*/ 1880854 h 6857957"/>
              <a:gd name="connsiteX20780" fmla="*/ 2762251 w 4826000"/>
              <a:gd name="connsiteY20780" fmla="*/ 1881806 h 6857957"/>
              <a:gd name="connsiteX20781" fmla="*/ 2759076 w 4826000"/>
              <a:gd name="connsiteY20781" fmla="*/ 1882124 h 6857957"/>
              <a:gd name="connsiteX20782" fmla="*/ 2755583 w 4826000"/>
              <a:gd name="connsiteY20782" fmla="*/ 1882441 h 6857957"/>
              <a:gd name="connsiteX20783" fmla="*/ 2752091 w 4826000"/>
              <a:gd name="connsiteY20783" fmla="*/ 1882759 h 6857957"/>
              <a:gd name="connsiteX20784" fmla="*/ 2749233 w 4826000"/>
              <a:gd name="connsiteY20784" fmla="*/ 1883394 h 6857957"/>
              <a:gd name="connsiteX20785" fmla="*/ 2748281 w 4826000"/>
              <a:gd name="connsiteY20785" fmla="*/ 1883711 h 6857957"/>
              <a:gd name="connsiteX20786" fmla="*/ 2747646 w 4826000"/>
              <a:gd name="connsiteY20786" fmla="*/ 1884664 h 6857957"/>
              <a:gd name="connsiteX20787" fmla="*/ 2747011 w 4826000"/>
              <a:gd name="connsiteY20787" fmla="*/ 1884982 h 6857957"/>
              <a:gd name="connsiteX20788" fmla="*/ 2747011 w 4826000"/>
              <a:gd name="connsiteY20788" fmla="*/ 1885934 h 6857957"/>
              <a:gd name="connsiteX20789" fmla="*/ 2741931 w 4826000"/>
              <a:gd name="connsiteY20789" fmla="*/ 1885616 h 6857957"/>
              <a:gd name="connsiteX20790" fmla="*/ 2737803 w 4826000"/>
              <a:gd name="connsiteY20790" fmla="*/ 1884664 h 6857957"/>
              <a:gd name="connsiteX20791" fmla="*/ 2736533 w 4826000"/>
              <a:gd name="connsiteY20791" fmla="*/ 1883711 h 6857957"/>
              <a:gd name="connsiteX20792" fmla="*/ 2735581 w 4826000"/>
              <a:gd name="connsiteY20792" fmla="*/ 1883076 h 6857957"/>
              <a:gd name="connsiteX20793" fmla="*/ 2734628 w 4826000"/>
              <a:gd name="connsiteY20793" fmla="*/ 1882441 h 6857957"/>
              <a:gd name="connsiteX20794" fmla="*/ 2733993 w 4826000"/>
              <a:gd name="connsiteY20794" fmla="*/ 1881806 h 6857957"/>
              <a:gd name="connsiteX20795" fmla="*/ 2733676 w 4826000"/>
              <a:gd name="connsiteY20795" fmla="*/ 1880854 h 6857957"/>
              <a:gd name="connsiteX20796" fmla="*/ 2733676 w 4826000"/>
              <a:gd name="connsiteY20796" fmla="*/ 1880219 h 6857957"/>
              <a:gd name="connsiteX20797" fmla="*/ 2733993 w 4826000"/>
              <a:gd name="connsiteY20797" fmla="*/ 1879266 h 6857957"/>
              <a:gd name="connsiteX20798" fmla="*/ 2734311 w 4826000"/>
              <a:gd name="connsiteY20798" fmla="*/ 1878314 h 6857957"/>
              <a:gd name="connsiteX20799" fmla="*/ 2735898 w 4826000"/>
              <a:gd name="connsiteY20799" fmla="*/ 1876409 h 6857957"/>
              <a:gd name="connsiteX20800" fmla="*/ 2587626 w 4826000"/>
              <a:gd name="connsiteY20800" fmla="*/ 1865296 h 6857957"/>
              <a:gd name="connsiteX20801" fmla="*/ 2585422 w 4826000"/>
              <a:gd name="connsiteY20801" fmla="*/ 1866586 h 6857957"/>
              <a:gd name="connsiteX20802" fmla="*/ 2582273 w 4826000"/>
              <a:gd name="connsiteY20802" fmla="*/ 1867876 h 6857957"/>
              <a:gd name="connsiteX20803" fmla="*/ 2578809 w 4826000"/>
              <a:gd name="connsiteY20803" fmla="*/ 1869166 h 6857957"/>
              <a:gd name="connsiteX20804" fmla="*/ 2574716 w 4826000"/>
              <a:gd name="connsiteY20804" fmla="*/ 1870456 h 6857957"/>
              <a:gd name="connsiteX20805" fmla="*/ 2565899 w 4826000"/>
              <a:gd name="connsiteY20805" fmla="*/ 1872068 h 6857957"/>
              <a:gd name="connsiteX20806" fmla="*/ 2557398 w 4826000"/>
              <a:gd name="connsiteY20806" fmla="*/ 1873358 h 6857957"/>
              <a:gd name="connsiteX20807" fmla="*/ 2553304 w 4826000"/>
              <a:gd name="connsiteY20807" fmla="*/ 1874325 h 6857957"/>
              <a:gd name="connsiteX20808" fmla="*/ 2550156 w 4826000"/>
              <a:gd name="connsiteY20808" fmla="*/ 1875293 h 6857957"/>
              <a:gd name="connsiteX20809" fmla="*/ 2547322 w 4826000"/>
              <a:gd name="connsiteY20809" fmla="*/ 1876260 h 6857957"/>
              <a:gd name="connsiteX20810" fmla="*/ 2546377 w 4826000"/>
              <a:gd name="connsiteY20810" fmla="*/ 1877228 h 6857957"/>
              <a:gd name="connsiteX20811" fmla="*/ 2545747 w 4826000"/>
              <a:gd name="connsiteY20811" fmla="*/ 1877873 h 6857957"/>
              <a:gd name="connsiteX20812" fmla="*/ 2545432 w 4826000"/>
              <a:gd name="connsiteY20812" fmla="*/ 1878518 h 6857957"/>
              <a:gd name="connsiteX20813" fmla="*/ 2545432 w 4826000"/>
              <a:gd name="connsiteY20813" fmla="*/ 1879485 h 6857957"/>
              <a:gd name="connsiteX20814" fmla="*/ 2545432 w 4826000"/>
              <a:gd name="connsiteY20814" fmla="*/ 1880130 h 6857957"/>
              <a:gd name="connsiteX20815" fmla="*/ 2546062 w 4826000"/>
              <a:gd name="connsiteY20815" fmla="*/ 1881097 h 6857957"/>
              <a:gd name="connsiteX20816" fmla="*/ 2546692 w 4826000"/>
              <a:gd name="connsiteY20816" fmla="*/ 1882065 h 6857957"/>
              <a:gd name="connsiteX20817" fmla="*/ 2547951 w 4826000"/>
              <a:gd name="connsiteY20817" fmla="*/ 1883032 h 6857957"/>
              <a:gd name="connsiteX20818" fmla="*/ 2551730 w 4826000"/>
              <a:gd name="connsiteY20818" fmla="*/ 1885935 h 6857957"/>
              <a:gd name="connsiteX20819" fmla="*/ 2548266 w 4826000"/>
              <a:gd name="connsiteY20819" fmla="*/ 1885612 h 6857957"/>
              <a:gd name="connsiteX20820" fmla="*/ 2545432 w 4826000"/>
              <a:gd name="connsiteY20820" fmla="*/ 1885289 h 6857957"/>
              <a:gd name="connsiteX20821" fmla="*/ 2542598 w 4826000"/>
              <a:gd name="connsiteY20821" fmla="*/ 1884645 h 6857957"/>
              <a:gd name="connsiteX20822" fmla="*/ 2540079 w 4826000"/>
              <a:gd name="connsiteY20822" fmla="*/ 1883677 h 6857957"/>
              <a:gd name="connsiteX20823" fmla="*/ 2535986 w 4826000"/>
              <a:gd name="connsiteY20823" fmla="*/ 1882387 h 6857957"/>
              <a:gd name="connsiteX20824" fmla="*/ 2531893 w 4826000"/>
              <a:gd name="connsiteY20824" fmla="*/ 1880452 h 6857957"/>
              <a:gd name="connsiteX20825" fmla="*/ 2528114 w 4826000"/>
              <a:gd name="connsiteY20825" fmla="*/ 1878840 h 6857957"/>
              <a:gd name="connsiteX20826" fmla="*/ 2523706 w 4826000"/>
              <a:gd name="connsiteY20826" fmla="*/ 1877228 h 6857957"/>
              <a:gd name="connsiteX20827" fmla="*/ 2521187 w 4826000"/>
              <a:gd name="connsiteY20827" fmla="*/ 1876260 h 6857957"/>
              <a:gd name="connsiteX20828" fmla="*/ 2518353 w 4826000"/>
              <a:gd name="connsiteY20828" fmla="*/ 1875938 h 6857957"/>
              <a:gd name="connsiteX20829" fmla="*/ 2515204 w 4826000"/>
              <a:gd name="connsiteY20829" fmla="*/ 1875615 h 6857957"/>
              <a:gd name="connsiteX20830" fmla="*/ 2511426 w 4826000"/>
              <a:gd name="connsiteY20830" fmla="*/ 1875615 h 6857957"/>
              <a:gd name="connsiteX20831" fmla="*/ 2529059 w 4826000"/>
              <a:gd name="connsiteY20831" fmla="*/ 1872391 h 6857957"/>
              <a:gd name="connsiteX20832" fmla="*/ 2546692 w 4826000"/>
              <a:gd name="connsiteY20832" fmla="*/ 1869166 h 6857957"/>
              <a:gd name="connsiteX20833" fmla="*/ 2556453 w 4826000"/>
              <a:gd name="connsiteY20833" fmla="*/ 1867876 h 6857957"/>
              <a:gd name="connsiteX20834" fmla="*/ 2566214 w 4826000"/>
              <a:gd name="connsiteY20834" fmla="*/ 1866909 h 6857957"/>
              <a:gd name="connsiteX20835" fmla="*/ 2576290 w 4826000"/>
              <a:gd name="connsiteY20835" fmla="*/ 1865941 h 6857957"/>
              <a:gd name="connsiteX20836" fmla="*/ 2527618 w 4826000"/>
              <a:gd name="connsiteY20836" fmla="*/ 1851008 h 6857957"/>
              <a:gd name="connsiteX20837" fmla="*/ 2531745 w 4826000"/>
              <a:gd name="connsiteY20837" fmla="*/ 1851008 h 6857957"/>
              <a:gd name="connsiteX20838" fmla="*/ 2535238 w 4826000"/>
              <a:gd name="connsiteY20838" fmla="*/ 1851008 h 6857957"/>
              <a:gd name="connsiteX20839" fmla="*/ 2537778 w 4826000"/>
              <a:gd name="connsiteY20839" fmla="*/ 1851585 h 6857957"/>
              <a:gd name="connsiteX20840" fmla="*/ 2539683 w 4826000"/>
              <a:gd name="connsiteY20840" fmla="*/ 1852451 h 6857957"/>
              <a:gd name="connsiteX20841" fmla="*/ 2540953 w 4826000"/>
              <a:gd name="connsiteY20841" fmla="*/ 1853317 h 6857957"/>
              <a:gd name="connsiteX20842" fmla="*/ 2541270 w 4826000"/>
              <a:gd name="connsiteY20842" fmla="*/ 1854472 h 6857957"/>
              <a:gd name="connsiteX20843" fmla="*/ 2541588 w 4826000"/>
              <a:gd name="connsiteY20843" fmla="*/ 1855915 h 6857957"/>
              <a:gd name="connsiteX20844" fmla="*/ 2540953 w 4826000"/>
              <a:gd name="connsiteY20844" fmla="*/ 1857358 h 6857957"/>
              <a:gd name="connsiteX20845" fmla="*/ 2540000 w 4826000"/>
              <a:gd name="connsiteY20845" fmla="*/ 1858513 h 6857957"/>
              <a:gd name="connsiteX20846" fmla="*/ 2538730 w 4826000"/>
              <a:gd name="connsiteY20846" fmla="*/ 1859956 h 6857957"/>
              <a:gd name="connsiteX20847" fmla="*/ 2536825 w 4826000"/>
              <a:gd name="connsiteY20847" fmla="*/ 1861111 h 6857957"/>
              <a:gd name="connsiteX20848" fmla="*/ 2534285 w 4826000"/>
              <a:gd name="connsiteY20848" fmla="*/ 1862265 h 6857957"/>
              <a:gd name="connsiteX20849" fmla="*/ 2532063 w 4826000"/>
              <a:gd name="connsiteY20849" fmla="*/ 1863131 h 6857957"/>
              <a:gd name="connsiteX20850" fmla="*/ 2529205 w 4826000"/>
              <a:gd name="connsiteY20850" fmla="*/ 1863708 h 6857957"/>
              <a:gd name="connsiteX20851" fmla="*/ 2526030 w 4826000"/>
              <a:gd name="connsiteY20851" fmla="*/ 1863708 h 6857957"/>
              <a:gd name="connsiteX20852" fmla="*/ 2523173 w 4826000"/>
              <a:gd name="connsiteY20852" fmla="*/ 1863708 h 6857957"/>
              <a:gd name="connsiteX20853" fmla="*/ 2522538 w 4826000"/>
              <a:gd name="connsiteY20853" fmla="*/ 1862842 h 6857957"/>
              <a:gd name="connsiteX20854" fmla="*/ 2522538 w 4826000"/>
              <a:gd name="connsiteY20854" fmla="*/ 1861977 h 6857957"/>
              <a:gd name="connsiteX20855" fmla="*/ 2522855 w 4826000"/>
              <a:gd name="connsiteY20855" fmla="*/ 1860822 h 6857957"/>
              <a:gd name="connsiteX20856" fmla="*/ 2523173 w 4826000"/>
              <a:gd name="connsiteY20856" fmla="*/ 1859956 h 6857957"/>
              <a:gd name="connsiteX20857" fmla="*/ 2524443 w 4826000"/>
              <a:gd name="connsiteY20857" fmla="*/ 1858801 h 6857957"/>
              <a:gd name="connsiteX20858" fmla="*/ 2526030 w 4826000"/>
              <a:gd name="connsiteY20858" fmla="*/ 1857647 h 6857957"/>
              <a:gd name="connsiteX20859" fmla="*/ 2527935 w 4826000"/>
              <a:gd name="connsiteY20859" fmla="*/ 1856492 h 6857957"/>
              <a:gd name="connsiteX20860" fmla="*/ 2528570 w 4826000"/>
              <a:gd name="connsiteY20860" fmla="*/ 1855915 h 6857957"/>
              <a:gd name="connsiteX20861" fmla="*/ 2528888 w 4826000"/>
              <a:gd name="connsiteY20861" fmla="*/ 1855338 h 6857957"/>
              <a:gd name="connsiteX20862" fmla="*/ 2529205 w 4826000"/>
              <a:gd name="connsiteY20862" fmla="*/ 1854183 h 6857957"/>
              <a:gd name="connsiteX20863" fmla="*/ 2528888 w 4826000"/>
              <a:gd name="connsiteY20863" fmla="*/ 1853317 h 6857957"/>
              <a:gd name="connsiteX20864" fmla="*/ 2528570 w 4826000"/>
              <a:gd name="connsiteY20864" fmla="*/ 1852163 h 6857957"/>
              <a:gd name="connsiteX20865" fmla="*/ 955306 w 4826000"/>
              <a:gd name="connsiteY20865" fmla="*/ 1849446 h 6857957"/>
              <a:gd name="connsiteX20866" fmla="*/ 955941 w 4826000"/>
              <a:gd name="connsiteY20866" fmla="*/ 1851356 h 6857957"/>
              <a:gd name="connsiteX20867" fmla="*/ 956259 w 4826000"/>
              <a:gd name="connsiteY20867" fmla="*/ 1852947 h 6857957"/>
              <a:gd name="connsiteX20868" fmla="*/ 955941 w 4826000"/>
              <a:gd name="connsiteY20868" fmla="*/ 1854539 h 6857957"/>
              <a:gd name="connsiteX20869" fmla="*/ 955623 w 4826000"/>
              <a:gd name="connsiteY20869" fmla="*/ 1856766 h 6857957"/>
              <a:gd name="connsiteX20870" fmla="*/ 954350 w 4826000"/>
              <a:gd name="connsiteY20870" fmla="*/ 1859632 h 6857957"/>
              <a:gd name="connsiteX20871" fmla="*/ 952760 w 4826000"/>
              <a:gd name="connsiteY20871" fmla="*/ 1863133 h 6857957"/>
              <a:gd name="connsiteX20872" fmla="*/ 952124 w 4826000"/>
              <a:gd name="connsiteY20872" fmla="*/ 1864406 h 6857957"/>
              <a:gd name="connsiteX20873" fmla="*/ 951489 w 4826000"/>
              <a:gd name="connsiteY20873" fmla="*/ 1865997 h 6857957"/>
              <a:gd name="connsiteX20874" fmla="*/ 951489 w 4826000"/>
              <a:gd name="connsiteY20874" fmla="*/ 1867270 h 6857957"/>
              <a:gd name="connsiteX20875" fmla="*/ 951806 w 4826000"/>
              <a:gd name="connsiteY20875" fmla="*/ 1868544 h 6857957"/>
              <a:gd name="connsiteX20876" fmla="*/ 952760 w 4826000"/>
              <a:gd name="connsiteY20876" fmla="*/ 1870135 h 6857957"/>
              <a:gd name="connsiteX20877" fmla="*/ 954033 w 4826000"/>
              <a:gd name="connsiteY20877" fmla="*/ 1871408 h 6857957"/>
              <a:gd name="connsiteX20878" fmla="*/ 955941 w 4826000"/>
              <a:gd name="connsiteY20878" fmla="*/ 1872681 h 6857957"/>
              <a:gd name="connsiteX20879" fmla="*/ 959122 w 4826000"/>
              <a:gd name="connsiteY20879" fmla="*/ 1873954 h 6857957"/>
              <a:gd name="connsiteX20880" fmla="*/ 962939 w 4826000"/>
              <a:gd name="connsiteY20880" fmla="*/ 1873636 h 6857957"/>
              <a:gd name="connsiteX20881" fmla="*/ 966119 w 4826000"/>
              <a:gd name="connsiteY20881" fmla="*/ 1872681 h 6857957"/>
              <a:gd name="connsiteX20882" fmla="*/ 968028 w 4826000"/>
              <a:gd name="connsiteY20882" fmla="*/ 1871727 h 6857957"/>
              <a:gd name="connsiteX20883" fmla="*/ 969618 w 4826000"/>
              <a:gd name="connsiteY20883" fmla="*/ 1870453 h 6857957"/>
              <a:gd name="connsiteX20884" fmla="*/ 971845 w 4826000"/>
              <a:gd name="connsiteY20884" fmla="*/ 1868862 h 6857957"/>
              <a:gd name="connsiteX20885" fmla="*/ 974389 w 4826000"/>
              <a:gd name="connsiteY20885" fmla="*/ 1868225 h 6857957"/>
              <a:gd name="connsiteX20886" fmla="*/ 978206 w 4826000"/>
              <a:gd name="connsiteY20886" fmla="*/ 1867589 h 6857957"/>
              <a:gd name="connsiteX20887" fmla="*/ 984251 w 4826000"/>
              <a:gd name="connsiteY20887" fmla="*/ 1867907 h 6857957"/>
              <a:gd name="connsiteX20888" fmla="*/ 979797 w 4826000"/>
              <a:gd name="connsiteY20888" fmla="*/ 1871090 h 6857957"/>
              <a:gd name="connsiteX20889" fmla="*/ 975344 w 4826000"/>
              <a:gd name="connsiteY20889" fmla="*/ 1874273 h 6857957"/>
              <a:gd name="connsiteX20890" fmla="*/ 971210 w 4826000"/>
              <a:gd name="connsiteY20890" fmla="*/ 1877774 h 6857957"/>
              <a:gd name="connsiteX20891" fmla="*/ 967710 w 4826000"/>
              <a:gd name="connsiteY20891" fmla="*/ 1881275 h 6857957"/>
              <a:gd name="connsiteX20892" fmla="*/ 964530 w 4826000"/>
              <a:gd name="connsiteY20892" fmla="*/ 1884776 h 6857957"/>
              <a:gd name="connsiteX20893" fmla="*/ 961030 w 4826000"/>
              <a:gd name="connsiteY20893" fmla="*/ 1888278 h 6857957"/>
              <a:gd name="connsiteX20894" fmla="*/ 955306 w 4826000"/>
              <a:gd name="connsiteY20894" fmla="*/ 1895917 h 6857957"/>
              <a:gd name="connsiteX20895" fmla="*/ 950216 w 4826000"/>
              <a:gd name="connsiteY20895" fmla="*/ 1903556 h 6857957"/>
              <a:gd name="connsiteX20896" fmla="*/ 945126 w 4826000"/>
              <a:gd name="connsiteY20896" fmla="*/ 1911513 h 6857957"/>
              <a:gd name="connsiteX20897" fmla="*/ 940355 w 4826000"/>
              <a:gd name="connsiteY20897" fmla="*/ 1919470 h 6857957"/>
              <a:gd name="connsiteX20898" fmla="*/ 935585 w 4826000"/>
              <a:gd name="connsiteY20898" fmla="*/ 1927108 h 6857957"/>
              <a:gd name="connsiteX20899" fmla="*/ 930176 w 4826000"/>
              <a:gd name="connsiteY20899" fmla="*/ 1934747 h 6857957"/>
              <a:gd name="connsiteX20900" fmla="*/ 924133 w 4826000"/>
              <a:gd name="connsiteY20900" fmla="*/ 1942385 h 6857957"/>
              <a:gd name="connsiteX20901" fmla="*/ 921270 w 4826000"/>
              <a:gd name="connsiteY20901" fmla="*/ 1946205 h 6857957"/>
              <a:gd name="connsiteX20902" fmla="*/ 917453 w 4826000"/>
              <a:gd name="connsiteY20902" fmla="*/ 1949706 h 6857957"/>
              <a:gd name="connsiteX20903" fmla="*/ 913954 w 4826000"/>
              <a:gd name="connsiteY20903" fmla="*/ 1953207 h 6857957"/>
              <a:gd name="connsiteX20904" fmla="*/ 909819 w 4826000"/>
              <a:gd name="connsiteY20904" fmla="*/ 1956390 h 6857957"/>
              <a:gd name="connsiteX20905" fmla="*/ 905684 w 4826000"/>
              <a:gd name="connsiteY20905" fmla="*/ 1959891 h 6857957"/>
              <a:gd name="connsiteX20906" fmla="*/ 900913 w 4826000"/>
              <a:gd name="connsiteY20906" fmla="*/ 1962755 h 6857957"/>
              <a:gd name="connsiteX20907" fmla="*/ 895824 w 4826000"/>
              <a:gd name="connsiteY20907" fmla="*/ 1965620 h 6857957"/>
              <a:gd name="connsiteX20908" fmla="*/ 890099 w 4826000"/>
              <a:gd name="connsiteY20908" fmla="*/ 1968484 h 6857957"/>
              <a:gd name="connsiteX20909" fmla="*/ 884373 w 4826000"/>
              <a:gd name="connsiteY20909" fmla="*/ 1971030 h 6857957"/>
              <a:gd name="connsiteX20910" fmla="*/ 878012 w 4826000"/>
              <a:gd name="connsiteY20910" fmla="*/ 1973895 h 6857957"/>
              <a:gd name="connsiteX20911" fmla="*/ 871332 w 4826000"/>
              <a:gd name="connsiteY20911" fmla="*/ 1976123 h 6857957"/>
              <a:gd name="connsiteX20912" fmla="*/ 864016 w 4826000"/>
              <a:gd name="connsiteY20912" fmla="*/ 1978032 h 6857957"/>
              <a:gd name="connsiteX20913" fmla="*/ 855111 w 4826000"/>
              <a:gd name="connsiteY20913" fmla="*/ 1976441 h 6857957"/>
              <a:gd name="connsiteX20914" fmla="*/ 847158 w 4826000"/>
              <a:gd name="connsiteY20914" fmla="*/ 1974531 h 6857957"/>
              <a:gd name="connsiteX20915" fmla="*/ 839842 w 4826000"/>
              <a:gd name="connsiteY20915" fmla="*/ 1972304 h 6857957"/>
              <a:gd name="connsiteX20916" fmla="*/ 833481 w 4826000"/>
              <a:gd name="connsiteY20916" fmla="*/ 1969757 h 6857957"/>
              <a:gd name="connsiteX20917" fmla="*/ 828073 w 4826000"/>
              <a:gd name="connsiteY20917" fmla="*/ 1967529 h 6857957"/>
              <a:gd name="connsiteX20918" fmla="*/ 823302 w 4826000"/>
              <a:gd name="connsiteY20918" fmla="*/ 1964347 h 6857957"/>
              <a:gd name="connsiteX20919" fmla="*/ 819486 w 4826000"/>
              <a:gd name="connsiteY20919" fmla="*/ 1961482 h 6857957"/>
              <a:gd name="connsiteX20920" fmla="*/ 816304 w 4826000"/>
              <a:gd name="connsiteY20920" fmla="*/ 1958618 h 6857957"/>
              <a:gd name="connsiteX20921" fmla="*/ 813760 w 4826000"/>
              <a:gd name="connsiteY20921" fmla="*/ 1955117 h 6857957"/>
              <a:gd name="connsiteX20922" fmla="*/ 811852 w 4826000"/>
              <a:gd name="connsiteY20922" fmla="*/ 1951934 h 6857957"/>
              <a:gd name="connsiteX20923" fmla="*/ 810579 w 4826000"/>
              <a:gd name="connsiteY20923" fmla="*/ 1948433 h 6857957"/>
              <a:gd name="connsiteX20924" fmla="*/ 809625 w 4826000"/>
              <a:gd name="connsiteY20924" fmla="*/ 1944932 h 6857957"/>
              <a:gd name="connsiteX20925" fmla="*/ 809625 w 4826000"/>
              <a:gd name="connsiteY20925" fmla="*/ 1940794 h 6857957"/>
              <a:gd name="connsiteX20926" fmla="*/ 810262 w 4826000"/>
              <a:gd name="connsiteY20926" fmla="*/ 1937293 h 6857957"/>
              <a:gd name="connsiteX20927" fmla="*/ 810897 w 4826000"/>
              <a:gd name="connsiteY20927" fmla="*/ 1933155 h 6857957"/>
              <a:gd name="connsiteX20928" fmla="*/ 812169 w 4826000"/>
              <a:gd name="connsiteY20928" fmla="*/ 1929654 h 6857957"/>
              <a:gd name="connsiteX20929" fmla="*/ 813442 w 4826000"/>
              <a:gd name="connsiteY20929" fmla="*/ 1925517 h 6857957"/>
              <a:gd name="connsiteX20930" fmla="*/ 815350 w 4826000"/>
              <a:gd name="connsiteY20930" fmla="*/ 1921698 h 6857957"/>
              <a:gd name="connsiteX20931" fmla="*/ 817895 w 4826000"/>
              <a:gd name="connsiteY20931" fmla="*/ 1917560 h 6857957"/>
              <a:gd name="connsiteX20932" fmla="*/ 820439 w 4826000"/>
              <a:gd name="connsiteY20932" fmla="*/ 1913422 h 6857957"/>
              <a:gd name="connsiteX20933" fmla="*/ 826166 w 4826000"/>
              <a:gd name="connsiteY20933" fmla="*/ 1905465 h 6857957"/>
              <a:gd name="connsiteX20934" fmla="*/ 832844 w 4826000"/>
              <a:gd name="connsiteY20934" fmla="*/ 1897827 h 6857957"/>
              <a:gd name="connsiteX20935" fmla="*/ 839842 w 4826000"/>
              <a:gd name="connsiteY20935" fmla="*/ 1890188 h 6857957"/>
              <a:gd name="connsiteX20936" fmla="*/ 847158 w 4826000"/>
              <a:gd name="connsiteY20936" fmla="*/ 1883185 h 6857957"/>
              <a:gd name="connsiteX20937" fmla="*/ 854156 w 4826000"/>
              <a:gd name="connsiteY20937" fmla="*/ 1876501 h 6857957"/>
              <a:gd name="connsiteX20938" fmla="*/ 860518 w 4826000"/>
              <a:gd name="connsiteY20938" fmla="*/ 1870771 h 6857957"/>
              <a:gd name="connsiteX20939" fmla="*/ 867515 w 4826000"/>
              <a:gd name="connsiteY20939" fmla="*/ 1870453 h 6857957"/>
              <a:gd name="connsiteX20940" fmla="*/ 873559 w 4826000"/>
              <a:gd name="connsiteY20940" fmla="*/ 1870771 h 6857957"/>
              <a:gd name="connsiteX20941" fmla="*/ 878648 w 4826000"/>
              <a:gd name="connsiteY20941" fmla="*/ 1871090 h 6857957"/>
              <a:gd name="connsiteX20942" fmla="*/ 882783 w 4826000"/>
              <a:gd name="connsiteY20942" fmla="*/ 1872045 h 6857957"/>
              <a:gd name="connsiteX20943" fmla="*/ 891371 w 4826000"/>
              <a:gd name="connsiteY20943" fmla="*/ 1873954 h 6857957"/>
              <a:gd name="connsiteX20944" fmla="*/ 895506 w 4826000"/>
              <a:gd name="connsiteY20944" fmla="*/ 1874591 h 6857957"/>
              <a:gd name="connsiteX20945" fmla="*/ 900595 w 4826000"/>
              <a:gd name="connsiteY20945" fmla="*/ 1875228 h 6857957"/>
              <a:gd name="connsiteX20946" fmla="*/ 912364 w 4826000"/>
              <a:gd name="connsiteY20946" fmla="*/ 1868225 h 6857957"/>
              <a:gd name="connsiteX20947" fmla="*/ 918408 w 4826000"/>
              <a:gd name="connsiteY20947" fmla="*/ 1864724 h 6857957"/>
              <a:gd name="connsiteX20948" fmla="*/ 925088 w 4826000"/>
              <a:gd name="connsiteY20948" fmla="*/ 1861223 h 6857957"/>
              <a:gd name="connsiteX20949" fmla="*/ 931768 w 4826000"/>
              <a:gd name="connsiteY20949" fmla="*/ 1858040 h 6857957"/>
              <a:gd name="connsiteX20950" fmla="*/ 939083 w 4826000"/>
              <a:gd name="connsiteY20950" fmla="*/ 1855175 h 6857957"/>
              <a:gd name="connsiteX20951" fmla="*/ 946717 w 4826000"/>
              <a:gd name="connsiteY20951" fmla="*/ 1851992 h 6857957"/>
              <a:gd name="connsiteX20952" fmla="*/ 3939516 w 4826000"/>
              <a:gd name="connsiteY20952" fmla="*/ 1844636 h 6857957"/>
              <a:gd name="connsiteX20953" fmla="*/ 3942346 w 4826000"/>
              <a:gd name="connsiteY20953" fmla="*/ 1844636 h 6857957"/>
              <a:gd name="connsiteX20954" fmla="*/ 3943919 w 4826000"/>
              <a:gd name="connsiteY20954" fmla="*/ 1845265 h 6857957"/>
              <a:gd name="connsiteX20955" fmla="*/ 3944862 w 4826000"/>
              <a:gd name="connsiteY20955" fmla="*/ 1846209 h 6857957"/>
              <a:gd name="connsiteX20956" fmla="*/ 3945806 w 4826000"/>
              <a:gd name="connsiteY20956" fmla="*/ 1847153 h 6857957"/>
              <a:gd name="connsiteX20957" fmla="*/ 3946121 w 4826000"/>
              <a:gd name="connsiteY20957" fmla="*/ 1848726 h 6857957"/>
              <a:gd name="connsiteX20958" fmla="*/ 3946435 w 4826000"/>
              <a:gd name="connsiteY20958" fmla="*/ 1849985 h 6857957"/>
              <a:gd name="connsiteX20959" fmla="*/ 3946750 w 4826000"/>
              <a:gd name="connsiteY20959" fmla="*/ 1851243 h 6857957"/>
              <a:gd name="connsiteX20960" fmla="*/ 3947379 w 4826000"/>
              <a:gd name="connsiteY20960" fmla="*/ 1852502 h 6857957"/>
              <a:gd name="connsiteX20961" fmla="*/ 3950524 w 4826000"/>
              <a:gd name="connsiteY20961" fmla="*/ 1852502 h 6857957"/>
              <a:gd name="connsiteX20962" fmla="*/ 3951782 w 4826000"/>
              <a:gd name="connsiteY20962" fmla="*/ 1852187 h 6857957"/>
              <a:gd name="connsiteX20963" fmla="*/ 3952411 w 4826000"/>
              <a:gd name="connsiteY20963" fmla="*/ 1851872 h 6857957"/>
              <a:gd name="connsiteX20964" fmla="*/ 3952725 w 4826000"/>
              <a:gd name="connsiteY20964" fmla="*/ 1851243 h 6857957"/>
              <a:gd name="connsiteX20965" fmla="*/ 3953040 w 4826000"/>
              <a:gd name="connsiteY20965" fmla="*/ 1850928 h 6857957"/>
              <a:gd name="connsiteX20966" fmla="*/ 3953354 w 4826000"/>
              <a:gd name="connsiteY20966" fmla="*/ 1849670 h 6857957"/>
              <a:gd name="connsiteX20967" fmla="*/ 3953983 w 4826000"/>
              <a:gd name="connsiteY20967" fmla="*/ 1849985 h 6857957"/>
              <a:gd name="connsiteX20968" fmla="*/ 3954612 w 4826000"/>
              <a:gd name="connsiteY20968" fmla="*/ 1850614 h 6857957"/>
              <a:gd name="connsiteX20969" fmla="*/ 3954927 w 4826000"/>
              <a:gd name="connsiteY20969" fmla="*/ 1851243 h 6857957"/>
              <a:gd name="connsiteX20970" fmla="*/ 3955241 w 4826000"/>
              <a:gd name="connsiteY20970" fmla="*/ 1851872 h 6857957"/>
              <a:gd name="connsiteX20971" fmla="*/ 3955241 w 4826000"/>
              <a:gd name="connsiteY20971" fmla="*/ 1853446 h 6857957"/>
              <a:gd name="connsiteX20972" fmla="*/ 3954927 w 4826000"/>
              <a:gd name="connsiteY20972" fmla="*/ 1855648 h 6857957"/>
              <a:gd name="connsiteX20973" fmla="*/ 3953040 w 4826000"/>
              <a:gd name="connsiteY20973" fmla="*/ 1859424 h 6857957"/>
              <a:gd name="connsiteX20974" fmla="*/ 3951153 w 4826000"/>
              <a:gd name="connsiteY20974" fmla="*/ 1863829 h 6857957"/>
              <a:gd name="connsiteX20975" fmla="*/ 3950838 w 4826000"/>
              <a:gd name="connsiteY20975" fmla="*/ 1865402 h 6857957"/>
              <a:gd name="connsiteX20976" fmla="*/ 3950838 w 4826000"/>
              <a:gd name="connsiteY20976" fmla="*/ 1867290 h 6857957"/>
              <a:gd name="connsiteX20977" fmla="*/ 3950838 w 4826000"/>
              <a:gd name="connsiteY20977" fmla="*/ 1867919 h 6857957"/>
              <a:gd name="connsiteX20978" fmla="*/ 3951153 w 4826000"/>
              <a:gd name="connsiteY20978" fmla="*/ 1868548 h 6857957"/>
              <a:gd name="connsiteX20979" fmla="*/ 3951782 w 4826000"/>
              <a:gd name="connsiteY20979" fmla="*/ 1869178 h 6857957"/>
              <a:gd name="connsiteX20980" fmla="*/ 3952725 w 4826000"/>
              <a:gd name="connsiteY20980" fmla="*/ 1870121 h 6857957"/>
              <a:gd name="connsiteX20981" fmla="*/ 3954927 w 4826000"/>
              <a:gd name="connsiteY20981" fmla="*/ 1871065 h 6857957"/>
              <a:gd name="connsiteX20982" fmla="*/ 3958701 w 4826000"/>
              <a:gd name="connsiteY20982" fmla="*/ 1871380 h 6857957"/>
              <a:gd name="connsiteX20983" fmla="*/ 3963105 w 4826000"/>
              <a:gd name="connsiteY20983" fmla="*/ 1871380 h 6857957"/>
              <a:gd name="connsiteX20984" fmla="*/ 3969395 w 4826000"/>
              <a:gd name="connsiteY20984" fmla="*/ 1871065 h 6857957"/>
              <a:gd name="connsiteX20985" fmla="*/ 3970338 w 4826000"/>
              <a:gd name="connsiteY20985" fmla="*/ 1876100 h 6857957"/>
              <a:gd name="connsiteX20986" fmla="*/ 3966879 w 4826000"/>
              <a:gd name="connsiteY20986" fmla="*/ 1877673 h 6857957"/>
              <a:gd name="connsiteX20987" fmla="*/ 3962476 w 4826000"/>
              <a:gd name="connsiteY20987" fmla="*/ 1878617 h 6857957"/>
              <a:gd name="connsiteX20988" fmla="*/ 3957757 w 4826000"/>
              <a:gd name="connsiteY20988" fmla="*/ 1879246 h 6857957"/>
              <a:gd name="connsiteX20989" fmla="*/ 3951782 w 4826000"/>
              <a:gd name="connsiteY20989" fmla="*/ 1879561 h 6857957"/>
              <a:gd name="connsiteX20990" fmla="*/ 3950838 w 4826000"/>
              <a:gd name="connsiteY20990" fmla="*/ 1877358 h 6857957"/>
              <a:gd name="connsiteX20991" fmla="*/ 3949895 w 4826000"/>
              <a:gd name="connsiteY20991" fmla="*/ 1874841 h 6857957"/>
              <a:gd name="connsiteX20992" fmla="*/ 3946750 w 4826000"/>
              <a:gd name="connsiteY20992" fmla="*/ 1870436 h 6857957"/>
              <a:gd name="connsiteX20993" fmla="*/ 3940774 w 4826000"/>
              <a:gd name="connsiteY20993" fmla="*/ 1860997 h 6857957"/>
              <a:gd name="connsiteX20994" fmla="*/ 3938258 w 4826000"/>
              <a:gd name="connsiteY20994" fmla="*/ 1856907 h 6857957"/>
              <a:gd name="connsiteX20995" fmla="*/ 3937629 w 4826000"/>
              <a:gd name="connsiteY20995" fmla="*/ 1855019 h 6857957"/>
              <a:gd name="connsiteX20996" fmla="*/ 3937000 w 4826000"/>
              <a:gd name="connsiteY20996" fmla="*/ 1852502 h 6857957"/>
              <a:gd name="connsiteX20997" fmla="*/ 3937000 w 4826000"/>
              <a:gd name="connsiteY20997" fmla="*/ 1850614 h 6857957"/>
              <a:gd name="connsiteX20998" fmla="*/ 3937314 w 4826000"/>
              <a:gd name="connsiteY20998" fmla="*/ 1848726 h 6857957"/>
              <a:gd name="connsiteX20999" fmla="*/ 3938258 w 4826000"/>
              <a:gd name="connsiteY20999" fmla="*/ 1846524 h 6857957"/>
              <a:gd name="connsiteX21000" fmla="*/ 1261615 w 4826000"/>
              <a:gd name="connsiteY21000" fmla="*/ 1844636 h 6857957"/>
              <a:gd name="connsiteX21001" fmla="*/ 1266031 w 4826000"/>
              <a:gd name="connsiteY21001" fmla="*/ 1844636 h 6857957"/>
              <a:gd name="connsiteX21002" fmla="*/ 1268870 w 4826000"/>
              <a:gd name="connsiteY21002" fmla="*/ 1845266 h 6857957"/>
              <a:gd name="connsiteX21003" fmla="*/ 1269817 w 4826000"/>
              <a:gd name="connsiteY21003" fmla="*/ 1845896 h 6857957"/>
              <a:gd name="connsiteX21004" fmla="*/ 1270764 w 4826000"/>
              <a:gd name="connsiteY21004" fmla="*/ 1846211 h 6857957"/>
              <a:gd name="connsiteX21005" fmla="*/ 1271394 w 4826000"/>
              <a:gd name="connsiteY21005" fmla="*/ 1847157 h 6857957"/>
              <a:gd name="connsiteX21006" fmla="*/ 1271710 w 4826000"/>
              <a:gd name="connsiteY21006" fmla="*/ 1848102 h 6857957"/>
              <a:gd name="connsiteX21007" fmla="*/ 1272025 w 4826000"/>
              <a:gd name="connsiteY21007" fmla="*/ 1849677 h 6857957"/>
              <a:gd name="connsiteX21008" fmla="*/ 1271710 w 4826000"/>
              <a:gd name="connsiteY21008" fmla="*/ 1851568 h 6857957"/>
              <a:gd name="connsiteX21009" fmla="*/ 1270764 w 4826000"/>
              <a:gd name="connsiteY21009" fmla="*/ 1855979 h 6857957"/>
              <a:gd name="connsiteX21010" fmla="*/ 1270448 w 4826000"/>
              <a:gd name="connsiteY21010" fmla="*/ 1857869 h 6857957"/>
              <a:gd name="connsiteX21011" fmla="*/ 1270764 w 4826000"/>
              <a:gd name="connsiteY21011" fmla="*/ 1859760 h 6857957"/>
              <a:gd name="connsiteX21012" fmla="*/ 1271079 w 4826000"/>
              <a:gd name="connsiteY21012" fmla="*/ 1861650 h 6857957"/>
              <a:gd name="connsiteX21013" fmla="*/ 1271710 w 4826000"/>
              <a:gd name="connsiteY21013" fmla="*/ 1862595 h 6857957"/>
              <a:gd name="connsiteX21014" fmla="*/ 1272973 w 4826000"/>
              <a:gd name="connsiteY21014" fmla="*/ 1863226 h 6857957"/>
              <a:gd name="connsiteX21015" fmla="*/ 1273918 w 4826000"/>
              <a:gd name="connsiteY21015" fmla="*/ 1864171 h 6857957"/>
              <a:gd name="connsiteX21016" fmla="*/ 1275180 w 4826000"/>
              <a:gd name="connsiteY21016" fmla="*/ 1864486 h 6857957"/>
              <a:gd name="connsiteX21017" fmla="*/ 1278650 w 4826000"/>
              <a:gd name="connsiteY21017" fmla="*/ 1865431 h 6857957"/>
              <a:gd name="connsiteX21018" fmla="*/ 1284013 w 4826000"/>
              <a:gd name="connsiteY21018" fmla="*/ 1865746 h 6857957"/>
              <a:gd name="connsiteX21019" fmla="*/ 1290638 w 4826000"/>
              <a:gd name="connsiteY21019" fmla="*/ 1865431 h 6857957"/>
              <a:gd name="connsiteX21020" fmla="*/ 1281174 w 4826000"/>
              <a:gd name="connsiteY21020" fmla="*/ 1869212 h 6857957"/>
              <a:gd name="connsiteX21021" fmla="*/ 1276126 w 4826000"/>
              <a:gd name="connsiteY21021" fmla="*/ 1871733 h 6857957"/>
              <a:gd name="connsiteX21022" fmla="*/ 1271710 w 4826000"/>
              <a:gd name="connsiteY21022" fmla="*/ 1874253 h 6857957"/>
              <a:gd name="connsiteX21023" fmla="*/ 1270448 w 4826000"/>
              <a:gd name="connsiteY21023" fmla="*/ 1875513 h 6857957"/>
              <a:gd name="connsiteX21024" fmla="*/ 1269186 w 4826000"/>
              <a:gd name="connsiteY21024" fmla="*/ 1877089 h 6857957"/>
              <a:gd name="connsiteX21025" fmla="*/ 1268555 w 4826000"/>
              <a:gd name="connsiteY21025" fmla="*/ 1878349 h 6857957"/>
              <a:gd name="connsiteX21026" fmla="*/ 1268240 w 4826000"/>
              <a:gd name="connsiteY21026" fmla="*/ 1879610 h 6857957"/>
              <a:gd name="connsiteX21027" fmla="*/ 1268870 w 4826000"/>
              <a:gd name="connsiteY21027" fmla="*/ 1880870 h 6857957"/>
              <a:gd name="connsiteX21028" fmla="*/ 1269817 w 4826000"/>
              <a:gd name="connsiteY21028" fmla="*/ 1882130 h 6857957"/>
              <a:gd name="connsiteX21029" fmla="*/ 1271710 w 4826000"/>
              <a:gd name="connsiteY21029" fmla="*/ 1883390 h 6857957"/>
              <a:gd name="connsiteX21030" fmla="*/ 1274549 w 4826000"/>
              <a:gd name="connsiteY21030" fmla="*/ 1884966 h 6857957"/>
              <a:gd name="connsiteX21031" fmla="*/ 1276758 w 4826000"/>
              <a:gd name="connsiteY21031" fmla="*/ 1885911 h 6857957"/>
              <a:gd name="connsiteX21032" fmla="*/ 1275811 w 4826000"/>
              <a:gd name="connsiteY21032" fmla="*/ 1885911 h 6857957"/>
              <a:gd name="connsiteX21033" fmla="*/ 1266347 w 4826000"/>
              <a:gd name="connsiteY21033" fmla="*/ 1883390 h 6857957"/>
              <a:gd name="connsiteX21034" fmla="*/ 1259722 w 4826000"/>
              <a:gd name="connsiteY21034" fmla="*/ 1881815 h 6857957"/>
              <a:gd name="connsiteX21035" fmla="*/ 1252782 w 4826000"/>
              <a:gd name="connsiteY21035" fmla="*/ 1880870 h 6857957"/>
              <a:gd name="connsiteX21036" fmla="*/ 1246472 w 4826000"/>
              <a:gd name="connsiteY21036" fmla="*/ 1880240 h 6857957"/>
              <a:gd name="connsiteX21037" fmla="*/ 1243948 w 4826000"/>
              <a:gd name="connsiteY21037" fmla="*/ 1880240 h 6857957"/>
              <a:gd name="connsiteX21038" fmla="*/ 1241425 w 4826000"/>
              <a:gd name="connsiteY21038" fmla="*/ 1880555 h 6857957"/>
              <a:gd name="connsiteX21039" fmla="*/ 1243002 w 4826000"/>
              <a:gd name="connsiteY21039" fmla="*/ 1879294 h 6857957"/>
              <a:gd name="connsiteX21040" fmla="*/ 1245210 w 4826000"/>
              <a:gd name="connsiteY21040" fmla="*/ 1878349 h 6857957"/>
              <a:gd name="connsiteX21041" fmla="*/ 1248681 w 4826000"/>
              <a:gd name="connsiteY21041" fmla="*/ 1877089 h 6857957"/>
              <a:gd name="connsiteX21042" fmla="*/ 1252466 w 4826000"/>
              <a:gd name="connsiteY21042" fmla="*/ 1875828 h 6857957"/>
              <a:gd name="connsiteX21043" fmla="*/ 1255621 w 4826000"/>
              <a:gd name="connsiteY21043" fmla="*/ 1874883 h 6857957"/>
              <a:gd name="connsiteX21044" fmla="*/ 1258776 w 4826000"/>
              <a:gd name="connsiteY21044" fmla="*/ 1874253 h 6857957"/>
              <a:gd name="connsiteX21045" fmla="*/ 1260353 w 4826000"/>
              <a:gd name="connsiteY21045" fmla="*/ 1873308 h 6857957"/>
              <a:gd name="connsiteX21046" fmla="*/ 1261615 w 4826000"/>
              <a:gd name="connsiteY21046" fmla="*/ 1872678 h 6857957"/>
              <a:gd name="connsiteX21047" fmla="*/ 1262561 w 4826000"/>
              <a:gd name="connsiteY21047" fmla="*/ 1871417 h 6857957"/>
              <a:gd name="connsiteX21048" fmla="*/ 1263509 w 4826000"/>
              <a:gd name="connsiteY21048" fmla="*/ 1870157 h 6857957"/>
              <a:gd name="connsiteX21049" fmla="*/ 1264454 w 4826000"/>
              <a:gd name="connsiteY21049" fmla="*/ 1868267 h 6857957"/>
              <a:gd name="connsiteX21050" fmla="*/ 1265085 w 4826000"/>
              <a:gd name="connsiteY21050" fmla="*/ 1866376 h 6857957"/>
              <a:gd name="connsiteX21051" fmla="*/ 1257515 w 4826000"/>
              <a:gd name="connsiteY21051" fmla="*/ 1865746 h 6857957"/>
              <a:gd name="connsiteX21052" fmla="*/ 1252466 w 4826000"/>
              <a:gd name="connsiteY21052" fmla="*/ 1865431 h 6857957"/>
              <a:gd name="connsiteX21053" fmla="*/ 1249627 w 4826000"/>
              <a:gd name="connsiteY21053" fmla="*/ 1864486 h 6857957"/>
              <a:gd name="connsiteX21054" fmla="*/ 1248681 w 4826000"/>
              <a:gd name="connsiteY21054" fmla="*/ 1864171 h 6857957"/>
              <a:gd name="connsiteX21055" fmla="*/ 1248365 w 4826000"/>
              <a:gd name="connsiteY21055" fmla="*/ 1863541 h 6857957"/>
              <a:gd name="connsiteX21056" fmla="*/ 1248051 w 4826000"/>
              <a:gd name="connsiteY21056" fmla="*/ 1862910 h 6857957"/>
              <a:gd name="connsiteX21057" fmla="*/ 1248051 w 4826000"/>
              <a:gd name="connsiteY21057" fmla="*/ 1861650 h 6857957"/>
              <a:gd name="connsiteX21058" fmla="*/ 1248365 w 4826000"/>
              <a:gd name="connsiteY21058" fmla="*/ 1859130 h 6857957"/>
              <a:gd name="connsiteX21059" fmla="*/ 1248996 w 4826000"/>
              <a:gd name="connsiteY21059" fmla="*/ 1855664 h 6857957"/>
              <a:gd name="connsiteX21060" fmla="*/ 1249312 w 4826000"/>
              <a:gd name="connsiteY21060" fmla="*/ 1850307 h 6857957"/>
              <a:gd name="connsiteX21061" fmla="*/ 1253728 w 4826000"/>
              <a:gd name="connsiteY21061" fmla="*/ 1851568 h 6857957"/>
              <a:gd name="connsiteX21062" fmla="*/ 1256883 w 4826000"/>
              <a:gd name="connsiteY21062" fmla="*/ 1852198 h 6857957"/>
              <a:gd name="connsiteX21063" fmla="*/ 1259406 w 4826000"/>
              <a:gd name="connsiteY21063" fmla="*/ 1852198 h 6857957"/>
              <a:gd name="connsiteX21064" fmla="*/ 1261300 w 4826000"/>
              <a:gd name="connsiteY21064" fmla="*/ 1851883 h 6857957"/>
              <a:gd name="connsiteX21065" fmla="*/ 1261930 w 4826000"/>
              <a:gd name="connsiteY21065" fmla="*/ 1851253 h 6857957"/>
              <a:gd name="connsiteX21066" fmla="*/ 1262246 w 4826000"/>
              <a:gd name="connsiteY21066" fmla="*/ 1850937 h 6857957"/>
              <a:gd name="connsiteX21067" fmla="*/ 1262561 w 4826000"/>
              <a:gd name="connsiteY21067" fmla="*/ 1849362 h 6857957"/>
              <a:gd name="connsiteX21068" fmla="*/ 1262246 w 4826000"/>
              <a:gd name="connsiteY21068" fmla="*/ 1847157 h 6857957"/>
              <a:gd name="connsiteX21069" fmla="*/ 3996967 w 4826000"/>
              <a:gd name="connsiteY21069" fmla="*/ 1831958 h 6857957"/>
              <a:gd name="connsiteX21070" fmla="*/ 3999805 w 4826000"/>
              <a:gd name="connsiteY21070" fmla="*/ 1833545 h 6857957"/>
              <a:gd name="connsiteX21071" fmla="*/ 4002959 w 4826000"/>
              <a:gd name="connsiteY21071" fmla="*/ 1835133 h 6857957"/>
              <a:gd name="connsiteX21072" fmla="*/ 4005166 w 4826000"/>
              <a:gd name="connsiteY21072" fmla="*/ 1836720 h 6857957"/>
              <a:gd name="connsiteX21073" fmla="*/ 4007373 w 4826000"/>
              <a:gd name="connsiteY21073" fmla="*/ 1838308 h 6857957"/>
              <a:gd name="connsiteX21074" fmla="*/ 4009581 w 4826000"/>
              <a:gd name="connsiteY21074" fmla="*/ 1839895 h 6857957"/>
              <a:gd name="connsiteX21075" fmla="*/ 4011157 w 4826000"/>
              <a:gd name="connsiteY21075" fmla="*/ 1842118 h 6857957"/>
              <a:gd name="connsiteX21076" fmla="*/ 4012419 w 4826000"/>
              <a:gd name="connsiteY21076" fmla="*/ 1844023 h 6857957"/>
              <a:gd name="connsiteX21077" fmla="*/ 4013680 w 4826000"/>
              <a:gd name="connsiteY21077" fmla="*/ 1845610 h 6857957"/>
              <a:gd name="connsiteX21078" fmla="*/ 4014626 w 4826000"/>
              <a:gd name="connsiteY21078" fmla="*/ 1847833 h 6857957"/>
              <a:gd name="connsiteX21079" fmla="*/ 4015887 w 4826000"/>
              <a:gd name="connsiteY21079" fmla="*/ 1849738 h 6857957"/>
              <a:gd name="connsiteX21080" fmla="*/ 4016833 w 4826000"/>
              <a:gd name="connsiteY21080" fmla="*/ 1853865 h 6857957"/>
              <a:gd name="connsiteX21081" fmla="*/ 4017464 w 4826000"/>
              <a:gd name="connsiteY21081" fmla="*/ 1857993 h 6857957"/>
              <a:gd name="connsiteX21082" fmla="*/ 4017464 w 4826000"/>
              <a:gd name="connsiteY21082" fmla="*/ 1862120 h 6857957"/>
              <a:gd name="connsiteX21083" fmla="*/ 4016833 w 4826000"/>
              <a:gd name="connsiteY21083" fmla="*/ 1866565 h 6857957"/>
              <a:gd name="connsiteX21084" fmla="*/ 4016518 w 4826000"/>
              <a:gd name="connsiteY21084" fmla="*/ 1871011 h 6857957"/>
              <a:gd name="connsiteX21085" fmla="*/ 4014626 w 4826000"/>
              <a:gd name="connsiteY21085" fmla="*/ 1879266 h 6857957"/>
              <a:gd name="connsiteX21086" fmla="*/ 4013680 w 4826000"/>
              <a:gd name="connsiteY21086" fmla="*/ 1883393 h 6857957"/>
              <a:gd name="connsiteX21087" fmla="*/ 4013365 w 4826000"/>
              <a:gd name="connsiteY21087" fmla="*/ 1887203 h 6857957"/>
              <a:gd name="connsiteX21088" fmla="*/ 4013049 w 4826000"/>
              <a:gd name="connsiteY21088" fmla="*/ 1891013 h 6857957"/>
              <a:gd name="connsiteX21089" fmla="*/ 4013365 w 4826000"/>
              <a:gd name="connsiteY21089" fmla="*/ 1894823 h 6857957"/>
              <a:gd name="connsiteX21090" fmla="*/ 4017149 w 4826000"/>
              <a:gd name="connsiteY21090" fmla="*/ 1893236 h 6857957"/>
              <a:gd name="connsiteX21091" fmla="*/ 4020617 w 4826000"/>
              <a:gd name="connsiteY21091" fmla="*/ 1892283 h 6857957"/>
              <a:gd name="connsiteX21092" fmla="*/ 4024086 w 4826000"/>
              <a:gd name="connsiteY21092" fmla="*/ 1891013 h 6857957"/>
              <a:gd name="connsiteX21093" fmla="*/ 4026608 w 4826000"/>
              <a:gd name="connsiteY21093" fmla="*/ 1890696 h 6857957"/>
              <a:gd name="connsiteX21094" fmla="*/ 4029131 w 4826000"/>
              <a:gd name="connsiteY21094" fmla="*/ 1890696 h 6857957"/>
              <a:gd name="connsiteX21095" fmla="*/ 4031338 w 4826000"/>
              <a:gd name="connsiteY21095" fmla="*/ 1891013 h 6857957"/>
              <a:gd name="connsiteX21096" fmla="*/ 4033230 w 4826000"/>
              <a:gd name="connsiteY21096" fmla="*/ 1891331 h 6857957"/>
              <a:gd name="connsiteX21097" fmla="*/ 4034492 w 4826000"/>
              <a:gd name="connsiteY21097" fmla="*/ 1892283 h 6857957"/>
              <a:gd name="connsiteX21098" fmla="*/ 4035753 w 4826000"/>
              <a:gd name="connsiteY21098" fmla="*/ 1893553 h 6857957"/>
              <a:gd name="connsiteX21099" fmla="*/ 4036384 w 4826000"/>
              <a:gd name="connsiteY21099" fmla="*/ 1894506 h 6857957"/>
              <a:gd name="connsiteX21100" fmla="*/ 4037014 w 4826000"/>
              <a:gd name="connsiteY21100" fmla="*/ 1896093 h 6857957"/>
              <a:gd name="connsiteX21101" fmla="*/ 4037014 w 4826000"/>
              <a:gd name="connsiteY21101" fmla="*/ 1897363 h 6857957"/>
              <a:gd name="connsiteX21102" fmla="*/ 4037014 w 4826000"/>
              <a:gd name="connsiteY21102" fmla="*/ 1898951 h 6857957"/>
              <a:gd name="connsiteX21103" fmla="*/ 4036384 w 4826000"/>
              <a:gd name="connsiteY21103" fmla="*/ 1901173 h 6857957"/>
              <a:gd name="connsiteX21104" fmla="*/ 4035753 w 4826000"/>
              <a:gd name="connsiteY21104" fmla="*/ 1903078 h 6857957"/>
              <a:gd name="connsiteX21105" fmla="*/ 4034492 w 4826000"/>
              <a:gd name="connsiteY21105" fmla="*/ 1904983 h 6857957"/>
              <a:gd name="connsiteX21106" fmla="*/ 4032600 w 4826000"/>
              <a:gd name="connsiteY21106" fmla="*/ 1903713 h 6857957"/>
              <a:gd name="connsiteX21107" fmla="*/ 4030708 w 4826000"/>
              <a:gd name="connsiteY21107" fmla="*/ 1902761 h 6857957"/>
              <a:gd name="connsiteX21108" fmla="*/ 4028500 w 4826000"/>
              <a:gd name="connsiteY21108" fmla="*/ 1902126 h 6857957"/>
              <a:gd name="connsiteX21109" fmla="*/ 4026608 w 4826000"/>
              <a:gd name="connsiteY21109" fmla="*/ 1901491 h 6857957"/>
              <a:gd name="connsiteX21110" fmla="*/ 4022509 w 4826000"/>
              <a:gd name="connsiteY21110" fmla="*/ 1901173 h 6857957"/>
              <a:gd name="connsiteX21111" fmla="*/ 4019041 w 4826000"/>
              <a:gd name="connsiteY21111" fmla="*/ 1901173 h 6857957"/>
              <a:gd name="connsiteX21112" fmla="*/ 4014626 w 4826000"/>
              <a:gd name="connsiteY21112" fmla="*/ 1901491 h 6857957"/>
              <a:gd name="connsiteX21113" fmla="*/ 4010842 w 4826000"/>
              <a:gd name="connsiteY21113" fmla="*/ 1901491 h 6857957"/>
              <a:gd name="connsiteX21114" fmla="*/ 4006112 w 4826000"/>
              <a:gd name="connsiteY21114" fmla="*/ 1901491 h 6857957"/>
              <a:gd name="connsiteX21115" fmla="*/ 4003905 w 4826000"/>
              <a:gd name="connsiteY21115" fmla="*/ 1901173 h 6857957"/>
              <a:gd name="connsiteX21116" fmla="*/ 4001697 w 4826000"/>
              <a:gd name="connsiteY21116" fmla="*/ 1900538 h 6857957"/>
              <a:gd name="connsiteX21117" fmla="*/ 4003589 w 4826000"/>
              <a:gd name="connsiteY21117" fmla="*/ 1898951 h 6857957"/>
              <a:gd name="connsiteX21118" fmla="*/ 4005166 w 4826000"/>
              <a:gd name="connsiteY21118" fmla="*/ 1897363 h 6857957"/>
              <a:gd name="connsiteX21119" fmla="*/ 4005797 w 4826000"/>
              <a:gd name="connsiteY21119" fmla="*/ 1896093 h 6857957"/>
              <a:gd name="connsiteX21120" fmla="*/ 4005797 w 4826000"/>
              <a:gd name="connsiteY21120" fmla="*/ 1894823 h 6857957"/>
              <a:gd name="connsiteX21121" fmla="*/ 4005166 w 4826000"/>
              <a:gd name="connsiteY21121" fmla="*/ 1893553 h 6857957"/>
              <a:gd name="connsiteX21122" fmla="*/ 4004220 w 4826000"/>
              <a:gd name="connsiteY21122" fmla="*/ 1892283 h 6857957"/>
              <a:gd name="connsiteX21123" fmla="*/ 4000751 w 4826000"/>
              <a:gd name="connsiteY21123" fmla="*/ 1889426 h 6857957"/>
              <a:gd name="connsiteX21124" fmla="*/ 3997283 w 4826000"/>
              <a:gd name="connsiteY21124" fmla="*/ 1886568 h 6857957"/>
              <a:gd name="connsiteX21125" fmla="*/ 3994130 w 4826000"/>
              <a:gd name="connsiteY21125" fmla="*/ 1883076 h 6857957"/>
              <a:gd name="connsiteX21126" fmla="*/ 3992238 w 4826000"/>
              <a:gd name="connsiteY21126" fmla="*/ 1881488 h 6857957"/>
              <a:gd name="connsiteX21127" fmla="*/ 3991292 w 4826000"/>
              <a:gd name="connsiteY21127" fmla="*/ 1879901 h 6857957"/>
              <a:gd name="connsiteX21128" fmla="*/ 3990976 w 4826000"/>
              <a:gd name="connsiteY21128" fmla="*/ 1878313 h 6857957"/>
              <a:gd name="connsiteX21129" fmla="*/ 3990976 w 4826000"/>
              <a:gd name="connsiteY21129" fmla="*/ 1876091 h 6857957"/>
              <a:gd name="connsiteX21130" fmla="*/ 3995391 w 4826000"/>
              <a:gd name="connsiteY21130" fmla="*/ 1874821 h 6857957"/>
              <a:gd name="connsiteX21131" fmla="*/ 3999175 w 4826000"/>
              <a:gd name="connsiteY21131" fmla="*/ 1873551 h 6857957"/>
              <a:gd name="connsiteX21132" fmla="*/ 4002013 w 4826000"/>
              <a:gd name="connsiteY21132" fmla="*/ 1871646 h 6857957"/>
              <a:gd name="connsiteX21133" fmla="*/ 4004220 w 4826000"/>
              <a:gd name="connsiteY21133" fmla="*/ 1869106 h 6857957"/>
              <a:gd name="connsiteX21134" fmla="*/ 4005481 w 4826000"/>
              <a:gd name="connsiteY21134" fmla="*/ 1866565 h 6857957"/>
              <a:gd name="connsiteX21135" fmla="*/ 4006427 w 4826000"/>
              <a:gd name="connsiteY21135" fmla="*/ 1864026 h 6857957"/>
              <a:gd name="connsiteX21136" fmla="*/ 4006427 w 4826000"/>
              <a:gd name="connsiteY21136" fmla="*/ 1861168 h 6857957"/>
              <a:gd name="connsiteX21137" fmla="*/ 4006427 w 4826000"/>
              <a:gd name="connsiteY21137" fmla="*/ 1858310 h 6857957"/>
              <a:gd name="connsiteX21138" fmla="*/ 4005481 w 4826000"/>
              <a:gd name="connsiteY21138" fmla="*/ 1855770 h 6857957"/>
              <a:gd name="connsiteX21139" fmla="*/ 4004535 w 4826000"/>
              <a:gd name="connsiteY21139" fmla="*/ 1852595 h 6857957"/>
              <a:gd name="connsiteX21140" fmla="*/ 4002959 w 4826000"/>
              <a:gd name="connsiteY21140" fmla="*/ 1850373 h 6857957"/>
              <a:gd name="connsiteX21141" fmla="*/ 4001382 w 4826000"/>
              <a:gd name="connsiteY21141" fmla="*/ 1848150 h 6857957"/>
              <a:gd name="connsiteX21142" fmla="*/ 3999175 w 4826000"/>
              <a:gd name="connsiteY21142" fmla="*/ 1845928 h 6857957"/>
              <a:gd name="connsiteX21143" fmla="*/ 3996967 w 4826000"/>
              <a:gd name="connsiteY21143" fmla="*/ 1844658 h 6857957"/>
              <a:gd name="connsiteX21144" fmla="*/ 3994760 w 4826000"/>
              <a:gd name="connsiteY21144" fmla="*/ 1843705 h 6857957"/>
              <a:gd name="connsiteX21145" fmla="*/ 3991922 w 4826000"/>
              <a:gd name="connsiteY21145" fmla="*/ 1843070 h 6857957"/>
              <a:gd name="connsiteX21146" fmla="*/ 3991922 w 4826000"/>
              <a:gd name="connsiteY21146" fmla="*/ 1842435 h 6857957"/>
              <a:gd name="connsiteX21147" fmla="*/ 3991922 w 4826000"/>
              <a:gd name="connsiteY21147" fmla="*/ 1841483 h 6857957"/>
              <a:gd name="connsiteX21148" fmla="*/ 3992553 w 4826000"/>
              <a:gd name="connsiteY21148" fmla="*/ 1839895 h 6857957"/>
              <a:gd name="connsiteX21149" fmla="*/ 3993499 w 4826000"/>
              <a:gd name="connsiteY21149" fmla="*/ 1838625 h 6857957"/>
              <a:gd name="connsiteX21150" fmla="*/ 3994760 w 4826000"/>
              <a:gd name="connsiteY21150" fmla="*/ 1837673 h 6857957"/>
              <a:gd name="connsiteX21151" fmla="*/ 3996022 w 4826000"/>
              <a:gd name="connsiteY21151" fmla="*/ 1836403 h 6857957"/>
              <a:gd name="connsiteX21152" fmla="*/ 3996967 w 4826000"/>
              <a:gd name="connsiteY21152" fmla="*/ 1835133 h 6857957"/>
              <a:gd name="connsiteX21153" fmla="*/ 3997283 w 4826000"/>
              <a:gd name="connsiteY21153" fmla="*/ 1833863 h 6857957"/>
              <a:gd name="connsiteX21154" fmla="*/ 3997283 w 4826000"/>
              <a:gd name="connsiteY21154" fmla="*/ 1833227 h 6857957"/>
              <a:gd name="connsiteX21155" fmla="*/ 4622560 w 4826000"/>
              <a:gd name="connsiteY21155" fmla="*/ 1830370 h 6857957"/>
              <a:gd name="connsiteX21156" fmla="*/ 4623843 w 4826000"/>
              <a:gd name="connsiteY21156" fmla="*/ 1830688 h 6857957"/>
              <a:gd name="connsiteX21157" fmla="*/ 4625447 w 4826000"/>
              <a:gd name="connsiteY21157" fmla="*/ 1831323 h 6857957"/>
              <a:gd name="connsiteX21158" fmla="*/ 4626409 w 4826000"/>
              <a:gd name="connsiteY21158" fmla="*/ 1831958 h 6857957"/>
              <a:gd name="connsiteX21159" fmla="*/ 4627050 w 4826000"/>
              <a:gd name="connsiteY21159" fmla="*/ 1832910 h 6857957"/>
              <a:gd name="connsiteX21160" fmla="*/ 4627692 w 4826000"/>
              <a:gd name="connsiteY21160" fmla="*/ 1833545 h 6857957"/>
              <a:gd name="connsiteX21161" fmla="*/ 4628012 w 4826000"/>
              <a:gd name="connsiteY21161" fmla="*/ 1834498 h 6857957"/>
              <a:gd name="connsiteX21162" fmla="*/ 4628012 w 4826000"/>
              <a:gd name="connsiteY21162" fmla="*/ 1836403 h 6857957"/>
              <a:gd name="connsiteX21163" fmla="*/ 4627692 w 4826000"/>
              <a:gd name="connsiteY21163" fmla="*/ 1838625 h 6857957"/>
              <a:gd name="connsiteX21164" fmla="*/ 4627050 w 4826000"/>
              <a:gd name="connsiteY21164" fmla="*/ 1841165 h 6857957"/>
              <a:gd name="connsiteX21165" fmla="*/ 4625767 w 4826000"/>
              <a:gd name="connsiteY21165" fmla="*/ 1845928 h 6857957"/>
              <a:gd name="connsiteX21166" fmla="*/ 4625447 w 4826000"/>
              <a:gd name="connsiteY21166" fmla="*/ 1848468 h 6857957"/>
              <a:gd name="connsiteX21167" fmla="*/ 4625447 w 4826000"/>
              <a:gd name="connsiteY21167" fmla="*/ 1850690 h 6857957"/>
              <a:gd name="connsiteX21168" fmla="*/ 4625767 w 4826000"/>
              <a:gd name="connsiteY21168" fmla="*/ 1851643 h 6857957"/>
              <a:gd name="connsiteX21169" fmla="*/ 4626088 w 4826000"/>
              <a:gd name="connsiteY21169" fmla="*/ 1852595 h 6857957"/>
              <a:gd name="connsiteX21170" fmla="*/ 4626729 w 4826000"/>
              <a:gd name="connsiteY21170" fmla="*/ 1853548 h 6857957"/>
              <a:gd name="connsiteX21171" fmla="*/ 4627692 w 4826000"/>
              <a:gd name="connsiteY21171" fmla="*/ 1854818 h 6857957"/>
              <a:gd name="connsiteX21172" fmla="*/ 4628654 w 4826000"/>
              <a:gd name="connsiteY21172" fmla="*/ 1855453 h 6857957"/>
              <a:gd name="connsiteX21173" fmla="*/ 4630257 w 4826000"/>
              <a:gd name="connsiteY21173" fmla="*/ 1856088 h 6857957"/>
              <a:gd name="connsiteX21174" fmla="*/ 4631861 w 4826000"/>
              <a:gd name="connsiteY21174" fmla="*/ 1856723 h 6857957"/>
              <a:gd name="connsiteX21175" fmla="*/ 4634426 w 4826000"/>
              <a:gd name="connsiteY21175" fmla="*/ 1857040 h 6857957"/>
              <a:gd name="connsiteX21176" fmla="*/ 4639878 w 4826000"/>
              <a:gd name="connsiteY21176" fmla="*/ 1857358 h 6857957"/>
              <a:gd name="connsiteX21177" fmla="*/ 4646613 w 4826000"/>
              <a:gd name="connsiteY21177" fmla="*/ 1857358 h 6857957"/>
              <a:gd name="connsiteX21178" fmla="*/ 4645330 w 4826000"/>
              <a:gd name="connsiteY21178" fmla="*/ 1858310 h 6857957"/>
              <a:gd name="connsiteX21179" fmla="*/ 4644048 w 4826000"/>
              <a:gd name="connsiteY21179" fmla="*/ 1858945 h 6857957"/>
              <a:gd name="connsiteX21180" fmla="*/ 4640841 w 4826000"/>
              <a:gd name="connsiteY21180" fmla="*/ 1860215 h 6857957"/>
              <a:gd name="connsiteX21181" fmla="*/ 4636671 w 4826000"/>
              <a:gd name="connsiteY21181" fmla="*/ 1861168 h 6857957"/>
              <a:gd name="connsiteX21182" fmla="*/ 4632502 w 4826000"/>
              <a:gd name="connsiteY21182" fmla="*/ 1862438 h 6857957"/>
              <a:gd name="connsiteX21183" fmla="*/ 4623202 w 4826000"/>
              <a:gd name="connsiteY21183" fmla="*/ 1864343 h 6857957"/>
              <a:gd name="connsiteX21184" fmla="*/ 4619032 w 4826000"/>
              <a:gd name="connsiteY21184" fmla="*/ 1865295 h 6857957"/>
              <a:gd name="connsiteX21185" fmla="*/ 4615184 w 4826000"/>
              <a:gd name="connsiteY21185" fmla="*/ 1866248 h 6857957"/>
              <a:gd name="connsiteX21186" fmla="*/ 4615184 w 4826000"/>
              <a:gd name="connsiteY21186" fmla="*/ 1870376 h 6857957"/>
              <a:gd name="connsiteX21187" fmla="*/ 4615505 w 4826000"/>
              <a:gd name="connsiteY21187" fmla="*/ 1872281 h 6857957"/>
              <a:gd name="connsiteX21188" fmla="*/ 4616146 w 4826000"/>
              <a:gd name="connsiteY21188" fmla="*/ 1873868 h 6857957"/>
              <a:gd name="connsiteX21189" fmla="*/ 4616787 w 4826000"/>
              <a:gd name="connsiteY21189" fmla="*/ 1875456 h 6857957"/>
              <a:gd name="connsiteX21190" fmla="*/ 4618070 w 4826000"/>
              <a:gd name="connsiteY21190" fmla="*/ 1877361 h 6857957"/>
              <a:gd name="connsiteX21191" fmla="*/ 4619032 w 4826000"/>
              <a:gd name="connsiteY21191" fmla="*/ 1878631 h 6857957"/>
              <a:gd name="connsiteX21192" fmla="*/ 4620636 w 4826000"/>
              <a:gd name="connsiteY21192" fmla="*/ 1879901 h 6857957"/>
              <a:gd name="connsiteX21193" fmla="*/ 4622240 w 4826000"/>
              <a:gd name="connsiteY21193" fmla="*/ 1881171 h 6857957"/>
              <a:gd name="connsiteX21194" fmla="*/ 4624484 w 4826000"/>
              <a:gd name="connsiteY21194" fmla="*/ 1882123 h 6857957"/>
              <a:gd name="connsiteX21195" fmla="*/ 4627050 w 4826000"/>
              <a:gd name="connsiteY21195" fmla="*/ 1883076 h 6857957"/>
              <a:gd name="connsiteX21196" fmla="*/ 4629616 w 4826000"/>
              <a:gd name="connsiteY21196" fmla="*/ 1884028 h 6857957"/>
              <a:gd name="connsiteX21197" fmla="*/ 4633144 w 4826000"/>
              <a:gd name="connsiteY21197" fmla="*/ 1884346 h 6857957"/>
              <a:gd name="connsiteX21198" fmla="*/ 4636351 w 4826000"/>
              <a:gd name="connsiteY21198" fmla="*/ 1884663 h 6857957"/>
              <a:gd name="connsiteX21199" fmla="*/ 4640520 w 4826000"/>
              <a:gd name="connsiteY21199" fmla="*/ 1884981 h 6857957"/>
              <a:gd name="connsiteX21200" fmla="*/ 4644368 w 4826000"/>
              <a:gd name="connsiteY21200" fmla="*/ 1884981 h 6857957"/>
              <a:gd name="connsiteX21201" fmla="*/ 4638916 w 4826000"/>
              <a:gd name="connsiteY21201" fmla="*/ 1887203 h 6857957"/>
              <a:gd name="connsiteX21202" fmla="*/ 4636030 w 4826000"/>
              <a:gd name="connsiteY21202" fmla="*/ 1888791 h 6857957"/>
              <a:gd name="connsiteX21203" fmla="*/ 4633464 w 4826000"/>
              <a:gd name="connsiteY21203" fmla="*/ 1890061 h 6857957"/>
              <a:gd name="connsiteX21204" fmla="*/ 4632823 w 4826000"/>
              <a:gd name="connsiteY21204" fmla="*/ 1890696 h 6857957"/>
              <a:gd name="connsiteX21205" fmla="*/ 4632502 w 4826000"/>
              <a:gd name="connsiteY21205" fmla="*/ 1891648 h 6857957"/>
              <a:gd name="connsiteX21206" fmla="*/ 4632823 w 4826000"/>
              <a:gd name="connsiteY21206" fmla="*/ 1892283 h 6857957"/>
              <a:gd name="connsiteX21207" fmla="*/ 4633464 w 4826000"/>
              <a:gd name="connsiteY21207" fmla="*/ 1892601 h 6857957"/>
              <a:gd name="connsiteX21208" fmla="*/ 4635068 w 4826000"/>
              <a:gd name="connsiteY21208" fmla="*/ 1892918 h 6857957"/>
              <a:gd name="connsiteX21209" fmla="*/ 4637633 w 4826000"/>
              <a:gd name="connsiteY21209" fmla="*/ 1893236 h 6857957"/>
              <a:gd name="connsiteX21210" fmla="*/ 4645651 w 4826000"/>
              <a:gd name="connsiteY21210" fmla="*/ 1893236 h 6857957"/>
              <a:gd name="connsiteX21211" fmla="*/ 4635709 w 4826000"/>
              <a:gd name="connsiteY21211" fmla="*/ 1900856 h 6857957"/>
              <a:gd name="connsiteX21212" fmla="*/ 4631219 w 4826000"/>
              <a:gd name="connsiteY21212" fmla="*/ 1904031 h 6857957"/>
              <a:gd name="connsiteX21213" fmla="*/ 4627371 w 4826000"/>
              <a:gd name="connsiteY21213" fmla="*/ 1906888 h 6857957"/>
              <a:gd name="connsiteX21214" fmla="*/ 4622560 w 4826000"/>
              <a:gd name="connsiteY21214" fmla="*/ 1909111 h 6857957"/>
              <a:gd name="connsiteX21215" fmla="*/ 4617750 w 4826000"/>
              <a:gd name="connsiteY21215" fmla="*/ 1911333 h 6857957"/>
              <a:gd name="connsiteX21216" fmla="*/ 4611335 w 4826000"/>
              <a:gd name="connsiteY21216" fmla="*/ 1913873 h 6857957"/>
              <a:gd name="connsiteX21217" fmla="*/ 4603639 w 4826000"/>
              <a:gd name="connsiteY21217" fmla="*/ 1916096 h 6857957"/>
              <a:gd name="connsiteX21218" fmla="*/ 4602997 w 4826000"/>
              <a:gd name="connsiteY21218" fmla="*/ 1913556 h 6857957"/>
              <a:gd name="connsiteX21219" fmla="*/ 4602676 w 4826000"/>
              <a:gd name="connsiteY21219" fmla="*/ 1910698 h 6857957"/>
              <a:gd name="connsiteX21220" fmla="*/ 4602035 w 4826000"/>
              <a:gd name="connsiteY21220" fmla="*/ 1904983 h 6857957"/>
              <a:gd name="connsiteX21221" fmla="*/ 4602676 w 4826000"/>
              <a:gd name="connsiteY21221" fmla="*/ 1899586 h 6857957"/>
              <a:gd name="connsiteX21222" fmla="*/ 4603318 w 4826000"/>
              <a:gd name="connsiteY21222" fmla="*/ 1893871 h 6857957"/>
              <a:gd name="connsiteX21223" fmla="*/ 4605242 w 4826000"/>
              <a:gd name="connsiteY21223" fmla="*/ 1882758 h 6857957"/>
              <a:gd name="connsiteX21224" fmla="*/ 4606204 w 4826000"/>
              <a:gd name="connsiteY21224" fmla="*/ 1877678 h 6857957"/>
              <a:gd name="connsiteX21225" fmla="*/ 4607166 w 4826000"/>
              <a:gd name="connsiteY21225" fmla="*/ 1872281 h 6857957"/>
              <a:gd name="connsiteX21226" fmla="*/ 4607487 w 4826000"/>
              <a:gd name="connsiteY21226" fmla="*/ 1866565 h 6857957"/>
              <a:gd name="connsiteX21227" fmla="*/ 4607166 w 4826000"/>
              <a:gd name="connsiteY21227" fmla="*/ 1861485 h 6857957"/>
              <a:gd name="connsiteX21228" fmla="*/ 4606846 w 4826000"/>
              <a:gd name="connsiteY21228" fmla="*/ 1858945 h 6857957"/>
              <a:gd name="connsiteX21229" fmla="*/ 4606204 w 4826000"/>
              <a:gd name="connsiteY21229" fmla="*/ 1856405 h 6857957"/>
              <a:gd name="connsiteX21230" fmla="*/ 4605242 w 4826000"/>
              <a:gd name="connsiteY21230" fmla="*/ 1853548 h 6857957"/>
              <a:gd name="connsiteX21231" fmla="*/ 4604280 w 4826000"/>
              <a:gd name="connsiteY21231" fmla="*/ 1851008 h 6857957"/>
              <a:gd name="connsiteX21232" fmla="*/ 4602997 w 4826000"/>
              <a:gd name="connsiteY21232" fmla="*/ 1848785 h 6857957"/>
              <a:gd name="connsiteX21233" fmla="*/ 4601073 w 4826000"/>
              <a:gd name="connsiteY21233" fmla="*/ 1845928 h 6857957"/>
              <a:gd name="connsiteX21234" fmla="*/ 4599149 w 4826000"/>
              <a:gd name="connsiteY21234" fmla="*/ 1843705 h 6857957"/>
              <a:gd name="connsiteX21235" fmla="*/ 4596583 w 4826000"/>
              <a:gd name="connsiteY21235" fmla="*/ 1841165 h 6857957"/>
              <a:gd name="connsiteX21236" fmla="*/ 4593697 w 4826000"/>
              <a:gd name="connsiteY21236" fmla="*/ 1838625 h 6857957"/>
              <a:gd name="connsiteX21237" fmla="*/ 4590810 w 4826000"/>
              <a:gd name="connsiteY21237" fmla="*/ 1836403 h 6857957"/>
              <a:gd name="connsiteX21238" fmla="*/ 4586962 w 4826000"/>
              <a:gd name="connsiteY21238" fmla="*/ 1833863 h 6857957"/>
              <a:gd name="connsiteX21239" fmla="*/ 4583113 w 4826000"/>
              <a:gd name="connsiteY21239" fmla="*/ 1831323 h 6857957"/>
              <a:gd name="connsiteX21240" fmla="*/ 4594338 w 4826000"/>
              <a:gd name="connsiteY21240" fmla="*/ 1834815 h 6857957"/>
              <a:gd name="connsiteX21241" fmla="*/ 4601073 w 4826000"/>
              <a:gd name="connsiteY21241" fmla="*/ 1836720 h 6857957"/>
              <a:gd name="connsiteX21242" fmla="*/ 4607487 w 4826000"/>
              <a:gd name="connsiteY21242" fmla="*/ 1837990 h 6857957"/>
              <a:gd name="connsiteX21243" fmla="*/ 4610694 w 4826000"/>
              <a:gd name="connsiteY21243" fmla="*/ 1838308 h 6857957"/>
              <a:gd name="connsiteX21244" fmla="*/ 4613580 w 4826000"/>
              <a:gd name="connsiteY21244" fmla="*/ 1838308 h 6857957"/>
              <a:gd name="connsiteX21245" fmla="*/ 4615825 w 4826000"/>
              <a:gd name="connsiteY21245" fmla="*/ 1837990 h 6857957"/>
              <a:gd name="connsiteX21246" fmla="*/ 4618391 w 4826000"/>
              <a:gd name="connsiteY21246" fmla="*/ 1837355 h 6857957"/>
              <a:gd name="connsiteX21247" fmla="*/ 4619995 w 4826000"/>
              <a:gd name="connsiteY21247" fmla="*/ 1836403 h 6857957"/>
              <a:gd name="connsiteX21248" fmla="*/ 4621277 w 4826000"/>
              <a:gd name="connsiteY21248" fmla="*/ 1835133 h 6857957"/>
              <a:gd name="connsiteX21249" fmla="*/ 4622240 w 4826000"/>
              <a:gd name="connsiteY21249" fmla="*/ 1833227 h 6857957"/>
              <a:gd name="connsiteX21250" fmla="*/ 4021138 w 4826000"/>
              <a:gd name="connsiteY21250" fmla="*/ 1828783 h 6857957"/>
              <a:gd name="connsiteX21251" fmla="*/ 4025069 w 4826000"/>
              <a:gd name="connsiteY21251" fmla="*/ 1828783 h 6857957"/>
              <a:gd name="connsiteX21252" fmla="*/ 4028018 w 4826000"/>
              <a:gd name="connsiteY21252" fmla="*/ 1829085 h 6857957"/>
              <a:gd name="connsiteX21253" fmla="*/ 4031293 w 4826000"/>
              <a:gd name="connsiteY21253" fmla="*/ 1829388 h 6857957"/>
              <a:gd name="connsiteX21254" fmla="*/ 4033587 w 4826000"/>
              <a:gd name="connsiteY21254" fmla="*/ 1829690 h 6857957"/>
              <a:gd name="connsiteX21255" fmla="*/ 4035552 w 4826000"/>
              <a:gd name="connsiteY21255" fmla="*/ 1830597 h 6857957"/>
              <a:gd name="connsiteX21256" fmla="*/ 4037845 w 4826000"/>
              <a:gd name="connsiteY21256" fmla="*/ 1831202 h 6857957"/>
              <a:gd name="connsiteX21257" fmla="*/ 4039156 w 4826000"/>
              <a:gd name="connsiteY21257" fmla="*/ 1832109 h 6857957"/>
              <a:gd name="connsiteX21258" fmla="*/ 4040466 w 4826000"/>
              <a:gd name="connsiteY21258" fmla="*/ 1833318 h 6857957"/>
              <a:gd name="connsiteX21259" fmla="*/ 4041121 w 4826000"/>
              <a:gd name="connsiteY21259" fmla="*/ 1834528 h 6857957"/>
              <a:gd name="connsiteX21260" fmla="*/ 4041449 w 4826000"/>
              <a:gd name="connsiteY21260" fmla="*/ 1835435 h 6857957"/>
              <a:gd name="connsiteX21261" fmla="*/ 4041776 w 4826000"/>
              <a:gd name="connsiteY21261" fmla="*/ 1836645 h 6857957"/>
              <a:gd name="connsiteX21262" fmla="*/ 4041449 w 4826000"/>
              <a:gd name="connsiteY21262" fmla="*/ 1837552 h 6857957"/>
              <a:gd name="connsiteX21263" fmla="*/ 4040793 w 4826000"/>
              <a:gd name="connsiteY21263" fmla="*/ 1838761 h 6857957"/>
              <a:gd name="connsiteX21264" fmla="*/ 4040138 w 4826000"/>
              <a:gd name="connsiteY21264" fmla="*/ 1839669 h 6857957"/>
              <a:gd name="connsiteX21265" fmla="*/ 4038828 w 4826000"/>
              <a:gd name="connsiteY21265" fmla="*/ 1840878 h 6857957"/>
              <a:gd name="connsiteX21266" fmla="*/ 4036862 w 4826000"/>
              <a:gd name="connsiteY21266" fmla="*/ 1841483 h 6857957"/>
              <a:gd name="connsiteX21267" fmla="*/ 4033587 w 4826000"/>
              <a:gd name="connsiteY21267" fmla="*/ 1840878 h 6857957"/>
              <a:gd name="connsiteX21268" fmla="*/ 4030638 w 4826000"/>
              <a:gd name="connsiteY21268" fmla="*/ 1839366 h 6857957"/>
              <a:gd name="connsiteX21269" fmla="*/ 4027690 w 4826000"/>
              <a:gd name="connsiteY21269" fmla="*/ 1838156 h 6857957"/>
              <a:gd name="connsiteX21270" fmla="*/ 4025397 w 4826000"/>
              <a:gd name="connsiteY21270" fmla="*/ 1836947 h 6857957"/>
              <a:gd name="connsiteX21271" fmla="*/ 4023759 w 4826000"/>
              <a:gd name="connsiteY21271" fmla="*/ 1835133 h 6857957"/>
              <a:gd name="connsiteX21272" fmla="*/ 4022776 w 4826000"/>
              <a:gd name="connsiteY21272" fmla="*/ 1833318 h 6857957"/>
              <a:gd name="connsiteX21273" fmla="*/ 4021466 w 4826000"/>
              <a:gd name="connsiteY21273" fmla="*/ 1831202 h 6857957"/>
              <a:gd name="connsiteX21274" fmla="*/ 1030280 w 4826000"/>
              <a:gd name="connsiteY21274" fmla="*/ 1825632 h 6857957"/>
              <a:gd name="connsiteX21275" fmla="*/ 1031238 w 4826000"/>
              <a:gd name="connsiteY21275" fmla="*/ 1827190 h 6857957"/>
              <a:gd name="connsiteX21276" fmla="*/ 1031557 w 4826000"/>
              <a:gd name="connsiteY21276" fmla="*/ 1828436 h 6857957"/>
              <a:gd name="connsiteX21277" fmla="*/ 1031876 w 4826000"/>
              <a:gd name="connsiteY21277" fmla="*/ 1829371 h 6857957"/>
              <a:gd name="connsiteX21278" fmla="*/ 1031557 w 4826000"/>
              <a:gd name="connsiteY21278" fmla="*/ 1830306 h 6857957"/>
              <a:gd name="connsiteX21279" fmla="*/ 1030919 w 4826000"/>
              <a:gd name="connsiteY21279" fmla="*/ 1831241 h 6857957"/>
              <a:gd name="connsiteX21280" fmla="*/ 1029961 w 4826000"/>
              <a:gd name="connsiteY21280" fmla="*/ 1832175 h 6857957"/>
              <a:gd name="connsiteX21281" fmla="*/ 1028366 w 4826000"/>
              <a:gd name="connsiteY21281" fmla="*/ 1834045 h 6857957"/>
              <a:gd name="connsiteX21282" fmla="*/ 1026453 w 4826000"/>
              <a:gd name="connsiteY21282" fmla="*/ 1835291 h 6857957"/>
              <a:gd name="connsiteX21283" fmla="*/ 1025814 w 4826000"/>
              <a:gd name="connsiteY21283" fmla="*/ 1836226 h 6857957"/>
              <a:gd name="connsiteX21284" fmla="*/ 1025176 w 4826000"/>
              <a:gd name="connsiteY21284" fmla="*/ 1837161 h 6857957"/>
              <a:gd name="connsiteX21285" fmla="*/ 1024856 w 4826000"/>
              <a:gd name="connsiteY21285" fmla="*/ 1838095 h 6857957"/>
              <a:gd name="connsiteX21286" fmla="*/ 1024856 w 4826000"/>
              <a:gd name="connsiteY21286" fmla="*/ 1839030 h 6857957"/>
              <a:gd name="connsiteX21287" fmla="*/ 1025495 w 4826000"/>
              <a:gd name="connsiteY21287" fmla="*/ 1840588 h 6857957"/>
              <a:gd name="connsiteX21288" fmla="*/ 1026133 w 4826000"/>
              <a:gd name="connsiteY21288" fmla="*/ 1842146 h 6857957"/>
              <a:gd name="connsiteX21289" fmla="*/ 1020390 w 4826000"/>
              <a:gd name="connsiteY21289" fmla="*/ 1838095 h 6857957"/>
              <a:gd name="connsiteX21290" fmla="*/ 1017199 w 4826000"/>
              <a:gd name="connsiteY21290" fmla="*/ 1836538 h 6857957"/>
              <a:gd name="connsiteX21291" fmla="*/ 1013051 w 4826000"/>
              <a:gd name="connsiteY21291" fmla="*/ 1835291 h 6857957"/>
              <a:gd name="connsiteX21292" fmla="*/ 1007946 w 4826000"/>
              <a:gd name="connsiteY21292" fmla="*/ 1834356 h 6857957"/>
              <a:gd name="connsiteX21293" fmla="*/ 1002203 w 4826000"/>
              <a:gd name="connsiteY21293" fmla="*/ 1833733 h 6857957"/>
              <a:gd name="connsiteX21294" fmla="*/ 994865 w 4826000"/>
              <a:gd name="connsiteY21294" fmla="*/ 1834045 h 6857957"/>
              <a:gd name="connsiteX21295" fmla="*/ 985613 w 4826000"/>
              <a:gd name="connsiteY21295" fmla="*/ 1834668 h 6857957"/>
              <a:gd name="connsiteX21296" fmla="*/ 984974 w 4826000"/>
              <a:gd name="connsiteY21296" fmla="*/ 1836538 h 6857957"/>
              <a:gd name="connsiteX21297" fmla="*/ 984974 w 4826000"/>
              <a:gd name="connsiteY21297" fmla="*/ 1838095 h 6857957"/>
              <a:gd name="connsiteX21298" fmla="*/ 985293 w 4826000"/>
              <a:gd name="connsiteY21298" fmla="*/ 1839342 h 6857957"/>
              <a:gd name="connsiteX21299" fmla="*/ 985931 w 4826000"/>
              <a:gd name="connsiteY21299" fmla="*/ 1840588 h 6857957"/>
              <a:gd name="connsiteX21300" fmla="*/ 987208 w 4826000"/>
              <a:gd name="connsiteY21300" fmla="*/ 1841523 h 6857957"/>
              <a:gd name="connsiteX21301" fmla="*/ 988803 w 4826000"/>
              <a:gd name="connsiteY21301" fmla="*/ 1842146 h 6857957"/>
              <a:gd name="connsiteX21302" fmla="*/ 991993 w 4826000"/>
              <a:gd name="connsiteY21302" fmla="*/ 1843392 h 6857957"/>
              <a:gd name="connsiteX21303" fmla="*/ 1000609 w 4826000"/>
              <a:gd name="connsiteY21303" fmla="*/ 1845262 h 6857957"/>
              <a:gd name="connsiteX21304" fmla="*/ 1004437 w 4826000"/>
              <a:gd name="connsiteY21304" fmla="*/ 1846196 h 6857957"/>
              <a:gd name="connsiteX21305" fmla="*/ 1006032 w 4826000"/>
              <a:gd name="connsiteY21305" fmla="*/ 1846820 h 6857957"/>
              <a:gd name="connsiteX21306" fmla="*/ 1007309 w 4826000"/>
              <a:gd name="connsiteY21306" fmla="*/ 1847754 h 6857957"/>
              <a:gd name="connsiteX21307" fmla="*/ 1006351 w 4826000"/>
              <a:gd name="connsiteY21307" fmla="*/ 1849935 h 6857957"/>
              <a:gd name="connsiteX21308" fmla="*/ 1004757 w 4826000"/>
              <a:gd name="connsiteY21308" fmla="*/ 1851805 h 6857957"/>
              <a:gd name="connsiteX21309" fmla="*/ 1002841 w 4826000"/>
              <a:gd name="connsiteY21309" fmla="*/ 1853363 h 6857957"/>
              <a:gd name="connsiteX21310" fmla="*/ 999970 w 4826000"/>
              <a:gd name="connsiteY21310" fmla="*/ 1855232 h 6857957"/>
              <a:gd name="connsiteX21311" fmla="*/ 996779 w 4826000"/>
              <a:gd name="connsiteY21311" fmla="*/ 1856478 h 6857957"/>
              <a:gd name="connsiteX21312" fmla="*/ 992632 w 4826000"/>
              <a:gd name="connsiteY21312" fmla="*/ 1857413 h 6857957"/>
              <a:gd name="connsiteX21313" fmla="*/ 988165 w 4826000"/>
              <a:gd name="connsiteY21313" fmla="*/ 1858348 h 6857957"/>
              <a:gd name="connsiteX21314" fmla="*/ 983060 w 4826000"/>
              <a:gd name="connsiteY21314" fmla="*/ 1858971 h 6857957"/>
              <a:gd name="connsiteX21315" fmla="*/ 981465 w 4826000"/>
              <a:gd name="connsiteY21315" fmla="*/ 1856478 h 6857957"/>
              <a:gd name="connsiteX21316" fmla="*/ 979869 w 4826000"/>
              <a:gd name="connsiteY21316" fmla="*/ 1853363 h 6857957"/>
              <a:gd name="connsiteX21317" fmla="*/ 976998 w 4826000"/>
              <a:gd name="connsiteY21317" fmla="*/ 1847754 h 6857957"/>
              <a:gd name="connsiteX21318" fmla="*/ 975402 w 4826000"/>
              <a:gd name="connsiteY21318" fmla="*/ 1844638 h 6857957"/>
              <a:gd name="connsiteX21319" fmla="*/ 973169 w 4826000"/>
              <a:gd name="connsiteY21319" fmla="*/ 1842146 h 6857957"/>
              <a:gd name="connsiteX21320" fmla="*/ 970298 w 4826000"/>
              <a:gd name="connsiteY21320" fmla="*/ 1839653 h 6857957"/>
              <a:gd name="connsiteX21321" fmla="*/ 968702 w 4826000"/>
              <a:gd name="connsiteY21321" fmla="*/ 1838718 h 6857957"/>
              <a:gd name="connsiteX21322" fmla="*/ 966788 w 4826000"/>
              <a:gd name="connsiteY21322" fmla="*/ 1837784 h 6857957"/>
              <a:gd name="connsiteX21323" fmla="*/ 974446 w 4826000"/>
              <a:gd name="connsiteY21323" fmla="*/ 1836226 h 6857957"/>
              <a:gd name="connsiteX21324" fmla="*/ 981465 w 4826000"/>
              <a:gd name="connsiteY21324" fmla="*/ 1834356 h 6857957"/>
              <a:gd name="connsiteX21325" fmla="*/ 994865 w 4826000"/>
              <a:gd name="connsiteY21325" fmla="*/ 1830306 h 6857957"/>
              <a:gd name="connsiteX21326" fmla="*/ 1001884 w 4826000"/>
              <a:gd name="connsiteY21326" fmla="*/ 1828436 h 6857957"/>
              <a:gd name="connsiteX21327" fmla="*/ 1009861 w 4826000"/>
              <a:gd name="connsiteY21327" fmla="*/ 1827190 h 6857957"/>
              <a:gd name="connsiteX21328" fmla="*/ 1019113 w 4826000"/>
              <a:gd name="connsiteY21328" fmla="*/ 1826255 h 6857957"/>
              <a:gd name="connsiteX21329" fmla="*/ 1024537 w 4826000"/>
              <a:gd name="connsiteY21329" fmla="*/ 1825944 h 6857957"/>
              <a:gd name="connsiteX21330" fmla="*/ 2356234 w 4826000"/>
              <a:gd name="connsiteY21330" fmla="*/ 1800186 h 6857957"/>
              <a:gd name="connsiteX21331" fmla="*/ 2361795 w 4826000"/>
              <a:gd name="connsiteY21331" fmla="*/ 1800186 h 6857957"/>
              <a:gd name="connsiteX21332" fmla="*/ 2361177 w 4826000"/>
              <a:gd name="connsiteY21332" fmla="*/ 1801515 h 6857957"/>
              <a:gd name="connsiteX21333" fmla="*/ 2360868 w 4826000"/>
              <a:gd name="connsiteY21333" fmla="*/ 1802844 h 6857957"/>
              <a:gd name="connsiteX21334" fmla="*/ 2361177 w 4826000"/>
              <a:gd name="connsiteY21334" fmla="*/ 1804173 h 6857957"/>
              <a:gd name="connsiteX21335" fmla="*/ 2361486 w 4826000"/>
              <a:gd name="connsiteY21335" fmla="*/ 1805170 h 6857957"/>
              <a:gd name="connsiteX21336" fmla="*/ 2362105 w 4826000"/>
              <a:gd name="connsiteY21336" fmla="*/ 1805835 h 6857957"/>
              <a:gd name="connsiteX21337" fmla="*/ 2363031 w 4826000"/>
              <a:gd name="connsiteY21337" fmla="*/ 1806499 h 6857957"/>
              <a:gd name="connsiteX21338" fmla="*/ 2365194 w 4826000"/>
              <a:gd name="connsiteY21338" fmla="*/ 1807828 h 6857957"/>
              <a:gd name="connsiteX21339" fmla="*/ 2367048 w 4826000"/>
              <a:gd name="connsiteY21339" fmla="*/ 1808825 h 6857957"/>
              <a:gd name="connsiteX21340" fmla="*/ 2368902 w 4826000"/>
              <a:gd name="connsiteY21340" fmla="*/ 1810154 h 6857957"/>
              <a:gd name="connsiteX21341" fmla="*/ 2369520 w 4826000"/>
              <a:gd name="connsiteY21341" fmla="*/ 1811151 h 6857957"/>
              <a:gd name="connsiteX21342" fmla="*/ 2370138 w 4826000"/>
              <a:gd name="connsiteY21342" fmla="*/ 1812148 h 6857957"/>
              <a:gd name="connsiteX21343" fmla="*/ 2370138 w 4826000"/>
              <a:gd name="connsiteY21343" fmla="*/ 1813145 h 6857957"/>
              <a:gd name="connsiteX21344" fmla="*/ 2370138 w 4826000"/>
              <a:gd name="connsiteY21344" fmla="*/ 1814474 h 6857957"/>
              <a:gd name="connsiteX21345" fmla="*/ 2367976 w 4826000"/>
              <a:gd name="connsiteY21345" fmla="*/ 1813810 h 6857957"/>
              <a:gd name="connsiteX21346" fmla="*/ 2365194 w 4826000"/>
              <a:gd name="connsiteY21346" fmla="*/ 1813477 h 6857957"/>
              <a:gd name="connsiteX21347" fmla="*/ 2358397 w 4826000"/>
              <a:gd name="connsiteY21347" fmla="*/ 1813477 h 6857957"/>
              <a:gd name="connsiteX21348" fmla="*/ 2350363 w 4826000"/>
              <a:gd name="connsiteY21348" fmla="*/ 1813810 h 6857957"/>
              <a:gd name="connsiteX21349" fmla="*/ 2342330 w 4826000"/>
              <a:gd name="connsiteY21349" fmla="*/ 1814142 h 6857957"/>
              <a:gd name="connsiteX21350" fmla="*/ 2338622 w 4826000"/>
              <a:gd name="connsiteY21350" fmla="*/ 1814142 h 6857957"/>
              <a:gd name="connsiteX21351" fmla="*/ 2334914 w 4826000"/>
              <a:gd name="connsiteY21351" fmla="*/ 1813810 h 6857957"/>
              <a:gd name="connsiteX21352" fmla="*/ 2331824 w 4826000"/>
              <a:gd name="connsiteY21352" fmla="*/ 1813477 h 6857957"/>
              <a:gd name="connsiteX21353" fmla="*/ 2328734 w 4826000"/>
              <a:gd name="connsiteY21353" fmla="*/ 1812480 h 6857957"/>
              <a:gd name="connsiteX21354" fmla="*/ 2326572 w 4826000"/>
              <a:gd name="connsiteY21354" fmla="*/ 1811151 h 6857957"/>
              <a:gd name="connsiteX21355" fmla="*/ 2325954 w 4826000"/>
              <a:gd name="connsiteY21355" fmla="*/ 1810154 h 6857957"/>
              <a:gd name="connsiteX21356" fmla="*/ 2325027 w 4826000"/>
              <a:gd name="connsiteY21356" fmla="*/ 1809157 h 6857957"/>
              <a:gd name="connsiteX21357" fmla="*/ 2324718 w 4826000"/>
              <a:gd name="connsiteY21357" fmla="*/ 1808161 h 6857957"/>
              <a:gd name="connsiteX21358" fmla="*/ 2324410 w 4826000"/>
              <a:gd name="connsiteY21358" fmla="*/ 1807164 h 6857957"/>
              <a:gd name="connsiteX21359" fmla="*/ 2324100 w 4826000"/>
              <a:gd name="connsiteY21359" fmla="*/ 1805835 h 6857957"/>
              <a:gd name="connsiteX21360" fmla="*/ 2324410 w 4826000"/>
              <a:gd name="connsiteY21360" fmla="*/ 1804506 h 6857957"/>
              <a:gd name="connsiteX21361" fmla="*/ 2326264 w 4826000"/>
              <a:gd name="connsiteY21361" fmla="*/ 1804506 h 6857957"/>
              <a:gd name="connsiteX21362" fmla="*/ 2327808 w 4826000"/>
              <a:gd name="connsiteY21362" fmla="*/ 1804838 h 6857957"/>
              <a:gd name="connsiteX21363" fmla="*/ 2329353 w 4826000"/>
              <a:gd name="connsiteY21363" fmla="*/ 1805170 h 6857957"/>
              <a:gd name="connsiteX21364" fmla="*/ 2330588 w 4826000"/>
              <a:gd name="connsiteY21364" fmla="*/ 1805835 h 6857957"/>
              <a:gd name="connsiteX21365" fmla="*/ 2332133 w 4826000"/>
              <a:gd name="connsiteY21365" fmla="*/ 1807164 h 6857957"/>
              <a:gd name="connsiteX21366" fmla="*/ 2333369 w 4826000"/>
              <a:gd name="connsiteY21366" fmla="*/ 1808493 h 6857957"/>
              <a:gd name="connsiteX21367" fmla="*/ 2334914 w 4826000"/>
              <a:gd name="connsiteY21367" fmla="*/ 1810154 h 6857957"/>
              <a:gd name="connsiteX21368" fmla="*/ 2335532 w 4826000"/>
              <a:gd name="connsiteY21368" fmla="*/ 1811151 h 6857957"/>
              <a:gd name="connsiteX21369" fmla="*/ 2337078 w 4826000"/>
              <a:gd name="connsiteY21369" fmla="*/ 1811816 h 6857957"/>
              <a:gd name="connsiteX21370" fmla="*/ 2338313 w 4826000"/>
              <a:gd name="connsiteY21370" fmla="*/ 1812148 h 6857957"/>
              <a:gd name="connsiteX21371" fmla="*/ 2339858 w 4826000"/>
              <a:gd name="connsiteY21371" fmla="*/ 1812480 h 6857957"/>
              <a:gd name="connsiteX21372" fmla="*/ 2342021 w 4826000"/>
              <a:gd name="connsiteY21372" fmla="*/ 1812480 h 6857957"/>
              <a:gd name="connsiteX21373" fmla="*/ 2344492 w 4826000"/>
              <a:gd name="connsiteY21373" fmla="*/ 1812480 h 6857957"/>
              <a:gd name="connsiteX21374" fmla="*/ 2346964 w 4826000"/>
              <a:gd name="connsiteY21374" fmla="*/ 1811816 h 6857957"/>
              <a:gd name="connsiteX21375" fmla="*/ 2348200 w 4826000"/>
              <a:gd name="connsiteY21375" fmla="*/ 1810487 h 6857957"/>
              <a:gd name="connsiteX21376" fmla="*/ 2348818 w 4826000"/>
              <a:gd name="connsiteY21376" fmla="*/ 1809822 h 6857957"/>
              <a:gd name="connsiteX21377" fmla="*/ 2349127 w 4826000"/>
              <a:gd name="connsiteY21377" fmla="*/ 1808825 h 6857957"/>
              <a:gd name="connsiteX21378" fmla="*/ 2348818 w 4826000"/>
              <a:gd name="connsiteY21378" fmla="*/ 1807828 h 6857957"/>
              <a:gd name="connsiteX21379" fmla="*/ 2348200 w 4826000"/>
              <a:gd name="connsiteY21379" fmla="*/ 1806832 h 6857957"/>
              <a:gd name="connsiteX21380" fmla="*/ 2346964 w 4826000"/>
              <a:gd name="connsiteY21380" fmla="*/ 1804838 h 6857957"/>
              <a:gd name="connsiteX21381" fmla="*/ 2346346 w 4826000"/>
              <a:gd name="connsiteY21381" fmla="*/ 1804173 h 6857957"/>
              <a:gd name="connsiteX21382" fmla="*/ 2346346 w 4826000"/>
              <a:gd name="connsiteY21382" fmla="*/ 1802844 h 6857957"/>
              <a:gd name="connsiteX21383" fmla="*/ 2346655 w 4826000"/>
              <a:gd name="connsiteY21383" fmla="*/ 1802180 h 6857957"/>
              <a:gd name="connsiteX21384" fmla="*/ 2347891 w 4826000"/>
              <a:gd name="connsiteY21384" fmla="*/ 1801515 h 6857957"/>
              <a:gd name="connsiteX21385" fmla="*/ 2349437 w 4826000"/>
              <a:gd name="connsiteY21385" fmla="*/ 1800850 h 6857957"/>
              <a:gd name="connsiteX21386" fmla="*/ 2352526 w 4826000"/>
              <a:gd name="connsiteY21386" fmla="*/ 1800518 h 6857957"/>
              <a:gd name="connsiteX21387" fmla="*/ 4102736 w 4826000"/>
              <a:gd name="connsiteY21387" fmla="*/ 1793836 h 6857957"/>
              <a:gd name="connsiteX21388" fmla="*/ 4107181 w 4826000"/>
              <a:gd name="connsiteY21388" fmla="*/ 1793836 h 6857957"/>
              <a:gd name="connsiteX21389" fmla="*/ 4111626 w 4826000"/>
              <a:gd name="connsiteY21389" fmla="*/ 1794484 h 6857957"/>
              <a:gd name="connsiteX21390" fmla="*/ 4114801 w 4826000"/>
              <a:gd name="connsiteY21390" fmla="*/ 1795782 h 6857957"/>
              <a:gd name="connsiteX21391" fmla="*/ 4111626 w 4826000"/>
              <a:gd name="connsiteY21391" fmla="*/ 1799025 h 6857957"/>
              <a:gd name="connsiteX21392" fmla="*/ 4107816 w 4826000"/>
              <a:gd name="connsiteY21392" fmla="*/ 1801944 h 6857957"/>
              <a:gd name="connsiteX21393" fmla="*/ 4104324 w 4826000"/>
              <a:gd name="connsiteY21393" fmla="*/ 1805187 h 6857957"/>
              <a:gd name="connsiteX21394" fmla="*/ 4100514 w 4826000"/>
              <a:gd name="connsiteY21394" fmla="*/ 1808431 h 6857957"/>
              <a:gd name="connsiteX21395" fmla="*/ 4097656 w 4826000"/>
              <a:gd name="connsiteY21395" fmla="*/ 1811998 h 6857957"/>
              <a:gd name="connsiteX21396" fmla="*/ 4096069 w 4826000"/>
              <a:gd name="connsiteY21396" fmla="*/ 1813620 h 6857957"/>
              <a:gd name="connsiteX21397" fmla="*/ 4094799 w 4826000"/>
              <a:gd name="connsiteY21397" fmla="*/ 1815566 h 6857957"/>
              <a:gd name="connsiteX21398" fmla="*/ 4094164 w 4826000"/>
              <a:gd name="connsiteY21398" fmla="*/ 1817512 h 6857957"/>
              <a:gd name="connsiteX21399" fmla="*/ 4093529 w 4826000"/>
              <a:gd name="connsiteY21399" fmla="*/ 1819782 h 6857957"/>
              <a:gd name="connsiteX21400" fmla="*/ 4093211 w 4826000"/>
              <a:gd name="connsiteY21400" fmla="*/ 1821729 h 6857957"/>
              <a:gd name="connsiteX21401" fmla="*/ 4093211 w 4826000"/>
              <a:gd name="connsiteY21401" fmla="*/ 1823999 h 6857957"/>
              <a:gd name="connsiteX21402" fmla="*/ 4090988 w 4826000"/>
              <a:gd name="connsiteY21402" fmla="*/ 1823999 h 6857957"/>
              <a:gd name="connsiteX21403" fmla="*/ 4089401 w 4826000"/>
              <a:gd name="connsiteY21403" fmla="*/ 1823350 h 6857957"/>
              <a:gd name="connsiteX21404" fmla="*/ 4087813 w 4826000"/>
              <a:gd name="connsiteY21404" fmla="*/ 1822701 h 6857957"/>
              <a:gd name="connsiteX21405" fmla="*/ 4086861 w 4826000"/>
              <a:gd name="connsiteY21405" fmla="*/ 1822053 h 6857957"/>
              <a:gd name="connsiteX21406" fmla="*/ 4085908 w 4826000"/>
              <a:gd name="connsiteY21406" fmla="*/ 1821080 h 6857957"/>
              <a:gd name="connsiteX21407" fmla="*/ 4085273 w 4826000"/>
              <a:gd name="connsiteY21407" fmla="*/ 1820107 h 6857957"/>
              <a:gd name="connsiteX21408" fmla="*/ 4084321 w 4826000"/>
              <a:gd name="connsiteY21408" fmla="*/ 1817836 h 6857957"/>
              <a:gd name="connsiteX21409" fmla="*/ 4083051 w 4826000"/>
              <a:gd name="connsiteY21409" fmla="*/ 1815891 h 6857957"/>
              <a:gd name="connsiteX21410" fmla="*/ 4082416 w 4826000"/>
              <a:gd name="connsiteY21410" fmla="*/ 1815242 h 6857957"/>
              <a:gd name="connsiteX21411" fmla="*/ 4080828 w 4826000"/>
              <a:gd name="connsiteY21411" fmla="*/ 1814269 h 6857957"/>
              <a:gd name="connsiteX21412" fmla="*/ 4079558 w 4826000"/>
              <a:gd name="connsiteY21412" fmla="*/ 1813944 h 6857957"/>
              <a:gd name="connsiteX21413" fmla="*/ 4077653 w 4826000"/>
              <a:gd name="connsiteY21413" fmla="*/ 1813620 h 6857957"/>
              <a:gd name="connsiteX21414" fmla="*/ 4075113 w 4826000"/>
              <a:gd name="connsiteY21414" fmla="*/ 1813296 h 6857957"/>
              <a:gd name="connsiteX21415" fmla="*/ 4071938 w 4826000"/>
              <a:gd name="connsiteY21415" fmla="*/ 1813620 h 6857957"/>
              <a:gd name="connsiteX21416" fmla="*/ 4086861 w 4826000"/>
              <a:gd name="connsiteY21416" fmla="*/ 1807133 h 6857957"/>
              <a:gd name="connsiteX21417" fmla="*/ 4094481 w 4826000"/>
              <a:gd name="connsiteY21417" fmla="*/ 1804214 h 6857957"/>
              <a:gd name="connsiteX21418" fmla="*/ 4102736 w 4826000"/>
              <a:gd name="connsiteY21418" fmla="*/ 1801295 h 6857957"/>
              <a:gd name="connsiteX21419" fmla="*/ 4102101 w 4826000"/>
              <a:gd name="connsiteY21419" fmla="*/ 1800647 h 6857957"/>
              <a:gd name="connsiteX21420" fmla="*/ 4101784 w 4826000"/>
              <a:gd name="connsiteY21420" fmla="*/ 1800322 h 6857957"/>
              <a:gd name="connsiteX21421" fmla="*/ 4100196 w 4826000"/>
              <a:gd name="connsiteY21421" fmla="*/ 1799674 h 6857957"/>
              <a:gd name="connsiteX21422" fmla="*/ 4097974 w 4826000"/>
              <a:gd name="connsiteY21422" fmla="*/ 1799349 h 6857957"/>
              <a:gd name="connsiteX21423" fmla="*/ 4095116 w 4826000"/>
              <a:gd name="connsiteY21423" fmla="*/ 1799025 h 6857957"/>
              <a:gd name="connsiteX21424" fmla="*/ 4082733 w 4826000"/>
              <a:gd name="connsiteY21424" fmla="*/ 1799349 h 6857957"/>
              <a:gd name="connsiteX21425" fmla="*/ 4085908 w 4826000"/>
              <a:gd name="connsiteY21425" fmla="*/ 1797728 h 6857957"/>
              <a:gd name="connsiteX21426" fmla="*/ 4089718 w 4826000"/>
              <a:gd name="connsiteY21426" fmla="*/ 1796430 h 6857957"/>
              <a:gd name="connsiteX21427" fmla="*/ 4093846 w 4826000"/>
              <a:gd name="connsiteY21427" fmla="*/ 1795133 h 6857957"/>
              <a:gd name="connsiteX21428" fmla="*/ 4098609 w 4826000"/>
              <a:gd name="connsiteY21428" fmla="*/ 1794484 h 6857957"/>
              <a:gd name="connsiteX21429" fmla="*/ 639763 w 4826000"/>
              <a:gd name="connsiteY21429" fmla="*/ 1790684 h 6857957"/>
              <a:gd name="connsiteX21430" fmla="*/ 644349 w 4826000"/>
              <a:gd name="connsiteY21430" fmla="*/ 1791636 h 6857957"/>
              <a:gd name="connsiteX21431" fmla="*/ 648608 w 4826000"/>
              <a:gd name="connsiteY21431" fmla="*/ 1792271 h 6857957"/>
              <a:gd name="connsiteX21432" fmla="*/ 654177 w 4826000"/>
              <a:gd name="connsiteY21432" fmla="*/ 1792589 h 6857957"/>
              <a:gd name="connsiteX21433" fmla="*/ 660401 w 4826000"/>
              <a:gd name="connsiteY21433" fmla="*/ 1792589 h 6857957"/>
              <a:gd name="connsiteX21434" fmla="*/ 658763 w 4826000"/>
              <a:gd name="connsiteY21434" fmla="*/ 1793859 h 6857957"/>
              <a:gd name="connsiteX21435" fmla="*/ 657452 w 4826000"/>
              <a:gd name="connsiteY21435" fmla="*/ 1795129 h 6857957"/>
              <a:gd name="connsiteX21436" fmla="*/ 655815 w 4826000"/>
              <a:gd name="connsiteY21436" fmla="*/ 1797034 h 6857957"/>
              <a:gd name="connsiteX21437" fmla="*/ 655159 w 4826000"/>
              <a:gd name="connsiteY21437" fmla="*/ 1798621 h 6857957"/>
              <a:gd name="connsiteX21438" fmla="*/ 654832 w 4826000"/>
              <a:gd name="connsiteY21438" fmla="*/ 1800209 h 6857957"/>
              <a:gd name="connsiteX21439" fmla="*/ 654504 w 4826000"/>
              <a:gd name="connsiteY21439" fmla="*/ 1802114 h 6857957"/>
              <a:gd name="connsiteX21440" fmla="*/ 655159 w 4826000"/>
              <a:gd name="connsiteY21440" fmla="*/ 1804336 h 6857957"/>
              <a:gd name="connsiteX21441" fmla="*/ 656142 w 4826000"/>
              <a:gd name="connsiteY21441" fmla="*/ 1806559 h 6857957"/>
              <a:gd name="connsiteX21442" fmla="*/ 651883 w 4826000"/>
              <a:gd name="connsiteY21442" fmla="*/ 1805606 h 6857957"/>
              <a:gd name="connsiteX21443" fmla="*/ 648280 w 4826000"/>
              <a:gd name="connsiteY21443" fmla="*/ 1804336 h 6857957"/>
              <a:gd name="connsiteX21444" fmla="*/ 645659 w 4826000"/>
              <a:gd name="connsiteY21444" fmla="*/ 1802431 h 6857957"/>
              <a:gd name="connsiteX21445" fmla="*/ 643366 w 4826000"/>
              <a:gd name="connsiteY21445" fmla="*/ 1800526 h 6857957"/>
              <a:gd name="connsiteX21446" fmla="*/ 642056 w 4826000"/>
              <a:gd name="connsiteY21446" fmla="*/ 1798621 h 6857957"/>
              <a:gd name="connsiteX21447" fmla="*/ 640419 w 4826000"/>
              <a:gd name="connsiteY21447" fmla="*/ 1796081 h 6857957"/>
              <a:gd name="connsiteX21448" fmla="*/ 640090 w 4826000"/>
              <a:gd name="connsiteY21448" fmla="*/ 1793224 h 6857957"/>
              <a:gd name="connsiteX21449" fmla="*/ 2486897 w 4826000"/>
              <a:gd name="connsiteY21449" fmla="*/ 1782746 h 6857957"/>
              <a:gd name="connsiteX21450" fmla="*/ 2490321 w 4826000"/>
              <a:gd name="connsiteY21450" fmla="*/ 1783068 h 6857957"/>
              <a:gd name="connsiteX21451" fmla="*/ 2492812 w 4826000"/>
              <a:gd name="connsiteY21451" fmla="*/ 1783712 h 6857957"/>
              <a:gd name="connsiteX21452" fmla="*/ 2494990 w 4826000"/>
              <a:gd name="connsiteY21452" fmla="*/ 1785001 h 6857957"/>
              <a:gd name="connsiteX21453" fmla="*/ 2496547 w 4826000"/>
              <a:gd name="connsiteY21453" fmla="*/ 1786289 h 6857957"/>
              <a:gd name="connsiteX21454" fmla="*/ 2497792 w 4826000"/>
              <a:gd name="connsiteY21454" fmla="*/ 1788222 h 6857957"/>
              <a:gd name="connsiteX21455" fmla="*/ 2498414 w 4826000"/>
              <a:gd name="connsiteY21455" fmla="*/ 1789832 h 6857957"/>
              <a:gd name="connsiteX21456" fmla="*/ 2498726 w 4826000"/>
              <a:gd name="connsiteY21456" fmla="*/ 1791765 h 6857957"/>
              <a:gd name="connsiteX21457" fmla="*/ 2498414 w 4826000"/>
              <a:gd name="connsiteY21457" fmla="*/ 1793697 h 6857957"/>
              <a:gd name="connsiteX21458" fmla="*/ 2498103 w 4826000"/>
              <a:gd name="connsiteY21458" fmla="*/ 1796274 h 6857957"/>
              <a:gd name="connsiteX21459" fmla="*/ 2497481 w 4826000"/>
              <a:gd name="connsiteY21459" fmla="*/ 1797885 h 6857957"/>
              <a:gd name="connsiteX21460" fmla="*/ 2496547 w 4826000"/>
              <a:gd name="connsiteY21460" fmla="*/ 1799817 h 6857957"/>
              <a:gd name="connsiteX21461" fmla="*/ 2495613 w 4826000"/>
              <a:gd name="connsiteY21461" fmla="*/ 1801428 h 6857957"/>
              <a:gd name="connsiteX21462" fmla="*/ 2494679 w 4826000"/>
              <a:gd name="connsiteY21462" fmla="*/ 1802716 h 6857957"/>
              <a:gd name="connsiteX21463" fmla="*/ 2493745 w 4826000"/>
              <a:gd name="connsiteY21463" fmla="*/ 1804327 h 6857957"/>
              <a:gd name="connsiteX21464" fmla="*/ 2492812 w 4826000"/>
              <a:gd name="connsiteY21464" fmla="*/ 1804971 h 6857957"/>
              <a:gd name="connsiteX21465" fmla="*/ 2489388 w 4826000"/>
              <a:gd name="connsiteY21465" fmla="*/ 1804005 h 6857957"/>
              <a:gd name="connsiteX21466" fmla="*/ 2487520 w 4826000"/>
              <a:gd name="connsiteY21466" fmla="*/ 1802394 h 6857957"/>
              <a:gd name="connsiteX21467" fmla="*/ 2486275 w 4826000"/>
              <a:gd name="connsiteY21467" fmla="*/ 1801106 h 6857957"/>
              <a:gd name="connsiteX21468" fmla="*/ 2485652 w 4826000"/>
              <a:gd name="connsiteY21468" fmla="*/ 1799817 h 6857957"/>
              <a:gd name="connsiteX21469" fmla="*/ 2485341 w 4826000"/>
              <a:gd name="connsiteY21469" fmla="*/ 1798529 h 6857957"/>
              <a:gd name="connsiteX21470" fmla="*/ 2485652 w 4826000"/>
              <a:gd name="connsiteY21470" fmla="*/ 1797241 h 6857957"/>
              <a:gd name="connsiteX21471" fmla="*/ 2486897 w 4826000"/>
              <a:gd name="connsiteY21471" fmla="*/ 1794341 h 6857957"/>
              <a:gd name="connsiteX21472" fmla="*/ 2488142 w 4826000"/>
              <a:gd name="connsiteY21472" fmla="*/ 1791443 h 6857957"/>
              <a:gd name="connsiteX21473" fmla="*/ 2488454 w 4826000"/>
              <a:gd name="connsiteY21473" fmla="*/ 1790154 h 6857957"/>
              <a:gd name="connsiteX21474" fmla="*/ 2488454 w 4826000"/>
              <a:gd name="connsiteY21474" fmla="*/ 1788544 h 6857957"/>
              <a:gd name="connsiteX21475" fmla="*/ 2488142 w 4826000"/>
              <a:gd name="connsiteY21475" fmla="*/ 1786933 h 6857957"/>
              <a:gd name="connsiteX21476" fmla="*/ 2486897 w 4826000"/>
              <a:gd name="connsiteY21476" fmla="*/ 1785645 h 6857957"/>
              <a:gd name="connsiteX21477" fmla="*/ 2485341 w 4826000"/>
              <a:gd name="connsiteY21477" fmla="*/ 1784356 h 6857957"/>
              <a:gd name="connsiteX21478" fmla="*/ 2482851 w 4826000"/>
              <a:gd name="connsiteY21478" fmla="*/ 1783068 h 6857957"/>
              <a:gd name="connsiteX21479" fmla="*/ 1042988 w 4826000"/>
              <a:gd name="connsiteY21479" fmla="*/ 1781181 h 6857957"/>
              <a:gd name="connsiteX21480" fmla="*/ 1045846 w 4826000"/>
              <a:gd name="connsiteY21480" fmla="*/ 1782797 h 6857957"/>
              <a:gd name="connsiteX21481" fmla="*/ 1046798 w 4826000"/>
              <a:gd name="connsiteY21481" fmla="*/ 1783766 h 6857957"/>
              <a:gd name="connsiteX21482" fmla="*/ 1047433 w 4826000"/>
              <a:gd name="connsiteY21482" fmla="*/ 1784736 h 6857957"/>
              <a:gd name="connsiteX21483" fmla="*/ 1047751 w 4826000"/>
              <a:gd name="connsiteY21483" fmla="*/ 1785705 h 6857957"/>
              <a:gd name="connsiteX21484" fmla="*/ 1047751 w 4826000"/>
              <a:gd name="connsiteY21484" fmla="*/ 1786675 h 6857957"/>
              <a:gd name="connsiteX21485" fmla="*/ 1047751 w 4826000"/>
              <a:gd name="connsiteY21485" fmla="*/ 1787644 h 6857957"/>
              <a:gd name="connsiteX21486" fmla="*/ 1047433 w 4826000"/>
              <a:gd name="connsiteY21486" fmla="*/ 1788936 h 6857957"/>
              <a:gd name="connsiteX21487" fmla="*/ 1046481 w 4826000"/>
              <a:gd name="connsiteY21487" fmla="*/ 1790875 h 6857957"/>
              <a:gd name="connsiteX21488" fmla="*/ 1044258 w 4826000"/>
              <a:gd name="connsiteY21488" fmla="*/ 1793137 h 6857957"/>
              <a:gd name="connsiteX21489" fmla="*/ 1039813 w 4826000"/>
              <a:gd name="connsiteY21489" fmla="*/ 1797661 h 6857957"/>
              <a:gd name="connsiteX21490" fmla="*/ 1034733 w 4826000"/>
              <a:gd name="connsiteY21490" fmla="*/ 1801862 h 6857957"/>
              <a:gd name="connsiteX21491" fmla="*/ 1032511 w 4826000"/>
              <a:gd name="connsiteY21491" fmla="*/ 1804447 h 6857957"/>
              <a:gd name="connsiteX21492" fmla="*/ 1030288 w 4826000"/>
              <a:gd name="connsiteY21492" fmla="*/ 1807032 h 6857957"/>
              <a:gd name="connsiteX21493" fmla="*/ 1029018 w 4826000"/>
              <a:gd name="connsiteY21493" fmla="*/ 1809294 h 6857957"/>
              <a:gd name="connsiteX21494" fmla="*/ 1028067 w 4826000"/>
              <a:gd name="connsiteY21494" fmla="*/ 1812202 h 6857957"/>
              <a:gd name="connsiteX21495" fmla="*/ 1028067 w 4826000"/>
              <a:gd name="connsiteY21495" fmla="*/ 1813495 h 6857957"/>
              <a:gd name="connsiteX21496" fmla="*/ 1028067 w 4826000"/>
              <a:gd name="connsiteY21496" fmla="*/ 1814787 h 6857957"/>
              <a:gd name="connsiteX21497" fmla="*/ 1028383 w 4826000"/>
              <a:gd name="connsiteY21497" fmla="*/ 1816079 h 6857957"/>
              <a:gd name="connsiteX21498" fmla="*/ 1029018 w 4826000"/>
              <a:gd name="connsiteY21498" fmla="*/ 1817695 h 6857957"/>
              <a:gd name="connsiteX21499" fmla="*/ 1022351 w 4826000"/>
              <a:gd name="connsiteY21499" fmla="*/ 1815756 h 6857957"/>
              <a:gd name="connsiteX21500" fmla="*/ 1016636 w 4826000"/>
              <a:gd name="connsiteY21500" fmla="*/ 1814787 h 6857957"/>
              <a:gd name="connsiteX21501" fmla="*/ 1010603 w 4826000"/>
              <a:gd name="connsiteY21501" fmla="*/ 1814141 h 6857957"/>
              <a:gd name="connsiteX21502" fmla="*/ 1004570 w 4826000"/>
              <a:gd name="connsiteY21502" fmla="*/ 1814141 h 6857957"/>
              <a:gd name="connsiteX21503" fmla="*/ 993459 w 4826000"/>
              <a:gd name="connsiteY21503" fmla="*/ 1814141 h 6857957"/>
              <a:gd name="connsiteX21504" fmla="*/ 988060 w 4826000"/>
              <a:gd name="connsiteY21504" fmla="*/ 1813818 h 6857957"/>
              <a:gd name="connsiteX21505" fmla="*/ 982663 w 4826000"/>
              <a:gd name="connsiteY21505" fmla="*/ 1813171 h 6857957"/>
              <a:gd name="connsiteX21506" fmla="*/ 987425 w 4826000"/>
              <a:gd name="connsiteY21506" fmla="*/ 1808001 h 6857957"/>
              <a:gd name="connsiteX21507" fmla="*/ 992188 w 4826000"/>
              <a:gd name="connsiteY21507" fmla="*/ 1802831 h 6857957"/>
              <a:gd name="connsiteX21508" fmla="*/ 998220 w 4826000"/>
              <a:gd name="connsiteY21508" fmla="*/ 1798307 h 6857957"/>
              <a:gd name="connsiteX21509" fmla="*/ 1001713 w 4826000"/>
              <a:gd name="connsiteY21509" fmla="*/ 1796369 h 6857957"/>
              <a:gd name="connsiteX21510" fmla="*/ 1004888 w 4826000"/>
              <a:gd name="connsiteY21510" fmla="*/ 1793783 h 6857957"/>
              <a:gd name="connsiteX21511" fmla="*/ 1008699 w 4826000"/>
              <a:gd name="connsiteY21511" fmla="*/ 1791844 h 6857957"/>
              <a:gd name="connsiteX21512" fmla="*/ 1012825 w 4826000"/>
              <a:gd name="connsiteY21512" fmla="*/ 1790229 h 6857957"/>
              <a:gd name="connsiteX21513" fmla="*/ 1016953 w 4826000"/>
              <a:gd name="connsiteY21513" fmla="*/ 1787967 h 6857957"/>
              <a:gd name="connsiteX21514" fmla="*/ 1021398 w 4826000"/>
              <a:gd name="connsiteY21514" fmla="*/ 1786352 h 6857957"/>
              <a:gd name="connsiteX21515" fmla="*/ 1026478 w 4826000"/>
              <a:gd name="connsiteY21515" fmla="*/ 1784736 h 6857957"/>
              <a:gd name="connsiteX21516" fmla="*/ 1031876 w 4826000"/>
              <a:gd name="connsiteY21516" fmla="*/ 1783443 h 6857957"/>
              <a:gd name="connsiteX21517" fmla="*/ 1036956 w 4826000"/>
              <a:gd name="connsiteY21517" fmla="*/ 1782151 h 6857957"/>
              <a:gd name="connsiteX21518" fmla="*/ 4070351 w 4826000"/>
              <a:gd name="connsiteY21518" fmla="*/ 1777982 h 6857957"/>
              <a:gd name="connsiteX21519" fmla="*/ 4078288 w 4826000"/>
              <a:gd name="connsiteY21519" fmla="*/ 1777982 h 6857957"/>
              <a:gd name="connsiteX21520" fmla="*/ 4074796 w 4826000"/>
              <a:gd name="connsiteY21520" fmla="*/ 1779535 h 6857957"/>
              <a:gd name="connsiteX21521" fmla="*/ 4070033 w 4826000"/>
              <a:gd name="connsiteY21521" fmla="*/ 1781089 h 6857957"/>
              <a:gd name="connsiteX21522" fmla="*/ 4064953 w 4826000"/>
              <a:gd name="connsiteY21522" fmla="*/ 1782641 h 6857957"/>
              <a:gd name="connsiteX21523" fmla="*/ 4059873 w 4826000"/>
              <a:gd name="connsiteY21523" fmla="*/ 1783884 h 6857957"/>
              <a:gd name="connsiteX21524" fmla="*/ 4062413 w 4826000"/>
              <a:gd name="connsiteY21524" fmla="*/ 1785437 h 6857957"/>
              <a:gd name="connsiteX21525" fmla="*/ 4064636 w 4826000"/>
              <a:gd name="connsiteY21525" fmla="*/ 1786990 h 6857957"/>
              <a:gd name="connsiteX21526" fmla="*/ 4065588 w 4826000"/>
              <a:gd name="connsiteY21526" fmla="*/ 1787922 h 6857957"/>
              <a:gd name="connsiteX21527" fmla="*/ 4066858 w 4826000"/>
              <a:gd name="connsiteY21527" fmla="*/ 1789164 h 6857957"/>
              <a:gd name="connsiteX21528" fmla="*/ 4067493 w 4826000"/>
              <a:gd name="connsiteY21528" fmla="*/ 1790407 h 6857957"/>
              <a:gd name="connsiteX21529" fmla="*/ 4067493 w 4826000"/>
              <a:gd name="connsiteY21529" fmla="*/ 1791649 h 6857957"/>
              <a:gd name="connsiteX21530" fmla="*/ 4064318 w 4826000"/>
              <a:gd name="connsiteY21530" fmla="*/ 1791960 h 6857957"/>
              <a:gd name="connsiteX21531" fmla="*/ 4061461 w 4826000"/>
              <a:gd name="connsiteY21531" fmla="*/ 1792270 h 6857957"/>
              <a:gd name="connsiteX21532" fmla="*/ 4059556 w 4826000"/>
              <a:gd name="connsiteY21532" fmla="*/ 1792270 h 6857957"/>
              <a:gd name="connsiteX21533" fmla="*/ 4057333 w 4826000"/>
              <a:gd name="connsiteY21533" fmla="*/ 1791960 h 6857957"/>
              <a:gd name="connsiteX21534" fmla="*/ 4056063 w 4826000"/>
              <a:gd name="connsiteY21534" fmla="*/ 1791649 h 6857957"/>
              <a:gd name="connsiteX21535" fmla="*/ 4055111 w 4826000"/>
              <a:gd name="connsiteY21535" fmla="*/ 1791028 h 6857957"/>
              <a:gd name="connsiteX21536" fmla="*/ 4054476 w 4826000"/>
              <a:gd name="connsiteY21536" fmla="*/ 1790407 h 6857957"/>
              <a:gd name="connsiteX21537" fmla="*/ 4053841 w 4826000"/>
              <a:gd name="connsiteY21537" fmla="*/ 1789475 h 6857957"/>
              <a:gd name="connsiteX21538" fmla="*/ 4053523 w 4826000"/>
              <a:gd name="connsiteY21538" fmla="*/ 1787301 h 6857957"/>
              <a:gd name="connsiteX21539" fmla="*/ 4053523 w 4826000"/>
              <a:gd name="connsiteY21539" fmla="*/ 1785437 h 6857957"/>
              <a:gd name="connsiteX21540" fmla="*/ 4053206 w 4826000"/>
              <a:gd name="connsiteY21540" fmla="*/ 1783263 h 6857957"/>
              <a:gd name="connsiteX21541" fmla="*/ 4052888 w 4826000"/>
              <a:gd name="connsiteY21541" fmla="*/ 1781089 h 6857957"/>
              <a:gd name="connsiteX21542" fmla="*/ 4054793 w 4826000"/>
              <a:gd name="connsiteY21542" fmla="*/ 1780467 h 6857957"/>
              <a:gd name="connsiteX21543" fmla="*/ 4057333 w 4826000"/>
              <a:gd name="connsiteY21543" fmla="*/ 1779535 h 6857957"/>
              <a:gd name="connsiteX21544" fmla="*/ 4063366 w 4826000"/>
              <a:gd name="connsiteY21544" fmla="*/ 1778603 h 6857957"/>
              <a:gd name="connsiteX21545" fmla="*/ 2722072 w 4826000"/>
              <a:gd name="connsiteY21545" fmla="*/ 1773221 h 6857957"/>
              <a:gd name="connsiteX21546" fmla="*/ 2725634 w 4826000"/>
              <a:gd name="connsiteY21546" fmla="*/ 1773550 h 6857957"/>
              <a:gd name="connsiteX21547" fmla="*/ 2728224 w 4826000"/>
              <a:gd name="connsiteY21547" fmla="*/ 1774208 h 6857957"/>
              <a:gd name="connsiteX21548" fmla="*/ 2730490 w 4826000"/>
              <a:gd name="connsiteY21548" fmla="*/ 1774866 h 6857957"/>
              <a:gd name="connsiteX21549" fmla="*/ 2732757 w 4826000"/>
              <a:gd name="connsiteY21549" fmla="*/ 1775852 h 6857957"/>
              <a:gd name="connsiteX21550" fmla="*/ 2735995 w 4826000"/>
              <a:gd name="connsiteY21550" fmla="*/ 1777826 h 6857957"/>
              <a:gd name="connsiteX21551" fmla="*/ 2738908 w 4826000"/>
              <a:gd name="connsiteY21551" fmla="*/ 1780129 h 6857957"/>
              <a:gd name="connsiteX21552" fmla="*/ 2740851 w 4826000"/>
              <a:gd name="connsiteY21552" fmla="*/ 1781445 h 6857957"/>
              <a:gd name="connsiteX21553" fmla="*/ 2742470 w 4826000"/>
              <a:gd name="connsiteY21553" fmla="*/ 1782432 h 6857957"/>
              <a:gd name="connsiteX21554" fmla="*/ 2744736 w 4826000"/>
              <a:gd name="connsiteY21554" fmla="*/ 1783089 h 6857957"/>
              <a:gd name="connsiteX21555" fmla="*/ 2747650 w 4826000"/>
              <a:gd name="connsiteY21555" fmla="*/ 1783747 h 6857957"/>
              <a:gd name="connsiteX21556" fmla="*/ 2750564 w 4826000"/>
              <a:gd name="connsiteY21556" fmla="*/ 1784076 h 6857957"/>
              <a:gd name="connsiteX21557" fmla="*/ 2754449 w 4826000"/>
              <a:gd name="connsiteY21557" fmla="*/ 1784076 h 6857957"/>
              <a:gd name="connsiteX21558" fmla="*/ 2758658 w 4826000"/>
              <a:gd name="connsiteY21558" fmla="*/ 1784076 h 6857957"/>
              <a:gd name="connsiteX21559" fmla="*/ 2763839 w 4826000"/>
              <a:gd name="connsiteY21559" fmla="*/ 1783418 h 6857957"/>
              <a:gd name="connsiteX21560" fmla="*/ 2763839 w 4826000"/>
              <a:gd name="connsiteY21560" fmla="*/ 1784405 h 6857957"/>
              <a:gd name="connsiteX21561" fmla="*/ 2763515 w 4826000"/>
              <a:gd name="connsiteY21561" fmla="*/ 1785063 h 6857957"/>
              <a:gd name="connsiteX21562" fmla="*/ 2762544 w 4826000"/>
              <a:gd name="connsiteY21562" fmla="*/ 1785721 h 6857957"/>
              <a:gd name="connsiteX21563" fmla="*/ 2760601 w 4826000"/>
              <a:gd name="connsiteY21563" fmla="*/ 1786050 h 6857957"/>
              <a:gd name="connsiteX21564" fmla="*/ 2756716 w 4826000"/>
              <a:gd name="connsiteY21564" fmla="*/ 1786708 h 6857957"/>
              <a:gd name="connsiteX21565" fmla="*/ 2751536 w 4826000"/>
              <a:gd name="connsiteY21565" fmla="*/ 1786708 h 6857957"/>
              <a:gd name="connsiteX21566" fmla="*/ 2740527 w 4826000"/>
              <a:gd name="connsiteY21566" fmla="*/ 1786379 h 6857957"/>
              <a:gd name="connsiteX21567" fmla="*/ 2735347 w 4826000"/>
              <a:gd name="connsiteY21567" fmla="*/ 1786708 h 6857957"/>
              <a:gd name="connsiteX21568" fmla="*/ 2731138 w 4826000"/>
              <a:gd name="connsiteY21568" fmla="*/ 1787037 h 6857957"/>
              <a:gd name="connsiteX21569" fmla="*/ 2732433 w 4826000"/>
              <a:gd name="connsiteY21569" fmla="*/ 1789010 h 6857957"/>
              <a:gd name="connsiteX21570" fmla="*/ 2733081 w 4826000"/>
              <a:gd name="connsiteY21570" fmla="*/ 1790655 h 6857957"/>
              <a:gd name="connsiteX21571" fmla="*/ 2733081 w 4826000"/>
              <a:gd name="connsiteY21571" fmla="*/ 1792300 h 6857957"/>
              <a:gd name="connsiteX21572" fmla="*/ 2733081 w 4826000"/>
              <a:gd name="connsiteY21572" fmla="*/ 1793616 h 6857957"/>
              <a:gd name="connsiteX21573" fmla="*/ 2733081 w 4826000"/>
              <a:gd name="connsiteY21573" fmla="*/ 1795261 h 6857957"/>
              <a:gd name="connsiteX21574" fmla="*/ 2732433 w 4826000"/>
              <a:gd name="connsiteY21574" fmla="*/ 1796576 h 6857957"/>
              <a:gd name="connsiteX21575" fmla="*/ 2730814 w 4826000"/>
              <a:gd name="connsiteY21575" fmla="*/ 1799208 h 6857957"/>
              <a:gd name="connsiteX21576" fmla="*/ 2729519 w 4826000"/>
              <a:gd name="connsiteY21576" fmla="*/ 1801511 h 6857957"/>
              <a:gd name="connsiteX21577" fmla="*/ 2728224 w 4826000"/>
              <a:gd name="connsiteY21577" fmla="*/ 1804142 h 6857957"/>
              <a:gd name="connsiteX21578" fmla="*/ 2727900 w 4826000"/>
              <a:gd name="connsiteY21578" fmla="*/ 1805458 h 6857957"/>
              <a:gd name="connsiteX21579" fmla="*/ 2727900 w 4826000"/>
              <a:gd name="connsiteY21579" fmla="*/ 1806774 h 6857957"/>
              <a:gd name="connsiteX21580" fmla="*/ 2727900 w 4826000"/>
              <a:gd name="connsiteY21580" fmla="*/ 1808089 h 6857957"/>
              <a:gd name="connsiteX21581" fmla="*/ 2728224 w 4826000"/>
              <a:gd name="connsiteY21581" fmla="*/ 1809734 h 6857957"/>
              <a:gd name="connsiteX21582" fmla="*/ 2723368 w 4826000"/>
              <a:gd name="connsiteY21582" fmla="*/ 1808418 h 6857957"/>
              <a:gd name="connsiteX21583" fmla="*/ 2719806 w 4826000"/>
              <a:gd name="connsiteY21583" fmla="*/ 1806774 h 6857957"/>
              <a:gd name="connsiteX21584" fmla="*/ 2717540 w 4826000"/>
              <a:gd name="connsiteY21584" fmla="*/ 1805129 h 6857957"/>
              <a:gd name="connsiteX21585" fmla="*/ 2715597 w 4826000"/>
              <a:gd name="connsiteY21585" fmla="*/ 1802826 h 6857957"/>
              <a:gd name="connsiteX21586" fmla="*/ 2714950 w 4826000"/>
              <a:gd name="connsiteY21586" fmla="*/ 1801181 h 6857957"/>
              <a:gd name="connsiteX21587" fmla="*/ 2714626 w 4826000"/>
              <a:gd name="connsiteY21587" fmla="*/ 1799208 h 6857957"/>
              <a:gd name="connsiteX21588" fmla="*/ 2714950 w 4826000"/>
              <a:gd name="connsiteY21588" fmla="*/ 1797234 h 6857957"/>
              <a:gd name="connsiteX21589" fmla="*/ 2715921 w 4826000"/>
              <a:gd name="connsiteY21589" fmla="*/ 1794931 h 6857957"/>
              <a:gd name="connsiteX21590" fmla="*/ 2718511 w 4826000"/>
              <a:gd name="connsiteY21590" fmla="*/ 1790326 h 6857957"/>
              <a:gd name="connsiteX21591" fmla="*/ 2720777 w 4826000"/>
              <a:gd name="connsiteY21591" fmla="*/ 1785063 h 6857957"/>
              <a:gd name="connsiteX21592" fmla="*/ 2721749 w 4826000"/>
              <a:gd name="connsiteY21592" fmla="*/ 1782432 h 6857957"/>
              <a:gd name="connsiteX21593" fmla="*/ 2722396 w 4826000"/>
              <a:gd name="connsiteY21593" fmla="*/ 1779471 h 6857957"/>
              <a:gd name="connsiteX21594" fmla="*/ 2722720 w 4826000"/>
              <a:gd name="connsiteY21594" fmla="*/ 1776510 h 6857957"/>
              <a:gd name="connsiteX21595" fmla="*/ 2927986 w 4826000"/>
              <a:gd name="connsiteY21595" fmla="*/ 1770045 h 6857957"/>
              <a:gd name="connsiteX21596" fmla="*/ 2932431 w 4826000"/>
              <a:gd name="connsiteY21596" fmla="*/ 1770045 h 6857957"/>
              <a:gd name="connsiteX21597" fmla="*/ 2936876 w 4826000"/>
              <a:gd name="connsiteY21597" fmla="*/ 1770045 h 6857957"/>
              <a:gd name="connsiteX21598" fmla="*/ 2934653 w 4826000"/>
              <a:gd name="connsiteY21598" fmla="*/ 1772461 h 6857957"/>
              <a:gd name="connsiteX21599" fmla="*/ 2932113 w 4826000"/>
              <a:gd name="connsiteY21599" fmla="*/ 1775567 h 6857957"/>
              <a:gd name="connsiteX21600" fmla="*/ 2929256 w 4826000"/>
              <a:gd name="connsiteY21600" fmla="*/ 1778328 h 6857957"/>
              <a:gd name="connsiteX21601" fmla="*/ 2926398 w 4826000"/>
              <a:gd name="connsiteY21601" fmla="*/ 1780744 h 6857957"/>
              <a:gd name="connsiteX21602" fmla="*/ 2924493 w 4826000"/>
              <a:gd name="connsiteY21602" fmla="*/ 1782124 h 6857957"/>
              <a:gd name="connsiteX21603" fmla="*/ 2922271 w 4826000"/>
              <a:gd name="connsiteY21603" fmla="*/ 1783160 h 6857957"/>
              <a:gd name="connsiteX21604" fmla="*/ 2919731 w 4826000"/>
              <a:gd name="connsiteY21604" fmla="*/ 1784195 h 6857957"/>
              <a:gd name="connsiteX21605" fmla="*/ 2916873 w 4826000"/>
              <a:gd name="connsiteY21605" fmla="*/ 1784885 h 6857957"/>
              <a:gd name="connsiteX21606" fmla="*/ 2913380 w 4826000"/>
              <a:gd name="connsiteY21606" fmla="*/ 1785230 h 6857957"/>
              <a:gd name="connsiteX21607" fmla="*/ 2909888 w 4826000"/>
              <a:gd name="connsiteY21607" fmla="*/ 1785921 h 6857957"/>
              <a:gd name="connsiteX21608" fmla="*/ 2905443 w 4826000"/>
              <a:gd name="connsiteY21608" fmla="*/ 1785921 h 6857957"/>
              <a:gd name="connsiteX21609" fmla="*/ 2900363 w 4826000"/>
              <a:gd name="connsiteY21609" fmla="*/ 1785921 h 6857957"/>
              <a:gd name="connsiteX21610" fmla="*/ 2903220 w 4826000"/>
              <a:gd name="connsiteY21610" fmla="*/ 1783160 h 6857957"/>
              <a:gd name="connsiteX21611" fmla="*/ 2905443 w 4826000"/>
              <a:gd name="connsiteY21611" fmla="*/ 1780054 h 6857957"/>
              <a:gd name="connsiteX21612" fmla="*/ 2908300 w 4826000"/>
              <a:gd name="connsiteY21612" fmla="*/ 1777638 h 6857957"/>
              <a:gd name="connsiteX21613" fmla="*/ 2911475 w 4826000"/>
              <a:gd name="connsiteY21613" fmla="*/ 1775222 h 6857957"/>
              <a:gd name="connsiteX21614" fmla="*/ 2913063 w 4826000"/>
              <a:gd name="connsiteY21614" fmla="*/ 1773842 h 6857957"/>
              <a:gd name="connsiteX21615" fmla="*/ 2915603 w 4826000"/>
              <a:gd name="connsiteY21615" fmla="*/ 1772461 h 6857957"/>
              <a:gd name="connsiteX21616" fmla="*/ 2918143 w 4826000"/>
              <a:gd name="connsiteY21616" fmla="*/ 1771771 h 6857957"/>
              <a:gd name="connsiteX21617" fmla="*/ 2920683 w 4826000"/>
              <a:gd name="connsiteY21617" fmla="*/ 1771081 h 6857957"/>
              <a:gd name="connsiteX21618" fmla="*/ 2924176 w 4826000"/>
              <a:gd name="connsiteY21618" fmla="*/ 1770391 h 6857957"/>
              <a:gd name="connsiteX21619" fmla="*/ 2327515 w 4826000"/>
              <a:gd name="connsiteY21619" fmla="*/ 1768458 h 6857957"/>
              <a:gd name="connsiteX21620" fmla="*/ 2336351 w 4826000"/>
              <a:gd name="connsiteY21620" fmla="*/ 1768772 h 6857957"/>
              <a:gd name="connsiteX21621" fmla="*/ 2343926 w 4826000"/>
              <a:gd name="connsiteY21621" fmla="*/ 1769401 h 6857957"/>
              <a:gd name="connsiteX21622" fmla="*/ 2349922 w 4826000"/>
              <a:gd name="connsiteY21622" fmla="*/ 1770660 h 6857957"/>
              <a:gd name="connsiteX21623" fmla="*/ 2348029 w 4826000"/>
              <a:gd name="connsiteY21623" fmla="*/ 1772861 h 6857957"/>
              <a:gd name="connsiteX21624" fmla="*/ 2346766 w 4826000"/>
              <a:gd name="connsiteY21624" fmla="*/ 1774748 h 6857957"/>
              <a:gd name="connsiteX21625" fmla="*/ 2345819 w 4826000"/>
              <a:gd name="connsiteY21625" fmla="*/ 1776321 h 6857957"/>
              <a:gd name="connsiteX21626" fmla="*/ 2345819 w 4826000"/>
              <a:gd name="connsiteY21626" fmla="*/ 1777893 h 6857957"/>
              <a:gd name="connsiteX21627" fmla="*/ 2346135 w 4826000"/>
              <a:gd name="connsiteY21627" fmla="*/ 1779151 h 6857957"/>
              <a:gd name="connsiteX21628" fmla="*/ 2346766 w 4826000"/>
              <a:gd name="connsiteY21628" fmla="*/ 1780410 h 6857957"/>
              <a:gd name="connsiteX21629" fmla="*/ 2348029 w 4826000"/>
              <a:gd name="connsiteY21629" fmla="*/ 1781668 h 6857957"/>
              <a:gd name="connsiteX21630" fmla="*/ 2349606 w 4826000"/>
              <a:gd name="connsiteY21630" fmla="*/ 1782926 h 6857957"/>
              <a:gd name="connsiteX21631" fmla="*/ 2353709 w 4826000"/>
              <a:gd name="connsiteY21631" fmla="*/ 1785127 h 6857957"/>
              <a:gd name="connsiteX21632" fmla="*/ 2358127 w 4826000"/>
              <a:gd name="connsiteY21632" fmla="*/ 1787643 h 6857957"/>
              <a:gd name="connsiteX21633" fmla="*/ 2362545 w 4826000"/>
              <a:gd name="connsiteY21633" fmla="*/ 1790788 h 6857957"/>
              <a:gd name="connsiteX21634" fmla="*/ 2365070 w 4826000"/>
              <a:gd name="connsiteY21634" fmla="*/ 1792676 h 6857957"/>
              <a:gd name="connsiteX21635" fmla="*/ 2366965 w 4826000"/>
              <a:gd name="connsiteY21635" fmla="*/ 1794563 h 6857957"/>
              <a:gd name="connsiteX21636" fmla="*/ 2360336 w 4826000"/>
              <a:gd name="connsiteY21636" fmla="*/ 1793619 h 6857957"/>
              <a:gd name="connsiteX21637" fmla="*/ 2354656 w 4826000"/>
              <a:gd name="connsiteY21637" fmla="*/ 1791732 h 6857957"/>
              <a:gd name="connsiteX21638" fmla="*/ 2352447 w 4826000"/>
              <a:gd name="connsiteY21638" fmla="*/ 1790788 h 6857957"/>
              <a:gd name="connsiteX21639" fmla="*/ 2349922 w 4826000"/>
              <a:gd name="connsiteY21639" fmla="*/ 1789845 h 6857957"/>
              <a:gd name="connsiteX21640" fmla="*/ 2348029 w 4826000"/>
              <a:gd name="connsiteY21640" fmla="*/ 1788587 h 6857957"/>
              <a:gd name="connsiteX21641" fmla="*/ 2346450 w 4826000"/>
              <a:gd name="connsiteY21641" fmla="*/ 1787014 h 6857957"/>
              <a:gd name="connsiteX21642" fmla="*/ 2340770 w 4826000"/>
              <a:gd name="connsiteY21642" fmla="*/ 1788587 h 6857957"/>
              <a:gd name="connsiteX21643" fmla="*/ 2336667 w 4826000"/>
              <a:gd name="connsiteY21643" fmla="*/ 1789845 h 6857957"/>
              <a:gd name="connsiteX21644" fmla="*/ 2333511 w 4826000"/>
              <a:gd name="connsiteY21644" fmla="*/ 1791418 h 6857957"/>
              <a:gd name="connsiteX21645" fmla="*/ 2332564 w 4826000"/>
              <a:gd name="connsiteY21645" fmla="*/ 1792047 h 6857957"/>
              <a:gd name="connsiteX21646" fmla="*/ 2331618 w 4826000"/>
              <a:gd name="connsiteY21646" fmla="*/ 1792676 h 6857957"/>
              <a:gd name="connsiteX21647" fmla="*/ 2331302 w 4826000"/>
              <a:gd name="connsiteY21647" fmla="*/ 1793305 h 6857957"/>
              <a:gd name="connsiteX21648" fmla="*/ 2330987 w 4826000"/>
              <a:gd name="connsiteY21648" fmla="*/ 1794248 h 6857957"/>
              <a:gd name="connsiteX21649" fmla="*/ 2330987 w 4826000"/>
              <a:gd name="connsiteY21649" fmla="*/ 1794877 h 6857957"/>
              <a:gd name="connsiteX21650" fmla="*/ 2331618 w 4826000"/>
              <a:gd name="connsiteY21650" fmla="*/ 1796135 h 6857957"/>
              <a:gd name="connsiteX21651" fmla="*/ 2332880 w 4826000"/>
              <a:gd name="connsiteY21651" fmla="*/ 1798337 h 6857957"/>
              <a:gd name="connsiteX21652" fmla="*/ 2335720 w 4826000"/>
              <a:gd name="connsiteY21652" fmla="*/ 1800853 h 6857957"/>
              <a:gd name="connsiteX21653" fmla="*/ 2331618 w 4826000"/>
              <a:gd name="connsiteY21653" fmla="*/ 1801482 h 6857957"/>
              <a:gd name="connsiteX21654" fmla="*/ 2328462 w 4826000"/>
              <a:gd name="connsiteY21654" fmla="*/ 1801797 h 6857957"/>
              <a:gd name="connsiteX21655" fmla="*/ 2325937 w 4826000"/>
              <a:gd name="connsiteY21655" fmla="*/ 1801797 h 6857957"/>
              <a:gd name="connsiteX21656" fmla="*/ 2324359 w 4826000"/>
              <a:gd name="connsiteY21656" fmla="*/ 1801167 h 6857957"/>
              <a:gd name="connsiteX21657" fmla="*/ 2323412 w 4826000"/>
              <a:gd name="connsiteY21657" fmla="*/ 1800538 h 6857957"/>
              <a:gd name="connsiteX21658" fmla="*/ 2322782 w 4826000"/>
              <a:gd name="connsiteY21658" fmla="*/ 1799595 h 6857957"/>
              <a:gd name="connsiteX21659" fmla="*/ 2322466 w 4826000"/>
              <a:gd name="connsiteY21659" fmla="*/ 1798651 h 6857957"/>
              <a:gd name="connsiteX21660" fmla="*/ 2322466 w 4826000"/>
              <a:gd name="connsiteY21660" fmla="*/ 1797393 h 6857957"/>
              <a:gd name="connsiteX21661" fmla="*/ 2322150 w 4826000"/>
              <a:gd name="connsiteY21661" fmla="*/ 1794563 h 6857957"/>
              <a:gd name="connsiteX21662" fmla="*/ 2322150 w 4826000"/>
              <a:gd name="connsiteY21662" fmla="*/ 1793619 h 6857957"/>
              <a:gd name="connsiteX21663" fmla="*/ 2321519 w 4826000"/>
              <a:gd name="connsiteY21663" fmla="*/ 1792361 h 6857957"/>
              <a:gd name="connsiteX21664" fmla="*/ 2320572 w 4826000"/>
              <a:gd name="connsiteY21664" fmla="*/ 1791732 h 6857957"/>
              <a:gd name="connsiteX21665" fmla="*/ 2319310 w 4826000"/>
              <a:gd name="connsiteY21665" fmla="*/ 1791103 h 6857957"/>
              <a:gd name="connsiteX21666" fmla="*/ 2317416 w 4826000"/>
              <a:gd name="connsiteY21666" fmla="*/ 1790788 h 6857957"/>
              <a:gd name="connsiteX21667" fmla="*/ 2314576 w 4826000"/>
              <a:gd name="connsiteY21667" fmla="*/ 1790788 h 6857957"/>
              <a:gd name="connsiteX21668" fmla="*/ 2318047 w 4826000"/>
              <a:gd name="connsiteY21668" fmla="*/ 1787643 h 6857957"/>
              <a:gd name="connsiteX21669" fmla="*/ 2319941 w 4826000"/>
              <a:gd name="connsiteY21669" fmla="*/ 1786071 h 6857957"/>
              <a:gd name="connsiteX21670" fmla="*/ 2322782 w 4826000"/>
              <a:gd name="connsiteY21670" fmla="*/ 1784813 h 6857957"/>
              <a:gd name="connsiteX21671" fmla="*/ 2325306 w 4826000"/>
              <a:gd name="connsiteY21671" fmla="*/ 1783555 h 6857957"/>
              <a:gd name="connsiteX21672" fmla="*/ 2329093 w 4826000"/>
              <a:gd name="connsiteY21672" fmla="*/ 1782926 h 6857957"/>
              <a:gd name="connsiteX21673" fmla="*/ 2333511 w 4826000"/>
              <a:gd name="connsiteY21673" fmla="*/ 1782296 h 6857957"/>
              <a:gd name="connsiteX21674" fmla="*/ 2338876 w 4826000"/>
              <a:gd name="connsiteY21674" fmla="*/ 1781982 h 6857957"/>
              <a:gd name="connsiteX21675" fmla="*/ 2339192 w 4826000"/>
              <a:gd name="connsiteY21675" fmla="*/ 1780095 h 6857957"/>
              <a:gd name="connsiteX21676" fmla="*/ 2338876 w 4826000"/>
              <a:gd name="connsiteY21676" fmla="*/ 1779151 h 6857957"/>
              <a:gd name="connsiteX21677" fmla="*/ 2337929 w 4826000"/>
              <a:gd name="connsiteY21677" fmla="*/ 1778208 h 6857957"/>
              <a:gd name="connsiteX21678" fmla="*/ 2336351 w 4826000"/>
              <a:gd name="connsiteY21678" fmla="*/ 1777264 h 6857957"/>
              <a:gd name="connsiteX21679" fmla="*/ 2334142 w 4826000"/>
              <a:gd name="connsiteY21679" fmla="*/ 1776950 h 6857957"/>
              <a:gd name="connsiteX21680" fmla="*/ 2332250 w 4826000"/>
              <a:gd name="connsiteY21680" fmla="*/ 1776321 h 6857957"/>
              <a:gd name="connsiteX21681" fmla="*/ 2327515 w 4826000"/>
              <a:gd name="connsiteY21681" fmla="*/ 1776006 h 6857957"/>
              <a:gd name="connsiteX21682" fmla="*/ 2322782 w 4826000"/>
              <a:gd name="connsiteY21682" fmla="*/ 1775063 h 6857957"/>
              <a:gd name="connsiteX21683" fmla="*/ 2320572 w 4826000"/>
              <a:gd name="connsiteY21683" fmla="*/ 1774748 h 6857957"/>
              <a:gd name="connsiteX21684" fmla="*/ 2318995 w 4826000"/>
              <a:gd name="connsiteY21684" fmla="*/ 1774119 h 6857957"/>
              <a:gd name="connsiteX21685" fmla="*/ 2317732 w 4826000"/>
              <a:gd name="connsiteY21685" fmla="*/ 1773176 h 6857957"/>
              <a:gd name="connsiteX21686" fmla="*/ 2317100 w 4826000"/>
              <a:gd name="connsiteY21686" fmla="*/ 1771918 h 6857957"/>
              <a:gd name="connsiteX21687" fmla="*/ 2316786 w 4826000"/>
              <a:gd name="connsiteY21687" fmla="*/ 1770660 h 6857957"/>
              <a:gd name="connsiteX21688" fmla="*/ 2317416 w 4826000"/>
              <a:gd name="connsiteY21688" fmla="*/ 1769087 h 6857957"/>
              <a:gd name="connsiteX21689" fmla="*/ 2660187 w 4826000"/>
              <a:gd name="connsiteY21689" fmla="*/ 1763696 h 6857957"/>
              <a:gd name="connsiteX21690" fmla="*/ 2663495 w 4826000"/>
              <a:gd name="connsiteY21690" fmla="*/ 1763696 h 6857957"/>
              <a:gd name="connsiteX21691" fmla="*/ 2666140 w 4826000"/>
              <a:gd name="connsiteY21691" fmla="*/ 1764025 h 6857957"/>
              <a:gd name="connsiteX21692" fmla="*/ 2668455 w 4826000"/>
              <a:gd name="connsiteY21692" fmla="*/ 1765014 h 6857957"/>
              <a:gd name="connsiteX21693" fmla="*/ 2670109 w 4826000"/>
              <a:gd name="connsiteY21693" fmla="*/ 1766332 h 6857957"/>
              <a:gd name="connsiteX21694" fmla="*/ 2671101 w 4826000"/>
              <a:gd name="connsiteY21694" fmla="*/ 1767320 h 6857957"/>
              <a:gd name="connsiteX21695" fmla="*/ 2671763 w 4826000"/>
              <a:gd name="connsiteY21695" fmla="*/ 1768968 h 6857957"/>
              <a:gd name="connsiteX21696" fmla="*/ 2671763 w 4826000"/>
              <a:gd name="connsiteY21696" fmla="*/ 1770286 h 6857957"/>
              <a:gd name="connsiteX21697" fmla="*/ 2671763 w 4826000"/>
              <a:gd name="connsiteY21697" fmla="*/ 1771933 h 6857957"/>
              <a:gd name="connsiteX21698" fmla="*/ 2671101 w 4826000"/>
              <a:gd name="connsiteY21698" fmla="*/ 1773910 h 6857957"/>
              <a:gd name="connsiteX21699" fmla="*/ 2670440 w 4826000"/>
              <a:gd name="connsiteY21699" fmla="*/ 1775558 h 6857957"/>
              <a:gd name="connsiteX21700" fmla="*/ 2669778 w 4826000"/>
              <a:gd name="connsiteY21700" fmla="*/ 1776876 h 6857957"/>
              <a:gd name="connsiteX21701" fmla="*/ 2667794 w 4826000"/>
              <a:gd name="connsiteY21701" fmla="*/ 1779182 h 6857957"/>
              <a:gd name="connsiteX21702" fmla="*/ 2666802 w 4826000"/>
              <a:gd name="connsiteY21702" fmla="*/ 1780170 h 6857957"/>
              <a:gd name="connsiteX21703" fmla="*/ 2665479 w 4826000"/>
              <a:gd name="connsiteY21703" fmla="*/ 1781159 h 6857957"/>
              <a:gd name="connsiteX21704" fmla="*/ 2662833 w 4826000"/>
              <a:gd name="connsiteY21704" fmla="*/ 1779841 h 6857957"/>
              <a:gd name="connsiteX21705" fmla="*/ 2660849 w 4826000"/>
              <a:gd name="connsiteY21705" fmla="*/ 1778853 h 6857957"/>
              <a:gd name="connsiteX21706" fmla="*/ 2659526 w 4826000"/>
              <a:gd name="connsiteY21706" fmla="*/ 1778194 h 6857957"/>
              <a:gd name="connsiteX21707" fmla="*/ 2658203 w 4826000"/>
              <a:gd name="connsiteY21707" fmla="*/ 1777205 h 6857957"/>
              <a:gd name="connsiteX21708" fmla="*/ 2658203 w 4826000"/>
              <a:gd name="connsiteY21708" fmla="*/ 1776217 h 6857957"/>
              <a:gd name="connsiteX21709" fmla="*/ 2658203 w 4826000"/>
              <a:gd name="connsiteY21709" fmla="*/ 1775228 h 6857957"/>
              <a:gd name="connsiteX21710" fmla="*/ 2659526 w 4826000"/>
              <a:gd name="connsiteY21710" fmla="*/ 1772922 h 6857957"/>
              <a:gd name="connsiteX21711" fmla="*/ 2660518 w 4826000"/>
              <a:gd name="connsiteY21711" fmla="*/ 1770945 h 6857957"/>
              <a:gd name="connsiteX21712" fmla="*/ 2660849 w 4826000"/>
              <a:gd name="connsiteY21712" fmla="*/ 1769956 h 6857957"/>
              <a:gd name="connsiteX21713" fmla="*/ 2660849 w 4826000"/>
              <a:gd name="connsiteY21713" fmla="*/ 1768968 h 6857957"/>
              <a:gd name="connsiteX21714" fmla="*/ 2660518 w 4826000"/>
              <a:gd name="connsiteY21714" fmla="*/ 1767650 h 6857957"/>
              <a:gd name="connsiteX21715" fmla="*/ 2659857 w 4826000"/>
              <a:gd name="connsiteY21715" fmla="*/ 1766661 h 6857957"/>
              <a:gd name="connsiteX21716" fmla="*/ 2658203 w 4826000"/>
              <a:gd name="connsiteY21716" fmla="*/ 1765014 h 6857957"/>
              <a:gd name="connsiteX21717" fmla="*/ 2655888 w 4826000"/>
              <a:gd name="connsiteY21717" fmla="*/ 1764025 h 6857957"/>
              <a:gd name="connsiteX21718" fmla="*/ 2855546 w 4826000"/>
              <a:gd name="connsiteY21718" fmla="*/ 1760514 h 6857957"/>
              <a:gd name="connsiteX21719" fmla="*/ 2855913 w 4826000"/>
              <a:gd name="connsiteY21719" fmla="*/ 1760514 h 6857957"/>
              <a:gd name="connsiteX21720" fmla="*/ 2854447 w 4826000"/>
              <a:gd name="connsiteY21720" fmla="*/ 1761043 h 6857957"/>
              <a:gd name="connsiteX21721" fmla="*/ 2851150 w 4826000"/>
              <a:gd name="connsiteY21721" fmla="*/ 1762102 h 6857957"/>
              <a:gd name="connsiteX21722" fmla="*/ 706438 w 4826000"/>
              <a:gd name="connsiteY21722" fmla="*/ 1758934 h 6857957"/>
              <a:gd name="connsiteX21723" fmla="*/ 710816 w 4826000"/>
              <a:gd name="connsiteY21723" fmla="*/ 1759841 h 6857957"/>
              <a:gd name="connsiteX21724" fmla="*/ 714881 w 4826000"/>
              <a:gd name="connsiteY21724" fmla="*/ 1760446 h 6857957"/>
              <a:gd name="connsiteX21725" fmla="*/ 720197 w 4826000"/>
              <a:gd name="connsiteY21725" fmla="*/ 1760748 h 6857957"/>
              <a:gd name="connsiteX21726" fmla="*/ 726138 w 4826000"/>
              <a:gd name="connsiteY21726" fmla="*/ 1760748 h 6857957"/>
              <a:gd name="connsiteX21727" fmla="*/ 727076 w 4826000"/>
              <a:gd name="connsiteY21727" fmla="*/ 1763167 h 6857957"/>
              <a:gd name="connsiteX21728" fmla="*/ 727076 w 4826000"/>
              <a:gd name="connsiteY21728" fmla="*/ 1765284 h 6857957"/>
              <a:gd name="connsiteX21729" fmla="*/ 726764 w 4826000"/>
              <a:gd name="connsiteY21729" fmla="*/ 1766493 h 6857957"/>
              <a:gd name="connsiteX21730" fmla="*/ 726450 w 4826000"/>
              <a:gd name="connsiteY21730" fmla="*/ 1767400 h 6857957"/>
              <a:gd name="connsiteX21731" fmla="*/ 725825 w 4826000"/>
              <a:gd name="connsiteY21731" fmla="*/ 1768005 h 6857957"/>
              <a:gd name="connsiteX21732" fmla="*/ 725200 w 4826000"/>
              <a:gd name="connsiteY21732" fmla="*/ 1768912 h 6857957"/>
              <a:gd name="connsiteX21733" fmla="*/ 723949 w 4826000"/>
              <a:gd name="connsiteY21733" fmla="*/ 1769517 h 6857957"/>
              <a:gd name="connsiteX21734" fmla="*/ 722698 w 4826000"/>
              <a:gd name="connsiteY21734" fmla="*/ 1770122 h 6857957"/>
              <a:gd name="connsiteX21735" fmla="*/ 719258 w 4826000"/>
              <a:gd name="connsiteY21735" fmla="*/ 1771029 h 6857957"/>
              <a:gd name="connsiteX21736" fmla="*/ 714568 w 4826000"/>
              <a:gd name="connsiteY21736" fmla="*/ 1771331 h 6857957"/>
              <a:gd name="connsiteX21737" fmla="*/ 708939 w 4826000"/>
              <a:gd name="connsiteY21737" fmla="*/ 1771634 h 6857957"/>
              <a:gd name="connsiteX21738" fmla="*/ 712066 w 4826000"/>
              <a:gd name="connsiteY21738" fmla="*/ 1769820 h 6857957"/>
              <a:gd name="connsiteX21739" fmla="*/ 713004 w 4826000"/>
              <a:gd name="connsiteY21739" fmla="*/ 1768912 h 6857957"/>
              <a:gd name="connsiteX21740" fmla="*/ 713317 w 4826000"/>
              <a:gd name="connsiteY21740" fmla="*/ 1768307 h 6857957"/>
              <a:gd name="connsiteX21741" fmla="*/ 713630 w 4826000"/>
              <a:gd name="connsiteY21741" fmla="*/ 1767703 h 6857957"/>
              <a:gd name="connsiteX21742" fmla="*/ 713317 w 4826000"/>
              <a:gd name="connsiteY21742" fmla="*/ 1767098 h 6857957"/>
              <a:gd name="connsiteX21743" fmla="*/ 712379 w 4826000"/>
              <a:gd name="connsiteY21743" fmla="*/ 1765586 h 6857957"/>
              <a:gd name="connsiteX21744" fmla="*/ 709252 w 4826000"/>
              <a:gd name="connsiteY21744" fmla="*/ 1762562 h 6857957"/>
              <a:gd name="connsiteX21745" fmla="*/ 707376 w 4826000"/>
              <a:gd name="connsiteY21745" fmla="*/ 1761050 h 6857957"/>
              <a:gd name="connsiteX21746" fmla="*/ 707063 w 4826000"/>
              <a:gd name="connsiteY21746" fmla="*/ 1759841 h 6857957"/>
              <a:gd name="connsiteX21747" fmla="*/ 1286300 w 4826000"/>
              <a:gd name="connsiteY21747" fmla="*/ 1758911 h 6857957"/>
              <a:gd name="connsiteX21748" fmla="*/ 1290200 w 4826000"/>
              <a:gd name="connsiteY21748" fmla="*/ 1758911 h 6857957"/>
              <a:gd name="connsiteX21749" fmla="*/ 1292801 w 4826000"/>
              <a:gd name="connsiteY21749" fmla="*/ 1759229 h 6857957"/>
              <a:gd name="connsiteX21750" fmla="*/ 1294100 w 4826000"/>
              <a:gd name="connsiteY21750" fmla="*/ 1759864 h 6857957"/>
              <a:gd name="connsiteX21751" fmla="*/ 1295400 w 4826000"/>
              <a:gd name="connsiteY21751" fmla="*/ 1760816 h 6857957"/>
              <a:gd name="connsiteX21752" fmla="*/ 1295400 w 4826000"/>
              <a:gd name="connsiteY21752" fmla="*/ 1761451 h 6857957"/>
              <a:gd name="connsiteX21753" fmla="*/ 1294425 w 4826000"/>
              <a:gd name="connsiteY21753" fmla="*/ 1762404 h 6857957"/>
              <a:gd name="connsiteX21754" fmla="*/ 1292475 w 4826000"/>
              <a:gd name="connsiteY21754" fmla="*/ 1764626 h 6857957"/>
              <a:gd name="connsiteX21755" fmla="*/ 1290525 w 4826000"/>
              <a:gd name="connsiteY21755" fmla="*/ 1766849 h 6857957"/>
              <a:gd name="connsiteX21756" fmla="*/ 1289551 w 4826000"/>
              <a:gd name="connsiteY21756" fmla="*/ 1767801 h 6857957"/>
              <a:gd name="connsiteX21757" fmla="*/ 1289226 w 4826000"/>
              <a:gd name="connsiteY21757" fmla="*/ 1768436 h 6857957"/>
              <a:gd name="connsiteX21758" fmla="*/ 1289551 w 4826000"/>
              <a:gd name="connsiteY21758" fmla="*/ 1769071 h 6857957"/>
              <a:gd name="connsiteX21759" fmla="*/ 1290200 w 4826000"/>
              <a:gd name="connsiteY21759" fmla="*/ 1769389 h 6857957"/>
              <a:gd name="connsiteX21760" fmla="*/ 1292150 w 4826000"/>
              <a:gd name="connsiteY21760" fmla="*/ 1769389 h 6857957"/>
              <a:gd name="connsiteX21761" fmla="*/ 1295075 w 4826000"/>
              <a:gd name="connsiteY21761" fmla="*/ 1769389 h 6857957"/>
              <a:gd name="connsiteX21762" fmla="*/ 1288250 w 4826000"/>
              <a:gd name="connsiteY21762" fmla="*/ 1770659 h 6857957"/>
              <a:gd name="connsiteX21763" fmla="*/ 1284350 w 4826000"/>
              <a:gd name="connsiteY21763" fmla="*/ 1771929 h 6857957"/>
              <a:gd name="connsiteX21764" fmla="*/ 1282401 w 4826000"/>
              <a:gd name="connsiteY21764" fmla="*/ 1773516 h 6857957"/>
              <a:gd name="connsiteX21765" fmla="*/ 1281425 w 4826000"/>
              <a:gd name="connsiteY21765" fmla="*/ 1774469 h 6857957"/>
              <a:gd name="connsiteX21766" fmla="*/ 1280450 w 4826000"/>
              <a:gd name="connsiteY21766" fmla="*/ 1775739 h 6857957"/>
              <a:gd name="connsiteX21767" fmla="*/ 1278501 w 4826000"/>
              <a:gd name="connsiteY21767" fmla="*/ 1776691 h 6857957"/>
              <a:gd name="connsiteX21768" fmla="*/ 1275575 w 4826000"/>
              <a:gd name="connsiteY21768" fmla="*/ 1777326 h 6857957"/>
              <a:gd name="connsiteX21769" fmla="*/ 1269725 w 4826000"/>
              <a:gd name="connsiteY21769" fmla="*/ 1778279 h 6857957"/>
              <a:gd name="connsiteX21770" fmla="*/ 1269400 w 4826000"/>
              <a:gd name="connsiteY21770" fmla="*/ 1779549 h 6857957"/>
              <a:gd name="connsiteX21771" fmla="*/ 1269075 w 4826000"/>
              <a:gd name="connsiteY21771" fmla="*/ 1781136 h 6857957"/>
              <a:gd name="connsiteX21772" fmla="*/ 1269400 w 4826000"/>
              <a:gd name="connsiteY21772" fmla="*/ 1782406 h 6857957"/>
              <a:gd name="connsiteX21773" fmla="*/ 1269725 w 4826000"/>
              <a:gd name="connsiteY21773" fmla="*/ 1783359 h 6857957"/>
              <a:gd name="connsiteX21774" fmla="*/ 1271025 w 4826000"/>
              <a:gd name="connsiteY21774" fmla="*/ 1785264 h 6857957"/>
              <a:gd name="connsiteX21775" fmla="*/ 1272975 w 4826000"/>
              <a:gd name="connsiteY21775" fmla="*/ 1786851 h 6857957"/>
              <a:gd name="connsiteX21776" fmla="*/ 1274926 w 4826000"/>
              <a:gd name="connsiteY21776" fmla="*/ 1788756 h 6857957"/>
              <a:gd name="connsiteX21777" fmla="*/ 1276875 w 4826000"/>
              <a:gd name="connsiteY21777" fmla="*/ 1790344 h 6857957"/>
              <a:gd name="connsiteX21778" fmla="*/ 1278175 w 4826000"/>
              <a:gd name="connsiteY21778" fmla="*/ 1792249 h 6857957"/>
              <a:gd name="connsiteX21779" fmla="*/ 1278826 w 4826000"/>
              <a:gd name="connsiteY21779" fmla="*/ 1793201 h 6857957"/>
              <a:gd name="connsiteX21780" fmla="*/ 1279150 w 4826000"/>
              <a:gd name="connsiteY21780" fmla="*/ 1794154 h 6857957"/>
              <a:gd name="connsiteX21781" fmla="*/ 1275250 w 4826000"/>
              <a:gd name="connsiteY21781" fmla="*/ 1794471 h 6857957"/>
              <a:gd name="connsiteX21782" fmla="*/ 1271675 w 4826000"/>
              <a:gd name="connsiteY21782" fmla="*/ 1794789 h 6857957"/>
              <a:gd name="connsiteX21783" fmla="*/ 1268750 w 4826000"/>
              <a:gd name="connsiteY21783" fmla="*/ 1795424 h 6857957"/>
              <a:gd name="connsiteX21784" fmla="*/ 1266475 w 4826000"/>
              <a:gd name="connsiteY21784" fmla="*/ 1796376 h 6857957"/>
              <a:gd name="connsiteX21785" fmla="*/ 1263875 w 4826000"/>
              <a:gd name="connsiteY21785" fmla="*/ 1797011 h 6857957"/>
              <a:gd name="connsiteX21786" fmla="*/ 1262575 w 4826000"/>
              <a:gd name="connsiteY21786" fmla="*/ 1797964 h 6857957"/>
              <a:gd name="connsiteX21787" fmla="*/ 1261275 w 4826000"/>
              <a:gd name="connsiteY21787" fmla="*/ 1798916 h 6857957"/>
              <a:gd name="connsiteX21788" fmla="*/ 1260300 w 4826000"/>
              <a:gd name="connsiteY21788" fmla="*/ 1800186 h 6857957"/>
              <a:gd name="connsiteX21789" fmla="*/ 1256725 w 4826000"/>
              <a:gd name="connsiteY21789" fmla="*/ 1799551 h 6857957"/>
              <a:gd name="connsiteX21790" fmla="*/ 1254775 w 4826000"/>
              <a:gd name="connsiteY21790" fmla="*/ 1798916 h 6857957"/>
              <a:gd name="connsiteX21791" fmla="*/ 1254125 w 4826000"/>
              <a:gd name="connsiteY21791" fmla="*/ 1798281 h 6857957"/>
              <a:gd name="connsiteX21792" fmla="*/ 1254125 w 4826000"/>
              <a:gd name="connsiteY21792" fmla="*/ 1797964 h 6857957"/>
              <a:gd name="connsiteX21793" fmla="*/ 1254125 w 4826000"/>
              <a:gd name="connsiteY21793" fmla="*/ 1797329 h 6857957"/>
              <a:gd name="connsiteX21794" fmla="*/ 1254450 w 4826000"/>
              <a:gd name="connsiteY21794" fmla="*/ 1797011 h 6857957"/>
              <a:gd name="connsiteX21795" fmla="*/ 1256075 w 4826000"/>
              <a:gd name="connsiteY21795" fmla="*/ 1796059 h 6857957"/>
              <a:gd name="connsiteX21796" fmla="*/ 1259000 w 4826000"/>
              <a:gd name="connsiteY21796" fmla="*/ 1795424 h 6857957"/>
              <a:gd name="connsiteX21797" fmla="*/ 1261925 w 4826000"/>
              <a:gd name="connsiteY21797" fmla="*/ 1794471 h 6857957"/>
              <a:gd name="connsiteX21798" fmla="*/ 1266150 w 4826000"/>
              <a:gd name="connsiteY21798" fmla="*/ 1794471 h 6857957"/>
              <a:gd name="connsiteX21799" fmla="*/ 1261275 w 4826000"/>
              <a:gd name="connsiteY21799" fmla="*/ 1794154 h 6857957"/>
              <a:gd name="connsiteX21800" fmla="*/ 1258350 w 4826000"/>
              <a:gd name="connsiteY21800" fmla="*/ 1793519 h 6857957"/>
              <a:gd name="connsiteX21801" fmla="*/ 1256075 w 4826000"/>
              <a:gd name="connsiteY21801" fmla="*/ 1792566 h 6857957"/>
              <a:gd name="connsiteX21802" fmla="*/ 1255425 w 4826000"/>
              <a:gd name="connsiteY21802" fmla="*/ 1791931 h 6857957"/>
              <a:gd name="connsiteX21803" fmla="*/ 1254775 w 4826000"/>
              <a:gd name="connsiteY21803" fmla="*/ 1791296 h 6857957"/>
              <a:gd name="connsiteX21804" fmla="*/ 1254775 w 4826000"/>
              <a:gd name="connsiteY21804" fmla="*/ 1790026 h 6857957"/>
              <a:gd name="connsiteX21805" fmla="*/ 1255100 w 4826000"/>
              <a:gd name="connsiteY21805" fmla="*/ 1788439 h 6857957"/>
              <a:gd name="connsiteX21806" fmla="*/ 1255750 w 4826000"/>
              <a:gd name="connsiteY21806" fmla="*/ 1786534 h 6857957"/>
              <a:gd name="connsiteX21807" fmla="*/ 1256725 w 4826000"/>
              <a:gd name="connsiteY21807" fmla="*/ 1784946 h 6857957"/>
              <a:gd name="connsiteX21808" fmla="*/ 1259650 w 4826000"/>
              <a:gd name="connsiteY21808" fmla="*/ 1781454 h 6857957"/>
              <a:gd name="connsiteX21809" fmla="*/ 1260300 w 4826000"/>
              <a:gd name="connsiteY21809" fmla="*/ 1779549 h 6857957"/>
              <a:gd name="connsiteX21810" fmla="*/ 1260950 w 4826000"/>
              <a:gd name="connsiteY21810" fmla="*/ 1777961 h 6857957"/>
              <a:gd name="connsiteX21811" fmla="*/ 1260950 w 4826000"/>
              <a:gd name="connsiteY21811" fmla="*/ 1776691 h 6857957"/>
              <a:gd name="connsiteX21812" fmla="*/ 1260626 w 4826000"/>
              <a:gd name="connsiteY21812" fmla="*/ 1776056 h 6857957"/>
              <a:gd name="connsiteX21813" fmla="*/ 1260300 w 4826000"/>
              <a:gd name="connsiteY21813" fmla="*/ 1775421 h 6857957"/>
              <a:gd name="connsiteX21814" fmla="*/ 1258675 w 4826000"/>
              <a:gd name="connsiteY21814" fmla="*/ 1774151 h 6857957"/>
              <a:gd name="connsiteX21815" fmla="*/ 1255425 w 4826000"/>
              <a:gd name="connsiteY21815" fmla="*/ 1772881 h 6857957"/>
              <a:gd name="connsiteX21816" fmla="*/ 1256075 w 4826000"/>
              <a:gd name="connsiteY21816" fmla="*/ 1772246 h 6857957"/>
              <a:gd name="connsiteX21817" fmla="*/ 1256725 w 4826000"/>
              <a:gd name="connsiteY21817" fmla="*/ 1771929 h 6857957"/>
              <a:gd name="connsiteX21818" fmla="*/ 1259000 w 4826000"/>
              <a:gd name="connsiteY21818" fmla="*/ 1770976 h 6857957"/>
              <a:gd name="connsiteX21819" fmla="*/ 1261925 w 4826000"/>
              <a:gd name="connsiteY21819" fmla="*/ 1770659 h 6857957"/>
              <a:gd name="connsiteX21820" fmla="*/ 1265500 w 4826000"/>
              <a:gd name="connsiteY21820" fmla="*/ 1770341 h 6857957"/>
              <a:gd name="connsiteX21821" fmla="*/ 1273625 w 4826000"/>
              <a:gd name="connsiteY21821" fmla="*/ 1770024 h 6857957"/>
              <a:gd name="connsiteX21822" fmla="*/ 1281750 w 4826000"/>
              <a:gd name="connsiteY21822" fmla="*/ 1769706 h 6857957"/>
              <a:gd name="connsiteX21823" fmla="*/ 1281100 w 4826000"/>
              <a:gd name="connsiteY21823" fmla="*/ 1769071 h 6857957"/>
              <a:gd name="connsiteX21824" fmla="*/ 1280125 w 4826000"/>
              <a:gd name="connsiteY21824" fmla="*/ 1768436 h 6857957"/>
              <a:gd name="connsiteX21825" fmla="*/ 1278501 w 4826000"/>
              <a:gd name="connsiteY21825" fmla="*/ 1768119 h 6857957"/>
              <a:gd name="connsiteX21826" fmla="*/ 1276550 w 4826000"/>
              <a:gd name="connsiteY21826" fmla="*/ 1767801 h 6857957"/>
              <a:gd name="connsiteX21827" fmla="*/ 1268100 w 4826000"/>
              <a:gd name="connsiteY21827" fmla="*/ 1767484 h 6857957"/>
              <a:gd name="connsiteX21828" fmla="*/ 1267776 w 4826000"/>
              <a:gd name="connsiteY21828" fmla="*/ 1766531 h 6857957"/>
              <a:gd name="connsiteX21829" fmla="*/ 1267776 w 4826000"/>
              <a:gd name="connsiteY21829" fmla="*/ 1765261 h 6857957"/>
              <a:gd name="connsiteX21830" fmla="*/ 1268425 w 4826000"/>
              <a:gd name="connsiteY21830" fmla="*/ 1764626 h 6857957"/>
              <a:gd name="connsiteX21831" fmla="*/ 1269725 w 4826000"/>
              <a:gd name="connsiteY21831" fmla="*/ 1763991 h 6857957"/>
              <a:gd name="connsiteX21832" fmla="*/ 1272650 w 4826000"/>
              <a:gd name="connsiteY21832" fmla="*/ 1763039 h 6857957"/>
              <a:gd name="connsiteX21833" fmla="*/ 1276225 w 4826000"/>
              <a:gd name="connsiteY21833" fmla="*/ 1762721 h 6857957"/>
              <a:gd name="connsiteX21834" fmla="*/ 1280125 w 4826000"/>
              <a:gd name="connsiteY21834" fmla="*/ 1762086 h 6857957"/>
              <a:gd name="connsiteX21835" fmla="*/ 1283375 w 4826000"/>
              <a:gd name="connsiteY21835" fmla="*/ 1761451 h 6857957"/>
              <a:gd name="connsiteX21836" fmla="*/ 1284675 w 4826000"/>
              <a:gd name="connsiteY21836" fmla="*/ 1760816 h 6857957"/>
              <a:gd name="connsiteX21837" fmla="*/ 1285651 w 4826000"/>
              <a:gd name="connsiteY21837" fmla="*/ 1760181 h 6857957"/>
              <a:gd name="connsiteX21838" fmla="*/ 1285976 w 4826000"/>
              <a:gd name="connsiteY21838" fmla="*/ 1759546 h 6857957"/>
              <a:gd name="connsiteX21839" fmla="*/ 2748427 w 4826000"/>
              <a:gd name="connsiteY21839" fmla="*/ 1757324 h 6857957"/>
              <a:gd name="connsiteX21840" fmla="*/ 2750031 w 4826000"/>
              <a:gd name="connsiteY21840" fmla="*/ 1757324 h 6857957"/>
              <a:gd name="connsiteX21841" fmla="*/ 2752276 w 4826000"/>
              <a:gd name="connsiteY21841" fmla="*/ 1757648 h 6857957"/>
              <a:gd name="connsiteX21842" fmla="*/ 2758048 w 4826000"/>
              <a:gd name="connsiteY21842" fmla="*/ 1758944 h 6857957"/>
              <a:gd name="connsiteX21843" fmla="*/ 2761897 w 4826000"/>
              <a:gd name="connsiteY21843" fmla="*/ 1758944 h 6857957"/>
              <a:gd name="connsiteX21844" fmla="*/ 2765425 w 4826000"/>
              <a:gd name="connsiteY21844" fmla="*/ 1758620 h 6857957"/>
              <a:gd name="connsiteX21845" fmla="*/ 2763501 w 4826000"/>
              <a:gd name="connsiteY21845" fmla="*/ 1759592 h 6857957"/>
              <a:gd name="connsiteX21846" fmla="*/ 2761897 w 4826000"/>
              <a:gd name="connsiteY21846" fmla="*/ 1760564 h 6857957"/>
              <a:gd name="connsiteX21847" fmla="*/ 2759011 w 4826000"/>
              <a:gd name="connsiteY21847" fmla="*/ 1762832 h 6857957"/>
              <a:gd name="connsiteX21848" fmla="*/ 2757086 w 4826000"/>
              <a:gd name="connsiteY21848" fmla="*/ 1765100 h 6857957"/>
              <a:gd name="connsiteX21849" fmla="*/ 2754841 w 4826000"/>
              <a:gd name="connsiteY21849" fmla="*/ 1767692 h 6857957"/>
              <a:gd name="connsiteX21850" fmla="*/ 2751634 w 4826000"/>
              <a:gd name="connsiteY21850" fmla="*/ 1769959 h 6857957"/>
              <a:gd name="connsiteX21851" fmla="*/ 2750031 w 4826000"/>
              <a:gd name="connsiteY21851" fmla="*/ 1770931 h 6857957"/>
              <a:gd name="connsiteX21852" fmla="*/ 2748107 w 4826000"/>
              <a:gd name="connsiteY21852" fmla="*/ 1771579 h 6857957"/>
              <a:gd name="connsiteX21853" fmla="*/ 2745220 w 4826000"/>
              <a:gd name="connsiteY21853" fmla="*/ 1772227 h 6857957"/>
              <a:gd name="connsiteX21854" fmla="*/ 2742334 w 4826000"/>
              <a:gd name="connsiteY21854" fmla="*/ 1772875 h 6857957"/>
              <a:gd name="connsiteX21855" fmla="*/ 2739127 w 4826000"/>
              <a:gd name="connsiteY21855" fmla="*/ 1773199 h 6857957"/>
              <a:gd name="connsiteX21856" fmla="*/ 2734958 w 4826000"/>
              <a:gd name="connsiteY21856" fmla="*/ 1773199 h 6857957"/>
              <a:gd name="connsiteX21857" fmla="*/ 2733995 w 4826000"/>
              <a:gd name="connsiteY21857" fmla="*/ 1771903 h 6857957"/>
              <a:gd name="connsiteX21858" fmla="*/ 2733675 w 4826000"/>
              <a:gd name="connsiteY21858" fmla="*/ 1771255 h 6857957"/>
              <a:gd name="connsiteX21859" fmla="*/ 2733675 w 4826000"/>
              <a:gd name="connsiteY21859" fmla="*/ 1770607 h 6857957"/>
              <a:gd name="connsiteX21860" fmla="*/ 2734316 w 4826000"/>
              <a:gd name="connsiteY21860" fmla="*/ 1769311 h 6857957"/>
              <a:gd name="connsiteX21861" fmla="*/ 2735599 w 4826000"/>
              <a:gd name="connsiteY21861" fmla="*/ 1768339 h 6857957"/>
              <a:gd name="connsiteX21862" fmla="*/ 2737203 w 4826000"/>
              <a:gd name="connsiteY21862" fmla="*/ 1767368 h 6857957"/>
              <a:gd name="connsiteX21863" fmla="*/ 2739768 w 4826000"/>
              <a:gd name="connsiteY21863" fmla="*/ 1766396 h 6857957"/>
              <a:gd name="connsiteX21864" fmla="*/ 2744258 w 4826000"/>
              <a:gd name="connsiteY21864" fmla="*/ 1764452 h 6857957"/>
              <a:gd name="connsiteX21865" fmla="*/ 2748427 w 4826000"/>
              <a:gd name="connsiteY21865" fmla="*/ 1762832 h 6857957"/>
              <a:gd name="connsiteX21866" fmla="*/ 2750031 w 4826000"/>
              <a:gd name="connsiteY21866" fmla="*/ 1762184 h 6857957"/>
              <a:gd name="connsiteX21867" fmla="*/ 2750993 w 4826000"/>
              <a:gd name="connsiteY21867" fmla="*/ 1761536 h 6857957"/>
              <a:gd name="connsiteX21868" fmla="*/ 2750993 w 4826000"/>
              <a:gd name="connsiteY21868" fmla="*/ 1760888 h 6857957"/>
              <a:gd name="connsiteX21869" fmla="*/ 2750352 w 4826000"/>
              <a:gd name="connsiteY21869" fmla="*/ 1760564 h 6857957"/>
              <a:gd name="connsiteX21870" fmla="*/ 2748748 w 4826000"/>
              <a:gd name="connsiteY21870" fmla="*/ 1759916 h 6857957"/>
              <a:gd name="connsiteX21871" fmla="*/ 2745862 w 4826000"/>
              <a:gd name="connsiteY21871" fmla="*/ 1759268 h 6857957"/>
              <a:gd name="connsiteX21872" fmla="*/ 2746503 w 4826000"/>
              <a:gd name="connsiteY21872" fmla="*/ 1758620 h 6857957"/>
              <a:gd name="connsiteX21873" fmla="*/ 2747144 w 4826000"/>
              <a:gd name="connsiteY21873" fmla="*/ 1757972 h 6857957"/>
              <a:gd name="connsiteX21874" fmla="*/ 4016376 w 4826000"/>
              <a:gd name="connsiteY21874" fmla="*/ 1750995 h 6857957"/>
              <a:gd name="connsiteX21875" fmla="*/ 4019811 w 4826000"/>
              <a:gd name="connsiteY21875" fmla="*/ 1751318 h 6857957"/>
              <a:gd name="connsiteX21876" fmla="*/ 4022622 w 4826000"/>
              <a:gd name="connsiteY21876" fmla="*/ 1751641 h 6857957"/>
              <a:gd name="connsiteX21877" fmla="*/ 4025433 w 4826000"/>
              <a:gd name="connsiteY21877" fmla="*/ 1752287 h 6857957"/>
              <a:gd name="connsiteX21878" fmla="*/ 4027931 w 4826000"/>
              <a:gd name="connsiteY21878" fmla="*/ 1753255 h 6857957"/>
              <a:gd name="connsiteX21879" fmla="*/ 4029805 w 4826000"/>
              <a:gd name="connsiteY21879" fmla="*/ 1754547 h 6857957"/>
              <a:gd name="connsiteX21880" fmla="*/ 4031679 w 4826000"/>
              <a:gd name="connsiteY21880" fmla="*/ 1755838 h 6857957"/>
              <a:gd name="connsiteX21881" fmla="*/ 4032928 w 4826000"/>
              <a:gd name="connsiteY21881" fmla="*/ 1757130 h 6857957"/>
              <a:gd name="connsiteX21882" fmla="*/ 4034177 w 4826000"/>
              <a:gd name="connsiteY21882" fmla="*/ 1759067 h 6857957"/>
              <a:gd name="connsiteX21883" fmla="*/ 4034802 w 4826000"/>
              <a:gd name="connsiteY21883" fmla="*/ 1760682 h 6857957"/>
              <a:gd name="connsiteX21884" fmla="*/ 4035114 w 4826000"/>
              <a:gd name="connsiteY21884" fmla="*/ 1761973 h 6857957"/>
              <a:gd name="connsiteX21885" fmla="*/ 4035426 w 4826000"/>
              <a:gd name="connsiteY21885" fmla="*/ 1763588 h 6857957"/>
              <a:gd name="connsiteX21886" fmla="*/ 4035426 w 4826000"/>
              <a:gd name="connsiteY21886" fmla="*/ 1765202 h 6857957"/>
              <a:gd name="connsiteX21887" fmla="*/ 4034802 w 4826000"/>
              <a:gd name="connsiteY21887" fmla="*/ 1766816 h 6857957"/>
              <a:gd name="connsiteX21888" fmla="*/ 4034177 w 4826000"/>
              <a:gd name="connsiteY21888" fmla="*/ 1768108 h 6857957"/>
              <a:gd name="connsiteX21889" fmla="*/ 4033552 w 4826000"/>
              <a:gd name="connsiteY21889" fmla="*/ 1769077 h 6857957"/>
              <a:gd name="connsiteX21890" fmla="*/ 4032303 w 4826000"/>
              <a:gd name="connsiteY21890" fmla="*/ 1770045 h 6857957"/>
              <a:gd name="connsiteX21891" fmla="*/ 4027619 w 4826000"/>
              <a:gd name="connsiteY21891" fmla="*/ 1768754 h 6857957"/>
              <a:gd name="connsiteX21892" fmla="*/ 4024184 w 4826000"/>
              <a:gd name="connsiteY21892" fmla="*/ 1767462 h 6857957"/>
              <a:gd name="connsiteX21893" fmla="*/ 4021373 w 4826000"/>
              <a:gd name="connsiteY21893" fmla="*/ 1765202 h 6857957"/>
              <a:gd name="connsiteX21894" fmla="*/ 4019187 w 4826000"/>
              <a:gd name="connsiteY21894" fmla="*/ 1762942 h 6857957"/>
              <a:gd name="connsiteX21895" fmla="*/ 4017938 w 4826000"/>
              <a:gd name="connsiteY21895" fmla="*/ 1760359 h 6857957"/>
              <a:gd name="connsiteX21896" fmla="*/ 4017001 w 4826000"/>
              <a:gd name="connsiteY21896" fmla="*/ 1757130 h 6857957"/>
              <a:gd name="connsiteX21897" fmla="*/ 4016689 w 4826000"/>
              <a:gd name="connsiteY21897" fmla="*/ 1754224 h 6857957"/>
              <a:gd name="connsiteX21898" fmla="*/ 2789356 w 4826000"/>
              <a:gd name="connsiteY21898" fmla="*/ 1747821 h 6857957"/>
              <a:gd name="connsiteX21899" fmla="*/ 2793724 w 4826000"/>
              <a:gd name="connsiteY21899" fmla="*/ 1747821 h 6857957"/>
              <a:gd name="connsiteX21900" fmla="*/ 2801834 w 4826000"/>
              <a:gd name="connsiteY21900" fmla="*/ 1747821 h 6857957"/>
              <a:gd name="connsiteX21901" fmla="*/ 2810569 w 4826000"/>
              <a:gd name="connsiteY21901" fmla="*/ 1748501 h 6857957"/>
              <a:gd name="connsiteX21902" fmla="*/ 2819616 w 4826000"/>
              <a:gd name="connsiteY21902" fmla="*/ 1749182 h 6857957"/>
              <a:gd name="connsiteX21903" fmla="*/ 2829287 w 4826000"/>
              <a:gd name="connsiteY21903" fmla="*/ 1749862 h 6857957"/>
              <a:gd name="connsiteX21904" fmla="*/ 2833654 w 4826000"/>
              <a:gd name="connsiteY21904" fmla="*/ 1749522 h 6857957"/>
              <a:gd name="connsiteX21905" fmla="*/ 2838645 w 4826000"/>
              <a:gd name="connsiteY21905" fmla="*/ 1749522 h 6857957"/>
              <a:gd name="connsiteX21906" fmla="*/ 2843637 w 4826000"/>
              <a:gd name="connsiteY21906" fmla="*/ 1748842 h 6857957"/>
              <a:gd name="connsiteX21907" fmla="*/ 2848004 w 4826000"/>
              <a:gd name="connsiteY21907" fmla="*/ 1748161 h 6857957"/>
              <a:gd name="connsiteX21908" fmla="*/ 2849252 w 4826000"/>
              <a:gd name="connsiteY21908" fmla="*/ 1749522 h 6857957"/>
              <a:gd name="connsiteX21909" fmla="*/ 2849564 w 4826000"/>
              <a:gd name="connsiteY21909" fmla="*/ 1750883 h 6857957"/>
              <a:gd name="connsiteX21910" fmla="*/ 2849252 w 4826000"/>
              <a:gd name="connsiteY21910" fmla="*/ 1752243 h 6857957"/>
              <a:gd name="connsiteX21911" fmla="*/ 2848004 w 4826000"/>
              <a:gd name="connsiteY21911" fmla="*/ 1752924 h 6857957"/>
              <a:gd name="connsiteX21912" fmla="*/ 2846756 w 4826000"/>
              <a:gd name="connsiteY21912" fmla="*/ 1753604 h 6857957"/>
              <a:gd name="connsiteX21913" fmla="*/ 2844884 w 4826000"/>
              <a:gd name="connsiteY21913" fmla="*/ 1753944 h 6857957"/>
              <a:gd name="connsiteX21914" fmla="*/ 2840829 w 4826000"/>
              <a:gd name="connsiteY21914" fmla="*/ 1754965 h 6857957"/>
              <a:gd name="connsiteX21915" fmla="*/ 2836774 w 4826000"/>
              <a:gd name="connsiteY21915" fmla="*/ 1755645 h 6857957"/>
              <a:gd name="connsiteX21916" fmla="*/ 2833030 w 4826000"/>
              <a:gd name="connsiteY21916" fmla="*/ 1756326 h 6857957"/>
              <a:gd name="connsiteX21917" fmla="*/ 2831782 w 4826000"/>
              <a:gd name="connsiteY21917" fmla="*/ 1757006 h 6857957"/>
              <a:gd name="connsiteX21918" fmla="*/ 2831158 w 4826000"/>
              <a:gd name="connsiteY21918" fmla="*/ 1758027 h 6857957"/>
              <a:gd name="connsiteX21919" fmla="*/ 2830534 w 4826000"/>
              <a:gd name="connsiteY21919" fmla="*/ 1759387 h 6857957"/>
              <a:gd name="connsiteX21920" fmla="*/ 2830846 w 4826000"/>
              <a:gd name="connsiteY21920" fmla="*/ 1760408 h 6857957"/>
              <a:gd name="connsiteX21921" fmla="*/ 2828351 w 4826000"/>
              <a:gd name="connsiteY21921" fmla="*/ 1758367 h 6857957"/>
              <a:gd name="connsiteX21922" fmla="*/ 2825543 w 4826000"/>
              <a:gd name="connsiteY21922" fmla="*/ 1757006 h 6857957"/>
              <a:gd name="connsiteX21923" fmla="*/ 2823047 w 4826000"/>
              <a:gd name="connsiteY21923" fmla="*/ 1756326 h 6857957"/>
              <a:gd name="connsiteX21924" fmla="*/ 2820240 w 4826000"/>
              <a:gd name="connsiteY21924" fmla="*/ 1755645 h 6857957"/>
              <a:gd name="connsiteX21925" fmla="*/ 2817120 w 4826000"/>
              <a:gd name="connsiteY21925" fmla="*/ 1755305 h 6857957"/>
              <a:gd name="connsiteX21926" fmla="*/ 2814313 w 4826000"/>
              <a:gd name="connsiteY21926" fmla="*/ 1755645 h 6857957"/>
              <a:gd name="connsiteX21927" fmla="*/ 2807762 w 4826000"/>
              <a:gd name="connsiteY21927" fmla="*/ 1756326 h 6857957"/>
              <a:gd name="connsiteX21928" fmla="*/ 2801211 w 4826000"/>
              <a:gd name="connsiteY21928" fmla="*/ 1757686 h 6857957"/>
              <a:gd name="connsiteX21929" fmla="*/ 2794347 w 4826000"/>
              <a:gd name="connsiteY21929" fmla="*/ 1759387 h 6857957"/>
              <a:gd name="connsiteX21930" fmla="*/ 2787172 w 4826000"/>
              <a:gd name="connsiteY21930" fmla="*/ 1761088 h 6857957"/>
              <a:gd name="connsiteX21931" fmla="*/ 2779997 w 4826000"/>
              <a:gd name="connsiteY21931" fmla="*/ 1762109 h 6857957"/>
              <a:gd name="connsiteX21932" fmla="*/ 2779062 w 4826000"/>
              <a:gd name="connsiteY21932" fmla="*/ 1761088 h 6857957"/>
              <a:gd name="connsiteX21933" fmla="*/ 2778750 w 4826000"/>
              <a:gd name="connsiteY21933" fmla="*/ 1760068 h 6857957"/>
              <a:gd name="connsiteX21934" fmla="*/ 2778750 w 4826000"/>
              <a:gd name="connsiteY21934" fmla="*/ 1758707 h 6857957"/>
              <a:gd name="connsiteX21935" fmla="*/ 2779374 w 4826000"/>
              <a:gd name="connsiteY21935" fmla="*/ 1758027 h 6857957"/>
              <a:gd name="connsiteX21936" fmla="*/ 2781245 w 4826000"/>
              <a:gd name="connsiteY21936" fmla="*/ 1756326 h 6857957"/>
              <a:gd name="connsiteX21937" fmla="*/ 2783429 w 4826000"/>
              <a:gd name="connsiteY21937" fmla="*/ 1754625 h 6857957"/>
              <a:gd name="connsiteX21938" fmla="*/ 2785301 w 4826000"/>
              <a:gd name="connsiteY21938" fmla="*/ 1753264 h 6857957"/>
              <a:gd name="connsiteX21939" fmla="*/ 2785925 w 4826000"/>
              <a:gd name="connsiteY21939" fmla="*/ 1752584 h 6857957"/>
              <a:gd name="connsiteX21940" fmla="*/ 2785613 w 4826000"/>
              <a:gd name="connsiteY21940" fmla="*/ 1751903 h 6857957"/>
              <a:gd name="connsiteX21941" fmla="*/ 2784989 w 4826000"/>
              <a:gd name="connsiteY21941" fmla="*/ 1751563 h 6857957"/>
              <a:gd name="connsiteX21942" fmla="*/ 2783429 w 4826000"/>
              <a:gd name="connsiteY21942" fmla="*/ 1750883 h 6857957"/>
              <a:gd name="connsiteX21943" fmla="*/ 2778126 w 4826000"/>
              <a:gd name="connsiteY21943" fmla="*/ 1750202 h 6857957"/>
              <a:gd name="connsiteX21944" fmla="*/ 2781869 w 4826000"/>
              <a:gd name="connsiteY21944" fmla="*/ 1749182 h 6857957"/>
              <a:gd name="connsiteX21945" fmla="*/ 2785613 w 4826000"/>
              <a:gd name="connsiteY21945" fmla="*/ 1748161 h 6857957"/>
              <a:gd name="connsiteX21946" fmla="*/ 2631790 w 4826000"/>
              <a:gd name="connsiteY21946" fmla="*/ 1738274 h 6857957"/>
              <a:gd name="connsiteX21947" fmla="*/ 2633744 w 4826000"/>
              <a:gd name="connsiteY21947" fmla="*/ 1738588 h 6857957"/>
              <a:gd name="connsiteX21948" fmla="*/ 2635372 w 4826000"/>
              <a:gd name="connsiteY21948" fmla="*/ 1738901 h 6857957"/>
              <a:gd name="connsiteX21949" fmla="*/ 2636349 w 4826000"/>
              <a:gd name="connsiteY21949" fmla="*/ 1739528 h 6857957"/>
              <a:gd name="connsiteX21950" fmla="*/ 2637326 w 4826000"/>
              <a:gd name="connsiteY21950" fmla="*/ 1740154 h 6857957"/>
              <a:gd name="connsiteX21951" fmla="*/ 2638303 w 4826000"/>
              <a:gd name="connsiteY21951" fmla="*/ 1741721 h 6857957"/>
              <a:gd name="connsiteX21952" fmla="*/ 2639280 w 4826000"/>
              <a:gd name="connsiteY21952" fmla="*/ 1743287 h 6857957"/>
              <a:gd name="connsiteX21953" fmla="*/ 2642536 w 4826000"/>
              <a:gd name="connsiteY21953" fmla="*/ 1742661 h 6857957"/>
              <a:gd name="connsiteX21954" fmla="*/ 2645467 w 4826000"/>
              <a:gd name="connsiteY21954" fmla="*/ 1741721 h 6857957"/>
              <a:gd name="connsiteX21955" fmla="*/ 2648072 w 4826000"/>
              <a:gd name="connsiteY21955" fmla="*/ 1740781 h 6857957"/>
              <a:gd name="connsiteX21956" fmla="*/ 2649701 w 4826000"/>
              <a:gd name="connsiteY21956" fmla="*/ 1740467 h 6857957"/>
              <a:gd name="connsiteX21957" fmla="*/ 2652306 w 4826000"/>
              <a:gd name="connsiteY21957" fmla="*/ 1740467 h 6857957"/>
              <a:gd name="connsiteX21958" fmla="*/ 2652306 w 4826000"/>
              <a:gd name="connsiteY21958" fmla="*/ 1741407 h 6857957"/>
              <a:gd name="connsiteX21959" fmla="*/ 2651003 w 4826000"/>
              <a:gd name="connsiteY21959" fmla="*/ 1742974 h 6857957"/>
              <a:gd name="connsiteX21960" fmla="*/ 2650352 w 4826000"/>
              <a:gd name="connsiteY21960" fmla="*/ 1745481 h 6857957"/>
              <a:gd name="connsiteX21961" fmla="*/ 2649375 w 4826000"/>
              <a:gd name="connsiteY21961" fmla="*/ 1748301 h 6857957"/>
              <a:gd name="connsiteX21962" fmla="*/ 2649049 w 4826000"/>
              <a:gd name="connsiteY21962" fmla="*/ 1749867 h 6857957"/>
              <a:gd name="connsiteX21963" fmla="*/ 2649049 w 4826000"/>
              <a:gd name="connsiteY21963" fmla="*/ 1751747 h 6857957"/>
              <a:gd name="connsiteX21964" fmla="*/ 2649375 w 4826000"/>
              <a:gd name="connsiteY21964" fmla="*/ 1753314 h 6857957"/>
              <a:gd name="connsiteX21965" fmla="*/ 2649701 w 4826000"/>
              <a:gd name="connsiteY21965" fmla="*/ 1754880 h 6857957"/>
              <a:gd name="connsiteX21966" fmla="*/ 2650677 w 4826000"/>
              <a:gd name="connsiteY21966" fmla="*/ 1756761 h 6857957"/>
              <a:gd name="connsiteX21967" fmla="*/ 2652306 w 4826000"/>
              <a:gd name="connsiteY21967" fmla="*/ 1758327 h 6857957"/>
              <a:gd name="connsiteX21968" fmla="*/ 2653608 w 4826000"/>
              <a:gd name="connsiteY21968" fmla="*/ 1760207 h 6857957"/>
              <a:gd name="connsiteX21969" fmla="*/ 2655888 w 4826000"/>
              <a:gd name="connsiteY21969" fmla="*/ 1762087 h 6857957"/>
              <a:gd name="connsiteX21970" fmla="*/ 2649701 w 4826000"/>
              <a:gd name="connsiteY21970" fmla="*/ 1761774 h 6857957"/>
              <a:gd name="connsiteX21971" fmla="*/ 2645142 w 4826000"/>
              <a:gd name="connsiteY21971" fmla="*/ 1761147 h 6857957"/>
              <a:gd name="connsiteX21972" fmla="*/ 2640908 w 4826000"/>
              <a:gd name="connsiteY21972" fmla="*/ 1760520 h 6857957"/>
              <a:gd name="connsiteX21973" fmla="*/ 2637652 w 4826000"/>
              <a:gd name="connsiteY21973" fmla="*/ 1759581 h 6857957"/>
              <a:gd name="connsiteX21974" fmla="*/ 2635047 w 4826000"/>
              <a:gd name="connsiteY21974" fmla="*/ 1758327 h 6857957"/>
              <a:gd name="connsiteX21975" fmla="*/ 2633093 w 4826000"/>
              <a:gd name="connsiteY21975" fmla="*/ 1757074 h 6857957"/>
              <a:gd name="connsiteX21976" fmla="*/ 2631790 w 4826000"/>
              <a:gd name="connsiteY21976" fmla="*/ 1755821 h 6857957"/>
              <a:gd name="connsiteX21977" fmla="*/ 2631139 w 4826000"/>
              <a:gd name="connsiteY21977" fmla="*/ 1754254 h 6857957"/>
              <a:gd name="connsiteX21978" fmla="*/ 2630488 w 4826000"/>
              <a:gd name="connsiteY21978" fmla="*/ 1752687 h 6857957"/>
              <a:gd name="connsiteX21979" fmla="*/ 2630488 w 4826000"/>
              <a:gd name="connsiteY21979" fmla="*/ 1750807 h 6857957"/>
              <a:gd name="connsiteX21980" fmla="*/ 2630813 w 4826000"/>
              <a:gd name="connsiteY21980" fmla="*/ 1747047 h 6857957"/>
              <a:gd name="connsiteX21981" fmla="*/ 2631465 w 4826000"/>
              <a:gd name="connsiteY21981" fmla="*/ 1742661 h 6857957"/>
              <a:gd name="connsiteX21982" fmla="*/ 2415541 w 4826000"/>
              <a:gd name="connsiteY21982" fmla="*/ 1733533 h 6857957"/>
              <a:gd name="connsiteX21983" fmla="*/ 2418716 w 4826000"/>
              <a:gd name="connsiteY21983" fmla="*/ 1734431 h 6857957"/>
              <a:gd name="connsiteX21984" fmla="*/ 2420938 w 4826000"/>
              <a:gd name="connsiteY21984" fmla="*/ 1735330 h 6857957"/>
              <a:gd name="connsiteX21985" fmla="*/ 2421891 w 4826000"/>
              <a:gd name="connsiteY21985" fmla="*/ 1736528 h 6857957"/>
              <a:gd name="connsiteX21986" fmla="*/ 2422526 w 4826000"/>
              <a:gd name="connsiteY21986" fmla="*/ 1738026 h 6857957"/>
              <a:gd name="connsiteX21987" fmla="*/ 2422208 w 4826000"/>
              <a:gd name="connsiteY21987" fmla="*/ 1739224 h 6857957"/>
              <a:gd name="connsiteX21988" fmla="*/ 2421256 w 4826000"/>
              <a:gd name="connsiteY21988" fmla="*/ 1740422 h 6857957"/>
              <a:gd name="connsiteX21989" fmla="*/ 2419668 w 4826000"/>
              <a:gd name="connsiteY21989" fmla="*/ 1741920 h 6857957"/>
              <a:gd name="connsiteX21990" fmla="*/ 2417763 w 4826000"/>
              <a:gd name="connsiteY21990" fmla="*/ 1743118 h 6857957"/>
              <a:gd name="connsiteX21991" fmla="*/ 2415223 w 4826000"/>
              <a:gd name="connsiteY21991" fmla="*/ 1744615 h 6857957"/>
              <a:gd name="connsiteX21992" fmla="*/ 2412683 w 4826000"/>
              <a:gd name="connsiteY21992" fmla="*/ 1745514 h 6857957"/>
              <a:gd name="connsiteX21993" fmla="*/ 2406015 w 4826000"/>
              <a:gd name="connsiteY21993" fmla="*/ 1747311 h 6857957"/>
              <a:gd name="connsiteX21994" fmla="*/ 2399348 w 4826000"/>
              <a:gd name="connsiteY21994" fmla="*/ 1748809 h 6857957"/>
              <a:gd name="connsiteX21995" fmla="*/ 2396173 w 4826000"/>
              <a:gd name="connsiteY21995" fmla="*/ 1749109 h 6857957"/>
              <a:gd name="connsiteX21996" fmla="*/ 2392363 w 4826000"/>
              <a:gd name="connsiteY21996" fmla="*/ 1749408 h 6857957"/>
              <a:gd name="connsiteX21997" fmla="*/ 2393315 w 4826000"/>
              <a:gd name="connsiteY21997" fmla="*/ 1748210 h 6857957"/>
              <a:gd name="connsiteX21998" fmla="*/ 2393950 w 4826000"/>
              <a:gd name="connsiteY21998" fmla="*/ 1747012 h 6857957"/>
              <a:gd name="connsiteX21999" fmla="*/ 2396808 w 4826000"/>
              <a:gd name="connsiteY21999" fmla="*/ 1744915 h 6857957"/>
              <a:gd name="connsiteX22000" fmla="*/ 2399665 w 4826000"/>
              <a:gd name="connsiteY22000" fmla="*/ 1742818 h 6857957"/>
              <a:gd name="connsiteX22001" fmla="*/ 2403159 w 4826000"/>
              <a:gd name="connsiteY22001" fmla="*/ 1741021 h 6857957"/>
              <a:gd name="connsiteX22002" fmla="*/ 2410143 w 4826000"/>
              <a:gd name="connsiteY22002" fmla="*/ 1737427 h 6857957"/>
              <a:gd name="connsiteX22003" fmla="*/ 2413001 w 4826000"/>
              <a:gd name="connsiteY22003" fmla="*/ 1735330 h 6857957"/>
              <a:gd name="connsiteX22004" fmla="*/ 4484490 w 4826000"/>
              <a:gd name="connsiteY22004" fmla="*/ 1725595 h 6857957"/>
              <a:gd name="connsiteX22005" fmla="*/ 4485978 w 4826000"/>
              <a:gd name="connsiteY22005" fmla="*/ 1725921 h 6857957"/>
              <a:gd name="connsiteX22006" fmla="*/ 4486871 w 4826000"/>
              <a:gd name="connsiteY22006" fmla="*/ 1726572 h 6857957"/>
              <a:gd name="connsiteX22007" fmla="*/ 4487466 w 4826000"/>
              <a:gd name="connsiteY22007" fmla="*/ 1727549 h 6857957"/>
              <a:gd name="connsiteX22008" fmla="*/ 4488062 w 4826000"/>
              <a:gd name="connsiteY22008" fmla="*/ 1729503 h 6857957"/>
              <a:gd name="connsiteX22009" fmla="*/ 4488955 w 4826000"/>
              <a:gd name="connsiteY22009" fmla="*/ 1733085 h 6857957"/>
              <a:gd name="connsiteX22010" fmla="*/ 4489252 w 4826000"/>
              <a:gd name="connsiteY22010" fmla="*/ 1737970 h 6857957"/>
              <a:gd name="connsiteX22011" fmla="*/ 4489848 w 4826000"/>
              <a:gd name="connsiteY22011" fmla="*/ 1742203 h 6857957"/>
              <a:gd name="connsiteX22012" fmla="*/ 4490145 w 4826000"/>
              <a:gd name="connsiteY22012" fmla="*/ 1746436 h 6857957"/>
              <a:gd name="connsiteX22013" fmla="*/ 4490443 w 4826000"/>
              <a:gd name="connsiteY22013" fmla="*/ 1748065 h 6857957"/>
              <a:gd name="connsiteX22014" fmla="*/ 4491038 w 4826000"/>
              <a:gd name="connsiteY22014" fmla="*/ 1749367 h 6857957"/>
              <a:gd name="connsiteX22015" fmla="*/ 4489252 w 4826000"/>
              <a:gd name="connsiteY22015" fmla="*/ 1750344 h 6857957"/>
              <a:gd name="connsiteX22016" fmla="*/ 4488062 w 4826000"/>
              <a:gd name="connsiteY22016" fmla="*/ 1750995 h 6857957"/>
              <a:gd name="connsiteX22017" fmla="*/ 4486871 w 4826000"/>
              <a:gd name="connsiteY22017" fmla="*/ 1750670 h 6857957"/>
              <a:gd name="connsiteX22018" fmla="*/ 4485978 w 4826000"/>
              <a:gd name="connsiteY22018" fmla="*/ 1750019 h 6857957"/>
              <a:gd name="connsiteX22019" fmla="*/ 4484787 w 4826000"/>
              <a:gd name="connsiteY22019" fmla="*/ 1749042 h 6857957"/>
              <a:gd name="connsiteX22020" fmla="*/ 4484192 w 4826000"/>
              <a:gd name="connsiteY22020" fmla="*/ 1747413 h 6857957"/>
              <a:gd name="connsiteX22021" fmla="*/ 4483597 w 4826000"/>
              <a:gd name="connsiteY22021" fmla="*/ 1743505 h 6857957"/>
              <a:gd name="connsiteX22022" fmla="*/ 4483002 w 4826000"/>
              <a:gd name="connsiteY22022" fmla="*/ 1738947 h 6857957"/>
              <a:gd name="connsiteX22023" fmla="*/ 4482704 w 4826000"/>
              <a:gd name="connsiteY22023" fmla="*/ 1734387 h 6857957"/>
              <a:gd name="connsiteX22024" fmla="*/ 4482406 w 4826000"/>
              <a:gd name="connsiteY22024" fmla="*/ 1730480 h 6857957"/>
              <a:gd name="connsiteX22025" fmla="*/ 4481811 w 4826000"/>
              <a:gd name="connsiteY22025" fmla="*/ 1728526 h 6857957"/>
              <a:gd name="connsiteX22026" fmla="*/ 4481513 w 4826000"/>
              <a:gd name="connsiteY22026" fmla="*/ 1727223 h 6857957"/>
              <a:gd name="connsiteX22027" fmla="*/ 4483002 w 4826000"/>
              <a:gd name="connsiteY22027" fmla="*/ 1726246 h 6857957"/>
              <a:gd name="connsiteX22028" fmla="*/ 2682016 w 4826000"/>
              <a:gd name="connsiteY22028" fmla="*/ 1717658 h 6857957"/>
              <a:gd name="connsiteX22029" fmla="*/ 2686389 w 4826000"/>
              <a:gd name="connsiteY22029" fmla="*/ 1717658 h 6857957"/>
              <a:gd name="connsiteX22030" fmla="*/ 2684827 w 4826000"/>
              <a:gd name="connsiteY22030" fmla="*/ 1719563 h 6857957"/>
              <a:gd name="connsiteX22031" fmla="*/ 2684203 w 4826000"/>
              <a:gd name="connsiteY22031" fmla="*/ 1721468 h 6857957"/>
              <a:gd name="connsiteX22032" fmla="*/ 2683890 w 4826000"/>
              <a:gd name="connsiteY22032" fmla="*/ 1723373 h 6857957"/>
              <a:gd name="connsiteX22033" fmla="*/ 2684203 w 4826000"/>
              <a:gd name="connsiteY22033" fmla="*/ 1725278 h 6857957"/>
              <a:gd name="connsiteX22034" fmla="*/ 2684827 w 4826000"/>
              <a:gd name="connsiteY22034" fmla="*/ 1726865 h 6857957"/>
              <a:gd name="connsiteX22035" fmla="*/ 2685452 w 4826000"/>
              <a:gd name="connsiteY22035" fmla="*/ 1728453 h 6857957"/>
              <a:gd name="connsiteX22036" fmla="*/ 2687013 w 4826000"/>
              <a:gd name="connsiteY22036" fmla="*/ 1731946 h 6857957"/>
              <a:gd name="connsiteX22037" fmla="*/ 2687638 w 4826000"/>
              <a:gd name="connsiteY22037" fmla="*/ 1733216 h 6857957"/>
              <a:gd name="connsiteX22038" fmla="*/ 2687638 w 4826000"/>
              <a:gd name="connsiteY22038" fmla="*/ 1734485 h 6857957"/>
              <a:gd name="connsiteX22039" fmla="*/ 2687013 w 4826000"/>
              <a:gd name="connsiteY22039" fmla="*/ 1735755 h 6857957"/>
              <a:gd name="connsiteX22040" fmla="*/ 2685764 w 4826000"/>
              <a:gd name="connsiteY22040" fmla="*/ 1736708 h 6857957"/>
              <a:gd name="connsiteX22041" fmla="*/ 2683890 w 4826000"/>
              <a:gd name="connsiteY22041" fmla="*/ 1737978 h 6857957"/>
              <a:gd name="connsiteX22042" fmla="*/ 2680767 w 4826000"/>
              <a:gd name="connsiteY22042" fmla="*/ 1738931 h 6857957"/>
              <a:gd name="connsiteX22043" fmla="*/ 2676395 w 4826000"/>
              <a:gd name="connsiteY22043" fmla="*/ 1739565 h 6857957"/>
              <a:gd name="connsiteX22044" fmla="*/ 2671086 w 4826000"/>
              <a:gd name="connsiteY22044" fmla="*/ 1739883 h 6857957"/>
              <a:gd name="connsiteX22045" fmla="*/ 2671086 w 4826000"/>
              <a:gd name="connsiteY22045" fmla="*/ 1738296 h 6857957"/>
              <a:gd name="connsiteX22046" fmla="*/ 2670774 w 4826000"/>
              <a:gd name="connsiteY22046" fmla="*/ 1736073 h 6857957"/>
              <a:gd name="connsiteX22047" fmla="*/ 2669837 w 4826000"/>
              <a:gd name="connsiteY22047" fmla="*/ 1732580 h 6857957"/>
              <a:gd name="connsiteX22048" fmla="*/ 2668900 w 4826000"/>
              <a:gd name="connsiteY22048" fmla="*/ 1728453 h 6857957"/>
              <a:gd name="connsiteX22049" fmla="*/ 2668588 w 4826000"/>
              <a:gd name="connsiteY22049" fmla="*/ 1726548 h 6857957"/>
              <a:gd name="connsiteX22050" fmla="*/ 2668588 w 4826000"/>
              <a:gd name="connsiteY22050" fmla="*/ 1724960 h 6857957"/>
              <a:gd name="connsiteX22051" fmla="*/ 2668900 w 4826000"/>
              <a:gd name="connsiteY22051" fmla="*/ 1723373 h 6857957"/>
              <a:gd name="connsiteX22052" fmla="*/ 2669525 w 4826000"/>
              <a:gd name="connsiteY22052" fmla="*/ 1721785 h 6857957"/>
              <a:gd name="connsiteX22053" fmla="*/ 2670774 w 4826000"/>
              <a:gd name="connsiteY22053" fmla="*/ 1720515 h 6857957"/>
              <a:gd name="connsiteX22054" fmla="*/ 2672335 w 4826000"/>
              <a:gd name="connsiteY22054" fmla="*/ 1719245 h 6857957"/>
              <a:gd name="connsiteX22055" fmla="*/ 2674834 w 4826000"/>
              <a:gd name="connsiteY22055" fmla="*/ 1718610 h 6857957"/>
              <a:gd name="connsiteX22056" fmla="*/ 2677957 w 4826000"/>
              <a:gd name="connsiteY22056" fmla="*/ 1717975 h 6857957"/>
              <a:gd name="connsiteX22057" fmla="*/ 1299167 w 4826000"/>
              <a:gd name="connsiteY22057" fmla="*/ 1714462 h 6857957"/>
              <a:gd name="connsiteX22058" fmla="*/ 1300781 w 4826000"/>
              <a:gd name="connsiteY22058" fmla="*/ 1720038 h 6857957"/>
              <a:gd name="connsiteX22059" fmla="*/ 1301750 w 4826000"/>
              <a:gd name="connsiteY22059" fmla="*/ 1724302 h 6857957"/>
              <a:gd name="connsiteX22060" fmla="*/ 1301750 w 4826000"/>
              <a:gd name="connsiteY22060" fmla="*/ 1726270 h 6857957"/>
              <a:gd name="connsiteX22061" fmla="*/ 1301428 w 4826000"/>
              <a:gd name="connsiteY22061" fmla="*/ 1727910 h 6857957"/>
              <a:gd name="connsiteX22062" fmla="*/ 1300781 w 4826000"/>
              <a:gd name="connsiteY22062" fmla="*/ 1731190 h 6857957"/>
              <a:gd name="connsiteX22063" fmla="*/ 1297229 w 4826000"/>
              <a:gd name="connsiteY22063" fmla="*/ 1739718 h 6857957"/>
              <a:gd name="connsiteX22064" fmla="*/ 1294647 w 4826000"/>
              <a:gd name="connsiteY22064" fmla="*/ 1745950 h 6857957"/>
              <a:gd name="connsiteX22065" fmla="*/ 1292386 w 4826000"/>
              <a:gd name="connsiteY22065" fmla="*/ 1754150 h 6857957"/>
              <a:gd name="connsiteX22066" fmla="*/ 1284314 w 4826000"/>
              <a:gd name="connsiteY22066" fmla="*/ 1754150 h 6857957"/>
              <a:gd name="connsiteX22067" fmla="*/ 1278503 w 4826000"/>
              <a:gd name="connsiteY22067" fmla="*/ 1753494 h 6857957"/>
              <a:gd name="connsiteX22068" fmla="*/ 1276565 w 4826000"/>
              <a:gd name="connsiteY22068" fmla="*/ 1753166 h 6857957"/>
              <a:gd name="connsiteX22069" fmla="*/ 1274951 w 4826000"/>
              <a:gd name="connsiteY22069" fmla="*/ 1752510 h 6857957"/>
              <a:gd name="connsiteX22070" fmla="*/ 1273982 w 4826000"/>
              <a:gd name="connsiteY22070" fmla="*/ 1751526 h 6857957"/>
              <a:gd name="connsiteX22071" fmla="*/ 1273336 w 4826000"/>
              <a:gd name="connsiteY22071" fmla="*/ 1750870 h 6857957"/>
              <a:gd name="connsiteX22072" fmla="*/ 1272368 w 4826000"/>
              <a:gd name="connsiteY22072" fmla="*/ 1749886 h 6857957"/>
              <a:gd name="connsiteX22073" fmla="*/ 1272368 w 4826000"/>
              <a:gd name="connsiteY22073" fmla="*/ 1749230 h 6857957"/>
              <a:gd name="connsiteX22074" fmla="*/ 1272368 w 4826000"/>
              <a:gd name="connsiteY22074" fmla="*/ 1748246 h 6857957"/>
              <a:gd name="connsiteX22075" fmla="*/ 1273013 w 4826000"/>
              <a:gd name="connsiteY22075" fmla="*/ 1747590 h 6857957"/>
              <a:gd name="connsiteX22076" fmla="*/ 1274305 w 4826000"/>
              <a:gd name="connsiteY22076" fmla="*/ 1745622 h 6857957"/>
              <a:gd name="connsiteX22077" fmla="*/ 1275919 w 4826000"/>
              <a:gd name="connsiteY22077" fmla="*/ 1743654 h 6857957"/>
              <a:gd name="connsiteX22078" fmla="*/ 1278826 w 4826000"/>
              <a:gd name="connsiteY22078" fmla="*/ 1740374 h 6857957"/>
              <a:gd name="connsiteX22079" fmla="*/ 1279794 w 4826000"/>
              <a:gd name="connsiteY22079" fmla="*/ 1739062 h 6857957"/>
              <a:gd name="connsiteX22080" fmla="*/ 1279794 w 4826000"/>
              <a:gd name="connsiteY22080" fmla="*/ 1738734 h 6857957"/>
              <a:gd name="connsiteX22081" fmla="*/ 1279794 w 4826000"/>
              <a:gd name="connsiteY22081" fmla="*/ 1738406 h 6857957"/>
              <a:gd name="connsiteX22082" fmla="*/ 1279148 w 4826000"/>
              <a:gd name="connsiteY22082" fmla="*/ 1738078 h 6857957"/>
              <a:gd name="connsiteX22083" fmla="*/ 1278503 w 4826000"/>
              <a:gd name="connsiteY22083" fmla="*/ 1738078 h 6857957"/>
              <a:gd name="connsiteX22084" fmla="*/ 1275596 w 4826000"/>
              <a:gd name="connsiteY22084" fmla="*/ 1738406 h 6857957"/>
              <a:gd name="connsiteX22085" fmla="*/ 1270753 w 4826000"/>
              <a:gd name="connsiteY22085" fmla="*/ 1739062 h 6857957"/>
              <a:gd name="connsiteX22086" fmla="*/ 1263650 w 4826000"/>
              <a:gd name="connsiteY22086" fmla="*/ 1740702 h 6857957"/>
              <a:gd name="connsiteX22087" fmla="*/ 1268170 w 4826000"/>
              <a:gd name="connsiteY22087" fmla="*/ 1739062 h 6857957"/>
              <a:gd name="connsiteX22088" fmla="*/ 1271399 w 4826000"/>
              <a:gd name="connsiteY22088" fmla="*/ 1737094 h 6857957"/>
              <a:gd name="connsiteX22089" fmla="*/ 1274305 w 4826000"/>
              <a:gd name="connsiteY22089" fmla="*/ 1735126 h 6857957"/>
              <a:gd name="connsiteX22090" fmla="*/ 1276565 w 4826000"/>
              <a:gd name="connsiteY22090" fmla="*/ 1733486 h 6857957"/>
              <a:gd name="connsiteX22091" fmla="*/ 1278503 w 4826000"/>
              <a:gd name="connsiteY22091" fmla="*/ 1732174 h 6857957"/>
              <a:gd name="connsiteX22092" fmla="*/ 1279794 w 4826000"/>
              <a:gd name="connsiteY22092" fmla="*/ 1730534 h 6857957"/>
              <a:gd name="connsiteX22093" fmla="*/ 1282700 w 4826000"/>
              <a:gd name="connsiteY22093" fmla="*/ 1727254 h 6857957"/>
              <a:gd name="connsiteX22094" fmla="*/ 1284961 w 4826000"/>
              <a:gd name="connsiteY22094" fmla="*/ 1724302 h 6857957"/>
              <a:gd name="connsiteX22095" fmla="*/ 1288189 w 4826000"/>
              <a:gd name="connsiteY22095" fmla="*/ 1720694 h 6857957"/>
              <a:gd name="connsiteX22096" fmla="*/ 1290126 w 4826000"/>
              <a:gd name="connsiteY22096" fmla="*/ 1719381 h 6857957"/>
              <a:gd name="connsiteX22097" fmla="*/ 1292386 w 4826000"/>
              <a:gd name="connsiteY22097" fmla="*/ 1717742 h 6857957"/>
              <a:gd name="connsiteX22098" fmla="*/ 1295615 w 4826000"/>
              <a:gd name="connsiteY22098" fmla="*/ 1716102 h 6857957"/>
              <a:gd name="connsiteX22099" fmla="*/ 2438438 w 4826000"/>
              <a:gd name="connsiteY22099" fmla="*/ 1712896 h 6857957"/>
              <a:gd name="connsiteX22100" fmla="*/ 2439679 w 4826000"/>
              <a:gd name="connsiteY22100" fmla="*/ 1716389 h 6857957"/>
              <a:gd name="connsiteX22101" fmla="*/ 2439679 w 4826000"/>
              <a:gd name="connsiteY22101" fmla="*/ 1717976 h 6857957"/>
              <a:gd name="connsiteX22102" fmla="*/ 2439989 w 4826000"/>
              <a:gd name="connsiteY22102" fmla="*/ 1719246 h 6857957"/>
              <a:gd name="connsiteX22103" fmla="*/ 2439679 w 4826000"/>
              <a:gd name="connsiteY22103" fmla="*/ 1720516 h 6857957"/>
              <a:gd name="connsiteX22104" fmla="*/ 2439058 w 4826000"/>
              <a:gd name="connsiteY22104" fmla="*/ 1722104 h 6857957"/>
              <a:gd name="connsiteX22105" fmla="*/ 2438438 w 4826000"/>
              <a:gd name="connsiteY22105" fmla="*/ 1723056 h 6857957"/>
              <a:gd name="connsiteX22106" fmla="*/ 2437197 w 4826000"/>
              <a:gd name="connsiteY22106" fmla="*/ 1724009 h 6857957"/>
              <a:gd name="connsiteX22107" fmla="*/ 2435646 w 4826000"/>
              <a:gd name="connsiteY22107" fmla="*/ 1724961 h 6857957"/>
              <a:gd name="connsiteX22108" fmla="*/ 2434095 w 4826000"/>
              <a:gd name="connsiteY22108" fmla="*/ 1725597 h 6857957"/>
              <a:gd name="connsiteX22109" fmla="*/ 2431923 w 4826000"/>
              <a:gd name="connsiteY22109" fmla="*/ 1726231 h 6857957"/>
              <a:gd name="connsiteX22110" fmla="*/ 2429442 w 4826000"/>
              <a:gd name="connsiteY22110" fmla="*/ 1726867 h 6857957"/>
              <a:gd name="connsiteX22111" fmla="*/ 2422927 w 4826000"/>
              <a:gd name="connsiteY22111" fmla="*/ 1727184 h 6857957"/>
              <a:gd name="connsiteX22112" fmla="*/ 2415172 w 4826000"/>
              <a:gd name="connsiteY22112" fmla="*/ 1727184 h 6857957"/>
              <a:gd name="connsiteX22113" fmla="*/ 2413001 w 4826000"/>
              <a:gd name="connsiteY22113" fmla="*/ 1713531 h 6857957"/>
              <a:gd name="connsiteX22114" fmla="*/ 2451543 w 4826000"/>
              <a:gd name="connsiteY22114" fmla="*/ 1708133 h 6857957"/>
              <a:gd name="connsiteX22115" fmla="*/ 2456969 w 4826000"/>
              <a:gd name="connsiteY22115" fmla="*/ 1708133 h 6857957"/>
              <a:gd name="connsiteX22116" fmla="*/ 2461189 w 4826000"/>
              <a:gd name="connsiteY22116" fmla="*/ 1708422 h 6857957"/>
              <a:gd name="connsiteX22117" fmla="*/ 2463902 w 4826000"/>
              <a:gd name="connsiteY22117" fmla="*/ 1709288 h 6857957"/>
              <a:gd name="connsiteX22118" fmla="*/ 2466313 w 4826000"/>
              <a:gd name="connsiteY22118" fmla="*/ 1710731 h 6857957"/>
              <a:gd name="connsiteX22119" fmla="*/ 2468122 w 4826000"/>
              <a:gd name="connsiteY22119" fmla="*/ 1712174 h 6857957"/>
              <a:gd name="connsiteX22120" fmla="*/ 2469327 w 4826000"/>
              <a:gd name="connsiteY22120" fmla="*/ 1713906 h 6857957"/>
              <a:gd name="connsiteX22121" fmla="*/ 2471739 w 4826000"/>
              <a:gd name="connsiteY22121" fmla="*/ 1717658 h 6857957"/>
              <a:gd name="connsiteX22122" fmla="*/ 2465409 w 4826000"/>
              <a:gd name="connsiteY22122" fmla="*/ 1717369 h 6857957"/>
              <a:gd name="connsiteX22123" fmla="*/ 2459983 w 4826000"/>
              <a:gd name="connsiteY22123" fmla="*/ 1716792 h 6857957"/>
              <a:gd name="connsiteX22124" fmla="*/ 2455160 w 4826000"/>
              <a:gd name="connsiteY22124" fmla="*/ 1715926 h 6857957"/>
              <a:gd name="connsiteX22125" fmla="*/ 2451241 w 4826000"/>
              <a:gd name="connsiteY22125" fmla="*/ 1714772 h 6857957"/>
              <a:gd name="connsiteX22126" fmla="*/ 2450036 w 4826000"/>
              <a:gd name="connsiteY22126" fmla="*/ 1713906 h 6857957"/>
              <a:gd name="connsiteX22127" fmla="*/ 2448830 w 4826000"/>
              <a:gd name="connsiteY22127" fmla="*/ 1713040 h 6857957"/>
              <a:gd name="connsiteX22128" fmla="*/ 2448227 w 4826000"/>
              <a:gd name="connsiteY22128" fmla="*/ 1712174 h 6857957"/>
              <a:gd name="connsiteX22129" fmla="*/ 2447926 w 4826000"/>
              <a:gd name="connsiteY22129" fmla="*/ 1711597 h 6857957"/>
              <a:gd name="connsiteX22130" fmla="*/ 2448227 w 4826000"/>
              <a:gd name="connsiteY22130" fmla="*/ 1710731 h 6857957"/>
              <a:gd name="connsiteX22131" fmla="*/ 2448830 w 4826000"/>
              <a:gd name="connsiteY22131" fmla="*/ 1709865 h 6857957"/>
              <a:gd name="connsiteX22132" fmla="*/ 2449734 w 4826000"/>
              <a:gd name="connsiteY22132" fmla="*/ 1708999 h 6857957"/>
              <a:gd name="connsiteX22133" fmla="*/ 2776274 w 4826000"/>
              <a:gd name="connsiteY22133" fmla="*/ 1706524 h 6857957"/>
              <a:gd name="connsiteX22134" fmla="*/ 2776274 w 4826000"/>
              <a:gd name="connsiteY22134" fmla="*/ 1707527 h 6857957"/>
              <a:gd name="connsiteX22135" fmla="*/ 2776590 w 4826000"/>
              <a:gd name="connsiteY22135" fmla="*/ 1708530 h 6857957"/>
              <a:gd name="connsiteX22136" fmla="*/ 2777536 w 4826000"/>
              <a:gd name="connsiteY22136" fmla="*/ 1709867 h 6857957"/>
              <a:gd name="connsiteX22137" fmla="*/ 2778798 w 4826000"/>
              <a:gd name="connsiteY22137" fmla="*/ 1710869 h 6857957"/>
              <a:gd name="connsiteX22138" fmla="*/ 2780375 w 4826000"/>
              <a:gd name="connsiteY22138" fmla="*/ 1712206 h 6857957"/>
              <a:gd name="connsiteX22139" fmla="*/ 2781952 w 4826000"/>
              <a:gd name="connsiteY22139" fmla="*/ 1713209 h 6857957"/>
              <a:gd name="connsiteX22140" fmla="*/ 2783529 w 4826000"/>
              <a:gd name="connsiteY22140" fmla="*/ 1714211 h 6857957"/>
              <a:gd name="connsiteX22141" fmla="*/ 2784159 w 4826000"/>
              <a:gd name="connsiteY22141" fmla="*/ 1716217 h 6857957"/>
              <a:gd name="connsiteX22142" fmla="*/ 2784475 w 4826000"/>
              <a:gd name="connsiteY22142" fmla="*/ 1716885 h 6857957"/>
              <a:gd name="connsiteX22143" fmla="*/ 2784475 w 4826000"/>
              <a:gd name="connsiteY22143" fmla="*/ 1717887 h 6857957"/>
              <a:gd name="connsiteX22144" fmla="*/ 2779744 w 4826000"/>
              <a:gd name="connsiteY22144" fmla="*/ 1718222 h 6857957"/>
              <a:gd name="connsiteX22145" fmla="*/ 2776590 w 4826000"/>
              <a:gd name="connsiteY22145" fmla="*/ 1717887 h 6857957"/>
              <a:gd name="connsiteX22146" fmla="*/ 2774067 w 4826000"/>
              <a:gd name="connsiteY22146" fmla="*/ 1717219 h 6857957"/>
              <a:gd name="connsiteX22147" fmla="*/ 2772490 w 4826000"/>
              <a:gd name="connsiteY22147" fmla="*/ 1716217 h 6857957"/>
              <a:gd name="connsiteX22148" fmla="*/ 2771543 w 4826000"/>
              <a:gd name="connsiteY22148" fmla="*/ 1714545 h 6857957"/>
              <a:gd name="connsiteX22149" fmla="*/ 2770913 w 4826000"/>
              <a:gd name="connsiteY22149" fmla="*/ 1712874 h 6857957"/>
              <a:gd name="connsiteX22150" fmla="*/ 2770282 w 4826000"/>
              <a:gd name="connsiteY22150" fmla="*/ 1709532 h 6857957"/>
              <a:gd name="connsiteX22151" fmla="*/ 2765236 w 4826000"/>
              <a:gd name="connsiteY22151" fmla="*/ 1710535 h 6857957"/>
              <a:gd name="connsiteX22152" fmla="*/ 2761135 w 4826000"/>
              <a:gd name="connsiteY22152" fmla="*/ 1711538 h 6857957"/>
              <a:gd name="connsiteX22153" fmla="*/ 2757035 w 4826000"/>
              <a:gd name="connsiteY22153" fmla="*/ 1712540 h 6857957"/>
              <a:gd name="connsiteX22154" fmla="*/ 2753881 w 4826000"/>
              <a:gd name="connsiteY22154" fmla="*/ 1713877 h 6857957"/>
              <a:gd name="connsiteX22155" fmla="*/ 2746942 w 4826000"/>
              <a:gd name="connsiteY22155" fmla="*/ 1716885 h 6857957"/>
              <a:gd name="connsiteX22156" fmla="*/ 2743158 w 4826000"/>
              <a:gd name="connsiteY22156" fmla="*/ 1718222 h 6857957"/>
              <a:gd name="connsiteX22157" fmla="*/ 2739373 w 4826000"/>
              <a:gd name="connsiteY22157" fmla="*/ 1719224 h 6857957"/>
              <a:gd name="connsiteX22158" fmla="*/ 2737481 w 4826000"/>
              <a:gd name="connsiteY22158" fmla="*/ 1718556 h 6857957"/>
              <a:gd name="connsiteX22159" fmla="*/ 2736850 w 4826000"/>
              <a:gd name="connsiteY22159" fmla="*/ 1717887 h 6857957"/>
              <a:gd name="connsiteX22160" fmla="*/ 2736850 w 4826000"/>
              <a:gd name="connsiteY22160" fmla="*/ 1716885 h 6857957"/>
              <a:gd name="connsiteX22161" fmla="*/ 2737481 w 4826000"/>
              <a:gd name="connsiteY22161" fmla="*/ 1716217 h 6857957"/>
              <a:gd name="connsiteX22162" fmla="*/ 2738742 w 4826000"/>
              <a:gd name="connsiteY22162" fmla="*/ 1715214 h 6857957"/>
              <a:gd name="connsiteX22163" fmla="*/ 2740950 w 4826000"/>
              <a:gd name="connsiteY22163" fmla="*/ 1713877 h 6857957"/>
              <a:gd name="connsiteX22164" fmla="*/ 2745996 w 4826000"/>
              <a:gd name="connsiteY22164" fmla="*/ 1711872 h 6857957"/>
              <a:gd name="connsiteX22165" fmla="*/ 2752935 w 4826000"/>
              <a:gd name="connsiteY22165" fmla="*/ 1709867 h 6857957"/>
              <a:gd name="connsiteX22166" fmla="*/ 2760505 w 4826000"/>
              <a:gd name="connsiteY22166" fmla="*/ 1708195 h 6857957"/>
              <a:gd name="connsiteX22167" fmla="*/ 2768705 w 4826000"/>
              <a:gd name="connsiteY22167" fmla="*/ 1706859 h 6857957"/>
              <a:gd name="connsiteX22168" fmla="*/ 2374107 w 4826000"/>
              <a:gd name="connsiteY22168" fmla="*/ 1706524 h 6857957"/>
              <a:gd name="connsiteX22169" fmla="*/ 2378130 w 4826000"/>
              <a:gd name="connsiteY22169" fmla="*/ 1706835 h 6857957"/>
              <a:gd name="connsiteX22170" fmla="*/ 2382461 w 4826000"/>
              <a:gd name="connsiteY22170" fmla="*/ 1707767 h 6857957"/>
              <a:gd name="connsiteX22171" fmla="*/ 2386484 w 4826000"/>
              <a:gd name="connsiteY22171" fmla="*/ 1708388 h 6857957"/>
              <a:gd name="connsiteX22172" fmla="*/ 2392363 w 4826000"/>
              <a:gd name="connsiteY22172" fmla="*/ 1709320 h 6857957"/>
              <a:gd name="connsiteX22173" fmla="*/ 2389268 w 4826000"/>
              <a:gd name="connsiteY22173" fmla="*/ 1711494 h 6857957"/>
              <a:gd name="connsiteX22174" fmla="*/ 2385865 w 4826000"/>
              <a:gd name="connsiteY22174" fmla="*/ 1713047 h 6857957"/>
              <a:gd name="connsiteX22175" fmla="*/ 2382151 w 4826000"/>
              <a:gd name="connsiteY22175" fmla="*/ 1715222 h 6857957"/>
              <a:gd name="connsiteX22176" fmla="*/ 2377819 w 4826000"/>
              <a:gd name="connsiteY22176" fmla="*/ 1716464 h 6857957"/>
              <a:gd name="connsiteX22177" fmla="*/ 2373179 w 4826000"/>
              <a:gd name="connsiteY22177" fmla="*/ 1718017 h 6857957"/>
              <a:gd name="connsiteX22178" fmla="*/ 2367918 w 4826000"/>
              <a:gd name="connsiteY22178" fmla="*/ 1718949 h 6857957"/>
              <a:gd name="connsiteX22179" fmla="*/ 2362349 w 4826000"/>
              <a:gd name="connsiteY22179" fmla="*/ 1720191 h 6857957"/>
              <a:gd name="connsiteX22180" fmla="*/ 2356159 w 4826000"/>
              <a:gd name="connsiteY22180" fmla="*/ 1720813 h 6857957"/>
              <a:gd name="connsiteX22181" fmla="*/ 2355850 w 4826000"/>
              <a:gd name="connsiteY22181" fmla="*/ 1720502 h 6857957"/>
              <a:gd name="connsiteX22182" fmla="*/ 2355850 w 4826000"/>
              <a:gd name="connsiteY22182" fmla="*/ 1720191 h 6857957"/>
              <a:gd name="connsiteX22183" fmla="*/ 2356159 w 4826000"/>
              <a:gd name="connsiteY22183" fmla="*/ 1719260 h 6857957"/>
              <a:gd name="connsiteX22184" fmla="*/ 2357397 w 4826000"/>
              <a:gd name="connsiteY22184" fmla="*/ 1718327 h 6857957"/>
              <a:gd name="connsiteX22185" fmla="*/ 2359563 w 4826000"/>
              <a:gd name="connsiteY22185" fmla="*/ 1717706 h 6857957"/>
              <a:gd name="connsiteX22186" fmla="*/ 2363895 w 4826000"/>
              <a:gd name="connsiteY22186" fmla="*/ 1716464 h 6857957"/>
              <a:gd name="connsiteX22187" fmla="*/ 2368536 w 4826000"/>
              <a:gd name="connsiteY22187" fmla="*/ 1715222 h 6857957"/>
              <a:gd name="connsiteX22188" fmla="*/ 2372559 w 4826000"/>
              <a:gd name="connsiteY22188" fmla="*/ 1713669 h 6857957"/>
              <a:gd name="connsiteX22189" fmla="*/ 2373797 w 4826000"/>
              <a:gd name="connsiteY22189" fmla="*/ 1713047 h 6857957"/>
              <a:gd name="connsiteX22190" fmla="*/ 2374416 w 4826000"/>
              <a:gd name="connsiteY22190" fmla="*/ 1712736 h 6857957"/>
              <a:gd name="connsiteX22191" fmla="*/ 2374416 w 4826000"/>
              <a:gd name="connsiteY22191" fmla="*/ 1712426 h 6857957"/>
              <a:gd name="connsiteX22192" fmla="*/ 2374107 w 4826000"/>
              <a:gd name="connsiteY22192" fmla="*/ 1712115 h 6857957"/>
              <a:gd name="connsiteX22193" fmla="*/ 2373179 w 4826000"/>
              <a:gd name="connsiteY22193" fmla="*/ 1711494 h 6857957"/>
              <a:gd name="connsiteX22194" fmla="*/ 2370393 w 4826000"/>
              <a:gd name="connsiteY22194" fmla="*/ 1710873 h 6857957"/>
              <a:gd name="connsiteX22195" fmla="*/ 2366989 w 4826000"/>
              <a:gd name="connsiteY22195" fmla="*/ 1709941 h 6857957"/>
              <a:gd name="connsiteX22196" fmla="*/ 2367300 w 4826000"/>
              <a:gd name="connsiteY22196" fmla="*/ 1709009 h 6857957"/>
              <a:gd name="connsiteX22197" fmla="*/ 2367918 w 4826000"/>
              <a:gd name="connsiteY22197" fmla="*/ 1708077 h 6857957"/>
              <a:gd name="connsiteX22198" fmla="*/ 2368846 w 4826000"/>
              <a:gd name="connsiteY22198" fmla="*/ 1707146 h 6857957"/>
              <a:gd name="connsiteX22199" fmla="*/ 2370393 w 4826000"/>
              <a:gd name="connsiteY22199" fmla="*/ 1706835 h 6857957"/>
              <a:gd name="connsiteX22200" fmla="*/ 2409510 w 4826000"/>
              <a:gd name="connsiteY22200" fmla="*/ 1689083 h 6857957"/>
              <a:gd name="connsiteX22201" fmla="*/ 2410779 w 4826000"/>
              <a:gd name="connsiteY22201" fmla="*/ 1690426 h 6857957"/>
              <a:gd name="connsiteX22202" fmla="*/ 2411096 w 4826000"/>
              <a:gd name="connsiteY22202" fmla="*/ 1691770 h 6857957"/>
              <a:gd name="connsiteX22203" fmla="*/ 2411414 w 4826000"/>
              <a:gd name="connsiteY22203" fmla="*/ 1693449 h 6857957"/>
              <a:gd name="connsiteX22204" fmla="*/ 2411414 w 4826000"/>
              <a:gd name="connsiteY22204" fmla="*/ 1694792 h 6857957"/>
              <a:gd name="connsiteX22205" fmla="*/ 2411096 w 4826000"/>
              <a:gd name="connsiteY22205" fmla="*/ 1695799 h 6857957"/>
              <a:gd name="connsiteX22206" fmla="*/ 2410779 w 4826000"/>
              <a:gd name="connsiteY22206" fmla="*/ 1696807 h 6857957"/>
              <a:gd name="connsiteX22207" fmla="*/ 2409191 w 4826000"/>
              <a:gd name="connsiteY22207" fmla="*/ 1698486 h 6857957"/>
              <a:gd name="connsiteX22208" fmla="*/ 2407921 w 4826000"/>
              <a:gd name="connsiteY22208" fmla="*/ 1700501 h 6857957"/>
              <a:gd name="connsiteX22209" fmla="*/ 2406651 w 4826000"/>
              <a:gd name="connsiteY22209" fmla="*/ 1702180 h 6857957"/>
              <a:gd name="connsiteX22210" fmla="*/ 2405699 w 4826000"/>
              <a:gd name="connsiteY22210" fmla="*/ 1704195 h 6857957"/>
              <a:gd name="connsiteX22211" fmla="*/ 2405699 w 4826000"/>
              <a:gd name="connsiteY22211" fmla="*/ 1705203 h 6857957"/>
              <a:gd name="connsiteX22212" fmla="*/ 2405699 w 4826000"/>
              <a:gd name="connsiteY22212" fmla="*/ 1706546 h 6857957"/>
              <a:gd name="connsiteX22213" fmla="*/ 2403476 w 4826000"/>
              <a:gd name="connsiteY22213" fmla="*/ 1706210 h 6857957"/>
              <a:gd name="connsiteX22214" fmla="*/ 2401254 w 4826000"/>
              <a:gd name="connsiteY22214" fmla="*/ 1705539 h 6857957"/>
              <a:gd name="connsiteX22215" fmla="*/ 2400301 w 4826000"/>
              <a:gd name="connsiteY22215" fmla="*/ 1704531 h 6857957"/>
              <a:gd name="connsiteX22216" fmla="*/ 2399666 w 4826000"/>
              <a:gd name="connsiteY22216" fmla="*/ 1703524 h 6857957"/>
              <a:gd name="connsiteX22217" fmla="*/ 2399031 w 4826000"/>
              <a:gd name="connsiteY22217" fmla="*/ 1702180 h 6857957"/>
              <a:gd name="connsiteX22218" fmla="*/ 2398714 w 4826000"/>
              <a:gd name="connsiteY22218" fmla="*/ 1701173 h 6857957"/>
              <a:gd name="connsiteX22219" fmla="*/ 2398079 w 4826000"/>
              <a:gd name="connsiteY22219" fmla="*/ 1698150 h 6857957"/>
              <a:gd name="connsiteX22220" fmla="*/ 2397761 w 4826000"/>
              <a:gd name="connsiteY22220" fmla="*/ 1697479 h 6857957"/>
              <a:gd name="connsiteX22221" fmla="*/ 2397126 w 4826000"/>
              <a:gd name="connsiteY22221" fmla="*/ 1697143 h 6857957"/>
              <a:gd name="connsiteX22222" fmla="*/ 2395539 w 4826000"/>
              <a:gd name="connsiteY22222" fmla="*/ 1696471 h 6857957"/>
              <a:gd name="connsiteX22223" fmla="*/ 2392999 w 4826000"/>
              <a:gd name="connsiteY22223" fmla="*/ 1696135 h 6857957"/>
              <a:gd name="connsiteX22224" fmla="*/ 2390458 w 4826000"/>
              <a:gd name="connsiteY22224" fmla="*/ 1695799 h 6857957"/>
              <a:gd name="connsiteX22225" fmla="*/ 2378076 w 4826000"/>
              <a:gd name="connsiteY22225" fmla="*/ 1695799 h 6857957"/>
              <a:gd name="connsiteX22226" fmla="*/ 2378076 w 4826000"/>
              <a:gd name="connsiteY22226" fmla="*/ 1694792 h 6857957"/>
              <a:gd name="connsiteX22227" fmla="*/ 2378711 w 4826000"/>
              <a:gd name="connsiteY22227" fmla="*/ 1693785 h 6857957"/>
              <a:gd name="connsiteX22228" fmla="*/ 2379346 w 4826000"/>
              <a:gd name="connsiteY22228" fmla="*/ 1693113 h 6857957"/>
              <a:gd name="connsiteX22229" fmla="*/ 2380933 w 4826000"/>
              <a:gd name="connsiteY22229" fmla="*/ 1692441 h 6857957"/>
              <a:gd name="connsiteX22230" fmla="*/ 2383791 w 4826000"/>
              <a:gd name="connsiteY22230" fmla="*/ 1690762 h 6857957"/>
              <a:gd name="connsiteX22231" fmla="*/ 2387602 w 4826000"/>
              <a:gd name="connsiteY22231" fmla="*/ 1690090 h 6857957"/>
              <a:gd name="connsiteX22232" fmla="*/ 2392363 w 4826000"/>
              <a:gd name="connsiteY22232" fmla="*/ 1689419 h 6857957"/>
              <a:gd name="connsiteX22233" fmla="*/ 2397761 w 4826000"/>
              <a:gd name="connsiteY22233" fmla="*/ 1689419 h 6857957"/>
              <a:gd name="connsiteX22234" fmla="*/ 607976 w 4826000"/>
              <a:gd name="connsiteY22234" fmla="*/ 1679558 h 6857957"/>
              <a:gd name="connsiteX22235" fmla="*/ 607976 w 4826000"/>
              <a:gd name="connsiteY22235" fmla="*/ 1681723 h 6857957"/>
              <a:gd name="connsiteX22236" fmla="*/ 608308 w 4826000"/>
              <a:gd name="connsiteY22236" fmla="*/ 1683579 h 6857957"/>
              <a:gd name="connsiteX22237" fmla="*/ 608973 w 4826000"/>
              <a:gd name="connsiteY22237" fmla="*/ 1685744 h 6857957"/>
              <a:gd name="connsiteX22238" fmla="*/ 609637 w 4826000"/>
              <a:gd name="connsiteY22238" fmla="*/ 1687290 h 6857957"/>
              <a:gd name="connsiteX22239" fmla="*/ 611299 w 4826000"/>
              <a:gd name="connsiteY22239" fmla="*/ 1690073 h 6857957"/>
              <a:gd name="connsiteX22240" fmla="*/ 613625 w 4826000"/>
              <a:gd name="connsiteY22240" fmla="*/ 1692857 h 6857957"/>
              <a:gd name="connsiteX22241" fmla="*/ 615287 w 4826000"/>
              <a:gd name="connsiteY22241" fmla="*/ 1695022 h 6857957"/>
              <a:gd name="connsiteX22242" fmla="*/ 615618 w 4826000"/>
              <a:gd name="connsiteY22242" fmla="*/ 1696259 h 6857957"/>
              <a:gd name="connsiteX22243" fmla="*/ 615951 w 4826000"/>
              <a:gd name="connsiteY22243" fmla="*/ 1697496 h 6857957"/>
              <a:gd name="connsiteX22244" fmla="*/ 615618 w 4826000"/>
              <a:gd name="connsiteY22244" fmla="*/ 1698733 h 6857957"/>
              <a:gd name="connsiteX22245" fmla="*/ 614954 w 4826000"/>
              <a:gd name="connsiteY22245" fmla="*/ 1700279 h 6857957"/>
              <a:gd name="connsiteX22246" fmla="*/ 613957 w 4826000"/>
              <a:gd name="connsiteY22246" fmla="*/ 1701825 h 6857957"/>
              <a:gd name="connsiteX22247" fmla="*/ 612628 w 4826000"/>
              <a:gd name="connsiteY22247" fmla="*/ 1703372 h 6857957"/>
              <a:gd name="connsiteX22248" fmla="*/ 610302 w 4826000"/>
              <a:gd name="connsiteY22248" fmla="*/ 1702753 h 6857957"/>
              <a:gd name="connsiteX22249" fmla="*/ 608308 w 4826000"/>
              <a:gd name="connsiteY22249" fmla="*/ 1702135 h 6857957"/>
              <a:gd name="connsiteX22250" fmla="*/ 606647 w 4826000"/>
              <a:gd name="connsiteY22250" fmla="*/ 1700898 h 6857957"/>
              <a:gd name="connsiteX22251" fmla="*/ 605318 w 4826000"/>
              <a:gd name="connsiteY22251" fmla="*/ 1699042 h 6857957"/>
              <a:gd name="connsiteX22252" fmla="*/ 603989 w 4826000"/>
              <a:gd name="connsiteY22252" fmla="*/ 1697496 h 6857957"/>
              <a:gd name="connsiteX22253" fmla="*/ 602992 w 4826000"/>
              <a:gd name="connsiteY22253" fmla="*/ 1695640 h 6857957"/>
              <a:gd name="connsiteX22254" fmla="*/ 602327 w 4826000"/>
              <a:gd name="connsiteY22254" fmla="*/ 1693785 h 6857957"/>
              <a:gd name="connsiteX22255" fmla="*/ 601663 w 4826000"/>
              <a:gd name="connsiteY22255" fmla="*/ 1691620 h 6857957"/>
              <a:gd name="connsiteX22256" fmla="*/ 601663 w 4826000"/>
              <a:gd name="connsiteY22256" fmla="*/ 1689764 h 6857957"/>
              <a:gd name="connsiteX22257" fmla="*/ 601663 w 4826000"/>
              <a:gd name="connsiteY22257" fmla="*/ 1687599 h 6857957"/>
              <a:gd name="connsiteX22258" fmla="*/ 601995 w 4826000"/>
              <a:gd name="connsiteY22258" fmla="*/ 1685744 h 6857957"/>
              <a:gd name="connsiteX22259" fmla="*/ 602327 w 4826000"/>
              <a:gd name="connsiteY22259" fmla="*/ 1683888 h 6857957"/>
              <a:gd name="connsiteX22260" fmla="*/ 603324 w 4826000"/>
              <a:gd name="connsiteY22260" fmla="*/ 1682342 h 6857957"/>
              <a:gd name="connsiteX22261" fmla="*/ 604322 w 4826000"/>
              <a:gd name="connsiteY22261" fmla="*/ 1681105 h 6857957"/>
              <a:gd name="connsiteX22262" fmla="*/ 606315 w 4826000"/>
              <a:gd name="connsiteY22262" fmla="*/ 1680177 h 6857957"/>
              <a:gd name="connsiteX22263" fmla="*/ 581660 w 4826000"/>
              <a:gd name="connsiteY22263" fmla="*/ 1679537 h 6857957"/>
              <a:gd name="connsiteX22264" fmla="*/ 583882 w 4826000"/>
              <a:gd name="connsiteY22264" fmla="*/ 1681459 h 6857957"/>
              <a:gd name="connsiteX22265" fmla="*/ 585470 w 4826000"/>
              <a:gd name="connsiteY22265" fmla="*/ 1683381 h 6857957"/>
              <a:gd name="connsiteX22266" fmla="*/ 586740 w 4826000"/>
              <a:gd name="connsiteY22266" fmla="*/ 1685944 h 6857957"/>
              <a:gd name="connsiteX22267" fmla="*/ 587375 w 4826000"/>
              <a:gd name="connsiteY22267" fmla="*/ 1687866 h 6857957"/>
              <a:gd name="connsiteX22268" fmla="*/ 588010 w 4826000"/>
              <a:gd name="connsiteY22268" fmla="*/ 1690109 h 6857957"/>
              <a:gd name="connsiteX22269" fmla="*/ 588327 w 4826000"/>
              <a:gd name="connsiteY22269" fmla="*/ 1692672 h 6857957"/>
              <a:gd name="connsiteX22270" fmla="*/ 588327 w 4826000"/>
              <a:gd name="connsiteY22270" fmla="*/ 1694914 h 6857957"/>
              <a:gd name="connsiteX22271" fmla="*/ 588327 w 4826000"/>
              <a:gd name="connsiteY22271" fmla="*/ 1697477 h 6857957"/>
              <a:gd name="connsiteX22272" fmla="*/ 587692 w 4826000"/>
              <a:gd name="connsiteY22272" fmla="*/ 1702602 h 6857957"/>
              <a:gd name="connsiteX22273" fmla="*/ 586422 w 4826000"/>
              <a:gd name="connsiteY22273" fmla="*/ 1707728 h 6857957"/>
              <a:gd name="connsiteX22274" fmla="*/ 583566 w 4826000"/>
              <a:gd name="connsiteY22274" fmla="*/ 1717979 h 6857957"/>
              <a:gd name="connsiteX22275" fmla="*/ 581977 w 4826000"/>
              <a:gd name="connsiteY22275" fmla="*/ 1723105 h 6857957"/>
              <a:gd name="connsiteX22276" fmla="*/ 581026 w 4826000"/>
              <a:gd name="connsiteY22276" fmla="*/ 1727590 h 6857957"/>
              <a:gd name="connsiteX22277" fmla="*/ 581026 w 4826000"/>
              <a:gd name="connsiteY22277" fmla="*/ 1730153 h 6857957"/>
              <a:gd name="connsiteX22278" fmla="*/ 581026 w 4826000"/>
              <a:gd name="connsiteY22278" fmla="*/ 1732395 h 6857957"/>
              <a:gd name="connsiteX22279" fmla="*/ 581342 w 4826000"/>
              <a:gd name="connsiteY22279" fmla="*/ 1734637 h 6857957"/>
              <a:gd name="connsiteX22280" fmla="*/ 581977 w 4826000"/>
              <a:gd name="connsiteY22280" fmla="*/ 1736880 h 6857957"/>
              <a:gd name="connsiteX22281" fmla="*/ 582930 w 4826000"/>
              <a:gd name="connsiteY22281" fmla="*/ 1739122 h 6857957"/>
              <a:gd name="connsiteX22282" fmla="*/ 584200 w 4826000"/>
              <a:gd name="connsiteY22282" fmla="*/ 1741044 h 6857957"/>
              <a:gd name="connsiteX22283" fmla="*/ 585787 w 4826000"/>
              <a:gd name="connsiteY22283" fmla="*/ 1742646 h 6857957"/>
              <a:gd name="connsiteX22284" fmla="*/ 587692 w 4826000"/>
              <a:gd name="connsiteY22284" fmla="*/ 1744889 h 6857957"/>
              <a:gd name="connsiteX22285" fmla="*/ 590232 w 4826000"/>
              <a:gd name="connsiteY22285" fmla="*/ 1746490 h 6857957"/>
              <a:gd name="connsiteX22286" fmla="*/ 593090 w 4826000"/>
              <a:gd name="connsiteY22286" fmla="*/ 1747772 h 6857957"/>
              <a:gd name="connsiteX22287" fmla="*/ 596265 w 4826000"/>
              <a:gd name="connsiteY22287" fmla="*/ 1749373 h 6857957"/>
              <a:gd name="connsiteX22288" fmla="*/ 600075 w 4826000"/>
              <a:gd name="connsiteY22288" fmla="*/ 1750655 h 6857957"/>
              <a:gd name="connsiteX22289" fmla="*/ 595312 w 4826000"/>
              <a:gd name="connsiteY22289" fmla="*/ 1750975 h 6857957"/>
              <a:gd name="connsiteX22290" fmla="*/ 591820 w 4826000"/>
              <a:gd name="connsiteY22290" fmla="*/ 1750975 h 6857957"/>
              <a:gd name="connsiteX22291" fmla="*/ 588327 w 4826000"/>
              <a:gd name="connsiteY22291" fmla="*/ 1750655 h 6857957"/>
              <a:gd name="connsiteX22292" fmla="*/ 586106 w 4826000"/>
              <a:gd name="connsiteY22292" fmla="*/ 1750014 h 6857957"/>
              <a:gd name="connsiteX22293" fmla="*/ 584200 w 4826000"/>
              <a:gd name="connsiteY22293" fmla="*/ 1749053 h 6857957"/>
              <a:gd name="connsiteX22294" fmla="*/ 582612 w 4826000"/>
              <a:gd name="connsiteY22294" fmla="*/ 1748092 h 6857957"/>
              <a:gd name="connsiteX22295" fmla="*/ 581342 w 4826000"/>
              <a:gd name="connsiteY22295" fmla="*/ 1746811 h 6857957"/>
              <a:gd name="connsiteX22296" fmla="*/ 580390 w 4826000"/>
              <a:gd name="connsiteY22296" fmla="*/ 1745529 h 6857957"/>
              <a:gd name="connsiteX22297" fmla="*/ 578486 w 4826000"/>
              <a:gd name="connsiteY22297" fmla="*/ 1742646 h 6857957"/>
              <a:gd name="connsiteX22298" fmla="*/ 577215 w 4826000"/>
              <a:gd name="connsiteY22298" fmla="*/ 1741365 h 6857957"/>
              <a:gd name="connsiteX22299" fmla="*/ 575946 w 4826000"/>
              <a:gd name="connsiteY22299" fmla="*/ 1740083 h 6857957"/>
              <a:gd name="connsiteX22300" fmla="*/ 574040 w 4826000"/>
              <a:gd name="connsiteY22300" fmla="*/ 1739443 h 6857957"/>
              <a:gd name="connsiteX22301" fmla="*/ 571817 w 4826000"/>
              <a:gd name="connsiteY22301" fmla="*/ 1738482 h 6857957"/>
              <a:gd name="connsiteX22302" fmla="*/ 568960 w 4826000"/>
              <a:gd name="connsiteY22302" fmla="*/ 1738161 h 6857957"/>
              <a:gd name="connsiteX22303" fmla="*/ 565150 w 4826000"/>
              <a:gd name="connsiteY22303" fmla="*/ 1737841 h 6857957"/>
              <a:gd name="connsiteX22304" fmla="*/ 566102 w 4826000"/>
              <a:gd name="connsiteY22304" fmla="*/ 1730153 h 6857957"/>
              <a:gd name="connsiteX22305" fmla="*/ 567372 w 4826000"/>
              <a:gd name="connsiteY22305" fmla="*/ 1722785 h 6857957"/>
              <a:gd name="connsiteX22306" fmla="*/ 568960 w 4826000"/>
              <a:gd name="connsiteY22306" fmla="*/ 1715096 h 6857957"/>
              <a:gd name="connsiteX22307" fmla="*/ 570865 w 4826000"/>
              <a:gd name="connsiteY22307" fmla="*/ 1708048 h 6857957"/>
              <a:gd name="connsiteX22308" fmla="*/ 573087 w 4826000"/>
              <a:gd name="connsiteY22308" fmla="*/ 1700680 h 6857957"/>
              <a:gd name="connsiteX22309" fmla="*/ 575946 w 4826000"/>
              <a:gd name="connsiteY22309" fmla="*/ 1693632 h 6857957"/>
              <a:gd name="connsiteX22310" fmla="*/ 578486 w 4826000"/>
              <a:gd name="connsiteY22310" fmla="*/ 1686585 h 6857957"/>
              <a:gd name="connsiteX22311" fmla="*/ 3873348 w 4826000"/>
              <a:gd name="connsiteY22311" fmla="*/ 1677970 h 6857957"/>
              <a:gd name="connsiteX22312" fmla="*/ 3877001 w 4826000"/>
              <a:gd name="connsiteY22312" fmla="*/ 1678288 h 6857957"/>
              <a:gd name="connsiteX22313" fmla="*/ 3879742 w 4826000"/>
              <a:gd name="connsiteY22313" fmla="*/ 1678923 h 6857957"/>
              <a:gd name="connsiteX22314" fmla="*/ 3881873 w 4826000"/>
              <a:gd name="connsiteY22314" fmla="*/ 1679558 h 6857957"/>
              <a:gd name="connsiteX22315" fmla="*/ 3883395 w 4826000"/>
              <a:gd name="connsiteY22315" fmla="*/ 1680511 h 6857957"/>
              <a:gd name="connsiteX22316" fmla="*/ 3884308 w 4826000"/>
              <a:gd name="connsiteY22316" fmla="*/ 1681463 h 6857957"/>
              <a:gd name="connsiteX22317" fmla="*/ 3884613 w 4826000"/>
              <a:gd name="connsiteY22317" fmla="*/ 1682733 h 6857957"/>
              <a:gd name="connsiteX22318" fmla="*/ 3884308 w 4826000"/>
              <a:gd name="connsiteY22318" fmla="*/ 1683686 h 6857957"/>
              <a:gd name="connsiteX22319" fmla="*/ 3883699 w 4826000"/>
              <a:gd name="connsiteY22319" fmla="*/ 1685273 h 6857957"/>
              <a:gd name="connsiteX22320" fmla="*/ 3882177 w 4826000"/>
              <a:gd name="connsiteY22320" fmla="*/ 1686543 h 6857957"/>
              <a:gd name="connsiteX22321" fmla="*/ 3880350 w 4826000"/>
              <a:gd name="connsiteY22321" fmla="*/ 1687813 h 6857957"/>
              <a:gd name="connsiteX22322" fmla="*/ 3878524 w 4826000"/>
              <a:gd name="connsiteY22322" fmla="*/ 1689083 h 6857957"/>
              <a:gd name="connsiteX22323" fmla="*/ 3875784 w 4826000"/>
              <a:gd name="connsiteY22323" fmla="*/ 1690036 h 6857957"/>
              <a:gd name="connsiteX22324" fmla="*/ 3873044 w 4826000"/>
              <a:gd name="connsiteY22324" fmla="*/ 1690671 h 6857957"/>
              <a:gd name="connsiteX22325" fmla="*/ 3870304 w 4826000"/>
              <a:gd name="connsiteY22325" fmla="*/ 1691306 h 6857957"/>
              <a:gd name="connsiteX22326" fmla="*/ 3866650 w 4826000"/>
              <a:gd name="connsiteY22326" fmla="*/ 1691941 h 6857957"/>
              <a:gd name="connsiteX22327" fmla="*/ 3863301 w 4826000"/>
              <a:gd name="connsiteY22327" fmla="*/ 1692259 h 6857957"/>
              <a:gd name="connsiteX22328" fmla="*/ 3862388 w 4826000"/>
              <a:gd name="connsiteY22328" fmla="*/ 1690353 h 6857957"/>
              <a:gd name="connsiteX22329" fmla="*/ 3862388 w 4826000"/>
              <a:gd name="connsiteY22329" fmla="*/ 1689401 h 6857957"/>
              <a:gd name="connsiteX22330" fmla="*/ 3862388 w 4826000"/>
              <a:gd name="connsiteY22330" fmla="*/ 1688448 h 6857957"/>
              <a:gd name="connsiteX22331" fmla="*/ 3863301 w 4826000"/>
              <a:gd name="connsiteY22331" fmla="*/ 1687496 h 6857957"/>
              <a:gd name="connsiteX22332" fmla="*/ 3864214 w 4826000"/>
              <a:gd name="connsiteY22332" fmla="*/ 1686861 h 6857957"/>
              <a:gd name="connsiteX22333" fmla="*/ 3865432 w 4826000"/>
              <a:gd name="connsiteY22333" fmla="*/ 1686226 h 6857957"/>
              <a:gd name="connsiteX22334" fmla="*/ 3868172 w 4826000"/>
              <a:gd name="connsiteY22334" fmla="*/ 1685273 h 6857957"/>
              <a:gd name="connsiteX22335" fmla="*/ 3871217 w 4826000"/>
              <a:gd name="connsiteY22335" fmla="*/ 1683686 h 6857957"/>
              <a:gd name="connsiteX22336" fmla="*/ 3872435 w 4826000"/>
              <a:gd name="connsiteY22336" fmla="*/ 1683050 h 6857957"/>
              <a:gd name="connsiteX22337" fmla="*/ 3873348 w 4826000"/>
              <a:gd name="connsiteY22337" fmla="*/ 1682416 h 6857957"/>
              <a:gd name="connsiteX22338" fmla="*/ 3873957 w 4826000"/>
              <a:gd name="connsiteY22338" fmla="*/ 1681463 h 6857957"/>
              <a:gd name="connsiteX22339" fmla="*/ 3874261 w 4826000"/>
              <a:gd name="connsiteY22339" fmla="*/ 1680511 h 6857957"/>
              <a:gd name="connsiteX22340" fmla="*/ 3874261 w 4826000"/>
              <a:gd name="connsiteY22340" fmla="*/ 1679558 h 6857957"/>
              <a:gd name="connsiteX22341" fmla="*/ 1292743 w 4826000"/>
              <a:gd name="connsiteY22341" fmla="*/ 1676383 h 6857957"/>
              <a:gd name="connsiteX22342" fmla="*/ 1295228 w 4826000"/>
              <a:gd name="connsiteY22342" fmla="*/ 1676719 h 6857957"/>
              <a:gd name="connsiteX22343" fmla="*/ 1297092 w 4826000"/>
              <a:gd name="connsiteY22343" fmla="*/ 1677055 h 6857957"/>
              <a:gd name="connsiteX22344" fmla="*/ 1298645 w 4826000"/>
              <a:gd name="connsiteY22344" fmla="*/ 1677726 h 6857957"/>
              <a:gd name="connsiteX22345" fmla="*/ 1299576 w 4826000"/>
              <a:gd name="connsiteY22345" fmla="*/ 1678734 h 6857957"/>
              <a:gd name="connsiteX22346" fmla="*/ 1300198 w 4826000"/>
              <a:gd name="connsiteY22346" fmla="*/ 1679741 h 6857957"/>
              <a:gd name="connsiteX22347" fmla="*/ 1300508 w 4826000"/>
              <a:gd name="connsiteY22347" fmla="*/ 1680749 h 6857957"/>
              <a:gd name="connsiteX22348" fmla="*/ 1300819 w 4826000"/>
              <a:gd name="connsiteY22348" fmla="*/ 1683100 h 6857957"/>
              <a:gd name="connsiteX22349" fmla="*/ 1300508 w 4826000"/>
              <a:gd name="connsiteY22349" fmla="*/ 1688809 h 6857957"/>
              <a:gd name="connsiteX22350" fmla="*/ 1300819 w 4826000"/>
              <a:gd name="connsiteY22350" fmla="*/ 1691495 h 6857957"/>
              <a:gd name="connsiteX22351" fmla="*/ 1301130 w 4826000"/>
              <a:gd name="connsiteY22351" fmla="*/ 1692503 h 6857957"/>
              <a:gd name="connsiteX22352" fmla="*/ 1301751 w 4826000"/>
              <a:gd name="connsiteY22352" fmla="*/ 1693846 h 6857957"/>
              <a:gd name="connsiteX22353" fmla="*/ 1298645 w 4826000"/>
              <a:gd name="connsiteY22353" fmla="*/ 1693846 h 6857957"/>
              <a:gd name="connsiteX22354" fmla="*/ 1296160 w 4826000"/>
              <a:gd name="connsiteY22354" fmla="*/ 1693510 h 6857957"/>
              <a:gd name="connsiteX22355" fmla="*/ 1293675 w 4826000"/>
              <a:gd name="connsiteY22355" fmla="*/ 1692503 h 6857957"/>
              <a:gd name="connsiteX22356" fmla="*/ 1291811 w 4826000"/>
              <a:gd name="connsiteY22356" fmla="*/ 1691495 h 6857957"/>
              <a:gd name="connsiteX22357" fmla="*/ 1290569 w 4826000"/>
              <a:gd name="connsiteY22357" fmla="*/ 1690488 h 6857957"/>
              <a:gd name="connsiteX22358" fmla="*/ 1289327 w 4826000"/>
              <a:gd name="connsiteY22358" fmla="*/ 1689480 h 6857957"/>
              <a:gd name="connsiteX22359" fmla="*/ 1288395 w 4826000"/>
              <a:gd name="connsiteY22359" fmla="*/ 1688137 h 6857957"/>
              <a:gd name="connsiteX22360" fmla="*/ 1287463 w 4826000"/>
              <a:gd name="connsiteY22360" fmla="*/ 1686794 h 6857957"/>
              <a:gd name="connsiteX22361" fmla="*/ 1287463 w 4826000"/>
              <a:gd name="connsiteY22361" fmla="*/ 1685451 h 6857957"/>
              <a:gd name="connsiteX22362" fmla="*/ 1287463 w 4826000"/>
              <a:gd name="connsiteY22362" fmla="*/ 1683771 h 6857957"/>
              <a:gd name="connsiteX22363" fmla="*/ 1288084 w 4826000"/>
              <a:gd name="connsiteY22363" fmla="*/ 1682428 h 6857957"/>
              <a:gd name="connsiteX22364" fmla="*/ 1288395 w 4826000"/>
              <a:gd name="connsiteY22364" fmla="*/ 1681085 h 6857957"/>
              <a:gd name="connsiteX22365" fmla="*/ 1289327 w 4826000"/>
              <a:gd name="connsiteY22365" fmla="*/ 1679741 h 6857957"/>
              <a:gd name="connsiteX22366" fmla="*/ 1290259 w 4826000"/>
              <a:gd name="connsiteY22366" fmla="*/ 1678734 h 6857957"/>
              <a:gd name="connsiteX22367" fmla="*/ 1291501 w 4826000"/>
              <a:gd name="connsiteY22367" fmla="*/ 1677726 h 6857957"/>
              <a:gd name="connsiteX22368" fmla="*/ 2516965 w 4826000"/>
              <a:gd name="connsiteY22368" fmla="*/ 1671600 h 6857957"/>
              <a:gd name="connsiteX22369" fmla="*/ 2518909 w 4826000"/>
              <a:gd name="connsiteY22369" fmla="*/ 1671600 h 6857957"/>
              <a:gd name="connsiteX22370" fmla="*/ 2521177 w 4826000"/>
              <a:gd name="connsiteY22370" fmla="*/ 1671934 h 6857957"/>
              <a:gd name="connsiteX22371" fmla="*/ 2522473 w 4826000"/>
              <a:gd name="connsiteY22371" fmla="*/ 1672268 h 6857957"/>
              <a:gd name="connsiteX22372" fmla="*/ 2523445 w 4826000"/>
              <a:gd name="connsiteY22372" fmla="*/ 1672936 h 6857957"/>
              <a:gd name="connsiteX22373" fmla="*/ 2524093 w 4826000"/>
              <a:gd name="connsiteY22373" fmla="*/ 1673605 h 6857957"/>
              <a:gd name="connsiteX22374" fmla="*/ 2524741 w 4826000"/>
              <a:gd name="connsiteY22374" fmla="*/ 1674607 h 6857957"/>
              <a:gd name="connsiteX22375" fmla="*/ 2525065 w 4826000"/>
              <a:gd name="connsiteY22375" fmla="*/ 1676613 h 6857957"/>
              <a:gd name="connsiteX22376" fmla="*/ 2525065 w 4826000"/>
              <a:gd name="connsiteY22376" fmla="*/ 1679287 h 6857957"/>
              <a:gd name="connsiteX22377" fmla="*/ 2525389 w 4826000"/>
              <a:gd name="connsiteY22377" fmla="*/ 1681292 h 6857957"/>
              <a:gd name="connsiteX22378" fmla="*/ 2525713 w 4826000"/>
              <a:gd name="connsiteY22378" fmla="*/ 1683297 h 6857957"/>
              <a:gd name="connsiteX22379" fmla="*/ 2523121 w 4826000"/>
              <a:gd name="connsiteY22379" fmla="*/ 1682294 h 6857957"/>
              <a:gd name="connsiteX22380" fmla="*/ 2520853 w 4826000"/>
              <a:gd name="connsiteY22380" fmla="*/ 1681626 h 6857957"/>
              <a:gd name="connsiteX22381" fmla="*/ 2518261 w 4826000"/>
              <a:gd name="connsiteY22381" fmla="*/ 1681292 h 6857957"/>
              <a:gd name="connsiteX22382" fmla="*/ 2516317 w 4826000"/>
              <a:gd name="connsiteY22382" fmla="*/ 1681292 h 6857957"/>
              <a:gd name="connsiteX22383" fmla="*/ 2512106 w 4826000"/>
              <a:gd name="connsiteY22383" fmla="*/ 1681292 h 6857957"/>
              <a:gd name="connsiteX22384" fmla="*/ 2508218 w 4826000"/>
              <a:gd name="connsiteY22384" fmla="*/ 1681960 h 6857957"/>
              <a:gd name="connsiteX22385" fmla="*/ 2504006 w 4826000"/>
              <a:gd name="connsiteY22385" fmla="*/ 1682963 h 6857957"/>
              <a:gd name="connsiteX22386" fmla="*/ 2499146 w 4826000"/>
              <a:gd name="connsiteY22386" fmla="*/ 1683631 h 6857957"/>
              <a:gd name="connsiteX22387" fmla="*/ 2493315 w 4826000"/>
              <a:gd name="connsiteY22387" fmla="*/ 1684300 h 6857957"/>
              <a:gd name="connsiteX22388" fmla="*/ 2486187 w 4826000"/>
              <a:gd name="connsiteY22388" fmla="*/ 1684300 h 6857957"/>
              <a:gd name="connsiteX22389" fmla="*/ 2483595 w 4826000"/>
              <a:gd name="connsiteY22389" fmla="*/ 1682629 h 6857957"/>
              <a:gd name="connsiteX22390" fmla="*/ 2480680 w 4826000"/>
              <a:gd name="connsiteY22390" fmla="*/ 1680958 h 6857957"/>
              <a:gd name="connsiteX22391" fmla="*/ 2479708 w 4826000"/>
              <a:gd name="connsiteY22391" fmla="*/ 1679955 h 6857957"/>
              <a:gd name="connsiteX22392" fmla="*/ 2479060 w 4826000"/>
              <a:gd name="connsiteY22392" fmla="*/ 1678952 h 6857957"/>
              <a:gd name="connsiteX22393" fmla="*/ 2478412 w 4826000"/>
              <a:gd name="connsiteY22393" fmla="*/ 1677615 h 6857957"/>
              <a:gd name="connsiteX22394" fmla="*/ 2478088 w 4826000"/>
              <a:gd name="connsiteY22394" fmla="*/ 1675944 h 6857957"/>
              <a:gd name="connsiteX22395" fmla="*/ 2479708 w 4826000"/>
              <a:gd name="connsiteY22395" fmla="*/ 1674607 h 6857957"/>
              <a:gd name="connsiteX22396" fmla="*/ 2481004 w 4826000"/>
              <a:gd name="connsiteY22396" fmla="*/ 1674273 h 6857957"/>
              <a:gd name="connsiteX22397" fmla="*/ 2482623 w 4826000"/>
              <a:gd name="connsiteY22397" fmla="*/ 1674273 h 6857957"/>
              <a:gd name="connsiteX22398" fmla="*/ 2483595 w 4826000"/>
              <a:gd name="connsiteY22398" fmla="*/ 1675276 h 6857957"/>
              <a:gd name="connsiteX22399" fmla="*/ 2484567 w 4826000"/>
              <a:gd name="connsiteY22399" fmla="*/ 1676613 h 6857957"/>
              <a:gd name="connsiteX22400" fmla="*/ 2485215 w 4826000"/>
              <a:gd name="connsiteY22400" fmla="*/ 1678618 h 6857957"/>
              <a:gd name="connsiteX22401" fmla="*/ 2485539 w 4826000"/>
              <a:gd name="connsiteY22401" fmla="*/ 1679955 h 6857957"/>
              <a:gd name="connsiteX22402" fmla="*/ 2485863 w 4826000"/>
              <a:gd name="connsiteY22402" fmla="*/ 1681626 h 6857957"/>
              <a:gd name="connsiteX22403" fmla="*/ 2491371 w 4826000"/>
              <a:gd name="connsiteY22403" fmla="*/ 1681960 h 6857957"/>
              <a:gd name="connsiteX22404" fmla="*/ 2495583 w 4826000"/>
              <a:gd name="connsiteY22404" fmla="*/ 1681626 h 6857957"/>
              <a:gd name="connsiteX22405" fmla="*/ 2499146 w 4826000"/>
              <a:gd name="connsiteY22405" fmla="*/ 1681626 h 6857957"/>
              <a:gd name="connsiteX22406" fmla="*/ 2501738 w 4826000"/>
              <a:gd name="connsiteY22406" fmla="*/ 1681292 h 6857957"/>
              <a:gd name="connsiteX22407" fmla="*/ 2504006 w 4826000"/>
              <a:gd name="connsiteY22407" fmla="*/ 1680623 h 6857957"/>
              <a:gd name="connsiteX22408" fmla="*/ 2505626 w 4826000"/>
              <a:gd name="connsiteY22408" fmla="*/ 1679955 h 6857957"/>
              <a:gd name="connsiteX22409" fmla="*/ 2506598 w 4826000"/>
              <a:gd name="connsiteY22409" fmla="*/ 1679287 h 6857957"/>
              <a:gd name="connsiteX22410" fmla="*/ 2507246 w 4826000"/>
              <a:gd name="connsiteY22410" fmla="*/ 1678284 h 6857957"/>
              <a:gd name="connsiteX22411" fmla="*/ 2507570 w 4826000"/>
              <a:gd name="connsiteY22411" fmla="*/ 1677615 h 6857957"/>
              <a:gd name="connsiteX22412" fmla="*/ 2507894 w 4826000"/>
              <a:gd name="connsiteY22412" fmla="*/ 1676279 h 6857957"/>
              <a:gd name="connsiteX22413" fmla="*/ 2507894 w 4826000"/>
              <a:gd name="connsiteY22413" fmla="*/ 1674607 h 6857957"/>
              <a:gd name="connsiteX22414" fmla="*/ 2508218 w 4826000"/>
              <a:gd name="connsiteY22414" fmla="*/ 1673939 h 6857957"/>
              <a:gd name="connsiteX22415" fmla="*/ 2508542 w 4826000"/>
              <a:gd name="connsiteY22415" fmla="*/ 1673271 h 6857957"/>
              <a:gd name="connsiteX22416" fmla="*/ 2509514 w 4826000"/>
              <a:gd name="connsiteY22416" fmla="*/ 1672602 h 6857957"/>
              <a:gd name="connsiteX22417" fmla="*/ 2510486 w 4826000"/>
              <a:gd name="connsiteY22417" fmla="*/ 1672268 h 6857957"/>
              <a:gd name="connsiteX22418" fmla="*/ 2514049 w 4826000"/>
              <a:gd name="connsiteY22418" fmla="*/ 1671934 h 6857957"/>
              <a:gd name="connsiteX22419" fmla="*/ 2570352 w 4826000"/>
              <a:gd name="connsiteY22419" fmla="*/ 1668425 h 6857957"/>
              <a:gd name="connsiteX22420" fmla="*/ 2576686 w 4826000"/>
              <a:gd name="connsiteY22420" fmla="*/ 1668425 h 6857957"/>
              <a:gd name="connsiteX22421" fmla="*/ 2579853 w 4826000"/>
              <a:gd name="connsiteY22421" fmla="*/ 1668425 h 6857957"/>
              <a:gd name="connsiteX22422" fmla="*/ 2582703 w 4826000"/>
              <a:gd name="connsiteY22422" fmla="*/ 1669060 h 6857957"/>
              <a:gd name="connsiteX22423" fmla="*/ 2585553 w 4826000"/>
              <a:gd name="connsiteY22423" fmla="*/ 1669695 h 6857957"/>
              <a:gd name="connsiteX22424" fmla="*/ 2588720 w 4826000"/>
              <a:gd name="connsiteY22424" fmla="*/ 1670965 h 6857957"/>
              <a:gd name="connsiteX22425" fmla="*/ 2588087 w 4826000"/>
              <a:gd name="connsiteY22425" fmla="*/ 1672552 h 6857957"/>
              <a:gd name="connsiteX22426" fmla="*/ 2587137 w 4826000"/>
              <a:gd name="connsiteY22426" fmla="*/ 1673822 h 6857957"/>
              <a:gd name="connsiteX22427" fmla="*/ 2585236 w 4826000"/>
              <a:gd name="connsiteY22427" fmla="*/ 1674457 h 6857957"/>
              <a:gd name="connsiteX22428" fmla="*/ 2583336 w 4826000"/>
              <a:gd name="connsiteY22428" fmla="*/ 1675092 h 6857957"/>
              <a:gd name="connsiteX22429" fmla="*/ 2581436 w 4826000"/>
              <a:gd name="connsiteY22429" fmla="*/ 1675092 h 6857957"/>
              <a:gd name="connsiteX22430" fmla="*/ 2579219 w 4826000"/>
              <a:gd name="connsiteY22430" fmla="*/ 1675410 h 6857957"/>
              <a:gd name="connsiteX22431" fmla="*/ 2574469 w 4826000"/>
              <a:gd name="connsiteY22431" fmla="*/ 1675092 h 6857957"/>
              <a:gd name="connsiteX22432" fmla="*/ 2570036 w 4826000"/>
              <a:gd name="connsiteY22432" fmla="*/ 1675410 h 6857957"/>
              <a:gd name="connsiteX22433" fmla="*/ 2568136 w 4826000"/>
              <a:gd name="connsiteY22433" fmla="*/ 1675727 h 6857957"/>
              <a:gd name="connsiteX22434" fmla="*/ 2566552 w 4826000"/>
              <a:gd name="connsiteY22434" fmla="*/ 1676045 h 6857957"/>
              <a:gd name="connsiteX22435" fmla="*/ 2565602 w 4826000"/>
              <a:gd name="connsiteY22435" fmla="*/ 1676997 h 6857957"/>
              <a:gd name="connsiteX22436" fmla="*/ 2564652 w 4826000"/>
              <a:gd name="connsiteY22436" fmla="*/ 1678585 h 6857957"/>
              <a:gd name="connsiteX22437" fmla="*/ 2564335 w 4826000"/>
              <a:gd name="connsiteY22437" fmla="*/ 1680172 h 6857957"/>
              <a:gd name="connsiteX22438" fmla="*/ 2564652 w 4826000"/>
              <a:gd name="connsiteY22438" fmla="*/ 1682395 h 6857957"/>
              <a:gd name="connsiteX22439" fmla="*/ 2573203 w 4826000"/>
              <a:gd name="connsiteY22439" fmla="*/ 1683665 h 6857957"/>
              <a:gd name="connsiteX22440" fmla="*/ 2582070 w 4826000"/>
              <a:gd name="connsiteY22440" fmla="*/ 1685252 h 6857957"/>
              <a:gd name="connsiteX22441" fmla="*/ 2599804 w 4826000"/>
              <a:gd name="connsiteY22441" fmla="*/ 1687475 h 6857957"/>
              <a:gd name="connsiteX22442" fmla="*/ 2608671 w 4826000"/>
              <a:gd name="connsiteY22442" fmla="*/ 1688745 h 6857957"/>
              <a:gd name="connsiteX22443" fmla="*/ 2616905 w 4826000"/>
              <a:gd name="connsiteY22443" fmla="*/ 1690015 h 6857957"/>
              <a:gd name="connsiteX22444" fmla="*/ 2624822 w 4826000"/>
              <a:gd name="connsiteY22444" fmla="*/ 1691920 h 6857957"/>
              <a:gd name="connsiteX22445" fmla="*/ 2631789 w 4826000"/>
              <a:gd name="connsiteY22445" fmla="*/ 1694142 h 6857957"/>
              <a:gd name="connsiteX22446" fmla="*/ 2630206 w 4826000"/>
              <a:gd name="connsiteY22446" fmla="*/ 1695412 h 6857957"/>
              <a:gd name="connsiteX22447" fmla="*/ 2627672 w 4826000"/>
              <a:gd name="connsiteY22447" fmla="*/ 1696682 h 6857957"/>
              <a:gd name="connsiteX22448" fmla="*/ 2625455 w 4826000"/>
              <a:gd name="connsiteY22448" fmla="*/ 1697635 h 6857957"/>
              <a:gd name="connsiteX22449" fmla="*/ 2621972 w 4826000"/>
              <a:gd name="connsiteY22449" fmla="*/ 1698270 h 6857957"/>
              <a:gd name="connsiteX22450" fmla="*/ 2615321 w 4826000"/>
              <a:gd name="connsiteY22450" fmla="*/ 1699540 h 6857957"/>
              <a:gd name="connsiteX22451" fmla="*/ 2606454 w 4826000"/>
              <a:gd name="connsiteY22451" fmla="*/ 1700492 h 6857957"/>
              <a:gd name="connsiteX22452" fmla="*/ 2606454 w 4826000"/>
              <a:gd name="connsiteY22452" fmla="*/ 1697317 h 6857957"/>
              <a:gd name="connsiteX22453" fmla="*/ 2606138 w 4826000"/>
              <a:gd name="connsiteY22453" fmla="*/ 1696047 h 6857957"/>
              <a:gd name="connsiteX22454" fmla="*/ 2605504 w 4826000"/>
              <a:gd name="connsiteY22454" fmla="*/ 1695095 h 6857957"/>
              <a:gd name="connsiteX22455" fmla="*/ 2604554 w 4826000"/>
              <a:gd name="connsiteY22455" fmla="*/ 1694142 h 6857957"/>
              <a:gd name="connsiteX22456" fmla="*/ 2603287 w 4826000"/>
              <a:gd name="connsiteY22456" fmla="*/ 1693190 h 6857957"/>
              <a:gd name="connsiteX22457" fmla="*/ 2601387 w 4826000"/>
              <a:gd name="connsiteY22457" fmla="*/ 1692872 h 6857957"/>
              <a:gd name="connsiteX22458" fmla="*/ 2598854 w 4826000"/>
              <a:gd name="connsiteY22458" fmla="*/ 1692555 h 6857957"/>
              <a:gd name="connsiteX22459" fmla="*/ 2596004 w 4826000"/>
              <a:gd name="connsiteY22459" fmla="*/ 1695095 h 6857957"/>
              <a:gd name="connsiteX22460" fmla="*/ 2593470 w 4826000"/>
              <a:gd name="connsiteY22460" fmla="*/ 1697952 h 6857957"/>
              <a:gd name="connsiteX22461" fmla="*/ 2590620 w 4826000"/>
              <a:gd name="connsiteY22461" fmla="*/ 1701127 h 6857957"/>
              <a:gd name="connsiteX22462" fmla="*/ 2588720 w 4826000"/>
              <a:gd name="connsiteY22462" fmla="*/ 1703985 h 6857957"/>
              <a:gd name="connsiteX22463" fmla="*/ 2586820 w 4826000"/>
              <a:gd name="connsiteY22463" fmla="*/ 1707477 h 6857957"/>
              <a:gd name="connsiteX22464" fmla="*/ 2584920 w 4826000"/>
              <a:gd name="connsiteY22464" fmla="*/ 1710335 h 6857957"/>
              <a:gd name="connsiteX22465" fmla="*/ 2582386 w 4826000"/>
              <a:gd name="connsiteY22465" fmla="*/ 1717002 h 6857957"/>
              <a:gd name="connsiteX22466" fmla="*/ 2580486 w 4826000"/>
              <a:gd name="connsiteY22466" fmla="*/ 1723670 h 6857957"/>
              <a:gd name="connsiteX22467" fmla="*/ 2579219 w 4826000"/>
              <a:gd name="connsiteY22467" fmla="*/ 1730337 h 6857957"/>
              <a:gd name="connsiteX22468" fmla="*/ 2577636 w 4826000"/>
              <a:gd name="connsiteY22468" fmla="*/ 1737322 h 6857957"/>
              <a:gd name="connsiteX22469" fmla="*/ 2577003 w 4826000"/>
              <a:gd name="connsiteY22469" fmla="*/ 1743672 h 6857957"/>
              <a:gd name="connsiteX22470" fmla="*/ 2575103 w 4826000"/>
              <a:gd name="connsiteY22470" fmla="*/ 1757325 h 6857957"/>
              <a:gd name="connsiteX22471" fmla="*/ 2573836 w 4826000"/>
              <a:gd name="connsiteY22471" fmla="*/ 1764310 h 6857957"/>
              <a:gd name="connsiteX22472" fmla="*/ 2571936 w 4826000"/>
              <a:gd name="connsiteY22472" fmla="*/ 1770660 h 6857957"/>
              <a:gd name="connsiteX22473" fmla="*/ 2569402 w 4826000"/>
              <a:gd name="connsiteY22473" fmla="*/ 1777010 h 6857957"/>
              <a:gd name="connsiteX22474" fmla="*/ 2568136 w 4826000"/>
              <a:gd name="connsiteY22474" fmla="*/ 1780185 h 6857957"/>
              <a:gd name="connsiteX22475" fmla="*/ 2566552 w 4826000"/>
              <a:gd name="connsiteY22475" fmla="*/ 1783360 h 6857957"/>
              <a:gd name="connsiteX22476" fmla="*/ 2564652 w 4826000"/>
              <a:gd name="connsiteY22476" fmla="*/ 1786218 h 6857957"/>
              <a:gd name="connsiteX22477" fmla="*/ 2562435 w 4826000"/>
              <a:gd name="connsiteY22477" fmla="*/ 1789392 h 6857957"/>
              <a:gd name="connsiteX22478" fmla="*/ 2559902 w 4826000"/>
              <a:gd name="connsiteY22478" fmla="*/ 1792250 h 6857957"/>
              <a:gd name="connsiteX22479" fmla="*/ 2557368 w 4826000"/>
              <a:gd name="connsiteY22479" fmla="*/ 1794790 h 6857957"/>
              <a:gd name="connsiteX22480" fmla="*/ 2557685 w 4826000"/>
              <a:gd name="connsiteY22480" fmla="*/ 1795108 h 6857957"/>
              <a:gd name="connsiteX22481" fmla="*/ 2558318 w 4826000"/>
              <a:gd name="connsiteY22481" fmla="*/ 1796060 h 6857957"/>
              <a:gd name="connsiteX22482" fmla="*/ 2559902 w 4826000"/>
              <a:gd name="connsiteY22482" fmla="*/ 1796695 h 6857957"/>
              <a:gd name="connsiteX22483" fmla="*/ 2562119 w 4826000"/>
              <a:gd name="connsiteY22483" fmla="*/ 1797013 h 6857957"/>
              <a:gd name="connsiteX22484" fmla="*/ 2564969 w 4826000"/>
              <a:gd name="connsiteY22484" fmla="*/ 1797013 h 6857957"/>
              <a:gd name="connsiteX22485" fmla="*/ 2577003 w 4826000"/>
              <a:gd name="connsiteY22485" fmla="*/ 1797013 h 6857957"/>
              <a:gd name="connsiteX22486" fmla="*/ 2570669 w 4826000"/>
              <a:gd name="connsiteY22486" fmla="*/ 1801775 h 6857957"/>
              <a:gd name="connsiteX22487" fmla="*/ 2567819 w 4826000"/>
              <a:gd name="connsiteY22487" fmla="*/ 1804315 h 6857957"/>
              <a:gd name="connsiteX22488" fmla="*/ 2565285 w 4826000"/>
              <a:gd name="connsiteY22488" fmla="*/ 1806855 h 6857957"/>
              <a:gd name="connsiteX22489" fmla="*/ 2563069 w 4826000"/>
              <a:gd name="connsiteY22489" fmla="*/ 1809395 h 6857957"/>
              <a:gd name="connsiteX22490" fmla="*/ 2561802 w 4826000"/>
              <a:gd name="connsiteY22490" fmla="*/ 1812570 h 6857957"/>
              <a:gd name="connsiteX22491" fmla="*/ 2561169 w 4826000"/>
              <a:gd name="connsiteY22491" fmla="*/ 1814158 h 6857957"/>
              <a:gd name="connsiteX22492" fmla="*/ 2560852 w 4826000"/>
              <a:gd name="connsiteY22492" fmla="*/ 1815745 h 6857957"/>
              <a:gd name="connsiteX22493" fmla="*/ 2560852 w 4826000"/>
              <a:gd name="connsiteY22493" fmla="*/ 1817333 h 6857957"/>
              <a:gd name="connsiteX22494" fmla="*/ 2561169 w 4826000"/>
              <a:gd name="connsiteY22494" fmla="*/ 1819555 h 6857957"/>
              <a:gd name="connsiteX22495" fmla="*/ 2562435 w 4826000"/>
              <a:gd name="connsiteY22495" fmla="*/ 1820825 h 6857957"/>
              <a:gd name="connsiteX22496" fmla="*/ 2564652 w 4826000"/>
              <a:gd name="connsiteY22496" fmla="*/ 1822095 h 6857957"/>
              <a:gd name="connsiteX22497" fmla="*/ 2566552 w 4826000"/>
              <a:gd name="connsiteY22497" fmla="*/ 1822730 h 6857957"/>
              <a:gd name="connsiteX22498" fmla="*/ 2568452 w 4826000"/>
              <a:gd name="connsiteY22498" fmla="*/ 1823048 h 6857957"/>
              <a:gd name="connsiteX22499" fmla="*/ 2573519 w 4826000"/>
              <a:gd name="connsiteY22499" fmla="*/ 1823365 h 6857957"/>
              <a:gd name="connsiteX22500" fmla="*/ 2578269 w 4826000"/>
              <a:gd name="connsiteY22500" fmla="*/ 1823048 h 6857957"/>
              <a:gd name="connsiteX22501" fmla="*/ 2583020 w 4826000"/>
              <a:gd name="connsiteY22501" fmla="*/ 1823365 h 6857957"/>
              <a:gd name="connsiteX22502" fmla="*/ 2584920 w 4826000"/>
              <a:gd name="connsiteY22502" fmla="*/ 1824000 h 6857957"/>
              <a:gd name="connsiteX22503" fmla="*/ 2586820 w 4826000"/>
              <a:gd name="connsiteY22503" fmla="*/ 1824635 h 6857957"/>
              <a:gd name="connsiteX22504" fmla="*/ 2588087 w 4826000"/>
              <a:gd name="connsiteY22504" fmla="*/ 1825905 h 6857957"/>
              <a:gd name="connsiteX22505" fmla="*/ 2589037 w 4826000"/>
              <a:gd name="connsiteY22505" fmla="*/ 1827492 h 6857957"/>
              <a:gd name="connsiteX22506" fmla="*/ 2589353 w 4826000"/>
              <a:gd name="connsiteY22506" fmla="*/ 1829397 h 6857957"/>
              <a:gd name="connsiteX22507" fmla="*/ 2589353 w 4826000"/>
              <a:gd name="connsiteY22507" fmla="*/ 1832255 h 6857957"/>
              <a:gd name="connsiteX22508" fmla="*/ 2583020 w 4826000"/>
              <a:gd name="connsiteY22508" fmla="*/ 1830985 h 6857957"/>
              <a:gd name="connsiteX22509" fmla="*/ 2575419 w 4826000"/>
              <a:gd name="connsiteY22509" fmla="*/ 1830033 h 6857957"/>
              <a:gd name="connsiteX22510" fmla="*/ 2566869 w 4826000"/>
              <a:gd name="connsiteY22510" fmla="*/ 1830033 h 6857957"/>
              <a:gd name="connsiteX22511" fmla="*/ 2556735 w 4826000"/>
              <a:gd name="connsiteY22511" fmla="*/ 1830350 h 6857957"/>
              <a:gd name="connsiteX22512" fmla="*/ 2560535 w 4826000"/>
              <a:gd name="connsiteY22512" fmla="*/ 1832255 h 6857957"/>
              <a:gd name="connsiteX22513" fmla="*/ 2565285 w 4826000"/>
              <a:gd name="connsiteY22513" fmla="*/ 1834477 h 6857957"/>
              <a:gd name="connsiteX22514" fmla="*/ 2570352 w 4826000"/>
              <a:gd name="connsiteY22514" fmla="*/ 1836065 h 6857957"/>
              <a:gd name="connsiteX22515" fmla="*/ 2575736 w 4826000"/>
              <a:gd name="connsiteY22515" fmla="*/ 1837335 h 6857957"/>
              <a:gd name="connsiteX22516" fmla="*/ 2587137 w 4826000"/>
              <a:gd name="connsiteY22516" fmla="*/ 1840193 h 6857957"/>
              <a:gd name="connsiteX22517" fmla="*/ 2592520 w 4826000"/>
              <a:gd name="connsiteY22517" fmla="*/ 1841462 h 6857957"/>
              <a:gd name="connsiteX22518" fmla="*/ 2597587 w 4826000"/>
              <a:gd name="connsiteY22518" fmla="*/ 1843050 h 6857957"/>
              <a:gd name="connsiteX22519" fmla="*/ 2601387 w 4826000"/>
              <a:gd name="connsiteY22519" fmla="*/ 1843050 h 6857957"/>
              <a:gd name="connsiteX22520" fmla="*/ 2604237 w 4826000"/>
              <a:gd name="connsiteY22520" fmla="*/ 1843050 h 6857957"/>
              <a:gd name="connsiteX22521" fmla="*/ 2606771 w 4826000"/>
              <a:gd name="connsiteY22521" fmla="*/ 1842733 h 6857957"/>
              <a:gd name="connsiteX22522" fmla="*/ 2609304 w 4826000"/>
              <a:gd name="connsiteY22522" fmla="*/ 1842098 h 6857957"/>
              <a:gd name="connsiteX22523" fmla="*/ 2610888 w 4826000"/>
              <a:gd name="connsiteY22523" fmla="*/ 1841462 h 6857957"/>
              <a:gd name="connsiteX22524" fmla="*/ 2612471 w 4826000"/>
              <a:gd name="connsiteY22524" fmla="*/ 1840828 h 6857957"/>
              <a:gd name="connsiteX22525" fmla="*/ 2613738 w 4826000"/>
              <a:gd name="connsiteY22525" fmla="*/ 1840193 h 6857957"/>
              <a:gd name="connsiteX22526" fmla="*/ 2614688 w 4826000"/>
              <a:gd name="connsiteY22526" fmla="*/ 1838923 h 6857957"/>
              <a:gd name="connsiteX22527" fmla="*/ 2616588 w 4826000"/>
              <a:gd name="connsiteY22527" fmla="*/ 1837018 h 6857957"/>
              <a:gd name="connsiteX22528" fmla="*/ 2617855 w 4826000"/>
              <a:gd name="connsiteY22528" fmla="*/ 1835113 h 6857957"/>
              <a:gd name="connsiteX22529" fmla="*/ 2619438 w 4826000"/>
              <a:gd name="connsiteY22529" fmla="*/ 1833208 h 6857957"/>
              <a:gd name="connsiteX22530" fmla="*/ 2621655 w 4826000"/>
              <a:gd name="connsiteY22530" fmla="*/ 1831303 h 6857957"/>
              <a:gd name="connsiteX22531" fmla="*/ 2620705 w 4826000"/>
              <a:gd name="connsiteY22531" fmla="*/ 1829715 h 6857957"/>
              <a:gd name="connsiteX22532" fmla="*/ 2619438 w 4826000"/>
              <a:gd name="connsiteY22532" fmla="*/ 1828445 h 6857957"/>
              <a:gd name="connsiteX22533" fmla="*/ 2617538 w 4826000"/>
              <a:gd name="connsiteY22533" fmla="*/ 1827175 h 6857957"/>
              <a:gd name="connsiteX22534" fmla="*/ 2615321 w 4826000"/>
              <a:gd name="connsiteY22534" fmla="*/ 1825905 h 6857957"/>
              <a:gd name="connsiteX22535" fmla="*/ 2609938 w 4826000"/>
              <a:gd name="connsiteY22535" fmla="*/ 1823682 h 6857957"/>
              <a:gd name="connsiteX22536" fmla="*/ 2604237 w 4826000"/>
              <a:gd name="connsiteY22536" fmla="*/ 1821778 h 6857957"/>
              <a:gd name="connsiteX22537" fmla="*/ 2599487 w 4826000"/>
              <a:gd name="connsiteY22537" fmla="*/ 1819873 h 6857957"/>
              <a:gd name="connsiteX22538" fmla="*/ 2597587 w 4826000"/>
              <a:gd name="connsiteY22538" fmla="*/ 1818920 h 6857957"/>
              <a:gd name="connsiteX22539" fmla="*/ 2596637 w 4826000"/>
              <a:gd name="connsiteY22539" fmla="*/ 1817968 h 6857957"/>
              <a:gd name="connsiteX22540" fmla="*/ 2596004 w 4826000"/>
              <a:gd name="connsiteY22540" fmla="*/ 1816380 h 6857957"/>
              <a:gd name="connsiteX22541" fmla="*/ 2596004 w 4826000"/>
              <a:gd name="connsiteY22541" fmla="*/ 1816063 h 6857957"/>
              <a:gd name="connsiteX22542" fmla="*/ 2596004 w 4826000"/>
              <a:gd name="connsiteY22542" fmla="*/ 1815427 h 6857957"/>
              <a:gd name="connsiteX22543" fmla="*/ 2596954 w 4826000"/>
              <a:gd name="connsiteY22543" fmla="*/ 1814158 h 6857957"/>
              <a:gd name="connsiteX22544" fmla="*/ 2599171 w 4826000"/>
              <a:gd name="connsiteY22544" fmla="*/ 1812888 h 6857957"/>
              <a:gd name="connsiteX22545" fmla="*/ 2602971 w 4826000"/>
              <a:gd name="connsiteY22545" fmla="*/ 1814792 h 6857957"/>
              <a:gd name="connsiteX22546" fmla="*/ 2606771 w 4826000"/>
              <a:gd name="connsiteY22546" fmla="*/ 1816380 h 6857957"/>
              <a:gd name="connsiteX22547" fmla="*/ 2611205 w 4826000"/>
              <a:gd name="connsiteY22547" fmla="*/ 1818285 h 6857957"/>
              <a:gd name="connsiteX22548" fmla="*/ 2616271 w 4826000"/>
              <a:gd name="connsiteY22548" fmla="*/ 1819555 h 6857957"/>
              <a:gd name="connsiteX22549" fmla="*/ 2621655 w 4826000"/>
              <a:gd name="connsiteY22549" fmla="*/ 1820507 h 6857957"/>
              <a:gd name="connsiteX22550" fmla="*/ 2628305 w 4826000"/>
              <a:gd name="connsiteY22550" fmla="*/ 1820825 h 6857957"/>
              <a:gd name="connsiteX22551" fmla="*/ 2636223 w 4826000"/>
              <a:gd name="connsiteY22551" fmla="*/ 1820507 h 6857957"/>
              <a:gd name="connsiteX22552" fmla="*/ 2646040 w 4826000"/>
              <a:gd name="connsiteY22552" fmla="*/ 1819873 h 6857957"/>
              <a:gd name="connsiteX22553" fmla="*/ 2644773 w 4826000"/>
              <a:gd name="connsiteY22553" fmla="*/ 1811617 h 6857957"/>
              <a:gd name="connsiteX22554" fmla="*/ 2643506 w 4826000"/>
              <a:gd name="connsiteY22554" fmla="*/ 1810665 h 6857957"/>
              <a:gd name="connsiteX22555" fmla="*/ 2642556 w 4826000"/>
              <a:gd name="connsiteY22555" fmla="*/ 1809712 h 6857957"/>
              <a:gd name="connsiteX22556" fmla="*/ 2640973 w 4826000"/>
              <a:gd name="connsiteY22556" fmla="*/ 1809395 h 6857957"/>
              <a:gd name="connsiteX22557" fmla="*/ 2639073 w 4826000"/>
              <a:gd name="connsiteY22557" fmla="*/ 1809078 h 6857957"/>
              <a:gd name="connsiteX22558" fmla="*/ 2634006 w 4826000"/>
              <a:gd name="connsiteY22558" fmla="*/ 1808760 h 6857957"/>
              <a:gd name="connsiteX22559" fmla="*/ 2628622 w 4826000"/>
              <a:gd name="connsiteY22559" fmla="*/ 1808760 h 6857957"/>
              <a:gd name="connsiteX22560" fmla="*/ 2623238 w 4826000"/>
              <a:gd name="connsiteY22560" fmla="*/ 1809078 h 6857957"/>
              <a:gd name="connsiteX22561" fmla="*/ 2618172 w 4826000"/>
              <a:gd name="connsiteY22561" fmla="*/ 1808760 h 6857957"/>
              <a:gd name="connsiteX22562" fmla="*/ 2613738 w 4826000"/>
              <a:gd name="connsiteY22562" fmla="*/ 1808125 h 6857957"/>
              <a:gd name="connsiteX22563" fmla="*/ 2612471 w 4826000"/>
              <a:gd name="connsiteY22563" fmla="*/ 1807807 h 6857957"/>
              <a:gd name="connsiteX22564" fmla="*/ 2611205 w 4826000"/>
              <a:gd name="connsiteY22564" fmla="*/ 1807173 h 6857957"/>
              <a:gd name="connsiteX22565" fmla="*/ 2612788 w 4826000"/>
              <a:gd name="connsiteY22565" fmla="*/ 1805585 h 6857957"/>
              <a:gd name="connsiteX22566" fmla="*/ 2613421 w 4826000"/>
              <a:gd name="connsiteY22566" fmla="*/ 1804315 h 6857957"/>
              <a:gd name="connsiteX22567" fmla="*/ 2613738 w 4826000"/>
              <a:gd name="connsiteY22567" fmla="*/ 1802410 h 6857957"/>
              <a:gd name="connsiteX22568" fmla="*/ 2614055 w 4826000"/>
              <a:gd name="connsiteY22568" fmla="*/ 1800822 h 6857957"/>
              <a:gd name="connsiteX22569" fmla="*/ 2613421 w 4826000"/>
              <a:gd name="connsiteY22569" fmla="*/ 1797330 h 6857957"/>
              <a:gd name="connsiteX22570" fmla="*/ 2612788 w 4826000"/>
              <a:gd name="connsiteY22570" fmla="*/ 1793837 h 6857957"/>
              <a:gd name="connsiteX22571" fmla="*/ 2612471 w 4826000"/>
              <a:gd name="connsiteY22571" fmla="*/ 1791932 h 6857957"/>
              <a:gd name="connsiteX22572" fmla="*/ 2612788 w 4826000"/>
              <a:gd name="connsiteY22572" fmla="*/ 1790345 h 6857957"/>
              <a:gd name="connsiteX22573" fmla="*/ 2613421 w 4826000"/>
              <a:gd name="connsiteY22573" fmla="*/ 1788757 h 6857957"/>
              <a:gd name="connsiteX22574" fmla="*/ 2614371 w 4826000"/>
              <a:gd name="connsiteY22574" fmla="*/ 1787170 h 6857957"/>
              <a:gd name="connsiteX22575" fmla="*/ 2616588 w 4826000"/>
              <a:gd name="connsiteY22575" fmla="*/ 1785582 h 6857957"/>
              <a:gd name="connsiteX22576" fmla="*/ 2618805 w 4826000"/>
              <a:gd name="connsiteY22576" fmla="*/ 1784313 h 6857957"/>
              <a:gd name="connsiteX22577" fmla="*/ 2621972 w 4826000"/>
              <a:gd name="connsiteY22577" fmla="*/ 1783042 h 6857957"/>
              <a:gd name="connsiteX22578" fmla="*/ 2626722 w 4826000"/>
              <a:gd name="connsiteY22578" fmla="*/ 1782090 h 6857957"/>
              <a:gd name="connsiteX22579" fmla="*/ 2624822 w 4826000"/>
              <a:gd name="connsiteY22579" fmla="*/ 1783360 h 6857957"/>
              <a:gd name="connsiteX22580" fmla="*/ 2623555 w 4826000"/>
              <a:gd name="connsiteY22580" fmla="*/ 1784313 h 6857957"/>
              <a:gd name="connsiteX22581" fmla="*/ 2622605 w 4826000"/>
              <a:gd name="connsiteY22581" fmla="*/ 1785582 h 6857957"/>
              <a:gd name="connsiteX22582" fmla="*/ 2621972 w 4826000"/>
              <a:gd name="connsiteY22582" fmla="*/ 1786852 h 6857957"/>
              <a:gd name="connsiteX22583" fmla="*/ 2621655 w 4826000"/>
              <a:gd name="connsiteY22583" fmla="*/ 1788440 h 6857957"/>
              <a:gd name="connsiteX22584" fmla="*/ 2621972 w 4826000"/>
              <a:gd name="connsiteY22584" fmla="*/ 1789392 h 6857957"/>
              <a:gd name="connsiteX22585" fmla="*/ 2622605 w 4826000"/>
              <a:gd name="connsiteY22585" fmla="*/ 1790662 h 6857957"/>
              <a:gd name="connsiteX22586" fmla="*/ 2623238 w 4826000"/>
              <a:gd name="connsiteY22586" fmla="*/ 1791615 h 6857957"/>
              <a:gd name="connsiteX22587" fmla="*/ 2625455 w 4826000"/>
              <a:gd name="connsiteY22587" fmla="*/ 1793837 h 6857957"/>
              <a:gd name="connsiteX22588" fmla="*/ 2628305 w 4826000"/>
              <a:gd name="connsiteY22588" fmla="*/ 1796695 h 6857957"/>
              <a:gd name="connsiteX22589" fmla="*/ 2632106 w 4826000"/>
              <a:gd name="connsiteY22589" fmla="*/ 1798917 h 6857957"/>
              <a:gd name="connsiteX22590" fmla="*/ 2635906 w 4826000"/>
              <a:gd name="connsiteY22590" fmla="*/ 1801140 h 6857957"/>
              <a:gd name="connsiteX22591" fmla="*/ 2643823 w 4826000"/>
              <a:gd name="connsiteY22591" fmla="*/ 1806220 h 6857957"/>
              <a:gd name="connsiteX22592" fmla="*/ 2647623 w 4826000"/>
              <a:gd name="connsiteY22592" fmla="*/ 1808442 h 6857957"/>
              <a:gd name="connsiteX22593" fmla="*/ 2650473 w 4826000"/>
              <a:gd name="connsiteY22593" fmla="*/ 1811300 h 6857957"/>
              <a:gd name="connsiteX22594" fmla="*/ 2653007 w 4826000"/>
              <a:gd name="connsiteY22594" fmla="*/ 1813840 h 6857957"/>
              <a:gd name="connsiteX22595" fmla="*/ 2653640 w 4826000"/>
              <a:gd name="connsiteY22595" fmla="*/ 1815110 h 6857957"/>
              <a:gd name="connsiteX22596" fmla="*/ 2653957 w 4826000"/>
              <a:gd name="connsiteY22596" fmla="*/ 1816380 h 6857957"/>
              <a:gd name="connsiteX22597" fmla="*/ 2654273 w 4826000"/>
              <a:gd name="connsiteY22597" fmla="*/ 1817968 h 6857957"/>
              <a:gd name="connsiteX22598" fmla="*/ 2654273 w 4826000"/>
              <a:gd name="connsiteY22598" fmla="*/ 1819555 h 6857957"/>
              <a:gd name="connsiteX22599" fmla="*/ 2653640 w 4826000"/>
              <a:gd name="connsiteY22599" fmla="*/ 1820825 h 6857957"/>
              <a:gd name="connsiteX22600" fmla="*/ 2653007 w 4826000"/>
              <a:gd name="connsiteY22600" fmla="*/ 1822412 h 6857957"/>
              <a:gd name="connsiteX22601" fmla="*/ 2654907 w 4826000"/>
              <a:gd name="connsiteY22601" fmla="*/ 1823365 h 6857957"/>
              <a:gd name="connsiteX22602" fmla="*/ 2657124 w 4826000"/>
              <a:gd name="connsiteY22602" fmla="*/ 1824318 h 6857957"/>
              <a:gd name="connsiteX22603" fmla="*/ 2660290 w 4826000"/>
              <a:gd name="connsiteY22603" fmla="*/ 1825587 h 6857957"/>
              <a:gd name="connsiteX22604" fmla="*/ 2663457 w 4826000"/>
              <a:gd name="connsiteY22604" fmla="*/ 1826223 h 6857957"/>
              <a:gd name="connsiteX22605" fmla="*/ 2671058 w 4826000"/>
              <a:gd name="connsiteY22605" fmla="*/ 1826858 h 6857957"/>
              <a:gd name="connsiteX22606" fmla="*/ 2679608 w 4826000"/>
              <a:gd name="connsiteY22606" fmla="*/ 1827175 h 6857957"/>
              <a:gd name="connsiteX22607" fmla="*/ 2679291 w 4826000"/>
              <a:gd name="connsiteY22607" fmla="*/ 1825587 h 6857957"/>
              <a:gd name="connsiteX22608" fmla="*/ 2678658 w 4826000"/>
              <a:gd name="connsiteY22608" fmla="*/ 1824000 h 6857957"/>
              <a:gd name="connsiteX22609" fmla="*/ 2677708 w 4826000"/>
              <a:gd name="connsiteY22609" fmla="*/ 1823048 h 6857957"/>
              <a:gd name="connsiteX22610" fmla="*/ 2676441 w 4826000"/>
              <a:gd name="connsiteY22610" fmla="*/ 1821778 h 6857957"/>
              <a:gd name="connsiteX22611" fmla="*/ 2673274 w 4826000"/>
              <a:gd name="connsiteY22611" fmla="*/ 1820190 h 6857957"/>
              <a:gd name="connsiteX22612" fmla="*/ 2670424 w 4826000"/>
              <a:gd name="connsiteY22612" fmla="*/ 1818285 h 6857957"/>
              <a:gd name="connsiteX22613" fmla="*/ 2667257 w 4826000"/>
              <a:gd name="connsiteY22613" fmla="*/ 1816380 h 6857957"/>
              <a:gd name="connsiteX22614" fmla="*/ 2665674 w 4826000"/>
              <a:gd name="connsiteY22614" fmla="*/ 1815427 h 6857957"/>
              <a:gd name="connsiteX22615" fmla="*/ 2664724 w 4826000"/>
              <a:gd name="connsiteY22615" fmla="*/ 1814158 h 6857957"/>
              <a:gd name="connsiteX22616" fmla="*/ 2663774 w 4826000"/>
              <a:gd name="connsiteY22616" fmla="*/ 1813205 h 6857957"/>
              <a:gd name="connsiteX22617" fmla="*/ 2663457 w 4826000"/>
              <a:gd name="connsiteY22617" fmla="*/ 1811935 h 6857957"/>
              <a:gd name="connsiteX22618" fmla="*/ 2663141 w 4826000"/>
              <a:gd name="connsiteY22618" fmla="*/ 1810030 h 6857957"/>
              <a:gd name="connsiteX22619" fmla="*/ 2663457 w 4826000"/>
              <a:gd name="connsiteY22619" fmla="*/ 1808125 h 6857957"/>
              <a:gd name="connsiteX22620" fmla="*/ 2666624 w 4826000"/>
              <a:gd name="connsiteY22620" fmla="*/ 1808760 h 6857957"/>
              <a:gd name="connsiteX22621" fmla="*/ 2668841 w 4826000"/>
              <a:gd name="connsiteY22621" fmla="*/ 1809395 h 6857957"/>
              <a:gd name="connsiteX22622" fmla="*/ 2673274 w 4826000"/>
              <a:gd name="connsiteY22622" fmla="*/ 1810983 h 6857957"/>
              <a:gd name="connsiteX22623" fmla="*/ 2677708 w 4826000"/>
              <a:gd name="connsiteY22623" fmla="*/ 1812570 h 6857957"/>
              <a:gd name="connsiteX22624" fmla="*/ 2680558 w 4826000"/>
              <a:gd name="connsiteY22624" fmla="*/ 1812888 h 6857957"/>
              <a:gd name="connsiteX22625" fmla="*/ 2683725 w 4826000"/>
              <a:gd name="connsiteY22625" fmla="*/ 1813205 h 6857957"/>
              <a:gd name="connsiteX22626" fmla="*/ 2684042 w 4826000"/>
              <a:gd name="connsiteY22626" fmla="*/ 1812253 h 6857957"/>
              <a:gd name="connsiteX22627" fmla="*/ 2683725 w 4826000"/>
              <a:gd name="connsiteY22627" fmla="*/ 1811300 h 6857957"/>
              <a:gd name="connsiteX22628" fmla="*/ 2683408 w 4826000"/>
              <a:gd name="connsiteY22628" fmla="*/ 1810030 h 6857957"/>
              <a:gd name="connsiteX22629" fmla="*/ 2682775 w 4826000"/>
              <a:gd name="connsiteY22629" fmla="*/ 1809395 h 6857957"/>
              <a:gd name="connsiteX22630" fmla="*/ 2680558 w 4826000"/>
              <a:gd name="connsiteY22630" fmla="*/ 1808125 h 6857957"/>
              <a:gd name="connsiteX22631" fmla="*/ 2678341 w 4826000"/>
              <a:gd name="connsiteY22631" fmla="*/ 1806855 h 6857957"/>
              <a:gd name="connsiteX22632" fmla="*/ 2676441 w 4826000"/>
              <a:gd name="connsiteY22632" fmla="*/ 1805902 h 6857957"/>
              <a:gd name="connsiteX22633" fmla="*/ 2675808 w 4826000"/>
              <a:gd name="connsiteY22633" fmla="*/ 1805268 h 6857957"/>
              <a:gd name="connsiteX22634" fmla="*/ 2675175 w 4826000"/>
              <a:gd name="connsiteY22634" fmla="*/ 1804315 h 6857957"/>
              <a:gd name="connsiteX22635" fmla="*/ 2674541 w 4826000"/>
              <a:gd name="connsiteY22635" fmla="*/ 1803680 h 6857957"/>
              <a:gd name="connsiteX22636" fmla="*/ 2674541 w 4826000"/>
              <a:gd name="connsiteY22636" fmla="*/ 1802093 h 6857957"/>
              <a:gd name="connsiteX22637" fmla="*/ 2674541 w 4826000"/>
              <a:gd name="connsiteY22637" fmla="*/ 1801140 h 6857957"/>
              <a:gd name="connsiteX22638" fmla="*/ 2675175 w 4826000"/>
              <a:gd name="connsiteY22638" fmla="*/ 1799870 h 6857957"/>
              <a:gd name="connsiteX22639" fmla="*/ 2679925 w 4826000"/>
              <a:gd name="connsiteY22639" fmla="*/ 1800822 h 6857957"/>
              <a:gd name="connsiteX22640" fmla="*/ 2686258 w 4826000"/>
              <a:gd name="connsiteY22640" fmla="*/ 1801775 h 6857957"/>
              <a:gd name="connsiteX22641" fmla="*/ 2693226 w 4826000"/>
              <a:gd name="connsiteY22641" fmla="*/ 1801775 h 6857957"/>
              <a:gd name="connsiteX22642" fmla="*/ 2701143 w 4826000"/>
              <a:gd name="connsiteY22642" fmla="*/ 1801775 h 6857957"/>
              <a:gd name="connsiteX22643" fmla="*/ 2699876 w 4826000"/>
              <a:gd name="connsiteY22643" fmla="*/ 1803998 h 6857957"/>
              <a:gd name="connsiteX22644" fmla="*/ 2698292 w 4826000"/>
              <a:gd name="connsiteY22644" fmla="*/ 1805902 h 6857957"/>
              <a:gd name="connsiteX22645" fmla="*/ 2696076 w 4826000"/>
              <a:gd name="connsiteY22645" fmla="*/ 1807490 h 6857957"/>
              <a:gd name="connsiteX22646" fmla="*/ 2693542 w 4826000"/>
              <a:gd name="connsiteY22646" fmla="*/ 1809078 h 6857957"/>
              <a:gd name="connsiteX22647" fmla="*/ 2688792 w 4826000"/>
              <a:gd name="connsiteY22647" fmla="*/ 1812570 h 6857957"/>
              <a:gd name="connsiteX22648" fmla="*/ 2686258 w 4826000"/>
              <a:gd name="connsiteY22648" fmla="*/ 1814158 h 6857957"/>
              <a:gd name="connsiteX22649" fmla="*/ 2684358 w 4826000"/>
              <a:gd name="connsiteY22649" fmla="*/ 1816063 h 6857957"/>
              <a:gd name="connsiteX22650" fmla="*/ 2684358 w 4826000"/>
              <a:gd name="connsiteY22650" fmla="*/ 1817015 h 6857957"/>
              <a:gd name="connsiteX22651" fmla="*/ 2684675 w 4826000"/>
              <a:gd name="connsiteY22651" fmla="*/ 1817968 h 6857957"/>
              <a:gd name="connsiteX22652" fmla="*/ 2685625 w 4826000"/>
              <a:gd name="connsiteY22652" fmla="*/ 1818602 h 6857957"/>
              <a:gd name="connsiteX22653" fmla="*/ 2686892 w 4826000"/>
              <a:gd name="connsiteY22653" fmla="*/ 1819238 h 6857957"/>
              <a:gd name="connsiteX22654" fmla="*/ 2690059 w 4826000"/>
              <a:gd name="connsiteY22654" fmla="*/ 1819873 h 6857957"/>
              <a:gd name="connsiteX22655" fmla="*/ 2693542 w 4826000"/>
              <a:gd name="connsiteY22655" fmla="*/ 1820190 h 6857957"/>
              <a:gd name="connsiteX22656" fmla="*/ 2697659 w 4826000"/>
              <a:gd name="connsiteY22656" fmla="*/ 1820507 h 6857957"/>
              <a:gd name="connsiteX22657" fmla="*/ 2700826 w 4826000"/>
              <a:gd name="connsiteY22657" fmla="*/ 1821143 h 6857957"/>
              <a:gd name="connsiteX22658" fmla="*/ 2702409 w 4826000"/>
              <a:gd name="connsiteY22658" fmla="*/ 1821460 h 6857957"/>
              <a:gd name="connsiteX22659" fmla="*/ 2703676 w 4826000"/>
              <a:gd name="connsiteY22659" fmla="*/ 1822095 h 6857957"/>
              <a:gd name="connsiteX22660" fmla="*/ 2704626 w 4826000"/>
              <a:gd name="connsiteY22660" fmla="*/ 1822730 h 6857957"/>
              <a:gd name="connsiteX22661" fmla="*/ 2704943 w 4826000"/>
              <a:gd name="connsiteY22661" fmla="*/ 1823682 h 6857957"/>
              <a:gd name="connsiteX22662" fmla="*/ 2709376 w 4826000"/>
              <a:gd name="connsiteY22662" fmla="*/ 1820190 h 6857957"/>
              <a:gd name="connsiteX22663" fmla="*/ 2714760 w 4826000"/>
              <a:gd name="connsiteY22663" fmla="*/ 1816697 h 6857957"/>
              <a:gd name="connsiteX22664" fmla="*/ 2720777 w 4826000"/>
              <a:gd name="connsiteY22664" fmla="*/ 1814158 h 6857957"/>
              <a:gd name="connsiteX22665" fmla="*/ 2728061 w 4826000"/>
              <a:gd name="connsiteY22665" fmla="*/ 1811617 h 6857957"/>
              <a:gd name="connsiteX22666" fmla="*/ 2735978 w 4826000"/>
              <a:gd name="connsiteY22666" fmla="*/ 1809395 h 6857957"/>
              <a:gd name="connsiteX22667" fmla="*/ 2745162 w 4826000"/>
              <a:gd name="connsiteY22667" fmla="*/ 1807490 h 6857957"/>
              <a:gd name="connsiteX22668" fmla="*/ 2755612 w 4826000"/>
              <a:gd name="connsiteY22668" fmla="*/ 1806220 h 6857957"/>
              <a:gd name="connsiteX22669" fmla="*/ 2767013 w 4826000"/>
              <a:gd name="connsiteY22669" fmla="*/ 1805585 h 6857957"/>
              <a:gd name="connsiteX22670" fmla="*/ 2758146 w 4826000"/>
              <a:gd name="connsiteY22670" fmla="*/ 1807807 h 6857957"/>
              <a:gd name="connsiteX22671" fmla="*/ 2751812 w 4826000"/>
              <a:gd name="connsiteY22671" fmla="*/ 1810030 h 6857957"/>
              <a:gd name="connsiteX22672" fmla="*/ 2749595 w 4826000"/>
              <a:gd name="connsiteY22672" fmla="*/ 1811300 h 6857957"/>
              <a:gd name="connsiteX22673" fmla="*/ 2748012 w 4826000"/>
              <a:gd name="connsiteY22673" fmla="*/ 1812570 h 6857957"/>
              <a:gd name="connsiteX22674" fmla="*/ 2747062 w 4826000"/>
              <a:gd name="connsiteY22674" fmla="*/ 1813522 h 6857957"/>
              <a:gd name="connsiteX22675" fmla="*/ 2746112 w 4826000"/>
              <a:gd name="connsiteY22675" fmla="*/ 1814475 h 6857957"/>
              <a:gd name="connsiteX22676" fmla="*/ 2746428 w 4826000"/>
              <a:gd name="connsiteY22676" fmla="*/ 1815745 h 6857957"/>
              <a:gd name="connsiteX22677" fmla="*/ 2747378 w 4826000"/>
              <a:gd name="connsiteY22677" fmla="*/ 1816697 h 6857957"/>
              <a:gd name="connsiteX22678" fmla="*/ 2748645 w 4826000"/>
              <a:gd name="connsiteY22678" fmla="*/ 1818285 h 6857957"/>
              <a:gd name="connsiteX22679" fmla="*/ 2750545 w 4826000"/>
              <a:gd name="connsiteY22679" fmla="*/ 1819555 h 6857957"/>
              <a:gd name="connsiteX22680" fmla="*/ 2752762 w 4826000"/>
              <a:gd name="connsiteY22680" fmla="*/ 1820825 h 6857957"/>
              <a:gd name="connsiteX22681" fmla="*/ 2755929 w 4826000"/>
              <a:gd name="connsiteY22681" fmla="*/ 1822095 h 6857957"/>
              <a:gd name="connsiteX22682" fmla="*/ 2763846 w 4826000"/>
              <a:gd name="connsiteY22682" fmla="*/ 1824635 h 6857957"/>
              <a:gd name="connsiteX22683" fmla="*/ 2755612 w 4826000"/>
              <a:gd name="connsiteY22683" fmla="*/ 1826223 h 6857957"/>
              <a:gd name="connsiteX22684" fmla="*/ 2748645 w 4826000"/>
              <a:gd name="connsiteY22684" fmla="*/ 1827810 h 6857957"/>
              <a:gd name="connsiteX22685" fmla="*/ 2745795 w 4826000"/>
              <a:gd name="connsiteY22685" fmla="*/ 1828763 h 6857957"/>
              <a:gd name="connsiteX22686" fmla="*/ 2743262 w 4826000"/>
              <a:gd name="connsiteY22686" fmla="*/ 1830033 h 6857957"/>
              <a:gd name="connsiteX22687" fmla="*/ 2741045 w 4826000"/>
              <a:gd name="connsiteY22687" fmla="*/ 1830985 h 6857957"/>
              <a:gd name="connsiteX22688" fmla="*/ 2739145 w 4826000"/>
              <a:gd name="connsiteY22688" fmla="*/ 1832255 h 6857957"/>
              <a:gd name="connsiteX22689" fmla="*/ 2737561 w 4826000"/>
              <a:gd name="connsiteY22689" fmla="*/ 1833843 h 6857957"/>
              <a:gd name="connsiteX22690" fmla="*/ 2735978 w 4826000"/>
              <a:gd name="connsiteY22690" fmla="*/ 1835113 h 6857957"/>
              <a:gd name="connsiteX22691" fmla="*/ 2735028 w 4826000"/>
              <a:gd name="connsiteY22691" fmla="*/ 1836383 h 6857957"/>
              <a:gd name="connsiteX22692" fmla="*/ 2734078 w 4826000"/>
              <a:gd name="connsiteY22692" fmla="*/ 1837970 h 6857957"/>
              <a:gd name="connsiteX22693" fmla="*/ 2732811 w 4826000"/>
              <a:gd name="connsiteY22693" fmla="*/ 1841145 h 6857957"/>
              <a:gd name="connsiteX22694" fmla="*/ 2731861 w 4826000"/>
              <a:gd name="connsiteY22694" fmla="*/ 1844320 h 6857957"/>
              <a:gd name="connsiteX22695" fmla="*/ 2731544 w 4826000"/>
              <a:gd name="connsiteY22695" fmla="*/ 1847813 h 6857957"/>
              <a:gd name="connsiteX22696" fmla="*/ 2731544 w 4826000"/>
              <a:gd name="connsiteY22696" fmla="*/ 1850988 h 6857957"/>
              <a:gd name="connsiteX22697" fmla="*/ 2732811 w 4826000"/>
              <a:gd name="connsiteY22697" fmla="*/ 1857973 h 6857957"/>
              <a:gd name="connsiteX22698" fmla="*/ 2733128 w 4826000"/>
              <a:gd name="connsiteY22698" fmla="*/ 1860830 h 6857957"/>
              <a:gd name="connsiteX22699" fmla="*/ 2733128 w 4826000"/>
              <a:gd name="connsiteY22699" fmla="*/ 1864005 h 6857957"/>
              <a:gd name="connsiteX22700" fmla="*/ 2732811 w 4826000"/>
              <a:gd name="connsiteY22700" fmla="*/ 1866863 h 6857957"/>
              <a:gd name="connsiteX22701" fmla="*/ 2731861 w 4826000"/>
              <a:gd name="connsiteY22701" fmla="*/ 1869720 h 6857957"/>
              <a:gd name="connsiteX22702" fmla="*/ 2728377 w 4826000"/>
              <a:gd name="connsiteY22702" fmla="*/ 1869720 h 6857957"/>
              <a:gd name="connsiteX22703" fmla="*/ 2725527 w 4826000"/>
              <a:gd name="connsiteY22703" fmla="*/ 1869720 h 6857957"/>
              <a:gd name="connsiteX22704" fmla="*/ 2722994 w 4826000"/>
              <a:gd name="connsiteY22704" fmla="*/ 1869085 h 6857957"/>
              <a:gd name="connsiteX22705" fmla="*/ 2721410 w 4826000"/>
              <a:gd name="connsiteY22705" fmla="*/ 1868450 h 6857957"/>
              <a:gd name="connsiteX22706" fmla="*/ 2720144 w 4826000"/>
              <a:gd name="connsiteY22706" fmla="*/ 1867815 h 6857957"/>
              <a:gd name="connsiteX22707" fmla="*/ 2719194 w 4826000"/>
              <a:gd name="connsiteY22707" fmla="*/ 1866545 h 6857957"/>
              <a:gd name="connsiteX22708" fmla="*/ 2718560 w 4826000"/>
              <a:gd name="connsiteY22708" fmla="*/ 1865593 h 6857957"/>
              <a:gd name="connsiteX22709" fmla="*/ 2718244 w 4826000"/>
              <a:gd name="connsiteY22709" fmla="*/ 1864323 h 6857957"/>
              <a:gd name="connsiteX22710" fmla="*/ 2714760 w 4826000"/>
              <a:gd name="connsiteY22710" fmla="*/ 1865275 h 6857957"/>
              <a:gd name="connsiteX22711" fmla="*/ 2711910 w 4826000"/>
              <a:gd name="connsiteY22711" fmla="*/ 1866228 h 6857957"/>
              <a:gd name="connsiteX22712" fmla="*/ 2709693 w 4826000"/>
              <a:gd name="connsiteY22712" fmla="*/ 1867498 h 6857957"/>
              <a:gd name="connsiteX22713" fmla="*/ 2708110 w 4826000"/>
              <a:gd name="connsiteY22713" fmla="*/ 1868450 h 6857957"/>
              <a:gd name="connsiteX22714" fmla="*/ 2707160 w 4826000"/>
              <a:gd name="connsiteY22714" fmla="*/ 1869720 h 6857957"/>
              <a:gd name="connsiteX22715" fmla="*/ 2706526 w 4826000"/>
              <a:gd name="connsiteY22715" fmla="*/ 1870673 h 6857957"/>
              <a:gd name="connsiteX22716" fmla="*/ 2706210 w 4826000"/>
              <a:gd name="connsiteY22716" fmla="*/ 1871943 h 6857957"/>
              <a:gd name="connsiteX22717" fmla="*/ 2706210 w 4826000"/>
              <a:gd name="connsiteY22717" fmla="*/ 1872895 h 6857957"/>
              <a:gd name="connsiteX22718" fmla="*/ 2706843 w 4826000"/>
              <a:gd name="connsiteY22718" fmla="*/ 1874165 h 6857957"/>
              <a:gd name="connsiteX22719" fmla="*/ 2707476 w 4826000"/>
              <a:gd name="connsiteY22719" fmla="*/ 1875435 h 6857957"/>
              <a:gd name="connsiteX22720" fmla="*/ 2709693 w 4826000"/>
              <a:gd name="connsiteY22720" fmla="*/ 1877975 h 6857957"/>
              <a:gd name="connsiteX22721" fmla="*/ 2712543 w 4826000"/>
              <a:gd name="connsiteY22721" fmla="*/ 1880198 h 6857957"/>
              <a:gd name="connsiteX22722" fmla="*/ 2715710 w 4826000"/>
              <a:gd name="connsiteY22722" fmla="*/ 1882420 h 6857957"/>
              <a:gd name="connsiteX22723" fmla="*/ 2722360 w 4826000"/>
              <a:gd name="connsiteY22723" fmla="*/ 1887500 h 6857957"/>
              <a:gd name="connsiteX22724" fmla="*/ 2724577 w 4826000"/>
              <a:gd name="connsiteY22724" fmla="*/ 1889723 h 6857957"/>
              <a:gd name="connsiteX22725" fmla="*/ 2725844 w 4826000"/>
              <a:gd name="connsiteY22725" fmla="*/ 1890675 h 6857957"/>
              <a:gd name="connsiteX22726" fmla="*/ 2726477 w 4826000"/>
              <a:gd name="connsiteY22726" fmla="*/ 1892263 h 6857957"/>
              <a:gd name="connsiteX22727" fmla="*/ 2726794 w 4826000"/>
              <a:gd name="connsiteY22727" fmla="*/ 1893215 h 6857957"/>
              <a:gd name="connsiteX22728" fmla="*/ 2726794 w 4826000"/>
              <a:gd name="connsiteY22728" fmla="*/ 1894168 h 6857957"/>
              <a:gd name="connsiteX22729" fmla="*/ 2726477 w 4826000"/>
              <a:gd name="connsiteY22729" fmla="*/ 1895120 h 6857957"/>
              <a:gd name="connsiteX22730" fmla="*/ 2725844 w 4826000"/>
              <a:gd name="connsiteY22730" fmla="*/ 1896073 h 6857957"/>
              <a:gd name="connsiteX22731" fmla="*/ 2724260 w 4826000"/>
              <a:gd name="connsiteY22731" fmla="*/ 1897025 h 6857957"/>
              <a:gd name="connsiteX22732" fmla="*/ 2722360 w 4826000"/>
              <a:gd name="connsiteY22732" fmla="*/ 1897978 h 6857957"/>
              <a:gd name="connsiteX22733" fmla="*/ 2720144 w 4826000"/>
              <a:gd name="connsiteY22733" fmla="*/ 1899248 h 6857957"/>
              <a:gd name="connsiteX22734" fmla="*/ 2717293 w 4826000"/>
              <a:gd name="connsiteY22734" fmla="*/ 1900200 h 6857957"/>
              <a:gd name="connsiteX22735" fmla="*/ 2714443 w 4826000"/>
              <a:gd name="connsiteY22735" fmla="*/ 1898295 h 6857957"/>
              <a:gd name="connsiteX22736" fmla="*/ 2712543 w 4826000"/>
              <a:gd name="connsiteY22736" fmla="*/ 1896708 h 6857957"/>
              <a:gd name="connsiteX22737" fmla="*/ 2710643 w 4826000"/>
              <a:gd name="connsiteY22737" fmla="*/ 1895120 h 6857957"/>
              <a:gd name="connsiteX22738" fmla="*/ 2708743 w 4826000"/>
              <a:gd name="connsiteY22738" fmla="*/ 1893215 h 6857957"/>
              <a:gd name="connsiteX22739" fmla="*/ 2706210 w 4826000"/>
              <a:gd name="connsiteY22739" fmla="*/ 1888770 h 6857957"/>
              <a:gd name="connsiteX22740" fmla="*/ 2703676 w 4826000"/>
              <a:gd name="connsiteY22740" fmla="*/ 1884643 h 6857957"/>
              <a:gd name="connsiteX22741" fmla="*/ 2701776 w 4826000"/>
              <a:gd name="connsiteY22741" fmla="*/ 1882420 h 6857957"/>
              <a:gd name="connsiteX22742" fmla="*/ 2699559 w 4826000"/>
              <a:gd name="connsiteY22742" fmla="*/ 1880833 h 6857957"/>
              <a:gd name="connsiteX22743" fmla="*/ 2697342 w 4826000"/>
              <a:gd name="connsiteY22743" fmla="*/ 1879245 h 6857957"/>
              <a:gd name="connsiteX22744" fmla="*/ 2694176 w 4826000"/>
              <a:gd name="connsiteY22744" fmla="*/ 1877975 h 6857957"/>
              <a:gd name="connsiteX22745" fmla="*/ 2690692 w 4826000"/>
              <a:gd name="connsiteY22745" fmla="*/ 1877023 h 6857957"/>
              <a:gd name="connsiteX22746" fmla="*/ 2685942 w 4826000"/>
              <a:gd name="connsiteY22746" fmla="*/ 1876388 h 6857957"/>
              <a:gd name="connsiteX22747" fmla="*/ 2680558 w 4826000"/>
              <a:gd name="connsiteY22747" fmla="*/ 1876070 h 6857957"/>
              <a:gd name="connsiteX22748" fmla="*/ 2674541 w 4826000"/>
              <a:gd name="connsiteY22748" fmla="*/ 1876388 h 6857957"/>
              <a:gd name="connsiteX22749" fmla="*/ 2679291 w 4826000"/>
              <a:gd name="connsiteY22749" fmla="*/ 1874800 h 6857957"/>
              <a:gd name="connsiteX22750" fmla="*/ 2683092 w 4826000"/>
              <a:gd name="connsiteY22750" fmla="*/ 1873213 h 6857957"/>
              <a:gd name="connsiteX22751" fmla="*/ 2685625 w 4826000"/>
              <a:gd name="connsiteY22751" fmla="*/ 1871625 h 6857957"/>
              <a:gd name="connsiteX22752" fmla="*/ 2687525 w 4826000"/>
              <a:gd name="connsiteY22752" fmla="*/ 1870038 h 6857957"/>
              <a:gd name="connsiteX22753" fmla="*/ 2688792 w 4826000"/>
              <a:gd name="connsiteY22753" fmla="*/ 1868133 h 6857957"/>
              <a:gd name="connsiteX22754" fmla="*/ 2689109 w 4826000"/>
              <a:gd name="connsiteY22754" fmla="*/ 1866545 h 6857957"/>
              <a:gd name="connsiteX22755" fmla="*/ 2688792 w 4826000"/>
              <a:gd name="connsiteY22755" fmla="*/ 1864958 h 6857957"/>
              <a:gd name="connsiteX22756" fmla="*/ 2687842 w 4826000"/>
              <a:gd name="connsiteY22756" fmla="*/ 1863370 h 6857957"/>
              <a:gd name="connsiteX22757" fmla="*/ 2686892 w 4826000"/>
              <a:gd name="connsiteY22757" fmla="*/ 1861465 h 6857957"/>
              <a:gd name="connsiteX22758" fmla="*/ 2685625 w 4826000"/>
              <a:gd name="connsiteY22758" fmla="*/ 1859560 h 6857957"/>
              <a:gd name="connsiteX22759" fmla="*/ 2682458 w 4826000"/>
              <a:gd name="connsiteY22759" fmla="*/ 1856385 h 6857957"/>
              <a:gd name="connsiteX22760" fmla="*/ 2678975 w 4826000"/>
              <a:gd name="connsiteY22760" fmla="*/ 1852575 h 6857957"/>
              <a:gd name="connsiteX22761" fmla="*/ 2677708 w 4826000"/>
              <a:gd name="connsiteY22761" fmla="*/ 1850988 h 6857957"/>
              <a:gd name="connsiteX22762" fmla="*/ 2676758 w 4826000"/>
              <a:gd name="connsiteY22762" fmla="*/ 1849083 h 6857957"/>
              <a:gd name="connsiteX22763" fmla="*/ 2672641 w 4826000"/>
              <a:gd name="connsiteY22763" fmla="*/ 1850670 h 6857957"/>
              <a:gd name="connsiteX22764" fmla="*/ 2670108 w 4826000"/>
              <a:gd name="connsiteY22764" fmla="*/ 1852575 h 6857957"/>
              <a:gd name="connsiteX22765" fmla="*/ 2668208 w 4826000"/>
              <a:gd name="connsiteY22765" fmla="*/ 1854798 h 6857957"/>
              <a:gd name="connsiteX22766" fmla="*/ 2666941 w 4826000"/>
              <a:gd name="connsiteY22766" fmla="*/ 1856703 h 6857957"/>
              <a:gd name="connsiteX22767" fmla="*/ 2666624 w 4826000"/>
              <a:gd name="connsiteY22767" fmla="*/ 1858608 h 6857957"/>
              <a:gd name="connsiteX22768" fmla="*/ 2666624 w 4826000"/>
              <a:gd name="connsiteY22768" fmla="*/ 1860830 h 6857957"/>
              <a:gd name="connsiteX22769" fmla="*/ 2666941 w 4826000"/>
              <a:gd name="connsiteY22769" fmla="*/ 1863370 h 6857957"/>
              <a:gd name="connsiteX22770" fmla="*/ 2667891 w 4826000"/>
              <a:gd name="connsiteY22770" fmla="*/ 1865593 h 6857957"/>
              <a:gd name="connsiteX22771" fmla="*/ 2670108 w 4826000"/>
              <a:gd name="connsiteY22771" fmla="*/ 1870355 h 6857957"/>
              <a:gd name="connsiteX22772" fmla="*/ 2672641 w 4826000"/>
              <a:gd name="connsiteY22772" fmla="*/ 1875118 h 6857957"/>
              <a:gd name="connsiteX22773" fmla="*/ 2674225 w 4826000"/>
              <a:gd name="connsiteY22773" fmla="*/ 1877658 h 6857957"/>
              <a:gd name="connsiteX22774" fmla="*/ 2675175 w 4826000"/>
              <a:gd name="connsiteY22774" fmla="*/ 1879880 h 6857957"/>
              <a:gd name="connsiteX22775" fmla="*/ 2675808 w 4826000"/>
              <a:gd name="connsiteY22775" fmla="*/ 1882103 h 6857957"/>
              <a:gd name="connsiteX22776" fmla="*/ 2675808 w 4826000"/>
              <a:gd name="connsiteY22776" fmla="*/ 1884960 h 6857957"/>
              <a:gd name="connsiteX22777" fmla="*/ 2667257 w 4826000"/>
              <a:gd name="connsiteY22777" fmla="*/ 1880515 h 6857957"/>
              <a:gd name="connsiteX22778" fmla="*/ 2657757 w 4826000"/>
              <a:gd name="connsiteY22778" fmla="*/ 1876388 h 6857957"/>
              <a:gd name="connsiteX22779" fmla="*/ 2648256 w 4826000"/>
              <a:gd name="connsiteY22779" fmla="*/ 1872578 h 6857957"/>
              <a:gd name="connsiteX22780" fmla="*/ 2639389 w 4826000"/>
              <a:gd name="connsiteY22780" fmla="*/ 1868450 h 6857957"/>
              <a:gd name="connsiteX22781" fmla="*/ 2630839 w 4826000"/>
              <a:gd name="connsiteY22781" fmla="*/ 1864323 h 6857957"/>
              <a:gd name="connsiteX22782" fmla="*/ 2626405 w 4826000"/>
              <a:gd name="connsiteY22782" fmla="*/ 1861783 h 6857957"/>
              <a:gd name="connsiteX22783" fmla="*/ 2622922 w 4826000"/>
              <a:gd name="connsiteY22783" fmla="*/ 1859560 h 6857957"/>
              <a:gd name="connsiteX22784" fmla="*/ 2619438 w 4826000"/>
              <a:gd name="connsiteY22784" fmla="*/ 1857020 h 6857957"/>
              <a:gd name="connsiteX22785" fmla="*/ 2616588 w 4826000"/>
              <a:gd name="connsiteY22785" fmla="*/ 1854163 h 6857957"/>
              <a:gd name="connsiteX22786" fmla="*/ 2613421 w 4826000"/>
              <a:gd name="connsiteY22786" fmla="*/ 1851305 h 6857957"/>
              <a:gd name="connsiteX22787" fmla="*/ 2611521 w 4826000"/>
              <a:gd name="connsiteY22787" fmla="*/ 1848130 h 6857957"/>
              <a:gd name="connsiteX22788" fmla="*/ 2607404 w 4826000"/>
              <a:gd name="connsiteY22788" fmla="*/ 1849400 h 6857957"/>
              <a:gd name="connsiteX22789" fmla="*/ 2603921 w 4826000"/>
              <a:gd name="connsiteY22789" fmla="*/ 1850035 h 6857957"/>
              <a:gd name="connsiteX22790" fmla="*/ 2596954 w 4826000"/>
              <a:gd name="connsiteY22790" fmla="*/ 1851305 h 6857957"/>
              <a:gd name="connsiteX22791" fmla="*/ 2586820 w 4826000"/>
              <a:gd name="connsiteY22791" fmla="*/ 1852258 h 6857957"/>
              <a:gd name="connsiteX22792" fmla="*/ 2584920 w 4826000"/>
              <a:gd name="connsiteY22792" fmla="*/ 1852258 h 6857957"/>
              <a:gd name="connsiteX22793" fmla="*/ 2583970 w 4826000"/>
              <a:gd name="connsiteY22793" fmla="*/ 1852575 h 6857957"/>
              <a:gd name="connsiteX22794" fmla="*/ 2583020 w 4826000"/>
              <a:gd name="connsiteY22794" fmla="*/ 1853210 h 6857957"/>
              <a:gd name="connsiteX22795" fmla="*/ 2582703 w 4826000"/>
              <a:gd name="connsiteY22795" fmla="*/ 1853845 h 6857957"/>
              <a:gd name="connsiteX22796" fmla="*/ 2583020 w 4826000"/>
              <a:gd name="connsiteY22796" fmla="*/ 1855115 h 6857957"/>
              <a:gd name="connsiteX22797" fmla="*/ 2583970 w 4826000"/>
              <a:gd name="connsiteY22797" fmla="*/ 1856385 h 6857957"/>
              <a:gd name="connsiteX22798" fmla="*/ 2587453 w 4826000"/>
              <a:gd name="connsiteY22798" fmla="*/ 1859560 h 6857957"/>
              <a:gd name="connsiteX22799" fmla="*/ 2580803 w 4826000"/>
              <a:gd name="connsiteY22799" fmla="*/ 1859560 h 6857957"/>
              <a:gd name="connsiteX22800" fmla="*/ 2575736 w 4826000"/>
              <a:gd name="connsiteY22800" fmla="*/ 1859878 h 6857957"/>
              <a:gd name="connsiteX22801" fmla="*/ 2571619 w 4826000"/>
              <a:gd name="connsiteY22801" fmla="*/ 1860513 h 6857957"/>
              <a:gd name="connsiteX22802" fmla="*/ 2568136 w 4826000"/>
              <a:gd name="connsiteY22802" fmla="*/ 1861465 h 6857957"/>
              <a:gd name="connsiteX22803" fmla="*/ 2564652 w 4826000"/>
              <a:gd name="connsiteY22803" fmla="*/ 1862735 h 6857957"/>
              <a:gd name="connsiteX22804" fmla="*/ 2560535 w 4826000"/>
              <a:gd name="connsiteY22804" fmla="*/ 1863370 h 6857957"/>
              <a:gd name="connsiteX22805" fmla="*/ 2555468 w 4826000"/>
              <a:gd name="connsiteY22805" fmla="*/ 1863688 h 6857957"/>
              <a:gd name="connsiteX22806" fmla="*/ 2548818 w 4826000"/>
              <a:gd name="connsiteY22806" fmla="*/ 1863688 h 6857957"/>
              <a:gd name="connsiteX22807" fmla="*/ 2548501 w 4826000"/>
              <a:gd name="connsiteY22807" fmla="*/ 1861783 h 6857957"/>
              <a:gd name="connsiteX22808" fmla="*/ 2548818 w 4826000"/>
              <a:gd name="connsiteY22808" fmla="*/ 1860195 h 6857957"/>
              <a:gd name="connsiteX22809" fmla="*/ 2550085 w 4826000"/>
              <a:gd name="connsiteY22809" fmla="*/ 1857338 h 6857957"/>
              <a:gd name="connsiteX22810" fmla="*/ 2551035 w 4826000"/>
              <a:gd name="connsiteY22810" fmla="*/ 1854798 h 6857957"/>
              <a:gd name="connsiteX22811" fmla="*/ 2551668 w 4826000"/>
              <a:gd name="connsiteY22811" fmla="*/ 1853210 h 6857957"/>
              <a:gd name="connsiteX22812" fmla="*/ 2551668 w 4826000"/>
              <a:gd name="connsiteY22812" fmla="*/ 1851940 h 6857957"/>
              <a:gd name="connsiteX22813" fmla="*/ 2551668 w 4826000"/>
              <a:gd name="connsiteY22813" fmla="*/ 1850988 h 6857957"/>
              <a:gd name="connsiteX22814" fmla="*/ 2551035 w 4826000"/>
              <a:gd name="connsiteY22814" fmla="*/ 1850035 h 6857957"/>
              <a:gd name="connsiteX22815" fmla="*/ 2550085 w 4826000"/>
              <a:gd name="connsiteY22815" fmla="*/ 1849400 h 6857957"/>
              <a:gd name="connsiteX22816" fmla="*/ 2548185 w 4826000"/>
              <a:gd name="connsiteY22816" fmla="*/ 1848765 h 6857957"/>
              <a:gd name="connsiteX22817" fmla="*/ 2545968 w 4826000"/>
              <a:gd name="connsiteY22817" fmla="*/ 1848130 h 6857957"/>
              <a:gd name="connsiteX22818" fmla="*/ 2542801 w 4826000"/>
              <a:gd name="connsiteY22818" fmla="*/ 1847813 h 6857957"/>
              <a:gd name="connsiteX22819" fmla="*/ 2538367 w 4826000"/>
              <a:gd name="connsiteY22819" fmla="*/ 1847813 h 6857957"/>
              <a:gd name="connsiteX22820" fmla="*/ 2533300 w 4826000"/>
              <a:gd name="connsiteY22820" fmla="*/ 1847813 h 6857957"/>
              <a:gd name="connsiteX22821" fmla="*/ 2534884 w 4826000"/>
              <a:gd name="connsiteY22821" fmla="*/ 1845273 h 6857957"/>
              <a:gd name="connsiteX22822" fmla="*/ 2536151 w 4826000"/>
              <a:gd name="connsiteY22822" fmla="*/ 1843050 h 6857957"/>
              <a:gd name="connsiteX22823" fmla="*/ 2537101 w 4826000"/>
              <a:gd name="connsiteY22823" fmla="*/ 1841145 h 6857957"/>
              <a:gd name="connsiteX22824" fmla="*/ 2537734 w 4826000"/>
              <a:gd name="connsiteY22824" fmla="*/ 1838923 h 6857957"/>
              <a:gd name="connsiteX22825" fmla="*/ 2538367 w 4826000"/>
              <a:gd name="connsiteY22825" fmla="*/ 1835113 h 6857957"/>
              <a:gd name="connsiteX22826" fmla="*/ 2538684 w 4826000"/>
              <a:gd name="connsiteY22826" fmla="*/ 1830985 h 6857957"/>
              <a:gd name="connsiteX22827" fmla="*/ 2538367 w 4826000"/>
              <a:gd name="connsiteY22827" fmla="*/ 1827492 h 6857957"/>
              <a:gd name="connsiteX22828" fmla="*/ 2537417 w 4826000"/>
              <a:gd name="connsiteY22828" fmla="*/ 1824000 h 6857957"/>
              <a:gd name="connsiteX22829" fmla="*/ 2535517 w 4826000"/>
              <a:gd name="connsiteY22829" fmla="*/ 1817333 h 6857957"/>
              <a:gd name="connsiteX22830" fmla="*/ 2534884 w 4826000"/>
              <a:gd name="connsiteY22830" fmla="*/ 1814792 h 6857957"/>
              <a:gd name="connsiteX22831" fmla="*/ 2533934 w 4826000"/>
              <a:gd name="connsiteY22831" fmla="*/ 1811935 h 6857957"/>
              <a:gd name="connsiteX22832" fmla="*/ 2533617 w 4826000"/>
              <a:gd name="connsiteY22832" fmla="*/ 1809078 h 6857957"/>
              <a:gd name="connsiteX22833" fmla="*/ 2533934 w 4826000"/>
              <a:gd name="connsiteY22833" fmla="*/ 1806855 h 6857957"/>
              <a:gd name="connsiteX22834" fmla="*/ 2534884 w 4826000"/>
              <a:gd name="connsiteY22834" fmla="*/ 1805585 h 6857957"/>
              <a:gd name="connsiteX22835" fmla="*/ 2535517 w 4826000"/>
              <a:gd name="connsiteY22835" fmla="*/ 1804315 h 6857957"/>
              <a:gd name="connsiteX22836" fmla="*/ 2536151 w 4826000"/>
              <a:gd name="connsiteY22836" fmla="*/ 1803363 h 6857957"/>
              <a:gd name="connsiteX22837" fmla="*/ 2537417 w 4826000"/>
              <a:gd name="connsiteY22837" fmla="*/ 1802093 h 6857957"/>
              <a:gd name="connsiteX22838" fmla="*/ 2540267 w 4826000"/>
              <a:gd name="connsiteY22838" fmla="*/ 1799870 h 6857957"/>
              <a:gd name="connsiteX22839" fmla="*/ 2544701 w 4826000"/>
              <a:gd name="connsiteY22839" fmla="*/ 1797965 h 6857957"/>
              <a:gd name="connsiteX22840" fmla="*/ 2544384 w 4826000"/>
              <a:gd name="connsiteY22840" fmla="*/ 1797330 h 6857957"/>
              <a:gd name="connsiteX22841" fmla="*/ 2543751 w 4826000"/>
              <a:gd name="connsiteY22841" fmla="*/ 1797013 h 6857957"/>
              <a:gd name="connsiteX22842" fmla="*/ 2542168 w 4826000"/>
              <a:gd name="connsiteY22842" fmla="*/ 1796377 h 6857957"/>
              <a:gd name="connsiteX22843" fmla="*/ 2539634 w 4826000"/>
              <a:gd name="connsiteY22843" fmla="*/ 1796060 h 6857957"/>
              <a:gd name="connsiteX22844" fmla="*/ 2537101 w 4826000"/>
              <a:gd name="connsiteY22844" fmla="*/ 1795742 h 6857957"/>
              <a:gd name="connsiteX22845" fmla="*/ 2524750 w 4826000"/>
              <a:gd name="connsiteY22845" fmla="*/ 1796060 h 6857957"/>
              <a:gd name="connsiteX22846" fmla="*/ 2529817 w 4826000"/>
              <a:gd name="connsiteY22846" fmla="*/ 1792250 h 6857957"/>
              <a:gd name="connsiteX22847" fmla="*/ 2534884 w 4826000"/>
              <a:gd name="connsiteY22847" fmla="*/ 1789392 h 6857957"/>
              <a:gd name="connsiteX22848" fmla="*/ 2539951 w 4826000"/>
              <a:gd name="connsiteY22848" fmla="*/ 1785900 h 6857957"/>
              <a:gd name="connsiteX22849" fmla="*/ 2545018 w 4826000"/>
              <a:gd name="connsiteY22849" fmla="*/ 1782725 h 6857957"/>
              <a:gd name="connsiteX22850" fmla="*/ 2546918 w 4826000"/>
              <a:gd name="connsiteY22850" fmla="*/ 1781137 h 6857957"/>
              <a:gd name="connsiteX22851" fmla="*/ 2548818 w 4826000"/>
              <a:gd name="connsiteY22851" fmla="*/ 1778915 h 6857957"/>
              <a:gd name="connsiteX22852" fmla="*/ 2550718 w 4826000"/>
              <a:gd name="connsiteY22852" fmla="*/ 1777010 h 6857957"/>
              <a:gd name="connsiteX22853" fmla="*/ 2551985 w 4826000"/>
              <a:gd name="connsiteY22853" fmla="*/ 1775105 h 6857957"/>
              <a:gd name="connsiteX22854" fmla="*/ 2552618 w 4826000"/>
              <a:gd name="connsiteY22854" fmla="*/ 1772565 h 6857957"/>
              <a:gd name="connsiteX22855" fmla="*/ 2552935 w 4826000"/>
              <a:gd name="connsiteY22855" fmla="*/ 1770343 h 6857957"/>
              <a:gd name="connsiteX22856" fmla="*/ 2552935 w 4826000"/>
              <a:gd name="connsiteY22856" fmla="*/ 1767802 h 6857957"/>
              <a:gd name="connsiteX22857" fmla="*/ 2552301 w 4826000"/>
              <a:gd name="connsiteY22857" fmla="*/ 1764627 h 6857957"/>
              <a:gd name="connsiteX22858" fmla="*/ 2549768 w 4826000"/>
              <a:gd name="connsiteY22858" fmla="*/ 1764945 h 6857957"/>
              <a:gd name="connsiteX22859" fmla="*/ 2547234 w 4826000"/>
              <a:gd name="connsiteY22859" fmla="*/ 1765262 h 6857957"/>
              <a:gd name="connsiteX22860" fmla="*/ 2545334 w 4826000"/>
              <a:gd name="connsiteY22860" fmla="*/ 1765897 h 6857957"/>
              <a:gd name="connsiteX22861" fmla="*/ 2544068 w 4826000"/>
              <a:gd name="connsiteY22861" fmla="*/ 1766850 h 6857957"/>
              <a:gd name="connsiteX22862" fmla="*/ 2542801 w 4826000"/>
              <a:gd name="connsiteY22862" fmla="*/ 1767802 h 6857957"/>
              <a:gd name="connsiteX22863" fmla="*/ 2542168 w 4826000"/>
              <a:gd name="connsiteY22863" fmla="*/ 1768755 h 6857957"/>
              <a:gd name="connsiteX22864" fmla="*/ 2540584 w 4826000"/>
              <a:gd name="connsiteY22864" fmla="*/ 1770660 h 6857957"/>
              <a:gd name="connsiteX22865" fmla="*/ 2539951 w 4826000"/>
              <a:gd name="connsiteY22865" fmla="*/ 1772882 h 6857957"/>
              <a:gd name="connsiteX22866" fmla="*/ 2539001 w 4826000"/>
              <a:gd name="connsiteY22866" fmla="*/ 1775422 h 6857957"/>
              <a:gd name="connsiteX22867" fmla="*/ 2538367 w 4826000"/>
              <a:gd name="connsiteY22867" fmla="*/ 1776375 h 6857957"/>
              <a:gd name="connsiteX22868" fmla="*/ 2537734 w 4826000"/>
              <a:gd name="connsiteY22868" fmla="*/ 1777328 h 6857957"/>
              <a:gd name="connsiteX22869" fmla="*/ 2536467 w 4826000"/>
              <a:gd name="connsiteY22869" fmla="*/ 1778280 h 6857957"/>
              <a:gd name="connsiteX22870" fmla="*/ 2535201 w 4826000"/>
              <a:gd name="connsiteY22870" fmla="*/ 1778915 h 6857957"/>
              <a:gd name="connsiteX22871" fmla="*/ 2531717 w 4826000"/>
              <a:gd name="connsiteY22871" fmla="*/ 1778597 h 6857957"/>
              <a:gd name="connsiteX22872" fmla="*/ 2529184 w 4826000"/>
              <a:gd name="connsiteY22872" fmla="*/ 1777962 h 6857957"/>
              <a:gd name="connsiteX22873" fmla="*/ 2526967 w 4826000"/>
              <a:gd name="connsiteY22873" fmla="*/ 1777328 h 6857957"/>
              <a:gd name="connsiteX22874" fmla="*/ 2525383 w 4826000"/>
              <a:gd name="connsiteY22874" fmla="*/ 1776692 h 6857957"/>
              <a:gd name="connsiteX22875" fmla="*/ 2524117 w 4826000"/>
              <a:gd name="connsiteY22875" fmla="*/ 1776057 h 6857957"/>
              <a:gd name="connsiteX22876" fmla="*/ 2523483 w 4826000"/>
              <a:gd name="connsiteY22876" fmla="*/ 1775105 h 6857957"/>
              <a:gd name="connsiteX22877" fmla="*/ 2523167 w 4826000"/>
              <a:gd name="connsiteY22877" fmla="*/ 1774152 h 6857957"/>
              <a:gd name="connsiteX22878" fmla="*/ 2523483 w 4826000"/>
              <a:gd name="connsiteY22878" fmla="*/ 1772882 h 6857957"/>
              <a:gd name="connsiteX22879" fmla="*/ 2523800 w 4826000"/>
              <a:gd name="connsiteY22879" fmla="*/ 1771930 h 6857957"/>
              <a:gd name="connsiteX22880" fmla="*/ 2524433 w 4826000"/>
              <a:gd name="connsiteY22880" fmla="*/ 1770977 h 6857957"/>
              <a:gd name="connsiteX22881" fmla="*/ 2526333 w 4826000"/>
              <a:gd name="connsiteY22881" fmla="*/ 1768755 h 6857957"/>
              <a:gd name="connsiteX22882" fmla="*/ 2529184 w 4826000"/>
              <a:gd name="connsiteY22882" fmla="*/ 1766532 h 6857957"/>
              <a:gd name="connsiteX22883" fmla="*/ 2532034 w 4826000"/>
              <a:gd name="connsiteY22883" fmla="*/ 1764310 h 6857957"/>
              <a:gd name="connsiteX22884" fmla="*/ 2537101 w 4826000"/>
              <a:gd name="connsiteY22884" fmla="*/ 1760182 h 6857957"/>
              <a:gd name="connsiteX22885" fmla="*/ 2538684 w 4826000"/>
              <a:gd name="connsiteY22885" fmla="*/ 1757960 h 6857957"/>
              <a:gd name="connsiteX22886" fmla="*/ 2539317 w 4826000"/>
              <a:gd name="connsiteY22886" fmla="*/ 1757325 h 6857957"/>
              <a:gd name="connsiteX22887" fmla="*/ 2539317 w 4826000"/>
              <a:gd name="connsiteY22887" fmla="*/ 1756690 h 6857957"/>
              <a:gd name="connsiteX22888" fmla="*/ 2539317 w 4826000"/>
              <a:gd name="connsiteY22888" fmla="*/ 1756055 h 6857957"/>
              <a:gd name="connsiteX22889" fmla="*/ 2538684 w 4826000"/>
              <a:gd name="connsiteY22889" fmla="*/ 1755420 h 6857957"/>
              <a:gd name="connsiteX22890" fmla="*/ 2537734 w 4826000"/>
              <a:gd name="connsiteY22890" fmla="*/ 1755102 h 6857957"/>
              <a:gd name="connsiteX22891" fmla="*/ 2536151 w 4826000"/>
              <a:gd name="connsiteY22891" fmla="*/ 1754785 h 6857957"/>
              <a:gd name="connsiteX22892" fmla="*/ 2531717 w 4826000"/>
              <a:gd name="connsiteY22892" fmla="*/ 1754467 h 6857957"/>
              <a:gd name="connsiteX22893" fmla="*/ 2524433 w 4826000"/>
              <a:gd name="connsiteY22893" fmla="*/ 1754785 h 6857957"/>
              <a:gd name="connsiteX22894" fmla="*/ 2526017 w 4826000"/>
              <a:gd name="connsiteY22894" fmla="*/ 1753515 h 6857957"/>
              <a:gd name="connsiteX22895" fmla="*/ 2528550 w 4826000"/>
              <a:gd name="connsiteY22895" fmla="*/ 1752245 h 6857957"/>
              <a:gd name="connsiteX22896" fmla="*/ 2531084 w 4826000"/>
              <a:gd name="connsiteY22896" fmla="*/ 1750975 h 6857957"/>
              <a:gd name="connsiteX22897" fmla="*/ 2533934 w 4826000"/>
              <a:gd name="connsiteY22897" fmla="*/ 1750340 h 6857957"/>
              <a:gd name="connsiteX22898" fmla="*/ 2540901 w 4826000"/>
              <a:gd name="connsiteY22898" fmla="*/ 1749070 h 6857957"/>
              <a:gd name="connsiteX22899" fmla="*/ 2549768 w 4826000"/>
              <a:gd name="connsiteY22899" fmla="*/ 1748435 h 6857957"/>
              <a:gd name="connsiteX22900" fmla="*/ 2550085 w 4826000"/>
              <a:gd name="connsiteY22900" fmla="*/ 1747482 h 6857957"/>
              <a:gd name="connsiteX22901" fmla="*/ 2550085 w 4826000"/>
              <a:gd name="connsiteY22901" fmla="*/ 1746530 h 6857957"/>
              <a:gd name="connsiteX22902" fmla="*/ 2549768 w 4826000"/>
              <a:gd name="connsiteY22902" fmla="*/ 1745895 h 6857957"/>
              <a:gd name="connsiteX22903" fmla="*/ 2549451 w 4826000"/>
              <a:gd name="connsiteY22903" fmla="*/ 1745260 h 6857957"/>
              <a:gd name="connsiteX22904" fmla="*/ 2547868 w 4826000"/>
              <a:gd name="connsiteY22904" fmla="*/ 1743672 h 6857957"/>
              <a:gd name="connsiteX22905" fmla="*/ 2545968 w 4826000"/>
              <a:gd name="connsiteY22905" fmla="*/ 1742720 h 6857957"/>
              <a:gd name="connsiteX22906" fmla="*/ 2543751 w 4826000"/>
              <a:gd name="connsiteY22906" fmla="*/ 1742085 h 6857957"/>
              <a:gd name="connsiteX22907" fmla="*/ 2540901 w 4826000"/>
              <a:gd name="connsiteY22907" fmla="*/ 1741450 h 6857957"/>
              <a:gd name="connsiteX22908" fmla="*/ 2535517 w 4826000"/>
              <a:gd name="connsiteY22908" fmla="*/ 1740815 h 6857957"/>
              <a:gd name="connsiteX22909" fmla="*/ 2529500 w 4826000"/>
              <a:gd name="connsiteY22909" fmla="*/ 1739862 h 6857957"/>
              <a:gd name="connsiteX22910" fmla="*/ 2526650 w 4826000"/>
              <a:gd name="connsiteY22910" fmla="*/ 1739227 h 6857957"/>
              <a:gd name="connsiteX22911" fmla="*/ 2524433 w 4826000"/>
              <a:gd name="connsiteY22911" fmla="*/ 1738592 h 6857957"/>
              <a:gd name="connsiteX22912" fmla="*/ 2522850 w 4826000"/>
              <a:gd name="connsiteY22912" fmla="*/ 1737640 h 6857957"/>
              <a:gd name="connsiteX22913" fmla="*/ 2521583 w 4826000"/>
              <a:gd name="connsiteY22913" fmla="*/ 1736052 h 6857957"/>
              <a:gd name="connsiteX22914" fmla="*/ 2521266 w 4826000"/>
              <a:gd name="connsiteY22914" fmla="*/ 1735417 h 6857957"/>
              <a:gd name="connsiteX22915" fmla="*/ 2520950 w 4826000"/>
              <a:gd name="connsiteY22915" fmla="*/ 1734782 h 6857957"/>
              <a:gd name="connsiteX22916" fmla="*/ 2520950 w 4826000"/>
              <a:gd name="connsiteY22916" fmla="*/ 1733830 h 6857957"/>
              <a:gd name="connsiteX22917" fmla="*/ 2520950 w 4826000"/>
              <a:gd name="connsiteY22917" fmla="*/ 1732877 h 6857957"/>
              <a:gd name="connsiteX22918" fmla="*/ 2525383 w 4826000"/>
              <a:gd name="connsiteY22918" fmla="*/ 1733512 h 6857957"/>
              <a:gd name="connsiteX22919" fmla="*/ 2529184 w 4826000"/>
              <a:gd name="connsiteY22919" fmla="*/ 1734465 h 6857957"/>
              <a:gd name="connsiteX22920" fmla="*/ 2534884 w 4826000"/>
              <a:gd name="connsiteY22920" fmla="*/ 1736370 h 6857957"/>
              <a:gd name="connsiteX22921" fmla="*/ 2537101 w 4826000"/>
              <a:gd name="connsiteY22921" fmla="*/ 1737322 h 6857957"/>
              <a:gd name="connsiteX22922" fmla="*/ 2539951 w 4826000"/>
              <a:gd name="connsiteY22922" fmla="*/ 1737322 h 6857957"/>
              <a:gd name="connsiteX22923" fmla="*/ 2543434 w 4826000"/>
              <a:gd name="connsiteY22923" fmla="*/ 1736370 h 6857957"/>
              <a:gd name="connsiteX22924" fmla="*/ 2547234 w 4826000"/>
              <a:gd name="connsiteY22924" fmla="*/ 1734782 h 6857957"/>
              <a:gd name="connsiteX22925" fmla="*/ 2548185 w 4826000"/>
              <a:gd name="connsiteY22925" fmla="*/ 1733830 h 6857957"/>
              <a:gd name="connsiteX22926" fmla="*/ 2548818 w 4826000"/>
              <a:gd name="connsiteY22926" fmla="*/ 1732877 h 6857957"/>
              <a:gd name="connsiteX22927" fmla="*/ 2549768 w 4826000"/>
              <a:gd name="connsiteY22927" fmla="*/ 1731925 h 6857957"/>
              <a:gd name="connsiteX22928" fmla="*/ 2550085 w 4826000"/>
              <a:gd name="connsiteY22928" fmla="*/ 1730337 h 6857957"/>
              <a:gd name="connsiteX22929" fmla="*/ 2550718 w 4826000"/>
              <a:gd name="connsiteY22929" fmla="*/ 1727162 h 6857957"/>
              <a:gd name="connsiteX22930" fmla="*/ 2550401 w 4826000"/>
              <a:gd name="connsiteY22930" fmla="*/ 1723670 h 6857957"/>
              <a:gd name="connsiteX22931" fmla="*/ 2549451 w 4826000"/>
              <a:gd name="connsiteY22931" fmla="*/ 1719542 h 6857957"/>
              <a:gd name="connsiteX22932" fmla="*/ 2547868 w 4826000"/>
              <a:gd name="connsiteY22932" fmla="*/ 1715732 h 6857957"/>
              <a:gd name="connsiteX22933" fmla="*/ 2545651 w 4826000"/>
              <a:gd name="connsiteY22933" fmla="*/ 1711605 h 6857957"/>
              <a:gd name="connsiteX22934" fmla="*/ 2542801 w 4826000"/>
              <a:gd name="connsiteY22934" fmla="*/ 1707795 h 6857957"/>
              <a:gd name="connsiteX22935" fmla="*/ 2549451 w 4826000"/>
              <a:gd name="connsiteY22935" fmla="*/ 1705890 h 6857957"/>
              <a:gd name="connsiteX22936" fmla="*/ 2555152 w 4826000"/>
              <a:gd name="connsiteY22936" fmla="*/ 1704302 h 6857957"/>
              <a:gd name="connsiteX22937" fmla="*/ 2560535 w 4826000"/>
              <a:gd name="connsiteY22937" fmla="*/ 1702715 h 6857957"/>
              <a:gd name="connsiteX22938" fmla="*/ 2565602 w 4826000"/>
              <a:gd name="connsiteY22938" fmla="*/ 1700810 h 6857957"/>
              <a:gd name="connsiteX22939" fmla="*/ 2569402 w 4826000"/>
              <a:gd name="connsiteY22939" fmla="*/ 1698270 h 6857957"/>
              <a:gd name="connsiteX22940" fmla="*/ 2573203 w 4826000"/>
              <a:gd name="connsiteY22940" fmla="*/ 1695730 h 6857957"/>
              <a:gd name="connsiteX22941" fmla="*/ 2576369 w 4826000"/>
              <a:gd name="connsiteY22941" fmla="*/ 1693190 h 6857957"/>
              <a:gd name="connsiteX22942" fmla="*/ 2579219 w 4826000"/>
              <a:gd name="connsiteY22942" fmla="*/ 1690015 h 6857957"/>
              <a:gd name="connsiteX22943" fmla="*/ 2573519 w 4826000"/>
              <a:gd name="connsiteY22943" fmla="*/ 1690015 h 6857957"/>
              <a:gd name="connsiteX22944" fmla="*/ 2570986 w 4826000"/>
              <a:gd name="connsiteY22944" fmla="*/ 1690015 h 6857957"/>
              <a:gd name="connsiteX22945" fmla="*/ 2569402 w 4826000"/>
              <a:gd name="connsiteY22945" fmla="*/ 1690332 h 6857957"/>
              <a:gd name="connsiteX22946" fmla="*/ 2568136 w 4826000"/>
              <a:gd name="connsiteY22946" fmla="*/ 1690967 h 6857957"/>
              <a:gd name="connsiteX22947" fmla="*/ 2567186 w 4826000"/>
              <a:gd name="connsiteY22947" fmla="*/ 1691602 h 6857957"/>
              <a:gd name="connsiteX22948" fmla="*/ 2565919 w 4826000"/>
              <a:gd name="connsiteY22948" fmla="*/ 1693190 h 6857957"/>
              <a:gd name="connsiteX22949" fmla="*/ 2564969 w 4826000"/>
              <a:gd name="connsiteY22949" fmla="*/ 1694777 h 6857957"/>
              <a:gd name="connsiteX22950" fmla="*/ 2563702 w 4826000"/>
              <a:gd name="connsiteY22950" fmla="*/ 1696047 h 6857957"/>
              <a:gd name="connsiteX22951" fmla="*/ 2562752 w 4826000"/>
              <a:gd name="connsiteY22951" fmla="*/ 1697635 h 6857957"/>
              <a:gd name="connsiteX22952" fmla="*/ 2561802 w 4826000"/>
              <a:gd name="connsiteY22952" fmla="*/ 1698270 h 6857957"/>
              <a:gd name="connsiteX22953" fmla="*/ 2560852 w 4826000"/>
              <a:gd name="connsiteY22953" fmla="*/ 1698905 h 6857957"/>
              <a:gd name="connsiteX22954" fmla="*/ 2557052 w 4826000"/>
              <a:gd name="connsiteY22954" fmla="*/ 1697635 h 6857957"/>
              <a:gd name="connsiteX22955" fmla="*/ 2553568 w 4826000"/>
              <a:gd name="connsiteY22955" fmla="*/ 1696682 h 6857957"/>
              <a:gd name="connsiteX22956" fmla="*/ 2551351 w 4826000"/>
              <a:gd name="connsiteY22956" fmla="*/ 1695412 h 6857957"/>
              <a:gd name="connsiteX22957" fmla="*/ 2549768 w 4826000"/>
              <a:gd name="connsiteY22957" fmla="*/ 1693825 h 6857957"/>
              <a:gd name="connsiteX22958" fmla="*/ 2548501 w 4826000"/>
              <a:gd name="connsiteY22958" fmla="*/ 1691920 h 6857957"/>
              <a:gd name="connsiteX22959" fmla="*/ 2547868 w 4826000"/>
              <a:gd name="connsiteY22959" fmla="*/ 1690332 h 6857957"/>
              <a:gd name="connsiteX22960" fmla="*/ 2547551 w 4826000"/>
              <a:gd name="connsiteY22960" fmla="*/ 1688745 h 6857957"/>
              <a:gd name="connsiteX22961" fmla="*/ 2547551 w 4826000"/>
              <a:gd name="connsiteY22961" fmla="*/ 1687157 h 6857957"/>
              <a:gd name="connsiteX22962" fmla="*/ 2547234 w 4826000"/>
              <a:gd name="connsiteY22962" fmla="*/ 1683030 h 6857957"/>
              <a:gd name="connsiteX22963" fmla="*/ 2546918 w 4826000"/>
              <a:gd name="connsiteY22963" fmla="*/ 1681442 h 6857957"/>
              <a:gd name="connsiteX22964" fmla="*/ 2545968 w 4826000"/>
              <a:gd name="connsiteY22964" fmla="*/ 1679537 h 6857957"/>
              <a:gd name="connsiteX22965" fmla="*/ 2545018 w 4826000"/>
              <a:gd name="connsiteY22965" fmla="*/ 1677315 h 6857957"/>
              <a:gd name="connsiteX22966" fmla="*/ 2543118 w 4826000"/>
              <a:gd name="connsiteY22966" fmla="*/ 1675727 h 6857957"/>
              <a:gd name="connsiteX22967" fmla="*/ 2540267 w 4826000"/>
              <a:gd name="connsiteY22967" fmla="*/ 1673822 h 6857957"/>
              <a:gd name="connsiteX22968" fmla="*/ 2537101 w 4826000"/>
              <a:gd name="connsiteY22968" fmla="*/ 1672235 h 6857957"/>
              <a:gd name="connsiteX22969" fmla="*/ 2544384 w 4826000"/>
              <a:gd name="connsiteY22969" fmla="*/ 1671917 h 6857957"/>
              <a:gd name="connsiteX22970" fmla="*/ 2551351 w 4826000"/>
              <a:gd name="connsiteY22970" fmla="*/ 1671282 h 6857957"/>
              <a:gd name="connsiteX22971" fmla="*/ 2564335 w 4826000"/>
              <a:gd name="connsiteY22971" fmla="*/ 1669060 h 6857957"/>
              <a:gd name="connsiteX22972" fmla="*/ 2376806 w 4826000"/>
              <a:gd name="connsiteY22972" fmla="*/ 1654158 h 6857957"/>
              <a:gd name="connsiteX22973" fmla="*/ 2380298 w 4826000"/>
              <a:gd name="connsiteY22973" fmla="*/ 1654158 h 6857957"/>
              <a:gd name="connsiteX22974" fmla="*/ 2381251 w 4826000"/>
              <a:gd name="connsiteY22974" fmla="*/ 1654482 h 6857957"/>
              <a:gd name="connsiteX22975" fmla="*/ 2382203 w 4826000"/>
              <a:gd name="connsiteY22975" fmla="*/ 1654807 h 6857957"/>
              <a:gd name="connsiteX22976" fmla="*/ 2383156 w 4826000"/>
              <a:gd name="connsiteY22976" fmla="*/ 1656106 h 6857957"/>
              <a:gd name="connsiteX22977" fmla="*/ 2383791 w 4826000"/>
              <a:gd name="connsiteY22977" fmla="*/ 1657080 h 6857957"/>
              <a:gd name="connsiteX22978" fmla="*/ 2392681 w 4826000"/>
              <a:gd name="connsiteY22978" fmla="*/ 1658379 h 6857957"/>
              <a:gd name="connsiteX22979" fmla="*/ 2395856 w 4826000"/>
              <a:gd name="connsiteY22979" fmla="*/ 1659028 h 6857957"/>
              <a:gd name="connsiteX22980" fmla="*/ 2397761 w 4826000"/>
              <a:gd name="connsiteY22980" fmla="*/ 1659678 h 6857957"/>
              <a:gd name="connsiteX22981" fmla="*/ 2398396 w 4826000"/>
              <a:gd name="connsiteY22981" fmla="*/ 1660327 h 6857957"/>
              <a:gd name="connsiteX22982" fmla="*/ 2398714 w 4826000"/>
              <a:gd name="connsiteY22982" fmla="*/ 1660652 h 6857957"/>
              <a:gd name="connsiteX22983" fmla="*/ 2398714 w 4826000"/>
              <a:gd name="connsiteY22983" fmla="*/ 1660977 h 6857957"/>
              <a:gd name="connsiteX22984" fmla="*/ 2398079 w 4826000"/>
              <a:gd name="connsiteY22984" fmla="*/ 1661626 h 6857957"/>
              <a:gd name="connsiteX22985" fmla="*/ 2396810 w 4826000"/>
              <a:gd name="connsiteY22985" fmla="*/ 1662276 h 6857957"/>
              <a:gd name="connsiteX22986" fmla="*/ 2392364 w 4826000"/>
              <a:gd name="connsiteY22986" fmla="*/ 1663899 h 6857957"/>
              <a:gd name="connsiteX22987" fmla="*/ 2386331 w 4826000"/>
              <a:gd name="connsiteY22987" fmla="*/ 1665198 h 6857957"/>
              <a:gd name="connsiteX22988" fmla="*/ 2372678 w 4826000"/>
              <a:gd name="connsiteY22988" fmla="*/ 1668446 h 6857957"/>
              <a:gd name="connsiteX22989" fmla="*/ 2372043 w 4826000"/>
              <a:gd name="connsiteY22989" fmla="*/ 1667471 h 6857957"/>
              <a:gd name="connsiteX22990" fmla="*/ 2371726 w 4826000"/>
              <a:gd name="connsiteY22990" fmla="*/ 1666497 h 6857957"/>
              <a:gd name="connsiteX22991" fmla="*/ 2372043 w 4826000"/>
              <a:gd name="connsiteY22991" fmla="*/ 1665523 h 6857957"/>
              <a:gd name="connsiteX22992" fmla="*/ 2372678 w 4826000"/>
              <a:gd name="connsiteY22992" fmla="*/ 1664874 h 6857957"/>
              <a:gd name="connsiteX22993" fmla="*/ 2373948 w 4826000"/>
              <a:gd name="connsiteY22993" fmla="*/ 1663250 h 6857957"/>
              <a:gd name="connsiteX22994" fmla="*/ 2375853 w 4826000"/>
              <a:gd name="connsiteY22994" fmla="*/ 1661951 h 6857957"/>
              <a:gd name="connsiteX22995" fmla="*/ 2377442 w 4826000"/>
              <a:gd name="connsiteY22995" fmla="*/ 1660652 h 6857957"/>
              <a:gd name="connsiteX22996" fmla="*/ 2377758 w 4826000"/>
              <a:gd name="connsiteY22996" fmla="*/ 1659678 h 6857957"/>
              <a:gd name="connsiteX22997" fmla="*/ 2378393 w 4826000"/>
              <a:gd name="connsiteY22997" fmla="*/ 1659028 h 6857957"/>
              <a:gd name="connsiteX22998" fmla="*/ 2378393 w 4826000"/>
              <a:gd name="connsiteY22998" fmla="*/ 1658054 h 6857957"/>
              <a:gd name="connsiteX22999" fmla="*/ 2378076 w 4826000"/>
              <a:gd name="connsiteY22999" fmla="*/ 1657080 h 6857957"/>
              <a:gd name="connsiteX23000" fmla="*/ 2377758 w 4826000"/>
              <a:gd name="connsiteY23000" fmla="*/ 1655781 h 6857957"/>
              <a:gd name="connsiteX23001" fmla="*/ 1303974 w 4826000"/>
              <a:gd name="connsiteY23001" fmla="*/ 1654158 h 6857957"/>
              <a:gd name="connsiteX23002" fmla="*/ 1308101 w 4826000"/>
              <a:gd name="connsiteY23002" fmla="*/ 1654158 h 6857957"/>
              <a:gd name="connsiteX23003" fmla="*/ 1306831 w 4826000"/>
              <a:gd name="connsiteY23003" fmla="*/ 1656657 h 6857957"/>
              <a:gd name="connsiteX23004" fmla="*/ 1305878 w 4826000"/>
              <a:gd name="connsiteY23004" fmla="*/ 1659155 h 6857957"/>
              <a:gd name="connsiteX23005" fmla="*/ 1304291 w 4826000"/>
              <a:gd name="connsiteY23005" fmla="*/ 1664152 h 6857957"/>
              <a:gd name="connsiteX23006" fmla="*/ 1303338 w 4826000"/>
              <a:gd name="connsiteY23006" fmla="*/ 1666650 h 6857957"/>
              <a:gd name="connsiteX23007" fmla="*/ 1302068 w 4826000"/>
              <a:gd name="connsiteY23007" fmla="*/ 1668836 h 6857957"/>
              <a:gd name="connsiteX23008" fmla="*/ 1300481 w 4826000"/>
              <a:gd name="connsiteY23008" fmla="*/ 1671335 h 6857957"/>
              <a:gd name="connsiteX23009" fmla="*/ 1298258 w 4826000"/>
              <a:gd name="connsiteY23009" fmla="*/ 1673209 h 6857957"/>
              <a:gd name="connsiteX23010" fmla="*/ 1294131 w 4826000"/>
              <a:gd name="connsiteY23010" fmla="*/ 1672584 h 6857957"/>
              <a:gd name="connsiteX23011" fmla="*/ 1291273 w 4826000"/>
              <a:gd name="connsiteY23011" fmla="*/ 1671647 h 6857957"/>
              <a:gd name="connsiteX23012" fmla="*/ 1289686 w 4826000"/>
              <a:gd name="connsiteY23012" fmla="*/ 1671022 h 6857957"/>
              <a:gd name="connsiteX23013" fmla="*/ 1288733 w 4826000"/>
              <a:gd name="connsiteY23013" fmla="*/ 1670085 h 6857957"/>
              <a:gd name="connsiteX23014" fmla="*/ 1288417 w 4826000"/>
              <a:gd name="connsiteY23014" fmla="*/ 1669149 h 6857957"/>
              <a:gd name="connsiteX23015" fmla="*/ 1288733 w 4826000"/>
              <a:gd name="connsiteY23015" fmla="*/ 1668212 h 6857957"/>
              <a:gd name="connsiteX23016" fmla="*/ 1290003 w 4826000"/>
              <a:gd name="connsiteY23016" fmla="*/ 1666650 h 6857957"/>
              <a:gd name="connsiteX23017" fmla="*/ 1291591 w 4826000"/>
              <a:gd name="connsiteY23017" fmla="*/ 1664776 h 6857957"/>
              <a:gd name="connsiteX23018" fmla="*/ 1291908 w 4826000"/>
              <a:gd name="connsiteY23018" fmla="*/ 1663839 h 6857957"/>
              <a:gd name="connsiteX23019" fmla="*/ 1291591 w 4826000"/>
              <a:gd name="connsiteY23019" fmla="*/ 1662903 h 6857957"/>
              <a:gd name="connsiteX23020" fmla="*/ 1290957 w 4826000"/>
              <a:gd name="connsiteY23020" fmla="*/ 1661341 h 6857957"/>
              <a:gd name="connsiteX23021" fmla="*/ 1289368 w 4826000"/>
              <a:gd name="connsiteY23021" fmla="*/ 1660404 h 6857957"/>
              <a:gd name="connsiteX23022" fmla="*/ 1286511 w 4826000"/>
              <a:gd name="connsiteY23022" fmla="*/ 1659155 h 6857957"/>
              <a:gd name="connsiteX23023" fmla="*/ 1282701 w 4826000"/>
              <a:gd name="connsiteY23023" fmla="*/ 1657593 h 6857957"/>
              <a:gd name="connsiteX23024" fmla="*/ 1286511 w 4826000"/>
              <a:gd name="connsiteY23024" fmla="*/ 1657593 h 6857957"/>
              <a:gd name="connsiteX23025" fmla="*/ 1290003 w 4826000"/>
              <a:gd name="connsiteY23025" fmla="*/ 1657281 h 6857957"/>
              <a:gd name="connsiteX23026" fmla="*/ 1295401 w 4826000"/>
              <a:gd name="connsiteY23026" fmla="*/ 1656032 h 6857957"/>
              <a:gd name="connsiteX23027" fmla="*/ 1297623 w 4826000"/>
              <a:gd name="connsiteY23027" fmla="*/ 1655407 h 6857957"/>
              <a:gd name="connsiteX23028" fmla="*/ 1300481 w 4826000"/>
              <a:gd name="connsiteY23028" fmla="*/ 1654470 h 6857957"/>
              <a:gd name="connsiteX23029" fmla="*/ 2506787 w 4826000"/>
              <a:gd name="connsiteY23029" fmla="*/ 1650962 h 6857957"/>
              <a:gd name="connsiteX23030" fmla="*/ 2509589 w 4826000"/>
              <a:gd name="connsiteY23030" fmla="*/ 1650962 h 6857957"/>
              <a:gd name="connsiteX23031" fmla="*/ 2513013 w 4826000"/>
              <a:gd name="connsiteY23031" fmla="*/ 1650962 h 6857957"/>
              <a:gd name="connsiteX23032" fmla="*/ 2510211 w 4826000"/>
              <a:gd name="connsiteY23032" fmla="*/ 1652232 h 6857957"/>
              <a:gd name="connsiteX23033" fmla="*/ 2506165 w 4826000"/>
              <a:gd name="connsiteY23033" fmla="*/ 1653502 h 6857957"/>
              <a:gd name="connsiteX23034" fmla="*/ 2501496 w 4826000"/>
              <a:gd name="connsiteY23034" fmla="*/ 1655725 h 6857957"/>
              <a:gd name="connsiteX23035" fmla="*/ 2497760 w 4826000"/>
              <a:gd name="connsiteY23035" fmla="*/ 1657630 h 6857957"/>
              <a:gd name="connsiteX23036" fmla="*/ 2496204 w 4826000"/>
              <a:gd name="connsiteY23036" fmla="*/ 1658264 h 6857957"/>
              <a:gd name="connsiteX23037" fmla="*/ 2495270 w 4826000"/>
              <a:gd name="connsiteY23037" fmla="*/ 1659217 h 6857957"/>
              <a:gd name="connsiteX23038" fmla="*/ 2494959 w 4826000"/>
              <a:gd name="connsiteY23038" fmla="*/ 1659852 h 6857957"/>
              <a:gd name="connsiteX23039" fmla="*/ 2495581 w 4826000"/>
              <a:gd name="connsiteY23039" fmla="*/ 1660805 h 6857957"/>
              <a:gd name="connsiteX23040" fmla="*/ 2496826 w 4826000"/>
              <a:gd name="connsiteY23040" fmla="*/ 1661122 h 6857957"/>
              <a:gd name="connsiteX23041" fmla="*/ 2499628 w 4826000"/>
              <a:gd name="connsiteY23041" fmla="*/ 1661440 h 6857957"/>
              <a:gd name="connsiteX23042" fmla="*/ 2503363 w 4826000"/>
              <a:gd name="connsiteY23042" fmla="*/ 1661757 h 6857957"/>
              <a:gd name="connsiteX23043" fmla="*/ 2508344 w 4826000"/>
              <a:gd name="connsiteY23043" fmla="*/ 1661757 h 6857957"/>
              <a:gd name="connsiteX23044" fmla="*/ 2507721 w 4826000"/>
              <a:gd name="connsiteY23044" fmla="*/ 1663345 h 6857957"/>
              <a:gd name="connsiteX23045" fmla="*/ 2506476 w 4826000"/>
              <a:gd name="connsiteY23045" fmla="*/ 1664297 h 6857957"/>
              <a:gd name="connsiteX23046" fmla="*/ 2504297 w 4826000"/>
              <a:gd name="connsiteY23046" fmla="*/ 1664615 h 6857957"/>
              <a:gd name="connsiteX23047" fmla="*/ 2502118 w 4826000"/>
              <a:gd name="connsiteY23047" fmla="*/ 1665250 h 6857957"/>
              <a:gd name="connsiteX23048" fmla="*/ 2499939 w 4826000"/>
              <a:gd name="connsiteY23048" fmla="*/ 1665250 h 6857957"/>
              <a:gd name="connsiteX23049" fmla="*/ 2497138 w 4826000"/>
              <a:gd name="connsiteY23049" fmla="*/ 1665250 h 6857957"/>
              <a:gd name="connsiteX23050" fmla="*/ 2492157 w 4826000"/>
              <a:gd name="connsiteY23050" fmla="*/ 1664932 h 6857957"/>
              <a:gd name="connsiteX23051" fmla="*/ 2487177 w 4826000"/>
              <a:gd name="connsiteY23051" fmla="*/ 1663662 h 6857957"/>
              <a:gd name="connsiteX23052" fmla="*/ 2485309 w 4826000"/>
              <a:gd name="connsiteY23052" fmla="*/ 1663027 h 6857957"/>
              <a:gd name="connsiteX23053" fmla="*/ 2483442 w 4826000"/>
              <a:gd name="connsiteY23053" fmla="*/ 1661757 h 6857957"/>
              <a:gd name="connsiteX23054" fmla="*/ 2482197 w 4826000"/>
              <a:gd name="connsiteY23054" fmla="*/ 1660805 h 6857957"/>
              <a:gd name="connsiteX23055" fmla="*/ 2481263 w 4826000"/>
              <a:gd name="connsiteY23055" fmla="*/ 1659852 h 6857957"/>
              <a:gd name="connsiteX23056" fmla="*/ 2481263 w 4826000"/>
              <a:gd name="connsiteY23056" fmla="*/ 1658582 h 6857957"/>
              <a:gd name="connsiteX23057" fmla="*/ 2481885 w 4826000"/>
              <a:gd name="connsiteY23057" fmla="*/ 1657312 h 6857957"/>
              <a:gd name="connsiteX23058" fmla="*/ 2485621 w 4826000"/>
              <a:gd name="connsiteY23058" fmla="*/ 1657630 h 6857957"/>
              <a:gd name="connsiteX23059" fmla="*/ 2488111 w 4826000"/>
              <a:gd name="connsiteY23059" fmla="*/ 1657312 h 6857957"/>
              <a:gd name="connsiteX23060" fmla="*/ 2490912 w 4826000"/>
              <a:gd name="connsiteY23060" fmla="*/ 1657312 h 6857957"/>
              <a:gd name="connsiteX23061" fmla="*/ 2492469 w 4826000"/>
              <a:gd name="connsiteY23061" fmla="*/ 1656677 h 6857957"/>
              <a:gd name="connsiteX23062" fmla="*/ 2494025 w 4826000"/>
              <a:gd name="connsiteY23062" fmla="*/ 1656359 h 6857957"/>
              <a:gd name="connsiteX23063" fmla="*/ 2495270 w 4826000"/>
              <a:gd name="connsiteY23063" fmla="*/ 1655725 h 6857957"/>
              <a:gd name="connsiteX23064" fmla="*/ 2497760 w 4826000"/>
              <a:gd name="connsiteY23064" fmla="*/ 1654137 h 6857957"/>
              <a:gd name="connsiteX23065" fmla="*/ 2499939 w 4826000"/>
              <a:gd name="connsiteY23065" fmla="*/ 1652549 h 6857957"/>
              <a:gd name="connsiteX23066" fmla="*/ 2501184 w 4826000"/>
              <a:gd name="connsiteY23066" fmla="*/ 1651914 h 6857957"/>
              <a:gd name="connsiteX23067" fmla="*/ 2502429 w 4826000"/>
              <a:gd name="connsiteY23067" fmla="*/ 1651597 h 6857957"/>
              <a:gd name="connsiteX23068" fmla="*/ 2504297 w 4826000"/>
              <a:gd name="connsiteY23068" fmla="*/ 1651279 h 6857957"/>
              <a:gd name="connsiteX23069" fmla="*/ 2461429 w 4826000"/>
              <a:gd name="connsiteY23069" fmla="*/ 1649395 h 6857957"/>
              <a:gd name="connsiteX23070" fmla="*/ 2463290 w 4826000"/>
              <a:gd name="connsiteY23070" fmla="*/ 1650341 h 6857957"/>
              <a:gd name="connsiteX23071" fmla="*/ 2464531 w 4826000"/>
              <a:gd name="connsiteY23071" fmla="*/ 1651603 h 6857957"/>
              <a:gd name="connsiteX23072" fmla="*/ 2465772 w 4826000"/>
              <a:gd name="connsiteY23072" fmla="*/ 1652864 h 6857957"/>
              <a:gd name="connsiteX23073" fmla="*/ 2467013 w 4826000"/>
              <a:gd name="connsiteY23073" fmla="*/ 1653810 h 6857957"/>
              <a:gd name="connsiteX23074" fmla="*/ 2467633 w 4826000"/>
              <a:gd name="connsiteY23074" fmla="*/ 1655702 h 6857957"/>
              <a:gd name="connsiteX23075" fmla="*/ 2468254 w 4826000"/>
              <a:gd name="connsiteY23075" fmla="*/ 1656963 h 6857957"/>
              <a:gd name="connsiteX23076" fmla="*/ 2468564 w 4826000"/>
              <a:gd name="connsiteY23076" fmla="*/ 1658225 h 6857957"/>
              <a:gd name="connsiteX23077" fmla="*/ 2468564 w 4826000"/>
              <a:gd name="connsiteY23077" fmla="*/ 1659486 h 6857957"/>
              <a:gd name="connsiteX23078" fmla="*/ 2468254 w 4826000"/>
              <a:gd name="connsiteY23078" fmla="*/ 1662955 h 6857957"/>
              <a:gd name="connsiteX23079" fmla="*/ 2467013 w 4826000"/>
              <a:gd name="connsiteY23079" fmla="*/ 1665793 h 6857957"/>
              <a:gd name="connsiteX23080" fmla="*/ 2465462 w 4826000"/>
              <a:gd name="connsiteY23080" fmla="*/ 1668946 h 6857957"/>
              <a:gd name="connsiteX23081" fmla="*/ 2463911 w 4826000"/>
              <a:gd name="connsiteY23081" fmla="*/ 1672415 h 6857957"/>
              <a:gd name="connsiteX23082" fmla="*/ 2460498 w 4826000"/>
              <a:gd name="connsiteY23082" fmla="*/ 1679037 h 6857957"/>
              <a:gd name="connsiteX23083" fmla="*/ 2458947 w 4826000"/>
              <a:gd name="connsiteY23083" fmla="*/ 1681875 h 6857957"/>
              <a:gd name="connsiteX23084" fmla="*/ 2458327 w 4826000"/>
              <a:gd name="connsiteY23084" fmla="*/ 1685028 h 6857957"/>
              <a:gd name="connsiteX23085" fmla="*/ 2458017 w 4826000"/>
              <a:gd name="connsiteY23085" fmla="*/ 1687866 h 6857957"/>
              <a:gd name="connsiteX23086" fmla="*/ 2458017 w 4826000"/>
              <a:gd name="connsiteY23086" fmla="*/ 1689443 h 6857957"/>
              <a:gd name="connsiteX23087" fmla="*/ 2458327 w 4826000"/>
              <a:gd name="connsiteY23087" fmla="*/ 1690704 h 6857957"/>
              <a:gd name="connsiteX23088" fmla="*/ 2458947 w 4826000"/>
              <a:gd name="connsiteY23088" fmla="*/ 1692281 h 6857957"/>
              <a:gd name="connsiteX23089" fmla="*/ 2459568 w 4826000"/>
              <a:gd name="connsiteY23089" fmla="*/ 1693227 h 6857957"/>
              <a:gd name="connsiteX23090" fmla="*/ 2461119 w 4826000"/>
              <a:gd name="connsiteY23090" fmla="*/ 1694488 h 6857957"/>
              <a:gd name="connsiteX23091" fmla="*/ 2462360 w 4826000"/>
              <a:gd name="connsiteY23091" fmla="*/ 1695434 h 6857957"/>
              <a:gd name="connsiteX23092" fmla="*/ 2455225 w 4826000"/>
              <a:gd name="connsiteY23092" fmla="*/ 1694173 h 6857957"/>
              <a:gd name="connsiteX23093" fmla="*/ 2451502 w 4826000"/>
              <a:gd name="connsiteY23093" fmla="*/ 1693227 h 6857957"/>
              <a:gd name="connsiteX23094" fmla="*/ 2448400 w 4826000"/>
              <a:gd name="connsiteY23094" fmla="*/ 1692281 h 6857957"/>
              <a:gd name="connsiteX23095" fmla="*/ 2445608 w 4826000"/>
              <a:gd name="connsiteY23095" fmla="*/ 1690704 h 6857957"/>
              <a:gd name="connsiteX23096" fmla="*/ 2443437 w 4826000"/>
              <a:gd name="connsiteY23096" fmla="*/ 1689443 h 6857957"/>
              <a:gd name="connsiteX23097" fmla="*/ 2442817 w 4826000"/>
              <a:gd name="connsiteY23097" fmla="*/ 1688497 h 6857957"/>
              <a:gd name="connsiteX23098" fmla="*/ 2442196 w 4826000"/>
              <a:gd name="connsiteY23098" fmla="*/ 1687551 h 6857957"/>
              <a:gd name="connsiteX23099" fmla="*/ 2441886 w 4826000"/>
              <a:gd name="connsiteY23099" fmla="*/ 1686605 h 6857957"/>
              <a:gd name="connsiteX23100" fmla="*/ 2441576 w 4826000"/>
              <a:gd name="connsiteY23100" fmla="*/ 1685344 h 6857957"/>
              <a:gd name="connsiteX23101" fmla="*/ 2445298 w 4826000"/>
              <a:gd name="connsiteY23101" fmla="*/ 1683767 h 6857957"/>
              <a:gd name="connsiteX23102" fmla="*/ 2448400 w 4826000"/>
              <a:gd name="connsiteY23102" fmla="*/ 1682190 h 6857957"/>
              <a:gd name="connsiteX23103" fmla="*/ 2450572 w 4826000"/>
              <a:gd name="connsiteY23103" fmla="*/ 1680613 h 6857957"/>
              <a:gd name="connsiteX23104" fmla="*/ 2451813 w 4826000"/>
              <a:gd name="connsiteY23104" fmla="*/ 1678406 h 6857957"/>
              <a:gd name="connsiteX23105" fmla="*/ 2453053 w 4826000"/>
              <a:gd name="connsiteY23105" fmla="*/ 1675883 h 6857957"/>
              <a:gd name="connsiteX23106" fmla="*/ 2453984 w 4826000"/>
              <a:gd name="connsiteY23106" fmla="*/ 1673676 h 6857957"/>
              <a:gd name="connsiteX23107" fmla="*/ 2454294 w 4826000"/>
              <a:gd name="connsiteY23107" fmla="*/ 1671153 h 6857957"/>
              <a:gd name="connsiteX23108" fmla="*/ 2454294 w 4826000"/>
              <a:gd name="connsiteY23108" fmla="*/ 1668316 h 6857957"/>
              <a:gd name="connsiteX23109" fmla="*/ 2454294 w 4826000"/>
              <a:gd name="connsiteY23109" fmla="*/ 1663270 h 6857957"/>
              <a:gd name="connsiteX23110" fmla="*/ 2454604 w 4826000"/>
              <a:gd name="connsiteY23110" fmla="*/ 1660432 h 6857957"/>
              <a:gd name="connsiteX23111" fmla="*/ 2454915 w 4826000"/>
              <a:gd name="connsiteY23111" fmla="*/ 1657909 h 6857957"/>
              <a:gd name="connsiteX23112" fmla="*/ 2455845 w 4826000"/>
              <a:gd name="connsiteY23112" fmla="*/ 1655702 h 6857957"/>
              <a:gd name="connsiteX23113" fmla="*/ 2457086 w 4826000"/>
              <a:gd name="connsiteY23113" fmla="*/ 1653180 h 6857957"/>
              <a:gd name="connsiteX23114" fmla="*/ 2458637 w 4826000"/>
              <a:gd name="connsiteY23114" fmla="*/ 1651288 h 6857957"/>
              <a:gd name="connsiteX23115" fmla="*/ 2394732 w 4826000"/>
              <a:gd name="connsiteY23115" fmla="*/ 1644633 h 6857957"/>
              <a:gd name="connsiteX23116" fmla="*/ 2402733 w 4826000"/>
              <a:gd name="connsiteY23116" fmla="*/ 1645185 h 6857957"/>
              <a:gd name="connsiteX23117" fmla="*/ 2405935 w 4826000"/>
              <a:gd name="connsiteY23117" fmla="*/ 1645737 h 6857957"/>
              <a:gd name="connsiteX23118" fmla="*/ 2409134 w 4826000"/>
              <a:gd name="connsiteY23118" fmla="*/ 1646289 h 6857957"/>
              <a:gd name="connsiteX23119" fmla="*/ 2412015 w 4826000"/>
              <a:gd name="connsiteY23119" fmla="*/ 1647117 h 6857957"/>
              <a:gd name="connsiteX23120" fmla="*/ 2413935 w 4826000"/>
              <a:gd name="connsiteY23120" fmla="*/ 1648222 h 6857957"/>
              <a:gd name="connsiteX23121" fmla="*/ 2415536 w 4826000"/>
              <a:gd name="connsiteY23121" fmla="*/ 1649326 h 6857957"/>
              <a:gd name="connsiteX23122" fmla="*/ 2415856 w 4826000"/>
              <a:gd name="connsiteY23122" fmla="*/ 1649878 h 6857957"/>
              <a:gd name="connsiteX23123" fmla="*/ 2416176 w 4826000"/>
              <a:gd name="connsiteY23123" fmla="*/ 1650431 h 6857957"/>
              <a:gd name="connsiteX23124" fmla="*/ 2409454 w 4826000"/>
              <a:gd name="connsiteY23124" fmla="*/ 1650983 h 6857957"/>
              <a:gd name="connsiteX23125" fmla="*/ 2404654 w 4826000"/>
              <a:gd name="connsiteY23125" fmla="*/ 1650707 h 6857957"/>
              <a:gd name="connsiteX23126" fmla="*/ 2400173 w 4826000"/>
              <a:gd name="connsiteY23126" fmla="*/ 1650431 h 6857957"/>
              <a:gd name="connsiteX23127" fmla="*/ 2396332 w 4826000"/>
              <a:gd name="connsiteY23127" fmla="*/ 1649878 h 6857957"/>
              <a:gd name="connsiteX23128" fmla="*/ 2392491 w 4826000"/>
              <a:gd name="connsiteY23128" fmla="*/ 1649050 h 6857957"/>
              <a:gd name="connsiteX23129" fmla="*/ 2388330 w 4826000"/>
              <a:gd name="connsiteY23129" fmla="*/ 1648774 h 6857957"/>
              <a:gd name="connsiteX23130" fmla="*/ 2383210 w 4826000"/>
              <a:gd name="connsiteY23130" fmla="*/ 1648498 h 6857957"/>
              <a:gd name="connsiteX23131" fmla="*/ 2376488 w 4826000"/>
              <a:gd name="connsiteY23131" fmla="*/ 1649050 h 6857957"/>
              <a:gd name="connsiteX23132" fmla="*/ 2376488 w 4826000"/>
              <a:gd name="connsiteY23132" fmla="*/ 1648498 h 6857957"/>
              <a:gd name="connsiteX23133" fmla="*/ 2376488 w 4826000"/>
              <a:gd name="connsiteY23133" fmla="*/ 1647670 h 6857957"/>
              <a:gd name="connsiteX23134" fmla="*/ 2377448 w 4826000"/>
              <a:gd name="connsiteY23134" fmla="*/ 1646842 h 6857957"/>
              <a:gd name="connsiteX23135" fmla="*/ 2379048 w 4826000"/>
              <a:gd name="connsiteY23135" fmla="*/ 1646013 h 6857957"/>
              <a:gd name="connsiteX23136" fmla="*/ 2381610 w 4826000"/>
              <a:gd name="connsiteY23136" fmla="*/ 1645461 h 6857957"/>
              <a:gd name="connsiteX23137" fmla="*/ 2384169 w 4826000"/>
              <a:gd name="connsiteY23137" fmla="*/ 1645185 h 6857957"/>
              <a:gd name="connsiteX23138" fmla="*/ 2387370 w 4826000"/>
              <a:gd name="connsiteY23138" fmla="*/ 1644909 h 6857957"/>
              <a:gd name="connsiteX23139" fmla="*/ 1312541 w 4826000"/>
              <a:gd name="connsiteY23139" fmla="*/ 1638283 h 6857957"/>
              <a:gd name="connsiteX23140" fmla="*/ 1312863 w 4826000"/>
              <a:gd name="connsiteY23140" fmla="*/ 1639582 h 6857957"/>
              <a:gd name="connsiteX23141" fmla="*/ 1312863 w 4826000"/>
              <a:gd name="connsiteY23141" fmla="*/ 1640556 h 6857957"/>
              <a:gd name="connsiteX23142" fmla="*/ 1312541 w 4826000"/>
              <a:gd name="connsiteY23142" fmla="*/ 1641855 h 6857957"/>
              <a:gd name="connsiteX23143" fmla="*/ 1312219 w 4826000"/>
              <a:gd name="connsiteY23143" fmla="*/ 1642829 h 6857957"/>
              <a:gd name="connsiteX23144" fmla="*/ 1310608 w 4826000"/>
              <a:gd name="connsiteY23144" fmla="*/ 1644453 h 6857957"/>
              <a:gd name="connsiteX23145" fmla="*/ 1308675 w 4826000"/>
              <a:gd name="connsiteY23145" fmla="*/ 1646077 h 6857957"/>
              <a:gd name="connsiteX23146" fmla="*/ 1304488 w 4826000"/>
              <a:gd name="connsiteY23146" fmla="*/ 1649324 h 6857957"/>
              <a:gd name="connsiteX23147" fmla="*/ 1302878 w 4826000"/>
              <a:gd name="connsiteY23147" fmla="*/ 1650948 h 6857957"/>
              <a:gd name="connsiteX23148" fmla="*/ 1301589 w 4826000"/>
              <a:gd name="connsiteY23148" fmla="*/ 1652571 h 6857957"/>
              <a:gd name="connsiteX23149" fmla="*/ 1297724 w 4826000"/>
              <a:gd name="connsiteY23149" fmla="*/ 1652247 h 6857957"/>
              <a:gd name="connsiteX23150" fmla="*/ 1294503 w 4826000"/>
              <a:gd name="connsiteY23150" fmla="*/ 1651922 h 6857957"/>
              <a:gd name="connsiteX23151" fmla="*/ 1292571 w 4826000"/>
              <a:gd name="connsiteY23151" fmla="*/ 1651272 h 6857957"/>
              <a:gd name="connsiteX23152" fmla="*/ 1291282 w 4826000"/>
              <a:gd name="connsiteY23152" fmla="*/ 1650298 h 6857957"/>
              <a:gd name="connsiteX23153" fmla="*/ 1290638 w 4826000"/>
              <a:gd name="connsiteY23153" fmla="*/ 1649324 h 6857957"/>
              <a:gd name="connsiteX23154" fmla="*/ 1290638 w 4826000"/>
              <a:gd name="connsiteY23154" fmla="*/ 1648025 h 6857957"/>
              <a:gd name="connsiteX23155" fmla="*/ 1290961 w 4826000"/>
              <a:gd name="connsiteY23155" fmla="*/ 1646726 h 6857957"/>
              <a:gd name="connsiteX23156" fmla="*/ 1292248 w 4826000"/>
              <a:gd name="connsiteY23156" fmla="*/ 1645752 h 6857957"/>
              <a:gd name="connsiteX23157" fmla="*/ 1293537 w 4826000"/>
              <a:gd name="connsiteY23157" fmla="*/ 1644453 h 6857957"/>
              <a:gd name="connsiteX23158" fmla="*/ 1295791 w 4826000"/>
              <a:gd name="connsiteY23158" fmla="*/ 1643154 h 6857957"/>
              <a:gd name="connsiteX23159" fmla="*/ 1300623 w 4826000"/>
              <a:gd name="connsiteY23159" fmla="*/ 1640881 h 6857957"/>
              <a:gd name="connsiteX23160" fmla="*/ 1306421 w 4826000"/>
              <a:gd name="connsiteY23160" fmla="*/ 1639257 h 6857957"/>
              <a:gd name="connsiteX23161" fmla="*/ 1309320 w 4826000"/>
              <a:gd name="connsiteY23161" fmla="*/ 1638608 h 6857957"/>
              <a:gd name="connsiteX23162" fmla="*/ 2771776 w 4826000"/>
              <a:gd name="connsiteY23162" fmla="*/ 1638262 h 6857957"/>
              <a:gd name="connsiteX23163" fmla="*/ 2771150 w 4826000"/>
              <a:gd name="connsiteY23163" fmla="*/ 1639782 h 6857957"/>
              <a:gd name="connsiteX23164" fmla="*/ 2769899 w 4826000"/>
              <a:gd name="connsiteY23164" fmla="*/ 1641302 h 6857957"/>
              <a:gd name="connsiteX23165" fmla="*/ 2768647 w 4826000"/>
              <a:gd name="connsiteY23165" fmla="*/ 1642822 h 6857957"/>
              <a:gd name="connsiteX23166" fmla="*/ 2766770 w 4826000"/>
              <a:gd name="connsiteY23166" fmla="*/ 1643734 h 6857957"/>
              <a:gd name="connsiteX23167" fmla="*/ 2764893 w 4826000"/>
              <a:gd name="connsiteY23167" fmla="*/ 1644950 h 6857957"/>
              <a:gd name="connsiteX23168" fmla="*/ 2762703 w 4826000"/>
              <a:gd name="connsiteY23168" fmla="*/ 1645862 h 6857957"/>
              <a:gd name="connsiteX23169" fmla="*/ 2757384 w 4826000"/>
              <a:gd name="connsiteY23169" fmla="*/ 1647990 h 6857957"/>
              <a:gd name="connsiteX23170" fmla="*/ 2751126 w 4826000"/>
              <a:gd name="connsiteY23170" fmla="*/ 1649510 h 6857957"/>
              <a:gd name="connsiteX23171" fmla="*/ 2744243 w 4826000"/>
              <a:gd name="connsiteY23171" fmla="*/ 1650422 h 6857957"/>
              <a:gd name="connsiteX23172" fmla="*/ 2736734 w 4826000"/>
              <a:gd name="connsiteY23172" fmla="*/ 1651638 h 6857957"/>
              <a:gd name="connsiteX23173" fmla="*/ 2728913 w 4826000"/>
              <a:gd name="connsiteY23173" fmla="*/ 1652550 h 6857957"/>
              <a:gd name="connsiteX23174" fmla="*/ 2730477 w 4826000"/>
              <a:gd name="connsiteY23174" fmla="*/ 1651030 h 6857957"/>
              <a:gd name="connsiteX23175" fmla="*/ 2732041 w 4826000"/>
              <a:gd name="connsiteY23175" fmla="*/ 1649814 h 6857957"/>
              <a:gd name="connsiteX23176" fmla="*/ 2734232 w 4826000"/>
              <a:gd name="connsiteY23176" fmla="*/ 1648902 h 6857957"/>
              <a:gd name="connsiteX23177" fmla="*/ 2736422 w 4826000"/>
              <a:gd name="connsiteY23177" fmla="*/ 1647990 h 6857957"/>
              <a:gd name="connsiteX23178" fmla="*/ 2741427 w 4826000"/>
              <a:gd name="connsiteY23178" fmla="*/ 1645862 h 6857957"/>
              <a:gd name="connsiteX23179" fmla="*/ 2747372 w 4826000"/>
              <a:gd name="connsiteY23179" fmla="*/ 1644038 h 6857957"/>
              <a:gd name="connsiteX23180" fmla="*/ 2759261 w 4826000"/>
              <a:gd name="connsiteY23180" fmla="*/ 1641302 h 6857957"/>
              <a:gd name="connsiteX23181" fmla="*/ 2765518 w 4826000"/>
              <a:gd name="connsiteY23181" fmla="*/ 1639782 h 6857957"/>
              <a:gd name="connsiteX23182" fmla="*/ 2697958 w 4826000"/>
              <a:gd name="connsiteY23182" fmla="*/ 1623975 h 6857957"/>
              <a:gd name="connsiteX23183" fmla="*/ 2700803 w 4826000"/>
              <a:gd name="connsiteY23183" fmla="*/ 1625245 h 6857957"/>
              <a:gd name="connsiteX23184" fmla="*/ 2703332 w 4826000"/>
              <a:gd name="connsiteY23184" fmla="*/ 1626832 h 6857957"/>
              <a:gd name="connsiteX23185" fmla="*/ 2704597 w 4826000"/>
              <a:gd name="connsiteY23185" fmla="*/ 1628102 h 6857957"/>
              <a:gd name="connsiteX23186" fmla="*/ 2705229 w 4826000"/>
              <a:gd name="connsiteY23186" fmla="*/ 1629372 h 6857957"/>
              <a:gd name="connsiteX23187" fmla="*/ 2705229 w 4826000"/>
              <a:gd name="connsiteY23187" fmla="*/ 1630960 h 6857957"/>
              <a:gd name="connsiteX23188" fmla="*/ 2704913 w 4826000"/>
              <a:gd name="connsiteY23188" fmla="*/ 1632230 h 6857957"/>
              <a:gd name="connsiteX23189" fmla="*/ 2703649 w 4826000"/>
              <a:gd name="connsiteY23189" fmla="*/ 1635723 h 6857957"/>
              <a:gd name="connsiteX23190" fmla="*/ 2702068 w 4826000"/>
              <a:gd name="connsiteY23190" fmla="*/ 1638897 h 6857957"/>
              <a:gd name="connsiteX23191" fmla="*/ 2701752 w 4826000"/>
              <a:gd name="connsiteY23191" fmla="*/ 1640485 h 6857957"/>
              <a:gd name="connsiteX23192" fmla="*/ 2701752 w 4826000"/>
              <a:gd name="connsiteY23192" fmla="*/ 1642390 h 6857957"/>
              <a:gd name="connsiteX23193" fmla="*/ 2702384 w 4826000"/>
              <a:gd name="connsiteY23193" fmla="*/ 1643977 h 6857957"/>
              <a:gd name="connsiteX23194" fmla="*/ 2703649 w 4826000"/>
              <a:gd name="connsiteY23194" fmla="*/ 1645565 h 6857957"/>
              <a:gd name="connsiteX23195" fmla="*/ 2705545 w 4826000"/>
              <a:gd name="connsiteY23195" fmla="*/ 1646835 h 6857957"/>
              <a:gd name="connsiteX23196" fmla="*/ 2708391 w 4826000"/>
              <a:gd name="connsiteY23196" fmla="*/ 1648740 h 6857957"/>
              <a:gd name="connsiteX23197" fmla="*/ 2701436 w 4826000"/>
              <a:gd name="connsiteY23197" fmla="*/ 1646835 h 6857957"/>
              <a:gd name="connsiteX23198" fmla="*/ 2698274 w 4826000"/>
              <a:gd name="connsiteY23198" fmla="*/ 1646518 h 6857957"/>
              <a:gd name="connsiteX23199" fmla="*/ 2697958 w 4826000"/>
              <a:gd name="connsiteY23199" fmla="*/ 1646835 h 6857957"/>
              <a:gd name="connsiteX23200" fmla="*/ 2697958 w 4826000"/>
              <a:gd name="connsiteY23200" fmla="*/ 1647152 h 6857957"/>
              <a:gd name="connsiteX23201" fmla="*/ 2698907 w 4826000"/>
              <a:gd name="connsiteY23201" fmla="*/ 1648740 h 6857957"/>
              <a:gd name="connsiteX23202" fmla="*/ 2699855 w 4826000"/>
              <a:gd name="connsiteY23202" fmla="*/ 1650327 h 6857957"/>
              <a:gd name="connsiteX23203" fmla="*/ 2699855 w 4826000"/>
              <a:gd name="connsiteY23203" fmla="*/ 1651280 h 6857957"/>
              <a:gd name="connsiteX23204" fmla="*/ 2699539 w 4826000"/>
              <a:gd name="connsiteY23204" fmla="*/ 1651915 h 6857957"/>
              <a:gd name="connsiteX23205" fmla="*/ 2698590 w 4826000"/>
              <a:gd name="connsiteY23205" fmla="*/ 1652867 h 6857957"/>
              <a:gd name="connsiteX23206" fmla="*/ 2696694 w 4826000"/>
              <a:gd name="connsiteY23206" fmla="*/ 1653503 h 6857957"/>
              <a:gd name="connsiteX23207" fmla="*/ 2693848 w 4826000"/>
              <a:gd name="connsiteY23207" fmla="*/ 1654137 h 6857957"/>
              <a:gd name="connsiteX23208" fmla="*/ 2690055 w 4826000"/>
              <a:gd name="connsiteY23208" fmla="*/ 1654455 h 6857957"/>
              <a:gd name="connsiteX23209" fmla="*/ 2691635 w 4826000"/>
              <a:gd name="connsiteY23209" fmla="*/ 1656360 h 6857957"/>
              <a:gd name="connsiteX23210" fmla="*/ 2693848 w 4826000"/>
              <a:gd name="connsiteY23210" fmla="*/ 1657947 h 6857957"/>
              <a:gd name="connsiteX23211" fmla="*/ 2698907 w 4826000"/>
              <a:gd name="connsiteY23211" fmla="*/ 1660488 h 6857957"/>
              <a:gd name="connsiteX23212" fmla="*/ 2701119 w 4826000"/>
              <a:gd name="connsiteY23212" fmla="*/ 1661758 h 6857957"/>
              <a:gd name="connsiteX23213" fmla="*/ 2703332 w 4826000"/>
              <a:gd name="connsiteY23213" fmla="*/ 1663663 h 6857957"/>
              <a:gd name="connsiteX23214" fmla="*/ 2704281 w 4826000"/>
              <a:gd name="connsiteY23214" fmla="*/ 1664615 h 6857957"/>
              <a:gd name="connsiteX23215" fmla="*/ 2704913 w 4826000"/>
              <a:gd name="connsiteY23215" fmla="*/ 1665568 h 6857957"/>
              <a:gd name="connsiteX23216" fmla="*/ 2705229 w 4826000"/>
              <a:gd name="connsiteY23216" fmla="*/ 1666520 h 6857957"/>
              <a:gd name="connsiteX23217" fmla="*/ 2705229 w 4826000"/>
              <a:gd name="connsiteY23217" fmla="*/ 1667790 h 6857957"/>
              <a:gd name="connsiteX23218" fmla="*/ 2706810 w 4826000"/>
              <a:gd name="connsiteY23218" fmla="*/ 1667155 h 6857957"/>
              <a:gd name="connsiteX23219" fmla="*/ 2709023 w 4826000"/>
              <a:gd name="connsiteY23219" fmla="*/ 1666838 h 6857957"/>
              <a:gd name="connsiteX23220" fmla="*/ 2711868 w 4826000"/>
              <a:gd name="connsiteY23220" fmla="*/ 1666838 h 6857957"/>
              <a:gd name="connsiteX23221" fmla="*/ 2714397 w 4826000"/>
              <a:gd name="connsiteY23221" fmla="*/ 1667155 h 6857957"/>
              <a:gd name="connsiteX23222" fmla="*/ 2717243 w 4826000"/>
              <a:gd name="connsiteY23222" fmla="*/ 1667790 h 6857957"/>
              <a:gd name="connsiteX23223" fmla="*/ 2720404 w 4826000"/>
              <a:gd name="connsiteY23223" fmla="*/ 1668743 h 6857957"/>
              <a:gd name="connsiteX23224" fmla="*/ 2726411 w 4826000"/>
              <a:gd name="connsiteY23224" fmla="*/ 1670965 h 6857957"/>
              <a:gd name="connsiteX23225" fmla="*/ 2728940 w 4826000"/>
              <a:gd name="connsiteY23225" fmla="*/ 1672235 h 6857957"/>
              <a:gd name="connsiteX23226" fmla="*/ 2731153 w 4826000"/>
              <a:gd name="connsiteY23226" fmla="*/ 1673505 h 6857957"/>
              <a:gd name="connsiteX23227" fmla="*/ 2733050 w 4826000"/>
              <a:gd name="connsiteY23227" fmla="*/ 1674775 h 6857957"/>
              <a:gd name="connsiteX23228" fmla="*/ 2734630 w 4826000"/>
              <a:gd name="connsiteY23228" fmla="*/ 1676045 h 6857957"/>
              <a:gd name="connsiteX23229" fmla="*/ 2735263 w 4826000"/>
              <a:gd name="connsiteY23229" fmla="*/ 1677315 h 6857957"/>
              <a:gd name="connsiteX23230" fmla="*/ 2735263 w 4826000"/>
              <a:gd name="connsiteY23230" fmla="*/ 1678902 h 6857957"/>
              <a:gd name="connsiteX23231" fmla="*/ 2735263 w 4826000"/>
              <a:gd name="connsiteY23231" fmla="*/ 1679220 h 6857957"/>
              <a:gd name="connsiteX23232" fmla="*/ 2734947 w 4826000"/>
              <a:gd name="connsiteY23232" fmla="*/ 1679855 h 6857957"/>
              <a:gd name="connsiteX23233" fmla="*/ 2733366 w 4826000"/>
              <a:gd name="connsiteY23233" fmla="*/ 1680808 h 6857957"/>
              <a:gd name="connsiteX23234" fmla="*/ 2723882 w 4826000"/>
              <a:gd name="connsiteY23234" fmla="*/ 1677633 h 6857957"/>
              <a:gd name="connsiteX23235" fmla="*/ 2715030 w 4826000"/>
              <a:gd name="connsiteY23235" fmla="*/ 1674775 h 6857957"/>
              <a:gd name="connsiteX23236" fmla="*/ 2706810 w 4826000"/>
              <a:gd name="connsiteY23236" fmla="*/ 1671600 h 6857957"/>
              <a:gd name="connsiteX23237" fmla="*/ 2698590 w 4826000"/>
              <a:gd name="connsiteY23237" fmla="*/ 1667790 h 6857957"/>
              <a:gd name="connsiteX23238" fmla="*/ 2693532 w 4826000"/>
              <a:gd name="connsiteY23238" fmla="*/ 1669060 h 6857957"/>
              <a:gd name="connsiteX23239" fmla="*/ 2691319 w 4826000"/>
              <a:gd name="connsiteY23239" fmla="*/ 1670012 h 6857957"/>
              <a:gd name="connsiteX23240" fmla="*/ 2689738 w 4826000"/>
              <a:gd name="connsiteY23240" fmla="*/ 1671283 h 6857957"/>
              <a:gd name="connsiteX23241" fmla="*/ 2688474 w 4826000"/>
              <a:gd name="connsiteY23241" fmla="*/ 1672235 h 6857957"/>
              <a:gd name="connsiteX23242" fmla="*/ 2687209 w 4826000"/>
              <a:gd name="connsiteY23242" fmla="*/ 1673505 h 6857957"/>
              <a:gd name="connsiteX23243" fmla="*/ 2686893 w 4826000"/>
              <a:gd name="connsiteY23243" fmla="*/ 1674775 h 6857957"/>
              <a:gd name="connsiteX23244" fmla="*/ 2686893 w 4826000"/>
              <a:gd name="connsiteY23244" fmla="*/ 1676363 h 6857957"/>
              <a:gd name="connsiteX23245" fmla="*/ 2687525 w 4826000"/>
              <a:gd name="connsiteY23245" fmla="*/ 1676997 h 6857957"/>
              <a:gd name="connsiteX23246" fmla="*/ 2687842 w 4826000"/>
              <a:gd name="connsiteY23246" fmla="*/ 1677315 h 6857957"/>
              <a:gd name="connsiteX23247" fmla="*/ 2690055 w 4826000"/>
              <a:gd name="connsiteY23247" fmla="*/ 1678268 h 6857957"/>
              <a:gd name="connsiteX23248" fmla="*/ 2691951 w 4826000"/>
              <a:gd name="connsiteY23248" fmla="*/ 1678585 h 6857957"/>
              <a:gd name="connsiteX23249" fmla="*/ 2694797 w 4826000"/>
              <a:gd name="connsiteY23249" fmla="*/ 1678902 h 6857957"/>
              <a:gd name="connsiteX23250" fmla="*/ 2707126 w 4826000"/>
              <a:gd name="connsiteY23250" fmla="*/ 1678902 h 6857957"/>
              <a:gd name="connsiteX23251" fmla="*/ 2706178 w 4826000"/>
              <a:gd name="connsiteY23251" fmla="*/ 1679855 h 6857957"/>
              <a:gd name="connsiteX23252" fmla="*/ 2704913 w 4826000"/>
              <a:gd name="connsiteY23252" fmla="*/ 1681125 h 6857957"/>
              <a:gd name="connsiteX23253" fmla="*/ 2703332 w 4826000"/>
              <a:gd name="connsiteY23253" fmla="*/ 1682077 h 6857957"/>
              <a:gd name="connsiteX23254" fmla="*/ 2701119 w 4826000"/>
              <a:gd name="connsiteY23254" fmla="*/ 1682713 h 6857957"/>
              <a:gd name="connsiteX23255" fmla="*/ 2698590 w 4826000"/>
              <a:gd name="connsiteY23255" fmla="*/ 1683665 h 6857957"/>
              <a:gd name="connsiteX23256" fmla="*/ 2696061 w 4826000"/>
              <a:gd name="connsiteY23256" fmla="*/ 1683982 h 6857957"/>
              <a:gd name="connsiteX23257" fmla="*/ 2692268 w 4826000"/>
              <a:gd name="connsiteY23257" fmla="*/ 1684300 h 6857957"/>
              <a:gd name="connsiteX23258" fmla="*/ 2688790 w 4826000"/>
              <a:gd name="connsiteY23258" fmla="*/ 1684618 h 6857957"/>
              <a:gd name="connsiteX23259" fmla="*/ 2691635 w 4826000"/>
              <a:gd name="connsiteY23259" fmla="*/ 1685887 h 6857957"/>
              <a:gd name="connsiteX23260" fmla="*/ 2694164 w 4826000"/>
              <a:gd name="connsiteY23260" fmla="*/ 1686840 h 6857957"/>
              <a:gd name="connsiteX23261" fmla="*/ 2697010 w 4826000"/>
              <a:gd name="connsiteY23261" fmla="*/ 1688110 h 6857957"/>
              <a:gd name="connsiteX23262" fmla="*/ 2698907 w 4826000"/>
              <a:gd name="connsiteY23262" fmla="*/ 1689380 h 6857957"/>
              <a:gd name="connsiteX23263" fmla="*/ 2700487 w 4826000"/>
              <a:gd name="connsiteY23263" fmla="*/ 1690968 h 6857957"/>
              <a:gd name="connsiteX23264" fmla="*/ 2701752 w 4826000"/>
              <a:gd name="connsiteY23264" fmla="*/ 1692238 h 6857957"/>
              <a:gd name="connsiteX23265" fmla="*/ 2703016 w 4826000"/>
              <a:gd name="connsiteY23265" fmla="*/ 1694143 h 6857957"/>
              <a:gd name="connsiteX23266" fmla="*/ 2703332 w 4826000"/>
              <a:gd name="connsiteY23266" fmla="*/ 1695730 h 6857957"/>
              <a:gd name="connsiteX23267" fmla="*/ 2703332 w 4826000"/>
              <a:gd name="connsiteY23267" fmla="*/ 1697000 h 6857957"/>
              <a:gd name="connsiteX23268" fmla="*/ 2702384 w 4826000"/>
              <a:gd name="connsiteY23268" fmla="*/ 1698588 h 6857957"/>
              <a:gd name="connsiteX23269" fmla="*/ 2701119 w 4826000"/>
              <a:gd name="connsiteY23269" fmla="*/ 1699857 h 6857957"/>
              <a:gd name="connsiteX23270" fmla="*/ 2699223 w 4826000"/>
              <a:gd name="connsiteY23270" fmla="*/ 1701128 h 6857957"/>
              <a:gd name="connsiteX23271" fmla="*/ 2697010 w 4826000"/>
              <a:gd name="connsiteY23271" fmla="*/ 1702398 h 6857957"/>
              <a:gd name="connsiteX23272" fmla="*/ 2693532 w 4826000"/>
              <a:gd name="connsiteY23272" fmla="*/ 1703033 h 6857957"/>
              <a:gd name="connsiteX23273" fmla="*/ 2689738 w 4826000"/>
              <a:gd name="connsiteY23273" fmla="*/ 1703668 h 6857957"/>
              <a:gd name="connsiteX23274" fmla="*/ 2684996 w 4826000"/>
              <a:gd name="connsiteY23274" fmla="*/ 1703985 h 6857957"/>
              <a:gd name="connsiteX23275" fmla="*/ 2687525 w 4826000"/>
              <a:gd name="connsiteY23275" fmla="*/ 1701763 h 6857957"/>
              <a:gd name="connsiteX23276" fmla="*/ 2689738 w 4826000"/>
              <a:gd name="connsiteY23276" fmla="*/ 1699540 h 6857957"/>
              <a:gd name="connsiteX23277" fmla="*/ 2691003 w 4826000"/>
              <a:gd name="connsiteY23277" fmla="*/ 1697953 h 6857957"/>
              <a:gd name="connsiteX23278" fmla="*/ 2691951 w 4826000"/>
              <a:gd name="connsiteY23278" fmla="*/ 1696365 h 6857957"/>
              <a:gd name="connsiteX23279" fmla="*/ 2692268 w 4826000"/>
              <a:gd name="connsiteY23279" fmla="*/ 1695095 h 6857957"/>
              <a:gd name="connsiteX23280" fmla="*/ 2691951 w 4826000"/>
              <a:gd name="connsiteY23280" fmla="*/ 1694143 h 6857957"/>
              <a:gd name="connsiteX23281" fmla="*/ 2691319 w 4826000"/>
              <a:gd name="connsiteY23281" fmla="*/ 1693190 h 6857957"/>
              <a:gd name="connsiteX23282" fmla="*/ 2690055 w 4826000"/>
              <a:gd name="connsiteY23282" fmla="*/ 1692238 h 6857957"/>
              <a:gd name="connsiteX23283" fmla="*/ 2688474 w 4826000"/>
              <a:gd name="connsiteY23283" fmla="*/ 1691920 h 6857957"/>
              <a:gd name="connsiteX23284" fmla="*/ 2686261 w 4826000"/>
              <a:gd name="connsiteY23284" fmla="*/ 1691603 h 6857957"/>
              <a:gd name="connsiteX23285" fmla="*/ 2683732 w 4826000"/>
              <a:gd name="connsiteY23285" fmla="*/ 1691603 h 6857957"/>
              <a:gd name="connsiteX23286" fmla="*/ 2680570 w 4826000"/>
              <a:gd name="connsiteY23286" fmla="*/ 1692238 h 6857957"/>
              <a:gd name="connsiteX23287" fmla="*/ 2673299 w 4826000"/>
              <a:gd name="connsiteY23287" fmla="*/ 1693825 h 6857957"/>
              <a:gd name="connsiteX23288" fmla="*/ 2664447 w 4826000"/>
              <a:gd name="connsiteY23288" fmla="*/ 1696365 h 6857957"/>
              <a:gd name="connsiteX23289" fmla="*/ 2664447 w 4826000"/>
              <a:gd name="connsiteY23289" fmla="*/ 1697635 h 6857957"/>
              <a:gd name="connsiteX23290" fmla="*/ 2664763 w 4826000"/>
              <a:gd name="connsiteY23290" fmla="*/ 1698905 h 6857957"/>
              <a:gd name="connsiteX23291" fmla="*/ 2665712 w 4826000"/>
              <a:gd name="connsiteY23291" fmla="*/ 1699857 h 6857957"/>
              <a:gd name="connsiteX23292" fmla="*/ 2667292 w 4826000"/>
              <a:gd name="connsiteY23292" fmla="*/ 1701128 h 6857957"/>
              <a:gd name="connsiteX23293" fmla="*/ 2670454 w 4826000"/>
              <a:gd name="connsiteY23293" fmla="*/ 1702715 h 6857957"/>
              <a:gd name="connsiteX23294" fmla="*/ 2673931 w 4826000"/>
              <a:gd name="connsiteY23294" fmla="*/ 1703668 h 6857957"/>
              <a:gd name="connsiteX23295" fmla="*/ 2676460 w 4826000"/>
              <a:gd name="connsiteY23295" fmla="*/ 1704620 h 6857957"/>
              <a:gd name="connsiteX23296" fmla="*/ 2677409 w 4826000"/>
              <a:gd name="connsiteY23296" fmla="*/ 1705255 h 6857957"/>
              <a:gd name="connsiteX23297" fmla="*/ 2677725 w 4826000"/>
              <a:gd name="connsiteY23297" fmla="*/ 1705890 h 6857957"/>
              <a:gd name="connsiteX23298" fmla="*/ 2677725 w 4826000"/>
              <a:gd name="connsiteY23298" fmla="*/ 1706525 h 6857957"/>
              <a:gd name="connsiteX23299" fmla="*/ 2677093 w 4826000"/>
              <a:gd name="connsiteY23299" fmla="*/ 1707795 h 6857957"/>
              <a:gd name="connsiteX23300" fmla="*/ 2675512 w 4826000"/>
              <a:gd name="connsiteY23300" fmla="*/ 1708748 h 6857957"/>
              <a:gd name="connsiteX23301" fmla="*/ 2672983 w 4826000"/>
              <a:gd name="connsiteY23301" fmla="*/ 1709700 h 6857957"/>
              <a:gd name="connsiteX23302" fmla="*/ 2667292 w 4826000"/>
              <a:gd name="connsiteY23302" fmla="*/ 1708113 h 6857957"/>
              <a:gd name="connsiteX23303" fmla="*/ 2662234 w 4826000"/>
              <a:gd name="connsiteY23303" fmla="*/ 1706208 h 6857957"/>
              <a:gd name="connsiteX23304" fmla="*/ 2657492 w 4826000"/>
              <a:gd name="connsiteY23304" fmla="*/ 1703985 h 6857957"/>
              <a:gd name="connsiteX23305" fmla="*/ 2654014 w 4826000"/>
              <a:gd name="connsiteY23305" fmla="*/ 1702080 h 6857957"/>
              <a:gd name="connsiteX23306" fmla="*/ 2650853 w 4826000"/>
              <a:gd name="connsiteY23306" fmla="*/ 1699223 h 6857957"/>
              <a:gd name="connsiteX23307" fmla="*/ 2648640 w 4826000"/>
              <a:gd name="connsiteY23307" fmla="*/ 1697000 h 6857957"/>
              <a:gd name="connsiteX23308" fmla="*/ 2646743 w 4826000"/>
              <a:gd name="connsiteY23308" fmla="*/ 1694460 h 6857957"/>
              <a:gd name="connsiteX23309" fmla="*/ 2645479 w 4826000"/>
              <a:gd name="connsiteY23309" fmla="*/ 1691603 h 6857957"/>
              <a:gd name="connsiteX23310" fmla="*/ 2643898 w 4826000"/>
              <a:gd name="connsiteY23310" fmla="*/ 1689063 h 6857957"/>
              <a:gd name="connsiteX23311" fmla="*/ 2643266 w 4826000"/>
              <a:gd name="connsiteY23311" fmla="*/ 1686523 h 6857957"/>
              <a:gd name="connsiteX23312" fmla="*/ 2642317 w 4826000"/>
              <a:gd name="connsiteY23312" fmla="*/ 1681443 h 6857957"/>
              <a:gd name="connsiteX23313" fmla="*/ 2641685 w 4826000"/>
              <a:gd name="connsiteY23313" fmla="*/ 1676363 h 6857957"/>
              <a:gd name="connsiteX23314" fmla="*/ 2641053 w 4826000"/>
              <a:gd name="connsiteY23314" fmla="*/ 1672553 h 6857957"/>
              <a:gd name="connsiteX23315" fmla="*/ 2646111 w 4826000"/>
              <a:gd name="connsiteY23315" fmla="*/ 1673505 h 6857957"/>
              <a:gd name="connsiteX23316" fmla="*/ 2652434 w 4826000"/>
              <a:gd name="connsiteY23316" fmla="*/ 1674140 h 6857957"/>
              <a:gd name="connsiteX23317" fmla="*/ 2659389 w 4826000"/>
              <a:gd name="connsiteY23317" fmla="*/ 1674458 h 6857957"/>
              <a:gd name="connsiteX23318" fmla="*/ 2667609 w 4826000"/>
              <a:gd name="connsiteY23318" fmla="*/ 1674458 h 6857957"/>
              <a:gd name="connsiteX23319" fmla="*/ 2665396 w 4826000"/>
              <a:gd name="connsiteY23319" fmla="*/ 1675410 h 6857957"/>
              <a:gd name="connsiteX23320" fmla="*/ 2663499 w 4826000"/>
              <a:gd name="connsiteY23320" fmla="*/ 1676045 h 6857957"/>
              <a:gd name="connsiteX23321" fmla="*/ 2659389 w 4826000"/>
              <a:gd name="connsiteY23321" fmla="*/ 1677633 h 6857957"/>
              <a:gd name="connsiteX23322" fmla="*/ 2657176 w 4826000"/>
              <a:gd name="connsiteY23322" fmla="*/ 1678585 h 6857957"/>
              <a:gd name="connsiteX23323" fmla="*/ 2655911 w 4826000"/>
              <a:gd name="connsiteY23323" fmla="*/ 1679855 h 6857957"/>
              <a:gd name="connsiteX23324" fmla="*/ 2655595 w 4826000"/>
              <a:gd name="connsiteY23324" fmla="*/ 1680490 h 6857957"/>
              <a:gd name="connsiteX23325" fmla="*/ 2655279 w 4826000"/>
              <a:gd name="connsiteY23325" fmla="*/ 1681125 h 6857957"/>
              <a:gd name="connsiteX23326" fmla="*/ 2655279 w 4826000"/>
              <a:gd name="connsiteY23326" fmla="*/ 1682077 h 6857957"/>
              <a:gd name="connsiteX23327" fmla="*/ 2655911 w 4826000"/>
              <a:gd name="connsiteY23327" fmla="*/ 1682713 h 6857957"/>
              <a:gd name="connsiteX23328" fmla="*/ 2656227 w 4826000"/>
              <a:gd name="connsiteY23328" fmla="*/ 1683982 h 6857957"/>
              <a:gd name="connsiteX23329" fmla="*/ 2657176 w 4826000"/>
              <a:gd name="connsiteY23329" fmla="*/ 1684618 h 6857957"/>
              <a:gd name="connsiteX23330" fmla="*/ 2658440 w 4826000"/>
              <a:gd name="connsiteY23330" fmla="*/ 1685570 h 6857957"/>
              <a:gd name="connsiteX23331" fmla="*/ 2660337 w 4826000"/>
              <a:gd name="connsiteY23331" fmla="*/ 1685887 h 6857957"/>
              <a:gd name="connsiteX23332" fmla="*/ 2663815 w 4826000"/>
              <a:gd name="connsiteY23332" fmla="*/ 1685887 h 6857957"/>
              <a:gd name="connsiteX23333" fmla="*/ 2668241 w 4826000"/>
              <a:gd name="connsiteY23333" fmla="*/ 1685570 h 6857957"/>
              <a:gd name="connsiteX23334" fmla="*/ 2672351 w 4826000"/>
              <a:gd name="connsiteY23334" fmla="*/ 1684300 h 6857957"/>
              <a:gd name="connsiteX23335" fmla="*/ 2676460 w 4826000"/>
              <a:gd name="connsiteY23335" fmla="*/ 1683665 h 6857957"/>
              <a:gd name="connsiteX23336" fmla="*/ 2681835 w 4826000"/>
              <a:gd name="connsiteY23336" fmla="*/ 1682077 h 6857957"/>
              <a:gd name="connsiteX23337" fmla="*/ 2682467 w 4826000"/>
              <a:gd name="connsiteY23337" fmla="*/ 1680808 h 6857957"/>
              <a:gd name="connsiteX23338" fmla="*/ 2682151 w 4826000"/>
              <a:gd name="connsiteY23338" fmla="*/ 1679855 h 6857957"/>
              <a:gd name="connsiteX23339" fmla="*/ 2681519 w 4826000"/>
              <a:gd name="connsiteY23339" fmla="*/ 1678902 h 6857957"/>
              <a:gd name="connsiteX23340" fmla="*/ 2679622 w 4826000"/>
              <a:gd name="connsiteY23340" fmla="*/ 1677633 h 6857957"/>
              <a:gd name="connsiteX23341" fmla="*/ 2676144 w 4826000"/>
              <a:gd name="connsiteY23341" fmla="*/ 1676045 h 6857957"/>
              <a:gd name="connsiteX23342" fmla="*/ 2671718 w 4826000"/>
              <a:gd name="connsiteY23342" fmla="*/ 1674458 h 6857957"/>
              <a:gd name="connsiteX23343" fmla="*/ 2668241 w 4826000"/>
              <a:gd name="connsiteY23343" fmla="*/ 1673188 h 6857957"/>
              <a:gd name="connsiteX23344" fmla="*/ 2666976 w 4826000"/>
              <a:gd name="connsiteY23344" fmla="*/ 1672553 h 6857957"/>
              <a:gd name="connsiteX23345" fmla="*/ 2666660 w 4826000"/>
              <a:gd name="connsiteY23345" fmla="*/ 1671917 h 6857957"/>
              <a:gd name="connsiteX23346" fmla="*/ 2666660 w 4826000"/>
              <a:gd name="connsiteY23346" fmla="*/ 1671600 h 6857957"/>
              <a:gd name="connsiteX23347" fmla="*/ 2666660 w 4826000"/>
              <a:gd name="connsiteY23347" fmla="*/ 1671283 h 6857957"/>
              <a:gd name="connsiteX23348" fmla="*/ 2667609 w 4826000"/>
              <a:gd name="connsiteY23348" fmla="*/ 1670330 h 6857957"/>
              <a:gd name="connsiteX23349" fmla="*/ 2669821 w 4826000"/>
              <a:gd name="connsiteY23349" fmla="*/ 1669378 h 6857957"/>
              <a:gd name="connsiteX23350" fmla="*/ 2672667 w 4826000"/>
              <a:gd name="connsiteY23350" fmla="*/ 1668743 h 6857957"/>
              <a:gd name="connsiteX23351" fmla="*/ 2672667 w 4826000"/>
              <a:gd name="connsiteY23351" fmla="*/ 1667473 h 6857957"/>
              <a:gd name="connsiteX23352" fmla="*/ 2672351 w 4826000"/>
              <a:gd name="connsiteY23352" fmla="*/ 1666520 h 6857957"/>
              <a:gd name="connsiteX23353" fmla="*/ 2671402 w 4826000"/>
              <a:gd name="connsiteY23353" fmla="*/ 1666203 h 6857957"/>
              <a:gd name="connsiteX23354" fmla="*/ 2670454 w 4826000"/>
              <a:gd name="connsiteY23354" fmla="*/ 1666203 h 6857957"/>
              <a:gd name="connsiteX23355" fmla="*/ 2667609 w 4826000"/>
              <a:gd name="connsiteY23355" fmla="*/ 1666838 h 6857957"/>
              <a:gd name="connsiteX23356" fmla="*/ 2664131 w 4826000"/>
              <a:gd name="connsiteY23356" fmla="*/ 1668107 h 6857957"/>
              <a:gd name="connsiteX23357" fmla="*/ 2660653 w 4826000"/>
              <a:gd name="connsiteY23357" fmla="*/ 1669060 h 6857957"/>
              <a:gd name="connsiteX23358" fmla="*/ 2658757 w 4826000"/>
              <a:gd name="connsiteY23358" fmla="*/ 1669378 h 6857957"/>
              <a:gd name="connsiteX23359" fmla="*/ 2657176 w 4826000"/>
              <a:gd name="connsiteY23359" fmla="*/ 1669695 h 6857957"/>
              <a:gd name="connsiteX23360" fmla="*/ 2655911 w 4826000"/>
              <a:gd name="connsiteY23360" fmla="*/ 1669378 h 6857957"/>
              <a:gd name="connsiteX23361" fmla="*/ 2654647 w 4826000"/>
              <a:gd name="connsiteY23361" fmla="*/ 1669060 h 6857957"/>
              <a:gd name="connsiteX23362" fmla="*/ 2653698 w 4826000"/>
              <a:gd name="connsiteY23362" fmla="*/ 1668107 h 6857957"/>
              <a:gd name="connsiteX23363" fmla="*/ 2653382 w 4826000"/>
              <a:gd name="connsiteY23363" fmla="*/ 1666520 h 6857957"/>
              <a:gd name="connsiteX23364" fmla="*/ 2653066 w 4826000"/>
              <a:gd name="connsiteY23364" fmla="*/ 1664932 h 6857957"/>
              <a:gd name="connsiteX23365" fmla="*/ 2653382 w 4826000"/>
              <a:gd name="connsiteY23365" fmla="*/ 1663980 h 6857957"/>
              <a:gd name="connsiteX23366" fmla="*/ 2654331 w 4826000"/>
              <a:gd name="connsiteY23366" fmla="*/ 1662710 h 6857957"/>
              <a:gd name="connsiteX23367" fmla="*/ 2655595 w 4826000"/>
              <a:gd name="connsiteY23367" fmla="*/ 1662393 h 6857957"/>
              <a:gd name="connsiteX23368" fmla="*/ 2657492 w 4826000"/>
              <a:gd name="connsiteY23368" fmla="*/ 1662075 h 6857957"/>
              <a:gd name="connsiteX23369" fmla="*/ 2659705 w 4826000"/>
              <a:gd name="connsiteY23369" fmla="*/ 1661758 h 6857957"/>
              <a:gd name="connsiteX23370" fmla="*/ 2664447 w 4826000"/>
              <a:gd name="connsiteY23370" fmla="*/ 1661758 h 6857957"/>
              <a:gd name="connsiteX23371" fmla="*/ 2669505 w 4826000"/>
              <a:gd name="connsiteY23371" fmla="*/ 1661440 h 6857957"/>
              <a:gd name="connsiteX23372" fmla="*/ 2671718 w 4826000"/>
              <a:gd name="connsiteY23372" fmla="*/ 1661122 h 6857957"/>
              <a:gd name="connsiteX23373" fmla="*/ 2673931 w 4826000"/>
              <a:gd name="connsiteY23373" fmla="*/ 1660805 h 6857957"/>
              <a:gd name="connsiteX23374" fmla="*/ 2675512 w 4826000"/>
              <a:gd name="connsiteY23374" fmla="*/ 1659853 h 6857957"/>
              <a:gd name="connsiteX23375" fmla="*/ 2676460 w 4826000"/>
              <a:gd name="connsiteY23375" fmla="*/ 1658583 h 6857957"/>
              <a:gd name="connsiteX23376" fmla="*/ 2677093 w 4826000"/>
              <a:gd name="connsiteY23376" fmla="*/ 1656995 h 6857957"/>
              <a:gd name="connsiteX23377" fmla="*/ 2677093 w 4826000"/>
              <a:gd name="connsiteY23377" fmla="*/ 1654773 h 6857957"/>
              <a:gd name="connsiteX23378" fmla="*/ 2677093 w 4826000"/>
              <a:gd name="connsiteY23378" fmla="*/ 1653820 h 6857957"/>
              <a:gd name="connsiteX23379" fmla="*/ 2677093 w 4826000"/>
              <a:gd name="connsiteY23379" fmla="*/ 1653185 h 6857957"/>
              <a:gd name="connsiteX23380" fmla="*/ 2676777 w 4826000"/>
              <a:gd name="connsiteY23380" fmla="*/ 1652550 h 6857957"/>
              <a:gd name="connsiteX23381" fmla="*/ 2676144 w 4826000"/>
              <a:gd name="connsiteY23381" fmla="*/ 1651915 h 6857957"/>
              <a:gd name="connsiteX23382" fmla="*/ 2674564 w 4826000"/>
              <a:gd name="connsiteY23382" fmla="*/ 1651280 h 6857957"/>
              <a:gd name="connsiteX23383" fmla="*/ 2672034 w 4826000"/>
              <a:gd name="connsiteY23383" fmla="*/ 1650645 h 6857957"/>
              <a:gd name="connsiteX23384" fmla="*/ 2669189 w 4826000"/>
              <a:gd name="connsiteY23384" fmla="*/ 1650327 h 6857957"/>
              <a:gd name="connsiteX23385" fmla="*/ 2666028 w 4826000"/>
              <a:gd name="connsiteY23385" fmla="*/ 1650327 h 6857957"/>
              <a:gd name="connsiteX23386" fmla="*/ 2659389 w 4826000"/>
              <a:gd name="connsiteY23386" fmla="*/ 1650327 h 6857957"/>
              <a:gd name="connsiteX23387" fmla="*/ 2652434 w 4826000"/>
              <a:gd name="connsiteY23387" fmla="*/ 1650327 h 6857957"/>
              <a:gd name="connsiteX23388" fmla="*/ 2649272 w 4826000"/>
              <a:gd name="connsiteY23388" fmla="*/ 1650010 h 6857957"/>
              <a:gd name="connsiteX23389" fmla="*/ 2646743 w 4826000"/>
              <a:gd name="connsiteY23389" fmla="*/ 1649693 h 6857957"/>
              <a:gd name="connsiteX23390" fmla="*/ 2644846 w 4826000"/>
              <a:gd name="connsiteY23390" fmla="*/ 1649057 h 6857957"/>
              <a:gd name="connsiteX23391" fmla="*/ 2643266 w 4826000"/>
              <a:gd name="connsiteY23391" fmla="*/ 1647787 h 6857957"/>
              <a:gd name="connsiteX23392" fmla="*/ 2642633 w 4826000"/>
              <a:gd name="connsiteY23392" fmla="*/ 1647470 h 6857957"/>
              <a:gd name="connsiteX23393" fmla="*/ 2642633 w 4826000"/>
              <a:gd name="connsiteY23393" fmla="*/ 1646518 h 6857957"/>
              <a:gd name="connsiteX23394" fmla="*/ 2642633 w 4826000"/>
              <a:gd name="connsiteY23394" fmla="*/ 1645882 h 6857957"/>
              <a:gd name="connsiteX23395" fmla="*/ 2642949 w 4826000"/>
              <a:gd name="connsiteY23395" fmla="*/ 1644930 h 6857957"/>
              <a:gd name="connsiteX23396" fmla="*/ 2637891 w 4826000"/>
              <a:gd name="connsiteY23396" fmla="*/ 1645247 h 6857957"/>
              <a:gd name="connsiteX23397" fmla="*/ 2633149 w 4826000"/>
              <a:gd name="connsiteY23397" fmla="*/ 1645882 h 6857957"/>
              <a:gd name="connsiteX23398" fmla="*/ 2629039 w 4826000"/>
              <a:gd name="connsiteY23398" fmla="*/ 1646835 h 6857957"/>
              <a:gd name="connsiteX23399" fmla="*/ 2625878 w 4826000"/>
              <a:gd name="connsiteY23399" fmla="*/ 1648105 h 6857957"/>
              <a:gd name="connsiteX23400" fmla="*/ 2623033 w 4826000"/>
              <a:gd name="connsiteY23400" fmla="*/ 1649693 h 6857957"/>
              <a:gd name="connsiteX23401" fmla="*/ 2620187 w 4826000"/>
              <a:gd name="connsiteY23401" fmla="*/ 1650962 h 6857957"/>
              <a:gd name="connsiteX23402" fmla="*/ 2615445 w 4826000"/>
              <a:gd name="connsiteY23402" fmla="*/ 1653820 h 6857957"/>
              <a:gd name="connsiteX23403" fmla="*/ 2610387 w 4826000"/>
              <a:gd name="connsiteY23403" fmla="*/ 1656995 h 6857957"/>
              <a:gd name="connsiteX23404" fmla="*/ 2607542 w 4826000"/>
              <a:gd name="connsiteY23404" fmla="*/ 1658265 h 6857957"/>
              <a:gd name="connsiteX23405" fmla="*/ 2604696 w 4826000"/>
              <a:gd name="connsiteY23405" fmla="*/ 1659535 h 6857957"/>
              <a:gd name="connsiteX23406" fmla="*/ 2601535 w 4826000"/>
              <a:gd name="connsiteY23406" fmla="*/ 1660805 h 6857957"/>
              <a:gd name="connsiteX23407" fmla="*/ 2597425 w 4826000"/>
              <a:gd name="connsiteY23407" fmla="*/ 1661440 h 6857957"/>
              <a:gd name="connsiteX23408" fmla="*/ 2592683 w 4826000"/>
              <a:gd name="connsiteY23408" fmla="*/ 1662393 h 6857957"/>
              <a:gd name="connsiteX23409" fmla="*/ 2587625 w 4826000"/>
              <a:gd name="connsiteY23409" fmla="*/ 1662710 h 6857957"/>
              <a:gd name="connsiteX23410" fmla="*/ 2592999 w 4826000"/>
              <a:gd name="connsiteY23410" fmla="*/ 1659217 h 6857957"/>
              <a:gd name="connsiteX23411" fmla="*/ 2598057 w 4826000"/>
              <a:gd name="connsiteY23411" fmla="*/ 1655090 h 6857957"/>
              <a:gd name="connsiteX23412" fmla="*/ 2602800 w 4826000"/>
              <a:gd name="connsiteY23412" fmla="*/ 1651280 h 6857957"/>
              <a:gd name="connsiteX23413" fmla="*/ 2607226 w 4826000"/>
              <a:gd name="connsiteY23413" fmla="*/ 1647152 h 6857957"/>
              <a:gd name="connsiteX23414" fmla="*/ 2612600 w 4826000"/>
              <a:gd name="connsiteY23414" fmla="*/ 1643342 h 6857957"/>
              <a:gd name="connsiteX23415" fmla="*/ 2615761 w 4826000"/>
              <a:gd name="connsiteY23415" fmla="*/ 1641755 h 6857957"/>
              <a:gd name="connsiteX23416" fmla="*/ 2618923 w 4826000"/>
              <a:gd name="connsiteY23416" fmla="*/ 1639533 h 6857957"/>
              <a:gd name="connsiteX23417" fmla="*/ 2622084 w 4826000"/>
              <a:gd name="connsiteY23417" fmla="*/ 1638262 h 6857957"/>
              <a:gd name="connsiteX23418" fmla="*/ 2626194 w 4826000"/>
              <a:gd name="connsiteY23418" fmla="*/ 1636675 h 6857957"/>
              <a:gd name="connsiteX23419" fmla="*/ 2630304 w 4826000"/>
              <a:gd name="connsiteY23419" fmla="*/ 1635405 h 6857957"/>
              <a:gd name="connsiteX23420" fmla="*/ 2634730 w 4826000"/>
              <a:gd name="connsiteY23420" fmla="*/ 1634452 h 6857957"/>
              <a:gd name="connsiteX23421" fmla="*/ 2634098 w 4826000"/>
              <a:gd name="connsiteY23421" fmla="*/ 1636040 h 6857957"/>
              <a:gd name="connsiteX23422" fmla="*/ 2634414 w 4826000"/>
              <a:gd name="connsiteY23422" fmla="*/ 1637628 h 6857957"/>
              <a:gd name="connsiteX23423" fmla="*/ 2635046 w 4826000"/>
              <a:gd name="connsiteY23423" fmla="*/ 1638897 h 6857957"/>
              <a:gd name="connsiteX23424" fmla="*/ 2635994 w 4826000"/>
              <a:gd name="connsiteY23424" fmla="*/ 1639850 h 6857957"/>
              <a:gd name="connsiteX23425" fmla="*/ 2637891 w 4826000"/>
              <a:gd name="connsiteY23425" fmla="*/ 1640802 h 6857957"/>
              <a:gd name="connsiteX23426" fmla="*/ 2640104 w 4826000"/>
              <a:gd name="connsiteY23426" fmla="*/ 1641755 h 6857957"/>
              <a:gd name="connsiteX23427" fmla="*/ 2645162 w 4826000"/>
              <a:gd name="connsiteY23427" fmla="*/ 1642708 h 6857957"/>
              <a:gd name="connsiteX23428" fmla="*/ 2650537 w 4826000"/>
              <a:gd name="connsiteY23428" fmla="*/ 1643025 h 6857957"/>
              <a:gd name="connsiteX23429" fmla="*/ 2656860 w 4826000"/>
              <a:gd name="connsiteY23429" fmla="*/ 1643342 h 6857957"/>
              <a:gd name="connsiteX23430" fmla="*/ 2663183 w 4826000"/>
              <a:gd name="connsiteY23430" fmla="*/ 1643660 h 6857957"/>
              <a:gd name="connsiteX23431" fmla="*/ 2668873 w 4826000"/>
              <a:gd name="connsiteY23431" fmla="*/ 1644295 h 6857957"/>
              <a:gd name="connsiteX23432" fmla="*/ 2669505 w 4826000"/>
              <a:gd name="connsiteY23432" fmla="*/ 1642072 h 6857957"/>
              <a:gd name="connsiteX23433" fmla="*/ 2670138 w 4826000"/>
              <a:gd name="connsiteY23433" fmla="*/ 1639850 h 6857957"/>
              <a:gd name="connsiteX23434" fmla="*/ 2671402 w 4826000"/>
              <a:gd name="connsiteY23434" fmla="*/ 1638580 h 6857957"/>
              <a:gd name="connsiteX23435" fmla="*/ 2672351 w 4826000"/>
              <a:gd name="connsiteY23435" fmla="*/ 1637945 h 6857957"/>
              <a:gd name="connsiteX23436" fmla="*/ 2673299 w 4826000"/>
              <a:gd name="connsiteY23436" fmla="*/ 1637310 h 6857957"/>
              <a:gd name="connsiteX23437" fmla="*/ 2676460 w 4826000"/>
              <a:gd name="connsiteY23437" fmla="*/ 1636675 h 6857957"/>
              <a:gd name="connsiteX23438" fmla="*/ 2680570 w 4826000"/>
              <a:gd name="connsiteY23438" fmla="*/ 1636357 h 6857957"/>
              <a:gd name="connsiteX23439" fmla="*/ 2686261 w 4826000"/>
              <a:gd name="connsiteY23439" fmla="*/ 1636992 h 6857957"/>
              <a:gd name="connsiteX23440" fmla="*/ 2693848 w 4826000"/>
              <a:gd name="connsiteY23440" fmla="*/ 1637945 h 6857957"/>
              <a:gd name="connsiteX23441" fmla="*/ 2693532 w 4826000"/>
              <a:gd name="connsiteY23441" fmla="*/ 1635087 h 6857957"/>
              <a:gd name="connsiteX23442" fmla="*/ 2693216 w 4826000"/>
              <a:gd name="connsiteY23442" fmla="*/ 1633500 h 6857957"/>
              <a:gd name="connsiteX23443" fmla="*/ 2692584 w 4826000"/>
              <a:gd name="connsiteY23443" fmla="*/ 1632547 h 6857957"/>
              <a:gd name="connsiteX23444" fmla="*/ 2691635 w 4826000"/>
              <a:gd name="connsiteY23444" fmla="*/ 1631595 h 6857957"/>
              <a:gd name="connsiteX23445" fmla="*/ 2690371 w 4826000"/>
              <a:gd name="connsiteY23445" fmla="*/ 1630643 h 6857957"/>
              <a:gd name="connsiteX23446" fmla="*/ 2688790 w 4826000"/>
              <a:gd name="connsiteY23446" fmla="*/ 1630325 h 6857957"/>
              <a:gd name="connsiteX23447" fmla="*/ 2685945 w 4826000"/>
              <a:gd name="connsiteY23447" fmla="*/ 1630007 h 6857957"/>
              <a:gd name="connsiteX23448" fmla="*/ 2685629 w 4826000"/>
              <a:gd name="connsiteY23448" fmla="*/ 1629372 h 6857957"/>
              <a:gd name="connsiteX23449" fmla="*/ 2685629 w 4826000"/>
              <a:gd name="connsiteY23449" fmla="*/ 1628738 h 6857957"/>
              <a:gd name="connsiteX23450" fmla="*/ 2685945 w 4826000"/>
              <a:gd name="connsiteY23450" fmla="*/ 1628102 h 6857957"/>
              <a:gd name="connsiteX23451" fmla="*/ 2686893 w 4826000"/>
              <a:gd name="connsiteY23451" fmla="*/ 1627785 h 6857957"/>
              <a:gd name="connsiteX23452" fmla="*/ 2689422 w 4826000"/>
              <a:gd name="connsiteY23452" fmla="*/ 1627467 h 6857957"/>
              <a:gd name="connsiteX23453" fmla="*/ 2691951 w 4826000"/>
              <a:gd name="connsiteY23453" fmla="*/ 1627150 h 6857957"/>
              <a:gd name="connsiteX23454" fmla="*/ 2695113 w 4826000"/>
              <a:gd name="connsiteY23454" fmla="*/ 1627150 h 6857957"/>
              <a:gd name="connsiteX23455" fmla="*/ 2696377 w 4826000"/>
              <a:gd name="connsiteY23455" fmla="*/ 1626832 h 6857957"/>
              <a:gd name="connsiteX23456" fmla="*/ 2697010 w 4826000"/>
              <a:gd name="connsiteY23456" fmla="*/ 1626515 h 6857957"/>
              <a:gd name="connsiteX23457" fmla="*/ 2697642 w 4826000"/>
              <a:gd name="connsiteY23457" fmla="*/ 1625880 h 6857957"/>
              <a:gd name="connsiteX23458" fmla="*/ 2697958 w 4826000"/>
              <a:gd name="connsiteY23458" fmla="*/ 1625245 h 6857957"/>
              <a:gd name="connsiteX23459" fmla="*/ 2475707 w 4826000"/>
              <a:gd name="connsiteY23459" fmla="*/ 1622387 h 6857957"/>
              <a:gd name="connsiteX23460" fmla="*/ 2478485 w 4826000"/>
              <a:gd name="connsiteY23460" fmla="*/ 1623340 h 6857957"/>
              <a:gd name="connsiteX23461" fmla="*/ 2480337 w 4826000"/>
              <a:gd name="connsiteY23461" fmla="*/ 1623975 h 6857957"/>
              <a:gd name="connsiteX23462" fmla="*/ 2480954 w 4826000"/>
              <a:gd name="connsiteY23462" fmla="*/ 1624927 h 6857957"/>
              <a:gd name="connsiteX23463" fmla="*/ 2481263 w 4826000"/>
              <a:gd name="connsiteY23463" fmla="*/ 1626197 h 6857957"/>
              <a:gd name="connsiteX23464" fmla="*/ 2480645 w 4826000"/>
              <a:gd name="connsiteY23464" fmla="*/ 1627785 h 6857957"/>
              <a:gd name="connsiteX23465" fmla="*/ 2480028 w 4826000"/>
              <a:gd name="connsiteY23465" fmla="*/ 1629055 h 6857957"/>
              <a:gd name="connsiteX23466" fmla="*/ 2477250 w 4826000"/>
              <a:gd name="connsiteY23466" fmla="*/ 1631912 h 6857957"/>
              <a:gd name="connsiteX23467" fmla="*/ 2474472 w 4826000"/>
              <a:gd name="connsiteY23467" fmla="*/ 1634770 h 6857957"/>
              <a:gd name="connsiteX23468" fmla="*/ 2473546 w 4826000"/>
              <a:gd name="connsiteY23468" fmla="*/ 1636357 h 6857957"/>
              <a:gd name="connsiteX23469" fmla="*/ 2473237 w 4826000"/>
              <a:gd name="connsiteY23469" fmla="*/ 1637627 h 6857957"/>
              <a:gd name="connsiteX23470" fmla="*/ 2473237 w 4826000"/>
              <a:gd name="connsiteY23470" fmla="*/ 1638580 h 6857957"/>
              <a:gd name="connsiteX23471" fmla="*/ 2473854 w 4826000"/>
              <a:gd name="connsiteY23471" fmla="*/ 1639850 h 6857957"/>
              <a:gd name="connsiteX23472" fmla="*/ 2476015 w 4826000"/>
              <a:gd name="connsiteY23472" fmla="*/ 1640485 h 6857957"/>
              <a:gd name="connsiteX23473" fmla="*/ 2478485 w 4826000"/>
              <a:gd name="connsiteY23473" fmla="*/ 1641755 h 6857957"/>
              <a:gd name="connsiteX23474" fmla="*/ 2477559 w 4826000"/>
              <a:gd name="connsiteY23474" fmla="*/ 1643025 h 6857957"/>
              <a:gd name="connsiteX23475" fmla="*/ 2476941 w 4826000"/>
              <a:gd name="connsiteY23475" fmla="*/ 1643977 h 6857957"/>
              <a:gd name="connsiteX23476" fmla="*/ 2476324 w 4826000"/>
              <a:gd name="connsiteY23476" fmla="*/ 1644612 h 6857957"/>
              <a:gd name="connsiteX23477" fmla="*/ 2475707 w 4826000"/>
              <a:gd name="connsiteY23477" fmla="*/ 1644612 h 6857957"/>
              <a:gd name="connsiteX23478" fmla="*/ 2475089 w 4826000"/>
              <a:gd name="connsiteY23478" fmla="*/ 1644295 h 6857957"/>
              <a:gd name="connsiteX23479" fmla="*/ 2474163 w 4826000"/>
              <a:gd name="connsiteY23479" fmla="*/ 1643660 h 6857957"/>
              <a:gd name="connsiteX23480" fmla="*/ 2472928 w 4826000"/>
              <a:gd name="connsiteY23480" fmla="*/ 1642072 h 6857957"/>
              <a:gd name="connsiteX23481" fmla="*/ 2471076 w 4826000"/>
              <a:gd name="connsiteY23481" fmla="*/ 1640167 h 6857957"/>
              <a:gd name="connsiteX23482" fmla="*/ 2469842 w 4826000"/>
              <a:gd name="connsiteY23482" fmla="*/ 1639215 h 6857957"/>
              <a:gd name="connsiteX23483" fmla="*/ 2468298 w 4826000"/>
              <a:gd name="connsiteY23483" fmla="*/ 1638897 h 6857957"/>
              <a:gd name="connsiteX23484" fmla="*/ 2466446 w 4826000"/>
              <a:gd name="connsiteY23484" fmla="*/ 1638262 h 6857957"/>
              <a:gd name="connsiteX23485" fmla="*/ 2464285 w 4826000"/>
              <a:gd name="connsiteY23485" fmla="*/ 1638262 h 6857957"/>
              <a:gd name="connsiteX23486" fmla="*/ 2462125 w 4826000"/>
              <a:gd name="connsiteY23486" fmla="*/ 1638580 h 6857957"/>
              <a:gd name="connsiteX23487" fmla="*/ 2459038 w 4826000"/>
              <a:gd name="connsiteY23487" fmla="*/ 1639215 h 6857957"/>
              <a:gd name="connsiteX23488" fmla="*/ 2720865 w 4826000"/>
              <a:gd name="connsiteY23488" fmla="*/ 1620820 h 6857957"/>
              <a:gd name="connsiteX23489" fmla="*/ 2723062 w 4826000"/>
              <a:gd name="connsiteY23489" fmla="*/ 1621130 h 6857957"/>
              <a:gd name="connsiteX23490" fmla="*/ 2725886 w 4826000"/>
              <a:gd name="connsiteY23490" fmla="*/ 1621440 h 6857957"/>
              <a:gd name="connsiteX23491" fmla="*/ 2728083 w 4826000"/>
              <a:gd name="connsiteY23491" fmla="*/ 1621750 h 6857957"/>
              <a:gd name="connsiteX23492" fmla="*/ 2730593 w 4826000"/>
              <a:gd name="connsiteY23492" fmla="*/ 1622679 h 6857957"/>
              <a:gd name="connsiteX23493" fmla="*/ 2732790 w 4826000"/>
              <a:gd name="connsiteY23493" fmla="*/ 1623608 h 6857957"/>
              <a:gd name="connsiteX23494" fmla="*/ 2734673 w 4826000"/>
              <a:gd name="connsiteY23494" fmla="*/ 1624847 h 6857957"/>
              <a:gd name="connsiteX23495" fmla="*/ 2736242 w 4826000"/>
              <a:gd name="connsiteY23495" fmla="*/ 1626706 h 6857957"/>
              <a:gd name="connsiteX23496" fmla="*/ 2737497 w 4826000"/>
              <a:gd name="connsiteY23496" fmla="*/ 1628255 h 6857957"/>
              <a:gd name="connsiteX23497" fmla="*/ 2738125 w 4826000"/>
              <a:gd name="connsiteY23497" fmla="*/ 1629804 h 6857957"/>
              <a:gd name="connsiteX23498" fmla="*/ 2738439 w 4826000"/>
              <a:gd name="connsiteY23498" fmla="*/ 1631352 h 6857957"/>
              <a:gd name="connsiteX23499" fmla="*/ 2738125 w 4826000"/>
              <a:gd name="connsiteY23499" fmla="*/ 1633521 h 6857957"/>
              <a:gd name="connsiteX23500" fmla="*/ 2735301 w 4826000"/>
              <a:gd name="connsiteY23500" fmla="*/ 1633521 h 6857957"/>
              <a:gd name="connsiteX23501" fmla="*/ 2733104 w 4826000"/>
              <a:gd name="connsiteY23501" fmla="*/ 1633521 h 6857957"/>
              <a:gd name="connsiteX23502" fmla="*/ 2731221 w 4826000"/>
              <a:gd name="connsiteY23502" fmla="*/ 1632901 h 6857957"/>
              <a:gd name="connsiteX23503" fmla="*/ 2729652 w 4826000"/>
              <a:gd name="connsiteY23503" fmla="*/ 1632282 h 6857957"/>
              <a:gd name="connsiteX23504" fmla="*/ 2728711 w 4826000"/>
              <a:gd name="connsiteY23504" fmla="*/ 1631662 h 6857957"/>
              <a:gd name="connsiteX23505" fmla="*/ 2727769 w 4826000"/>
              <a:gd name="connsiteY23505" fmla="*/ 1630733 h 6857957"/>
              <a:gd name="connsiteX23506" fmla="*/ 2726200 w 4826000"/>
              <a:gd name="connsiteY23506" fmla="*/ 1629184 h 6857957"/>
              <a:gd name="connsiteX23507" fmla="*/ 2724003 w 4826000"/>
              <a:gd name="connsiteY23507" fmla="*/ 1627635 h 6857957"/>
              <a:gd name="connsiteX23508" fmla="*/ 2723062 w 4826000"/>
              <a:gd name="connsiteY23508" fmla="*/ 1626706 h 6857957"/>
              <a:gd name="connsiteX23509" fmla="*/ 2721493 w 4826000"/>
              <a:gd name="connsiteY23509" fmla="*/ 1626396 h 6857957"/>
              <a:gd name="connsiteX23510" fmla="*/ 2719924 w 4826000"/>
              <a:gd name="connsiteY23510" fmla="*/ 1626086 h 6857957"/>
              <a:gd name="connsiteX23511" fmla="*/ 2717727 w 4826000"/>
              <a:gd name="connsiteY23511" fmla="*/ 1625467 h 6857957"/>
              <a:gd name="connsiteX23512" fmla="*/ 2714589 w 4826000"/>
              <a:gd name="connsiteY23512" fmla="*/ 1625467 h 6857957"/>
              <a:gd name="connsiteX23513" fmla="*/ 2711451 w 4826000"/>
              <a:gd name="connsiteY23513" fmla="*/ 1626086 h 6857957"/>
              <a:gd name="connsiteX23514" fmla="*/ 2712706 w 4826000"/>
              <a:gd name="connsiteY23514" fmla="*/ 1624228 h 6857957"/>
              <a:gd name="connsiteX23515" fmla="*/ 2714275 w 4826000"/>
              <a:gd name="connsiteY23515" fmla="*/ 1622679 h 6857957"/>
              <a:gd name="connsiteX23516" fmla="*/ 2716158 w 4826000"/>
              <a:gd name="connsiteY23516" fmla="*/ 1621750 h 6857957"/>
              <a:gd name="connsiteX23517" fmla="*/ 2718355 w 4826000"/>
              <a:gd name="connsiteY23517" fmla="*/ 1621130 h 6857957"/>
              <a:gd name="connsiteX23518" fmla="*/ 2411095 w 4826000"/>
              <a:gd name="connsiteY23518" fmla="*/ 1617625 h 6857957"/>
              <a:gd name="connsiteX23519" fmla="*/ 2413953 w 4826000"/>
              <a:gd name="connsiteY23519" fmla="*/ 1618578 h 6857957"/>
              <a:gd name="connsiteX23520" fmla="*/ 2415858 w 4826000"/>
              <a:gd name="connsiteY23520" fmla="*/ 1619213 h 6857957"/>
              <a:gd name="connsiteX23521" fmla="*/ 2417128 w 4826000"/>
              <a:gd name="connsiteY23521" fmla="*/ 1619848 h 6857957"/>
              <a:gd name="connsiteX23522" fmla="*/ 2417763 w 4826000"/>
              <a:gd name="connsiteY23522" fmla="*/ 1620483 h 6857957"/>
              <a:gd name="connsiteX23523" fmla="*/ 2417763 w 4826000"/>
              <a:gd name="connsiteY23523" fmla="*/ 1621118 h 6857957"/>
              <a:gd name="connsiteX23524" fmla="*/ 2416493 w 4826000"/>
              <a:gd name="connsiteY23524" fmla="*/ 1621753 h 6857957"/>
              <a:gd name="connsiteX23525" fmla="*/ 2415223 w 4826000"/>
              <a:gd name="connsiteY23525" fmla="*/ 1622705 h 6857957"/>
              <a:gd name="connsiteX23526" fmla="*/ 2413318 w 4826000"/>
              <a:gd name="connsiteY23526" fmla="*/ 1623340 h 6857957"/>
              <a:gd name="connsiteX23527" fmla="*/ 2408555 w 4826000"/>
              <a:gd name="connsiteY23527" fmla="*/ 1624610 h 6857957"/>
              <a:gd name="connsiteX23528" fmla="*/ 2403159 w 4826000"/>
              <a:gd name="connsiteY23528" fmla="*/ 1625880 h 6857957"/>
              <a:gd name="connsiteX23529" fmla="*/ 2397442 w 4826000"/>
              <a:gd name="connsiteY23529" fmla="*/ 1626515 h 6857957"/>
              <a:gd name="connsiteX23530" fmla="*/ 2392680 w 4826000"/>
              <a:gd name="connsiteY23530" fmla="*/ 1626833 h 6857957"/>
              <a:gd name="connsiteX23531" fmla="*/ 2392680 w 4826000"/>
              <a:gd name="connsiteY23531" fmla="*/ 1627785 h 6857957"/>
              <a:gd name="connsiteX23532" fmla="*/ 2392680 w 4826000"/>
              <a:gd name="connsiteY23532" fmla="*/ 1628738 h 6857957"/>
              <a:gd name="connsiteX23533" fmla="*/ 2393315 w 4826000"/>
              <a:gd name="connsiteY23533" fmla="*/ 1629690 h 6857957"/>
              <a:gd name="connsiteX23534" fmla="*/ 2394268 w 4826000"/>
              <a:gd name="connsiteY23534" fmla="*/ 1630325 h 6857957"/>
              <a:gd name="connsiteX23535" fmla="*/ 2395537 w 4826000"/>
              <a:gd name="connsiteY23535" fmla="*/ 1630960 h 6857957"/>
              <a:gd name="connsiteX23536" fmla="*/ 2396808 w 4826000"/>
              <a:gd name="connsiteY23536" fmla="*/ 1631278 h 6857957"/>
              <a:gd name="connsiteX23537" fmla="*/ 2399982 w 4826000"/>
              <a:gd name="connsiteY23537" fmla="*/ 1631913 h 6857957"/>
              <a:gd name="connsiteX23538" fmla="*/ 2395855 w 4826000"/>
              <a:gd name="connsiteY23538" fmla="*/ 1632865 h 6857957"/>
              <a:gd name="connsiteX23539" fmla="*/ 2392362 w 4826000"/>
              <a:gd name="connsiteY23539" fmla="*/ 1633500 h 6857957"/>
              <a:gd name="connsiteX23540" fmla="*/ 2390140 w 4826000"/>
              <a:gd name="connsiteY23540" fmla="*/ 1633500 h 6857957"/>
              <a:gd name="connsiteX23541" fmla="*/ 2388552 w 4826000"/>
              <a:gd name="connsiteY23541" fmla="*/ 1632865 h 6857957"/>
              <a:gd name="connsiteX23542" fmla="*/ 2388235 w 4826000"/>
              <a:gd name="connsiteY23542" fmla="*/ 1632548 h 6857957"/>
              <a:gd name="connsiteX23543" fmla="*/ 2387600 w 4826000"/>
              <a:gd name="connsiteY23543" fmla="*/ 1631913 h 6857957"/>
              <a:gd name="connsiteX23544" fmla="*/ 2387600 w 4826000"/>
              <a:gd name="connsiteY23544" fmla="*/ 1630960 h 6857957"/>
              <a:gd name="connsiteX23545" fmla="*/ 2388871 w 4826000"/>
              <a:gd name="connsiteY23545" fmla="*/ 1629690 h 6857957"/>
              <a:gd name="connsiteX23546" fmla="*/ 2390140 w 4826000"/>
              <a:gd name="connsiteY23546" fmla="*/ 1628103 h 6857957"/>
              <a:gd name="connsiteX23547" fmla="*/ 2391727 w 4826000"/>
              <a:gd name="connsiteY23547" fmla="*/ 1626515 h 6857957"/>
              <a:gd name="connsiteX23548" fmla="*/ 2393950 w 4826000"/>
              <a:gd name="connsiteY23548" fmla="*/ 1624610 h 6857957"/>
              <a:gd name="connsiteX23549" fmla="*/ 2396490 w 4826000"/>
              <a:gd name="connsiteY23549" fmla="*/ 1623023 h 6857957"/>
              <a:gd name="connsiteX23550" fmla="*/ 2399030 w 4826000"/>
              <a:gd name="connsiteY23550" fmla="*/ 1621435 h 6857957"/>
              <a:gd name="connsiteX23551" fmla="*/ 2401888 w 4826000"/>
              <a:gd name="connsiteY23551" fmla="*/ 1620165 h 6857957"/>
              <a:gd name="connsiteX23552" fmla="*/ 2405063 w 4826000"/>
              <a:gd name="connsiteY23552" fmla="*/ 1619213 h 6857957"/>
              <a:gd name="connsiteX23553" fmla="*/ 2407920 w 4826000"/>
              <a:gd name="connsiteY23553" fmla="*/ 1617943 h 6857957"/>
              <a:gd name="connsiteX23554" fmla="*/ 2427356 w 4826000"/>
              <a:gd name="connsiteY23554" fmla="*/ 1606533 h 6857957"/>
              <a:gd name="connsiteX23555" fmla="*/ 2431572 w 4826000"/>
              <a:gd name="connsiteY23555" fmla="*/ 1606533 h 6857957"/>
              <a:gd name="connsiteX23556" fmla="*/ 2434816 w 4826000"/>
              <a:gd name="connsiteY23556" fmla="*/ 1606533 h 6857957"/>
              <a:gd name="connsiteX23557" fmla="*/ 2440654 w 4826000"/>
              <a:gd name="connsiteY23557" fmla="*/ 1607470 h 6857957"/>
              <a:gd name="connsiteX23558" fmla="*/ 2446492 w 4826000"/>
              <a:gd name="connsiteY23558" fmla="*/ 1608406 h 6857957"/>
              <a:gd name="connsiteX23559" fmla="*/ 2450059 w 4826000"/>
              <a:gd name="connsiteY23559" fmla="*/ 1608406 h 6857957"/>
              <a:gd name="connsiteX23560" fmla="*/ 2454276 w 4826000"/>
              <a:gd name="connsiteY23560" fmla="*/ 1608406 h 6857957"/>
              <a:gd name="connsiteX23561" fmla="*/ 2450059 w 4826000"/>
              <a:gd name="connsiteY23561" fmla="*/ 1614028 h 6857957"/>
              <a:gd name="connsiteX23562" fmla="*/ 2448113 w 4826000"/>
              <a:gd name="connsiteY23562" fmla="*/ 1616526 h 6857957"/>
              <a:gd name="connsiteX23563" fmla="*/ 2445194 w 4826000"/>
              <a:gd name="connsiteY23563" fmla="*/ 1619337 h 6857957"/>
              <a:gd name="connsiteX23564" fmla="*/ 2441627 w 4826000"/>
              <a:gd name="connsiteY23564" fmla="*/ 1621523 h 6857957"/>
              <a:gd name="connsiteX23565" fmla="*/ 2439681 w 4826000"/>
              <a:gd name="connsiteY23565" fmla="*/ 1622148 h 6857957"/>
              <a:gd name="connsiteX23566" fmla="*/ 2437086 w 4826000"/>
              <a:gd name="connsiteY23566" fmla="*/ 1623084 h 6857957"/>
              <a:gd name="connsiteX23567" fmla="*/ 2434491 w 4826000"/>
              <a:gd name="connsiteY23567" fmla="*/ 1623709 h 6857957"/>
              <a:gd name="connsiteX23568" fmla="*/ 2431572 w 4826000"/>
              <a:gd name="connsiteY23568" fmla="*/ 1624334 h 6857957"/>
              <a:gd name="connsiteX23569" fmla="*/ 2427680 w 4826000"/>
              <a:gd name="connsiteY23569" fmla="*/ 1624958 h 6857957"/>
              <a:gd name="connsiteX23570" fmla="*/ 2424113 w 4826000"/>
              <a:gd name="connsiteY23570" fmla="*/ 1625583 h 6857957"/>
              <a:gd name="connsiteX23571" fmla="*/ 2428329 w 4826000"/>
              <a:gd name="connsiteY23571" fmla="*/ 1623084 h 6857957"/>
              <a:gd name="connsiteX23572" fmla="*/ 2431572 w 4826000"/>
              <a:gd name="connsiteY23572" fmla="*/ 1621211 h 6857957"/>
              <a:gd name="connsiteX23573" fmla="*/ 2432221 w 4826000"/>
              <a:gd name="connsiteY23573" fmla="*/ 1620274 h 6857957"/>
              <a:gd name="connsiteX23574" fmla="*/ 2432870 w 4826000"/>
              <a:gd name="connsiteY23574" fmla="*/ 1619337 h 6857957"/>
              <a:gd name="connsiteX23575" fmla="*/ 2433194 w 4826000"/>
              <a:gd name="connsiteY23575" fmla="*/ 1618400 h 6857957"/>
              <a:gd name="connsiteX23576" fmla="*/ 2433194 w 4826000"/>
              <a:gd name="connsiteY23576" fmla="*/ 1617151 h 6857957"/>
              <a:gd name="connsiteX23577" fmla="*/ 2432545 w 4826000"/>
              <a:gd name="connsiteY23577" fmla="*/ 1614965 h 6857957"/>
              <a:gd name="connsiteX23578" fmla="*/ 2431248 w 4826000"/>
              <a:gd name="connsiteY23578" fmla="*/ 1612779 h 6857957"/>
              <a:gd name="connsiteX23579" fmla="*/ 2428978 w 4826000"/>
              <a:gd name="connsiteY23579" fmla="*/ 1609656 h 6857957"/>
              <a:gd name="connsiteX23580" fmla="*/ 2641601 w 4826000"/>
              <a:gd name="connsiteY23580" fmla="*/ 1595421 h 6857957"/>
              <a:gd name="connsiteX23581" fmla="*/ 2645382 w 4826000"/>
              <a:gd name="connsiteY23581" fmla="*/ 1596337 h 6857957"/>
              <a:gd name="connsiteX23582" fmla="*/ 2649163 w 4826000"/>
              <a:gd name="connsiteY23582" fmla="*/ 1597252 h 6857957"/>
              <a:gd name="connsiteX23583" fmla="*/ 2657985 w 4826000"/>
              <a:gd name="connsiteY23583" fmla="*/ 1597863 h 6857957"/>
              <a:gd name="connsiteX23584" fmla="*/ 2667122 w 4826000"/>
              <a:gd name="connsiteY23584" fmla="*/ 1598779 h 6857957"/>
              <a:gd name="connsiteX23585" fmla="*/ 2670903 w 4826000"/>
              <a:gd name="connsiteY23585" fmla="*/ 1599390 h 6857957"/>
              <a:gd name="connsiteX23586" fmla="*/ 2674684 w 4826000"/>
              <a:gd name="connsiteY23586" fmla="*/ 1600000 h 6857957"/>
              <a:gd name="connsiteX23587" fmla="*/ 2674999 w 4826000"/>
              <a:gd name="connsiteY23587" fmla="*/ 1601527 h 6857957"/>
              <a:gd name="connsiteX23588" fmla="*/ 2675314 w 4826000"/>
              <a:gd name="connsiteY23588" fmla="*/ 1603053 h 6857957"/>
              <a:gd name="connsiteX23589" fmla="*/ 2675314 w 4826000"/>
              <a:gd name="connsiteY23589" fmla="*/ 1605190 h 6857957"/>
              <a:gd name="connsiteX23590" fmla="*/ 2675629 w 4826000"/>
              <a:gd name="connsiteY23590" fmla="*/ 1606717 h 6857957"/>
              <a:gd name="connsiteX23591" fmla="*/ 2676574 w 4826000"/>
              <a:gd name="connsiteY23591" fmla="*/ 1607938 h 6857957"/>
              <a:gd name="connsiteX23592" fmla="*/ 2677835 w 4826000"/>
              <a:gd name="connsiteY23592" fmla="*/ 1609159 h 6857957"/>
              <a:gd name="connsiteX23593" fmla="*/ 2679725 w 4826000"/>
              <a:gd name="connsiteY23593" fmla="*/ 1609770 h 6857957"/>
              <a:gd name="connsiteX23594" fmla="*/ 2682876 w 4826000"/>
              <a:gd name="connsiteY23594" fmla="*/ 1610075 h 6857957"/>
              <a:gd name="connsiteX23595" fmla="*/ 2665862 w 4826000"/>
              <a:gd name="connsiteY23595" fmla="*/ 1615265 h 6857957"/>
              <a:gd name="connsiteX23596" fmla="*/ 2656409 w 4826000"/>
              <a:gd name="connsiteY23596" fmla="*/ 1617402 h 6857957"/>
              <a:gd name="connsiteX23597" fmla="*/ 2651053 w 4826000"/>
              <a:gd name="connsiteY23597" fmla="*/ 1618623 h 6857957"/>
              <a:gd name="connsiteX23598" fmla="*/ 2645697 w 4826000"/>
              <a:gd name="connsiteY23598" fmla="*/ 1619234 h 6857957"/>
              <a:gd name="connsiteX23599" fmla="*/ 2645067 w 4826000"/>
              <a:gd name="connsiteY23599" fmla="*/ 1617708 h 6857957"/>
              <a:gd name="connsiteX23600" fmla="*/ 2644436 w 4826000"/>
              <a:gd name="connsiteY23600" fmla="*/ 1616181 h 6857957"/>
              <a:gd name="connsiteX23601" fmla="*/ 2644436 w 4826000"/>
              <a:gd name="connsiteY23601" fmla="*/ 1614960 h 6857957"/>
              <a:gd name="connsiteX23602" fmla="*/ 2645067 w 4826000"/>
              <a:gd name="connsiteY23602" fmla="*/ 1613739 h 6857957"/>
              <a:gd name="connsiteX23603" fmla="*/ 2645697 w 4826000"/>
              <a:gd name="connsiteY23603" fmla="*/ 1612823 h 6857957"/>
              <a:gd name="connsiteX23604" fmla="*/ 2646327 w 4826000"/>
              <a:gd name="connsiteY23604" fmla="*/ 1611907 h 6857957"/>
              <a:gd name="connsiteX23605" fmla="*/ 2647272 w 4826000"/>
              <a:gd name="connsiteY23605" fmla="*/ 1610686 h 6857957"/>
              <a:gd name="connsiteX23606" fmla="*/ 2648532 w 4826000"/>
              <a:gd name="connsiteY23606" fmla="*/ 1610075 h 6857957"/>
              <a:gd name="connsiteX23607" fmla="*/ 2649793 w 4826000"/>
              <a:gd name="connsiteY23607" fmla="*/ 1609770 h 6857957"/>
              <a:gd name="connsiteX23608" fmla="*/ 2651368 w 4826000"/>
              <a:gd name="connsiteY23608" fmla="*/ 1609159 h 6857957"/>
              <a:gd name="connsiteX23609" fmla="*/ 2655149 w 4826000"/>
              <a:gd name="connsiteY23609" fmla="*/ 1609159 h 6857957"/>
              <a:gd name="connsiteX23610" fmla="*/ 2658930 w 4826000"/>
              <a:gd name="connsiteY23610" fmla="*/ 1609464 h 6857957"/>
              <a:gd name="connsiteX23611" fmla="*/ 2663656 w 4826000"/>
              <a:gd name="connsiteY23611" fmla="*/ 1610686 h 6857957"/>
              <a:gd name="connsiteX23612" fmla="*/ 2662711 w 4826000"/>
              <a:gd name="connsiteY23612" fmla="*/ 1605801 h 6857957"/>
              <a:gd name="connsiteX23613" fmla="*/ 2661451 w 4826000"/>
              <a:gd name="connsiteY23613" fmla="*/ 1604580 h 6857957"/>
              <a:gd name="connsiteX23614" fmla="*/ 2659875 w 4826000"/>
              <a:gd name="connsiteY23614" fmla="*/ 1604274 h 6857957"/>
              <a:gd name="connsiteX23615" fmla="*/ 2657985 w 4826000"/>
              <a:gd name="connsiteY23615" fmla="*/ 1604274 h 6857957"/>
              <a:gd name="connsiteX23616" fmla="*/ 2656094 w 4826000"/>
              <a:gd name="connsiteY23616" fmla="*/ 1604885 h 6857957"/>
              <a:gd name="connsiteX23617" fmla="*/ 2650738 w 4826000"/>
              <a:gd name="connsiteY23617" fmla="*/ 1605801 h 6857957"/>
              <a:gd name="connsiteX23618" fmla="*/ 2647272 w 4826000"/>
              <a:gd name="connsiteY23618" fmla="*/ 1606106 h 6857957"/>
              <a:gd name="connsiteX23619" fmla="*/ 2643176 w 4826000"/>
              <a:gd name="connsiteY23619" fmla="*/ 1606106 h 6857957"/>
              <a:gd name="connsiteX23620" fmla="*/ 606426 w 4826000"/>
              <a:gd name="connsiteY23620" fmla="*/ 1592246 h 6857957"/>
              <a:gd name="connsiteX23621" fmla="*/ 609721 w 4826000"/>
              <a:gd name="connsiteY23621" fmla="*/ 1592873 h 6857957"/>
              <a:gd name="connsiteX23622" fmla="*/ 612686 w 4826000"/>
              <a:gd name="connsiteY23622" fmla="*/ 1593500 h 6857957"/>
              <a:gd name="connsiteX23623" fmla="*/ 614663 w 4826000"/>
              <a:gd name="connsiteY23623" fmla="*/ 1594440 h 6857957"/>
              <a:gd name="connsiteX23624" fmla="*/ 616640 w 4826000"/>
              <a:gd name="connsiteY23624" fmla="*/ 1595380 h 6857957"/>
              <a:gd name="connsiteX23625" fmla="*/ 617958 w 4826000"/>
              <a:gd name="connsiteY23625" fmla="*/ 1596633 h 6857957"/>
              <a:gd name="connsiteX23626" fmla="*/ 618946 w 4826000"/>
              <a:gd name="connsiteY23626" fmla="*/ 1597573 h 6857957"/>
              <a:gd name="connsiteX23627" fmla="*/ 619935 w 4826000"/>
              <a:gd name="connsiteY23627" fmla="*/ 1598826 h 6857957"/>
              <a:gd name="connsiteX23628" fmla="*/ 620264 w 4826000"/>
              <a:gd name="connsiteY23628" fmla="*/ 1600393 h 6857957"/>
              <a:gd name="connsiteX23629" fmla="*/ 620924 w 4826000"/>
              <a:gd name="connsiteY23629" fmla="*/ 1603213 h 6857957"/>
              <a:gd name="connsiteX23630" fmla="*/ 621582 w 4826000"/>
              <a:gd name="connsiteY23630" fmla="*/ 1606973 h 6857957"/>
              <a:gd name="connsiteX23631" fmla="*/ 622241 w 4826000"/>
              <a:gd name="connsiteY23631" fmla="*/ 1611360 h 6857957"/>
              <a:gd name="connsiteX23632" fmla="*/ 622900 w 4826000"/>
              <a:gd name="connsiteY23632" fmla="*/ 1613553 h 6857957"/>
              <a:gd name="connsiteX23633" fmla="*/ 623889 w 4826000"/>
              <a:gd name="connsiteY23633" fmla="*/ 1616060 h 6857957"/>
              <a:gd name="connsiteX23634" fmla="*/ 619276 w 4826000"/>
              <a:gd name="connsiteY23634" fmla="*/ 1614180 h 6857957"/>
              <a:gd name="connsiteX23635" fmla="*/ 617299 w 4826000"/>
              <a:gd name="connsiteY23635" fmla="*/ 1613240 h 6857957"/>
              <a:gd name="connsiteX23636" fmla="*/ 615651 w 4826000"/>
              <a:gd name="connsiteY23636" fmla="*/ 1611986 h 6857957"/>
              <a:gd name="connsiteX23637" fmla="*/ 612686 w 4826000"/>
              <a:gd name="connsiteY23637" fmla="*/ 1609166 h 6857957"/>
              <a:gd name="connsiteX23638" fmla="*/ 610050 w 4826000"/>
              <a:gd name="connsiteY23638" fmla="*/ 1606346 h 6857957"/>
              <a:gd name="connsiteX23639" fmla="*/ 608403 w 4826000"/>
              <a:gd name="connsiteY23639" fmla="*/ 1603213 h 6857957"/>
              <a:gd name="connsiteX23640" fmla="*/ 607414 w 4826000"/>
              <a:gd name="connsiteY23640" fmla="*/ 1599766 h 6857957"/>
              <a:gd name="connsiteX23641" fmla="*/ 606755 w 4826000"/>
              <a:gd name="connsiteY23641" fmla="*/ 1596006 h 6857957"/>
              <a:gd name="connsiteX23642" fmla="*/ 3285530 w 4826000"/>
              <a:gd name="connsiteY23642" fmla="*/ 1590649 h 6857957"/>
              <a:gd name="connsiteX23643" fmla="*/ 3285927 w 4826000"/>
              <a:gd name="connsiteY23643" fmla="*/ 1591244 h 6857957"/>
              <a:gd name="connsiteX23644" fmla="*/ 3286126 w 4826000"/>
              <a:gd name="connsiteY23644" fmla="*/ 1591839 h 6857957"/>
              <a:gd name="connsiteX23645" fmla="*/ 3286126 w 4826000"/>
              <a:gd name="connsiteY23645" fmla="*/ 1592435 h 6857957"/>
              <a:gd name="connsiteX23646" fmla="*/ 3286126 w 4826000"/>
              <a:gd name="connsiteY23646" fmla="*/ 1593030 h 6857957"/>
              <a:gd name="connsiteX23647" fmla="*/ 3285530 w 4826000"/>
              <a:gd name="connsiteY23647" fmla="*/ 1594221 h 6857957"/>
              <a:gd name="connsiteX23648" fmla="*/ 3284538 w 4826000"/>
              <a:gd name="connsiteY23648" fmla="*/ 1595412 h 6857957"/>
              <a:gd name="connsiteX23649" fmla="*/ 2418051 w 4826000"/>
              <a:gd name="connsiteY23649" fmla="*/ 1587483 h 6857957"/>
              <a:gd name="connsiteX23650" fmla="*/ 2421299 w 4826000"/>
              <a:gd name="connsiteY23650" fmla="*/ 1588480 h 6857957"/>
              <a:gd name="connsiteX23651" fmla="*/ 2424546 w 4826000"/>
              <a:gd name="connsiteY23651" fmla="*/ 1589809 h 6857957"/>
              <a:gd name="connsiteX23652" fmla="*/ 2427143 w 4826000"/>
              <a:gd name="connsiteY23652" fmla="*/ 1591138 h 6857957"/>
              <a:gd name="connsiteX23653" fmla="*/ 2429416 w 4826000"/>
              <a:gd name="connsiteY23653" fmla="*/ 1592799 h 6857957"/>
              <a:gd name="connsiteX23654" fmla="*/ 2431040 w 4826000"/>
              <a:gd name="connsiteY23654" fmla="*/ 1594461 h 6857957"/>
              <a:gd name="connsiteX23655" fmla="*/ 2432339 w 4826000"/>
              <a:gd name="connsiteY23655" fmla="*/ 1596787 h 6857957"/>
              <a:gd name="connsiteX23656" fmla="*/ 2433313 w 4826000"/>
              <a:gd name="connsiteY23656" fmla="*/ 1599113 h 6857957"/>
              <a:gd name="connsiteX23657" fmla="*/ 2433638 w 4826000"/>
              <a:gd name="connsiteY23657" fmla="*/ 1601439 h 6857957"/>
              <a:gd name="connsiteX23658" fmla="*/ 2428767 w 4826000"/>
              <a:gd name="connsiteY23658" fmla="*/ 1601771 h 6857957"/>
              <a:gd name="connsiteX23659" fmla="*/ 2424870 w 4826000"/>
              <a:gd name="connsiteY23659" fmla="*/ 1601771 h 6857957"/>
              <a:gd name="connsiteX23660" fmla="*/ 2421299 w 4826000"/>
              <a:gd name="connsiteY23660" fmla="*/ 1601771 h 6857957"/>
              <a:gd name="connsiteX23661" fmla="*/ 2418376 w 4826000"/>
              <a:gd name="connsiteY23661" fmla="*/ 1601106 h 6857957"/>
              <a:gd name="connsiteX23662" fmla="*/ 2412531 w 4826000"/>
              <a:gd name="connsiteY23662" fmla="*/ 1600110 h 6857957"/>
              <a:gd name="connsiteX23663" fmla="*/ 2409609 w 4826000"/>
              <a:gd name="connsiteY23663" fmla="*/ 1599777 h 6857957"/>
              <a:gd name="connsiteX23664" fmla="*/ 2406362 w 4826000"/>
              <a:gd name="connsiteY23664" fmla="*/ 1599445 h 6857957"/>
              <a:gd name="connsiteX23665" fmla="*/ 2405387 w 4826000"/>
              <a:gd name="connsiteY23665" fmla="*/ 1598116 h 6857957"/>
              <a:gd name="connsiteX23666" fmla="*/ 2405063 w 4826000"/>
              <a:gd name="connsiteY23666" fmla="*/ 1597119 h 6857957"/>
              <a:gd name="connsiteX23667" fmla="*/ 2405387 w 4826000"/>
              <a:gd name="connsiteY23667" fmla="*/ 1595790 h 6857957"/>
              <a:gd name="connsiteX23668" fmla="*/ 2405712 w 4826000"/>
              <a:gd name="connsiteY23668" fmla="*/ 1595125 h 6857957"/>
              <a:gd name="connsiteX23669" fmla="*/ 2406362 w 4826000"/>
              <a:gd name="connsiteY23669" fmla="*/ 1594461 h 6857957"/>
              <a:gd name="connsiteX23670" fmla="*/ 2407336 w 4826000"/>
              <a:gd name="connsiteY23670" fmla="*/ 1593796 h 6857957"/>
              <a:gd name="connsiteX23671" fmla="*/ 2410258 w 4826000"/>
              <a:gd name="connsiteY23671" fmla="*/ 1592799 h 6857957"/>
              <a:gd name="connsiteX23672" fmla="*/ 2412857 w 4826000"/>
              <a:gd name="connsiteY23672" fmla="*/ 1591803 h 6857957"/>
              <a:gd name="connsiteX23673" fmla="*/ 2415454 w 4826000"/>
              <a:gd name="connsiteY23673" fmla="*/ 1590806 h 6857957"/>
              <a:gd name="connsiteX23674" fmla="*/ 2416753 w 4826000"/>
              <a:gd name="connsiteY23674" fmla="*/ 1590141 h 6857957"/>
              <a:gd name="connsiteX23675" fmla="*/ 2417402 w 4826000"/>
              <a:gd name="connsiteY23675" fmla="*/ 1589476 h 6857957"/>
              <a:gd name="connsiteX23676" fmla="*/ 2417727 w 4826000"/>
              <a:gd name="connsiteY23676" fmla="*/ 1588480 h 6857957"/>
              <a:gd name="connsiteX23677" fmla="*/ 2756282 w 4826000"/>
              <a:gd name="connsiteY23677" fmla="*/ 1584308 h 6857957"/>
              <a:gd name="connsiteX23678" fmla="*/ 2760140 w 4826000"/>
              <a:gd name="connsiteY23678" fmla="*/ 1585194 h 6857957"/>
              <a:gd name="connsiteX23679" fmla="*/ 2764963 w 4826000"/>
              <a:gd name="connsiteY23679" fmla="*/ 1585784 h 6857957"/>
              <a:gd name="connsiteX23680" fmla="*/ 2770107 w 4826000"/>
              <a:gd name="connsiteY23680" fmla="*/ 1586080 h 6857957"/>
              <a:gd name="connsiteX23681" fmla="*/ 2776538 w 4826000"/>
              <a:gd name="connsiteY23681" fmla="*/ 1586080 h 6857957"/>
              <a:gd name="connsiteX23682" fmla="*/ 2775252 w 4826000"/>
              <a:gd name="connsiteY23682" fmla="*/ 1588147 h 6857957"/>
              <a:gd name="connsiteX23683" fmla="*/ 2773644 w 4826000"/>
              <a:gd name="connsiteY23683" fmla="*/ 1590215 h 6857957"/>
              <a:gd name="connsiteX23684" fmla="*/ 2771715 w 4826000"/>
              <a:gd name="connsiteY23684" fmla="*/ 1591691 h 6857957"/>
              <a:gd name="connsiteX23685" fmla="*/ 2769143 w 4826000"/>
              <a:gd name="connsiteY23685" fmla="*/ 1593168 h 6857957"/>
              <a:gd name="connsiteX23686" fmla="*/ 2765606 w 4826000"/>
              <a:gd name="connsiteY23686" fmla="*/ 1594350 h 6857957"/>
              <a:gd name="connsiteX23687" fmla="*/ 2761748 w 4826000"/>
              <a:gd name="connsiteY23687" fmla="*/ 1595531 h 6857957"/>
              <a:gd name="connsiteX23688" fmla="*/ 2756925 w 4826000"/>
              <a:gd name="connsiteY23688" fmla="*/ 1596417 h 6857957"/>
              <a:gd name="connsiteX23689" fmla="*/ 2751781 w 4826000"/>
              <a:gd name="connsiteY23689" fmla="*/ 1597008 h 6857957"/>
              <a:gd name="connsiteX23690" fmla="*/ 2751459 w 4826000"/>
              <a:gd name="connsiteY23690" fmla="*/ 1596122 h 6857957"/>
              <a:gd name="connsiteX23691" fmla="*/ 2751138 w 4826000"/>
              <a:gd name="connsiteY23691" fmla="*/ 1594940 h 6857957"/>
              <a:gd name="connsiteX23692" fmla="*/ 2751459 w 4826000"/>
              <a:gd name="connsiteY23692" fmla="*/ 1594054 h 6857957"/>
              <a:gd name="connsiteX23693" fmla="*/ 2751781 w 4826000"/>
              <a:gd name="connsiteY23693" fmla="*/ 1593464 h 6857957"/>
              <a:gd name="connsiteX23694" fmla="*/ 2753067 w 4826000"/>
              <a:gd name="connsiteY23694" fmla="*/ 1592282 h 6857957"/>
              <a:gd name="connsiteX23695" fmla="*/ 2755317 w 4826000"/>
              <a:gd name="connsiteY23695" fmla="*/ 1591101 h 6857957"/>
              <a:gd name="connsiteX23696" fmla="*/ 2756925 w 4826000"/>
              <a:gd name="connsiteY23696" fmla="*/ 1589919 h 6857957"/>
              <a:gd name="connsiteX23697" fmla="*/ 2757568 w 4826000"/>
              <a:gd name="connsiteY23697" fmla="*/ 1589329 h 6857957"/>
              <a:gd name="connsiteX23698" fmla="*/ 2757890 w 4826000"/>
              <a:gd name="connsiteY23698" fmla="*/ 1588147 h 6857957"/>
              <a:gd name="connsiteX23699" fmla="*/ 2757890 w 4826000"/>
              <a:gd name="connsiteY23699" fmla="*/ 1587261 h 6857957"/>
              <a:gd name="connsiteX23700" fmla="*/ 2757890 w 4826000"/>
              <a:gd name="connsiteY23700" fmla="*/ 1586375 h 6857957"/>
              <a:gd name="connsiteX23701" fmla="*/ 2757247 w 4826000"/>
              <a:gd name="connsiteY23701" fmla="*/ 1585489 h 6857957"/>
              <a:gd name="connsiteX23702" fmla="*/ 4063452 w 4826000"/>
              <a:gd name="connsiteY23702" fmla="*/ 1565257 h 6857957"/>
              <a:gd name="connsiteX23703" fmla="*/ 4068031 w 4826000"/>
              <a:gd name="connsiteY23703" fmla="*/ 1565257 h 6857957"/>
              <a:gd name="connsiteX23704" fmla="*/ 4071389 w 4826000"/>
              <a:gd name="connsiteY23704" fmla="*/ 1565574 h 6857957"/>
              <a:gd name="connsiteX23705" fmla="*/ 4074747 w 4826000"/>
              <a:gd name="connsiteY23705" fmla="*/ 1566209 h 6857957"/>
              <a:gd name="connsiteX23706" fmla="*/ 4077495 w 4826000"/>
              <a:gd name="connsiteY23706" fmla="*/ 1567480 h 6857957"/>
              <a:gd name="connsiteX23707" fmla="*/ 4080548 w 4826000"/>
              <a:gd name="connsiteY23707" fmla="*/ 1567797 h 6857957"/>
              <a:gd name="connsiteX23708" fmla="*/ 4084517 w 4826000"/>
              <a:gd name="connsiteY23708" fmla="*/ 1568115 h 6857957"/>
              <a:gd name="connsiteX23709" fmla="*/ 4089401 w 4826000"/>
              <a:gd name="connsiteY23709" fmla="*/ 1567797 h 6857957"/>
              <a:gd name="connsiteX23710" fmla="*/ 4088485 w 4826000"/>
              <a:gd name="connsiteY23710" fmla="*/ 1569067 h 6857957"/>
              <a:gd name="connsiteX23711" fmla="*/ 4086654 w 4826000"/>
              <a:gd name="connsiteY23711" fmla="*/ 1570020 h 6857957"/>
              <a:gd name="connsiteX23712" fmla="*/ 4084517 w 4826000"/>
              <a:gd name="connsiteY23712" fmla="*/ 1570972 h 6857957"/>
              <a:gd name="connsiteX23713" fmla="*/ 4082380 w 4826000"/>
              <a:gd name="connsiteY23713" fmla="*/ 1571607 h 6857957"/>
              <a:gd name="connsiteX23714" fmla="*/ 4076884 w 4826000"/>
              <a:gd name="connsiteY23714" fmla="*/ 1572878 h 6857957"/>
              <a:gd name="connsiteX23715" fmla="*/ 4071084 w 4826000"/>
              <a:gd name="connsiteY23715" fmla="*/ 1573195 h 6857957"/>
              <a:gd name="connsiteX23716" fmla="*/ 4068336 w 4826000"/>
              <a:gd name="connsiteY23716" fmla="*/ 1573195 h 6857957"/>
              <a:gd name="connsiteX23717" fmla="*/ 4065589 w 4826000"/>
              <a:gd name="connsiteY23717" fmla="*/ 1572878 h 6857957"/>
              <a:gd name="connsiteX23718" fmla="*/ 4063452 w 4826000"/>
              <a:gd name="connsiteY23718" fmla="*/ 1572560 h 6857957"/>
              <a:gd name="connsiteX23719" fmla="*/ 4061315 w 4826000"/>
              <a:gd name="connsiteY23719" fmla="*/ 1571925 h 6857957"/>
              <a:gd name="connsiteX23720" fmla="*/ 4059483 w 4826000"/>
              <a:gd name="connsiteY23720" fmla="*/ 1570972 h 6857957"/>
              <a:gd name="connsiteX23721" fmla="*/ 4058262 w 4826000"/>
              <a:gd name="connsiteY23721" fmla="*/ 1569702 h 6857957"/>
              <a:gd name="connsiteX23722" fmla="*/ 4057651 w 4826000"/>
              <a:gd name="connsiteY23722" fmla="*/ 1568115 h 6857957"/>
              <a:gd name="connsiteX23723" fmla="*/ 4057651 w 4826000"/>
              <a:gd name="connsiteY23723" fmla="*/ 1565892 h 6857957"/>
              <a:gd name="connsiteX23724" fmla="*/ 1330326 w 4826000"/>
              <a:gd name="connsiteY23724" fmla="*/ 1549363 h 6857957"/>
              <a:gd name="connsiteX23725" fmla="*/ 1329350 w 4826000"/>
              <a:gd name="connsiteY23725" fmla="*/ 1560026 h 6857957"/>
              <a:gd name="connsiteX23726" fmla="*/ 1327724 w 4826000"/>
              <a:gd name="connsiteY23726" fmla="*/ 1570042 h 6857957"/>
              <a:gd name="connsiteX23727" fmla="*/ 1325446 w 4826000"/>
              <a:gd name="connsiteY23727" fmla="*/ 1579736 h 6857957"/>
              <a:gd name="connsiteX23728" fmla="*/ 1322518 w 4826000"/>
              <a:gd name="connsiteY23728" fmla="*/ 1589429 h 6857957"/>
              <a:gd name="connsiteX23729" fmla="*/ 1319590 w 4826000"/>
              <a:gd name="connsiteY23729" fmla="*/ 1598154 h 6857957"/>
              <a:gd name="connsiteX23730" fmla="*/ 1316012 w 4826000"/>
              <a:gd name="connsiteY23730" fmla="*/ 1606878 h 6857957"/>
              <a:gd name="connsiteX23731" fmla="*/ 1312759 w 4826000"/>
              <a:gd name="connsiteY23731" fmla="*/ 1614956 h 6857957"/>
              <a:gd name="connsiteX23732" fmla="*/ 1309181 w 4826000"/>
              <a:gd name="connsiteY23732" fmla="*/ 1622388 h 6857957"/>
              <a:gd name="connsiteX23733" fmla="*/ 1303000 w 4826000"/>
              <a:gd name="connsiteY23733" fmla="*/ 1621095 h 6857957"/>
              <a:gd name="connsiteX23734" fmla="*/ 1300397 w 4826000"/>
              <a:gd name="connsiteY23734" fmla="*/ 1620449 h 6857957"/>
              <a:gd name="connsiteX23735" fmla="*/ 1298771 w 4826000"/>
              <a:gd name="connsiteY23735" fmla="*/ 1619803 h 6857957"/>
              <a:gd name="connsiteX23736" fmla="*/ 1297469 w 4826000"/>
              <a:gd name="connsiteY23736" fmla="*/ 1618510 h 6857957"/>
              <a:gd name="connsiteX23737" fmla="*/ 1296493 w 4826000"/>
              <a:gd name="connsiteY23737" fmla="*/ 1617864 h 6857957"/>
              <a:gd name="connsiteX23738" fmla="*/ 1295843 w 4826000"/>
              <a:gd name="connsiteY23738" fmla="*/ 1616895 h 6857957"/>
              <a:gd name="connsiteX23739" fmla="*/ 1295517 w 4826000"/>
              <a:gd name="connsiteY23739" fmla="*/ 1615925 h 6857957"/>
              <a:gd name="connsiteX23740" fmla="*/ 1295517 w 4826000"/>
              <a:gd name="connsiteY23740" fmla="*/ 1614956 h 6857957"/>
              <a:gd name="connsiteX23741" fmla="*/ 1295843 w 4826000"/>
              <a:gd name="connsiteY23741" fmla="*/ 1613987 h 6857957"/>
              <a:gd name="connsiteX23742" fmla="*/ 1296820 w 4826000"/>
              <a:gd name="connsiteY23742" fmla="*/ 1611402 h 6857957"/>
              <a:gd name="connsiteX23743" fmla="*/ 1298446 w 4826000"/>
              <a:gd name="connsiteY23743" fmla="*/ 1609463 h 6857957"/>
              <a:gd name="connsiteX23744" fmla="*/ 1300072 w 4826000"/>
              <a:gd name="connsiteY23744" fmla="*/ 1607201 h 6857957"/>
              <a:gd name="connsiteX23745" fmla="*/ 1302350 w 4826000"/>
              <a:gd name="connsiteY23745" fmla="*/ 1604939 h 6857957"/>
              <a:gd name="connsiteX23746" fmla="*/ 1303976 w 4826000"/>
              <a:gd name="connsiteY23746" fmla="*/ 1602677 h 6857957"/>
              <a:gd name="connsiteX23747" fmla="*/ 1304951 w 4826000"/>
              <a:gd name="connsiteY23747" fmla="*/ 1600416 h 6857957"/>
              <a:gd name="connsiteX23748" fmla="*/ 1304951 w 4826000"/>
              <a:gd name="connsiteY23748" fmla="*/ 1599446 h 6857957"/>
              <a:gd name="connsiteX23749" fmla="*/ 1304951 w 4826000"/>
              <a:gd name="connsiteY23749" fmla="*/ 1598477 h 6857957"/>
              <a:gd name="connsiteX23750" fmla="*/ 1304626 w 4826000"/>
              <a:gd name="connsiteY23750" fmla="*/ 1597831 h 6857957"/>
              <a:gd name="connsiteX23751" fmla="*/ 1303976 w 4826000"/>
              <a:gd name="connsiteY23751" fmla="*/ 1596861 h 6857957"/>
              <a:gd name="connsiteX23752" fmla="*/ 1303000 w 4826000"/>
              <a:gd name="connsiteY23752" fmla="*/ 1595569 h 6857957"/>
              <a:gd name="connsiteX23753" fmla="*/ 1301048 w 4826000"/>
              <a:gd name="connsiteY23753" fmla="*/ 1594923 h 6857957"/>
              <a:gd name="connsiteX23754" fmla="*/ 1299421 w 4826000"/>
              <a:gd name="connsiteY23754" fmla="*/ 1594276 h 6857957"/>
              <a:gd name="connsiteX23755" fmla="*/ 1297144 w 4826000"/>
              <a:gd name="connsiteY23755" fmla="*/ 1593630 h 6857957"/>
              <a:gd name="connsiteX23756" fmla="*/ 1290638 w 4826000"/>
              <a:gd name="connsiteY23756" fmla="*/ 1592338 h 6857957"/>
              <a:gd name="connsiteX23757" fmla="*/ 1296493 w 4826000"/>
              <a:gd name="connsiteY23757" fmla="*/ 1590399 h 6857957"/>
              <a:gd name="connsiteX23758" fmla="*/ 1300722 w 4826000"/>
              <a:gd name="connsiteY23758" fmla="*/ 1587814 h 6857957"/>
              <a:gd name="connsiteX23759" fmla="*/ 1304301 w 4826000"/>
              <a:gd name="connsiteY23759" fmla="*/ 1585552 h 6857957"/>
              <a:gd name="connsiteX23760" fmla="*/ 1306578 w 4826000"/>
              <a:gd name="connsiteY23760" fmla="*/ 1582967 h 6857957"/>
              <a:gd name="connsiteX23761" fmla="*/ 1308205 w 4826000"/>
              <a:gd name="connsiteY23761" fmla="*/ 1580059 h 6857957"/>
              <a:gd name="connsiteX23762" fmla="*/ 1309506 w 4826000"/>
              <a:gd name="connsiteY23762" fmla="*/ 1577474 h 6857957"/>
              <a:gd name="connsiteX23763" fmla="*/ 1310156 w 4826000"/>
              <a:gd name="connsiteY23763" fmla="*/ 1574566 h 6857957"/>
              <a:gd name="connsiteX23764" fmla="*/ 1310482 w 4826000"/>
              <a:gd name="connsiteY23764" fmla="*/ 1571658 h 6857957"/>
              <a:gd name="connsiteX23765" fmla="*/ 1311132 w 4826000"/>
              <a:gd name="connsiteY23765" fmla="*/ 1568750 h 6857957"/>
              <a:gd name="connsiteX23766" fmla="*/ 1311783 w 4826000"/>
              <a:gd name="connsiteY23766" fmla="*/ 1565519 h 6857957"/>
              <a:gd name="connsiteX23767" fmla="*/ 1312759 w 4826000"/>
              <a:gd name="connsiteY23767" fmla="*/ 1562610 h 6857957"/>
              <a:gd name="connsiteX23768" fmla="*/ 1314385 w 4826000"/>
              <a:gd name="connsiteY23768" fmla="*/ 1560026 h 6857957"/>
              <a:gd name="connsiteX23769" fmla="*/ 1316988 w 4826000"/>
              <a:gd name="connsiteY23769" fmla="*/ 1557117 h 6857957"/>
              <a:gd name="connsiteX23770" fmla="*/ 1320241 w 4826000"/>
              <a:gd name="connsiteY23770" fmla="*/ 1554532 h 6857957"/>
              <a:gd name="connsiteX23771" fmla="*/ 1324795 w 4826000"/>
              <a:gd name="connsiteY23771" fmla="*/ 1551948 h 6857957"/>
              <a:gd name="connsiteX23772" fmla="*/ 2790204 w 4826000"/>
              <a:gd name="connsiteY23772" fmla="*/ 1549362 h 6857957"/>
              <a:gd name="connsiteX23773" fmla="*/ 2792781 w 4826000"/>
              <a:gd name="connsiteY23773" fmla="*/ 1550640 h 6857957"/>
              <a:gd name="connsiteX23774" fmla="*/ 2794713 w 4826000"/>
              <a:gd name="connsiteY23774" fmla="*/ 1552558 h 6857957"/>
              <a:gd name="connsiteX23775" fmla="*/ 2796324 w 4826000"/>
              <a:gd name="connsiteY23775" fmla="*/ 1554156 h 6857957"/>
              <a:gd name="connsiteX23776" fmla="*/ 2797612 w 4826000"/>
              <a:gd name="connsiteY23776" fmla="*/ 1555434 h 6857957"/>
              <a:gd name="connsiteX23777" fmla="*/ 2799223 w 4826000"/>
              <a:gd name="connsiteY23777" fmla="*/ 1557032 h 6857957"/>
              <a:gd name="connsiteX23778" fmla="*/ 2800189 w 4826000"/>
              <a:gd name="connsiteY23778" fmla="*/ 1558630 h 6857957"/>
              <a:gd name="connsiteX23779" fmla="*/ 2801478 w 4826000"/>
              <a:gd name="connsiteY23779" fmla="*/ 1562145 h 6857957"/>
              <a:gd name="connsiteX23780" fmla="*/ 2802122 w 4826000"/>
              <a:gd name="connsiteY23780" fmla="*/ 1565340 h 6857957"/>
              <a:gd name="connsiteX23781" fmla="*/ 2802122 w 4826000"/>
              <a:gd name="connsiteY23781" fmla="*/ 1568856 h 6857957"/>
              <a:gd name="connsiteX23782" fmla="*/ 2802122 w 4826000"/>
              <a:gd name="connsiteY23782" fmla="*/ 1571732 h 6857957"/>
              <a:gd name="connsiteX23783" fmla="*/ 2801800 w 4826000"/>
              <a:gd name="connsiteY23783" fmla="*/ 1575247 h 6857957"/>
              <a:gd name="connsiteX23784" fmla="*/ 2801156 w 4826000"/>
              <a:gd name="connsiteY23784" fmla="*/ 1581638 h 6857957"/>
              <a:gd name="connsiteX23785" fmla="*/ 2801156 w 4826000"/>
              <a:gd name="connsiteY23785" fmla="*/ 1584834 h 6857957"/>
              <a:gd name="connsiteX23786" fmla="*/ 2801800 w 4826000"/>
              <a:gd name="connsiteY23786" fmla="*/ 1587710 h 6857957"/>
              <a:gd name="connsiteX23787" fmla="*/ 2802766 w 4826000"/>
              <a:gd name="connsiteY23787" fmla="*/ 1590586 h 6857957"/>
              <a:gd name="connsiteX23788" fmla="*/ 2803732 w 4826000"/>
              <a:gd name="connsiteY23788" fmla="*/ 1592184 h 6857957"/>
              <a:gd name="connsiteX23789" fmla="*/ 2804699 w 4826000"/>
              <a:gd name="connsiteY23789" fmla="*/ 1593462 h 6857957"/>
              <a:gd name="connsiteX23790" fmla="*/ 2806309 w 4826000"/>
              <a:gd name="connsiteY23790" fmla="*/ 1594741 h 6857957"/>
              <a:gd name="connsiteX23791" fmla="*/ 2807598 w 4826000"/>
              <a:gd name="connsiteY23791" fmla="*/ 1595699 h 6857957"/>
              <a:gd name="connsiteX23792" fmla="*/ 2811463 w 4826000"/>
              <a:gd name="connsiteY23792" fmla="*/ 1598575 h 6857957"/>
              <a:gd name="connsiteX23793" fmla="*/ 2808242 w 4826000"/>
              <a:gd name="connsiteY23793" fmla="*/ 1597617 h 6857957"/>
              <a:gd name="connsiteX23794" fmla="*/ 2804699 w 4826000"/>
              <a:gd name="connsiteY23794" fmla="*/ 1596978 h 6857957"/>
              <a:gd name="connsiteX23795" fmla="*/ 2802122 w 4826000"/>
              <a:gd name="connsiteY23795" fmla="*/ 1595699 h 6857957"/>
              <a:gd name="connsiteX23796" fmla="*/ 2799867 w 4826000"/>
              <a:gd name="connsiteY23796" fmla="*/ 1594421 h 6857957"/>
              <a:gd name="connsiteX23797" fmla="*/ 2797290 w 4826000"/>
              <a:gd name="connsiteY23797" fmla="*/ 1593462 h 6857957"/>
              <a:gd name="connsiteX23798" fmla="*/ 2795680 w 4826000"/>
              <a:gd name="connsiteY23798" fmla="*/ 1592184 h 6857957"/>
              <a:gd name="connsiteX23799" fmla="*/ 2794069 w 4826000"/>
              <a:gd name="connsiteY23799" fmla="*/ 1590906 h 6857957"/>
              <a:gd name="connsiteX23800" fmla="*/ 2792781 w 4826000"/>
              <a:gd name="connsiteY23800" fmla="*/ 1589627 h 6857957"/>
              <a:gd name="connsiteX23801" fmla="*/ 2791815 w 4826000"/>
              <a:gd name="connsiteY23801" fmla="*/ 1587710 h 6857957"/>
              <a:gd name="connsiteX23802" fmla="*/ 2790526 w 4826000"/>
              <a:gd name="connsiteY23802" fmla="*/ 1586112 h 6857957"/>
              <a:gd name="connsiteX23803" fmla="*/ 2789560 w 4826000"/>
              <a:gd name="connsiteY23803" fmla="*/ 1583236 h 6857957"/>
              <a:gd name="connsiteX23804" fmla="*/ 2789238 w 4826000"/>
              <a:gd name="connsiteY23804" fmla="*/ 1579402 h 6857957"/>
              <a:gd name="connsiteX23805" fmla="*/ 2789238 w 4826000"/>
              <a:gd name="connsiteY23805" fmla="*/ 1576206 h 6857957"/>
              <a:gd name="connsiteX23806" fmla="*/ 2789560 w 4826000"/>
              <a:gd name="connsiteY23806" fmla="*/ 1572371 h 6857957"/>
              <a:gd name="connsiteX23807" fmla="*/ 2790204 w 4826000"/>
              <a:gd name="connsiteY23807" fmla="*/ 1568856 h 6857957"/>
              <a:gd name="connsiteX23808" fmla="*/ 2791815 w 4826000"/>
              <a:gd name="connsiteY23808" fmla="*/ 1561506 h 6857957"/>
              <a:gd name="connsiteX23809" fmla="*/ 2792137 w 4826000"/>
              <a:gd name="connsiteY23809" fmla="*/ 1557991 h 6857957"/>
              <a:gd name="connsiteX23810" fmla="*/ 2792137 w 4826000"/>
              <a:gd name="connsiteY23810" fmla="*/ 1555114 h 6857957"/>
              <a:gd name="connsiteX23811" fmla="*/ 2791815 w 4826000"/>
              <a:gd name="connsiteY23811" fmla="*/ 1552238 h 6857957"/>
              <a:gd name="connsiteX23812" fmla="*/ 2790848 w 4826000"/>
              <a:gd name="connsiteY23812" fmla="*/ 1550640 h 6857957"/>
              <a:gd name="connsiteX23813" fmla="*/ 2470061 w 4826000"/>
              <a:gd name="connsiteY23813" fmla="*/ 1547796 h 6857957"/>
              <a:gd name="connsiteX23814" fmla="*/ 2476916 w 4826000"/>
              <a:gd name="connsiteY23814" fmla="*/ 1548798 h 6857957"/>
              <a:gd name="connsiteX23815" fmla="*/ 2483459 w 4826000"/>
              <a:gd name="connsiteY23815" fmla="*/ 1550135 h 6857957"/>
              <a:gd name="connsiteX23816" fmla="*/ 2489379 w 4826000"/>
              <a:gd name="connsiteY23816" fmla="*/ 1551472 h 6857957"/>
              <a:gd name="connsiteX23817" fmla="*/ 2496233 w 4826000"/>
              <a:gd name="connsiteY23817" fmla="*/ 1552809 h 6857957"/>
              <a:gd name="connsiteX23818" fmla="*/ 2498726 w 4826000"/>
              <a:gd name="connsiteY23818" fmla="*/ 1566846 h 6857957"/>
              <a:gd name="connsiteX23819" fmla="*/ 2495922 w 4826000"/>
              <a:gd name="connsiteY23819" fmla="*/ 1566512 h 6857957"/>
              <a:gd name="connsiteX23820" fmla="*/ 2494052 w 4826000"/>
              <a:gd name="connsiteY23820" fmla="*/ 1565509 h 6857957"/>
              <a:gd name="connsiteX23821" fmla="*/ 2492806 w 4826000"/>
              <a:gd name="connsiteY23821" fmla="*/ 1564172 h 6857957"/>
              <a:gd name="connsiteX23822" fmla="*/ 2492183 w 4826000"/>
              <a:gd name="connsiteY23822" fmla="*/ 1562835 h 6857957"/>
              <a:gd name="connsiteX23823" fmla="*/ 2491560 w 4826000"/>
              <a:gd name="connsiteY23823" fmla="*/ 1561164 h 6857957"/>
              <a:gd name="connsiteX23824" fmla="*/ 2491560 w 4826000"/>
              <a:gd name="connsiteY23824" fmla="*/ 1559159 h 6857957"/>
              <a:gd name="connsiteX23825" fmla="*/ 2491248 w 4826000"/>
              <a:gd name="connsiteY23825" fmla="*/ 1557488 h 6857957"/>
              <a:gd name="connsiteX23826" fmla="*/ 2490625 w 4826000"/>
              <a:gd name="connsiteY23826" fmla="*/ 1555817 h 6857957"/>
              <a:gd name="connsiteX23827" fmla="*/ 2486886 w 4826000"/>
              <a:gd name="connsiteY23827" fmla="*/ 1555483 h 6857957"/>
              <a:gd name="connsiteX23828" fmla="*/ 2484394 w 4826000"/>
              <a:gd name="connsiteY23828" fmla="*/ 1555483 h 6857957"/>
              <a:gd name="connsiteX23829" fmla="*/ 2482524 w 4826000"/>
              <a:gd name="connsiteY23829" fmla="*/ 1555483 h 6857957"/>
              <a:gd name="connsiteX23830" fmla="*/ 2480655 w 4826000"/>
              <a:gd name="connsiteY23830" fmla="*/ 1556151 h 6857957"/>
              <a:gd name="connsiteX23831" fmla="*/ 2479720 w 4826000"/>
              <a:gd name="connsiteY23831" fmla="*/ 1556485 h 6857957"/>
              <a:gd name="connsiteX23832" fmla="*/ 2479097 w 4826000"/>
              <a:gd name="connsiteY23832" fmla="*/ 1557154 h 6857957"/>
              <a:gd name="connsiteX23833" fmla="*/ 2478162 w 4826000"/>
              <a:gd name="connsiteY23833" fmla="*/ 1558825 h 6857957"/>
              <a:gd name="connsiteX23834" fmla="*/ 2477539 w 4826000"/>
              <a:gd name="connsiteY23834" fmla="*/ 1560830 h 6857957"/>
              <a:gd name="connsiteX23835" fmla="*/ 2476916 w 4826000"/>
              <a:gd name="connsiteY23835" fmla="*/ 1561498 h 6857957"/>
              <a:gd name="connsiteX23836" fmla="*/ 2475981 w 4826000"/>
              <a:gd name="connsiteY23836" fmla="*/ 1562167 h 6857957"/>
              <a:gd name="connsiteX23837" fmla="*/ 2474112 w 4826000"/>
              <a:gd name="connsiteY23837" fmla="*/ 1562501 h 6857957"/>
              <a:gd name="connsiteX23838" fmla="*/ 2472242 w 4826000"/>
              <a:gd name="connsiteY23838" fmla="*/ 1562835 h 6857957"/>
              <a:gd name="connsiteX23839" fmla="*/ 2469750 w 4826000"/>
              <a:gd name="connsiteY23839" fmla="*/ 1562835 h 6857957"/>
              <a:gd name="connsiteX23840" fmla="*/ 2466011 w 4826000"/>
              <a:gd name="connsiteY23840" fmla="*/ 1562501 h 6857957"/>
              <a:gd name="connsiteX23841" fmla="*/ 2465388 w 4826000"/>
              <a:gd name="connsiteY23841" fmla="*/ 1561164 h 6857957"/>
              <a:gd name="connsiteX23842" fmla="*/ 2465388 w 4826000"/>
              <a:gd name="connsiteY23842" fmla="*/ 1560162 h 6857957"/>
              <a:gd name="connsiteX23843" fmla="*/ 2465388 w 4826000"/>
              <a:gd name="connsiteY23843" fmla="*/ 1558825 h 6857957"/>
              <a:gd name="connsiteX23844" fmla="*/ 2466011 w 4826000"/>
              <a:gd name="connsiteY23844" fmla="*/ 1558156 h 6857957"/>
              <a:gd name="connsiteX23845" fmla="*/ 2467257 w 4826000"/>
              <a:gd name="connsiteY23845" fmla="*/ 1556819 h 6857957"/>
              <a:gd name="connsiteX23846" fmla="*/ 2469127 w 4826000"/>
              <a:gd name="connsiteY23846" fmla="*/ 1555483 h 6857957"/>
              <a:gd name="connsiteX23847" fmla="*/ 2470684 w 4826000"/>
              <a:gd name="connsiteY23847" fmla="*/ 1554146 h 6857957"/>
              <a:gd name="connsiteX23848" fmla="*/ 2471308 w 4826000"/>
              <a:gd name="connsiteY23848" fmla="*/ 1553477 h 6857957"/>
              <a:gd name="connsiteX23849" fmla="*/ 2471619 w 4826000"/>
              <a:gd name="connsiteY23849" fmla="*/ 1552475 h 6857957"/>
              <a:gd name="connsiteX23850" fmla="*/ 2471931 w 4826000"/>
              <a:gd name="connsiteY23850" fmla="*/ 1551472 h 6857957"/>
              <a:gd name="connsiteX23851" fmla="*/ 2471619 w 4826000"/>
              <a:gd name="connsiteY23851" fmla="*/ 1550469 h 6857957"/>
              <a:gd name="connsiteX23852" fmla="*/ 2470996 w 4826000"/>
              <a:gd name="connsiteY23852" fmla="*/ 1549132 h 6857957"/>
              <a:gd name="connsiteX23853" fmla="*/ 2817496 w 4826000"/>
              <a:gd name="connsiteY23853" fmla="*/ 1547795 h 6857957"/>
              <a:gd name="connsiteX23854" fmla="*/ 2820036 w 4826000"/>
              <a:gd name="connsiteY23854" fmla="*/ 1548093 h 6857957"/>
              <a:gd name="connsiteX23855" fmla="*/ 2822576 w 4826000"/>
              <a:gd name="connsiteY23855" fmla="*/ 1548688 h 6857957"/>
              <a:gd name="connsiteX23856" fmla="*/ 2824798 w 4826000"/>
              <a:gd name="connsiteY23856" fmla="*/ 1549284 h 6857957"/>
              <a:gd name="connsiteX23857" fmla="*/ 2827021 w 4826000"/>
              <a:gd name="connsiteY23857" fmla="*/ 1550177 h 6857957"/>
              <a:gd name="connsiteX23858" fmla="*/ 2829561 w 4826000"/>
              <a:gd name="connsiteY23858" fmla="*/ 1551367 h 6857957"/>
              <a:gd name="connsiteX23859" fmla="*/ 2833688 w 4826000"/>
              <a:gd name="connsiteY23859" fmla="*/ 1554344 h 6857957"/>
              <a:gd name="connsiteX23860" fmla="*/ 2837816 w 4826000"/>
              <a:gd name="connsiteY23860" fmla="*/ 1557321 h 6857957"/>
              <a:gd name="connsiteX23861" fmla="*/ 2841308 w 4826000"/>
              <a:gd name="connsiteY23861" fmla="*/ 1560000 h 6857957"/>
              <a:gd name="connsiteX23862" fmla="*/ 2844801 w 4826000"/>
              <a:gd name="connsiteY23862" fmla="*/ 1562083 h 6857957"/>
              <a:gd name="connsiteX23863" fmla="*/ 2839721 w 4826000"/>
              <a:gd name="connsiteY23863" fmla="*/ 1560893 h 6857957"/>
              <a:gd name="connsiteX23864" fmla="*/ 2833371 w 4826000"/>
              <a:gd name="connsiteY23864" fmla="*/ 1560297 h 6857957"/>
              <a:gd name="connsiteX23865" fmla="*/ 2826386 w 4826000"/>
              <a:gd name="connsiteY23865" fmla="*/ 1560000 h 6857957"/>
              <a:gd name="connsiteX23866" fmla="*/ 2818448 w 4826000"/>
              <a:gd name="connsiteY23866" fmla="*/ 1560000 h 6857957"/>
              <a:gd name="connsiteX23867" fmla="*/ 2818131 w 4826000"/>
              <a:gd name="connsiteY23867" fmla="*/ 1558214 h 6857957"/>
              <a:gd name="connsiteX23868" fmla="*/ 2817813 w 4826000"/>
              <a:gd name="connsiteY23868" fmla="*/ 1556726 h 6857957"/>
              <a:gd name="connsiteX23869" fmla="*/ 2817813 w 4826000"/>
              <a:gd name="connsiteY23869" fmla="*/ 1555237 h 6857957"/>
              <a:gd name="connsiteX23870" fmla="*/ 2817178 w 4826000"/>
              <a:gd name="connsiteY23870" fmla="*/ 1553749 h 6857957"/>
              <a:gd name="connsiteX23871" fmla="*/ 2816543 w 4826000"/>
              <a:gd name="connsiteY23871" fmla="*/ 1551963 h 6857957"/>
              <a:gd name="connsiteX23872" fmla="*/ 2815273 w 4826000"/>
              <a:gd name="connsiteY23872" fmla="*/ 1551070 h 6857957"/>
              <a:gd name="connsiteX23873" fmla="*/ 2813051 w 4826000"/>
              <a:gd name="connsiteY23873" fmla="*/ 1550177 h 6857957"/>
              <a:gd name="connsiteX23874" fmla="*/ 2809876 w 4826000"/>
              <a:gd name="connsiteY23874" fmla="*/ 1549879 h 6857957"/>
              <a:gd name="connsiteX23875" fmla="*/ 2812416 w 4826000"/>
              <a:gd name="connsiteY23875" fmla="*/ 1548688 h 6857957"/>
              <a:gd name="connsiteX23876" fmla="*/ 2815273 w 4826000"/>
              <a:gd name="connsiteY23876" fmla="*/ 1548093 h 6857957"/>
              <a:gd name="connsiteX23877" fmla="*/ 2749551 w 4826000"/>
              <a:gd name="connsiteY23877" fmla="*/ 1546207 h 6857957"/>
              <a:gd name="connsiteX23878" fmla="*/ 2752726 w 4826000"/>
              <a:gd name="connsiteY23878" fmla="*/ 1546207 h 6857957"/>
              <a:gd name="connsiteX23879" fmla="*/ 2756218 w 4826000"/>
              <a:gd name="connsiteY23879" fmla="*/ 1546207 h 6857957"/>
              <a:gd name="connsiteX23880" fmla="*/ 2758758 w 4826000"/>
              <a:gd name="connsiteY23880" fmla="*/ 1546525 h 6857957"/>
              <a:gd name="connsiteX23881" fmla="*/ 2761298 w 4826000"/>
              <a:gd name="connsiteY23881" fmla="*/ 1547160 h 6857957"/>
              <a:gd name="connsiteX23882" fmla="*/ 2763203 w 4826000"/>
              <a:gd name="connsiteY23882" fmla="*/ 1547795 h 6857957"/>
              <a:gd name="connsiteX23883" fmla="*/ 2764791 w 4826000"/>
              <a:gd name="connsiteY23883" fmla="*/ 1548430 h 6857957"/>
              <a:gd name="connsiteX23884" fmla="*/ 2766378 w 4826000"/>
              <a:gd name="connsiteY23884" fmla="*/ 1549382 h 6857957"/>
              <a:gd name="connsiteX23885" fmla="*/ 2767331 w 4826000"/>
              <a:gd name="connsiteY23885" fmla="*/ 1550335 h 6857957"/>
              <a:gd name="connsiteX23886" fmla="*/ 2768601 w 4826000"/>
              <a:gd name="connsiteY23886" fmla="*/ 1551605 h 6857957"/>
              <a:gd name="connsiteX23887" fmla="*/ 2769236 w 4826000"/>
              <a:gd name="connsiteY23887" fmla="*/ 1553193 h 6857957"/>
              <a:gd name="connsiteX23888" fmla="*/ 2770506 w 4826000"/>
              <a:gd name="connsiteY23888" fmla="*/ 1555732 h 6857957"/>
              <a:gd name="connsiteX23889" fmla="*/ 2771141 w 4826000"/>
              <a:gd name="connsiteY23889" fmla="*/ 1558590 h 6857957"/>
              <a:gd name="connsiteX23890" fmla="*/ 2771776 w 4826000"/>
              <a:gd name="connsiteY23890" fmla="*/ 1561765 h 6857957"/>
              <a:gd name="connsiteX23891" fmla="*/ 2767648 w 4826000"/>
              <a:gd name="connsiteY23891" fmla="*/ 1562083 h 6857957"/>
              <a:gd name="connsiteX23892" fmla="*/ 2764791 w 4826000"/>
              <a:gd name="connsiteY23892" fmla="*/ 1561765 h 6857957"/>
              <a:gd name="connsiteX23893" fmla="*/ 2762568 w 4826000"/>
              <a:gd name="connsiteY23893" fmla="*/ 1561448 h 6857957"/>
              <a:gd name="connsiteX23894" fmla="*/ 2760346 w 4826000"/>
              <a:gd name="connsiteY23894" fmla="*/ 1560813 h 6857957"/>
              <a:gd name="connsiteX23895" fmla="*/ 2758758 w 4826000"/>
              <a:gd name="connsiteY23895" fmla="*/ 1559543 h 6857957"/>
              <a:gd name="connsiteX23896" fmla="*/ 2757488 w 4826000"/>
              <a:gd name="connsiteY23896" fmla="*/ 1558590 h 6857957"/>
              <a:gd name="connsiteX23897" fmla="*/ 2756536 w 4826000"/>
              <a:gd name="connsiteY23897" fmla="*/ 1557320 h 6857957"/>
              <a:gd name="connsiteX23898" fmla="*/ 2755901 w 4826000"/>
              <a:gd name="connsiteY23898" fmla="*/ 1556050 h 6857957"/>
              <a:gd name="connsiteX23899" fmla="*/ 2754948 w 4826000"/>
              <a:gd name="connsiteY23899" fmla="*/ 1553510 h 6857957"/>
              <a:gd name="connsiteX23900" fmla="*/ 2753996 w 4826000"/>
              <a:gd name="connsiteY23900" fmla="*/ 1550335 h 6857957"/>
              <a:gd name="connsiteX23901" fmla="*/ 2753043 w 4826000"/>
              <a:gd name="connsiteY23901" fmla="*/ 1549065 h 6857957"/>
              <a:gd name="connsiteX23902" fmla="*/ 2752091 w 4826000"/>
              <a:gd name="connsiteY23902" fmla="*/ 1548113 h 6857957"/>
              <a:gd name="connsiteX23903" fmla="*/ 2751138 w 4826000"/>
              <a:gd name="connsiteY23903" fmla="*/ 1546842 h 6857957"/>
              <a:gd name="connsiteX23904" fmla="*/ 1253274 w 4826000"/>
              <a:gd name="connsiteY23904" fmla="*/ 1541447 h 6857957"/>
              <a:gd name="connsiteX23905" fmla="*/ 1255132 w 4826000"/>
              <a:gd name="connsiteY23905" fmla="*/ 1541769 h 6857957"/>
              <a:gd name="connsiteX23906" fmla="*/ 1260398 w 4826000"/>
              <a:gd name="connsiteY23906" fmla="*/ 1542738 h 6857957"/>
              <a:gd name="connsiteX23907" fmla="*/ 1264115 w 4826000"/>
              <a:gd name="connsiteY23907" fmla="*/ 1543061 h 6857957"/>
              <a:gd name="connsiteX23908" fmla="*/ 1270001 w 4826000"/>
              <a:gd name="connsiteY23908" fmla="*/ 1543061 h 6857957"/>
              <a:gd name="connsiteX23909" fmla="*/ 1267213 w 4826000"/>
              <a:gd name="connsiteY23909" fmla="*/ 1543707 h 6857957"/>
              <a:gd name="connsiteX23910" fmla="*/ 1263806 w 4826000"/>
              <a:gd name="connsiteY23910" fmla="*/ 1545644 h 6857957"/>
              <a:gd name="connsiteX23911" fmla="*/ 1260708 w 4826000"/>
              <a:gd name="connsiteY23911" fmla="*/ 1547582 h 6857957"/>
              <a:gd name="connsiteX23912" fmla="*/ 1258540 w 4826000"/>
              <a:gd name="connsiteY23912" fmla="*/ 1549519 h 6857957"/>
              <a:gd name="connsiteX23913" fmla="*/ 1257612 w 4826000"/>
              <a:gd name="connsiteY23913" fmla="*/ 1550810 h 6857957"/>
              <a:gd name="connsiteX23914" fmla="*/ 1257301 w 4826000"/>
              <a:gd name="connsiteY23914" fmla="*/ 1552102 h 6857957"/>
              <a:gd name="connsiteX23915" fmla="*/ 1257301 w 4826000"/>
              <a:gd name="connsiteY23915" fmla="*/ 1553071 h 6857957"/>
              <a:gd name="connsiteX23916" fmla="*/ 1257612 w 4826000"/>
              <a:gd name="connsiteY23916" fmla="*/ 1554039 h 6857957"/>
              <a:gd name="connsiteX23917" fmla="*/ 1258850 w 4826000"/>
              <a:gd name="connsiteY23917" fmla="*/ 1555008 h 6857957"/>
              <a:gd name="connsiteX23918" fmla="*/ 1260398 w 4826000"/>
              <a:gd name="connsiteY23918" fmla="*/ 1555977 h 6857957"/>
              <a:gd name="connsiteX23919" fmla="*/ 1262567 w 4826000"/>
              <a:gd name="connsiteY23919" fmla="*/ 1556622 h 6857957"/>
              <a:gd name="connsiteX23920" fmla="*/ 1265974 w 4826000"/>
              <a:gd name="connsiteY23920" fmla="*/ 1556945 h 6857957"/>
              <a:gd name="connsiteX23921" fmla="*/ 1266285 w 4826000"/>
              <a:gd name="connsiteY23921" fmla="*/ 1557591 h 6857957"/>
              <a:gd name="connsiteX23922" fmla="*/ 1266285 w 4826000"/>
              <a:gd name="connsiteY23922" fmla="*/ 1558237 h 6857957"/>
              <a:gd name="connsiteX23923" fmla="*/ 1265664 w 4826000"/>
              <a:gd name="connsiteY23923" fmla="*/ 1558883 h 6857957"/>
              <a:gd name="connsiteX23924" fmla="*/ 1264735 w 4826000"/>
              <a:gd name="connsiteY23924" fmla="*/ 1559528 h 6857957"/>
              <a:gd name="connsiteX23925" fmla="*/ 1262567 w 4826000"/>
              <a:gd name="connsiteY23925" fmla="*/ 1559851 h 6857957"/>
              <a:gd name="connsiteX23926" fmla="*/ 1259779 w 4826000"/>
              <a:gd name="connsiteY23926" fmla="*/ 1560174 h 6857957"/>
              <a:gd name="connsiteX23927" fmla="*/ 1247389 w 4826000"/>
              <a:gd name="connsiteY23927" fmla="*/ 1560497 h 6857957"/>
              <a:gd name="connsiteX23928" fmla="*/ 1249558 w 4826000"/>
              <a:gd name="connsiteY23928" fmla="*/ 1555331 h 6857957"/>
              <a:gd name="connsiteX23929" fmla="*/ 1250176 w 4826000"/>
              <a:gd name="connsiteY23929" fmla="*/ 1553716 h 6857957"/>
              <a:gd name="connsiteX23930" fmla="*/ 1250176 w 4826000"/>
              <a:gd name="connsiteY23930" fmla="*/ 1552102 h 6857957"/>
              <a:gd name="connsiteX23931" fmla="*/ 1249558 w 4826000"/>
              <a:gd name="connsiteY23931" fmla="*/ 1550165 h 6857957"/>
              <a:gd name="connsiteX23932" fmla="*/ 1248628 w 4826000"/>
              <a:gd name="connsiteY23932" fmla="*/ 1548550 h 6857957"/>
              <a:gd name="connsiteX23933" fmla="*/ 1244601 w 4826000"/>
              <a:gd name="connsiteY23933" fmla="*/ 1543707 h 6857957"/>
              <a:gd name="connsiteX23934" fmla="*/ 1248318 w 4826000"/>
              <a:gd name="connsiteY23934" fmla="*/ 1542415 h 6857957"/>
              <a:gd name="connsiteX23935" fmla="*/ 1251106 w 4826000"/>
              <a:gd name="connsiteY23935" fmla="*/ 1541769 h 6857957"/>
              <a:gd name="connsiteX23936" fmla="*/ 3283867 w 4826000"/>
              <a:gd name="connsiteY23936" fmla="*/ 1541445 h 6857957"/>
              <a:gd name="connsiteX23937" fmla="*/ 3283226 w 4826000"/>
              <a:gd name="connsiteY23937" fmla="*/ 1543696 h 6857957"/>
              <a:gd name="connsiteX23938" fmla="*/ 3281623 w 4826000"/>
              <a:gd name="connsiteY23938" fmla="*/ 1546911 h 6857957"/>
              <a:gd name="connsiteX23939" fmla="*/ 3280020 w 4826000"/>
              <a:gd name="connsiteY23939" fmla="*/ 1549805 h 6857957"/>
              <a:gd name="connsiteX23940" fmla="*/ 3279059 w 4826000"/>
              <a:gd name="connsiteY23940" fmla="*/ 1553342 h 6857957"/>
              <a:gd name="connsiteX23941" fmla="*/ 3278418 w 4826000"/>
              <a:gd name="connsiteY23941" fmla="*/ 1554949 h 6857957"/>
              <a:gd name="connsiteX23942" fmla="*/ 3278418 w 4826000"/>
              <a:gd name="connsiteY23942" fmla="*/ 1556557 h 6857957"/>
              <a:gd name="connsiteX23943" fmla="*/ 3278738 w 4826000"/>
              <a:gd name="connsiteY23943" fmla="*/ 1558164 h 6857957"/>
              <a:gd name="connsiteX23944" fmla="*/ 3279379 w 4826000"/>
              <a:gd name="connsiteY23944" fmla="*/ 1559450 h 6857957"/>
              <a:gd name="connsiteX23945" fmla="*/ 3280661 w 4826000"/>
              <a:gd name="connsiteY23945" fmla="*/ 1561058 h 6857957"/>
              <a:gd name="connsiteX23946" fmla="*/ 3282585 w 4826000"/>
              <a:gd name="connsiteY23946" fmla="*/ 1562023 h 6857957"/>
              <a:gd name="connsiteX23947" fmla="*/ 3284508 w 4826000"/>
              <a:gd name="connsiteY23947" fmla="*/ 1562987 h 6857957"/>
              <a:gd name="connsiteX23948" fmla="*/ 3287393 w 4826000"/>
              <a:gd name="connsiteY23948" fmla="*/ 1563630 h 6857957"/>
              <a:gd name="connsiteX23949" fmla="*/ 3287714 w 4826000"/>
              <a:gd name="connsiteY23949" fmla="*/ 1564273 h 6857957"/>
              <a:gd name="connsiteX23950" fmla="*/ 3287714 w 4826000"/>
              <a:gd name="connsiteY23950" fmla="*/ 1564916 h 6857957"/>
              <a:gd name="connsiteX23951" fmla="*/ 3287393 w 4826000"/>
              <a:gd name="connsiteY23951" fmla="*/ 1565559 h 6857957"/>
              <a:gd name="connsiteX23952" fmla="*/ 3286432 w 4826000"/>
              <a:gd name="connsiteY23952" fmla="*/ 1565881 h 6857957"/>
              <a:gd name="connsiteX23953" fmla="*/ 3284188 w 4826000"/>
              <a:gd name="connsiteY23953" fmla="*/ 1566203 h 6857957"/>
              <a:gd name="connsiteX23954" fmla="*/ 3281303 w 4826000"/>
              <a:gd name="connsiteY23954" fmla="*/ 1566524 h 6857957"/>
              <a:gd name="connsiteX23955" fmla="*/ 3268480 w 4826000"/>
              <a:gd name="connsiteY23955" fmla="*/ 1566846 h 6857957"/>
              <a:gd name="connsiteX23956" fmla="*/ 3269121 w 4826000"/>
              <a:gd name="connsiteY23956" fmla="*/ 1563630 h 6857957"/>
              <a:gd name="connsiteX23957" fmla="*/ 3270404 w 4826000"/>
              <a:gd name="connsiteY23957" fmla="*/ 1561701 h 6857957"/>
              <a:gd name="connsiteX23958" fmla="*/ 3271045 w 4826000"/>
              <a:gd name="connsiteY23958" fmla="*/ 1560415 h 6857957"/>
              <a:gd name="connsiteX23959" fmla="*/ 3271045 w 4826000"/>
              <a:gd name="connsiteY23959" fmla="*/ 1560094 h 6857957"/>
              <a:gd name="connsiteX23960" fmla="*/ 3271045 w 4826000"/>
              <a:gd name="connsiteY23960" fmla="*/ 1559450 h 6857957"/>
              <a:gd name="connsiteX23961" fmla="*/ 3269763 w 4826000"/>
              <a:gd name="connsiteY23961" fmla="*/ 1560094 h 6857957"/>
              <a:gd name="connsiteX23962" fmla="*/ 3266557 w 4826000"/>
              <a:gd name="connsiteY23962" fmla="*/ 1560415 h 6857957"/>
              <a:gd name="connsiteX23963" fmla="*/ 3262069 w 4826000"/>
              <a:gd name="connsiteY23963" fmla="*/ 1561058 h 6857957"/>
              <a:gd name="connsiteX23964" fmla="*/ 3254376 w 4826000"/>
              <a:gd name="connsiteY23964" fmla="*/ 1562023 h 6857957"/>
              <a:gd name="connsiteX23965" fmla="*/ 3256299 w 4826000"/>
              <a:gd name="connsiteY23965" fmla="*/ 1560737 h 6857957"/>
              <a:gd name="connsiteX23966" fmla="*/ 3257902 w 4826000"/>
              <a:gd name="connsiteY23966" fmla="*/ 1559129 h 6857957"/>
              <a:gd name="connsiteX23967" fmla="*/ 3260787 w 4826000"/>
              <a:gd name="connsiteY23967" fmla="*/ 1556235 h 6857957"/>
              <a:gd name="connsiteX23968" fmla="*/ 3264954 w 4826000"/>
              <a:gd name="connsiteY23968" fmla="*/ 1550126 h 6857957"/>
              <a:gd name="connsiteX23969" fmla="*/ 3266236 w 4826000"/>
              <a:gd name="connsiteY23969" fmla="*/ 1548840 h 6857957"/>
              <a:gd name="connsiteX23970" fmla="*/ 3267839 w 4826000"/>
              <a:gd name="connsiteY23970" fmla="*/ 1547233 h 6857957"/>
              <a:gd name="connsiteX23971" fmla="*/ 3269442 w 4826000"/>
              <a:gd name="connsiteY23971" fmla="*/ 1546268 h 6857957"/>
              <a:gd name="connsiteX23972" fmla="*/ 3271365 w 4826000"/>
              <a:gd name="connsiteY23972" fmla="*/ 1544660 h 6857957"/>
              <a:gd name="connsiteX23973" fmla="*/ 3273609 w 4826000"/>
              <a:gd name="connsiteY23973" fmla="*/ 1543696 h 6857957"/>
              <a:gd name="connsiteX23974" fmla="*/ 3276815 w 4826000"/>
              <a:gd name="connsiteY23974" fmla="*/ 1542731 h 6857957"/>
              <a:gd name="connsiteX23975" fmla="*/ 3280020 w 4826000"/>
              <a:gd name="connsiteY23975" fmla="*/ 1542088 h 6857957"/>
              <a:gd name="connsiteX23976" fmla="*/ 3140856 w 4826000"/>
              <a:gd name="connsiteY23976" fmla="*/ 1539837 h 6857957"/>
              <a:gd name="connsiteX23977" fmla="*/ 3144760 w 4826000"/>
              <a:gd name="connsiteY23977" fmla="*/ 1540790 h 6857957"/>
              <a:gd name="connsiteX23978" fmla="*/ 3147037 w 4826000"/>
              <a:gd name="connsiteY23978" fmla="*/ 1541742 h 6857957"/>
              <a:gd name="connsiteX23979" fmla="*/ 3147687 w 4826000"/>
              <a:gd name="connsiteY23979" fmla="*/ 1542060 h 6857957"/>
              <a:gd name="connsiteX23980" fmla="*/ 3148013 w 4826000"/>
              <a:gd name="connsiteY23980" fmla="*/ 1542695 h 6857957"/>
              <a:gd name="connsiteX23981" fmla="*/ 3148013 w 4826000"/>
              <a:gd name="connsiteY23981" fmla="*/ 1543012 h 6857957"/>
              <a:gd name="connsiteX23982" fmla="*/ 3147687 w 4826000"/>
              <a:gd name="connsiteY23982" fmla="*/ 1543330 h 6857957"/>
              <a:gd name="connsiteX23983" fmla="*/ 3146386 w 4826000"/>
              <a:gd name="connsiteY23983" fmla="*/ 1543965 h 6857957"/>
              <a:gd name="connsiteX23984" fmla="*/ 3144109 w 4826000"/>
              <a:gd name="connsiteY23984" fmla="*/ 1544917 h 6857957"/>
              <a:gd name="connsiteX23985" fmla="*/ 3138253 w 4826000"/>
              <a:gd name="connsiteY23985" fmla="*/ 1546187 h 6857957"/>
              <a:gd name="connsiteX23986" fmla="*/ 3131422 w 4826000"/>
              <a:gd name="connsiteY23986" fmla="*/ 1547458 h 6857957"/>
              <a:gd name="connsiteX23987" fmla="*/ 3128494 w 4826000"/>
              <a:gd name="connsiteY23987" fmla="*/ 1548092 h 6857957"/>
              <a:gd name="connsiteX23988" fmla="*/ 3125566 w 4826000"/>
              <a:gd name="connsiteY23988" fmla="*/ 1549045 h 6857957"/>
              <a:gd name="connsiteX23989" fmla="*/ 3123614 w 4826000"/>
              <a:gd name="connsiteY23989" fmla="*/ 1549997 h 6857957"/>
              <a:gd name="connsiteX23990" fmla="*/ 3122638 w 4826000"/>
              <a:gd name="connsiteY23990" fmla="*/ 1550315 h 6857957"/>
              <a:gd name="connsiteX23991" fmla="*/ 3122313 w 4826000"/>
              <a:gd name="connsiteY23991" fmla="*/ 1550950 h 6857957"/>
              <a:gd name="connsiteX23992" fmla="*/ 3121988 w 4826000"/>
              <a:gd name="connsiteY23992" fmla="*/ 1551585 h 6857957"/>
              <a:gd name="connsiteX23993" fmla="*/ 3122313 w 4826000"/>
              <a:gd name="connsiteY23993" fmla="*/ 1552538 h 6857957"/>
              <a:gd name="connsiteX23994" fmla="*/ 3122638 w 4826000"/>
              <a:gd name="connsiteY23994" fmla="*/ 1553173 h 6857957"/>
              <a:gd name="connsiteX23995" fmla="*/ 3123289 w 4826000"/>
              <a:gd name="connsiteY23995" fmla="*/ 1554125 h 6857957"/>
              <a:gd name="connsiteX23996" fmla="*/ 3119385 w 4826000"/>
              <a:gd name="connsiteY23996" fmla="*/ 1553490 h 6857957"/>
              <a:gd name="connsiteX23997" fmla="*/ 3116783 w 4826000"/>
              <a:gd name="connsiteY23997" fmla="*/ 1552855 h 6857957"/>
              <a:gd name="connsiteX23998" fmla="*/ 3113530 w 4826000"/>
              <a:gd name="connsiteY23998" fmla="*/ 1551585 h 6857957"/>
              <a:gd name="connsiteX23999" fmla="*/ 3111578 w 4826000"/>
              <a:gd name="connsiteY23999" fmla="*/ 1551585 h 6857957"/>
              <a:gd name="connsiteX24000" fmla="*/ 3109301 w 4826000"/>
              <a:gd name="connsiteY24000" fmla="*/ 1551585 h 6857957"/>
              <a:gd name="connsiteX24001" fmla="*/ 3108325 w 4826000"/>
              <a:gd name="connsiteY24001" fmla="*/ 1546187 h 6857957"/>
              <a:gd name="connsiteX24002" fmla="*/ 3111578 w 4826000"/>
              <a:gd name="connsiteY24002" fmla="*/ 1546187 h 6857957"/>
              <a:gd name="connsiteX24003" fmla="*/ 3112879 w 4826000"/>
              <a:gd name="connsiteY24003" fmla="*/ 1546187 h 6857957"/>
              <a:gd name="connsiteX24004" fmla="*/ 3113855 w 4826000"/>
              <a:gd name="connsiteY24004" fmla="*/ 1546505 h 6857957"/>
              <a:gd name="connsiteX24005" fmla="*/ 3115156 w 4826000"/>
              <a:gd name="connsiteY24005" fmla="*/ 1547458 h 6857957"/>
              <a:gd name="connsiteX24006" fmla="*/ 3115482 w 4826000"/>
              <a:gd name="connsiteY24006" fmla="*/ 1548727 h 6857957"/>
              <a:gd name="connsiteX24007" fmla="*/ 3121012 w 4826000"/>
              <a:gd name="connsiteY24007" fmla="*/ 1547458 h 6857957"/>
              <a:gd name="connsiteX24008" fmla="*/ 3123289 w 4826000"/>
              <a:gd name="connsiteY24008" fmla="*/ 1546822 h 6857957"/>
              <a:gd name="connsiteX24009" fmla="*/ 3124916 w 4826000"/>
              <a:gd name="connsiteY24009" fmla="*/ 1545870 h 6857957"/>
              <a:gd name="connsiteX24010" fmla="*/ 3126217 w 4826000"/>
              <a:gd name="connsiteY24010" fmla="*/ 1544282 h 6857957"/>
              <a:gd name="connsiteX24011" fmla="*/ 3127193 w 4826000"/>
              <a:gd name="connsiteY24011" fmla="*/ 1543330 h 6857957"/>
              <a:gd name="connsiteX24012" fmla="*/ 3127518 w 4826000"/>
              <a:gd name="connsiteY24012" fmla="*/ 1541742 h 6857957"/>
              <a:gd name="connsiteX24013" fmla="*/ 3127193 w 4826000"/>
              <a:gd name="connsiteY24013" fmla="*/ 1540155 h 6857957"/>
              <a:gd name="connsiteX24014" fmla="*/ 3132072 w 4826000"/>
              <a:gd name="connsiteY24014" fmla="*/ 1541107 h 6857957"/>
              <a:gd name="connsiteX24015" fmla="*/ 3136302 w 4826000"/>
              <a:gd name="connsiteY24015" fmla="*/ 1541742 h 6857957"/>
              <a:gd name="connsiteX24016" fmla="*/ 3137928 w 4826000"/>
              <a:gd name="connsiteY24016" fmla="*/ 1541742 h 6857957"/>
              <a:gd name="connsiteX24017" fmla="*/ 3139229 w 4826000"/>
              <a:gd name="connsiteY24017" fmla="*/ 1541425 h 6857957"/>
              <a:gd name="connsiteX24018" fmla="*/ 3140205 w 4826000"/>
              <a:gd name="connsiteY24018" fmla="*/ 1540790 h 6857957"/>
              <a:gd name="connsiteX24019" fmla="*/ 2605989 w 4826000"/>
              <a:gd name="connsiteY24019" fmla="*/ 1538250 h 6857957"/>
              <a:gd name="connsiteX24020" fmla="*/ 2610494 w 4826000"/>
              <a:gd name="connsiteY24020" fmla="*/ 1538570 h 6857957"/>
              <a:gd name="connsiteX24021" fmla="*/ 2613197 w 4826000"/>
              <a:gd name="connsiteY24021" fmla="*/ 1539531 h 6857957"/>
              <a:gd name="connsiteX24022" fmla="*/ 2614098 w 4826000"/>
              <a:gd name="connsiteY24022" fmla="*/ 1539851 h 6857957"/>
              <a:gd name="connsiteX24023" fmla="*/ 2614999 w 4826000"/>
              <a:gd name="connsiteY24023" fmla="*/ 1540491 h 6857957"/>
              <a:gd name="connsiteX24024" fmla="*/ 2615299 w 4826000"/>
              <a:gd name="connsiteY24024" fmla="*/ 1540812 h 6857957"/>
              <a:gd name="connsiteX24025" fmla="*/ 2615600 w 4826000"/>
              <a:gd name="connsiteY24025" fmla="*/ 1541452 h 6857957"/>
              <a:gd name="connsiteX24026" fmla="*/ 2615299 w 4826000"/>
              <a:gd name="connsiteY24026" fmla="*/ 1542733 h 6857957"/>
              <a:gd name="connsiteX24027" fmla="*/ 2614098 w 4826000"/>
              <a:gd name="connsiteY24027" fmla="*/ 1544654 h 6857957"/>
              <a:gd name="connsiteX24028" fmla="*/ 2611695 w 4826000"/>
              <a:gd name="connsiteY24028" fmla="*/ 1547855 h 6857957"/>
              <a:gd name="connsiteX24029" fmla="*/ 2610794 w 4826000"/>
              <a:gd name="connsiteY24029" fmla="*/ 1549456 h 6857957"/>
              <a:gd name="connsiteX24030" fmla="*/ 2610193 w 4826000"/>
              <a:gd name="connsiteY24030" fmla="*/ 1550737 h 6857957"/>
              <a:gd name="connsiteX24031" fmla="*/ 2609893 w 4826000"/>
              <a:gd name="connsiteY24031" fmla="*/ 1552018 h 6857957"/>
              <a:gd name="connsiteX24032" fmla="*/ 2610193 w 4826000"/>
              <a:gd name="connsiteY24032" fmla="*/ 1552658 h 6857957"/>
              <a:gd name="connsiteX24033" fmla="*/ 2610193 w 4826000"/>
              <a:gd name="connsiteY24033" fmla="*/ 1553298 h 6857957"/>
              <a:gd name="connsiteX24034" fmla="*/ 2610794 w 4826000"/>
              <a:gd name="connsiteY24034" fmla="*/ 1553939 h 6857957"/>
              <a:gd name="connsiteX24035" fmla="*/ 2611695 w 4826000"/>
              <a:gd name="connsiteY24035" fmla="*/ 1554579 h 6857957"/>
              <a:gd name="connsiteX24036" fmla="*/ 2612596 w 4826000"/>
              <a:gd name="connsiteY24036" fmla="*/ 1554899 h 6857957"/>
              <a:gd name="connsiteX24037" fmla="*/ 2616200 w 4826000"/>
              <a:gd name="connsiteY24037" fmla="*/ 1555860 h 6857957"/>
              <a:gd name="connsiteX24038" fmla="*/ 2620705 w 4826000"/>
              <a:gd name="connsiteY24038" fmla="*/ 1556500 h 6857957"/>
              <a:gd name="connsiteX24039" fmla="*/ 2627313 w 4826000"/>
              <a:gd name="connsiteY24039" fmla="*/ 1556820 h 6857957"/>
              <a:gd name="connsiteX24040" fmla="*/ 2624309 w 4826000"/>
              <a:gd name="connsiteY24040" fmla="*/ 1559702 h 6857957"/>
              <a:gd name="connsiteX24041" fmla="*/ 2622207 w 4826000"/>
              <a:gd name="connsiteY24041" fmla="*/ 1561943 h 6857957"/>
              <a:gd name="connsiteX24042" fmla="*/ 2620705 w 4826000"/>
              <a:gd name="connsiteY24042" fmla="*/ 1563864 h 6857957"/>
              <a:gd name="connsiteX24043" fmla="*/ 2620105 w 4826000"/>
              <a:gd name="connsiteY24043" fmla="*/ 1565465 h 6857957"/>
              <a:gd name="connsiteX24044" fmla="*/ 2620405 w 4826000"/>
              <a:gd name="connsiteY24044" fmla="*/ 1567706 h 6857957"/>
              <a:gd name="connsiteX24045" fmla="*/ 2621006 w 4826000"/>
              <a:gd name="connsiteY24045" fmla="*/ 1569947 h 6857957"/>
              <a:gd name="connsiteX24046" fmla="*/ 2624309 w 4826000"/>
              <a:gd name="connsiteY24046" fmla="*/ 1576350 h 6857957"/>
              <a:gd name="connsiteX24047" fmla="*/ 2618603 w 4826000"/>
              <a:gd name="connsiteY24047" fmla="*/ 1571548 h 6857957"/>
              <a:gd name="connsiteX24048" fmla="*/ 2613798 w 4826000"/>
              <a:gd name="connsiteY24048" fmla="*/ 1567706 h 6857957"/>
              <a:gd name="connsiteX24049" fmla="*/ 2610193 w 4826000"/>
              <a:gd name="connsiteY24049" fmla="*/ 1563544 h 6857957"/>
              <a:gd name="connsiteX24050" fmla="*/ 2608692 w 4826000"/>
              <a:gd name="connsiteY24050" fmla="*/ 1561943 h 6857957"/>
              <a:gd name="connsiteX24051" fmla="*/ 2607490 w 4826000"/>
              <a:gd name="connsiteY24051" fmla="*/ 1560022 h 6857957"/>
              <a:gd name="connsiteX24052" fmla="*/ 2606589 w 4826000"/>
              <a:gd name="connsiteY24052" fmla="*/ 1557781 h 6857957"/>
              <a:gd name="connsiteX24053" fmla="*/ 2605688 w 4826000"/>
              <a:gd name="connsiteY24053" fmla="*/ 1555860 h 6857957"/>
              <a:gd name="connsiteX24054" fmla="*/ 2605388 w 4826000"/>
              <a:gd name="connsiteY24054" fmla="*/ 1553618 h 6857957"/>
              <a:gd name="connsiteX24055" fmla="*/ 2605088 w 4826000"/>
              <a:gd name="connsiteY24055" fmla="*/ 1550737 h 6857957"/>
              <a:gd name="connsiteX24056" fmla="*/ 2605088 w 4826000"/>
              <a:gd name="connsiteY24056" fmla="*/ 1548176 h 6857957"/>
              <a:gd name="connsiteX24057" fmla="*/ 2605088 w 4826000"/>
              <a:gd name="connsiteY24057" fmla="*/ 1545294 h 6857957"/>
              <a:gd name="connsiteX24058" fmla="*/ 2480575 w 4826000"/>
              <a:gd name="connsiteY24058" fmla="*/ 1531921 h 6857957"/>
              <a:gd name="connsiteX24059" fmla="*/ 2482851 w 4826000"/>
              <a:gd name="connsiteY24059" fmla="*/ 1545884 h 6857957"/>
              <a:gd name="connsiteX24060" fmla="*/ 2477973 w 4826000"/>
              <a:gd name="connsiteY24060" fmla="*/ 1546209 h 6857957"/>
              <a:gd name="connsiteX24061" fmla="*/ 2474072 w 4826000"/>
              <a:gd name="connsiteY24061" fmla="*/ 1546209 h 6857957"/>
              <a:gd name="connsiteX24062" fmla="*/ 2470495 w 4826000"/>
              <a:gd name="connsiteY24062" fmla="*/ 1545884 h 6857957"/>
              <a:gd name="connsiteX24063" fmla="*/ 2467243 w 4826000"/>
              <a:gd name="connsiteY24063" fmla="*/ 1545235 h 6857957"/>
              <a:gd name="connsiteX24064" fmla="*/ 2462041 w 4826000"/>
              <a:gd name="connsiteY24064" fmla="*/ 1544260 h 6857957"/>
              <a:gd name="connsiteX24065" fmla="*/ 2458789 w 4826000"/>
              <a:gd name="connsiteY24065" fmla="*/ 1543936 h 6857957"/>
              <a:gd name="connsiteX24066" fmla="*/ 2455863 w 4826000"/>
              <a:gd name="connsiteY24066" fmla="*/ 1543611 h 6857957"/>
              <a:gd name="connsiteX24067" fmla="*/ 2455863 w 4826000"/>
              <a:gd name="connsiteY24067" fmla="*/ 1542312 h 6857957"/>
              <a:gd name="connsiteX24068" fmla="*/ 2455863 w 4826000"/>
              <a:gd name="connsiteY24068" fmla="*/ 1541013 h 6857957"/>
              <a:gd name="connsiteX24069" fmla="*/ 2456513 w 4826000"/>
              <a:gd name="connsiteY24069" fmla="*/ 1540039 h 6857957"/>
              <a:gd name="connsiteX24070" fmla="*/ 2457163 w 4826000"/>
              <a:gd name="connsiteY24070" fmla="*/ 1539065 h 6857957"/>
              <a:gd name="connsiteX24071" fmla="*/ 2458789 w 4826000"/>
              <a:gd name="connsiteY24071" fmla="*/ 1536791 h 6857957"/>
              <a:gd name="connsiteX24072" fmla="*/ 2461716 w 4826000"/>
              <a:gd name="connsiteY24072" fmla="*/ 1535168 h 6857957"/>
              <a:gd name="connsiteX24073" fmla="*/ 2464967 w 4826000"/>
              <a:gd name="connsiteY24073" fmla="*/ 1533869 h 6857957"/>
              <a:gd name="connsiteX24074" fmla="*/ 2469519 w 4826000"/>
              <a:gd name="connsiteY24074" fmla="*/ 1532895 h 6857957"/>
              <a:gd name="connsiteX24075" fmla="*/ 2474397 w 4826000"/>
              <a:gd name="connsiteY24075" fmla="*/ 1532245 h 6857957"/>
              <a:gd name="connsiteX24076" fmla="*/ 2492376 w 4826000"/>
              <a:gd name="connsiteY24076" fmla="*/ 1522396 h 6857957"/>
              <a:gd name="connsiteX24077" fmla="*/ 2495551 w 4826000"/>
              <a:gd name="connsiteY24077" fmla="*/ 1522396 h 6857957"/>
              <a:gd name="connsiteX24078" fmla="*/ 2499043 w 4826000"/>
              <a:gd name="connsiteY24078" fmla="*/ 1522728 h 6857957"/>
              <a:gd name="connsiteX24079" fmla="*/ 2501901 w 4826000"/>
              <a:gd name="connsiteY24079" fmla="*/ 1523391 h 6857957"/>
              <a:gd name="connsiteX24080" fmla="*/ 2504441 w 4826000"/>
              <a:gd name="connsiteY24080" fmla="*/ 1524718 h 6857957"/>
              <a:gd name="connsiteX24081" fmla="*/ 2506981 w 4826000"/>
              <a:gd name="connsiteY24081" fmla="*/ 1526045 h 6857957"/>
              <a:gd name="connsiteX24082" fmla="*/ 2509203 w 4826000"/>
              <a:gd name="connsiteY24082" fmla="*/ 1527372 h 6857957"/>
              <a:gd name="connsiteX24083" fmla="*/ 2510791 w 4826000"/>
              <a:gd name="connsiteY24083" fmla="*/ 1529030 h 6857957"/>
              <a:gd name="connsiteX24084" fmla="*/ 2512696 w 4826000"/>
              <a:gd name="connsiteY24084" fmla="*/ 1531352 h 6857957"/>
              <a:gd name="connsiteX24085" fmla="*/ 2513648 w 4826000"/>
              <a:gd name="connsiteY24085" fmla="*/ 1533011 h 6857957"/>
              <a:gd name="connsiteX24086" fmla="*/ 2514283 w 4826000"/>
              <a:gd name="connsiteY24086" fmla="*/ 1535001 h 6857957"/>
              <a:gd name="connsiteX24087" fmla="*/ 2514601 w 4826000"/>
              <a:gd name="connsiteY24087" fmla="*/ 1536992 h 6857957"/>
              <a:gd name="connsiteX24088" fmla="*/ 2514283 w 4826000"/>
              <a:gd name="connsiteY24088" fmla="*/ 1538982 h 6857957"/>
              <a:gd name="connsiteX24089" fmla="*/ 2513648 w 4826000"/>
              <a:gd name="connsiteY24089" fmla="*/ 1540640 h 6857957"/>
              <a:gd name="connsiteX24090" fmla="*/ 2512696 w 4826000"/>
              <a:gd name="connsiteY24090" fmla="*/ 1542299 h 6857957"/>
              <a:gd name="connsiteX24091" fmla="*/ 2510791 w 4826000"/>
              <a:gd name="connsiteY24091" fmla="*/ 1543626 h 6857957"/>
              <a:gd name="connsiteX24092" fmla="*/ 2508568 w 4826000"/>
              <a:gd name="connsiteY24092" fmla="*/ 1544621 h 6857957"/>
              <a:gd name="connsiteX24093" fmla="*/ 2502218 w 4826000"/>
              <a:gd name="connsiteY24093" fmla="*/ 1542631 h 6857957"/>
              <a:gd name="connsiteX24094" fmla="*/ 2499996 w 4826000"/>
              <a:gd name="connsiteY24094" fmla="*/ 1541967 h 6857957"/>
              <a:gd name="connsiteX24095" fmla="*/ 2497773 w 4826000"/>
              <a:gd name="connsiteY24095" fmla="*/ 1540972 h 6857957"/>
              <a:gd name="connsiteX24096" fmla="*/ 2495868 w 4826000"/>
              <a:gd name="connsiteY24096" fmla="*/ 1539977 h 6857957"/>
              <a:gd name="connsiteX24097" fmla="*/ 2494916 w 4826000"/>
              <a:gd name="connsiteY24097" fmla="*/ 1538982 h 6857957"/>
              <a:gd name="connsiteX24098" fmla="*/ 2493963 w 4826000"/>
              <a:gd name="connsiteY24098" fmla="*/ 1537323 h 6857957"/>
              <a:gd name="connsiteX24099" fmla="*/ 2493328 w 4826000"/>
              <a:gd name="connsiteY24099" fmla="*/ 1536328 h 6857957"/>
              <a:gd name="connsiteX24100" fmla="*/ 2492693 w 4826000"/>
              <a:gd name="connsiteY24100" fmla="*/ 1535001 h 6857957"/>
              <a:gd name="connsiteX24101" fmla="*/ 2492376 w 4826000"/>
              <a:gd name="connsiteY24101" fmla="*/ 1533674 h 6857957"/>
              <a:gd name="connsiteX24102" fmla="*/ 2492376 w 4826000"/>
              <a:gd name="connsiteY24102" fmla="*/ 1530357 h 6857957"/>
              <a:gd name="connsiteX24103" fmla="*/ 2492376 w 4826000"/>
              <a:gd name="connsiteY24103" fmla="*/ 1526376 h 6857957"/>
              <a:gd name="connsiteX24104" fmla="*/ 2627313 w 4826000"/>
              <a:gd name="connsiteY24104" fmla="*/ 1512871 h 6857957"/>
              <a:gd name="connsiteX24105" fmla="*/ 2633720 w 4826000"/>
              <a:gd name="connsiteY24105" fmla="*/ 1513859 h 6857957"/>
              <a:gd name="connsiteX24106" fmla="*/ 2641088 w 4826000"/>
              <a:gd name="connsiteY24106" fmla="*/ 1515836 h 6857957"/>
              <a:gd name="connsiteX24107" fmla="*/ 2647815 w 4826000"/>
              <a:gd name="connsiteY24107" fmla="*/ 1517813 h 6857957"/>
              <a:gd name="connsiteX24108" fmla="*/ 2653902 w 4826000"/>
              <a:gd name="connsiteY24108" fmla="*/ 1520449 h 6857957"/>
              <a:gd name="connsiteX24109" fmla="*/ 2656144 w 4826000"/>
              <a:gd name="connsiteY24109" fmla="*/ 1521767 h 6857957"/>
              <a:gd name="connsiteX24110" fmla="*/ 2657746 w 4826000"/>
              <a:gd name="connsiteY24110" fmla="*/ 1523085 h 6857957"/>
              <a:gd name="connsiteX24111" fmla="*/ 2658707 w 4826000"/>
              <a:gd name="connsiteY24111" fmla="*/ 1524403 h 6857957"/>
              <a:gd name="connsiteX24112" fmla="*/ 2659348 w 4826000"/>
              <a:gd name="connsiteY24112" fmla="*/ 1525062 h 6857957"/>
              <a:gd name="connsiteX24113" fmla="*/ 2659348 w 4826000"/>
              <a:gd name="connsiteY24113" fmla="*/ 1525391 h 6857957"/>
              <a:gd name="connsiteX24114" fmla="*/ 2658707 w 4826000"/>
              <a:gd name="connsiteY24114" fmla="*/ 1526050 h 6857957"/>
              <a:gd name="connsiteX24115" fmla="*/ 2658387 w 4826000"/>
              <a:gd name="connsiteY24115" fmla="*/ 1526709 h 6857957"/>
              <a:gd name="connsiteX24116" fmla="*/ 2656785 w 4826000"/>
              <a:gd name="connsiteY24116" fmla="*/ 1527698 h 6857957"/>
              <a:gd name="connsiteX24117" fmla="*/ 2653902 w 4826000"/>
              <a:gd name="connsiteY24117" fmla="*/ 1528357 h 6857957"/>
              <a:gd name="connsiteX24118" fmla="*/ 2649737 w 4826000"/>
              <a:gd name="connsiteY24118" fmla="*/ 1529345 h 6857957"/>
              <a:gd name="connsiteX24119" fmla="*/ 2654222 w 4826000"/>
              <a:gd name="connsiteY24119" fmla="*/ 1531981 h 6857957"/>
              <a:gd name="connsiteX24120" fmla="*/ 2659348 w 4826000"/>
              <a:gd name="connsiteY24120" fmla="*/ 1533958 h 6857957"/>
              <a:gd name="connsiteX24121" fmla="*/ 2664794 w 4826000"/>
              <a:gd name="connsiteY24121" fmla="*/ 1535605 h 6857957"/>
              <a:gd name="connsiteX24122" fmla="*/ 2670560 w 4826000"/>
              <a:gd name="connsiteY24122" fmla="*/ 1537253 h 6857957"/>
              <a:gd name="connsiteX24123" fmla="*/ 2676967 w 4826000"/>
              <a:gd name="connsiteY24123" fmla="*/ 1538900 h 6857957"/>
              <a:gd name="connsiteX24124" fmla="*/ 2683694 w 4826000"/>
              <a:gd name="connsiteY24124" fmla="*/ 1539889 h 6857957"/>
              <a:gd name="connsiteX24125" fmla="*/ 2698110 w 4826000"/>
              <a:gd name="connsiteY24125" fmla="*/ 1542195 h 6857957"/>
              <a:gd name="connsiteX24126" fmla="*/ 2698751 w 4826000"/>
              <a:gd name="connsiteY24126" fmla="*/ 1547796 h 6857957"/>
              <a:gd name="connsiteX24127" fmla="*/ 2696188 w 4826000"/>
              <a:gd name="connsiteY24127" fmla="*/ 1546808 h 6857957"/>
              <a:gd name="connsiteX24128" fmla="*/ 2692664 w 4826000"/>
              <a:gd name="connsiteY24128" fmla="*/ 1545819 h 6857957"/>
              <a:gd name="connsiteX24129" fmla="*/ 2689461 w 4826000"/>
              <a:gd name="connsiteY24129" fmla="*/ 1544831 h 6857957"/>
              <a:gd name="connsiteX24130" fmla="*/ 2685296 w 4826000"/>
              <a:gd name="connsiteY24130" fmla="*/ 1544502 h 6857957"/>
              <a:gd name="connsiteX24131" fmla="*/ 2676647 w 4826000"/>
              <a:gd name="connsiteY24131" fmla="*/ 1543843 h 6857957"/>
              <a:gd name="connsiteX24132" fmla="*/ 2667677 w 4826000"/>
              <a:gd name="connsiteY24132" fmla="*/ 1543513 h 6857957"/>
              <a:gd name="connsiteX24133" fmla="*/ 2648456 w 4826000"/>
              <a:gd name="connsiteY24133" fmla="*/ 1542854 h 6857957"/>
              <a:gd name="connsiteX24134" fmla="*/ 2639806 w 4826000"/>
              <a:gd name="connsiteY24134" fmla="*/ 1542195 h 6857957"/>
              <a:gd name="connsiteX24135" fmla="*/ 2632118 w 4826000"/>
              <a:gd name="connsiteY24135" fmla="*/ 1541207 h 6857957"/>
              <a:gd name="connsiteX24136" fmla="*/ 2637244 w 4826000"/>
              <a:gd name="connsiteY24136" fmla="*/ 1540218 h 6857957"/>
              <a:gd name="connsiteX24137" fmla="*/ 2640767 w 4826000"/>
              <a:gd name="connsiteY24137" fmla="*/ 1538900 h 6857957"/>
              <a:gd name="connsiteX24138" fmla="*/ 2643010 w 4826000"/>
              <a:gd name="connsiteY24138" fmla="*/ 1537253 h 6857957"/>
              <a:gd name="connsiteX24139" fmla="*/ 2644932 w 4826000"/>
              <a:gd name="connsiteY24139" fmla="*/ 1535935 h 6857957"/>
              <a:gd name="connsiteX24140" fmla="*/ 2645573 w 4826000"/>
              <a:gd name="connsiteY24140" fmla="*/ 1534617 h 6857957"/>
              <a:gd name="connsiteX24141" fmla="*/ 2645573 w 4826000"/>
              <a:gd name="connsiteY24141" fmla="*/ 1533299 h 6857957"/>
              <a:gd name="connsiteX24142" fmla="*/ 2644932 w 4826000"/>
              <a:gd name="connsiteY24142" fmla="*/ 1531981 h 6857957"/>
              <a:gd name="connsiteX24143" fmla="*/ 2643330 w 4826000"/>
              <a:gd name="connsiteY24143" fmla="*/ 1530334 h 6857957"/>
              <a:gd name="connsiteX24144" fmla="*/ 2639806 w 4826000"/>
              <a:gd name="connsiteY24144" fmla="*/ 1526380 h 6857957"/>
              <a:gd name="connsiteX24145" fmla="*/ 2635001 w 4826000"/>
              <a:gd name="connsiteY24145" fmla="*/ 1522756 h 6857957"/>
              <a:gd name="connsiteX24146" fmla="*/ 2633079 w 4826000"/>
              <a:gd name="connsiteY24146" fmla="*/ 1520120 h 6857957"/>
              <a:gd name="connsiteX24147" fmla="*/ 2630837 w 4826000"/>
              <a:gd name="connsiteY24147" fmla="*/ 1517813 h 6857957"/>
              <a:gd name="connsiteX24148" fmla="*/ 2628914 w 4826000"/>
              <a:gd name="connsiteY24148" fmla="*/ 1515507 h 6857957"/>
              <a:gd name="connsiteX24149" fmla="*/ 2816034 w 4826000"/>
              <a:gd name="connsiteY24149" fmla="*/ 1511283 h 6857957"/>
              <a:gd name="connsiteX24150" fmla="*/ 2818848 w 4826000"/>
              <a:gd name="connsiteY24150" fmla="*/ 1511283 h 6857957"/>
              <a:gd name="connsiteX24151" fmla="*/ 2822600 w 4826000"/>
              <a:gd name="connsiteY24151" fmla="*/ 1511283 h 6857957"/>
              <a:gd name="connsiteX24152" fmla="*/ 2823538 w 4826000"/>
              <a:gd name="connsiteY24152" fmla="*/ 1512870 h 6857957"/>
              <a:gd name="connsiteX24153" fmla="*/ 2824164 w 4826000"/>
              <a:gd name="connsiteY24153" fmla="*/ 1514140 h 6857957"/>
              <a:gd name="connsiteX24154" fmla="*/ 2824164 w 4826000"/>
              <a:gd name="connsiteY24154" fmla="*/ 1515410 h 6857957"/>
              <a:gd name="connsiteX24155" fmla="*/ 2824164 w 4826000"/>
              <a:gd name="connsiteY24155" fmla="*/ 1516681 h 6857957"/>
              <a:gd name="connsiteX24156" fmla="*/ 2823538 w 4826000"/>
              <a:gd name="connsiteY24156" fmla="*/ 1517316 h 6857957"/>
              <a:gd name="connsiteX24157" fmla="*/ 2822913 w 4826000"/>
              <a:gd name="connsiteY24157" fmla="*/ 1518268 h 6857957"/>
              <a:gd name="connsiteX24158" fmla="*/ 2820724 w 4826000"/>
              <a:gd name="connsiteY24158" fmla="*/ 1519538 h 6857957"/>
              <a:gd name="connsiteX24159" fmla="*/ 2815408 w 4826000"/>
              <a:gd name="connsiteY24159" fmla="*/ 1522078 h 6857957"/>
              <a:gd name="connsiteX24160" fmla="*/ 2813532 w 4826000"/>
              <a:gd name="connsiteY24160" fmla="*/ 1523666 h 6857957"/>
              <a:gd name="connsiteX24161" fmla="*/ 2812281 w 4826000"/>
              <a:gd name="connsiteY24161" fmla="*/ 1524619 h 6857957"/>
              <a:gd name="connsiteX24162" fmla="*/ 2811969 w 4826000"/>
              <a:gd name="connsiteY24162" fmla="*/ 1525571 h 6857957"/>
              <a:gd name="connsiteX24163" fmla="*/ 2809467 w 4826000"/>
              <a:gd name="connsiteY24163" fmla="*/ 1524936 h 6857957"/>
              <a:gd name="connsiteX24164" fmla="*/ 2807591 w 4826000"/>
              <a:gd name="connsiteY24164" fmla="*/ 1524301 h 6857957"/>
              <a:gd name="connsiteX24165" fmla="*/ 2806027 w 4826000"/>
              <a:gd name="connsiteY24165" fmla="*/ 1523031 h 6857957"/>
              <a:gd name="connsiteX24166" fmla="*/ 2804464 w 4826000"/>
              <a:gd name="connsiteY24166" fmla="*/ 1522078 h 6857957"/>
              <a:gd name="connsiteX24167" fmla="*/ 2803838 w 4826000"/>
              <a:gd name="connsiteY24167" fmla="*/ 1520808 h 6857957"/>
              <a:gd name="connsiteX24168" fmla="*/ 2803526 w 4826000"/>
              <a:gd name="connsiteY24168" fmla="*/ 1519538 h 6857957"/>
              <a:gd name="connsiteX24169" fmla="*/ 2803838 w 4826000"/>
              <a:gd name="connsiteY24169" fmla="*/ 1518268 h 6857957"/>
              <a:gd name="connsiteX24170" fmla="*/ 2804151 w 4826000"/>
              <a:gd name="connsiteY24170" fmla="*/ 1516998 h 6857957"/>
              <a:gd name="connsiteX24171" fmla="*/ 2805089 w 4826000"/>
              <a:gd name="connsiteY24171" fmla="*/ 1515410 h 6857957"/>
              <a:gd name="connsiteX24172" fmla="*/ 2806653 w 4826000"/>
              <a:gd name="connsiteY24172" fmla="*/ 1514140 h 6857957"/>
              <a:gd name="connsiteX24173" fmla="*/ 2808529 w 4826000"/>
              <a:gd name="connsiteY24173" fmla="*/ 1513188 h 6857957"/>
              <a:gd name="connsiteX24174" fmla="*/ 2810405 w 4826000"/>
              <a:gd name="connsiteY24174" fmla="*/ 1512235 h 6857957"/>
              <a:gd name="connsiteX24175" fmla="*/ 2813219 w 4826000"/>
              <a:gd name="connsiteY24175" fmla="*/ 1511600 h 6857957"/>
              <a:gd name="connsiteX24176" fmla="*/ 3395709 w 4826000"/>
              <a:gd name="connsiteY24176" fmla="*/ 1504932 h 6857957"/>
              <a:gd name="connsiteX24177" fmla="*/ 3397953 w 4826000"/>
              <a:gd name="connsiteY24177" fmla="*/ 1504932 h 6857957"/>
              <a:gd name="connsiteX24178" fmla="*/ 3400197 w 4826000"/>
              <a:gd name="connsiteY24178" fmla="*/ 1505567 h 6857957"/>
              <a:gd name="connsiteX24179" fmla="*/ 3401159 w 4826000"/>
              <a:gd name="connsiteY24179" fmla="*/ 1506520 h 6857957"/>
              <a:gd name="connsiteX24180" fmla="*/ 3402120 w 4826000"/>
              <a:gd name="connsiteY24180" fmla="*/ 1507790 h 6857957"/>
              <a:gd name="connsiteX24181" fmla="*/ 3402441 w 4826000"/>
              <a:gd name="connsiteY24181" fmla="*/ 1509060 h 6857957"/>
              <a:gd name="connsiteX24182" fmla="*/ 3402761 w 4826000"/>
              <a:gd name="connsiteY24182" fmla="*/ 1510330 h 6857957"/>
              <a:gd name="connsiteX24183" fmla="*/ 3403082 w 4826000"/>
              <a:gd name="connsiteY24183" fmla="*/ 1511600 h 6857957"/>
              <a:gd name="connsiteX24184" fmla="*/ 3403723 w 4826000"/>
              <a:gd name="connsiteY24184" fmla="*/ 1512870 h 6857957"/>
              <a:gd name="connsiteX24185" fmla="*/ 3408852 w 4826000"/>
              <a:gd name="connsiteY24185" fmla="*/ 1510647 h 6857957"/>
              <a:gd name="connsiteX24186" fmla="*/ 3410455 w 4826000"/>
              <a:gd name="connsiteY24186" fmla="*/ 1510330 h 6857957"/>
              <a:gd name="connsiteX24187" fmla="*/ 3412058 w 4826000"/>
              <a:gd name="connsiteY24187" fmla="*/ 1510012 h 6857957"/>
              <a:gd name="connsiteX24188" fmla="*/ 3413019 w 4826000"/>
              <a:gd name="connsiteY24188" fmla="*/ 1510330 h 6857957"/>
              <a:gd name="connsiteX24189" fmla="*/ 3413660 w 4826000"/>
              <a:gd name="connsiteY24189" fmla="*/ 1510647 h 6857957"/>
              <a:gd name="connsiteX24190" fmla="*/ 3414301 w 4826000"/>
              <a:gd name="connsiteY24190" fmla="*/ 1511283 h 6857957"/>
              <a:gd name="connsiteX24191" fmla="*/ 3415263 w 4826000"/>
              <a:gd name="connsiteY24191" fmla="*/ 1511917 h 6857957"/>
              <a:gd name="connsiteX24192" fmla="*/ 3416225 w 4826000"/>
              <a:gd name="connsiteY24192" fmla="*/ 1513505 h 6857957"/>
              <a:gd name="connsiteX24193" fmla="*/ 3417507 w 4826000"/>
              <a:gd name="connsiteY24193" fmla="*/ 1515410 h 6857957"/>
              <a:gd name="connsiteX24194" fmla="*/ 3418469 w 4826000"/>
              <a:gd name="connsiteY24194" fmla="*/ 1516363 h 6857957"/>
              <a:gd name="connsiteX24195" fmla="*/ 3420072 w 4826000"/>
              <a:gd name="connsiteY24195" fmla="*/ 1516998 h 6857957"/>
              <a:gd name="connsiteX24196" fmla="*/ 3421674 w 4826000"/>
              <a:gd name="connsiteY24196" fmla="*/ 1517633 h 6857957"/>
              <a:gd name="connsiteX24197" fmla="*/ 3424239 w 4826000"/>
              <a:gd name="connsiteY24197" fmla="*/ 1517633 h 6857957"/>
              <a:gd name="connsiteX24198" fmla="*/ 3422636 w 4826000"/>
              <a:gd name="connsiteY24198" fmla="*/ 1518585 h 6857957"/>
              <a:gd name="connsiteX24199" fmla="*/ 3420392 w 4826000"/>
              <a:gd name="connsiteY24199" fmla="*/ 1519220 h 6857957"/>
              <a:gd name="connsiteX24200" fmla="*/ 3417507 w 4826000"/>
              <a:gd name="connsiteY24200" fmla="*/ 1519220 h 6857957"/>
              <a:gd name="connsiteX24201" fmla="*/ 3414301 w 4826000"/>
              <a:gd name="connsiteY24201" fmla="*/ 1519220 h 6857957"/>
              <a:gd name="connsiteX24202" fmla="*/ 3411096 w 4826000"/>
              <a:gd name="connsiteY24202" fmla="*/ 1518585 h 6857957"/>
              <a:gd name="connsiteX24203" fmla="*/ 3407570 w 4826000"/>
              <a:gd name="connsiteY24203" fmla="*/ 1517950 h 6857957"/>
              <a:gd name="connsiteX24204" fmla="*/ 3404044 w 4826000"/>
              <a:gd name="connsiteY24204" fmla="*/ 1516998 h 6857957"/>
              <a:gd name="connsiteX24205" fmla="*/ 3400838 w 4826000"/>
              <a:gd name="connsiteY24205" fmla="*/ 1516045 h 6857957"/>
              <a:gd name="connsiteX24206" fmla="*/ 3397312 w 4826000"/>
              <a:gd name="connsiteY24206" fmla="*/ 1514458 h 6857957"/>
              <a:gd name="connsiteX24207" fmla="*/ 3395068 w 4826000"/>
              <a:gd name="connsiteY24207" fmla="*/ 1513188 h 6857957"/>
              <a:gd name="connsiteX24208" fmla="*/ 3392824 w 4826000"/>
              <a:gd name="connsiteY24208" fmla="*/ 1511917 h 6857957"/>
              <a:gd name="connsiteX24209" fmla="*/ 3391221 w 4826000"/>
              <a:gd name="connsiteY24209" fmla="*/ 1510330 h 6857957"/>
              <a:gd name="connsiteX24210" fmla="*/ 3390901 w 4826000"/>
              <a:gd name="connsiteY24210" fmla="*/ 1509695 h 6857957"/>
              <a:gd name="connsiteX24211" fmla="*/ 3390901 w 4826000"/>
              <a:gd name="connsiteY24211" fmla="*/ 1509060 h 6857957"/>
              <a:gd name="connsiteX24212" fmla="*/ 3390901 w 4826000"/>
              <a:gd name="connsiteY24212" fmla="*/ 1508425 h 6857957"/>
              <a:gd name="connsiteX24213" fmla="*/ 3391221 w 4826000"/>
              <a:gd name="connsiteY24213" fmla="*/ 1507790 h 6857957"/>
              <a:gd name="connsiteX24214" fmla="*/ 3391862 w 4826000"/>
              <a:gd name="connsiteY24214" fmla="*/ 1506838 h 6857957"/>
              <a:gd name="connsiteX24215" fmla="*/ 3393145 w 4826000"/>
              <a:gd name="connsiteY24215" fmla="*/ 1505885 h 6857957"/>
              <a:gd name="connsiteX24216" fmla="*/ 1283513 w 4826000"/>
              <a:gd name="connsiteY24216" fmla="*/ 1504913 h 6857957"/>
              <a:gd name="connsiteX24217" fmla="*/ 1286301 w 4826000"/>
              <a:gd name="connsiteY24217" fmla="*/ 1505887 h 6857957"/>
              <a:gd name="connsiteX24218" fmla="*/ 1288779 w 4826000"/>
              <a:gd name="connsiteY24218" fmla="*/ 1506861 h 6857957"/>
              <a:gd name="connsiteX24219" fmla="*/ 1290019 w 4826000"/>
              <a:gd name="connsiteY24219" fmla="*/ 1507836 h 6857957"/>
              <a:gd name="connsiteX24220" fmla="*/ 1290638 w 4826000"/>
              <a:gd name="connsiteY24220" fmla="*/ 1509459 h 6857957"/>
              <a:gd name="connsiteX24221" fmla="*/ 1290638 w 4826000"/>
              <a:gd name="connsiteY24221" fmla="*/ 1511083 h 6857957"/>
              <a:gd name="connsiteX24222" fmla="*/ 1290019 w 4826000"/>
              <a:gd name="connsiteY24222" fmla="*/ 1512382 h 6857957"/>
              <a:gd name="connsiteX24223" fmla="*/ 1289089 w 4826000"/>
              <a:gd name="connsiteY24223" fmla="*/ 1514006 h 6857957"/>
              <a:gd name="connsiteX24224" fmla="*/ 1287540 w 4826000"/>
              <a:gd name="connsiteY24224" fmla="*/ 1515304 h 6857957"/>
              <a:gd name="connsiteX24225" fmla="*/ 1285372 w 4826000"/>
              <a:gd name="connsiteY24225" fmla="*/ 1516928 h 6857957"/>
              <a:gd name="connsiteX24226" fmla="*/ 1283204 w 4826000"/>
              <a:gd name="connsiteY24226" fmla="*/ 1517902 h 6857957"/>
              <a:gd name="connsiteX24227" fmla="*/ 1280726 w 4826000"/>
              <a:gd name="connsiteY24227" fmla="*/ 1518552 h 6857957"/>
              <a:gd name="connsiteX24228" fmla="*/ 1277938 w 4826000"/>
              <a:gd name="connsiteY24228" fmla="*/ 1519201 h 6857957"/>
              <a:gd name="connsiteX24229" fmla="*/ 1275150 w 4826000"/>
              <a:gd name="connsiteY24229" fmla="*/ 1519201 h 6857957"/>
              <a:gd name="connsiteX24230" fmla="*/ 1272052 w 4826000"/>
              <a:gd name="connsiteY24230" fmla="*/ 1518876 h 6857957"/>
              <a:gd name="connsiteX24231" fmla="*/ 1269265 w 4826000"/>
              <a:gd name="connsiteY24231" fmla="*/ 1518227 h 6857957"/>
              <a:gd name="connsiteX24232" fmla="*/ 1266477 w 4826000"/>
              <a:gd name="connsiteY24232" fmla="*/ 1516928 h 6857957"/>
              <a:gd name="connsiteX24233" fmla="*/ 1266787 w 4826000"/>
              <a:gd name="connsiteY24233" fmla="*/ 1516279 h 6857957"/>
              <a:gd name="connsiteX24234" fmla="*/ 1267096 w 4826000"/>
              <a:gd name="connsiteY24234" fmla="*/ 1515954 h 6857957"/>
              <a:gd name="connsiteX24235" fmla="*/ 1268645 w 4826000"/>
              <a:gd name="connsiteY24235" fmla="*/ 1514980 h 6857957"/>
              <a:gd name="connsiteX24236" fmla="*/ 1272672 w 4826000"/>
              <a:gd name="connsiteY24236" fmla="*/ 1514006 h 6857957"/>
              <a:gd name="connsiteX24237" fmla="*/ 1274840 w 4826000"/>
              <a:gd name="connsiteY24237" fmla="*/ 1513356 h 6857957"/>
              <a:gd name="connsiteX24238" fmla="*/ 1276699 w 4826000"/>
              <a:gd name="connsiteY24238" fmla="*/ 1512707 h 6857957"/>
              <a:gd name="connsiteX24239" fmla="*/ 1277628 w 4826000"/>
              <a:gd name="connsiteY24239" fmla="*/ 1512057 h 6857957"/>
              <a:gd name="connsiteX24240" fmla="*/ 1277938 w 4826000"/>
              <a:gd name="connsiteY24240" fmla="*/ 1511408 h 6857957"/>
              <a:gd name="connsiteX24241" fmla="*/ 1277938 w 4826000"/>
              <a:gd name="connsiteY24241" fmla="*/ 1510758 h 6857957"/>
              <a:gd name="connsiteX24242" fmla="*/ 1278248 w 4826000"/>
              <a:gd name="connsiteY24242" fmla="*/ 1510109 h 6857957"/>
              <a:gd name="connsiteX24243" fmla="*/ 1277938 w 4826000"/>
              <a:gd name="connsiteY24243" fmla="*/ 1509459 h 6857957"/>
              <a:gd name="connsiteX24244" fmla="*/ 1277318 w 4826000"/>
              <a:gd name="connsiteY24244" fmla="*/ 1509135 h 6857957"/>
              <a:gd name="connsiteX24245" fmla="*/ 1276389 w 4826000"/>
              <a:gd name="connsiteY24245" fmla="*/ 1508810 h 6857957"/>
              <a:gd name="connsiteX24246" fmla="*/ 1274222 w 4826000"/>
              <a:gd name="connsiteY24246" fmla="*/ 1508485 h 6857957"/>
              <a:gd name="connsiteX24247" fmla="*/ 1271123 w 4826000"/>
              <a:gd name="connsiteY24247" fmla="*/ 1508485 h 6857957"/>
              <a:gd name="connsiteX24248" fmla="*/ 1266168 w 4826000"/>
              <a:gd name="connsiteY24248" fmla="*/ 1506537 h 6857957"/>
              <a:gd name="connsiteX24249" fmla="*/ 1265238 w 4826000"/>
              <a:gd name="connsiteY24249" fmla="*/ 1505887 h 6857957"/>
              <a:gd name="connsiteX24250" fmla="*/ 1267716 w 4826000"/>
              <a:gd name="connsiteY24250" fmla="*/ 1505887 h 6857957"/>
              <a:gd name="connsiteX24251" fmla="*/ 1272052 w 4826000"/>
              <a:gd name="connsiteY24251" fmla="*/ 1506212 h 6857957"/>
              <a:gd name="connsiteX24252" fmla="*/ 1277008 w 4826000"/>
              <a:gd name="connsiteY24252" fmla="*/ 1506861 h 6857957"/>
              <a:gd name="connsiteX24253" fmla="*/ 1281655 w 4826000"/>
              <a:gd name="connsiteY24253" fmla="*/ 1506861 h 6857957"/>
              <a:gd name="connsiteX24254" fmla="*/ 1283204 w 4826000"/>
              <a:gd name="connsiteY24254" fmla="*/ 1506861 h 6857957"/>
              <a:gd name="connsiteX24255" fmla="*/ 1284134 w 4826000"/>
              <a:gd name="connsiteY24255" fmla="*/ 1506537 h 6857957"/>
              <a:gd name="connsiteX24256" fmla="*/ 1284134 w 4826000"/>
              <a:gd name="connsiteY24256" fmla="*/ 1506212 h 6857957"/>
              <a:gd name="connsiteX24257" fmla="*/ 1284134 w 4826000"/>
              <a:gd name="connsiteY24257" fmla="*/ 1505887 h 6857957"/>
              <a:gd name="connsiteX24258" fmla="*/ 3498763 w 4826000"/>
              <a:gd name="connsiteY24258" fmla="*/ 1500171 h 6857957"/>
              <a:gd name="connsiteX24259" fmla="*/ 3504729 w 4826000"/>
              <a:gd name="connsiteY24259" fmla="*/ 1500171 h 6857957"/>
              <a:gd name="connsiteX24260" fmla="*/ 3509753 w 4826000"/>
              <a:gd name="connsiteY24260" fmla="*/ 1500451 h 6857957"/>
              <a:gd name="connsiteX24261" fmla="*/ 3513522 w 4826000"/>
              <a:gd name="connsiteY24261" fmla="*/ 1501852 h 6857957"/>
              <a:gd name="connsiteX24262" fmla="*/ 3515092 w 4826000"/>
              <a:gd name="connsiteY24262" fmla="*/ 1502412 h 6857957"/>
              <a:gd name="connsiteX24263" fmla="*/ 3516662 w 4826000"/>
              <a:gd name="connsiteY24263" fmla="*/ 1502972 h 6857957"/>
              <a:gd name="connsiteX24264" fmla="*/ 3517604 w 4826000"/>
              <a:gd name="connsiteY24264" fmla="*/ 1503813 h 6857957"/>
              <a:gd name="connsiteX24265" fmla="*/ 3518546 w 4826000"/>
              <a:gd name="connsiteY24265" fmla="*/ 1504653 h 6857957"/>
              <a:gd name="connsiteX24266" fmla="*/ 3519174 w 4826000"/>
              <a:gd name="connsiteY24266" fmla="*/ 1505773 h 6857957"/>
              <a:gd name="connsiteX24267" fmla="*/ 3519488 w 4826000"/>
              <a:gd name="connsiteY24267" fmla="*/ 1506894 h 6857957"/>
              <a:gd name="connsiteX24268" fmla="*/ 3519488 w 4826000"/>
              <a:gd name="connsiteY24268" fmla="*/ 1508295 h 6857957"/>
              <a:gd name="connsiteX24269" fmla="*/ 3519174 w 4826000"/>
              <a:gd name="connsiteY24269" fmla="*/ 1509695 h 6857957"/>
              <a:gd name="connsiteX24270" fmla="*/ 3517604 w 4826000"/>
              <a:gd name="connsiteY24270" fmla="*/ 1509135 h 6857957"/>
              <a:gd name="connsiteX24271" fmla="*/ 3515092 w 4826000"/>
              <a:gd name="connsiteY24271" fmla="*/ 1508855 h 6857957"/>
              <a:gd name="connsiteX24272" fmla="*/ 3510381 w 4826000"/>
              <a:gd name="connsiteY24272" fmla="*/ 1508295 h 6857957"/>
              <a:gd name="connsiteX24273" fmla="*/ 3499705 w 4826000"/>
              <a:gd name="connsiteY24273" fmla="*/ 1507454 h 6857957"/>
              <a:gd name="connsiteX24274" fmla="*/ 3495623 w 4826000"/>
              <a:gd name="connsiteY24274" fmla="*/ 1506614 h 6857957"/>
              <a:gd name="connsiteX24275" fmla="*/ 3493425 w 4826000"/>
              <a:gd name="connsiteY24275" fmla="*/ 1506334 h 6857957"/>
              <a:gd name="connsiteX24276" fmla="*/ 3492169 w 4826000"/>
              <a:gd name="connsiteY24276" fmla="*/ 1505493 h 6857957"/>
              <a:gd name="connsiteX24277" fmla="*/ 3491227 w 4826000"/>
              <a:gd name="connsiteY24277" fmla="*/ 1504653 h 6857957"/>
              <a:gd name="connsiteX24278" fmla="*/ 3490913 w 4826000"/>
              <a:gd name="connsiteY24278" fmla="*/ 1503533 h 6857957"/>
              <a:gd name="connsiteX24279" fmla="*/ 3490913 w 4826000"/>
              <a:gd name="connsiteY24279" fmla="*/ 1502412 h 6857957"/>
              <a:gd name="connsiteX24280" fmla="*/ 3491855 w 4826000"/>
              <a:gd name="connsiteY24280" fmla="*/ 1500451 h 6857957"/>
              <a:gd name="connsiteX24281" fmla="*/ 4013200 w 4826000"/>
              <a:gd name="connsiteY24281" fmla="*/ 1496976 h 6857957"/>
              <a:gd name="connsiteX24282" fmla="*/ 4017235 w 4826000"/>
              <a:gd name="connsiteY24282" fmla="*/ 1497283 h 6857957"/>
              <a:gd name="connsiteX24283" fmla="*/ 4020338 w 4826000"/>
              <a:gd name="connsiteY24283" fmla="*/ 1497897 h 6857957"/>
              <a:gd name="connsiteX24284" fmla="*/ 4023441 w 4826000"/>
              <a:gd name="connsiteY24284" fmla="*/ 1498819 h 6857957"/>
              <a:gd name="connsiteX24285" fmla="*/ 4025614 w 4826000"/>
              <a:gd name="connsiteY24285" fmla="*/ 1500048 h 6857957"/>
              <a:gd name="connsiteX24286" fmla="*/ 4027476 w 4826000"/>
              <a:gd name="connsiteY24286" fmla="*/ 1501584 h 6857957"/>
              <a:gd name="connsiteX24287" fmla="*/ 4029338 w 4826000"/>
              <a:gd name="connsiteY24287" fmla="*/ 1503120 h 6857957"/>
              <a:gd name="connsiteX24288" fmla="*/ 4032752 w 4826000"/>
              <a:gd name="connsiteY24288" fmla="*/ 1505886 h 6857957"/>
              <a:gd name="connsiteX24289" fmla="*/ 4035855 w 4826000"/>
              <a:gd name="connsiteY24289" fmla="*/ 1509266 h 6857957"/>
              <a:gd name="connsiteX24290" fmla="*/ 4038027 w 4826000"/>
              <a:gd name="connsiteY24290" fmla="*/ 1510495 h 6857957"/>
              <a:gd name="connsiteX24291" fmla="*/ 4040200 w 4826000"/>
              <a:gd name="connsiteY24291" fmla="*/ 1511724 h 6857957"/>
              <a:gd name="connsiteX24292" fmla="*/ 4042993 w 4826000"/>
              <a:gd name="connsiteY24292" fmla="*/ 1512646 h 6857957"/>
              <a:gd name="connsiteX24293" fmla="*/ 4046406 w 4826000"/>
              <a:gd name="connsiteY24293" fmla="*/ 1513567 h 6857957"/>
              <a:gd name="connsiteX24294" fmla="*/ 4049820 w 4826000"/>
              <a:gd name="connsiteY24294" fmla="*/ 1513875 h 6857957"/>
              <a:gd name="connsiteX24295" fmla="*/ 4054475 w 4826000"/>
              <a:gd name="connsiteY24295" fmla="*/ 1514182 h 6857957"/>
              <a:gd name="connsiteX24296" fmla="*/ 4051062 w 4826000"/>
              <a:gd name="connsiteY24296" fmla="*/ 1515104 h 6857957"/>
              <a:gd name="connsiteX24297" fmla="*/ 4047958 w 4826000"/>
              <a:gd name="connsiteY24297" fmla="*/ 1516025 h 6857957"/>
              <a:gd name="connsiteX24298" fmla="*/ 4044855 w 4826000"/>
              <a:gd name="connsiteY24298" fmla="*/ 1516025 h 6857957"/>
              <a:gd name="connsiteX24299" fmla="*/ 4041441 w 4826000"/>
              <a:gd name="connsiteY24299" fmla="*/ 1515718 h 6857957"/>
              <a:gd name="connsiteX24300" fmla="*/ 4038338 w 4826000"/>
              <a:gd name="connsiteY24300" fmla="*/ 1514796 h 6857957"/>
              <a:gd name="connsiteX24301" fmla="*/ 4035234 w 4826000"/>
              <a:gd name="connsiteY24301" fmla="*/ 1513875 h 6857957"/>
              <a:gd name="connsiteX24302" fmla="*/ 4032441 w 4826000"/>
              <a:gd name="connsiteY24302" fmla="*/ 1512646 h 6857957"/>
              <a:gd name="connsiteX24303" fmla="*/ 4029338 w 4826000"/>
              <a:gd name="connsiteY24303" fmla="*/ 1511109 h 6857957"/>
              <a:gd name="connsiteX24304" fmla="*/ 4026855 w 4826000"/>
              <a:gd name="connsiteY24304" fmla="*/ 1509573 h 6857957"/>
              <a:gd name="connsiteX24305" fmla="*/ 4024372 w 4826000"/>
              <a:gd name="connsiteY24305" fmla="*/ 1507422 h 6857957"/>
              <a:gd name="connsiteX24306" fmla="*/ 4019717 w 4826000"/>
              <a:gd name="connsiteY24306" fmla="*/ 1503735 h 6857957"/>
              <a:gd name="connsiteX24307" fmla="*/ 4015993 w 4826000"/>
              <a:gd name="connsiteY24307" fmla="*/ 1500048 h 6857957"/>
              <a:gd name="connsiteX24308" fmla="*/ 3107130 w 4826000"/>
              <a:gd name="connsiteY24308" fmla="*/ 1492233 h 6857957"/>
              <a:gd name="connsiteX24309" fmla="*/ 3109699 w 4826000"/>
              <a:gd name="connsiteY24309" fmla="*/ 1492233 h 6857957"/>
              <a:gd name="connsiteX24310" fmla="*/ 3111946 w 4826000"/>
              <a:gd name="connsiteY24310" fmla="*/ 1492557 h 6857957"/>
              <a:gd name="connsiteX24311" fmla="*/ 3114515 w 4826000"/>
              <a:gd name="connsiteY24311" fmla="*/ 1493529 h 6857957"/>
              <a:gd name="connsiteX24312" fmla="*/ 3116762 w 4826000"/>
              <a:gd name="connsiteY24312" fmla="*/ 1494178 h 6857957"/>
              <a:gd name="connsiteX24313" fmla="*/ 3119010 w 4826000"/>
              <a:gd name="connsiteY24313" fmla="*/ 1495473 h 6857957"/>
              <a:gd name="connsiteX24314" fmla="*/ 3121578 w 4826000"/>
              <a:gd name="connsiteY24314" fmla="*/ 1496769 h 6857957"/>
              <a:gd name="connsiteX24315" fmla="*/ 3123184 w 4826000"/>
              <a:gd name="connsiteY24315" fmla="*/ 1498066 h 6857957"/>
              <a:gd name="connsiteX24316" fmla="*/ 3125110 w 4826000"/>
              <a:gd name="connsiteY24316" fmla="*/ 1499685 h 6857957"/>
              <a:gd name="connsiteX24317" fmla="*/ 3126394 w 4826000"/>
              <a:gd name="connsiteY24317" fmla="*/ 1501305 h 6857957"/>
              <a:gd name="connsiteX24318" fmla="*/ 3127357 w 4826000"/>
              <a:gd name="connsiteY24318" fmla="*/ 1502924 h 6857957"/>
              <a:gd name="connsiteX24319" fmla="*/ 3128642 w 4826000"/>
              <a:gd name="connsiteY24319" fmla="*/ 1504544 h 6857957"/>
              <a:gd name="connsiteX24320" fmla="*/ 3128963 w 4826000"/>
              <a:gd name="connsiteY24320" fmla="*/ 1506165 h 6857957"/>
              <a:gd name="connsiteX24321" fmla="*/ 3128963 w 4826000"/>
              <a:gd name="connsiteY24321" fmla="*/ 1507784 h 6857957"/>
              <a:gd name="connsiteX24322" fmla="*/ 3124468 w 4826000"/>
              <a:gd name="connsiteY24322" fmla="*/ 1508108 h 6857957"/>
              <a:gd name="connsiteX24323" fmla="*/ 3121257 w 4826000"/>
              <a:gd name="connsiteY24323" fmla="*/ 1508108 h 6857957"/>
              <a:gd name="connsiteX24324" fmla="*/ 3118368 w 4826000"/>
              <a:gd name="connsiteY24324" fmla="*/ 1507460 h 6857957"/>
              <a:gd name="connsiteX24325" fmla="*/ 3116762 w 4826000"/>
              <a:gd name="connsiteY24325" fmla="*/ 1506812 h 6857957"/>
              <a:gd name="connsiteX24326" fmla="*/ 3115478 w 4826000"/>
              <a:gd name="connsiteY24326" fmla="*/ 1505841 h 6857957"/>
              <a:gd name="connsiteX24327" fmla="*/ 3114836 w 4826000"/>
              <a:gd name="connsiteY24327" fmla="*/ 1504544 h 6857957"/>
              <a:gd name="connsiteX24328" fmla="*/ 3114194 w 4826000"/>
              <a:gd name="connsiteY24328" fmla="*/ 1503249 h 6857957"/>
              <a:gd name="connsiteX24329" fmla="*/ 3113873 w 4826000"/>
              <a:gd name="connsiteY24329" fmla="*/ 1501952 h 6857957"/>
              <a:gd name="connsiteX24330" fmla="*/ 3112588 w 4826000"/>
              <a:gd name="connsiteY24330" fmla="*/ 1498713 h 6857957"/>
              <a:gd name="connsiteX24331" fmla="*/ 3111946 w 4826000"/>
              <a:gd name="connsiteY24331" fmla="*/ 1497417 h 6857957"/>
              <a:gd name="connsiteX24332" fmla="*/ 3110983 w 4826000"/>
              <a:gd name="connsiteY24332" fmla="*/ 1496445 h 6857957"/>
              <a:gd name="connsiteX24333" fmla="*/ 3109378 w 4826000"/>
              <a:gd name="connsiteY24333" fmla="*/ 1495473 h 6857957"/>
              <a:gd name="connsiteX24334" fmla="*/ 3107130 w 4826000"/>
              <a:gd name="connsiteY24334" fmla="*/ 1494826 h 6857957"/>
              <a:gd name="connsiteX24335" fmla="*/ 3103919 w 4826000"/>
              <a:gd name="connsiteY24335" fmla="*/ 1494502 h 6857957"/>
              <a:gd name="connsiteX24336" fmla="*/ 3100388 w 4826000"/>
              <a:gd name="connsiteY24336" fmla="*/ 1494826 h 6857957"/>
              <a:gd name="connsiteX24337" fmla="*/ 3102314 w 4826000"/>
              <a:gd name="connsiteY24337" fmla="*/ 1493529 h 6857957"/>
              <a:gd name="connsiteX24338" fmla="*/ 3104562 w 4826000"/>
              <a:gd name="connsiteY24338" fmla="*/ 1492557 h 6857957"/>
              <a:gd name="connsiteX24339" fmla="*/ 1254125 w 4826000"/>
              <a:gd name="connsiteY24339" fmla="*/ 1484277 h 6857957"/>
              <a:gd name="connsiteX24340" fmla="*/ 1254749 w 4826000"/>
              <a:gd name="connsiteY24340" fmla="*/ 1484277 h 6857957"/>
              <a:gd name="connsiteX24341" fmla="*/ 1255996 w 4826000"/>
              <a:gd name="connsiteY24341" fmla="*/ 1484277 h 6857957"/>
              <a:gd name="connsiteX24342" fmla="*/ 1260051 w 4826000"/>
              <a:gd name="connsiteY24342" fmla="*/ 1485568 h 6857957"/>
              <a:gd name="connsiteX24343" fmla="*/ 1264727 w 4826000"/>
              <a:gd name="connsiteY24343" fmla="*/ 1487828 h 6857957"/>
              <a:gd name="connsiteX24344" fmla="*/ 1270340 w 4826000"/>
              <a:gd name="connsiteY24344" fmla="*/ 1490411 h 6857957"/>
              <a:gd name="connsiteX24345" fmla="*/ 1275953 w 4826000"/>
              <a:gd name="connsiteY24345" fmla="*/ 1493317 h 6857957"/>
              <a:gd name="connsiteX24346" fmla="*/ 1281566 w 4826000"/>
              <a:gd name="connsiteY24346" fmla="*/ 1496869 h 6857957"/>
              <a:gd name="connsiteX24347" fmla="*/ 1285931 w 4826000"/>
              <a:gd name="connsiteY24347" fmla="*/ 1499774 h 6857957"/>
              <a:gd name="connsiteX24348" fmla="*/ 1287802 w 4826000"/>
              <a:gd name="connsiteY24348" fmla="*/ 1501389 h 6857957"/>
              <a:gd name="connsiteX24349" fmla="*/ 1289050 w 4826000"/>
              <a:gd name="connsiteY24349" fmla="*/ 1502680 h 6857957"/>
              <a:gd name="connsiteX24350" fmla="*/ 1284684 w 4826000"/>
              <a:gd name="connsiteY24350" fmla="*/ 1501712 h 6857957"/>
              <a:gd name="connsiteX24351" fmla="*/ 1280942 w 4826000"/>
              <a:gd name="connsiteY24351" fmla="*/ 1501389 h 6857957"/>
              <a:gd name="connsiteX24352" fmla="*/ 1279072 w 4826000"/>
              <a:gd name="connsiteY24352" fmla="*/ 1501389 h 6857957"/>
              <a:gd name="connsiteX24353" fmla="*/ 1277824 w 4826000"/>
              <a:gd name="connsiteY24353" fmla="*/ 1501712 h 6857957"/>
              <a:gd name="connsiteX24354" fmla="*/ 1276889 w 4826000"/>
              <a:gd name="connsiteY24354" fmla="*/ 1502035 h 6857957"/>
              <a:gd name="connsiteX24355" fmla="*/ 1276265 w 4826000"/>
              <a:gd name="connsiteY24355" fmla="*/ 1503326 h 6857957"/>
              <a:gd name="connsiteX24356" fmla="*/ 1273458 w 4826000"/>
              <a:gd name="connsiteY24356" fmla="*/ 1503003 h 6857957"/>
              <a:gd name="connsiteX24357" fmla="*/ 1270340 w 4826000"/>
              <a:gd name="connsiteY24357" fmla="*/ 1502358 h 6857957"/>
              <a:gd name="connsiteX24358" fmla="*/ 1268470 w 4826000"/>
              <a:gd name="connsiteY24358" fmla="*/ 1501712 h 6857957"/>
              <a:gd name="connsiteX24359" fmla="*/ 1266598 w 4826000"/>
              <a:gd name="connsiteY24359" fmla="*/ 1500420 h 6857957"/>
              <a:gd name="connsiteX24360" fmla="*/ 1264727 w 4826000"/>
              <a:gd name="connsiteY24360" fmla="*/ 1499452 h 6857957"/>
              <a:gd name="connsiteX24361" fmla="*/ 1263480 w 4826000"/>
              <a:gd name="connsiteY24361" fmla="*/ 1498160 h 6857957"/>
              <a:gd name="connsiteX24362" fmla="*/ 1262544 w 4826000"/>
              <a:gd name="connsiteY24362" fmla="*/ 1496869 h 6857957"/>
              <a:gd name="connsiteX24363" fmla="*/ 1261609 w 4826000"/>
              <a:gd name="connsiteY24363" fmla="*/ 1495577 h 6857957"/>
              <a:gd name="connsiteX24364" fmla="*/ 1260051 w 4826000"/>
              <a:gd name="connsiteY24364" fmla="*/ 1492348 h 6857957"/>
              <a:gd name="connsiteX24365" fmla="*/ 1258802 w 4826000"/>
              <a:gd name="connsiteY24365" fmla="*/ 1489443 h 6857957"/>
              <a:gd name="connsiteX24366" fmla="*/ 1256619 w 4826000"/>
              <a:gd name="connsiteY24366" fmla="*/ 1486859 h 6857957"/>
              <a:gd name="connsiteX24367" fmla="*/ 1255372 w 4826000"/>
              <a:gd name="connsiteY24367" fmla="*/ 1485245 h 6857957"/>
              <a:gd name="connsiteX24368" fmla="*/ 1337734 w 4826000"/>
              <a:gd name="connsiteY24368" fmla="*/ 1481122 h 6857957"/>
              <a:gd name="connsiteX24369" fmla="*/ 1340153 w 4826000"/>
              <a:gd name="connsiteY24369" fmla="*/ 1481122 h 6857957"/>
              <a:gd name="connsiteX24370" fmla="*/ 1341967 w 4826000"/>
              <a:gd name="connsiteY24370" fmla="*/ 1481122 h 6857957"/>
              <a:gd name="connsiteX24371" fmla="*/ 1343178 w 4826000"/>
              <a:gd name="connsiteY24371" fmla="*/ 1481766 h 6857957"/>
              <a:gd name="connsiteX24372" fmla="*/ 1344084 w 4826000"/>
              <a:gd name="connsiteY24372" fmla="*/ 1482088 h 6857957"/>
              <a:gd name="connsiteX24373" fmla="*/ 1344689 w 4826000"/>
              <a:gd name="connsiteY24373" fmla="*/ 1483056 h 6857957"/>
              <a:gd name="connsiteX24374" fmla="*/ 1345597 w 4826000"/>
              <a:gd name="connsiteY24374" fmla="*/ 1483700 h 6857957"/>
              <a:gd name="connsiteX24375" fmla="*/ 1345597 w 4826000"/>
              <a:gd name="connsiteY24375" fmla="*/ 1486275 h 6857957"/>
              <a:gd name="connsiteX24376" fmla="*/ 1344991 w 4826000"/>
              <a:gd name="connsiteY24376" fmla="*/ 1490785 h 6857957"/>
              <a:gd name="connsiteX24377" fmla="*/ 1344991 w 4826000"/>
              <a:gd name="connsiteY24377" fmla="*/ 1493040 h 6857957"/>
              <a:gd name="connsiteX24378" fmla="*/ 1345898 w 4826000"/>
              <a:gd name="connsiteY24378" fmla="*/ 1494006 h 6857957"/>
              <a:gd name="connsiteX24379" fmla="*/ 1346201 w 4826000"/>
              <a:gd name="connsiteY24379" fmla="*/ 1494651 h 6857957"/>
              <a:gd name="connsiteX24380" fmla="*/ 1341665 w 4826000"/>
              <a:gd name="connsiteY24380" fmla="*/ 1494651 h 6857957"/>
              <a:gd name="connsiteX24381" fmla="*/ 1337432 w 4826000"/>
              <a:gd name="connsiteY24381" fmla="*/ 1495295 h 6857957"/>
              <a:gd name="connsiteX24382" fmla="*/ 1334408 w 4826000"/>
              <a:gd name="connsiteY24382" fmla="*/ 1495938 h 6857957"/>
              <a:gd name="connsiteX24383" fmla="*/ 1331989 w 4826000"/>
              <a:gd name="connsiteY24383" fmla="*/ 1496583 h 6857957"/>
              <a:gd name="connsiteX24384" fmla="*/ 1329872 w 4826000"/>
              <a:gd name="connsiteY24384" fmla="*/ 1497872 h 6857957"/>
              <a:gd name="connsiteX24385" fmla="*/ 1328965 w 4826000"/>
              <a:gd name="connsiteY24385" fmla="*/ 1499482 h 6857957"/>
              <a:gd name="connsiteX24386" fmla="*/ 1328664 w 4826000"/>
              <a:gd name="connsiteY24386" fmla="*/ 1500448 h 6857957"/>
              <a:gd name="connsiteX24387" fmla="*/ 1328664 w 4826000"/>
              <a:gd name="connsiteY24387" fmla="*/ 1501414 h 6857957"/>
              <a:gd name="connsiteX24388" fmla="*/ 1328965 w 4826000"/>
              <a:gd name="connsiteY24388" fmla="*/ 1503347 h 6857957"/>
              <a:gd name="connsiteX24389" fmla="*/ 1326848 w 4826000"/>
              <a:gd name="connsiteY24389" fmla="*/ 1503347 h 6857957"/>
              <a:gd name="connsiteX24390" fmla="*/ 1325034 w 4826000"/>
              <a:gd name="connsiteY24390" fmla="*/ 1503347 h 6857957"/>
              <a:gd name="connsiteX24391" fmla="*/ 1323522 w 4826000"/>
              <a:gd name="connsiteY24391" fmla="*/ 1503024 h 6857957"/>
              <a:gd name="connsiteX24392" fmla="*/ 1322615 w 4826000"/>
              <a:gd name="connsiteY24392" fmla="*/ 1502381 h 6857957"/>
              <a:gd name="connsiteX24393" fmla="*/ 1322010 w 4826000"/>
              <a:gd name="connsiteY24393" fmla="*/ 1501414 h 6857957"/>
              <a:gd name="connsiteX24394" fmla="*/ 1321406 w 4826000"/>
              <a:gd name="connsiteY24394" fmla="*/ 1500770 h 6857957"/>
              <a:gd name="connsiteX24395" fmla="*/ 1321406 w 4826000"/>
              <a:gd name="connsiteY24395" fmla="*/ 1498193 h 6857957"/>
              <a:gd name="connsiteX24396" fmla="*/ 1321708 w 4826000"/>
              <a:gd name="connsiteY24396" fmla="*/ 1494006 h 6857957"/>
              <a:gd name="connsiteX24397" fmla="*/ 1321708 w 4826000"/>
              <a:gd name="connsiteY24397" fmla="*/ 1491429 h 6857957"/>
              <a:gd name="connsiteX24398" fmla="*/ 1321406 w 4826000"/>
              <a:gd name="connsiteY24398" fmla="*/ 1490464 h 6857957"/>
              <a:gd name="connsiteX24399" fmla="*/ 1320802 w 4826000"/>
              <a:gd name="connsiteY24399" fmla="*/ 1489820 h 6857957"/>
              <a:gd name="connsiteX24400" fmla="*/ 1325034 w 4826000"/>
              <a:gd name="connsiteY24400" fmla="*/ 1491107 h 6857957"/>
              <a:gd name="connsiteX24401" fmla="*/ 1328965 w 4826000"/>
              <a:gd name="connsiteY24401" fmla="*/ 1491429 h 6857957"/>
              <a:gd name="connsiteX24402" fmla="*/ 1332594 w 4826000"/>
              <a:gd name="connsiteY24402" fmla="*/ 1491429 h 6857957"/>
              <a:gd name="connsiteX24403" fmla="*/ 1333803 w 4826000"/>
              <a:gd name="connsiteY24403" fmla="*/ 1490785 h 6857957"/>
              <a:gd name="connsiteX24404" fmla="*/ 1335315 w 4826000"/>
              <a:gd name="connsiteY24404" fmla="*/ 1490464 h 6857957"/>
              <a:gd name="connsiteX24405" fmla="*/ 1336222 w 4826000"/>
              <a:gd name="connsiteY24405" fmla="*/ 1489497 h 6857957"/>
              <a:gd name="connsiteX24406" fmla="*/ 1337129 w 4826000"/>
              <a:gd name="connsiteY24406" fmla="*/ 1488853 h 6857957"/>
              <a:gd name="connsiteX24407" fmla="*/ 1338036 w 4826000"/>
              <a:gd name="connsiteY24407" fmla="*/ 1487886 h 6857957"/>
              <a:gd name="connsiteX24408" fmla="*/ 1338641 w 4826000"/>
              <a:gd name="connsiteY24408" fmla="*/ 1486598 h 6857957"/>
              <a:gd name="connsiteX24409" fmla="*/ 1338944 w 4826000"/>
              <a:gd name="connsiteY24409" fmla="*/ 1485631 h 6857957"/>
              <a:gd name="connsiteX24410" fmla="*/ 1338944 w 4826000"/>
              <a:gd name="connsiteY24410" fmla="*/ 1484022 h 6857957"/>
              <a:gd name="connsiteX24411" fmla="*/ 1338641 w 4826000"/>
              <a:gd name="connsiteY24411" fmla="*/ 1482411 h 6857957"/>
              <a:gd name="connsiteX24412" fmla="*/ 3892879 w 4826000"/>
              <a:gd name="connsiteY24412" fmla="*/ 1481121 h 6857957"/>
              <a:gd name="connsiteX24413" fmla="*/ 3895507 w 4826000"/>
              <a:gd name="connsiteY24413" fmla="*/ 1481121 h 6857957"/>
              <a:gd name="connsiteX24414" fmla="*/ 3897149 w 4826000"/>
              <a:gd name="connsiteY24414" fmla="*/ 1481121 h 6857957"/>
              <a:gd name="connsiteX24415" fmla="*/ 3899120 w 4826000"/>
              <a:gd name="connsiteY24415" fmla="*/ 1481726 h 6857957"/>
              <a:gd name="connsiteX24416" fmla="*/ 3900105 w 4826000"/>
              <a:gd name="connsiteY24416" fmla="*/ 1482028 h 6857957"/>
              <a:gd name="connsiteX24417" fmla="*/ 3900762 w 4826000"/>
              <a:gd name="connsiteY24417" fmla="*/ 1482936 h 6857957"/>
              <a:gd name="connsiteX24418" fmla="*/ 3901090 w 4826000"/>
              <a:gd name="connsiteY24418" fmla="*/ 1483542 h 6857957"/>
              <a:gd name="connsiteX24419" fmla="*/ 3901419 w 4826000"/>
              <a:gd name="connsiteY24419" fmla="*/ 1485656 h 6857957"/>
              <a:gd name="connsiteX24420" fmla="*/ 3900762 w 4826000"/>
              <a:gd name="connsiteY24420" fmla="*/ 1490193 h 6857957"/>
              <a:gd name="connsiteX24421" fmla="*/ 3901090 w 4826000"/>
              <a:gd name="connsiteY24421" fmla="*/ 1492006 h 6857957"/>
              <a:gd name="connsiteX24422" fmla="*/ 3901419 w 4826000"/>
              <a:gd name="connsiteY24422" fmla="*/ 1492914 h 6857957"/>
              <a:gd name="connsiteX24423" fmla="*/ 3902076 w 4826000"/>
              <a:gd name="connsiteY24423" fmla="*/ 1493822 h 6857957"/>
              <a:gd name="connsiteX24424" fmla="*/ 3891894 w 4826000"/>
              <a:gd name="connsiteY24424" fmla="*/ 1493822 h 6857957"/>
              <a:gd name="connsiteX24425" fmla="*/ 3888281 w 4826000"/>
              <a:gd name="connsiteY24425" fmla="*/ 1492914 h 6857957"/>
              <a:gd name="connsiteX24426" fmla="*/ 3885982 w 4826000"/>
              <a:gd name="connsiteY24426" fmla="*/ 1492611 h 6857957"/>
              <a:gd name="connsiteX24427" fmla="*/ 3884340 w 4826000"/>
              <a:gd name="connsiteY24427" fmla="*/ 1492006 h 6857957"/>
              <a:gd name="connsiteX24428" fmla="*/ 3883683 w 4826000"/>
              <a:gd name="connsiteY24428" fmla="*/ 1491401 h 6857957"/>
              <a:gd name="connsiteX24429" fmla="*/ 3883026 w 4826000"/>
              <a:gd name="connsiteY24429" fmla="*/ 1490495 h 6857957"/>
              <a:gd name="connsiteX24430" fmla="*/ 3883683 w 4826000"/>
              <a:gd name="connsiteY24430" fmla="*/ 1489588 h 6857957"/>
              <a:gd name="connsiteX24431" fmla="*/ 3884340 w 4826000"/>
              <a:gd name="connsiteY24431" fmla="*/ 1488681 h 6857957"/>
              <a:gd name="connsiteX24432" fmla="*/ 3885325 w 4826000"/>
              <a:gd name="connsiteY24432" fmla="*/ 1487774 h 6857957"/>
              <a:gd name="connsiteX24433" fmla="*/ 3887952 w 4826000"/>
              <a:gd name="connsiteY24433" fmla="*/ 1485354 h 6857957"/>
              <a:gd name="connsiteX24434" fmla="*/ 3890580 w 4826000"/>
              <a:gd name="connsiteY24434" fmla="*/ 1483239 h 6857957"/>
              <a:gd name="connsiteX24435" fmla="*/ 3892222 w 4826000"/>
              <a:gd name="connsiteY24435" fmla="*/ 1482331 h 6857957"/>
              <a:gd name="connsiteX24436" fmla="*/ 3540949 w 4826000"/>
              <a:gd name="connsiteY24436" fmla="*/ 1479534 h 6857957"/>
              <a:gd name="connsiteX24437" fmla="*/ 3545339 w 4826000"/>
              <a:gd name="connsiteY24437" fmla="*/ 1479839 h 6857957"/>
              <a:gd name="connsiteX24438" fmla="*/ 3549102 w 4826000"/>
              <a:gd name="connsiteY24438" fmla="*/ 1480450 h 6857957"/>
              <a:gd name="connsiteX24439" fmla="*/ 3551611 w 4826000"/>
              <a:gd name="connsiteY24439" fmla="*/ 1481671 h 6857957"/>
              <a:gd name="connsiteX24440" fmla="*/ 3553492 w 4826000"/>
              <a:gd name="connsiteY24440" fmla="*/ 1483198 h 6857957"/>
              <a:gd name="connsiteX24441" fmla="*/ 3554746 w 4826000"/>
              <a:gd name="connsiteY24441" fmla="*/ 1485029 h 6857957"/>
              <a:gd name="connsiteX24442" fmla="*/ 3555374 w 4826000"/>
              <a:gd name="connsiteY24442" fmla="*/ 1487471 h 6857957"/>
              <a:gd name="connsiteX24443" fmla="*/ 3555687 w 4826000"/>
              <a:gd name="connsiteY24443" fmla="*/ 1489609 h 6857957"/>
              <a:gd name="connsiteX24444" fmla="*/ 3556001 w 4826000"/>
              <a:gd name="connsiteY24444" fmla="*/ 1492050 h 6857957"/>
              <a:gd name="connsiteX24445" fmla="*/ 3553806 w 4826000"/>
              <a:gd name="connsiteY24445" fmla="*/ 1492966 h 6857957"/>
              <a:gd name="connsiteX24446" fmla="*/ 3550983 w 4826000"/>
              <a:gd name="connsiteY24446" fmla="*/ 1493882 h 6857957"/>
              <a:gd name="connsiteX24447" fmla="*/ 3545339 w 4826000"/>
              <a:gd name="connsiteY24447" fmla="*/ 1494798 h 6857957"/>
              <a:gd name="connsiteX24448" fmla="*/ 3538440 w 4826000"/>
              <a:gd name="connsiteY24448" fmla="*/ 1495408 h 6857957"/>
              <a:gd name="connsiteX24449" fmla="*/ 3530601 w 4826000"/>
              <a:gd name="connsiteY24449" fmla="*/ 1495408 h 6857957"/>
              <a:gd name="connsiteX24450" fmla="*/ 3532169 w 4826000"/>
              <a:gd name="connsiteY24450" fmla="*/ 1493577 h 6857957"/>
              <a:gd name="connsiteX24451" fmla="*/ 3534050 w 4826000"/>
              <a:gd name="connsiteY24451" fmla="*/ 1491745 h 6857957"/>
              <a:gd name="connsiteX24452" fmla="*/ 3538127 w 4826000"/>
              <a:gd name="connsiteY24452" fmla="*/ 1488387 h 6857957"/>
              <a:gd name="connsiteX24453" fmla="*/ 3540322 w 4826000"/>
              <a:gd name="connsiteY24453" fmla="*/ 1486860 h 6857957"/>
              <a:gd name="connsiteX24454" fmla="*/ 3540949 w 4826000"/>
              <a:gd name="connsiteY24454" fmla="*/ 1485333 h 6857957"/>
              <a:gd name="connsiteX24455" fmla="*/ 3541576 w 4826000"/>
              <a:gd name="connsiteY24455" fmla="*/ 1484418 h 6857957"/>
              <a:gd name="connsiteX24456" fmla="*/ 3541890 w 4826000"/>
              <a:gd name="connsiteY24456" fmla="*/ 1483504 h 6857957"/>
              <a:gd name="connsiteX24457" fmla="*/ 3541890 w 4826000"/>
              <a:gd name="connsiteY24457" fmla="*/ 1482281 h 6857957"/>
              <a:gd name="connsiteX24458" fmla="*/ 3541576 w 4826000"/>
              <a:gd name="connsiteY24458" fmla="*/ 1481060 h 6857957"/>
              <a:gd name="connsiteX24459" fmla="*/ 607833 w 4826000"/>
              <a:gd name="connsiteY24459" fmla="*/ 1477947 h 6857957"/>
              <a:gd name="connsiteX24460" fmla="*/ 610229 w 4826000"/>
              <a:gd name="connsiteY24460" fmla="*/ 1479196 h 6857957"/>
              <a:gd name="connsiteX24461" fmla="*/ 612326 w 4826000"/>
              <a:gd name="connsiteY24461" fmla="*/ 1480134 h 6857957"/>
              <a:gd name="connsiteX24462" fmla="*/ 614423 w 4826000"/>
              <a:gd name="connsiteY24462" fmla="*/ 1481383 h 6857957"/>
              <a:gd name="connsiteX24463" fmla="*/ 616220 w 4826000"/>
              <a:gd name="connsiteY24463" fmla="*/ 1482632 h 6857957"/>
              <a:gd name="connsiteX24464" fmla="*/ 617717 w 4826000"/>
              <a:gd name="connsiteY24464" fmla="*/ 1483882 h 6857957"/>
              <a:gd name="connsiteX24465" fmla="*/ 618916 w 4826000"/>
              <a:gd name="connsiteY24465" fmla="*/ 1485442 h 6857957"/>
              <a:gd name="connsiteX24466" fmla="*/ 620115 w 4826000"/>
              <a:gd name="connsiteY24466" fmla="*/ 1487316 h 6857957"/>
              <a:gd name="connsiteX24467" fmla="*/ 620713 w 4826000"/>
              <a:gd name="connsiteY24467" fmla="*/ 1488565 h 6857957"/>
              <a:gd name="connsiteX24468" fmla="*/ 620713 w 4826000"/>
              <a:gd name="connsiteY24468" fmla="*/ 1490128 h 6857957"/>
              <a:gd name="connsiteX24469" fmla="*/ 620413 w 4826000"/>
              <a:gd name="connsiteY24469" fmla="*/ 1491376 h 6857957"/>
              <a:gd name="connsiteX24470" fmla="*/ 618916 w 4826000"/>
              <a:gd name="connsiteY24470" fmla="*/ 1492625 h 6857957"/>
              <a:gd name="connsiteX24471" fmla="*/ 617717 w 4826000"/>
              <a:gd name="connsiteY24471" fmla="*/ 1494187 h 6857957"/>
              <a:gd name="connsiteX24472" fmla="*/ 615622 w 4826000"/>
              <a:gd name="connsiteY24472" fmla="*/ 1495124 h 6857957"/>
              <a:gd name="connsiteX24473" fmla="*/ 612925 w 4826000"/>
              <a:gd name="connsiteY24473" fmla="*/ 1496060 h 6857957"/>
              <a:gd name="connsiteX24474" fmla="*/ 609031 w 4826000"/>
              <a:gd name="connsiteY24474" fmla="*/ 1496685 h 6857957"/>
              <a:gd name="connsiteX24475" fmla="*/ 604838 w 4826000"/>
              <a:gd name="connsiteY24475" fmla="*/ 1496997 h 6857957"/>
              <a:gd name="connsiteX24476" fmla="*/ 606335 w 4826000"/>
              <a:gd name="connsiteY24476" fmla="*/ 1496373 h 6857957"/>
              <a:gd name="connsiteX24477" fmla="*/ 607234 w 4826000"/>
              <a:gd name="connsiteY24477" fmla="*/ 1495436 h 6857957"/>
              <a:gd name="connsiteX24478" fmla="*/ 608133 w 4826000"/>
              <a:gd name="connsiteY24478" fmla="*/ 1494500 h 6857957"/>
              <a:gd name="connsiteX24479" fmla="*/ 608732 w 4826000"/>
              <a:gd name="connsiteY24479" fmla="*/ 1493562 h 6857957"/>
              <a:gd name="connsiteX24480" fmla="*/ 609630 w 4826000"/>
              <a:gd name="connsiteY24480" fmla="*/ 1491064 h 6857957"/>
              <a:gd name="connsiteX24481" fmla="*/ 609630 w 4826000"/>
              <a:gd name="connsiteY24481" fmla="*/ 1488877 h 6857957"/>
              <a:gd name="connsiteX24482" fmla="*/ 609331 w 4826000"/>
              <a:gd name="connsiteY24482" fmla="*/ 1486379 h 6857957"/>
              <a:gd name="connsiteX24483" fmla="*/ 609031 w 4826000"/>
              <a:gd name="connsiteY24483" fmla="*/ 1483570 h 6857957"/>
              <a:gd name="connsiteX24484" fmla="*/ 4198938 w 4826000"/>
              <a:gd name="connsiteY24484" fmla="*/ 1476357 h 6857957"/>
              <a:gd name="connsiteX24485" fmla="*/ 4203443 w 4826000"/>
              <a:gd name="connsiteY24485" fmla="*/ 1477364 h 6857957"/>
              <a:gd name="connsiteX24486" fmla="*/ 4207949 w 4826000"/>
              <a:gd name="connsiteY24486" fmla="*/ 1478370 h 6857957"/>
              <a:gd name="connsiteX24487" fmla="*/ 4213097 w 4826000"/>
              <a:gd name="connsiteY24487" fmla="*/ 1479041 h 6857957"/>
              <a:gd name="connsiteX24488" fmla="*/ 4219211 w 4826000"/>
              <a:gd name="connsiteY24488" fmla="*/ 1479041 h 6857957"/>
              <a:gd name="connsiteX24489" fmla="*/ 4219211 w 4826000"/>
              <a:gd name="connsiteY24489" fmla="*/ 1480048 h 6857957"/>
              <a:gd name="connsiteX24490" fmla="*/ 4218890 w 4826000"/>
              <a:gd name="connsiteY24490" fmla="*/ 1481054 h 6857957"/>
              <a:gd name="connsiteX24491" fmla="*/ 4217602 w 4826000"/>
              <a:gd name="connsiteY24491" fmla="*/ 1483737 h 6857957"/>
              <a:gd name="connsiteX24492" fmla="*/ 4215994 w 4826000"/>
              <a:gd name="connsiteY24492" fmla="*/ 1486755 h 6857957"/>
              <a:gd name="connsiteX24493" fmla="*/ 4214385 w 4826000"/>
              <a:gd name="connsiteY24493" fmla="*/ 1489774 h 6857957"/>
              <a:gd name="connsiteX24494" fmla="*/ 4213741 w 4826000"/>
              <a:gd name="connsiteY24494" fmla="*/ 1491115 h 6857957"/>
              <a:gd name="connsiteX24495" fmla="*/ 4213419 w 4826000"/>
              <a:gd name="connsiteY24495" fmla="*/ 1492456 h 6857957"/>
              <a:gd name="connsiteX24496" fmla="*/ 4213741 w 4826000"/>
              <a:gd name="connsiteY24496" fmla="*/ 1494134 h 6857957"/>
              <a:gd name="connsiteX24497" fmla="*/ 4214706 w 4826000"/>
              <a:gd name="connsiteY24497" fmla="*/ 1495475 h 6857957"/>
              <a:gd name="connsiteX24498" fmla="*/ 4215672 w 4826000"/>
              <a:gd name="connsiteY24498" fmla="*/ 1496481 h 6857957"/>
              <a:gd name="connsiteX24499" fmla="*/ 4217281 w 4826000"/>
              <a:gd name="connsiteY24499" fmla="*/ 1497488 h 6857957"/>
              <a:gd name="connsiteX24500" fmla="*/ 4219533 w 4826000"/>
              <a:gd name="connsiteY24500" fmla="*/ 1498493 h 6857957"/>
              <a:gd name="connsiteX24501" fmla="*/ 4222751 w 4826000"/>
              <a:gd name="connsiteY24501" fmla="*/ 1498829 h 6857957"/>
              <a:gd name="connsiteX24502" fmla="*/ 4218246 w 4826000"/>
              <a:gd name="connsiteY24502" fmla="*/ 1499836 h 6857957"/>
              <a:gd name="connsiteX24503" fmla="*/ 4214706 w 4826000"/>
              <a:gd name="connsiteY24503" fmla="*/ 1500171 h 6857957"/>
              <a:gd name="connsiteX24504" fmla="*/ 4211488 w 4826000"/>
              <a:gd name="connsiteY24504" fmla="*/ 1500171 h 6857957"/>
              <a:gd name="connsiteX24505" fmla="*/ 4209558 w 4826000"/>
              <a:gd name="connsiteY24505" fmla="*/ 1499500 h 6857957"/>
              <a:gd name="connsiteX24506" fmla="*/ 4207949 w 4826000"/>
              <a:gd name="connsiteY24506" fmla="*/ 1498829 h 6857957"/>
              <a:gd name="connsiteX24507" fmla="*/ 4206340 w 4826000"/>
              <a:gd name="connsiteY24507" fmla="*/ 1497488 h 6857957"/>
              <a:gd name="connsiteX24508" fmla="*/ 4205374 w 4826000"/>
              <a:gd name="connsiteY24508" fmla="*/ 1495810 h 6857957"/>
              <a:gd name="connsiteX24509" fmla="*/ 4204731 w 4826000"/>
              <a:gd name="connsiteY24509" fmla="*/ 1494134 h 6857957"/>
              <a:gd name="connsiteX24510" fmla="*/ 4204087 w 4826000"/>
              <a:gd name="connsiteY24510" fmla="*/ 1489439 h 6857957"/>
              <a:gd name="connsiteX24511" fmla="*/ 4203443 w 4826000"/>
              <a:gd name="connsiteY24511" fmla="*/ 1484743 h 6857957"/>
              <a:gd name="connsiteX24512" fmla="*/ 4202800 w 4826000"/>
              <a:gd name="connsiteY24512" fmla="*/ 1482731 h 6857957"/>
              <a:gd name="connsiteX24513" fmla="*/ 4201834 w 4826000"/>
              <a:gd name="connsiteY24513" fmla="*/ 1480383 h 6857957"/>
              <a:gd name="connsiteX24514" fmla="*/ 4200869 w 4826000"/>
              <a:gd name="connsiteY24514" fmla="*/ 1478706 h 6857957"/>
              <a:gd name="connsiteX24515" fmla="*/ 2719388 w 4826000"/>
              <a:gd name="connsiteY24515" fmla="*/ 1473186 h 6857957"/>
              <a:gd name="connsiteX24516" fmla="*/ 2716837 w 4826000"/>
              <a:gd name="connsiteY24516" fmla="*/ 1474772 h 6857957"/>
              <a:gd name="connsiteX24517" fmla="*/ 2714605 w 4826000"/>
              <a:gd name="connsiteY24517" fmla="*/ 1476358 h 6857957"/>
              <a:gd name="connsiteX24518" fmla="*/ 2709504 w 4826000"/>
              <a:gd name="connsiteY24518" fmla="*/ 1479852 h 6857957"/>
              <a:gd name="connsiteX24519" fmla="*/ 2707272 w 4826000"/>
              <a:gd name="connsiteY24519" fmla="*/ 1481439 h 6857957"/>
              <a:gd name="connsiteX24520" fmla="*/ 2705040 w 4826000"/>
              <a:gd name="connsiteY24520" fmla="*/ 1483027 h 6857957"/>
              <a:gd name="connsiteX24521" fmla="*/ 2703446 w 4826000"/>
              <a:gd name="connsiteY24521" fmla="*/ 1484932 h 6857957"/>
              <a:gd name="connsiteX24522" fmla="*/ 2701533 w 4826000"/>
              <a:gd name="connsiteY24522" fmla="*/ 1487154 h 6857957"/>
              <a:gd name="connsiteX24523" fmla="*/ 2699620 w 4826000"/>
              <a:gd name="connsiteY24523" fmla="*/ 1487472 h 6857957"/>
              <a:gd name="connsiteX24524" fmla="*/ 2697070 w 4826000"/>
              <a:gd name="connsiteY24524" fmla="*/ 1487154 h 6857957"/>
              <a:gd name="connsiteX24525" fmla="*/ 2691331 w 4826000"/>
              <a:gd name="connsiteY24525" fmla="*/ 1486836 h 6857957"/>
              <a:gd name="connsiteX24526" fmla="*/ 2679853 w 4826000"/>
              <a:gd name="connsiteY24526" fmla="*/ 1484932 h 6857957"/>
              <a:gd name="connsiteX24527" fmla="*/ 2675071 w 4826000"/>
              <a:gd name="connsiteY24527" fmla="*/ 1484932 h 6857957"/>
              <a:gd name="connsiteX24528" fmla="*/ 2672839 w 4826000"/>
              <a:gd name="connsiteY24528" fmla="*/ 1484932 h 6857957"/>
              <a:gd name="connsiteX24529" fmla="*/ 2671245 w 4826000"/>
              <a:gd name="connsiteY24529" fmla="*/ 1485566 h 6857957"/>
              <a:gd name="connsiteX24530" fmla="*/ 2669969 w 4826000"/>
              <a:gd name="connsiteY24530" fmla="*/ 1486518 h 6857957"/>
              <a:gd name="connsiteX24531" fmla="*/ 2669332 w 4826000"/>
              <a:gd name="connsiteY24531" fmla="*/ 1487472 h 6857957"/>
              <a:gd name="connsiteX24532" fmla="*/ 2669332 w 4826000"/>
              <a:gd name="connsiteY24532" fmla="*/ 1489059 h 6857957"/>
              <a:gd name="connsiteX24533" fmla="*/ 2669651 w 4826000"/>
              <a:gd name="connsiteY24533" fmla="*/ 1490647 h 6857957"/>
              <a:gd name="connsiteX24534" fmla="*/ 2664549 w 4826000"/>
              <a:gd name="connsiteY24534" fmla="*/ 1489694 h 6857957"/>
              <a:gd name="connsiteX24535" fmla="*/ 2658173 w 4826000"/>
              <a:gd name="connsiteY24535" fmla="*/ 1488742 h 6857957"/>
              <a:gd name="connsiteX24536" fmla="*/ 2651158 w 4826000"/>
              <a:gd name="connsiteY24536" fmla="*/ 1488742 h 6857957"/>
              <a:gd name="connsiteX24537" fmla="*/ 2643188 w 4826000"/>
              <a:gd name="connsiteY24537" fmla="*/ 1488742 h 6857957"/>
              <a:gd name="connsiteX24538" fmla="*/ 2645738 w 4826000"/>
              <a:gd name="connsiteY24538" fmla="*/ 1487154 h 6857957"/>
              <a:gd name="connsiteX24539" fmla="*/ 2648927 w 4826000"/>
              <a:gd name="connsiteY24539" fmla="*/ 1485248 h 6857957"/>
              <a:gd name="connsiteX24540" fmla="*/ 2652753 w 4826000"/>
              <a:gd name="connsiteY24540" fmla="*/ 1483980 h 6857957"/>
              <a:gd name="connsiteX24541" fmla="*/ 2656897 w 4826000"/>
              <a:gd name="connsiteY24541" fmla="*/ 1483027 h 6857957"/>
              <a:gd name="connsiteX24542" fmla="*/ 2661999 w 4826000"/>
              <a:gd name="connsiteY24542" fmla="*/ 1482074 h 6857957"/>
              <a:gd name="connsiteX24543" fmla="*/ 2667100 w 4826000"/>
              <a:gd name="connsiteY24543" fmla="*/ 1481122 h 6857957"/>
              <a:gd name="connsiteX24544" fmla="*/ 2678259 w 4826000"/>
              <a:gd name="connsiteY24544" fmla="*/ 1479852 h 6857957"/>
              <a:gd name="connsiteX24545" fmla="*/ 2689737 w 4826000"/>
              <a:gd name="connsiteY24545" fmla="*/ 1478264 h 6857957"/>
              <a:gd name="connsiteX24546" fmla="*/ 2700577 w 4826000"/>
              <a:gd name="connsiteY24546" fmla="*/ 1476993 h 6857957"/>
              <a:gd name="connsiteX24547" fmla="*/ 2711098 w 4826000"/>
              <a:gd name="connsiteY24547" fmla="*/ 1475406 h 6857957"/>
              <a:gd name="connsiteX24548" fmla="*/ 2715243 w 4826000"/>
              <a:gd name="connsiteY24548" fmla="*/ 1474137 h 6857957"/>
              <a:gd name="connsiteX24549" fmla="*/ 2484438 w 4826000"/>
              <a:gd name="connsiteY24549" fmla="*/ 1471576 h 6857957"/>
              <a:gd name="connsiteX24550" fmla="*/ 2488101 w 4826000"/>
              <a:gd name="connsiteY24550" fmla="*/ 1472464 h 6857957"/>
              <a:gd name="connsiteX24551" fmla="*/ 2491765 w 4826000"/>
              <a:gd name="connsiteY24551" fmla="*/ 1473056 h 6857957"/>
              <a:gd name="connsiteX24552" fmla="*/ 2497260 w 4826000"/>
              <a:gd name="connsiteY24552" fmla="*/ 1475128 h 6857957"/>
              <a:gd name="connsiteX24553" fmla="*/ 2500618 w 4826000"/>
              <a:gd name="connsiteY24553" fmla="*/ 1476016 h 6857957"/>
              <a:gd name="connsiteX24554" fmla="*/ 2504892 w 4826000"/>
              <a:gd name="connsiteY24554" fmla="*/ 1476312 h 6857957"/>
              <a:gd name="connsiteX24555" fmla="*/ 2509777 w 4826000"/>
              <a:gd name="connsiteY24555" fmla="*/ 1476608 h 6857957"/>
              <a:gd name="connsiteX24556" fmla="*/ 2516188 w 4826000"/>
              <a:gd name="connsiteY24556" fmla="*/ 1475720 h 6857957"/>
              <a:gd name="connsiteX24557" fmla="*/ 2511303 w 4826000"/>
              <a:gd name="connsiteY24557" fmla="*/ 1477496 h 6857957"/>
              <a:gd name="connsiteX24558" fmla="*/ 2506419 w 4826000"/>
              <a:gd name="connsiteY24558" fmla="*/ 1478976 h 6857957"/>
              <a:gd name="connsiteX24559" fmla="*/ 2501534 w 4826000"/>
              <a:gd name="connsiteY24559" fmla="*/ 1479863 h 6857957"/>
              <a:gd name="connsiteX24560" fmla="*/ 2497870 w 4826000"/>
              <a:gd name="connsiteY24560" fmla="*/ 1481047 h 6857957"/>
              <a:gd name="connsiteX24561" fmla="*/ 2496039 w 4826000"/>
              <a:gd name="connsiteY24561" fmla="*/ 1481639 h 6857957"/>
              <a:gd name="connsiteX24562" fmla="*/ 2495123 w 4826000"/>
              <a:gd name="connsiteY24562" fmla="*/ 1482231 h 6857957"/>
              <a:gd name="connsiteX24563" fmla="*/ 2494207 w 4826000"/>
              <a:gd name="connsiteY24563" fmla="*/ 1482823 h 6857957"/>
              <a:gd name="connsiteX24564" fmla="*/ 2494207 w 4826000"/>
              <a:gd name="connsiteY24564" fmla="*/ 1483712 h 6857957"/>
              <a:gd name="connsiteX24565" fmla="*/ 2494512 w 4826000"/>
              <a:gd name="connsiteY24565" fmla="*/ 1484600 h 6857957"/>
              <a:gd name="connsiteX24566" fmla="*/ 2495428 w 4826000"/>
              <a:gd name="connsiteY24566" fmla="*/ 1486079 h 6857957"/>
              <a:gd name="connsiteX24567" fmla="*/ 2496955 w 4826000"/>
              <a:gd name="connsiteY24567" fmla="*/ 1487559 h 6857957"/>
              <a:gd name="connsiteX24568" fmla="*/ 2499702 w 4826000"/>
              <a:gd name="connsiteY24568" fmla="*/ 1489039 h 6857957"/>
              <a:gd name="connsiteX24569" fmla="*/ 2495123 w 4826000"/>
              <a:gd name="connsiteY24569" fmla="*/ 1488151 h 6857957"/>
              <a:gd name="connsiteX24570" fmla="*/ 2491765 w 4826000"/>
              <a:gd name="connsiteY24570" fmla="*/ 1486671 h 6857957"/>
              <a:gd name="connsiteX24571" fmla="*/ 2489017 w 4826000"/>
              <a:gd name="connsiteY24571" fmla="*/ 1484600 h 6857957"/>
              <a:gd name="connsiteX24572" fmla="*/ 2487185 w 4826000"/>
              <a:gd name="connsiteY24572" fmla="*/ 1482527 h 6857957"/>
              <a:gd name="connsiteX24573" fmla="*/ 2485964 w 4826000"/>
              <a:gd name="connsiteY24573" fmla="*/ 1480160 h 6857957"/>
              <a:gd name="connsiteX24574" fmla="*/ 2485048 w 4826000"/>
              <a:gd name="connsiteY24574" fmla="*/ 1477496 h 6857957"/>
              <a:gd name="connsiteX24575" fmla="*/ 2484438 w 4826000"/>
              <a:gd name="connsiteY24575" fmla="*/ 1474536 h 6857957"/>
              <a:gd name="connsiteX24576" fmla="*/ 3139827 w 4826000"/>
              <a:gd name="connsiteY24576" fmla="*/ 1458876 h 6857957"/>
              <a:gd name="connsiteX24577" fmla="*/ 3141761 w 4826000"/>
              <a:gd name="connsiteY24577" fmla="*/ 1459183 h 6857957"/>
              <a:gd name="connsiteX24578" fmla="*/ 3144019 w 4826000"/>
              <a:gd name="connsiteY24578" fmla="*/ 1459489 h 6857957"/>
              <a:gd name="connsiteX24579" fmla="*/ 3145953 w 4826000"/>
              <a:gd name="connsiteY24579" fmla="*/ 1460408 h 6857957"/>
              <a:gd name="connsiteX24580" fmla="*/ 3147566 w 4826000"/>
              <a:gd name="connsiteY24580" fmla="*/ 1461633 h 6857957"/>
              <a:gd name="connsiteX24581" fmla="*/ 3149178 w 4826000"/>
              <a:gd name="connsiteY24581" fmla="*/ 1462859 h 6857957"/>
              <a:gd name="connsiteX24582" fmla="*/ 3150790 w 4826000"/>
              <a:gd name="connsiteY24582" fmla="*/ 1464697 h 6857957"/>
              <a:gd name="connsiteX24583" fmla="*/ 3152080 w 4826000"/>
              <a:gd name="connsiteY24583" fmla="*/ 1466229 h 6857957"/>
              <a:gd name="connsiteX24584" fmla="*/ 3154337 w 4826000"/>
              <a:gd name="connsiteY24584" fmla="*/ 1469599 h 6857957"/>
              <a:gd name="connsiteX24585" fmla="*/ 3155627 w 4826000"/>
              <a:gd name="connsiteY24585" fmla="*/ 1473276 h 6857957"/>
              <a:gd name="connsiteX24586" fmla="*/ 3155627 w 4826000"/>
              <a:gd name="connsiteY24586" fmla="*/ 1474807 h 6857957"/>
              <a:gd name="connsiteX24587" fmla="*/ 3155950 w 4826000"/>
              <a:gd name="connsiteY24587" fmla="*/ 1476339 h 6857957"/>
              <a:gd name="connsiteX24588" fmla="*/ 3149178 w 4826000"/>
              <a:gd name="connsiteY24588" fmla="*/ 1474501 h 6857957"/>
              <a:gd name="connsiteX24589" fmla="*/ 3143696 w 4826000"/>
              <a:gd name="connsiteY24589" fmla="*/ 1473582 h 6857957"/>
              <a:gd name="connsiteX24590" fmla="*/ 3138214 w 4826000"/>
              <a:gd name="connsiteY24590" fmla="*/ 1473276 h 6857957"/>
              <a:gd name="connsiteX24591" fmla="*/ 3133377 w 4826000"/>
              <a:gd name="connsiteY24591" fmla="*/ 1472663 h 6857957"/>
              <a:gd name="connsiteX24592" fmla="*/ 3129185 w 4826000"/>
              <a:gd name="connsiteY24592" fmla="*/ 1472356 h 6857957"/>
              <a:gd name="connsiteX24593" fmla="*/ 3124349 w 4826000"/>
              <a:gd name="connsiteY24593" fmla="*/ 1471437 h 6857957"/>
              <a:gd name="connsiteX24594" fmla="*/ 3119512 w 4826000"/>
              <a:gd name="connsiteY24594" fmla="*/ 1469599 h 6857957"/>
              <a:gd name="connsiteX24595" fmla="*/ 3117254 w 4826000"/>
              <a:gd name="connsiteY24595" fmla="*/ 1468373 h 6857957"/>
              <a:gd name="connsiteX24596" fmla="*/ 3114675 w 4826000"/>
              <a:gd name="connsiteY24596" fmla="*/ 1466842 h 6857957"/>
              <a:gd name="connsiteX24597" fmla="*/ 3114997 w 4826000"/>
              <a:gd name="connsiteY24597" fmla="*/ 1465616 h 6857957"/>
              <a:gd name="connsiteX24598" fmla="*/ 3115965 w 4826000"/>
              <a:gd name="connsiteY24598" fmla="*/ 1464697 h 6857957"/>
              <a:gd name="connsiteX24599" fmla="*/ 3116932 w 4826000"/>
              <a:gd name="connsiteY24599" fmla="*/ 1464084 h 6857957"/>
              <a:gd name="connsiteX24600" fmla="*/ 3118222 w 4826000"/>
              <a:gd name="connsiteY24600" fmla="*/ 1463471 h 6857957"/>
              <a:gd name="connsiteX24601" fmla="*/ 3119512 w 4826000"/>
              <a:gd name="connsiteY24601" fmla="*/ 1463471 h 6857957"/>
              <a:gd name="connsiteX24602" fmla="*/ 3121446 w 4826000"/>
              <a:gd name="connsiteY24602" fmla="*/ 1463471 h 6857957"/>
              <a:gd name="connsiteX24603" fmla="*/ 3124671 w 4826000"/>
              <a:gd name="connsiteY24603" fmla="*/ 1464697 h 6857957"/>
              <a:gd name="connsiteX24604" fmla="*/ 3127251 w 4826000"/>
              <a:gd name="connsiteY24604" fmla="*/ 1465923 h 6857957"/>
              <a:gd name="connsiteX24605" fmla="*/ 3128541 w 4826000"/>
              <a:gd name="connsiteY24605" fmla="*/ 1466535 h 6857957"/>
              <a:gd name="connsiteX24606" fmla="*/ 3129508 w 4826000"/>
              <a:gd name="connsiteY24606" fmla="*/ 1467454 h 6857957"/>
              <a:gd name="connsiteX24607" fmla="*/ 3129830 w 4826000"/>
              <a:gd name="connsiteY24607" fmla="*/ 1468373 h 6857957"/>
              <a:gd name="connsiteX24608" fmla="*/ 3129830 w 4826000"/>
              <a:gd name="connsiteY24608" fmla="*/ 1469599 h 6857957"/>
              <a:gd name="connsiteX24609" fmla="*/ 3129508 w 4826000"/>
              <a:gd name="connsiteY24609" fmla="*/ 1470518 h 6857957"/>
              <a:gd name="connsiteX24610" fmla="*/ 3128541 w 4826000"/>
              <a:gd name="connsiteY24610" fmla="*/ 1471743 h 6857957"/>
              <a:gd name="connsiteX24611" fmla="*/ 3130798 w 4826000"/>
              <a:gd name="connsiteY24611" fmla="*/ 1470825 h 6857957"/>
              <a:gd name="connsiteX24612" fmla="*/ 3133055 w 4826000"/>
              <a:gd name="connsiteY24612" fmla="*/ 1469292 h 6857957"/>
              <a:gd name="connsiteX24613" fmla="*/ 3135635 w 4826000"/>
              <a:gd name="connsiteY24613" fmla="*/ 1467454 h 6857957"/>
              <a:gd name="connsiteX24614" fmla="*/ 3137247 w 4826000"/>
              <a:gd name="connsiteY24614" fmla="*/ 1465616 h 6857957"/>
              <a:gd name="connsiteX24615" fmla="*/ 3138214 w 4826000"/>
              <a:gd name="connsiteY24615" fmla="*/ 1463471 h 6857957"/>
              <a:gd name="connsiteX24616" fmla="*/ 3138214 w 4826000"/>
              <a:gd name="connsiteY24616" fmla="*/ 1462552 h 6857957"/>
              <a:gd name="connsiteX24617" fmla="*/ 3137892 w 4826000"/>
              <a:gd name="connsiteY24617" fmla="*/ 1461940 h 6857957"/>
              <a:gd name="connsiteX24618" fmla="*/ 3137569 w 4826000"/>
              <a:gd name="connsiteY24618" fmla="*/ 1461327 h 6857957"/>
              <a:gd name="connsiteX24619" fmla="*/ 3136602 w 4826000"/>
              <a:gd name="connsiteY24619" fmla="*/ 1461020 h 6857957"/>
              <a:gd name="connsiteX24620" fmla="*/ 3135312 w 4826000"/>
              <a:gd name="connsiteY24620" fmla="*/ 1461020 h 6857957"/>
              <a:gd name="connsiteX24621" fmla="*/ 3133377 w 4826000"/>
              <a:gd name="connsiteY24621" fmla="*/ 1461020 h 6857957"/>
              <a:gd name="connsiteX24622" fmla="*/ 3135635 w 4826000"/>
              <a:gd name="connsiteY24622" fmla="*/ 1459795 h 6857957"/>
              <a:gd name="connsiteX24623" fmla="*/ 3137892 w 4826000"/>
              <a:gd name="connsiteY24623" fmla="*/ 1459183 h 6857957"/>
              <a:gd name="connsiteX24624" fmla="*/ 4029075 w 4826000"/>
              <a:gd name="connsiteY24624" fmla="*/ 1458875 h 6857957"/>
              <a:gd name="connsiteX24625" fmla="*/ 4042410 w 4826000"/>
              <a:gd name="connsiteY24625" fmla="*/ 1458875 h 6857957"/>
              <a:gd name="connsiteX24626" fmla="*/ 4058285 w 4826000"/>
              <a:gd name="connsiteY24626" fmla="*/ 1459193 h 6857957"/>
              <a:gd name="connsiteX24627" fmla="*/ 4066541 w 4826000"/>
              <a:gd name="connsiteY24627" fmla="*/ 1459510 h 6857957"/>
              <a:gd name="connsiteX24628" fmla="*/ 4074796 w 4826000"/>
              <a:gd name="connsiteY24628" fmla="*/ 1460463 h 6857957"/>
              <a:gd name="connsiteX24629" fmla="*/ 4082098 w 4826000"/>
              <a:gd name="connsiteY24629" fmla="*/ 1461416 h 6857957"/>
              <a:gd name="connsiteX24630" fmla="*/ 4088448 w 4826000"/>
              <a:gd name="connsiteY24630" fmla="*/ 1462368 h 6857957"/>
              <a:gd name="connsiteX24631" fmla="*/ 4093846 w 4826000"/>
              <a:gd name="connsiteY24631" fmla="*/ 1464273 h 6857957"/>
              <a:gd name="connsiteX24632" fmla="*/ 4095751 w 4826000"/>
              <a:gd name="connsiteY24632" fmla="*/ 1465226 h 6857957"/>
              <a:gd name="connsiteX24633" fmla="*/ 4097973 w 4826000"/>
              <a:gd name="connsiteY24633" fmla="*/ 1466178 h 6857957"/>
              <a:gd name="connsiteX24634" fmla="*/ 4099243 w 4826000"/>
              <a:gd name="connsiteY24634" fmla="*/ 1467448 h 6857957"/>
              <a:gd name="connsiteX24635" fmla="*/ 4099878 w 4826000"/>
              <a:gd name="connsiteY24635" fmla="*/ 1468401 h 6857957"/>
              <a:gd name="connsiteX24636" fmla="*/ 4100513 w 4826000"/>
              <a:gd name="connsiteY24636" fmla="*/ 1469671 h 6857957"/>
              <a:gd name="connsiteX24637" fmla="*/ 4100196 w 4826000"/>
              <a:gd name="connsiteY24637" fmla="*/ 1471576 h 6857957"/>
              <a:gd name="connsiteX24638" fmla="*/ 4097021 w 4826000"/>
              <a:gd name="connsiteY24638" fmla="*/ 1469671 h 6857957"/>
              <a:gd name="connsiteX24639" fmla="*/ 4092893 w 4826000"/>
              <a:gd name="connsiteY24639" fmla="*/ 1468401 h 6857957"/>
              <a:gd name="connsiteX24640" fmla="*/ 4089083 w 4826000"/>
              <a:gd name="connsiteY24640" fmla="*/ 1467448 h 6857957"/>
              <a:gd name="connsiteX24641" fmla="*/ 4084321 w 4826000"/>
              <a:gd name="connsiteY24641" fmla="*/ 1466496 h 6857957"/>
              <a:gd name="connsiteX24642" fmla="*/ 4074796 w 4826000"/>
              <a:gd name="connsiteY24642" fmla="*/ 1464908 h 6857957"/>
              <a:gd name="connsiteX24643" fmla="*/ 4064001 w 4826000"/>
              <a:gd name="connsiteY24643" fmla="*/ 1463956 h 6857957"/>
              <a:gd name="connsiteX24644" fmla="*/ 4041775 w 4826000"/>
              <a:gd name="connsiteY24644" fmla="*/ 1461733 h 6857957"/>
              <a:gd name="connsiteX24645" fmla="*/ 4030663 w 4826000"/>
              <a:gd name="connsiteY24645" fmla="*/ 1461098 h 6857957"/>
              <a:gd name="connsiteX24646" fmla="*/ 4019868 w 4826000"/>
              <a:gd name="connsiteY24646" fmla="*/ 1459828 h 6857957"/>
              <a:gd name="connsiteX24647" fmla="*/ 4019550 w 4826000"/>
              <a:gd name="connsiteY24647" fmla="*/ 1459828 h 6857957"/>
              <a:gd name="connsiteX24648" fmla="*/ 4020820 w 4826000"/>
              <a:gd name="connsiteY24648" fmla="*/ 1459510 h 6857957"/>
              <a:gd name="connsiteX24649" fmla="*/ 3889139 w 4826000"/>
              <a:gd name="connsiteY24649" fmla="*/ 1455701 h 6857957"/>
              <a:gd name="connsiteX24650" fmla="*/ 3893226 w 4826000"/>
              <a:gd name="connsiteY24650" fmla="*/ 1457649 h 6857957"/>
              <a:gd name="connsiteX24651" fmla="*/ 3895741 w 4826000"/>
              <a:gd name="connsiteY24651" fmla="*/ 1459598 h 6857957"/>
              <a:gd name="connsiteX24652" fmla="*/ 3896370 w 4826000"/>
              <a:gd name="connsiteY24652" fmla="*/ 1460571 h 6857957"/>
              <a:gd name="connsiteX24653" fmla="*/ 3896998 w 4826000"/>
              <a:gd name="connsiteY24653" fmla="*/ 1461221 h 6857957"/>
              <a:gd name="connsiteX24654" fmla="*/ 3897313 w 4826000"/>
              <a:gd name="connsiteY24654" fmla="*/ 1462195 h 6857957"/>
              <a:gd name="connsiteX24655" fmla="*/ 3897313 w 4826000"/>
              <a:gd name="connsiteY24655" fmla="*/ 1463169 h 6857957"/>
              <a:gd name="connsiteX24656" fmla="*/ 3896998 w 4826000"/>
              <a:gd name="connsiteY24656" fmla="*/ 1464143 h 6857957"/>
              <a:gd name="connsiteX24657" fmla="*/ 3896684 w 4826000"/>
              <a:gd name="connsiteY24657" fmla="*/ 1465117 h 6857957"/>
              <a:gd name="connsiteX24658" fmla="*/ 3895427 w 4826000"/>
              <a:gd name="connsiteY24658" fmla="*/ 1466741 h 6857957"/>
              <a:gd name="connsiteX24659" fmla="*/ 3893540 w 4826000"/>
              <a:gd name="connsiteY24659" fmla="*/ 1468365 h 6857957"/>
              <a:gd name="connsiteX24660" fmla="*/ 3890711 w 4826000"/>
              <a:gd name="connsiteY24660" fmla="*/ 1469988 h 6857957"/>
              <a:gd name="connsiteX24661" fmla="*/ 3885682 w 4826000"/>
              <a:gd name="connsiteY24661" fmla="*/ 1473560 h 6857957"/>
              <a:gd name="connsiteX24662" fmla="*/ 3880023 w 4826000"/>
              <a:gd name="connsiteY24662" fmla="*/ 1477132 h 6857957"/>
              <a:gd name="connsiteX24663" fmla="*/ 3877823 w 4826000"/>
              <a:gd name="connsiteY24663" fmla="*/ 1478756 h 6857957"/>
              <a:gd name="connsiteX24664" fmla="*/ 3875937 w 4826000"/>
              <a:gd name="connsiteY24664" fmla="*/ 1480704 h 6857957"/>
              <a:gd name="connsiteX24665" fmla="*/ 3874993 w 4826000"/>
              <a:gd name="connsiteY24665" fmla="*/ 1482327 h 6857957"/>
              <a:gd name="connsiteX24666" fmla="*/ 3874679 w 4826000"/>
              <a:gd name="connsiteY24666" fmla="*/ 1483302 h 6857957"/>
              <a:gd name="connsiteX24667" fmla="*/ 3874679 w 4826000"/>
              <a:gd name="connsiteY24667" fmla="*/ 1484276 h 6857957"/>
              <a:gd name="connsiteX24668" fmla="*/ 3872479 w 4826000"/>
              <a:gd name="connsiteY24668" fmla="*/ 1483626 h 6857957"/>
              <a:gd name="connsiteX24669" fmla="*/ 3870907 w 4826000"/>
              <a:gd name="connsiteY24669" fmla="*/ 1482652 h 6857957"/>
              <a:gd name="connsiteX24670" fmla="*/ 3869964 w 4826000"/>
              <a:gd name="connsiteY24670" fmla="*/ 1482003 h 6857957"/>
              <a:gd name="connsiteX24671" fmla="*/ 3869021 w 4826000"/>
              <a:gd name="connsiteY24671" fmla="*/ 1481353 h 6857957"/>
              <a:gd name="connsiteX24672" fmla="*/ 3869021 w 4826000"/>
              <a:gd name="connsiteY24672" fmla="*/ 1480379 h 6857957"/>
              <a:gd name="connsiteX24673" fmla="*/ 3869021 w 4826000"/>
              <a:gd name="connsiteY24673" fmla="*/ 1479405 h 6857957"/>
              <a:gd name="connsiteX24674" fmla="*/ 3870278 w 4826000"/>
              <a:gd name="connsiteY24674" fmla="*/ 1477132 h 6857957"/>
              <a:gd name="connsiteX24675" fmla="*/ 3870907 w 4826000"/>
              <a:gd name="connsiteY24675" fmla="*/ 1474859 h 6857957"/>
              <a:gd name="connsiteX24676" fmla="*/ 3870907 w 4826000"/>
              <a:gd name="connsiteY24676" fmla="*/ 1473885 h 6857957"/>
              <a:gd name="connsiteX24677" fmla="*/ 3870907 w 4826000"/>
              <a:gd name="connsiteY24677" fmla="*/ 1472911 h 6857957"/>
              <a:gd name="connsiteX24678" fmla="*/ 3870278 w 4826000"/>
              <a:gd name="connsiteY24678" fmla="*/ 1471287 h 6857957"/>
              <a:gd name="connsiteX24679" fmla="*/ 3869021 w 4826000"/>
              <a:gd name="connsiteY24679" fmla="*/ 1469988 h 6857957"/>
              <a:gd name="connsiteX24680" fmla="*/ 3867763 w 4826000"/>
              <a:gd name="connsiteY24680" fmla="*/ 1469014 h 6857957"/>
              <a:gd name="connsiteX24681" fmla="*/ 3865563 w 4826000"/>
              <a:gd name="connsiteY24681" fmla="*/ 1467716 h 6857957"/>
              <a:gd name="connsiteX24682" fmla="*/ 3868392 w 4826000"/>
              <a:gd name="connsiteY24682" fmla="*/ 1468689 h 6857957"/>
              <a:gd name="connsiteX24683" fmla="*/ 3871536 w 4826000"/>
              <a:gd name="connsiteY24683" fmla="*/ 1469339 h 6857957"/>
              <a:gd name="connsiteX24684" fmla="*/ 3874050 w 4826000"/>
              <a:gd name="connsiteY24684" fmla="*/ 1469663 h 6857957"/>
              <a:gd name="connsiteX24685" fmla="*/ 3876565 w 4826000"/>
              <a:gd name="connsiteY24685" fmla="*/ 1469663 h 6857957"/>
              <a:gd name="connsiteX24686" fmla="*/ 3879394 w 4826000"/>
              <a:gd name="connsiteY24686" fmla="*/ 1469663 h 6857957"/>
              <a:gd name="connsiteX24687" fmla="*/ 3881281 w 4826000"/>
              <a:gd name="connsiteY24687" fmla="*/ 1469014 h 6857957"/>
              <a:gd name="connsiteX24688" fmla="*/ 3883167 w 4826000"/>
              <a:gd name="connsiteY24688" fmla="*/ 1468365 h 6857957"/>
              <a:gd name="connsiteX24689" fmla="*/ 3885053 w 4826000"/>
              <a:gd name="connsiteY24689" fmla="*/ 1467391 h 6857957"/>
              <a:gd name="connsiteX24690" fmla="*/ 3886625 w 4826000"/>
              <a:gd name="connsiteY24690" fmla="*/ 1466416 h 6857957"/>
              <a:gd name="connsiteX24691" fmla="*/ 3887882 w 4826000"/>
              <a:gd name="connsiteY24691" fmla="*/ 1465442 h 6857957"/>
              <a:gd name="connsiteX24692" fmla="*/ 3888825 w 4826000"/>
              <a:gd name="connsiteY24692" fmla="*/ 1464143 h 6857957"/>
              <a:gd name="connsiteX24693" fmla="*/ 3889454 w 4826000"/>
              <a:gd name="connsiteY24693" fmla="*/ 1462195 h 6857957"/>
              <a:gd name="connsiteX24694" fmla="*/ 3889768 w 4826000"/>
              <a:gd name="connsiteY24694" fmla="*/ 1460571 h 6857957"/>
              <a:gd name="connsiteX24695" fmla="*/ 3889768 w 4826000"/>
              <a:gd name="connsiteY24695" fmla="*/ 1459272 h 6857957"/>
              <a:gd name="connsiteX24696" fmla="*/ 3889768 w 4826000"/>
              <a:gd name="connsiteY24696" fmla="*/ 1457649 h 6857957"/>
              <a:gd name="connsiteX24697" fmla="*/ 2617788 w 4826000"/>
              <a:gd name="connsiteY24697" fmla="*/ 1454136 h 6857957"/>
              <a:gd name="connsiteX24698" fmla="*/ 2621280 w 4826000"/>
              <a:gd name="connsiteY24698" fmla="*/ 1455723 h 6857957"/>
              <a:gd name="connsiteX24699" fmla="*/ 2624455 w 4826000"/>
              <a:gd name="connsiteY24699" fmla="*/ 1457628 h 6857957"/>
              <a:gd name="connsiteX24700" fmla="*/ 2626995 w 4826000"/>
              <a:gd name="connsiteY24700" fmla="*/ 1459531 h 6857957"/>
              <a:gd name="connsiteX24701" fmla="*/ 2629535 w 4826000"/>
              <a:gd name="connsiteY24701" fmla="*/ 1461753 h 6857957"/>
              <a:gd name="connsiteX24702" fmla="*/ 2631123 w 4826000"/>
              <a:gd name="connsiteY24702" fmla="*/ 1463976 h 6857957"/>
              <a:gd name="connsiteX24703" fmla="*/ 2632393 w 4826000"/>
              <a:gd name="connsiteY24703" fmla="*/ 1466834 h 6857957"/>
              <a:gd name="connsiteX24704" fmla="*/ 2633345 w 4826000"/>
              <a:gd name="connsiteY24704" fmla="*/ 1469693 h 6857957"/>
              <a:gd name="connsiteX24705" fmla="*/ 2633663 w 4826000"/>
              <a:gd name="connsiteY24705" fmla="*/ 1473186 h 6857957"/>
              <a:gd name="connsiteX24706" fmla="*/ 2630488 w 4826000"/>
              <a:gd name="connsiteY24706" fmla="*/ 1472868 h 6857957"/>
              <a:gd name="connsiteX24707" fmla="*/ 2627630 w 4826000"/>
              <a:gd name="connsiteY24707" fmla="*/ 1472550 h 6857957"/>
              <a:gd name="connsiteX24708" fmla="*/ 2625408 w 4826000"/>
              <a:gd name="connsiteY24708" fmla="*/ 1471597 h 6857957"/>
              <a:gd name="connsiteX24709" fmla="*/ 2623820 w 4826000"/>
              <a:gd name="connsiteY24709" fmla="*/ 1470962 h 6857957"/>
              <a:gd name="connsiteX24710" fmla="*/ 2622233 w 4826000"/>
              <a:gd name="connsiteY24710" fmla="*/ 1470009 h 6857957"/>
              <a:gd name="connsiteX24711" fmla="*/ 2620963 w 4826000"/>
              <a:gd name="connsiteY24711" fmla="*/ 1469057 h 6857957"/>
              <a:gd name="connsiteX24712" fmla="*/ 2620010 w 4826000"/>
              <a:gd name="connsiteY24712" fmla="*/ 1467787 h 6857957"/>
              <a:gd name="connsiteX24713" fmla="*/ 2619375 w 4826000"/>
              <a:gd name="connsiteY24713" fmla="*/ 1466517 h 6857957"/>
              <a:gd name="connsiteX24714" fmla="*/ 2618740 w 4826000"/>
              <a:gd name="connsiteY24714" fmla="*/ 1463341 h 6857957"/>
              <a:gd name="connsiteX24715" fmla="*/ 2618423 w 4826000"/>
              <a:gd name="connsiteY24715" fmla="*/ 1460483 h 6857957"/>
              <a:gd name="connsiteX24716" fmla="*/ 2618105 w 4826000"/>
              <a:gd name="connsiteY24716" fmla="*/ 1457310 h 6857957"/>
              <a:gd name="connsiteX24717" fmla="*/ 2460626 w 4826000"/>
              <a:gd name="connsiteY24717" fmla="*/ 1452548 h 6857957"/>
              <a:gd name="connsiteX24718" fmla="*/ 2465463 w 4826000"/>
              <a:gd name="connsiteY24718" fmla="*/ 1454138 h 6857957"/>
              <a:gd name="connsiteX24719" fmla="*/ 2470945 w 4826000"/>
              <a:gd name="connsiteY24719" fmla="*/ 1455406 h 6857957"/>
              <a:gd name="connsiteX24720" fmla="*/ 2482876 w 4826000"/>
              <a:gd name="connsiteY24720" fmla="*/ 1458263 h 6857957"/>
              <a:gd name="connsiteX24721" fmla="*/ 2488357 w 4826000"/>
              <a:gd name="connsiteY24721" fmla="*/ 1459531 h 6857957"/>
              <a:gd name="connsiteX24722" fmla="*/ 2493517 w 4826000"/>
              <a:gd name="connsiteY24722" fmla="*/ 1461119 h 6857957"/>
              <a:gd name="connsiteX24723" fmla="*/ 2498354 w 4826000"/>
              <a:gd name="connsiteY24723" fmla="*/ 1462706 h 6857957"/>
              <a:gd name="connsiteX24724" fmla="*/ 2500288 w 4826000"/>
              <a:gd name="connsiteY24724" fmla="*/ 1463977 h 6857957"/>
              <a:gd name="connsiteX24725" fmla="*/ 2501901 w 4826000"/>
              <a:gd name="connsiteY24725" fmla="*/ 1465247 h 6857957"/>
              <a:gd name="connsiteX24726" fmla="*/ 2498676 w 4826000"/>
              <a:gd name="connsiteY24726" fmla="*/ 1464294 h 6857957"/>
              <a:gd name="connsiteX24727" fmla="*/ 2494484 w 4826000"/>
              <a:gd name="connsiteY24727" fmla="*/ 1463341 h 6857957"/>
              <a:gd name="connsiteX24728" fmla="*/ 2490292 w 4826000"/>
              <a:gd name="connsiteY24728" fmla="*/ 1463024 h 6857957"/>
              <a:gd name="connsiteX24729" fmla="*/ 2485133 w 4826000"/>
              <a:gd name="connsiteY24729" fmla="*/ 1462706 h 6857957"/>
              <a:gd name="connsiteX24730" fmla="*/ 2473847 w 4826000"/>
              <a:gd name="connsiteY24730" fmla="*/ 1462706 h 6857957"/>
              <a:gd name="connsiteX24731" fmla="*/ 2462238 w 4826000"/>
              <a:gd name="connsiteY24731" fmla="*/ 1463341 h 6857957"/>
              <a:gd name="connsiteX24732" fmla="*/ 3574500 w 4826000"/>
              <a:gd name="connsiteY24732" fmla="*/ 1446176 h 6857957"/>
              <a:gd name="connsiteX24733" fmla="*/ 3564500 w 4826000"/>
              <a:gd name="connsiteY24733" fmla="*/ 1450303 h 6857957"/>
              <a:gd name="connsiteX24734" fmla="*/ 3560125 w 4826000"/>
              <a:gd name="connsiteY24734" fmla="*/ 1452209 h 6857957"/>
              <a:gd name="connsiteX24735" fmla="*/ 3556375 w 4826000"/>
              <a:gd name="connsiteY24735" fmla="*/ 1454749 h 6857957"/>
              <a:gd name="connsiteX24736" fmla="*/ 3554812 w 4826000"/>
              <a:gd name="connsiteY24736" fmla="*/ 1456019 h 6857957"/>
              <a:gd name="connsiteX24737" fmla="*/ 3553250 w 4826000"/>
              <a:gd name="connsiteY24737" fmla="*/ 1457606 h 6857957"/>
              <a:gd name="connsiteX24738" fmla="*/ 3552000 w 4826000"/>
              <a:gd name="connsiteY24738" fmla="*/ 1459194 h 6857957"/>
              <a:gd name="connsiteX24739" fmla="*/ 3551375 w 4826000"/>
              <a:gd name="connsiteY24739" fmla="*/ 1460781 h 6857957"/>
              <a:gd name="connsiteX24740" fmla="*/ 3551062 w 4826000"/>
              <a:gd name="connsiteY24740" fmla="*/ 1462369 h 6857957"/>
              <a:gd name="connsiteX24741" fmla="*/ 3551062 w 4826000"/>
              <a:gd name="connsiteY24741" fmla="*/ 1464591 h 6857957"/>
              <a:gd name="connsiteX24742" fmla="*/ 3551375 w 4826000"/>
              <a:gd name="connsiteY24742" fmla="*/ 1466496 h 6857957"/>
              <a:gd name="connsiteX24743" fmla="*/ 3552312 w 4826000"/>
              <a:gd name="connsiteY24743" fmla="*/ 1468719 h 6857957"/>
              <a:gd name="connsiteX24744" fmla="*/ 3561375 w 4826000"/>
              <a:gd name="connsiteY24744" fmla="*/ 1465543 h 6857957"/>
              <a:gd name="connsiteX24745" fmla="*/ 3563875 w 4826000"/>
              <a:gd name="connsiteY24745" fmla="*/ 1464909 h 6857957"/>
              <a:gd name="connsiteX24746" fmla="*/ 3565125 w 4826000"/>
              <a:gd name="connsiteY24746" fmla="*/ 1464591 h 6857957"/>
              <a:gd name="connsiteX24747" fmla="*/ 3565750 w 4826000"/>
              <a:gd name="connsiteY24747" fmla="*/ 1464909 h 6857957"/>
              <a:gd name="connsiteX24748" fmla="*/ 3566063 w 4826000"/>
              <a:gd name="connsiteY24748" fmla="*/ 1465226 h 6857957"/>
              <a:gd name="connsiteX24749" fmla="*/ 3565438 w 4826000"/>
              <a:gd name="connsiteY24749" fmla="*/ 1467131 h 6857957"/>
              <a:gd name="connsiteX24750" fmla="*/ 3564813 w 4826000"/>
              <a:gd name="connsiteY24750" fmla="*/ 1468401 h 6857957"/>
              <a:gd name="connsiteX24751" fmla="*/ 3564813 w 4826000"/>
              <a:gd name="connsiteY24751" fmla="*/ 1469989 h 6857957"/>
              <a:gd name="connsiteX24752" fmla="*/ 3564813 w 4826000"/>
              <a:gd name="connsiteY24752" fmla="*/ 1471576 h 6857957"/>
              <a:gd name="connsiteX24753" fmla="*/ 3565750 w 4826000"/>
              <a:gd name="connsiteY24753" fmla="*/ 1473481 h 6857957"/>
              <a:gd name="connsiteX24754" fmla="*/ 3567313 w 4826000"/>
              <a:gd name="connsiteY24754" fmla="*/ 1474751 h 6857957"/>
              <a:gd name="connsiteX24755" fmla="*/ 3570438 w 4826000"/>
              <a:gd name="connsiteY24755" fmla="*/ 1476339 h 6857957"/>
              <a:gd name="connsiteX24756" fmla="*/ 3574188 w 4826000"/>
              <a:gd name="connsiteY24756" fmla="*/ 1477609 h 6857957"/>
              <a:gd name="connsiteX24757" fmla="*/ 3579813 w 4826000"/>
              <a:gd name="connsiteY24757" fmla="*/ 1478879 h 6857957"/>
              <a:gd name="connsiteX24758" fmla="*/ 3575750 w 4826000"/>
              <a:gd name="connsiteY24758" fmla="*/ 1479514 h 6857957"/>
              <a:gd name="connsiteX24759" fmla="*/ 3571688 w 4826000"/>
              <a:gd name="connsiteY24759" fmla="*/ 1479514 h 6857957"/>
              <a:gd name="connsiteX24760" fmla="*/ 3568563 w 4826000"/>
              <a:gd name="connsiteY24760" fmla="*/ 1479514 h 6857957"/>
              <a:gd name="connsiteX24761" fmla="*/ 3565438 w 4826000"/>
              <a:gd name="connsiteY24761" fmla="*/ 1479514 h 6857957"/>
              <a:gd name="connsiteX24762" fmla="*/ 3563250 w 4826000"/>
              <a:gd name="connsiteY24762" fmla="*/ 1478561 h 6857957"/>
              <a:gd name="connsiteX24763" fmla="*/ 3560750 w 4826000"/>
              <a:gd name="connsiteY24763" fmla="*/ 1478244 h 6857957"/>
              <a:gd name="connsiteX24764" fmla="*/ 3557000 w 4826000"/>
              <a:gd name="connsiteY24764" fmla="*/ 1476974 h 6857957"/>
              <a:gd name="connsiteX24765" fmla="*/ 3553250 w 4826000"/>
              <a:gd name="connsiteY24765" fmla="*/ 1475387 h 6857957"/>
              <a:gd name="connsiteX24766" fmla="*/ 3549812 w 4826000"/>
              <a:gd name="connsiteY24766" fmla="*/ 1473799 h 6857957"/>
              <a:gd name="connsiteX24767" fmla="*/ 3545437 w 4826000"/>
              <a:gd name="connsiteY24767" fmla="*/ 1472846 h 6857957"/>
              <a:gd name="connsiteX24768" fmla="*/ 3542937 w 4826000"/>
              <a:gd name="connsiteY24768" fmla="*/ 1472212 h 6857957"/>
              <a:gd name="connsiteX24769" fmla="*/ 3540125 w 4826000"/>
              <a:gd name="connsiteY24769" fmla="*/ 1471576 h 6857957"/>
              <a:gd name="connsiteX24770" fmla="*/ 3541062 w 4826000"/>
              <a:gd name="connsiteY24770" fmla="*/ 1469989 h 6857957"/>
              <a:gd name="connsiteX24771" fmla="*/ 3541375 w 4826000"/>
              <a:gd name="connsiteY24771" fmla="*/ 1468084 h 6857957"/>
              <a:gd name="connsiteX24772" fmla="*/ 3542000 w 4826000"/>
              <a:gd name="connsiteY24772" fmla="*/ 1463956 h 6857957"/>
              <a:gd name="connsiteX24773" fmla="*/ 3542312 w 4826000"/>
              <a:gd name="connsiteY24773" fmla="*/ 1460146 h 6857957"/>
              <a:gd name="connsiteX24774" fmla="*/ 3542937 w 4826000"/>
              <a:gd name="connsiteY24774" fmla="*/ 1458241 h 6857957"/>
              <a:gd name="connsiteX24775" fmla="*/ 3543875 w 4826000"/>
              <a:gd name="connsiteY24775" fmla="*/ 1456019 h 6857957"/>
              <a:gd name="connsiteX24776" fmla="*/ 3544812 w 4826000"/>
              <a:gd name="connsiteY24776" fmla="*/ 1454114 h 6857957"/>
              <a:gd name="connsiteX24777" fmla="*/ 3547000 w 4826000"/>
              <a:gd name="connsiteY24777" fmla="*/ 1452527 h 6857957"/>
              <a:gd name="connsiteX24778" fmla="*/ 3549187 w 4826000"/>
              <a:gd name="connsiteY24778" fmla="*/ 1450938 h 6857957"/>
              <a:gd name="connsiteX24779" fmla="*/ 3552312 w 4826000"/>
              <a:gd name="connsiteY24779" fmla="*/ 1449033 h 6857957"/>
              <a:gd name="connsiteX24780" fmla="*/ 3556375 w 4826000"/>
              <a:gd name="connsiteY24780" fmla="*/ 1448081 h 6857957"/>
              <a:gd name="connsiteX24781" fmla="*/ 3561375 w 4826000"/>
              <a:gd name="connsiteY24781" fmla="*/ 1447129 h 6857957"/>
              <a:gd name="connsiteX24782" fmla="*/ 3567313 w 4826000"/>
              <a:gd name="connsiteY24782" fmla="*/ 1446493 h 6857957"/>
              <a:gd name="connsiteX24783" fmla="*/ 3109913 w 4826000"/>
              <a:gd name="connsiteY24783" fmla="*/ 1436672 h 6857957"/>
              <a:gd name="connsiteX24784" fmla="*/ 3113551 w 4826000"/>
              <a:gd name="connsiteY24784" fmla="*/ 1436672 h 6857957"/>
              <a:gd name="connsiteX24785" fmla="*/ 3116197 w 4826000"/>
              <a:gd name="connsiteY24785" fmla="*/ 1436995 h 6857957"/>
              <a:gd name="connsiteX24786" fmla="*/ 3118842 w 4826000"/>
              <a:gd name="connsiteY24786" fmla="*/ 1437641 h 6857957"/>
              <a:gd name="connsiteX24787" fmla="*/ 3121158 w 4826000"/>
              <a:gd name="connsiteY24787" fmla="*/ 1438610 h 6857957"/>
              <a:gd name="connsiteX24788" fmla="*/ 3122811 w 4826000"/>
              <a:gd name="connsiteY24788" fmla="*/ 1439902 h 6857957"/>
              <a:gd name="connsiteX24789" fmla="*/ 3123803 w 4826000"/>
              <a:gd name="connsiteY24789" fmla="*/ 1441193 h 6857957"/>
              <a:gd name="connsiteX24790" fmla="*/ 3124796 w 4826000"/>
              <a:gd name="connsiteY24790" fmla="*/ 1442808 h 6857957"/>
              <a:gd name="connsiteX24791" fmla="*/ 3125457 w 4826000"/>
              <a:gd name="connsiteY24791" fmla="*/ 1444421 h 6857957"/>
              <a:gd name="connsiteX24792" fmla="*/ 3125788 w 4826000"/>
              <a:gd name="connsiteY24792" fmla="*/ 1446035 h 6857957"/>
              <a:gd name="connsiteX24793" fmla="*/ 3125457 w 4826000"/>
              <a:gd name="connsiteY24793" fmla="*/ 1447650 h 6857957"/>
              <a:gd name="connsiteX24794" fmla="*/ 3125126 w 4826000"/>
              <a:gd name="connsiteY24794" fmla="*/ 1449588 h 6857957"/>
              <a:gd name="connsiteX24795" fmla="*/ 3124796 w 4826000"/>
              <a:gd name="connsiteY24795" fmla="*/ 1450880 h 6857957"/>
              <a:gd name="connsiteX24796" fmla="*/ 3123803 w 4826000"/>
              <a:gd name="connsiteY24796" fmla="*/ 1452495 h 6857957"/>
              <a:gd name="connsiteX24797" fmla="*/ 3122811 w 4826000"/>
              <a:gd name="connsiteY24797" fmla="*/ 1453787 h 6857957"/>
              <a:gd name="connsiteX24798" fmla="*/ 3121488 w 4826000"/>
              <a:gd name="connsiteY24798" fmla="*/ 1454756 h 6857957"/>
              <a:gd name="connsiteX24799" fmla="*/ 3119835 w 4826000"/>
              <a:gd name="connsiteY24799" fmla="*/ 1455724 h 6857957"/>
              <a:gd name="connsiteX24800" fmla="*/ 3116858 w 4826000"/>
              <a:gd name="connsiteY24800" fmla="*/ 1454756 h 6857957"/>
              <a:gd name="connsiteX24801" fmla="*/ 3115204 w 4826000"/>
              <a:gd name="connsiteY24801" fmla="*/ 1453787 h 6857957"/>
              <a:gd name="connsiteX24802" fmla="*/ 3113882 w 4826000"/>
              <a:gd name="connsiteY24802" fmla="*/ 1452817 h 6857957"/>
              <a:gd name="connsiteX24803" fmla="*/ 3112889 w 4826000"/>
              <a:gd name="connsiteY24803" fmla="*/ 1451849 h 6857957"/>
              <a:gd name="connsiteX24804" fmla="*/ 3112889 w 4826000"/>
              <a:gd name="connsiteY24804" fmla="*/ 1450557 h 6857957"/>
              <a:gd name="connsiteX24805" fmla="*/ 3113551 w 4826000"/>
              <a:gd name="connsiteY24805" fmla="*/ 1449588 h 6857957"/>
              <a:gd name="connsiteX24806" fmla="*/ 3114543 w 4826000"/>
              <a:gd name="connsiteY24806" fmla="*/ 1446683 h 6857957"/>
              <a:gd name="connsiteX24807" fmla="*/ 3115535 w 4826000"/>
              <a:gd name="connsiteY24807" fmla="*/ 1444421 h 6857957"/>
              <a:gd name="connsiteX24808" fmla="*/ 3115866 w 4826000"/>
              <a:gd name="connsiteY24808" fmla="*/ 1443130 h 6857957"/>
              <a:gd name="connsiteX24809" fmla="*/ 3115866 w 4826000"/>
              <a:gd name="connsiteY24809" fmla="*/ 1441839 h 6857957"/>
              <a:gd name="connsiteX24810" fmla="*/ 3115535 w 4826000"/>
              <a:gd name="connsiteY24810" fmla="*/ 1440224 h 6857957"/>
              <a:gd name="connsiteX24811" fmla="*/ 3114543 w 4826000"/>
              <a:gd name="connsiteY24811" fmla="*/ 1438933 h 6857957"/>
              <a:gd name="connsiteX24812" fmla="*/ 3112228 w 4826000"/>
              <a:gd name="connsiteY24812" fmla="*/ 1437641 h 6857957"/>
              <a:gd name="connsiteX24813" fmla="*/ 3630377 w 4826000"/>
              <a:gd name="connsiteY24813" fmla="*/ 1430301 h 6857957"/>
              <a:gd name="connsiteX24814" fmla="*/ 3630699 w 4826000"/>
              <a:gd name="connsiteY24814" fmla="*/ 1430301 h 6857957"/>
              <a:gd name="connsiteX24815" fmla="*/ 3632308 w 4826000"/>
              <a:gd name="connsiteY24815" fmla="*/ 1431499 h 6857957"/>
              <a:gd name="connsiteX24816" fmla="*/ 3635525 w 4826000"/>
              <a:gd name="connsiteY24816" fmla="*/ 1433596 h 6857957"/>
              <a:gd name="connsiteX24817" fmla="*/ 3637134 w 4826000"/>
              <a:gd name="connsiteY24817" fmla="*/ 1434794 h 6857957"/>
              <a:gd name="connsiteX24818" fmla="*/ 3639387 w 4826000"/>
              <a:gd name="connsiteY24818" fmla="*/ 1435992 h 6857957"/>
              <a:gd name="connsiteX24819" fmla="*/ 3641961 w 4826000"/>
              <a:gd name="connsiteY24819" fmla="*/ 1436891 h 6857957"/>
              <a:gd name="connsiteX24820" fmla="*/ 3644857 w 4826000"/>
              <a:gd name="connsiteY24820" fmla="*/ 1437790 h 6857957"/>
              <a:gd name="connsiteX24821" fmla="*/ 3648075 w 4826000"/>
              <a:gd name="connsiteY24821" fmla="*/ 1438389 h 6857957"/>
              <a:gd name="connsiteX24822" fmla="*/ 3651615 w 4826000"/>
              <a:gd name="connsiteY24822" fmla="*/ 1438688 h 6857957"/>
              <a:gd name="connsiteX24823" fmla="*/ 3655798 w 4826000"/>
              <a:gd name="connsiteY24823" fmla="*/ 1438389 h 6857957"/>
              <a:gd name="connsiteX24824" fmla="*/ 3660303 w 4826000"/>
              <a:gd name="connsiteY24824" fmla="*/ 1437790 h 6857957"/>
              <a:gd name="connsiteX24825" fmla="*/ 3665452 w 4826000"/>
              <a:gd name="connsiteY24825" fmla="*/ 1436891 h 6857957"/>
              <a:gd name="connsiteX24826" fmla="*/ 3670601 w 4826000"/>
              <a:gd name="connsiteY24826" fmla="*/ 1435094 h 6857957"/>
              <a:gd name="connsiteX24827" fmla="*/ 3671888 w 4826000"/>
              <a:gd name="connsiteY24827" fmla="*/ 1435393 h 6857957"/>
              <a:gd name="connsiteX24828" fmla="*/ 3671888 w 4826000"/>
              <a:gd name="connsiteY24828" fmla="*/ 1435992 h 6857957"/>
              <a:gd name="connsiteX24829" fmla="*/ 3671566 w 4826000"/>
              <a:gd name="connsiteY24829" fmla="*/ 1436591 h 6857957"/>
              <a:gd name="connsiteX24830" fmla="*/ 3669957 w 4826000"/>
              <a:gd name="connsiteY24830" fmla="*/ 1437191 h 6857957"/>
              <a:gd name="connsiteX24831" fmla="*/ 3666417 w 4826000"/>
              <a:gd name="connsiteY24831" fmla="*/ 1438688 h 6857957"/>
              <a:gd name="connsiteX24832" fmla="*/ 3660625 w 4826000"/>
              <a:gd name="connsiteY24832" fmla="*/ 1440485 h 6857957"/>
              <a:gd name="connsiteX24833" fmla="*/ 3653867 w 4826000"/>
              <a:gd name="connsiteY24833" fmla="*/ 1442582 h 6857957"/>
              <a:gd name="connsiteX24834" fmla="*/ 3646788 w 4826000"/>
              <a:gd name="connsiteY24834" fmla="*/ 1444080 h 6857957"/>
              <a:gd name="connsiteX24835" fmla="*/ 3639387 w 4826000"/>
              <a:gd name="connsiteY24835" fmla="*/ 1445278 h 6857957"/>
              <a:gd name="connsiteX24836" fmla="*/ 3632951 w 4826000"/>
              <a:gd name="connsiteY24836" fmla="*/ 1446176 h 6857957"/>
              <a:gd name="connsiteX24837" fmla="*/ 3630377 w 4826000"/>
              <a:gd name="connsiteY24837" fmla="*/ 1445877 h 6857957"/>
              <a:gd name="connsiteX24838" fmla="*/ 3628446 w 4826000"/>
              <a:gd name="connsiteY24838" fmla="*/ 1445577 h 6857957"/>
              <a:gd name="connsiteX24839" fmla="*/ 3627159 w 4826000"/>
              <a:gd name="connsiteY24839" fmla="*/ 1444679 h 6857957"/>
              <a:gd name="connsiteX24840" fmla="*/ 3625550 w 4826000"/>
              <a:gd name="connsiteY24840" fmla="*/ 1443780 h 6857957"/>
              <a:gd name="connsiteX24841" fmla="*/ 3624906 w 4826000"/>
              <a:gd name="connsiteY24841" fmla="*/ 1442881 h 6857957"/>
              <a:gd name="connsiteX24842" fmla="*/ 3624263 w 4826000"/>
              <a:gd name="connsiteY24842" fmla="*/ 1441384 h 6857957"/>
              <a:gd name="connsiteX24843" fmla="*/ 3624263 w 4826000"/>
              <a:gd name="connsiteY24843" fmla="*/ 1440186 h 6857957"/>
              <a:gd name="connsiteX24844" fmla="*/ 3624263 w 4826000"/>
              <a:gd name="connsiteY24844" fmla="*/ 1438988 h 6857957"/>
              <a:gd name="connsiteX24845" fmla="*/ 3624906 w 4826000"/>
              <a:gd name="connsiteY24845" fmla="*/ 1436292 h 6857957"/>
              <a:gd name="connsiteX24846" fmla="*/ 3626837 w 4826000"/>
              <a:gd name="connsiteY24846" fmla="*/ 1433896 h 6857957"/>
              <a:gd name="connsiteX24847" fmla="*/ 3628446 w 4826000"/>
              <a:gd name="connsiteY24847" fmla="*/ 1431799 h 6857957"/>
              <a:gd name="connsiteX24848" fmla="*/ 3630377 w 4826000"/>
              <a:gd name="connsiteY24848" fmla="*/ 1430900 h 6857957"/>
              <a:gd name="connsiteX24849" fmla="*/ 3598863 w 4826000"/>
              <a:gd name="connsiteY24849" fmla="*/ 1398575 h 6857957"/>
              <a:gd name="connsiteX24850" fmla="*/ 3601819 w 4826000"/>
              <a:gd name="connsiteY24850" fmla="*/ 1398898 h 6857957"/>
              <a:gd name="connsiteX24851" fmla="*/ 3604446 w 4826000"/>
              <a:gd name="connsiteY24851" fmla="*/ 1399544 h 6857957"/>
              <a:gd name="connsiteX24852" fmla="*/ 3607402 w 4826000"/>
              <a:gd name="connsiteY24852" fmla="*/ 1400513 h 6857957"/>
              <a:gd name="connsiteX24853" fmla="*/ 3609373 w 4826000"/>
              <a:gd name="connsiteY24853" fmla="*/ 1401482 h 6857957"/>
              <a:gd name="connsiteX24854" fmla="*/ 3611344 w 4826000"/>
              <a:gd name="connsiteY24854" fmla="*/ 1402774 h 6857957"/>
              <a:gd name="connsiteX24855" fmla="*/ 3613314 w 4826000"/>
              <a:gd name="connsiteY24855" fmla="*/ 1404063 h 6857957"/>
              <a:gd name="connsiteX24856" fmla="*/ 3614957 w 4826000"/>
              <a:gd name="connsiteY24856" fmla="*/ 1406002 h 6857957"/>
              <a:gd name="connsiteX24857" fmla="*/ 3615942 w 4826000"/>
              <a:gd name="connsiteY24857" fmla="*/ 1407295 h 6857957"/>
              <a:gd name="connsiteX24858" fmla="*/ 3616927 w 4826000"/>
              <a:gd name="connsiteY24858" fmla="*/ 1408910 h 6857957"/>
              <a:gd name="connsiteX24859" fmla="*/ 3617584 w 4826000"/>
              <a:gd name="connsiteY24859" fmla="*/ 1410201 h 6857957"/>
              <a:gd name="connsiteX24860" fmla="*/ 3617913 w 4826000"/>
              <a:gd name="connsiteY24860" fmla="*/ 1411815 h 6857957"/>
              <a:gd name="connsiteX24861" fmla="*/ 3617913 w 4826000"/>
              <a:gd name="connsiteY24861" fmla="*/ 1413428 h 6857957"/>
              <a:gd name="connsiteX24862" fmla="*/ 3617913 w 4826000"/>
              <a:gd name="connsiteY24862" fmla="*/ 1414719 h 6857957"/>
              <a:gd name="connsiteX24863" fmla="*/ 3617256 w 4826000"/>
              <a:gd name="connsiteY24863" fmla="*/ 1415687 h 6857957"/>
              <a:gd name="connsiteX24864" fmla="*/ 3616599 w 4826000"/>
              <a:gd name="connsiteY24864" fmla="*/ 1416656 h 6857957"/>
              <a:gd name="connsiteX24865" fmla="*/ 3615614 w 4826000"/>
              <a:gd name="connsiteY24865" fmla="*/ 1417624 h 6857957"/>
              <a:gd name="connsiteX24866" fmla="*/ 3611672 w 4826000"/>
              <a:gd name="connsiteY24866" fmla="*/ 1416010 h 6857957"/>
              <a:gd name="connsiteX24867" fmla="*/ 3609045 w 4826000"/>
              <a:gd name="connsiteY24867" fmla="*/ 1414073 h 6857957"/>
              <a:gd name="connsiteX24868" fmla="*/ 3606746 w 4826000"/>
              <a:gd name="connsiteY24868" fmla="*/ 1411492 h 6857957"/>
              <a:gd name="connsiteX24869" fmla="*/ 3604446 w 4826000"/>
              <a:gd name="connsiteY24869" fmla="*/ 1409233 h 6857957"/>
              <a:gd name="connsiteX24870" fmla="*/ 3602804 w 4826000"/>
              <a:gd name="connsiteY24870" fmla="*/ 1406648 h 6857957"/>
              <a:gd name="connsiteX24871" fmla="*/ 3601490 w 4826000"/>
              <a:gd name="connsiteY24871" fmla="*/ 1403741 h 6857957"/>
              <a:gd name="connsiteX24872" fmla="*/ 3122613 w 4826000"/>
              <a:gd name="connsiteY24872" fmla="*/ 1389048 h 6857957"/>
              <a:gd name="connsiteX24873" fmla="*/ 3127323 w 4826000"/>
              <a:gd name="connsiteY24873" fmla="*/ 1390635 h 6857957"/>
              <a:gd name="connsiteX24874" fmla="*/ 3132033 w 4826000"/>
              <a:gd name="connsiteY24874" fmla="*/ 1391906 h 6857957"/>
              <a:gd name="connsiteX24875" fmla="*/ 3136429 w 4826000"/>
              <a:gd name="connsiteY24875" fmla="*/ 1393494 h 6857957"/>
              <a:gd name="connsiteX24876" fmla="*/ 3139883 w 4826000"/>
              <a:gd name="connsiteY24876" fmla="*/ 1395399 h 6857957"/>
              <a:gd name="connsiteX24877" fmla="*/ 3143337 w 4826000"/>
              <a:gd name="connsiteY24877" fmla="*/ 1397623 h 6857957"/>
              <a:gd name="connsiteX24878" fmla="*/ 3146164 w 4826000"/>
              <a:gd name="connsiteY24878" fmla="*/ 1399846 h 6857957"/>
              <a:gd name="connsiteX24879" fmla="*/ 3148676 w 4826000"/>
              <a:gd name="connsiteY24879" fmla="*/ 1402069 h 6857957"/>
              <a:gd name="connsiteX24880" fmla="*/ 3151188 w 4826000"/>
              <a:gd name="connsiteY24880" fmla="*/ 1404925 h 6857957"/>
              <a:gd name="connsiteX24881" fmla="*/ 3143965 w 4826000"/>
              <a:gd name="connsiteY24881" fmla="*/ 1404925 h 6857957"/>
              <a:gd name="connsiteX24882" fmla="*/ 3140511 w 4826000"/>
              <a:gd name="connsiteY24882" fmla="*/ 1404608 h 6857957"/>
              <a:gd name="connsiteX24883" fmla="*/ 3137999 w 4826000"/>
              <a:gd name="connsiteY24883" fmla="*/ 1403655 h 6857957"/>
              <a:gd name="connsiteX24884" fmla="*/ 3135487 w 4826000"/>
              <a:gd name="connsiteY24884" fmla="*/ 1403020 h 6857957"/>
              <a:gd name="connsiteX24885" fmla="*/ 3133289 w 4826000"/>
              <a:gd name="connsiteY24885" fmla="*/ 1402386 h 6857957"/>
              <a:gd name="connsiteX24886" fmla="*/ 3131405 w 4826000"/>
              <a:gd name="connsiteY24886" fmla="*/ 1401433 h 6857957"/>
              <a:gd name="connsiteX24887" fmla="*/ 3129835 w 4826000"/>
              <a:gd name="connsiteY24887" fmla="*/ 1400481 h 6857957"/>
              <a:gd name="connsiteX24888" fmla="*/ 3128265 w 4826000"/>
              <a:gd name="connsiteY24888" fmla="*/ 1399211 h 6857957"/>
              <a:gd name="connsiteX24889" fmla="*/ 3127009 w 4826000"/>
              <a:gd name="connsiteY24889" fmla="*/ 1398258 h 6857957"/>
              <a:gd name="connsiteX24890" fmla="*/ 3125125 w 4826000"/>
              <a:gd name="connsiteY24890" fmla="*/ 1395399 h 6857957"/>
              <a:gd name="connsiteX24891" fmla="*/ 3123555 w 4826000"/>
              <a:gd name="connsiteY24891" fmla="*/ 1392541 h 6857957"/>
              <a:gd name="connsiteX24892" fmla="*/ 2463166 w 4826000"/>
              <a:gd name="connsiteY24892" fmla="*/ 1384287 h 6857957"/>
              <a:gd name="connsiteX24893" fmla="*/ 2466024 w 4826000"/>
              <a:gd name="connsiteY24893" fmla="*/ 1384604 h 6857957"/>
              <a:gd name="connsiteX24894" fmla="*/ 2467929 w 4826000"/>
              <a:gd name="connsiteY24894" fmla="*/ 1385556 h 6857957"/>
              <a:gd name="connsiteX24895" fmla="*/ 2469516 w 4826000"/>
              <a:gd name="connsiteY24895" fmla="*/ 1386509 h 6857957"/>
              <a:gd name="connsiteX24896" fmla="*/ 2470151 w 4826000"/>
              <a:gd name="connsiteY24896" fmla="*/ 1388096 h 6857957"/>
              <a:gd name="connsiteX24897" fmla="*/ 2470469 w 4826000"/>
              <a:gd name="connsiteY24897" fmla="*/ 1389683 h 6857957"/>
              <a:gd name="connsiteX24898" fmla="*/ 2470786 w 4826000"/>
              <a:gd name="connsiteY24898" fmla="*/ 1391588 h 6857957"/>
              <a:gd name="connsiteX24899" fmla="*/ 2471104 w 4826000"/>
              <a:gd name="connsiteY24899" fmla="*/ 1393176 h 6857957"/>
              <a:gd name="connsiteX24900" fmla="*/ 2471739 w 4826000"/>
              <a:gd name="connsiteY24900" fmla="*/ 1394764 h 6857957"/>
              <a:gd name="connsiteX24901" fmla="*/ 2465706 w 4826000"/>
              <a:gd name="connsiteY24901" fmla="*/ 1394446 h 6857957"/>
              <a:gd name="connsiteX24902" fmla="*/ 2460626 w 4826000"/>
              <a:gd name="connsiteY24902" fmla="*/ 1394764 h 6857957"/>
              <a:gd name="connsiteX24903" fmla="*/ 2457134 w 4826000"/>
              <a:gd name="connsiteY24903" fmla="*/ 1395081 h 6857957"/>
              <a:gd name="connsiteX24904" fmla="*/ 2454276 w 4826000"/>
              <a:gd name="connsiteY24904" fmla="*/ 1396034 h 6857957"/>
              <a:gd name="connsiteX24905" fmla="*/ 2453006 w 4826000"/>
              <a:gd name="connsiteY24905" fmla="*/ 1396670 h 6857957"/>
              <a:gd name="connsiteX24906" fmla="*/ 2452371 w 4826000"/>
              <a:gd name="connsiteY24906" fmla="*/ 1397622 h 6857957"/>
              <a:gd name="connsiteX24907" fmla="*/ 2451736 w 4826000"/>
              <a:gd name="connsiteY24907" fmla="*/ 1398257 h 6857957"/>
              <a:gd name="connsiteX24908" fmla="*/ 2451736 w 4826000"/>
              <a:gd name="connsiteY24908" fmla="*/ 1399210 h 6857957"/>
              <a:gd name="connsiteX24909" fmla="*/ 2451736 w 4826000"/>
              <a:gd name="connsiteY24909" fmla="*/ 1400163 h 6857957"/>
              <a:gd name="connsiteX24910" fmla="*/ 2452053 w 4826000"/>
              <a:gd name="connsiteY24910" fmla="*/ 1401116 h 6857957"/>
              <a:gd name="connsiteX24911" fmla="*/ 2453323 w 4826000"/>
              <a:gd name="connsiteY24911" fmla="*/ 1403339 h 6857957"/>
              <a:gd name="connsiteX24912" fmla="*/ 2448878 w 4826000"/>
              <a:gd name="connsiteY24912" fmla="*/ 1402704 h 6857957"/>
              <a:gd name="connsiteX24913" fmla="*/ 2445386 w 4826000"/>
              <a:gd name="connsiteY24913" fmla="*/ 1402068 h 6857957"/>
              <a:gd name="connsiteX24914" fmla="*/ 2443163 w 4826000"/>
              <a:gd name="connsiteY24914" fmla="*/ 1401116 h 6857957"/>
              <a:gd name="connsiteX24915" fmla="*/ 2441893 w 4826000"/>
              <a:gd name="connsiteY24915" fmla="*/ 1399845 h 6857957"/>
              <a:gd name="connsiteX24916" fmla="*/ 2441893 w 4826000"/>
              <a:gd name="connsiteY24916" fmla="*/ 1399528 h 6857957"/>
              <a:gd name="connsiteX24917" fmla="*/ 2441576 w 4826000"/>
              <a:gd name="connsiteY24917" fmla="*/ 1398893 h 6857957"/>
              <a:gd name="connsiteX24918" fmla="*/ 2442211 w 4826000"/>
              <a:gd name="connsiteY24918" fmla="*/ 1397622 h 6857957"/>
              <a:gd name="connsiteX24919" fmla="*/ 2443163 w 4826000"/>
              <a:gd name="connsiteY24919" fmla="*/ 1396034 h 6857957"/>
              <a:gd name="connsiteX24920" fmla="*/ 2444751 w 4826000"/>
              <a:gd name="connsiteY24920" fmla="*/ 1394446 h 6857957"/>
              <a:gd name="connsiteX24921" fmla="*/ 2449196 w 4826000"/>
              <a:gd name="connsiteY24921" fmla="*/ 1391588 h 6857957"/>
              <a:gd name="connsiteX24922" fmla="*/ 2454593 w 4826000"/>
              <a:gd name="connsiteY24922" fmla="*/ 1388732 h 6857957"/>
              <a:gd name="connsiteX24923" fmla="*/ 2459356 w 4826000"/>
              <a:gd name="connsiteY24923" fmla="*/ 1386191 h 6857957"/>
              <a:gd name="connsiteX24924" fmla="*/ 3618842 w 4826000"/>
              <a:gd name="connsiteY24924" fmla="*/ 1358887 h 6857957"/>
              <a:gd name="connsiteX24925" fmla="*/ 3622559 w 4826000"/>
              <a:gd name="connsiteY24925" fmla="*/ 1358887 h 6857957"/>
              <a:gd name="connsiteX24926" fmla="*/ 3625037 w 4826000"/>
              <a:gd name="connsiteY24926" fmla="*/ 1359211 h 6857957"/>
              <a:gd name="connsiteX24927" fmla="*/ 3627205 w 4826000"/>
              <a:gd name="connsiteY24927" fmla="*/ 1360505 h 6857957"/>
              <a:gd name="connsiteX24928" fmla="*/ 3628444 w 4826000"/>
              <a:gd name="connsiteY24928" fmla="*/ 1361800 h 6857957"/>
              <a:gd name="connsiteX24929" fmla="*/ 3629064 w 4826000"/>
              <a:gd name="connsiteY24929" fmla="*/ 1363742 h 6857957"/>
              <a:gd name="connsiteX24930" fmla="*/ 3629374 w 4826000"/>
              <a:gd name="connsiteY24930" fmla="*/ 1365684 h 6857957"/>
              <a:gd name="connsiteX24931" fmla="*/ 3629374 w 4826000"/>
              <a:gd name="connsiteY24931" fmla="*/ 1368274 h 6857957"/>
              <a:gd name="connsiteX24932" fmla="*/ 3629064 w 4826000"/>
              <a:gd name="connsiteY24932" fmla="*/ 1370861 h 6857957"/>
              <a:gd name="connsiteX24933" fmla="*/ 3628135 w 4826000"/>
              <a:gd name="connsiteY24933" fmla="*/ 1376364 h 6857957"/>
              <a:gd name="connsiteX24934" fmla="*/ 3627825 w 4826000"/>
              <a:gd name="connsiteY24934" fmla="*/ 1378952 h 6857957"/>
              <a:gd name="connsiteX24935" fmla="*/ 3627825 w 4826000"/>
              <a:gd name="connsiteY24935" fmla="*/ 1381867 h 6857957"/>
              <a:gd name="connsiteX24936" fmla="*/ 3627825 w 4826000"/>
              <a:gd name="connsiteY24936" fmla="*/ 1384779 h 6857957"/>
              <a:gd name="connsiteX24937" fmla="*/ 3628135 w 4826000"/>
              <a:gd name="connsiteY24937" fmla="*/ 1387370 h 6857957"/>
              <a:gd name="connsiteX24938" fmla="*/ 3629064 w 4826000"/>
              <a:gd name="connsiteY24938" fmla="*/ 1389634 h 6857957"/>
              <a:gd name="connsiteX24939" fmla="*/ 3630613 w 4826000"/>
              <a:gd name="connsiteY24939" fmla="*/ 1392223 h 6857957"/>
              <a:gd name="connsiteX24940" fmla="*/ 3626276 w 4826000"/>
              <a:gd name="connsiteY24940" fmla="*/ 1390929 h 6857957"/>
              <a:gd name="connsiteX24941" fmla="*/ 3623179 w 4826000"/>
              <a:gd name="connsiteY24941" fmla="*/ 1389310 h 6857957"/>
              <a:gd name="connsiteX24942" fmla="*/ 3620701 w 4826000"/>
              <a:gd name="connsiteY24942" fmla="*/ 1388016 h 6857957"/>
              <a:gd name="connsiteX24943" fmla="*/ 3618842 w 4826000"/>
              <a:gd name="connsiteY24943" fmla="*/ 1386397 h 6857957"/>
              <a:gd name="connsiteX24944" fmla="*/ 3618223 w 4826000"/>
              <a:gd name="connsiteY24944" fmla="*/ 1384779 h 6857957"/>
              <a:gd name="connsiteX24945" fmla="*/ 3617913 w 4826000"/>
              <a:gd name="connsiteY24945" fmla="*/ 1382515 h 6857957"/>
              <a:gd name="connsiteX24946" fmla="*/ 3617913 w 4826000"/>
              <a:gd name="connsiteY24946" fmla="*/ 1380568 h 6857957"/>
              <a:gd name="connsiteX24947" fmla="*/ 3618532 w 4826000"/>
              <a:gd name="connsiteY24947" fmla="*/ 1378629 h 6857957"/>
              <a:gd name="connsiteX24948" fmla="*/ 3620081 w 4826000"/>
              <a:gd name="connsiteY24948" fmla="*/ 1374099 h 6857957"/>
              <a:gd name="connsiteX24949" fmla="*/ 3620701 w 4826000"/>
              <a:gd name="connsiteY24949" fmla="*/ 1371834 h 6857957"/>
              <a:gd name="connsiteX24950" fmla="*/ 3621320 w 4826000"/>
              <a:gd name="connsiteY24950" fmla="*/ 1369568 h 6857957"/>
              <a:gd name="connsiteX24951" fmla="*/ 3621320 w 4826000"/>
              <a:gd name="connsiteY24951" fmla="*/ 1366656 h 6857957"/>
              <a:gd name="connsiteX24952" fmla="*/ 3621320 w 4826000"/>
              <a:gd name="connsiteY24952" fmla="*/ 1364066 h 6857957"/>
              <a:gd name="connsiteX24953" fmla="*/ 3620701 w 4826000"/>
              <a:gd name="connsiteY24953" fmla="*/ 1361800 h 6857957"/>
              <a:gd name="connsiteX24954" fmla="*/ 2711566 w 4826000"/>
              <a:gd name="connsiteY24954" fmla="*/ 1352514 h 6857957"/>
              <a:gd name="connsiteX24955" fmla="*/ 2715080 w 4826000"/>
              <a:gd name="connsiteY24955" fmla="*/ 1353157 h 6857957"/>
              <a:gd name="connsiteX24956" fmla="*/ 2719233 w 4826000"/>
              <a:gd name="connsiteY24956" fmla="*/ 1354122 h 6857957"/>
              <a:gd name="connsiteX24957" fmla="*/ 2728177 w 4826000"/>
              <a:gd name="connsiteY24957" fmla="*/ 1355086 h 6857957"/>
              <a:gd name="connsiteX24958" fmla="*/ 2737121 w 4826000"/>
              <a:gd name="connsiteY24958" fmla="*/ 1355729 h 6857957"/>
              <a:gd name="connsiteX24959" fmla="*/ 2741274 w 4826000"/>
              <a:gd name="connsiteY24959" fmla="*/ 1356372 h 6857957"/>
              <a:gd name="connsiteX24960" fmla="*/ 2744788 w 4826000"/>
              <a:gd name="connsiteY24960" fmla="*/ 1357015 h 6857957"/>
              <a:gd name="connsiteX24961" fmla="*/ 2737760 w 4826000"/>
              <a:gd name="connsiteY24961" fmla="*/ 1359266 h 6857957"/>
              <a:gd name="connsiteX24962" fmla="*/ 2731052 w 4826000"/>
              <a:gd name="connsiteY24962" fmla="*/ 1361838 h 6857957"/>
              <a:gd name="connsiteX24963" fmla="*/ 2724983 w 4826000"/>
              <a:gd name="connsiteY24963" fmla="*/ 1364410 h 6857957"/>
              <a:gd name="connsiteX24964" fmla="*/ 2718913 w 4826000"/>
              <a:gd name="connsiteY24964" fmla="*/ 1366982 h 6857957"/>
              <a:gd name="connsiteX24965" fmla="*/ 2695914 w 4826000"/>
              <a:gd name="connsiteY24965" fmla="*/ 1377914 h 6857957"/>
              <a:gd name="connsiteX24966" fmla="*/ 2693997 w 4826000"/>
              <a:gd name="connsiteY24966" fmla="*/ 1376628 h 6857957"/>
              <a:gd name="connsiteX24967" fmla="*/ 2693039 w 4826000"/>
              <a:gd name="connsiteY24967" fmla="*/ 1374699 h 6857957"/>
              <a:gd name="connsiteX24968" fmla="*/ 2692400 w 4826000"/>
              <a:gd name="connsiteY24968" fmla="*/ 1373413 h 6857957"/>
              <a:gd name="connsiteX24969" fmla="*/ 2692719 w 4826000"/>
              <a:gd name="connsiteY24969" fmla="*/ 1371805 h 6857957"/>
              <a:gd name="connsiteX24970" fmla="*/ 2693358 w 4826000"/>
              <a:gd name="connsiteY24970" fmla="*/ 1370519 h 6857957"/>
              <a:gd name="connsiteX24971" fmla="*/ 2694636 w 4826000"/>
              <a:gd name="connsiteY24971" fmla="*/ 1368912 h 6857957"/>
              <a:gd name="connsiteX24972" fmla="*/ 2696552 w 4826000"/>
              <a:gd name="connsiteY24972" fmla="*/ 1367304 h 6857957"/>
              <a:gd name="connsiteX24973" fmla="*/ 2698789 w 4826000"/>
              <a:gd name="connsiteY24973" fmla="*/ 1366018 h 6857957"/>
              <a:gd name="connsiteX24974" fmla="*/ 2701025 w 4826000"/>
              <a:gd name="connsiteY24974" fmla="*/ 1364732 h 6857957"/>
              <a:gd name="connsiteX24975" fmla="*/ 2704219 w 4826000"/>
              <a:gd name="connsiteY24975" fmla="*/ 1363767 h 6857957"/>
              <a:gd name="connsiteX24976" fmla="*/ 2707413 w 4826000"/>
              <a:gd name="connsiteY24976" fmla="*/ 1362803 h 6857957"/>
              <a:gd name="connsiteX24977" fmla="*/ 2710927 w 4826000"/>
              <a:gd name="connsiteY24977" fmla="*/ 1362160 h 6857957"/>
              <a:gd name="connsiteX24978" fmla="*/ 2714441 w 4826000"/>
              <a:gd name="connsiteY24978" fmla="*/ 1361517 h 6857957"/>
              <a:gd name="connsiteX24979" fmla="*/ 2718274 w 4826000"/>
              <a:gd name="connsiteY24979" fmla="*/ 1360552 h 6857957"/>
              <a:gd name="connsiteX24980" fmla="*/ 2721788 w 4826000"/>
              <a:gd name="connsiteY24980" fmla="*/ 1360230 h 6857957"/>
              <a:gd name="connsiteX24981" fmla="*/ 2725941 w 4826000"/>
              <a:gd name="connsiteY24981" fmla="*/ 1360230 h 6857957"/>
              <a:gd name="connsiteX24982" fmla="*/ 2723705 w 4826000"/>
              <a:gd name="connsiteY24982" fmla="*/ 1359587 h 6857957"/>
              <a:gd name="connsiteX24983" fmla="*/ 2721469 w 4826000"/>
              <a:gd name="connsiteY24983" fmla="*/ 1358944 h 6857957"/>
              <a:gd name="connsiteX24984" fmla="*/ 2716358 w 4826000"/>
              <a:gd name="connsiteY24984" fmla="*/ 1357658 h 6857957"/>
              <a:gd name="connsiteX24985" fmla="*/ 2714122 w 4826000"/>
              <a:gd name="connsiteY24985" fmla="*/ 1356694 h 6857957"/>
              <a:gd name="connsiteX24986" fmla="*/ 2712524 w 4826000"/>
              <a:gd name="connsiteY24986" fmla="*/ 1355729 h 6857957"/>
              <a:gd name="connsiteX24987" fmla="*/ 2711886 w 4826000"/>
              <a:gd name="connsiteY24987" fmla="*/ 1355086 h 6857957"/>
              <a:gd name="connsiteX24988" fmla="*/ 2711566 w 4826000"/>
              <a:gd name="connsiteY24988" fmla="*/ 1354443 h 6857957"/>
              <a:gd name="connsiteX24989" fmla="*/ 2711566 w 4826000"/>
              <a:gd name="connsiteY24989" fmla="*/ 1353800 h 6857957"/>
              <a:gd name="connsiteX24990" fmla="*/ 3395663 w 4826000"/>
              <a:gd name="connsiteY24990" fmla="*/ 1350949 h 6857957"/>
              <a:gd name="connsiteX24991" fmla="*/ 3395663 w 4826000"/>
              <a:gd name="connsiteY24991" fmla="*/ 1352879 h 6857957"/>
              <a:gd name="connsiteX24992" fmla="*/ 3395663 w 4826000"/>
              <a:gd name="connsiteY24992" fmla="*/ 1354486 h 6857957"/>
              <a:gd name="connsiteX24993" fmla="*/ 3395019 w 4826000"/>
              <a:gd name="connsiteY24993" fmla="*/ 1357380 h 6857957"/>
              <a:gd name="connsiteX24994" fmla="*/ 3393730 w 4826000"/>
              <a:gd name="connsiteY24994" fmla="*/ 1360274 h 6857957"/>
              <a:gd name="connsiteX24995" fmla="*/ 3392764 w 4826000"/>
              <a:gd name="connsiteY24995" fmla="*/ 1363168 h 6857957"/>
              <a:gd name="connsiteX24996" fmla="*/ 3391475 w 4826000"/>
              <a:gd name="connsiteY24996" fmla="*/ 1365740 h 6857957"/>
              <a:gd name="connsiteX24997" fmla="*/ 3391153 w 4826000"/>
              <a:gd name="connsiteY24997" fmla="*/ 1367669 h 6857957"/>
              <a:gd name="connsiteX24998" fmla="*/ 3390831 w 4826000"/>
              <a:gd name="connsiteY24998" fmla="*/ 1368955 h 6857957"/>
              <a:gd name="connsiteX24999" fmla="*/ 3391153 w 4826000"/>
              <a:gd name="connsiteY24999" fmla="*/ 1370563 h 6857957"/>
              <a:gd name="connsiteX25000" fmla="*/ 3391475 w 4826000"/>
              <a:gd name="connsiteY25000" fmla="*/ 1372492 h 6857957"/>
              <a:gd name="connsiteX25001" fmla="*/ 3392442 w 4826000"/>
              <a:gd name="connsiteY25001" fmla="*/ 1374099 h 6857957"/>
              <a:gd name="connsiteX25002" fmla="*/ 3393408 w 4826000"/>
              <a:gd name="connsiteY25002" fmla="*/ 1376350 h 6857957"/>
              <a:gd name="connsiteX25003" fmla="*/ 3389543 w 4826000"/>
              <a:gd name="connsiteY25003" fmla="*/ 1375386 h 6857957"/>
              <a:gd name="connsiteX25004" fmla="*/ 3386000 w 4826000"/>
              <a:gd name="connsiteY25004" fmla="*/ 1373779 h 6857957"/>
              <a:gd name="connsiteX25005" fmla="*/ 3382779 w 4826000"/>
              <a:gd name="connsiteY25005" fmla="*/ 1372171 h 6857957"/>
              <a:gd name="connsiteX25006" fmla="*/ 3380202 w 4826000"/>
              <a:gd name="connsiteY25006" fmla="*/ 1370563 h 6857957"/>
              <a:gd name="connsiteX25007" fmla="*/ 3377625 w 4826000"/>
              <a:gd name="connsiteY25007" fmla="*/ 1368634 h 6857957"/>
              <a:gd name="connsiteX25008" fmla="*/ 3375692 w 4826000"/>
              <a:gd name="connsiteY25008" fmla="*/ 1366705 h 6857957"/>
              <a:gd name="connsiteX25009" fmla="*/ 3374404 w 4826000"/>
              <a:gd name="connsiteY25009" fmla="*/ 1364776 h 6857957"/>
              <a:gd name="connsiteX25010" fmla="*/ 3373438 w 4826000"/>
              <a:gd name="connsiteY25010" fmla="*/ 1362846 h 6857957"/>
              <a:gd name="connsiteX25011" fmla="*/ 3373438 w 4826000"/>
              <a:gd name="connsiteY25011" fmla="*/ 1360917 h 6857957"/>
              <a:gd name="connsiteX25012" fmla="*/ 3373760 w 4826000"/>
              <a:gd name="connsiteY25012" fmla="*/ 1358666 h 6857957"/>
              <a:gd name="connsiteX25013" fmla="*/ 3375048 w 4826000"/>
              <a:gd name="connsiteY25013" fmla="*/ 1357059 h 6857957"/>
              <a:gd name="connsiteX25014" fmla="*/ 3377625 w 4826000"/>
              <a:gd name="connsiteY25014" fmla="*/ 1355451 h 6857957"/>
              <a:gd name="connsiteX25015" fmla="*/ 3380524 w 4826000"/>
              <a:gd name="connsiteY25015" fmla="*/ 1354165 h 6857957"/>
              <a:gd name="connsiteX25016" fmla="*/ 3384711 w 4826000"/>
              <a:gd name="connsiteY25016" fmla="*/ 1352879 h 6857957"/>
              <a:gd name="connsiteX25017" fmla="*/ 3389543 w 4826000"/>
              <a:gd name="connsiteY25017" fmla="*/ 1351593 h 6857957"/>
              <a:gd name="connsiteX25018" fmla="*/ 2492135 w 4826000"/>
              <a:gd name="connsiteY25018" fmla="*/ 1347752 h 6857957"/>
              <a:gd name="connsiteX25019" fmla="*/ 2495021 w 4826000"/>
              <a:gd name="connsiteY25019" fmla="*/ 1347752 h 6857957"/>
              <a:gd name="connsiteX25020" fmla="*/ 2497587 w 4826000"/>
              <a:gd name="connsiteY25020" fmla="*/ 1347752 h 6857957"/>
              <a:gd name="connsiteX25021" fmla="*/ 2499190 w 4826000"/>
              <a:gd name="connsiteY25021" fmla="*/ 1348069 h 6857957"/>
              <a:gd name="connsiteX25022" fmla="*/ 2500794 w 4826000"/>
              <a:gd name="connsiteY25022" fmla="*/ 1348704 h 6857957"/>
              <a:gd name="connsiteX25023" fmla="*/ 2501756 w 4826000"/>
              <a:gd name="connsiteY25023" fmla="*/ 1349340 h 6857957"/>
              <a:gd name="connsiteX25024" fmla="*/ 2503680 w 4826000"/>
              <a:gd name="connsiteY25024" fmla="*/ 1350927 h 6857957"/>
              <a:gd name="connsiteX25025" fmla="*/ 2505604 w 4826000"/>
              <a:gd name="connsiteY25025" fmla="*/ 1352832 h 6857957"/>
              <a:gd name="connsiteX25026" fmla="*/ 2506567 w 4826000"/>
              <a:gd name="connsiteY25026" fmla="*/ 1353785 h 6857957"/>
              <a:gd name="connsiteX25027" fmla="*/ 2507529 w 4826000"/>
              <a:gd name="connsiteY25027" fmla="*/ 1354420 h 6857957"/>
              <a:gd name="connsiteX25028" fmla="*/ 2509132 w 4826000"/>
              <a:gd name="connsiteY25028" fmla="*/ 1355055 h 6857957"/>
              <a:gd name="connsiteX25029" fmla="*/ 2510736 w 4826000"/>
              <a:gd name="connsiteY25029" fmla="*/ 1355372 h 6857957"/>
              <a:gd name="connsiteX25030" fmla="*/ 2513301 w 4826000"/>
              <a:gd name="connsiteY25030" fmla="*/ 1355690 h 6857957"/>
              <a:gd name="connsiteX25031" fmla="*/ 2516188 w 4826000"/>
              <a:gd name="connsiteY25031" fmla="*/ 1355372 h 6857957"/>
              <a:gd name="connsiteX25032" fmla="*/ 2515546 w 4826000"/>
              <a:gd name="connsiteY25032" fmla="*/ 1356325 h 6857957"/>
              <a:gd name="connsiteX25033" fmla="*/ 2514905 w 4826000"/>
              <a:gd name="connsiteY25033" fmla="*/ 1356960 h 6857957"/>
              <a:gd name="connsiteX25034" fmla="*/ 2513943 w 4826000"/>
              <a:gd name="connsiteY25034" fmla="*/ 1357278 h 6857957"/>
              <a:gd name="connsiteX25035" fmla="*/ 2512981 w 4826000"/>
              <a:gd name="connsiteY25035" fmla="*/ 1357278 h 6857957"/>
              <a:gd name="connsiteX25036" fmla="*/ 2511377 w 4826000"/>
              <a:gd name="connsiteY25036" fmla="*/ 1356960 h 6857957"/>
              <a:gd name="connsiteX25037" fmla="*/ 2510415 w 4826000"/>
              <a:gd name="connsiteY25037" fmla="*/ 1356642 h 6857957"/>
              <a:gd name="connsiteX25038" fmla="*/ 2509774 w 4826000"/>
              <a:gd name="connsiteY25038" fmla="*/ 1356325 h 6857957"/>
              <a:gd name="connsiteX25039" fmla="*/ 2509453 w 4826000"/>
              <a:gd name="connsiteY25039" fmla="*/ 1355690 h 6857957"/>
              <a:gd name="connsiteX25040" fmla="*/ 2505925 w 4826000"/>
              <a:gd name="connsiteY25040" fmla="*/ 1356642 h 6857957"/>
              <a:gd name="connsiteX25041" fmla="*/ 2501435 w 4826000"/>
              <a:gd name="connsiteY25041" fmla="*/ 1357595 h 6857957"/>
              <a:gd name="connsiteX25042" fmla="*/ 2496304 w 4826000"/>
              <a:gd name="connsiteY25042" fmla="*/ 1358548 h 6857957"/>
              <a:gd name="connsiteX25043" fmla="*/ 2490531 w 4826000"/>
              <a:gd name="connsiteY25043" fmla="*/ 1358865 h 6857957"/>
              <a:gd name="connsiteX25044" fmla="*/ 2490210 w 4826000"/>
              <a:gd name="connsiteY25044" fmla="*/ 1357595 h 6857957"/>
              <a:gd name="connsiteX25045" fmla="*/ 2489890 w 4826000"/>
              <a:gd name="connsiteY25045" fmla="*/ 1356642 h 6857957"/>
              <a:gd name="connsiteX25046" fmla="*/ 2488286 w 4826000"/>
              <a:gd name="connsiteY25046" fmla="*/ 1355055 h 6857957"/>
              <a:gd name="connsiteX25047" fmla="*/ 2487003 w 4826000"/>
              <a:gd name="connsiteY25047" fmla="*/ 1353785 h 6857957"/>
              <a:gd name="connsiteX25048" fmla="*/ 2485400 w 4826000"/>
              <a:gd name="connsiteY25048" fmla="*/ 1352515 h 6857957"/>
              <a:gd name="connsiteX25049" fmla="*/ 2484758 w 4826000"/>
              <a:gd name="connsiteY25049" fmla="*/ 1351880 h 6857957"/>
              <a:gd name="connsiteX25050" fmla="*/ 2484438 w 4826000"/>
              <a:gd name="connsiteY25050" fmla="*/ 1351562 h 6857957"/>
              <a:gd name="connsiteX25051" fmla="*/ 2484758 w 4826000"/>
              <a:gd name="connsiteY25051" fmla="*/ 1350927 h 6857957"/>
              <a:gd name="connsiteX25052" fmla="*/ 2485721 w 4826000"/>
              <a:gd name="connsiteY25052" fmla="*/ 1349657 h 6857957"/>
              <a:gd name="connsiteX25053" fmla="*/ 2488607 w 4826000"/>
              <a:gd name="connsiteY25053" fmla="*/ 1348069 h 6857957"/>
              <a:gd name="connsiteX25054" fmla="*/ 3516831 w 4826000"/>
              <a:gd name="connsiteY25054" fmla="*/ 1335051 h 6857957"/>
              <a:gd name="connsiteX25055" fmla="*/ 3514939 w 4826000"/>
              <a:gd name="connsiteY25055" fmla="*/ 1336666 h 6857957"/>
              <a:gd name="connsiteX25056" fmla="*/ 3514309 w 4826000"/>
              <a:gd name="connsiteY25056" fmla="*/ 1337958 h 6857957"/>
              <a:gd name="connsiteX25057" fmla="*/ 3513993 w 4826000"/>
              <a:gd name="connsiteY25057" fmla="*/ 1339895 h 6857957"/>
              <a:gd name="connsiteX25058" fmla="*/ 3513993 w 4826000"/>
              <a:gd name="connsiteY25058" fmla="*/ 1341186 h 6857957"/>
              <a:gd name="connsiteX25059" fmla="*/ 3514624 w 4826000"/>
              <a:gd name="connsiteY25059" fmla="*/ 1342478 h 6857957"/>
              <a:gd name="connsiteX25060" fmla="*/ 3515570 w 4826000"/>
              <a:gd name="connsiteY25060" fmla="*/ 1343769 h 6857957"/>
              <a:gd name="connsiteX25061" fmla="*/ 3517146 w 4826000"/>
              <a:gd name="connsiteY25061" fmla="*/ 1344738 h 6857957"/>
              <a:gd name="connsiteX25062" fmla="*/ 3519037 w 4826000"/>
              <a:gd name="connsiteY25062" fmla="*/ 1345707 h 6857957"/>
              <a:gd name="connsiteX25063" fmla="*/ 3521244 w 4826000"/>
              <a:gd name="connsiteY25063" fmla="*/ 1346998 h 6857957"/>
              <a:gd name="connsiteX25064" fmla="*/ 3523451 w 4826000"/>
              <a:gd name="connsiteY25064" fmla="*/ 1347644 h 6857957"/>
              <a:gd name="connsiteX25065" fmla="*/ 3529756 w 4826000"/>
              <a:gd name="connsiteY25065" fmla="*/ 1348936 h 6857957"/>
              <a:gd name="connsiteX25066" fmla="*/ 3537007 w 4826000"/>
              <a:gd name="connsiteY25066" fmla="*/ 1350227 h 6857957"/>
              <a:gd name="connsiteX25067" fmla="*/ 3544888 w 4826000"/>
              <a:gd name="connsiteY25067" fmla="*/ 1350873 h 6857957"/>
              <a:gd name="connsiteX25068" fmla="*/ 3543942 w 4826000"/>
              <a:gd name="connsiteY25068" fmla="*/ 1352164 h 6857957"/>
              <a:gd name="connsiteX25069" fmla="*/ 3542996 w 4826000"/>
              <a:gd name="connsiteY25069" fmla="*/ 1352810 h 6857957"/>
              <a:gd name="connsiteX25070" fmla="*/ 3541735 w 4826000"/>
              <a:gd name="connsiteY25070" fmla="*/ 1353456 h 6857957"/>
              <a:gd name="connsiteX25071" fmla="*/ 3540474 w 4826000"/>
              <a:gd name="connsiteY25071" fmla="*/ 1354102 h 6857957"/>
              <a:gd name="connsiteX25072" fmla="*/ 3538898 w 4826000"/>
              <a:gd name="connsiteY25072" fmla="*/ 1354102 h 6857957"/>
              <a:gd name="connsiteX25073" fmla="*/ 3537007 w 4826000"/>
              <a:gd name="connsiteY25073" fmla="*/ 1353456 h 6857957"/>
              <a:gd name="connsiteX25074" fmla="*/ 3533224 w 4826000"/>
              <a:gd name="connsiteY25074" fmla="*/ 1352810 h 6857957"/>
              <a:gd name="connsiteX25075" fmla="*/ 3528495 w 4826000"/>
              <a:gd name="connsiteY25075" fmla="*/ 1351842 h 6857957"/>
              <a:gd name="connsiteX25076" fmla="*/ 3523451 w 4826000"/>
              <a:gd name="connsiteY25076" fmla="*/ 1351196 h 6857957"/>
              <a:gd name="connsiteX25077" fmla="*/ 3520929 w 4826000"/>
              <a:gd name="connsiteY25077" fmla="*/ 1350873 h 6857957"/>
              <a:gd name="connsiteX25078" fmla="*/ 3518407 w 4826000"/>
              <a:gd name="connsiteY25078" fmla="*/ 1350873 h 6857957"/>
              <a:gd name="connsiteX25079" fmla="*/ 3515570 w 4826000"/>
              <a:gd name="connsiteY25079" fmla="*/ 1351196 h 6857957"/>
              <a:gd name="connsiteX25080" fmla="*/ 3512732 w 4826000"/>
              <a:gd name="connsiteY25080" fmla="*/ 1351842 h 6857957"/>
              <a:gd name="connsiteX25081" fmla="*/ 3509265 w 4826000"/>
              <a:gd name="connsiteY25081" fmla="*/ 1349581 h 6857957"/>
              <a:gd name="connsiteX25082" fmla="*/ 3505482 w 4826000"/>
              <a:gd name="connsiteY25082" fmla="*/ 1347321 h 6857957"/>
              <a:gd name="connsiteX25083" fmla="*/ 3502644 w 4826000"/>
              <a:gd name="connsiteY25083" fmla="*/ 1344415 h 6857957"/>
              <a:gd name="connsiteX25084" fmla="*/ 3501383 w 4826000"/>
              <a:gd name="connsiteY25084" fmla="*/ 1343124 h 6857957"/>
              <a:gd name="connsiteX25085" fmla="*/ 3500753 w 4826000"/>
              <a:gd name="connsiteY25085" fmla="*/ 1342155 h 6857957"/>
              <a:gd name="connsiteX25086" fmla="*/ 3500438 w 4826000"/>
              <a:gd name="connsiteY25086" fmla="*/ 1340863 h 6857957"/>
              <a:gd name="connsiteX25087" fmla="*/ 3500753 w 4826000"/>
              <a:gd name="connsiteY25087" fmla="*/ 1339895 h 6857957"/>
              <a:gd name="connsiteX25088" fmla="*/ 3502014 w 4826000"/>
              <a:gd name="connsiteY25088" fmla="*/ 1338926 h 6857957"/>
              <a:gd name="connsiteX25089" fmla="*/ 3503275 w 4826000"/>
              <a:gd name="connsiteY25089" fmla="*/ 1337635 h 6857957"/>
              <a:gd name="connsiteX25090" fmla="*/ 3505482 w 4826000"/>
              <a:gd name="connsiteY25090" fmla="*/ 1336666 h 6857957"/>
              <a:gd name="connsiteX25091" fmla="*/ 3508004 w 4826000"/>
              <a:gd name="connsiteY25091" fmla="*/ 1336020 h 6857957"/>
              <a:gd name="connsiteX25092" fmla="*/ 3512102 w 4826000"/>
              <a:gd name="connsiteY25092" fmla="*/ 1335375 h 6857957"/>
              <a:gd name="connsiteX25093" fmla="*/ 2856746 w 4826000"/>
              <a:gd name="connsiteY25093" fmla="*/ 1325548 h 6857957"/>
              <a:gd name="connsiteX25094" fmla="*/ 2860833 w 4826000"/>
              <a:gd name="connsiteY25094" fmla="*/ 1326555 h 6857957"/>
              <a:gd name="connsiteX25095" fmla="*/ 2865548 w 4826000"/>
              <a:gd name="connsiteY25095" fmla="*/ 1327227 h 6857957"/>
              <a:gd name="connsiteX25096" fmla="*/ 2870264 w 4826000"/>
              <a:gd name="connsiteY25096" fmla="*/ 1327899 h 6857957"/>
              <a:gd name="connsiteX25097" fmla="*/ 2876551 w 4826000"/>
              <a:gd name="connsiteY25097" fmla="*/ 1327899 h 6857957"/>
              <a:gd name="connsiteX25098" fmla="*/ 2874350 w 4826000"/>
              <a:gd name="connsiteY25098" fmla="*/ 1329578 h 6857957"/>
              <a:gd name="connsiteX25099" fmla="*/ 2872150 w 4826000"/>
              <a:gd name="connsiteY25099" fmla="*/ 1331593 h 6857957"/>
              <a:gd name="connsiteX25100" fmla="*/ 2867120 w 4826000"/>
              <a:gd name="connsiteY25100" fmla="*/ 1334952 h 6857957"/>
              <a:gd name="connsiteX25101" fmla="*/ 2864920 w 4826000"/>
              <a:gd name="connsiteY25101" fmla="*/ 1336631 h 6857957"/>
              <a:gd name="connsiteX25102" fmla="*/ 2862405 w 4826000"/>
              <a:gd name="connsiteY25102" fmla="*/ 1338982 h 6857957"/>
              <a:gd name="connsiteX25103" fmla="*/ 2860833 w 4826000"/>
              <a:gd name="connsiteY25103" fmla="*/ 1340661 h 6857957"/>
              <a:gd name="connsiteX25104" fmla="*/ 2859576 w 4826000"/>
              <a:gd name="connsiteY25104" fmla="*/ 1343012 h 6857957"/>
              <a:gd name="connsiteX25105" fmla="*/ 2856118 w 4826000"/>
              <a:gd name="connsiteY25105" fmla="*/ 1342005 h 6857957"/>
              <a:gd name="connsiteX25106" fmla="*/ 2853603 w 4826000"/>
              <a:gd name="connsiteY25106" fmla="*/ 1341333 h 6857957"/>
              <a:gd name="connsiteX25107" fmla="*/ 2851402 w 4826000"/>
              <a:gd name="connsiteY25107" fmla="*/ 1339989 h 6857957"/>
              <a:gd name="connsiteX25108" fmla="*/ 2849516 w 4826000"/>
              <a:gd name="connsiteY25108" fmla="*/ 1338982 h 6857957"/>
              <a:gd name="connsiteX25109" fmla="*/ 2847630 w 4826000"/>
              <a:gd name="connsiteY25109" fmla="*/ 1336967 h 6857957"/>
              <a:gd name="connsiteX25110" fmla="*/ 2846373 w 4826000"/>
              <a:gd name="connsiteY25110" fmla="*/ 1335288 h 6857957"/>
              <a:gd name="connsiteX25111" fmla="*/ 2845429 w 4826000"/>
              <a:gd name="connsiteY25111" fmla="*/ 1333608 h 6857957"/>
              <a:gd name="connsiteX25112" fmla="*/ 2844801 w 4826000"/>
              <a:gd name="connsiteY25112" fmla="*/ 1331929 h 6857957"/>
              <a:gd name="connsiteX25113" fmla="*/ 2848259 w 4826000"/>
              <a:gd name="connsiteY25113" fmla="*/ 1331929 h 6857957"/>
              <a:gd name="connsiteX25114" fmla="*/ 2851402 w 4826000"/>
              <a:gd name="connsiteY25114" fmla="*/ 1331593 h 6857957"/>
              <a:gd name="connsiteX25115" fmla="*/ 2853288 w 4826000"/>
              <a:gd name="connsiteY25115" fmla="*/ 1331257 h 6857957"/>
              <a:gd name="connsiteX25116" fmla="*/ 2854860 w 4826000"/>
              <a:gd name="connsiteY25116" fmla="*/ 1329914 h 6857957"/>
              <a:gd name="connsiteX25117" fmla="*/ 2855803 w 4826000"/>
              <a:gd name="connsiteY25117" fmla="*/ 1329242 h 6857957"/>
              <a:gd name="connsiteX25118" fmla="*/ 2856118 w 4826000"/>
              <a:gd name="connsiteY25118" fmla="*/ 1327899 h 6857957"/>
              <a:gd name="connsiteX25119" fmla="*/ 2856746 w 4826000"/>
              <a:gd name="connsiteY25119" fmla="*/ 1326891 h 6857957"/>
              <a:gd name="connsiteX25120" fmla="*/ 2497957 w 4826000"/>
              <a:gd name="connsiteY25120" fmla="*/ 1320785 h 6857957"/>
              <a:gd name="connsiteX25121" fmla="*/ 2501030 w 4826000"/>
              <a:gd name="connsiteY25121" fmla="*/ 1322055 h 6857957"/>
              <a:gd name="connsiteX25122" fmla="*/ 2503795 w 4826000"/>
              <a:gd name="connsiteY25122" fmla="*/ 1323325 h 6857957"/>
              <a:gd name="connsiteX25123" fmla="*/ 2506560 w 4826000"/>
              <a:gd name="connsiteY25123" fmla="*/ 1325230 h 6857957"/>
              <a:gd name="connsiteX25124" fmla="*/ 2508404 w 4826000"/>
              <a:gd name="connsiteY25124" fmla="*/ 1327135 h 6857957"/>
              <a:gd name="connsiteX25125" fmla="*/ 2509940 w 4826000"/>
              <a:gd name="connsiteY25125" fmla="*/ 1329358 h 6857957"/>
              <a:gd name="connsiteX25126" fmla="*/ 2511169 w 4826000"/>
              <a:gd name="connsiteY25126" fmla="*/ 1331898 h 6857957"/>
              <a:gd name="connsiteX25127" fmla="*/ 2512398 w 4826000"/>
              <a:gd name="connsiteY25127" fmla="*/ 1334121 h 6857957"/>
              <a:gd name="connsiteX25128" fmla="*/ 2513013 w 4826000"/>
              <a:gd name="connsiteY25128" fmla="*/ 1336661 h 6857957"/>
              <a:gd name="connsiteX25129" fmla="*/ 2509018 w 4826000"/>
              <a:gd name="connsiteY25129" fmla="*/ 1335708 h 6857957"/>
              <a:gd name="connsiteX25130" fmla="*/ 2504410 w 4826000"/>
              <a:gd name="connsiteY25130" fmla="*/ 1335073 h 6857957"/>
              <a:gd name="connsiteX25131" fmla="*/ 2499801 w 4826000"/>
              <a:gd name="connsiteY25131" fmla="*/ 1334438 h 6857957"/>
              <a:gd name="connsiteX25132" fmla="*/ 2493963 w 4826000"/>
              <a:gd name="connsiteY25132" fmla="*/ 1334438 h 6857957"/>
              <a:gd name="connsiteX25133" fmla="*/ 2495192 w 4826000"/>
              <a:gd name="connsiteY25133" fmla="*/ 1331898 h 6857957"/>
              <a:gd name="connsiteX25134" fmla="*/ 2495806 w 4826000"/>
              <a:gd name="connsiteY25134" fmla="*/ 1329675 h 6857957"/>
              <a:gd name="connsiteX25135" fmla="*/ 2495806 w 4826000"/>
              <a:gd name="connsiteY25135" fmla="*/ 1328088 h 6857957"/>
              <a:gd name="connsiteX25136" fmla="*/ 2495192 w 4826000"/>
              <a:gd name="connsiteY25136" fmla="*/ 1326818 h 6857957"/>
              <a:gd name="connsiteX25137" fmla="*/ 2494885 w 4826000"/>
              <a:gd name="connsiteY25137" fmla="*/ 1325865 h 6857957"/>
              <a:gd name="connsiteX25138" fmla="*/ 2494885 w 4826000"/>
              <a:gd name="connsiteY25138" fmla="*/ 1324595 h 6857957"/>
              <a:gd name="connsiteX25139" fmla="*/ 2495806 w 4826000"/>
              <a:gd name="connsiteY25139" fmla="*/ 1322690 h 6857957"/>
              <a:gd name="connsiteX25140" fmla="*/ 2464786 w 4826000"/>
              <a:gd name="connsiteY25140" fmla="*/ 1317589 h 6857957"/>
              <a:gd name="connsiteX25141" fmla="*/ 2468198 w 4826000"/>
              <a:gd name="connsiteY25141" fmla="*/ 1318248 h 6857957"/>
              <a:gd name="connsiteX25142" fmla="*/ 2470370 w 4826000"/>
              <a:gd name="connsiteY25142" fmla="*/ 1319236 h 6857957"/>
              <a:gd name="connsiteX25143" fmla="*/ 2471610 w 4826000"/>
              <a:gd name="connsiteY25143" fmla="*/ 1319895 h 6857957"/>
              <a:gd name="connsiteX25144" fmla="*/ 2471921 w 4826000"/>
              <a:gd name="connsiteY25144" fmla="*/ 1320884 h 6857957"/>
              <a:gd name="connsiteX25145" fmla="*/ 2471921 w 4826000"/>
              <a:gd name="connsiteY25145" fmla="*/ 1322202 h 6857957"/>
              <a:gd name="connsiteX25146" fmla="*/ 2471610 w 4826000"/>
              <a:gd name="connsiteY25146" fmla="*/ 1323520 h 6857957"/>
              <a:gd name="connsiteX25147" fmla="*/ 2470059 w 4826000"/>
              <a:gd name="connsiteY25147" fmla="*/ 1325826 h 6857957"/>
              <a:gd name="connsiteX25148" fmla="*/ 2469439 w 4826000"/>
              <a:gd name="connsiteY25148" fmla="*/ 1326815 h 6857957"/>
              <a:gd name="connsiteX25149" fmla="*/ 2468819 w 4826000"/>
              <a:gd name="connsiteY25149" fmla="*/ 1327803 h 6857957"/>
              <a:gd name="connsiteX25150" fmla="*/ 2468819 w 4826000"/>
              <a:gd name="connsiteY25150" fmla="*/ 1328792 h 6857957"/>
              <a:gd name="connsiteX25151" fmla="*/ 2469129 w 4826000"/>
              <a:gd name="connsiteY25151" fmla="*/ 1329450 h 6857957"/>
              <a:gd name="connsiteX25152" fmla="*/ 2470370 w 4826000"/>
              <a:gd name="connsiteY25152" fmla="*/ 1330109 h 6857957"/>
              <a:gd name="connsiteX25153" fmla="*/ 2472231 w 4826000"/>
              <a:gd name="connsiteY25153" fmla="*/ 1331098 h 6857957"/>
              <a:gd name="connsiteX25154" fmla="*/ 2475643 w 4826000"/>
              <a:gd name="connsiteY25154" fmla="*/ 1331427 h 6857957"/>
              <a:gd name="connsiteX25155" fmla="*/ 2479676 w 4826000"/>
              <a:gd name="connsiteY25155" fmla="*/ 1331427 h 6857957"/>
              <a:gd name="connsiteX25156" fmla="*/ 2478125 w 4826000"/>
              <a:gd name="connsiteY25156" fmla="*/ 1333075 h 6857957"/>
              <a:gd name="connsiteX25157" fmla="*/ 2476884 w 4826000"/>
              <a:gd name="connsiteY25157" fmla="*/ 1334063 h 6857957"/>
              <a:gd name="connsiteX25158" fmla="*/ 2475643 w 4826000"/>
              <a:gd name="connsiteY25158" fmla="*/ 1334722 h 6857957"/>
              <a:gd name="connsiteX25159" fmla="*/ 2474092 w 4826000"/>
              <a:gd name="connsiteY25159" fmla="*/ 1335052 h 6857957"/>
              <a:gd name="connsiteX25160" fmla="*/ 2473161 w 4826000"/>
              <a:gd name="connsiteY25160" fmla="*/ 1334722 h 6857957"/>
              <a:gd name="connsiteX25161" fmla="*/ 2471921 w 4826000"/>
              <a:gd name="connsiteY25161" fmla="*/ 1334393 h 6857957"/>
              <a:gd name="connsiteX25162" fmla="*/ 2469439 w 4826000"/>
              <a:gd name="connsiteY25162" fmla="*/ 1332746 h 6857957"/>
              <a:gd name="connsiteX25163" fmla="*/ 2466337 w 4826000"/>
              <a:gd name="connsiteY25163" fmla="*/ 1331098 h 6857957"/>
              <a:gd name="connsiteX25164" fmla="*/ 2464786 w 4826000"/>
              <a:gd name="connsiteY25164" fmla="*/ 1329780 h 6857957"/>
              <a:gd name="connsiteX25165" fmla="*/ 2463235 w 4826000"/>
              <a:gd name="connsiteY25165" fmla="*/ 1329121 h 6857957"/>
              <a:gd name="connsiteX25166" fmla="*/ 2461374 w 4826000"/>
              <a:gd name="connsiteY25166" fmla="*/ 1328792 h 6857957"/>
              <a:gd name="connsiteX25167" fmla="*/ 2458892 w 4826000"/>
              <a:gd name="connsiteY25167" fmla="*/ 1328462 h 6857957"/>
              <a:gd name="connsiteX25168" fmla="*/ 2456720 w 4826000"/>
              <a:gd name="connsiteY25168" fmla="*/ 1328792 h 6857957"/>
              <a:gd name="connsiteX25169" fmla="*/ 2453929 w 4826000"/>
              <a:gd name="connsiteY25169" fmla="*/ 1329121 h 6857957"/>
              <a:gd name="connsiteX25170" fmla="*/ 2452998 w 4826000"/>
              <a:gd name="connsiteY25170" fmla="*/ 1327803 h 6857957"/>
              <a:gd name="connsiteX25171" fmla="*/ 2452688 w 4826000"/>
              <a:gd name="connsiteY25171" fmla="*/ 1326815 h 6857957"/>
              <a:gd name="connsiteX25172" fmla="*/ 2452688 w 4826000"/>
              <a:gd name="connsiteY25172" fmla="*/ 1325826 h 6857957"/>
              <a:gd name="connsiteX25173" fmla="*/ 2452998 w 4826000"/>
              <a:gd name="connsiteY25173" fmla="*/ 1325167 h 6857957"/>
              <a:gd name="connsiteX25174" fmla="*/ 2454239 w 4826000"/>
              <a:gd name="connsiteY25174" fmla="*/ 1324508 h 6857957"/>
              <a:gd name="connsiteX25175" fmla="*/ 2455169 w 4826000"/>
              <a:gd name="connsiteY25175" fmla="*/ 1323849 h 6857957"/>
              <a:gd name="connsiteX25176" fmla="*/ 2457341 w 4826000"/>
              <a:gd name="connsiteY25176" fmla="*/ 1322531 h 6857957"/>
              <a:gd name="connsiteX25177" fmla="*/ 2460133 w 4826000"/>
              <a:gd name="connsiteY25177" fmla="*/ 1321543 h 6857957"/>
              <a:gd name="connsiteX25178" fmla="*/ 2462614 w 4826000"/>
              <a:gd name="connsiteY25178" fmla="*/ 1320554 h 6857957"/>
              <a:gd name="connsiteX25179" fmla="*/ 2463545 w 4826000"/>
              <a:gd name="connsiteY25179" fmla="*/ 1320225 h 6857957"/>
              <a:gd name="connsiteX25180" fmla="*/ 2464476 w 4826000"/>
              <a:gd name="connsiteY25180" fmla="*/ 1319566 h 6857957"/>
              <a:gd name="connsiteX25181" fmla="*/ 2464786 w 4826000"/>
              <a:gd name="connsiteY25181" fmla="*/ 1318577 h 6857957"/>
              <a:gd name="connsiteX25182" fmla="*/ 3865537 w 4826000"/>
              <a:gd name="connsiteY25182" fmla="*/ 1312847 h 6857957"/>
              <a:gd name="connsiteX25183" fmla="*/ 3868972 w 4826000"/>
              <a:gd name="connsiteY25183" fmla="*/ 1314130 h 6857957"/>
              <a:gd name="connsiteX25184" fmla="*/ 3871471 w 4826000"/>
              <a:gd name="connsiteY25184" fmla="*/ 1315093 h 6857957"/>
              <a:gd name="connsiteX25185" fmla="*/ 3873345 w 4826000"/>
              <a:gd name="connsiteY25185" fmla="*/ 1316698 h 6857957"/>
              <a:gd name="connsiteX25186" fmla="*/ 3874594 w 4826000"/>
              <a:gd name="connsiteY25186" fmla="*/ 1318302 h 6857957"/>
              <a:gd name="connsiteX25187" fmla="*/ 3875531 w 4826000"/>
              <a:gd name="connsiteY25187" fmla="*/ 1319907 h 6857957"/>
              <a:gd name="connsiteX25188" fmla="*/ 3875843 w 4826000"/>
              <a:gd name="connsiteY25188" fmla="*/ 1321511 h 6857957"/>
              <a:gd name="connsiteX25189" fmla="*/ 3876468 w 4826000"/>
              <a:gd name="connsiteY25189" fmla="*/ 1323758 h 6857957"/>
              <a:gd name="connsiteX25190" fmla="*/ 3876468 w 4826000"/>
              <a:gd name="connsiteY25190" fmla="*/ 1325683 h 6857957"/>
              <a:gd name="connsiteX25191" fmla="*/ 3876468 w 4826000"/>
              <a:gd name="connsiteY25191" fmla="*/ 1329534 h 6857957"/>
              <a:gd name="connsiteX25192" fmla="*/ 3876468 w 4826000"/>
              <a:gd name="connsiteY25192" fmla="*/ 1332101 h 6857957"/>
              <a:gd name="connsiteX25193" fmla="*/ 3876780 w 4826000"/>
              <a:gd name="connsiteY25193" fmla="*/ 1334027 h 6857957"/>
              <a:gd name="connsiteX25194" fmla="*/ 3877717 w 4826000"/>
              <a:gd name="connsiteY25194" fmla="*/ 1336273 h 6857957"/>
              <a:gd name="connsiteX25195" fmla="*/ 3878966 w 4826000"/>
              <a:gd name="connsiteY25195" fmla="*/ 1338840 h 6857957"/>
              <a:gd name="connsiteX25196" fmla="*/ 3880527 w 4826000"/>
              <a:gd name="connsiteY25196" fmla="*/ 1340766 h 6857957"/>
              <a:gd name="connsiteX25197" fmla="*/ 3883026 w 4826000"/>
              <a:gd name="connsiteY25197" fmla="*/ 1343012 h 6857957"/>
              <a:gd name="connsiteX25198" fmla="*/ 3877092 w 4826000"/>
              <a:gd name="connsiteY25198" fmla="*/ 1342370 h 6857957"/>
              <a:gd name="connsiteX25199" fmla="*/ 3872408 w 4826000"/>
              <a:gd name="connsiteY25199" fmla="*/ 1341729 h 6857957"/>
              <a:gd name="connsiteX25200" fmla="*/ 3868972 w 4826000"/>
              <a:gd name="connsiteY25200" fmla="*/ 1340766 h 6857957"/>
              <a:gd name="connsiteX25201" fmla="*/ 3866474 w 4826000"/>
              <a:gd name="connsiteY25201" fmla="*/ 1339482 h 6857957"/>
              <a:gd name="connsiteX25202" fmla="*/ 3864913 w 4826000"/>
              <a:gd name="connsiteY25202" fmla="*/ 1338198 h 6857957"/>
              <a:gd name="connsiteX25203" fmla="*/ 3864288 w 4826000"/>
              <a:gd name="connsiteY25203" fmla="*/ 1336273 h 6857957"/>
              <a:gd name="connsiteX25204" fmla="*/ 3863976 w 4826000"/>
              <a:gd name="connsiteY25204" fmla="*/ 1334347 h 6857957"/>
              <a:gd name="connsiteX25205" fmla="*/ 3864288 w 4826000"/>
              <a:gd name="connsiteY25205" fmla="*/ 1332422 h 6857957"/>
              <a:gd name="connsiteX25206" fmla="*/ 3865537 w 4826000"/>
              <a:gd name="connsiteY25206" fmla="*/ 1327929 h 6857957"/>
              <a:gd name="connsiteX25207" fmla="*/ 3866786 w 4826000"/>
              <a:gd name="connsiteY25207" fmla="*/ 1322795 h 6857957"/>
              <a:gd name="connsiteX25208" fmla="*/ 3867099 w 4826000"/>
              <a:gd name="connsiteY25208" fmla="*/ 1320549 h 6857957"/>
              <a:gd name="connsiteX25209" fmla="*/ 3867099 w 4826000"/>
              <a:gd name="connsiteY25209" fmla="*/ 1317981 h 6857957"/>
              <a:gd name="connsiteX25210" fmla="*/ 3866474 w 4826000"/>
              <a:gd name="connsiteY25210" fmla="*/ 1315414 h 6857957"/>
              <a:gd name="connsiteX25211" fmla="*/ 3434397 w 4826000"/>
              <a:gd name="connsiteY25211" fmla="*/ 1309651 h 6857957"/>
              <a:gd name="connsiteX25212" fmla="*/ 3438525 w 4826000"/>
              <a:gd name="connsiteY25212" fmla="*/ 1312158 h 6857957"/>
              <a:gd name="connsiteX25213" fmla="*/ 3442970 w 4826000"/>
              <a:gd name="connsiteY25213" fmla="*/ 1314665 h 6857957"/>
              <a:gd name="connsiteX25214" fmla="*/ 3447733 w 4826000"/>
              <a:gd name="connsiteY25214" fmla="*/ 1317798 h 6857957"/>
              <a:gd name="connsiteX25215" fmla="*/ 3451860 w 4826000"/>
              <a:gd name="connsiteY25215" fmla="*/ 1320618 h 6857957"/>
              <a:gd name="connsiteX25216" fmla="*/ 3453448 w 4826000"/>
              <a:gd name="connsiteY25216" fmla="*/ 1322185 h 6857957"/>
              <a:gd name="connsiteX25217" fmla="*/ 3454718 w 4826000"/>
              <a:gd name="connsiteY25217" fmla="*/ 1324065 h 6857957"/>
              <a:gd name="connsiteX25218" fmla="*/ 3455670 w 4826000"/>
              <a:gd name="connsiteY25218" fmla="*/ 1325631 h 6857957"/>
              <a:gd name="connsiteX25219" fmla="*/ 3455988 w 4826000"/>
              <a:gd name="connsiteY25219" fmla="*/ 1327198 h 6857957"/>
              <a:gd name="connsiteX25220" fmla="*/ 3455988 w 4826000"/>
              <a:gd name="connsiteY25220" fmla="*/ 1328765 h 6857957"/>
              <a:gd name="connsiteX25221" fmla="*/ 3455353 w 4826000"/>
              <a:gd name="connsiteY25221" fmla="*/ 1330332 h 6857957"/>
              <a:gd name="connsiteX25222" fmla="*/ 3453765 w 4826000"/>
              <a:gd name="connsiteY25222" fmla="*/ 1331898 h 6857957"/>
              <a:gd name="connsiteX25223" fmla="*/ 3451860 w 4826000"/>
              <a:gd name="connsiteY25223" fmla="*/ 1333465 h 6857957"/>
              <a:gd name="connsiteX25224" fmla="*/ 3450590 w 4826000"/>
              <a:gd name="connsiteY25224" fmla="*/ 1331898 h 6857957"/>
              <a:gd name="connsiteX25225" fmla="*/ 3449320 w 4826000"/>
              <a:gd name="connsiteY25225" fmla="*/ 1330018 h 6857957"/>
              <a:gd name="connsiteX25226" fmla="*/ 3445828 w 4826000"/>
              <a:gd name="connsiteY25226" fmla="*/ 1326885 h 6857957"/>
              <a:gd name="connsiteX25227" fmla="*/ 3437890 w 4826000"/>
              <a:gd name="connsiteY25227" fmla="*/ 1320618 h 6857957"/>
              <a:gd name="connsiteX25228" fmla="*/ 3434715 w 4826000"/>
              <a:gd name="connsiteY25228" fmla="*/ 1317798 h 6857957"/>
              <a:gd name="connsiteX25229" fmla="*/ 3433445 w 4826000"/>
              <a:gd name="connsiteY25229" fmla="*/ 1315918 h 6857957"/>
              <a:gd name="connsiteX25230" fmla="*/ 3432492 w 4826000"/>
              <a:gd name="connsiteY25230" fmla="*/ 1314665 h 6857957"/>
              <a:gd name="connsiteX25231" fmla="*/ 3432175 w 4826000"/>
              <a:gd name="connsiteY25231" fmla="*/ 1313098 h 6857957"/>
              <a:gd name="connsiteX25232" fmla="*/ 3432492 w 4826000"/>
              <a:gd name="connsiteY25232" fmla="*/ 1311845 h 6857957"/>
              <a:gd name="connsiteX25233" fmla="*/ 3433127 w 4826000"/>
              <a:gd name="connsiteY25233" fmla="*/ 1310905 h 6857957"/>
              <a:gd name="connsiteX25234" fmla="*/ 3583463 w 4826000"/>
              <a:gd name="connsiteY25234" fmla="*/ 1308083 h 6857957"/>
              <a:gd name="connsiteX25235" fmla="*/ 3590926 w 4826000"/>
              <a:gd name="connsiteY25235" fmla="*/ 1308083 h 6857957"/>
              <a:gd name="connsiteX25236" fmla="*/ 3585639 w 4826000"/>
              <a:gd name="connsiteY25236" fmla="*/ 1311593 h 6857957"/>
              <a:gd name="connsiteX25237" fmla="*/ 3583152 w 4826000"/>
              <a:gd name="connsiteY25237" fmla="*/ 1313348 h 6857957"/>
              <a:gd name="connsiteX25238" fmla="*/ 3580042 w 4826000"/>
              <a:gd name="connsiteY25238" fmla="*/ 1314810 h 6857957"/>
              <a:gd name="connsiteX25239" fmla="*/ 3576622 w 4826000"/>
              <a:gd name="connsiteY25239" fmla="*/ 1316565 h 6857957"/>
              <a:gd name="connsiteX25240" fmla="*/ 3572268 w 4826000"/>
              <a:gd name="connsiteY25240" fmla="*/ 1317735 h 6857957"/>
              <a:gd name="connsiteX25241" fmla="*/ 3566982 w 4826000"/>
              <a:gd name="connsiteY25241" fmla="*/ 1318612 h 6857957"/>
              <a:gd name="connsiteX25242" fmla="*/ 3560763 w 4826000"/>
              <a:gd name="connsiteY25242" fmla="*/ 1319197 h 6857957"/>
              <a:gd name="connsiteX25243" fmla="*/ 3560763 w 4826000"/>
              <a:gd name="connsiteY25243" fmla="*/ 1317735 h 6857957"/>
              <a:gd name="connsiteX25244" fmla="*/ 3561074 w 4826000"/>
              <a:gd name="connsiteY25244" fmla="*/ 1316565 h 6857957"/>
              <a:gd name="connsiteX25245" fmla="*/ 3562007 w 4826000"/>
              <a:gd name="connsiteY25245" fmla="*/ 1315395 h 6857957"/>
              <a:gd name="connsiteX25246" fmla="*/ 3562629 w 4826000"/>
              <a:gd name="connsiteY25246" fmla="*/ 1314225 h 6857957"/>
              <a:gd name="connsiteX25247" fmla="*/ 3563561 w 4826000"/>
              <a:gd name="connsiteY25247" fmla="*/ 1313348 h 6857957"/>
              <a:gd name="connsiteX25248" fmla="*/ 3564805 w 4826000"/>
              <a:gd name="connsiteY25248" fmla="*/ 1312470 h 6857957"/>
              <a:gd name="connsiteX25249" fmla="*/ 3567915 w 4826000"/>
              <a:gd name="connsiteY25249" fmla="*/ 1311008 h 6857957"/>
              <a:gd name="connsiteX25250" fmla="*/ 3571957 w 4826000"/>
              <a:gd name="connsiteY25250" fmla="*/ 1309838 h 6857957"/>
              <a:gd name="connsiteX25251" fmla="*/ 3577244 w 4826000"/>
              <a:gd name="connsiteY25251" fmla="*/ 1308668 h 6857957"/>
              <a:gd name="connsiteX25252" fmla="*/ 2369186 w 4826000"/>
              <a:gd name="connsiteY25252" fmla="*/ 1306477 h 6857957"/>
              <a:gd name="connsiteX25253" fmla="*/ 2371726 w 4826000"/>
              <a:gd name="connsiteY25253" fmla="*/ 1306800 h 6857957"/>
              <a:gd name="connsiteX25254" fmla="*/ 2374266 w 4826000"/>
              <a:gd name="connsiteY25254" fmla="*/ 1307124 h 6857957"/>
              <a:gd name="connsiteX25255" fmla="*/ 2375853 w 4826000"/>
              <a:gd name="connsiteY25255" fmla="*/ 1307771 h 6857957"/>
              <a:gd name="connsiteX25256" fmla="*/ 2376806 w 4826000"/>
              <a:gd name="connsiteY25256" fmla="*/ 1309064 h 6857957"/>
              <a:gd name="connsiteX25257" fmla="*/ 2377758 w 4826000"/>
              <a:gd name="connsiteY25257" fmla="*/ 1310034 h 6857957"/>
              <a:gd name="connsiteX25258" fmla="*/ 2378393 w 4826000"/>
              <a:gd name="connsiteY25258" fmla="*/ 1311328 h 6857957"/>
              <a:gd name="connsiteX25259" fmla="*/ 2378711 w 4826000"/>
              <a:gd name="connsiteY25259" fmla="*/ 1312298 h 6857957"/>
              <a:gd name="connsiteX25260" fmla="*/ 2379346 w 4826000"/>
              <a:gd name="connsiteY25260" fmla="*/ 1314886 h 6857957"/>
              <a:gd name="connsiteX25261" fmla="*/ 2379982 w 4826000"/>
              <a:gd name="connsiteY25261" fmla="*/ 1316502 h 6857957"/>
              <a:gd name="connsiteX25262" fmla="*/ 2380933 w 4826000"/>
              <a:gd name="connsiteY25262" fmla="*/ 1317473 h 6857957"/>
              <a:gd name="connsiteX25263" fmla="*/ 2381886 w 4826000"/>
              <a:gd name="connsiteY25263" fmla="*/ 1318443 h 6857957"/>
              <a:gd name="connsiteX25264" fmla="*/ 2383156 w 4826000"/>
              <a:gd name="connsiteY25264" fmla="*/ 1319089 h 6857957"/>
              <a:gd name="connsiteX25265" fmla="*/ 2385062 w 4826000"/>
              <a:gd name="connsiteY25265" fmla="*/ 1319736 h 6857957"/>
              <a:gd name="connsiteX25266" fmla="*/ 2387602 w 4826000"/>
              <a:gd name="connsiteY25266" fmla="*/ 1320060 h 6857957"/>
              <a:gd name="connsiteX25267" fmla="*/ 2386966 w 4826000"/>
              <a:gd name="connsiteY25267" fmla="*/ 1321030 h 6857957"/>
              <a:gd name="connsiteX25268" fmla="*/ 2386331 w 4826000"/>
              <a:gd name="connsiteY25268" fmla="*/ 1321677 h 6857957"/>
              <a:gd name="connsiteX25269" fmla="*/ 2385062 w 4826000"/>
              <a:gd name="connsiteY25269" fmla="*/ 1322000 h 6857957"/>
              <a:gd name="connsiteX25270" fmla="*/ 2383473 w 4826000"/>
              <a:gd name="connsiteY25270" fmla="*/ 1322000 h 6857957"/>
              <a:gd name="connsiteX25271" fmla="*/ 2379982 w 4826000"/>
              <a:gd name="connsiteY25271" fmla="*/ 1321677 h 6857957"/>
              <a:gd name="connsiteX25272" fmla="*/ 2376171 w 4826000"/>
              <a:gd name="connsiteY25272" fmla="*/ 1320383 h 6857957"/>
              <a:gd name="connsiteX25273" fmla="*/ 2372043 w 4826000"/>
              <a:gd name="connsiteY25273" fmla="*/ 1318766 h 6857957"/>
              <a:gd name="connsiteX25274" fmla="*/ 2368868 w 4826000"/>
              <a:gd name="connsiteY25274" fmla="*/ 1316826 h 6857957"/>
              <a:gd name="connsiteX25275" fmla="*/ 2367916 w 4826000"/>
              <a:gd name="connsiteY25275" fmla="*/ 1315532 h 6857957"/>
              <a:gd name="connsiteX25276" fmla="*/ 2366963 w 4826000"/>
              <a:gd name="connsiteY25276" fmla="*/ 1314239 h 6857957"/>
              <a:gd name="connsiteX25277" fmla="*/ 2366646 w 4826000"/>
              <a:gd name="connsiteY25277" fmla="*/ 1313269 h 6857957"/>
              <a:gd name="connsiteX25278" fmla="*/ 2366963 w 4826000"/>
              <a:gd name="connsiteY25278" fmla="*/ 1312298 h 6857957"/>
              <a:gd name="connsiteX25279" fmla="*/ 2362835 w 4826000"/>
              <a:gd name="connsiteY25279" fmla="*/ 1312945 h 6857957"/>
              <a:gd name="connsiteX25280" fmla="*/ 2359978 w 4826000"/>
              <a:gd name="connsiteY25280" fmla="*/ 1313592 h 6857957"/>
              <a:gd name="connsiteX25281" fmla="*/ 2357438 w 4826000"/>
              <a:gd name="connsiteY25281" fmla="*/ 1314562 h 6857957"/>
              <a:gd name="connsiteX25282" fmla="*/ 2355850 w 4826000"/>
              <a:gd name="connsiteY25282" fmla="*/ 1316179 h 6857957"/>
              <a:gd name="connsiteX25283" fmla="*/ 2354898 w 4826000"/>
              <a:gd name="connsiteY25283" fmla="*/ 1317796 h 6857957"/>
              <a:gd name="connsiteX25284" fmla="*/ 2354580 w 4826000"/>
              <a:gd name="connsiteY25284" fmla="*/ 1319413 h 6857957"/>
              <a:gd name="connsiteX25285" fmla="*/ 2354898 w 4826000"/>
              <a:gd name="connsiteY25285" fmla="*/ 1321353 h 6857957"/>
              <a:gd name="connsiteX25286" fmla="*/ 2355534 w 4826000"/>
              <a:gd name="connsiteY25286" fmla="*/ 1323941 h 6857957"/>
              <a:gd name="connsiteX25287" fmla="*/ 2353310 w 4826000"/>
              <a:gd name="connsiteY25287" fmla="*/ 1323617 h 6857957"/>
              <a:gd name="connsiteX25288" fmla="*/ 2351723 w 4826000"/>
              <a:gd name="connsiteY25288" fmla="*/ 1322647 h 6857957"/>
              <a:gd name="connsiteX25289" fmla="*/ 2350135 w 4826000"/>
              <a:gd name="connsiteY25289" fmla="*/ 1321677 h 6857957"/>
              <a:gd name="connsiteX25290" fmla="*/ 2349183 w 4826000"/>
              <a:gd name="connsiteY25290" fmla="*/ 1321030 h 6857957"/>
              <a:gd name="connsiteX25291" fmla="*/ 2347914 w 4826000"/>
              <a:gd name="connsiteY25291" fmla="*/ 1320060 h 6857957"/>
              <a:gd name="connsiteX25292" fmla="*/ 2346643 w 4826000"/>
              <a:gd name="connsiteY25292" fmla="*/ 1319413 h 6857957"/>
              <a:gd name="connsiteX25293" fmla="*/ 2344738 w 4826000"/>
              <a:gd name="connsiteY25293" fmla="*/ 1318766 h 6857957"/>
              <a:gd name="connsiteX25294" fmla="*/ 2341563 w 4826000"/>
              <a:gd name="connsiteY25294" fmla="*/ 1318766 h 6857957"/>
              <a:gd name="connsiteX25295" fmla="*/ 2341880 w 4826000"/>
              <a:gd name="connsiteY25295" fmla="*/ 1317473 h 6857957"/>
              <a:gd name="connsiteX25296" fmla="*/ 2342515 w 4826000"/>
              <a:gd name="connsiteY25296" fmla="*/ 1316502 h 6857957"/>
              <a:gd name="connsiteX25297" fmla="*/ 2343468 w 4826000"/>
              <a:gd name="connsiteY25297" fmla="*/ 1315209 h 6857957"/>
              <a:gd name="connsiteX25298" fmla="*/ 2345373 w 4826000"/>
              <a:gd name="connsiteY25298" fmla="*/ 1314562 h 6857957"/>
              <a:gd name="connsiteX25299" fmla="*/ 2349183 w 4826000"/>
              <a:gd name="connsiteY25299" fmla="*/ 1313592 h 6857957"/>
              <a:gd name="connsiteX25300" fmla="*/ 2353945 w 4826000"/>
              <a:gd name="connsiteY25300" fmla="*/ 1312622 h 6857957"/>
              <a:gd name="connsiteX25301" fmla="*/ 2358074 w 4826000"/>
              <a:gd name="connsiteY25301" fmla="*/ 1311651 h 6857957"/>
              <a:gd name="connsiteX25302" fmla="*/ 2362200 w 4826000"/>
              <a:gd name="connsiteY25302" fmla="*/ 1310681 h 6857957"/>
              <a:gd name="connsiteX25303" fmla="*/ 2363788 w 4826000"/>
              <a:gd name="connsiteY25303" fmla="*/ 1310034 h 6857957"/>
              <a:gd name="connsiteX25304" fmla="*/ 2364741 w 4826000"/>
              <a:gd name="connsiteY25304" fmla="*/ 1309064 h 6857957"/>
              <a:gd name="connsiteX25305" fmla="*/ 2365694 w 4826000"/>
              <a:gd name="connsiteY25305" fmla="*/ 1307771 h 6857957"/>
              <a:gd name="connsiteX25306" fmla="*/ 2365694 w 4826000"/>
              <a:gd name="connsiteY25306" fmla="*/ 1306800 h 6857957"/>
              <a:gd name="connsiteX25307" fmla="*/ 2429711 w 4826000"/>
              <a:gd name="connsiteY25307" fmla="*/ 1304889 h 6857957"/>
              <a:gd name="connsiteX25308" fmla="*/ 2435782 w 4826000"/>
              <a:gd name="connsiteY25308" fmla="*/ 1306826 h 6857957"/>
              <a:gd name="connsiteX25309" fmla="*/ 2440576 w 4826000"/>
              <a:gd name="connsiteY25309" fmla="*/ 1309087 h 6857957"/>
              <a:gd name="connsiteX25310" fmla="*/ 2443771 w 4826000"/>
              <a:gd name="connsiteY25310" fmla="*/ 1310701 h 6857957"/>
              <a:gd name="connsiteX25311" fmla="*/ 2446328 w 4826000"/>
              <a:gd name="connsiteY25311" fmla="*/ 1312315 h 6857957"/>
              <a:gd name="connsiteX25312" fmla="*/ 2446967 w 4826000"/>
              <a:gd name="connsiteY25312" fmla="*/ 1313284 h 6857957"/>
              <a:gd name="connsiteX25313" fmla="*/ 2447606 w 4826000"/>
              <a:gd name="connsiteY25313" fmla="*/ 1314576 h 6857957"/>
              <a:gd name="connsiteX25314" fmla="*/ 2447926 w 4826000"/>
              <a:gd name="connsiteY25314" fmla="*/ 1315544 h 6857957"/>
              <a:gd name="connsiteX25315" fmla="*/ 2447926 w 4826000"/>
              <a:gd name="connsiteY25315" fmla="*/ 1317159 h 6857957"/>
              <a:gd name="connsiteX25316" fmla="*/ 2447606 w 4826000"/>
              <a:gd name="connsiteY25316" fmla="*/ 1320065 h 6857957"/>
              <a:gd name="connsiteX25317" fmla="*/ 2446328 w 4826000"/>
              <a:gd name="connsiteY25317" fmla="*/ 1323939 h 6857957"/>
              <a:gd name="connsiteX25318" fmla="*/ 2438978 w 4826000"/>
              <a:gd name="connsiteY25318" fmla="*/ 1321679 h 6857957"/>
              <a:gd name="connsiteX25319" fmla="*/ 2433226 w 4826000"/>
              <a:gd name="connsiteY25319" fmla="*/ 1320065 h 6857957"/>
              <a:gd name="connsiteX25320" fmla="*/ 2428752 w 4826000"/>
              <a:gd name="connsiteY25320" fmla="*/ 1318773 h 6857957"/>
              <a:gd name="connsiteX25321" fmla="*/ 2424917 w 4826000"/>
              <a:gd name="connsiteY25321" fmla="*/ 1318127 h 6857957"/>
              <a:gd name="connsiteX25322" fmla="*/ 2420443 w 4826000"/>
              <a:gd name="connsiteY25322" fmla="*/ 1318127 h 6857957"/>
              <a:gd name="connsiteX25323" fmla="*/ 2415330 w 4826000"/>
              <a:gd name="connsiteY25323" fmla="*/ 1318773 h 6857957"/>
              <a:gd name="connsiteX25324" fmla="*/ 2408619 w 4826000"/>
              <a:gd name="connsiteY25324" fmla="*/ 1320065 h 6857957"/>
              <a:gd name="connsiteX25325" fmla="*/ 2399991 w 4826000"/>
              <a:gd name="connsiteY25325" fmla="*/ 1322325 h 6857957"/>
              <a:gd name="connsiteX25326" fmla="*/ 2399671 w 4826000"/>
              <a:gd name="connsiteY25326" fmla="*/ 1321679 h 6857957"/>
              <a:gd name="connsiteX25327" fmla="*/ 2399671 w 4826000"/>
              <a:gd name="connsiteY25327" fmla="*/ 1320711 h 6857957"/>
              <a:gd name="connsiteX25328" fmla="*/ 2400311 w 4826000"/>
              <a:gd name="connsiteY25328" fmla="*/ 1319419 h 6857957"/>
              <a:gd name="connsiteX25329" fmla="*/ 2401908 w 4826000"/>
              <a:gd name="connsiteY25329" fmla="*/ 1318127 h 6857957"/>
              <a:gd name="connsiteX25330" fmla="*/ 2402867 w 4826000"/>
              <a:gd name="connsiteY25330" fmla="*/ 1316836 h 6857957"/>
              <a:gd name="connsiteX25331" fmla="*/ 2403506 w 4826000"/>
              <a:gd name="connsiteY25331" fmla="*/ 1316190 h 6857957"/>
              <a:gd name="connsiteX25332" fmla="*/ 2403826 w 4826000"/>
              <a:gd name="connsiteY25332" fmla="*/ 1315222 h 6857957"/>
              <a:gd name="connsiteX25333" fmla="*/ 2403506 w 4826000"/>
              <a:gd name="connsiteY25333" fmla="*/ 1314899 h 6857957"/>
              <a:gd name="connsiteX25334" fmla="*/ 2402229 w 4826000"/>
              <a:gd name="connsiteY25334" fmla="*/ 1314576 h 6857957"/>
              <a:gd name="connsiteX25335" fmla="*/ 2398713 w 4826000"/>
              <a:gd name="connsiteY25335" fmla="*/ 1313930 h 6857957"/>
              <a:gd name="connsiteX25336" fmla="*/ 2399032 w 4826000"/>
              <a:gd name="connsiteY25336" fmla="*/ 1313284 h 6857957"/>
              <a:gd name="connsiteX25337" fmla="*/ 2399991 w 4826000"/>
              <a:gd name="connsiteY25337" fmla="*/ 1312638 h 6857957"/>
              <a:gd name="connsiteX25338" fmla="*/ 2400950 w 4826000"/>
              <a:gd name="connsiteY25338" fmla="*/ 1312315 h 6857957"/>
              <a:gd name="connsiteX25339" fmla="*/ 2402229 w 4826000"/>
              <a:gd name="connsiteY25339" fmla="*/ 1312315 h 6857957"/>
              <a:gd name="connsiteX25340" fmla="*/ 2403506 w 4826000"/>
              <a:gd name="connsiteY25340" fmla="*/ 1312638 h 6857957"/>
              <a:gd name="connsiteX25341" fmla="*/ 2404145 w 4826000"/>
              <a:gd name="connsiteY25341" fmla="*/ 1312961 h 6857957"/>
              <a:gd name="connsiteX25342" fmla="*/ 2405104 w 4826000"/>
              <a:gd name="connsiteY25342" fmla="*/ 1313284 h 6857957"/>
              <a:gd name="connsiteX25343" fmla="*/ 2405424 w 4826000"/>
              <a:gd name="connsiteY25343" fmla="*/ 1313930 h 6857957"/>
              <a:gd name="connsiteX25344" fmla="*/ 2410856 w 4826000"/>
              <a:gd name="connsiteY25344" fmla="*/ 1313607 h 6857957"/>
              <a:gd name="connsiteX25345" fmla="*/ 2415330 w 4826000"/>
              <a:gd name="connsiteY25345" fmla="*/ 1312961 h 6857957"/>
              <a:gd name="connsiteX25346" fmla="*/ 2419165 w 4826000"/>
              <a:gd name="connsiteY25346" fmla="*/ 1312315 h 6857957"/>
              <a:gd name="connsiteX25347" fmla="*/ 2421721 w 4826000"/>
              <a:gd name="connsiteY25347" fmla="*/ 1311024 h 6857957"/>
              <a:gd name="connsiteX25348" fmla="*/ 2424278 w 4826000"/>
              <a:gd name="connsiteY25348" fmla="*/ 1309733 h 6857957"/>
              <a:gd name="connsiteX25349" fmla="*/ 2426195 w 4826000"/>
              <a:gd name="connsiteY25349" fmla="*/ 1308118 h 6857957"/>
              <a:gd name="connsiteX25350" fmla="*/ 1282701 w 4826000"/>
              <a:gd name="connsiteY25350" fmla="*/ 1303322 h 6857957"/>
              <a:gd name="connsiteX25351" fmla="*/ 1281764 w 4826000"/>
              <a:gd name="connsiteY25351" fmla="*/ 1307027 h 6857957"/>
              <a:gd name="connsiteX25352" fmla="*/ 1281140 w 4826000"/>
              <a:gd name="connsiteY25352" fmla="*/ 1308879 h 6857957"/>
              <a:gd name="connsiteX25353" fmla="*/ 1279578 w 4826000"/>
              <a:gd name="connsiteY25353" fmla="*/ 1311040 h 6857957"/>
              <a:gd name="connsiteX25354" fmla="*/ 1278641 w 4826000"/>
              <a:gd name="connsiteY25354" fmla="*/ 1311657 h 6857957"/>
              <a:gd name="connsiteX25355" fmla="*/ 1277704 w 4826000"/>
              <a:gd name="connsiteY25355" fmla="*/ 1312275 h 6857957"/>
              <a:gd name="connsiteX25356" fmla="*/ 1276455 w 4826000"/>
              <a:gd name="connsiteY25356" fmla="*/ 1312892 h 6857957"/>
              <a:gd name="connsiteX25357" fmla="*/ 1274893 w 4826000"/>
              <a:gd name="connsiteY25357" fmla="*/ 1313510 h 6857957"/>
              <a:gd name="connsiteX25358" fmla="*/ 1270834 w 4826000"/>
              <a:gd name="connsiteY25358" fmla="*/ 1314127 h 6857957"/>
              <a:gd name="connsiteX25359" fmla="*/ 1265212 w 4826000"/>
              <a:gd name="connsiteY25359" fmla="*/ 1314436 h 6857957"/>
              <a:gd name="connsiteX25360" fmla="*/ 1263651 w 4826000"/>
              <a:gd name="connsiteY25360" fmla="*/ 1303939 h 6857957"/>
              <a:gd name="connsiteX25361" fmla="*/ 2799660 w 4826000"/>
              <a:gd name="connsiteY25361" fmla="*/ 1295384 h 6857957"/>
              <a:gd name="connsiteX25362" fmla="*/ 2805651 w 4826000"/>
              <a:gd name="connsiteY25362" fmla="*/ 1295702 h 6857957"/>
              <a:gd name="connsiteX25363" fmla="*/ 2809646 w 4826000"/>
              <a:gd name="connsiteY25363" fmla="*/ 1296336 h 6857957"/>
              <a:gd name="connsiteX25364" fmla="*/ 2812309 w 4826000"/>
              <a:gd name="connsiteY25364" fmla="*/ 1296971 h 6857957"/>
              <a:gd name="connsiteX25365" fmla="*/ 2814306 w 4826000"/>
              <a:gd name="connsiteY25365" fmla="*/ 1297606 h 6857957"/>
              <a:gd name="connsiteX25366" fmla="*/ 2814639 w 4826000"/>
              <a:gd name="connsiteY25366" fmla="*/ 1298241 h 6857957"/>
              <a:gd name="connsiteX25367" fmla="*/ 2814639 w 4826000"/>
              <a:gd name="connsiteY25367" fmla="*/ 1298558 h 6857957"/>
              <a:gd name="connsiteX25368" fmla="*/ 2813973 w 4826000"/>
              <a:gd name="connsiteY25368" fmla="*/ 1299511 h 6857957"/>
              <a:gd name="connsiteX25369" fmla="*/ 2812642 w 4826000"/>
              <a:gd name="connsiteY25369" fmla="*/ 1300781 h 6857957"/>
              <a:gd name="connsiteX25370" fmla="*/ 2810977 w 4826000"/>
              <a:gd name="connsiteY25370" fmla="*/ 1302369 h 6857957"/>
              <a:gd name="connsiteX25371" fmla="*/ 2806983 w 4826000"/>
              <a:gd name="connsiteY25371" fmla="*/ 1304909 h 6857957"/>
              <a:gd name="connsiteX25372" fmla="*/ 2804653 w 4826000"/>
              <a:gd name="connsiteY25372" fmla="*/ 1306496 h 6857957"/>
              <a:gd name="connsiteX25373" fmla="*/ 2802988 w 4826000"/>
              <a:gd name="connsiteY25373" fmla="*/ 1307766 h 6857957"/>
              <a:gd name="connsiteX25374" fmla="*/ 2801657 w 4826000"/>
              <a:gd name="connsiteY25374" fmla="*/ 1309672 h 6857957"/>
              <a:gd name="connsiteX25375" fmla="*/ 2801324 w 4826000"/>
              <a:gd name="connsiteY25375" fmla="*/ 1311259 h 6857957"/>
              <a:gd name="connsiteX25376" fmla="*/ 2801324 w 4826000"/>
              <a:gd name="connsiteY25376" fmla="*/ 1311894 h 6857957"/>
              <a:gd name="connsiteX25377" fmla="*/ 2801324 w 4826000"/>
              <a:gd name="connsiteY25377" fmla="*/ 1312847 h 6857957"/>
              <a:gd name="connsiteX25378" fmla="*/ 2801990 w 4826000"/>
              <a:gd name="connsiteY25378" fmla="*/ 1313482 h 6857957"/>
              <a:gd name="connsiteX25379" fmla="*/ 2802655 w 4826000"/>
              <a:gd name="connsiteY25379" fmla="*/ 1314434 h 6857957"/>
              <a:gd name="connsiteX25380" fmla="*/ 2799327 w 4826000"/>
              <a:gd name="connsiteY25380" fmla="*/ 1313482 h 6857957"/>
              <a:gd name="connsiteX25381" fmla="*/ 2796664 w 4826000"/>
              <a:gd name="connsiteY25381" fmla="*/ 1312847 h 6857957"/>
              <a:gd name="connsiteX25382" fmla="*/ 2794999 w 4826000"/>
              <a:gd name="connsiteY25382" fmla="*/ 1311894 h 6857957"/>
              <a:gd name="connsiteX25383" fmla="*/ 2794334 w 4826000"/>
              <a:gd name="connsiteY25383" fmla="*/ 1310942 h 6857957"/>
              <a:gd name="connsiteX25384" fmla="*/ 2794001 w 4826000"/>
              <a:gd name="connsiteY25384" fmla="*/ 1309989 h 6857957"/>
              <a:gd name="connsiteX25385" fmla="*/ 2794334 w 4826000"/>
              <a:gd name="connsiteY25385" fmla="*/ 1308401 h 6857957"/>
              <a:gd name="connsiteX25386" fmla="*/ 2794666 w 4826000"/>
              <a:gd name="connsiteY25386" fmla="*/ 1307131 h 6857957"/>
              <a:gd name="connsiteX25387" fmla="*/ 2795665 w 4826000"/>
              <a:gd name="connsiteY25387" fmla="*/ 1306179 h 6857957"/>
              <a:gd name="connsiteX25388" fmla="*/ 2797995 w 4826000"/>
              <a:gd name="connsiteY25388" fmla="*/ 1303639 h 6857957"/>
              <a:gd name="connsiteX25389" fmla="*/ 2799992 w 4826000"/>
              <a:gd name="connsiteY25389" fmla="*/ 1300463 h 6857957"/>
              <a:gd name="connsiteX25390" fmla="*/ 2800658 w 4826000"/>
              <a:gd name="connsiteY25390" fmla="*/ 1299193 h 6857957"/>
              <a:gd name="connsiteX25391" fmla="*/ 2800658 w 4826000"/>
              <a:gd name="connsiteY25391" fmla="*/ 1297923 h 6857957"/>
              <a:gd name="connsiteX25392" fmla="*/ 2800325 w 4826000"/>
              <a:gd name="connsiteY25392" fmla="*/ 1296654 h 6857957"/>
              <a:gd name="connsiteX25393" fmla="*/ 3321051 w 4826000"/>
              <a:gd name="connsiteY25393" fmla="*/ 1289034 h 6857957"/>
              <a:gd name="connsiteX25394" fmla="*/ 3323591 w 4826000"/>
              <a:gd name="connsiteY25394" fmla="*/ 1289325 h 6857957"/>
              <a:gd name="connsiteX25395" fmla="*/ 3326131 w 4826000"/>
              <a:gd name="connsiteY25395" fmla="*/ 1289618 h 6857957"/>
              <a:gd name="connsiteX25396" fmla="*/ 3328353 w 4826000"/>
              <a:gd name="connsiteY25396" fmla="*/ 1290201 h 6857957"/>
              <a:gd name="connsiteX25397" fmla="*/ 3330258 w 4826000"/>
              <a:gd name="connsiteY25397" fmla="*/ 1290784 h 6857957"/>
              <a:gd name="connsiteX25398" fmla="*/ 3331846 w 4826000"/>
              <a:gd name="connsiteY25398" fmla="*/ 1291658 h 6857957"/>
              <a:gd name="connsiteX25399" fmla="*/ 3333116 w 4826000"/>
              <a:gd name="connsiteY25399" fmla="*/ 1292532 h 6857957"/>
              <a:gd name="connsiteX25400" fmla="*/ 3335656 w 4826000"/>
              <a:gd name="connsiteY25400" fmla="*/ 1294573 h 6857957"/>
              <a:gd name="connsiteX25401" fmla="*/ 3337561 w 4826000"/>
              <a:gd name="connsiteY25401" fmla="*/ 1296615 h 6857957"/>
              <a:gd name="connsiteX25402" fmla="*/ 3339148 w 4826000"/>
              <a:gd name="connsiteY25402" fmla="*/ 1298947 h 6857957"/>
              <a:gd name="connsiteX25403" fmla="*/ 3341053 w 4826000"/>
              <a:gd name="connsiteY25403" fmla="*/ 1301280 h 6857957"/>
              <a:gd name="connsiteX25404" fmla="*/ 3343276 w 4826000"/>
              <a:gd name="connsiteY25404" fmla="*/ 1303321 h 6857957"/>
              <a:gd name="connsiteX25405" fmla="*/ 3337878 w 4826000"/>
              <a:gd name="connsiteY25405" fmla="*/ 1303321 h 6857957"/>
              <a:gd name="connsiteX25406" fmla="*/ 3333433 w 4826000"/>
              <a:gd name="connsiteY25406" fmla="*/ 1303321 h 6857957"/>
              <a:gd name="connsiteX25407" fmla="*/ 3330576 w 4826000"/>
              <a:gd name="connsiteY25407" fmla="*/ 1302738 h 6857957"/>
              <a:gd name="connsiteX25408" fmla="*/ 3328353 w 4826000"/>
              <a:gd name="connsiteY25408" fmla="*/ 1302447 h 6857957"/>
              <a:gd name="connsiteX25409" fmla="*/ 3327083 w 4826000"/>
              <a:gd name="connsiteY25409" fmla="*/ 1301572 h 6857957"/>
              <a:gd name="connsiteX25410" fmla="*/ 3325813 w 4826000"/>
              <a:gd name="connsiteY25410" fmla="*/ 1300697 h 6857957"/>
              <a:gd name="connsiteX25411" fmla="*/ 3325496 w 4826000"/>
              <a:gd name="connsiteY25411" fmla="*/ 1299822 h 6857957"/>
              <a:gd name="connsiteX25412" fmla="*/ 3325496 w 4826000"/>
              <a:gd name="connsiteY25412" fmla="*/ 1298947 h 6857957"/>
              <a:gd name="connsiteX25413" fmla="*/ 3325813 w 4826000"/>
              <a:gd name="connsiteY25413" fmla="*/ 1296615 h 6857957"/>
              <a:gd name="connsiteX25414" fmla="*/ 3326131 w 4826000"/>
              <a:gd name="connsiteY25414" fmla="*/ 1295449 h 6857957"/>
              <a:gd name="connsiteX25415" fmla="*/ 3325813 w 4826000"/>
              <a:gd name="connsiteY25415" fmla="*/ 1293991 h 6857957"/>
              <a:gd name="connsiteX25416" fmla="*/ 3325496 w 4826000"/>
              <a:gd name="connsiteY25416" fmla="*/ 1292826 h 6857957"/>
              <a:gd name="connsiteX25417" fmla="*/ 3324543 w 4826000"/>
              <a:gd name="connsiteY25417" fmla="*/ 1291658 h 6857957"/>
              <a:gd name="connsiteX25418" fmla="*/ 3323273 w 4826000"/>
              <a:gd name="connsiteY25418" fmla="*/ 1290201 h 6857957"/>
              <a:gd name="connsiteX25419" fmla="*/ 2472919 w 4826000"/>
              <a:gd name="connsiteY25419" fmla="*/ 1285840 h 6857957"/>
              <a:gd name="connsiteX25420" fmla="*/ 2477012 w 4826000"/>
              <a:gd name="connsiteY25420" fmla="*/ 1286736 h 6857957"/>
              <a:gd name="connsiteX25421" fmla="*/ 2479846 w 4826000"/>
              <a:gd name="connsiteY25421" fmla="*/ 1288232 h 6857957"/>
              <a:gd name="connsiteX25422" fmla="*/ 2482680 w 4826000"/>
              <a:gd name="connsiteY25422" fmla="*/ 1289728 h 6857957"/>
              <a:gd name="connsiteX25423" fmla="*/ 2485514 w 4826000"/>
              <a:gd name="connsiteY25423" fmla="*/ 1291223 h 6857957"/>
              <a:gd name="connsiteX25424" fmla="*/ 2488033 w 4826000"/>
              <a:gd name="connsiteY25424" fmla="*/ 1292719 h 6857957"/>
              <a:gd name="connsiteX25425" fmla="*/ 2491496 w 4826000"/>
              <a:gd name="connsiteY25425" fmla="*/ 1293915 h 6857957"/>
              <a:gd name="connsiteX25426" fmla="*/ 2495275 w 4826000"/>
              <a:gd name="connsiteY25426" fmla="*/ 1295112 h 6857957"/>
              <a:gd name="connsiteX25427" fmla="*/ 2500313 w 4826000"/>
              <a:gd name="connsiteY25427" fmla="*/ 1295411 h 6857957"/>
              <a:gd name="connsiteX25428" fmla="*/ 2498109 w 4826000"/>
              <a:gd name="connsiteY25428" fmla="*/ 1297504 h 6857957"/>
              <a:gd name="connsiteX25429" fmla="*/ 2494960 w 4826000"/>
              <a:gd name="connsiteY25429" fmla="*/ 1299299 h 6857957"/>
              <a:gd name="connsiteX25430" fmla="*/ 2491181 w 4826000"/>
              <a:gd name="connsiteY25430" fmla="*/ 1301393 h 6857957"/>
              <a:gd name="connsiteX25431" fmla="*/ 2486773 w 4826000"/>
              <a:gd name="connsiteY25431" fmla="*/ 1302888 h 6857957"/>
              <a:gd name="connsiteX25432" fmla="*/ 2482050 w 4826000"/>
              <a:gd name="connsiteY25432" fmla="*/ 1304085 h 6857957"/>
              <a:gd name="connsiteX25433" fmla="*/ 2476697 w 4826000"/>
              <a:gd name="connsiteY25433" fmla="*/ 1305281 h 6857957"/>
              <a:gd name="connsiteX25434" fmla="*/ 2470400 w 4826000"/>
              <a:gd name="connsiteY25434" fmla="*/ 1305879 h 6857957"/>
              <a:gd name="connsiteX25435" fmla="*/ 2463787 w 4826000"/>
              <a:gd name="connsiteY25435" fmla="*/ 1306477 h 6857957"/>
              <a:gd name="connsiteX25436" fmla="*/ 2462528 w 4826000"/>
              <a:gd name="connsiteY25436" fmla="*/ 1305281 h 6857957"/>
              <a:gd name="connsiteX25437" fmla="*/ 2462213 w 4826000"/>
              <a:gd name="connsiteY25437" fmla="*/ 1304384 h 6857957"/>
              <a:gd name="connsiteX25438" fmla="*/ 2462213 w 4826000"/>
              <a:gd name="connsiteY25438" fmla="*/ 1303486 h 6857957"/>
              <a:gd name="connsiteX25439" fmla="*/ 2462528 w 4826000"/>
              <a:gd name="connsiteY25439" fmla="*/ 1302888 h 6857957"/>
              <a:gd name="connsiteX25440" fmla="*/ 2463787 w 4826000"/>
              <a:gd name="connsiteY25440" fmla="*/ 1302290 h 6857957"/>
              <a:gd name="connsiteX25441" fmla="*/ 2465047 w 4826000"/>
              <a:gd name="connsiteY25441" fmla="*/ 1301991 h 6857957"/>
              <a:gd name="connsiteX25442" fmla="*/ 2469140 w 4826000"/>
              <a:gd name="connsiteY25442" fmla="*/ 1301393 h 6857957"/>
              <a:gd name="connsiteX25443" fmla="*/ 2473548 w 4826000"/>
              <a:gd name="connsiteY25443" fmla="*/ 1301393 h 6857957"/>
              <a:gd name="connsiteX25444" fmla="*/ 2478586 w 4826000"/>
              <a:gd name="connsiteY25444" fmla="*/ 1301393 h 6857957"/>
              <a:gd name="connsiteX25445" fmla="*/ 2483939 w 4826000"/>
              <a:gd name="connsiteY25445" fmla="*/ 1300794 h 6857957"/>
              <a:gd name="connsiteX25446" fmla="*/ 2488347 w 4826000"/>
              <a:gd name="connsiteY25446" fmla="*/ 1300794 h 6857957"/>
              <a:gd name="connsiteX25447" fmla="*/ 2483939 w 4826000"/>
              <a:gd name="connsiteY25447" fmla="*/ 1297504 h 6857957"/>
              <a:gd name="connsiteX25448" fmla="*/ 2479531 w 4826000"/>
              <a:gd name="connsiteY25448" fmla="*/ 1293616 h 6857957"/>
              <a:gd name="connsiteX25449" fmla="*/ 2477642 w 4826000"/>
              <a:gd name="connsiteY25449" fmla="*/ 1291821 h 6857957"/>
              <a:gd name="connsiteX25450" fmla="*/ 2476067 w 4826000"/>
              <a:gd name="connsiteY25450" fmla="*/ 1290027 h 6857957"/>
              <a:gd name="connsiteX25451" fmla="*/ 2474178 w 4826000"/>
              <a:gd name="connsiteY25451" fmla="*/ 1288232 h 6857957"/>
              <a:gd name="connsiteX25452" fmla="*/ 3508375 w 4826000"/>
              <a:gd name="connsiteY25452" fmla="*/ 1285838 h 6857957"/>
              <a:gd name="connsiteX25453" fmla="*/ 3510598 w 4826000"/>
              <a:gd name="connsiteY25453" fmla="*/ 1286158 h 6857957"/>
              <a:gd name="connsiteX25454" fmla="*/ 3512503 w 4826000"/>
              <a:gd name="connsiteY25454" fmla="*/ 1287436 h 6857957"/>
              <a:gd name="connsiteX25455" fmla="*/ 3513773 w 4826000"/>
              <a:gd name="connsiteY25455" fmla="*/ 1288395 h 6857957"/>
              <a:gd name="connsiteX25456" fmla="*/ 3515043 w 4826000"/>
              <a:gd name="connsiteY25456" fmla="*/ 1289353 h 6857957"/>
              <a:gd name="connsiteX25457" fmla="*/ 3515678 w 4826000"/>
              <a:gd name="connsiteY25457" fmla="*/ 1290631 h 6857957"/>
              <a:gd name="connsiteX25458" fmla="*/ 3516948 w 4826000"/>
              <a:gd name="connsiteY25458" fmla="*/ 1291909 h 6857957"/>
              <a:gd name="connsiteX25459" fmla="*/ 3517900 w 4826000"/>
              <a:gd name="connsiteY25459" fmla="*/ 1294784 h 6857957"/>
              <a:gd name="connsiteX25460" fmla="*/ 3519170 w 4826000"/>
              <a:gd name="connsiteY25460" fmla="*/ 1297340 h 6857957"/>
              <a:gd name="connsiteX25461" fmla="*/ 3520123 w 4826000"/>
              <a:gd name="connsiteY25461" fmla="*/ 1299896 h 6857957"/>
              <a:gd name="connsiteX25462" fmla="*/ 3521075 w 4826000"/>
              <a:gd name="connsiteY25462" fmla="*/ 1301174 h 6857957"/>
              <a:gd name="connsiteX25463" fmla="*/ 3522028 w 4826000"/>
              <a:gd name="connsiteY25463" fmla="*/ 1302772 h 6857957"/>
              <a:gd name="connsiteX25464" fmla="*/ 3522980 w 4826000"/>
              <a:gd name="connsiteY25464" fmla="*/ 1303730 h 6857957"/>
              <a:gd name="connsiteX25465" fmla="*/ 3524885 w 4826000"/>
              <a:gd name="connsiteY25465" fmla="*/ 1304689 h 6857957"/>
              <a:gd name="connsiteX25466" fmla="*/ 3528378 w 4826000"/>
              <a:gd name="connsiteY25466" fmla="*/ 1305009 h 6857957"/>
              <a:gd name="connsiteX25467" fmla="*/ 3530918 w 4826000"/>
              <a:gd name="connsiteY25467" fmla="*/ 1305009 h 6857957"/>
              <a:gd name="connsiteX25468" fmla="*/ 3533140 w 4826000"/>
              <a:gd name="connsiteY25468" fmla="*/ 1305009 h 6857957"/>
              <a:gd name="connsiteX25469" fmla="*/ 3534728 w 4826000"/>
              <a:gd name="connsiteY25469" fmla="*/ 1304370 h 6857957"/>
              <a:gd name="connsiteX25470" fmla="*/ 3535680 w 4826000"/>
              <a:gd name="connsiteY25470" fmla="*/ 1304050 h 6857957"/>
              <a:gd name="connsiteX25471" fmla="*/ 3536315 w 4826000"/>
              <a:gd name="connsiteY25471" fmla="*/ 1303411 h 6857957"/>
              <a:gd name="connsiteX25472" fmla="*/ 3536950 w 4826000"/>
              <a:gd name="connsiteY25472" fmla="*/ 1301494 h 6857957"/>
              <a:gd name="connsiteX25473" fmla="*/ 3537903 w 4826000"/>
              <a:gd name="connsiteY25473" fmla="*/ 1299896 h 6857957"/>
              <a:gd name="connsiteX25474" fmla="*/ 3538855 w 4826000"/>
              <a:gd name="connsiteY25474" fmla="*/ 1299257 h 6857957"/>
              <a:gd name="connsiteX25475" fmla="*/ 3539808 w 4826000"/>
              <a:gd name="connsiteY25475" fmla="*/ 1298618 h 6857957"/>
              <a:gd name="connsiteX25476" fmla="*/ 3541395 w 4826000"/>
              <a:gd name="connsiteY25476" fmla="*/ 1298299 h 6857957"/>
              <a:gd name="connsiteX25477" fmla="*/ 3543300 w 4826000"/>
              <a:gd name="connsiteY25477" fmla="*/ 1297979 h 6857957"/>
              <a:gd name="connsiteX25478" fmla="*/ 3546158 w 4826000"/>
              <a:gd name="connsiteY25478" fmla="*/ 1297979 h 6857957"/>
              <a:gd name="connsiteX25479" fmla="*/ 3549650 w 4826000"/>
              <a:gd name="connsiteY25479" fmla="*/ 1298299 h 6857957"/>
              <a:gd name="connsiteX25480" fmla="*/ 3549650 w 4826000"/>
              <a:gd name="connsiteY25480" fmla="*/ 1299257 h 6857957"/>
              <a:gd name="connsiteX25481" fmla="*/ 3549968 w 4826000"/>
              <a:gd name="connsiteY25481" fmla="*/ 1299896 h 6857957"/>
              <a:gd name="connsiteX25482" fmla="*/ 3550603 w 4826000"/>
              <a:gd name="connsiteY25482" fmla="*/ 1300216 h 6857957"/>
              <a:gd name="connsiteX25483" fmla="*/ 3551238 w 4826000"/>
              <a:gd name="connsiteY25483" fmla="*/ 1300535 h 6857957"/>
              <a:gd name="connsiteX25484" fmla="*/ 3553778 w 4826000"/>
              <a:gd name="connsiteY25484" fmla="*/ 1300855 h 6857957"/>
              <a:gd name="connsiteX25485" fmla="*/ 3556635 w 4826000"/>
              <a:gd name="connsiteY25485" fmla="*/ 1300855 h 6857957"/>
              <a:gd name="connsiteX25486" fmla="*/ 3557588 w 4826000"/>
              <a:gd name="connsiteY25486" fmla="*/ 1306286 h 6857957"/>
              <a:gd name="connsiteX25487" fmla="*/ 3553778 w 4826000"/>
              <a:gd name="connsiteY25487" fmla="*/ 1307884 h 6857957"/>
              <a:gd name="connsiteX25488" fmla="*/ 3550920 w 4826000"/>
              <a:gd name="connsiteY25488" fmla="*/ 1308523 h 6857957"/>
              <a:gd name="connsiteX25489" fmla="*/ 3548698 w 4826000"/>
              <a:gd name="connsiteY25489" fmla="*/ 1308523 h 6857957"/>
              <a:gd name="connsiteX25490" fmla="*/ 3546793 w 4826000"/>
              <a:gd name="connsiteY25490" fmla="*/ 1308204 h 6857957"/>
              <a:gd name="connsiteX25491" fmla="*/ 3541395 w 4826000"/>
              <a:gd name="connsiteY25491" fmla="*/ 1307245 h 6857957"/>
              <a:gd name="connsiteX25492" fmla="*/ 3537268 w 4826000"/>
              <a:gd name="connsiteY25492" fmla="*/ 1307245 h 6857957"/>
              <a:gd name="connsiteX25493" fmla="*/ 3531870 w 4826000"/>
              <a:gd name="connsiteY25493" fmla="*/ 1307245 h 6857957"/>
              <a:gd name="connsiteX25494" fmla="*/ 3534093 w 4826000"/>
              <a:gd name="connsiteY25494" fmla="*/ 1308842 h 6857957"/>
              <a:gd name="connsiteX25495" fmla="*/ 3535363 w 4826000"/>
              <a:gd name="connsiteY25495" fmla="*/ 1311079 h 6857957"/>
              <a:gd name="connsiteX25496" fmla="*/ 3535680 w 4826000"/>
              <a:gd name="connsiteY25496" fmla="*/ 1312037 h 6857957"/>
              <a:gd name="connsiteX25497" fmla="*/ 3535998 w 4826000"/>
              <a:gd name="connsiteY25497" fmla="*/ 1312676 h 6857957"/>
              <a:gd name="connsiteX25498" fmla="*/ 3535680 w 4826000"/>
              <a:gd name="connsiteY25498" fmla="*/ 1314594 h 6857957"/>
              <a:gd name="connsiteX25499" fmla="*/ 3534728 w 4826000"/>
              <a:gd name="connsiteY25499" fmla="*/ 1316511 h 6857957"/>
              <a:gd name="connsiteX25500" fmla="*/ 3533140 w 4826000"/>
              <a:gd name="connsiteY25500" fmla="*/ 1318747 h 6857957"/>
              <a:gd name="connsiteX25501" fmla="*/ 3530918 w 4826000"/>
              <a:gd name="connsiteY25501" fmla="*/ 1320344 h 6857957"/>
              <a:gd name="connsiteX25502" fmla="*/ 3528060 w 4826000"/>
              <a:gd name="connsiteY25502" fmla="*/ 1322262 h 6857957"/>
              <a:gd name="connsiteX25503" fmla="*/ 3525203 w 4826000"/>
              <a:gd name="connsiteY25503" fmla="*/ 1323859 h 6857957"/>
              <a:gd name="connsiteX25504" fmla="*/ 3521393 w 4826000"/>
              <a:gd name="connsiteY25504" fmla="*/ 1325776 h 6857957"/>
              <a:gd name="connsiteX25505" fmla="*/ 3513773 w 4826000"/>
              <a:gd name="connsiteY25505" fmla="*/ 1328652 h 6857957"/>
              <a:gd name="connsiteX25506" fmla="*/ 3505200 w 4826000"/>
              <a:gd name="connsiteY25506" fmla="*/ 1331208 h 6857957"/>
              <a:gd name="connsiteX25507" fmla="*/ 3496945 w 4826000"/>
              <a:gd name="connsiteY25507" fmla="*/ 1333125 h 6857957"/>
              <a:gd name="connsiteX25508" fmla="*/ 3495992 w 4826000"/>
              <a:gd name="connsiteY25508" fmla="*/ 1330569 h 6857957"/>
              <a:gd name="connsiteX25509" fmla="*/ 3495357 w 4826000"/>
              <a:gd name="connsiteY25509" fmla="*/ 1328652 h 6857957"/>
              <a:gd name="connsiteX25510" fmla="*/ 3495675 w 4826000"/>
              <a:gd name="connsiteY25510" fmla="*/ 1326734 h 6857957"/>
              <a:gd name="connsiteX25511" fmla="*/ 3495992 w 4826000"/>
              <a:gd name="connsiteY25511" fmla="*/ 1325137 h 6857957"/>
              <a:gd name="connsiteX25512" fmla="*/ 3496627 w 4826000"/>
              <a:gd name="connsiteY25512" fmla="*/ 1323220 h 6857957"/>
              <a:gd name="connsiteX25513" fmla="*/ 3497897 w 4826000"/>
              <a:gd name="connsiteY25513" fmla="*/ 1321623 h 6857957"/>
              <a:gd name="connsiteX25514" fmla="*/ 3499167 w 4826000"/>
              <a:gd name="connsiteY25514" fmla="*/ 1320344 h 6857957"/>
              <a:gd name="connsiteX25515" fmla="*/ 3500755 w 4826000"/>
              <a:gd name="connsiteY25515" fmla="*/ 1319067 h 6857957"/>
              <a:gd name="connsiteX25516" fmla="*/ 3495675 w 4826000"/>
              <a:gd name="connsiteY25516" fmla="*/ 1319067 h 6857957"/>
              <a:gd name="connsiteX25517" fmla="*/ 3491230 w 4826000"/>
              <a:gd name="connsiteY25517" fmla="*/ 1319067 h 6857957"/>
              <a:gd name="connsiteX25518" fmla="*/ 3487737 w 4826000"/>
              <a:gd name="connsiteY25518" fmla="*/ 1319705 h 6857957"/>
              <a:gd name="connsiteX25519" fmla="*/ 3484880 w 4826000"/>
              <a:gd name="connsiteY25519" fmla="*/ 1320344 h 6857957"/>
              <a:gd name="connsiteX25520" fmla="*/ 3482657 w 4826000"/>
              <a:gd name="connsiteY25520" fmla="*/ 1321303 h 6857957"/>
              <a:gd name="connsiteX25521" fmla="*/ 3481070 w 4826000"/>
              <a:gd name="connsiteY25521" fmla="*/ 1322262 h 6857957"/>
              <a:gd name="connsiteX25522" fmla="*/ 3479482 w 4826000"/>
              <a:gd name="connsiteY25522" fmla="*/ 1323539 h 6857957"/>
              <a:gd name="connsiteX25523" fmla="*/ 3478530 w 4826000"/>
              <a:gd name="connsiteY25523" fmla="*/ 1325137 h 6857957"/>
              <a:gd name="connsiteX25524" fmla="*/ 3477260 w 4826000"/>
              <a:gd name="connsiteY25524" fmla="*/ 1328013 h 6857957"/>
              <a:gd name="connsiteX25525" fmla="*/ 3475990 w 4826000"/>
              <a:gd name="connsiteY25525" fmla="*/ 1331208 h 6857957"/>
              <a:gd name="connsiteX25526" fmla="*/ 3475355 w 4826000"/>
              <a:gd name="connsiteY25526" fmla="*/ 1332805 h 6857957"/>
              <a:gd name="connsiteX25527" fmla="*/ 3474402 w 4826000"/>
              <a:gd name="connsiteY25527" fmla="*/ 1334083 h 6857957"/>
              <a:gd name="connsiteX25528" fmla="*/ 3473132 w 4826000"/>
              <a:gd name="connsiteY25528" fmla="*/ 1335361 h 6857957"/>
              <a:gd name="connsiteX25529" fmla="*/ 3471227 w 4826000"/>
              <a:gd name="connsiteY25529" fmla="*/ 1336639 h 6857957"/>
              <a:gd name="connsiteX25530" fmla="*/ 3469322 w 4826000"/>
              <a:gd name="connsiteY25530" fmla="*/ 1336639 h 6857957"/>
              <a:gd name="connsiteX25531" fmla="*/ 3468052 w 4826000"/>
              <a:gd name="connsiteY25531" fmla="*/ 1336639 h 6857957"/>
              <a:gd name="connsiteX25532" fmla="*/ 3467417 w 4826000"/>
              <a:gd name="connsiteY25532" fmla="*/ 1336000 h 6857957"/>
              <a:gd name="connsiteX25533" fmla="*/ 3467100 w 4826000"/>
              <a:gd name="connsiteY25533" fmla="*/ 1335041 h 6857957"/>
              <a:gd name="connsiteX25534" fmla="*/ 3466782 w 4826000"/>
              <a:gd name="connsiteY25534" fmla="*/ 1333763 h 6857957"/>
              <a:gd name="connsiteX25535" fmla="*/ 3466782 w 4826000"/>
              <a:gd name="connsiteY25535" fmla="*/ 1332485 h 6857957"/>
              <a:gd name="connsiteX25536" fmla="*/ 3467417 w 4826000"/>
              <a:gd name="connsiteY25536" fmla="*/ 1328652 h 6857957"/>
              <a:gd name="connsiteX25537" fmla="*/ 3467735 w 4826000"/>
              <a:gd name="connsiteY25537" fmla="*/ 1324498 h 6857957"/>
              <a:gd name="connsiteX25538" fmla="*/ 3467417 w 4826000"/>
              <a:gd name="connsiteY25538" fmla="*/ 1322262 h 6857957"/>
              <a:gd name="connsiteX25539" fmla="*/ 3467100 w 4826000"/>
              <a:gd name="connsiteY25539" fmla="*/ 1320025 h 6857957"/>
              <a:gd name="connsiteX25540" fmla="*/ 3466465 w 4826000"/>
              <a:gd name="connsiteY25540" fmla="*/ 1318108 h 6857957"/>
              <a:gd name="connsiteX25541" fmla="*/ 3464877 w 4826000"/>
              <a:gd name="connsiteY25541" fmla="*/ 1315552 h 6857957"/>
              <a:gd name="connsiteX25542" fmla="*/ 3462972 w 4826000"/>
              <a:gd name="connsiteY25542" fmla="*/ 1313955 h 6857957"/>
              <a:gd name="connsiteX25543" fmla="*/ 3460750 w 4826000"/>
              <a:gd name="connsiteY25543" fmla="*/ 1312037 h 6857957"/>
              <a:gd name="connsiteX25544" fmla="*/ 3467100 w 4826000"/>
              <a:gd name="connsiteY25544" fmla="*/ 1311079 h 6857957"/>
              <a:gd name="connsiteX25545" fmla="*/ 3472815 w 4826000"/>
              <a:gd name="connsiteY25545" fmla="*/ 1310120 h 6857957"/>
              <a:gd name="connsiteX25546" fmla="*/ 3477895 w 4826000"/>
              <a:gd name="connsiteY25546" fmla="*/ 1309801 h 6857957"/>
              <a:gd name="connsiteX25547" fmla="*/ 3482975 w 4826000"/>
              <a:gd name="connsiteY25547" fmla="*/ 1309162 h 6857957"/>
              <a:gd name="connsiteX25548" fmla="*/ 3488372 w 4826000"/>
              <a:gd name="connsiteY25548" fmla="*/ 1309162 h 6857957"/>
              <a:gd name="connsiteX25549" fmla="*/ 3493770 w 4826000"/>
              <a:gd name="connsiteY25549" fmla="*/ 1309162 h 6857957"/>
              <a:gd name="connsiteX25550" fmla="*/ 3499485 w 4826000"/>
              <a:gd name="connsiteY25550" fmla="*/ 1310120 h 6857957"/>
              <a:gd name="connsiteX25551" fmla="*/ 3506152 w 4826000"/>
              <a:gd name="connsiteY25551" fmla="*/ 1310759 h 6857957"/>
              <a:gd name="connsiteX25552" fmla="*/ 3505517 w 4826000"/>
              <a:gd name="connsiteY25552" fmla="*/ 1310120 h 6857957"/>
              <a:gd name="connsiteX25553" fmla="*/ 3505200 w 4826000"/>
              <a:gd name="connsiteY25553" fmla="*/ 1308842 h 6857957"/>
              <a:gd name="connsiteX25554" fmla="*/ 3504882 w 4826000"/>
              <a:gd name="connsiteY25554" fmla="*/ 1306925 h 6857957"/>
              <a:gd name="connsiteX25555" fmla="*/ 3505517 w 4826000"/>
              <a:gd name="connsiteY25555" fmla="*/ 1302453 h 6857957"/>
              <a:gd name="connsiteX25556" fmla="*/ 3505200 w 4826000"/>
              <a:gd name="connsiteY25556" fmla="*/ 1299896 h 6857957"/>
              <a:gd name="connsiteX25557" fmla="*/ 3504882 w 4826000"/>
              <a:gd name="connsiteY25557" fmla="*/ 1299257 h 6857957"/>
              <a:gd name="connsiteX25558" fmla="*/ 3504247 w 4826000"/>
              <a:gd name="connsiteY25558" fmla="*/ 1298299 h 6857957"/>
              <a:gd name="connsiteX25559" fmla="*/ 3502977 w 4826000"/>
              <a:gd name="connsiteY25559" fmla="*/ 1297660 h 6857957"/>
              <a:gd name="connsiteX25560" fmla="*/ 3501390 w 4826000"/>
              <a:gd name="connsiteY25560" fmla="*/ 1297340 h 6857957"/>
              <a:gd name="connsiteX25561" fmla="*/ 3499802 w 4826000"/>
              <a:gd name="connsiteY25561" fmla="*/ 1297340 h 6857957"/>
              <a:gd name="connsiteX25562" fmla="*/ 3497262 w 4826000"/>
              <a:gd name="connsiteY25562" fmla="*/ 1297340 h 6857957"/>
              <a:gd name="connsiteX25563" fmla="*/ 3497897 w 4826000"/>
              <a:gd name="connsiteY25563" fmla="*/ 1296382 h 6857957"/>
              <a:gd name="connsiteX25564" fmla="*/ 3498850 w 4826000"/>
              <a:gd name="connsiteY25564" fmla="*/ 1295743 h 6857957"/>
              <a:gd name="connsiteX25565" fmla="*/ 3501072 w 4826000"/>
              <a:gd name="connsiteY25565" fmla="*/ 1294784 h 6857957"/>
              <a:gd name="connsiteX25566" fmla="*/ 3507105 w 4826000"/>
              <a:gd name="connsiteY25566" fmla="*/ 1292867 h 6857957"/>
              <a:gd name="connsiteX25567" fmla="*/ 3509645 w 4826000"/>
              <a:gd name="connsiteY25567" fmla="*/ 1291909 h 6857957"/>
              <a:gd name="connsiteX25568" fmla="*/ 3510280 w 4826000"/>
              <a:gd name="connsiteY25568" fmla="*/ 1291270 h 6857957"/>
              <a:gd name="connsiteX25569" fmla="*/ 3510915 w 4826000"/>
              <a:gd name="connsiteY25569" fmla="*/ 1290631 h 6857957"/>
              <a:gd name="connsiteX25570" fmla="*/ 3510915 w 4826000"/>
              <a:gd name="connsiteY25570" fmla="*/ 1289673 h 6857957"/>
              <a:gd name="connsiteX25571" fmla="*/ 3510915 w 4826000"/>
              <a:gd name="connsiteY25571" fmla="*/ 1288714 h 6857957"/>
              <a:gd name="connsiteX25572" fmla="*/ 3509963 w 4826000"/>
              <a:gd name="connsiteY25572" fmla="*/ 1287436 h 6857957"/>
              <a:gd name="connsiteX25573" fmla="*/ 2523794 w 4826000"/>
              <a:gd name="connsiteY25573" fmla="*/ 1281081 h 6857957"/>
              <a:gd name="connsiteX25574" fmla="*/ 2527763 w 4826000"/>
              <a:gd name="connsiteY25574" fmla="*/ 1281691 h 6857957"/>
              <a:gd name="connsiteX25575" fmla="*/ 2530409 w 4826000"/>
              <a:gd name="connsiteY25575" fmla="*/ 1282302 h 6857957"/>
              <a:gd name="connsiteX25576" fmla="*/ 2532393 w 4826000"/>
              <a:gd name="connsiteY25576" fmla="*/ 1283218 h 6857957"/>
              <a:gd name="connsiteX25577" fmla="*/ 2534047 w 4826000"/>
              <a:gd name="connsiteY25577" fmla="*/ 1284134 h 6857957"/>
              <a:gd name="connsiteX25578" fmla="*/ 2535370 w 4826000"/>
              <a:gd name="connsiteY25578" fmla="*/ 1285049 h 6857957"/>
              <a:gd name="connsiteX25579" fmla="*/ 2536031 w 4826000"/>
              <a:gd name="connsiteY25579" fmla="*/ 1285966 h 6857957"/>
              <a:gd name="connsiteX25580" fmla="*/ 2536031 w 4826000"/>
              <a:gd name="connsiteY25580" fmla="*/ 1287492 h 6857957"/>
              <a:gd name="connsiteX25581" fmla="*/ 2536031 w 4826000"/>
              <a:gd name="connsiteY25581" fmla="*/ 1288408 h 6857957"/>
              <a:gd name="connsiteX25582" fmla="*/ 2536031 w 4826000"/>
              <a:gd name="connsiteY25582" fmla="*/ 1290544 h 6857957"/>
              <a:gd name="connsiteX25583" fmla="*/ 2536031 w 4826000"/>
              <a:gd name="connsiteY25583" fmla="*/ 1292682 h 6857957"/>
              <a:gd name="connsiteX25584" fmla="*/ 2536362 w 4826000"/>
              <a:gd name="connsiteY25584" fmla="*/ 1293903 h 6857957"/>
              <a:gd name="connsiteX25585" fmla="*/ 2537023 w 4826000"/>
              <a:gd name="connsiteY25585" fmla="*/ 1294818 h 6857957"/>
              <a:gd name="connsiteX25586" fmla="*/ 2538346 w 4826000"/>
              <a:gd name="connsiteY25586" fmla="*/ 1295429 h 6857957"/>
              <a:gd name="connsiteX25587" fmla="*/ 2540000 w 4826000"/>
              <a:gd name="connsiteY25587" fmla="*/ 1296346 h 6857957"/>
              <a:gd name="connsiteX25588" fmla="*/ 2513211 w 4826000"/>
              <a:gd name="connsiteY25588" fmla="*/ 1296956 h 6857957"/>
              <a:gd name="connsiteX25589" fmla="*/ 2509903 w 4826000"/>
              <a:gd name="connsiteY25589" fmla="*/ 1296651 h 6857957"/>
              <a:gd name="connsiteX25590" fmla="*/ 2508580 w 4826000"/>
              <a:gd name="connsiteY25590" fmla="*/ 1296040 h 6857957"/>
              <a:gd name="connsiteX25591" fmla="*/ 2508250 w 4826000"/>
              <a:gd name="connsiteY25591" fmla="*/ 1296040 h 6857957"/>
              <a:gd name="connsiteX25592" fmla="*/ 2508580 w 4826000"/>
              <a:gd name="connsiteY25592" fmla="*/ 1295735 h 6857957"/>
              <a:gd name="connsiteX25593" fmla="*/ 2509573 w 4826000"/>
              <a:gd name="connsiteY25593" fmla="*/ 1295429 h 6857957"/>
              <a:gd name="connsiteX25594" fmla="*/ 2513872 w 4826000"/>
              <a:gd name="connsiteY25594" fmla="*/ 1294818 h 6857957"/>
              <a:gd name="connsiteX25595" fmla="*/ 2519495 w 4826000"/>
              <a:gd name="connsiteY25595" fmla="*/ 1294513 h 6857957"/>
              <a:gd name="connsiteX25596" fmla="*/ 2521810 w 4826000"/>
              <a:gd name="connsiteY25596" fmla="*/ 1294208 h 6857957"/>
              <a:gd name="connsiteX25597" fmla="*/ 2523794 w 4826000"/>
              <a:gd name="connsiteY25597" fmla="*/ 1293903 h 6857957"/>
              <a:gd name="connsiteX25598" fmla="*/ 2524786 w 4826000"/>
              <a:gd name="connsiteY25598" fmla="*/ 1293293 h 6857957"/>
              <a:gd name="connsiteX25599" fmla="*/ 2525778 w 4826000"/>
              <a:gd name="connsiteY25599" fmla="*/ 1292682 h 6857957"/>
              <a:gd name="connsiteX25600" fmla="*/ 2526109 w 4826000"/>
              <a:gd name="connsiteY25600" fmla="*/ 1291766 h 6857957"/>
              <a:gd name="connsiteX25601" fmla="*/ 2526440 w 4826000"/>
              <a:gd name="connsiteY25601" fmla="*/ 1291155 h 6857957"/>
              <a:gd name="connsiteX25602" fmla="*/ 2525778 w 4826000"/>
              <a:gd name="connsiteY25602" fmla="*/ 1289019 h 6857957"/>
              <a:gd name="connsiteX25603" fmla="*/ 2523794 w 4826000"/>
              <a:gd name="connsiteY25603" fmla="*/ 1284744 h 6857957"/>
              <a:gd name="connsiteX25604" fmla="*/ 2523463 w 4826000"/>
              <a:gd name="connsiteY25604" fmla="*/ 1282607 h 6857957"/>
              <a:gd name="connsiteX25605" fmla="*/ 2523463 w 4826000"/>
              <a:gd name="connsiteY25605" fmla="*/ 1281691 h 6857957"/>
              <a:gd name="connsiteX25606" fmla="*/ 3567113 w 4826000"/>
              <a:gd name="connsiteY25606" fmla="*/ 1281077 h 6857957"/>
              <a:gd name="connsiteX25607" fmla="*/ 3570982 w 4826000"/>
              <a:gd name="connsiteY25607" fmla="*/ 1282711 h 6857957"/>
              <a:gd name="connsiteX25608" fmla="*/ 3574554 w 4826000"/>
              <a:gd name="connsiteY25608" fmla="*/ 1285325 h 6857957"/>
              <a:gd name="connsiteX25609" fmla="*/ 3577829 w 4826000"/>
              <a:gd name="connsiteY25609" fmla="*/ 1288267 h 6857957"/>
              <a:gd name="connsiteX25610" fmla="*/ 3579019 w 4826000"/>
              <a:gd name="connsiteY25610" fmla="*/ 1289901 h 6857957"/>
              <a:gd name="connsiteX25611" fmla="*/ 3579912 w 4826000"/>
              <a:gd name="connsiteY25611" fmla="*/ 1291209 h 6857957"/>
              <a:gd name="connsiteX25612" fmla="*/ 3580805 w 4826000"/>
              <a:gd name="connsiteY25612" fmla="*/ 1292843 h 6857957"/>
              <a:gd name="connsiteX25613" fmla="*/ 3581103 w 4826000"/>
              <a:gd name="connsiteY25613" fmla="*/ 1294804 h 6857957"/>
              <a:gd name="connsiteX25614" fmla="*/ 3581401 w 4826000"/>
              <a:gd name="connsiteY25614" fmla="*/ 1296438 h 6857957"/>
              <a:gd name="connsiteX25615" fmla="*/ 3581103 w 4826000"/>
              <a:gd name="connsiteY25615" fmla="*/ 1297746 h 6857957"/>
              <a:gd name="connsiteX25616" fmla="*/ 3580508 w 4826000"/>
              <a:gd name="connsiteY25616" fmla="*/ 1299380 h 6857957"/>
              <a:gd name="connsiteX25617" fmla="*/ 3579615 w 4826000"/>
              <a:gd name="connsiteY25617" fmla="*/ 1300687 h 6857957"/>
              <a:gd name="connsiteX25618" fmla="*/ 3578424 w 4826000"/>
              <a:gd name="connsiteY25618" fmla="*/ 1302321 h 6857957"/>
              <a:gd name="connsiteX25619" fmla="*/ 3576638 w 4826000"/>
              <a:gd name="connsiteY25619" fmla="*/ 1303302 h 6857957"/>
              <a:gd name="connsiteX25620" fmla="*/ 3572768 w 4826000"/>
              <a:gd name="connsiteY25620" fmla="*/ 1302648 h 6857957"/>
              <a:gd name="connsiteX25621" fmla="*/ 3570089 w 4826000"/>
              <a:gd name="connsiteY25621" fmla="*/ 1301667 h 6857957"/>
              <a:gd name="connsiteX25622" fmla="*/ 3568601 w 4826000"/>
              <a:gd name="connsiteY25622" fmla="*/ 1300687 h 6857957"/>
              <a:gd name="connsiteX25623" fmla="*/ 3567410 w 4826000"/>
              <a:gd name="connsiteY25623" fmla="*/ 1299706 h 6857957"/>
              <a:gd name="connsiteX25624" fmla="*/ 3567113 w 4826000"/>
              <a:gd name="connsiteY25624" fmla="*/ 1298726 h 6857957"/>
              <a:gd name="connsiteX25625" fmla="*/ 3567708 w 4826000"/>
              <a:gd name="connsiteY25625" fmla="*/ 1297746 h 6857957"/>
              <a:gd name="connsiteX25626" fmla="*/ 3569792 w 4826000"/>
              <a:gd name="connsiteY25626" fmla="*/ 1295131 h 6857957"/>
              <a:gd name="connsiteX25627" fmla="*/ 3571578 w 4826000"/>
              <a:gd name="connsiteY25627" fmla="*/ 1292189 h 6857957"/>
              <a:gd name="connsiteX25628" fmla="*/ 3572471 w 4826000"/>
              <a:gd name="connsiteY25628" fmla="*/ 1290555 h 6857957"/>
              <a:gd name="connsiteX25629" fmla="*/ 3572768 w 4826000"/>
              <a:gd name="connsiteY25629" fmla="*/ 1288921 h 6857957"/>
              <a:gd name="connsiteX25630" fmla="*/ 3572471 w 4826000"/>
              <a:gd name="connsiteY25630" fmla="*/ 1287287 h 6857957"/>
              <a:gd name="connsiteX25631" fmla="*/ 3571875 w 4826000"/>
              <a:gd name="connsiteY25631" fmla="*/ 1284999 h 6857957"/>
              <a:gd name="connsiteX25632" fmla="*/ 3570089 w 4826000"/>
              <a:gd name="connsiteY25632" fmla="*/ 1283364 h 6857957"/>
              <a:gd name="connsiteX25633" fmla="*/ 3416300 w 4826000"/>
              <a:gd name="connsiteY25633" fmla="*/ 1274727 h 6857957"/>
              <a:gd name="connsiteX25634" fmla="*/ 3417866 w 4826000"/>
              <a:gd name="connsiteY25634" fmla="*/ 1274727 h 6857957"/>
              <a:gd name="connsiteX25635" fmla="*/ 3420060 w 4826000"/>
              <a:gd name="connsiteY25635" fmla="*/ 1274727 h 6857957"/>
              <a:gd name="connsiteX25636" fmla="*/ 3426013 w 4826000"/>
              <a:gd name="connsiteY25636" fmla="*/ 1275350 h 6857957"/>
              <a:gd name="connsiteX25637" fmla="*/ 3433532 w 4826000"/>
              <a:gd name="connsiteY25637" fmla="*/ 1276910 h 6857957"/>
              <a:gd name="connsiteX25638" fmla="*/ 3441366 w 4826000"/>
              <a:gd name="connsiteY25638" fmla="*/ 1279093 h 6857957"/>
              <a:gd name="connsiteX25639" fmla="*/ 3448885 w 4826000"/>
              <a:gd name="connsiteY25639" fmla="*/ 1282211 h 6857957"/>
              <a:gd name="connsiteX25640" fmla="*/ 3452645 w 4826000"/>
              <a:gd name="connsiteY25640" fmla="*/ 1283459 h 6857957"/>
              <a:gd name="connsiteX25641" fmla="*/ 3455778 w 4826000"/>
              <a:gd name="connsiteY25641" fmla="*/ 1285018 h 6857957"/>
              <a:gd name="connsiteX25642" fmla="*/ 3458912 w 4826000"/>
              <a:gd name="connsiteY25642" fmla="*/ 1286577 h 6857957"/>
              <a:gd name="connsiteX25643" fmla="*/ 3461105 w 4826000"/>
              <a:gd name="connsiteY25643" fmla="*/ 1288760 h 6857957"/>
              <a:gd name="connsiteX25644" fmla="*/ 3462985 w 4826000"/>
              <a:gd name="connsiteY25644" fmla="*/ 1290319 h 6857957"/>
              <a:gd name="connsiteX25645" fmla="*/ 3463925 w 4826000"/>
              <a:gd name="connsiteY25645" fmla="*/ 1292190 h 6857957"/>
              <a:gd name="connsiteX25646" fmla="*/ 3460478 w 4826000"/>
              <a:gd name="connsiteY25646" fmla="*/ 1292190 h 6857957"/>
              <a:gd name="connsiteX25647" fmla="*/ 3457345 w 4826000"/>
              <a:gd name="connsiteY25647" fmla="*/ 1291879 h 6857957"/>
              <a:gd name="connsiteX25648" fmla="*/ 3454838 w 4826000"/>
              <a:gd name="connsiteY25648" fmla="*/ 1291255 h 6857957"/>
              <a:gd name="connsiteX25649" fmla="*/ 3452645 w 4826000"/>
              <a:gd name="connsiteY25649" fmla="*/ 1290631 h 6857957"/>
              <a:gd name="connsiteX25650" fmla="*/ 3451079 w 4826000"/>
              <a:gd name="connsiteY25650" fmla="*/ 1289695 h 6857957"/>
              <a:gd name="connsiteX25651" fmla="*/ 3449199 w 4826000"/>
              <a:gd name="connsiteY25651" fmla="*/ 1288760 h 6857957"/>
              <a:gd name="connsiteX25652" fmla="*/ 3446065 w 4826000"/>
              <a:gd name="connsiteY25652" fmla="*/ 1286265 h 6857957"/>
              <a:gd name="connsiteX25653" fmla="*/ 3442619 w 4826000"/>
              <a:gd name="connsiteY25653" fmla="*/ 1284394 h 6857957"/>
              <a:gd name="connsiteX25654" fmla="*/ 3440739 w 4826000"/>
              <a:gd name="connsiteY25654" fmla="*/ 1283459 h 6857957"/>
              <a:gd name="connsiteX25655" fmla="*/ 3438546 w 4826000"/>
              <a:gd name="connsiteY25655" fmla="*/ 1282835 h 6857957"/>
              <a:gd name="connsiteX25656" fmla="*/ 3435726 w 4826000"/>
              <a:gd name="connsiteY25656" fmla="*/ 1282211 h 6857957"/>
              <a:gd name="connsiteX25657" fmla="*/ 3432593 w 4826000"/>
              <a:gd name="connsiteY25657" fmla="*/ 1282211 h 6857957"/>
              <a:gd name="connsiteX25658" fmla="*/ 3428206 w 4826000"/>
              <a:gd name="connsiteY25658" fmla="*/ 1282211 h 6857957"/>
              <a:gd name="connsiteX25659" fmla="*/ 3423819 w 4826000"/>
              <a:gd name="connsiteY25659" fmla="*/ 1282523 h 6857957"/>
              <a:gd name="connsiteX25660" fmla="*/ 3423819 w 4826000"/>
              <a:gd name="connsiteY25660" fmla="*/ 1280028 h 6857957"/>
              <a:gd name="connsiteX25661" fmla="*/ 3423506 w 4826000"/>
              <a:gd name="connsiteY25661" fmla="*/ 1278469 h 6857957"/>
              <a:gd name="connsiteX25662" fmla="*/ 3422880 w 4826000"/>
              <a:gd name="connsiteY25662" fmla="*/ 1277222 h 6857957"/>
              <a:gd name="connsiteX25663" fmla="*/ 3421940 w 4826000"/>
              <a:gd name="connsiteY25663" fmla="*/ 1276286 h 6857957"/>
              <a:gd name="connsiteX25664" fmla="*/ 3420373 w 4826000"/>
              <a:gd name="connsiteY25664" fmla="*/ 1275663 h 6857957"/>
              <a:gd name="connsiteX25665" fmla="*/ 3418493 w 4826000"/>
              <a:gd name="connsiteY25665" fmla="*/ 1275039 h 6857957"/>
              <a:gd name="connsiteX25666" fmla="*/ 3636963 w 4826000"/>
              <a:gd name="connsiteY25666" fmla="*/ 1273138 h 6857957"/>
              <a:gd name="connsiteX25667" fmla="*/ 3638593 w 4826000"/>
              <a:gd name="connsiteY25667" fmla="*/ 1274500 h 6857957"/>
              <a:gd name="connsiteX25668" fmla="*/ 3640223 w 4826000"/>
              <a:gd name="connsiteY25668" fmla="*/ 1275860 h 6857957"/>
              <a:gd name="connsiteX25669" fmla="*/ 3642831 w 4826000"/>
              <a:gd name="connsiteY25669" fmla="*/ 1276881 h 6857957"/>
              <a:gd name="connsiteX25670" fmla="*/ 3645113 w 4826000"/>
              <a:gd name="connsiteY25670" fmla="*/ 1277901 h 6857957"/>
              <a:gd name="connsiteX25671" fmla="*/ 3650981 w 4826000"/>
              <a:gd name="connsiteY25671" fmla="*/ 1280283 h 6857957"/>
              <a:gd name="connsiteX25672" fmla="*/ 3657175 w 4826000"/>
              <a:gd name="connsiteY25672" fmla="*/ 1281643 h 6857957"/>
              <a:gd name="connsiteX25673" fmla="*/ 3662717 w 4826000"/>
              <a:gd name="connsiteY25673" fmla="*/ 1283344 h 6857957"/>
              <a:gd name="connsiteX25674" fmla="*/ 3665652 w 4826000"/>
              <a:gd name="connsiteY25674" fmla="*/ 1284365 h 6857957"/>
              <a:gd name="connsiteX25675" fmla="*/ 3667934 w 4826000"/>
              <a:gd name="connsiteY25675" fmla="*/ 1285385 h 6857957"/>
              <a:gd name="connsiteX25676" fmla="*/ 3669890 w 4826000"/>
              <a:gd name="connsiteY25676" fmla="*/ 1286746 h 6857957"/>
              <a:gd name="connsiteX25677" fmla="*/ 3671846 w 4826000"/>
              <a:gd name="connsiteY25677" fmla="*/ 1288787 h 6857957"/>
              <a:gd name="connsiteX25678" fmla="*/ 3673150 w 4826000"/>
              <a:gd name="connsiteY25678" fmla="*/ 1290488 h 6857957"/>
              <a:gd name="connsiteX25679" fmla="*/ 3673476 w 4826000"/>
              <a:gd name="connsiteY25679" fmla="*/ 1292189 h 6857957"/>
              <a:gd name="connsiteX25680" fmla="*/ 3667608 w 4826000"/>
              <a:gd name="connsiteY25680" fmla="*/ 1290488 h 6857957"/>
              <a:gd name="connsiteX25681" fmla="*/ 3661413 w 4826000"/>
              <a:gd name="connsiteY25681" fmla="*/ 1289127 h 6857957"/>
              <a:gd name="connsiteX25682" fmla="*/ 3655219 w 4826000"/>
              <a:gd name="connsiteY25682" fmla="*/ 1287426 h 6857957"/>
              <a:gd name="connsiteX25683" fmla="*/ 3650003 w 4826000"/>
              <a:gd name="connsiteY25683" fmla="*/ 1285385 h 6857957"/>
              <a:gd name="connsiteX25684" fmla="*/ 3644787 w 4826000"/>
              <a:gd name="connsiteY25684" fmla="*/ 1283344 h 6857957"/>
              <a:gd name="connsiteX25685" fmla="*/ 3642505 w 4826000"/>
              <a:gd name="connsiteY25685" fmla="*/ 1281984 h 6857957"/>
              <a:gd name="connsiteX25686" fmla="*/ 3640549 w 4826000"/>
              <a:gd name="connsiteY25686" fmla="*/ 1280623 h 6857957"/>
              <a:gd name="connsiteX25687" fmla="*/ 3638919 w 4826000"/>
              <a:gd name="connsiteY25687" fmla="*/ 1278582 h 6857957"/>
              <a:gd name="connsiteX25688" fmla="*/ 3637941 w 4826000"/>
              <a:gd name="connsiteY25688" fmla="*/ 1276881 h 6857957"/>
              <a:gd name="connsiteX25689" fmla="*/ 3637289 w 4826000"/>
              <a:gd name="connsiteY25689" fmla="*/ 1275180 h 6857957"/>
              <a:gd name="connsiteX25690" fmla="*/ 1120776 w 4826000"/>
              <a:gd name="connsiteY25690" fmla="*/ 1271571 h 6857957"/>
              <a:gd name="connsiteX25691" fmla="*/ 1124707 w 4826000"/>
              <a:gd name="connsiteY25691" fmla="*/ 1271571 h 6857957"/>
              <a:gd name="connsiteX25692" fmla="*/ 1128638 w 4826000"/>
              <a:gd name="connsiteY25692" fmla="*/ 1271912 h 6857957"/>
              <a:gd name="connsiteX25693" fmla="*/ 1131914 w 4826000"/>
              <a:gd name="connsiteY25693" fmla="*/ 1272251 h 6857957"/>
              <a:gd name="connsiteX25694" fmla="*/ 1134862 w 4826000"/>
              <a:gd name="connsiteY25694" fmla="*/ 1273273 h 6857957"/>
              <a:gd name="connsiteX25695" fmla="*/ 1137155 w 4826000"/>
              <a:gd name="connsiteY25695" fmla="*/ 1274293 h 6857957"/>
              <a:gd name="connsiteX25696" fmla="*/ 1139121 w 4826000"/>
              <a:gd name="connsiteY25696" fmla="*/ 1275654 h 6857957"/>
              <a:gd name="connsiteX25697" fmla="*/ 1140431 w 4826000"/>
              <a:gd name="connsiteY25697" fmla="*/ 1277015 h 6857957"/>
              <a:gd name="connsiteX25698" fmla="*/ 1141414 w 4826000"/>
              <a:gd name="connsiteY25698" fmla="*/ 1278376 h 6857957"/>
              <a:gd name="connsiteX25699" fmla="*/ 1141414 w 4826000"/>
              <a:gd name="connsiteY25699" fmla="*/ 1280078 h 6857957"/>
              <a:gd name="connsiteX25700" fmla="*/ 1140759 w 4826000"/>
              <a:gd name="connsiteY25700" fmla="*/ 1281779 h 6857957"/>
              <a:gd name="connsiteX25701" fmla="*/ 1139776 w 4826000"/>
              <a:gd name="connsiteY25701" fmla="*/ 1282800 h 6857957"/>
              <a:gd name="connsiteX25702" fmla="*/ 1138138 w 4826000"/>
              <a:gd name="connsiteY25702" fmla="*/ 1284161 h 6857957"/>
              <a:gd name="connsiteX25703" fmla="*/ 1135517 w 4826000"/>
              <a:gd name="connsiteY25703" fmla="*/ 1284841 h 6857957"/>
              <a:gd name="connsiteX25704" fmla="*/ 1132241 w 4826000"/>
              <a:gd name="connsiteY25704" fmla="*/ 1285521 h 6857957"/>
              <a:gd name="connsiteX25705" fmla="*/ 1128310 w 4826000"/>
              <a:gd name="connsiteY25705" fmla="*/ 1285862 h 6857957"/>
              <a:gd name="connsiteX25706" fmla="*/ 1123069 w 4826000"/>
              <a:gd name="connsiteY25706" fmla="*/ 1285862 h 6857957"/>
              <a:gd name="connsiteX25707" fmla="*/ 3519488 w 4826000"/>
              <a:gd name="connsiteY25707" fmla="*/ 1271570 h 6857957"/>
              <a:gd name="connsiteX25708" fmla="*/ 3521710 w 4826000"/>
              <a:gd name="connsiteY25708" fmla="*/ 1272809 h 6857957"/>
              <a:gd name="connsiteX25709" fmla="*/ 3523933 w 4826000"/>
              <a:gd name="connsiteY25709" fmla="*/ 1273429 h 6857957"/>
              <a:gd name="connsiteX25710" fmla="*/ 3529330 w 4826000"/>
              <a:gd name="connsiteY25710" fmla="*/ 1274358 h 6857957"/>
              <a:gd name="connsiteX25711" fmla="*/ 3540760 w 4826000"/>
              <a:gd name="connsiteY25711" fmla="*/ 1276217 h 6857957"/>
              <a:gd name="connsiteX25712" fmla="*/ 3545840 w 4826000"/>
              <a:gd name="connsiteY25712" fmla="*/ 1277456 h 6857957"/>
              <a:gd name="connsiteX25713" fmla="*/ 3548063 w 4826000"/>
              <a:gd name="connsiteY25713" fmla="*/ 1278076 h 6857957"/>
              <a:gd name="connsiteX25714" fmla="*/ 3549968 w 4826000"/>
              <a:gd name="connsiteY25714" fmla="*/ 1278695 h 6857957"/>
              <a:gd name="connsiteX25715" fmla="*/ 3551555 w 4826000"/>
              <a:gd name="connsiteY25715" fmla="*/ 1280245 h 6857957"/>
              <a:gd name="connsiteX25716" fmla="*/ 3552825 w 4826000"/>
              <a:gd name="connsiteY25716" fmla="*/ 1281174 h 6857957"/>
              <a:gd name="connsiteX25717" fmla="*/ 3554095 w 4826000"/>
              <a:gd name="connsiteY25717" fmla="*/ 1282723 h 6857957"/>
              <a:gd name="connsiteX25718" fmla="*/ 3554413 w 4826000"/>
              <a:gd name="connsiteY25718" fmla="*/ 1284272 h 6857957"/>
              <a:gd name="connsiteX25719" fmla="*/ 3542665 w 4826000"/>
              <a:gd name="connsiteY25719" fmla="*/ 1282413 h 6857957"/>
              <a:gd name="connsiteX25720" fmla="*/ 3537268 w 4826000"/>
              <a:gd name="connsiteY25720" fmla="*/ 1281484 h 6857957"/>
              <a:gd name="connsiteX25721" fmla="*/ 3532505 w 4826000"/>
              <a:gd name="connsiteY25721" fmla="*/ 1280245 h 6857957"/>
              <a:gd name="connsiteX25722" fmla="*/ 3528060 w 4826000"/>
              <a:gd name="connsiteY25722" fmla="*/ 1278386 h 6857957"/>
              <a:gd name="connsiteX25723" fmla="*/ 3524568 w 4826000"/>
              <a:gd name="connsiteY25723" fmla="*/ 1276836 h 6857957"/>
              <a:gd name="connsiteX25724" fmla="*/ 3522663 w 4826000"/>
              <a:gd name="connsiteY25724" fmla="*/ 1275597 h 6857957"/>
              <a:gd name="connsiteX25725" fmla="*/ 3521393 w 4826000"/>
              <a:gd name="connsiteY25725" fmla="*/ 1274668 h 6857957"/>
              <a:gd name="connsiteX25726" fmla="*/ 3520440 w 4826000"/>
              <a:gd name="connsiteY25726" fmla="*/ 1273429 h 6857957"/>
              <a:gd name="connsiteX25727" fmla="*/ 3721439 w 4826000"/>
              <a:gd name="connsiteY25727" fmla="*/ 1271552 h 6857957"/>
              <a:gd name="connsiteX25728" fmla="*/ 3724830 w 4826000"/>
              <a:gd name="connsiteY25728" fmla="*/ 1271866 h 6857957"/>
              <a:gd name="connsiteX25729" fmla="*/ 3727296 w 4826000"/>
              <a:gd name="connsiteY25729" fmla="*/ 1272811 h 6857957"/>
              <a:gd name="connsiteX25730" fmla="*/ 3729762 w 4826000"/>
              <a:gd name="connsiteY25730" fmla="*/ 1273440 h 6857957"/>
              <a:gd name="connsiteX25731" fmla="*/ 3731611 w 4826000"/>
              <a:gd name="connsiteY25731" fmla="*/ 1274385 h 6857957"/>
              <a:gd name="connsiteX25732" fmla="*/ 3732844 w 4826000"/>
              <a:gd name="connsiteY25732" fmla="*/ 1275330 h 6857957"/>
              <a:gd name="connsiteX25733" fmla="*/ 3734077 w 4826000"/>
              <a:gd name="connsiteY25733" fmla="*/ 1276590 h 6857957"/>
              <a:gd name="connsiteX25734" fmla="*/ 3735310 w 4826000"/>
              <a:gd name="connsiteY25734" fmla="*/ 1277849 h 6857957"/>
              <a:gd name="connsiteX25735" fmla="*/ 3735927 w 4826000"/>
              <a:gd name="connsiteY25735" fmla="*/ 1279108 h 6857957"/>
              <a:gd name="connsiteX25736" fmla="*/ 3737776 w 4826000"/>
              <a:gd name="connsiteY25736" fmla="*/ 1282257 h 6857957"/>
              <a:gd name="connsiteX25737" fmla="*/ 3739317 w 4826000"/>
              <a:gd name="connsiteY25737" fmla="*/ 1285091 h 6857957"/>
              <a:gd name="connsiteX25738" fmla="*/ 3740859 w 4826000"/>
              <a:gd name="connsiteY25738" fmla="*/ 1287925 h 6857957"/>
              <a:gd name="connsiteX25739" fmla="*/ 3742092 w 4826000"/>
              <a:gd name="connsiteY25739" fmla="*/ 1289185 h 6857957"/>
              <a:gd name="connsiteX25740" fmla="*/ 3743325 w 4826000"/>
              <a:gd name="connsiteY25740" fmla="*/ 1290130 h 6857957"/>
              <a:gd name="connsiteX25741" fmla="*/ 3741475 w 4826000"/>
              <a:gd name="connsiteY25741" fmla="*/ 1293278 h 6857957"/>
              <a:gd name="connsiteX25742" fmla="*/ 3738701 w 4826000"/>
              <a:gd name="connsiteY25742" fmla="*/ 1296742 h 6857957"/>
              <a:gd name="connsiteX25743" fmla="*/ 3735618 w 4826000"/>
              <a:gd name="connsiteY25743" fmla="*/ 1299576 h 6857957"/>
              <a:gd name="connsiteX25744" fmla="*/ 3732536 w 4826000"/>
              <a:gd name="connsiteY25744" fmla="*/ 1302725 h 6857957"/>
              <a:gd name="connsiteX25745" fmla="*/ 3729145 w 4826000"/>
              <a:gd name="connsiteY25745" fmla="*/ 1305559 h 6857957"/>
              <a:gd name="connsiteX25746" fmla="*/ 3726371 w 4826000"/>
              <a:gd name="connsiteY25746" fmla="*/ 1308392 h 6857957"/>
              <a:gd name="connsiteX25747" fmla="*/ 3724213 w 4826000"/>
              <a:gd name="connsiteY25747" fmla="*/ 1311856 h 6857957"/>
              <a:gd name="connsiteX25748" fmla="*/ 3723288 w 4826000"/>
              <a:gd name="connsiteY25748" fmla="*/ 1313431 h 6857957"/>
              <a:gd name="connsiteX25749" fmla="*/ 3722364 w 4826000"/>
              <a:gd name="connsiteY25749" fmla="*/ 1315320 h 6857957"/>
              <a:gd name="connsiteX25750" fmla="*/ 3722980 w 4826000"/>
              <a:gd name="connsiteY25750" fmla="*/ 1315635 h 6857957"/>
              <a:gd name="connsiteX25751" fmla="*/ 3723597 w 4826000"/>
              <a:gd name="connsiteY25751" fmla="*/ 1316264 h 6857957"/>
              <a:gd name="connsiteX25752" fmla="*/ 3725446 w 4826000"/>
              <a:gd name="connsiteY25752" fmla="*/ 1316894 h 6857957"/>
              <a:gd name="connsiteX25753" fmla="*/ 3726987 w 4826000"/>
              <a:gd name="connsiteY25753" fmla="*/ 1316894 h 6857957"/>
              <a:gd name="connsiteX25754" fmla="*/ 3728837 w 4826000"/>
              <a:gd name="connsiteY25754" fmla="*/ 1316264 h 6857957"/>
              <a:gd name="connsiteX25755" fmla="*/ 3730995 w 4826000"/>
              <a:gd name="connsiteY25755" fmla="*/ 1315320 h 6857957"/>
              <a:gd name="connsiteX25756" fmla="*/ 3732536 w 4826000"/>
              <a:gd name="connsiteY25756" fmla="*/ 1314375 h 6857957"/>
              <a:gd name="connsiteX25757" fmla="*/ 3733769 w 4826000"/>
              <a:gd name="connsiteY25757" fmla="*/ 1313431 h 6857957"/>
              <a:gd name="connsiteX25758" fmla="*/ 3734385 w 4826000"/>
              <a:gd name="connsiteY25758" fmla="*/ 1312171 h 6857957"/>
              <a:gd name="connsiteX25759" fmla="*/ 3735002 w 4826000"/>
              <a:gd name="connsiteY25759" fmla="*/ 1315949 h 6857957"/>
              <a:gd name="connsiteX25760" fmla="*/ 3735002 w 4826000"/>
              <a:gd name="connsiteY25760" fmla="*/ 1320988 h 6857957"/>
              <a:gd name="connsiteX25761" fmla="*/ 3734694 w 4826000"/>
              <a:gd name="connsiteY25761" fmla="*/ 1326341 h 6857957"/>
              <a:gd name="connsiteX25762" fmla="*/ 3733769 w 4826000"/>
              <a:gd name="connsiteY25762" fmla="*/ 1332009 h 6857957"/>
              <a:gd name="connsiteX25763" fmla="*/ 3732844 w 4826000"/>
              <a:gd name="connsiteY25763" fmla="*/ 1336732 h 6857957"/>
              <a:gd name="connsiteX25764" fmla="*/ 3731303 w 4826000"/>
              <a:gd name="connsiteY25764" fmla="*/ 1341455 h 6857957"/>
              <a:gd name="connsiteX25765" fmla="*/ 3729762 w 4826000"/>
              <a:gd name="connsiteY25765" fmla="*/ 1345234 h 6857957"/>
              <a:gd name="connsiteX25766" fmla="*/ 3728529 w 4826000"/>
              <a:gd name="connsiteY25766" fmla="*/ 1346808 h 6857957"/>
              <a:gd name="connsiteX25767" fmla="*/ 3727604 w 4826000"/>
              <a:gd name="connsiteY25767" fmla="*/ 1347752 h 6857957"/>
              <a:gd name="connsiteX25768" fmla="*/ 3727604 w 4826000"/>
              <a:gd name="connsiteY25768" fmla="*/ 1346493 h 6857957"/>
              <a:gd name="connsiteX25769" fmla="*/ 3727604 w 4826000"/>
              <a:gd name="connsiteY25769" fmla="*/ 1345548 h 6857957"/>
              <a:gd name="connsiteX25770" fmla="*/ 3727296 w 4826000"/>
              <a:gd name="connsiteY25770" fmla="*/ 1344919 h 6857957"/>
              <a:gd name="connsiteX25771" fmla="*/ 3726063 w 4826000"/>
              <a:gd name="connsiteY25771" fmla="*/ 1343974 h 6857957"/>
              <a:gd name="connsiteX25772" fmla="*/ 3724521 w 4826000"/>
              <a:gd name="connsiteY25772" fmla="*/ 1343344 h 6857957"/>
              <a:gd name="connsiteX25773" fmla="*/ 3722364 w 4826000"/>
              <a:gd name="connsiteY25773" fmla="*/ 1343029 h 6857957"/>
              <a:gd name="connsiteX25774" fmla="*/ 3719589 w 4826000"/>
              <a:gd name="connsiteY25774" fmla="*/ 1342714 h 6857957"/>
              <a:gd name="connsiteX25775" fmla="*/ 3714041 w 4826000"/>
              <a:gd name="connsiteY25775" fmla="*/ 1342714 h 6857957"/>
              <a:gd name="connsiteX25776" fmla="*/ 3712808 w 4826000"/>
              <a:gd name="connsiteY25776" fmla="*/ 1337676 h 6857957"/>
              <a:gd name="connsiteX25777" fmla="*/ 3712191 w 4826000"/>
              <a:gd name="connsiteY25777" fmla="*/ 1333268 h 6857957"/>
              <a:gd name="connsiteX25778" fmla="*/ 3711883 w 4826000"/>
              <a:gd name="connsiteY25778" fmla="*/ 1328860 h 6857957"/>
              <a:gd name="connsiteX25779" fmla="*/ 3711575 w 4826000"/>
              <a:gd name="connsiteY25779" fmla="*/ 1324766 h 6857957"/>
              <a:gd name="connsiteX25780" fmla="*/ 3711883 w 4826000"/>
              <a:gd name="connsiteY25780" fmla="*/ 1320673 h 6857957"/>
              <a:gd name="connsiteX25781" fmla="*/ 3712500 w 4826000"/>
              <a:gd name="connsiteY25781" fmla="*/ 1316894 h 6857957"/>
              <a:gd name="connsiteX25782" fmla="*/ 3713733 w 4826000"/>
              <a:gd name="connsiteY25782" fmla="*/ 1308707 h 6857957"/>
              <a:gd name="connsiteX25783" fmla="*/ 3718356 w 4826000"/>
              <a:gd name="connsiteY25783" fmla="*/ 1292019 h 6857957"/>
              <a:gd name="connsiteX25784" fmla="*/ 3720206 w 4826000"/>
              <a:gd name="connsiteY25784" fmla="*/ 1282572 h 6857957"/>
              <a:gd name="connsiteX25785" fmla="*/ 3720822 w 4826000"/>
              <a:gd name="connsiteY25785" fmla="*/ 1277219 h 6857957"/>
              <a:gd name="connsiteX25786" fmla="*/ 4034156 w 4826000"/>
              <a:gd name="connsiteY25786" fmla="*/ 1269964 h 6857957"/>
              <a:gd name="connsiteX25787" fmla="*/ 4035743 w 4826000"/>
              <a:gd name="connsiteY25787" fmla="*/ 1269964 h 6857957"/>
              <a:gd name="connsiteX25788" fmla="*/ 4037331 w 4826000"/>
              <a:gd name="connsiteY25788" fmla="*/ 1270266 h 6857957"/>
              <a:gd name="connsiteX25789" fmla="*/ 4038601 w 4826000"/>
              <a:gd name="connsiteY25789" fmla="*/ 1271475 h 6857957"/>
              <a:gd name="connsiteX25790" fmla="*/ 4039553 w 4826000"/>
              <a:gd name="connsiteY25790" fmla="*/ 1273592 h 6857957"/>
              <a:gd name="connsiteX25791" fmla="*/ 4040188 w 4826000"/>
              <a:gd name="connsiteY25791" fmla="*/ 1276313 h 6857957"/>
              <a:gd name="connsiteX25792" fmla="*/ 4040188 w 4826000"/>
              <a:gd name="connsiteY25792" fmla="*/ 1279640 h 6857957"/>
              <a:gd name="connsiteX25793" fmla="*/ 4039236 w 4826000"/>
              <a:gd name="connsiteY25793" fmla="*/ 1283873 h 6857957"/>
              <a:gd name="connsiteX25794" fmla="*/ 4037331 w 4826000"/>
              <a:gd name="connsiteY25794" fmla="*/ 1289014 h 6857957"/>
              <a:gd name="connsiteX25795" fmla="*/ 4034156 w 4826000"/>
              <a:gd name="connsiteY25795" fmla="*/ 1284780 h 6857957"/>
              <a:gd name="connsiteX25796" fmla="*/ 4032251 w 4826000"/>
              <a:gd name="connsiteY25796" fmla="*/ 1281454 h 6857957"/>
              <a:gd name="connsiteX25797" fmla="*/ 4030981 w 4826000"/>
              <a:gd name="connsiteY25797" fmla="*/ 1278430 h 6857957"/>
              <a:gd name="connsiteX25798" fmla="*/ 4030663 w 4826000"/>
              <a:gd name="connsiteY25798" fmla="*/ 1275709 h 6857957"/>
              <a:gd name="connsiteX25799" fmla="*/ 4030981 w 4826000"/>
              <a:gd name="connsiteY25799" fmla="*/ 1273592 h 6857957"/>
              <a:gd name="connsiteX25800" fmla="*/ 4031616 w 4826000"/>
              <a:gd name="connsiteY25800" fmla="*/ 1271778 h 6857957"/>
              <a:gd name="connsiteX25801" fmla="*/ 4032886 w 4826000"/>
              <a:gd name="connsiteY25801" fmla="*/ 1270568 h 6857957"/>
              <a:gd name="connsiteX25802" fmla="*/ 2508291 w 4826000"/>
              <a:gd name="connsiteY25802" fmla="*/ 1268377 h 6857957"/>
              <a:gd name="connsiteX25803" fmla="*/ 2508291 w 4826000"/>
              <a:gd name="connsiteY25803" fmla="*/ 1269965 h 6857957"/>
              <a:gd name="connsiteX25804" fmla="*/ 2507981 w 4826000"/>
              <a:gd name="connsiteY25804" fmla="*/ 1271235 h 6857957"/>
              <a:gd name="connsiteX25805" fmla="*/ 2507362 w 4826000"/>
              <a:gd name="connsiteY25805" fmla="*/ 1272823 h 6857957"/>
              <a:gd name="connsiteX25806" fmla="*/ 2506125 w 4826000"/>
              <a:gd name="connsiteY25806" fmla="*/ 1274092 h 6857957"/>
              <a:gd name="connsiteX25807" fmla="*/ 2503959 w 4826000"/>
              <a:gd name="connsiteY25807" fmla="*/ 1274727 h 6857957"/>
              <a:gd name="connsiteX25808" fmla="*/ 2502102 w 4826000"/>
              <a:gd name="connsiteY25808" fmla="*/ 1275680 h 6857957"/>
              <a:gd name="connsiteX25809" fmla="*/ 2499626 w 4826000"/>
              <a:gd name="connsiteY25809" fmla="*/ 1276315 h 6857957"/>
              <a:gd name="connsiteX25810" fmla="*/ 2496842 w 4826000"/>
              <a:gd name="connsiteY25810" fmla="*/ 1276950 h 6857957"/>
              <a:gd name="connsiteX25811" fmla="*/ 2497770 w 4826000"/>
              <a:gd name="connsiteY25811" fmla="*/ 1277586 h 6857957"/>
              <a:gd name="connsiteX25812" fmla="*/ 2498698 w 4826000"/>
              <a:gd name="connsiteY25812" fmla="*/ 1278221 h 6857957"/>
              <a:gd name="connsiteX25813" fmla="*/ 2499936 w 4826000"/>
              <a:gd name="connsiteY25813" fmla="*/ 1278538 h 6857957"/>
              <a:gd name="connsiteX25814" fmla="*/ 2501793 w 4826000"/>
              <a:gd name="connsiteY25814" fmla="*/ 1278855 h 6857957"/>
              <a:gd name="connsiteX25815" fmla="*/ 2509838 w 4826000"/>
              <a:gd name="connsiteY25815" fmla="*/ 1279173 h 6857957"/>
              <a:gd name="connsiteX25816" fmla="*/ 2509838 w 4826000"/>
              <a:gd name="connsiteY25816" fmla="*/ 1279490 h 6857957"/>
              <a:gd name="connsiteX25817" fmla="*/ 2509219 w 4826000"/>
              <a:gd name="connsiteY25817" fmla="*/ 1280443 h 6857957"/>
              <a:gd name="connsiteX25818" fmla="*/ 2507981 w 4826000"/>
              <a:gd name="connsiteY25818" fmla="*/ 1281078 h 6857957"/>
              <a:gd name="connsiteX25819" fmla="*/ 2506125 w 4826000"/>
              <a:gd name="connsiteY25819" fmla="*/ 1281713 h 6857957"/>
              <a:gd name="connsiteX25820" fmla="*/ 2503340 w 4826000"/>
              <a:gd name="connsiteY25820" fmla="*/ 1282031 h 6857957"/>
              <a:gd name="connsiteX25821" fmla="*/ 2491581 w 4826000"/>
              <a:gd name="connsiteY25821" fmla="*/ 1282666 h 6857957"/>
              <a:gd name="connsiteX25822" fmla="*/ 2493128 w 4826000"/>
              <a:gd name="connsiteY25822" fmla="*/ 1281395 h 6857957"/>
              <a:gd name="connsiteX25823" fmla="*/ 2494057 w 4826000"/>
              <a:gd name="connsiteY25823" fmla="*/ 1279808 h 6857957"/>
              <a:gd name="connsiteX25824" fmla="*/ 2494676 w 4826000"/>
              <a:gd name="connsiteY25824" fmla="*/ 1278538 h 6857957"/>
              <a:gd name="connsiteX25825" fmla="*/ 2494676 w 4826000"/>
              <a:gd name="connsiteY25825" fmla="*/ 1277586 h 6857957"/>
              <a:gd name="connsiteX25826" fmla="*/ 2494366 w 4826000"/>
              <a:gd name="connsiteY25826" fmla="*/ 1276632 h 6857957"/>
              <a:gd name="connsiteX25827" fmla="*/ 2493747 w 4826000"/>
              <a:gd name="connsiteY25827" fmla="*/ 1275680 h 6857957"/>
              <a:gd name="connsiteX25828" fmla="*/ 2493128 w 4826000"/>
              <a:gd name="connsiteY25828" fmla="*/ 1275045 h 6857957"/>
              <a:gd name="connsiteX25829" fmla="*/ 2492200 w 4826000"/>
              <a:gd name="connsiteY25829" fmla="*/ 1274727 h 6857957"/>
              <a:gd name="connsiteX25830" fmla="*/ 2491272 w 4826000"/>
              <a:gd name="connsiteY25830" fmla="*/ 1274410 h 6857957"/>
              <a:gd name="connsiteX25831" fmla="*/ 2489725 w 4826000"/>
              <a:gd name="connsiteY25831" fmla="*/ 1274410 h 6857957"/>
              <a:gd name="connsiteX25832" fmla="*/ 2488487 w 4826000"/>
              <a:gd name="connsiteY25832" fmla="*/ 1274727 h 6857957"/>
              <a:gd name="connsiteX25833" fmla="*/ 2487559 w 4826000"/>
              <a:gd name="connsiteY25833" fmla="*/ 1275045 h 6857957"/>
              <a:gd name="connsiteX25834" fmla="*/ 2486630 w 4826000"/>
              <a:gd name="connsiteY25834" fmla="*/ 1275680 h 6857957"/>
              <a:gd name="connsiteX25835" fmla="*/ 2485702 w 4826000"/>
              <a:gd name="connsiteY25835" fmla="*/ 1276632 h 6857957"/>
              <a:gd name="connsiteX25836" fmla="*/ 2485083 w 4826000"/>
              <a:gd name="connsiteY25836" fmla="*/ 1278221 h 6857957"/>
              <a:gd name="connsiteX25837" fmla="*/ 2484774 w 4826000"/>
              <a:gd name="connsiteY25837" fmla="*/ 1279808 h 6857957"/>
              <a:gd name="connsiteX25838" fmla="*/ 2479823 w 4826000"/>
              <a:gd name="connsiteY25838" fmla="*/ 1279173 h 6857957"/>
              <a:gd name="connsiteX25839" fmla="*/ 2476419 w 4826000"/>
              <a:gd name="connsiteY25839" fmla="*/ 1278221 h 6857957"/>
              <a:gd name="connsiteX25840" fmla="*/ 2474253 w 4826000"/>
              <a:gd name="connsiteY25840" fmla="*/ 1277586 h 6857957"/>
              <a:gd name="connsiteX25841" fmla="*/ 2473634 w 4826000"/>
              <a:gd name="connsiteY25841" fmla="*/ 1277268 h 6857957"/>
              <a:gd name="connsiteX25842" fmla="*/ 2473325 w 4826000"/>
              <a:gd name="connsiteY25842" fmla="*/ 1276632 h 6857957"/>
              <a:gd name="connsiteX25843" fmla="*/ 2473325 w 4826000"/>
              <a:gd name="connsiteY25843" fmla="*/ 1276315 h 6857957"/>
              <a:gd name="connsiteX25844" fmla="*/ 2473325 w 4826000"/>
              <a:gd name="connsiteY25844" fmla="*/ 1275997 h 6857957"/>
              <a:gd name="connsiteX25845" fmla="*/ 2474562 w 4826000"/>
              <a:gd name="connsiteY25845" fmla="*/ 1275045 h 6857957"/>
              <a:gd name="connsiteX25846" fmla="*/ 2476419 w 4826000"/>
              <a:gd name="connsiteY25846" fmla="*/ 1274092 h 6857957"/>
              <a:gd name="connsiteX25847" fmla="*/ 2478895 w 4826000"/>
              <a:gd name="connsiteY25847" fmla="*/ 1273457 h 6857957"/>
              <a:gd name="connsiteX25848" fmla="*/ 2485702 w 4826000"/>
              <a:gd name="connsiteY25848" fmla="*/ 1271553 h 6857957"/>
              <a:gd name="connsiteX25849" fmla="*/ 2493438 w 4826000"/>
              <a:gd name="connsiteY25849" fmla="*/ 1269965 h 6857957"/>
              <a:gd name="connsiteX25850" fmla="*/ 2501174 w 4826000"/>
              <a:gd name="connsiteY25850" fmla="*/ 1269012 h 6857957"/>
              <a:gd name="connsiteX25851" fmla="*/ 2397593 w 4826000"/>
              <a:gd name="connsiteY25851" fmla="*/ 1268377 h 6857957"/>
              <a:gd name="connsiteX25852" fmla="*/ 2399800 w 4826000"/>
              <a:gd name="connsiteY25852" fmla="*/ 1269000 h 6857957"/>
              <a:gd name="connsiteX25853" fmla="*/ 2402009 w 4826000"/>
              <a:gd name="connsiteY25853" fmla="*/ 1269934 h 6857957"/>
              <a:gd name="connsiteX25854" fmla="*/ 2405477 w 4826000"/>
              <a:gd name="connsiteY25854" fmla="*/ 1271802 h 6857957"/>
              <a:gd name="connsiteX25855" fmla="*/ 2407684 w 4826000"/>
              <a:gd name="connsiteY25855" fmla="*/ 1272735 h 6857957"/>
              <a:gd name="connsiteX25856" fmla="*/ 2410523 w 4826000"/>
              <a:gd name="connsiteY25856" fmla="*/ 1273358 h 6857957"/>
              <a:gd name="connsiteX25857" fmla="*/ 2413675 w 4826000"/>
              <a:gd name="connsiteY25857" fmla="*/ 1273669 h 6857957"/>
              <a:gd name="connsiteX25858" fmla="*/ 2418089 w 4826000"/>
              <a:gd name="connsiteY25858" fmla="*/ 1273358 h 6857957"/>
              <a:gd name="connsiteX25859" fmla="*/ 2417774 w 4826000"/>
              <a:gd name="connsiteY25859" fmla="*/ 1274292 h 6857957"/>
              <a:gd name="connsiteX25860" fmla="*/ 2417143 w 4826000"/>
              <a:gd name="connsiteY25860" fmla="*/ 1275226 h 6857957"/>
              <a:gd name="connsiteX25861" fmla="*/ 2415882 w 4826000"/>
              <a:gd name="connsiteY25861" fmla="*/ 1275848 h 6857957"/>
              <a:gd name="connsiteX25862" fmla="*/ 2414305 w 4826000"/>
              <a:gd name="connsiteY25862" fmla="*/ 1276160 h 6857957"/>
              <a:gd name="connsiteX25863" fmla="*/ 2410837 w 4826000"/>
              <a:gd name="connsiteY25863" fmla="*/ 1276471 h 6857957"/>
              <a:gd name="connsiteX25864" fmla="*/ 2406422 w 4826000"/>
              <a:gd name="connsiteY25864" fmla="*/ 1276471 h 6857957"/>
              <a:gd name="connsiteX25865" fmla="*/ 2402323 w 4826000"/>
              <a:gd name="connsiteY25865" fmla="*/ 1275848 h 6857957"/>
              <a:gd name="connsiteX25866" fmla="*/ 2397908 w 4826000"/>
              <a:gd name="connsiteY25866" fmla="*/ 1275226 h 6857957"/>
              <a:gd name="connsiteX25867" fmla="*/ 2391917 w 4826000"/>
              <a:gd name="connsiteY25867" fmla="*/ 1273980 h 6857957"/>
              <a:gd name="connsiteX25868" fmla="*/ 2391917 w 4826000"/>
              <a:gd name="connsiteY25868" fmla="*/ 1275226 h 6857957"/>
              <a:gd name="connsiteX25869" fmla="*/ 2392232 w 4826000"/>
              <a:gd name="connsiteY25869" fmla="*/ 1276471 h 6857957"/>
              <a:gd name="connsiteX25870" fmla="*/ 2392863 w 4826000"/>
              <a:gd name="connsiteY25870" fmla="*/ 1277405 h 6857957"/>
              <a:gd name="connsiteX25871" fmla="*/ 2393494 w 4826000"/>
              <a:gd name="connsiteY25871" fmla="*/ 1278338 h 6857957"/>
              <a:gd name="connsiteX25872" fmla="*/ 2394755 w 4826000"/>
              <a:gd name="connsiteY25872" fmla="*/ 1278961 h 6857957"/>
              <a:gd name="connsiteX25873" fmla="*/ 2396017 w 4826000"/>
              <a:gd name="connsiteY25873" fmla="*/ 1279895 h 6857957"/>
              <a:gd name="connsiteX25874" fmla="*/ 2399170 w 4826000"/>
              <a:gd name="connsiteY25874" fmla="*/ 1280829 h 6857957"/>
              <a:gd name="connsiteX25875" fmla="*/ 2403270 w 4826000"/>
              <a:gd name="connsiteY25875" fmla="*/ 1281451 h 6857957"/>
              <a:gd name="connsiteX25876" fmla="*/ 2407684 w 4826000"/>
              <a:gd name="connsiteY25876" fmla="*/ 1281763 h 6857957"/>
              <a:gd name="connsiteX25877" fmla="*/ 2413360 w 4826000"/>
              <a:gd name="connsiteY25877" fmla="*/ 1281763 h 6857957"/>
              <a:gd name="connsiteX25878" fmla="*/ 2419351 w 4826000"/>
              <a:gd name="connsiteY25878" fmla="*/ 1281451 h 6857957"/>
              <a:gd name="connsiteX25879" fmla="*/ 2416197 w 4826000"/>
              <a:gd name="connsiteY25879" fmla="*/ 1282385 h 6857957"/>
              <a:gd name="connsiteX25880" fmla="*/ 2413360 w 4826000"/>
              <a:gd name="connsiteY25880" fmla="*/ 1283008 h 6857957"/>
              <a:gd name="connsiteX25881" fmla="*/ 2410523 w 4826000"/>
              <a:gd name="connsiteY25881" fmla="*/ 1283631 h 6857957"/>
              <a:gd name="connsiteX25882" fmla="*/ 2407368 w 4826000"/>
              <a:gd name="connsiteY25882" fmla="*/ 1283941 h 6857957"/>
              <a:gd name="connsiteX25883" fmla="*/ 2401377 w 4826000"/>
              <a:gd name="connsiteY25883" fmla="*/ 1284253 h 6857957"/>
              <a:gd name="connsiteX25884" fmla="*/ 2395386 w 4826000"/>
              <a:gd name="connsiteY25884" fmla="*/ 1284253 h 6857957"/>
              <a:gd name="connsiteX25885" fmla="*/ 2383719 w 4826000"/>
              <a:gd name="connsiteY25885" fmla="*/ 1283319 h 6857957"/>
              <a:gd name="connsiteX25886" fmla="*/ 2378358 w 4826000"/>
              <a:gd name="connsiteY25886" fmla="*/ 1282696 h 6857957"/>
              <a:gd name="connsiteX25887" fmla="*/ 2374259 w 4826000"/>
              <a:gd name="connsiteY25887" fmla="*/ 1282696 h 6857957"/>
              <a:gd name="connsiteX25888" fmla="*/ 2373313 w 4826000"/>
              <a:gd name="connsiteY25888" fmla="*/ 1280829 h 6857957"/>
              <a:gd name="connsiteX25889" fmla="*/ 2373313 w 4826000"/>
              <a:gd name="connsiteY25889" fmla="*/ 1279272 h 6857957"/>
              <a:gd name="connsiteX25890" fmla="*/ 2373943 w 4826000"/>
              <a:gd name="connsiteY25890" fmla="*/ 1278027 h 6857957"/>
              <a:gd name="connsiteX25891" fmla="*/ 2375205 w 4826000"/>
              <a:gd name="connsiteY25891" fmla="*/ 1277093 h 6857957"/>
              <a:gd name="connsiteX25892" fmla="*/ 2376781 w 4826000"/>
              <a:gd name="connsiteY25892" fmla="*/ 1276471 h 6857957"/>
              <a:gd name="connsiteX25893" fmla="*/ 2378673 w 4826000"/>
              <a:gd name="connsiteY25893" fmla="*/ 1275848 h 6857957"/>
              <a:gd name="connsiteX25894" fmla="*/ 2383403 w 4826000"/>
              <a:gd name="connsiteY25894" fmla="*/ 1274603 h 6857957"/>
              <a:gd name="connsiteX25895" fmla="*/ 2388764 w 4826000"/>
              <a:gd name="connsiteY25895" fmla="*/ 1273669 h 6857957"/>
              <a:gd name="connsiteX25896" fmla="*/ 2392863 w 4826000"/>
              <a:gd name="connsiteY25896" fmla="*/ 1272735 h 6857957"/>
              <a:gd name="connsiteX25897" fmla="*/ 2395070 w 4826000"/>
              <a:gd name="connsiteY25897" fmla="*/ 1271490 h 6857957"/>
              <a:gd name="connsiteX25898" fmla="*/ 2396332 w 4826000"/>
              <a:gd name="connsiteY25898" fmla="*/ 1270867 h 6857957"/>
              <a:gd name="connsiteX25899" fmla="*/ 2397278 w 4826000"/>
              <a:gd name="connsiteY25899" fmla="*/ 1269622 h 6857957"/>
              <a:gd name="connsiteX25900" fmla="*/ 1192213 w 4826000"/>
              <a:gd name="connsiteY25900" fmla="*/ 1266789 h 6857957"/>
              <a:gd name="connsiteX25901" fmla="*/ 1194436 w 4826000"/>
              <a:gd name="connsiteY25901" fmla="*/ 1267424 h 6857957"/>
              <a:gd name="connsiteX25902" fmla="*/ 1196976 w 4826000"/>
              <a:gd name="connsiteY25902" fmla="*/ 1268059 h 6857957"/>
              <a:gd name="connsiteX25903" fmla="*/ 1202690 w 4826000"/>
              <a:gd name="connsiteY25903" fmla="*/ 1269012 h 6857957"/>
              <a:gd name="connsiteX25904" fmla="*/ 1216025 w 4826000"/>
              <a:gd name="connsiteY25904" fmla="*/ 1269965 h 6857957"/>
              <a:gd name="connsiteX25905" fmla="*/ 1222376 w 4826000"/>
              <a:gd name="connsiteY25905" fmla="*/ 1270600 h 6857957"/>
              <a:gd name="connsiteX25906" fmla="*/ 1225233 w 4826000"/>
              <a:gd name="connsiteY25906" fmla="*/ 1270917 h 6857957"/>
              <a:gd name="connsiteX25907" fmla="*/ 1227456 w 4826000"/>
              <a:gd name="connsiteY25907" fmla="*/ 1271870 h 6857957"/>
              <a:gd name="connsiteX25908" fmla="*/ 1229996 w 4826000"/>
              <a:gd name="connsiteY25908" fmla="*/ 1272505 h 6857957"/>
              <a:gd name="connsiteX25909" fmla="*/ 1231583 w 4826000"/>
              <a:gd name="connsiteY25909" fmla="*/ 1273774 h 6857957"/>
              <a:gd name="connsiteX25910" fmla="*/ 1232536 w 4826000"/>
              <a:gd name="connsiteY25910" fmla="*/ 1274727 h 6857957"/>
              <a:gd name="connsiteX25911" fmla="*/ 1233172 w 4826000"/>
              <a:gd name="connsiteY25911" fmla="*/ 1276315 h 6857957"/>
              <a:gd name="connsiteX25912" fmla="*/ 1226821 w 4826000"/>
              <a:gd name="connsiteY25912" fmla="*/ 1275362 h 6857957"/>
              <a:gd name="connsiteX25913" fmla="*/ 1222058 w 4826000"/>
              <a:gd name="connsiteY25913" fmla="*/ 1275045 h 6857957"/>
              <a:gd name="connsiteX25914" fmla="*/ 1218565 w 4826000"/>
              <a:gd name="connsiteY25914" fmla="*/ 1275045 h 6857957"/>
              <a:gd name="connsiteX25915" fmla="*/ 1216660 w 4826000"/>
              <a:gd name="connsiteY25915" fmla="*/ 1275362 h 6857957"/>
              <a:gd name="connsiteX25916" fmla="*/ 1216025 w 4826000"/>
              <a:gd name="connsiteY25916" fmla="*/ 1275680 h 6857957"/>
              <a:gd name="connsiteX25917" fmla="*/ 1216025 w 4826000"/>
              <a:gd name="connsiteY25917" fmla="*/ 1275997 h 6857957"/>
              <a:gd name="connsiteX25918" fmla="*/ 1216025 w 4826000"/>
              <a:gd name="connsiteY25918" fmla="*/ 1276315 h 6857957"/>
              <a:gd name="connsiteX25919" fmla="*/ 1216025 w 4826000"/>
              <a:gd name="connsiteY25919" fmla="*/ 1276950 h 6857957"/>
              <a:gd name="connsiteX25920" fmla="*/ 1217295 w 4826000"/>
              <a:gd name="connsiteY25920" fmla="*/ 1277903 h 6857957"/>
              <a:gd name="connsiteX25921" fmla="*/ 1219200 w 4826000"/>
              <a:gd name="connsiteY25921" fmla="*/ 1279490 h 6857957"/>
              <a:gd name="connsiteX25922" fmla="*/ 1222058 w 4826000"/>
              <a:gd name="connsiteY25922" fmla="*/ 1280760 h 6857957"/>
              <a:gd name="connsiteX25923" fmla="*/ 1224916 w 4826000"/>
              <a:gd name="connsiteY25923" fmla="*/ 1282030 h 6857957"/>
              <a:gd name="connsiteX25924" fmla="*/ 1232218 w 4826000"/>
              <a:gd name="connsiteY25924" fmla="*/ 1284253 h 6857957"/>
              <a:gd name="connsiteX25925" fmla="*/ 1236663 w 4826000"/>
              <a:gd name="connsiteY25925" fmla="*/ 1285206 h 6857957"/>
              <a:gd name="connsiteX25926" fmla="*/ 1240473 w 4826000"/>
              <a:gd name="connsiteY25926" fmla="*/ 1285841 h 6857957"/>
              <a:gd name="connsiteX25927" fmla="*/ 1244283 w 4826000"/>
              <a:gd name="connsiteY25927" fmla="*/ 1286793 h 6857957"/>
              <a:gd name="connsiteX25928" fmla="*/ 1247776 w 4826000"/>
              <a:gd name="connsiteY25928" fmla="*/ 1287111 h 6857957"/>
              <a:gd name="connsiteX25929" fmla="*/ 1245872 w 4826000"/>
              <a:gd name="connsiteY25929" fmla="*/ 1289016 h 6857957"/>
              <a:gd name="connsiteX25930" fmla="*/ 1243332 w 4826000"/>
              <a:gd name="connsiteY25930" fmla="*/ 1289969 h 6857957"/>
              <a:gd name="connsiteX25931" fmla="*/ 1241108 w 4826000"/>
              <a:gd name="connsiteY25931" fmla="*/ 1290604 h 6857957"/>
              <a:gd name="connsiteX25932" fmla="*/ 1238568 w 4826000"/>
              <a:gd name="connsiteY25932" fmla="*/ 1290604 h 6857957"/>
              <a:gd name="connsiteX25933" fmla="*/ 1236028 w 4826000"/>
              <a:gd name="connsiteY25933" fmla="*/ 1290286 h 6857957"/>
              <a:gd name="connsiteX25934" fmla="*/ 1233488 w 4826000"/>
              <a:gd name="connsiteY25934" fmla="*/ 1289333 h 6857957"/>
              <a:gd name="connsiteX25935" fmla="*/ 1228726 w 4826000"/>
              <a:gd name="connsiteY25935" fmla="*/ 1287428 h 6857957"/>
              <a:gd name="connsiteX25936" fmla="*/ 1224281 w 4826000"/>
              <a:gd name="connsiteY25936" fmla="*/ 1284888 h 6857957"/>
              <a:gd name="connsiteX25937" fmla="*/ 1222376 w 4826000"/>
              <a:gd name="connsiteY25937" fmla="*/ 1283936 h 6857957"/>
              <a:gd name="connsiteX25938" fmla="*/ 1220471 w 4826000"/>
              <a:gd name="connsiteY25938" fmla="*/ 1283301 h 6857957"/>
              <a:gd name="connsiteX25939" fmla="*/ 1218565 w 4826000"/>
              <a:gd name="connsiteY25939" fmla="*/ 1282983 h 6857957"/>
              <a:gd name="connsiteX25940" fmla="*/ 1217295 w 4826000"/>
              <a:gd name="connsiteY25940" fmla="*/ 1282983 h 6857957"/>
              <a:gd name="connsiteX25941" fmla="*/ 1216025 w 4826000"/>
              <a:gd name="connsiteY25941" fmla="*/ 1283618 h 6857957"/>
              <a:gd name="connsiteX25942" fmla="*/ 1215073 w 4826000"/>
              <a:gd name="connsiteY25942" fmla="*/ 1284888 h 6857957"/>
              <a:gd name="connsiteX25943" fmla="*/ 1212215 w 4826000"/>
              <a:gd name="connsiteY25943" fmla="*/ 1282665 h 6857957"/>
              <a:gd name="connsiteX25944" fmla="*/ 1209358 w 4826000"/>
              <a:gd name="connsiteY25944" fmla="*/ 1280760 h 6857957"/>
              <a:gd name="connsiteX25945" fmla="*/ 1202373 w 4826000"/>
              <a:gd name="connsiteY25945" fmla="*/ 1276633 h 6857957"/>
              <a:gd name="connsiteX25946" fmla="*/ 1198880 w 4826000"/>
              <a:gd name="connsiteY25946" fmla="*/ 1274409 h 6857957"/>
              <a:gd name="connsiteX25947" fmla="*/ 1196023 w 4826000"/>
              <a:gd name="connsiteY25947" fmla="*/ 1272505 h 6857957"/>
              <a:gd name="connsiteX25948" fmla="*/ 1194753 w 4826000"/>
              <a:gd name="connsiteY25948" fmla="*/ 1270917 h 6857957"/>
              <a:gd name="connsiteX25949" fmla="*/ 1193800 w 4826000"/>
              <a:gd name="connsiteY25949" fmla="*/ 1269647 h 6857957"/>
              <a:gd name="connsiteX25950" fmla="*/ 1193165 w 4826000"/>
              <a:gd name="connsiteY25950" fmla="*/ 1268059 h 6857957"/>
              <a:gd name="connsiteX25951" fmla="*/ 2879408 w 4826000"/>
              <a:gd name="connsiteY25951" fmla="*/ 1263614 h 6857957"/>
              <a:gd name="connsiteX25952" fmla="*/ 2879726 w 4826000"/>
              <a:gd name="connsiteY25952" fmla="*/ 1266509 h 6857957"/>
              <a:gd name="connsiteX25953" fmla="*/ 2879408 w 4826000"/>
              <a:gd name="connsiteY25953" fmla="*/ 1269082 h 6857957"/>
              <a:gd name="connsiteX25954" fmla="*/ 2878456 w 4826000"/>
              <a:gd name="connsiteY25954" fmla="*/ 1274872 h 6857957"/>
              <a:gd name="connsiteX25955" fmla="*/ 2876868 w 4826000"/>
              <a:gd name="connsiteY25955" fmla="*/ 1280662 h 6857957"/>
              <a:gd name="connsiteX25956" fmla="*/ 2875281 w 4826000"/>
              <a:gd name="connsiteY25956" fmla="*/ 1286774 h 6857957"/>
              <a:gd name="connsiteX25957" fmla="*/ 2873693 w 4826000"/>
              <a:gd name="connsiteY25957" fmla="*/ 1293207 h 6857957"/>
              <a:gd name="connsiteX25958" fmla="*/ 2872741 w 4826000"/>
              <a:gd name="connsiteY25958" fmla="*/ 1299640 h 6857957"/>
              <a:gd name="connsiteX25959" fmla="*/ 2872741 w 4826000"/>
              <a:gd name="connsiteY25959" fmla="*/ 1303178 h 6857957"/>
              <a:gd name="connsiteX25960" fmla="*/ 2872741 w 4826000"/>
              <a:gd name="connsiteY25960" fmla="*/ 1306395 h 6857957"/>
              <a:gd name="connsiteX25961" fmla="*/ 2873058 w 4826000"/>
              <a:gd name="connsiteY25961" fmla="*/ 1309290 h 6857957"/>
              <a:gd name="connsiteX25962" fmla="*/ 2873693 w 4826000"/>
              <a:gd name="connsiteY25962" fmla="*/ 1312506 h 6857957"/>
              <a:gd name="connsiteX25963" fmla="*/ 2869248 w 4826000"/>
              <a:gd name="connsiteY25963" fmla="*/ 1311541 h 6857957"/>
              <a:gd name="connsiteX25964" fmla="*/ 2865438 w 4826000"/>
              <a:gd name="connsiteY25964" fmla="*/ 1310898 h 6857957"/>
              <a:gd name="connsiteX25965" fmla="*/ 2863850 w 4826000"/>
              <a:gd name="connsiteY25965" fmla="*/ 1311220 h 6857957"/>
              <a:gd name="connsiteX25966" fmla="*/ 2862263 w 4826000"/>
              <a:gd name="connsiteY25966" fmla="*/ 1311220 h 6857957"/>
              <a:gd name="connsiteX25967" fmla="*/ 2861310 w 4826000"/>
              <a:gd name="connsiteY25967" fmla="*/ 1311863 h 6857957"/>
              <a:gd name="connsiteX25968" fmla="*/ 2860675 w 4826000"/>
              <a:gd name="connsiteY25968" fmla="*/ 1312828 h 6857957"/>
              <a:gd name="connsiteX25969" fmla="*/ 2859088 w 4826000"/>
              <a:gd name="connsiteY25969" fmla="*/ 1311220 h 6857957"/>
              <a:gd name="connsiteX25970" fmla="*/ 2858135 w 4826000"/>
              <a:gd name="connsiteY25970" fmla="*/ 1309290 h 6857957"/>
              <a:gd name="connsiteX25971" fmla="*/ 2857818 w 4826000"/>
              <a:gd name="connsiteY25971" fmla="*/ 1307681 h 6857957"/>
              <a:gd name="connsiteX25972" fmla="*/ 2858453 w 4826000"/>
              <a:gd name="connsiteY25972" fmla="*/ 1306395 h 6857957"/>
              <a:gd name="connsiteX25973" fmla="*/ 2859088 w 4826000"/>
              <a:gd name="connsiteY25973" fmla="*/ 1304786 h 6857957"/>
              <a:gd name="connsiteX25974" fmla="*/ 2860358 w 4826000"/>
              <a:gd name="connsiteY25974" fmla="*/ 1303500 h 6857957"/>
              <a:gd name="connsiteX25975" fmla="*/ 2863215 w 4826000"/>
              <a:gd name="connsiteY25975" fmla="*/ 1299961 h 6857957"/>
              <a:gd name="connsiteX25976" fmla="*/ 2866708 w 4826000"/>
              <a:gd name="connsiteY25976" fmla="*/ 1297067 h 6857957"/>
              <a:gd name="connsiteX25977" fmla="*/ 2868296 w 4826000"/>
              <a:gd name="connsiteY25977" fmla="*/ 1295458 h 6857957"/>
              <a:gd name="connsiteX25978" fmla="*/ 2869248 w 4826000"/>
              <a:gd name="connsiteY25978" fmla="*/ 1293207 h 6857957"/>
              <a:gd name="connsiteX25979" fmla="*/ 2870201 w 4826000"/>
              <a:gd name="connsiteY25979" fmla="*/ 1291599 h 6857957"/>
              <a:gd name="connsiteX25980" fmla="*/ 2870518 w 4826000"/>
              <a:gd name="connsiteY25980" fmla="*/ 1289347 h 6857957"/>
              <a:gd name="connsiteX25981" fmla="*/ 2870201 w 4826000"/>
              <a:gd name="connsiteY25981" fmla="*/ 1287417 h 6857957"/>
              <a:gd name="connsiteX25982" fmla="*/ 2869248 w 4826000"/>
              <a:gd name="connsiteY25982" fmla="*/ 1284844 h 6857957"/>
              <a:gd name="connsiteX25983" fmla="*/ 2868296 w 4826000"/>
              <a:gd name="connsiteY25983" fmla="*/ 1283879 h 6857957"/>
              <a:gd name="connsiteX25984" fmla="*/ 2867343 w 4826000"/>
              <a:gd name="connsiteY25984" fmla="*/ 1283235 h 6857957"/>
              <a:gd name="connsiteX25985" fmla="*/ 2866708 w 4826000"/>
              <a:gd name="connsiteY25985" fmla="*/ 1282914 h 6857957"/>
              <a:gd name="connsiteX25986" fmla="*/ 2865756 w 4826000"/>
              <a:gd name="connsiteY25986" fmla="*/ 1282914 h 6857957"/>
              <a:gd name="connsiteX25987" fmla="*/ 2863850 w 4826000"/>
              <a:gd name="connsiteY25987" fmla="*/ 1283235 h 6857957"/>
              <a:gd name="connsiteX25988" fmla="*/ 2861310 w 4826000"/>
              <a:gd name="connsiteY25988" fmla="*/ 1283879 h 6857957"/>
              <a:gd name="connsiteX25989" fmla="*/ 2859088 w 4826000"/>
              <a:gd name="connsiteY25989" fmla="*/ 1284522 h 6857957"/>
              <a:gd name="connsiteX25990" fmla="*/ 2855913 w 4826000"/>
              <a:gd name="connsiteY25990" fmla="*/ 1284522 h 6857957"/>
              <a:gd name="connsiteX25991" fmla="*/ 2854643 w 4826000"/>
              <a:gd name="connsiteY25991" fmla="*/ 1284522 h 6857957"/>
              <a:gd name="connsiteX25992" fmla="*/ 2853055 w 4826000"/>
              <a:gd name="connsiteY25992" fmla="*/ 1284201 h 6857957"/>
              <a:gd name="connsiteX25993" fmla="*/ 2851150 w 4826000"/>
              <a:gd name="connsiteY25993" fmla="*/ 1283557 h 6857957"/>
              <a:gd name="connsiteX25994" fmla="*/ 2849563 w 4826000"/>
              <a:gd name="connsiteY25994" fmla="*/ 1282914 h 6857957"/>
              <a:gd name="connsiteX25995" fmla="*/ 2850198 w 4826000"/>
              <a:gd name="connsiteY25995" fmla="*/ 1281305 h 6857957"/>
              <a:gd name="connsiteX25996" fmla="*/ 2851150 w 4826000"/>
              <a:gd name="connsiteY25996" fmla="*/ 1280019 h 6857957"/>
              <a:gd name="connsiteX25997" fmla="*/ 2852738 w 4826000"/>
              <a:gd name="connsiteY25997" fmla="*/ 1278410 h 6857957"/>
              <a:gd name="connsiteX25998" fmla="*/ 2854643 w 4826000"/>
              <a:gd name="connsiteY25998" fmla="*/ 1277124 h 6857957"/>
              <a:gd name="connsiteX25999" fmla="*/ 2859088 w 4826000"/>
              <a:gd name="connsiteY25999" fmla="*/ 1275194 h 6857957"/>
              <a:gd name="connsiteX26000" fmla="*/ 2864485 w 4826000"/>
              <a:gd name="connsiteY26000" fmla="*/ 1273264 h 6857957"/>
              <a:gd name="connsiteX26001" fmla="*/ 2869248 w 4826000"/>
              <a:gd name="connsiteY26001" fmla="*/ 1271334 h 6857957"/>
              <a:gd name="connsiteX26002" fmla="*/ 2874011 w 4826000"/>
              <a:gd name="connsiteY26002" fmla="*/ 1269404 h 6857957"/>
              <a:gd name="connsiteX26003" fmla="*/ 2875916 w 4826000"/>
              <a:gd name="connsiteY26003" fmla="*/ 1268117 h 6857957"/>
              <a:gd name="connsiteX26004" fmla="*/ 2877186 w 4826000"/>
              <a:gd name="connsiteY26004" fmla="*/ 1266830 h 6857957"/>
              <a:gd name="connsiteX26005" fmla="*/ 2878773 w 4826000"/>
              <a:gd name="connsiteY26005" fmla="*/ 1265544 h 6857957"/>
              <a:gd name="connsiteX26006" fmla="*/ 3472334 w 4826000"/>
              <a:gd name="connsiteY26006" fmla="*/ 1262044 h 6857957"/>
              <a:gd name="connsiteX26007" fmla="*/ 3475881 w 4826000"/>
              <a:gd name="connsiteY26007" fmla="*/ 1262687 h 6857957"/>
              <a:gd name="connsiteX26008" fmla="*/ 3478461 w 4826000"/>
              <a:gd name="connsiteY26008" fmla="*/ 1263650 h 6857957"/>
              <a:gd name="connsiteX26009" fmla="*/ 3481040 w 4826000"/>
              <a:gd name="connsiteY26009" fmla="*/ 1265257 h 6857957"/>
              <a:gd name="connsiteX26010" fmla="*/ 3482653 w 4826000"/>
              <a:gd name="connsiteY26010" fmla="*/ 1266542 h 6857957"/>
              <a:gd name="connsiteX26011" fmla="*/ 3484265 w 4826000"/>
              <a:gd name="connsiteY26011" fmla="*/ 1268149 h 6857957"/>
              <a:gd name="connsiteX26012" fmla="*/ 3485232 w 4826000"/>
              <a:gd name="connsiteY26012" fmla="*/ 1269755 h 6857957"/>
              <a:gd name="connsiteX26013" fmla="*/ 3487167 w 4826000"/>
              <a:gd name="connsiteY26013" fmla="*/ 1273611 h 6857957"/>
              <a:gd name="connsiteX26014" fmla="*/ 3489747 w 4826000"/>
              <a:gd name="connsiteY26014" fmla="*/ 1277468 h 6857957"/>
              <a:gd name="connsiteX26015" fmla="*/ 3491037 w 4826000"/>
              <a:gd name="connsiteY26015" fmla="*/ 1279717 h 6857957"/>
              <a:gd name="connsiteX26016" fmla="*/ 3492327 w 4826000"/>
              <a:gd name="connsiteY26016" fmla="*/ 1281966 h 6857957"/>
              <a:gd name="connsiteX26017" fmla="*/ 3494261 w 4826000"/>
              <a:gd name="connsiteY26017" fmla="*/ 1283895 h 6857957"/>
              <a:gd name="connsiteX26018" fmla="*/ 3496841 w 4826000"/>
              <a:gd name="connsiteY26018" fmla="*/ 1285501 h 6857957"/>
              <a:gd name="connsiteX26019" fmla="*/ 3499743 w 4826000"/>
              <a:gd name="connsiteY26019" fmla="*/ 1287108 h 6857957"/>
              <a:gd name="connsiteX26020" fmla="*/ 3503613 w 4826000"/>
              <a:gd name="connsiteY26020" fmla="*/ 1289036 h 6857957"/>
              <a:gd name="connsiteX26021" fmla="*/ 3500066 w 4826000"/>
              <a:gd name="connsiteY26021" fmla="*/ 1289036 h 6857957"/>
              <a:gd name="connsiteX26022" fmla="*/ 3496841 w 4826000"/>
              <a:gd name="connsiteY26022" fmla="*/ 1289036 h 6857957"/>
              <a:gd name="connsiteX26023" fmla="*/ 3494261 w 4826000"/>
              <a:gd name="connsiteY26023" fmla="*/ 1288715 h 6857957"/>
              <a:gd name="connsiteX26024" fmla="*/ 3492004 w 4826000"/>
              <a:gd name="connsiteY26024" fmla="*/ 1288072 h 6857957"/>
              <a:gd name="connsiteX26025" fmla="*/ 3488135 w 4826000"/>
              <a:gd name="connsiteY26025" fmla="*/ 1286465 h 6857957"/>
              <a:gd name="connsiteX26026" fmla="*/ 3484265 w 4826000"/>
              <a:gd name="connsiteY26026" fmla="*/ 1284858 h 6857957"/>
              <a:gd name="connsiteX26027" fmla="*/ 3480718 w 4826000"/>
              <a:gd name="connsiteY26027" fmla="*/ 1283252 h 6857957"/>
              <a:gd name="connsiteX26028" fmla="*/ 3475881 w 4826000"/>
              <a:gd name="connsiteY26028" fmla="*/ 1282288 h 6857957"/>
              <a:gd name="connsiteX26029" fmla="*/ 3473301 w 4826000"/>
              <a:gd name="connsiteY26029" fmla="*/ 1281966 h 6857957"/>
              <a:gd name="connsiteX26030" fmla="*/ 3470077 w 4826000"/>
              <a:gd name="connsiteY26030" fmla="*/ 1281645 h 6857957"/>
              <a:gd name="connsiteX26031" fmla="*/ 3466852 w 4826000"/>
              <a:gd name="connsiteY26031" fmla="*/ 1281645 h 6857957"/>
              <a:gd name="connsiteX26032" fmla="*/ 3462338 w 4826000"/>
              <a:gd name="connsiteY26032" fmla="*/ 1281966 h 6857957"/>
              <a:gd name="connsiteX26033" fmla="*/ 3462983 w 4826000"/>
              <a:gd name="connsiteY26033" fmla="*/ 1280681 h 6857957"/>
              <a:gd name="connsiteX26034" fmla="*/ 3463628 w 4826000"/>
              <a:gd name="connsiteY26034" fmla="*/ 1279396 h 6857957"/>
              <a:gd name="connsiteX26035" fmla="*/ 3464595 w 4826000"/>
              <a:gd name="connsiteY26035" fmla="*/ 1278110 h 6857957"/>
              <a:gd name="connsiteX26036" fmla="*/ 3466207 w 4826000"/>
              <a:gd name="connsiteY26036" fmla="*/ 1277146 h 6857957"/>
              <a:gd name="connsiteX26037" fmla="*/ 3471689 w 4826000"/>
              <a:gd name="connsiteY26037" fmla="*/ 1273611 h 6857957"/>
              <a:gd name="connsiteX26038" fmla="*/ 3473301 w 4826000"/>
              <a:gd name="connsiteY26038" fmla="*/ 1272648 h 6857957"/>
              <a:gd name="connsiteX26039" fmla="*/ 3474269 w 4826000"/>
              <a:gd name="connsiteY26039" fmla="*/ 1271362 h 6857957"/>
              <a:gd name="connsiteX26040" fmla="*/ 3474914 w 4826000"/>
              <a:gd name="connsiteY26040" fmla="*/ 1270398 h 6857957"/>
              <a:gd name="connsiteX26041" fmla="*/ 3475559 w 4826000"/>
              <a:gd name="connsiteY26041" fmla="*/ 1269112 h 6857957"/>
              <a:gd name="connsiteX26042" fmla="*/ 3475559 w 4826000"/>
              <a:gd name="connsiteY26042" fmla="*/ 1267506 h 6857957"/>
              <a:gd name="connsiteX26043" fmla="*/ 3475236 w 4826000"/>
              <a:gd name="connsiteY26043" fmla="*/ 1266220 h 6857957"/>
              <a:gd name="connsiteX26044" fmla="*/ 3474269 w 4826000"/>
              <a:gd name="connsiteY26044" fmla="*/ 1263971 h 6857957"/>
              <a:gd name="connsiteX26045" fmla="*/ 2496319 w 4826000"/>
              <a:gd name="connsiteY26045" fmla="*/ 1250934 h 6857957"/>
              <a:gd name="connsiteX26046" fmla="*/ 2499981 w 4826000"/>
              <a:gd name="connsiteY26046" fmla="*/ 1251252 h 6857957"/>
              <a:gd name="connsiteX26047" fmla="*/ 2500314 w 4826000"/>
              <a:gd name="connsiteY26047" fmla="*/ 1252522 h 6857957"/>
              <a:gd name="connsiteX26048" fmla="*/ 2500314 w 4826000"/>
              <a:gd name="connsiteY26048" fmla="*/ 1253474 h 6857957"/>
              <a:gd name="connsiteX26049" fmla="*/ 2499981 w 4826000"/>
              <a:gd name="connsiteY26049" fmla="*/ 1254427 h 6857957"/>
              <a:gd name="connsiteX26050" fmla="*/ 2499648 w 4826000"/>
              <a:gd name="connsiteY26050" fmla="*/ 1255378 h 6857957"/>
              <a:gd name="connsiteX26051" fmla="*/ 2497651 w 4826000"/>
              <a:gd name="connsiteY26051" fmla="*/ 1257283 h 6857957"/>
              <a:gd name="connsiteX26052" fmla="*/ 2495986 w 4826000"/>
              <a:gd name="connsiteY26052" fmla="*/ 1258871 h 6857957"/>
              <a:gd name="connsiteX26053" fmla="*/ 2491659 w 4826000"/>
              <a:gd name="connsiteY26053" fmla="*/ 1261727 h 6857957"/>
              <a:gd name="connsiteX26054" fmla="*/ 2489662 w 4826000"/>
              <a:gd name="connsiteY26054" fmla="*/ 1263314 h 6857957"/>
              <a:gd name="connsiteX26055" fmla="*/ 2489329 w 4826000"/>
              <a:gd name="connsiteY26055" fmla="*/ 1264585 h 6857957"/>
              <a:gd name="connsiteX26056" fmla="*/ 2488663 w 4826000"/>
              <a:gd name="connsiteY26056" fmla="*/ 1265220 h 6857957"/>
              <a:gd name="connsiteX26057" fmla="*/ 2486000 w 4826000"/>
              <a:gd name="connsiteY26057" fmla="*/ 1264902 h 6857957"/>
              <a:gd name="connsiteX26058" fmla="*/ 2484003 w 4826000"/>
              <a:gd name="connsiteY26058" fmla="*/ 1263950 h 6857957"/>
              <a:gd name="connsiteX26059" fmla="*/ 2482006 w 4826000"/>
              <a:gd name="connsiteY26059" fmla="*/ 1262997 h 6857957"/>
              <a:gd name="connsiteX26060" fmla="*/ 2480674 w 4826000"/>
              <a:gd name="connsiteY26060" fmla="*/ 1261727 h 6857957"/>
              <a:gd name="connsiteX26061" fmla="*/ 2480009 w 4826000"/>
              <a:gd name="connsiteY26061" fmla="*/ 1260775 h 6857957"/>
              <a:gd name="connsiteX26062" fmla="*/ 2479676 w 4826000"/>
              <a:gd name="connsiteY26062" fmla="*/ 1259506 h 6857957"/>
              <a:gd name="connsiteX26063" fmla="*/ 2480009 w 4826000"/>
              <a:gd name="connsiteY26063" fmla="*/ 1257918 h 6857957"/>
              <a:gd name="connsiteX26064" fmla="*/ 2480674 w 4826000"/>
              <a:gd name="connsiteY26064" fmla="*/ 1256331 h 6857957"/>
              <a:gd name="connsiteX26065" fmla="*/ 2481673 w 4826000"/>
              <a:gd name="connsiteY26065" fmla="*/ 1255061 h 6857957"/>
              <a:gd name="connsiteX26066" fmla="*/ 2483337 w 4826000"/>
              <a:gd name="connsiteY26066" fmla="*/ 1254109 h 6857957"/>
              <a:gd name="connsiteX26067" fmla="*/ 2485002 w 4826000"/>
              <a:gd name="connsiteY26067" fmla="*/ 1252839 h 6857957"/>
              <a:gd name="connsiteX26068" fmla="*/ 2487332 w 4826000"/>
              <a:gd name="connsiteY26068" fmla="*/ 1252204 h 6857957"/>
              <a:gd name="connsiteX26069" fmla="*/ 2489662 w 4826000"/>
              <a:gd name="connsiteY26069" fmla="*/ 1251569 h 6857957"/>
              <a:gd name="connsiteX26070" fmla="*/ 2492991 w 4826000"/>
              <a:gd name="connsiteY26070" fmla="*/ 1251252 h 6857957"/>
              <a:gd name="connsiteX26071" fmla="*/ 3829051 w 4826000"/>
              <a:gd name="connsiteY26071" fmla="*/ 1249348 h 6857957"/>
              <a:gd name="connsiteX26072" fmla="*/ 3833975 w 4826000"/>
              <a:gd name="connsiteY26072" fmla="*/ 1249659 h 6857957"/>
              <a:gd name="connsiteX26073" fmla="*/ 3837977 w 4826000"/>
              <a:gd name="connsiteY26073" fmla="*/ 1250903 h 6857957"/>
              <a:gd name="connsiteX26074" fmla="*/ 3841670 w 4826000"/>
              <a:gd name="connsiteY26074" fmla="*/ 1252148 h 6857957"/>
              <a:gd name="connsiteX26075" fmla="*/ 3844440 w 4826000"/>
              <a:gd name="connsiteY26075" fmla="*/ 1253393 h 6857957"/>
              <a:gd name="connsiteX26076" fmla="*/ 3846902 w 4826000"/>
              <a:gd name="connsiteY26076" fmla="*/ 1255260 h 6857957"/>
              <a:gd name="connsiteX26077" fmla="*/ 3848749 w 4826000"/>
              <a:gd name="connsiteY26077" fmla="*/ 1257128 h 6857957"/>
              <a:gd name="connsiteX26078" fmla="*/ 3850288 w 4826000"/>
              <a:gd name="connsiteY26078" fmla="*/ 1259306 h 6857957"/>
              <a:gd name="connsiteX26079" fmla="*/ 3851211 w 4826000"/>
              <a:gd name="connsiteY26079" fmla="*/ 1261795 h 6857957"/>
              <a:gd name="connsiteX26080" fmla="*/ 3853058 w 4826000"/>
              <a:gd name="connsiteY26080" fmla="*/ 1266775 h 6857957"/>
              <a:gd name="connsiteX26081" fmla="*/ 3854905 w 4826000"/>
              <a:gd name="connsiteY26081" fmla="*/ 1271446 h 6857957"/>
              <a:gd name="connsiteX26082" fmla="*/ 3855520 w 4826000"/>
              <a:gd name="connsiteY26082" fmla="*/ 1274247 h 6857957"/>
              <a:gd name="connsiteX26083" fmla="*/ 3856444 w 4826000"/>
              <a:gd name="connsiteY26083" fmla="*/ 1276426 h 6857957"/>
              <a:gd name="connsiteX26084" fmla="*/ 3857675 w 4826000"/>
              <a:gd name="connsiteY26084" fmla="*/ 1278606 h 6857957"/>
              <a:gd name="connsiteX26085" fmla="*/ 3859214 w 4826000"/>
              <a:gd name="connsiteY26085" fmla="*/ 1281097 h 6857957"/>
              <a:gd name="connsiteX26086" fmla="*/ 3853366 w 4826000"/>
              <a:gd name="connsiteY26086" fmla="*/ 1279229 h 6857957"/>
              <a:gd name="connsiteX26087" fmla="*/ 3849365 w 4826000"/>
              <a:gd name="connsiteY26087" fmla="*/ 1277983 h 6857957"/>
              <a:gd name="connsiteX26088" fmla="*/ 3845671 w 4826000"/>
              <a:gd name="connsiteY26088" fmla="*/ 1276115 h 6857957"/>
              <a:gd name="connsiteX26089" fmla="*/ 3843517 w 4826000"/>
              <a:gd name="connsiteY26089" fmla="*/ 1274559 h 6857957"/>
              <a:gd name="connsiteX26090" fmla="*/ 3842286 w 4826000"/>
              <a:gd name="connsiteY26090" fmla="*/ 1272691 h 6857957"/>
              <a:gd name="connsiteX26091" fmla="*/ 3841670 w 4826000"/>
              <a:gd name="connsiteY26091" fmla="*/ 1270823 h 6857957"/>
              <a:gd name="connsiteX26092" fmla="*/ 3841362 w 4826000"/>
              <a:gd name="connsiteY26092" fmla="*/ 1268643 h 6857957"/>
              <a:gd name="connsiteX26093" fmla="*/ 3841054 w 4826000"/>
              <a:gd name="connsiteY26093" fmla="*/ 1266775 h 6857957"/>
              <a:gd name="connsiteX26094" fmla="*/ 3841054 w 4826000"/>
              <a:gd name="connsiteY26094" fmla="*/ 1262418 h 6857957"/>
              <a:gd name="connsiteX26095" fmla="*/ 3840747 w 4826000"/>
              <a:gd name="connsiteY26095" fmla="*/ 1260240 h 6857957"/>
              <a:gd name="connsiteX26096" fmla="*/ 3840131 w 4826000"/>
              <a:gd name="connsiteY26096" fmla="*/ 1258373 h 6857957"/>
              <a:gd name="connsiteX26097" fmla="*/ 3838592 w 4826000"/>
              <a:gd name="connsiteY26097" fmla="*/ 1255883 h 6857957"/>
              <a:gd name="connsiteX26098" fmla="*/ 3836438 w 4826000"/>
              <a:gd name="connsiteY26098" fmla="*/ 1253704 h 6857957"/>
              <a:gd name="connsiteX26099" fmla="*/ 3833360 w 4826000"/>
              <a:gd name="connsiteY26099" fmla="*/ 1251836 h 6857957"/>
              <a:gd name="connsiteX26100" fmla="*/ 3724876 w 4826000"/>
              <a:gd name="connsiteY26100" fmla="*/ 1249348 h 6857957"/>
              <a:gd name="connsiteX26101" fmla="*/ 3728651 w 4826000"/>
              <a:gd name="connsiteY26101" fmla="*/ 1250617 h 6857957"/>
              <a:gd name="connsiteX26102" fmla="*/ 3733369 w 4826000"/>
              <a:gd name="connsiteY26102" fmla="*/ 1251252 h 6857957"/>
              <a:gd name="connsiteX26103" fmla="*/ 3738402 w 4826000"/>
              <a:gd name="connsiteY26103" fmla="*/ 1251569 h 6857957"/>
              <a:gd name="connsiteX26104" fmla="*/ 3744694 w 4826000"/>
              <a:gd name="connsiteY26104" fmla="*/ 1251569 h 6857957"/>
              <a:gd name="connsiteX26105" fmla="*/ 3741234 w 4826000"/>
              <a:gd name="connsiteY26105" fmla="*/ 1252522 h 6857957"/>
              <a:gd name="connsiteX26106" fmla="*/ 3739032 w 4826000"/>
              <a:gd name="connsiteY26106" fmla="*/ 1253792 h 6857957"/>
              <a:gd name="connsiteX26107" fmla="*/ 3737773 w 4826000"/>
              <a:gd name="connsiteY26107" fmla="*/ 1255061 h 6857957"/>
              <a:gd name="connsiteX26108" fmla="*/ 3736830 w 4826000"/>
              <a:gd name="connsiteY26108" fmla="*/ 1256648 h 6857957"/>
              <a:gd name="connsiteX26109" fmla="*/ 3736830 w 4826000"/>
              <a:gd name="connsiteY26109" fmla="*/ 1258553 h 6857957"/>
              <a:gd name="connsiteX26110" fmla="*/ 3737459 w 4826000"/>
              <a:gd name="connsiteY26110" fmla="*/ 1260141 h 6857957"/>
              <a:gd name="connsiteX26111" fmla="*/ 3738402 w 4826000"/>
              <a:gd name="connsiteY26111" fmla="*/ 1261727 h 6857957"/>
              <a:gd name="connsiteX26112" fmla="*/ 3739661 w 4826000"/>
              <a:gd name="connsiteY26112" fmla="*/ 1262997 h 6857957"/>
              <a:gd name="connsiteX26113" fmla="*/ 3741234 w 4826000"/>
              <a:gd name="connsiteY26113" fmla="*/ 1264267 h 6857957"/>
              <a:gd name="connsiteX26114" fmla="*/ 3742806 w 4826000"/>
              <a:gd name="connsiteY26114" fmla="*/ 1265537 h 6857957"/>
              <a:gd name="connsiteX26115" fmla="*/ 3745009 w 4826000"/>
              <a:gd name="connsiteY26115" fmla="*/ 1266172 h 6857957"/>
              <a:gd name="connsiteX26116" fmla="*/ 3746581 w 4826000"/>
              <a:gd name="connsiteY26116" fmla="*/ 1266490 h 6857957"/>
              <a:gd name="connsiteX26117" fmla="*/ 3748469 w 4826000"/>
              <a:gd name="connsiteY26117" fmla="*/ 1266172 h 6857957"/>
              <a:gd name="connsiteX26118" fmla="*/ 3750042 w 4826000"/>
              <a:gd name="connsiteY26118" fmla="*/ 1265537 h 6857957"/>
              <a:gd name="connsiteX26119" fmla="*/ 3751300 w 4826000"/>
              <a:gd name="connsiteY26119" fmla="*/ 1263949 h 6857957"/>
              <a:gd name="connsiteX26120" fmla="*/ 3752873 w 4826000"/>
              <a:gd name="connsiteY26120" fmla="*/ 1262362 h 6857957"/>
              <a:gd name="connsiteX26121" fmla="*/ 3755704 w 4826000"/>
              <a:gd name="connsiteY26121" fmla="*/ 1263314 h 6857957"/>
              <a:gd name="connsiteX26122" fmla="*/ 3758221 w 4826000"/>
              <a:gd name="connsiteY26122" fmla="*/ 1265219 h 6857957"/>
              <a:gd name="connsiteX26123" fmla="*/ 3760423 w 4826000"/>
              <a:gd name="connsiteY26123" fmla="*/ 1266807 h 6857957"/>
              <a:gd name="connsiteX26124" fmla="*/ 3762310 w 4826000"/>
              <a:gd name="connsiteY26124" fmla="*/ 1268712 h 6857957"/>
              <a:gd name="connsiteX26125" fmla="*/ 3763569 w 4826000"/>
              <a:gd name="connsiteY26125" fmla="*/ 1270935 h 6857957"/>
              <a:gd name="connsiteX26126" fmla="*/ 3764512 w 4826000"/>
              <a:gd name="connsiteY26126" fmla="*/ 1273158 h 6857957"/>
              <a:gd name="connsiteX26127" fmla="*/ 3767029 w 4826000"/>
              <a:gd name="connsiteY26127" fmla="*/ 1277604 h 6857957"/>
              <a:gd name="connsiteX26128" fmla="*/ 3767973 w 4826000"/>
              <a:gd name="connsiteY26128" fmla="*/ 1279509 h 6857957"/>
              <a:gd name="connsiteX26129" fmla="*/ 3769545 w 4826000"/>
              <a:gd name="connsiteY26129" fmla="*/ 1281732 h 6857957"/>
              <a:gd name="connsiteX26130" fmla="*/ 3771118 w 4826000"/>
              <a:gd name="connsiteY26130" fmla="*/ 1283637 h 6857957"/>
              <a:gd name="connsiteX26131" fmla="*/ 3773635 w 4826000"/>
              <a:gd name="connsiteY26131" fmla="*/ 1285225 h 6857957"/>
              <a:gd name="connsiteX26132" fmla="*/ 3776466 w 4826000"/>
              <a:gd name="connsiteY26132" fmla="*/ 1286496 h 6857957"/>
              <a:gd name="connsiteX26133" fmla="*/ 3779612 w 4826000"/>
              <a:gd name="connsiteY26133" fmla="*/ 1287766 h 6857957"/>
              <a:gd name="connsiteX26134" fmla="*/ 3784016 w 4826000"/>
              <a:gd name="connsiteY26134" fmla="*/ 1288719 h 6857957"/>
              <a:gd name="connsiteX26135" fmla="*/ 3789364 w 4826000"/>
              <a:gd name="connsiteY26135" fmla="*/ 1288719 h 6857957"/>
              <a:gd name="connsiteX26136" fmla="*/ 3789049 w 4826000"/>
              <a:gd name="connsiteY26136" fmla="*/ 1289353 h 6857957"/>
              <a:gd name="connsiteX26137" fmla="*/ 3788420 w 4826000"/>
              <a:gd name="connsiteY26137" fmla="*/ 1289988 h 6857957"/>
              <a:gd name="connsiteX26138" fmla="*/ 3785903 w 4826000"/>
              <a:gd name="connsiteY26138" fmla="*/ 1290622 h 6857957"/>
              <a:gd name="connsiteX26139" fmla="*/ 3783387 w 4826000"/>
              <a:gd name="connsiteY26139" fmla="*/ 1291258 h 6857957"/>
              <a:gd name="connsiteX26140" fmla="*/ 3779612 w 4826000"/>
              <a:gd name="connsiteY26140" fmla="*/ 1291575 h 6857957"/>
              <a:gd name="connsiteX26141" fmla="*/ 3771747 w 4826000"/>
              <a:gd name="connsiteY26141" fmla="*/ 1291893 h 6857957"/>
              <a:gd name="connsiteX26142" fmla="*/ 3763883 w 4826000"/>
              <a:gd name="connsiteY26142" fmla="*/ 1292210 h 6857957"/>
              <a:gd name="connsiteX26143" fmla="*/ 3761366 w 4826000"/>
              <a:gd name="connsiteY26143" fmla="*/ 1290941 h 6857957"/>
              <a:gd name="connsiteX26144" fmla="*/ 3759164 w 4826000"/>
              <a:gd name="connsiteY26144" fmla="*/ 1289671 h 6857957"/>
              <a:gd name="connsiteX26145" fmla="*/ 3756962 w 4826000"/>
              <a:gd name="connsiteY26145" fmla="*/ 1288083 h 6857957"/>
              <a:gd name="connsiteX26146" fmla="*/ 3755390 w 4826000"/>
              <a:gd name="connsiteY26146" fmla="*/ 1285861 h 6857957"/>
              <a:gd name="connsiteX26147" fmla="*/ 3754446 w 4826000"/>
              <a:gd name="connsiteY26147" fmla="*/ 1283955 h 6857957"/>
              <a:gd name="connsiteX26148" fmla="*/ 3753188 w 4826000"/>
              <a:gd name="connsiteY26148" fmla="*/ 1282050 h 6857957"/>
              <a:gd name="connsiteX26149" fmla="*/ 3750985 w 4826000"/>
              <a:gd name="connsiteY26149" fmla="*/ 1277921 h 6857957"/>
              <a:gd name="connsiteX26150" fmla="*/ 3749727 w 4826000"/>
              <a:gd name="connsiteY26150" fmla="*/ 1276016 h 6857957"/>
              <a:gd name="connsiteX26151" fmla="*/ 3748154 w 4826000"/>
              <a:gd name="connsiteY26151" fmla="*/ 1274110 h 6857957"/>
              <a:gd name="connsiteX26152" fmla="*/ 3746581 w 4826000"/>
              <a:gd name="connsiteY26152" fmla="*/ 1272523 h 6857957"/>
              <a:gd name="connsiteX26153" fmla="*/ 3743750 w 4826000"/>
              <a:gd name="connsiteY26153" fmla="*/ 1270935 h 6857957"/>
              <a:gd name="connsiteX26154" fmla="*/ 3741234 w 4826000"/>
              <a:gd name="connsiteY26154" fmla="*/ 1269665 h 6857957"/>
              <a:gd name="connsiteX26155" fmla="*/ 3737773 w 4826000"/>
              <a:gd name="connsiteY26155" fmla="*/ 1269030 h 6857957"/>
              <a:gd name="connsiteX26156" fmla="*/ 3733055 w 4826000"/>
              <a:gd name="connsiteY26156" fmla="*/ 1268395 h 6857957"/>
              <a:gd name="connsiteX26157" fmla="*/ 3727707 w 4826000"/>
              <a:gd name="connsiteY26157" fmla="*/ 1268395 h 6857957"/>
              <a:gd name="connsiteX26158" fmla="*/ 3728336 w 4826000"/>
              <a:gd name="connsiteY26158" fmla="*/ 1266807 h 6857957"/>
              <a:gd name="connsiteX26159" fmla="*/ 3728336 w 4826000"/>
              <a:gd name="connsiteY26159" fmla="*/ 1265219 h 6857957"/>
              <a:gd name="connsiteX26160" fmla="*/ 3728021 w 4826000"/>
              <a:gd name="connsiteY26160" fmla="*/ 1263314 h 6857957"/>
              <a:gd name="connsiteX26161" fmla="*/ 3727707 w 4826000"/>
              <a:gd name="connsiteY26161" fmla="*/ 1262044 h 6857957"/>
              <a:gd name="connsiteX26162" fmla="*/ 3725819 w 4826000"/>
              <a:gd name="connsiteY26162" fmla="*/ 1259506 h 6857957"/>
              <a:gd name="connsiteX26163" fmla="*/ 3723932 w 4826000"/>
              <a:gd name="connsiteY26163" fmla="*/ 1256966 h 6857957"/>
              <a:gd name="connsiteX26164" fmla="*/ 3722044 w 4826000"/>
              <a:gd name="connsiteY26164" fmla="*/ 1255061 h 6857957"/>
              <a:gd name="connsiteX26165" fmla="*/ 3721415 w 4826000"/>
              <a:gd name="connsiteY26165" fmla="*/ 1254109 h 6857957"/>
              <a:gd name="connsiteX26166" fmla="*/ 3721101 w 4826000"/>
              <a:gd name="connsiteY26166" fmla="*/ 1253157 h 6857957"/>
              <a:gd name="connsiteX26167" fmla="*/ 3721415 w 4826000"/>
              <a:gd name="connsiteY26167" fmla="*/ 1252204 h 6857957"/>
              <a:gd name="connsiteX26168" fmla="*/ 3722044 w 4826000"/>
              <a:gd name="connsiteY26168" fmla="*/ 1251252 h 6857957"/>
              <a:gd name="connsiteX26169" fmla="*/ 3723303 w 4826000"/>
              <a:gd name="connsiteY26169" fmla="*/ 1250617 h 6857957"/>
              <a:gd name="connsiteX26170" fmla="*/ 2385371 w 4826000"/>
              <a:gd name="connsiteY26170" fmla="*/ 1249348 h 6857957"/>
              <a:gd name="connsiteX26171" fmla="*/ 2391315 w 4826000"/>
              <a:gd name="connsiteY26171" fmla="*/ 1250054 h 6857957"/>
              <a:gd name="connsiteX26172" fmla="*/ 2402889 w 4826000"/>
              <a:gd name="connsiteY26172" fmla="*/ 1250406 h 6857957"/>
              <a:gd name="connsiteX26173" fmla="*/ 2413524 w 4826000"/>
              <a:gd name="connsiteY26173" fmla="*/ 1251111 h 6857957"/>
              <a:gd name="connsiteX26174" fmla="*/ 2422283 w 4826000"/>
              <a:gd name="connsiteY26174" fmla="*/ 1251465 h 6857957"/>
              <a:gd name="connsiteX26175" fmla="*/ 2425411 w 4826000"/>
              <a:gd name="connsiteY26175" fmla="*/ 1251111 h 6857957"/>
              <a:gd name="connsiteX26176" fmla="*/ 2427288 w 4826000"/>
              <a:gd name="connsiteY26176" fmla="*/ 1250758 h 6857957"/>
              <a:gd name="connsiteX26177" fmla="*/ 2426975 w 4826000"/>
              <a:gd name="connsiteY26177" fmla="*/ 1251817 h 6857957"/>
              <a:gd name="connsiteX26178" fmla="*/ 2426349 w 4826000"/>
              <a:gd name="connsiteY26178" fmla="*/ 1252522 h 6857957"/>
              <a:gd name="connsiteX26179" fmla="*/ 2424472 w 4826000"/>
              <a:gd name="connsiteY26179" fmla="*/ 1253580 h 6857957"/>
              <a:gd name="connsiteX26180" fmla="*/ 2421657 w 4826000"/>
              <a:gd name="connsiteY26180" fmla="*/ 1254639 h 6857957"/>
              <a:gd name="connsiteX26181" fmla="*/ 2418529 w 4826000"/>
              <a:gd name="connsiteY26181" fmla="*/ 1255344 h 6857957"/>
              <a:gd name="connsiteX26182" fmla="*/ 2414775 w 4826000"/>
              <a:gd name="connsiteY26182" fmla="*/ 1256049 h 6857957"/>
              <a:gd name="connsiteX26183" fmla="*/ 2410709 w 4826000"/>
              <a:gd name="connsiteY26183" fmla="*/ 1256049 h 6857957"/>
              <a:gd name="connsiteX26184" fmla="*/ 2401012 w 4826000"/>
              <a:gd name="connsiteY26184" fmla="*/ 1256402 h 6857957"/>
              <a:gd name="connsiteX26185" fmla="*/ 2391315 w 4826000"/>
              <a:gd name="connsiteY26185" fmla="*/ 1256402 h 6857957"/>
              <a:gd name="connsiteX26186" fmla="*/ 2381305 w 4826000"/>
              <a:gd name="connsiteY26186" fmla="*/ 1256755 h 6857957"/>
              <a:gd name="connsiteX26187" fmla="*/ 2371922 w 4826000"/>
              <a:gd name="connsiteY26187" fmla="*/ 1257107 h 6857957"/>
              <a:gd name="connsiteX26188" fmla="*/ 2367854 w 4826000"/>
              <a:gd name="connsiteY26188" fmla="*/ 1258166 h 6857957"/>
              <a:gd name="connsiteX26189" fmla="*/ 2364101 w 4826000"/>
              <a:gd name="connsiteY26189" fmla="*/ 1258871 h 6857957"/>
              <a:gd name="connsiteX26190" fmla="*/ 2363788 w 4826000"/>
              <a:gd name="connsiteY26190" fmla="*/ 1257107 h 6857957"/>
              <a:gd name="connsiteX26191" fmla="*/ 2364101 w 4826000"/>
              <a:gd name="connsiteY26191" fmla="*/ 1256049 h 6857957"/>
              <a:gd name="connsiteX26192" fmla="*/ 2364413 w 4826000"/>
              <a:gd name="connsiteY26192" fmla="*/ 1254639 h 6857957"/>
              <a:gd name="connsiteX26193" fmla="*/ 2365039 w 4826000"/>
              <a:gd name="connsiteY26193" fmla="*/ 1253933 h 6857957"/>
              <a:gd name="connsiteX26194" fmla="*/ 2366604 w 4826000"/>
              <a:gd name="connsiteY26194" fmla="*/ 1252874 h 6857957"/>
              <a:gd name="connsiteX26195" fmla="*/ 2367854 w 4826000"/>
              <a:gd name="connsiteY26195" fmla="*/ 1252169 h 6857957"/>
              <a:gd name="connsiteX26196" fmla="*/ 2370982 w 4826000"/>
              <a:gd name="connsiteY26196" fmla="*/ 1251111 h 6857957"/>
              <a:gd name="connsiteX26197" fmla="*/ 2375362 w 4826000"/>
              <a:gd name="connsiteY26197" fmla="*/ 1250406 h 6857957"/>
              <a:gd name="connsiteX26198" fmla="*/ 2380054 w 4826000"/>
              <a:gd name="connsiteY26198" fmla="*/ 1250054 h 6857957"/>
              <a:gd name="connsiteX26199" fmla="*/ 3789180 w 4826000"/>
              <a:gd name="connsiteY26199" fmla="*/ 1244565 h 6857957"/>
              <a:gd name="connsiteX26200" fmla="*/ 3792928 w 4826000"/>
              <a:gd name="connsiteY26200" fmla="*/ 1245518 h 6857957"/>
              <a:gd name="connsiteX26201" fmla="*/ 3796363 w 4826000"/>
              <a:gd name="connsiteY26201" fmla="*/ 1246787 h 6857957"/>
              <a:gd name="connsiteX26202" fmla="*/ 3798861 w 4826000"/>
              <a:gd name="connsiteY26202" fmla="*/ 1248374 h 6857957"/>
              <a:gd name="connsiteX26203" fmla="*/ 3801360 w 4826000"/>
              <a:gd name="connsiteY26203" fmla="*/ 1250280 h 6857957"/>
              <a:gd name="connsiteX26204" fmla="*/ 3804170 w 4826000"/>
              <a:gd name="connsiteY26204" fmla="*/ 1251866 h 6857957"/>
              <a:gd name="connsiteX26205" fmla="*/ 3807293 w 4826000"/>
              <a:gd name="connsiteY26205" fmla="*/ 1253136 h 6857957"/>
              <a:gd name="connsiteX26206" fmla="*/ 3811353 w 4826000"/>
              <a:gd name="connsiteY26206" fmla="*/ 1254089 h 6857957"/>
              <a:gd name="connsiteX26207" fmla="*/ 3816350 w 4826000"/>
              <a:gd name="connsiteY26207" fmla="*/ 1254724 h 6857957"/>
              <a:gd name="connsiteX26208" fmla="*/ 3815413 w 4826000"/>
              <a:gd name="connsiteY26208" fmla="*/ 1255359 h 6857957"/>
              <a:gd name="connsiteX26209" fmla="*/ 3814788 w 4826000"/>
              <a:gd name="connsiteY26209" fmla="*/ 1255994 h 6857957"/>
              <a:gd name="connsiteX26210" fmla="*/ 3812915 w 4826000"/>
              <a:gd name="connsiteY26210" fmla="*/ 1256629 h 6857957"/>
              <a:gd name="connsiteX26211" fmla="*/ 3810728 w 4826000"/>
              <a:gd name="connsiteY26211" fmla="*/ 1256947 h 6857957"/>
              <a:gd name="connsiteX26212" fmla="*/ 3807918 w 4826000"/>
              <a:gd name="connsiteY26212" fmla="*/ 1256629 h 6857957"/>
              <a:gd name="connsiteX26213" fmla="*/ 3802609 w 4826000"/>
              <a:gd name="connsiteY26213" fmla="*/ 1255677 h 6857957"/>
              <a:gd name="connsiteX26214" fmla="*/ 3800110 w 4826000"/>
              <a:gd name="connsiteY26214" fmla="*/ 1255359 h 6857957"/>
              <a:gd name="connsiteX26215" fmla="*/ 3797300 w 4826000"/>
              <a:gd name="connsiteY26215" fmla="*/ 1255042 h 6857957"/>
              <a:gd name="connsiteX26216" fmla="*/ 3793240 w 4826000"/>
              <a:gd name="connsiteY26216" fmla="*/ 1256947 h 6857957"/>
              <a:gd name="connsiteX26217" fmla="*/ 3790429 w 4826000"/>
              <a:gd name="connsiteY26217" fmla="*/ 1259169 h 6857957"/>
              <a:gd name="connsiteX26218" fmla="*/ 3787619 w 4826000"/>
              <a:gd name="connsiteY26218" fmla="*/ 1261391 h 6857957"/>
              <a:gd name="connsiteX26219" fmla="*/ 3785745 w 4826000"/>
              <a:gd name="connsiteY26219" fmla="*/ 1263614 h 6857957"/>
              <a:gd name="connsiteX26220" fmla="*/ 3781997 w 4826000"/>
              <a:gd name="connsiteY26220" fmla="*/ 1262662 h 6857957"/>
              <a:gd name="connsiteX26221" fmla="*/ 3779499 w 4826000"/>
              <a:gd name="connsiteY26221" fmla="*/ 1261709 h 6857957"/>
              <a:gd name="connsiteX26222" fmla="*/ 3778250 w 4826000"/>
              <a:gd name="connsiteY26222" fmla="*/ 1260756 h 6857957"/>
              <a:gd name="connsiteX26223" fmla="*/ 3778250 w 4826000"/>
              <a:gd name="connsiteY26223" fmla="*/ 1260439 h 6857957"/>
              <a:gd name="connsiteX26224" fmla="*/ 3778250 w 4826000"/>
              <a:gd name="connsiteY26224" fmla="*/ 1259804 h 6857957"/>
              <a:gd name="connsiteX26225" fmla="*/ 3778562 w 4826000"/>
              <a:gd name="connsiteY26225" fmla="*/ 1258851 h 6857957"/>
              <a:gd name="connsiteX26226" fmla="*/ 3779811 w 4826000"/>
              <a:gd name="connsiteY26226" fmla="*/ 1257899 h 6857957"/>
              <a:gd name="connsiteX26227" fmla="*/ 3783871 w 4826000"/>
              <a:gd name="connsiteY26227" fmla="*/ 1255677 h 6857957"/>
              <a:gd name="connsiteX26228" fmla="*/ 3787619 w 4826000"/>
              <a:gd name="connsiteY26228" fmla="*/ 1253772 h 6857957"/>
              <a:gd name="connsiteX26229" fmla="*/ 3789805 w 4826000"/>
              <a:gd name="connsiteY26229" fmla="*/ 1252501 h 6857957"/>
              <a:gd name="connsiteX26230" fmla="*/ 3791054 w 4826000"/>
              <a:gd name="connsiteY26230" fmla="*/ 1251232 h 6857957"/>
              <a:gd name="connsiteX26231" fmla="*/ 3791991 w 4826000"/>
              <a:gd name="connsiteY26231" fmla="*/ 1249645 h 6857957"/>
              <a:gd name="connsiteX26232" fmla="*/ 3791991 w 4826000"/>
              <a:gd name="connsiteY26232" fmla="*/ 1248692 h 6857957"/>
              <a:gd name="connsiteX26233" fmla="*/ 3791991 w 4826000"/>
              <a:gd name="connsiteY26233" fmla="*/ 1248057 h 6857957"/>
              <a:gd name="connsiteX26234" fmla="*/ 3791678 w 4826000"/>
              <a:gd name="connsiteY26234" fmla="*/ 1247104 h 6857957"/>
              <a:gd name="connsiteX26235" fmla="*/ 3791054 w 4826000"/>
              <a:gd name="connsiteY26235" fmla="*/ 1246469 h 6857957"/>
              <a:gd name="connsiteX26236" fmla="*/ 2456169 w 4826000"/>
              <a:gd name="connsiteY26236" fmla="*/ 1241412 h 6857957"/>
              <a:gd name="connsiteX26237" fmla="*/ 2458916 w 4826000"/>
              <a:gd name="connsiteY26237" fmla="*/ 1241412 h 6857957"/>
              <a:gd name="connsiteX26238" fmla="*/ 2460137 w 4826000"/>
              <a:gd name="connsiteY26238" fmla="*/ 1241730 h 6857957"/>
              <a:gd name="connsiteX26239" fmla="*/ 2461358 w 4826000"/>
              <a:gd name="connsiteY26239" fmla="*/ 1242364 h 6857957"/>
              <a:gd name="connsiteX26240" fmla="*/ 2462274 w 4826000"/>
              <a:gd name="connsiteY26240" fmla="*/ 1243316 h 6857957"/>
              <a:gd name="connsiteX26241" fmla="*/ 2462885 w 4826000"/>
              <a:gd name="connsiteY26241" fmla="*/ 1243951 h 6857957"/>
              <a:gd name="connsiteX26242" fmla="*/ 2463495 w 4826000"/>
              <a:gd name="connsiteY26242" fmla="*/ 1245539 h 6857957"/>
              <a:gd name="connsiteX26243" fmla="*/ 2463801 w 4826000"/>
              <a:gd name="connsiteY26243" fmla="*/ 1247443 h 6857957"/>
              <a:gd name="connsiteX26244" fmla="*/ 2463801 w 4826000"/>
              <a:gd name="connsiteY26244" fmla="*/ 1249665 h 6857957"/>
              <a:gd name="connsiteX26245" fmla="*/ 2463495 w 4826000"/>
              <a:gd name="connsiteY26245" fmla="*/ 1252205 h 6857957"/>
              <a:gd name="connsiteX26246" fmla="*/ 2462580 w 4826000"/>
              <a:gd name="connsiteY26246" fmla="*/ 1254427 h 6857957"/>
              <a:gd name="connsiteX26247" fmla="*/ 2461664 w 4826000"/>
              <a:gd name="connsiteY26247" fmla="*/ 1256649 h 6857957"/>
              <a:gd name="connsiteX26248" fmla="*/ 2460137 w 4826000"/>
              <a:gd name="connsiteY26248" fmla="*/ 1258554 h 6857957"/>
              <a:gd name="connsiteX26249" fmla="*/ 2459221 w 4826000"/>
              <a:gd name="connsiteY26249" fmla="*/ 1260141 h 6857957"/>
              <a:gd name="connsiteX26250" fmla="*/ 2458000 w 4826000"/>
              <a:gd name="connsiteY26250" fmla="*/ 1261410 h 6857957"/>
              <a:gd name="connsiteX26251" fmla="*/ 2456779 w 4826000"/>
              <a:gd name="connsiteY26251" fmla="*/ 1262045 h 6857957"/>
              <a:gd name="connsiteX26252" fmla="*/ 2456169 w 4826000"/>
              <a:gd name="connsiteY26252" fmla="*/ 1261728 h 6857957"/>
              <a:gd name="connsiteX26253" fmla="*/ 2455558 w 4826000"/>
              <a:gd name="connsiteY26253" fmla="*/ 1261094 h 6857957"/>
              <a:gd name="connsiteX26254" fmla="*/ 2455863 w 4826000"/>
              <a:gd name="connsiteY26254" fmla="*/ 1259189 h 6857957"/>
              <a:gd name="connsiteX26255" fmla="*/ 2455863 w 4826000"/>
              <a:gd name="connsiteY26255" fmla="*/ 1257919 h 6857957"/>
              <a:gd name="connsiteX26256" fmla="*/ 2455253 w 4826000"/>
              <a:gd name="connsiteY26256" fmla="*/ 1256014 h 6857957"/>
              <a:gd name="connsiteX26257" fmla="*/ 2454642 w 4826000"/>
              <a:gd name="connsiteY26257" fmla="*/ 1254745 h 6857957"/>
              <a:gd name="connsiteX26258" fmla="*/ 2452505 w 4826000"/>
              <a:gd name="connsiteY26258" fmla="*/ 1252205 h 6857957"/>
              <a:gd name="connsiteX26259" fmla="*/ 2450368 w 4826000"/>
              <a:gd name="connsiteY26259" fmla="*/ 1250300 h 6857957"/>
              <a:gd name="connsiteX26260" fmla="*/ 2448536 w 4826000"/>
              <a:gd name="connsiteY26260" fmla="*/ 1248078 h 6857957"/>
              <a:gd name="connsiteX26261" fmla="*/ 2447926 w 4826000"/>
              <a:gd name="connsiteY26261" fmla="*/ 1247126 h 6857957"/>
              <a:gd name="connsiteX26262" fmla="*/ 2447926 w 4826000"/>
              <a:gd name="connsiteY26262" fmla="*/ 1246173 h 6857957"/>
              <a:gd name="connsiteX26263" fmla="*/ 2448231 w 4826000"/>
              <a:gd name="connsiteY26263" fmla="*/ 1245221 h 6857957"/>
              <a:gd name="connsiteX26264" fmla="*/ 2448842 w 4826000"/>
              <a:gd name="connsiteY26264" fmla="*/ 1244269 h 6857957"/>
              <a:gd name="connsiteX26265" fmla="*/ 2450063 w 4826000"/>
              <a:gd name="connsiteY26265" fmla="*/ 1243316 h 6857957"/>
              <a:gd name="connsiteX26266" fmla="*/ 2452200 w 4826000"/>
              <a:gd name="connsiteY26266" fmla="*/ 1241730 h 6857957"/>
              <a:gd name="connsiteX26267" fmla="*/ 3365023 w 4826000"/>
              <a:gd name="connsiteY26267" fmla="*/ 1239804 h 6857957"/>
              <a:gd name="connsiteX26268" fmla="*/ 3369479 w 4826000"/>
              <a:gd name="connsiteY26268" fmla="*/ 1241078 h 6857957"/>
              <a:gd name="connsiteX26269" fmla="*/ 3372981 w 4826000"/>
              <a:gd name="connsiteY26269" fmla="*/ 1241397 h 6857957"/>
              <a:gd name="connsiteX26270" fmla="*/ 3375846 w 4826000"/>
              <a:gd name="connsiteY26270" fmla="*/ 1241078 h 6857957"/>
              <a:gd name="connsiteX26271" fmla="*/ 3378392 w 4826000"/>
              <a:gd name="connsiteY26271" fmla="*/ 1240760 h 6857957"/>
              <a:gd name="connsiteX26272" fmla="*/ 3380620 w 4826000"/>
              <a:gd name="connsiteY26272" fmla="*/ 1240441 h 6857957"/>
              <a:gd name="connsiteX26273" fmla="*/ 3383167 w 4826000"/>
              <a:gd name="connsiteY26273" fmla="*/ 1240441 h 6857957"/>
              <a:gd name="connsiteX26274" fmla="*/ 3386987 w 4826000"/>
              <a:gd name="connsiteY26274" fmla="*/ 1240760 h 6857957"/>
              <a:gd name="connsiteX26275" fmla="*/ 3391125 w 4826000"/>
              <a:gd name="connsiteY26275" fmla="*/ 1241716 h 6857957"/>
              <a:gd name="connsiteX26276" fmla="*/ 3388896 w 4826000"/>
              <a:gd name="connsiteY26276" fmla="*/ 1243309 h 6857957"/>
              <a:gd name="connsiteX26277" fmla="*/ 3386668 w 4826000"/>
              <a:gd name="connsiteY26277" fmla="*/ 1244903 h 6857957"/>
              <a:gd name="connsiteX26278" fmla="*/ 3384440 w 4826000"/>
              <a:gd name="connsiteY26278" fmla="*/ 1246815 h 6857957"/>
              <a:gd name="connsiteX26279" fmla="*/ 3383167 w 4826000"/>
              <a:gd name="connsiteY26279" fmla="*/ 1248728 h 6857957"/>
              <a:gd name="connsiteX26280" fmla="*/ 3381894 w 4826000"/>
              <a:gd name="connsiteY26280" fmla="*/ 1250958 h 6857957"/>
              <a:gd name="connsiteX26281" fmla="*/ 3381257 w 4826000"/>
              <a:gd name="connsiteY26281" fmla="*/ 1252870 h 6857957"/>
              <a:gd name="connsiteX26282" fmla="*/ 3381257 w 4826000"/>
              <a:gd name="connsiteY26282" fmla="*/ 1255101 h 6857957"/>
              <a:gd name="connsiteX26283" fmla="*/ 3381575 w 4826000"/>
              <a:gd name="connsiteY26283" fmla="*/ 1257333 h 6857957"/>
              <a:gd name="connsiteX26284" fmla="*/ 3382530 w 4826000"/>
              <a:gd name="connsiteY26284" fmla="*/ 1259245 h 6857957"/>
              <a:gd name="connsiteX26285" fmla="*/ 3383803 w 4826000"/>
              <a:gd name="connsiteY26285" fmla="*/ 1260838 h 6857957"/>
              <a:gd name="connsiteX26286" fmla="*/ 3386350 w 4826000"/>
              <a:gd name="connsiteY26286" fmla="*/ 1262432 h 6857957"/>
              <a:gd name="connsiteX26287" fmla="*/ 3389215 w 4826000"/>
              <a:gd name="connsiteY26287" fmla="*/ 1263707 h 6857957"/>
              <a:gd name="connsiteX26288" fmla="*/ 3393035 w 4826000"/>
              <a:gd name="connsiteY26288" fmla="*/ 1265301 h 6857957"/>
              <a:gd name="connsiteX26289" fmla="*/ 3397173 w 4826000"/>
              <a:gd name="connsiteY26289" fmla="*/ 1265938 h 6857957"/>
              <a:gd name="connsiteX26290" fmla="*/ 3402584 w 4826000"/>
              <a:gd name="connsiteY26290" fmla="*/ 1266257 h 6857957"/>
              <a:gd name="connsiteX26291" fmla="*/ 3408632 w 4826000"/>
              <a:gd name="connsiteY26291" fmla="*/ 1266257 h 6857957"/>
              <a:gd name="connsiteX26292" fmla="*/ 3407677 w 4826000"/>
              <a:gd name="connsiteY26292" fmla="*/ 1268488 h 6857957"/>
              <a:gd name="connsiteX26293" fmla="*/ 3406404 w 4826000"/>
              <a:gd name="connsiteY26293" fmla="*/ 1270400 h 6857957"/>
              <a:gd name="connsiteX26294" fmla="*/ 3404812 w 4826000"/>
              <a:gd name="connsiteY26294" fmla="*/ 1272631 h 6857957"/>
              <a:gd name="connsiteX26295" fmla="*/ 3402902 w 4826000"/>
              <a:gd name="connsiteY26295" fmla="*/ 1274543 h 6857957"/>
              <a:gd name="connsiteX26296" fmla="*/ 3398128 w 4826000"/>
              <a:gd name="connsiteY26296" fmla="*/ 1277731 h 6857957"/>
              <a:gd name="connsiteX26297" fmla="*/ 3393353 w 4826000"/>
              <a:gd name="connsiteY26297" fmla="*/ 1281237 h 6857957"/>
              <a:gd name="connsiteX26298" fmla="*/ 3388260 w 4826000"/>
              <a:gd name="connsiteY26298" fmla="*/ 1284424 h 6857957"/>
              <a:gd name="connsiteX26299" fmla="*/ 3386350 w 4826000"/>
              <a:gd name="connsiteY26299" fmla="*/ 1286336 h 6857957"/>
              <a:gd name="connsiteX26300" fmla="*/ 3384122 w 4826000"/>
              <a:gd name="connsiteY26300" fmla="*/ 1288249 h 6857957"/>
              <a:gd name="connsiteX26301" fmla="*/ 3382848 w 4826000"/>
              <a:gd name="connsiteY26301" fmla="*/ 1290162 h 6857957"/>
              <a:gd name="connsiteX26302" fmla="*/ 3381575 w 4826000"/>
              <a:gd name="connsiteY26302" fmla="*/ 1292393 h 6857957"/>
              <a:gd name="connsiteX26303" fmla="*/ 3380939 w 4826000"/>
              <a:gd name="connsiteY26303" fmla="*/ 1294942 h 6857957"/>
              <a:gd name="connsiteX26304" fmla="*/ 3380939 w 4826000"/>
              <a:gd name="connsiteY26304" fmla="*/ 1297492 h 6857957"/>
              <a:gd name="connsiteX26305" fmla="*/ 3383485 w 4826000"/>
              <a:gd name="connsiteY26305" fmla="*/ 1297492 h 6857957"/>
              <a:gd name="connsiteX26306" fmla="*/ 3386350 w 4826000"/>
              <a:gd name="connsiteY26306" fmla="*/ 1297492 h 6857957"/>
              <a:gd name="connsiteX26307" fmla="*/ 3388578 w 4826000"/>
              <a:gd name="connsiteY26307" fmla="*/ 1297492 h 6857957"/>
              <a:gd name="connsiteX26308" fmla="*/ 3390806 w 4826000"/>
              <a:gd name="connsiteY26308" fmla="*/ 1296854 h 6857957"/>
              <a:gd name="connsiteX26309" fmla="*/ 3394945 w 4826000"/>
              <a:gd name="connsiteY26309" fmla="*/ 1295898 h 6857957"/>
              <a:gd name="connsiteX26310" fmla="*/ 3396536 w 4826000"/>
              <a:gd name="connsiteY26310" fmla="*/ 1294942 h 6857957"/>
              <a:gd name="connsiteX26311" fmla="*/ 3398128 w 4826000"/>
              <a:gd name="connsiteY26311" fmla="*/ 1294305 h 6857957"/>
              <a:gd name="connsiteX26312" fmla="*/ 3399083 w 4826000"/>
              <a:gd name="connsiteY26312" fmla="*/ 1293030 h 6857957"/>
              <a:gd name="connsiteX26313" fmla="*/ 3399719 w 4826000"/>
              <a:gd name="connsiteY26313" fmla="*/ 1292074 h 6857957"/>
              <a:gd name="connsiteX26314" fmla="*/ 3399719 w 4826000"/>
              <a:gd name="connsiteY26314" fmla="*/ 1291436 h 6857957"/>
              <a:gd name="connsiteX26315" fmla="*/ 3399401 w 4826000"/>
              <a:gd name="connsiteY26315" fmla="*/ 1290481 h 6857957"/>
              <a:gd name="connsiteX26316" fmla="*/ 3398764 w 4826000"/>
              <a:gd name="connsiteY26316" fmla="*/ 1289843 h 6857957"/>
              <a:gd name="connsiteX26317" fmla="*/ 3397491 w 4826000"/>
              <a:gd name="connsiteY26317" fmla="*/ 1289524 h 6857957"/>
              <a:gd name="connsiteX26318" fmla="*/ 3395263 w 4826000"/>
              <a:gd name="connsiteY26318" fmla="*/ 1288887 h 6857957"/>
              <a:gd name="connsiteX26319" fmla="*/ 3392398 w 4826000"/>
              <a:gd name="connsiteY26319" fmla="*/ 1288887 h 6857957"/>
              <a:gd name="connsiteX26320" fmla="*/ 3393671 w 4826000"/>
              <a:gd name="connsiteY26320" fmla="*/ 1287612 h 6857957"/>
              <a:gd name="connsiteX26321" fmla="*/ 3394626 w 4826000"/>
              <a:gd name="connsiteY26321" fmla="*/ 1286974 h 6857957"/>
              <a:gd name="connsiteX26322" fmla="*/ 3395581 w 4826000"/>
              <a:gd name="connsiteY26322" fmla="*/ 1286018 h 6857957"/>
              <a:gd name="connsiteX26323" fmla="*/ 3396854 w 4826000"/>
              <a:gd name="connsiteY26323" fmla="*/ 1285699 h 6857957"/>
              <a:gd name="connsiteX26324" fmla="*/ 3398764 w 4826000"/>
              <a:gd name="connsiteY26324" fmla="*/ 1285380 h 6857957"/>
              <a:gd name="connsiteX26325" fmla="*/ 3401311 w 4826000"/>
              <a:gd name="connsiteY26325" fmla="*/ 1285699 h 6857957"/>
              <a:gd name="connsiteX26326" fmla="*/ 3403221 w 4826000"/>
              <a:gd name="connsiteY26326" fmla="*/ 1286974 h 6857957"/>
              <a:gd name="connsiteX26327" fmla="*/ 3405449 w 4826000"/>
              <a:gd name="connsiteY26327" fmla="*/ 1288249 h 6857957"/>
              <a:gd name="connsiteX26328" fmla="*/ 3409905 w 4826000"/>
              <a:gd name="connsiteY26328" fmla="*/ 1291118 h 6857957"/>
              <a:gd name="connsiteX26329" fmla="*/ 3413407 w 4826000"/>
              <a:gd name="connsiteY26329" fmla="*/ 1294305 h 6857957"/>
              <a:gd name="connsiteX26330" fmla="*/ 3415317 w 4826000"/>
              <a:gd name="connsiteY26330" fmla="*/ 1295261 h 6857957"/>
              <a:gd name="connsiteX26331" fmla="*/ 3416590 w 4826000"/>
              <a:gd name="connsiteY26331" fmla="*/ 1295898 h 6857957"/>
              <a:gd name="connsiteX26332" fmla="*/ 3417545 w 4826000"/>
              <a:gd name="connsiteY26332" fmla="*/ 1295580 h 6857957"/>
              <a:gd name="connsiteX26333" fmla="*/ 3417863 w 4826000"/>
              <a:gd name="connsiteY26333" fmla="*/ 1295580 h 6857957"/>
              <a:gd name="connsiteX26334" fmla="*/ 3418500 w 4826000"/>
              <a:gd name="connsiteY26334" fmla="*/ 1294942 h 6857957"/>
              <a:gd name="connsiteX26335" fmla="*/ 3418818 w 4826000"/>
              <a:gd name="connsiteY26335" fmla="*/ 1293030 h 6857957"/>
              <a:gd name="connsiteX26336" fmla="*/ 3419137 w 4826000"/>
              <a:gd name="connsiteY26336" fmla="*/ 1290799 h 6857957"/>
              <a:gd name="connsiteX26337" fmla="*/ 3421683 w 4826000"/>
              <a:gd name="connsiteY26337" fmla="*/ 1291118 h 6857957"/>
              <a:gd name="connsiteX26338" fmla="*/ 3423911 w 4826000"/>
              <a:gd name="connsiteY26338" fmla="*/ 1292074 h 6857957"/>
              <a:gd name="connsiteX26339" fmla="*/ 3425185 w 4826000"/>
              <a:gd name="connsiteY26339" fmla="*/ 1293030 h 6857957"/>
              <a:gd name="connsiteX26340" fmla="*/ 3425821 w 4826000"/>
              <a:gd name="connsiteY26340" fmla="*/ 1294942 h 6857957"/>
              <a:gd name="connsiteX26341" fmla="*/ 3426458 w 4826000"/>
              <a:gd name="connsiteY26341" fmla="*/ 1296536 h 6857957"/>
              <a:gd name="connsiteX26342" fmla="*/ 3426458 w 4826000"/>
              <a:gd name="connsiteY26342" fmla="*/ 1298129 h 6857957"/>
              <a:gd name="connsiteX26343" fmla="*/ 3426776 w 4826000"/>
              <a:gd name="connsiteY26343" fmla="*/ 1299723 h 6857957"/>
              <a:gd name="connsiteX26344" fmla="*/ 3427413 w 4826000"/>
              <a:gd name="connsiteY26344" fmla="*/ 1301636 h 6857957"/>
              <a:gd name="connsiteX26345" fmla="*/ 3422956 w 4826000"/>
              <a:gd name="connsiteY26345" fmla="*/ 1300998 h 6857957"/>
              <a:gd name="connsiteX26346" fmla="*/ 3418500 w 4826000"/>
              <a:gd name="connsiteY26346" fmla="*/ 1300998 h 6857957"/>
              <a:gd name="connsiteX26347" fmla="*/ 3414362 w 4826000"/>
              <a:gd name="connsiteY26347" fmla="*/ 1301636 h 6857957"/>
              <a:gd name="connsiteX26348" fmla="*/ 3410542 w 4826000"/>
              <a:gd name="connsiteY26348" fmla="*/ 1302273 h 6857957"/>
              <a:gd name="connsiteX26349" fmla="*/ 3407041 w 4826000"/>
              <a:gd name="connsiteY26349" fmla="*/ 1302910 h 6857957"/>
              <a:gd name="connsiteX26350" fmla="*/ 3403857 w 4826000"/>
              <a:gd name="connsiteY26350" fmla="*/ 1303867 h 6857957"/>
              <a:gd name="connsiteX26351" fmla="*/ 3398446 w 4826000"/>
              <a:gd name="connsiteY26351" fmla="*/ 1305779 h 6857957"/>
              <a:gd name="connsiteX26352" fmla="*/ 3394626 w 4826000"/>
              <a:gd name="connsiteY26352" fmla="*/ 1307054 h 6857957"/>
              <a:gd name="connsiteX26353" fmla="*/ 3393671 w 4826000"/>
              <a:gd name="connsiteY26353" fmla="*/ 1307373 h 6857957"/>
              <a:gd name="connsiteX26354" fmla="*/ 3392398 w 4826000"/>
              <a:gd name="connsiteY26354" fmla="*/ 1307373 h 6857957"/>
              <a:gd name="connsiteX26355" fmla="*/ 3392398 w 4826000"/>
              <a:gd name="connsiteY26355" fmla="*/ 1307054 h 6857957"/>
              <a:gd name="connsiteX26356" fmla="*/ 3392398 w 4826000"/>
              <a:gd name="connsiteY26356" fmla="*/ 1306098 h 6857957"/>
              <a:gd name="connsiteX26357" fmla="*/ 3394945 w 4826000"/>
              <a:gd name="connsiteY26357" fmla="*/ 1302592 h 6857957"/>
              <a:gd name="connsiteX26358" fmla="*/ 3386668 w 4826000"/>
              <a:gd name="connsiteY26358" fmla="*/ 1302910 h 6857957"/>
              <a:gd name="connsiteX26359" fmla="*/ 3383485 w 4826000"/>
              <a:gd name="connsiteY26359" fmla="*/ 1303229 h 6857957"/>
              <a:gd name="connsiteX26360" fmla="*/ 3381257 w 4826000"/>
              <a:gd name="connsiteY26360" fmla="*/ 1303867 h 6857957"/>
              <a:gd name="connsiteX26361" fmla="*/ 3379665 w 4826000"/>
              <a:gd name="connsiteY26361" fmla="*/ 1304504 h 6857957"/>
              <a:gd name="connsiteX26362" fmla="*/ 3378710 w 4826000"/>
              <a:gd name="connsiteY26362" fmla="*/ 1305460 h 6857957"/>
              <a:gd name="connsiteX26363" fmla="*/ 3377755 w 4826000"/>
              <a:gd name="connsiteY26363" fmla="*/ 1306098 h 6857957"/>
              <a:gd name="connsiteX26364" fmla="*/ 3377437 w 4826000"/>
              <a:gd name="connsiteY26364" fmla="*/ 1307054 h 6857957"/>
              <a:gd name="connsiteX26365" fmla="*/ 3377755 w 4826000"/>
              <a:gd name="connsiteY26365" fmla="*/ 1308010 h 6857957"/>
              <a:gd name="connsiteX26366" fmla="*/ 3378392 w 4826000"/>
              <a:gd name="connsiteY26366" fmla="*/ 1309285 h 6857957"/>
              <a:gd name="connsiteX26367" fmla="*/ 3379984 w 4826000"/>
              <a:gd name="connsiteY26367" fmla="*/ 1311516 h 6857957"/>
              <a:gd name="connsiteX26368" fmla="*/ 3383803 w 4826000"/>
              <a:gd name="connsiteY26368" fmla="*/ 1316616 h 6857957"/>
              <a:gd name="connsiteX26369" fmla="*/ 3380302 w 4826000"/>
              <a:gd name="connsiteY26369" fmla="*/ 1316616 h 6857957"/>
              <a:gd name="connsiteX26370" fmla="*/ 3377437 w 4826000"/>
              <a:gd name="connsiteY26370" fmla="*/ 1316935 h 6857957"/>
              <a:gd name="connsiteX26371" fmla="*/ 3375209 w 4826000"/>
              <a:gd name="connsiteY26371" fmla="*/ 1317254 h 6857957"/>
              <a:gd name="connsiteX26372" fmla="*/ 3373936 w 4826000"/>
              <a:gd name="connsiteY26372" fmla="*/ 1317891 h 6857957"/>
              <a:gd name="connsiteX26373" fmla="*/ 3372981 w 4826000"/>
              <a:gd name="connsiteY26373" fmla="*/ 1318847 h 6857957"/>
              <a:gd name="connsiteX26374" fmla="*/ 3372662 w 4826000"/>
              <a:gd name="connsiteY26374" fmla="*/ 1319803 h 6857957"/>
              <a:gd name="connsiteX26375" fmla="*/ 3372344 w 4826000"/>
              <a:gd name="connsiteY26375" fmla="*/ 1321078 h 6857957"/>
              <a:gd name="connsiteX26376" fmla="*/ 3372026 w 4826000"/>
              <a:gd name="connsiteY26376" fmla="*/ 1322353 h 6857957"/>
              <a:gd name="connsiteX26377" fmla="*/ 3369479 w 4826000"/>
              <a:gd name="connsiteY26377" fmla="*/ 1321716 h 6857957"/>
              <a:gd name="connsiteX26378" fmla="*/ 3367569 w 4826000"/>
              <a:gd name="connsiteY26378" fmla="*/ 1320760 h 6857957"/>
              <a:gd name="connsiteX26379" fmla="*/ 3364068 w 4826000"/>
              <a:gd name="connsiteY26379" fmla="*/ 1318847 h 6857957"/>
              <a:gd name="connsiteX26380" fmla="*/ 3361840 w 4826000"/>
              <a:gd name="connsiteY26380" fmla="*/ 1318209 h 6857957"/>
              <a:gd name="connsiteX26381" fmla="*/ 3359293 w 4826000"/>
              <a:gd name="connsiteY26381" fmla="*/ 1317572 h 6857957"/>
              <a:gd name="connsiteX26382" fmla="*/ 3356110 w 4826000"/>
              <a:gd name="connsiteY26382" fmla="*/ 1317254 h 6857957"/>
              <a:gd name="connsiteX26383" fmla="*/ 3351653 w 4826000"/>
              <a:gd name="connsiteY26383" fmla="*/ 1317572 h 6857957"/>
              <a:gd name="connsiteX26384" fmla="*/ 3354200 w 4826000"/>
              <a:gd name="connsiteY26384" fmla="*/ 1315660 h 6857957"/>
              <a:gd name="connsiteX26385" fmla="*/ 3356110 w 4826000"/>
              <a:gd name="connsiteY26385" fmla="*/ 1314066 h 6857957"/>
              <a:gd name="connsiteX26386" fmla="*/ 3356747 w 4826000"/>
              <a:gd name="connsiteY26386" fmla="*/ 1312791 h 6857957"/>
              <a:gd name="connsiteX26387" fmla="*/ 3357383 w 4826000"/>
              <a:gd name="connsiteY26387" fmla="*/ 1311516 h 6857957"/>
              <a:gd name="connsiteX26388" fmla="*/ 3357065 w 4826000"/>
              <a:gd name="connsiteY26388" fmla="*/ 1309923 h 6857957"/>
              <a:gd name="connsiteX26389" fmla="*/ 3356747 w 4826000"/>
              <a:gd name="connsiteY26389" fmla="*/ 1308329 h 6857957"/>
              <a:gd name="connsiteX26390" fmla="*/ 3355473 w 4826000"/>
              <a:gd name="connsiteY26390" fmla="*/ 1305779 h 6857957"/>
              <a:gd name="connsiteX26391" fmla="*/ 3355155 w 4826000"/>
              <a:gd name="connsiteY26391" fmla="*/ 1304504 h 6857957"/>
              <a:gd name="connsiteX26392" fmla="*/ 3354837 w 4826000"/>
              <a:gd name="connsiteY26392" fmla="*/ 1302910 h 6857957"/>
              <a:gd name="connsiteX26393" fmla="*/ 3355155 w 4826000"/>
              <a:gd name="connsiteY26393" fmla="*/ 1301636 h 6857957"/>
              <a:gd name="connsiteX26394" fmla="*/ 3356110 w 4826000"/>
              <a:gd name="connsiteY26394" fmla="*/ 1299723 h 6857957"/>
              <a:gd name="connsiteX26395" fmla="*/ 3357383 w 4826000"/>
              <a:gd name="connsiteY26395" fmla="*/ 1298129 h 6857957"/>
              <a:gd name="connsiteX26396" fmla="*/ 3359611 w 4826000"/>
              <a:gd name="connsiteY26396" fmla="*/ 1296217 h 6857957"/>
              <a:gd name="connsiteX26397" fmla="*/ 3362795 w 4826000"/>
              <a:gd name="connsiteY26397" fmla="*/ 1294305 h 6857957"/>
              <a:gd name="connsiteX26398" fmla="*/ 3366933 w 4826000"/>
              <a:gd name="connsiteY26398" fmla="*/ 1292074 h 6857957"/>
              <a:gd name="connsiteX26399" fmla="*/ 3365023 w 4826000"/>
              <a:gd name="connsiteY26399" fmla="*/ 1289206 h 6857957"/>
              <a:gd name="connsiteX26400" fmla="*/ 3362158 w 4826000"/>
              <a:gd name="connsiteY26400" fmla="*/ 1286018 h 6857957"/>
              <a:gd name="connsiteX26401" fmla="*/ 3358975 w 4826000"/>
              <a:gd name="connsiteY26401" fmla="*/ 1283468 h 6857957"/>
              <a:gd name="connsiteX26402" fmla="*/ 3355473 w 4826000"/>
              <a:gd name="connsiteY26402" fmla="*/ 1281237 h 6857957"/>
              <a:gd name="connsiteX26403" fmla="*/ 3349107 w 4826000"/>
              <a:gd name="connsiteY26403" fmla="*/ 1276775 h 6857957"/>
              <a:gd name="connsiteX26404" fmla="*/ 3343377 w 4826000"/>
              <a:gd name="connsiteY26404" fmla="*/ 1272950 h 6857957"/>
              <a:gd name="connsiteX26405" fmla="*/ 3341467 w 4826000"/>
              <a:gd name="connsiteY26405" fmla="*/ 1271037 h 6857957"/>
              <a:gd name="connsiteX26406" fmla="*/ 3339876 w 4826000"/>
              <a:gd name="connsiteY26406" fmla="*/ 1269125 h 6857957"/>
              <a:gd name="connsiteX26407" fmla="*/ 3339557 w 4826000"/>
              <a:gd name="connsiteY26407" fmla="*/ 1268169 h 6857957"/>
              <a:gd name="connsiteX26408" fmla="*/ 3339239 w 4826000"/>
              <a:gd name="connsiteY26408" fmla="*/ 1267531 h 6857957"/>
              <a:gd name="connsiteX26409" fmla="*/ 3339557 w 4826000"/>
              <a:gd name="connsiteY26409" fmla="*/ 1266575 h 6857957"/>
              <a:gd name="connsiteX26410" fmla="*/ 3339876 w 4826000"/>
              <a:gd name="connsiteY26410" fmla="*/ 1265619 h 6857957"/>
              <a:gd name="connsiteX26411" fmla="*/ 3340512 w 4826000"/>
              <a:gd name="connsiteY26411" fmla="*/ 1264663 h 6857957"/>
              <a:gd name="connsiteX26412" fmla="*/ 3341467 w 4826000"/>
              <a:gd name="connsiteY26412" fmla="*/ 1263388 h 6857957"/>
              <a:gd name="connsiteX26413" fmla="*/ 3344332 w 4826000"/>
              <a:gd name="connsiteY26413" fmla="*/ 1261475 h 6857957"/>
              <a:gd name="connsiteX26414" fmla="*/ 3348789 w 4826000"/>
              <a:gd name="connsiteY26414" fmla="*/ 1259245 h 6857957"/>
              <a:gd name="connsiteX26415" fmla="*/ 3354518 w 4826000"/>
              <a:gd name="connsiteY26415" fmla="*/ 1256694 h 6857957"/>
              <a:gd name="connsiteX26416" fmla="*/ 3352927 w 4826000"/>
              <a:gd name="connsiteY26416" fmla="*/ 1256058 h 6857957"/>
              <a:gd name="connsiteX26417" fmla="*/ 3351017 w 4826000"/>
              <a:gd name="connsiteY26417" fmla="*/ 1255738 h 6857957"/>
              <a:gd name="connsiteX26418" fmla="*/ 3348789 w 4826000"/>
              <a:gd name="connsiteY26418" fmla="*/ 1255738 h 6857957"/>
              <a:gd name="connsiteX26419" fmla="*/ 3345924 w 4826000"/>
              <a:gd name="connsiteY26419" fmla="*/ 1255738 h 6857957"/>
              <a:gd name="connsiteX26420" fmla="*/ 3339876 w 4826000"/>
              <a:gd name="connsiteY26420" fmla="*/ 1257333 h 6857957"/>
              <a:gd name="connsiteX26421" fmla="*/ 3333191 w 4826000"/>
              <a:gd name="connsiteY26421" fmla="*/ 1258608 h 6857957"/>
              <a:gd name="connsiteX26422" fmla="*/ 3326188 w 4826000"/>
              <a:gd name="connsiteY26422" fmla="*/ 1260519 h 6857957"/>
              <a:gd name="connsiteX26423" fmla="*/ 3318549 w 4826000"/>
              <a:gd name="connsiteY26423" fmla="*/ 1262113 h 6857957"/>
              <a:gd name="connsiteX26424" fmla="*/ 3310909 w 4826000"/>
              <a:gd name="connsiteY26424" fmla="*/ 1263069 h 6857957"/>
              <a:gd name="connsiteX26425" fmla="*/ 3307408 w 4826000"/>
              <a:gd name="connsiteY26425" fmla="*/ 1263388 h 6857957"/>
              <a:gd name="connsiteX26426" fmla="*/ 3303588 w 4826000"/>
              <a:gd name="connsiteY26426" fmla="*/ 1263707 h 6857957"/>
              <a:gd name="connsiteX26427" fmla="*/ 3306453 w 4826000"/>
              <a:gd name="connsiteY26427" fmla="*/ 1261794 h 6857957"/>
              <a:gd name="connsiteX26428" fmla="*/ 3309954 w 4826000"/>
              <a:gd name="connsiteY26428" fmla="*/ 1260201 h 6857957"/>
              <a:gd name="connsiteX26429" fmla="*/ 3314092 w 4826000"/>
              <a:gd name="connsiteY26429" fmla="*/ 1258926 h 6857957"/>
              <a:gd name="connsiteX26430" fmla="*/ 3318549 w 4826000"/>
              <a:gd name="connsiteY26430" fmla="*/ 1257970 h 6857957"/>
              <a:gd name="connsiteX26431" fmla="*/ 3328416 w 4826000"/>
              <a:gd name="connsiteY26431" fmla="*/ 1255420 h 6857957"/>
              <a:gd name="connsiteX26432" fmla="*/ 3338603 w 4826000"/>
              <a:gd name="connsiteY26432" fmla="*/ 1253508 h 6857957"/>
              <a:gd name="connsiteX26433" fmla="*/ 3348152 w 4826000"/>
              <a:gd name="connsiteY26433" fmla="*/ 1251277 h 6857957"/>
              <a:gd name="connsiteX26434" fmla="*/ 3352608 w 4826000"/>
              <a:gd name="connsiteY26434" fmla="*/ 1250002 h 6857957"/>
              <a:gd name="connsiteX26435" fmla="*/ 3356747 w 4826000"/>
              <a:gd name="connsiteY26435" fmla="*/ 1248409 h 6857957"/>
              <a:gd name="connsiteX26436" fmla="*/ 3359930 w 4826000"/>
              <a:gd name="connsiteY26436" fmla="*/ 1246815 h 6857957"/>
              <a:gd name="connsiteX26437" fmla="*/ 3362158 w 4826000"/>
              <a:gd name="connsiteY26437" fmla="*/ 1244903 h 6857957"/>
              <a:gd name="connsiteX26438" fmla="*/ 3363431 w 4826000"/>
              <a:gd name="connsiteY26438" fmla="*/ 1243946 h 6857957"/>
              <a:gd name="connsiteX26439" fmla="*/ 3364386 w 4826000"/>
              <a:gd name="connsiteY26439" fmla="*/ 1242672 h 6857957"/>
              <a:gd name="connsiteX26440" fmla="*/ 3364704 w 4826000"/>
              <a:gd name="connsiteY26440" fmla="*/ 1241078 h 6857957"/>
              <a:gd name="connsiteX26441" fmla="*/ 2146402 w 4826000"/>
              <a:gd name="connsiteY26441" fmla="*/ 1238238 h 6857957"/>
              <a:gd name="connsiteX26442" fmla="*/ 2149931 w 4826000"/>
              <a:gd name="connsiteY26442" fmla="*/ 1238238 h 6857957"/>
              <a:gd name="connsiteX26443" fmla="*/ 2153140 w 4826000"/>
              <a:gd name="connsiteY26443" fmla="*/ 1238555 h 6857957"/>
              <a:gd name="connsiteX26444" fmla="*/ 2156028 w 4826000"/>
              <a:gd name="connsiteY26444" fmla="*/ 1239190 h 6857957"/>
              <a:gd name="connsiteX26445" fmla="*/ 2158596 w 4826000"/>
              <a:gd name="connsiteY26445" fmla="*/ 1240142 h 6857957"/>
              <a:gd name="connsiteX26446" fmla="*/ 2161162 w 4826000"/>
              <a:gd name="connsiteY26446" fmla="*/ 1241095 h 6857957"/>
              <a:gd name="connsiteX26447" fmla="*/ 2163408 w 4826000"/>
              <a:gd name="connsiteY26447" fmla="*/ 1242365 h 6857957"/>
              <a:gd name="connsiteX26448" fmla="*/ 2165012 w 4826000"/>
              <a:gd name="connsiteY26448" fmla="*/ 1244269 h 6857957"/>
              <a:gd name="connsiteX26449" fmla="*/ 2165976 w 4826000"/>
              <a:gd name="connsiteY26449" fmla="*/ 1246174 h 6857957"/>
              <a:gd name="connsiteX26450" fmla="*/ 2166617 w 4826000"/>
              <a:gd name="connsiteY26450" fmla="*/ 1248079 h 6857957"/>
              <a:gd name="connsiteX26451" fmla="*/ 2166938 w 4826000"/>
              <a:gd name="connsiteY26451" fmla="*/ 1250935 h 6857957"/>
              <a:gd name="connsiteX26452" fmla="*/ 2162125 w 4826000"/>
              <a:gd name="connsiteY26452" fmla="*/ 1249982 h 6857957"/>
              <a:gd name="connsiteX26453" fmla="*/ 2157311 w 4826000"/>
              <a:gd name="connsiteY26453" fmla="*/ 1249348 h 6857957"/>
              <a:gd name="connsiteX26454" fmla="*/ 2149289 w 4826000"/>
              <a:gd name="connsiteY26454" fmla="*/ 1247444 h 6857957"/>
              <a:gd name="connsiteX26455" fmla="*/ 2141268 w 4826000"/>
              <a:gd name="connsiteY26455" fmla="*/ 1245539 h 6857957"/>
              <a:gd name="connsiteX26456" fmla="*/ 2132925 w 4826000"/>
              <a:gd name="connsiteY26456" fmla="*/ 1243635 h 6857957"/>
              <a:gd name="connsiteX26457" fmla="*/ 2129395 w 4826000"/>
              <a:gd name="connsiteY26457" fmla="*/ 1244269 h 6857957"/>
              <a:gd name="connsiteX26458" fmla="*/ 2126828 w 4826000"/>
              <a:gd name="connsiteY26458" fmla="*/ 1245221 h 6857957"/>
              <a:gd name="connsiteX26459" fmla="*/ 2124903 w 4826000"/>
              <a:gd name="connsiteY26459" fmla="*/ 1246174 h 6857957"/>
              <a:gd name="connsiteX26460" fmla="*/ 2123940 w 4826000"/>
              <a:gd name="connsiteY26460" fmla="*/ 1247126 h 6857957"/>
              <a:gd name="connsiteX26461" fmla="*/ 2122657 w 4826000"/>
              <a:gd name="connsiteY26461" fmla="*/ 1248396 h 6857957"/>
              <a:gd name="connsiteX26462" fmla="*/ 2122657 w 4826000"/>
              <a:gd name="connsiteY26462" fmla="*/ 1249665 h 6857957"/>
              <a:gd name="connsiteX26463" fmla="*/ 2122657 w 4826000"/>
              <a:gd name="connsiteY26463" fmla="*/ 1251252 h 6857957"/>
              <a:gd name="connsiteX26464" fmla="*/ 2122979 w 4826000"/>
              <a:gd name="connsiteY26464" fmla="*/ 1252522 h 6857957"/>
              <a:gd name="connsiteX26465" fmla="*/ 2124261 w 4826000"/>
              <a:gd name="connsiteY26465" fmla="*/ 1255061 h 6857957"/>
              <a:gd name="connsiteX26466" fmla="*/ 2124903 w 4826000"/>
              <a:gd name="connsiteY26466" fmla="*/ 1257601 h 6857957"/>
              <a:gd name="connsiteX26467" fmla="*/ 2124903 w 4826000"/>
              <a:gd name="connsiteY26467" fmla="*/ 1258871 h 6857957"/>
              <a:gd name="connsiteX26468" fmla="*/ 2124583 w 4826000"/>
              <a:gd name="connsiteY26468" fmla="*/ 1259506 h 6857957"/>
              <a:gd name="connsiteX26469" fmla="*/ 2123940 w 4826000"/>
              <a:gd name="connsiteY26469" fmla="*/ 1260141 h 6857957"/>
              <a:gd name="connsiteX26470" fmla="*/ 2122336 w 4826000"/>
              <a:gd name="connsiteY26470" fmla="*/ 1260457 h 6857957"/>
              <a:gd name="connsiteX26471" fmla="*/ 2117843 w 4826000"/>
              <a:gd name="connsiteY26471" fmla="*/ 1259506 h 6857957"/>
              <a:gd name="connsiteX26472" fmla="*/ 2113993 w 4826000"/>
              <a:gd name="connsiteY26472" fmla="*/ 1258236 h 6857957"/>
              <a:gd name="connsiteX26473" fmla="*/ 2111106 w 4826000"/>
              <a:gd name="connsiteY26473" fmla="*/ 1256966 h 6857957"/>
              <a:gd name="connsiteX26474" fmla="*/ 2109180 w 4826000"/>
              <a:gd name="connsiteY26474" fmla="*/ 1255696 h 6857957"/>
              <a:gd name="connsiteX26475" fmla="*/ 2107255 w 4826000"/>
              <a:gd name="connsiteY26475" fmla="*/ 1254427 h 6857957"/>
              <a:gd name="connsiteX26476" fmla="*/ 2106613 w 4826000"/>
              <a:gd name="connsiteY26476" fmla="*/ 1253157 h 6857957"/>
              <a:gd name="connsiteX26477" fmla="*/ 2106613 w 4826000"/>
              <a:gd name="connsiteY26477" fmla="*/ 1251887 h 6857957"/>
              <a:gd name="connsiteX26478" fmla="*/ 2106934 w 4826000"/>
              <a:gd name="connsiteY26478" fmla="*/ 1250300 h 6857957"/>
              <a:gd name="connsiteX26479" fmla="*/ 2107575 w 4826000"/>
              <a:gd name="connsiteY26479" fmla="*/ 1249031 h 6857957"/>
              <a:gd name="connsiteX26480" fmla="*/ 2109501 w 4826000"/>
              <a:gd name="connsiteY26480" fmla="*/ 1247761 h 6857957"/>
              <a:gd name="connsiteX26481" fmla="*/ 2111106 w 4826000"/>
              <a:gd name="connsiteY26481" fmla="*/ 1246491 h 6857957"/>
              <a:gd name="connsiteX26482" fmla="*/ 2113351 w 4826000"/>
              <a:gd name="connsiteY26482" fmla="*/ 1245221 h 6857957"/>
              <a:gd name="connsiteX26483" fmla="*/ 2118807 w 4826000"/>
              <a:gd name="connsiteY26483" fmla="*/ 1242682 h 6857957"/>
              <a:gd name="connsiteX26484" fmla="*/ 2125224 w 4826000"/>
              <a:gd name="connsiteY26484" fmla="*/ 1240777 h 6857957"/>
              <a:gd name="connsiteX26485" fmla="*/ 2132283 w 4826000"/>
              <a:gd name="connsiteY26485" fmla="*/ 1239508 h 6857957"/>
              <a:gd name="connsiteX26486" fmla="*/ 2139343 w 4826000"/>
              <a:gd name="connsiteY26486" fmla="*/ 1238555 h 6857957"/>
              <a:gd name="connsiteX26487" fmla="*/ 3760788 w 4826000"/>
              <a:gd name="connsiteY26487" fmla="*/ 1233454 h 6857957"/>
              <a:gd name="connsiteX26488" fmla="*/ 3766820 w 4826000"/>
              <a:gd name="connsiteY26488" fmla="*/ 1235115 h 6857957"/>
              <a:gd name="connsiteX26489" fmla="*/ 3770948 w 4826000"/>
              <a:gd name="connsiteY26489" fmla="*/ 1236112 h 6857957"/>
              <a:gd name="connsiteX26490" fmla="*/ 3774441 w 4826000"/>
              <a:gd name="connsiteY26490" fmla="*/ 1237441 h 6857957"/>
              <a:gd name="connsiteX26491" fmla="*/ 3776663 w 4826000"/>
              <a:gd name="connsiteY26491" fmla="*/ 1238770 h 6857957"/>
              <a:gd name="connsiteX26492" fmla="*/ 3777933 w 4826000"/>
              <a:gd name="connsiteY26492" fmla="*/ 1240098 h 6857957"/>
              <a:gd name="connsiteX26493" fmla="*/ 3778251 w 4826000"/>
              <a:gd name="connsiteY26493" fmla="*/ 1241427 h 6857957"/>
              <a:gd name="connsiteX26494" fmla="*/ 3778251 w 4826000"/>
              <a:gd name="connsiteY26494" fmla="*/ 1243421 h 6857957"/>
              <a:gd name="connsiteX26495" fmla="*/ 3777616 w 4826000"/>
              <a:gd name="connsiteY26495" fmla="*/ 1245082 h 6857957"/>
              <a:gd name="connsiteX26496" fmla="*/ 3775711 w 4826000"/>
              <a:gd name="connsiteY26496" fmla="*/ 1248737 h 6857957"/>
              <a:gd name="connsiteX26497" fmla="*/ 3773488 w 4826000"/>
              <a:gd name="connsiteY26497" fmla="*/ 1252724 h 6857957"/>
              <a:gd name="connsiteX26498" fmla="*/ 3772218 w 4826000"/>
              <a:gd name="connsiteY26498" fmla="*/ 1255050 h 6857957"/>
              <a:gd name="connsiteX26499" fmla="*/ 3771583 w 4826000"/>
              <a:gd name="connsiteY26499" fmla="*/ 1257043 h 6857957"/>
              <a:gd name="connsiteX26500" fmla="*/ 3771266 w 4826000"/>
              <a:gd name="connsiteY26500" fmla="*/ 1259701 h 6857957"/>
              <a:gd name="connsiteX26501" fmla="*/ 3771901 w 4826000"/>
              <a:gd name="connsiteY26501" fmla="*/ 1262027 h 6857957"/>
              <a:gd name="connsiteX26502" fmla="*/ 3769678 w 4826000"/>
              <a:gd name="connsiteY26502" fmla="*/ 1260366 h 6857957"/>
              <a:gd name="connsiteX26503" fmla="*/ 3767773 w 4826000"/>
              <a:gd name="connsiteY26503" fmla="*/ 1259037 h 6857957"/>
              <a:gd name="connsiteX26504" fmla="*/ 3766503 w 4826000"/>
              <a:gd name="connsiteY26504" fmla="*/ 1257043 h 6857957"/>
              <a:gd name="connsiteX26505" fmla="*/ 3765233 w 4826000"/>
              <a:gd name="connsiteY26505" fmla="*/ 1255715 h 6857957"/>
              <a:gd name="connsiteX26506" fmla="*/ 3764915 w 4826000"/>
              <a:gd name="connsiteY26506" fmla="*/ 1254386 h 6857957"/>
              <a:gd name="connsiteX26507" fmla="*/ 3764598 w 4826000"/>
              <a:gd name="connsiteY26507" fmla="*/ 1252724 h 6857957"/>
              <a:gd name="connsiteX26508" fmla="*/ 3764280 w 4826000"/>
              <a:gd name="connsiteY26508" fmla="*/ 1249401 h 6857957"/>
              <a:gd name="connsiteX26509" fmla="*/ 3764598 w 4826000"/>
              <a:gd name="connsiteY26509" fmla="*/ 1246411 h 6857957"/>
              <a:gd name="connsiteX26510" fmla="*/ 3764280 w 4826000"/>
              <a:gd name="connsiteY26510" fmla="*/ 1242756 h 6857957"/>
              <a:gd name="connsiteX26511" fmla="*/ 3763963 w 4826000"/>
              <a:gd name="connsiteY26511" fmla="*/ 1240431 h 6857957"/>
              <a:gd name="connsiteX26512" fmla="*/ 3763328 w 4826000"/>
              <a:gd name="connsiteY26512" fmla="*/ 1238437 h 6857957"/>
              <a:gd name="connsiteX26513" fmla="*/ 3762375 w 4826000"/>
              <a:gd name="connsiteY26513" fmla="*/ 1236112 h 6857957"/>
              <a:gd name="connsiteX26514" fmla="*/ 2606990 w 4826000"/>
              <a:gd name="connsiteY26514" fmla="*/ 1231890 h 6857957"/>
              <a:gd name="connsiteX26515" fmla="*/ 2618287 w 4826000"/>
              <a:gd name="connsiteY26515" fmla="*/ 1234429 h 6857957"/>
              <a:gd name="connsiteX26516" fmla="*/ 2623936 w 4826000"/>
              <a:gd name="connsiteY26516" fmla="*/ 1236333 h 6857957"/>
              <a:gd name="connsiteX26517" fmla="*/ 2628329 w 4826000"/>
              <a:gd name="connsiteY26517" fmla="*/ 1238237 h 6857957"/>
              <a:gd name="connsiteX26518" fmla="*/ 2630526 w 4826000"/>
              <a:gd name="connsiteY26518" fmla="*/ 1239190 h 6857957"/>
              <a:gd name="connsiteX26519" fmla="*/ 2632095 w 4826000"/>
              <a:gd name="connsiteY26519" fmla="*/ 1240142 h 6857957"/>
              <a:gd name="connsiteX26520" fmla="*/ 2633036 w 4826000"/>
              <a:gd name="connsiteY26520" fmla="*/ 1241412 h 6857957"/>
              <a:gd name="connsiteX26521" fmla="*/ 2633664 w 4826000"/>
              <a:gd name="connsiteY26521" fmla="*/ 1242365 h 6857957"/>
              <a:gd name="connsiteX26522" fmla="*/ 2633664 w 4826000"/>
              <a:gd name="connsiteY26522" fmla="*/ 1243951 h 6857957"/>
              <a:gd name="connsiteX26523" fmla="*/ 2633036 w 4826000"/>
              <a:gd name="connsiteY26523" fmla="*/ 1245221 h 6857957"/>
              <a:gd name="connsiteX26524" fmla="*/ 2631467 w 4826000"/>
              <a:gd name="connsiteY26524" fmla="*/ 1246491 h 6857957"/>
              <a:gd name="connsiteX26525" fmla="*/ 2628957 w 4826000"/>
              <a:gd name="connsiteY26525" fmla="*/ 1247761 h 6857957"/>
              <a:gd name="connsiteX26526" fmla="*/ 2625505 w 4826000"/>
              <a:gd name="connsiteY26526" fmla="*/ 1246173 h 6857957"/>
              <a:gd name="connsiteX26527" fmla="*/ 2621111 w 4826000"/>
              <a:gd name="connsiteY26527" fmla="*/ 1245221 h 6857957"/>
              <a:gd name="connsiteX26528" fmla="*/ 2617345 w 4826000"/>
              <a:gd name="connsiteY26528" fmla="*/ 1243951 h 6857957"/>
              <a:gd name="connsiteX26529" fmla="*/ 2613266 w 4826000"/>
              <a:gd name="connsiteY26529" fmla="*/ 1242047 h 6857957"/>
              <a:gd name="connsiteX26530" fmla="*/ 2610128 w 4826000"/>
              <a:gd name="connsiteY26530" fmla="*/ 1240460 h 6857957"/>
              <a:gd name="connsiteX26531" fmla="*/ 2608872 w 4826000"/>
              <a:gd name="connsiteY26531" fmla="*/ 1239507 h 6857957"/>
              <a:gd name="connsiteX26532" fmla="*/ 2607931 w 4826000"/>
              <a:gd name="connsiteY26532" fmla="*/ 1238555 h 6857957"/>
              <a:gd name="connsiteX26533" fmla="*/ 2606990 w 4826000"/>
              <a:gd name="connsiteY26533" fmla="*/ 1237286 h 6857957"/>
              <a:gd name="connsiteX26534" fmla="*/ 2606676 w 4826000"/>
              <a:gd name="connsiteY26534" fmla="*/ 1235698 h 6857957"/>
              <a:gd name="connsiteX26535" fmla="*/ 2606676 w 4826000"/>
              <a:gd name="connsiteY26535" fmla="*/ 1233794 h 6857957"/>
              <a:gd name="connsiteX26536" fmla="*/ 2867782 w 4826000"/>
              <a:gd name="connsiteY26536" fmla="*/ 1231888 h 6857957"/>
              <a:gd name="connsiteX26537" fmla="*/ 2872620 w 4826000"/>
              <a:gd name="connsiteY26537" fmla="*/ 1232217 h 6857957"/>
              <a:gd name="connsiteX26538" fmla="*/ 2875644 w 4826000"/>
              <a:gd name="connsiteY26538" fmla="*/ 1232546 h 6857957"/>
              <a:gd name="connsiteX26539" fmla="*/ 2877760 w 4826000"/>
              <a:gd name="connsiteY26539" fmla="*/ 1233202 h 6857957"/>
              <a:gd name="connsiteX26540" fmla="*/ 2879272 w 4826000"/>
              <a:gd name="connsiteY26540" fmla="*/ 1234188 h 6857957"/>
              <a:gd name="connsiteX26541" fmla="*/ 2879877 w 4826000"/>
              <a:gd name="connsiteY26541" fmla="*/ 1235501 h 6857957"/>
              <a:gd name="connsiteX26542" fmla="*/ 2879877 w 4826000"/>
              <a:gd name="connsiteY26542" fmla="*/ 1236815 h 6857957"/>
              <a:gd name="connsiteX26543" fmla="*/ 2879272 w 4826000"/>
              <a:gd name="connsiteY26543" fmla="*/ 1237800 h 6857957"/>
              <a:gd name="connsiteX26544" fmla="*/ 2878667 w 4826000"/>
              <a:gd name="connsiteY26544" fmla="*/ 1239113 h 6857957"/>
              <a:gd name="connsiteX26545" fmla="*/ 2876853 w 4826000"/>
              <a:gd name="connsiteY26545" fmla="*/ 1242068 h 6857957"/>
              <a:gd name="connsiteX26546" fmla="*/ 2876248 w 4826000"/>
              <a:gd name="connsiteY26546" fmla="*/ 1243710 h 6857957"/>
              <a:gd name="connsiteX26547" fmla="*/ 2875946 w 4826000"/>
              <a:gd name="connsiteY26547" fmla="*/ 1244695 h 6857957"/>
              <a:gd name="connsiteX26548" fmla="*/ 2876551 w 4826000"/>
              <a:gd name="connsiteY26548" fmla="*/ 1246009 h 6857957"/>
              <a:gd name="connsiteX26549" fmla="*/ 2877458 w 4826000"/>
              <a:gd name="connsiteY26549" fmla="*/ 1246994 h 6857957"/>
              <a:gd name="connsiteX26550" fmla="*/ 2879877 w 4826000"/>
              <a:gd name="connsiteY26550" fmla="*/ 1247980 h 6857957"/>
              <a:gd name="connsiteX26551" fmla="*/ 2882901 w 4826000"/>
              <a:gd name="connsiteY26551" fmla="*/ 1248636 h 6857957"/>
              <a:gd name="connsiteX26552" fmla="*/ 2880179 w 4826000"/>
              <a:gd name="connsiteY26552" fmla="*/ 1250278 h 6857957"/>
              <a:gd name="connsiteX26553" fmla="*/ 2877458 w 4826000"/>
              <a:gd name="connsiteY26553" fmla="*/ 1250935 h 6857957"/>
              <a:gd name="connsiteX26554" fmla="*/ 2875341 w 4826000"/>
              <a:gd name="connsiteY26554" fmla="*/ 1250935 h 6857957"/>
              <a:gd name="connsiteX26555" fmla="*/ 2872922 w 4826000"/>
              <a:gd name="connsiteY26555" fmla="*/ 1250935 h 6857957"/>
              <a:gd name="connsiteX26556" fmla="*/ 2870806 w 4826000"/>
              <a:gd name="connsiteY26556" fmla="*/ 1250278 h 6857957"/>
              <a:gd name="connsiteX26557" fmla="*/ 2868991 w 4826000"/>
              <a:gd name="connsiteY26557" fmla="*/ 1248965 h 6857957"/>
              <a:gd name="connsiteX26558" fmla="*/ 2867479 w 4826000"/>
              <a:gd name="connsiteY26558" fmla="*/ 1247651 h 6857957"/>
              <a:gd name="connsiteX26559" fmla="*/ 2866270 w 4826000"/>
              <a:gd name="connsiteY26559" fmla="*/ 1246009 h 6857957"/>
              <a:gd name="connsiteX26560" fmla="*/ 2865363 w 4826000"/>
              <a:gd name="connsiteY26560" fmla="*/ 1244368 h 6857957"/>
              <a:gd name="connsiteX26561" fmla="*/ 2864153 w 4826000"/>
              <a:gd name="connsiteY26561" fmla="*/ 1242068 h 6857957"/>
              <a:gd name="connsiteX26562" fmla="*/ 2863851 w 4826000"/>
              <a:gd name="connsiteY26562" fmla="*/ 1240427 h 6857957"/>
              <a:gd name="connsiteX26563" fmla="*/ 2863851 w 4826000"/>
              <a:gd name="connsiteY26563" fmla="*/ 1238456 h 6857957"/>
              <a:gd name="connsiteX26564" fmla="*/ 2864153 w 4826000"/>
              <a:gd name="connsiteY26564" fmla="*/ 1236815 h 6857957"/>
              <a:gd name="connsiteX26565" fmla="*/ 2865363 w 4826000"/>
              <a:gd name="connsiteY26565" fmla="*/ 1235173 h 6857957"/>
              <a:gd name="connsiteX26566" fmla="*/ 2866270 w 4826000"/>
              <a:gd name="connsiteY26566" fmla="*/ 1233202 h 6857957"/>
              <a:gd name="connsiteX26567" fmla="*/ 3328988 w 4826000"/>
              <a:gd name="connsiteY26567" fmla="*/ 1225540 h 6857957"/>
              <a:gd name="connsiteX26568" fmla="*/ 3337684 w 4826000"/>
              <a:gd name="connsiteY26568" fmla="*/ 1227052 h 6857957"/>
              <a:gd name="connsiteX26569" fmla="*/ 3341872 w 4826000"/>
              <a:gd name="connsiteY26569" fmla="*/ 1227958 h 6857957"/>
              <a:gd name="connsiteX26570" fmla="*/ 3345093 w 4826000"/>
              <a:gd name="connsiteY26570" fmla="*/ 1229470 h 6857957"/>
              <a:gd name="connsiteX26571" fmla="*/ 3348314 w 4826000"/>
              <a:gd name="connsiteY26571" fmla="*/ 1230982 h 6857957"/>
              <a:gd name="connsiteX26572" fmla="*/ 3349280 w 4826000"/>
              <a:gd name="connsiteY26572" fmla="*/ 1231888 h 6857957"/>
              <a:gd name="connsiteX26573" fmla="*/ 3350246 w 4826000"/>
              <a:gd name="connsiteY26573" fmla="*/ 1232796 h 6857957"/>
              <a:gd name="connsiteX26574" fmla="*/ 3350891 w 4826000"/>
              <a:gd name="connsiteY26574" fmla="*/ 1233703 h 6857957"/>
              <a:gd name="connsiteX26575" fmla="*/ 3351213 w 4826000"/>
              <a:gd name="connsiteY26575" fmla="*/ 1234912 h 6857957"/>
              <a:gd name="connsiteX26576" fmla="*/ 3351213 w 4826000"/>
              <a:gd name="connsiteY26576" fmla="*/ 1236423 h 6857957"/>
              <a:gd name="connsiteX26577" fmla="*/ 3351213 w 4826000"/>
              <a:gd name="connsiteY26577" fmla="*/ 1237935 h 6857957"/>
              <a:gd name="connsiteX26578" fmla="*/ 3344449 w 4826000"/>
              <a:gd name="connsiteY26578" fmla="*/ 1238237 h 6857957"/>
              <a:gd name="connsiteX26579" fmla="*/ 3341550 w 4826000"/>
              <a:gd name="connsiteY26579" fmla="*/ 1238237 h 6857957"/>
              <a:gd name="connsiteX26580" fmla="*/ 3338973 w 4826000"/>
              <a:gd name="connsiteY26580" fmla="*/ 1237935 h 6857957"/>
              <a:gd name="connsiteX26581" fmla="*/ 3337040 w 4826000"/>
              <a:gd name="connsiteY26581" fmla="*/ 1237331 h 6857957"/>
              <a:gd name="connsiteX26582" fmla="*/ 3335108 w 4826000"/>
              <a:gd name="connsiteY26582" fmla="*/ 1236726 h 6857957"/>
              <a:gd name="connsiteX26583" fmla="*/ 3333819 w 4826000"/>
              <a:gd name="connsiteY26583" fmla="*/ 1236121 h 6857957"/>
              <a:gd name="connsiteX26584" fmla="*/ 3332209 w 4826000"/>
              <a:gd name="connsiteY26584" fmla="*/ 1234912 h 6857957"/>
              <a:gd name="connsiteX26585" fmla="*/ 3331242 w 4826000"/>
              <a:gd name="connsiteY26585" fmla="*/ 1234004 h 6857957"/>
              <a:gd name="connsiteX26586" fmla="*/ 3330598 w 4826000"/>
              <a:gd name="connsiteY26586" fmla="*/ 1233098 h 6857957"/>
              <a:gd name="connsiteX26587" fmla="*/ 3329632 w 4826000"/>
              <a:gd name="connsiteY26587" fmla="*/ 1230982 h 6857957"/>
              <a:gd name="connsiteX26588" fmla="*/ 3329310 w 4826000"/>
              <a:gd name="connsiteY26588" fmla="*/ 1227958 h 6857957"/>
              <a:gd name="connsiteX26589" fmla="*/ 3074988 w 4826000"/>
              <a:gd name="connsiteY26589" fmla="*/ 1220780 h 6857957"/>
              <a:gd name="connsiteX26590" fmla="*/ 3076576 w 4826000"/>
              <a:gd name="connsiteY26590" fmla="*/ 1220780 h 6857957"/>
              <a:gd name="connsiteX26591" fmla="*/ 3078163 w 4826000"/>
              <a:gd name="connsiteY26591" fmla="*/ 1221096 h 6857957"/>
              <a:gd name="connsiteX26592" fmla="*/ 3079116 w 4826000"/>
              <a:gd name="connsiteY26592" fmla="*/ 1221731 h 6857957"/>
              <a:gd name="connsiteX26593" fmla="*/ 3080068 w 4826000"/>
              <a:gd name="connsiteY26593" fmla="*/ 1222049 h 6857957"/>
              <a:gd name="connsiteX26594" fmla="*/ 3081021 w 4826000"/>
              <a:gd name="connsiteY26594" fmla="*/ 1223319 h 6857957"/>
              <a:gd name="connsiteX26595" fmla="*/ 3081973 w 4826000"/>
              <a:gd name="connsiteY26595" fmla="*/ 1224589 h 6857957"/>
              <a:gd name="connsiteX26596" fmla="*/ 3082608 w 4826000"/>
              <a:gd name="connsiteY26596" fmla="*/ 1226176 h 6857957"/>
              <a:gd name="connsiteX26597" fmla="*/ 3083878 w 4826000"/>
              <a:gd name="connsiteY26597" fmla="*/ 1227445 h 6857957"/>
              <a:gd name="connsiteX26598" fmla="*/ 3085148 w 4826000"/>
              <a:gd name="connsiteY26598" fmla="*/ 1228080 h 6857957"/>
              <a:gd name="connsiteX26599" fmla="*/ 3086418 w 4826000"/>
              <a:gd name="connsiteY26599" fmla="*/ 1228398 h 6857957"/>
              <a:gd name="connsiteX26600" fmla="*/ 3089276 w 4826000"/>
              <a:gd name="connsiteY26600" fmla="*/ 1228398 h 6857957"/>
              <a:gd name="connsiteX26601" fmla="*/ 3088641 w 4826000"/>
              <a:gd name="connsiteY26601" fmla="*/ 1229033 h 6857957"/>
              <a:gd name="connsiteX26602" fmla="*/ 3087371 w 4826000"/>
              <a:gd name="connsiteY26602" fmla="*/ 1229668 h 6857957"/>
              <a:gd name="connsiteX26603" fmla="*/ 3082926 w 4826000"/>
              <a:gd name="connsiteY26603" fmla="*/ 1230938 h 6857957"/>
              <a:gd name="connsiteX26604" fmla="*/ 3077846 w 4826000"/>
              <a:gd name="connsiteY26604" fmla="*/ 1231890 h 6857957"/>
              <a:gd name="connsiteX26605" fmla="*/ 3071813 w 4826000"/>
              <a:gd name="connsiteY26605" fmla="*/ 1232841 h 6857957"/>
              <a:gd name="connsiteX26606" fmla="*/ 3066098 w 4826000"/>
              <a:gd name="connsiteY26606" fmla="*/ 1233159 h 6857957"/>
              <a:gd name="connsiteX26607" fmla="*/ 3061018 w 4826000"/>
              <a:gd name="connsiteY26607" fmla="*/ 1233476 h 6857957"/>
              <a:gd name="connsiteX26608" fmla="*/ 3059431 w 4826000"/>
              <a:gd name="connsiteY26608" fmla="*/ 1233159 h 6857957"/>
              <a:gd name="connsiteX26609" fmla="*/ 3058161 w 4826000"/>
              <a:gd name="connsiteY26609" fmla="*/ 1233159 h 6857957"/>
              <a:gd name="connsiteX26610" fmla="*/ 3057526 w 4826000"/>
              <a:gd name="connsiteY26610" fmla="*/ 1232524 h 6857957"/>
              <a:gd name="connsiteX26611" fmla="*/ 3057526 w 4826000"/>
              <a:gd name="connsiteY26611" fmla="*/ 1231890 h 6857957"/>
              <a:gd name="connsiteX26612" fmla="*/ 3057526 w 4826000"/>
              <a:gd name="connsiteY26612" fmla="*/ 1229985 h 6857957"/>
              <a:gd name="connsiteX26613" fmla="*/ 3057843 w 4826000"/>
              <a:gd name="connsiteY26613" fmla="*/ 1228715 h 6857957"/>
              <a:gd name="connsiteX26614" fmla="*/ 3058161 w 4826000"/>
              <a:gd name="connsiteY26614" fmla="*/ 1228398 h 6857957"/>
              <a:gd name="connsiteX26615" fmla="*/ 3058796 w 4826000"/>
              <a:gd name="connsiteY26615" fmla="*/ 1228080 h 6857957"/>
              <a:gd name="connsiteX26616" fmla="*/ 3060066 w 4826000"/>
              <a:gd name="connsiteY26616" fmla="*/ 1227763 h 6857957"/>
              <a:gd name="connsiteX26617" fmla="*/ 3064511 w 4826000"/>
              <a:gd name="connsiteY26617" fmla="*/ 1228398 h 6857957"/>
              <a:gd name="connsiteX26618" fmla="*/ 3067051 w 4826000"/>
              <a:gd name="connsiteY26618" fmla="*/ 1228715 h 6857957"/>
              <a:gd name="connsiteX26619" fmla="*/ 3070226 w 4826000"/>
              <a:gd name="connsiteY26619" fmla="*/ 1229033 h 6857957"/>
              <a:gd name="connsiteX26620" fmla="*/ 3072448 w 4826000"/>
              <a:gd name="connsiteY26620" fmla="*/ 1228715 h 6857957"/>
              <a:gd name="connsiteX26621" fmla="*/ 3074036 w 4826000"/>
              <a:gd name="connsiteY26621" fmla="*/ 1228080 h 6857957"/>
              <a:gd name="connsiteX26622" fmla="*/ 3074671 w 4826000"/>
              <a:gd name="connsiteY26622" fmla="*/ 1226810 h 6857957"/>
              <a:gd name="connsiteX26623" fmla="*/ 3075306 w 4826000"/>
              <a:gd name="connsiteY26623" fmla="*/ 1225541 h 6857957"/>
              <a:gd name="connsiteX26624" fmla="*/ 3075306 w 4826000"/>
              <a:gd name="connsiteY26624" fmla="*/ 1224589 h 6857957"/>
              <a:gd name="connsiteX26625" fmla="*/ 3074988 w 4826000"/>
              <a:gd name="connsiteY26625" fmla="*/ 1223319 h 6857957"/>
              <a:gd name="connsiteX26626" fmla="*/ 3074988 w 4826000"/>
              <a:gd name="connsiteY26626" fmla="*/ 1222049 h 6857957"/>
              <a:gd name="connsiteX26627" fmla="*/ 1034473 w 4826000"/>
              <a:gd name="connsiteY26627" fmla="*/ 1219193 h 6857957"/>
              <a:gd name="connsiteX26628" fmla="*/ 1036999 w 4826000"/>
              <a:gd name="connsiteY26628" fmla="*/ 1222401 h 6857957"/>
              <a:gd name="connsiteX26629" fmla="*/ 1039209 w 4826000"/>
              <a:gd name="connsiteY26629" fmla="*/ 1225609 h 6857957"/>
              <a:gd name="connsiteX26630" fmla="*/ 1041103 w 4826000"/>
              <a:gd name="connsiteY26630" fmla="*/ 1228816 h 6857957"/>
              <a:gd name="connsiteX26631" fmla="*/ 1042367 w 4826000"/>
              <a:gd name="connsiteY26631" fmla="*/ 1232344 h 6857957"/>
              <a:gd name="connsiteX26632" fmla="*/ 1043313 w 4826000"/>
              <a:gd name="connsiteY26632" fmla="*/ 1235872 h 6857957"/>
              <a:gd name="connsiteX26633" fmla="*/ 1044260 w 4826000"/>
              <a:gd name="connsiteY26633" fmla="*/ 1239402 h 6857957"/>
              <a:gd name="connsiteX26634" fmla="*/ 1044576 w 4826000"/>
              <a:gd name="connsiteY26634" fmla="*/ 1243251 h 6857957"/>
              <a:gd name="connsiteX26635" fmla="*/ 1044576 w 4826000"/>
              <a:gd name="connsiteY26635" fmla="*/ 1246779 h 6857957"/>
              <a:gd name="connsiteX26636" fmla="*/ 1044260 w 4826000"/>
              <a:gd name="connsiteY26636" fmla="*/ 1250628 h 6857957"/>
              <a:gd name="connsiteX26637" fmla="*/ 1043944 w 4826000"/>
              <a:gd name="connsiteY26637" fmla="*/ 1254477 h 6857957"/>
              <a:gd name="connsiteX26638" fmla="*/ 1043313 w 4826000"/>
              <a:gd name="connsiteY26638" fmla="*/ 1258647 h 6857957"/>
              <a:gd name="connsiteX26639" fmla="*/ 1042367 w 4826000"/>
              <a:gd name="connsiteY26639" fmla="*/ 1262496 h 6857957"/>
              <a:gd name="connsiteX26640" fmla="*/ 1039840 w 4826000"/>
              <a:gd name="connsiteY26640" fmla="*/ 1270517 h 6857957"/>
              <a:gd name="connsiteX26641" fmla="*/ 1036683 w 4826000"/>
              <a:gd name="connsiteY26641" fmla="*/ 1278861 h 6857957"/>
              <a:gd name="connsiteX26642" fmla="*/ 1033211 w 4826000"/>
              <a:gd name="connsiteY26642" fmla="*/ 1287204 h 6857957"/>
              <a:gd name="connsiteX26643" fmla="*/ 1029108 w 4826000"/>
              <a:gd name="connsiteY26643" fmla="*/ 1295546 h 6857957"/>
              <a:gd name="connsiteX26644" fmla="*/ 1021214 w 4826000"/>
              <a:gd name="connsiteY26644" fmla="*/ 1311908 h 6857957"/>
              <a:gd name="connsiteX26645" fmla="*/ 1017426 w 4826000"/>
              <a:gd name="connsiteY26645" fmla="*/ 1319608 h 6857957"/>
              <a:gd name="connsiteX26646" fmla="*/ 1013953 w 4826000"/>
              <a:gd name="connsiteY26646" fmla="*/ 1327309 h 6857957"/>
              <a:gd name="connsiteX26647" fmla="*/ 1011112 w 4826000"/>
              <a:gd name="connsiteY26647" fmla="*/ 1334689 h 6857957"/>
              <a:gd name="connsiteX26648" fmla="*/ 1009217 w 4826000"/>
              <a:gd name="connsiteY26648" fmla="*/ 1341427 h 6857957"/>
              <a:gd name="connsiteX26649" fmla="*/ 1006060 w 4826000"/>
              <a:gd name="connsiteY26649" fmla="*/ 1341106 h 6857957"/>
              <a:gd name="connsiteX26650" fmla="*/ 1005114 w 4826000"/>
              <a:gd name="connsiteY26650" fmla="*/ 1340464 h 6857957"/>
              <a:gd name="connsiteX26651" fmla="*/ 1004166 w 4826000"/>
              <a:gd name="connsiteY26651" fmla="*/ 1339823 h 6857957"/>
              <a:gd name="connsiteX26652" fmla="*/ 1002588 w 4826000"/>
              <a:gd name="connsiteY26652" fmla="*/ 1337898 h 6857957"/>
              <a:gd name="connsiteX26653" fmla="*/ 1001325 w 4826000"/>
              <a:gd name="connsiteY26653" fmla="*/ 1335972 h 6857957"/>
              <a:gd name="connsiteX26654" fmla="*/ 1001009 w 4826000"/>
              <a:gd name="connsiteY26654" fmla="*/ 1333726 h 6857957"/>
              <a:gd name="connsiteX26655" fmla="*/ 1000694 w 4826000"/>
              <a:gd name="connsiteY26655" fmla="*/ 1330518 h 6857957"/>
              <a:gd name="connsiteX26656" fmla="*/ 1000694 w 4826000"/>
              <a:gd name="connsiteY26656" fmla="*/ 1324421 h 6857957"/>
              <a:gd name="connsiteX26657" fmla="*/ 1000379 w 4826000"/>
              <a:gd name="connsiteY26657" fmla="*/ 1320571 h 6857957"/>
              <a:gd name="connsiteX26658" fmla="*/ 1000379 w 4826000"/>
              <a:gd name="connsiteY26658" fmla="*/ 1317363 h 6857957"/>
              <a:gd name="connsiteX26659" fmla="*/ 999747 w 4826000"/>
              <a:gd name="connsiteY26659" fmla="*/ 1313512 h 6857957"/>
              <a:gd name="connsiteX26660" fmla="*/ 998799 w 4826000"/>
              <a:gd name="connsiteY26660" fmla="*/ 1310303 h 6857957"/>
              <a:gd name="connsiteX26661" fmla="*/ 997537 w 4826000"/>
              <a:gd name="connsiteY26661" fmla="*/ 1306453 h 6857957"/>
              <a:gd name="connsiteX26662" fmla="*/ 995327 w 4826000"/>
              <a:gd name="connsiteY26662" fmla="*/ 1303565 h 6857957"/>
              <a:gd name="connsiteX26663" fmla="*/ 993748 w 4826000"/>
              <a:gd name="connsiteY26663" fmla="*/ 1301961 h 6857957"/>
              <a:gd name="connsiteX26664" fmla="*/ 992485 w 4826000"/>
              <a:gd name="connsiteY26664" fmla="*/ 1300357 h 6857957"/>
              <a:gd name="connsiteX26665" fmla="*/ 990907 w 4826000"/>
              <a:gd name="connsiteY26665" fmla="*/ 1299073 h 6857957"/>
              <a:gd name="connsiteX26666" fmla="*/ 989013 w 4826000"/>
              <a:gd name="connsiteY26666" fmla="*/ 1297790 h 6857957"/>
              <a:gd name="connsiteX26667" fmla="*/ 990592 w 4826000"/>
              <a:gd name="connsiteY26667" fmla="*/ 1296507 h 6857957"/>
              <a:gd name="connsiteX26668" fmla="*/ 992170 w 4826000"/>
              <a:gd name="connsiteY26668" fmla="*/ 1295546 h 6857957"/>
              <a:gd name="connsiteX26669" fmla="*/ 993748 w 4826000"/>
              <a:gd name="connsiteY26669" fmla="*/ 1294902 h 6857957"/>
              <a:gd name="connsiteX26670" fmla="*/ 995327 w 4826000"/>
              <a:gd name="connsiteY26670" fmla="*/ 1294902 h 6857957"/>
              <a:gd name="connsiteX26671" fmla="*/ 996905 w 4826000"/>
              <a:gd name="connsiteY26671" fmla="*/ 1295224 h 6857957"/>
              <a:gd name="connsiteX26672" fmla="*/ 998168 w 4826000"/>
              <a:gd name="connsiteY26672" fmla="*/ 1295865 h 6857957"/>
              <a:gd name="connsiteX26673" fmla="*/ 1001009 w 4826000"/>
              <a:gd name="connsiteY26673" fmla="*/ 1297149 h 6857957"/>
              <a:gd name="connsiteX26674" fmla="*/ 1004166 w 4826000"/>
              <a:gd name="connsiteY26674" fmla="*/ 1298752 h 6857957"/>
              <a:gd name="connsiteX26675" fmla="*/ 1005429 w 4826000"/>
              <a:gd name="connsiteY26675" fmla="*/ 1299394 h 6857957"/>
              <a:gd name="connsiteX26676" fmla="*/ 1007008 w 4826000"/>
              <a:gd name="connsiteY26676" fmla="*/ 1299715 h 6857957"/>
              <a:gd name="connsiteX26677" fmla="*/ 1008586 w 4826000"/>
              <a:gd name="connsiteY26677" fmla="*/ 1299715 h 6857957"/>
              <a:gd name="connsiteX26678" fmla="*/ 1010796 w 4826000"/>
              <a:gd name="connsiteY26678" fmla="*/ 1299394 h 6857957"/>
              <a:gd name="connsiteX26679" fmla="*/ 1012690 w 4826000"/>
              <a:gd name="connsiteY26679" fmla="*/ 1298432 h 6857957"/>
              <a:gd name="connsiteX26680" fmla="*/ 1014584 w 4826000"/>
              <a:gd name="connsiteY26680" fmla="*/ 1297149 h 6857957"/>
              <a:gd name="connsiteX26681" fmla="*/ 1011427 w 4826000"/>
              <a:gd name="connsiteY26681" fmla="*/ 1294582 h 6857957"/>
              <a:gd name="connsiteX26682" fmla="*/ 1008270 w 4826000"/>
              <a:gd name="connsiteY26682" fmla="*/ 1291695 h 6857957"/>
              <a:gd name="connsiteX26683" fmla="*/ 1006060 w 4826000"/>
              <a:gd name="connsiteY26683" fmla="*/ 1289129 h 6857957"/>
              <a:gd name="connsiteX26684" fmla="*/ 1003851 w 4826000"/>
              <a:gd name="connsiteY26684" fmla="*/ 1286241 h 6857957"/>
              <a:gd name="connsiteX26685" fmla="*/ 1002272 w 4826000"/>
              <a:gd name="connsiteY26685" fmla="*/ 1283353 h 6857957"/>
              <a:gd name="connsiteX26686" fmla="*/ 1000379 w 4826000"/>
              <a:gd name="connsiteY26686" fmla="*/ 1280786 h 6857957"/>
              <a:gd name="connsiteX26687" fmla="*/ 999116 w 4826000"/>
              <a:gd name="connsiteY26687" fmla="*/ 1277898 h 6857957"/>
              <a:gd name="connsiteX26688" fmla="*/ 998168 w 4826000"/>
              <a:gd name="connsiteY26688" fmla="*/ 1275331 h 6857957"/>
              <a:gd name="connsiteX26689" fmla="*/ 997853 w 4826000"/>
              <a:gd name="connsiteY26689" fmla="*/ 1272763 h 6857957"/>
              <a:gd name="connsiteX26690" fmla="*/ 997221 w 4826000"/>
              <a:gd name="connsiteY26690" fmla="*/ 1270196 h 6857957"/>
              <a:gd name="connsiteX26691" fmla="*/ 997221 w 4826000"/>
              <a:gd name="connsiteY26691" fmla="*/ 1267629 h 6857957"/>
              <a:gd name="connsiteX26692" fmla="*/ 997537 w 4826000"/>
              <a:gd name="connsiteY26692" fmla="*/ 1265062 h 6857957"/>
              <a:gd name="connsiteX26693" fmla="*/ 997853 w 4826000"/>
              <a:gd name="connsiteY26693" fmla="*/ 1262176 h 6857957"/>
              <a:gd name="connsiteX26694" fmla="*/ 998484 w 4826000"/>
              <a:gd name="connsiteY26694" fmla="*/ 1259929 h 6857957"/>
              <a:gd name="connsiteX26695" fmla="*/ 999116 w 4826000"/>
              <a:gd name="connsiteY26695" fmla="*/ 1257364 h 6857957"/>
              <a:gd name="connsiteX26696" fmla="*/ 1000062 w 4826000"/>
              <a:gd name="connsiteY26696" fmla="*/ 1254797 h 6857957"/>
              <a:gd name="connsiteX26697" fmla="*/ 1002904 w 4826000"/>
              <a:gd name="connsiteY26697" fmla="*/ 1249987 h 6857957"/>
              <a:gd name="connsiteX26698" fmla="*/ 1006060 w 4826000"/>
              <a:gd name="connsiteY26698" fmla="*/ 1245175 h 6857957"/>
              <a:gd name="connsiteX26699" fmla="*/ 1010165 w 4826000"/>
              <a:gd name="connsiteY26699" fmla="*/ 1240363 h 6857957"/>
              <a:gd name="connsiteX26700" fmla="*/ 1014269 w 4826000"/>
              <a:gd name="connsiteY26700" fmla="*/ 1235872 h 6857957"/>
              <a:gd name="connsiteX26701" fmla="*/ 1019004 w 4826000"/>
              <a:gd name="connsiteY26701" fmla="*/ 1231382 h 6857957"/>
              <a:gd name="connsiteX26702" fmla="*/ 1024055 w 4826000"/>
              <a:gd name="connsiteY26702" fmla="*/ 1226891 h 6857957"/>
              <a:gd name="connsiteX26703" fmla="*/ 1029108 w 4826000"/>
              <a:gd name="connsiteY26703" fmla="*/ 1223042 h 6857957"/>
              <a:gd name="connsiteX26704" fmla="*/ 3549968 w 4826000"/>
              <a:gd name="connsiteY26704" fmla="*/ 1217605 h 6857957"/>
              <a:gd name="connsiteX26705" fmla="*/ 3552191 w 4826000"/>
              <a:gd name="connsiteY26705" fmla="*/ 1217937 h 6857957"/>
              <a:gd name="connsiteX26706" fmla="*/ 3554413 w 4826000"/>
              <a:gd name="connsiteY26706" fmla="*/ 1218270 h 6857957"/>
              <a:gd name="connsiteX26707" fmla="*/ 3555683 w 4826000"/>
              <a:gd name="connsiteY26707" fmla="*/ 1218936 h 6857957"/>
              <a:gd name="connsiteX26708" fmla="*/ 3556953 w 4826000"/>
              <a:gd name="connsiteY26708" fmla="*/ 1219601 h 6857957"/>
              <a:gd name="connsiteX26709" fmla="*/ 3557588 w 4826000"/>
              <a:gd name="connsiteY26709" fmla="*/ 1220933 h 6857957"/>
              <a:gd name="connsiteX26710" fmla="*/ 3557906 w 4826000"/>
              <a:gd name="connsiteY26710" fmla="*/ 1221931 h 6857957"/>
              <a:gd name="connsiteX26711" fmla="*/ 3558223 w 4826000"/>
              <a:gd name="connsiteY26711" fmla="*/ 1224260 h 6857957"/>
              <a:gd name="connsiteX26712" fmla="*/ 3557906 w 4826000"/>
              <a:gd name="connsiteY26712" fmla="*/ 1230251 h 6857957"/>
              <a:gd name="connsiteX26713" fmla="*/ 3557906 w 4826000"/>
              <a:gd name="connsiteY26713" fmla="*/ 1232580 h 6857957"/>
              <a:gd name="connsiteX26714" fmla="*/ 3558223 w 4826000"/>
              <a:gd name="connsiteY26714" fmla="*/ 1233579 h 6857957"/>
              <a:gd name="connsiteX26715" fmla="*/ 3559176 w 4826000"/>
              <a:gd name="connsiteY26715" fmla="*/ 1234577 h 6857957"/>
              <a:gd name="connsiteX26716" fmla="*/ 3556001 w 4826000"/>
              <a:gd name="connsiteY26716" fmla="*/ 1233912 h 6857957"/>
              <a:gd name="connsiteX26717" fmla="*/ 3553143 w 4826000"/>
              <a:gd name="connsiteY26717" fmla="*/ 1233246 h 6857957"/>
              <a:gd name="connsiteX26718" fmla="*/ 3550921 w 4826000"/>
              <a:gd name="connsiteY26718" fmla="*/ 1232914 h 6857957"/>
              <a:gd name="connsiteX26719" fmla="*/ 3549333 w 4826000"/>
              <a:gd name="connsiteY26719" fmla="*/ 1233246 h 6857957"/>
              <a:gd name="connsiteX26720" fmla="*/ 3547745 w 4826000"/>
              <a:gd name="connsiteY26720" fmla="*/ 1233912 h 6857957"/>
              <a:gd name="connsiteX26721" fmla="*/ 3547110 w 4826000"/>
              <a:gd name="connsiteY26721" fmla="*/ 1234910 h 6857957"/>
              <a:gd name="connsiteX26722" fmla="*/ 3546475 w 4826000"/>
              <a:gd name="connsiteY26722" fmla="*/ 1236574 h 6857957"/>
              <a:gd name="connsiteX26723" fmla="*/ 3546793 w 4826000"/>
              <a:gd name="connsiteY26723" fmla="*/ 1238238 h 6857957"/>
              <a:gd name="connsiteX26724" fmla="*/ 3542665 w 4826000"/>
              <a:gd name="connsiteY26724" fmla="*/ 1237239 h 6857957"/>
              <a:gd name="connsiteX26725" fmla="*/ 3540443 w 4826000"/>
              <a:gd name="connsiteY26725" fmla="*/ 1236241 h 6857957"/>
              <a:gd name="connsiteX26726" fmla="*/ 3539173 w 4826000"/>
              <a:gd name="connsiteY26726" fmla="*/ 1234577 h 6857957"/>
              <a:gd name="connsiteX26727" fmla="*/ 3538538 w 4826000"/>
              <a:gd name="connsiteY26727" fmla="*/ 1234245 h 6857957"/>
              <a:gd name="connsiteX26728" fmla="*/ 3538538 w 4826000"/>
              <a:gd name="connsiteY26728" fmla="*/ 1233579 h 6857957"/>
              <a:gd name="connsiteX26729" fmla="*/ 3539173 w 4826000"/>
              <a:gd name="connsiteY26729" fmla="*/ 1232580 h 6857957"/>
              <a:gd name="connsiteX26730" fmla="*/ 3540125 w 4826000"/>
              <a:gd name="connsiteY26730" fmla="*/ 1231582 h 6857957"/>
              <a:gd name="connsiteX26731" fmla="*/ 3543300 w 4826000"/>
              <a:gd name="connsiteY26731" fmla="*/ 1229585 h 6857957"/>
              <a:gd name="connsiteX26732" fmla="*/ 3547428 w 4826000"/>
              <a:gd name="connsiteY26732" fmla="*/ 1226923 h 6857957"/>
              <a:gd name="connsiteX26733" fmla="*/ 3549016 w 4826000"/>
              <a:gd name="connsiteY26733" fmla="*/ 1225591 h 6857957"/>
              <a:gd name="connsiteX26734" fmla="*/ 3550286 w 4826000"/>
              <a:gd name="connsiteY26734" fmla="*/ 1224260 h 6857957"/>
              <a:gd name="connsiteX26735" fmla="*/ 3551238 w 4826000"/>
              <a:gd name="connsiteY26735" fmla="*/ 1222929 h 6857957"/>
              <a:gd name="connsiteX26736" fmla="*/ 3551873 w 4826000"/>
              <a:gd name="connsiteY26736" fmla="*/ 1221266 h 6857957"/>
              <a:gd name="connsiteX26737" fmla="*/ 3551556 w 4826000"/>
              <a:gd name="connsiteY26737" fmla="*/ 1220600 h 6857957"/>
              <a:gd name="connsiteX26738" fmla="*/ 3551238 w 4826000"/>
              <a:gd name="connsiteY26738" fmla="*/ 1219268 h 6857957"/>
              <a:gd name="connsiteX26739" fmla="*/ 3744941 w 4826000"/>
              <a:gd name="connsiteY26739" fmla="*/ 1216016 h 6857957"/>
              <a:gd name="connsiteX26740" fmla="*/ 3749142 w 4826000"/>
              <a:gd name="connsiteY26740" fmla="*/ 1217232 h 6857957"/>
              <a:gd name="connsiteX26741" fmla="*/ 3753019 w 4826000"/>
              <a:gd name="connsiteY26741" fmla="*/ 1219056 h 6857957"/>
              <a:gd name="connsiteX26742" fmla="*/ 3759805 w 4826000"/>
              <a:gd name="connsiteY26742" fmla="*/ 1223310 h 6857957"/>
              <a:gd name="connsiteX26743" fmla="*/ 3763359 w 4826000"/>
              <a:gd name="connsiteY26743" fmla="*/ 1225134 h 6857957"/>
              <a:gd name="connsiteX26744" fmla="*/ 3767883 w 4826000"/>
              <a:gd name="connsiteY26744" fmla="*/ 1226350 h 6857957"/>
              <a:gd name="connsiteX26745" fmla="*/ 3770468 w 4826000"/>
              <a:gd name="connsiteY26745" fmla="*/ 1226958 h 6857957"/>
              <a:gd name="connsiteX26746" fmla="*/ 3773053 w 4826000"/>
              <a:gd name="connsiteY26746" fmla="*/ 1227870 h 6857957"/>
              <a:gd name="connsiteX26747" fmla="*/ 3776608 w 4826000"/>
              <a:gd name="connsiteY26747" fmla="*/ 1228174 h 6857957"/>
              <a:gd name="connsiteX26748" fmla="*/ 3779839 w 4826000"/>
              <a:gd name="connsiteY26748" fmla="*/ 1228174 h 6857957"/>
              <a:gd name="connsiteX26749" fmla="*/ 3777900 w 4826000"/>
              <a:gd name="connsiteY26749" fmla="*/ 1229086 h 6857957"/>
              <a:gd name="connsiteX26750" fmla="*/ 3775638 w 4826000"/>
              <a:gd name="connsiteY26750" fmla="*/ 1229694 h 6857957"/>
              <a:gd name="connsiteX26751" fmla="*/ 3772407 w 4826000"/>
              <a:gd name="connsiteY26751" fmla="*/ 1230302 h 6857957"/>
              <a:gd name="connsiteX26752" fmla="*/ 3769499 w 4826000"/>
              <a:gd name="connsiteY26752" fmla="*/ 1230302 h 6857957"/>
              <a:gd name="connsiteX26753" fmla="*/ 3765944 w 4826000"/>
              <a:gd name="connsiteY26753" fmla="*/ 1230302 h 6857957"/>
              <a:gd name="connsiteX26754" fmla="*/ 3762713 w 4826000"/>
              <a:gd name="connsiteY26754" fmla="*/ 1229694 h 6857957"/>
              <a:gd name="connsiteX26755" fmla="*/ 3759482 w 4826000"/>
              <a:gd name="connsiteY26755" fmla="*/ 1229390 h 6857957"/>
              <a:gd name="connsiteX26756" fmla="*/ 3755928 w 4826000"/>
              <a:gd name="connsiteY26756" fmla="*/ 1228478 h 6857957"/>
              <a:gd name="connsiteX26757" fmla="*/ 3753019 w 4826000"/>
              <a:gd name="connsiteY26757" fmla="*/ 1227262 h 6857957"/>
              <a:gd name="connsiteX26758" fmla="*/ 3750111 w 4826000"/>
              <a:gd name="connsiteY26758" fmla="*/ 1226046 h 6857957"/>
              <a:gd name="connsiteX26759" fmla="*/ 3747526 w 4826000"/>
              <a:gd name="connsiteY26759" fmla="*/ 1224830 h 6857957"/>
              <a:gd name="connsiteX26760" fmla="*/ 3745911 w 4826000"/>
              <a:gd name="connsiteY26760" fmla="*/ 1223310 h 6857957"/>
              <a:gd name="connsiteX26761" fmla="*/ 3744618 w 4826000"/>
              <a:gd name="connsiteY26761" fmla="*/ 1221792 h 6857957"/>
              <a:gd name="connsiteX26762" fmla="*/ 3743649 w 4826000"/>
              <a:gd name="connsiteY26762" fmla="*/ 1219664 h 6857957"/>
              <a:gd name="connsiteX26763" fmla="*/ 3743326 w 4826000"/>
              <a:gd name="connsiteY26763" fmla="*/ 1218752 h 6857957"/>
              <a:gd name="connsiteX26764" fmla="*/ 3743649 w 4826000"/>
              <a:gd name="connsiteY26764" fmla="*/ 1217840 h 6857957"/>
              <a:gd name="connsiteX26765" fmla="*/ 3719513 w 4826000"/>
              <a:gd name="connsiteY26765" fmla="*/ 1216016 h 6857957"/>
              <a:gd name="connsiteX26766" fmla="*/ 3722808 w 4826000"/>
              <a:gd name="connsiteY26766" fmla="*/ 1217270 h 6857957"/>
              <a:gd name="connsiteX26767" fmla="*/ 3725503 w 4826000"/>
              <a:gd name="connsiteY26767" fmla="*/ 1218522 h 6857957"/>
              <a:gd name="connsiteX26768" fmla="*/ 3727300 w 4826000"/>
              <a:gd name="connsiteY26768" fmla="*/ 1219462 h 6857957"/>
              <a:gd name="connsiteX26769" fmla="*/ 3728798 w 4826000"/>
              <a:gd name="connsiteY26769" fmla="*/ 1221029 h 6857957"/>
              <a:gd name="connsiteX26770" fmla="*/ 3730296 w 4826000"/>
              <a:gd name="connsiteY26770" fmla="*/ 1221968 h 6857957"/>
              <a:gd name="connsiteX26771" fmla="*/ 3730895 w 4826000"/>
              <a:gd name="connsiteY26771" fmla="*/ 1223222 h 6857957"/>
              <a:gd name="connsiteX26772" fmla="*/ 3731494 w 4826000"/>
              <a:gd name="connsiteY26772" fmla="*/ 1224475 h 6857957"/>
              <a:gd name="connsiteX26773" fmla="*/ 3731793 w 4826000"/>
              <a:gd name="connsiteY26773" fmla="*/ 1225728 h 6857957"/>
              <a:gd name="connsiteX26774" fmla="*/ 3731793 w 4826000"/>
              <a:gd name="connsiteY26774" fmla="*/ 1228861 h 6857957"/>
              <a:gd name="connsiteX26775" fmla="*/ 3732093 w 4826000"/>
              <a:gd name="connsiteY26775" fmla="*/ 1231679 h 6857957"/>
              <a:gd name="connsiteX26776" fmla="*/ 3732692 w 4826000"/>
              <a:gd name="connsiteY26776" fmla="*/ 1233559 h 6857957"/>
              <a:gd name="connsiteX26777" fmla="*/ 3733291 w 4826000"/>
              <a:gd name="connsiteY26777" fmla="*/ 1235752 h 6857957"/>
              <a:gd name="connsiteX26778" fmla="*/ 3734190 w 4826000"/>
              <a:gd name="connsiteY26778" fmla="*/ 1237632 h 6857957"/>
              <a:gd name="connsiteX26779" fmla="*/ 3735388 w 4826000"/>
              <a:gd name="connsiteY26779" fmla="*/ 1239824 h 6857957"/>
              <a:gd name="connsiteX26780" fmla="*/ 3731194 w 4826000"/>
              <a:gd name="connsiteY26780" fmla="*/ 1237945 h 6857957"/>
              <a:gd name="connsiteX26781" fmla="*/ 3729098 w 4826000"/>
              <a:gd name="connsiteY26781" fmla="*/ 1237005 h 6857957"/>
              <a:gd name="connsiteX26782" fmla="*/ 3727600 w 4826000"/>
              <a:gd name="connsiteY26782" fmla="*/ 1236065 h 6857957"/>
              <a:gd name="connsiteX26783" fmla="*/ 3724904 w 4826000"/>
              <a:gd name="connsiteY26783" fmla="*/ 1232933 h 6857957"/>
              <a:gd name="connsiteX26784" fmla="*/ 3723107 w 4826000"/>
              <a:gd name="connsiteY26784" fmla="*/ 1230113 h 6857957"/>
              <a:gd name="connsiteX26785" fmla="*/ 3721310 w 4826000"/>
              <a:gd name="connsiteY26785" fmla="*/ 1226981 h 6857957"/>
              <a:gd name="connsiteX26786" fmla="*/ 3720411 w 4826000"/>
              <a:gd name="connsiteY26786" fmla="*/ 1223535 h 6857957"/>
              <a:gd name="connsiteX26787" fmla="*/ 3719812 w 4826000"/>
              <a:gd name="connsiteY26787" fmla="*/ 1219776 h 6857957"/>
              <a:gd name="connsiteX26788" fmla="*/ 3483474 w 4826000"/>
              <a:gd name="connsiteY26788" fmla="*/ 1211230 h 6857957"/>
              <a:gd name="connsiteX26789" fmla="*/ 3487612 w 4826000"/>
              <a:gd name="connsiteY26789" fmla="*/ 1211876 h 6857957"/>
              <a:gd name="connsiteX26790" fmla="*/ 3492068 w 4826000"/>
              <a:gd name="connsiteY26790" fmla="*/ 1212844 h 6857957"/>
              <a:gd name="connsiteX26791" fmla="*/ 3503526 w 4826000"/>
              <a:gd name="connsiteY26791" fmla="*/ 1214459 h 6857957"/>
              <a:gd name="connsiteX26792" fmla="*/ 3508300 w 4826000"/>
              <a:gd name="connsiteY26792" fmla="*/ 1215104 h 6857957"/>
              <a:gd name="connsiteX26793" fmla="*/ 3512756 w 4826000"/>
              <a:gd name="connsiteY26793" fmla="*/ 1215428 h 6857957"/>
              <a:gd name="connsiteX26794" fmla="*/ 3514348 w 4826000"/>
              <a:gd name="connsiteY26794" fmla="*/ 1215104 h 6857957"/>
              <a:gd name="connsiteX26795" fmla="*/ 3515303 w 4826000"/>
              <a:gd name="connsiteY26795" fmla="*/ 1214782 h 6857957"/>
              <a:gd name="connsiteX26796" fmla="*/ 3516258 w 4826000"/>
              <a:gd name="connsiteY26796" fmla="*/ 1214136 h 6857957"/>
              <a:gd name="connsiteX26797" fmla="*/ 3516258 w 4826000"/>
              <a:gd name="connsiteY26797" fmla="*/ 1213490 h 6857957"/>
              <a:gd name="connsiteX26798" fmla="*/ 3519441 w 4826000"/>
              <a:gd name="connsiteY26798" fmla="*/ 1215428 h 6857957"/>
              <a:gd name="connsiteX26799" fmla="*/ 3521669 w 4826000"/>
              <a:gd name="connsiteY26799" fmla="*/ 1218010 h 6857957"/>
              <a:gd name="connsiteX26800" fmla="*/ 3522942 w 4826000"/>
              <a:gd name="connsiteY26800" fmla="*/ 1220593 h 6857957"/>
              <a:gd name="connsiteX26801" fmla="*/ 3524533 w 4826000"/>
              <a:gd name="connsiteY26801" fmla="*/ 1223499 h 6857957"/>
              <a:gd name="connsiteX26802" fmla="*/ 3525170 w 4826000"/>
              <a:gd name="connsiteY26802" fmla="*/ 1226405 h 6857957"/>
              <a:gd name="connsiteX26803" fmla="*/ 3525488 w 4826000"/>
              <a:gd name="connsiteY26803" fmla="*/ 1229633 h 6857957"/>
              <a:gd name="connsiteX26804" fmla="*/ 3526125 w 4826000"/>
              <a:gd name="connsiteY26804" fmla="*/ 1236414 h 6857957"/>
              <a:gd name="connsiteX26805" fmla="*/ 3526761 w 4826000"/>
              <a:gd name="connsiteY26805" fmla="*/ 1243839 h 6857957"/>
              <a:gd name="connsiteX26806" fmla="*/ 3527398 w 4826000"/>
              <a:gd name="connsiteY26806" fmla="*/ 1247391 h 6857957"/>
              <a:gd name="connsiteX26807" fmla="*/ 3528353 w 4826000"/>
              <a:gd name="connsiteY26807" fmla="*/ 1251588 h 6857957"/>
              <a:gd name="connsiteX26808" fmla="*/ 3529944 w 4826000"/>
              <a:gd name="connsiteY26808" fmla="*/ 1255462 h 6857957"/>
              <a:gd name="connsiteX26809" fmla="*/ 3532172 w 4826000"/>
              <a:gd name="connsiteY26809" fmla="*/ 1259982 h 6857957"/>
              <a:gd name="connsiteX26810" fmla="*/ 3535037 w 4826000"/>
              <a:gd name="connsiteY26810" fmla="*/ 1263857 h 6857957"/>
              <a:gd name="connsiteX26811" fmla="*/ 3538538 w 4826000"/>
              <a:gd name="connsiteY26811" fmla="*/ 1268377 h 6857957"/>
              <a:gd name="connsiteX26812" fmla="*/ 3533445 w 4826000"/>
              <a:gd name="connsiteY26812" fmla="*/ 1268377 h 6857957"/>
              <a:gd name="connsiteX26813" fmla="*/ 3528989 w 4826000"/>
              <a:gd name="connsiteY26813" fmla="*/ 1268055 h 6857957"/>
              <a:gd name="connsiteX26814" fmla="*/ 3525806 w 4826000"/>
              <a:gd name="connsiteY26814" fmla="*/ 1267409 h 6857957"/>
              <a:gd name="connsiteX26815" fmla="*/ 3523260 w 4826000"/>
              <a:gd name="connsiteY26815" fmla="*/ 1266440 h 6857957"/>
              <a:gd name="connsiteX26816" fmla="*/ 3521669 w 4826000"/>
              <a:gd name="connsiteY26816" fmla="*/ 1265148 h 6857957"/>
              <a:gd name="connsiteX26817" fmla="*/ 3520395 w 4826000"/>
              <a:gd name="connsiteY26817" fmla="*/ 1263534 h 6857957"/>
              <a:gd name="connsiteX26818" fmla="*/ 3519759 w 4826000"/>
              <a:gd name="connsiteY26818" fmla="*/ 1262243 h 6857957"/>
              <a:gd name="connsiteX26819" fmla="*/ 3519441 w 4826000"/>
              <a:gd name="connsiteY26819" fmla="*/ 1260628 h 6857957"/>
              <a:gd name="connsiteX26820" fmla="*/ 3519759 w 4826000"/>
              <a:gd name="connsiteY26820" fmla="*/ 1257077 h 6857957"/>
              <a:gd name="connsiteX26821" fmla="*/ 3519759 w 4826000"/>
              <a:gd name="connsiteY26821" fmla="*/ 1254171 h 6857957"/>
              <a:gd name="connsiteX26822" fmla="*/ 3519441 w 4826000"/>
              <a:gd name="connsiteY26822" fmla="*/ 1252880 h 6857957"/>
              <a:gd name="connsiteX26823" fmla="*/ 3518804 w 4826000"/>
              <a:gd name="connsiteY26823" fmla="*/ 1251588 h 6857957"/>
              <a:gd name="connsiteX26824" fmla="*/ 3517849 w 4826000"/>
              <a:gd name="connsiteY26824" fmla="*/ 1250619 h 6857957"/>
              <a:gd name="connsiteX26825" fmla="*/ 3515939 w 4826000"/>
              <a:gd name="connsiteY26825" fmla="*/ 1249328 h 6857957"/>
              <a:gd name="connsiteX26826" fmla="*/ 3514030 w 4826000"/>
              <a:gd name="connsiteY26826" fmla="*/ 1249651 h 6857957"/>
              <a:gd name="connsiteX26827" fmla="*/ 3512438 w 4826000"/>
              <a:gd name="connsiteY26827" fmla="*/ 1250297 h 6857957"/>
              <a:gd name="connsiteX26828" fmla="*/ 3511165 w 4826000"/>
              <a:gd name="connsiteY26828" fmla="*/ 1250943 h 6857957"/>
              <a:gd name="connsiteX26829" fmla="*/ 3510528 w 4826000"/>
              <a:gd name="connsiteY26829" fmla="*/ 1251588 h 6857957"/>
              <a:gd name="connsiteX26830" fmla="*/ 3509892 w 4826000"/>
              <a:gd name="connsiteY26830" fmla="*/ 1252234 h 6857957"/>
              <a:gd name="connsiteX26831" fmla="*/ 3509574 w 4826000"/>
              <a:gd name="connsiteY26831" fmla="*/ 1253202 h 6857957"/>
              <a:gd name="connsiteX26832" fmla="*/ 3508937 w 4826000"/>
              <a:gd name="connsiteY26832" fmla="*/ 1254817 h 6857957"/>
              <a:gd name="connsiteX26833" fmla="*/ 3508619 w 4826000"/>
              <a:gd name="connsiteY26833" fmla="*/ 1256754 h 6857957"/>
              <a:gd name="connsiteX26834" fmla="*/ 3508300 w 4826000"/>
              <a:gd name="connsiteY26834" fmla="*/ 1258691 h 6857957"/>
              <a:gd name="connsiteX26835" fmla="*/ 3507982 w 4826000"/>
              <a:gd name="connsiteY26835" fmla="*/ 1259336 h 6857957"/>
              <a:gd name="connsiteX26836" fmla="*/ 3507027 w 4826000"/>
              <a:gd name="connsiteY26836" fmla="*/ 1259982 h 6857957"/>
              <a:gd name="connsiteX26837" fmla="*/ 3506072 w 4826000"/>
              <a:gd name="connsiteY26837" fmla="*/ 1260628 h 6857957"/>
              <a:gd name="connsiteX26838" fmla="*/ 3504799 w 4826000"/>
              <a:gd name="connsiteY26838" fmla="*/ 1260951 h 6857957"/>
              <a:gd name="connsiteX26839" fmla="*/ 3492068 w 4826000"/>
              <a:gd name="connsiteY26839" fmla="*/ 1260306 h 6857957"/>
              <a:gd name="connsiteX26840" fmla="*/ 3482201 w 4826000"/>
              <a:gd name="connsiteY26840" fmla="*/ 1259336 h 6857957"/>
              <a:gd name="connsiteX26841" fmla="*/ 3474244 w 4826000"/>
              <a:gd name="connsiteY26841" fmla="*/ 1258368 h 6857957"/>
              <a:gd name="connsiteX26842" fmla="*/ 3466605 w 4826000"/>
              <a:gd name="connsiteY26842" fmla="*/ 1256754 h 6857957"/>
              <a:gd name="connsiteX26843" fmla="*/ 3458966 w 4826000"/>
              <a:gd name="connsiteY26843" fmla="*/ 1255462 h 6857957"/>
              <a:gd name="connsiteX26844" fmla="*/ 3449736 w 4826000"/>
              <a:gd name="connsiteY26844" fmla="*/ 1254171 h 6857957"/>
              <a:gd name="connsiteX26845" fmla="*/ 3438914 w 4826000"/>
              <a:gd name="connsiteY26845" fmla="*/ 1253202 h 6857957"/>
              <a:gd name="connsiteX26846" fmla="*/ 3424909 w 4826000"/>
              <a:gd name="connsiteY26846" fmla="*/ 1252234 h 6857957"/>
              <a:gd name="connsiteX26847" fmla="*/ 3424909 w 4826000"/>
              <a:gd name="connsiteY26847" fmla="*/ 1250297 h 6857957"/>
              <a:gd name="connsiteX26848" fmla="*/ 3424591 w 4826000"/>
              <a:gd name="connsiteY26848" fmla="*/ 1248037 h 6857957"/>
              <a:gd name="connsiteX26849" fmla="*/ 3423636 w 4826000"/>
              <a:gd name="connsiteY26849" fmla="*/ 1246100 h 6857957"/>
              <a:gd name="connsiteX26850" fmla="*/ 3422363 w 4826000"/>
              <a:gd name="connsiteY26850" fmla="*/ 1244808 h 6857957"/>
              <a:gd name="connsiteX26851" fmla="*/ 3419817 w 4826000"/>
              <a:gd name="connsiteY26851" fmla="*/ 1243517 h 6857957"/>
              <a:gd name="connsiteX26852" fmla="*/ 3417270 w 4826000"/>
              <a:gd name="connsiteY26852" fmla="*/ 1242225 h 6857957"/>
              <a:gd name="connsiteX26853" fmla="*/ 3414087 w 4826000"/>
              <a:gd name="connsiteY26853" fmla="*/ 1241579 h 6857957"/>
              <a:gd name="connsiteX26854" fmla="*/ 3409950 w 4826000"/>
              <a:gd name="connsiteY26854" fmla="*/ 1241579 h 6857957"/>
              <a:gd name="connsiteX26855" fmla="*/ 3410586 w 4826000"/>
              <a:gd name="connsiteY26855" fmla="*/ 1240933 h 6857957"/>
              <a:gd name="connsiteX26856" fmla="*/ 3411223 w 4826000"/>
              <a:gd name="connsiteY26856" fmla="*/ 1240288 h 6857957"/>
              <a:gd name="connsiteX26857" fmla="*/ 3413133 w 4826000"/>
              <a:gd name="connsiteY26857" fmla="*/ 1239320 h 6857957"/>
              <a:gd name="connsiteX26858" fmla="*/ 3416315 w 4826000"/>
              <a:gd name="connsiteY26858" fmla="*/ 1238996 h 6857957"/>
              <a:gd name="connsiteX26859" fmla="*/ 3419498 w 4826000"/>
              <a:gd name="connsiteY26859" fmla="*/ 1238674 h 6857957"/>
              <a:gd name="connsiteX26860" fmla="*/ 3427456 w 4826000"/>
              <a:gd name="connsiteY26860" fmla="*/ 1238351 h 6857957"/>
              <a:gd name="connsiteX26861" fmla="*/ 3435413 w 4826000"/>
              <a:gd name="connsiteY26861" fmla="*/ 1238028 h 6857957"/>
              <a:gd name="connsiteX26862" fmla="*/ 3435094 w 4826000"/>
              <a:gd name="connsiteY26862" fmla="*/ 1238996 h 6857957"/>
              <a:gd name="connsiteX26863" fmla="*/ 3434458 w 4826000"/>
              <a:gd name="connsiteY26863" fmla="*/ 1239642 h 6857957"/>
              <a:gd name="connsiteX26864" fmla="*/ 3432866 w 4826000"/>
              <a:gd name="connsiteY26864" fmla="*/ 1239965 h 6857957"/>
              <a:gd name="connsiteX26865" fmla="*/ 3431275 w 4826000"/>
              <a:gd name="connsiteY26865" fmla="*/ 1240288 h 6857957"/>
              <a:gd name="connsiteX26866" fmla="*/ 3423000 w 4826000"/>
              <a:gd name="connsiteY26866" fmla="*/ 1240933 h 6857957"/>
              <a:gd name="connsiteX26867" fmla="*/ 3425228 w 4826000"/>
              <a:gd name="connsiteY26867" fmla="*/ 1243517 h 6857957"/>
              <a:gd name="connsiteX26868" fmla="*/ 3427774 w 4826000"/>
              <a:gd name="connsiteY26868" fmla="*/ 1245131 h 6857957"/>
              <a:gd name="connsiteX26869" fmla="*/ 3430638 w 4826000"/>
              <a:gd name="connsiteY26869" fmla="*/ 1246100 h 6857957"/>
              <a:gd name="connsiteX26870" fmla="*/ 3433503 w 4826000"/>
              <a:gd name="connsiteY26870" fmla="*/ 1247068 h 6857957"/>
              <a:gd name="connsiteX26871" fmla="*/ 3437004 w 4826000"/>
              <a:gd name="connsiteY26871" fmla="*/ 1247713 h 6857957"/>
              <a:gd name="connsiteX26872" fmla="*/ 3440187 w 4826000"/>
              <a:gd name="connsiteY26872" fmla="*/ 1247713 h 6857957"/>
              <a:gd name="connsiteX26873" fmla="*/ 3444006 w 4826000"/>
              <a:gd name="connsiteY26873" fmla="*/ 1247713 h 6857957"/>
              <a:gd name="connsiteX26874" fmla="*/ 3447826 w 4826000"/>
              <a:gd name="connsiteY26874" fmla="*/ 1247391 h 6857957"/>
              <a:gd name="connsiteX26875" fmla="*/ 3455783 w 4826000"/>
              <a:gd name="connsiteY26875" fmla="*/ 1246422 h 6857957"/>
              <a:gd name="connsiteX26876" fmla="*/ 3464377 w 4826000"/>
              <a:gd name="connsiteY26876" fmla="*/ 1245131 h 6857957"/>
              <a:gd name="connsiteX26877" fmla="*/ 3473289 w 4826000"/>
              <a:gd name="connsiteY26877" fmla="*/ 1243517 h 6857957"/>
              <a:gd name="connsiteX26878" fmla="*/ 3482201 w 4826000"/>
              <a:gd name="connsiteY26878" fmla="*/ 1242225 h 6857957"/>
              <a:gd name="connsiteX26879" fmla="*/ 3477427 w 4826000"/>
              <a:gd name="connsiteY26879" fmla="*/ 1240288 h 6857957"/>
              <a:gd name="connsiteX26880" fmla="*/ 3474244 w 4826000"/>
              <a:gd name="connsiteY26880" fmla="*/ 1238674 h 6857957"/>
              <a:gd name="connsiteX26881" fmla="*/ 3472016 w 4826000"/>
              <a:gd name="connsiteY26881" fmla="*/ 1237059 h 6857957"/>
              <a:gd name="connsiteX26882" fmla="*/ 3470743 w 4826000"/>
              <a:gd name="connsiteY26882" fmla="*/ 1235445 h 6857957"/>
              <a:gd name="connsiteX26883" fmla="*/ 3470424 w 4826000"/>
              <a:gd name="connsiteY26883" fmla="*/ 1233508 h 6857957"/>
              <a:gd name="connsiteX26884" fmla="*/ 3471061 w 4826000"/>
              <a:gd name="connsiteY26884" fmla="*/ 1231894 h 6857957"/>
              <a:gd name="connsiteX26885" fmla="*/ 3471697 w 4826000"/>
              <a:gd name="connsiteY26885" fmla="*/ 1230279 h 6857957"/>
              <a:gd name="connsiteX26886" fmla="*/ 3473607 w 4826000"/>
              <a:gd name="connsiteY26886" fmla="*/ 1228664 h 6857957"/>
              <a:gd name="connsiteX26887" fmla="*/ 3476790 w 4826000"/>
              <a:gd name="connsiteY26887" fmla="*/ 1225113 h 6857957"/>
              <a:gd name="connsiteX26888" fmla="*/ 3480609 w 4826000"/>
              <a:gd name="connsiteY26888" fmla="*/ 1221239 h 6857957"/>
              <a:gd name="connsiteX26889" fmla="*/ 3481883 w 4826000"/>
              <a:gd name="connsiteY26889" fmla="*/ 1218978 h 6857957"/>
              <a:gd name="connsiteX26890" fmla="*/ 3483156 w 4826000"/>
              <a:gd name="connsiteY26890" fmla="*/ 1216719 h 6857957"/>
              <a:gd name="connsiteX26891" fmla="*/ 3483474 w 4826000"/>
              <a:gd name="connsiteY26891" fmla="*/ 1214136 h 6857957"/>
              <a:gd name="connsiteX26892" fmla="*/ 2153740 w 4826000"/>
              <a:gd name="connsiteY26892" fmla="*/ 1209668 h 6857957"/>
              <a:gd name="connsiteX26893" fmla="*/ 2157129 w 4826000"/>
              <a:gd name="connsiteY26893" fmla="*/ 1210333 h 6857957"/>
              <a:gd name="connsiteX26894" fmla="*/ 2160210 w 4826000"/>
              <a:gd name="connsiteY26894" fmla="*/ 1211330 h 6857957"/>
              <a:gd name="connsiteX26895" fmla="*/ 2162673 w 4826000"/>
              <a:gd name="connsiteY26895" fmla="*/ 1212660 h 6857957"/>
              <a:gd name="connsiteX26896" fmla="*/ 2164521 w 4826000"/>
              <a:gd name="connsiteY26896" fmla="*/ 1214653 h 6857957"/>
              <a:gd name="connsiteX26897" fmla="*/ 2166062 w 4826000"/>
              <a:gd name="connsiteY26897" fmla="*/ 1216314 h 6857957"/>
              <a:gd name="connsiteX26898" fmla="*/ 2167602 w 4826000"/>
              <a:gd name="connsiteY26898" fmla="*/ 1218307 h 6857957"/>
              <a:gd name="connsiteX26899" fmla="*/ 2168218 w 4826000"/>
              <a:gd name="connsiteY26899" fmla="*/ 1220633 h 6857957"/>
              <a:gd name="connsiteX26900" fmla="*/ 2168526 w 4826000"/>
              <a:gd name="connsiteY26900" fmla="*/ 1223290 h 6857957"/>
              <a:gd name="connsiteX26901" fmla="*/ 2163906 w 4826000"/>
              <a:gd name="connsiteY26901" fmla="*/ 1222294 h 6857957"/>
              <a:gd name="connsiteX26902" fmla="*/ 2160210 w 4826000"/>
              <a:gd name="connsiteY26902" fmla="*/ 1221961 h 6857957"/>
              <a:gd name="connsiteX26903" fmla="*/ 2158362 w 4826000"/>
              <a:gd name="connsiteY26903" fmla="*/ 1221961 h 6857957"/>
              <a:gd name="connsiteX26904" fmla="*/ 2157129 w 4826000"/>
              <a:gd name="connsiteY26904" fmla="*/ 1222294 h 6857957"/>
              <a:gd name="connsiteX26905" fmla="*/ 2156205 w 4826000"/>
              <a:gd name="connsiteY26905" fmla="*/ 1222626 h 6857957"/>
              <a:gd name="connsiteX26906" fmla="*/ 2155897 w 4826000"/>
              <a:gd name="connsiteY26906" fmla="*/ 1223955 h 6857957"/>
              <a:gd name="connsiteX26907" fmla="*/ 2153432 w 4826000"/>
              <a:gd name="connsiteY26907" fmla="*/ 1223622 h 6857957"/>
              <a:gd name="connsiteX26908" fmla="*/ 2151276 w 4826000"/>
              <a:gd name="connsiteY26908" fmla="*/ 1223290 h 6857957"/>
              <a:gd name="connsiteX26909" fmla="*/ 2149736 w 4826000"/>
              <a:gd name="connsiteY26909" fmla="*/ 1222626 h 6857957"/>
              <a:gd name="connsiteX26910" fmla="*/ 2148813 w 4826000"/>
              <a:gd name="connsiteY26910" fmla="*/ 1221961 h 6857957"/>
              <a:gd name="connsiteX26911" fmla="*/ 2148196 w 4826000"/>
              <a:gd name="connsiteY26911" fmla="*/ 1220633 h 6857957"/>
              <a:gd name="connsiteX26912" fmla="*/ 2147889 w 4826000"/>
              <a:gd name="connsiteY26912" fmla="*/ 1219636 h 6857957"/>
              <a:gd name="connsiteX26913" fmla="*/ 2147889 w 4826000"/>
              <a:gd name="connsiteY26913" fmla="*/ 1218307 h 6857957"/>
              <a:gd name="connsiteX26914" fmla="*/ 2147889 w 4826000"/>
              <a:gd name="connsiteY26914" fmla="*/ 1217311 h 6857957"/>
              <a:gd name="connsiteX26915" fmla="*/ 2148813 w 4826000"/>
              <a:gd name="connsiteY26915" fmla="*/ 1214985 h 6857957"/>
              <a:gd name="connsiteX26916" fmla="*/ 2150352 w 4826000"/>
              <a:gd name="connsiteY26916" fmla="*/ 1212328 h 6857957"/>
              <a:gd name="connsiteX26917" fmla="*/ 2152200 w 4826000"/>
              <a:gd name="connsiteY26917" fmla="*/ 1210666 h 6857957"/>
              <a:gd name="connsiteX26918" fmla="*/ 2850198 w 4826000"/>
              <a:gd name="connsiteY26918" fmla="*/ 1208081 h 6857957"/>
              <a:gd name="connsiteX26919" fmla="*/ 2853056 w 4826000"/>
              <a:gd name="connsiteY26919" fmla="*/ 1208413 h 6857957"/>
              <a:gd name="connsiteX26920" fmla="*/ 2855596 w 4826000"/>
              <a:gd name="connsiteY26920" fmla="*/ 1209077 h 6857957"/>
              <a:gd name="connsiteX26921" fmla="*/ 2860041 w 4826000"/>
              <a:gd name="connsiteY26921" fmla="*/ 1210407 h 6857957"/>
              <a:gd name="connsiteX26922" fmla="*/ 2864804 w 4826000"/>
              <a:gd name="connsiteY26922" fmla="*/ 1212069 h 6857957"/>
              <a:gd name="connsiteX26923" fmla="*/ 2867344 w 4826000"/>
              <a:gd name="connsiteY26923" fmla="*/ 1212401 h 6857957"/>
              <a:gd name="connsiteX26924" fmla="*/ 2870201 w 4826000"/>
              <a:gd name="connsiteY26924" fmla="*/ 1213066 h 6857957"/>
              <a:gd name="connsiteX26925" fmla="*/ 2871154 w 4826000"/>
              <a:gd name="connsiteY26925" fmla="*/ 1215391 h 6857957"/>
              <a:gd name="connsiteX26926" fmla="*/ 2871789 w 4826000"/>
              <a:gd name="connsiteY26926" fmla="*/ 1217384 h 6857957"/>
              <a:gd name="connsiteX26927" fmla="*/ 2871789 w 4826000"/>
              <a:gd name="connsiteY26927" fmla="*/ 1219377 h 6857957"/>
              <a:gd name="connsiteX26928" fmla="*/ 2871789 w 4826000"/>
              <a:gd name="connsiteY26928" fmla="*/ 1221703 h 6857957"/>
              <a:gd name="connsiteX26929" fmla="*/ 2871471 w 4826000"/>
              <a:gd name="connsiteY26929" fmla="*/ 1223363 h 6857957"/>
              <a:gd name="connsiteX26930" fmla="*/ 2870519 w 4826000"/>
              <a:gd name="connsiteY26930" fmla="*/ 1225024 h 6857957"/>
              <a:gd name="connsiteX26931" fmla="*/ 2869884 w 4826000"/>
              <a:gd name="connsiteY26931" fmla="*/ 1226685 h 6857957"/>
              <a:gd name="connsiteX26932" fmla="*/ 2868614 w 4826000"/>
              <a:gd name="connsiteY26932" fmla="*/ 1228678 h 6857957"/>
              <a:gd name="connsiteX26933" fmla="*/ 2867344 w 4826000"/>
              <a:gd name="connsiteY26933" fmla="*/ 1230008 h 6857957"/>
              <a:gd name="connsiteX26934" fmla="*/ 2865439 w 4826000"/>
              <a:gd name="connsiteY26934" fmla="*/ 1231337 h 6857957"/>
              <a:gd name="connsiteX26935" fmla="*/ 2863216 w 4826000"/>
              <a:gd name="connsiteY26935" fmla="*/ 1232333 h 6857957"/>
              <a:gd name="connsiteX26936" fmla="*/ 2860994 w 4826000"/>
              <a:gd name="connsiteY26936" fmla="*/ 1233330 h 6857957"/>
              <a:gd name="connsiteX26937" fmla="*/ 2858453 w 4826000"/>
              <a:gd name="connsiteY26937" fmla="*/ 1234326 h 6857957"/>
              <a:gd name="connsiteX26938" fmla="*/ 2855278 w 4826000"/>
              <a:gd name="connsiteY26938" fmla="*/ 1235323 h 6857957"/>
              <a:gd name="connsiteX26939" fmla="*/ 2847976 w 4826000"/>
              <a:gd name="connsiteY26939" fmla="*/ 1236652 h 6857957"/>
              <a:gd name="connsiteX26940" fmla="*/ 2850198 w 4826000"/>
              <a:gd name="connsiteY26940" fmla="*/ 1232333 h 6857957"/>
              <a:gd name="connsiteX26941" fmla="*/ 2852103 w 4826000"/>
              <a:gd name="connsiteY26941" fmla="*/ 1229010 h 6857957"/>
              <a:gd name="connsiteX26942" fmla="*/ 2853691 w 4826000"/>
              <a:gd name="connsiteY26942" fmla="*/ 1225356 h 6857957"/>
              <a:gd name="connsiteX26943" fmla="*/ 2854961 w 4826000"/>
              <a:gd name="connsiteY26943" fmla="*/ 1222367 h 6857957"/>
              <a:gd name="connsiteX26944" fmla="*/ 2855278 w 4826000"/>
              <a:gd name="connsiteY26944" fmla="*/ 1221038 h 6857957"/>
              <a:gd name="connsiteX26945" fmla="*/ 2855596 w 4826000"/>
              <a:gd name="connsiteY26945" fmla="*/ 1219045 h 6857957"/>
              <a:gd name="connsiteX26946" fmla="*/ 2855278 w 4826000"/>
              <a:gd name="connsiteY26946" fmla="*/ 1217384 h 6857957"/>
              <a:gd name="connsiteX26947" fmla="*/ 2854961 w 4826000"/>
              <a:gd name="connsiteY26947" fmla="*/ 1215723 h 6857957"/>
              <a:gd name="connsiteX26948" fmla="*/ 2854326 w 4826000"/>
              <a:gd name="connsiteY26948" fmla="*/ 1214062 h 6857957"/>
              <a:gd name="connsiteX26949" fmla="*/ 2853373 w 4826000"/>
              <a:gd name="connsiteY26949" fmla="*/ 1212069 h 6857957"/>
              <a:gd name="connsiteX26950" fmla="*/ 2852103 w 4826000"/>
              <a:gd name="connsiteY26950" fmla="*/ 1210075 h 6857957"/>
              <a:gd name="connsiteX26951" fmla="*/ 2002632 w 4826000"/>
              <a:gd name="connsiteY26951" fmla="*/ 1206468 h 6857957"/>
              <a:gd name="connsiteX26952" fmla="*/ 2005212 w 4826000"/>
              <a:gd name="connsiteY26952" fmla="*/ 1207378 h 6857957"/>
              <a:gd name="connsiteX26953" fmla="*/ 2007469 w 4826000"/>
              <a:gd name="connsiteY26953" fmla="*/ 1208288 h 6857957"/>
              <a:gd name="connsiteX26954" fmla="*/ 2008436 w 4826000"/>
              <a:gd name="connsiteY26954" fmla="*/ 1209199 h 6857957"/>
              <a:gd name="connsiteX26955" fmla="*/ 2009081 w 4826000"/>
              <a:gd name="connsiteY26955" fmla="*/ 1210413 h 6857957"/>
              <a:gd name="connsiteX26956" fmla="*/ 2009081 w 4826000"/>
              <a:gd name="connsiteY26956" fmla="*/ 1211627 h 6857957"/>
              <a:gd name="connsiteX26957" fmla="*/ 2008759 w 4826000"/>
              <a:gd name="connsiteY26957" fmla="*/ 1212841 h 6857957"/>
              <a:gd name="connsiteX26958" fmla="*/ 2007792 w 4826000"/>
              <a:gd name="connsiteY26958" fmla="*/ 1215876 h 6857957"/>
              <a:gd name="connsiteX26959" fmla="*/ 2006824 w 4826000"/>
              <a:gd name="connsiteY26959" fmla="*/ 1218608 h 6857957"/>
              <a:gd name="connsiteX26960" fmla="*/ 2006501 w 4826000"/>
              <a:gd name="connsiteY26960" fmla="*/ 1219821 h 6857957"/>
              <a:gd name="connsiteX26961" fmla="*/ 2006501 w 4826000"/>
              <a:gd name="connsiteY26961" fmla="*/ 1221642 h 6857957"/>
              <a:gd name="connsiteX26962" fmla="*/ 2007146 w 4826000"/>
              <a:gd name="connsiteY26962" fmla="*/ 1222857 h 6857957"/>
              <a:gd name="connsiteX26963" fmla="*/ 2008436 w 4826000"/>
              <a:gd name="connsiteY26963" fmla="*/ 1224373 h 6857957"/>
              <a:gd name="connsiteX26964" fmla="*/ 2010049 w 4826000"/>
              <a:gd name="connsiteY26964" fmla="*/ 1225588 h 6857957"/>
              <a:gd name="connsiteX26965" fmla="*/ 2012951 w 4826000"/>
              <a:gd name="connsiteY26965" fmla="*/ 1226802 h 6857957"/>
              <a:gd name="connsiteX26966" fmla="*/ 2008436 w 4826000"/>
              <a:gd name="connsiteY26966" fmla="*/ 1225891 h 6857957"/>
              <a:gd name="connsiteX26967" fmla="*/ 2004244 w 4826000"/>
              <a:gd name="connsiteY26967" fmla="*/ 1225284 h 6857957"/>
              <a:gd name="connsiteX26968" fmla="*/ 2002632 w 4826000"/>
              <a:gd name="connsiteY26968" fmla="*/ 1225284 h 6857957"/>
              <a:gd name="connsiteX26969" fmla="*/ 2001342 w 4826000"/>
              <a:gd name="connsiteY26969" fmla="*/ 1225588 h 6857957"/>
              <a:gd name="connsiteX26970" fmla="*/ 2000374 w 4826000"/>
              <a:gd name="connsiteY26970" fmla="*/ 1226195 h 6857957"/>
              <a:gd name="connsiteX26971" fmla="*/ 1999730 w 4826000"/>
              <a:gd name="connsiteY26971" fmla="*/ 1227105 h 6857957"/>
              <a:gd name="connsiteX26972" fmla="*/ 1998117 w 4826000"/>
              <a:gd name="connsiteY26972" fmla="*/ 1226802 h 6857957"/>
              <a:gd name="connsiteX26973" fmla="*/ 1997150 w 4826000"/>
              <a:gd name="connsiteY26973" fmla="*/ 1226195 h 6857957"/>
              <a:gd name="connsiteX26974" fmla="*/ 1995860 w 4826000"/>
              <a:gd name="connsiteY26974" fmla="*/ 1225284 h 6857957"/>
              <a:gd name="connsiteX26975" fmla="*/ 1994893 w 4826000"/>
              <a:gd name="connsiteY26975" fmla="*/ 1224070 h 6857957"/>
              <a:gd name="connsiteX26976" fmla="*/ 1993925 w 4826000"/>
              <a:gd name="connsiteY26976" fmla="*/ 1222857 h 6857957"/>
              <a:gd name="connsiteX26977" fmla="*/ 1993280 w 4826000"/>
              <a:gd name="connsiteY26977" fmla="*/ 1221339 h 6857957"/>
              <a:gd name="connsiteX26978" fmla="*/ 1992635 w 4826000"/>
              <a:gd name="connsiteY26978" fmla="*/ 1219518 h 6857957"/>
              <a:gd name="connsiteX26979" fmla="*/ 1992313 w 4826000"/>
              <a:gd name="connsiteY26979" fmla="*/ 1218001 h 6857957"/>
              <a:gd name="connsiteX26980" fmla="*/ 1992313 w 4826000"/>
              <a:gd name="connsiteY26980" fmla="*/ 1216483 h 6857957"/>
              <a:gd name="connsiteX26981" fmla="*/ 1992635 w 4826000"/>
              <a:gd name="connsiteY26981" fmla="*/ 1214965 h 6857957"/>
              <a:gd name="connsiteX26982" fmla="*/ 1993280 w 4826000"/>
              <a:gd name="connsiteY26982" fmla="*/ 1212841 h 6857957"/>
              <a:gd name="connsiteX26983" fmla="*/ 1994248 w 4826000"/>
              <a:gd name="connsiteY26983" fmla="*/ 1211324 h 6857957"/>
              <a:gd name="connsiteX26984" fmla="*/ 1995537 w 4826000"/>
              <a:gd name="connsiteY26984" fmla="*/ 1210110 h 6857957"/>
              <a:gd name="connsiteX26985" fmla="*/ 1997472 w 4826000"/>
              <a:gd name="connsiteY26985" fmla="*/ 1208592 h 6857957"/>
              <a:gd name="connsiteX26986" fmla="*/ 2000053 w 4826000"/>
              <a:gd name="connsiteY26986" fmla="*/ 1207378 h 6857957"/>
              <a:gd name="connsiteX26987" fmla="*/ 1011238 w 4826000"/>
              <a:gd name="connsiteY26987" fmla="*/ 1201731 h 6857957"/>
              <a:gd name="connsiteX26988" fmla="*/ 1014887 w 4826000"/>
              <a:gd name="connsiteY26988" fmla="*/ 1202035 h 6857957"/>
              <a:gd name="connsiteX26989" fmla="*/ 1018536 w 4826000"/>
              <a:gd name="connsiteY26989" fmla="*/ 1202338 h 6857957"/>
              <a:gd name="connsiteX26990" fmla="*/ 1021521 w 4826000"/>
              <a:gd name="connsiteY26990" fmla="*/ 1202944 h 6857957"/>
              <a:gd name="connsiteX26991" fmla="*/ 1024506 w 4826000"/>
              <a:gd name="connsiteY26991" fmla="*/ 1204159 h 6857957"/>
              <a:gd name="connsiteX26992" fmla="*/ 1026828 w 4826000"/>
              <a:gd name="connsiteY26992" fmla="*/ 1205070 h 6857957"/>
              <a:gd name="connsiteX26993" fmla="*/ 1028819 w 4826000"/>
              <a:gd name="connsiteY26993" fmla="*/ 1206891 h 6857957"/>
              <a:gd name="connsiteX26994" fmla="*/ 1030478 w 4826000"/>
              <a:gd name="connsiteY26994" fmla="*/ 1208408 h 6857957"/>
              <a:gd name="connsiteX26995" fmla="*/ 1032136 w 4826000"/>
              <a:gd name="connsiteY26995" fmla="*/ 1209927 h 6857957"/>
              <a:gd name="connsiteX26996" fmla="*/ 1032799 w 4826000"/>
              <a:gd name="connsiteY26996" fmla="*/ 1211445 h 6857957"/>
              <a:gd name="connsiteX26997" fmla="*/ 1033464 w 4826000"/>
              <a:gd name="connsiteY26997" fmla="*/ 1213569 h 6857957"/>
              <a:gd name="connsiteX26998" fmla="*/ 1033464 w 4826000"/>
              <a:gd name="connsiteY26998" fmla="*/ 1215086 h 6857957"/>
              <a:gd name="connsiteX26999" fmla="*/ 1033131 w 4826000"/>
              <a:gd name="connsiteY26999" fmla="*/ 1216604 h 6857957"/>
              <a:gd name="connsiteX27000" fmla="*/ 1032468 w 4826000"/>
              <a:gd name="connsiteY27000" fmla="*/ 1218120 h 6857957"/>
              <a:gd name="connsiteX27001" fmla="*/ 1031472 w 4826000"/>
              <a:gd name="connsiteY27001" fmla="*/ 1219638 h 6857957"/>
              <a:gd name="connsiteX27002" fmla="*/ 1029814 w 4826000"/>
              <a:gd name="connsiteY27002" fmla="*/ 1221155 h 6857957"/>
              <a:gd name="connsiteX27003" fmla="*/ 1028155 w 4826000"/>
              <a:gd name="connsiteY27003" fmla="*/ 1222368 h 6857957"/>
              <a:gd name="connsiteX27004" fmla="*/ 1026497 w 4826000"/>
              <a:gd name="connsiteY27004" fmla="*/ 1221459 h 6857957"/>
              <a:gd name="connsiteX27005" fmla="*/ 1024506 w 4826000"/>
              <a:gd name="connsiteY27005" fmla="*/ 1220548 h 6857957"/>
              <a:gd name="connsiteX27006" fmla="*/ 1021521 w 4826000"/>
              <a:gd name="connsiteY27006" fmla="*/ 1218120 h 6857957"/>
              <a:gd name="connsiteX27007" fmla="*/ 1019199 w 4826000"/>
              <a:gd name="connsiteY27007" fmla="*/ 1215693 h 6857957"/>
              <a:gd name="connsiteX27008" fmla="*/ 1017540 w 4826000"/>
              <a:gd name="connsiteY27008" fmla="*/ 1213265 h 6857957"/>
              <a:gd name="connsiteX27009" fmla="*/ 1014556 w 4826000"/>
              <a:gd name="connsiteY27009" fmla="*/ 1207498 h 6857957"/>
              <a:gd name="connsiteX27010" fmla="*/ 1012896 w 4826000"/>
              <a:gd name="connsiteY27010" fmla="*/ 1204462 h 6857957"/>
              <a:gd name="connsiteX27011" fmla="*/ 2725420 w 4826000"/>
              <a:gd name="connsiteY27011" fmla="*/ 1198530 h 6857957"/>
              <a:gd name="connsiteX27012" fmla="*/ 2727325 w 4826000"/>
              <a:gd name="connsiteY27012" fmla="*/ 1198854 h 6857957"/>
              <a:gd name="connsiteX27013" fmla="*/ 2728912 w 4826000"/>
              <a:gd name="connsiteY27013" fmla="*/ 1199825 h 6857957"/>
              <a:gd name="connsiteX27014" fmla="*/ 2733040 w 4826000"/>
              <a:gd name="connsiteY27014" fmla="*/ 1201767 h 6857957"/>
              <a:gd name="connsiteX27015" fmla="*/ 2736532 w 4826000"/>
              <a:gd name="connsiteY27015" fmla="*/ 1204033 h 6857957"/>
              <a:gd name="connsiteX27016" fmla="*/ 2740660 w 4826000"/>
              <a:gd name="connsiteY27016" fmla="*/ 1206946 h 6857957"/>
              <a:gd name="connsiteX27017" fmla="*/ 2742565 w 4826000"/>
              <a:gd name="connsiteY27017" fmla="*/ 1207917 h 6857957"/>
              <a:gd name="connsiteX27018" fmla="*/ 2744470 w 4826000"/>
              <a:gd name="connsiteY27018" fmla="*/ 1208564 h 6857957"/>
              <a:gd name="connsiteX27019" fmla="*/ 2747010 w 4826000"/>
              <a:gd name="connsiteY27019" fmla="*/ 1209211 h 6857957"/>
              <a:gd name="connsiteX27020" fmla="*/ 2749232 w 4826000"/>
              <a:gd name="connsiteY27020" fmla="*/ 1209536 h 6857957"/>
              <a:gd name="connsiteX27021" fmla="*/ 2751455 w 4826000"/>
              <a:gd name="connsiteY27021" fmla="*/ 1209211 h 6857957"/>
              <a:gd name="connsiteX27022" fmla="*/ 2753677 w 4826000"/>
              <a:gd name="connsiteY27022" fmla="*/ 1208564 h 6857957"/>
              <a:gd name="connsiteX27023" fmla="*/ 2756535 w 4826000"/>
              <a:gd name="connsiteY27023" fmla="*/ 1207593 h 6857957"/>
              <a:gd name="connsiteX27024" fmla="*/ 2759075 w 4826000"/>
              <a:gd name="connsiteY27024" fmla="*/ 1205975 h 6857957"/>
              <a:gd name="connsiteX27025" fmla="*/ 2762567 w 4826000"/>
              <a:gd name="connsiteY27025" fmla="*/ 1207917 h 6857957"/>
              <a:gd name="connsiteX27026" fmla="*/ 2763837 w 4826000"/>
              <a:gd name="connsiteY27026" fmla="*/ 1208888 h 6857957"/>
              <a:gd name="connsiteX27027" fmla="*/ 2764790 w 4826000"/>
              <a:gd name="connsiteY27027" fmla="*/ 1209859 h 6857957"/>
              <a:gd name="connsiteX27028" fmla="*/ 2765107 w 4826000"/>
              <a:gd name="connsiteY27028" fmla="*/ 1210830 h 6857957"/>
              <a:gd name="connsiteX27029" fmla="*/ 2765425 w 4826000"/>
              <a:gd name="connsiteY27029" fmla="*/ 1211801 h 6857957"/>
              <a:gd name="connsiteX27030" fmla="*/ 2765425 w 4826000"/>
              <a:gd name="connsiteY27030" fmla="*/ 1212772 h 6857957"/>
              <a:gd name="connsiteX27031" fmla="*/ 2765107 w 4826000"/>
              <a:gd name="connsiteY27031" fmla="*/ 1213743 h 6857957"/>
              <a:gd name="connsiteX27032" fmla="*/ 2764472 w 4826000"/>
              <a:gd name="connsiteY27032" fmla="*/ 1214714 h 6857957"/>
              <a:gd name="connsiteX27033" fmla="*/ 2763837 w 4826000"/>
              <a:gd name="connsiteY27033" fmla="*/ 1215685 h 6857957"/>
              <a:gd name="connsiteX27034" fmla="*/ 2761615 w 4826000"/>
              <a:gd name="connsiteY27034" fmla="*/ 1217303 h 6857957"/>
              <a:gd name="connsiteX27035" fmla="*/ 2758440 w 4826000"/>
              <a:gd name="connsiteY27035" fmla="*/ 1218921 h 6857957"/>
              <a:gd name="connsiteX27036" fmla="*/ 2754947 w 4826000"/>
              <a:gd name="connsiteY27036" fmla="*/ 1220540 h 6857957"/>
              <a:gd name="connsiteX27037" fmla="*/ 2746375 w 4826000"/>
              <a:gd name="connsiteY27037" fmla="*/ 1223776 h 6857957"/>
              <a:gd name="connsiteX27038" fmla="*/ 2737802 w 4826000"/>
              <a:gd name="connsiteY27038" fmla="*/ 1226365 h 6857957"/>
              <a:gd name="connsiteX27039" fmla="*/ 2730182 w 4826000"/>
              <a:gd name="connsiteY27039" fmla="*/ 1229602 h 6857957"/>
              <a:gd name="connsiteX27040" fmla="*/ 2727007 w 4826000"/>
              <a:gd name="connsiteY27040" fmla="*/ 1230897 h 6857957"/>
              <a:gd name="connsiteX27041" fmla="*/ 2724150 w 4826000"/>
              <a:gd name="connsiteY27041" fmla="*/ 1231868 h 6857957"/>
              <a:gd name="connsiteX27042" fmla="*/ 2726372 w 4826000"/>
              <a:gd name="connsiteY27042" fmla="*/ 1230573 h 6857957"/>
              <a:gd name="connsiteX27043" fmla="*/ 2727642 w 4826000"/>
              <a:gd name="connsiteY27043" fmla="*/ 1228954 h 6857957"/>
              <a:gd name="connsiteX27044" fmla="*/ 2728595 w 4826000"/>
              <a:gd name="connsiteY27044" fmla="*/ 1227336 h 6857957"/>
              <a:gd name="connsiteX27045" fmla="*/ 2729230 w 4826000"/>
              <a:gd name="connsiteY27045" fmla="*/ 1225718 h 6857957"/>
              <a:gd name="connsiteX27046" fmla="*/ 2729230 w 4826000"/>
              <a:gd name="connsiteY27046" fmla="*/ 1224100 h 6857957"/>
              <a:gd name="connsiteX27047" fmla="*/ 2729230 w 4826000"/>
              <a:gd name="connsiteY27047" fmla="*/ 1222158 h 6857957"/>
              <a:gd name="connsiteX27048" fmla="*/ 2728277 w 4826000"/>
              <a:gd name="connsiteY27048" fmla="*/ 1218274 h 6857957"/>
              <a:gd name="connsiteX27049" fmla="*/ 2727007 w 4826000"/>
              <a:gd name="connsiteY27049" fmla="*/ 1214066 h 6857957"/>
              <a:gd name="connsiteX27050" fmla="*/ 2725737 w 4826000"/>
              <a:gd name="connsiteY27050" fmla="*/ 1209211 h 6857957"/>
              <a:gd name="connsiteX27051" fmla="*/ 2725102 w 4826000"/>
              <a:gd name="connsiteY27051" fmla="*/ 1206946 h 6857957"/>
              <a:gd name="connsiteX27052" fmla="*/ 2725102 w 4826000"/>
              <a:gd name="connsiteY27052" fmla="*/ 1204033 h 6857957"/>
              <a:gd name="connsiteX27053" fmla="*/ 2725102 w 4826000"/>
              <a:gd name="connsiteY27053" fmla="*/ 1201443 h 6857957"/>
              <a:gd name="connsiteX27054" fmla="*/ 2887345 w 4826000"/>
              <a:gd name="connsiteY27054" fmla="*/ 1196966 h 6857957"/>
              <a:gd name="connsiteX27055" fmla="*/ 2889250 w 4826000"/>
              <a:gd name="connsiteY27055" fmla="*/ 1198207 h 6857957"/>
              <a:gd name="connsiteX27056" fmla="*/ 2890838 w 4826000"/>
              <a:gd name="connsiteY27056" fmla="*/ 1199758 h 6857957"/>
              <a:gd name="connsiteX27057" fmla="*/ 2892108 w 4826000"/>
              <a:gd name="connsiteY27057" fmla="*/ 1201310 h 6857957"/>
              <a:gd name="connsiteX27058" fmla="*/ 2893378 w 4826000"/>
              <a:gd name="connsiteY27058" fmla="*/ 1202861 h 6857957"/>
              <a:gd name="connsiteX27059" fmla="*/ 2894966 w 4826000"/>
              <a:gd name="connsiteY27059" fmla="*/ 1206584 h 6857957"/>
              <a:gd name="connsiteX27060" fmla="*/ 2896871 w 4826000"/>
              <a:gd name="connsiteY27060" fmla="*/ 1209997 h 6857957"/>
              <a:gd name="connsiteX27061" fmla="*/ 2898141 w 4826000"/>
              <a:gd name="connsiteY27061" fmla="*/ 1211859 h 6857957"/>
              <a:gd name="connsiteX27062" fmla="*/ 2899728 w 4826000"/>
              <a:gd name="connsiteY27062" fmla="*/ 1213720 h 6857957"/>
              <a:gd name="connsiteX27063" fmla="*/ 2902268 w 4826000"/>
              <a:gd name="connsiteY27063" fmla="*/ 1215581 h 6857957"/>
              <a:gd name="connsiteX27064" fmla="*/ 2904808 w 4826000"/>
              <a:gd name="connsiteY27064" fmla="*/ 1217132 h 6857957"/>
              <a:gd name="connsiteX27065" fmla="*/ 2908618 w 4826000"/>
              <a:gd name="connsiteY27065" fmla="*/ 1218682 h 6857957"/>
              <a:gd name="connsiteX27066" fmla="*/ 2912746 w 4826000"/>
              <a:gd name="connsiteY27066" fmla="*/ 1220233 h 6857957"/>
              <a:gd name="connsiteX27067" fmla="*/ 2917826 w 4826000"/>
              <a:gd name="connsiteY27067" fmla="*/ 1221783 h 6857957"/>
              <a:gd name="connsiteX27068" fmla="*/ 2924176 w 4826000"/>
              <a:gd name="connsiteY27068" fmla="*/ 1223024 h 6857957"/>
              <a:gd name="connsiteX27069" fmla="*/ 2913381 w 4826000"/>
              <a:gd name="connsiteY27069" fmla="*/ 1222093 h 6857957"/>
              <a:gd name="connsiteX27070" fmla="*/ 2907983 w 4826000"/>
              <a:gd name="connsiteY27070" fmla="*/ 1222093 h 6857957"/>
              <a:gd name="connsiteX27071" fmla="*/ 2902268 w 4826000"/>
              <a:gd name="connsiteY27071" fmla="*/ 1222404 h 6857957"/>
              <a:gd name="connsiteX27072" fmla="*/ 2891790 w 4826000"/>
              <a:gd name="connsiteY27072" fmla="*/ 1223954 h 6857957"/>
              <a:gd name="connsiteX27073" fmla="*/ 2890203 w 4826000"/>
              <a:gd name="connsiteY27073" fmla="*/ 1222713 h 6857957"/>
              <a:gd name="connsiteX27074" fmla="*/ 2888933 w 4826000"/>
              <a:gd name="connsiteY27074" fmla="*/ 1221783 h 6857957"/>
              <a:gd name="connsiteX27075" fmla="*/ 2887980 w 4826000"/>
              <a:gd name="connsiteY27075" fmla="*/ 1219923 h 6857957"/>
              <a:gd name="connsiteX27076" fmla="*/ 2887345 w 4826000"/>
              <a:gd name="connsiteY27076" fmla="*/ 1218682 h 6857957"/>
              <a:gd name="connsiteX27077" fmla="*/ 2886075 w 4826000"/>
              <a:gd name="connsiteY27077" fmla="*/ 1215891 h 6857957"/>
              <a:gd name="connsiteX27078" fmla="*/ 2884488 w 4826000"/>
              <a:gd name="connsiteY27078" fmla="*/ 1212789 h 6857957"/>
              <a:gd name="connsiteX27079" fmla="*/ 2883535 w 4826000"/>
              <a:gd name="connsiteY27079" fmla="*/ 1211548 h 6857957"/>
              <a:gd name="connsiteX27080" fmla="*/ 2882265 w 4826000"/>
              <a:gd name="connsiteY27080" fmla="*/ 1210307 h 6857957"/>
              <a:gd name="connsiteX27081" fmla="*/ 2880678 w 4826000"/>
              <a:gd name="connsiteY27081" fmla="*/ 1209376 h 6857957"/>
              <a:gd name="connsiteX27082" fmla="*/ 2878455 w 4826000"/>
              <a:gd name="connsiteY27082" fmla="*/ 1208756 h 6857957"/>
              <a:gd name="connsiteX27083" fmla="*/ 2875598 w 4826000"/>
              <a:gd name="connsiteY27083" fmla="*/ 1208135 h 6857957"/>
              <a:gd name="connsiteX27084" fmla="*/ 2872105 w 4826000"/>
              <a:gd name="connsiteY27084" fmla="*/ 1207825 h 6857957"/>
              <a:gd name="connsiteX27085" fmla="*/ 2867978 w 4826000"/>
              <a:gd name="connsiteY27085" fmla="*/ 1208135 h 6857957"/>
              <a:gd name="connsiteX27086" fmla="*/ 2862898 w 4826000"/>
              <a:gd name="connsiteY27086" fmla="*/ 1208445 h 6857957"/>
              <a:gd name="connsiteX27087" fmla="*/ 2862263 w 4826000"/>
              <a:gd name="connsiteY27087" fmla="*/ 1207204 h 6857957"/>
              <a:gd name="connsiteX27088" fmla="*/ 2862263 w 4826000"/>
              <a:gd name="connsiteY27088" fmla="*/ 1205653 h 6857957"/>
              <a:gd name="connsiteX27089" fmla="*/ 2862898 w 4826000"/>
              <a:gd name="connsiteY27089" fmla="*/ 1204722 h 6857957"/>
              <a:gd name="connsiteX27090" fmla="*/ 2864168 w 4826000"/>
              <a:gd name="connsiteY27090" fmla="*/ 1203791 h 6857957"/>
              <a:gd name="connsiteX27091" fmla="*/ 2865755 w 4826000"/>
              <a:gd name="connsiteY27091" fmla="*/ 1203171 h 6857957"/>
              <a:gd name="connsiteX27092" fmla="*/ 2867660 w 4826000"/>
              <a:gd name="connsiteY27092" fmla="*/ 1202551 h 6857957"/>
              <a:gd name="connsiteX27093" fmla="*/ 2872423 w 4826000"/>
              <a:gd name="connsiteY27093" fmla="*/ 1201930 h 6857957"/>
              <a:gd name="connsiteX27094" fmla="*/ 2877503 w 4826000"/>
              <a:gd name="connsiteY27094" fmla="*/ 1201310 h 6857957"/>
              <a:gd name="connsiteX27095" fmla="*/ 2882265 w 4826000"/>
              <a:gd name="connsiteY27095" fmla="*/ 1200379 h 6857957"/>
              <a:gd name="connsiteX27096" fmla="*/ 2884170 w 4826000"/>
              <a:gd name="connsiteY27096" fmla="*/ 1199758 h 6857957"/>
              <a:gd name="connsiteX27097" fmla="*/ 2885758 w 4826000"/>
              <a:gd name="connsiteY27097" fmla="*/ 1199138 h 6857957"/>
              <a:gd name="connsiteX27098" fmla="*/ 2887028 w 4826000"/>
              <a:gd name="connsiteY27098" fmla="*/ 1198207 h 6857957"/>
              <a:gd name="connsiteX27099" fmla="*/ 3809326 w 4826000"/>
              <a:gd name="connsiteY27099" fmla="*/ 1196941 h 6857957"/>
              <a:gd name="connsiteX27100" fmla="*/ 3811203 w 4826000"/>
              <a:gd name="connsiteY27100" fmla="*/ 1197261 h 6857957"/>
              <a:gd name="connsiteX27101" fmla="*/ 3812453 w 4826000"/>
              <a:gd name="connsiteY27101" fmla="*/ 1197582 h 6857957"/>
              <a:gd name="connsiteX27102" fmla="*/ 3813391 w 4826000"/>
              <a:gd name="connsiteY27102" fmla="*/ 1198541 h 6857957"/>
              <a:gd name="connsiteX27103" fmla="*/ 3813704 w 4826000"/>
              <a:gd name="connsiteY27103" fmla="*/ 1199501 h 6857957"/>
              <a:gd name="connsiteX27104" fmla="*/ 3814017 w 4826000"/>
              <a:gd name="connsiteY27104" fmla="*/ 1200461 h 6857957"/>
              <a:gd name="connsiteX27105" fmla="*/ 3814329 w 4826000"/>
              <a:gd name="connsiteY27105" fmla="*/ 1202381 h 6857957"/>
              <a:gd name="connsiteX27106" fmla="*/ 3814642 w 4826000"/>
              <a:gd name="connsiteY27106" fmla="*/ 1203341 h 6857957"/>
              <a:gd name="connsiteX27107" fmla="*/ 3815268 w 4826000"/>
              <a:gd name="connsiteY27107" fmla="*/ 1204301 h 6857957"/>
              <a:gd name="connsiteX27108" fmla="*/ 3815893 w 4826000"/>
              <a:gd name="connsiteY27108" fmla="*/ 1204941 h 6857957"/>
              <a:gd name="connsiteX27109" fmla="*/ 3816831 w 4826000"/>
              <a:gd name="connsiteY27109" fmla="*/ 1205901 h 6857957"/>
              <a:gd name="connsiteX27110" fmla="*/ 3818707 w 4826000"/>
              <a:gd name="connsiteY27110" fmla="*/ 1206221 h 6857957"/>
              <a:gd name="connsiteX27111" fmla="*/ 3820896 w 4826000"/>
              <a:gd name="connsiteY27111" fmla="*/ 1206221 h 6857957"/>
              <a:gd name="connsiteX27112" fmla="*/ 3823710 w 4826000"/>
              <a:gd name="connsiteY27112" fmla="*/ 1205901 h 6857957"/>
              <a:gd name="connsiteX27113" fmla="*/ 3827463 w 4826000"/>
              <a:gd name="connsiteY27113" fmla="*/ 1204941 h 6857957"/>
              <a:gd name="connsiteX27114" fmla="*/ 3824023 w 4826000"/>
              <a:gd name="connsiteY27114" fmla="*/ 1209420 h 6857957"/>
              <a:gd name="connsiteX27115" fmla="*/ 3823085 w 4826000"/>
              <a:gd name="connsiteY27115" fmla="*/ 1211340 h 6857957"/>
              <a:gd name="connsiteX27116" fmla="*/ 3822147 w 4826000"/>
              <a:gd name="connsiteY27116" fmla="*/ 1213580 h 6857957"/>
              <a:gd name="connsiteX27117" fmla="*/ 3821522 w 4826000"/>
              <a:gd name="connsiteY27117" fmla="*/ 1215500 h 6857957"/>
              <a:gd name="connsiteX27118" fmla="*/ 3820896 w 4826000"/>
              <a:gd name="connsiteY27118" fmla="*/ 1217100 h 6857957"/>
              <a:gd name="connsiteX27119" fmla="*/ 3820583 w 4826000"/>
              <a:gd name="connsiteY27119" fmla="*/ 1219019 h 6857957"/>
              <a:gd name="connsiteX27120" fmla="*/ 3820583 w 4826000"/>
              <a:gd name="connsiteY27120" fmla="*/ 1221259 h 6857957"/>
              <a:gd name="connsiteX27121" fmla="*/ 3821209 w 4826000"/>
              <a:gd name="connsiteY27121" fmla="*/ 1225098 h 6857957"/>
              <a:gd name="connsiteX27122" fmla="*/ 3822147 w 4826000"/>
              <a:gd name="connsiteY27122" fmla="*/ 1229257 h 6857957"/>
              <a:gd name="connsiteX27123" fmla="*/ 3824023 w 4826000"/>
              <a:gd name="connsiteY27123" fmla="*/ 1233417 h 6857957"/>
              <a:gd name="connsiteX27124" fmla="*/ 3826525 w 4826000"/>
              <a:gd name="connsiteY27124" fmla="*/ 1238216 h 6857957"/>
              <a:gd name="connsiteX27125" fmla="*/ 3822460 w 4826000"/>
              <a:gd name="connsiteY27125" fmla="*/ 1236616 h 6857957"/>
              <a:gd name="connsiteX27126" fmla="*/ 3819645 w 4826000"/>
              <a:gd name="connsiteY27126" fmla="*/ 1234376 h 6857957"/>
              <a:gd name="connsiteX27127" fmla="*/ 3817456 w 4826000"/>
              <a:gd name="connsiteY27127" fmla="*/ 1232136 h 6857957"/>
              <a:gd name="connsiteX27128" fmla="*/ 3815268 w 4826000"/>
              <a:gd name="connsiteY27128" fmla="*/ 1229898 h 6857957"/>
              <a:gd name="connsiteX27129" fmla="*/ 3813704 w 4826000"/>
              <a:gd name="connsiteY27129" fmla="*/ 1227017 h 6857957"/>
              <a:gd name="connsiteX27130" fmla="*/ 3812766 w 4826000"/>
              <a:gd name="connsiteY27130" fmla="*/ 1224458 h 6857957"/>
              <a:gd name="connsiteX27131" fmla="*/ 3812141 w 4826000"/>
              <a:gd name="connsiteY27131" fmla="*/ 1221898 h 6857957"/>
              <a:gd name="connsiteX27132" fmla="*/ 3811515 w 4826000"/>
              <a:gd name="connsiteY27132" fmla="*/ 1218699 h 6857957"/>
              <a:gd name="connsiteX27133" fmla="*/ 3810890 w 4826000"/>
              <a:gd name="connsiteY27133" fmla="*/ 1212940 h 6857957"/>
              <a:gd name="connsiteX27134" fmla="*/ 3810264 w 4826000"/>
              <a:gd name="connsiteY27134" fmla="*/ 1207500 h 6857957"/>
              <a:gd name="connsiteX27135" fmla="*/ 3809639 w 4826000"/>
              <a:gd name="connsiteY27135" fmla="*/ 1204621 h 6857957"/>
              <a:gd name="connsiteX27136" fmla="*/ 3809014 w 4826000"/>
              <a:gd name="connsiteY27136" fmla="*/ 1202061 h 6857957"/>
              <a:gd name="connsiteX27137" fmla="*/ 3808076 w 4826000"/>
              <a:gd name="connsiteY27137" fmla="*/ 1199821 h 6857957"/>
              <a:gd name="connsiteX27138" fmla="*/ 3806825 w 4826000"/>
              <a:gd name="connsiteY27138" fmla="*/ 1197261 h 6857957"/>
              <a:gd name="connsiteX27139" fmla="*/ 2162493 w 4826000"/>
              <a:gd name="connsiteY27139" fmla="*/ 1195355 h 6857957"/>
              <a:gd name="connsiteX27140" fmla="*/ 2165986 w 4826000"/>
              <a:gd name="connsiteY27140" fmla="*/ 1195355 h 6857957"/>
              <a:gd name="connsiteX27141" fmla="*/ 2168843 w 4826000"/>
              <a:gd name="connsiteY27141" fmla="*/ 1195668 h 6857957"/>
              <a:gd name="connsiteX27142" fmla="*/ 2171066 w 4826000"/>
              <a:gd name="connsiteY27142" fmla="*/ 1195982 h 6857957"/>
              <a:gd name="connsiteX27143" fmla="*/ 2172970 w 4826000"/>
              <a:gd name="connsiteY27143" fmla="*/ 1196922 h 6857957"/>
              <a:gd name="connsiteX27144" fmla="*/ 2174558 w 4826000"/>
              <a:gd name="connsiteY27144" fmla="*/ 1197548 h 6857957"/>
              <a:gd name="connsiteX27145" fmla="*/ 2177415 w 4826000"/>
              <a:gd name="connsiteY27145" fmla="*/ 1199742 h 6857957"/>
              <a:gd name="connsiteX27146" fmla="*/ 2180274 w 4826000"/>
              <a:gd name="connsiteY27146" fmla="*/ 1201622 h 6857957"/>
              <a:gd name="connsiteX27147" fmla="*/ 2181860 w 4826000"/>
              <a:gd name="connsiteY27147" fmla="*/ 1202249 h 6857957"/>
              <a:gd name="connsiteX27148" fmla="*/ 2184083 w 4826000"/>
              <a:gd name="connsiteY27148" fmla="*/ 1202875 h 6857957"/>
              <a:gd name="connsiteX27149" fmla="*/ 2186623 w 4826000"/>
              <a:gd name="connsiteY27149" fmla="*/ 1203189 h 6857957"/>
              <a:gd name="connsiteX27150" fmla="*/ 2190115 w 4826000"/>
              <a:gd name="connsiteY27150" fmla="*/ 1203502 h 6857957"/>
              <a:gd name="connsiteX27151" fmla="*/ 2193925 w 4826000"/>
              <a:gd name="connsiteY27151" fmla="*/ 1203189 h 6857957"/>
              <a:gd name="connsiteX27152" fmla="*/ 2198688 w 4826000"/>
              <a:gd name="connsiteY27152" fmla="*/ 1202562 h 6857957"/>
              <a:gd name="connsiteX27153" fmla="*/ 2197100 w 4826000"/>
              <a:gd name="connsiteY27153" fmla="*/ 1203189 h 6857957"/>
              <a:gd name="connsiteX27154" fmla="*/ 2195831 w 4826000"/>
              <a:gd name="connsiteY27154" fmla="*/ 1204129 h 6857957"/>
              <a:gd name="connsiteX27155" fmla="*/ 2195195 w 4826000"/>
              <a:gd name="connsiteY27155" fmla="*/ 1205069 h 6857957"/>
              <a:gd name="connsiteX27156" fmla="*/ 2194560 w 4826000"/>
              <a:gd name="connsiteY27156" fmla="*/ 1206322 h 6857957"/>
              <a:gd name="connsiteX27157" fmla="*/ 2193925 w 4826000"/>
              <a:gd name="connsiteY27157" fmla="*/ 1208516 h 6857957"/>
              <a:gd name="connsiteX27158" fmla="*/ 2193608 w 4826000"/>
              <a:gd name="connsiteY27158" fmla="*/ 1210709 h 6857957"/>
              <a:gd name="connsiteX27159" fmla="*/ 2192974 w 4826000"/>
              <a:gd name="connsiteY27159" fmla="*/ 1213529 h 6857957"/>
              <a:gd name="connsiteX27160" fmla="*/ 2192338 w 4826000"/>
              <a:gd name="connsiteY27160" fmla="*/ 1215722 h 6857957"/>
              <a:gd name="connsiteX27161" fmla="*/ 2191703 w 4826000"/>
              <a:gd name="connsiteY27161" fmla="*/ 1216662 h 6857957"/>
              <a:gd name="connsiteX27162" fmla="*/ 2191068 w 4826000"/>
              <a:gd name="connsiteY27162" fmla="*/ 1217602 h 6857957"/>
              <a:gd name="connsiteX27163" fmla="*/ 2189480 w 4826000"/>
              <a:gd name="connsiteY27163" fmla="*/ 1218228 h 6857957"/>
              <a:gd name="connsiteX27164" fmla="*/ 2188210 w 4826000"/>
              <a:gd name="connsiteY27164" fmla="*/ 1219168 h 6857957"/>
              <a:gd name="connsiteX27165" fmla="*/ 2184718 w 4826000"/>
              <a:gd name="connsiteY27165" fmla="*/ 1218855 h 6857957"/>
              <a:gd name="connsiteX27166" fmla="*/ 2181543 w 4826000"/>
              <a:gd name="connsiteY27166" fmla="*/ 1218228 h 6857957"/>
              <a:gd name="connsiteX27167" fmla="*/ 2179320 w 4826000"/>
              <a:gd name="connsiteY27167" fmla="*/ 1217916 h 6857957"/>
              <a:gd name="connsiteX27168" fmla="*/ 2177734 w 4826000"/>
              <a:gd name="connsiteY27168" fmla="*/ 1216976 h 6857957"/>
              <a:gd name="connsiteX27169" fmla="*/ 2176463 w 4826000"/>
              <a:gd name="connsiteY27169" fmla="*/ 1216348 h 6857957"/>
              <a:gd name="connsiteX27170" fmla="*/ 2175510 w 4826000"/>
              <a:gd name="connsiteY27170" fmla="*/ 1215408 h 6857957"/>
              <a:gd name="connsiteX27171" fmla="*/ 2174875 w 4826000"/>
              <a:gd name="connsiteY27171" fmla="*/ 1214469 h 6857957"/>
              <a:gd name="connsiteX27172" fmla="*/ 2174875 w 4826000"/>
              <a:gd name="connsiteY27172" fmla="*/ 1213216 h 6857957"/>
              <a:gd name="connsiteX27173" fmla="*/ 2174875 w 4826000"/>
              <a:gd name="connsiteY27173" fmla="*/ 1211649 h 6857957"/>
              <a:gd name="connsiteX27174" fmla="*/ 2175828 w 4826000"/>
              <a:gd name="connsiteY27174" fmla="*/ 1210709 h 6857957"/>
              <a:gd name="connsiteX27175" fmla="*/ 2176780 w 4826000"/>
              <a:gd name="connsiteY27175" fmla="*/ 1208202 h 6857957"/>
              <a:gd name="connsiteX27176" fmla="*/ 2178050 w 4826000"/>
              <a:gd name="connsiteY27176" fmla="*/ 1205696 h 6857957"/>
              <a:gd name="connsiteX27177" fmla="*/ 2179003 w 4826000"/>
              <a:gd name="connsiteY27177" fmla="*/ 1203189 h 6857957"/>
              <a:gd name="connsiteX27178" fmla="*/ 2173923 w 4826000"/>
              <a:gd name="connsiteY27178" fmla="*/ 1203502 h 6857957"/>
              <a:gd name="connsiteX27179" fmla="*/ 2169478 w 4826000"/>
              <a:gd name="connsiteY27179" fmla="*/ 1204129 h 6857957"/>
              <a:gd name="connsiteX27180" fmla="*/ 2161858 w 4826000"/>
              <a:gd name="connsiteY27180" fmla="*/ 1206009 h 6857957"/>
              <a:gd name="connsiteX27181" fmla="*/ 2157730 w 4826000"/>
              <a:gd name="connsiteY27181" fmla="*/ 1206636 h 6857957"/>
              <a:gd name="connsiteX27182" fmla="*/ 2152968 w 4826000"/>
              <a:gd name="connsiteY27182" fmla="*/ 1207262 h 6857957"/>
              <a:gd name="connsiteX27183" fmla="*/ 2147570 w 4826000"/>
              <a:gd name="connsiteY27183" fmla="*/ 1207262 h 6857957"/>
              <a:gd name="connsiteX27184" fmla="*/ 2140903 w 4826000"/>
              <a:gd name="connsiteY27184" fmla="*/ 1206949 h 6857957"/>
              <a:gd name="connsiteX27185" fmla="*/ 2139315 w 4826000"/>
              <a:gd name="connsiteY27185" fmla="*/ 1205069 h 6857957"/>
              <a:gd name="connsiteX27186" fmla="*/ 2138998 w 4826000"/>
              <a:gd name="connsiteY27186" fmla="*/ 1204442 h 6857957"/>
              <a:gd name="connsiteX27187" fmla="*/ 2138363 w 4826000"/>
              <a:gd name="connsiteY27187" fmla="*/ 1203816 h 6857957"/>
              <a:gd name="connsiteX27188" fmla="*/ 2138998 w 4826000"/>
              <a:gd name="connsiteY27188" fmla="*/ 1203502 h 6857957"/>
              <a:gd name="connsiteX27189" fmla="*/ 2139315 w 4826000"/>
              <a:gd name="connsiteY27189" fmla="*/ 1203189 h 6857957"/>
              <a:gd name="connsiteX27190" fmla="*/ 2140269 w 4826000"/>
              <a:gd name="connsiteY27190" fmla="*/ 1202249 h 6857957"/>
              <a:gd name="connsiteX27191" fmla="*/ 2142173 w 4826000"/>
              <a:gd name="connsiteY27191" fmla="*/ 1201935 h 6857957"/>
              <a:gd name="connsiteX27192" fmla="*/ 2144078 w 4826000"/>
              <a:gd name="connsiteY27192" fmla="*/ 1201622 h 6857957"/>
              <a:gd name="connsiteX27193" fmla="*/ 2149475 w 4826000"/>
              <a:gd name="connsiteY27193" fmla="*/ 1201309 h 6857957"/>
              <a:gd name="connsiteX27194" fmla="*/ 2154873 w 4826000"/>
              <a:gd name="connsiteY27194" fmla="*/ 1200995 h 6857957"/>
              <a:gd name="connsiteX27195" fmla="*/ 2156778 w 4826000"/>
              <a:gd name="connsiteY27195" fmla="*/ 1200682 h 6857957"/>
              <a:gd name="connsiteX27196" fmla="*/ 2158683 w 4826000"/>
              <a:gd name="connsiteY27196" fmla="*/ 1200369 h 6857957"/>
              <a:gd name="connsiteX27197" fmla="*/ 2159635 w 4826000"/>
              <a:gd name="connsiteY27197" fmla="*/ 1199742 h 6857957"/>
              <a:gd name="connsiteX27198" fmla="*/ 2159953 w 4826000"/>
              <a:gd name="connsiteY27198" fmla="*/ 1199115 h 6857957"/>
              <a:gd name="connsiteX27199" fmla="*/ 2160270 w 4826000"/>
              <a:gd name="connsiteY27199" fmla="*/ 1198802 h 6857957"/>
              <a:gd name="connsiteX27200" fmla="*/ 2159953 w 4826000"/>
              <a:gd name="connsiteY27200" fmla="*/ 1197862 h 6857957"/>
              <a:gd name="connsiteX27201" fmla="*/ 2159635 w 4826000"/>
              <a:gd name="connsiteY27201" fmla="*/ 1197235 h 6857957"/>
              <a:gd name="connsiteX27202" fmla="*/ 2158048 w 4826000"/>
              <a:gd name="connsiteY27202" fmla="*/ 1195668 h 6857957"/>
              <a:gd name="connsiteX27203" fmla="*/ 612776 w 4826000"/>
              <a:gd name="connsiteY27203" fmla="*/ 1193792 h 6857957"/>
              <a:gd name="connsiteX27204" fmla="*/ 616903 w 4826000"/>
              <a:gd name="connsiteY27204" fmla="*/ 1194115 h 6857957"/>
              <a:gd name="connsiteX27205" fmla="*/ 619762 w 4826000"/>
              <a:gd name="connsiteY27205" fmla="*/ 1194761 h 6857957"/>
              <a:gd name="connsiteX27206" fmla="*/ 622619 w 4826000"/>
              <a:gd name="connsiteY27206" fmla="*/ 1195406 h 6857957"/>
              <a:gd name="connsiteX27207" fmla="*/ 624524 w 4826000"/>
              <a:gd name="connsiteY27207" fmla="*/ 1196375 h 6857957"/>
              <a:gd name="connsiteX27208" fmla="*/ 625794 w 4826000"/>
              <a:gd name="connsiteY27208" fmla="*/ 1197344 h 6857957"/>
              <a:gd name="connsiteX27209" fmla="*/ 626429 w 4826000"/>
              <a:gd name="connsiteY27209" fmla="*/ 1198959 h 6857957"/>
              <a:gd name="connsiteX27210" fmla="*/ 627064 w 4826000"/>
              <a:gd name="connsiteY27210" fmla="*/ 1200251 h 6857957"/>
              <a:gd name="connsiteX27211" fmla="*/ 627064 w 4826000"/>
              <a:gd name="connsiteY27211" fmla="*/ 1201542 h 6857957"/>
              <a:gd name="connsiteX27212" fmla="*/ 627064 w 4826000"/>
              <a:gd name="connsiteY27212" fmla="*/ 1202833 h 6857957"/>
              <a:gd name="connsiteX27213" fmla="*/ 626429 w 4826000"/>
              <a:gd name="connsiteY27213" fmla="*/ 1204449 h 6857957"/>
              <a:gd name="connsiteX27214" fmla="*/ 625476 w 4826000"/>
              <a:gd name="connsiteY27214" fmla="*/ 1207677 h 6857957"/>
              <a:gd name="connsiteX27215" fmla="*/ 622619 w 4826000"/>
              <a:gd name="connsiteY27215" fmla="*/ 1212845 h 6857957"/>
              <a:gd name="connsiteX27216" fmla="*/ 620079 w 4826000"/>
              <a:gd name="connsiteY27216" fmla="*/ 1212523 h 6857957"/>
              <a:gd name="connsiteX27217" fmla="*/ 618173 w 4826000"/>
              <a:gd name="connsiteY27217" fmla="*/ 1212199 h 6857957"/>
              <a:gd name="connsiteX27218" fmla="*/ 616903 w 4826000"/>
              <a:gd name="connsiteY27218" fmla="*/ 1211231 h 6857957"/>
              <a:gd name="connsiteX27219" fmla="*/ 615633 w 4826000"/>
              <a:gd name="connsiteY27219" fmla="*/ 1210585 h 6857957"/>
              <a:gd name="connsiteX27220" fmla="*/ 614998 w 4826000"/>
              <a:gd name="connsiteY27220" fmla="*/ 1209293 h 6857957"/>
              <a:gd name="connsiteX27221" fmla="*/ 614682 w 4826000"/>
              <a:gd name="connsiteY27221" fmla="*/ 1208324 h 6857957"/>
              <a:gd name="connsiteX27222" fmla="*/ 614363 w 4826000"/>
              <a:gd name="connsiteY27222" fmla="*/ 1206709 h 6857957"/>
              <a:gd name="connsiteX27223" fmla="*/ 614363 w 4826000"/>
              <a:gd name="connsiteY27223" fmla="*/ 1205094 h 6857957"/>
              <a:gd name="connsiteX27224" fmla="*/ 614682 w 4826000"/>
              <a:gd name="connsiteY27224" fmla="*/ 1199282 h 6857957"/>
              <a:gd name="connsiteX27225" fmla="*/ 614682 w 4826000"/>
              <a:gd name="connsiteY27225" fmla="*/ 1197667 h 6857957"/>
              <a:gd name="connsiteX27226" fmla="*/ 614363 w 4826000"/>
              <a:gd name="connsiteY27226" fmla="*/ 1196375 h 6857957"/>
              <a:gd name="connsiteX27227" fmla="*/ 614046 w 4826000"/>
              <a:gd name="connsiteY27227" fmla="*/ 1195083 h 6857957"/>
              <a:gd name="connsiteX27228" fmla="*/ 3070543 w 4826000"/>
              <a:gd name="connsiteY27228" fmla="*/ 1193767 h 6857957"/>
              <a:gd name="connsiteX27229" fmla="*/ 3072448 w 4826000"/>
              <a:gd name="connsiteY27229" fmla="*/ 1194103 h 6857957"/>
              <a:gd name="connsiteX27230" fmla="*/ 3074035 w 4826000"/>
              <a:gd name="connsiteY27230" fmla="*/ 1194774 h 6857957"/>
              <a:gd name="connsiteX27231" fmla="*/ 3075305 w 4826000"/>
              <a:gd name="connsiteY27231" fmla="*/ 1195782 h 6857957"/>
              <a:gd name="connsiteX27232" fmla="*/ 3076258 w 4826000"/>
              <a:gd name="connsiteY27232" fmla="*/ 1196454 h 6857957"/>
              <a:gd name="connsiteX27233" fmla="*/ 3078481 w 4826000"/>
              <a:gd name="connsiteY27233" fmla="*/ 1198804 h 6857957"/>
              <a:gd name="connsiteX27234" fmla="*/ 3079751 w 4826000"/>
              <a:gd name="connsiteY27234" fmla="*/ 1201155 h 6857957"/>
              <a:gd name="connsiteX27235" fmla="*/ 3082291 w 4826000"/>
              <a:gd name="connsiteY27235" fmla="*/ 1206529 h 6857957"/>
              <a:gd name="connsiteX27236" fmla="*/ 3083561 w 4826000"/>
              <a:gd name="connsiteY27236" fmla="*/ 1208544 h 6857957"/>
              <a:gd name="connsiteX27237" fmla="*/ 3086101 w 4826000"/>
              <a:gd name="connsiteY27237" fmla="*/ 1210559 h 6857957"/>
              <a:gd name="connsiteX27238" fmla="*/ 3066415 w 4826000"/>
              <a:gd name="connsiteY27238" fmla="*/ 1211230 h 6857957"/>
              <a:gd name="connsiteX27239" fmla="*/ 3066733 w 4826000"/>
              <a:gd name="connsiteY27239" fmla="*/ 1210223 h 6857957"/>
              <a:gd name="connsiteX27240" fmla="*/ 3067685 w 4826000"/>
              <a:gd name="connsiteY27240" fmla="*/ 1209551 h 6857957"/>
              <a:gd name="connsiteX27241" fmla="*/ 3068955 w 4826000"/>
              <a:gd name="connsiteY27241" fmla="*/ 1209215 h 6857957"/>
              <a:gd name="connsiteX27242" fmla="*/ 3070860 w 4826000"/>
              <a:gd name="connsiteY27242" fmla="*/ 1208879 h 6857957"/>
              <a:gd name="connsiteX27243" fmla="*/ 3074988 w 4826000"/>
              <a:gd name="connsiteY27243" fmla="*/ 1208544 h 6857957"/>
              <a:gd name="connsiteX27244" fmla="*/ 3079116 w 4826000"/>
              <a:gd name="connsiteY27244" fmla="*/ 1207872 h 6857957"/>
              <a:gd name="connsiteX27245" fmla="*/ 3078798 w 4826000"/>
              <a:gd name="connsiteY27245" fmla="*/ 1207201 h 6857957"/>
              <a:gd name="connsiteX27246" fmla="*/ 3077528 w 4826000"/>
              <a:gd name="connsiteY27246" fmla="*/ 1206529 h 6857957"/>
              <a:gd name="connsiteX27247" fmla="*/ 3075941 w 4826000"/>
              <a:gd name="connsiteY27247" fmla="*/ 1206193 h 6857957"/>
              <a:gd name="connsiteX27248" fmla="*/ 3074035 w 4826000"/>
              <a:gd name="connsiteY27248" fmla="*/ 1205521 h 6857957"/>
              <a:gd name="connsiteX27249" fmla="*/ 3065780 w 4826000"/>
              <a:gd name="connsiteY27249" fmla="*/ 1205185 h 6857957"/>
              <a:gd name="connsiteX27250" fmla="*/ 3065463 w 4826000"/>
              <a:gd name="connsiteY27250" fmla="*/ 1204178 h 6857957"/>
              <a:gd name="connsiteX27251" fmla="*/ 3065463 w 4826000"/>
              <a:gd name="connsiteY27251" fmla="*/ 1203506 h 6857957"/>
              <a:gd name="connsiteX27252" fmla="*/ 3066098 w 4826000"/>
              <a:gd name="connsiteY27252" fmla="*/ 1202163 h 6857957"/>
              <a:gd name="connsiteX27253" fmla="*/ 3067050 w 4826000"/>
              <a:gd name="connsiteY27253" fmla="*/ 1200820 h 6857957"/>
              <a:gd name="connsiteX27254" fmla="*/ 3068003 w 4826000"/>
              <a:gd name="connsiteY27254" fmla="*/ 1199812 h 6857957"/>
              <a:gd name="connsiteX27255" fmla="*/ 3069273 w 4826000"/>
              <a:gd name="connsiteY27255" fmla="*/ 1198469 h 6857957"/>
              <a:gd name="connsiteX27256" fmla="*/ 3070543 w 4826000"/>
              <a:gd name="connsiteY27256" fmla="*/ 1196789 h 6857957"/>
              <a:gd name="connsiteX27257" fmla="*/ 3070860 w 4826000"/>
              <a:gd name="connsiteY27257" fmla="*/ 1195446 h 6857957"/>
              <a:gd name="connsiteX27258" fmla="*/ 3070860 w 4826000"/>
              <a:gd name="connsiteY27258" fmla="*/ 1194438 h 6857957"/>
              <a:gd name="connsiteX27259" fmla="*/ 2201862 w 4826000"/>
              <a:gd name="connsiteY27259" fmla="*/ 1182656 h 6857957"/>
              <a:gd name="connsiteX27260" fmla="*/ 2200275 w 4826000"/>
              <a:gd name="connsiteY27260" fmla="*/ 1184303 h 6857957"/>
              <a:gd name="connsiteX27261" fmla="*/ 2199640 w 4826000"/>
              <a:gd name="connsiteY27261" fmla="*/ 1185621 h 6857957"/>
              <a:gd name="connsiteX27262" fmla="*/ 2199322 w 4826000"/>
              <a:gd name="connsiteY27262" fmla="*/ 1186609 h 6857957"/>
              <a:gd name="connsiteX27263" fmla="*/ 2199957 w 4826000"/>
              <a:gd name="connsiteY27263" fmla="*/ 1187598 h 6857957"/>
              <a:gd name="connsiteX27264" fmla="*/ 2200592 w 4826000"/>
              <a:gd name="connsiteY27264" fmla="*/ 1188586 h 6857957"/>
              <a:gd name="connsiteX27265" fmla="*/ 2201862 w 4826000"/>
              <a:gd name="connsiteY27265" fmla="*/ 1189575 h 6857957"/>
              <a:gd name="connsiteX27266" fmla="*/ 2204085 w 4826000"/>
              <a:gd name="connsiteY27266" fmla="*/ 1191552 h 6857957"/>
              <a:gd name="connsiteX27267" fmla="*/ 2205355 w 4826000"/>
              <a:gd name="connsiteY27267" fmla="*/ 1192211 h 6857957"/>
              <a:gd name="connsiteX27268" fmla="*/ 2206307 w 4826000"/>
              <a:gd name="connsiteY27268" fmla="*/ 1193199 h 6857957"/>
              <a:gd name="connsiteX27269" fmla="*/ 2206625 w 4826000"/>
              <a:gd name="connsiteY27269" fmla="*/ 1194187 h 6857957"/>
              <a:gd name="connsiteX27270" fmla="*/ 2206625 w 4826000"/>
              <a:gd name="connsiteY27270" fmla="*/ 1194847 h 6857957"/>
              <a:gd name="connsiteX27271" fmla="*/ 2205991 w 4826000"/>
              <a:gd name="connsiteY27271" fmla="*/ 1196165 h 6857957"/>
              <a:gd name="connsiteX27272" fmla="*/ 2204085 w 4826000"/>
              <a:gd name="connsiteY27272" fmla="*/ 1197153 h 6857957"/>
              <a:gd name="connsiteX27273" fmla="*/ 2201862 w 4826000"/>
              <a:gd name="connsiteY27273" fmla="*/ 1198801 h 6857957"/>
              <a:gd name="connsiteX27274" fmla="*/ 2198371 w 4826000"/>
              <a:gd name="connsiteY27274" fmla="*/ 1200119 h 6857957"/>
              <a:gd name="connsiteX27275" fmla="*/ 2195831 w 4826000"/>
              <a:gd name="connsiteY27275" fmla="*/ 1199789 h 6857957"/>
              <a:gd name="connsiteX27276" fmla="*/ 2194560 w 4826000"/>
              <a:gd name="connsiteY27276" fmla="*/ 1199460 h 6857957"/>
              <a:gd name="connsiteX27277" fmla="*/ 2193925 w 4826000"/>
              <a:gd name="connsiteY27277" fmla="*/ 1199130 h 6857957"/>
              <a:gd name="connsiteX27278" fmla="*/ 2193925 w 4826000"/>
              <a:gd name="connsiteY27278" fmla="*/ 1198801 h 6857957"/>
              <a:gd name="connsiteX27279" fmla="*/ 2194243 w 4826000"/>
              <a:gd name="connsiteY27279" fmla="*/ 1197812 h 6857957"/>
              <a:gd name="connsiteX27280" fmla="*/ 2195195 w 4826000"/>
              <a:gd name="connsiteY27280" fmla="*/ 1197483 h 6857957"/>
              <a:gd name="connsiteX27281" fmla="*/ 2197735 w 4826000"/>
              <a:gd name="connsiteY27281" fmla="*/ 1197153 h 6857957"/>
              <a:gd name="connsiteX27282" fmla="*/ 2198052 w 4826000"/>
              <a:gd name="connsiteY27282" fmla="*/ 1196165 h 6857957"/>
              <a:gd name="connsiteX27283" fmla="*/ 2197735 w 4826000"/>
              <a:gd name="connsiteY27283" fmla="*/ 1195176 h 6857957"/>
              <a:gd name="connsiteX27284" fmla="*/ 2197100 w 4826000"/>
              <a:gd name="connsiteY27284" fmla="*/ 1194517 h 6857957"/>
              <a:gd name="connsiteX27285" fmla="*/ 2196782 w 4826000"/>
              <a:gd name="connsiteY27285" fmla="*/ 1193858 h 6857957"/>
              <a:gd name="connsiteX27286" fmla="*/ 2194877 w 4826000"/>
              <a:gd name="connsiteY27286" fmla="*/ 1192870 h 6857957"/>
              <a:gd name="connsiteX27287" fmla="*/ 2192655 w 4826000"/>
              <a:gd name="connsiteY27287" fmla="*/ 1192211 h 6857957"/>
              <a:gd name="connsiteX27288" fmla="*/ 2189480 w 4826000"/>
              <a:gd name="connsiteY27288" fmla="*/ 1191881 h 6857957"/>
              <a:gd name="connsiteX27289" fmla="*/ 2185987 w 4826000"/>
              <a:gd name="connsiteY27289" fmla="*/ 1191552 h 6857957"/>
              <a:gd name="connsiteX27290" fmla="*/ 2178685 w 4826000"/>
              <a:gd name="connsiteY27290" fmla="*/ 1191552 h 6857957"/>
              <a:gd name="connsiteX27291" fmla="*/ 2171382 w 4826000"/>
              <a:gd name="connsiteY27291" fmla="*/ 1191222 h 6857957"/>
              <a:gd name="connsiteX27292" fmla="*/ 2168526 w 4826000"/>
              <a:gd name="connsiteY27292" fmla="*/ 1190893 h 6857957"/>
              <a:gd name="connsiteX27293" fmla="*/ 2165667 w 4826000"/>
              <a:gd name="connsiteY27293" fmla="*/ 1190234 h 6857957"/>
              <a:gd name="connsiteX27294" fmla="*/ 2163762 w 4826000"/>
              <a:gd name="connsiteY27294" fmla="*/ 1189245 h 6857957"/>
              <a:gd name="connsiteX27295" fmla="*/ 2163127 w 4826000"/>
              <a:gd name="connsiteY27295" fmla="*/ 1188586 h 6857957"/>
              <a:gd name="connsiteX27296" fmla="*/ 2162492 w 4826000"/>
              <a:gd name="connsiteY27296" fmla="*/ 1187927 h 6857957"/>
              <a:gd name="connsiteX27297" fmla="*/ 2162175 w 4826000"/>
              <a:gd name="connsiteY27297" fmla="*/ 1187268 h 6857957"/>
              <a:gd name="connsiteX27298" fmla="*/ 2162175 w 4826000"/>
              <a:gd name="connsiteY27298" fmla="*/ 1186280 h 6857957"/>
              <a:gd name="connsiteX27299" fmla="*/ 2162492 w 4826000"/>
              <a:gd name="connsiteY27299" fmla="*/ 1185291 h 6857957"/>
              <a:gd name="connsiteX27300" fmla="*/ 2163127 w 4826000"/>
              <a:gd name="connsiteY27300" fmla="*/ 1184303 h 6857957"/>
              <a:gd name="connsiteX27301" fmla="*/ 2174557 w 4826000"/>
              <a:gd name="connsiteY27301" fmla="*/ 1185291 h 6857957"/>
              <a:gd name="connsiteX27302" fmla="*/ 2179003 w 4826000"/>
              <a:gd name="connsiteY27302" fmla="*/ 1185291 h 6857957"/>
              <a:gd name="connsiteX27303" fmla="*/ 2182812 w 4826000"/>
              <a:gd name="connsiteY27303" fmla="*/ 1185291 h 6857957"/>
              <a:gd name="connsiteX27304" fmla="*/ 2186623 w 4826000"/>
              <a:gd name="connsiteY27304" fmla="*/ 1185291 h 6857957"/>
              <a:gd name="connsiteX27305" fmla="*/ 2190750 w 4826000"/>
              <a:gd name="connsiteY27305" fmla="*/ 1184633 h 6857957"/>
              <a:gd name="connsiteX27306" fmla="*/ 3505578 w 4826000"/>
              <a:gd name="connsiteY27306" fmla="*/ 1181067 h 6857957"/>
              <a:gd name="connsiteX27307" fmla="*/ 3507393 w 4826000"/>
              <a:gd name="connsiteY27307" fmla="*/ 1181395 h 6857957"/>
              <a:gd name="connsiteX27308" fmla="*/ 3509509 w 4826000"/>
              <a:gd name="connsiteY27308" fmla="*/ 1181723 h 6857957"/>
              <a:gd name="connsiteX27309" fmla="*/ 3511021 w 4826000"/>
              <a:gd name="connsiteY27309" fmla="*/ 1182709 h 6857957"/>
              <a:gd name="connsiteX27310" fmla="*/ 3512835 w 4826000"/>
              <a:gd name="connsiteY27310" fmla="*/ 1184023 h 6857957"/>
              <a:gd name="connsiteX27311" fmla="*/ 3514347 w 4826000"/>
              <a:gd name="connsiteY27311" fmla="*/ 1185008 h 6857957"/>
              <a:gd name="connsiteX27312" fmla="*/ 3515557 w 4826000"/>
              <a:gd name="connsiteY27312" fmla="*/ 1186322 h 6857957"/>
              <a:gd name="connsiteX27313" fmla="*/ 3517069 w 4826000"/>
              <a:gd name="connsiteY27313" fmla="*/ 1187636 h 6857957"/>
              <a:gd name="connsiteX27314" fmla="*/ 3518278 w 4826000"/>
              <a:gd name="connsiteY27314" fmla="*/ 1188949 h 6857957"/>
              <a:gd name="connsiteX27315" fmla="*/ 3518883 w 4826000"/>
              <a:gd name="connsiteY27315" fmla="*/ 1190263 h 6857957"/>
              <a:gd name="connsiteX27316" fmla="*/ 3519488 w 4826000"/>
              <a:gd name="connsiteY27316" fmla="*/ 1192234 h 6857957"/>
              <a:gd name="connsiteX27317" fmla="*/ 3519488 w 4826000"/>
              <a:gd name="connsiteY27317" fmla="*/ 1193548 h 6857957"/>
              <a:gd name="connsiteX27318" fmla="*/ 3519185 w 4826000"/>
              <a:gd name="connsiteY27318" fmla="*/ 1194862 h 6857957"/>
              <a:gd name="connsiteX27319" fmla="*/ 3511626 w 4826000"/>
              <a:gd name="connsiteY27319" fmla="*/ 1197818 h 6857957"/>
              <a:gd name="connsiteX27320" fmla="*/ 3507393 w 4826000"/>
              <a:gd name="connsiteY27320" fmla="*/ 1199132 h 6857957"/>
              <a:gd name="connsiteX27321" fmla="*/ 3503764 w 4826000"/>
              <a:gd name="connsiteY27321" fmla="*/ 1199788 h 6857957"/>
              <a:gd name="connsiteX27322" fmla="*/ 3501950 w 4826000"/>
              <a:gd name="connsiteY27322" fmla="*/ 1200117 h 6857957"/>
              <a:gd name="connsiteX27323" fmla="*/ 3500438 w 4826000"/>
              <a:gd name="connsiteY27323" fmla="*/ 1199788 h 6857957"/>
              <a:gd name="connsiteX27324" fmla="*/ 3498926 w 4826000"/>
              <a:gd name="connsiteY27324" fmla="*/ 1199460 h 6857957"/>
              <a:gd name="connsiteX27325" fmla="*/ 3497716 w 4826000"/>
              <a:gd name="connsiteY27325" fmla="*/ 1198803 h 6857957"/>
              <a:gd name="connsiteX27326" fmla="*/ 3496507 w 4826000"/>
              <a:gd name="connsiteY27326" fmla="*/ 1197489 h 6857957"/>
              <a:gd name="connsiteX27327" fmla="*/ 3495600 w 4826000"/>
              <a:gd name="connsiteY27327" fmla="*/ 1196176 h 6857957"/>
              <a:gd name="connsiteX27328" fmla="*/ 3494693 w 4826000"/>
              <a:gd name="connsiteY27328" fmla="*/ 1194862 h 6857957"/>
              <a:gd name="connsiteX27329" fmla="*/ 3494088 w 4826000"/>
              <a:gd name="connsiteY27329" fmla="*/ 1192891 h 6857957"/>
              <a:gd name="connsiteX27330" fmla="*/ 3498019 w 4826000"/>
              <a:gd name="connsiteY27330" fmla="*/ 1193877 h 6857957"/>
              <a:gd name="connsiteX27331" fmla="*/ 3502554 w 4826000"/>
              <a:gd name="connsiteY27331" fmla="*/ 1194533 h 6857957"/>
              <a:gd name="connsiteX27332" fmla="*/ 3507393 w 4826000"/>
              <a:gd name="connsiteY27332" fmla="*/ 1194862 h 6857957"/>
              <a:gd name="connsiteX27333" fmla="*/ 3513138 w 4826000"/>
              <a:gd name="connsiteY27333" fmla="*/ 1194862 h 6857957"/>
              <a:gd name="connsiteX27334" fmla="*/ 3513138 w 4826000"/>
              <a:gd name="connsiteY27334" fmla="*/ 1192562 h 6857957"/>
              <a:gd name="connsiteX27335" fmla="*/ 3512835 w 4826000"/>
              <a:gd name="connsiteY27335" fmla="*/ 1190263 h 6857957"/>
              <a:gd name="connsiteX27336" fmla="*/ 3511928 w 4826000"/>
              <a:gd name="connsiteY27336" fmla="*/ 1188621 h 6857957"/>
              <a:gd name="connsiteX27337" fmla="*/ 3510416 w 4826000"/>
              <a:gd name="connsiteY27337" fmla="*/ 1187307 h 6857957"/>
              <a:gd name="connsiteX27338" fmla="*/ 3508300 w 4826000"/>
              <a:gd name="connsiteY27338" fmla="*/ 1185993 h 6857957"/>
              <a:gd name="connsiteX27339" fmla="*/ 3505881 w 4826000"/>
              <a:gd name="connsiteY27339" fmla="*/ 1185008 h 6857957"/>
              <a:gd name="connsiteX27340" fmla="*/ 3502857 w 4826000"/>
              <a:gd name="connsiteY27340" fmla="*/ 1184351 h 6857957"/>
              <a:gd name="connsiteX27341" fmla="*/ 3498926 w 4826000"/>
              <a:gd name="connsiteY27341" fmla="*/ 1184023 h 6857957"/>
              <a:gd name="connsiteX27342" fmla="*/ 3500438 w 4826000"/>
              <a:gd name="connsiteY27342" fmla="*/ 1182709 h 6857957"/>
              <a:gd name="connsiteX27343" fmla="*/ 3501950 w 4826000"/>
              <a:gd name="connsiteY27343" fmla="*/ 1181723 h 6857957"/>
              <a:gd name="connsiteX27344" fmla="*/ 3503764 w 4826000"/>
              <a:gd name="connsiteY27344" fmla="*/ 1181395 h 6857957"/>
              <a:gd name="connsiteX27345" fmla="*/ 2493226 w 4826000"/>
              <a:gd name="connsiteY27345" fmla="*/ 1177915 h 6857957"/>
              <a:gd name="connsiteX27346" fmla="*/ 2498215 w 4826000"/>
              <a:gd name="connsiteY27346" fmla="*/ 1178221 h 6857957"/>
              <a:gd name="connsiteX27347" fmla="*/ 2501646 w 4826000"/>
              <a:gd name="connsiteY27347" fmla="*/ 1178831 h 6857957"/>
              <a:gd name="connsiteX27348" fmla="*/ 2502893 w 4826000"/>
              <a:gd name="connsiteY27348" fmla="*/ 1179137 h 6857957"/>
              <a:gd name="connsiteX27349" fmla="*/ 2503828 w 4826000"/>
              <a:gd name="connsiteY27349" fmla="*/ 1179747 h 6857957"/>
              <a:gd name="connsiteX27350" fmla="*/ 2504764 w 4826000"/>
              <a:gd name="connsiteY27350" fmla="*/ 1180358 h 6857957"/>
              <a:gd name="connsiteX27351" fmla="*/ 2505076 w 4826000"/>
              <a:gd name="connsiteY27351" fmla="*/ 1180969 h 6857957"/>
              <a:gd name="connsiteX27352" fmla="*/ 2505076 w 4826000"/>
              <a:gd name="connsiteY27352" fmla="*/ 1181884 h 6857957"/>
              <a:gd name="connsiteX27353" fmla="*/ 2505076 w 4826000"/>
              <a:gd name="connsiteY27353" fmla="*/ 1182495 h 6857957"/>
              <a:gd name="connsiteX27354" fmla="*/ 2503828 w 4826000"/>
              <a:gd name="connsiteY27354" fmla="*/ 1184633 h 6857957"/>
              <a:gd name="connsiteX27355" fmla="*/ 2501957 w 4826000"/>
              <a:gd name="connsiteY27355" fmla="*/ 1186464 h 6857957"/>
              <a:gd name="connsiteX27356" fmla="*/ 2499463 w 4826000"/>
              <a:gd name="connsiteY27356" fmla="*/ 1187989 h 6857957"/>
              <a:gd name="connsiteX27357" fmla="*/ 2496345 w 4826000"/>
              <a:gd name="connsiteY27357" fmla="*/ 1189517 h 6857957"/>
              <a:gd name="connsiteX27358" fmla="*/ 2492914 w 4826000"/>
              <a:gd name="connsiteY27358" fmla="*/ 1191348 h 6857957"/>
              <a:gd name="connsiteX27359" fmla="*/ 2489172 w 4826000"/>
              <a:gd name="connsiteY27359" fmla="*/ 1192570 h 6857957"/>
              <a:gd name="connsiteX27360" fmla="*/ 2485119 w 4826000"/>
              <a:gd name="connsiteY27360" fmla="*/ 1193180 h 6857957"/>
              <a:gd name="connsiteX27361" fmla="*/ 2481065 w 4826000"/>
              <a:gd name="connsiteY27361" fmla="*/ 1193791 h 6857957"/>
              <a:gd name="connsiteX27362" fmla="*/ 2477323 w 4826000"/>
              <a:gd name="connsiteY27362" fmla="*/ 1193791 h 6857957"/>
              <a:gd name="connsiteX27363" fmla="*/ 2473269 w 4826000"/>
              <a:gd name="connsiteY27363" fmla="*/ 1193180 h 6857957"/>
              <a:gd name="connsiteX27364" fmla="*/ 2471710 w 4826000"/>
              <a:gd name="connsiteY27364" fmla="*/ 1192570 h 6857957"/>
              <a:gd name="connsiteX27365" fmla="*/ 2470151 w 4826000"/>
              <a:gd name="connsiteY27365" fmla="*/ 1191653 h 6857957"/>
              <a:gd name="connsiteX27366" fmla="*/ 2471086 w 4826000"/>
              <a:gd name="connsiteY27366" fmla="*/ 1190738 h 6857957"/>
              <a:gd name="connsiteX27367" fmla="*/ 2472334 w 4826000"/>
              <a:gd name="connsiteY27367" fmla="*/ 1189517 h 6857957"/>
              <a:gd name="connsiteX27368" fmla="*/ 2474205 w 4826000"/>
              <a:gd name="connsiteY27368" fmla="*/ 1188906 h 6857957"/>
              <a:gd name="connsiteX27369" fmla="*/ 2476387 w 4826000"/>
              <a:gd name="connsiteY27369" fmla="*/ 1188296 h 6857957"/>
              <a:gd name="connsiteX27370" fmla="*/ 2481377 w 4826000"/>
              <a:gd name="connsiteY27370" fmla="*/ 1187379 h 6857957"/>
              <a:gd name="connsiteX27371" fmla="*/ 2486366 w 4826000"/>
              <a:gd name="connsiteY27371" fmla="*/ 1186464 h 6857957"/>
              <a:gd name="connsiteX27372" fmla="*/ 2491043 w 4826000"/>
              <a:gd name="connsiteY27372" fmla="*/ 1185548 h 6857957"/>
              <a:gd name="connsiteX27373" fmla="*/ 2492914 w 4826000"/>
              <a:gd name="connsiteY27373" fmla="*/ 1184633 h 6857957"/>
              <a:gd name="connsiteX27374" fmla="*/ 2494162 w 4826000"/>
              <a:gd name="connsiteY27374" fmla="*/ 1183715 h 6857957"/>
              <a:gd name="connsiteX27375" fmla="*/ 2494785 w 4826000"/>
              <a:gd name="connsiteY27375" fmla="*/ 1182495 h 6857957"/>
              <a:gd name="connsiteX27376" fmla="*/ 2495097 w 4826000"/>
              <a:gd name="connsiteY27376" fmla="*/ 1181274 h 6857957"/>
              <a:gd name="connsiteX27377" fmla="*/ 2494474 w 4826000"/>
              <a:gd name="connsiteY27377" fmla="*/ 1179747 h 6857957"/>
              <a:gd name="connsiteX27378" fmla="*/ 3471044 w 4826000"/>
              <a:gd name="connsiteY27378" fmla="*/ 1176328 h 6857957"/>
              <a:gd name="connsiteX27379" fmla="*/ 3474936 w 4826000"/>
              <a:gd name="connsiteY27379" fmla="*/ 1177681 h 6857957"/>
              <a:gd name="connsiteX27380" fmla="*/ 3477530 w 4826000"/>
              <a:gd name="connsiteY27380" fmla="*/ 1179035 h 6857957"/>
              <a:gd name="connsiteX27381" fmla="*/ 3479152 w 4826000"/>
              <a:gd name="connsiteY27381" fmla="*/ 1180388 h 6857957"/>
              <a:gd name="connsiteX27382" fmla="*/ 3479476 w 4826000"/>
              <a:gd name="connsiteY27382" fmla="*/ 1181403 h 6857957"/>
              <a:gd name="connsiteX27383" fmla="*/ 3479801 w 4826000"/>
              <a:gd name="connsiteY27383" fmla="*/ 1182080 h 6857957"/>
              <a:gd name="connsiteX27384" fmla="*/ 3479476 w 4826000"/>
              <a:gd name="connsiteY27384" fmla="*/ 1183771 h 6857957"/>
              <a:gd name="connsiteX27385" fmla="*/ 3478503 w 4826000"/>
              <a:gd name="connsiteY27385" fmla="*/ 1185125 h 6857957"/>
              <a:gd name="connsiteX27386" fmla="*/ 3477206 w 4826000"/>
              <a:gd name="connsiteY27386" fmla="*/ 1186478 h 6857957"/>
              <a:gd name="connsiteX27387" fmla="*/ 3475260 w 4826000"/>
              <a:gd name="connsiteY27387" fmla="*/ 1188169 h 6857957"/>
              <a:gd name="connsiteX27388" fmla="*/ 3470071 w 4826000"/>
              <a:gd name="connsiteY27388" fmla="*/ 1190538 h 6857957"/>
              <a:gd name="connsiteX27389" fmla="*/ 3464233 w 4826000"/>
              <a:gd name="connsiteY27389" fmla="*/ 1193245 h 6857957"/>
              <a:gd name="connsiteX27390" fmla="*/ 3454503 w 4826000"/>
              <a:gd name="connsiteY27390" fmla="*/ 1196967 h 6857957"/>
              <a:gd name="connsiteX27391" fmla="*/ 3451584 w 4826000"/>
              <a:gd name="connsiteY27391" fmla="*/ 1195952 h 6857957"/>
              <a:gd name="connsiteX27392" fmla="*/ 3449962 w 4826000"/>
              <a:gd name="connsiteY27392" fmla="*/ 1194937 h 6857957"/>
              <a:gd name="connsiteX27393" fmla="*/ 3449638 w 4826000"/>
              <a:gd name="connsiteY27393" fmla="*/ 1194598 h 6857957"/>
              <a:gd name="connsiteX27394" fmla="*/ 3449638 w 4826000"/>
              <a:gd name="connsiteY27394" fmla="*/ 1193921 h 6857957"/>
              <a:gd name="connsiteX27395" fmla="*/ 3449962 w 4826000"/>
              <a:gd name="connsiteY27395" fmla="*/ 1193245 h 6857957"/>
              <a:gd name="connsiteX27396" fmla="*/ 3451908 w 4826000"/>
              <a:gd name="connsiteY27396" fmla="*/ 1192230 h 6857957"/>
              <a:gd name="connsiteX27397" fmla="*/ 3453854 w 4826000"/>
              <a:gd name="connsiteY27397" fmla="*/ 1190876 h 6857957"/>
              <a:gd name="connsiteX27398" fmla="*/ 3459368 w 4826000"/>
              <a:gd name="connsiteY27398" fmla="*/ 1188508 h 6857957"/>
              <a:gd name="connsiteX27399" fmla="*/ 3464881 w 4826000"/>
              <a:gd name="connsiteY27399" fmla="*/ 1186140 h 6857957"/>
              <a:gd name="connsiteX27400" fmla="*/ 3467800 w 4826000"/>
              <a:gd name="connsiteY27400" fmla="*/ 1185125 h 6857957"/>
              <a:gd name="connsiteX27401" fmla="*/ 3470071 w 4826000"/>
              <a:gd name="connsiteY27401" fmla="*/ 1183095 h 6857957"/>
              <a:gd name="connsiteX27402" fmla="*/ 3471368 w 4826000"/>
              <a:gd name="connsiteY27402" fmla="*/ 1181741 h 6857957"/>
              <a:gd name="connsiteX27403" fmla="*/ 3472017 w 4826000"/>
              <a:gd name="connsiteY27403" fmla="*/ 1181065 h 6857957"/>
              <a:gd name="connsiteX27404" fmla="*/ 3472341 w 4826000"/>
              <a:gd name="connsiteY27404" fmla="*/ 1180050 h 6857957"/>
              <a:gd name="connsiteX27405" fmla="*/ 3472341 w 4826000"/>
              <a:gd name="connsiteY27405" fmla="*/ 1179035 h 6857957"/>
              <a:gd name="connsiteX27406" fmla="*/ 3472341 w 4826000"/>
              <a:gd name="connsiteY27406" fmla="*/ 1178358 h 6857957"/>
              <a:gd name="connsiteX27407" fmla="*/ 3471692 w 4826000"/>
              <a:gd name="connsiteY27407" fmla="*/ 1177343 h 6857957"/>
              <a:gd name="connsiteX27408" fmla="*/ 2825751 w 4826000"/>
              <a:gd name="connsiteY27408" fmla="*/ 1176328 h 6857957"/>
              <a:gd name="connsiteX27409" fmla="*/ 2823557 w 4826000"/>
              <a:gd name="connsiteY27409" fmla="*/ 1184515 h 6857957"/>
              <a:gd name="connsiteX27410" fmla="*/ 2821051 w 4826000"/>
              <a:gd name="connsiteY27410" fmla="*/ 1193647 h 6857957"/>
              <a:gd name="connsiteX27411" fmla="*/ 2817604 w 4826000"/>
              <a:gd name="connsiteY27411" fmla="*/ 1203725 h 6857957"/>
              <a:gd name="connsiteX27412" fmla="*/ 2815411 w 4826000"/>
              <a:gd name="connsiteY27412" fmla="*/ 1209078 h 6857957"/>
              <a:gd name="connsiteX27413" fmla="*/ 2813218 w 4826000"/>
              <a:gd name="connsiteY27413" fmla="*/ 1214432 h 6857957"/>
              <a:gd name="connsiteX27414" fmla="*/ 2809458 w 4826000"/>
              <a:gd name="connsiteY27414" fmla="*/ 1213487 h 6857957"/>
              <a:gd name="connsiteX27415" fmla="*/ 2808518 w 4826000"/>
              <a:gd name="connsiteY27415" fmla="*/ 1212858 h 6857957"/>
              <a:gd name="connsiteX27416" fmla="*/ 2807578 w 4826000"/>
              <a:gd name="connsiteY27416" fmla="*/ 1211599 h 6857957"/>
              <a:gd name="connsiteX27417" fmla="*/ 2806638 w 4826000"/>
              <a:gd name="connsiteY27417" fmla="*/ 1210968 h 6857957"/>
              <a:gd name="connsiteX27418" fmla="*/ 2806324 w 4826000"/>
              <a:gd name="connsiteY27418" fmla="*/ 1210023 h 6857957"/>
              <a:gd name="connsiteX27419" fmla="*/ 2806011 w 4826000"/>
              <a:gd name="connsiteY27419" fmla="*/ 1208133 h 6857957"/>
              <a:gd name="connsiteX27420" fmla="*/ 2806011 w 4826000"/>
              <a:gd name="connsiteY27420" fmla="*/ 1206244 h 6857957"/>
              <a:gd name="connsiteX27421" fmla="*/ 2806951 w 4826000"/>
              <a:gd name="connsiteY27421" fmla="*/ 1203725 h 6857957"/>
              <a:gd name="connsiteX27422" fmla="*/ 2808831 w 4826000"/>
              <a:gd name="connsiteY27422" fmla="*/ 1199631 h 6857957"/>
              <a:gd name="connsiteX27423" fmla="*/ 2809771 w 4826000"/>
              <a:gd name="connsiteY27423" fmla="*/ 1197426 h 6857957"/>
              <a:gd name="connsiteX27424" fmla="*/ 2810711 w 4826000"/>
              <a:gd name="connsiteY27424" fmla="*/ 1195222 h 6857957"/>
              <a:gd name="connsiteX27425" fmla="*/ 2811338 w 4826000"/>
              <a:gd name="connsiteY27425" fmla="*/ 1193647 h 6857957"/>
              <a:gd name="connsiteX27426" fmla="*/ 2811338 w 4826000"/>
              <a:gd name="connsiteY27426" fmla="*/ 1191758 h 6857957"/>
              <a:gd name="connsiteX27427" fmla="*/ 2811024 w 4826000"/>
              <a:gd name="connsiteY27427" fmla="*/ 1191128 h 6857957"/>
              <a:gd name="connsiteX27428" fmla="*/ 2810398 w 4826000"/>
              <a:gd name="connsiteY27428" fmla="*/ 1190183 h 6857957"/>
              <a:gd name="connsiteX27429" fmla="*/ 2809771 w 4826000"/>
              <a:gd name="connsiteY27429" fmla="*/ 1189553 h 6857957"/>
              <a:gd name="connsiteX27430" fmla="*/ 2808831 w 4826000"/>
              <a:gd name="connsiteY27430" fmla="*/ 1188924 h 6857957"/>
              <a:gd name="connsiteX27431" fmla="*/ 2806324 w 4826000"/>
              <a:gd name="connsiteY27431" fmla="*/ 1187978 h 6857957"/>
              <a:gd name="connsiteX27432" fmla="*/ 2801938 w 4826000"/>
              <a:gd name="connsiteY27432" fmla="*/ 1187664 h 6857957"/>
              <a:gd name="connsiteX27433" fmla="*/ 2802251 w 4826000"/>
              <a:gd name="connsiteY27433" fmla="*/ 1186405 h 6857957"/>
              <a:gd name="connsiteX27434" fmla="*/ 2802251 w 4826000"/>
              <a:gd name="connsiteY27434" fmla="*/ 1185146 h 6857957"/>
              <a:gd name="connsiteX27435" fmla="*/ 2802564 w 4826000"/>
              <a:gd name="connsiteY27435" fmla="*/ 1184200 h 6857957"/>
              <a:gd name="connsiteX27436" fmla="*/ 2803191 w 4826000"/>
              <a:gd name="connsiteY27436" fmla="*/ 1182941 h 6857957"/>
              <a:gd name="connsiteX27437" fmla="*/ 2805071 w 4826000"/>
              <a:gd name="connsiteY27437" fmla="*/ 1181052 h 6857957"/>
              <a:gd name="connsiteX27438" fmla="*/ 2807891 w 4826000"/>
              <a:gd name="connsiteY27438" fmla="*/ 1179477 h 6857957"/>
              <a:gd name="connsiteX27439" fmla="*/ 2811024 w 4826000"/>
              <a:gd name="connsiteY27439" fmla="*/ 1178218 h 6857957"/>
              <a:gd name="connsiteX27440" fmla="*/ 2815411 w 4826000"/>
              <a:gd name="connsiteY27440" fmla="*/ 1177273 h 6857957"/>
              <a:gd name="connsiteX27441" fmla="*/ 2820424 w 4826000"/>
              <a:gd name="connsiteY27441" fmla="*/ 1176643 h 6857957"/>
              <a:gd name="connsiteX27442" fmla="*/ 1814513 w 4826000"/>
              <a:gd name="connsiteY27442" fmla="*/ 1173130 h 6857957"/>
              <a:gd name="connsiteX27443" fmla="*/ 1818397 w 4826000"/>
              <a:gd name="connsiteY27443" fmla="*/ 1173451 h 6857957"/>
              <a:gd name="connsiteX27444" fmla="*/ 1821633 w 4826000"/>
              <a:gd name="connsiteY27444" fmla="*/ 1174092 h 6857957"/>
              <a:gd name="connsiteX27445" fmla="*/ 1825194 w 4826000"/>
              <a:gd name="connsiteY27445" fmla="*/ 1175053 h 6857957"/>
              <a:gd name="connsiteX27446" fmla="*/ 1828431 w 4826000"/>
              <a:gd name="connsiteY27446" fmla="*/ 1176335 h 6857957"/>
              <a:gd name="connsiteX27447" fmla="*/ 1831667 w 4826000"/>
              <a:gd name="connsiteY27447" fmla="*/ 1178257 h 6857957"/>
              <a:gd name="connsiteX27448" fmla="*/ 1834580 w 4826000"/>
              <a:gd name="connsiteY27448" fmla="*/ 1180180 h 6857957"/>
              <a:gd name="connsiteX27449" fmla="*/ 1837170 w 4826000"/>
              <a:gd name="connsiteY27449" fmla="*/ 1182423 h 6857957"/>
              <a:gd name="connsiteX27450" fmla="*/ 1839759 w 4826000"/>
              <a:gd name="connsiteY27450" fmla="*/ 1184986 h 6857957"/>
              <a:gd name="connsiteX27451" fmla="*/ 1842025 w 4826000"/>
              <a:gd name="connsiteY27451" fmla="*/ 1187549 h 6857957"/>
              <a:gd name="connsiteX27452" fmla="*/ 1843643 w 4826000"/>
              <a:gd name="connsiteY27452" fmla="*/ 1190113 h 6857957"/>
              <a:gd name="connsiteX27453" fmla="*/ 1845585 w 4826000"/>
              <a:gd name="connsiteY27453" fmla="*/ 1193316 h 6857957"/>
              <a:gd name="connsiteX27454" fmla="*/ 1846556 w 4826000"/>
              <a:gd name="connsiteY27454" fmla="*/ 1195880 h 6857957"/>
              <a:gd name="connsiteX27455" fmla="*/ 1847527 w 4826000"/>
              <a:gd name="connsiteY27455" fmla="*/ 1199084 h 6857957"/>
              <a:gd name="connsiteX27456" fmla="*/ 1847851 w 4826000"/>
              <a:gd name="connsiteY27456" fmla="*/ 1201968 h 6857957"/>
              <a:gd name="connsiteX27457" fmla="*/ 1847527 w 4826000"/>
              <a:gd name="connsiteY27457" fmla="*/ 1204852 h 6857957"/>
              <a:gd name="connsiteX27458" fmla="*/ 1847203 w 4826000"/>
              <a:gd name="connsiteY27458" fmla="*/ 1208057 h 6857957"/>
              <a:gd name="connsiteX27459" fmla="*/ 1842996 w 4826000"/>
              <a:gd name="connsiteY27459" fmla="*/ 1207095 h 6857957"/>
              <a:gd name="connsiteX27460" fmla="*/ 1839759 w 4826000"/>
              <a:gd name="connsiteY27460" fmla="*/ 1205173 h 6857957"/>
              <a:gd name="connsiteX27461" fmla="*/ 1836846 w 4826000"/>
              <a:gd name="connsiteY27461" fmla="*/ 1203571 h 6857957"/>
              <a:gd name="connsiteX27462" fmla="*/ 1834580 w 4826000"/>
              <a:gd name="connsiteY27462" fmla="*/ 1201327 h 6857957"/>
              <a:gd name="connsiteX27463" fmla="*/ 1832962 w 4826000"/>
              <a:gd name="connsiteY27463" fmla="*/ 1199084 h 6857957"/>
              <a:gd name="connsiteX27464" fmla="*/ 1831667 w 4826000"/>
              <a:gd name="connsiteY27464" fmla="*/ 1196521 h 6857957"/>
              <a:gd name="connsiteX27465" fmla="*/ 1829078 w 4826000"/>
              <a:gd name="connsiteY27465" fmla="*/ 1191074 h 6857957"/>
              <a:gd name="connsiteX27466" fmla="*/ 1827136 w 4826000"/>
              <a:gd name="connsiteY27466" fmla="*/ 1186268 h 6857957"/>
              <a:gd name="connsiteX27467" fmla="*/ 1825842 w 4826000"/>
              <a:gd name="connsiteY27467" fmla="*/ 1183384 h 6857957"/>
              <a:gd name="connsiteX27468" fmla="*/ 1824547 w 4826000"/>
              <a:gd name="connsiteY27468" fmla="*/ 1180820 h 6857957"/>
              <a:gd name="connsiteX27469" fmla="*/ 1822928 w 4826000"/>
              <a:gd name="connsiteY27469" fmla="*/ 1178898 h 6857957"/>
              <a:gd name="connsiteX27470" fmla="*/ 1820339 w 4826000"/>
              <a:gd name="connsiteY27470" fmla="*/ 1176335 h 6857957"/>
              <a:gd name="connsiteX27471" fmla="*/ 1818073 w 4826000"/>
              <a:gd name="connsiteY27471" fmla="*/ 1174733 h 6857957"/>
              <a:gd name="connsiteX27472" fmla="*/ 2868697 w 4826000"/>
              <a:gd name="connsiteY27472" fmla="*/ 1163605 h 6857957"/>
              <a:gd name="connsiteX27473" fmla="*/ 2871264 w 4826000"/>
              <a:gd name="connsiteY27473" fmla="*/ 1163923 h 6857957"/>
              <a:gd name="connsiteX27474" fmla="*/ 2873189 w 4826000"/>
              <a:gd name="connsiteY27474" fmla="*/ 1164558 h 6857957"/>
              <a:gd name="connsiteX27475" fmla="*/ 2874473 w 4826000"/>
              <a:gd name="connsiteY27475" fmla="*/ 1165192 h 6857957"/>
              <a:gd name="connsiteX27476" fmla="*/ 2875756 w 4826000"/>
              <a:gd name="connsiteY27476" fmla="*/ 1165827 h 6857957"/>
              <a:gd name="connsiteX27477" fmla="*/ 2876719 w 4826000"/>
              <a:gd name="connsiteY27477" fmla="*/ 1166780 h 6857957"/>
              <a:gd name="connsiteX27478" fmla="*/ 2877682 w 4826000"/>
              <a:gd name="connsiteY27478" fmla="*/ 1168368 h 6857957"/>
              <a:gd name="connsiteX27479" fmla="*/ 2879286 w 4826000"/>
              <a:gd name="connsiteY27479" fmla="*/ 1170590 h 6857957"/>
              <a:gd name="connsiteX27480" fmla="*/ 2880569 w 4826000"/>
              <a:gd name="connsiteY27480" fmla="*/ 1172495 h 6857957"/>
              <a:gd name="connsiteX27481" fmla="*/ 2881532 w 4826000"/>
              <a:gd name="connsiteY27481" fmla="*/ 1173448 h 6857957"/>
              <a:gd name="connsiteX27482" fmla="*/ 2882816 w 4826000"/>
              <a:gd name="connsiteY27482" fmla="*/ 1174400 h 6857957"/>
              <a:gd name="connsiteX27483" fmla="*/ 2884099 w 4826000"/>
              <a:gd name="connsiteY27483" fmla="*/ 1175035 h 6857957"/>
              <a:gd name="connsiteX27484" fmla="*/ 2886025 w 4826000"/>
              <a:gd name="connsiteY27484" fmla="*/ 1175988 h 6857957"/>
              <a:gd name="connsiteX27485" fmla="*/ 2888271 w 4826000"/>
              <a:gd name="connsiteY27485" fmla="*/ 1176623 h 6857957"/>
              <a:gd name="connsiteX27486" fmla="*/ 2890838 w 4826000"/>
              <a:gd name="connsiteY27486" fmla="*/ 1176623 h 6857957"/>
              <a:gd name="connsiteX27487" fmla="*/ 2888592 w 4826000"/>
              <a:gd name="connsiteY27487" fmla="*/ 1177576 h 6857957"/>
              <a:gd name="connsiteX27488" fmla="*/ 2886345 w 4826000"/>
              <a:gd name="connsiteY27488" fmla="*/ 1178528 h 6857957"/>
              <a:gd name="connsiteX27489" fmla="*/ 2884420 w 4826000"/>
              <a:gd name="connsiteY27489" fmla="*/ 1179480 h 6857957"/>
              <a:gd name="connsiteX27490" fmla="*/ 2882816 w 4826000"/>
              <a:gd name="connsiteY27490" fmla="*/ 1180751 h 6857957"/>
              <a:gd name="connsiteX27491" fmla="*/ 2880569 w 4826000"/>
              <a:gd name="connsiteY27491" fmla="*/ 1183608 h 6857957"/>
              <a:gd name="connsiteX27492" fmla="*/ 2877682 w 4826000"/>
              <a:gd name="connsiteY27492" fmla="*/ 1185831 h 6857957"/>
              <a:gd name="connsiteX27493" fmla="*/ 2875114 w 4826000"/>
              <a:gd name="connsiteY27493" fmla="*/ 1188371 h 6857957"/>
              <a:gd name="connsiteX27494" fmla="*/ 2873831 w 4826000"/>
              <a:gd name="connsiteY27494" fmla="*/ 1189641 h 6857957"/>
              <a:gd name="connsiteX27495" fmla="*/ 2871906 w 4826000"/>
              <a:gd name="connsiteY27495" fmla="*/ 1190911 h 6857957"/>
              <a:gd name="connsiteX27496" fmla="*/ 2869659 w 4826000"/>
              <a:gd name="connsiteY27496" fmla="*/ 1191863 h 6857957"/>
              <a:gd name="connsiteX27497" fmla="*/ 2867092 w 4826000"/>
              <a:gd name="connsiteY27497" fmla="*/ 1192816 h 6857957"/>
              <a:gd name="connsiteX27498" fmla="*/ 2864525 w 4826000"/>
              <a:gd name="connsiteY27498" fmla="*/ 1193451 h 6857957"/>
              <a:gd name="connsiteX27499" fmla="*/ 2860675 w 4826000"/>
              <a:gd name="connsiteY27499" fmla="*/ 1193768 h 6857957"/>
              <a:gd name="connsiteX27500" fmla="*/ 2864846 w 4826000"/>
              <a:gd name="connsiteY27500" fmla="*/ 1191863 h 6857957"/>
              <a:gd name="connsiteX27501" fmla="*/ 2867734 w 4826000"/>
              <a:gd name="connsiteY27501" fmla="*/ 1189641 h 6857957"/>
              <a:gd name="connsiteX27502" fmla="*/ 2869980 w 4826000"/>
              <a:gd name="connsiteY27502" fmla="*/ 1187736 h 6857957"/>
              <a:gd name="connsiteX27503" fmla="*/ 2871585 w 4826000"/>
              <a:gd name="connsiteY27503" fmla="*/ 1185831 h 6857957"/>
              <a:gd name="connsiteX27504" fmla="*/ 2872547 w 4826000"/>
              <a:gd name="connsiteY27504" fmla="*/ 1183926 h 6857957"/>
              <a:gd name="connsiteX27505" fmla="*/ 2872868 w 4826000"/>
              <a:gd name="connsiteY27505" fmla="*/ 1182021 h 6857957"/>
              <a:gd name="connsiteX27506" fmla="*/ 2872547 w 4826000"/>
              <a:gd name="connsiteY27506" fmla="*/ 1180433 h 6857957"/>
              <a:gd name="connsiteX27507" fmla="*/ 2872227 w 4826000"/>
              <a:gd name="connsiteY27507" fmla="*/ 1178528 h 6857957"/>
              <a:gd name="connsiteX27508" fmla="*/ 2870622 w 4826000"/>
              <a:gd name="connsiteY27508" fmla="*/ 1175035 h 6857957"/>
              <a:gd name="connsiteX27509" fmla="*/ 2869018 w 4826000"/>
              <a:gd name="connsiteY27509" fmla="*/ 1171543 h 6857957"/>
              <a:gd name="connsiteX27510" fmla="*/ 2868697 w 4826000"/>
              <a:gd name="connsiteY27510" fmla="*/ 1169638 h 6857957"/>
              <a:gd name="connsiteX27511" fmla="*/ 2868376 w 4826000"/>
              <a:gd name="connsiteY27511" fmla="*/ 1167415 h 6857957"/>
              <a:gd name="connsiteX27512" fmla="*/ 2868376 w 4826000"/>
              <a:gd name="connsiteY27512" fmla="*/ 1165510 h 6857957"/>
              <a:gd name="connsiteX27513" fmla="*/ 3813370 w 4826000"/>
              <a:gd name="connsiteY27513" fmla="*/ 1154103 h 6857957"/>
              <a:gd name="connsiteX27514" fmla="*/ 3816934 w 4826000"/>
              <a:gd name="connsiteY27514" fmla="*/ 1154103 h 6857957"/>
              <a:gd name="connsiteX27515" fmla="*/ 3820498 w 4826000"/>
              <a:gd name="connsiteY27515" fmla="*/ 1154417 h 6857957"/>
              <a:gd name="connsiteX27516" fmla="*/ 3823737 w 4826000"/>
              <a:gd name="connsiteY27516" fmla="*/ 1155045 h 6857957"/>
              <a:gd name="connsiteX27517" fmla="*/ 3826977 w 4826000"/>
              <a:gd name="connsiteY27517" fmla="*/ 1155673 h 6857957"/>
              <a:gd name="connsiteX27518" fmla="*/ 3829569 w 4826000"/>
              <a:gd name="connsiteY27518" fmla="*/ 1156930 h 6857957"/>
              <a:gd name="connsiteX27519" fmla="*/ 3831513 w 4826000"/>
              <a:gd name="connsiteY27519" fmla="*/ 1158499 h 6857957"/>
              <a:gd name="connsiteX27520" fmla="*/ 3833457 w 4826000"/>
              <a:gd name="connsiteY27520" fmla="*/ 1160382 h 6857957"/>
              <a:gd name="connsiteX27521" fmla="*/ 3834429 w 4826000"/>
              <a:gd name="connsiteY27521" fmla="*/ 1163209 h 6857957"/>
              <a:gd name="connsiteX27522" fmla="*/ 3830217 w 4826000"/>
              <a:gd name="connsiteY27522" fmla="*/ 1162894 h 6857957"/>
              <a:gd name="connsiteX27523" fmla="*/ 3827301 w 4826000"/>
              <a:gd name="connsiteY27523" fmla="*/ 1162267 h 6857957"/>
              <a:gd name="connsiteX27524" fmla="*/ 3824385 w 4826000"/>
              <a:gd name="connsiteY27524" fmla="*/ 1161324 h 6857957"/>
              <a:gd name="connsiteX27525" fmla="*/ 3822442 w 4826000"/>
              <a:gd name="connsiteY27525" fmla="*/ 1159753 h 6857957"/>
              <a:gd name="connsiteX27526" fmla="*/ 3820174 w 4826000"/>
              <a:gd name="connsiteY27526" fmla="*/ 1158813 h 6857957"/>
              <a:gd name="connsiteX27527" fmla="*/ 3816610 w 4826000"/>
              <a:gd name="connsiteY27527" fmla="*/ 1158185 h 6857957"/>
              <a:gd name="connsiteX27528" fmla="*/ 3812722 w 4826000"/>
              <a:gd name="connsiteY27528" fmla="*/ 1157871 h 6857957"/>
              <a:gd name="connsiteX27529" fmla="*/ 3806891 w 4826000"/>
              <a:gd name="connsiteY27529" fmla="*/ 1158499 h 6857957"/>
              <a:gd name="connsiteX27530" fmla="*/ 3806891 w 4826000"/>
              <a:gd name="connsiteY27530" fmla="*/ 1159753 h 6857957"/>
              <a:gd name="connsiteX27531" fmla="*/ 3807215 w 4826000"/>
              <a:gd name="connsiteY27531" fmla="*/ 1161324 h 6857957"/>
              <a:gd name="connsiteX27532" fmla="*/ 3808186 w 4826000"/>
              <a:gd name="connsiteY27532" fmla="*/ 1162267 h 6857957"/>
              <a:gd name="connsiteX27533" fmla="*/ 3809158 w 4826000"/>
              <a:gd name="connsiteY27533" fmla="*/ 1163209 h 6857957"/>
              <a:gd name="connsiteX27534" fmla="*/ 3810778 w 4826000"/>
              <a:gd name="connsiteY27534" fmla="*/ 1164151 h 6857957"/>
              <a:gd name="connsiteX27535" fmla="*/ 3812722 w 4826000"/>
              <a:gd name="connsiteY27535" fmla="*/ 1164779 h 6857957"/>
              <a:gd name="connsiteX27536" fmla="*/ 3816610 w 4826000"/>
              <a:gd name="connsiteY27536" fmla="*/ 1165721 h 6857957"/>
              <a:gd name="connsiteX27537" fmla="*/ 3821470 w 4826000"/>
              <a:gd name="connsiteY27537" fmla="*/ 1166349 h 6857957"/>
              <a:gd name="connsiteX27538" fmla="*/ 3826329 w 4826000"/>
              <a:gd name="connsiteY27538" fmla="*/ 1166977 h 6857957"/>
              <a:gd name="connsiteX27539" fmla="*/ 3830865 w 4826000"/>
              <a:gd name="connsiteY27539" fmla="*/ 1167606 h 6857957"/>
              <a:gd name="connsiteX27540" fmla="*/ 3835401 w 4826000"/>
              <a:gd name="connsiteY27540" fmla="*/ 1168547 h 6857957"/>
              <a:gd name="connsiteX27541" fmla="*/ 3832161 w 4826000"/>
              <a:gd name="connsiteY27541" fmla="*/ 1168862 h 6857957"/>
              <a:gd name="connsiteX27542" fmla="*/ 3829893 w 4826000"/>
              <a:gd name="connsiteY27542" fmla="*/ 1169489 h 6857957"/>
              <a:gd name="connsiteX27543" fmla="*/ 3827949 w 4826000"/>
              <a:gd name="connsiteY27543" fmla="*/ 1170431 h 6857957"/>
              <a:gd name="connsiteX27544" fmla="*/ 3826977 w 4826000"/>
              <a:gd name="connsiteY27544" fmla="*/ 1171373 h 6857957"/>
              <a:gd name="connsiteX27545" fmla="*/ 3826005 w 4826000"/>
              <a:gd name="connsiteY27545" fmla="*/ 1172315 h 6857957"/>
              <a:gd name="connsiteX27546" fmla="*/ 3825681 w 4826000"/>
              <a:gd name="connsiteY27546" fmla="*/ 1173571 h 6857957"/>
              <a:gd name="connsiteX27547" fmla="*/ 3824709 w 4826000"/>
              <a:gd name="connsiteY27547" fmla="*/ 1176398 h 6857957"/>
              <a:gd name="connsiteX27548" fmla="*/ 3824385 w 4826000"/>
              <a:gd name="connsiteY27548" fmla="*/ 1177654 h 6857957"/>
              <a:gd name="connsiteX27549" fmla="*/ 3824061 w 4826000"/>
              <a:gd name="connsiteY27549" fmla="*/ 1178910 h 6857957"/>
              <a:gd name="connsiteX27550" fmla="*/ 3823090 w 4826000"/>
              <a:gd name="connsiteY27550" fmla="*/ 1179852 h 6857957"/>
              <a:gd name="connsiteX27551" fmla="*/ 3822118 w 4826000"/>
              <a:gd name="connsiteY27551" fmla="*/ 1180794 h 6857957"/>
              <a:gd name="connsiteX27552" fmla="*/ 3820498 w 4826000"/>
              <a:gd name="connsiteY27552" fmla="*/ 1181736 h 6857957"/>
              <a:gd name="connsiteX27553" fmla="*/ 3818230 w 4826000"/>
              <a:gd name="connsiteY27553" fmla="*/ 1182365 h 6857957"/>
              <a:gd name="connsiteX27554" fmla="*/ 3814990 w 4826000"/>
              <a:gd name="connsiteY27554" fmla="*/ 1182679 h 6857957"/>
              <a:gd name="connsiteX27555" fmla="*/ 3811426 w 4826000"/>
              <a:gd name="connsiteY27555" fmla="*/ 1182679 h 6857957"/>
              <a:gd name="connsiteX27556" fmla="*/ 3811426 w 4826000"/>
              <a:gd name="connsiteY27556" fmla="*/ 1178910 h 6857957"/>
              <a:gd name="connsiteX27557" fmla="*/ 3810778 w 4826000"/>
              <a:gd name="connsiteY27557" fmla="*/ 1174828 h 6857957"/>
              <a:gd name="connsiteX27558" fmla="*/ 3809806 w 4826000"/>
              <a:gd name="connsiteY27558" fmla="*/ 1173257 h 6857957"/>
              <a:gd name="connsiteX27559" fmla="*/ 3809158 w 4826000"/>
              <a:gd name="connsiteY27559" fmla="*/ 1171687 h 6857957"/>
              <a:gd name="connsiteX27560" fmla="*/ 3808186 w 4826000"/>
              <a:gd name="connsiteY27560" fmla="*/ 1170118 h 6857957"/>
              <a:gd name="connsiteX27561" fmla="*/ 3807215 w 4826000"/>
              <a:gd name="connsiteY27561" fmla="*/ 1168862 h 6857957"/>
              <a:gd name="connsiteX27562" fmla="*/ 3805595 w 4826000"/>
              <a:gd name="connsiteY27562" fmla="*/ 1167291 h 6857957"/>
              <a:gd name="connsiteX27563" fmla="*/ 3803975 w 4826000"/>
              <a:gd name="connsiteY27563" fmla="*/ 1166034 h 6857957"/>
              <a:gd name="connsiteX27564" fmla="*/ 3802031 w 4826000"/>
              <a:gd name="connsiteY27564" fmla="*/ 1165093 h 6857957"/>
              <a:gd name="connsiteX27565" fmla="*/ 3799763 w 4826000"/>
              <a:gd name="connsiteY27565" fmla="*/ 1164151 h 6857957"/>
              <a:gd name="connsiteX27566" fmla="*/ 3797171 w 4826000"/>
              <a:gd name="connsiteY27566" fmla="*/ 1163209 h 6857957"/>
              <a:gd name="connsiteX27567" fmla="*/ 3794255 w 4826000"/>
              <a:gd name="connsiteY27567" fmla="*/ 1162581 h 6857957"/>
              <a:gd name="connsiteX27568" fmla="*/ 3791016 w 4826000"/>
              <a:gd name="connsiteY27568" fmla="*/ 1162267 h 6857957"/>
              <a:gd name="connsiteX27569" fmla="*/ 3787776 w 4826000"/>
              <a:gd name="connsiteY27569" fmla="*/ 1161952 h 6857957"/>
              <a:gd name="connsiteX27570" fmla="*/ 3789720 w 4826000"/>
              <a:gd name="connsiteY27570" fmla="*/ 1160067 h 6857957"/>
              <a:gd name="connsiteX27571" fmla="*/ 3792311 w 4826000"/>
              <a:gd name="connsiteY27571" fmla="*/ 1158813 h 6857957"/>
              <a:gd name="connsiteX27572" fmla="*/ 3795551 w 4826000"/>
              <a:gd name="connsiteY27572" fmla="*/ 1157557 h 6857957"/>
              <a:gd name="connsiteX27573" fmla="*/ 3798791 w 4826000"/>
              <a:gd name="connsiteY27573" fmla="*/ 1156616 h 6857957"/>
              <a:gd name="connsiteX27574" fmla="*/ 3802031 w 4826000"/>
              <a:gd name="connsiteY27574" fmla="*/ 1155673 h 6857957"/>
              <a:gd name="connsiteX27575" fmla="*/ 3805919 w 4826000"/>
              <a:gd name="connsiteY27575" fmla="*/ 1154731 h 6857957"/>
              <a:gd name="connsiteX27576" fmla="*/ 3809482 w 4826000"/>
              <a:gd name="connsiteY27576" fmla="*/ 1154417 h 6857957"/>
              <a:gd name="connsiteX27577" fmla="*/ 3506788 w 4826000"/>
              <a:gd name="connsiteY27577" fmla="*/ 1154080 h 6857957"/>
              <a:gd name="connsiteX27578" fmla="*/ 3511109 w 4826000"/>
              <a:gd name="connsiteY27578" fmla="*/ 1155372 h 6857957"/>
              <a:gd name="connsiteX27579" fmla="*/ 3515122 w 4826000"/>
              <a:gd name="connsiteY27579" fmla="*/ 1156017 h 6857957"/>
              <a:gd name="connsiteX27580" fmla="*/ 3520370 w 4826000"/>
              <a:gd name="connsiteY27580" fmla="*/ 1156340 h 6857957"/>
              <a:gd name="connsiteX27581" fmla="*/ 3526235 w 4826000"/>
              <a:gd name="connsiteY27581" fmla="*/ 1156340 h 6857957"/>
              <a:gd name="connsiteX27582" fmla="*/ 3521296 w 4826000"/>
              <a:gd name="connsiteY27582" fmla="*/ 1158923 h 6857957"/>
              <a:gd name="connsiteX27583" fmla="*/ 3519752 w 4826000"/>
              <a:gd name="connsiteY27583" fmla="*/ 1159892 h 6857957"/>
              <a:gd name="connsiteX27584" fmla="*/ 3518518 w 4826000"/>
              <a:gd name="connsiteY27584" fmla="*/ 1160860 h 6857957"/>
              <a:gd name="connsiteX27585" fmla="*/ 3517900 w 4826000"/>
              <a:gd name="connsiteY27585" fmla="*/ 1162152 h 6857957"/>
              <a:gd name="connsiteX27586" fmla="*/ 3517592 w 4826000"/>
              <a:gd name="connsiteY27586" fmla="*/ 1163121 h 6857957"/>
              <a:gd name="connsiteX27587" fmla="*/ 3517592 w 4826000"/>
              <a:gd name="connsiteY27587" fmla="*/ 1163766 h 6857957"/>
              <a:gd name="connsiteX27588" fmla="*/ 3517900 w 4826000"/>
              <a:gd name="connsiteY27588" fmla="*/ 1164735 h 6857957"/>
              <a:gd name="connsiteX27589" fmla="*/ 3519444 w 4826000"/>
              <a:gd name="connsiteY27589" fmla="*/ 1166349 h 6857957"/>
              <a:gd name="connsiteX27590" fmla="*/ 3521913 w 4826000"/>
              <a:gd name="connsiteY27590" fmla="*/ 1167964 h 6857957"/>
              <a:gd name="connsiteX27591" fmla="*/ 3525309 w 4826000"/>
              <a:gd name="connsiteY27591" fmla="*/ 1170547 h 6857957"/>
              <a:gd name="connsiteX27592" fmla="*/ 3529013 w 4826000"/>
              <a:gd name="connsiteY27592" fmla="*/ 1173130 h 6857957"/>
              <a:gd name="connsiteX27593" fmla="*/ 3523148 w 4826000"/>
              <a:gd name="connsiteY27593" fmla="*/ 1172161 h 6857957"/>
              <a:gd name="connsiteX27594" fmla="*/ 3518518 w 4826000"/>
              <a:gd name="connsiteY27594" fmla="*/ 1170870 h 6857957"/>
              <a:gd name="connsiteX27595" fmla="*/ 3514196 w 4826000"/>
              <a:gd name="connsiteY27595" fmla="*/ 1168933 h 6857957"/>
              <a:gd name="connsiteX27596" fmla="*/ 3512653 w 4826000"/>
              <a:gd name="connsiteY27596" fmla="*/ 1167964 h 6857957"/>
              <a:gd name="connsiteX27597" fmla="*/ 3511418 w 4826000"/>
              <a:gd name="connsiteY27597" fmla="*/ 1166995 h 6857957"/>
              <a:gd name="connsiteX27598" fmla="*/ 3510183 w 4826000"/>
              <a:gd name="connsiteY27598" fmla="*/ 1165704 h 6857957"/>
              <a:gd name="connsiteX27599" fmla="*/ 3508640 w 4826000"/>
              <a:gd name="connsiteY27599" fmla="*/ 1164412 h 6857957"/>
              <a:gd name="connsiteX27600" fmla="*/ 3508022 w 4826000"/>
              <a:gd name="connsiteY27600" fmla="*/ 1163121 h 6857957"/>
              <a:gd name="connsiteX27601" fmla="*/ 3507405 w 4826000"/>
              <a:gd name="connsiteY27601" fmla="*/ 1161183 h 6857957"/>
              <a:gd name="connsiteX27602" fmla="*/ 3507096 w 4826000"/>
              <a:gd name="connsiteY27602" fmla="*/ 1159569 h 6857957"/>
              <a:gd name="connsiteX27603" fmla="*/ 3506788 w 4826000"/>
              <a:gd name="connsiteY27603" fmla="*/ 1157954 h 6857957"/>
              <a:gd name="connsiteX27604" fmla="*/ 1726495 w 4826000"/>
              <a:gd name="connsiteY27604" fmla="*/ 1150906 h 6857957"/>
              <a:gd name="connsiteX27605" fmla="*/ 1728435 w 4826000"/>
              <a:gd name="connsiteY27605" fmla="*/ 1153615 h 6857957"/>
              <a:gd name="connsiteX27606" fmla="*/ 1729406 w 4826000"/>
              <a:gd name="connsiteY27606" fmla="*/ 1156325 h 6857957"/>
              <a:gd name="connsiteX27607" fmla="*/ 1730052 w 4826000"/>
              <a:gd name="connsiteY27607" fmla="*/ 1158432 h 6857957"/>
              <a:gd name="connsiteX27608" fmla="*/ 1730376 w 4826000"/>
              <a:gd name="connsiteY27608" fmla="*/ 1160239 h 6857957"/>
              <a:gd name="connsiteX27609" fmla="*/ 1730376 w 4826000"/>
              <a:gd name="connsiteY27609" fmla="*/ 1162347 h 6857957"/>
              <a:gd name="connsiteX27610" fmla="*/ 1730052 w 4826000"/>
              <a:gd name="connsiteY27610" fmla="*/ 1163551 h 6857957"/>
              <a:gd name="connsiteX27611" fmla="*/ 1729729 w 4826000"/>
              <a:gd name="connsiteY27611" fmla="*/ 1164756 h 6857957"/>
              <a:gd name="connsiteX27612" fmla="*/ 1729082 w 4826000"/>
              <a:gd name="connsiteY27612" fmla="*/ 1165960 h 6857957"/>
              <a:gd name="connsiteX27613" fmla="*/ 1728112 w 4826000"/>
              <a:gd name="connsiteY27613" fmla="*/ 1166562 h 6857957"/>
              <a:gd name="connsiteX27614" fmla="*/ 1726818 w 4826000"/>
              <a:gd name="connsiteY27614" fmla="*/ 1167164 h 6857957"/>
              <a:gd name="connsiteX27615" fmla="*/ 1725848 w 4826000"/>
              <a:gd name="connsiteY27615" fmla="*/ 1167767 h 6857957"/>
              <a:gd name="connsiteX27616" fmla="*/ 1724555 w 4826000"/>
              <a:gd name="connsiteY27616" fmla="*/ 1168369 h 6857957"/>
              <a:gd name="connsiteX27617" fmla="*/ 1721968 w 4826000"/>
              <a:gd name="connsiteY27617" fmla="*/ 1168369 h 6857957"/>
              <a:gd name="connsiteX27618" fmla="*/ 1719058 w 4826000"/>
              <a:gd name="connsiteY27618" fmla="*/ 1167466 h 6857957"/>
              <a:gd name="connsiteX27619" fmla="*/ 1716470 w 4826000"/>
              <a:gd name="connsiteY27619" fmla="*/ 1166261 h 6857957"/>
              <a:gd name="connsiteX27620" fmla="*/ 1714530 w 4826000"/>
              <a:gd name="connsiteY27620" fmla="*/ 1165057 h 6857957"/>
              <a:gd name="connsiteX27621" fmla="*/ 1713883 w 4826000"/>
              <a:gd name="connsiteY27621" fmla="*/ 1164153 h 6857957"/>
              <a:gd name="connsiteX27622" fmla="*/ 1713236 w 4826000"/>
              <a:gd name="connsiteY27622" fmla="*/ 1163250 h 6857957"/>
              <a:gd name="connsiteX27623" fmla="*/ 1712913 w 4826000"/>
              <a:gd name="connsiteY27623" fmla="*/ 1162046 h 6857957"/>
              <a:gd name="connsiteX27624" fmla="*/ 1712913 w 4826000"/>
              <a:gd name="connsiteY27624" fmla="*/ 1160841 h 6857957"/>
              <a:gd name="connsiteX27625" fmla="*/ 1713236 w 4826000"/>
              <a:gd name="connsiteY27625" fmla="*/ 1159637 h 6857957"/>
              <a:gd name="connsiteX27626" fmla="*/ 1713883 w 4826000"/>
              <a:gd name="connsiteY27626" fmla="*/ 1158432 h 6857957"/>
              <a:gd name="connsiteX27627" fmla="*/ 1714853 w 4826000"/>
              <a:gd name="connsiteY27627" fmla="*/ 1157229 h 6857957"/>
              <a:gd name="connsiteX27628" fmla="*/ 1716147 w 4826000"/>
              <a:gd name="connsiteY27628" fmla="*/ 1156025 h 6857957"/>
              <a:gd name="connsiteX27629" fmla="*/ 1718087 w 4826000"/>
              <a:gd name="connsiteY27629" fmla="*/ 1154820 h 6857957"/>
              <a:gd name="connsiteX27630" fmla="*/ 1720674 w 4826000"/>
              <a:gd name="connsiteY27630" fmla="*/ 1153314 h 6857957"/>
              <a:gd name="connsiteX27631" fmla="*/ 1723261 w 4826000"/>
              <a:gd name="connsiteY27631" fmla="*/ 1152110 h 6857957"/>
              <a:gd name="connsiteX27632" fmla="*/ 3578056 w 4826000"/>
              <a:gd name="connsiteY27632" fmla="*/ 1150905 h 6857957"/>
              <a:gd name="connsiteX27633" fmla="*/ 3581316 w 4826000"/>
              <a:gd name="connsiteY27633" fmla="*/ 1151857 h 6857957"/>
              <a:gd name="connsiteX27634" fmla="*/ 3583598 w 4826000"/>
              <a:gd name="connsiteY27634" fmla="*/ 1152492 h 6857957"/>
              <a:gd name="connsiteX27635" fmla="*/ 3584576 w 4826000"/>
              <a:gd name="connsiteY27635" fmla="*/ 1153127 h 6857957"/>
              <a:gd name="connsiteX27636" fmla="*/ 3584576 w 4826000"/>
              <a:gd name="connsiteY27636" fmla="*/ 1153762 h 6857957"/>
              <a:gd name="connsiteX27637" fmla="*/ 3584576 w 4826000"/>
              <a:gd name="connsiteY27637" fmla="*/ 1154080 h 6857957"/>
              <a:gd name="connsiteX27638" fmla="*/ 3584250 w 4826000"/>
              <a:gd name="connsiteY27638" fmla="*/ 1154715 h 6857957"/>
              <a:gd name="connsiteX27639" fmla="*/ 3582620 w 4826000"/>
              <a:gd name="connsiteY27639" fmla="*/ 1155668 h 6857957"/>
              <a:gd name="connsiteX27640" fmla="*/ 3578708 w 4826000"/>
              <a:gd name="connsiteY27640" fmla="*/ 1157255 h 6857957"/>
              <a:gd name="connsiteX27641" fmla="*/ 3573165 w 4826000"/>
              <a:gd name="connsiteY27641" fmla="*/ 1158525 h 6857957"/>
              <a:gd name="connsiteX27642" fmla="*/ 3567623 w 4826000"/>
              <a:gd name="connsiteY27642" fmla="*/ 1159794 h 6857957"/>
              <a:gd name="connsiteX27643" fmla="*/ 3563059 w 4826000"/>
              <a:gd name="connsiteY27643" fmla="*/ 1161382 h 6857957"/>
              <a:gd name="connsiteX27644" fmla="*/ 3559799 w 4826000"/>
              <a:gd name="connsiteY27644" fmla="*/ 1162652 h 6857957"/>
              <a:gd name="connsiteX27645" fmla="*/ 3562407 w 4826000"/>
              <a:gd name="connsiteY27645" fmla="*/ 1164557 h 6857957"/>
              <a:gd name="connsiteX27646" fmla="*/ 3565015 w 4826000"/>
              <a:gd name="connsiteY27646" fmla="*/ 1166145 h 6857957"/>
              <a:gd name="connsiteX27647" fmla="*/ 3570557 w 4826000"/>
              <a:gd name="connsiteY27647" fmla="*/ 1169638 h 6857957"/>
              <a:gd name="connsiteX27648" fmla="*/ 3572513 w 4826000"/>
              <a:gd name="connsiteY27648" fmla="*/ 1170908 h 6857957"/>
              <a:gd name="connsiteX27649" fmla="*/ 3572839 w 4826000"/>
              <a:gd name="connsiteY27649" fmla="*/ 1171860 h 6857957"/>
              <a:gd name="connsiteX27650" fmla="*/ 3573165 w 4826000"/>
              <a:gd name="connsiteY27650" fmla="*/ 1172495 h 6857957"/>
              <a:gd name="connsiteX27651" fmla="*/ 3572839 w 4826000"/>
              <a:gd name="connsiteY27651" fmla="*/ 1173447 h 6857957"/>
              <a:gd name="connsiteX27652" fmla="*/ 3572187 w 4826000"/>
              <a:gd name="connsiteY27652" fmla="*/ 1174082 h 6857957"/>
              <a:gd name="connsiteX27653" fmla="*/ 3570883 w 4826000"/>
              <a:gd name="connsiteY27653" fmla="*/ 1175035 h 6857957"/>
              <a:gd name="connsiteX27654" fmla="*/ 3568927 w 4826000"/>
              <a:gd name="connsiteY27654" fmla="*/ 1176305 h 6857957"/>
              <a:gd name="connsiteX27655" fmla="*/ 3566319 w 4826000"/>
              <a:gd name="connsiteY27655" fmla="*/ 1175352 h 6857957"/>
              <a:gd name="connsiteX27656" fmla="*/ 3564689 w 4826000"/>
              <a:gd name="connsiteY27656" fmla="*/ 1174400 h 6857957"/>
              <a:gd name="connsiteX27657" fmla="*/ 3560777 w 4826000"/>
              <a:gd name="connsiteY27657" fmla="*/ 1172495 h 6857957"/>
              <a:gd name="connsiteX27658" fmla="*/ 3558495 w 4826000"/>
              <a:gd name="connsiteY27658" fmla="*/ 1171860 h 6857957"/>
              <a:gd name="connsiteX27659" fmla="*/ 3555887 w 4826000"/>
              <a:gd name="connsiteY27659" fmla="*/ 1171225 h 6857957"/>
              <a:gd name="connsiteX27660" fmla="*/ 3552301 w 4826000"/>
              <a:gd name="connsiteY27660" fmla="*/ 1170908 h 6857957"/>
              <a:gd name="connsiteX27661" fmla="*/ 3548063 w 4826000"/>
              <a:gd name="connsiteY27661" fmla="*/ 1171225 h 6857957"/>
              <a:gd name="connsiteX27662" fmla="*/ 3550019 w 4826000"/>
              <a:gd name="connsiteY27662" fmla="*/ 1169638 h 6857957"/>
              <a:gd name="connsiteX27663" fmla="*/ 3551323 w 4826000"/>
              <a:gd name="connsiteY27663" fmla="*/ 1167732 h 6857957"/>
              <a:gd name="connsiteX27664" fmla="*/ 3552301 w 4826000"/>
              <a:gd name="connsiteY27664" fmla="*/ 1166145 h 6857957"/>
              <a:gd name="connsiteX27665" fmla="*/ 3553605 w 4826000"/>
              <a:gd name="connsiteY27665" fmla="*/ 1164240 h 6857957"/>
              <a:gd name="connsiteX27666" fmla="*/ 3554583 w 4826000"/>
              <a:gd name="connsiteY27666" fmla="*/ 1162335 h 6857957"/>
              <a:gd name="connsiteX27667" fmla="*/ 3555561 w 4826000"/>
              <a:gd name="connsiteY27667" fmla="*/ 1160112 h 6857957"/>
              <a:gd name="connsiteX27668" fmla="*/ 3556865 w 4826000"/>
              <a:gd name="connsiteY27668" fmla="*/ 1158525 h 6857957"/>
              <a:gd name="connsiteX27669" fmla="*/ 3558821 w 4826000"/>
              <a:gd name="connsiteY27669" fmla="*/ 1157255 h 6857957"/>
              <a:gd name="connsiteX27670" fmla="*/ 3563059 w 4826000"/>
              <a:gd name="connsiteY27670" fmla="*/ 1156937 h 6857957"/>
              <a:gd name="connsiteX27671" fmla="*/ 3566319 w 4826000"/>
              <a:gd name="connsiteY27671" fmla="*/ 1156620 h 6857957"/>
              <a:gd name="connsiteX27672" fmla="*/ 3569579 w 4826000"/>
              <a:gd name="connsiteY27672" fmla="*/ 1155985 h 6857957"/>
              <a:gd name="connsiteX27673" fmla="*/ 3571861 w 4826000"/>
              <a:gd name="connsiteY27673" fmla="*/ 1155350 h 6857957"/>
              <a:gd name="connsiteX27674" fmla="*/ 3573817 w 4826000"/>
              <a:gd name="connsiteY27674" fmla="*/ 1154715 h 6857957"/>
              <a:gd name="connsiteX27675" fmla="*/ 3575774 w 4826000"/>
              <a:gd name="connsiteY27675" fmla="*/ 1153762 h 6857957"/>
              <a:gd name="connsiteX27676" fmla="*/ 3577078 w 4826000"/>
              <a:gd name="connsiteY27676" fmla="*/ 1152175 h 6857957"/>
              <a:gd name="connsiteX27677" fmla="*/ 3335655 w 4826000"/>
              <a:gd name="connsiteY27677" fmla="*/ 1144555 h 6857957"/>
              <a:gd name="connsiteX27678" fmla="*/ 3339465 w 4826000"/>
              <a:gd name="connsiteY27678" fmla="*/ 1146160 h 6857957"/>
              <a:gd name="connsiteX27679" fmla="*/ 3344227 w 4826000"/>
              <a:gd name="connsiteY27679" fmla="*/ 1148085 h 6857957"/>
              <a:gd name="connsiteX27680" fmla="*/ 3354387 w 4826000"/>
              <a:gd name="connsiteY27680" fmla="*/ 1152577 h 6857957"/>
              <a:gd name="connsiteX27681" fmla="*/ 3359467 w 4826000"/>
              <a:gd name="connsiteY27681" fmla="*/ 1154503 h 6857957"/>
              <a:gd name="connsiteX27682" fmla="*/ 3364230 w 4826000"/>
              <a:gd name="connsiteY27682" fmla="*/ 1155786 h 6857957"/>
              <a:gd name="connsiteX27683" fmla="*/ 3365818 w 4826000"/>
              <a:gd name="connsiteY27683" fmla="*/ 1156107 h 6857957"/>
              <a:gd name="connsiteX27684" fmla="*/ 3367405 w 4826000"/>
              <a:gd name="connsiteY27684" fmla="*/ 1156107 h 6857957"/>
              <a:gd name="connsiteX27685" fmla="*/ 3368675 w 4826000"/>
              <a:gd name="connsiteY27685" fmla="*/ 1155786 h 6857957"/>
              <a:gd name="connsiteX27686" fmla="*/ 3369628 w 4826000"/>
              <a:gd name="connsiteY27686" fmla="*/ 1154824 h 6857957"/>
              <a:gd name="connsiteX27687" fmla="*/ 3373438 w 4826000"/>
              <a:gd name="connsiteY27687" fmla="*/ 1157712 h 6857957"/>
              <a:gd name="connsiteX27688" fmla="*/ 3375978 w 4826000"/>
              <a:gd name="connsiteY27688" fmla="*/ 1160278 h 6857957"/>
              <a:gd name="connsiteX27689" fmla="*/ 3378200 w 4826000"/>
              <a:gd name="connsiteY27689" fmla="*/ 1163166 h 6857957"/>
              <a:gd name="connsiteX27690" fmla="*/ 3379470 w 4826000"/>
              <a:gd name="connsiteY27690" fmla="*/ 1165412 h 6857957"/>
              <a:gd name="connsiteX27691" fmla="*/ 3380105 w 4826000"/>
              <a:gd name="connsiteY27691" fmla="*/ 1167659 h 6857957"/>
              <a:gd name="connsiteX27692" fmla="*/ 3380423 w 4826000"/>
              <a:gd name="connsiteY27692" fmla="*/ 1170225 h 6857957"/>
              <a:gd name="connsiteX27693" fmla="*/ 3380423 w 4826000"/>
              <a:gd name="connsiteY27693" fmla="*/ 1172472 h 6857957"/>
              <a:gd name="connsiteX27694" fmla="*/ 3380105 w 4826000"/>
              <a:gd name="connsiteY27694" fmla="*/ 1174718 h 6857957"/>
              <a:gd name="connsiteX27695" fmla="*/ 3379153 w 4826000"/>
              <a:gd name="connsiteY27695" fmla="*/ 1180173 h 6857957"/>
              <a:gd name="connsiteX27696" fmla="*/ 3377883 w 4826000"/>
              <a:gd name="connsiteY27696" fmla="*/ 1186270 h 6857957"/>
              <a:gd name="connsiteX27697" fmla="*/ 3377248 w 4826000"/>
              <a:gd name="connsiteY27697" fmla="*/ 1189479 h 6857957"/>
              <a:gd name="connsiteX27698" fmla="*/ 3376930 w 4826000"/>
              <a:gd name="connsiteY27698" fmla="*/ 1193329 h 6857957"/>
              <a:gd name="connsiteX27699" fmla="*/ 3376930 w 4826000"/>
              <a:gd name="connsiteY27699" fmla="*/ 1197180 h 6857957"/>
              <a:gd name="connsiteX27700" fmla="*/ 3377883 w 4826000"/>
              <a:gd name="connsiteY27700" fmla="*/ 1201672 h 6857957"/>
              <a:gd name="connsiteX27701" fmla="*/ 3382328 w 4826000"/>
              <a:gd name="connsiteY27701" fmla="*/ 1202956 h 6857957"/>
              <a:gd name="connsiteX27702" fmla="*/ 3388043 w 4826000"/>
              <a:gd name="connsiteY27702" fmla="*/ 1203919 h 6857957"/>
              <a:gd name="connsiteX27703" fmla="*/ 3394075 w 4826000"/>
              <a:gd name="connsiteY27703" fmla="*/ 1204881 h 6857957"/>
              <a:gd name="connsiteX27704" fmla="*/ 3399155 w 4826000"/>
              <a:gd name="connsiteY27704" fmla="*/ 1206486 h 6857957"/>
              <a:gd name="connsiteX27705" fmla="*/ 3401695 w 4826000"/>
              <a:gd name="connsiteY27705" fmla="*/ 1207128 h 6857957"/>
              <a:gd name="connsiteX27706" fmla="*/ 3403283 w 4826000"/>
              <a:gd name="connsiteY27706" fmla="*/ 1207770 h 6857957"/>
              <a:gd name="connsiteX27707" fmla="*/ 3404553 w 4826000"/>
              <a:gd name="connsiteY27707" fmla="*/ 1208733 h 6857957"/>
              <a:gd name="connsiteX27708" fmla="*/ 3405188 w 4826000"/>
              <a:gd name="connsiteY27708" fmla="*/ 1209695 h 6857957"/>
              <a:gd name="connsiteX27709" fmla="*/ 3404870 w 4826000"/>
              <a:gd name="connsiteY27709" fmla="*/ 1210658 h 6857957"/>
              <a:gd name="connsiteX27710" fmla="*/ 3403918 w 4826000"/>
              <a:gd name="connsiteY27710" fmla="*/ 1211941 h 6857957"/>
              <a:gd name="connsiteX27711" fmla="*/ 3402330 w 4826000"/>
              <a:gd name="connsiteY27711" fmla="*/ 1213224 h 6857957"/>
              <a:gd name="connsiteX27712" fmla="*/ 3399155 w 4826000"/>
              <a:gd name="connsiteY27712" fmla="*/ 1215150 h 6857957"/>
              <a:gd name="connsiteX27713" fmla="*/ 3395028 w 4826000"/>
              <a:gd name="connsiteY27713" fmla="*/ 1213224 h 6857957"/>
              <a:gd name="connsiteX27714" fmla="*/ 3390900 w 4826000"/>
              <a:gd name="connsiteY27714" fmla="*/ 1211299 h 6857957"/>
              <a:gd name="connsiteX27715" fmla="*/ 3388043 w 4826000"/>
              <a:gd name="connsiteY27715" fmla="*/ 1209374 h 6857957"/>
              <a:gd name="connsiteX27716" fmla="*/ 3385185 w 4826000"/>
              <a:gd name="connsiteY27716" fmla="*/ 1207128 h 6857957"/>
              <a:gd name="connsiteX27717" fmla="*/ 3381693 w 4826000"/>
              <a:gd name="connsiteY27717" fmla="*/ 1207770 h 6857957"/>
              <a:gd name="connsiteX27718" fmla="*/ 3379470 w 4826000"/>
              <a:gd name="connsiteY27718" fmla="*/ 1208733 h 6857957"/>
              <a:gd name="connsiteX27719" fmla="*/ 3376295 w 4826000"/>
              <a:gd name="connsiteY27719" fmla="*/ 1209695 h 6857957"/>
              <a:gd name="connsiteX27720" fmla="*/ 3374708 w 4826000"/>
              <a:gd name="connsiteY27720" fmla="*/ 1210015 h 6857957"/>
              <a:gd name="connsiteX27721" fmla="*/ 3372485 w 4826000"/>
              <a:gd name="connsiteY27721" fmla="*/ 1210337 h 6857957"/>
              <a:gd name="connsiteX27722" fmla="*/ 3375978 w 4826000"/>
              <a:gd name="connsiteY27722" fmla="*/ 1210658 h 6857957"/>
              <a:gd name="connsiteX27723" fmla="*/ 3378835 w 4826000"/>
              <a:gd name="connsiteY27723" fmla="*/ 1211299 h 6857957"/>
              <a:gd name="connsiteX27724" fmla="*/ 3380740 w 4826000"/>
              <a:gd name="connsiteY27724" fmla="*/ 1211941 h 6857957"/>
              <a:gd name="connsiteX27725" fmla="*/ 3381693 w 4826000"/>
              <a:gd name="connsiteY27725" fmla="*/ 1212904 h 6857957"/>
              <a:gd name="connsiteX27726" fmla="*/ 3382328 w 4826000"/>
              <a:gd name="connsiteY27726" fmla="*/ 1213867 h 6857957"/>
              <a:gd name="connsiteX27727" fmla="*/ 3382328 w 4826000"/>
              <a:gd name="connsiteY27727" fmla="*/ 1214829 h 6857957"/>
              <a:gd name="connsiteX27728" fmla="*/ 3382328 w 4826000"/>
              <a:gd name="connsiteY27728" fmla="*/ 1216755 h 6857957"/>
              <a:gd name="connsiteX27729" fmla="*/ 3382010 w 4826000"/>
              <a:gd name="connsiteY27729" fmla="*/ 1217717 h 6857957"/>
              <a:gd name="connsiteX27730" fmla="*/ 3382010 w 4826000"/>
              <a:gd name="connsiteY27730" fmla="*/ 1218680 h 6857957"/>
              <a:gd name="connsiteX27731" fmla="*/ 3382645 w 4826000"/>
              <a:gd name="connsiteY27731" fmla="*/ 1219642 h 6857957"/>
              <a:gd name="connsiteX27732" fmla="*/ 3383280 w 4826000"/>
              <a:gd name="connsiteY27732" fmla="*/ 1220605 h 6857957"/>
              <a:gd name="connsiteX27733" fmla="*/ 3384550 w 4826000"/>
              <a:gd name="connsiteY27733" fmla="*/ 1221567 h 6857957"/>
              <a:gd name="connsiteX27734" fmla="*/ 3387090 w 4826000"/>
              <a:gd name="connsiteY27734" fmla="*/ 1222530 h 6857957"/>
              <a:gd name="connsiteX27735" fmla="*/ 3389948 w 4826000"/>
              <a:gd name="connsiteY27735" fmla="*/ 1222850 h 6857957"/>
              <a:gd name="connsiteX27736" fmla="*/ 3394393 w 4826000"/>
              <a:gd name="connsiteY27736" fmla="*/ 1223493 h 6857957"/>
              <a:gd name="connsiteX27737" fmla="*/ 3393758 w 4826000"/>
              <a:gd name="connsiteY27737" fmla="*/ 1224455 h 6857957"/>
              <a:gd name="connsiteX27738" fmla="*/ 3392488 w 4826000"/>
              <a:gd name="connsiteY27738" fmla="*/ 1225097 h 6857957"/>
              <a:gd name="connsiteX27739" fmla="*/ 3390900 w 4826000"/>
              <a:gd name="connsiteY27739" fmla="*/ 1225738 h 6857957"/>
              <a:gd name="connsiteX27740" fmla="*/ 3388995 w 4826000"/>
              <a:gd name="connsiteY27740" fmla="*/ 1226059 h 6857957"/>
              <a:gd name="connsiteX27741" fmla="*/ 3380105 w 4826000"/>
              <a:gd name="connsiteY27741" fmla="*/ 1227343 h 6857957"/>
              <a:gd name="connsiteX27742" fmla="*/ 3376295 w 4826000"/>
              <a:gd name="connsiteY27742" fmla="*/ 1227984 h 6857957"/>
              <a:gd name="connsiteX27743" fmla="*/ 3375025 w 4826000"/>
              <a:gd name="connsiteY27743" fmla="*/ 1228947 h 6857957"/>
              <a:gd name="connsiteX27744" fmla="*/ 3374073 w 4826000"/>
              <a:gd name="connsiteY27744" fmla="*/ 1229588 h 6857957"/>
              <a:gd name="connsiteX27745" fmla="*/ 3373438 w 4826000"/>
              <a:gd name="connsiteY27745" fmla="*/ 1230551 h 6857957"/>
              <a:gd name="connsiteX27746" fmla="*/ 3373755 w 4826000"/>
              <a:gd name="connsiteY27746" fmla="*/ 1231835 h 6857957"/>
              <a:gd name="connsiteX27747" fmla="*/ 3374708 w 4826000"/>
              <a:gd name="connsiteY27747" fmla="*/ 1233118 h 6857957"/>
              <a:gd name="connsiteX27748" fmla="*/ 3376295 w 4826000"/>
              <a:gd name="connsiteY27748" fmla="*/ 1235044 h 6857957"/>
              <a:gd name="connsiteX27749" fmla="*/ 3373120 w 4826000"/>
              <a:gd name="connsiteY27749" fmla="*/ 1234722 h 6857957"/>
              <a:gd name="connsiteX27750" fmla="*/ 3369628 w 4826000"/>
              <a:gd name="connsiteY27750" fmla="*/ 1234401 h 6857957"/>
              <a:gd name="connsiteX27751" fmla="*/ 3366453 w 4826000"/>
              <a:gd name="connsiteY27751" fmla="*/ 1233439 h 6857957"/>
              <a:gd name="connsiteX27752" fmla="*/ 3363595 w 4826000"/>
              <a:gd name="connsiteY27752" fmla="*/ 1232476 h 6857957"/>
              <a:gd name="connsiteX27753" fmla="*/ 3357880 w 4826000"/>
              <a:gd name="connsiteY27753" fmla="*/ 1229588 h 6857957"/>
              <a:gd name="connsiteX27754" fmla="*/ 3352800 w 4826000"/>
              <a:gd name="connsiteY27754" fmla="*/ 1226380 h 6857957"/>
              <a:gd name="connsiteX27755" fmla="*/ 3348355 w 4826000"/>
              <a:gd name="connsiteY27755" fmla="*/ 1223813 h 6857957"/>
              <a:gd name="connsiteX27756" fmla="*/ 3345815 w 4826000"/>
              <a:gd name="connsiteY27756" fmla="*/ 1222850 h 6857957"/>
              <a:gd name="connsiteX27757" fmla="*/ 3343910 w 4826000"/>
              <a:gd name="connsiteY27757" fmla="*/ 1221888 h 6857957"/>
              <a:gd name="connsiteX27758" fmla="*/ 3341687 w 4826000"/>
              <a:gd name="connsiteY27758" fmla="*/ 1221567 h 6857957"/>
              <a:gd name="connsiteX27759" fmla="*/ 3339465 w 4826000"/>
              <a:gd name="connsiteY27759" fmla="*/ 1221246 h 6857957"/>
              <a:gd name="connsiteX27760" fmla="*/ 3337560 w 4826000"/>
              <a:gd name="connsiteY27760" fmla="*/ 1221567 h 6857957"/>
              <a:gd name="connsiteX27761" fmla="*/ 3335337 w 4826000"/>
              <a:gd name="connsiteY27761" fmla="*/ 1222530 h 6857957"/>
              <a:gd name="connsiteX27762" fmla="*/ 3331527 w 4826000"/>
              <a:gd name="connsiteY27762" fmla="*/ 1221567 h 6857957"/>
              <a:gd name="connsiteX27763" fmla="*/ 3329305 w 4826000"/>
              <a:gd name="connsiteY27763" fmla="*/ 1220605 h 6857957"/>
              <a:gd name="connsiteX27764" fmla="*/ 3328352 w 4826000"/>
              <a:gd name="connsiteY27764" fmla="*/ 1219962 h 6857957"/>
              <a:gd name="connsiteX27765" fmla="*/ 3328352 w 4826000"/>
              <a:gd name="connsiteY27765" fmla="*/ 1219321 h 6857957"/>
              <a:gd name="connsiteX27766" fmla="*/ 3328352 w 4826000"/>
              <a:gd name="connsiteY27766" fmla="*/ 1219000 h 6857957"/>
              <a:gd name="connsiteX27767" fmla="*/ 3328987 w 4826000"/>
              <a:gd name="connsiteY27767" fmla="*/ 1218359 h 6857957"/>
              <a:gd name="connsiteX27768" fmla="*/ 3330575 w 4826000"/>
              <a:gd name="connsiteY27768" fmla="*/ 1217717 h 6857957"/>
              <a:gd name="connsiteX27769" fmla="*/ 3335655 w 4826000"/>
              <a:gd name="connsiteY27769" fmla="*/ 1216755 h 6857957"/>
              <a:gd name="connsiteX27770" fmla="*/ 3341687 w 4826000"/>
              <a:gd name="connsiteY27770" fmla="*/ 1215471 h 6857957"/>
              <a:gd name="connsiteX27771" fmla="*/ 3347085 w 4826000"/>
              <a:gd name="connsiteY27771" fmla="*/ 1214187 h 6857957"/>
              <a:gd name="connsiteX27772" fmla="*/ 3349625 w 4826000"/>
              <a:gd name="connsiteY27772" fmla="*/ 1213224 h 6857957"/>
              <a:gd name="connsiteX27773" fmla="*/ 3351530 w 4826000"/>
              <a:gd name="connsiteY27773" fmla="*/ 1212262 h 6857957"/>
              <a:gd name="connsiteX27774" fmla="*/ 3352482 w 4826000"/>
              <a:gd name="connsiteY27774" fmla="*/ 1211620 h 6857957"/>
              <a:gd name="connsiteX27775" fmla="*/ 3352800 w 4826000"/>
              <a:gd name="connsiteY27775" fmla="*/ 1211299 h 6857957"/>
              <a:gd name="connsiteX27776" fmla="*/ 3353117 w 4826000"/>
              <a:gd name="connsiteY27776" fmla="*/ 1210658 h 6857957"/>
              <a:gd name="connsiteX27777" fmla="*/ 3352482 w 4826000"/>
              <a:gd name="connsiteY27777" fmla="*/ 1210015 h 6857957"/>
              <a:gd name="connsiteX27778" fmla="*/ 3351530 w 4826000"/>
              <a:gd name="connsiteY27778" fmla="*/ 1209695 h 6857957"/>
              <a:gd name="connsiteX27779" fmla="*/ 3349307 w 4826000"/>
              <a:gd name="connsiteY27779" fmla="*/ 1209053 h 6857957"/>
              <a:gd name="connsiteX27780" fmla="*/ 3346132 w 4826000"/>
              <a:gd name="connsiteY27780" fmla="*/ 1208733 h 6857957"/>
              <a:gd name="connsiteX27781" fmla="*/ 3342640 w 4826000"/>
              <a:gd name="connsiteY27781" fmla="*/ 1208411 h 6857957"/>
              <a:gd name="connsiteX27782" fmla="*/ 3334702 w 4826000"/>
              <a:gd name="connsiteY27782" fmla="*/ 1208733 h 6857957"/>
              <a:gd name="connsiteX27783" fmla="*/ 3326765 w 4826000"/>
              <a:gd name="connsiteY27783" fmla="*/ 1208733 h 6857957"/>
              <a:gd name="connsiteX27784" fmla="*/ 3329622 w 4826000"/>
              <a:gd name="connsiteY27784" fmla="*/ 1206486 h 6857957"/>
              <a:gd name="connsiteX27785" fmla="*/ 3332797 w 4826000"/>
              <a:gd name="connsiteY27785" fmla="*/ 1203919 h 6857957"/>
              <a:gd name="connsiteX27786" fmla="*/ 3336607 w 4826000"/>
              <a:gd name="connsiteY27786" fmla="*/ 1201672 h 6857957"/>
              <a:gd name="connsiteX27787" fmla="*/ 3339465 w 4826000"/>
              <a:gd name="connsiteY27787" fmla="*/ 1199426 h 6857957"/>
              <a:gd name="connsiteX27788" fmla="*/ 3341052 w 4826000"/>
              <a:gd name="connsiteY27788" fmla="*/ 1197822 h 6857957"/>
              <a:gd name="connsiteX27789" fmla="*/ 3342322 w 4826000"/>
              <a:gd name="connsiteY27789" fmla="*/ 1196538 h 6857957"/>
              <a:gd name="connsiteX27790" fmla="*/ 3342957 w 4826000"/>
              <a:gd name="connsiteY27790" fmla="*/ 1195255 h 6857957"/>
              <a:gd name="connsiteX27791" fmla="*/ 3343592 w 4826000"/>
              <a:gd name="connsiteY27791" fmla="*/ 1193650 h 6857957"/>
              <a:gd name="connsiteX27792" fmla="*/ 3343910 w 4826000"/>
              <a:gd name="connsiteY27792" fmla="*/ 1192046 h 6857957"/>
              <a:gd name="connsiteX27793" fmla="*/ 3343910 w 4826000"/>
              <a:gd name="connsiteY27793" fmla="*/ 1190120 h 6857957"/>
              <a:gd name="connsiteX27794" fmla="*/ 3343592 w 4826000"/>
              <a:gd name="connsiteY27794" fmla="*/ 1188195 h 6857957"/>
              <a:gd name="connsiteX27795" fmla="*/ 3342640 w 4826000"/>
              <a:gd name="connsiteY27795" fmla="*/ 1186270 h 6857957"/>
              <a:gd name="connsiteX27796" fmla="*/ 3335020 w 4826000"/>
              <a:gd name="connsiteY27796" fmla="*/ 1184024 h 6857957"/>
              <a:gd name="connsiteX27797" fmla="*/ 3328035 w 4826000"/>
              <a:gd name="connsiteY27797" fmla="*/ 1181457 h 6857957"/>
              <a:gd name="connsiteX27798" fmla="*/ 3321050 w 4826000"/>
              <a:gd name="connsiteY27798" fmla="*/ 1178890 h 6857957"/>
              <a:gd name="connsiteX27799" fmla="*/ 3314700 w 4826000"/>
              <a:gd name="connsiteY27799" fmla="*/ 1175681 h 6857957"/>
              <a:gd name="connsiteX27800" fmla="*/ 3317557 w 4826000"/>
              <a:gd name="connsiteY27800" fmla="*/ 1174718 h 6857957"/>
              <a:gd name="connsiteX27801" fmla="*/ 3321050 w 4826000"/>
              <a:gd name="connsiteY27801" fmla="*/ 1173755 h 6857957"/>
              <a:gd name="connsiteX27802" fmla="*/ 3324542 w 4826000"/>
              <a:gd name="connsiteY27802" fmla="*/ 1173434 h 6857957"/>
              <a:gd name="connsiteX27803" fmla="*/ 3328670 w 4826000"/>
              <a:gd name="connsiteY27803" fmla="*/ 1173755 h 6857957"/>
              <a:gd name="connsiteX27804" fmla="*/ 3332162 w 4826000"/>
              <a:gd name="connsiteY27804" fmla="*/ 1174397 h 6857957"/>
              <a:gd name="connsiteX27805" fmla="*/ 3335972 w 4826000"/>
              <a:gd name="connsiteY27805" fmla="*/ 1175681 h 6857957"/>
              <a:gd name="connsiteX27806" fmla="*/ 3337560 w 4826000"/>
              <a:gd name="connsiteY27806" fmla="*/ 1176964 h 6857957"/>
              <a:gd name="connsiteX27807" fmla="*/ 3339147 w 4826000"/>
              <a:gd name="connsiteY27807" fmla="*/ 1177927 h 6857957"/>
              <a:gd name="connsiteX27808" fmla="*/ 3340417 w 4826000"/>
              <a:gd name="connsiteY27808" fmla="*/ 1179211 h 6857957"/>
              <a:gd name="connsiteX27809" fmla="*/ 3341687 w 4826000"/>
              <a:gd name="connsiteY27809" fmla="*/ 1180494 h 6857957"/>
              <a:gd name="connsiteX27810" fmla="*/ 3347085 w 4826000"/>
              <a:gd name="connsiteY27810" fmla="*/ 1178569 h 6857957"/>
              <a:gd name="connsiteX27811" fmla="*/ 3351212 w 4826000"/>
              <a:gd name="connsiteY27811" fmla="*/ 1176643 h 6857957"/>
              <a:gd name="connsiteX27812" fmla="*/ 3352482 w 4826000"/>
              <a:gd name="connsiteY27812" fmla="*/ 1175360 h 6857957"/>
              <a:gd name="connsiteX27813" fmla="*/ 3353435 w 4826000"/>
              <a:gd name="connsiteY27813" fmla="*/ 1174397 h 6857957"/>
              <a:gd name="connsiteX27814" fmla="*/ 3354070 w 4826000"/>
              <a:gd name="connsiteY27814" fmla="*/ 1173755 h 6857957"/>
              <a:gd name="connsiteX27815" fmla="*/ 3354705 w 4826000"/>
              <a:gd name="connsiteY27815" fmla="*/ 1172793 h 6857957"/>
              <a:gd name="connsiteX27816" fmla="*/ 3354705 w 4826000"/>
              <a:gd name="connsiteY27816" fmla="*/ 1171830 h 6857957"/>
              <a:gd name="connsiteX27817" fmla="*/ 3354387 w 4826000"/>
              <a:gd name="connsiteY27817" fmla="*/ 1170867 h 6857957"/>
              <a:gd name="connsiteX27818" fmla="*/ 3353435 w 4826000"/>
              <a:gd name="connsiteY27818" fmla="*/ 1168942 h 6857957"/>
              <a:gd name="connsiteX27819" fmla="*/ 3351847 w 4826000"/>
              <a:gd name="connsiteY27819" fmla="*/ 1166375 h 6857957"/>
              <a:gd name="connsiteX27820" fmla="*/ 3349625 w 4826000"/>
              <a:gd name="connsiteY27820" fmla="*/ 1164450 h 6857957"/>
              <a:gd name="connsiteX27821" fmla="*/ 3344227 w 4826000"/>
              <a:gd name="connsiteY27821" fmla="*/ 1159957 h 6857957"/>
              <a:gd name="connsiteX27822" fmla="*/ 3341687 w 4826000"/>
              <a:gd name="connsiteY27822" fmla="*/ 1157712 h 6857957"/>
              <a:gd name="connsiteX27823" fmla="*/ 3338830 w 4826000"/>
              <a:gd name="connsiteY27823" fmla="*/ 1155465 h 6857957"/>
              <a:gd name="connsiteX27824" fmla="*/ 3336925 w 4826000"/>
              <a:gd name="connsiteY27824" fmla="*/ 1152898 h 6857957"/>
              <a:gd name="connsiteX27825" fmla="*/ 3335655 w 4826000"/>
              <a:gd name="connsiteY27825" fmla="*/ 1150331 h 6857957"/>
              <a:gd name="connsiteX27826" fmla="*/ 3335337 w 4826000"/>
              <a:gd name="connsiteY27826" fmla="*/ 1149048 h 6857957"/>
              <a:gd name="connsiteX27827" fmla="*/ 3335020 w 4826000"/>
              <a:gd name="connsiteY27827" fmla="*/ 1147764 h 6857957"/>
              <a:gd name="connsiteX27828" fmla="*/ 3335337 w 4826000"/>
              <a:gd name="connsiteY27828" fmla="*/ 1146160 h 6857957"/>
              <a:gd name="connsiteX27829" fmla="*/ 2160720 w 4826000"/>
              <a:gd name="connsiteY27829" fmla="*/ 1138228 h 6857957"/>
              <a:gd name="connsiteX27830" fmla="*/ 2165020 w 4826000"/>
              <a:gd name="connsiteY27830" fmla="*/ 1138863 h 6857957"/>
              <a:gd name="connsiteX27831" fmla="*/ 2168327 w 4826000"/>
              <a:gd name="connsiteY27831" fmla="*/ 1139181 h 6857957"/>
              <a:gd name="connsiteX27832" fmla="*/ 2170642 w 4826000"/>
              <a:gd name="connsiteY27832" fmla="*/ 1140133 h 6857957"/>
              <a:gd name="connsiteX27833" fmla="*/ 2172296 w 4826000"/>
              <a:gd name="connsiteY27833" fmla="*/ 1141086 h 6857957"/>
              <a:gd name="connsiteX27834" fmla="*/ 2173288 w 4826000"/>
              <a:gd name="connsiteY27834" fmla="*/ 1142038 h 6857957"/>
              <a:gd name="connsiteX27835" fmla="*/ 2173288 w 4826000"/>
              <a:gd name="connsiteY27835" fmla="*/ 1142991 h 6857957"/>
              <a:gd name="connsiteX27836" fmla="*/ 2173288 w 4826000"/>
              <a:gd name="connsiteY27836" fmla="*/ 1143943 h 6857957"/>
              <a:gd name="connsiteX27837" fmla="*/ 2172626 w 4826000"/>
              <a:gd name="connsiteY27837" fmla="*/ 1144896 h 6857957"/>
              <a:gd name="connsiteX27838" fmla="*/ 2171303 w 4826000"/>
              <a:gd name="connsiteY27838" fmla="*/ 1147754 h 6857957"/>
              <a:gd name="connsiteX27839" fmla="*/ 2169650 w 4826000"/>
              <a:gd name="connsiteY27839" fmla="*/ 1150611 h 6857957"/>
              <a:gd name="connsiteX27840" fmla="*/ 2169319 w 4826000"/>
              <a:gd name="connsiteY27840" fmla="*/ 1152198 h 6857957"/>
              <a:gd name="connsiteX27841" fmla="*/ 2169319 w 4826000"/>
              <a:gd name="connsiteY27841" fmla="*/ 1153786 h 6857957"/>
              <a:gd name="connsiteX27842" fmla="*/ 2169650 w 4826000"/>
              <a:gd name="connsiteY27842" fmla="*/ 1155691 h 6857957"/>
              <a:gd name="connsiteX27843" fmla="*/ 2170642 w 4826000"/>
              <a:gd name="connsiteY27843" fmla="*/ 1157279 h 6857957"/>
              <a:gd name="connsiteX27844" fmla="*/ 2167665 w 4826000"/>
              <a:gd name="connsiteY27844" fmla="*/ 1156962 h 6857957"/>
              <a:gd name="connsiteX27845" fmla="*/ 2164689 w 4826000"/>
              <a:gd name="connsiteY27845" fmla="*/ 1156326 h 6857957"/>
              <a:gd name="connsiteX27846" fmla="*/ 2162704 w 4826000"/>
              <a:gd name="connsiteY27846" fmla="*/ 1155374 h 6857957"/>
              <a:gd name="connsiteX27847" fmla="*/ 2161051 w 4826000"/>
              <a:gd name="connsiteY27847" fmla="*/ 1154104 h 6857957"/>
              <a:gd name="connsiteX27848" fmla="*/ 2159728 w 4826000"/>
              <a:gd name="connsiteY27848" fmla="*/ 1153151 h 6857957"/>
              <a:gd name="connsiteX27849" fmla="*/ 2158405 w 4826000"/>
              <a:gd name="connsiteY27849" fmla="*/ 1152198 h 6857957"/>
              <a:gd name="connsiteX27850" fmla="*/ 2157743 w 4826000"/>
              <a:gd name="connsiteY27850" fmla="*/ 1150929 h 6857957"/>
              <a:gd name="connsiteX27851" fmla="*/ 2157413 w 4826000"/>
              <a:gd name="connsiteY27851" fmla="*/ 1149658 h 6857957"/>
              <a:gd name="connsiteX27852" fmla="*/ 2157413 w 4826000"/>
              <a:gd name="connsiteY27852" fmla="*/ 1148389 h 6857957"/>
              <a:gd name="connsiteX27853" fmla="*/ 2157413 w 4826000"/>
              <a:gd name="connsiteY27853" fmla="*/ 1146801 h 6857957"/>
              <a:gd name="connsiteX27854" fmla="*/ 2158074 w 4826000"/>
              <a:gd name="connsiteY27854" fmla="*/ 1143943 h 6857957"/>
              <a:gd name="connsiteX27855" fmla="*/ 2159066 w 4826000"/>
              <a:gd name="connsiteY27855" fmla="*/ 1141403 h 6857957"/>
              <a:gd name="connsiteX27856" fmla="*/ 3325427 w 4826000"/>
              <a:gd name="connsiteY27856" fmla="*/ 1135031 h 6857957"/>
              <a:gd name="connsiteX27857" fmla="*/ 3326101 w 4826000"/>
              <a:gd name="connsiteY27857" fmla="*/ 1135666 h 6857957"/>
              <a:gd name="connsiteX27858" fmla="*/ 3326774 w 4826000"/>
              <a:gd name="connsiteY27858" fmla="*/ 1136301 h 6857957"/>
              <a:gd name="connsiteX27859" fmla="*/ 3328121 w 4826000"/>
              <a:gd name="connsiteY27859" fmla="*/ 1136618 h 6857957"/>
              <a:gd name="connsiteX27860" fmla="*/ 3329468 w 4826000"/>
              <a:gd name="connsiteY27860" fmla="*/ 1136936 h 6857957"/>
              <a:gd name="connsiteX27861" fmla="*/ 3332836 w 4826000"/>
              <a:gd name="connsiteY27861" fmla="*/ 1137254 h 6857957"/>
              <a:gd name="connsiteX27862" fmla="*/ 3336540 w 4826000"/>
              <a:gd name="connsiteY27862" fmla="*/ 1137571 h 6857957"/>
              <a:gd name="connsiteX27863" fmla="*/ 3339907 w 4826000"/>
              <a:gd name="connsiteY27863" fmla="*/ 1137889 h 6857957"/>
              <a:gd name="connsiteX27864" fmla="*/ 3340918 w 4826000"/>
              <a:gd name="connsiteY27864" fmla="*/ 1138206 h 6857957"/>
              <a:gd name="connsiteX27865" fmla="*/ 3342265 w 4826000"/>
              <a:gd name="connsiteY27865" fmla="*/ 1138841 h 6857957"/>
              <a:gd name="connsiteX27866" fmla="*/ 3342938 w 4826000"/>
              <a:gd name="connsiteY27866" fmla="*/ 1139476 h 6857957"/>
              <a:gd name="connsiteX27867" fmla="*/ 3343275 w 4826000"/>
              <a:gd name="connsiteY27867" fmla="*/ 1140429 h 6857957"/>
              <a:gd name="connsiteX27868" fmla="*/ 3342938 w 4826000"/>
              <a:gd name="connsiteY27868" fmla="*/ 1141699 h 6857957"/>
              <a:gd name="connsiteX27869" fmla="*/ 3342265 w 4826000"/>
              <a:gd name="connsiteY27869" fmla="*/ 1142969 h 6857957"/>
              <a:gd name="connsiteX27870" fmla="*/ 3337887 w 4826000"/>
              <a:gd name="connsiteY27870" fmla="*/ 1142016 h 6857957"/>
              <a:gd name="connsiteX27871" fmla="*/ 3332836 w 4826000"/>
              <a:gd name="connsiteY27871" fmla="*/ 1141064 h 6857957"/>
              <a:gd name="connsiteX27872" fmla="*/ 3327448 w 4826000"/>
              <a:gd name="connsiteY27872" fmla="*/ 1140746 h 6857957"/>
              <a:gd name="connsiteX27873" fmla="*/ 3321050 w 4826000"/>
              <a:gd name="connsiteY27873" fmla="*/ 1140746 h 6857957"/>
              <a:gd name="connsiteX27874" fmla="*/ 3326607 w 4826000"/>
              <a:gd name="connsiteY27874" fmla="*/ 1131856 h 6857957"/>
              <a:gd name="connsiteX27875" fmla="*/ 3327401 w 4826000"/>
              <a:gd name="connsiteY27875" fmla="*/ 1131856 h 6857957"/>
              <a:gd name="connsiteX27876" fmla="*/ 3325813 w 4826000"/>
              <a:gd name="connsiteY27876" fmla="*/ 1135031 h 6857957"/>
              <a:gd name="connsiteX27877" fmla="*/ 3325813 w 4826000"/>
              <a:gd name="connsiteY27877" fmla="*/ 1133620 h 6857957"/>
              <a:gd name="connsiteX27878" fmla="*/ 3828834 w 4826000"/>
              <a:gd name="connsiteY27878" fmla="*/ 1130290 h 6857957"/>
              <a:gd name="connsiteX27879" fmla="*/ 3828521 w 4826000"/>
              <a:gd name="connsiteY27879" fmla="*/ 1130914 h 6857957"/>
              <a:gd name="connsiteX27880" fmla="*/ 3828834 w 4826000"/>
              <a:gd name="connsiteY27880" fmla="*/ 1131851 h 6857957"/>
              <a:gd name="connsiteX27881" fmla="*/ 3829460 w 4826000"/>
              <a:gd name="connsiteY27881" fmla="*/ 1132476 h 6857957"/>
              <a:gd name="connsiteX27882" fmla="*/ 3830398 w 4826000"/>
              <a:gd name="connsiteY27882" fmla="*/ 1132476 h 6857957"/>
              <a:gd name="connsiteX27883" fmla="*/ 3832899 w 4826000"/>
              <a:gd name="connsiteY27883" fmla="*/ 1132788 h 6857957"/>
              <a:gd name="connsiteX27884" fmla="*/ 3835401 w 4826000"/>
              <a:gd name="connsiteY27884" fmla="*/ 1133100 h 6857957"/>
              <a:gd name="connsiteX27885" fmla="*/ 3830398 w 4826000"/>
              <a:gd name="connsiteY27885" fmla="*/ 1134662 h 6857957"/>
              <a:gd name="connsiteX27886" fmla="*/ 3828834 w 4826000"/>
              <a:gd name="connsiteY27886" fmla="*/ 1135287 h 6857957"/>
              <a:gd name="connsiteX27887" fmla="*/ 3827583 w 4826000"/>
              <a:gd name="connsiteY27887" fmla="*/ 1135911 h 6857957"/>
              <a:gd name="connsiteX27888" fmla="*/ 3826958 w 4826000"/>
              <a:gd name="connsiteY27888" fmla="*/ 1136535 h 6857957"/>
              <a:gd name="connsiteX27889" fmla="*/ 3826958 w 4826000"/>
              <a:gd name="connsiteY27889" fmla="*/ 1137160 h 6857957"/>
              <a:gd name="connsiteX27890" fmla="*/ 3826958 w 4826000"/>
              <a:gd name="connsiteY27890" fmla="*/ 1137785 h 6857957"/>
              <a:gd name="connsiteX27891" fmla="*/ 3827271 w 4826000"/>
              <a:gd name="connsiteY27891" fmla="*/ 1139034 h 6857957"/>
              <a:gd name="connsiteX27892" fmla="*/ 3828521 w 4826000"/>
              <a:gd name="connsiteY27892" fmla="*/ 1140595 h 6857957"/>
              <a:gd name="connsiteX27893" fmla="*/ 3830085 w 4826000"/>
              <a:gd name="connsiteY27893" fmla="*/ 1142782 h 6857957"/>
              <a:gd name="connsiteX27894" fmla="*/ 3830710 w 4826000"/>
              <a:gd name="connsiteY27894" fmla="*/ 1144031 h 6857957"/>
              <a:gd name="connsiteX27895" fmla="*/ 3831336 w 4826000"/>
              <a:gd name="connsiteY27895" fmla="*/ 1145592 h 6857957"/>
              <a:gd name="connsiteX27896" fmla="*/ 3831648 w 4826000"/>
              <a:gd name="connsiteY27896" fmla="*/ 1147466 h 6857957"/>
              <a:gd name="connsiteX27897" fmla="*/ 3831648 w 4826000"/>
              <a:gd name="connsiteY27897" fmla="*/ 1149340 h 6857957"/>
              <a:gd name="connsiteX27898" fmla="*/ 3826958 w 4826000"/>
              <a:gd name="connsiteY27898" fmla="*/ 1149028 h 6857957"/>
              <a:gd name="connsiteX27899" fmla="*/ 3822893 w 4826000"/>
              <a:gd name="connsiteY27899" fmla="*/ 1148716 h 6857957"/>
              <a:gd name="connsiteX27900" fmla="*/ 3820079 w 4826000"/>
              <a:gd name="connsiteY27900" fmla="*/ 1148091 h 6857957"/>
              <a:gd name="connsiteX27901" fmla="*/ 3817577 w 4826000"/>
              <a:gd name="connsiteY27901" fmla="*/ 1147466 h 6857957"/>
              <a:gd name="connsiteX27902" fmla="*/ 3816014 w 4826000"/>
              <a:gd name="connsiteY27902" fmla="*/ 1146529 h 6857957"/>
              <a:gd name="connsiteX27903" fmla="*/ 3815075 w 4826000"/>
              <a:gd name="connsiteY27903" fmla="*/ 1145592 h 6857957"/>
              <a:gd name="connsiteX27904" fmla="*/ 3814763 w 4826000"/>
              <a:gd name="connsiteY27904" fmla="*/ 1144655 h 6857957"/>
              <a:gd name="connsiteX27905" fmla="*/ 3814763 w 4826000"/>
              <a:gd name="connsiteY27905" fmla="*/ 1143407 h 6857957"/>
              <a:gd name="connsiteX27906" fmla="*/ 3815388 w 4826000"/>
              <a:gd name="connsiteY27906" fmla="*/ 1140908 h 6857957"/>
              <a:gd name="connsiteX27907" fmla="*/ 3816326 w 4826000"/>
              <a:gd name="connsiteY27907" fmla="*/ 1137785 h 6857957"/>
              <a:gd name="connsiteX27908" fmla="*/ 3816639 w 4826000"/>
              <a:gd name="connsiteY27908" fmla="*/ 1136223 h 6857957"/>
              <a:gd name="connsiteX27909" fmla="*/ 3816639 w 4826000"/>
              <a:gd name="connsiteY27909" fmla="*/ 1134662 h 6857957"/>
              <a:gd name="connsiteX27910" fmla="*/ 3816326 w 4826000"/>
              <a:gd name="connsiteY27910" fmla="*/ 1132788 h 6857957"/>
              <a:gd name="connsiteX27911" fmla="*/ 3815701 w 4826000"/>
              <a:gd name="connsiteY27911" fmla="*/ 1130602 h 6857957"/>
              <a:gd name="connsiteX27912" fmla="*/ 3436526 w 4826000"/>
              <a:gd name="connsiteY27912" fmla="*/ 1125528 h 6857957"/>
              <a:gd name="connsiteX27913" fmla="*/ 3440407 w 4826000"/>
              <a:gd name="connsiteY27913" fmla="*/ 1126798 h 6857957"/>
              <a:gd name="connsiteX27914" fmla="*/ 3444287 w 4826000"/>
              <a:gd name="connsiteY27914" fmla="*/ 1128385 h 6857957"/>
              <a:gd name="connsiteX27915" fmla="*/ 3447521 w 4826000"/>
              <a:gd name="connsiteY27915" fmla="*/ 1129973 h 6857957"/>
              <a:gd name="connsiteX27916" fmla="*/ 3450432 w 4826000"/>
              <a:gd name="connsiteY27916" fmla="*/ 1132195 h 6857957"/>
              <a:gd name="connsiteX27917" fmla="*/ 3453342 w 4826000"/>
              <a:gd name="connsiteY27917" fmla="*/ 1134100 h 6857957"/>
              <a:gd name="connsiteX27918" fmla="*/ 3455282 w 4826000"/>
              <a:gd name="connsiteY27918" fmla="*/ 1136323 h 6857957"/>
              <a:gd name="connsiteX27919" fmla="*/ 3457222 w 4826000"/>
              <a:gd name="connsiteY27919" fmla="*/ 1138545 h 6857957"/>
              <a:gd name="connsiteX27920" fmla="*/ 3459163 w 4826000"/>
              <a:gd name="connsiteY27920" fmla="*/ 1141403 h 6857957"/>
              <a:gd name="connsiteX27921" fmla="*/ 3455282 w 4826000"/>
              <a:gd name="connsiteY27921" fmla="*/ 1141403 h 6857957"/>
              <a:gd name="connsiteX27922" fmla="*/ 3452372 w 4826000"/>
              <a:gd name="connsiteY27922" fmla="*/ 1141085 h 6857957"/>
              <a:gd name="connsiteX27923" fmla="*/ 3449461 w 4826000"/>
              <a:gd name="connsiteY27923" fmla="*/ 1140768 h 6857957"/>
              <a:gd name="connsiteX27924" fmla="*/ 3447198 w 4826000"/>
              <a:gd name="connsiteY27924" fmla="*/ 1140133 h 6857957"/>
              <a:gd name="connsiteX27925" fmla="*/ 3445581 w 4826000"/>
              <a:gd name="connsiteY27925" fmla="*/ 1139498 h 6857957"/>
              <a:gd name="connsiteX27926" fmla="*/ 3443964 w 4826000"/>
              <a:gd name="connsiteY27926" fmla="*/ 1138545 h 6857957"/>
              <a:gd name="connsiteX27927" fmla="*/ 3440730 w 4826000"/>
              <a:gd name="connsiteY27927" fmla="*/ 1136640 h 6857957"/>
              <a:gd name="connsiteX27928" fmla="*/ 3438143 w 4826000"/>
              <a:gd name="connsiteY27928" fmla="*/ 1134735 h 6857957"/>
              <a:gd name="connsiteX27929" fmla="*/ 3436526 w 4826000"/>
              <a:gd name="connsiteY27929" fmla="*/ 1133783 h 6857957"/>
              <a:gd name="connsiteX27930" fmla="*/ 3434586 w 4826000"/>
              <a:gd name="connsiteY27930" fmla="*/ 1132830 h 6857957"/>
              <a:gd name="connsiteX27931" fmla="*/ 3432646 w 4826000"/>
              <a:gd name="connsiteY27931" fmla="*/ 1132195 h 6857957"/>
              <a:gd name="connsiteX27932" fmla="*/ 3430382 w 4826000"/>
              <a:gd name="connsiteY27932" fmla="*/ 1131878 h 6857957"/>
              <a:gd name="connsiteX27933" fmla="*/ 3427472 w 4826000"/>
              <a:gd name="connsiteY27933" fmla="*/ 1131243 h 6857957"/>
              <a:gd name="connsiteX27934" fmla="*/ 3424238 w 4826000"/>
              <a:gd name="connsiteY27934" fmla="*/ 1130926 h 6857957"/>
              <a:gd name="connsiteX27935" fmla="*/ 3424561 w 4826000"/>
              <a:gd name="connsiteY27935" fmla="*/ 1130608 h 6857957"/>
              <a:gd name="connsiteX27936" fmla="*/ 3424885 w 4826000"/>
              <a:gd name="connsiteY27936" fmla="*/ 1130290 h 6857957"/>
              <a:gd name="connsiteX27937" fmla="*/ 3426501 w 4826000"/>
              <a:gd name="connsiteY27937" fmla="*/ 1129338 h 6857957"/>
              <a:gd name="connsiteX27938" fmla="*/ 3431029 w 4826000"/>
              <a:gd name="connsiteY27938" fmla="*/ 1128385 h 6857957"/>
              <a:gd name="connsiteX27939" fmla="*/ 3432969 w 4826000"/>
              <a:gd name="connsiteY27939" fmla="*/ 1128068 h 6857957"/>
              <a:gd name="connsiteX27940" fmla="*/ 3434909 w 4826000"/>
              <a:gd name="connsiteY27940" fmla="*/ 1127433 h 6857957"/>
              <a:gd name="connsiteX27941" fmla="*/ 3436203 w 4826000"/>
              <a:gd name="connsiteY27941" fmla="*/ 1126480 h 6857957"/>
              <a:gd name="connsiteX27942" fmla="*/ 3436526 w 4826000"/>
              <a:gd name="connsiteY27942" fmla="*/ 1126163 h 6857957"/>
              <a:gd name="connsiteX27943" fmla="*/ 2574742 w 4826000"/>
              <a:gd name="connsiteY27943" fmla="*/ 1125507 h 6857957"/>
              <a:gd name="connsiteX27944" fmla="*/ 2577910 w 4826000"/>
              <a:gd name="connsiteY27944" fmla="*/ 1125507 h 6857957"/>
              <a:gd name="connsiteX27945" fmla="*/ 2582663 w 4826000"/>
              <a:gd name="connsiteY27945" fmla="*/ 1125824 h 6857957"/>
              <a:gd name="connsiteX27946" fmla="*/ 2582980 w 4826000"/>
              <a:gd name="connsiteY27946" fmla="*/ 1128046 h 6857957"/>
              <a:gd name="connsiteX27947" fmla="*/ 2582663 w 4826000"/>
              <a:gd name="connsiteY27947" fmla="*/ 1129949 h 6857957"/>
              <a:gd name="connsiteX27948" fmla="*/ 2582029 w 4826000"/>
              <a:gd name="connsiteY27948" fmla="*/ 1131536 h 6857957"/>
              <a:gd name="connsiteX27949" fmla="*/ 2581079 w 4826000"/>
              <a:gd name="connsiteY27949" fmla="*/ 1133757 h 6857957"/>
              <a:gd name="connsiteX27950" fmla="*/ 2578544 w 4826000"/>
              <a:gd name="connsiteY27950" fmla="*/ 1136930 h 6857957"/>
              <a:gd name="connsiteX27951" fmla="*/ 2575693 w 4826000"/>
              <a:gd name="connsiteY27951" fmla="*/ 1140104 h 6857957"/>
              <a:gd name="connsiteX27952" fmla="*/ 2575059 w 4826000"/>
              <a:gd name="connsiteY27952" fmla="*/ 1141690 h 6857957"/>
              <a:gd name="connsiteX27953" fmla="*/ 2574425 w 4826000"/>
              <a:gd name="connsiteY27953" fmla="*/ 1142959 h 6857957"/>
              <a:gd name="connsiteX27954" fmla="*/ 2574425 w 4826000"/>
              <a:gd name="connsiteY27954" fmla="*/ 1144229 h 6857957"/>
              <a:gd name="connsiteX27955" fmla="*/ 2575059 w 4826000"/>
              <a:gd name="connsiteY27955" fmla="*/ 1145498 h 6857957"/>
              <a:gd name="connsiteX27956" fmla="*/ 2576643 w 4826000"/>
              <a:gd name="connsiteY27956" fmla="*/ 1147085 h 6857957"/>
              <a:gd name="connsiteX27957" fmla="*/ 2579178 w 4826000"/>
              <a:gd name="connsiteY27957" fmla="*/ 1148354 h 6857957"/>
              <a:gd name="connsiteX27958" fmla="*/ 2582346 w 4826000"/>
              <a:gd name="connsiteY27958" fmla="*/ 1149305 h 6857957"/>
              <a:gd name="connsiteX27959" fmla="*/ 2587099 w 4826000"/>
              <a:gd name="connsiteY27959" fmla="*/ 1150257 h 6857957"/>
              <a:gd name="connsiteX27960" fmla="*/ 2582346 w 4826000"/>
              <a:gd name="connsiteY27960" fmla="*/ 1150892 h 6857957"/>
              <a:gd name="connsiteX27961" fmla="*/ 2579495 w 4826000"/>
              <a:gd name="connsiteY27961" fmla="*/ 1151844 h 6857957"/>
              <a:gd name="connsiteX27962" fmla="*/ 2578544 w 4826000"/>
              <a:gd name="connsiteY27962" fmla="*/ 1152479 h 6857957"/>
              <a:gd name="connsiteX27963" fmla="*/ 2577594 w 4826000"/>
              <a:gd name="connsiteY27963" fmla="*/ 1152796 h 6857957"/>
              <a:gd name="connsiteX27964" fmla="*/ 2576960 w 4826000"/>
              <a:gd name="connsiteY27964" fmla="*/ 1153431 h 6857957"/>
              <a:gd name="connsiteX27965" fmla="*/ 2576960 w 4826000"/>
              <a:gd name="connsiteY27965" fmla="*/ 1154383 h 6857957"/>
              <a:gd name="connsiteX27966" fmla="*/ 2576960 w 4826000"/>
              <a:gd name="connsiteY27966" fmla="*/ 1155969 h 6857957"/>
              <a:gd name="connsiteX27967" fmla="*/ 2577910 w 4826000"/>
              <a:gd name="connsiteY27967" fmla="*/ 1157239 h 6857957"/>
              <a:gd name="connsiteX27968" fmla="*/ 2580128 w 4826000"/>
              <a:gd name="connsiteY27968" fmla="*/ 1160094 h 6857957"/>
              <a:gd name="connsiteX27969" fmla="*/ 2581079 w 4826000"/>
              <a:gd name="connsiteY27969" fmla="*/ 1161998 h 6857957"/>
              <a:gd name="connsiteX27970" fmla="*/ 2581712 w 4826000"/>
              <a:gd name="connsiteY27970" fmla="*/ 1163267 h 6857957"/>
              <a:gd name="connsiteX27971" fmla="*/ 2581712 w 4826000"/>
              <a:gd name="connsiteY27971" fmla="*/ 1164537 h 6857957"/>
              <a:gd name="connsiteX27972" fmla="*/ 2581396 w 4826000"/>
              <a:gd name="connsiteY27972" fmla="*/ 1165172 h 6857957"/>
              <a:gd name="connsiteX27973" fmla="*/ 2580762 w 4826000"/>
              <a:gd name="connsiteY27973" fmla="*/ 1165489 h 6857957"/>
              <a:gd name="connsiteX27974" fmla="*/ 2578861 w 4826000"/>
              <a:gd name="connsiteY27974" fmla="*/ 1166441 h 6857957"/>
              <a:gd name="connsiteX27975" fmla="*/ 2575376 w 4826000"/>
              <a:gd name="connsiteY27975" fmla="*/ 1167075 h 6857957"/>
              <a:gd name="connsiteX27976" fmla="*/ 2570306 w 4826000"/>
              <a:gd name="connsiteY27976" fmla="*/ 1167393 h 6857957"/>
              <a:gd name="connsiteX27977" fmla="*/ 2563970 w 4826000"/>
              <a:gd name="connsiteY27977" fmla="*/ 1167393 h 6857957"/>
              <a:gd name="connsiteX27978" fmla="*/ 2563336 w 4826000"/>
              <a:gd name="connsiteY27978" fmla="*/ 1168344 h 6857957"/>
              <a:gd name="connsiteX27979" fmla="*/ 2563336 w 4826000"/>
              <a:gd name="connsiteY27979" fmla="*/ 1169614 h 6857957"/>
              <a:gd name="connsiteX27980" fmla="*/ 2563970 w 4826000"/>
              <a:gd name="connsiteY27980" fmla="*/ 1170248 h 6857957"/>
              <a:gd name="connsiteX27981" fmla="*/ 2564287 w 4826000"/>
              <a:gd name="connsiteY27981" fmla="*/ 1170883 h 6857957"/>
              <a:gd name="connsiteX27982" fmla="*/ 2565554 w 4826000"/>
              <a:gd name="connsiteY27982" fmla="*/ 1172152 h 6857957"/>
              <a:gd name="connsiteX27983" fmla="*/ 2567455 w 4826000"/>
              <a:gd name="connsiteY27983" fmla="*/ 1173104 h 6857957"/>
              <a:gd name="connsiteX27984" fmla="*/ 2569673 w 4826000"/>
              <a:gd name="connsiteY27984" fmla="*/ 1173739 h 6857957"/>
              <a:gd name="connsiteX27985" fmla="*/ 2572524 w 4826000"/>
              <a:gd name="connsiteY27985" fmla="*/ 1174373 h 6857957"/>
              <a:gd name="connsiteX27986" fmla="*/ 2577910 w 4826000"/>
              <a:gd name="connsiteY27986" fmla="*/ 1175325 h 6857957"/>
              <a:gd name="connsiteX27987" fmla="*/ 2583930 w 4826000"/>
              <a:gd name="connsiteY27987" fmla="*/ 1175960 h 6857957"/>
              <a:gd name="connsiteX27988" fmla="*/ 2586782 w 4826000"/>
              <a:gd name="connsiteY27988" fmla="*/ 1176912 h 6857957"/>
              <a:gd name="connsiteX27989" fmla="*/ 2589000 w 4826000"/>
              <a:gd name="connsiteY27989" fmla="*/ 1177547 h 6857957"/>
              <a:gd name="connsiteX27990" fmla="*/ 2590584 w 4826000"/>
              <a:gd name="connsiteY27990" fmla="*/ 1178499 h 6857957"/>
              <a:gd name="connsiteX27991" fmla="*/ 2591851 w 4826000"/>
              <a:gd name="connsiteY27991" fmla="*/ 1179768 h 6857957"/>
              <a:gd name="connsiteX27992" fmla="*/ 2592168 w 4826000"/>
              <a:gd name="connsiteY27992" fmla="*/ 1180403 h 6857957"/>
              <a:gd name="connsiteX27993" fmla="*/ 2592485 w 4826000"/>
              <a:gd name="connsiteY27993" fmla="*/ 1181037 h 6857957"/>
              <a:gd name="connsiteX27994" fmla="*/ 2592485 w 4826000"/>
              <a:gd name="connsiteY27994" fmla="*/ 1181989 h 6857957"/>
              <a:gd name="connsiteX27995" fmla="*/ 2592168 w 4826000"/>
              <a:gd name="connsiteY27995" fmla="*/ 1182941 h 6857957"/>
              <a:gd name="connsiteX27996" fmla="*/ 2585831 w 4826000"/>
              <a:gd name="connsiteY27996" fmla="*/ 1180403 h 6857957"/>
              <a:gd name="connsiteX27997" fmla="*/ 2583297 w 4826000"/>
              <a:gd name="connsiteY27997" fmla="*/ 1179451 h 6857957"/>
              <a:gd name="connsiteX27998" fmla="*/ 2581396 w 4826000"/>
              <a:gd name="connsiteY27998" fmla="*/ 1179133 h 6857957"/>
              <a:gd name="connsiteX27999" fmla="*/ 2580445 w 4826000"/>
              <a:gd name="connsiteY27999" fmla="*/ 1179133 h 6857957"/>
              <a:gd name="connsiteX28000" fmla="*/ 2580128 w 4826000"/>
              <a:gd name="connsiteY28000" fmla="*/ 1179451 h 6857957"/>
              <a:gd name="connsiteX28001" fmla="*/ 2579495 w 4826000"/>
              <a:gd name="connsiteY28001" fmla="*/ 1179768 h 6857957"/>
              <a:gd name="connsiteX28002" fmla="*/ 2579495 w 4826000"/>
              <a:gd name="connsiteY28002" fmla="*/ 1180403 h 6857957"/>
              <a:gd name="connsiteX28003" fmla="*/ 2579178 w 4826000"/>
              <a:gd name="connsiteY28003" fmla="*/ 1182624 h 6857957"/>
              <a:gd name="connsiteX28004" fmla="*/ 2580128 w 4826000"/>
              <a:gd name="connsiteY28004" fmla="*/ 1186114 h 6857957"/>
              <a:gd name="connsiteX28005" fmla="*/ 2581396 w 4826000"/>
              <a:gd name="connsiteY28005" fmla="*/ 1187384 h 6857957"/>
              <a:gd name="connsiteX28006" fmla="*/ 2582663 w 4826000"/>
              <a:gd name="connsiteY28006" fmla="*/ 1188018 h 6857957"/>
              <a:gd name="connsiteX28007" fmla="*/ 2584247 w 4826000"/>
              <a:gd name="connsiteY28007" fmla="*/ 1188652 h 6857957"/>
              <a:gd name="connsiteX28008" fmla="*/ 2586148 w 4826000"/>
              <a:gd name="connsiteY28008" fmla="*/ 1188652 h 6857957"/>
              <a:gd name="connsiteX28009" fmla="*/ 2589000 w 4826000"/>
              <a:gd name="connsiteY28009" fmla="*/ 1188335 h 6857957"/>
              <a:gd name="connsiteX28010" fmla="*/ 2592168 w 4826000"/>
              <a:gd name="connsiteY28010" fmla="*/ 1187384 h 6857957"/>
              <a:gd name="connsiteX28011" fmla="*/ 2595653 w 4826000"/>
              <a:gd name="connsiteY28011" fmla="*/ 1186749 h 6857957"/>
              <a:gd name="connsiteX28012" fmla="*/ 2599138 w 4826000"/>
              <a:gd name="connsiteY28012" fmla="*/ 1186114 h 6857957"/>
              <a:gd name="connsiteX28013" fmla="*/ 2601039 w 4826000"/>
              <a:gd name="connsiteY28013" fmla="*/ 1186432 h 6857957"/>
              <a:gd name="connsiteX28014" fmla="*/ 2602624 w 4826000"/>
              <a:gd name="connsiteY28014" fmla="*/ 1186432 h 6857957"/>
              <a:gd name="connsiteX28015" fmla="*/ 2604525 w 4826000"/>
              <a:gd name="connsiteY28015" fmla="*/ 1187066 h 6857957"/>
              <a:gd name="connsiteX28016" fmla="*/ 2606109 w 4826000"/>
              <a:gd name="connsiteY28016" fmla="*/ 1188018 h 6857957"/>
              <a:gd name="connsiteX28017" fmla="*/ 2604525 w 4826000"/>
              <a:gd name="connsiteY28017" fmla="*/ 1188970 h 6857957"/>
              <a:gd name="connsiteX28018" fmla="*/ 2602624 w 4826000"/>
              <a:gd name="connsiteY28018" fmla="*/ 1189922 h 6857957"/>
              <a:gd name="connsiteX28019" fmla="*/ 2597871 w 4826000"/>
              <a:gd name="connsiteY28019" fmla="*/ 1191826 h 6857957"/>
              <a:gd name="connsiteX28020" fmla="*/ 2596287 w 4826000"/>
              <a:gd name="connsiteY28020" fmla="*/ 1192460 h 6857957"/>
              <a:gd name="connsiteX28021" fmla="*/ 2595019 w 4826000"/>
              <a:gd name="connsiteY28021" fmla="*/ 1193730 h 6857957"/>
              <a:gd name="connsiteX28022" fmla="*/ 2594386 w 4826000"/>
              <a:gd name="connsiteY28022" fmla="*/ 1194365 h 6857957"/>
              <a:gd name="connsiteX28023" fmla="*/ 2594386 w 4826000"/>
              <a:gd name="connsiteY28023" fmla="*/ 1194999 h 6857957"/>
              <a:gd name="connsiteX28024" fmla="*/ 2594386 w 4826000"/>
              <a:gd name="connsiteY28024" fmla="*/ 1195634 h 6857957"/>
              <a:gd name="connsiteX28025" fmla="*/ 2594703 w 4826000"/>
              <a:gd name="connsiteY28025" fmla="*/ 1196586 h 6857957"/>
              <a:gd name="connsiteX28026" fmla="*/ 2587732 w 4826000"/>
              <a:gd name="connsiteY28026" fmla="*/ 1195634 h 6857957"/>
              <a:gd name="connsiteX28027" fmla="*/ 2581396 w 4826000"/>
              <a:gd name="connsiteY28027" fmla="*/ 1194365 h 6857957"/>
              <a:gd name="connsiteX28028" fmla="*/ 2574742 w 4826000"/>
              <a:gd name="connsiteY28028" fmla="*/ 1193095 h 6857957"/>
              <a:gd name="connsiteX28029" fmla="*/ 2567772 w 4826000"/>
              <a:gd name="connsiteY28029" fmla="*/ 1192143 h 6857957"/>
              <a:gd name="connsiteX28030" fmla="*/ 2572207 w 4826000"/>
              <a:gd name="connsiteY28030" fmla="*/ 1193413 h 6857957"/>
              <a:gd name="connsiteX28031" fmla="*/ 2576009 w 4826000"/>
              <a:gd name="connsiteY28031" fmla="*/ 1194999 h 6857957"/>
              <a:gd name="connsiteX28032" fmla="*/ 2579495 w 4826000"/>
              <a:gd name="connsiteY28032" fmla="*/ 1196586 h 6857957"/>
              <a:gd name="connsiteX28033" fmla="*/ 2582029 w 4826000"/>
              <a:gd name="connsiteY28033" fmla="*/ 1198807 h 6857957"/>
              <a:gd name="connsiteX28034" fmla="*/ 2584247 w 4826000"/>
              <a:gd name="connsiteY28034" fmla="*/ 1200712 h 6857957"/>
              <a:gd name="connsiteX28035" fmla="*/ 2586465 w 4826000"/>
              <a:gd name="connsiteY28035" fmla="*/ 1202932 h 6857957"/>
              <a:gd name="connsiteX28036" fmla="*/ 2588049 w 4826000"/>
              <a:gd name="connsiteY28036" fmla="*/ 1205154 h 6857957"/>
              <a:gd name="connsiteX28037" fmla="*/ 2589633 w 4826000"/>
              <a:gd name="connsiteY28037" fmla="*/ 1208010 h 6857957"/>
              <a:gd name="connsiteX28038" fmla="*/ 2590584 w 4826000"/>
              <a:gd name="connsiteY28038" fmla="*/ 1210231 h 6857957"/>
              <a:gd name="connsiteX28039" fmla="*/ 2591534 w 4826000"/>
              <a:gd name="connsiteY28039" fmla="*/ 1212770 h 6857957"/>
              <a:gd name="connsiteX28040" fmla="*/ 2592485 w 4826000"/>
              <a:gd name="connsiteY28040" fmla="*/ 1218163 h 6857957"/>
              <a:gd name="connsiteX28041" fmla="*/ 2593752 w 4826000"/>
              <a:gd name="connsiteY28041" fmla="*/ 1223875 h 6857957"/>
              <a:gd name="connsiteX28042" fmla="*/ 2594386 w 4826000"/>
              <a:gd name="connsiteY28042" fmla="*/ 1229269 h 6857957"/>
              <a:gd name="connsiteX28043" fmla="*/ 2595019 w 4826000"/>
              <a:gd name="connsiteY28043" fmla="*/ 1234345 h 6857957"/>
              <a:gd name="connsiteX28044" fmla="*/ 2596287 w 4826000"/>
              <a:gd name="connsiteY28044" fmla="*/ 1239105 h 6857957"/>
              <a:gd name="connsiteX28045" fmla="*/ 2596920 w 4826000"/>
              <a:gd name="connsiteY28045" fmla="*/ 1241326 h 6857957"/>
              <a:gd name="connsiteX28046" fmla="*/ 2598188 w 4826000"/>
              <a:gd name="connsiteY28046" fmla="*/ 1243547 h 6857957"/>
              <a:gd name="connsiteX28047" fmla="*/ 2599455 w 4826000"/>
              <a:gd name="connsiteY28047" fmla="*/ 1245451 h 6857957"/>
              <a:gd name="connsiteX28048" fmla="*/ 2601356 w 4826000"/>
              <a:gd name="connsiteY28048" fmla="*/ 1247037 h 6857957"/>
              <a:gd name="connsiteX28049" fmla="*/ 2603257 w 4826000"/>
              <a:gd name="connsiteY28049" fmla="*/ 1248623 h 6857957"/>
              <a:gd name="connsiteX28050" fmla="*/ 2605475 w 4826000"/>
              <a:gd name="connsiteY28050" fmla="*/ 1250210 h 6857957"/>
              <a:gd name="connsiteX28051" fmla="*/ 2608643 w 4826000"/>
              <a:gd name="connsiteY28051" fmla="*/ 1251480 h 6857957"/>
              <a:gd name="connsiteX28052" fmla="*/ 2611812 w 4826000"/>
              <a:gd name="connsiteY28052" fmla="*/ 1252431 h 6857957"/>
              <a:gd name="connsiteX28053" fmla="*/ 2615614 w 4826000"/>
              <a:gd name="connsiteY28053" fmla="*/ 1253065 h 6857957"/>
              <a:gd name="connsiteX28054" fmla="*/ 2619733 w 4826000"/>
              <a:gd name="connsiteY28054" fmla="*/ 1253383 h 6857957"/>
              <a:gd name="connsiteX28055" fmla="*/ 2624802 w 4826000"/>
              <a:gd name="connsiteY28055" fmla="*/ 1253383 h 6857957"/>
              <a:gd name="connsiteX28056" fmla="*/ 2630188 w 4826000"/>
              <a:gd name="connsiteY28056" fmla="*/ 1253065 h 6857957"/>
              <a:gd name="connsiteX28057" fmla="*/ 2629871 w 4826000"/>
              <a:gd name="connsiteY28057" fmla="*/ 1254017 h 6857957"/>
              <a:gd name="connsiteX28058" fmla="*/ 2629554 w 4826000"/>
              <a:gd name="connsiteY28058" fmla="*/ 1254652 h 6857957"/>
              <a:gd name="connsiteX28059" fmla="*/ 2627970 w 4826000"/>
              <a:gd name="connsiteY28059" fmla="*/ 1256239 h 6857957"/>
              <a:gd name="connsiteX28060" fmla="*/ 2625752 w 4826000"/>
              <a:gd name="connsiteY28060" fmla="*/ 1257507 h 6857957"/>
              <a:gd name="connsiteX28061" fmla="*/ 2622901 w 4826000"/>
              <a:gd name="connsiteY28061" fmla="*/ 1258459 h 6857957"/>
              <a:gd name="connsiteX28062" fmla="*/ 2619416 w 4826000"/>
              <a:gd name="connsiteY28062" fmla="*/ 1258777 h 6857957"/>
              <a:gd name="connsiteX28063" fmla="*/ 2615297 w 4826000"/>
              <a:gd name="connsiteY28063" fmla="*/ 1259411 h 6857957"/>
              <a:gd name="connsiteX28064" fmla="*/ 2610544 w 4826000"/>
              <a:gd name="connsiteY28064" fmla="*/ 1259411 h 6857957"/>
              <a:gd name="connsiteX28065" fmla="*/ 2604841 w 4826000"/>
              <a:gd name="connsiteY28065" fmla="*/ 1259411 h 6857957"/>
              <a:gd name="connsiteX28066" fmla="*/ 2607693 w 4826000"/>
              <a:gd name="connsiteY28066" fmla="*/ 1275595 h 6857957"/>
              <a:gd name="connsiteX28067" fmla="*/ 2612445 w 4826000"/>
              <a:gd name="connsiteY28067" fmla="*/ 1275912 h 6857957"/>
              <a:gd name="connsiteX28068" fmla="*/ 2616247 w 4826000"/>
              <a:gd name="connsiteY28068" fmla="*/ 1275912 h 6857957"/>
              <a:gd name="connsiteX28069" fmla="*/ 2619099 w 4826000"/>
              <a:gd name="connsiteY28069" fmla="*/ 1275595 h 6857957"/>
              <a:gd name="connsiteX28070" fmla="*/ 2621000 w 4826000"/>
              <a:gd name="connsiteY28070" fmla="*/ 1274960 h 6857957"/>
              <a:gd name="connsiteX28071" fmla="*/ 2622584 w 4826000"/>
              <a:gd name="connsiteY28071" fmla="*/ 1274008 h 6857957"/>
              <a:gd name="connsiteX28072" fmla="*/ 2623535 w 4826000"/>
              <a:gd name="connsiteY28072" fmla="*/ 1273056 h 6857957"/>
              <a:gd name="connsiteX28073" fmla="*/ 2624168 w 4826000"/>
              <a:gd name="connsiteY28073" fmla="*/ 1271469 h 6857957"/>
              <a:gd name="connsiteX28074" fmla="*/ 2624485 w 4826000"/>
              <a:gd name="connsiteY28074" fmla="*/ 1270200 h 6857957"/>
              <a:gd name="connsiteX28075" fmla="*/ 2625436 w 4826000"/>
              <a:gd name="connsiteY28075" fmla="*/ 1267661 h 6857957"/>
              <a:gd name="connsiteX28076" fmla="*/ 2626069 w 4826000"/>
              <a:gd name="connsiteY28076" fmla="*/ 1266710 h 6857957"/>
              <a:gd name="connsiteX28077" fmla="*/ 2627020 w 4826000"/>
              <a:gd name="connsiteY28077" fmla="*/ 1265757 h 6857957"/>
              <a:gd name="connsiteX28078" fmla="*/ 2628604 w 4826000"/>
              <a:gd name="connsiteY28078" fmla="*/ 1264806 h 6857957"/>
              <a:gd name="connsiteX28079" fmla="*/ 2631139 w 4826000"/>
              <a:gd name="connsiteY28079" fmla="*/ 1263853 h 6857957"/>
              <a:gd name="connsiteX28080" fmla="*/ 2634307 w 4826000"/>
              <a:gd name="connsiteY28080" fmla="*/ 1263536 h 6857957"/>
              <a:gd name="connsiteX28081" fmla="*/ 2638426 w 4826000"/>
              <a:gd name="connsiteY28081" fmla="*/ 1263853 h 6857957"/>
              <a:gd name="connsiteX28082" fmla="*/ 2631455 w 4826000"/>
              <a:gd name="connsiteY28082" fmla="*/ 1273691 h 6857957"/>
              <a:gd name="connsiteX28083" fmla="*/ 2624168 w 4826000"/>
              <a:gd name="connsiteY28083" fmla="*/ 1282893 h 6857957"/>
              <a:gd name="connsiteX28084" fmla="*/ 2620683 w 4826000"/>
              <a:gd name="connsiteY28084" fmla="*/ 1287970 h 6857957"/>
              <a:gd name="connsiteX28085" fmla="*/ 2617515 w 4826000"/>
              <a:gd name="connsiteY28085" fmla="*/ 1292730 h 6857957"/>
              <a:gd name="connsiteX28086" fmla="*/ 2614980 w 4826000"/>
              <a:gd name="connsiteY28086" fmla="*/ 1297807 h 6857957"/>
              <a:gd name="connsiteX28087" fmla="*/ 2612129 w 4826000"/>
              <a:gd name="connsiteY28087" fmla="*/ 1303201 h 6857957"/>
              <a:gd name="connsiteX28088" fmla="*/ 2607693 w 4826000"/>
              <a:gd name="connsiteY28088" fmla="*/ 1302249 h 6857957"/>
              <a:gd name="connsiteX28089" fmla="*/ 2603574 w 4826000"/>
              <a:gd name="connsiteY28089" fmla="*/ 1301932 h 6857957"/>
              <a:gd name="connsiteX28090" fmla="*/ 2601039 w 4826000"/>
              <a:gd name="connsiteY28090" fmla="*/ 1301932 h 6857957"/>
              <a:gd name="connsiteX28091" fmla="*/ 2599138 w 4826000"/>
              <a:gd name="connsiteY28091" fmla="*/ 1302567 h 6857957"/>
              <a:gd name="connsiteX28092" fmla="*/ 2597871 w 4826000"/>
              <a:gd name="connsiteY28092" fmla="*/ 1303201 h 6857957"/>
              <a:gd name="connsiteX28093" fmla="*/ 2597237 w 4826000"/>
              <a:gd name="connsiteY28093" fmla="*/ 1303836 h 6857957"/>
              <a:gd name="connsiteX28094" fmla="*/ 2596604 w 4826000"/>
              <a:gd name="connsiteY28094" fmla="*/ 1304788 h 6857957"/>
              <a:gd name="connsiteX28095" fmla="*/ 2596287 w 4826000"/>
              <a:gd name="connsiteY28095" fmla="*/ 1305740 h 6857957"/>
              <a:gd name="connsiteX28096" fmla="*/ 2596287 w 4826000"/>
              <a:gd name="connsiteY28096" fmla="*/ 1306374 h 6857957"/>
              <a:gd name="connsiteX28097" fmla="*/ 2595653 w 4826000"/>
              <a:gd name="connsiteY28097" fmla="*/ 1307009 h 6857957"/>
              <a:gd name="connsiteX28098" fmla="*/ 2595019 w 4826000"/>
              <a:gd name="connsiteY28098" fmla="*/ 1307644 h 6857957"/>
              <a:gd name="connsiteX28099" fmla="*/ 2593752 w 4826000"/>
              <a:gd name="connsiteY28099" fmla="*/ 1307644 h 6857957"/>
              <a:gd name="connsiteX28100" fmla="*/ 2591534 w 4826000"/>
              <a:gd name="connsiteY28100" fmla="*/ 1307644 h 6857957"/>
              <a:gd name="connsiteX28101" fmla="*/ 2588683 w 4826000"/>
              <a:gd name="connsiteY28101" fmla="*/ 1307009 h 6857957"/>
              <a:gd name="connsiteX28102" fmla="*/ 2584881 w 4826000"/>
              <a:gd name="connsiteY28102" fmla="*/ 1305740 h 6857957"/>
              <a:gd name="connsiteX28103" fmla="*/ 2579811 w 4826000"/>
              <a:gd name="connsiteY28103" fmla="*/ 1303836 h 6857957"/>
              <a:gd name="connsiteX28104" fmla="*/ 2578544 w 4826000"/>
              <a:gd name="connsiteY28104" fmla="*/ 1304788 h 6857957"/>
              <a:gd name="connsiteX28105" fmla="*/ 2577594 w 4826000"/>
              <a:gd name="connsiteY28105" fmla="*/ 1305740 h 6857957"/>
              <a:gd name="connsiteX28106" fmla="*/ 2576960 w 4826000"/>
              <a:gd name="connsiteY28106" fmla="*/ 1306692 h 6857957"/>
              <a:gd name="connsiteX28107" fmla="*/ 2576326 w 4826000"/>
              <a:gd name="connsiteY28107" fmla="*/ 1307644 h 6857957"/>
              <a:gd name="connsiteX28108" fmla="*/ 2576326 w 4826000"/>
              <a:gd name="connsiteY28108" fmla="*/ 1308596 h 6857957"/>
              <a:gd name="connsiteX28109" fmla="*/ 2576326 w 4826000"/>
              <a:gd name="connsiteY28109" fmla="*/ 1309865 h 6857957"/>
              <a:gd name="connsiteX28110" fmla="*/ 2576960 w 4826000"/>
              <a:gd name="connsiteY28110" fmla="*/ 1312086 h 6857957"/>
              <a:gd name="connsiteX28111" fmla="*/ 2578544 w 4826000"/>
              <a:gd name="connsiteY28111" fmla="*/ 1314307 h 6857957"/>
              <a:gd name="connsiteX28112" fmla="*/ 2579811 w 4826000"/>
              <a:gd name="connsiteY28112" fmla="*/ 1316529 h 6857957"/>
              <a:gd name="connsiteX28113" fmla="*/ 2582663 w 4826000"/>
              <a:gd name="connsiteY28113" fmla="*/ 1320337 h 6857957"/>
              <a:gd name="connsiteX28114" fmla="*/ 2596920 w 4826000"/>
              <a:gd name="connsiteY28114" fmla="*/ 1316846 h 6857957"/>
              <a:gd name="connsiteX28115" fmla="*/ 2601356 w 4826000"/>
              <a:gd name="connsiteY28115" fmla="*/ 1315577 h 6857957"/>
              <a:gd name="connsiteX28116" fmla="*/ 2604841 w 4826000"/>
              <a:gd name="connsiteY28116" fmla="*/ 1314307 h 6857957"/>
              <a:gd name="connsiteX28117" fmla="*/ 2610861 w 4826000"/>
              <a:gd name="connsiteY28117" fmla="*/ 1311769 h 6857957"/>
              <a:gd name="connsiteX28118" fmla="*/ 2619416 w 4826000"/>
              <a:gd name="connsiteY28118" fmla="*/ 1307961 h 6857957"/>
              <a:gd name="connsiteX28119" fmla="*/ 2620683 w 4826000"/>
              <a:gd name="connsiteY28119" fmla="*/ 1311452 h 6857957"/>
              <a:gd name="connsiteX28120" fmla="*/ 2621000 w 4826000"/>
              <a:gd name="connsiteY28120" fmla="*/ 1313038 h 6857957"/>
              <a:gd name="connsiteX28121" fmla="*/ 2621000 w 4826000"/>
              <a:gd name="connsiteY28121" fmla="*/ 1314307 h 6857957"/>
              <a:gd name="connsiteX28122" fmla="*/ 2620683 w 4826000"/>
              <a:gd name="connsiteY28122" fmla="*/ 1315894 h 6857957"/>
              <a:gd name="connsiteX28123" fmla="*/ 2620366 w 4826000"/>
              <a:gd name="connsiteY28123" fmla="*/ 1317163 h 6857957"/>
              <a:gd name="connsiteX28124" fmla="*/ 2619416 w 4826000"/>
              <a:gd name="connsiteY28124" fmla="*/ 1318432 h 6857957"/>
              <a:gd name="connsiteX28125" fmla="*/ 2618465 w 4826000"/>
              <a:gd name="connsiteY28125" fmla="*/ 1319384 h 6857957"/>
              <a:gd name="connsiteX28126" fmla="*/ 2617198 w 4826000"/>
              <a:gd name="connsiteY28126" fmla="*/ 1320337 h 6857957"/>
              <a:gd name="connsiteX28127" fmla="*/ 2615297 w 4826000"/>
              <a:gd name="connsiteY28127" fmla="*/ 1320971 h 6857957"/>
              <a:gd name="connsiteX28128" fmla="*/ 2613079 w 4826000"/>
              <a:gd name="connsiteY28128" fmla="*/ 1321606 h 6857957"/>
              <a:gd name="connsiteX28129" fmla="*/ 2610544 w 4826000"/>
              <a:gd name="connsiteY28129" fmla="*/ 1321923 h 6857957"/>
              <a:gd name="connsiteX28130" fmla="*/ 2604208 w 4826000"/>
              <a:gd name="connsiteY28130" fmla="*/ 1322558 h 6857957"/>
              <a:gd name="connsiteX28131" fmla="*/ 2595970 w 4826000"/>
              <a:gd name="connsiteY28131" fmla="*/ 1322558 h 6857957"/>
              <a:gd name="connsiteX28132" fmla="*/ 2595653 w 4826000"/>
              <a:gd name="connsiteY28132" fmla="*/ 1324145 h 6857957"/>
              <a:gd name="connsiteX28133" fmla="*/ 2595336 w 4826000"/>
              <a:gd name="connsiteY28133" fmla="*/ 1325414 h 6857957"/>
              <a:gd name="connsiteX28134" fmla="*/ 2595653 w 4826000"/>
              <a:gd name="connsiteY28134" fmla="*/ 1326683 h 6857957"/>
              <a:gd name="connsiteX28135" fmla="*/ 2595970 w 4826000"/>
              <a:gd name="connsiteY28135" fmla="*/ 1327635 h 6857957"/>
              <a:gd name="connsiteX28136" fmla="*/ 2597237 w 4826000"/>
              <a:gd name="connsiteY28136" fmla="*/ 1329539 h 6857957"/>
              <a:gd name="connsiteX28137" fmla="*/ 2598821 w 4826000"/>
              <a:gd name="connsiteY28137" fmla="*/ 1331443 h 6857957"/>
              <a:gd name="connsiteX28138" fmla="*/ 2601039 w 4826000"/>
              <a:gd name="connsiteY28138" fmla="*/ 1333029 h 6857957"/>
              <a:gd name="connsiteX28139" fmla="*/ 2602940 w 4826000"/>
              <a:gd name="connsiteY28139" fmla="*/ 1334616 h 6857957"/>
              <a:gd name="connsiteX28140" fmla="*/ 2604208 w 4826000"/>
              <a:gd name="connsiteY28140" fmla="*/ 1336520 h 6857957"/>
              <a:gd name="connsiteX28141" fmla="*/ 2604841 w 4826000"/>
              <a:gd name="connsiteY28141" fmla="*/ 1337472 h 6857957"/>
              <a:gd name="connsiteX28142" fmla="*/ 2605158 w 4826000"/>
              <a:gd name="connsiteY28142" fmla="*/ 1338741 h 6857957"/>
              <a:gd name="connsiteX28143" fmla="*/ 2594703 w 4826000"/>
              <a:gd name="connsiteY28143" fmla="*/ 1340328 h 6857957"/>
              <a:gd name="connsiteX28144" fmla="*/ 2589316 w 4826000"/>
              <a:gd name="connsiteY28144" fmla="*/ 1340645 h 6857957"/>
              <a:gd name="connsiteX28145" fmla="*/ 2583613 w 4826000"/>
              <a:gd name="connsiteY28145" fmla="*/ 1340645 h 6857957"/>
              <a:gd name="connsiteX28146" fmla="*/ 2572841 w 4826000"/>
              <a:gd name="connsiteY28146" fmla="*/ 1339693 h 6857957"/>
              <a:gd name="connsiteX28147" fmla="*/ 2575376 w 4826000"/>
              <a:gd name="connsiteY28147" fmla="*/ 1341597 h 6857957"/>
              <a:gd name="connsiteX28148" fmla="*/ 2577277 w 4826000"/>
              <a:gd name="connsiteY28148" fmla="*/ 1343818 h 6857957"/>
              <a:gd name="connsiteX28149" fmla="*/ 2579178 w 4826000"/>
              <a:gd name="connsiteY28149" fmla="*/ 1346357 h 6857957"/>
              <a:gd name="connsiteX28150" fmla="*/ 2579811 w 4826000"/>
              <a:gd name="connsiteY28150" fmla="*/ 1348896 h 6857957"/>
              <a:gd name="connsiteX28151" fmla="*/ 2580128 w 4826000"/>
              <a:gd name="connsiteY28151" fmla="*/ 1351751 h 6857957"/>
              <a:gd name="connsiteX28152" fmla="*/ 2579811 w 4826000"/>
              <a:gd name="connsiteY28152" fmla="*/ 1354925 h 6857957"/>
              <a:gd name="connsiteX28153" fmla="*/ 2579495 w 4826000"/>
              <a:gd name="connsiteY28153" fmla="*/ 1358098 h 6857957"/>
              <a:gd name="connsiteX28154" fmla="*/ 2578544 w 4826000"/>
              <a:gd name="connsiteY28154" fmla="*/ 1361589 h 6857957"/>
              <a:gd name="connsiteX28155" fmla="*/ 2602307 w 4826000"/>
              <a:gd name="connsiteY28155" fmla="*/ 1360954 h 6857957"/>
              <a:gd name="connsiteX28156" fmla="*/ 2602624 w 4826000"/>
              <a:gd name="connsiteY28156" fmla="*/ 1361906 h 6857957"/>
              <a:gd name="connsiteX28157" fmla="*/ 2602307 w 4826000"/>
              <a:gd name="connsiteY28157" fmla="*/ 1362858 h 6857957"/>
              <a:gd name="connsiteX28158" fmla="*/ 2601990 w 4826000"/>
              <a:gd name="connsiteY28158" fmla="*/ 1363810 h 6857957"/>
              <a:gd name="connsiteX28159" fmla="*/ 2601356 w 4826000"/>
              <a:gd name="connsiteY28159" fmla="*/ 1364762 h 6857957"/>
              <a:gd name="connsiteX28160" fmla="*/ 2599138 w 4826000"/>
              <a:gd name="connsiteY28160" fmla="*/ 1367300 h 6857957"/>
              <a:gd name="connsiteX28161" fmla="*/ 2597554 w 4826000"/>
              <a:gd name="connsiteY28161" fmla="*/ 1369839 h 6857957"/>
              <a:gd name="connsiteX28162" fmla="*/ 2596920 w 4826000"/>
              <a:gd name="connsiteY28162" fmla="*/ 1371107 h 6857957"/>
              <a:gd name="connsiteX28163" fmla="*/ 2596604 w 4826000"/>
              <a:gd name="connsiteY28163" fmla="*/ 1372060 h 6857957"/>
              <a:gd name="connsiteX28164" fmla="*/ 2596604 w 4826000"/>
              <a:gd name="connsiteY28164" fmla="*/ 1373012 h 6857957"/>
              <a:gd name="connsiteX28165" fmla="*/ 2596920 w 4826000"/>
              <a:gd name="connsiteY28165" fmla="*/ 1373963 h 6857957"/>
              <a:gd name="connsiteX28166" fmla="*/ 2597871 w 4826000"/>
              <a:gd name="connsiteY28166" fmla="*/ 1374915 h 6857957"/>
              <a:gd name="connsiteX28167" fmla="*/ 2599455 w 4826000"/>
              <a:gd name="connsiteY28167" fmla="*/ 1376185 h 6857957"/>
              <a:gd name="connsiteX28168" fmla="*/ 2601990 w 4826000"/>
              <a:gd name="connsiteY28168" fmla="*/ 1376820 h 6857957"/>
              <a:gd name="connsiteX28169" fmla="*/ 2604841 w 4826000"/>
              <a:gd name="connsiteY28169" fmla="*/ 1377136 h 6857957"/>
              <a:gd name="connsiteX28170" fmla="*/ 2603257 w 4826000"/>
              <a:gd name="connsiteY28170" fmla="*/ 1378088 h 6857957"/>
              <a:gd name="connsiteX28171" fmla="*/ 2601673 w 4826000"/>
              <a:gd name="connsiteY28171" fmla="*/ 1378405 h 6857957"/>
              <a:gd name="connsiteX28172" fmla="*/ 2599455 w 4826000"/>
              <a:gd name="connsiteY28172" fmla="*/ 1378723 h 6857957"/>
              <a:gd name="connsiteX28173" fmla="*/ 2597237 w 4826000"/>
              <a:gd name="connsiteY28173" fmla="*/ 1379040 h 6857957"/>
              <a:gd name="connsiteX28174" fmla="*/ 2595336 w 4826000"/>
              <a:gd name="connsiteY28174" fmla="*/ 1378723 h 6857957"/>
              <a:gd name="connsiteX28175" fmla="*/ 2593118 w 4826000"/>
              <a:gd name="connsiteY28175" fmla="*/ 1378405 h 6857957"/>
              <a:gd name="connsiteX28176" fmla="*/ 2588683 w 4826000"/>
              <a:gd name="connsiteY28176" fmla="*/ 1377136 h 6857957"/>
              <a:gd name="connsiteX28177" fmla="*/ 2584564 w 4826000"/>
              <a:gd name="connsiteY28177" fmla="*/ 1374915 h 6857957"/>
              <a:gd name="connsiteX28178" fmla="*/ 2581079 w 4826000"/>
              <a:gd name="connsiteY28178" fmla="*/ 1372694 h 6857957"/>
              <a:gd name="connsiteX28179" fmla="*/ 2579811 w 4826000"/>
              <a:gd name="connsiteY28179" fmla="*/ 1371425 h 6857957"/>
              <a:gd name="connsiteX28180" fmla="*/ 2578544 w 4826000"/>
              <a:gd name="connsiteY28180" fmla="*/ 1369839 h 6857957"/>
              <a:gd name="connsiteX28181" fmla="*/ 2577277 w 4826000"/>
              <a:gd name="connsiteY28181" fmla="*/ 1368570 h 6857957"/>
              <a:gd name="connsiteX28182" fmla="*/ 2576960 w 4826000"/>
              <a:gd name="connsiteY28182" fmla="*/ 1366665 h 6857957"/>
              <a:gd name="connsiteX28183" fmla="*/ 2572524 w 4826000"/>
              <a:gd name="connsiteY28183" fmla="*/ 1379040 h 6857957"/>
              <a:gd name="connsiteX28184" fmla="*/ 2569990 w 4826000"/>
              <a:gd name="connsiteY28184" fmla="*/ 1385387 h 6857957"/>
              <a:gd name="connsiteX28185" fmla="*/ 2569356 w 4826000"/>
              <a:gd name="connsiteY28185" fmla="*/ 1388242 h 6857957"/>
              <a:gd name="connsiteX28186" fmla="*/ 2569039 w 4826000"/>
              <a:gd name="connsiteY28186" fmla="*/ 1391415 h 6857957"/>
              <a:gd name="connsiteX28187" fmla="*/ 2568722 w 4826000"/>
              <a:gd name="connsiteY28187" fmla="*/ 1393954 h 6857957"/>
              <a:gd name="connsiteX28188" fmla="*/ 2568722 w 4826000"/>
              <a:gd name="connsiteY28188" fmla="*/ 1396810 h 6857957"/>
              <a:gd name="connsiteX28189" fmla="*/ 2569039 w 4826000"/>
              <a:gd name="connsiteY28189" fmla="*/ 1399666 h 6857957"/>
              <a:gd name="connsiteX28190" fmla="*/ 2569673 w 4826000"/>
              <a:gd name="connsiteY28190" fmla="*/ 1401887 h 6857957"/>
              <a:gd name="connsiteX28191" fmla="*/ 2571257 w 4826000"/>
              <a:gd name="connsiteY28191" fmla="*/ 1404426 h 6857957"/>
              <a:gd name="connsiteX28192" fmla="*/ 2572841 w 4826000"/>
              <a:gd name="connsiteY28192" fmla="*/ 1406648 h 6857957"/>
              <a:gd name="connsiteX28193" fmla="*/ 2575059 w 4826000"/>
              <a:gd name="connsiteY28193" fmla="*/ 1408869 h 6857957"/>
              <a:gd name="connsiteX28194" fmla="*/ 2577910 w 4826000"/>
              <a:gd name="connsiteY28194" fmla="*/ 1410456 h 6857957"/>
              <a:gd name="connsiteX28195" fmla="*/ 2571574 w 4826000"/>
              <a:gd name="connsiteY28195" fmla="*/ 1410772 h 6857957"/>
              <a:gd name="connsiteX28196" fmla="*/ 2568405 w 4826000"/>
              <a:gd name="connsiteY28196" fmla="*/ 1410772 h 6857957"/>
              <a:gd name="connsiteX28197" fmla="*/ 2566188 w 4826000"/>
              <a:gd name="connsiteY28197" fmla="*/ 1410456 h 6857957"/>
              <a:gd name="connsiteX28198" fmla="*/ 2564287 w 4826000"/>
              <a:gd name="connsiteY28198" fmla="*/ 1409821 h 6857957"/>
              <a:gd name="connsiteX28199" fmla="*/ 2562386 w 4826000"/>
              <a:gd name="connsiteY28199" fmla="*/ 1409503 h 6857957"/>
              <a:gd name="connsiteX28200" fmla="*/ 2560801 w 4826000"/>
              <a:gd name="connsiteY28200" fmla="*/ 1408552 h 6857957"/>
              <a:gd name="connsiteX28201" fmla="*/ 2559851 w 4826000"/>
              <a:gd name="connsiteY28201" fmla="*/ 1407917 h 6857957"/>
              <a:gd name="connsiteX28202" fmla="*/ 2558900 w 4826000"/>
              <a:gd name="connsiteY28202" fmla="*/ 1406965 h 6857957"/>
              <a:gd name="connsiteX28203" fmla="*/ 2557950 w 4826000"/>
              <a:gd name="connsiteY28203" fmla="*/ 1405696 h 6857957"/>
              <a:gd name="connsiteX28204" fmla="*/ 2556999 w 4826000"/>
              <a:gd name="connsiteY28204" fmla="*/ 1403157 h 6857957"/>
              <a:gd name="connsiteX28205" fmla="*/ 2556683 w 4826000"/>
              <a:gd name="connsiteY28205" fmla="*/ 1400618 h 6857957"/>
              <a:gd name="connsiteX28206" fmla="*/ 2556683 w 4826000"/>
              <a:gd name="connsiteY28206" fmla="*/ 1397762 h 6857957"/>
              <a:gd name="connsiteX28207" fmla="*/ 2552881 w 4826000"/>
              <a:gd name="connsiteY28207" fmla="*/ 1397762 h 6857957"/>
              <a:gd name="connsiteX28208" fmla="*/ 2550346 w 4826000"/>
              <a:gd name="connsiteY28208" fmla="*/ 1398080 h 6857957"/>
              <a:gd name="connsiteX28209" fmla="*/ 2547811 w 4826000"/>
              <a:gd name="connsiteY28209" fmla="*/ 1398397 h 6857957"/>
              <a:gd name="connsiteX28210" fmla="*/ 2545910 w 4826000"/>
              <a:gd name="connsiteY28210" fmla="*/ 1399032 h 6857957"/>
              <a:gd name="connsiteX28211" fmla="*/ 2542425 w 4826000"/>
              <a:gd name="connsiteY28211" fmla="*/ 1400301 h 6857957"/>
              <a:gd name="connsiteX28212" fmla="*/ 2539890 w 4826000"/>
              <a:gd name="connsiteY28212" fmla="*/ 1400618 h 6857957"/>
              <a:gd name="connsiteX28213" fmla="*/ 2537356 w 4826000"/>
              <a:gd name="connsiteY28213" fmla="*/ 1400936 h 6857957"/>
              <a:gd name="connsiteX28214" fmla="*/ 2539890 w 4826000"/>
              <a:gd name="connsiteY28214" fmla="*/ 1402522 h 6857957"/>
              <a:gd name="connsiteX28215" fmla="*/ 2542425 w 4826000"/>
              <a:gd name="connsiteY28215" fmla="*/ 1404426 h 6857957"/>
              <a:gd name="connsiteX28216" fmla="*/ 2544643 w 4826000"/>
              <a:gd name="connsiteY28216" fmla="*/ 1406648 h 6857957"/>
              <a:gd name="connsiteX28217" fmla="*/ 2546544 w 4826000"/>
              <a:gd name="connsiteY28217" fmla="*/ 1408869 h 6857957"/>
              <a:gd name="connsiteX28218" fmla="*/ 2550029 w 4826000"/>
              <a:gd name="connsiteY28218" fmla="*/ 1413945 h 6857957"/>
              <a:gd name="connsiteX28219" fmla="*/ 2553514 w 4826000"/>
              <a:gd name="connsiteY28219" fmla="*/ 1418387 h 6857957"/>
              <a:gd name="connsiteX28220" fmla="*/ 2555098 w 4826000"/>
              <a:gd name="connsiteY28220" fmla="*/ 1420925 h 6857957"/>
              <a:gd name="connsiteX28221" fmla="*/ 2557316 w 4826000"/>
              <a:gd name="connsiteY28221" fmla="*/ 1422828 h 6857957"/>
              <a:gd name="connsiteX28222" fmla="*/ 2559217 w 4826000"/>
              <a:gd name="connsiteY28222" fmla="*/ 1424415 h 6857957"/>
              <a:gd name="connsiteX28223" fmla="*/ 2561435 w 4826000"/>
              <a:gd name="connsiteY28223" fmla="*/ 1425684 h 6857957"/>
              <a:gd name="connsiteX28224" fmla="*/ 2564287 w 4826000"/>
              <a:gd name="connsiteY28224" fmla="*/ 1426954 h 6857957"/>
              <a:gd name="connsiteX28225" fmla="*/ 2567138 w 4826000"/>
              <a:gd name="connsiteY28225" fmla="*/ 1427588 h 6857957"/>
              <a:gd name="connsiteX28226" fmla="*/ 2570306 w 4826000"/>
              <a:gd name="connsiteY28226" fmla="*/ 1427588 h 6857957"/>
              <a:gd name="connsiteX28227" fmla="*/ 2574108 w 4826000"/>
              <a:gd name="connsiteY28227" fmla="*/ 1427271 h 6857957"/>
              <a:gd name="connsiteX28228" fmla="*/ 2575059 w 4826000"/>
              <a:gd name="connsiteY28228" fmla="*/ 1428540 h 6857957"/>
              <a:gd name="connsiteX28229" fmla="*/ 2575376 w 4826000"/>
              <a:gd name="connsiteY28229" fmla="*/ 1429492 h 6857957"/>
              <a:gd name="connsiteX28230" fmla="*/ 2575059 w 4826000"/>
              <a:gd name="connsiteY28230" fmla="*/ 1430445 h 6857957"/>
              <a:gd name="connsiteX28231" fmla="*/ 2574742 w 4826000"/>
              <a:gd name="connsiteY28231" fmla="*/ 1431079 h 6857957"/>
              <a:gd name="connsiteX28232" fmla="*/ 2573792 w 4826000"/>
              <a:gd name="connsiteY28232" fmla="*/ 1431714 h 6857957"/>
              <a:gd name="connsiteX28233" fmla="*/ 2572524 w 4826000"/>
              <a:gd name="connsiteY28233" fmla="*/ 1432348 h 6857957"/>
              <a:gd name="connsiteX28234" fmla="*/ 2569356 w 4826000"/>
              <a:gd name="connsiteY28234" fmla="*/ 1432983 h 6857957"/>
              <a:gd name="connsiteX28235" fmla="*/ 2562069 w 4826000"/>
              <a:gd name="connsiteY28235" fmla="*/ 1434570 h 6857957"/>
              <a:gd name="connsiteX28236" fmla="*/ 2558900 w 4826000"/>
              <a:gd name="connsiteY28236" fmla="*/ 1435204 h 6857957"/>
              <a:gd name="connsiteX28237" fmla="*/ 2556366 w 4826000"/>
              <a:gd name="connsiteY28237" fmla="*/ 1436156 h 6857957"/>
              <a:gd name="connsiteX28238" fmla="*/ 2559534 w 4826000"/>
              <a:gd name="connsiteY28238" fmla="*/ 1437108 h 6857957"/>
              <a:gd name="connsiteX28239" fmla="*/ 2562069 w 4826000"/>
              <a:gd name="connsiteY28239" fmla="*/ 1438377 h 6857957"/>
              <a:gd name="connsiteX28240" fmla="*/ 2563970 w 4826000"/>
              <a:gd name="connsiteY28240" fmla="*/ 1439964 h 6857957"/>
              <a:gd name="connsiteX28241" fmla="*/ 2565237 w 4826000"/>
              <a:gd name="connsiteY28241" fmla="*/ 1442185 h 6857957"/>
              <a:gd name="connsiteX28242" fmla="*/ 2565871 w 4826000"/>
              <a:gd name="connsiteY28242" fmla="*/ 1444407 h 6857957"/>
              <a:gd name="connsiteX28243" fmla="*/ 2566188 w 4826000"/>
              <a:gd name="connsiteY28243" fmla="*/ 1446627 h 6857957"/>
              <a:gd name="connsiteX28244" fmla="*/ 2566188 w 4826000"/>
              <a:gd name="connsiteY28244" fmla="*/ 1451388 h 6857957"/>
              <a:gd name="connsiteX28245" fmla="*/ 2566188 w 4826000"/>
              <a:gd name="connsiteY28245" fmla="*/ 1455830 h 6857957"/>
              <a:gd name="connsiteX28246" fmla="*/ 2566504 w 4826000"/>
              <a:gd name="connsiteY28246" fmla="*/ 1458051 h 6857957"/>
              <a:gd name="connsiteX28247" fmla="*/ 2566821 w 4826000"/>
              <a:gd name="connsiteY28247" fmla="*/ 1459637 h 6857957"/>
              <a:gd name="connsiteX28248" fmla="*/ 2567772 w 4826000"/>
              <a:gd name="connsiteY28248" fmla="*/ 1461223 h 6857957"/>
              <a:gd name="connsiteX28249" fmla="*/ 2569039 w 4826000"/>
              <a:gd name="connsiteY28249" fmla="*/ 1462176 h 6857957"/>
              <a:gd name="connsiteX28250" fmla="*/ 2571257 w 4826000"/>
              <a:gd name="connsiteY28250" fmla="*/ 1462493 h 6857957"/>
              <a:gd name="connsiteX28251" fmla="*/ 2573792 w 4826000"/>
              <a:gd name="connsiteY28251" fmla="*/ 1462810 h 6857957"/>
              <a:gd name="connsiteX28252" fmla="*/ 2573792 w 4826000"/>
              <a:gd name="connsiteY28252" fmla="*/ 1469473 h 6857957"/>
              <a:gd name="connsiteX28253" fmla="*/ 2574742 w 4826000"/>
              <a:gd name="connsiteY28253" fmla="*/ 1478993 h 6857957"/>
              <a:gd name="connsiteX28254" fmla="*/ 2575376 w 4826000"/>
              <a:gd name="connsiteY28254" fmla="*/ 1483753 h 6857957"/>
              <a:gd name="connsiteX28255" fmla="*/ 2576326 w 4826000"/>
              <a:gd name="connsiteY28255" fmla="*/ 1489147 h 6857957"/>
              <a:gd name="connsiteX28256" fmla="*/ 2577910 w 4826000"/>
              <a:gd name="connsiteY28256" fmla="*/ 1494542 h 6857957"/>
              <a:gd name="connsiteX28257" fmla="*/ 2580128 w 4826000"/>
              <a:gd name="connsiteY28257" fmla="*/ 1499301 h 6857957"/>
              <a:gd name="connsiteX28258" fmla="*/ 2582346 w 4826000"/>
              <a:gd name="connsiteY28258" fmla="*/ 1504378 h 6857957"/>
              <a:gd name="connsiteX28259" fmla="*/ 2583930 w 4826000"/>
              <a:gd name="connsiteY28259" fmla="*/ 1506282 h 6857957"/>
              <a:gd name="connsiteX28260" fmla="*/ 2585831 w 4826000"/>
              <a:gd name="connsiteY28260" fmla="*/ 1508821 h 6857957"/>
              <a:gd name="connsiteX28261" fmla="*/ 2587415 w 4826000"/>
              <a:gd name="connsiteY28261" fmla="*/ 1510725 h 6857957"/>
              <a:gd name="connsiteX28262" fmla="*/ 2589316 w 4826000"/>
              <a:gd name="connsiteY28262" fmla="*/ 1512628 h 6857957"/>
              <a:gd name="connsiteX28263" fmla="*/ 2591534 w 4826000"/>
              <a:gd name="connsiteY28263" fmla="*/ 1514215 h 6857957"/>
              <a:gd name="connsiteX28264" fmla="*/ 2594069 w 4826000"/>
              <a:gd name="connsiteY28264" fmla="*/ 1515801 h 6857957"/>
              <a:gd name="connsiteX28265" fmla="*/ 2596604 w 4826000"/>
              <a:gd name="connsiteY28265" fmla="*/ 1517071 h 6857957"/>
              <a:gd name="connsiteX28266" fmla="*/ 2599455 w 4826000"/>
              <a:gd name="connsiteY28266" fmla="*/ 1518023 h 6857957"/>
              <a:gd name="connsiteX28267" fmla="*/ 2602624 w 4826000"/>
              <a:gd name="connsiteY28267" fmla="*/ 1518975 h 6857957"/>
              <a:gd name="connsiteX28268" fmla="*/ 2605792 w 4826000"/>
              <a:gd name="connsiteY28268" fmla="*/ 1519609 h 6857957"/>
              <a:gd name="connsiteX28269" fmla="*/ 2609594 w 4826000"/>
              <a:gd name="connsiteY28269" fmla="*/ 1519927 h 6857957"/>
              <a:gd name="connsiteX28270" fmla="*/ 2613396 w 4826000"/>
              <a:gd name="connsiteY28270" fmla="*/ 1519927 h 6857957"/>
              <a:gd name="connsiteX28271" fmla="*/ 2617515 w 4826000"/>
              <a:gd name="connsiteY28271" fmla="*/ 1519609 h 6857957"/>
              <a:gd name="connsiteX28272" fmla="*/ 2622267 w 4826000"/>
              <a:gd name="connsiteY28272" fmla="*/ 1518975 h 6857957"/>
              <a:gd name="connsiteX28273" fmla="*/ 2622584 w 4826000"/>
              <a:gd name="connsiteY28273" fmla="*/ 1519927 h 6857957"/>
              <a:gd name="connsiteX28274" fmla="*/ 2622901 w 4826000"/>
              <a:gd name="connsiteY28274" fmla="*/ 1520879 h 6857957"/>
              <a:gd name="connsiteX28275" fmla="*/ 2622901 w 4826000"/>
              <a:gd name="connsiteY28275" fmla="*/ 1521513 h 6857957"/>
              <a:gd name="connsiteX28276" fmla="*/ 2622584 w 4826000"/>
              <a:gd name="connsiteY28276" fmla="*/ 1522782 h 6857957"/>
              <a:gd name="connsiteX28277" fmla="*/ 2622267 w 4826000"/>
              <a:gd name="connsiteY28277" fmla="*/ 1523417 h 6857957"/>
              <a:gd name="connsiteX28278" fmla="*/ 2621317 w 4826000"/>
              <a:gd name="connsiteY28278" fmla="*/ 1524052 h 6857957"/>
              <a:gd name="connsiteX28279" fmla="*/ 2619733 w 4826000"/>
              <a:gd name="connsiteY28279" fmla="*/ 1525321 h 6857957"/>
              <a:gd name="connsiteX28280" fmla="*/ 2617515 w 4826000"/>
              <a:gd name="connsiteY28280" fmla="*/ 1525956 h 6857957"/>
              <a:gd name="connsiteX28281" fmla="*/ 2614346 w 4826000"/>
              <a:gd name="connsiteY28281" fmla="*/ 1526590 h 6857957"/>
              <a:gd name="connsiteX28282" fmla="*/ 2611495 w 4826000"/>
              <a:gd name="connsiteY28282" fmla="*/ 1526908 h 6857957"/>
              <a:gd name="connsiteX28283" fmla="*/ 2608327 w 4826000"/>
              <a:gd name="connsiteY28283" fmla="*/ 1527225 h 6857957"/>
              <a:gd name="connsiteX28284" fmla="*/ 2604525 w 4826000"/>
              <a:gd name="connsiteY28284" fmla="*/ 1526908 h 6857957"/>
              <a:gd name="connsiteX28285" fmla="*/ 2601356 w 4826000"/>
              <a:gd name="connsiteY28285" fmla="*/ 1526590 h 6857957"/>
              <a:gd name="connsiteX28286" fmla="*/ 2598188 w 4826000"/>
              <a:gd name="connsiteY28286" fmla="*/ 1525956 h 6857957"/>
              <a:gd name="connsiteX28287" fmla="*/ 2595336 w 4826000"/>
              <a:gd name="connsiteY28287" fmla="*/ 1525321 h 6857957"/>
              <a:gd name="connsiteX28288" fmla="*/ 2593118 w 4826000"/>
              <a:gd name="connsiteY28288" fmla="*/ 1524369 h 6857957"/>
              <a:gd name="connsiteX28289" fmla="*/ 2590901 w 4826000"/>
              <a:gd name="connsiteY28289" fmla="*/ 1523100 h 6857957"/>
              <a:gd name="connsiteX28290" fmla="*/ 2589950 w 4826000"/>
              <a:gd name="connsiteY28290" fmla="*/ 1521513 h 6857957"/>
              <a:gd name="connsiteX28291" fmla="*/ 2589633 w 4826000"/>
              <a:gd name="connsiteY28291" fmla="*/ 1520561 h 6857957"/>
              <a:gd name="connsiteX28292" fmla="*/ 2589633 w 4826000"/>
              <a:gd name="connsiteY28292" fmla="*/ 1519927 h 6857957"/>
              <a:gd name="connsiteX28293" fmla="*/ 2587415 w 4826000"/>
              <a:gd name="connsiteY28293" fmla="*/ 1520561 h 6857957"/>
              <a:gd name="connsiteX28294" fmla="*/ 2584881 w 4826000"/>
              <a:gd name="connsiteY28294" fmla="*/ 1521196 h 6857957"/>
              <a:gd name="connsiteX28295" fmla="*/ 2583297 w 4826000"/>
              <a:gd name="connsiteY28295" fmla="*/ 1521830 h 6857957"/>
              <a:gd name="connsiteX28296" fmla="*/ 2582029 w 4826000"/>
              <a:gd name="connsiteY28296" fmla="*/ 1523100 h 6857957"/>
              <a:gd name="connsiteX28297" fmla="*/ 2580762 w 4826000"/>
              <a:gd name="connsiteY28297" fmla="*/ 1524369 h 6857957"/>
              <a:gd name="connsiteX28298" fmla="*/ 2579811 w 4826000"/>
              <a:gd name="connsiteY28298" fmla="*/ 1525321 h 6857957"/>
              <a:gd name="connsiteX28299" fmla="*/ 2579178 w 4826000"/>
              <a:gd name="connsiteY28299" fmla="*/ 1526590 h 6857957"/>
              <a:gd name="connsiteX28300" fmla="*/ 2578544 w 4826000"/>
              <a:gd name="connsiteY28300" fmla="*/ 1527859 h 6857957"/>
              <a:gd name="connsiteX28301" fmla="*/ 2577910 w 4826000"/>
              <a:gd name="connsiteY28301" fmla="*/ 1531033 h 6857957"/>
              <a:gd name="connsiteX28302" fmla="*/ 2577594 w 4826000"/>
              <a:gd name="connsiteY28302" fmla="*/ 1533889 h 6857957"/>
              <a:gd name="connsiteX28303" fmla="*/ 2578544 w 4826000"/>
              <a:gd name="connsiteY28303" fmla="*/ 1540235 h 6857957"/>
              <a:gd name="connsiteX28304" fmla="*/ 2578861 w 4826000"/>
              <a:gd name="connsiteY28304" fmla="*/ 1543091 h 6857957"/>
              <a:gd name="connsiteX28305" fmla="*/ 2579178 w 4826000"/>
              <a:gd name="connsiteY28305" fmla="*/ 1546264 h 6857957"/>
              <a:gd name="connsiteX28306" fmla="*/ 2578544 w 4826000"/>
              <a:gd name="connsiteY28306" fmla="*/ 1549120 h 6857957"/>
              <a:gd name="connsiteX28307" fmla="*/ 2577910 w 4826000"/>
              <a:gd name="connsiteY28307" fmla="*/ 1550389 h 6857957"/>
              <a:gd name="connsiteX28308" fmla="*/ 2577277 w 4826000"/>
              <a:gd name="connsiteY28308" fmla="*/ 1551658 h 6857957"/>
              <a:gd name="connsiteX28309" fmla="*/ 2576643 w 4826000"/>
              <a:gd name="connsiteY28309" fmla="*/ 1553244 h 6857957"/>
              <a:gd name="connsiteX28310" fmla="*/ 2575693 w 4826000"/>
              <a:gd name="connsiteY28310" fmla="*/ 1554197 h 6857957"/>
              <a:gd name="connsiteX28311" fmla="*/ 2574425 w 4826000"/>
              <a:gd name="connsiteY28311" fmla="*/ 1555466 h 6857957"/>
              <a:gd name="connsiteX28312" fmla="*/ 2572841 w 4826000"/>
              <a:gd name="connsiteY28312" fmla="*/ 1556418 h 6857957"/>
              <a:gd name="connsiteX28313" fmla="*/ 2571257 w 4826000"/>
              <a:gd name="connsiteY28313" fmla="*/ 1557052 h 6857957"/>
              <a:gd name="connsiteX28314" fmla="*/ 2568722 w 4826000"/>
              <a:gd name="connsiteY28314" fmla="*/ 1557687 h 6857957"/>
              <a:gd name="connsiteX28315" fmla="*/ 2566504 w 4826000"/>
              <a:gd name="connsiteY28315" fmla="*/ 1558322 h 6857957"/>
              <a:gd name="connsiteX28316" fmla="*/ 2563336 w 4826000"/>
              <a:gd name="connsiteY28316" fmla="*/ 1558639 h 6857957"/>
              <a:gd name="connsiteX28317" fmla="*/ 2566821 w 4826000"/>
              <a:gd name="connsiteY28317" fmla="*/ 1560543 h 6857957"/>
              <a:gd name="connsiteX28318" fmla="*/ 2569990 w 4826000"/>
              <a:gd name="connsiteY28318" fmla="*/ 1561495 h 6857957"/>
              <a:gd name="connsiteX28319" fmla="*/ 2577277 w 4826000"/>
              <a:gd name="connsiteY28319" fmla="*/ 1564033 h 6857957"/>
              <a:gd name="connsiteX28320" fmla="*/ 2580445 w 4826000"/>
              <a:gd name="connsiteY28320" fmla="*/ 1565303 h 6857957"/>
              <a:gd name="connsiteX28321" fmla="*/ 2582980 w 4826000"/>
              <a:gd name="connsiteY28321" fmla="*/ 1567206 h 6857957"/>
              <a:gd name="connsiteX28322" fmla="*/ 2583930 w 4826000"/>
              <a:gd name="connsiteY28322" fmla="*/ 1568159 h 6857957"/>
              <a:gd name="connsiteX28323" fmla="*/ 2584564 w 4826000"/>
              <a:gd name="connsiteY28323" fmla="*/ 1569428 h 6857957"/>
              <a:gd name="connsiteX28324" fmla="*/ 2584881 w 4826000"/>
              <a:gd name="connsiteY28324" fmla="*/ 1570380 h 6857957"/>
              <a:gd name="connsiteX28325" fmla="*/ 2584881 w 4826000"/>
              <a:gd name="connsiteY28325" fmla="*/ 1571966 h 6857957"/>
              <a:gd name="connsiteX28326" fmla="*/ 2578861 w 4826000"/>
              <a:gd name="connsiteY28326" fmla="*/ 1572601 h 6857957"/>
              <a:gd name="connsiteX28327" fmla="*/ 2574108 w 4826000"/>
              <a:gd name="connsiteY28327" fmla="*/ 1572918 h 6857957"/>
              <a:gd name="connsiteX28328" fmla="*/ 2570623 w 4826000"/>
              <a:gd name="connsiteY28328" fmla="*/ 1572284 h 6857957"/>
              <a:gd name="connsiteX28329" fmla="*/ 2568089 w 4826000"/>
              <a:gd name="connsiteY28329" fmla="*/ 1571332 h 6857957"/>
              <a:gd name="connsiteX28330" fmla="*/ 2564287 w 4826000"/>
              <a:gd name="connsiteY28330" fmla="*/ 1569110 h 6857957"/>
              <a:gd name="connsiteX28331" fmla="*/ 2561435 w 4826000"/>
              <a:gd name="connsiteY28331" fmla="*/ 1567841 h 6857957"/>
              <a:gd name="connsiteX28332" fmla="*/ 2558267 w 4826000"/>
              <a:gd name="connsiteY28332" fmla="*/ 1567524 h 6857957"/>
              <a:gd name="connsiteX28333" fmla="*/ 2559217 w 4826000"/>
              <a:gd name="connsiteY28333" fmla="*/ 1570697 h 6857957"/>
              <a:gd name="connsiteX28334" fmla="*/ 2560485 w 4826000"/>
              <a:gd name="connsiteY28334" fmla="*/ 1574822 h 6857957"/>
              <a:gd name="connsiteX28335" fmla="*/ 2564287 w 4826000"/>
              <a:gd name="connsiteY28335" fmla="*/ 1583390 h 6857957"/>
              <a:gd name="connsiteX28336" fmla="*/ 2568089 w 4826000"/>
              <a:gd name="connsiteY28336" fmla="*/ 1592592 h 6857957"/>
              <a:gd name="connsiteX28337" fmla="*/ 2570306 w 4826000"/>
              <a:gd name="connsiteY28337" fmla="*/ 1597669 h 6857957"/>
              <a:gd name="connsiteX28338" fmla="*/ 2572207 w 4826000"/>
              <a:gd name="connsiteY28338" fmla="*/ 1602428 h 6857957"/>
              <a:gd name="connsiteX28339" fmla="*/ 2573792 w 4826000"/>
              <a:gd name="connsiteY28339" fmla="*/ 1607506 h 6857957"/>
              <a:gd name="connsiteX28340" fmla="*/ 2574742 w 4826000"/>
              <a:gd name="connsiteY28340" fmla="*/ 1612265 h 6857957"/>
              <a:gd name="connsiteX28341" fmla="*/ 2575059 w 4826000"/>
              <a:gd name="connsiteY28341" fmla="*/ 1617025 h 6857957"/>
              <a:gd name="connsiteX28342" fmla="*/ 2575059 w 4826000"/>
              <a:gd name="connsiteY28342" fmla="*/ 1619564 h 6857957"/>
              <a:gd name="connsiteX28343" fmla="*/ 2574742 w 4826000"/>
              <a:gd name="connsiteY28343" fmla="*/ 1621785 h 6857957"/>
              <a:gd name="connsiteX28344" fmla="*/ 2574108 w 4826000"/>
              <a:gd name="connsiteY28344" fmla="*/ 1624006 h 6857957"/>
              <a:gd name="connsiteX28345" fmla="*/ 2573475 w 4826000"/>
              <a:gd name="connsiteY28345" fmla="*/ 1626544 h 6857957"/>
              <a:gd name="connsiteX28346" fmla="*/ 2572524 w 4826000"/>
              <a:gd name="connsiteY28346" fmla="*/ 1628448 h 6857957"/>
              <a:gd name="connsiteX28347" fmla="*/ 2571574 w 4826000"/>
              <a:gd name="connsiteY28347" fmla="*/ 1630352 h 6857957"/>
              <a:gd name="connsiteX28348" fmla="*/ 2569673 w 4826000"/>
              <a:gd name="connsiteY28348" fmla="*/ 1632573 h 6857957"/>
              <a:gd name="connsiteX28349" fmla="*/ 2568089 w 4826000"/>
              <a:gd name="connsiteY28349" fmla="*/ 1634795 h 6857957"/>
              <a:gd name="connsiteX28350" fmla="*/ 2566188 w 4826000"/>
              <a:gd name="connsiteY28350" fmla="*/ 1636381 h 6857957"/>
              <a:gd name="connsiteX28351" fmla="*/ 2563336 w 4826000"/>
              <a:gd name="connsiteY28351" fmla="*/ 1638285 h 6857957"/>
              <a:gd name="connsiteX28352" fmla="*/ 2564603 w 4826000"/>
              <a:gd name="connsiteY28352" fmla="*/ 1639237 h 6857957"/>
              <a:gd name="connsiteX28353" fmla="*/ 2565554 w 4826000"/>
              <a:gd name="connsiteY28353" fmla="*/ 1640824 h 6857957"/>
              <a:gd name="connsiteX28354" fmla="*/ 2568405 w 4826000"/>
              <a:gd name="connsiteY28354" fmla="*/ 1642728 h 6857957"/>
              <a:gd name="connsiteX28355" fmla="*/ 2571891 w 4826000"/>
              <a:gd name="connsiteY28355" fmla="*/ 1644314 h 6857957"/>
              <a:gd name="connsiteX28356" fmla="*/ 2575376 w 4826000"/>
              <a:gd name="connsiteY28356" fmla="*/ 1645583 h 6857957"/>
              <a:gd name="connsiteX28357" fmla="*/ 2579178 w 4826000"/>
              <a:gd name="connsiteY28357" fmla="*/ 1647170 h 6857957"/>
              <a:gd name="connsiteX28358" fmla="*/ 2582029 w 4826000"/>
              <a:gd name="connsiteY28358" fmla="*/ 1649391 h 6857957"/>
              <a:gd name="connsiteX28359" fmla="*/ 2583297 w 4826000"/>
              <a:gd name="connsiteY28359" fmla="*/ 1650343 h 6857957"/>
              <a:gd name="connsiteX28360" fmla="*/ 2584247 w 4826000"/>
              <a:gd name="connsiteY28360" fmla="*/ 1651295 h 6857957"/>
              <a:gd name="connsiteX28361" fmla="*/ 2585198 w 4826000"/>
              <a:gd name="connsiteY28361" fmla="*/ 1652564 h 6857957"/>
              <a:gd name="connsiteX28362" fmla="*/ 2585831 w 4826000"/>
              <a:gd name="connsiteY28362" fmla="*/ 1653834 h 6857957"/>
              <a:gd name="connsiteX28363" fmla="*/ 2582980 w 4826000"/>
              <a:gd name="connsiteY28363" fmla="*/ 1654151 h 6857957"/>
              <a:gd name="connsiteX28364" fmla="*/ 2580762 w 4826000"/>
              <a:gd name="connsiteY28364" fmla="*/ 1654785 h 6857957"/>
              <a:gd name="connsiteX28365" fmla="*/ 2578861 w 4826000"/>
              <a:gd name="connsiteY28365" fmla="*/ 1655420 h 6857957"/>
              <a:gd name="connsiteX28366" fmla="*/ 2577277 w 4826000"/>
              <a:gd name="connsiteY28366" fmla="*/ 1656372 h 6857957"/>
              <a:gd name="connsiteX28367" fmla="*/ 2576326 w 4826000"/>
              <a:gd name="connsiteY28367" fmla="*/ 1657007 h 6857957"/>
              <a:gd name="connsiteX28368" fmla="*/ 2575376 w 4826000"/>
              <a:gd name="connsiteY28368" fmla="*/ 1657959 h 6857957"/>
              <a:gd name="connsiteX28369" fmla="*/ 2573792 w 4826000"/>
              <a:gd name="connsiteY28369" fmla="*/ 1659863 h 6857957"/>
              <a:gd name="connsiteX28370" fmla="*/ 2572841 w 4826000"/>
              <a:gd name="connsiteY28370" fmla="*/ 1660814 h 6857957"/>
              <a:gd name="connsiteX28371" fmla="*/ 2571891 w 4826000"/>
              <a:gd name="connsiteY28371" fmla="*/ 1661449 h 6857957"/>
              <a:gd name="connsiteX28372" fmla="*/ 2569990 w 4826000"/>
              <a:gd name="connsiteY28372" fmla="*/ 1662718 h 6857957"/>
              <a:gd name="connsiteX28373" fmla="*/ 2568089 w 4826000"/>
              <a:gd name="connsiteY28373" fmla="*/ 1663036 h 6857957"/>
              <a:gd name="connsiteX28374" fmla="*/ 2565871 w 4826000"/>
              <a:gd name="connsiteY28374" fmla="*/ 1663353 h 6857957"/>
              <a:gd name="connsiteX28375" fmla="*/ 2562702 w 4826000"/>
              <a:gd name="connsiteY28375" fmla="*/ 1663670 h 6857957"/>
              <a:gd name="connsiteX28376" fmla="*/ 2559217 w 4826000"/>
              <a:gd name="connsiteY28376" fmla="*/ 1663670 h 6857957"/>
              <a:gd name="connsiteX28377" fmla="*/ 2554782 w 4826000"/>
              <a:gd name="connsiteY28377" fmla="*/ 1663353 h 6857957"/>
              <a:gd name="connsiteX28378" fmla="*/ 2554782 w 4826000"/>
              <a:gd name="connsiteY28378" fmla="*/ 1660497 h 6857957"/>
              <a:gd name="connsiteX28379" fmla="*/ 2554465 w 4826000"/>
              <a:gd name="connsiteY28379" fmla="*/ 1657959 h 6857957"/>
              <a:gd name="connsiteX28380" fmla="*/ 2554148 w 4826000"/>
              <a:gd name="connsiteY28380" fmla="*/ 1655420 h 6857957"/>
              <a:gd name="connsiteX28381" fmla="*/ 2553514 w 4826000"/>
              <a:gd name="connsiteY28381" fmla="*/ 1652882 h 6857957"/>
              <a:gd name="connsiteX28382" fmla="*/ 2552881 w 4826000"/>
              <a:gd name="connsiteY28382" fmla="*/ 1650978 h 6857957"/>
              <a:gd name="connsiteX28383" fmla="*/ 2551930 w 4826000"/>
              <a:gd name="connsiteY28383" fmla="*/ 1648756 h 6857957"/>
              <a:gd name="connsiteX28384" fmla="*/ 2549712 w 4826000"/>
              <a:gd name="connsiteY28384" fmla="*/ 1644632 h 6857957"/>
              <a:gd name="connsiteX28385" fmla="*/ 2546544 w 4826000"/>
              <a:gd name="connsiteY28385" fmla="*/ 1640824 h 6857957"/>
              <a:gd name="connsiteX28386" fmla="*/ 2543059 w 4826000"/>
              <a:gd name="connsiteY28386" fmla="*/ 1637333 h 6857957"/>
              <a:gd name="connsiteX28387" fmla="*/ 2538940 w 4826000"/>
              <a:gd name="connsiteY28387" fmla="*/ 1634160 h 6857957"/>
              <a:gd name="connsiteX28388" fmla="*/ 2535138 w 4826000"/>
              <a:gd name="connsiteY28388" fmla="*/ 1630670 h 6857957"/>
              <a:gd name="connsiteX28389" fmla="*/ 2525633 w 4826000"/>
              <a:gd name="connsiteY28389" fmla="*/ 1624006 h 6857957"/>
              <a:gd name="connsiteX28390" fmla="*/ 2516128 w 4826000"/>
              <a:gd name="connsiteY28390" fmla="*/ 1617342 h 6857957"/>
              <a:gd name="connsiteX28391" fmla="*/ 2511375 w 4826000"/>
              <a:gd name="connsiteY28391" fmla="*/ 1614169 h 6857957"/>
              <a:gd name="connsiteX28392" fmla="*/ 2507256 w 4826000"/>
              <a:gd name="connsiteY28392" fmla="*/ 1610044 h 6857957"/>
              <a:gd name="connsiteX28393" fmla="*/ 2502821 w 4826000"/>
              <a:gd name="connsiteY28393" fmla="*/ 1606236 h 6857957"/>
              <a:gd name="connsiteX28394" fmla="*/ 2499019 w 4826000"/>
              <a:gd name="connsiteY28394" fmla="*/ 1601794 h 6857957"/>
              <a:gd name="connsiteX28395" fmla="*/ 2502821 w 4826000"/>
              <a:gd name="connsiteY28395" fmla="*/ 1601477 h 6857957"/>
              <a:gd name="connsiteX28396" fmla="*/ 2506306 w 4826000"/>
              <a:gd name="connsiteY28396" fmla="*/ 1601159 h 6857957"/>
              <a:gd name="connsiteX28397" fmla="*/ 2511375 w 4826000"/>
              <a:gd name="connsiteY28397" fmla="*/ 1599890 h 6857957"/>
              <a:gd name="connsiteX28398" fmla="*/ 2514227 w 4826000"/>
              <a:gd name="connsiteY28398" fmla="*/ 1599255 h 6857957"/>
              <a:gd name="connsiteX28399" fmla="*/ 2516761 w 4826000"/>
              <a:gd name="connsiteY28399" fmla="*/ 1598938 h 6857957"/>
              <a:gd name="connsiteX28400" fmla="*/ 2520247 w 4826000"/>
              <a:gd name="connsiteY28400" fmla="*/ 1598303 h 6857957"/>
              <a:gd name="connsiteX28401" fmla="*/ 2524365 w 4826000"/>
              <a:gd name="connsiteY28401" fmla="*/ 1598303 h 6857957"/>
              <a:gd name="connsiteX28402" fmla="*/ 2520880 w 4826000"/>
              <a:gd name="connsiteY28402" fmla="*/ 1600525 h 6857957"/>
              <a:gd name="connsiteX28403" fmla="*/ 2518029 w 4826000"/>
              <a:gd name="connsiteY28403" fmla="*/ 1602111 h 6857957"/>
              <a:gd name="connsiteX28404" fmla="*/ 2516128 w 4826000"/>
              <a:gd name="connsiteY28404" fmla="*/ 1604332 h 6857957"/>
              <a:gd name="connsiteX28405" fmla="*/ 2515494 w 4826000"/>
              <a:gd name="connsiteY28405" fmla="*/ 1604967 h 6857957"/>
              <a:gd name="connsiteX28406" fmla="*/ 2515177 w 4826000"/>
              <a:gd name="connsiteY28406" fmla="*/ 1605919 h 6857957"/>
              <a:gd name="connsiteX28407" fmla="*/ 2514860 w 4826000"/>
              <a:gd name="connsiteY28407" fmla="*/ 1606871 h 6857957"/>
              <a:gd name="connsiteX28408" fmla="*/ 2514860 w 4826000"/>
              <a:gd name="connsiteY28408" fmla="*/ 1607506 h 6857957"/>
              <a:gd name="connsiteX28409" fmla="*/ 2515177 w 4826000"/>
              <a:gd name="connsiteY28409" fmla="*/ 1608457 h 6857957"/>
              <a:gd name="connsiteX28410" fmla="*/ 2515811 w 4826000"/>
              <a:gd name="connsiteY28410" fmla="*/ 1609727 h 6857957"/>
              <a:gd name="connsiteX28411" fmla="*/ 2517712 w 4826000"/>
              <a:gd name="connsiteY28411" fmla="*/ 1612265 h 6857957"/>
              <a:gd name="connsiteX28412" fmla="*/ 2520880 w 4826000"/>
              <a:gd name="connsiteY28412" fmla="*/ 1614804 h 6857957"/>
              <a:gd name="connsiteX28413" fmla="*/ 2525633 w 4826000"/>
              <a:gd name="connsiteY28413" fmla="*/ 1609410 h 6857957"/>
              <a:gd name="connsiteX28414" fmla="*/ 2530385 w 4826000"/>
              <a:gd name="connsiteY28414" fmla="*/ 1604332 h 6857957"/>
              <a:gd name="connsiteX28415" fmla="*/ 2535138 w 4826000"/>
              <a:gd name="connsiteY28415" fmla="*/ 1598938 h 6857957"/>
              <a:gd name="connsiteX28416" fmla="*/ 2538623 w 4826000"/>
              <a:gd name="connsiteY28416" fmla="*/ 1593226 h 6857957"/>
              <a:gd name="connsiteX28417" fmla="*/ 2540207 w 4826000"/>
              <a:gd name="connsiteY28417" fmla="*/ 1590371 h 6857957"/>
              <a:gd name="connsiteX28418" fmla="*/ 2542108 w 4826000"/>
              <a:gd name="connsiteY28418" fmla="*/ 1587197 h 6857957"/>
              <a:gd name="connsiteX28419" fmla="*/ 2543059 w 4826000"/>
              <a:gd name="connsiteY28419" fmla="*/ 1584342 h 6857957"/>
              <a:gd name="connsiteX28420" fmla="*/ 2544009 w 4826000"/>
              <a:gd name="connsiteY28420" fmla="*/ 1581169 h 6857957"/>
              <a:gd name="connsiteX28421" fmla="*/ 2544960 w 4826000"/>
              <a:gd name="connsiteY28421" fmla="*/ 1577995 h 6857957"/>
              <a:gd name="connsiteX28422" fmla="*/ 2545277 w 4826000"/>
              <a:gd name="connsiteY28422" fmla="*/ 1574822 h 6857957"/>
              <a:gd name="connsiteX28423" fmla="*/ 2545593 w 4826000"/>
              <a:gd name="connsiteY28423" fmla="*/ 1571014 h 6857957"/>
              <a:gd name="connsiteX28424" fmla="*/ 2545277 w 4826000"/>
              <a:gd name="connsiteY28424" fmla="*/ 1567841 h 6857957"/>
              <a:gd name="connsiteX28425" fmla="*/ 2541791 w 4826000"/>
              <a:gd name="connsiteY28425" fmla="*/ 1567524 h 6857957"/>
              <a:gd name="connsiteX28426" fmla="*/ 2538940 w 4826000"/>
              <a:gd name="connsiteY28426" fmla="*/ 1567841 h 6857957"/>
              <a:gd name="connsiteX28427" fmla="*/ 2536722 w 4826000"/>
              <a:gd name="connsiteY28427" fmla="*/ 1568476 h 6857957"/>
              <a:gd name="connsiteX28428" fmla="*/ 2535455 w 4826000"/>
              <a:gd name="connsiteY28428" fmla="*/ 1569110 h 6857957"/>
              <a:gd name="connsiteX28429" fmla="*/ 2534504 w 4826000"/>
              <a:gd name="connsiteY28429" fmla="*/ 1570062 h 6857957"/>
              <a:gd name="connsiteX28430" fmla="*/ 2533554 w 4826000"/>
              <a:gd name="connsiteY28430" fmla="*/ 1571014 h 6857957"/>
              <a:gd name="connsiteX28431" fmla="*/ 2533237 w 4826000"/>
              <a:gd name="connsiteY28431" fmla="*/ 1571966 h 6857957"/>
              <a:gd name="connsiteX28432" fmla="*/ 2533237 w 4826000"/>
              <a:gd name="connsiteY28432" fmla="*/ 1573235 h 6857957"/>
              <a:gd name="connsiteX28433" fmla="*/ 2531019 w 4826000"/>
              <a:gd name="connsiteY28433" fmla="*/ 1573235 h 6857957"/>
              <a:gd name="connsiteX28434" fmla="*/ 2529118 w 4826000"/>
              <a:gd name="connsiteY28434" fmla="*/ 1572918 h 6857957"/>
              <a:gd name="connsiteX28435" fmla="*/ 2527851 w 4826000"/>
              <a:gd name="connsiteY28435" fmla="*/ 1572284 h 6857957"/>
              <a:gd name="connsiteX28436" fmla="*/ 2526267 w 4826000"/>
              <a:gd name="connsiteY28436" fmla="*/ 1571649 h 6857957"/>
              <a:gd name="connsiteX28437" fmla="*/ 2525633 w 4826000"/>
              <a:gd name="connsiteY28437" fmla="*/ 1570697 h 6857957"/>
              <a:gd name="connsiteX28438" fmla="*/ 2525316 w 4826000"/>
              <a:gd name="connsiteY28438" fmla="*/ 1569745 h 6857957"/>
              <a:gd name="connsiteX28439" fmla="*/ 2524999 w 4826000"/>
              <a:gd name="connsiteY28439" fmla="*/ 1567206 h 6857957"/>
              <a:gd name="connsiteX28440" fmla="*/ 2525316 w 4826000"/>
              <a:gd name="connsiteY28440" fmla="*/ 1561812 h 6857957"/>
              <a:gd name="connsiteX28441" fmla="*/ 2525316 w 4826000"/>
              <a:gd name="connsiteY28441" fmla="*/ 1559591 h 6857957"/>
              <a:gd name="connsiteX28442" fmla="*/ 2524682 w 4826000"/>
              <a:gd name="connsiteY28442" fmla="*/ 1558004 h 6857957"/>
              <a:gd name="connsiteX28443" fmla="*/ 2524049 w 4826000"/>
              <a:gd name="connsiteY28443" fmla="*/ 1557052 h 6857957"/>
              <a:gd name="connsiteX28444" fmla="*/ 2528484 w 4826000"/>
              <a:gd name="connsiteY28444" fmla="*/ 1557370 h 6857957"/>
              <a:gd name="connsiteX28445" fmla="*/ 2531336 w 4826000"/>
              <a:gd name="connsiteY28445" fmla="*/ 1558004 h 6857957"/>
              <a:gd name="connsiteX28446" fmla="*/ 2533554 w 4826000"/>
              <a:gd name="connsiteY28446" fmla="*/ 1559591 h 6857957"/>
              <a:gd name="connsiteX28447" fmla="*/ 2536088 w 4826000"/>
              <a:gd name="connsiteY28447" fmla="*/ 1560543 h 6857957"/>
              <a:gd name="connsiteX28448" fmla="*/ 2538306 w 4826000"/>
              <a:gd name="connsiteY28448" fmla="*/ 1561495 h 6857957"/>
              <a:gd name="connsiteX28449" fmla="*/ 2541158 w 4826000"/>
              <a:gd name="connsiteY28449" fmla="*/ 1562129 h 6857957"/>
              <a:gd name="connsiteX28450" fmla="*/ 2545277 w 4826000"/>
              <a:gd name="connsiteY28450" fmla="*/ 1562447 h 6857957"/>
              <a:gd name="connsiteX28451" fmla="*/ 2550980 w 4826000"/>
              <a:gd name="connsiteY28451" fmla="*/ 1562129 h 6857957"/>
              <a:gd name="connsiteX28452" fmla="*/ 2550980 w 4826000"/>
              <a:gd name="connsiteY28452" fmla="*/ 1560543 h 6857957"/>
              <a:gd name="connsiteX28453" fmla="*/ 2550346 w 4826000"/>
              <a:gd name="connsiteY28453" fmla="*/ 1558957 h 6857957"/>
              <a:gd name="connsiteX28454" fmla="*/ 2549395 w 4826000"/>
              <a:gd name="connsiteY28454" fmla="*/ 1558004 h 6857957"/>
              <a:gd name="connsiteX28455" fmla="*/ 2547811 w 4826000"/>
              <a:gd name="connsiteY28455" fmla="*/ 1557687 h 6857957"/>
              <a:gd name="connsiteX28456" fmla="*/ 2546544 w 4826000"/>
              <a:gd name="connsiteY28456" fmla="*/ 1557687 h 6857957"/>
              <a:gd name="connsiteX28457" fmla="*/ 2545277 w 4826000"/>
              <a:gd name="connsiteY28457" fmla="*/ 1557687 h 6857957"/>
              <a:gd name="connsiteX28458" fmla="*/ 2544326 w 4826000"/>
              <a:gd name="connsiteY28458" fmla="*/ 1558322 h 6857957"/>
              <a:gd name="connsiteX28459" fmla="*/ 2544009 w 4826000"/>
              <a:gd name="connsiteY28459" fmla="*/ 1559591 h 6857957"/>
              <a:gd name="connsiteX28460" fmla="*/ 2541158 w 4826000"/>
              <a:gd name="connsiteY28460" fmla="*/ 1558004 h 6857957"/>
              <a:gd name="connsiteX28461" fmla="*/ 2538623 w 4826000"/>
              <a:gd name="connsiteY28461" fmla="*/ 1556418 h 6857957"/>
              <a:gd name="connsiteX28462" fmla="*/ 2536722 w 4826000"/>
              <a:gd name="connsiteY28462" fmla="*/ 1555149 h 6857957"/>
              <a:gd name="connsiteX28463" fmla="*/ 2535138 w 4826000"/>
              <a:gd name="connsiteY28463" fmla="*/ 1553562 h 6857957"/>
              <a:gd name="connsiteX28464" fmla="*/ 2533554 w 4826000"/>
              <a:gd name="connsiteY28464" fmla="*/ 1552293 h 6857957"/>
              <a:gd name="connsiteX28465" fmla="*/ 2532603 w 4826000"/>
              <a:gd name="connsiteY28465" fmla="*/ 1550389 h 6857957"/>
              <a:gd name="connsiteX28466" fmla="*/ 2531970 w 4826000"/>
              <a:gd name="connsiteY28466" fmla="*/ 1549120 h 6857957"/>
              <a:gd name="connsiteX28467" fmla="*/ 2531336 w 4826000"/>
              <a:gd name="connsiteY28467" fmla="*/ 1547533 h 6857957"/>
              <a:gd name="connsiteX28468" fmla="*/ 2531336 w 4826000"/>
              <a:gd name="connsiteY28468" fmla="*/ 1546264 h 6857957"/>
              <a:gd name="connsiteX28469" fmla="*/ 2531019 w 4826000"/>
              <a:gd name="connsiteY28469" fmla="*/ 1544360 h 6857957"/>
              <a:gd name="connsiteX28470" fmla="*/ 2531336 w 4826000"/>
              <a:gd name="connsiteY28470" fmla="*/ 1541504 h 6857957"/>
              <a:gd name="connsiteX28471" fmla="*/ 2531970 w 4826000"/>
              <a:gd name="connsiteY28471" fmla="*/ 1538966 h 6857957"/>
              <a:gd name="connsiteX28472" fmla="*/ 2532920 w 4826000"/>
              <a:gd name="connsiteY28472" fmla="*/ 1535792 h 6857957"/>
              <a:gd name="connsiteX28473" fmla="*/ 2533871 w 4826000"/>
              <a:gd name="connsiteY28473" fmla="*/ 1532937 h 6857957"/>
              <a:gd name="connsiteX28474" fmla="*/ 2534504 w 4826000"/>
              <a:gd name="connsiteY28474" fmla="*/ 1530398 h 6857957"/>
              <a:gd name="connsiteX28475" fmla="*/ 2534504 w 4826000"/>
              <a:gd name="connsiteY28475" fmla="*/ 1527542 h 6857957"/>
              <a:gd name="connsiteX28476" fmla="*/ 2533871 w 4826000"/>
              <a:gd name="connsiteY28476" fmla="*/ 1526273 h 6857957"/>
              <a:gd name="connsiteX28477" fmla="*/ 2533237 w 4826000"/>
              <a:gd name="connsiteY28477" fmla="*/ 1525004 h 6857957"/>
              <a:gd name="connsiteX28478" fmla="*/ 2532603 w 4826000"/>
              <a:gd name="connsiteY28478" fmla="*/ 1524052 h 6857957"/>
              <a:gd name="connsiteX28479" fmla="*/ 2531653 w 4826000"/>
              <a:gd name="connsiteY28479" fmla="*/ 1522782 h 6857957"/>
              <a:gd name="connsiteX28480" fmla="*/ 2530385 w 4826000"/>
              <a:gd name="connsiteY28480" fmla="*/ 1521513 h 6857957"/>
              <a:gd name="connsiteX28481" fmla="*/ 2528484 w 4826000"/>
              <a:gd name="connsiteY28481" fmla="*/ 1520244 h 6857957"/>
              <a:gd name="connsiteX28482" fmla="*/ 2526267 w 4826000"/>
              <a:gd name="connsiteY28482" fmla="*/ 1519292 h 6857957"/>
              <a:gd name="connsiteX28483" fmla="*/ 2523732 w 4826000"/>
              <a:gd name="connsiteY28483" fmla="*/ 1518340 h 6857957"/>
              <a:gd name="connsiteX28484" fmla="*/ 2517395 w 4826000"/>
              <a:gd name="connsiteY28484" fmla="*/ 1516436 h 6857957"/>
              <a:gd name="connsiteX28485" fmla="*/ 2522781 w 4826000"/>
              <a:gd name="connsiteY28485" fmla="*/ 1518023 h 6857957"/>
              <a:gd name="connsiteX28486" fmla="*/ 2526583 w 4826000"/>
              <a:gd name="connsiteY28486" fmla="*/ 1518975 h 6857957"/>
              <a:gd name="connsiteX28487" fmla="*/ 2529752 w 4826000"/>
              <a:gd name="connsiteY28487" fmla="*/ 1519292 h 6857957"/>
              <a:gd name="connsiteX28488" fmla="*/ 2531653 w 4826000"/>
              <a:gd name="connsiteY28488" fmla="*/ 1518975 h 6857957"/>
              <a:gd name="connsiteX28489" fmla="*/ 2532920 w 4826000"/>
              <a:gd name="connsiteY28489" fmla="*/ 1518340 h 6857957"/>
              <a:gd name="connsiteX28490" fmla="*/ 2533871 w 4826000"/>
              <a:gd name="connsiteY28490" fmla="*/ 1517388 h 6857957"/>
              <a:gd name="connsiteX28491" fmla="*/ 2534504 w 4826000"/>
              <a:gd name="connsiteY28491" fmla="*/ 1515801 h 6857957"/>
              <a:gd name="connsiteX28492" fmla="*/ 2534821 w 4826000"/>
              <a:gd name="connsiteY28492" fmla="*/ 1513898 h 6857957"/>
              <a:gd name="connsiteX28493" fmla="*/ 2535455 w 4826000"/>
              <a:gd name="connsiteY28493" fmla="*/ 1510725 h 6857957"/>
              <a:gd name="connsiteX28494" fmla="*/ 2536088 w 4826000"/>
              <a:gd name="connsiteY28494" fmla="*/ 1509138 h 6857957"/>
              <a:gd name="connsiteX28495" fmla="*/ 2536722 w 4826000"/>
              <a:gd name="connsiteY28495" fmla="*/ 1507234 h 6857957"/>
              <a:gd name="connsiteX28496" fmla="*/ 2538306 w 4826000"/>
              <a:gd name="connsiteY28496" fmla="*/ 1505965 h 6857957"/>
              <a:gd name="connsiteX28497" fmla="*/ 2540524 w 4826000"/>
              <a:gd name="connsiteY28497" fmla="*/ 1505013 h 6857957"/>
              <a:gd name="connsiteX28498" fmla="*/ 2544009 w 4826000"/>
              <a:gd name="connsiteY28498" fmla="*/ 1504696 h 6857957"/>
              <a:gd name="connsiteX28499" fmla="*/ 2547811 w 4826000"/>
              <a:gd name="connsiteY28499" fmla="*/ 1504696 h 6857957"/>
              <a:gd name="connsiteX28500" fmla="*/ 2544009 w 4826000"/>
              <a:gd name="connsiteY28500" fmla="*/ 1497398 h 6857957"/>
              <a:gd name="connsiteX28501" fmla="*/ 2540841 w 4826000"/>
              <a:gd name="connsiteY28501" fmla="*/ 1490417 h 6857957"/>
              <a:gd name="connsiteX28502" fmla="*/ 2538306 w 4826000"/>
              <a:gd name="connsiteY28502" fmla="*/ 1483119 h 6857957"/>
              <a:gd name="connsiteX28503" fmla="*/ 2536405 w 4826000"/>
              <a:gd name="connsiteY28503" fmla="*/ 1475820 h 6857957"/>
              <a:gd name="connsiteX28504" fmla="*/ 2534821 w 4826000"/>
              <a:gd name="connsiteY28504" fmla="*/ 1468839 h 6857957"/>
              <a:gd name="connsiteX28505" fmla="*/ 2533554 w 4826000"/>
              <a:gd name="connsiteY28505" fmla="*/ 1461541 h 6857957"/>
              <a:gd name="connsiteX28506" fmla="*/ 2532603 w 4826000"/>
              <a:gd name="connsiteY28506" fmla="*/ 1454244 h 6857957"/>
              <a:gd name="connsiteX28507" fmla="*/ 2531970 w 4826000"/>
              <a:gd name="connsiteY28507" fmla="*/ 1447262 h 6857957"/>
              <a:gd name="connsiteX28508" fmla="*/ 2531019 w 4826000"/>
              <a:gd name="connsiteY28508" fmla="*/ 1432983 h 6857957"/>
              <a:gd name="connsiteX28509" fmla="*/ 2530385 w 4826000"/>
              <a:gd name="connsiteY28509" fmla="*/ 1425684 h 6857957"/>
              <a:gd name="connsiteX28510" fmla="*/ 2529435 w 4826000"/>
              <a:gd name="connsiteY28510" fmla="*/ 1418387 h 6857957"/>
              <a:gd name="connsiteX28511" fmla="*/ 2528484 w 4826000"/>
              <a:gd name="connsiteY28511" fmla="*/ 1411407 h 6857957"/>
              <a:gd name="connsiteX28512" fmla="*/ 2527217 w 4826000"/>
              <a:gd name="connsiteY28512" fmla="*/ 1404426 h 6857957"/>
              <a:gd name="connsiteX28513" fmla="*/ 2524999 w 4826000"/>
              <a:gd name="connsiteY28513" fmla="*/ 1397445 h 6857957"/>
              <a:gd name="connsiteX28514" fmla="*/ 2522781 w 4826000"/>
              <a:gd name="connsiteY28514" fmla="*/ 1390463 h 6857957"/>
              <a:gd name="connsiteX28515" fmla="*/ 2528484 w 4826000"/>
              <a:gd name="connsiteY28515" fmla="*/ 1390146 h 6857957"/>
              <a:gd name="connsiteX28516" fmla="*/ 2532286 w 4826000"/>
              <a:gd name="connsiteY28516" fmla="*/ 1390146 h 6857957"/>
              <a:gd name="connsiteX28517" fmla="*/ 2535455 w 4826000"/>
              <a:gd name="connsiteY28517" fmla="*/ 1391098 h 6857957"/>
              <a:gd name="connsiteX28518" fmla="*/ 2537673 w 4826000"/>
              <a:gd name="connsiteY28518" fmla="*/ 1392050 h 6857957"/>
              <a:gd name="connsiteX28519" fmla="*/ 2539890 w 4826000"/>
              <a:gd name="connsiteY28519" fmla="*/ 1393002 h 6857957"/>
              <a:gd name="connsiteX28520" fmla="*/ 2542425 w 4826000"/>
              <a:gd name="connsiteY28520" fmla="*/ 1394271 h 6857957"/>
              <a:gd name="connsiteX28521" fmla="*/ 2545277 w 4826000"/>
              <a:gd name="connsiteY28521" fmla="*/ 1394906 h 6857957"/>
              <a:gd name="connsiteX28522" fmla="*/ 2549712 w 4826000"/>
              <a:gd name="connsiteY28522" fmla="*/ 1394906 h 6857957"/>
              <a:gd name="connsiteX28523" fmla="*/ 2546227 w 4826000"/>
              <a:gd name="connsiteY28523" fmla="*/ 1392050 h 6857957"/>
              <a:gd name="connsiteX28524" fmla="*/ 2544009 w 4826000"/>
              <a:gd name="connsiteY28524" fmla="*/ 1388560 h 6857957"/>
              <a:gd name="connsiteX28525" fmla="*/ 2542425 w 4826000"/>
              <a:gd name="connsiteY28525" fmla="*/ 1385704 h 6857957"/>
              <a:gd name="connsiteX28526" fmla="*/ 2540841 w 4826000"/>
              <a:gd name="connsiteY28526" fmla="*/ 1382849 h 6857957"/>
              <a:gd name="connsiteX28527" fmla="*/ 2540207 w 4826000"/>
              <a:gd name="connsiteY28527" fmla="*/ 1379674 h 6857957"/>
              <a:gd name="connsiteX28528" fmla="*/ 2539574 w 4826000"/>
              <a:gd name="connsiteY28528" fmla="*/ 1376820 h 6857957"/>
              <a:gd name="connsiteX28529" fmla="*/ 2538940 w 4826000"/>
              <a:gd name="connsiteY28529" fmla="*/ 1370790 h 6857957"/>
              <a:gd name="connsiteX28530" fmla="*/ 2538306 w 4826000"/>
              <a:gd name="connsiteY28530" fmla="*/ 1364762 h 6857957"/>
              <a:gd name="connsiteX28531" fmla="*/ 2537673 w 4826000"/>
              <a:gd name="connsiteY28531" fmla="*/ 1361906 h 6857957"/>
              <a:gd name="connsiteX28532" fmla="*/ 2536722 w 4826000"/>
              <a:gd name="connsiteY28532" fmla="*/ 1358415 h 6857957"/>
              <a:gd name="connsiteX28533" fmla="*/ 2535455 w 4826000"/>
              <a:gd name="connsiteY28533" fmla="*/ 1354925 h 6857957"/>
              <a:gd name="connsiteX28534" fmla="*/ 2533554 w 4826000"/>
              <a:gd name="connsiteY28534" fmla="*/ 1351434 h 6857957"/>
              <a:gd name="connsiteX28535" fmla="*/ 2531019 w 4826000"/>
              <a:gd name="connsiteY28535" fmla="*/ 1347626 h 6857957"/>
              <a:gd name="connsiteX28536" fmla="*/ 2528168 w 4826000"/>
              <a:gd name="connsiteY28536" fmla="*/ 1343501 h 6857957"/>
              <a:gd name="connsiteX28537" fmla="*/ 2531653 w 4826000"/>
              <a:gd name="connsiteY28537" fmla="*/ 1342549 h 6857957"/>
              <a:gd name="connsiteX28538" fmla="*/ 2535455 w 4826000"/>
              <a:gd name="connsiteY28538" fmla="*/ 1341280 h 6857957"/>
              <a:gd name="connsiteX28539" fmla="*/ 2538940 w 4826000"/>
              <a:gd name="connsiteY28539" fmla="*/ 1340011 h 6857957"/>
              <a:gd name="connsiteX28540" fmla="*/ 2542742 w 4826000"/>
              <a:gd name="connsiteY28540" fmla="*/ 1339059 h 6857957"/>
              <a:gd name="connsiteX28541" fmla="*/ 2546227 w 4826000"/>
              <a:gd name="connsiteY28541" fmla="*/ 1337789 h 6857957"/>
              <a:gd name="connsiteX28542" fmla="*/ 2550346 w 4826000"/>
              <a:gd name="connsiteY28542" fmla="*/ 1337789 h 6857957"/>
              <a:gd name="connsiteX28543" fmla="*/ 2552564 w 4826000"/>
              <a:gd name="connsiteY28543" fmla="*/ 1338424 h 6857957"/>
              <a:gd name="connsiteX28544" fmla="*/ 2554782 w 4826000"/>
              <a:gd name="connsiteY28544" fmla="*/ 1338741 h 6857957"/>
              <a:gd name="connsiteX28545" fmla="*/ 2557316 w 4826000"/>
              <a:gd name="connsiteY28545" fmla="*/ 1339376 h 6857957"/>
              <a:gd name="connsiteX28546" fmla="*/ 2559851 w 4826000"/>
              <a:gd name="connsiteY28546" fmla="*/ 1340011 h 6857957"/>
              <a:gd name="connsiteX28547" fmla="*/ 2556683 w 4826000"/>
              <a:gd name="connsiteY28547" fmla="*/ 1338741 h 6857957"/>
              <a:gd name="connsiteX28548" fmla="*/ 2554148 w 4826000"/>
              <a:gd name="connsiteY28548" fmla="*/ 1336837 h 6857957"/>
              <a:gd name="connsiteX28549" fmla="*/ 2552881 w 4826000"/>
              <a:gd name="connsiteY28549" fmla="*/ 1335568 h 6857957"/>
              <a:gd name="connsiteX28550" fmla="*/ 2552564 w 4826000"/>
              <a:gd name="connsiteY28550" fmla="*/ 1334299 h 6857957"/>
              <a:gd name="connsiteX28551" fmla="*/ 2552564 w 4826000"/>
              <a:gd name="connsiteY28551" fmla="*/ 1333029 h 6857957"/>
              <a:gd name="connsiteX28552" fmla="*/ 2553197 w 4826000"/>
              <a:gd name="connsiteY28552" fmla="*/ 1331443 h 6857957"/>
              <a:gd name="connsiteX28553" fmla="*/ 2554148 w 4826000"/>
              <a:gd name="connsiteY28553" fmla="*/ 1329856 h 6857957"/>
              <a:gd name="connsiteX28554" fmla="*/ 2555415 w 4826000"/>
              <a:gd name="connsiteY28554" fmla="*/ 1328587 h 6857957"/>
              <a:gd name="connsiteX28555" fmla="*/ 2558584 w 4826000"/>
              <a:gd name="connsiteY28555" fmla="*/ 1325731 h 6857957"/>
              <a:gd name="connsiteX28556" fmla="*/ 2560168 w 4826000"/>
              <a:gd name="connsiteY28556" fmla="*/ 1324145 h 6857957"/>
              <a:gd name="connsiteX28557" fmla="*/ 2561435 w 4826000"/>
              <a:gd name="connsiteY28557" fmla="*/ 1322558 h 6857957"/>
              <a:gd name="connsiteX28558" fmla="*/ 2562386 w 4826000"/>
              <a:gd name="connsiteY28558" fmla="*/ 1320971 h 6857957"/>
              <a:gd name="connsiteX28559" fmla="*/ 2562702 w 4826000"/>
              <a:gd name="connsiteY28559" fmla="*/ 1319067 h 6857957"/>
              <a:gd name="connsiteX28560" fmla="*/ 2562702 w 4826000"/>
              <a:gd name="connsiteY28560" fmla="*/ 1317480 h 6857957"/>
              <a:gd name="connsiteX28561" fmla="*/ 2562069 w 4826000"/>
              <a:gd name="connsiteY28561" fmla="*/ 1315259 h 6857957"/>
              <a:gd name="connsiteX28562" fmla="*/ 2558584 w 4826000"/>
              <a:gd name="connsiteY28562" fmla="*/ 1315577 h 6857957"/>
              <a:gd name="connsiteX28563" fmla="*/ 2555415 w 4826000"/>
              <a:gd name="connsiteY28563" fmla="*/ 1316529 h 6857957"/>
              <a:gd name="connsiteX28564" fmla="*/ 2553514 w 4826000"/>
              <a:gd name="connsiteY28564" fmla="*/ 1317480 h 6857957"/>
              <a:gd name="connsiteX28565" fmla="*/ 2552247 w 4826000"/>
              <a:gd name="connsiteY28565" fmla="*/ 1318750 h 6857957"/>
              <a:gd name="connsiteX28566" fmla="*/ 2551296 w 4826000"/>
              <a:gd name="connsiteY28566" fmla="*/ 1320019 h 6857957"/>
              <a:gd name="connsiteX28567" fmla="*/ 2550980 w 4826000"/>
              <a:gd name="connsiteY28567" fmla="*/ 1321606 h 6857957"/>
              <a:gd name="connsiteX28568" fmla="*/ 2550346 w 4826000"/>
              <a:gd name="connsiteY28568" fmla="*/ 1325097 h 6857957"/>
              <a:gd name="connsiteX28569" fmla="*/ 2550346 w 4826000"/>
              <a:gd name="connsiteY28569" fmla="*/ 1326683 h 6857957"/>
              <a:gd name="connsiteX28570" fmla="*/ 2549712 w 4826000"/>
              <a:gd name="connsiteY28570" fmla="*/ 1328269 h 6857957"/>
              <a:gd name="connsiteX28571" fmla="*/ 2548445 w 4826000"/>
              <a:gd name="connsiteY28571" fmla="*/ 1329539 h 6857957"/>
              <a:gd name="connsiteX28572" fmla="*/ 2547178 w 4826000"/>
              <a:gd name="connsiteY28572" fmla="*/ 1331126 h 6857957"/>
              <a:gd name="connsiteX28573" fmla="*/ 2544960 w 4826000"/>
              <a:gd name="connsiteY28573" fmla="*/ 1332078 h 6857957"/>
              <a:gd name="connsiteX28574" fmla="*/ 2542108 w 4826000"/>
              <a:gd name="connsiteY28574" fmla="*/ 1332712 h 6857957"/>
              <a:gd name="connsiteX28575" fmla="*/ 2537989 w 4826000"/>
              <a:gd name="connsiteY28575" fmla="*/ 1332712 h 6857957"/>
              <a:gd name="connsiteX28576" fmla="*/ 2532603 w 4826000"/>
              <a:gd name="connsiteY28576" fmla="*/ 1332712 h 6857957"/>
              <a:gd name="connsiteX28577" fmla="*/ 2530702 w 4826000"/>
              <a:gd name="connsiteY28577" fmla="*/ 1331126 h 6857957"/>
              <a:gd name="connsiteX28578" fmla="*/ 2529435 w 4826000"/>
              <a:gd name="connsiteY28578" fmla="*/ 1329539 h 6857957"/>
              <a:gd name="connsiteX28579" fmla="*/ 2528801 w 4826000"/>
              <a:gd name="connsiteY28579" fmla="*/ 1327952 h 6857957"/>
              <a:gd name="connsiteX28580" fmla="*/ 2528168 w 4826000"/>
              <a:gd name="connsiteY28580" fmla="*/ 1326366 h 6857957"/>
              <a:gd name="connsiteX28581" fmla="*/ 2528168 w 4826000"/>
              <a:gd name="connsiteY28581" fmla="*/ 1324779 h 6857957"/>
              <a:gd name="connsiteX28582" fmla="*/ 2528801 w 4826000"/>
              <a:gd name="connsiteY28582" fmla="*/ 1323193 h 6857957"/>
              <a:gd name="connsiteX28583" fmla="*/ 2529435 w 4826000"/>
              <a:gd name="connsiteY28583" fmla="*/ 1321923 h 6857957"/>
              <a:gd name="connsiteX28584" fmla="*/ 2530702 w 4826000"/>
              <a:gd name="connsiteY28584" fmla="*/ 1320337 h 6857957"/>
              <a:gd name="connsiteX28585" fmla="*/ 2532286 w 4826000"/>
              <a:gd name="connsiteY28585" fmla="*/ 1319067 h 6857957"/>
              <a:gd name="connsiteX28586" fmla="*/ 2534504 w 4826000"/>
              <a:gd name="connsiteY28586" fmla="*/ 1318115 h 6857957"/>
              <a:gd name="connsiteX28587" fmla="*/ 2537039 w 4826000"/>
              <a:gd name="connsiteY28587" fmla="*/ 1316846 h 6857957"/>
              <a:gd name="connsiteX28588" fmla="*/ 2539890 w 4826000"/>
              <a:gd name="connsiteY28588" fmla="*/ 1315577 h 6857957"/>
              <a:gd name="connsiteX28589" fmla="*/ 2543376 w 4826000"/>
              <a:gd name="connsiteY28589" fmla="*/ 1314625 h 6857957"/>
              <a:gd name="connsiteX28590" fmla="*/ 2546861 w 4826000"/>
              <a:gd name="connsiteY28590" fmla="*/ 1313990 h 6857957"/>
              <a:gd name="connsiteX28591" fmla="*/ 2550980 w 4826000"/>
              <a:gd name="connsiteY28591" fmla="*/ 1313356 h 6857957"/>
              <a:gd name="connsiteX28592" fmla="*/ 2555098 w 4826000"/>
              <a:gd name="connsiteY28592" fmla="*/ 1312721 h 6857957"/>
              <a:gd name="connsiteX28593" fmla="*/ 2555415 w 4826000"/>
              <a:gd name="connsiteY28593" fmla="*/ 1311452 h 6857957"/>
              <a:gd name="connsiteX28594" fmla="*/ 2554782 w 4826000"/>
              <a:gd name="connsiteY28594" fmla="*/ 1310182 h 6857957"/>
              <a:gd name="connsiteX28595" fmla="*/ 2554148 w 4826000"/>
              <a:gd name="connsiteY28595" fmla="*/ 1309230 h 6857957"/>
              <a:gd name="connsiteX28596" fmla="*/ 2552881 w 4826000"/>
              <a:gd name="connsiteY28596" fmla="*/ 1307961 h 6857957"/>
              <a:gd name="connsiteX28597" fmla="*/ 2550029 w 4826000"/>
              <a:gd name="connsiteY28597" fmla="*/ 1306692 h 6857957"/>
              <a:gd name="connsiteX28598" fmla="*/ 2546227 w 4826000"/>
              <a:gd name="connsiteY28598" fmla="*/ 1305422 h 6857957"/>
              <a:gd name="connsiteX28599" fmla="*/ 2543059 w 4826000"/>
              <a:gd name="connsiteY28599" fmla="*/ 1304153 h 6857957"/>
              <a:gd name="connsiteX28600" fmla="*/ 2541158 w 4826000"/>
              <a:gd name="connsiteY28600" fmla="*/ 1303518 h 6857957"/>
              <a:gd name="connsiteX28601" fmla="*/ 2540207 w 4826000"/>
              <a:gd name="connsiteY28601" fmla="*/ 1302567 h 6857957"/>
              <a:gd name="connsiteX28602" fmla="*/ 2539257 w 4826000"/>
              <a:gd name="connsiteY28602" fmla="*/ 1301615 h 6857957"/>
              <a:gd name="connsiteX28603" fmla="*/ 2538940 w 4826000"/>
              <a:gd name="connsiteY28603" fmla="*/ 1300028 h 6857957"/>
              <a:gd name="connsiteX28604" fmla="*/ 2538940 w 4826000"/>
              <a:gd name="connsiteY28604" fmla="*/ 1298441 h 6857957"/>
              <a:gd name="connsiteX28605" fmla="*/ 2539574 w 4826000"/>
              <a:gd name="connsiteY28605" fmla="*/ 1296854 h 6857957"/>
              <a:gd name="connsiteX28606" fmla="*/ 2541791 w 4826000"/>
              <a:gd name="connsiteY28606" fmla="*/ 1294951 h 6857957"/>
              <a:gd name="connsiteX28607" fmla="*/ 2544009 w 4826000"/>
              <a:gd name="connsiteY28607" fmla="*/ 1292095 h 6857957"/>
              <a:gd name="connsiteX28608" fmla="*/ 2545910 w 4826000"/>
              <a:gd name="connsiteY28608" fmla="*/ 1289240 h 6857957"/>
              <a:gd name="connsiteX28609" fmla="*/ 2548128 w 4826000"/>
              <a:gd name="connsiteY28609" fmla="*/ 1285432 h 6857957"/>
              <a:gd name="connsiteX28610" fmla="*/ 2550029 w 4826000"/>
              <a:gd name="connsiteY28610" fmla="*/ 1281941 h 6857957"/>
              <a:gd name="connsiteX28611" fmla="*/ 2551613 w 4826000"/>
              <a:gd name="connsiteY28611" fmla="*/ 1278133 h 6857957"/>
              <a:gd name="connsiteX28612" fmla="*/ 2552247 w 4826000"/>
              <a:gd name="connsiteY28612" fmla="*/ 1276229 h 6857957"/>
              <a:gd name="connsiteX28613" fmla="*/ 2552247 w 4826000"/>
              <a:gd name="connsiteY28613" fmla="*/ 1275912 h 6857957"/>
              <a:gd name="connsiteX28614" fmla="*/ 2552564 w 4826000"/>
              <a:gd name="connsiteY28614" fmla="*/ 1274642 h 6857957"/>
              <a:gd name="connsiteX28615" fmla="*/ 2552881 w 4826000"/>
              <a:gd name="connsiteY28615" fmla="*/ 1274325 h 6857957"/>
              <a:gd name="connsiteX28616" fmla="*/ 2553514 w 4826000"/>
              <a:gd name="connsiteY28616" fmla="*/ 1270517 h 6857957"/>
              <a:gd name="connsiteX28617" fmla="*/ 2553514 w 4826000"/>
              <a:gd name="connsiteY28617" fmla="*/ 1268613 h 6857957"/>
              <a:gd name="connsiteX28618" fmla="*/ 2553197 w 4826000"/>
              <a:gd name="connsiteY28618" fmla="*/ 1267026 h 6857957"/>
              <a:gd name="connsiteX28619" fmla="*/ 2552881 w 4826000"/>
              <a:gd name="connsiteY28619" fmla="*/ 1265440 h 6857957"/>
              <a:gd name="connsiteX28620" fmla="*/ 2552247 w 4826000"/>
              <a:gd name="connsiteY28620" fmla="*/ 1263853 h 6857957"/>
              <a:gd name="connsiteX28621" fmla="*/ 2551296 w 4826000"/>
              <a:gd name="connsiteY28621" fmla="*/ 1262267 h 6857957"/>
              <a:gd name="connsiteX28622" fmla="*/ 2550346 w 4826000"/>
              <a:gd name="connsiteY28622" fmla="*/ 1260998 h 6857957"/>
              <a:gd name="connsiteX28623" fmla="*/ 2548445 w 4826000"/>
              <a:gd name="connsiteY28623" fmla="*/ 1260046 h 6857957"/>
              <a:gd name="connsiteX28624" fmla="*/ 2546861 w 4826000"/>
              <a:gd name="connsiteY28624" fmla="*/ 1259094 h 6857957"/>
              <a:gd name="connsiteX28625" fmla="*/ 2544960 w 4826000"/>
              <a:gd name="connsiteY28625" fmla="*/ 1258459 h 6857957"/>
              <a:gd name="connsiteX28626" fmla="*/ 2542742 w 4826000"/>
              <a:gd name="connsiteY28626" fmla="*/ 1257825 h 6857957"/>
              <a:gd name="connsiteX28627" fmla="*/ 2539890 w 4826000"/>
              <a:gd name="connsiteY28627" fmla="*/ 1257507 h 6857957"/>
              <a:gd name="connsiteX28628" fmla="*/ 2536722 w 4826000"/>
              <a:gd name="connsiteY28628" fmla="*/ 1256873 h 6857957"/>
              <a:gd name="connsiteX28629" fmla="*/ 2533237 w 4826000"/>
              <a:gd name="connsiteY28629" fmla="*/ 1257507 h 6857957"/>
              <a:gd name="connsiteX28630" fmla="*/ 2529435 w 4826000"/>
              <a:gd name="connsiteY28630" fmla="*/ 1257825 h 6857957"/>
              <a:gd name="connsiteX28631" fmla="*/ 2524999 w 4826000"/>
              <a:gd name="connsiteY28631" fmla="*/ 1258459 h 6857957"/>
              <a:gd name="connsiteX28632" fmla="*/ 2520563 w 4826000"/>
              <a:gd name="connsiteY28632" fmla="*/ 1259094 h 6857957"/>
              <a:gd name="connsiteX28633" fmla="*/ 2517078 w 4826000"/>
              <a:gd name="connsiteY28633" fmla="*/ 1257507 h 6857957"/>
              <a:gd name="connsiteX28634" fmla="*/ 2515811 w 4826000"/>
              <a:gd name="connsiteY28634" fmla="*/ 1256555 h 6857957"/>
              <a:gd name="connsiteX28635" fmla="*/ 2515177 w 4826000"/>
              <a:gd name="connsiteY28635" fmla="*/ 1255920 h 6857957"/>
              <a:gd name="connsiteX28636" fmla="*/ 2514860 w 4826000"/>
              <a:gd name="connsiteY28636" fmla="*/ 1255287 h 6857957"/>
              <a:gd name="connsiteX28637" fmla="*/ 2514860 w 4826000"/>
              <a:gd name="connsiteY28637" fmla="*/ 1254335 h 6857957"/>
              <a:gd name="connsiteX28638" fmla="*/ 2514860 w 4826000"/>
              <a:gd name="connsiteY28638" fmla="*/ 1252748 h 6857957"/>
              <a:gd name="connsiteX28639" fmla="*/ 2515177 w 4826000"/>
              <a:gd name="connsiteY28639" fmla="*/ 1250845 h 6857957"/>
              <a:gd name="connsiteX28640" fmla="*/ 2514860 w 4826000"/>
              <a:gd name="connsiteY28640" fmla="*/ 1248623 h 6857957"/>
              <a:gd name="connsiteX28641" fmla="*/ 2514544 w 4826000"/>
              <a:gd name="connsiteY28641" fmla="*/ 1247354 h 6857957"/>
              <a:gd name="connsiteX28642" fmla="*/ 2513910 w 4826000"/>
              <a:gd name="connsiteY28642" fmla="*/ 1246086 h 6857957"/>
              <a:gd name="connsiteX28643" fmla="*/ 2512959 w 4826000"/>
              <a:gd name="connsiteY28643" fmla="*/ 1244499 h 6857957"/>
              <a:gd name="connsiteX28644" fmla="*/ 2511058 w 4826000"/>
              <a:gd name="connsiteY28644" fmla="*/ 1242912 h 6857957"/>
              <a:gd name="connsiteX28645" fmla="*/ 2507573 w 4826000"/>
              <a:gd name="connsiteY28645" fmla="*/ 1242912 h 6857957"/>
              <a:gd name="connsiteX28646" fmla="*/ 2504405 w 4826000"/>
              <a:gd name="connsiteY28646" fmla="*/ 1243229 h 6857957"/>
              <a:gd name="connsiteX28647" fmla="*/ 2502504 w 4826000"/>
              <a:gd name="connsiteY28647" fmla="*/ 1243547 h 6857957"/>
              <a:gd name="connsiteX28648" fmla="*/ 2501237 w 4826000"/>
              <a:gd name="connsiteY28648" fmla="*/ 1244499 h 6857957"/>
              <a:gd name="connsiteX28649" fmla="*/ 2500286 w 4826000"/>
              <a:gd name="connsiteY28649" fmla="*/ 1245133 h 6857957"/>
              <a:gd name="connsiteX28650" fmla="*/ 2499652 w 4826000"/>
              <a:gd name="connsiteY28650" fmla="*/ 1246403 h 6857957"/>
              <a:gd name="connsiteX28651" fmla="*/ 2499336 w 4826000"/>
              <a:gd name="connsiteY28651" fmla="*/ 1247354 h 6857957"/>
              <a:gd name="connsiteX28652" fmla="*/ 2499336 w 4826000"/>
              <a:gd name="connsiteY28652" fmla="*/ 1248623 h 6857957"/>
              <a:gd name="connsiteX28653" fmla="*/ 2495850 w 4826000"/>
              <a:gd name="connsiteY28653" fmla="*/ 1247037 h 6857957"/>
              <a:gd name="connsiteX28654" fmla="*/ 2493316 w 4826000"/>
              <a:gd name="connsiteY28654" fmla="*/ 1245451 h 6857957"/>
              <a:gd name="connsiteX28655" fmla="*/ 2491415 w 4826000"/>
              <a:gd name="connsiteY28655" fmla="*/ 1244181 h 6857957"/>
              <a:gd name="connsiteX28656" fmla="*/ 2489831 w 4826000"/>
              <a:gd name="connsiteY28656" fmla="*/ 1242277 h 6857957"/>
              <a:gd name="connsiteX28657" fmla="*/ 2488880 w 4826000"/>
              <a:gd name="connsiteY28657" fmla="*/ 1240692 h 6857957"/>
              <a:gd name="connsiteX28658" fmla="*/ 2488246 w 4826000"/>
              <a:gd name="connsiteY28658" fmla="*/ 1239422 h 6857957"/>
              <a:gd name="connsiteX28659" fmla="*/ 2487930 w 4826000"/>
              <a:gd name="connsiteY28659" fmla="*/ 1237835 h 6857957"/>
              <a:gd name="connsiteX28660" fmla="*/ 2487930 w 4826000"/>
              <a:gd name="connsiteY28660" fmla="*/ 1236250 h 6857957"/>
              <a:gd name="connsiteX28661" fmla="*/ 2488563 w 4826000"/>
              <a:gd name="connsiteY28661" fmla="*/ 1232441 h 6857957"/>
              <a:gd name="connsiteX28662" fmla="*/ 2488880 w 4826000"/>
              <a:gd name="connsiteY28662" fmla="*/ 1228634 h 6857957"/>
              <a:gd name="connsiteX28663" fmla="*/ 2488880 w 4826000"/>
              <a:gd name="connsiteY28663" fmla="*/ 1226413 h 6857957"/>
              <a:gd name="connsiteX28664" fmla="*/ 2488880 w 4826000"/>
              <a:gd name="connsiteY28664" fmla="*/ 1224192 h 6857957"/>
              <a:gd name="connsiteX28665" fmla="*/ 2488563 w 4826000"/>
              <a:gd name="connsiteY28665" fmla="*/ 1221654 h 6857957"/>
              <a:gd name="connsiteX28666" fmla="*/ 2487613 w 4826000"/>
              <a:gd name="connsiteY28666" fmla="*/ 1218798 h 6857957"/>
              <a:gd name="connsiteX28667" fmla="*/ 2492999 w 4826000"/>
              <a:gd name="connsiteY28667" fmla="*/ 1220067 h 6857957"/>
              <a:gd name="connsiteX28668" fmla="*/ 2496167 w 4826000"/>
              <a:gd name="connsiteY28668" fmla="*/ 1220702 h 6857957"/>
              <a:gd name="connsiteX28669" fmla="*/ 2499336 w 4826000"/>
              <a:gd name="connsiteY28669" fmla="*/ 1221020 h 6857957"/>
              <a:gd name="connsiteX28670" fmla="*/ 2502187 w 4826000"/>
              <a:gd name="connsiteY28670" fmla="*/ 1221020 h 6857957"/>
              <a:gd name="connsiteX28671" fmla="*/ 2504405 w 4826000"/>
              <a:gd name="connsiteY28671" fmla="*/ 1220702 h 6857957"/>
              <a:gd name="connsiteX28672" fmla="*/ 2506306 w 4826000"/>
              <a:gd name="connsiteY28672" fmla="*/ 1219750 h 6857957"/>
              <a:gd name="connsiteX28673" fmla="*/ 2506940 w 4826000"/>
              <a:gd name="connsiteY28673" fmla="*/ 1219115 h 6857957"/>
              <a:gd name="connsiteX28674" fmla="*/ 2507256 w 4826000"/>
              <a:gd name="connsiteY28674" fmla="*/ 1218163 h 6857957"/>
              <a:gd name="connsiteX28675" fmla="*/ 2508841 w 4826000"/>
              <a:gd name="connsiteY28675" fmla="*/ 1218481 h 6857957"/>
              <a:gd name="connsiteX28676" fmla="*/ 2509791 w 4826000"/>
              <a:gd name="connsiteY28676" fmla="*/ 1218798 h 6857957"/>
              <a:gd name="connsiteX28677" fmla="*/ 2509791 w 4826000"/>
              <a:gd name="connsiteY28677" fmla="*/ 1219750 h 6857957"/>
              <a:gd name="connsiteX28678" fmla="*/ 2509157 w 4826000"/>
              <a:gd name="connsiteY28678" fmla="*/ 1221020 h 6857957"/>
              <a:gd name="connsiteX28679" fmla="*/ 2506940 w 4826000"/>
              <a:gd name="connsiteY28679" fmla="*/ 1223875 h 6857957"/>
              <a:gd name="connsiteX28680" fmla="*/ 2503771 w 4826000"/>
              <a:gd name="connsiteY28680" fmla="*/ 1227366 h 6857957"/>
              <a:gd name="connsiteX28681" fmla="*/ 2502821 w 4826000"/>
              <a:gd name="connsiteY28681" fmla="*/ 1229586 h 6857957"/>
              <a:gd name="connsiteX28682" fmla="*/ 2501870 w 4826000"/>
              <a:gd name="connsiteY28682" fmla="*/ 1231173 h 6857957"/>
              <a:gd name="connsiteX28683" fmla="*/ 2501237 w 4826000"/>
              <a:gd name="connsiteY28683" fmla="*/ 1233076 h 6857957"/>
              <a:gd name="connsiteX28684" fmla="*/ 2501237 w 4826000"/>
              <a:gd name="connsiteY28684" fmla="*/ 1234663 h 6857957"/>
              <a:gd name="connsiteX28685" fmla="*/ 2501553 w 4826000"/>
              <a:gd name="connsiteY28685" fmla="*/ 1235932 h 6857957"/>
              <a:gd name="connsiteX28686" fmla="*/ 2502187 w 4826000"/>
              <a:gd name="connsiteY28686" fmla="*/ 1236567 h 6857957"/>
              <a:gd name="connsiteX28687" fmla="*/ 2502821 w 4826000"/>
              <a:gd name="connsiteY28687" fmla="*/ 1237202 h 6857957"/>
              <a:gd name="connsiteX28688" fmla="*/ 2503771 w 4826000"/>
              <a:gd name="connsiteY28688" fmla="*/ 1237835 h 6857957"/>
              <a:gd name="connsiteX28689" fmla="*/ 2506940 w 4826000"/>
              <a:gd name="connsiteY28689" fmla="*/ 1239105 h 6857957"/>
              <a:gd name="connsiteX28690" fmla="*/ 2510742 w 4826000"/>
              <a:gd name="connsiteY28690" fmla="*/ 1240057 h 6857957"/>
              <a:gd name="connsiteX28691" fmla="*/ 2514860 w 4826000"/>
              <a:gd name="connsiteY28691" fmla="*/ 1234028 h 6857957"/>
              <a:gd name="connsiteX28692" fmla="*/ 2518979 w 4826000"/>
              <a:gd name="connsiteY28692" fmla="*/ 1228634 h 6857957"/>
              <a:gd name="connsiteX28693" fmla="*/ 2527217 w 4826000"/>
              <a:gd name="connsiteY28693" fmla="*/ 1217847 h 6857957"/>
              <a:gd name="connsiteX28694" fmla="*/ 2534821 w 4826000"/>
              <a:gd name="connsiteY28694" fmla="*/ 1208327 h 6857957"/>
              <a:gd name="connsiteX28695" fmla="*/ 2537673 w 4826000"/>
              <a:gd name="connsiteY28695" fmla="*/ 1203567 h 6857957"/>
              <a:gd name="connsiteX28696" fmla="*/ 2540524 w 4826000"/>
              <a:gd name="connsiteY28696" fmla="*/ 1199442 h 6857957"/>
              <a:gd name="connsiteX28697" fmla="*/ 2543376 w 4826000"/>
              <a:gd name="connsiteY28697" fmla="*/ 1194682 h 6857957"/>
              <a:gd name="connsiteX28698" fmla="*/ 2545277 w 4826000"/>
              <a:gd name="connsiteY28698" fmla="*/ 1190239 h 6857957"/>
              <a:gd name="connsiteX28699" fmla="*/ 2546544 w 4826000"/>
              <a:gd name="connsiteY28699" fmla="*/ 1186114 h 6857957"/>
              <a:gd name="connsiteX28700" fmla="*/ 2547494 w 4826000"/>
              <a:gd name="connsiteY28700" fmla="*/ 1181355 h 6857957"/>
              <a:gd name="connsiteX28701" fmla="*/ 2547494 w 4826000"/>
              <a:gd name="connsiteY28701" fmla="*/ 1176912 h 6857957"/>
              <a:gd name="connsiteX28702" fmla="*/ 2547178 w 4826000"/>
              <a:gd name="connsiteY28702" fmla="*/ 1172469 h 6857957"/>
              <a:gd name="connsiteX28703" fmla="*/ 2545593 w 4826000"/>
              <a:gd name="connsiteY28703" fmla="*/ 1167393 h 6857957"/>
              <a:gd name="connsiteX28704" fmla="*/ 2543692 w 4826000"/>
              <a:gd name="connsiteY28704" fmla="*/ 1162633 h 6857957"/>
              <a:gd name="connsiteX28705" fmla="*/ 2547811 w 4826000"/>
              <a:gd name="connsiteY28705" fmla="*/ 1163267 h 6857957"/>
              <a:gd name="connsiteX28706" fmla="*/ 2551930 w 4826000"/>
              <a:gd name="connsiteY28706" fmla="*/ 1163267 h 6857957"/>
              <a:gd name="connsiteX28707" fmla="*/ 2555415 w 4826000"/>
              <a:gd name="connsiteY28707" fmla="*/ 1162950 h 6857957"/>
              <a:gd name="connsiteX28708" fmla="*/ 2558900 w 4826000"/>
              <a:gd name="connsiteY28708" fmla="*/ 1162315 h 6857957"/>
              <a:gd name="connsiteX28709" fmla="*/ 2561435 w 4826000"/>
              <a:gd name="connsiteY28709" fmla="*/ 1161681 h 6857957"/>
              <a:gd name="connsiteX28710" fmla="*/ 2564287 w 4826000"/>
              <a:gd name="connsiteY28710" fmla="*/ 1160412 h 6857957"/>
              <a:gd name="connsiteX28711" fmla="*/ 2566188 w 4826000"/>
              <a:gd name="connsiteY28711" fmla="*/ 1159142 h 6857957"/>
              <a:gd name="connsiteX28712" fmla="*/ 2567455 w 4826000"/>
              <a:gd name="connsiteY28712" fmla="*/ 1157873 h 6857957"/>
              <a:gd name="connsiteX28713" fmla="*/ 2568405 w 4826000"/>
              <a:gd name="connsiteY28713" fmla="*/ 1156604 h 6857957"/>
              <a:gd name="connsiteX28714" fmla="*/ 2569039 w 4826000"/>
              <a:gd name="connsiteY28714" fmla="*/ 1155335 h 6857957"/>
              <a:gd name="connsiteX28715" fmla="*/ 2569039 w 4826000"/>
              <a:gd name="connsiteY28715" fmla="*/ 1153748 h 6857957"/>
              <a:gd name="connsiteX28716" fmla="*/ 2568405 w 4826000"/>
              <a:gd name="connsiteY28716" fmla="*/ 1152479 h 6857957"/>
              <a:gd name="connsiteX28717" fmla="*/ 2567455 w 4826000"/>
              <a:gd name="connsiteY28717" fmla="*/ 1151210 h 6857957"/>
              <a:gd name="connsiteX28718" fmla="*/ 2565871 w 4826000"/>
              <a:gd name="connsiteY28718" fmla="*/ 1149940 h 6857957"/>
              <a:gd name="connsiteX28719" fmla="*/ 2563336 w 4826000"/>
              <a:gd name="connsiteY28719" fmla="*/ 1149305 h 6857957"/>
              <a:gd name="connsiteX28720" fmla="*/ 2560485 w 4826000"/>
              <a:gd name="connsiteY28720" fmla="*/ 1148354 h 6857957"/>
              <a:gd name="connsiteX28721" fmla="*/ 2560168 w 4826000"/>
              <a:gd name="connsiteY28721" fmla="*/ 1150257 h 6857957"/>
              <a:gd name="connsiteX28722" fmla="*/ 2559851 w 4826000"/>
              <a:gd name="connsiteY28722" fmla="*/ 1151844 h 6857957"/>
              <a:gd name="connsiteX28723" fmla="*/ 2559217 w 4826000"/>
              <a:gd name="connsiteY28723" fmla="*/ 1152796 h 6857957"/>
              <a:gd name="connsiteX28724" fmla="*/ 2558584 w 4826000"/>
              <a:gd name="connsiteY28724" fmla="*/ 1153113 h 6857957"/>
              <a:gd name="connsiteX28725" fmla="*/ 2556999 w 4826000"/>
              <a:gd name="connsiteY28725" fmla="*/ 1153748 h 6857957"/>
              <a:gd name="connsiteX28726" fmla="*/ 2554782 w 4826000"/>
              <a:gd name="connsiteY28726" fmla="*/ 1153748 h 6857957"/>
              <a:gd name="connsiteX28727" fmla="*/ 2552247 w 4826000"/>
              <a:gd name="connsiteY28727" fmla="*/ 1153748 h 6857957"/>
              <a:gd name="connsiteX28728" fmla="*/ 2550029 w 4826000"/>
              <a:gd name="connsiteY28728" fmla="*/ 1153431 h 6857957"/>
              <a:gd name="connsiteX28729" fmla="*/ 2545910 w 4826000"/>
              <a:gd name="connsiteY28729" fmla="*/ 1152479 h 6857957"/>
              <a:gd name="connsiteX28730" fmla="*/ 2543692 w 4826000"/>
              <a:gd name="connsiteY28730" fmla="*/ 1152162 h 6857957"/>
              <a:gd name="connsiteX28731" fmla="*/ 2541158 w 4826000"/>
              <a:gd name="connsiteY28731" fmla="*/ 1151844 h 6857957"/>
              <a:gd name="connsiteX28732" fmla="*/ 2538623 w 4826000"/>
              <a:gd name="connsiteY28732" fmla="*/ 1151527 h 6857957"/>
              <a:gd name="connsiteX28733" fmla="*/ 2535138 w 4826000"/>
              <a:gd name="connsiteY28733" fmla="*/ 1151844 h 6857957"/>
              <a:gd name="connsiteX28734" fmla="*/ 2535455 w 4826000"/>
              <a:gd name="connsiteY28734" fmla="*/ 1153431 h 6857957"/>
              <a:gd name="connsiteX28735" fmla="*/ 2535772 w 4826000"/>
              <a:gd name="connsiteY28735" fmla="*/ 1155335 h 6857957"/>
              <a:gd name="connsiteX28736" fmla="*/ 2536405 w 4826000"/>
              <a:gd name="connsiteY28736" fmla="*/ 1156921 h 6857957"/>
              <a:gd name="connsiteX28737" fmla="*/ 2537356 w 4826000"/>
              <a:gd name="connsiteY28737" fmla="*/ 1158191 h 6857957"/>
              <a:gd name="connsiteX28738" fmla="*/ 2538623 w 4826000"/>
              <a:gd name="connsiteY28738" fmla="*/ 1159459 h 6857957"/>
              <a:gd name="connsiteX28739" fmla="*/ 2539890 w 4826000"/>
              <a:gd name="connsiteY28739" fmla="*/ 1160412 h 6857957"/>
              <a:gd name="connsiteX28740" fmla="*/ 2541791 w 4826000"/>
              <a:gd name="connsiteY28740" fmla="*/ 1161681 h 6857957"/>
              <a:gd name="connsiteX28741" fmla="*/ 2543692 w 4826000"/>
              <a:gd name="connsiteY28741" fmla="*/ 1162633 h 6857957"/>
              <a:gd name="connsiteX28742" fmla="*/ 2537989 w 4826000"/>
              <a:gd name="connsiteY28742" fmla="*/ 1162950 h 6857957"/>
              <a:gd name="connsiteX28743" fmla="*/ 2533554 w 4826000"/>
              <a:gd name="connsiteY28743" fmla="*/ 1163585 h 6857957"/>
              <a:gd name="connsiteX28744" fmla="*/ 2531970 w 4826000"/>
              <a:gd name="connsiteY28744" fmla="*/ 1164219 h 6857957"/>
              <a:gd name="connsiteX28745" fmla="*/ 2530702 w 4826000"/>
              <a:gd name="connsiteY28745" fmla="*/ 1164854 h 6857957"/>
              <a:gd name="connsiteX28746" fmla="*/ 2529752 w 4826000"/>
              <a:gd name="connsiteY28746" fmla="*/ 1165489 h 6857957"/>
              <a:gd name="connsiteX28747" fmla="*/ 2529118 w 4826000"/>
              <a:gd name="connsiteY28747" fmla="*/ 1166123 h 6857957"/>
              <a:gd name="connsiteX28748" fmla="*/ 2527851 w 4826000"/>
              <a:gd name="connsiteY28748" fmla="*/ 1168027 h 6857957"/>
              <a:gd name="connsiteX28749" fmla="*/ 2527217 w 4826000"/>
              <a:gd name="connsiteY28749" fmla="*/ 1170248 h 6857957"/>
              <a:gd name="connsiteX28750" fmla="*/ 2525633 w 4826000"/>
              <a:gd name="connsiteY28750" fmla="*/ 1174056 h 6857957"/>
              <a:gd name="connsiteX28751" fmla="*/ 2523732 w 4826000"/>
              <a:gd name="connsiteY28751" fmla="*/ 1174056 h 6857957"/>
              <a:gd name="connsiteX28752" fmla="*/ 2522148 w 4826000"/>
              <a:gd name="connsiteY28752" fmla="*/ 1173739 h 6857957"/>
              <a:gd name="connsiteX28753" fmla="*/ 2520880 w 4826000"/>
              <a:gd name="connsiteY28753" fmla="*/ 1173104 h 6857957"/>
              <a:gd name="connsiteX28754" fmla="*/ 2519296 w 4826000"/>
              <a:gd name="connsiteY28754" fmla="*/ 1172787 h 6857957"/>
              <a:gd name="connsiteX28755" fmla="*/ 2517712 w 4826000"/>
              <a:gd name="connsiteY28755" fmla="*/ 1171518 h 6857957"/>
              <a:gd name="connsiteX28756" fmla="*/ 2516445 w 4826000"/>
              <a:gd name="connsiteY28756" fmla="*/ 1169931 h 6857957"/>
              <a:gd name="connsiteX28757" fmla="*/ 2514860 w 4826000"/>
              <a:gd name="connsiteY28757" fmla="*/ 1168344 h 6857957"/>
              <a:gd name="connsiteX28758" fmla="*/ 2513910 w 4826000"/>
              <a:gd name="connsiteY28758" fmla="*/ 1167710 h 6857957"/>
              <a:gd name="connsiteX28759" fmla="*/ 2512959 w 4826000"/>
              <a:gd name="connsiteY28759" fmla="*/ 1167075 h 6857957"/>
              <a:gd name="connsiteX28760" fmla="*/ 2511375 w 4826000"/>
              <a:gd name="connsiteY28760" fmla="*/ 1166758 h 6857957"/>
              <a:gd name="connsiteX28761" fmla="*/ 2509791 w 4826000"/>
              <a:gd name="connsiteY28761" fmla="*/ 1166441 h 6857957"/>
              <a:gd name="connsiteX28762" fmla="*/ 2507573 w 4826000"/>
              <a:gd name="connsiteY28762" fmla="*/ 1166441 h 6857957"/>
              <a:gd name="connsiteX28763" fmla="*/ 2505355 w 4826000"/>
              <a:gd name="connsiteY28763" fmla="*/ 1166441 h 6857957"/>
              <a:gd name="connsiteX28764" fmla="*/ 2506306 w 4826000"/>
              <a:gd name="connsiteY28764" fmla="*/ 1164537 h 6857957"/>
              <a:gd name="connsiteX28765" fmla="*/ 2507890 w 4826000"/>
              <a:gd name="connsiteY28765" fmla="*/ 1163267 h 6857957"/>
              <a:gd name="connsiteX28766" fmla="*/ 2509474 w 4826000"/>
              <a:gd name="connsiteY28766" fmla="*/ 1162315 h 6857957"/>
              <a:gd name="connsiteX28767" fmla="*/ 2511692 w 4826000"/>
              <a:gd name="connsiteY28767" fmla="*/ 1161681 h 6857957"/>
              <a:gd name="connsiteX28768" fmla="*/ 2514544 w 4826000"/>
              <a:gd name="connsiteY28768" fmla="*/ 1161681 h 6857957"/>
              <a:gd name="connsiteX28769" fmla="*/ 2517395 w 4826000"/>
              <a:gd name="connsiteY28769" fmla="*/ 1161998 h 6857957"/>
              <a:gd name="connsiteX28770" fmla="*/ 2520563 w 4826000"/>
              <a:gd name="connsiteY28770" fmla="*/ 1162315 h 6857957"/>
              <a:gd name="connsiteX28771" fmla="*/ 2524049 w 4826000"/>
              <a:gd name="connsiteY28771" fmla="*/ 1163267 h 6857957"/>
              <a:gd name="connsiteX28772" fmla="*/ 2521197 w 4826000"/>
              <a:gd name="connsiteY28772" fmla="*/ 1161998 h 6857957"/>
              <a:gd name="connsiteX28773" fmla="*/ 2519930 w 4826000"/>
              <a:gd name="connsiteY28773" fmla="*/ 1161046 h 6857957"/>
              <a:gd name="connsiteX28774" fmla="*/ 2518979 w 4826000"/>
              <a:gd name="connsiteY28774" fmla="*/ 1160412 h 6857957"/>
              <a:gd name="connsiteX28775" fmla="*/ 2518662 w 4826000"/>
              <a:gd name="connsiteY28775" fmla="*/ 1159459 h 6857957"/>
              <a:gd name="connsiteX28776" fmla="*/ 2518346 w 4826000"/>
              <a:gd name="connsiteY28776" fmla="*/ 1158825 h 6857957"/>
              <a:gd name="connsiteX28777" fmla="*/ 2518662 w 4826000"/>
              <a:gd name="connsiteY28777" fmla="*/ 1158191 h 6857957"/>
              <a:gd name="connsiteX28778" fmla="*/ 2518662 w 4826000"/>
              <a:gd name="connsiteY28778" fmla="*/ 1157556 h 6857957"/>
              <a:gd name="connsiteX28779" fmla="*/ 2519930 w 4826000"/>
              <a:gd name="connsiteY28779" fmla="*/ 1156287 h 6857957"/>
              <a:gd name="connsiteX28780" fmla="*/ 2521197 w 4826000"/>
              <a:gd name="connsiteY28780" fmla="*/ 1154700 h 6857957"/>
              <a:gd name="connsiteX28781" fmla="*/ 2524365 w 4826000"/>
              <a:gd name="connsiteY28781" fmla="*/ 1152162 h 6857957"/>
              <a:gd name="connsiteX28782" fmla="*/ 2525633 w 4826000"/>
              <a:gd name="connsiteY28782" fmla="*/ 1150892 h 6857957"/>
              <a:gd name="connsiteX28783" fmla="*/ 2526267 w 4826000"/>
              <a:gd name="connsiteY28783" fmla="*/ 1149940 h 6857957"/>
              <a:gd name="connsiteX28784" fmla="*/ 2526583 w 4826000"/>
              <a:gd name="connsiteY28784" fmla="*/ 1149623 h 6857957"/>
              <a:gd name="connsiteX28785" fmla="*/ 2526583 w 4826000"/>
              <a:gd name="connsiteY28785" fmla="*/ 1148988 h 6857957"/>
              <a:gd name="connsiteX28786" fmla="*/ 2526267 w 4826000"/>
              <a:gd name="connsiteY28786" fmla="*/ 1148671 h 6857957"/>
              <a:gd name="connsiteX28787" fmla="*/ 2525633 w 4826000"/>
              <a:gd name="connsiteY28787" fmla="*/ 1148354 h 6857957"/>
              <a:gd name="connsiteX28788" fmla="*/ 2523732 w 4826000"/>
              <a:gd name="connsiteY28788" fmla="*/ 1147719 h 6857957"/>
              <a:gd name="connsiteX28789" fmla="*/ 2520563 w 4826000"/>
              <a:gd name="connsiteY28789" fmla="*/ 1147402 h 6857957"/>
              <a:gd name="connsiteX28790" fmla="*/ 2515177 w 4826000"/>
              <a:gd name="connsiteY28790" fmla="*/ 1147402 h 6857957"/>
              <a:gd name="connsiteX28791" fmla="*/ 2508207 w 4826000"/>
              <a:gd name="connsiteY28791" fmla="*/ 1147402 h 6857957"/>
              <a:gd name="connsiteX28792" fmla="*/ 2509791 w 4826000"/>
              <a:gd name="connsiteY28792" fmla="*/ 1145815 h 6857957"/>
              <a:gd name="connsiteX28793" fmla="*/ 2511692 w 4826000"/>
              <a:gd name="connsiteY28793" fmla="*/ 1144863 h 6857957"/>
              <a:gd name="connsiteX28794" fmla="*/ 2516128 w 4826000"/>
              <a:gd name="connsiteY28794" fmla="*/ 1142959 h 6857957"/>
              <a:gd name="connsiteX28795" fmla="*/ 2521197 w 4826000"/>
              <a:gd name="connsiteY28795" fmla="*/ 1141373 h 6857957"/>
              <a:gd name="connsiteX28796" fmla="*/ 2527217 w 4826000"/>
              <a:gd name="connsiteY28796" fmla="*/ 1140104 h 6857957"/>
              <a:gd name="connsiteX28797" fmla="*/ 2539257 w 4826000"/>
              <a:gd name="connsiteY28797" fmla="*/ 1137248 h 6857957"/>
              <a:gd name="connsiteX28798" fmla="*/ 2551930 w 4826000"/>
              <a:gd name="connsiteY28798" fmla="*/ 1135026 h 6857957"/>
              <a:gd name="connsiteX28799" fmla="*/ 2552881 w 4826000"/>
              <a:gd name="connsiteY28799" fmla="*/ 1135979 h 6857957"/>
              <a:gd name="connsiteX28800" fmla="*/ 2554465 w 4826000"/>
              <a:gd name="connsiteY28800" fmla="*/ 1136613 h 6857957"/>
              <a:gd name="connsiteX28801" fmla="*/ 2559217 w 4826000"/>
              <a:gd name="connsiteY28801" fmla="*/ 1137248 h 6857957"/>
              <a:gd name="connsiteX28802" fmla="*/ 2561435 w 4826000"/>
              <a:gd name="connsiteY28802" fmla="*/ 1137565 h 6857957"/>
              <a:gd name="connsiteX28803" fmla="*/ 2563336 w 4826000"/>
              <a:gd name="connsiteY28803" fmla="*/ 1138200 h 6857957"/>
              <a:gd name="connsiteX28804" fmla="*/ 2564920 w 4826000"/>
              <a:gd name="connsiteY28804" fmla="*/ 1138834 h 6857957"/>
              <a:gd name="connsiteX28805" fmla="*/ 2565554 w 4826000"/>
              <a:gd name="connsiteY28805" fmla="*/ 1139469 h 6857957"/>
              <a:gd name="connsiteX28806" fmla="*/ 2565871 w 4826000"/>
              <a:gd name="connsiteY28806" fmla="*/ 1140104 h 6857957"/>
              <a:gd name="connsiteX28807" fmla="*/ 2568405 w 4826000"/>
              <a:gd name="connsiteY28807" fmla="*/ 1140104 h 6857957"/>
              <a:gd name="connsiteX28808" fmla="*/ 2570306 w 4826000"/>
              <a:gd name="connsiteY28808" fmla="*/ 1139469 h 6857957"/>
              <a:gd name="connsiteX28809" fmla="*/ 2571891 w 4826000"/>
              <a:gd name="connsiteY28809" fmla="*/ 1138200 h 6857957"/>
              <a:gd name="connsiteX28810" fmla="*/ 2572207 w 4826000"/>
              <a:gd name="connsiteY28810" fmla="*/ 1137248 h 6857957"/>
              <a:gd name="connsiteX28811" fmla="*/ 2572207 w 4826000"/>
              <a:gd name="connsiteY28811" fmla="*/ 1135979 h 6857957"/>
              <a:gd name="connsiteX28812" fmla="*/ 2571891 w 4826000"/>
              <a:gd name="connsiteY28812" fmla="*/ 1134709 h 6857957"/>
              <a:gd name="connsiteX28813" fmla="*/ 2570623 w 4826000"/>
              <a:gd name="connsiteY28813" fmla="*/ 1131536 h 6857957"/>
              <a:gd name="connsiteX28814" fmla="*/ 2569990 w 4826000"/>
              <a:gd name="connsiteY28814" fmla="*/ 1130267 h 6857957"/>
              <a:gd name="connsiteX28815" fmla="*/ 2569990 w 4826000"/>
              <a:gd name="connsiteY28815" fmla="*/ 1128680 h 6857957"/>
              <a:gd name="connsiteX28816" fmla="*/ 2569990 w 4826000"/>
              <a:gd name="connsiteY28816" fmla="*/ 1127728 h 6857957"/>
              <a:gd name="connsiteX28817" fmla="*/ 2570623 w 4826000"/>
              <a:gd name="connsiteY28817" fmla="*/ 1126776 h 6857957"/>
              <a:gd name="connsiteX28818" fmla="*/ 2572524 w 4826000"/>
              <a:gd name="connsiteY28818" fmla="*/ 1126142 h 6857957"/>
              <a:gd name="connsiteX28819" fmla="*/ 2477536 w 4826000"/>
              <a:gd name="connsiteY28819" fmla="*/ 1123918 h 6857957"/>
              <a:gd name="connsiteX28820" fmla="*/ 2479468 w 4826000"/>
              <a:gd name="connsiteY28820" fmla="*/ 1125505 h 6857957"/>
              <a:gd name="connsiteX28821" fmla="*/ 2481079 w 4826000"/>
              <a:gd name="connsiteY28821" fmla="*/ 1126458 h 6857957"/>
              <a:gd name="connsiteX28822" fmla="*/ 2482367 w 4826000"/>
              <a:gd name="connsiteY28822" fmla="*/ 1127728 h 6857957"/>
              <a:gd name="connsiteX28823" fmla="*/ 2483011 w 4826000"/>
              <a:gd name="connsiteY28823" fmla="*/ 1128998 h 6857957"/>
              <a:gd name="connsiteX28824" fmla="*/ 2483333 w 4826000"/>
              <a:gd name="connsiteY28824" fmla="*/ 1129950 h 6857957"/>
              <a:gd name="connsiteX28825" fmla="*/ 2483333 w 4826000"/>
              <a:gd name="connsiteY28825" fmla="*/ 1131220 h 6857957"/>
              <a:gd name="connsiteX28826" fmla="*/ 2483656 w 4826000"/>
              <a:gd name="connsiteY28826" fmla="*/ 1133760 h 6857957"/>
              <a:gd name="connsiteX28827" fmla="*/ 2483978 w 4826000"/>
              <a:gd name="connsiteY28827" fmla="*/ 1135982 h 6857957"/>
              <a:gd name="connsiteX28828" fmla="*/ 2484300 w 4826000"/>
              <a:gd name="connsiteY28828" fmla="*/ 1136935 h 6857957"/>
              <a:gd name="connsiteX28829" fmla="*/ 2485266 w 4826000"/>
              <a:gd name="connsiteY28829" fmla="*/ 1137888 h 6857957"/>
              <a:gd name="connsiteX28830" fmla="*/ 2486232 w 4826000"/>
              <a:gd name="connsiteY28830" fmla="*/ 1139158 h 6857957"/>
              <a:gd name="connsiteX28831" fmla="*/ 2488165 w 4826000"/>
              <a:gd name="connsiteY28831" fmla="*/ 1140428 h 6857957"/>
              <a:gd name="connsiteX28832" fmla="*/ 2490742 w 4826000"/>
              <a:gd name="connsiteY28832" fmla="*/ 1141698 h 6857957"/>
              <a:gd name="connsiteX28833" fmla="*/ 2493963 w 4826000"/>
              <a:gd name="connsiteY28833" fmla="*/ 1142968 h 6857957"/>
              <a:gd name="connsiteX28834" fmla="*/ 2490742 w 4826000"/>
              <a:gd name="connsiteY28834" fmla="*/ 1142650 h 6857957"/>
              <a:gd name="connsiteX28835" fmla="*/ 2487199 w 4826000"/>
              <a:gd name="connsiteY28835" fmla="*/ 1142015 h 6857957"/>
              <a:gd name="connsiteX28836" fmla="*/ 2484622 w 4826000"/>
              <a:gd name="connsiteY28836" fmla="*/ 1141380 h 6857957"/>
              <a:gd name="connsiteX28837" fmla="*/ 2481723 w 4826000"/>
              <a:gd name="connsiteY28837" fmla="*/ 1140745 h 6857957"/>
              <a:gd name="connsiteX28838" fmla="*/ 2479468 w 4826000"/>
              <a:gd name="connsiteY28838" fmla="*/ 1139475 h 6857957"/>
              <a:gd name="connsiteX28839" fmla="*/ 2477213 w 4826000"/>
              <a:gd name="connsiteY28839" fmla="*/ 1138205 h 6857957"/>
              <a:gd name="connsiteX28840" fmla="*/ 2475603 w 4826000"/>
              <a:gd name="connsiteY28840" fmla="*/ 1136935 h 6857957"/>
              <a:gd name="connsiteX28841" fmla="*/ 2473992 w 4826000"/>
              <a:gd name="connsiteY28841" fmla="*/ 1135665 h 6857957"/>
              <a:gd name="connsiteX28842" fmla="*/ 2472704 w 4826000"/>
              <a:gd name="connsiteY28842" fmla="*/ 1134395 h 6857957"/>
              <a:gd name="connsiteX28843" fmla="*/ 2472060 w 4826000"/>
              <a:gd name="connsiteY28843" fmla="*/ 1132808 h 6857957"/>
              <a:gd name="connsiteX28844" fmla="*/ 2471738 w 4826000"/>
              <a:gd name="connsiteY28844" fmla="*/ 1131220 h 6857957"/>
              <a:gd name="connsiteX28845" fmla="*/ 2472060 w 4826000"/>
              <a:gd name="connsiteY28845" fmla="*/ 1129632 h 6857957"/>
              <a:gd name="connsiteX28846" fmla="*/ 2472382 w 4826000"/>
              <a:gd name="connsiteY28846" fmla="*/ 1128363 h 6857957"/>
              <a:gd name="connsiteX28847" fmla="*/ 2473670 w 4826000"/>
              <a:gd name="connsiteY28847" fmla="*/ 1126775 h 6857957"/>
              <a:gd name="connsiteX28848" fmla="*/ 2475281 w 4826000"/>
              <a:gd name="connsiteY28848" fmla="*/ 1125505 h 6857957"/>
              <a:gd name="connsiteX28849" fmla="*/ 2191067 w 4826000"/>
              <a:gd name="connsiteY28849" fmla="*/ 1120748 h 6857957"/>
              <a:gd name="connsiteX28850" fmla="*/ 2195512 w 4826000"/>
              <a:gd name="connsiteY28850" fmla="*/ 1124203 h 6857957"/>
              <a:gd name="connsiteX28851" fmla="*/ 2199640 w 4826000"/>
              <a:gd name="connsiteY28851" fmla="*/ 1127971 h 6857957"/>
              <a:gd name="connsiteX28852" fmla="*/ 2203451 w 4826000"/>
              <a:gd name="connsiteY28852" fmla="*/ 1131425 h 6857957"/>
              <a:gd name="connsiteX28853" fmla="*/ 2207895 w 4826000"/>
              <a:gd name="connsiteY28853" fmla="*/ 1135507 h 6857957"/>
              <a:gd name="connsiteX28854" fmla="*/ 2212975 w 4826000"/>
              <a:gd name="connsiteY28854" fmla="*/ 1139275 h 6857957"/>
              <a:gd name="connsiteX28855" fmla="*/ 2218690 w 4826000"/>
              <a:gd name="connsiteY28855" fmla="*/ 1142729 h 6857957"/>
              <a:gd name="connsiteX28856" fmla="*/ 2222182 w 4826000"/>
              <a:gd name="connsiteY28856" fmla="*/ 1144299 h 6857957"/>
              <a:gd name="connsiteX28857" fmla="*/ 2225992 w 4826000"/>
              <a:gd name="connsiteY28857" fmla="*/ 1145869 h 6857957"/>
              <a:gd name="connsiteX28858" fmla="*/ 2230120 w 4826000"/>
              <a:gd name="connsiteY28858" fmla="*/ 1147753 h 6857957"/>
              <a:gd name="connsiteX28859" fmla="*/ 2235200 w 4826000"/>
              <a:gd name="connsiteY28859" fmla="*/ 1149323 h 6857957"/>
              <a:gd name="connsiteX28860" fmla="*/ 2229802 w 4826000"/>
              <a:gd name="connsiteY28860" fmla="*/ 1147753 h 6857957"/>
              <a:gd name="connsiteX28861" fmla="*/ 2223770 w 4826000"/>
              <a:gd name="connsiteY28861" fmla="*/ 1145869 h 6857957"/>
              <a:gd name="connsiteX28862" fmla="*/ 2217420 w 4826000"/>
              <a:gd name="connsiteY28862" fmla="*/ 1144613 h 6857957"/>
              <a:gd name="connsiteX28863" fmla="*/ 2210752 w 4826000"/>
              <a:gd name="connsiteY28863" fmla="*/ 1143357 h 6857957"/>
              <a:gd name="connsiteX28864" fmla="*/ 2196147 w 4826000"/>
              <a:gd name="connsiteY28864" fmla="*/ 1141787 h 6857957"/>
              <a:gd name="connsiteX28865" fmla="*/ 2181225 w 4826000"/>
              <a:gd name="connsiteY28865" fmla="*/ 1140217 h 6857957"/>
              <a:gd name="connsiteX28866" fmla="*/ 2186940 w 4826000"/>
              <a:gd name="connsiteY28866" fmla="*/ 1136449 h 6857957"/>
              <a:gd name="connsiteX28867" fmla="*/ 2189163 w 4826000"/>
              <a:gd name="connsiteY28867" fmla="*/ 1134565 h 6857957"/>
              <a:gd name="connsiteX28868" fmla="*/ 2191385 w 4826000"/>
              <a:gd name="connsiteY28868" fmla="*/ 1132367 h 6857957"/>
              <a:gd name="connsiteX28869" fmla="*/ 2192655 w 4826000"/>
              <a:gd name="connsiteY28869" fmla="*/ 1129855 h 6857957"/>
              <a:gd name="connsiteX28870" fmla="*/ 2192972 w 4826000"/>
              <a:gd name="connsiteY28870" fmla="*/ 1128599 h 6857957"/>
              <a:gd name="connsiteX28871" fmla="*/ 2192972 w 4826000"/>
              <a:gd name="connsiteY28871" fmla="*/ 1127343 h 6857957"/>
              <a:gd name="connsiteX28872" fmla="*/ 2192972 w 4826000"/>
              <a:gd name="connsiteY28872" fmla="*/ 1126086 h 6857957"/>
              <a:gd name="connsiteX28873" fmla="*/ 2192655 w 4826000"/>
              <a:gd name="connsiteY28873" fmla="*/ 1124203 h 6857957"/>
              <a:gd name="connsiteX28874" fmla="*/ 2192020 w 4826000"/>
              <a:gd name="connsiteY28874" fmla="*/ 1122632 h 6857957"/>
              <a:gd name="connsiteX28875" fmla="*/ 2727825 w 4826000"/>
              <a:gd name="connsiteY28875" fmla="*/ 1119178 h 6857957"/>
              <a:gd name="connsiteX28876" fmla="*/ 2734388 w 4826000"/>
              <a:gd name="connsiteY28876" fmla="*/ 1119178 h 6857957"/>
              <a:gd name="connsiteX28877" fmla="*/ 2741888 w 4826000"/>
              <a:gd name="connsiteY28877" fmla="*/ 1119835 h 6857957"/>
              <a:gd name="connsiteX28878" fmla="*/ 2748763 w 4826000"/>
              <a:gd name="connsiteY28878" fmla="*/ 1121148 h 6857957"/>
              <a:gd name="connsiteX28879" fmla="*/ 2751888 w 4826000"/>
              <a:gd name="connsiteY28879" fmla="*/ 1121807 h 6857957"/>
              <a:gd name="connsiteX28880" fmla="*/ 2754701 w 4826000"/>
              <a:gd name="connsiteY28880" fmla="*/ 1122791 h 6857957"/>
              <a:gd name="connsiteX28881" fmla="*/ 2756888 w 4826000"/>
              <a:gd name="connsiteY28881" fmla="*/ 1124433 h 6857957"/>
              <a:gd name="connsiteX28882" fmla="*/ 2758138 w 4826000"/>
              <a:gd name="connsiteY28882" fmla="*/ 1125747 h 6857957"/>
              <a:gd name="connsiteX28883" fmla="*/ 2758763 w 4826000"/>
              <a:gd name="connsiteY28883" fmla="*/ 1126404 h 6857957"/>
              <a:gd name="connsiteX28884" fmla="*/ 2759076 w 4826000"/>
              <a:gd name="connsiteY28884" fmla="*/ 1127060 h 6857957"/>
              <a:gd name="connsiteX28885" fmla="*/ 2759076 w 4826000"/>
              <a:gd name="connsiteY28885" fmla="*/ 1127718 h 6857957"/>
              <a:gd name="connsiteX28886" fmla="*/ 2758763 w 4826000"/>
              <a:gd name="connsiteY28886" fmla="*/ 1128703 h 6857957"/>
              <a:gd name="connsiteX28887" fmla="*/ 2719388 w 4826000"/>
              <a:gd name="connsiteY28887" fmla="*/ 1121477 h 6857957"/>
              <a:gd name="connsiteX28888" fmla="*/ 2720325 w 4826000"/>
              <a:gd name="connsiteY28888" fmla="*/ 1120491 h 6857957"/>
              <a:gd name="connsiteX28889" fmla="*/ 2722200 w 4826000"/>
              <a:gd name="connsiteY28889" fmla="*/ 1119835 h 6857957"/>
              <a:gd name="connsiteX28890" fmla="*/ 2724700 w 4826000"/>
              <a:gd name="connsiteY28890" fmla="*/ 1119507 h 6857957"/>
              <a:gd name="connsiteX28891" fmla="*/ 2288858 w 4826000"/>
              <a:gd name="connsiteY28891" fmla="*/ 1117575 h 6857957"/>
              <a:gd name="connsiteX28892" fmla="*/ 2289176 w 4826000"/>
              <a:gd name="connsiteY28892" fmla="*/ 1118986 h 6857957"/>
              <a:gd name="connsiteX28893" fmla="*/ 2289176 w 4826000"/>
              <a:gd name="connsiteY28893" fmla="*/ 1119692 h 6857957"/>
              <a:gd name="connsiteX28894" fmla="*/ 2289176 w 4826000"/>
              <a:gd name="connsiteY28894" fmla="*/ 1120749 h 6857957"/>
              <a:gd name="connsiteX28895" fmla="*/ 2287588 w 4826000"/>
              <a:gd name="connsiteY28895" fmla="*/ 1120749 h 6857957"/>
              <a:gd name="connsiteX28896" fmla="*/ 3192483 w 4826000"/>
              <a:gd name="connsiteY28896" fmla="*/ 1111224 h 6857957"/>
              <a:gd name="connsiteX28897" fmla="*/ 3197308 w 4826000"/>
              <a:gd name="connsiteY28897" fmla="*/ 1114410 h 6857957"/>
              <a:gd name="connsiteX28898" fmla="*/ 3200846 w 4826000"/>
              <a:gd name="connsiteY28898" fmla="*/ 1117278 h 6857957"/>
              <a:gd name="connsiteX28899" fmla="*/ 3203419 w 4826000"/>
              <a:gd name="connsiteY28899" fmla="*/ 1120783 h 6857957"/>
              <a:gd name="connsiteX28900" fmla="*/ 3205349 w 4826000"/>
              <a:gd name="connsiteY28900" fmla="*/ 1123970 h 6857957"/>
              <a:gd name="connsiteX28901" fmla="*/ 3206636 w 4826000"/>
              <a:gd name="connsiteY28901" fmla="*/ 1127156 h 6857957"/>
              <a:gd name="connsiteX28902" fmla="*/ 3207279 w 4826000"/>
              <a:gd name="connsiteY28902" fmla="*/ 1130343 h 6857957"/>
              <a:gd name="connsiteX28903" fmla="*/ 3208244 w 4826000"/>
              <a:gd name="connsiteY28903" fmla="*/ 1136716 h 6857957"/>
              <a:gd name="connsiteX28904" fmla="*/ 3209209 w 4826000"/>
              <a:gd name="connsiteY28904" fmla="*/ 1139903 h 6857957"/>
              <a:gd name="connsiteX28905" fmla="*/ 3210174 w 4826000"/>
              <a:gd name="connsiteY28905" fmla="*/ 1142771 h 6857957"/>
              <a:gd name="connsiteX28906" fmla="*/ 3211782 w 4826000"/>
              <a:gd name="connsiteY28906" fmla="*/ 1145320 h 6857957"/>
              <a:gd name="connsiteX28907" fmla="*/ 3214034 w 4826000"/>
              <a:gd name="connsiteY28907" fmla="*/ 1148189 h 6857957"/>
              <a:gd name="connsiteX28908" fmla="*/ 3217250 w 4826000"/>
              <a:gd name="connsiteY28908" fmla="*/ 1150419 h 6857957"/>
              <a:gd name="connsiteX28909" fmla="*/ 3221110 w 4826000"/>
              <a:gd name="connsiteY28909" fmla="*/ 1152650 h 6857957"/>
              <a:gd name="connsiteX28910" fmla="*/ 3226578 w 4826000"/>
              <a:gd name="connsiteY28910" fmla="*/ 1154881 h 6857957"/>
              <a:gd name="connsiteX28911" fmla="*/ 3233333 w 4826000"/>
              <a:gd name="connsiteY28911" fmla="*/ 1156793 h 6857957"/>
              <a:gd name="connsiteX28912" fmla="*/ 3230760 w 4826000"/>
              <a:gd name="connsiteY28912" fmla="*/ 1157748 h 6857957"/>
              <a:gd name="connsiteX28913" fmla="*/ 3228830 w 4826000"/>
              <a:gd name="connsiteY28913" fmla="*/ 1158385 h 6857957"/>
              <a:gd name="connsiteX28914" fmla="*/ 3226578 w 4826000"/>
              <a:gd name="connsiteY28914" fmla="*/ 1159022 h 6857957"/>
              <a:gd name="connsiteX28915" fmla="*/ 3224648 w 4826000"/>
              <a:gd name="connsiteY28915" fmla="*/ 1159341 h 6857957"/>
              <a:gd name="connsiteX28916" fmla="*/ 3220467 w 4826000"/>
              <a:gd name="connsiteY28916" fmla="*/ 1159341 h 6857957"/>
              <a:gd name="connsiteX28917" fmla="*/ 3216607 w 4826000"/>
              <a:gd name="connsiteY28917" fmla="*/ 1159022 h 6857957"/>
              <a:gd name="connsiteX28918" fmla="*/ 3212747 w 4826000"/>
              <a:gd name="connsiteY28918" fmla="*/ 1158704 h 6857957"/>
              <a:gd name="connsiteX28919" fmla="*/ 3208887 w 4826000"/>
              <a:gd name="connsiteY28919" fmla="*/ 1158385 h 6857957"/>
              <a:gd name="connsiteX28920" fmla="*/ 3206636 w 4826000"/>
              <a:gd name="connsiteY28920" fmla="*/ 1158704 h 6857957"/>
              <a:gd name="connsiteX28921" fmla="*/ 3205028 w 4826000"/>
              <a:gd name="connsiteY28921" fmla="*/ 1159022 h 6857957"/>
              <a:gd name="connsiteX28922" fmla="*/ 3203098 w 4826000"/>
              <a:gd name="connsiteY28922" fmla="*/ 1159660 h 6857957"/>
              <a:gd name="connsiteX28923" fmla="*/ 3200846 w 4826000"/>
              <a:gd name="connsiteY28923" fmla="*/ 1160297 h 6857957"/>
              <a:gd name="connsiteX28924" fmla="*/ 3206957 w 4826000"/>
              <a:gd name="connsiteY28924" fmla="*/ 1161572 h 6857957"/>
              <a:gd name="connsiteX28925" fmla="*/ 3212426 w 4826000"/>
              <a:gd name="connsiteY28925" fmla="*/ 1163165 h 6857957"/>
              <a:gd name="connsiteX28926" fmla="*/ 3216607 w 4826000"/>
              <a:gd name="connsiteY28926" fmla="*/ 1165077 h 6857957"/>
              <a:gd name="connsiteX28927" fmla="*/ 3219502 w 4826000"/>
              <a:gd name="connsiteY28927" fmla="*/ 1166990 h 6857957"/>
              <a:gd name="connsiteX28928" fmla="*/ 3221753 w 4826000"/>
              <a:gd name="connsiteY28928" fmla="*/ 1169539 h 6857957"/>
              <a:gd name="connsiteX28929" fmla="*/ 3223362 w 4826000"/>
              <a:gd name="connsiteY28929" fmla="*/ 1172088 h 6857957"/>
              <a:gd name="connsiteX28930" fmla="*/ 3224970 w 4826000"/>
              <a:gd name="connsiteY28930" fmla="*/ 1174637 h 6857957"/>
              <a:gd name="connsiteX28931" fmla="*/ 3225935 w 4826000"/>
              <a:gd name="connsiteY28931" fmla="*/ 1177505 h 6857957"/>
              <a:gd name="connsiteX28932" fmla="*/ 3227543 w 4826000"/>
              <a:gd name="connsiteY28932" fmla="*/ 1182922 h 6857957"/>
              <a:gd name="connsiteX28933" fmla="*/ 3228508 w 4826000"/>
              <a:gd name="connsiteY28933" fmla="*/ 1185791 h 6857957"/>
              <a:gd name="connsiteX28934" fmla="*/ 3229473 w 4826000"/>
              <a:gd name="connsiteY28934" fmla="*/ 1188021 h 6857957"/>
              <a:gd name="connsiteX28935" fmla="*/ 3231403 w 4826000"/>
              <a:gd name="connsiteY28935" fmla="*/ 1190252 h 6857957"/>
              <a:gd name="connsiteX28936" fmla="*/ 3233333 w 4826000"/>
              <a:gd name="connsiteY28936" fmla="*/ 1192483 h 6857957"/>
              <a:gd name="connsiteX28937" fmla="*/ 3236228 w 4826000"/>
              <a:gd name="connsiteY28937" fmla="*/ 1194076 h 6857957"/>
              <a:gd name="connsiteX28938" fmla="*/ 3240088 w 4826000"/>
              <a:gd name="connsiteY28938" fmla="*/ 1195032 h 6857957"/>
              <a:gd name="connsiteX28939" fmla="*/ 3238158 w 4826000"/>
              <a:gd name="connsiteY28939" fmla="*/ 1196626 h 6857957"/>
              <a:gd name="connsiteX28940" fmla="*/ 3236228 w 4826000"/>
              <a:gd name="connsiteY28940" fmla="*/ 1197582 h 6857957"/>
              <a:gd name="connsiteX28941" fmla="*/ 3234298 w 4826000"/>
              <a:gd name="connsiteY28941" fmla="*/ 1198219 h 6857957"/>
              <a:gd name="connsiteX28942" fmla="*/ 3231725 w 4826000"/>
              <a:gd name="connsiteY28942" fmla="*/ 1198538 h 6857957"/>
              <a:gd name="connsiteX28943" fmla="*/ 3229152 w 4826000"/>
              <a:gd name="connsiteY28943" fmla="*/ 1198538 h 6857957"/>
              <a:gd name="connsiteX28944" fmla="*/ 3226257 w 4826000"/>
              <a:gd name="connsiteY28944" fmla="*/ 1198538 h 6857957"/>
              <a:gd name="connsiteX28945" fmla="*/ 3220467 w 4826000"/>
              <a:gd name="connsiteY28945" fmla="*/ 1197900 h 6857957"/>
              <a:gd name="connsiteX28946" fmla="*/ 3214677 w 4826000"/>
              <a:gd name="connsiteY28946" fmla="*/ 1197263 h 6857957"/>
              <a:gd name="connsiteX28947" fmla="*/ 3209531 w 4826000"/>
              <a:gd name="connsiteY28947" fmla="*/ 1196945 h 6857957"/>
              <a:gd name="connsiteX28948" fmla="*/ 3206957 w 4826000"/>
              <a:gd name="connsiteY28948" fmla="*/ 1196945 h 6857957"/>
              <a:gd name="connsiteX28949" fmla="*/ 3205028 w 4826000"/>
              <a:gd name="connsiteY28949" fmla="*/ 1197263 h 6857957"/>
              <a:gd name="connsiteX28950" fmla="*/ 3203419 w 4826000"/>
              <a:gd name="connsiteY28950" fmla="*/ 1197900 h 6857957"/>
              <a:gd name="connsiteX28951" fmla="*/ 3201811 w 4826000"/>
              <a:gd name="connsiteY28951" fmla="*/ 1198538 h 6857957"/>
              <a:gd name="connsiteX28952" fmla="*/ 3203741 w 4826000"/>
              <a:gd name="connsiteY28952" fmla="*/ 1195351 h 6857957"/>
              <a:gd name="connsiteX28953" fmla="*/ 3205992 w 4826000"/>
              <a:gd name="connsiteY28953" fmla="*/ 1191845 h 6857957"/>
              <a:gd name="connsiteX28954" fmla="*/ 3208887 w 4826000"/>
              <a:gd name="connsiteY28954" fmla="*/ 1188340 h 6857957"/>
              <a:gd name="connsiteX28955" fmla="*/ 3211782 w 4826000"/>
              <a:gd name="connsiteY28955" fmla="*/ 1185154 h 6857957"/>
              <a:gd name="connsiteX28956" fmla="*/ 3207922 w 4826000"/>
              <a:gd name="connsiteY28956" fmla="*/ 1182922 h 6857957"/>
              <a:gd name="connsiteX28957" fmla="*/ 3204706 w 4826000"/>
              <a:gd name="connsiteY28957" fmla="*/ 1181011 h 6857957"/>
              <a:gd name="connsiteX28958" fmla="*/ 3201811 w 4826000"/>
              <a:gd name="connsiteY28958" fmla="*/ 1179099 h 6857957"/>
              <a:gd name="connsiteX28959" fmla="*/ 3198916 w 4826000"/>
              <a:gd name="connsiteY28959" fmla="*/ 1177187 h 6857957"/>
              <a:gd name="connsiteX28960" fmla="*/ 3196986 w 4826000"/>
              <a:gd name="connsiteY28960" fmla="*/ 1174956 h 6857957"/>
              <a:gd name="connsiteX28961" fmla="*/ 3195378 w 4826000"/>
              <a:gd name="connsiteY28961" fmla="*/ 1172725 h 6857957"/>
              <a:gd name="connsiteX28962" fmla="*/ 3194091 w 4826000"/>
              <a:gd name="connsiteY28962" fmla="*/ 1170814 h 6857957"/>
              <a:gd name="connsiteX28963" fmla="*/ 3192483 w 4826000"/>
              <a:gd name="connsiteY28963" fmla="*/ 1168264 h 6857957"/>
              <a:gd name="connsiteX28964" fmla="*/ 3191840 w 4826000"/>
              <a:gd name="connsiteY28964" fmla="*/ 1166033 h 6857957"/>
              <a:gd name="connsiteX28965" fmla="*/ 3191196 w 4826000"/>
              <a:gd name="connsiteY28965" fmla="*/ 1163803 h 6857957"/>
              <a:gd name="connsiteX28966" fmla="*/ 3190875 w 4826000"/>
              <a:gd name="connsiteY28966" fmla="*/ 1161253 h 6857957"/>
              <a:gd name="connsiteX28967" fmla="*/ 3190875 w 4826000"/>
              <a:gd name="connsiteY28967" fmla="*/ 1159022 h 6857957"/>
              <a:gd name="connsiteX28968" fmla="*/ 3191196 w 4826000"/>
              <a:gd name="connsiteY28968" fmla="*/ 1153924 h 6857957"/>
              <a:gd name="connsiteX28969" fmla="*/ 3192161 w 4826000"/>
              <a:gd name="connsiteY28969" fmla="*/ 1149144 h 6857957"/>
              <a:gd name="connsiteX28970" fmla="*/ 3194735 w 4826000"/>
              <a:gd name="connsiteY28970" fmla="*/ 1139266 h 6857957"/>
              <a:gd name="connsiteX28971" fmla="*/ 3195700 w 4826000"/>
              <a:gd name="connsiteY28971" fmla="*/ 1134486 h 6857957"/>
              <a:gd name="connsiteX28972" fmla="*/ 3196665 w 4826000"/>
              <a:gd name="connsiteY28972" fmla="*/ 1129387 h 6857957"/>
              <a:gd name="connsiteX28973" fmla="*/ 3196986 w 4826000"/>
              <a:gd name="connsiteY28973" fmla="*/ 1124608 h 6857957"/>
              <a:gd name="connsiteX28974" fmla="*/ 3196665 w 4826000"/>
              <a:gd name="connsiteY28974" fmla="*/ 1122377 h 6857957"/>
              <a:gd name="connsiteX28975" fmla="*/ 3196343 w 4826000"/>
              <a:gd name="connsiteY28975" fmla="*/ 1120146 h 6857957"/>
              <a:gd name="connsiteX28976" fmla="*/ 3196021 w 4826000"/>
              <a:gd name="connsiteY28976" fmla="*/ 1117915 h 6857957"/>
              <a:gd name="connsiteX28977" fmla="*/ 3195056 w 4826000"/>
              <a:gd name="connsiteY28977" fmla="*/ 1115366 h 6857957"/>
              <a:gd name="connsiteX28978" fmla="*/ 3194091 w 4826000"/>
              <a:gd name="connsiteY28978" fmla="*/ 1113454 h 6857957"/>
              <a:gd name="connsiteX28979" fmla="*/ 3473450 w 4826000"/>
              <a:gd name="connsiteY28979" fmla="*/ 1111217 h 6857957"/>
              <a:gd name="connsiteX28980" fmla="*/ 3478153 w 4826000"/>
              <a:gd name="connsiteY28980" fmla="*/ 1112464 h 6857957"/>
              <a:gd name="connsiteX28981" fmla="*/ 3482857 w 4826000"/>
              <a:gd name="connsiteY28981" fmla="*/ 1113710 h 6857957"/>
              <a:gd name="connsiteX28982" fmla="*/ 3486934 w 4826000"/>
              <a:gd name="connsiteY28982" fmla="*/ 1115268 h 6857957"/>
              <a:gd name="connsiteX28983" fmla="*/ 3490697 w 4826000"/>
              <a:gd name="connsiteY28983" fmla="*/ 1117137 h 6857957"/>
              <a:gd name="connsiteX28984" fmla="*/ 3494146 w 4826000"/>
              <a:gd name="connsiteY28984" fmla="*/ 1119318 h 6857957"/>
              <a:gd name="connsiteX28985" fmla="*/ 3497282 w 4826000"/>
              <a:gd name="connsiteY28985" fmla="*/ 1121187 h 6857957"/>
              <a:gd name="connsiteX28986" fmla="*/ 3500104 w 4826000"/>
              <a:gd name="connsiteY28986" fmla="*/ 1123369 h 6857957"/>
              <a:gd name="connsiteX28987" fmla="*/ 3502926 w 4826000"/>
              <a:gd name="connsiteY28987" fmla="*/ 1125861 h 6857957"/>
              <a:gd name="connsiteX28988" fmla="*/ 3507944 w 4826000"/>
              <a:gd name="connsiteY28988" fmla="*/ 1130535 h 6857957"/>
              <a:gd name="connsiteX28989" fmla="*/ 3512961 w 4826000"/>
              <a:gd name="connsiteY28989" fmla="*/ 1135520 h 6857957"/>
              <a:gd name="connsiteX28990" fmla="*/ 3518292 w 4826000"/>
              <a:gd name="connsiteY28990" fmla="*/ 1140505 h 6857957"/>
              <a:gd name="connsiteX28991" fmla="*/ 3520800 w 4826000"/>
              <a:gd name="connsiteY28991" fmla="*/ 1142686 h 6857957"/>
              <a:gd name="connsiteX28992" fmla="*/ 3524250 w 4826000"/>
              <a:gd name="connsiteY28992" fmla="*/ 1144556 h 6857957"/>
              <a:gd name="connsiteX28993" fmla="*/ 3518605 w 4826000"/>
              <a:gd name="connsiteY28993" fmla="*/ 1144244 h 6857957"/>
              <a:gd name="connsiteX28994" fmla="*/ 3513902 w 4826000"/>
              <a:gd name="connsiteY28994" fmla="*/ 1143309 h 6857957"/>
              <a:gd name="connsiteX28995" fmla="*/ 3510452 w 4826000"/>
              <a:gd name="connsiteY28995" fmla="*/ 1142063 h 6857957"/>
              <a:gd name="connsiteX28996" fmla="*/ 3506689 w 4826000"/>
              <a:gd name="connsiteY28996" fmla="*/ 1140505 h 6857957"/>
              <a:gd name="connsiteX28997" fmla="*/ 3504181 w 4826000"/>
              <a:gd name="connsiteY28997" fmla="*/ 1138324 h 6857957"/>
              <a:gd name="connsiteX28998" fmla="*/ 3501358 w 4826000"/>
              <a:gd name="connsiteY28998" fmla="*/ 1136143 h 6857957"/>
              <a:gd name="connsiteX28999" fmla="*/ 3499163 w 4826000"/>
              <a:gd name="connsiteY28999" fmla="*/ 1133651 h 6857957"/>
              <a:gd name="connsiteX29000" fmla="*/ 3496968 w 4826000"/>
              <a:gd name="connsiteY29000" fmla="*/ 1131158 h 6857957"/>
              <a:gd name="connsiteX29001" fmla="*/ 3492892 w 4826000"/>
              <a:gd name="connsiteY29001" fmla="*/ 1125861 h 6857957"/>
              <a:gd name="connsiteX29002" fmla="*/ 3490697 w 4826000"/>
              <a:gd name="connsiteY29002" fmla="*/ 1123057 h 6857957"/>
              <a:gd name="connsiteX29003" fmla="*/ 3488188 w 4826000"/>
              <a:gd name="connsiteY29003" fmla="*/ 1120564 h 6857957"/>
              <a:gd name="connsiteX29004" fmla="*/ 3485052 w 4826000"/>
              <a:gd name="connsiteY29004" fmla="*/ 1118072 h 6857957"/>
              <a:gd name="connsiteX29005" fmla="*/ 3481916 w 4826000"/>
              <a:gd name="connsiteY29005" fmla="*/ 1115579 h 6857957"/>
              <a:gd name="connsiteX29006" fmla="*/ 3477840 w 4826000"/>
              <a:gd name="connsiteY29006" fmla="*/ 1113399 h 6857957"/>
              <a:gd name="connsiteX29007" fmla="*/ 1947863 w 4826000"/>
              <a:gd name="connsiteY29007" fmla="*/ 1108066 h 6857957"/>
              <a:gd name="connsiteX29008" fmla="*/ 1953830 w 4826000"/>
              <a:gd name="connsiteY29008" fmla="*/ 1109380 h 6857957"/>
              <a:gd name="connsiteX29009" fmla="*/ 1959167 w 4826000"/>
              <a:gd name="connsiteY29009" fmla="*/ 1110694 h 6857957"/>
              <a:gd name="connsiteX29010" fmla="*/ 1963877 w 4826000"/>
              <a:gd name="connsiteY29010" fmla="*/ 1112664 h 6857957"/>
              <a:gd name="connsiteX29011" fmla="*/ 1967331 w 4826000"/>
              <a:gd name="connsiteY29011" fmla="*/ 1114963 h 6857957"/>
              <a:gd name="connsiteX29012" fmla="*/ 1970472 w 4826000"/>
              <a:gd name="connsiteY29012" fmla="*/ 1117919 h 6857957"/>
              <a:gd name="connsiteX29013" fmla="*/ 1972670 w 4826000"/>
              <a:gd name="connsiteY29013" fmla="*/ 1120546 h 6857957"/>
              <a:gd name="connsiteX29014" fmla="*/ 1974868 w 4826000"/>
              <a:gd name="connsiteY29014" fmla="*/ 1123831 h 6857957"/>
              <a:gd name="connsiteX29015" fmla="*/ 1976438 w 4826000"/>
              <a:gd name="connsiteY29015" fmla="*/ 1127115 h 6857957"/>
              <a:gd name="connsiteX29016" fmla="*/ 1970472 w 4826000"/>
              <a:gd name="connsiteY29016" fmla="*/ 1126130 h 6857957"/>
              <a:gd name="connsiteX29017" fmla="*/ 1965134 w 4826000"/>
              <a:gd name="connsiteY29017" fmla="*/ 1124817 h 6857957"/>
              <a:gd name="connsiteX29018" fmla="*/ 1960738 w 4826000"/>
              <a:gd name="connsiteY29018" fmla="*/ 1122518 h 6857957"/>
              <a:gd name="connsiteX29019" fmla="*/ 1957597 w 4826000"/>
              <a:gd name="connsiteY29019" fmla="*/ 1119890 h 6857957"/>
              <a:gd name="connsiteX29020" fmla="*/ 1954457 w 4826000"/>
              <a:gd name="connsiteY29020" fmla="*/ 1117591 h 6857957"/>
              <a:gd name="connsiteX29021" fmla="*/ 1951945 w 4826000"/>
              <a:gd name="connsiteY29021" fmla="*/ 1114306 h 6857957"/>
              <a:gd name="connsiteX29022" fmla="*/ 3836989 w 4826000"/>
              <a:gd name="connsiteY29022" fmla="*/ 1103304 h 6857957"/>
              <a:gd name="connsiteX29023" fmla="*/ 3836989 w 4826000"/>
              <a:gd name="connsiteY29023" fmla="*/ 1104921 h 6857957"/>
              <a:gd name="connsiteX29024" fmla="*/ 3836667 w 4826000"/>
              <a:gd name="connsiteY29024" fmla="*/ 1106214 h 6857957"/>
              <a:gd name="connsiteX29025" fmla="*/ 3836023 w 4826000"/>
              <a:gd name="connsiteY29025" fmla="*/ 1107184 h 6857957"/>
              <a:gd name="connsiteX29026" fmla="*/ 3835058 w 4826000"/>
              <a:gd name="connsiteY29026" fmla="*/ 1108477 h 6857957"/>
              <a:gd name="connsiteX29027" fmla="*/ 3832805 w 4826000"/>
              <a:gd name="connsiteY29027" fmla="*/ 1110741 h 6857957"/>
              <a:gd name="connsiteX29028" fmla="*/ 3829587 w 4826000"/>
              <a:gd name="connsiteY29028" fmla="*/ 1112358 h 6857957"/>
              <a:gd name="connsiteX29029" fmla="*/ 3826369 w 4826000"/>
              <a:gd name="connsiteY29029" fmla="*/ 1113975 h 6857957"/>
              <a:gd name="connsiteX29030" fmla="*/ 3823473 w 4826000"/>
              <a:gd name="connsiteY29030" fmla="*/ 1115916 h 6857957"/>
              <a:gd name="connsiteX29031" fmla="*/ 3822186 w 4826000"/>
              <a:gd name="connsiteY29031" fmla="*/ 1116885 h 6857957"/>
              <a:gd name="connsiteX29032" fmla="*/ 3821221 w 4826000"/>
              <a:gd name="connsiteY29032" fmla="*/ 1118179 h 6857957"/>
              <a:gd name="connsiteX29033" fmla="*/ 3820577 w 4826000"/>
              <a:gd name="connsiteY29033" fmla="*/ 1119472 h 6857957"/>
              <a:gd name="connsiteX29034" fmla="*/ 3819933 w 4826000"/>
              <a:gd name="connsiteY29034" fmla="*/ 1120765 h 6857957"/>
              <a:gd name="connsiteX29035" fmla="*/ 3817037 w 4826000"/>
              <a:gd name="connsiteY29035" fmla="*/ 1119795 h 6857957"/>
              <a:gd name="connsiteX29036" fmla="*/ 3815107 w 4826000"/>
              <a:gd name="connsiteY29036" fmla="*/ 1118825 h 6857957"/>
              <a:gd name="connsiteX29037" fmla="*/ 3813819 w 4826000"/>
              <a:gd name="connsiteY29037" fmla="*/ 1117532 h 6857957"/>
              <a:gd name="connsiteX29038" fmla="*/ 3813176 w 4826000"/>
              <a:gd name="connsiteY29038" fmla="*/ 1116239 h 6857957"/>
              <a:gd name="connsiteX29039" fmla="*/ 3813176 w 4826000"/>
              <a:gd name="connsiteY29039" fmla="*/ 1114945 h 6857957"/>
              <a:gd name="connsiteX29040" fmla="*/ 3813819 w 4826000"/>
              <a:gd name="connsiteY29040" fmla="*/ 1113651 h 6857957"/>
              <a:gd name="connsiteX29041" fmla="*/ 3814785 w 4826000"/>
              <a:gd name="connsiteY29041" fmla="*/ 1112358 h 6857957"/>
              <a:gd name="connsiteX29042" fmla="*/ 3816394 w 4826000"/>
              <a:gd name="connsiteY29042" fmla="*/ 1110741 h 6857957"/>
              <a:gd name="connsiteX29043" fmla="*/ 3818325 w 4826000"/>
              <a:gd name="connsiteY29043" fmla="*/ 1109124 h 6857957"/>
              <a:gd name="connsiteX29044" fmla="*/ 3820255 w 4826000"/>
              <a:gd name="connsiteY29044" fmla="*/ 1108154 h 6857957"/>
              <a:gd name="connsiteX29045" fmla="*/ 3825726 w 4826000"/>
              <a:gd name="connsiteY29045" fmla="*/ 1105891 h 6857957"/>
              <a:gd name="connsiteX29046" fmla="*/ 3828300 w 4826000"/>
              <a:gd name="connsiteY29046" fmla="*/ 1104921 h 6857957"/>
              <a:gd name="connsiteX29047" fmla="*/ 3830875 w 4826000"/>
              <a:gd name="connsiteY29047" fmla="*/ 1104274 h 6857957"/>
              <a:gd name="connsiteX29048" fmla="*/ 3834093 w 4826000"/>
              <a:gd name="connsiteY29048" fmla="*/ 1103628 h 6857957"/>
              <a:gd name="connsiteX29049" fmla="*/ 2532643 w 4826000"/>
              <a:gd name="connsiteY29049" fmla="*/ 1103282 h 6857957"/>
              <a:gd name="connsiteX29050" fmla="*/ 2531360 w 4826000"/>
              <a:gd name="connsiteY29050" fmla="*/ 1106712 h 6857957"/>
              <a:gd name="connsiteX29051" fmla="*/ 2530078 w 4826000"/>
              <a:gd name="connsiteY29051" fmla="*/ 1110454 h 6857957"/>
              <a:gd name="connsiteX29052" fmla="*/ 2529117 w 4826000"/>
              <a:gd name="connsiteY29052" fmla="*/ 1113884 h 6857957"/>
              <a:gd name="connsiteX29053" fmla="*/ 2527514 w 4826000"/>
              <a:gd name="connsiteY29053" fmla="*/ 1117626 h 6857957"/>
              <a:gd name="connsiteX29054" fmla="*/ 2526552 w 4826000"/>
              <a:gd name="connsiteY29054" fmla="*/ 1119185 h 6857957"/>
              <a:gd name="connsiteX29055" fmla="*/ 2524949 w 4826000"/>
              <a:gd name="connsiteY29055" fmla="*/ 1120744 h 6857957"/>
              <a:gd name="connsiteX29056" fmla="*/ 2523347 w 4826000"/>
              <a:gd name="connsiteY29056" fmla="*/ 1121992 h 6857957"/>
              <a:gd name="connsiteX29057" fmla="*/ 2521744 w 4826000"/>
              <a:gd name="connsiteY29057" fmla="*/ 1123551 h 6857957"/>
              <a:gd name="connsiteX29058" fmla="*/ 2519820 w 4826000"/>
              <a:gd name="connsiteY29058" fmla="*/ 1125110 h 6857957"/>
              <a:gd name="connsiteX29059" fmla="*/ 2516935 w 4826000"/>
              <a:gd name="connsiteY29059" fmla="*/ 1126045 h 6857957"/>
              <a:gd name="connsiteX29060" fmla="*/ 2514050 w 4826000"/>
              <a:gd name="connsiteY29060" fmla="*/ 1126981 h 6857957"/>
              <a:gd name="connsiteX29061" fmla="*/ 2510524 w 4826000"/>
              <a:gd name="connsiteY29061" fmla="*/ 1127916 h 6857957"/>
              <a:gd name="connsiteX29062" fmla="*/ 2511165 w 4826000"/>
              <a:gd name="connsiteY29062" fmla="*/ 1128540 h 6857957"/>
              <a:gd name="connsiteX29063" fmla="*/ 2512448 w 4826000"/>
              <a:gd name="connsiteY29063" fmla="*/ 1128852 h 6857957"/>
              <a:gd name="connsiteX29064" fmla="*/ 2514050 w 4826000"/>
              <a:gd name="connsiteY29064" fmla="*/ 1129164 h 6857957"/>
              <a:gd name="connsiteX29065" fmla="*/ 2515653 w 4826000"/>
              <a:gd name="connsiteY29065" fmla="*/ 1129164 h 6857957"/>
              <a:gd name="connsiteX29066" fmla="*/ 2524949 w 4826000"/>
              <a:gd name="connsiteY29066" fmla="*/ 1128852 h 6857957"/>
              <a:gd name="connsiteX29067" fmla="*/ 2530078 w 4826000"/>
              <a:gd name="connsiteY29067" fmla="*/ 1129164 h 6857957"/>
              <a:gd name="connsiteX29068" fmla="*/ 2532002 w 4826000"/>
              <a:gd name="connsiteY29068" fmla="*/ 1129475 h 6857957"/>
              <a:gd name="connsiteX29069" fmla="*/ 2534246 w 4826000"/>
              <a:gd name="connsiteY29069" fmla="*/ 1129787 h 6857957"/>
              <a:gd name="connsiteX29070" fmla="*/ 2535848 w 4826000"/>
              <a:gd name="connsiteY29070" fmla="*/ 1130723 h 6857957"/>
              <a:gd name="connsiteX29071" fmla="*/ 2537131 w 4826000"/>
              <a:gd name="connsiteY29071" fmla="*/ 1131970 h 6857957"/>
              <a:gd name="connsiteX29072" fmla="*/ 2538092 w 4826000"/>
              <a:gd name="connsiteY29072" fmla="*/ 1133217 h 6857957"/>
              <a:gd name="connsiteX29073" fmla="*/ 2538413 w 4826000"/>
              <a:gd name="connsiteY29073" fmla="*/ 1135089 h 6857957"/>
              <a:gd name="connsiteX29074" fmla="*/ 2532963 w 4826000"/>
              <a:gd name="connsiteY29074" fmla="*/ 1135089 h 6857957"/>
              <a:gd name="connsiteX29075" fmla="*/ 2529437 w 4826000"/>
              <a:gd name="connsiteY29075" fmla="*/ 1135712 h 6857957"/>
              <a:gd name="connsiteX29076" fmla="*/ 2528155 w 4826000"/>
              <a:gd name="connsiteY29076" fmla="*/ 1136336 h 6857957"/>
              <a:gd name="connsiteX29077" fmla="*/ 2527193 w 4826000"/>
              <a:gd name="connsiteY29077" fmla="*/ 1136648 h 6857957"/>
              <a:gd name="connsiteX29078" fmla="*/ 2525911 w 4826000"/>
              <a:gd name="connsiteY29078" fmla="*/ 1137271 h 6857957"/>
              <a:gd name="connsiteX29079" fmla="*/ 2525590 w 4826000"/>
              <a:gd name="connsiteY29079" fmla="*/ 1138207 h 6857957"/>
              <a:gd name="connsiteX29080" fmla="*/ 2524308 w 4826000"/>
              <a:gd name="connsiteY29080" fmla="*/ 1137895 h 6857957"/>
              <a:gd name="connsiteX29081" fmla="*/ 2523026 w 4826000"/>
              <a:gd name="connsiteY29081" fmla="*/ 1137895 h 6857957"/>
              <a:gd name="connsiteX29082" fmla="*/ 2520462 w 4826000"/>
              <a:gd name="connsiteY29082" fmla="*/ 1136648 h 6857957"/>
              <a:gd name="connsiteX29083" fmla="*/ 2515012 w 4826000"/>
              <a:gd name="connsiteY29083" fmla="*/ 1133841 h 6857957"/>
              <a:gd name="connsiteX29084" fmla="*/ 2512448 w 4826000"/>
              <a:gd name="connsiteY29084" fmla="*/ 1132906 h 6857957"/>
              <a:gd name="connsiteX29085" fmla="*/ 2510845 w 4826000"/>
              <a:gd name="connsiteY29085" fmla="*/ 1132594 h 6857957"/>
              <a:gd name="connsiteX29086" fmla="*/ 2509883 w 4826000"/>
              <a:gd name="connsiteY29086" fmla="*/ 1132594 h 6857957"/>
              <a:gd name="connsiteX29087" fmla="*/ 2508601 w 4826000"/>
              <a:gd name="connsiteY29087" fmla="*/ 1132906 h 6857957"/>
              <a:gd name="connsiteX29088" fmla="*/ 2507639 w 4826000"/>
              <a:gd name="connsiteY29088" fmla="*/ 1133529 h 6857957"/>
              <a:gd name="connsiteX29089" fmla="*/ 2506678 w 4826000"/>
              <a:gd name="connsiteY29089" fmla="*/ 1134776 h 6857957"/>
              <a:gd name="connsiteX29090" fmla="*/ 2505716 w 4826000"/>
              <a:gd name="connsiteY29090" fmla="*/ 1136024 h 6857957"/>
              <a:gd name="connsiteX29091" fmla="*/ 2505075 w 4826000"/>
              <a:gd name="connsiteY29091" fmla="*/ 1134776 h 6857957"/>
              <a:gd name="connsiteX29092" fmla="*/ 2505075 w 4826000"/>
              <a:gd name="connsiteY29092" fmla="*/ 1133217 h 6857957"/>
              <a:gd name="connsiteX29093" fmla="*/ 2505075 w 4826000"/>
              <a:gd name="connsiteY29093" fmla="*/ 1131346 h 6857957"/>
              <a:gd name="connsiteX29094" fmla="*/ 2505716 w 4826000"/>
              <a:gd name="connsiteY29094" fmla="*/ 1129164 h 6857957"/>
              <a:gd name="connsiteX29095" fmla="*/ 2506357 w 4826000"/>
              <a:gd name="connsiteY29095" fmla="*/ 1126981 h 6857957"/>
              <a:gd name="connsiteX29096" fmla="*/ 2507319 w 4826000"/>
              <a:gd name="connsiteY29096" fmla="*/ 1124798 h 6857957"/>
              <a:gd name="connsiteX29097" fmla="*/ 2508601 w 4826000"/>
              <a:gd name="connsiteY29097" fmla="*/ 1121992 h 6857957"/>
              <a:gd name="connsiteX29098" fmla="*/ 2510204 w 4826000"/>
              <a:gd name="connsiteY29098" fmla="*/ 1119497 h 6857957"/>
              <a:gd name="connsiteX29099" fmla="*/ 2512448 w 4826000"/>
              <a:gd name="connsiteY29099" fmla="*/ 1116691 h 6857957"/>
              <a:gd name="connsiteX29100" fmla="*/ 2514371 w 4826000"/>
              <a:gd name="connsiteY29100" fmla="*/ 1114508 h 6857957"/>
              <a:gd name="connsiteX29101" fmla="*/ 2516935 w 4826000"/>
              <a:gd name="connsiteY29101" fmla="*/ 1112013 h 6857957"/>
              <a:gd name="connsiteX29102" fmla="*/ 2519820 w 4826000"/>
              <a:gd name="connsiteY29102" fmla="*/ 1109518 h 6857957"/>
              <a:gd name="connsiteX29103" fmla="*/ 2522385 w 4826000"/>
              <a:gd name="connsiteY29103" fmla="*/ 1107647 h 6857957"/>
              <a:gd name="connsiteX29104" fmla="*/ 2525590 w 4826000"/>
              <a:gd name="connsiteY29104" fmla="*/ 1105777 h 6857957"/>
              <a:gd name="connsiteX29105" fmla="*/ 2529117 w 4826000"/>
              <a:gd name="connsiteY29105" fmla="*/ 1104218 h 6857957"/>
              <a:gd name="connsiteX29106" fmla="*/ 3321050 w 4826000"/>
              <a:gd name="connsiteY29106" fmla="*/ 1098517 h 6857957"/>
              <a:gd name="connsiteX29107" fmla="*/ 3326793 w 4826000"/>
              <a:gd name="connsiteY29107" fmla="*/ 1100435 h 6857957"/>
              <a:gd name="connsiteX29108" fmla="*/ 3331580 w 4826000"/>
              <a:gd name="connsiteY29108" fmla="*/ 1102352 h 6857957"/>
              <a:gd name="connsiteX29109" fmla="*/ 3336047 w 4826000"/>
              <a:gd name="connsiteY29109" fmla="*/ 1103950 h 6857957"/>
              <a:gd name="connsiteX29110" fmla="*/ 3339238 w 4826000"/>
              <a:gd name="connsiteY29110" fmla="*/ 1105547 h 6857957"/>
              <a:gd name="connsiteX29111" fmla="*/ 3344663 w 4826000"/>
              <a:gd name="connsiteY29111" fmla="*/ 1108422 h 6857957"/>
              <a:gd name="connsiteX29112" fmla="*/ 3348811 w 4826000"/>
              <a:gd name="connsiteY29112" fmla="*/ 1111617 h 6857957"/>
              <a:gd name="connsiteX29113" fmla="*/ 3352959 w 4826000"/>
              <a:gd name="connsiteY29113" fmla="*/ 1113854 h 6857957"/>
              <a:gd name="connsiteX29114" fmla="*/ 3355512 w 4826000"/>
              <a:gd name="connsiteY29114" fmla="*/ 1114812 h 6857957"/>
              <a:gd name="connsiteX29115" fmla="*/ 3358384 w 4826000"/>
              <a:gd name="connsiteY29115" fmla="*/ 1115770 h 6857957"/>
              <a:gd name="connsiteX29116" fmla="*/ 3361575 w 4826000"/>
              <a:gd name="connsiteY29116" fmla="*/ 1116729 h 6857957"/>
              <a:gd name="connsiteX29117" fmla="*/ 3365723 w 4826000"/>
              <a:gd name="connsiteY29117" fmla="*/ 1117688 h 6857957"/>
              <a:gd name="connsiteX29118" fmla="*/ 3370829 w 4826000"/>
              <a:gd name="connsiteY29118" fmla="*/ 1118646 h 6857957"/>
              <a:gd name="connsiteX29119" fmla="*/ 3376572 w 4826000"/>
              <a:gd name="connsiteY29119" fmla="*/ 1118965 h 6857957"/>
              <a:gd name="connsiteX29120" fmla="*/ 3378168 w 4826000"/>
              <a:gd name="connsiteY29120" fmla="*/ 1122480 h 6857957"/>
              <a:gd name="connsiteX29121" fmla="*/ 3379125 w 4826000"/>
              <a:gd name="connsiteY29121" fmla="*/ 1125675 h 6857957"/>
              <a:gd name="connsiteX29122" fmla="*/ 3381359 w 4826000"/>
              <a:gd name="connsiteY29122" fmla="*/ 1130148 h 6857957"/>
              <a:gd name="connsiteX29123" fmla="*/ 3383273 w 4826000"/>
              <a:gd name="connsiteY29123" fmla="*/ 1133662 h 6857957"/>
              <a:gd name="connsiteX29124" fmla="*/ 3384231 w 4826000"/>
              <a:gd name="connsiteY29124" fmla="*/ 1135899 h 6857957"/>
              <a:gd name="connsiteX29125" fmla="*/ 3384550 w 4826000"/>
              <a:gd name="connsiteY29125" fmla="*/ 1137177 h 6857957"/>
              <a:gd name="connsiteX29126" fmla="*/ 3384550 w 4826000"/>
              <a:gd name="connsiteY29126" fmla="*/ 1138136 h 6857957"/>
              <a:gd name="connsiteX29127" fmla="*/ 3384231 w 4826000"/>
              <a:gd name="connsiteY29127" fmla="*/ 1139733 h 6857957"/>
              <a:gd name="connsiteX29128" fmla="*/ 3383273 w 4826000"/>
              <a:gd name="connsiteY29128" fmla="*/ 1141011 h 6857957"/>
              <a:gd name="connsiteX29129" fmla="*/ 3380402 w 4826000"/>
              <a:gd name="connsiteY29129" fmla="*/ 1144525 h 6857957"/>
              <a:gd name="connsiteX29130" fmla="*/ 3375296 w 4826000"/>
              <a:gd name="connsiteY29130" fmla="*/ 1149318 h 6857957"/>
              <a:gd name="connsiteX29131" fmla="*/ 3370829 w 4826000"/>
              <a:gd name="connsiteY29131" fmla="*/ 1148679 h 6857957"/>
              <a:gd name="connsiteX29132" fmla="*/ 3367000 w 4826000"/>
              <a:gd name="connsiteY29132" fmla="*/ 1147721 h 6857957"/>
              <a:gd name="connsiteX29133" fmla="*/ 3364766 w 4826000"/>
              <a:gd name="connsiteY29133" fmla="*/ 1146123 h 6857957"/>
              <a:gd name="connsiteX29134" fmla="*/ 3363809 w 4826000"/>
              <a:gd name="connsiteY29134" fmla="*/ 1145484 h 6857957"/>
              <a:gd name="connsiteX29135" fmla="*/ 3363170 w 4826000"/>
              <a:gd name="connsiteY29135" fmla="*/ 1144525 h 6857957"/>
              <a:gd name="connsiteX29136" fmla="*/ 3362213 w 4826000"/>
              <a:gd name="connsiteY29136" fmla="*/ 1142928 h 6857957"/>
              <a:gd name="connsiteX29137" fmla="*/ 3362213 w 4826000"/>
              <a:gd name="connsiteY29137" fmla="*/ 1141011 h 6857957"/>
              <a:gd name="connsiteX29138" fmla="*/ 3362851 w 4826000"/>
              <a:gd name="connsiteY29138" fmla="*/ 1138774 h 6857957"/>
              <a:gd name="connsiteX29139" fmla="*/ 3363489 w 4826000"/>
              <a:gd name="connsiteY29139" fmla="*/ 1136538 h 6857957"/>
              <a:gd name="connsiteX29140" fmla="*/ 3364766 w 4826000"/>
              <a:gd name="connsiteY29140" fmla="*/ 1132384 h 6857957"/>
              <a:gd name="connsiteX29141" fmla="*/ 3365085 w 4826000"/>
              <a:gd name="connsiteY29141" fmla="*/ 1129828 h 6857957"/>
              <a:gd name="connsiteX29142" fmla="*/ 3365085 w 4826000"/>
              <a:gd name="connsiteY29142" fmla="*/ 1127592 h 6857957"/>
              <a:gd name="connsiteX29143" fmla="*/ 3364447 w 4826000"/>
              <a:gd name="connsiteY29143" fmla="*/ 1125355 h 6857957"/>
              <a:gd name="connsiteX29144" fmla="*/ 3363170 w 4826000"/>
              <a:gd name="connsiteY29144" fmla="*/ 1123119 h 6857957"/>
              <a:gd name="connsiteX29145" fmla="*/ 3360618 w 4826000"/>
              <a:gd name="connsiteY29145" fmla="*/ 1121202 h 6857957"/>
              <a:gd name="connsiteX29146" fmla="*/ 3357427 w 4826000"/>
              <a:gd name="connsiteY29146" fmla="*/ 1119604 h 6857957"/>
              <a:gd name="connsiteX29147" fmla="*/ 3352959 w 4826000"/>
              <a:gd name="connsiteY29147" fmla="*/ 1120243 h 6857957"/>
              <a:gd name="connsiteX29148" fmla="*/ 3350087 w 4826000"/>
              <a:gd name="connsiteY29148" fmla="*/ 1120883 h 6857957"/>
              <a:gd name="connsiteX29149" fmla="*/ 3348173 w 4826000"/>
              <a:gd name="connsiteY29149" fmla="*/ 1121841 h 6857957"/>
              <a:gd name="connsiteX29150" fmla="*/ 3346577 w 4826000"/>
              <a:gd name="connsiteY29150" fmla="*/ 1122480 h 6857957"/>
              <a:gd name="connsiteX29151" fmla="*/ 3346258 w 4826000"/>
              <a:gd name="connsiteY29151" fmla="*/ 1123439 h 6857957"/>
              <a:gd name="connsiteX29152" fmla="*/ 3346258 w 4826000"/>
              <a:gd name="connsiteY29152" fmla="*/ 1124717 h 6857957"/>
              <a:gd name="connsiteX29153" fmla="*/ 3346577 w 4826000"/>
              <a:gd name="connsiteY29153" fmla="*/ 1125675 h 6857957"/>
              <a:gd name="connsiteX29154" fmla="*/ 3347535 w 4826000"/>
              <a:gd name="connsiteY29154" fmla="*/ 1126953 h 6857957"/>
              <a:gd name="connsiteX29155" fmla="*/ 3350087 w 4826000"/>
              <a:gd name="connsiteY29155" fmla="*/ 1129509 h 6857957"/>
              <a:gd name="connsiteX29156" fmla="*/ 3352640 w 4826000"/>
              <a:gd name="connsiteY29156" fmla="*/ 1132384 h 6857957"/>
              <a:gd name="connsiteX29157" fmla="*/ 3353278 w 4826000"/>
              <a:gd name="connsiteY29157" fmla="*/ 1133982 h 6857957"/>
              <a:gd name="connsiteX29158" fmla="*/ 3353917 w 4826000"/>
              <a:gd name="connsiteY29158" fmla="*/ 1135579 h 6857957"/>
              <a:gd name="connsiteX29159" fmla="*/ 3354236 w 4826000"/>
              <a:gd name="connsiteY29159" fmla="*/ 1137177 h 6857957"/>
              <a:gd name="connsiteX29160" fmla="*/ 3353917 w 4826000"/>
              <a:gd name="connsiteY29160" fmla="*/ 1138774 h 6857957"/>
              <a:gd name="connsiteX29161" fmla="*/ 3349768 w 4826000"/>
              <a:gd name="connsiteY29161" fmla="*/ 1138455 h 6857957"/>
              <a:gd name="connsiteX29162" fmla="*/ 3345939 w 4826000"/>
              <a:gd name="connsiteY29162" fmla="*/ 1137816 h 6857957"/>
              <a:gd name="connsiteX29163" fmla="*/ 3343067 w 4826000"/>
              <a:gd name="connsiteY29163" fmla="*/ 1136538 h 6857957"/>
              <a:gd name="connsiteX29164" fmla="*/ 3340195 w 4826000"/>
              <a:gd name="connsiteY29164" fmla="*/ 1135579 h 6857957"/>
              <a:gd name="connsiteX29165" fmla="*/ 3337643 w 4826000"/>
              <a:gd name="connsiteY29165" fmla="*/ 1134302 h 6857957"/>
              <a:gd name="connsiteX29166" fmla="*/ 3335090 w 4826000"/>
              <a:gd name="connsiteY29166" fmla="*/ 1133023 h 6857957"/>
              <a:gd name="connsiteX29167" fmla="*/ 3331580 w 4826000"/>
              <a:gd name="connsiteY29167" fmla="*/ 1132384 h 6857957"/>
              <a:gd name="connsiteX29168" fmla="*/ 3327432 w 4826000"/>
              <a:gd name="connsiteY29168" fmla="*/ 1131426 h 6857957"/>
              <a:gd name="connsiteX29169" fmla="*/ 3329984 w 4826000"/>
              <a:gd name="connsiteY29169" fmla="*/ 1127592 h 6857957"/>
              <a:gd name="connsiteX29170" fmla="*/ 3331899 w 4826000"/>
              <a:gd name="connsiteY29170" fmla="*/ 1123758 h 6857957"/>
              <a:gd name="connsiteX29171" fmla="*/ 3332218 w 4826000"/>
              <a:gd name="connsiteY29171" fmla="*/ 1121841 h 6857957"/>
              <a:gd name="connsiteX29172" fmla="*/ 3332537 w 4826000"/>
              <a:gd name="connsiteY29172" fmla="*/ 1119924 h 6857957"/>
              <a:gd name="connsiteX29173" fmla="*/ 3332856 w 4826000"/>
              <a:gd name="connsiteY29173" fmla="*/ 1118327 h 6857957"/>
              <a:gd name="connsiteX29174" fmla="*/ 3332856 w 4826000"/>
              <a:gd name="connsiteY29174" fmla="*/ 1116090 h 6857957"/>
              <a:gd name="connsiteX29175" fmla="*/ 3332218 w 4826000"/>
              <a:gd name="connsiteY29175" fmla="*/ 1114173 h 6857957"/>
              <a:gd name="connsiteX29176" fmla="*/ 3331580 w 4826000"/>
              <a:gd name="connsiteY29176" fmla="*/ 1112256 h 6857957"/>
              <a:gd name="connsiteX29177" fmla="*/ 3330623 w 4826000"/>
              <a:gd name="connsiteY29177" fmla="*/ 1110339 h 6857957"/>
              <a:gd name="connsiteX29178" fmla="*/ 3329665 w 4826000"/>
              <a:gd name="connsiteY29178" fmla="*/ 1107783 h 6857957"/>
              <a:gd name="connsiteX29179" fmla="*/ 3328070 w 4826000"/>
              <a:gd name="connsiteY29179" fmla="*/ 1105866 h 6857957"/>
              <a:gd name="connsiteX29180" fmla="*/ 3326155 w 4826000"/>
              <a:gd name="connsiteY29180" fmla="*/ 1103630 h 6857957"/>
              <a:gd name="connsiteX29181" fmla="*/ 2178681 w 4826000"/>
              <a:gd name="connsiteY29181" fmla="*/ 1090603 h 6857957"/>
              <a:gd name="connsiteX29182" fmla="*/ 2181117 w 4826000"/>
              <a:gd name="connsiteY29182" fmla="*/ 1090927 h 6857957"/>
              <a:gd name="connsiteX29183" fmla="*/ 2183248 w 4826000"/>
              <a:gd name="connsiteY29183" fmla="*/ 1091576 h 6857957"/>
              <a:gd name="connsiteX29184" fmla="*/ 2184465 w 4826000"/>
              <a:gd name="connsiteY29184" fmla="*/ 1092551 h 6857957"/>
              <a:gd name="connsiteX29185" fmla="*/ 2185379 w 4826000"/>
              <a:gd name="connsiteY29185" fmla="*/ 1093525 h 6857957"/>
              <a:gd name="connsiteX29186" fmla="*/ 2185683 w 4826000"/>
              <a:gd name="connsiteY29186" fmla="*/ 1094823 h 6857957"/>
              <a:gd name="connsiteX29187" fmla="*/ 2185988 w 4826000"/>
              <a:gd name="connsiteY29187" fmla="*/ 1096122 h 6857957"/>
              <a:gd name="connsiteX29188" fmla="*/ 2185683 w 4826000"/>
              <a:gd name="connsiteY29188" fmla="*/ 1097422 h 6857957"/>
              <a:gd name="connsiteX29189" fmla="*/ 2184771 w 4826000"/>
              <a:gd name="connsiteY29189" fmla="*/ 1098721 h 6857957"/>
              <a:gd name="connsiteX29190" fmla="*/ 2183857 w 4826000"/>
              <a:gd name="connsiteY29190" fmla="*/ 1100021 h 6857957"/>
              <a:gd name="connsiteX29191" fmla="*/ 2182639 w 4826000"/>
              <a:gd name="connsiteY29191" fmla="*/ 1101322 h 6857957"/>
              <a:gd name="connsiteX29192" fmla="*/ 2180508 w 4826000"/>
              <a:gd name="connsiteY29192" fmla="*/ 1102621 h 6857957"/>
              <a:gd name="connsiteX29193" fmla="*/ 2178681 w 4826000"/>
              <a:gd name="connsiteY29193" fmla="*/ 1103595 h 6857957"/>
              <a:gd name="connsiteX29194" fmla="*/ 2176550 w 4826000"/>
              <a:gd name="connsiteY29194" fmla="*/ 1104243 h 6857957"/>
              <a:gd name="connsiteX29195" fmla="*/ 2174114 w 4826000"/>
              <a:gd name="connsiteY29195" fmla="*/ 1104568 h 6857957"/>
              <a:gd name="connsiteX29196" fmla="*/ 2171374 w 4826000"/>
              <a:gd name="connsiteY29196" fmla="*/ 1104893 h 6857957"/>
              <a:gd name="connsiteX29197" fmla="*/ 2168635 w 4826000"/>
              <a:gd name="connsiteY29197" fmla="*/ 1104893 h 6857957"/>
              <a:gd name="connsiteX29198" fmla="*/ 2165286 w 4826000"/>
              <a:gd name="connsiteY29198" fmla="*/ 1101647 h 6857957"/>
              <a:gd name="connsiteX29199" fmla="*/ 2164372 w 4826000"/>
              <a:gd name="connsiteY29199" fmla="*/ 1100346 h 6857957"/>
              <a:gd name="connsiteX29200" fmla="*/ 2163763 w 4826000"/>
              <a:gd name="connsiteY29200" fmla="*/ 1099371 h 6857957"/>
              <a:gd name="connsiteX29201" fmla="*/ 2163763 w 4826000"/>
              <a:gd name="connsiteY29201" fmla="*/ 1098721 h 6857957"/>
              <a:gd name="connsiteX29202" fmla="*/ 2163763 w 4826000"/>
              <a:gd name="connsiteY29202" fmla="*/ 1097747 h 6857957"/>
              <a:gd name="connsiteX29203" fmla="*/ 2164372 w 4826000"/>
              <a:gd name="connsiteY29203" fmla="*/ 1097097 h 6857957"/>
              <a:gd name="connsiteX29204" fmla="*/ 2165286 w 4826000"/>
              <a:gd name="connsiteY29204" fmla="*/ 1096447 h 6857957"/>
              <a:gd name="connsiteX29205" fmla="*/ 2168025 w 4826000"/>
              <a:gd name="connsiteY29205" fmla="*/ 1095472 h 6857957"/>
              <a:gd name="connsiteX29206" fmla="*/ 2171070 w 4826000"/>
              <a:gd name="connsiteY29206" fmla="*/ 1093849 h 6857957"/>
              <a:gd name="connsiteX29207" fmla="*/ 2175027 w 4826000"/>
              <a:gd name="connsiteY29207" fmla="*/ 1092226 h 6857957"/>
              <a:gd name="connsiteX29208" fmla="*/ 1654901 w 4826000"/>
              <a:gd name="connsiteY29208" fmla="*/ 1090603 h 6857957"/>
              <a:gd name="connsiteX29209" fmla="*/ 1658364 w 4826000"/>
              <a:gd name="connsiteY29209" fmla="*/ 1090930 h 6857957"/>
              <a:gd name="connsiteX29210" fmla="*/ 1661826 w 4826000"/>
              <a:gd name="connsiteY29210" fmla="*/ 1091910 h 6857957"/>
              <a:gd name="connsiteX29211" fmla="*/ 1662771 w 4826000"/>
              <a:gd name="connsiteY29211" fmla="*/ 1092564 h 6857957"/>
              <a:gd name="connsiteX29212" fmla="*/ 1663716 w 4826000"/>
              <a:gd name="connsiteY29212" fmla="*/ 1093218 h 6857957"/>
              <a:gd name="connsiteX29213" fmla="*/ 1664659 w 4826000"/>
              <a:gd name="connsiteY29213" fmla="*/ 1094197 h 6857957"/>
              <a:gd name="connsiteX29214" fmla="*/ 1664975 w 4826000"/>
              <a:gd name="connsiteY29214" fmla="*/ 1095504 h 6857957"/>
              <a:gd name="connsiteX29215" fmla="*/ 1665289 w 4826000"/>
              <a:gd name="connsiteY29215" fmla="*/ 1096813 h 6857957"/>
              <a:gd name="connsiteX29216" fmla="*/ 1665289 w 4826000"/>
              <a:gd name="connsiteY29216" fmla="*/ 1098121 h 6857957"/>
              <a:gd name="connsiteX29217" fmla="*/ 1661826 w 4826000"/>
              <a:gd name="connsiteY29217" fmla="*/ 1097140 h 6857957"/>
              <a:gd name="connsiteX29218" fmla="*/ 1657734 w 4826000"/>
              <a:gd name="connsiteY29218" fmla="*/ 1096813 h 6857957"/>
              <a:gd name="connsiteX29219" fmla="*/ 1653328 w 4826000"/>
              <a:gd name="connsiteY29219" fmla="*/ 1096813 h 6857957"/>
              <a:gd name="connsiteX29220" fmla="*/ 1649236 w 4826000"/>
              <a:gd name="connsiteY29220" fmla="*/ 1097140 h 6857957"/>
              <a:gd name="connsiteX29221" fmla="*/ 1644514 w 4826000"/>
              <a:gd name="connsiteY29221" fmla="*/ 1098121 h 6857957"/>
              <a:gd name="connsiteX29222" fmla="*/ 1640422 w 4826000"/>
              <a:gd name="connsiteY29222" fmla="*/ 1099102 h 6857957"/>
              <a:gd name="connsiteX29223" fmla="*/ 1636645 w 4826000"/>
              <a:gd name="connsiteY29223" fmla="*/ 1100411 h 6857957"/>
              <a:gd name="connsiteX29224" fmla="*/ 1633812 w 4826000"/>
              <a:gd name="connsiteY29224" fmla="*/ 1101719 h 6857957"/>
              <a:gd name="connsiteX29225" fmla="*/ 1630350 w 4826000"/>
              <a:gd name="connsiteY29225" fmla="*/ 1101064 h 6857957"/>
              <a:gd name="connsiteX29226" fmla="*/ 1629720 w 4826000"/>
              <a:gd name="connsiteY29226" fmla="*/ 1100411 h 6857957"/>
              <a:gd name="connsiteX29227" fmla="*/ 1629091 w 4826000"/>
              <a:gd name="connsiteY29227" fmla="*/ 1099757 h 6857957"/>
              <a:gd name="connsiteX29228" fmla="*/ 1628777 w 4826000"/>
              <a:gd name="connsiteY29228" fmla="*/ 1099102 h 6857957"/>
              <a:gd name="connsiteX29229" fmla="*/ 1629091 w 4826000"/>
              <a:gd name="connsiteY29229" fmla="*/ 1098449 h 6857957"/>
              <a:gd name="connsiteX29230" fmla="*/ 1629405 w 4826000"/>
              <a:gd name="connsiteY29230" fmla="*/ 1097794 h 6857957"/>
              <a:gd name="connsiteX29231" fmla="*/ 1630035 w 4826000"/>
              <a:gd name="connsiteY29231" fmla="*/ 1097140 h 6857957"/>
              <a:gd name="connsiteX29232" fmla="*/ 1632553 w 4826000"/>
              <a:gd name="connsiteY29232" fmla="*/ 1095832 h 6857957"/>
              <a:gd name="connsiteX29233" fmla="*/ 1635386 w 4826000"/>
              <a:gd name="connsiteY29233" fmla="*/ 1094197 h 6857957"/>
              <a:gd name="connsiteX29234" fmla="*/ 1638534 w 4826000"/>
              <a:gd name="connsiteY29234" fmla="*/ 1093218 h 6857957"/>
              <a:gd name="connsiteX29235" fmla="*/ 1642627 w 4826000"/>
              <a:gd name="connsiteY29235" fmla="*/ 1092238 h 6857957"/>
              <a:gd name="connsiteX29236" fmla="*/ 1647032 w 4826000"/>
              <a:gd name="connsiteY29236" fmla="*/ 1091257 h 6857957"/>
              <a:gd name="connsiteX29237" fmla="*/ 1650810 w 4826000"/>
              <a:gd name="connsiteY29237" fmla="*/ 1090930 h 6857957"/>
              <a:gd name="connsiteX29238" fmla="*/ 3339647 w 4826000"/>
              <a:gd name="connsiteY29238" fmla="*/ 1090602 h 6857957"/>
              <a:gd name="connsiteX29239" fmla="*/ 3344879 w 4826000"/>
              <a:gd name="connsiteY29239" fmla="*/ 1091583 h 6857957"/>
              <a:gd name="connsiteX29240" fmla="*/ 3350727 w 4826000"/>
              <a:gd name="connsiteY29240" fmla="*/ 1092236 h 6857957"/>
              <a:gd name="connsiteX29241" fmla="*/ 3357806 w 4826000"/>
              <a:gd name="connsiteY29241" fmla="*/ 1092564 h 6857957"/>
              <a:gd name="connsiteX29242" fmla="*/ 3365501 w 4826000"/>
              <a:gd name="connsiteY29242" fmla="*/ 1092564 h 6857957"/>
              <a:gd name="connsiteX29243" fmla="*/ 3363654 w 4826000"/>
              <a:gd name="connsiteY29243" fmla="*/ 1094197 h 6857957"/>
              <a:gd name="connsiteX29244" fmla="*/ 3361500 w 4826000"/>
              <a:gd name="connsiteY29244" fmla="*/ 1096158 h 6857957"/>
              <a:gd name="connsiteX29245" fmla="*/ 3359037 w 4826000"/>
              <a:gd name="connsiteY29245" fmla="*/ 1097792 h 6857957"/>
              <a:gd name="connsiteX29246" fmla="*/ 3356267 w 4826000"/>
              <a:gd name="connsiteY29246" fmla="*/ 1099428 h 6857957"/>
              <a:gd name="connsiteX29247" fmla="*/ 3352266 w 4826000"/>
              <a:gd name="connsiteY29247" fmla="*/ 1100409 h 6857957"/>
              <a:gd name="connsiteX29248" fmla="*/ 3347649 w 4826000"/>
              <a:gd name="connsiteY29248" fmla="*/ 1101390 h 6857957"/>
              <a:gd name="connsiteX29249" fmla="*/ 3342417 w 4826000"/>
              <a:gd name="connsiteY29249" fmla="*/ 1101718 h 6857957"/>
              <a:gd name="connsiteX29250" fmla="*/ 3335338 w 4826000"/>
              <a:gd name="connsiteY29250" fmla="*/ 1101718 h 6857957"/>
              <a:gd name="connsiteX29251" fmla="*/ 3335338 w 4826000"/>
              <a:gd name="connsiteY29251" fmla="*/ 1100737 h 6857957"/>
              <a:gd name="connsiteX29252" fmla="*/ 3335338 w 4826000"/>
              <a:gd name="connsiteY29252" fmla="*/ 1100082 h 6857957"/>
              <a:gd name="connsiteX29253" fmla="*/ 3335646 w 4826000"/>
              <a:gd name="connsiteY29253" fmla="*/ 1098775 h 6857957"/>
              <a:gd name="connsiteX29254" fmla="*/ 3336569 w 4826000"/>
              <a:gd name="connsiteY29254" fmla="*/ 1097466 h 6857957"/>
              <a:gd name="connsiteX29255" fmla="*/ 3337800 w 4826000"/>
              <a:gd name="connsiteY29255" fmla="*/ 1096485 h 6857957"/>
              <a:gd name="connsiteX29256" fmla="*/ 3339031 w 4826000"/>
              <a:gd name="connsiteY29256" fmla="*/ 1094850 h 6857957"/>
              <a:gd name="connsiteX29257" fmla="*/ 3339647 w 4826000"/>
              <a:gd name="connsiteY29257" fmla="*/ 1093543 h 6857957"/>
              <a:gd name="connsiteX29258" fmla="*/ 3339955 w 4826000"/>
              <a:gd name="connsiteY29258" fmla="*/ 1092236 h 6857957"/>
              <a:gd name="connsiteX29259" fmla="*/ 3339955 w 4826000"/>
              <a:gd name="connsiteY29259" fmla="*/ 1091255 h 6857957"/>
              <a:gd name="connsiteX29260" fmla="*/ 2302726 w 4826000"/>
              <a:gd name="connsiteY29260" fmla="*/ 1090586 h 6857957"/>
              <a:gd name="connsiteX29261" fmla="*/ 2306297 w 4826000"/>
              <a:gd name="connsiteY29261" fmla="*/ 1091517 h 6857957"/>
              <a:gd name="connsiteX29262" fmla="*/ 2310515 w 4826000"/>
              <a:gd name="connsiteY29262" fmla="*/ 1091827 h 6857957"/>
              <a:gd name="connsiteX29263" fmla="*/ 2319601 w 4826000"/>
              <a:gd name="connsiteY29263" fmla="*/ 1092758 h 6857957"/>
              <a:gd name="connsiteX29264" fmla="*/ 2328688 w 4826000"/>
              <a:gd name="connsiteY29264" fmla="*/ 1093378 h 6857957"/>
              <a:gd name="connsiteX29265" fmla="*/ 2332907 w 4826000"/>
              <a:gd name="connsiteY29265" fmla="*/ 1093998 h 6857957"/>
              <a:gd name="connsiteX29266" fmla="*/ 2336801 w 4826000"/>
              <a:gd name="connsiteY29266" fmla="*/ 1094929 h 6857957"/>
              <a:gd name="connsiteX29267" fmla="*/ 2334854 w 4826000"/>
              <a:gd name="connsiteY29267" fmla="*/ 1096480 h 6857957"/>
              <a:gd name="connsiteX29268" fmla="*/ 2333556 w 4826000"/>
              <a:gd name="connsiteY29268" fmla="*/ 1097721 h 6857957"/>
              <a:gd name="connsiteX29269" fmla="*/ 2332583 w 4826000"/>
              <a:gd name="connsiteY29269" fmla="*/ 1098963 h 6857957"/>
              <a:gd name="connsiteX29270" fmla="*/ 2331608 w 4826000"/>
              <a:gd name="connsiteY29270" fmla="*/ 1100513 h 6857957"/>
              <a:gd name="connsiteX29271" fmla="*/ 2331284 w 4826000"/>
              <a:gd name="connsiteY29271" fmla="*/ 1102066 h 6857957"/>
              <a:gd name="connsiteX29272" fmla="*/ 2331284 w 4826000"/>
              <a:gd name="connsiteY29272" fmla="*/ 1104237 h 6857957"/>
              <a:gd name="connsiteX29273" fmla="*/ 2331608 w 4826000"/>
              <a:gd name="connsiteY29273" fmla="*/ 1106098 h 6857957"/>
              <a:gd name="connsiteX29274" fmla="*/ 2332583 w 4826000"/>
              <a:gd name="connsiteY29274" fmla="*/ 1108269 h 6857957"/>
              <a:gd name="connsiteX29275" fmla="*/ 2328039 w 4826000"/>
              <a:gd name="connsiteY29275" fmla="*/ 1106718 h 6857957"/>
              <a:gd name="connsiteX29276" fmla="*/ 2323821 w 4826000"/>
              <a:gd name="connsiteY29276" fmla="*/ 1105477 h 6857957"/>
              <a:gd name="connsiteX29277" fmla="*/ 2319601 w 4826000"/>
              <a:gd name="connsiteY29277" fmla="*/ 1104547 h 6857957"/>
              <a:gd name="connsiteX29278" fmla="*/ 2316032 w 4826000"/>
              <a:gd name="connsiteY29278" fmla="*/ 1103927 h 6857957"/>
              <a:gd name="connsiteX29279" fmla="*/ 2312462 w 4826000"/>
              <a:gd name="connsiteY29279" fmla="*/ 1103616 h 6857957"/>
              <a:gd name="connsiteX29280" fmla="*/ 2309217 w 4826000"/>
              <a:gd name="connsiteY29280" fmla="*/ 1103927 h 6857957"/>
              <a:gd name="connsiteX29281" fmla="*/ 2305971 w 4826000"/>
              <a:gd name="connsiteY29281" fmla="*/ 1104237 h 6857957"/>
              <a:gd name="connsiteX29282" fmla="*/ 2303051 w 4826000"/>
              <a:gd name="connsiteY29282" fmla="*/ 1104857 h 6857957"/>
              <a:gd name="connsiteX29283" fmla="*/ 2300455 w 4826000"/>
              <a:gd name="connsiteY29283" fmla="*/ 1105477 h 6857957"/>
              <a:gd name="connsiteX29284" fmla="*/ 2297858 w 4826000"/>
              <a:gd name="connsiteY29284" fmla="*/ 1106718 h 6857957"/>
              <a:gd name="connsiteX29285" fmla="*/ 2295588 w 4826000"/>
              <a:gd name="connsiteY29285" fmla="*/ 1107959 h 6857957"/>
              <a:gd name="connsiteX29286" fmla="*/ 2293640 w 4826000"/>
              <a:gd name="connsiteY29286" fmla="*/ 1109820 h 6857957"/>
              <a:gd name="connsiteX29287" fmla="*/ 2292017 w 4826000"/>
              <a:gd name="connsiteY29287" fmla="*/ 1111371 h 6857957"/>
              <a:gd name="connsiteX29288" fmla="*/ 2290070 w 4826000"/>
              <a:gd name="connsiteY29288" fmla="*/ 1113232 h 6857957"/>
              <a:gd name="connsiteX29289" fmla="*/ 2288773 w 4826000"/>
              <a:gd name="connsiteY29289" fmla="*/ 1115093 h 6857957"/>
              <a:gd name="connsiteX29290" fmla="*/ 2287798 w 4826000"/>
              <a:gd name="connsiteY29290" fmla="*/ 1117575 h 6857957"/>
              <a:gd name="connsiteX29291" fmla="*/ 2287474 w 4826000"/>
              <a:gd name="connsiteY29291" fmla="*/ 1116334 h 6857957"/>
              <a:gd name="connsiteX29292" fmla="*/ 2286826 w 4826000"/>
              <a:gd name="connsiteY29292" fmla="*/ 1115714 h 6857957"/>
              <a:gd name="connsiteX29293" fmla="*/ 2285527 w 4826000"/>
              <a:gd name="connsiteY29293" fmla="*/ 1114163 h 6857957"/>
              <a:gd name="connsiteX29294" fmla="*/ 2281633 w 4826000"/>
              <a:gd name="connsiteY29294" fmla="*/ 1111681 h 6857957"/>
              <a:gd name="connsiteX29295" fmla="*/ 2279685 w 4826000"/>
              <a:gd name="connsiteY29295" fmla="*/ 1110440 h 6857957"/>
              <a:gd name="connsiteX29296" fmla="*/ 2278712 w 4826000"/>
              <a:gd name="connsiteY29296" fmla="*/ 1108890 h 6857957"/>
              <a:gd name="connsiteX29297" fmla="*/ 2278387 w 4826000"/>
              <a:gd name="connsiteY29297" fmla="*/ 1107959 h 6857957"/>
              <a:gd name="connsiteX29298" fmla="*/ 2278064 w 4826000"/>
              <a:gd name="connsiteY29298" fmla="*/ 1107028 h 6857957"/>
              <a:gd name="connsiteX29299" fmla="*/ 2278387 w 4826000"/>
              <a:gd name="connsiteY29299" fmla="*/ 1105788 h 6857957"/>
              <a:gd name="connsiteX29300" fmla="*/ 2278712 w 4826000"/>
              <a:gd name="connsiteY29300" fmla="*/ 1104547 h 6857957"/>
              <a:gd name="connsiteX29301" fmla="*/ 2283255 w 4826000"/>
              <a:gd name="connsiteY29301" fmla="*/ 1103616 h 6857957"/>
              <a:gd name="connsiteX29302" fmla="*/ 2288447 w 4826000"/>
              <a:gd name="connsiteY29302" fmla="*/ 1102686 h 6857957"/>
              <a:gd name="connsiteX29303" fmla="*/ 2293315 w 4826000"/>
              <a:gd name="connsiteY29303" fmla="*/ 1101134 h 6857957"/>
              <a:gd name="connsiteX29304" fmla="*/ 2297858 w 4826000"/>
              <a:gd name="connsiteY29304" fmla="*/ 1099893 h 6857957"/>
              <a:gd name="connsiteX29305" fmla="*/ 2299806 w 4826000"/>
              <a:gd name="connsiteY29305" fmla="*/ 1099272 h 6857957"/>
              <a:gd name="connsiteX29306" fmla="*/ 2301428 w 4826000"/>
              <a:gd name="connsiteY29306" fmla="*/ 1098652 h 6857957"/>
              <a:gd name="connsiteX29307" fmla="*/ 2302726 w 4826000"/>
              <a:gd name="connsiteY29307" fmla="*/ 1097721 h 6857957"/>
              <a:gd name="connsiteX29308" fmla="*/ 2303700 w 4826000"/>
              <a:gd name="connsiteY29308" fmla="*/ 1096480 h 6857957"/>
              <a:gd name="connsiteX29309" fmla="*/ 2304024 w 4826000"/>
              <a:gd name="connsiteY29309" fmla="*/ 1095549 h 6857957"/>
              <a:gd name="connsiteX29310" fmla="*/ 2304350 w 4826000"/>
              <a:gd name="connsiteY29310" fmla="*/ 1093688 h 6857957"/>
              <a:gd name="connsiteX29311" fmla="*/ 2303700 w 4826000"/>
              <a:gd name="connsiteY29311" fmla="*/ 1092448 h 6857957"/>
              <a:gd name="connsiteX29312" fmla="*/ 3201988 w 4826000"/>
              <a:gd name="connsiteY29312" fmla="*/ 1085840 h 6857957"/>
              <a:gd name="connsiteX29313" fmla="*/ 3208338 w 4826000"/>
              <a:gd name="connsiteY29313" fmla="*/ 1087404 h 6857957"/>
              <a:gd name="connsiteX29314" fmla="*/ 3214371 w 4826000"/>
              <a:gd name="connsiteY29314" fmla="*/ 1088654 h 6857957"/>
              <a:gd name="connsiteX29315" fmla="*/ 3219768 w 4826000"/>
              <a:gd name="connsiteY29315" fmla="*/ 1088967 h 6857957"/>
              <a:gd name="connsiteX29316" fmla="*/ 3224848 w 4826000"/>
              <a:gd name="connsiteY29316" fmla="*/ 1088967 h 6857957"/>
              <a:gd name="connsiteX29317" fmla="*/ 3235008 w 4826000"/>
              <a:gd name="connsiteY29317" fmla="*/ 1088967 h 6857957"/>
              <a:gd name="connsiteX29318" fmla="*/ 3241041 w 4826000"/>
              <a:gd name="connsiteY29318" fmla="*/ 1089279 h 6857957"/>
              <a:gd name="connsiteX29319" fmla="*/ 3248026 w 4826000"/>
              <a:gd name="connsiteY29319" fmla="*/ 1089904 h 6857957"/>
              <a:gd name="connsiteX29320" fmla="*/ 3242946 w 4826000"/>
              <a:gd name="connsiteY29320" fmla="*/ 1092093 h 6857957"/>
              <a:gd name="connsiteX29321" fmla="*/ 3239136 w 4826000"/>
              <a:gd name="connsiteY29321" fmla="*/ 1094281 h 6857957"/>
              <a:gd name="connsiteX29322" fmla="*/ 3235961 w 4826000"/>
              <a:gd name="connsiteY29322" fmla="*/ 1096157 h 6857957"/>
              <a:gd name="connsiteX29323" fmla="*/ 3234373 w 4826000"/>
              <a:gd name="connsiteY29323" fmla="*/ 1098035 h 6857957"/>
              <a:gd name="connsiteX29324" fmla="*/ 3233103 w 4826000"/>
              <a:gd name="connsiteY29324" fmla="*/ 1099912 h 6857957"/>
              <a:gd name="connsiteX29325" fmla="*/ 3232468 w 4826000"/>
              <a:gd name="connsiteY29325" fmla="*/ 1101789 h 6857957"/>
              <a:gd name="connsiteX29326" fmla="*/ 3231516 w 4826000"/>
              <a:gd name="connsiteY29326" fmla="*/ 1106479 h 6857957"/>
              <a:gd name="connsiteX29327" fmla="*/ 3226118 w 4826000"/>
              <a:gd name="connsiteY29327" fmla="*/ 1103353 h 6857957"/>
              <a:gd name="connsiteX29328" fmla="*/ 3222308 w 4826000"/>
              <a:gd name="connsiteY29328" fmla="*/ 1100538 h 6857957"/>
              <a:gd name="connsiteX29329" fmla="*/ 3219451 w 4826000"/>
              <a:gd name="connsiteY29329" fmla="*/ 1099286 h 6857957"/>
              <a:gd name="connsiteX29330" fmla="*/ 3217863 w 4826000"/>
              <a:gd name="connsiteY29330" fmla="*/ 1098973 h 6857957"/>
              <a:gd name="connsiteX29331" fmla="*/ 3216593 w 4826000"/>
              <a:gd name="connsiteY29331" fmla="*/ 1098661 h 6857957"/>
              <a:gd name="connsiteX29332" fmla="*/ 3212783 w 4826000"/>
              <a:gd name="connsiteY29332" fmla="*/ 1098973 h 6857957"/>
              <a:gd name="connsiteX29333" fmla="*/ 3207703 w 4826000"/>
              <a:gd name="connsiteY29333" fmla="*/ 1099600 h 6857957"/>
              <a:gd name="connsiteX29334" fmla="*/ 3191511 w 4826000"/>
              <a:gd name="connsiteY29334" fmla="*/ 1102728 h 6857957"/>
              <a:gd name="connsiteX29335" fmla="*/ 3190876 w 4826000"/>
              <a:gd name="connsiteY29335" fmla="*/ 1100851 h 6857957"/>
              <a:gd name="connsiteX29336" fmla="*/ 3190876 w 4826000"/>
              <a:gd name="connsiteY29336" fmla="*/ 1100225 h 6857957"/>
              <a:gd name="connsiteX29337" fmla="*/ 3190876 w 4826000"/>
              <a:gd name="connsiteY29337" fmla="*/ 1099600 h 6857957"/>
              <a:gd name="connsiteX29338" fmla="*/ 3191828 w 4826000"/>
              <a:gd name="connsiteY29338" fmla="*/ 1098661 h 6857957"/>
              <a:gd name="connsiteX29339" fmla="*/ 3193416 w 4826000"/>
              <a:gd name="connsiteY29339" fmla="*/ 1098035 h 6857957"/>
              <a:gd name="connsiteX29340" fmla="*/ 3195638 w 4826000"/>
              <a:gd name="connsiteY29340" fmla="*/ 1097409 h 6857957"/>
              <a:gd name="connsiteX29341" fmla="*/ 3197861 w 4826000"/>
              <a:gd name="connsiteY29341" fmla="*/ 1097096 h 6857957"/>
              <a:gd name="connsiteX29342" fmla="*/ 3203576 w 4826000"/>
              <a:gd name="connsiteY29342" fmla="*/ 1096783 h 6857957"/>
              <a:gd name="connsiteX29343" fmla="*/ 3200718 w 4826000"/>
              <a:gd name="connsiteY29343" fmla="*/ 1095531 h 6857957"/>
              <a:gd name="connsiteX29344" fmla="*/ 3198813 w 4826000"/>
              <a:gd name="connsiteY29344" fmla="*/ 1093969 h 6857957"/>
              <a:gd name="connsiteX29345" fmla="*/ 3197543 w 4826000"/>
              <a:gd name="connsiteY29345" fmla="*/ 1092719 h 6857957"/>
              <a:gd name="connsiteX29346" fmla="*/ 3196908 w 4826000"/>
              <a:gd name="connsiteY29346" fmla="*/ 1091467 h 6857957"/>
              <a:gd name="connsiteX29347" fmla="*/ 3197226 w 4826000"/>
              <a:gd name="connsiteY29347" fmla="*/ 1090217 h 6857957"/>
              <a:gd name="connsiteX29348" fmla="*/ 3197861 w 4826000"/>
              <a:gd name="connsiteY29348" fmla="*/ 1088967 h 6857957"/>
              <a:gd name="connsiteX29349" fmla="*/ 3199448 w 4826000"/>
              <a:gd name="connsiteY29349" fmla="*/ 1087404 h 6857957"/>
              <a:gd name="connsiteX29350" fmla="*/ 2358996 w 4826000"/>
              <a:gd name="connsiteY29350" fmla="*/ 1077904 h 6857957"/>
              <a:gd name="connsiteX29351" fmla="*/ 2361631 w 4826000"/>
              <a:gd name="connsiteY29351" fmla="*/ 1077904 h 6857957"/>
              <a:gd name="connsiteX29352" fmla="*/ 2363279 w 4826000"/>
              <a:gd name="connsiteY29352" fmla="*/ 1078526 h 6857957"/>
              <a:gd name="connsiteX29353" fmla="*/ 2364926 w 4826000"/>
              <a:gd name="connsiteY29353" fmla="*/ 1078838 h 6857957"/>
              <a:gd name="connsiteX29354" fmla="*/ 2366244 w 4826000"/>
              <a:gd name="connsiteY29354" fmla="*/ 1079771 h 6857957"/>
              <a:gd name="connsiteX29355" fmla="*/ 2366903 w 4826000"/>
              <a:gd name="connsiteY29355" fmla="*/ 1080394 h 6857957"/>
              <a:gd name="connsiteX29356" fmla="*/ 2367562 w 4826000"/>
              <a:gd name="connsiteY29356" fmla="*/ 1081950 h 6857957"/>
              <a:gd name="connsiteX29357" fmla="*/ 2367562 w 4826000"/>
              <a:gd name="connsiteY29357" fmla="*/ 1082884 h 6857957"/>
              <a:gd name="connsiteX29358" fmla="*/ 2367892 w 4826000"/>
              <a:gd name="connsiteY29358" fmla="*/ 1084129 h 6857957"/>
              <a:gd name="connsiteX29359" fmla="*/ 2367233 w 4826000"/>
              <a:gd name="connsiteY29359" fmla="*/ 1089420 h 6857957"/>
              <a:gd name="connsiteX29360" fmla="*/ 2367562 w 4826000"/>
              <a:gd name="connsiteY29360" fmla="*/ 1091910 h 6857957"/>
              <a:gd name="connsiteX29361" fmla="*/ 2367892 w 4826000"/>
              <a:gd name="connsiteY29361" fmla="*/ 1092844 h 6857957"/>
              <a:gd name="connsiteX29362" fmla="*/ 2368551 w 4826000"/>
              <a:gd name="connsiteY29362" fmla="*/ 1093778 h 6857957"/>
              <a:gd name="connsiteX29363" fmla="*/ 2362620 w 4826000"/>
              <a:gd name="connsiteY29363" fmla="*/ 1093466 h 6857957"/>
              <a:gd name="connsiteX29364" fmla="*/ 2358337 w 4826000"/>
              <a:gd name="connsiteY29364" fmla="*/ 1093155 h 6857957"/>
              <a:gd name="connsiteX29365" fmla="*/ 2354712 w 4826000"/>
              <a:gd name="connsiteY29365" fmla="*/ 1092533 h 6857957"/>
              <a:gd name="connsiteX29366" fmla="*/ 2352735 w 4826000"/>
              <a:gd name="connsiteY29366" fmla="*/ 1091910 h 6857957"/>
              <a:gd name="connsiteX29367" fmla="*/ 2351417 w 4826000"/>
              <a:gd name="connsiteY29367" fmla="*/ 1090976 h 6857957"/>
              <a:gd name="connsiteX29368" fmla="*/ 2351088 w 4826000"/>
              <a:gd name="connsiteY29368" fmla="*/ 1090043 h 6857957"/>
              <a:gd name="connsiteX29369" fmla="*/ 2351417 w 4826000"/>
              <a:gd name="connsiteY29369" fmla="*/ 1089109 h 6857957"/>
              <a:gd name="connsiteX29370" fmla="*/ 2352076 w 4826000"/>
              <a:gd name="connsiteY29370" fmla="*/ 1088176 h 6857957"/>
              <a:gd name="connsiteX29371" fmla="*/ 2354712 w 4826000"/>
              <a:gd name="connsiteY29371" fmla="*/ 1085374 h 6857957"/>
              <a:gd name="connsiteX29372" fmla="*/ 2357348 w 4826000"/>
              <a:gd name="connsiteY29372" fmla="*/ 1082884 h 6857957"/>
              <a:gd name="connsiteX29373" fmla="*/ 2358666 w 4826000"/>
              <a:gd name="connsiteY29373" fmla="*/ 1081639 h 6857957"/>
              <a:gd name="connsiteX29374" fmla="*/ 2359325 w 4826000"/>
              <a:gd name="connsiteY29374" fmla="*/ 1080083 h 6857957"/>
              <a:gd name="connsiteX29375" fmla="*/ 2359655 w 4826000"/>
              <a:gd name="connsiteY29375" fmla="*/ 1079149 h 6857957"/>
              <a:gd name="connsiteX29376" fmla="*/ 1994333 w 4826000"/>
              <a:gd name="connsiteY29376" fmla="*/ 1077904 h 6857957"/>
              <a:gd name="connsiteX29377" fmla="*/ 1997905 w 4826000"/>
              <a:gd name="connsiteY29377" fmla="*/ 1079778 h 6857957"/>
              <a:gd name="connsiteX29378" fmla="*/ 2001477 w 4826000"/>
              <a:gd name="connsiteY29378" fmla="*/ 1081964 h 6857957"/>
              <a:gd name="connsiteX29379" fmla="*/ 2004724 w 4826000"/>
              <a:gd name="connsiteY29379" fmla="*/ 1084150 h 6857957"/>
              <a:gd name="connsiteX29380" fmla="*/ 2007971 w 4826000"/>
              <a:gd name="connsiteY29380" fmla="*/ 1086336 h 6857957"/>
              <a:gd name="connsiteX29381" fmla="*/ 2010569 w 4826000"/>
              <a:gd name="connsiteY29381" fmla="*/ 1088834 h 6857957"/>
              <a:gd name="connsiteX29382" fmla="*/ 2012842 w 4826000"/>
              <a:gd name="connsiteY29382" fmla="*/ 1091019 h 6857957"/>
              <a:gd name="connsiteX29383" fmla="*/ 2017714 w 4826000"/>
              <a:gd name="connsiteY29383" fmla="*/ 1096328 h 6857957"/>
              <a:gd name="connsiteX29384" fmla="*/ 2012193 w 4826000"/>
              <a:gd name="connsiteY29384" fmla="*/ 1096640 h 6857957"/>
              <a:gd name="connsiteX29385" fmla="*/ 2007971 w 4826000"/>
              <a:gd name="connsiteY29385" fmla="*/ 1096952 h 6857957"/>
              <a:gd name="connsiteX29386" fmla="*/ 2003751 w 4826000"/>
              <a:gd name="connsiteY29386" fmla="*/ 1096640 h 6857957"/>
              <a:gd name="connsiteX29387" fmla="*/ 2000178 w 4826000"/>
              <a:gd name="connsiteY29387" fmla="*/ 1096016 h 6857957"/>
              <a:gd name="connsiteX29388" fmla="*/ 1996932 w 4826000"/>
              <a:gd name="connsiteY29388" fmla="*/ 1094766 h 6857957"/>
              <a:gd name="connsiteX29389" fmla="*/ 1994658 w 4826000"/>
              <a:gd name="connsiteY29389" fmla="*/ 1093518 h 6857957"/>
              <a:gd name="connsiteX29390" fmla="*/ 1992710 w 4826000"/>
              <a:gd name="connsiteY29390" fmla="*/ 1092269 h 6857957"/>
              <a:gd name="connsiteX29391" fmla="*/ 1990761 w 4826000"/>
              <a:gd name="connsiteY29391" fmla="*/ 1090707 h 6857957"/>
              <a:gd name="connsiteX29392" fmla="*/ 1989788 w 4826000"/>
              <a:gd name="connsiteY29392" fmla="*/ 1089146 h 6857957"/>
              <a:gd name="connsiteX29393" fmla="*/ 1989138 w 4826000"/>
              <a:gd name="connsiteY29393" fmla="*/ 1087272 h 6857957"/>
              <a:gd name="connsiteX29394" fmla="*/ 1989138 w 4826000"/>
              <a:gd name="connsiteY29394" fmla="*/ 1085399 h 6857957"/>
              <a:gd name="connsiteX29395" fmla="*/ 1989138 w 4826000"/>
              <a:gd name="connsiteY29395" fmla="*/ 1083837 h 6857957"/>
              <a:gd name="connsiteX29396" fmla="*/ 1989788 w 4826000"/>
              <a:gd name="connsiteY29396" fmla="*/ 1082276 h 6857957"/>
              <a:gd name="connsiteX29397" fmla="*/ 1990761 w 4826000"/>
              <a:gd name="connsiteY29397" fmla="*/ 1080402 h 6857957"/>
              <a:gd name="connsiteX29398" fmla="*/ 1992710 w 4826000"/>
              <a:gd name="connsiteY29398" fmla="*/ 1079153 h 6857957"/>
              <a:gd name="connsiteX29399" fmla="*/ 3357458 w 4826000"/>
              <a:gd name="connsiteY29399" fmla="*/ 1076316 h 6857957"/>
              <a:gd name="connsiteX29400" fmla="*/ 3365645 w 4826000"/>
              <a:gd name="connsiteY29400" fmla="*/ 1076604 h 6857957"/>
              <a:gd name="connsiteX29401" fmla="*/ 3373516 w 4826000"/>
              <a:gd name="connsiteY29401" fmla="*/ 1077470 h 6857957"/>
              <a:gd name="connsiteX29402" fmla="*/ 3376980 w 4826000"/>
              <a:gd name="connsiteY29402" fmla="*/ 1078047 h 6857957"/>
              <a:gd name="connsiteX29403" fmla="*/ 3379814 w 4826000"/>
              <a:gd name="connsiteY29403" fmla="*/ 1078624 h 6857957"/>
              <a:gd name="connsiteX29404" fmla="*/ 3382018 w 4826000"/>
              <a:gd name="connsiteY29404" fmla="*/ 1079490 h 6857957"/>
              <a:gd name="connsiteX29405" fmla="*/ 3382648 w 4826000"/>
              <a:gd name="connsiteY29405" fmla="*/ 1079779 h 6857957"/>
              <a:gd name="connsiteX29406" fmla="*/ 3382963 w 4826000"/>
              <a:gd name="connsiteY29406" fmla="*/ 1080644 h 6857957"/>
              <a:gd name="connsiteX29407" fmla="*/ 3382648 w 4826000"/>
              <a:gd name="connsiteY29407" fmla="*/ 1081222 h 6857957"/>
              <a:gd name="connsiteX29408" fmla="*/ 3382018 w 4826000"/>
              <a:gd name="connsiteY29408" fmla="*/ 1081799 h 6857957"/>
              <a:gd name="connsiteX29409" fmla="*/ 3379814 w 4826000"/>
              <a:gd name="connsiteY29409" fmla="*/ 1082376 h 6857957"/>
              <a:gd name="connsiteX29410" fmla="*/ 3376665 w 4826000"/>
              <a:gd name="connsiteY29410" fmla="*/ 1082665 h 6857957"/>
              <a:gd name="connsiteX29411" fmla="*/ 3373202 w 4826000"/>
              <a:gd name="connsiteY29411" fmla="*/ 1082953 h 6857957"/>
              <a:gd name="connsiteX29412" fmla="*/ 3369738 w 4826000"/>
              <a:gd name="connsiteY29412" fmla="*/ 1083531 h 6857957"/>
              <a:gd name="connsiteX29413" fmla="*/ 3367219 w 4826000"/>
              <a:gd name="connsiteY29413" fmla="*/ 1083819 h 6857957"/>
              <a:gd name="connsiteX29414" fmla="*/ 3365959 w 4826000"/>
              <a:gd name="connsiteY29414" fmla="*/ 1084108 h 6857957"/>
              <a:gd name="connsiteX29415" fmla="*/ 3365330 w 4826000"/>
              <a:gd name="connsiteY29415" fmla="*/ 1084685 h 6857957"/>
              <a:gd name="connsiteX29416" fmla="*/ 3364700 w 4826000"/>
              <a:gd name="connsiteY29416" fmla="*/ 1085263 h 6857957"/>
              <a:gd name="connsiteX29417" fmla="*/ 3364700 w 4826000"/>
              <a:gd name="connsiteY29417" fmla="*/ 1085840 h 6857957"/>
              <a:gd name="connsiteX29418" fmla="*/ 3362181 w 4826000"/>
              <a:gd name="connsiteY29418" fmla="*/ 1085551 h 6857957"/>
              <a:gd name="connsiteX29419" fmla="*/ 3360292 w 4826000"/>
              <a:gd name="connsiteY29419" fmla="*/ 1084974 h 6857957"/>
              <a:gd name="connsiteX29420" fmla="*/ 3359347 w 4826000"/>
              <a:gd name="connsiteY29420" fmla="*/ 1084397 h 6857957"/>
              <a:gd name="connsiteX29421" fmla="*/ 3358402 w 4826000"/>
              <a:gd name="connsiteY29421" fmla="*/ 1083242 h 6857957"/>
              <a:gd name="connsiteX29422" fmla="*/ 3358088 w 4826000"/>
              <a:gd name="connsiteY29422" fmla="*/ 1082376 h 6857957"/>
              <a:gd name="connsiteX29423" fmla="*/ 3357773 w 4826000"/>
              <a:gd name="connsiteY29423" fmla="*/ 1081222 h 6857957"/>
              <a:gd name="connsiteX29424" fmla="*/ 3356828 w 4826000"/>
              <a:gd name="connsiteY29424" fmla="*/ 1078624 h 6857957"/>
              <a:gd name="connsiteX29425" fmla="*/ 3353364 w 4826000"/>
              <a:gd name="connsiteY29425" fmla="*/ 1078624 h 6857957"/>
              <a:gd name="connsiteX29426" fmla="*/ 3352420 w 4826000"/>
              <a:gd name="connsiteY29426" fmla="*/ 1078913 h 6857957"/>
              <a:gd name="connsiteX29427" fmla="*/ 3351790 w 4826000"/>
              <a:gd name="connsiteY29427" fmla="*/ 1079202 h 6857957"/>
              <a:gd name="connsiteX29428" fmla="*/ 3351475 w 4826000"/>
              <a:gd name="connsiteY29428" fmla="*/ 1079490 h 6857957"/>
              <a:gd name="connsiteX29429" fmla="*/ 3351160 w 4826000"/>
              <a:gd name="connsiteY29429" fmla="*/ 1080067 h 6857957"/>
              <a:gd name="connsiteX29430" fmla="*/ 3350845 w 4826000"/>
              <a:gd name="connsiteY29430" fmla="*/ 1081510 h 6857957"/>
              <a:gd name="connsiteX29431" fmla="*/ 3347382 w 4826000"/>
              <a:gd name="connsiteY29431" fmla="*/ 1080067 h 6857957"/>
              <a:gd name="connsiteX29432" fmla="*/ 3345493 w 4826000"/>
              <a:gd name="connsiteY29432" fmla="*/ 1078913 h 6857957"/>
              <a:gd name="connsiteX29433" fmla="*/ 3345178 w 4826000"/>
              <a:gd name="connsiteY29433" fmla="*/ 1078624 h 6857957"/>
              <a:gd name="connsiteX29434" fmla="*/ 3344863 w 4826000"/>
              <a:gd name="connsiteY29434" fmla="*/ 1078047 h 6857957"/>
              <a:gd name="connsiteX29435" fmla="*/ 3345178 w 4826000"/>
              <a:gd name="connsiteY29435" fmla="*/ 1077759 h 6857957"/>
              <a:gd name="connsiteX29436" fmla="*/ 3345807 w 4826000"/>
              <a:gd name="connsiteY29436" fmla="*/ 1077470 h 6857957"/>
              <a:gd name="connsiteX29437" fmla="*/ 3347382 w 4826000"/>
              <a:gd name="connsiteY29437" fmla="*/ 1076893 h 6857957"/>
              <a:gd name="connsiteX29438" fmla="*/ 3350216 w 4826000"/>
              <a:gd name="connsiteY29438" fmla="*/ 1076604 h 6857957"/>
              <a:gd name="connsiteX29439" fmla="*/ 1321822 w 4826000"/>
              <a:gd name="connsiteY29439" fmla="*/ 1071555 h 6857957"/>
              <a:gd name="connsiteX29440" fmla="*/ 1325476 w 4826000"/>
              <a:gd name="connsiteY29440" fmla="*/ 1073843 h 6857957"/>
              <a:gd name="connsiteX29441" fmla="*/ 1328520 w 4826000"/>
              <a:gd name="connsiteY29441" fmla="*/ 1076131 h 6857957"/>
              <a:gd name="connsiteX29442" fmla="*/ 1331260 w 4826000"/>
              <a:gd name="connsiteY29442" fmla="*/ 1078418 h 6857957"/>
              <a:gd name="connsiteX29443" fmla="*/ 1333087 w 4826000"/>
              <a:gd name="connsiteY29443" fmla="*/ 1081360 h 6857957"/>
              <a:gd name="connsiteX29444" fmla="*/ 1334609 w 4826000"/>
              <a:gd name="connsiteY29444" fmla="*/ 1083974 h 6857957"/>
              <a:gd name="connsiteX29445" fmla="*/ 1336133 w 4826000"/>
              <a:gd name="connsiteY29445" fmla="*/ 1086916 h 6857957"/>
              <a:gd name="connsiteX29446" fmla="*/ 1337045 w 4826000"/>
              <a:gd name="connsiteY29446" fmla="*/ 1090510 h 6857957"/>
              <a:gd name="connsiteX29447" fmla="*/ 1338263 w 4826000"/>
              <a:gd name="connsiteY29447" fmla="*/ 1093778 h 6857957"/>
              <a:gd name="connsiteX29448" fmla="*/ 1334000 w 4826000"/>
              <a:gd name="connsiteY29448" fmla="*/ 1093452 h 6857957"/>
              <a:gd name="connsiteX29449" fmla="*/ 1331260 w 4826000"/>
              <a:gd name="connsiteY29449" fmla="*/ 1093125 h 6857957"/>
              <a:gd name="connsiteX29450" fmla="*/ 1329129 w 4826000"/>
              <a:gd name="connsiteY29450" fmla="*/ 1092798 h 6857957"/>
              <a:gd name="connsiteX29451" fmla="*/ 1327911 w 4826000"/>
              <a:gd name="connsiteY29451" fmla="*/ 1092144 h 6857957"/>
              <a:gd name="connsiteX29452" fmla="*/ 1327607 w 4826000"/>
              <a:gd name="connsiteY29452" fmla="*/ 1091491 h 6857957"/>
              <a:gd name="connsiteX29453" fmla="*/ 1327607 w 4826000"/>
              <a:gd name="connsiteY29453" fmla="*/ 1090837 h 6857957"/>
              <a:gd name="connsiteX29454" fmla="*/ 1328216 w 4826000"/>
              <a:gd name="connsiteY29454" fmla="*/ 1089203 h 6857957"/>
              <a:gd name="connsiteX29455" fmla="*/ 1328825 w 4826000"/>
              <a:gd name="connsiteY29455" fmla="*/ 1087242 h 6857957"/>
              <a:gd name="connsiteX29456" fmla="*/ 1328825 w 4826000"/>
              <a:gd name="connsiteY29456" fmla="*/ 1086589 h 6857957"/>
              <a:gd name="connsiteX29457" fmla="*/ 1328216 w 4826000"/>
              <a:gd name="connsiteY29457" fmla="*/ 1086263 h 6857957"/>
              <a:gd name="connsiteX29458" fmla="*/ 1327302 w 4826000"/>
              <a:gd name="connsiteY29458" fmla="*/ 1085936 h 6857957"/>
              <a:gd name="connsiteX29459" fmla="*/ 1325171 w 4826000"/>
              <a:gd name="connsiteY29459" fmla="*/ 1085608 h 6857957"/>
              <a:gd name="connsiteX29460" fmla="*/ 1322127 w 4826000"/>
              <a:gd name="connsiteY29460" fmla="*/ 1085608 h 6857957"/>
              <a:gd name="connsiteX29461" fmla="*/ 1318169 w 4826000"/>
              <a:gd name="connsiteY29461" fmla="*/ 1085936 h 6857957"/>
              <a:gd name="connsiteX29462" fmla="*/ 1317256 w 4826000"/>
              <a:gd name="connsiteY29462" fmla="*/ 1084628 h 6857957"/>
              <a:gd name="connsiteX29463" fmla="*/ 1316342 w 4826000"/>
              <a:gd name="connsiteY29463" fmla="*/ 1083320 h 6857957"/>
              <a:gd name="connsiteX29464" fmla="*/ 1316038 w 4826000"/>
              <a:gd name="connsiteY29464" fmla="*/ 1082340 h 6857957"/>
              <a:gd name="connsiteX29465" fmla="*/ 1316342 w 4826000"/>
              <a:gd name="connsiteY29465" fmla="*/ 1081360 h 6857957"/>
              <a:gd name="connsiteX29466" fmla="*/ 1316648 w 4826000"/>
              <a:gd name="connsiteY29466" fmla="*/ 1080706 h 6857957"/>
              <a:gd name="connsiteX29467" fmla="*/ 1317560 w 4826000"/>
              <a:gd name="connsiteY29467" fmla="*/ 1079725 h 6857957"/>
              <a:gd name="connsiteX29468" fmla="*/ 1319083 w 4826000"/>
              <a:gd name="connsiteY29468" fmla="*/ 1078418 h 6857957"/>
              <a:gd name="connsiteX29469" fmla="*/ 1320605 w 4826000"/>
              <a:gd name="connsiteY29469" fmla="*/ 1077112 h 6857957"/>
              <a:gd name="connsiteX29470" fmla="*/ 1321822 w 4826000"/>
              <a:gd name="connsiteY29470" fmla="*/ 1075804 h 6857957"/>
              <a:gd name="connsiteX29471" fmla="*/ 1322432 w 4826000"/>
              <a:gd name="connsiteY29471" fmla="*/ 1074824 h 6857957"/>
              <a:gd name="connsiteX29472" fmla="*/ 1322432 w 4826000"/>
              <a:gd name="connsiteY29472" fmla="*/ 1074170 h 6857957"/>
              <a:gd name="connsiteX29473" fmla="*/ 1322432 w 4826000"/>
              <a:gd name="connsiteY29473" fmla="*/ 1073190 h 6857957"/>
              <a:gd name="connsiteX29474" fmla="*/ 2129473 w 4826000"/>
              <a:gd name="connsiteY29474" fmla="*/ 1068380 h 6857957"/>
              <a:gd name="connsiteX29475" fmla="*/ 2132965 w 4826000"/>
              <a:gd name="connsiteY29475" fmla="*/ 1069320 h 6857957"/>
              <a:gd name="connsiteX29476" fmla="*/ 2135505 w 4826000"/>
              <a:gd name="connsiteY29476" fmla="*/ 1070571 h 6857957"/>
              <a:gd name="connsiteX29477" fmla="*/ 2137410 w 4826000"/>
              <a:gd name="connsiteY29477" fmla="*/ 1071823 h 6857957"/>
              <a:gd name="connsiteX29478" fmla="*/ 2139315 w 4826000"/>
              <a:gd name="connsiteY29478" fmla="*/ 1074015 h 6857957"/>
              <a:gd name="connsiteX29479" fmla="*/ 2141855 w 4826000"/>
              <a:gd name="connsiteY29479" fmla="*/ 1077457 h 6857957"/>
              <a:gd name="connsiteX29480" fmla="*/ 2143125 w 4826000"/>
              <a:gd name="connsiteY29480" fmla="*/ 1079336 h 6857957"/>
              <a:gd name="connsiteX29481" fmla="*/ 2144713 w 4826000"/>
              <a:gd name="connsiteY29481" fmla="*/ 1081526 h 6857957"/>
              <a:gd name="connsiteX29482" fmla="*/ 2140269 w 4826000"/>
              <a:gd name="connsiteY29482" fmla="*/ 1082465 h 6857957"/>
              <a:gd name="connsiteX29483" fmla="*/ 2136140 w 4826000"/>
              <a:gd name="connsiteY29483" fmla="*/ 1083718 h 6857957"/>
              <a:gd name="connsiteX29484" fmla="*/ 2128520 w 4826000"/>
              <a:gd name="connsiteY29484" fmla="*/ 1086535 h 6857957"/>
              <a:gd name="connsiteX29485" fmla="*/ 2124393 w 4826000"/>
              <a:gd name="connsiteY29485" fmla="*/ 1088413 h 6857957"/>
              <a:gd name="connsiteX29486" fmla="*/ 2119630 w 4826000"/>
              <a:gd name="connsiteY29486" fmla="*/ 1089352 h 6857957"/>
              <a:gd name="connsiteX29487" fmla="*/ 2113915 w 4826000"/>
              <a:gd name="connsiteY29487" fmla="*/ 1090291 h 6857957"/>
              <a:gd name="connsiteX29488" fmla="*/ 2107248 w 4826000"/>
              <a:gd name="connsiteY29488" fmla="*/ 1090604 h 6857957"/>
              <a:gd name="connsiteX29489" fmla="*/ 2106613 w 4826000"/>
              <a:gd name="connsiteY29489" fmla="*/ 1088413 h 6857957"/>
              <a:gd name="connsiteX29490" fmla="*/ 2106613 w 4826000"/>
              <a:gd name="connsiteY29490" fmla="*/ 1086535 h 6857957"/>
              <a:gd name="connsiteX29491" fmla="*/ 2107248 w 4826000"/>
              <a:gd name="connsiteY29491" fmla="*/ 1084657 h 6857957"/>
              <a:gd name="connsiteX29492" fmla="*/ 2108201 w 4826000"/>
              <a:gd name="connsiteY29492" fmla="*/ 1083404 h 6857957"/>
              <a:gd name="connsiteX29493" fmla="*/ 2110105 w 4826000"/>
              <a:gd name="connsiteY29493" fmla="*/ 1082152 h 6857957"/>
              <a:gd name="connsiteX29494" fmla="*/ 2111693 w 4826000"/>
              <a:gd name="connsiteY29494" fmla="*/ 1080900 h 6857957"/>
              <a:gd name="connsiteX29495" fmla="*/ 2116138 w 4826000"/>
              <a:gd name="connsiteY29495" fmla="*/ 1078396 h 6857957"/>
              <a:gd name="connsiteX29496" fmla="*/ 2120583 w 4826000"/>
              <a:gd name="connsiteY29496" fmla="*/ 1076518 h 6857957"/>
              <a:gd name="connsiteX29497" fmla="*/ 2125028 w 4826000"/>
              <a:gd name="connsiteY29497" fmla="*/ 1074328 h 6857957"/>
              <a:gd name="connsiteX29498" fmla="*/ 2126615 w 4826000"/>
              <a:gd name="connsiteY29498" fmla="*/ 1072763 h 6857957"/>
              <a:gd name="connsiteX29499" fmla="*/ 2127885 w 4826000"/>
              <a:gd name="connsiteY29499" fmla="*/ 1071510 h 6857957"/>
              <a:gd name="connsiteX29500" fmla="*/ 2128838 w 4826000"/>
              <a:gd name="connsiteY29500" fmla="*/ 1069946 h 6857957"/>
              <a:gd name="connsiteX29501" fmla="*/ 3181401 w 4826000"/>
              <a:gd name="connsiteY29501" fmla="*/ 1066791 h 6857957"/>
              <a:gd name="connsiteX29502" fmla="*/ 3183860 w 4826000"/>
              <a:gd name="connsiteY29502" fmla="*/ 1067116 h 6857957"/>
              <a:gd name="connsiteX29503" fmla="*/ 3186318 w 4826000"/>
              <a:gd name="connsiteY29503" fmla="*/ 1067765 h 6857957"/>
              <a:gd name="connsiteX29504" fmla="*/ 3188468 w 4826000"/>
              <a:gd name="connsiteY29504" fmla="*/ 1069064 h 6857957"/>
              <a:gd name="connsiteX29505" fmla="*/ 3190312 w 4826000"/>
              <a:gd name="connsiteY29505" fmla="*/ 1070364 h 6857957"/>
              <a:gd name="connsiteX29506" fmla="*/ 3191541 w 4826000"/>
              <a:gd name="connsiteY29506" fmla="*/ 1071986 h 6857957"/>
              <a:gd name="connsiteX29507" fmla="*/ 3192463 w 4826000"/>
              <a:gd name="connsiteY29507" fmla="*/ 1073935 h 6857957"/>
              <a:gd name="connsiteX29508" fmla="*/ 3192463 w 4826000"/>
              <a:gd name="connsiteY29508" fmla="*/ 1075559 h 6857957"/>
              <a:gd name="connsiteX29509" fmla="*/ 3192155 w 4826000"/>
              <a:gd name="connsiteY29509" fmla="*/ 1076533 h 6857957"/>
              <a:gd name="connsiteX29510" fmla="*/ 3191848 w 4826000"/>
              <a:gd name="connsiteY29510" fmla="*/ 1077182 h 6857957"/>
              <a:gd name="connsiteX29511" fmla="*/ 3191234 w 4826000"/>
              <a:gd name="connsiteY29511" fmla="*/ 1077831 h 6857957"/>
              <a:gd name="connsiteX29512" fmla="*/ 3190619 w 4826000"/>
              <a:gd name="connsiteY29512" fmla="*/ 1078480 h 6857957"/>
              <a:gd name="connsiteX29513" fmla="*/ 3188468 w 4826000"/>
              <a:gd name="connsiteY29513" fmla="*/ 1079779 h 6857957"/>
              <a:gd name="connsiteX29514" fmla="*/ 3184781 w 4826000"/>
              <a:gd name="connsiteY29514" fmla="*/ 1080753 h 6857957"/>
              <a:gd name="connsiteX29515" fmla="*/ 3180787 w 4826000"/>
              <a:gd name="connsiteY29515" fmla="*/ 1081078 h 6857957"/>
              <a:gd name="connsiteX29516" fmla="*/ 3174949 w 4826000"/>
              <a:gd name="connsiteY29516" fmla="*/ 1081078 h 6857957"/>
              <a:gd name="connsiteX29517" fmla="*/ 3177714 w 4826000"/>
              <a:gd name="connsiteY29517" fmla="*/ 1078156 h 6857957"/>
              <a:gd name="connsiteX29518" fmla="*/ 3179251 w 4826000"/>
              <a:gd name="connsiteY29518" fmla="*/ 1076533 h 6857957"/>
              <a:gd name="connsiteX29519" fmla="*/ 3180787 w 4826000"/>
              <a:gd name="connsiteY29519" fmla="*/ 1074584 h 6857957"/>
              <a:gd name="connsiteX29520" fmla="*/ 3181094 w 4826000"/>
              <a:gd name="connsiteY29520" fmla="*/ 1073610 h 6857957"/>
              <a:gd name="connsiteX29521" fmla="*/ 3181094 w 4826000"/>
              <a:gd name="connsiteY29521" fmla="*/ 1072961 h 6857957"/>
              <a:gd name="connsiteX29522" fmla="*/ 3181094 w 4826000"/>
              <a:gd name="connsiteY29522" fmla="*/ 1071661 h 6857957"/>
              <a:gd name="connsiteX29523" fmla="*/ 3180480 w 4826000"/>
              <a:gd name="connsiteY29523" fmla="*/ 1071013 h 6857957"/>
              <a:gd name="connsiteX29524" fmla="*/ 3179251 w 4826000"/>
              <a:gd name="connsiteY29524" fmla="*/ 1070364 h 6857957"/>
              <a:gd name="connsiteX29525" fmla="*/ 3177714 w 4826000"/>
              <a:gd name="connsiteY29525" fmla="*/ 1070039 h 6857957"/>
              <a:gd name="connsiteX29526" fmla="*/ 3175871 w 4826000"/>
              <a:gd name="connsiteY29526" fmla="*/ 1069714 h 6857957"/>
              <a:gd name="connsiteX29527" fmla="*/ 3173413 w 4826000"/>
              <a:gd name="connsiteY29527" fmla="*/ 1069714 h 6857957"/>
              <a:gd name="connsiteX29528" fmla="*/ 3175871 w 4826000"/>
              <a:gd name="connsiteY29528" fmla="*/ 1068090 h 6857957"/>
              <a:gd name="connsiteX29529" fmla="*/ 3178636 w 4826000"/>
              <a:gd name="connsiteY29529" fmla="*/ 1067116 h 6857957"/>
              <a:gd name="connsiteX29530" fmla="*/ 2271713 w 4826000"/>
              <a:gd name="connsiteY29530" fmla="*/ 1063615 h 6857957"/>
              <a:gd name="connsiteX29531" fmla="*/ 2276711 w 4826000"/>
              <a:gd name="connsiteY29531" fmla="*/ 1063933 h 6857957"/>
              <a:gd name="connsiteX29532" fmla="*/ 2281708 w 4826000"/>
              <a:gd name="connsiteY29532" fmla="*/ 1064568 h 6857957"/>
              <a:gd name="connsiteX29533" fmla="*/ 2285707 w 4826000"/>
              <a:gd name="connsiteY29533" fmla="*/ 1065839 h 6857957"/>
              <a:gd name="connsiteX29534" fmla="*/ 2289038 w 4826000"/>
              <a:gd name="connsiteY29534" fmla="*/ 1067110 h 6857957"/>
              <a:gd name="connsiteX29535" fmla="*/ 2291704 w 4826000"/>
              <a:gd name="connsiteY29535" fmla="*/ 1068380 h 6857957"/>
              <a:gd name="connsiteX29536" fmla="*/ 2294036 w 4826000"/>
              <a:gd name="connsiteY29536" fmla="*/ 1070285 h 6857957"/>
              <a:gd name="connsiteX29537" fmla="*/ 2295703 w 4826000"/>
              <a:gd name="connsiteY29537" fmla="*/ 1072189 h 6857957"/>
              <a:gd name="connsiteX29538" fmla="*/ 2297035 w 4826000"/>
              <a:gd name="connsiteY29538" fmla="*/ 1074412 h 6857957"/>
              <a:gd name="connsiteX29539" fmla="*/ 2298034 w 4826000"/>
              <a:gd name="connsiteY29539" fmla="*/ 1076635 h 6857957"/>
              <a:gd name="connsiteX29540" fmla="*/ 2298368 w 4826000"/>
              <a:gd name="connsiteY29540" fmla="*/ 1078539 h 6857957"/>
              <a:gd name="connsiteX29541" fmla="*/ 2298701 w 4826000"/>
              <a:gd name="connsiteY29541" fmla="*/ 1081079 h 6857957"/>
              <a:gd name="connsiteX29542" fmla="*/ 2298701 w 4826000"/>
              <a:gd name="connsiteY29542" fmla="*/ 1083301 h 6857957"/>
              <a:gd name="connsiteX29543" fmla="*/ 2298368 w 4826000"/>
              <a:gd name="connsiteY29543" fmla="*/ 1085206 h 6857957"/>
              <a:gd name="connsiteX29544" fmla="*/ 2298034 w 4826000"/>
              <a:gd name="connsiteY29544" fmla="*/ 1087112 h 6857957"/>
              <a:gd name="connsiteX29545" fmla="*/ 2297035 w 4826000"/>
              <a:gd name="connsiteY29545" fmla="*/ 1090603 h 6857957"/>
              <a:gd name="connsiteX29546" fmla="*/ 2293038 w 4826000"/>
              <a:gd name="connsiteY29546" fmla="*/ 1087429 h 6857957"/>
              <a:gd name="connsiteX29547" fmla="*/ 2289372 w 4826000"/>
              <a:gd name="connsiteY29547" fmla="*/ 1084253 h 6857957"/>
              <a:gd name="connsiteX29548" fmla="*/ 2286373 w 4826000"/>
              <a:gd name="connsiteY29548" fmla="*/ 1081079 h 6857957"/>
              <a:gd name="connsiteX29549" fmla="*/ 2283374 w 4826000"/>
              <a:gd name="connsiteY29549" fmla="*/ 1077269 h 6857957"/>
              <a:gd name="connsiteX29550" fmla="*/ 2278376 w 4826000"/>
              <a:gd name="connsiteY29550" fmla="*/ 1070285 h 6857957"/>
              <a:gd name="connsiteX29551" fmla="*/ 2275046 w 4826000"/>
              <a:gd name="connsiteY29551" fmla="*/ 1067110 h 6857957"/>
              <a:gd name="connsiteX29552" fmla="*/ 2355851 w 4826000"/>
              <a:gd name="connsiteY29552" fmla="*/ 1062028 h 6857957"/>
              <a:gd name="connsiteX29553" fmla="*/ 2352386 w 4826000"/>
              <a:gd name="connsiteY29553" fmla="*/ 1063544 h 6857957"/>
              <a:gd name="connsiteX29554" fmla="*/ 2349236 w 4826000"/>
              <a:gd name="connsiteY29554" fmla="*/ 1065061 h 6857957"/>
              <a:gd name="connsiteX29555" fmla="*/ 2346716 w 4826000"/>
              <a:gd name="connsiteY29555" fmla="*/ 1066881 h 6857957"/>
              <a:gd name="connsiteX29556" fmla="*/ 2344511 w 4826000"/>
              <a:gd name="connsiteY29556" fmla="*/ 1068398 h 6857957"/>
              <a:gd name="connsiteX29557" fmla="*/ 2342622 w 4826000"/>
              <a:gd name="connsiteY29557" fmla="*/ 1069915 h 6857957"/>
              <a:gd name="connsiteX29558" fmla="*/ 2341046 w 4826000"/>
              <a:gd name="connsiteY29558" fmla="*/ 1071430 h 6857957"/>
              <a:gd name="connsiteX29559" fmla="*/ 2340102 w 4826000"/>
              <a:gd name="connsiteY29559" fmla="*/ 1073553 h 6857957"/>
              <a:gd name="connsiteX29560" fmla="*/ 2339158 w 4826000"/>
              <a:gd name="connsiteY29560" fmla="*/ 1075069 h 6857957"/>
              <a:gd name="connsiteX29561" fmla="*/ 2337582 w 4826000"/>
              <a:gd name="connsiteY29561" fmla="*/ 1078404 h 6857957"/>
              <a:gd name="connsiteX29562" fmla="*/ 2336952 w 4826000"/>
              <a:gd name="connsiteY29562" fmla="*/ 1082042 h 6857957"/>
              <a:gd name="connsiteX29563" fmla="*/ 2336007 w 4826000"/>
              <a:gd name="connsiteY29563" fmla="*/ 1085378 h 6857957"/>
              <a:gd name="connsiteX29564" fmla="*/ 2334747 w 4826000"/>
              <a:gd name="connsiteY29564" fmla="*/ 1088714 h 6857957"/>
              <a:gd name="connsiteX29565" fmla="*/ 2332857 w 4826000"/>
              <a:gd name="connsiteY29565" fmla="*/ 1089017 h 6857957"/>
              <a:gd name="connsiteX29566" fmla="*/ 2331282 w 4826000"/>
              <a:gd name="connsiteY29566" fmla="*/ 1089017 h 6857957"/>
              <a:gd name="connsiteX29567" fmla="*/ 2330022 w 4826000"/>
              <a:gd name="connsiteY29567" fmla="*/ 1088411 h 6857957"/>
              <a:gd name="connsiteX29568" fmla="*/ 2329077 w 4826000"/>
              <a:gd name="connsiteY29568" fmla="*/ 1087804 h 6857957"/>
              <a:gd name="connsiteX29569" fmla="*/ 2327817 w 4826000"/>
              <a:gd name="connsiteY29569" fmla="*/ 1086591 h 6857957"/>
              <a:gd name="connsiteX29570" fmla="*/ 2327187 w 4826000"/>
              <a:gd name="connsiteY29570" fmla="*/ 1085681 h 6857957"/>
              <a:gd name="connsiteX29571" fmla="*/ 2326242 w 4826000"/>
              <a:gd name="connsiteY29571" fmla="*/ 1083559 h 6857957"/>
              <a:gd name="connsiteX29572" fmla="*/ 2325612 w 4826000"/>
              <a:gd name="connsiteY29572" fmla="*/ 1081739 h 6857957"/>
              <a:gd name="connsiteX29573" fmla="*/ 2324983 w 4826000"/>
              <a:gd name="connsiteY29573" fmla="*/ 1081133 h 6857957"/>
              <a:gd name="connsiteX29574" fmla="*/ 2324667 w 4826000"/>
              <a:gd name="connsiteY29574" fmla="*/ 1080830 h 6857957"/>
              <a:gd name="connsiteX29575" fmla="*/ 2324037 w 4826000"/>
              <a:gd name="connsiteY29575" fmla="*/ 1080830 h 6857957"/>
              <a:gd name="connsiteX29576" fmla="*/ 2323407 w 4826000"/>
              <a:gd name="connsiteY29576" fmla="*/ 1081436 h 6857957"/>
              <a:gd name="connsiteX29577" fmla="*/ 2322462 w 4826000"/>
              <a:gd name="connsiteY29577" fmla="*/ 1082346 h 6857957"/>
              <a:gd name="connsiteX29578" fmla="*/ 2321202 w 4826000"/>
              <a:gd name="connsiteY29578" fmla="*/ 1083862 h 6857957"/>
              <a:gd name="connsiteX29579" fmla="*/ 2318683 w 4826000"/>
              <a:gd name="connsiteY29579" fmla="*/ 1082952 h 6857957"/>
              <a:gd name="connsiteX29580" fmla="*/ 2317108 w 4826000"/>
              <a:gd name="connsiteY29580" fmla="*/ 1082042 h 6857957"/>
              <a:gd name="connsiteX29581" fmla="*/ 2316163 w 4826000"/>
              <a:gd name="connsiteY29581" fmla="*/ 1081133 h 6857957"/>
              <a:gd name="connsiteX29582" fmla="*/ 2316163 w 4826000"/>
              <a:gd name="connsiteY29582" fmla="*/ 1079617 h 6857957"/>
              <a:gd name="connsiteX29583" fmla="*/ 2316478 w 4826000"/>
              <a:gd name="connsiteY29583" fmla="*/ 1078404 h 6857957"/>
              <a:gd name="connsiteX29584" fmla="*/ 2317423 w 4826000"/>
              <a:gd name="connsiteY29584" fmla="*/ 1077191 h 6857957"/>
              <a:gd name="connsiteX29585" fmla="*/ 2319943 w 4826000"/>
              <a:gd name="connsiteY29585" fmla="*/ 1074463 h 6857957"/>
              <a:gd name="connsiteX29586" fmla="*/ 2326557 w 4826000"/>
              <a:gd name="connsiteY29586" fmla="*/ 1068398 h 6857957"/>
              <a:gd name="connsiteX29587" fmla="*/ 2327817 w 4826000"/>
              <a:gd name="connsiteY29587" fmla="*/ 1066881 h 6857957"/>
              <a:gd name="connsiteX29588" fmla="*/ 2329392 w 4826000"/>
              <a:gd name="connsiteY29588" fmla="*/ 1065365 h 6857957"/>
              <a:gd name="connsiteX29589" fmla="*/ 2330022 w 4826000"/>
              <a:gd name="connsiteY29589" fmla="*/ 1063848 h 6857957"/>
              <a:gd name="connsiteX29590" fmla="*/ 2330337 w 4826000"/>
              <a:gd name="connsiteY29590" fmla="*/ 1062634 h 6857957"/>
              <a:gd name="connsiteX29591" fmla="*/ 2334433 w 4826000"/>
              <a:gd name="connsiteY29591" fmla="*/ 1063848 h 6857957"/>
              <a:gd name="connsiteX29592" fmla="*/ 2337582 w 4826000"/>
              <a:gd name="connsiteY29592" fmla="*/ 1064151 h 6857957"/>
              <a:gd name="connsiteX29593" fmla="*/ 2339787 w 4826000"/>
              <a:gd name="connsiteY29593" fmla="*/ 1064151 h 6857957"/>
              <a:gd name="connsiteX29594" fmla="*/ 2341361 w 4826000"/>
              <a:gd name="connsiteY29594" fmla="*/ 1063848 h 6857957"/>
              <a:gd name="connsiteX29595" fmla="*/ 2343881 w 4826000"/>
              <a:gd name="connsiteY29595" fmla="*/ 1063241 h 6857957"/>
              <a:gd name="connsiteX29596" fmla="*/ 2346401 w 4826000"/>
              <a:gd name="connsiteY29596" fmla="*/ 1062634 h 6857957"/>
              <a:gd name="connsiteX29597" fmla="*/ 2350496 w 4826000"/>
              <a:gd name="connsiteY29597" fmla="*/ 1062331 h 6857957"/>
              <a:gd name="connsiteX29598" fmla="*/ 3324510 w 4826000"/>
              <a:gd name="connsiteY29598" fmla="*/ 1060439 h 6857957"/>
              <a:gd name="connsiteX29599" fmla="*/ 3327655 w 4826000"/>
              <a:gd name="connsiteY29599" fmla="*/ 1060439 h 6857957"/>
              <a:gd name="connsiteX29600" fmla="*/ 3330172 w 4826000"/>
              <a:gd name="connsiteY29600" fmla="*/ 1060744 h 6857957"/>
              <a:gd name="connsiteX29601" fmla="*/ 3332059 w 4826000"/>
              <a:gd name="connsiteY29601" fmla="*/ 1061355 h 6857957"/>
              <a:gd name="connsiteX29602" fmla="*/ 3333631 w 4826000"/>
              <a:gd name="connsiteY29602" fmla="*/ 1061965 h 6857957"/>
              <a:gd name="connsiteX29603" fmla="*/ 3334889 w 4826000"/>
              <a:gd name="connsiteY29603" fmla="*/ 1062576 h 6857957"/>
              <a:gd name="connsiteX29604" fmla="*/ 3337091 w 4826000"/>
              <a:gd name="connsiteY29604" fmla="*/ 1064409 h 6857957"/>
              <a:gd name="connsiteX29605" fmla="*/ 3339292 w 4826000"/>
              <a:gd name="connsiteY29605" fmla="*/ 1066546 h 6857957"/>
              <a:gd name="connsiteX29606" fmla="*/ 3340865 w 4826000"/>
              <a:gd name="connsiteY29606" fmla="*/ 1067158 h 6857957"/>
              <a:gd name="connsiteX29607" fmla="*/ 3342437 w 4826000"/>
              <a:gd name="connsiteY29607" fmla="*/ 1067768 h 6857957"/>
              <a:gd name="connsiteX29608" fmla="*/ 3344639 w 4826000"/>
              <a:gd name="connsiteY29608" fmla="*/ 1068073 h 6857957"/>
              <a:gd name="connsiteX29609" fmla="*/ 3347155 w 4826000"/>
              <a:gd name="connsiteY29609" fmla="*/ 1068379 h 6857957"/>
              <a:gd name="connsiteX29610" fmla="*/ 3350615 w 4826000"/>
              <a:gd name="connsiteY29610" fmla="*/ 1068379 h 6857957"/>
              <a:gd name="connsiteX29611" fmla="*/ 3354389 w 4826000"/>
              <a:gd name="connsiteY29611" fmla="*/ 1067768 h 6857957"/>
              <a:gd name="connsiteX29612" fmla="*/ 3354074 w 4826000"/>
              <a:gd name="connsiteY29612" fmla="*/ 1068684 h 6857957"/>
              <a:gd name="connsiteX29613" fmla="*/ 3353131 w 4826000"/>
              <a:gd name="connsiteY29613" fmla="*/ 1069295 h 6857957"/>
              <a:gd name="connsiteX29614" fmla="*/ 3351873 w 4826000"/>
              <a:gd name="connsiteY29614" fmla="*/ 1069906 h 6857957"/>
              <a:gd name="connsiteX29615" fmla="*/ 3350300 w 4826000"/>
              <a:gd name="connsiteY29615" fmla="*/ 1070516 h 6857957"/>
              <a:gd name="connsiteX29616" fmla="*/ 3346526 w 4826000"/>
              <a:gd name="connsiteY29616" fmla="*/ 1071431 h 6857957"/>
              <a:gd name="connsiteX29617" fmla="*/ 3342437 w 4826000"/>
              <a:gd name="connsiteY29617" fmla="*/ 1072042 h 6857957"/>
              <a:gd name="connsiteX29618" fmla="*/ 3338034 w 4826000"/>
              <a:gd name="connsiteY29618" fmla="*/ 1072958 h 6857957"/>
              <a:gd name="connsiteX29619" fmla="*/ 3334260 w 4826000"/>
              <a:gd name="connsiteY29619" fmla="*/ 1073568 h 6857957"/>
              <a:gd name="connsiteX29620" fmla="*/ 3332373 w 4826000"/>
              <a:gd name="connsiteY29620" fmla="*/ 1074179 h 6857957"/>
              <a:gd name="connsiteX29621" fmla="*/ 3331430 w 4826000"/>
              <a:gd name="connsiteY29621" fmla="*/ 1074790 h 6857957"/>
              <a:gd name="connsiteX29622" fmla="*/ 3330486 w 4826000"/>
              <a:gd name="connsiteY29622" fmla="*/ 1075400 h 6857957"/>
              <a:gd name="connsiteX29623" fmla="*/ 3330172 w 4826000"/>
              <a:gd name="connsiteY29623" fmla="*/ 1076316 h 6857957"/>
              <a:gd name="connsiteX29624" fmla="*/ 3327970 w 4826000"/>
              <a:gd name="connsiteY29624" fmla="*/ 1076316 h 6857957"/>
              <a:gd name="connsiteX29625" fmla="*/ 3326083 w 4826000"/>
              <a:gd name="connsiteY29625" fmla="*/ 1076011 h 6857957"/>
              <a:gd name="connsiteX29626" fmla="*/ 3324196 w 4826000"/>
              <a:gd name="connsiteY29626" fmla="*/ 1075400 h 6857957"/>
              <a:gd name="connsiteX29627" fmla="*/ 3323252 w 4826000"/>
              <a:gd name="connsiteY29627" fmla="*/ 1074790 h 6857957"/>
              <a:gd name="connsiteX29628" fmla="*/ 3322623 w 4826000"/>
              <a:gd name="connsiteY29628" fmla="*/ 1073874 h 6857957"/>
              <a:gd name="connsiteX29629" fmla="*/ 3322309 w 4826000"/>
              <a:gd name="connsiteY29629" fmla="*/ 1072347 h 6857957"/>
              <a:gd name="connsiteX29630" fmla="*/ 3321994 w 4826000"/>
              <a:gd name="connsiteY29630" fmla="*/ 1071431 h 6857957"/>
              <a:gd name="connsiteX29631" fmla="*/ 3321994 w 4826000"/>
              <a:gd name="connsiteY29631" fmla="*/ 1070211 h 6857957"/>
              <a:gd name="connsiteX29632" fmla="*/ 3322309 w 4826000"/>
              <a:gd name="connsiteY29632" fmla="*/ 1065019 h 6857957"/>
              <a:gd name="connsiteX29633" fmla="*/ 3321994 w 4826000"/>
              <a:gd name="connsiteY29633" fmla="*/ 1062576 h 6857957"/>
              <a:gd name="connsiteX29634" fmla="*/ 3321680 w 4826000"/>
              <a:gd name="connsiteY29634" fmla="*/ 1061660 h 6857957"/>
              <a:gd name="connsiteX29635" fmla="*/ 3321051 w 4826000"/>
              <a:gd name="connsiteY29635" fmla="*/ 1060744 h 6857957"/>
              <a:gd name="connsiteX29636" fmla="*/ 3449638 w 4826000"/>
              <a:gd name="connsiteY29636" fmla="*/ 1047735 h 6857957"/>
              <a:gd name="connsiteX29637" fmla="*/ 3452496 w 4826000"/>
              <a:gd name="connsiteY29637" fmla="*/ 1048078 h 6857957"/>
              <a:gd name="connsiteX29638" fmla="*/ 3454083 w 4826000"/>
              <a:gd name="connsiteY29638" fmla="*/ 1048771 h 6857957"/>
              <a:gd name="connsiteX29639" fmla="*/ 3455353 w 4826000"/>
              <a:gd name="connsiteY29639" fmla="*/ 1049457 h 6857957"/>
              <a:gd name="connsiteX29640" fmla="*/ 3455988 w 4826000"/>
              <a:gd name="connsiteY29640" fmla="*/ 1051175 h 6857957"/>
              <a:gd name="connsiteX29641" fmla="*/ 3456623 w 4826000"/>
              <a:gd name="connsiteY29641" fmla="*/ 1052548 h 6857957"/>
              <a:gd name="connsiteX29642" fmla="*/ 3456941 w 4826000"/>
              <a:gd name="connsiteY29642" fmla="*/ 1053577 h 6857957"/>
              <a:gd name="connsiteX29643" fmla="*/ 3457576 w 4826000"/>
              <a:gd name="connsiteY29643" fmla="*/ 1056322 h 6857957"/>
              <a:gd name="connsiteX29644" fmla="*/ 3452178 w 4826000"/>
              <a:gd name="connsiteY29644" fmla="*/ 1058037 h 6857957"/>
              <a:gd name="connsiteX29645" fmla="*/ 3444876 w 4826000"/>
              <a:gd name="connsiteY29645" fmla="*/ 1059753 h 6857957"/>
              <a:gd name="connsiteX29646" fmla="*/ 3435986 w 4826000"/>
              <a:gd name="connsiteY29646" fmla="*/ 1060439 h 6857957"/>
              <a:gd name="connsiteX29647" fmla="*/ 3425826 w 4826000"/>
              <a:gd name="connsiteY29647" fmla="*/ 1060439 h 6857957"/>
              <a:gd name="connsiteX29648" fmla="*/ 3426778 w 4826000"/>
              <a:gd name="connsiteY29648" fmla="*/ 1059753 h 6857957"/>
              <a:gd name="connsiteX29649" fmla="*/ 3428048 w 4826000"/>
              <a:gd name="connsiteY29649" fmla="*/ 1058724 h 6857957"/>
              <a:gd name="connsiteX29650" fmla="*/ 3431541 w 4826000"/>
              <a:gd name="connsiteY29650" fmla="*/ 1057008 h 6857957"/>
              <a:gd name="connsiteX29651" fmla="*/ 3439478 w 4826000"/>
              <a:gd name="connsiteY29651" fmla="*/ 1054606 h 6857957"/>
              <a:gd name="connsiteX29652" fmla="*/ 3442971 w 4826000"/>
              <a:gd name="connsiteY29652" fmla="*/ 1053577 h 6857957"/>
              <a:gd name="connsiteX29653" fmla="*/ 3446463 w 4826000"/>
              <a:gd name="connsiteY29653" fmla="*/ 1052204 h 6857957"/>
              <a:gd name="connsiteX29654" fmla="*/ 3447733 w 4826000"/>
              <a:gd name="connsiteY29654" fmla="*/ 1051175 h 6857957"/>
              <a:gd name="connsiteX29655" fmla="*/ 3448686 w 4826000"/>
              <a:gd name="connsiteY29655" fmla="*/ 1050144 h 6857957"/>
              <a:gd name="connsiteX29656" fmla="*/ 3449321 w 4826000"/>
              <a:gd name="connsiteY29656" fmla="*/ 1049114 h 6857957"/>
              <a:gd name="connsiteX29657" fmla="*/ 3410555 w 4826000"/>
              <a:gd name="connsiteY29657" fmla="*/ 1046129 h 6857957"/>
              <a:gd name="connsiteX29658" fmla="*/ 3410876 w 4826000"/>
              <a:gd name="connsiteY29658" fmla="*/ 1047760 h 6857957"/>
              <a:gd name="connsiteX29659" fmla="*/ 3410555 w 4826000"/>
              <a:gd name="connsiteY29659" fmla="*/ 1049067 h 6857957"/>
              <a:gd name="connsiteX29660" fmla="*/ 3409590 w 4826000"/>
              <a:gd name="connsiteY29660" fmla="*/ 1050698 h 6857957"/>
              <a:gd name="connsiteX29661" fmla="*/ 3408626 w 4826000"/>
              <a:gd name="connsiteY29661" fmla="*/ 1052003 h 6857957"/>
              <a:gd name="connsiteX29662" fmla="*/ 3405734 w 4826000"/>
              <a:gd name="connsiteY29662" fmla="*/ 1054612 h 6857957"/>
              <a:gd name="connsiteX29663" fmla="*/ 3403162 w 4826000"/>
              <a:gd name="connsiteY29663" fmla="*/ 1056895 h 6857957"/>
              <a:gd name="connsiteX29664" fmla="*/ 3402198 w 4826000"/>
              <a:gd name="connsiteY29664" fmla="*/ 1058200 h 6857957"/>
              <a:gd name="connsiteX29665" fmla="*/ 3401555 w 4826000"/>
              <a:gd name="connsiteY29665" fmla="*/ 1059179 h 6857957"/>
              <a:gd name="connsiteX29666" fmla="*/ 3401555 w 4826000"/>
              <a:gd name="connsiteY29666" fmla="*/ 1059831 h 6857957"/>
              <a:gd name="connsiteX29667" fmla="*/ 3402198 w 4826000"/>
              <a:gd name="connsiteY29667" fmla="*/ 1060810 h 6857957"/>
              <a:gd name="connsiteX29668" fmla="*/ 3403484 w 4826000"/>
              <a:gd name="connsiteY29668" fmla="*/ 1061462 h 6857957"/>
              <a:gd name="connsiteX29669" fmla="*/ 3405734 w 4826000"/>
              <a:gd name="connsiteY29669" fmla="*/ 1062115 h 6857957"/>
              <a:gd name="connsiteX29670" fmla="*/ 3408948 w 4826000"/>
              <a:gd name="connsiteY29670" fmla="*/ 1062441 h 6857957"/>
              <a:gd name="connsiteX29671" fmla="*/ 3413126 w 4826000"/>
              <a:gd name="connsiteY29671" fmla="*/ 1063093 h 6857957"/>
              <a:gd name="connsiteX29672" fmla="*/ 3412804 w 4826000"/>
              <a:gd name="connsiteY29672" fmla="*/ 1064072 h 6857957"/>
              <a:gd name="connsiteX29673" fmla="*/ 3412162 w 4826000"/>
              <a:gd name="connsiteY29673" fmla="*/ 1064398 h 6857957"/>
              <a:gd name="connsiteX29674" fmla="*/ 3410876 w 4826000"/>
              <a:gd name="connsiteY29674" fmla="*/ 1064725 h 6857957"/>
              <a:gd name="connsiteX29675" fmla="*/ 3409912 w 4826000"/>
              <a:gd name="connsiteY29675" fmla="*/ 1064725 h 6857957"/>
              <a:gd name="connsiteX29676" fmla="*/ 3408948 w 4826000"/>
              <a:gd name="connsiteY29676" fmla="*/ 1064725 h 6857957"/>
              <a:gd name="connsiteX29677" fmla="*/ 3407983 w 4826000"/>
              <a:gd name="connsiteY29677" fmla="*/ 1064072 h 6857957"/>
              <a:gd name="connsiteX29678" fmla="*/ 3407341 w 4826000"/>
              <a:gd name="connsiteY29678" fmla="*/ 1063746 h 6857957"/>
              <a:gd name="connsiteX29679" fmla="*/ 3406698 w 4826000"/>
              <a:gd name="connsiteY29679" fmla="*/ 1063093 h 6857957"/>
              <a:gd name="connsiteX29680" fmla="*/ 3402198 w 4826000"/>
              <a:gd name="connsiteY29680" fmla="*/ 1063093 h 6857957"/>
              <a:gd name="connsiteX29681" fmla="*/ 3398020 w 4826000"/>
              <a:gd name="connsiteY29681" fmla="*/ 1063093 h 6857957"/>
              <a:gd name="connsiteX29682" fmla="*/ 3394485 w 4826000"/>
              <a:gd name="connsiteY29682" fmla="*/ 1063420 h 6857957"/>
              <a:gd name="connsiteX29683" fmla="*/ 3391592 w 4826000"/>
              <a:gd name="connsiteY29683" fmla="*/ 1064072 h 6857957"/>
              <a:gd name="connsiteX29684" fmla="*/ 3389664 w 4826000"/>
              <a:gd name="connsiteY29684" fmla="*/ 1065050 h 6857957"/>
              <a:gd name="connsiteX29685" fmla="*/ 3388378 w 4826000"/>
              <a:gd name="connsiteY29685" fmla="*/ 1066356 h 6857957"/>
              <a:gd name="connsiteX29686" fmla="*/ 3388057 w 4826000"/>
              <a:gd name="connsiteY29686" fmla="*/ 1067008 h 6857957"/>
              <a:gd name="connsiteX29687" fmla="*/ 3387735 w 4826000"/>
              <a:gd name="connsiteY29687" fmla="*/ 1067661 h 6857957"/>
              <a:gd name="connsiteX29688" fmla="*/ 3388057 w 4826000"/>
              <a:gd name="connsiteY29688" fmla="*/ 1069292 h 6857957"/>
              <a:gd name="connsiteX29689" fmla="*/ 3382271 w 4826000"/>
              <a:gd name="connsiteY29689" fmla="*/ 1069944 h 6857957"/>
              <a:gd name="connsiteX29690" fmla="*/ 3378415 w 4826000"/>
              <a:gd name="connsiteY29690" fmla="*/ 1069618 h 6857957"/>
              <a:gd name="connsiteX29691" fmla="*/ 3375201 w 4826000"/>
              <a:gd name="connsiteY29691" fmla="*/ 1068965 h 6857957"/>
              <a:gd name="connsiteX29692" fmla="*/ 3372630 w 4826000"/>
              <a:gd name="connsiteY29692" fmla="*/ 1067987 h 6857957"/>
              <a:gd name="connsiteX29693" fmla="*/ 3370701 w 4826000"/>
              <a:gd name="connsiteY29693" fmla="*/ 1066682 h 6857957"/>
              <a:gd name="connsiteX29694" fmla="*/ 3368130 w 4826000"/>
              <a:gd name="connsiteY29694" fmla="*/ 1065703 h 6857957"/>
              <a:gd name="connsiteX29695" fmla="*/ 3364916 w 4826000"/>
              <a:gd name="connsiteY29695" fmla="*/ 1064725 h 6857957"/>
              <a:gd name="connsiteX29696" fmla="*/ 3360738 w 4826000"/>
              <a:gd name="connsiteY29696" fmla="*/ 1064398 h 6857957"/>
              <a:gd name="connsiteX29697" fmla="*/ 3366202 w 4826000"/>
              <a:gd name="connsiteY29697" fmla="*/ 1064072 h 6857957"/>
              <a:gd name="connsiteX29698" fmla="*/ 3371023 w 4826000"/>
              <a:gd name="connsiteY29698" fmla="*/ 1063746 h 6857957"/>
              <a:gd name="connsiteX29699" fmla="*/ 3375201 w 4826000"/>
              <a:gd name="connsiteY29699" fmla="*/ 1063093 h 6857957"/>
              <a:gd name="connsiteX29700" fmla="*/ 3378736 w 4826000"/>
              <a:gd name="connsiteY29700" fmla="*/ 1062115 h 6857957"/>
              <a:gd name="connsiteX29701" fmla="*/ 3381950 w 4826000"/>
              <a:gd name="connsiteY29701" fmla="*/ 1060810 h 6857957"/>
              <a:gd name="connsiteX29702" fmla="*/ 3384521 w 4826000"/>
              <a:gd name="connsiteY29702" fmla="*/ 1059831 h 6857957"/>
              <a:gd name="connsiteX29703" fmla="*/ 3389342 w 4826000"/>
              <a:gd name="connsiteY29703" fmla="*/ 1056569 h 6857957"/>
              <a:gd name="connsiteX29704" fmla="*/ 3393842 w 4826000"/>
              <a:gd name="connsiteY29704" fmla="*/ 1053634 h 6857957"/>
              <a:gd name="connsiteX29705" fmla="*/ 3398020 w 4826000"/>
              <a:gd name="connsiteY29705" fmla="*/ 1051024 h 6857957"/>
              <a:gd name="connsiteX29706" fmla="*/ 3400913 w 4826000"/>
              <a:gd name="connsiteY29706" fmla="*/ 1049393 h 6857957"/>
              <a:gd name="connsiteX29707" fmla="*/ 3403484 w 4826000"/>
              <a:gd name="connsiteY29707" fmla="*/ 1048086 h 6857957"/>
              <a:gd name="connsiteX29708" fmla="*/ 3406698 w 4826000"/>
              <a:gd name="connsiteY29708" fmla="*/ 1047108 h 6857957"/>
              <a:gd name="connsiteX29709" fmla="*/ 3357290 w 4826000"/>
              <a:gd name="connsiteY29709" fmla="*/ 1042973 h 6857957"/>
              <a:gd name="connsiteX29710" fmla="*/ 3358530 w 4826000"/>
              <a:gd name="connsiteY29710" fmla="*/ 1045196 h 6857957"/>
              <a:gd name="connsiteX29711" fmla="*/ 3359151 w 4826000"/>
              <a:gd name="connsiteY29711" fmla="*/ 1046466 h 6857957"/>
              <a:gd name="connsiteX29712" fmla="*/ 3359151 w 4826000"/>
              <a:gd name="connsiteY29712" fmla="*/ 1047736 h 6857957"/>
              <a:gd name="connsiteX29713" fmla="*/ 3358841 w 4826000"/>
              <a:gd name="connsiteY29713" fmla="*/ 1049012 h 6857957"/>
              <a:gd name="connsiteX29714" fmla="*/ 3357910 w 4826000"/>
              <a:gd name="connsiteY29714" fmla="*/ 1049965 h 6857957"/>
              <a:gd name="connsiteX29715" fmla="*/ 3356979 w 4826000"/>
              <a:gd name="connsiteY29715" fmla="*/ 1050600 h 6857957"/>
              <a:gd name="connsiteX29716" fmla="*/ 3353567 w 4826000"/>
              <a:gd name="connsiteY29716" fmla="*/ 1052188 h 6857957"/>
              <a:gd name="connsiteX29717" fmla="*/ 3346122 w 4826000"/>
              <a:gd name="connsiteY29717" fmla="*/ 1054410 h 6857957"/>
              <a:gd name="connsiteX29718" fmla="*/ 3343020 w 4826000"/>
              <a:gd name="connsiteY29718" fmla="*/ 1055680 h 6857957"/>
              <a:gd name="connsiteX29719" fmla="*/ 3341469 w 4826000"/>
              <a:gd name="connsiteY29719" fmla="*/ 1056632 h 6857957"/>
              <a:gd name="connsiteX29720" fmla="*/ 3340228 w 4826000"/>
              <a:gd name="connsiteY29720" fmla="*/ 1057267 h 6857957"/>
              <a:gd name="connsiteX29721" fmla="*/ 3334644 w 4826000"/>
              <a:gd name="connsiteY29721" fmla="*/ 1056632 h 6857957"/>
              <a:gd name="connsiteX29722" fmla="*/ 3332783 w 4826000"/>
              <a:gd name="connsiteY29722" fmla="*/ 1055997 h 6857957"/>
              <a:gd name="connsiteX29723" fmla="*/ 3332163 w 4826000"/>
              <a:gd name="connsiteY29723" fmla="*/ 1055680 h 6857957"/>
              <a:gd name="connsiteX29724" fmla="*/ 3332163 w 4826000"/>
              <a:gd name="connsiteY29724" fmla="*/ 1055045 h 6857957"/>
              <a:gd name="connsiteX29725" fmla="*/ 3332783 w 4826000"/>
              <a:gd name="connsiteY29725" fmla="*/ 1054728 h 6857957"/>
              <a:gd name="connsiteX29726" fmla="*/ 3335265 w 4826000"/>
              <a:gd name="connsiteY29726" fmla="*/ 1053458 h 6857957"/>
              <a:gd name="connsiteX29727" fmla="*/ 3342089 w 4826000"/>
              <a:gd name="connsiteY29727" fmla="*/ 1051553 h 6857957"/>
              <a:gd name="connsiteX29728" fmla="*/ 3344571 w 4826000"/>
              <a:gd name="connsiteY29728" fmla="*/ 1049965 h 6857957"/>
              <a:gd name="connsiteX29729" fmla="*/ 3345191 w 4826000"/>
              <a:gd name="connsiteY29729" fmla="*/ 1049648 h 6857957"/>
              <a:gd name="connsiteX29730" fmla="*/ 3345502 w 4826000"/>
              <a:gd name="connsiteY29730" fmla="*/ 1049012 h 6857957"/>
              <a:gd name="connsiteX29731" fmla="*/ 3344881 w 4826000"/>
              <a:gd name="connsiteY29731" fmla="*/ 1048053 h 6857957"/>
              <a:gd name="connsiteX29732" fmla="*/ 3343951 w 4826000"/>
              <a:gd name="connsiteY29732" fmla="*/ 1047736 h 6857957"/>
              <a:gd name="connsiteX29733" fmla="*/ 3342400 w 4826000"/>
              <a:gd name="connsiteY29733" fmla="*/ 1047418 h 6857957"/>
              <a:gd name="connsiteX29734" fmla="*/ 3340228 w 4826000"/>
              <a:gd name="connsiteY29734" fmla="*/ 1047101 h 6857957"/>
              <a:gd name="connsiteX29735" fmla="*/ 3332163 w 4826000"/>
              <a:gd name="connsiteY29735" fmla="*/ 1046783 h 6857957"/>
              <a:gd name="connsiteX29736" fmla="*/ 3332473 w 4826000"/>
              <a:gd name="connsiteY29736" fmla="*/ 1046148 h 6857957"/>
              <a:gd name="connsiteX29737" fmla="*/ 3333093 w 4826000"/>
              <a:gd name="connsiteY29737" fmla="*/ 1045513 h 6857957"/>
              <a:gd name="connsiteX29738" fmla="*/ 3335575 w 4826000"/>
              <a:gd name="connsiteY29738" fmla="*/ 1044878 h 6857957"/>
              <a:gd name="connsiteX29739" fmla="*/ 3338057 w 4826000"/>
              <a:gd name="connsiteY29739" fmla="*/ 1044243 h 6857957"/>
              <a:gd name="connsiteX29740" fmla="*/ 3341779 w 4826000"/>
              <a:gd name="connsiteY29740" fmla="*/ 1043926 h 6857957"/>
              <a:gd name="connsiteX29741" fmla="*/ 3349534 w 4826000"/>
              <a:gd name="connsiteY29741" fmla="*/ 1043291 h 6857957"/>
              <a:gd name="connsiteX29742" fmla="*/ 2170362 w 4826000"/>
              <a:gd name="connsiteY29742" fmla="*/ 1039799 h 6857957"/>
              <a:gd name="connsiteX29743" fmla="*/ 2171974 w 4826000"/>
              <a:gd name="connsiteY29743" fmla="*/ 1040434 h 6857957"/>
              <a:gd name="connsiteX29744" fmla="*/ 2172941 w 4826000"/>
              <a:gd name="connsiteY29744" fmla="*/ 1041386 h 6857957"/>
              <a:gd name="connsiteX29745" fmla="*/ 2173908 w 4826000"/>
              <a:gd name="connsiteY29745" fmla="*/ 1042656 h 6857957"/>
              <a:gd name="connsiteX29746" fmla="*/ 2174231 w 4826000"/>
              <a:gd name="connsiteY29746" fmla="*/ 1044244 h 6857957"/>
              <a:gd name="connsiteX29747" fmla="*/ 2174876 w 4826000"/>
              <a:gd name="connsiteY29747" fmla="*/ 1045831 h 6857957"/>
              <a:gd name="connsiteX29748" fmla="*/ 2174231 w 4826000"/>
              <a:gd name="connsiteY29748" fmla="*/ 1047736 h 6857957"/>
              <a:gd name="connsiteX29749" fmla="*/ 2173586 w 4826000"/>
              <a:gd name="connsiteY29749" fmla="*/ 1049331 h 6857957"/>
              <a:gd name="connsiteX29750" fmla="*/ 2172618 w 4826000"/>
              <a:gd name="connsiteY29750" fmla="*/ 1051554 h 6857957"/>
              <a:gd name="connsiteX29751" fmla="*/ 2171329 w 4826000"/>
              <a:gd name="connsiteY29751" fmla="*/ 1053459 h 6857957"/>
              <a:gd name="connsiteX29752" fmla="*/ 2170039 w 4826000"/>
              <a:gd name="connsiteY29752" fmla="*/ 1055046 h 6857957"/>
              <a:gd name="connsiteX29753" fmla="*/ 2168104 w 4826000"/>
              <a:gd name="connsiteY29753" fmla="*/ 1056633 h 6857957"/>
              <a:gd name="connsiteX29754" fmla="*/ 2165847 w 4826000"/>
              <a:gd name="connsiteY29754" fmla="*/ 1058220 h 6857957"/>
              <a:gd name="connsiteX29755" fmla="*/ 2163267 w 4826000"/>
              <a:gd name="connsiteY29755" fmla="*/ 1059806 h 6857957"/>
              <a:gd name="connsiteX29756" fmla="*/ 2160688 w 4826000"/>
              <a:gd name="connsiteY29756" fmla="*/ 1060758 h 6857957"/>
              <a:gd name="connsiteX29757" fmla="*/ 2157462 w 4826000"/>
              <a:gd name="connsiteY29757" fmla="*/ 1061711 h 6857957"/>
              <a:gd name="connsiteX29758" fmla="*/ 2154238 w 4826000"/>
              <a:gd name="connsiteY29758" fmla="*/ 1062029 h 6857957"/>
              <a:gd name="connsiteX29759" fmla="*/ 2154238 w 4826000"/>
              <a:gd name="connsiteY29759" fmla="*/ 1060124 h 6857957"/>
              <a:gd name="connsiteX29760" fmla="*/ 2154238 w 4826000"/>
              <a:gd name="connsiteY29760" fmla="*/ 1058220 h 6857957"/>
              <a:gd name="connsiteX29761" fmla="*/ 2154561 w 4826000"/>
              <a:gd name="connsiteY29761" fmla="*/ 1056950 h 6857957"/>
              <a:gd name="connsiteX29762" fmla="*/ 2155528 w 4826000"/>
              <a:gd name="connsiteY29762" fmla="*/ 1055363 h 6857957"/>
              <a:gd name="connsiteX29763" fmla="*/ 2156495 w 4826000"/>
              <a:gd name="connsiteY29763" fmla="*/ 1054094 h 6857957"/>
              <a:gd name="connsiteX29764" fmla="*/ 2157462 w 4826000"/>
              <a:gd name="connsiteY29764" fmla="*/ 1052824 h 6857957"/>
              <a:gd name="connsiteX29765" fmla="*/ 2160688 w 4826000"/>
              <a:gd name="connsiteY29765" fmla="*/ 1050283 h 6857957"/>
              <a:gd name="connsiteX29766" fmla="*/ 2163589 w 4826000"/>
              <a:gd name="connsiteY29766" fmla="*/ 1047736 h 6857957"/>
              <a:gd name="connsiteX29767" fmla="*/ 2166492 w 4826000"/>
              <a:gd name="connsiteY29767" fmla="*/ 1045514 h 6857957"/>
              <a:gd name="connsiteX29768" fmla="*/ 2168104 w 4826000"/>
              <a:gd name="connsiteY29768" fmla="*/ 1044244 h 6857957"/>
              <a:gd name="connsiteX29769" fmla="*/ 2169071 w 4826000"/>
              <a:gd name="connsiteY29769" fmla="*/ 1042656 h 6857957"/>
              <a:gd name="connsiteX29770" fmla="*/ 2169716 w 4826000"/>
              <a:gd name="connsiteY29770" fmla="*/ 1041069 h 6857957"/>
              <a:gd name="connsiteX29771" fmla="*/ 2052959 w 4826000"/>
              <a:gd name="connsiteY29771" fmla="*/ 1038211 h 6857957"/>
              <a:gd name="connsiteX29772" fmla="*/ 2054885 w 4826000"/>
              <a:gd name="connsiteY29772" fmla="*/ 1038211 h 6857957"/>
              <a:gd name="connsiteX29773" fmla="*/ 2056491 w 4826000"/>
              <a:gd name="connsiteY29773" fmla="*/ 1038496 h 6857957"/>
              <a:gd name="connsiteX29774" fmla="*/ 2057454 w 4826000"/>
              <a:gd name="connsiteY29774" fmla="*/ 1039066 h 6857957"/>
              <a:gd name="connsiteX29775" fmla="*/ 2058738 w 4826000"/>
              <a:gd name="connsiteY29775" fmla="*/ 1039636 h 6857957"/>
              <a:gd name="connsiteX29776" fmla="*/ 2059701 w 4826000"/>
              <a:gd name="connsiteY29776" fmla="*/ 1041061 h 6857957"/>
              <a:gd name="connsiteX29777" fmla="*/ 2060664 w 4826000"/>
              <a:gd name="connsiteY29777" fmla="*/ 1042770 h 6857957"/>
              <a:gd name="connsiteX29778" fmla="*/ 2065802 w 4826000"/>
              <a:gd name="connsiteY29778" fmla="*/ 1040776 h 6857957"/>
              <a:gd name="connsiteX29779" fmla="*/ 2067407 w 4826000"/>
              <a:gd name="connsiteY29779" fmla="*/ 1040491 h 6857957"/>
              <a:gd name="connsiteX29780" fmla="*/ 2069013 w 4826000"/>
              <a:gd name="connsiteY29780" fmla="*/ 1040206 h 6857957"/>
              <a:gd name="connsiteX29781" fmla="*/ 2069975 w 4826000"/>
              <a:gd name="connsiteY29781" fmla="*/ 1040491 h 6857957"/>
              <a:gd name="connsiteX29782" fmla="*/ 2070619 w 4826000"/>
              <a:gd name="connsiteY29782" fmla="*/ 1040776 h 6857957"/>
              <a:gd name="connsiteX29783" fmla="*/ 2071260 w 4826000"/>
              <a:gd name="connsiteY29783" fmla="*/ 1041061 h 6857957"/>
              <a:gd name="connsiteX29784" fmla="*/ 2071902 w 4826000"/>
              <a:gd name="connsiteY29784" fmla="*/ 1041915 h 6857957"/>
              <a:gd name="connsiteX29785" fmla="*/ 2073186 w 4826000"/>
              <a:gd name="connsiteY29785" fmla="*/ 1043625 h 6857957"/>
              <a:gd name="connsiteX29786" fmla="*/ 2074470 w 4826000"/>
              <a:gd name="connsiteY29786" fmla="*/ 1045050 h 6857957"/>
              <a:gd name="connsiteX29787" fmla="*/ 2075434 w 4826000"/>
              <a:gd name="connsiteY29787" fmla="*/ 1045905 h 6857957"/>
              <a:gd name="connsiteX29788" fmla="*/ 2077039 w 4826000"/>
              <a:gd name="connsiteY29788" fmla="*/ 1046474 h 6857957"/>
              <a:gd name="connsiteX29789" fmla="*/ 2078644 w 4826000"/>
              <a:gd name="connsiteY29789" fmla="*/ 1046759 h 6857957"/>
              <a:gd name="connsiteX29790" fmla="*/ 2081213 w 4826000"/>
              <a:gd name="connsiteY29790" fmla="*/ 1047044 h 6857957"/>
              <a:gd name="connsiteX29791" fmla="*/ 2079286 w 4826000"/>
              <a:gd name="connsiteY29791" fmla="*/ 1048184 h 6857957"/>
              <a:gd name="connsiteX29792" fmla="*/ 2077681 w 4826000"/>
              <a:gd name="connsiteY29792" fmla="*/ 1048761 h 6857957"/>
              <a:gd name="connsiteX29793" fmla="*/ 2075434 w 4826000"/>
              <a:gd name="connsiteY29793" fmla="*/ 1049046 h 6857957"/>
              <a:gd name="connsiteX29794" fmla="*/ 2073186 w 4826000"/>
              <a:gd name="connsiteY29794" fmla="*/ 1049331 h 6857957"/>
              <a:gd name="connsiteX29795" fmla="*/ 2070619 w 4826000"/>
              <a:gd name="connsiteY29795" fmla="*/ 1049046 h 6857957"/>
              <a:gd name="connsiteX29796" fmla="*/ 2068049 w 4826000"/>
              <a:gd name="connsiteY29796" fmla="*/ 1048761 h 6857957"/>
              <a:gd name="connsiteX29797" fmla="*/ 2065480 w 4826000"/>
              <a:gd name="connsiteY29797" fmla="*/ 1048469 h 6857957"/>
              <a:gd name="connsiteX29798" fmla="*/ 2062591 w 4826000"/>
              <a:gd name="connsiteY29798" fmla="*/ 1047614 h 6857957"/>
              <a:gd name="connsiteX29799" fmla="*/ 2060343 w 4826000"/>
              <a:gd name="connsiteY29799" fmla="*/ 1046759 h 6857957"/>
              <a:gd name="connsiteX29800" fmla="*/ 2058417 w 4826000"/>
              <a:gd name="connsiteY29800" fmla="*/ 1045905 h 6857957"/>
              <a:gd name="connsiteX29801" fmla="*/ 2056169 w 4826000"/>
              <a:gd name="connsiteY29801" fmla="*/ 1044765 h 6857957"/>
              <a:gd name="connsiteX29802" fmla="*/ 2054564 w 4826000"/>
              <a:gd name="connsiteY29802" fmla="*/ 1043625 h 6857957"/>
              <a:gd name="connsiteX29803" fmla="*/ 2053601 w 4826000"/>
              <a:gd name="connsiteY29803" fmla="*/ 1041915 h 6857957"/>
              <a:gd name="connsiteX29804" fmla="*/ 2052639 w 4826000"/>
              <a:gd name="connsiteY29804" fmla="*/ 1040776 h 6857957"/>
              <a:gd name="connsiteX29805" fmla="*/ 2052639 w 4826000"/>
              <a:gd name="connsiteY29805" fmla="*/ 1039351 h 6857957"/>
              <a:gd name="connsiteX29806" fmla="*/ 2561761 w 4826000"/>
              <a:gd name="connsiteY29806" fmla="*/ 1030255 h 6857957"/>
              <a:gd name="connsiteX29807" fmla="*/ 2566187 w 4826000"/>
              <a:gd name="connsiteY29807" fmla="*/ 1030255 h 6857957"/>
              <a:gd name="connsiteX29808" fmla="*/ 2568084 w 4826000"/>
              <a:gd name="connsiteY29808" fmla="*/ 1032166 h 6857957"/>
              <a:gd name="connsiteX29809" fmla="*/ 2569665 w 4826000"/>
              <a:gd name="connsiteY29809" fmla="*/ 1034076 h 6857957"/>
              <a:gd name="connsiteX29810" fmla="*/ 2570929 w 4826000"/>
              <a:gd name="connsiteY29810" fmla="*/ 1036306 h 6857957"/>
              <a:gd name="connsiteX29811" fmla="*/ 2571562 w 4826000"/>
              <a:gd name="connsiteY29811" fmla="*/ 1038217 h 6857957"/>
              <a:gd name="connsiteX29812" fmla="*/ 2572194 w 4826000"/>
              <a:gd name="connsiteY29812" fmla="*/ 1041720 h 6857957"/>
              <a:gd name="connsiteX29813" fmla="*/ 2572510 w 4826000"/>
              <a:gd name="connsiteY29813" fmla="*/ 1043630 h 6857957"/>
              <a:gd name="connsiteX29814" fmla="*/ 2573142 w 4826000"/>
              <a:gd name="connsiteY29814" fmla="*/ 1045223 h 6857957"/>
              <a:gd name="connsiteX29815" fmla="*/ 2573775 w 4826000"/>
              <a:gd name="connsiteY29815" fmla="*/ 1046815 h 6857957"/>
              <a:gd name="connsiteX29816" fmla="*/ 2575356 w 4826000"/>
              <a:gd name="connsiteY29816" fmla="*/ 1048089 h 6857957"/>
              <a:gd name="connsiteX29817" fmla="*/ 2577253 w 4826000"/>
              <a:gd name="connsiteY29817" fmla="*/ 1049047 h 6857957"/>
              <a:gd name="connsiteX29818" fmla="*/ 2580098 w 4826000"/>
              <a:gd name="connsiteY29818" fmla="*/ 1050002 h 6857957"/>
              <a:gd name="connsiteX29819" fmla="*/ 2583576 w 4826000"/>
              <a:gd name="connsiteY29819" fmla="*/ 1050957 h 6857957"/>
              <a:gd name="connsiteX29820" fmla="*/ 2588634 w 4826000"/>
              <a:gd name="connsiteY29820" fmla="*/ 1051276 h 6857957"/>
              <a:gd name="connsiteX29821" fmla="*/ 2594641 w 4826000"/>
              <a:gd name="connsiteY29821" fmla="*/ 1051276 h 6857957"/>
              <a:gd name="connsiteX29822" fmla="*/ 2601913 w 4826000"/>
              <a:gd name="connsiteY29822" fmla="*/ 1051276 h 6857957"/>
              <a:gd name="connsiteX29823" fmla="*/ 2599067 w 4826000"/>
              <a:gd name="connsiteY29823" fmla="*/ 1052550 h 6857957"/>
              <a:gd name="connsiteX29824" fmla="*/ 2596854 w 4826000"/>
              <a:gd name="connsiteY29824" fmla="*/ 1054142 h 6857957"/>
              <a:gd name="connsiteX29825" fmla="*/ 2595590 w 4826000"/>
              <a:gd name="connsiteY29825" fmla="*/ 1055734 h 6857957"/>
              <a:gd name="connsiteX29826" fmla="*/ 2594957 w 4826000"/>
              <a:gd name="connsiteY29826" fmla="*/ 1057326 h 6857957"/>
              <a:gd name="connsiteX29827" fmla="*/ 2594957 w 4826000"/>
              <a:gd name="connsiteY29827" fmla="*/ 1059874 h 6857957"/>
              <a:gd name="connsiteX29828" fmla="*/ 2594957 w 4826000"/>
              <a:gd name="connsiteY29828" fmla="*/ 1061784 h 6857957"/>
              <a:gd name="connsiteX29829" fmla="*/ 2596222 w 4826000"/>
              <a:gd name="connsiteY29829" fmla="*/ 1066562 h 6857957"/>
              <a:gd name="connsiteX29830" fmla="*/ 2597803 w 4826000"/>
              <a:gd name="connsiteY29830" fmla="*/ 1071339 h 6857957"/>
              <a:gd name="connsiteX29831" fmla="*/ 2598435 w 4826000"/>
              <a:gd name="connsiteY29831" fmla="*/ 1074205 h 6857957"/>
              <a:gd name="connsiteX29832" fmla="*/ 2598751 w 4826000"/>
              <a:gd name="connsiteY29832" fmla="*/ 1076753 h 6857957"/>
              <a:gd name="connsiteX29833" fmla="*/ 2598435 w 4826000"/>
              <a:gd name="connsiteY29833" fmla="*/ 1079300 h 6857957"/>
              <a:gd name="connsiteX29834" fmla="*/ 2598119 w 4826000"/>
              <a:gd name="connsiteY29834" fmla="*/ 1082167 h 6857957"/>
              <a:gd name="connsiteX29835" fmla="*/ 2596854 w 4826000"/>
              <a:gd name="connsiteY29835" fmla="*/ 1084396 h 6857957"/>
              <a:gd name="connsiteX29836" fmla="*/ 2595273 w 4826000"/>
              <a:gd name="connsiteY29836" fmla="*/ 1086944 h 6857957"/>
              <a:gd name="connsiteX29837" fmla="*/ 2592428 w 4826000"/>
              <a:gd name="connsiteY29837" fmla="*/ 1085351 h 6857957"/>
              <a:gd name="connsiteX29838" fmla="*/ 2589583 w 4826000"/>
              <a:gd name="connsiteY29838" fmla="*/ 1084396 h 6857957"/>
              <a:gd name="connsiteX29839" fmla="*/ 2587370 w 4826000"/>
              <a:gd name="connsiteY29839" fmla="*/ 1083759 h 6857957"/>
              <a:gd name="connsiteX29840" fmla="*/ 2585789 w 4826000"/>
              <a:gd name="connsiteY29840" fmla="*/ 1083759 h 6857957"/>
              <a:gd name="connsiteX29841" fmla="*/ 2583892 w 4826000"/>
              <a:gd name="connsiteY29841" fmla="*/ 1083759 h 6857957"/>
              <a:gd name="connsiteX29842" fmla="*/ 2582311 w 4826000"/>
              <a:gd name="connsiteY29842" fmla="*/ 1084078 h 6857957"/>
              <a:gd name="connsiteX29843" fmla="*/ 2581363 w 4826000"/>
              <a:gd name="connsiteY29843" fmla="*/ 1084714 h 6857957"/>
              <a:gd name="connsiteX29844" fmla="*/ 2580414 w 4826000"/>
              <a:gd name="connsiteY29844" fmla="*/ 1085670 h 6857957"/>
              <a:gd name="connsiteX29845" fmla="*/ 2579466 w 4826000"/>
              <a:gd name="connsiteY29845" fmla="*/ 1086944 h 6857957"/>
              <a:gd name="connsiteX29846" fmla="*/ 2578833 w 4826000"/>
              <a:gd name="connsiteY29846" fmla="*/ 1088854 h 6857957"/>
              <a:gd name="connsiteX29847" fmla="*/ 2577885 w 4826000"/>
              <a:gd name="connsiteY29847" fmla="*/ 1092039 h 6857957"/>
              <a:gd name="connsiteX29848" fmla="*/ 2576936 w 4826000"/>
              <a:gd name="connsiteY29848" fmla="*/ 1096497 h 6857957"/>
              <a:gd name="connsiteX29849" fmla="*/ 2576304 w 4826000"/>
              <a:gd name="connsiteY29849" fmla="*/ 1101275 h 6857957"/>
              <a:gd name="connsiteX29850" fmla="*/ 2575672 w 4826000"/>
              <a:gd name="connsiteY29850" fmla="*/ 1106370 h 6857957"/>
              <a:gd name="connsiteX29851" fmla="*/ 2574723 w 4826000"/>
              <a:gd name="connsiteY29851" fmla="*/ 1111784 h 6857957"/>
              <a:gd name="connsiteX29852" fmla="*/ 2573459 w 4826000"/>
              <a:gd name="connsiteY29852" fmla="*/ 1116561 h 6857957"/>
              <a:gd name="connsiteX29853" fmla="*/ 2572194 w 4826000"/>
              <a:gd name="connsiteY29853" fmla="*/ 1119427 h 6857957"/>
              <a:gd name="connsiteX29854" fmla="*/ 2571246 w 4826000"/>
              <a:gd name="connsiteY29854" fmla="*/ 1121656 h 6857957"/>
              <a:gd name="connsiteX29855" fmla="*/ 2569349 w 4826000"/>
              <a:gd name="connsiteY29855" fmla="*/ 1123886 h 6857957"/>
              <a:gd name="connsiteX29856" fmla="*/ 2567768 w 4826000"/>
              <a:gd name="connsiteY29856" fmla="*/ 1126115 h 6857957"/>
              <a:gd name="connsiteX29857" fmla="*/ 2565871 w 4826000"/>
              <a:gd name="connsiteY29857" fmla="*/ 1128026 h 6857957"/>
              <a:gd name="connsiteX29858" fmla="*/ 2563974 w 4826000"/>
              <a:gd name="connsiteY29858" fmla="*/ 1129936 h 6857957"/>
              <a:gd name="connsiteX29859" fmla="*/ 2561129 w 4826000"/>
              <a:gd name="connsiteY29859" fmla="*/ 1131529 h 6857957"/>
              <a:gd name="connsiteX29860" fmla="*/ 2558283 w 4826000"/>
              <a:gd name="connsiteY29860" fmla="*/ 1133121 h 6857957"/>
              <a:gd name="connsiteX29861" fmla="*/ 2554805 w 4826000"/>
              <a:gd name="connsiteY29861" fmla="*/ 1134077 h 6857957"/>
              <a:gd name="connsiteX29862" fmla="*/ 2551328 w 4826000"/>
              <a:gd name="connsiteY29862" fmla="*/ 1135032 h 6857957"/>
              <a:gd name="connsiteX29863" fmla="*/ 2549115 w 4826000"/>
              <a:gd name="connsiteY29863" fmla="*/ 1132803 h 6857957"/>
              <a:gd name="connsiteX29864" fmla="*/ 2546901 w 4826000"/>
              <a:gd name="connsiteY29864" fmla="*/ 1130255 h 6857957"/>
              <a:gd name="connsiteX29865" fmla="*/ 2545321 w 4826000"/>
              <a:gd name="connsiteY29865" fmla="*/ 1127707 h 6857957"/>
              <a:gd name="connsiteX29866" fmla="*/ 2544056 w 4826000"/>
              <a:gd name="connsiteY29866" fmla="*/ 1124841 h 6857957"/>
              <a:gd name="connsiteX29867" fmla="*/ 2543108 w 4826000"/>
              <a:gd name="connsiteY29867" fmla="*/ 1121656 h 6857957"/>
              <a:gd name="connsiteX29868" fmla="*/ 2542475 w 4826000"/>
              <a:gd name="connsiteY29868" fmla="*/ 1118790 h 6857957"/>
              <a:gd name="connsiteX29869" fmla="*/ 2542159 w 4826000"/>
              <a:gd name="connsiteY29869" fmla="*/ 1115605 h 6857957"/>
              <a:gd name="connsiteX29870" fmla="*/ 2542475 w 4826000"/>
              <a:gd name="connsiteY29870" fmla="*/ 1112740 h 6857957"/>
              <a:gd name="connsiteX29871" fmla="*/ 2543424 w 4826000"/>
              <a:gd name="connsiteY29871" fmla="*/ 1109236 h 6857957"/>
              <a:gd name="connsiteX29872" fmla="*/ 2545005 w 4826000"/>
              <a:gd name="connsiteY29872" fmla="*/ 1106370 h 6857957"/>
              <a:gd name="connsiteX29873" fmla="*/ 2546901 w 4826000"/>
              <a:gd name="connsiteY29873" fmla="*/ 1103505 h 6857957"/>
              <a:gd name="connsiteX29874" fmla="*/ 2550063 w 4826000"/>
              <a:gd name="connsiteY29874" fmla="*/ 1100319 h 6857957"/>
              <a:gd name="connsiteX29875" fmla="*/ 2553541 w 4826000"/>
              <a:gd name="connsiteY29875" fmla="*/ 1097771 h 6857957"/>
              <a:gd name="connsiteX29876" fmla="*/ 2558283 w 4826000"/>
              <a:gd name="connsiteY29876" fmla="*/ 1095223 h 6857957"/>
              <a:gd name="connsiteX29877" fmla="*/ 2563658 w 4826000"/>
              <a:gd name="connsiteY29877" fmla="*/ 1092676 h 6857957"/>
              <a:gd name="connsiteX29878" fmla="*/ 2569665 w 4826000"/>
              <a:gd name="connsiteY29878" fmla="*/ 1090447 h 6857957"/>
              <a:gd name="connsiteX29879" fmla="*/ 2569665 w 4826000"/>
              <a:gd name="connsiteY29879" fmla="*/ 1089491 h 6857957"/>
              <a:gd name="connsiteX29880" fmla="*/ 2569349 w 4826000"/>
              <a:gd name="connsiteY29880" fmla="*/ 1088536 h 6857957"/>
              <a:gd name="connsiteX29881" fmla="*/ 2569032 w 4826000"/>
              <a:gd name="connsiteY29881" fmla="*/ 1087262 h 6857957"/>
              <a:gd name="connsiteX29882" fmla="*/ 2568400 w 4826000"/>
              <a:gd name="connsiteY29882" fmla="*/ 1086625 h 6857957"/>
              <a:gd name="connsiteX29883" fmla="*/ 2566503 w 4826000"/>
              <a:gd name="connsiteY29883" fmla="*/ 1085351 h 6857957"/>
              <a:gd name="connsiteX29884" fmla="*/ 2564606 w 4826000"/>
              <a:gd name="connsiteY29884" fmla="*/ 1084078 h 6857957"/>
              <a:gd name="connsiteX29885" fmla="*/ 2562077 w 4826000"/>
              <a:gd name="connsiteY29885" fmla="*/ 1083122 h 6857957"/>
              <a:gd name="connsiteX29886" fmla="*/ 2561445 w 4826000"/>
              <a:gd name="connsiteY29886" fmla="*/ 1082485 h 6857957"/>
              <a:gd name="connsiteX29887" fmla="*/ 2560812 w 4826000"/>
              <a:gd name="connsiteY29887" fmla="*/ 1081530 h 6857957"/>
              <a:gd name="connsiteX29888" fmla="*/ 2560180 w 4826000"/>
              <a:gd name="connsiteY29888" fmla="*/ 1080893 h 6857957"/>
              <a:gd name="connsiteX29889" fmla="*/ 2560180 w 4826000"/>
              <a:gd name="connsiteY29889" fmla="*/ 1079300 h 6857957"/>
              <a:gd name="connsiteX29890" fmla="*/ 2560496 w 4826000"/>
              <a:gd name="connsiteY29890" fmla="*/ 1078345 h 6857957"/>
              <a:gd name="connsiteX29891" fmla="*/ 2560812 w 4826000"/>
              <a:gd name="connsiteY29891" fmla="*/ 1077071 h 6857957"/>
              <a:gd name="connsiteX29892" fmla="*/ 2557335 w 4826000"/>
              <a:gd name="connsiteY29892" fmla="*/ 1076753 h 6857957"/>
              <a:gd name="connsiteX29893" fmla="*/ 2554489 w 4826000"/>
              <a:gd name="connsiteY29893" fmla="*/ 1076434 h 6857957"/>
              <a:gd name="connsiteX29894" fmla="*/ 2552592 w 4826000"/>
              <a:gd name="connsiteY29894" fmla="*/ 1076753 h 6857957"/>
              <a:gd name="connsiteX29895" fmla="*/ 2551012 w 4826000"/>
              <a:gd name="connsiteY29895" fmla="*/ 1077071 h 6857957"/>
              <a:gd name="connsiteX29896" fmla="*/ 2550063 w 4826000"/>
              <a:gd name="connsiteY29896" fmla="*/ 1077708 h 6857957"/>
              <a:gd name="connsiteX29897" fmla="*/ 2549431 w 4826000"/>
              <a:gd name="connsiteY29897" fmla="*/ 1078345 h 6857957"/>
              <a:gd name="connsiteX29898" fmla="*/ 2548482 w 4826000"/>
              <a:gd name="connsiteY29898" fmla="*/ 1079937 h 6857957"/>
              <a:gd name="connsiteX29899" fmla="*/ 2547534 w 4826000"/>
              <a:gd name="connsiteY29899" fmla="*/ 1081848 h 6857957"/>
              <a:gd name="connsiteX29900" fmla="*/ 2546901 w 4826000"/>
              <a:gd name="connsiteY29900" fmla="*/ 1082485 h 6857957"/>
              <a:gd name="connsiteX29901" fmla="*/ 2545953 w 4826000"/>
              <a:gd name="connsiteY29901" fmla="*/ 1083122 h 6857957"/>
              <a:gd name="connsiteX29902" fmla="*/ 2544372 w 4826000"/>
              <a:gd name="connsiteY29902" fmla="*/ 1083440 h 6857957"/>
              <a:gd name="connsiteX29903" fmla="*/ 2542475 w 4826000"/>
              <a:gd name="connsiteY29903" fmla="*/ 1083759 h 6857957"/>
              <a:gd name="connsiteX29904" fmla="*/ 2539630 w 4826000"/>
              <a:gd name="connsiteY29904" fmla="*/ 1083759 h 6857957"/>
              <a:gd name="connsiteX29905" fmla="*/ 2536152 w 4826000"/>
              <a:gd name="connsiteY29905" fmla="*/ 1083122 h 6857957"/>
              <a:gd name="connsiteX29906" fmla="*/ 2536468 w 4826000"/>
              <a:gd name="connsiteY29906" fmla="*/ 1081848 h 6857957"/>
              <a:gd name="connsiteX29907" fmla="*/ 2536784 w 4826000"/>
              <a:gd name="connsiteY29907" fmla="*/ 1080893 h 6857957"/>
              <a:gd name="connsiteX29908" fmla="*/ 2536468 w 4826000"/>
              <a:gd name="connsiteY29908" fmla="*/ 1079619 h 6857957"/>
              <a:gd name="connsiteX29909" fmla="*/ 2536152 w 4826000"/>
              <a:gd name="connsiteY29909" fmla="*/ 1078664 h 6857957"/>
              <a:gd name="connsiteX29910" fmla="*/ 2535520 w 4826000"/>
              <a:gd name="connsiteY29910" fmla="*/ 1078027 h 6857957"/>
              <a:gd name="connsiteX29911" fmla="*/ 2534888 w 4826000"/>
              <a:gd name="connsiteY29911" fmla="*/ 1077390 h 6857957"/>
              <a:gd name="connsiteX29912" fmla="*/ 2532358 w 4826000"/>
              <a:gd name="connsiteY29912" fmla="*/ 1076116 h 6857957"/>
              <a:gd name="connsiteX29913" fmla="*/ 2530461 w 4826000"/>
              <a:gd name="connsiteY29913" fmla="*/ 1074842 h 6857957"/>
              <a:gd name="connsiteX29914" fmla="*/ 2528564 w 4826000"/>
              <a:gd name="connsiteY29914" fmla="*/ 1073568 h 6857957"/>
              <a:gd name="connsiteX29915" fmla="*/ 2527932 w 4826000"/>
              <a:gd name="connsiteY29915" fmla="*/ 1072931 h 6857957"/>
              <a:gd name="connsiteX29916" fmla="*/ 2527616 w 4826000"/>
              <a:gd name="connsiteY29916" fmla="*/ 1071976 h 6857957"/>
              <a:gd name="connsiteX29917" fmla="*/ 2527300 w 4826000"/>
              <a:gd name="connsiteY29917" fmla="*/ 1070702 h 6857957"/>
              <a:gd name="connsiteX29918" fmla="*/ 2527300 w 4826000"/>
              <a:gd name="connsiteY29918" fmla="*/ 1069747 h 6857957"/>
              <a:gd name="connsiteX29919" fmla="*/ 2531726 w 4826000"/>
              <a:gd name="connsiteY29919" fmla="*/ 1069429 h 6857957"/>
              <a:gd name="connsiteX29920" fmla="*/ 2535836 w 4826000"/>
              <a:gd name="connsiteY29920" fmla="*/ 1069429 h 6857957"/>
              <a:gd name="connsiteX29921" fmla="*/ 2538998 w 4826000"/>
              <a:gd name="connsiteY29921" fmla="*/ 1069429 h 6857957"/>
              <a:gd name="connsiteX29922" fmla="*/ 2542159 w 4826000"/>
              <a:gd name="connsiteY29922" fmla="*/ 1070065 h 6857957"/>
              <a:gd name="connsiteX29923" fmla="*/ 2547534 w 4826000"/>
              <a:gd name="connsiteY29923" fmla="*/ 1071021 h 6857957"/>
              <a:gd name="connsiteX29924" fmla="*/ 2550379 w 4826000"/>
              <a:gd name="connsiteY29924" fmla="*/ 1071339 h 6857957"/>
              <a:gd name="connsiteX29925" fmla="*/ 2553541 w 4826000"/>
              <a:gd name="connsiteY29925" fmla="*/ 1071658 h 6857957"/>
              <a:gd name="connsiteX29926" fmla="*/ 2556070 w 4826000"/>
              <a:gd name="connsiteY29926" fmla="*/ 1067836 h 6857957"/>
              <a:gd name="connsiteX29927" fmla="*/ 2557651 w 4826000"/>
              <a:gd name="connsiteY29927" fmla="*/ 1064014 h 6857957"/>
              <a:gd name="connsiteX29928" fmla="*/ 2558283 w 4826000"/>
              <a:gd name="connsiteY29928" fmla="*/ 1062421 h 6857957"/>
              <a:gd name="connsiteX29929" fmla="*/ 2558599 w 4826000"/>
              <a:gd name="connsiteY29929" fmla="*/ 1060511 h 6857957"/>
              <a:gd name="connsiteX29930" fmla="*/ 2558599 w 4826000"/>
              <a:gd name="connsiteY29930" fmla="*/ 1058919 h 6857957"/>
              <a:gd name="connsiteX29931" fmla="*/ 2558283 w 4826000"/>
              <a:gd name="connsiteY29931" fmla="*/ 1056689 h 6857957"/>
              <a:gd name="connsiteX29932" fmla="*/ 2557651 w 4826000"/>
              <a:gd name="connsiteY29932" fmla="*/ 1055097 h 6857957"/>
              <a:gd name="connsiteX29933" fmla="*/ 2556070 w 4826000"/>
              <a:gd name="connsiteY29933" fmla="*/ 1053505 h 6857957"/>
              <a:gd name="connsiteX29934" fmla="*/ 2553857 w 4826000"/>
              <a:gd name="connsiteY29934" fmla="*/ 1052231 h 6857957"/>
              <a:gd name="connsiteX29935" fmla="*/ 2551328 w 4826000"/>
              <a:gd name="connsiteY29935" fmla="*/ 1051276 h 6857957"/>
              <a:gd name="connsiteX29936" fmla="*/ 2547534 w 4826000"/>
              <a:gd name="connsiteY29936" fmla="*/ 1050320 h 6857957"/>
              <a:gd name="connsiteX29937" fmla="*/ 2543424 w 4826000"/>
              <a:gd name="connsiteY29937" fmla="*/ 1050002 h 6857957"/>
              <a:gd name="connsiteX29938" fmla="*/ 2540578 w 4826000"/>
              <a:gd name="connsiteY29938" fmla="*/ 1033440 h 6857957"/>
              <a:gd name="connsiteX29939" fmla="*/ 2544688 w 4826000"/>
              <a:gd name="connsiteY29939" fmla="*/ 1033440 h 6857957"/>
              <a:gd name="connsiteX29940" fmla="*/ 2547534 w 4826000"/>
              <a:gd name="connsiteY29940" fmla="*/ 1033121 h 6857957"/>
              <a:gd name="connsiteX29941" fmla="*/ 2552908 w 4826000"/>
              <a:gd name="connsiteY29941" fmla="*/ 1031847 h 6857957"/>
              <a:gd name="connsiteX29942" fmla="*/ 2555754 w 4826000"/>
              <a:gd name="connsiteY29942" fmla="*/ 1031210 h 6857957"/>
              <a:gd name="connsiteX29943" fmla="*/ 2558599 w 4826000"/>
              <a:gd name="connsiteY29943" fmla="*/ 1030573 h 6857957"/>
              <a:gd name="connsiteX29944" fmla="*/ 2864485 w 4826000"/>
              <a:gd name="connsiteY29944" fmla="*/ 1028667 h 6857957"/>
              <a:gd name="connsiteX29945" fmla="*/ 2867025 w 4826000"/>
              <a:gd name="connsiteY29945" fmla="*/ 1028667 h 6857957"/>
              <a:gd name="connsiteX29946" fmla="*/ 2869565 w 4826000"/>
              <a:gd name="connsiteY29946" fmla="*/ 1029315 h 6857957"/>
              <a:gd name="connsiteX29947" fmla="*/ 2872422 w 4826000"/>
              <a:gd name="connsiteY29947" fmla="*/ 1029963 h 6857957"/>
              <a:gd name="connsiteX29948" fmla="*/ 2875280 w 4826000"/>
              <a:gd name="connsiteY29948" fmla="*/ 1030934 h 6857957"/>
              <a:gd name="connsiteX29949" fmla="*/ 2878137 w 4826000"/>
              <a:gd name="connsiteY29949" fmla="*/ 1032230 h 6857957"/>
              <a:gd name="connsiteX29950" fmla="*/ 2881312 w 4826000"/>
              <a:gd name="connsiteY29950" fmla="*/ 1033526 h 6857957"/>
              <a:gd name="connsiteX29951" fmla="*/ 2883535 w 4826000"/>
              <a:gd name="connsiteY29951" fmla="*/ 1035146 h 6857957"/>
              <a:gd name="connsiteX29952" fmla="*/ 2885757 w 4826000"/>
              <a:gd name="connsiteY29952" fmla="*/ 1036766 h 6857957"/>
              <a:gd name="connsiteX29953" fmla="*/ 2887662 w 4826000"/>
              <a:gd name="connsiteY29953" fmla="*/ 1038710 h 6857957"/>
              <a:gd name="connsiteX29954" fmla="*/ 2888615 w 4826000"/>
              <a:gd name="connsiteY29954" fmla="*/ 1040330 h 6857957"/>
              <a:gd name="connsiteX29955" fmla="*/ 2889250 w 4826000"/>
              <a:gd name="connsiteY29955" fmla="*/ 1041950 h 6857957"/>
              <a:gd name="connsiteX29956" fmla="*/ 2888932 w 4826000"/>
              <a:gd name="connsiteY29956" fmla="*/ 1042598 h 6857957"/>
              <a:gd name="connsiteX29957" fmla="*/ 2888932 w 4826000"/>
              <a:gd name="connsiteY29957" fmla="*/ 1043570 h 6857957"/>
              <a:gd name="connsiteX29958" fmla="*/ 2884170 w 4826000"/>
              <a:gd name="connsiteY29958" fmla="*/ 1044542 h 6857957"/>
              <a:gd name="connsiteX29959" fmla="*/ 2880995 w 4826000"/>
              <a:gd name="connsiteY29959" fmla="*/ 1044542 h 6857957"/>
              <a:gd name="connsiteX29960" fmla="*/ 2878455 w 4826000"/>
              <a:gd name="connsiteY29960" fmla="*/ 1044218 h 6857957"/>
              <a:gd name="connsiteX29961" fmla="*/ 2876867 w 4826000"/>
              <a:gd name="connsiteY29961" fmla="*/ 1043246 h 6857957"/>
              <a:gd name="connsiteX29962" fmla="*/ 2875915 w 4826000"/>
              <a:gd name="connsiteY29962" fmla="*/ 1042274 h 6857957"/>
              <a:gd name="connsiteX29963" fmla="*/ 2875280 w 4826000"/>
              <a:gd name="connsiteY29963" fmla="*/ 1041302 h 6857957"/>
              <a:gd name="connsiteX29964" fmla="*/ 2874962 w 4826000"/>
              <a:gd name="connsiteY29964" fmla="*/ 1040006 h 6857957"/>
              <a:gd name="connsiteX29965" fmla="*/ 2874962 w 4826000"/>
              <a:gd name="connsiteY29965" fmla="*/ 1038386 h 6857957"/>
              <a:gd name="connsiteX29966" fmla="*/ 2874645 w 4826000"/>
              <a:gd name="connsiteY29966" fmla="*/ 1037090 h 6857957"/>
              <a:gd name="connsiteX29967" fmla="*/ 2874327 w 4826000"/>
              <a:gd name="connsiteY29967" fmla="*/ 1035470 h 6857957"/>
              <a:gd name="connsiteX29968" fmla="*/ 2874010 w 4826000"/>
              <a:gd name="connsiteY29968" fmla="*/ 1034174 h 6857957"/>
              <a:gd name="connsiteX29969" fmla="*/ 2872740 w 4826000"/>
              <a:gd name="connsiteY29969" fmla="*/ 1033202 h 6857957"/>
              <a:gd name="connsiteX29970" fmla="*/ 2871152 w 4826000"/>
              <a:gd name="connsiteY29970" fmla="*/ 1032554 h 6857957"/>
              <a:gd name="connsiteX29971" fmla="*/ 2868612 w 4826000"/>
              <a:gd name="connsiteY29971" fmla="*/ 1032554 h 6857957"/>
              <a:gd name="connsiteX29972" fmla="*/ 2865437 w 4826000"/>
              <a:gd name="connsiteY29972" fmla="*/ 1032554 h 6857957"/>
              <a:gd name="connsiteX29973" fmla="*/ 2860992 w 4826000"/>
              <a:gd name="connsiteY29973" fmla="*/ 1033202 h 6857957"/>
              <a:gd name="connsiteX29974" fmla="*/ 2860675 w 4826000"/>
              <a:gd name="connsiteY29974" fmla="*/ 1032230 h 6857957"/>
              <a:gd name="connsiteX29975" fmla="*/ 2860675 w 4826000"/>
              <a:gd name="connsiteY29975" fmla="*/ 1031582 h 6857957"/>
              <a:gd name="connsiteX29976" fmla="*/ 2860992 w 4826000"/>
              <a:gd name="connsiteY29976" fmla="*/ 1030610 h 6857957"/>
              <a:gd name="connsiteX29977" fmla="*/ 2861310 w 4826000"/>
              <a:gd name="connsiteY29977" fmla="*/ 1030286 h 6857957"/>
              <a:gd name="connsiteX29978" fmla="*/ 2862580 w 4826000"/>
              <a:gd name="connsiteY29978" fmla="*/ 1029315 h 6857957"/>
              <a:gd name="connsiteX29979" fmla="*/ 2956603 w 4826000"/>
              <a:gd name="connsiteY29979" fmla="*/ 1027099 h 6857957"/>
              <a:gd name="connsiteX29980" fmla="*/ 2959516 w 4826000"/>
              <a:gd name="connsiteY29980" fmla="*/ 1027426 h 6857957"/>
              <a:gd name="connsiteX29981" fmla="*/ 2961135 w 4826000"/>
              <a:gd name="connsiteY29981" fmla="*/ 1028079 h 6857957"/>
              <a:gd name="connsiteX29982" fmla="*/ 2962429 w 4826000"/>
              <a:gd name="connsiteY29982" fmla="*/ 1029387 h 6857957"/>
              <a:gd name="connsiteX29983" fmla="*/ 2963077 w 4826000"/>
              <a:gd name="connsiteY29983" fmla="*/ 1030367 h 6857957"/>
              <a:gd name="connsiteX29984" fmla="*/ 2963724 w 4826000"/>
              <a:gd name="connsiteY29984" fmla="*/ 1031674 h 6857957"/>
              <a:gd name="connsiteX29985" fmla="*/ 2964048 w 4826000"/>
              <a:gd name="connsiteY29985" fmla="*/ 1032982 h 6857957"/>
              <a:gd name="connsiteX29986" fmla="*/ 2964695 w 4826000"/>
              <a:gd name="connsiteY29986" fmla="*/ 1035270 h 6857957"/>
              <a:gd name="connsiteX29987" fmla="*/ 2965019 w 4826000"/>
              <a:gd name="connsiteY29987" fmla="*/ 1035923 h 6857957"/>
              <a:gd name="connsiteX29988" fmla="*/ 2965666 w 4826000"/>
              <a:gd name="connsiteY29988" fmla="*/ 1036577 h 6857957"/>
              <a:gd name="connsiteX29989" fmla="*/ 2967608 w 4826000"/>
              <a:gd name="connsiteY29989" fmla="*/ 1037231 h 6857957"/>
              <a:gd name="connsiteX29990" fmla="*/ 2969874 w 4826000"/>
              <a:gd name="connsiteY29990" fmla="*/ 1037558 h 6857957"/>
              <a:gd name="connsiteX29991" fmla="*/ 2972463 w 4826000"/>
              <a:gd name="connsiteY29991" fmla="*/ 1037884 h 6857957"/>
              <a:gd name="connsiteX29992" fmla="*/ 2985086 w 4826000"/>
              <a:gd name="connsiteY29992" fmla="*/ 1037884 h 6857957"/>
              <a:gd name="connsiteX29993" fmla="*/ 2986381 w 4826000"/>
              <a:gd name="connsiteY29993" fmla="*/ 1039192 h 6857957"/>
              <a:gd name="connsiteX29994" fmla="*/ 2987352 w 4826000"/>
              <a:gd name="connsiteY29994" fmla="*/ 1040499 h 6857957"/>
              <a:gd name="connsiteX29995" fmla="*/ 2987676 w 4826000"/>
              <a:gd name="connsiteY29995" fmla="*/ 1041480 h 6857957"/>
              <a:gd name="connsiteX29996" fmla="*/ 2987352 w 4826000"/>
              <a:gd name="connsiteY29996" fmla="*/ 1042460 h 6857957"/>
              <a:gd name="connsiteX29997" fmla="*/ 2987028 w 4826000"/>
              <a:gd name="connsiteY29997" fmla="*/ 1043114 h 6857957"/>
              <a:gd name="connsiteX29998" fmla="*/ 2986057 w 4826000"/>
              <a:gd name="connsiteY29998" fmla="*/ 1044094 h 6857957"/>
              <a:gd name="connsiteX29999" fmla="*/ 2983792 w 4826000"/>
              <a:gd name="connsiteY29999" fmla="*/ 1045075 h 6857957"/>
              <a:gd name="connsiteX30000" fmla="*/ 2977966 w 4826000"/>
              <a:gd name="connsiteY30000" fmla="*/ 1046709 h 6857957"/>
              <a:gd name="connsiteX30001" fmla="*/ 2975376 w 4826000"/>
              <a:gd name="connsiteY30001" fmla="*/ 1048016 h 6857957"/>
              <a:gd name="connsiteX30002" fmla="*/ 2974729 w 4826000"/>
              <a:gd name="connsiteY30002" fmla="*/ 1048676 h 6857957"/>
              <a:gd name="connsiteX30003" fmla="*/ 2973758 w 4826000"/>
              <a:gd name="connsiteY30003" fmla="*/ 1049330 h 6857957"/>
              <a:gd name="connsiteX30004" fmla="*/ 2965019 w 4826000"/>
              <a:gd name="connsiteY30004" fmla="*/ 1044094 h 6857957"/>
              <a:gd name="connsiteX30005" fmla="*/ 2961458 w 4826000"/>
              <a:gd name="connsiteY30005" fmla="*/ 1041480 h 6857957"/>
              <a:gd name="connsiteX30006" fmla="*/ 2957898 w 4826000"/>
              <a:gd name="connsiteY30006" fmla="*/ 1038865 h 6857957"/>
              <a:gd name="connsiteX30007" fmla="*/ 2956603 w 4826000"/>
              <a:gd name="connsiteY30007" fmla="*/ 1037558 h 6857957"/>
              <a:gd name="connsiteX30008" fmla="*/ 2955632 w 4826000"/>
              <a:gd name="connsiteY30008" fmla="*/ 1035923 h 6857957"/>
              <a:gd name="connsiteX30009" fmla="*/ 2954985 w 4826000"/>
              <a:gd name="connsiteY30009" fmla="*/ 1034616 h 6857957"/>
              <a:gd name="connsiteX30010" fmla="*/ 2954661 w 4826000"/>
              <a:gd name="connsiteY30010" fmla="*/ 1033309 h 6857957"/>
              <a:gd name="connsiteX30011" fmla="*/ 2954338 w 4826000"/>
              <a:gd name="connsiteY30011" fmla="*/ 1032001 h 6857957"/>
              <a:gd name="connsiteX30012" fmla="*/ 2954661 w 4826000"/>
              <a:gd name="connsiteY30012" fmla="*/ 1030367 h 6857957"/>
              <a:gd name="connsiteX30013" fmla="*/ 2955632 w 4826000"/>
              <a:gd name="connsiteY30013" fmla="*/ 1029060 h 6857957"/>
              <a:gd name="connsiteX30014" fmla="*/ 2595223 w 4826000"/>
              <a:gd name="connsiteY30014" fmla="*/ 1027099 h 6857957"/>
              <a:gd name="connsiteX30015" fmla="*/ 2598625 w 4826000"/>
              <a:gd name="connsiteY30015" fmla="*/ 1027401 h 6857957"/>
              <a:gd name="connsiteX30016" fmla="*/ 2601686 w 4826000"/>
              <a:gd name="connsiteY30016" fmla="*/ 1028006 h 6857957"/>
              <a:gd name="connsiteX30017" fmla="*/ 2604068 w 4826000"/>
              <a:gd name="connsiteY30017" fmla="*/ 1028913 h 6857957"/>
              <a:gd name="connsiteX30018" fmla="*/ 2606109 w 4826000"/>
              <a:gd name="connsiteY30018" fmla="*/ 1030727 h 6857957"/>
              <a:gd name="connsiteX30019" fmla="*/ 2608150 w 4826000"/>
              <a:gd name="connsiteY30019" fmla="*/ 1032542 h 6857957"/>
              <a:gd name="connsiteX30020" fmla="*/ 2609170 w 4826000"/>
              <a:gd name="connsiteY30020" fmla="*/ 1034356 h 6857957"/>
              <a:gd name="connsiteX30021" fmla="*/ 2609851 w 4826000"/>
              <a:gd name="connsiteY30021" fmla="*/ 1036473 h 6857957"/>
              <a:gd name="connsiteX30022" fmla="*/ 2609851 w 4826000"/>
              <a:gd name="connsiteY30022" fmla="*/ 1038287 h 6857957"/>
              <a:gd name="connsiteX30023" fmla="*/ 2609511 w 4826000"/>
              <a:gd name="connsiteY30023" fmla="*/ 1040101 h 6857957"/>
              <a:gd name="connsiteX30024" fmla="*/ 2608490 w 4826000"/>
              <a:gd name="connsiteY30024" fmla="*/ 1041915 h 6857957"/>
              <a:gd name="connsiteX30025" fmla="*/ 2606789 w 4826000"/>
              <a:gd name="connsiteY30025" fmla="*/ 1043730 h 6857957"/>
              <a:gd name="connsiteX30026" fmla="*/ 2604748 w 4826000"/>
              <a:gd name="connsiteY30026" fmla="*/ 1044939 h 6857957"/>
              <a:gd name="connsiteX30027" fmla="*/ 2602027 w 4826000"/>
              <a:gd name="connsiteY30027" fmla="*/ 1045544 h 6857957"/>
              <a:gd name="connsiteX30028" fmla="*/ 2598625 w 4826000"/>
              <a:gd name="connsiteY30028" fmla="*/ 1046149 h 6857957"/>
              <a:gd name="connsiteX30029" fmla="*/ 2594883 w 4826000"/>
              <a:gd name="connsiteY30029" fmla="*/ 1045846 h 6857957"/>
              <a:gd name="connsiteX30030" fmla="*/ 2597264 w 4826000"/>
              <a:gd name="connsiteY30030" fmla="*/ 1044939 h 6857957"/>
              <a:gd name="connsiteX30031" fmla="*/ 2598625 w 4826000"/>
              <a:gd name="connsiteY30031" fmla="*/ 1043730 h 6857957"/>
              <a:gd name="connsiteX30032" fmla="*/ 2599645 w 4826000"/>
              <a:gd name="connsiteY30032" fmla="*/ 1042520 h 6857957"/>
              <a:gd name="connsiteX30033" fmla="*/ 2599645 w 4826000"/>
              <a:gd name="connsiteY30033" fmla="*/ 1041613 h 6857957"/>
              <a:gd name="connsiteX30034" fmla="*/ 2599645 w 4826000"/>
              <a:gd name="connsiteY30034" fmla="*/ 1040706 h 6857957"/>
              <a:gd name="connsiteX30035" fmla="*/ 2598965 w 4826000"/>
              <a:gd name="connsiteY30035" fmla="*/ 1039799 h 6857957"/>
              <a:gd name="connsiteX30036" fmla="*/ 2596924 w 4826000"/>
              <a:gd name="connsiteY30036" fmla="*/ 1037984 h 6857957"/>
              <a:gd name="connsiteX30037" fmla="*/ 2594543 w 4826000"/>
              <a:gd name="connsiteY30037" fmla="*/ 1035868 h 6857957"/>
              <a:gd name="connsiteX30038" fmla="*/ 2592502 w 4826000"/>
              <a:gd name="connsiteY30038" fmla="*/ 1033449 h 6857957"/>
              <a:gd name="connsiteX30039" fmla="*/ 2591481 w 4826000"/>
              <a:gd name="connsiteY30039" fmla="*/ 1032239 h 6857957"/>
              <a:gd name="connsiteX30040" fmla="*/ 2590801 w 4826000"/>
              <a:gd name="connsiteY30040" fmla="*/ 1031030 h 6857957"/>
              <a:gd name="connsiteX30041" fmla="*/ 2590801 w 4826000"/>
              <a:gd name="connsiteY30041" fmla="*/ 1029518 h 6857957"/>
              <a:gd name="connsiteX30042" fmla="*/ 2591481 w 4826000"/>
              <a:gd name="connsiteY30042" fmla="*/ 1027401 h 6857957"/>
              <a:gd name="connsiteX30043" fmla="*/ 3244057 w 4826000"/>
              <a:gd name="connsiteY30043" fmla="*/ 1027071 h 6857957"/>
              <a:gd name="connsiteX30044" fmla="*/ 3244851 w 4826000"/>
              <a:gd name="connsiteY30044" fmla="*/ 1027600 h 6857957"/>
              <a:gd name="connsiteX30045" fmla="*/ 3244057 w 4826000"/>
              <a:gd name="connsiteY30045" fmla="*/ 1028130 h 6857957"/>
              <a:gd name="connsiteX30046" fmla="*/ 3243263 w 4826000"/>
              <a:gd name="connsiteY30046" fmla="*/ 1028659 h 6857957"/>
              <a:gd name="connsiteX30047" fmla="*/ 2924175 w 4826000"/>
              <a:gd name="connsiteY30047" fmla="*/ 1025492 h 6857957"/>
              <a:gd name="connsiteX30048" fmla="*/ 2927032 w 4826000"/>
              <a:gd name="connsiteY30048" fmla="*/ 1025492 h 6857957"/>
              <a:gd name="connsiteX30049" fmla="*/ 2930525 w 4826000"/>
              <a:gd name="connsiteY30049" fmla="*/ 1025492 h 6857957"/>
              <a:gd name="connsiteX30050" fmla="*/ 2929572 w 4826000"/>
              <a:gd name="connsiteY30050" fmla="*/ 1027003 h 6857957"/>
              <a:gd name="connsiteX30051" fmla="*/ 2928620 w 4826000"/>
              <a:gd name="connsiteY30051" fmla="*/ 1028213 h 6857957"/>
              <a:gd name="connsiteX30052" fmla="*/ 2927032 w 4826000"/>
              <a:gd name="connsiteY30052" fmla="*/ 1029422 h 6857957"/>
              <a:gd name="connsiteX30053" fmla="*/ 2924810 w 4826000"/>
              <a:gd name="connsiteY30053" fmla="*/ 1030330 h 6857957"/>
              <a:gd name="connsiteX30054" fmla="*/ 2919730 w 4826000"/>
              <a:gd name="connsiteY30054" fmla="*/ 1032144 h 6857957"/>
              <a:gd name="connsiteX30055" fmla="*/ 2914650 w 4826000"/>
              <a:gd name="connsiteY30055" fmla="*/ 1033353 h 6857957"/>
              <a:gd name="connsiteX30056" fmla="*/ 2909887 w 4826000"/>
              <a:gd name="connsiteY30056" fmla="*/ 1035168 h 6857957"/>
              <a:gd name="connsiteX30057" fmla="*/ 2908300 w 4826000"/>
              <a:gd name="connsiteY30057" fmla="*/ 1036377 h 6857957"/>
              <a:gd name="connsiteX30058" fmla="*/ 2906395 w 4826000"/>
              <a:gd name="connsiteY30058" fmla="*/ 1037587 h 6857957"/>
              <a:gd name="connsiteX30059" fmla="*/ 2905760 w 4826000"/>
              <a:gd name="connsiteY30059" fmla="*/ 1038796 h 6857957"/>
              <a:gd name="connsiteX30060" fmla="*/ 2905442 w 4826000"/>
              <a:gd name="connsiteY30060" fmla="*/ 1040308 h 6857957"/>
              <a:gd name="connsiteX30061" fmla="*/ 2906077 w 4826000"/>
              <a:gd name="connsiteY30061" fmla="*/ 1042122 h 6857957"/>
              <a:gd name="connsiteX30062" fmla="*/ 2907982 w 4826000"/>
              <a:gd name="connsiteY30062" fmla="*/ 1044541 h 6857957"/>
              <a:gd name="connsiteX30063" fmla="*/ 2905125 w 4826000"/>
              <a:gd name="connsiteY30063" fmla="*/ 1044541 h 6857957"/>
              <a:gd name="connsiteX30064" fmla="*/ 2903537 w 4826000"/>
              <a:gd name="connsiteY30064" fmla="*/ 1044541 h 6857957"/>
              <a:gd name="connsiteX30065" fmla="*/ 2902267 w 4826000"/>
              <a:gd name="connsiteY30065" fmla="*/ 1043937 h 6857957"/>
              <a:gd name="connsiteX30066" fmla="*/ 2900997 w 4826000"/>
              <a:gd name="connsiteY30066" fmla="*/ 1043332 h 6857957"/>
              <a:gd name="connsiteX30067" fmla="*/ 2900045 w 4826000"/>
              <a:gd name="connsiteY30067" fmla="*/ 1042425 h 6857957"/>
              <a:gd name="connsiteX30068" fmla="*/ 2899727 w 4826000"/>
              <a:gd name="connsiteY30068" fmla="*/ 1041518 h 6857957"/>
              <a:gd name="connsiteX30069" fmla="*/ 2899410 w 4826000"/>
              <a:gd name="connsiteY30069" fmla="*/ 1039703 h 6857957"/>
              <a:gd name="connsiteX30070" fmla="*/ 2900045 w 4826000"/>
              <a:gd name="connsiteY30070" fmla="*/ 1035168 h 6857957"/>
              <a:gd name="connsiteX30071" fmla="*/ 2899727 w 4826000"/>
              <a:gd name="connsiteY30071" fmla="*/ 1033353 h 6857957"/>
              <a:gd name="connsiteX30072" fmla="*/ 2899410 w 4826000"/>
              <a:gd name="connsiteY30072" fmla="*/ 1032446 h 6857957"/>
              <a:gd name="connsiteX30073" fmla="*/ 2898775 w 4826000"/>
              <a:gd name="connsiteY30073" fmla="*/ 1031842 h 6857957"/>
              <a:gd name="connsiteX30074" fmla="*/ 2902585 w 4826000"/>
              <a:gd name="connsiteY30074" fmla="*/ 1031842 h 6857957"/>
              <a:gd name="connsiteX30075" fmla="*/ 2905125 w 4826000"/>
              <a:gd name="connsiteY30075" fmla="*/ 1031842 h 6857957"/>
              <a:gd name="connsiteX30076" fmla="*/ 2907347 w 4826000"/>
              <a:gd name="connsiteY30076" fmla="*/ 1031539 h 6857957"/>
              <a:gd name="connsiteX30077" fmla="*/ 2909570 w 4826000"/>
              <a:gd name="connsiteY30077" fmla="*/ 1031237 h 6857957"/>
              <a:gd name="connsiteX30078" fmla="*/ 2911157 w 4826000"/>
              <a:gd name="connsiteY30078" fmla="*/ 1030632 h 6857957"/>
              <a:gd name="connsiteX30079" fmla="*/ 2912427 w 4826000"/>
              <a:gd name="connsiteY30079" fmla="*/ 1030027 h 6857957"/>
              <a:gd name="connsiteX30080" fmla="*/ 2914650 w 4826000"/>
              <a:gd name="connsiteY30080" fmla="*/ 1028515 h 6857957"/>
              <a:gd name="connsiteX30081" fmla="*/ 2916872 w 4826000"/>
              <a:gd name="connsiteY30081" fmla="*/ 1027306 h 6857957"/>
              <a:gd name="connsiteX30082" fmla="*/ 2918142 w 4826000"/>
              <a:gd name="connsiteY30082" fmla="*/ 1026701 h 6857957"/>
              <a:gd name="connsiteX30083" fmla="*/ 2919730 w 4826000"/>
              <a:gd name="connsiteY30083" fmla="*/ 1026096 h 6857957"/>
              <a:gd name="connsiteX30084" fmla="*/ 2921635 w 4826000"/>
              <a:gd name="connsiteY30084" fmla="*/ 1025794 h 6857957"/>
              <a:gd name="connsiteX30085" fmla="*/ 3374390 w 4826000"/>
              <a:gd name="connsiteY30085" fmla="*/ 1023924 h 6857957"/>
              <a:gd name="connsiteX30086" fmla="*/ 3378518 w 4826000"/>
              <a:gd name="connsiteY30086" fmla="*/ 1023924 h 6857957"/>
              <a:gd name="connsiteX30087" fmla="*/ 3381693 w 4826000"/>
              <a:gd name="connsiteY30087" fmla="*/ 1024230 h 6857957"/>
              <a:gd name="connsiteX30088" fmla="*/ 3387408 w 4826000"/>
              <a:gd name="connsiteY30088" fmla="*/ 1024843 h 6857957"/>
              <a:gd name="connsiteX30089" fmla="*/ 3393123 w 4826000"/>
              <a:gd name="connsiteY30089" fmla="*/ 1025762 h 6857957"/>
              <a:gd name="connsiteX30090" fmla="*/ 3396616 w 4826000"/>
              <a:gd name="connsiteY30090" fmla="*/ 1025762 h 6857957"/>
              <a:gd name="connsiteX30091" fmla="*/ 3400743 w 4826000"/>
              <a:gd name="connsiteY30091" fmla="*/ 1025762 h 6857957"/>
              <a:gd name="connsiteX30092" fmla="*/ 3398521 w 4826000"/>
              <a:gd name="connsiteY30092" fmla="*/ 1026681 h 6857957"/>
              <a:gd name="connsiteX30093" fmla="*/ 3397251 w 4826000"/>
              <a:gd name="connsiteY30093" fmla="*/ 1027600 h 6857957"/>
              <a:gd name="connsiteX30094" fmla="*/ 3396298 w 4826000"/>
              <a:gd name="connsiteY30094" fmla="*/ 1028519 h 6857957"/>
              <a:gd name="connsiteX30095" fmla="*/ 3395981 w 4826000"/>
              <a:gd name="connsiteY30095" fmla="*/ 1029745 h 6857957"/>
              <a:gd name="connsiteX30096" fmla="*/ 3395981 w 4826000"/>
              <a:gd name="connsiteY30096" fmla="*/ 1030357 h 6857957"/>
              <a:gd name="connsiteX30097" fmla="*/ 3396298 w 4826000"/>
              <a:gd name="connsiteY30097" fmla="*/ 1031276 h 6857957"/>
              <a:gd name="connsiteX30098" fmla="*/ 3397886 w 4826000"/>
              <a:gd name="connsiteY30098" fmla="*/ 1032808 h 6857957"/>
              <a:gd name="connsiteX30099" fmla="*/ 3399791 w 4826000"/>
              <a:gd name="connsiteY30099" fmla="*/ 1034340 h 6857957"/>
              <a:gd name="connsiteX30100" fmla="*/ 3402013 w 4826000"/>
              <a:gd name="connsiteY30100" fmla="*/ 1036485 h 6857957"/>
              <a:gd name="connsiteX30101" fmla="*/ 3402648 w 4826000"/>
              <a:gd name="connsiteY30101" fmla="*/ 1037710 h 6857957"/>
              <a:gd name="connsiteX30102" fmla="*/ 3403283 w 4826000"/>
              <a:gd name="connsiteY30102" fmla="*/ 1038629 h 6857957"/>
              <a:gd name="connsiteX30103" fmla="*/ 3403601 w 4826000"/>
              <a:gd name="connsiteY30103" fmla="*/ 1040161 h 6857957"/>
              <a:gd name="connsiteX30104" fmla="*/ 3403601 w 4826000"/>
              <a:gd name="connsiteY30104" fmla="*/ 1041387 h 6857957"/>
              <a:gd name="connsiteX30105" fmla="*/ 3399473 w 4826000"/>
              <a:gd name="connsiteY30105" fmla="*/ 1041387 h 6857957"/>
              <a:gd name="connsiteX30106" fmla="*/ 3396298 w 4826000"/>
              <a:gd name="connsiteY30106" fmla="*/ 1040774 h 6857957"/>
              <a:gd name="connsiteX30107" fmla="*/ 3393758 w 4826000"/>
              <a:gd name="connsiteY30107" fmla="*/ 1039855 h 6857957"/>
              <a:gd name="connsiteX30108" fmla="*/ 3391218 w 4826000"/>
              <a:gd name="connsiteY30108" fmla="*/ 1038629 h 6857957"/>
              <a:gd name="connsiteX30109" fmla="*/ 3389948 w 4826000"/>
              <a:gd name="connsiteY30109" fmla="*/ 1037404 h 6857957"/>
              <a:gd name="connsiteX30110" fmla="*/ 3388996 w 4826000"/>
              <a:gd name="connsiteY30110" fmla="*/ 1035259 h 6857957"/>
              <a:gd name="connsiteX30111" fmla="*/ 3388678 w 4826000"/>
              <a:gd name="connsiteY30111" fmla="*/ 1033421 h 6857957"/>
              <a:gd name="connsiteX30112" fmla="*/ 3388678 w 4826000"/>
              <a:gd name="connsiteY30112" fmla="*/ 1031583 h 6857957"/>
              <a:gd name="connsiteX30113" fmla="*/ 3370580 w 4826000"/>
              <a:gd name="connsiteY30113" fmla="*/ 1039855 h 6857957"/>
              <a:gd name="connsiteX30114" fmla="*/ 3367088 w 4826000"/>
              <a:gd name="connsiteY30114" fmla="*/ 1039242 h 6857957"/>
              <a:gd name="connsiteX30115" fmla="*/ 3365183 w 4826000"/>
              <a:gd name="connsiteY30115" fmla="*/ 1038323 h 6857957"/>
              <a:gd name="connsiteX30116" fmla="*/ 3363913 w 4826000"/>
              <a:gd name="connsiteY30116" fmla="*/ 1037710 h 6857957"/>
              <a:gd name="connsiteX30117" fmla="*/ 3363913 w 4826000"/>
              <a:gd name="connsiteY30117" fmla="*/ 1037404 h 6857957"/>
              <a:gd name="connsiteX30118" fmla="*/ 3363913 w 4826000"/>
              <a:gd name="connsiteY30118" fmla="*/ 1037097 h 6857957"/>
              <a:gd name="connsiteX30119" fmla="*/ 3364230 w 4826000"/>
              <a:gd name="connsiteY30119" fmla="*/ 1035872 h 6857957"/>
              <a:gd name="connsiteX30120" fmla="*/ 3365500 w 4826000"/>
              <a:gd name="connsiteY30120" fmla="*/ 1035259 h 6857957"/>
              <a:gd name="connsiteX30121" fmla="*/ 3368675 w 4826000"/>
              <a:gd name="connsiteY30121" fmla="*/ 1033421 h 6857957"/>
              <a:gd name="connsiteX30122" fmla="*/ 3372803 w 4826000"/>
              <a:gd name="connsiteY30122" fmla="*/ 1031583 h 6857957"/>
              <a:gd name="connsiteX30123" fmla="*/ 3374390 w 4826000"/>
              <a:gd name="connsiteY30123" fmla="*/ 1030664 h 6857957"/>
              <a:gd name="connsiteX30124" fmla="*/ 3375660 w 4826000"/>
              <a:gd name="connsiteY30124" fmla="*/ 1029438 h 6857957"/>
              <a:gd name="connsiteX30125" fmla="*/ 3376295 w 4826000"/>
              <a:gd name="connsiteY30125" fmla="*/ 1028213 h 6857957"/>
              <a:gd name="connsiteX30126" fmla="*/ 3376613 w 4826000"/>
              <a:gd name="connsiteY30126" fmla="*/ 1026681 h 6857957"/>
              <a:gd name="connsiteX30127" fmla="*/ 3376295 w 4826000"/>
              <a:gd name="connsiteY30127" fmla="*/ 1026068 h 6857957"/>
              <a:gd name="connsiteX30128" fmla="*/ 3375978 w 4826000"/>
              <a:gd name="connsiteY30128" fmla="*/ 1025455 h 6857957"/>
              <a:gd name="connsiteX30129" fmla="*/ 3036129 w 4826000"/>
              <a:gd name="connsiteY30129" fmla="*/ 1023896 h 6857957"/>
              <a:gd name="connsiteX30130" fmla="*/ 3039649 w 4826000"/>
              <a:gd name="connsiteY30130" fmla="*/ 1023896 h 6857957"/>
              <a:gd name="connsiteX30131" fmla="*/ 3043169 w 4826000"/>
              <a:gd name="connsiteY30131" fmla="*/ 1024211 h 6857957"/>
              <a:gd name="connsiteX30132" fmla="*/ 3046369 w 4826000"/>
              <a:gd name="connsiteY30132" fmla="*/ 1024840 h 6857957"/>
              <a:gd name="connsiteX30133" fmla="*/ 3049889 w 4826000"/>
              <a:gd name="connsiteY30133" fmla="*/ 1025468 h 6857957"/>
              <a:gd name="connsiteX30134" fmla="*/ 3056289 w 4826000"/>
              <a:gd name="connsiteY30134" fmla="*/ 1027041 h 6857957"/>
              <a:gd name="connsiteX30135" fmla="*/ 3059490 w 4826000"/>
              <a:gd name="connsiteY30135" fmla="*/ 1027669 h 6857957"/>
              <a:gd name="connsiteX30136" fmla="*/ 3063010 w 4826000"/>
              <a:gd name="connsiteY30136" fmla="*/ 1027984 h 6857957"/>
              <a:gd name="connsiteX30137" fmla="*/ 3066530 w 4826000"/>
              <a:gd name="connsiteY30137" fmla="*/ 1028298 h 6857957"/>
              <a:gd name="connsiteX30138" fmla="*/ 3070370 w 4826000"/>
              <a:gd name="connsiteY30138" fmla="*/ 1028298 h 6857957"/>
              <a:gd name="connsiteX30139" fmla="*/ 3074210 w 4826000"/>
              <a:gd name="connsiteY30139" fmla="*/ 1027984 h 6857957"/>
              <a:gd name="connsiteX30140" fmla="*/ 3078370 w 4826000"/>
              <a:gd name="connsiteY30140" fmla="*/ 1027041 h 6857957"/>
              <a:gd name="connsiteX30141" fmla="*/ 3082530 w 4826000"/>
              <a:gd name="connsiteY30141" fmla="*/ 1025783 h 6857957"/>
              <a:gd name="connsiteX30142" fmla="*/ 3087651 w 4826000"/>
              <a:gd name="connsiteY30142" fmla="*/ 1023896 h 6857957"/>
              <a:gd name="connsiteX30143" fmla="*/ 3086051 w 4826000"/>
              <a:gd name="connsiteY30143" fmla="*/ 1028298 h 6857957"/>
              <a:gd name="connsiteX30144" fmla="*/ 3084130 w 4826000"/>
              <a:gd name="connsiteY30144" fmla="*/ 1032386 h 6857957"/>
              <a:gd name="connsiteX30145" fmla="*/ 3082530 w 4826000"/>
              <a:gd name="connsiteY30145" fmla="*/ 1035845 h 6857957"/>
              <a:gd name="connsiteX30146" fmla="*/ 3081570 w 4826000"/>
              <a:gd name="connsiteY30146" fmla="*/ 1039618 h 6857957"/>
              <a:gd name="connsiteX30147" fmla="*/ 3081570 w 4826000"/>
              <a:gd name="connsiteY30147" fmla="*/ 1041505 h 6857957"/>
              <a:gd name="connsiteX30148" fmla="*/ 3081570 w 4826000"/>
              <a:gd name="connsiteY30148" fmla="*/ 1043706 h 6857957"/>
              <a:gd name="connsiteX30149" fmla="*/ 3081570 w 4826000"/>
              <a:gd name="connsiteY30149" fmla="*/ 1045592 h 6857957"/>
              <a:gd name="connsiteX30150" fmla="*/ 3081890 w 4826000"/>
              <a:gd name="connsiteY30150" fmla="*/ 1047793 h 6857957"/>
              <a:gd name="connsiteX30151" fmla="*/ 3082850 w 4826000"/>
              <a:gd name="connsiteY30151" fmla="*/ 1049994 h 6857957"/>
              <a:gd name="connsiteX30152" fmla="*/ 3083810 w 4826000"/>
              <a:gd name="connsiteY30152" fmla="*/ 1052824 h 6857957"/>
              <a:gd name="connsiteX30153" fmla="*/ 3085410 w 4826000"/>
              <a:gd name="connsiteY30153" fmla="*/ 1055654 h 6857957"/>
              <a:gd name="connsiteX30154" fmla="*/ 3087011 w 4826000"/>
              <a:gd name="connsiteY30154" fmla="*/ 1059113 h 6857957"/>
              <a:gd name="connsiteX30155" fmla="*/ 3083170 w 4826000"/>
              <a:gd name="connsiteY30155" fmla="*/ 1059427 h 6857957"/>
              <a:gd name="connsiteX30156" fmla="*/ 3080610 w 4826000"/>
              <a:gd name="connsiteY30156" fmla="*/ 1059742 h 6857957"/>
              <a:gd name="connsiteX30157" fmla="*/ 3078370 w 4826000"/>
              <a:gd name="connsiteY30157" fmla="*/ 1059427 h 6857957"/>
              <a:gd name="connsiteX30158" fmla="*/ 3076130 w 4826000"/>
              <a:gd name="connsiteY30158" fmla="*/ 1059113 h 6857957"/>
              <a:gd name="connsiteX30159" fmla="*/ 3074850 w 4826000"/>
              <a:gd name="connsiteY30159" fmla="*/ 1058484 h 6857957"/>
              <a:gd name="connsiteX30160" fmla="*/ 3073890 w 4826000"/>
              <a:gd name="connsiteY30160" fmla="*/ 1057541 h 6857957"/>
              <a:gd name="connsiteX30161" fmla="*/ 3073250 w 4826000"/>
              <a:gd name="connsiteY30161" fmla="*/ 1056597 h 6857957"/>
              <a:gd name="connsiteX30162" fmla="*/ 3072610 w 4826000"/>
              <a:gd name="connsiteY30162" fmla="*/ 1055654 h 6857957"/>
              <a:gd name="connsiteX30163" fmla="*/ 3071650 w 4826000"/>
              <a:gd name="connsiteY30163" fmla="*/ 1053768 h 6857957"/>
              <a:gd name="connsiteX30164" fmla="*/ 3070690 w 4826000"/>
              <a:gd name="connsiteY30164" fmla="*/ 1051567 h 6857957"/>
              <a:gd name="connsiteX30165" fmla="*/ 3069410 w 4826000"/>
              <a:gd name="connsiteY30165" fmla="*/ 1050623 h 6857957"/>
              <a:gd name="connsiteX30166" fmla="*/ 3068450 w 4826000"/>
              <a:gd name="connsiteY30166" fmla="*/ 1049680 h 6857957"/>
              <a:gd name="connsiteX30167" fmla="*/ 3067170 w 4826000"/>
              <a:gd name="connsiteY30167" fmla="*/ 1049051 h 6857957"/>
              <a:gd name="connsiteX30168" fmla="*/ 3065570 w 4826000"/>
              <a:gd name="connsiteY30168" fmla="*/ 1048737 h 6857957"/>
              <a:gd name="connsiteX30169" fmla="*/ 3061410 w 4826000"/>
              <a:gd name="connsiteY30169" fmla="*/ 1049680 h 6857957"/>
              <a:gd name="connsiteX30170" fmla="*/ 3057889 w 4826000"/>
              <a:gd name="connsiteY30170" fmla="*/ 1051252 h 6857957"/>
              <a:gd name="connsiteX30171" fmla="*/ 3056289 w 4826000"/>
              <a:gd name="connsiteY30171" fmla="*/ 1051881 h 6857957"/>
              <a:gd name="connsiteX30172" fmla="*/ 3054689 w 4826000"/>
              <a:gd name="connsiteY30172" fmla="*/ 1052510 h 6857957"/>
              <a:gd name="connsiteX30173" fmla="*/ 3053729 w 4826000"/>
              <a:gd name="connsiteY30173" fmla="*/ 1053453 h 6857957"/>
              <a:gd name="connsiteX30174" fmla="*/ 3053409 w 4826000"/>
              <a:gd name="connsiteY30174" fmla="*/ 1054711 h 6857957"/>
              <a:gd name="connsiteX30175" fmla="*/ 3058529 w 4826000"/>
              <a:gd name="connsiteY30175" fmla="*/ 1056912 h 6857957"/>
              <a:gd name="connsiteX30176" fmla="*/ 3063970 w 4826000"/>
              <a:gd name="connsiteY30176" fmla="*/ 1059742 h 6857957"/>
              <a:gd name="connsiteX30177" fmla="*/ 3068770 w 4826000"/>
              <a:gd name="connsiteY30177" fmla="*/ 1062886 h 6857957"/>
              <a:gd name="connsiteX30178" fmla="*/ 3071330 w 4826000"/>
              <a:gd name="connsiteY30178" fmla="*/ 1064144 h 6857957"/>
              <a:gd name="connsiteX30179" fmla="*/ 3072930 w 4826000"/>
              <a:gd name="connsiteY30179" fmla="*/ 1066030 h 6857957"/>
              <a:gd name="connsiteX30180" fmla="*/ 3074530 w 4826000"/>
              <a:gd name="connsiteY30180" fmla="*/ 1067603 h 6857957"/>
              <a:gd name="connsiteX30181" fmla="*/ 3075170 w 4826000"/>
              <a:gd name="connsiteY30181" fmla="*/ 1069175 h 6857957"/>
              <a:gd name="connsiteX30182" fmla="*/ 3075490 w 4826000"/>
              <a:gd name="connsiteY30182" fmla="*/ 1070747 h 6857957"/>
              <a:gd name="connsiteX30183" fmla="*/ 3074850 w 4826000"/>
              <a:gd name="connsiteY30183" fmla="*/ 1072319 h 6857957"/>
              <a:gd name="connsiteX30184" fmla="*/ 3073890 w 4826000"/>
              <a:gd name="connsiteY30184" fmla="*/ 1074206 h 6857957"/>
              <a:gd name="connsiteX30185" fmla="*/ 3071650 w 4826000"/>
              <a:gd name="connsiteY30185" fmla="*/ 1075778 h 6857957"/>
              <a:gd name="connsiteX30186" fmla="*/ 3068130 w 4826000"/>
              <a:gd name="connsiteY30186" fmla="*/ 1077350 h 6857957"/>
              <a:gd name="connsiteX30187" fmla="*/ 3063970 w 4826000"/>
              <a:gd name="connsiteY30187" fmla="*/ 1078608 h 6857957"/>
              <a:gd name="connsiteX30188" fmla="*/ 3064930 w 4826000"/>
              <a:gd name="connsiteY30188" fmla="*/ 1079551 h 6857957"/>
              <a:gd name="connsiteX30189" fmla="*/ 3066210 w 4826000"/>
              <a:gd name="connsiteY30189" fmla="*/ 1080809 h 6857957"/>
              <a:gd name="connsiteX30190" fmla="*/ 3068130 w 4826000"/>
              <a:gd name="connsiteY30190" fmla="*/ 1081438 h 6857957"/>
              <a:gd name="connsiteX30191" fmla="*/ 3070370 w 4826000"/>
              <a:gd name="connsiteY30191" fmla="*/ 1081752 h 6857957"/>
              <a:gd name="connsiteX30192" fmla="*/ 3075170 w 4826000"/>
              <a:gd name="connsiteY30192" fmla="*/ 1082381 h 6857957"/>
              <a:gd name="connsiteX30193" fmla="*/ 3080610 w 4826000"/>
              <a:gd name="connsiteY30193" fmla="*/ 1082696 h 6857957"/>
              <a:gd name="connsiteX30194" fmla="*/ 3085731 w 4826000"/>
              <a:gd name="connsiteY30194" fmla="*/ 1083324 h 6857957"/>
              <a:gd name="connsiteX30195" fmla="*/ 3087651 w 4826000"/>
              <a:gd name="connsiteY30195" fmla="*/ 1083639 h 6857957"/>
              <a:gd name="connsiteX30196" fmla="*/ 3089571 w 4826000"/>
              <a:gd name="connsiteY30196" fmla="*/ 1084268 h 6857957"/>
              <a:gd name="connsiteX30197" fmla="*/ 3090851 w 4826000"/>
              <a:gd name="connsiteY30197" fmla="*/ 1084897 h 6857957"/>
              <a:gd name="connsiteX30198" fmla="*/ 3091811 w 4826000"/>
              <a:gd name="connsiteY30198" fmla="*/ 1085840 h 6857957"/>
              <a:gd name="connsiteX30199" fmla="*/ 3092451 w 4826000"/>
              <a:gd name="connsiteY30199" fmla="*/ 1087098 h 6857957"/>
              <a:gd name="connsiteX30200" fmla="*/ 3091811 w 4826000"/>
              <a:gd name="connsiteY30200" fmla="*/ 1088984 h 6857957"/>
              <a:gd name="connsiteX30201" fmla="*/ 3081890 w 4826000"/>
              <a:gd name="connsiteY30201" fmla="*/ 1088670 h 6857957"/>
              <a:gd name="connsiteX30202" fmla="*/ 3073250 w 4826000"/>
              <a:gd name="connsiteY30202" fmla="*/ 1087727 h 6857957"/>
              <a:gd name="connsiteX30203" fmla="*/ 3065570 w 4826000"/>
              <a:gd name="connsiteY30203" fmla="*/ 1085840 h 6857957"/>
              <a:gd name="connsiteX30204" fmla="*/ 3058529 w 4826000"/>
              <a:gd name="connsiteY30204" fmla="*/ 1084268 h 6857957"/>
              <a:gd name="connsiteX30205" fmla="*/ 3052449 w 4826000"/>
              <a:gd name="connsiteY30205" fmla="*/ 1082067 h 6857957"/>
              <a:gd name="connsiteX30206" fmla="*/ 3047009 w 4826000"/>
              <a:gd name="connsiteY30206" fmla="*/ 1079237 h 6857957"/>
              <a:gd name="connsiteX30207" fmla="*/ 3041889 w 4826000"/>
              <a:gd name="connsiteY30207" fmla="*/ 1076721 h 6857957"/>
              <a:gd name="connsiteX30208" fmla="*/ 3037089 w 4826000"/>
              <a:gd name="connsiteY30208" fmla="*/ 1074206 h 6857957"/>
              <a:gd name="connsiteX30209" fmla="*/ 3039649 w 4826000"/>
              <a:gd name="connsiteY30209" fmla="*/ 1074835 h 6857957"/>
              <a:gd name="connsiteX30210" fmla="*/ 3042529 w 4826000"/>
              <a:gd name="connsiteY30210" fmla="*/ 1075778 h 6857957"/>
              <a:gd name="connsiteX30211" fmla="*/ 3048289 w 4826000"/>
              <a:gd name="connsiteY30211" fmla="*/ 1076407 h 6857957"/>
              <a:gd name="connsiteX30212" fmla="*/ 3053409 w 4826000"/>
              <a:gd name="connsiteY30212" fmla="*/ 1076407 h 6857957"/>
              <a:gd name="connsiteX30213" fmla="*/ 3056289 w 4826000"/>
              <a:gd name="connsiteY30213" fmla="*/ 1076092 h 6857957"/>
              <a:gd name="connsiteX30214" fmla="*/ 3058529 w 4826000"/>
              <a:gd name="connsiteY30214" fmla="*/ 1075778 h 6857957"/>
              <a:gd name="connsiteX30215" fmla="*/ 3060450 w 4826000"/>
              <a:gd name="connsiteY30215" fmla="*/ 1075149 h 6857957"/>
              <a:gd name="connsiteX30216" fmla="*/ 3062050 w 4826000"/>
              <a:gd name="connsiteY30216" fmla="*/ 1074206 h 6857957"/>
              <a:gd name="connsiteX30217" fmla="*/ 3063330 w 4826000"/>
              <a:gd name="connsiteY30217" fmla="*/ 1073262 h 6857957"/>
              <a:gd name="connsiteX30218" fmla="*/ 3064290 w 4826000"/>
              <a:gd name="connsiteY30218" fmla="*/ 1071690 h 6857957"/>
              <a:gd name="connsiteX30219" fmla="*/ 3064610 w 4826000"/>
              <a:gd name="connsiteY30219" fmla="*/ 1070433 h 6857957"/>
              <a:gd name="connsiteX30220" fmla="*/ 3064290 w 4826000"/>
              <a:gd name="connsiteY30220" fmla="*/ 1068860 h 6857957"/>
              <a:gd name="connsiteX30221" fmla="*/ 3063330 w 4826000"/>
              <a:gd name="connsiteY30221" fmla="*/ 1067288 h 6857957"/>
              <a:gd name="connsiteX30222" fmla="*/ 3061730 w 4826000"/>
              <a:gd name="connsiteY30222" fmla="*/ 1065087 h 6857957"/>
              <a:gd name="connsiteX30223" fmla="*/ 3061090 w 4826000"/>
              <a:gd name="connsiteY30223" fmla="*/ 1064144 h 6857957"/>
              <a:gd name="connsiteX30224" fmla="*/ 3060130 w 4826000"/>
              <a:gd name="connsiteY30224" fmla="*/ 1063829 h 6857957"/>
              <a:gd name="connsiteX30225" fmla="*/ 3059170 w 4826000"/>
              <a:gd name="connsiteY30225" fmla="*/ 1063515 h 6857957"/>
              <a:gd name="connsiteX30226" fmla="*/ 3057889 w 4826000"/>
              <a:gd name="connsiteY30226" fmla="*/ 1063201 h 6857957"/>
              <a:gd name="connsiteX30227" fmla="*/ 3054369 w 4826000"/>
              <a:gd name="connsiteY30227" fmla="*/ 1063829 h 6857957"/>
              <a:gd name="connsiteX30228" fmla="*/ 3051169 w 4826000"/>
              <a:gd name="connsiteY30228" fmla="*/ 1064458 h 6857957"/>
              <a:gd name="connsiteX30229" fmla="*/ 3047009 w 4826000"/>
              <a:gd name="connsiteY30229" fmla="*/ 1065087 h 6857957"/>
              <a:gd name="connsiteX30230" fmla="*/ 3043169 w 4826000"/>
              <a:gd name="connsiteY30230" fmla="*/ 1065716 h 6857957"/>
              <a:gd name="connsiteX30231" fmla="*/ 3041249 w 4826000"/>
              <a:gd name="connsiteY30231" fmla="*/ 1065087 h 6857957"/>
              <a:gd name="connsiteX30232" fmla="*/ 3039009 w 4826000"/>
              <a:gd name="connsiteY30232" fmla="*/ 1064773 h 6857957"/>
              <a:gd name="connsiteX30233" fmla="*/ 3037089 w 4826000"/>
              <a:gd name="connsiteY30233" fmla="*/ 1064144 h 6857957"/>
              <a:gd name="connsiteX30234" fmla="*/ 3035169 w 4826000"/>
              <a:gd name="connsiteY30234" fmla="*/ 1063201 h 6857957"/>
              <a:gd name="connsiteX30235" fmla="*/ 3036769 w 4826000"/>
              <a:gd name="connsiteY30235" fmla="*/ 1061628 h 6857957"/>
              <a:gd name="connsiteX30236" fmla="*/ 3038049 w 4826000"/>
              <a:gd name="connsiteY30236" fmla="*/ 1059742 h 6857957"/>
              <a:gd name="connsiteX30237" fmla="*/ 3038369 w 4826000"/>
              <a:gd name="connsiteY30237" fmla="*/ 1057855 h 6857957"/>
              <a:gd name="connsiteX30238" fmla="*/ 3038369 w 4826000"/>
              <a:gd name="connsiteY30238" fmla="*/ 1055969 h 6857957"/>
              <a:gd name="connsiteX30239" fmla="*/ 3038049 w 4826000"/>
              <a:gd name="connsiteY30239" fmla="*/ 1054082 h 6857957"/>
              <a:gd name="connsiteX30240" fmla="*/ 3037409 w 4826000"/>
              <a:gd name="connsiteY30240" fmla="*/ 1052195 h 6857957"/>
              <a:gd name="connsiteX30241" fmla="*/ 3036449 w 4826000"/>
              <a:gd name="connsiteY30241" fmla="*/ 1050309 h 6857957"/>
              <a:gd name="connsiteX30242" fmla="*/ 3034849 w 4826000"/>
              <a:gd name="connsiteY30242" fmla="*/ 1048422 h 6857957"/>
              <a:gd name="connsiteX30243" fmla="*/ 3033249 w 4826000"/>
              <a:gd name="connsiteY30243" fmla="*/ 1047164 h 6857957"/>
              <a:gd name="connsiteX30244" fmla="*/ 3031328 w 4826000"/>
              <a:gd name="connsiteY30244" fmla="*/ 1045907 h 6857957"/>
              <a:gd name="connsiteX30245" fmla="*/ 3029408 w 4826000"/>
              <a:gd name="connsiteY30245" fmla="*/ 1044963 h 6857957"/>
              <a:gd name="connsiteX30246" fmla="*/ 3027168 w 4826000"/>
              <a:gd name="connsiteY30246" fmla="*/ 1044020 h 6857957"/>
              <a:gd name="connsiteX30247" fmla="*/ 3024928 w 4826000"/>
              <a:gd name="connsiteY30247" fmla="*/ 1043706 h 6857957"/>
              <a:gd name="connsiteX30248" fmla="*/ 3022688 w 4826000"/>
              <a:gd name="connsiteY30248" fmla="*/ 1043706 h 6857957"/>
              <a:gd name="connsiteX30249" fmla="*/ 3020768 w 4826000"/>
              <a:gd name="connsiteY30249" fmla="*/ 1044020 h 6857957"/>
              <a:gd name="connsiteX30250" fmla="*/ 3018848 w 4826000"/>
              <a:gd name="connsiteY30250" fmla="*/ 1044963 h 6857957"/>
              <a:gd name="connsiteX30251" fmla="*/ 3014688 w 4826000"/>
              <a:gd name="connsiteY30251" fmla="*/ 1043706 h 6857957"/>
              <a:gd name="connsiteX30252" fmla="*/ 3013408 w 4826000"/>
              <a:gd name="connsiteY30252" fmla="*/ 1042762 h 6857957"/>
              <a:gd name="connsiteX30253" fmla="*/ 3012448 w 4826000"/>
              <a:gd name="connsiteY30253" fmla="*/ 1042133 h 6857957"/>
              <a:gd name="connsiteX30254" fmla="*/ 3011808 w 4826000"/>
              <a:gd name="connsiteY30254" fmla="*/ 1041505 h 6857957"/>
              <a:gd name="connsiteX30255" fmla="*/ 3011488 w 4826000"/>
              <a:gd name="connsiteY30255" fmla="*/ 1040876 h 6857957"/>
              <a:gd name="connsiteX30256" fmla="*/ 3011488 w 4826000"/>
              <a:gd name="connsiteY30256" fmla="*/ 1040247 h 6857957"/>
              <a:gd name="connsiteX30257" fmla="*/ 3012128 w 4826000"/>
              <a:gd name="connsiteY30257" fmla="*/ 1039618 h 6857957"/>
              <a:gd name="connsiteX30258" fmla="*/ 3013408 w 4826000"/>
              <a:gd name="connsiteY30258" fmla="*/ 1038360 h 6857957"/>
              <a:gd name="connsiteX30259" fmla="*/ 3015648 w 4826000"/>
              <a:gd name="connsiteY30259" fmla="*/ 1037102 h 6857957"/>
              <a:gd name="connsiteX30260" fmla="*/ 3021728 w 4826000"/>
              <a:gd name="connsiteY30260" fmla="*/ 1034273 h 6857957"/>
              <a:gd name="connsiteX30261" fmla="*/ 3028128 w 4826000"/>
              <a:gd name="connsiteY30261" fmla="*/ 1031757 h 6857957"/>
              <a:gd name="connsiteX30262" fmla="*/ 3030688 w 4826000"/>
              <a:gd name="connsiteY30262" fmla="*/ 1030499 h 6857957"/>
              <a:gd name="connsiteX30263" fmla="*/ 3032609 w 4826000"/>
              <a:gd name="connsiteY30263" fmla="*/ 1029556 h 6857957"/>
              <a:gd name="connsiteX30264" fmla="*/ 3033889 w 4826000"/>
              <a:gd name="connsiteY30264" fmla="*/ 1027984 h 6857957"/>
              <a:gd name="connsiteX30265" fmla="*/ 3033889 w 4826000"/>
              <a:gd name="connsiteY30265" fmla="*/ 1027669 h 6857957"/>
              <a:gd name="connsiteX30266" fmla="*/ 3033569 w 4826000"/>
              <a:gd name="connsiteY30266" fmla="*/ 1027041 h 6857957"/>
              <a:gd name="connsiteX30267" fmla="*/ 3032609 w 4826000"/>
              <a:gd name="connsiteY30267" fmla="*/ 1026726 h 6857957"/>
              <a:gd name="connsiteX30268" fmla="*/ 3031648 w 4826000"/>
              <a:gd name="connsiteY30268" fmla="*/ 1026097 h 6857957"/>
              <a:gd name="connsiteX30269" fmla="*/ 3028768 w 4826000"/>
              <a:gd name="connsiteY30269" fmla="*/ 1025468 h 6857957"/>
              <a:gd name="connsiteX30270" fmla="*/ 3032289 w 4826000"/>
              <a:gd name="connsiteY30270" fmla="*/ 1024525 h 6857957"/>
              <a:gd name="connsiteX30271" fmla="*/ 3454103 w 4826000"/>
              <a:gd name="connsiteY30271" fmla="*/ 1019141 h 6857957"/>
              <a:gd name="connsiteX30272" fmla="*/ 3455045 w 4826000"/>
              <a:gd name="connsiteY30272" fmla="*/ 1019141 h 6857957"/>
              <a:gd name="connsiteX30273" fmla="*/ 3455674 w 4826000"/>
              <a:gd name="connsiteY30273" fmla="*/ 1019465 h 6857957"/>
              <a:gd name="connsiteX30274" fmla="*/ 3455988 w 4826000"/>
              <a:gd name="connsiteY30274" fmla="*/ 1020113 h 6857957"/>
              <a:gd name="connsiteX30275" fmla="*/ 3455674 w 4826000"/>
              <a:gd name="connsiteY30275" fmla="*/ 1021085 h 6857957"/>
              <a:gd name="connsiteX30276" fmla="*/ 3454731 w 4826000"/>
              <a:gd name="connsiteY30276" fmla="*/ 1024001 h 6857957"/>
              <a:gd name="connsiteX30277" fmla="*/ 3452846 w 4826000"/>
              <a:gd name="connsiteY30277" fmla="*/ 1027241 h 6857957"/>
              <a:gd name="connsiteX30278" fmla="*/ 3450961 w 4826000"/>
              <a:gd name="connsiteY30278" fmla="*/ 1030805 h 6857957"/>
              <a:gd name="connsiteX30279" fmla="*/ 3448447 w 4826000"/>
              <a:gd name="connsiteY30279" fmla="*/ 1033396 h 6857957"/>
              <a:gd name="connsiteX30280" fmla="*/ 3446876 w 4826000"/>
              <a:gd name="connsiteY30280" fmla="*/ 1035016 h 6857957"/>
              <a:gd name="connsiteX30281" fmla="*/ 3444048 w 4826000"/>
              <a:gd name="connsiteY30281" fmla="*/ 1034368 h 6857957"/>
              <a:gd name="connsiteX30282" fmla="*/ 3441849 w 4826000"/>
              <a:gd name="connsiteY30282" fmla="*/ 1033720 h 6857957"/>
              <a:gd name="connsiteX30283" fmla="*/ 3440592 w 4826000"/>
              <a:gd name="connsiteY30283" fmla="*/ 1032425 h 6857957"/>
              <a:gd name="connsiteX30284" fmla="*/ 3439964 w 4826000"/>
              <a:gd name="connsiteY30284" fmla="*/ 1031129 h 6857957"/>
              <a:gd name="connsiteX30285" fmla="*/ 3439649 w 4826000"/>
              <a:gd name="connsiteY30285" fmla="*/ 1029509 h 6857957"/>
              <a:gd name="connsiteX30286" fmla="*/ 3439335 w 4826000"/>
              <a:gd name="connsiteY30286" fmla="*/ 1027241 h 6857957"/>
              <a:gd name="connsiteX30287" fmla="*/ 3439021 w 4826000"/>
              <a:gd name="connsiteY30287" fmla="*/ 1025621 h 6857957"/>
              <a:gd name="connsiteX30288" fmla="*/ 3438707 w 4826000"/>
              <a:gd name="connsiteY30288" fmla="*/ 1024325 h 6857957"/>
              <a:gd name="connsiteX30289" fmla="*/ 3425825 w 4826000"/>
              <a:gd name="connsiteY30289" fmla="*/ 1024649 h 6857957"/>
              <a:gd name="connsiteX30290" fmla="*/ 3425825 w 4826000"/>
              <a:gd name="connsiteY30290" fmla="*/ 1023029 h 6857957"/>
              <a:gd name="connsiteX30291" fmla="*/ 3426767 w 4826000"/>
              <a:gd name="connsiteY30291" fmla="*/ 1022057 h 6857957"/>
              <a:gd name="connsiteX30292" fmla="*/ 3428024 w 4826000"/>
              <a:gd name="connsiteY30292" fmla="*/ 1021085 h 6857957"/>
              <a:gd name="connsiteX30293" fmla="*/ 3429909 w 4826000"/>
              <a:gd name="connsiteY30293" fmla="*/ 1021085 h 6857957"/>
              <a:gd name="connsiteX30294" fmla="*/ 3431480 w 4826000"/>
              <a:gd name="connsiteY30294" fmla="*/ 1021085 h 6857957"/>
              <a:gd name="connsiteX30295" fmla="*/ 3433680 w 4826000"/>
              <a:gd name="connsiteY30295" fmla="*/ 1021733 h 6857957"/>
              <a:gd name="connsiteX30296" fmla="*/ 3438393 w 4826000"/>
              <a:gd name="connsiteY30296" fmla="*/ 1022705 h 6857957"/>
              <a:gd name="connsiteX30297" fmla="*/ 3442791 w 4826000"/>
              <a:gd name="connsiteY30297" fmla="*/ 1024001 h 6857957"/>
              <a:gd name="connsiteX30298" fmla="*/ 3444991 w 4826000"/>
              <a:gd name="connsiteY30298" fmla="*/ 1024325 h 6857957"/>
              <a:gd name="connsiteX30299" fmla="*/ 3446876 w 4826000"/>
              <a:gd name="connsiteY30299" fmla="*/ 1024325 h 6857957"/>
              <a:gd name="connsiteX30300" fmla="*/ 3448447 w 4826000"/>
              <a:gd name="connsiteY30300" fmla="*/ 1024001 h 6857957"/>
              <a:gd name="connsiteX30301" fmla="*/ 3449704 w 4826000"/>
              <a:gd name="connsiteY30301" fmla="*/ 1023677 h 6857957"/>
              <a:gd name="connsiteX30302" fmla="*/ 3450646 w 4826000"/>
              <a:gd name="connsiteY30302" fmla="*/ 1022705 h 6857957"/>
              <a:gd name="connsiteX30303" fmla="*/ 3450961 w 4826000"/>
              <a:gd name="connsiteY30303" fmla="*/ 1020761 h 6857957"/>
              <a:gd name="connsiteX30304" fmla="*/ 3452846 w 4826000"/>
              <a:gd name="connsiteY30304" fmla="*/ 1019789 h 6857957"/>
              <a:gd name="connsiteX30305" fmla="*/ 3328353 w 4826000"/>
              <a:gd name="connsiteY30305" fmla="*/ 1012791 h 6857957"/>
              <a:gd name="connsiteX30306" fmla="*/ 3333433 w 4826000"/>
              <a:gd name="connsiteY30306" fmla="*/ 1012791 h 6857957"/>
              <a:gd name="connsiteX30307" fmla="*/ 3337878 w 4826000"/>
              <a:gd name="connsiteY30307" fmla="*/ 1013109 h 6857957"/>
              <a:gd name="connsiteX30308" fmla="*/ 3342005 w 4826000"/>
              <a:gd name="connsiteY30308" fmla="*/ 1013426 h 6857957"/>
              <a:gd name="connsiteX30309" fmla="*/ 3343910 w 4826000"/>
              <a:gd name="connsiteY30309" fmla="*/ 1014379 h 6857957"/>
              <a:gd name="connsiteX30310" fmla="*/ 3345180 w 4826000"/>
              <a:gd name="connsiteY30310" fmla="*/ 1015014 h 6857957"/>
              <a:gd name="connsiteX30311" fmla="*/ 3346450 w 4826000"/>
              <a:gd name="connsiteY30311" fmla="*/ 1015649 h 6857957"/>
              <a:gd name="connsiteX30312" fmla="*/ 3347085 w 4826000"/>
              <a:gd name="connsiteY30312" fmla="*/ 1016284 h 6857957"/>
              <a:gd name="connsiteX30313" fmla="*/ 3348038 w 4826000"/>
              <a:gd name="connsiteY30313" fmla="*/ 1017236 h 6857957"/>
              <a:gd name="connsiteX30314" fmla="*/ 3348038 w 4826000"/>
              <a:gd name="connsiteY30314" fmla="*/ 1018506 h 6857957"/>
              <a:gd name="connsiteX30315" fmla="*/ 3347720 w 4826000"/>
              <a:gd name="connsiteY30315" fmla="*/ 1019776 h 6857957"/>
              <a:gd name="connsiteX30316" fmla="*/ 3346450 w 4826000"/>
              <a:gd name="connsiteY30316" fmla="*/ 1021046 h 6857957"/>
              <a:gd name="connsiteX30317" fmla="*/ 3344228 w 4826000"/>
              <a:gd name="connsiteY30317" fmla="*/ 1021046 h 6857957"/>
              <a:gd name="connsiteX30318" fmla="*/ 3342005 w 4826000"/>
              <a:gd name="connsiteY30318" fmla="*/ 1021046 h 6857957"/>
              <a:gd name="connsiteX30319" fmla="*/ 3336608 w 4826000"/>
              <a:gd name="connsiteY30319" fmla="*/ 1019776 h 6857957"/>
              <a:gd name="connsiteX30320" fmla="*/ 3326130 w 4826000"/>
              <a:gd name="connsiteY30320" fmla="*/ 1016919 h 6857957"/>
              <a:gd name="connsiteX30321" fmla="*/ 3321368 w 4826000"/>
              <a:gd name="connsiteY30321" fmla="*/ 1016284 h 6857957"/>
              <a:gd name="connsiteX30322" fmla="*/ 3319463 w 4826000"/>
              <a:gd name="connsiteY30322" fmla="*/ 1016284 h 6857957"/>
              <a:gd name="connsiteX30323" fmla="*/ 3317558 w 4826000"/>
              <a:gd name="connsiteY30323" fmla="*/ 1016601 h 6857957"/>
              <a:gd name="connsiteX30324" fmla="*/ 3316288 w 4826000"/>
              <a:gd name="connsiteY30324" fmla="*/ 1017236 h 6857957"/>
              <a:gd name="connsiteX30325" fmla="*/ 3315018 w 4826000"/>
              <a:gd name="connsiteY30325" fmla="*/ 1018189 h 6857957"/>
              <a:gd name="connsiteX30326" fmla="*/ 3314383 w 4826000"/>
              <a:gd name="connsiteY30326" fmla="*/ 1019776 h 6857957"/>
              <a:gd name="connsiteX30327" fmla="*/ 3314065 w 4826000"/>
              <a:gd name="connsiteY30327" fmla="*/ 1022316 h 6857957"/>
              <a:gd name="connsiteX30328" fmla="*/ 3309620 w 4826000"/>
              <a:gd name="connsiteY30328" fmla="*/ 1021046 h 6857957"/>
              <a:gd name="connsiteX30329" fmla="*/ 3308033 w 4826000"/>
              <a:gd name="connsiteY30329" fmla="*/ 1020411 h 6857957"/>
              <a:gd name="connsiteX30330" fmla="*/ 3307080 w 4826000"/>
              <a:gd name="connsiteY30330" fmla="*/ 1019776 h 6857957"/>
              <a:gd name="connsiteX30331" fmla="*/ 3306763 w 4826000"/>
              <a:gd name="connsiteY30331" fmla="*/ 1019141 h 6857957"/>
              <a:gd name="connsiteX30332" fmla="*/ 3306763 w 4826000"/>
              <a:gd name="connsiteY30332" fmla="*/ 1018506 h 6857957"/>
              <a:gd name="connsiteX30333" fmla="*/ 3307080 w 4826000"/>
              <a:gd name="connsiteY30333" fmla="*/ 1017871 h 6857957"/>
              <a:gd name="connsiteX30334" fmla="*/ 3307715 w 4826000"/>
              <a:gd name="connsiteY30334" fmla="*/ 1017554 h 6857957"/>
              <a:gd name="connsiteX30335" fmla="*/ 3310255 w 4826000"/>
              <a:gd name="connsiteY30335" fmla="*/ 1016284 h 6857957"/>
              <a:gd name="connsiteX30336" fmla="*/ 3314065 w 4826000"/>
              <a:gd name="connsiteY30336" fmla="*/ 1015331 h 6857957"/>
              <a:gd name="connsiteX30337" fmla="*/ 3318510 w 4826000"/>
              <a:gd name="connsiteY30337" fmla="*/ 1014379 h 6857957"/>
              <a:gd name="connsiteX30338" fmla="*/ 3322955 w 4826000"/>
              <a:gd name="connsiteY30338" fmla="*/ 1013426 h 6857957"/>
              <a:gd name="connsiteX30339" fmla="*/ 3559175 w 4826000"/>
              <a:gd name="connsiteY30339" fmla="*/ 1003267 h 6857957"/>
              <a:gd name="connsiteX30340" fmla="*/ 3562210 w 4826000"/>
              <a:gd name="connsiteY30340" fmla="*/ 1003881 h 6857957"/>
              <a:gd name="connsiteX30341" fmla="*/ 3566459 w 4826000"/>
              <a:gd name="connsiteY30341" fmla="*/ 1005725 h 6857957"/>
              <a:gd name="connsiteX30342" fmla="*/ 3571618 w 4826000"/>
              <a:gd name="connsiteY30342" fmla="*/ 1008797 h 6857957"/>
              <a:gd name="connsiteX30343" fmla="*/ 3574046 w 4826000"/>
              <a:gd name="connsiteY30343" fmla="*/ 1010334 h 6857957"/>
              <a:gd name="connsiteX30344" fmla="*/ 3576474 w 4826000"/>
              <a:gd name="connsiteY30344" fmla="*/ 1011870 h 6857957"/>
              <a:gd name="connsiteX30345" fmla="*/ 3577992 w 4826000"/>
              <a:gd name="connsiteY30345" fmla="*/ 1014021 h 6857957"/>
              <a:gd name="connsiteX30346" fmla="*/ 3579206 w 4826000"/>
              <a:gd name="connsiteY30346" fmla="*/ 1015557 h 6857957"/>
              <a:gd name="connsiteX30347" fmla="*/ 3579509 w 4826000"/>
              <a:gd name="connsiteY30347" fmla="*/ 1016479 h 6857957"/>
              <a:gd name="connsiteX30348" fmla="*/ 3579813 w 4826000"/>
              <a:gd name="connsiteY30348" fmla="*/ 1017401 h 6857957"/>
              <a:gd name="connsiteX30349" fmla="*/ 3579509 w 4826000"/>
              <a:gd name="connsiteY30349" fmla="*/ 1018322 h 6857957"/>
              <a:gd name="connsiteX30350" fmla="*/ 3579206 w 4826000"/>
              <a:gd name="connsiteY30350" fmla="*/ 1018937 h 6857957"/>
              <a:gd name="connsiteX30351" fmla="*/ 3578599 w 4826000"/>
              <a:gd name="connsiteY30351" fmla="*/ 1019859 h 6857957"/>
              <a:gd name="connsiteX30352" fmla="*/ 3577992 w 4826000"/>
              <a:gd name="connsiteY30352" fmla="*/ 1020473 h 6857957"/>
              <a:gd name="connsiteX30353" fmla="*/ 3576778 w 4826000"/>
              <a:gd name="connsiteY30353" fmla="*/ 1021395 h 6857957"/>
              <a:gd name="connsiteX30354" fmla="*/ 3575564 w 4826000"/>
              <a:gd name="connsiteY30354" fmla="*/ 1022317 h 6857957"/>
              <a:gd name="connsiteX30355" fmla="*/ 3571922 w 4826000"/>
              <a:gd name="connsiteY30355" fmla="*/ 1021702 h 6857957"/>
              <a:gd name="connsiteX30356" fmla="*/ 3569494 w 4826000"/>
              <a:gd name="connsiteY30356" fmla="*/ 1021088 h 6857957"/>
              <a:gd name="connsiteX30357" fmla="*/ 3567369 w 4826000"/>
              <a:gd name="connsiteY30357" fmla="*/ 1020166 h 6857957"/>
              <a:gd name="connsiteX30358" fmla="*/ 3566155 w 4826000"/>
              <a:gd name="connsiteY30358" fmla="*/ 1019244 h 6857957"/>
              <a:gd name="connsiteX30359" fmla="*/ 3565245 w 4826000"/>
              <a:gd name="connsiteY30359" fmla="*/ 1018630 h 6857957"/>
              <a:gd name="connsiteX30360" fmla="*/ 3564638 w 4826000"/>
              <a:gd name="connsiteY30360" fmla="*/ 1017708 h 6857957"/>
              <a:gd name="connsiteX30361" fmla="*/ 3564334 w 4826000"/>
              <a:gd name="connsiteY30361" fmla="*/ 1016786 h 6857957"/>
              <a:gd name="connsiteX30362" fmla="*/ 3564334 w 4826000"/>
              <a:gd name="connsiteY30362" fmla="*/ 1015557 h 6857957"/>
              <a:gd name="connsiteX30363" fmla="*/ 3564334 w 4826000"/>
              <a:gd name="connsiteY30363" fmla="*/ 1013099 h 6857957"/>
              <a:gd name="connsiteX30364" fmla="*/ 3564031 w 4826000"/>
              <a:gd name="connsiteY30364" fmla="*/ 1010334 h 6857957"/>
              <a:gd name="connsiteX30365" fmla="*/ 3563727 w 4826000"/>
              <a:gd name="connsiteY30365" fmla="*/ 1009105 h 6857957"/>
              <a:gd name="connsiteX30366" fmla="*/ 3562817 w 4826000"/>
              <a:gd name="connsiteY30366" fmla="*/ 1007568 h 6857957"/>
              <a:gd name="connsiteX30367" fmla="*/ 3561603 w 4826000"/>
              <a:gd name="connsiteY30367" fmla="*/ 1005725 h 6857957"/>
              <a:gd name="connsiteX30368" fmla="*/ 3559782 w 4826000"/>
              <a:gd name="connsiteY30368" fmla="*/ 1003881 h 6857957"/>
              <a:gd name="connsiteX30369" fmla="*/ 3493453 w 4826000"/>
              <a:gd name="connsiteY30369" fmla="*/ 1000092 h 6857957"/>
              <a:gd name="connsiteX30370" fmla="*/ 3498533 w 4826000"/>
              <a:gd name="connsiteY30370" fmla="*/ 1001045 h 6857957"/>
              <a:gd name="connsiteX30371" fmla="*/ 3502660 w 4826000"/>
              <a:gd name="connsiteY30371" fmla="*/ 1001997 h 6857957"/>
              <a:gd name="connsiteX30372" fmla="*/ 3506470 w 4826000"/>
              <a:gd name="connsiteY30372" fmla="*/ 1003267 h 6857957"/>
              <a:gd name="connsiteX30373" fmla="*/ 3509963 w 4826000"/>
              <a:gd name="connsiteY30373" fmla="*/ 1004855 h 6857957"/>
              <a:gd name="connsiteX30374" fmla="*/ 3515996 w 4826000"/>
              <a:gd name="connsiteY30374" fmla="*/ 1008030 h 6857957"/>
              <a:gd name="connsiteX30375" fmla="*/ 3522346 w 4826000"/>
              <a:gd name="connsiteY30375" fmla="*/ 1011205 h 6857957"/>
              <a:gd name="connsiteX30376" fmla="*/ 3528696 w 4826000"/>
              <a:gd name="connsiteY30376" fmla="*/ 1014697 h 6857957"/>
              <a:gd name="connsiteX30377" fmla="*/ 3532188 w 4826000"/>
              <a:gd name="connsiteY30377" fmla="*/ 1015967 h 6857957"/>
              <a:gd name="connsiteX30378" fmla="*/ 3535998 w 4826000"/>
              <a:gd name="connsiteY30378" fmla="*/ 1017237 h 6857957"/>
              <a:gd name="connsiteX30379" fmla="*/ 3540126 w 4826000"/>
              <a:gd name="connsiteY30379" fmla="*/ 1018507 h 6857957"/>
              <a:gd name="connsiteX30380" fmla="*/ 3544571 w 4826000"/>
              <a:gd name="connsiteY30380" fmla="*/ 1019142 h 6857957"/>
              <a:gd name="connsiteX30381" fmla="*/ 3549968 w 4826000"/>
              <a:gd name="connsiteY30381" fmla="*/ 1019777 h 6857957"/>
              <a:gd name="connsiteX30382" fmla="*/ 3556001 w 4826000"/>
              <a:gd name="connsiteY30382" fmla="*/ 1020095 h 6857957"/>
              <a:gd name="connsiteX30383" fmla="*/ 3552191 w 4826000"/>
              <a:gd name="connsiteY30383" fmla="*/ 1021365 h 6857957"/>
              <a:gd name="connsiteX30384" fmla="*/ 3548381 w 4826000"/>
              <a:gd name="connsiteY30384" fmla="*/ 1022000 h 6857957"/>
              <a:gd name="connsiteX30385" fmla="*/ 3539491 w 4826000"/>
              <a:gd name="connsiteY30385" fmla="*/ 1022952 h 6857957"/>
              <a:gd name="connsiteX30386" fmla="*/ 3528378 w 4826000"/>
              <a:gd name="connsiteY30386" fmla="*/ 1023270 h 6857957"/>
              <a:gd name="connsiteX30387" fmla="*/ 3517266 w 4826000"/>
              <a:gd name="connsiteY30387" fmla="*/ 1023270 h 6857957"/>
              <a:gd name="connsiteX30388" fmla="*/ 3505200 w 4826000"/>
              <a:gd name="connsiteY30388" fmla="*/ 1023270 h 6857957"/>
              <a:gd name="connsiteX30389" fmla="*/ 3493135 w 4826000"/>
              <a:gd name="connsiteY30389" fmla="*/ 1023587 h 6857957"/>
              <a:gd name="connsiteX30390" fmla="*/ 3482023 w 4826000"/>
              <a:gd name="connsiteY30390" fmla="*/ 1024222 h 6857957"/>
              <a:gd name="connsiteX30391" fmla="*/ 3476943 w 4826000"/>
              <a:gd name="connsiteY30391" fmla="*/ 1024857 h 6857957"/>
              <a:gd name="connsiteX30392" fmla="*/ 3471863 w 4826000"/>
              <a:gd name="connsiteY30392" fmla="*/ 1025492 h 6857957"/>
              <a:gd name="connsiteX30393" fmla="*/ 3485198 w 4826000"/>
              <a:gd name="connsiteY30393" fmla="*/ 1020095 h 6857957"/>
              <a:gd name="connsiteX30394" fmla="*/ 3491230 w 4826000"/>
              <a:gd name="connsiteY30394" fmla="*/ 1017872 h 6857957"/>
              <a:gd name="connsiteX30395" fmla="*/ 3493453 w 4826000"/>
              <a:gd name="connsiteY30395" fmla="*/ 1016602 h 6857957"/>
              <a:gd name="connsiteX30396" fmla="*/ 3495993 w 4826000"/>
              <a:gd name="connsiteY30396" fmla="*/ 1015332 h 6857957"/>
              <a:gd name="connsiteX30397" fmla="*/ 3497580 w 4826000"/>
              <a:gd name="connsiteY30397" fmla="*/ 1014062 h 6857957"/>
              <a:gd name="connsiteX30398" fmla="*/ 3498850 w 4826000"/>
              <a:gd name="connsiteY30398" fmla="*/ 1012157 h 6857957"/>
              <a:gd name="connsiteX30399" fmla="*/ 3499485 w 4826000"/>
              <a:gd name="connsiteY30399" fmla="*/ 1010570 h 6857957"/>
              <a:gd name="connsiteX30400" fmla="*/ 3499803 w 4826000"/>
              <a:gd name="connsiteY30400" fmla="*/ 1008982 h 6857957"/>
              <a:gd name="connsiteX30401" fmla="*/ 3499485 w 4826000"/>
              <a:gd name="connsiteY30401" fmla="*/ 1007077 h 6857957"/>
              <a:gd name="connsiteX30402" fmla="*/ 3498215 w 4826000"/>
              <a:gd name="connsiteY30402" fmla="*/ 1004855 h 6857957"/>
              <a:gd name="connsiteX30403" fmla="*/ 3496628 w 4826000"/>
              <a:gd name="connsiteY30403" fmla="*/ 1002632 h 6857957"/>
              <a:gd name="connsiteX30404" fmla="*/ 4289460 w 4826000"/>
              <a:gd name="connsiteY30404" fmla="*/ 995329 h 6857957"/>
              <a:gd name="connsiteX30405" fmla="*/ 4290081 w 4826000"/>
              <a:gd name="connsiteY30405" fmla="*/ 995329 h 6857957"/>
              <a:gd name="connsiteX30406" fmla="*/ 4290392 w 4826000"/>
              <a:gd name="connsiteY30406" fmla="*/ 995329 h 6857957"/>
              <a:gd name="connsiteX30407" fmla="*/ 4290703 w 4826000"/>
              <a:gd name="connsiteY30407" fmla="*/ 996271 h 6857957"/>
              <a:gd name="connsiteX30408" fmla="*/ 4291013 w 4826000"/>
              <a:gd name="connsiteY30408" fmla="*/ 997841 h 6857957"/>
              <a:gd name="connsiteX30409" fmla="*/ 4291013 w 4826000"/>
              <a:gd name="connsiteY30409" fmla="*/ 1000353 h 6857957"/>
              <a:gd name="connsiteX30410" fmla="*/ 4290392 w 4826000"/>
              <a:gd name="connsiteY30410" fmla="*/ 1002866 h 6857957"/>
              <a:gd name="connsiteX30411" fmla="*/ 4289150 w 4826000"/>
              <a:gd name="connsiteY30411" fmla="*/ 1008832 h 6857957"/>
              <a:gd name="connsiteX30412" fmla="*/ 4286975 w 4826000"/>
              <a:gd name="connsiteY30412" fmla="*/ 1015112 h 6857957"/>
              <a:gd name="connsiteX30413" fmla="*/ 4285733 w 4826000"/>
              <a:gd name="connsiteY30413" fmla="*/ 1017624 h 6857957"/>
              <a:gd name="connsiteX30414" fmla="*/ 4284490 w 4826000"/>
              <a:gd name="connsiteY30414" fmla="*/ 1020136 h 6857957"/>
              <a:gd name="connsiteX30415" fmla="*/ 4283248 w 4826000"/>
              <a:gd name="connsiteY30415" fmla="*/ 1022334 h 6857957"/>
              <a:gd name="connsiteX30416" fmla="*/ 4282006 w 4826000"/>
              <a:gd name="connsiteY30416" fmla="*/ 1023590 h 6857957"/>
              <a:gd name="connsiteX30417" fmla="*/ 4281074 w 4826000"/>
              <a:gd name="connsiteY30417" fmla="*/ 1023904 h 6857957"/>
              <a:gd name="connsiteX30418" fmla="*/ 4280453 w 4826000"/>
              <a:gd name="connsiteY30418" fmla="*/ 1023904 h 6857957"/>
              <a:gd name="connsiteX30419" fmla="*/ 4280142 w 4826000"/>
              <a:gd name="connsiteY30419" fmla="*/ 1023590 h 6857957"/>
              <a:gd name="connsiteX30420" fmla="*/ 4276725 w 4826000"/>
              <a:gd name="connsiteY30420" fmla="*/ 1004750 h 6857957"/>
              <a:gd name="connsiteX30421" fmla="*/ 4280763 w 4826000"/>
              <a:gd name="connsiteY30421" fmla="*/ 1002866 h 6857957"/>
              <a:gd name="connsiteX30422" fmla="*/ 4283559 w 4826000"/>
              <a:gd name="connsiteY30422" fmla="*/ 1000982 h 6857957"/>
              <a:gd name="connsiteX30423" fmla="*/ 4286044 w 4826000"/>
              <a:gd name="connsiteY30423" fmla="*/ 998469 h 6857957"/>
              <a:gd name="connsiteX30424" fmla="*/ 4288218 w 4826000"/>
              <a:gd name="connsiteY30424" fmla="*/ 996271 h 6857957"/>
              <a:gd name="connsiteX30425" fmla="*/ 3369009 w 4826000"/>
              <a:gd name="connsiteY30425" fmla="*/ 993761 h 6857957"/>
              <a:gd name="connsiteX30426" fmla="*/ 3371584 w 4826000"/>
              <a:gd name="connsiteY30426" fmla="*/ 994389 h 6857957"/>
              <a:gd name="connsiteX30427" fmla="*/ 3373194 w 4826000"/>
              <a:gd name="connsiteY30427" fmla="*/ 994703 h 6857957"/>
              <a:gd name="connsiteX30428" fmla="*/ 3374804 w 4826000"/>
              <a:gd name="connsiteY30428" fmla="*/ 995644 h 6857957"/>
              <a:gd name="connsiteX30429" fmla="*/ 3375769 w 4826000"/>
              <a:gd name="connsiteY30429" fmla="*/ 996272 h 6857957"/>
              <a:gd name="connsiteX30430" fmla="*/ 3376735 w 4826000"/>
              <a:gd name="connsiteY30430" fmla="*/ 997213 h 6857957"/>
              <a:gd name="connsiteX30431" fmla="*/ 3377701 w 4826000"/>
              <a:gd name="connsiteY30431" fmla="*/ 998155 h 6857957"/>
              <a:gd name="connsiteX30432" fmla="*/ 3379311 w 4826000"/>
              <a:gd name="connsiteY30432" fmla="*/ 1000665 h 6857957"/>
              <a:gd name="connsiteX30433" fmla="*/ 3380920 w 4826000"/>
              <a:gd name="connsiteY30433" fmla="*/ 1002862 h 6857957"/>
              <a:gd name="connsiteX30434" fmla="*/ 3381564 w 4826000"/>
              <a:gd name="connsiteY30434" fmla="*/ 1003803 h 6857957"/>
              <a:gd name="connsiteX30435" fmla="*/ 3382852 w 4826000"/>
              <a:gd name="connsiteY30435" fmla="*/ 1004745 h 6857957"/>
              <a:gd name="connsiteX30436" fmla="*/ 3384140 w 4826000"/>
              <a:gd name="connsiteY30436" fmla="*/ 1005372 h 6857957"/>
              <a:gd name="connsiteX30437" fmla="*/ 3386394 w 4826000"/>
              <a:gd name="connsiteY30437" fmla="*/ 1006000 h 6857957"/>
              <a:gd name="connsiteX30438" fmla="*/ 3388325 w 4826000"/>
              <a:gd name="connsiteY30438" fmla="*/ 1006314 h 6857957"/>
              <a:gd name="connsiteX30439" fmla="*/ 3390901 w 4826000"/>
              <a:gd name="connsiteY30439" fmla="*/ 1006628 h 6857957"/>
              <a:gd name="connsiteX30440" fmla="*/ 3388647 w 4826000"/>
              <a:gd name="connsiteY30440" fmla="*/ 1007569 h 6857957"/>
              <a:gd name="connsiteX30441" fmla="*/ 3387037 w 4826000"/>
              <a:gd name="connsiteY30441" fmla="*/ 1008197 h 6857957"/>
              <a:gd name="connsiteX30442" fmla="*/ 3385750 w 4826000"/>
              <a:gd name="connsiteY30442" fmla="*/ 1009138 h 6857957"/>
              <a:gd name="connsiteX30443" fmla="*/ 3384462 w 4826000"/>
              <a:gd name="connsiteY30443" fmla="*/ 1010080 h 6857957"/>
              <a:gd name="connsiteX30444" fmla="*/ 3383174 w 4826000"/>
              <a:gd name="connsiteY30444" fmla="*/ 1012276 h 6857957"/>
              <a:gd name="connsiteX30445" fmla="*/ 3381886 w 4826000"/>
              <a:gd name="connsiteY30445" fmla="*/ 1015101 h 6857957"/>
              <a:gd name="connsiteX30446" fmla="*/ 3381242 w 4826000"/>
              <a:gd name="connsiteY30446" fmla="*/ 1016042 h 6857957"/>
              <a:gd name="connsiteX30447" fmla="*/ 3380277 w 4826000"/>
              <a:gd name="connsiteY30447" fmla="*/ 1017297 h 6857957"/>
              <a:gd name="connsiteX30448" fmla="*/ 3379311 w 4826000"/>
              <a:gd name="connsiteY30448" fmla="*/ 1018239 h 6857957"/>
              <a:gd name="connsiteX30449" fmla="*/ 3377701 w 4826000"/>
              <a:gd name="connsiteY30449" fmla="*/ 1019180 h 6857957"/>
              <a:gd name="connsiteX30450" fmla="*/ 3375769 w 4826000"/>
              <a:gd name="connsiteY30450" fmla="*/ 1019808 h 6857957"/>
              <a:gd name="connsiteX30451" fmla="*/ 3373516 w 4826000"/>
              <a:gd name="connsiteY30451" fmla="*/ 1020435 h 6857957"/>
              <a:gd name="connsiteX30452" fmla="*/ 3370296 w 4826000"/>
              <a:gd name="connsiteY30452" fmla="*/ 1020749 h 6857957"/>
              <a:gd name="connsiteX30453" fmla="*/ 3367077 w 4826000"/>
              <a:gd name="connsiteY30453" fmla="*/ 1020749 h 6857957"/>
              <a:gd name="connsiteX30454" fmla="*/ 3368687 w 4826000"/>
              <a:gd name="connsiteY30454" fmla="*/ 1018553 h 6857957"/>
              <a:gd name="connsiteX30455" fmla="*/ 3369652 w 4826000"/>
              <a:gd name="connsiteY30455" fmla="*/ 1016670 h 6857957"/>
              <a:gd name="connsiteX30456" fmla="*/ 3370296 w 4826000"/>
              <a:gd name="connsiteY30456" fmla="*/ 1015101 h 6857957"/>
              <a:gd name="connsiteX30457" fmla="*/ 3370940 w 4826000"/>
              <a:gd name="connsiteY30457" fmla="*/ 1013845 h 6857957"/>
              <a:gd name="connsiteX30458" fmla="*/ 3370296 w 4826000"/>
              <a:gd name="connsiteY30458" fmla="*/ 1012904 h 6857957"/>
              <a:gd name="connsiteX30459" fmla="*/ 3369652 w 4826000"/>
              <a:gd name="connsiteY30459" fmla="*/ 1012276 h 6857957"/>
              <a:gd name="connsiteX30460" fmla="*/ 3368365 w 4826000"/>
              <a:gd name="connsiteY30460" fmla="*/ 1011962 h 6857957"/>
              <a:gd name="connsiteX30461" fmla="*/ 3367077 w 4826000"/>
              <a:gd name="connsiteY30461" fmla="*/ 1011649 h 6857957"/>
              <a:gd name="connsiteX30462" fmla="*/ 3358062 w 4826000"/>
              <a:gd name="connsiteY30462" fmla="*/ 1011021 h 6857957"/>
              <a:gd name="connsiteX30463" fmla="*/ 3351624 w 4826000"/>
              <a:gd name="connsiteY30463" fmla="*/ 1010080 h 6857957"/>
              <a:gd name="connsiteX30464" fmla="*/ 3348726 w 4826000"/>
              <a:gd name="connsiteY30464" fmla="*/ 1009138 h 6857957"/>
              <a:gd name="connsiteX30465" fmla="*/ 3344863 w 4826000"/>
              <a:gd name="connsiteY30465" fmla="*/ 1008197 h 6857957"/>
              <a:gd name="connsiteX30466" fmla="*/ 3346151 w 4826000"/>
              <a:gd name="connsiteY30466" fmla="*/ 1006314 h 6857957"/>
              <a:gd name="connsiteX30467" fmla="*/ 3347760 w 4826000"/>
              <a:gd name="connsiteY30467" fmla="*/ 1005059 h 6857957"/>
              <a:gd name="connsiteX30468" fmla="*/ 3349692 w 4826000"/>
              <a:gd name="connsiteY30468" fmla="*/ 1004431 h 6857957"/>
              <a:gd name="connsiteX30469" fmla="*/ 3351624 w 4826000"/>
              <a:gd name="connsiteY30469" fmla="*/ 1003803 h 6857957"/>
              <a:gd name="connsiteX30470" fmla="*/ 3353233 w 4826000"/>
              <a:gd name="connsiteY30470" fmla="*/ 1003489 h 6857957"/>
              <a:gd name="connsiteX30471" fmla="*/ 3355165 w 4826000"/>
              <a:gd name="connsiteY30471" fmla="*/ 1003489 h 6857957"/>
              <a:gd name="connsiteX30472" fmla="*/ 3358384 w 4826000"/>
              <a:gd name="connsiteY30472" fmla="*/ 1003489 h 6857957"/>
              <a:gd name="connsiteX30473" fmla="*/ 3360638 w 4826000"/>
              <a:gd name="connsiteY30473" fmla="*/ 1003489 h 6857957"/>
              <a:gd name="connsiteX30474" fmla="*/ 3361282 w 4826000"/>
              <a:gd name="connsiteY30474" fmla="*/ 1003176 h 6857957"/>
              <a:gd name="connsiteX30475" fmla="*/ 3361282 w 4826000"/>
              <a:gd name="connsiteY30475" fmla="*/ 1002862 h 6857957"/>
              <a:gd name="connsiteX30476" fmla="*/ 3360960 w 4826000"/>
              <a:gd name="connsiteY30476" fmla="*/ 1001920 h 6857957"/>
              <a:gd name="connsiteX30477" fmla="*/ 3360316 w 4826000"/>
              <a:gd name="connsiteY30477" fmla="*/ 1000979 h 6857957"/>
              <a:gd name="connsiteX30478" fmla="*/ 3356453 w 4826000"/>
              <a:gd name="connsiteY30478" fmla="*/ 996899 h 6857957"/>
              <a:gd name="connsiteX30479" fmla="*/ 3361282 w 4826000"/>
              <a:gd name="connsiteY30479" fmla="*/ 996899 h 6857957"/>
              <a:gd name="connsiteX30480" fmla="*/ 3365145 w 4826000"/>
              <a:gd name="connsiteY30480" fmla="*/ 996272 h 6857957"/>
              <a:gd name="connsiteX30481" fmla="*/ 3366433 w 4826000"/>
              <a:gd name="connsiteY30481" fmla="*/ 995958 h 6857957"/>
              <a:gd name="connsiteX30482" fmla="*/ 3367399 w 4826000"/>
              <a:gd name="connsiteY30482" fmla="*/ 995330 h 6857957"/>
              <a:gd name="connsiteX30483" fmla="*/ 3368365 w 4826000"/>
              <a:gd name="connsiteY30483" fmla="*/ 994703 h 6857957"/>
              <a:gd name="connsiteX30484" fmla="*/ 3211281 w 4826000"/>
              <a:gd name="connsiteY30484" fmla="*/ 987383 h 6857957"/>
              <a:gd name="connsiteX30485" fmla="*/ 3211281 w 4826000"/>
              <a:gd name="connsiteY30485" fmla="*/ 989906 h 6857957"/>
              <a:gd name="connsiteX30486" fmla="*/ 3212224 w 4826000"/>
              <a:gd name="connsiteY30486" fmla="*/ 992114 h 6857957"/>
              <a:gd name="connsiteX30487" fmla="*/ 3213795 w 4826000"/>
              <a:gd name="connsiteY30487" fmla="*/ 994953 h 6857957"/>
              <a:gd name="connsiteX30488" fmla="*/ 3215366 w 4826000"/>
              <a:gd name="connsiteY30488" fmla="*/ 997791 h 6857957"/>
              <a:gd name="connsiteX30489" fmla="*/ 3220393 w 4826000"/>
              <a:gd name="connsiteY30489" fmla="*/ 1003468 h 6857957"/>
              <a:gd name="connsiteX30490" fmla="*/ 3225106 w 4826000"/>
              <a:gd name="connsiteY30490" fmla="*/ 1009145 h 6857957"/>
              <a:gd name="connsiteX30491" fmla="*/ 3227305 w 4826000"/>
              <a:gd name="connsiteY30491" fmla="*/ 1011984 h 6857957"/>
              <a:gd name="connsiteX30492" fmla="*/ 3228876 w 4826000"/>
              <a:gd name="connsiteY30492" fmla="*/ 1015138 h 6857957"/>
              <a:gd name="connsiteX30493" fmla="*/ 3230133 w 4826000"/>
              <a:gd name="connsiteY30493" fmla="*/ 1017977 h 6857957"/>
              <a:gd name="connsiteX30494" fmla="*/ 3231075 w 4826000"/>
              <a:gd name="connsiteY30494" fmla="*/ 1020500 h 6857957"/>
              <a:gd name="connsiteX30495" fmla="*/ 3231075 w 4826000"/>
              <a:gd name="connsiteY30495" fmla="*/ 1022077 h 6857957"/>
              <a:gd name="connsiteX30496" fmla="*/ 3231075 w 4826000"/>
              <a:gd name="connsiteY30496" fmla="*/ 1023338 h 6857957"/>
              <a:gd name="connsiteX30497" fmla="*/ 3230447 w 4826000"/>
              <a:gd name="connsiteY30497" fmla="*/ 1024600 h 6857957"/>
              <a:gd name="connsiteX30498" fmla="*/ 3229819 w 4826000"/>
              <a:gd name="connsiteY30498" fmla="*/ 1025862 h 6857957"/>
              <a:gd name="connsiteX30499" fmla="*/ 3228876 w 4826000"/>
              <a:gd name="connsiteY30499" fmla="*/ 1027123 h 6857957"/>
              <a:gd name="connsiteX30500" fmla="*/ 3227933 w 4826000"/>
              <a:gd name="connsiteY30500" fmla="*/ 1028069 h 6857957"/>
              <a:gd name="connsiteX30501" fmla="*/ 3226677 w 4826000"/>
              <a:gd name="connsiteY30501" fmla="*/ 1029646 h 6857957"/>
              <a:gd name="connsiteX30502" fmla="*/ 3225106 w 4826000"/>
              <a:gd name="connsiteY30502" fmla="*/ 1030593 h 6857957"/>
              <a:gd name="connsiteX30503" fmla="*/ 3225420 w 4826000"/>
              <a:gd name="connsiteY30503" fmla="*/ 1031854 h 6857957"/>
              <a:gd name="connsiteX30504" fmla="*/ 3226362 w 4826000"/>
              <a:gd name="connsiteY30504" fmla="*/ 1032485 h 6857957"/>
              <a:gd name="connsiteX30505" fmla="*/ 3227619 w 4826000"/>
              <a:gd name="connsiteY30505" fmla="*/ 1033116 h 6857957"/>
              <a:gd name="connsiteX30506" fmla="*/ 3228876 w 4826000"/>
              <a:gd name="connsiteY30506" fmla="*/ 1033431 h 6857957"/>
              <a:gd name="connsiteX30507" fmla="*/ 3232332 w 4826000"/>
              <a:gd name="connsiteY30507" fmla="*/ 1033431 h 6857957"/>
              <a:gd name="connsiteX30508" fmla="*/ 3235788 w 4826000"/>
              <a:gd name="connsiteY30508" fmla="*/ 1032800 h 6857957"/>
              <a:gd name="connsiteX30509" fmla="*/ 3239559 w 4826000"/>
              <a:gd name="connsiteY30509" fmla="*/ 1031539 h 6857957"/>
              <a:gd name="connsiteX30510" fmla="*/ 3242072 w 4826000"/>
              <a:gd name="connsiteY30510" fmla="*/ 1030277 h 6857957"/>
              <a:gd name="connsiteX30511" fmla="*/ 3243015 w 4826000"/>
              <a:gd name="connsiteY30511" fmla="*/ 1029646 h 6857957"/>
              <a:gd name="connsiteX30512" fmla="*/ 3243329 w 4826000"/>
              <a:gd name="connsiteY30512" fmla="*/ 1029331 h 6857957"/>
              <a:gd name="connsiteX30513" fmla="*/ 3243015 w 4826000"/>
              <a:gd name="connsiteY30513" fmla="*/ 1031223 h 6857957"/>
              <a:gd name="connsiteX30514" fmla="*/ 3243329 w 4826000"/>
              <a:gd name="connsiteY30514" fmla="*/ 1034693 h 6857957"/>
              <a:gd name="connsiteX30515" fmla="*/ 3243957 w 4826000"/>
              <a:gd name="connsiteY30515" fmla="*/ 1039108 h 6857957"/>
              <a:gd name="connsiteX30516" fmla="*/ 3244900 w 4826000"/>
              <a:gd name="connsiteY30516" fmla="*/ 1042893 h 6857957"/>
              <a:gd name="connsiteX30517" fmla="*/ 3247728 w 4826000"/>
              <a:gd name="connsiteY30517" fmla="*/ 1051724 h 6857957"/>
              <a:gd name="connsiteX30518" fmla="*/ 3248670 w 4826000"/>
              <a:gd name="connsiteY30518" fmla="*/ 1055824 h 6857957"/>
              <a:gd name="connsiteX30519" fmla="*/ 3249299 w 4826000"/>
              <a:gd name="connsiteY30519" fmla="*/ 1059924 h 6857957"/>
              <a:gd name="connsiteX30520" fmla="*/ 3249613 w 4826000"/>
              <a:gd name="connsiteY30520" fmla="*/ 1063709 h 6857957"/>
              <a:gd name="connsiteX30521" fmla="*/ 3249299 w 4826000"/>
              <a:gd name="connsiteY30521" fmla="*/ 1065917 h 6857957"/>
              <a:gd name="connsiteX30522" fmla="*/ 3248984 w 4826000"/>
              <a:gd name="connsiteY30522" fmla="*/ 1067494 h 6857957"/>
              <a:gd name="connsiteX30523" fmla="*/ 3248670 w 4826000"/>
              <a:gd name="connsiteY30523" fmla="*/ 1069386 h 6857957"/>
              <a:gd name="connsiteX30524" fmla="*/ 3247728 w 4826000"/>
              <a:gd name="connsiteY30524" fmla="*/ 1070963 h 6857957"/>
              <a:gd name="connsiteX30525" fmla="*/ 3246785 w 4826000"/>
              <a:gd name="connsiteY30525" fmla="*/ 1072540 h 6857957"/>
              <a:gd name="connsiteX30526" fmla="*/ 3244900 w 4826000"/>
              <a:gd name="connsiteY30526" fmla="*/ 1074117 h 6857957"/>
              <a:gd name="connsiteX30527" fmla="*/ 3243329 w 4826000"/>
              <a:gd name="connsiteY30527" fmla="*/ 1075694 h 6857957"/>
              <a:gd name="connsiteX30528" fmla="*/ 3241444 w 4826000"/>
              <a:gd name="connsiteY30528" fmla="*/ 1076956 h 6857957"/>
              <a:gd name="connsiteX30529" fmla="*/ 3239244 w 4826000"/>
              <a:gd name="connsiteY30529" fmla="*/ 1078218 h 6857957"/>
              <a:gd name="connsiteX30530" fmla="*/ 3236102 w 4826000"/>
              <a:gd name="connsiteY30530" fmla="*/ 1079164 h 6857957"/>
              <a:gd name="connsiteX30531" fmla="*/ 3232961 w 4826000"/>
              <a:gd name="connsiteY30531" fmla="*/ 1080110 h 6857957"/>
              <a:gd name="connsiteX30532" fmla="*/ 3229190 w 4826000"/>
              <a:gd name="connsiteY30532" fmla="*/ 1081371 h 6857957"/>
              <a:gd name="connsiteX30533" fmla="*/ 3225420 w 4826000"/>
              <a:gd name="connsiteY30533" fmla="*/ 1082002 h 6857957"/>
              <a:gd name="connsiteX30534" fmla="*/ 3220707 w 4826000"/>
              <a:gd name="connsiteY30534" fmla="*/ 1082633 h 6857957"/>
              <a:gd name="connsiteX30535" fmla="*/ 3220079 w 4826000"/>
              <a:gd name="connsiteY30535" fmla="*/ 1081687 h 6857957"/>
              <a:gd name="connsiteX30536" fmla="*/ 3220079 w 4826000"/>
              <a:gd name="connsiteY30536" fmla="*/ 1080741 h 6857957"/>
              <a:gd name="connsiteX30537" fmla="*/ 3220079 w 4826000"/>
              <a:gd name="connsiteY30537" fmla="*/ 1079794 h 6857957"/>
              <a:gd name="connsiteX30538" fmla="*/ 3220393 w 4826000"/>
              <a:gd name="connsiteY30538" fmla="*/ 1079164 h 6857957"/>
              <a:gd name="connsiteX30539" fmla="*/ 3221021 w 4826000"/>
              <a:gd name="connsiteY30539" fmla="*/ 1078533 h 6857957"/>
              <a:gd name="connsiteX30540" fmla="*/ 3221964 w 4826000"/>
              <a:gd name="connsiteY30540" fmla="*/ 1078218 h 6857957"/>
              <a:gd name="connsiteX30541" fmla="*/ 3224792 w 4826000"/>
              <a:gd name="connsiteY30541" fmla="*/ 1077587 h 6857957"/>
              <a:gd name="connsiteX30542" fmla="*/ 3227619 w 4826000"/>
              <a:gd name="connsiteY30542" fmla="*/ 1077271 h 6857957"/>
              <a:gd name="connsiteX30543" fmla="*/ 3231390 w 4826000"/>
              <a:gd name="connsiteY30543" fmla="*/ 1076956 h 6857957"/>
              <a:gd name="connsiteX30544" fmla="*/ 3239244 w 4826000"/>
              <a:gd name="connsiteY30544" fmla="*/ 1076641 h 6857957"/>
              <a:gd name="connsiteX30545" fmla="*/ 3233903 w 4826000"/>
              <a:gd name="connsiteY30545" fmla="*/ 1075694 h 6857957"/>
              <a:gd name="connsiteX30546" fmla="*/ 3229190 w 4826000"/>
              <a:gd name="connsiteY30546" fmla="*/ 1074748 h 6857957"/>
              <a:gd name="connsiteX30547" fmla="*/ 3225106 w 4826000"/>
              <a:gd name="connsiteY30547" fmla="*/ 1073486 h 6857957"/>
              <a:gd name="connsiteX30548" fmla="*/ 3221335 w 4826000"/>
              <a:gd name="connsiteY30548" fmla="*/ 1071910 h 6857957"/>
              <a:gd name="connsiteX30549" fmla="*/ 3217879 w 4826000"/>
              <a:gd name="connsiteY30549" fmla="*/ 1070333 h 6857957"/>
              <a:gd name="connsiteX30550" fmla="*/ 3214423 w 4826000"/>
              <a:gd name="connsiteY30550" fmla="*/ 1068756 h 6857957"/>
              <a:gd name="connsiteX30551" fmla="*/ 3211595 w 4826000"/>
              <a:gd name="connsiteY30551" fmla="*/ 1066863 h 6857957"/>
              <a:gd name="connsiteX30552" fmla="*/ 3209082 w 4826000"/>
              <a:gd name="connsiteY30552" fmla="*/ 1064655 h 6857957"/>
              <a:gd name="connsiteX30553" fmla="*/ 3203741 w 4826000"/>
              <a:gd name="connsiteY30553" fmla="*/ 1060871 h 6857957"/>
              <a:gd name="connsiteX30554" fmla="*/ 3199028 w 4826000"/>
              <a:gd name="connsiteY30554" fmla="*/ 1056455 h 6857957"/>
              <a:gd name="connsiteX30555" fmla="*/ 3194001 w 4826000"/>
              <a:gd name="connsiteY30555" fmla="*/ 1052355 h 6857957"/>
              <a:gd name="connsiteX30556" fmla="*/ 3189288 w 4826000"/>
              <a:gd name="connsiteY30556" fmla="*/ 1047939 h 6857957"/>
              <a:gd name="connsiteX30557" fmla="*/ 3194001 w 4826000"/>
              <a:gd name="connsiteY30557" fmla="*/ 1049201 h 6857957"/>
              <a:gd name="connsiteX30558" fmla="*/ 3200284 w 4826000"/>
              <a:gd name="connsiteY30558" fmla="*/ 1049832 h 6857957"/>
              <a:gd name="connsiteX30559" fmla="*/ 3207197 w 4826000"/>
              <a:gd name="connsiteY30559" fmla="*/ 1050147 h 6857957"/>
              <a:gd name="connsiteX30560" fmla="*/ 3215366 w 4826000"/>
              <a:gd name="connsiteY30560" fmla="*/ 1049832 h 6857957"/>
              <a:gd name="connsiteX30561" fmla="*/ 3212852 w 4826000"/>
              <a:gd name="connsiteY30561" fmla="*/ 1047309 h 6857957"/>
              <a:gd name="connsiteX30562" fmla="*/ 3210653 w 4826000"/>
              <a:gd name="connsiteY30562" fmla="*/ 1045101 h 6857957"/>
              <a:gd name="connsiteX30563" fmla="*/ 3209082 w 4826000"/>
              <a:gd name="connsiteY30563" fmla="*/ 1042578 h 6857957"/>
              <a:gd name="connsiteX30564" fmla="*/ 3208454 w 4826000"/>
              <a:gd name="connsiteY30564" fmla="*/ 1041631 h 6857957"/>
              <a:gd name="connsiteX30565" fmla="*/ 3208139 w 4826000"/>
              <a:gd name="connsiteY30565" fmla="*/ 1040685 h 6857957"/>
              <a:gd name="connsiteX30566" fmla="*/ 3208139 w 4826000"/>
              <a:gd name="connsiteY30566" fmla="*/ 1039739 h 6857957"/>
              <a:gd name="connsiteX30567" fmla="*/ 3209082 w 4826000"/>
              <a:gd name="connsiteY30567" fmla="*/ 1038793 h 6857957"/>
              <a:gd name="connsiteX30568" fmla="*/ 3209710 w 4826000"/>
              <a:gd name="connsiteY30568" fmla="*/ 1037847 h 6857957"/>
              <a:gd name="connsiteX30569" fmla="*/ 3210653 w 4826000"/>
              <a:gd name="connsiteY30569" fmla="*/ 1036900 h 6857957"/>
              <a:gd name="connsiteX30570" fmla="*/ 3211910 w 4826000"/>
              <a:gd name="connsiteY30570" fmla="*/ 1035954 h 6857957"/>
              <a:gd name="connsiteX30571" fmla="*/ 3213795 w 4826000"/>
              <a:gd name="connsiteY30571" fmla="*/ 1035008 h 6857957"/>
              <a:gd name="connsiteX30572" fmla="*/ 3218822 w 4826000"/>
              <a:gd name="connsiteY30572" fmla="*/ 1033431 h 6857957"/>
              <a:gd name="connsiteX30573" fmla="*/ 3215366 w 4826000"/>
              <a:gd name="connsiteY30573" fmla="*/ 1031539 h 6857957"/>
              <a:gd name="connsiteX30574" fmla="*/ 3212852 w 4826000"/>
              <a:gd name="connsiteY30574" fmla="*/ 1029646 h 6857957"/>
              <a:gd name="connsiteX30575" fmla="*/ 3210653 w 4826000"/>
              <a:gd name="connsiteY30575" fmla="*/ 1026808 h 6857957"/>
              <a:gd name="connsiteX30576" fmla="*/ 3208454 w 4826000"/>
              <a:gd name="connsiteY30576" fmla="*/ 1024600 h 6857957"/>
              <a:gd name="connsiteX30577" fmla="*/ 3207197 w 4826000"/>
              <a:gd name="connsiteY30577" fmla="*/ 1021446 h 6857957"/>
              <a:gd name="connsiteX30578" fmla="*/ 3206568 w 4826000"/>
              <a:gd name="connsiteY30578" fmla="*/ 1018607 h 6857957"/>
              <a:gd name="connsiteX30579" fmla="*/ 3205940 w 4826000"/>
              <a:gd name="connsiteY30579" fmla="*/ 1015769 h 6857957"/>
              <a:gd name="connsiteX30580" fmla="*/ 3205626 w 4826000"/>
              <a:gd name="connsiteY30580" fmla="*/ 1012299 h 6857957"/>
              <a:gd name="connsiteX30581" fmla="*/ 3205940 w 4826000"/>
              <a:gd name="connsiteY30581" fmla="*/ 1009461 h 6857957"/>
              <a:gd name="connsiteX30582" fmla="*/ 3206254 w 4826000"/>
              <a:gd name="connsiteY30582" fmla="*/ 1005992 h 6857957"/>
              <a:gd name="connsiteX30583" fmla="*/ 3207511 w 4826000"/>
              <a:gd name="connsiteY30583" fmla="*/ 999368 h 6857957"/>
              <a:gd name="connsiteX30584" fmla="*/ 3209396 w 4826000"/>
              <a:gd name="connsiteY30584" fmla="*/ 993376 h 6857957"/>
              <a:gd name="connsiteX30585" fmla="*/ 3072150 w 4826000"/>
              <a:gd name="connsiteY30585" fmla="*/ 984219 h 6857957"/>
              <a:gd name="connsiteX30586" fmla="*/ 3067420 w 4826000"/>
              <a:gd name="connsiteY30586" fmla="*/ 988703 h 6857957"/>
              <a:gd name="connsiteX30587" fmla="*/ 3064897 w 4826000"/>
              <a:gd name="connsiteY30587" fmla="*/ 990945 h 6857957"/>
              <a:gd name="connsiteX30588" fmla="*/ 3062059 w 4826000"/>
              <a:gd name="connsiteY30588" fmla="*/ 993507 h 6857957"/>
              <a:gd name="connsiteX30589" fmla="*/ 3067420 w 4826000"/>
              <a:gd name="connsiteY30589" fmla="*/ 996069 h 6857957"/>
              <a:gd name="connsiteX30590" fmla="*/ 3069942 w 4826000"/>
              <a:gd name="connsiteY30590" fmla="*/ 997350 h 6857957"/>
              <a:gd name="connsiteX30591" fmla="*/ 3071519 w 4826000"/>
              <a:gd name="connsiteY30591" fmla="*/ 998952 h 6857957"/>
              <a:gd name="connsiteX30592" fmla="*/ 3072780 w 4826000"/>
              <a:gd name="connsiteY30592" fmla="*/ 1000233 h 6857957"/>
              <a:gd name="connsiteX30593" fmla="*/ 3073726 w 4826000"/>
              <a:gd name="connsiteY30593" fmla="*/ 1001514 h 6857957"/>
              <a:gd name="connsiteX30594" fmla="*/ 3074357 w 4826000"/>
              <a:gd name="connsiteY30594" fmla="*/ 1003115 h 6857957"/>
              <a:gd name="connsiteX30595" fmla="*/ 3074988 w 4826000"/>
              <a:gd name="connsiteY30595" fmla="*/ 1004397 h 6857957"/>
              <a:gd name="connsiteX30596" fmla="*/ 3074988 w 4826000"/>
              <a:gd name="connsiteY30596" fmla="*/ 1006318 h 6857957"/>
              <a:gd name="connsiteX30597" fmla="*/ 3074988 w 4826000"/>
              <a:gd name="connsiteY30597" fmla="*/ 1007920 h 6857957"/>
              <a:gd name="connsiteX30598" fmla="*/ 3074672 w 4826000"/>
              <a:gd name="connsiteY30598" fmla="*/ 1011443 h 6857957"/>
              <a:gd name="connsiteX30599" fmla="*/ 3072780 w 4826000"/>
              <a:gd name="connsiteY30599" fmla="*/ 1020731 h 6857957"/>
              <a:gd name="connsiteX30600" fmla="*/ 3068997 w 4826000"/>
              <a:gd name="connsiteY30600" fmla="*/ 1020411 h 6857957"/>
              <a:gd name="connsiteX30601" fmla="*/ 3065528 w 4826000"/>
              <a:gd name="connsiteY30601" fmla="*/ 1020091 h 6857957"/>
              <a:gd name="connsiteX30602" fmla="*/ 3062375 w 4826000"/>
              <a:gd name="connsiteY30602" fmla="*/ 1019130 h 6857957"/>
              <a:gd name="connsiteX30603" fmla="*/ 3058906 w 4826000"/>
              <a:gd name="connsiteY30603" fmla="*/ 1018169 h 6857957"/>
              <a:gd name="connsiteX30604" fmla="*/ 3056068 w 4826000"/>
              <a:gd name="connsiteY30604" fmla="*/ 1016888 h 6857957"/>
              <a:gd name="connsiteX30605" fmla="*/ 3053230 w 4826000"/>
              <a:gd name="connsiteY30605" fmla="*/ 1015607 h 6857957"/>
              <a:gd name="connsiteX30606" fmla="*/ 3048500 w 4826000"/>
              <a:gd name="connsiteY30606" fmla="*/ 1012404 h 6857957"/>
              <a:gd name="connsiteX30607" fmla="*/ 3044086 w 4826000"/>
              <a:gd name="connsiteY30607" fmla="*/ 1010482 h 6857957"/>
              <a:gd name="connsiteX30608" fmla="*/ 3041878 w 4826000"/>
              <a:gd name="connsiteY30608" fmla="*/ 1009521 h 6857957"/>
              <a:gd name="connsiteX30609" fmla="*/ 3039986 w 4826000"/>
              <a:gd name="connsiteY30609" fmla="*/ 1009521 h 6857957"/>
              <a:gd name="connsiteX30610" fmla="*/ 3038094 w 4826000"/>
              <a:gd name="connsiteY30610" fmla="*/ 1009521 h 6857957"/>
              <a:gd name="connsiteX30611" fmla="*/ 3036202 w 4826000"/>
              <a:gd name="connsiteY30611" fmla="*/ 1010162 h 6857957"/>
              <a:gd name="connsiteX30612" fmla="*/ 3034626 w 4826000"/>
              <a:gd name="connsiteY30612" fmla="*/ 1011443 h 6857957"/>
              <a:gd name="connsiteX30613" fmla="*/ 3033049 w 4826000"/>
              <a:gd name="connsiteY30613" fmla="*/ 1013365 h 6857957"/>
              <a:gd name="connsiteX30614" fmla="*/ 3030842 w 4826000"/>
              <a:gd name="connsiteY30614" fmla="*/ 1012084 h 6857957"/>
              <a:gd name="connsiteX30615" fmla="*/ 3029896 w 4826000"/>
              <a:gd name="connsiteY30615" fmla="*/ 1010802 h 6857957"/>
              <a:gd name="connsiteX30616" fmla="*/ 3029580 w 4826000"/>
              <a:gd name="connsiteY30616" fmla="*/ 1010162 h 6857957"/>
              <a:gd name="connsiteX30617" fmla="*/ 3029580 w 4826000"/>
              <a:gd name="connsiteY30617" fmla="*/ 1009521 h 6857957"/>
              <a:gd name="connsiteX30618" fmla="*/ 3030211 w 4826000"/>
              <a:gd name="connsiteY30618" fmla="*/ 1008240 h 6857957"/>
              <a:gd name="connsiteX30619" fmla="*/ 3031157 w 4826000"/>
              <a:gd name="connsiteY30619" fmla="*/ 1007279 h 6857957"/>
              <a:gd name="connsiteX30620" fmla="*/ 3033049 w 4826000"/>
              <a:gd name="connsiteY30620" fmla="*/ 1005678 h 6857957"/>
              <a:gd name="connsiteX30621" fmla="*/ 3036202 w 4826000"/>
              <a:gd name="connsiteY30621" fmla="*/ 1003436 h 6857957"/>
              <a:gd name="connsiteX30622" fmla="*/ 3037464 w 4826000"/>
              <a:gd name="connsiteY30622" fmla="*/ 1002155 h 6857957"/>
              <a:gd name="connsiteX30623" fmla="*/ 3038725 w 4826000"/>
              <a:gd name="connsiteY30623" fmla="*/ 1000873 h 6857957"/>
              <a:gd name="connsiteX30624" fmla="*/ 3039356 w 4826000"/>
              <a:gd name="connsiteY30624" fmla="*/ 999592 h 6857957"/>
              <a:gd name="connsiteX30625" fmla="*/ 3039356 w 4826000"/>
              <a:gd name="connsiteY30625" fmla="*/ 997991 h 6857957"/>
              <a:gd name="connsiteX30626" fmla="*/ 3038410 w 4826000"/>
              <a:gd name="connsiteY30626" fmla="*/ 996710 h 6857957"/>
              <a:gd name="connsiteX30627" fmla="*/ 3036518 w 4826000"/>
              <a:gd name="connsiteY30627" fmla="*/ 995108 h 6857957"/>
              <a:gd name="connsiteX30628" fmla="*/ 3033680 w 4826000"/>
              <a:gd name="connsiteY30628" fmla="*/ 993507 h 6857957"/>
              <a:gd name="connsiteX30629" fmla="*/ 3028950 w 4826000"/>
              <a:gd name="connsiteY30629" fmla="*/ 991905 h 6857957"/>
              <a:gd name="connsiteX30630" fmla="*/ 3036518 w 4826000"/>
              <a:gd name="connsiteY30630" fmla="*/ 992866 h 6857957"/>
              <a:gd name="connsiteX30631" fmla="*/ 3043455 w 4826000"/>
              <a:gd name="connsiteY30631" fmla="*/ 993187 h 6857957"/>
              <a:gd name="connsiteX30632" fmla="*/ 3049761 w 4826000"/>
              <a:gd name="connsiteY30632" fmla="*/ 992866 h 6857957"/>
              <a:gd name="connsiteX30633" fmla="*/ 3055437 w 4826000"/>
              <a:gd name="connsiteY30633" fmla="*/ 992226 h 6857957"/>
              <a:gd name="connsiteX30634" fmla="*/ 3060483 w 4826000"/>
              <a:gd name="connsiteY30634" fmla="*/ 990304 h 6857957"/>
              <a:gd name="connsiteX30635" fmla="*/ 3064897 w 4826000"/>
              <a:gd name="connsiteY30635" fmla="*/ 988703 h 6857957"/>
              <a:gd name="connsiteX30636" fmla="*/ 3068997 w 4826000"/>
              <a:gd name="connsiteY30636" fmla="*/ 986781 h 6857957"/>
              <a:gd name="connsiteX30637" fmla="*/ 2764185 w 4826000"/>
              <a:gd name="connsiteY30637" fmla="*/ 982630 h 6857957"/>
              <a:gd name="connsiteX30638" fmla="*/ 2766746 w 4826000"/>
              <a:gd name="connsiteY30638" fmla="*/ 982630 h 6857957"/>
              <a:gd name="connsiteX30639" fmla="*/ 2768987 w 4826000"/>
              <a:gd name="connsiteY30639" fmla="*/ 983265 h 6857957"/>
              <a:gd name="connsiteX30640" fmla="*/ 2770588 w 4826000"/>
              <a:gd name="connsiteY30640" fmla="*/ 984535 h 6857957"/>
              <a:gd name="connsiteX30641" fmla="*/ 2771548 w 4826000"/>
              <a:gd name="connsiteY30641" fmla="*/ 985805 h 6857957"/>
              <a:gd name="connsiteX30642" fmla="*/ 2772189 w 4826000"/>
              <a:gd name="connsiteY30642" fmla="*/ 987075 h 6857957"/>
              <a:gd name="connsiteX30643" fmla="*/ 2773790 w 4826000"/>
              <a:gd name="connsiteY30643" fmla="*/ 990568 h 6857957"/>
              <a:gd name="connsiteX30644" fmla="*/ 2774430 w 4826000"/>
              <a:gd name="connsiteY30644" fmla="*/ 992790 h 6857957"/>
              <a:gd name="connsiteX30645" fmla="*/ 2775711 w 4826000"/>
              <a:gd name="connsiteY30645" fmla="*/ 994695 h 6857957"/>
              <a:gd name="connsiteX30646" fmla="*/ 2777311 w 4826000"/>
              <a:gd name="connsiteY30646" fmla="*/ 996283 h 6857957"/>
              <a:gd name="connsiteX30647" fmla="*/ 2779553 w 4826000"/>
              <a:gd name="connsiteY30647" fmla="*/ 997870 h 6857957"/>
              <a:gd name="connsiteX30648" fmla="*/ 2782114 w 4826000"/>
              <a:gd name="connsiteY30648" fmla="*/ 999775 h 6857957"/>
              <a:gd name="connsiteX30649" fmla="*/ 2786276 w 4826000"/>
              <a:gd name="connsiteY30649" fmla="*/ 1000728 h 6857957"/>
              <a:gd name="connsiteX30650" fmla="*/ 2790759 w 4826000"/>
              <a:gd name="connsiteY30650" fmla="*/ 1001363 h 6857957"/>
              <a:gd name="connsiteX30651" fmla="*/ 2796522 w 4826000"/>
              <a:gd name="connsiteY30651" fmla="*/ 1001363 h 6857957"/>
              <a:gd name="connsiteX30652" fmla="*/ 2798122 w 4826000"/>
              <a:gd name="connsiteY30652" fmla="*/ 1001998 h 6857957"/>
              <a:gd name="connsiteX30653" fmla="*/ 2798763 w 4826000"/>
              <a:gd name="connsiteY30653" fmla="*/ 1002315 h 6857957"/>
              <a:gd name="connsiteX30654" fmla="*/ 2798763 w 4826000"/>
              <a:gd name="connsiteY30654" fmla="*/ 1002633 h 6857957"/>
              <a:gd name="connsiteX30655" fmla="*/ 2797482 w 4826000"/>
              <a:gd name="connsiteY30655" fmla="*/ 1002950 h 6857957"/>
              <a:gd name="connsiteX30656" fmla="*/ 2793960 w 4826000"/>
              <a:gd name="connsiteY30656" fmla="*/ 1003268 h 6857957"/>
              <a:gd name="connsiteX30657" fmla="*/ 2788197 w 4826000"/>
              <a:gd name="connsiteY30657" fmla="*/ 1003268 h 6857957"/>
              <a:gd name="connsiteX30658" fmla="*/ 2781794 w 4826000"/>
              <a:gd name="connsiteY30658" fmla="*/ 1003585 h 6857957"/>
              <a:gd name="connsiteX30659" fmla="*/ 2775390 w 4826000"/>
              <a:gd name="connsiteY30659" fmla="*/ 1004538 h 6857957"/>
              <a:gd name="connsiteX30660" fmla="*/ 2772189 w 4826000"/>
              <a:gd name="connsiteY30660" fmla="*/ 1004855 h 6857957"/>
              <a:gd name="connsiteX30661" fmla="*/ 2769627 w 4826000"/>
              <a:gd name="connsiteY30661" fmla="*/ 1005808 h 6857957"/>
              <a:gd name="connsiteX30662" fmla="*/ 2766746 w 4826000"/>
              <a:gd name="connsiteY30662" fmla="*/ 1006760 h 6857957"/>
              <a:gd name="connsiteX30663" fmla="*/ 2764825 w 4826000"/>
              <a:gd name="connsiteY30663" fmla="*/ 1008030 h 6857957"/>
              <a:gd name="connsiteX30664" fmla="*/ 2765785 w 4826000"/>
              <a:gd name="connsiteY30664" fmla="*/ 1003903 h 6857957"/>
              <a:gd name="connsiteX30665" fmla="*/ 2766106 w 4826000"/>
              <a:gd name="connsiteY30665" fmla="*/ 1000410 h 6857957"/>
              <a:gd name="connsiteX30666" fmla="*/ 2766106 w 4826000"/>
              <a:gd name="connsiteY30666" fmla="*/ 996918 h 6857957"/>
              <a:gd name="connsiteX30667" fmla="*/ 2765785 w 4826000"/>
              <a:gd name="connsiteY30667" fmla="*/ 993743 h 6857957"/>
              <a:gd name="connsiteX30668" fmla="*/ 2765145 w 4826000"/>
              <a:gd name="connsiteY30668" fmla="*/ 990250 h 6857957"/>
              <a:gd name="connsiteX30669" fmla="*/ 2764185 w 4826000"/>
              <a:gd name="connsiteY30669" fmla="*/ 987710 h 6857957"/>
              <a:gd name="connsiteX30670" fmla="*/ 2762584 w 4826000"/>
              <a:gd name="connsiteY30670" fmla="*/ 985488 h 6857957"/>
              <a:gd name="connsiteX30671" fmla="*/ 2760663 w 4826000"/>
              <a:gd name="connsiteY30671" fmla="*/ 983265 h 6857957"/>
              <a:gd name="connsiteX30672" fmla="*/ 3449466 w 4826000"/>
              <a:gd name="connsiteY30672" fmla="*/ 974711 h 6857957"/>
              <a:gd name="connsiteX30673" fmla="*/ 3454056 w 4826000"/>
              <a:gd name="connsiteY30673" fmla="*/ 975954 h 6857957"/>
              <a:gd name="connsiteX30674" fmla="*/ 3457334 w 4826000"/>
              <a:gd name="connsiteY30674" fmla="*/ 977817 h 6857957"/>
              <a:gd name="connsiteX30675" fmla="*/ 3460285 w 4826000"/>
              <a:gd name="connsiteY30675" fmla="*/ 979370 h 6857957"/>
              <a:gd name="connsiteX30676" fmla="*/ 3462252 w 4826000"/>
              <a:gd name="connsiteY30676" fmla="*/ 980923 h 6857957"/>
              <a:gd name="connsiteX30677" fmla="*/ 3463892 w 4826000"/>
              <a:gd name="connsiteY30677" fmla="*/ 982476 h 6857957"/>
              <a:gd name="connsiteX30678" fmla="*/ 3464875 w 4826000"/>
              <a:gd name="connsiteY30678" fmla="*/ 984029 h 6857957"/>
              <a:gd name="connsiteX30679" fmla="*/ 3466187 w 4826000"/>
              <a:gd name="connsiteY30679" fmla="*/ 985893 h 6857957"/>
              <a:gd name="connsiteX30680" fmla="*/ 3466842 w 4826000"/>
              <a:gd name="connsiteY30680" fmla="*/ 987446 h 6857957"/>
              <a:gd name="connsiteX30681" fmla="*/ 3467826 w 4826000"/>
              <a:gd name="connsiteY30681" fmla="*/ 990863 h 6857957"/>
              <a:gd name="connsiteX30682" fmla="*/ 3469137 w 4826000"/>
              <a:gd name="connsiteY30682" fmla="*/ 994900 h 6857957"/>
              <a:gd name="connsiteX30683" fmla="*/ 3469793 w 4826000"/>
              <a:gd name="connsiteY30683" fmla="*/ 996764 h 6857957"/>
              <a:gd name="connsiteX30684" fmla="*/ 3471104 w 4826000"/>
              <a:gd name="connsiteY30684" fmla="*/ 998627 h 6857957"/>
              <a:gd name="connsiteX30685" fmla="*/ 3472744 w 4826000"/>
              <a:gd name="connsiteY30685" fmla="*/ 1001112 h 6857957"/>
              <a:gd name="connsiteX30686" fmla="*/ 3475039 w 4826000"/>
              <a:gd name="connsiteY30686" fmla="*/ 1003286 h 6857957"/>
              <a:gd name="connsiteX30687" fmla="*/ 3470777 w 4826000"/>
              <a:gd name="connsiteY30687" fmla="*/ 1003286 h 6857957"/>
              <a:gd name="connsiteX30688" fmla="*/ 3467826 w 4826000"/>
              <a:gd name="connsiteY30688" fmla="*/ 1002665 h 6857957"/>
              <a:gd name="connsiteX30689" fmla="*/ 3464875 w 4826000"/>
              <a:gd name="connsiteY30689" fmla="*/ 1001423 h 6857957"/>
              <a:gd name="connsiteX30690" fmla="*/ 3462908 w 4826000"/>
              <a:gd name="connsiteY30690" fmla="*/ 1000491 h 6857957"/>
              <a:gd name="connsiteX30691" fmla="*/ 3460613 w 4826000"/>
              <a:gd name="connsiteY30691" fmla="*/ 999559 h 6857957"/>
              <a:gd name="connsiteX30692" fmla="*/ 3457007 w 4826000"/>
              <a:gd name="connsiteY30692" fmla="*/ 998317 h 6857957"/>
              <a:gd name="connsiteX30693" fmla="*/ 3453072 w 4826000"/>
              <a:gd name="connsiteY30693" fmla="*/ 998317 h 6857957"/>
              <a:gd name="connsiteX30694" fmla="*/ 3447171 w 4826000"/>
              <a:gd name="connsiteY30694" fmla="*/ 998627 h 6857957"/>
              <a:gd name="connsiteX30695" fmla="*/ 3450121 w 4826000"/>
              <a:gd name="connsiteY30695" fmla="*/ 997385 h 6857957"/>
              <a:gd name="connsiteX30696" fmla="*/ 3452089 w 4826000"/>
              <a:gd name="connsiteY30696" fmla="*/ 995832 h 6857957"/>
              <a:gd name="connsiteX30697" fmla="*/ 3453072 w 4826000"/>
              <a:gd name="connsiteY30697" fmla="*/ 994590 h 6857957"/>
              <a:gd name="connsiteX30698" fmla="*/ 3453072 w 4826000"/>
              <a:gd name="connsiteY30698" fmla="*/ 993037 h 6857957"/>
              <a:gd name="connsiteX30699" fmla="*/ 3452744 w 4826000"/>
              <a:gd name="connsiteY30699" fmla="*/ 991173 h 6857957"/>
              <a:gd name="connsiteX30700" fmla="*/ 3451761 w 4826000"/>
              <a:gd name="connsiteY30700" fmla="*/ 989620 h 6857957"/>
              <a:gd name="connsiteX30701" fmla="*/ 3448810 w 4826000"/>
              <a:gd name="connsiteY30701" fmla="*/ 986514 h 6857957"/>
              <a:gd name="connsiteX30702" fmla="*/ 3446187 w 4826000"/>
              <a:gd name="connsiteY30702" fmla="*/ 983098 h 6857957"/>
              <a:gd name="connsiteX30703" fmla="*/ 3445204 w 4826000"/>
              <a:gd name="connsiteY30703" fmla="*/ 981855 h 6857957"/>
              <a:gd name="connsiteX30704" fmla="*/ 3444876 w 4826000"/>
              <a:gd name="connsiteY30704" fmla="*/ 980302 h 6857957"/>
              <a:gd name="connsiteX30705" fmla="*/ 3444876 w 4826000"/>
              <a:gd name="connsiteY30705" fmla="*/ 978749 h 6857957"/>
              <a:gd name="connsiteX30706" fmla="*/ 3445531 w 4826000"/>
              <a:gd name="connsiteY30706" fmla="*/ 977507 h 6857957"/>
              <a:gd name="connsiteX30707" fmla="*/ 3446843 w 4826000"/>
              <a:gd name="connsiteY30707" fmla="*/ 975954 h 6857957"/>
              <a:gd name="connsiteX30708" fmla="*/ 2250354 w 4826000"/>
              <a:gd name="connsiteY30708" fmla="*/ 968362 h 6857957"/>
              <a:gd name="connsiteX30709" fmla="*/ 2253240 w 4826000"/>
              <a:gd name="connsiteY30709" fmla="*/ 969672 h 6857957"/>
              <a:gd name="connsiteX30710" fmla="*/ 2255485 w 4826000"/>
              <a:gd name="connsiteY30710" fmla="*/ 971310 h 6857957"/>
              <a:gd name="connsiteX30711" fmla="*/ 2257409 w 4826000"/>
              <a:gd name="connsiteY30711" fmla="*/ 972621 h 6857957"/>
              <a:gd name="connsiteX30712" fmla="*/ 2258692 w 4826000"/>
              <a:gd name="connsiteY30712" fmla="*/ 974586 h 6857957"/>
              <a:gd name="connsiteX30713" fmla="*/ 2259013 w 4826000"/>
              <a:gd name="connsiteY30713" fmla="*/ 976224 h 6857957"/>
              <a:gd name="connsiteX30714" fmla="*/ 2258692 w 4826000"/>
              <a:gd name="connsiteY30714" fmla="*/ 978190 h 6857957"/>
              <a:gd name="connsiteX30715" fmla="*/ 2258051 w 4826000"/>
              <a:gd name="connsiteY30715" fmla="*/ 980155 h 6857957"/>
              <a:gd name="connsiteX30716" fmla="*/ 2256447 w 4826000"/>
              <a:gd name="connsiteY30716" fmla="*/ 981793 h 6857957"/>
              <a:gd name="connsiteX30717" fmla="*/ 2254524 w 4826000"/>
              <a:gd name="connsiteY30717" fmla="*/ 983431 h 6857957"/>
              <a:gd name="connsiteX30718" fmla="*/ 2251957 w 4826000"/>
              <a:gd name="connsiteY30718" fmla="*/ 985396 h 6857957"/>
              <a:gd name="connsiteX30719" fmla="*/ 2249071 w 4826000"/>
              <a:gd name="connsiteY30719" fmla="*/ 986379 h 6857957"/>
              <a:gd name="connsiteX30720" fmla="*/ 2245544 w 4826000"/>
              <a:gd name="connsiteY30720" fmla="*/ 987689 h 6857957"/>
              <a:gd name="connsiteX30721" fmla="*/ 2241695 w 4826000"/>
              <a:gd name="connsiteY30721" fmla="*/ 988345 h 6857957"/>
              <a:gd name="connsiteX30722" fmla="*/ 2237205 w 4826000"/>
              <a:gd name="connsiteY30722" fmla="*/ 989000 h 6857957"/>
              <a:gd name="connsiteX30723" fmla="*/ 2232394 w 4826000"/>
              <a:gd name="connsiteY30723" fmla="*/ 989000 h 6857957"/>
              <a:gd name="connsiteX30724" fmla="*/ 2227263 w 4826000"/>
              <a:gd name="connsiteY30724" fmla="*/ 988672 h 6857957"/>
              <a:gd name="connsiteX30725" fmla="*/ 2228546 w 4826000"/>
              <a:gd name="connsiteY30725" fmla="*/ 987362 h 6857957"/>
              <a:gd name="connsiteX30726" fmla="*/ 2230149 w 4826000"/>
              <a:gd name="connsiteY30726" fmla="*/ 986379 h 6857957"/>
              <a:gd name="connsiteX30727" fmla="*/ 2233998 w 4826000"/>
              <a:gd name="connsiteY30727" fmla="*/ 983758 h 6857957"/>
              <a:gd name="connsiteX30728" fmla="*/ 2242015 w 4826000"/>
              <a:gd name="connsiteY30728" fmla="*/ 979827 h 6857957"/>
              <a:gd name="connsiteX30729" fmla="*/ 2245222 w 4826000"/>
              <a:gd name="connsiteY30729" fmla="*/ 977534 h 6857957"/>
              <a:gd name="connsiteX30730" fmla="*/ 2246826 w 4826000"/>
              <a:gd name="connsiteY30730" fmla="*/ 975896 h 6857957"/>
              <a:gd name="connsiteX30731" fmla="*/ 2248109 w 4826000"/>
              <a:gd name="connsiteY30731" fmla="*/ 974586 h 6857957"/>
              <a:gd name="connsiteX30732" fmla="*/ 2249392 w 4826000"/>
              <a:gd name="connsiteY30732" fmla="*/ 973276 h 6857957"/>
              <a:gd name="connsiteX30733" fmla="*/ 2250033 w 4826000"/>
              <a:gd name="connsiteY30733" fmla="*/ 971965 h 6857957"/>
              <a:gd name="connsiteX30734" fmla="*/ 2250354 w 4826000"/>
              <a:gd name="connsiteY30734" fmla="*/ 970327 h 6857957"/>
              <a:gd name="connsiteX30735" fmla="*/ 4433103 w 4826000"/>
              <a:gd name="connsiteY30735" fmla="*/ 966755 h 6857957"/>
              <a:gd name="connsiteX30736" fmla="*/ 4437277 w 4826000"/>
              <a:gd name="connsiteY30736" fmla="*/ 969613 h 6857957"/>
              <a:gd name="connsiteX30737" fmla="*/ 4440167 w 4826000"/>
              <a:gd name="connsiteY30737" fmla="*/ 972470 h 6857957"/>
              <a:gd name="connsiteX30738" fmla="*/ 4443057 w 4826000"/>
              <a:gd name="connsiteY30738" fmla="*/ 975645 h 6857957"/>
              <a:gd name="connsiteX30739" fmla="*/ 4444662 w 4826000"/>
              <a:gd name="connsiteY30739" fmla="*/ 979138 h 6857957"/>
              <a:gd name="connsiteX30740" fmla="*/ 4445946 w 4826000"/>
              <a:gd name="connsiteY30740" fmla="*/ 982630 h 6857957"/>
              <a:gd name="connsiteX30741" fmla="*/ 4446588 w 4826000"/>
              <a:gd name="connsiteY30741" fmla="*/ 986758 h 6857957"/>
              <a:gd name="connsiteX30742" fmla="*/ 4446588 w 4826000"/>
              <a:gd name="connsiteY30742" fmla="*/ 990250 h 6857957"/>
              <a:gd name="connsiteX30743" fmla="*/ 4446267 w 4826000"/>
              <a:gd name="connsiteY30743" fmla="*/ 994378 h 6857957"/>
              <a:gd name="connsiteX30744" fmla="*/ 4444983 w 4826000"/>
              <a:gd name="connsiteY30744" fmla="*/ 997870 h 6857957"/>
              <a:gd name="connsiteX30745" fmla="*/ 4443378 w 4826000"/>
              <a:gd name="connsiteY30745" fmla="*/ 1001998 h 6857957"/>
              <a:gd name="connsiteX30746" fmla="*/ 4441451 w 4826000"/>
              <a:gd name="connsiteY30746" fmla="*/ 1005491 h 6857957"/>
              <a:gd name="connsiteX30747" fmla="*/ 4438562 w 4826000"/>
              <a:gd name="connsiteY30747" fmla="*/ 1009301 h 6857957"/>
              <a:gd name="connsiteX30748" fmla="*/ 4435351 w 4826000"/>
              <a:gd name="connsiteY30748" fmla="*/ 1012793 h 6857957"/>
              <a:gd name="connsiteX30749" fmla="*/ 4431498 w 4826000"/>
              <a:gd name="connsiteY30749" fmla="*/ 1016286 h 6857957"/>
              <a:gd name="connsiteX30750" fmla="*/ 4427645 w 4826000"/>
              <a:gd name="connsiteY30750" fmla="*/ 1019143 h 6857957"/>
              <a:gd name="connsiteX30751" fmla="*/ 4422829 w 4826000"/>
              <a:gd name="connsiteY30751" fmla="*/ 1022318 h 6857957"/>
              <a:gd name="connsiteX30752" fmla="*/ 4421224 w 4826000"/>
              <a:gd name="connsiteY30752" fmla="*/ 1020413 h 6857957"/>
              <a:gd name="connsiteX30753" fmla="*/ 4419940 w 4826000"/>
              <a:gd name="connsiteY30753" fmla="*/ 1019143 h 6857957"/>
              <a:gd name="connsiteX30754" fmla="*/ 4419298 w 4826000"/>
              <a:gd name="connsiteY30754" fmla="*/ 1017556 h 6857957"/>
              <a:gd name="connsiteX30755" fmla="*/ 4418334 w 4826000"/>
              <a:gd name="connsiteY30755" fmla="*/ 1016286 h 6857957"/>
              <a:gd name="connsiteX30756" fmla="*/ 4418013 w 4826000"/>
              <a:gd name="connsiteY30756" fmla="*/ 1014698 h 6857957"/>
              <a:gd name="connsiteX30757" fmla="*/ 4418013 w 4826000"/>
              <a:gd name="connsiteY30757" fmla="*/ 1012793 h 6857957"/>
              <a:gd name="connsiteX30758" fmla="*/ 4418334 w 4826000"/>
              <a:gd name="connsiteY30758" fmla="*/ 1011523 h 6857957"/>
              <a:gd name="connsiteX30759" fmla="*/ 4419298 w 4826000"/>
              <a:gd name="connsiteY30759" fmla="*/ 1009936 h 6857957"/>
              <a:gd name="connsiteX30760" fmla="*/ 4420582 w 4826000"/>
              <a:gd name="connsiteY30760" fmla="*/ 1007078 h 6857957"/>
              <a:gd name="connsiteX30761" fmla="*/ 4422829 w 4826000"/>
              <a:gd name="connsiteY30761" fmla="*/ 1003903 h 6857957"/>
              <a:gd name="connsiteX30762" fmla="*/ 4428287 w 4826000"/>
              <a:gd name="connsiteY30762" fmla="*/ 997553 h 6857957"/>
              <a:gd name="connsiteX30763" fmla="*/ 4430856 w 4826000"/>
              <a:gd name="connsiteY30763" fmla="*/ 994378 h 6857957"/>
              <a:gd name="connsiteX30764" fmla="*/ 4433103 w 4826000"/>
              <a:gd name="connsiteY30764" fmla="*/ 990885 h 6857957"/>
              <a:gd name="connsiteX30765" fmla="*/ 4435672 w 4826000"/>
              <a:gd name="connsiteY30765" fmla="*/ 987393 h 6857957"/>
              <a:gd name="connsiteX30766" fmla="*/ 4437277 w 4826000"/>
              <a:gd name="connsiteY30766" fmla="*/ 983583 h 6857957"/>
              <a:gd name="connsiteX30767" fmla="*/ 4437598 w 4826000"/>
              <a:gd name="connsiteY30767" fmla="*/ 981678 h 6857957"/>
              <a:gd name="connsiteX30768" fmla="*/ 4437919 w 4826000"/>
              <a:gd name="connsiteY30768" fmla="*/ 979773 h 6857957"/>
              <a:gd name="connsiteX30769" fmla="*/ 4437919 w 4826000"/>
              <a:gd name="connsiteY30769" fmla="*/ 977868 h 6857957"/>
              <a:gd name="connsiteX30770" fmla="*/ 4437598 w 4826000"/>
              <a:gd name="connsiteY30770" fmla="*/ 975645 h 6857957"/>
              <a:gd name="connsiteX30771" fmla="*/ 4436956 w 4826000"/>
              <a:gd name="connsiteY30771" fmla="*/ 973740 h 6857957"/>
              <a:gd name="connsiteX30772" fmla="*/ 4436314 w 4826000"/>
              <a:gd name="connsiteY30772" fmla="*/ 971518 h 6857957"/>
              <a:gd name="connsiteX30773" fmla="*/ 4435030 w 4826000"/>
              <a:gd name="connsiteY30773" fmla="*/ 968978 h 6857957"/>
              <a:gd name="connsiteX30774" fmla="*/ 3219133 w 4826000"/>
              <a:gd name="connsiteY30774" fmla="*/ 958837 h 6857957"/>
              <a:gd name="connsiteX30775" fmla="*/ 3222626 w 4826000"/>
              <a:gd name="connsiteY30775" fmla="*/ 981062 h 6857957"/>
              <a:gd name="connsiteX30776" fmla="*/ 3217863 w 4826000"/>
              <a:gd name="connsiteY30776" fmla="*/ 981062 h 6857957"/>
              <a:gd name="connsiteX30777" fmla="*/ 3213736 w 4826000"/>
              <a:gd name="connsiteY30777" fmla="*/ 980418 h 6857957"/>
              <a:gd name="connsiteX30778" fmla="*/ 3210243 w 4826000"/>
              <a:gd name="connsiteY30778" fmla="*/ 979773 h 6857957"/>
              <a:gd name="connsiteX30779" fmla="*/ 3207068 w 4826000"/>
              <a:gd name="connsiteY30779" fmla="*/ 978485 h 6857957"/>
              <a:gd name="connsiteX30780" fmla="*/ 3204845 w 4826000"/>
              <a:gd name="connsiteY30780" fmla="*/ 976552 h 6857957"/>
              <a:gd name="connsiteX30781" fmla="*/ 3203258 w 4826000"/>
              <a:gd name="connsiteY30781" fmla="*/ 974942 h 6857957"/>
              <a:gd name="connsiteX30782" fmla="*/ 3202305 w 4826000"/>
              <a:gd name="connsiteY30782" fmla="*/ 973009 h 6857957"/>
              <a:gd name="connsiteX30783" fmla="*/ 3201988 w 4826000"/>
              <a:gd name="connsiteY30783" fmla="*/ 971077 h 6857957"/>
              <a:gd name="connsiteX30784" fmla="*/ 3201988 w 4826000"/>
              <a:gd name="connsiteY30784" fmla="*/ 968822 h 6857957"/>
              <a:gd name="connsiteX30785" fmla="*/ 3202623 w 4826000"/>
              <a:gd name="connsiteY30785" fmla="*/ 966889 h 6857957"/>
              <a:gd name="connsiteX30786" fmla="*/ 3203893 w 4826000"/>
              <a:gd name="connsiteY30786" fmla="*/ 964957 h 6857957"/>
              <a:gd name="connsiteX30787" fmla="*/ 3205798 w 4826000"/>
              <a:gd name="connsiteY30787" fmla="*/ 963346 h 6857957"/>
              <a:gd name="connsiteX30788" fmla="*/ 3208655 w 4826000"/>
              <a:gd name="connsiteY30788" fmla="*/ 961414 h 6857957"/>
              <a:gd name="connsiteX30789" fmla="*/ 3211513 w 4826000"/>
              <a:gd name="connsiteY30789" fmla="*/ 960125 h 6857957"/>
              <a:gd name="connsiteX30790" fmla="*/ 3215006 w 4826000"/>
              <a:gd name="connsiteY30790" fmla="*/ 959159 h 6857957"/>
              <a:gd name="connsiteX30791" fmla="*/ 3036545 w 4826000"/>
              <a:gd name="connsiteY30791" fmla="*/ 958837 h 6857957"/>
              <a:gd name="connsiteX30792" fmla="*/ 3038948 w 4826000"/>
              <a:gd name="connsiteY30792" fmla="*/ 960151 h 6857957"/>
              <a:gd name="connsiteX30793" fmla="*/ 3041050 w 4826000"/>
              <a:gd name="connsiteY30793" fmla="*/ 961464 h 6857957"/>
              <a:gd name="connsiteX30794" fmla="*/ 3041651 w 4826000"/>
              <a:gd name="connsiteY30794" fmla="*/ 963107 h 6857957"/>
              <a:gd name="connsiteX30795" fmla="*/ 3041651 w 4826000"/>
              <a:gd name="connsiteY30795" fmla="*/ 964749 h 6857957"/>
              <a:gd name="connsiteX30796" fmla="*/ 3041350 w 4826000"/>
              <a:gd name="connsiteY30796" fmla="*/ 966391 h 6857957"/>
              <a:gd name="connsiteX30797" fmla="*/ 3040149 w 4826000"/>
              <a:gd name="connsiteY30797" fmla="*/ 968033 h 6857957"/>
              <a:gd name="connsiteX30798" fmla="*/ 3036845 w 4826000"/>
              <a:gd name="connsiteY30798" fmla="*/ 971646 h 6857957"/>
              <a:gd name="connsiteX30799" fmla="*/ 3033542 w 4826000"/>
              <a:gd name="connsiteY30799" fmla="*/ 975259 h 6857957"/>
              <a:gd name="connsiteX30800" fmla="*/ 3031439 w 4826000"/>
              <a:gd name="connsiteY30800" fmla="*/ 977558 h 6857957"/>
              <a:gd name="connsiteX30801" fmla="*/ 3029938 w 4826000"/>
              <a:gd name="connsiteY30801" fmla="*/ 979201 h 6857957"/>
              <a:gd name="connsiteX30802" fmla="*/ 3029037 w 4826000"/>
              <a:gd name="connsiteY30802" fmla="*/ 981171 h 6857957"/>
              <a:gd name="connsiteX30803" fmla="*/ 3028136 w 4826000"/>
              <a:gd name="connsiteY30803" fmla="*/ 983142 h 6857957"/>
              <a:gd name="connsiteX30804" fmla="*/ 3028136 w 4826000"/>
              <a:gd name="connsiteY30804" fmla="*/ 985441 h 6857957"/>
              <a:gd name="connsiteX30805" fmla="*/ 3028736 w 4826000"/>
              <a:gd name="connsiteY30805" fmla="*/ 987412 h 6857957"/>
              <a:gd name="connsiteX30806" fmla="*/ 3026033 w 4826000"/>
              <a:gd name="connsiteY30806" fmla="*/ 986098 h 6857957"/>
              <a:gd name="connsiteX30807" fmla="*/ 3023630 w 4826000"/>
              <a:gd name="connsiteY30807" fmla="*/ 984127 h 6857957"/>
              <a:gd name="connsiteX30808" fmla="*/ 3021828 w 4826000"/>
              <a:gd name="connsiteY30808" fmla="*/ 982485 h 6857957"/>
              <a:gd name="connsiteX30809" fmla="*/ 3020627 w 4826000"/>
              <a:gd name="connsiteY30809" fmla="*/ 980514 h 6857957"/>
              <a:gd name="connsiteX30810" fmla="*/ 3019726 w 4826000"/>
              <a:gd name="connsiteY30810" fmla="*/ 978215 h 6857957"/>
              <a:gd name="connsiteX30811" fmla="*/ 3019426 w 4826000"/>
              <a:gd name="connsiteY30811" fmla="*/ 975916 h 6857957"/>
              <a:gd name="connsiteX30812" fmla="*/ 3019426 w 4826000"/>
              <a:gd name="connsiteY30812" fmla="*/ 973617 h 6857957"/>
              <a:gd name="connsiteX30813" fmla="*/ 3019726 w 4826000"/>
              <a:gd name="connsiteY30813" fmla="*/ 971318 h 6857957"/>
              <a:gd name="connsiteX30814" fmla="*/ 3020627 w 4826000"/>
              <a:gd name="connsiteY30814" fmla="*/ 968690 h 6857957"/>
              <a:gd name="connsiteX30815" fmla="*/ 3021828 w 4826000"/>
              <a:gd name="connsiteY30815" fmla="*/ 966720 h 6857957"/>
              <a:gd name="connsiteX30816" fmla="*/ 3023330 w 4826000"/>
              <a:gd name="connsiteY30816" fmla="*/ 964749 h 6857957"/>
              <a:gd name="connsiteX30817" fmla="*/ 3025132 w 4826000"/>
              <a:gd name="connsiteY30817" fmla="*/ 963107 h 6857957"/>
              <a:gd name="connsiteX30818" fmla="*/ 3027835 w 4826000"/>
              <a:gd name="connsiteY30818" fmla="*/ 961464 h 6857957"/>
              <a:gd name="connsiteX30819" fmla="*/ 3030238 w 4826000"/>
              <a:gd name="connsiteY30819" fmla="*/ 960151 h 6857957"/>
              <a:gd name="connsiteX30820" fmla="*/ 3033542 w 4826000"/>
              <a:gd name="connsiteY30820" fmla="*/ 959165 h 6857957"/>
              <a:gd name="connsiteX30821" fmla="*/ 3343276 w 4826000"/>
              <a:gd name="connsiteY30821" fmla="*/ 955662 h 6857957"/>
              <a:gd name="connsiteX30822" fmla="*/ 3348356 w 4826000"/>
              <a:gd name="connsiteY30822" fmla="*/ 956297 h 6857957"/>
              <a:gd name="connsiteX30823" fmla="*/ 3353118 w 4826000"/>
              <a:gd name="connsiteY30823" fmla="*/ 956932 h 6857957"/>
              <a:gd name="connsiteX30824" fmla="*/ 3357563 w 4826000"/>
              <a:gd name="connsiteY30824" fmla="*/ 958202 h 6857957"/>
              <a:gd name="connsiteX30825" fmla="*/ 3361056 w 4826000"/>
              <a:gd name="connsiteY30825" fmla="*/ 959472 h 6857957"/>
              <a:gd name="connsiteX30826" fmla="*/ 3364231 w 4826000"/>
              <a:gd name="connsiteY30826" fmla="*/ 961059 h 6857957"/>
              <a:gd name="connsiteX30827" fmla="*/ 3366771 w 4826000"/>
              <a:gd name="connsiteY30827" fmla="*/ 963282 h 6857957"/>
              <a:gd name="connsiteX30828" fmla="*/ 3368993 w 4826000"/>
              <a:gd name="connsiteY30828" fmla="*/ 965187 h 6857957"/>
              <a:gd name="connsiteX30829" fmla="*/ 3371216 w 4826000"/>
              <a:gd name="connsiteY30829" fmla="*/ 967092 h 6857957"/>
              <a:gd name="connsiteX30830" fmla="*/ 3372803 w 4826000"/>
              <a:gd name="connsiteY30830" fmla="*/ 969314 h 6857957"/>
              <a:gd name="connsiteX30831" fmla="*/ 3374073 w 4826000"/>
              <a:gd name="connsiteY30831" fmla="*/ 972172 h 6857957"/>
              <a:gd name="connsiteX30832" fmla="*/ 3376613 w 4826000"/>
              <a:gd name="connsiteY30832" fmla="*/ 977252 h 6857957"/>
              <a:gd name="connsiteX30833" fmla="*/ 3379153 w 4826000"/>
              <a:gd name="connsiteY30833" fmla="*/ 982014 h 6857957"/>
              <a:gd name="connsiteX30834" fmla="*/ 3381376 w 4826000"/>
              <a:gd name="connsiteY30834" fmla="*/ 987412 h 6857957"/>
              <a:gd name="connsiteX30835" fmla="*/ 3377248 w 4826000"/>
              <a:gd name="connsiteY30835" fmla="*/ 986459 h 6857957"/>
              <a:gd name="connsiteX30836" fmla="*/ 3374073 w 4826000"/>
              <a:gd name="connsiteY30836" fmla="*/ 985189 h 6857957"/>
              <a:gd name="connsiteX30837" fmla="*/ 3371533 w 4826000"/>
              <a:gd name="connsiteY30837" fmla="*/ 983284 h 6857957"/>
              <a:gd name="connsiteX30838" fmla="*/ 3368676 w 4826000"/>
              <a:gd name="connsiteY30838" fmla="*/ 981697 h 6857957"/>
              <a:gd name="connsiteX30839" fmla="*/ 3365818 w 4826000"/>
              <a:gd name="connsiteY30839" fmla="*/ 980109 h 6857957"/>
              <a:gd name="connsiteX30840" fmla="*/ 3362643 w 4826000"/>
              <a:gd name="connsiteY30840" fmla="*/ 978839 h 6857957"/>
              <a:gd name="connsiteX30841" fmla="*/ 3358516 w 4826000"/>
              <a:gd name="connsiteY30841" fmla="*/ 977887 h 6857957"/>
              <a:gd name="connsiteX30842" fmla="*/ 3353436 w 4826000"/>
              <a:gd name="connsiteY30842" fmla="*/ 977252 h 6857957"/>
              <a:gd name="connsiteX30843" fmla="*/ 3357881 w 4826000"/>
              <a:gd name="connsiteY30843" fmla="*/ 975982 h 6857957"/>
              <a:gd name="connsiteX30844" fmla="*/ 3360738 w 4826000"/>
              <a:gd name="connsiteY30844" fmla="*/ 974712 h 6857957"/>
              <a:gd name="connsiteX30845" fmla="*/ 3362326 w 4826000"/>
              <a:gd name="connsiteY30845" fmla="*/ 973759 h 6857957"/>
              <a:gd name="connsiteX30846" fmla="*/ 3362643 w 4826000"/>
              <a:gd name="connsiteY30846" fmla="*/ 973124 h 6857957"/>
              <a:gd name="connsiteX30847" fmla="*/ 3362961 w 4826000"/>
              <a:gd name="connsiteY30847" fmla="*/ 972807 h 6857957"/>
              <a:gd name="connsiteX30848" fmla="*/ 3362643 w 4826000"/>
              <a:gd name="connsiteY30848" fmla="*/ 972172 h 6857957"/>
              <a:gd name="connsiteX30849" fmla="*/ 3362643 w 4826000"/>
              <a:gd name="connsiteY30849" fmla="*/ 971537 h 6857957"/>
              <a:gd name="connsiteX30850" fmla="*/ 3361373 w 4826000"/>
              <a:gd name="connsiteY30850" fmla="*/ 970584 h 6857957"/>
              <a:gd name="connsiteX30851" fmla="*/ 3359786 w 4826000"/>
              <a:gd name="connsiteY30851" fmla="*/ 969314 h 6857957"/>
              <a:gd name="connsiteX30852" fmla="*/ 3357563 w 4826000"/>
              <a:gd name="connsiteY30852" fmla="*/ 968362 h 6857957"/>
              <a:gd name="connsiteX30853" fmla="*/ 3352483 w 4826000"/>
              <a:gd name="connsiteY30853" fmla="*/ 965822 h 6857957"/>
              <a:gd name="connsiteX30854" fmla="*/ 3349943 w 4826000"/>
              <a:gd name="connsiteY30854" fmla="*/ 964552 h 6857957"/>
              <a:gd name="connsiteX30855" fmla="*/ 3347403 w 4826000"/>
              <a:gd name="connsiteY30855" fmla="*/ 963282 h 6857957"/>
              <a:gd name="connsiteX30856" fmla="*/ 3345498 w 4826000"/>
              <a:gd name="connsiteY30856" fmla="*/ 961377 h 6857957"/>
              <a:gd name="connsiteX30857" fmla="*/ 3344228 w 4826000"/>
              <a:gd name="connsiteY30857" fmla="*/ 959472 h 6857957"/>
              <a:gd name="connsiteX30858" fmla="*/ 3343593 w 4826000"/>
              <a:gd name="connsiteY30858" fmla="*/ 958837 h 6857957"/>
              <a:gd name="connsiteX30859" fmla="*/ 3343276 w 4826000"/>
              <a:gd name="connsiteY30859" fmla="*/ 957884 h 6857957"/>
              <a:gd name="connsiteX30860" fmla="*/ 3343276 w 4826000"/>
              <a:gd name="connsiteY30860" fmla="*/ 956614 h 6857957"/>
              <a:gd name="connsiteX30861" fmla="*/ 4291222 w 4826000"/>
              <a:gd name="connsiteY30861" fmla="*/ 938200 h 6857957"/>
              <a:gd name="connsiteX30862" fmla="*/ 4295620 w 4826000"/>
              <a:gd name="connsiteY30862" fmla="*/ 938200 h 6857957"/>
              <a:gd name="connsiteX30863" fmla="*/ 4299341 w 4826000"/>
              <a:gd name="connsiteY30863" fmla="*/ 938527 h 6857957"/>
              <a:gd name="connsiteX30864" fmla="*/ 4302725 w 4826000"/>
              <a:gd name="connsiteY30864" fmla="*/ 939510 h 6857957"/>
              <a:gd name="connsiteX30865" fmla="*/ 4305093 w 4826000"/>
              <a:gd name="connsiteY30865" fmla="*/ 941148 h 6857957"/>
              <a:gd name="connsiteX30866" fmla="*/ 4306785 w 4826000"/>
              <a:gd name="connsiteY30866" fmla="*/ 942786 h 6857957"/>
              <a:gd name="connsiteX30867" fmla="*/ 4307800 w 4826000"/>
              <a:gd name="connsiteY30867" fmla="*/ 944424 h 6857957"/>
              <a:gd name="connsiteX30868" fmla="*/ 4308476 w 4826000"/>
              <a:gd name="connsiteY30868" fmla="*/ 946717 h 6857957"/>
              <a:gd name="connsiteX30869" fmla="*/ 4308476 w 4826000"/>
              <a:gd name="connsiteY30869" fmla="*/ 949010 h 6857957"/>
              <a:gd name="connsiteX30870" fmla="*/ 4308138 w 4826000"/>
              <a:gd name="connsiteY30870" fmla="*/ 950976 h 6857957"/>
              <a:gd name="connsiteX30871" fmla="*/ 4306785 w 4826000"/>
              <a:gd name="connsiteY30871" fmla="*/ 952941 h 6857957"/>
              <a:gd name="connsiteX30872" fmla="*/ 4305093 w 4826000"/>
              <a:gd name="connsiteY30872" fmla="*/ 954579 h 6857957"/>
              <a:gd name="connsiteX30873" fmla="*/ 4303063 w 4826000"/>
              <a:gd name="connsiteY30873" fmla="*/ 956545 h 6857957"/>
              <a:gd name="connsiteX30874" fmla="*/ 4299680 w 4826000"/>
              <a:gd name="connsiteY30874" fmla="*/ 957855 h 6857957"/>
              <a:gd name="connsiteX30875" fmla="*/ 4296635 w 4826000"/>
              <a:gd name="connsiteY30875" fmla="*/ 958510 h 6857957"/>
              <a:gd name="connsiteX30876" fmla="*/ 4292237 w 4826000"/>
              <a:gd name="connsiteY30876" fmla="*/ 958838 h 6857957"/>
              <a:gd name="connsiteX30877" fmla="*/ 4287838 w 4826000"/>
              <a:gd name="connsiteY30877" fmla="*/ 958510 h 6857957"/>
              <a:gd name="connsiteX30878" fmla="*/ 4288515 w 4826000"/>
              <a:gd name="connsiteY30878" fmla="*/ 956217 h 6857957"/>
              <a:gd name="connsiteX30879" fmla="*/ 4289530 w 4826000"/>
              <a:gd name="connsiteY30879" fmla="*/ 953596 h 6857957"/>
              <a:gd name="connsiteX30880" fmla="*/ 4291898 w 4826000"/>
              <a:gd name="connsiteY30880" fmla="*/ 949338 h 6857957"/>
              <a:gd name="connsiteX30881" fmla="*/ 4292575 w 4826000"/>
              <a:gd name="connsiteY30881" fmla="*/ 946717 h 6857957"/>
              <a:gd name="connsiteX30882" fmla="*/ 4292913 w 4826000"/>
              <a:gd name="connsiteY30882" fmla="*/ 944424 h 6857957"/>
              <a:gd name="connsiteX30883" fmla="*/ 4292913 w 4826000"/>
              <a:gd name="connsiteY30883" fmla="*/ 943113 h 6857957"/>
              <a:gd name="connsiteX30884" fmla="*/ 4292575 w 4826000"/>
              <a:gd name="connsiteY30884" fmla="*/ 941803 h 6857957"/>
              <a:gd name="connsiteX30885" fmla="*/ 4291898 w 4826000"/>
              <a:gd name="connsiteY30885" fmla="*/ 939838 h 6857957"/>
              <a:gd name="connsiteX30886" fmla="*/ 977902 w 4826000"/>
              <a:gd name="connsiteY30886" fmla="*/ 931851 h 6857957"/>
              <a:gd name="connsiteX30887" fmla="*/ 984964 w 4826000"/>
              <a:gd name="connsiteY30887" fmla="*/ 931851 h 6857957"/>
              <a:gd name="connsiteX30888" fmla="*/ 990422 w 4826000"/>
              <a:gd name="connsiteY30888" fmla="*/ 932780 h 6857957"/>
              <a:gd name="connsiteX30889" fmla="*/ 992670 w 4826000"/>
              <a:gd name="connsiteY30889" fmla="*/ 933399 h 6857957"/>
              <a:gd name="connsiteX30890" fmla="*/ 994917 w 4826000"/>
              <a:gd name="connsiteY30890" fmla="*/ 934019 h 6857957"/>
              <a:gd name="connsiteX30891" fmla="*/ 998128 w 4826000"/>
              <a:gd name="connsiteY30891" fmla="*/ 935568 h 6857957"/>
              <a:gd name="connsiteX30892" fmla="*/ 1001018 w 4826000"/>
              <a:gd name="connsiteY30892" fmla="*/ 937426 h 6857957"/>
              <a:gd name="connsiteX30893" fmla="*/ 1003266 w 4826000"/>
              <a:gd name="connsiteY30893" fmla="*/ 939904 h 6857957"/>
              <a:gd name="connsiteX30894" fmla="*/ 1006476 w 4826000"/>
              <a:gd name="connsiteY30894" fmla="*/ 944551 h 6857957"/>
              <a:gd name="connsiteX30895" fmla="*/ 1000054 w 4826000"/>
              <a:gd name="connsiteY30895" fmla="*/ 944241 h 6857957"/>
              <a:gd name="connsiteX30896" fmla="*/ 994596 w 4826000"/>
              <a:gd name="connsiteY30896" fmla="*/ 943931 h 6857957"/>
              <a:gd name="connsiteX30897" fmla="*/ 989459 w 4826000"/>
              <a:gd name="connsiteY30897" fmla="*/ 943002 h 6857957"/>
              <a:gd name="connsiteX30898" fmla="*/ 985286 w 4826000"/>
              <a:gd name="connsiteY30898" fmla="*/ 941763 h 6857957"/>
              <a:gd name="connsiteX30899" fmla="*/ 983680 w 4826000"/>
              <a:gd name="connsiteY30899" fmla="*/ 940834 h 6857957"/>
              <a:gd name="connsiteX30900" fmla="*/ 982075 w 4826000"/>
              <a:gd name="connsiteY30900" fmla="*/ 939904 h 6857957"/>
              <a:gd name="connsiteX30901" fmla="*/ 981111 w 4826000"/>
              <a:gd name="connsiteY30901" fmla="*/ 938665 h 6857957"/>
              <a:gd name="connsiteX30902" fmla="*/ 980148 w 4826000"/>
              <a:gd name="connsiteY30902" fmla="*/ 937426 h 6857957"/>
              <a:gd name="connsiteX30903" fmla="*/ 979185 w 4826000"/>
              <a:gd name="connsiteY30903" fmla="*/ 936497 h 6857957"/>
              <a:gd name="connsiteX30904" fmla="*/ 978222 w 4826000"/>
              <a:gd name="connsiteY30904" fmla="*/ 934948 h 6857957"/>
              <a:gd name="connsiteX30905" fmla="*/ 978222 w 4826000"/>
              <a:gd name="connsiteY30905" fmla="*/ 933709 h 6857957"/>
              <a:gd name="connsiteX30906" fmla="*/ 3416301 w 4826000"/>
              <a:gd name="connsiteY30906" fmla="*/ 928675 h 6857957"/>
              <a:gd name="connsiteX30907" fmla="*/ 3422333 w 4826000"/>
              <a:gd name="connsiteY30907" fmla="*/ 932099 h 6857957"/>
              <a:gd name="connsiteX30908" fmla="*/ 3428683 w 4826000"/>
              <a:gd name="connsiteY30908" fmla="*/ 935834 h 6857957"/>
              <a:gd name="connsiteX30909" fmla="*/ 3431541 w 4826000"/>
              <a:gd name="connsiteY30909" fmla="*/ 937702 h 6857957"/>
              <a:gd name="connsiteX30910" fmla="*/ 3434081 w 4826000"/>
              <a:gd name="connsiteY30910" fmla="*/ 939570 h 6857957"/>
              <a:gd name="connsiteX30911" fmla="*/ 3436621 w 4826000"/>
              <a:gd name="connsiteY30911" fmla="*/ 941749 h 6857957"/>
              <a:gd name="connsiteX30912" fmla="*/ 3438526 w 4826000"/>
              <a:gd name="connsiteY30912" fmla="*/ 944239 h 6857957"/>
              <a:gd name="connsiteX30913" fmla="*/ 3434081 w 4826000"/>
              <a:gd name="connsiteY30913" fmla="*/ 944239 h 6857957"/>
              <a:gd name="connsiteX30914" fmla="*/ 3430906 w 4826000"/>
              <a:gd name="connsiteY30914" fmla="*/ 944550 h 6857957"/>
              <a:gd name="connsiteX30915" fmla="*/ 3427731 w 4826000"/>
              <a:gd name="connsiteY30915" fmla="*/ 944239 h 6857957"/>
              <a:gd name="connsiteX30916" fmla="*/ 3425191 w 4826000"/>
              <a:gd name="connsiteY30916" fmla="*/ 943928 h 6857957"/>
              <a:gd name="connsiteX30917" fmla="*/ 3423286 w 4826000"/>
              <a:gd name="connsiteY30917" fmla="*/ 943305 h 6857957"/>
              <a:gd name="connsiteX30918" fmla="*/ 3421698 w 4826000"/>
              <a:gd name="connsiteY30918" fmla="*/ 942371 h 6857957"/>
              <a:gd name="connsiteX30919" fmla="*/ 3420111 w 4826000"/>
              <a:gd name="connsiteY30919" fmla="*/ 941437 h 6857957"/>
              <a:gd name="connsiteX30920" fmla="*/ 3418841 w 4826000"/>
              <a:gd name="connsiteY30920" fmla="*/ 940504 h 6857957"/>
              <a:gd name="connsiteX30921" fmla="*/ 3418206 w 4826000"/>
              <a:gd name="connsiteY30921" fmla="*/ 938947 h 6857957"/>
              <a:gd name="connsiteX30922" fmla="*/ 3417571 w 4826000"/>
              <a:gd name="connsiteY30922" fmla="*/ 937702 h 6857957"/>
              <a:gd name="connsiteX30923" fmla="*/ 3416936 w 4826000"/>
              <a:gd name="connsiteY30923" fmla="*/ 934901 h 6857957"/>
              <a:gd name="connsiteX30924" fmla="*/ 3227388 w 4826000"/>
              <a:gd name="connsiteY30924" fmla="*/ 928675 h 6857957"/>
              <a:gd name="connsiteX30925" fmla="*/ 3230205 w 4826000"/>
              <a:gd name="connsiteY30925" fmla="*/ 929317 h 6857957"/>
              <a:gd name="connsiteX30926" fmla="*/ 3232709 w 4826000"/>
              <a:gd name="connsiteY30926" fmla="*/ 929638 h 6857957"/>
              <a:gd name="connsiteX30927" fmla="*/ 3237092 w 4826000"/>
              <a:gd name="connsiteY30927" fmla="*/ 931242 h 6857957"/>
              <a:gd name="connsiteX30928" fmla="*/ 3241474 w 4826000"/>
              <a:gd name="connsiteY30928" fmla="*/ 933168 h 6857957"/>
              <a:gd name="connsiteX30929" fmla="*/ 3244291 w 4826000"/>
              <a:gd name="connsiteY30929" fmla="*/ 933489 h 6857957"/>
              <a:gd name="connsiteX30930" fmla="*/ 3247422 w 4826000"/>
              <a:gd name="connsiteY30930" fmla="*/ 933809 h 6857957"/>
              <a:gd name="connsiteX30931" fmla="*/ 3248361 w 4826000"/>
              <a:gd name="connsiteY30931" fmla="*/ 935735 h 6857957"/>
              <a:gd name="connsiteX30932" fmla="*/ 3248987 w 4826000"/>
              <a:gd name="connsiteY30932" fmla="*/ 937660 h 6857957"/>
              <a:gd name="connsiteX30933" fmla="*/ 3249300 w 4826000"/>
              <a:gd name="connsiteY30933" fmla="*/ 939264 h 6857957"/>
              <a:gd name="connsiteX30934" fmla="*/ 3249613 w 4826000"/>
              <a:gd name="connsiteY30934" fmla="*/ 941190 h 6857957"/>
              <a:gd name="connsiteX30935" fmla="*/ 3249300 w 4826000"/>
              <a:gd name="connsiteY30935" fmla="*/ 942473 h 6857957"/>
              <a:gd name="connsiteX30936" fmla="*/ 3248987 w 4826000"/>
              <a:gd name="connsiteY30936" fmla="*/ 944078 h 6857957"/>
              <a:gd name="connsiteX30937" fmla="*/ 3248048 w 4826000"/>
              <a:gd name="connsiteY30937" fmla="*/ 946645 h 6857957"/>
              <a:gd name="connsiteX30938" fmla="*/ 3247109 w 4826000"/>
              <a:gd name="connsiteY30938" fmla="*/ 949853 h 6857957"/>
              <a:gd name="connsiteX30939" fmla="*/ 3245856 w 4826000"/>
              <a:gd name="connsiteY30939" fmla="*/ 952420 h 6857957"/>
              <a:gd name="connsiteX30940" fmla="*/ 3244917 w 4826000"/>
              <a:gd name="connsiteY30940" fmla="*/ 955629 h 6857957"/>
              <a:gd name="connsiteX30941" fmla="*/ 3244917 w 4826000"/>
              <a:gd name="connsiteY30941" fmla="*/ 957234 h 6857957"/>
              <a:gd name="connsiteX30942" fmla="*/ 3244917 w 4826000"/>
              <a:gd name="connsiteY30942" fmla="*/ 958838 h 6857957"/>
              <a:gd name="connsiteX30943" fmla="*/ 3242413 w 4826000"/>
              <a:gd name="connsiteY30943" fmla="*/ 954667 h 6857957"/>
              <a:gd name="connsiteX30944" fmla="*/ 3240222 w 4826000"/>
              <a:gd name="connsiteY30944" fmla="*/ 951458 h 6857957"/>
              <a:gd name="connsiteX30945" fmla="*/ 3237092 w 4826000"/>
              <a:gd name="connsiteY30945" fmla="*/ 944719 h 6857957"/>
              <a:gd name="connsiteX30946" fmla="*/ 3235526 w 4826000"/>
              <a:gd name="connsiteY30946" fmla="*/ 941511 h 6857957"/>
              <a:gd name="connsiteX30947" fmla="*/ 3233648 w 4826000"/>
              <a:gd name="connsiteY30947" fmla="*/ 937660 h 6857957"/>
              <a:gd name="connsiteX30948" fmla="*/ 3231144 w 4826000"/>
              <a:gd name="connsiteY30948" fmla="*/ 933809 h 6857957"/>
              <a:gd name="connsiteX30949" fmla="*/ 3004820 w 4826000"/>
              <a:gd name="connsiteY30949" fmla="*/ 927058 h 6857957"/>
              <a:gd name="connsiteX30950" fmla="*/ 3006725 w 4826000"/>
              <a:gd name="connsiteY30950" fmla="*/ 927372 h 6857957"/>
              <a:gd name="connsiteX30951" fmla="*/ 3008313 w 4826000"/>
              <a:gd name="connsiteY30951" fmla="*/ 927686 h 6857957"/>
              <a:gd name="connsiteX30952" fmla="*/ 3009265 w 4826000"/>
              <a:gd name="connsiteY30952" fmla="*/ 928313 h 6857957"/>
              <a:gd name="connsiteX30953" fmla="*/ 3009900 w 4826000"/>
              <a:gd name="connsiteY30953" fmla="*/ 928940 h 6857957"/>
              <a:gd name="connsiteX30954" fmla="*/ 3011170 w 4826000"/>
              <a:gd name="connsiteY30954" fmla="*/ 930508 h 6857957"/>
              <a:gd name="connsiteX30955" fmla="*/ 3012123 w 4826000"/>
              <a:gd name="connsiteY30955" fmla="*/ 932076 h 6857957"/>
              <a:gd name="connsiteX30956" fmla="*/ 3013075 w 4826000"/>
              <a:gd name="connsiteY30956" fmla="*/ 933330 h 6857957"/>
              <a:gd name="connsiteX30957" fmla="*/ 3014028 w 4826000"/>
              <a:gd name="connsiteY30957" fmla="*/ 933957 h 6857957"/>
              <a:gd name="connsiteX30958" fmla="*/ 3014980 w 4826000"/>
              <a:gd name="connsiteY30958" fmla="*/ 933957 h 6857957"/>
              <a:gd name="connsiteX30959" fmla="*/ 3016250 w 4826000"/>
              <a:gd name="connsiteY30959" fmla="*/ 933957 h 6857957"/>
              <a:gd name="connsiteX30960" fmla="*/ 3017203 w 4826000"/>
              <a:gd name="connsiteY30960" fmla="*/ 933644 h 6857957"/>
              <a:gd name="connsiteX30961" fmla="*/ 3018155 w 4826000"/>
              <a:gd name="connsiteY30961" fmla="*/ 933330 h 6857957"/>
              <a:gd name="connsiteX30962" fmla="*/ 3018790 w 4826000"/>
              <a:gd name="connsiteY30962" fmla="*/ 932389 h 6857957"/>
              <a:gd name="connsiteX30963" fmla="*/ 3018790 w 4826000"/>
              <a:gd name="connsiteY30963" fmla="*/ 932076 h 6857957"/>
              <a:gd name="connsiteX30964" fmla="*/ 3021013 w 4826000"/>
              <a:gd name="connsiteY30964" fmla="*/ 932076 h 6857957"/>
              <a:gd name="connsiteX30965" fmla="*/ 3022918 w 4826000"/>
              <a:gd name="connsiteY30965" fmla="*/ 932076 h 6857957"/>
              <a:gd name="connsiteX30966" fmla="*/ 3024188 w 4826000"/>
              <a:gd name="connsiteY30966" fmla="*/ 932389 h 6857957"/>
              <a:gd name="connsiteX30967" fmla="*/ 3025458 w 4826000"/>
              <a:gd name="connsiteY30967" fmla="*/ 933330 h 6857957"/>
              <a:gd name="connsiteX30968" fmla="*/ 3026093 w 4826000"/>
              <a:gd name="connsiteY30968" fmla="*/ 934271 h 6857957"/>
              <a:gd name="connsiteX30969" fmla="*/ 3026728 w 4826000"/>
              <a:gd name="connsiteY30969" fmla="*/ 934898 h 6857957"/>
              <a:gd name="connsiteX30970" fmla="*/ 3026728 w 4826000"/>
              <a:gd name="connsiteY30970" fmla="*/ 937093 h 6857957"/>
              <a:gd name="connsiteX30971" fmla="*/ 3026410 w 4826000"/>
              <a:gd name="connsiteY30971" fmla="*/ 941797 h 6857957"/>
              <a:gd name="connsiteX30972" fmla="*/ 3026410 w 4826000"/>
              <a:gd name="connsiteY30972" fmla="*/ 943678 h 6857957"/>
              <a:gd name="connsiteX30973" fmla="*/ 3026728 w 4826000"/>
              <a:gd name="connsiteY30973" fmla="*/ 944619 h 6857957"/>
              <a:gd name="connsiteX30974" fmla="*/ 3027363 w 4826000"/>
              <a:gd name="connsiteY30974" fmla="*/ 945246 h 6857957"/>
              <a:gd name="connsiteX30975" fmla="*/ 3021965 w 4826000"/>
              <a:gd name="connsiteY30975" fmla="*/ 946500 h 6857957"/>
              <a:gd name="connsiteX30976" fmla="*/ 3016885 w 4826000"/>
              <a:gd name="connsiteY30976" fmla="*/ 948068 h 6857957"/>
              <a:gd name="connsiteX30977" fmla="*/ 3012123 w 4826000"/>
              <a:gd name="connsiteY30977" fmla="*/ 949323 h 6857957"/>
              <a:gd name="connsiteX30978" fmla="*/ 3007043 w 4826000"/>
              <a:gd name="connsiteY30978" fmla="*/ 950577 h 6857957"/>
              <a:gd name="connsiteX30979" fmla="*/ 3001010 w 4826000"/>
              <a:gd name="connsiteY30979" fmla="*/ 951518 h 6857957"/>
              <a:gd name="connsiteX30980" fmla="*/ 2994343 w 4826000"/>
              <a:gd name="connsiteY30980" fmla="*/ 952458 h 6857957"/>
              <a:gd name="connsiteX30981" fmla="*/ 2986088 w 4826000"/>
              <a:gd name="connsiteY30981" fmla="*/ 952458 h 6857957"/>
              <a:gd name="connsiteX30982" fmla="*/ 2976563 w 4826000"/>
              <a:gd name="connsiteY30982" fmla="*/ 952145 h 6857957"/>
              <a:gd name="connsiteX30983" fmla="*/ 2978150 w 4826000"/>
              <a:gd name="connsiteY30983" fmla="*/ 949950 h 6857957"/>
              <a:gd name="connsiteX30984" fmla="*/ 2980373 w 4826000"/>
              <a:gd name="connsiteY30984" fmla="*/ 948382 h 6857957"/>
              <a:gd name="connsiteX30985" fmla="*/ 2982595 w 4826000"/>
              <a:gd name="connsiteY30985" fmla="*/ 946500 h 6857957"/>
              <a:gd name="connsiteX30986" fmla="*/ 2984818 w 4826000"/>
              <a:gd name="connsiteY30986" fmla="*/ 945246 h 6857957"/>
              <a:gd name="connsiteX30987" fmla="*/ 2989898 w 4826000"/>
              <a:gd name="connsiteY30987" fmla="*/ 943051 h 6857957"/>
              <a:gd name="connsiteX30988" fmla="*/ 2994343 w 4826000"/>
              <a:gd name="connsiteY30988" fmla="*/ 941483 h 6857957"/>
              <a:gd name="connsiteX30989" fmla="*/ 2996883 w 4826000"/>
              <a:gd name="connsiteY30989" fmla="*/ 940542 h 6857957"/>
              <a:gd name="connsiteX30990" fmla="*/ 2998788 w 4826000"/>
              <a:gd name="connsiteY30990" fmla="*/ 939288 h 6857957"/>
              <a:gd name="connsiteX30991" fmla="*/ 3000375 w 4826000"/>
              <a:gd name="connsiteY30991" fmla="*/ 938034 h 6857957"/>
              <a:gd name="connsiteX30992" fmla="*/ 3001963 w 4826000"/>
              <a:gd name="connsiteY30992" fmla="*/ 936779 h 6857957"/>
              <a:gd name="connsiteX30993" fmla="*/ 3003550 w 4826000"/>
              <a:gd name="connsiteY30993" fmla="*/ 934898 h 6857957"/>
              <a:gd name="connsiteX30994" fmla="*/ 3004503 w 4826000"/>
              <a:gd name="connsiteY30994" fmla="*/ 933016 h 6857957"/>
              <a:gd name="connsiteX30995" fmla="*/ 3004820 w 4826000"/>
              <a:gd name="connsiteY30995" fmla="*/ 930194 h 6857957"/>
              <a:gd name="connsiteX30996" fmla="*/ 3460168 w 4826000"/>
              <a:gd name="connsiteY30996" fmla="*/ 919131 h 6857957"/>
              <a:gd name="connsiteX30997" fmla="*/ 3462667 w 4826000"/>
              <a:gd name="connsiteY30997" fmla="*/ 922019 h 6857957"/>
              <a:gd name="connsiteX30998" fmla="*/ 3464230 w 4826000"/>
              <a:gd name="connsiteY30998" fmla="*/ 924908 h 6857957"/>
              <a:gd name="connsiteX30999" fmla="*/ 3465792 w 4826000"/>
              <a:gd name="connsiteY30999" fmla="*/ 927797 h 6857957"/>
              <a:gd name="connsiteX31000" fmla="*/ 3467042 w 4826000"/>
              <a:gd name="connsiteY31000" fmla="*/ 930365 h 6857957"/>
              <a:gd name="connsiteX31001" fmla="*/ 3469229 w 4826000"/>
              <a:gd name="connsiteY31001" fmla="*/ 932611 h 6857957"/>
              <a:gd name="connsiteX31002" fmla="*/ 3470478 w 4826000"/>
              <a:gd name="connsiteY31002" fmla="*/ 934216 h 6857957"/>
              <a:gd name="connsiteX31003" fmla="*/ 3472040 w 4826000"/>
              <a:gd name="connsiteY31003" fmla="*/ 935500 h 6857957"/>
              <a:gd name="connsiteX31004" fmla="*/ 3474228 w 4826000"/>
              <a:gd name="connsiteY31004" fmla="*/ 936784 h 6857957"/>
              <a:gd name="connsiteX31005" fmla="*/ 3476415 w 4826000"/>
              <a:gd name="connsiteY31005" fmla="*/ 938068 h 6857957"/>
              <a:gd name="connsiteX31006" fmla="*/ 3482976 w 4826000"/>
              <a:gd name="connsiteY31006" fmla="*/ 940636 h 6857957"/>
              <a:gd name="connsiteX31007" fmla="*/ 3477977 w 4826000"/>
              <a:gd name="connsiteY31007" fmla="*/ 940957 h 6857957"/>
              <a:gd name="connsiteX31008" fmla="*/ 3474852 w 4826000"/>
              <a:gd name="connsiteY31008" fmla="*/ 941599 h 6857957"/>
              <a:gd name="connsiteX31009" fmla="*/ 3472665 w 4826000"/>
              <a:gd name="connsiteY31009" fmla="*/ 942561 h 6857957"/>
              <a:gd name="connsiteX31010" fmla="*/ 3471416 w 4826000"/>
              <a:gd name="connsiteY31010" fmla="*/ 943203 h 6857957"/>
              <a:gd name="connsiteX31011" fmla="*/ 3470791 w 4826000"/>
              <a:gd name="connsiteY31011" fmla="*/ 943845 h 6857957"/>
              <a:gd name="connsiteX31012" fmla="*/ 3470166 w 4826000"/>
              <a:gd name="connsiteY31012" fmla="*/ 945450 h 6857957"/>
              <a:gd name="connsiteX31013" fmla="*/ 3470166 w 4826000"/>
              <a:gd name="connsiteY31013" fmla="*/ 947376 h 6857957"/>
              <a:gd name="connsiteX31014" fmla="*/ 3470478 w 4826000"/>
              <a:gd name="connsiteY31014" fmla="*/ 949623 h 6857957"/>
              <a:gd name="connsiteX31015" fmla="*/ 3471103 w 4826000"/>
              <a:gd name="connsiteY31015" fmla="*/ 951549 h 6857957"/>
              <a:gd name="connsiteX31016" fmla="*/ 3472978 w 4826000"/>
              <a:gd name="connsiteY31016" fmla="*/ 956363 h 6857957"/>
              <a:gd name="connsiteX31017" fmla="*/ 3473290 w 4826000"/>
              <a:gd name="connsiteY31017" fmla="*/ 958289 h 6857957"/>
              <a:gd name="connsiteX31018" fmla="*/ 3473603 w 4826000"/>
              <a:gd name="connsiteY31018" fmla="*/ 960215 h 6857957"/>
              <a:gd name="connsiteX31019" fmla="*/ 3473290 w 4826000"/>
              <a:gd name="connsiteY31019" fmla="*/ 962141 h 6857957"/>
              <a:gd name="connsiteX31020" fmla="*/ 3472978 w 4826000"/>
              <a:gd name="connsiteY31020" fmla="*/ 963104 h 6857957"/>
              <a:gd name="connsiteX31021" fmla="*/ 3472665 w 4826000"/>
              <a:gd name="connsiteY31021" fmla="*/ 964067 h 6857957"/>
              <a:gd name="connsiteX31022" fmla="*/ 3471416 w 4826000"/>
              <a:gd name="connsiteY31022" fmla="*/ 964709 h 6857957"/>
              <a:gd name="connsiteX31023" fmla="*/ 3470478 w 4826000"/>
              <a:gd name="connsiteY31023" fmla="*/ 965030 h 6857957"/>
              <a:gd name="connsiteX31024" fmla="*/ 3467979 w 4826000"/>
              <a:gd name="connsiteY31024" fmla="*/ 965992 h 6857957"/>
              <a:gd name="connsiteX31025" fmla="*/ 3465479 w 4826000"/>
              <a:gd name="connsiteY31025" fmla="*/ 964388 h 6857957"/>
              <a:gd name="connsiteX31026" fmla="*/ 3462355 w 4826000"/>
              <a:gd name="connsiteY31026" fmla="*/ 963104 h 6857957"/>
              <a:gd name="connsiteX31027" fmla="*/ 3459855 w 4826000"/>
              <a:gd name="connsiteY31027" fmla="*/ 961820 h 6857957"/>
              <a:gd name="connsiteX31028" fmla="*/ 3456731 w 4826000"/>
              <a:gd name="connsiteY31028" fmla="*/ 961499 h 6857957"/>
              <a:gd name="connsiteX31029" fmla="*/ 3454232 w 4826000"/>
              <a:gd name="connsiteY31029" fmla="*/ 961499 h 6857957"/>
              <a:gd name="connsiteX31030" fmla="*/ 3451732 w 4826000"/>
              <a:gd name="connsiteY31030" fmla="*/ 961499 h 6857957"/>
              <a:gd name="connsiteX31031" fmla="*/ 3449233 w 4826000"/>
              <a:gd name="connsiteY31031" fmla="*/ 962141 h 6857957"/>
              <a:gd name="connsiteX31032" fmla="*/ 3447358 w 4826000"/>
              <a:gd name="connsiteY31032" fmla="*/ 963425 h 6857957"/>
              <a:gd name="connsiteX31033" fmla="*/ 3445483 w 4826000"/>
              <a:gd name="connsiteY31033" fmla="*/ 964388 h 6857957"/>
              <a:gd name="connsiteX31034" fmla="*/ 3443921 w 4826000"/>
              <a:gd name="connsiteY31034" fmla="*/ 965672 h 6857957"/>
              <a:gd name="connsiteX31035" fmla="*/ 3442359 w 4826000"/>
              <a:gd name="connsiteY31035" fmla="*/ 967276 h 6857957"/>
              <a:gd name="connsiteX31036" fmla="*/ 3441734 w 4826000"/>
              <a:gd name="connsiteY31036" fmla="*/ 968881 h 6857957"/>
              <a:gd name="connsiteX31037" fmla="*/ 3441422 w 4826000"/>
              <a:gd name="connsiteY31037" fmla="*/ 971128 h 6857957"/>
              <a:gd name="connsiteX31038" fmla="*/ 3441734 w 4826000"/>
              <a:gd name="connsiteY31038" fmla="*/ 973375 h 6857957"/>
              <a:gd name="connsiteX31039" fmla="*/ 3442671 w 4826000"/>
              <a:gd name="connsiteY31039" fmla="*/ 975301 h 6857957"/>
              <a:gd name="connsiteX31040" fmla="*/ 3444234 w 4826000"/>
              <a:gd name="connsiteY31040" fmla="*/ 977868 h 6857957"/>
              <a:gd name="connsiteX31041" fmla="*/ 3438922 w 4826000"/>
              <a:gd name="connsiteY31041" fmla="*/ 977868 h 6857957"/>
              <a:gd name="connsiteX31042" fmla="*/ 3434548 w 4826000"/>
              <a:gd name="connsiteY31042" fmla="*/ 976905 h 6857957"/>
              <a:gd name="connsiteX31043" fmla="*/ 3432049 w 4826000"/>
              <a:gd name="connsiteY31043" fmla="*/ 976264 h 6857957"/>
              <a:gd name="connsiteX31044" fmla="*/ 3430486 w 4826000"/>
              <a:gd name="connsiteY31044" fmla="*/ 975301 h 6857957"/>
              <a:gd name="connsiteX31045" fmla="*/ 3429862 w 4826000"/>
              <a:gd name="connsiteY31045" fmla="*/ 974659 h 6857957"/>
              <a:gd name="connsiteX31046" fmla="*/ 3429549 w 4826000"/>
              <a:gd name="connsiteY31046" fmla="*/ 974338 h 6857957"/>
              <a:gd name="connsiteX31047" fmla="*/ 3429549 w 4826000"/>
              <a:gd name="connsiteY31047" fmla="*/ 973054 h 6857957"/>
              <a:gd name="connsiteX31048" fmla="*/ 3430174 w 4826000"/>
              <a:gd name="connsiteY31048" fmla="*/ 971770 h 6857957"/>
              <a:gd name="connsiteX31049" fmla="*/ 3431424 w 4826000"/>
              <a:gd name="connsiteY31049" fmla="*/ 969844 h 6857957"/>
              <a:gd name="connsiteX31050" fmla="*/ 3434236 w 4826000"/>
              <a:gd name="connsiteY31050" fmla="*/ 966955 h 6857957"/>
              <a:gd name="connsiteX31051" fmla="*/ 3437985 w 4826000"/>
              <a:gd name="connsiteY31051" fmla="*/ 964067 h 6857957"/>
              <a:gd name="connsiteX31052" fmla="*/ 3439235 w 4826000"/>
              <a:gd name="connsiteY31052" fmla="*/ 962141 h 6857957"/>
              <a:gd name="connsiteX31053" fmla="*/ 3440484 w 4826000"/>
              <a:gd name="connsiteY31053" fmla="*/ 960857 h 6857957"/>
              <a:gd name="connsiteX31054" fmla="*/ 3441109 w 4826000"/>
              <a:gd name="connsiteY31054" fmla="*/ 959573 h 6857957"/>
              <a:gd name="connsiteX31055" fmla="*/ 3440797 w 4826000"/>
              <a:gd name="connsiteY31055" fmla="*/ 958610 h 6857957"/>
              <a:gd name="connsiteX31056" fmla="*/ 3439235 w 4826000"/>
              <a:gd name="connsiteY31056" fmla="*/ 960536 h 6857957"/>
              <a:gd name="connsiteX31057" fmla="*/ 3437673 w 4826000"/>
              <a:gd name="connsiteY31057" fmla="*/ 961499 h 6857957"/>
              <a:gd name="connsiteX31058" fmla="*/ 3435485 w 4826000"/>
              <a:gd name="connsiteY31058" fmla="*/ 962462 h 6857957"/>
              <a:gd name="connsiteX31059" fmla="*/ 3433611 w 4826000"/>
              <a:gd name="connsiteY31059" fmla="*/ 963104 h 6857957"/>
              <a:gd name="connsiteX31060" fmla="*/ 3432049 w 4826000"/>
              <a:gd name="connsiteY31060" fmla="*/ 963104 h 6857957"/>
              <a:gd name="connsiteX31061" fmla="*/ 3430486 w 4826000"/>
              <a:gd name="connsiteY31061" fmla="*/ 962141 h 6857957"/>
              <a:gd name="connsiteX31062" fmla="*/ 3428612 w 4826000"/>
              <a:gd name="connsiteY31062" fmla="*/ 961499 h 6857957"/>
              <a:gd name="connsiteX31063" fmla="*/ 3427362 w 4826000"/>
              <a:gd name="connsiteY31063" fmla="*/ 960536 h 6857957"/>
              <a:gd name="connsiteX31064" fmla="*/ 3426112 w 4826000"/>
              <a:gd name="connsiteY31064" fmla="*/ 959252 h 6857957"/>
              <a:gd name="connsiteX31065" fmla="*/ 3425175 w 4826000"/>
              <a:gd name="connsiteY31065" fmla="*/ 958289 h 6857957"/>
              <a:gd name="connsiteX31066" fmla="*/ 3424550 w 4826000"/>
              <a:gd name="connsiteY31066" fmla="*/ 956684 h 6857957"/>
              <a:gd name="connsiteX31067" fmla="*/ 3424238 w 4826000"/>
              <a:gd name="connsiteY31067" fmla="*/ 955079 h 6857957"/>
              <a:gd name="connsiteX31068" fmla="*/ 3424238 w 4826000"/>
              <a:gd name="connsiteY31068" fmla="*/ 953796 h 6857957"/>
              <a:gd name="connsiteX31069" fmla="*/ 3424550 w 4826000"/>
              <a:gd name="connsiteY31069" fmla="*/ 952512 h 6857957"/>
              <a:gd name="connsiteX31070" fmla="*/ 3425487 w 4826000"/>
              <a:gd name="connsiteY31070" fmla="*/ 951549 h 6857957"/>
              <a:gd name="connsiteX31071" fmla="*/ 3426737 w 4826000"/>
              <a:gd name="connsiteY31071" fmla="*/ 950586 h 6857957"/>
              <a:gd name="connsiteX31072" fmla="*/ 3430174 w 4826000"/>
              <a:gd name="connsiteY31072" fmla="*/ 950265 h 6857957"/>
              <a:gd name="connsiteX31073" fmla="*/ 3432674 w 4826000"/>
              <a:gd name="connsiteY31073" fmla="*/ 950265 h 6857957"/>
              <a:gd name="connsiteX31074" fmla="*/ 3434861 w 4826000"/>
              <a:gd name="connsiteY31074" fmla="*/ 950586 h 6857957"/>
              <a:gd name="connsiteX31075" fmla="*/ 3437048 w 4826000"/>
              <a:gd name="connsiteY31075" fmla="*/ 950907 h 6857957"/>
              <a:gd name="connsiteX31076" fmla="*/ 3438297 w 4826000"/>
              <a:gd name="connsiteY31076" fmla="*/ 951549 h 6857957"/>
              <a:gd name="connsiteX31077" fmla="*/ 3439547 w 4826000"/>
              <a:gd name="connsiteY31077" fmla="*/ 952191 h 6857957"/>
              <a:gd name="connsiteX31078" fmla="*/ 3441734 w 4826000"/>
              <a:gd name="connsiteY31078" fmla="*/ 953475 h 6857957"/>
              <a:gd name="connsiteX31079" fmla="*/ 3444234 w 4826000"/>
              <a:gd name="connsiteY31079" fmla="*/ 955079 h 6857957"/>
              <a:gd name="connsiteX31080" fmla="*/ 3445483 w 4826000"/>
              <a:gd name="connsiteY31080" fmla="*/ 955721 h 6857957"/>
              <a:gd name="connsiteX31081" fmla="*/ 3447358 w 4826000"/>
              <a:gd name="connsiteY31081" fmla="*/ 956363 h 6857957"/>
              <a:gd name="connsiteX31082" fmla="*/ 3449545 w 4826000"/>
              <a:gd name="connsiteY31082" fmla="*/ 956363 h 6857957"/>
              <a:gd name="connsiteX31083" fmla="*/ 3452357 w 4826000"/>
              <a:gd name="connsiteY31083" fmla="*/ 956363 h 6857957"/>
              <a:gd name="connsiteX31084" fmla="*/ 3455481 w 4826000"/>
              <a:gd name="connsiteY31084" fmla="*/ 956042 h 6857957"/>
              <a:gd name="connsiteX31085" fmla="*/ 3459855 w 4826000"/>
              <a:gd name="connsiteY31085" fmla="*/ 955079 h 6857957"/>
              <a:gd name="connsiteX31086" fmla="*/ 3461418 w 4826000"/>
              <a:gd name="connsiteY31086" fmla="*/ 954116 h 6857957"/>
              <a:gd name="connsiteX31087" fmla="*/ 3462980 w 4826000"/>
              <a:gd name="connsiteY31087" fmla="*/ 953154 h 6857957"/>
              <a:gd name="connsiteX31088" fmla="*/ 3463917 w 4826000"/>
              <a:gd name="connsiteY31088" fmla="*/ 952191 h 6857957"/>
              <a:gd name="connsiteX31089" fmla="*/ 3464854 w 4826000"/>
              <a:gd name="connsiteY31089" fmla="*/ 951228 h 6857957"/>
              <a:gd name="connsiteX31090" fmla="*/ 3465479 w 4826000"/>
              <a:gd name="connsiteY31090" fmla="*/ 950265 h 6857957"/>
              <a:gd name="connsiteX31091" fmla="*/ 3465792 w 4826000"/>
              <a:gd name="connsiteY31091" fmla="*/ 948981 h 6857957"/>
              <a:gd name="connsiteX31092" fmla="*/ 3466104 w 4826000"/>
              <a:gd name="connsiteY31092" fmla="*/ 947697 h 6857957"/>
              <a:gd name="connsiteX31093" fmla="*/ 3466104 w 4826000"/>
              <a:gd name="connsiteY31093" fmla="*/ 946734 h 6857957"/>
              <a:gd name="connsiteX31094" fmla="*/ 3464854 w 4826000"/>
              <a:gd name="connsiteY31094" fmla="*/ 944487 h 6857957"/>
              <a:gd name="connsiteX31095" fmla="*/ 3463917 w 4826000"/>
              <a:gd name="connsiteY31095" fmla="*/ 941920 h 6857957"/>
              <a:gd name="connsiteX31096" fmla="*/ 3460480 w 4826000"/>
              <a:gd name="connsiteY31096" fmla="*/ 937105 h 6857957"/>
              <a:gd name="connsiteX31097" fmla="*/ 3456731 w 4826000"/>
              <a:gd name="connsiteY31097" fmla="*/ 931969 h 6857957"/>
              <a:gd name="connsiteX31098" fmla="*/ 3455481 w 4826000"/>
              <a:gd name="connsiteY31098" fmla="*/ 929723 h 6857957"/>
              <a:gd name="connsiteX31099" fmla="*/ 3454856 w 4826000"/>
              <a:gd name="connsiteY31099" fmla="*/ 927476 h 6857957"/>
              <a:gd name="connsiteX31100" fmla="*/ 3454544 w 4826000"/>
              <a:gd name="connsiteY31100" fmla="*/ 926513 h 6857957"/>
              <a:gd name="connsiteX31101" fmla="*/ 3454544 w 4826000"/>
              <a:gd name="connsiteY31101" fmla="*/ 924908 h 6857957"/>
              <a:gd name="connsiteX31102" fmla="*/ 3454856 w 4826000"/>
              <a:gd name="connsiteY31102" fmla="*/ 923945 h 6857957"/>
              <a:gd name="connsiteX31103" fmla="*/ 3455481 w 4826000"/>
              <a:gd name="connsiteY31103" fmla="*/ 922982 h 6857957"/>
              <a:gd name="connsiteX31104" fmla="*/ 3456106 w 4826000"/>
              <a:gd name="connsiteY31104" fmla="*/ 922019 h 6857957"/>
              <a:gd name="connsiteX31105" fmla="*/ 3457044 w 4826000"/>
              <a:gd name="connsiteY31105" fmla="*/ 921056 h 6857957"/>
              <a:gd name="connsiteX31106" fmla="*/ 3458606 w 4826000"/>
              <a:gd name="connsiteY31106" fmla="*/ 920094 h 6857957"/>
              <a:gd name="connsiteX31107" fmla="*/ 1096010 w 4826000"/>
              <a:gd name="connsiteY31107" fmla="*/ 919131 h 6857957"/>
              <a:gd name="connsiteX31108" fmla="*/ 1097598 w 4826000"/>
              <a:gd name="connsiteY31108" fmla="*/ 919131 h 6857957"/>
              <a:gd name="connsiteX31109" fmla="*/ 1100455 w 4826000"/>
              <a:gd name="connsiteY31109" fmla="*/ 919131 h 6857957"/>
              <a:gd name="connsiteX31110" fmla="*/ 1104900 w 4826000"/>
              <a:gd name="connsiteY31110" fmla="*/ 919766 h 6857957"/>
              <a:gd name="connsiteX31111" fmla="*/ 1109662 w 4826000"/>
              <a:gd name="connsiteY31111" fmla="*/ 920718 h 6857957"/>
              <a:gd name="connsiteX31112" fmla="*/ 1115377 w 4826000"/>
              <a:gd name="connsiteY31112" fmla="*/ 921036 h 6857957"/>
              <a:gd name="connsiteX31113" fmla="*/ 1121092 w 4826000"/>
              <a:gd name="connsiteY31113" fmla="*/ 921036 h 6857957"/>
              <a:gd name="connsiteX31114" fmla="*/ 1123950 w 4826000"/>
              <a:gd name="connsiteY31114" fmla="*/ 920718 h 6857957"/>
              <a:gd name="connsiteX31115" fmla="*/ 1127125 w 4826000"/>
              <a:gd name="connsiteY31115" fmla="*/ 920083 h 6857957"/>
              <a:gd name="connsiteX31116" fmla="*/ 1126490 w 4826000"/>
              <a:gd name="connsiteY31116" fmla="*/ 923258 h 6857957"/>
              <a:gd name="connsiteX31117" fmla="*/ 1125537 w 4826000"/>
              <a:gd name="connsiteY31117" fmla="*/ 926751 h 6857957"/>
              <a:gd name="connsiteX31118" fmla="*/ 1123315 w 4826000"/>
              <a:gd name="connsiteY31118" fmla="*/ 933418 h 6857957"/>
              <a:gd name="connsiteX31119" fmla="*/ 1121092 w 4826000"/>
              <a:gd name="connsiteY31119" fmla="*/ 940086 h 6857957"/>
              <a:gd name="connsiteX31120" fmla="*/ 1119187 w 4826000"/>
              <a:gd name="connsiteY31120" fmla="*/ 946753 h 6857957"/>
              <a:gd name="connsiteX31121" fmla="*/ 1118235 w 4826000"/>
              <a:gd name="connsiteY31121" fmla="*/ 950563 h 6857957"/>
              <a:gd name="connsiteX31122" fmla="*/ 1117600 w 4826000"/>
              <a:gd name="connsiteY31122" fmla="*/ 953738 h 6857957"/>
              <a:gd name="connsiteX31123" fmla="*/ 1117600 w 4826000"/>
              <a:gd name="connsiteY31123" fmla="*/ 957231 h 6857957"/>
              <a:gd name="connsiteX31124" fmla="*/ 1117600 w 4826000"/>
              <a:gd name="connsiteY31124" fmla="*/ 960088 h 6857957"/>
              <a:gd name="connsiteX31125" fmla="*/ 1117917 w 4826000"/>
              <a:gd name="connsiteY31125" fmla="*/ 963581 h 6857957"/>
              <a:gd name="connsiteX31126" fmla="*/ 1119187 w 4826000"/>
              <a:gd name="connsiteY31126" fmla="*/ 966438 h 6857957"/>
              <a:gd name="connsiteX31127" fmla="*/ 1120775 w 4826000"/>
              <a:gd name="connsiteY31127" fmla="*/ 969296 h 6857957"/>
              <a:gd name="connsiteX31128" fmla="*/ 1122680 w 4826000"/>
              <a:gd name="connsiteY31128" fmla="*/ 972153 h 6857957"/>
              <a:gd name="connsiteX31129" fmla="*/ 1118552 w 4826000"/>
              <a:gd name="connsiteY31129" fmla="*/ 972788 h 6857957"/>
              <a:gd name="connsiteX31130" fmla="*/ 1114107 w 4826000"/>
              <a:gd name="connsiteY31130" fmla="*/ 974376 h 6857957"/>
              <a:gd name="connsiteX31131" fmla="*/ 1109662 w 4826000"/>
              <a:gd name="connsiteY31131" fmla="*/ 976281 h 6857957"/>
              <a:gd name="connsiteX31132" fmla="*/ 1108075 w 4826000"/>
              <a:gd name="connsiteY31132" fmla="*/ 977551 h 6857957"/>
              <a:gd name="connsiteX31133" fmla="*/ 1106487 w 4826000"/>
              <a:gd name="connsiteY31133" fmla="*/ 978503 h 6857957"/>
              <a:gd name="connsiteX31134" fmla="*/ 1105535 w 4826000"/>
              <a:gd name="connsiteY31134" fmla="*/ 979456 h 6857957"/>
              <a:gd name="connsiteX31135" fmla="*/ 1104900 w 4826000"/>
              <a:gd name="connsiteY31135" fmla="*/ 980408 h 6857957"/>
              <a:gd name="connsiteX31136" fmla="*/ 1104900 w 4826000"/>
              <a:gd name="connsiteY31136" fmla="*/ 981361 h 6857957"/>
              <a:gd name="connsiteX31137" fmla="*/ 1105852 w 4826000"/>
              <a:gd name="connsiteY31137" fmla="*/ 981996 h 6857957"/>
              <a:gd name="connsiteX31138" fmla="*/ 1107440 w 4826000"/>
              <a:gd name="connsiteY31138" fmla="*/ 982631 h 6857957"/>
              <a:gd name="connsiteX31139" fmla="*/ 1109662 w 4826000"/>
              <a:gd name="connsiteY31139" fmla="*/ 982948 h 6857957"/>
              <a:gd name="connsiteX31140" fmla="*/ 1113472 w 4826000"/>
              <a:gd name="connsiteY31140" fmla="*/ 983266 h 6857957"/>
              <a:gd name="connsiteX31141" fmla="*/ 1117917 w 4826000"/>
              <a:gd name="connsiteY31141" fmla="*/ 982948 h 6857957"/>
              <a:gd name="connsiteX31142" fmla="*/ 1117600 w 4826000"/>
              <a:gd name="connsiteY31142" fmla="*/ 983583 h 6857957"/>
              <a:gd name="connsiteX31143" fmla="*/ 1117282 w 4826000"/>
              <a:gd name="connsiteY31143" fmla="*/ 983901 h 6857957"/>
              <a:gd name="connsiteX31144" fmla="*/ 1116012 w 4826000"/>
              <a:gd name="connsiteY31144" fmla="*/ 985171 h 6857957"/>
              <a:gd name="connsiteX31145" fmla="*/ 1113790 w 4826000"/>
              <a:gd name="connsiteY31145" fmla="*/ 985488 h 6857957"/>
              <a:gd name="connsiteX31146" fmla="*/ 1110932 w 4826000"/>
              <a:gd name="connsiteY31146" fmla="*/ 985806 h 6857957"/>
              <a:gd name="connsiteX31147" fmla="*/ 1105217 w 4826000"/>
              <a:gd name="connsiteY31147" fmla="*/ 986123 h 6857957"/>
              <a:gd name="connsiteX31148" fmla="*/ 1099186 w 4826000"/>
              <a:gd name="connsiteY31148" fmla="*/ 986441 h 6857957"/>
              <a:gd name="connsiteX31149" fmla="*/ 1102042 w 4826000"/>
              <a:gd name="connsiteY31149" fmla="*/ 988028 h 6857957"/>
              <a:gd name="connsiteX31150" fmla="*/ 1104582 w 4826000"/>
              <a:gd name="connsiteY31150" fmla="*/ 989616 h 6857957"/>
              <a:gd name="connsiteX31151" fmla="*/ 1106487 w 4826000"/>
              <a:gd name="connsiteY31151" fmla="*/ 990886 h 6857957"/>
              <a:gd name="connsiteX31152" fmla="*/ 1108075 w 4826000"/>
              <a:gd name="connsiteY31152" fmla="*/ 992791 h 6857957"/>
              <a:gd name="connsiteX31153" fmla="*/ 1109027 w 4826000"/>
              <a:gd name="connsiteY31153" fmla="*/ 994379 h 6857957"/>
              <a:gd name="connsiteX31154" fmla="*/ 1109662 w 4826000"/>
              <a:gd name="connsiteY31154" fmla="*/ 995966 h 6857957"/>
              <a:gd name="connsiteX31155" fmla="*/ 1109662 w 4826000"/>
              <a:gd name="connsiteY31155" fmla="*/ 997871 h 6857957"/>
              <a:gd name="connsiteX31156" fmla="*/ 1109662 w 4826000"/>
              <a:gd name="connsiteY31156" fmla="*/ 999776 h 6857957"/>
              <a:gd name="connsiteX31157" fmla="*/ 1109346 w 4826000"/>
              <a:gd name="connsiteY31157" fmla="*/ 1001364 h 6857957"/>
              <a:gd name="connsiteX31158" fmla="*/ 1108710 w 4826000"/>
              <a:gd name="connsiteY31158" fmla="*/ 1003269 h 6857957"/>
              <a:gd name="connsiteX31159" fmla="*/ 1106487 w 4826000"/>
              <a:gd name="connsiteY31159" fmla="*/ 1006444 h 6857957"/>
              <a:gd name="connsiteX31160" fmla="*/ 1103312 w 4826000"/>
              <a:gd name="connsiteY31160" fmla="*/ 1010254 h 6857957"/>
              <a:gd name="connsiteX31161" fmla="*/ 1099820 w 4826000"/>
              <a:gd name="connsiteY31161" fmla="*/ 1013746 h 6857957"/>
              <a:gd name="connsiteX31162" fmla="*/ 1092200 w 4826000"/>
              <a:gd name="connsiteY31162" fmla="*/ 1021049 h 6857957"/>
              <a:gd name="connsiteX31163" fmla="*/ 1088390 w 4826000"/>
              <a:gd name="connsiteY31163" fmla="*/ 1024859 h 6857957"/>
              <a:gd name="connsiteX31164" fmla="*/ 1085215 w 4826000"/>
              <a:gd name="connsiteY31164" fmla="*/ 1028351 h 6857957"/>
              <a:gd name="connsiteX31165" fmla="*/ 1082992 w 4826000"/>
              <a:gd name="connsiteY31165" fmla="*/ 1031844 h 6857957"/>
              <a:gd name="connsiteX31166" fmla="*/ 1081722 w 4826000"/>
              <a:gd name="connsiteY31166" fmla="*/ 1033431 h 6857957"/>
              <a:gd name="connsiteX31167" fmla="*/ 1081087 w 4826000"/>
              <a:gd name="connsiteY31167" fmla="*/ 1035019 h 6857957"/>
              <a:gd name="connsiteX31168" fmla="*/ 1080770 w 4826000"/>
              <a:gd name="connsiteY31168" fmla="*/ 1036924 h 6857957"/>
              <a:gd name="connsiteX31169" fmla="*/ 1081087 w 4826000"/>
              <a:gd name="connsiteY31169" fmla="*/ 1038511 h 6857957"/>
              <a:gd name="connsiteX31170" fmla="*/ 1081405 w 4826000"/>
              <a:gd name="connsiteY31170" fmla="*/ 1040099 h 6857957"/>
              <a:gd name="connsiteX31171" fmla="*/ 1082358 w 4826000"/>
              <a:gd name="connsiteY31171" fmla="*/ 1041369 h 6857957"/>
              <a:gd name="connsiteX31172" fmla="*/ 1077595 w 4826000"/>
              <a:gd name="connsiteY31172" fmla="*/ 1038829 h 6857957"/>
              <a:gd name="connsiteX31173" fmla="*/ 1074421 w 4826000"/>
              <a:gd name="connsiteY31173" fmla="*/ 1037241 h 6857957"/>
              <a:gd name="connsiteX31174" fmla="*/ 1072832 w 4826000"/>
              <a:gd name="connsiteY31174" fmla="*/ 1035971 h 6857957"/>
              <a:gd name="connsiteX31175" fmla="*/ 1071881 w 4826000"/>
              <a:gd name="connsiteY31175" fmla="*/ 1035654 h 6857957"/>
              <a:gd name="connsiteX31176" fmla="*/ 1070292 w 4826000"/>
              <a:gd name="connsiteY31176" fmla="*/ 1035654 h 6857957"/>
              <a:gd name="connsiteX31177" fmla="*/ 1067752 w 4826000"/>
              <a:gd name="connsiteY31177" fmla="*/ 1036924 h 6857957"/>
              <a:gd name="connsiteX31178" fmla="*/ 1062990 w 4826000"/>
              <a:gd name="connsiteY31178" fmla="*/ 1037876 h 6857957"/>
              <a:gd name="connsiteX31179" fmla="*/ 1056005 w 4826000"/>
              <a:gd name="connsiteY31179" fmla="*/ 1039464 h 6857957"/>
              <a:gd name="connsiteX31180" fmla="*/ 1057910 w 4826000"/>
              <a:gd name="connsiteY31180" fmla="*/ 1037876 h 6857957"/>
              <a:gd name="connsiteX31181" fmla="*/ 1059815 w 4826000"/>
              <a:gd name="connsiteY31181" fmla="*/ 1035654 h 6857957"/>
              <a:gd name="connsiteX31182" fmla="*/ 1061402 w 4826000"/>
              <a:gd name="connsiteY31182" fmla="*/ 1034066 h 6857957"/>
              <a:gd name="connsiteX31183" fmla="*/ 1062990 w 4826000"/>
              <a:gd name="connsiteY31183" fmla="*/ 1032161 h 6857957"/>
              <a:gd name="connsiteX31184" fmla="*/ 1063942 w 4826000"/>
              <a:gd name="connsiteY31184" fmla="*/ 1030256 h 6857957"/>
              <a:gd name="connsiteX31185" fmla="*/ 1064895 w 4826000"/>
              <a:gd name="connsiteY31185" fmla="*/ 1028034 h 6857957"/>
              <a:gd name="connsiteX31186" fmla="*/ 1065530 w 4826000"/>
              <a:gd name="connsiteY31186" fmla="*/ 1026129 h 6857957"/>
              <a:gd name="connsiteX31187" fmla="*/ 1065847 w 4826000"/>
              <a:gd name="connsiteY31187" fmla="*/ 1024224 h 6857957"/>
              <a:gd name="connsiteX31188" fmla="*/ 1066482 w 4826000"/>
              <a:gd name="connsiteY31188" fmla="*/ 1019779 h 6857957"/>
              <a:gd name="connsiteX31189" fmla="*/ 1066165 w 4826000"/>
              <a:gd name="connsiteY31189" fmla="*/ 1015651 h 6857957"/>
              <a:gd name="connsiteX31190" fmla="*/ 1065530 w 4826000"/>
              <a:gd name="connsiteY31190" fmla="*/ 1011206 h 6857957"/>
              <a:gd name="connsiteX31191" fmla="*/ 1064577 w 4826000"/>
              <a:gd name="connsiteY31191" fmla="*/ 1007079 h 6857957"/>
              <a:gd name="connsiteX31192" fmla="*/ 1063307 w 4826000"/>
              <a:gd name="connsiteY31192" fmla="*/ 1002316 h 6857957"/>
              <a:gd name="connsiteX31193" fmla="*/ 1061402 w 4826000"/>
              <a:gd name="connsiteY31193" fmla="*/ 997871 h 6857957"/>
              <a:gd name="connsiteX31194" fmla="*/ 1057592 w 4826000"/>
              <a:gd name="connsiteY31194" fmla="*/ 988981 h 6857957"/>
              <a:gd name="connsiteX31195" fmla="*/ 1053782 w 4826000"/>
              <a:gd name="connsiteY31195" fmla="*/ 980091 h 6857957"/>
              <a:gd name="connsiteX31196" fmla="*/ 1051877 w 4826000"/>
              <a:gd name="connsiteY31196" fmla="*/ 975646 h 6857957"/>
              <a:gd name="connsiteX31197" fmla="*/ 1050925 w 4826000"/>
              <a:gd name="connsiteY31197" fmla="*/ 971518 h 6857957"/>
              <a:gd name="connsiteX31198" fmla="*/ 1051560 w 4826000"/>
              <a:gd name="connsiteY31198" fmla="*/ 970883 h 6857957"/>
              <a:gd name="connsiteX31199" fmla="*/ 1053147 w 4826000"/>
              <a:gd name="connsiteY31199" fmla="*/ 970566 h 6857957"/>
              <a:gd name="connsiteX31200" fmla="*/ 1056322 w 4826000"/>
              <a:gd name="connsiteY31200" fmla="*/ 969296 h 6857957"/>
              <a:gd name="connsiteX31201" fmla="*/ 1060450 w 4826000"/>
              <a:gd name="connsiteY31201" fmla="*/ 968978 h 6857957"/>
              <a:gd name="connsiteX31202" fmla="*/ 1064577 w 4826000"/>
              <a:gd name="connsiteY31202" fmla="*/ 968661 h 6857957"/>
              <a:gd name="connsiteX31203" fmla="*/ 1069022 w 4826000"/>
              <a:gd name="connsiteY31203" fmla="*/ 968343 h 6857957"/>
              <a:gd name="connsiteX31204" fmla="*/ 1072197 w 4826000"/>
              <a:gd name="connsiteY31204" fmla="*/ 967708 h 6857957"/>
              <a:gd name="connsiteX31205" fmla="*/ 1073785 w 4826000"/>
              <a:gd name="connsiteY31205" fmla="*/ 967391 h 6857957"/>
              <a:gd name="connsiteX31206" fmla="*/ 1075055 w 4826000"/>
              <a:gd name="connsiteY31206" fmla="*/ 966756 h 6857957"/>
              <a:gd name="connsiteX31207" fmla="*/ 1075690 w 4826000"/>
              <a:gd name="connsiteY31207" fmla="*/ 966121 h 6857957"/>
              <a:gd name="connsiteX31208" fmla="*/ 1076007 w 4826000"/>
              <a:gd name="connsiteY31208" fmla="*/ 965168 h 6857957"/>
              <a:gd name="connsiteX31209" fmla="*/ 1070927 w 4826000"/>
              <a:gd name="connsiteY31209" fmla="*/ 965803 h 6857957"/>
              <a:gd name="connsiteX31210" fmla="*/ 1067117 w 4826000"/>
              <a:gd name="connsiteY31210" fmla="*/ 965486 h 6857957"/>
              <a:gd name="connsiteX31211" fmla="*/ 1065530 w 4826000"/>
              <a:gd name="connsiteY31211" fmla="*/ 965168 h 6857957"/>
              <a:gd name="connsiteX31212" fmla="*/ 1064577 w 4826000"/>
              <a:gd name="connsiteY31212" fmla="*/ 964533 h 6857957"/>
              <a:gd name="connsiteX31213" fmla="*/ 1063625 w 4826000"/>
              <a:gd name="connsiteY31213" fmla="*/ 963898 h 6857957"/>
              <a:gd name="connsiteX31214" fmla="*/ 1063307 w 4826000"/>
              <a:gd name="connsiteY31214" fmla="*/ 963263 h 6857957"/>
              <a:gd name="connsiteX31215" fmla="*/ 1062672 w 4826000"/>
              <a:gd name="connsiteY31215" fmla="*/ 961993 h 6857957"/>
              <a:gd name="connsiteX31216" fmla="*/ 1062672 w 4826000"/>
              <a:gd name="connsiteY31216" fmla="*/ 961041 h 6857957"/>
              <a:gd name="connsiteX31217" fmla="*/ 1062355 w 4826000"/>
              <a:gd name="connsiteY31217" fmla="*/ 959136 h 6857957"/>
              <a:gd name="connsiteX31218" fmla="*/ 1062672 w 4826000"/>
              <a:gd name="connsiteY31218" fmla="*/ 956913 h 6857957"/>
              <a:gd name="connsiteX31219" fmla="*/ 1063307 w 4826000"/>
              <a:gd name="connsiteY31219" fmla="*/ 954056 h 6857957"/>
              <a:gd name="connsiteX31220" fmla="*/ 1063942 w 4826000"/>
              <a:gd name="connsiteY31220" fmla="*/ 951516 h 6857957"/>
              <a:gd name="connsiteX31221" fmla="*/ 1064261 w 4826000"/>
              <a:gd name="connsiteY31221" fmla="*/ 948976 h 6857957"/>
              <a:gd name="connsiteX31222" fmla="*/ 1064261 w 4826000"/>
              <a:gd name="connsiteY31222" fmla="*/ 946436 h 6857957"/>
              <a:gd name="connsiteX31223" fmla="*/ 1063942 w 4826000"/>
              <a:gd name="connsiteY31223" fmla="*/ 944213 h 6857957"/>
              <a:gd name="connsiteX31224" fmla="*/ 1063307 w 4826000"/>
              <a:gd name="connsiteY31224" fmla="*/ 943261 h 6857957"/>
              <a:gd name="connsiteX31225" fmla="*/ 1062672 w 4826000"/>
              <a:gd name="connsiteY31225" fmla="*/ 942308 h 6857957"/>
              <a:gd name="connsiteX31226" fmla="*/ 1061721 w 4826000"/>
              <a:gd name="connsiteY31226" fmla="*/ 941356 h 6857957"/>
              <a:gd name="connsiteX31227" fmla="*/ 1060450 w 4826000"/>
              <a:gd name="connsiteY31227" fmla="*/ 940721 h 6857957"/>
              <a:gd name="connsiteX31228" fmla="*/ 1058545 w 4826000"/>
              <a:gd name="connsiteY31228" fmla="*/ 939768 h 6857957"/>
              <a:gd name="connsiteX31229" fmla="*/ 1056641 w 4826000"/>
              <a:gd name="connsiteY31229" fmla="*/ 939133 h 6857957"/>
              <a:gd name="connsiteX31230" fmla="*/ 1051560 w 4826000"/>
              <a:gd name="connsiteY31230" fmla="*/ 938498 h 6857957"/>
              <a:gd name="connsiteX31231" fmla="*/ 1056641 w 4826000"/>
              <a:gd name="connsiteY31231" fmla="*/ 938498 h 6857957"/>
              <a:gd name="connsiteX31232" fmla="*/ 1060450 w 4826000"/>
              <a:gd name="connsiteY31232" fmla="*/ 938181 h 6857957"/>
              <a:gd name="connsiteX31233" fmla="*/ 1063625 w 4826000"/>
              <a:gd name="connsiteY31233" fmla="*/ 937546 h 6857957"/>
              <a:gd name="connsiteX31234" fmla="*/ 1066482 w 4826000"/>
              <a:gd name="connsiteY31234" fmla="*/ 936911 h 6857957"/>
              <a:gd name="connsiteX31235" fmla="*/ 1071245 w 4826000"/>
              <a:gd name="connsiteY31235" fmla="*/ 935323 h 6857957"/>
              <a:gd name="connsiteX31236" fmla="*/ 1075690 w 4826000"/>
              <a:gd name="connsiteY31236" fmla="*/ 933736 h 6857957"/>
              <a:gd name="connsiteX31237" fmla="*/ 1080135 w 4826000"/>
              <a:gd name="connsiteY31237" fmla="*/ 931831 h 6857957"/>
              <a:gd name="connsiteX31238" fmla="*/ 1083310 w 4826000"/>
              <a:gd name="connsiteY31238" fmla="*/ 930878 h 6857957"/>
              <a:gd name="connsiteX31239" fmla="*/ 1086802 w 4826000"/>
              <a:gd name="connsiteY31239" fmla="*/ 930243 h 6857957"/>
              <a:gd name="connsiteX31240" fmla="*/ 1090930 w 4826000"/>
              <a:gd name="connsiteY31240" fmla="*/ 929608 h 6857957"/>
              <a:gd name="connsiteX31241" fmla="*/ 1095692 w 4826000"/>
              <a:gd name="connsiteY31241" fmla="*/ 929291 h 6857957"/>
              <a:gd name="connsiteX31242" fmla="*/ 1101726 w 4826000"/>
              <a:gd name="connsiteY31242" fmla="*/ 928973 h 6857957"/>
              <a:gd name="connsiteX31243" fmla="*/ 1108710 w 4826000"/>
              <a:gd name="connsiteY31243" fmla="*/ 928973 h 6857957"/>
              <a:gd name="connsiteX31244" fmla="*/ 1106806 w 4826000"/>
              <a:gd name="connsiteY31244" fmla="*/ 928021 h 6857957"/>
              <a:gd name="connsiteX31245" fmla="*/ 1105535 w 4826000"/>
              <a:gd name="connsiteY31245" fmla="*/ 927068 h 6857957"/>
              <a:gd name="connsiteX31246" fmla="*/ 1102677 w 4826000"/>
              <a:gd name="connsiteY31246" fmla="*/ 924211 h 6857957"/>
              <a:gd name="connsiteX31247" fmla="*/ 1101407 w 4826000"/>
              <a:gd name="connsiteY31247" fmla="*/ 923258 h 6857957"/>
              <a:gd name="connsiteX31248" fmla="*/ 1099820 w 4826000"/>
              <a:gd name="connsiteY31248" fmla="*/ 922306 h 6857957"/>
              <a:gd name="connsiteX31249" fmla="*/ 1097598 w 4826000"/>
              <a:gd name="connsiteY31249" fmla="*/ 921353 h 6857957"/>
              <a:gd name="connsiteX31250" fmla="*/ 1094422 w 4826000"/>
              <a:gd name="connsiteY31250" fmla="*/ 921036 h 6857957"/>
              <a:gd name="connsiteX31251" fmla="*/ 1094422 w 4826000"/>
              <a:gd name="connsiteY31251" fmla="*/ 920083 h 6857957"/>
              <a:gd name="connsiteX31252" fmla="*/ 1095058 w 4826000"/>
              <a:gd name="connsiteY31252" fmla="*/ 919448 h 6857957"/>
              <a:gd name="connsiteX31253" fmla="*/ 2598481 w 4826000"/>
              <a:gd name="connsiteY31253" fmla="*/ 914368 h 6857957"/>
              <a:gd name="connsiteX31254" fmla="*/ 2601014 w 4826000"/>
              <a:gd name="connsiteY31254" fmla="*/ 914368 h 6857957"/>
              <a:gd name="connsiteX31255" fmla="*/ 2602913 w 4826000"/>
              <a:gd name="connsiteY31255" fmla="*/ 914686 h 6857957"/>
              <a:gd name="connsiteX31256" fmla="*/ 2604179 w 4826000"/>
              <a:gd name="connsiteY31256" fmla="*/ 915004 h 6857957"/>
              <a:gd name="connsiteX31257" fmla="*/ 2605129 w 4826000"/>
              <a:gd name="connsiteY31257" fmla="*/ 915641 h 6857957"/>
              <a:gd name="connsiteX31258" fmla="*/ 2605446 w 4826000"/>
              <a:gd name="connsiteY31258" fmla="*/ 916597 h 6857957"/>
              <a:gd name="connsiteX31259" fmla="*/ 2605762 w 4826000"/>
              <a:gd name="connsiteY31259" fmla="*/ 917233 h 6857957"/>
              <a:gd name="connsiteX31260" fmla="*/ 2606079 w 4826000"/>
              <a:gd name="connsiteY31260" fmla="*/ 919781 h 6857957"/>
              <a:gd name="connsiteX31261" fmla="*/ 2606395 w 4826000"/>
              <a:gd name="connsiteY31261" fmla="*/ 920736 h 6857957"/>
              <a:gd name="connsiteX31262" fmla="*/ 2607029 w 4826000"/>
              <a:gd name="connsiteY31262" fmla="*/ 921373 h 6857957"/>
              <a:gd name="connsiteX31263" fmla="*/ 2607662 w 4826000"/>
              <a:gd name="connsiteY31263" fmla="*/ 922328 h 6857957"/>
              <a:gd name="connsiteX31264" fmla="*/ 2608928 w 4826000"/>
              <a:gd name="connsiteY31264" fmla="*/ 922647 h 6857957"/>
              <a:gd name="connsiteX31265" fmla="*/ 2610511 w 4826000"/>
              <a:gd name="connsiteY31265" fmla="*/ 922965 h 6857957"/>
              <a:gd name="connsiteX31266" fmla="*/ 2612410 w 4826000"/>
              <a:gd name="connsiteY31266" fmla="*/ 922965 h 6857957"/>
              <a:gd name="connsiteX31267" fmla="*/ 2615576 w 4826000"/>
              <a:gd name="connsiteY31267" fmla="*/ 922647 h 6857957"/>
              <a:gd name="connsiteX31268" fmla="*/ 2619375 w 4826000"/>
              <a:gd name="connsiteY31268" fmla="*/ 922010 h 6857957"/>
              <a:gd name="connsiteX31269" fmla="*/ 2613677 w 4826000"/>
              <a:gd name="connsiteY31269" fmla="*/ 923602 h 6857957"/>
              <a:gd name="connsiteX31270" fmla="*/ 2609561 w 4826000"/>
              <a:gd name="connsiteY31270" fmla="*/ 925194 h 6857957"/>
              <a:gd name="connsiteX31271" fmla="*/ 2607662 w 4826000"/>
              <a:gd name="connsiteY31271" fmla="*/ 926786 h 6857957"/>
              <a:gd name="connsiteX31272" fmla="*/ 2605762 w 4826000"/>
              <a:gd name="connsiteY31272" fmla="*/ 927741 h 6857957"/>
              <a:gd name="connsiteX31273" fmla="*/ 2604179 w 4826000"/>
              <a:gd name="connsiteY31273" fmla="*/ 929015 h 6857957"/>
              <a:gd name="connsiteX31274" fmla="*/ 2603230 w 4826000"/>
              <a:gd name="connsiteY31274" fmla="*/ 930289 h 6857957"/>
              <a:gd name="connsiteX31275" fmla="*/ 2602280 w 4826000"/>
              <a:gd name="connsiteY31275" fmla="*/ 931563 h 6857957"/>
              <a:gd name="connsiteX31276" fmla="*/ 2601647 w 4826000"/>
              <a:gd name="connsiteY31276" fmla="*/ 933473 h 6857957"/>
              <a:gd name="connsiteX31277" fmla="*/ 2601330 w 4826000"/>
              <a:gd name="connsiteY31277" fmla="*/ 935065 h 6857957"/>
              <a:gd name="connsiteX31278" fmla="*/ 2601014 w 4826000"/>
              <a:gd name="connsiteY31278" fmla="*/ 936657 h 6857957"/>
              <a:gd name="connsiteX31279" fmla="*/ 2601330 w 4826000"/>
              <a:gd name="connsiteY31279" fmla="*/ 938249 h 6857957"/>
              <a:gd name="connsiteX31280" fmla="*/ 2601647 w 4826000"/>
              <a:gd name="connsiteY31280" fmla="*/ 940478 h 6857957"/>
              <a:gd name="connsiteX31281" fmla="*/ 2602597 w 4826000"/>
              <a:gd name="connsiteY31281" fmla="*/ 942389 h 6857957"/>
              <a:gd name="connsiteX31282" fmla="*/ 2603546 w 4826000"/>
              <a:gd name="connsiteY31282" fmla="*/ 944618 h 6857957"/>
              <a:gd name="connsiteX31283" fmla="*/ 2597848 w 4826000"/>
              <a:gd name="connsiteY31283" fmla="*/ 943663 h 6857957"/>
              <a:gd name="connsiteX31284" fmla="*/ 2595632 w 4826000"/>
              <a:gd name="connsiteY31284" fmla="*/ 943026 h 6857957"/>
              <a:gd name="connsiteX31285" fmla="*/ 2593733 w 4826000"/>
              <a:gd name="connsiteY31285" fmla="*/ 942071 h 6857957"/>
              <a:gd name="connsiteX31286" fmla="*/ 2591517 w 4826000"/>
              <a:gd name="connsiteY31286" fmla="*/ 941115 h 6857957"/>
              <a:gd name="connsiteX31287" fmla="*/ 2590567 w 4826000"/>
              <a:gd name="connsiteY31287" fmla="*/ 939523 h 6857957"/>
              <a:gd name="connsiteX31288" fmla="*/ 2589617 w 4826000"/>
              <a:gd name="connsiteY31288" fmla="*/ 938249 h 6857957"/>
              <a:gd name="connsiteX31289" fmla="*/ 2589301 w 4826000"/>
              <a:gd name="connsiteY31289" fmla="*/ 936657 h 6857957"/>
              <a:gd name="connsiteX31290" fmla="*/ 2586135 w 4826000"/>
              <a:gd name="connsiteY31290" fmla="*/ 937294 h 6857957"/>
              <a:gd name="connsiteX31291" fmla="*/ 2583286 w 4826000"/>
              <a:gd name="connsiteY31291" fmla="*/ 938249 h 6857957"/>
              <a:gd name="connsiteX31292" fmla="*/ 2580753 w 4826000"/>
              <a:gd name="connsiteY31292" fmla="*/ 939205 h 6857957"/>
              <a:gd name="connsiteX31293" fmla="*/ 2579171 w 4826000"/>
              <a:gd name="connsiteY31293" fmla="*/ 939523 h 6857957"/>
              <a:gd name="connsiteX31294" fmla="*/ 2576638 w 4826000"/>
              <a:gd name="connsiteY31294" fmla="*/ 939842 h 6857957"/>
              <a:gd name="connsiteX31295" fmla="*/ 2576955 w 4826000"/>
              <a:gd name="connsiteY31295" fmla="*/ 942071 h 6857957"/>
              <a:gd name="connsiteX31296" fmla="*/ 2578221 w 4826000"/>
              <a:gd name="connsiteY31296" fmla="*/ 943663 h 6857957"/>
              <a:gd name="connsiteX31297" fmla="*/ 2579487 w 4826000"/>
              <a:gd name="connsiteY31297" fmla="*/ 945255 h 6857957"/>
              <a:gd name="connsiteX31298" fmla="*/ 2581703 w 4826000"/>
              <a:gd name="connsiteY31298" fmla="*/ 946210 h 6857957"/>
              <a:gd name="connsiteX31299" fmla="*/ 2584552 w 4826000"/>
              <a:gd name="connsiteY31299" fmla="*/ 946847 h 6857957"/>
              <a:gd name="connsiteX31300" fmla="*/ 2588351 w 4826000"/>
              <a:gd name="connsiteY31300" fmla="*/ 947484 h 6857957"/>
              <a:gd name="connsiteX31301" fmla="*/ 2592783 w 4826000"/>
              <a:gd name="connsiteY31301" fmla="*/ 947484 h 6857957"/>
              <a:gd name="connsiteX31302" fmla="*/ 2597531 w 4826000"/>
              <a:gd name="connsiteY31302" fmla="*/ 947484 h 6857957"/>
              <a:gd name="connsiteX31303" fmla="*/ 2594682 w 4826000"/>
              <a:gd name="connsiteY31303" fmla="*/ 949713 h 6857957"/>
              <a:gd name="connsiteX31304" fmla="*/ 2592783 w 4826000"/>
              <a:gd name="connsiteY31304" fmla="*/ 951623 h 6857957"/>
              <a:gd name="connsiteX31305" fmla="*/ 2591200 w 4826000"/>
              <a:gd name="connsiteY31305" fmla="*/ 953534 h 6857957"/>
              <a:gd name="connsiteX31306" fmla="*/ 2590567 w 4826000"/>
              <a:gd name="connsiteY31306" fmla="*/ 955763 h 6857957"/>
              <a:gd name="connsiteX31307" fmla="*/ 2590250 w 4826000"/>
              <a:gd name="connsiteY31307" fmla="*/ 957673 h 6857957"/>
              <a:gd name="connsiteX31308" fmla="*/ 2590250 w 4826000"/>
              <a:gd name="connsiteY31308" fmla="*/ 959265 h 6857957"/>
              <a:gd name="connsiteX31309" fmla="*/ 2590250 w 4826000"/>
              <a:gd name="connsiteY31309" fmla="*/ 963087 h 6857957"/>
              <a:gd name="connsiteX31310" fmla="*/ 2590250 w 4826000"/>
              <a:gd name="connsiteY31310" fmla="*/ 964997 h 6857957"/>
              <a:gd name="connsiteX31311" fmla="*/ 2590250 w 4826000"/>
              <a:gd name="connsiteY31311" fmla="*/ 966589 h 6857957"/>
              <a:gd name="connsiteX31312" fmla="*/ 2589617 w 4826000"/>
              <a:gd name="connsiteY31312" fmla="*/ 968181 h 6857957"/>
              <a:gd name="connsiteX31313" fmla="*/ 2588351 w 4826000"/>
              <a:gd name="connsiteY31313" fmla="*/ 970092 h 6857957"/>
              <a:gd name="connsiteX31314" fmla="*/ 2586768 w 4826000"/>
              <a:gd name="connsiteY31314" fmla="*/ 971366 h 6857957"/>
              <a:gd name="connsiteX31315" fmla="*/ 2583919 w 4826000"/>
              <a:gd name="connsiteY31315" fmla="*/ 972958 h 6857957"/>
              <a:gd name="connsiteX31316" fmla="*/ 2580753 w 4826000"/>
              <a:gd name="connsiteY31316" fmla="*/ 974231 h 6857957"/>
              <a:gd name="connsiteX31317" fmla="*/ 2576005 w 4826000"/>
              <a:gd name="connsiteY31317" fmla="*/ 975505 h 6857957"/>
              <a:gd name="connsiteX31318" fmla="*/ 2576638 w 4826000"/>
              <a:gd name="connsiteY31318" fmla="*/ 976779 h 6857957"/>
              <a:gd name="connsiteX31319" fmla="*/ 2577271 w 4826000"/>
              <a:gd name="connsiteY31319" fmla="*/ 978371 h 6857957"/>
              <a:gd name="connsiteX31320" fmla="*/ 2578221 w 4826000"/>
              <a:gd name="connsiteY31320" fmla="*/ 979645 h 6857957"/>
              <a:gd name="connsiteX31321" fmla="*/ 2579487 w 4826000"/>
              <a:gd name="connsiteY31321" fmla="*/ 980918 h 6857957"/>
              <a:gd name="connsiteX31322" fmla="*/ 2582020 w 4826000"/>
              <a:gd name="connsiteY31322" fmla="*/ 982829 h 6857957"/>
              <a:gd name="connsiteX31323" fmla="*/ 2585502 w 4826000"/>
              <a:gd name="connsiteY31323" fmla="*/ 984421 h 6857957"/>
              <a:gd name="connsiteX31324" fmla="*/ 2592466 w 4826000"/>
              <a:gd name="connsiteY31324" fmla="*/ 987924 h 6857957"/>
              <a:gd name="connsiteX31325" fmla="*/ 2595632 w 4826000"/>
              <a:gd name="connsiteY31325" fmla="*/ 989516 h 6857957"/>
              <a:gd name="connsiteX31326" fmla="*/ 2598481 w 4826000"/>
              <a:gd name="connsiteY31326" fmla="*/ 991426 h 6857957"/>
              <a:gd name="connsiteX31327" fmla="*/ 2597215 w 4826000"/>
              <a:gd name="connsiteY31327" fmla="*/ 992700 h 6857957"/>
              <a:gd name="connsiteX31328" fmla="*/ 2596265 w 4826000"/>
              <a:gd name="connsiteY31328" fmla="*/ 993655 h 6857957"/>
              <a:gd name="connsiteX31329" fmla="*/ 2595949 w 4826000"/>
              <a:gd name="connsiteY31329" fmla="*/ 994929 h 6857957"/>
              <a:gd name="connsiteX31330" fmla="*/ 2595632 w 4826000"/>
              <a:gd name="connsiteY31330" fmla="*/ 996203 h 6857957"/>
              <a:gd name="connsiteX31331" fmla="*/ 2595632 w 4826000"/>
              <a:gd name="connsiteY31331" fmla="*/ 998750 h 6857957"/>
              <a:gd name="connsiteX31332" fmla="*/ 2595316 w 4826000"/>
              <a:gd name="connsiteY31332" fmla="*/ 1001934 h 6857957"/>
              <a:gd name="connsiteX31333" fmla="*/ 2594999 w 4826000"/>
              <a:gd name="connsiteY31333" fmla="*/ 1003208 h 6857957"/>
              <a:gd name="connsiteX31334" fmla="*/ 2594682 w 4826000"/>
              <a:gd name="connsiteY31334" fmla="*/ 1004482 h 6857957"/>
              <a:gd name="connsiteX31335" fmla="*/ 2593733 w 4826000"/>
              <a:gd name="connsiteY31335" fmla="*/ 1005437 h 6857957"/>
              <a:gd name="connsiteX31336" fmla="*/ 2592783 w 4826000"/>
              <a:gd name="connsiteY31336" fmla="*/ 1006392 h 6857957"/>
              <a:gd name="connsiteX31337" fmla="*/ 2590567 w 4826000"/>
              <a:gd name="connsiteY31337" fmla="*/ 1007347 h 6857957"/>
              <a:gd name="connsiteX31338" fmla="*/ 2588351 w 4826000"/>
              <a:gd name="connsiteY31338" fmla="*/ 1007984 h 6857957"/>
              <a:gd name="connsiteX31339" fmla="*/ 2585502 w 4826000"/>
              <a:gd name="connsiteY31339" fmla="*/ 1008303 h 6857957"/>
              <a:gd name="connsiteX31340" fmla="*/ 2581703 w 4826000"/>
              <a:gd name="connsiteY31340" fmla="*/ 1008621 h 6857957"/>
              <a:gd name="connsiteX31341" fmla="*/ 2581386 w 4826000"/>
              <a:gd name="connsiteY31341" fmla="*/ 1007347 h 6857957"/>
              <a:gd name="connsiteX31342" fmla="*/ 2581386 w 4826000"/>
              <a:gd name="connsiteY31342" fmla="*/ 1006074 h 6857957"/>
              <a:gd name="connsiteX31343" fmla="*/ 2581703 w 4826000"/>
              <a:gd name="connsiteY31343" fmla="*/ 1004800 h 6857957"/>
              <a:gd name="connsiteX31344" fmla="*/ 2582336 w 4826000"/>
              <a:gd name="connsiteY31344" fmla="*/ 1004163 h 6857957"/>
              <a:gd name="connsiteX31345" fmla="*/ 2583602 w 4826000"/>
              <a:gd name="connsiteY31345" fmla="*/ 1002253 h 6857957"/>
              <a:gd name="connsiteX31346" fmla="*/ 2585818 w 4826000"/>
              <a:gd name="connsiteY31346" fmla="*/ 1000979 h 6857957"/>
              <a:gd name="connsiteX31347" fmla="*/ 2589617 w 4826000"/>
              <a:gd name="connsiteY31347" fmla="*/ 997795 h 6857957"/>
              <a:gd name="connsiteX31348" fmla="*/ 2591200 w 4826000"/>
              <a:gd name="connsiteY31348" fmla="*/ 996203 h 6857957"/>
              <a:gd name="connsiteX31349" fmla="*/ 2591833 w 4826000"/>
              <a:gd name="connsiteY31349" fmla="*/ 995247 h 6857957"/>
              <a:gd name="connsiteX31350" fmla="*/ 2592466 w 4826000"/>
              <a:gd name="connsiteY31350" fmla="*/ 994292 h 6857957"/>
              <a:gd name="connsiteX31351" fmla="*/ 2591517 w 4826000"/>
              <a:gd name="connsiteY31351" fmla="*/ 993655 h 6857957"/>
              <a:gd name="connsiteX31352" fmla="*/ 2590567 w 4826000"/>
              <a:gd name="connsiteY31352" fmla="*/ 992700 h 6857957"/>
              <a:gd name="connsiteX31353" fmla="*/ 2588034 w 4826000"/>
              <a:gd name="connsiteY31353" fmla="*/ 991108 h 6857957"/>
              <a:gd name="connsiteX31354" fmla="*/ 2582020 w 4826000"/>
              <a:gd name="connsiteY31354" fmla="*/ 989197 h 6857957"/>
              <a:gd name="connsiteX31355" fmla="*/ 2579487 w 4826000"/>
              <a:gd name="connsiteY31355" fmla="*/ 987924 h 6857957"/>
              <a:gd name="connsiteX31356" fmla="*/ 2578221 w 4826000"/>
              <a:gd name="connsiteY31356" fmla="*/ 986968 h 6857957"/>
              <a:gd name="connsiteX31357" fmla="*/ 2577271 w 4826000"/>
              <a:gd name="connsiteY31357" fmla="*/ 986331 h 6857957"/>
              <a:gd name="connsiteX31358" fmla="*/ 2576638 w 4826000"/>
              <a:gd name="connsiteY31358" fmla="*/ 985376 h 6857957"/>
              <a:gd name="connsiteX31359" fmla="*/ 2576321 w 4826000"/>
              <a:gd name="connsiteY31359" fmla="*/ 983784 h 6857957"/>
              <a:gd name="connsiteX31360" fmla="*/ 2576638 w 4826000"/>
              <a:gd name="connsiteY31360" fmla="*/ 982510 h 6857957"/>
              <a:gd name="connsiteX31361" fmla="*/ 2576955 w 4826000"/>
              <a:gd name="connsiteY31361" fmla="*/ 980918 h 6857957"/>
              <a:gd name="connsiteX31362" fmla="*/ 2564292 w 4826000"/>
              <a:gd name="connsiteY31362" fmla="*/ 981555 h 6857957"/>
              <a:gd name="connsiteX31363" fmla="*/ 2565875 w 4826000"/>
              <a:gd name="connsiteY31363" fmla="*/ 986650 h 6857957"/>
              <a:gd name="connsiteX31364" fmla="*/ 2568091 w 4826000"/>
              <a:gd name="connsiteY31364" fmla="*/ 993655 h 6857957"/>
              <a:gd name="connsiteX31365" fmla="*/ 2569357 w 4826000"/>
              <a:gd name="connsiteY31365" fmla="*/ 997158 h 6857957"/>
              <a:gd name="connsiteX31366" fmla="*/ 2570623 w 4826000"/>
              <a:gd name="connsiteY31366" fmla="*/ 1001297 h 6857957"/>
              <a:gd name="connsiteX31367" fmla="*/ 2571256 w 4826000"/>
              <a:gd name="connsiteY31367" fmla="*/ 1005118 h 6857957"/>
              <a:gd name="connsiteX31368" fmla="*/ 2571573 w 4826000"/>
              <a:gd name="connsiteY31368" fmla="*/ 1008940 h 6857957"/>
              <a:gd name="connsiteX31369" fmla="*/ 2571256 w 4826000"/>
              <a:gd name="connsiteY31369" fmla="*/ 1012442 h 6857957"/>
              <a:gd name="connsiteX31370" fmla="*/ 2570623 w 4826000"/>
              <a:gd name="connsiteY31370" fmla="*/ 1015945 h 6857957"/>
              <a:gd name="connsiteX31371" fmla="*/ 2569673 w 4826000"/>
              <a:gd name="connsiteY31371" fmla="*/ 1017537 h 6857957"/>
              <a:gd name="connsiteX31372" fmla="*/ 2568724 w 4826000"/>
              <a:gd name="connsiteY31372" fmla="*/ 1018811 h 6857957"/>
              <a:gd name="connsiteX31373" fmla="*/ 2567774 w 4826000"/>
              <a:gd name="connsiteY31373" fmla="*/ 1019766 h 6857957"/>
              <a:gd name="connsiteX31374" fmla="*/ 2566191 w 4826000"/>
              <a:gd name="connsiteY31374" fmla="*/ 1021040 h 6857957"/>
              <a:gd name="connsiteX31375" fmla="*/ 2564925 w 4826000"/>
              <a:gd name="connsiteY31375" fmla="*/ 1022313 h 6857957"/>
              <a:gd name="connsiteX31376" fmla="*/ 2562709 w 4826000"/>
              <a:gd name="connsiteY31376" fmla="*/ 1022950 h 6857957"/>
              <a:gd name="connsiteX31377" fmla="*/ 2560493 w 4826000"/>
              <a:gd name="connsiteY31377" fmla="*/ 1023587 h 6857957"/>
              <a:gd name="connsiteX31378" fmla="*/ 2558277 w 4826000"/>
              <a:gd name="connsiteY31378" fmla="*/ 1023905 h 6857957"/>
              <a:gd name="connsiteX31379" fmla="*/ 2555744 w 4826000"/>
              <a:gd name="connsiteY31379" fmla="*/ 1023905 h 6857957"/>
              <a:gd name="connsiteX31380" fmla="*/ 2552579 w 4826000"/>
              <a:gd name="connsiteY31380" fmla="*/ 1023905 h 6857957"/>
              <a:gd name="connsiteX31381" fmla="*/ 2549096 w 4826000"/>
              <a:gd name="connsiteY31381" fmla="*/ 1023905 h 6857957"/>
              <a:gd name="connsiteX31382" fmla="*/ 2545298 w 4826000"/>
              <a:gd name="connsiteY31382" fmla="*/ 1023269 h 6857957"/>
              <a:gd name="connsiteX31383" fmla="*/ 2546880 w 4826000"/>
              <a:gd name="connsiteY31383" fmla="*/ 1019766 h 6857957"/>
              <a:gd name="connsiteX31384" fmla="*/ 2548780 w 4826000"/>
              <a:gd name="connsiteY31384" fmla="*/ 1015626 h 6857957"/>
              <a:gd name="connsiteX31385" fmla="*/ 2549413 w 4826000"/>
              <a:gd name="connsiteY31385" fmla="*/ 1012761 h 6857957"/>
              <a:gd name="connsiteX31386" fmla="*/ 2549730 w 4826000"/>
              <a:gd name="connsiteY31386" fmla="*/ 1010213 h 6857957"/>
              <a:gd name="connsiteX31387" fmla="*/ 2549730 w 4826000"/>
              <a:gd name="connsiteY31387" fmla="*/ 1007347 h 6857957"/>
              <a:gd name="connsiteX31388" fmla="*/ 2549730 w 4826000"/>
              <a:gd name="connsiteY31388" fmla="*/ 1004163 h 6857957"/>
              <a:gd name="connsiteX31389" fmla="*/ 2549096 w 4826000"/>
              <a:gd name="connsiteY31389" fmla="*/ 1001297 h 6857957"/>
              <a:gd name="connsiteX31390" fmla="*/ 2548463 w 4826000"/>
              <a:gd name="connsiteY31390" fmla="*/ 998113 h 6857957"/>
              <a:gd name="connsiteX31391" fmla="*/ 2546880 w 4826000"/>
              <a:gd name="connsiteY31391" fmla="*/ 995247 h 6857957"/>
              <a:gd name="connsiteX31392" fmla="*/ 2544981 w 4826000"/>
              <a:gd name="connsiteY31392" fmla="*/ 992700 h 6857957"/>
              <a:gd name="connsiteX31393" fmla="*/ 2542765 w 4826000"/>
              <a:gd name="connsiteY31393" fmla="*/ 989516 h 6857957"/>
              <a:gd name="connsiteX31394" fmla="*/ 2539599 w 4826000"/>
              <a:gd name="connsiteY31394" fmla="*/ 986968 h 6857957"/>
              <a:gd name="connsiteX31395" fmla="*/ 2536117 w 4826000"/>
              <a:gd name="connsiteY31395" fmla="*/ 984421 h 6857957"/>
              <a:gd name="connsiteX31396" fmla="*/ 2532002 w 4826000"/>
              <a:gd name="connsiteY31396" fmla="*/ 982192 h 6857957"/>
              <a:gd name="connsiteX31397" fmla="*/ 2526937 w 4826000"/>
              <a:gd name="connsiteY31397" fmla="*/ 983147 h 6857957"/>
              <a:gd name="connsiteX31398" fmla="*/ 2525354 w 4826000"/>
              <a:gd name="connsiteY31398" fmla="*/ 983784 h 6857957"/>
              <a:gd name="connsiteX31399" fmla="*/ 2524721 w 4826000"/>
              <a:gd name="connsiteY31399" fmla="*/ 984102 h 6857957"/>
              <a:gd name="connsiteX31400" fmla="*/ 2524721 w 4826000"/>
              <a:gd name="connsiteY31400" fmla="*/ 985058 h 6857957"/>
              <a:gd name="connsiteX31401" fmla="*/ 2525354 w 4826000"/>
              <a:gd name="connsiteY31401" fmla="*/ 985695 h 6857957"/>
              <a:gd name="connsiteX31402" fmla="*/ 2527886 w 4826000"/>
              <a:gd name="connsiteY31402" fmla="*/ 986968 h 6857957"/>
              <a:gd name="connsiteX31403" fmla="*/ 2530419 w 4826000"/>
              <a:gd name="connsiteY31403" fmla="*/ 988242 h 6857957"/>
              <a:gd name="connsiteX31404" fmla="*/ 2532951 w 4826000"/>
              <a:gd name="connsiteY31404" fmla="*/ 989516 h 6857957"/>
              <a:gd name="connsiteX31405" fmla="*/ 2534218 w 4826000"/>
              <a:gd name="connsiteY31405" fmla="*/ 990471 h 6857957"/>
              <a:gd name="connsiteX31406" fmla="*/ 2534534 w 4826000"/>
              <a:gd name="connsiteY31406" fmla="*/ 991426 h 6857957"/>
              <a:gd name="connsiteX31407" fmla="*/ 2534534 w 4826000"/>
              <a:gd name="connsiteY31407" fmla="*/ 992381 h 6857957"/>
              <a:gd name="connsiteX31408" fmla="*/ 2533901 w 4826000"/>
              <a:gd name="connsiteY31408" fmla="*/ 993337 h 6857957"/>
              <a:gd name="connsiteX31409" fmla="*/ 2529786 w 4826000"/>
              <a:gd name="connsiteY31409" fmla="*/ 993974 h 6857957"/>
              <a:gd name="connsiteX31410" fmla="*/ 2526620 w 4826000"/>
              <a:gd name="connsiteY31410" fmla="*/ 994292 h 6857957"/>
              <a:gd name="connsiteX31411" fmla="*/ 2524088 w 4826000"/>
              <a:gd name="connsiteY31411" fmla="*/ 994292 h 6857957"/>
              <a:gd name="connsiteX31412" fmla="*/ 2522505 w 4826000"/>
              <a:gd name="connsiteY31412" fmla="*/ 993655 h 6857957"/>
              <a:gd name="connsiteX31413" fmla="*/ 2521238 w 4826000"/>
              <a:gd name="connsiteY31413" fmla="*/ 993018 h 6857957"/>
              <a:gd name="connsiteX31414" fmla="*/ 2520605 w 4826000"/>
              <a:gd name="connsiteY31414" fmla="*/ 991745 h 6857957"/>
              <a:gd name="connsiteX31415" fmla="*/ 2520605 w 4826000"/>
              <a:gd name="connsiteY31415" fmla="*/ 990789 h 6857957"/>
              <a:gd name="connsiteX31416" fmla="*/ 2520289 w 4826000"/>
              <a:gd name="connsiteY31416" fmla="*/ 989516 h 6857957"/>
              <a:gd name="connsiteX31417" fmla="*/ 2520289 w 4826000"/>
              <a:gd name="connsiteY31417" fmla="*/ 986968 h 6857957"/>
              <a:gd name="connsiteX31418" fmla="*/ 2519972 w 4826000"/>
              <a:gd name="connsiteY31418" fmla="*/ 986013 h 6857957"/>
              <a:gd name="connsiteX31419" fmla="*/ 2519656 w 4826000"/>
              <a:gd name="connsiteY31419" fmla="*/ 984421 h 6857957"/>
              <a:gd name="connsiteX31420" fmla="*/ 2518389 w 4826000"/>
              <a:gd name="connsiteY31420" fmla="*/ 983784 h 6857957"/>
              <a:gd name="connsiteX31421" fmla="*/ 2517123 w 4826000"/>
              <a:gd name="connsiteY31421" fmla="*/ 983147 h 6857957"/>
              <a:gd name="connsiteX31422" fmla="*/ 2515224 w 4826000"/>
              <a:gd name="connsiteY31422" fmla="*/ 982829 h 6857957"/>
              <a:gd name="connsiteX31423" fmla="*/ 2512691 w 4826000"/>
              <a:gd name="connsiteY31423" fmla="*/ 982829 h 6857957"/>
              <a:gd name="connsiteX31424" fmla="*/ 2514274 w 4826000"/>
              <a:gd name="connsiteY31424" fmla="*/ 980600 h 6857957"/>
              <a:gd name="connsiteX31425" fmla="*/ 2514907 w 4826000"/>
              <a:gd name="connsiteY31425" fmla="*/ 979645 h 6857957"/>
              <a:gd name="connsiteX31426" fmla="*/ 2515857 w 4826000"/>
              <a:gd name="connsiteY31426" fmla="*/ 979008 h 6857957"/>
              <a:gd name="connsiteX31427" fmla="*/ 2518073 w 4826000"/>
              <a:gd name="connsiteY31427" fmla="*/ 978371 h 6857957"/>
              <a:gd name="connsiteX31428" fmla="*/ 2520922 w 4826000"/>
              <a:gd name="connsiteY31428" fmla="*/ 978371 h 6857957"/>
              <a:gd name="connsiteX31429" fmla="*/ 2527886 w 4826000"/>
              <a:gd name="connsiteY31429" fmla="*/ 979008 h 6857957"/>
              <a:gd name="connsiteX31430" fmla="*/ 2532318 w 4826000"/>
              <a:gd name="connsiteY31430" fmla="*/ 979326 h 6857957"/>
              <a:gd name="connsiteX31431" fmla="*/ 2538017 w 4826000"/>
              <a:gd name="connsiteY31431" fmla="*/ 979645 h 6857957"/>
              <a:gd name="connsiteX31432" fmla="*/ 2538966 w 4826000"/>
              <a:gd name="connsiteY31432" fmla="*/ 978371 h 6857957"/>
              <a:gd name="connsiteX31433" fmla="*/ 2539283 w 4826000"/>
              <a:gd name="connsiteY31433" fmla="*/ 976460 h 6857957"/>
              <a:gd name="connsiteX31434" fmla="*/ 2538966 w 4826000"/>
              <a:gd name="connsiteY31434" fmla="*/ 974550 h 6857957"/>
              <a:gd name="connsiteX31435" fmla="*/ 2538650 w 4826000"/>
              <a:gd name="connsiteY31435" fmla="*/ 972321 h 6857957"/>
              <a:gd name="connsiteX31436" fmla="*/ 2537383 w 4826000"/>
              <a:gd name="connsiteY31436" fmla="*/ 967226 h 6857957"/>
              <a:gd name="connsiteX31437" fmla="*/ 2536434 w 4826000"/>
              <a:gd name="connsiteY31437" fmla="*/ 962131 h 6857957"/>
              <a:gd name="connsiteX31438" fmla="*/ 2536117 w 4826000"/>
              <a:gd name="connsiteY31438" fmla="*/ 960221 h 6857957"/>
              <a:gd name="connsiteX31439" fmla="*/ 2536434 w 4826000"/>
              <a:gd name="connsiteY31439" fmla="*/ 957992 h 6857957"/>
              <a:gd name="connsiteX31440" fmla="*/ 2537067 w 4826000"/>
              <a:gd name="connsiteY31440" fmla="*/ 956400 h 6857957"/>
              <a:gd name="connsiteX31441" fmla="*/ 2537700 w 4826000"/>
              <a:gd name="connsiteY31441" fmla="*/ 955763 h 6857957"/>
              <a:gd name="connsiteX31442" fmla="*/ 2538650 w 4826000"/>
              <a:gd name="connsiteY31442" fmla="*/ 954807 h 6857957"/>
              <a:gd name="connsiteX31443" fmla="*/ 2540549 w 4826000"/>
              <a:gd name="connsiteY31443" fmla="*/ 953852 h 6857957"/>
              <a:gd name="connsiteX31444" fmla="*/ 2544031 w 4826000"/>
              <a:gd name="connsiteY31444" fmla="*/ 953215 h 6857957"/>
              <a:gd name="connsiteX31445" fmla="*/ 2547830 w 4826000"/>
              <a:gd name="connsiteY31445" fmla="*/ 953534 h 6857957"/>
              <a:gd name="connsiteX31446" fmla="*/ 2553212 w 4826000"/>
              <a:gd name="connsiteY31446" fmla="*/ 954171 h 6857957"/>
              <a:gd name="connsiteX31447" fmla="*/ 2552579 w 4826000"/>
              <a:gd name="connsiteY31447" fmla="*/ 952260 h 6857957"/>
              <a:gd name="connsiteX31448" fmla="*/ 2551946 w 4826000"/>
              <a:gd name="connsiteY31448" fmla="*/ 950668 h 6857957"/>
              <a:gd name="connsiteX31449" fmla="*/ 2550679 w 4826000"/>
              <a:gd name="connsiteY31449" fmla="*/ 949076 h 6857957"/>
              <a:gd name="connsiteX31450" fmla="*/ 2549413 w 4826000"/>
              <a:gd name="connsiteY31450" fmla="*/ 947165 h 6857957"/>
              <a:gd name="connsiteX31451" fmla="*/ 2547514 w 4826000"/>
              <a:gd name="connsiteY31451" fmla="*/ 945892 h 6857957"/>
              <a:gd name="connsiteX31452" fmla="*/ 2545931 w 4826000"/>
              <a:gd name="connsiteY31452" fmla="*/ 944618 h 6857957"/>
              <a:gd name="connsiteX31453" fmla="*/ 2543715 w 4826000"/>
              <a:gd name="connsiteY31453" fmla="*/ 943344 h 6857957"/>
              <a:gd name="connsiteX31454" fmla="*/ 2541499 w 4826000"/>
              <a:gd name="connsiteY31454" fmla="*/ 942389 h 6857957"/>
              <a:gd name="connsiteX31455" fmla="*/ 2538333 w 4826000"/>
              <a:gd name="connsiteY31455" fmla="*/ 941752 h 6857957"/>
              <a:gd name="connsiteX31456" fmla="*/ 2535484 w 4826000"/>
              <a:gd name="connsiteY31456" fmla="*/ 940797 h 6857957"/>
              <a:gd name="connsiteX31457" fmla="*/ 2528836 w 4826000"/>
              <a:gd name="connsiteY31457" fmla="*/ 939523 h 6857957"/>
              <a:gd name="connsiteX31458" fmla="*/ 2520922 w 4826000"/>
              <a:gd name="connsiteY31458" fmla="*/ 938886 h 6857957"/>
              <a:gd name="connsiteX31459" fmla="*/ 2511425 w 4826000"/>
              <a:gd name="connsiteY31459" fmla="*/ 938886 h 6857957"/>
              <a:gd name="connsiteX31460" fmla="*/ 2512691 w 4826000"/>
              <a:gd name="connsiteY31460" fmla="*/ 936976 h 6857957"/>
              <a:gd name="connsiteX31461" fmla="*/ 2513641 w 4826000"/>
              <a:gd name="connsiteY31461" fmla="*/ 935384 h 6857957"/>
              <a:gd name="connsiteX31462" fmla="*/ 2514907 w 4826000"/>
              <a:gd name="connsiteY31462" fmla="*/ 934110 h 6857957"/>
              <a:gd name="connsiteX31463" fmla="*/ 2516173 w 4826000"/>
              <a:gd name="connsiteY31463" fmla="*/ 933155 h 6857957"/>
              <a:gd name="connsiteX31464" fmla="*/ 2517756 w 4826000"/>
              <a:gd name="connsiteY31464" fmla="*/ 932199 h 6857957"/>
              <a:gd name="connsiteX31465" fmla="*/ 2519656 w 4826000"/>
              <a:gd name="connsiteY31465" fmla="*/ 931881 h 6857957"/>
              <a:gd name="connsiteX31466" fmla="*/ 2521555 w 4826000"/>
              <a:gd name="connsiteY31466" fmla="*/ 931881 h 6857957"/>
              <a:gd name="connsiteX31467" fmla="*/ 2523771 w 4826000"/>
              <a:gd name="connsiteY31467" fmla="*/ 931881 h 6857957"/>
              <a:gd name="connsiteX31468" fmla="*/ 2528836 w 4826000"/>
              <a:gd name="connsiteY31468" fmla="*/ 932518 h 6857957"/>
              <a:gd name="connsiteX31469" fmla="*/ 2535167 w 4826000"/>
              <a:gd name="connsiteY31469" fmla="*/ 933791 h 6857957"/>
              <a:gd name="connsiteX31470" fmla="*/ 2542132 w 4826000"/>
              <a:gd name="connsiteY31470" fmla="*/ 934747 h 6857957"/>
              <a:gd name="connsiteX31471" fmla="*/ 2550046 w 4826000"/>
              <a:gd name="connsiteY31471" fmla="*/ 935065 h 6857957"/>
              <a:gd name="connsiteX31472" fmla="*/ 2549730 w 4826000"/>
              <a:gd name="connsiteY31472" fmla="*/ 933473 h 6857957"/>
              <a:gd name="connsiteX31473" fmla="*/ 2549096 w 4826000"/>
              <a:gd name="connsiteY31473" fmla="*/ 931881 h 6857957"/>
              <a:gd name="connsiteX31474" fmla="*/ 2547514 w 4826000"/>
              <a:gd name="connsiteY31474" fmla="*/ 930607 h 6857957"/>
              <a:gd name="connsiteX31475" fmla="*/ 2545931 w 4826000"/>
              <a:gd name="connsiteY31475" fmla="*/ 929652 h 6857957"/>
              <a:gd name="connsiteX31476" fmla="*/ 2544031 w 4826000"/>
              <a:gd name="connsiteY31476" fmla="*/ 928697 h 6857957"/>
              <a:gd name="connsiteX31477" fmla="*/ 2541815 w 4826000"/>
              <a:gd name="connsiteY31477" fmla="*/ 928060 h 6857957"/>
              <a:gd name="connsiteX31478" fmla="*/ 2537067 w 4826000"/>
              <a:gd name="connsiteY31478" fmla="*/ 926786 h 6857957"/>
              <a:gd name="connsiteX31479" fmla="*/ 2532318 w 4826000"/>
              <a:gd name="connsiteY31479" fmla="*/ 924876 h 6857957"/>
              <a:gd name="connsiteX31480" fmla="*/ 2530735 w 4826000"/>
              <a:gd name="connsiteY31480" fmla="*/ 924239 h 6857957"/>
              <a:gd name="connsiteX31481" fmla="*/ 2529153 w 4826000"/>
              <a:gd name="connsiteY31481" fmla="*/ 923284 h 6857957"/>
              <a:gd name="connsiteX31482" fmla="*/ 2527886 w 4826000"/>
              <a:gd name="connsiteY31482" fmla="*/ 922010 h 6857957"/>
              <a:gd name="connsiteX31483" fmla="*/ 2527253 w 4826000"/>
              <a:gd name="connsiteY31483" fmla="*/ 920418 h 6857957"/>
              <a:gd name="connsiteX31484" fmla="*/ 2526937 w 4826000"/>
              <a:gd name="connsiteY31484" fmla="*/ 918826 h 6857957"/>
              <a:gd name="connsiteX31485" fmla="*/ 2527570 w 4826000"/>
              <a:gd name="connsiteY31485" fmla="*/ 916597 h 6857957"/>
              <a:gd name="connsiteX31486" fmla="*/ 2534534 w 4826000"/>
              <a:gd name="connsiteY31486" fmla="*/ 918826 h 6857957"/>
              <a:gd name="connsiteX31487" fmla="*/ 2539916 w 4826000"/>
              <a:gd name="connsiteY31487" fmla="*/ 919781 h 6857957"/>
              <a:gd name="connsiteX31488" fmla="*/ 2545614 w 4826000"/>
              <a:gd name="connsiteY31488" fmla="*/ 920418 h 6857957"/>
              <a:gd name="connsiteX31489" fmla="*/ 2550679 w 4826000"/>
              <a:gd name="connsiteY31489" fmla="*/ 920418 h 6857957"/>
              <a:gd name="connsiteX31490" fmla="*/ 2562709 w 4826000"/>
              <a:gd name="connsiteY31490" fmla="*/ 920099 h 6857957"/>
              <a:gd name="connsiteX31491" fmla="*/ 2570623 w 4826000"/>
              <a:gd name="connsiteY31491" fmla="*/ 920099 h 6857957"/>
              <a:gd name="connsiteX31492" fmla="*/ 2580120 w 4826000"/>
              <a:gd name="connsiteY31492" fmla="*/ 920736 h 6857957"/>
              <a:gd name="connsiteX31493" fmla="*/ 2581070 w 4826000"/>
              <a:gd name="connsiteY31493" fmla="*/ 922328 h 6857957"/>
              <a:gd name="connsiteX31494" fmla="*/ 2581070 w 4826000"/>
              <a:gd name="connsiteY31494" fmla="*/ 923920 h 6857957"/>
              <a:gd name="connsiteX31495" fmla="*/ 2580437 w 4826000"/>
              <a:gd name="connsiteY31495" fmla="*/ 925831 h 6857957"/>
              <a:gd name="connsiteX31496" fmla="*/ 2579804 w 4826000"/>
              <a:gd name="connsiteY31496" fmla="*/ 926786 h 6857957"/>
              <a:gd name="connsiteX31497" fmla="*/ 2576955 w 4826000"/>
              <a:gd name="connsiteY31497" fmla="*/ 929015 h 6857957"/>
              <a:gd name="connsiteX31498" fmla="*/ 2576005 w 4826000"/>
              <a:gd name="connsiteY31498" fmla="*/ 930289 h 6857957"/>
              <a:gd name="connsiteX31499" fmla="*/ 2575372 w 4826000"/>
              <a:gd name="connsiteY31499" fmla="*/ 931563 h 6857957"/>
              <a:gd name="connsiteX31500" fmla="*/ 2581070 w 4826000"/>
              <a:gd name="connsiteY31500" fmla="*/ 931881 h 6857957"/>
              <a:gd name="connsiteX31501" fmla="*/ 2585502 w 4826000"/>
              <a:gd name="connsiteY31501" fmla="*/ 931881 h 6857957"/>
              <a:gd name="connsiteX31502" fmla="*/ 2588668 w 4826000"/>
              <a:gd name="connsiteY31502" fmla="*/ 931563 h 6857957"/>
              <a:gd name="connsiteX31503" fmla="*/ 2590884 w 4826000"/>
              <a:gd name="connsiteY31503" fmla="*/ 930926 h 6857957"/>
              <a:gd name="connsiteX31504" fmla="*/ 2592783 w 4826000"/>
              <a:gd name="connsiteY31504" fmla="*/ 929970 h 6857957"/>
              <a:gd name="connsiteX31505" fmla="*/ 2593733 w 4826000"/>
              <a:gd name="connsiteY31505" fmla="*/ 928697 h 6857957"/>
              <a:gd name="connsiteX31506" fmla="*/ 2594049 w 4826000"/>
              <a:gd name="connsiteY31506" fmla="*/ 927423 h 6857957"/>
              <a:gd name="connsiteX31507" fmla="*/ 2594366 w 4826000"/>
              <a:gd name="connsiteY31507" fmla="*/ 925831 h 6857957"/>
              <a:gd name="connsiteX31508" fmla="*/ 2594049 w 4826000"/>
              <a:gd name="connsiteY31508" fmla="*/ 922328 h 6857957"/>
              <a:gd name="connsiteX31509" fmla="*/ 2593733 w 4826000"/>
              <a:gd name="connsiteY31509" fmla="*/ 920736 h 6857957"/>
              <a:gd name="connsiteX31510" fmla="*/ 2593733 w 4826000"/>
              <a:gd name="connsiteY31510" fmla="*/ 919144 h 6857957"/>
              <a:gd name="connsiteX31511" fmla="*/ 2594366 w 4826000"/>
              <a:gd name="connsiteY31511" fmla="*/ 917552 h 6857957"/>
              <a:gd name="connsiteX31512" fmla="*/ 2594999 w 4826000"/>
              <a:gd name="connsiteY31512" fmla="*/ 916278 h 6857957"/>
              <a:gd name="connsiteX31513" fmla="*/ 2596265 w 4826000"/>
              <a:gd name="connsiteY31513" fmla="*/ 915323 h 6857957"/>
              <a:gd name="connsiteX31514" fmla="*/ 2448703 w 4826000"/>
              <a:gd name="connsiteY31514" fmla="*/ 912801 h 6857957"/>
              <a:gd name="connsiteX31515" fmla="*/ 2450527 w 4826000"/>
              <a:gd name="connsiteY31515" fmla="*/ 913436 h 6857957"/>
              <a:gd name="connsiteX31516" fmla="*/ 2452047 w 4826000"/>
              <a:gd name="connsiteY31516" fmla="*/ 914071 h 6857957"/>
              <a:gd name="connsiteX31517" fmla="*/ 2453871 w 4826000"/>
              <a:gd name="connsiteY31517" fmla="*/ 915341 h 6857957"/>
              <a:gd name="connsiteX31518" fmla="*/ 2455087 w 4826000"/>
              <a:gd name="connsiteY31518" fmla="*/ 916928 h 6857957"/>
              <a:gd name="connsiteX31519" fmla="*/ 2456303 w 4826000"/>
              <a:gd name="connsiteY31519" fmla="*/ 918833 h 6857957"/>
              <a:gd name="connsiteX31520" fmla="*/ 2457519 w 4826000"/>
              <a:gd name="connsiteY31520" fmla="*/ 920738 h 6857957"/>
              <a:gd name="connsiteX31521" fmla="*/ 2458431 w 4826000"/>
              <a:gd name="connsiteY31521" fmla="*/ 922961 h 6857957"/>
              <a:gd name="connsiteX31522" fmla="*/ 2458735 w 4826000"/>
              <a:gd name="connsiteY31522" fmla="*/ 925183 h 6857957"/>
              <a:gd name="connsiteX31523" fmla="*/ 2459039 w 4826000"/>
              <a:gd name="connsiteY31523" fmla="*/ 927088 h 6857957"/>
              <a:gd name="connsiteX31524" fmla="*/ 2458735 w 4826000"/>
              <a:gd name="connsiteY31524" fmla="*/ 928993 h 6857957"/>
              <a:gd name="connsiteX31525" fmla="*/ 2458127 w 4826000"/>
              <a:gd name="connsiteY31525" fmla="*/ 930898 h 6857957"/>
              <a:gd name="connsiteX31526" fmla="*/ 2456911 w 4826000"/>
              <a:gd name="connsiteY31526" fmla="*/ 932486 h 6857957"/>
              <a:gd name="connsiteX31527" fmla="*/ 2455087 w 4826000"/>
              <a:gd name="connsiteY31527" fmla="*/ 933756 h 6857957"/>
              <a:gd name="connsiteX31528" fmla="*/ 2452655 w 4826000"/>
              <a:gd name="connsiteY31528" fmla="*/ 934708 h 6857957"/>
              <a:gd name="connsiteX31529" fmla="*/ 2449919 w 4826000"/>
              <a:gd name="connsiteY31529" fmla="*/ 935026 h 6857957"/>
              <a:gd name="connsiteX31530" fmla="*/ 2446271 w 4826000"/>
              <a:gd name="connsiteY31530" fmla="*/ 935026 h 6857957"/>
              <a:gd name="connsiteX31531" fmla="*/ 2447183 w 4826000"/>
              <a:gd name="connsiteY31531" fmla="*/ 933121 h 6857957"/>
              <a:gd name="connsiteX31532" fmla="*/ 2447487 w 4826000"/>
              <a:gd name="connsiteY31532" fmla="*/ 931216 h 6857957"/>
              <a:gd name="connsiteX31533" fmla="*/ 2447791 w 4826000"/>
              <a:gd name="connsiteY31533" fmla="*/ 929628 h 6857957"/>
              <a:gd name="connsiteX31534" fmla="*/ 2447791 w 4826000"/>
              <a:gd name="connsiteY31534" fmla="*/ 928041 h 6857957"/>
              <a:gd name="connsiteX31535" fmla="*/ 2446879 w 4826000"/>
              <a:gd name="connsiteY31535" fmla="*/ 925818 h 6857957"/>
              <a:gd name="connsiteX31536" fmla="*/ 2445663 w 4826000"/>
              <a:gd name="connsiteY31536" fmla="*/ 923278 h 6857957"/>
              <a:gd name="connsiteX31537" fmla="*/ 2445055 w 4826000"/>
              <a:gd name="connsiteY31537" fmla="*/ 921056 h 6857957"/>
              <a:gd name="connsiteX31538" fmla="*/ 2444751 w 4826000"/>
              <a:gd name="connsiteY31538" fmla="*/ 919786 h 6857957"/>
              <a:gd name="connsiteX31539" fmla="*/ 2444751 w 4826000"/>
              <a:gd name="connsiteY31539" fmla="*/ 918833 h 6857957"/>
              <a:gd name="connsiteX31540" fmla="*/ 2445055 w 4826000"/>
              <a:gd name="connsiteY31540" fmla="*/ 917246 h 6857957"/>
              <a:gd name="connsiteX31541" fmla="*/ 2446271 w 4826000"/>
              <a:gd name="connsiteY31541" fmla="*/ 915976 h 6857957"/>
              <a:gd name="connsiteX31542" fmla="*/ 2447183 w 4826000"/>
              <a:gd name="connsiteY31542" fmla="*/ 914388 h 6857957"/>
              <a:gd name="connsiteX31543" fmla="*/ 3369362 w 4826000"/>
              <a:gd name="connsiteY31543" fmla="*/ 892163 h 6857957"/>
              <a:gd name="connsiteX31544" fmla="*/ 3373529 w 4826000"/>
              <a:gd name="connsiteY31544" fmla="*/ 892480 h 6857957"/>
              <a:gd name="connsiteX31545" fmla="*/ 3376735 w 4826000"/>
              <a:gd name="connsiteY31545" fmla="*/ 893115 h 6857957"/>
              <a:gd name="connsiteX31546" fmla="*/ 3379941 w 4826000"/>
              <a:gd name="connsiteY31546" fmla="*/ 893750 h 6857957"/>
              <a:gd name="connsiteX31547" fmla="*/ 3382826 w 4826000"/>
              <a:gd name="connsiteY31547" fmla="*/ 894385 h 6857957"/>
              <a:gd name="connsiteX31548" fmla="*/ 3386993 w 4826000"/>
              <a:gd name="connsiteY31548" fmla="*/ 894703 h 6857957"/>
              <a:gd name="connsiteX31549" fmla="*/ 3391160 w 4826000"/>
              <a:gd name="connsiteY31549" fmla="*/ 894703 h 6857957"/>
              <a:gd name="connsiteX31550" fmla="*/ 3397251 w 4826000"/>
              <a:gd name="connsiteY31550" fmla="*/ 894068 h 6857957"/>
              <a:gd name="connsiteX31551" fmla="*/ 3397251 w 4826000"/>
              <a:gd name="connsiteY31551" fmla="*/ 894703 h 6857957"/>
              <a:gd name="connsiteX31552" fmla="*/ 3397251 w 4826000"/>
              <a:gd name="connsiteY31552" fmla="*/ 895338 h 6857957"/>
              <a:gd name="connsiteX31553" fmla="*/ 3395969 w 4826000"/>
              <a:gd name="connsiteY31553" fmla="*/ 896925 h 6857957"/>
              <a:gd name="connsiteX31554" fmla="*/ 3394366 w 4826000"/>
              <a:gd name="connsiteY31554" fmla="*/ 897878 h 6857957"/>
              <a:gd name="connsiteX31555" fmla="*/ 3391801 w 4826000"/>
              <a:gd name="connsiteY31555" fmla="*/ 898831 h 6857957"/>
              <a:gd name="connsiteX31556" fmla="*/ 3389237 w 4826000"/>
              <a:gd name="connsiteY31556" fmla="*/ 899466 h 6857957"/>
              <a:gd name="connsiteX31557" fmla="*/ 3386031 w 4826000"/>
              <a:gd name="connsiteY31557" fmla="*/ 899783 h 6857957"/>
              <a:gd name="connsiteX31558" fmla="*/ 3382826 w 4826000"/>
              <a:gd name="connsiteY31558" fmla="*/ 900101 h 6857957"/>
              <a:gd name="connsiteX31559" fmla="*/ 3379300 w 4826000"/>
              <a:gd name="connsiteY31559" fmla="*/ 900101 h 6857957"/>
              <a:gd name="connsiteX31560" fmla="*/ 3376094 w 4826000"/>
              <a:gd name="connsiteY31560" fmla="*/ 900101 h 6857957"/>
              <a:gd name="connsiteX31561" fmla="*/ 3372888 w 4826000"/>
              <a:gd name="connsiteY31561" fmla="*/ 899466 h 6857957"/>
              <a:gd name="connsiteX31562" fmla="*/ 3370324 w 4826000"/>
              <a:gd name="connsiteY31562" fmla="*/ 899148 h 6857957"/>
              <a:gd name="connsiteX31563" fmla="*/ 3367439 w 4826000"/>
              <a:gd name="connsiteY31563" fmla="*/ 898196 h 6857957"/>
              <a:gd name="connsiteX31564" fmla="*/ 3365516 w 4826000"/>
              <a:gd name="connsiteY31564" fmla="*/ 897243 h 6857957"/>
              <a:gd name="connsiteX31565" fmla="*/ 3364554 w 4826000"/>
              <a:gd name="connsiteY31565" fmla="*/ 895655 h 6857957"/>
              <a:gd name="connsiteX31566" fmla="*/ 3364233 w 4826000"/>
              <a:gd name="connsiteY31566" fmla="*/ 895020 h 6857957"/>
              <a:gd name="connsiteX31567" fmla="*/ 3363913 w 4826000"/>
              <a:gd name="connsiteY31567" fmla="*/ 894068 h 6857957"/>
              <a:gd name="connsiteX31568" fmla="*/ 3363913 w 4826000"/>
              <a:gd name="connsiteY31568" fmla="*/ 893433 h 6857957"/>
              <a:gd name="connsiteX31569" fmla="*/ 3364233 w 4826000"/>
              <a:gd name="connsiteY31569" fmla="*/ 892480 h 6857957"/>
              <a:gd name="connsiteX31570" fmla="*/ 3208020 w 4826000"/>
              <a:gd name="connsiteY31570" fmla="*/ 890556 h 6857957"/>
              <a:gd name="connsiteX31571" fmla="*/ 3214053 w 4826000"/>
              <a:gd name="connsiteY31571" fmla="*/ 894748 h 6857957"/>
              <a:gd name="connsiteX31572" fmla="*/ 3217228 w 4826000"/>
              <a:gd name="connsiteY31572" fmla="*/ 897650 h 6857957"/>
              <a:gd name="connsiteX31573" fmla="*/ 3219451 w 4826000"/>
              <a:gd name="connsiteY31573" fmla="*/ 899907 h 6857957"/>
              <a:gd name="connsiteX31574" fmla="*/ 3221673 w 4826000"/>
              <a:gd name="connsiteY31574" fmla="*/ 902487 h 6857957"/>
              <a:gd name="connsiteX31575" fmla="*/ 3224213 w 4826000"/>
              <a:gd name="connsiteY31575" fmla="*/ 905389 h 6857957"/>
              <a:gd name="connsiteX31576" fmla="*/ 3225801 w 4826000"/>
              <a:gd name="connsiteY31576" fmla="*/ 907969 h 6857957"/>
              <a:gd name="connsiteX31577" fmla="*/ 3227388 w 4826000"/>
              <a:gd name="connsiteY31577" fmla="*/ 910871 h 6857957"/>
              <a:gd name="connsiteX31578" fmla="*/ 3228341 w 4826000"/>
              <a:gd name="connsiteY31578" fmla="*/ 913773 h 6857957"/>
              <a:gd name="connsiteX31579" fmla="*/ 3228976 w 4826000"/>
              <a:gd name="connsiteY31579" fmla="*/ 916353 h 6857957"/>
              <a:gd name="connsiteX31580" fmla="*/ 3228976 w 4826000"/>
              <a:gd name="connsiteY31580" fmla="*/ 919255 h 6857957"/>
              <a:gd name="connsiteX31581" fmla="*/ 3228658 w 4826000"/>
              <a:gd name="connsiteY31581" fmla="*/ 922157 h 6857957"/>
              <a:gd name="connsiteX31582" fmla="*/ 3228023 w 4826000"/>
              <a:gd name="connsiteY31582" fmla="*/ 924414 h 6857957"/>
              <a:gd name="connsiteX31583" fmla="*/ 3226436 w 4826000"/>
              <a:gd name="connsiteY31583" fmla="*/ 927316 h 6857957"/>
              <a:gd name="connsiteX31584" fmla="*/ 3224531 w 4826000"/>
              <a:gd name="connsiteY31584" fmla="*/ 929573 h 6857957"/>
              <a:gd name="connsiteX31585" fmla="*/ 3221673 w 4826000"/>
              <a:gd name="connsiteY31585" fmla="*/ 931831 h 6857957"/>
              <a:gd name="connsiteX31586" fmla="*/ 3217863 w 4826000"/>
              <a:gd name="connsiteY31586" fmla="*/ 931186 h 6857957"/>
              <a:gd name="connsiteX31587" fmla="*/ 3215005 w 4826000"/>
              <a:gd name="connsiteY31587" fmla="*/ 930218 h 6857957"/>
              <a:gd name="connsiteX31588" fmla="*/ 3214053 w 4826000"/>
              <a:gd name="connsiteY31588" fmla="*/ 929573 h 6857957"/>
              <a:gd name="connsiteX31589" fmla="*/ 3213418 w 4826000"/>
              <a:gd name="connsiteY31589" fmla="*/ 928929 h 6857957"/>
              <a:gd name="connsiteX31590" fmla="*/ 3212783 w 4826000"/>
              <a:gd name="connsiteY31590" fmla="*/ 928284 h 6857957"/>
              <a:gd name="connsiteX31591" fmla="*/ 3212465 w 4826000"/>
              <a:gd name="connsiteY31591" fmla="*/ 927639 h 6857957"/>
              <a:gd name="connsiteX31592" fmla="*/ 3212465 w 4826000"/>
              <a:gd name="connsiteY31592" fmla="*/ 925381 h 6857957"/>
              <a:gd name="connsiteX31593" fmla="*/ 3212783 w 4826000"/>
              <a:gd name="connsiteY31593" fmla="*/ 923769 h 6857957"/>
              <a:gd name="connsiteX31594" fmla="*/ 3214688 w 4826000"/>
              <a:gd name="connsiteY31594" fmla="*/ 919900 h 6857957"/>
              <a:gd name="connsiteX31595" fmla="*/ 3216593 w 4826000"/>
              <a:gd name="connsiteY31595" fmla="*/ 916353 h 6857957"/>
              <a:gd name="connsiteX31596" fmla="*/ 3216593 w 4826000"/>
              <a:gd name="connsiteY31596" fmla="*/ 915063 h 6857957"/>
              <a:gd name="connsiteX31597" fmla="*/ 3215958 w 4826000"/>
              <a:gd name="connsiteY31597" fmla="*/ 913773 h 6857957"/>
              <a:gd name="connsiteX31598" fmla="*/ 3215640 w 4826000"/>
              <a:gd name="connsiteY31598" fmla="*/ 913450 h 6857957"/>
              <a:gd name="connsiteX31599" fmla="*/ 3215005 w 4826000"/>
              <a:gd name="connsiteY31599" fmla="*/ 912806 h 6857957"/>
              <a:gd name="connsiteX31600" fmla="*/ 3213100 w 4826000"/>
              <a:gd name="connsiteY31600" fmla="*/ 912483 h 6857957"/>
              <a:gd name="connsiteX31601" fmla="*/ 3209925 w 4826000"/>
              <a:gd name="connsiteY31601" fmla="*/ 912483 h 6857957"/>
              <a:gd name="connsiteX31602" fmla="*/ 3205480 w 4826000"/>
              <a:gd name="connsiteY31602" fmla="*/ 913128 h 6857957"/>
              <a:gd name="connsiteX31603" fmla="*/ 3205163 w 4826000"/>
              <a:gd name="connsiteY31603" fmla="*/ 911516 h 6857957"/>
              <a:gd name="connsiteX31604" fmla="*/ 3205163 w 4826000"/>
              <a:gd name="connsiteY31604" fmla="*/ 909581 h 6857957"/>
              <a:gd name="connsiteX31605" fmla="*/ 3205163 w 4826000"/>
              <a:gd name="connsiteY31605" fmla="*/ 908291 h 6857957"/>
              <a:gd name="connsiteX31606" fmla="*/ 3205480 w 4826000"/>
              <a:gd name="connsiteY31606" fmla="*/ 907001 h 6857957"/>
              <a:gd name="connsiteX31607" fmla="*/ 3206750 w 4826000"/>
              <a:gd name="connsiteY31607" fmla="*/ 904744 h 6857957"/>
              <a:gd name="connsiteX31608" fmla="*/ 3208020 w 4826000"/>
              <a:gd name="connsiteY31608" fmla="*/ 902164 h 6857957"/>
              <a:gd name="connsiteX31609" fmla="*/ 3209608 w 4826000"/>
              <a:gd name="connsiteY31609" fmla="*/ 899907 h 6857957"/>
              <a:gd name="connsiteX31610" fmla="*/ 3210243 w 4826000"/>
              <a:gd name="connsiteY31610" fmla="*/ 898617 h 6857957"/>
              <a:gd name="connsiteX31611" fmla="*/ 3210243 w 4826000"/>
              <a:gd name="connsiteY31611" fmla="*/ 897327 h 6857957"/>
              <a:gd name="connsiteX31612" fmla="*/ 3210243 w 4826000"/>
              <a:gd name="connsiteY31612" fmla="*/ 895393 h 6857957"/>
              <a:gd name="connsiteX31613" fmla="*/ 3209925 w 4826000"/>
              <a:gd name="connsiteY31613" fmla="*/ 894103 h 6857957"/>
              <a:gd name="connsiteX31614" fmla="*/ 3209290 w 4826000"/>
              <a:gd name="connsiteY31614" fmla="*/ 892491 h 6857957"/>
              <a:gd name="connsiteX31615" fmla="*/ 4308278 w 4826000"/>
              <a:gd name="connsiteY31615" fmla="*/ 882638 h 6857957"/>
              <a:gd name="connsiteX31616" fmla="*/ 4311585 w 4826000"/>
              <a:gd name="connsiteY31616" fmla="*/ 882967 h 6857957"/>
              <a:gd name="connsiteX31617" fmla="*/ 4314231 w 4826000"/>
              <a:gd name="connsiteY31617" fmla="*/ 883956 h 6857957"/>
              <a:gd name="connsiteX31618" fmla="*/ 4316215 w 4826000"/>
              <a:gd name="connsiteY31618" fmla="*/ 884944 h 6857957"/>
              <a:gd name="connsiteX31619" fmla="*/ 4318530 w 4826000"/>
              <a:gd name="connsiteY31619" fmla="*/ 886262 h 6857957"/>
              <a:gd name="connsiteX31620" fmla="*/ 4319853 w 4826000"/>
              <a:gd name="connsiteY31620" fmla="*/ 887580 h 6857957"/>
              <a:gd name="connsiteX31621" fmla="*/ 4320515 w 4826000"/>
              <a:gd name="connsiteY31621" fmla="*/ 889557 h 6857957"/>
              <a:gd name="connsiteX31622" fmla="*/ 4321176 w 4826000"/>
              <a:gd name="connsiteY31622" fmla="*/ 890875 h 6857957"/>
              <a:gd name="connsiteX31623" fmla="*/ 4320846 w 4826000"/>
              <a:gd name="connsiteY31623" fmla="*/ 892522 h 6857957"/>
              <a:gd name="connsiteX31624" fmla="*/ 4320184 w 4826000"/>
              <a:gd name="connsiteY31624" fmla="*/ 893840 h 6857957"/>
              <a:gd name="connsiteX31625" fmla="*/ 4319192 w 4826000"/>
              <a:gd name="connsiteY31625" fmla="*/ 895488 h 6857957"/>
              <a:gd name="connsiteX31626" fmla="*/ 4317207 w 4826000"/>
              <a:gd name="connsiteY31626" fmla="*/ 897135 h 6857957"/>
              <a:gd name="connsiteX31627" fmla="*/ 4314562 w 4826000"/>
              <a:gd name="connsiteY31627" fmla="*/ 898124 h 6857957"/>
              <a:gd name="connsiteX31628" fmla="*/ 4311585 w 4826000"/>
              <a:gd name="connsiteY31628" fmla="*/ 899112 h 6857957"/>
              <a:gd name="connsiteX31629" fmla="*/ 4307616 w 4826000"/>
              <a:gd name="connsiteY31629" fmla="*/ 899771 h 6857957"/>
              <a:gd name="connsiteX31630" fmla="*/ 4303316 w 4826000"/>
              <a:gd name="connsiteY31630" fmla="*/ 900101 h 6857957"/>
              <a:gd name="connsiteX31631" fmla="*/ 4297694 w 4826000"/>
              <a:gd name="connsiteY31631" fmla="*/ 900101 h 6857957"/>
              <a:gd name="connsiteX31632" fmla="*/ 4297363 w 4826000"/>
              <a:gd name="connsiteY31632" fmla="*/ 898453 h 6857957"/>
              <a:gd name="connsiteX31633" fmla="*/ 4297363 w 4826000"/>
              <a:gd name="connsiteY31633" fmla="*/ 897135 h 6857957"/>
              <a:gd name="connsiteX31634" fmla="*/ 4297694 w 4826000"/>
              <a:gd name="connsiteY31634" fmla="*/ 895817 h 6857957"/>
              <a:gd name="connsiteX31635" fmla="*/ 4298686 w 4826000"/>
              <a:gd name="connsiteY31635" fmla="*/ 894829 h 6857957"/>
              <a:gd name="connsiteX31636" fmla="*/ 4300009 w 4826000"/>
              <a:gd name="connsiteY31636" fmla="*/ 894170 h 6857957"/>
              <a:gd name="connsiteX31637" fmla="*/ 4301663 w 4826000"/>
              <a:gd name="connsiteY31637" fmla="*/ 893181 h 6857957"/>
              <a:gd name="connsiteX31638" fmla="*/ 4304639 w 4826000"/>
              <a:gd name="connsiteY31638" fmla="*/ 891863 h 6857957"/>
              <a:gd name="connsiteX31639" fmla="*/ 4307616 w 4826000"/>
              <a:gd name="connsiteY31639" fmla="*/ 890216 h 6857957"/>
              <a:gd name="connsiteX31640" fmla="*/ 4309270 w 4826000"/>
              <a:gd name="connsiteY31640" fmla="*/ 889557 h 6857957"/>
              <a:gd name="connsiteX31641" fmla="*/ 4309931 w 4826000"/>
              <a:gd name="connsiteY31641" fmla="*/ 888239 h 6857957"/>
              <a:gd name="connsiteX31642" fmla="*/ 4310593 w 4826000"/>
              <a:gd name="connsiteY31642" fmla="*/ 887250 h 6857957"/>
              <a:gd name="connsiteX31643" fmla="*/ 4310593 w 4826000"/>
              <a:gd name="connsiteY31643" fmla="*/ 885933 h 6857957"/>
              <a:gd name="connsiteX31644" fmla="*/ 4309931 w 4826000"/>
              <a:gd name="connsiteY31644" fmla="*/ 884285 h 6857957"/>
              <a:gd name="connsiteX31645" fmla="*/ 2431198 w 4826000"/>
              <a:gd name="connsiteY31645" fmla="*/ 863588 h 6857957"/>
              <a:gd name="connsiteX31646" fmla="*/ 2434432 w 4826000"/>
              <a:gd name="connsiteY31646" fmla="*/ 863588 h 6857957"/>
              <a:gd name="connsiteX31647" fmla="*/ 2436696 w 4826000"/>
              <a:gd name="connsiteY31647" fmla="*/ 863924 h 6857957"/>
              <a:gd name="connsiteX31648" fmla="*/ 2438960 w 4826000"/>
              <a:gd name="connsiteY31648" fmla="*/ 864596 h 6857957"/>
              <a:gd name="connsiteX31649" fmla="*/ 2440253 w 4826000"/>
              <a:gd name="connsiteY31649" fmla="*/ 865267 h 6857957"/>
              <a:gd name="connsiteX31650" fmla="*/ 2441223 w 4826000"/>
              <a:gd name="connsiteY31650" fmla="*/ 866611 h 6857957"/>
              <a:gd name="connsiteX31651" fmla="*/ 2441870 w 4826000"/>
              <a:gd name="connsiteY31651" fmla="*/ 867954 h 6857957"/>
              <a:gd name="connsiteX31652" fmla="*/ 2441870 w 4826000"/>
              <a:gd name="connsiteY31652" fmla="*/ 869297 h 6857957"/>
              <a:gd name="connsiteX31653" fmla="*/ 2442194 w 4826000"/>
              <a:gd name="connsiteY31653" fmla="*/ 872320 h 6857957"/>
              <a:gd name="connsiteX31654" fmla="*/ 2441870 w 4826000"/>
              <a:gd name="connsiteY31654" fmla="*/ 875678 h 6857957"/>
              <a:gd name="connsiteX31655" fmla="*/ 2441870 w 4826000"/>
              <a:gd name="connsiteY31655" fmla="*/ 877021 h 6857957"/>
              <a:gd name="connsiteX31656" fmla="*/ 2441870 w 4826000"/>
              <a:gd name="connsiteY31656" fmla="*/ 878365 h 6857957"/>
              <a:gd name="connsiteX31657" fmla="*/ 2442517 w 4826000"/>
              <a:gd name="connsiteY31657" fmla="*/ 879708 h 6857957"/>
              <a:gd name="connsiteX31658" fmla="*/ 2443164 w 4826000"/>
              <a:gd name="connsiteY31658" fmla="*/ 881051 h 6857957"/>
              <a:gd name="connsiteX31659" fmla="*/ 2436049 w 4826000"/>
              <a:gd name="connsiteY31659" fmla="*/ 879708 h 6857957"/>
              <a:gd name="connsiteX31660" fmla="*/ 2431198 w 4826000"/>
              <a:gd name="connsiteY31660" fmla="*/ 878365 h 6857957"/>
              <a:gd name="connsiteX31661" fmla="*/ 2429258 w 4826000"/>
              <a:gd name="connsiteY31661" fmla="*/ 877693 h 6857957"/>
              <a:gd name="connsiteX31662" fmla="*/ 2427964 w 4826000"/>
              <a:gd name="connsiteY31662" fmla="*/ 877021 h 6857957"/>
              <a:gd name="connsiteX31663" fmla="*/ 2426994 w 4826000"/>
              <a:gd name="connsiteY31663" fmla="*/ 876350 h 6857957"/>
              <a:gd name="connsiteX31664" fmla="*/ 2426348 w 4826000"/>
              <a:gd name="connsiteY31664" fmla="*/ 875678 h 6857957"/>
              <a:gd name="connsiteX31665" fmla="*/ 2425701 w 4826000"/>
              <a:gd name="connsiteY31665" fmla="*/ 874670 h 6857957"/>
              <a:gd name="connsiteX31666" fmla="*/ 2425701 w 4826000"/>
              <a:gd name="connsiteY31666" fmla="*/ 873327 h 6857957"/>
              <a:gd name="connsiteX31667" fmla="*/ 2425701 w 4826000"/>
              <a:gd name="connsiteY31667" fmla="*/ 870976 h 6857957"/>
              <a:gd name="connsiteX31668" fmla="*/ 2426994 w 4826000"/>
              <a:gd name="connsiteY31668" fmla="*/ 864260 h 6857957"/>
              <a:gd name="connsiteX31669" fmla="*/ 1609272 w 4826000"/>
              <a:gd name="connsiteY31669" fmla="*/ 862002 h 6857957"/>
              <a:gd name="connsiteX31670" fmla="*/ 1610785 w 4826000"/>
              <a:gd name="connsiteY31670" fmla="*/ 862319 h 6857957"/>
              <a:gd name="connsiteX31671" fmla="*/ 1611389 w 4826000"/>
              <a:gd name="connsiteY31671" fmla="*/ 862637 h 6857957"/>
              <a:gd name="connsiteX31672" fmla="*/ 1612296 w 4826000"/>
              <a:gd name="connsiteY31672" fmla="*/ 863589 h 6857957"/>
              <a:gd name="connsiteX31673" fmla="*/ 1612901 w 4826000"/>
              <a:gd name="connsiteY31673" fmla="*/ 864542 h 6857957"/>
              <a:gd name="connsiteX31674" fmla="*/ 1614110 w 4826000"/>
              <a:gd name="connsiteY31674" fmla="*/ 865812 h 6857957"/>
              <a:gd name="connsiteX31675" fmla="*/ 1615622 w 4826000"/>
              <a:gd name="connsiteY31675" fmla="*/ 866129 h 6857957"/>
              <a:gd name="connsiteX31676" fmla="*/ 1617739 w 4826000"/>
              <a:gd name="connsiteY31676" fmla="*/ 866129 h 6857957"/>
              <a:gd name="connsiteX31677" fmla="*/ 1619553 w 4826000"/>
              <a:gd name="connsiteY31677" fmla="*/ 865494 h 6857957"/>
              <a:gd name="connsiteX31678" fmla="*/ 1624694 w 4826000"/>
              <a:gd name="connsiteY31678" fmla="*/ 864542 h 6857957"/>
              <a:gd name="connsiteX31679" fmla="*/ 1627717 w 4826000"/>
              <a:gd name="connsiteY31679" fmla="*/ 864224 h 6857957"/>
              <a:gd name="connsiteX31680" fmla="*/ 1631648 w 4826000"/>
              <a:gd name="connsiteY31680" fmla="*/ 864224 h 6857957"/>
              <a:gd name="connsiteX31681" fmla="*/ 1631951 w 4826000"/>
              <a:gd name="connsiteY31681" fmla="*/ 865177 h 6857957"/>
              <a:gd name="connsiteX31682" fmla="*/ 1631951 w 4826000"/>
              <a:gd name="connsiteY31682" fmla="*/ 866447 h 6857957"/>
              <a:gd name="connsiteX31683" fmla="*/ 1631648 w 4826000"/>
              <a:gd name="connsiteY31683" fmla="*/ 867717 h 6857957"/>
              <a:gd name="connsiteX31684" fmla="*/ 1630742 w 4826000"/>
              <a:gd name="connsiteY31684" fmla="*/ 868352 h 6857957"/>
              <a:gd name="connsiteX31685" fmla="*/ 1629834 w 4826000"/>
              <a:gd name="connsiteY31685" fmla="*/ 868987 h 6857957"/>
              <a:gd name="connsiteX31686" fmla="*/ 1628625 w 4826000"/>
              <a:gd name="connsiteY31686" fmla="*/ 869622 h 6857957"/>
              <a:gd name="connsiteX31687" fmla="*/ 1625601 w 4826000"/>
              <a:gd name="connsiteY31687" fmla="*/ 870575 h 6857957"/>
              <a:gd name="connsiteX31688" fmla="*/ 1621367 w 4826000"/>
              <a:gd name="connsiteY31688" fmla="*/ 871527 h 6857957"/>
              <a:gd name="connsiteX31689" fmla="*/ 1617134 w 4826000"/>
              <a:gd name="connsiteY31689" fmla="*/ 871845 h 6857957"/>
              <a:gd name="connsiteX31690" fmla="*/ 1608063 w 4826000"/>
              <a:gd name="connsiteY31690" fmla="*/ 873115 h 6857957"/>
              <a:gd name="connsiteX31691" fmla="*/ 1606551 w 4826000"/>
              <a:gd name="connsiteY31691" fmla="*/ 862319 h 6857957"/>
              <a:gd name="connsiteX31692" fmla="*/ 2589213 w 4826000"/>
              <a:gd name="connsiteY31692" fmla="*/ 857238 h 6857957"/>
              <a:gd name="connsiteX31693" fmla="*/ 2591753 w 4826000"/>
              <a:gd name="connsiteY31693" fmla="*/ 857863 h 6857957"/>
              <a:gd name="connsiteX31694" fmla="*/ 2593976 w 4826000"/>
              <a:gd name="connsiteY31694" fmla="*/ 858800 h 6857957"/>
              <a:gd name="connsiteX31695" fmla="*/ 2595246 w 4826000"/>
              <a:gd name="connsiteY31695" fmla="*/ 860049 h 6857957"/>
              <a:gd name="connsiteX31696" fmla="*/ 2596198 w 4826000"/>
              <a:gd name="connsiteY31696" fmla="*/ 861611 h 6857957"/>
              <a:gd name="connsiteX31697" fmla="*/ 2596833 w 4826000"/>
              <a:gd name="connsiteY31697" fmla="*/ 862860 h 6857957"/>
              <a:gd name="connsiteX31698" fmla="*/ 2597151 w 4826000"/>
              <a:gd name="connsiteY31698" fmla="*/ 864421 h 6857957"/>
              <a:gd name="connsiteX31699" fmla="*/ 2597151 w 4826000"/>
              <a:gd name="connsiteY31699" fmla="*/ 866607 h 6857957"/>
              <a:gd name="connsiteX31700" fmla="*/ 2596516 w 4826000"/>
              <a:gd name="connsiteY31700" fmla="*/ 868169 h 6857957"/>
              <a:gd name="connsiteX31701" fmla="*/ 2595563 w 4826000"/>
              <a:gd name="connsiteY31701" fmla="*/ 869730 h 6857957"/>
              <a:gd name="connsiteX31702" fmla="*/ 2594293 w 4826000"/>
              <a:gd name="connsiteY31702" fmla="*/ 871292 h 6857957"/>
              <a:gd name="connsiteX31703" fmla="*/ 2592388 w 4826000"/>
              <a:gd name="connsiteY31703" fmla="*/ 872541 h 6857957"/>
              <a:gd name="connsiteX31704" fmla="*/ 2590483 w 4826000"/>
              <a:gd name="connsiteY31704" fmla="*/ 874102 h 6857957"/>
              <a:gd name="connsiteX31705" fmla="*/ 2588578 w 4826000"/>
              <a:gd name="connsiteY31705" fmla="*/ 875039 h 6857957"/>
              <a:gd name="connsiteX31706" fmla="*/ 2586038 w 4826000"/>
              <a:gd name="connsiteY31706" fmla="*/ 875976 h 6857957"/>
              <a:gd name="connsiteX31707" fmla="*/ 2582863 w 4826000"/>
              <a:gd name="connsiteY31707" fmla="*/ 876288 h 6857957"/>
              <a:gd name="connsiteX31708" fmla="*/ 2579688 w 4826000"/>
              <a:gd name="connsiteY31708" fmla="*/ 876288 h 6857957"/>
              <a:gd name="connsiteX31709" fmla="*/ 2579688 w 4826000"/>
              <a:gd name="connsiteY31709" fmla="*/ 875039 h 6857957"/>
              <a:gd name="connsiteX31710" fmla="*/ 2580005 w 4826000"/>
              <a:gd name="connsiteY31710" fmla="*/ 873790 h 6857957"/>
              <a:gd name="connsiteX31711" fmla="*/ 2581275 w 4826000"/>
              <a:gd name="connsiteY31711" fmla="*/ 871292 h 6857957"/>
              <a:gd name="connsiteX31712" fmla="*/ 2582545 w 4826000"/>
              <a:gd name="connsiteY31712" fmla="*/ 869106 h 6857957"/>
              <a:gd name="connsiteX31713" fmla="*/ 2584450 w 4826000"/>
              <a:gd name="connsiteY31713" fmla="*/ 866919 h 6857957"/>
              <a:gd name="connsiteX31714" fmla="*/ 2586355 w 4826000"/>
              <a:gd name="connsiteY31714" fmla="*/ 864733 h 6857957"/>
              <a:gd name="connsiteX31715" fmla="*/ 2587943 w 4826000"/>
              <a:gd name="connsiteY31715" fmla="*/ 862547 h 6857957"/>
              <a:gd name="connsiteX31716" fmla="*/ 2588896 w 4826000"/>
              <a:gd name="connsiteY31716" fmla="*/ 860049 h 6857957"/>
              <a:gd name="connsiteX31717" fmla="*/ 2589213 w 4826000"/>
              <a:gd name="connsiteY31717" fmla="*/ 858488 h 6857957"/>
              <a:gd name="connsiteX31718" fmla="*/ 3337412 w 4826000"/>
              <a:gd name="connsiteY31718" fmla="*/ 849301 h 6857957"/>
              <a:gd name="connsiteX31719" fmla="*/ 3341740 w 4826000"/>
              <a:gd name="connsiteY31719" fmla="*/ 850485 h 6857957"/>
              <a:gd name="connsiteX31720" fmla="*/ 3344735 w 4826000"/>
              <a:gd name="connsiteY31720" fmla="*/ 852557 h 6857957"/>
              <a:gd name="connsiteX31721" fmla="*/ 3347398 w 4826000"/>
              <a:gd name="connsiteY31721" fmla="*/ 854333 h 6857957"/>
              <a:gd name="connsiteX31722" fmla="*/ 3350061 w 4826000"/>
              <a:gd name="connsiteY31722" fmla="*/ 856405 h 6857957"/>
              <a:gd name="connsiteX31723" fmla="*/ 3351726 w 4826000"/>
              <a:gd name="connsiteY31723" fmla="*/ 858477 h 6857957"/>
              <a:gd name="connsiteX31724" fmla="*/ 3353057 w 4826000"/>
              <a:gd name="connsiteY31724" fmla="*/ 861140 h 6857957"/>
              <a:gd name="connsiteX31725" fmla="*/ 3354056 w 4826000"/>
              <a:gd name="connsiteY31725" fmla="*/ 863804 h 6857957"/>
              <a:gd name="connsiteX31726" fmla="*/ 3354389 w 4826000"/>
              <a:gd name="connsiteY31726" fmla="*/ 866764 h 6857957"/>
              <a:gd name="connsiteX31727" fmla="*/ 3350727 w 4826000"/>
              <a:gd name="connsiteY31727" fmla="*/ 866468 h 6857957"/>
              <a:gd name="connsiteX31728" fmla="*/ 3347066 w 4826000"/>
              <a:gd name="connsiteY31728" fmla="*/ 865580 h 6857957"/>
              <a:gd name="connsiteX31729" fmla="*/ 3344070 w 4826000"/>
              <a:gd name="connsiteY31729" fmla="*/ 864988 h 6857957"/>
              <a:gd name="connsiteX31730" fmla="*/ 3341740 w 4826000"/>
              <a:gd name="connsiteY31730" fmla="*/ 864396 h 6857957"/>
              <a:gd name="connsiteX31731" fmla="*/ 3339077 w 4826000"/>
              <a:gd name="connsiteY31731" fmla="*/ 863508 h 6857957"/>
              <a:gd name="connsiteX31732" fmla="*/ 3337412 w 4826000"/>
              <a:gd name="connsiteY31732" fmla="*/ 862620 h 6857957"/>
              <a:gd name="connsiteX31733" fmla="*/ 3336081 w 4826000"/>
              <a:gd name="connsiteY31733" fmla="*/ 861436 h 6857957"/>
              <a:gd name="connsiteX31734" fmla="*/ 3334749 w 4826000"/>
              <a:gd name="connsiteY31734" fmla="*/ 860548 h 6857957"/>
              <a:gd name="connsiteX31735" fmla="*/ 3334084 w 4826000"/>
              <a:gd name="connsiteY31735" fmla="*/ 859365 h 6857957"/>
              <a:gd name="connsiteX31736" fmla="*/ 3333751 w 4826000"/>
              <a:gd name="connsiteY31736" fmla="*/ 857589 h 6857957"/>
              <a:gd name="connsiteX31737" fmla="*/ 3333751 w 4826000"/>
              <a:gd name="connsiteY31737" fmla="*/ 856405 h 6857957"/>
              <a:gd name="connsiteX31738" fmla="*/ 3333751 w 4826000"/>
              <a:gd name="connsiteY31738" fmla="*/ 855221 h 6857957"/>
              <a:gd name="connsiteX31739" fmla="*/ 3334416 w 4826000"/>
              <a:gd name="connsiteY31739" fmla="*/ 853741 h 6857957"/>
              <a:gd name="connsiteX31740" fmla="*/ 3335082 w 4826000"/>
              <a:gd name="connsiteY31740" fmla="*/ 851965 h 6857957"/>
              <a:gd name="connsiteX31741" fmla="*/ 3336081 w 4826000"/>
              <a:gd name="connsiteY31741" fmla="*/ 850781 h 6857957"/>
              <a:gd name="connsiteX31742" fmla="*/ 3024188 w 4826000"/>
              <a:gd name="connsiteY31742" fmla="*/ 847713 h 6857957"/>
              <a:gd name="connsiteX31743" fmla="*/ 3028437 w 4826000"/>
              <a:gd name="connsiteY31743" fmla="*/ 848019 h 6857957"/>
              <a:gd name="connsiteX31744" fmla="*/ 3031052 w 4826000"/>
              <a:gd name="connsiteY31744" fmla="*/ 848324 h 6857957"/>
              <a:gd name="connsiteX31745" fmla="*/ 3033667 w 4826000"/>
              <a:gd name="connsiteY31745" fmla="*/ 849240 h 6857957"/>
              <a:gd name="connsiteX31746" fmla="*/ 3034647 w 4826000"/>
              <a:gd name="connsiteY31746" fmla="*/ 850156 h 6857957"/>
              <a:gd name="connsiteX31747" fmla="*/ 3035301 w 4826000"/>
              <a:gd name="connsiteY31747" fmla="*/ 851071 h 6857957"/>
              <a:gd name="connsiteX31748" fmla="*/ 3035301 w 4826000"/>
              <a:gd name="connsiteY31748" fmla="*/ 852598 h 6857957"/>
              <a:gd name="connsiteX31749" fmla="*/ 3034647 w 4826000"/>
              <a:gd name="connsiteY31749" fmla="*/ 853819 h 6857957"/>
              <a:gd name="connsiteX31750" fmla="*/ 3033667 w 4826000"/>
              <a:gd name="connsiteY31750" fmla="*/ 855040 h 6857957"/>
              <a:gd name="connsiteX31751" fmla="*/ 3031706 w 4826000"/>
              <a:gd name="connsiteY31751" fmla="*/ 856567 h 6857957"/>
              <a:gd name="connsiteX31752" fmla="*/ 3030071 w 4826000"/>
              <a:gd name="connsiteY31752" fmla="*/ 857788 h 6857957"/>
              <a:gd name="connsiteX31753" fmla="*/ 3027783 w 4826000"/>
              <a:gd name="connsiteY31753" fmla="*/ 859009 h 6857957"/>
              <a:gd name="connsiteX31754" fmla="*/ 3025169 w 4826000"/>
              <a:gd name="connsiteY31754" fmla="*/ 860535 h 6857957"/>
              <a:gd name="connsiteX31755" fmla="*/ 3022554 w 4826000"/>
              <a:gd name="connsiteY31755" fmla="*/ 861756 h 6857957"/>
              <a:gd name="connsiteX31756" fmla="*/ 3019939 w 4826000"/>
              <a:gd name="connsiteY31756" fmla="*/ 862672 h 6857957"/>
              <a:gd name="connsiteX31757" fmla="*/ 3016671 w 4826000"/>
              <a:gd name="connsiteY31757" fmla="*/ 863283 h 6857957"/>
              <a:gd name="connsiteX31758" fmla="*/ 3014056 w 4826000"/>
              <a:gd name="connsiteY31758" fmla="*/ 863588 h 6857957"/>
              <a:gd name="connsiteX31759" fmla="*/ 3013403 w 4826000"/>
              <a:gd name="connsiteY31759" fmla="*/ 862367 h 6857957"/>
              <a:gd name="connsiteX31760" fmla="*/ 3013076 w 4826000"/>
              <a:gd name="connsiteY31760" fmla="*/ 861146 h 6857957"/>
              <a:gd name="connsiteX31761" fmla="*/ 3013076 w 4826000"/>
              <a:gd name="connsiteY31761" fmla="*/ 859925 h 6857957"/>
              <a:gd name="connsiteX31762" fmla="*/ 3013403 w 4826000"/>
              <a:gd name="connsiteY31762" fmla="*/ 858398 h 6857957"/>
              <a:gd name="connsiteX31763" fmla="*/ 3013729 w 4826000"/>
              <a:gd name="connsiteY31763" fmla="*/ 857482 h 6857957"/>
              <a:gd name="connsiteX31764" fmla="*/ 3014383 w 4826000"/>
              <a:gd name="connsiteY31764" fmla="*/ 856567 h 6857957"/>
              <a:gd name="connsiteX31765" fmla="*/ 3016344 w 4826000"/>
              <a:gd name="connsiteY31765" fmla="*/ 854735 h 6857957"/>
              <a:gd name="connsiteX31766" fmla="*/ 3020920 w 4826000"/>
              <a:gd name="connsiteY31766" fmla="*/ 851377 h 6857957"/>
              <a:gd name="connsiteX31767" fmla="*/ 3022881 w 4826000"/>
              <a:gd name="connsiteY31767" fmla="*/ 849545 h 6857957"/>
              <a:gd name="connsiteX31768" fmla="*/ 2568258 w 4826000"/>
              <a:gd name="connsiteY31768" fmla="*/ 847693 h 6857957"/>
              <a:gd name="connsiteX31769" fmla="*/ 2569528 w 4826000"/>
              <a:gd name="connsiteY31769" fmla="*/ 848009 h 6857957"/>
              <a:gd name="connsiteX31770" fmla="*/ 2570481 w 4826000"/>
              <a:gd name="connsiteY31770" fmla="*/ 848641 h 6857957"/>
              <a:gd name="connsiteX31771" fmla="*/ 2571433 w 4826000"/>
              <a:gd name="connsiteY31771" fmla="*/ 849589 h 6857957"/>
              <a:gd name="connsiteX31772" fmla="*/ 2571751 w 4826000"/>
              <a:gd name="connsiteY31772" fmla="*/ 850221 h 6857957"/>
              <a:gd name="connsiteX31773" fmla="*/ 2572068 w 4826000"/>
              <a:gd name="connsiteY31773" fmla="*/ 851169 h 6857957"/>
              <a:gd name="connsiteX31774" fmla="*/ 2572068 w 4826000"/>
              <a:gd name="connsiteY31774" fmla="*/ 852749 h 6857957"/>
              <a:gd name="connsiteX31775" fmla="*/ 2571433 w 4826000"/>
              <a:gd name="connsiteY31775" fmla="*/ 854961 h 6857957"/>
              <a:gd name="connsiteX31776" fmla="*/ 2570163 w 4826000"/>
              <a:gd name="connsiteY31776" fmla="*/ 857489 h 6857957"/>
              <a:gd name="connsiteX31777" fmla="*/ 2568893 w 4826000"/>
              <a:gd name="connsiteY31777" fmla="*/ 860649 h 6857957"/>
              <a:gd name="connsiteX31778" fmla="*/ 2567623 w 4826000"/>
              <a:gd name="connsiteY31778" fmla="*/ 863177 h 6857957"/>
              <a:gd name="connsiteX31779" fmla="*/ 2566353 w 4826000"/>
              <a:gd name="connsiteY31779" fmla="*/ 866021 h 6857957"/>
              <a:gd name="connsiteX31780" fmla="*/ 2565401 w 4826000"/>
              <a:gd name="connsiteY31780" fmla="*/ 869181 h 6857957"/>
              <a:gd name="connsiteX31781" fmla="*/ 2565083 w 4826000"/>
              <a:gd name="connsiteY31781" fmla="*/ 872025 h 6857957"/>
              <a:gd name="connsiteX31782" fmla="*/ 2565401 w 4826000"/>
              <a:gd name="connsiteY31782" fmla="*/ 873289 h 6857957"/>
              <a:gd name="connsiteX31783" fmla="*/ 2565718 w 4826000"/>
              <a:gd name="connsiteY31783" fmla="*/ 874869 h 6857957"/>
              <a:gd name="connsiteX31784" fmla="*/ 2566036 w 4826000"/>
              <a:gd name="connsiteY31784" fmla="*/ 876133 h 6857957"/>
              <a:gd name="connsiteX31785" fmla="*/ 2566988 w 4826000"/>
              <a:gd name="connsiteY31785" fmla="*/ 877080 h 6857957"/>
              <a:gd name="connsiteX31786" fmla="*/ 2568258 w 4826000"/>
              <a:gd name="connsiteY31786" fmla="*/ 878029 h 6857957"/>
              <a:gd name="connsiteX31787" fmla="*/ 2569528 w 4826000"/>
              <a:gd name="connsiteY31787" fmla="*/ 878976 h 6857957"/>
              <a:gd name="connsiteX31788" fmla="*/ 2571751 w 4826000"/>
              <a:gd name="connsiteY31788" fmla="*/ 879924 h 6857957"/>
              <a:gd name="connsiteX31789" fmla="*/ 2573973 w 4826000"/>
              <a:gd name="connsiteY31789" fmla="*/ 880556 h 6857957"/>
              <a:gd name="connsiteX31790" fmla="*/ 2576513 w 4826000"/>
              <a:gd name="connsiteY31790" fmla="*/ 881188 h 6857957"/>
              <a:gd name="connsiteX31791" fmla="*/ 2579688 w 4826000"/>
              <a:gd name="connsiteY31791" fmla="*/ 882136 h 6857957"/>
              <a:gd name="connsiteX31792" fmla="*/ 2587626 w 4826000"/>
              <a:gd name="connsiteY31792" fmla="*/ 882452 h 6857957"/>
              <a:gd name="connsiteX31793" fmla="*/ 2584451 w 4826000"/>
              <a:gd name="connsiteY31793" fmla="*/ 883716 h 6857957"/>
              <a:gd name="connsiteX31794" fmla="*/ 2582546 w 4826000"/>
              <a:gd name="connsiteY31794" fmla="*/ 884664 h 6857957"/>
              <a:gd name="connsiteX31795" fmla="*/ 2580958 w 4826000"/>
              <a:gd name="connsiteY31795" fmla="*/ 885928 h 6857957"/>
              <a:gd name="connsiteX31796" fmla="*/ 2580006 w 4826000"/>
              <a:gd name="connsiteY31796" fmla="*/ 886876 h 6857957"/>
              <a:gd name="connsiteX31797" fmla="*/ 2579371 w 4826000"/>
              <a:gd name="connsiteY31797" fmla="*/ 887824 h 6857957"/>
              <a:gd name="connsiteX31798" fmla="*/ 2579371 w 4826000"/>
              <a:gd name="connsiteY31798" fmla="*/ 888772 h 6857957"/>
              <a:gd name="connsiteX31799" fmla="*/ 2579371 w 4826000"/>
              <a:gd name="connsiteY31799" fmla="*/ 890036 h 6857957"/>
              <a:gd name="connsiteX31800" fmla="*/ 2580006 w 4826000"/>
              <a:gd name="connsiteY31800" fmla="*/ 891300 h 6857957"/>
              <a:gd name="connsiteX31801" fmla="*/ 2581276 w 4826000"/>
              <a:gd name="connsiteY31801" fmla="*/ 893512 h 6857957"/>
              <a:gd name="connsiteX31802" fmla="*/ 2582863 w 4826000"/>
              <a:gd name="connsiteY31802" fmla="*/ 896672 h 6857957"/>
              <a:gd name="connsiteX31803" fmla="*/ 2583498 w 4826000"/>
              <a:gd name="connsiteY31803" fmla="*/ 898252 h 6857957"/>
              <a:gd name="connsiteX31804" fmla="*/ 2584133 w 4826000"/>
              <a:gd name="connsiteY31804" fmla="*/ 899832 h 6857957"/>
              <a:gd name="connsiteX31805" fmla="*/ 2584451 w 4826000"/>
              <a:gd name="connsiteY31805" fmla="*/ 902044 h 6857957"/>
              <a:gd name="connsiteX31806" fmla="*/ 2584451 w 4826000"/>
              <a:gd name="connsiteY31806" fmla="*/ 904572 h 6857957"/>
              <a:gd name="connsiteX31807" fmla="*/ 2575243 w 4826000"/>
              <a:gd name="connsiteY31807" fmla="*/ 904572 h 6857957"/>
              <a:gd name="connsiteX31808" fmla="*/ 2567623 w 4826000"/>
              <a:gd name="connsiteY31808" fmla="*/ 905204 h 6857957"/>
              <a:gd name="connsiteX31809" fmla="*/ 2561273 w 4826000"/>
              <a:gd name="connsiteY31809" fmla="*/ 906152 h 6857957"/>
              <a:gd name="connsiteX31810" fmla="*/ 2555558 w 4826000"/>
              <a:gd name="connsiteY31810" fmla="*/ 907416 h 6857957"/>
              <a:gd name="connsiteX31811" fmla="*/ 2549525 w 4826000"/>
              <a:gd name="connsiteY31811" fmla="*/ 908996 h 6857957"/>
              <a:gd name="connsiteX31812" fmla="*/ 2542223 w 4826000"/>
              <a:gd name="connsiteY31812" fmla="*/ 910576 h 6857957"/>
              <a:gd name="connsiteX31813" fmla="*/ 2532698 w 4826000"/>
              <a:gd name="connsiteY31813" fmla="*/ 912472 h 6857957"/>
              <a:gd name="connsiteX31814" fmla="*/ 2521268 w 4826000"/>
              <a:gd name="connsiteY31814" fmla="*/ 914368 h 6857957"/>
              <a:gd name="connsiteX31815" fmla="*/ 2520950 w 4826000"/>
              <a:gd name="connsiteY31815" fmla="*/ 913420 h 6857957"/>
              <a:gd name="connsiteX31816" fmla="*/ 2520950 w 4826000"/>
              <a:gd name="connsiteY31816" fmla="*/ 912788 h 6857957"/>
              <a:gd name="connsiteX31817" fmla="*/ 2519998 w 4826000"/>
              <a:gd name="connsiteY31817" fmla="*/ 911524 h 6857957"/>
              <a:gd name="connsiteX31818" fmla="*/ 2518093 w 4826000"/>
              <a:gd name="connsiteY31818" fmla="*/ 909944 h 6857957"/>
              <a:gd name="connsiteX31819" fmla="*/ 2516505 w 4826000"/>
              <a:gd name="connsiteY31819" fmla="*/ 908996 h 6857957"/>
              <a:gd name="connsiteX31820" fmla="*/ 2515235 w 4826000"/>
              <a:gd name="connsiteY31820" fmla="*/ 908048 h 6857957"/>
              <a:gd name="connsiteX31821" fmla="*/ 2513965 w 4826000"/>
              <a:gd name="connsiteY31821" fmla="*/ 906784 h 6857957"/>
              <a:gd name="connsiteX31822" fmla="*/ 2513013 w 4826000"/>
              <a:gd name="connsiteY31822" fmla="*/ 905520 h 6857957"/>
              <a:gd name="connsiteX31823" fmla="*/ 2513013 w 4826000"/>
              <a:gd name="connsiteY31823" fmla="*/ 904888 h 6857957"/>
              <a:gd name="connsiteX31824" fmla="*/ 2513013 w 4826000"/>
              <a:gd name="connsiteY31824" fmla="*/ 903940 h 6857957"/>
              <a:gd name="connsiteX31825" fmla="*/ 2517775 w 4826000"/>
              <a:gd name="connsiteY31825" fmla="*/ 903940 h 6857957"/>
              <a:gd name="connsiteX31826" fmla="*/ 2521903 w 4826000"/>
              <a:gd name="connsiteY31826" fmla="*/ 902992 h 6857957"/>
              <a:gd name="connsiteX31827" fmla="*/ 2524760 w 4826000"/>
              <a:gd name="connsiteY31827" fmla="*/ 902360 h 6857957"/>
              <a:gd name="connsiteX31828" fmla="*/ 2527935 w 4826000"/>
              <a:gd name="connsiteY31828" fmla="*/ 901412 h 6857957"/>
              <a:gd name="connsiteX31829" fmla="*/ 2530475 w 4826000"/>
              <a:gd name="connsiteY31829" fmla="*/ 900464 h 6857957"/>
              <a:gd name="connsiteX31830" fmla="*/ 2533968 w 4826000"/>
              <a:gd name="connsiteY31830" fmla="*/ 900148 h 6857957"/>
              <a:gd name="connsiteX31831" fmla="*/ 2538730 w 4826000"/>
              <a:gd name="connsiteY31831" fmla="*/ 899832 h 6857957"/>
              <a:gd name="connsiteX31832" fmla="*/ 2544763 w 4826000"/>
              <a:gd name="connsiteY31832" fmla="*/ 900148 h 6857957"/>
              <a:gd name="connsiteX31833" fmla="*/ 2540953 w 4826000"/>
              <a:gd name="connsiteY31833" fmla="*/ 898252 h 6857957"/>
              <a:gd name="connsiteX31834" fmla="*/ 2538095 w 4826000"/>
              <a:gd name="connsiteY31834" fmla="*/ 896040 h 6857957"/>
              <a:gd name="connsiteX31835" fmla="*/ 2535873 w 4826000"/>
              <a:gd name="connsiteY31835" fmla="*/ 894144 h 6857957"/>
              <a:gd name="connsiteX31836" fmla="*/ 2533968 w 4826000"/>
              <a:gd name="connsiteY31836" fmla="*/ 891932 h 6857957"/>
              <a:gd name="connsiteX31837" fmla="*/ 2532698 w 4826000"/>
              <a:gd name="connsiteY31837" fmla="*/ 889720 h 6857957"/>
              <a:gd name="connsiteX31838" fmla="*/ 2531745 w 4826000"/>
              <a:gd name="connsiteY31838" fmla="*/ 886876 h 6857957"/>
              <a:gd name="connsiteX31839" fmla="*/ 2531110 w 4826000"/>
              <a:gd name="connsiteY31839" fmla="*/ 884664 h 6857957"/>
              <a:gd name="connsiteX31840" fmla="*/ 2530793 w 4826000"/>
              <a:gd name="connsiteY31840" fmla="*/ 881820 h 6857957"/>
              <a:gd name="connsiteX31841" fmla="*/ 2530793 w 4826000"/>
              <a:gd name="connsiteY31841" fmla="*/ 876449 h 6857957"/>
              <a:gd name="connsiteX31842" fmla="*/ 2531110 w 4826000"/>
              <a:gd name="connsiteY31842" fmla="*/ 870761 h 6857957"/>
              <a:gd name="connsiteX31843" fmla="*/ 2531428 w 4826000"/>
              <a:gd name="connsiteY31843" fmla="*/ 865073 h 6857957"/>
              <a:gd name="connsiteX31844" fmla="*/ 2531428 w 4826000"/>
              <a:gd name="connsiteY31844" fmla="*/ 862229 h 6857957"/>
              <a:gd name="connsiteX31845" fmla="*/ 2531428 w 4826000"/>
              <a:gd name="connsiteY31845" fmla="*/ 859385 h 6857957"/>
              <a:gd name="connsiteX31846" fmla="*/ 2534603 w 4826000"/>
              <a:gd name="connsiteY31846" fmla="*/ 860017 h 6857957"/>
              <a:gd name="connsiteX31847" fmla="*/ 2536508 w 4826000"/>
              <a:gd name="connsiteY31847" fmla="*/ 860649 h 6857957"/>
              <a:gd name="connsiteX31848" fmla="*/ 2537778 w 4826000"/>
              <a:gd name="connsiteY31848" fmla="*/ 861281 h 6857957"/>
              <a:gd name="connsiteX31849" fmla="*/ 2538095 w 4826000"/>
              <a:gd name="connsiteY31849" fmla="*/ 861597 h 6857957"/>
              <a:gd name="connsiteX31850" fmla="*/ 2538095 w 4826000"/>
              <a:gd name="connsiteY31850" fmla="*/ 862229 h 6857957"/>
              <a:gd name="connsiteX31851" fmla="*/ 2537778 w 4826000"/>
              <a:gd name="connsiteY31851" fmla="*/ 863177 h 6857957"/>
              <a:gd name="connsiteX31852" fmla="*/ 2536508 w 4826000"/>
              <a:gd name="connsiteY31852" fmla="*/ 864441 h 6857957"/>
              <a:gd name="connsiteX31853" fmla="*/ 2534920 w 4826000"/>
              <a:gd name="connsiteY31853" fmla="*/ 866021 h 6857957"/>
              <a:gd name="connsiteX31854" fmla="*/ 2533968 w 4826000"/>
              <a:gd name="connsiteY31854" fmla="*/ 866653 h 6857957"/>
              <a:gd name="connsiteX31855" fmla="*/ 2533968 w 4826000"/>
              <a:gd name="connsiteY31855" fmla="*/ 867601 h 6857957"/>
              <a:gd name="connsiteX31856" fmla="*/ 2534603 w 4826000"/>
              <a:gd name="connsiteY31856" fmla="*/ 868233 h 6857957"/>
              <a:gd name="connsiteX31857" fmla="*/ 2535555 w 4826000"/>
              <a:gd name="connsiteY31857" fmla="*/ 868865 h 6857957"/>
              <a:gd name="connsiteX31858" fmla="*/ 2537143 w 4826000"/>
              <a:gd name="connsiteY31858" fmla="*/ 869497 h 6857957"/>
              <a:gd name="connsiteX31859" fmla="*/ 2539683 w 4826000"/>
              <a:gd name="connsiteY31859" fmla="*/ 870129 h 6857957"/>
              <a:gd name="connsiteX31860" fmla="*/ 2544763 w 4826000"/>
              <a:gd name="connsiteY31860" fmla="*/ 870129 h 6857957"/>
              <a:gd name="connsiteX31861" fmla="*/ 2548573 w 4826000"/>
              <a:gd name="connsiteY31861" fmla="*/ 869497 h 6857957"/>
              <a:gd name="connsiteX31862" fmla="*/ 2552066 w 4826000"/>
              <a:gd name="connsiteY31862" fmla="*/ 868549 h 6857957"/>
              <a:gd name="connsiteX31863" fmla="*/ 2554288 w 4826000"/>
              <a:gd name="connsiteY31863" fmla="*/ 867601 h 6857957"/>
              <a:gd name="connsiteX31864" fmla="*/ 2556511 w 4826000"/>
              <a:gd name="connsiteY31864" fmla="*/ 865705 h 6857957"/>
              <a:gd name="connsiteX31865" fmla="*/ 2557781 w 4826000"/>
              <a:gd name="connsiteY31865" fmla="*/ 864441 h 6857957"/>
              <a:gd name="connsiteX31866" fmla="*/ 2558733 w 4826000"/>
              <a:gd name="connsiteY31866" fmla="*/ 862545 h 6857957"/>
              <a:gd name="connsiteX31867" fmla="*/ 2559368 w 4826000"/>
              <a:gd name="connsiteY31867" fmla="*/ 860965 h 6857957"/>
              <a:gd name="connsiteX31868" fmla="*/ 2560003 w 4826000"/>
              <a:gd name="connsiteY31868" fmla="*/ 856857 h 6857957"/>
              <a:gd name="connsiteX31869" fmla="*/ 2560638 w 4826000"/>
              <a:gd name="connsiteY31869" fmla="*/ 854961 h 6857957"/>
              <a:gd name="connsiteX31870" fmla="*/ 2561273 w 4826000"/>
              <a:gd name="connsiteY31870" fmla="*/ 853381 h 6857957"/>
              <a:gd name="connsiteX31871" fmla="*/ 2562226 w 4826000"/>
              <a:gd name="connsiteY31871" fmla="*/ 851485 h 6857957"/>
              <a:gd name="connsiteX31872" fmla="*/ 2563496 w 4826000"/>
              <a:gd name="connsiteY31872" fmla="*/ 849905 h 6857957"/>
              <a:gd name="connsiteX31873" fmla="*/ 2565718 w 4826000"/>
              <a:gd name="connsiteY31873" fmla="*/ 848641 h 6857957"/>
              <a:gd name="connsiteX31874" fmla="*/ 3409316 w 4826000"/>
              <a:gd name="connsiteY31874" fmla="*/ 842921 h 6857957"/>
              <a:gd name="connsiteX31875" fmla="*/ 3412173 w 4826000"/>
              <a:gd name="connsiteY31875" fmla="*/ 846465 h 6857957"/>
              <a:gd name="connsiteX31876" fmla="*/ 3414396 w 4826000"/>
              <a:gd name="connsiteY31876" fmla="*/ 849363 h 6857957"/>
              <a:gd name="connsiteX31877" fmla="*/ 3415666 w 4826000"/>
              <a:gd name="connsiteY31877" fmla="*/ 852584 h 6857957"/>
              <a:gd name="connsiteX31878" fmla="*/ 3416301 w 4826000"/>
              <a:gd name="connsiteY31878" fmla="*/ 855161 h 6857957"/>
              <a:gd name="connsiteX31879" fmla="*/ 3416301 w 4826000"/>
              <a:gd name="connsiteY31879" fmla="*/ 857738 h 6857957"/>
              <a:gd name="connsiteX31880" fmla="*/ 3415983 w 4826000"/>
              <a:gd name="connsiteY31880" fmla="*/ 860637 h 6857957"/>
              <a:gd name="connsiteX31881" fmla="*/ 3415031 w 4826000"/>
              <a:gd name="connsiteY31881" fmla="*/ 863214 h 6857957"/>
              <a:gd name="connsiteX31882" fmla="*/ 3413761 w 4826000"/>
              <a:gd name="connsiteY31882" fmla="*/ 865469 h 6857957"/>
              <a:gd name="connsiteX31883" fmla="*/ 3411538 w 4826000"/>
              <a:gd name="connsiteY31883" fmla="*/ 870622 h 6857957"/>
              <a:gd name="connsiteX31884" fmla="*/ 3410268 w 4826000"/>
              <a:gd name="connsiteY31884" fmla="*/ 873199 h 6857957"/>
              <a:gd name="connsiteX31885" fmla="*/ 3409316 w 4826000"/>
              <a:gd name="connsiteY31885" fmla="*/ 876098 h 6857957"/>
              <a:gd name="connsiteX31886" fmla="*/ 3408998 w 4826000"/>
              <a:gd name="connsiteY31886" fmla="*/ 878675 h 6857957"/>
              <a:gd name="connsiteX31887" fmla="*/ 3408681 w 4826000"/>
              <a:gd name="connsiteY31887" fmla="*/ 881574 h 6857957"/>
              <a:gd name="connsiteX31888" fmla="*/ 3409316 w 4826000"/>
              <a:gd name="connsiteY31888" fmla="*/ 884473 h 6857957"/>
              <a:gd name="connsiteX31889" fmla="*/ 3410268 w 4826000"/>
              <a:gd name="connsiteY31889" fmla="*/ 887371 h 6857957"/>
              <a:gd name="connsiteX31890" fmla="*/ 3406141 w 4826000"/>
              <a:gd name="connsiteY31890" fmla="*/ 887049 h 6857957"/>
              <a:gd name="connsiteX31891" fmla="*/ 3402966 w 4826000"/>
              <a:gd name="connsiteY31891" fmla="*/ 886727 h 6857957"/>
              <a:gd name="connsiteX31892" fmla="*/ 3400426 w 4826000"/>
              <a:gd name="connsiteY31892" fmla="*/ 885761 h 6857957"/>
              <a:gd name="connsiteX31893" fmla="*/ 3397568 w 4826000"/>
              <a:gd name="connsiteY31893" fmla="*/ 884795 h 6857957"/>
              <a:gd name="connsiteX31894" fmla="*/ 3395346 w 4826000"/>
              <a:gd name="connsiteY31894" fmla="*/ 883828 h 6857957"/>
              <a:gd name="connsiteX31895" fmla="*/ 3393441 w 4826000"/>
              <a:gd name="connsiteY31895" fmla="*/ 882540 h 6857957"/>
              <a:gd name="connsiteX31896" fmla="*/ 3391535 w 4826000"/>
              <a:gd name="connsiteY31896" fmla="*/ 881252 h 6857957"/>
              <a:gd name="connsiteX31897" fmla="*/ 3390265 w 4826000"/>
              <a:gd name="connsiteY31897" fmla="*/ 879319 h 6857957"/>
              <a:gd name="connsiteX31898" fmla="*/ 3387725 w 4826000"/>
              <a:gd name="connsiteY31898" fmla="*/ 876420 h 6857957"/>
              <a:gd name="connsiteX31899" fmla="*/ 3385185 w 4826000"/>
              <a:gd name="connsiteY31899" fmla="*/ 872555 h 6857957"/>
              <a:gd name="connsiteX31900" fmla="*/ 3382963 w 4826000"/>
              <a:gd name="connsiteY31900" fmla="*/ 869334 h 6857957"/>
              <a:gd name="connsiteX31901" fmla="*/ 3380423 w 4826000"/>
              <a:gd name="connsiteY31901" fmla="*/ 866435 h 6857957"/>
              <a:gd name="connsiteX31902" fmla="*/ 3385820 w 4826000"/>
              <a:gd name="connsiteY31902" fmla="*/ 866435 h 6857957"/>
              <a:gd name="connsiteX31903" fmla="*/ 3390583 w 4826000"/>
              <a:gd name="connsiteY31903" fmla="*/ 865791 h 6857957"/>
              <a:gd name="connsiteX31904" fmla="*/ 3394711 w 4826000"/>
              <a:gd name="connsiteY31904" fmla="*/ 865469 h 6857957"/>
              <a:gd name="connsiteX31905" fmla="*/ 3398203 w 4826000"/>
              <a:gd name="connsiteY31905" fmla="*/ 864824 h 6857957"/>
              <a:gd name="connsiteX31906" fmla="*/ 3401378 w 4826000"/>
              <a:gd name="connsiteY31906" fmla="*/ 864180 h 6857957"/>
              <a:gd name="connsiteX31907" fmla="*/ 3403283 w 4826000"/>
              <a:gd name="connsiteY31907" fmla="*/ 862892 h 6857957"/>
              <a:gd name="connsiteX31908" fmla="*/ 3404871 w 4826000"/>
              <a:gd name="connsiteY31908" fmla="*/ 861603 h 6857957"/>
              <a:gd name="connsiteX31909" fmla="*/ 3405188 w 4826000"/>
              <a:gd name="connsiteY31909" fmla="*/ 860959 h 6857957"/>
              <a:gd name="connsiteX31910" fmla="*/ 3405506 w 4826000"/>
              <a:gd name="connsiteY31910" fmla="*/ 859993 h 6857957"/>
              <a:gd name="connsiteX31911" fmla="*/ 3403601 w 4826000"/>
              <a:gd name="connsiteY31911" fmla="*/ 859349 h 6857957"/>
              <a:gd name="connsiteX31912" fmla="*/ 3401696 w 4826000"/>
              <a:gd name="connsiteY31912" fmla="*/ 858382 h 6857957"/>
              <a:gd name="connsiteX31913" fmla="*/ 3399791 w 4826000"/>
              <a:gd name="connsiteY31913" fmla="*/ 858060 h 6857957"/>
              <a:gd name="connsiteX31914" fmla="*/ 3398203 w 4826000"/>
              <a:gd name="connsiteY31914" fmla="*/ 857738 h 6857957"/>
              <a:gd name="connsiteX31915" fmla="*/ 3395028 w 4826000"/>
              <a:gd name="connsiteY31915" fmla="*/ 857738 h 6857957"/>
              <a:gd name="connsiteX31916" fmla="*/ 3391535 w 4826000"/>
              <a:gd name="connsiteY31916" fmla="*/ 858382 h 6857957"/>
              <a:gd name="connsiteX31917" fmla="*/ 3387725 w 4826000"/>
              <a:gd name="connsiteY31917" fmla="*/ 859349 h 6857957"/>
              <a:gd name="connsiteX31918" fmla="*/ 3383598 w 4826000"/>
              <a:gd name="connsiteY31918" fmla="*/ 859671 h 6857957"/>
              <a:gd name="connsiteX31919" fmla="*/ 3378835 w 4826000"/>
              <a:gd name="connsiteY31919" fmla="*/ 859349 h 6857957"/>
              <a:gd name="connsiteX31920" fmla="*/ 3375660 w 4826000"/>
              <a:gd name="connsiteY31920" fmla="*/ 859027 h 6857957"/>
              <a:gd name="connsiteX31921" fmla="*/ 3372803 w 4826000"/>
              <a:gd name="connsiteY31921" fmla="*/ 858060 h 6857957"/>
              <a:gd name="connsiteX31922" fmla="*/ 3370263 w 4826000"/>
              <a:gd name="connsiteY31922" fmla="*/ 844532 h 6857957"/>
              <a:gd name="connsiteX31923" fmla="*/ 3382010 w 4826000"/>
              <a:gd name="connsiteY31923" fmla="*/ 845498 h 6857957"/>
              <a:gd name="connsiteX31924" fmla="*/ 3386455 w 4826000"/>
              <a:gd name="connsiteY31924" fmla="*/ 845498 h 6857957"/>
              <a:gd name="connsiteX31925" fmla="*/ 3389948 w 4826000"/>
              <a:gd name="connsiteY31925" fmla="*/ 845498 h 6857957"/>
              <a:gd name="connsiteX31926" fmla="*/ 3394076 w 4826000"/>
              <a:gd name="connsiteY31926" fmla="*/ 845498 h 6857957"/>
              <a:gd name="connsiteX31927" fmla="*/ 3397886 w 4826000"/>
              <a:gd name="connsiteY31927" fmla="*/ 844854 h 6857957"/>
              <a:gd name="connsiteX31928" fmla="*/ 1833531 w 4826000"/>
              <a:gd name="connsiteY31928" fmla="*/ 841343 h 6857957"/>
              <a:gd name="connsiteX31929" fmla="*/ 1836738 w 4826000"/>
              <a:gd name="connsiteY31929" fmla="*/ 841647 h 6857957"/>
              <a:gd name="connsiteX31930" fmla="*/ 1832889 w 4826000"/>
              <a:gd name="connsiteY31930" fmla="*/ 843167 h 6857957"/>
              <a:gd name="connsiteX31931" fmla="*/ 1829361 w 4826000"/>
              <a:gd name="connsiteY31931" fmla="*/ 845295 h 6857957"/>
              <a:gd name="connsiteX31932" fmla="*/ 1823589 w 4826000"/>
              <a:gd name="connsiteY31932" fmla="*/ 849247 h 6857957"/>
              <a:gd name="connsiteX31933" fmla="*/ 1820382 w 4826000"/>
              <a:gd name="connsiteY31933" fmla="*/ 851071 h 6857957"/>
              <a:gd name="connsiteX31934" fmla="*/ 1816854 w 4826000"/>
              <a:gd name="connsiteY31934" fmla="*/ 853199 h 6857957"/>
              <a:gd name="connsiteX31935" fmla="*/ 1812364 w 4826000"/>
              <a:gd name="connsiteY31935" fmla="*/ 854415 h 6857957"/>
              <a:gd name="connsiteX31936" fmla="*/ 1806271 w 4826000"/>
              <a:gd name="connsiteY31936" fmla="*/ 855631 h 6857957"/>
              <a:gd name="connsiteX31937" fmla="*/ 1804988 w 4826000"/>
              <a:gd name="connsiteY31937" fmla="*/ 847727 h 6857957"/>
              <a:gd name="connsiteX31938" fmla="*/ 1808836 w 4826000"/>
              <a:gd name="connsiteY31938" fmla="*/ 848031 h 6857957"/>
              <a:gd name="connsiteX31939" fmla="*/ 1811402 w 4826000"/>
              <a:gd name="connsiteY31939" fmla="*/ 847727 h 6857957"/>
              <a:gd name="connsiteX31940" fmla="*/ 1813647 w 4826000"/>
              <a:gd name="connsiteY31940" fmla="*/ 847727 h 6857957"/>
              <a:gd name="connsiteX31941" fmla="*/ 1815892 w 4826000"/>
              <a:gd name="connsiteY31941" fmla="*/ 847119 h 6857957"/>
              <a:gd name="connsiteX31942" fmla="*/ 1817495 w 4826000"/>
              <a:gd name="connsiteY31942" fmla="*/ 846815 h 6857957"/>
              <a:gd name="connsiteX31943" fmla="*/ 1818778 w 4826000"/>
              <a:gd name="connsiteY31943" fmla="*/ 846207 h 6857957"/>
              <a:gd name="connsiteX31944" fmla="*/ 1821023 w 4826000"/>
              <a:gd name="connsiteY31944" fmla="*/ 844991 h 6857957"/>
              <a:gd name="connsiteX31945" fmla="*/ 1823268 w 4826000"/>
              <a:gd name="connsiteY31945" fmla="*/ 843167 h 6857957"/>
              <a:gd name="connsiteX31946" fmla="*/ 1824551 w 4826000"/>
              <a:gd name="connsiteY31946" fmla="*/ 842559 h 6857957"/>
              <a:gd name="connsiteX31947" fmla="*/ 1826154 w 4826000"/>
              <a:gd name="connsiteY31947" fmla="*/ 842255 h 6857957"/>
              <a:gd name="connsiteX31948" fmla="*/ 1828079 w 4826000"/>
              <a:gd name="connsiteY31948" fmla="*/ 841647 h 6857957"/>
              <a:gd name="connsiteX31949" fmla="*/ 1830644 w 4826000"/>
              <a:gd name="connsiteY31949" fmla="*/ 841647 h 6857957"/>
              <a:gd name="connsiteX31950" fmla="*/ 2612646 w 4826000"/>
              <a:gd name="connsiteY31950" fmla="*/ 839777 h 6857957"/>
              <a:gd name="connsiteX31951" fmla="*/ 2617305 w 4826000"/>
              <a:gd name="connsiteY31951" fmla="*/ 841644 h 6857957"/>
              <a:gd name="connsiteX31952" fmla="*/ 2620411 w 4826000"/>
              <a:gd name="connsiteY31952" fmla="*/ 843201 h 6857957"/>
              <a:gd name="connsiteX31953" fmla="*/ 2622585 w 4826000"/>
              <a:gd name="connsiteY31953" fmla="*/ 845068 h 6857957"/>
              <a:gd name="connsiteX31954" fmla="*/ 2623206 w 4826000"/>
              <a:gd name="connsiteY31954" fmla="*/ 846002 h 6857957"/>
              <a:gd name="connsiteX31955" fmla="*/ 2623827 w 4826000"/>
              <a:gd name="connsiteY31955" fmla="*/ 846936 h 6857957"/>
              <a:gd name="connsiteX31956" fmla="*/ 2624138 w 4826000"/>
              <a:gd name="connsiteY31956" fmla="*/ 848804 h 6857957"/>
              <a:gd name="connsiteX31957" fmla="*/ 2623827 w 4826000"/>
              <a:gd name="connsiteY31957" fmla="*/ 850983 h 6857957"/>
              <a:gd name="connsiteX31958" fmla="*/ 2623206 w 4826000"/>
              <a:gd name="connsiteY31958" fmla="*/ 853162 h 6857957"/>
              <a:gd name="connsiteX31959" fmla="*/ 2621653 w 4826000"/>
              <a:gd name="connsiteY31959" fmla="*/ 855652 h 6857957"/>
              <a:gd name="connsiteX31960" fmla="*/ 2618547 w 4826000"/>
              <a:gd name="connsiteY31960" fmla="*/ 855029 h 6857957"/>
              <a:gd name="connsiteX31961" fmla="*/ 2616373 w 4826000"/>
              <a:gd name="connsiteY31961" fmla="*/ 854095 h 6857957"/>
              <a:gd name="connsiteX31962" fmla="*/ 2612335 w 4826000"/>
              <a:gd name="connsiteY31962" fmla="*/ 851916 h 6857957"/>
              <a:gd name="connsiteX31963" fmla="*/ 2609850 w 4826000"/>
              <a:gd name="connsiteY31963" fmla="*/ 850671 h 6857957"/>
              <a:gd name="connsiteX31964" fmla="*/ 2606434 w 4826000"/>
              <a:gd name="connsiteY31964" fmla="*/ 850049 h 6857957"/>
              <a:gd name="connsiteX31965" fmla="*/ 2602085 w 4826000"/>
              <a:gd name="connsiteY31965" fmla="*/ 850049 h 6857957"/>
              <a:gd name="connsiteX31966" fmla="*/ 2595563 w 4826000"/>
              <a:gd name="connsiteY31966" fmla="*/ 850983 h 6857957"/>
              <a:gd name="connsiteX31967" fmla="*/ 2596184 w 4826000"/>
              <a:gd name="connsiteY31967" fmla="*/ 850049 h 6857957"/>
              <a:gd name="connsiteX31968" fmla="*/ 2597116 w 4826000"/>
              <a:gd name="connsiteY31968" fmla="*/ 849426 h 6857957"/>
              <a:gd name="connsiteX31969" fmla="*/ 2598358 w 4826000"/>
              <a:gd name="connsiteY31969" fmla="*/ 848804 h 6857957"/>
              <a:gd name="connsiteX31970" fmla="*/ 2599911 w 4826000"/>
              <a:gd name="connsiteY31970" fmla="*/ 848181 h 6857957"/>
              <a:gd name="connsiteX31971" fmla="*/ 2603638 w 4826000"/>
              <a:gd name="connsiteY31971" fmla="*/ 847559 h 6857957"/>
              <a:gd name="connsiteX31972" fmla="*/ 2607365 w 4826000"/>
              <a:gd name="connsiteY31972" fmla="*/ 846625 h 6857957"/>
              <a:gd name="connsiteX31973" fmla="*/ 2610782 w 4826000"/>
              <a:gd name="connsiteY31973" fmla="*/ 845691 h 6857957"/>
              <a:gd name="connsiteX31974" fmla="*/ 2612335 w 4826000"/>
              <a:gd name="connsiteY31974" fmla="*/ 845068 h 6857957"/>
              <a:gd name="connsiteX31975" fmla="*/ 2613267 w 4826000"/>
              <a:gd name="connsiteY31975" fmla="*/ 844446 h 6857957"/>
              <a:gd name="connsiteX31976" fmla="*/ 2613888 w 4826000"/>
              <a:gd name="connsiteY31976" fmla="*/ 843512 h 6857957"/>
              <a:gd name="connsiteX31977" fmla="*/ 2614199 w 4826000"/>
              <a:gd name="connsiteY31977" fmla="*/ 842267 h 6857957"/>
              <a:gd name="connsiteX31978" fmla="*/ 2613577 w 4826000"/>
              <a:gd name="connsiteY31978" fmla="*/ 841333 h 6857957"/>
              <a:gd name="connsiteX31979" fmla="*/ 2891501 w 4826000"/>
              <a:gd name="connsiteY31979" fmla="*/ 831839 h 6857957"/>
              <a:gd name="connsiteX31980" fmla="*/ 2893120 w 4826000"/>
              <a:gd name="connsiteY31980" fmla="*/ 832163 h 6857957"/>
              <a:gd name="connsiteX31981" fmla="*/ 2894738 w 4826000"/>
              <a:gd name="connsiteY31981" fmla="*/ 832163 h 6857957"/>
              <a:gd name="connsiteX31982" fmla="*/ 2895709 w 4826000"/>
              <a:gd name="connsiteY31982" fmla="*/ 832813 h 6857957"/>
              <a:gd name="connsiteX31983" fmla="*/ 2896356 w 4826000"/>
              <a:gd name="connsiteY31983" fmla="*/ 833138 h 6857957"/>
              <a:gd name="connsiteX31984" fmla="*/ 2897651 w 4826000"/>
              <a:gd name="connsiteY31984" fmla="*/ 834436 h 6857957"/>
              <a:gd name="connsiteX31985" fmla="*/ 2898298 w 4826000"/>
              <a:gd name="connsiteY31985" fmla="*/ 836060 h 6857957"/>
              <a:gd name="connsiteX31986" fmla="*/ 2899269 w 4826000"/>
              <a:gd name="connsiteY31986" fmla="*/ 837684 h 6857957"/>
              <a:gd name="connsiteX31987" fmla="*/ 2900564 w 4826000"/>
              <a:gd name="connsiteY31987" fmla="*/ 838658 h 6857957"/>
              <a:gd name="connsiteX31988" fmla="*/ 2901859 w 4826000"/>
              <a:gd name="connsiteY31988" fmla="*/ 839307 h 6857957"/>
              <a:gd name="connsiteX31989" fmla="*/ 2902830 w 4826000"/>
              <a:gd name="connsiteY31989" fmla="*/ 839632 h 6857957"/>
              <a:gd name="connsiteX31990" fmla="*/ 2906066 w 4826000"/>
              <a:gd name="connsiteY31990" fmla="*/ 839957 h 6857957"/>
              <a:gd name="connsiteX31991" fmla="*/ 2906714 w 4826000"/>
              <a:gd name="connsiteY31991" fmla="*/ 840931 h 6857957"/>
              <a:gd name="connsiteX31992" fmla="*/ 2906714 w 4826000"/>
              <a:gd name="connsiteY31992" fmla="*/ 841580 h 6857957"/>
              <a:gd name="connsiteX31993" fmla="*/ 2906390 w 4826000"/>
              <a:gd name="connsiteY31993" fmla="*/ 841905 h 6857957"/>
              <a:gd name="connsiteX31994" fmla="*/ 2905419 w 4826000"/>
              <a:gd name="connsiteY31994" fmla="*/ 842555 h 6857957"/>
              <a:gd name="connsiteX31995" fmla="*/ 2903801 w 4826000"/>
              <a:gd name="connsiteY31995" fmla="*/ 842879 h 6857957"/>
              <a:gd name="connsiteX31996" fmla="*/ 2898946 w 4826000"/>
              <a:gd name="connsiteY31996" fmla="*/ 842879 h 6857957"/>
              <a:gd name="connsiteX31997" fmla="*/ 2893120 w 4826000"/>
              <a:gd name="connsiteY31997" fmla="*/ 842879 h 6857957"/>
              <a:gd name="connsiteX31998" fmla="*/ 2887941 w 4826000"/>
              <a:gd name="connsiteY31998" fmla="*/ 842879 h 6857957"/>
              <a:gd name="connsiteX31999" fmla="*/ 2883086 w 4826000"/>
              <a:gd name="connsiteY31999" fmla="*/ 842879 h 6857957"/>
              <a:gd name="connsiteX32000" fmla="*/ 2881467 w 4826000"/>
              <a:gd name="connsiteY32000" fmla="*/ 843204 h 6857957"/>
              <a:gd name="connsiteX32001" fmla="*/ 2880496 w 4826000"/>
              <a:gd name="connsiteY32001" fmla="*/ 843854 h 6857957"/>
              <a:gd name="connsiteX32002" fmla="*/ 2880173 w 4826000"/>
              <a:gd name="connsiteY32002" fmla="*/ 844178 h 6857957"/>
              <a:gd name="connsiteX32003" fmla="*/ 2880173 w 4826000"/>
              <a:gd name="connsiteY32003" fmla="*/ 845152 h 6857957"/>
              <a:gd name="connsiteX32004" fmla="*/ 2880820 w 4826000"/>
              <a:gd name="connsiteY32004" fmla="*/ 846127 h 6857957"/>
              <a:gd name="connsiteX32005" fmla="*/ 2876612 w 4826000"/>
              <a:gd name="connsiteY32005" fmla="*/ 845477 h 6857957"/>
              <a:gd name="connsiteX32006" fmla="*/ 2874347 w 4826000"/>
              <a:gd name="connsiteY32006" fmla="*/ 844178 h 6857957"/>
              <a:gd name="connsiteX32007" fmla="*/ 2873376 w 4826000"/>
              <a:gd name="connsiteY32007" fmla="*/ 843529 h 6857957"/>
              <a:gd name="connsiteX32008" fmla="*/ 2873376 w 4826000"/>
              <a:gd name="connsiteY32008" fmla="*/ 843204 h 6857957"/>
              <a:gd name="connsiteX32009" fmla="*/ 2873699 w 4826000"/>
              <a:gd name="connsiteY32009" fmla="*/ 842879 h 6857957"/>
              <a:gd name="connsiteX32010" fmla="*/ 2874347 w 4826000"/>
              <a:gd name="connsiteY32010" fmla="*/ 842230 h 6857957"/>
              <a:gd name="connsiteX32011" fmla="*/ 2875965 w 4826000"/>
              <a:gd name="connsiteY32011" fmla="*/ 841580 h 6857957"/>
              <a:gd name="connsiteX32012" fmla="*/ 2881144 w 4826000"/>
              <a:gd name="connsiteY32012" fmla="*/ 840282 h 6857957"/>
              <a:gd name="connsiteX32013" fmla="*/ 2886646 w 4826000"/>
              <a:gd name="connsiteY32013" fmla="*/ 838983 h 6857957"/>
              <a:gd name="connsiteX32014" fmla="*/ 2888912 w 4826000"/>
              <a:gd name="connsiteY32014" fmla="*/ 838008 h 6857957"/>
              <a:gd name="connsiteX32015" fmla="*/ 2891178 w 4826000"/>
              <a:gd name="connsiteY32015" fmla="*/ 837359 h 6857957"/>
              <a:gd name="connsiteX32016" fmla="*/ 2892472 w 4826000"/>
              <a:gd name="connsiteY32016" fmla="*/ 835735 h 6857957"/>
              <a:gd name="connsiteX32017" fmla="*/ 2892796 w 4826000"/>
              <a:gd name="connsiteY32017" fmla="*/ 835411 h 6857957"/>
              <a:gd name="connsiteX32018" fmla="*/ 2893120 w 4826000"/>
              <a:gd name="connsiteY32018" fmla="*/ 834761 h 6857957"/>
              <a:gd name="connsiteX32019" fmla="*/ 2893120 w 4826000"/>
              <a:gd name="connsiteY32019" fmla="*/ 834112 h 6857957"/>
              <a:gd name="connsiteX32020" fmla="*/ 2892796 w 4826000"/>
              <a:gd name="connsiteY32020" fmla="*/ 833462 h 6857957"/>
              <a:gd name="connsiteX32021" fmla="*/ 2892149 w 4826000"/>
              <a:gd name="connsiteY32021" fmla="*/ 832488 h 6857957"/>
              <a:gd name="connsiteX32022" fmla="*/ 3217377 w 4826000"/>
              <a:gd name="connsiteY32022" fmla="*/ 830252 h 6857957"/>
              <a:gd name="connsiteX32023" fmla="*/ 3220617 w 4826000"/>
              <a:gd name="connsiteY32023" fmla="*/ 830883 h 6857957"/>
              <a:gd name="connsiteX32024" fmla="*/ 3222561 w 4826000"/>
              <a:gd name="connsiteY32024" fmla="*/ 831830 h 6857957"/>
              <a:gd name="connsiteX32025" fmla="*/ 3224505 w 4826000"/>
              <a:gd name="connsiteY32025" fmla="*/ 833092 h 6857957"/>
              <a:gd name="connsiteX32026" fmla="*/ 3225477 w 4826000"/>
              <a:gd name="connsiteY32026" fmla="*/ 834986 h 6857957"/>
              <a:gd name="connsiteX32027" fmla="*/ 3226125 w 4826000"/>
              <a:gd name="connsiteY32027" fmla="*/ 837196 h 6857957"/>
              <a:gd name="connsiteX32028" fmla="*/ 3226449 w 4826000"/>
              <a:gd name="connsiteY32028" fmla="*/ 839090 h 6857957"/>
              <a:gd name="connsiteX32029" fmla="*/ 3226449 w 4826000"/>
              <a:gd name="connsiteY32029" fmla="*/ 843193 h 6857957"/>
              <a:gd name="connsiteX32030" fmla="*/ 3226773 w 4826000"/>
              <a:gd name="connsiteY32030" fmla="*/ 845402 h 6857957"/>
              <a:gd name="connsiteX32031" fmla="*/ 3227097 w 4826000"/>
              <a:gd name="connsiteY32031" fmla="*/ 847612 h 6857957"/>
              <a:gd name="connsiteX32032" fmla="*/ 3227745 w 4826000"/>
              <a:gd name="connsiteY32032" fmla="*/ 849190 h 6857957"/>
              <a:gd name="connsiteX32033" fmla="*/ 3229041 w 4826000"/>
              <a:gd name="connsiteY32033" fmla="*/ 850768 h 6857957"/>
              <a:gd name="connsiteX32034" fmla="*/ 3230660 w 4826000"/>
              <a:gd name="connsiteY32034" fmla="*/ 852347 h 6857957"/>
              <a:gd name="connsiteX32035" fmla="*/ 3233576 w 4826000"/>
              <a:gd name="connsiteY32035" fmla="*/ 853293 h 6857957"/>
              <a:gd name="connsiteX32036" fmla="*/ 3236816 w 4826000"/>
              <a:gd name="connsiteY32036" fmla="*/ 853925 h 6857957"/>
              <a:gd name="connsiteX32037" fmla="*/ 3241676 w 4826000"/>
              <a:gd name="connsiteY32037" fmla="*/ 853925 h 6857957"/>
              <a:gd name="connsiteX32038" fmla="*/ 3241352 w 4826000"/>
              <a:gd name="connsiteY32038" fmla="*/ 854556 h 6857957"/>
              <a:gd name="connsiteX32039" fmla="*/ 3241028 w 4826000"/>
              <a:gd name="connsiteY32039" fmla="*/ 854872 h 6857957"/>
              <a:gd name="connsiteX32040" fmla="*/ 3239408 w 4826000"/>
              <a:gd name="connsiteY32040" fmla="*/ 855503 h 6857957"/>
              <a:gd name="connsiteX32041" fmla="*/ 3237140 w 4826000"/>
              <a:gd name="connsiteY32041" fmla="*/ 856134 h 6857957"/>
              <a:gd name="connsiteX32042" fmla="*/ 3234548 w 4826000"/>
              <a:gd name="connsiteY32042" fmla="*/ 856450 h 6857957"/>
              <a:gd name="connsiteX32043" fmla="*/ 3221913 w 4826000"/>
              <a:gd name="connsiteY32043" fmla="*/ 857081 h 6857957"/>
              <a:gd name="connsiteX32044" fmla="*/ 3221913 w 4826000"/>
              <a:gd name="connsiteY32044" fmla="*/ 859291 h 6857957"/>
              <a:gd name="connsiteX32045" fmla="*/ 3222237 w 4826000"/>
              <a:gd name="connsiteY32045" fmla="*/ 860869 h 6857957"/>
              <a:gd name="connsiteX32046" fmla="*/ 3223533 w 4826000"/>
              <a:gd name="connsiteY32046" fmla="*/ 862763 h 6857957"/>
              <a:gd name="connsiteX32047" fmla="*/ 3225477 w 4826000"/>
              <a:gd name="connsiteY32047" fmla="*/ 864341 h 6857957"/>
              <a:gd name="connsiteX32048" fmla="*/ 3229365 w 4826000"/>
              <a:gd name="connsiteY32048" fmla="*/ 868129 h 6857957"/>
              <a:gd name="connsiteX32049" fmla="*/ 3233900 w 4826000"/>
              <a:gd name="connsiteY32049" fmla="*/ 871285 h 6857957"/>
              <a:gd name="connsiteX32050" fmla="*/ 3235844 w 4826000"/>
              <a:gd name="connsiteY32050" fmla="*/ 872863 h 6857957"/>
              <a:gd name="connsiteX32051" fmla="*/ 3237464 w 4826000"/>
              <a:gd name="connsiteY32051" fmla="*/ 874757 h 6857957"/>
              <a:gd name="connsiteX32052" fmla="*/ 3238436 w 4826000"/>
              <a:gd name="connsiteY32052" fmla="*/ 876335 h 6857957"/>
              <a:gd name="connsiteX32053" fmla="*/ 3239408 w 4826000"/>
              <a:gd name="connsiteY32053" fmla="*/ 877913 h 6857957"/>
              <a:gd name="connsiteX32054" fmla="*/ 3239408 w 4826000"/>
              <a:gd name="connsiteY32054" fmla="*/ 879176 h 6857957"/>
              <a:gd name="connsiteX32055" fmla="*/ 3238112 w 4826000"/>
              <a:gd name="connsiteY32055" fmla="*/ 881070 h 6857957"/>
              <a:gd name="connsiteX32056" fmla="*/ 3236492 w 4826000"/>
              <a:gd name="connsiteY32056" fmla="*/ 882648 h 6857957"/>
              <a:gd name="connsiteX32057" fmla="*/ 3233576 w 4826000"/>
              <a:gd name="connsiteY32057" fmla="*/ 884226 h 6857957"/>
              <a:gd name="connsiteX32058" fmla="*/ 3227745 w 4826000"/>
              <a:gd name="connsiteY32058" fmla="*/ 882017 h 6857957"/>
              <a:gd name="connsiteX32059" fmla="*/ 3222885 w 4826000"/>
              <a:gd name="connsiteY32059" fmla="*/ 879176 h 6857957"/>
              <a:gd name="connsiteX32060" fmla="*/ 3218997 w 4826000"/>
              <a:gd name="connsiteY32060" fmla="*/ 876651 h 6857957"/>
              <a:gd name="connsiteX32061" fmla="*/ 3215757 w 4826000"/>
              <a:gd name="connsiteY32061" fmla="*/ 873494 h 6857957"/>
              <a:gd name="connsiteX32062" fmla="*/ 3213490 w 4826000"/>
              <a:gd name="connsiteY32062" fmla="*/ 870023 h 6857957"/>
              <a:gd name="connsiteX32063" fmla="*/ 3211870 w 4826000"/>
              <a:gd name="connsiteY32063" fmla="*/ 866550 h 6857957"/>
              <a:gd name="connsiteX32064" fmla="*/ 3210574 w 4826000"/>
              <a:gd name="connsiteY32064" fmla="*/ 862763 h 6857957"/>
              <a:gd name="connsiteX32065" fmla="*/ 3209926 w 4826000"/>
              <a:gd name="connsiteY32065" fmla="*/ 858975 h 6857957"/>
              <a:gd name="connsiteX32066" fmla="*/ 3209926 w 4826000"/>
              <a:gd name="connsiteY32066" fmla="*/ 855187 h 6857957"/>
              <a:gd name="connsiteX32067" fmla="*/ 3210250 w 4826000"/>
              <a:gd name="connsiteY32067" fmla="*/ 851084 h 6857957"/>
              <a:gd name="connsiteX32068" fmla="*/ 3210898 w 4826000"/>
              <a:gd name="connsiteY32068" fmla="*/ 847296 h 6857957"/>
              <a:gd name="connsiteX32069" fmla="*/ 3211870 w 4826000"/>
              <a:gd name="connsiteY32069" fmla="*/ 843509 h 6857957"/>
              <a:gd name="connsiteX32070" fmla="*/ 3212842 w 4826000"/>
              <a:gd name="connsiteY32070" fmla="*/ 840036 h 6857957"/>
              <a:gd name="connsiteX32071" fmla="*/ 3214137 w 4826000"/>
              <a:gd name="connsiteY32071" fmla="*/ 836249 h 6857957"/>
              <a:gd name="connsiteX32072" fmla="*/ 2489518 w 4826000"/>
              <a:gd name="connsiteY32072" fmla="*/ 828664 h 6857957"/>
              <a:gd name="connsiteX32073" fmla="*/ 2493328 w 4826000"/>
              <a:gd name="connsiteY32073" fmla="*/ 828664 h 6857957"/>
              <a:gd name="connsiteX32074" fmla="*/ 2496821 w 4826000"/>
              <a:gd name="connsiteY32074" fmla="*/ 828664 h 6857957"/>
              <a:gd name="connsiteX32075" fmla="*/ 2500631 w 4826000"/>
              <a:gd name="connsiteY32075" fmla="*/ 829333 h 6857957"/>
              <a:gd name="connsiteX32076" fmla="*/ 2501583 w 4826000"/>
              <a:gd name="connsiteY32076" fmla="*/ 831004 h 6857957"/>
              <a:gd name="connsiteX32077" fmla="*/ 2501901 w 4826000"/>
              <a:gd name="connsiteY32077" fmla="*/ 832006 h 6857957"/>
              <a:gd name="connsiteX32078" fmla="*/ 2501901 w 4826000"/>
              <a:gd name="connsiteY32078" fmla="*/ 833009 h 6857957"/>
              <a:gd name="connsiteX32079" fmla="*/ 2501266 w 4826000"/>
              <a:gd name="connsiteY32079" fmla="*/ 834012 h 6857957"/>
              <a:gd name="connsiteX32080" fmla="*/ 2500313 w 4826000"/>
              <a:gd name="connsiteY32080" fmla="*/ 834680 h 6857957"/>
              <a:gd name="connsiteX32081" fmla="*/ 2498726 w 4826000"/>
              <a:gd name="connsiteY32081" fmla="*/ 835348 h 6857957"/>
              <a:gd name="connsiteX32082" fmla="*/ 2495233 w 4826000"/>
              <a:gd name="connsiteY32082" fmla="*/ 836351 h 6857957"/>
              <a:gd name="connsiteX32083" fmla="*/ 2491423 w 4826000"/>
              <a:gd name="connsiteY32083" fmla="*/ 837354 h 6857957"/>
              <a:gd name="connsiteX32084" fmla="*/ 2487613 w 4826000"/>
              <a:gd name="connsiteY32084" fmla="*/ 838356 h 6857957"/>
              <a:gd name="connsiteX32085" fmla="*/ 2486025 w 4826000"/>
              <a:gd name="connsiteY32085" fmla="*/ 839025 h 6857957"/>
              <a:gd name="connsiteX32086" fmla="*/ 2484755 w 4826000"/>
              <a:gd name="connsiteY32086" fmla="*/ 839693 h 6857957"/>
              <a:gd name="connsiteX32087" fmla="*/ 2483803 w 4826000"/>
              <a:gd name="connsiteY32087" fmla="*/ 840362 h 6857957"/>
              <a:gd name="connsiteX32088" fmla="*/ 2482850 w 4826000"/>
              <a:gd name="connsiteY32088" fmla="*/ 841364 h 6857957"/>
              <a:gd name="connsiteX32089" fmla="*/ 2479993 w 4826000"/>
              <a:gd name="connsiteY32089" fmla="*/ 840696 h 6857957"/>
              <a:gd name="connsiteX32090" fmla="*/ 2477770 w 4826000"/>
              <a:gd name="connsiteY32090" fmla="*/ 840027 h 6857957"/>
              <a:gd name="connsiteX32091" fmla="*/ 2476500 w 4826000"/>
              <a:gd name="connsiteY32091" fmla="*/ 839025 h 6857957"/>
              <a:gd name="connsiteX32092" fmla="*/ 2475230 w 4826000"/>
              <a:gd name="connsiteY32092" fmla="*/ 838022 h 6857957"/>
              <a:gd name="connsiteX32093" fmla="*/ 2474913 w 4826000"/>
              <a:gd name="connsiteY32093" fmla="*/ 836351 h 6857957"/>
              <a:gd name="connsiteX32094" fmla="*/ 2475230 w 4826000"/>
              <a:gd name="connsiteY32094" fmla="*/ 835348 h 6857957"/>
              <a:gd name="connsiteX32095" fmla="*/ 2476183 w 4826000"/>
              <a:gd name="connsiteY32095" fmla="*/ 834012 h 6857957"/>
              <a:gd name="connsiteX32096" fmla="*/ 2477453 w 4826000"/>
              <a:gd name="connsiteY32096" fmla="*/ 833009 h 6857957"/>
              <a:gd name="connsiteX32097" fmla="*/ 2479040 w 4826000"/>
              <a:gd name="connsiteY32097" fmla="*/ 832006 h 6857957"/>
              <a:gd name="connsiteX32098" fmla="*/ 2481263 w 4826000"/>
              <a:gd name="connsiteY32098" fmla="*/ 831004 h 6857957"/>
              <a:gd name="connsiteX32099" fmla="*/ 2483803 w 4826000"/>
              <a:gd name="connsiteY32099" fmla="*/ 830335 h 6857957"/>
              <a:gd name="connsiteX32100" fmla="*/ 2486660 w 4826000"/>
              <a:gd name="connsiteY32100" fmla="*/ 829667 h 6857957"/>
              <a:gd name="connsiteX32101" fmla="*/ 2940453 w 4826000"/>
              <a:gd name="connsiteY32101" fmla="*/ 814377 h 6857957"/>
              <a:gd name="connsiteX32102" fmla="*/ 2943467 w 4826000"/>
              <a:gd name="connsiteY32102" fmla="*/ 814988 h 6857957"/>
              <a:gd name="connsiteX32103" fmla="*/ 2945879 w 4826000"/>
              <a:gd name="connsiteY32103" fmla="*/ 815904 h 6857957"/>
              <a:gd name="connsiteX32104" fmla="*/ 2947084 w 4826000"/>
              <a:gd name="connsiteY32104" fmla="*/ 816514 h 6857957"/>
              <a:gd name="connsiteX32105" fmla="*/ 2947989 w 4826000"/>
              <a:gd name="connsiteY32105" fmla="*/ 817125 h 6857957"/>
              <a:gd name="connsiteX32106" fmla="*/ 2947989 w 4826000"/>
              <a:gd name="connsiteY32106" fmla="*/ 818041 h 6857957"/>
              <a:gd name="connsiteX32107" fmla="*/ 2947687 w 4826000"/>
              <a:gd name="connsiteY32107" fmla="*/ 818957 h 6857957"/>
              <a:gd name="connsiteX32108" fmla="*/ 2946180 w 4826000"/>
              <a:gd name="connsiteY32108" fmla="*/ 820788 h 6857957"/>
              <a:gd name="connsiteX32109" fmla="*/ 2943769 w 4826000"/>
              <a:gd name="connsiteY32109" fmla="*/ 823231 h 6857957"/>
              <a:gd name="connsiteX32110" fmla="*/ 2942864 w 4826000"/>
              <a:gd name="connsiteY32110" fmla="*/ 824452 h 6857957"/>
              <a:gd name="connsiteX32111" fmla="*/ 2941960 w 4826000"/>
              <a:gd name="connsiteY32111" fmla="*/ 825368 h 6857957"/>
              <a:gd name="connsiteX32112" fmla="*/ 2941659 w 4826000"/>
              <a:gd name="connsiteY32112" fmla="*/ 826589 h 6857957"/>
              <a:gd name="connsiteX32113" fmla="*/ 2941357 w 4826000"/>
              <a:gd name="connsiteY32113" fmla="*/ 827810 h 6857957"/>
              <a:gd name="connsiteX32114" fmla="*/ 2941960 w 4826000"/>
              <a:gd name="connsiteY32114" fmla="*/ 829031 h 6857957"/>
              <a:gd name="connsiteX32115" fmla="*/ 2942864 w 4826000"/>
              <a:gd name="connsiteY32115" fmla="*/ 830252 h 6857957"/>
              <a:gd name="connsiteX32116" fmla="*/ 2939247 w 4826000"/>
              <a:gd name="connsiteY32116" fmla="*/ 829336 h 6857957"/>
              <a:gd name="connsiteX32117" fmla="*/ 2934726 w 4826000"/>
              <a:gd name="connsiteY32117" fmla="*/ 828421 h 6857957"/>
              <a:gd name="connsiteX32118" fmla="*/ 2929903 w 4826000"/>
              <a:gd name="connsiteY32118" fmla="*/ 828115 h 6857957"/>
              <a:gd name="connsiteX32119" fmla="*/ 2924176 w 4826000"/>
              <a:gd name="connsiteY32119" fmla="*/ 828115 h 6857957"/>
              <a:gd name="connsiteX32120" fmla="*/ 2924477 w 4826000"/>
              <a:gd name="connsiteY32120" fmla="*/ 827199 h 6857957"/>
              <a:gd name="connsiteX32121" fmla="*/ 2925381 w 4826000"/>
              <a:gd name="connsiteY32121" fmla="*/ 826284 h 6857957"/>
              <a:gd name="connsiteX32122" fmla="*/ 2926286 w 4826000"/>
              <a:gd name="connsiteY32122" fmla="*/ 825368 h 6857957"/>
              <a:gd name="connsiteX32123" fmla="*/ 2927491 w 4826000"/>
              <a:gd name="connsiteY32123" fmla="*/ 824757 h 6857957"/>
              <a:gd name="connsiteX32124" fmla="*/ 2930807 w 4826000"/>
              <a:gd name="connsiteY32124" fmla="*/ 823536 h 6857957"/>
              <a:gd name="connsiteX32125" fmla="*/ 2934123 w 4826000"/>
              <a:gd name="connsiteY32125" fmla="*/ 822009 h 6857957"/>
              <a:gd name="connsiteX32126" fmla="*/ 2937137 w 4826000"/>
              <a:gd name="connsiteY32126" fmla="*/ 820788 h 6857957"/>
              <a:gd name="connsiteX32127" fmla="*/ 2938946 w 4826000"/>
              <a:gd name="connsiteY32127" fmla="*/ 819873 h 6857957"/>
              <a:gd name="connsiteX32128" fmla="*/ 2939850 w 4826000"/>
              <a:gd name="connsiteY32128" fmla="*/ 819262 h 6857957"/>
              <a:gd name="connsiteX32129" fmla="*/ 2940453 w 4826000"/>
              <a:gd name="connsiteY32129" fmla="*/ 818346 h 6857957"/>
              <a:gd name="connsiteX32130" fmla="*/ 2941056 w 4826000"/>
              <a:gd name="connsiteY32130" fmla="*/ 817125 h 6857957"/>
              <a:gd name="connsiteX32131" fmla="*/ 2941056 w 4826000"/>
              <a:gd name="connsiteY32131" fmla="*/ 816209 h 6857957"/>
              <a:gd name="connsiteX32132" fmla="*/ 2815690 w 4826000"/>
              <a:gd name="connsiteY32132" fmla="*/ 806440 h 6857957"/>
              <a:gd name="connsiteX32133" fmla="*/ 2817832 w 4826000"/>
              <a:gd name="connsiteY32133" fmla="*/ 807064 h 6857957"/>
              <a:gd name="connsiteX32134" fmla="*/ 2819669 w 4826000"/>
              <a:gd name="connsiteY32134" fmla="*/ 808313 h 6857957"/>
              <a:gd name="connsiteX32135" fmla="*/ 2823341 w 4826000"/>
              <a:gd name="connsiteY32135" fmla="*/ 810187 h 6857957"/>
              <a:gd name="connsiteX32136" fmla="*/ 2825483 w 4826000"/>
              <a:gd name="connsiteY32136" fmla="*/ 810812 h 6857957"/>
              <a:gd name="connsiteX32137" fmla="*/ 2828237 w 4826000"/>
              <a:gd name="connsiteY32137" fmla="*/ 811436 h 6857957"/>
              <a:gd name="connsiteX32138" fmla="*/ 2831297 w 4826000"/>
              <a:gd name="connsiteY32138" fmla="*/ 811748 h 6857957"/>
              <a:gd name="connsiteX32139" fmla="*/ 2835276 w 4826000"/>
              <a:gd name="connsiteY32139" fmla="*/ 811436 h 6857957"/>
              <a:gd name="connsiteX32140" fmla="*/ 2834358 w 4826000"/>
              <a:gd name="connsiteY32140" fmla="*/ 812373 h 6857957"/>
              <a:gd name="connsiteX32141" fmla="*/ 2832828 w 4826000"/>
              <a:gd name="connsiteY32141" fmla="*/ 812998 h 6857957"/>
              <a:gd name="connsiteX32142" fmla="*/ 2829461 w 4826000"/>
              <a:gd name="connsiteY32142" fmla="*/ 814247 h 6857957"/>
              <a:gd name="connsiteX32143" fmla="*/ 2822117 w 4826000"/>
              <a:gd name="connsiteY32143" fmla="*/ 816745 h 6857957"/>
              <a:gd name="connsiteX32144" fmla="*/ 2819056 w 4826000"/>
              <a:gd name="connsiteY32144" fmla="*/ 817994 h 6857957"/>
              <a:gd name="connsiteX32145" fmla="*/ 2817832 w 4826000"/>
              <a:gd name="connsiteY32145" fmla="*/ 818931 h 6857957"/>
              <a:gd name="connsiteX32146" fmla="*/ 2817220 w 4826000"/>
              <a:gd name="connsiteY32146" fmla="*/ 819868 h 6857957"/>
              <a:gd name="connsiteX32147" fmla="*/ 2816914 w 4826000"/>
              <a:gd name="connsiteY32147" fmla="*/ 820805 h 6857957"/>
              <a:gd name="connsiteX32148" fmla="*/ 2816914 w 4826000"/>
              <a:gd name="connsiteY32148" fmla="*/ 822367 h 6857957"/>
              <a:gd name="connsiteX32149" fmla="*/ 2817526 w 4826000"/>
              <a:gd name="connsiteY32149" fmla="*/ 823928 h 6857957"/>
              <a:gd name="connsiteX32150" fmla="*/ 2818750 w 4826000"/>
              <a:gd name="connsiteY32150" fmla="*/ 825489 h 6857957"/>
              <a:gd name="connsiteX32151" fmla="*/ 2816302 w 4826000"/>
              <a:gd name="connsiteY32151" fmla="*/ 825177 h 6857957"/>
              <a:gd name="connsiteX32152" fmla="*/ 2814466 w 4826000"/>
              <a:gd name="connsiteY32152" fmla="*/ 824553 h 6857957"/>
              <a:gd name="connsiteX32153" fmla="*/ 2813242 w 4826000"/>
              <a:gd name="connsiteY32153" fmla="*/ 823616 h 6857957"/>
              <a:gd name="connsiteX32154" fmla="*/ 2811712 w 4826000"/>
              <a:gd name="connsiteY32154" fmla="*/ 822367 h 6857957"/>
              <a:gd name="connsiteX32155" fmla="*/ 2810794 w 4826000"/>
              <a:gd name="connsiteY32155" fmla="*/ 820805 h 6857957"/>
              <a:gd name="connsiteX32156" fmla="*/ 2810182 w 4826000"/>
              <a:gd name="connsiteY32156" fmla="*/ 819556 h 6857957"/>
              <a:gd name="connsiteX32157" fmla="*/ 2810182 w 4826000"/>
              <a:gd name="connsiteY32157" fmla="*/ 817994 h 6857957"/>
              <a:gd name="connsiteX32158" fmla="*/ 2809876 w 4826000"/>
              <a:gd name="connsiteY32158" fmla="*/ 816433 h 6857957"/>
              <a:gd name="connsiteX32159" fmla="*/ 2810182 w 4826000"/>
              <a:gd name="connsiteY32159" fmla="*/ 815184 h 6857957"/>
              <a:gd name="connsiteX32160" fmla="*/ 2810488 w 4826000"/>
              <a:gd name="connsiteY32160" fmla="*/ 813310 h 6857957"/>
              <a:gd name="connsiteX32161" fmla="*/ 2811712 w 4826000"/>
              <a:gd name="connsiteY32161" fmla="*/ 810499 h 6857957"/>
              <a:gd name="connsiteX32162" fmla="*/ 2813854 w 4826000"/>
              <a:gd name="connsiteY32162" fmla="*/ 808313 h 6857957"/>
              <a:gd name="connsiteX32163" fmla="*/ 2814772 w 4826000"/>
              <a:gd name="connsiteY32163" fmla="*/ 807064 h 6857957"/>
              <a:gd name="connsiteX32164" fmla="*/ 3414713 w 4826000"/>
              <a:gd name="connsiteY32164" fmla="*/ 804852 h 6857957"/>
              <a:gd name="connsiteX32165" fmla="*/ 3421538 w 4826000"/>
              <a:gd name="connsiteY32165" fmla="*/ 804852 h 6857957"/>
              <a:gd name="connsiteX32166" fmla="*/ 3426738 w 4826000"/>
              <a:gd name="connsiteY32166" fmla="*/ 805500 h 6857957"/>
              <a:gd name="connsiteX32167" fmla="*/ 3431613 w 4826000"/>
              <a:gd name="connsiteY32167" fmla="*/ 806472 h 6857957"/>
              <a:gd name="connsiteX32168" fmla="*/ 3436163 w 4826000"/>
              <a:gd name="connsiteY32168" fmla="*/ 808092 h 6857957"/>
              <a:gd name="connsiteX32169" fmla="*/ 3440063 w 4826000"/>
              <a:gd name="connsiteY32169" fmla="*/ 809388 h 6857957"/>
              <a:gd name="connsiteX32170" fmla="*/ 3444938 w 4826000"/>
              <a:gd name="connsiteY32170" fmla="*/ 810684 h 6857957"/>
              <a:gd name="connsiteX32171" fmla="*/ 3449488 w 4826000"/>
              <a:gd name="connsiteY32171" fmla="*/ 811332 h 6857957"/>
              <a:gd name="connsiteX32172" fmla="*/ 3455663 w 4826000"/>
              <a:gd name="connsiteY32172" fmla="*/ 811980 h 6857957"/>
              <a:gd name="connsiteX32173" fmla="*/ 3455988 w 4826000"/>
              <a:gd name="connsiteY32173" fmla="*/ 812952 h 6857957"/>
              <a:gd name="connsiteX32174" fmla="*/ 3455663 w 4826000"/>
              <a:gd name="connsiteY32174" fmla="*/ 813923 h 6857957"/>
              <a:gd name="connsiteX32175" fmla="*/ 3455013 w 4826000"/>
              <a:gd name="connsiteY32175" fmla="*/ 814895 h 6857957"/>
              <a:gd name="connsiteX32176" fmla="*/ 3454038 w 4826000"/>
              <a:gd name="connsiteY32176" fmla="*/ 815543 h 6857957"/>
              <a:gd name="connsiteX32177" fmla="*/ 3451438 w 4826000"/>
              <a:gd name="connsiteY32177" fmla="*/ 816191 h 6857957"/>
              <a:gd name="connsiteX32178" fmla="*/ 3447538 w 4826000"/>
              <a:gd name="connsiteY32178" fmla="*/ 816839 h 6857957"/>
              <a:gd name="connsiteX32179" fmla="*/ 3443963 w 4826000"/>
              <a:gd name="connsiteY32179" fmla="*/ 817487 h 6857957"/>
              <a:gd name="connsiteX32180" fmla="*/ 3440388 w 4826000"/>
              <a:gd name="connsiteY32180" fmla="*/ 818135 h 6857957"/>
              <a:gd name="connsiteX32181" fmla="*/ 3439088 w 4826000"/>
              <a:gd name="connsiteY32181" fmla="*/ 818783 h 6857957"/>
              <a:gd name="connsiteX32182" fmla="*/ 3438113 w 4826000"/>
              <a:gd name="connsiteY32182" fmla="*/ 819431 h 6857957"/>
              <a:gd name="connsiteX32183" fmla="*/ 3437463 w 4826000"/>
              <a:gd name="connsiteY32183" fmla="*/ 820079 h 6857957"/>
              <a:gd name="connsiteX32184" fmla="*/ 3437138 w 4826000"/>
              <a:gd name="connsiteY32184" fmla="*/ 820727 h 6857957"/>
              <a:gd name="connsiteX32185" fmla="*/ 3432263 w 4826000"/>
              <a:gd name="connsiteY32185" fmla="*/ 820079 h 6857957"/>
              <a:gd name="connsiteX32186" fmla="*/ 3427713 w 4826000"/>
              <a:gd name="connsiteY32186" fmla="*/ 818783 h 6857957"/>
              <a:gd name="connsiteX32187" fmla="*/ 3424138 w 4826000"/>
              <a:gd name="connsiteY32187" fmla="*/ 817163 h 6857957"/>
              <a:gd name="connsiteX32188" fmla="*/ 3420563 w 4826000"/>
              <a:gd name="connsiteY32188" fmla="*/ 815543 h 6857957"/>
              <a:gd name="connsiteX32189" fmla="*/ 3418288 w 4826000"/>
              <a:gd name="connsiteY32189" fmla="*/ 812952 h 6857957"/>
              <a:gd name="connsiteX32190" fmla="*/ 3416663 w 4826000"/>
              <a:gd name="connsiteY32190" fmla="*/ 810684 h 6857957"/>
              <a:gd name="connsiteX32191" fmla="*/ 3415363 w 4826000"/>
              <a:gd name="connsiteY32191" fmla="*/ 808092 h 6857957"/>
              <a:gd name="connsiteX32192" fmla="*/ 2542540 w 4826000"/>
              <a:gd name="connsiteY32192" fmla="*/ 801656 h 6857957"/>
              <a:gd name="connsiteX32193" fmla="*/ 2544127 w 4826000"/>
              <a:gd name="connsiteY32193" fmla="*/ 801974 h 6857957"/>
              <a:gd name="connsiteX32194" fmla="*/ 2547302 w 4826000"/>
              <a:gd name="connsiteY32194" fmla="*/ 802609 h 6857957"/>
              <a:gd name="connsiteX32195" fmla="*/ 2550477 w 4826000"/>
              <a:gd name="connsiteY32195" fmla="*/ 803879 h 6857957"/>
              <a:gd name="connsiteX32196" fmla="*/ 2553335 w 4826000"/>
              <a:gd name="connsiteY32196" fmla="*/ 805149 h 6857957"/>
              <a:gd name="connsiteX32197" fmla="*/ 2555557 w 4826000"/>
              <a:gd name="connsiteY32197" fmla="*/ 806101 h 6857957"/>
              <a:gd name="connsiteX32198" fmla="*/ 2557145 w 4826000"/>
              <a:gd name="connsiteY32198" fmla="*/ 806419 h 6857957"/>
              <a:gd name="connsiteX32199" fmla="*/ 2558097 w 4826000"/>
              <a:gd name="connsiteY32199" fmla="*/ 806736 h 6857957"/>
              <a:gd name="connsiteX32200" fmla="*/ 2558733 w 4826000"/>
              <a:gd name="connsiteY32200" fmla="*/ 806419 h 6857957"/>
              <a:gd name="connsiteX32201" fmla="*/ 2559685 w 4826000"/>
              <a:gd name="connsiteY32201" fmla="*/ 806101 h 6857957"/>
              <a:gd name="connsiteX32202" fmla="*/ 2560320 w 4826000"/>
              <a:gd name="connsiteY32202" fmla="*/ 805149 h 6857957"/>
              <a:gd name="connsiteX32203" fmla="*/ 2560638 w 4826000"/>
              <a:gd name="connsiteY32203" fmla="*/ 803879 h 6857957"/>
              <a:gd name="connsiteX32204" fmla="*/ 2564765 w 4826000"/>
              <a:gd name="connsiteY32204" fmla="*/ 804514 h 6857957"/>
              <a:gd name="connsiteX32205" fmla="*/ 2567623 w 4826000"/>
              <a:gd name="connsiteY32205" fmla="*/ 805149 h 6857957"/>
              <a:gd name="connsiteX32206" fmla="*/ 2569845 w 4826000"/>
              <a:gd name="connsiteY32206" fmla="*/ 806101 h 6857957"/>
              <a:gd name="connsiteX32207" fmla="*/ 2571433 w 4826000"/>
              <a:gd name="connsiteY32207" fmla="*/ 807054 h 6857957"/>
              <a:gd name="connsiteX32208" fmla="*/ 2572068 w 4826000"/>
              <a:gd name="connsiteY32208" fmla="*/ 808324 h 6857957"/>
              <a:gd name="connsiteX32209" fmla="*/ 2572385 w 4826000"/>
              <a:gd name="connsiteY32209" fmla="*/ 809276 h 6857957"/>
              <a:gd name="connsiteX32210" fmla="*/ 2572385 w 4826000"/>
              <a:gd name="connsiteY32210" fmla="*/ 810546 h 6857957"/>
              <a:gd name="connsiteX32211" fmla="*/ 2572385 w 4826000"/>
              <a:gd name="connsiteY32211" fmla="*/ 811816 h 6857957"/>
              <a:gd name="connsiteX32212" fmla="*/ 2571433 w 4826000"/>
              <a:gd name="connsiteY32212" fmla="*/ 814357 h 6857957"/>
              <a:gd name="connsiteX32213" fmla="*/ 2571433 w 4826000"/>
              <a:gd name="connsiteY32213" fmla="*/ 815626 h 6857957"/>
              <a:gd name="connsiteX32214" fmla="*/ 2571433 w 4826000"/>
              <a:gd name="connsiteY32214" fmla="*/ 816897 h 6857957"/>
              <a:gd name="connsiteX32215" fmla="*/ 2571750 w 4826000"/>
              <a:gd name="connsiteY32215" fmla="*/ 817849 h 6857957"/>
              <a:gd name="connsiteX32216" fmla="*/ 2572703 w 4826000"/>
              <a:gd name="connsiteY32216" fmla="*/ 818484 h 6857957"/>
              <a:gd name="connsiteX32217" fmla="*/ 2574290 w 4826000"/>
              <a:gd name="connsiteY32217" fmla="*/ 819437 h 6857957"/>
              <a:gd name="connsiteX32218" fmla="*/ 2576513 w 4826000"/>
              <a:gd name="connsiteY32218" fmla="*/ 819754 h 6857957"/>
              <a:gd name="connsiteX32219" fmla="*/ 2576195 w 4826000"/>
              <a:gd name="connsiteY32219" fmla="*/ 820707 h 6857957"/>
              <a:gd name="connsiteX32220" fmla="*/ 2575560 w 4826000"/>
              <a:gd name="connsiteY32220" fmla="*/ 821342 h 6857957"/>
              <a:gd name="connsiteX32221" fmla="*/ 2574608 w 4826000"/>
              <a:gd name="connsiteY32221" fmla="*/ 821977 h 6857957"/>
              <a:gd name="connsiteX32222" fmla="*/ 2573338 w 4826000"/>
              <a:gd name="connsiteY32222" fmla="*/ 822294 h 6857957"/>
              <a:gd name="connsiteX32223" fmla="*/ 2569845 w 4826000"/>
              <a:gd name="connsiteY32223" fmla="*/ 823564 h 6857957"/>
              <a:gd name="connsiteX32224" fmla="*/ 2566353 w 4826000"/>
              <a:gd name="connsiteY32224" fmla="*/ 823882 h 6857957"/>
              <a:gd name="connsiteX32225" fmla="*/ 2562543 w 4826000"/>
              <a:gd name="connsiteY32225" fmla="*/ 824517 h 6857957"/>
              <a:gd name="connsiteX32226" fmla="*/ 2560003 w 4826000"/>
              <a:gd name="connsiteY32226" fmla="*/ 825469 h 6857957"/>
              <a:gd name="connsiteX32227" fmla="*/ 2559050 w 4826000"/>
              <a:gd name="connsiteY32227" fmla="*/ 826104 h 6857957"/>
              <a:gd name="connsiteX32228" fmla="*/ 2558415 w 4826000"/>
              <a:gd name="connsiteY32228" fmla="*/ 826739 h 6857957"/>
              <a:gd name="connsiteX32229" fmla="*/ 2558097 w 4826000"/>
              <a:gd name="connsiteY32229" fmla="*/ 827692 h 6857957"/>
              <a:gd name="connsiteX32230" fmla="*/ 2558415 w 4826000"/>
              <a:gd name="connsiteY32230" fmla="*/ 828644 h 6857957"/>
              <a:gd name="connsiteX32231" fmla="*/ 2554605 w 4826000"/>
              <a:gd name="connsiteY32231" fmla="*/ 827692 h 6857957"/>
              <a:gd name="connsiteX32232" fmla="*/ 2552382 w 4826000"/>
              <a:gd name="connsiteY32232" fmla="*/ 826739 h 6857957"/>
              <a:gd name="connsiteX32233" fmla="*/ 2551112 w 4826000"/>
              <a:gd name="connsiteY32233" fmla="*/ 825787 h 6857957"/>
              <a:gd name="connsiteX32234" fmla="*/ 2550795 w 4826000"/>
              <a:gd name="connsiteY32234" fmla="*/ 825152 h 6857957"/>
              <a:gd name="connsiteX32235" fmla="*/ 2550795 w 4826000"/>
              <a:gd name="connsiteY32235" fmla="*/ 824834 h 6857957"/>
              <a:gd name="connsiteX32236" fmla="*/ 2551112 w 4826000"/>
              <a:gd name="connsiteY32236" fmla="*/ 823882 h 6857957"/>
              <a:gd name="connsiteX32237" fmla="*/ 2552382 w 4826000"/>
              <a:gd name="connsiteY32237" fmla="*/ 822612 h 6857957"/>
              <a:gd name="connsiteX32238" fmla="*/ 2556192 w 4826000"/>
              <a:gd name="connsiteY32238" fmla="*/ 820707 h 6857957"/>
              <a:gd name="connsiteX32239" fmla="*/ 2560638 w 4826000"/>
              <a:gd name="connsiteY32239" fmla="*/ 818802 h 6857957"/>
              <a:gd name="connsiteX32240" fmla="*/ 2565083 w 4826000"/>
              <a:gd name="connsiteY32240" fmla="*/ 816579 h 6857957"/>
              <a:gd name="connsiteX32241" fmla="*/ 2566670 w 4826000"/>
              <a:gd name="connsiteY32241" fmla="*/ 815626 h 6857957"/>
              <a:gd name="connsiteX32242" fmla="*/ 2567940 w 4826000"/>
              <a:gd name="connsiteY32242" fmla="*/ 814039 h 6857957"/>
              <a:gd name="connsiteX32243" fmla="*/ 2568575 w 4826000"/>
              <a:gd name="connsiteY32243" fmla="*/ 813086 h 6857957"/>
              <a:gd name="connsiteX32244" fmla="*/ 2568575 w 4826000"/>
              <a:gd name="connsiteY32244" fmla="*/ 812451 h 6857957"/>
              <a:gd name="connsiteX32245" fmla="*/ 2568575 w 4826000"/>
              <a:gd name="connsiteY32245" fmla="*/ 811816 h 6857957"/>
              <a:gd name="connsiteX32246" fmla="*/ 2567305 w 4826000"/>
              <a:gd name="connsiteY32246" fmla="*/ 811181 h 6857957"/>
              <a:gd name="connsiteX32247" fmla="*/ 2565718 w 4826000"/>
              <a:gd name="connsiteY32247" fmla="*/ 810546 h 6857957"/>
              <a:gd name="connsiteX32248" fmla="*/ 2563813 w 4826000"/>
              <a:gd name="connsiteY32248" fmla="*/ 809911 h 6857957"/>
              <a:gd name="connsiteX32249" fmla="*/ 2561273 w 4826000"/>
              <a:gd name="connsiteY32249" fmla="*/ 809594 h 6857957"/>
              <a:gd name="connsiteX32250" fmla="*/ 2556510 w 4826000"/>
              <a:gd name="connsiteY32250" fmla="*/ 809276 h 6857957"/>
              <a:gd name="connsiteX32251" fmla="*/ 2551112 w 4826000"/>
              <a:gd name="connsiteY32251" fmla="*/ 808959 h 6857957"/>
              <a:gd name="connsiteX32252" fmla="*/ 2546032 w 4826000"/>
              <a:gd name="connsiteY32252" fmla="*/ 808324 h 6857957"/>
              <a:gd name="connsiteX32253" fmla="*/ 2544127 w 4826000"/>
              <a:gd name="connsiteY32253" fmla="*/ 807371 h 6857957"/>
              <a:gd name="connsiteX32254" fmla="*/ 2542540 w 4826000"/>
              <a:gd name="connsiteY32254" fmla="*/ 806736 h 6857957"/>
              <a:gd name="connsiteX32255" fmla="*/ 2540952 w 4826000"/>
              <a:gd name="connsiteY32255" fmla="*/ 806101 h 6857957"/>
              <a:gd name="connsiteX32256" fmla="*/ 2540317 w 4826000"/>
              <a:gd name="connsiteY32256" fmla="*/ 804831 h 6857957"/>
              <a:gd name="connsiteX32257" fmla="*/ 2540000 w 4826000"/>
              <a:gd name="connsiteY32257" fmla="*/ 803561 h 6857957"/>
              <a:gd name="connsiteX32258" fmla="*/ 2540635 w 4826000"/>
              <a:gd name="connsiteY32258" fmla="*/ 801974 h 6857957"/>
              <a:gd name="connsiteX32259" fmla="*/ 3493135 w 4826000"/>
              <a:gd name="connsiteY32259" fmla="*/ 800089 h 6857957"/>
              <a:gd name="connsiteX32260" fmla="*/ 3496628 w 4826000"/>
              <a:gd name="connsiteY32260" fmla="*/ 801287 h 6857957"/>
              <a:gd name="connsiteX32261" fmla="*/ 3499803 w 4826000"/>
              <a:gd name="connsiteY32261" fmla="*/ 802186 h 6857957"/>
              <a:gd name="connsiteX32262" fmla="*/ 3502026 w 4826000"/>
              <a:gd name="connsiteY32262" fmla="*/ 803384 h 6857957"/>
              <a:gd name="connsiteX32263" fmla="*/ 3504566 w 4826000"/>
              <a:gd name="connsiteY32263" fmla="*/ 804882 h 6857957"/>
              <a:gd name="connsiteX32264" fmla="*/ 3506153 w 4826000"/>
              <a:gd name="connsiteY32264" fmla="*/ 806379 h 6857957"/>
              <a:gd name="connsiteX32265" fmla="*/ 3507423 w 4826000"/>
              <a:gd name="connsiteY32265" fmla="*/ 808476 h 6857957"/>
              <a:gd name="connsiteX32266" fmla="*/ 3508058 w 4826000"/>
              <a:gd name="connsiteY32266" fmla="*/ 810573 h 6857957"/>
              <a:gd name="connsiteX32267" fmla="*/ 3508376 w 4826000"/>
              <a:gd name="connsiteY32267" fmla="*/ 812969 h 6857957"/>
              <a:gd name="connsiteX32268" fmla="*/ 3503613 w 4826000"/>
              <a:gd name="connsiteY32268" fmla="*/ 812969 h 6857957"/>
              <a:gd name="connsiteX32269" fmla="*/ 3499803 w 4826000"/>
              <a:gd name="connsiteY32269" fmla="*/ 813268 h 6857957"/>
              <a:gd name="connsiteX32270" fmla="*/ 3498533 w 4826000"/>
              <a:gd name="connsiteY32270" fmla="*/ 813867 h 6857957"/>
              <a:gd name="connsiteX32271" fmla="*/ 3497263 w 4826000"/>
              <a:gd name="connsiteY32271" fmla="*/ 814766 h 6857957"/>
              <a:gd name="connsiteX32272" fmla="*/ 3496628 w 4826000"/>
              <a:gd name="connsiteY32272" fmla="*/ 815365 h 6857957"/>
              <a:gd name="connsiteX32273" fmla="*/ 3495993 w 4826000"/>
              <a:gd name="connsiteY32273" fmla="*/ 815964 h 6857957"/>
              <a:gd name="connsiteX32274" fmla="*/ 3492500 w 4826000"/>
              <a:gd name="connsiteY32274" fmla="*/ 815365 h 6857957"/>
              <a:gd name="connsiteX32275" fmla="*/ 3490278 w 4826000"/>
              <a:gd name="connsiteY32275" fmla="*/ 814766 h 6857957"/>
              <a:gd name="connsiteX32276" fmla="*/ 3489008 w 4826000"/>
              <a:gd name="connsiteY32276" fmla="*/ 813867 h 6857957"/>
              <a:gd name="connsiteX32277" fmla="*/ 3488373 w 4826000"/>
              <a:gd name="connsiteY32277" fmla="*/ 813268 h 6857957"/>
              <a:gd name="connsiteX32278" fmla="*/ 3487738 w 4826000"/>
              <a:gd name="connsiteY32278" fmla="*/ 812370 h 6857957"/>
              <a:gd name="connsiteX32279" fmla="*/ 3488373 w 4826000"/>
              <a:gd name="connsiteY32279" fmla="*/ 811471 h 6857957"/>
              <a:gd name="connsiteX32280" fmla="*/ 3489960 w 4826000"/>
              <a:gd name="connsiteY32280" fmla="*/ 809674 h 6857957"/>
              <a:gd name="connsiteX32281" fmla="*/ 3492183 w 4826000"/>
              <a:gd name="connsiteY32281" fmla="*/ 807577 h 6857957"/>
              <a:gd name="connsiteX32282" fmla="*/ 3493135 w 4826000"/>
              <a:gd name="connsiteY32282" fmla="*/ 806080 h 6857957"/>
              <a:gd name="connsiteX32283" fmla="*/ 3494088 w 4826000"/>
              <a:gd name="connsiteY32283" fmla="*/ 805181 h 6857957"/>
              <a:gd name="connsiteX32284" fmla="*/ 3494723 w 4826000"/>
              <a:gd name="connsiteY32284" fmla="*/ 803983 h 6857957"/>
              <a:gd name="connsiteX32285" fmla="*/ 3494723 w 4826000"/>
              <a:gd name="connsiteY32285" fmla="*/ 802785 h 6857957"/>
              <a:gd name="connsiteX32286" fmla="*/ 3494088 w 4826000"/>
              <a:gd name="connsiteY32286" fmla="*/ 801587 h 6857957"/>
              <a:gd name="connsiteX32287" fmla="*/ 3198813 w 4826000"/>
              <a:gd name="connsiteY32287" fmla="*/ 798503 h 6857957"/>
              <a:gd name="connsiteX32288" fmla="*/ 3203840 w 4826000"/>
              <a:gd name="connsiteY32288" fmla="*/ 799107 h 6857957"/>
              <a:gd name="connsiteX32289" fmla="*/ 3208239 w 4826000"/>
              <a:gd name="connsiteY32289" fmla="*/ 800317 h 6857957"/>
              <a:gd name="connsiteX32290" fmla="*/ 3212009 w 4826000"/>
              <a:gd name="connsiteY32290" fmla="*/ 801526 h 6857957"/>
              <a:gd name="connsiteX32291" fmla="*/ 3215151 w 4826000"/>
              <a:gd name="connsiteY32291" fmla="*/ 802736 h 6857957"/>
              <a:gd name="connsiteX32292" fmla="*/ 3217979 w 4826000"/>
              <a:gd name="connsiteY32292" fmla="*/ 804248 h 6857957"/>
              <a:gd name="connsiteX32293" fmla="*/ 3219864 w 4826000"/>
              <a:gd name="connsiteY32293" fmla="*/ 805760 h 6857957"/>
              <a:gd name="connsiteX32294" fmla="*/ 3221435 w 4826000"/>
              <a:gd name="connsiteY32294" fmla="*/ 807271 h 6857957"/>
              <a:gd name="connsiteX32295" fmla="*/ 3222692 w 4826000"/>
              <a:gd name="connsiteY32295" fmla="*/ 809086 h 6857957"/>
              <a:gd name="connsiteX32296" fmla="*/ 3223949 w 4826000"/>
              <a:gd name="connsiteY32296" fmla="*/ 810900 h 6857957"/>
              <a:gd name="connsiteX32297" fmla="*/ 3224891 w 4826000"/>
              <a:gd name="connsiteY32297" fmla="*/ 812714 h 6857957"/>
              <a:gd name="connsiteX32298" fmla="*/ 3226148 w 4826000"/>
              <a:gd name="connsiteY32298" fmla="*/ 816645 h 6857957"/>
              <a:gd name="connsiteX32299" fmla="*/ 3227091 w 4826000"/>
              <a:gd name="connsiteY32299" fmla="*/ 820274 h 6857957"/>
              <a:gd name="connsiteX32300" fmla="*/ 3228033 w 4826000"/>
              <a:gd name="connsiteY32300" fmla="*/ 822088 h 6857957"/>
              <a:gd name="connsiteX32301" fmla="*/ 3228976 w 4826000"/>
              <a:gd name="connsiteY32301" fmla="*/ 823902 h 6857957"/>
              <a:gd name="connsiteX32302" fmla="*/ 3224891 w 4826000"/>
              <a:gd name="connsiteY32302" fmla="*/ 823298 h 6857957"/>
              <a:gd name="connsiteX32303" fmla="*/ 3221435 w 4826000"/>
              <a:gd name="connsiteY32303" fmla="*/ 822391 h 6857957"/>
              <a:gd name="connsiteX32304" fmla="*/ 3218921 w 4826000"/>
              <a:gd name="connsiteY32304" fmla="*/ 821181 h 6857957"/>
              <a:gd name="connsiteX32305" fmla="*/ 3216722 w 4826000"/>
              <a:gd name="connsiteY32305" fmla="*/ 819669 h 6857957"/>
              <a:gd name="connsiteX32306" fmla="*/ 3214837 w 4826000"/>
              <a:gd name="connsiteY32306" fmla="*/ 818157 h 6857957"/>
              <a:gd name="connsiteX32307" fmla="*/ 3213580 w 4826000"/>
              <a:gd name="connsiteY32307" fmla="*/ 816343 h 6857957"/>
              <a:gd name="connsiteX32308" fmla="*/ 3212637 w 4826000"/>
              <a:gd name="connsiteY32308" fmla="*/ 814226 h 6857957"/>
              <a:gd name="connsiteX32309" fmla="*/ 3211695 w 4826000"/>
              <a:gd name="connsiteY32309" fmla="*/ 812110 h 6857957"/>
              <a:gd name="connsiteX32310" fmla="*/ 3210124 w 4826000"/>
              <a:gd name="connsiteY32310" fmla="*/ 808179 h 6857957"/>
              <a:gd name="connsiteX32311" fmla="*/ 3209181 w 4826000"/>
              <a:gd name="connsiteY32311" fmla="*/ 806062 h 6857957"/>
              <a:gd name="connsiteX32312" fmla="*/ 3207610 w 4826000"/>
              <a:gd name="connsiteY32312" fmla="*/ 804248 h 6857957"/>
              <a:gd name="connsiteX32313" fmla="*/ 3206354 w 4826000"/>
              <a:gd name="connsiteY32313" fmla="*/ 802433 h 6857957"/>
              <a:gd name="connsiteX32314" fmla="*/ 3204468 w 4826000"/>
              <a:gd name="connsiteY32314" fmla="*/ 800922 h 6857957"/>
              <a:gd name="connsiteX32315" fmla="*/ 3201955 w 4826000"/>
              <a:gd name="connsiteY32315" fmla="*/ 799410 h 6857957"/>
              <a:gd name="connsiteX32316" fmla="*/ 1852364 w 4826000"/>
              <a:gd name="connsiteY32316" fmla="*/ 792153 h 6857957"/>
              <a:gd name="connsiteX32317" fmla="*/ 1855586 w 4826000"/>
              <a:gd name="connsiteY32317" fmla="*/ 792153 h 6857957"/>
              <a:gd name="connsiteX32318" fmla="*/ 1858164 w 4826000"/>
              <a:gd name="connsiteY32318" fmla="*/ 792769 h 6857957"/>
              <a:gd name="connsiteX32319" fmla="*/ 1859775 w 4826000"/>
              <a:gd name="connsiteY32319" fmla="*/ 794309 h 6857957"/>
              <a:gd name="connsiteX32320" fmla="*/ 1861064 w 4826000"/>
              <a:gd name="connsiteY32320" fmla="*/ 795541 h 6857957"/>
              <a:gd name="connsiteX32321" fmla="*/ 1861709 w 4826000"/>
              <a:gd name="connsiteY32321" fmla="*/ 796773 h 6857957"/>
              <a:gd name="connsiteX32322" fmla="*/ 1862353 w 4826000"/>
              <a:gd name="connsiteY32322" fmla="*/ 799854 h 6857957"/>
              <a:gd name="connsiteX32323" fmla="*/ 1865576 w 4826000"/>
              <a:gd name="connsiteY32323" fmla="*/ 798930 h 6857957"/>
              <a:gd name="connsiteX32324" fmla="*/ 1869121 w 4826000"/>
              <a:gd name="connsiteY32324" fmla="*/ 798005 h 6857957"/>
              <a:gd name="connsiteX32325" fmla="*/ 1872022 w 4826000"/>
              <a:gd name="connsiteY32325" fmla="*/ 797389 h 6857957"/>
              <a:gd name="connsiteX32326" fmla="*/ 1875244 w 4826000"/>
              <a:gd name="connsiteY32326" fmla="*/ 797389 h 6857957"/>
              <a:gd name="connsiteX32327" fmla="*/ 1878145 w 4826000"/>
              <a:gd name="connsiteY32327" fmla="*/ 797389 h 6857957"/>
              <a:gd name="connsiteX32328" fmla="*/ 1881690 w 4826000"/>
              <a:gd name="connsiteY32328" fmla="*/ 797697 h 6857957"/>
              <a:gd name="connsiteX32329" fmla="*/ 1884913 w 4826000"/>
              <a:gd name="connsiteY32329" fmla="*/ 798313 h 6857957"/>
              <a:gd name="connsiteX32330" fmla="*/ 1888459 w 4826000"/>
              <a:gd name="connsiteY32330" fmla="*/ 799237 h 6857957"/>
              <a:gd name="connsiteX32331" fmla="*/ 1889747 w 4826000"/>
              <a:gd name="connsiteY32331" fmla="*/ 800778 h 6857957"/>
              <a:gd name="connsiteX32332" fmla="*/ 1890392 w 4826000"/>
              <a:gd name="connsiteY32332" fmla="*/ 802010 h 6857957"/>
              <a:gd name="connsiteX32333" fmla="*/ 1890714 w 4826000"/>
              <a:gd name="connsiteY32333" fmla="*/ 803242 h 6857957"/>
              <a:gd name="connsiteX32334" fmla="*/ 1890392 w 4826000"/>
              <a:gd name="connsiteY32334" fmla="*/ 804166 h 6857957"/>
              <a:gd name="connsiteX32335" fmla="*/ 1889747 w 4826000"/>
              <a:gd name="connsiteY32335" fmla="*/ 805090 h 6857957"/>
              <a:gd name="connsiteX32336" fmla="*/ 1889102 w 4826000"/>
              <a:gd name="connsiteY32336" fmla="*/ 805706 h 6857957"/>
              <a:gd name="connsiteX32337" fmla="*/ 1886524 w 4826000"/>
              <a:gd name="connsiteY32337" fmla="*/ 806938 h 6857957"/>
              <a:gd name="connsiteX32338" fmla="*/ 1881690 w 4826000"/>
              <a:gd name="connsiteY32338" fmla="*/ 809710 h 6857957"/>
              <a:gd name="connsiteX32339" fmla="*/ 1879112 w 4826000"/>
              <a:gd name="connsiteY32339" fmla="*/ 811251 h 6857957"/>
              <a:gd name="connsiteX32340" fmla="*/ 1878467 w 4826000"/>
              <a:gd name="connsiteY32340" fmla="*/ 811867 h 6857957"/>
              <a:gd name="connsiteX32341" fmla="*/ 1877823 w 4826000"/>
              <a:gd name="connsiteY32341" fmla="*/ 812791 h 6857957"/>
              <a:gd name="connsiteX32342" fmla="*/ 1875890 w 4826000"/>
              <a:gd name="connsiteY32342" fmla="*/ 812483 h 6857957"/>
              <a:gd name="connsiteX32343" fmla="*/ 1873633 w 4826000"/>
              <a:gd name="connsiteY32343" fmla="*/ 812175 h 6857957"/>
              <a:gd name="connsiteX32344" fmla="*/ 1872344 w 4826000"/>
              <a:gd name="connsiteY32344" fmla="*/ 811559 h 6857957"/>
              <a:gd name="connsiteX32345" fmla="*/ 1871055 w 4826000"/>
              <a:gd name="connsiteY32345" fmla="*/ 810943 h 6857957"/>
              <a:gd name="connsiteX32346" fmla="*/ 1869121 w 4826000"/>
              <a:gd name="connsiteY32346" fmla="*/ 809402 h 6857957"/>
              <a:gd name="connsiteX32347" fmla="*/ 1867187 w 4826000"/>
              <a:gd name="connsiteY32347" fmla="*/ 807862 h 6857957"/>
              <a:gd name="connsiteX32348" fmla="*/ 1864609 w 4826000"/>
              <a:gd name="connsiteY32348" fmla="*/ 806322 h 6857957"/>
              <a:gd name="connsiteX32349" fmla="*/ 1862998 w 4826000"/>
              <a:gd name="connsiteY32349" fmla="*/ 805706 h 6857957"/>
              <a:gd name="connsiteX32350" fmla="*/ 1861386 w 4826000"/>
              <a:gd name="connsiteY32350" fmla="*/ 805398 h 6857957"/>
              <a:gd name="connsiteX32351" fmla="*/ 1859453 w 4826000"/>
              <a:gd name="connsiteY32351" fmla="*/ 805090 h 6857957"/>
              <a:gd name="connsiteX32352" fmla="*/ 1856552 w 4826000"/>
              <a:gd name="connsiteY32352" fmla="*/ 805090 h 6857957"/>
              <a:gd name="connsiteX32353" fmla="*/ 1853652 w 4826000"/>
              <a:gd name="connsiteY32353" fmla="*/ 805090 h 6857957"/>
              <a:gd name="connsiteX32354" fmla="*/ 1850107 w 4826000"/>
              <a:gd name="connsiteY32354" fmla="*/ 805706 h 6857957"/>
              <a:gd name="connsiteX32355" fmla="*/ 1847851 w 4826000"/>
              <a:gd name="connsiteY32355" fmla="*/ 792461 h 6857957"/>
              <a:gd name="connsiteX32356" fmla="*/ 1659361 w 4826000"/>
              <a:gd name="connsiteY32356" fmla="*/ 792132 h 6857957"/>
              <a:gd name="connsiteX32357" fmla="*/ 1657763 w 4826000"/>
              <a:gd name="connsiteY32357" fmla="*/ 794598 h 6857957"/>
              <a:gd name="connsiteX32358" fmla="*/ 1656804 w 4826000"/>
              <a:gd name="connsiteY32358" fmla="*/ 796447 h 6857957"/>
              <a:gd name="connsiteX32359" fmla="*/ 1656484 w 4826000"/>
              <a:gd name="connsiteY32359" fmla="*/ 797988 h 6857957"/>
              <a:gd name="connsiteX32360" fmla="*/ 1656804 w 4826000"/>
              <a:gd name="connsiteY32360" fmla="*/ 799530 h 6857957"/>
              <a:gd name="connsiteX32361" fmla="*/ 1657443 w 4826000"/>
              <a:gd name="connsiteY32361" fmla="*/ 801379 h 6857957"/>
              <a:gd name="connsiteX32362" fmla="*/ 1658402 w 4826000"/>
              <a:gd name="connsiteY32362" fmla="*/ 802612 h 6857957"/>
              <a:gd name="connsiteX32363" fmla="*/ 1660958 w 4826000"/>
              <a:gd name="connsiteY32363" fmla="*/ 805078 h 6857957"/>
              <a:gd name="connsiteX32364" fmla="*/ 1664154 w 4826000"/>
              <a:gd name="connsiteY32364" fmla="*/ 808161 h 6857957"/>
              <a:gd name="connsiteX32365" fmla="*/ 1665114 w 4826000"/>
              <a:gd name="connsiteY32365" fmla="*/ 809394 h 6857957"/>
              <a:gd name="connsiteX32366" fmla="*/ 1666071 w 4826000"/>
              <a:gd name="connsiteY32366" fmla="*/ 810935 h 6857957"/>
              <a:gd name="connsiteX32367" fmla="*/ 1666391 w 4826000"/>
              <a:gd name="connsiteY32367" fmla="*/ 812476 h 6857957"/>
              <a:gd name="connsiteX32368" fmla="*/ 1666391 w 4826000"/>
              <a:gd name="connsiteY32368" fmla="*/ 814634 h 6857957"/>
              <a:gd name="connsiteX32369" fmla="*/ 1665752 w 4826000"/>
              <a:gd name="connsiteY32369" fmla="*/ 816483 h 6857957"/>
              <a:gd name="connsiteX32370" fmla="*/ 1664154 w 4826000"/>
              <a:gd name="connsiteY32370" fmla="*/ 818641 h 6857957"/>
              <a:gd name="connsiteX32371" fmla="*/ 1669268 w 4826000"/>
              <a:gd name="connsiteY32371" fmla="*/ 818025 h 6857957"/>
              <a:gd name="connsiteX32372" fmla="*/ 1672782 w 4826000"/>
              <a:gd name="connsiteY32372" fmla="*/ 816792 h 6857957"/>
              <a:gd name="connsiteX32373" fmla="*/ 1675339 w 4826000"/>
              <a:gd name="connsiteY32373" fmla="*/ 815251 h 6857957"/>
              <a:gd name="connsiteX32374" fmla="*/ 1677895 w 4826000"/>
              <a:gd name="connsiteY32374" fmla="*/ 813401 h 6857957"/>
              <a:gd name="connsiteX32375" fmla="*/ 1679813 w 4826000"/>
              <a:gd name="connsiteY32375" fmla="*/ 811860 h 6857957"/>
              <a:gd name="connsiteX32376" fmla="*/ 1682051 w 4826000"/>
              <a:gd name="connsiteY32376" fmla="*/ 810010 h 6857957"/>
              <a:gd name="connsiteX32377" fmla="*/ 1684926 w 4826000"/>
              <a:gd name="connsiteY32377" fmla="*/ 808777 h 6857957"/>
              <a:gd name="connsiteX32378" fmla="*/ 1688441 w 4826000"/>
              <a:gd name="connsiteY32378" fmla="*/ 807544 h 6857957"/>
              <a:gd name="connsiteX32379" fmla="*/ 1690359 w 4826000"/>
              <a:gd name="connsiteY32379" fmla="*/ 806619 h 6857957"/>
              <a:gd name="connsiteX32380" fmla="*/ 1691957 w 4826000"/>
              <a:gd name="connsiteY32380" fmla="*/ 806311 h 6857957"/>
              <a:gd name="connsiteX32381" fmla="*/ 1692276 w 4826000"/>
              <a:gd name="connsiteY32381" fmla="*/ 806311 h 6857957"/>
              <a:gd name="connsiteX32382" fmla="*/ 1691957 w 4826000"/>
              <a:gd name="connsiteY32382" fmla="*/ 806928 h 6857957"/>
              <a:gd name="connsiteX32383" fmla="*/ 1689719 w 4826000"/>
              <a:gd name="connsiteY32383" fmla="*/ 809085 h 6857957"/>
              <a:gd name="connsiteX32384" fmla="*/ 1686205 w 4826000"/>
              <a:gd name="connsiteY32384" fmla="*/ 811860 h 6857957"/>
              <a:gd name="connsiteX32385" fmla="*/ 1677256 w 4826000"/>
              <a:gd name="connsiteY32385" fmla="*/ 818333 h 6857957"/>
              <a:gd name="connsiteX32386" fmla="*/ 1673741 w 4826000"/>
              <a:gd name="connsiteY32386" fmla="*/ 821416 h 6857957"/>
              <a:gd name="connsiteX32387" fmla="*/ 1672463 w 4826000"/>
              <a:gd name="connsiteY32387" fmla="*/ 822957 h 6857957"/>
              <a:gd name="connsiteX32388" fmla="*/ 1671504 w 4826000"/>
              <a:gd name="connsiteY32388" fmla="*/ 823881 h 6857957"/>
              <a:gd name="connsiteX32389" fmla="*/ 1668628 w 4826000"/>
              <a:gd name="connsiteY32389" fmla="*/ 822648 h 6857957"/>
              <a:gd name="connsiteX32390" fmla="*/ 1665752 w 4826000"/>
              <a:gd name="connsiteY32390" fmla="*/ 821107 h 6857957"/>
              <a:gd name="connsiteX32391" fmla="*/ 1662237 w 4826000"/>
              <a:gd name="connsiteY32391" fmla="*/ 819258 h 6857957"/>
              <a:gd name="connsiteX32392" fmla="*/ 1658721 w 4826000"/>
              <a:gd name="connsiteY32392" fmla="*/ 817100 h 6857957"/>
              <a:gd name="connsiteX32393" fmla="*/ 1655206 w 4826000"/>
              <a:gd name="connsiteY32393" fmla="*/ 814942 h 6857957"/>
              <a:gd name="connsiteX32394" fmla="*/ 1652011 w 4826000"/>
              <a:gd name="connsiteY32394" fmla="*/ 812168 h 6857957"/>
              <a:gd name="connsiteX32395" fmla="*/ 1649134 w 4826000"/>
              <a:gd name="connsiteY32395" fmla="*/ 809702 h 6857957"/>
              <a:gd name="connsiteX32396" fmla="*/ 1646258 w 4826000"/>
              <a:gd name="connsiteY32396" fmla="*/ 806928 h 6857957"/>
              <a:gd name="connsiteX32397" fmla="*/ 1644661 w 4826000"/>
              <a:gd name="connsiteY32397" fmla="*/ 804462 h 6857957"/>
              <a:gd name="connsiteX32398" fmla="*/ 1643382 w 4826000"/>
              <a:gd name="connsiteY32398" fmla="*/ 801996 h 6857957"/>
              <a:gd name="connsiteX32399" fmla="*/ 1643063 w 4826000"/>
              <a:gd name="connsiteY32399" fmla="*/ 800763 h 6857957"/>
              <a:gd name="connsiteX32400" fmla="*/ 1643063 w 4826000"/>
              <a:gd name="connsiteY32400" fmla="*/ 799530 h 6857957"/>
              <a:gd name="connsiteX32401" fmla="*/ 1643382 w 4826000"/>
              <a:gd name="connsiteY32401" fmla="*/ 798297 h 6857957"/>
              <a:gd name="connsiteX32402" fmla="*/ 1643702 w 4826000"/>
              <a:gd name="connsiteY32402" fmla="*/ 797372 h 6857957"/>
              <a:gd name="connsiteX32403" fmla="*/ 1644661 w 4826000"/>
              <a:gd name="connsiteY32403" fmla="*/ 796447 h 6857957"/>
              <a:gd name="connsiteX32404" fmla="*/ 1645619 w 4826000"/>
              <a:gd name="connsiteY32404" fmla="*/ 795522 h 6857957"/>
              <a:gd name="connsiteX32405" fmla="*/ 1647217 w 4826000"/>
              <a:gd name="connsiteY32405" fmla="*/ 794906 h 6857957"/>
              <a:gd name="connsiteX32406" fmla="*/ 1648815 w 4826000"/>
              <a:gd name="connsiteY32406" fmla="*/ 794289 h 6857957"/>
              <a:gd name="connsiteX32407" fmla="*/ 1650732 w 4826000"/>
              <a:gd name="connsiteY32407" fmla="*/ 793673 h 6857957"/>
              <a:gd name="connsiteX32408" fmla="*/ 1653289 w 4826000"/>
              <a:gd name="connsiteY32408" fmla="*/ 792748 h 6857957"/>
              <a:gd name="connsiteX32409" fmla="*/ 2583827 w 4826000"/>
              <a:gd name="connsiteY32409" fmla="*/ 785803 h 6857957"/>
              <a:gd name="connsiteX32410" fmla="*/ 2590022 w 4826000"/>
              <a:gd name="connsiteY32410" fmla="*/ 786508 h 6857957"/>
              <a:gd name="connsiteX32411" fmla="*/ 2593608 w 4826000"/>
              <a:gd name="connsiteY32411" fmla="*/ 787214 h 6857957"/>
              <a:gd name="connsiteX32412" fmla="*/ 2594586 w 4826000"/>
              <a:gd name="connsiteY32412" fmla="*/ 787567 h 6857957"/>
              <a:gd name="connsiteX32413" fmla="*/ 2595238 w 4826000"/>
              <a:gd name="connsiteY32413" fmla="*/ 788272 h 6857957"/>
              <a:gd name="connsiteX32414" fmla="*/ 2595564 w 4826000"/>
              <a:gd name="connsiteY32414" fmla="*/ 788625 h 6857957"/>
              <a:gd name="connsiteX32415" fmla="*/ 2595564 w 4826000"/>
              <a:gd name="connsiteY32415" fmla="*/ 789330 h 6857957"/>
              <a:gd name="connsiteX32416" fmla="*/ 2594912 w 4826000"/>
              <a:gd name="connsiteY32416" fmla="*/ 790742 h 6857957"/>
              <a:gd name="connsiteX32417" fmla="*/ 2593934 w 4826000"/>
              <a:gd name="connsiteY32417" fmla="*/ 792505 h 6857957"/>
              <a:gd name="connsiteX32418" fmla="*/ 2592630 w 4826000"/>
              <a:gd name="connsiteY32418" fmla="*/ 794975 h 6857957"/>
              <a:gd name="connsiteX32419" fmla="*/ 2592304 w 4826000"/>
              <a:gd name="connsiteY32419" fmla="*/ 796033 h 6857957"/>
              <a:gd name="connsiteX32420" fmla="*/ 2592304 w 4826000"/>
              <a:gd name="connsiteY32420" fmla="*/ 797444 h 6857957"/>
              <a:gd name="connsiteX32421" fmla="*/ 2559051 w 4826000"/>
              <a:gd name="connsiteY32421" fmla="*/ 798503 h 6857957"/>
              <a:gd name="connsiteX32422" fmla="*/ 2559377 w 4826000"/>
              <a:gd name="connsiteY32422" fmla="*/ 797092 h 6857957"/>
              <a:gd name="connsiteX32423" fmla="*/ 2560029 w 4826000"/>
              <a:gd name="connsiteY32423" fmla="*/ 796033 h 6857957"/>
              <a:gd name="connsiteX32424" fmla="*/ 2561333 w 4826000"/>
              <a:gd name="connsiteY32424" fmla="*/ 795328 h 6857957"/>
              <a:gd name="connsiteX32425" fmla="*/ 2562637 w 4826000"/>
              <a:gd name="connsiteY32425" fmla="*/ 794269 h 6857957"/>
              <a:gd name="connsiteX32426" fmla="*/ 2566875 w 4826000"/>
              <a:gd name="connsiteY32426" fmla="*/ 793211 h 6857957"/>
              <a:gd name="connsiteX32427" fmla="*/ 2571765 w 4826000"/>
              <a:gd name="connsiteY32427" fmla="*/ 791800 h 6857957"/>
              <a:gd name="connsiteX32428" fmla="*/ 2576003 w 4826000"/>
              <a:gd name="connsiteY32428" fmla="*/ 791094 h 6857957"/>
              <a:gd name="connsiteX32429" fmla="*/ 2580241 w 4826000"/>
              <a:gd name="connsiteY32429" fmla="*/ 789683 h 6857957"/>
              <a:gd name="connsiteX32430" fmla="*/ 2581871 w 4826000"/>
              <a:gd name="connsiteY32430" fmla="*/ 788978 h 6857957"/>
              <a:gd name="connsiteX32431" fmla="*/ 2582849 w 4826000"/>
              <a:gd name="connsiteY32431" fmla="*/ 787919 h 6857957"/>
              <a:gd name="connsiteX32432" fmla="*/ 2583501 w 4826000"/>
              <a:gd name="connsiteY32432" fmla="*/ 786861 h 6857957"/>
              <a:gd name="connsiteX32433" fmla="*/ 3226282 w 4826000"/>
              <a:gd name="connsiteY32433" fmla="*/ 769906 h 6857957"/>
              <a:gd name="connsiteX32434" fmla="*/ 3228153 w 4826000"/>
              <a:gd name="connsiteY32434" fmla="*/ 772979 h 6857957"/>
              <a:gd name="connsiteX32435" fmla="*/ 3229400 w 4826000"/>
              <a:gd name="connsiteY32435" fmla="*/ 775437 h 6857957"/>
              <a:gd name="connsiteX32436" fmla="*/ 3230024 w 4826000"/>
              <a:gd name="connsiteY32436" fmla="*/ 777588 h 6857957"/>
              <a:gd name="connsiteX32437" fmla="*/ 3230959 w 4826000"/>
              <a:gd name="connsiteY32437" fmla="*/ 780046 h 6857957"/>
              <a:gd name="connsiteX32438" fmla="*/ 3231583 w 4826000"/>
              <a:gd name="connsiteY32438" fmla="*/ 781889 h 6857957"/>
              <a:gd name="connsiteX32439" fmla="*/ 3232206 w 4826000"/>
              <a:gd name="connsiteY32439" fmla="*/ 783119 h 6857957"/>
              <a:gd name="connsiteX32440" fmla="*/ 3233454 w 4826000"/>
              <a:gd name="connsiteY32440" fmla="*/ 784347 h 6857957"/>
              <a:gd name="connsiteX32441" fmla="*/ 3235013 w 4826000"/>
              <a:gd name="connsiteY32441" fmla="*/ 785577 h 6857957"/>
              <a:gd name="connsiteX32442" fmla="*/ 3235325 w 4826000"/>
              <a:gd name="connsiteY32442" fmla="*/ 787113 h 6857957"/>
              <a:gd name="connsiteX32443" fmla="*/ 3235325 w 4826000"/>
              <a:gd name="connsiteY32443" fmla="*/ 787727 h 6857957"/>
              <a:gd name="connsiteX32444" fmla="*/ 3234701 w 4826000"/>
              <a:gd name="connsiteY32444" fmla="*/ 788035 h 6857957"/>
              <a:gd name="connsiteX32445" fmla="*/ 3233766 w 4826000"/>
              <a:gd name="connsiteY32445" fmla="*/ 788342 h 6857957"/>
              <a:gd name="connsiteX32446" fmla="*/ 3230647 w 4826000"/>
              <a:gd name="connsiteY32446" fmla="*/ 787727 h 6857957"/>
              <a:gd name="connsiteX32447" fmla="*/ 3226905 w 4826000"/>
              <a:gd name="connsiteY32447" fmla="*/ 786806 h 6857957"/>
              <a:gd name="connsiteX32448" fmla="*/ 3222852 w 4826000"/>
              <a:gd name="connsiteY32448" fmla="*/ 785884 h 6857957"/>
              <a:gd name="connsiteX32449" fmla="*/ 3220981 w 4826000"/>
              <a:gd name="connsiteY32449" fmla="*/ 785577 h 6857957"/>
              <a:gd name="connsiteX32450" fmla="*/ 3219421 w 4826000"/>
              <a:gd name="connsiteY32450" fmla="*/ 785577 h 6857957"/>
              <a:gd name="connsiteX32451" fmla="*/ 3218174 w 4826000"/>
              <a:gd name="connsiteY32451" fmla="*/ 785884 h 6857957"/>
              <a:gd name="connsiteX32452" fmla="*/ 3217239 w 4826000"/>
              <a:gd name="connsiteY32452" fmla="*/ 786498 h 6857957"/>
              <a:gd name="connsiteX32453" fmla="*/ 3216927 w 4826000"/>
              <a:gd name="connsiteY32453" fmla="*/ 787420 h 6857957"/>
              <a:gd name="connsiteX32454" fmla="*/ 3216615 w 4826000"/>
              <a:gd name="connsiteY32454" fmla="*/ 788956 h 6857957"/>
              <a:gd name="connsiteX32455" fmla="*/ 3213185 w 4826000"/>
              <a:gd name="connsiteY32455" fmla="*/ 788649 h 6857957"/>
              <a:gd name="connsiteX32456" fmla="*/ 3210690 w 4826000"/>
              <a:gd name="connsiteY32456" fmla="*/ 788342 h 6857957"/>
              <a:gd name="connsiteX32457" fmla="*/ 3208196 w 4826000"/>
              <a:gd name="connsiteY32457" fmla="*/ 787727 h 6857957"/>
              <a:gd name="connsiteX32458" fmla="*/ 3206636 w 4826000"/>
              <a:gd name="connsiteY32458" fmla="*/ 787113 h 6857957"/>
              <a:gd name="connsiteX32459" fmla="*/ 3205077 w 4826000"/>
              <a:gd name="connsiteY32459" fmla="*/ 786191 h 6857957"/>
              <a:gd name="connsiteX32460" fmla="*/ 3204142 w 4826000"/>
              <a:gd name="connsiteY32460" fmla="*/ 784962 h 6857957"/>
              <a:gd name="connsiteX32461" fmla="*/ 3203206 w 4826000"/>
              <a:gd name="connsiteY32461" fmla="*/ 783733 h 6857957"/>
              <a:gd name="connsiteX32462" fmla="*/ 3202583 w 4826000"/>
              <a:gd name="connsiteY32462" fmla="*/ 782504 h 6857957"/>
              <a:gd name="connsiteX32463" fmla="*/ 3201959 w 4826000"/>
              <a:gd name="connsiteY32463" fmla="*/ 779739 h 6857957"/>
              <a:gd name="connsiteX32464" fmla="*/ 3201647 w 4826000"/>
              <a:gd name="connsiteY32464" fmla="*/ 776666 h 6857957"/>
              <a:gd name="connsiteX32465" fmla="*/ 3201023 w 4826000"/>
              <a:gd name="connsiteY32465" fmla="*/ 773594 h 6857957"/>
              <a:gd name="connsiteX32466" fmla="*/ 3200400 w 4826000"/>
              <a:gd name="connsiteY32466" fmla="*/ 770521 h 6857957"/>
              <a:gd name="connsiteX32467" fmla="*/ 2392364 w 4826000"/>
              <a:gd name="connsiteY32467" fmla="*/ 766753 h 6857957"/>
              <a:gd name="connsiteX32468" fmla="*/ 2390118 w 4826000"/>
              <a:gd name="connsiteY32468" fmla="*/ 769709 h 6857957"/>
              <a:gd name="connsiteX32469" fmla="*/ 2387230 w 4826000"/>
              <a:gd name="connsiteY32469" fmla="*/ 772994 h 6857957"/>
              <a:gd name="connsiteX32470" fmla="*/ 2384983 w 4826000"/>
              <a:gd name="connsiteY32470" fmla="*/ 775950 h 6857957"/>
              <a:gd name="connsiteX32471" fmla="*/ 2383058 w 4826000"/>
              <a:gd name="connsiteY32471" fmla="*/ 779234 h 6857957"/>
              <a:gd name="connsiteX32472" fmla="*/ 2382417 w 4826000"/>
              <a:gd name="connsiteY32472" fmla="*/ 780876 h 6857957"/>
              <a:gd name="connsiteX32473" fmla="*/ 2381775 w 4826000"/>
              <a:gd name="connsiteY32473" fmla="*/ 782519 h 6857957"/>
              <a:gd name="connsiteX32474" fmla="*/ 2381454 w 4826000"/>
              <a:gd name="connsiteY32474" fmla="*/ 784161 h 6857957"/>
              <a:gd name="connsiteX32475" fmla="*/ 2381134 w 4826000"/>
              <a:gd name="connsiteY32475" fmla="*/ 786460 h 6857957"/>
              <a:gd name="connsiteX32476" fmla="*/ 2381454 w 4826000"/>
              <a:gd name="connsiteY32476" fmla="*/ 788431 h 6857957"/>
              <a:gd name="connsiteX32477" fmla="*/ 2381775 w 4826000"/>
              <a:gd name="connsiteY32477" fmla="*/ 790401 h 6857957"/>
              <a:gd name="connsiteX32478" fmla="*/ 2382738 w 4826000"/>
              <a:gd name="connsiteY32478" fmla="*/ 792700 h 6857957"/>
              <a:gd name="connsiteX32479" fmla="*/ 2383700 w 4826000"/>
              <a:gd name="connsiteY32479" fmla="*/ 795328 h 6857957"/>
              <a:gd name="connsiteX32480" fmla="*/ 2381454 w 4826000"/>
              <a:gd name="connsiteY32480" fmla="*/ 795328 h 6857957"/>
              <a:gd name="connsiteX32481" fmla="*/ 2379208 w 4826000"/>
              <a:gd name="connsiteY32481" fmla="*/ 795328 h 6857957"/>
              <a:gd name="connsiteX32482" fmla="*/ 2377924 w 4826000"/>
              <a:gd name="connsiteY32482" fmla="*/ 794671 h 6857957"/>
              <a:gd name="connsiteX32483" fmla="*/ 2377282 w 4826000"/>
              <a:gd name="connsiteY32483" fmla="*/ 794014 h 6857957"/>
              <a:gd name="connsiteX32484" fmla="*/ 2376641 w 4826000"/>
              <a:gd name="connsiteY32484" fmla="*/ 793357 h 6857957"/>
              <a:gd name="connsiteX32485" fmla="*/ 2376320 w 4826000"/>
              <a:gd name="connsiteY32485" fmla="*/ 792044 h 6857957"/>
              <a:gd name="connsiteX32486" fmla="*/ 2375999 w 4826000"/>
              <a:gd name="connsiteY32486" fmla="*/ 790073 h 6857957"/>
              <a:gd name="connsiteX32487" fmla="*/ 2375678 w 4826000"/>
              <a:gd name="connsiteY32487" fmla="*/ 789088 h 6857957"/>
              <a:gd name="connsiteX32488" fmla="*/ 2375358 w 4826000"/>
              <a:gd name="connsiteY32488" fmla="*/ 788102 h 6857957"/>
              <a:gd name="connsiteX32489" fmla="*/ 2374715 w 4826000"/>
              <a:gd name="connsiteY32489" fmla="*/ 787445 h 6857957"/>
              <a:gd name="connsiteX32490" fmla="*/ 2373432 w 4826000"/>
              <a:gd name="connsiteY32490" fmla="*/ 786788 h 6857957"/>
              <a:gd name="connsiteX32491" fmla="*/ 2371506 w 4826000"/>
              <a:gd name="connsiteY32491" fmla="*/ 786460 h 6857957"/>
              <a:gd name="connsiteX32492" fmla="*/ 2369581 w 4826000"/>
              <a:gd name="connsiteY32492" fmla="*/ 786460 h 6857957"/>
              <a:gd name="connsiteX32493" fmla="*/ 2366693 w 4826000"/>
              <a:gd name="connsiteY32493" fmla="*/ 786788 h 6857957"/>
              <a:gd name="connsiteX32494" fmla="*/ 2362522 w 4826000"/>
              <a:gd name="connsiteY32494" fmla="*/ 787445 h 6857957"/>
              <a:gd name="connsiteX32495" fmla="*/ 2362201 w 4826000"/>
              <a:gd name="connsiteY32495" fmla="*/ 786131 h 6857957"/>
              <a:gd name="connsiteX32496" fmla="*/ 2362201 w 4826000"/>
              <a:gd name="connsiteY32496" fmla="*/ 784489 h 6857957"/>
              <a:gd name="connsiteX32497" fmla="*/ 2363163 w 4826000"/>
              <a:gd name="connsiteY32497" fmla="*/ 783175 h 6857957"/>
              <a:gd name="connsiteX32498" fmla="*/ 2364447 w 4826000"/>
              <a:gd name="connsiteY32498" fmla="*/ 781862 h 6857957"/>
              <a:gd name="connsiteX32499" fmla="*/ 2368298 w 4826000"/>
              <a:gd name="connsiteY32499" fmla="*/ 779563 h 6857957"/>
              <a:gd name="connsiteX32500" fmla="*/ 2372148 w 4826000"/>
              <a:gd name="connsiteY32500" fmla="*/ 776935 h 6857957"/>
              <a:gd name="connsiteX32501" fmla="*/ 2375999 w 4826000"/>
              <a:gd name="connsiteY32501" fmla="*/ 774964 h 6857957"/>
              <a:gd name="connsiteX32502" fmla="*/ 2377282 w 4826000"/>
              <a:gd name="connsiteY32502" fmla="*/ 773979 h 6857957"/>
              <a:gd name="connsiteX32503" fmla="*/ 2377924 w 4826000"/>
              <a:gd name="connsiteY32503" fmla="*/ 772994 h 6857957"/>
              <a:gd name="connsiteX32504" fmla="*/ 2377924 w 4826000"/>
              <a:gd name="connsiteY32504" fmla="*/ 772337 h 6857957"/>
              <a:gd name="connsiteX32505" fmla="*/ 2377282 w 4826000"/>
              <a:gd name="connsiteY32505" fmla="*/ 771680 h 6857957"/>
              <a:gd name="connsiteX32506" fmla="*/ 2375678 w 4826000"/>
              <a:gd name="connsiteY32506" fmla="*/ 771023 h 6857957"/>
              <a:gd name="connsiteX32507" fmla="*/ 2372790 w 4826000"/>
              <a:gd name="connsiteY32507" fmla="*/ 770366 h 6857957"/>
              <a:gd name="connsiteX32508" fmla="*/ 2373432 w 4826000"/>
              <a:gd name="connsiteY32508" fmla="*/ 769381 h 6857957"/>
              <a:gd name="connsiteX32509" fmla="*/ 2373754 w 4826000"/>
              <a:gd name="connsiteY32509" fmla="*/ 769052 h 6857957"/>
              <a:gd name="connsiteX32510" fmla="*/ 2375358 w 4826000"/>
              <a:gd name="connsiteY32510" fmla="*/ 768067 h 6857957"/>
              <a:gd name="connsiteX32511" fmla="*/ 2377282 w 4826000"/>
              <a:gd name="connsiteY32511" fmla="*/ 767738 h 6857957"/>
              <a:gd name="connsiteX32512" fmla="*/ 2379849 w 4826000"/>
              <a:gd name="connsiteY32512" fmla="*/ 767410 h 6857957"/>
              <a:gd name="connsiteX32513" fmla="*/ 1658182 w 4826000"/>
              <a:gd name="connsiteY32513" fmla="*/ 765165 h 6857957"/>
              <a:gd name="connsiteX32514" fmla="*/ 1658830 w 4826000"/>
              <a:gd name="connsiteY32514" fmla="*/ 765165 h 6857957"/>
              <a:gd name="connsiteX32515" fmla="*/ 1659804 w 4826000"/>
              <a:gd name="connsiteY32515" fmla="*/ 765800 h 6857957"/>
              <a:gd name="connsiteX32516" fmla="*/ 1660454 w 4826000"/>
              <a:gd name="connsiteY32516" fmla="*/ 766435 h 6857957"/>
              <a:gd name="connsiteX32517" fmla="*/ 1661753 w 4826000"/>
              <a:gd name="connsiteY32517" fmla="*/ 768340 h 6857957"/>
              <a:gd name="connsiteX32518" fmla="*/ 1662727 w 4826000"/>
              <a:gd name="connsiteY32518" fmla="*/ 771198 h 6857957"/>
              <a:gd name="connsiteX32519" fmla="*/ 1663377 w 4826000"/>
              <a:gd name="connsiteY32519" fmla="*/ 774055 h 6857957"/>
              <a:gd name="connsiteX32520" fmla="*/ 1663701 w 4826000"/>
              <a:gd name="connsiteY32520" fmla="*/ 776595 h 6857957"/>
              <a:gd name="connsiteX32521" fmla="*/ 1663701 w 4826000"/>
              <a:gd name="connsiteY32521" fmla="*/ 778818 h 6857957"/>
              <a:gd name="connsiteX32522" fmla="*/ 1658505 w 4826000"/>
              <a:gd name="connsiteY32522" fmla="*/ 778818 h 6857957"/>
              <a:gd name="connsiteX32523" fmla="*/ 1654284 w 4826000"/>
              <a:gd name="connsiteY32523" fmla="*/ 779135 h 6857957"/>
              <a:gd name="connsiteX32524" fmla="*/ 1650712 w 4826000"/>
              <a:gd name="connsiteY32524" fmla="*/ 779770 h 6857957"/>
              <a:gd name="connsiteX32525" fmla="*/ 1648114 w 4826000"/>
              <a:gd name="connsiteY32525" fmla="*/ 780723 h 6857957"/>
              <a:gd name="connsiteX32526" fmla="*/ 1645841 w 4826000"/>
              <a:gd name="connsiteY32526" fmla="*/ 781993 h 6857957"/>
              <a:gd name="connsiteX32527" fmla="*/ 1644867 w 4826000"/>
              <a:gd name="connsiteY32527" fmla="*/ 783263 h 6857957"/>
              <a:gd name="connsiteX32528" fmla="*/ 1644543 w 4826000"/>
              <a:gd name="connsiteY32528" fmla="*/ 784215 h 6857957"/>
              <a:gd name="connsiteX32529" fmla="*/ 1644543 w 4826000"/>
              <a:gd name="connsiteY32529" fmla="*/ 785168 h 6857957"/>
              <a:gd name="connsiteX32530" fmla="*/ 1644867 w 4826000"/>
              <a:gd name="connsiteY32530" fmla="*/ 787390 h 6857957"/>
              <a:gd name="connsiteX32531" fmla="*/ 1640321 w 4826000"/>
              <a:gd name="connsiteY32531" fmla="*/ 785485 h 6857957"/>
              <a:gd name="connsiteX32532" fmla="*/ 1637075 w 4826000"/>
              <a:gd name="connsiteY32532" fmla="*/ 784215 h 6857957"/>
              <a:gd name="connsiteX32533" fmla="*/ 1635450 w 4826000"/>
              <a:gd name="connsiteY32533" fmla="*/ 783263 h 6857957"/>
              <a:gd name="connsiteX32534" fmla="*/ 1635450 w 4826000"/>
              <a:gd name="connsiteY32534" fmla="*/ 782628 h 6857957"/>
              <a:gd name="connsiteX32535" fmla="*/ 1635126 w 4826000"/>
              <a:gd name="connsiteY32535" fmla="*/ 781993 h 6857957"/>
              <a:gd name="connsiteX32536" fmla="*/ 1635450 w 4826000"/>
              <a:gd name="connsiteY32536" fmla="*/ 781675 h 6857957"/>
              <a:gd name="connsiteX32537" fmla="*/ 1636100 w 4826000"/>
              <a:gd name="connsiteY32537" fmla="*/ 781040 h 6857957"/>
              <a:gd name="connsiteX32538" fmla="*/ 1637723 w 4826000"/>
              <a:gd name="connsiteY32538" fmla="*/ 780088 h 6857957"/>
              <a:gd name="connsiteX32539" fmla="*/ 1642594 w 4826000"/>
              <a:gd name="connsiteY32539" fmla="*/ 777865 h 6857957"/>
              <a:gd name="connsiteX32540" fmla="*/ 1648764 w 4826000"/>
              <a:gd name="connsiteY32540" fmla="*/ 775960 h 6857957"/>
              <a:gd name="connsiteX32541" fmla="*/ 1651362 w 4826000"/>
              <a:gd name="connsiteY32541" fmla="*/ 775008 h 6857957"/>
              <a:gd name="connsiteX32542" fmla="*/ 1653635 w 4826000"/>
              <a:gd name="connsiteY32542" fmla="*/ 774055 h 6857957"/>
              <a:gd name="connsiteX32543" fmla="*/ 1655583 w 4826000"/>
              <a:gd name="connsiteY32543" fmla="*/ 772785 h 6857957"/>
              <a:gd name="connsiteX32544" fmla="*/ 1656233 w 4826000"/>
              <a:gd name="connsiteY32544" fmla="*/ 772150 h 6857957"/>
              <a:gd name="connsiteX32545" fmla="*/ 1656558 w 4826000"/>
              <a:gd name="connsiteY32545" fmla="*/ 771515 h 6857957"/>
              <a:gd name="connsiteX32546" fmla="*/ 1656558 w 4826000"/>
              <a:gd name="connsiteY32546" fmla="*/ 770245 h 6857957"/>
              <a:gd name="connsiteX32547" fmla="*/ 1656558 w 4826000"/>
              <a:gd name="connsiteY32547" fmla="*/ 769610 h 6857957"/>
              <a:gd name="connsiteX32548" fmla="*/ 1655908 w 4826000"/>
              <a:gd name="connsiteY32548" fmla="*/ 768658 h 6857957"/>
              <a:gd name="connsiteX32549" fmla="*/ 1655258 w 4826000"/>
              <a:gd name="connsiteY32549" fmla="*/ 767705 h 6857957"/>
              <a:gd name="connsiteX32550" fmla="*/ 1656233 w 4826000"/>
              <a:gd name="connsiteY32550" fmla="*/ 766435 h 6857957"/>
              <a:gd name="connsiteX32551" fmla="*/ 1657206 w 4826000"/>
              <a:gd name="connsiteY32551" fmla="*/ 765800 h 6857957"/>
              <a:gd name="connsiteX32552" fmla="*/ 3244850 w 4826000"/>
              <a:gd name="connsiteY32552" fmla="*/ 763556 h 6857957"/>
              <a:gd name="connsiteX32553" fmla="*/ 3247391 w 4826000"/>
              <a:gd name="connsiteY32553" fmla="*/ 764187 h 6857957"/>
              <a:gd name="connsiteX32554" fmla="*/ 3248978 w 4826000"/>
              <a:gd name="connsiteY32554" fmla="*/ 764817 h 6857957"/>
              <a:gd name="connsiteX32555" fmla="*/ 3250566 w 4826000"/>
              <a:gd name="connsiteY32555" fmla="*/ 765763 h 6857957"/>
              <a:gd name="connsiteX32556" fmla="*/ 3251518 w 4826000"/>
              <a:gd name="connsiteY32556" fmla="*/ 766708 h 6857957"/>
              <a:gd name="connsiteX32557" fmla="*/ 3252471 w 4826000"/>
              <a:gd name="connsiteY32557" fmla="*/ 767654 h 6857957"/>
              <a:gd name="connsiteX32558" fmla="*/ 3253106 w 4826000"/>
              <a:gd name="connsiteY32558" fmla="*/ 768914 h 6857957"/>
              <a:gd name="connsiteX32559" fmla="*/ 3253741 w 4826000"/>
              <a:gd name="connsiteY32559" fmla="*/ 769860 h 6857957"/>
              <a:gd name="connsiteX32560" fmla="*/ 3253741 w 4826000"/>
              <a:gd name="connsiteY32560" fmla="*/ 771436 h 6857957"/>
              <a:gd name="connsiteX32561" fmla="*/ 3253423 w 4826000"/>
              <a:gd name="connsiteY32561" fmla="*/ 773957 h 6857957"/>
              <a:gd name="connsiteX32562" fmla="*/ 3252471 w 4826000"/>
              <a:gd name="connsiteY32562" fmla="*/ 776478 h 6857957"/>
              <a:gd name="connsiteX32563" fmla="*/ 3250566 w 4826000"/>
              <a:gd name="connsiteY32563" fmla="*/ 781836 h 6857957"/>
              <a:gd name="connsiteX32564" fmla="*/ 3249613 w 4826000"/>
              <a:gd name="connsiteY32564" fmla="*/ 784673 h 6857957"/>
              <a:gd name="connsiteX32565" fmla="*/ 3248978 w 4826000"/>
              <a:gd name="connsiteY32565" fmla="*/ 787509 h 6857957"/>
              <a:gd name="connsiteX32566" fmla="*/ 3248661 w 4826000"/>
              <a:gd name="connsiteY32566" fmla="*/ 789715 h 6857957"/>
              <a:gd name="connsiteX32567" fmla="*/ 3248978 w 4826000"/>
              <a:gd name="connsiteY32567" fmla="*/ 790976 h 6857957"/>
              <a:gd name="connsiteX32568" fmla="*/ 3249296 w 4826000"/>
              <a:gd name="connsiteY32568" fmla="*/ 791922 h 6857957"/>
              <a:gd name="connsiteX32569" fmla="*/ 3250248 w 4826000"/>
              <a:gd name="connsiteY32569" fmla="*/ 793182 h 6857957"/>
              <a:gd name="connsiteX32570" fmla="*/ 3250883 w 4826000"/>
              <a:gd name="connsiteY32570" fmla="*/ 794128 h 6857957"/>
              <a:gd name="connsiteX32571" fmla="*/ 3252153 w 4826000"/>
              <a:gd name="connsiteY32571" fmla="*/ 795073 h 6857957"/>
              <a:gd name="connsiteX32572" fmla="*/ 3254058 w 4826000"/>
              <a:gd name="connsiteY32572" fmla="*/ 795704 h 6857957"/>
              <a:gd name="connsiteX32573" fmla="*/ 3255963 w 4826000"/>
              <a:gd name="connsiteY32573" fmla="*/ 796649 h 6857957"/>
              <a:gd name="connsiteX32574" fmla="*/ 3258186 w 4826000"/>
              <a:gd name="connsiteY32574" fmla="*/ 797280 h 6857957"/>
              <a:gd name="connsiteX32575" fmla="*/ 3263901 w 4826000"/>
              <a:gd name="connsiteY32575" fmla="*/ 797910 h 6857957"/>
              <a:gd name="connsiteX32576" fmla="*/ 3262313 w 4826000"/>
              <a:gd name="connsiteY32576" fmla="*/ 798855 h 6857957"/>
              <a:gd name="connsiteX32577" fmla="*/ 3260408 w 4826000"/>
              <a:gd name="connsiteY32577" fmla="*/ 800116 h 6857957"/>
              <a:gd name="connsiteX32578" fmla="*/ 3255963 w 4826000"/>
              <a:gd name="connsiteY32578" fmla="*/ 801692 h 6857957"/>
              <a:gd name="connsiteX32579" fmla="*/ 3254058 w 4826000"/>
              <a:gd name="connsiteY32579" fmla="*/ 802322 h 6857957"/>
              <a:gd name="connsiteX32580" fmla="*/ 3252471 w 4826000"/>
              <a:gd name="connsiteY32580" fmla="*/ 803583 h 6857957"/>
              <a:gd name="connsiteX32581" fmla="*/ 3252153 w 4826000"/>
              <a:gd name="connsiteY32581" fmla="*/ 804213 h 6857957"/>
              <a:gd name="connsiteX32582" fmla="*/ 3251836 w 4826000"/>
              <a:gd name="connsiteY32582" fmla="*/ 804844 h 6857957"/>
              <a:gd name="connsiteX32583" fmla="*/ 3251836 w 4826000"/>
              <a:gd name="connsiteY32583" fmla="*/ 805474 h 6857957"/>
              <a:gd name="connsiteX32584" fmla="*/ 3252153 w 4826000"/>
              <a:gd name="connsiteY32584" fmla="*/ 806419 h 6857957"/>
              <a:gd name="connsiteX32585" fmla="*/ 3247391 w 4826000"/>
              <a:gd name="connsiteY32585" fmla="*/ 805789 h 6857957"/>
              <a:gd name="connsiteX32586" fmla="*/ 3243580 w 4826000"/>
              <a:gd name="connsiteY32586" fmla="*/ 804844 h 6857957"/>
              <a:gd name="connsiteX32587" fmla="*/ 3241675 w 4826000"/>
              <a:gd name="connsiteY32587" fmla="*/ 803898 h 6857957"/>
              <a:gd name="connsiteX32588" fmla="*/ 3241040 w 4826000"/>
              <a:gd name="connsiteY32588" fmla="*/ 803583 h 6857957"/>
              <a:gd name="connsiteX32589" fmla="*/ 3240723 w 4826000"/>
              <a:gd name="connsiteY32589" fmla="*/ 802953 h 6857957"/>
              <a:gd name="connsiteX32590" fmla="*/ 3240723 w 4826000"/>
              <a:gd name="connsiteY32590" fmla="*/ 802637 h 6857957"/>
              <a:gd name="connsiteX32591" fmla="*/ 3240723 w 4826000"/>
              <a:gd name="connsiteY32591" fmla="*/ 802007 h 6857957"/>
              <a:gd name="connsiteX32592" fmla="*/ 3241358 w 4826000"/>
              <a:gd name="connsiteY32592" fmla="*/ 801062 h 6857957"/>
              <a:gd name="connsiteX32593" fmla="*/ 3243580 w 4826000"/>
              <a:gd name="connsiteY32593" fmla="*/ 798855 h 6857957"/>
              <a:gd name="connsiteX32594" fmla="*/ 3244850 w 4826000"/>
              <a:gd name="connsiteY32594" fmla="*/ 797910 h 6857957"/>
              <a:gd name="connsiteX32595" fmla="*/ 3246120 w 4826000"/>
              <a:gd name="connsiteY32595" fmla="*/ 797280 h 6857957"/>
              <a:gd name="connsiteX32596" fmla="*/ 3246438 w 4826000"/>
              <a:gd name="connsiteY32596" fmla="*/ 796334 h 6857957"/>
              <a:gd name="connsiteX32597" fmla="*/ 3246120 w 4826000"/>
              <a:gd name="connsiteY32597" fmla="*/ 796019 h 6857957"/>
              <a:gd name="connsiteX32598" fmla="*/ 3245803 w 4826000"/>
              <a:gd name="connsiteY32598" fmla="*/ 795704 h 6857957"/>
              <a:gd name="connsiteX32599" fmla="*/ 3243898 w 4826000"/>
              <a:gd name="connsiteY32599" fmla="*/ 795073 h 6857957"/>
              <a:gd name="connsiteX32600" fmla="*/ 3241358 w 4826000"/>
              <a:gd name="connsiteY32600" fmla="*/ 794443 h 6857957"/>
              <a:gd name="connsiteX32601" fmla="*/ 3236913 w 4826000"/>
              <a:gd name="connsiteY32601" fmla="*/ 794128 h 6857957"/>
              <a:gd name="connsiteX32602" fmla="*/ 3230563 w 4826000"/>
              <a:gd name="connsiteY32602" fmla="*/ 793813 h 6857957"/>
              <a:gd name="connsiteX32603" fmla="*/ 3233738 w 4826000"/>
              <a:gd name="connsiteY32603" fmla="*/ 792552 h 6857957"/>
              <a:gd name="connsiteX32604" fmla="*/ 3235960 w 4826000"/>
              <a:gd name="connsiteY32604" fmla="*/ 790976 h 6857957"/>
              <a:gd name="connsiteX32605" fmla="*/ 3238500 w 4826000"/>
              <a:gd name="connsiteY32605" fmla="*/ 789715 h 6857957"/>
              <a:gd name="connsiteX32606" fmla="*/ 3240405 w 4826000"/>
              <a:gd name="connsiteY32606" fmla="*/ 788140 h 6857957"/>
              <a:gd name="connsiteX32607" fmla="*/ 3241993 w 4826000"/>
              <a:gd name="connsiteY32607" fmla="*/ 786564 h 6857957"/>
              <a:gd name="connsiteX32608" fmla="*/ 3243263 w 4826000"/>
              <a:gd name="connsiteY32608" fmla="*/ 784673 h 6857957"/>
              <a:gd name="connsiteX32609" fmla="*/ 3244215 w 4826000"/>
              <a:gd name="connsiteY32609" fmla="*/ 782782 h 6857957"/>
              <a:gd name="connsiteX32610" fmla="*/ 3244850 w 4826000"/>
              <a:gd name="connsiteY32610" fmla="*/ 781206 h 6857957"/>
              <a:gd name="connsiteX32611" fmla="*/ 3245803 w 4826000"/>
              <a:gd name="connsiteY32611" fmla="*/ 779315 h 6857957"/>
              <a:gd name="connsiteX32612" fmla="*/ 3246120 w 4826000"/>
              <a:gd name="connsiteY32612" fmla="*/ 776794 h 6857957"/>
              <a:gd name="connsiteX32613" fmla="*/ 3246438 w 4826000"/>
              <a:gd name="connsiteY32613" fmla="*/ 772696 h 6857957"/>
              <a:gd name="connsiteX32614" fmla="*/ 3246120 w 4826000"/>
              <a:gd name="connsiteY32614" fmla="*/ 767969 h 6857957"/>
              <a:gd name="connsiteX32615" fmla="*/ 1745555 w 4826000"/>
              <a:gd name="connsiteY32615" fmla="*/ 761990 h 6857957"/>
              <a:gd name="connsiteX32616" fmla="*/ 1747686 w 4826000"/>
              <a:gd name="connsiteY32616" fmla="*/ 762308 h 6857957"/>
              <a:gd name="connsiteX32617" fmla="*/ 1749514 w 4826000"/>
              <a:gd name="connsiteY32617" fmla="*/ 762943 h 6857957"/>
              <a:gd name="connsiteX32618" fmla="*/ 1750731 w 4826000"/>
              <a:gd name="connsiteY32618" fmla="*/ 764213 h 6857957"/>
              <a:gd name="connsiteX32619" fmla="*/ 1751644 w 4826000"/>
              <a:gd name="connsiteY32619" fmla="*/ 764848 h 6857957"/>
              <a:gd name="connsiteX32620" fmla="*/ 1752863 w 4826000"/>
              <a:gd name="connsiteY32620" fmla="*/ 765800 h 6857957"/>
              <a:gd name="connsiteX32621" fmla="*/ 1754080 w 4826000"/>
              <a:gd name="connsiteY32621" fmla="*/ 766435 h 6857957"/>
              <a:gd name="connsiteX32622" fmla="*/ 1756211 w 4826000"/>
              <a:gd name="connsiteY32622" fmla="*/ 767070 h 6857957"/>
              <a:gd name="connsiteX32623" fmla="*/ 1758952 w 4826000"/>
              <a:gd name="connsiteY32623" fmla="*/ 767070 h 6857957"/>
              <a:gd name="connsiteX32624" fmla="*/ 1753471 w 4826000"/>
              <a:gd name="connsiteY32624" fmla="*/ 769610 h 6857957"/>
              <a:gd name="connsiteX32625" fmla="*/ 1751035 w 4826000"/>
              <a:gd name="connsiteY32625" fmla="*/ 770880 h 6857957"/>
              <a:gd name="connsiteX32626" fmla="*/ 1748599 w 4826000"/>
              <a:gd name="connsiteY32626" fmla="*/ 772468 h 6857957"/>
              <a:gd name="connsiteX32627" fmla="*/ 1747077 w 4826000"/>
              <a:gd name="connsiteY32627" fmla="*/ 774055 h 6857957"/>
              <a:gd name="connsiteX32628" fmla="*/ 1746773 w 4826000"/>
              <a:gd name="connsiteY32628" fmla="*/ 774690 h 6857957"/>
              <a:gd name="connsiteX32629" fmla="*/ 1746468 w 4826000"/>
              <a:gd name="connsiteY32629" fmla="*/ 775643 h 6857957"/>
              <a:gd name="connsiteX32630" fmla="*/ 1746468 w 4826000"/>
              <a:gd name="connsiteY32630" fmla="*/ 776913 h 6857957"/>
              <a:gd name="connsiteX32631" fmla="*/ 1746773 w 4826000"/>
              <a:gd name="connsiteY32631" fmla="*/ 778500 h 6857957"/>
              <a:gd name="connsiteX32632" fmla="*/ 1747382 w 4826000"/>
              <a:gd name="connsiteY32632" fmla="*/ 779770 h 6857957"/>
              <a:gd name="connsiteX32633" fmla="*/ 1748599 w 4826000"/>
              <a:gd name="connsiteY32633" fmla="*/ 781040 h 6857957"/>
              <a:gd name="connsiteX32634" fmla="*/ 1744642 w 4826000"/>
              <a:gd name="connsiteY32634" fmla="*/ 780723 h 6857957"/>
              <a:gd name="connsiteX32635" fmla="*/ 1741597 w 4826000"/>
              <a:gd name="connsiteY32635" fmla="*/ 780088 h 6857957"/>
              <a:gd name="connsiteX32636" fmla="*/ 1739161 w 4826000"/>
              <a:gd name="connsiteY32636" fmla="*/ 779453 h 6857957"/>
              <a:gd name="connsiteX32637" fmla="*/ 1737944 w 4826000"/>
              <a:gd name="connsiteY32637" fmla="*/ 778500 h 6857957"/>
              <a:gd name="connsiteX32638" fmla="*/ 1737030 w 4826000"/>
              <a:gd name="connsiteY32638" fmla="*/ 777230 h 6857957"/>
              <a:gd name="connsiteX32639" fmla="*/ 1736726 w 4826000"/>
              <a:gd name="connsiteY32639" fmla="*/ 775960 h 6857957"/>
              <a:gd name="connsiteX32640" fmla="*/ 1736726 w 4826000"/>
              <a:gd name="connsiteY32640" fmla="*/ 774690 h 6857957"/>
              <a:gd name="connsiteX32641" fmla="*/ 1737030 w 4826000"/>
              <a:gd name="connsiteY32641" fmla="*/ 773420 h 6857957"/>
              <a:gd name="connsiteX32642" fmla="*/ 1737944 w 4826000"/>
              <a:gd name="connsiteY32642" fmla="*/ 771833 h 6857957"/>
              <a:gd name="connsiteX32643" fmla="*/ 1738857 w 4826000"/>
              <a:gd name="connsiteY32643" fmla="*/ 770245 h 6857957"/>
              <a:gd name="connsiteX32644" fmla="*/ 1741293 w 4826000"/>
              <a:gd name="connsiteY32644" fmla="*/ 767388 h 6857957"/>
              <a:gd name="connsiteX32645" fmla="*/ 1744033 w 4826000"/>
              <a:gd name="connsiteY32645" fmla="*/ 764530 h 6857957"/>
              <a:gd name="connsiteX32646" fmla="*/ 3368766 w 4826000"/>
              <a:gd name="connsiteY32646" fmla="*/ 760403 h 6857957"/>
              <a:gd name="connsiteX32647" fmla="*/ 3372528 w 4826000"/>
              <a:gd name="connsiteY32647" fmla="*/ 761663 h 6857957"/>
              <a:gd name="connsiteX32648" fmla="*/ 3375663 w 4826000"/>
              <a:gd name="connsiteY32648" fmla="*/ 763239 h 6857957"/>
              <a:gd name="connsiteX32649" fmla="*/ 3378484 w 4826000"/>
              <a:gd name="connsiteY32649" fmla="*/ 765445 h 6857957"/>
              <a:gd name="connsiteX32650" fmla="*/ 3380364 w 4826000"/>
              <a:gd name="connsiteY32650" fmla="*/ 767336 h 6857957"/>
              <a:gd name="connsiteX32651" fmla="*/ 3381932 w 4826000"/>
              <a:gd name="connsiteY32651" fmla="*/ 769541 h 6857957"/>
              <a:gd name="connsiteX32652" fmla="*/ 3383186 w 4826000"/>
              <a:gd name="connsiteY32652" fmla="*/ 772378 h 6857957"/>
              <a:gd name="connsiteX32653" fmla="*/ 3385693 w 4826000"/>
              <a:gd name="connsiteY32653" fmla="*/ 777104 h 6857957"/>
              <a:gd name="connsiteX32654" fmla="*/ 3387574 w 4826000"/>
              <a:gd name="connsiteY32654" fmla="*/ 782462 h 6857957"/>
              <a:gd name="connsiteX32655" fmla="*/ 3388514 w 4826000"/>
              <a:gd name="connsiteY32655" fmla="*/ 784982 h 6857957"/>
              <a:gd name="connsiteX32656" fmla="*/ 3390082 w 4826000"/>
              <a:gd name="connsiteY32656" fmla="*/ 787503 h 6857957"/>
              <a:gd name="connsiteX32657" fmla="*/ 3391649 w 4826000"/>
              <a:gd name="connsiteY32657" fmla="*/ 789709 h 6857957"/>
              <a:gd name="connsiteX32658" fmla="*/ 3394157 w 4826000"/>
              <a:gd name="connsiteY32658" fmla="*/ 791600 h 6857957"/>
              <a:gd name="connsiteX32659" fmla="*/ 3396978 w 4826000"/>
              <a:gd name="connsiteY32659" fmla="*/ 793806 h 6857957"/>
              <a:gd name="connsiteX32660" fmla="*/ 3400426 w 4826000"/>
              <a:gd name="connsiteY32660" fmla="*/ 795066 h 6857957"/>
              <a:gd name="connsiteX32661" fmla="*/ 3396664 w 4826000"/>
              <a:gd name="connsiteY32661" fmla="*/ 797587 h 6857957"/>
              <a:gd name="connsiteX32662" fmla="*/ 3393843 w 4826000"/>
              <a:gd name="connsiteY32662" fmla="*/ 799793 h 6857957"/>
              <a:gd name="connsiteX32663" fmla="*/ 3391649 w 4826000"/>
              <a:gd name="connsiteY32663" fmla="*/ 802629 h 6857957"/>
              <a:gd name="connsiteX32664" fmla="*/ 3390082 w 4826000"/>
              <a:gd name="connsiteY32664" fmla="*/ 805150 h 6857957"/>
              <a:gd name="connsiteX32665" fmla="*/ 3389141 w 4826000"/>
              <a:gd name="connsiteY32665" fmla="*/ 808301 h 6857957"/>
              <a:gd name="connsiteX32666" fmla="*/ 3388828 w 4826000"/>
              <a:gd name="connsiteY32666" fmla="*/ 810822 h 6857957"/>
              <a:gd name="connsiteX32667" fmla="*/ 3388828 w 4826000"/>
              <a:gd name="connsiteY32667" fmla="*/ 813659 h 6857957"/>
              <a:gd name="connsiteX32668" fmla="*/ 3388828 w 4826000"/>
              <a:gd name="connsiteY32668" fmla="*/ 816810 h 6857957"/>
              <a:gd name="connsiteX32669" fmla="*/ 3389455 w 4826000"/>
              <a:gd name="connsiteY32669" fmla="*/ 819646 h 6857957"/>
              <a:gd name="connsiteX32670" fmla="*/ 3390395 w 4826000"/>
              <a:gd name="connsiteY32670" fmla="*/ 823112 h 6857957"/>
              <a:gd name="connsiteX32671" fmla="*/ 3392589 w 4826000"/>
              <a:gd name="connsiteY32671" fmla="*/ 829415 h 6857957"/>
              <a:gd name="connsiteX32672" fmla="*/ 3394470 w 4826000"/>
              <a:gd name="connsiteY32672" fmla="*/ 836347 h 6857957"/>
              <a:gd name="connsiteX32673" fmla="*/ 3395097 w 4826000"/>
              <a:gd name="connsiteY32673" fmla="*/ 840444 h 6857957"/>
              <a:gd name="connsiteX32674" fmla="*/ 3395724 w 4826000"/>
              <a:gd name="connsiteY32674" fmla="*/ 843910 h 6857957"/>
              <a:gd name="connsiteX32675" fmla="*/ 3391649 w 4826000"/>
              <a:gd name="connsiteY32675" fmla="*/ 844541 h 6857957"/>
              <a:gd name="connsiteX32676" fmla="*/ 3388514 w 4826000"/>
              <a:gd name="connsiteY32676" fmla="*/ 843910 h 6857957"/>
              <a:gd name="connsiteX32677" fmla="*/ 3382872 w 4826000"/>
              <a:gd name="connsiteY32677" fmla="*/ 842965 h 6857957"/>
              <a:gd name="connsiteX32678" fmla="*/ 3376916 w 4826000"/>
              <a:gd name="connsiteY32678" fmla="*/ 842020 h 6857957"/>
              <a:gd name="connsiteX32679" fmla="*/ 3373782 w 4826000"/>
              <a:gd name="connsiteY32679" fmla="*/ 842020 h 6857957"/>
              <a:gd name="connsiteX32680" fmla="*/ 3369393 w 4826000"/>
              <a:gd name="connsiteY32680" fmla="*/ 842020 h 6857957"/>
              <a:gd name="connsiteX32681" fmla="*/ 3373782 w 4826000"/>
              <a:gd name="connsiteY32681" fmla="*/ 841074 h 6857957"/>
              <a:gd name="connsiteX32682" fmla="*/ 3376289 w 4826000"/>
              <a:gd name="connsiteY32682" fmla="*/ 840444 h 6857957"/>
              <a:gd name="connsiteX32683" fmla="*/ 3377543 w 4826000"/>
              <a:gd name="connsiteY32683" fmla="*/ 839499 h 6857957"/>
              <a:gd name="connsiteX32684" fmla="*/ 3378170 w 4826000"/>
              <a:gd name="connsiteY32684" fmla="*/ 838868 h 6857957"/>
              <a:gd name="connsiteX32685" fmla="*/ 3378170 w 4826000"/>
              <a:gd name="connsiteY32685" fmla="*/ 838553 h 6857957"/>
              <a:gd name="connsiteX32686" fmla="*/ 3377543 w 4826000"/>
              <a:gd name="connsiteY32686" fmla="*/ 837608 h 6857957"/>
              <a:gd name="connsiteX32687" fmla="*/ 3376603 w 4826000"/>
              <a:gd name="connsiteY32687" fmla="*/ 836347 h 6857957"/>
              <a:gd name="connsiteX32688" fmla="*/ 3373782 w 4826000"/>
              <a:gd name="connsiteY32688" fmla="*/ 834142 h 6857957"/>
              <a:gd name="connsiteX32689" fmla="*/ 3370961 w 4826000"/>
              <a:gd name="connsiteY32689" fmla="*/ 832251 h 6857957"/>
              <a:gd name="connsiteX32690" fmla="*/ 3370020 w 4826000"/>
              <a:gd name="connsiteY32690" fmla="*/ 831305 h 6857957"/>
              <a:gd name="connsiteX32691" fmla="*/ 3369707 w 4826000"/>
              <a:gd name="connsiteY32691" fmla="*/ 830360 h 6857957"/>
              <a:gd name="connsiteX32692" fmla="*/ 3370020 w 4826000"/>
              <a:gd name="connsiteY32692" fmla="*/ 829415 h 6857957"/>
              <a:gd name="connsiteX32693" fmla="*/ 3370334 w 4826000"/>
              <a:gd name="connsiteY32693" fmla="*/ 828784 h 6857957"/>
              <a:gd name="connsiteX32694" fmla="*/ 3372214 w 4826000"/>
              <a:gd name="connsiteY32694" fmla="*/ 827839 h 6857957"/>
              <a:gd name="connsiteX32695" fmla="*/ 3375036 w 4826000"/>
              <a:gd name="connsiteY32695" fmla="*/ 826579 h 6857957"/>
              <a:gd name="connsiteX32696" fmla="*/ 3379737 w 4826000"/>
              <a:gd name="connsiteY32696" fmla="*/ 825633 h 6857957"/>
              <a:gd name="connsiteX32697" fmla="*/ 3379737 w 4826000"/>
              <a:gd name="connsiteY32697" fmla="*/ 824688 h 6857957"/>
              <a:gd name="connsiteX32698" fmla="*/ 3379111 w 4826000"/>
              <a:gd name="connsiteY32698" fmla="*/ 823743 h 6857957"/>
              <a:gd name="connsiteX32699" fmla="*/ 3377543 w 4826000"/>
              <a:gd name="connsiteY32699" fmla="*/ 823427 h 6857957"/>
              <a:gd name="connsiteX32700" fmla="*/ 3375976 w 4826000"/>
              <a:gd name="connsiteY32700" fmla="*/ 823112 h 6857957"/>
              <a:gd name="connsiteX32701" fmla="*/ 3371588 w 4826000"/>
              <a:gd name="connsiteY32701" fmla="*/ 823112 h 6857957"/>
              <a:gd name="connsiteX32702" fmla="*/ 3366886 w 4826000"/>
              <a:gd name="connsiteY32702" fmla="*/ 823112 h 6857957"/>
              <a:gd name="connsiteX32703" fmla="*/ 3362184 w 4826000"/>
              <a:gd name="connsiteY32703" fmla="*/ 823112 h 6857957"/>
              <a:gd name="connsiteX32704" fmla="*/ 3360617 w 4826000"/>
              <a:gd name="connsiteY32704" fmla="*/ 823112 h 6857957"/>
              <a:gd name="connsiteX32705" fmla="*/ 3359049 w 4826000"/>
              <a:gd name="connsiteY32705" fmla="*/ 822797 h 6857957"/>
              <a:gd name="connsiteX32706" fmla="*/ 3358109 w 4826000"/>
              <a:gd name="connsiteY32706" fmla="*/ 821852 h 6857957"/>
              <a:gd name="connsiteX32707" fmla="*/ 3357795 w 4826000"/>
              <a:gd name="connsiteY32707" fmla="*/ 820906 h 6857957"/>
              <a:gd name="connsiteX32708" fmla="*/ 3358109 w 4826000"/>
              <a:gd name="connsiteY32708" fmla="*/ 819646 h 6857957"/>
              <a:gd name="connsiteX32709" fmla="*/ 3359049 w 4826000"/>
              <a:gd name="connsiteY32709" fmla="*/ 818070 h 6857957"/>
              <a:gd name="connsiteX32710" fmla="*/ 3363751 w 4826000"/>
              <a:gd name="connsiteY32710" fmla="*/ 818700 h 6857957"/>
              <a:gd name="connsiteX32711" fmla="*/ 3366886 w 4826000"/>
              <a:gd name="connsiteY32711" fmla="*/ 819331 h 6857957"/>
              <a:gd name="connsiteX32712" fmla="*/ 3369080 w 4826000"/>
              <a:gd name="connsiteY32712" fmla="*/ 819331 h 6857957"/>
              <a:gd name="connsiteX32713" fmla="*/ 3370961 w 4826000"/>
              <a:gd name="connsiteY32713" fmla="*/ 819016 h 6857957"/>
              <a:gd name="connsiteX32714" fmla="*/ 3371901 w 4826000"/>
              <a:gd name="connsiteY32714" fmla="*/ 818700 h 6857957"/>
              <a:gd name="connsiteX32715" fmla="*/ 3371901 w 4826000"/>
              <a:gd name="connsiteY32715" fmla="*/ 818070 h 6857957"/>
              <a:gd name="connsiteX32716" fmla="*/ 3371588 w 4826000"/>
              <a:gd name="connsiteY32716" fmla="*/ 817125 h 6857957"/>
              <a:gd name="connsiteX32717" fmla="*/ 3370334 w 4826000"/>
              <a:gd name="connsiteY32717" fmla="*/ 816180 h 6857957"/>
              <a:gd name="connsiteX32718" fmla="*/ 3368766 w 4826000"/>
              <a:gd name="connsiteY32718" fmla="*/ 815234 h 6857957"/>
              <a:gd name="connsiteX32719" fmla="*/ 3366886 w 4826000"/>
              <a:gd name="connsiteY32719" fmla="*/ 813974 h 6857957"/>
              <a:gd name="connsiteX32720" fmla="*/ 3362184 w 4826000"/>
              <a:gd name="connsiteY32720" fmla="*/ 812083 h 6857957"/>
              <a:gd name="connsiteX32721" fmla="*/ 3359676 w 4826000"/>
              <a:gd name="connsiteY32721" fmla="*/ 811138 h 6857957"/>
              <a:gd name="connsiteX32722" fmla="*/ 3357168 w 4826000"/>
              <a:gd name="connsiteY32722" fmla="*/ 810507 h 6857957"/>
              <a:gd name="connsiteX32723" fmla="*/ 3354034 w 4826000"/>
              <a:gd name="connsiteY32723" fmla="*/ 810192 h 6857957"/>
              <a:gd name="connsiteX32724" fmla="*/ 3351526 w 4826000"/>
              <a:gd name="connsiteY32724" fmla="*/ 810192 h 6857957"/>
              <a:gd name="connsiteX32725" fmla="*/ 3351213 w 4826000"/>
              <a:gd name="connsiteY32725" fmla="*/ 808301 h 6857957"/>
              <a:gd name="connsiteX32726" fmla="*/ 3351213 w 4826000"/>
              <a:gd name="connsiteY32726" fmla="*/ 806411 h 6857957"/>
              <a:gd name="connsiteX32727" fmla="*/ 3351840 w 4826000"/>
              <a:gd name="connsiteY32727" fmla="*/ 805465 h 6857957"/>
              <a:gd name="connsiteX32728" fmla="*/ 3353094 w 4826000"/>
              <a:gd name="connsiteY32728" fmla="*/ 805150 h 6857957"/>
              <a:gd name="connsiteX32729" fmla="*/ 3354347 w 4826000"/>
              <a:gd name="connsiteY32729" fmla="*/ 804835 h 6857957"/>
              <a:gd name="connsiteX32730" fmla="*/ 3356228 w 4826000"/>
              <a:gd name="connsiteY32730" fmla="*/ 804520 h 6857957"/>
              <a:gd name="connsiteX32731" fmla="*/ 3360303 w 4826000"/>
              <a:gd name="connsiteY32731" fmla="*/ 805150 h 6857957"/>
              <a:gd name="connsiteX32732" fmla="*/ 3364691 w 4826000"/>
              <a:gd name="connsiteY32732" fmla="*/ 805781 h 6857957"/>
              <a:gd name="connsiteX32733" fmla="*/ 3369080 w 4826000"/>
              <a:gd name="connsiteY32733" fmla="*/ 806096 h 6857957"/>
              <a:gd name="connsiteX32734" fmla="*/ 3371274 w 4826000"/>
              <a:gd name="connsiteY32734" fmla="*/ 805781 h 6857957"/>
              <a:gd name="connsiteX32735" fmla="*/ 3373155 w 4826000"/>
              <a:gd name="connsiteY32735" fmla="*/ 805465 h 6857957"/>
              <a:gd name="connsiteX32736" fmla="*/ 3374722 w 4826000"/>
              <a:gd name="connsiteY32736" fmla="*/ 804835 h 6857957"/>
              <a:gd name="connsiteX32737" fmla="*/ 3375976 w 4826000"/>
              <a:gd name="connsiteY32737" fmla="*/ 803890 h 6857957"/>
              <a:gd name="connsiteX32738" fmla="*/ 3373782 w 4826000"/>
              <a:gd name="connsiteY32738" fmla="*/ 801369 h 6857957"/>
              <a:gd name="connsiteX32739" fmla="*/ 3371901 w 4826000"/>
              <a:gd name="connsiteY32739" fmla="*/ 798533 h 6857957"/>
              <a:gd name="connsiteX32740" fmla="*/ 3370020 w 4826000"/>
              <a:gd name="connsiteY32740" fmla="*/ 795697 h 6857957"/>
              <a:gd name="connsiteX32741" fmla="*/ 3368766 w 4826000"/>
              <a:gd name="connsiteY32741" fmla="*/ 792861 h 6857957"/>
              <a:gd name="connsiteX32742" fmla="*/ 3368140 w 4826000"/>
              <a:gd name="connsiteY32742" fmla="*/ 790024 h 6857957"/>
              <a:gd name="connsiteX32743" fmla="*/ 3367513 w 4826000"/>
              <a:gd name="connsiteY32743" fmla="*/ 787503 h 6857957"/>
              <a:gd name="connsiteX32744" fmla="*/ 3367199 w 4826000"/>
              <a:gd name="connsiteY32744" fmla="*/ 784352 h 6857957"/>
              <a:gd name="connsiteX32745" fmla="*/ 3367199 w 4826000"/>
              <a:gd name="connsiteY32745" fmla="*/ 781831 h 6857957"/>
              <a:gd name="connsiteX32746" fmla="*/ 3367199 w 4826000"/>
              <a:gd name="connsiteY32746" fmla="*/ 776159 h 6857957"/>
              <a:gd name="connsiteX32747" fmla="*/ 3367826 w 4826000"/>
              <a:gd name="connsiteY32747" fmla="*/ 770802 h 6857957"/>
              <a:gd name="connsiteX32748" fmla="*/ 3368453 w 4826000"/>
              <a:gd name="connsiteY32748" fmla="*/ 765760 h 6857957"/>
              <a:gd name="connsiteX32749" fmla="*/ 1402557 w 4826000"/>
              <a:gd name="connsiteY32749" fmla="*/ 739766 h 6857957"/>
              <a:gd name="connsiteX32750" fmla="*/ 1405371 w 4826000"/>
              <a:gd name="connsiteY32750" fmla="*/ 740676 h 6857957"/>
              <a:gd name="connsiteX32751" fmla="*/ 1407560 w 4826000"/>
              <a:gd name="connsiteY32751" fmla="*/ 741890 h 6857957"/>
              <a:gd name="connsiteX32752" fmla="*/ 1409124 w 4826000"/>
              <a:gd name="connsiteY32752" fmla="*/ 742801 h 6857957"/>
              <a:gd name="connsiteX32753" fmla="*/ 1410062 w 4826000"/>
              <a:gd name="connsiteY32753" fmla="*/ 744015 h 6857957"/>
              <a:gd name="connsiteX32754" fmla="*/ 1410687 w 4826000"/>
              <a:gd name="connsiteY32754" fmla="*/ 745229 h 6857957"/>
              <a:gd name="connsiteX32755" fmla="*/ 1411000 w 4826000"/>
              <a:gd name="connsiteY32755" fmla="*/ 746443 h 6857957"/>
              <a:gd name="connsiteX32756" fmla="*/ 1411000 w 4826000"/>
              <a:gd name="connsiteY32756" fmla="*/ 747657 h 6857957"/>
              <a:gd name="connsiteX32757" fmla="*/ 1411000 w 4826000"/>
              <a:gd name="connsiteY32757" fmla="*/ 749174 h 6857957"/>
              <a:gd name="connsiteX32758" fmla="*/ 1410374 w 4826000"/>
              <a:gd name="connsiteY32758" fmla="*/ 752209 h 6857957"/>
              <a:gd name="connsiteX32759" fmla="*/ 1410062 w 4826000"/>
              <a:gd name="connsiteY32759" fmla="*/ 754941 h 6857957"/>
              <a:gd name="connsiteX32760" fmla="*/ 1410374 w 4826000"/>
              <a:gd name="connsiteY32760" fmla="*/ 756458 h 6857957"/>
              <a:gd name="connsiteX32761" fmla="*/ 1410687 w 4826000"/>
              <a:gd name="connsiteY32761" fmla="*/ 757976 h 6857957"/>
              <a:gd name="connsiteX32762" fmla="*/ 1411313 w 4826000"/>
              <a:gd name="connsiteY32762" fmla="*/ 759190 h 6857957"/>
              <a:gd name="connsiteX32763" fmla="*/ 1412876 w 4826000"/>
              <a:gd name="connsiteY32763" fmla="*/ 760404 h 6857957"/>
              <a:gd name="connsiteX32764" fmla="*/ 1408498 w 4826000"/>
              <a:gd name="connsiteY32764" fmla="*/ 760100 h 6857957"/>
              <a:gd name="connsiteX32765" fmla="*/ 1404433 w 4826000"/>
              <a:gd name="connsiteY32765" fmla="*/ 759493 h 6857957"/>
              <a:gd name="connsiteX32766" fmla="*/ 1401306 w 4826000"/>
              <a:gd name="connsiteY32766" fmla="*/ 758583 h 6857957"/>
              <a:gd name="connsiteX32767" fmla="*/ 1398804 w 4826000"/>
              <a:gd name="connsiteY32767" fmla="*/ 757672 h 6857957"/>
              <a:gd name="connsiteX32768" fmla="*/ 1396303 w 4826000"/>
              <a:gd name="connsiteY32768" fmla="*/ 756458 h 6857957"/>
              <a:gd name="connsiteX32769" fmla="*/ 1394427 w 4826000"/>
              <a:gd name="connsiteY32769" fmla="*/ 754637 h 6857957"/>
              <a:gd name="connsiteX32770" fmla="*/ 1393489 w 4826000"/>
              <a:gd name="connsiteY32770" fmla="*/ 753423 h 6857957"/>
              <a:gd name="connsiteX32771" fmla="*/ 1392550 w 4826000"/>
              <a:gd name="connsiteY32771" fmla="*/ 751906 h 6857957"/>
              <a:gd name="connsiteX32772" fmla="*/ 1392238 w 4826000"/>
              <a:gd name="connsiteY32772" fmla="*/ 750085 h 6857957"/>
              <a:gd name="connsiteX32773" fmla="*/ 1392238 w 4826000"/>
              <a:gd name="connsiteY32773" fmla="*/ 748567 h 6857957"/>
              <a:gd name="connsiteX32774" fmla="*/ 1392863 w 4826000"/>
              <a:gd name="connsiteY32774" fmla="*/ 746746 h 6857957"/>
              <a:gd name="connsiteX32775" fmla="*/ 1394114 w 4826000"/>
              <a:gd name="connsiteY32775" fmla="*/ 745229 h 6857957"/>
              <a:gd name="connsiteX32776" fmla="*/ 1395365 w 4826000"/>
              <a:gd name="connsiteY32776" fmla="*/ 743711 h 6857957"/>
              <a:gd name="connsiteX32777" fmla="*/ 1397241 w 4826000"/>
              <a:gd name="connsiteY32777" fmla="*/ 742497 h 6857957"/>
              <a:gd name="connsiteX32778" fmla="*/ 1399742 w 4826000"/>
              <a:gd name="connsiteY32778" fmla="*/ 740980 h 6857957"/>
              <a:gd name="connsiteX32779" fmla="*/ 2028825 w 4826000"/>
              <a:gd name="connsiteY32779" fmla="*/ 739744 h 6857957"/>
              <a:gd name="connsiteX32780" fmla="*/ 2032984 w 4826000"/>
              <a:gd name="connsiteY32780" fmla="*/ 739744 h 6857957"/>
              <a:gd name="connsiteX32781" fmla="*/ 2037784 w 4826000"/>
              <a:gd name="connsiteY32781" fmla="*/ 740056 h 6857957"/>
              <a:gd name="connsiteX32782" fmla="*/ 2041943 w 4826000"/>
              <a:gd name="connsiteY32782" fmla="*/ 741303 h 6857957"/>
              <a:gd name="connsiteX32783" fmla="*/ 2046744 w 4826000"/>
              <a:gd name="connsiteY32783" fmla="*/ 742862 h 6857957"/>
              <a:gd name="connsiteX32784" fmla="*/ 2051222 w 4826000"/>
              <a:gd name="connsiteY32784" fmla="*/ 744421 h 6857957"/>
              <a:gd name="connsiteX32785" fmla="*/ 2055062 w 4826000"/>
              <a:gd name="connsiteY32785" fmla="*/ 746292 h 6857957"/>
              <a:gd name="connsiteX32786" fmla="*/ 2058901 w 4826000"/>
              <a:gd name="connsiteY32786" fmla="*/ 748475 h 6857957"/>
              <a:gd name="connsiteX32787" fmla="*/ 2062101 w 4826000"/>
              <a:gd name="connsiteY32787" fmla="*/ 750346 h 6857957"/>
              <a:gd name="connsiteX32788" fmla="*/ 2067540 w 4826000"/>
              <a:gd name="connsiteY32788" fmla="*/ 753777 h 6857957"/>
              <a:gd name="connsiteX32789" fmla="*/ 2069140 w 4826000"/>
              <a:gd name="connsiteY32789" fmla="*/ 755336 h 6857957"/>
              <a:gd name="connsiteX32790" fmla="*/ 2069780 w 4826000"/>
              <a:gd name="connsiteY32790" fmla="*/ 756583 h 6857957"/>
              <a:gd name="connsiteX32791" fmla="*/ 2070100 w 4826000"/>
              <a:gd name="connsiteY32791" fmla="*/ 756895 h 6857957"/>
              <a:gd name="connsiteX32792" fmla="*/ 2069780 w 4826000"/>
              <a:gd name="connsiteY32792" fmla="*/ 757207 h 6857957"/>
              <a:gd name="connsiteX32793" fmla="*/ 2069140 w 4826000"/>
              <a:gd name="connsiteY32793" fmla="*/ 757207 h 6857957"/>
              <a:gd name="connsiteX32794" fmla="*/ 2067220 w 4826000"/>
              <a:gd name="connsiteY32794" fmla="*/ 756583 h 6857957"/>
              <a:gd name="connsiteX32795" fmla="*/ 2064020 w 4826000"/>
              <a:gd name="connsiteY32795" fmla="*/ 754712 h 6857957"/>
              <a:gd name="connsiteX32796" fmla="*/ 2062101 w 4826000"/>
              <a:gd name="connsiteY32796" fmla="*/ 753777 h 6857957"/>
              <a:gd name="connsiteX32797" fmla="*/ 2059861 w 4826000"/>
              <a:gd name="connsiteY32797" fmla="*/ 753153 h 6857957"/>
              <a:gd name="connsiteX32798" fmla="*/ 2054422 w 4826000"/>
              <a:gd name="connsiteY32798" fmla="*/ 751594 h 6857957"/>
              <a:gd name="connsiteX32799" fmla="*/ 2043223 w 4826000"/>
              <a:gd name="connsiteY32799" fmla="*/ 749099 h 6857957"/>
              <a:gd name="connsiteX32800" fmla="*/ 2037784 w 4826000"/>
              <a:gd name="connsiteY32800" fmla="*/ 747540 h 6857957"/>
              <a:gd name="connsiteX32801" fmla="*/ 2035224 w 4826000"/>
              <a:gd name="connsiteY32801" fmla="*/ 746604 h 6857957"/>
              <a:gd name="connsiteX32802" fmla="*/ 2033304 w 4826000"/>
              <a:gd name="connsiteY32802" fmla="*/ 745669 h 6857957"/>
              <a:gd name="connsiteX32803" fmla="*/ 2031704 w 4826000"/>
              <a:gd name="connsiteY32803" fmla="*/ 744421 h 6857957"/>
              <a:gd name="connsiteX32804" fmla="*/ 2030425 w 4826000"/>
              <a:gd name="connsiteY32804" fmla="*/ 743174 h 6857957"/>
              <a:gd name="connsiteX32805" fmla="*/ 2029466 w 4826000"/>
              <a:gd name="connsiteY32805" fmla="*/ 741615 h 6857957"/>
              <a:gd name="connsiteX32806" fmla="*/ 1615925 w 4826000"/>
              <a:gd name="connsiteY32806" fmla="*/ 738179 h 6857957"/>
              <a:gd name="connsiteX32807" fmla="*/ 1619553 w 4826000"/>
              <a:gd name="connsiteY32807" fmla="*/ 738179 h 6857957"/>
              <a:gd name="connsiteX32808" fmla="*/ 1621972 w 4826000"/>
              <a:gd name="connsiteY32808" fmla="*/ 738179 h 6857957"/>
              <a:gd name="connsiteX32809" fmla="*/ 1623182 w 4826000"/>
              <a:gd name="connsiteY32809" fmla="*/ 738828 h 6857957"/>
              <a:gd name="connsiteX32810" fmla="*/ 1623485 w 4826000"/>
              <a:gd name="connsiteY32810" fmla="*/ 739153 h 6857957"/>
              <a:gd name="connsiteX32811" fmla="*/ 1623485 w 4826000"/>
              <a:gd name="connsiteY32811" fmla="*/ 739478 h 6857957"/>
              <a:gd name="connsiteX32812" fmla="*/ 1623485 w 4826000"/>
              <a:gd name="connsiteY32812" fmla="*/ 740452 h 6857957"/>
              <a:gd name="connsiteX32813" fmla="*/ 1622577 w 4826000"/>
              <a:gd name="connsiteY32813" fmla="*/ 741751 h 6857957"/>
              <a:gd name="connsiteX32814" fmla="*/ 1621670 w 4826000"/>
              <a:gd name="connsiteY32814" fmla="*/ 742725 h 6857957"/>
              <a:gd name="connsiteX32815" fmla="*/ 1619553 w 4826000"/>
              <a:gd name="connsiteY32815" fmla="*/ 744998 h 6857957"/>
              <a:gd name="connsiteX32816" fmla="*/ 1618948 w 4826000"/>
              <a:gd name="connsiteY32816" fmla="*/ 745972 h 6857957"/>
              <a:gd name="connsiteX32817" fmla="*/ 1618647 w 4826000"/>
              <a:gd name="connsiteY32817" fmla="*/ 746946 h 6857957"/>
              <a:gd name="connsiteX32818" fmla="*/ 1618948 w 4826000"/>
              <a:gd name="connsiteY32818" fmla="*/ 747596 h 6857957"/>
              <a:gd name="connsiteX32819" fmla="*/ 1619856 w 4826000"/>
              <a:gd name="connsiteY32819" fmla="*/ 748570 h 6857957"/>
              <a:gd name="connsiteX32820" fmla="*/ 1621972 w 4826000"/>
              <a:gd name="connsiteY32820" fmla="*/ 749219 h 6857957"/>
              <a:gd name="connsiteX32821" fmla="*/ 1625298 w 4826000"/>
              <a:gd name="connsiteY32821" fmla="*/ 749219 h 6857957"/>
              <a:gd name="connsiteX32822" fmla="*/ 1625601 w 4826000"/>
              <a:gd name="connsiteY32822" fmla="*/ 750194 h 6857957"/>
              <a:gd name="connsiteX32823" fmla="*/ 1625601 w 4826000"/>
              <a:gd name="connsiteY32823" fmla="*/ 750843 h 6857957"/>
              <a:gd name="connsiteX32824" fmla="*/ 1624996 w 4826000"/>
              <a:gd name="connsiteY32824" fmla="*/ 751168 h 6857957"/>
              <a:gd name="connsiteX32825" fmla="*/ 1624391 w 4826000"/>
              <a:gd name="connsiteY32825" fmla="*/ 751492 h 6857957"/>
              <a:gd name="connsiteX32826" fmla="*/ 1621972 w 4826000"/>
              <a:gd name="connsiteY32826" fmla="*/ 751817 h 6857957"/>
              <a:gd name="connsiteX32827" fmla="*/ 1619553 w 4826000"/>
              <a:gd name="connsiteY32827" fmla="*/ 752142 h 6857957"/>
              <a:gd name="connsiteX32828" fmla="*/ 1607156 w 4826000"/>
              <a:gd name="connsiteY32828" fmla="*/ 752467 h 6857957"/>
              <a:gd name="connsiteX32829" fmla="*/ 1606551 w 4826000"/>
              <a:gd name="connsiteY32829" fmla="*/ 751492 h 6857957"/>
              <a:gd name="connsiteX32830" fmla="*/ 1606551 w 4826000"/>
              <a:gd name="connsiteY32830" fmla="*/ 750518 h 6857957"/>
              <a:gd name="connsiteX32831" fmla="*/ 1606551 w 4826000"/>
              <a:gd name="connsiteY32831" fmla="*/ 749544 h 6857957"/>
              <a:gd name="connsiteX32832" fmla="*/ 1607156 w 4826000"/>
              <a:gd name="connsiteY32832" fmla="*/ 748895 h 6857957"/>
              <a:gd name="connsiteX32833" fmla="*/ 1608366 w 4826000"/>
              <a:gd name="connsiteY32833" fmla="*/ 747271 h 6857957"/>
              <a:gd name="connsiteX32834" fmla="*/ 1609877 w 4826000"/>
              <a:gd name="connsiteY32834" fmla="*/ 745972 h 6857957"/>
              <a:gd name="connsiteX32835" fmla="*/ 1611691 w 4826000"/>
              <a:gd name="connsiteY32835" fmla="*/ 744673 h 6857957"/>
              <a:gd name="connsiteX32836" fmla="*/ 1612296 w 4826000"/>
              <a:gd name="connsiteY32836" fmla="*/ 744024 h 6857957"/>
              <a:gd name="connsiteX32837" fmla="*/ 1612598 w 4826000"/>
              <a:gd name="connsiteY32837" fmla="*/ 743050 h 6857957"/>
              <a:gd name="connsiteX32838" fmla="*/ 1612901 w 4826000"/>
              <a:gd name="connsiteY32838" fmla="*/ 742075 h 6857957"/>
              <a:gd name="connsiteX32839" fmla="*/ 1612598 w 4826000"/>
              <a:gd name="connsiteY32839" fmla="*/ 741101 h 6857957"/>
              <a:gd name="connsiteX32840" fmla="*/ 1611994 w 4826000"/>
              <a:gd name="connsiteY32840" fmla="*/ 739802 h 6857957"/>
              <a:gd name="connsiteX32841" fmla="*/ 1611086 w 4826000"/>
              <a:gd name="connsiteY32841" fmla="*/ 738504 h 6857957"/>
              <a:gd name="connsiteX32842" fmla="*/ 2444988 w 4826000"/>
              <a:gd name="connsiteY32842" fmla="*/ 735004 h 6857957"/>
              <a:gd name="connsiteX32843" fmla="*/ 2448563 w 4826000"/>
              <a:gd name="connsiteY32843" fmla="*/ 735004 h 6857957"/>
              <a:gd name="connsiteX32844" fmla="*/ 2451163 w 4826000"/>
              <a:gd name="connsiteY32844" fmla="*/ 735330 h 6857957"/>
              <a:gd name="connsiteX32845" fmla="*/ 2453113 w 4826000"/>
              <a:gd name="connsiteY32845" fmla="*/ 735984 h 6857957"/>
              <a:gd name="connsiteX32846" fmla="*/ 2455063 w 4826000"/>
              <a:gd name="connsiteY32846" fmla="*/ 736638 h 6857957"/>
              <a:gd name="connsiteX32847" fmla="*/ 2456038 w 4826000"/>
              <a:gd name="connsiteY32847" fmla="*/ 737618 h 6857957"/>
              <a:gd name="connsiteX32848" fmla="*/ 2457013 w 4826000"/>
              <a:gd name="connsiteY32848" fmla="*/ 738926 h 6857957"/>
              <a:gd name="connsiteX32849" fmla="*/ 2457663 w 4826000"/>
              <a:gd name="connsiteY32849" fmla="*/ 739906 h 6857957"/>
              <a:gd name="connsiteX32850" fmla="*/ 2457988 w 4826000"/>
              <a:gd name="connsiteY32850" fmla="*/ 741867 h 6857957"/>
              <a:gd name="connsiteX32851" fmla="*/ 2458313 w 4826000"/>
              <a:gd name="connsiteY32851" fmla="*/ 745136 h 6857957"/>
              <a:gd name="connsiteX32852" fmla="*/ 2458963 w 4826000"/>
              <a:gd name="connsiteY32852" fmla="*/ 749058 h 6857957"/>
              <a:gd name="connsiteX32853" fmla="*/ 2459288 w 4826000"/>
              <a:gd name="connsiteY32853" fmla="*/ 750692 h 6857957"/>
              <a:gd name="connsiteX32854" fmla="*/ 2459938 w 4826000"/>
              <a:gd name="connsiteY32854" fmla="*/ 752653 h 6857957"/>
              <a:gd name="connsiteX32855" fmla="*/ 2460913 w 4826000"/>
              <a:gd name="connsiteY32855" fmla="*/ 754941 h 6857957"/>
              <a:gd name="connsiteX32856" fmla="*/ 2462213 w 4826000"/>
              <a:gd name="connsiteY32856" fmla="*/ 757228 h 6857957"/>
              <a:gd name="connsiteX32857" fmla="*/ 2458963 w 4826000"/>
              <a:gd name="connsiteY32857" fmla="*/ 754941 h 6857957"/>
              <a:gd name="connsiteX32858" fmla="*/ 2455713 w 4826000"/>
              <a:gd name="connsiteY32858" fmla="*/ 753960 h 6857957"/>
              <a:gd name="connsiteX32859" fmla="*/ 2452463 w 4826000"/>
              <a:gd name="connsiteY32859" fmla="*/ 753306 h 6857957"/>
              <a:gd name="connsiteX32860" fmla="*/ 2449538 w 4826000"/>
              <a:gd name="connsiteY32860" fmla="*/ 753306 h 6857957"/>
              <a:gd name="connsiteX32861" fmla="*/ 2446613 w 4826000"/>
              <a:gd name="connsiteY32861" fmla="*/ 753306 h 6857957"/>
              <a:gd name="connsiteX32862" fmla="*/ 2443363 w 4826000"/>
              <a:gd name="connsiteY32862" fmla="*/ 753960 h 6857957"/>
              <a:gd name="connsiteX32863" fmla="*/ 2437513 w 4826000"/>
              <a:gd name="connsiteY32863" fmla="*/ 755267 h 6857957"/>
              <a:gd name="connsiteX32864" fmla="*/ 2432638 w 4826000"/>
              <a:gd name="connsiteY32864" fmla="*/ 756575 h 6857957"/>
              <a:gd name="connsiteX32865" fmla="*/ 2430038 w 4826000"/>
              <a:gd name="connsiteY32865" fmla="*/ 756575 h 6857957"/>
              <a:gd name="connsiteX32866" fmla="*/ 2428088 w 4826000"/>
              <a:gd name="connsiteY32866" fmla="*/ 756575 h 6857957"/>
              <a:gd name="connsiteX32867" fmla="*/ 2426138 w 4826000"/>
              <a:gd name="connsiteY32867" fmla="*/ 755594 h 6857957"/>
              <a:gd name="connsiteX32868" fmla="*/ 2424188 w 4826000"/>
              <a:gd name="connsiteY32868" fmla="*/ 754287 h 6857957"/>
              <a:gd name="connsiteX32869" fmla="*/ 2422238 w 4826000"/>
              <a:gd name="connsiteY32869" fmla="*/ 752653 h 6857957"/>
              <a:gd name="connsiteX32870" fmla="*/ 2420938 w 4826000"/>
              <a:gd name="connsiteY32870" fmla="*/ 750038 h 6857957"/>
              <a:gd name="connsiteX32871" fmla="*/ 2424188 w 4826000"/>
              <a:gd name="connsiteY32871" fmla="*/ 750692 h 6857957"/>
              <a:gd name="connsiteX32872" fmla="*/ 2426788 w 4826000"/>
              <a:gd name="connsiteY32872" fmla="*/ 751345 h 6857957"/>
              <a:gd name="connsiteX32873" fmla="*/ 2429388 w 4826000"/>
              <a:gd name="connsiteY32873" fmla="*/ 751345 h 6857957"/>
              <a:gd name="connsiteX32874" fmla="*/ 2432313 w 4826000"/>
              <a:gd name="connsiteY32874" fmla="*/ 751345 h 6857957"/>
              <a:gd name="connsiteX32875" fmla="*/ 2434913 w 4826000"/>
              <a:gd name="connsiteY32875" fmla="*/ 751019 h 6857957"/>
              <a:gd name="connsiteX32876" fmla="*/ 2437188 w 4826000"/>
              <a:gd name="connsiteY32876" fmla="*/ 750365 h 6857957"/>
              <a:gd name="connsiteX32877" fmla="*/ 2439463 w 4826000"/>
              <a:gd name="connsiteY32877" fmla="*/ 749384 h 6857957"/>
              <a:gd name="connsiteX32878" fmla="*/ 2441413 w 4826000"/>
              <a:gd name="connsiteY32878" fmla="*/ 748404 h 6857957"/>
              <a:gd name="connsiteX32879" fmla="*/ 2443038 w 4826000"/>
              <a:gd name="connsiteY32879" fmla="*/ 747096 h 6857957"/>
              <a:gd name="connsiteX32880" fmla="*/ 2444338 w 4826000"/>
              <a:gd name="connsiteY32880" fmla="*/ 745789 h 6857957"/>
              <a:gd name="connsiteX32881" fmla="*/ 2445313 w 4826000"/>
              <a:gd name="connsiteY32881" fmla="*/ 744155 h 6857957"/>
              <a:gd name="connsiteX32882" fmla="*/ 2446613 w 4826000"/>
              <a:gd name="connsiteY32882" fmla="*/ 742521 h 6857957"/>
              <a:gd name="connsiteX32883" fmla="*/ 2446938 w 4826000"/>
              <a:gd name="connsiteY32883" fmla="*/ 740887 h 6857957"/>
              <a:gd name="connsiteX32884" fmla="*/ 2446938 w 4826000"/>
              <a:gd name="connsiteY32884" fmla="*/ 738926 h 6857957"/>
              <a:gd name="connsiteX32885" fmla="*/ 2445963 w 4826000"/>
              <a:gd name="connsiteY32885" fmla="*/ 736965 h 6857957"/>
              <a:gd name="connsiteX32886" fmla="*/ 2602070 w 4826000"/>
              <a:gd name="connsiteY32886" fmla="*/ 725457 h 6857957"/>
              <a:gd name="connsiteX32887" fmla="*/ 2603379 w 4826000"/>
              <a:gd name="connsiteY32887" fmla="*/ 725457 h 6857957"/>
              <a:gd name="connsiteX32888" fmla="*/ 2606324 w 4826000"/>
              <a:gd name="connsiteY32888" fmla="*/ 725776 h 6857957"/>
              <a:gd name="connsiteX32889" fmla="*/ 2610578 w 4826000"/>
              <a:gd name="connsiteY32889" fmla="*/ 726734 h 6857957"/>
              <a:gd name="connsiteX32890" fmla="*/ 2619412 w 4826000"/>
              <a:gd name="connsiteY32890" fmla="*/ 728970 h 6857957"/>
              <a:gd name="connsiteX32891" fmla="*/ 2623666 w 4826000"/>
              <a:gd name="connsiteY32891" fmla="*/ 729609 h 6857957"/>
              <a:gd name="connsiteX32892" fmla="*/ 2627265 w 4826000"/>
              <a:gd name="connsiteY32892" fmla="*/ 729928 h 6857957"/>
              <a:gd name="connsiteX32893" fmla="*/ 2625302 w 4826000"/>
              <a:gd name="connsiteY32893" fmla="*/ 732802 h 6857957"/>
              <a:gd name="connsiteX32894" fmla="*/ 2623993 w 4826000"/>
              <a:gd name="connsiteY32894" fmla="*/ 736316 h 6857957"/>
              <a:gd name="connsiteX32895" fmla="*/ 2622684 w 4826000"/>
              <a:gd name="connsiteY32895" fmla="*/ 739190 h 6857957"/>
              <a:gd name="connsiteX32896" fmla="*/ 2621702 w 4826000"/>
              <a:gd name="connsiteY32896" fmla="*/ 742384 h 6857957"/>
              <a:gd name="connsiteX32897" fmla="*/ 2621375 w 4826000"/>
              <a:gd name="connsiteY32897" fmla="*/ 744939 h 6857957"/>
              <a:gd name="connsiteX32898" fmla="*/ 2621375 w 4826000"/>
              <a:gd name="connsiteY32898" fmla="*/ 747813 h 6857957"/>
              <a:gd name="connsiteX32899" fmla="*/ 2621702 w 4826000"/>
              <a:gd name="connsiteY32899" fmla="*/ 751007 h 6857957"/>
              <a:gd name="connsiteX32900" fmla="*/ 2622030 w 4826000"/>
              <a:gd name="connsiteY32900" fmla="*/ 753881 h 6857957"/>
              <a:gd name="connsiteX32901" fmla="*/ 2623666 w 4826000"/>
              <a:gd name="connsiteY32901" fmla="*/ 759630 h 6857957"/>
              <a:gd name="connsiteX32902" fmla="*/ 2625302 w 4826000"/>
              <a:gd name="connsiteY32902" fmla="*/ 766018 h 6857957"/>
              <a:gd name="connsiteX32903" fmla="*/ 2627265 w 4826000"/>
              <a:gd name="connsiteY32903" fmla="*/ 772405 h 6857957"/>
              <a:gd name="connsiteX32904" fmla="*/ 2628901 w 4826000"/>
              <a:gd name="connsiteY32904" fmla="*/ 779432 h 6857957"/>
              <a:gd name="connsiteX32905" fmla="*/ 2625629 w 4826000"/>
              <a:gd name="connsiteY32905" fmla="*/ 778793 h 6857957"/>
              <a:gd name="connsiteX32906" fmla="*/ 2622030 w 4826000"/>
              <a:gd name="connsiteY32906" fmla="*/ 777515 h 6857957"/>
              <a:gd name="connsiteX32907" fmla="*/ 2619412 w 4826000"/>
              <a:gd name="connsiteY32907" fmla="*/ 776557 h 6857957"/>
              <a:gd name="connsiteX32908" fmla="*/ 2617122 w 4826000"/>
              <a:gd name="connsiteY32908" fmla="*/ 775599 h 6857957"/>
              <a:gd name="connsiteX32909" fmla="*/ 2614504 w 4826000"/>
              <a:gd name="connsiteY32909" fmla="*/ 774322 h 6857957"/>
              <a:gd name="connsiteX32910" fmla="*/ 2612868 w 4826000"/>
              <a:gd name="connsiteY32910" fmla="*/ 773364 h 6857957"/>
              <a:gd name="connsiteX32911" fmla="*/ 2611886 w 4826000"/>
              <a:gd name="connsiteY32911" fmla="*/ 772086 h 6857957"/>
              <a:gd name="connsiteX32912" fmla="*/ 2610905 w 4826000"/>
              <a:gd name="connsiteY32912" fmla="*/ 770808 h 6857957"/>
              <a:gd name="connsiteX32913" fmla="*/ 2610578 w 4826000"/>
              <a:gd name="connsiteY32913" fmla="*/ 768892 h 6857957"/>
              <a:gd name="connsiteX32914" fmla="*/ 2610250 w 4826000"/>
              <a:gd name="connsiteY32914" fmla="*/ 767615 h 6857957"/>
              <a:gd name="connsiteX32915" fmla="*/ 2610578 w 4826000"/>
              <a:gd name="connsiteY32915" fmla="*/ 766337 h 6857957"/>
              <a:gd name="connsiteX32916" fmla="*/ 2611559 w 4826000"/>
              <a:gd name="connsiteY32916" fmla="*/ 765060 h 6857957"/>
              <a:gd name="connsiteX32917" fmla="*/ 2612541 w 4826000"/>
              <a:gd name="connsiteY32917" fmla="*/ 763782 h 6857957"/>
              <a:gd name="connsiteX32918" fmla="*/ 2614177 w 4826000"/>
              <a:gd name="connsiteY32918" fmla="*/ 762505 h 6857957"/>
              <a:gd name="connsiteX32919" fmla="*/ 2616467 w 4826000"/>
              <a:gd name="connsiteY32919" fmla="*/ 761227 h 6857957"/>
              <a:gd name="connsiteX32920" fmla="*/ 2619085 w 4826000"/>
              <a:gd name="connsiteY32920" fmla="*/ 760269 h 6857957"/>
              <a:gd name="connsiteX32921" fmla="*/ 2612541 w 4826000"/>
              <a:gd name="connsiteY32921" fmla="*/ 759950 h 6857957"/>
              <a:gd name="connsiteX32922" fmla="*/ 2608287 w 4826000"/>
              <a:gd name="connsiteY32922" fmla="*/ 760269 h 6857957"/>
              <a:gd name="connsiteX32923" fmla="*/ 2604361 w 4826000"/>
              <a:gd name="connsiteY32923" fmla="*/ 760908 h 6857957"/>
              <a:gd name="connsiteX32924" fmla="*/ 2601416 w 4826000"/>
              <a:gd name="connsiteY32924" fmla="*/ 761866 h 6857957"/>
              <a:gd name="connsiteX32925" fmla="*/ 2598471 w 4826000"/>
              <a:gd name="connsiteY32925" fmla="*/ 762505 h 6857957"/>
              <a:gd name="connsiteX32926" fmla="*/ 2595527 w 4826000"/>
              <a:gd name="connsiteY32926" fmla="*/ 763782 h 6857957"/>
              <a:gd name="connsiteX32927" fmla="*/ 2591273 w 4826000"/>
              <a:gd name="connsiteY32927" fmla="*/ 764101 h 6857957"/>
              <a:gd name="connsiteX32928" fmla="*/ 2586038 w 4826000"/>
              <a:gd name="connsiteY32928" fmla="*/ 764101 h 6857957"/>
              <a:gd name="connsiteX32929" fmla="*/ 2592582 w 4826000"/>
              <a:gd name="connsiteY32929" fmla="*/ 759311 h 6857957"/>
              <a:gd name="connsiteX32930" fmla="*/ 2598471 w 4826000"/>
              <a:gd name="connsiteY32930" fmla="*/ 754201 h 6857957"/>
              <a:gd name="connsiteX32931" fmla="*/ 2604034 w 4826000"/>
              <a:gd name="connsiteY32931" fmla="*/ 749729 h 6857957"/>
              <a:gd name="connsiteX32932" fmla="*/ 2605997 w 4826000"/>
              <a:gd name="connsiteY32932" fmla="*/ 746855 h 6857957"/>
              <a:gd name="connsiteX32933" fmla="*/ 2608287 w 4826000"/>
              <a:gd name="connsiteY32933" fmla="*/ 744619 h 6857957"/>
              <a:gd name="connsiteX32934" fmla="*/ 2609596 w 4826000"/>
              <a:gd name="connsiteY32934" fmla="*/ 742384 h 6857957"/>
              <a:gd name="connsiteX32935" fmla="*/ 2610250 w 4826000"/>
              <a:gd name="connsiteY32935" fmla="*/ 739829 h 6857957"/>
              <a:gd name="connsiteX32936" fmla="*/ 2610578 w 4826000"/>
              <a:gd name="connsiteY32936" fmla="*/ 737912 h 6857957"/>
              <a:gd name="connsiteX32937" fmla="*/ 2610250 w 4826000"/>
              <a:gd name="connsiteY32937" fmla="*/ 735677 h 6857957"/>
              <a:gd name="connsiteX32938" fmla="*/ 2608942 w 4826000"/>
              <a:gd name="connsiteY32938" fmla="*/ 733761 h 6857957"/>
              <a:gd name="connsiteX32939" fmla="*/ 2606651 w 4826000"/>
              <a:gd name="connsiteY32939" fmla="*/ 731525 h 6857957"/>
              <a:gd name="connsiteX32940" fmla="*/ 2603706 w 4826000"/>
              <a:gd name="connsiteY32940" fmla="*/ 729609 h 6857957"/>
              <a:gd name="connsiteX32941" fmla="*/ 2600107 w 4826000"/>
              <a:gd name="connsiteY32941" fmla="*/ 728012 h 6857957"/>
              <a:gd name="connsiteX32942" fmla="*/ 2600434 w 4826000"/>
              <a:gd name="connsiteY32942" fmla="*/ 727054 h 6857957"/>
              <a:gd name="connsiteX32943" fmla="*/ 2601089 w 4826000"/>
              <a:gd name="connsiteY32943" fmla="*/ 726415 h 6857957"/>
              <a:gd name="connsiteX32944" fmla="*/ 2554606 w 4826000"/>
              <a:gd name="connsiteY32944" fmla="*/ 723891 h 6857957"/>
              <a:gd name="connsiteX32945" fmla="*/ 2558098 w 4826000"/>
              <a:gd name="connsiteY32945" fmla="*/ 724197 h 6857957"/>
              <a:gd name="connsiteX32946" fmla="*/ 2560956 w 4826000"/>
              <a:gd name="connsiteY32946" fmla="*/ 724809 h 6857957"/>
              <a:gd name="connsiteX32947" fmla="*/ 2563813 w 4826000"/>
              <a:gd name="connsiteY32947" fmla="*/ 725727 h 6857957"/>
              <a:gd name="connsiteX32948" fmla="*/ 2565718 w 4826000"/>
              <a:gd name="connsiteY32948" fmla="*/ 726645 h 6857957"/>
              <a:gd name="connsiteX32949" fmla="*/ 2569529 w 4826000"/>
              <a:gd name="connsiteY32949" fmla="*/ 729399 h 6857957"/>
              <a:gd name="connsiteX32950" fmla="*/ 2572704 w 4826000"/>
              <a:gd name="connsiteY32950" fmla="*/ 731235 h 6857957"/>
              <a:gd name="connsiteX32951" fmla="*/ 2573974 w 4826000"/>
              <a:gd name="connsiteY32951" fmla="*/ 731847 h 6857957"/>
              <a:gd name="connsiteX32952" fmla="*/ 2574926 w 4826000"/>
              <a:gd name="connsiteY32952" fmla="*/ 732153 h 6857957"/>
              <a:gd name="connsiteX32953" fmla="*/ 2576196 w 4826000"/>
              <a:gd name="connsiteY32953" fmla="*/ 731847 h 6857957"/>
              <a:gd name="connsiteX32954" fmla="*/ 2577149 w 4826000"/>
              <a:gd name="connsiteY32954" fmla="*/ 730929 h 6857957"/>
              <a:gd name="connsiteX32955" fmla="*/ 2578736 w 4826000"/>
              <a:gd name="connsiteY32955" fmla="*/ 729093 h 6857957"/>
              <a:gd name="connsiteX32956" fmla="*/ 2579689 w 4826000"/>
              <a:gd name="connsiteY32956" fmla="*/ 726339 h 6857957"/>
              <a:gd name="connsiteX32957" fmla="*/ 2583181 w 4826000"/>
              <a:gd name="connsiteY32957" fmla="*/ 727257 h 6857957"/>
              <a:gd name="connsiteX32958" fmla="*/ 2586356 w 4826000"/>
              <a:gd name="connsiteY32958" fmla="*/ 728175 h 6857957"/>
              <a:gd name="connsiteX32959" fmla="*/ 2588579 w 4826000"/>
              <a:gd name="connsiteY32959" fmla="*/ 729093 h 6857957"/>
              <a:gd name="connsiteX32960" fmla="*/ 2589849 w 4826000"/>
              <a:gd name="connsiteY32960" fmla="*/ 730011 h 6857957"/>
              <a:gd name="connsiteX32961" fmla="*/ 2591119 w 4826000"/>
              <a:gd name="connsiteY32961" fmla="*/ 731541 h 6857957"/>
              <a:gd name="connsiteX32962" fmla="*/ 2591754 w 4826000"/>
              <a:gd name="connsiteY32962" fmla="*/ 732765 h 6857957"/>
              <a:gd name="connsiteX32963" fmla="*/ 2592389 w 4826000"/>
              <a:gd name="connsiteY32963" fmla="*/ 734602 h 6857957"/>
              <a:gd name="connsiteX32964" fmla="*/ 2592389 w 4826000"/>
              <a:gd name="connsiteY32964" fmla="*/ 736132 h 6857957"/>
              <a:gd name="connsiteX32965" fmla="*/ 2591436 w 4826000"/>
              <a:gd name="connsiteY32965" fmla="*/ 739192 h 6857957"/>
              <a:gd name="connsiteX32966" fmla="*/ 2590166 w 4826000"/>
              <a:gd name="connsiteY32966" fmla="*/ 742558 h 6857957"/>
              <a:gd name="connsiteX32967" fmla="*/ 2589531 w 4826000"/>
              <a:gd name="connsiteY32967" fmla="*/ 745312 h 6857957"/>
              <a:gd name="connsiteX32968" fmla="*/ 2589531 w 4826000"/>
              <a:gd name="connsiteY32968" fmla="*/ 746230 h 6857957"/>
              <a:gd name="connsiteX32969" fmla="*/ 2589849 w 4826000"/>
              <a:gd name="connsiteY32969" fmla="*/ 747148 h 6857957"/>
              <a:gd name="connsiteX32970" fmla="*/ 2586674 w 4826000"/>
              <a:gd name="connsiteY32970" fmla="*/ 746230 h 6857957"/>
              <a:gd name="connsiteX32971" fmla="*/ 2583499 w 4826000"/>
              <a:gd name="connsiteY32971" fmla="*/ 745312 h 6857957"/>
              <a:gd name="connsiteX32972" fmla="*/ 2578419 w 4826000"/>
              <a:gd name="connsiteY32972" fmla="*/ 742864 h 6857957"/>
              <a:gd name="connsiteX32973" fmla="*/ 2573656 w 4826000"/>
              <a:gd name="connsiteY32973" fmla="*/ 740110 h 6857957"/>
              <a:gd name="connsiteX32974" fmla="*/ 2568576 w 4826000"/>
              <a:gd name="connsiteY32974" fmla="*/ 737356 h 6857957"/>
              <a:gd name="connsiteX32975" fmla="*/ 2566671 w 4826000"/>
              <a:gd name="connsiteY32975" fmla="*/ 737356 h 6857957"/>
              <a:gd name="connsiteX32976" fmla="*/ 2564766 w 4826000"/>
              <a:gd name="connsiteY32976" fmla="*/ 737662 h 6857957"/>
              <a:gd name="connsiteX32977" fmla="*/ 2562543 w 4826000"/>
              <a:gd name="connsiteY32977" fmla="*/ 737968 h 6857957"/>
              <a:gd name="connsiteX32978" fmla="*/ 2560956 w 4826000"/>
              <a:gd name="connsiteY32978" fmla="*/ 738580 h 6857957"/>
              <a:gd name="connsiteX32979" fmla="*/ 2559686 w 4826000"/>
              <a:gd name="connsiteY32979" fmla="*/ 739498 h 6857957"/>
              <a:gd name="connsiteX32980" fmla="*/ 2558416 w 4826000"/>
              <a:gd name="connsiteY32980" fmla="*/ 740416 h 6857957"/>
              <a:gd name="connsiteX32981" fmla="*/ 2557463 w 4826000"/>
              <a:gd name="connsiteY32981" fmla="*/ 741640 h 6857957"/>
              <a:gd name="connsiteX32982" fmla="*/ 2556511 w 4826000"/>
              <a:gd name="connsiteY32982" fmla="*/ 742558 h 6857957"/>
              <a:gd name="connsiteX32983" fmla="*/ 2556193 w 4826000"/>
              <a:gd name="connsiteY32983" fmla="*/ 743476 h 6857957"/>
              <a:gd name="connsiteX32984" fmla="*/ 2555876 w 4826000"/>
              <a:gd name="connsiteY32984" fmla="*/ 744394 h 6857957"/>
              <a:gd name="connsiteX32985" fmla="*/ 2556193 w 4826000"/>
              <a:gd name="connsiteY32985" fmla="*/ 745312 h 6857957"/>
              <a:gd name="connsiteX32986" fmla="*/ 2556828 w 4826000"/>
              <a:gd name="connsiteY32986" fmla="*/ 746230 h 6857957"/>
              <a:gd name="connsiteX32987" fmla="*/ 2557781 w 4826000"/>
              <a:gd name="connsiteY32987" fmla="*/ 746842 h 6857957"/>
              <a:gd name="connsiteX32988" fmla="*/ 2559051 w 4826000"/>
              <a:gd name="connsiteY32988" fmla="*/ 747454 h 6857957"/>
              <a:gd name="connsiteX32989" fmla="*/ 2561273 w 4826000"/>
              <a:gd name="connsiteY32989" fmla="*/ 747760 h 6857957"/>
              <a:gd name="connsiteX32990" fmla="*/ 2564131 w 4826000"/>
              <a:gd name="connsiteY32990" fmla="*/ 748372 h 6857957"/>
              <a:gd name="connsiteX32991" fmla="*/ 2559686 w 4826000"/>
              <a:gd name="connsiteY32991" fmla="*/ 749291 h 6857957"/>
              <a:gd name="connsiteX32992" fmla="*/ 2556193 w 4826000"/>
              <a:gd name="connsiteY32992" fmla="*/ 749291 h 6857957"/>
              <a:gd name="connsiteX32993" fmla="*/ 2552701 w 4826000"/>
              <a:gd name="connsiteY32993" fmla="*/ 748985 h 6857957"/>
              <a:gd name="connsiteX32994" fmla="*/ 2550161 w 4826000"/>
              <a:gd name="connsiteY32994" fmla="*/ 747760 h 6857957"/>
              <a:gd name="connsiteX32995" fmla="*/ 2547621 w 4826000"/>
              <a:gd name="connsiteY32995" fmla="*/ 746536 h 6857957"/>
              <a:gd name="connsiteX32996" fmla="*/ 2546033 w 4826000"/>
              <a:gd name="connsiteY32996" fmla="*/ 745006 h 6857957"/>
              <a:gd name="connsiteX32997" fmla="*/ 2544763 w 4826000"/>
              <a:gd name="connsiteY32997" fmla="*/ 743170 h 6857957"/>
              <a:gd name="connsiteX32998" fmla="*/ 2543811 w 4826000"/>
              <a:gd name="connsiteY32998" fmla="*/ 740722 h 6857957"/>
              <a:gd name="connsiteX32999" fmla="*/ 2543176 w 4826000"/>
              <a:gd name="connsiteY32999" fmla="*/ 738274 h 6857957"/>
              <a:gd name="connsiteX33000" fmla="*/ 2543176 w 4826000"/>
              <a:gd name="connsiteY33000" fmla="*/ 736132 h 6857957"/>
              <a:gd name="connsiteX33001" fmla="*/ 2543176 w 4826000"/>
              <a:gd name="connsiteY33001" fmla="*/ 733683 h 6857957"/>
              <a:gd name="connsiteX33002" fmla="*/ 2543493 w 4826000"/>
              <a:gd name="connsiteY33002" fmla="*/ 731235 h 6857957"/>
              <a:gd name="connsiteX33003" fmla="*/ 2543811 w 4826000"/>
              <a:gd name="connsiteY33003" fmla="*/ 729399 h 6857957"/>
              <a:gd name="connsiteX33004" fmla="*/ 2544763 w 4826000"/>
              <a:gd name="connsiteY33004" fmla="*/ 727563 h 6857957"/>
              <a:gd name="connsiteX33005" fmla="*/ 2545716 w 4826000"/>
              <a:gd name="connsiteY33005" fmla="*/ 726033 h 6857957"/>
              <a:gd name="connsiteX33006" fmla="*/ 2546668 w 4826000"/>
              <a:gd name="connsiteY33006" fmla="*/ 724809 h 6857957"/>
              <a:gd name="connsiteX33007" fmla="*/ 2551113 w 4826000"/>
              <a:gd name="connsiteY33007" fmla="*/ 724197 h 6857957"/>
              <a:gd name="connsiteX33008" fmla="*/ 669608 w 4826000"/>
              <a:gd name="connsiteY33008" fmla="*/ 712758 h 6857957"/>
              <a:gd name="connsiteX33009" fmla="*/ 674688 w 4826000"/>
              <a:gd name="connsiteY33009" fmla="*/ 712758 h 6857957"/>
              <a:gd name="connsiteX33010" fmla="*/ 670243 w 4826000"/>
              <a:gd name="connsiteY33010" fmla="*/ 714980 h 6857957"/>
              <a:gd name="connsiteX33011" fmla="*/ 666750 w 4826000"/>
              <a:gd name="connsiteY33011" fmla="*/ 717203 h 6857957"/>
              <a:gd name="connsiteX33012" fmla="*/ 660083 w 4826000"/>
              <a:gd name="connsiteY33012" fmla="*/ 721648 h 6857957"/>
              <a:gd name="connsiteX33013" fmla="*/ 655003 w 4826000"/>
              <a:gd name="connsiteY33013" fmla="*/ 725140 h 6857957"/>
              <a:gd name="connsiteX33014" fmla="*/ 651193 w 4826000"/>
              <a:gd name="connsiteY33014" fmla="*/ 727680 h 6857957"/>
              <a:gd name="connsiteX33015" fmla="*/ 649288 w 4826000"/>
              <a:gd name="connsiteY33015" fmla="*/ 728633 h 6857957"/>
              <a:gd name="connsiteX33016" fmla="*/ 647700 w 4826000"/>
              <a:gd name="connsiteY33016" fmla="*/ 728633 h 6857957"/>
              <a:gd name="connsiteX33017" fmla="*/ 646748 w 4826000"/>
              <a:gd name="connsiteY33017" fmla="*/ 728315 h 6857957"/>
              <a:gd name="connsiteX33018" fmla="*/ 645795 w 4826000"/>
              <a:gd name="connsiteY33018" fmla="*/ 727363 h 6857957"/>
              <a:gd name="connsiteX33019" fmla="*/ 644843 w 4826000"/>
              <a:gd name="connsiteY33019" fmla="*/ 725458 h 6857957"/>
              <a:gd name="connsiteX33020" fmla="*/ 644208 w 4826000"/>
              <a:gd name="connsiteY33020" fmla="*/ 723235 h 6857957"/>
              <a:gd name="connsiteX33021" fmla="*/ 643573 w 4826000"/>
              <a:gd name="connsiteY33021" fmla="*/ 720378 h 6857957"/>
              <a:gd name="connsiteX33022" fmla="*/ 642939 w 4826000"/>
              <a:gd name="connsiteY33022" fmla="*/ 716250 h 6857957"/>
              <a:gd name="connsiteX33023" fmla="*/ 648653 w 4826000"/>
              <a:gd name="connsiteY33023" fmla="*/ 716568 h 6857957"/>
              <a:gd name="connsiteX33024" fmla="*/ 653415 w 4826000"/>
              <a:gd name="connsiteY33024" fmla="*/ 716250 h 6857957"/>
              <a:gd name="connsiteX33025" fmla="*/ 657225 w 4826000"/>
              <a:gd name="connsiteY33025" fmla="*/ 715615 h 6857957"/>
              <a:gd name="connsiteX33026" fmla="*/ 659765 w 4826000"/>
              <a:gd name="connsiteY33026" fmla="*/ 714980 h 6857957"/>
              <a:gd name="connsiteX33027" fmla="*/ 662623 w 4826000"/>
              <a:gd name="connsiteY33027" fmla="*/ 714028 h 6857957"/>
              <a:gd name="connsiteX33028" fmla="*/ 665798 w 4826000"/>
              <a:gd name="connsiteY33028" fmla="*/ 713393 h 6857957"/>
              <a:gd name="connsiteX33029" fmla="*/ 1097717 w 4826000"/>
              <a:gd name="connsiteY33029" fmla="*/ 708016 h 6857957"/>
              <a:gd name="connsiteX33030" fmla="*/ 1100925 w 4826000"/>
              <a:gd name="connsiteY33030" fmla="*/ 708016 h 6857957"/>
              <a:gd name="connsiteX33031" fmla="*/ 1103810 w 4826000"/>
              <a:gd name="connsiteY33031" fmla="*/ 708016 h 6857957"/>
              <a:gd name="connsiteX33032" fmla="*/ 1106376 w 4826000"/>
              <a:gd name="connsiteY33032" fmla="*/ 708314 h 6857957"/>
              <a:gd name="connsiteX33033" fmla="*/ 1108301 w 4826000"/>
              <a:gd name="connsiteY33033" fmla="*/ 708909 h 6857957"/>
              <a:gd name="connsiteX33034" fmla="*/ 1112469 w 4826000"/>
              <a:gd name="connsiteY33034" fmla="*/ 709802 h 6857957"/>
              <a:gd name="connsiteX33035" fmla="*/ 1114714 w 4826000"/>
              <a:gd name="connsiteY33035" fmla="*/ 710100 h 6857957"/>
              <a:gd name="connsiteX33036" fmla="*/ 1117601 w 4826000"/>
              <a:gd name="connsiteY33036" fmla="*/ 710100 h 6857957"/>
              <a:gd name="connsiteX33037" fmla="*/ 1116639 w 4826000"/>
              <a:gd name="connsiteY33037" fmla="*/ 710993 h 6857957"/>
              <a:gd name="connsiteX33038" fmla="*/ 1115677 w 4826000"/>
              <a:gd name="connsiteY33038" fmla="*/ 712183 h 6857957"/>
              <a:gd name="connsiteX33039" fmla="*/ 1112469 w 4826000"/>
              <a:gd name="connsiteY33039" fmla="*/ 713969 h 6857957"/>
              <a:gd name="connsiteX33040" fmla="*/ 1108621 w 4826000"/>
              <a:gd name="connsiteY33040" fmla="*/ 715160 h 6857957"/>
              <a:gd name="connsiteX33041" fmla="*/ 1104131 w 4826000"/>
              <a:gd name="connsiteY33041" fmla="*/ 716351 h 6857957"/>
              <a:gd name="connsiteX33042" fmla="*/ 1099641 w 4826000"/>
              <a:gd name="connsiteY33042" fmla="*/ 717244 h 6857957"/>
              <a:gd name="connsiteX33043" fmla="*/ 1094510 w 4826000"/>
              <a:gd name="connsiteY33043" fmla="*/ 717541 h 6857957"/>
              <a:gd name="connsiteX33044" fmla="*/ 1090341 w 4826000"/>
              <a:gd name="connsiteY33044" fmla="*/ 716946 h 6857957"/>
              <a:gd name="connsiteX33045" fmla="*/ 1087775 w 4826000"/>
              <a:gd name="connsiteY33045" fmla="*/ 716648 h 6857957"/>
              <a:gd name="connsiteX33046" fmla="*/ 1085851 w 4826000"/>
              <a:gd name="connsiteY33046" fmla="*/ 716053 h 6857957"/>
              <a:gd name="connsiteX33047" fmla="*/ 1087454 w 4826000"/>
              <a:gd name="connsiteY33047" fmla="*/ 715160 h 6857957"/>
              <a:gd name="connsiteX33048" fmla="*/ 1089699 w 4826000"/>
              <a:gd name="connsiteY33048" fmla="*/ 714565 h 6857957"/>
              <a:gd name="connsiteX33049" fmla="*/ 1094189 w 4826000"/>
              <a:gd name="connsiteY33049" fmla="*/ 713076 h 6857957"/>
              <a:gd name="connsiteX33050" fmla="*/ 1096113 w 4826000"/>
              <a:gd name="connsiteY33050" fmla="*/ 712183 h 6857957"/>
              <a:gd name="connsiteX33051" fmla="*/ 1097717 w 4826000"/>
              <a:gd name="connsiteY33051" fmla="*/ 710993 h 6857957"/>
              <a:gd name="connsiteX33052" fmla="*/ 1098038 w 4826000"/>
              <a:gd name="connsiteY33052" fmla="*/ 710398 h 6857957"/>
              <a:gd name="connsiteX33053" fmla="*/ 1098038 w 4826000"/>
              <a:gd name="connsiteY33053" fmla="*/ 709802 h 6857957"/>
              <a:gd name="connsiteX33054" fmla="*/ 1098038 w 4826000"/>
              <a:gd name="connsiteY33054" fmla="*/ 708909 h 6857957"/>
              <a:gd name="connsiteX33055" fmla="*/ 2106446 w 4826000"/>
              <a:gd name="connsiteY33055" fmla="*/ 700079 h 6857957"/>
              <a:gd name="connsiteX33056" fmla="*/ 2110519 w 4826000"/>
              <a:gd name="connsiteY33056" fmla="*/ 700397 h 6857957"/>
              <a:gd name="connsiteX33057" fmla="*/ 2113652 w 4826000"/>
              <a:gd name="connsiteY33057" fmla="*/ 701032 h 6857957"/>
              <a:gd name="connsiteX33058" fmla="*/ 2115532 w 4826000"/>
              <a:gd name="connsiteY33058" fmla="*/ 701667 h 6857957"/>
              <a:gd name="connsiteX33059" fmla="*/ 2117100 w 4826000"/>
              <a:gd name="connsiteY33059" fmla="*/ 702619 h 6857957"/>
              <a:gd name="connsiteX33060" fmla="*/ 2117726 w 4826000"/>
              <a:gd name="connsiteY33060" fmla="*/ 703889 h 6857957"/>
              <a:gd name="connsiteX33061" fmla="*/ 2117726 w 4826000"/>
              <a:gd name="connsiteY33061" fmla="*/ 705477 h 6857957"/>
              <a:gd name="connsiteX33062" fmla="*/ 2117412 w 4826000"/>
              <a:gd name="connsiteY33062" fmla="*/ 706747 h 6857957"/>
              <a:gd name="connsiteX33063" fmla="*/ 2116472 w 4826000"/>
              <a:gd name="connsiteY33063" fmla="*/ 708017 h 6857957"/>
              <a:gd name="connsiteX33064" fmla="*/ 2113339 w 4826000"/>
              <a:gd name="connsiteY33064" fmla="*/ 711192 h 6857957"/>
              <a:gd name="connsiteX33065" fmla="*/ 2109893 w 4826000"/>
              <a:gd name="connsiteY33065" fmla="*/ 714367 h 6857957"/>
              <a:gd name="connsiteX33066" fmla="*/ 2103313 w 4826000"/>
              <a:gd name="connsiteY33066" fmla="*/ 719129 h 6857957"/>
              <a:gd name="connsiteX33067" fmla="*/ 2100494 w 4826000"/>
              <a:gd name="connsiteY33067" fmla="*/ 717542 h 6857957"/>
              <a:gd name="connsiteX33068" fmla="*/ 2098613 w 4826000"/>
              <a:gd name="connsiteY33068" fmla="*/ 716272 h 6857957"/>
              <a:gd name="connsiteX33069" fmla="*/ 2097986 w 4826000"/>
              <a:gd name="connsiteY33069" fmla="*/ 715319 h 6857957"/>
              <a:gd name="connsiteX33070" fmla="*/ 2097673 w 4826000"/>
              <a:gd name="connsiteY33070" fmla="*/ 714367 h 6857957"/>
              <a:gd name="connsiteX33071" fmla="*/ 2097986 w 4826000"/>
              <a:gd name="connsiteY33071" fmla="*/ 713414 h 6857957"/>
              <a:gd name="connsiteX33072" fmla="*/ 2098613 w 4826000"/>
              <a:gd name="connsiteY33072" fmla="*/ 712779 h 6857957"/>
              <a:gd name="connsiteX33073" fmla="*/ 2100806 w 4826000"/>
              <a:gd name="connsiteY33073" fmla="*/ 710874 h 6857957"/>
              <a:gd name="connsiteX33074" fmla="*/ 2102059 w 4826000"/>
              <a:gd name="connsiteY33074" fmla="*/ 710239 h 6857957"/>
              <a:gd name="connsiteX33075" fmla="*/ 2102687 w 4826000"/>
              <a:gd name="connsiteY33075" fmla="*/ 709604 h 6857957"/>
              <a:gd name="connsiteX33076" fmla="*/ 2102999 w 4826000"/>
              <a:gd name="connsiteY33076" fmla="*/ 708652 h 6857957"/>
              <a:gd name="connsiteX33077" fmla="*/ 2102999 w 4826000"/>
              <a:gd name="connsiteY33077" fmla="*/ 707699 h 6857957"/>
              <a:gd name="connsiteX33078" fmla="*/ 2102373 w 4826000"/>
              <a:gd name="connsiteY33078" fmla="*/ 706747 h 6857957"/>
              <a:gd name="connsiteX33079" fmla="*/ 2100494 w 4826000"/>
              <a:gd name="connsiteY33079" fmla="*/ 705794 h 6857957"/>
              <a:gd name="connsiteX33080" fmla="*/ 2097986 w 4826000"/>
              <a:gd name="connsiteY33080" fmla="*/ 704207 h 6857957"/>
              <a:gd name="connsiteX33081" fmla="*/ 2093913 w 4826000"/>
              <a:gd name="connsiteY33081" fmla="*/ 702937 h 6857957"/>
              <a:gd name="connsiteX33082" fmla="*/ 2098926 w 4826000"/>
              <a:gd name="connsiteY33082" fmla="*/ 702937 h 6857957"/>
              <a:gd name="connsiteX33083" fmla="*/ 2102687 w 4826000"/>
              <a:gd name="connsiteY33083" fmla="*/ 702302 h 6857957"/>
              <a:gd name="connsiteX33084" fmla="*/ 2103940 w 4826000"/>
              <a:gd name="connsiteY33084" fmla="*/ 701984 h 6857957"/>
              <a:gd name="connsiteX33085" fmla="*/ 2105193 w 4826000"/>
              <a:gd name="connsiteY33085" fmla="*/ 701349 h 6857957"/>
              <a:gd name="connsiteX33086" fmla="*/ 2105819 w 4826000"/>
              <a:gd name="connsiteY33086" fmla="*/ 700714 h 6857957"/>
              <a:gd name="connsiteX33087" fmla="*/ 2012190 w 4826000"/>
              <a:gd name="connsiteY33087" fmla="*/ 693707 h 6857957"/>
              <a:gd name="connsiteX33088" fmla="*/ 2015078 w 4826000"/>
              <a:gd name="connsiteY33088" fmla="*/ 693707 h 6857957"/>
              <a:gd name="connsiteX33089" fmla="*/ 2017324 w 4826000"/>
              <a:gd name="connsiteY33089" fmla="*/ 693707 h 6857957"/>
              <a:gd name="connsiteX33090" fmla="*/ 2019250 w 4826000"/>
              <a:gd name="connsiteY33090" fmla="*/ 694025 h 6857957"/>
              <a:gd name="connsiteX33091" fmla="*/ 2021175 w 4826000"/>
              <a:gd name="connsiteY33091" fmla="*/ 694660 h 6857957"/>
              <a:gd name="connsiteX33092" fmla="*/ 2022458 w 4826000"/>
              <a:gd name="connsiteY33092" fmla="*/ 695295 h 6857957"/>
              <a:gd name="connsiteX33093" fmla="*/ 2023100 w 4826000"/>
              <a:gd name="connsiteY33093" fmla="*/ 696565 h 6857957"/>
              <a:gd name="connsiteX33094" fmla="*/ 2023742 w 4826000"/>
              <a:gd name="connsiteY33094" fmla="*/ 697835 h 6857957"/>
              <a:gd name="connsiteX33095" fmla="*/ 2024063 w 4826000"/>
              <a:gd name="connsiteY33095" fmla="*/ 699422 h 6857957"/>
              <a:gd name="connsiteX33096" fmla="*/ 2024063 w 4826000"/>
              <a:gd name="connsiteY33096" fmla="*/ 700692 h 6857957"/>
              <a:gd name="connsiteX33097" fmla="*/ 2023421 w 4826000"/>
              <a:gd name="connsiteY33097" fmla="*/ 704502 h 6857957"/>
              <a:gd name="connsiteX33098" fmla="*/ 2022137 w 4826000"/>
              <a:gd name="connsiteY33098" fmla="*/ 708312 h 6857957"/>
              <a:gd name="connsiteX33099" fmla="*/ 2019891 w 4826000"/>
              <a:gd name="connsiteY33099" fmla="*/ 712757 h 6857957"/>
              <a:gd name="connsiteX33100" fmla="*/ 2017966 w 4826000"/>
              <a:gd name="connsiteY33100" fmla="*/ 717203 h 6857957"/>
              <a:gd name="connsiteX33101" fmla="*/ 2013474 w 4826000"/>
              <a:gd name="connsiteY33101" fmla="*/ 726410 h 6857957"/>
              <a:gd name="connsiteX33102" fmla="*/ 2010907 w 4826000"/>
              <a:gd name="connsiteY33102" fmla="*/ 730220 h 6857957"/>
              <a:gd name="connsiteX33103" fmla="*/ 2009624 w 4826000"/>
              <a:gd name="connsiteY33103" fmla="*/ 734348 h 6857957"/>
              <a:gd name="connsiteX33104" fmla="*/ 2008660 w 4826000"/>
              <a:gd name="connsiteY33104" fmla="*/ 737205 h 6857957"/>
              <a:gd name="connsiteX33105" fmla="*/ 2008339 w 4826000"/>
              <a:gd name="connsiteY33105" fmla="*/ 738475 h 6857957"/>
              <a:gd name="connsiteX33106" fmla="*/ 2008339 w 4826000"/>
              <a:gd name="connsiteY33106" fmla="*/ 739745 h 6857957"/>
              <a:gd name="connsiteX33107" fmla="*/ 2004489 w 4826000"/>
              <a:gd name="connsiteY33107" fmla="*/ 736570 h 6857957"/>
              <a:gd name="connsiteX33108" fmla="*/ 2001601 w 4826000"/>
              <a:gd name="connsiteY33108" fmla="*/ 733713 h 6857957"/>
              <a:gd name="connsiteX33109" fmla="*/ 1999355 w 4826000"/>
              <a:gd name="connsiteY33109" fmla="*/ 730538 h 6857957"/>
              <a:gd name="connsiteX33110" fmla="*/ 1997109 w 4826000"/>
              <a:gd name="connsiteY33110" fmla="*/ 727998 h 6857957"/>
              <a:gd name="connsiteX33111" fmla="*/ 1995825 w 4826000"/>
              <a:gd name="connsiteY33111" fmla="*/ 725140 h 6857957"/>
              <a:gd name="connsiteX33112" fmla="*/ 1994542 w 4826000"/>
              <a:gd name="connsiteY33112" fmla="*/ 722600 h 6857957"/>
              <a:gd name="connsiteX33113" fmla="*/ 1994221 w 4826000"/>
              <a:gd name="connsiteY33113" fmla="*/ 720377 h 6857957"/>
              <a:gd name="connsiteX33114" fmla="*/ 1993900 w 4826000"/>
              <a:gd name="connsiteY33114" fmla="*/ 717520 h 6857957"/>
              <a:gd name="connsiteX33115" fmla="*/ 1993900 w 4826000"/>
              <a:gd name="connsiteY33115" fmla="*/ 715297 h 6857957"/>
              <a:gd name="connsiteX33116" fmla="*/ 1994221 w 4826000"/>
              <a:gd name="connsiteY33116" fmla="*/ 712757 h 6857957"/>
              <a:gd name="connsiteX33117" fmla="*/ 1994862 w 4826000"/>
              <a:gd name="connsiteY33117" fmla="*/ 710217 h 6857957"/>
              <a:gd name="connsiteX33118" fmla="*/ 1995825 w 4826000"/>
              <a:gd name="connsiteY33118" fmla="*/ 707677 h 6857957"/>
              <a:gd name="connsiteX33119" fmla="*/ 1998392 w 4826000"/>
              <a:gd name="connsiteY33119" fmla="*/ 702280 h 6857957"/>
              <a:gd name="connsiteX33120" fmla="*/ 2000959 w 4826000"/>
              <a:gd name="connsiteY33120" fmla="*/ 696565 h 6857957"/>
              <a:gd name="connsiteX33121" fmla="*/ 2005131 w 4826000"/>
              <a:gd name="connsiteY33121" fmla="*/ 694977 h 6857957"/>
              <a:gd name="connsiteX33122" fmla="*/ 2008981 w 4826000"/>
              <a:gd name="connsiteY33122" fmla="*/ 694342 h 6857957"/>
              <a:gd name="connsiteX33123" fmla="*/ 2619933 w 4826000"/>
              <a:gd name="connsiteY33123" fmla="*/ 688966 h 6857957"/>
              <a:gd name="connsiteX33124" fmla="*/ 2624091 w 4826000"/>
              <a:gd name="connsiteY33124" fmla="*/ 690524 h 6857957"/>
              <a:gd name="connsiteX33125" fmla="*/ 2625691 w 4826000"/>
              <a:gd name="connsiteY33125" fmla="*/ 691147 h 6857957"/>
              <a:gd name="connsiteX33126" fmla="*/ 2626970 w 4826000"/>
              <a:gd name="connsiteY33126" fmla="*/ 691770 h 6857957"/>
              <a:gd name="connsiteX33127" fmla="*/ 2628250 w 4826000"/>
              <a:gd name="connsiteY33127" fmla="*/ 692705 h 6857957"/>
              <a:gd name="connsiteX33128" fmla="*/ 2628889 w 4826000"/>
              <a:gd name="connsiteY33128" fmla="*/ 693640 h 6857957"/>
              <a:gd name="connsiteX33129" fmla="*/ 2629849 w 4826000"/>
              <a:gd name="connsiteY33129" fmla="*/ 694574 h 6857957"/>
              <a:gd name="connsiteX33130" fmla="*/ 2630169 w 4826000"/>
              <a:gd name="connsiteY33130" fmla="*/ 695821 h 6857957"/>
              <a:gd name="connsiteX33131" fmla="*/ 2630489 w 4826000"/>
              <a:gd name="connsiteY33131" fmla="*/ 697067 h 6857957"/>
              <a:gd name="connsiteX33132" fmla="*/ 2630489 w 4826000"/>
              <a:gd name="connsiteY33132" fmla="*/ 698313 h 6857957"/>
              <a:gd name="connsiteX33133" fmla="*/ 2629849 w 4826000"/>
              <a:gd name="connsiteY33133" fmla="*/ 700806 h 6857957"/>
              <a:gd name="connsiteX33134" fmla="*/ 2627930 w 4826000"/>
              <a:gd name="connsiteY33134" fmla="*/ 703610 h 6857957"/>
              <a:gd name="connsiteX33135" fmla="*/ 2626011 w 4826000"/>
              <a:gd name="connsiteY33135" fmla="*/ 706414 h 6857957"/>
              <a:gd name="connsiteX33136" fmla="*/ 2623132 w 4826000"/>
              <a:gd name="connsiteY33136" fmla="*/ 709218 h 6857957"/>
              <a:gd name="connsiteX33137" fmla="*/ 2619613 w 4826000"/>
              <a:gd name="connsiteY33137" fmla="*/ 712022 h 6857957"/>
              <a:gd name="connsiteX33138" fmla="*/ 2616094 w 4826000"/>
              <a:gd name="connsiteY33138" fmla="*/ 714515 h 6857957"/>
              <a:gd name="connsiteX33139" fmla="*/ 2611616 w 4826000"/>
              <a:gd name="connsiteY33139" fmla="*/ 716696 h 6857957"/>
              <a:gd name="connsiteX33140" fmla="*/ 2607138 w 4826000"/>
              <a:gd name="connsiteY33140" fmla="*/ 718877 h 6857957"/>
              <a:gd name="connsiteX33141" fmla="*/ 2602660 w 4826000"/>
              <a:gd name="connsiteY33141" fmla="*/ 720435 h 6857957"/>
              <a:gd name="connsiteX33142" fmla="*/ 2597542 w 4826000"/>
              <a:gd name="connsiteY33142" fmla="*/ 721681 h 6857957"/>
              <a:gd name="connsiteX33143" fmla="*/ 2593064 w 4826000"/>
              <a:gd name="connsiteY33143" fmla="*/ 722304 h 6857957"/>
              <a:gd name="connsiteX33144" fmla="*/ 2589545 w 4826000"/>
              <a:gd name="connsiteY33144" fmla="*/ 720746 h 6857957"/>
              <a:gd name="connsiteX33145" fmla="*/ 2588585 w 4826000"/>
              <a:gd name="connsiteY33145" fmla="*/ 720123 h 6857957"/>
              <a:gd name="connsiteX33146" fmla="*/ 2587946 w 4826000"/>
              <a:gd name="connsiteY33146" fmla="*/ 719500 h 6857957"/>
              <a:gd name="connsiteX33147" fmla="*/ 2587626 w 4826000"/>
              <a:gd name="connsiteY33147" fmla="*/ 718877 h 6857957"/>
              <a:gd name="connsiteX33148" fmla="*/ 2587626 w 4826000"/>
              <a:gd name="connsiteY33148" fmla="*/ 717630 h 6857957"/>
              <a:gd name="connsiteX33149" fmla="*/ 2587946 w 4826000"/>
              <a:gd name="connsiteY33149" fmla="*/ 717007 h 6857957"/>
              <a:gd name="connsiteX33150" fmla="*/ 2588585 w 4826000"/>
              <a:gd name="connsiteY33150" fmla="*/ 716384 h 6857957"/>
              <a:gd name="connsiteX33151" fmla="*/ 2590185 w 4826000"/>
              <a:gd name="connsiteY33151" fmla="*/ 715138 h 6857957"/>
              <a:gd name="connsiteX33152" fmla="*/ 2592424 w 4826000"/>
              <a:gd name="connsiteY33152" fmla="*/ 713892 h 6857957"/>
              <a:gd name="connsiteX33153" fmla="*/ 2598182 w 4826000"/>
              <a:gd name="connsiteY33153" fmla="*/ 710776 h 6857957"/>
              <a:gd name="connsiteX33154" fmla="*/ 2603939 w 4826000"/>
              <a:gd name="connsiteY33154" fmla="*/ 707972 h 6857957"/>
              <a:gd name="connsiteX33155" fmla="*/ 2606178 w 4826000"/>
              <a:gd name="connsiteY33155" fmla="*/ 706414 h 6857957"/>
              <a:gd name="connsiteX33156" fmla="*/ 2607778 w 4826000"/>
              <a:gd name="connsiteY33156" fmla="*/ 704856 h 6857957"/>
              <a:gd name="connsiteX33157" fmla="*/ 2608098 w 4826000"/>
              <a:gd name="connsiteY33157" fmla="*/ 704233 h 6857957"/>
              <a:gd name="connsiteX33158" fmla="*/ 2608418 w 4826000"/>
              <a:gd name="connsiteY33158" fmla="*/ 702987 h 6857957"/>
              <a:gd name="connsiteX33159" fmla="*/ 2608098 w 4826000"/>
              <a:gd name="connsiteY33159" fmla="*/ 702364 h 6857957"/>
              <a:gd name="connsiteX33160" fmla="*/ 2607778 w 4826000"/>
              <a:gd name="connsiteY33160" fmla="*/ 701429 h 6857957"/>
              <a:gd name="connsiteX33161" fmla="*/ 2606498 w 4826000"/>
              <a:gd name="connsiteY33161" fmla="*/ 700494 h 6857957"/>
              <a:gd name="connsiteX33162" fmla="*/ 2605219 w 4826000"/>
              <a:gd name="connsiteY33162" fmla="*/ 699871 h 6857957"/>
              <a:gd name="connsiteX33163" fmla="*/ 2601700 w 4826000"/>
              <a:gd name="connsiteY33163" fmla="*/ 698002 h 6857957"/>
              <a:gd name="connsiteX33164" fmla="*/ 2607778 w 4826000"/>
              <a:gd name="connsiteY33164" fmla="*/ 698313 h 6857957"/>
              <a:gd name="connsiteX33165" fmla="*/ 2612576 w 4826000"/>
              <a:gd name="connsiteY33165" fmla="*/ 698002 h 6857957"/>
              <a:gd name="connsiteX33166" fmla="*/ 2616414 w 4826000"/>
              <a:gd name="connsiteY33166" fmla="*/ 697690 h 6857957"/>
              <a:gd name="connsiteX33167" fmla="*/ 2619293 w 4826000"/>
              <a:gd name="connsiteY33167" fmla="*/ 696444 h 6857957"/>
              <a:gd name="connsiteX33168" fmla="*/ 2620253 w 4826000"/>
              <a:gd name="connsiteY33168" fmla="*/ 695821 h 6857957"/>
              <a:gd name="connsiteX33169" fmla="*/ 2620893 w 4826000"/>
              <a:gd name="connsiteY33169" fmla="*/ 695197 h 6857957"/>
              <a:gd name="connsiteX33170" fmla="*/ 2621212 w 4826000"/>
              <a:gd name="connsiteY33170" fmla="*/ 694574 h 6857957"/>
              <a:gd name="connsiteX33171" fmla="*/ 2621532 w 4826000"/>
              <a:gd name="connsiteY33171" fmla="*/ 693640 h 6857957"/>
              <a:gd name="connsiteX33172" fmla="*/ 2621532 w 4826000"/>
              <a:gd name="connsiteY33172" fmla="*/ 692705 h 6857957"/>
              <a:gd name="connsiteX33173" fmla="*/ 2621212 w 4826000"/>
              <a:gd name="connsiteY33173" fmla="*/ 691770 h 6857957"/>
              <a:gd name="connsiteX33174" fmla="*/ 2178997 w 4826000"/>
              <a:gd name="connsiteY33174" fmla="*/ 681007 h 6857957"/>
              <a:gd name="connsiteX33175" fmla="*/ 2180662 w 4826000"/>
              <a:gd name="connsiteY33175" fmla="*/ 681007 h 6857957"/>
              <a:gd name="connsiteX33176" fmla="*/ 2182326 w 4826000"/>
              <a:gd name="connsiteY33176" fmla="*/ 681314 h 6857957"/>
              <a:gd name="connsiteX33177" fmla="*/ 2183658 w 4826000"/>
              <a:gd name="connsiteY33177" fmla="*/ 681621 h 6857957"/>
              <a:gd name="connsiteX33178" fmla="*/ 2184656 w 4826000"/>
              <a:gd name="connsiteY33178" fmla="*/ 682234 h 6857957"/>
              <a:gd name="connsiteX33179" fmla="*/ 2185322 w 4826000"/>
              <a:gd name="connsiteY33179" fmla="*/ 683154 h 6857957"/>
              <a:gd name="connsiteX33180" fmla="*/ 2185655 w 4826000"/>
              <a:gd name="connsiteY33180" fmla="*/ 683767 h 6857957"/>
              <a:gd name="connsiteX33181" fmla="*/ 2185988 w 4826000"/>
              <a:gd name="connsiteY33181" fmla="*/ 684688 h 6857957"/>
              <a:gd name="connsiteX33182" fmla="*/ 2185988 w 4826000"/>
              <a:gd name="connsiteY33182" fmla="*/ 685608 h 6857957"/>
              <a:gd name="connsiteX33183" fmla="*/ 2185655 w 4826000"/>
              <a:gd name="connsiteY33183" fmla="*/ 687754 h 6857957"/>
              <a:gd name="connsiteX33184" fmla="*/ 2184989 w 4826000"/>
              <a:gd name="connsiteY33184" fmla="*/ 690514 h 6857957"/>
              <a:gd name="connsiteX33185" fmla="*/ 2183658 w 4826000"/>
              <a:gd name="connsiteY33185" fmla="*/ 692968 h 6857957"/>
              <a:gd name="connsiteX33186" fmla="*/ 2181329 w 4826000"/>
              <a:gd name="connsiteY33186" fmla="*/ 695728 h 6857957"/>
              <a:gd name="connsiteX33187" fmla="*/ 2179330 w 4826000"/>
              <a:gd name="connsiteY33187" fmla="*/ 698488 h 6857957"/>
              <a:gd name="connsiteX33188" fmla="*/ 2177000 w 4826000"/>
              <a:gd name="connsiteY33188" fmla="*/ 700942 h 6857957"/>
              <a:gd name="connsiteX33189" fmla="*/ 2174670 w 4826000"/>
              <a:gd name="connsiteY33189" fmla="*/ 703088 h 6857957"/>
              <a:gd name="connsiteX33190" fmla="*/ 2172007 w 4826000"/>
              <a:gd name="connsiteY33190" fmla="*/ 705235 h 6857957"/>
              <a:gd name="connsiteX33191" fmla="*/ 2170011 w 4826000"/>
              <a:gd name="connsiteY33191" fmla="*/ 706769 h 6857957"/>
              <a:gd name="connsiteX33192" fmla="*/ 2168013 w 4826000"/>
              <a:gd name="connsiteY33192" fmla="*/ 707689 h 6857957"/>
              <a:gd name="connsiteX33193" fmla="*/ 2165683 w 4826000"/>
              <a:gd name="connsiteY33193" fmla="*/ 707995 h 6857957"/>
              <a:gd name="connsiteX33194" fmla="*/ 2165350 w 4826000"/>
              <a:gd name="connsiteY33194" fmla="*/ 706155 h 6857957"/>
              <a:gd name="connsiteX33195" fmla="*/ 2165683 w 4826000"/>
              <a:gd name="connsiteY33195" fmla="*/ 704622 h 6857957"/>
              <a:gd name="connsiteX33196" fmla="*/ 2166348 w 4826000"/>
              <a:gd name="connsiteY33196" fmla="*/ 702475 h 6857957"/>
              <a:gd name="connsiteX33197" fmla="*/ 2167680 w 4826000"/>
              <a:gd name="connsiteY33197" fmla="*/ 700635 h 6857957"/>
              <a:gd name="connsiteX33198" fmla="*/ 2170676 w 4826000"/>
              <a:gd name="connsiteY33198" fmla="*/ 696648 h 6857957"/>
              <a:gd name="connsiteX33199" fmla="*/ 2174004 w 4826000"/>
              <a:gd name="connsiteY33199" fmla="*/ 692968 h 6857957"/>
              <a:gd name="connsiteX33200" fmla="*/ 2177000 w 4826000"/>
              <a:gd name="connsiteY33200" fmla="*/ 689288 h 6857957"/>
              <a:gd name="connsiteX33201" fmla="*/ 2177999 w 4826000"/>
              <a:gd name="connsiteY33201" fmla="*/ 687754 h 6857957"/>
              <a:gd name="connsiteX33202" fmla="*/ 2178666 w 4826000"/>
              <a:gd name="connsiteY33202" fmla="*/ 686221 h 6857957"/>
              <a:gd name="connsiteX33203" fmla="*/ 2178666 w 4826000"/>
              <a:gd name="connsiteY33203" fmla="*/ 684994 h 6857957"/>
              <a:gd name="connsiteX33204" fmla="*/ 2178332 w 4826000"/>
              <a:gd name="connsiteY33204" fmla="*/ 683767 h 6857957"/>
              <a:gd name="connsiteX33205" fmla="*/ 2177000 w 4826000"/>
              <a:gd name="connsiteY33205" fmla="*/ 682234 h 6857957"/>
              <a:gd name="connsiteX33206" fmla="*/ 2175003 w 4826000"/>
              <a:gd name="connsiteY33206" fmla="*/ 681314 h 6857957"/>
              <a:gd name="connsiteX33207" fmla="*/ 3048903 w 4826000"/>
              <a:gd name="connsiteY33207" fmla="*/ 679419 h 6857957"/>
              <a:gd name="connsiteX33208" fmla="*/ 3051120 w 4826000"/>
              <a:gd name="connsiteY33208" fmla="*/ 680055 h 6857957"/>
              <a:gd name="connsiteX33209" fmla="*/ 3053019 w 4826000"/>
              <a:gd name="connsiteY33209" fmla="*/ 680690 h 6857957"/>
              <a:gd name="connsiteX33210" fmla="*/ 3056819 w 4826000"/>
              <a:gd name="connsiteY33210" fmla="*/ 682915 h 6857957"/>
              <a:gd name="connsiteX33211" fmla="*/ 3059036 w 4826000"/>
              <a:gd name="connsiteY33211" fmla="*/ 683551 h 6857957"/>
              <a:gd name="connsiteX33212" fmla="*/ 3061569 w 4826000"/>
              <a:gd name="connsiteY33212" fmla="*/ 684187 h 6857957"/>
              <a:gd name="connsiteX33213" fmla="*/ 3065052 w 4826000"/>
              <a:gd name="connsiteY33213" fmla="*/ 684505 h 6857957"/>
              <a:gd name="connsiteX33214" fmla="*/ 3069168 w 4826000"/>
              <a:gd name="connsiteY33214" fmla="*/ 684187 h 6857957"/>
              <a:gd name="connsiteX33215" fmla="*/ 3067585 w 4826000"/>
              <a:gd name="connsiteY33215" fmla="*/ 687683 h 6857957"/>
              <a:gd name="connsiteX33216" fmla="*/ 3066635 w 4826000"/>
              <a:gd name="connsiteY33216" fmla="*/ 690861 h 6857957"/>
              <a:gd name="connsiteX33217" fmla="*/ 3066635 w 4826000"/>
              <a:gd name="connsiteY33217" fmla="*/ 692768 h 6857957"/>
              <a:gd name="connsiteX33218" fmla="*/ 3066952 w 4826000"/>
              <a:gd name="connsiteY33218" fmla="*/ 694675 h 6857957"/>
              <a:gd name="connsiteX33219" fmla="*/ 3066952 w 4826000"/>
              <a:gd name="connsiteY33219" fmla="*/ 696900 h 6857957"/>
              <a:gd name="connsiteX33220" fmla="*/ 3067268 w 4826000"/>
              <a:gd name="connsiteY33220" fmla="*/ 699443 h 6857957"/>
              <a:gd name="connsiteX33221" fmla="*/ 3066952 w 4826000"/>
              <a:gd name="connsiteY33221" fmla="*/ 702303 h 6857957"/>
              <a:gd name="connsiteX33222" fmla="*/ 3066319 w 4826000"/>
              <a:gd name="connsiteY33222" fmla="*/ 706435 h 6857957"/>
              <a:gd name="connsiteX33223" fmla="*/ 3066319 w 4826000"/>
              <a:gd name="connsiteY33223" fmla="*/ 707071 h 6857957"/>
              <a:gd name="connsiteX33224" fmla="*/ 3066635 w 4826000"/>
              <a:gd name="connsiteY33224" fmla="*/ 707707 h 6857957"/>
              <a:gd name="connsiteX33225" fmla="*/ 3067585 w 4826000"/>
              <a:gd name="connsiteY33225" fmla="*/ 708342 h 6857957"/>
              <a:gd name="connsiteX33226" fmla="*/ 3068852 w 4826000"/>
              <a:gd name="connsiteY33226" fmla="*/ 708978 h 6857957"/>
              <a:gd name="connsiteX33227" fmla="*/ 3072651 w 4826000"/>
              <a:gd name="connsiteY33227" fmla="*/ 709931 h 6857957"/>
              <a:gd name="connsiteX33228" fmla="*/ 3076135 w 4826000"/>
              <a:gd name="connsiteY33228" fmla="*/ 710885 h 6857957"/>
              <a:gd name="connsiteX33229" fmla="*/ 3079301 w 4826000"/>
              <a:gd name="connsiteY33229" fmla="*/ 712156 h 6857957"/>
              <a:gd name="connsiteX33230" fmla="*/ 3079934 w 4826000"/>
              <a:gd name="connsiteY33230" fmla="*/ 712474 h 6857957"/>
              <a:gd name="connsiteX33231" fmla="*/ 3080568 w 4826000"/>
              <a:gd name="connsiteY33231" fmla="*/ 712792 h 6857957"/>
              <a:gd name="connsiteX33232" fmla="*/ 3080251 w 4826000"/>
              <a:gd name="connsiteY33232" fmla="*/ 713110 h 6857957"/>
              <a:gd name="connsiteX33233" fmla="*/ 3079301 w 4826000"/>
              <a:gd name="connsiteY33233" fmla="*/ 713428 h 6857957"/>
              <a:gd name="connsiteX33234" fmla="*/ 3074235 w 4826000"/>
              <a:gd name="connsiteY33234" fmla="*/ 714381 h 6857957"/>
              <a:gd name="connsiteX33235" fmla="*/ 3078668 w 4826000"/>
              <a:gd name="connsiteY33235" fmla="*/ 714699 h 6857957"/>
              <a:gd name="connsiteX33236" fmla="*/ 3082151 w 4826000"/>
              <a:gd name="connsiteY33236" fmla="*/ 714699 h 6857957"/>
              <a:gd name="connsiteX33237" fmla="*/ 3085001 w 4826000"/>
              <a:gd name="connsiteY33237" fmla="*/ 714063 h 6857957"/>
              <a:gd name="connsiteX33238" fmla="*/ 3086900 w 4826000"/>
              <a:gd name="connsiteY33238" fmla="*/ 712792 h 6857957"/>
              <a:gd name="connsiteX33239" fmla="*/ 3088167 w 4826000"/>
              <a:gd name="connsiteY33239" fmla="*/ 711203 h 6857957"/>
              <a:gd name="connsiteX33240" fmla="*/ 3088800 w 4826000"/>
              <a:gd name="connsiteY33240" fmla="*/ 709296 h 6857957"/>
              <a:gd name="connsiteX33241" fmla="*/ 3089117 w 4826000"/>
              <a:gd name="connsiteY33241" fmla="*/ 707389 h 6857957"/>
              <a:gd name="connsiteX33242" fmla="*/ 3089117 w 4826000"/>
              <a:gd name="connsiteY33242" fmla="*/ 705164 h 6857957"/>
              <a:gd name="connsiteX33243" fmla="*/ 3088800 w 4826000"/>
              <a:gd name="connsiteY33243" fmla="*/ 702303 h 6857957"/>
              <a:gd name="connsiteX33244" fmla="*/ 3087850 w 4826000"/>
              <a:gd name="connsiteY33244" fmla="*/ 699761 h 6857957"/>
              <a:gd name="connsiteX33245" fmla="*/ 3086267 w 4826000"/>
              <a:gd name="connsiteY33245" fmla="*/ 694675 h 6857957"/>
              <a:gd name="connsiteX33246" fmla="*/ 3082467 w 4826000"/>
              <a:gd name="connsiteY33246" fmla="*/ 686412 h 6857957"/>
              <a:gd name="connsiteX33247" fmla="*/ 3096400 w 4826000"/>
              <a:gd name="connsiteY33247" fmla="*/ 684822 h 6857957"/>
              <a:gd name="connsiteX33248" fmla="*/ 3105899 w 4826000"/>
              <a:gd name="connsiteY33248" fmla="*/ 683551 h 6857957"/>
              <a:gd name="connsiteX33249" fmla="*/ 3112865 w 4826000"/>
              <a:gd name="connsiteY33249" fmla="*/ 683233 h 6857957"/>
              <a:gd name="connsiteX33250" fmla="*/ 3118248 w 4826000"/>
              <a:gd name="connsiteY33250" fmla="*/ 683551 h 6857957"/>
              <a:gd name="connsiteX33251" fmla="*/ 3122998 w 4826000"/>
              <a:gd name="connsiteY33251" fmla="*/ 684187 h 6857957"/>
              <a:gd name="connsiteX33252" fmla="*/ 3129014 w 4826000"/>
              <a:gd name="connsiteY33252" fmla="*/ 685776 h 6857957"/>
              <a:gd name="connsiteX33253" fmla="*/ 3136930 w 4826000"/>
              <a:gd name="connsiteY33253" fmla="*/ 687365 h 6857957"/>
              <a:gd name="connsiteX33254" fmla="*/ 3148013 w 4826000"/>
              <a:gd name="connsiteY33254" fmla="*/ 690226 h 6857957"/>
              <a:gd name="connsiteX33255" fmla="*/ 3146113 w 4826000"/>
              <a:gd name="connsiteY33255" fmla="*/ 690861 h 6857957"/>
              <a:gd name="connsiteX33256" fmla="*/ 3143896 w 4826000"/>
              <a:gd name="connsiteY33256" fmla="*/ 691179 h 6857957"/>
              <a:gd name="connsiteX33257" fmla="*/ 3138513 w 4826000"/>
              <a:gd name="connsiteY33257" fmla="*/ 691815 h 6857957"/>
              <a:gd name="connsiteX33258" fmla="*/ 3132497 w 4826000"/>
              <a:gd name="connsiteY33258" fmla="*/ 692450 h 6857957"/>
              <a:gd name="connsiteX33259" fmla="*/ 3126798 w 4826000"/>
              <a:gd name="connsiteY33259" fmla="*/ 693086 h 6857957"/>
              <a:gd name="connsiteX33260" fmla="*/ 3124581 w 4826000"/>
              <a:gd name="connsiteY33260" fmla="*/ 693722 h 6857957"/>
              <a:gd name="connsiteX33261" fmla="*/ 3122365 w 4826000"/>
              <a:gd name="connsiteY33261" fmla="*/ 694357 h 6857957"/>
              <a:gd name="connsiteX33262" fmla="*/ 3120148 w 4826000"/>
              <a:gd name="connsiteY33262" fmla="*/ 695311 h 6857957"/>
              <a:gd name="connsiteX33263" fmla="*/ 3118565 w 4826000"/>
              <a:gd name="connsiteY33263" fmla="*/ 696582 h 6857957"/>
              <a:gd name="connsiteX33264" fmla="*/ 3117615 w 4826000"/>
              <a:gd name="connsiteY33264" fmla="*/ 698172 h 6857957"/>
              <a:gd name="connsiteX33265" fmla="*/ 3117298 w 4826000"/>
              <a:gd name="connsiteY33265" fmla="*/ 699761 h 6857957"/>
              <a:gd name="connsiteX33266" fmla="*/ 3117298 w 4826000"/>
              <a:gd name="connsiteY33266" fmla="*/ 701986 h 6857957"/>
              <a:gd name="connsiteX33267" fmla="*/ 3117932 w 4826000"/>
              <a:gd name="connsiteY33267" fmla="*/ 704846 h 6857957"/>
              <a:gd name="connsiteX33268" fmla="*/ 3116032 w 4826000"/>
              <a:gd name="connsiteY33268" fmla="*/ 704846 h 6857957"/>
              <a:gd name="connsiteX33269" fmla="*/ 3114448 w 4826000"/>
              <a:gd name="connsiteY33269" fmla="*/ 704210 h 6857957"/>
              <a:gd name="connsiteX33270" fmla="*/ 3112549 w 4826000"/>
              <a:gd name="connsiteY33270" fmla="*/ 703575 h 6857957"/>
              <a:gd name="connsiteX33271" fmla="*/ 3111282 w 4826000"/>
              <a:gd name="connsiteY33271" fmla="*/ 702939 h 6857957"/>
              <a:gd name="connsiteX33272" fmla="*/ 3110332 w 4826000"/>
              <a:gd name="connsiteY33272" fmla="*/ 701668 h 6857957"/>
              <a:gd name="connsiteX33273" fmla="*/ 3109699 w 4826000"/>
              <a:gd name="connsiteY33273" fmla="*/ 700714 h 6857957"/>
              <a:gd name="connsiteX33274" fmla="*/ 3109382 w 4826000"/>
              <a:gd name="connsiteY33274" fmla="*/ 699443 h 6857957"/>
              <a:gd name="connsiteX33275" fmla="*/ 3109066 w 4826000"/>
              <a:gd name="connsiteY33275" fmla="*/ 698172 h 6857957"/>
              <a:gd name="connsiteX33276" fmla="*/ 3109382 w 4826000"/>
              <a:gd name="connsiteY33276" fmla="*/ 696582 h 6857957"/>
              <a:gd name="connsiteX33277" fmla="*/ 3110015 w 4826000"/>
              <a:gd name="connsiteY33277" fmla="*/ 695629 h 6857957"/>
              <a:gd name="connsiteX33278" fmla="*/ 3110965 w 4826000"/>
              <a:gd name="connsiteY33278" fmla="*/ 694675 h 6857957"/>
              <a:gd name="connsiteX33279" fmla="*/ 3112549 w 4826000"/>
              <a:gd name="connsiteY33279" fmla="*/ 693722 h 6857957"/>
              <a:gd name="connsiteX33280" fmla="*/ 3114448 w 4826000"/>
              <a:gd name="connsiteY33280" fmla="*/ 693404 h 6857957"/>
              <a:gd name="connsiteX33281" fmla="*/ 3116665 w 4826000"/>
              <a:gd name="connsiteY33281" fmla="*/ 693086 h 6857957"/>
              <a:gd name="connsiteX33282" fmla="*/ 3119515 w 4826000"/>
              <a:gd name="connsiteY33282" fmla="*/ 693086 h 6857957"/>
              <a:gd name="connsiteX33283" fmla="*/ 3122681 w 4826000"/>
              <a:gd name="connsiteY33283" fmla="*/ 693404 h 6857957"/>
              <a:gd name="connsiteX33284" fmla="*/ 3118565 w 4826000"/>
              <a:gd name="connsiteY33284" fmla="*/ 692133 h 6857957"/>
              <a:gd name="connsiteX33285" fmla="*/ 3113499 w 4826000"/>
              <a:gd name="connsiteY33285" fmla="*/ 690861 h 6857957"/>
              <a:gd name="connsiteX33286" fmla="*/ 3108432 w 4826000"/>
              <a:gd name="connsiteY33286" fmla="*/ 689272 h 6857957"/>
              <a:gd name="connsiteX33287" fmla="*/ 3102416 w 4826000"/>
              <a:gd name="connsiteY33287" fmla="*/ 688636 h 6857957"/>
              <a:gd name="connsiteX33288" fmla="*/ 3100833 w 4826000"/>
              <a:gd name="connsiteY33288" fmla="*/ 692133 h 6857957"/>
              <a:gd name="connsiteX33289" fmla="*/ 3099566 w 4826000"/>
              <a:gd name="connsiteY33289" fmla="*/ 695947 h 6857957"/>
              <a:gd name="connsiteX33290" fmla="*/ 3098616 w 4826000"/>
              <a:gd name="connsiteY33290" fmla="*/ 698172 h 6857957"/>
              <a:gd name="connsiteX33291" fmla="*/ 3098300 w 4826000"/>
              <a:gd name="connsiteY33291" fmla="*/ 700396 h 6857957"/>
              <a:gd name="connsiteX33292" fmla="*/ 3098300 w 4826000"/>
              <a:gd name="connsiteY33292" fmla="*/ 702303 h 6857957"/>
              <a:gd name="connsiteX33293" fmla="*/ 3098616 w 4826000"/>
              <a:gd name="connsiteY33293" fmla="*/ 704846 h 6857957"/>
              <a:gd name="connsiteX33294" fmla="*/ 3099566 w 4826000"/>
              <a:gd name="connsiteY33294" fmla="*/ 706753 h 6857957"/>
              <a:gd name="connsiteX33295" fmla="*/ 3100516 w 4826000"/>
              <a:gd name="connsiteY33295" fmla="*/ 708342 h 6857957"/>
              <a:gd name="connsiteX33296" fmla="*/ 3102099 w 4826000"/>
              <a:gd name="connsiteY33296" fmla="*/ 709931 h 6857957"/>
              <a:gd name="connsiteX33297" fmla="*/ 3103999 w 4826000"/>
              <a:gd name="connsiteY33297" fmla="*/ 711203 h 6857957"/>
              <a:gd name="connsiteX33298" fmla="*/ 3107166 w 4826000"/>
              <a:gd name="connsiteY33298" fmla="*/ 712474 h 6857957"/>
              <a:gd name="connsiteX33299" fmla="*/ 3110332 w 4826000"/>
              <a:gd name="connsiteY33299" fmla="*/ 713110 h 6857957"/>
              <a:gd name="connsiteX33300" fmla="*/ 3114765 w 4826000"/>
              <a:gd name="connsiteY33300" fmla="*/ 713110 h 6857957"/>
              <a:gd name="connsiteX33301" fmla="*/ 3119515 w 4826000"/>
              <a:gd name="connsiteY33301" fmla="*/ 713110 h 6857957"/>
              <a:gd name="connsiteX33302" fmla="*/ 3116348 w 4826000"/>
              <a:gd name="connsiteY33302" fmla="*/ 715653 h 6857957"/>
              <a:gd name="connsiteX33303" fmla="*/ 3113499 w 4826000"/>
              <a:gd name="connsiteY33303" fmla="*/ 718195 h 6857957"/>
              <a:gd name="connsiteX33304" fmla="*/ 3111282 w 4826000"/>
              <a:gd name="connsiteY33304" fmla="*/ 721374 h 6857957"/>
              <a:gd name="connsiteX33305" fmla="*/ 3109066 w 4826000"/>
              <a:gd name="connsiteY33305" fmla="*/ 724234 h 6857957"/>
              <a:gd name="connsiteX33306" fmla="*/ 3107482 w 4826000"/>
              <a:gd name="connsiteY33306" fmla="*/ 727413 h 6857957"/>
              <a:gd name="connsiteX33307" fmla="*/ 3105899 w 4826000"/>
              <a:gd name="connsiteY33307" fmla="*/ 730273 h 6857957"/>
              <a:gd name="connsiteX33308" fmla="*/ 3104949 w 4826000"/>
              <a:gd name="connsiteY33308" fmla="*/ 733134 h 6857957"/>
              <a:gd name="connsiteX33309" fmla="*/ 3104316 w 4826000"/>
              <a:gd name="connsiteY33309" fmla="*/ 736630 h 6857957"/>
              <a:gd name="connsiteX33310" fmla="*/ 3103999 w 4826000"/>
              <a:gd name="connsiteY33310" fmla="*/ 739490 h 6857957"/>
              <a:gd name="connsiteX33311" fmla="*/ 3103683 w 4826000"/>
              <a:gd name="connsiteY33311" fmla="*/ 742987 h 6857957"/>
              <a:gd name="connsiteX33312" fmla="*/ 3103999 w 4826000"/>
              <a:gd name="connsiteY33312" fmla="*/ 746165 h 6857957"/>
              <a:gd name="connsiteX33313" fmla="*/ 3104316 w 4826000"/>
              <a:gd name="connsiteY33313" fmla="*/ 749661 h 6857957"/>
              <a:gd name="connsiteX33314" fmla="*/ 3104949 w 4826000"/>
              <a:gd name="connsiteY33314" fmla="*/ 752840 h 6857957"/>
              <a:gd name="connsiteX33315" fmla="*/ 3105899 w 4826000"/>
              <a:gd name="connsiteY33315" fmla="*/ 755700 h 6857957"/>
              <a:gd name="connsiteX33316" fmla="*/ 3107166 w 4826000"/>
              <a:gd name="connsiteY33316" fmla="*/ 759196 h 6857957"/>
              <a:gd name="connsiteX33317" fmla="*/ 3108432 w 4826000"/>
              <a:gd name="connsiteY33317" fmla="*/ 762375 h 6857957"/>
              <a:gd name="connsiteX33318" fmla="*/ 3104316 w 4826000"/>
              <a:gd name="connsiteY33318" fmla="*/ 761739 h 6857957"/>
              <a:gd name="connsiteX33319" fmla="*/ 3099883 w 4826000"/>
              <a:gd name="connsiteY33319" fmla="*/ 760786 h 6857957"/>
              <a:gd name="connsiteX33320" fmla="*/ 3094817 w 4826000"/>
              <a:gd name="connsiteY33320" fmla="*/ 760468 h 6857957"/>
              <a:gd name="connsiteX33321" fmla="*/ 3088484 w 4826000"/>
              <a:gd name="connsiteY33321" fmla="*/ 760468 h 6857957"/>
              <a:gd name="connsiteX33322" fmla="*/ 3091017 w 4826000"/>
              <a:gd name="connsiteY33322" fmla="*/ 761739 h 6857957"/>
              <a:gd name="connsiteX33323" fmla="*/ 3093867 w 4826000"/>
              <a:gd name="connsiteY33323" fmla="*/ 763010 h 6857957"/>
              <a:gd name="connsiteX33324" fmla="*/ 3095766 w 4826000"/>
              <a:gd name="connsiteY33324" fmla="*/ 765235 h 6857957"/>
              <a:gd name="connsiteX33325" fmla="*/ 3097666 w 4826000"/>
              <a:gd name="connsiteY33325" fmla="*/ 767460 h 6857957"/>
              <a:gd name="connsiteX33326" fmla="*/ 3098933 w 4826000"/>
              <a:gd name="connsiteY33326" fmla="*/ 769685 h 6857957"/>
              <a:gd name="connsiteX33327" fmla="*/ 3100516 w 4826000"/>
              <a:gd name="connsiteY33327" fmla="*/ 772545 h 6857957"/>
              <a:gd name="connsiteX33328" fmla="*/ 3101149 w 4826000"/>
              <a:gd name="connsiteY33328" fmla="*/ 774770 h 6857957"/>
              <a:gd name="connsiteX33329" fmla="*/ 3101466 w 4826000"/>
              <a:gd name="connsiteY33329" fmla="*/ 777313 h 6857957"/>
              <a:gd name="connsiteX33330" fmla="*/ 3101149 w 4826000"/>
              <a:gd name="connsiteY33330" fmla="*/ 779856 h 6857957"/>
              <a:gd name="connsiteX33331" fmla="*/ 3100199 w 4826000"/>
              <a:gd name="connsiteY33331" fmla="*/ 781763 h 6857957"/>
              <a:gd name="connsiteX33332" fmla="*/ 3098300 w 4826000"/>
              <a:gd name="connsiteY33332" fmla="*/ 783670 h 6857957"/>
              <a:gd name="connsiteX33333" fmla="*/ 3096083 w 4826000"/>
              <a:gd name="connsiteY33333" fmla="*/ 784941 h 6857957"/>
              <a:gd name="connsiteX33334" fmla="*/ 3093550 w 4826000"/>
              <a:gd name="connsiteY33334" fmla="*/ 786213 h 6857957"/>
              <a:gd name="connsiteX33335" fmla="*/ 3089434 w 4826000"/>
              <a:gd name="connsiteY33335" fmla="*/ 786530 h 6857957"/>
              <a:gd name="connsiteX33336" fmla="*/ 3085317 w 4826000"/>
              <a:gd name="connsiteY33336" fmla="*/ 786530 h 6857957"/>
              <a:gd name="connsiteX33337" fmla="*/ 3079934 w 4826000"/>
              <a:gd name="connsiteY33337" fmla="*/ 785259 h 6857957"/>
              <a:gd name="connsiteX33338" fmla="*/ 3080884 w 4826000"/>
              <a:gd name="connsiteY33338" fmla="*/ 787166 h 6857957"/>
              <a:gd name="connsiteX33339" fmla="*/ 3082784 w 4826000"/>
              <a:gd name="connsiteY33339" fmla="*/ 788437 h 6857957"/>
              <a:gd name="connsiteX33340" fmla="*/ 3085634 w 4826000"/>
              <a:gd name="connsiteY33340" fmla="*/ 789391 h 6857957"/>
              <a:gd name="connsiteX33341" fmla="*/ 3088484 w 4826000"/>
              <a:gd name="connsiteY33341" fmla="*/ 790027 h 6857957"/>
              <a:gd name="connsiteX33342" fmla="*/ 3092283 w 4826000"/>
              <a:gd name="connsiteY33342" fmla="*/ 790344 h 6857957"/>
              <a:gd name="connsiteX33343" fmla="*/ 3096400 w 4826000"/>
              <a:gd name="connsiteY33343" fmla="*/ 790662 h 6857957"/>
              <a:gd name="connsiteX33344" fmla="*/ 3101466 w 4826000"/>
              <a:gd name="connsiteY33344" fmla="*/ 790344 h 6857957"/>
              <a:gd name="connsiteX33345" fmla="*/ 3106216 w 4826000"/>
              <a:gd name="connsiteY33345" fmla="*/ 790027 h 6857957"/>
              <a:gd name="connsiteX33346" fmla="*/ 3103049 w 4826000"/>
              <a:gd name="connsiteY33346" fmla="*/ 794794 h 6857957"/>
              <a:gd name="connsiteX33347" fmla="*/ 3102099 w 4826000"/>
              <a:gd name="connsiteY33347" fmla="*/ 797019 h 6857957"/>
              <a:gd name="connsiteX33348" fmla="*/ 3101149 w 4826000"/>
              <a:gd name="connsiteY33348" fmla="*/ 798608 h 6857957"/>
              <a:gd name="connsiteX33349" fmla="*/ 3100516 w 4826000"/>
              <a:gd name="connsiteY33349" fmla="*/ 800833 h 6857957"/>
              <a:gd name="connsiteX33350" fmla="*/ 3100516 w 4826000"/>
              <a:gd name="connsiteY33350" fmla="*/ 802422 h 6857957"/>
              <a:gd name="connsiteX33351" fmla="*/ 3100516 w 4826000"/>
              <a:gd name="connsiteY33351" fmla="*/ 803694 h 6857957"/>
              <a:gd name="connsiteX33352" fmla="*/ 3100833 w 4826000"/>
              <a:gd name="connsiteY33352" fmla="*/ 805283 h 6857957"/>
              <a:gd name="connsiteX33353" fmla="*/ 3101783 w 4826000"/>
              <a:gd name="connsiteY33353" fmla="*/ 806554 h 6857957"/>
              <a:gd name="connsiteX33354" fmla="*/ 3102733 w 4826000"/>
              <a:gd name="connsiteY33354" fmla="*/ 808461 h 6857957"/>
              <a:gd name="connsiteX33355" fmla="*/ 3104316 w 4826000"/>
              <a:gd name="connsiteY33355" fmla="*/ 809732 h 6857957"/>
              <a:gd name="connsiteX33356" fmla="*/ 3106216 w 4826000"/>
              <a:gd name="connsiteY33356" fmla="*/ 811004 h 6857957"/>
              <a:gd name="connsiteX33357" fmla="*/ 3110965 w 4826000"/>
              <a:gd name="connsiteY33357" fmla="*/ 813864 h 6857957"/>
              <a:gd name="connsiteX33358" fmla="*/ 3117615 w 4826000"/>
              <a:gd name="connsiteY33358" fmla="*/ 817361 h 6857957"/>
              <a:gd name="connsiteX33359" fmla="*/ 3114448 w 4826000"/>
              <a:gd name="connsiteY33359" fmla="*/ 817361 h 6857957"/>
              <a:gd name="connsiteX33360" fmla="*/ 3111282 w 4826000"/>
              <a:gd name="connsiteY33360" fmla="*/ 817361 h 6857957"/>
              <a:gd name="connsiteX33361" fmla="*/ 3109382 w 4826000"/>
              <a:gd name="connsiteY33361" fmla="*/ 817678 h 6857957"/>
              <a:gd name="connsiteX33362" fmla="*/ 3107799 w 4826000"/>
              <a:gd name="connsiteY33362" fmla="*/ 817996 h 6857957"/>
              <a:gd name="connsiteX33363" fmla="*/ 3106216 w 4826000"/>
              <a:gd name="connsiteY33363" fmla="*/ 818632 h 6857957"/>
              <a:gd name="connsiteX33364" fmla="*/ 3105266 w 4826000"/>
              <a:gd name="connsiteY33364" fmla="*/ 819585 h 6857957"/>
              <a:gd name="connsiteX33365" fmla="*/ 3103683 w 4826000"/>
              <a:gd name="connsiteY33365" fmla="*/ 821175 h 6857957"/>
              <a:gd name="connsiteX33366" fmla="*/ 3101783 w 4826000"/>
              <a:gd name="connsiteY33366" fmla="*/ 822446 h 6857957"/>
              <a:gd name="connsiteX33367" fmla="*/ 3100516 w 4826000"/>
              <a:gd name="connsiteY33367" fmla="*/ 823400 h 6857957"/>
              <a:gd name="connsiteX33368" fmla="*/ 3098616 w 4826000"/>
              <a:gd name="connsiteY33368" fmla="*/ 824035 h 6857957"/>
              <a:gd name="connsiteX33369" fmla="*/ 3096716 w 4826000"/>
              <a:gd name="connsiteY33369" fmla="*/ 824353 h 6857957"/>
              <a:gd name="connsiteX33370" fmla="*/ 3093867 w 4826000"/>
              <a:gd name="connsiteY33370" fmla="*/ 824353 h 6857957"/>
              <a:gd name="connsiteX33371" fmla="*/ 3090384 w 4826000"/>
              <a:gd name="connsiteY33371" fmla="*/ 824353 h 6857957"/>
              <a:gd name="connsiteX33372" fmla="*/ 3086267 w 4826000"/>
              <a:gd name="connsiteY33372" fmla="*/ 823717 h 6857957"/>
              <a:gd name="connsiteX33373" fmla="*/ 3086267 w 4826000"/>
              <a:gd name="connsiteY33373" fmla="*/ 824671 h 6857957"/>
              <a:gd name="connsiteX33374" fmla="*/ 3086584 w 4826000"/>
              <a:gd name="connsiteY33374" fmla="*/ 825307 h 6857957"/>
              <a:gd name="connsiteX33375" fmla="*/ 3087534 w 4826000"/>
              <a:gd name="connsiteY33375" fmla="*/ 826578 h 6857957"/>
              <a:gd name="connsiteX33376" fmla="*/ 3088800 w 4826000"/>
              <a:gd name="connsiteY33376" fmla="*/ 827849 h 6857957"/>
              <a:gd name="connsiteX33377" fmla="*/ 3090384 w 4826000"/>
              <a:gd name="connsiteY33377" fmla="*/ 828803 h 6857957"/>
              <a:gd name="connsiteX33378" fmla="*/ 3092283 w 4826000"/>
              <a:gd name="connsiteY33378" fmla="*/ 829756 h 6857957"/>
              <a:gd name="connsiteX33379" fmla="*/ 3093550 w 4826000"/>
              <a:gd name="connsiteY33379" fmla="*/ 831345 h 6857957"/>
              <a:gd name="connsiteX33380" fmla="*/ 3094183 w 4826000"/>
              <a:gd name="connsiteY33380" fmla="*/ 832617 h 6857957"/>
              <a:gd name="connsiteX33381" fmla="*/ 3094500 w 4826000"/>
              <a:gd name="connsiteY33381" fmla="*/ 833570 h 6857957"/>
              <a:gd name="connsiteX33382" fmla="*/ 3094500 w 4826000"/>
              <a:gd name="connsiteY33382" fmla="*/ 834524 h 6857957"/>
              <a:gd name="connsiteX33383" fmla="*/ 3098300 w 4826000"/>
              <a:gd name="connsiteY33383" fmla="*/ 832617 h 6857957"/>
              <a:gd name="connsiteX33384" fmla="*/ 3101466 w 4826000"/>
              <a:gd name="connsiteY33384" fmla="*/ 830710 h 6857957"/>
              <a:gd name="connsiteX33385" fmla="*/ 3103999 w 4826000"/>
              <a:gd name="connsiteY33385" fmla="*/ 828167 h 6857957"/>
              <a:gd name="connsiteX33386" fmla="*/ 3105899 w 4826000"/>
              <a:gd name="connsiteY33386" fmla="*/ 825942 h 6857957"/>
              <a:gd name="connsiteX33387" fmla="*/ 3109066 w 4826000"/>
              <a:gd name="connsiteY33387" fmla="*/ 826260 h 6857957"/>
              <a:gd name="connsiteX33388" fmla="*/ 3110965 w 4826000"/>
              <a:gd name="connsiteY33388" fmla="*/ 826896 h 6857957"/>
              <a:gd name="connsiteX33389" fmla="*/ 3111915 w 4826000"/>
              <a:gd name="connsiteY33389" fmla="*/ 827531 h 6857957"/>
              <a:gd name="connsiteX33390" fmla="*/ 3112549 w 4826000"/>
              <a:gd name="connsiteY33390" fmla="*/ 828167 h 6857957"/>
              <a:gd name="connsiteX33391" fmla="*/ 3112549 w 4826000"/>
              <a:gd name="connsiteY33391" fmla="*/ 828803 h 6857957"/>
              <a:gd name="connsiteX33392" fmla="*/ 3111915 w 4826000"/>
              <a:gd name="connsiteY33392" fmla="*/ 829756 h 6857957"/>
              <a:gd name="connsiteX33393" fmla="*/ 3110332 w 4826000"/>
              <a:gd name="connsiteY33393" fmla="*/ 831981 h 6857957"/>
              <a:gd name="connsiteX33394" fmla="*/ 3108116 w 4826000"/>
              <a:gd name="connsiteY33394" fmla="*/ 834206 h 6857957"/>
              <a:gd name="connsiteX33395" fmla="*/ 3107166 w 4826000"/>
              <a:gd name="connsiteY33395" fmla="*/ 835477 h 6857957"/>
              <a:gd name="connsiteX33396" fmla="*/ 3106216 w 4826000"/>
              <a:gd name="connsiteY33396" fmla="*/ 836749 h 6857957"/>
              <a:gd name="connsiteX33397" fmla="*/ 3106216 w 4826000"/>
              <a:gd name="connsiteY33397" fmla="*/ 838338 h 6857957"/>
              <a:gd name="connsiteX33398" fmla="*/ 3106216 w 4826000"/>
              <a:gd name="connsiteY33398" fmla="*/ 839609 h 6857957"/>
              <a:gd name="connsiteX33399" fmla="*/ 3107482 w 4826000"/>
              <a:gd name="connsiteY33399" fmla="*/ 840881 h 6857957"/>
              <a:gd name="connsiteX33400" fmla="*/ 3108749 w 4826000"/>
              <a:gd name="connsiteY33400" fmla="*/ 842152 h 6857957"/>
              <a:gd name="connsiteX33401" fmla="*/ 3105266 w 4826000"/>
              <a:gd name="connsiteY33401" fmla="*/ 841516 h 6857957"/>
              <a:gd name="connsiteX33402" fmla="*/ 3102416 w 4826000"/>
              <a:gd name="connsiteY33402" fmla="*/ 840881 h 6857957"/>
              <a:gd name="connsiteX33403" fmla="*/ 3099566 w 4826000"/>
              <a:gd name="connsiteY33403" fmla="*/ 840245 h 6857957"/>
              <a:gd name="connsiteX33404" fmla="*/ 3097350 w 4826000"/>
              <a:gd name="connsiteY33404" fmla="*/ 839927 h 6857957"/>
              <a:gd name="connsiteX33405" fmla="*/ 3095450 w 4826000"/>
              <a:gd name="connsiteY33405" fmla="*/ 839927 h 6857957"/>
              <a:gd name="connsiteX33406" fmla="*/ 3097983 w 4826000"/>
              <a:gd name="connsiteY33406" fmla="*/ 841516 h 6857957"/>
              <a:gd name="connsiteX33407" fmla="*/ 3100833 w 4826000"/>
              <a:gd name="connsiteY33407" fmla="*/ 843105 h 6857957"/>
              <a:gd name="connsiteX33408" fmla="*/ 3101783 w 4826000"/>
              <a:gd name="connsiteY33408" fmla="*/ 844059 h 6857957"/>
              <a:gd name="connsiteX33409" fmla="*/ 3102416 w 4826000"/>
              <a:gd name="connsiteY33409" fmla="*/ 845648 h 6857957"/>
              <a:gd name="connsiteX33410" fmla="*/ 3103049 w 4826000"/>
              <a:gd name="connsiteY33410" fmla="*/ 846602 h 6857957"/>
              <a:gd name="connsiteX33411" fmla="*/ 3103366 w 4826000"/>
              <a:gd name="connsiteY33411" fmla="*/ 847873 h 6857957"/>
              <a:gd name="connsiteX33412" fmla="*/ 3099883 w 4826000"/>
              <a:gd name="connsiteY33412" fmla="*/ 848191 h 6857957"/>
              <a:gd name="connsiteX33413" fmla="*/ 3097033 w 4826000"/>
              <a:gd name="connsiteY33413" fmla="*/ 847873 h 6857957"/>
              <a:gd name="connsiteX33414" fmla="*/ 3094500 w 4826000"/>
              <a:gd name="connsiteY33414" fmla="*/ 847555 h 6857957"/>
              <a:gd name="connsiteX33415" fmla="*/ 3092600 w 4826000"/>
              <a:gd name="connsiteY33415" fmla="*/ 847237 h 6857957"/>
              <a:gd name="connsiteX33416" fmla="*/ 3088484 w 4826000"/>
              <a:gd name="connsiteY33416" fmla="*/ 846284 h 6857957"/>
              <a:gd name="connsiteX33417" fmla="*/ 3086267 w 4826000"/>
              <a:gd name="connsiteY33417" fmla="*/ 845966 h 6857957"/>
              <a:gd name="connsiteX33418" fmla="*/ 3083101 w 4826000"/>
              <a:gd name="connsiteY33418" fmla="*/ 845966 h 6857957"/>
              <a:gd name="connsiteX33419" fmla="*/ 3084051 w 4826000"/>
              <a:gd name="connsiteY33419" fmla="*/ 848191 h 6857957"/>
              <a:gd name="connsiteX33420" fmla="*/ 3085317 w 4826000"/>
              <a:gd name="connsiteY33420" fmla="*/ 850734 h 6857957"/>
              <a:gd name="connsiteX33421" fmla="*/ 3086267 w 4826000"/>
              <a:gd name="connsiteY33421" fmla="*/ 853276 h 6857957"/>
              <a:gd name="connsiteX33422" fmla="*/ 3088167 w 4826000"/>
              <a:gd name="connsiteY33422" fmla="*/ 855183 h 6857957"/>
              <a:gd name="connsiteX33423" fmla="*/ 3089434 w 4826000"/>
              <a:gd name="connsiteY33423" fmla="*/ 856137 h 6857957"/>
              <a:gd name="connsiteX33424" fmla="*/ 3090700 w 4826000"/>
              <a:gd name="connsiteY33424" fmla="*/ 856772 h 6857957"/>
              <a:gd name="connsiteX33425" fmla="*/ 3092600 w 4826000"/>
              <a:gd name="connsiteY33425" fmla="*/ 857408 h 6857957"/>
              <a:gd name="connsiteX33426" fmla="*/ 3094500 w 4826000"/>
              <a:gd name="connsiteY33426" fmla="*/ 858044 h 6857957"/>
              <a:gd name="connsiteX33427" fmla="*/ 3098933 w 4826000"/>
              <a:gd name="connsiteY33427" fmla="*/ 858679 h 6857957"/>
              <a:gd name="connsiteX33428" fmla="*/ 3104949 w 4826000"/>
              <a:gd name="connsiteY33428" fmla="*/ 858679 h 6857957"/>
              <a:gd name="connsiteX33429" fmla="*/ 3102416 w 4826000"/>
              <a:gd name="connsiteY33429" fmla="*/ 860904 h 6857957"/>
              <a:gd name="connsiteX33430" fmla="*/ 3100516 w 4826000"/>
              <a:gd name="connsiteY33430" fmla="*/ 863129 h 6857957"/>
              <a:gd name="connsiteX33431" fmla="*/ 3098616 w 4826000"/>
              <a:gd name="connsiteY33431" fmla="*/ 865036 h 6857957"/>
              <a:gd name="connsiteX33432" fmla="*/ 3097666 w 4826000"/>
              <a:gd name="connsiteY33432" fmla="*/ 867579 h 6857957"/>
              <a:gd name="connsiteX33433" fmla="*/ 3097350 w 4826000"/>
              <a:gd name="connsiteY33433" fmla="*/ 869804 h 6857957"/>
              <a:gd name="connsiteX33434" fmla="*/ 3097350 w 4826000"/>
              <a:gd name="connsiteY33434" fmla="*/ 872029 h 6857957"/>
              <a:gd name="connsiteX33435" fmla="*/ 3097666 w 4826000"/>
              <a:gd name="connsiteY33435" fmla="*/ 874571 h 6857957"/>
              <a:gd name="connsiteX33436" fmla="*/ 3098616 w 4826000"/>
              <a:gd name="connsiteY33436" fmla="*/ 876796 h 6857957"/>
              <a:gd name="connsiteX33437" fmla="*/ 3100199 w 4826000"/>
              <a:gd name="connsiteY33437" fmla="*/ 879021 h 6857957"/>
              <a:gd name="connsiteX33438" fmla="*/ 3101466 w 4826000"/>
              <a:gd name="connsiteY33438" fmla="*/ 881246 h 6857957"/>
              <a:gd name="connsiteX33439" fmla="*/ 3103366 w 4826000"/>
              <a:gd name="connsiteY33439" fmla="*/ 883789 h 6857957"/>
              <a:gd name="connsiteX33440" fmla="*/ 3105582 w 4826000"/>
              <a:gd name="connsiteY33440" fmla="*/ 886013 h 6857957"/>
              <a:gd name="connsiteX33441" fmla="*/ 3108432 w 4826000"/>
              <a:gd name="connsiteY33441" fmla="*/ 887921 h 6857957"/>
              <a:gd name="connsiteX33442" fmla="*/ 3110965 w 4826000"/>
              <a:gd name="connsiteY33442" fmla="*/ 890463 h 6857957"/>
              <a:gd name="connsiteX33443" fmla="*/ 3114448 w 4826000"/>
              <a:gd name="connsiteY33443" fmla="*/ 892370 h 6857957"/>
              <a:gd name="connsiteX33444" fmla="*/ 3117615 w 4826000"/>
              <a:gd name="connsiteY33444" fmla="*/ 893959 h 6857957"/>
              <a:gd name="connsiteX33445" fmla="*/ 3112865 w 4826000"/>
              <a:gd name="connsiteY33445" fmla="*/ 892688 h 6857957"/>
              <a:gd name="connsiteX33446" fmla="*/ 3109066 w 4826000"/>
              <a:gd name="connsiteY33446" fmla="*/ 892370 h 6857957"/>
              <a:gd name="connsiteX33447" fmla="*/ 3105582 w 4826000"/>
              <a:gd name="connsiteY33447" fmla="*/ 892052 h 6857957"/>
              <a:gd name="connsiteX33448" fmla="*/ 3102416 w 4826000"/>
              <a:gd name="connsiteY33448" fmla="*/ 892688 h 6857957"/>
              <a:gd name="connsiteX33449" fmla="*/ 3095133 w 4826000"/>
              <a:gd name="connsiteY33449" fmla="*/ 893959 h 6857957"/>
              <a:gd name="connsiteX33450" fmla="*/ 3090700 w 4826000"/>
              <a:gd name="connsiteY33450" fmla="*/ 894595 h 6857957"/>
              <a:gd name="connsiteX33451" fmla="*/ 3085317 w 4826000"/>
              <a:gd name="connsiteY33451" fmla="*/ 894913 h 6857957"/>
              <a:gd name="connsiteX33452" fmla="*/ 3083417 w 4826000"/>
              <a:gd name="connsiteY33452" fmla="*/ 899681 h 6857957"/>
              <a:gd name="connsiteX33453" fmla="*/ 3082467 w 4826000"/>
              <a:gd name="connsiteY33453" fmla="*/ 904448 h 6857957"/>
              <a:gd name="connsiteX33454" fmla="*/ 3081834 w 4826000"/>
              <a:gd name="connsiteY33454" fmla="*/ 909216 h 6857957"/>
              <a:gd name="connsiteX33455" fmla="*/ 3081834 w 4826000"/>
              <a:gd name="connsiteY33455" fmla="*/ 914301 h 6857957"/>
              <a:gd name="connsiteX33456" fmla="*/ 3082151 w 4826000"/>
              <a:gd name="connsiteY33456" fmla="*/ 919386 h 6857957"/>
              <a:gd name="connsiteX33457" fmla="*/ 3082784 w 4826000"/>
              <a:gd name="connsiteY33457" fmla="*/ 924472 h 6857957"/>
              <a:gd name="connsiteX33458" fmla="*/ 3084367 w 4826000"/>
              <a:gd name="connsiteY33458" fmla="*/ 935278 h 6857957"/>
              <a:gd name="connsiteX33459" fmla="*/ 3085317 w 4826000"/>
              <a:gd name="connsiteY33459" fmla="*/ 940364 h 6857957"/>
              <a:gd name="connsiteX33460" fmla="*/ 3085634 w 4826000"/>
              <a:gd name="connsiteY33460" fmla="*/ 945767 h 6857957"/>
              <a:gd name="connsiteX33461" fmla="*/ 3085950 w 4826000"/>
              <a:gd name="connsiteY33461" fmla="*/ 951170 h 6857957"/>
              <a:gd name="connsiteX33462" fmla="*/ 3085950 w 4826000"/>
              <a:gd name="connsiteY33462" fmla="*/ 956573 h 6857957"/>
              <a:gd name="connsiteX33463" fmla="*/ 3085317 w 4826000"/>
              <a:gd name="connsiteY33463" fmla="*/ 961659 h 6857957"/>
              <a:gd name="connsiteX33464" fmla="*/ 3083734 w 4826000"/>
              <a:gd name="connsiteY33464" fmla="*/ 967062 h 6857957"/>
              <a:gd name="connsiteX33465" fmla="*/ 3081834 w 4826000"/>
              <a:gd name="connsiteY33465" fmla="*/ 972465 h 6857957"/>
              <a:gd name="connsiteX33466" fmla="*/ 3080884 w 4826000"/>
              <a:gd name="connsiteY33466" fmla="*/ 975008 h 6857957"/>
              <a:gd name="connsiteX33467" fmla="*/ 3079301 w 4826000"/>
              <a:gd name="connsiteY33467" fmla="*/ 977869 h 6857957"/>
              <a:gd name="connsiteX33468" fmla="*/ 3076768 w 4826000"/>
              <a:gd name="connsiteY33468" fmla="*/ 977233 h 6857957"/>
              <a:gd name="connsiteX33469" fmla="*/ 3074551 w 4826000"/>
              <a:gd name="connsiteY33469" fmla="*/ 976597 h 6857957"/>
              <a:gd name="connsiteX33470" fmla="*/ 3072651 w 4826000"/>
              <a:gd name="connsiteY33470" fmla="*/ 975644 h 6857957"/>
              <a:gd name="connsiteX33471" fmla="*/ 3070752 w 4826000"/>
              <a:gd name="connsiteY33471" fmla="*/ 974372 h 6857957"/>
              <a:gd name="connsiteX33472" fmla="*/ 3068852 w 4826000"/>
              <a:gd name="connsiteY33472" fmla="*/ 972465 h 6857957"/>
              <a:gd name="connsiteX33473" fmla="*/ 3067585 w 4826000"/>
              <a:gd name="connsiteY33473" fmla="*/ 970558 h 6857957"/>
              <a:gd name="connsiteX33474" fmla="*/ 3066635 w 4826000"/>
              <a:gd name="connsiteY33474" fmla="*/ 968016 h 6857957"/>
              <a:gd name="connsiteX33475" fmla="*/ 3065685 w 4826000"/>
              <a:gd name="connsiteY33475" fmla="*/ 965791 h 6857957"/>
              <a:gd name="connsiteX33476" fmla="*/ 3065369 w 4826000"/>
              <a:gd name="connsiteY33476" fmla="*/ 963566 h 6857957"/>
              <a:gd name="connsiteX33477" fmla="*/ 3065369 w 4826000"/>
              <a:gd name="connsiteY33477" fmla="*/ 960705 h 6857957"/>
              <a:gd name="connsiteX33478" fmla="*/ 3065685 w 4826000"/>
              <a:gd name="connsiteY33478" fmla="*/ 958480 h 6857957"/>
              <a:gd name="connsiteX33479" fmla="*/ 3066635 w 4826000"/>
              <a:gd name="connsiteY33479" fmla="*/ 956573 h 6857957"/>
              <a:gd name="connsiteX33480" fmla="*/ 3067902 w 4826000"/>
              <a:gd name="connsiteY33480" fmla="*/ 954349 h 6857957"/>
              <a:gd name="connsiteX33481" fmla="*/ 3069485 w 4826000"/>
              <a:gd name="connsiteY33481" fmla="*/ 952442 h 6857957"/>
              <a:gd name="connsiteX33482" fmla="*/ 3072018 w 4826000"/>
              <a:gd name="connsiteY33482" fmla="*/ 951170 h 6857957"/>
              <a:gd name="connsiteX33483" fmla="*/ 3074868 w 4826000"/>
              <a:gd name="connsiteY33483" fmla="*/ 950535 h 6857957"/>
              <a:gd name="connsiteX33484" fmla="*/ 3074551 w 4826000"/>
              <a:gd name="connsiteY33484" fmla="*/ 949899 h 6857957"/>
              <a:gd name="connsiteX33485" fmla="*/ 3073918 w 4826000"/>
              <a:gd name="connsiteY33485" fmla="*/ 949581 h 6857957"/>
              <a:gd name="connsiteX33486" fmla="*/ 3072335 w 4826000"/>
              <a:gd name="connsiteY33486" fmla="*/ 948945 h 6857957"/>
              <a:gd name="connsiteX33487" fmla="*/ 3070118 w 4826000"/>
              <a:gd name="connsiteY33487" fmla="*/ 947992 h 6857957"/>
              <a:gd name="connsiteX33488" fmla="*/ 3067268 w 4826000"/>
              <a:gd name="connsiteY33488" fmla="*/ 947992 h 6857957"/>
              <a:gd name="connsiteX33489" fmla="*/ 3054919 w 4826000"/>
              <a:gd name="connsiteY33489" fmla="*/ 947992 h 6857957"/>
              <a:gd name="connsiteX33490" fmla="*/ 3058402 w 4826000"/>
              <a:gd name="connsiteY33490" fmla="*/ 946403 h 6857957"/>
              <a:gd name="connsiteX33491" fmla="*/ 3061252 w 4826000"/>
              <a:gd name="connsiteY33491" fmla="*/ 944496 h 6857957"/>
              <a:gd name="connsiteX33492" fmla="*/ 3063785 w 4826000"/>
              <a:gd name="connsiteY33492" fmla="*/ 942589 h 6857957"/>
              <a:gd name="connsiteX33493" fmla="*/ 3065685 w 4826000"/>
              <a:gd name="connsiteY33493" fmla="*/ 940364 h 6857957"/>
              <a:gd name="connsiteX33494" fmla="*/ 3067268 w 4826000"/>
              <a:gd name="connsiteY33494" fmla="*/ 938775 h 6857957"/>
              <a:gd name="connsiteX33495" fmla="*/ 3068535 w 4826000"/>
              <a:gd name="connsiteY33495" fmla="*/ 936868 h 6857957"/>
              <a:gd name="connsiteX33496" fmla="*/ 3069168 w 4826000"/>
              <a:gd name="connsiteY33496" fmla="*/ 934961 h 6857957"/>
              <a:gd name="connsiteX33497" fmla="*/ 3070118 w 4826000"/>
              <a:gd name="connsiteY33497" fmla="*/ 932736 h 6857957"/>
              <a:gd name="connsiteX33498" fmla="*/ 3070435 w 4826000"/>
              <a:gd name="connsiteY33498" fmla="*/ 930829 h 6857957"/>
              <a:gd name="connsiteX33499" fmla="*/ 3070752 w 4826000"/>
              <a:gd name="connsiteY33499" fmla="*/ 928922 h 6857957"/>
              <a:gd name="connsiteX33500" fmla="*/ 3070118 w 4826000"/>
              <a:gd name="connsiteY33500" fmla="*/ 924790 h 6857957"/>
              <a:gd name="connsiteX33501" fmla="*/ 3069168 w 4826000"/>
              <a:gd name="connsiteY33501" fmla="*/ 920658 h 6857957"/>
              <a:gd name="connsiteX33502" fmla="*/ 3067902 w 4826000"/>
              <a:gd name="connsiteY33502" fmla="*/ 916844 h 6857957"/>
              <a:gd name="connsiteX33503" fmla="*/ 3066635 w 4826000"/>
              <a:gd name="connsiteY33503" fmla="*/ 913030 h 6857957"/>
              <a:gd name="connsiteX33504" fmla="*/ 3065685 w 4826000"/>
              <a:gd name="connsiteY33504" fmla="*/ 908898 h 6857957"/>
              <a:gd name="connsiteX33505" fmla="*/ 3065052 w 4826000"/>
              <a:gd name="connsiteY33505" fmla="*/ 905402 h 6857957"/>
              <a:gd name="connsiteX33506" fmla="*/ 3065052 w 4826000"/>
              <a:gd name="connsiteY33506" fmla="*/ 903495 h 6857957"/>
              <a:gd name="connsiteX33507" fmla="*/ 3065052 w 4826000"/>
              <a:gd name="connsiteY33507" fmla="*/ 901905 h 6857957"/>
              <a:gd name="connsiteX33508" fmla="*/ 3065685 w 4826000"/>
              <a:gd name="connsiteY33508" fmla="*/ 900316 h 6857957"/>
              <a:gd name="connsiteX33509" fmla="*/ 3066319 w 4826000"/>
              <a:gd name="connsiteY33509" fmla="*/ 898727 h 6857957"/>
              <a:gd name="connsiteX33510" fmla="*/ 3067268 w 4826000"/>
              <a:gd name="connsiteY33510" fmla="*/ 897138 h 6857957"/>
              <a:gd name="connsiteX33511" fmla="*/ 3068535 w 4826000"/>
              <a:gd name="connsiteY33511" fmla="*/ 895231 h 6857957"/>
              <a:gd name="connsiteX33512" fmla="*/ 3070435 w 4826000"/>
              <a:gd name="connsiteY33512" fmla="*/ 893959 h 6857957"/>
              <a:gd name="connsiteX33513" fmla="*/ 3072335 w 4826000"/>
              <a:gd name="connsiteY33513" fmla="*/ 892688 h 6857957"/>
              <a:gd name="connsiteX33514" fmla="*/ 3074868 w 4826000"/>
              <a:gd name="connsiteY33514" fmla="*/ 891099 h 6857957"/>
              <a:gd name="connsiteX33515" fmla="*/ 3078034 w 4826000"/>
              <a:gd name="connsiteY33515" fmla="*/ 889828 h 6857957"/>
              <a:gd name="connsiteX33516" fmla="*/ 3077084 w 4826000"/>
              <a:gd name="connsiteY33516" fmla="*/ 888874 h 6857957"/>
              <a:gd name="connsiteX33517" fmla="*/ 3076135 w 4826000"/>
              <a:gd name="connsiteY33517" fmla="*/ 888556 h 6857957"/>
              <a:gd name="connsiteX33518" fmla="*/ 3074868 w 4826000"/>
              <a:gd name="connsiteY33518" fmla="*/ 888238 h 6857957"/>
              <a:gd name="connsiteX33519" fmla="*/ 3073285 w 4826000"/>
              <a:gd name="connsiteY33519" fmla="*/ 888238 h 6857957"/>
              <a:gd name="connsiteX33520" fmla="*/ 3069168 w 4826000"/>
              <a:gd name="connsiteY33520" fmla="*/ 888556 h 6857957"/>
              <a:gd name="connsiteX33521" fmla="*/ 3064419 w 4826000"/>
              <a:gd name="connsiteY33521" fmla="*/ 889510 h 6857957"/>
              <a:gd name="connsiteX33522" fmla="*/ 3059036 w 4826000"/>
              <a:gd name="connsiteY33522" fmla="*/ 890463 h 6857957"/>
              <a:gd name="connsiteX33523" fmla="*/ 3053653 w 4826000"/>
              <a:gd name="connsiteY33523" fmla="*/ 890463 h 6857957"/>
              <a:gd name="connsiteX33524" fmla="*/ 3051436 w 4826000"/>
              <a:gd name="connsiteY33524" fmla="*/ 890463 h 6857957"/>
              <a:gd name="connsiteX33525" fmla="*/ 3049220 w 4826000"/>
              <a:gd name="connsiteY33525" fmla="*/ 890145 h 6857957"/>
              <a:gd name="connsiteX33526" fmla="*/ 3046687 w 4826000"/>
              <a:gd name="connsiteY33526" fmla="*/ 888874 h 6857957"/>
              <a:gd name="connsiteX33527" fmla="*/ 3044787 w 4826000"/>
              <a:gd name="connsiteY33527" fmla="*/ 887921 h 6857957"/>
              <a:gd name="connsiteX33528" fmla="*/ 3049536 w 4826000"/>
              <a:gd name="connsiteY33528" fmla="*/ 885696 h 6857957"/>
              <a:gd name="connsiteX33529" fmla="*/ 3053019 w 4826000"/>
              <a:gd name="connsiteY33529" fmla="*/ 883153 h 6857957"/>
              <a:gd name="connsiteX33530" fmla="*/ 3056186 w 4826000"/>
              <a:gd name="connsiteY33530" fmla="*/ 880610 h 6857957"/>
              <a:gd name="connsiteX33531" fmla="*/ 3058719 w 4826000"/>
              <a:gd name="connsiteY33531" fmla="*/ 878068 h 6857957"/>
              <a:gd name="connsiteX33532" fmla="*/ 3060936 w 4826000"/>
              <a:gd name="connsiteY33532" fmla="*/ 875525 h 6857957"/>
              <a:gd name="connsiteX33533" fmla="*/ 3062202 w 4826000"/>
              <a:gd name="connsiteY33533" fmla="*/ 872664 h 6857957"/>
              <a:gd name="connsiteX33534" fmla="*/ 3063785 w 4826000"/>
              <a:gd name="connsiteY33534" fmla="*/ 870122 h 6857957"/>
              <a:gd name="connsiteX33535" fmla="*/ 3064419 w 4826000"/>
              <a:gd name="connsiteY33535" fmla="*/ 867579 h 6857957"/>
              <a:gd name="connsiteX33536" fmla="*/ 3065052 w 4826000"/>
              <a:gd name="connsiteY33536" fmla="*/ 864718 h 6857957"/>
              <a:gd name="connsiteX33537" fmla="*/ 3065052 w 4826000"/>
              <a:gd name="connsiteY33537" fmla="*/ 862176 h 6857957"/>
              <a:gd name="connsiteX33538" fmla="*/ 3065052 w 4826000"/>
              <a:gd name="connsiteY33538" fmla="*/ 858997 h 6857957"/>
              <a:gd name="connsiteX33539" fmla="*/ 3064735 w 4826000"/>
              <a:gd name="connsiteY33539" fmla="*/ 856455 h 6857957"/>
              <a:gd name="connsiteX33540" fmla="*/ 3063469 w 4826000"/>
              <a:gd name="connsiteY33540" fmla="*/ 850734 h 6857957"/>
              <a:gd name="connsiteX33541" fmla="*/ 3061569 w 4826000"/>
              <a:gd name="connsiteY33541" fmla="*/ 845330 h 6857957"/>
              <a:gd name="connsiteX33542" fmla="*/ 3059669 w 4826000"/>
              <a:gd name="connsiteY33542" fmla="*/ 839609 h 6857957"/>
              <a:gd name="connsiteX33543" fmla="*/ 3058086 w 4826000"/>
              <a:gd name="connsiteY33543" fmla="*/ 833888 h 6857957"/>
              <a:gd name="connsiteX33544" fmla="*/ 3056819 w 4826000"/>
              <a:gd name="connsiteY33544" fmla="*/ 827849 h 6857957"/>
              <a:gd name="connsiteX33545" fmla="*/ 3056503 w 4826000"/>
              <a:gd name="connsiteY33545" fmla="*/ 825307 h 6857957"/>
              <a:gd name="connsiteX33546" fmla="*/ 3056503 w 4826000"/>
              <a:gd name="connsiteY33546" fmla="*/ 822128 h 6857957"/>
              <a:gd name="connsiteX33547" fmla="*/ 3056819 w 4826000"/>
              <a:gd name="connsiteY33547" fmla="*/ 819268 h 6857957"/>
              <a:gd name="connsiteX33548" fmla="*/ 3057136 w 4826000"/>
              <a:gd name="connsiteY33548" fmla="*/ 816725 h 6857957"/>
              <a:gd name="connsiteX33549" fmla="*/ 3058086 w 4826000"/>
              <a:gd name="connsiteY33549" fmla="*/ 813547 h 6857957"/>
              <a:gd name="connsiteX33550" fmla="*/ 3059352 w 4826000"/>
              <a:gd name="connsiteY33550" fmla="*/ 810686 h 6857957"/>
              <a:gd name="connsiteX33551" fmla="*/ 3060936 w 4826000"/>
              <a:gd name="connsiteY33551" fmla="*/ 808143 h 6857957"/>
              <a:gd name="connsiteX33552" fmla="*/ 3063152 w 4826000"/>
              <a:gd name="connsiteY33552" fmla="*/ 804965 h 6857957"/>
              <a:gd name="connsiteX33553" fmla="*/ 3066002 w 4826000"/>
              <a:gd name="connsiteY33553" fmla="*/ 802422 h 6857957"/>
              <a:gd name="connsiteX33554" fmla="*/ 3069168 w 4826000"/>
              <a:gd name="connsiteY33554" fmla="*/ 799562 h 6857957"/>
              <a:gd name="connsiteX33555" fmla="*/ 3071385 w 4826000"/>
              <a:gd name="connsiteY33555" fmla="*/ 799562 h 6857957"/>
              <a:gd name="connsiteX33556" fmla="*/ 3072651 w 4826000"/>
              <a:gd name="connsiteY33556" fmla="*/ 799880 h 6857957"/>
              <a:gd name="connsiteX33557" fmla="*/ 3073601 w 4826000"/>
              <a:gd name="connsiteY33557" fmla="*/ 800833 h 6857957"/>
              <a:gd name="connsiteX33558" fmla="*/ 3074551 w 4826000"/>
              <a:gd name="connsiteY33558" fmla="*/ 801469 h 6857957"/>
              <a:gd name="connsiteX33559" fmla="*/ 3075501 w 4826000"/>
              <a:gd name="connsiteY33559" fmla="*/ 803058 h 6857957"/>
              <a:gd name="connsiteX33560" fmla="*/ 3076135 w 4826000"/>
              <a:gd name="connsiteY33560" fmla="*/ 804647 h 6857957"/>
              <a:gd name="connsiteX33561" fmla="*/ 3078668 w 4826000"/>
              <a:gd name="connsiteY33561" fmla="*/ 804329 h 6857957"/>
              <a:gd name="connsiteX33562" fmla="*/ 3080251 w 4826000"/>
              <a:gd name="connsiteY33562" fmla="*/ 803694 h 6857957"/>
              <a:gd name="connsiteX33563" fmla="*/ 3081201 w 4826000"/>
              <a:gd name="connsiteY33563" fmla="*/ 802740 h 6857957"/>
              <a:gd name="connsiteX33564" fmla="*/ 3081517 w 4826000"/>
              <a:gd name="connsiteY33564" fmla="*/ 801787 h 6857957"/>
              <a:gd name="connsiteX33565" fmla="*/ 3081517 w 4826000"/>
              <a:gd name="connsiteY33565" fmla="*/ 800833 h 6857957"/>
              <a:gd name="connsiteX33566" fmla="*/ 3080884 w 4826000"/>
              <a:gd name="connsiteY33566" fmla="*/ 799244 h 6857957"/>
              <a:gd name="connsiteX33567" fmla="*/ 3079934 w 4826000"/>
              <a:gd name="connsiteY33567" fmla="*/ 798290 h 6857957"/>
              <a:gd name="connsiteX33568" fmla="*/ 3078351 w 4826000"/>
              <a:gd name="connsiteY33568" fmla="*/ 797337 h 6857957"/>
              <a:gd name="connsiteX33569" fmla="*/ 3076135 w 4826000"/>
              <a:gd name="connsiteY33569" fmla="*/ 796383 h 6857957"/>
              <a:gd name="connsiteX33570" fmla="*/ 3073918 w 4826000"/>
              <a:gd name="connsiteY33570" fmla="*/ 795430 h 6857957"/>
              <a:gd name="connsiteX33571" fmla="*/ 3071385 w 4826000"/>
              <a:gd name="connsiteY33571" fmla="*/ 794794 h 6857957"/>
              <a:gd name="connsiteX33572" fmla="*/ 3068535 w 4826000"/>
              <a:gd name="connsiteY33572" fmla="*/ 794158 h 6857957"/>
              <a:gd name="connsiteX33573" fmla="*/ 3065369 w 4826000"/>
              <a:gd name="connsiteY33573" fmla="*/ 793841 h 6857957"/>
              <a:gd name="connsiteX33574" fmla="*/ 3062202 w 4826000"/>
              <a:gd name="connsiteY33574" fmla="*/ 793841 h 6857957"/>
              <a:gd name="connsiteX33575" fmla="*/ 3058719 w 4826000"/>
              <a:gd name="connsiteY33575" fmla="*/ 794158 h 6857957"/>
              <a:gd name="connsiteX33576" fmla="*/ 3055553 w 4826000"/>
              <a:gd name="connsiteY33576" fmla="*/ 794476 h 6857957"/>
              <a:gd name="connsiteX33577" fmla="*/ 3056503 w 4826000"/>
              <a:gd name="connsiteY33577" fmla="*/ 793523 h 6857957"/>
              <a:gd name="connsiteX33578" fmla="*/ 3056819 w 4826000"/>
              <a:gd name="connsiteY33578" fmla="*/ 792251 h 6857957"/>
              <a:gd name="connsiteX33579" fmla="*/ 3057136 w 4826000"/>
              <a:gd name="connsiteY33579" fmla="*/ 790980 h 6857957"/>
              <a:gd name="connsiteX33580" fmla="*/ 3057136 w 4826000"/>
              <a:gd name="connsiteY33580" fmla="*/ 789709 h 6857957"/>
              <a:gd name="connsiteX33581" fmla="*/ 3056503 w 4826000"/>
              <a:gd name="connsiteY33581" fmla="*/ 787484 h 6857957"/>
              <a:gd name="connsiteX33582" fmla="*/ 3055869 w 4826000"/>
              <a:gd name="connsiteY33582" fmla="*/ 784623 h 6857957"/>
              <a:gd name="connsiteX33583" fmla="*/ 3055869 w 4826000"/>
              <a:gd name="connsiteY33583" fmla="*/ 783352 h 6857957"/>
              <a:gd name="connsiteX33584" fmla="*/ 3055869 w 4826000"/>
              <a:gd name="connsiteY33584" fmla="*/ 782081 h 6857957"/>
              <a:gd name="connsiteX33585" fmla="*/ 3056186 w 4826000"/>
              <a:gd name="connsiteY33585" fmla="*/ 781127 h 6857957"/>
              <a:gd name="connsiteX33586" fmla="*/ 3056819 w 4826000"/>
              <a:gd name="connsiteY33586" fmla="*/ 779856 h 6857957"/>
              <a:gd name="connsiteX33587" fmla="*/ 3058086 w 4826000"/>
              <a:gd name="connsiteY33587" fmla="*/ 778584 h 6857957"/>
              <a:gd name="connsiteX33588" fmla="*/ 3059669 w 4826000"/>
              <a:gd name="connsiteY33588" fmla="*/ 776995 h 6857957"/>
              <a:gd name="connsiteX33589" fmla="*/ 3061886 w 4826000"/>
              <a:gd name="connsiteY33589" fmla="*/ 776042 h 6857957"/>
              <a:gd name="connsiteX33590" fmla="*/ 3065052 w 4826000"/>
              <a:gd name="connsiteY33590" fmla="*/ 774770 h 6857957"/>
              <a:gd name="connsiteX33591" fmla="*/ 3061886 w 4826000"/>
              <a:gd name="connsiteY33591" fmla="*/ 775088 h 6857957"/>
              <a:gd name="connsiteX33592" fmla="*/ 3059352 w 4826000"/>
              <a:gd name="connsiteY33592" fmla="*/ 775088 h 6857957"/>
              <a:gd name="connsiteX33593" fmla="*/ 3057136 w 4826000"/>
              <a:gd name="connsiteY33593" fmla="*/ 774770 h 6857957"/>
              <a:gd name="connsiteX33594" fmla="*/ 3054919 w 4826000"/>
              <a:gd name="connsiteY33594" fmla="*/ 774135 h 6857957"/>
              <a:gd name="connsiteX33595" fmla="*/ 3053019 w 4826000"/>
              <a:gd name="connsiteY33595" fmla="*/ 773499 h 6857957"/>
              <a:gd name="connsiteX33596" fmla="*/ 3051436 w 4826000"/>
              <a:gd name="connsiteY33596" fmla="*/ 772228 h 6857957"/>
              <a:gd name="connsiteX33597" fmla="*/ 3050170 w 4826000"/>
              <a:gd name="connsiteY33597" fmla="*/ 770638 h 6857957"/>
              <a:gd name="connsiteX33598" fmla="*/ 3048903 w 4826000"/>
              <a:gd name="connsiteY33598" fmla="*/ 769367 h 6857957"/>
              <a:gd name="connsiteX33599" fmla="*/ 3046370 w 4826000"/>
              <a:gd name="connsiteY33599" fmla="*/ 766507 h 6857957"/>
              <a:gd name="connsiteX33600" fmla="*/ 3044787 w 4826000"/>
              <a:gd name="connsiteY33600" fmla="*/ 763964 h 6857957"/>
              <a:gd name="connsiteX33601" fmla="*/ 3042887 w 4826000"/>
              <a:gd name="connsiteY33601" fmla="*/ 759196 h 6857957"/>
              <a:gd name="connsiteX33602" fmla="*/ 3043204 w 4826000"/>
              <a:gd name="connsiteY33602" fmla="*/ 758561 h 6857957"/>
              <a:gd name="connsiteX33603" fmla="*/ 3043837 w 4826000"/>
              <a:gd name="connsiteY33603" fmla="*/ 757925 h 6857957"/>
              <a:gd name="connsiteX33604" fmla="*/ 3046053 w 4826000"/>
              <a:gd name="connsiteY33604" fmla="*/ 757289 h 6857957"/>
              <a:gd name="connsiteX33605" fmla="*/ 3049220 w 4826000"/>
              <a:gd name="connsiteY33605" fmla="*/ 756654 h 6857957"/>
              <a:gd name="connsiteX33606" fmla="*/ 3052386 w 4826000"/>
              <a:gd name="connsiteY33606" fmla="*/ 756018 h 6857957"/>
              <a:gd name="connsiteX33607" fmla="*/ 3056186 w 4826000"/>
              <a:gd name="connsiteY33607" fmla="*/ 755700 h 6857957"/>
              <a:gd name="connsiteX33608" fmla="*/ 3058719 w 4826000"/>
              <a:gd name="connsiteY33608" fmla="*/ 755382 h 6857957"/>
              <a:gd name="connsiteX33609" fmla="*/ 3059986 w 4826000"/>
              <a:gd name="connsiteY33609" fmla="*/ 754747 h 6857957"/>
              <a:gd name="connsiteX33610" fmla="*/ 3060619 w 4826000"/>
              <a:gd name="connsiteY33610" fmla="*/ 754429 h 6857957"/>
              <a:gd name="connsiteX33611" fmla="*/ 3061252 w 4826000"/>
              <a:gd name="connsiteY33611" fmla="*/ 753793 h 6857957"/>
              <a:gd name="connsiteX33612" fmla="*/ 3061252 w 4826000"/>
              <a:gd name="connsiteY33612" fmla="*/ 753157 h 6857957"/>
              <a:gd name="connsiteX33613" fmla="*/ 3063785 w 4826000"/>
              <a:gd name="connsiteY33613" fmla="*/ 755064 h 6857957"/>
              <a:gd name="connsiteX33614" fmla="*/ 3065369 w 4826000"/>
              <a:gd name="connsiteY33614" fmla="*/ 757607 h 6857957"/>
              <a:gd name="connsiteX33615" fmla="*/ 3066319 w 4826000"/>
              <a:gd name="connsiteY33615" fmla="*/ 759832 h 6857957"/>
              <a:gd name="connsiteX33616" fmla="*/ 3067268 w 4826000"/>
              <a:gd name="connsiteY33616" fmla="*/ 762693 h 6857957"/>
              <a:gd name="connsiteX33617" fmla="*/ 3068852 w 4826000"/>
              <a:gd name="connsiteY33617" fmla="*/ 769367 h 6857957"/>
              <a:gd name="connsiteX33618" fmla="*/ 3070118 w 4826000"/>
              <a:gd name="connsiteY33618" fmla="*/ 773181 h 6857957"/>
              <a:gd name="connsiteX33619" fmla="*/ 3072018 w 4826000"/>
              <a:gd name="connsiteY33619" fmla="*/ 777313 h 6857957"/>
              <a:gd name="connsiteX33620" fmla="*/ 3073918 w 4826000"/>
              <a:gd name="connsiteY33620" fmla="*/ 776360 h 6857957"/>
              <a:gd name="connsiteX33621" fmla="*/ 3075818 w 4826000"/>
              <a:gd name="connsiteY33621" fmla="*/ 775088 h 6857957"/>
              <a:gd name="connsiteX33622" fmla="*/ 3077718 w 4826000"/>
              <a:gd name="connsiteY33622" fmla="*/ 773499 h 6857957"/>
              <a:gd name="connsiteX33623" fmla="*/ 3079301 w 4826000"/>
              <a:gd name="connsiteY33623" fmla="*/ 772228 h 6857957"/>
              <a:gd name="connsiteX33624" fmla="*/ 3080884 w 4826000"/>
              <a:gd name="connsiteY33624" fmla="*/ 770003 h 6857957"/>
              <a:gd name="connsiteX33625" fmla="*/ 3081834 w 4826000"/>
              <a:gd name="connsiteY33625" fmla="*/ 768414 h 6857957"/>
              <a:gd name="connsiteX33626" fmla="*/ 3084051 w 4826000"/>
              <a:gd name="connsiteY33626" fmla="*/ 764600 h 6857957"/>
              <a:gd name="connsiteX33627" fmla="*/ 3085634 w 4826000"/>
              <a:gd name="connsiteY33627" fmla="*/ 760468 h 6857957"/>
              <a:gd name="connsiteX33628" fmla="*/ 3086267 w 4826000"/>
              <a:gd name="connsiteY33628" fmla="*/ 755700 h 6857957"/>
              <a:gd name="connsiteX33629" fmla="*/ 3086267 w 4826000"/>
              <a:gd name="connsiteY33629" fmla="*/ 751568 h 6857957"/>
              <a:gd name="connsiteX33630" fmla="*/ 3085634 w 4826000"/>
              <a:gd name="connsiteY33630" fmla="*/ 747118 h 6857957"/>
              <a:gd name="connsiteX33631" fmla="*/ 3084367 w 4826000"/>
              <a:gd name="connsiteY33631" fmla="*/ 742987 h 6857957"/>
              <a:gd name="connsiteX33632" fmla="*/ 3082467 w 4826000"/>
              <a:gd name="connsiteY33632" fmla="*/ 738855 h 6857957"/>
              <a:gd name="connsiteX33633" fmla="*/ 3079934 w 4826000"/>
              <a:gd name="connsiteY33633" fmla="*/ 735358 h 6857957"/>
              <a:gd name="connsiteX33634" fmla="*/ 3078351 w 4826000"/>
              <a:gd name="connsiteY33634" fmla="*/ 733451 h 6857957"/>
              <a:gd name="connsiteX33635" fmla="*/ 3076451 w 4826000"/>
              <a:gd name="connsiteY33635" fmla="*/ 731862 h 6857957"/>
              <a:gd name="connsiteX33636" fmla="*/ 3074551 w 4826000"/>
              <a:gd name="connsiteY33636" fmla="*/ 730591 h 6857957"/>
              <a:gd name="connsiteX33637" fmla="*/ 3072651 w 4826000"/>
              <a:gd name="connsiteY33637" fmla="*/ 729320 h 6857957"/>
              <a:gd name="connsiteX33638" fmla="*/ 3070435 w 4826000"/>
              <a:gd name="connsiteY33638" fmla="*/ 728366 h 6857957"/>
              <a:gd name="connsiteX33639" fmla="*/ 3067902 w 4826000"/>
              <a:gd name="connsiteY33639" fmla="*/ 727413 h 6857957"/>
              <a:gd name="connsiteX33640" fmla="*/ 3065369 w 4826000"/>
              <a:gd name="connsiteY33640" fmla="*/ 726459 h 6857957"/>
              <a:gd name="connsiteX33641" fmla="*/ 3062835 w 4826000"/>
              <a:gd name="connsiteY33641" fmla="*/ 726141 h 6857957"/>
              <a:gd name="connsiteX33642" fmla="*/ 3059669 w 4826000"/>
              <a:gd name="connsiteY33642" fmla="*/ 725823 h 6857957"/>
              <a:gd name="connsiteX33643" fmla="*/ 3056819 w 4826000"/>
              <a:gd name="connsiteY33643" fmla="*/ 725506 h 6857957"/>
              <a:gd name="connsiteX33644" fmla="*/ 3053969 w 4826000"/>
              <a:gd name="connsiteY33644" fmla="*/ 724552 h 6857957"/>
              <a:gd name="connsiteX33645" fmla="*/ 3051753 w 4826000"/>
              <a:gd name="connsiteY33645" fmla="*/ 723281 h 6857957"/>
              <a:gd name="connsiteX33646" fmla="*/ 3050170 w 4826000"/>
              <a:gd name="connsiteY33646" fmla="*/ 722009 h 6857957"/>
              <a:gd name="connsiteX33647" fmla="*/ 3048586 w 4826000"/>
              <a:gd name="connsiteY33647" fmla="*/ 720420 h 6857957"/>
              <a:gd name="connsiteX33648" fmla="*/ 3047320 w 4826000"/>
              <a:gd name="connsiteY33648" fmla="*/ 718831 h 6857957"/>
              <a:gd name="connsiteX33649" fmla="*/ 3046370 w 4826000"/>
              <a:gd name="connsiteY33649" fmla="*/ 717560 h 6857957"/>
              <a:gd name="connsiteX33650" fmla="*/ 3045737 w 4826000"/>
              <a:gd name="connsiteY33650" fmla="*/ 715970 h 6857957"/>
              <a:gd name="connsiteX33651" fmla="*/ 3045420 w 4826000"/>
              <a:gd name="connsiteY33651" fmla="*/ 714381 h 6857957"/>
              <a:gd name="connsiteX33652" fmla="*/ 3045103 w 4826000"/>
              <a:gd name="connsiteY33652" fmla="*/ 711203 h 6857957"/>
              <a:gd name="connsiteX33653" fmla="*/ 3045420 w 4826000"/>
              <a:gd name="connsiteY33653" fmla="*/ 708024 h 6857957"/>
              <a:gd name="connsiteX33654" fmla="*/ 3046053 w 4826000"/>
              <a:gd name="connsiteY33654" fmla="*/ 705164 h 6857957"/>
              <a:gd name="connsiteX33655" fmla="*/ 3046687 w 4826000"/>
              <a:gd name="connsiteY33655" fmla="*/ 701986 h 6857957"/>
              <a:gd name="connsiteX33656" fmla="*/ 3047320 w 4826000"/>
              <a:gd name="connsiteY33656" fmla="*/ 699125 h 6857957"/>
              <a:gd name="connsiteX33657" fmla="*/ 3047637 w 4826000"/>
              <a:gd name="connsiteY33657" fmla="*/ 696265 h 6857957"/>
              <a:gd name="connsiteX33658" fmla="*/ 3047637 w 4826000"/>
              <a:gd name="connsiteY33658" fmla="*/ 694040 h 6857957"/>
              <a:gd name="connsiteX33659" fmla="*/ 3047320 w 4826000"/>
              <a:gd name="connsiteY33659" fmla="*/ 693086 h 6857957"/>
              <a:gd name="connsiteX33660" fmla="*/ 3046687 w 4826000"/>
              <a:gd name="connsiteY33660" fmla="*/ 692133 h 6857957"/>
              <a:gd name="connsiteX33661" fmla="*/ 3045737 w 4826000"/>
              <a:gd name="connsiteY33661" fmla="*/ 691179 h 6857957"/>
              <a:gd name="connsiteX33662" fmla="*/ 3044787 w 4826000"/>
              <a:gd name="connsiteY33662" fmla="*/ 690543 h 6857957"/>
              <a:gd name="connsiteX33663" fmla="*/ 3043520 w 4826000"/>
              <a:gd name="connsiteY33663" fmla="*/ 689590 h 6857957"/>
              <a:gd name="connsiteX33664" fmla="*/ 3041937 w 4826000"/>
              <a:gd name="connsiteY33664" fmla="*/ 688954 h 6857957"/>
              <a:gd name="connsiteX33665" fmla="*/ 3037187 w 4826000"/>
              <a:gd name="connsiteY33665" fmla="*/ 688319 h 6857957"/>
              <a:gd name="connsiteX33666" fmla="*/ 3030854 w 4826000"/>
              <a:gd name="connsiteY33666" fmla="*/ 688001 h 6857957"/>
              <a:gd name="connsiteX33667" fmla="*/ 3030538 w 4826000"/>
              <a:gd name="connsiteY33667" fmla="*/ 687047 h 6857957"/>
              <a:gd name="connsiteX33668" fmla="*/ 3030538 w 4826000"/>
              <a:gd name="connsiteY33668" fmla="*/ 686094 h 6857957"/>
              <a:gd name="connsiteX33669" fmla="*/ 3031171 w 4826000"/>
              <a:gd name="connsiteY33669" fmla="*/ 685458 h 6857957"/>
              <a:gd name="connsiteX33670" fmla="*/ 3032121 w 4826000"/>
              <a:gd name="connsiteY33670" fmla="*/ 684822 h 6857957"/>
              <a:gd name="connsiteX33671" fmla="*/ 3035287 w 4826000"/>
              <a:gd name="connsiteY33671" fmla="*/ 684187 h 6857957"/>
              <a:gd name="connsiteX33672" fmla="*/ 3038770 w 4826000"/>
              <a:gd name="connsiteY33672" fmla="*/ 683551 h 6857957"/>
              <a:gd name="connsiteX33673" fmla="*/ 3042570 w 4826000"/>
              <a:gd name="connsiteY33673" fmla="*/ 682915 h 6857957"/>
              <a:gd name="connsiteX33674" fmla="*/ 3045737 w 4826000"/>
              <a:gd name="connsiteY33674" fmla="*/ 681962 h 6857957"/>
              <a:gd name="connsiteX33675" fmla="*/ 3047003 w 4826000"/>
              <a:gd name="connsiteY33675" fmla="*/ 681326 h 6857957"/>
              <a:gd name="connsiteX33676" fmla="*/ 3048270 w 4826000"/>
              <a:gd name="connsiteY33676" fmla="*/ 680690 h 6857957"/>
              <a:gd name="connsiteX33677" fmla="*/ 3048903 w 4826000"/>
              <a:gd name="connsiteY33677" fmla="*/ 680055 h 6857957"/>
              <a:gd name="connsiteX33678" fmla="*/ 2244846 w 4826000"/>
              <a:gd name="connsiteY33678" fmla="*/ 669895 h 6857957"/>
              <a:gd name="connsiteX33679" fmla="*/ 2247440 w 4826000"/>
              <a:gd name="connsiteY33679" fmla="*/ 669895 h 6857957"/>
              <a:gd name="connsiteX33680" fmla="*/ 2249386 w 4826000"/>
              <a:gd name="connsiteY33680" fmla="*/ 670219 h 6857957"/>
              <a:gd name="connsiteX33681" fmla="*/ 2251007 w 4826000"/>
              <a:gd name="connsiteY33681" fmla="*/ 670867 h 6857957"/>
              <a:gd name="connsiteX33682" fmla="*/ 2251980 w 4826000"/>
              <a:gd name="connsiteY33682" fmla="*/ 671514 h 6857957"/>
              <a:gd name="connsiteX33683" fmla="*/ 2252629 w 4826000"/>
              <a:gd name="connsiteY33683" fmla="*/ 672486 h 6857957"/>
              <a:gd name="connsiteX33684" fmla="*/ 2252953 w 4826000"/>
              <a:gd name="connsiteY33684" fmla="*/ 673458 h 6857957"/>
              <a:gd name="connsiteX33685" fmla="*/ 2253278 w 4826000"/>
              <a:gd name="connsiteY33685" fmla="*/ 676374 h 6857957"/>
              <a:gd name="connsiteX33686" fmla="*/ 2252953 w 4826000"/>
              <a:gd name="connsiteY33686" fmla="*/ 681882 h 6857957"/>
              <a:gd name="connsiteX33687" fmla="*/ 2253278 w 4826000"/>
              <a:gd name="connsiteY33687" fmla="*/ 684150 h 6857957"/>
              <a:gd name="connsiteX33688" fmla="*/ 2253602 w 4826000"/>
              <a:gd name="connsiteY33688" fmla="*/ 685446 h 6857957"/>
              <a:gd name="connsiteX33689" fmla="*/ 2254251 w 4826000"/>
              <a:gd name="connsiteY33689" fmla="*/ 686094 h 6857957"/>
              <a:gd name="connsiteX33690" fmla="*/ 2245818 w 4826000"/>
              <a:gd name="connsiteY33690" fmla="*/ 686742 h 6857957"/>
              <a:gd name="connsiteX33691" fmla="*/ 2243548 w 4826000"/>
              <a:gd name="connsiteY33691" fmla="*/ 686742 h 6857957"/>
              <a:gd name="connsiteX33692" fmla="*/ 2242575 w 4826000"/>
              <a:gd name="connsiteY33692" fmla="*/ 686418 h 6857957"/>
              <a:gd name="connsiteX33693" fmla="*/ 2242250 w 4826000"/>
              <a:gd name="connsiteY33693" fmla="*/ 686094 h 6857957"/>
              <a:gd name="connsiteX33694" fmla="*/ 2242575 w 4826000"/>
              <a:gd name="connsiteY33694" fmla="*/ 685446 h 6857957"/>
              <a:gd name="connsiteX33695" fmla="*/ 2244196 w 4826000"/>
              <a:gd name="connsiteY33695" fmla="*/ 683826 h 6857957"/>
              <a:gd name="connsiteX33696" fmla="*/ 2246142 w 4826000"/>
              <a:gd name="connsiteY33696" fmla="*/ 682206 h 6857957"/>
              <a:gd name="connsiteX33697" fmla="*/ 2246791 w 4826000"/>
              <a:gd name="connsiteY33697" fmla="*/ 680910 h 6857957"/>
              <a:gd name="connsiteX33698" fmla="*/ 2247115 w 4826000"/>
              <a:gd name="connsiteY33698" fmla="*/ 680262 h 6857957"/>
              <a:gd name="connsiteX33699" fmla="*/ 2246791 w 4826000"/>
              <a:gd name="connsiteY33699" fmla="*/ 679614 h 6857957"/>
              <a:gd name="connsiteX33700" fmla="*/ 2245494 w 4826000"/>
              <a:gd name="connsiteY33700" fmla="*/ 678966 h 6857957"/>
              <a:gd name="connsiteX33701" fmla="*/ 2243224 w 4826000"/>
              <a:gd name="connsiteY33701" fmla="*/ 678642 h 6857957"/>
              <a:gd name="connsiteX33702" fmla="*/ 2239657 w 4826000"/>
              <a:gd name="connsiteY33702" fmla="*/ 678318 h 6857957"/>
              <a:gd name="connsiteX33703" fmla="*/ 2237710 w 4826000"/>
              <a:gd name="connsiteY33703" fmla="*/ 679614 h 6857957"/>
              <a:gd name="connsiteX33704" fmla="*/ 2236412 w 4826000"/>
              <a:gd name="connsiteY33704" fmla="*/ 680586 h 6857957"/>
              <a:gd name="connsiteX33705" fmla="*/ 2235115 w 4826000"/>
              <a:gd name="connsiteY33705" fmla="*/ 682206 h 6857957"/>
              <a:gd name="connsiteX33706" fmla="*/ 2234466 w 4826000"/>
              <a:gd name="connsiteY33706" fmla="*/ 683502 h 6857957"/>
              <a:gd name="connsiteX33707" fmla="*/ 2234142 w 4826000"/>
              <a:gd name="connsiteY33707" fmla="*/ 684798 h 6857957"/>
              <a:gd name="connsiteX33708" fmla="*/ 2233818 w 4826000"/>
              <a:gd name="connsiteY33708" fmla="*/ 686094 h 6857957"/>
              <a:gd name="connsiteX33709" fmla="*/ 2234142 w 4826000"/>
              <a:gd name="connsiteY33709" fmla="*/ 687389 h 6857957"/>
              <a:gd name="connsiteX33710" fmla="*/ 2234466 w 4826000"/>
              <a:gd name="connsiteY33710" fmla="*/ 688361 h 6857957"/>
              <a:gd name="connsiteX33711" fmla="*/ 2236088 w 4826000"/>
              <a:gd name="connsiteY33711" fmla="*/ 691277 h 6857957"/>
              <a:gd name="connsiteX33712" fmla="*/ 2238035 w 4826000"/>
              <a:gd name="connsiteY33712" fmla="*/ 693869 h 6857957"/>
              <a:gd name="connsiteX33713" fmla="*/ 2243224 w 4826000"/>
              <a:gd name="connsiteY33713" fmla="*/ 699377 h 6857957"/>
              <a:gd name="connsiteX33714" fmla="*/ 2245818 w 4826000"/>
              <a:gd name="connsiteY33714" fmla="*/ 701645 h 6857957"/>
              <a:gd name="connsiteX33715" fmla="*/ 2247764 w 4826000"/>
              <a:gd name="connsiteY33715" fmla="*/ 704560 h 6857957"/>
              <a:gd name="connsiteX33716" fmla="*/ 2249710 w 4826000"/>
              <a:gd name="connsiteY33716" fmla="*/ 706828 h 6857957"/>
              <a:gd name="connsiteX33717" fmla="*/ 2250035 w 4826000"/>
              <a:gd name="connsiteY33717" fmla="*/ 707800 h 6857957"/>
              <a:gd name="connsiteX33718" fmla="*/ 2250359 w 4826000"/>
              <a:gd name="connsiteY33718" fmla="*/ 709096 h 6857957"/>
              <a:gd name="connsiteX33719" fmla="*/ 2250359 w 4826000"/>
              <a:gd name="connsiteY33719" fmla="*/ 710068 h 6857957"/>
              <a:gd name="connsiteX33720" fmla="*/ 2250035 w 4826000"/>
              <a:gd name="connsiteY33720" fmla="*/ 711040 h 6857957"/>
              <a:gd name="connsiteX33721" fmla="*/ 2249386 w 4826000"/>
              <a:gd name="connsiteY33721" fmla="*/ 712660 h 6857957"/>
              <a:gd name="connsiteX33722" fmla="*/ 2248413 w 4826000"/>
              <a:gd name="connsiteY33722" fmla="*/ 713632 h 6857957"/>
              <a:gd name="connsiteX33723" fmla="*/ 2246791 w 4826000"/>
              <a:gd name="connsiteY33723" fmla="*/ 714604 h 6857957"/>
              <a:gd name="connsiteX33724" fmla="*/ 2244846 w 4826000"/>
              <a:gd name="connsiteY33724" fmla="*/ 715576 h 6857957"/>
              <a:gd name="connsiteX33725" fmla="*/ 2242575 w 4826000"/>
              <a:gd name="connsiteY33725" fmla="*/ 716548 h 6857957"/>
              <a:gd name="connsiteX33726" fmla="*/ 2239657 w 4826000"/>
              <a:gd name="connsiteY33726" fmla="*/ 717520 h 6857957"/>
              <a:gd name="connsiteX33727" fmla="*/ 2239980 w 4826000"/>
              <a:gd name="connsiteY33727" fmla="*/ 716224 h 6857957"/>
              <a:gd name="connsiteX33728" fmla="*/ 2240304 w 4826000"/>
              <a:gd name="connsiteY33728" fmla="*/ 714928 h 6857957"/>
              <a:gd name="connsiteX33729" fmla="*/ 2240304 w 4826000"/>
              <a:gd name="connsiteY33729" fmla="*/ 713632 h 6857957"/>
              <a:gd name="connsiteX33730" fmla="*/ 2239980 w 4826000"/>
              <a:gd name="connsiteY33730" fmla="*/ 712336 h 6857957"/>
              <a:gd name="connsiteX33731" fmla="*/ 2238683 w 4826000"/>
              <a:gd name="connsiteY33731" fmla="*/ 709420 h 6857957"/>
              <a:gd name="connsiteX33732" fmla="*/ 2237061 w 4826000"/>
              <a:gd name="connsiteY33732" fmla="*/ 706504 h 6857957"/>
              <a:gd name="connsiteX33733" fmla="*/ 2231872 w 4826000"/>
              <a:gd name="connsiteY33733" fmla="*/ 699701 h 6857957"/>
              <a:gd name="connsiteX33734" fmla="*/ 2229601 w 4826000"/>
              <a:gd name="connsiteY33734" fmla="*/ 696461 h 6857957"/>
              <a:gd name="connsiteX33735" fmla="*/ 2227332 w 4826000"/>
              <a:gd name="connsiteY33735" fmla="*/ 693221 h 6857957"/>
              <a:gd name="connsiteX33736" fmla="*/ 2225385 w 4826000"/>
              <a:gd name="connsiteY33736" fmla="*/ 689981 h 6857957"/>
              <a:gd name="connsiteX33737" fmla="*/ 2224412 w 4826000"/>
              <a:gd name="connsiteY33737" fmla="*/ 686418 h 6857957"/>
              <a:gd name="connsiteX33738" fmla="*/ 2224088 w 4826000"/>
              <a:gd name="connsiteY33738" fmla="*/ 684798 h 6857957"/>
              <a:gd name="connsiteX33739" fmla="*/ 2224088 w 4826000"/>
              <a:gd name="connsiteY33739" fmla="*/ 683502 h 6857957"/>
              <a:gd name="connsiteX33740" fmla="*/ 2224412 w 4826000"/>
              <a:gd name="connsiteY33740" fmla="*/ 681882 h 6857957"/>
              <a:gd name="connsiteX33741" fmla="*/ 2225061 w 4826000"/>
              <a:gd name="connsiteY33741" fmla="*/ 679938 h 6857957"/>
              <a:gd name="connsiteX33742" fmla="*/ 2226358 w 4826000"/>
              <a:gd name="connsiteY33742" fmla="*/ 678642 h 6857957"/>
              <a:gd name="connsiteX33743" fmla="*/ 2227655 w 4826000"/>
              <a:gd name="connsiteY33743" fmla="*/ 677346 h 6857957"/>
              <a:gd name="connsiteX33744" fmla="*/ 2229277 w 4826000"/>
              <a:gd name="connsiteY33744" fmla="*/ 676050 h 6857957"/>
              <a:gd name="connsiteX33745" fmla="*/ 2231223 w 4826000"/>
              <a:gd name="connsiteY33745" fmla="*/ 674754 h 6857957"/>
              <a:gd name="connsiteX33746" fmla="*/ 2234142 w 4826000"/>
              <a:gd name="connsiteY33746" fmla="*/ 673134 h 6857957"/>
              <a:gd name="connsiteX33747" fmla="*/ 2237061 w 4826000"/>
              <a:gd name="connsiteY33747" fmla="*/ 671838 h 6857957"/>
              <a:gd name="connsiteX33748" fmla="*/ 2240953 w 4826000"/>
              <a:gd name="connsiteY33748" fmla="*/ 670867 h 6857957"/>
              <a:gd name="connsiteX33749" fmla="*/ 2536826 w 4826000"/>
              <a:gd name="connsiteY33749" fmla="*/ 661958 h 6857957"/>
              <a:gd name="connsiteX33750" fmla="*/ 2532483 w 4826000"/>
              <a:gd name="connsiteY33750" fmla="*/ 663511 h 6857957"/>
              <a:gd name="connsiteX33751" fmla="*/ 2528760 w 4826000"/>
              <a:gd name="connsiteY33751" fmla="*/ 665064 h 6857957"/>
              <a:gd name="connsiteX33752" fmla="*/ 2525348 w 4826000"/>
              <a:gd name="connsiteY33752" fmla="*/ 666927 h 6857957"/>
              <a:gd name="connsiteX33753" fmla="*/ 2522246 w 4826000"/>
              <a:gd name="connsiteY33753" fmla="*/ 669102 h 6857957"/>
              <a:gd name="connsiteX33754" fmla="*/ 2516973 w 4826000"/>
              <a:gd name="connsiteY33754" fmla="*/ 672208 h 6857957"/>
              <a:gd name="connsiteX33755" fmla="*/ 2513560 w 4826000"/>
              <a:gd name="connsiteY33755" fmla="*/ 675003 h 6857957"/>
              <a:gd name="connsiteX33756" fmla="*/ 2512009 w 4826000"/>
              <a:gd name="connsiteY33756" fmla="*/ 675935 h 6857957"/>
              <a:gd name="connsiteX33757" fmla="*/ 2510768 w 4826000"/>
              <a:gd name="connsiteY33757" fmla="*/ 676245 h 6857957"/>
              <a:gd name="connsiteX33758" fmla="*/ 2510148 w 4826000"/>
              <a:gd name="connsiteY33758" fmla="*/ 675935 h 6857957"/>
              <a:gd name="connsiteX33759" fmla="*/ 2509838 w 4826000"/>
              <a:gd name="connsiteY33759" fmla="*/ 675003 h 6857957"/>
              <a:gd name="connsiteX33760" fmla="*/ 2509838 w 4826000"/>
              <a:gd name="connsiteY33760" fmla="*/ 673139 h 6857957"/>
              <a:gd name="connsiteX33761" fmla="*/ 2509838 w 4826000"/>
              <a:gd name="connsiteY33761" fmla="*/ 670655 h 6857957"/>
              <a:gd name="connsiteX33762" fmla="*/ 2511389 w 4826000"/>
              <a:gd name="connsiteY33762" fmla="*/ 662889 h 6857957"/>
              <a:gd name="connsiteX33763" fmla="*/ 3282472 w 4826000"/>
              <a:gd name="connsiteY33763" fmla="*/ 660391 h 6857957"/>
              <a:gd name="connsiteX33764" fmla="*/ 3286126 w 4826000"/>
              <a:gd name="connsiteY33764" fmla="*/ 660391 h 6857957"/>
              <a:gd name="connsiteX33765" fmla="*/ 3284908 w 4826000"/>
              <a:gd name="connsiteY33765" fmla="*/ 661063 h 6857957"/>
              <a:gd name="connsiteX33766" fmla="*/ 3283690 w 4826000"/>
              <a:gd name="connsiteY33766" fmla="*/ 662071 h 6857957"/>
              <a:gd name="connsiteX33767" fmla="*/ 3283081 w 4826000"/>
              <a:gd name="connsiteY33767" fmla="*/ 663078 h 6857957"/>
              <a:gd name="connsiteX33768" fmla="*/ 3282472 w 4826000"/>
              <a:gd name="connsiteY33768" fmla="*/ 664086 h 6857957"/>
              <a:gd name="connsiteX33769" fmla="*/ 3281559 w 4826000"/>
              <a:gd name="connsiteY33769" fmla="*/ 666436 h 6857957"/>
              <a:gd name="connsiteX33770" fmla="*/ 3281255 w 4826000"/>
              <a:gd name="connsiteY33770" fmla="*/ 669123 h 6857957"/>
              <a:gd name="connsiteX33771" fmla="*/ 3280646 w 4826000"/>
              <a:gd name="connsiteY33771" fmla="*/ 671474 h 6857957"/>
              <a:gd name="connsiteX33772" fmla="*/ 3280037 w 4826000"/>
              <a:gd name="connsiteY33772" fmla="*/ 673825 h 6857957"/>
              <a:gd name="connsiteX33773" fmla="*/ 3279428 w 4826000"/>
              <a:gd name="connsiteY33773" fmla="*/ 675168 h 6857957"/>
              <a:gd name="connsiteX33774" fmla="*/ 3278819 w 4826000"/>
              <a:gd name="connsiteY33774" fmla="*/ 676175 h 6857957"/>
              <a:gd name="connsiteX33775" fmla="*/ 3277601 w 4826000"/>
              <a:gd name="connsiteY33775" fmla="*/ 677183 h 6857957"/>
              <a:gd name="connsiteX33776" fmla="*/ 3276383 w 4826000"/>
              <a:gd name="connsiteY33776" fmla="*/ 677854 h 6857957"/>
              <a:gd name="connsiteX33777" fmla="*/ 3272425 w 4826000"/>
              <a:gd name="connsiteY33777" fmla="*/ 677519 h 6857957"/>
              <a:gd name="connsiteX33778" fmla="*/ 3269381 w 4826000"/>
              <a:gd name="connsiteY33778" fmla="*/ 676847 h 6857957"/>
              <a:gd name="connsiteX33779" fmla="*/ 3266945 w 4826000"/>
              <a:gd name="connsiteY33779" fmla="*/ 675839 h 6857957"/>
              <a:gd name="connsiteX33780" fmla="*/ 3265423 w 4826000"/>
              <a:gd name="connsiteY33780" fmla="*/ 674496 h 6857957"/>
              <a:gd name="connsiteX33781" fmla="*/ 3264510 w 4826000"/>
              <a:gd name="connsiteY33781" fmla="*/ 673153 h 6857957"/>
              <a:gd name="connsiteX33782" fmla="*/ 3263901 w 4826000"/>
              <a:gd name="connsiteY33782" fmla="*/ 671810 h 6857957"/>
              <a:gd name="connsiteX33783" fmla="*/ 3264205 w 4826000"/>
              <a:gd name="connsiteY33783" fmla="*/ 670130 h 6857957"/>
              <a:gd name="connsiteX33784" fmla="*/ 3264814 w 4826000"/>
              <a:gd name="connsiteY33784" fmla="*/ 668451 h 6857957"/>
              <a:gd name="connsiteX33785" fmla="*/ 3266032 w 4826000"/>
              <a:gd name="connsiteY33785" fmla="*/ 666772 h 6857957"/>
              <a:gd name="connsiteX33786" fmla="*/ 3268163 w 4826000"/>
              <a:gd name="connsiteY33786" fmla="*/ 665093 h 6857957"/>
              <a:gd name="connsiteX33787" fmla="*/ 3269990 w 4826000"/>
              <a:gd name="connsiteY33787" fmla="*/ 663750 h 6857957"/>
              <a:gd name="connsiteX33788" fmla="*/ 3272425 w 4826000"/>
              <a:gd name="connsiteY33788" fmla="*/ 662742 h 6857957"/>
              <a:gd name="connsiteX33789" fmla="*/ 3275774 w 4826000"/>
              <a:gd name="connsiteY33789" fmla="*/ 661735 h 6857957"/>
              <a:gd name="connsiteX33790" fmla="*/ 3278819 w 4826000"/>
              <a:gd name="connsiteY33790" fmla="*/ 660727 h 6857957"/>
              <a:gd name="connsiteX33791" fmla="*/ 1577363 w 4826000"/>
              <a:gd name="connsiteY33791" fmla="*/ 657195 h 6857957"/>
              <a:gd name="connsiteX33792" fmla="*/ 1578305 w 4826000"/>
              <a:gd name="connsiteY33792" fmla="*/ 657512 h 6857957"/>
              <a:gd name="connsiteX33793" fmla="*/ 1579248 w 4826000"/>
              <a:gd name="connsiteY33793" fmla="*/ 658465 h 6857957"/>
              <a:gd name="connsiteX33794" fmla="*/ 1579564 w 4826000"/>
              <a:gd name="connsiteY33794" fmla="*/ 659735 h 6857957"/>
              <a:gd name="connsiteX33795" fmla="*/ 1579564 w 4826000"/>
              <a:gd name="connsiteY33795" fmla="*/ 661005 h 6857957"/>
              <a:gd name="connsiteX33796" fmla="*/ 1579248 w 4826000"/>
              <a:gd name="connsiteY33796" fmla="*/ 662592 h 6857957"/>
              <a:gd name="connsiteX33797" fmla="*/ 1578305 w 4826000"/>
              <a:gd name="connsiteY33797" fmla="*/ 664180 h 6857957"/>
              <a:gd name="connsiteX33798" fmla="*/ 1577048 w 4826000"/>
              <a:gd name="connsiteY33798" fmla="*/ 665768 h 6857957"/>
              <a:gd name="connsiteX33799" fmla="*/ 1575476 w 4826000"/>
              <a:gd name="connsiteY33799" fmla="*/ 667673 h 6857957"/>
              <a:gd name="connsiteX33800" fmla="*/ 1573590 w 4826000"/>
              <a:gd name="connsiteY33800" fmla="*/ 668943 h 6857957"/>
              <a:gd name="connsiteX33801" fmla="*/ 1571075 w 4826000"/>
              <a:gd name="connsiteY33801" fmla="*/ 670530 h 6857957"/>
              <a:gd name="connsiteX33802" fmla="*/ 1568246 w 4826000"/>
              <a:gd name="connsiteY33802" fmla="*/ 671800 h 6857957"/>
              <a:gd name="connsiteX33803" fmla="*/ 1565102 w 4826000"/>
              <a:gd name="connsiteY33803" fmla="*/ 672753 h 6857957"/>
              <a:gd name="connsiteX33804" fmla="*/ 1561330 w 4826000"/>
              <a:gd name="connsiteY33804" fmla="*/ 673705 h 6857957"/>
              <a:gd name="connsiteX33805" fmla="*/ 1557243 w 4826000"/>
              <a:gd name="connsiteY33805" fmla="*/ 674658 h 6857957"/>
              <a:gd name="connsiteX33806" fmla="*/ 1552842 w 4826000"/>
              <a:gd name="connsiteY33806" fmla="*/ 674658 h 6857957"/>
              <a:gd name="connsiteX33807" fmla="*/ 1547813 w 4826000"/>
              <a:gd name="connsiteY33807" fmla="*/ 674658 h 6857957"/>
              <a:gd name="connsiteX33808" fmla="*/ 1554100 w 4826000"/>
              <a:gd name="connsiteY33808" fmla="*/ 669578 h 6857957"/>
              <a:gd name="connsiteX33809" fmla="*/ 1556929 w 4826000"/>
              <a:gd name="connsiteY33809" fmla="*/ 667355 h 6857957"/>
              <a:gd name="connsiteX33810" fmla="*/ 1560701 w 4826000"/>
              <a:gd name="connsiteY33810" fmla="*/ 664815 h 6857957"/>
              <a:gd name="connsiteX33811" fmla="*/ 1564159 w 4826000"/>
              <a:gd name="connsiteY33811" fmla="*/ 662910 h 6857957"/>
              <a:gd name="connsiteX33812" fmla="*/ 1568246 w 4826000"/>
              <a:gd name="connsiteY33812" fmla="*/ 661005 h 6857957"/>
              <a:gd name="connsiteX33813" fmla="*/ 1572647 w 4826000"/>
              <a:gd name="connsiteY33813" fmla="*/ 658782 h 6857957"/>
              <a:gd name="connsiteX33814" fmla="*/ 1595755 w 4826000"/>
              <a:gd name="connsiteY33814" fmla="*/ 652433 h 6857957"/>
              <a:gd name="connsiteX33815" fmla="*/ 1600835 w 4826000"/>
              <a:gd name="connsiteY33815" fmla="*/ 652433 h 6857957"/>
              <a:gd name="connsiteX33816" fmla="*/ 1605598 w 4826000"/>
              <a:gd name="connsiteY33816" fmla="*/ 653687 h 6857957"/>
              <a:gd name="connsiteX33817" fmla="*/ 1609725 w 4826000"/>
              <a:gd name="connsiteY33817" fmla="*/ 655254 h 6857957"/>
              <a:gd name="connsiteX33818" fmla="*/ 1612900 w 4826000"/>
              <a:gd name="connsiteY33818" fmla="*/ 657135 h 6857957"/>
              <a:gd name="connsiteX33819" fmla="*/ 1615123 w 4826000"/>
              <a:gd name="connsiteY33819" fmla="*/ 659330 h 6857957"/>
              <a:gd name="connsiteX33820" fmla="*/ 1617029 w 4826000"/>
              <a:gd name="connsiteY33820" fmla="*/ 661838 h 6857957"/>
              <a:gd name="connsiteX33821" fmla="*/ 1618298 w 4826000"/>
              <a:gd name="connsiteY33821" fmla="*/ 664659 h 6857957"/>
              <a:gd name="connsiteX33822" fmla="*/ 1618615 w 4826000"/>
              <a:gd name="connsiteY33822" fmla="*/ 667167 h 6857957"/>
              <a:gd name="connsiteX33823" fmla="*/ 1618298 w 4826000"/>
              <a:gd name="connsiteY33823" fmla="*/ 670302 h 6857957"/>
              <a:gd name="connsiteX33824" fmla="*/ 1617663 w 4826000"/>
              <a:gd name="connsiteY33824" fmla="*/ 673124 h 6857957"/>
              <a:gd name="connsiteX33825" fmla="*/ 1616075 w 4826000"/>
              <a:gd name="connsiteY33825" fmla="*/ 675945 h 6857957"/>
              <a:gd name="connsiteX33826" fmla="*/ 1614170 w 4826000"/>
              <a:gd name="connsiteY33826" fmla="*/ 678453 h 6857957"/>
              <a:gd name="connsiteX33827" fmla="*/ 1611630 w 4826000"/>
              <a:gd name="connsiteY33827" fmla="*/ 680648 h 6857957"/>
              <a:gd name="connsiteX33828" fmla="*/ 1608455 w 4826000"/>
              <a:gd name="connsiteY33828" fmla="*/ 682529 h 6857957"/>
              <a:gd name="connsiteX33829" fmla="*/ 1604963 w 4826000"/>
              <a:gd name="connsiteY33829" fmla="*/ 683783 h 6857957"/>
              <a:gd name="connsiteX33830" fmla="*/ 1600835 w 4826000"/>
              <a:gd name="connsiteY33830" fmla="*/ 684723 h 6857957"/>
              <a:gd name="connsiteX33831" fmla="*/ 1600518 w 4826000"/>
              <a:gd name="connsiteY33831" fmla="*/ 683469 h 6857957"/>
              <a:gd name="connsiteX33832" fmla="*/ 1600201 w 4826000"/>
              <a:gd name="connsiteY33832" fmla="*/ 682529 h 6857957"/>
              <a:gd name="connsiteX33833" fmla="*/ 1600518 w 4826000"/>
              <a:gd name="connsiteY33833" fmla="*/ 681588 h 6857957"/>
              <a:gd name="connsiteX33834" fmla="*/ 1600835 w 4826000"/>
              <a:gd name="connsiteY33834" fmla="*/ 680648 h 6857957"/>
              <a:gd name="connsiteX33835" fmla="*/ 1602740 w 4826000"/>
              <a:gd name="connsiteY33835" fmla="*/ 679394 h 6857957"/>
              <a:gd name="connsiteX33836" fmla="*/ 1604329 w 4826000"/>
              <a:gd name="connsiteY33836" fmla="*/ 678140 h 6857957"/>
              <a:gd name="connsiteX33837" fmla="*/ 1605915 w 4826000"/>
              <a:gd name="connsiteY33837" fmla="*/ 676886 h 6857957"/>
              <a:gd name="connsiteX33838" fmla="*/ 1606550 w 4826000"/>
              <a:gd name="connsiteY33838" fmla="*/ 676259 h 6857957"/>
              <a:gd name="connsiteX33839" fmla="*/ 1606869 w 4826000"/>
              <a:gd name="connsiteY33839" fmla="*/ 675632 h 6857957"/>
              <a:gd name="connsiteX33840" fmla="*/ 1606869 w 4826000"/>
              <a:gd name="connsiteY33840" fmla="*/ 674378 h 6857957"/>
              <a:gd name="connsiteX33841" fmla="*/ 1606869 w 4826000"/>
              <a:gd name="connsiteY33841" fmla="*/ 673437 h 6857957"/>
              <a:gd name="connsiteX33842" fmla="*/ 1606233 w 4826000"/>
              <a:gd name="connsiteY33842" fmla="*/ 672183 h 6857957"/>
              <a:gd name="connsiteX33843" fmla="*/ 1605280 w 4826000"/>
              <a:gd name="connsiteY33843" fmla="*/ 670929 h 6857957"/>
              <a:gd name="connsiteX33844" fmla="*/ 1598295 w 4826000"/>
              <a:gd name="connsiteY33844" fmla="*/ 672810 h 6857957"/>
              <a:gd name="connsiteX33845" fmla="*/ 1592581 w 4826000"/>
              <a:gd name="connsiteY33845" fmla="*/ 675318 h 6857957"/>
              <a:gd name="connsiteX33846" fmla="*/ 1588453 w 4826000"/>
              <a:gd name="connsiteY33846" fmla="*/ 677513 h 6857957"/>
              <a:gd name="connsiteX33847" fmla="*/ 1586230 w 4826000"/>
              <a:gd name="connsiteY33847" fmla="*/ 678767 h 6857957"/>
              <a:gd name="connsiteX33848" fmla="*/ 1584643 w 4826000"/>
              <a:gd name="connsiteY33848" fmla="*/ 680334 h 6857957"/>
              <a:gd name="connsiteX33849" fmla="*/ 1583373 w 4826000"/>
              <a:gd name="connsiteY33849" fmla="*/ 681588 h 6857957"/>
              <a:gd name="connsiteX33850" fmla="*/ 1582103 w 4826000"/>
              <a:gd name="connsiteY33850" fmla="*/ 683469 h 6857957"/>
              <a:gd name="connsiteX33851" fmla="*/ 1581468 w 4826000"/>
              <a:gd name="connsiteY33851" fmla="*/ 684723 h 6857957"/>
              <a:gd name="connsiteX33852" fmla="*/ 1580833 w 4826000"/>
              <a:gd name="connsiteY33852" fmla="*/ 686291 h 6857957"/>
              <a:gd name="connsiteX33853" fmla="*/ 1580198 w 4826000"/>
              <a:gd name="connsiteY33853" fmla="*/ 687858 h 6857957"/>
              <a:gd name="connsiteX33854" fmla="*/ 1580198 w 4826000"/>
              <a:gd name="connsiteY33854" fmla="*/ 689426 h 6857957"/>
              <a:gd name="connsiteX33855" fmla="*/ 1580198 w 4826000"/>
              <a:gd name="connsiteY33855" fmla="*/ 691307 h 6857957"/>
              <a:gd name="connsiteX33856" fmla="*/ 1580515 w 4826000"/>
              <a:gd name="connsiteY33856" fmla="*/ 692874 h 6857957"/>
              <a:gd name="connsiteX33857" fmla="*/ 1580833 w 4826000"/>
              <a:gd name="connsiteY33857" fmla="*/ 694442 h 6857957"/>
              <a:gd name="connsiteX33858" fmla="*/ 1581785 w 4826000"/>
              <a:gd name="connsiteY33858" fmla="*/ 696009 h 6857957"/>
              <a:gd name="connsiteX33859" fmla="*/ 1583690 w 4826000"/>
              <a:gd name="connsiteY33859" fmla="*/ 699144 h 6857957"/>
              <a:gd name="connsiteX33860" fmla="*/ 1586548 w 4826000"/>
              <a:gd name="connsiteY33860" fmla="*/ 702279 h 6857957"/>
              <a:gd name="connsiteX33861" fmla="*/ 1590358 w 4826000"/>
              <a:gd name="connsiteY33861" fmla="*/ 705414 h 6857957"/>
              <a:gd name="connsiteX33862" fmla="*/ 1594803 w 4826000"/>
              <a:gd name="connsiteY33862" fmla="*/ 707922 h 6857957"/>
              <a:gd name="connsiteX33863" fmla="*/ 1599883 w 4826000"/>
              <a:gd name="connsiteY33863" fmla="*/ 710117 h 6857957"/>
              <a:gd name="connsiteX33864" fmla="*/ 1605915 w 4826000"/>
              <a:gd name="connsiteY33864" fmla="*/ 712311 h 6857957"/>
              <a:gd name="connsiteX33865" fmla="*/ 1612583 w 4826000"/>
              <a:gd name="connsiteY33865" fmla="*/ 713879 h 6857957"/>
              <a:gd name="connsiteX33866" fmla="*/ 1614805 w 4826000"/>
              <a:gd name="connsiteY33866" fmla="*/ 712938 h 6857957"/>
              <a:gd name="connsiteX33867" fmla="*/ 1616393 w 4826000"/>
              <a:gd name="connsiteY33867" fmla="*/ 711057 h 6857957"/>
              <a:gd name="connsiteX33868" fmla="*/ 1617980 w 4826000"/>
              <a:gd name="connsiteY33868" fmla="*/ 709803 h 6857957"/>
              <a:gd name="connsiteX33869" fmla="*/ 1618933 w 4826000"/>
              <a:gd name="connsiteY33869" fmla="*/ 707922 h 6857957"/>
              <a:gd name="connsiteX33870" fmla="*/ 1619885 w 4826000"/>
              <a:gd name="connsiteY33870" fmla="*/ 706355 h 6857957"/>
              <a:gd name="connsiteX33871" fmla="*/ 1620203 w 4826000"/>
              <a:gd name="connsiteY33871" fmla="*/ 704474 h 6857957"/>
              <a:gd name="connsiteX33872" fmla="*/ 1621155 w 4826000"/>
              <a:gd name="connsiteY33872" fmla="*/ 700712 h 6857957"/>
              <a:gd name="connsiteX33873" fmla="*/ 1622425 w 4826000"/>
              <a:gd name="connsiteY33873" fmla="*/ 697263 h 6857957"/>
              <a:gd name="connsiteX33874" fmla="*/ 1623378 w 4826000"/>
              <a:gd name="connsiteY33874" fmla="*/ 695382 h 6857957"/>
              <a:gd name="connsiteX33875" fmla="*/ 1624966 w 4826000"/>
              <a:gd name="connsiteY33875" fmla="*/ 693815 h 6857957"/>
              <a:gd name="connsiteX33876" fmla="*/ 1626235 w 4826000"/>
              <a:gd name="connsiteY33876" fmla="*/ 692247 h 6857957"/>
              <a:gd name="connsiteX33877" fmla="*/ 1628458 w 4826000"/>
              <a:gd name="connsiteY33877" fmla="*/ 690993 h 6857957"/>
              <a:gd name="connsiteX33878" fmla="*/ 1630998 w 4826000"/>
              <a:gd name="connsiteY33878" fmla="*/ 690053 h 6857957"/>
              <a:gd name="connsiteX33879" fmla="*/ 1634490 w 4826000"/>
              <a:gd name="connsiteY33879" fmla="*/ 688799 h 6857957"/>
              <a:gd name="connsiteX33880" fmla="*/ 1636078 w 4826000"/>
              <a:gd name="connsiteY33880" fmla="*/ 690053 h 6857957"/>
              <a:gd name="connsiteX33881" fmla="*/ 1636713 w 4826000"/>
              <a:gd name="connsiteY33881" fmla="*/ 691307 h 6857957"/>
              <a:gd name="connsiteX33882" fmla="*/ 1636713 w 4826000"/>
              <a:gd name="connsiteY33882" fmla="*/ 692561 h 6857957"/>
              <a:gd name="connsiteX33883" fmla="*/ 1636078 w 4826000"/>
              <a:gd name="connsiteY33883" fmla="*/ 693815 h 6857957"/>
              <a:gd name="connsiteX33884" fmla="*/ 1635126 w 4826000"/>
              <a:gd name="connsiteY33884" fmla="*/ 695382 h 6857957"/>
              <a:gd name="connsiteX33885" fmla="*/ 1633855 w 4826000"/>
              <a:gd name="connsiteY33885" fmla="*/ 697263 h 6857957"/>
              <a:gd name="connsiteX33886" fmla="*/ 1630363 w 4826000"/>
              <a:gd name="connsiteY33886" fmla="*/ 700712 h 6857957"/>
              <a:gd name="connsiteX33887" fmla="*/ 1627188 w 4826000"/>
              <a:gd name="connsiteY33887" fmla="*/ 705101 h 6857957"/>
              <a:gd name="connsiteX33888" fmla="*/ 1625918 w 4826000"/>
              <a:gd name="connsiteY33888" fmla="*/ 707295 h 6857957"/>
              <a:gd name="connsiteX33889" fmla="*/ 1624966 w 4826000"/>
              <a:gd name="connsiteY33889" fmla="*/ 709176 h 6857957"/>
              <a:gd name="connsiteX33890" fmla="*/ 1624330 w 4826000"/>
              <a:gd name="connsiteY33890" fmla="*/ 711684 h 6857957"/>
              <a:gd name="connsiteX33891" fmla="*/ 1624330 w 4826000"/>
              <a:gd name="connsiteY33891" fmla="*/ 714192 h 6857957"/>
              <a:gd name="connsiteX33892" fmla="*/ 1624966 w 4826000"/>
              <a:gd name="connsiteY33892" fmla="*/ 716387 h 6857957"/>
              <a:gd name="connsiteX33893" fmla="*/ 1626553 w 4826000"/>
              <a:gd name="connsiteY33893" fmla="*/ 719208 h 6857957"/>
              <a:gd name="connsiteX33894" fmla="*/ 1600518 w 4826000"/>
              <a:gd name="connsiteY33894" fmla="*/ 719835 h 6857957"/>
              <a:gd name="connsiteX33895" fmla="*/ 1599248 w 4826000"/>
              <a:gd name="connsiteY33895" fmla="*/ 711684 h 6857957"/>
              <a:gd name="connsiteX33896" fmla="*/ 1598295 w 4826000"/>
              <a:gd name="connsiteY33896" fmla="*/ 712938 h 6857957"/>
              <a:gd name="connsiteX33897" fmla="*/ 1597025 w 4826000"/>
              <a:gd name="connsiteY33897" fmla="*/ 713879 h 6857957"/>
              <a:gd name="connsiteX33898" fmla="*/ 1595438 w 4826000"/>
              <a:gd name="connsiteY33898" fmla="*/ 714506 h 6857957"/>
              <a:gd name="connsiteX33899" fmla="*/ 1593215 w 4826000"/>
              <a:gd name="connsiteY33899" fmla="*/ 715133 h 6857957"/>
              <a:gd name="connsiteX33900" fmla="*/ 1588453 w 4826000"/>
              <a:gd name="connsiteY33900" fmla="*/ 716073 h 6857957"/>
              <a:gd name="connsiteX33901" fmla="*/ 1583055 w 4826000"/>
              <a:gd name="connsiteY33901" fmla="*/ 717014 h 6857957"/>
              <a:gd name="connsiteX33902" fmla="*/ 1578293 w 4826000"/>
              <a:gd name="connsiteY33902" fmla="*/ 718268 h 6857957"/>
              <a:gd name="connsiteX33903" fmla="*/ 1576705 w 4826000"/>
              <a:gd name="connsiteY33903" fmla="*/ 719208 h 6857957"/>
              <a:gd name="connsiteX33904" fmla="*/ 1575118 w 4826000"/>
              <a:gd name="connsiteY33904" fmla="*/ 720149 h 6857957"/>
              <a:gd name="connsiteX33905" fmla="*/ 1574484 w 4826000"/>
              <a:gd name="connsiteY33905" fmla="*/ 721089 h 6857957"/>
              <a:gd name="connsiteX33906" fmla="*/ 1574165 w 4826000"/>
              <a:gd name="connsiteY33906" fmla="*/ 722343 h 6857957"/>
              <a:gd name="connsiteX33907" fmla="*/ 1574484 w 4826000"/>
              <a:gd name="connsiteY33907" fmla="*/ 723911 h 6857957"/>
              <a:gd name="connsiteX33908" fmla="*/ 1575753 w 4826000"/>
              <a:gd name="connsiteY33908" fmla="*/ 725792 h 6857957"/>
              <a:gd name="connsiteX33909" fmla="*/ 1570990 w 4826000"/>
              <a:gd name="connsiteY33909" fmla="*/ 724538 h 6857957"/>
              <a:gd name="connsiteX33910" fmla="*/ 1567815 w 4826000"/>
              <a:gd name="connsiteY33910" fmla="*/ 724224 h 6857957"/>
              <a:gd name="connsiteX33911" fmla="*/ 1564958 w 4826000"/>
              <a:gd name="connsiteY33911" fmla="*/ 724224 h 6857957"/>
              <a:gd name="connsiteX33912" fmla="*/ 1562100 w 4826000"/>
              <a:gd name="connsiteY33912" fmla="*/ 724851 h 6857957"/>
              <a:gd name="connsiteX33913" fmla="*/ 1559244 w 4826000"/>
              <a:gd name="connsiteY33913" fmla="*/ 725478 h 6857957"/>
              <a:gd name="connsiteX33914" fmla="*/ 1555116 w 4826000"/>
              <a:gd name="connsiteY33914" fmla="*/ 726732 h 6857957"/>
              <a:gd name="connsiteX33915" fmla="*/ 1549718 w 4826000"/>
              <a:gd name="connsiteY33915" fmla="*/ 727046 h 6857957"/>
              <a:gd name="connsiteX33916" fmla="*/ 1543050 w 4826000"/>
              <a:gd name="connsiteY33916" fmla="*/ 727046 h 6857957"/>
              <a:gd name="connsiteX33917" fmla="*/ 1544956 w 4826000"/>
              <a:gd name="connsiteY33917" fmla="*/ 725165 h 6857957"/>
              <a:gd name="connsiteX33918" fmla="*/ 1546543 w 4826000"/>
              <a:gd name="connsiteY33918" fmla="*/ 723597 h 6857957"/>
              <a:gd name="connsiteX33919" fmla="*/ 1548130 w 4826000"/>
              <a:gd name="connsiteY33919" fmla="*/ 722343 h 6857957"/>
              <a:gd name="connsiteX33920" fmla="*/ 1550036 w 4826000"/>
              <a:gd name="connsiteY33920" fmla="*/ 721403 h 6857957"/>
              <a:gd name="connsiteX33921" fmla="*/ 1554163 w 4826000"/>
              <a:gd name="connsiteY33921" fmla="*/ 719835 h 6857957"/>
              <a:gd name="connsiteX33922" fmla="*/ 1558925 w 4826000"/>
              <a:gd name="connsiteY33922" fmla="*/ 718268 h 6857957"/>
              <a:gd name="connsiteX33923" fmla="*/ 1570355 w 4826000"/>
              <a:gd name="connsiteY33923" fmla="*/ 715760 h 6857957"/>
              <a:gd name="connsiteX33924" fmla="*/ 1577658 w 4826000"/>
              <a:gd name="connsiteY33924" fmla="*/ 714192 h 6857957"/>
              <a:gd name="connsiteX33925" fmla="*/ 1585913 w 4826000"/>
              <a:gd name="connsiteY33925" fmla="*/ 712311 h 6857957"/>
              <a:gd name="connsiteX33926" fmla="*/ 1584008 w 4826000"/>
              <a:gd name="connsiteY33926" fmla="*/ 711057 h 6857957"/>
              <a:gd name="connsiteX33927" fmla="*/ 1581785 w 4826000"/>
              <a:gd name="connsiteY33927" fmla="*/ 710430 h 6857957"/>
              <a:gd name="connsiteX33928" fmla="*/ 1577024 w 4826000"/>
              <a:gd name="connsiteY33928" fmla="*/ 709176 h 6857957"/>
              <a:gd name="connsiteX33929" fmla="*/ 1574800 w 4826000"/>
              <a:gd name="connsiteY33929" fmla="*/ 708549 h 6857957"/>
              <a:gd name="connsiteX33930" fmla="*/ 1573213 w 4826000"/>
              <a:gd name="connsiteY33930" fmla="*/ 707609 h 6857957"/>
              <a:gd name="connsiteX33931" fmla="*/ 1572260 w 4826000"/>
              <a:gd name="connsiteY33931" fmla="*/ 706982 h 6857957"/>
              <a:gd name="connsiteX33932" fmla="*/ 1571944 w 4826000"/>
              <a:gd name="connsiteY33932" fmla="*/ 706355 h 6857957"/>
              <a:gd name="connsiteX33933" fmla="*/ 1571625 w 4826000"/>
              <a:gd name="connsiteY33933" fmla="*/ 705414 h 6857957"/>
              <a:gd name="connsiteX33934" fmla="*/ 1571625 w 4826000"/>
              <a:gd name="connsiteY33934" fmla="*/ 704474 h 6857957"/>
              <a:gd name="connsiteX33935" fmla="*/ 1569085 w 4826000"/>
              <a:gd name="connsiteY33935" fmla="*/ 705414 h 6857957"/>
              <a:gd name="connsiteX33936" fmla="*/ 1565910 w 4826000"/>
              <a:gd name="connsiteY33936" fmla="*/ 706041 h 6857957"/>
              <a:gd name="connsiteX33937" fmla="*/ 1558608 w 4826000"/>
              <a:gd name="connsiteY33937" fmla="*/ 707295 h 6857957"/>
              <a:gd name="connsiteX33938" fmla="*/ 1555433 w 4826000"/>
              <a:gd name="connsiteY33938" fmla="*/ 707922 h 6857957"/>
              <a:gd name="connsiteX33939" fmla="*/ 1554163 w 4826000"/>
              <a:gd name="connsiteY33939" fmla="*/ 708549 h 6857957"/>
              <a:gd name="connsiteX33940" fmla="*/ 1553528 w 4826000"/>
              <a:gd name="connsiteY33940" fmla="*/ 709176 h 6857957"/>
              <a:gd name="connsiteX33941" fmla="*/ 1552893 w 4826000"/>
              <a:gd name="connsiteY33941" fmla="*/ 709803 h 6857957"/>
              <a:gd name="connsiteX33942" fmla="*/ 1552893 w 4826000"/>
              <a:gd name="connsiteY33942" fmla="*/ 710744 h 6857957"/>
              <a:gd name="connsiteX33943" fmla="*/ 1552893 w 4826000"/>
              <a:gd name="connsiteY33943" fmla="*/ 711998 h 6857957"/>
              <a:gd name="connsiteX33944" fmla="*/ 1553845 w 4826000"/>
              <a:gd name="connsiteY33944" fmla="*/ 713252 h 6857957"/>
              <a:gd name="connsiteX33945" fmla="*/ 1549718 w 4826000"/>
              <a:gd name="connsiteY33945" fmla="*/ 711998 h 6857957"/>
              <a:gd name="connsiteX33946" fmla="*/ 1546543 w 4826000"/>
              <a:gd name="connsiteY33946" fmla="*/ 710430 h 6857957"/>
              <a:gd name="connsiteX33947" fmla="*/ 1544003 w 4826000"/>
              <a:gd name="connsiteY33947" fmla="*/ 708863 h 6857957"/>
              <a:gd name="connsiteX33948" fmla="*/ 1541145 w 4826000"/>
              <a:gd name="connsiteY33948" fmla="*/ 707295 h 6857957"/>
              <a:gd name="connsiteX33949" fmla="*/ 1538605 w 4826000"/>
              <a:gd name="connsiteY33949" fmla="*/ 706041 h 6857957"/>
              <a:gd name="connsiteX33950" fmla="*/ 1535113 w 4826000"/>
              <a:gd name="connsiteY33950" fmla="*/ 704787 h 6857957"/>
              <a:gd name="connsiteX33951" fmla="*/ 1531303 w 4826000"/>
              <a:gd name="connsiteY33951" fmla="*/ 703533 h 6857957"/>
              <a:gd name="connsiteX33952" fmla="*/ 1525905 w 4826000"/>
              <a:gd name="connsiteY33952" fmla="*/ 702906 h 6857957"/>
              <a:gd name="connsiteX33953" fmla="*/ 1525588 w 4826000"/>
              <a:gd name="connsiteY33953" fmla="*/ 701966 h 6857957"/>
              <a:gd name="connsiteX33954" fmla="*/ 1526223 w 4826000"/>
              <a:gd name="connsiteY33954" fmla="*/ 701339 h 6857957"/>
              <a:gd name="connsiteX33955" fmla="*/ 1527175 w 4826000"/>
              <a:gd name="connsiteY33955" fmla="*/ 700712 h 6857957"/>
              <a:gd name="connsiteX33956" fmla="*/ 1529080 w 4826000"/>
              <a:gd name="connsiteY33956" fmla="*/ 700398 h 6857957"/>
              <a:gd name="connsiteX33957" fmla="*/ 1533208 w 4826000"/>
              <a:gd name="connsiteY33957" fmla="*/ 699771 h 6857957"/>
              <a:gd name="connsiteX33958" fmla="*/ 1537970 w 4826000"/>
              <a:gd name="connsiteY33958" fmla="*/ 699771 h 6857957"/>
              <a:gd name="connsiteX33959" fmla="*/ 1542416 w 4826000"/>
              <a:gd name="connsiteY33959" fmla="*/ 700085 h 6857957"/>
              <a:gd name="connsiteX33960" fmla="*/ 1544638 w 4826000"/>
              <a:gd name="connsiteY33960" fmla="*/ 700712 h 6857957"/>
              <a:gd name="connsiteX33961" fmla="*/ 1546225 w 4826000"/>
              <a:gd name="connsiteY33961" fmla="*/ 701025 h 6857957"/>
              <a:gd name="connsiteX33962" fmla="*/ 1547178 w 4826000"/>
              <a:gd name="connsiteY33962" fmla="*/ 701966 h 6857957"/>
              <a:gd name="connsiteX33963" fmla="*/ 1547496 w 4826000"/>
              <a:gd name="connsiteY33963" fmla="*/ 702906 h 6857957"/>
              <a:gd name="connsiteX33964" fmla="*/ 1547178 w 4826000"/>
              <a:gd name="connsiteY33964" fmla="*/ 703847 h 6857957"/>
              <a:gd name="connsiteX33965" fmla="*/ 1545908 w 4826000"/>
              <a:gd name="connsiteY33965" fmla="*/ 705414 h 6857957"/>
              <a:gd name="connsiteX33966" fmla="*/ 1549400 w 4826000"/>
              <a:gd name="connsiteY33966" fmla="*/ 704474 h 6857957"/>
              <a:gd name="connsiteX33967" fmla="*/ 1551940 w 4826000"/>
              <a:gd name="connsiteY33967" fmla="*/ 702906 h 6857957"/>
              <a:gd name="connsiteX33968" fmla="*/ 1553528 w 4826000"/>
              <a:gd name="connsiteY33968" fmla="*/ 701966 h 6857957"/>
              <a:gd name="connsiteX33969" fmla="*/ 1554163 w 4826000"/>
              <a:gd name="connsiteY33969" fmla="*/ 700712 h 6857957"/>
              <a:gd name="connsiteX33970" fmla="*/ 1554480 w 4826000"/>
              <a:gd name="connsiteY33970" fmla="*/ 699771 h 6857957"/>
              <a:gd name="connsiteX33971" fmla="*/ 1554480 w 4826000"/>
              <a:gd name="connsiteY33971" fmla="*/ 698517 h 6857957"/>
              <a:gd name="connsiteX33972" fmla="*/ 1553845 w 4826000"/>
              <a:gd name="connsiteY33972" fmla="*/ 696009 h 6857957"/>
              <a:gd name="connsiteX33973" fmla="*/ 1553528 w 4826000"/>
              <a:gd name="connsiteY33973" fmla="*/ 694755 h 6857957"/>
              <a:gd name="connsiteX33974" fmla="*/ 1553528 w 4826000"/>
              <a:gd name="connsiteY33974" fmla="*/ 693815 h 6857957"/>
              <a:gd name="connsiteX33975" fmla="*/ 1554163 w 4826000"/>
              <a:gd name="connsiteY33975" fmla="*/ 692874 h 6857957"/>
              <a:gd name="connsiteX33976" fmla="*/ 1555116 w 4826000"/>
              <a:gd name="connsiteY33976" fmla="*/ 692247 h 6857957"/>
              <a:gd name="connsiteX33977" fmla="*/ 1557020 w 4826000"/>
              <a:gd name="connsiteY33977" fmla="*/ 691620 h 6857957"/>
              <a:gd name="connsiteX33978" fmla="*/ 1560195 w 4826000"/>
              <a:gd name="connsiteY33978" fmla="*/ 691307 h 6857957"/>
              <a:gd name="connsiteX33979" fmla="*/ 1564005 w 4826000"/>
              <a:gd name="connsiteY33979" fmla="*/ 690993 h 6857957"/>
              <a:gd name="connsiteX33980" fmla="*/ 1569720 w 4826000"/>
              <a:gd name="connsiteY33980" fmla="*/ 690993 h 6857957"/>
              <a:gd name="connsiteX33981" fmla="*/ 1569085 w 4826000"/>
              <a:gd name="connsiteY33981" fmla="*/ 690680 h 6857957"/>
              <a:gd name="connsiteX33982" fmla="*/ 1568768 w 4826000"/>
              <a:gd name="connsiteY33982" fmla="*/ 690053 h 6857957"/>
              <a:gd name="connsiteX33983" fmla="*/ 1566864 w 4826000"/>
              <a:gd name="connsiteY33983" fmla="*/ 689112 h 6857957"/>
              <a:gd name="connsiteX33984" fmla="*/ 1564640 w 4826000"/>
              <a:gd name="connsiteY33984" fmla="*/ 688799 h 6857957"/>
              <a:gd name="connsiteX33985" fmla="*/ 1561784 w 4826000"/>
              <a:gd name="connsiteY33985" fmla="*/ 688799 h 6857957"/>
              <a:gd name="connsiteX33986" fmla="*/ 1549400 w 4826000"/>
              <a:gd name="connsiteY33986" fmla="*/ 688799 h 6857957"/>
              <a:gd name="connsiteX33987" fmla="*/ 1553210 w 4826000"/>
              <a:gd name="connsiteY33987" fmla="*/ 686918 h 6857957"/>
              <a:gd name="connsiteX33988" fmla="*/ 1556703 w 4826000"/>
              <a:gd name="connsiteY33988" fmla="*/ 684723 h 6857957"/>
              <a:gd name="connsiteX33989" fmla="*/ 1564640 w 4826000"/>
              <a:gd name="connsiteY33989" fmla="*/ 680961 h 6857957"/>
              <a:gd name="connsiteX33990" fmla="*/ 1572895 w 4826000"/>
              <a:gd name="connsiteY33990" fmla="*/ 677513 h 6857957"/>
              <a:gd name="connsiteX33991" fmla="*/ 1580833 w 4826000"/>
              <a:gd name="connsiteY33991" fmla="*/ 673437 h 6857957"/>
              <a:gd name="connsiteX33992" fmla="*/ 1584008 w 4826000"/>
              <a:gd name="connsiteY33992" fmla="*/ 671556 h 6857957"/>
              <a:gd name="connsiteX33993" fmla="*/ 1587501 w 4826000"/>
              <a:gd name="connsiteY33993" fmla="*/ 669362 h 6857957"/>
              <a:gd name="connsiteX33994" fmla="*/ 1590041 w 4826000"/>
              <a:gd name="connsiteY33994" fmla="*/ 666854 h 6857957"/>
              <a:gd name="connsiteX33995" fmla="*/ 1592263 w 4826000"/>
              <a:gd name="connsiteY33995" fmla="*/ 664346 h 6857957"/>
              <a:gd name="connsiteX33996" fmla="*/ 1594168 w 4826000"/>
              <a:gd name="connsiteY33996" fmla="*/ 661838 h 6857957"/>
              <a:gd name="connsiteX33997" fmla="*/ 1595438 w 4826000"/>
              <a:gd name="connsiteY33997" fmla="*/ 659016 h 6857957"/>
              <a:gd name="connsiteX33998" fmla="*/ 1596073 w 4826000"/>
              <a:gd name="connsiteY33998" fmla="*/ 655881 h 6857957"/>
              <a:gd name="connsiteX33999" fmla="*/ 2609850 w 4826000"/>
              <a:gd name="connsiteY33999" fmla="*/ 634992 h 6857957"/>
              <a:gd name="connsiteX34000" fmla="*/ 2611755 w 4826000"/>
              <a:gd name="connsiteY34000" fmla="*/ 636229 h 6857957"/>
              <a:gd name="connsiteX34001" fmla="*/ 2614613 w 4826000"/>
              <a:gd name="connsiteY34001" fmla="*/ 637157 h 6857957"/>
              <a:gd name="connsiteX34002" fmla="*/ 2619693 w 4826000"/>
              <a:gd name="connsiteY34002" fmla="*/ 639012 h 6857957"/>
              <a:gd name="connsiteX34003" fmla="*/ 2625090 w 4826000"/>
              <a:gd name="connsiteY34003" fmla="*/ 640868 h 6857957"/>
              <a:gd name="connsiteX34004" fmla="*/ 2630805 w 4826000"/>
              <a:gd name="connsiteY34004" fmla="*/ 642414 h 6857957"/>
              <a:gd name="connsiteX34005" fmla="*/ 2633028 w 4826000"/>
              <a:gd name="connsiteY34005" fmla="*/ 643342 h 6857957"/>
              <a:gd name="connsiteX34006" fmla="*/ 2635250 w 4826000"/>
              <a:gd name="connsiteY34006" fmla="*/ 644579 h 6857957"/>
              <a:gd name="connsiteX34007" fmla="*/ 2637155 w 4826000"/>
              <a:gd name="connsiteY34007" fmla="*/ 646125 h 6857957"/>
              <a:gd name="connsiteX34008" fmla="*/ 2638743 w 4826000"/>
              <a:gd name="connsiteY34008" fmla="*/ 647362 h 6857957"/>
              <a:gd name="connsiteX34009" fmla="*/ 2639695 w 4826000"/>
              <a:gd name="connsiteY34009" fmla="*/ 648908 h 6857957"/>
              <a:gd name="connsiteX34010" fmla="*/ 2640013 w 4826000"/>
              <a:gd name="connsiteY34010" fmla="*/ 650764 h 6857957"/>
              <a:gd name="connsiteX34011" fmla="*/ 2640013 w 4826000"/>
              <a:gd name="connsiteY34011" fmla="*/ 653238 h 6857957"/>
              <a:gd name="connsiteX34012" fmla="*/ 2639378 w 4826000"/>
              <a:gd name="connsiteY34012" fmla="*/ 655403 h 6857957"/>
              <a:gd name="connsiteX34013" fmla="*/ 2632710 w 4826000"/>
              <a:gd name="connsiteY34013" fmla="*/ 655712 h 6857957"/>
              <a:gd name="connsiteX34014" fmla="*/ 2626678 w 4826000"/>
              <a:gd name="connsiteY34014" fmla="*/ 656021 h 6857957"/>
              <a:gd name="connsiteX34015" fmla="*/ 2624455 w 4826000"/>
              <a:gd name="connsiteY34015" fmla="*/ 656331 h 6857957"/>
              <a:gd name="connsiteX34016" fmla="*/ 2622550 w 4826000"/>
              <a:gd name="connsiteY34016" fmla="*/ 656949 h 6857957"/>
              <a:gd name="connsiteX34017" fmla="*/ 2620963 w 4826000"/>
              <a:gd name="connsiteY34017" fmla="*/ 657568 h 6857957"/>
              <a:gd name="connsiteX34018" fmla="*/ 2620328 w 4826000"/>
              <a:gd name="connsiteY34018" fmla="*/ 658186 h 6857957"/>
              <a:gd name="connsiteX34019" fmla="*/ 2620328 w 4826000"/>
              <a:gd name="connsiteY34019" fmla="*/ 658805 h 6857957"/>
              <a:gd name="connsiteX34020" fmla="*/ 2618423 w 4826000"/>
              <a:gd name="connsiteY34020" fmla="*/ 657568 h 6857957"/>
              <a:gd name="connsiteX34021" fmla="*/ 2616835 w 4826000"/>
              <a:gd name="connsiteY34021" fmla="*/ 656640 h 6857957"/>
              <a:gd name="connsiteX34022" fmla="*/ 2615248 w 4826000"/>
              <a:gd name="connsiteY34022" fmla="*/ 655094 h 6857957"/>
              <a:gd name="connsiteX34023" fmla="*/ 2613660 w 4826000"/>
              <a:gd name="connsiteY34023" fmla="*/ 653547 h 6857957"/>
              <a:gd name="connsiteX34024" fmla="*/ 2611438 w 4826000"/>
              <a:gd name="connsiteY34024" fmla="*/ 649836 h 6857957"/>
              <a:gd name="connsiteX34025" fmla="*/ 2609533 w 4826000"/>
              <a:gd name="connsiteY34025" fmla="*/ 646434 h 6857957"/>
              <a:gd name="connsiteX34026" fmla="*/ 2608580 w 4826000"/>
              <a:gd name="connsiteY34026" fmla="*/ 642414 h 6857957"/>
              <a:gd name="connsiteX34027" fmla="*/ 2608263 w 4826000"/>
              <a:gd name="connsiteY34027" fmla="*/ 639321 h 6857957"/>
              <a:gd name="connsiteX34028" fmla="*/ 2608580 w 4826000"/>
              <a:gd name="connsiteY34028" fmla="*/ 637775 h 6857957"/>
              <a:gd name="connsiteX34029" fmla="*/ 2608580 w 4826000"/>
              <a:gd name="connsiteY34029" fmla="*/ 636538 h 6857957"/>
              <a:gd name="connsiteX34030" fmla="*/ 2609215 w 4826000"/>
              <a:gd name="connsiteY34030" fmla="*/ 635610 h 6857957"/>
              <a:gd name="connsiteX34031" fmla="*/ 1764702 w 4826000"/>
              <a:gd name="connsiteY34031" fmla="*/ 631795 h 6857957"/>
              <a:gd name="connsiteX34032" fmla="*/ 1766634 w 4826000"/>
              <a:gd name="connsiteY34032" fmla="*/ 631795 h 6857957"/>
              <a:gd name="connsiteX34033" fmla="*/ 1768567 w 4826000"/>
              <a:gd name="connsiteY34033" fmla="*/ 632099 h 6857957"/>
              <a:gd name="connsiteX34034" fmla="*/ 1774365 w 4826000"/>
              <a:gd name="connsiteY34034" fmla="*/ 633011 h 6857957"/>
              <a:gd name="connsiteX34035" fmla="*/ 1777908 w 4826000"/>
              <a:gd name="connsiteY34035" fmla="*/ 633011 h 6857957"/>
              <a:gd name="connsiteX34036" fmla="*/ 1782095 w 4826000"/>
              <a:gd name="connsiteY34036" fmla="*/ 632707 h 6857957"/>
              <a:gd name="connsiteX34037" fmla="*/ 1784350 w 4826000"/>
              <a:gd name="connsiteY34037" fmla="*/ 645779 h 6857957"/>
              <a:gd name="connsiteX34038" fmla="*/ 1780807 w 4826000"/>
              <a:gd name="connsiteY34038" fmla="*/ 646083 h 6857957"/>
              <a:gd name="connsiteX34039" fmla="*/ 1777908 w 4826000"/>
              <a:gd name="connsiteY34039" fmla="*/ 645779 h 6857957"/>
              <a:gd name="connsiteX34040" fmla="*/ 1775975 w 4826000"/>
              <a:gd name="connsiteY34040" fmla="*/ 645475 h 6857957"/>
              <a:gd name="connsiteX34041" fmla="*/ 1774365 w 4826000"/>
              <a:gd name="connsiteY34041" fmla="*/ 644563 h 6857957"/>
              <a:gd name="connsiteX34042" fmla="*/ 1773076 w 4826000"/>
              <a:gd name="connsiteY34042" fmla="*/ 643651 h 6857957"/>
              <a:gd name="connsiteX34043" fmla="*/ 1772432 w 4826000"/>
              <a:gd name="connsiteY34043" fmla="*/ 642739 h 6857957"/>
              <a:gd name="connsiteX34044" fmla="*/ 1771788 w 4826000"/>
              <a:gd name="connsiteY34044" fmla="*/ 641827 h 6857957"/>
              <a:gd name="connsiteX34045" fmla="*/ 1771466 w 4826000"/>
              <a:gd name="connsiteY34045" fmla="*/ 640611 h 6857957"/>
              <a:gd name="connsiteX34046" fmla="*/ 1770177 w 4826000"/>
              <a:gd name="connsiteY34046" fmla="*/ 638179 h 6857957"/>
              <a:gd name="connsiteX34047" fmla="*/ 1769855 w 4826000"/>
              <a:gd name="connsiteY34047" fmla="*/ 636659 h 6857957"/>
              <a:gd name="connsiteX34048" fmla="*/ 1769211 w 4826000"/>
              <a:gd name="connsiteY34048" fmla="*/ 635747 h 6857957"/>
              <a:gd name="connsiteX34049" fmla="*/ 1767923 w 4826000"/>
              <a:gd name="connsiteY34049" fmla="*/ 634835 h 6857957"/>
              <a:gd name="connsiteX34050" fmla="*/ 1766634 w 4826000"/>
              <a:gd name="connsiteY34050" fmla="*/ 634227 h 6857957"/>
              <a:gd name="connsiteX34051" fmla="*/ 1764702 w 4826000"/>
              <a:gd name="connsiteY34051" fmla="*/ 633619 h 6857957"/>
              <a:gd name="connsiteX34052" fmla="*/ 1762125 w 4826000"/>
              <a:gd name="connsiteY34052" fmla="*/ 633315 h 6857957"/>
              <a:gd name="connsiteX34053" fmla="*/ 1762447 w 4826000"/>
              <a:gd name="connsiteY34053" fmla="*/ 632707 h 6857957"/>
              <a:gd name="connsiteX34054" fmla="*/ 1763091 w 4826000"/>
              <a:gd name="connsiteY34054" fmla="*/ 632403 h 6857957"/>
              <a:gd name="connsiteX34055" fmla="*/ 672964 w 4826000"/>
              <a:gd name="connsiteY34055" fmla="*/ 625467 h 6857957"/>
              <a:gd name="connsiteX34056" fmla="*/ 678413 w 4826000"/>
              <a:gd name="connsiteY34056" fmla="*/ 626420 h 6857957"/>
              <a:gd name="connsiteX34057" fmla="*/ 680978 w 4826000"/>
              <a:gd name="connsiteY34057" fmla="*/ 627055 h 6857957"/>
              <a:gd name="connsiteX34058" fmla="*/ 682901 w 4826000"/>
              <a:gd name="connsiteY34058" fmla="*/ 628007 h 6857957"/>
              <a:gd name="connsiteX34059" fmla="*/ 684504 w 4826000"/>
              <a:gd name="connsiteY34059" fmla="*/ 628960 h 6857957"/>
              <a:gd name="connsiteX34060" fmla="*/ 685786 w 4826000"/>
              <a:gd name="connsiteY34060" fmla="*/ 629912 h 6857957"/>
              <a:gd name="connsiteX34061" fmla="*/ 687068 w 4826000"/>
              <a:gd name="connsiteY34061" fmla="*/ 631818 h 6857957"/>
              <a:gd name="connsiteX34062" fmla="*/ 687389 w 4826000"/>
              <a:gd name="connsiteY34062" fmla="*/ 633405 h 6857957"/>
              <a:gd name="connsiteX34063" fmla="*/ 683864 w 4826000"/>
              <a:gd name="connsiteY34063" fmla="*/ 633088 h 6857957"/>
              <a:gd name="connsiteX34064" fmla="*/ 680978 w 4826000"/>
              <a:gd name="connsiteY34064" fmla="*/ 633088 h 6857957"/>
              <a:gd name="connsiteX34065" fmla="*/ 678413 w 4826000"/>
              <a:gd name="connsiteY34065" fmla="*/ 633405 h 6857957"/>
              <a:gd name="connsiteX34066" fmla="*/ 676490 w 4826000"/>
              <a:gd name="connsiteY34066" fmla="*/ 633723 h 6857957"/>
              <a:gd name="connsiteX34067" fmla="*/ 674888 w 4826000"/>
              <a:gd name="connsiteY34067" fmla="*/ 634358 h 6857957"/>
              <a:gd name="connsiteX34068" fmla="*/ 673605 w 4826000"/>
              <a:gd name="connsiteY34068" fmla="*/ 634993 h 6857957"/>
              <a:gd name="connsiteX34069" fmla="*/ 671361 w 4826000"/>
              <a:gd name="connsiteY34069" fmla="*/ 636263 h 6857957"/>
              <a:gd name="connsiteX34070" fmla="*/ 669118 w 4826000"/>
              <a:gd name="connsiteY34070" fmla="*/ 637850 h 6857957"/>
              <a:gd name="connsiteX34071" fmla="*/ 667835 w 4826000"/>
              <a:gd name="connsiteY34071" fmla="*/ 638803 h 6857957"/>
              <a:gd name="connsiteX34072" fmla="*/ 666233 w 4826000"/>
              <a:gd name="connsiteY34072" fmla="*/ 639120 h 6857957"/>
              <a:gd name="connsiteX34073" fmla="*/ 663988 w 4826000"/>
              <a:gd name="connsiteY34073" fmla="*/ 639438 h 6857957"/>
              <a:gd name="connsiteX34074" fmla="*/ 661744 w 4826000"/>
              <a:gd name="connsiteY34074" fmla="*/ 639755 h 6857957"/>
              <a:gd name="connsiteX34075" fmla="*/ 659180 w 4826000"/>
              <a:gd name="connsiteY34075" fmla="*/ 639755 h 6857957"/>
              <a:gd name="connsiteX34076" fmla="*/ 655333 w 4826000"/>
              <a:gd name="connsiteY34076" fmla="*/ 639755 h 6857957"/>
              <a:gd name="connsiteX34077" fmla="*/ 654372 w 4826000"/>
              <a:gd name="connsiteY34077" fmla="*/ 637850 h 6857957"/>
              <a:gd name="connsiteX34078" fmla="*/ 654051 w 4826000"/>
              <a:gd name="connsiteY34078" fmla="*/ 636580 h 6857957"/>
              <a:gd name="connsiteX34079" fmla="*/ 654372 w 4826000"/>
              <a:gd name="connsiteY34079" fmla="*/ 635310 h 6857957"/>
              <a:gd name="connsiteX34080" fmla="*/ 655333 w 4826000"/>
              <a:gd name="connsiteY34080" fmla="*/ 634675 h 6857957"/>
              <a:gd name="connsiteX34081" fmla="*/ 657257 w 4826000"/>
              <a:gd name="connsiteY34081" fmla="*/ 633723 h 6857957"/>
              <a:gd name="connsiteX34082" fmla="*/ 658859 w 4826000"/>
              <a:gd name="connsiteY34082" fmla="*/ 633405 h 6857957"/>
              <a:gd name="connsiteX34083" fmla="*/ 663348 w 4826000"/>
              <a:gd name="connsiteY34083" fmla="*/ 632453 h 6857957"/>
              <a:gd name="connsiteX34084" fmla="*/ 667835 w 4826000"/>
              <a:gd name="connsiteY34084" fmla="*/ 631500 h 6857957"/>
              <a:gd name="connsiteX34085" fmla="*/ 669758 w 4826000"/>
              <a:gd name="connsiteY34085" fmla="*/ 630548 h 6857957"/>
              <a:gd name="connsiteX34086" fmla="*/ 671361 w 4826000"/>
              <a:gd name="connsiteY34086" fmla="*/ 629912 h 6857957"/>
              <a:gd name="connsiteX34087" fmla="*/ 672964 w 4826000"/>
              <a:gd name="connsiteY34087" fmla="*/ 629277 h 6857957"/>
              <a:gd name="connsiteX34088" fmla="*/ 673605 w 4826000"/>
              <a:gd name="connsiteY34088" fmla="*/ 628325 h 6857957"/>
              <a:gd name="connsiteX34089" fmla="*/ 673605 w 4826000"/>
              <a:gd name="connsiteY34089" fmla="*/ 627055 h 6857957"/>
              <a:gd name="connsiteX34090" fmla="*/ 1885316 w 4826000"/>
              <a:gd name="connsiteY34090" fmla="*/ 612767 h 6857957"/>
              <a:gd name="connsiteX34091" fmla="*/ 1889127 w 4826000"/>
              <a:gd name="connsiteY34091" fmla="*/ 612767 h 6857957"/>
              <a:gd name="connsiteX34092" fmla="*/ 1884681 w 4826000"/>
              <a:gd name="connsiteY34092" fmla="*/ 615307 h 6857957"/>
              <a:gd name="connsiteX34093" fmla="*/ 1879919 w 4826000"/>
              <a:gd name="connsiteY34093" fmla="*/ 618165 h 6857957"/>
              <a:gd name="connsiteX34094" fmla="*/ 1875473 w 4826000"/>
              <a:gd name="connsiteY34094" fmla="*/ 620387 h 6857957"/>
              <a:gd name="connsiteX34095" fmla="*/ 1870076 w 4826000"/>
              <a:gd name="connsiteY34095" fmla="*/ 622610 h 6857957"/>
              <a:gd name="connsiteX34096" fmla="*/ 1864360 w 4826000"/>
              <a:gd name="connsiteY34096" fmla="*/ 624833 h 6857957"/>
              <a:gd name="connsiteX34097" fmla="*/ 1858963 w 4826000"/>
              <a:gd name="connsiteY34097" fmla="*/ 626738 h 6857957"/>
              <a:gd name="connsiteX34098" fmla="*/ 1846263 w 4826000"/>
              <a:gd name="connsiteY34098" fmla="*/ 630230 h 6857957"/>
              <a:gd name="connsiteX34099" fmla="*/ 1847851 w 4826000"/>
              <a:gd name="connsiteY34099" fmla="*/ 629278 h 6857957"/>
              <a:gd name="connsiteX34100" fmla="*/ 1849120 w 4826000"/>
              <a:gd name="connsiteY34100" fmla="*/ 628325 h 6857957"/>
              <a:gd name="connsiteX34101" fmla="*/ 1850073 w 4826000"/>
              <a:gd name="connsiteY34101" fmla="*/ 627055 h 6857957"/>
              <a:gd name="connsiteX34102" fmla="*/ 1850708 w 4826000"/>
              <a:gd name="connsiteY34102" fmla="*/ 625785 h 6857957"/>
              <a:gd name="connsiteX34103" fmla="*/ 1851025 w 4826000"/>
              <a:gd name="connsiteY34103" fmla="*/ 624515 h 6857957"/>
              <a:gd name="connsiteX34104" fmla="*/ 1851660 w 4826000"/>
              <a:gd name="connsiteY34104" fmla="*/ 622610 h 6857957"/>
              <a:gd name="connsiteX34105" fmla="*/ 1851025 w 4826000"/>
              <a:gd name="connsiteY34105" fmla="*/ 621022 h 6857957"/>
              <a:gd name="connsiteX34106" fmla="*/ 1850708 w 4826000"/>
              <a:gd name="connsiteY34106" fmla="*/ 619435 h 6857957"/>
              <a:gd name="connsiteX34107" fmla="*/ 1855153 w 4826000"/>
              <a:gd name="connsiteY34107" fmla="*/ 619752 h 6857957"/>
              <a:gd name="connsiteX34108" fmla="*/ 1858963 w 4826000"/>
              <a:gd name="connsiteY34108" fmla="*/ 619752 h 6857957"/>
              <a:gd name="connsiteX34109" fmla="*/ 1861820 w 4826000"/>
              <a:gd name="connsiteY34109" fmla="*/ 619752 h 6857957"/>
              <a:gd name="connsiteX34110" fmla="*/ 1864360 w 4826000"/>
              <a:gd name="connsiteY34110" fmla="*/ 619117 h 6857957"/>
              <a:gd name="connsiteX34111" fmla="*/ 1866583 w 4826000"/>
              <a:gd name="connsiteY34111" fmla="*/ 618800 h 6857957"/>
              <a:gd name="connsiteX34112" fmla="*/ 1868488 w 4826000"/>
              <a:gd name="connsiteY34112" fmla="*/ 618165 h 6857957"/>
              <a:gd name="connsiteX34113" fmla="*/ 1871346 w 4826000"/>
              <a:gd name="connsiteY34113" fmla="*/ 616895 h 6857957"/>
              <a:gd name="connsiteX34114" fmla="*/ 1874521 w 4826000"/>
              <a:gd name="connsiteY34114" fmla="*/ 614990 h 6857957"/>
              <a:gd name="connsiteX34115" fmla="*/ 1877696 w 4826000"/>
              <a:gd name="connsiteY34115" fmla="*/ 613720 h 6857957"/>
              <a:gd name="connsiteX34116" fmla="*/ 1879601 w 4826000"/>
              <a:gd name="connsiteY34116" fmla="*/ 613402 h 6857957"/>
              <a:gd name="connsiteX34117" fmla="*/ 1882459 w 4826000"/>
              <a:gd name="connsiteY34117" fmla="*/ 613085 h 6857957"/>
              <a:gd name="connsiteX34118" fmla="*/ 3055938 w 4826000"/>
              <a:gd name="connsiteY34118" fmla="*/ 604808 h 6857957"/>
              <a:gd name="connsiteX34119" fmla="*/ 3059683 w 4826000"/>
              <a:gd name="connsiteY34119" fmla="*/ 604808 h 6857957"/>
              <a:gd name="connsiteX34120" fmla="*/ 3062803 w 4826000"/>
              <a:gd name="connsiteY34120" fmla="*/ 605449 h 6857957"/>
              <a:gd name="connsiteX34121" fmla="*/ 3064988 w 4826000"/>
              <a:gd name="connsiteY34121" fmla="*/ 606411 h 6857957"/>
              <a:gd name="connsiteX34122" fmla="*/ 3066860 w 4826000"/>
              <a:gd name="connsiteY34122" fmla="*/ 607373 h 6857957"/>
              <a:gd name="connsiteX34123" fmla="*/ 3068421 w 4826000"/>
              <a:gd name="connsiteY34123" fmla="*/ 608976 h 6857957"/>
              <a:gd name="connsiteX34124" fmla="*/ 3069357 w 4826000"/>
              <a:gd name="connsiteY34124" fmla="*/ 610259 h 6857957"/>
              <a:gd name="connsiteX34125" fmla="*/ 3071541 w 4826000"/>
              <a:gd name="connsiteY34125" fmla="*/ 613144 h 6857957"/>
              <a:gd name="connsiteX34126" fmla="*/ 3072790 w 4826000"/>
              <a:gd name="connsiteY34126" fmla="*/ 614748 h 6857957"/>
              <a:gd name="connsiteX34127" fmla="*/ 3073726 w 4826000"/>
              <a:gd name="connsiteY34127" fmla="*/ 616351 h 6857957"/>
              <a:gd name="connsiteX34128" fmla="*/ 3075286 w 4826000"/>
              <a:gd name="connsiteY34128" fmla="*/ 617633 h 6857957"/>
              <a:gd name="connsiteX34129" fmla="*/ 3076847 w 4826000"/>
              <a:gd name="connsiteY34129" fmla="*/ 618916 h 6857957"/>
              <a:gd name="connsiteX34130" fmla="*/ 3079655 w 4826000"/>
              <a:gd name="connsiteY34130" fmla="*/ 619557 h 6857957"/>
              <a:gd name="connsiteX34131" fmla="*/ 3082464 w 4826000"/>
              <a:gd name="connsiteY34131" fmla="*/ 620198 h 6857957"/>
              <a:gd name="connsiteX34132" fmla="*/ 3086209 w 4826000"/>
              <a:gd name="connsiteY34132" fmla="*/ 620519 h 6857957"/>
              <a:gd name="connsiteX34133" fmla="*/ 3090578 w 4826000"/>
              <a:gd name="connsiteY34133" fmla="*/ 620198 h 6857957"/>
              <a:gd name="connsiteX34134" fmla="*/ 3089642 w 4826000"/>
              <a:gd name="connsiteY34134" fmla="*/ 624046 h 6857957"/>
              <a:gd name="connsiteX34135" fmla="*/ 3089330 w 4826000"/>
              <a:gd name="connsiteY34135" fmla="*/ 626932 h 6857957"/>
              <a:gd name="connsiteX34136" fmla="*/ 3089330 w 4826000"/>
              <a:gd name="connsiteY34136" fmla="*/ 628855 h 6857957"/>
              <a:gd name="connsiteX34137" fmla="*/ 3089954 w 4826000"/>
              <a:gd name="connsiteY34137" fmla="*/ 631100 h 6857957"/>
              <a:gd name="connsiteX34138" fmla="*/ 3091826 w 4826000"/>
              <a:gd name="connsiteY34138" fmla="*/ 635268 h 6857957"/>
              <a:gd name="connsiteX34139" fmla="*/ 3093074 w 4826000"/>
              <a:gd name="connsiteY34139" fmla="*/ 638474 h 6857957"/>
              <a:gd name="connsiteX34140" fmla="*/ 3094323 w 4826000"/>
              <a:gd name="connsiteY34140" fmla="*/ 642322 h 6857957"/>
              <a:gd name="connsiteX34141" fmla="*/ 3099940 w 4826000"/>
              <a:gd name="connsiteY34141" fmla="*/ 642642 h 6857957"/>
              <a:gd name="connsiteX34142" fmla="*/ 3104621 w 4826000"/>
              <a:gd name="connsiteY34142" fmla="*/ 642322 h 6857957"/>
              <a:gd name="connsiteX34143" fmla="*/ 3108678 w 4826000"/>
              <a:gd name="connsiteY34143" fmla="*/ 642001 h 6857957"/>
              <a:gd name="connsiteX34144" fmla="*/ 3111175 w 4826000"/>
              <a:gd name="connsiteY34144" fmla="*/ 641039 h 6857957"/>
              <a:gd name="connsiteX34145" fmla="*/ 3112111 w 4826000"/>
              <a:gd name="connsiteY34145" fmla="*/ 640398 h 6857957"/>
              <a:gd name="connsiteX34146" fmla="*/ 3112735 w 4826000"/>
              <a:gd name="connsiteY34146" fmla="*/ 639757 h 6857957"/>
              <a:gd name="connsiteX34147" fmla="*/ 3113671 w 4826000"/>
              <a:gd name="connsiteY34147" fmla="*/ 639115 h 6857957"/>
              <a:gd name="connsiteX34148" fmla="*/ 3113671 w 4826000"/>
              <a:gd name="connsiteY34148" fmla="*/ 637833 h 6857957"/>
              <a:gd name="connsiteX34149" fmla="*/ 3113671 w 4826000"/>
              <a:gd name="connsiteY34149" fmla="*/ 636871 h 6857957"/>
              <a:gd name="connsiteX34150" fmla="*/ 3113359 w 4826000"/>
              <a:gd name="connsiteY34150" fmla="*/ 635909 h 6857957"/>
              <a:gd name="connsiteX34151" fmla="*/ 3111799 w 4826000"/>
              <a:gd name="connsiteY34151" fmla="*/ 633665 h 6857957"/>
              <a:gd name="connsiteX34152" fmla="*/ 3113983 w 4826000"/>
              <a:gd name="connsiteY34152" fmla="*/ 634627 h 6857957"/>
              <a:gd name="connsiteX34153" fmla="*/ 3115544 w 4826000"/>
              <a:gd name="connsiteY34153" fmla="*/ 635909 h 6857957"/>
              <a:gd name="connsiteX34154" fmla="*/ 3117104 w 4826000"/>
              <a:gd name="connsiteY34154" fmla="*/ 637192 h 6857957"/>
              <a:gd name="connsiteX34155" fmla="*/ 3118352 w 4826000"/>
              <a:gd name="connsiteY34155" fmla="*/ 639115 h 6857957"/>
              <a:gd name="connsiteX34156" fmla="*/ 3119288 w 4826000"/>
              <a:gd name="connsiteY34156" fmla="*/ 640719 h 6857957"/>
              <a:gd name="connsiteX34157" fmla="*/ 3119913 w 4826000"/>
              <a:gd name="connsiteY34157" fmla="*/ 642322 h 6857957"/>
              <a:gd name="connsiteX34158" fmla="*/ 3120537 w 4826000"/>
              <a:gd name="connsiteY34158" fmla="*/ 643925 h 6857957"/>
              <a:gd name="connsiteX34159" fmla="*/ 3120537 w 4826000"/>
              <a:gd name="connsiteY34159" fmla="*/ 645849 h 6857957"/>
              <a:gd name="connsiteX34160" fmla="*/ 3120537 w 4826000"/>
              <a:gd name="connsiteY34160" fmla="*/ 647452 h 6857957"/>
              <a:gd name="connsiteX34161" fmla="*/ 3119601 w 4826000"/>
              <a:gd name="connsiteY34161" fmla="*/ 648734 h 6857957"/>
              <a:gd name="connsiteX34162" fmla="*/ 3118664 w 4826000"/>
              <a:gd name="connsiteY34162" fmla="*/ 650017 h 6857957"/>
              <a:gd name="connsiteX34163" fmla="*/ 3117416 w 4826000"/>
              <a:gd name="connsiteY34163" fmla="*/ 651299 h 6857957"/>
              <a:gd name="connsiteX34164" fmla="*/ 3115856 w 4826000"/>
              <a:gd name="connsiteY34164" fmla="*/ 651941 h 6857957"/>
              <a:gd name="connsiteX34165" fmla="*/ 3113983 w 4826000"/>
              <a:gd name="connsiteY34165" fmla="*/ 652582 h 6857957"/>
              <a:gd name="connsiteX34166" fmla="*/ 3111487 w 4826000"/>
              <a:gd name="connsiteY34166" fmla="*/ 653223 h 6857957"/>
              <a:gd name="connsiteX34167" fmla="*/ 3108678 w 4826000"/>
              <a:gd name="connsiteY34167" fmla="*/ 653223 h 6857957"/>
              <a:gd name="connsiteX34168" fmla="*/ 3112735 w 4826000"/>
              <a:gd name="connsiteY34168" fmla="*/ 654826 h 6857957"/>
              <a:gd name="connsiteX34169" fmla="*/ 3117728 w 4826000"/>
              <a:gd name="connsiteY34169" fmla="*/ 655788 h 6857957"/>
              <a:gd name="connsiteX34170" fmla="*/ 3123033 w 4826000"/>
              <a:gd name="connsiteY34170" fmla="*/ 657071 h 6857957"/>
              <a:gd name="connsiteX34171" fmla="*/ 3128963 w 4826000"/>
              <a:gd name="connsiteY34171" fmla="*/ 657712 h 6857957"/>
              <a:gd name="connsiteX34172" fmla="*/ 3128339 w 4826000"/>
              <a:gd name="connsiteY34172" fmla="*/ 658674 h 6857957"/>
              <a:gd name="connsiteX34173" fmla="*/ 3127714 w 4826000"/>
              <a:gd name="connsiteY34173" fmla="*/ 659315 h 6857957"/>
              <a:gd name="connsiteX34174" fmla="*/ 3126154 w 4826000"/>
              <a:gd name="connsiteY34174" fmla="*/ 659636 h 6857957"/>
              <a:gd name="connsiteX34175" fmla="*/ 3125218 w 4826000"/>
              <a:gd name="connsiteY34175" fmla="*/ 659636 h 6857957"/>
              <a:gd name="connsiteX34176" fmla="*/ 3122409 w 4826000"/>
              <a:gd name="connsiteY34176" fmla="*/ 659636 h 6857957"/>
              <a:gd name="connsiteX34177" fmla="*/ 3119288 w 4826000"/>
              <a:gd name="connsiteY34177" fmla="*/ 659315 h 6857957"/>
              <a:gd name="connsiteX34178" fmla="*/ 3117104 w 4826000"/>
              <a:gd name="connsiteY34178" fmla="*/ 659636 h 6857957"/>
              <a:gd name="connsiteX34179" fmla="*/ 3116168 w 4826000"/>
              <a:gd name="connsiteY34179" fmla="*/ 659956 h 6857957"/>
              <a:gd name="connsiteX34180" fmla="*/ 3115856 w 4826000"/>
              <a:gd name="connsiteY34180" fmla="*/ 660918 h 6857957"/>
              <a:gd name="connsiteX34181" fmla="*/ 3115544 w 4826000"/>
              <a:gd name="connsiteY34181" fmla="*/ 661560 h 6857957"/>
              <a:gd name="connsiteX34182" fmla="*/ 3115544 w 4826000"/>
              <a:gd name="connsiteY34182" fmla="*/ 662842 h 6857957"/>
              <a:gd name="connsiteX34183" fmla="*/ 3116168 w 4826000"/>
              <a:gd name="connsiteY34183" fmla="*/ 664445 h 6857957"/>
              <a:gd name="connsiteX34184" fmla="*/ 3117416 w 4826000"/>
              <a:gd name="connsiteY34184" fmla="*/ 666369 h 6857957"/>
              <a:gd name="connsiteX34185" fmla="*/ 3110550 w 4826000"/>
              <a:gd name="connsiteY34185" fmla="*/ 666369 h 6857957"/>
              <a:gd name="connsiteX34186" fmla="*/ 3104621 w 4826000"/>
              <a:gd name="connsiteY34186" fmla="*/ 667010 h 6857957"/>
              <a:gd name="connsiteX34187" fmla="*/ 3102437 w 4826000"/>
              <a:gd name="connsiteY34187" fmla="*/ 667331 h 6857957"/>
              <a:gd name="connsiteX34188" fmla="*/ 3100564 w 4826000"/>
              <a:gd name="connsiteY34188" fmla="*/ 668293 h 6857957"/>
              <a:gd name="connsiteX34189" fmla="*/ 3099316 w 4826000"/>
              <a:gd name="connsiteY34189" fmla="*/ 668934 h 6857957"/>
              <a:gd name="connsiteX34190" fmla="*/ 3099004 w 4826000"/>
              <a:gd name="connsiteY34190" fmla="*/ 669255 h 6857957"/>
              <a:gd name="connsiteX34191" fmla="*/ 3098380 w 4826000"/>
              <a:gd name="connsiteY34191" fmla="*/ 669896 h 6857957"/>
              <a:gd name="connsiteX34192" fmla="*/ 3095571 w 4826000"/>
              <a:gd name="connsiteY34192" fmla="*/ 668934 h 6857957"/>
              <a:gd name="connsiteX34193" fmla="*/ 3093386 w 4826000"/>
              <a:gd name="connsiteY34193" fmla="*/ 667331 h 6857957"/>
              <a:gd name="connsiteX34194" fmla="*/ 3092762 w 4826000"/>
              <a:gd name="connsiteY34194" fmla="*/ 666690 h 6857957"/>
              <a:gd name="connsiteX34195" fmla="*/ 3092450 w 4826000"/>
              <a:gd name="connsiteY34195" fmla="*/ 666369 h 6857957"/>
              <a:gd name="connsiteX34196" fmla="*/ 3092450 w 4826000"/>
              <a:gd name="connsiteY34196" fmla="*/ 665728 h 6857957"/>
              <a:gd name="connsiteX34197" fmla="*/ 3092450 w 4826000"/>
              <a:gd name="connsiteY34197" fmla="*/ 665087 h 6857957"/>
              <a:gd name="connsiteX34198" fmla="*/ 3093074 w 4826000"/>
              <a:gd name="connsiteY34198" fmla="*/ 663804 h 6857957"/>
              <a:gd name="connsiteX34199" fmla="*/ 3094635 w 4826000"/>
              <a:gd name="connsiteY34199" fmla="*/ 662842 h 6857957"/>
              <a:gd name="connsiteX34200" fmla="*/ 3098068 w 4826000"/>
              <a:gd name="connsiteY34200" fmla="*/ 659956 h 6857957"/>
              <a:gd name="connsiteX34201" fmla="*/ 3102749 w 4826000"/>
              <a:gd name="connsiteY34201" fmla="*/ 657391 h 6857957"/>
              <a:gd name="connsiteX34202" fmla="*/ 3104933 w 4826000"/>
              <a:gd name="connsiteY34202" fmla="*/ 655788 h 6857957"/>
              <a:gd name="connsiteX34203" fmla="*/ 3106806 w 4826000"/>
              <a:gd name="connsiteY34203" fmla="*/ 654506 h 6857957"/>
              <a:gd name="connsiteX34204" fmla="*/ 3108054 w 4826000"/>
              <a:gd name="connsiteY34204" fmla="*/ 652582 h 6857957"/>
              <a:gd name="connsiteX34205" fmla="*/ 3108678 w 4826000"/>
              <a:gd name="connsiteY34205" fmla="*/ 650979 h 6857957"/>
              <a:gd name="connsiteX34206" fmla="*/ 3108990 w 4826000"/>
              <a:gd name="connsiteY34206" fmla="*/ 650017 h 6857957"/>
              <a:gd name="connsiteX34207" fmla="*/ 3108678 w 4826000"/>
              <a:gd name="connsiteY34207" fmla="*/ 649376 h 6857957"/>
              <a:gd name="connsiteX34208" fmla="*/ 3108366 w 4826000"/>
              <a:gd name="connsiteY34208" fmla="*/ 648414 h 6857957"/>
              <a:gd name="connsiteX34209" fmla="*/ 3108054 w 4826000"/>
              <a:gd name="connsiteY34209" fmla="*/ 647452 h 6857957"/>
              <a:gd name="connsiteX34210" fmla="*/ 3099316 w 4826000"/>
              <a:gd name="connsiteY34210" fmla="*/ 646169 h 6857957"/>
              <a:gd name="connsiteX34211" fmla="*/ 3092138 w 4826000"/>
              <a:gd name="connsiteY34211" fmla="*/ 643925 h 6857957"/>
              <a:gd name="connsiteX34212" fmla="*/ 3086521 w 4826000"/>
              <a:gd name="connsiteY34212" fmla="*/ 642001 h 6857957"/>
              <a:gd name="connsiteX34213" fmla="*/ 3081840 w 4826000"/>
              <a:gd name="connsiteY34213" fmla="*/ 639757 h 6857957"/>
              <a:gd name="connsiteX34214" fmla="*/ 3078407 w 4826000"/>
              <a:gd name="connsiteY34214" fmla="*/ 636871 h 6857957"/>
              <a:gd name="connsiteX34215" fmla="*/ 3075598 w 4826000"/>
              <a:gd name="connsiteY34215" fmla="*/ 634306 h 6857957"/>
              <a:gd name="connsiteX34216" fmla="*/ 3073726 w 4826000"/>
              <a:gd name="connsiteY34216" fmla="*/ 631420 h 6857957"/>
              <a:gd name="connsiteX34217" fmla="*/ 3072478 w 4826000"/>
              <a:gd name="connsiteY34217" fmla="*/ 628214 h 6857957"/>
              <a:gd name="connsiteX34218" fmla="*/ 3070293 w 4826000"/>
              <a:gd name="connsiteY34218" fmla="*/ 622122 h 6857957"/>
              <a:gd name="connsiteX34219" fmla="*/ 3068733 w 4826000"/>
              <a:gd name="connsiteY34219" fmla="*/ 619236 h 6857957"/>
              <a:gd name="connsiteX34220" fmla="*/ 3067484 w 4826000"/>
              <a:gd name="connsiteY34220" fmla="*/ 616030 h 6857957"/>
              <a:gd name="connsiteX34221" fmla="*/ 3065924 w 4826000"/>
              <a:gd name="connsiteY34221" fmla="*/ 612824 h 6857957"/>
              <a:gd name="connsiteX34222" fmla="*/ 3063427 w 4826000"/>
              <a:gd name="connsiteY34222" fmla="*/ 610259 h 6857957"/>
              <a:gd name="connsiteX34223" fmla="*/ 3059995 w 4826000"/>
              <a:gd name="connsiteY34223" fmla="*/ 607053 h 6857957"/>
              <a:gd name="connsiteX34224" fmla="*/ 2578101 w 4826000"/>
              <a:gd name="connsiteY34224" fmla="*/ 600067 h 6857957"/>
              <a:gd name="connsiteX34225" fmla="*/ 2580323 w 4826000"/>
              <a:gd name="connsiteY34225" fmla="*/ 600385 h 6857957"/>
              <a:gd name="connsiteX34226" fmla="*/ 2582228 w 4826000"/>
              <a:gd name="connsiteY34226" fmla="*/ 600702 h 6857957"/>
              <a:gd name="connsiteX34227" fmla="*/ 2583816 w 4826000"/>
              <a:gd name="connsiteY34227" fmla="*/ 601655 h 6857957"/>
              <a:gd name="connsiteX34228" fmla="*/ 2585086 w 4826000"/>
              <a:gd name="connsiteY34228" fmla="*/ 602607 h 6857957"/>
              <a:gd name="connsiteX34229" fmla="*/ 2585721 w 4826000"/>
              <a:gd name="connsiteY34229" fmla="*/ 603877 h 6857957"/>
              <a:gd name="connsiteX34230" fmla="*/ 2586356 w 4826000"/>
              <a:gd name="connsiteY34230" fmla="*/ 604830 h 6857957"/>
              <a:gd name="connsiteX34231" fmla="*/ 2586356 w 4826000"/>
              <a:gd name="connsiteY34231" fmla="*/ 606100 h 6857957"/>
              <a:gd name="connsiteX34232" fmla="*/ 2586673 w 4826000"/>
              <a:gd name="connsiteY34232" fmla="*/ 607687 h 6857957"/>
              <a:gd name="connsiteX34233" fmla="*/ 2586356 w 4826000"/>
              <a:gd name="connsiteY34233" fmla="*/ 613720 h 6857957"/>
              <a:gd name="connsiteX34234" fmla="*/ 2586356 w 4826000"/>
              <a:gd name="connsiteY34234" fmla="*/ 616577 h 6857957"/>
              <a:gd name="connsiteX34235" fmla="*/ 2586991 w 4826000"/>
              <a:gd name="connsiteY34235" fmla="*/ 617847 h 6857957"/>
              <a:gd name="connsiteX34236" fmla="*/ 2587626 w 4826000"/>
              <a:gd name="connsiteY34236" fmla="*/ 619117 h 6857957"/>
              <a:gd name="connsiteX34237" fmla="*/ 2581911 w 4826000"/>
              <a:gd name="connsiteY34237" fmla="*/ 618165 h 6857957"/>
              <a:gd name="connsiteX34238" fmla="*/ 2579688 w 4826000"/>
              <a:gd name="connsiteY34238" fmla="*/ 617530 h 6857957"/>
              <a:gd name="connsiteX34239" fmla="*/ 2577783 w 4826000"/>
              <a:gd name="connsiteY34239" fmla="*/ 616577 h 6857957"/>
              <a:gd name="connsiteX34240" fmla="*/ 2575561 w 4826000"/>
              <a:gd name="connsiteY34240" fmla="*/ 615307 h 6857957"/>
              <a:gd name="connsiteX34241" fmla="*/ 2574608 w 4826000"/>
              <a:gd name="connsiteY34241" fmla="*/ 614037 h 6857957"/>
              <a:gd name="connsiteX34242" fmla="*/ 2573656 w 4826000"/>
              <a:gd name="connsiteY34242" fmla="*/ 612767 h 6857957"/>
              <a:gd name="connsiteX34243" fmla="*/ 2573338 w 4826000"/>
              <a:gd name="connsiteY34243" fmla="*/ 611180 h 6857957"/>
              <a:gd name="connsiteX34244" fmla="*/ 2569846 w 4826000"/>
              <a:gd name="connsiteY34244" fmla="*/ 611180 h 6857957"/>
              <a:gd name="connsiteX34245" fmla="*/ 2568893 w 4826000"/>
              <a:gd name="connsiteY34245" fmla="*/ 611497 h 6857957"/>
              <a:gd name="connsiteX34246" fmla="*/ 2567941 w 4826000"/>
              <a:gd name="connsiteY34246" fmla="*/ 611815 h 6857957"/>
              <a:gd name="connsiteX34247" fmla="*/ 2567623 w 4826000"/>
              <a:gd name="connsiteY34247" fmla="*/ 612450 h 6857957"/>
              <a:gd name="connsiteX34248" fmla="*/ 2567306 w 4826000"/>
              <a:gd name="connsiteY34248" fmla="*/ 612767 h 6857957"/>
              <a:gd name="connsiteX34249" fmla="*/ 2567306 w 4826000"/>
              <a:gd name="connsiteY34249" fmla="*/ 614037 h 6857957"/>
              <a:gd name="connsiteX34250" fmla="*/ 2564448 w 4826000"/>
              <a:gd name="connsiteY34250" fmla="*/ 613720 h 6857957"/>
              <a:gd name="connsiteX34251" fmla="*/ 2561908 w 4826000"/>
              <a:gd name="connsiteY34251" fmla="*/ 613402 h 6857957"/>
              <a:gd name="connsiteX34252" fmla="*/ 2560321 w 4826000"/>
              <a:gd name="connsiteY34252" fmla="*/ 613085 h 6857957"/>
              <a:gd name="connsiteX34253" fmla="*/ 2559368 w 4826000"/>
              <a:gd name="connsiteY34253" fmla="*/ 612450 h 6857957"/>
              <a:gd name="connsiteX34254" fmla="*/ 2559051 w 4826000"/>
              <a:gd name="connsiteY34254" fmla="*/ 611815 h 6857957"/>
              <a:gd name="connsiteX34255" fmla="*/ 2559368 w 4826000"/>
              <a:gd name="connsiteY34255" fmla="*/ 611180 h 6857957"/>
              <a:gd name="connsiteX34256" fmla="*/ 2560003 w 4826000"/>
              <a:gd name="connsiteY34256" fmla="*/ 610545 h 6857957"/>
              <a:gd name="connsiteX34257" fmla="*/ 2561273 w 4826000"/>
              <a:gd name="connsiteY34257" fmla="*/ 609910 h 6857957"/>
              <a:gd name="connsiteX34258" fmla="*/ 2564766 w 4826000"/>
              <a:gd name="connsiteY34258" fmla="*/ 608957 h 6857957"/>
              <a:gd name="connsiteX34259" fmla="*/ 2568893 w 4826000"/>
              <a:gd name="connsiteY34259" fmla="*/ 607687 h 6857957"/>
              <a:gd name="connsiteX34260" fmla="*/ 2573973 w 4826000"/>
              <a:gd name="connsiteY34260" fmla="*/ 607687 h 6857957"/>
              <a:gd name="connsiteX34261" fmla="*/ 2576513 w 4826000"/>
              <a:gd name="connsiteY34261" fmla="*/ 607687 h 6857957"/>
              <a:gd name="connsiteX34262" fmla="*/ 2579371 w 4826000"/>
              <a:gd name="connsiteY34262" fmla="*/ 608005 h 6857957"/>
              <a:gd name="connsiteX34263" fmla="*/ 3469299 w 4826000"/>
              <a:gd name="connsiteY34263" fmla="*/ 587367 h 6857957"/>
              <a:gd name="connsiteX34264" fmla="*/ 3473329 w 4826000"/>
              <a:gd name="connsiteY34264" fmla="*/ 587676 h 6857957"/>
              <a:gd name="connsiteX34265" fmla="*/ 3476351 w 4826000"/>
              <a:gd name="connsiteY34265" fmla="*/ 588295 h 6857957"/>
              <a:gd name="connsiteX34266" fmla="*/ 3478702 w 4826000"/>
              <a:gd name="connsiteY34266" fmla="*/ 589223 h 6857957"/>
              <a:gd name="connsiteX34267" fmla="*/ 3480045 w 4826000"/>
              <a:gd name="connsiteY34267" fmla="*/ 590460 h 6857957"/>
              <a:gd name="connsiteX34268" fmla="*/ 3481053 w 4826000"/>
              <a:gd name="connsiteY34268" fmla="*/ 591697 h 6857957"/>
              <a:gd name="connsiteX34269" fmla="*/ 3481389 w 4826000"/>
              <a:gd name="connsiteY34269" fmla="*/ 592934 h 6857957"/>
              <a:gd name="connsiteX34270" fmla="*/ 3481053 w 4826000"/>
              <a:gd name="connsiteY34270" fmla="*/ 595099 h 6857957"/>
              <a:gd name="connsiteX34271" fmla="*/ 3480045 w 4826000"/>
              <a:gd name="connsiteY34271" fmla="*/ 596645 h 6857957"/>
              <a:gd name="connsiteX34272" fmla="*/ 3478030 w 4826000"/>
              <a:gd name="connsiteY34272" fmla="*/ 600356 h 6857957"/>
              <a:gd name="connsiteX34273" fmla="*/ 3476016 w 4826000"/>
              <a:gd name="connsiteY34273" fmla="*/ 604376 h 6857957"/>
              <a:gd name="connsiteX34274" fmla="*/ 3474001 w 4826000"/>
              <a:gd name="connsiteY34274" fmla="*/ 607778 h 6857957"/>
              <a:gd name="connsiteX34275" fmla="*/ 3473665 w 4826000"/>
              <a:gd name="connsiteY34275" fmla="*/ 609634 h 6857957"/>
              <a:gd name="connsiteX34276" fmla="*/ 3473665 w 4826000"/>
              <a:gd name="connsiteY34276" fmla="*/ 611180 h 6857957"/>
              <a:gd name="connsiteX34277" fmla="*/ 3469971 w 4826000"/>
              <a:gd name="connsiteY34277" fmla="*/ 610252 h 6857957"/>
              <a:gd name="connsiteX34278" fmla="*/ 3467620 w 4826000"/>
              <a:gd name="connsiteY34278" fmla="*/ 609324 h 6857957"/>
              <a:gd name="connsiteX34279" fmla="*/ 3465941 w 4826000"/>
              <a:gd name="connsiteY34279" fmla="*/ 607778 h 6857957"/>
              <a:gd name="connsiteX34280" fmla="*/ 3464597 w 4826000"/>
              <a:gd name="connsiteY34280" fmla="*/ 606541 h 6857957"/>
              <a:gd name="connsiteX34281" fmla="*/ 3463926 w 4826000"/>
              <a:gd name="connsiteY34281" fmla="*/ 604995 h 6857957"/>
              <a:gd name="connsiteX34282" fmla="*/ 3463926 w 4826000"/>
              <a:gd name="connsiteY34282" fmla="*/ 603449 h 6857957"/>
              <a:gd name="connsiteX34283" fmla="*/ 3464262 w 4826000"/>
              <a:gd name="connsiteY34283" fmla="*/ 601902 h 6857957"/>
              <a:gd name="connsiteX34284" fmla="*/ 3465269 w 4826000"/>
              <a:gd name="connsiteY34284" fmla="*/ 600047 h 6857957"/>
              <a:gd name="connsiteX34285" fmla="*/ 3466948 w 4826000"/>
              <a:gd name="connsiteY34285" fmla="*/ 596954 h 6857957"/>
              <a:gd name="connsiteX34286" fmla="*/ 3468627 w 4826000"/>
              <a:gd name="connsiteY34286" fmla="*/ 593243 h 6857957"/>
              <a:gd name="connsiteX34287" fmla="*/ 3469299 w 4826000"/>
              <a:gd name="connsiteY34287" fmla="*/ 591697 h 6857957"/>
              <a:gd name="connsiteX34288" fmla="*/ 3469635 w 4826000"/>
              <a:gd name="connsiteY34288" fmla="*/ 590150 h 6857957"/>
              <a:gd name="connsiteX34289" fmla="*/ 3469635 w 4826000"/>
              <a:gd name="connsiteY34289" fmla="*/ 588913 h 6857957"/>
              <a:gd name="connsiteX34290" fmla="*/ 2627773 w 4826000"/>
              <a:gd name="connsiteY34290" fmla="*/ 584192 h 6857957"/>
              <a:gd name="connsiteX34291" fmla="*/ 2629943 w 4826000"/>
              <a:gd name="connsiteY34291" fmla="*/ 586753 h 6857957"/>
              <a:gd name="connsiteX34292" fmla="*/ 2631183 w 4826000"/>
              <a:gd name="connsiteY34292" fmla="*/ 589314 h 6857957"/>
              <a:gd name="connsiteX34293" fmla="*/ 2632424 w 4826000"/>
              <a:gd name="connsiteY34293" fmla="*/ 591554 h 6857957"/>
              <a:gd name="connsiteX34294" fmla="*/ 2633044 w 4826000"/>
              <a:gd name="connsiteY34294" fmla="*/ 594755 h 6857957"/>
              <a:gd name="connsiteX34295" fmla="*/ 2633664 w 4826000"/>
              <a:gd name="connsiteY34295" fmla="*/ 597315 h 6857957"/>
              <a:gd name="connsiteX34296" fmla="*/ 2633664 w 4826000"/>
              <a:gd name="connsiteY34296" fmla="*/ 600196 h 6857957"/>
              <a:gd name="connsiteX34297" fmla="*/ 2633044 w 4826000"/>
              <a:gd name="connsiteY34297" fmla="*/ 603076 h 6857957"/>
              <a:gd name="connsiteX34298" fmla="*/ 2632113 w 4826000"/>
              <a:gd name="connsiteY34298" fmla="*/ 605957 h 6857957"/>
              <a:gd name="connsiteX34299" fmla="*/ 2630873 w 4826000"/>
              <a:gd name="connsiteY34299" fmla="*/ 608837 h 6857957"/>
              <a:gd name="connsiteX34300" fmla="*/ 2628393 w 4826000"/>
              <a:gd name="connsiteY34300" fmla="*/ 611398 h 6857957"/>
              <a:gd name="connsiteX34301" fmla="*/ 2625912 w 4826000"/>
              <a:gd name="connsiteY34301" fmla="*/ 613638 h 6857957"/>
              <a:gd name="connsiteX34302" fmla="*/ 2622812 w 4826000"/>
              <a:gd name="connsiteY34302" fmla="*/ 616519 h 6857957"/>
              <a:gd name="connsiteX34303" fmla="*/ 2618781 w 4826000"/>
              <a:gd name="connsiteY34303" fmla="*/ 618439 h 6857957"/>
              <a:gd name="connsiteX34304" fmla="*/ 2613820 w 4826000"/>
              <a:gd name="connsiteY34304" fmla="*/ 620360 h 6857957"/>
              <a:gd name="connsiteX34305" fmla="*/ 2608859 w 4826000"/>
              <a:gd name="connsiteY34305" fmla="*/ 622280 h 6857957"/>
              <a:gd name="connsiteX34306" fmla="*/ 2602658 w 4826000"/>
              <a:gd name="connsiteY34306" fmla="*/ 623880 h 6857957"/>
              <a:gd name="connsiteX34307" fmla="*/ 2602658 w 4826000"/>
              <a:gd name="connsiteY34307" fmla="*/ 621960 h 6857957"/>
              <a:gd name="connsiteX34308" fmla="*/ 2602968 w 4826000"/>
              <a:gd name="connsiteY34308" fmla="*/ 620360 h 6857957"/>
              <a:gd name="connsiteX34309" fmla="*/ 2603588 w 4826000"/>
              <a:gd name="connsiteY34309" fmla="*/ 618759 h 6857957"/>
              <a:gd name="connsiteX34310" fmla="*/ 2604518 w 4826000"/>
              <a:gd name="connsiteY34310" fmla="*/ 617479 h 6857957"/>
              <a:gd name="connsiteX34311" fmla="*/ 2605758 w 4826000"/>
              <a:gd name="connsiteY34311" fmla="*/ 616199 h 6857957"/>
              <a:gd name="connsiteX34312" fmla="*/ 2606998 w 4826000"/>
              <a:gd name="connsiteY34312" fmla="*/ 614598 h 6857957"/>
              <a:gd name="connsiteX34313" fmla="*/ 2610719 w 4826000"/>
              <a:gd name="connsiteY34313" fmla="*/ 612678 h 6857957"/>
              <a:gd name="connsiteX34314" fmla="*/ 2618471 w 4826000"/>
              <a:gd name="connsiteY34314" fmla="*/ 608517 h 6857957"/>
              <a:gd name="connsiteX34315" fmla="*/ 2622191 w 4826000"/>
              <a:gd name="connsiteY34315" fmla="*/ 605957 h 6857957"/>
              <a:gd name="connsiteX34316" fmla="*/ 2623432 w 4826000"/>
              <a:gd name="connsiteY34316" fmla="*/ 604997 h 6857957"/>
              <a:gd name="connsiteX34317" fmla="*/ 2624672 w 4826000"/>
              <a:gd name="connsiteY34317" fmla="*/ 603716 h 6857957"/>
              <a:gd name="connsiteX34318" fmla="*/ 2624052 w 4826000"/>
              <a:gd name="connsiteY34318" fmla="*/ 603076 h 6857957"/>
              <a:gd name="connsiteX34319" fmla="*/ 2623122 w 4826000"/>
              <a:gd name="connsiteY34319" fmla="*/ 602436 h 6857957"/>
              <a:gd name="connsiteX34320" fmla="*/ 2620641 w 4826000"/>
              <a:gd name="connsiteY34320" fmla="*/ 601476 h 6857957"/>
              <a:gd name="connsiteX34321" fmla="*/ 2618781 w 4826000"/>
              <a:gd name="connsiteY34321" fmla="*/ 599876 h 6857957"/>
              <a:gd name="connsiteX34322" fmla="*/ 2617851 w 4826000"/>
              <a:gd name="connsiteY34322" fmla="*/ 599235 h 6857957"/>
              <a:gd name="connsiteX34323" fmla="*/ 2617541 w 4826000"/>
              <a:gd name="connsiteY34323" fmla="*/ 598275 h 6857957"/>
              <a:gd name="connsiteX34324" fmla="*/ 2615680 w 4826000"/>
              <a:gd name="connsiteY34324" fmla="*/ 599235 h 6857957"/>
              <a:gd name="connsiteX34325" fmla="*/ 2614130 w 4826000"/>
              <a:gd name="connsiteY34325" fmla="*/ 600196 h 6857957"/>
              <a:gd name="connsiteX34326" fmla="*/ 2613200 w 4826000"/>
              <a:gd name="connsiteY34326" fmla="*/ 601476 h 6857957"/>
              <a:gd name="connsiteX34327" fmla="*/ 2612269 w 4826000"/>
              <a:gd name="connsiteY34327" fmla="*/ 602756 h 6857957"/>
              <a:gd name="connsiteX34328" fmla="*/ 2611029 w 4826000"/>
              <a:gd name="connsiteY34328" fmla="*/ 605637 h 6857957"/>
              <a:gd name="connsiteX34329" fmla="*/ 2609789 w 4826000"/>
              <a:gd name="connsiteY34329" fmla="*/ 608837 h 6857957"/>
              <a:gd name="connsiteX34330" fmla="*/ 2609169 w 4826000"/>
              <a:gd name="connsiteY34330" fmla="*/ 610118 h 6857957"/>
              <a:gd name="connsiteX34331" fmla="*/ 2608239 w 4826000"/>
              <a:gd name="connsiteY34331" fmla="*/ 611078 h 6857957"/>
              <a:gd name="connsiteX34332" fmla="*/ 2606688 w 4826000"/>
              <a:gd name="connsiteY34332" fmla="*/ 611718 h 6857957"/>
              <a:gd name="connsiteX34333" fmla="*/ 2605138 w 4826000"/>
              <a:gd name="connsiteY34333" fmla="*/ 612358 h 6857957"/>
              <a:gd name="connsiteX34334" fmla="*/ 2603278 w 4826000"/>
              <a:gd name="connsiteY34334" fmla="*/ 612358 h 6857957"/>
              <a:gd name="connsiteX34335" fmla="*/ 2600797 w 4826000"/>
              <a:gd name="connsiteY34335" fmla="*/ 612038 h 6857957"/>
              <a:gd name="connsiteX34336" fmla="*/ 2597697 w 4826000"/>
              <a:gd name="connsiteY34336" fmla="*/ 611398 h 6857957"/>
              <a:gd name="connsiteX34337" fmla="*/ 2593976 w 4826000"/>
              <a:gd name="connsiteY34337" fmla="*/ 610118 h 6857957"/>
              <a:gd name="connsiteX34338" fmla="*/ 2596766 w 4826000"/>
              <a:gd name="connsiteY34338" fmla="*/ 608837 h 6857957"/>
              <a:gd name="connsiteX34339" fmla="*/ 2598937 w 4826000"/>
              <a:gd name="connsiteY34339" fmla="*/ 607237 h 6857957"/>
              <a:gd name="connsiteX34340" fmla="*/ 2601107 w 4826000"/>
              <a:gd name="connsiteY34340" fmla="*/ 605637 h 6857957"/>
              <a:gd name="connsiteX34341" fmla="*/ 2602968 w 4826000"/>
              <a:gd name="connsiteY34341" fmla="*/ 603716 h 6857957"/>
              <a:gd name="connsiteX34342" fmla="*/ 2606068 w 4826000"/>
              <a:gd name="connsiteY34342" fmla="*/ 600196 h 6857957"/>
              <a:gd name="connsiteX34343" fmla="*/ 2609169 w 4826000"/>
              <a:gd name="connsiteY34343" fmla="*/ 596675 h 6857957"/>
              <a:gd name="connsiteX34344" fmla="*/ 2612269 w 4826000"/>
              <a:gd name="connsiteY34344" fmla="*/ 592834 h 6857957"/>
              <a:gd name="connsiteX34345" fmla="*/ 2614130 w 4826000"/>
              <a:gd name="connsiteY34345" fmla="*/ 591234 h 6857957"/>
              <a:gd name="connsiteX34346" fmla="*/ 2616300 w 4826000"/>
              <a:gd name="connsiteY34346" fmla="*/ 589634 h 6857957"/>
              <a:gd name="connsiteX34347" fmla="*/ 2618471 w 4826000"/>
              <a:gd name="connsiteY34347" fmla="*/ 588033 h 6857957"/>
              <a:gd name="connsiteX34348" fmla="*/ 2621261 w 4826000"/>
              <a:gd name="connsiteY34348" fmla="*/ 586753 h 6857957"/>
              <a:gd name="connsiteX34349" fmla="*/ 2624362 w 4826000"/>
              <a:gd name="connsiteY34349" fmla="*/ 585153 h 6857957"/>
              <a:gd name="connsiteX34350" fmla="*/ 2353478 w 4826000"/>
              <a:gd name="connsiteY34350" fmla="*/ 579408 h 6857957"/>
              <a:gd name="connsiteX34351" fmla="*/ 2355072 w 4826000"/>
              <a:gd name="connsiteY34351" fmla="*/ 580996 h 6857957"/>
              <a:gd name="connsiteX34352" fmla="*/ 2355709 w 4826000"/>
              <a:gd name="connsiteY34352" fmla="*/ 582583 h 6857957"/>
              <a:gd name="connsiteX34353" fmla="*/ 2356347 w 4826000"/>
              <a:gd name="connsiteY34353" fmla="*/ 583853 h 6857957"/>
              <a:gd name="connsiteX34354" fmla="*/ 2356347 w 4826000"/>
              <a:gd name="connsiteY34354" fmla="*/ 585123 h 6857957"/>
              <a:gd name="connsiteX34355" fmla="*/ 2356028 w 4826000"/>
              <a:gd name="connsiteY34355" fmla="*/ 586711 h 6857957"/>
              <a:gd name="connsiteX34356" fmla="*/ 2355391 w 4826000"/>
              <a:gd name="connsiteY34356" fmla="*/ 587981 h 6857957"/>
              <a:gd name="connsiteX34357" fmla="*/ 2353478 w 4826000"/>
              <a:gd name="connsiteY34357" fmla="*/ 590203 h 6857957"/>
              <a:gd name="connsiteX34358" fmla="*/ 2351247 w 4826000"/>
              <a:gd name="connsiteY34358" fmla="*/ 592743 h 6857957"/>
              <a:gd name="connsiteX34359" fmla="*/ 2348380 w 4826000"/>
              <a:gd name="connsiteY34359" fmla="*/ 595918 h 6857957"/>
              <a:gd name="connsiteX34360" fmla="*/ 2347104 w 4826000"/>
              <a:gd name="connsiteY34360" fmla="*/ 597823 h 6857957"/>
              <a:gd name="connsiteX34361" fmla="*/ 2346148 w 4826000"/>
              <a:gd name="connsiteY34361" fmla="*/ 599411 h 6857957"/>
              <a:gd name="connsiteX34362" fmla="*/ 2345191 w 4826000"/>
              <a:gd name="connsiteY34362" fmla="*/ 601951 h 6857957"/>
              <a:gd name="connsiteX34363" fmla="*/ 2344873 w 4826000"/>
              <a:gd name="connsiteY34363" fmla="*/ 604173 h 6857957"/>
              <a:gd name="connsiteX34364" fmla="*/ 2345191 w 4826000"/>
              <a:gd name="connsiteY34364" fmla="*/ 605126 h 6857957"/>
              <a:gd name="connsiteX34365" fmla="*/ 2345829 w 4826000"/>
              <a:gd name="connsiteY34365" fmla="*/ 605761 h 6857957"/>
              <a:gd name="connsiteX34366" fmla="*/ 2346786 w 4826000"/>
              <a:gd name="connsiteY34366" fmla="*/ 606396 h 6857957"/>
              <a:gd name="connsiteX34367" fmla="*/ 2347741 w 4826000"/>
              <a:gd name="connsiteY34367" fmla="*/ 606396 h 6857957"/>
              <a:gd name="connsiteX34368" fmla="*/ 2349972 w 4826000"/>
              <a:gd name="connsiteY34368" fmla="*/ 606078 h 6857957"/>
              <a:gd name="connsiteX34369" fmla="*/ 2353159 w 4826000"/>
              <a:gd name="connsiteY34369" fmla="*/ 605126 h 6857957"/>
              <a:gd name="connsiteX34370" fmla="*/ 2356347 w 4826000"/>
              <a:gd name="connsiteY34370" fmla="*/ 604173 h 6857957"/>
              <a:gd name="connsiteX34371" fmla="*/ 2360491 w 4826000"/>
              <a:gd name="connsiteY34371" fmla="*/ 603221 h 6857957"/>
              <a:gd name="connsiteX34372" fmla="*/ 2362721 w 4826000"/>
              <a:gd name="connsiteY34372" fmla="*/ 602903 h 6857957"/>
              <a:gd name="connsiteX34373" fmla="*/ 2365271 w 4826000"/>
              <a:gd name="connsiteY34373" fmla="*/ 602903 h 6857957"/>
              <a:gd name="connsiteX34374" fmla="*/ 2367821 w 4826000"/>
              <a:gd name="connsiteY34374" fmla="*/ 602903 h 6857957"/>
              <a:gd name="connsiteX34375" fmla="*/ 2370689 w 4826000"/>
              <a:gd name="connsiteY34375" fmla="*/ 603538 h 6857957"/>
              <a:gd name="connsiteX34376" fmla="*/ 2373239 w 4826000"/>
              <a:gd name="connsiteY34376" fmla="*/ 605126 h 6857957"/>
              <a:gd name="connsiteX34377" fmla="*/ 2374514 w 4826000"/>
              <a:gd name="connsiteY34377" fmla="*/ 606713 h 6857957"/>
              <a:gd name="connsiteX34378" fmla="*/ 2375152 w 4826000"/>
              <a:gd name="connsiteY34378" fmla="*/ 608618 h 6857957"/>
              <a:gd name="connsiteX34379" fmla="*/ 2375471 w 4826000"/>
              <a:gd name="connsiteY34379" fmla="*/ 609888 h 6857957"/>
              <a:gd name="connsiteX34380" fmla="*/ 2375152 w 4826000"/>
              <a:gd name="connsiteY34380" fmla="*/ 611476 h 6857957"/>
              <a:gd name="connsiteX34381" fmla="*/ 2374514 w 4826000"/>
              <a:gd name="connsiteY34381" fmla="*/ 612746 h 6857957"/>
              <a:gd name="connsiteX34382" fmla="*/ 2372602 w 4826000"/>
              <a:gd name="connsiteY34382" fmla="*/ 615921 h 6857957"/>
              <a:gd name="connsiteX34383" fmla="*/ 2371008 w 4826000"/>
              <a:gd name="connsiteY34383" fmla="*/ 618461 h 6857957"/>
              <a:gd name="connsiteX34384" fmla="*/ 2370371 w 4826000"/>
              <a:gd name="connsiteY34384" fmla="*/ 619731 h 6857957"/>
              <a:gd name="connsiteX34385" fmla="*/ 2370052 w 4826000"/>
              <a:gd name="connsiteY34385" fmla="*/ 621318 h 6857957"/>
              <a:gd name="connsiteX34386" fmla="*/ 2370371 w 4826000"/>
              <a:gd name="connsiteY34386" fmla="*/ 623223 h 6857957"/>
              <a:gd name="connsiteX34387" fmla="*/ 2371008 w 4826000"/>
              <a:gd name="connsiteY34387" fmla="*/ 624493 h 6857957"/>
              <a:gd name="connsiteX34388" fmla="*/ 2372602 w 4826000"/>
              <a:gd name="connsiteY34388" fmla="*/ 626081 h 6857957"/>
              <a:gd name="connsiteX34389" fmla="*/ 2374833 w 4826000"/>
              <a:gd name="connsiteY34389" fmla="*/ 627668 h 6857957"/>
              <a:gd name="connsiteX34390" fmla="*/ 2370371 w 4826000"/>
              <a:gd name="connsiteY34390" fmla="*/ 626398 h 6857957"/>
              <a:gd name="connsiteX34391" fmla="*/ 2366865 w 4826000"/>
              <a:gd name="connsiteY34391" fmla="*/ 624493 h 6857957"/>
              <a:gd name="connsiteX34392" fmla="*/ 2363359 w 4826000"/>
              <a:gd name="connsiteY34392" fmla="*/ 622271 h 6857957"/>
              <a:gd name="connsiteX34393" fmla="*/ 2360171 w 4826000"/>
              <a:gd name="connsiteY34393" fmla="*/ 620366 h 6857957"/>
              <a:gd name="connsiteX34394" fmla="*/ 2353797 w 4826000"/>
              <a:gd name="connsiteY34394" fmla="*/ 616238 h 6857957"/>
              <a:gd name="connsiteX34395" fmla="*/ 2349972 w 4826000"/>
              <a:gd name="connsiteY34395" fmla="*/ 614016 h 6857957"/>
              <a:gd name="connsiteX34396" fmla="*/ 2346148 w 4826000"/>
              <a:gd name="connsiteY34396" fmla="*/ 612428 h 6857957"/>
              <a:gd name="connsiteX34397" fmla="*/ 2342961 w 4826000"/>
              <a:gd name="connsiteY34397" fmla="*/ 613381 h 6857957"/>
              <a:gd name="connsiteX34398" fmla="*/ 2340410 w 4826000"/>
              <a:gd name="connsiteY34398" fmla="*/ 614651 h 6857957"/>
              <a:gd name="connsiteX34399" fmla="*/ 2336267 w 4826000"/>
              <a:gd name="connsiteY34399" fmla="*/ 617826 h 6857957"/>
              <a:gd name="connsiteX34400" fmla="*/ 2332442 w 4826000"/>
              <a:gd name="connsiteY34400" fmla="*/ 620683 h 6857957"/>
              <a:gd name="connsiteX34401" fmla="*/ 2328299 w 4826000"/>
              <a:gd name="connsiteY34401" fmla="*/ 623858 h 6857957"/>
              <a:gd name="connsiteX34402" fmla="*/ 2332442 w 4826000"/>
              <a:gd name="connsiteY34402" fmla="*/ 625763 h 6857957"/>
              <a:gd name="connsiteX34403" fmla="*/ 2336586 w 4826000"/>
              <a:gd name="connsiteY34403" fmla="*/ 627351 h 6857957"/>
              <a:gd name="connsiteX34404" fmla="*/ 2345191 w 4826000"/>
              <a:gd name="connsiteY34404" fmla="*/ 630526 h 6857957"/>
              <a:gd name="connsiteX34405" fmla="*/ 2348697 w 4826000"/>
              <a:gd name="connsiteY34405" fmla="*/ 632431 h 6857957"/>
              <a:gd name="connsiteX34406" fmla="*/ 2352522 w 4826000"/>
              <a:gd name="connsiteY34406" fmla="*/ 634336 h 6857957"/>
              <a:gd name="connsiteX34407" fmla="*/ 2355072 w 4826000"/>
              <a:gd name="connsiteY34407" fmla="*/ 636558 h 6857957"/>
              <a:gd name="connsiteX34408" fmla="*/ 2356347 w 4826000"/>
              <a:gd name="connsiteY34408" fmla="*/ 638146 h 6857957"/>
              <a:gd name="connsiteX34409" fmla="*/ 2356984 w 4826000"/>
              <a:gd name="connsiteY34409" fmla="*/ 639416 h 6857957"/>
              <a:gd name="connsiteX34410" fmla="*/ 2359534 w 4826000"/>
              <a:gd name="connsiteY34410" fmla="*/ 639416 h 6857957"/>
              <a:gd name="connsiteX34411" fmla="*/ 2361766 w 4826000"/>
              <a:gd name="connsiteY34411" fmla="*/ 639416 h 6857957"/>
              <a:gd name="connsiteX34412" fmla="*/ 2366546 w 4826000"/>
              <a:gd name="connsiteY34412" fmla="*/ 638781 h 6857957"/>
              <a:gd name="connsiteX34413" fmla="*/ 2375471 w 4826000"/>
              <a:gd name="connsiteY34413" fmla="*/ 636241 h 6857957"/>
              <a:gd name="connsiteX34414" fmla="*/ 2379296 w 4826000"/>
              <a:gd name="connsiteY34414" fmla="*/ 635606 h 6857957"/>
              <a:gd name="connsiteX34415" fmla="*/ 2381526 w 4826000"/>
              <a:gd name="connsiteY34415" fmla="*/ 635288 h 6857957"/>
              <a:gd name="connsiteX34416" fmla="*/ 2383438 w 4826000"/>
              <a:gd name="connsiteY34416" fmla="*/ 635288 h 6857957"/>
              <a:gd name="connsiteX34417" fmla="*/ 2385032 w 4826000"/>
              <a:gd name="connsiteY34417" fmla="*/ 635606 h 6857957"/>
              <a:gd name="connsiteX34418" fmla="*/ 2386626 w 4826000"/>
              <a:gd name="connsiteY34418" fmla="*/ 636241 h 6857957"/>
              <a:gd name="connsiteX34419" fmla="*/ 2388538 w 4826000"/>
              <a:gd name="connsiteY34419" fmla="*/ 636876 h 6857957"/>
              <a:gd name="connsiteX34420" fmla="*/ 2389813 w 4826000"/>
              <a:gd name="connsiteY34420" fmla="*/ 638463 h 6857957"/>
              <a:gd name="connsiteX34421" fmla="*/ 2388857 w 4826000"/>
              <a:gd name="connsiteY34421" fmla="*/ 639098 h 6857957"/>
              <a:gd name="connsiteX34422" fmla="*/ 2387901 w 4826000"/>
              <a:gd name="connsiteY34422" fmla="*/ 640051 h 6857957"/>
              <a:gd name="connsiteX34423" fmla="*/ 2385032 w 4826000"/>
              <a:gd name="connsiteY34423" fmla="*/ 642908 h 6857957"/>
              <a:gd name="connsiteX34424" fmla="*/ 2382801 w 4826000"/>
              <a:gd name="connsiteY34424" fmla="*/ 647353 h 6857957"/>
              <a:gd name="connsiteX34425" fmla="*/ 2381845 w 4826000"/>
              <a:gd name="connsiteY34425" fmla="*/ 649893 h 6857957"/>
              <a:gd name="connsiteX34426" fmla="*/ 2380890 w 4826000"/>
              <a:gd name="connsiteY34426" fmla="*/ 652433 h 6857957"/>
              <a:gd name="connsiteX34427" fmla="*/ 2380571 w 4826000"/>
              <a:gd name="connsiteY34427" fmla="*/ 654973 h 6857957"/>
              <a:gd name="connsiteX34428" fmla="*/ 2379932 w 4826000"/>
              <a:gd name="connsiteY34428" fmla="*/ 657196 h 6857957"/>
              <a:gd name="connsiteX34429" fmla="*/ 2379932 w 4826000"/>
              <a:gd name="connsiteY34429" fmla="*/ 660053 h 6857957"/>
              <a:gd name="connsiteX34430" fmla="*/ 2380890 w 4826000"/>
              <a:gd name="connsiteY34430" fmla="*/ 662276 h 6857957"/>
              <a:gd name="connsiteX34431" fmla="*/ 2381845 w 4826000"/>
              <a:gd name="connsiteY34431" fmla="*/ 664181 h 6857957"/>
              <a:gd name="connsiteX34432" fmla="*/ 2383438 w 4826000"/>
              <a:gd name="connsiteY34432" fmla="*/ 665768 h 6857957"/>
              <a:gd name="connsiteX34433" fmla="*/ 2385351 w 4826000"/>
              <a:gd name="connsiteY34433" fmla="*/ 667673 h 6857957"/>
              <a:gd name="connsiteX34434" fmla="*/ 2388538 w 4826000"/>
              <a:gd name="connsiteY34434" fmla="*/ 668626 h 6857957"/>
              <a:gd name="connsiteX34435" fmla="*/ 2385670 w 4826000"/>
              <a:gd name="connsiteY34435" fmla="*/ 670213 h 6857957"/>
              <a:gd name="connsiteX34436" fmla="*/ 2383438 w 4826000"/>
              <a:gd name="connsiteY34436" fmla="*/ 671801 h 6857957"/>
              <a:gd name="connsiteX34437" fmla="*/ 2381207 w 4826000"/>
              <a:gd name="connsiteY34437" fmla="*/ 672436 h 6857957"/>
              <a:gd name="connsiteX34438" fmla="*/ 2378658 w 4826000"/>
              <a:gd name="connsiteY34438" fmla="*/ 673071 h 6857957"/>
              <a:gd name="connsiteX34439" fmla="*/ 2376426 w 4826000"/>
              <a:gd name="connsiteY34439" fmla="*/ 673388 h 6857957"/>
              <a:gd name="connsiteX34440" fmla="*/ 2374514 w 4826000"/>
              <a:gd name="connsiteY34440" fmla="*/ 673388 h 6857957"/>
              <a:gd name="connsiteX34441" fmla="*/ 2371964 w 4826000"/>
              <a:gd name="connsiteY34441" fmla="*/ 673071 h 6857957"/>
              <a:gd name="connsiteX34442" fmla="*/ 2370052 w 4826000"/>
              <a:gd name="connsiteY34442" fmla="*/ 672436 h 6857957"/>
              <a:gd name="connsiteX34443" fmla="*/ 2366227 w 4826000"/>
              <a:gd name="connsiteY34443" fmla="*/ 671166 h 6857957"/>
              <a:gd name="connsiteX34444" fmla="*/ 2362084 w 4826000"/>
              <a:gd name="connsiteY34444" fmla="*/ 668943 h 6857957"/>
              <a:gd name="connsiteX34445" fmla="*/ 2354753 w 4826000"/>
              <a:gd name="connsiteY34445" fmla="*/ 664181 h 6857957"/>
              <a:gd name="connsiteX34446" fmla="*/ 2351885 w 4826000"/>
              <a:gd name="connsiteY34446" fmla="*/ 664816 h 6857957"/>
              <a:gd name="connsiteX34447" fmla="*/ 2349335 w 4826000"/>
              <a:gd name="connsiteY34447" fmla="*/ 665768 h 6857957"/>
              <a:gd name="connsiteX34448" fmla="*/ 2347422 w 4826000"/>
              <a:gd name="connsiteY34448" fmla="*/ 666721 h 6857957"/>
              <a:gd name="connsiteX34449" fmla="*/ 2346466 w 4826000"/>
              <a:gd name="connsiteY34449" fmla="*/ 668308 h 6857957"/>
              <a:gd name="connsiteX34450" fmla="*/ 2345829 w 4826000"/>
              <a:gd name="connsiteY34450" fmla="*/ 669261 h 6857957"/>
              <a:gd name="connsiteX34451" fmla="*/ 2345511 w 4826000"/>
              <a:gd name="connsiteY34451" fmla="*/ 670531 h 6857957"/>
              <a:gd name="connsiteX34452" fmla="*/ 2345829 w 4826000"/>
              <a:gd name="connsiteY34452" fmla="*/ 671483 h 6857957"/>
              <a:gd name="connsiteX34453" fmla="*/ 2346466 w 4826000"/>
              <a:gd name="connsiteY34453" fmla="*/ 672753 h 6857957"/>
              <a:gd name="connsiteX34454" fmla="*/ 2348697 w 4826000"/>
              <a:gd name="connsiteY34454" fmla="*/ 675611 h 6857957"/>
              <a:gd name="connsiteX34455" fmla="*/ 2351566 w 4826000"/>
              <a:gd name="connsiteY34455" fmla="*/ 677833 h 6857957"/>
              <a:gd name="connsiteX34456" fmla="*/ 2357940 w 4826000"/>
              <a:gd name="connsiteY34456" fmla="*/ 683231 h 6857957"/>
              <a:gd name="connsiteX34457" fmla="*/ 2362721 w 4826000"/>
              <a:gd name="connsiteY34457" fmla="*/ 682278 h 6857957"/>
              <a:gd name="connsiteX34458" fmla="*/ 2367183 w 4826000"/>
              <a:gd name="connsiteY34458" fmla="*/ 681008 h 6857957"/>
              <a:gd name="connsiteX34459" fmla="*/ 2374514 w 4826000"/>
              <a:gd name="connsiteY34459" fmla="*/ 678786 h 6857957"/>
              <a:gd name="connsiteX34460" fmla="*/ 2378021 w 4826000"/>
              <a:gd name="connsiteY34460" fmla="*/ 678151 h 6857957"/>
              <a:gd name="connsiteX34461" fmla="*/ 2381845 w 4826000"/>
              <a:gd name="connsiteY34461" fmla="*/ 677833 h 6857957"/>
              <a:gd name="connsiteX34462" fmla="*/ 2385670 w 4826000"/>
              <a:gd name="connsiteY34462" fmla="*/ 678151 h 6857957"/>
              <a:gd name="connsiteX34463" fmla="*/ 2388219 w 4826000"/>
              <a:gd name="connsiteY34463" fmla="*/ 678786 h 6857957"/>
              <a:gd name="connsiteX34464" fmla="*/ 2390132 w 4826000"/>
              <a:gd name="connsiteY34464" fmla="*/ 679421 h 6857957"/>
              <a:gd name="connsiteX34465" fmla="*/ 2385988 w 4826000"/>
              <a:gd name="connsiteY34465" fmla="*/ 681008 h 6857957"/>
              <a:gd name="connsiteX34466" fmla="*/ 2383120 w 4826000"/>
              <a:gd name="connsiteY34466" fmla="*/ 682913 h 6857957"/>
              <a:gd name="connsiteX34467" fmla="*/ 2381207 w 4826000"/>
              <a:gd name="connsiteY34467" fmla="*/ 684501 h 6857957"/>
              <a:gd name="connsiteX34468" fmla="*/ 2379614 w 4826000"/>
              <a:gd name="connsiteY34468" fmla="*/ 686088 h 6857957"/>
              <a:gd name="connsiteX34469" fmla="*/ 2378658 w 4826000"/>
              <a:gd name="connsiteY34469" fmla="*/ 687993 h 6857957"/>
              <a:gd name="connsiteX34470" fmla="*/ 2378658 w 4826000"/>
              <a:gd name="connsiteY34470" fmla="*/ 689898 h 6857957"/>
              <a:gd name="connsiteX34471" fmla="*/ 2378976 w 4826000"/>
              <a:gd name="connsiteY34471" fmla="*/ 691803 h 6857957"/>
              <a:gd name="connsiteX34472" fmla="*/ 2379614 w 4826000"/>
              <a:gd name="connsiteY34472" fmla="*/ 693391 h 6857957"/>
              <a:gd name="connsiteX34473" fmla="*/ 2382482 w 4826000"/>
              <a:gd name="connsiteY34473" fmla="*/ 697518 h 6857957"/>
              <a:gd name="connsiteX34474" fmla="*/ 2385032 w 4826000"/>
              <a:gd name="connsiteY34474" fmla="*/ 701963 h 6857957"/>
              <a:gd name="connsiteX34475" fmla="*/ 2386307 w 4826000"/>
              <a:gd name="connsiteY34475" fmla="*/ 704503 h 6857957"/>
              <a:gd name="connsiteX34476" fmla="*/ 2387901 w 4826000"/>
              <a:gd name="connsiteY34476" fmla="*/ 706726 h 6857957"/>
              <a:gd name="connsiteX34477" fmla="*/ 2388857 w 4826000"/>
              <a:gd name="connsiteY34477" fmla="*/ 709266 h 6857957"/>
              <a:gd name="connsiteX34478" fmla="*/ 2389494 w 4826000"/>
              <a:gd name="connsiteY34478" fmla="*/ 712441 h 6857957"/>
              <a:gd name="connsiteX34479" fmla="*/ 2385351 w 4826000"/>
              <a:gd name="connsiteY34479" fmla="*/ 713076 h 6857957"/>
              <a:gd name="connsiteX34480" fmla="*/ 2382165 w 4826000"/>
              <a:gd name="connsiteY34480" fmla="*/ 714028 h 6857957"/>
              <a:gd name="connsiteX34481" fmla="*/ 2378976 w 4826000"/>
              <a:gd name="connsiteY34481" fmla="*/ 714981 h 6857957"/>
              <a:gd name="connsiteX34482" fmla="*/ 2376426 w 4826000"/>
              <a:gd name="connsiteY34482" fmla="*/ 715933 h 6857957"/>
              <a:gd name="connsiteX34483" fmla="*/ 2374195 w 4826000"/>
              <a:gd name="connsiteY34483" fmla="*/ 717203 h 6857957"/>
              <a:gd name="connsiteX34484" fmla="*/ 2371964 w 4826000"/>
              <a:gd name="connsiteY34484" fmla="*/ 718473 h 6857957"/>
              <a:gd name="connsiteX34485" fmla="*/ 2368777 w 4826000"/>
              <a:gd name="connsiteY34485" fmla="*/ 721648 h 6857957"/>
              <a:gd name="connsiteX34486" fmla="*/ 2365910 w 4826000"/>
              <a:gd name="connsiteY34486" fmla="*/ 724506 h 6857957"/>
              <a:gd name="connsiteX34487" fmla="*/ 2362403 w 4826000"/>
              <a:gd name="connsiteY34487" fmla="*/ 727681 h 6857957"/>
              <a:gd name="connsiteX34488" fmla="*/ 2360491 w 4826000"/>
              <a:gd name="connsiteY34488" fmla="*/ 728951 h 6857957"/>
              <a:gd name="connsiteX34489" fmla="*/ 2358578 w 4826000"/>
              <a:gd name="connsiteY34489" fmla="*/ 730221 h 6857957"/>
              <a:gd name="connsiteX34490" fmla="*/ 2356028 w 4826000"/>
              <a:gd name="connsiteY34490" fmla="*/ 731491 h 6857957"/>
              <a:gd name="connsiteX34491" fmla="*/ 2353478 w 4826000"/>
              <a:gd name="connsiteY34491" fmla="*/ 732443 h 6857957"/>
              <a:gd name="connsiteX34492" fmla="*/ 2353797 w 4826000"/>
              <a:gd name="connsiteY34492" fmla="*/ 734348 h 6857957"/>
              <a:gd name="connsiteX34493" fmla="*/ 2354753 w 4826000"/>
              <a:gd name="connsiteY34493" fmla="*/ 735618 h 6857957"/>
              <a:gd name="connsiteX34494" fmla="*/ 2355709 w 4826000"/>
              <a:gd name="connsiteY34494" fmla="*/ 736888 h 6857957"/>
              <a:gd name="connsiteX34495" fmla="*/ 2357303 w 4826000"/>
              <a:gd name="connsiteY34495" fmla="*/ 737841 h 6857957"/>
              <a:gd name="connsiteX34496" fmla="*/ 2359534 w 4826000"/>
              <a:gd name="connsiteY34496" fmla="*/ 738793 h 6857957"/>
              <a:gd name="connsiteX34497" fmla="*/ 2361446 w 4826000"/>
              <a:gd name="connsiteY34497" fmla="*/ 739428 h 6857957"/>
              <a:gd name="connsiteX34498" fmla="*/ 2366546 w 4826000"/>
              <a:gd name="connsiteY34498" fmla="*/ 741333 h 6857957"/>
              <a:gd name="connsiteX34499" fmla="*/ 2371008 w 4826000"/>
              <a:gd name="connsiteY34499" fmla="*/ 742603 h 6857957"/>
              <a:gd name="connsiteX34500" fmla="*/ 2375789 w 4826000"/>
              <a:gd name="connsiteY34500" fmla="*/ 743873 h 6857957"/>
              <a:gd name="connsiteX34501" fmla="*/ 2377701 w 4826000"/>
              <a:gd name="connsiteY34501" fmla="*/ 744826 h 6857957"/>
              <a:gd name="connsiteX34502" fmla="*/ 2379614 w 4826000"/>
              <a:gd name="connsiteY34502" fmla="*/ 745778 h 6857957"/>
              <a:gd name="connsiteX34503" fmla="*/ 2381207 w 4826000"/>
              <a:gd name="connsiteY34503" fmla="*/ 746731 h 6857957"/>
              <a:gd name="connsiteX34504" fmla="*/ 2382165 w 4826000"/>
              <a:gd name="connsiteY34504" fmla="*/ 748318 h 6857957"/>
              <a:gd name="connsiteX34505" fmla="*/ 2377701 w 4826000"/>
              <a:gd name="connsiteY34505" fmla="*/ 747683 h 6857957"/>
              <a:gd name="connsiteX34506" fmla="*/ 2373558 w 4826000"/>
              <a:gd name="connsiteY34506" fmla="*/ 747683 h 6857957"/>
              <a:gd name="connsiteX34507" fmla="*/ 2369414 w 4826000"/>
              <a:gd name="connsiteY34507" fmla="*/ 748636 h 6857957"/>
              <a:gd name="connsiteX34508" fmla="*/ 2365910 w 4826000"/>
              <a:gd name="connsiteY34508" fmla="*/ 749906 h 6857957"/>
              <a:gd name="connsiteX34509" fmla="*/ 2362403 w 4826000"/>
              <a:gd name="connsiteY34509" fmla="*/ 751176 h 6857957"/>
              <a:gd name="connsiteX34510" fmla="*/ 2359216 w 4826000"/>
              <a:gd name="connsiteY34510" fmla="*/ 753081 h 6857957"/>
              <a:gd name="connsiteX34511" fmla="*/ 2356347 w 4826000"/>
              <a:gd name="connsiteY34511" fmla="*/ 755303 h 6857957"/>
              <a:gd name="connsiteX34512" fmla="*/ 2353797 w 4826000"/>
              <a:gd name="connsiteY34512" fmla="*/ 757843 h 6857957"/>
              <a:gd name="connsiteX34513" fmla="*/ 2351566 w 4826000"/>
              <a:gd name="connsiteY34513" fmla="*/ 760701 h 6857957"/>
              <a:gd name="connsiteX34514" fmla="*/ 2349335 w 4826000"/>
              <a:gd name="connsiteY34514" fmla="*/ 763876 h 6857957"/>
              <a:gd name="connsiteX34515" fmla="*/ 2347422 w 4826000"/>
              <a:gd name="connsiteY34515" fmla="*/ 766733 h 6857957"/>
              <a:gd name="connsiteX34516" fmla="*/ 2346148 w 4826000"/>
              <a:gd name="connsiteY34516" fmla="*/ 769908 h 6857957"/>
              <a:gd name="connsiteX34517" fmla="*/ 2344873 w 4826000"/>
              <a:gd name="connsiteY34517" fmla="*/ 773401 h 6857957"/>
              <a:gd name="connsiteX34518" fmla="*/ 2343916 w 4826000"/>
              <a:gd name="connsiteY34518" fmla="*/ 776576 h 6857957"/>
              <a:gd name="connsiteX34519" fmla="*/ 2342961 w 4826000"/>
              <a:gd name="connsiteY34519" fmla="*/ 780068 h 6857957"/>
              <a:gd name="connsiteX34520" fmla="*/ 2342642 w 4826000"/>
              <a:gd name="connsiteY34520" fmla="*/ 783243 h 6857957"/>
              <a:gd name="connsiteX34521" fmla="*/ 2342323 w 4826000"/>
              <a:gd name="connsiteY34521" fmla="*/ 786736 h 6857957"/>
              <a:gd name="connsiteX34522" fmla="*/ 2342323 w 4826000"/>
              <a:gd name="connsiteY34522" fmla="*/ 789911 h 6857957"/>
              <a:gd name="connsiteX34523" fmla="*/ 2342642 w 4826000"/>
              <a:gd name="connsiteY34523" fmla="*/ 793086 h 6857957"/>
              <a:gd name="connsiteX34524" fmla="*/ 2343279 w 4826000"/>
              <a:gd name="connsiteY34524" fmla="*/ 795943 h 6857957"/>
              <a:gd name="connsiteX34525" fmla="*/ 2344554 w 4826000"/>
              <a:gd name="connsiteY34525" fmla="*/ 798166 h 6857957"/>
              <a:gd name="connsiteX34526" fmla="*/ 2345511 w 4826000"/>
              <a:gd name="connsiteY34526" fmla="*/ 801023 h 6857957"/>
              <a:gd name="connsiteX34527" fmla="*/ 2347104 w 4826000"/>
              <a:gd name="connsiteY34527" fmla="*/ 802928 h 6857957"/>
              <a:gd name="connsiteX34528" fmla="*/ 2348697 w 4826000"/>
              <a:gd name="connsiteY34528" fmla="*/ 804516 h 6857957"/>
              <a:gd name="connsiteX34529" fmla="*/ 2350291 w 4826000"/>
              <a:gd name="connsiteY34529" fmla="*/ 805786 h 6857957"/>
              <a:gd name="connsiteX34530" fmla="*/ 2352841 w 4826000"/>
              <a:gd name="connsiteY34530" fmla="*/ 806421 h 6857957"/>
              <a:gd name="connsiteX34531" fmla="*/ 2355072 w 4826000"/>
              <a:gd name="connsiteY34531" fmla="*/ 806738 h 6857957"/>
              <a:gd name="connsiteX34532" fmla="*/ 2357622 w 4826000"/>
              <a:gd name="connsiteY34532" fmla="*/ 806738 h 6857957"/>
              <a:gd name="connsiteX34533" fmla="*/ 2360809 w 4826000"/>
              <a:gd name="connsiteY34533" fmla="*/ 806103 h 6857957"/>
              <a:gd name="connsiteX34534" fmla="*/ 2363996 w 4826000"/>
              <a:gd name="connsiteY34534" fmla="*/ 804833 h 6857957"/>
              <a:gd name="connsiteX34535" fmla="*/ 2367821 w 4826000"/>
              <a:gd name="connsiteY34535" fmla="*/ 802928 h 6857957"/>
              <a:gd name="connsiteX34536" fmla="*/ 2371327 w 4826000"/>
              <a:gd name="connsiteY34536" fmla="*/ 800706 h 6857957"/>
              <a:gd name="connsiteX34537" fmla="*/ 2374195 w 4826000"/>
              <a:gd name="connsiteY34537" fmla="*/ 799118 h 6857957"/>
              <a:gd name="connsiteX34538" fmla="*/ 2375789 w 4826000"/>
              <a:gd name="connsiteY34538" fmla="*/ 798166 h 6857957"/>
              <a:gd name="connsiteX34539" fmla="*/ 2377064 w 4826000"/>
              <a:gd name="connsiteY34539" fmla="*/ 798166 h 6857957"/>
              <a:gd name="connsiteX34540" fmla="*/ 2377701 w 4826000"/>
              <a:gd name="connsiteY34540" fmla="*/ 798483 h 6857957"/>
              <a:gd name="connsiteX34541" fmla="*/ 2378021 w 4826000"/>
              <a:gd name="connsiteY34541" fmla="*/ 799436 h 6857957"/>
              <a:gd name="connsiteX34542" fmla="*/ 2378021 w 4826000"/>
              <a:gd name="connsiteY34542" fmla="*/ 800706 h 6857957"/>
              <a:gd name="connsiteX34543" fmla="*/ 2377383 w 4826000"/>
              <a:gd name="connsiteY34543" fmla="*/ 803563 h 6857957"/>
              <a:gd name="connsiteX34544" fmla="*/ 2376426 w 4826000"/>
              <a:gd name="connsiteY34544" fmla="*/ 806738 h 6857957"/>
              <a:gd name="connsiteX34545" fmla="*/ 2376108 w 4826000"/>
              <a:gd name="connsiteY34545" fmla="*/ 808643 h 6857957"/>
              <a:gd name="connsiteX34546" fmla="*/ 2376108 w 4826000"/>
              <a:gd name="connsiteY34546" fmla="*/ 809596 h 6857957"/>
              <a:gd name="connsiteX34547" fmla="*/ 2376426 w 4826000"/>
              <a:gd name="connsiteY34547" fmla="*/ 810866 h 6857957"/>
              <a:gd name="connsiteX34548" fmla="*/ 2377064 w 4826000"/>
              <a:gd name="connsiteY34548" fmla="*/ 811183 h 6857957"/>
              <a:gd name="connsiteX34549" fmla="*/ 2377701 w 4826000"/>
              <a:gd name="connsiteY34549" fmla="*/ 811501 h 6857957"/>
              <a:gd name="connsiteX34550" fmla="*/ 2375789 w 4826000"/>
              <a:gd name="connsiteY34550" fmla="*/ 811501 h 6857957"/>
              <a:gd name="connsiteX34551" fmla="*/ 2371964 w 4826000"/>
              <a:gd name="connsiteY34551" fmla="*/ 812136 h 6857957"/>
              <a:gd name="connsiteX34552" fmla="*/ 2368458 w 4826000"/>
              <a:gd name="connsiteY34552" fmla="*/ 813406 h 6857957"/>
              <a:gd name="connsiteX34553" fmla="*/ 2364952 w 4826000"/>
              <a:gd name="connsiteY34553" fmla="*/ 815311 h 6857957"/>
              <a:gd name="connsiteX34554" fmla="*/ 2362403 w 4826000"/>
              <a:gd name="connsiteY34554" fmla="*/ 817216 h 6857957"/>
              <a:gd name="connsiteX34555" fmla="*/ 2359853 w 4826000"/>
              <a:gd name="connsiteY34555" fmla="*/ 819438 h 6857957"/>
              <a:gd name="connsiteX34556" fmla="*/ 2357622 w 4826000"/>
              <a:gd name="connsiteY34556" fmla="*/ 822613 h 6857957"/>
              <a:gd name="connsiteX34557" fmla="*/ 2356028 w 4826000"/>
              <a:gd name="connsiteY34557" fmla="*/ 825471 h 6857957"/>
              <a:gd name="connsiteX34558" fmla="*/ 2356028 w 4826000"/>
              <a:gd name="connsiteY34558" fmla="*/ 826741 h 6857957"/>
              <a:gd name="connsiteX34559" fmla="*/ 2356665 w 4826000"/>
              <a:gd name="connsiteY34559" fmla="*/ 827693 h 6857957"/>
              <a:gd name="connsiteX34560" fmla="*/ 2356984 w 4826000"/>
              <a:gd name="connsiteY34560" fmla="*/ 828646 h 6857957"/>
              <a:gd name="connsiteX34561" fmla="*/ 2357940 w 4826000"/>
              <a:gd name="connsiteY34561" fmla="*/ 829916 h 6857957"/>
              <a:gd name="connsiteX34562" fmla="*/ 2360171 w 4826000"/>
              <a:gd name="connsiteY34562" fmla="*/ 831503 h 6857957"/>
              <a:gd name="connsiteX34563" fmla="*/ 2363041 w 4826000"/>
              <a:gd name="connsiteY34563" fmla="*/ 832456 h 6857957"/>
              <a:gd name="connsiteX34564" fmla="*/ 2366546 w 4826000"/>
              <a:gd name="connsiteY34564" fmla="*/ 833408 h 6857957"/>
              <a:gd name="connsiteX34565" fmla="*/ 2369733 w 4826000"/>
              <a:gd name="connsiteY34565" fmla="*/ 834361 h 6857957"/>
              <a:gd name="connsiteX34566" fmla="*/ 2377383 w 4826000"/>
              <a:gd name="connsiteY34566" fmla="*/ 835631 h 6857957"/>
              <a:gd name="connsiteX34567" fmla="*/ 2374833 w 4826000"/>
              <a:gd name="connsiteY34567" fmla="*/ 836266 h 6857957"/>
              <a:gd name="connsiteX34568" fmla="*/ 2372283 w 4826000"/>
              <a:gd name="connsiteY34568" fmla="*/ 837218 h 6857957"/>
              <a:gd name="connsiteX34569" fmla="*/ 2370371 w 4826000"/>
              <a:gd name="connsiteY34569" fmla="*/ 838171 h 6857957"/>
              <a:gd name="connsiteX34570" fmla="*/ 2369096 w 4826000"/>
              <a:gd name="connsiteY34570" fmla="*/ 839123 h 6857957"/>
              <a:gd name="connsiteX34571" fmla="*/ 2367821 w 4826000"/>
              <a:gd name="connsiteY34571" fmla="*/ 840393 h 6857957"/>
              <a:gd name="connsiteX34572" fmla="*/ 2366865 w 4826000"/>
              <a:gd name="connsiteY34572" fmla="*/ 841663 h 6857957"/>
              <a:gd name="connsiteX34573" fmla="*/ 2366546 w 4826000"/>
              <a:gd name="connsiteY34573" fmla="*/ 842933 h 6857957"/>
              <a:gd name="connsiteX34574" fmla="*/ 2366227 w 4826000"/>
              <a:gd name="connsiteY34574" fmla="*/ 844521 h 6857957"/>
              <a:gd name="connsiteX34575" fmla="*/ 2365910 w 4826000"/>
              <a:gd name="connsiteY34575" fmla="*/ 847696 h 6857957"/>
              <a:gd name="connsiteX34576" fmla="*/ 2366546 w 4826000"/>
              <a:gd name="connsiteY34576" fmla="*/ 850871 h 6857957"/>
              <a:gd name="connsiteX34577" fmla="*/ 2368140 w 4826000"/>
              <a:gd name="connsiteY34577" fmla="*/ 857856 h 6857957"/>
              <a:gd name="connsiteX34578" fmla="*/ 2373877 w 4826000"/>
              <a:gd name="connsiteY34578" fmla="*/ 858173 h 6857957"/>
              <a:gd name="connsiteX34579" fmla="*/ 2375789 w 4826000"/>
              <a:gd name="connsiteY34579" fmla="*/ 857856 h 6857957"/>
              <a:gd name="connsiteX34580" fmla="*/ 2377383 w 4826000"/>
              <a:gd name="connsiteY34580" fmla="*/ 857538 h 6857957"/>
              <a:gd name="connsiteX34581" fmla="*/ 2378976 w 4826000"/>
              <a:gd name="connsiteY34581" fmla="*/ 857221 h 6857957"/>
              <a:gd name="connsiteX34582" fmla="*/ 2379932 w 4826000"/>
              <a:gd name="connsiteY34582" fmla="*/ 856586 h 6857957"/>
              <a:gd name="connsiteX34583" fmla="*/ 2381526 w 4826000"/>
              <a:gd name="connsiteY34583" fmla="*/ 855316 h 6857957"/>
              <a:gd name="connsiteX34584" fmla="*/ 2382482 w 4826000"/>
              <a:gd name="connsiteY34584" fmla="*/ 853728 h 6857957"/>
              <a:gd name="connsiteX34585" fmla="*/ 2383120 w 4826000"/>
              <a:gd name="connsiteY34585" fmla="*/ 852141 h 6857957"/>
              <a:gd name="connsiteX34586" fmla="*/ 2384395 w 4826000"/>
              <a:gd name="connsiteY34586" fmla="*/ 850236 h 6857957"/>
              <a:gd name="connsiteX34587" fmla="*/ 2385032 w 4826000"/>
              <a:gd name="connsiteY34587" fmla="*/ 849918 h 6857957"/>
              <a:gd name="connsiteX34588" fmla="*/ 2385988 w 4826000"/>
              <a:gd name="connsiteY34588" fmla="*/ 849283 h 6857957"/>
              <a:gd name="connsiteX34589" fmla="*/ 2389813 w 4826000"/>
              <a:gd name="connsiteY34589" fmla="*/ 850236 h 6857957"/>
              <a:gd name="connsiteX34590" fmla="*/ 2391725 w 4826000"/>
              <a:gd name="connsiteY34590" fmla="*/ 851823 h 6857957"/>
              <a:gd name="connsiteX34591" fmla="*/ 2392363 w 4826000"/>
              <a:gd name="connsiteY34591" fmla="*/ 852458 h 6857957"/>
              <a:gd name="connsiteX34592" fmla="*/ 2392363 w 4826000"/>
              <a:gd name="connsiteY34592" fmla="*/ 852776 h 6857957"/>
              <a:gd name="connsiteX34593" fmla="*/ 2392363 w 4826000"/>
              <a:gd name="connsiteY34593" fmla="*/ 853411 h 6857957"/>
              <a:gd name="connsiteX34594" fmla="*/ 2392363 w 4826000"/>
              <a:gd name="connsiteY34594" fmla="*/ 854046 h 6857957"/>
              <a:gd name="connsiteX34595" fmla="*/ 2391088 w 4826000"/>
              <a:gd name="connsiteY34595" fmla="*/ 854998 h 6857957"/>
              <a:gd name="connsiteX34596" fmla="*/ 2389175 w 4826000"/>
              <a:gd name="connsiteY34596" fmla="*/ 855951 h 6857957"/>
              <a:gd name="connsiteX34597" fmla="*/ 2383438 w 4826000"/>
              <a:gd name="connsiteY34597" fmla="*/ 857856 h 6857957"/>
              <a:gd name="connsiteX34598" fmla="*/ 2376746 w 4826000"/>
              <a:gd name="connsiteY34598" fmla="*/ 860078 h 6857957"/>
              <a:gd name="connsiteX34599" fmla="*/ 2370371 w 4826000"/>
              <a:gd name="connsiteY34599" fmla="*/ 861983 h 6857957"/>
              <a:gd name="connsiteX34600" fmla="*/ 2367502 w 4826000"/>
              <a:gd name="connsiteY34600" fmla="*/ 862936 h 6857957"/>
              <a:gd name="connsiteX34601" fmla="*/ 2365271 w 4826000"/>
              <a:gd name="connsiteY34601" fmla="*/ 863888 h 6857957"/>
              <a:gd name="connsiteX34602" fmla="*/ 2363677 w 4826000"/>
              <a:gd name="connsiteY34602" fmla="*/ 865158 h 6857957"/>
              <a:gd name="connsiteX34603" fmla="*/ 2363359 w 4826000"/>
              <a:gd name="connsiteY34603" fmla="*/ 865793 h 6857957"/>
              <a:gd name="connsiteX34604" fmla="*/ 2363041 w 4826000"/>
              <a:gd name="connsiteY34604" fmla="*/ 866428 h 6857957"/>
              <a:gd name="connsiteX34605" fmla="*/ 2366546 w 4826000"/>
              <a:gd name="connsiteY34605" fmla="*/ 867063 h 6857957"/>
              <a:gd name="connsiteX34606" fmla="*/ 2370689 w 4826000"/>
              <a:gd name="connsiteY34606" fmla="*/ 868016 h 6857957"/>
              <a:gd name="connsiteX34607" fmla="*/ 2379614 w 4826000"/>
              <a:gd name="connsiteY34607" fmla="*/ 870873 h 6857957"/>
              <a:gd name="connsiteX34608" fmla="*/ 2384076 w 4826000"/>
              <a:gd name="connsiteY34608" fmla="*/ 871826 h 6857957"/>
              <a:gd name="connsiteX34609" fmla="*/ 2386944 w 4826000"/>
              <a:gd name="connsiteY34609" fmla="*/ 872461 h 6857957"/>
              <a:gd name="connsiteX34610" fmla="*/ 2388235 w 4826000"/>
              <a:gd name="connsiteY34610" fmla="*/ 872461 h 6857957"/>
              <a:gd name="connsiteX34611" fmla="*/ 2389188 w 4826000"/>
              <a:gd name="connsiteY34611" fmla="*/ 871508 h 6857957"/>
              <a:gd name="connsiteX34612" fmla="*/ 2388871 w 4826000"/>
              <a:gd name="connsiteY34612" fmla="*/ 872302 h 6857957"/>
              <a:gd name="connsiteX34613" fmla="*/ 2388553 w 4826000"/>
              <a:gd name="connsiteY34613" fmla="*/ 872699 h 6857957"/>
              <a:gd name="connsiteX34614" fmla="*/ 2387760 w 4826000"/>
              <a:gd name="connsiteY34614" fmla="*/ 873029 h 6857957"/>
              <a:gd name="connsiteX34615" fmla="*/ 2383757 w 4826000"/>
              <a:gd name="connsiteY34615" fmla="*/ 875953 h 6857957"/>
              <a:gd name="connsiteX34616" fmla="*/ 2375152 w 4826000"/>
              <a:gd name="connsiteY34616" fmla="*/ 882621 h 6857957"/>
              <a:gd name="connsiteX34617" fmla="*/ 2370052 w 4826000"/>
              <a:gd name="connsiteY34617" fmla="*/ 886431 h 6857957"/>
              <a:gd name="connsiteX34618" fmla="*/ 2365271 w 4826000"/>
              <a:gd name="connsiteY34618" fmla="*/ 890558 h 6857957"/>
              <a:gd name="connsiteX34619" fmla="*/ 2361446 w 4826000"/>
              <a:gd name="connsiteY34619" fmla="*/ 894686 h 6857957"/>
              <a:gd name="connsiteX34620" fmla="*/ 2357622 w 4826000"/>
              <a:gd name="connsiteY34620" fmla="*/ 899448 h 6857957"/>
              <a:gd name="connsiteX34621" fmla="*/ 2356028 w 4826000"/>
              <a:gd name="connsiteY34621" fmla="*/ 901671 h 6857957"/>
              <a:gd name="connsiteX34622" fmla="*/ 2355072 w 4826000"/>
              <a:gd name="connsiteY34622" fmla="*/ 903893 h 6857957"/>
              <a:gd name="connsiteX34623" fmla="*/ 2354116 w 4826000"/>
              <a:gd name="connsiteY34623" fmla="*/ 906116 h 6857957"/>
              <a:gd name="connsiteX34624" fmla="*/ 2353797 w 4826000"/>
              <a:gd name="connsiteY34624" fmla="*/ 908338 h 6857957"/>
              <a:gd name="connsiteX34625" fmla="*/ 2353797 w 4826000"/>
              <a:gd name="connsiteY34625" fmla="*/ 910878 h 6857957"/>
              <a:gd name="connsiteX34626" fmla="*/ 2353797 w 4826000"/>
              <a:gd name="connsiteY34626" fmla="*/ 913101 h 6857957"/>
              <a:gd name="connsiteX34627" fmla="*/ 2354753 w 4826000"/>
              <a:gd name="connsiteY34627" fmla="*/ 915006 h 6857957"/>
              <a:gd name="connsiteX34628" fmla="*/ 2355709 w 4826000"/>
              <a:gd name="connsiteY34628" fmla="*/ 917228 h 6857957"/>
              <a:gd name="connsiteX34629" fmla="*/ 2357303 w 4826000"/>
              <a:gd name="connsiteY34629" fmla="*/ 919451 h 6857957"/>
              <a:gd name="connsiteX34630" fmla="*/ 2359853 w 4826000"/>
              <a:gd name="connsiteY34630" fmla="*/ 921356 h 6857957"/>
              <a:gd name="connsiteX34631" fmla="*/ 2362721 w 4826000"/>
              <a:gd name="connsiteY34631" fmla="*/ 923261 h 6857957"/>
              <a:gd name="connsiteX34632" fmla="*/ 2366227 w 4826000"/>
              <a:gd name="connsiteY34632" fmla="*/ 924848 h 6857957"/>
              <a:gd name="connsiteX34633" fmla="*/ 2370371 w 4826000"/>
              <a:gd name="connsiteY34633" fmla="*/ 926753 h 6857957"/>
              <a:gd name="connsiteX34634" fmla="*/ 2375152 w 4826000"/>
              <a:gd name="connsiteY34634" fmla="*/ 928341 h 6857957"/>
              <a:gd name="connsiteX34635" fmla="*/ 2380890 w 4826000"/>
              <a:gd name="connsiteY34635" fmla="*/ 929928 h 6857957"/>
              <a:gd name="connsiteX34636" fmla="*/ 2386944 w 4826000"/>
              <a:gd name="connsiteY34636" fmla="*/ 931198 h 6857957"/>
              <a:gd name="connsiteX34637" fmla="*/ 2384076 w 4826000"/>
              <a:gd name="connsiteY34637" fmla="*/ 931833 h 6857957"/>
              <a:gd name="connsiteX34638" fmla="*/ 2381845 w 4826000"/>
              <a:gd name="connsiteY34638" fmla="*/ 933103 h 6857957"/>
              <a:gd name="connsiteX34639" fmla="*/ 2379932 w 4826000"/>
              <a:gd name="connsiteY34639" fmla="*/ 934056 h 6857957"/>
              <a:gd name="connsiteX34640" fmla="*/ 2378658 w 4826000"/>
              <a:gd name="connsiteY34640" fmla="*/ 935326 h 6857957"/>
              <a:gd name="connsiteX34641" fmla="*/ 2376426 w 4826000"/>
              <a:gd name="connsiteY34641" fmla="*/ 937866 h 6857957"/>
              <a:gd name="connsiteX34642" fmla="*/ 2374514 w 4826000"/>
              <a:gd name="connsiteY34642" fmla="*/ 941041 h 6857957"/>
              <a:gd name="connsiteX34643" fmla="*/ 2373239 w 4826000"/>
              <a:gd name="connsiteY34643" fmla="*/ 941993 h 6857957"/>
              <a:gd name="connsiteX34644" fmla="*/ 2371327 w 4826000"/>
              <a:gd name="connsiteY34644" fmla="*/ 943263 h 6857957"/>
              <a:gd name="connsiteX34645" fmla="*/ 2369733 w 4826000"/>
              <a:gd name="connsiteY34645" fmla="*/ 944216 h 6857957"/>
              <a:gd name="connsiteX34646" fmla="*/ 2367183 w 4826000"/>
              <a:gd name="connsiteY34646" fmla="*/ 945168 h 6857957"/>
              <a:gd name="connsiteX34647" fmla="*/ 2363996 w 4826000"/>
              <a:gd name="connsiteY34647" fmla="*/ 945803 h 6857957"/>
              <a:gd name="connsiteX34648" fmla="*/ 2360491 w 4826000"/>
              <a:gd name="connsiteY34648" fmla="*/ 946121 h 6857957"/>
              <a:gd name="connsiteX34649" fmla="*/ 2355709 w 4826000"/>
              <a:gd name="connsiteY34649" fmla="*/ 946438 h 6857957"/>
              <a:gd name="connsiteX34650" fmla="*/ 2350291 w 4826000"/>
              <a:gd name="connsiteY34650" fmla="*/ 946121 h 6857957"/>
              <a:gd name="connsiteX34651" fmla="*/ 2354116 w 4826000"/>
              <a:gd name="connsiteY34651" fmla="*/ 950248 h 6857957"/>
              <a:gd name="connsiteX34652" fmla="*/ 2357622 w 4826000"/>
              <a:gd name="connsiteY34652" fmla="*/ 953741 h 6857957"/>
              <a:gd name="connsiteX34653" fmla="*/ 2360809 w 4826000"/>
              <a:gd name="connsiteY34653" fmla="*/ 956916 h 6857957"/>
              <a:gd name="connsiteX34654" fmla="*/ 2361766 w 4826000"/>
              <a:gd name="connsiteY34654" fmla="*/ 958186 h 6857957"/>
              <a:gd name="connsiteX34655" fmla="*/ 2362721 w 4826000"/>
              <a:gd name="connsiteY34655" fmla="*/ 959456 h 6857957"/>
              <a:gd name="connsiteX34656" fmla="*/ 2362721 w 4826000"/>
              <a:gd name="connsiteY34656" fmla="*/ 960408 h 6857957"/>
              <a:gd name="connsiteX34657" fmla="*/ 2362721 w 4826000"/>
              <a:gd name="connsiteY34657" fmla="*/ 961361 h 6857957"/>
              <a:gd name="connsiteX34658" fmla="*/ 2362084 w 4826000"/>
              <a:gd name="connsiteY34658" fmla="*/ 962631 h 6857957"/>
              <a:gd name="connsiteX34659" fmla="*/ 2360491 w 4826000"/>
              <a:gd name="connsiteY34659" fmla="*/ 963583 h 6857957"/>
              <a:gd name="connsiteX34660" fmla="*/ 2358578 w 4826000"/>
              <a:gd name="connsiteY34660" fmla="*/ 964218 h 6857957"/>
              <a:gd name="connsiteX34661" fmla="*/ 2355391 w 4826000"/>
              <a:gd name="connsiteY34661" fmla="*/ 964536 h 6857957"/>
              <a:gd name="connsiteX34662" fmla="*/ 2347104 w 4826000"/>
              <a:gd name="connsiteY34662" fmla="*/ 965488 h 6857957"/>
              <a:gd name="connsiteX34663" fmla="*/ 2348380 w 4826000"/>
              <a:gd name="connsiteY34663" fmla="*/ 966758 h 6857957"/>
              <a:gd name="connsiteX34664" fmla="*/ 2349653 w 4826000"/>
              <a:gd name="connsiteY34664" fmla="*/ 968028 h 6857957"/>
              <a:gd name="connsiteX34665" fmla="*/ 2350610 w 4826000"/>
              <a:gd name="connsiteY34665" fmla="*/ 969933 h 6857957"/>
              <a:gd name="connsiteX34666" fmla="*/ 2351885 w 4826000"/>
              <a:gd name="connsiteY34666" fmla="*/ 971203 h 6857957"/>
              <a:gd name="connsiteX34667" fmla="*/ 2352841 w 4826000"/>
              <a:gd name="connsiteY34667" fmla="*/ 974060 h 6857957"/>
              <a:gd name="connsiteX34668" fmla="*/ 2353159 w 4826000"/>
              <a:gd name="connsiteY34668" fmla="*/ 977236 h 6857957"/>
              <a:gd name="connsiteX34669" fmla="*/ 2353159 w 4826000"/>
              <a:gd name="connsiteY34669" fmla="*/ 980093 h 6857957"/>
              <a:gd name="connsiteX34670" fmla="*/ 2352841 w 4826000"/>
              <a:gd name="connsiteY34670" fmla="*/ 982951 h 6857957"/>
              <a:gd name="connsiteX34671" fmla="*/ 2352203 w 4826000"/>
              <a:gd name="connsiteY34671" fmla="*/ 988983 h 6857957"/>
              <a:gd name="connsiteX34672" fmla="*/ 2352203 w 4826000"/>
              <a:gd name="connsiteY34672" fmla="*/ 991841 h 6857957"/>
              <a:gd name="connsiteX34673" fmla="*/ 2352522 w 4826000"/>
              <a:gd name="connsiteY34673" fmla="*/ 994381 h 6857957"/>
              <a:gd name="connsiteX34674" fmla="*/ 2353478 w 4826000"/>
              <a:gd name="connsiteY34674" fmla="*/ 996286 h 6857957"/>
              <a:gd name="connsiteX34675" fmla="*/ 2354116 w 4826000"/>
              <a:gd name="connsiteY34675" fmla="*/ 997556 h 6857957"/>
              <a:gd name="connsiteX34676" fmla="*/ 2355072 w 4826000"/>
              <a:gd name="connsiteY34676" fmla="*/ 998191 h 6857957"/>
              <a:gd name="connsiteX34677" fmla="*/ 2356347 w 4826000"/>
              <a:gd name="connsiteY34677" fmla="*/ 999460 h 6857957"/>
              <a:gd name="connsiteX34678" fmla="*/ 2357622 w 4826000"/>
              <a:gd name="connsiteY34678" fmla="*/ 1000413 h 6857957"/>
              <a:gd name="connsiteX34679" fmla="*/ 2361446 w 4826000"/>
              <a:gd name="connsiteY34679" fmla="*/ 1001683 h 6857957"/>
              <a:gd name="connsiteX34680" fmla="*/ 2366865 w 4826000"/>
              <a:gd name="connsiteY34680" fmla="*/ 1002318 h 6857957"/>
              <a:gd name="connsiteX34681" fmla="*/ 2373239 w 4826000"/>
              <a:gd name="connsiteY34681" fmla="*/ 1002953 h 6857957"/>
              <a:gd name="connsiteX34682" fmla="*/ 2372602 w 4826000"/>
              <a:gd name="connsiteY34682" fmla="*/ 1003906 h 6857957"/>
              <a:gd name="connsiteX34683" fmla="*/ 2371646 w 4826000"/>
              <a:gd name="connsiteY34683" fmla="*/ 1004858 h 6857957"/>
              <a:gd name="connsiteX34684" fmla="*/ 2367821 w 4826000"/>
              <a:gd name="connsiteY34684" fmla="*/ 1007081 h 6857957"/>
              <a:gd name="connsiteX34685" fmla="*/ 2363041 w 4826000"/>
              <a:gd name="connsiteY34685" fmla="*/ 1009303 h 6857957"/>
              <a:gd name="connsiteX34686" fmla="*/ 2358897 w 4826000"/>
              <a:gd name="connsiteY34686" fmla="*/ 1011526 h 6857957"/>
              <a:gd name="connsiteX34687" fmla="*/ 2356984 w 4826000"/>
              <a:gd name="connsiteY34687" fmla="*/ 1012478 h 6857957"/>
              <a:gd name="connsiteX34688" fmla="*/ 2356028 w 4826000"/>
              <a:gd name="connsiteY34688" fmla="*/ 1013431 h 6857957"/>
              <a:gd name="connsiteX34689" fmla="*/ 2355391 w 4826000"/>
              <a:gd name="connsiteY34689" fmla="*/ 1014383 h 6857957"/>
              <a:gd name="connsiteX34690" fmla="*/ 2355391 w 4826000"/>
              <a:gd name="connsiteY34690" fmla="*/ 1015018 h 6857957"/>
              <a:gd name="connsiteX34691" fmla="*/ 2355709 w 4826000"/>
              <a:gd name="connsiteY34691" fmla="*/ 1015336 h 6857957"/>
              <a:gd name="connsiteX34692" fmla="*/ 2356984 w 4826000"/>
              <a:gd name="connsiteY34692" fmla="*/ 1015971 h 6857957"/>
              <a:gd name="connsiteX34693" fmla="*/ 2359853 w 4826000"/>
              <a:gd name="connsiteY34693" fmla="*/ 1016288 h 6857957"/>
              <a:gd name="connsiteX34694" fmla="*/ 2363359 w 4826000"/>
              <a:gd name="connsiteY34694" fmla="*/ 1016606 h 6857957"/>
              <a:gd name="connsiteX34695" fmla="*/ 2368777 w 4826000"/>
              <a:gd name="connsiteY34695" fmla="*/ 1016923 h 6857957"/>
              <a:gd name="connsiteX34696" fmla="*/ 2362403 w 4826000"/>
              <a:gd name="connsiteY34696" fmla="*/ 1017241 h 6857957"/>
              <a:gd name="connsiteX34697" fmla="*/ 2356665 w 4826000"/>
              <a:gd name="connsiteY34697" fmla="*/ 1017876 h 6857957"/>
              <a:gd name="connsiteX34698" fmla="*/ 2352522 w 4826000"/>
              <a:gd name="connsiteY34698" fmla="*/ 1018828 h 6857957"/>
              <a:gd name="connsiteX34699" fmla="*/ 2348380 w 4826000"/>
              <a:gd name="connsiteY34699" fmla="*/ 1020098 h 6857957"/>
              <a:gd name="connsiteX34700" fmla="*/ 2345511 w 4826000"/>
              <a:gd name="connsiteY34700" fmla="*/ 1022003 h 6857957"/>
              <a:gd name="connsiteX34701" fmla="*/ 2342961 w 4826000"/>
              <a:gd name="connsiteY34701" fmla="*/ 1023908 h 6857957"/>
              <a:gd name="connsiteX34702" fmla="*/ 2341367 w 4826000"/>
              <a:gd name="connsiteY34702" fmla="*/ 1025813 h 6857957"/>
              <a:gd name="connsiteX34703" fmla="*/ 2340092 w 4826000"/>
              <a:gd name="connsiteY34703" fmla="*/ 1028036 h 6857957"/>
              <a:gd name="connsiteX34704" fmla="*/ 2339136 w 4826000"/>
              <a:gd name="connsiteY34704" fmla="*/ 1030576 h 6857957"/>
              <a:gd name="connsiteX34705" fmla="*/ 2338498 w 4826000"/>
              <a:gd name="connsiteY34705" fmla="*/ 1032798 h 6857957"/>
              <a:gd name="connsiteX34706" fmla="*/ 2337542 w 4826000"/>
              <a:gd name="connsiteY34706" fmla="*/ 1037878 h 6857957"/>
              <a:gd name="connsiteX34707" fmla="*/ 2336586 w 4826000"/>
              <a:gd name="connsiteY34707" fmla="*/ 1043276 h 6857957"/>
              <a:gd name="connsiteX34708" fmla="*/ 2335630 w 4826000"/>
              <a:gd name="connsiteY34708" fmla="*/ 1045498 h 6857957"/>
              <a:gd name="connsiteX34709" fmla="*/ 2334992 w 4826000"/>
              <a:gd name="connsiteY34709" fmla="*/ 1047720 h 6857957"/>
              <a:gd name="connsiteX34710" fmla="*/ 2332761 w 4826000"/>
              <a:gd name="connsiteY34710" fmla="*/ 1046768 h 6857957"/>
              <a:gd name="connsiteX34711" fmla="*/ 2330850 w 4826000"/>
              <a:gd name="connsiteY34711" fmla="*/ 1045816 h 6857957"/>
              <a:gd name="connsiteX34712" fmla="*/ 2329256 w 4826000"/>
              <a:gd name="connsiteY34712" fmla="*/ 1044545 h 6857957"/>
              <a:gd name="connsiteX34713" fmla="*/ 2327661 w 4826000"/>
              <a:gd name="connsiteY34713" fmla="*/ 1043276 h 6857957"/>
              <a:gd name="connsiteX34714" fmla="*/ 2326706 w 4826000"/>
              <a:gd name="connsiteY34714" fmla="*/ 1041688 h 6857957"/>
              <a:gd name="connsiteX34715" fmla="*/ 2326068 w 4826000"/>
              <a:gd name="connsiteY34715" fmla="*/ 1040418 h 6857957"/>
              <a:gd name="connsiteX34716" fmla="*/ 2325749 w 4826000"/>
              <a:gd name="connsiteY34716" fmla="*/ 1039148 h 6857957"/>
              <a:gd name="connsiteX34717" fmla="*/ 2325431 w 4826000"/>
              <a:gd name="connsiteY34717" fmla="*/ 1037878 h 6857957"/>
              <a:gd name="connsiteX34718" fmla="*/ 2325431 w 4826000"/>
              <a:gd name="connsiteY34718" fmla="*/ 1035020 h 6857957"/>
              <a:gd name="connsiteX34719" fmla="*/ 2325749 w 4826000"/>
              <a:gd name="connsiteY34719" fmla="*/ 1032163 h 6857957"/>
              <a:gd name="connsiteX34720" fmla="*/ 2327343 w 4826000"/>
              <a:gd name="connsiteY34720" fmla="*/ 1026448 h 6857957"/>
              <a:gd name="connsiteX34721" fmla="*/ 2327661 w 4826000"/>
              <a:gd name="connsiteY34721" fmla="*/ 1023591 h 6857957"/>
              <a:gd name="connsiteX34722" fmla="*/ 2327981 w 4826000"/>
              <a:gd name="connsiteY34722" fmla="*/ 1020733 h 6857957"/>
              <a:gd name="connsiteX34723" fmla="*/ 2327661 w 4826000"/>
              <a:gd name="connsiteY34723" fmla="*/ 1018193 h 6857957"/>
              <a:gd name="connsiteX34724" fmla="*/ 2327024 w 4826000"/>
              <a:gd name="connsiteY34724" fmla="*/ 1016923 h 6857957"/>
              <a:gd name="connsiteX34725" fmla="*/ 2326386 w 4826000"/>
              <a:gd name="connsiteY34725" fmla="*/ 1015653 h 6857957"/>
              <a:gd name="connsiteX34726" fmla="*/ 2325431 w 4826000"/>
              <a:gd name="connsiteY34726" fmla="*/ 1014701 h 6857957"/>
              <a:gd name="connsiteX34727" fmla="*/ 2324155 w 4826000"/>
              <a:gd name="connsiteY34727" fmla="*/ 1013113 h 6857957"/>
              <a:gd name="connsiteX34728" fmla="*/ 2322562 w 4826000"/>
              <a:gd name="connsiteY34728" fmla="*/ 1012161 h 6857957"/>
              <a:gd name="connsiteX34729" fmla="*/ 2320331 w 4826000"/>
              <a:gd name="connsiteY34729" fmla="*/ 1011208 h 6857957"/>
              <a:gd name="connsiteX34730" fmla="*/ 2318100 w 4826000"/>
              <a:gd name="connsiteY34730" fmla="*/ 1010256 h 6857957"/>
              <a:gd name="connsiteX34731" fmla="*/ 2315550 w 4826000"/>
              <a:gd name="connsiteY34731" fmla="*/ 1009303 h 6857957"/>
              <a:gd name="connsiteX34732" fmla="*/ 2308538 w 4826000"/>
              <a:gd name="connsiteY34732" fmla="*/ 1007716 h 6857957"/>
              <a:gd name="connsiteX34733" fmla="*/ 2308538 w 4826000"/>
              <a:gd name="connsiteY34733" fmla="*/ 1005493 h 6857957"/>
              <a:gd name="connsiteX34734" fmla="*/ 2308857 w 4826000"/>
              <a:gd name="connsiteY34734" fmla="*/ 1003906 h 6857957"/>
              <a:gd name="connsiteX34735" fmla="*/ 2309494 w 4826000"/>
              <a:gd name="connsiteY34735" fmla="*/ 1003271 h 6857957"/>
              <a:gd name="connsiteX34736" fmla="*/ 2310451 w 4826000"/>
              <a:gd name="connsiteY34736" fmla="*/ 1002635 h 6857957"/>
              <a:gd name="connsiteX34737" fmla="*/ 2311406 w 4826000"/>
              <a:gd name="connsiteY34737" fmla="*/ 1002635 h 6857957"/>
              <a:gd name="connsiteX34738" fmla="*/ 2313001 w 4826000"/>
              <a:gd name="connsiteY34738" fmla="*/ 1002953 h 6857957"/>
              <a:gd name="connsiteX34739" fmla="*/ 2316825 w 4826000"/>
              <a:gd name="connsiteY34739" fmla="*/ 1004223 h 6857957"/>
              <a:gd name="connsiteX34740" fmla="*/ 2320968 w 4826000"/>
              <a:gd name="connsiteY34740" fmla="*/ 1005811 h 6857957"/>
              <a:gd name="connsiteX34741" fmla="*/ 2325749 w 4826000"/>
              <a:gd name="connsiteY34741" fmla="*/ 1008033 h 6857957"/>
              <a:gd name="connsiteX34742" fmla="*/ 2330530 w 4826000"/>
              <a:gd name="connsiteY34742" fmla="*/ 1009303 h 6857957"/>
              <a:gd name="connsiteX34743" fmla="*/ 2332761 w 4826000"/>
              <a:gd name="connsiteY34743" fmla="*/ 1009621 h 6857957"/>
              <a:gd name="connsiteX34744" fmla="*/ 2334992 w 4826000"/>
              <a:gd name="connsiteY34744" fmla="*/ 1009621 h 6857957"/>
              <a:gd name="connsiteX34745" fmla="*/ 2333717 w 4826000"/>
              <a:gd name="connsiteY34745" fmla="*/ 995968 h 6857957"/>
              <a:gd name="connsiteX34746" fmla="*/ 2333080 w 4826000"/>
              <a:gd name="connsiteY34746" fmla="*/ 989936 h 6857957"/>
              <a:gd name="connsiteX34747" fmla="*/ 2332442 w 4826000"/>
              <a:gd name="connsiteY34747" fmla="*/ 984538 h 6857957"/>
              <a:gd name="connsiteX34748" fmla="*/ 2330850 w 4826000"/>
              <a:gd name="connsiteY34748" fmla="*/ 978823 h 6857957"/>
              <a:gd name="connsiteX34749" fmla="*/ 2329892 w 4826000"/>
              <a:gd name="connsiteY34749" fmla="*/ 975648 h 6857957"/>
              <a:gd name="connsiteX34750" fmla="*/ 2328299 w 4826000"/>
              <a:gd name="connsiteY34750" fmla="*/ 973108 h 6857957"/>
              <a:gd name="connsiteX34751" fmla="*/ 2326706 w 4826000"/>
              <a:gd name="connsiteY34751" fmla="*/ 970251 h 6857957"/>
              <a:gd name="connsiteX34752" fmla="*/ 2325112 w 4826000"/>
              <a:gd name="connsiteY34752" fmla="*/ 967076 h 6857957"/>
              <a:gd name="connsiteX34753" fmla="*/ 2322881 w 4826000"/>
              <a:gd name="connsiteY34753" fmla="*/ 963901 h 6857957"/>
              <a:gd name="connsiteX34754" fmla="*/ 2320012 w 4826000"/>
              <a:gd name="connsiteY34754" fmla="*/ 960725 h 6857957"/>
              <a:gd name="connsiteX34755" fmla="*/ 2316825 w 4826000"/>
              <a:gd name="connsiteY34755" fmla="*/ 967393 h 6857957"/>
              <a:gd name="connsiteX34756" fmla="*/ 2313001 w 4826000"/>
              <a:gd name="connsiteY34756" fmla="*/ 974378 h 6857957"/>
              <a:gd name="connsiteX34757" fmla="*/ 2306307 w 4826000"/>
              <a:gd name="connsiteY34757" fmla="*/ 988666 h 6857957"/>
              <a:gd name="connsiteX34758" fmla="*/ 2302801 w 4826000"/>
              <a:gd name="connsiteY34758" fmla="*/ 995968 h 6857957"/>
              <a:gd name="connsiteX34759" fmla="*/ 2298976 w 4826000"/>
              <a:gd name="connsiteY34759" fmla="*/ 1002953 h 6857957"/>
              <a:gd name="connsiteX34760" fmla="*/ 2294833 w 4826000"/>
              <a:gd name="connsiteY34760" fmla="*/ 1009621 h 6857957"/>
              <a:gd name="connsiteX34761" fmla="*/ 2290370 w 4826000"/>
              <a:gd name="connsiteY34761" fmla="*/ 1016288 h 6857957"/>
              <a:gd name="connsiteX34762" fmla="*/ 2287821 w 4826000"/>
              <a:gd name="connsiteY34762" fmla="*/ 1015971 h 6857957"/>
              <a:gd name="connsiteX34763" fmla="*/ 2285908 w 4826000"/>
              <a:gd name="connsiteY34763" fmla="*/ 1015336 h 6857957"/>
              <a:gd name="connsiteX34764" fmla="*/ 2284315 w 4826000"/>
              <a:gd name="connsiteY34764" fmla="*/ 1014383 h 6857957"/>
              <a:gd name="connsiteX34765" fmla="*/ 2283360 w 4826000"/>
              <a:gd name="connsiteY34765" fmla="*/ 1012796 h 6857957"/>
              <a:gd name="connsiteX34766" fmla="*/ 2282402 w 4826000"/>
              <a:gd name="connsiteY34766" fmla="*/ 1011843 h 6857957"/>
              <a:gd name="connsiteX34767" fmla="*/ 2281765 w 4826000"/>
              <a:gd name="connsiteY34767" fmla="*/ 1010573 h 6857957"/>
              <a:gd name="connsiteX34768" fmla="*/ 2280490 w 4826000"/>
              <a:gd name="connsiteY34768" fmla="*/ 1008033 h 6857957"/>
              <a:gd name="connsiteX34769" fmla="*/ 2279853 w 4826000"/>
              <a:gd name="connsiteY34769" fmla="*/ 1006763 h 6857957"/>
              <a:gd name="connsiteX34770" fmla="*/ 2278896 w 4826000"/>
              <a:gd name="connsiteY34770" fmla="*/ 1005176 h 6857957"/>
              <a:gd name="connsiteX34771" fmla="*/ 2277621 w 4826000"/>
              <a:gd name="connsiteY34771" fmla="*/ 1004223 h 6857957"/>
              <a:gd name="connsiteX34772" fmla="*/ 2275391 w 4826000"/>
              <a:gd name="connsiteY34772" fmla="*/ 1003588 h 6857957"/>
              <a:gd name="connsiteX34773" fmla="*/ 2273159 w 4826000"/>
              <a:gd name="connsiteY34773" fmla="*/ 1002953 h 6857957"/>
              <a:gd name="connsiteX34774" fmla="*/ 2270291 w 4826000"/>
              <a:gd name="connsiteY34774" fmla="*/ 1002953 h 6857957"/>
              <a:gd name="connsiteX34775" fmla="*/ 2266466 w 4826000"/>
              <a:gd name="connsiteY34775" fmla="*/ 1002953 h 6857957"/>
              <a:gd name="connsiteX34776" fmla="*/ 2261686 w 4826000"/>
              <a:gd name="connsiteY34776" fmla="*/ 1003588 h 6857957"/>
              <a:gd name="connsiteX34777" fmla="*/ 2264555 w 4826000"/>
              <a:gd name="connsiteY34777" fmla="*/ 1002635 h 6857957"/>
              <a:gd name="connsiteX34778" fmla="*/ 2266785 w 4826000"/>
              <a:gd name="connsiteY34778" fmla="*/ 1001683 h 6857957"/>
              <a:gd name="connsiteX34779" fmla="*/ 2268697 w 4826000"/>
              <a:gd name="connsiteY34779" fmla="*/ 1000731 h 6857957"/>
              <a:gd name="connsiteX34780" fmla="*/ 2270609 w 4826000"/>
              <a:gd name="connsiteY34780" fmla="*/ 999778 h 6857957"/>
              <a:gd name="connsiteX34781" fmla="*/ 2271884 w 4826000"/>
              <a:gd name="connsiteY34781" fmla="*/ 998191 h 6857957"/>
              <a:gd name="connsiteX34782" fmla="*/ 2272841 w 4826000"/>
              <a:gd name="connsiteY34782" fmla="*/ 997238 h 6857957"/>
              <a:gd name="connsiteX34783" fmla="*/ 2273478 w 4826000"/>
              <a:gd name="connsiteY34783" fmla="*/ 995968 h 6857957"/>
              <a:gd name="connsiteX34784" fmla="*/ 2274115 w 4826000"/>
              <a:gd name="connsiteY34784" fmla="*/ 994698 h 6857957"/>
              <a:gd name="connsiteX34785" fmla="*/ 2274434 w 4826000"/>
              <a:gd name="connsiteY34785" fmla="*/ 992158 h 6857957"/>
              <a:gd name="connsiteX34786" fmla="*/ 2274434 w 4826000"/>
              <a:gd name="connsiteY34786" fmla="*/ 988983 h 6857957"/>
              <a:gd name="connsiteX34787" fmla="*/ 2273797 w 4826000"/>
              <a:gd name="connsiteY34787" fmla="*/ 986443 h 6857957"/>
              <a:gd name="connsiteX34788" fmla="*/ 2272841 w 4826000"/>
              <a:gd name="connsiteY34788" fmla="*/ 983268 h 6857957"/>
              <a:gd name="connsiteX34789" fmla="*/ 2271566 w 4826000"/>
              <a:gd name="connsiteY34789" fmla="*/ 978188 h 6857957"/>
              <a:gd name="connsiteX34790" fmla="*/ 2271247 w 4826000"/>
              <a:gd name="connsiteY34790" fmla="*/ 975648 h 6857957"/>
              <a:gd name="connsiteX34791" fmla="*/ 2271247 w 4826000"/>
              <a:gd name="connsiteY34791" fmla="*/ 973426 h 6857957"/>
              <a:gd name="connsiteX34792" fmla="*/ 2271884 w 4826000"/>
              <a:gd name="connsiteY34792" fmla="*/ 972156 h 6857957"/>
              <a:gd name="connsiteX34793" fmla="*/ 2272203 w 4826000"/>
              <a:gd name="connsiteY34793" fmla="*/ 971521 h 6857957"/>
              <a:gd name="connsiteX34794" fmla="*/ 2273159 w 4826000"/>
              <a:gd name="connsiteY34794" fmla="*/ 970568 h 6857957"/>
              <a:gd name="connsiteX34795" fmla="*/ 2274115 w 4826000"/>
              <a:gd name="connsiteY34795" fmla="*/ 969616 h 6857957"/>
              <a:gd name="connsiteX34796" fmla="*/ 2275709 w 4826000"/>
              <a:gd name="connsiteY34796" fmla="*/ 968663 h 6857957"/>
              <a:gd name="connsiteX34797" fmla="*/ 2277621 w 4826000"/>
              <a:gd name="connsiteY34797" fmla="*/ 968028 h 6857957"/>
              <a:gd name="connsiteX34798" fmla="*/ 2281765 w 4826000"/>
              <a:gd name="connsiteY34798" fmla="*/ 967393 h 6857957"/>
              <a:gd name="connsiteX34799" fmla="*/ 2281765 w 4826000"/>
              <a:gd name="connsiteY34799" fmla="*/ 966441 h 6857957"/>
              <a:gd name="connsiteX34800" fmla="*/ 2281446 w 4826000"/>
              <a:gd name="connsiteY34800" fmla="*/ 965806 h 6857957"/>
              <a:gd name="connsiteX34801" fmla="*/ 2280490 w 4826000"/>
              <a:gd name="connsiteY34801" fmla="*/ 964536 h 6857957"/>
              <a:gd name="connsiteX34802" fmla="*/ 2279216 w 4826000"/>
              <a:gd name="connsiteY34802" fmla="*/ 963266 h 6857957"/>
              <a:gd name="connsiteX34803" fmla="*/ 2277621 w 4826000"/>
              <a:gd name="connsiteY34803" fmla="*/ 962313 h 6857957"/>
              <a:gd name="connsiteX34804" fmla="*/ 2276028 w 4826000"/>
              <a:gd name="connsiteY34804" fmla="*/ 961043 h 6857957"/>
              <a:gd name="connsiteX34805" fmla="*/ 2274753 w 4826000"/>
              <a:gd name="connsiteY34805" fmla="*/ 959773 h 6857957"/>
              <a:gd name="connsiteX34806" fmla="*/ 2273797 w 4826000"/>
              <a:gd name="connsiteY34806" fmla="*/ 958503 h 6857957"/>
              <a:gd name="connsiteX34807" fmla="*/ 2273797 w 4826000"/>
              <a:gd name="connsiteY34807" fmla="*/ 957551 h 6857957"/>
              <a:gd name="connsiteX34808" fmla="*/ 2273797 w 4826000"/>
              <a:gd name="connsiteY34808" fmla="*/ 956598 h 6857957"/>
              <a:gd name="connsiteX34809" fmla="*/ 2271884 w 4826000"/>
              <a:gd name="connsiteY34809" fmla="*/ 956916 h 6857957"/>
              <a:gd name="connsiteX34810" fmla="*/ 2270291 w 4826000"/>
              <a:gd name="connsiteY34810" fmla="*/ 957233 h 6857957"/>
              <a:gd name="connsiteX34811" fmla="*/ 2269335 w 4826000"/>
              <a:gd name="connsiteY34811" fmla="*/ 957868 h 6857957"/>
              <a:gd name="connsiteX34812" fmla="*/ 2268697 w 4826000"/>
              <a:gd name="connsiteY34812" fmla="*/ 958821 h 6857957"/>
              <a:gd name="connsiteX34813" fmla="*/ 2268378 w 4826000"/>
              <a:gd name="connsiteY34813" fmla="*/ 960408 h 6857957"/>
              <a:gd name="connsiteX34814" fmla="*/ 2268378 w 4826000"/>
              <a:gd name="connsiteY34814" fmla="*/ 961361 h 6857957"/>
              <a:gd name="connsiteX34815" fmla="*/ 2268060 w 4826000"/>
              <a:gd name="connsiteY34815" fmla="*/ 962313 h 6857957"/>
              <a:gd name="connsiteX34816" fmla="*/ 2264872 w 4826000"/>
              <a:gd name="connsiteY34816" fmla="*/ 960408 h 6857957"/>
              <a:gd name="connsiteX34817" fmla="*/ 2262961 w 4826000"/>
              <a:gd name="connsiteY34817" fmla="*/ 959138 h 6857957"/>
              <a:gd name="connsiteX34818" fmla="*/ 2262004 w 4826000"/>
              <a:gd name="connsiteY34818" fmla="*/ 958186 h 6857957"/>
              <a:gd name="connsiteX34819" fmla="*/ 2261686 w 4826000"/>
              <a:gd name="connsiteY34819" fmla="*/ 957551 h 6857957"/>
              <a:gd name="connsiteX34820" fmla="*/ 2261686 w 4826000"/>
              <a:gd name="connsiteY34820" fmla="*/ 956598 h 6857957"/>
              <a:gd name="connsiteX34821" fmla="*/ 2261686 w 4826000"/>
              <a:gd name="connsiteY34821" fmla="*/ 955963 h 6857957"/>
              <a:gd name="connsiteX34822" fmla="*/ 2262961 w 4826000"/>
              <a:gd name="connsiteY34822" fmla="*/ 954058 h 6857957"/>
              <a:gd name="connsiteX34823" fmla="*/ 2264555 w 4826000"/>
              <a:gd name="connsiteY34823" fmla="*/ 952471 h 6857957"/>
              <a:gd name="connsiteX34824" fmla="*/ 2266785 w 4826000"/>
              <a:gd name="connsiteY34824" fmla="*/ 950883 h 6857957"/>
              <a:gd name="connsiteX34825" fmla="*/ 2269016 w 4826000"/>
              <a:gd name="connsiteY34825" fmla="*/ 949296 h 6857957"/>
              <a:gd name="connsiteX34826" fmla="*/ 2274434 w 4826000"/>
              <a:gd name="connsiteY34826" fmla="*/ 945803 h 6857957"/>
              <a:gd name="connsiteX34827" fmla="*/ 2276984 w 4826000"/>
              <a:gd name="connsiteY34827" fmla="*/ 944216 h 6857957"/>
              <a:gd name="connsiteX34828" fmla="*/ 2279534 w 4826000"/>
              <a:gd name="connsiteY34828" fmla="*/ 942311 h 6857957"/>
              <a:gd name="connsiteX34829" fmla="*/ 2281446 w 4826000"/>
              <a:gd name="connsiteY34829" fmla="*/ 940406 h 6857957"/>
              <a:gd name="connsiteX34830" fmla="*/ 2282721 w 4826000"/>
              <a:gd name="connsiteY34830" fmla="*/ 938501 h 6857957"/>
              <a:gd name="connsiteX34831" fmla="*/ 2283040 w 4826000"/>
              <a:gd name="connsiteY34831" fmla="*/ 937548 h 6857957"/>
              <a:gd name="connsiteX34832" fmla="*/ 2283040 w 4826000"/>
              <a:gd name="connsiteY34832" fmla="*/ 936596 h 6857957"/>
              <a:gd name="connsiteX34833" fmla="*/ 2283040 w 4826000"/>
              <a:gd name="connsiteY34833" fmla="*/ 935643 h 6857957"/>
              <a:gd name="connsiteX34834" fmla="*/ 2282721 w 4826000"/>
              <a:gd name="connsiteY34834" fmla="*/ 934691 h 6857957"/>
              <a:gd name="connsiteX34835" fmla="*/ 2275391 w 4826000"/>
              <a:gd name="connsiteY34835" fmla="*/ 934691 h 6857957"/>
              <a:gd name="connsiteX34836" fmla="*/ 2269653 w 4826000"/>
              <a:gd name="connsiteY34836" fmla="*/ 934373 h 6857957"/>
              <a:gd name="connsiteX34837" fmla="*/ 2265191 w 4826000"/>
              <a:gd name="connsiteY34837" fmla="*/ 933421 h 6857957"/>
              <a:gd name="connsiteX34838" fmla="*/ 2263598 w 4826000"/>
              <a:gd name="connsiteY34838" fmla="*/ 933103 h 6857957"/>
              <a:gd name="connsiteX34839" fmla="*/ 2261686 w 4826000"/>
              <a:gd name="connsiteY34839" fmla="*/ 931833 h 6857957"/>
              <a:gd name="connsiteX34840" fmla="*/ 2260411 w 4826000"/>
              <a:gd name="connsiteY34840" fmla="*/ 931198 h 6857957"/>
              <a:gd name="connsiteX34841" fmla="*/ 2259454 w 4826000"/>
              <a:gd name="connsiteY34841" fmla="*/ 930246 h 6857957"/>
              <a:gd name="connsiteX34842" fmla="*/ 2258817 w 4826000"/>
              <a:gd name="connsiteY34842" fmla="*/ 928976 h 6857957"/>
              <a:gd name="connsiteX34843" fmla="*/ 2258179 w 4826000"/>
              <a:gd name="connsiteY34843" fmla="*/ 928023 h 6857957"/>
              <a:gd name="connsiteX34844" fmla="*/ 2257223 w 4826000"/>
              <a:gd name="connsiteY34844" fmla="*/ 925483 h 6857957"/>
              <a:gd name="connsiteX34845" fmla="*/ 2256586 w 4826000"/>
              <a:gd name="connsiteY34845" fmla="*/ 922626 h 6857957"/>
              <a:gd name="connsiteX34846" fmla="*/ 2255948 w 4826000"/>
              <a:gd name="connsiteY34846" fmla="*/ 916276 h 6857957"/>
              <a:gd name="connsiteX34847" fmla="*/ 2255629 w 4826000"/>
              <a:gd name="connsiteY34847" fmla="*/ 913101 h 6857957"/>
              <a:gd name="connsiteX34848" fmla="*/ 2254354 w 4826000"/>
              <a:gd name="connsiteY34848" fmla="*/ 909608 h 6857957"/>
              <a:gd name="connsiteX34849" fmla="*/ 2253080 w 4826000"/>
              <a:gd name="connsiteY34849" fmla="*/ 906433 h 6857957"/>
              <a:gd name="connsiteX34850" fmla="*/ 2251167 w 4826000"/>
              <a:gd name="connsiteY34850" fmla="*/ 903576 h 6857957"/>
              <a:gd name="connsiteX34851" fmla="*/ 2249892 w 4826000"/>
              <a:gd name="connsiteY34851" fmla="*/ 901671 h 6857957"/>
              <a:gd name="connsiteX34852" fmla="*/ 2248300 w 4826000"/>
              <a:gd name="connsiteY34852" fmla="*/ 900083 h 6857957"/>
              <a:gd name="connsiteX34853" fmla="*/ 2246068 w 4826000"/>
              <a:gd name="connsiteY34853" fmla="*/ 898813 h 6857957"/>
              <a:gd name="connsiteX34854" fmla="*/ 2243836 w 4826000"/>
              <a:gd name="connsiteY34854" fmla="*/ 897543 h 6857957"/>
              <a:gd name="connsiteX34855" fmla="*/ 2247980 w 4826000"/>
              <a:gd name="connsiteY34855" fmla="*/ 897543 h 6857957"/>
              <a:gd name="connsiteX34856" fmla="*/ 2251167 w 4826000"/>
              <a:gd name="connsiteY34856" fmla="*/ 898178 h 6857957"/>
              <a:gd name="connsiteX34857" fmla="*/ 2253717 w 4826000"/>
              <a:gd name="connsiteY34857" fmla="*/ 899131 h 6857957"/>
              <a:gd name="connsiteX34858" fmla="*/ 2256267 w 4826000"/>
              <a:gd name="connsiteY34858" fmla="*/ 900401 h 6857957"/>
              <a:gd name="connsiteX34859" fmla="*/ 2257542 w 4826000"/>
              <a:gd name="connsiteY34859" fmla="*/ 901671 h 6857957"/>
              <a:gd name="connsiteX34860" fmla="*/ 2258498 w 4826000"/>
              <a:gd name="connsiteY34860" fmla="*/ 903576 h 6857957"/>
              <a:gd name="connsiteX34861" fmla="*/ 2258817 w 4826000"/>
              <a:gd name="connsiteY34861" fmla="*/ 905481 h 6857957"/>
              <a:gd name="connsiteX34862" fmla="*/ 2258817 w 4826000"/>
              <a:gd name="connsiteY34862" fmla="*/ 907703 h 6857957"/>
              <a:gd name="connsiteX34863" fmla="*/ 2260411 w 4826000"/>
              <a:gd name="connsiteY34863" fmla="*/ 907068 h 6857957"/>
              <a:gd name="connsiteX34864" fmla="*/ 2261686 w 4826000"/>
              <a:gd name="connsiteY34864" fmla="*/ 906116 h 6857957"/>
              <a:gd name="connsiteX34865" fmla="*/ 2262961 w 4826000"/>
              <a:gd name="connsiteY34865" fmla="*/ 905163 h 6857957"/>
              <a:gd name="connsiteX34866" fmla="*/ 2263916 w 4826000"/>
              <a:gd name="connsiteY34866" fmla="*/ 903893 h 6857957"/>
              <a:gd name="connsiteX34867" fmla="*/ 2265191 w 4826000"/>
              <a:gd name="connsiteY34867" fmla="*/ 901353 h 6857957"/>
              <a:gd name="connsiteX34868" fmla="*/ 2266147 w 4826000"/>
              <a:gd name="connsiteY34868" fmla="*/ 899131 h 6857957"/>
              <a:gd name="connsiteX34869" fmla="*/ 2267422 w 4826000"/>
              <a:gd name="connsiteY34869" fmla="*/ 896591 h 6857957"/>
              <a:gd name="connsiteX34870" fmla="*/ 2269016 w 4826000"/>
              <a:gd name="connsiteY34870" fmla="*/ 894368 h 6857957"/>
              <a:gd name="connsiteX34871" fmla="*/ 2270609 w 4826000"/>
              <a:gd name="connsiteY34871" fmla="*/ 893416 h 6857957"/>
              <a:gd name="connsiteX34872" fmla="*/ 2271884 w 4826000"/>
              <a:gd name="connsiteY34872" fmla="*/ 892463 h 6857957"/>
              <a:gd name="connsiteX34873" fmla="*/ 2273478 w 4826000"/>
              <a:gd name="connsiteY34873" fmla="*/ 891511 h 6857957"/>
              <a:gd name="connsiteX34874" fmla="*/ 2275391 w 4826000"/>
              <a:gd name="connsiteY34874" fmla="*/ 890876 h 6857957"/>
              <a:gd name="connsiteX34875" fmla="*/ 2269653 w 4826000"/>
              <a:gd name="connsiteY34875" fmla="*/ 888971 h 6857957"/>
              <a:gd name="connsiteX34876" fmla="*/ 2265510 w 4826000"/>
              <a:gd name="connsiteY34876" fmla="*/ 886431 h 6857957"/>
              <a:gd name="connsiteX34877" fmla="*/ 2261686 w 4826000"/>
              <a:gd name="connsiteY34877" fmla="*/ 883573 h 6857957"/>
              <a:gd name="connsiteX34878" fmla="*/ 2258817 w 4826000"/>
              <a:gd name="connsiteY34878" fmla="*/ 881033 h 6857957"/>
              <a:gd name="connsiteX34879" fmla="*/ 2256586 w 4826000"/>
              <a:gd name="connsiteY34879" fmla="*/ 877858 h 6857957"/>
              <a:gd name="connsiteX34880" fmla="*/ 2254354 w 4826000"/>
              <a:gd name="connsiteY34880" fmla="*/ 874683 h 6857957"/>
              <a:gd name="connsiteX34881" fmla="*/ 2253080 w 4826000"/>
              <a:gd name="connsiteY34881" fmla="*/ 871191 h 6857957"/>
              <a:gd name="connsiteX34882" fmla="*/ 2251805 w 4826000"/>
              <a:gd name="connsiteY34882" fmla="*/ 868016 h 6857957"/>
              <a:gd name="connsiteX34883" fmla="*/ 2249575 w 4826000"/>
              <a:gd name="connsiteY34883" fmla="*/ 861031 h 6857957"/>
              <a:gd name="connsiteX34884" fmla="*/ 2248300 w 4826000"/>
              <a:gd name="connsiteY34884" fmla="*/ 857538 h 6857957"/>
              <a:gd name="connsiteX34885" fmla="*/ 2246386 w 4826000"/>
              <a:gd name="connsiteY34885" fmla="*/ 854363 h 6857957"/>
              <a:gd name="connsiteX34886" fmla="*/ 2244474 w 4826000"/>
              <a:gd name="connsiteY34886" fmla="*/ 851188 h 6857957"/>
              <a:gd name="connsiteX34887" fmla="*/ 2241924 w 4826000"/>
              <a:gd name="connsiteY34887" fmla="*/ 848331 h 6857957"/>
              <a:gd name="connsiteX34888" fmla="*/ 2238737 w 4826000"/>
              <a:gd name="connsiteY34888" fmla="*/ 845473 h 6857957"/>
              <a:gd name="connsiteX34889" fmla="*/ 2234912 w 4826000"/>
              <a:gd name="connsiteY34889" fmla="*/ 842616 h 6857957"/>
              <a:gd name="connsiteX34890" fmla="*/ 2235868 w 4826000"/>
              <a:gd name="connsiteY34890" fmla="*/ 838806 h 6857957"/>
              <a:gd name="connsiteX34891" fmla="*/ 2236506 w 4826000"/>
              <a:gd name="connsiteY34891" fmla="*/ 836901 h 6857957"/>
              <a:gd name="connsiteX34892" fmla="*/ 2237781 w 4826000"/>
              <a:gd name="connsiteY34892" fmla="*/ 834996 h 6857957"/>
              <a:gd name="connsiteX34893" fmla="*/ 2238418 w 4826000"/>
              <a:gd name="connsiteY34893" fmla="*/ 834043 h 6857957"/>
              <a:gd name="connsiteX34894" fmla="*/ 2239374 w 4826000"/>
              <a:gd name="connsiteY34894" fmla="*/ 833408 h 6857957"/>
              <a:gd name="connsiteX34895" fmla="*/ 2240968 w 4826000"/>
              <a:gd name="connsiteY34895" fmla="*/ 832773 h 6857957"/>
              <a:gd name="connsiteX34896" fmla="*/ 2242562 w 4826000"/>
              <a:gd name="connsiteY34896" fmla="*/ 832456 h 6857957"/>
              <a:gd name="connsiteX34897" fmla="*/ 2246705 w 4826000"/>
              <a:gd name="connsiteY34897" fmla="*/ 831503 h 6857957"/>
              <a:gd name="connsiteX34898" fmla="*/ 2252442 w 4826000"/>
              <a:gd name="connsiteY34898" fmla="*/ 831503 h 6857957"/>
              <a:gd name="connsiteX34899" fmla="*/ 2252442 w 4826000"/>
              <a:gd name="connsiteY34899" fmla="*/ 829916 h 6857957"/>
              <a:gd name="connsiteX34900" fmla="*/ 2251805 w 4826000"/>
              <a:gd name="connsiteY34900" fmla="*/ 828328 h 6857957"/>
              <a:gd name="connsiteX34901" fmla="*/ 2250848 w 4826000"/>
              <a:gd name="connsiteY34901" fmla="*/ 827058 h 6857957"/>
              <a:gd name="connsiteX34902" fmla="*/ 2249575 w 4826000"/>
              <a:gd name="connsiteY34902" fmla="*/ 826106 h 6857957"/>
              <a:gd name="connsiteX34903" fmla="*/ 2247342 w 4826000"/>
              <a:gd name="connsiteY34903" fmla="*/ 825471 h 6857957"/>
              <a:gd name="connsiteX34904" fmla="*/ 2245431 w 4826000"/>
              <a:gd name="connsiteY34904" fmla="*/ 824836 h 6857957"/>
              <a:gd name="connsiteX34905" fmla="*/ 2241287 w 4826000"/>
              <a:gd name="connsiteY34905" fmla="*/ 823566 h 6857957"/>
              <a:gd name="connsiteX34906" fmla="*/ 2236825 w 4826000"/>
              <a:gd name="connsiteY34906" fmla="*/ 822613 h 6857957"/>
              <a:gd name="connsiteX34907" fmla="*/ 2234912 w 4826000"/>
              <a:gd name="connsiteY34907" fmla="*/ 821343 h 6857957"/>
              <a:gd name="connsiteX34908" fmla="*/ 2232681 w 4826000"/>
              <a:gd name="connsiteY34908" fmla="*/ 820708 h 6857957"/>
              <a:gd name="connsiteX34909" fmla="*/ 2231406 w 4826000"/>
              <a:gd name="connsiteY34909" fmla="*/ 819756 h 6857957"/>
              <a:gd name="connsiteX34910" fmla="*/ 2230450 w 4826000"/>
              <a:gd name="connsiteY34910" fmla="*/ 818803 h 6857957"/>
              <a:gd name="connsiteX34911" fmla="*/ 2229813 w 4826000"/>
              <a:gd name="connsiteY34911" fmla="*/ 817216 h 6857957"/>
              <a:gd name="connsiteX34912" fmla="*/ 2229813 w 4826000"/>
              <a:gd name="connsiteY34912" fmla="*/ 815628 h 6857957"/>
              <a:gd name="connsiteX34913" fmla="*/ 2235231 w 4826000"/>
              <a:gd name="connsiteY34913" fmla="*/ 816581 h 6857957"/>
              <a:gd name="connsiteX34914" fmla="*/ 2239056 w 4826000"/>
              <a:gd name="connsiteY34914" fmla="*/ 817851 h 6857957"/>
              <a:gd name="connsiteX34915" fmla="*/ 2242881 w 4826000"/>
              <a:gd name="connsiteY34915" fmla="*/ 819438 h 6857957"/>
              <a:gd name="connsiteX34916" fmla="*/ 2245749 w 4826000"/>
              <a:gd name="connsiteY34916" fmla="*/ 821026 h 6857957"/>
              <a:gd name="connsiteX34917" fmla="*/ 2251486 w 4826000"/>
              <a:gd name="connsiteY34917" fmla="*/ 825153 h 6857957"/>
              <a:gd name="connsiteX34918" fmla="*/ 2254673 w 4826000"/>
              <a:gd name="connsiteY34918" fmla="*/ 826741 h 6857957"/>
              <a:gd name="connsiteX34919" fmla="*/ 2258498 w 4826000"/>
              <a:gd name="connsiteY34919" fmla="*/ 828328 h 6857957"/>
              <a:gd name="connsiteX34920" fmla="*/ 2262961 w 4826000"/>
              <a:gd name="connsiteY34920" fmla="*/ 826423 h 6857957"/>
              <a:gd name="connsiteX34921" fmla="*/ 2265830 w 4826000"/>
              <a:gd name="connsiteY34921" fmla="*/ 824518 h 6857957"/>
              <a:gd name="connsiteX34922" fmla="*/ 2268060 w 4826000"/>
              <a:gd name="connsiteY34922" fmla="*/ 822613 h 6857957"/>
              <a:gd name="connsiteX34923" fmla="*/ 2269653 w 4826000"/>
              <a:gd name="connsiteY34923" fmla="*/ 820708 h 6857957"/>
              <a:gd name="connsiteX34924" fmla="*/ 2270609 w 4826000"/>
              <a:gd name="connsiteY34924" fmla="*/ 819121 h 6857957"/>
              <a:gd name="connsiteX34925" fmla="*/ 2270928 w 4826000"/>
              <a:gd name="connsiteY34925" fmla="*/ 817216 h 6857957"/>
              <a:gd name="connsiteX34926" fmla="*/ 2270609 w 4826000"/>
              <a:gd name="connsiteY34926" fmla="*/ 815628 h 6857957"/>
              <a:gd name="connsiteX34927" fmla="*/ 2269653 w 4826000"/>
              <a:gd name="connsiteY34927" fmla="*/ 813723 h 6857957"/>
              <a:gd name="connsiteX34928" fmla="*/ 2268060 w 4826000"/>
              <a:gd name="connsiteY34928" fmla="*/ 810231 h 6857957"/>
              <a:gd name="connsiteX34929" fmla="*/ 2266147 w 4826000"/>
              <a:gd name="connsiteY34929" fmla="*/ 806421 h 6857957"/>
              <a:gd name="connsiteX34930" fmla="*/ 2265510 w 4826000"/>
              <a:gd name="connsiteY34930" fmla="*/ 804516 h 6857957"/>
              <a:gd name="connsiteX34931" fmla="*/ 2265510 w 4826000"/>
              <a:gd name="connsiteY34931" fmla="*/ 802611 h 6857957"/>
              <a:gd name="connsiteX34932" fmla="*/ 2265510 w 4826000"/>
              <a:gd name="connsiteY34932" fmla="*/ 800388 h 6857957"/>
              <a:gd name="connsiteX34933" fmla="*/ 2266147 w 4826000"/>
              <a:gd name="connsiteY34933" fmla="*/ 798166 h 6857957"/>
              <a:gd name="connsiteX34934" fmla="*/ 2265191 w 4826000"/>
              <a:gd name="connsiteY34934" fmla="*/ 796578 h 6857957"/>
              <a:gd name="connsiteX34935" fmla="*/ 2263598 w 4826000"/>
              <a:gd name="connsiteY34935" fmla="*/ 795308 h 6857957"/>
              <a:gd name="connsiteX34936" fmla="*/ 2262004 w 4826000"/>
              <a:gd name="connsiteY34936" fmla="*/ 794673 h 6857957"/>
              <a:gd name="connsiteX34937" fmla="*/ 2260411 w 4826000"/>
              <a:gd name="connsiteY34937" fmla="*/ 794038 h 6857957"/>
              <a:gd name="connsiteX34938" fmla="*/ 2258498 w 4826000"/>
              <a:gd name="connsiteY34938" fmla="*/ 794038 h 6857957"/>
              <a:gd name="connsiteX34939" fmla="*/ 2256586 w 4826000"/>
              <a:gd name="connsiteY34939" fmla="*/ 794038 h 6857957"/>
              <a:gd name="connsiteX34940" fmla="*/ 2252442 w 4826000"/>
              <a:gd name="connsiteY34940" fmla="*/ 794673 h 6857957"/>
              <a:gd name="connsiteX34941" fmla="*/ 2247980 w 4826000"/>
              <a:gd name="connsiteY34941" fmla="*/ 795308 h 6857957"/>
              <a:gd name="connsiteX34942" fmla="*/ 2243199 w 4826000"/>
              <a:gd name="connsiteY34942" fmla="*/ 795626 h 6857957"/>
              <a:gd name="connsiteX34943" fmla="*/ 2240649 w 4826000"/>
              <a:gd name="connsiteY34943" fmla="*/ 795626 h 6857957"/>
              <a:gd name="connsiteX34944" fmla="*/ 2238099 w 4826000"/>
              <a:gd name="connsiteY34944" fmla="*/ 795308 h 6857957"/>
              <a:gd name="connsiteX34945" fmla="*/ 2235550 w 4826000"/>
              <a:gd name="connsiteY34945" fmla="*/ 794673 h 6857957"/>
              <a:gd name="connsiteX34946" fmla="*/ 2232681 w 4826000"/>
              <a:gd name="connsiteY34946" fmla="*/ 793721 h 6857957"/>
              <a:gd name="connsiteX34947" fmla="*/ 2235231 w 4826000"/>
              <a:gd name="connsiteY34947" fmla="*/ 793086 h 6857957"/>
              <a:gd name="connsiteX34948" fmla="*/ 2237143 w 4826000"/>
              <a:gd name="connsiteY34948" fmla="*/ 791816 h 6857957"/>
              <a:gd name="connsiteX34949" fmla="*/ 2238418 w 4826000"/>
              <a:gd name="connsiteY34949" fmla="*/ 790863 h 6857957"/>
              <a:gd name="connsiteX34950" fmla="*/ 2239374 w 4826000"/>
              <a:gd name="connsiteY34950" fmla="*/ 789593 h 6857957"/>
              <a:gd name="connsiteX34951" fmla="*/ 2241287 w 4826000"/>
              <a:gd name="connsiteY34951" fmla="*/ 787053 h 6857957"/>
              <a:gd name="connsiteX34952" fmla="*/ 2242562 w 4826000"/>
              <a:gd name="connsiteY34952" fmla="*/ 784196 h 6857957"/>
              <a:gd name="connsiteX34953" fmla="*/ 2243518 w 4826000"/>
              <a:gd name="connsiteY34953" fmla="*/ 782926 h 6857957"/>
              <a:gd name="connsiteX34954" fmla="*/ 2244793 w 4826000"/>
              <a:gd name="connsiteY34954" fmla="*/ 781973 h 6857957"/>
              <a:gd name="connsiteX34955" fmla="*/ 2246068 w 4826000"/>
              <a:gd name="connsiteY34955" fmla="*/ 781021 h 6857957"/>
              <a:gd name="connsiteX34956" fmla="*/ 2248617 w 4826000"/>
              <a:gd name="connsiteY34956" fmla="*/ 780068 h 6857957"/>
              <a:gd name="connsiteX34957" fmla="*/ 2250848 w 4826000"/>
              <a:gd name="connsiteY34957" fmla="*/ 779433 h 6857957"/>
              <a:gd name="connsiteX34958" fmla="*/ 2254036 w 4826000"/>
              <a:gd name="connsiteY34958" fmla="*/ 779116 h 6857957"/>
              <a:gd name="connsiteX34959" fmla="*/ 2258179 w 4826000"/>
              <a:gd name="connsiteY34959" fmla="*/ 779116 h 6857957"/>
              <a:gd name="connsiteX34960" fmla="*/ 2263279 w 4826000"/>
              <a:gd name="connsiteY34960" fmla="*/ 779116 h 6857957"/>
              <a:gd name="connsiteX34961" fmla="*/ 2261048 w 4826000"/>
              <a:gd name="connsiteY34961" fmla="*/ 775623 h 6857957"/>
              <a:gd name="connsiteX34962" fmla="*/ 2259454 w 4826000"/>
              <a:gd name="connsiteY34962" fmla="*/ 772766 h 6857957"/>
              <a:gd name="connsiteX34963" fmla="*/ 2258179 w 4826000"/>
              <a:gd name="connsiteY34963" fmla="*/ 770543 h 6857957"/>
              <a:gd name="connsiteX34964" fmla="*/ 2257542 w 4826000"/>
              <a:gd name="connsiteY34964" fmla="*/ 768003 h 6857957"/>
              <a:gd name="connsiteX34965" fmla="*/ 2257542 w 4826000"/>
              <a:gd name="connsiteY34965" fmla="*/ 767051 h 6857957"/>
              <a:gd name="connsiteX34966" fmla="*/ 2257542 w 4826000"/>
              <a:gd name="connsiteY34966" fmla="*/ 766098 h 6857957"/>
              <a:gd name="connsiteX34967" fmla="*/ 2258179 w 4826000"/>
              <a:gd name="connsiteY34967" fmla="*/ 765146 h 6857957"/>
              <a:gd name="connsiteX34968" fmla="*/ 2258817 w 4826000"/>
              <a:gd name="connsiteY34968" fmla="*/ 764193 h 6857957"/>
              <a:gd name="connsiteX34969" fmla="*/ 2261686 w 4826000"/>
              <a:gd name="connsiteY34969" fmla="*/ 761971 h 6857957"/>
              <a:gd name="connsiteX34970" fmla="*/ 2266466 w 4826000"/>
              <a:gd name="connsiteY34970" fmla="*/ 759748 h 6857957"/>
              <a:gd name="connsiteX34971" fmla="*/ 2264555 w 4826000"/>
              <a:gd name="connsiteY34971" fmla="*/ 758478 h 6857957"/>
              <a:gd name="connsiteX34972" fmla="*/ 2262641 w 4826000"/>
              <a:gd name="connsiteY34972" fmla="*/ 757208 h 6857957"/>
              <a:gd name="connsiteX34973" fmla="*/ 2260411 w 4826000"/>
              <a:gd name="connsiteY34973" fmla="*/ 756256 h 6857957"/>
              <a:gd name="connsiteX34974" fmla="*/ 2257860 w 4826000"/>
              <a:gd name="connsiteY34974" fmla="*/ 754986 h 6857957"/>
              <a:gd name="connsiteX34975" fmla="*/ 2252123 w 4826000"/>
              <a:gd name="connsiteY34975" fmla="*/ 753398 h 6857957"/>
              <a:gd name="connsiteX34976" fmla="*/ 2245431 w 4826000"/>
              <a:gd name="connsiteY34976" fmla="*/ 752128 h 6857957"/>
              <a:gd name="connsiteX34977" fmla="*/ 2242562 w 4826000"/>
              <a:gd name="connsiteY34977" fmla="*/ 753398 h 6857957"/>
              <a:gd name="connsiteX34978" fmla="*/ 2240649 w 4826000"/>
              <a:gd name="connsiteY34978" fmla="*/ 754668 h 6857957"/>
              <a:gd name="connsiteX34979" fmla="*/ 2239056 w 4826000"/>
              <a:gd name="connsiteY34979" fmla="*/ 756256 h 6857957"/>
              <a:gd name="connsiteX34980" fmla="*/ 2238737 w 4826000"/>
              <a:gd name="connsiteY34980" fmla="*/ 757526 h 6857957"/>
              <a:gd name="connsiteX34981" fmla="*/ 2238737 w 4826000"/>
              <a:gd name="connsiteY34981" fmla="*/ 758796 h 6857957"/>
              <a:gd name="connsiteX34982" fmla="*/ 2239693 w 4826000"/>
              <a:gd name="connsiteY34982" fmla="*/ 760383 h 6857957"/>
              <a:gd name="connsiteX34983" fmla="*/ 2240968 w 4826000"/>
              <a:gd name="connsiteY34983" fmla="*/ 761653 h 6857957"/>
              <a:gd name="connsiteX34984" fmla="*/ 2242243 w 4826000"/>
              <a:gd name="connsiteY34984" fmla="*/ 763558 h 6857957"/>
              <a:gd name="connsiteX34985" fmla="*/ 2245431 w 4826000"/>
              <a:gd name="connsiteY34985" fmla="*/ 766416 h 6857957"/>
              <a:gd name="connsiteX34986" fmla="*/ 2248300 w 4826000"/>
              <a:gd name="connsiteY34986" fmla="*/ 769591 h 6857957"/>
              <a:gd name="connsiteX34987" fmla="*/ 2249575 w 4826000"/>
              <a:gd name="connsiteY34987" fmla="*/ 771496 h 6857957"/>
              <a:gd name="connsiteX34988" fmla="*/ 2250211 w 4826000"/>
              <a:gd name="connsiteY34988" fmla="*/ 773401 h 6857957"/>
              <a:gd name="connsiteX34989" fmla="*/ 2250211 w 4826000"/>
              <a:gd name="connsiteY34989" fmla="*/ 774988 h 6857957"/>
              <a:gd name="connsiteX34990" fmla="*/ 2249575 w 4826000"/>
              <a:gd name="connsiteY34990" fmla="*/ 776576 h 6857957"/>
              <a:gd name="connsiteX34991" fmla="*/ 2243836 w 4826000"/>
              <a:gd name="connsiteY34991" fmla="*/ 774036 h 6857957"/>
              <a:gd name="connsiteX34992" fmla="*/ 2239056 w 4826000"/>
              <a:gd name="connsiteY34992" fmla="*/ 771813 h 6857957"/>
              <a:gd name="connsiteX34993" fmla="*/ 2235231 w 4826000"/>
              <a:gd name="connsiteY34993" fmla="*/ 769273 h 6857957"/>
              <a:gd name="connsiteX34994" fmla="*/ 2232045 w 4826000"/>
              <a:gd name="connsiteY34994" fmla="*/ 767368 h 6857957"/>
              <a:gd name="connsiteX34995" fmla="*/ 2229813 w 4826000"/>
              <a:gd name="connsiteY34995" fmla="*/ 765463 h 6857957"/>
              <a:gd name="connsiteX34996" fmla="*/ 2228219 w 4826000"/>
              <a:gd name="connsiteY34996" fmla="*/ 763558 h 6857957"/>
              <a:gd name="connsiteX34997" fmla="*/ 2227263 w 4826000"/>
              <a:gd name="connsiteY34997" fmla="*/ 761336 h 6857957"/>
              <a:gd name="connsiteX34998" fmla="*/ 2227263 w 4826000"/>
              <a:gd name="connsiteY34998" fmla="*/ 759748 h 6857957"/>
              <a:gd name="connsiteX34999" fmla="*/ 2227581 w 4826000"/>
              <a:gd name="connsiteY34999" fmla="*/ 757843 h 6857957"/>
              <a:gd name="connsiteX35000" fmla="*/ 2228538 w 4826000"/>
              <a:gd name="connsiteY35000" fmla="*/ 755938 h 6857957"/>
              <a:gd name="connsiteX35001" fmla="*/ 2229813 w 4826000"/>
              <a:gd name="connsiteY35001" fmla="*/ 753716 h 6857957"/>
              <a:gd name="connsiteX35002" fmla="*/ 2231725 w 4826000"/>
              <a:gd name="connsiteY35002" fmla="*/ 751493 h 6857957"/>
              <a:gd name="connsiteX35003" fmla="*/ 2236825 w 4826000"/>
              <a:gd name="connsiteY35003" fmla="*/ 746731 h 6857957"/>
              <a:gd name="connsiteX35004" fmla="*/ 2243518 w 4826000"/>
              <a:gd name="connsiteY35004" fmla="*/ 741333 h 6857957"/>
              <a:gd name="connsiteX35005" fmla="*/ 2248300 w 4826000"/>
              <a:gd name="connsiteY35005" fmla="*/ 741651 h 6857957"/>
              <a:gd name="connsiteX35006" fmla="*/ 2251805 w 4826000"/>
              <a:gd name="connsiteY35006" fmla="*/ 742603 h 6857957"/>
              <a:gd name="connsiteX35007" fmla="*/ 2254673 w 4826000"/>
              <a:gd name="connsiteY35007" fmla="*/ 743873 h 6857957"/>
              <a:gd name="connsiteX35008" fmla="*/ 2256586 w 4826000"/>
              <a:gd name="connsiteY35008" fmla="*/ 745461 h 6857957"/>
              <a:gd name="connsiteX35009" fmla="*/ 2257860 w 4826000"/>
              <a:gd name="connsiteY35009" fmla="*/ 747366 h 6857957"/>
              <a:gd name="connsiteX35010" fmla="*/ 2258498 w 4826000"/>
              <a:gd name="connsiteY35010" fmla="*/ 749588 h 6857957"/>
              <a:gd name="connsiteX35011" fmla="*/ 2258817 w 4826000"/>
              <a:gd name="connsiteY35011" fmla="*/ 752128 h 6857957"/>
              <a:gd name="connsiteX35012" fmla="*/ 2258817 w 4826000"/>
              <a:gd name="connsiteY35012" fmla="*/ 754351 h 6857957"/>
              <a:gd name="connsiteX35013" fmla="*/ 2263279 w 4826000"/>
              <a:gd name="connsiteY35013" fmla="*/ 753081 h 6857957"/>
              <a:gd name="connsiteX35014" fmla="*/ 2267103 w 4826000"/>
              <a:gd name="connsiteY35014" fmla="*/ 751493 h 6857957"/>
              <a:gd name="connsiteX35015" fmla="*/ 2270928 w 4826000"/>
              <a:gd name="connsiteY35015" fmla="*/ 749271 h 6857957"/>
              <a:gd name="connsiteX35016" fmla="*/ 2274115 w 4826000"/>
              <a:gd name="connsiteY35016" fmla="*/ 746731 h 6857957"/>
              <a:gd name="connsiteX35017" fmla="*/ 2276666 w 4826000"/>
              <a:gd name="connsiteY35017" fmla="*/ 744191 h 6857957"/>
              <a:gd name="connsiteX35018" fmla="*/ 2278896 w 4826000"/>
              <a:gd name="connsiteY35018" fmla="*/ 741651 h 6857957"/>
              <a:gd name="connsiteX35019" fmla="*/ 2280490 w 4826000"/>
              <a:gd name="connsiteY35019" fmla="*/ 738793 h 6857957"/>
              <a:gd name="connsiteX35020" fmla="*/ 2281446 w 4826000"/>
              <a:gd name="connsiteY35020" fmla="*/ 735936 h 6857957"/>
              <a:gd name="connsiteX35021" fmla="*/ 2281765 w 4826000"/>
              <a:gd name="connsiteY35021" fmla="*/ 733078 h 6857957"/>
              <a:gd name="connsiteX35022" fmla="*/ 2281127 w 4826000"/>
              <a:gd name="connsiteY35022" fmla="*/ 730538 h 6857957"/>
              <a:gd name="connsiteX35023" fmla="*/ 2280810 w 4826000"/>
              <a:gd name="connsiteY35023" fmla="*/ 729268 h 6857957"/>
              <a:gd name="connsiteX35024" fmla="*/ 2279853 w 4826000"/>
              <a:gd name="connsiteY35024" fmla="*/ 727998 h 6857957"/>
              <a:gd name="connsiteX35025" fmla="*/ 2278896 w 4826000"/>
              <a:gd name="connsiteY35025" fmla="*/ 726728 h 6857957"/>
              <a:gd name="connsiteX35026" fmla="*/ 2277941 w 4826000"/>
              <a:gd name="connsiteY35026" fmla="*/ 725458 h 6857957"/>
              <a:gd name="connsiteX35027" fmla="*/ 2274753 w 4826000"/>
              <a:gd name="connsiteY35027" fmla="*/ 723236 h 6857957"/>
              <a:gd name="connsiteX35028" fmla="*/ 2270609 w 4826000"/>
              <a:gd name="connsiteY35028" fmla="*/ 721648 h 6857957"/>
              <a:gd name="connsiteX35029" fmla="*/ 2265510 w 4826000"/>
              <a:gd name="connsiteY35029" fmla="*/ 720061 h 6857957"/>
              <a:gd name="connsiteX35030" fmla="*/ 2259454 w 4826000"/>
              <a:gd name="connsiteY35030" fmla="*/ 719108 h 6857957"/>
              <a:gd name="connsiteX35031" fmla="*/ 2262004 w 4826000"/>
              <a:gd name="connsiteY35031" fmla="*/ 716886 h 6857957"/>
              <a:gd name="connsiteX35032" fmla="*/ 2264555 w 4826000"/>
              <a:gd name="connsiteY35032" fmla="*/ 715298 h 6857957"/>
              <a:gd name="connsiteX35033" fmla="*/ 2266147 w 4826000"/>
              <a:gd name="connsiteY35033" fmla="*/ 713076 h 6857957"/>
              <a:gd name="connsiteX35034" fmla="*/ 2267422 w 4826000"/>
              <a:gd name="connsiteY35034" fmla="*/ 710853 h 6857957"/>
              <a:gd name="connsiteX35035" fmla="*/ 2268697 w 4826000"/>
              <a:gd name="connsiteY35035" fmla="*/ 708631 h 6857957"/>
              <a:gd name="connsiteX35036" fmla="*/ 2269335 w 4826000"/>
              <a:gd name="connsiteY35036" fmla="*/ 706408 h 6857957"/>
              <a:gd name="connsiteX35037" fmla="*/ 2269653 w 4826000"/>
              <a:gd name="connsiteY35037" fmla="*/ 704503 h 6857957"/>
              <a:gd name="connsiteX35038" fmla="*/ 2269653 w 4826000"/>
              <a:gd name="connsiteY35038" fmla="*/ 701963 h 6857957"/>
              <a:gd name="connsiteX35039" fmla="*/ 2269335 w 4826000"/>
              <a:gd name="connsiteY35039" fmla="*/ 699423 h 6857957"/>
              <a:gd name="connsiteX35040" fmla="*/ 2268697 w 4826000"/>
              <a:gd name="connsiteY35040" fmla="*/ 697201 h 6857957"/>
              <a:gd name="connsiteX35041" fmla="*/ 2268060 w 4826000"/>
              <a:gd name="connsiteY35041" fmla="*/ 694661 h 6857957"/>
              <a:gd name="connsiteX35042" fmla="*/ 2266785 w 4826000"/>
              <a:gd name="connsiteY35042" fmla="*/ 692438 h 6857957"/>
              <a:gd name="connsiteX35043" fmla="*/ 2265510 w 4826000"/>
              <a:gd name="connsiteY35043" fmla="*/ 690216 h 6857957"/>
              <a:gd name="connsiteX35044" fmla="*/ 2263916 w 4826000"/>
              <a:gd name="connsiteY35044" fmla="*/ 687676 h 6857957"/>
              <a:gd name="connsiteX35045" fmla="*/ 2259773 w 4826000"/>
              <a:gd name="connsiteY35045" fmla="*/ 683548 h 6857957"/>
              <a:gd name="connsiteX35046" fmla="*/ 2260411 w 4826000"/>
              <a:gd name="connsiteY35046" fmla="*/ 682278 h 6857957"/>
              <a:gd name="connsiteX35047" fmla="*/ 2261366 w 4826000"/>
              <a:gd name="connsiteY35047" fmla="*/ 681008 h 6857957"/>
              <a:gd name="connsiteX35048" fmla="*/ 2262641 w 4826000"/>
              <a:gd name="connsiteY35048" fmla="*/ 680373 h 6857957"/>
              <a:gd name="connsiteX35049" fmla="*/ 2263598 w 4826000"/>
              <a:gd name="connsiteY35049" fmla="*/ 680056 h 6857957"/>
              <a:gd name="connsiteX35050" fmla="*/ 2264872 w 4826000"/>
              <a:gd name="connsiteY35050" fmla="*/ 680056 h 6857957"/>
              <a:gd name="connsiteX35051" fmla="*/ 2266466 w 4826000"/>
              <a:gd name="connsiteY35051" fmla="*/ 680056 h 6857957"/>
              <a:gd name="connsiteX35052" fmla="*/ 2269653 w 4826000"/>
              <a:gd name="connsiteY35052" fmla="*/ 681008 h 6857957"/>
              <a:gd name="connsiteX35053" fmla="*/ 2273478 w 4826000"/>
              <a:gd name="connsiteY35053" fmla="*/ 681961 h 6857957"/>
              <a:gd name="connsiteX35054" fmla="*/ 2277621 w 4826000"/>
              <a:gd name="connsiteY35054" fmla="*/ 682913 h 6857957"/>
              <a:gd name="connsiteX35055" fmla="*/ 2281446 w 4826000"/>
              <a:gd name="connsiteY35055" fmla="*/ 683231 h 6857957"/>
              <a:gd name="connsiteX35056" fmla="*/ 2283677 w 4826000"/>
              <a:gd name="connsiteY35056" fmla="*/ 683231 h 6857957"/>
              <a:gd name="connsiteX35057" fmla="*/ 2285908 w 4826000"/>
              <a:gd name="connsiteY35057" fmla="*/ 682596 h 6857957"/>
              <a:gd name="connsiteX35058" fmla="*/ 2282721 w 4826000"/>
              <a:gd name="connsiteY35058" fmla="*/ 686723 h 6857957"/>
              <a:gd name="connsiteX35059" fmla="*/ 2280171 w 4826000"/>
              <a:gd name="connsiteY35059" fmla="*/ 690851 h 6857957"/>
              <a:gd name="connsiteX35060" fmla="*/ 2278896 w 4826000"/>
              <a:gd name="connsiteY35060" fmla="*/ 694343 h 6857957"/>
              <a:gd name="connsiteX35061" fmla="*/ 2277941 w 4826000"/>
              <a:gd name="connsiteY35061" fmla="*/ 698153 h 6857957"/>
              <a:gd name="connsiteX35062" fmla="*/ 2277621 w 4826000"/>
              <a:gd name="connsiteY35062" fmla="*/ 701328 h 6857957"/>
              <a:gd name="connsiteX35063" fmla="*/ 2278259 w 4826000"/>
              <a:gd name="connsiteY35063" fmla="*/ 704821 h 6857957"/>
              <a:gd name="connsiteX35064" fmla="*/ 2279216 w 4826000"/>
              <a:gd name="connsiteY35064" fmla="*/ 707996 h 6857957"/>
              <a:gd name="connsiteX35065" fmla="*/ 2280810 w 4826000"/>
              <a:gd name="connsiteY35065" fmla="*/ 710853 h 6857957"/>
              <a:gd name="connsiteX35066" fmla="*/ 2283040 w 4826000"/>
              <a:gd name="connsiteY35066" fmla="*/ 714346 h 6857957"/>
              <a:gd name="connsiteX35067" fmla="*/ 2285908 w 4826000"/>
              <a:gd name="connsiteY35067" fmla="*/ 717203 h 6857957"/>
              <a:gd name="connsiteX35068" fmla="*/ 2288777 w 4826000"/>
              <a:gd name="connsiteY35068" fmla="*/ 720378 h 6857957"/>
              <a:gd name="connsiteX35069" fmla="*/ 2292283 w 4826000"/>
              <a:gd name="connsiteY35069" fmla="*/ 723236 h 6857957"/>
              <a:gd name="connsiteX35070" fmla="*/ 2299932 w 4826000"/>
              <a:gd name="connsiteY35070" fmla="*/ 729903 h 6857957"/>
              <a:gd name="connsiteX35071" fmla="*/ 2308219 w 4826000"/>
              <a:gd name="connsiteY35071" fmla="*/ 736571 h 6857957"/>
              <a:gd name="connsiteX35072" fmla="*/ 2305351 w 4826000"/>
              <a:gd name="connsiteY35072" fmla="*/ 736253 h 6857957"/>
              <a:gd name="connsiteX35073" fmla="*/ 2302801 w 4826000"/>
              <a:gd name="connsiteY35073" fmla="*/ 736253 h 6857957"/>
              <a:gd name="connsiteX35074" fmla="*/ 2300570 w 4826000"/>
              <a:gd name="connsiteY35074" fmla="*/ 736253 h 6857957"/>
              <a:gd name="connsiteX35075" fmla="*/ 2298340 w 4826000"/>
              <a:gd name="connsiteY35075" fmla="*/ 736571 h 6857957"/>
              <a:gd name="connsiteX35076" fmla="*/ 2296426 w 4826000"/>
              <a:gd name="connsiteY35076" fmla="*/ 737206 h 6857957"/>
              <a:gd name="connsiteX35077" fmla="*/ 2295151 w 4826000"/>
              <a:gd name="connsiteY35077" fmla="*/ 738158 h 6857957"/>
              <a:gd name="connsiteX35078" fmla="*/ 2293558 w 4826000"/>
              <a:gd name="connsiteY35078" fmla="*/ 739111 h 6857957"/>
              <a:gd name="connsiteX35079" fmla="*/ 2292602 w 4826000"/>
              <a:gd name="connsiteY35079" fmla="*/ 740063 h 6857957"/>
              <a:gd name="connsiteX35080" fmla="*/ 2291327 w 4826000"/>
              <a:gd name="connsiteY35080" fmla="*/ 741651 h 6857957"/>
              <a:gd name="connsiteX35081" fmla="*/ 2290689 w 4826000"/>
              <a:gd name="connsiteY35081" fmla="*/ 743238 h 6857957"/>
              <a:gd name="connsiteX35082" fmla="*/ 2290052 w 4826000"/>
              <a:gd name="connsiteY35082" fmla="*/ 744826 h 6857957"/>
              <a:gd name="connsiteX35083" fmla="*/ 2289733 w 4826000"/>
              <a:gd name="connsiteY35083" fmla="*/ 746413 h 6857957"/>
              <a:gd name="connsiteX35084" fmla="*/ 2289414 w 4826000"/>
              <a:gd name="connsiteY35084" fmla="*/ 750223 h 6857957"/>
              <a:gd name="connsiteX35085" fmla="*/ 2289733 w 4826000"/>
              <a:gd name="connsiteY35085" fmla="*/ 754033 h 6857957"/>
              <a:gd name="connsiteX35086" fmla="*/ 2290689 w 4826000"/>
              <a:gd name="connsiteY35086" fmla="*/ 758478 h 6857957"/>
              <a:gd name="connsiteX35087" fmla="*/ 2292602 w 4826000"/>
              <a:gd name="connsiteY35087" fmla="*/ 762288 h 6857957"/>
              <a:gd name="connsiteX35088" fmla="*/ 2294514 w 4826000"/>
              <a:gd name="connsiteY35088" fmla="*/ 766733 h 6857957"/>
              <a:gd name="connsiteX35089" fmla="*/ 2296746 w 4826000"/>
              <a:gd name="connsiteY35089" fmla="*/ 770543 h 6857957"/>
              <a:gd name="connsiteX35090" fmla="*/ 2299615 w 4826000"/>
              <a:gd name="connsiteY35090" fmla="*/ 773718 h 6857957"/>
              <a:gd name="connsiteX35091" fmla="*/ 2302482 w 4826000"/>
              <a:gd name="connsiteY35091" fmla="*/ 776576 h 6857957"/>
              <a:gd name="connsiteX35092" fmla="*/ 2305669 w 4826000"/>
              <a:gd name="connsiteY35092" fmla="*/ 779116 h 6857957"/>
              <a:gd name="connsiteX35093" fmla="*/ 2307582 w 4826000"/>
              <a:gd name="connsiteY35093" fmla="*/ 779751 h 6857957"/>
              <a:gd name="connsiteX35094" fmla="*/ 2309176 w 4826000"/>
              <a:gd name="connsiteY35094" fmla="*/ 780386 h 6857957"/>
              <a:gd name="connsiteX35095" fmla="*/ 2312681 w 4826000"/>
              <a:gd name="connsiteY35095" fmla="*/ 779433 h 6857957"/>
              <a:gd name="connsiteX35096" fmla="*/ 2317143 w 4826000"/>
              <a:gd name="connsiteY35096" fmla="*/ 778481 h 6857957"/>
              <a:gd name="connsiteX35097" fmla="*/ 2322243 w 4826000"/>
              <a:gd name="connsiteY35097" fmla="*/ 777211 h 6857957"/>
              <a:gd name="connsiteX35098" fmla="*/ 2327981 w 4826000"/>
              <a:gd name="connsiteY35098" fmla="*/ 776893 h 6857957"/>
              <a:gd name="connsiteX35099" fmla="*/ 2322881 w 4826000"/>
              <a:gd name="connsiteY35099" fmla="*/ 774671 h 6857957"/>
              <a:gd name="connsiteX35100" fmla="*/ 2318737 w 4826000"/>
              <a:gd name="connsiteY35100" fmla="*/ 772766 h 6857957"/>
              <a:gd name="connsiteX35101" fmla="*/ 2315550 w 4826000"/>
              <a:gd name="connsiteY35101" fmla="*/ 770861 h 6857957"/>
              <a:gd name="connsiteX35102" fmla="*/ 2313319 w 4826000"/>
              <a:gd name="connsiteY35102" fmla="*/ 768638 h 6857957"/>
              <a:gd name="connsiteX35103" fmla="*/ 2312044 w 4826000"/>
              <a:gd name="connsiteY35103" fmla="*/ 766733 h 6857957"/>
              <a:gd name="connsiteX35104" fmla="*/ 2311088 w 4826000"/>
              <a:gd name="connsiteY35104" fmla="*/ 765146 h 6857957"/>
              <a:gd name="connsiteX35105" fmla="*/ 2310769 w 4826000"/>
              <a:gd name="connsiteY35105" fmla="*/ 763241 h 6857957"/>
              <a:gd name="connsiteX35106" fmla="*/ 2310769 w 4826000"/>
              <a:gd name="connsiteY35106" fmla="*/ 761336 h 6857957"/>
              <a:gd name="connsiteX35107" fmla="*/ 2311088 w 4826000"/>
              <a:gd name="connsiteY35107" fmla="*/ 758161 h 6857957"/>
              <a:gd name="connsiteX35108" fmla="*/ 2311088 w 4826000"/>
              <a:gd name="connsiteY35108" fmla="*/ 756573 h 6857957"/>
              <a:gd name="connsiteX35109" fmla="*/ 2310769 w 4826000"/>
              <a:gd name="connsiteY35109" fmla="*/ 754668 h 6857957"/>
              <a:gd name="connsiteX35110" fmla="*/ 2309813 w 4826000"/>
              <a:gd name="connsiteY35110" fmla="*/ 753081 h 6857957"/>
              <a:gd name="connsiteX35111" fmla="*/ 2308538 w 4826000"/>
              <a:gd name="connsiteY35111" fmla="*/ 751493 h 6857957"/>
              <a:gd name="connsiteX35112" fmla="*/ 2306307 w 4826000"/>
              <a:gd name="connsiteY35112" fmla="*/ 749588 h 6857957"/>
              <a:gd name="connsiteX35113" fmla="*/ 2303438 w 4826000"/>
              <a:gd name="connsiteY35113" fmla="*/ 747683 h 6857957"/>
              <a:gd name="connsiteX35114" fmla="*/ 2323199 w 4826000"/>
              <a:gd name="connsiteY35114" fmla="*/ 747048 h 6857957"/>
              <a:gd name="connsiteX35115" fmla="*/ 2323837 w 4826000"/>
              <a:gd name="connsiteY35115" fmla="*/ 741333 h 6857957"/>
              <a:gd name="connsiteX35116" fmla="*/ 2324155 w 4826000"/>
              <a:gd name="connsiteY35116" fmla="*/ 735618 h 6857957"/>
              <a:gd name="connsiteX35117" fmla="*/ 2324155 w 4826000"/>
              <a:gd name="connsiteY35117" fmla="*/ 732761 h 6857957"/>
              <a:gd name="connsiteX35118" fmla="*/ 2324155 w 4826000"/>
              <a:gd name="connsiteY35118" fmla="*/ 730538 h 6857957"/>
              <a:gd name="connsiteX35119" fmla="*/ 2323518 w 4826000"/>
              <a:gd name="connsiteY35119" fmla="*/ 728316 h 6857957"/>
              <a:gd name="connsiteX35120" fmla="*/ 2322881 w 4826000"/>
              <a:gd name="connsiteY35120" fmla="*/ 725776 h 6857957"/>
              <a:gd name="connsiteX35121" fmla="*/ 2320968 w 4826000"/>
              <a:gd name="connsiteY35121" fmla="*/ 723871 h 6857957"/>
              <a:gd name="connsiteX35122" fmla="*/ 2319056 w 4826000"/>
              <a:gd name="connsiteY35122" fmla="*/ 721966 h 6857957"/>
              <a:gd name="connsiteX35123" fmla="*/ 2316825 w 4826000"/>
              <a:gd name="connsiteY35123" fmla="*/ 720378 h 6857957"/>
              <a:gd name="connsiteX35124" fmla="*/ 2313319 w 4826000"/>
              <a:gd name="connsiteY35124" fmla="*/ 718473 h 6857957"/>
              <a:gd name="connsiteX35125" fmla="*/ 2309494 w 4826000"/>
              <a:gd name="connsiteY35125" fmla="*/ 717203 h 6857957"/>
              <a:gd name="connsiteX35126" fmla="*/ 2304394 w 4826000"/>
              <a:gd name="connsiteY35126" fmla="*/ 716251 h 6857957"/>
              <a:gd name="connsiteX35127" fmla="*/ 2298340 w 4826000"/>
              <a:gd name="connsiteY35127" fmla="*/ 715616 h 6857957"/>
              <a:gd name="connsiteX35128" fmla="*/ 2291327 w 4826000"/>
              <a:gd name="connsiteY35128" fmla="*/ 715298 h 6857957"/>
              <a:gd name="connsiteX35129" fmla="*/ 2291646 w 4826000"/>
              <a:gd name="connsiteY35129" fmla="*/ 713711 h 6857957"/>
              <a:gd name="connsiteX35130" fmla="*/ 2292283 w 4826000"/>
              <a:gd name="connsiteY35130" fmla="*/ 712441 h 6857957"/>
              <a:gd name="connsiteX35131" fmla="*/ 2292602 w 4826000"/>
              <a:gd name="connsiteY35131" fmla="*/ 710536 h 6857957"/>
              <a:gd name="connsiteX35132" fmla="*/ 2293239 w 4826000"/>
              <a:gd name="connsiteY35132" fmla="*/ 709583 h 6857957"/>
              <a:gd name="connsiteX35133" fmla="*/ 2295151 w 4826000"/>
              <a:gd name="connsiteY35133" fmla="*/ 707678 h 6857957"/>
              <a:gd name="connsiteX35134" fmla="*/ 2297382 w 4826000"/>
              <a:gd name="connsiteY35134" fmla="*/ 705773 h 6857957"/>
              <a:gd name="connsiteX35135" fmla="*/ 2300251 w 4826000"/>
              <a:gd name="connsiteY35135" fmla="*/ 704503 h 6857957"/>
              <a:gd name="connsiteX35136" fmla="*/ 2303120 w 4826000"/>
              <a:gd name="connsiteY35136" fmla="*/ 703233 h 6857957"/>
              <a:gd name="connsiteX35137" fmla="*/ 2309494 w 4826000"/>
              <a:gd name="connsiteY35137" fmla="*/ 701328 h 6857957"/>
              <a:gd name="connsiteX35138" fmla="*/ 2315870 w 4826000"/>
              <a:gd name="connsiteY35138" fmla="*/ 699741 h 6857957"/>
              <a:gd name="connsiteX35139" fmla="*/ 2318737 w 4826000"/>
              <a:gd name="connsiteY35139" fmla="*/ 698788 h 6857957"/>
              <a:gd name="connsiteX35140" fmla="*/ 2321606 w 4826000"/>
              <a:gd name="connsiteY35140" fmla="*/ 697836 h 6857957"/>
              <a:gd name="connsiteX35141" fmla="*/ 2323518 w 4826000"/>
              <a:gd name="connsiteY35141" fmla="*/ 695931 h 6857957"/>
              <a:gd name="connsiteX35142" fmla="*/ 2325112 w 4826000"/>
              <a:gd name="connsiteY35142" fmla="*/ 694343 h 6857957"/>
              <a:gd name="connsiteX35143" fmla="*/ 2325749 w 4826000"/>
              <a:gd name="connsiteY35143" fmla="*/ 693391 h 6857957"/>
              <a:gd name="connsiteX35144" fmla="*/ 2326068 w 4826000"/>
              <a:gd name="connsiteY35144" fmla="*/ 692121 h 6857957"/>
              <a:gd name="connsiteX35145" fmla="*/ 2326386 w 4826000"/>
              <a:gd name="connsiteY35145" fmla="*/ 691168 h 6857957"/>
              <a:gd name="connsiteX35146" fmla="*/ 2326386 w 4826000"/>
              <a:gd name="connsiteY35146" fmla="*/ 689581 h 6857957"/>
              <a:gd name="connsiteX35147" fmla="*/ 2322881 w 4826000"/>
              <a:gd name="connsiteY35147" fmla="*/ 687041 h 6857957"/>
              <a:gd name="connsiteX35148" fmla="*/ 2319375 w 4826000"/>
              <a:gd name="connsiteY35148" fmla="*/ 684818 h 6857957"/>
              <a:gd name="connsiteX35149" fmla="*/ 2313637 w 4826000"/>
              <a:gd name="connsiteY35149" fmla="*/ 679421 h 6857957"/>
              <a:gd name="connsiteX35150" fmla="*/ 2308857 w 4826000"/>
              <a:gd name="connsiteY35150" fmla="*/ 674658 h 6857957"/>
              <a:gd name="connsiteX35151" fmla="*/ 2304394 w 4826000"/>
              <a:gd name="connsiteY35151" fmla="*/ 669578 h 6857957"/>
              <a:gd name="connsiteX35152" fmla="*/ 2300570 w 4826000"/>
              <a:gd name="connsiteY35152" fmla="*/ 664816 h 6857957"/>
              <a:gd name="connsiteX35153" fmla="*/ 2296426 w 4826000"/>
              <a:gd name="connsiteY35153" fmla="*/ 660688 h 6857957"/>
              <a:gd name="connsiteX35154" fmla="*/ 2292283 w 4826000"/>
              <a:gd name="connsiteY35154" fmla="*/ 656243 h 6857957"/>
              <a:gd name="connsiteX35155" fmla="*/ 2289733 w 4826000"/>
              <a:gd name="connsiteY35155" fmla="*/ 654338 h 6857957"/>
              <a:gd name="connsiteX35156" fmla="*/ 2287502 w 4826000"/>
              <a:gd name="connsiteY35156" fmla="*/ 652433 h 6857957"/>
              <a:gd name="connsiteX35157" fmla="*/ 2283360 w 4826000"/>
              <a:gd name="connsiteY35157" fmla="*/ 653703 h 6857957"/>
              <a:gd name="connsiteX35158" fmla="*/ 2279534 w 4826000"/>
              <a:gd name="connsiteY35158" fmla="*/ 654656 h 6857957"/>
              <a:gd name="connsiteX35159" fmla="*/ 2274434 w 4826000"/>
              <a:gd name="connsiteY35159" fmla="*/ 655291 h 6857957"/>
              <a:gd name="connsiteX35160" fmla="*/ 2268378 w 4826000"/>
              <a:gd name="connsiteY35160" fmla="*/ 655608 h 6857957"/>
              <a:gd name="connsiteX35161" fmla="*/ 2268697 w 4826000"/>
              <a:gd name="connsiteY35161" fmla="*/ 656878 h 6857957"/>
              <a:gd name="connsiteX35162" fmla="*/ 2269016 w 4826000"/>
              <a:gd name="connsiteY35162" fmla="*/ 658148 h 6857957"/>
              <a:gd name="connsiteX35163" fmla="*/ 2270609 w 4826000"/>
              <a:gd name="connsiteY35163" fmla="*/ 660053 h 6857957"/>
              <a:gd name="connsiteX35164" fmla="*/ 2271884 w 4826000"/>
              <a:gd name="connsiteY35164" fmla="*/ 661006 h 6857957"/>
              <a:gd name="connsiteX35165" fmla="*/ 2273159 w 4826000"/>
              <a:gd name="connsiteY35165" fmla="*/ 661958 h 6857957"/>
              <a:gd name="connsiteX35166" fmla="*/ 2274115 w 4826000"/>
              <a:gd name="connsiteY35166" fmla="*/ 662593 h 6857957"/>
              <a:gd name="connsiteX35167" fmla="*/ 2274434 w 4826000"/>
              <a:gd name="connsiteY35167" fmla="*/ 663228 h 6857957"/>
              <a:gd name="connsiteX35168" fmla="*/ 2274115 w 4826000"/>
              <a:gd name="connsiteY35168" fmla="*/ 663546 h 6857957"/>
              <a:gd name="connsiteX35169" fmla="*/ 2273159 w 4826000"/>
              <a:gd name="connsiteY35169" fmla="*/ 664816 h 6857957"/>
              <a:gd name="connsiteX35170" fmla="*/ 2270291 w 4826000"/>
              <a:gd name="connsiteY35170" fmla="*/ 666403 h 6857957"/>
              <a:gd name="connsiteX35171" fmla="*/ 2268697 w 4826000"/>
              <a:gd name="connsiteY35171" fmla="*/ 663863 h 6857957"/>
              <a:gd name="connsiteX35172" fmla="*/ 2267422 w 4826000"/>
              <a:gd name="connsiteY35172" fmla="*/ 661006 h 6857957"/>
              <a:gd name="connsiteX35173" fmla="*/ 2266147 w 4826000"/>
              <a:gd name="connsiteY35173" fmla="*/ 657831 h 6857957"/>
              <a:gd name="connsiteX35174" fmla="*/ 2265191 w 4826000"/>
              <a:gd name="connsiteY35174" fmla="*/ 654656 h 6857957"/>
              <a:gd name="connsiteX35175" fmla="*/ 2264555 w 4826000"/>
              <a:gd name="connsiteY35175" fmla="*/ 651481 h 6857957"/>
              <a:gd name="connsiteX35176" fmla="*/ 2263916 w 4826000"/>
              <a:gd name="connsiteY35176" fmla="*/ 648306 h 6857957"/>
              <a:gd name="connsiteX35177" fmla="*/ 2263598 w 4826000"/>
              <a:gd name="connsiteY35177" fmla="*/ 645131 h 6857957"/>
              <a:gd name="connsiteX35178" fmla="*/ 2263598 w 4826000"/>
              <a:gd name="connsiteY35178" fmla="*/ 641956 h 6857957"/>
              <a:gd name="connsiteX35179" fmla="*/ 2263916 w 4826000"/>
              <a:gd name="connsiteY35179" fmla="*/ 638781 h 6857957"/>
              <a:gd name="connsiteX35180" fmla="*/ 2264235 w 4826000"/>
              <a:gd name="connsiteY35180" fmla="*/ 635606 h 6857957"/>
              <a:gd name="connsiteX35181" fmla="*/ 2265191 w 4826000"/>
              <a:gd name="connsiteY35181" fmla="*/ 632748 h 6857957"/>
              <a:gd name="connsiteX35182" fmla="*/ 2266466 w 4826000"/>
              <a:gd name="connsiteY35182" fmla="*/ 629573 h 6857957"/>
              <a:gd name="connsiteX35183" fmla="*/ 2268060 w 4826000"/>
              <a:gd name="connsiteY35183" fmla="*/ 627033 h 6857957"/>
              <a:gd name="connsiteX35184" fmla="*/ 2270291 w 4826000"/>
              <a:gd name="connsiteY35184" fmla="*/ 624493 h 6857957"/>
              <a:gd name="connsiteX35185" fmla="*/ 2272522 w 4826000"/>
              <a:gd name="connsiteY35185" fmla="*/ 621953 h 6857957"/>
              <a:gd name="connsiteX35186" fmla="*/ 2275391 w 4826000"/>
              <a:gd name="connsiteY35186" fmla="*/ 620048 h 6857957"/>
              <a:gd name="connsiteX35187" fmla="*/ 2274434 w 4826000"/>
              <a:gd name="connsiteY35187" fmla="*/ 618143 h 6857957"/>
              <a:gd name="connsiteX35188" fmla="*/ 2273159 w 4826000"/>
              <a:gd name="connsiteY35188" fmla="*/ 616556 h 6857957"/>
              <a:gd name="connsiteX35189" fmla="*/ 2271884 w 4826000"/>
              <a:gd name="connsiteY35189" fmla="*/ 614968 h 6857957"/>
              <a:gd name="connsiteX35190" fmla="*/ 2270291 w 4826000"/>
              <a:gd name="connsiteY35190" fmla="*/ 613698 h 6857957"/>
              <a:gd name="connsiteX35191" fmla="*/ 2266466 w 4826000"/>
              <a:gd name="connsiteY35191" fmla="*/ 611793 h 6857957"/>
              <a:gd name="connsiteX35192" fmla="*/ 2262004 w 4826000"/>
              <a:gd name="connsiteY35192" fmla="*/ 610206 h 6857957"/>
              <a:gd name="connsiteX35193" fmla="*/ 2258179 w 4826000"/>
              <a:gd name="connsiteY35193" fmla="*/ 609253 h 6857957"/>
              <a:gd name="connsiteX35194" fmla="*/ 2253717 w 4826000"/>
              <a:gd name="connsiteY35194" fmla="*/ 608301 h 6857957"/>
              <a:gd name="connsiteX35195" fmla="*/ 2246705 w 4826000"/>
              <a:gd name="connsiteY35195" fmla="*/ 607031 h 6857957"/>
              <a:gd name="connsiteX35196" fmla="*/ 2246705 w 4826000"/>
              <a:gd name="connsiteY35196" fmla="*/ 604808 h 6857957"/>
              <a:gd name="connsiteX35197" fmla="*/ 2247025 w 4826000"/>
              <a:gd name="connsiteY35197" fmla="*/ 603221 h 6857957"/>
              <a:gd name="connsiteX35198" fmla="*/ 2247980 w 4826000"/>
              <a:gd name="connsiteY35198" fmla="*/ 601951 h 6857957"/>
              <a:gd name="connsiteX35199" fmla="*/ 2248936 w 4826000"/>
              <a:gd name="connsiteY35199" fmla="*/ 600998 h 6857957"/>
              <a:gd name="connsiteX35200" fmla="*/ 2250530 w 4826000"/>
              <a:gd name="connsiteY35200" fmla="*/ 600046 h 6857957"/>
              <a:gd name="connsiteX35201" fmla="*/ 2252442 w 4826000"/>
              <a:gd name="connsiteY35201" fmla="*/ 599728 h 6857957"/>
              <a:gd name="connsiteX35202" fmla="*/ 2254354 w 4826000"/>
              <a:gd name="connsiteY35202" fmla="*/ 599411 h 6857957"/>
              <a:gd name="connsiteX35203" fmla="*/ 2256904 w 4826000"/>
              <a:gd name="connsiteY35203" fmla="*/ 599728 h 6857957"/>
              <a:gd name="connsiteX35204" fmla="*/ 2262004 w 4826000"/>
              <a:gd name="connsiteY35204" fmla="*/ 600046 h 6857957"/>
              <a:gd name="connsiteX35205" fmla="*/ 2267741 w 4826000"/>
              <a:gd name="connsiteY35205" fmla="*/ 601316 h 6857957"/>
              <a:gd name="connsiteX35206" fmla="*/ 2279216 w 4826000"/>
              <a:gd name="connsiteY35206" fmla="*/ 603538 h 6857957"/>
              <a:gd name="connsiteX35207" fmla="*/ 2280490 w 4826000"/>
              <a:gd name="connsiteY35207" fmla="*/ 609571 h 6857957"/>
              <a:gd name="connsiteX35208" fmla="*/ 2281127 w 4826000"/>
              <a:gd name="connsiteY35208" fmla="*/ 614968 h 6857957"/>
              <a:gd name="connsiteX35209" fmla="*/ 2281127 w 4826000"/>
              <a:gd name="connsiteY35209" fmla="*/ 619731 h 6857957"/>
              <a:gd name="connsiteX35210" fmla="*/ 2281127 w 4826000"/>
              <a:gd name="connsiteY35210" fmla="*/ 624176 h 6857957"/>
              <a:gd name="connsiteX35211" fmla="*/ 2281127 w 4826000"/>
              <a:gd name="connsiteY35211" fmla="*/ 627986 h 6857957"/>
              <a:gd name="connsiteX35212" fmla="*/ 2281765 w 4826000"/>
              <a:gd name="connsiteY35212" fmla="*/ 632431 h 6857957"/>
              <a:gd name="connsiteX35213" fmla="*/ 2282402 w 4826000"/>
              <a:gd name="connsiteY35213" fmla="*/ 634336 h 6857957"/>
              <a:gd name="connsiteX35214" fmla="*/ 2283040 w 4826000"/>
              <a:gd name="connsiteY35214" fmla="*/ 636558 h 6857957"/>
              <a:gd name="connsiteX35215" fmla="*/ 2283996 w 4826000"/>
              <a:gd name="connsiteY35215" fmla="*/ 639098 h 6857957"/>
              <a:gd name="connsiteX35216" fmla="*/ 2285590 w 4826000"/>
              <a:gd name="connsiteY35216" fmla="*/ 641638 h 6857957"/>
              <a:gd name="connsiteX35217" fmla="*/ 2292602 w 4826000"/>
              <a:gd name="connsiteY35217" fmla="*/ 641003 h 6857957"/>
              <a:gd name="connsiteX35218" fmla="*/ 2298340 w 4826000"/>
              <a:gd name="connsiteY35218" fmla="*/ 640051 h 6857957"/>
              <a:gd name="connsiteX35219" fmla="*/ 2303120 w 4826000"/>
              <a:gd name="connsiteY35219" fmla="*/ 638781 h 6857957"/>
              <a:gd name="connsiteX35220" fmla="*/ 2307263 w 4826000"/>
              <a:gd name="connsiteY35220" fmla="*/ 636876 h 6857957"/>
              <a:gd name="connsiteX35221" fmla="*/ 2310451 w 4826000"/>
              <a:gd name="connsiteY35221" fmla="*/ 634971 h 6857957"/>
              <a:gd name="connsiteX35222" fmla="*/ 2312681 w 4826000"/>
              <a:gd name="connsiteY35222" fmla="*/ 632748 h 6857957"/>
              <a:gd name="connsiteX35223" fmla="*/ 2314275 w 4826000"/>
              <a:gd name="connsiteY35223" fmla="*/ 630526 h 6857957"/>
              <a:gd name="connsiteX35224" fmla="*/ 2314912 w 4826000"/>
              <a:gd name="connsiteY35224" fmla="*/ 627986 h 6857957"/>
              <a:gd name="connsiteX35225" fmla="*/ 2314912 w 4826000"/>
              <a:gd name="connsiteY35225" fmla="*/ 625446 h 6857957"/>
              <a:gd name="connsiteX35226" fmla="*/ 2314595 w 4826000"/>
              <a:gd name="connsiteY35226" fmla="*/ 622588 h 6857957"/>
              <a:gd name="connsiteX35227" fmla="*/ 2313001 w 4826000"/>
              <a:gd name="connsiteY35227" fmla="*/ 620366 h 6857957"/>
              <a:gd name="connsiteX35228" fmla="*/ 2311406 w 4826000"/>
              <a:gd name="connsiteY35228" fmla="*/ 618143 h 6857957"/>
              <a:gd name="connsiteX35229" fmla="*/ 2309176 w 4826000"/>
              <a:gd name="connsiteY35229" fmla="*/ 615921 h 6857957"/>
              <a:gd name="connsiteX35230" fmla="*/ 2306307 w 4826000"/>
              <a:gd name="connsiteY35230" fmla="*/ 613698 h 6857957"/>
              <a:gd name="connsiteX35231" fmla="*/ 2303438 w 4826000"/>
              <a:gd name="connsiteY35231" fmla="*/ 612111 h 6857957"/>
              <a:gd name="connsiteX35232" fmla="*/ 2300251 w 4826000"/>
              <a:gd name="connsiteY35232" fmla="*/ 611158 h 6857957"/>
              <a:gd name="connsiteX35233" fmla="*/ 2300570 w 4826000"/>
              <a:gd name="connsiteY35233" fmla="*/ 610523 h 6857957"/>
              <a:gd name="connsiteX35234" fmla="*/ 2301207 w 4826000"/>
              <a:gd name="connsiteY35234" fmla="*/ 609888 h 6857957"/>
              <a:gd name="connsiteX35235" fmla="*/ 2303120 w 4826000"/>
              <a:gd name="connsiteY35235" fmla="*/ 608936 h 6857957"/>
              <a:gd name="connsiteX35236" fmla="*/ 2305988 w 4826000"/>
              <a:gd name="connsiteY35236" fmla="*/ 608618 h 6857957"/>
              <a:gd name="connsiteX35237" fmla="*/ 2309813 w 4826000"/>
              <a:gd name="connsiteY35237" fmla="*/ 608301 h 6857957"/>
              <a:gd name="connsiteX35238" fmla="*/ 2317781 w 4826000"/>
              <a:gd name="connsiteY35238" fmla="*/ 607666 h 6857957"/>
              <a:gd name="connsiteX35239" fmla="*/ 2325749 w 4826000"/>
              <a:gd name="connsiteY35239" fmla="*/ 607348 h 6857957"/>
              <a:gd name="connsiteX35240" fmla="*/ 2326068 w 4826000"/>
              <a:gd name="connsiteY35240" fmla="*/ 604173 h 6857957"/>
              <a:gd name="connsiteX35241" fmla="*/ 2326386 w 4826000"/>
              <a:gd name="connsiteY35241" fmla="*/ 600998 h 6857957"/>
              <a:gd name="connsiteX35242" fmla="*/ 2326386 w 4826000"/>
              <a:gd name="connsiteY35242" fmla="*/ 595283 h 6857957"/>
              <a:gd name="connsiteX35243" fmla="*/ 2326386 w 4826000"/>
              <a:gd name="connsiteY35243" fmla="*/ 588616 h 6857957"/>
              <a:gd name="connsiteX35244" fmla="*/ 2326706 w 4826000"/>
              <a:gd name="connsiteY35244" fmla="*/ 584488 h 6857957"/>
              <a:gd name="connsiteX35245" fmla="*/ 2327343 w 4826000"/>
              <a:gd name="connsiteY35245" fmla="*/ 580043 h 6857957"/>
              <a:gd name="connsiteX35246" fmla="*/ 2252663 w 4826000"/>
              <a:gd name="connsiteY35246" fmla="*/ 563556 h 6857957"/>
              <a:gd name="connsiteX35247" fmla="*/ 2255894 w 4826000"/>
              <a:gd name="connsiteY35247" fmla="*/ 563879 h 6857957"/>
              <a:gd name="connsiteX35248" fmla="*/ 2258479 w 4826000"/>
              <a:gd name="connsiteY35248" fmla="*/ 564847 h 6857957"/>
              <a:gd name="connsiteX35249" fmla="*/ 2260419 w 4826000"/>
              <a:gd name="connsiteY35249" fmla="*/ 565816 h 6857957"/>
              <a:gd name="connsiteX35250" fmla="*/ 2261710 w 4826000"/>
              <a:gd name="connsiteY35250" fmla="*/ 567108 h 6857957"/>
              <a:gd name="connsiteX35251" fmla="*/ 2263326 w 4826000"/>
              <a:gd name="connsiteY35251" fmla="*/ 568399 h 6857957"/>
              <a:gd name="connsiteX35252" fmla="*/ 2264295 w 4826000"/>
              <a:gd name="connsiteY35252" fmla="*/ 570013 h 6857957"/>
              <a:gd name="connsiteX35253" fmla="*/ 2265911 w 4826000"/>
              <a:gd name="connsiteY35253" fmla="*/ 573242 h 6857957"/>
              <a:gd name="connsiteX35254" fmla="*/ 2266557 w 4826000"/>
              <a:gd name="connsiteY35254" fmla="*/ 574534 h 6857957"/>
              <a:gd name="connsiteX35255" fmla="*/ 2267526 w 4826000"/>
              <a:gd name="connsiteY35255" fmla="*/ 575502 h 6857957"/>
              <a:gd name="connsiteX35256" fmla="*/ 2268497 w 4826000"/>
              <a:gd name="connsiteY35256" fmla="*/ 576148 h 6857957"/>
              <a:gd name="connsiteX35257" fmla="*/ 2270111 w 4826000"/>
              <a:gd name="connsiteY35257" fmla="*/ 576471 h 6857957"/>
              <a:gd name="connsiteX35258" fmla="*/ 2272050 w 4826000"/>
              <a:gd name="connsiteY35258" fmla="*/ 576148 h 6857957"/>
              <a:gd name="connsiteX35259" fmla="*/ 2274312 w 4826000"/>
              <a:gd name="connsiteY35259" fmla="*/ 575180 h 6857957"/>
              <a:gd name="connsiteX35260" fmla="*/ 2276898 w 4826000"/>
              <a:gd name="connsiteY35260" fmla="*/ 573888 h 6857957"/>
              <a:gd name="connsiteX35261" fmla="*/ 2280775 w 4826000"/>
              <a:gd name="connsiteY35261" fmla="*/ 571305 h 6857957"/>
              <a:gd name="connsiteX35262" fmla="*/ 2283360 w 4826000"/>
              <a:gd name="connsiteY35262" fmla="*/ 571628 h 6857957"/>
              <a:gd name="connsiteX35263" fmla="*/ 2285621 w 4826000"/>
              <a:gd name="connsiteY35263" fmla="*/ 572919 h 6857957"/>
              <a:gd name="connsiteX35264" fmla="*/ 2286914 w 4826000"/>
              <a:gd name="connsiteY35264" fmla="*/ 573888 h 6857957"/>
              <a:gd name="connsiteX35265" fmla="*/ 2287560 w 4826000"/>
              <a:gd name="connsiteY35265" fmla="*/ 575502 h 6857957"/>
              <a:gd name="connsiteX35266" fmla="*/ 2288206 w 4826000"/>
              <a:gd name="connsiteY35266" fmla="*/ 577117 h 6857957"/>
              <a:gd name="connsiteX35267" fmla="*/ 2288206 w 4826000"/>
              <a:gd name="connsiteY35267" fmla="*/ 578731 h 6857957"/>
              <a:gd name="connsiteX35268" fmla="*/ 2288530 w 4826000"/>
              <a:gd name="connsiteY35268" fmla="*/ 580668 h 6857957"/>
              <a:gd name="connsiteX35269" fmla="*/ 2289176 w 4826000"/>
              <a:gd name="connsiteY35269" fmla="*/ 582283 h 6857957"/>
              <a:gd name="connsiteX35270" fmla="*/ 2283683 w 4826000"/>
              <a:gd name="connsiteY35270" fmla="*/ 582606 h 6857957"/>
              <a:gd name="connsiteX35271" fmla="*/ 2279159 w 4826000"/>
              <a:gd name="connsiteY35271" fmla="*/ 582606 h 6857957"/>
              <a:gd name="connsiteX35272" fmla="*/ 2274958 w 4826000"/>
              <a:gd name="connsiteY35272" fmla="*/ 582283 h 6857957"/>
              <a:gd name="connsiteX35273" fmla="*/ 2271081 w 4826000"/>
              <a:gd name="connsiteY35273" fmla="*/ 581960 h 6857957"/>
              <a:gd name="connsiteX35274" fmla="*/ 2267526 w 4826000"/>
              <a:gd name="connsiteY35274" fmla="*/ 581314 h 6857957"/>
              <a:gd name="connsiteX35275" fmla="*/ 2264618 w 4826000"/>
              <a:gd name="connsiteY35275" fmla="*/ 580668 h 6857957"/>
              <a:gd name="connsiteX35276" fmla="*/ 2261710 w 4826000"/>
              <a:gd name="connsiteY35276" fmla="*/ 579700 h 6857957"/>
              <a:gd name="connsiteX35277" fmla="*/ 2259771 w 4826000"/>
              <a:gd name="connsiteY35277" fmla="*/ 578408 h 6857957"/>
              <a:gd name="connsiteX35278" fmla="*/ 2257833 w 4826000"/>
              <a:gd name="connsiteY35278" fmla="*/ 577117 h 6857957"/>
              <a:gd name="connsiteX35279" fmla="*/ 2256217 w 4826000"/>
              <a:gd name="connsiteY35279" fmla="*/ 575502 h 6857957"/>
              <a:gd name="connsiteX35280" fmla="*/ 2254925 w 4826000"/>
              <a:gd name="connsiteY35280" fmla="*/ 574211 h 6857957"/>
              <a:gd name="connsiteX35281" fmla="*/ 2253955 w 4826000"/>
              <a:gd name="connsiteY35281" fmla="*/ 572274 h 6857957"/>
              <a:gd name="connsiteX35282" fmla="*/ 2253309 w 4826000"/>
              <a:gd name="connsiteY35282" fmla="*/ 570336 h 6857957"/>
              <a:gd name="connsiteX35283" fmla="*/ 2252986 w 4826000"/>
              <a:gd name="connsiteY35283" fmla="*/ 568399 h 6857957"/>
              <a:gd name="connsiteX35284" fmla="*/ 2252663 w 4826000"/>
              <a:gd name="connsiteY35284" fmla="*/ 566139 h 6857957"/>
              <a:gd name="connsiteX35285" fmla="*/ 1639888 w 4826000"/>
              <a:gd name="connsiteY35285" fmla="*/ 563556 h 6857957"/>
              <a:gd name="connsiteX35286" fmla="*/ 1642428 w 4826000"/>
              <a:gd name="connsiteY35286" fmla="*/ 563856 h 6857957"/>
              <a:gd name="connsiteX35287" fmla="*/ 1644017 w 4826000"/>
              <a:gd name="connsiteY35287" fmla="*/ 564457 h 6857957"/>
              <a:gd name="connsiteX35288" fmla="*/ 1645286 w 4826000"/>
              <a:gd name="connsiteY35288" fmla="*/ 565358 h 6857957"/>
              <a:gd name="connsiteX35289" fmla="*/ 1645921 w 4826000"/>
              <a:gd name="connsiteY35289" fmla="*/ 566560 h 6857957"/>
              <a:gd name="connsiteX35290" fmla="*/ 1646238 w 4826000"/>
              <a:gd name="connsiteY35290" fmla="*/ 567461 h 6857957"/>
              <a:gd name="connsiteX35291" fmla="*/ 1646874 w 4826000"/>
              <a:gd name="connsiteY35291" fmla="*/ 568662 h 6857957"/>
              <a:gd name="connsiteX35292" fmla="*/ 1647191 w 4826000"/>
              <a:gd name="connsiteY35292" fmla="*/ 569863 h 6857957"/>
              <a:gd name="connsiteX35293" fmla="*/ 1647826 w 4826000"/>
              <a:gd name="connsiteY35293" fmla="*/ 571065 h 6857957"/>
              <a:gd name="connsiteX35294" fmla="*/ 1641793 w 4826000"/>
              <a:gd name="connsiteY35294" fmla="*/ 572867 h 6857957"/>
              <a:gd name="connsiteX35295" fmla="*/ 1634808 w 4826000"/>
              <a:gd name="connsiteY35295" fmla="*/ 574068 h 6857957"/>
              <a:gd name="connsiteX35296" fmla="*/ 1626235 w 4826000"/>
              <a:gd name="connsiteY35296" fmla="*/ 574669 h 6857957"/>
              <a:gd name="connsiteX35297" fmla="*/ 1615440 w 4826000"/>
              <a:gd name="connsiteY35297" fmla="*/ 574669 h 6857957"/>
              <a:gd name="connsiteX35298" fmla="*/ 1614489 w 4826000"/>
              <a:gd name="connsiteY35298" fmla="*/ 573167 h 6857957"/>
              <a:gd name="connsiteX35299" fmla="*/ 1614489 w 4826000"/>
              <a:gd name="connsiteY35299" fmla="*/ 572567 h 6857957"/>
              <a:gd name="connsiteX35300" fmla="*/ 1614489 w 4826000"/>
              <a:gd name="connsiteY35300" fmla="*/ 571966 h 6857957"/>
              <a:gd name="connsiteX35301" fmla="*/ 1615123 w 4826000"/>
              <a:gd name="connsiteY35301" fmla="*/ 570764 h 6857957"/>
              <a:gd name="connsiteX35302" fmla="*/ 1616710 w 4826000"/>
              <a:gd name="connsiteY35302" fmla="*/ 570164 h 6857957"/>
              <a:gd name="connsiteX35303" fmla="*/ 1618933 w 4826000"/>
              <a:gd name="connsiteY35303" fmla="*/ 569563 h 6857957"/>
              <a:gd name="connsiteX35304" fmla="*/ 1621155 w 4826000"/>
              <a:gd name="connsiteY35304" fmla="*/ 569263 h 6857957"/>
              <a:gd name="connsiteX35305" fmla="*/ 1626553 w 4826000"/>
              <a:gd name="connsiteY35305" fmla="*/ 568662 h 6857957"/>
              <a:gd name="connsiteX35306" fmla="*/ 1632268 w 4826000"/>
              <a:gd name="connsiteY35306" fmla="*/ 568362 h 6857957"/>
              <a:gd name="connsiteX35307" fmla="*/ 1634808 w 4826000"/>
              <a:gd name="connsiteY35307" fmla="*/ 568061 h 6857957"/>
              <a:gd name="connsiteX35308" fmla="*/ 1636713 w 4826000"/>
              <a:gd name="connsiteY35308" fmla="*/ 567461 h 6857957"/>
              <a:gd name="connsiteX35309" fmla="*/ 1638618 w 4826000"/>
              <a:gd name="connsiteY35309" fmla="*/ 566860 h 6857957"/>
              <a:gd name="connsiteX35310" fmla="*/ 1639888 w 4826000"/>
              <a:gd name="connsiteY35310" fmla="*/ 566259 h 6857957"/>
              <a:gd name="connsiteX35311" fmla="*/ 1640206 w 4826000"/>
              <a:gd name="connsiteY35311" fmla="*/ 565658 h 6857957"/>
              <a:gd name="connsiteX35312" fmla="*/ 1640206 w 4826000"/>
              <a:gd name="connsiteY35312" fmla="*/ 565058 h 6857957"/>
              <a:gd name="connsiteX35313" fmla="*/ 1640206 w 4826000"/>
              <a:gd name="connsiteY35313" fmla="*/ 564157 h 6857957"/>
              <a:gd name="connsiteX35314" fmla="*/ 692850 w 4826000"/>
              <a:gd name="connsiteY35314" fmla="*/ 555596 h 6857957"/>
              <a:gd name="connsiteX35315" fmla="*/ 693160 w 4826000"/>
              <a:gd name="connsiteY35315" fmla="*/ 556567 h 6857957"/>
              <a:gd name="connsiteX35316" fmla="*/ 693469 w 4826000"/>
              <a:gd name="connsiteY35316" fmla="*/ 557539 h 6857957"/>
              <a:gd name="connsiteX35317" fmla="*/ 693469 w 4826000"/>
              <a:gd name="connsiteY35317" fmla="*/ 559158 h 6857957"/>
              <a:gd name="connsiteX35318" fmla="*/ 693160 w 4826000"/>
              <a:gd name="connsiteY35318" fmla="*/ 561101 h 6857957"/>
              <a:gd name="connsiteX35319" fmla="*/ 691613 w 4826000"/>
              <a:gd name="connsiteY35319" fmla="*/ 562720 h 6857957"/>
              <a:gd name="connsiteX35320" fmla="*/ 690375 w 4826000"/>
              <a:gd name="connsiteY35320" fmla="*/ 564663 h 6857957"/>
              <a:gd name="connsiteX35321" fmla="*/ 689137 w 4826000"/>
              <a:gd name="connsiteY35321" fmla="*/ 566606 h 6857957"/>
              <a:gd name="connsiteX35322" fmla="*/ 686043 w 4826000"/>
              <a:gd name="connsiteY35322" fmla="*/ 569520 h 6857957"/>
              <a:gd name="connsiteX35323" fmla="*/ 684806 w 4826000"/>
              <a:gd name="connsiteY35323" fmla="*/ 570815 h 6857957"/>
              <a:gd name="connsiteX35324" fmla="*/ 683878 w 4826000"/>
              <a:gd name="connsiteY35324" fmla="*/ 572435 h 6857957"/>
              <a:gd name="connsiteX35325" fmla="*/ 683567 w 4826000"/>
              <a:gd name="connsiteY35325" fmla="*/ 573406 h 6857957"/>
              <a:gd name="connsiteX35326" fmla="*/ 683878 w 4826000"/>
              <a:gd name="connsiteY35326" fmla="*/ 573730 h 6857957"/>
              <a:gd name="connsiteX35327" fmla="*/ 685114 w 4826000"/>
              <a:gd name="connsiteY35327" fmla="*/ 574054 h 6857957"/>
              <a:gd name="connsiteX35328" fmla="*/ 687590 w 4826000"/>
              <a:gd name="connsiteY35328" fmla="*/ 574054 h 6857957"/>
              <a:gd name="connsiteX35329" fmla="*/ 690685 w 4826000"/>
              <a:gd name="connsiteY35329" fmla="*/ 573406 h 6857957"/>
              <a:gd name="connsiteX35330" fmla="*/ 695326 w 4826000"/>
              <a:gd name="connsiteY35330" fmla="*/ 572435 h 6857957"/>
              <a:gd name="connsiteX35331" fmla="*/ 692231 w 4826000"/>
              <a:gd name="connsiteY35331" fmla="*/ 573406 h 6857957"/>
              <a:gd name="connsiteX35332" fmla="*/ 690375 w 4826000"/>
              <a:gd name="connsiteY35332" fmla="*/ 574378 h 6857957"/>
              <a:gd name="connsiteX35333" fmla="*/ 688829 w 4826000"/>
              <a:gd name="connsiteY35333" fmla="*/ 575673 h 6857957"/>
              <a:gd name="connsiteX35334" fmla="*/ 687899 w 4826000"/>
              <a:gd name="connsiteY35334" fmla="*/ 576968 h 6857957"/>
              <a:gd name="connsiteX35335" fmla="*/ 687281 w 4826000"/>
              <a:gd name="connsiteY35335" fmla="*/ 578911 h 6857957"/>
              <a:gd name="connsiteX35336" fmla="*/ 686971 w 4826000"/>
              <a:gd name="connsiteY35336" fmla="*/ 580206 h 6857957"/>
              <a:gd name="connsiteX35337" fmla="*/ 686352 w 4826000"/>
              <a:gd name="connsiteY35337" fmla="*/ 583121 h 6857957"/>
              <a:gd name="connsiteX35338" fmla="*/ 685734 w 4826000"/>
              <a:gd name="connsiteY35338" fmla="*/ 584740 h 6857957"/>
              <a:gd name="connsiteX35339" fmla="*/ 684496 w 4826000"/>
              <a:gd name="connsiteY35339" fmla="*/ 586359 h 6857957"/>
              <a:gd name="connsiteX35340" fmla="*/ 683567 w 4826000"/>
              <a:gd name="connsiteY35340" fmla="*/ 587978 h 6857957"/>
              <a:gd name="connsiteX35341" fmla="*/ 681711 w 4826000"/>
              <a:gd name="connsiteY35341" fmla="*/ 588949 h 6857957"/>
              <a:gd name="connsiteX35342" fmla="*/ 679545 w 4826000"/>
              <a:gd name="connsiteY35342" fmla="*/ 590245 h 6857957"/>
              <a:gd name="connsiteX35343" fmla="*/ 676141 w 4826000"/>
              <a:gd name="connsiteY35343" fmla="*/ 591216 h 6857957"/>
              <a:gd name="connsiteX35344" fmla="*/ 672118 w 4826000"/>
              <a:gd name="connsiteY35344" fmla="*/ 591864 h 6857957"/>
              <a:gd name="connsiteX35345" fmla="*/ 666858 w 4826000"/>
              <a:gd name="connsiteY35345" fmla="*/ 592511 h 6857957"/>
              <a:gd name="connsiteX35346" fmla="*/ 666549 w 4826000"/>
              <a:gd name="connsiteY35346" fmla="*/ 594454 h 6857957"/>
              <a:gd name="connsiteX35347" fmla="*/ 666858 w 4826000"/>
              <a:gd name="connsiteY35347" fmla="*/ 595426 h 6857957"/>
              <a:gd name="connsiteX35348" fmla="*/ 667167 w 4826000"/>
              <a:gd name="connsiteY35348" fmla="*/ 596397 h 6857957"/>
              <a:gd name="connsiteX35349" fmla="*/ 668096 w 4826000"/>
              <a:gd name="connsiteY35349" fmla="*/ 597369 h 6857957"/>
              <a:gd name="connsiteX35350" fmla="*/ 669333 w 4826000"/>
              <a:gd name="connsiteY35350" fmla="*/ 598016 h 6857957"/>
              <a:gd name="connsiteX35351" fmla="*/ 670881 w 4826000"/>
              <a:gd name="connsiteY35351" fmla="*/ 598340 h 6857957"/>
              <a:gd name="connsiteX35352" fmla="*/ 674284 w 4826000"/>
              <a:gd name="connsiteY35352" fmla="*/ 599312 h 6857957"/>
              <a:gd name="connsiteX35353" fmla="*/ 677379 w 4826000"/>
              <a:gd name="connsiteY35353" fmla="*/ 600283 h 6857957"/>
              <a:gd name="connsiteX35354" fmla="*/ 679235 w 4826000"/>
              <a:gd name="connsiteY35354" fmla="*/ 600607 h 6857957"/>
              <a:gd name="connsiteX35355" fmla="*/ 680473 w 4826000"/>
              <a:gd name="connsiteY35355" fmla="*/ 601578 h 6857957"/>
              <a:gd name="connsiteX35356" fmla="*/ 681401 w 4826000"/>
              <a:gd name="connsiteY35356" fmla="*/ 602550 h 6857957"/>
              <a:gd name="connsiteX35357" fmla="*/ 682020 w 4826000"/>
              <a:gd name="connsiteY35357" fmla="*/ 603521 h 6857957"/>
              <a:gd name="connsiteX35358" fmla="*/ 682020 w 4826000"/>
              <a:gd name="connsiteY35358" fmla="*/ 604817 h 6857957"/>
              <a:gd name="connsiteX35359" fmla="*/ 681711 w 4826000"/>
              <a:gd name="connsiteY35359" fmla="*/ 606112 h 6857957"/>
              <a:gd name="connsiteX35360" fmla="*/ 677379 w 4826000"/>
              <a:gd name="connsiteY35360" fmla="*/ 606759 h 6857957"/>
              <a:gd name="connsiteX35361" fmla="*/ 674594 w 4826000"/>
              <a:gd name="connsiteY35361" fmla="*/ 607407 h 6857957"/>
              <a:gd name="connsiteX35362" fmla="*/ 672737 w 4826000"/>
              <a:gd name="connsiteY35362" fmla="*/ 608379 h 6857957"/>
              <a:gd name="connsiteX35363" fmla="*/ 671809 w 4826000"/>
              <a:gd name="connsiteY35363" fmla="*/ 609674 h 6857957"/>
              <a:gd name="connsiteX35364" fmla="*/ 671499 w 4826000"/>
              <a:gd name="connsiteY35364" fmla="*/ 610969 h 6857957"/>
              <a:gd name="connsiteX35365" fmla="*/ 671809 w 4826000"/>
              <a:gd name="connsiteY35365" fmla="*/ 611941 h 6857957"/>
              <a:gd name="connsiteX35366" fmla="*/ 673356 w 4826000"/>
              <a:gd name="connsiteY35366" fmla="*/ 614531 h 6857957"/>
              <a:gd name="connsiteX35367" fmla="*/ 673976 w 4826000"/>
              <a:gd name="connsiteY35367" fmla="*/ 615503 h 6857957"/>
              <a:gd name="connsiteX35368" fmla="*/ 674284 w 4826000"/>
              <a:gd name="connsiteY35368" fmla="*/ 617122 h 6857957"/>
              <a:gd name="connsiteX35369" fmla="*/ 673976 w 4826000"/>
              <a:gd name="connsiteY35369" fmla="*/ 618093 h 6857957"/>
              <a:gd name="connsiteX35370" fmla="*/ 673356 w 4826000"/>
              <a:gd name="connsiteY35370" fmla="*/ 619065 h 6857957"/>
              <a:gd name="connsiteX35371" fmla="*/ 671499 w 4826000"/>
              <a:gd name="connsiteY35371" fmla="*/ 619712 h 6857957"/>
              <a:gd name="connsiteX35372" fmla="*/ 668405 w 4826000"/>
              <a:gd name="connsiteY35372" fmla="*/ 620360 h 6857957"/>
              <a:gd name="connsiteX35373" fmla="*/ 664692 w 4826000"/>
              <a:gd name="connsiteY35373" fmla="*/ 620684 h 6857957"/>
              <a:gd name="connsiteX35374" fmla="*/ 658813 w 4826000"/>
              <a:gd name="connsiteY35374" fmla="*/ 620684 h 6857957"/>
              <a:gd name="connsiteX35375" fmla="*/ 660979 w 4826000"/>
              <a:gd name="connsiteY35375" fmla="*/ 617122 h 6857957"/>
              <a:gd name="connsiteX35376" fmla="*/ 662526 w 4826000"/>
              <a:gd name="connsiteY35376" fmla="*/ 612912 h 6857957"/>
              <a:gd name="connsiteX35377" fmla="*/ 663764 w 4826000"/>
              <a:gd name="connsiteY35377" fmla="*/ 608379 h 6857957"/>
              <a:gd name="connsiteX35378" fmla="*/ 664692 w 4826000"/>
              <a:gd name="connsiteY35378" fmla="*/ 604493 h 6857957"/>
              <a:gd name="connsiteX35379" fmla="*/ 665311 w 4826000"/>
              <a:gd name="connsiteY35379" fmla="*/ 595426 h 6857957"/>
              <a:gd name="connsiteX35380" fmla="*/ 665930 w 4826000"/>
              <a:gd name="connsiteY35380" fmla="*/ 590892 h 6857957"/>
              <a:gd name="connsiteX35381" fmla="*/ 666239 w 4826000"/>
              <a:gd name="connsiteY35381" fmla="*/ 586683 h 6857957"/>
              <a:gd name="connsiteX35382" fmla="*/ 667167 w 4826000"/>
              <a:gd name="connsiteY35382" fmla="*/ 582149 h 6857957"/>
              <a:gd name="connsiteX35383" fmla="*/ 668405 w 4826000"/>
              <a:gd name="connsiteY35383" fmla="*/ 577616 h 6857957"/>
              <a:gd name="connsiteX35384" fmla="*/ 669952 w 4826000"/>
              <a:gd name="connsiteY35384" fmla="*/ 573730 h 6857957"/>
              <a:gd name="connsiteX35385" fmla="*/ 672737 w 4826000"/>
              <a:gd name="connsiteY35385" fmla="*/ 569520 h 6857957"/>
              <a:gd name="connsiteX35386" fmla="*/ 674284 w 4826000"/>
              <a:gd name="connsiteY35386" fmla="*/ 567577 h 6857957"/>
              <a:gd name="connsiteX35387" fmla="*/ 675832 w 4826000"/>
              <a:gd name="connsiteY35387" fmla="*/ 565958 h 6857957"/>
              <a:gd name="connsiteX35388" fmla="*/ 677999 w 4826000"/>
              <a:gd name="connsiteY35388" fmla="*/ 564015 h 6857957"/>
              <a:gd name="connsiteX35389" fmla="*/ 680473 w 4826000"/>
              <a:gd name="connsiteY35389" fmla="*/ 562072 h 6857957"/>
              <a:gd name="connsiteX35390" fmla="*/ 682948 w 4826000"/>
              <a:gd name="connsiteY35390" fmla="*/ 560453 h 6857957"/>
              <a:gd name="connsiteX35391" fmla="*/ 686043 w 4826000"/>
              <a:gd name="connsiteY35391" fmla="*/ 558834 h 6857957"/>
              <a:gd name="connsiteX35392" fmla="*/ 689137 w 4826000"/>
              <a:gd name="connsiteY35392" fmla="*/ 557215 h 6857957"/>
              <a:gd name="connsiteX35393" fmla="*/ 1649096 w 4826000"/>
              <a:gd name="connsiteY35393" fmla="*/ 541309 h 6857957"/>
              <a:gd name="connsiteX35394" fmla="*/ 1651636 w 4826000"/>
              <a:gd name="connsiteY35394" fmla="*/ 542821 h 6857957"/>
              <a:gd name="connsiteX35395" fmla="*/ 1652906 w 4826000"/>
              <a:gd name="connsiteY35395" fmla="*/ 543728 h 6857957"/>
              <a:gd name="connsiteX35396" fmla="*/ 1654176 w 4826000"/>
              <a:gd name="connsiteY35396" fmla="*/ 544937 h 6857957"/>
              <a:gd name="connsiteX35397" fmla="*/ 1654176 w 4826000"/>
              <a:gd name="connsiteY35397" fmla="*/ 546147 h 6857957"/>
              <a:gd name="connsiteX35398" fmla="*/ 1653223 w 4826000"/>
              <a:gd name="connsiteY35398" fmla="*/ 547356 h 6857957"/>
              <a:gd name="connsiteX35399" fmla="*/ 1651954 w 4826000"/>
              <a:gd name="connsiteY35399" fmla="*/ 548566 h 6857957"/>
              <a:gd name="connsiteX35400" fmla="*/ 1650048 w 4826000"/>
              <a:gd name="connsiteY35400" fmla="*/ 550078 h 6857957"/>
              <a:gd name="connsiteX35401" fmla="*/ 1647826 w 4826000"/>
              <a:gd name="connsiteY35401" fmla="*/ 551590 h 6857957"/>
              <a:gd name="connsiteX35402" fmla="*/ 1642428 w 4826000"/>
              <a:gd name="connsiteY35402" fmla="*/ 554009 h 6857957"/>
              <a:gd name="connsiteX35403" fmla="*/ 1636713 w 4826000"/>
              <a:gd name="connsiteY35403" fmla="*/ 556428 h 6857957"/>
              <a:gd name="connsiteX35404" fmla="*/ 1626553 w 4826000"/>
              <a:gd name="connsiteY35404" fmla="*/ 560359 h 6857957"/>
              <a:gd name="connsiteX35405" fmla="*/ 1624966 w 4826000"/>
              <a:gd name="connsiteY35405" fmla="*/ 558242 h 6857957"/>
              <a:gd name="connsiteX35406" fmla="*/ 1624330 w 4826000"/>
              <a:gd name="connsiteY35406" fmla="*/ 557335 h 6857957"/>
              <a:gd name="connsiteX35407" fmla="*/ 1624013 w 4826000"/>
              <a:gd name="connsiteY35407" fmla="*/ 556126 h 6857957"/>
              <a:gd name="connsiteX35408" fmla="*/ 1624330 w 4826000"/>
              <a:gd name="connsiteY35408" fmla="*/ 555521 h 6857957"/>
              <a:gd name="connsiteX35409" fmla="*/ 1624966 w 4826000"/>
              <a:gd name="connsiteY35409" fmla="*/ 554614 h 6857957"/>
              <a:gd name="connsiteX35410" fmla="*/ 1625918 w 4826000"/>
              <a:gd name="connsiteY35410" fmla="*/ 553404 h 6857957"/>
              <a:gd name="connsiteX35411" fmla="*/ 1627823 w 4826000"/>
              <a:gd name="connsiteY35411" fmla="*/ 552497 h 6857957"/>
              <a:gd name="connsiteX35412" fmla="*/ 1630046 w 4826000"/>
              <a:gd name="connsiteY35412" fmla="*/ 551590 h 6857957"/>
              <a:gd name="connsiteX35413" fmla="*/ 1635443 w 4826000"/>
              <a:gd name="connsiteY35413" fmla="*/ 550380 h 6857957"/>
              <a:gd name="connsiteX35414" fmla="*/ 1641477 w 4826000"/>
              <a:gd name="connsiteY35414" fmla="*/ 548868 h 6857957"/>
              <a:gd name="connsiteX35415" fmla="*/ 1644017 w 4826000"/>
              <a:gd name="connsiteY35415" fmla="*/ 547961 h 6857957"/>
              <a:gd name="connsiteX35416" fmla="*/ 1646238 w 4826000"/>
              <a:gd name="connsiteY35416" fmla="*/ 547356 h 6857957"/>
              <a:gd name="connsiteX35417" fmla="*/ 1648143 w 4826000"/>
              <a:gd name="connsiteY35417" fmla="*/ 546147 h 6857957"/>
              <a:gd name="connsiteX35418" fmla="*/ 1649096 w 4826000"/>
              <a:gd name="connsiteY35418" fmla="*/ 544937 h 6857957"/>
              <a:gd name="connsiteX35419" fmla="*/ 1649414 w 4826000"/>
              <a:gd name="connsiteY35419" fmla="*/ 544333 h 6857957"/>
              <a:gd name="connsiteX35420" fmla="*/ 1649414 w 4826000"/>
              <a:gd name="connsiteY35420" fmla="*/ 543426 h 6857957"/>
              <a:gd name="connsiteX35421" fmla="*/ 1649414 w 4826000"/>
              <a:gd name="connsiteY35421" fmla="*/ 542216 h 6857957"/>
              <a:gd name="connsiteX35422" fmla="*/ 2619916 w 4826000"/>
              <a:gd name="connsiteY35422" fmla="*/ 536568 h 6857957"/>
              <a:gd name="connsiteX35423" fmla="*/ 2623433 w 4826000"/>
              <a:gd name="connsiteY35423" fmla="*/ 536568 h 6857957"/>
              <a:gd name="connsiteX35424" fmla="*/ 2626630 w 4826000"/>
              <a:gd name="connsiteY35424" fmla="*/ 536899 h 6857957"/>
              <a:gd name="connsiteX35425" fmla="*/ 2629508 w 4826000"/>
              <a:gd name="connsiteY35425" fmla="*/ 537230 h 6857957"/>
              <a:gd name="connsiteX35426" fmla="*/ 2631426 w 4826000"/>
              <a:gd name="connsiteY35426" fmla="*/ 538222 h 6857957"/>
              <a:gd name="connsiteX35427" fmla="*/ 2633024 w 4826000"/>
              <a:gd name="connsiteY35427" fmla="*/ 539545 h 6857957"/>
              <a:gd name="connsiteX35428" fmla="*/ 2633344 w 4826000"/>
              <a:gd name="connsiteY35428" fmla="*/ 540206 h 6857957"/>
              <a:gd name="connsiteX35429" fmla="*/ 2633664 w 4826000"/>
              <a:gd name="connsiteY35429" fmla="*/ 541199 h 6857957"/>
              <a:gd name="connsiteX35430" fmla="*/ 2633664 w 4826000"/>
              <a:gd name="connsiteY35430" fmla="*/ 542522 h 6857957"/>
              <a:gd name="connsiteX35431" fmla="*/ 2633664 w 4826000"/>
              <a:gd name="connsiteY35431" fmla="*/ 543514 h 6857957"/>
              <a:gd name="connsiteX35432" fmla="*/ 2631106 w 4826000"/>
              <a:gd name="connsiteY35432" fmla="*/ 542852 h 6857957"/>
              <a:gd name="connsiteX35433" fmla="*/ 2628229 w 4826000"/>
              <a:gd name="connsiteY35433" fmla="*/ 542191 h 6857957"/>
              <a:gd name="connsiteX35434" fmla="*/ 2625671 w 4826000"/>
              <a:gd name="connsiteY35434" fmla="*/ 541529 h 6857957"/>
              <a:gd name="connsiteX35435" fmla="*/ 2622794 w 4826000"/>
              <a:gd name="connsiteY35435" fmla="*/ 541529 h 6857957"/>
              <a:gd name="connsiteX35436" fmla="*/ 2617039 w 4826000"/>
              <a:gd name="connsiteY35436" fmla="*/ 542191 h 6857957"/>
              <a:gd name="connsiteX35437" fmla="*/ 2611284 w 4826000"/>
              <a:gd name="connsiteY35437" fmla="*/ 543183 h 6857957"/>
              <a:gd name="connsiteX35438" fmla="*/ 2605210 w 4826000"/>
              <a:gd name="connsiteY35438" fmla="*/ 544175 h 6857957"/>
              <a:gd name="connsiteX35439" fmla="*/ 2599135 w 4826000"/>
              <a:gd name="connsiteY35439" fmla="*/ 544506 h 6857957"/>
              <a:gd name="connsiteX35440" fmla="*/ 2596578 w 4826000"/>
              <a:gd name="connsiteY35440" fmla="*/ 544506 h 6857957"/>
              <a:gd name="connsiteX35441" fmla="*/ 2593700 w 4826000"/>
              <a:gd name="connsiteY35441" fmla="*/ 544175 h 6857957"/>
              <a:gd name="connsiteX35442" fmla="*/ 2590503 w 4826000"/>
              <a:gd name="connsiteY35442" fmla="*/ 543514 h 6857957"/>
              <a:gd name="connsiteX35443" fmla="*/ 2587626 w 4826000"/>
              <a:gd name="connsiteY35443" fmla="*/ 542191 h 6857957"/>
              <a:gd name="connsiteX35444" fmla="*/ 2593381 w 4826000"/>
              <a:gd name="connsiteY35444" fmla="*/ 540537 h 6857957"/>
              <a:gd name="connsiteX35445" fmla="*/ 2600414 w 4826000"/>
              <a:gd name="connsiteY35445" fmla="*/ 539214 h 6857957"/>
              <a:gd name="connsiteX35446" fmla="*/ 2608407 w 4826000"/>
              <a:gd name="connsiteY35446" fmla="*/ 537560 h 6857957"/>
              <a:gd name="connsiteX35447" fmla="*/ 2616400 w 4826000"/>
              <a:gd name="connsiteY35447" fmla="*/ 536899 h 6857957"/>
              <a:gd name="connsiteX35448" fmla="*/ 2337435 w 4826000"/>
              <a:gd name="connsiteY35448" fmla="*/ 525434 h 6857957"/>
              <a:gd name="connsiteX35449" fmla="*/ 2339657 w 4826000"/>
              <a:gd name="connsiteY35449" fmla="*/ 526069 h 6857957"/>
              <a:gd name="connsiteX35450" fmla="*/ 2341246 w 4826000"/>
              <a:gd name="connsiteY35450" fmla="*/ 527021 h 6857957"/>
              <a:gd name="connsiteX35451" fmla="*/ 2342197 w 4826000"/>
              <a:gd name="connsiteY35451" fmla="*/ 527974 h 6857957"/>
              <a:gd name="connsiteX35452" fmla="*/ 2342515 w 4826000"/>
              <a:gd name="connsiteY35452" fmla="*/ 528609 h 6857957"/>
              <a:gd name="connsiteX35453" fmla="*/ 2342832 w 4826000"/>
              <a:gd name="connsiteY35453" fmla="*/ 529561 h 6857957"/>
              <a:gd name="connsiteX35454" fmla="*/ 2342515 w 4826000"/>
              <a:gd name="connsiteY35454" fmla="*/ 530514 h 6857957"/>
              <a:gd name="connsiteX35455" fmla="*/ 2341880 w 4826000"/>
              <a:gd name="connsiteY35455" fmla="*/ 532419 h 6857957"/>
              <a:gd name="connsiteX35456" fmla="*/ 2341246 w 4826000"/>
              <a:gd name="connsiteY35456" fmla="*/ 534641 h 6857957"/>
              <a:gd name="connsiteX35457" fmla="*/ 2340927 w 4826000"/>
              <a:gd name="connsiteY35457" fmla="*/ 535911 h 6857957"/>
              <a:gd name="connsiteX35458" fmla="*/ 2341246 w 4826000"/>
              <a:gd name="connsiteY35458" fmla="*/ 536864 h 6857957"/>
              <a:gd name="connsiteX35459" fmla="*/ 2341880 w 4826000"/>
              <a:gd name="connsiteY35459" fmla="*/ 538134 h 6857957"/>
              <a:gd name="connsiteX35460" fmla="*/ 2342832 w 4826000"/>
              <a:gd name="connsiteY35460" fmla="*/ 539404 h 6857957"/>
              <a:gd name="connsiteX35461" fmla="*/ 2344420 w 4826000"/>
              <a:gd name="connsiteY35461" fmla="*/ 540356 h 6857957"/>
              <a:gd name="connsiteX35462" fmla="*/ 2346643 w 4826000"/>
              <a:gd name="connsiteY35462" fmla="*/ 541626 h 6857957"/>
              <a:gd name="connsiteX35463" fmla="*/ 2351088 w 4826000"/>
              <a:gd name="connsiteY35463" fmla="*/ 541626 h 6857957"/>
              <a:gd name="connsiteX35464" fmla="*/ 2354580 w 4826000"/>
              <a:gd name="connsiteY35464" fmla="*/ 541626 h 6857957"/>
              <a:gd name="connsiteX35465" fmla="*/ 2357120 w 4826000"/>
              <a:gd name="connsiteY35465" fmla="*/ 540991 h 6857957"/>
              <a:gd name="connsiteX35466" fmla="*/ 2359343 w 4826000"/>
              <a:gd name="connsiteY35466" fmla="*/ 540356 h 6857957"/>
              <a:gd name="connsiteX35467" fmla="*/ 2360930 w 4826000"/>
              <a:gd name="connsiteY35467" fmla="*/ 539721 h 6857957"/>
              <a:gd name="connsiteX35468" fmla="*/ 2362200 w 4826000"/>
              <a:gd name="connsiteY35468" fmla="*/ 538769 h 6857957"/>
              <a:gd name="connsiteX35469" fmla="*/ 2364105 w 4826000"/>
              <a:gd name="connsiteY35469" fmla="*/ 536546 h 6857957"/>
              <a:gd name="connsiteX35470" fmla="*/ 2365058 w 4826000"/>
              <a:gd name="connsiteY35470" fmla="*/ 535594 h 6857957"/>
              <a:gd name="connsiteX35471" fmla="*/ 2366645 w 4826000"/>
              <a:gd name="connsiteY35471" fmla="*/ 534324 h 6857957"/>
              <a:gd name="connsiteX35472" fmla="*/ 2367915 w 4826000"/>
              <a:gd name="connsiteY35472" fmla="*/ 533689 h 6857957"/>
              <a:gd name="connsiteX35473" fmla="*/ 2369820 w 4826000"/>
              <a:gd name="connsiteY35473" fmla="*/ 532736 h 6857957"/>
              <a:gd name="connsiteX35474" fmla="*/ 2372043 w 4826000"/>
              <a:gd name="connsiteY35474" fmla="*/ 532419 h 6857957"/>
              <a:gd name="connsiteX35475" fmla="*/ 2375535 w 4826000"/>
              <a:gd name="connsiteY35475" fmla="*/ 532101 h 6857957"/>
              <a:gd name="connsiteX35476" fmla="*/ 2379345 w 4826000"/>
              <a:gd name="connsiteY35476" fmla="*/ 532101 h 6857957"/>
              <a:gd name="connsiteX35477" fmla="*/ 2384108 w 4826000"/>
              <a:gd name="connsiteY35477" fmla="*/ 532419 h 6857957"/>
              <a:gd name="connsiteX35478" fmla="*/ 2385378 w 4826000"/>
              <a:gd name="connsiteY35478" fmla="*/ 534006 h 6857957"/>
              <a:gd name="connsiteX35479" fmla="*/ 2386013 w 4826000"/>
              <a:gd name="connsiteY35479" fmla="*/ 535911 h 6857957"/>
              <a:gd name="connsiteX35480" fmla="*/ 2386013 w 4826000"/>
              <a:gd name="connsiteY35480" fmla="*/ 536864 h 6857957"/>
              <a:gd name="connsiteX35481" fmla="*/ 2385695 w 4826000"/>
              <a:gd name="connsiteY35481" fmla="*/ 538134 h 6857957"/>
              <a:gd name="connsiteX35482" fmla="*/ 2384743 w 4826000"/>
              <a:gd name="connsiteY35482" fmla="*/ 539086 h 6857957"/>
              <a:gd name="connsiteX35483" fmla="*/ 2383791 w 4826000"/>
              <a:gd name="connsiteY35483" fmla="*/ 539721 h 6857957"/>
              <a:gd name="connsiteX35484" fmla="*/ 2380933 w 4826000"/>
              <a:gd name="connsiteY35484" fmla="*/ 541309 h 6857957"/>
              <a:gd name="connsiteX35485" fmla="*/ 2377440 w 4826000"/>
              <a:gd name="connsiteY35485" fmla="*/ 542896 h 6857957"/>
              <a:gd name="connsiteX35486" fmla="*/ 2376171 w 4826000"/>
              <a:gd name="connsiteY35486" fmla="*/ 543531 h 6857957"/>
              <a:gd name="connsiteX35487" fmla="*/ 2374900 w 4826000"/>
              <a:gd name="connsiteY35487" fmla="*/ 544484 h 6857957"/>
              <a:gd name="connsiteX35488" fmla="*/ 2374265 w 4826000"/>
              <a:gd name="connsiteY35488" fmla="*/ 545436 h 6857957"/>
              <a:gd name="connsiteX35489" fmla="*/ 2373631 w 4826000"/>
              <a:gd name="connsiteY35489" fmla="*/ 546389 h 6857957"/>
              <a:gd name="connsiteX35490" fmla="*/ 2373631 w 4826000"/>
              <a:gd name="connsiteY35490" fmla="*/ 547659 h 6857957"/>
              <a:gd name="connsiteX35491" fmla="*/ 2374265 w 4826000"/>
              <a:gd name="connsiteY35491" fmla="*/ 548929 h 6857957"/>
              <a:gd name="connsiteX35492" fmla="*/ 2369820 w 4826000"/>
              <a:gd name="connsiteY35492" fmla="*/ 547659 h 6857957"/>
              <a:gd name="connsiteX35493" fmla="*/ 2366328 w 4826000"/>
              <a:gd name="connsiteY35493" fmla="*/ 547024 h 6857957"/>
              <a:gd name="connsiteX35494" fmla="*/ 2363154 w 4826000"/>
              <a:gd name="connsiteY35494" fmla="*/ 547024 h 6857957"/>
              <a:gd name="connsiteX35495" fmla="*/ 2360614 w 4826000"/>
              <a:gd name="connsiteY35495" fmla="*/ 547341 h 6857957"/>
              <a:gd name="connsiteX35496" fmla="*/ 2358390 w 4826000"/>
              <a:gd name="connsiteY35496" fmla="*/ 547976 h 6857957"/>
              <a:gd name="connsiteX35497" fmla="*/ 2356485 w 4826000"/>
              <a:gd name="connsiteY35497" fmla="*/ 548929 h 6857957"/>
              <a:gd name="connsiteX35498" fmla="*/ 2355215 w 4826000"/>
              <a:gd name="connsiteY35498" fmla="*/ 550199 h 6857957"/>
              <a:gd name="connsiteX35499" fmla="*/ 2353945 w 4826000"/>
              <a:gd name="connsiteY35499" fmla="*/ 551786 h 6857957"/>
              <a:gd name="connsiteX35500" fmla="*/ 2352040 w 4826000"/>
              <a:gd name="connsiteY35500" fmla="*/ 554961 h 6857957"/>
              <a:gd name="connsiteX35501" fmla="*/ 2349818 w 4826000"/>
              <a:gd name="connsiteY35501" fmla="*/ 558454 h 6857957"/>
              <a:gd name="connsiteX35502" fmla="*/ 2348548 w 4826000"/>
              <a:gd name="connsiteY35502" fmla="*/ 560041 h 6857957"/>
              <a:gd name="connsiteX35503" fmla="*/ 2347278 w 4826000"/>
              <a:gd name="connsiteY35503" fmla="*/ 561311 h 6857957"/>
              <a:gd name="connsiteX35504" fmla="*/ 2346008 w 4826000"/>
              <a:gd name="connsiteY35504" fmla="*/ 562581 h 6857957"/>
              <a:gd name="connsiteX35505" fmla="*/ 2344102 w 4826000"/>
              <a:gd name="connsiteY35505" fmla="*/ 563534 h 6857957"/>
              <a:gd name="connsiteX35506" fmla="*/ 2341880 w 4826000"/>
              <a:gd name="connsiteY35506" fmla="*/ 562264 h 6857957"/>
              <a:gd name="connsiteX35507" fmla="*/ 2340292 w 4826000"/>
              <a:gd name="connsiteY35507" fmla="*/ 560359 h 6857957"/>
              <a:gd name="connsiteX35508" fmla="*/ 2339340 w 4826000"/>
              <a:gd name="connsiteY35508" fmla="*/ 558454 h 6857957"/>
              <a:gd name="connsiteX35509" fmla="*/ 2339340 w 4826000"/>
              <a:gd name="connsiteY35509" fmla="*/ 557501 h 6857957"/>
              <a:gd name="connsiteX35510" fmla="*/ 2339340 w 4826000"/>
              <a:gd name="connsiteY35510" fmla="*/ 555914 h 6857957"/>
              <a:gd name="connsiteX35511" fmla="*/ 2339340 w 4826000"/>
              <a:gd name="connsiteY35511" fmla="*/ 554961 h 6857957"/>
              <a:gd name="connsiteX35512" fmla="*/ 2339657 w 4826000"/>
              <a:gd name="connsiteY35512" fmla="*/ 554009 h 6857957"/>
              <a:gd name="connsiteX35513" fmla="*/ 2340292 w 4826000"/>
              <a:gd name="connsiteY35513" fmla="*/ 552739 h 6857957"/>
              <a:gd name="connsiteX35514" fmla="*/ 2341246 w 4826000"/>
              <a:gd name="connsiteY35514" fmla="*/ 551786 h 6857957"/>
              <a:gd name="connsiteX35515" fmla="*/ 2342515 w 4826000"/>
              <a:gd name="connsiteY35515" fmla="*/ 550516 h 6857957"/>
              <a:gd name="connsiteX35516" fmla="*/ 2344102 w 4826000"/>
              <a:gd name="connsiteY35516" fmla="*/ 549246 h 6857957"/>
              <a:gd name="connsiteX35517" fmla="*/ 2347595 w 4826000"/>
              <a:gd name="connsiteY35517" fmla="*/ 547024 h 6857957"/>
              <a:gd name="connsiteX35518" fmla="*/ 2345055 w 4826000"/>
              <a:gd name="connsiteY35518" fmla="*/ 545119 h 6857957"/>
              <a:gd name="connsiteX35519" fmla="*/ 2341880 w 4826000"/>
              <a:gd name="connsiteY35519" fmla="*/ 543531 h 6857957"/>
              <a:gd name="connsiteX35520" fmla="*/ 2338070 w 4826000"/>
              <a:gd name="connsiteY35520" fmla="*/ 541944 h 6857957"/>
              <a:gd name="connsiteX35521" fmla="*/ 2333626 w 4826000"/>
              <a:gd name="connsiteY35521" fmla="*/ 540674 h 6857957"/>
              <a:gd name="connsiteX35522" fmla="*/ 2328227 w 4826000"/>
              <a:gd name="connsiteY35522" fmla="*/ 540039 h 6857957"/>
              <a:gd name="connsiteX35523" fmla="*/ 2322512 w 4826000"/>
              <a:gd name="connsiteY35523" fmla="*/ 539404 h 6857957"/>
              <a:gd name="connsiteX35524" fmla="*/ 2315527 w 4826000"/>
              <a:gd name="connsiteY35524" fmla="*/ 539721 h 6857957"/>
              <a:gd name="connsiteX35525" fmla="*/ 2307590 w 4826000"/>
              <a:gd name="connsiteY35525" fmla="*/ 540039 h 6857957"/>
              <a:gd name="connsiteX35526" fmla="*/ 2305685 w 4826000"/>
              <a:gd name="connsiteY35526" fmla="*/ 539721 h 6857957"/>
              <a:gd name="connsiteX35527" fmla="*/ 2305050 w 4826000"/>
              <a:gd name="connsiteY35527" fmla="*/ 539404 h 6857957"/>
              <a:gd name="connsiteX35528" fmla="*/ 2305050 w 4826000"/>
              <a:gd name="connsiteY35528" fmla="*/ 539086 h 6857957"/>
              <a:gd name="connsiteX35529" fmla="*/ 2305685 w 4826000"/>
              <a:gd name="connsiteY35529" fmla="*/ 538451 h 6857957"/>
              <a:gd name="connsiteX35530" fmla="*/ 2307590 w 4826000"/>
              <a:gd name="connsiteY35530" fmla="*/ 537816 h 6857957"/>
              <a:gd name="connsiteX35531" fmla="*/ 2312987 w 4826000"/>
              <a:gd name="connsiteY35531" fmla="*/ 536864 h 6857957"/>
              <a:gd name="connsiteX35532" fmla="*/ 2319972 w 4826000"/>
              <a:gd name="connsiteY35532" fmla="*/ 535276 h 6857957"/>
              <a:gd name="connsiteX35533" fmla="*/ 2327275 w 4826000"/>
              <a:gd name="connsiteY35533" fmla="*/ 533371 h 6857957"/>
              <a:gd name="connsiteX35534" fmla="*/ 2330767 w 4826000"/>
              <a:gd name="connsiteY35534" fmla="*/ 532419 h 6857957"/>
              <a:gd name="connsiteX35535" fmla="*/ 2333626 w 4826000"/>
              <a:gd name="connsiteY35535" fmla="*/ 531466 h 6857957"/>
              <a:gd name="connsiteX35536" fmla="*/ 2336166 w 4826000"/>
              <a:gd name="connsiteY35536" fmla="*/ 530196 h 6857957"/>
              <a:gd name="connsiteX35537" fmla="*/ 2337752 w 4826000"/>
              <a:gd name="connsiteY35537" fmla="*/ 528926 h 6857957"/>
              <a:gd name="connsiteX35538" fmla="*/ 2338070 w 4826000"/>
              <a:gd name="connsiteY35538" fmla="*/ 528291 h 6857957"/>
              <a:gd name="connsiteX35539" fmla="*/ 2338070 w 4826000"/>
              <a:gd name="connsiteY35539" fmla="*/ 527021 h 6857957"/>
              <a:gd name="connsiteX35540" fmla="*/ 2338070 w 4826000"/>
              <a:gd name="connsiteY35540" fmla="*/ 526386 h 6857957"/>
              <a:gd name="connsiteX35541" fmla="*/ 3487080 w 4826000"/>
              <a:gd name="connsiteY35541" fmla="*/ 520671 h 6857957"/>
              <a:gd name="connsiteX35542" fmla="*/ 3489005 w 4826000"/>
              <a:gd name="connsiteY35542" fmla="*/ 520671 h 6857957"/>
              <a:gd name="connsiteX35543" fmla="*/ 3489326 w 4826000"/>
              <a:gd name="connsiteY35543" fmla="*/ 520671 h 6857957"/>
              <a:gd name="connsiteX35544" fmla="*/ 3489326 w 4826000"/>
              <a:gd name="connsiteY35544" fmla="*/ 520968 h 6857957"/>
              <a:gd name="connsiteX35545" fmla="*/ 3489005 w 4826000"/>
              <a:gd name="connsiteY35545" fmla="*/ 521564 h 6857957"/>
              <a:gd name="connsiteX35546" fmla="*/ 3486117 w 4826000"/>
              <a:gd name="connsiteY35546" fmla="*/ 523647 h 6857957"/>
              <a:gd name="connsiteX35547" fmla="*/ 3482266 w 4826000"/>
              <a:gd name="connsiteY35547" fmla="*/ 526326 h 6857957"/>
              <a:gd name="connsiteX35548" fmla="*/ 3480020 w 4826000"/>
              <a:gd name="connsiteY35548" fmla="*/ 528112 h 6857957"/>
              <a:gd name="connsiteX35549" fmla="*/ 3478095 w 4826000"/>
              <a:gd name="connsiteY35549" fmla="*/ 529600 h 6857957"/>
              <a:gd name="connsiteX35550" fmla="*/ 3476490 w 4826000"/>
              <a:gd name="connsiteY35550" fmla="*/ 531386 h 6857957"/>
              <a:gd name="connsiteX35551" fmla="*/ 3475849 w 4826000"/>
              <a:gd name="connsiteY35551" fmla="*/ 532875 h 6857957"/>
              <a:gd name="connsiteX35552" fmla="*/ 3475528 w 4826000"/>
              <a:gd name="connsiteY35552" fmla="*/ 533768 h 6857957"/>
              <a:gd name="connsiteX35553" fmla="*/ 3475528 w 4826000"/>
              <a:gd name="connsiteY35553" fmla="*/ 534958 h 6857957"/>
              <a:gd name="connsiteX35554" fmla="*/ 3475849 w 4826000"/>
              <a:gd name="connsiteY35554" fmla="*/ 535554 h 6857957"/>
              <a:gd name="connsiteX35555" fmla="*/ 3476170 w 4826000"/>
              <a:gd name="connsiteY35555" fmla="*/ 536446 h 6857957"/>
              <a:gd name="connsiteX35556" fmla="*/ 3476811 w 4826000"/>
              <a:gd name="connsiteY35556" fmla="*/ 537042 h 6857957"/>
              <a:gd name="connsiteX35557" fmla="*/ 3478095 w 4826000"/>
              <a:gd name="connsiteY35557" fmla="*/ 537637 h 6857957"/>
              <a:gd name="connsiteX35558" fmla="*/ 3481304 w 4826000"/>
              <a:gd name="connsiteY35558" fmla="*/ 538828 h 6857957"/>
              <a:gd name="connsiteX35559" fmla="*/ 3480662 w 4826000"/>
              <a:gd name="connsiteY35559" fmla="*/ 539721 h 6857957"/>
              <a:gd name="connsiteX35560" fmla="*/ 3479378 w 4826000"/>
              <a:gd name="connsiteY35560" fmla="*/ 539721 h 6857957"/>
              <a:gd name="connsiteX35561" fmla="*/ 3478416 w 4826000"/>
              <a:gd name="connsiteY35561" fmla="*/ 539721 h 6857957"/>
              <a:gd name="connsiteX35562" fmla="*/ 3477132 w 4826000"/>
              <a:gd name="connsiteY35562" fmla="*/ 539423 h 6857957"/>
              <a:gd name="connsiteX35563" fmla="*/ 3474244 w 4826000"/>
              <a:gd name="connsiteY35563" fmla="*/ 538232 h 6857957"/>
              <a:gd name="connsiteX35564" fmla="*/ 3470715 w 4826000"/>
              <a:gd name="connsiteY35564" fmla="*/ 536149 h 6857957"/>
              <a:gd name="connsiteX35565" fmla="*/ 3467185 w 4826000"/>
              <a:gd name="connsiteY35565" fmla="*/ 533470 h 6857957"/>
              <a:gd name="connsiteX35566" fmla="*/ 3463976 w 4826000"/>
              <a:gd name="connsiteY35566" fmla="*/ 531089 h 6857957"/>
              <a:gd name="connsiteX35567" fmla="*/ 3459163 w 4826000"/>
              <a:gd name="connsiteY35567" fmla="*/ 526624 h 6857957"/>
              <a:gd name="connsiteX35568" fmla="*/ 3467827 w 4826000"/>
              <a:gd name="connsiteY35568" fmla="*/ 526029 h 6857957"/>
              <a:gd name="connsiteX35569" fmla="*/ 3475207 w 4826000"/>
              <a:gd name="connsiteY35569" fmla="*/ 524838 h 6857957"/>
              <a:gd name="connsiteX35570" fmla="*/ 3478095 w 4826000"/>
              <a:gd name="connsiteY35570" fmla="*/ 523945 h 6857957"/>
              <a:gd name="connsiteX35571" fmla="*/ 3480662 w 4826000"/>
              <a:gd name="connsiteY35571" fmla="*/ 523350 h 6857957"/>
              <a:gd name="connsiteX35572" fmla="*/ 3482908 w 4826000"/>
              <a:gd name="connsiteY35572" fmla="*/ 522159 h 6857957"/>
              <a:gd name="connsiteX35573" fmla="*/ 3484513 w 4826000"/>
              <a:gd name="connsiteY35573" fmla="*/ 520968 h 6857957"/>
              <a:gd name="connsiteX35574" fmla="*/ 1909189 w 4826000"/>
              <a:gd name="connsiteY35574" fmla="*/ 498469 h 6857957"/>
              <a:gd name="connsiteX35575" fmla="*/ 1912078 w 4826000"/>
              <a:gd name="connsiteY35575" fmla="*/ 501088 h 6857957"/>
              <a:gd name="connsiteX35576" fmla="*/ 1915927 w 4826000"/>
              <a:gd name="connsiteY35576" fmla="*/ 504688 h 6857957"/>
              <a:gd name="connsiteX35577" fmla="*/ 1920099 w 4826000"/>
              <a:gd name="connsiteY35577" fmla="*/ 508289 h 6857957"/>
              <a:gd name="connsiteX35578" fmla="*/ 1923949 w 4826000"/>
              <a:gd name="connsiteY35578" fmla="*/ 511889 h 6857957"/>
              <a:gd name="connsiteX35579" fmla="*/ 1927479 w 4826000"/>
              <a:gd name="connsiteY35579" fmla="*/ 516144 h 6857957"/>
              <a:gd name="connsiteX35580" fmla="*/ 1929083 w 4826000"/>
              <a:gd name="connsiteY35580" fmla="*/ 518108 h 6857957"/>
              <a:gd name="connsiteX35581" fmla="*/ 1930367 w 4826000"/>
              <a:gd name="connsiteY35581" fmla="*/ 520399 h 6857957"/>
              <a:gd name="connsiteX35582" fmla="*/ 1931331 w 4826000"/>
              <a:gd name="connsiteY35582" fmla="*/ 522690 h 6857957"/>
              <a:gd name="connsiteX35583" fmla="*/ 1932614 w 4826000"/>
              <a:gd name="connsiteY35583" fmla="*/ 524982 h 6857957"/>
              <a:gd name="connsiteX35584" fmla="*/ 1933255 w 4826000"/>
              <a:gd name="connsiteY35584" fmla="*/ 527273 h 6857957"/>
              <a:gd name="connsiteX35585" fmla="*/ 1933576 w 4826000"/>
              <a:gd name="connsiteY35585" fmla="*/ 530219 h 6857957"/>
              <a:gd name="connsiteX35586" fmla="*/ 1930367 w 4826000"/>
              <a:gd name="connsiteY35586" fmla="*/ 529564 h 6857957"/>
              <a:gd name="connsiteX35587" fmla="*/ 1927800 w 4826000"/>
              <a:gd name="connsiteY35587" fmla="*/ 528582 h 6857957"/>
              <a:gd name="connsiteX35588" fmla="*/ 1926195 w 4826000"/>
              <a:gd name="connsiteY35588" fmla="*/ 527273 h 6857957"/>
              <a:gd name="connsiteX35589" fmla="*/ 1924270 w 4826000"/>
              <a:gd name="connsiteY35589" fmla="*/ 526291 h 6857957"/>
              <a:gd name="connsiteX35590" fmla="*/ 1923307 w 4826000"/>
              <a:gd name="connsiteY35590" fmla="*/ 525309 h 6857957"/>
              <a:gd name="connsiteX35591" fmla="*/ 1922345 w 4826000"/>
              <a:gd name="connsiteY35591" fmla="*/ 524000 h 6857957"/>
              <a:gd name="connsiteX35592" fmla="*/ 1920741 w 4826000"/>
              <a:gd name="connsiteY35592" fmla="*/ 521381 h 6857957"/>
              <a:gd name="connsiteX35593" fmla="*/ 1919136 w 4826000"/>
              <a:gd name="connsiteY35593" fmla="*/ 518763 h 6857957"/>
              <a:gd name="connsiteX35594" fmla="*/ 1917852 w 4826000"/>
              <a:gd name="connsiteY35594" fmla="*/ 517453 h 6857957"/>
              <a:gd name="connsiteX35595" fmla="*/ 1915927 w 4826000"/>
              <a:gd name="connsiteY35595" fmla="*/ 516144 h 6857957"/>
              <a:gd name="connsiteX35596" fmla="*/ 1914002 w 4826000"/>
              <a:gd name="connsiteY35596" fmla="*/ 514835 h 6857957"/>
              <a:gd name="connsiteX35597" fmla="*/ 1911435 w 4826000"/>
              <a:gd name="connsiteY35597" fmla="*/ 513526 h 6857957"/>
              <a:gd name="connsiteX35598" fmla="*/ 1907905 w 4826000"/>
              <a:gd name="connsiteY35598" fmla="*/ 512216 h 6857957"/>
              <a:gd name="connsiteX35599" fmla="*/ 1904055 w 4826000"/>
              <a:gd name="connsiteY35599" fmla="*/ 511234 h 6857957"/>
              <a:gd name="connsiteX35600" fmla="*/ 1903734 w 4826000"/>
              <a:gd name="connsiteY35600" fmla="*/ 509925 h 6857957"/>
              <a:gd name="connsiteX35601" fmla="*/ 1903413 w 4826000"/>
              <a:gd name="connsiteY35601" fmla="*/ 508943 h 6857957"/>
              <a:gd name="connsiteX35602" fmla="*/ 1903734 w 4826000"/>
              <a:gd name="connsiteY35602" fmla="*/ 508289 h 6857957"/>
              <a:gd name="connsiteX35603" fmla="*/ 1904055 w 4826000"/>
              <a:gd name="connsiteY35603" fmla="*/ 507307 h 6857957"/>
              <a:gd name="connsiteX35604" fmla="*/ 1905338 w 4826000"/>
              <a:gd name="connsiteY35604" fmla="*/ 505997 h 6857957"/>
              <a:gd name="connsiteX35605" fmla="*/ 1907263 w 4826000"/>
              <a:gd name="connsiteY35605" fmla="*/ 504361 h 6857957"/>
              <a:gd name="connsiteX35606" fmla="*/ 1908547 w 4826000"/>
              <a:gd name="connsiteY35606" fmla="*/ 503051 h 6857957"/>
              <a:gd name="connsiteX35607" fmla="*/ 1909189 w 4826000"/>
              <a:gd name="connsiteY35607" fmla="*/ 502397 h 6857957"/>
              <a:gd name="connsiteX35608" fmla="*/ 1909510 w 4826000"/>
              <a:gd name="connsiteY35608" fmla="*/ 501742 h 6857957"/>
              <a:gd name="connsiteX35609" fmla="*/ 1909830 w 4826000"/>
              <a:gd name="connsiteY35609" fmla="*/ 500760 h 6857957"/>
              <a:gd name="connsiteX35610" fmla="*/ 1909510 w 4826000"/>
              <a:gd name="connsiteY35610" fmla="*/ 499778 h 6857957"/>
              <a:gd name="connsiteX35611" fmla="*/ 4406901 w 4826000"/>
              <a:gd name="connsiteY35611" fmla="*/ 496881 h 6857957"/>
              <a:gd name="connsiteX35612" fmla="*/ 4405230 w 4826000"/>
              <a:gd name="connsiteY35612" fmla="*/ 501036 h 6857957"/>
              <a:gd name="connsiteX35613" fmla="*/ 4403225 w 4826000"/>
              <a:gd name="connsiteY35613" fmla="*/ 506150 h 6857957"/>
              <a:gd name="connsiteX35614" fmla="*/ 4401888 w 4826000"/>
              <a:gd name="connsiteY35614" fmla="*/ 511264 h 6857957"/>
              <a:gd name="connsiteX35615" fmla="*/ 4400551 w 4826000"/>
              <a:gd name="connsiteY35615" fmla="*/ 517018 h 6857957"/>
              <a:gd name="connsiteX35616" fmla="*/ 4394535 w 4826000"/>
              <a:gd name="connsiteY35616" fmla="*/ 544506 h 6857957"/>
              <a:gd name="connsiteX35617" fmla="*/ 4393199 w 4826000"/>
              <a:gd name="connsiteY35617" fmla="*/ 542588 h 6857957"/>
              <a:gd name="connsiteX35618" fmla="*/ 4392196 w 4826000"/>
              <a:gd name="connsiteY35618" fmla="*/ 539712 h 6857957"/>
              <a:gd name="connsiteX35619" fmla="*/ 4390859 w 4826000"/>
              <a:gd name="connsiteY35619" fmla="*/ 537154 h 6857957"/>
              <a:gd name="connsiteX35620" fmla="*/ 4389857 w 4826000"/>
              <a:gd name="connsiteY35620" fmla="*/ 533638 h 6857957"/>
              <a:gd name="connsiteX35621" fmla="*/ 4388854 w 4826000"/>
              <a:gd name="connsiteY35621" fmla="*/ 530442 h 6857957"/>
              <a:gd name="connsiteX35622" fmla="*/ 4388185 w 4826000"/>
              <a:gd name="connsiteY35622" fmla="*/ 526607 h 6857957"/>
              <a:gd name="connsiteX35623" fmla="*/ 4387851 w 4826000"/>
              <a:gd name="connsiteY35623" fmla="*/ 523091 h 6857957"/>
              <a:gd name="connsiteX35624" fmla="*/ 4387851 w 4826000"/>
              <a:gd name="connsiteY35624" fmla="*/ 519255 h 6857957"/>
              <a:gd name="connsiteX35625" fmla="*/ 4388520 w 4826000"/>
              <a:gd name="connsiteY35625" fmla="*/ 515739 h 6857957"/>
              <a:gd name="connsiteX35626" fmla="*/ 4389188 w 4826000"/>
              <a:gd name="connsiteY35626" fmla="*/ 512543 h 6857957"/>
              <a:gd name="connsiteX35627" fmla="*/ 4390859 w 4826000"/>
              <a:gd name="connsiteY35627" fmla="*/ 509027 h 6857957"/>
              <a:gd name="connsiteX35628" fmla="*/ 4392864 w 4826000"/>
              <a:gd name="connsiteY35628" fmla="*/ 505831 h 6857957"/>
              <a:gd name="connsiteX35629" fmla="*/ 4395204 w 4826000"/>
              <a:gd name="connsiteY35629" fmla="*/ 502954 h 6857957"/>
              <a:gd name="connsiteX35630" fmla="*/ 4398546 w 4826000"/>
              <a:gd name="connsiteY35630" fmla="*/ 500397 h 6857957"/>
              <a:gd name="connsiteX35631" fmla="*/ 4402222 w 4826000"/>
              <a:gd name="connsiteY35631" fmla="*/ 498479 h 6857957"/>
              <a:gd name="connsiteX35632" fmla="*/ 3479887 w 4826000"/>
              <a:gd name="connsiteY35632" fmla="*/ 495294 h 6857957"/>
              <a:gd name="connsiteX35633" fmla="*/ 3478313 w 4826000"/>
              <a:gd name="connsiteY35633" fmla="*/ 496230 h 6857957"/>
              <a:gd name="connsiteX35634" fmla="*/ 3477055 w 4826000"/>
              <a:gd name="connsiteY35634" fmla="*/ 497167 h 6857957"/>
              <a:gd name="connsiteX35635" fmla="*/ 3476426 w 4826000"/>
              <a:gd name="connsiteY35635" fmla="*/ 498416 h 6857957"/>
              <a:gd name="connsiteX35636" fmla="*/ 3475796 w 4826000"/>
              <a:gd name="connsiteY35636" fmla="*/ 499353 h 6857957"/>
              <a:gd name="connsiteX35637" fmla="*/ 3475796 w 4826000"/>
              <a:gd name="connsiteY35637" fmla="*/ 500290 h 6857957"/>
              <a:gd name="connsiteX35638" fmla="*/ 3476111 w 4826000"/>
              <a:gd name="connsiteY35638" fmla="*/ 501539 h 6857957"/>
              <a:gd name="connsiteX35639" fmla="*/ 3476426 w 4826000"/>
              <a:gd name="connsiteY35639" fmla="*/ 502476 h 6857957"/>
              <a:gd name="connsiteX35640" fmla="*/ 3477055 w 4826000"/>
              <a:gd name="connsiteY35640" fmla="*/ 503725 h 6857957"/>
              <a:gd name="connsiteX35641" fmla="*/ 3479257 w 4826000"/>
              <a:gd name="connsiteY35641" fmla="*/ 505912 h 6857957"/>
              <a:gd name="connsiteX35642" fmla="*/ 3482404 w 4826000"/>
              <a:gd name="connsiteY35642" fmla="*/ 508098 h 6857957"/>
              <a:gd name="connsiteX35643" fmla="*/ 3485550 w 4826000"/>
              <a:gd name="connsiteY35643" fmla="*/ 509659 h 6857957"/>
              <a:gd name="connsiteX35644" fmla="*/ 3489326 w 4826000"/>
              <a:gd name="connsiteY35644" fmla="*/ 511221 h 6857957"/>
              <a:gd name="connsiteX35645" fmla="*/ 3488382 w 4826000"/>
              <a:gd name="connsiteY35645" fmla="*/ 512782 h 6857957"/>
              <a:gd name="connsiteX35646" fmla="*/ 3487123 w 4826000"/>
              <a:gd name="connsiteY35646" fmla="*/ 513407 h 6857957"/>
              <a:gd name="connsiteX35647" fmla="*/ 3485865 w 4826000"/>
              <a:gd name="connsiteY35647" fmla="*/ 514031 h 6857957"/>
              <a:gd name="connsiteX35648" fmla="*/ 3484606 w 4826000"/>
              <a:gd name="connsiteY35648" fmla="*/ 514343 h 6857957"/>
              <a:gd name="connsiteX35649" fmla="*/ 3483033 w 4826000"/>
              <a:gd name="connsiteY35649" fmla="*/ 514343 h 6857957"/>
              <a:gd name="connsiteX35650" fmla="*/ 3481460 w 4826000"/>
              <a:gd name="connsiteY35650" fmla="*/ 514031 h 6857957"/>
              <a:gd name="connsiteX35651" fmla="*/ 3477369 w 4826000"/>
              <a:gd name="connsiteY35651" fmla="*/ 513407 h 6857957"/>
              <a:gd name="connsiteX35652" fmla="*/ 3473279 w 4826000"/>
              <a:gd name="connsiteY35652" fmla="*/ 512470 h 6857957"/>
              <a:gd name="connsiteX35653" fmla="*/ 3468245 w 4826000"/>
              <a:gd name="connsiteY35653" fmla="*/ 511533 h 6857957"/>
              <a:gd name="connsiteX35654" fmla="*/ 3465413 w 4826000"/>
              <a:gd name="connsiteY35654" fmla="*/ 511221 h 6857957"/>
              <a:gd name="connsiteX35655" fmla="*/ 3462581 w 4826000"/>
              <a:gd name="connsiteY35655" fmla="*/ 511221 h 6857957"/>
              <a:gd name="connsiteX35656" fmla="*/ 3460064 w 4826000"/>
              <a:gd name="connsiteY35656" fmla="*/ 511533 h 6857957"/>
              <a:gd name="connsiteX35657" fmla="*/ 3456918 w 4826000"/>
              <a:gd name="connsiteY35657" fmla="*/ 512470 h 6857957"/>
              <a:gd name="connsiteX35658" fmla="*/ 3455030 w 4826000"/>
              <a:gd name="connsiteY35658" fmla="*/ 510596 h 6857957"/>
              <a:gd name="connsiteX35659" fmla="*/ 3454715 w 4826000"/>
              <a:gd name="connsiteY35659" fmla="*/ 509971 h 6857957"/>
              <a:gd name="connsiteX35660" fmla="*/ 3454401 w 4826000"/>
              <a:gd name="connsiteY35660" fmla="*/ 509347 h 6857957"/>
              <a:gd name="connsiteX35661" fmla="*/ 3454401 w 4826000"/>
              <a:gd name="connsiteY35661" fmla="*/ 508722 h 6857957"/>
              <a:gd name="connsiteX35662" fmla="*/ 3454401 w 4826000"/>
              <a:gd name="connsiteY35662" fmla="*/ 508098 h 6857957"/>
              <a:gd name="connsiteX35663" fmla="*/ 3455345 w 4826000"/>
              <a:gd name="connsiteY35663" fmla="*/ 507161 h 6857957"/>
              <a:gd name="connsiteX35664" fmla="*/ 3456603 w 4826000"/>
              <a:gd name="connsiteY35664" fmla="*/ 506224 h 6857957"/>
              <a:gd name="connsiteX35665" fmla="*/ 3458806 w 4826000"/>
              <a:gd name="connsiteY35665" fmla="*/ 505287 h 6857957"/>
              <a:gd name="connsiteX35666" fmla="*/ 3462896 w 4826000"/>
              <a:gd name="connsiteY35666" fmla="*/ 503413 h 6857957"/>
              <a:gd name="connsiteX35667" fmla="*/ 3466672 w 4826000"/>
              <a:gd name="connsiteY35667" fmla="*/ 502164 h 6857957"/>
              <a:gd name="connsiteX35668" fmla="*/ 3467930 w 4826000"/>
              <a:gd name="connsiteY35668" fmla="*/ 501852 h 6857957"/>
              <a:gd name="connsiteX35669" fmla="*/ 3468560 w 4826000"/>
              <a:gd name="connsiteY35669" fmla="*/ 501227 h 6857957"/>
              <a:gd name="connsiteX35670" fmla="*/ 3468560 w 4826000"/>
              <a:gd name="connsiteY35670" fmla="*/ 500915 h 6857957"/>
              <a:gd name="connsiteX35671" fmla="*/ 3468560 w 4826000"/>
              <a:gd name="connsiteY35671" fmla="*/ 500603 h 6857957"/>
              <a:gd name="connsiteX35672" fmla="*/ 3467301 w 4826000"/>
              <a:gd name="connsiteY35672" fmla="*/ 499978 h 6857957"/>
              <a:gd name="connsiteX35673" fmla="*/ 3464784 w 4826000"/>
              <a:gd name="connsiteY35673" fmla="*/ 499353 h 6857957"/>
              <a:gd name="connsiteX35674" fmla="*/ 3461323 w 4826000"/>
              <a:gd name="connsiteY35674" fmla="*/ 498729 h 6857957"/>
              <a:gd name="connsiteX35675" fmla="*/ 3461008 w 4826000"/>
              <a:gd name="connsiteY35675" fmla="*/ 498104 h 6857957"/>
              <a:gd name="connsiteX35676" fmla="*/ 3461008 w 4826000"/>
              <a:gd name="connsiteY35676" fmla="*/ 497167 h 6857957"/>
              <a:gd name="connsiteX35677" fmla="*/ 3461323 w 4826000"/>
              <a:gd name="connsiteY35677" fmla="*/ 496543 h 6857957"/>
              <a:gd name="connsiteX35678" fmla="*/ 3461952 w 4826000"/>
              <a:gd name="connsiteY35678" fmla="*/ 496230 h 6857957"/>
              <a:gd name="connsiteX35679" fmla="*/ 3464155 w 4826000"/>
              <a:gd name="connsiteY35679" fmla="*/ 495918 h 6857957"/>
              <a:gd name="connsiteX35680" fmla="*/ 3467301 w 4826000"/>
              <a:gd name="connsiteY35680" fmla="*/ 495606 h 6857957"/>
              <a:gd name="connsiteX35681" fmla="*/ 2325235 w 4826000"/>
              <a:gd name="connsiteY35681" fmla="*/ 490532 h 6857957"/>
              <a:gd name="connsiteX35682" fmla="*/ 2328041 w 4826000"/>
              <a:gd name="connsiteY35682" fmla="*/ 490532 h 6857957"/>
              <a:gd name="connsiteX35683" fmla="*/ 2330536 w 4826000"/>
              <a:gd name="connsiteY35683" fmla="*/ 490532 h 6857957"/>
              <a:gd name="connsiteX35684" fmla="*/ 2332407 w 4826000"/>
              <a:gd name="connsiteY35684" fmla="*/ 491457 h 6857957"/>
              <a:gd name="connsiteX35685" fmla="*/ 2333654 w 4826000"/>
              <a:gd name="connsiteY35685" fmla="*/ 491765 h 6857957"/>
              <a:gd name="connsiteX35686" fmla="*/ 2334901 w 4826000"/>
              <a:gd name="connsiteY35686" fmla="*/ 492381 h 6857957"/>
              <a:gd name="connsiteX35687" fmla="*/ 2335525 w 4826000"/>
              <a:gd name="connsiteY35687" fmla="*/ 493306 h 6857957"/>
              <a:gd name="connsiteX35688" fmla="*/ 2337396 w 4826000"/>
              <a:gd name="connsiteY35688" fmla="*/ 494847 h 6857957"/>
              <a:gd name="connsiteX35689" fmla="*/ 2339267 w 4826000"/>
              <a:gd name="connsiteY35689" fmla="*/ 496389 h 6857957"/>
              <a:gd name="connsiteX35690" fmla="*/ 2340514 w 4826000"/>
              <a:gd name="connsiteY35690" fmla="*/ 497313 h 6857957"/>
              <a:gd name="connsiteX35691" fmla="*/ 2341762 w 4826000"/>
              <a:gd name="connsiteY35691" fmla="*/ 497622 h 6857957"/>
              <a:gd name="connsiteX35692" fmla="*/ 2343945 w 4826000"/>
              <a:gd name="connsiteY35692" fmla="*/ 497930 h 6857957"/>
              <a:gd name="connsiteX35693" fmla="*/ 2346127 w 4826000"/>
              <a:gd name="connsiteY35693" fmla="*/ 498546 h 6857957"/>
              <a:gd name="connsiteX35694" fmla="*/ 2348622 w 4826000"/>
              <a:gd name="connsiteY35694" fmla="*/ 498546 h 6857957"/>
              <a:gd name="connsiteX35695" fmla="*/ 2352364 w 4826000"/>
              <a:gd name="connsiteY35695" fmla="*/ 497622 h 6857957"/>
              <a:gd name="connsiteX35696" fmla="*/ 2352676 w 4826000"/>
              <a:gd name="connsiteY35696" fmla="*/ 498855 h 6857957"/>
              <a:gd name="connsiteX35697" fmla="*/ 2352364 w 4826000"/>
              <a:gd name="connsiteY35697" fmla="*/ 499471 h 6857957"/>
              <a:gd name="connsiteX35698" fmla="*/ 2352052 w 4826000"/>
              <a:gd name="connsiteY35698" fmla="*/ 499779 h 6857957"/>
              <a:gd name="connsiteX35699" fmla="*/ 2351428 w 4826000"/>
              <a:gd name="connsiteY35699" fmla="*/ 500088 h 6857957"/>
              <a:gd name="connsiteX35700" fmla="*/ 2348934 w 4826000"/>
              <a:gd name="connsiteY35700" fmla="*/ 500704 h 6857957"/>
              <a:gd name="connsiteX35701" fmla="*/ 2346127 w 4826000"/>
              <a:gd name="connsiteY35701" fmla="*/ 500704 h 6857957"/>
              <a:gd name="connsiteX35702" fmla="*/ 2347063 w 4826000"/>
              <a:gd name="connsiteY35702" fmla="*/ 506253 h 6857957"/>
              <a:gd name="connsiteX35703" fmla="*/ 2344256 w 4826000"/>
              <a:gd name="connsiteY35703" fmla="*/ 505636 h 6857957"/>
              <a:gd name="connsiteX35704" fmla="*/ 2341762 w 4826000"/>
              <a:gd name="connsiteY35704" fmla="*/ 505020 h 6857957"/>
              <a:gd name="connsiteX35705" fmla="*/ 2337396 w 4826000"/>
              <a:gd name="connsiteY35705" fmla="*/ 503478 h 6857957"/>
              <a:gd name="connsiteX35706" fmla="*/ 2333030 w 4826000"/>
              <a:gd name="connsiteY35706" fmla="*/ 502245 h 6857957"/>
              <a:gd name="connsiteX35707" fmla="*/ 2330536 w 4826000"/>
              <a:gd name="connsiteY35707" fmla="*/ 501629 h 6857957"/>
              <a:gd name="connsiteX35708" fmla="*/ 2327106 w 4826000"/>
              <a:gd name="connsiteY35708" fmla="*/ 501321 h 6857957"/>
              <a:gd name="connsiteX35709" fmla="*/ 2327729 w 4826000"/>
              <a:gd name="connsiteY35709" fmla="*/ 502862 h 6857957"/>
              <a:gd name="connsiteX35710" fmla="*/ 2328353 w 4826000"/>
              <a:gd name="connsiteY35710" fmla="*/ 504095 h 6857957"/>
              <a:gd name="connsiteX35711" fmla="*/ 2329912 w 4826000"/>
              <a:gd name="connsiteY35711" fmla="*/ 505636 h 6857957"/>
              <a:gd name="connsiteX35712" fmla="*/ 2331159 w 4826000"/>
              <a:gd name="connsiteY35712" fmla="*/ 506869 h 6857957"/>
              <a:gd name="connsiteX35713" fmla="*/ 2333967 w 4826000"/>
              <a:gd name="connsiteY35713" fmla="*/ 508719 h 6857957"/>
              <a:gd name="connsiteX35714" fmla="*/ 2337396 w 4826000"/>
              <a:gd name="connsiteY35714" fmla="*/ 510568 h 6857957"/>
              <a:gd name="connsiteX35715" fmla="*/ 2340514 w 4826000"/>
              <a:gd name="connsiteY35715" fmla="*/ 513034 h 6857957"/>
              <a:gd name="connsiteX35716" fmla="*/ 2341762 w 4826000"/>
              <a:gd name="connsiteY35716" fmla="*/ 514267 h 6857957"/>
              <a:gd name="connsiteX35717" fmla="*/ 2342697 w 4826000"/>
              <a:gd name="connsiteY35717" fmla="*/ 515500 h 6857957"/>
              <a:gd name="connsiteX35718" fmla="*/ 2343322 w 4826000"/>
              <a:gd name="connsiteY35718" fmla="*/ 516733 h 6857957"/>
              <a:gd name="connsiteX35719" fmla="*/ 2344256 w 4826000"/>
              <a:gd name="connsiteY35719" fmla="*/ 518274 h 6857957"/>
              <a:gd name="connsiteX35720" fmla="*/ 2344256 w 4826000"/>
              <a:gd name="connsiteY35720" fmla="*/ 520124 h 6857957"/>
              <a:gd name="connsiteX35721" fmla="*/ 2343945 w 4826000"/>
              <a:gd name="connsiteY35721" fmla="*/ 522282 h 6857957"/>
              <a:gd name="connsiteX35722" fmla="*/ 2338643 w 4826000"/>
              <a:gd name="connsiteY35722" fmla="*/ 521049 h 6857957"/>
              <a:gd name="connsiteX35723" fmla="*/ 2332407 w 4826000"/>
              <a:gd name="connsiteY35723" fmla="*/ 520432 h 6857957"/>
              <a:gd name="connsiteX35724" fmla="*/ 2325548 w 4826000"/>
              <a:gd name="connsiteY35724" fmla="*/ 520124 h 6857957"/>
              <a:gd name="connsiteX35725" fmla="*/ 2317751 w 4826000"/>
              <a:gd name="connsiteY35725" fmla="*/ 520432 h 6857957"/>
              <a:gd name="connsiteX35726" fmla="*/ 2318063 w 4826000"/>
              <a:gd name="connsiteY35726" fmla="*/ 519199 h 6857957"/>
              <a:gd name="connsiteX35727" fmla="*/ 2318686 w 4826000"/>
              <a:gd name="connsiteY35727" fmla="*/ 518583 h 6857957"/>
              <a:gd name="connsiteX35728" fmla="*/ 2319934 w 4826000"/>
              <a:gd name="connsiteY35728" fmla="*/ 518274 h 6857957"/>
              <a:gd name="connsiteX35729" fmla="*/ 2322116 w 4826000"/>
              <a:gd name="connsiteY35729" fmla="*/ 517966 h 6857957"/>
              <a:gd name="connsiteX35730" fmla="*/ 2329912 w 4826000"/>
              <a:gd name="connsiteY35730" fmla="*/ 517041 h 6857957"/>
              <a:gd name="connsiteX35731" fmla="*/ 2328665 w 4826000"/>
              <a:gd name="connsiteY35731" fmla="*/ 514884 h 6857957"/>
              <a:gd name="connsiteX35732" fmla="*/ 2327106 w 4826000"/>
              <a:gd name="connsiteY35732" fmla="*/ 513034 h 6857957"/>
              <a:gd name="connsiteX35733" fmla="*/ 2324299 w 4826000"/>
              <a:gd name="connsiteY35733" fmla="*/ 509335 h 6857957"/>
              <a:gd name="connsiteX35734" fmla="*/ 2321493 w 4826000"/>
              <a:gd name="connsiteY35734" fmla="*/ 506253 h 6857957"/>
              <a:gd name="connsiteX35735" fmla="*/ 2319310 w 4826000"/>
              <a:gd name="connsiteY35735" fmla="*/ 503478 h 6857957"/>
              <a:gd name="connsiteX35736" fmla="*/ 2318686 w 4826000"/>
              <a:gd name="connsiteY35736" fmla="*/ 501937 h 6857957"/>
              <a:gd name="connsiteX35737" fmla="*/ 2318063 w 4826000"/>
              <a:gd name="connsiteY35737" fmla="*/ 500704 h 6857957"/>
              <a:gd name="connsiteX35738" fmla="*/ 2318063 w 4826000"/>
              <a:gd name="connsiteY35738" fmla="*/ 499471 h 6857957"/>
              <a:gd name="connsiteX35739" fmla="*/ 2318374 w 4826000"/>
              <a:gd name="connsiteY35739" fmla="*/ 497622 h 6857957"/>
              <a:gd name="connsiteX35740" fmla="*/ 2319310 w 4826000"/>
              <a:gd name="connsiteY35740" fmla="*/ 496080 h 6857957"/>
              <a:gd name="connsiteX35741" fmla="*/ 2320557 w 4826000"/>
              <a:gd name="connsiteY35741" fmla="*/ 494539 h 6857957"/>
              <a:gd name="connsiteX35742" fmla="*/ 2322740 w 4826000"/>
              <a:gd name="connsiteY35742" fmla="*/ 492690 h 6857957"/>
              <a:gd name="connsiteX35743" fmla="*/ 2383557 w 4826000"/>
              <a:gd name="connsiteY35743" fmla="*/ 488944 h 6857957"/>
              <a:gd name="connsiteX35744" fmla="*/ 2387151 w 4826000"/>
              <a:gd name="connsiteY35744" fmla="*/ 490503 h 6857957"/>
              <a:gd name="connsiteX35745" fmla="*/ 2390146 w 4826000"/>
              <a:gd name="connsiteY35745" fmla="*/ 492686 h 6857957"/>
              <a:gd name="connsiteX35746" fmla="*/ 2392243 w 4826000"/>
              <a:gd name="connsiteY35746" fmla="*/ 494557 h 6857957"/>
              <a:gd name="connsiteX35747" fmla="*/ 2393741 w 4826000"/>
              <a:gd name="connsiteY35747" fmla="*/ 496428 h 6857957"/>
              <a:gd name="connsiteX35748" fmla="*/ 2394939 w 4826000"/>
              <a:gd name="connsiteY35748" fmla="*/ 498610 h 6857957"/>
              <a:gd name="connsiteX35749" fmla="*/ 2395539 w 4826000"/>
              <a:gd name="connsiteY35749" fmla="*/ 500793 h 6857957"/>
              <a:gd name="connsiteX35750" fmla="*/ 2395539 w 4826000"/>
              <a:gd name="connsiteY35750" fmla="*/ 502664 h 6857957"/>
              <a:gd name="connsiteX35751" fmla="*/ 2395238 w 4826000"/>
              <a:gd name="connsiteY35751" fmla="*/ 504847 h 6857957"/>
              <a:gd name="connsiteX35752" fmla="*/ 2394639 w 4826000"/>
              <a:gd name="connsiteY35752" fmla="*/ 507030 h 6857957"/>
              <a:gd name="connsiteX35753" fmla="*/ 2393441 w 4826000"/>
              <a:gd name="connsiteY35753" fmla="*/ 509213 h 6857957"/>
              <a:gd name="connsiteX35754" fmla="*/ 2391943 w 4826000"/>
              <a:gd name="connsiteY35754" fmla="*/ 513890 h 6857957"/>
              <a:gd name="connsiteX35755" fmla="*/ 2390146 w 4826000"/>
              <a:gd name="connsiteY35755" fmla="*/ 518567 h 6857957"/>
              <a:gd name="connsiteX35756" fmla="*/ 2389847 w 4826000"/>
              <a:gd name="connsiteY35756" fmla="*/ 521374 h 6857957"/>
              <a:gd name="connsiteX35757" fmla="*/ 2389547 w 4826000"/>
              <a:gd name="connsiteY35757" fmla="*/ 523869 h 6857957"/>
              <a:gd name="connsiteX35758" fmla="*/ 2386553 w 4826000"/>
              <a:gd name="connsiteY35758" fmla="*/ 522309 h 6857957"/>
              <a:gd name="connsiteX35759" fmla="*/ 2384156 w 4826000"/>
              <a:gd name="connsiteY35759" fmla="*/ 520750 h 6857957"/>
              <a:gd name="connsiteX35760" fmla="*/ 2382658 w 4826000"/>
              <a:gd name="connsiteY35760" fmla="*/ 518567 h 6857957"/>
              <a:gd name="connsiteX35761" fmla="*/ 2381460 w 4826000"/>
              <a:gd name="connsiteY35761" fmla="*/ 516385 h 6857957"/>
              <a:gd name="connsiteX35762" fmla="*/ 2380262 w 4826000"/>
              <a:gd name="connsiteY35762" fmla="*/ 514202 h 6857957"/>
              <a:gd name="connsiteX35763" fmla="*/ 2379962 w 4826000"/>
              <a:gd name="connsiteY35763" fmla="*/ 511707 h 6857957"/>
              <a:gd name="connsiteX35764" fmla="*/ 2379663 w 4826000"/>
              <a:gd name="connsiteY35764" fmla="*/ 509524 h 6857957"/>
              <a:gd name="connsiteX35765" fmla="*/ 2379663 w 4826000"/>
              <a:gd name="connsiteY35765" fmla="*/ 507030 h 6857957"/>
              <a:gd name="connsiteX35766" fmla="*/ 2380861 w 4826000"/>
              <a:gd name="connsiteY35766" fmla="*/ 502041 h 6857957"/>
              <a:gd name="connsiteX35767" fmla="*/ 2382060 w 4826000"/>
              <a:gd name="connsiteY35767" fmla="*/ 497051 h 6857957"/>
              <a:gd name="connsiteX35768" fmla="*/ 2382958 w 4826000"/>
              <a:gd name="connsiteY35768" fmla="*/ 492686 h 6857957"/>
              <a:gd name="connsiteX35769" fmla="*/ 2278064 w 4826000"/>
              <a:gd name="connsiteY35769" fmla="*/ 485769 h 6857957"/>
              <a:gd name="connsiteX35770" fmla="*/ 2280785 w 4826000"/>
              <a:gd name="connsiteY35770" fmla="*/ 487338 h 6857957"/>
              <a:gd name="connsiteX35771" fmla="*/ 2282826 w 4826000"/>
              <a:gd name="connsiteY35771" fmla="*/ 488907 h 6857957"/>
              <a:gd name="connsiteX35772" fmla="*/ 2284527 w 4826000"/>
              <a:gd name="connsiteY35772" fmla="*/ 491104 h 6857957"/>
              <a:gd name="connsiteX35773" fmla="*/ 2286229 w 4826000"/>
              <a:gd name="connsiteY35773" fmla="*/ 492673 h 6857957"/>
              <a:gd name="connsiteX35774" fmla="*/ 2286908 w 4826000"/>
              <a:gd name="connsiteY35774" fmla="*/ 494556 h 6857957"/>
              <a:gd name="connsiteX35775" fmla="*/ 2287249 w 4826000"/>
              <a:gd name="connsiteY35775" fmla="*/ 496125 h 6857957"/>
              <a:gd name="connsiteX35776" fmla="*/ 2287589 w 4826000"/>
              <a:gd name="connsiteY35776" fmla="*/ 498321 h 6857957"/>
              <a:gd name="connsiteX35777" fmla="*/ 2287589 w 4826000"/>
              <a:gd name="connsiteY35777" fmla="*/ 499891 h 6857957"/>
              <a:gd name="connsiteX35778" fmla="*/ 2286908 w 4826000"/>
              <a:gd name="connsiteY35778" fmla="*/ 503342 h 6857957"/>
              <a:gd name="connsiteX35779" fmla="*/ 2285549 w 4826000"/>
              <a:gd name="connsiteY35779" fmla="*/ 507108 h 6857957"/>
              <a:gd name="connsiteX35780" fmla="*/ 2283166 w 4826000"/>
              <a:gd name="connsiteY35780" fmla="*/ 512757 h 6857957"/>
              <a:gd name="connsiteX35781" fmla="*/ 2280105 w 4826000"/>
              <a:gd name="connsiteY35781" fmla="*/ 511188 h 6857957"/>
              <a:gd name="connsiteX35782" fmla="*/ 2278064 w 4826000"/>
              <a:gd name="connsiteY35782" fmla="*/ 509305 h 6857957"/>
              <a:gd name="connsiteX35783" fmla="*/ 2276022 w 4826000"/>
              <a:gd name="connsiteY35783" fmla="*/ 507736 h 6857957"/>
              <a:gd name="connsiteX35784" fmla="*/ 2274662 w 4826000"/>
              <a:gd name="connsiteY35784" fmla="*/ 505853 h 6857957"/>
              <a:gd name="connsiteX35785" fmla="*/ 2273981 w 4826000"/>
              <a:gd name="connsiteY35785" fmla="*/ 503656 h 6857957"/>
              <a:gd name="connsiteX35786" fmla="*/ 2273301 w 4826000"/>
              <a:gd name="connsiteY35786" fmla="*/ 501773 h 6857957"/>
              <a:gd name="connsiteX35787" fmla="*/ 2273301 w 4826000"/>
              <a:gd name="connsiteY35787" fmla="*/ 499891 h 6857957"/>
              <a:gd name="connsiteX35788" fmla="*/ 2273641 w 4826000"/>
              <a:gd name="connsiteY35788" fmla="*/ 498008 h 6857957"/>
              <a:gd name="connsiteX35789" fmla="*/ 2274321 w 4826000"/>
              <a:gd name="connsiteY35789" fmla="*/ 493928 h 6857957"/>
              <a:gd name="connsiteX35790" fmla="*/ 2275682 w 4826000"/>
              <a:gd name="connsiteY35790" fmla="*/ 490790 h 6857957"/>
              <a:gd name="connsiteX35791" fmla="*/ 2277383 w 4826000"/>
              <a:gd name="connsiteY35791" fmla="*/ 487652 h 6857957"/>
              <a:gd name="connsiteX35792" fmla="*/ 3391761 w 4826000"/>
              <a:gd name="connsiteY35792" fmla="*/ 476244 h 6857957"/>
              <a:gd name="connsiteX35793" fmla="*/ 3391761 w 4826000"/>
              <a:gd name="connsiteY35793" fmla="*/ 478149 h 6857957"/>
              <a:gd name="connsiteX35794" fmla="*/ 3392088 w 4826000"/>
              <a:gd name="connsiteY35794" fmla="*/ 479736 h 6857957"/>
              <a:gd name="connsiteX35795" fmla="*/ 3393067 w 4826000"/>
              <a:gd name="connsiteY35795" fmla="*/ 481006 h 6857957"/>
              <a:gd name="connsiteX35796" fmla="*/ 3394699 w 4826000"/>
              <a:gd name="connsiteY35796" fmla="*/ 482276 h 6857957"/>
              <a:gd name="connsiteX35797" fmla="*/ 3396657 w 4826000"/>
              <a:gd name="connsiteY35797" fmla="*/ 483229 h 6857957"/>
              <a:gd name="connsiteX35798" fmla="*/ 3399269 w 4826000"/>
              <a:gd name="connsiteY35798" fmla="*/ 483864 h 6857957"/>
              <a:gd name="connsiteX35799" fmla="*/ 3402859 w 4826000"/>
              <a:gd name="connsiteY35799" fmla="*/ 484182 h 6857957"/>
              <a:gd name="connsiteX35800" fmla="*/ 3406776 w 4826000"/>
              <a:gd name="connsiteY35800" fmla="*/ 483864 h 6857957"/>
              <a:gd name="connsiteX35801" fmla="*/ 3404817 w 4826000"/>
              <a:gd name="connsiteY35801" fmla="*/ 485452 h 6857957"/>
              <a:gd name="connsiteX35802" fmla="*/ 3402206 w 4826000"/>
              <a:gd name="connsiteY35802" fmla="*/ 486404 h 6857957"/>
              <a:gd name="connsiteX35803" fmla="*/ 3399595 w 4826000"/>
              <a:gd name="connsiteY35803" fmla="*/ 487039 h 6857957"/>
              <a:gd name="connsiteX35804" fmla="*/ 3396657 w 4826000"/>
              <a:gd name="connsiteY35804" fmla="*/ 487357 h 6857957"/>
              <a:gd name="connsiteX35805" fmla="*/ 3393720 w 4826000"/>
              <a:gd name="connsiteY35805" fmla="*/ 487357 h 6857957"/>
              <a:gd name="connsiteX35806" fmla="*/ 3390456 w 4826000"/>
              <a:gd name="connsiteY35806" fmla="*/ 487357 h 6857957"/>
              <a:gd name="connsiteX35807" fmla="*/ 3387518 w 4826000"/>
              <a:gd name="connsiteY35807" fmla="*/ 487039 h 6857957"/>
              <a:gd name="connsiteX35808" fmla="*/ 3384254 w 4826000"/>
              <a:gd name="connsiteY35808" fmla="*/ 486404 h 6857957"/>
              <a:gd name="connsiteX35809" fmla="*/ 3381643 w 4826000"/>
              <a:gd name="connsiteY35809" fmla="*/ 485452 h 6857957"/>
              <a:gd name="connsiteX35810" fmla="*/ 3379032 w 4826000"/>
              <a:gd name="connsiteY35810" fmla="*/ 484817 h 6857957"/>
              <a:gd name="connsiteX35811" fmla="*/ 3376420 w 4826000"/>
              <a:gd name="connsiteY35811" fmla="*/ 483547 h 6857957"/>
              <a:gd name="connsiteX35812" fmla="*/ 3374462 w 4826000"/>
              <a:gd name="connsiteY35812" fmla="*/ 482276 h 6857957"/>
              <a:gd name="connsiteX35813" fmla="*/ 3373156 w 4826000"/>
              <a:gd name="connsiteY35813" fmla="*/ 481006 h 6857957"/>
              <a:gd name="connsiteX35814" fmla="*/ 3372177 w 4826000"/>
              <a:gd name="connsiteY35814" fmla="*/ 479419 h 6857957"/>
              <a:gd name="connsiteX35815" fmla="*/ 3371851 w 4826000"/>
              <a:gd name="connsiteY35815" fmla="*/ 478149 h 6857957"/>
              <a:gd name="connsiteX35816" fmla="*/ 3372177 w 4826000"/>
              <a:gd name="connsiteY35816" fmla="*/ 476879 h 6857957"/>
              <a:gd name="connsiteX35817" fmla="*/ 868364 w 4826000"/>
              <a:gd name="connsiteY35817" fmla="*/ 474622 h 6857957"/>
              <a:gd name="connsiteX35818" fmla="*/ 870904 w 4826000"/>
              <a:gd name="connsiteY35818" fmla="*/ 475890 h 6857957"/>
              <a:gd name="connsiteX35819" fmla="*/ 872491 w 4826000"/>
              <a:gd name="connsiteY35819" fmla="*/ 477159 h 6857957"/>
              <a:gd name="connsiteX35820" fmla="*/ 873444 w 4826000"/>
              <a:gd name="connsiteY35820" fmla="*/ 478745 h 6857957"/>
              <a:gd name="connsiteX35821" fmla="*/ 873761 w 4826000"/>
              <a:gd name="connsiteY35821" fmla="*/ 480331 h 6857957"/>
              <a:gd name="connsiteX35822" fmla="*/ 873761 w 4826000"/>
              <a:gd name="connsiteY35822" fmla="*/ 481917 h 6857957"/>
              <a:gd name="connsiteX35823" fmla="*/ 873761 w 4826000"/>
              <a:gd name="connsiteY35823" fmla="*/ 484138 h 6857957"/>
              <a:gd name="connsiteX35824" fmla="*/ 873126 w 4826000"/>
              <a:gd name="connsiteY35824" fmla="*/ 487944 h 6857957"/>
              <a:gd name="connsiteX35825" fmla="*/ 873126 w 4826000"/>
              <a:gd name="connsiteY35825" fmla="*/ 489847 h 6857957"/>
              <a:gd name="connsiteX35826" fmla="*/ 873444 w 4826000"/>
              <a:gd name="connsiteY35826" fmla="*/ 492067 h 6857957"/>
              <a:gd name="connsiteX35827" fmla="*/ 874396 w 4826000"/>
              <a:gd name="connsiteY35827" fmla="*/ 493653 h 6857957"/>
              <a:gd name="connsiteX35828" fmla="*/ 875984 w 4826000"/>
              <a:gd name="connsiteY35828" fmla="*/ 495239 h 6857957"/>
              <a:gd name="connsiteX35829" fmla="*/ 878523 w 4826000"/>
              <a:gd name="connsiteY35829" fmla="*/ 496508 h 6857957"/>
              <a:gd name="connsiteX35830" fmla="*/ 881698 w 4826000"/>
              <a:gd name="connsiteY35830" fmla="*/ 497460 h 6857957"/>
              <a:gd name="connsiteX35831" fmla="*/ 886143 w 4826000"/>
              <a:gd name="connsiteY35831" fmla="*/ 498411 h 6857957"/>
              <a:gd name="connsiteX35832" fmla="*/ 892176 w 4826000"/>
              <a:gd name="connsiteY35832" fmla="*/ 498729 h 6857957"/>
              <a:gd name="connsiteX35833" fmla="*/ 889318 w 4826000"/>
              <a:gd name="connsiteY35833" fmla="*/ 502218 h 6857957"/>
              <a:gd name="connsiteX35834" fmla="*/ 887096 w 4826000"/>
              <a:gd name="connsiteY35834" fmla="*/ 506024 h 6857957"/>
              <a:gd name="connsiteX35835" fmla="*/ 885192 w 4826000"/>
              <a:gd name="connsiteY35835" fmla="*/ 509513 h 6857957"/>
              <a:gd name="connsiteX35836" fmla="*/ 883286 w 4826000"/>
              <a:gd name="connsiteY35836" fmla="*/ 513320 h 6857957"/>
              <a:gd name="connsiteX35837" fmla="*/ 881698 w 4826000"/>
              <a:gd name="connsiteY35837" fmla="*/ 516809 h 6857957"/>
              <a:gd name="connsiteX35838" fmla="*/ 880746 w 4826000"/>
              <a:gd name="connsiteY35838" fmla="*/ 520932 h 6857957"/>
              <a:gd name="connsiteX35839" fmla="*/ 878841 w 4826000"/>
              <a:gd name="connsiteY35839" fmla="*/ 528228 h 6857957"/>
              <a:gd name="connsiteX35840" fmla="*/ 877253 w 4826000"/>
              <a:gd name="connsiteY35840" fmla="*/ 535206 h 6857957"/>
              <a:gd name="connsiteX35841" fmla="*/ 876301 w 4826000"/>
              <a:gd name="connsiteY35841" fmla="*/ 542502 h 6857957"/>
              <a:gd name="connsiteX35842" fmla="*/ 875031 w 4826000"/>
              <a:gd name="connsiteY35842" fmla="*/ 557093 h 6857957"/>
              <a:gd name="connsiteX35843" fmla="*/ 874396 w 4826000"/>
              <a:gd name="connsiteY35843" fmla="*/ 563754 h 6857957"/>
              <a:gd name="connsiteX35844" fmla="*/ 873761 w 4826000"/>
              <a:gd name="connsiteY35844" fmla="*/ 571049 h 6857957"/>
              <a:gd name="connsiteX35845" fmla="*/ 872491 w 4826000"/>
              <a:gd name="connsiteY35845" fmla="*/ 578345 h 6857957"/>
              <a:gd name="connsiteX35846" fmla="*/ 870586 w 4826000"/>
              <a:gd name="connsiteY35846" fmla="*/ 585323 h 6857957"/>
              <a:gd name="connsiteX35847" fmla="*/ 868998 w 4826000"/>
              <a:gd name="connsiteY35847" fmla="*/ 589130 h 6857957"/>
              <a:gd name="connsiteX35848" fmla="*/ 867728 w 4826000"/>
              <a:gd name="connsiteY35848" fmla="*/ 592619 h 6857957"/>
              <a:gd name="connsiteX35849" fmla="*/ 866141 w 4826000"/>
              <a:gd name="connsiteY35849" fmla="*/ 596108 h 6857957"/>
              <a:gd name="connsiteX35850" fmla="*/ 864236 w 4826000"/>
              <a:gd name="connsiteY35850" fmla="*/ 599597 h 6857957"/>
              <a:gd name="connsiteX35851" fmla="*/ 861696 w 4826000"/>
              <a:gd name="connsiteY35851" fmla="*/ 603404 h 6857957"/>
              <a:gd name="connsiteX35852" fmla="*/ 859473 w 4826000"/>
              <a:gd name="connsiteY35852" fmla="*/ 606893 h 6857957"/>
              <a:gd name="connsiteX35853" fmla="*/ 856616 w 4826000"/>
              <a:gd name="connsiteY35853" fmla="*/ 610699 h 6857957"/>
              <a:gd name="connsiteX35854" fmla="*/ 853123 w 4826000"/>
              <a:gd name="connsiteY35854" fmla="*/ 613871 h 6857957"/>
              <a:gd name="connsiteX35855" fmla="*/ 853123 w 4826000"/>
              <a:gd name="connsiteY35855" fmla="*/ 615774 h 6857957"/>
              <a:gd name="connsiteX35856" fmla="*/ 853123 w 4826000"/>
              <a:gd name="connsiteY35856" fmla="*/ 616409 h 6857957"/>
              <a:gd name="connsiteX35857" fmla="*/ 853758 w 4826000"/>
              <a:gd name="connsiteY35857" fmla="*/ 617043 h 6857957"/>
              <a:gd name="connsiteX35858" fmla="*/ 855028 w 4826000"/>
              <a:gd name="connsiteY35858" fmla="*/ 617677 h 6857957"/>
              <a:gd name="connsiteX35859" fmla="*/ 856933 w 4826000"/>
              <a:gd name="connsiteY35859" fmla="*/ 618312 h 6857957"/>
              <a:gd name="connsiteX35860" fmla="*/ 858838 w 4826000"/>
              <a:gd name="connsiteY35860" fmla="*/ 618629 h 6857957"/>
              <a:gd name="connsiteX35861" fmla="*/ 861378 w 4826000"/>
              <a:gd name="connsiteY35861" fmla="*/ 618946 h 6857957"/>
              <a:gd name="connsiteX35862" fmla="*/ 867093 w 4826000"/>
              <a:gd name="connsiteY35862" fmla="*/ 619263 h 6857957"/>
              <a:gd name="connsiteX35863" fmla="*/ 865506 w 4826000"/>
              <a:gd name="connsiteY35863" fmla="*/ 620532 h 6857957"/>
              <a:gd name="connsiteX35864" fmla="*/ 864236 w 4826000"/>
              <a:gd name="connsiteY35864" fmla="*/ 622118 h 6857957"/>
              <a:gd name="connsiteX35865" fmla="*/ 863601 w 4826000"/>
              <a:gd name="connsiteY35865" fmla="*/ 624021 h 6857957"/>
              <a:gd name="connsiteX35866" fmla="*/ 863284 w 4826000"/>
              <a:gd name="connsiteY35866" fmla="*/ 625924 h 6857957"/>
              <a:gd name="connsiteX35867" fmla="*/ 863284 w 4826000"/>
              <a:gd name="connsiteY35867" fmla="*/ 627828 h 6857957"/>
              <a:gd name="connsiteX35868" fmla="*/ 863601 w 4826000"/>
              <a:gd name="connsiteY35868" fmla="*/ 630048 h 6857957"/>
              <a:gd name="connsiteX35869" fmla="*/ 864236 w 4826000"/>
              <a:gd name="connsiteY35869" fmla="*/ 634489 h 6857957"/>
              <a:gd name="connsiteX35870" fmla="*/ 864236 w 4826000"/>
              <a:gd name="connsiteY35870" fmla="*/ 636392 h 6857957"/>
              <a:gd name="connsiteX35871" fmla="*/ 864236 w 4826000"/>
              <a:gd name="connsiteY35871" fmla="*/ 638929 h 6857957"/>
              <a:gd name="connsiteX35872" fmla="*/ 863918 w 4826000"/>
              <a:gd name="connsiteY35872" fmla="*/ 640516 h 6857957"/>
              <a:gd name="connsiteX35873" fmla="*/ 862966 w 4826000"/>
              <a:gd name="connsiteY35873" fmla="*/ 642419 h 6857957"/>
              <a:gd name="connsiteX35874" fmla="*/ 861061 w 4826000"/>
              <a:gd name="connsiteY35874" fmla="*/ 643688 h 6857957"/>
              <a:gd name="connsiteX35875" fmla="*/ 859156 w 4826000"/>
              <a:gd name="connsiteY35875" fmla="*/ 645273 h 6857957"/>
              <a:gd name="connsiteX35876" fmla="*/ 856298 w 4826000"/>
              <a:gd name="connsiteY35876" fmla="*/ 646225 h 6857957"/>
              <a:gd name="connsiteX35877" fmla="*/ 852488 w 4826000"/>
              <a:gd name="connsiteY35877" fmla="*/ 646859 h 6857957"/>
              <a:gd name="connsiteX35878" fmla="*/ 855028 w 4826000"/>
              <a:gd name="connsiteY35878" fmla="*/ 648445 h 6857957"/>
              <a:gd name="connsiteX35879" fmla="*/ 856933 w 4826000"/>
              <a:gd name="connsiteY35879" fmla="*/ 649714 h 6857957"/>
              <a:gd name="connsiteX35880" fmla="*/ 858838 w 4826000"/>
              <a:gd name="connsiteY35880" fmla="*/ 651300 h 6857957"/>
              <a:gd name="connsiteX35881" fmla="*/ 860108 w 4826000"/>
              <a:gd name="connsiteY35881" fmla="*/ 653203 h 6857957"/>
              <a:gd name="connsiteX35882" fmla="*/ 861061 w 4826000"/>
              <a:gd name="connsiteY35882" fmla="*/ 654789 h 6857957"/>
              <a:gd name="connsiteX35883" fmla="*/ 862331 w 4826000"/>
              <a:gd name="connsiteY35883" fmla="*/ 656375 h 6857957"/>
              <a:gd name="connsiteX35884" fmla="*/ 862648 w 4826000"/>
              <a:gd name="connsiteY35884" fmla="*/ 658279 h 6857957"/>
              <a:gd name="connsiteX35885" fmla="*/ 862966 w 4826000"/>
              <a:gd name="connsiteY35885" fmla="*/ 660182 h 6857957"/>
              <a:gd name="connsiteX35886" fmla="*/ 862966 w 4826000"/>
              <a:gd name="connsiteY35886" fmla="*/ 661768 h 6857957"/>
              <a:gd name="connsiteX35887" fmla="*/ 862966 w 4826000"/>
              <a:gd name="connsiteY35887" fmla="*/ 663671 h 6857957"/>
              <a:gd name="connsiteX35888" fmla="*/ 861378 w 4826000"/>
              <a:gd name="connsiteY35888" fmla="*/ 667477 h 6857957"/>
              <a:gd name="connsiteX35889" fmla="*/ 859791 w 4826000"/>
              <a:gd name="connsiteY35889" fmla="*/ 670966 h 6857957"/>
              <a:gd name="connsiteX35890" fmla="*/ 857251 w 4826000"/>
              <a:gd name="connsiteY35890" fmla="*/ 674773 h 6857957"/>
              <a:gd name="connsiteX35891" fmla="*/ 854076 w 4826000"/>
              <a:gd name="connsiteY35891" fmla="*/ 678262 h 6857957"/>
              <a:gd name="connsiteX35892" fmla="*/ 850901 w 4826000"/>
              <a:gd name="connsiteY35892" fmla="*/ 682068 h 6857957"/>
              <a:gd name="connsiteX35893" fmla="*/ 843281 w 4826000"/>
              <a:gd name="connsiteY35893" fmla="*/ 688729 h 6857957"/>
              <a:gd name="connsiteX35894" fmla="*/ 835661 w 4826000"/>
              <a:gd name="connsiteY35894" fmla="*/ 695708 h 6857957"/>
              <a:gd name="connsiteX35895" fmla="*/ 828993 w 4826000"/>
              <a:gd name="connsiteY35895" fmla="*/ 702052 h 6857957"/>
              <a:gd name="connsiteX35896" fmla="*/ 831216 w 4826000"/>
              <a:gd name="connsiteY35896" fmla="*/ 704907 h 6857957"/>
              <a:gd name="connsiteX35897" fmla="*/ 833121 w 4826000"/>
              <a:gd name="connsiteY35897" fmla="*/ 707761 h 6857957"/>
              <a:gd name="connsiteX35898" fmla="*/ 834708 w 4826000"/>
              <a:gd name="connsiteY35898" fmla="*/ 710616 h 6857957"/>
              <a:gd name="connsiteX35899" fmla="*/ 835661 w 4826000"/>
              <a:gd name="connsiteY35899" fmla="*/ 713471 h 6857957"/>
              <a:gd name="connsiteX35900" fmla="*/ 836613 w 4826000"/>
              <a:gd name="connsiteY35900" fmla="*/ 716326 h 6857957"/>
              <a:gd name="connsiteX35901" fmla="*/ 836931 w 4826000"/>
              <a:gd name="connsiteY35901" fmla="*/ 719180 h 6857957"/>
              <a:gd name="connsiteX35902" fmla="*/ 837248 w 4826000"/>
              <a:gd name="connsiteY35902" fmla="*/ 722035 h 6857957"/>
              <a:gd name="connsiteX35903" fmla="*/ 837248 w 4826000"/>
              <a:gd name="connsiteY35903" fmla="*/ 724573 h 6857957"/>
              <a:gd name="connsiteX35904" fmla="*/ 836931 w 4826000"/>
              <a:gd name="connsiteY35904" fmla="*/ 727427 h 6857957"/>
              <a:gd name="connsiteX35905" fmla="*/ 836296 w 4826000"/>
              <a:gd name="connsiteY35905" fmla="*/ 729965 h 6857957"/>
              <a:gd name="connsiteX35906" fmla="*/ 835343 w 4826000"/>
              <a:gd name="connsiteY35906" fmla="*/ 732503 h 6857957"/>
              <a:gd name="connsiteX35907" fmla="*/ 834391 w 4826000"/>
              <a:gd name="connsiteY35907" fmla="*/ 735357 h 6857957"/>
              <a:gd name="connsiteX35908" fmla="*/ 833121 w 4826000"/>
              <a:gd name="connsiteY35908" fmla="*/ 737895 h 6857957"/>
              <a:gd name="connsiteX35909" fmla="*/ 831216 w 4826000"/>
              <a:gd name="connsiteY35909" fmla="*/ 740432 h 6857957"/>
              <a:gd name="connsiteX35910" fmla="*/ 827723 w 4826000"/>
              <a:gd name="connsiteY35910" fmla="*/ 745508 h 6857957"/>
              <a:gd name="connsiteX35911" fmla="*/ 823279 w 4826000"/>
              <a:gd name="connsiteY35911" fmla="*/ 750266 h 6857957"/>
              <a:gd name="connsiteX35912" fmla="*/ 817881 w 4826000"/>
              <a:gd name="connsiteY35912" fmla="*/ 754706 h 6857957"/>
              <a:gd name="connsiteX35913" fmla="*/ 812166 w 4826000"/>
              <a:gd name="connsiteY35913" fmla="*/ 759147 h 6857957"/>
              <a:gd name="connsiteX35914" fmla="*/ 805815 w 4826000"/>
              <a:gd name="connsiteY35914" fmla="*/ 763588 h 6857957"/>
              <a:gd name="connsiteX35915" fmla="*/ 799148 w 4826000"/>
              <a:gd name="connsiteY35915" fmla="*/ 767077 h 6857957"/>
              <a:gd name="connsiteX35916" fmla="*/ 791845 w 4826000"/>
              <a:gd name="connsiteY35916" fmla="*/ 770883 h 6857957"/>
              <a:gd name="connsiteX35917" fmla="*/ 784543 w 4826000"/>
              <a:gd name="connsiteY35917" fmla="*/ 774055 h 6857957"/>
              <a:gd name="connsiteX35918" fmla="*/ 776923 w 4826000"/>
              <a:gd name="connsiteY35918" fmla="*/ 776910 h 6857957"/>
              <a:gd name="connsiteX35919" fmla="*/ 781685 w 4826000"/>
              <a:gd name="connsiteY35919" fmla="*/ 778496 h 6857957"/>
              <a:gd name="connsiteX35920" fmla="*/ 784860 w 4826000"/>
              <a:gd name="connsiteY35920" fmla="*/ 779448 h 6857957"/>
              <a:gd name="connsiteX35921" fmla="*/ 787083 w 4826000"/>
              <a:gd name="connsiteY35921" fmla="*/ 781034 h 6857957"/>
              <a:gd name="connsiteX35922" fmla="*/ 787718 w 4826000"/>
              <a:gd name="connsiteY35922" fmla="*/ 781668 h 6857957"/>
              <a:gd name="connsiteX35923" fmla="*/ 788035 w 4826000"/>
              <a:gd name="connsiteY35923" fmla="*/ 782303 h 6857957"/>
              <a:gd name="connsiteX35924" fmla="*/ 788035 w 4826000"/>
              <a:gd name="connsiteY35924" fmla="*/ 783254 h 6857957"/>
              <a:gd name="connsiteX35925" fmla="*/ 788035 w 4826000"/>
              <a:gd name="connsiteY35925" fmla="*/ 783889 h 6857957"/>
              <a:gd name="connsiteX35926" fmla="*/ 787083 w 4826000"/>
              <a:gd name="connsiteY35926" fmla="*/ 785792 h 6857957"/>
              <a:gd name="connsiteX35927" fmla="*/ 785495 w 4826000"/>
              <a:gd name="connsiteY35927" fmla="*/ 787378 h 6857957"/>
              <a:gd name="connsiteX35928" fmla="*/ 782955 w 4826000"/>
              <a:gd name="connsiteY35928" fmla="*/ 788964 h 6857957"/>
              <a:gd name="connsiteX35929" fmla="*/ 779780 w 4826000"/>
              <a:gd name="connsiteY35929" fmla="*/ 790232 h 6857957"/>
              <a:gd name="connsiteX35930" fmla="*/ 776288 w 4826000"/>
              <a:gd name="connsiteY35930" fmla="*/ 791818 h 6857957"/>
              <a:gd name="connsiteX35931" fmla="*/ 771843 w 4826000"/>
              <a:gd name="connsiteY35931" fmla="*/ 793405 h 6857957"/>
              <a:gd name="connsiteX35932" fmla="*/ 767398 w 4826000"/>
              <a:gd name="connsiteY35932" fmla="*/ 794356 h 6857957"/>
              <a:gd name="connsiteX35933" fmla="*/ 762635 w 4826000"/>
              <a:gd name="connsiteY35933" fmla="*/ 795308 h 6857957"/>
              <a:gd name="connsiteX35934" fmla="*/ 757555 w 4826000"/>
              <a:gd name="connsiteY35934" fmla="*/ 796259 h 6857957"/>
              <a:gd name="connsiteX35935" fmla="*/ 752793 w 4826000"/>
              <a:gd name="connsiteY35935" fmla="*/ 796894 h 6857957"/>
              <a:gd name="connsiteX35936" fmla="*/ 747713 w 4826000"/>
              <a:gd name="connsiteY35936" fmla="*/ 796894 h 6857957"/>
              <a:gd name="connsiteX35937" fmla="*/ 749618 w 4826000"/>
              <a:gd name="connsiteY35937" fmla="*/ 797845 h 6857957"/>
              <a:gd name="connsiteX35938" fmla="*/ 751840 w 4826000"/>
              <a:gd name="connsiteY35938" fmla="*/ 798480 h 6857957"/>
              <a:gd name="connsiteX35939" fmla="*/ 756920 w 4826000"/>
              <a:gd name="connsiteY35939" fmla="*/ 800066 h 6857957"/>
              <a:gd name="connsiteX35940" fmla="*/ 758826 w 4826000"/>
              <a:gd name="connsiteY35940" fmla="*/ 800700 h 6857957"/>
              <a:gd name="connsiteX35941" fmla="*/ 760730 w 4826000"/>
              <a:gd name="connsiteY35941" fmla="*/ 801652 h 6857957"/>
              <a:gd name="connsiteX35942" fmla="*/ 761366 w 4826000"/>
              <a:gd name="connsiteY35942" fmla="*/ 802286 h 6857957"/>
              <a:gd name="connsiteX35943" fmla="*/ 761683 w 4826000"/>
              <a:gd name="connsiteY35943" fmla="*/ 802920 h 6857957"/>
              <a:gd name="connsiteX35944" fmla="*/ 762000 w 4826000"/>
              <a:gd name="connsiteY35944" fmla="*/ 803872 h 6857957"/>
              <a:gd name="connsiteX35945" fmla="*/ 762000 w 4826000"/>
              <a:gd name="connsiteY35945" fmla="*/ 804823 h 6857957"/>
              <a:gd name="connsiteX35946" fmla="*/ 759778 w 4826000"/>
              <a:gd name="connsiteY35946" fmla="*/ 805458 h 6857957"/>
              <a:gd name="connsiteX35947" fmla="*/ 756920 w 4826000"/>
              <a:gd name="connsiteY35947" fmla="*/ 806092 h 6857957"/>
              <a:gd name="connsiteX35948" fmla="*/ 754698 w 4826000"/>
              <a:gd name="connsiteY35948" fmla="*/ 806410 h 6857957"/>
              <a:gd name="connsiteX35949" fmla="*/ 751840 w 4826000"/>
              <a:gd name="connsiteY35949" fmla="*/ 806410 h 6857957"/>
              <a:gd name="connsiteX35950" fmla="*/ 749300 w 4826000"/>
              <a:gd name="connsiteY35950" fmla="*/ 806410 h 6857957"/>
              <a:gd name="connsiteX35951" fmla="*/ 746760 w 4826000"/>
              <a:gd name="connsiteY35951" fmla="*/ 806092 h 6857957"/>
              <a:gd name="connsiteX35952" fmla="*/ 741680 w 4826000"/>
              <a:gd name="connsiteY35952" fmla="*/ 804823 h 6857957"/>
              <a:gd name="connsiteX35953" fmla="*/ 736600 w 4826000"/>
              <a:gd name="connsiteY35953" fmla="*/ 802920 h 6857957"/>
              <a:gd name="connsiteX35954" fmla="*/ 732790 w 4826000"/>
              <a:gd name="connsiteY35954" fmla="*/ 800383 h 6857957"/>
              <a:gd name="connsiteX35955" fmla="*/ 731203 w 4826000"/>
              <a:gd name="connsiteY35955" fmla="*/ 798797 h 6857957"/>
              <a:gd name="connsiteX35956" fmla="*/ 729615 w 4826000"/>
              <a:gd name="connsiteY35956" fmla="*/ 797528 h 6857957"/>
              <a:gd name="connsiteX35957" fmla="*/ 728345 w 4826000"/>
              <a:gd name="connsiteY35957" fmla="*/ 796259 h 6857957"/>
              <a:gd name="connsiteX35958" fmla="*/ 727710 w 4826000"/>
              <a:gd name="connsiteY35958" fmla="*/ 794990 h 6857957"/>
              <a:gd name="connsiteX35959" fmla="*/ 735965 w 4826000"/>
              <a:gd name="connsiteY35959" fmla="*/ 794356 h 6857957"/>
              <a:gd name="connsiteX35960" fmla="*/ 739775 w 4826000"/>
              <a:gd name="connsiteY35960" fmla="*/ 794039 h 6857957"/>
              <a:gd name="connsiteX35961" fmla="*/ 739775 w 4826000"/>
              <a:gd name="connsiteY35961" fmla="*/ 793722 h 6857957"/>
              <a:gd name="connsiteX35962" fmla="*/ 739140 w 4826000"/>
              <a:gd name="connsiteY35962" fmla="*/ 793405 h 6857957"/>
              <a:gd name="connsiteX35963" fmla="*/ 735965 w 4826000"/>
              <a:gd name="connsiteY35963" fmla="*/ 793087 h 6857957"/>
              <a:gd name="connsiteX35964" fmla="*/ 732155 w 4826000"/>
              <a:gd name="connsiteY35964" fmla="*/ 791818 h 6857957"/>
              <a:gd name="connsiteX35965" fmla="*/ 728029 w 4826000"/>
              <a:gd name="connsiteY35965" fmla="*/ 790867 h 6857957"/>
              <a:gd name="connsiteX35966" fmla="*/ 726758 w 4826000"/>
              <a:gd name="connsiteY35966" fmla="*/ 789915 h 6857957"/>
              <a:gd name="connsiteX35967" fmla="*/ 725805 w 4826000"/>
              <a:gd name="connsiteY35967" fmla="*/ 789281 h 6857957"/>
              <a:gd name="connsiteX35968" fmla="*/ 725489 w 4826000"/>
              <a:gd name="connsiteY35968" fmla="*/ 788647 h 6857957"/>
              <a:gd name="connsiteX35969" fmla="*/ 725489 w 4826000"/>
              <a:gd name="connsiteY35969" fmla="*/ 788012 h 6857957"/>
              <a:gd name="connsiteX35970" fmla="*/ 726123 w 4826000"/>
              <a:gd name="connsiteY35970" fmla="*/ 786743 h 6857957"/>
              <a:gd name="connsiteX35971" fmla="*/ 730250 w 4826000"/>
              <a:gd name="connsiteY35971" fmla="*/ 785475 h 6857957"/>
              <a:gd name="connsiteX35972" fmla="*/ 733425 w 4826000"/>
              <a:gd name="connsiteY35972" fmla="*/ 784523 h 6857957"/>
              <a:gd name="connsiteX35973" fmla="*/ 735965 w 4826000"/>
              <a:gd name="connsiteY35973" fmla="*/ 784523 h 6857957"/>
              <a:gd name="connsiteX35974" fmla="*/ 739140 w 4826000"/>
              <a:gd name="connsiteY35974" fmla="*/ 784840 h 6857957"/>
              <a:gd name="connsiteX35975" fmla="*/ 742315 w 4826000"/>
              <a:gd name="connsiteY35975" fmla="*/ 785792 h 6857957"/>
              <a:gd name="connsiteX35976" fmla="*/ 746760 w 4826000"/>
              <a:gd name="connsiteY35976" fmla="*/ 786109 h 6857957"/>
              <a:gd name="connsiteX35977" fmla="*/ 751840 w 4826000"/>
              <a:gd name="connsiteY35977" fmla="*/ 786426 h 6857957"/>
              <a:gd name="connsiteX35978" fmla="*/ 758508 w 4826000"/>
              <a:gd name="connsiteY35978" fmla="*/ 786109 h 6857957"/>
              <a:gd name="connsiteX35979" fmla="*/ 756603 w 4826000"/>
              <a:gd name="connsiteY35979" fmla="*/ 784840 h 6857957"/>
              <a:gd name="connsiteX35980" fmla="*/ 755015 w 4826000"/>
              <a:gd name="connsiteY35980" fmla="*/ 783889 h 6857957"/>
              <a:gd name="connsiteX35981" fmla="*/ 753746 w 4826000"/>
              <a:gd name="connsiteY35981" fmla="*/ 782620 h 6857957"/>
              <a:gd name="connsiteX35982" fmla="*/ 752793 w 4826000"/>
              <a:gd name="connsiteY35982" fmla="*/ 781351 h 6857957"/>
              <a:gd name="connsiteX35983" fmla="*/ 751523 w 4826000"/>
              <a:gd name="connsiteY35983" fmla="*/ 780082 h 6857957"/>
              <a:gd name="connsiteX35984" fmla="*/ 750888 w 4826000"/>
              <a:gd name="connsiteY35984" fmla="*/ 778496 h 6857957"/>
              <a:gd name="connsiteX35985" fmla="*/ 750570 w 4826000"/>
              <a:gd name="connsiteY35985" fmla="*/ 776910 h 6857957"/>
              <a:gd name="connsiteX35986" fmla="*/ 750253 w 4826000"/>
              <a:gd name="connsiteY35986" fmla="*/ 775007 h 6857957"/>
              <a:gd name="connsiteX35987" fmla="*/ 746760 w 4826000"/>
              <a:gd name="connsiteY35987" fmla="*/ 775959 h 6857957"/>
              <a:gd name="connsiteX35988" fmla="*/ 743269 w 4826000"/>
              <a:gd name="connsiteY35988" fmla="*/ 776593 h 6857957"/>
              <a:gd name="connsiteX35989" fmla="*/ 740410 w 4826000"/>
              <a:gd name="connsiteY35989" fmla="*/ 777227 h 6857957"/>
              <a:gd name="connsiteX35990" fmla="*/ 737870 w 4826000"/>
              <a:gd name="connsiteY35990" fmla="*/ 777227 h 6857957"/>
              <a:gd name="connsiteX35991" fmla="*/ 735330 w 4826000"/>
              <a:gd name="connsiteY35991" fmla="*/ 777227 h 6857957"/>
              <a:gd name="connsiteX35992" fmla="*/ 733743 w 4826000"/>
              <a:gd name="connsiteY35992" fmla="*/ 776910 h 6857957"/>
              <a:gd name="connsiteX35993" fmla="*/ 732473 w 4826000"/>
              <a:gd name="connsiteY35993" fmla="*/ 776276 h 6857957"/>
              <a:gd name="connsiteX35994" fmla="*/ 731520 w 4826000"/>
              <a:gd name="connsiteY35994" fmla="*/ 775959 h 6857957"/>
              <a:gd name="connsiteX35995" fmla="*/ 731520 w 4826000"/>
              <a:gd name="connsiteY35995" fmla="*/ 775324 h 6857957"/>
              <a:gd name="connsiteX35996" fmla="*/ 731838 w 4826000"/>
              <a:gd name="connsiteY35996" fmla="*/ 774690 h 6857957"/>
              <a:gd name="connsiteX35997" fmla="*/ 733109 w 4826000"/>
              <a:gd name="connsiteY35997" fmla="*/ 774055 h 6857957"/>
              <a:gd name="connsiteX35998" fmla="*/ 734695 w 4826000"/>
              <a:gd name="connsiteY35998" fmla="*/ 773738 h 6857957"/>
              <a:gd name="connsiteX35999" fmla="*/ 737235 w 4826000"/>
              <a:gd name="connsiteY35999" fmla="*/ 773104 h 6857957"/>
              <a:gd name="connsiteX36000" fmla="*/ 740729 w 4826000"/>
              <a:gd name="connsiteY36000" fmla="*/ 772787 h 6857957"/>
              <a:gd name="connsiteX36001" fmla="*/ 745173 w 4826000"/>
              <a:gd name="connsiteY36001" fmla="*/ 772469 h 6857957"/>
              <a:gd name="connsiteX36002" fmla="*/ 749935 w 4826000"/>
              <a:gd name="connsiteY36002" fmla="*/ 772469 h 6857957"/>
              <a:gd name="connsiteX36003" fmla="*/ 746125 w 4826000"/>
              <a:gd name="connsiteY36003" fmla="*/ 771835 h 6857957"/>
              <a:gd name="connsiteX36004" fmla="*/ 742950 w 4826000"/>
              <a:gd name="connsiteY36004" fmla="*/ 770883 h 6857957"/>
              <a:gd name="connsiteX36005" fmla="*/ 740729 w 4826000"/>
              <a:gd name="connsiteY36005" fmla="*/ 768980 h 6857957"/>
              <a:gd name="connsiteX36006" fmla="*/ 738505 w 4826000"/>
              <a:gd name="connsiteY36006" fmla="*/ 767711 h 6857957"/>
              <a:gd name="connsiteX36007" fmla="*/ 734060 w 4826000"/>
              <a:gd name="connsiteY36007" fmla="*/ 764857 h 6857957"/>
              <a:gd name="connsiteX36008" fmla="*/ 731838 w 4826000"/>
              <a:gd name="connsiteY36008" fmla="*/ 763588 h 6857957"/>
              <a:gd name="connsiteX36009" fmla="*/ 728345 w 4826000"/>
              <a:gd name="connsiteY36009" fmla="*/ 762002 h 6857957"/>
              <a:gd name="connsiteX36010" fmla="*/ 731203 w 4826000"/>
              <a:gd name="connsiteY36010" fmla="*/ 760099 h 6857957"/>
              <a:gd name="connsiteX36011" fmla="*/ 733425 w 4826000"/>
              <a:gd name="connsiteY36011" fmla="*/ 757878 h 6857957"/>
              <a:gd name="connsiteX36012" fmla="*/ 735013 w 4826000"/>
              <a:gd name="connsiteY36012" fmla="*/ 755975 h 6857957"/>
              <a:gd name="connsiteX36013" fmla="*/ 736600 w 4826000"/>
              <a:gd name="connsiteY36013" fmla="*/ 753438 h 6857957"/>
              <a:gd name="connsiteX36014" fmla="*/ 738189 w 4826000"/>
              <a:gd name="connsiteY36014" fmla="*/ 751217 h 6857957"/>
              <a:gd name="connsiteX36015" fmla="*/ 739140 w 4826000"/>
              <a:gd name="connsiteY36015" fmla="*/ 748997 h 6857957"/>
              <a:gd name="connsiteX36016" fmla="*/ 739775 w 4826000"/>
              <a:gd name="connsiteY36016" fmla="*/ 746459 h 6857957"/>
              <a:gd name="connsiteX36017" fmla="*/ 740093 w 4826000"/>
              <a:gd name="connsiteY36017" fmla="*/ 744556 h 6857957"/>
              <a:gd name="connsiteX36018" fmla="*/ 740729 w 4826000"/>
              <a:gd name="connsiteY36018" fmla="*/ 739798 h 6857957"/>
              <a:gd name="connsiteX36019" fmla="*/ 741045 w 4826000"/>
              <a:gd name="connsiteY36019" fmla="*/ 735357 h 6857957"/>
              <a:gd name="connsiteX36020" fmla="*/ 740729 w 4826000"/>
              <a:gd name="connsiteY36020" fmla="*/ 725842 h 6857957"/>
              <a:gd name="connsiteX36021" fmla="*/ 740729 w 4826000"/>
              <a:gd name="connsiteY36021" fmla="*/ 721718 h 6857957"/>
              <a:gd name="connsiteX36022" fmla="*/ 741045 w 4826000"/>
              <a:gd name="connsiteY36022" fmla="*/ 716960 h 6857957"/>
              <a:gd name="connsiteX36023" fmla="*/ 741680 w 4826000"/>
              <a:gd name="connsiteY36023" fmla="*/ 712836 h 6857957"/>
              <a:gd name="connsiteX36024" fmla="*/ 742315 w 4826000"/>
              <a:gd name="connsiteY36024" fmla="*/ 710616 h 6857957"/>
              <a:gd name="connsiteX36025" fmla="*/ 743269 w 4826000"/>
              <a:gd name="connsiteY36025" fmla="*/ 708396 h 6857957"/>
              <a:gd name="connsiteX36026" fmla="*/ 744538 w 4826000"/>
              <a:gd name="connsiteY36026" fmla="*/ 706493 h 6857957"/>
              <a:gd name="connsiteX36027" fmla="*/ 746125 w 4826000"/>
              <a:gd name="connsiteY36027" fmla="*/ 704589 h 6857957"/>
              <a:gd name="connsiteX36028" fmla="*/ 748030 w 4826000"/>
              <a:gd name="connsiteY36028" fmla="*/ 702369 h 6857957"/>
              <a:gd name="connsiteX36029" fmla="*/ 749935 w 4826000"/>
              <a:gd name="connsiteY36029" fmla="*/ 700466 h 6857957"/>
              <a:gd name="connsiteX36030" fmla="*/ 752793 w 4826000"/>
              <a:gd name="connsiteY36030" fmla="*/ 698563 h 6857957"/>
              <a:gd name="connsiteX36031" fmla="*/ 755333 w 4826000"/>
              <a:gd name="connsiteY36031" fmla="*/ 696977 h 6857957"/>
              <a:gd name="connsiteX36032" fmla="*/ 758508 w 4826000"/>
              <a:gd name="connsiteY36032" fmla="*/ 694756 h 6857957"/>
              <a:gd name="connsiteX36033" fmla="*/ 762318 w 4826000"/>
              <a:gd name="connsiteY36033" fmla="*/ 693170 h 6857957"/>
              <a:gd name="connsiteX36034" fmla="*/ 760095 w 4826000"/>
              <a:gd name="connsiteY36034" fmla="*/ 689998 h 6857957"/>
              <a:gd name="connsiteX36035" fmla="*/ 756603 w 4826000"/>
              <a:gd name="connsiteY36035" fmla="*/ 685875 h 6857957"/>
              <a:gd name="connsiteX36036" fmla="*/ 755333 w 4826000"/>
              <a:gd name="connsiteY36036" fmla="*/ 683972 h 6857957"/>
              <a:gd name="connsiteX36037" fmla="*/ 754063 w 4826000"/>
              <a:gd name="connsiteY36037" fmla="*/ 681434 h 6857957"/>
              <a:gd name="connsiteX36038" fmla="*/ 752793 w 4826000"/>
              <a:gd name="connsiteY36038" fmla="*/ 678896 h 6857957"/>
              <a:gd name="connsiteX36039" fmla="*/ 751840 w 4826000"/>
              <a:gd name="connsiteY36039" fmla="*/ 676676 h 6857957"/>
              <a:gd name="connsiteX36040" fmla="*/ 751840 w 4826000"/>
              <a:gd name="connsiteY36040" fmla="*/ 674773 h 6857957"/>
              <a:gd name="connsiteX36041" fmla="*/ 751840 w 4826000"/>
              <a:gd name="connsiteY36041" fmla="*/ 672235 h 6857957"/>
              <a:gd name="connsiteX36042" fmla="*/ 753110 w 4826000"/>
              <a:gd name="connsiteY36042" fmla="*/ 670649 h 6857957"/>
              <a:gd name="connsiteX36043" fmla="*/ 754698 w 4826000"/>
              <a:gd name="connsiteY36043" fmla="*/ 669063 h 6857957"/>
              <a:gd name="connsiteX36044" fmla="*/ 757238 w 4826000"/>
              <a:gd name="connsiteY36044" fmla="*/ 667477 h 6857957"/>
              <a:gd name="connsiteX36045" fmla="*/ 760730 w 4826000"/>
              <a:gd name="connsiteY36045" fmla="*/ 666209 h 6857957"/>
              <a:gd name="connsiteX36046" fmla="*/ 765175 w 4826000"/>
              <a:gd name="connsiteY36046" fmla="*/ 665574 h 6857957"/>
              <a:gd name="connsiteX36047" fmla="*/ 770890 w 4826000"/>
              <a:gd name="connsiteY36047" fmla="*/ 665574 h 6857957"/>
              <a:gd name="connsiteX36048" fmla="*/ 767715 w 4826000"/>
              <a:gd name="connsiteY36048" fmla="*/ 664940 h 6857957"/>
              <a:gd name="connsiteX36049" fmla="*/ 765175 w 4826000"/>
              <a:gd name="connsiteY36049" fmla="*/ 663988 h 6857957"/>
              <a:gd name="connsiteX36050" fmla="*/ 763270 w 4826000"/>
              <a:gd name="connsiteY36050" fmla="*/ 663354 h 6857957"/>
              <a:gd name="connsiteX36051" fmla="*/ 761683 w 4826000"/>
              <a:gd name="connsiteY36051" fmla="*/ 662402 h 6857957"/>
              <a:gd name="connsiteX36052" fmla="*/ 760413 w 4826000"/>
              <a:gd name="connsiteY36052" fmla="*/ 661451 h 6857957"/>
              <a:gd name="connsiteX36053" fmla="*/ 759778 w 4826000"/>
              <a:gd name="connsiteY36053" fmla="*/ 660499 h 6857957"/>
              <a:gd name="connsiteX36054" fmla="*/ 759143 w 4826000"/>
              <a:gd name="connsiteY36054" fmla="*/ 659230 h 6857957"/>
              <a:gd name="connsiteX36055" fmla="*/ 758826 w 4826000"/>
              <a:gd name="connsiteY36055" fmla="*/ 658279 h 6857957"/>
              <a:gd name="connsiteX36056" fmla="*/ 759143 w 4826000"/>
              <a:gd name="connsiteY36056" fmla="*/ 657327 h 6857957"/>
              <a:gd name="connsiteX36057" fmla="*/ 759778 w 4826000"/>
              <a:gd name="connsiteY36057" fmla="*/ 656058 h 6857957"/>
              <a:gd name="connsiteX36058" fmla="*/ 761048 w 4826000"/>
              <a:gd name="connsiteY36058" fmla="*/ 653838 h 6857957"/>
              <a:gd name="connsiteX36059" fmla="*/ 762953 w 4826000"/>
              <a:gd name="connsiteY36059" fmla="*/ 650983 h 6857957"/>
              <a:gd name="connsiteX36060" fmla="*/ 764858 w 4826000"/>
              <a:gd name="connsiteY36060" fmla="*/ 648763 h 6857957"/>
              <a:gd name="connsiteX36061" fmla="*/ 767398 w 4826000"/>
              <a:gd name="connsiteY36061" fmla="*/ 646225 h 6857957"/>
              <a:gd name="connsiteX36062" fmla="*/ 768985 w 4826000"/>
              <a:gd name="connsiteY36062" fmla="*/ 643688 h 6857957"/>
              <a:gd name="connsiteX36063" fmla="*/ 770255 w 4826000"/>
              <a:gd name="connsiteY36063" fmla="*/ 641150 h 6857957"/>
              <a:gd name="connsiteX36064" fmla="*/ 770574 w 4826000"/>
              <a:gd name="connsiteY36064" fmla="*/ 639881 h 6857957"/>
              <a:gd name="connsiteX36065" fmla="*/ 770574 w 4826000"/>
              <a:gd name="connsiteY36065" fmla="*/ 638929 h 6857957"/>
              <a:gd name="connsiteX36066" fmla="*/ 770574 w 4826000"/>
              <a:gd name="connsiteY36066" fmla="*/ 637344 h 6857957"/>
              <a:gd name="connsiteX36067" fmla="*/ 769938 w 4826000"/>
              <a:gd name="connsiteY36067" fmla="*/ 636392 h 6857957"/>
              <a:gd name="connsiteX36068" fmla="*/ 769303 w 4826000"/>
              <a:gd name="connsiteY36068" fmla="*/ 635123 h 6857957"/>
              <a:gd name="connsiteX36069" fmla="*/ 768033 w 4826000"/>
              <a:gd name="connsiteY36069" fmla="*/ 634172 h 6857957"/>
              <a:gd name="connsiteX36070" fmla="*/ 766128 w 4826000"/>
              <a:gd name="connsiteY36070" fmla="*/ 633220 h 6857957"/>
              <a:gd name="connsiteX36071" fmla="*/ 764223 w 4826000"/>
              <a:gd name="connsiteY36071" fmla="*/ 632268 h 6857957"/>
              <a:gd name="connsiteX36072" fmla="*/ 761683 w 4826000"/>
              <a:gd name="connsiteY36072" fmla="*/ 631634 h 6857957"/>
              <a:gd name="connsiteX36073" fmla="*/ 758190 w 4826000"/>
              <a:gd name="connsiteY36073" fmla="*/ 630682 h 6857957"/>
              <a:gd name="connsiteX36074" fmla="*/ 759143 w 4826000"/>
              <a:gd name="connsiteY36074" fmla="*/ 629096 h 6857957"/>
              <a:gd name="connsiteX36075" fmla="*/ 760730 w 4826000"/>
              <a:gd name="connsiteY36075" fmla="*/ 628145 h 6857957"/>
              <a:gd name="connsiteX36076" fmla="*/ 762318 w 4826000"/>
              <a:gd name="connsiteY36076" fmla="*/ 627193 h 6857957"/>
              <a:gd name="connsiteX36077" fmla="*/ 764223 w 4826000"/>
              <a:gd name="connsiteY36077" fmla="*/ 626242 h 6857957"/>
              <a:gd name="connsiteX36078" fmla="*/ 766446 w 4826000"/>
              <a:gd name="connsiteY36078" fmla="*/ 625607 h 6857957"/>
              <a:gd name="connsiteX36079" fmla="*/ 769620 w 4826000"/>
              <a:gd name="connsiteY36079" fmla="*/ 625290 h 6857957"/>
              <a:gd name="connsiteX36080" fmla="*/ 772795 w 4826000"/>
              <a:gd name="connsiteY36080" fmla="*/ 624973 h 6857957"/>
              <a:gd name="connsiteX36081" fmla="*/ 776923 w 4826000"/>
              <a:gd name="connsiteY36081" fmla="*/ 624656 h 6857957"/>
              <a:gd name="connsiteX36082" fmla="*/ 772478 w 4826000"/>
              <a:gd name="connsiteY36082" fmla="*/ 620532 h 6857957"/>
              <a:gd name="connsiteX36083" fmla="*/ 769303 w 4826000"/>
              <a:gd name="connsiteY36083" fmla="*/ 616726 h 6857957"/>
              <a:gd name="connsiteX36084" fmla="*/ 768033 w 4826000"/>
              <a:gd name="connsiteY36084" fmla="*/ 614505 h 6857957"/>
              <a:gd name="connsiteX36085" fmla="*/ 767080 w 4826000"/>
              <a:gd name="connsiteY36085" fmla="*/ 612602 h 6857957"/>
              <a:gd name="connsiteX36086" fmla="*/ 766128 w 4826000"/>
              <a:gd name="connsiteY36086" fmla="*/ 611016 h 6857957"/>
              <a:gd name="connsiteX36087" fmla="*/ 765493 w 4826000"/>
              <a:gd name="connsiteY36087" fmla="*/ 609113 h 6857957"/>
              <a:gd name="connsiteX36088" fmla="*/ 765175 w 4826000"/>
              <a:gd name="connsiteY36088" fmla="*/ 606893 h 6857957"/>
              <a:gd name="connsiteX36089" fmla="*/ 765175 w 4826000"/>
              <a:gd name="connsiteY36089" fmla="*/ 604989 h 6857957"/>
              <a:gd name="connsiteX36090" fmla="*/ 765493 w 4826000"/>
              <a:gd name="connsiteY36090" fmla="*/ 601500 h 6857957"/>
              <a:gd name="connsiteX36091" fmla="*/ 766446 w 4826000"/>
              <a:gd name="connsiteY36091" fmla="*/ 597377 h 6857957"/>
              <a:gd name="connsiteX36092" fmla="*/ 768350 w 4826000"/>
              <a:gd name="connsiteY36092" fmla="*/ 593888 h 6857957"/>
              <a:gd name="connsiteX36093" fmla="*/ 770574 w 4826000"/>
              <a:gd name="connsiteY36093" fmla="*/ 590081 h 6857957"/>
              <a:gd name="connsiteX36094" fmla="*/ 773114 w 4826000"/>
              <a:gd name="connsiteY36094" fmla="*/ 586275 h 6857957"/>
              <a:gd name="connsiteX36095" fmla="*/ 776288 w 4826000"/>
              <a:gd name="connsiteY36095" fmla="*/ 582468 h 6857957"/>
              <a:gd name="connsiteX36096" fmla="*/ 779780 w 4826000"/>
              <a:gd name="connsiteY36096" fmla="*/ 578979 h 6857957"/>
              <a:gd name="connsiteX36097" fmla="*/ 787400 w 4826000"/>
              <a:gd name="connsiteY36097" fmla="*/ 571684 h 6857957"/>
              <a:gd name="connsiteX36098" fmla="*/ 795338 w 4826000"/>
              <a:gd name="connsiteY36098" fmla="*/ 563754 h 6857957"/>
              <a:gd name="connsiteX36099" fmla="*/ 803911 w 4826000"/>
              <a:gd name="connsiteY36099" fmla="*/ 556458 h 6857957"/>
              <a:gd name="connsiteX36100" fmla="*/ 807403 w 4826000"/>
              <a:gd name="connsiteY36100" fmla="*/ 552969 h 6857957"/>
              <a:gd name="connsiteX36101" fmla="*/ 811213 w 4826000"/>
              <a:gd name="connsiteY36101" fmla="*/ 548846 h 6857957"/>
              <a:gd name="connsiteX36102" fmla="*/ 814388 w 4826000"/>
              <a:gd name="connsiteY36102" fmla="*/ 545356 h 6857957"/>
              <a:gd name="connsiteX36103" fmla="*/ 816928 w 4826000"/>
              <a:gd name="connsiteY36103" fmla="*/ 541233 h 6857957"/>
              <a:gd name="connsiteX36104" fmla="*/ 819786 w 4826000"/>
              <a:gd name="connsiteY36104" fmla="*/ 537744 h 6857957"/>
              <a:gd name="connsiteX36105" fmla="*/ 821373 w 4826000"/>
              <a:gd name="connsiteY36105" fmla="*/ 533620 h 6857957"/>
              <a:gd name="connsiteX36106" fmla="*/ 822643 w 4826000"/>
              <a:gd name="connsiteY36106" fmla="*/ 529814 h 6857957"/>
              <a:gd name="connsiteX36107" fmla="*/ 822961 w 4826000"/>
              <a:gd name="connsiteY36107" fmla="*/ 525690 h 6857957"/>
              <a:gd name="connsiteX36108" fmla="*/ 822961 w 4826000"/>
              <a:gd name="connsiteY36108" fmla="*/ 523787 h 6857957"/>
              <a:gd name="connsiteX36109" fmla="*/ 822961 w 4826000"/>
              <a:gd name="connsiteY36109" fmla="*/ 521884 h 6857957"/>
              <a:gd name="connsiteX36110" fmla="*/ 822326 w 4826000"/>
              <a:gd name="connsiteY36110" fmla="*/ 519981 h 6857957"/>
              <a:gd name="connsiteX36111" fmla="*/ 821691 w 4826000"/>
              <a:gd name="connsiteY36111" fmla="*/ 517760 h 6857957"/>
              <a:gd name="connsiteX36112" fmla="*/ 821056 w 4826000"/>
              <a:gd name="connsiteY36112" fmla="*/ 515857 h 6857957"/>
              <a:gd name="connsiteX36113" fmla="*/ 819786 w 4826000"/>
              <a:gd name="connsiteY36113" fmla="*/ 513954 h 6857957"/>
              <a:gd name="connsiteX36114" fmla="*/ 818516 w 4826000"/>
              <a:gd name="connsiteY36114" fmla="*/ 511416 h 6857957"/>
              <a:gd name="connsiteX36115" fmla="*/ 816928 w 4826000"/>
              <a:gd name="connsiteY36115" fmla="*/ 509513 h 6857957"/>
              <a:gd name="connsiteX36116" fmla="*/ 812801 w 4826000"/>
              <a:gd name="connsiteY36116" fmla="*/ 505390 h 6857957"/>
              <a:gd name="connsiteX36117" fmla="*/ 807722 w 4826000"/>
              <a:gd name="connsiteY36117" fmla="*/ 501266 h 6857957"/>
              <a:gd name="connsiteX36118" fmla="*/ 811848 w 4826000"/>
              <a:gd name="connsiteY36118" fmla="*/ 500632 h 6857957"/>
              <a:gd name="connsiteX36119" fmla="*/ 814706 w 4826000"/>
              <a:gd name="connsiteY36119" fmla="*/ 500632 h 6857957"/>
              <a:gd name="connsiteX36120" fmla="*/ 816928 w 4826000"/>
              <a:gd name="connsiteY36120" fmla="*/ 500949 h 6857957"/>
              <a:gd name="connsiteX36121" fmla="*/ 819151 w 4826000"/>
              <a:gd name="connsiteY36121" fmla="*/ 501583 h 6857957"/>
              <a:gd name="connsiteX36122" fmla="*/ 820421 w 4826000"/>
              <a:gd name="connsiteY36122" fmla="*/ 502218 h 6857957"/>
              <a:gd name="connsiteX36123" fmla="*/ 821373 w 4826000"/>
              <a:gd name="connsiteY36123" fmla="*/ 503169 h 6857957"/>
              <a:gd name="connsiteX36124" fmla="*/ 822643 w 4826000"/>
              <a:gd name="connsiteY36124" fmla="*/ 505707 h 6857957"/>
              <a:gd name="connsiteX36125" fmla="*/ 823913 w 4826000"/>
              <a:gd name="connsiteY36125" fmla="*/ 507927 h 6857957"/>
              <a:gd name="connsiteX36126" fmla="*/ 824548 w 4826000"/>
              <a:gd name="connsiteY36126" fmla="*/ 509196 h 6857957"/>
              <a:gd name="connsiteX36127" fmla="*/ 826136 w 4826000"/>
              <a:gd name="connsiteY36127" fmla="*/ 509830 h 6857957"/>
              <a:gd name="connsiteX36128" fmla="*/ 827406 w 4826000"/>
              <a:gd name="connsiteY36128" fmla="*/ 510465 h 6857957"/>
              <a:gd name="connsiteX36129" fmla="*/ 829628 w 4826000"/>
              <a:gd name="connsiteY36129" fmla="*/ 511099 h 6857957"/>
              <a:gd name="connsiteX36130" fmla="*/ 832168 w 4826000"/>
              <a:gd name="connsiteY36130" fmla="*/ 511099 h 6857957"/>
              <a:gd name="connsiteX36131" fmla="*/ 835661 w 4826000"/>
              <a:gd name="connsiteY36131" fmla="*/ 511099 h 6857957"/>
              <a:gd name="connsiteX36132" fmla="*/ 841376 w 4826000"/>
              <a:gd name="connsiteY36132" fmla="*/ 510782 h 6857957"/>
              <a:gd name="connsiteX36133" fmla="*/ 845503 w 4826000"/>
              <a:gd name="connsiteY36133" fmla="*/ 510148 h 6857957"/>
              <a:gd name="connsiteX36134" fmla="*/ 849313 w 4826000"/>
              <a:gd name="connsiteY36134" fmla="*/ 509513 h 6857957"/>
              <a:gd name="connsiteX36135" fmla="*/ 852171 w 4826000"/>
              <a:gd name="connsiteY36135" fmla="*/ 508244 h 6857957"/>
              <a:gd name="connsiteX36136" fmla="*/ 854393 w 4826000"/>
              <a:gd name="connsiteY36136" fmla="*/ 506976 h 6857957"/>
              <a:gd name="connsiteX36137" fmla="*/ 856616 w 4826000"/>
              <a:gd name="connsiteY36137" fmla="*/ 505390 h 6857957"/>
              <a:gd name="connsiteX36138" fmla="*/ 860108 w 4826000"/>
              <a:gd name="connsiteY36138" fmla="*/ 502218 h 6857957"/>
              <a:gd name="connsiteX36139" fmla="*/ 859473 w 4826000"/>
              <a:gd name="connsiteY36139" fmla="*/ 501583 h 6857957"/>
              <a:gd name="connsiteX36140" fmla="*/ 859156 w 4826000"/>
              <a:gd name="connsiteY36140" fmla="*/ 501266 h 6857957"/>
              <a:gd name="connsiteX36141" fmla="*/ 857568 w 4826000"/>
              <a:gd name="connsiteY36141" fmla="*/ 500632 h 6857957"/>
              <a:gd name="connsiteX36142" fmla="*/ 855347 w 4826000"/>
              <a:gd name="connsiteY36142" fmla="*/ 500315 h 6857957"/>
              <a:gd name="connsiteX36143" fmla="*/ 852488 w 4826000"/>
              <a:gd name="connsiteY36143" fmla="*/ 500315 h 6857957"/>
              <a:gd name="connsiteX36144" fmla="*/ 840423 w 4826000"/>
              <a:gd name="connsiteY36144" fmla="*/ 500315 h 6857957"/>
              <a:gd name="connsiteX36145" fmla="*/ 841693 w 4826000"/>
              <a:gd name="connsiteY36145" fmla="*/ 498729 h 6857957"/>
              <a:gd name="connsiteX36146" fmla="*/ 843281 w 4826000"/>
              <a:gd name="connsiteY36146" fmla="*/ 496825 h 6857957"/>
              <a:gd name="connsiteX36147" fmla="*/ 846773 w 4826000"/>
              <a:gd name="connsiteY36147" fmla="*/ 493653 h 6857957"/>
              <a:gd name="connsiteX36148" fmla="*/ 851218 w 4826000"/>
              <a:gd name="connsiteY36148" fmla="*/ 491116 h 6857957"/>
              <a:gd name="connsiteX36149" fmla="*/ 855663 w 4826000"/>
              <a:gd name="connsiteY36149" fmla="*/ 487944 h 6857957"/>
              <a:gd name="connsiteX36150" fmla="*/ 859791 w 4826000"/>
              <a:gd name="connsiteY36150" fmla="*/ 485089 h 6857957"/>
              <a:gd name="connsiteX36151" fmla="*/ 863601 w 4826000"/>
              <a:gd name="connsiteY36151" fmla="*/ 481917 h 6857957"/>
              <a:gd name="connsiteX36152" fmla="*/ 865188 w 4826000"/>
              <a:gd name="connsiteY36152" fmla="*/ 480331 h 6857957"/>
              <a:gd name="connsiteX36153" fmla="*/ 866458 w 4826000"/>
              <a:gd name="connsiteY36153" fmla="*/ 478745 h 6857957"/>
              <a:gd name="connsiteX36154" fmla="*/ 867411 w 4826000"/>
              <a:gd name="connsiteY36154" fmla="*/ 476842 h 6857957"/>
              <a:gd name="connsiteX36155" fmla="*/ 1846263 w 4826000"/>
              <a:gd name="connsiteY36155" fmla="*/ 471482 h 6857957"/>
              <a:gd name="connsiteX36156" fmla="*/ 1850345 w 4826000"/>
              <a:gd name="connsiteY36156" fmla="*/ 471482 h 6857957"/>
              <a:gd name="connsiteX36157" fmla="*/ 1854136 w 4826000"/>
              <a:gd name="connsiteY36157" fmla="*/ 471809 h 6857957"/>
              <a:gd name="connsiteX36158" fmla="*/ 1856468 w 4826000"/>
              <a:gd name="connsiteY36158" fmla="*/ 472463 h 6857957"/>
              <a:gd name="connsiteX36159" fmla="*/ 1858218 w 4826000"/>
              <a:gd name="connsiteY36159" fmla="*/ 473443 h 6857957"/>
              <a:gd name="connsiteX36160" fmla="*/ 1859676 w 4826000"/>
              <a:gd name="connsiteY36160" fmla="*/ 474751 h 6857957"/>
              <a:gd name="connsiteX36161" fmla="*/ 1860551 w 4826000"/>
              <a:gd name="connsiteY36161" fmla="*/ 476712 h 6857957"/>
              <a:gd name="connsiteX36162" fmla="*/ 1860551 w 4826000"/>
              <a:gd name="connsiteY36162" fmla="*/ 478346 h 6857957"/>
              <a:gd name="connsiteX36163" fmla="*/ 1860551 w 4826000"/>
              <a:gd name="connsiteY36163" fmla="*/ 479980 h 6857957"/>
              <a:gd name="connsiteX36164" fmla="*/ 1860259 w 4826000"/>
              <a:gd name="connsiteY36164" fmla="*/ 481941 h 6857957"/>
              <a:gd name="connsiteX36165" fmla="*/ 1859385 w 4826000"/>
              <a:gd name="connsiteY36165" fmla="*/ 484229 h 6857957"/>
              <a:gd name="connsiteX36166" fmla="*/ 1857635 w 4826000"/>
              <a:gd name="connsiteY36166" fmla="*/ 487824 h 6857957"/>
              <a:gd name="connsiteX36167" fmla="*/ 1856177 w 4826000"/>
              <a:gd name="connsiteY36167" fmla="*/ 491419 h 6857957"/>
              <a:gd name="connsiteX36168" fmla="*/ 1855885 w 4826000"/>
              <a:gd name="connsiteY36168" fmla="*/ 492727 h 6857957"/>
              <a:gd name="connsiteX36169" fmla="*/ 1855594 w 4826000"/>
              <a:gd name="connsiteY36169" fmla="*/ 493707 h 6857957"/>
              <a:gd name="connsiteX36170" fmla="*/ 1853553 w 4826000"/>
              <a:gd name="connsiteY36170" fmla="*/ 493054 h 6857957"/>
              <a:gd name="connsiteX36171" fmla="*/ 1851511 w 4826000"/>
              <a:gd name="connsiteY36171" fmla="*/ 492400 h 6857957"/>
              <a:gd name="connsiteX36172" fmla="*/ 1850054 w 4826000"/>
              <a:gd name="connsiteY36172" fmla="*/ 491746 h 6857957"/>
              <a:gd name="connsiteX36173" fmla="*/ 1849179 w 4826000"/>
              <a:gd name="connsiteY36173" fmla="*/ 490112 h 6857957"/>
              <a:gd name="connsiteX36174" fmla="*/ 1848304 w 4826000"/>
              <a:gd name="connsiteY36174" fmla="*/ 488805 h 6857957"/>
              <a:gd name="connsiteX36175" fmla="*/ 1848012 w 4826000"/>
              <a:gd name="connsiteY36175" fmla="*/ 487497 h 6857957"/>
              <a:gd name="connsiteX36176" fmla="*/ 1847721 w 4826000"/>
              <a:gd name="connsiteY36176" fmla="*/ 486190 h 6857957"/>
              <a:gd name="connsiteX36177" fmla="*/ 1847721 w 4826000"/>
              <a:gd name="connsiteY36177" fmla="*/ 484556 h 6857957"/>
              <a:gd name="connsiteX36178" fmla="*/ 1847721 w 4826000"/>
              <a:gd name="connsiteY36178" fmla="*/ 477365 h 6857957"/>
              <a:gd name="connsiteX36179" fmla="*/ 1847721 w 4826000"/>
              <a:gd name="connsiteY36179" fmla="*/ 476058 h 6857957"/>
              <a:gd name="connsiteX36180" fmla="*/ 1847429 w 4826000"/>
              <a:gd name="connsiteY36180" fmla="*/ 474097 h 6857957"/>
              <a:gd name="connsiteX36181" fmla="*/ 1847138 w 4826000"/>
              <a:gd name="connsiteY36181" fmla="*/ 472790 h 6857957"/>
              <a:gd name="connsiteX36182" fmla="*/ 1747838 w 4826000"/>
              <a:gd name="connsiteY36182" fmla="*/ 461934 h 6857957"/>
              <a:gd name="connsiteX36183" fmla="*/ 1746221 w 4826000"/>
              <a:gd name="connsiteY36183" fmla="*/ 462878 h 6857957"/>
              <a:gd name="connsiteX36184" fmla="*/ 1744927 w 4826000"/>
              <a:gd name="connsiteY36184" fmla="*/ 464450 h 6857957"/>
              <a:gd name="connsiteX36185" fmla="*/ 1742017 w 4826000"/>
              <a:gd name="connsiteY36185" fmla="*/ 468854 h 6857957"/>
              <a:gd name="connsiteX36186" fmla="*/ 1738783 w 4826000"/>
              <a:gd name="connsiteY36186" fmla="*/ 473571 h 6857957"/>
              <a:gd name="connsiteX36187" fmla="*/ 1735549 w 4826000"/>
              <a:gd name="connsiteY36187" fmla="*/ 479232 h 6857957"/>
              <a:gd name="connsiteX36188" fmla="*/ 1733286 w 4826000"/>
              <a:gd name="connsiteY36188" fmla="*/ 481748 h 6857957"/>
              <a:gd name="connsiteX36189" fmla="*/ 1731022 w 4826000"/>
              <a:gd name="connsiteY36189" fmla="*/ 484579 h 6857957"/>
              <a:gd name="connsiteX36190" fmla="*/ 1728758 w 4826000"/>
              <a:gd name="connsiteY36190" fmla="*/ 487095 h 6857957"/>
              <a:gd name="connsiteX36191" fmla="*/ 1726171 w 4826000"/>
              <a:gd name="connsiteY36191" fmla="*/ 489297 h 6857957"/>
              <a:gd name="connsiteX36192" fmla="*/ 1723261 w 4826000"/>
              <a:gd name="connsiteY36192" fmla="*/ 491498 h 6857957"/>
              <a:gd name="connsiteX36193" fmla="*/ 1720350 w 4826000"/>
              <a:gd name="connsiteY36193" fmla="*/ 493071 h 6857957"/>
              <a:gd name="connsiteX36194" fmla="*/ 1716470 w 4826000"/>
              <a:gd name="connsiteY36194" fmla="*/ 494329 h 6857957"/>
              <a:gd name="connsiteX36195" fmla="*/ 1712913 w 4826000"/>
              <a:gd name="connsiteY36195" fmla="*/ 495272 h 6857957"/>
              <a:gd name="connsiteX36196" fmla="*/ 1715176 w 4826000"/>
              <a:gd name="connsiteY36196" fmla="*/ 493071 h 6857957"/>
              <a:gd name="connsiteX36197" fmla="*/ 1717117 w 4826000"/>
              <a:gd name="connsiteY36197" fmla="*/ 491184 h 6857957"/>
              <a:gd name="connsiteX36198" fmla="*/ 1718410 w 4826000"/>
              <a:gd name="connsiteY36198" fmla="*/ 488982 h 6857957"/>
              <a:gd name="connsiteX36199" fmla="*/ 1719380 w 4826000"/>
              <a:gd name="connsiteY36199" fmla="*/ 487095 h 6857957"/>
              <a:gd name="connsiteX36200" fmla="*/ 1720997 w 4826000"/>
              <a:gd name="connsiteY36200" fmla="*/ 483635 h 6857957"/>
              <a:gd name="connsiteX36201" fmla="*/ 1721967 w 4826000"/>
              <a:gd name="connsiteY36201" fmla="*/ 479861 h 6857957"/>
              <a:gd name="connsiteX36202" fmla="*/ 1722938 w 4826000"/>
              <a:gd name="connsiteY36202" fmla="*/ 476402 h 6857957"/>
              <a:gd name="connsiteX36203" fmla="*/ 1723584 w 4826000"/>
              <a:gd name="connsiteY36203" fmla="*/ 474200 h 6857957"/>
              <a:gd name="connsiteX36204" fmla="*/ 1724878 w 4826000"/>
              <a:gd name="connsiteY36204" fmla="*/ 472313 h 6857957"/>
              <a:gd name="connsiteX36205" fmla="*/ 1726171 w 4826000"/>
              <a:gd name="connsiteY36205" fmla="*/ 470112 h 6857957"/>
              <a:gd name="connsiteX36206" fmla="*/ 1728112 w 4826000"/>
              <a:gd name="connsiteY36206" fmla="*/ 467595 h 6857957"/>
              <a:gd name="connsiteX36207" fmla="*/ 1730376 w 4826000"/>
              <a:gd name="connsiteY36207" fmla="*/ 465079 h 6857957"/>
              <a:gd name="connsiteX36208" fmla="*/ 1733286 w 4826000"/>
              <a:gd name="connsiteY36208" fmla="*/ 462249 h 6857957"/>
              <a:gd name="connsiteX36209" fmla="*/ 2312900 w 4826000"/>
              <a:gd name="connsiteY36209" fmla="*/ 460369 h 6857957"/>
              <a:gd name="connsiteX36210" fmla="*/ 2315420 w 4826000"/>
              <a:gd name="connsiteY36210" fmla="*/ 461346 h 6857957"/>
              <a:gd name="connsiteX36211" fmla="*/ 2317310 w 4826000"/>
              <a:gd name="connsiteY36211" fmla="*/ 461998 h 6857957"/>
              <a:gd name="connsiteX36212" fmla="*/ 2318885 w 4826000"/>
              <a:gd name="connsiteY36212" fmla="*/ 462975 h 6857957"/>
              <a:gd name="connsiteX36213" fmla="*/ 2320460 w 4826000"/>
              <a:gd name="connsiteY36213" fmla="*/ 464277 h 6857957"/>
              <a:gd name="connsiteX36214" fmla="*/ 2322980 w 4826000"/>
              <a:gd name="connsiteY36214" fmla="*/ 466557 h 6857957"/>
              <a:gd name="connsiteX36215" fmla="*/ 2325185 w 4826000"/>
              <a:gd name="connsiteY36215" fmla="*/ 469487 h 6857957"/>
              <a:gd name="connsiteX36216" fmla="*/ 2327704 w 4826000"/>
              <a:gd name="connsiteY36216" fmla="*/ 471767 h 6857957"/>
              <a:gd name="connsiteX36217" fmla="*/ 2329279 w 4826000"/>
              <a:gd name="connsiteY36217" fmla="*/ 473069 h 6857957"/>
              <a:gd name="connsiteX36218" fmla="*/ 2330854 w 4826000"/>
              <a:gd name="connsiteY36218" fmla="*/ 474046 h 6857957"/>
              <a:gd name="connsiteX36219" fmla="*/ 2333059 w 4826000"/>
              <a:gd name="connsiteY36219" fmla="*/ 474698 h 6857957"/>
              <a:gd name="connsiteX36220" fmla="*/ 2335264 w 4826000"/>
              <a:gd name="connsiteY36220" fmla="*/ 475349 h 6857957"/>
              <a:gd name="connsiteX36221" fmla="*/ 2338414 w 4826000"/>
              <a:gd name="connsiteY36221" fmla="*/ 476326 h 6857957"/>
              <a:gd name="connsiteX36222" fmla="*/ 2341564 w 4826000"/>
              <a:gd name="connsiteY36222" fmla="*/ 476326 h 6857957"/>
              <a:gd name="connsiteX36223" fmla="*/ 2341564 w 4826000"/>
              <a:gd name="connsiteY36223" fmla="*/ 476977 h 6857957"/>
              <a:gd name="connsiteX36224" fmla="*/ 2341250 w 4826000"/>
              <a:gd name="connsiteY36224" fmla="*/ 477628 h 6857957"/>
              <a:gd name="connsiteX36225" fmla="*/ 2340934 w 4826000"/>
              <a:gd name="connsiteY36225" fmla="*/ 478280 h 6857957"/>
              <a:gd name="connsiteX36226" fmla="*/ 2340304 w 4826000"/>
              <a:gd name="connsiteY36226" fmla="*/ 478605 h 6857957"/>
              <a:gd name="connsiteX36227" fmla="*/ 2338729 w 4826000"/>
              <a:gd name="connsiteY36227" fmla="*/ 479257 h 6857957"/>
              <a:gd name="connsiteX36228" fmla="*/ 2336209 w 4826000"/>
              <a:gd name="connsiteY36228" fmla="*/ 479582 h 6857957"/>
              <a:gd name="connsiteX36229" fmla="*/ 2329909 w 4826000"/>
              <a:gd name="connsiteY36229" fmla="*/ 479908 h 6857957"/>
              <a:gd name="connsiteX36230" fmla="*/ 2322665 w 4826000"/>
              <a:gd name="connsiteY36230" fmla="*/ 479582 h 6857957"/>
              <a:gd name="connsiteX36231" fmla="*/ 2316050 w 4826000"/>
              <a:gd name="connsiteY36231" fmla="*/ 479908 h 6857957"/>
              <a:gd name="connsiteX36232" fmla="*/ 2312900 w 4826000"/>
              <a:gd name="connsiteY36232" fmla="*/ 479908 h 6857957"/>
              <a:gd name="connsiteX36233" fmla="*/ 2311010 w 4826000"/>
              <a:gd name="connsiteY36233" fmla="*/ 480559 h 6857957"/>
              <a:gd name="connsiteX36234" fmla="*/ 2309435 w 4826000"/>
              <a:gd name="connsiteY36234" fmla="*/ 481210 h 6857957"/>
              <a:gd name="connsiteX36235" fmla="*/ 2309120 w 4826000"/>
              <a:gd name="connsiteY36235" fmla="*/ 481536 h 6857957"/>
              <a:gd name="connsiteX36236" fmla="*/ 2308805 w 4826000"/>
              <a:gd name="connsiteY36236" fmla="*/ 482187 h 6857957"/>
              <a:gd name="connsiteX36237" fmla="*/ 2308805 w 4826000"/>
              <a:gd name="connsiteY36237" fmla="*/ 482839 h 6857957"/>
              <a:gd name="connsiteX36238" fmla="*/ 2309120 w 4826000"/>
              <a:gd name="connsiteY36238" fmla="*/ 483815 h 6857957"/>
              <a:gd name="connsiteX36239" fmla="*/ 2310695 w 4826000"/>
              <a:gd name="connsiteY36239" fmla="*/ 485769 h 6857957"/>
              <a:gd name="connsiteX36240" fmla="*/ 2306915 w 4826000"/>
              <a:gd name="connsiteY36240" fmla="*/ 484467 h 6857957"/>
              <a:gd name="connsiteX36241" fmla="*/ 2304081 w 4826000"/>
              <a:gd name="connsiteY36241" fmla="*/ 482839 h 6857957"/>
              <a:gd name="connsiteX36242" fmla="*/ 2302506 w 4826000"/>
              <a:gd name="connsiteY36242" fmla="*/ 481210 h 6857957"/>
              <a:gd name="connsiteX36243" fmla="*/ 2301876 w 4826000"/>
              <a:gd name="connsiteY36243" fmla="*/ 479908 h 6857957"/>
              <a:gd name="connsiteX36244" fmla="*/ 2301876 w 4826000"/>
              <a:gd name="connsiteY36244" fmla="*/ 478605 h 6857957"/>
              <a:gd name="connsiteX36245" fmla="*/ 2302506 w 4826000"/>
              <a:gd name="connsiteY36245" fmla="*/ 476977 h 6857957"/>
              <a:gd name="connsiteX36246" fmla="*/ 2303451 w 4826000"/>
              <a:gd name="connsiteY36246" fmla="*/ 475023 h 6857957"/>
              <a:gd name="connsiteX36247" fmla="*/ 2305026 w 4826000"/>
              <a:gd name="connsiteY36247" fmla="*/ 473721 h 6857957"/>
              <a:gd name="connsiteX36248" fmla="*/ 2308805 w 4826000"/>
              <a:gd name="connsiteY36248" fmla="*/ 470464 h 6857957"/>
              <a:gd name="connsiteX36249" fmla="*/ 2311640 w 4826000"/>
              <a:gd name="connsiteY36249" fmla="*/ 467208 h 6857957"/>
              <a:gd name="connsiteX36250" fmla="*/ 2312900 w 4826000"/>
              <a:gd name="connsiteY36250" fmla="*/ 465580 h 6857957"/>
              <a:gd name="connsiteX36251" fmla="*/ 2313530 w 4826000"/>
              <a:gd name="connsiteY36251" fmla="*/ 463952 h 6857957"/>
              <a:gd name="connsiteX36252" fmla="*/ 2313530 w 4826000"/>
              <a:gd name="connsiteY36252" fmla="*/ 462323 h 6857957"/>
              <a:gd name="connsiteX36253" fmla="*/ 1750079 w 4826000"/>
              <a:gd name="connsiteY36253" fmla="*/ 460346 h 6857957"/>
              <a:gd name="connsiteX36254" fmla="*/ 1751480 w 4826000"/>
              <a:gd name="connsiteY36254" fmla="*/ 460346 h 6857957"/>
              <a:gd name="connsiteX36255" fmla="*/ 1752601 w 4826000"/>
              <a:gd name="connsiteY36255" fmla="*/ 461537 h 6857957"/>
              <a:gd name="connsiteX36256" fmla="*/ 1747838 w 4826000"/>
              <a:gd name="connsiteY36256" fmla="*/ 461934 h 6857957"/>
              <a:gd name="connsiteX36257" fmla="*/ 1748958 w 4826000"/>
              <a:gd name="connsiteY36257" fmla="*/ 460743 h 6857957"/>
              <a:gd name="connsiteX36258" fmla="*/ 2610168 w 4826000"/>
              <a:gd name="connsiteY36258" fmla="*/ 438145 h 6857957"/>
              <a:gd name="connsiteX36259" fmla="*/ 2614931 w 4826000"/>
              <a:gd name="connsiteY36259" fmla="*/ 438145 h 6857957"/>
              <a:gd name="connsiteX36260" fmla="*/ 2619059 w 4826000"/>
              <a:gd name="connsiteY36260" fmla="*/ 438145 h 6857957"/>
              <a:gd name="connsiteX36261" fmla="*/ 2623186 w 4826000"/>
              <a:gd name="connsiteY36261" fmla="*/ 438452 h 6857957"/>
              <a:gd name="connsiteX36262" fmla="*/ 2626996 w 4826000"/>
              <a:gd name="connsiteY36262" fmla="*/ 439374 h 6857957"/>
              <a:gd name="connsiteX36263" fmla="*/ 2630489 w 4826000"/>
              <a:gd name="connsiteY36263" fmla="*/ 440295 h 6857957"/>
              <a:gd name="connsiteX36264" fmla="*/ 2633346 w 4826000"/>
              <a:gd name="connsiteY36264" fmla="*/ 441525 h 6857957"/>
              <a:gd name="connsiteX36265" fmla="*/ 2635251 w 4826000"/>
              <a:gd name="connsiteY36265" fmla="*/ 443061 h 6857957"/>
              <a:gd name="connsiteX36266" fmla="*/ 2635886 w 4826000"/>
              <a:gd name="connsiteY36266" fmla="*/ 443983 h 6857957"/>
              <a:gd name="connsiteX36267" fmla="*/ 2636204 w 4826000"/>
              <a:gd name="connsiteY36267" fmla="*/ 444904 h 6857957"/>
              <a:gd name="connsiteX36268" fmla="*/ 2636839 w 4826000"/>
              <a:gd name="connsiteY36268" fmla="*/ 446133 h 6857957"/>
              <a:gd name="connsiteX36269" fmla="*/ 2636839 w 4826000"/>
              <a:gd name="connsiteY36269" fmla="*/ 447362 h 6857957"/>
              <a:gd name="connsiteX36270" fmla="*/ 2633029 w 4826000"/>
              <a:gd name="connsiteY36270" fmla="*/ 447670 h 6857957"/>
              <a:gd name="connsiteX36271" fmla="*/ 2630171 w 4826000"/>
              <a:gd name="connsiteY36271" fmla="*/ 447670 h 6857957"/>
              <a:gd name="connsiteX36272" fmla="*/ 2627631 w 4826000"/>
              <a:gd name="connsiteY36272" fmla="*/ 447362 h 6857957"/>
              <a:gd name="connsiteX36273" fmla="*/ 2626044 w 4826000"/>
              <a:gd name="connsiteY36273" fmla="*/ 446748 h 6857957"/>
              <a:gd name="connsiteX36274" fmla="*/ 2624774 w 4826000"/>
              <a:gd name="connsiteY36274" fmla="*/ 445519 h 6857957"/>
              <a:gd name="connsiteX36275" fmla="*/ 2624139 w 4826000"/>
              <a:gd name="connsiteY36275" fmla="*/ 444597 h 6857957"/>
              <a:gd name="connsiteX36276" fmla="*/ 2622869 w 4826000"/>
              <a:gd name="connsiteY36276" fmla="*/ 442446 h 6857957"/>
              <a:gd name="connsiteX36277" fmla="*/ 2617471 w 4826000"/>
              <a:gd name="connsiteY36277" fmla="*/ 442446 h 6857957"/>
              <a:gd name="connsiteX36278" fmla="*/ 2613661 w 4826000"/>
              <a:gd name="connsiteY36278" fmla="*/ 443061 h 6857957"/>
              <a:gd name="connsiteX36279" fmla="*/ 2610486 w 4826000"/>
              <a:gd name="connsiteY36279" fmla="*/ 443675 h 6857957"/>
              <a:gd name="connsiteX36280" fmla="*/ 2607946 w 4826000"/>
              <a:gd name="connsiteY36280" fmla="*/ 444597 h 6857957"/>
              <a:gd name="connsiteX36281" fmla="*/ 2604771 w 4826000"/>
              <a:gd name="connsiteY36281" fmla="*/ 445212 h 6857957"/>
              <a:gd name="connsiteX36282" fmla="*/ 2601596 w 4826000"/>
              <a:gd name="connsiteY36282" fmla="*/ 446133 h 6857957"/>
              <a:gd name="connsiteX36283" fmla="*/ 2596833 w 4826000"/>
              <a:gd name="connsiteY36283" fmla="*/ 446441 h 6857957"/>
              <a:gd name="connsiteX36284" fmla="*/ 2590801 w 4826000"/>
              <a:gd name="connsiteY36284" fmla="*/ 446133 h 6857957"/>
              <a:gd name="connsiteX36285" fmla="*/ 2590801 w 4826000"/>
              <a:gd name="connsiteY36285" fmla="*/ 444904 h 6857957"/>
              <a:gd name="connsiteX36286" fmla="*/ 2591118 w 4826000"/>
              <a:gd name="connsiteY36286" fmla="*/ 444290 h 6857957"/>
              <a:gd name="connsiteX36287" fmla="*/ 2591753 w 4826000"/>
              <a:gd name="connsiteY36287" fmla="*/ 443368 h 6857957"/>
              <a:gd name="connsiteX36288" fmla="*/ 2593023 w 4826000"/>
              <a:gd name="connsiteY36288" fmla="*/ 442754 h 6857957"/>
              <a:gd name="connsiteX36289" fmla="*/ 2595246 w 4826000"/>
              <a:gd name="connsiteY36289" fmla="*/ 441525 h 6857957"/>
              <a:gd name="connsiteX36290" fmla="*/ 2598103 w 4826000"/>
              <a:gd name="connsiteY36290" fmla="*/ 440295 h 6857957"/>
              <a:gd name="connsiteX36291" fmla="*/ 2601913 w 4826000"/>
              <a:gd name="connsiteY36291" fmla="*/ 439374 h 6857957"/>
              <a:gd name="connsiteX36292" fmla="*/ 2605723 w 4826000"/>
              <a:gd name="connsiteY36292" fmla="*/ 438452 h 6857957"/>
              <a:gd name="connsiteX36293" fmla="*/ 2243138 w 4826000"/>
              <a:gd name="connsiteY36293" fmla="*/ 434970 h 6857957"/>
              <a:gd name="connsiteX36294" fmla="*/ 2246738 w 4826000"/>
              <a:gd name="connsiteY36294" fmla="*/ 435618 h 6857957"/>
              <a:gd name="connsiteX36295" fmla="*/ 2250011 w 4826000"/>
              <a:gd name="connsiteY36295" fmla="*/ 436916 h 6857957"/>
              <a:gd name="connsiteX36296" fmla="*/ 2252303 w 4826000"/>
              <a:gd name="connsiteY36296" fmla="*/ 438213 h 6857957"/>
              <a:gd name="connsiteX36297" fmla="*/ 2253939 w 4826000"/>
              <a:gd name="connsiteY36297" fmla="*/ 439835 h 6857957"/>
              <a:gd name="connsiteX36298" fmla="*/ 2255577 w 4826000"/>
              <a:gd name="connsiteY36298" fmla="*/ 441456 h 6857957"/>
              <a:gd name="connsiteX36299" fmla="*/ 2256885 w 4826000"/>
              <a:gd name="connsiteY36299" fmla="*/ 443078 h 6857957"/>
              <a:gd name="connsiteX36300" fmla="*/ 2258194 w 4826000"/>
              <a:gd name="connsiteY36300" fmla="*/ 446970 h 6857957"/>
              <a:gd name="connsiteX36301" fmla="*/ 2259832 w 4826000"/>
              <a:gd name="connsiteY36301" fmla="*/ 450862 h 6857957"/>
              <a:gd name="connsiteX36302" fmla="*/ 2261140 w 4826000"/>
              <a:gd name="connsiteY36302" fmla="*/ 452808 h 6857957"/>
              <a:gd name="connsiteX36303" fmla="*/ 2262450 w 4826000"/>
              <a:gd name="connsiteY36303" fmla="*/ 454754 h 6857957"/>
              <a:gd name="connsiteX36304" fmla="*/ 2264741 w 4826000"/>
              <a:gd name="connsiteY36304" fmla="*/ 456700 h 6857957"/>
              <a:gd name="connsiteX36305" fmla="*/ 2267359 w 4826000"/>
              <a:gd name="connsiteY36305" fmla="*/ 458322 h 6857957"/>
              <a:gd name="connsiteX36306" fmla="*/ 2270960 w 4826000"/>
              <a:gd name="connsiteY36306" fmla="*/ 459943 h 6857957"/>
              <a:gd name="connsiteX36307" fmla="*/ 2274888 w 4826000"/>
              <a:gd name="connsiteY36307" fmla="*/ 461889 h 6857957"/>
              <a:gd name="connsiteX36308" fmla="*/ 2267688 w 4826000"/>
              <a:gd name="connsiteY36308" fmla="*/ 461889 h 6857957"/>
              <a:gd name="connsiteX36309" fmla="*/ 2261468 w 4826000"/>
              <a:gd name="connsiteY36309" fmla="*/ 462538 h 6857957"/>
              <a:gd name="connsiteX36310" fmla="*/ 2259176 w 4826000"/>
              <a:gd name="connsiteY36310" fmla="*/ 462862 h 6857957"/>
              <a:gd name="connsiteX36311" fmla="*/ 2257212 w 4826000"/>
              <a:gd name="connsiteY36311" fmla="*/ 463511 h 6857957"/>
              <a:gd name="connsiteX36312" fmla="*/ 2255904 w 4826000"/>
              <a:gd name="connsiteY36312" fmla="*/ 464160 h 6857957"/>
              <a:gd name="connsiteX36313" fmla="*/ 2255577 w 4826000"/>
              <a:gd name="connsiteY36313" fmla="*/ 464808 h 6857957"/>
              <a:gd name="connsiteX36314" fmla="*/ 2255577 w 4826000"/>
              <a:gd name="connsiteY36314" fmla="*/ 465133 h 6857957"/>
              <a:gd name="connsiteX36315" fmla="*/ 2252630 w 4826000"/>
              <a:gd name="connsiteY36315" fmla="*/ 464160 h 6857957"/>
              <a:gd name="connsiteX36316" fmla="*/ 2250339 w 4826000"/>
              <a:gd name="connsiteY36316" fmla="*/ 463187 h 6857957"/>
              <a:gd name="connsiteX36317" fmla="*/ 2248702 w 4826000"/>
              <a:gd name="connsiteY36317" fmla="*/ 461889 h 6857957"/>
              <a:gd name="connsiteX36318" fmla="*/ 2247066 w 4826000"/>
              <a:gd name="connsiteY36318" fmla="*/ 459943 h 6857957"/>
              <a:gd name="connsiteX36319" fmla="*/ 2246411 w 4826000"/>
              <a:gd name="connsiteY36319" fmla="*/ 457997 h 6857957"/>
              <a:gd name="connsiteX36320" fmla="*/ 2245756 w 4826000"/>
              <a:gd name="connsiteY36320" fmla="*/ 456051 h 6857957"/>
              <a:gd name="connsiteX36321" fmla="*/ 2245429 w 4826000"/>
              <a:gd name="connsiteY36321" fmla="*/ 454105 h 6857957"/>
              <a:gd name="connsiteX36322" fmla="*/ 2245429 w 4826000"/>
              <a:gd name="connsiteY36322" fmla="*/ 451835 h 6857957"/>
              <a:gd name="connsiteX36323" fmla="*/ 2245102 w 4826000"/>
              <a:gd name="connsiteY36323" fmla="*/ 442754 h 6857957"/>
              <a:gd name="connsiteX36324" fmla="*/ 2245102 w 4826000"/>
              <a:gd name="connsiteY36324" fmla="*/ 440808 h 6857957"/>
              <a:gd name="connsiteX36325" fmla="*/ 2244774 w 4826000"/>
              <a:gd name="connsiteY36325" fmla="*/ 438862 h 6857957"/>
              <a:gd name="connsiteX36326" fmla="*/ 2244120 w 4826000"/>
              <a:gd name="connsiteY36326" fmla="*/ 436591 h 6857957"/>
              <a:gd name="connsiteX36327" fmla="*/ 3520758 w 4826000"/>
              <a:gd name="connsiteY36327" fmla="*/ 428619 h 6857957"/>
              <a:gd name="connsiteX36328" fmla="*/ 3523616 w 4826000"/>
              <a:gd name="connsiteY36328" fmla="*/ 428934 h 6857957"/>
              <a:gd name="connsiteX36329" fmla="*/ 3526473 w 4826000"/>
              <a:gd name="connsiteY36329" fmla="*/ 429562 h 6857957"/>
              <a:gd name="connsiteX36330" fmla="*/ 3528378 w 4826000"/>
              <a:gd name="connsiteY36330" fmla="*/ 430819 h 6857957"/>
              <a:gd name="connsiteX36331" fmla="*/ 3529648 w 4826000"/>
              <a:gd name="connsiteY36331" fmla="*/ 432704 h 6857957"/>
              <a:gd name="connsiteX36332" fmla="*/ 3530283 w 4826000"/>
              <a:gd name="connsiteY36332" fmla="*/ 434589 h 6857957"/>
              <a:gd name="connsiteX36333" fmla="*/ 3530601 w 4826000"/>
              <a:gd name="connsiteY36333" fmla="*/ 437103 h 6857957"/>
              <a:gd name="connsiteX36334" fmla="*/ 3530601 w 4826000"/>
              <a:gd name="connsiteY36334" fmla="*/ 439931 h 6857957"/>
              <a:gd name="connsiteX36335" fmla="*/ 3529966 w 4826000"/>
              <a:gd name="connsiteY36335" fmla="*/ 442444 h 6857957"/>
              <a:gd name="connsiteX36336" fmla="*/ 3529013 w 4826000"/>
              <a:gd name="connsiteY36336" fmla="*/ 444958 h 6857957"/>
              <a:gd name="connsiteX36337" fmla="*/ 3527743 w 4826000"/>
              <a:gd name="connsiteY36337" fmla="*/ 448100 h 6857957"/>
              <a:gd name="connsiteX36338" fmla="*/ 3526156 w 4826000"/>
              <a:gd name="connsiteY36338" fmla="*/ 450613 h 6857957"/>
              <a:gd name="connsiteX36339" fmla="*/ 3523933 w 4826000"/>
              <a:gd name="connsiteY36339" fmla="*/ 452813 h 6857957"/>
              <a:gd name="connsiteX36340" fmla="*/ 3521710 w 4826000"/>
              <a:gd name="connsiteY36340" fmla="*/ 455326 h 6857957"/>
              <a:gd name="connsiteX36341" fmla="*/ 3519170 w 4826000"/>
              <a:gd name="connsiteY36341" fmla="*/ 456897 h 6857957"/>
              <a:gd name="connsiteX36342" fmla="*/ 3515995 w 4826000"/>
              <a:gd name="connsiteY36342" fmla="*/ 458154 h 6857957"/>
              <a:gd name="connsiteX36343" fmla="*/ 3513138 w 4826000"/>
              <a:gd name="connsiteY36343" fmla="*/ 458782 h 6857957"/>
              <a:gd name="connsiteX36344" fmla="*/ 3513455 w 4826000"/>
              <a:gd name="connsiteY36344" fmla="*/ 455012 h 6857957"/>
              <a:gd name="connsiteX36345" fmla="*/ 3514090 w 4826000"/>
              <a:gd name="connsiteY36345" fmla="*/ 450927 h 6857957"/>
              <a:gd name="connsiteX36346" fmla="*/ 3515360 w 4826000"/>
              <a:gd name="connsiteY36346" fmla="*/ 447471 h 6857957"/>
              <a:gd name="connsiteX36347" fmla="*/ 3516630 w 4826000"/>
              <a:gd name="connsiteY36347" fmla="*/ 443701 h 6857957"/>
              <a:gd name="connsiteX36348" fmla="*/ 3518535 w 4826000"/>
              <a:gd name="connsiteY36348" fmla="*/ 440245 h 6857957"/>
              <a:gd name="connsiteX36349" fmla="*/ 3519488 w 4826000"/>
              <a:gd name="connsiteY36349" fmla="*/ 436474 h 6857957"/>
              <a:gd name="connsiteX36350" fmla="*/ 3520440 w 4826000"/>
              <a:gd name="connsiteY36350" fmla="*/ 432704 h 6857957"/>
              <a:gd name="connsiteX36351" fmla="*/ 1523900 w 4826000"/>
              <a:gd name="connsiteY36351" fmla="*/ 419073 h 6857957"/>
              <a:gd name="connsiteX36352" fmla="*/ 1526122 w 4826000"/>
              <a:gd name="connsiteY36352" fmla="*/ 420660 h 6857957"/>
              <a:gd name="connsiteX36353" fmla="*/ 1528027 w 4826000"/>
              <a:gd name="connsiteY36353" fmla="*/ 422248 h 6857957"/>
              <a:gd name="connsiteX36354" fmla="*/ 1529932 w 4826000"/>
              <a:gd name="connsiteY36354" fmla="*/ 424153 h 6857957"/>
              <a:gd name="connsiteX36355" fmla="*/ 1530886 w 4826000"/>
              <a:gd name="connsiteY36355" fmla="*/ 425741 h 6857957"/>
              <a:gd name="connsiteX36356" fmla="*/ 1531519 w 4826000"/>
              <a:gd name="connsiteY36356" fmla="*/ 427328 h 6857957"/>
              <a:gd name="connsiteX36357" fmla="*/ 1531837 w 4826000"/>
              <a:gd name="connsiteY36357" fmla="*/ 428916 h 6857957"/>
              <a:gd name="connsiteX36358" fmla="*/ 1531837 w 4826000"/>
              <a:gd name="connsiteY36358" fmla="*/ 430504 h 6857957"/>
              <a:gd name="connsiteX36359" fmla="*/ 1531837 w 4826000"/>
              <a:gd name="connsiteY36359" fmla="*/ 432409 h 6857957"/>
              <a:gd name="connsiteX36360" fmla="*/ 1531202 w 4826000"/>
              <a:gd name="connsiteY36360" fmla="*/ 433996 h 6857957"/>
              <a:gd name="connsiteX36361" fmla="*/ 1530567 w 4826000"/>
              <a:gd name="connsiteY36361" fmla="*/ 435584 h 6857957"/>
              <a:gd name="connsiteX36362" fmla="*/ 1528027 w 4826000"/>
              <a:gd name="connsiteY36362" fmla="*/ 439077 h 6857957"/>
              <a:gd name="connsiteX36363" fmla="*/ 1525806 w 4826000"/>
              <a:gd name="connsiteY36363" fmla="*/ 441935 h 6857957"/>
              <a:gd name="connsiteX36364" fmla="*/ 1523265 w 4826000"/>
              <a:gd name="connsiteY36364" fmla="*/ 445110 h 6857957"/>
              <a:gd name="connsiteX36365" fmla="*/ 1520725 w 4826000"/>
              <a:gd name="connsiteY36365" fmla="*/ 448285 h 6857957"/>
              <a:gd name="connsiteX36366" fmla="*/ 1518503 w 4826000"/>
              <a:gd name="connsiteY36366" fmla="*/ 451461 h 6857957"/>
              <a:gd name="connsiteX36367" fmla="*/ 1517869 w 4826000"/>
              <a:gd name="connsiteY36367" fmla="*/ 452731 h 6857957"/>
              <a:gd name="connsiteX36368" fmla="*/ 1517233 w 4826000"/>
              <a:gd name="connsiteY36368" fmla="*/ 454636 h 6857957"/>
              <a:gd name="connsiteX36369" fmla="*/ 1517233 w 4826000"/>
              <a:gd name="connsiteY36369" fmla="*/ 455906 h 6857957"/>
              <a:gd name="connsiteX36370" fmla="*/ 1517233 w 4826000"/>
              <a:gd name="connsiteY36370" fmla="*/ 457494 h 6857957"/>
              <a:gd name="connsiteX36371" fmla="*/ 1517550 w 4826000"/>
              <a:gd name="connsiteY36371" fmla="*/ 458764 h 6857957"/>
              <a:gd name="connsiteX36372" fmla="*/ 1518185 w 4826000"/>
              <a:gd name="connsiteY36372" fmla="*/ 460034 h 6857957"/>
              <a:gd name="connsiteX36373" fmla="*/ 1519138 w 4826000"/>
              <a:gd name="connsiteY36373" fmla="*/ 461622 h 6857957"/>
              <a:gd name="connsiteX36374" fmla="*/ 1520725 w 4826000"/>
              <a:gd name="connsiteY36374" fmla="*/ 462892 h 6857957"/>
              <a:gd name="connsiteX36375" fmla="*/ 1522949 w 4826000"/>
              <a:gd name="connsiteY36375" fmla="*/ 464162 h 6857957"/>
              <a:gd name="connsiteX36376" fmla="*/ 1525487 w 4826000"/>
              <a:gd name="connsiteY36376" fmla="*/ 465432 h 6857957"/>
              <a:gd name="connsiteX36377" fmla="*/ 1528346 w 4826000"/>
              <a:gd name="connsiteY36377" fmla="*/ 466702 h 6857957"/>
              <a:gd name="connsiteX36378" fmla="*/ 1532155 w 4826000"/>
              <a:gd name="connsiteY36378" fmla="*/ 467972 h 6857957"/>
              <a:gd name="connsiteX36379" fmla="*/ 1528662 w 4826000"/>
              <a:gd name="connsiteY36379" fmla="*/ 469877 h 6857957"/>
              <a:gd name="connsiteX36380" fmla="*/ 1525170 w 4826000"/>
              <a:gd name="connsiteY36380" fmla="*/ 471148 h 6857957"/>
              <a:gd name="connsiteX36381" fmla="*/ 1516280 w 4826000"/>
              <a:gd name="connsiteY36381" fmla="*/ 473688 h 6857957"/>
              <a:gd name="connsiteX36382" fmla="*/ 1511836 w 4826000"/>
              <a:gd name="connsiteY36382" fmla="*/ 474958 h 6857957"/>
              <a:gd name="connsiteX36383" fmla="*/ 1507709 w 4826000"/>
              <a:gd name="connsiteY36383" fmla="*/ 476546 h 6857957"/>
              <a:gd name="connsiteX36384" fmla="*/ 1504216 w 4826000"/>
              <a:gd name="connsiteY36384" fmla="*/ 478133 h 6857957"/>
              <a:gd name="connsiteX36385" fmla="*/ 1502946 w 4826000"/>
              <a:gd name="connsiteY36385" fmla="*/ 478768 h 6857957"/>
              <a:gd name="connsiteX36386" fmla="*/ 1501676 w 4826000"/>
              <a:gd name="connsiteY36386" fmla="*/ 479721 h 6857957"/>
              <a:gd name="connsiteX36387" fmla="*/ 1502311 w 4826000"/>
              <a:gd name="connsiteY36387" fmla="*/ 480674 h 6857957"/>
              <a:gd name="connsiteX36388" fmla="*/ 1502946 w 4826000"/>
              <a:gd name="connsiteY36388" fmla="*/ 481309 h 6857957"/>
              <a:gd name="connsiteX36389" fmla="*/ 1503900 w 4826000"/>
              <a:gd name="connsiteY36389" fmla="*/ 481626 h 6857957"/>
              <a:gd name="connsiteX36390" fmla="*/ 1505169 w 4826000"/>
              <a:gd name="connsiteY36390" fmla="*/ 481944 h 6857957"/>
              <a:gd name="connsiteX36391" fmla="*/ 1508661 w 4826000"/>
              <a:gd name="connsiteY36391" fmla="*/ 481944 h 6857957"/>
              <a:gd name="connsiteX36392" fmla="*/ 1512153 w 4826000"/>
              <a:gd name="connsiteY36392" fmla="*/ 481944 h 6857957"/>
              <a:gd name="connsiteX36393" fmla="*/ 1520409 w 4826000"/>
              <a:gd name="connsiteY36393" fmla="*/ 481626 h 6857957"/>
              <a:gd name="connsiteX36394" fmla="*/ 1524535 w 4826000"/>
              <a:gd name="connsiteY36394" fmla="*/ 481309 h 6857957"/>
              <a:gd name="connsiteX36395" fmla="*/ 1528027 w 4826000"/>
              <a:gd name="connsiteY36395" fmla="*/ 481626 h 6857957"/>
              <a:gd name="connsiteX36396" fmla="*/ 1525487 w 4826000"/>
              <a:gd name="connsiteY36396" fmla="*/ 488294 h 6857957"/>
              <a:gd name="connsiteX36397" fmla="*/ 1519773 w 4826000"/>
              <a:gd name="connsiteY36397" fmla="*/ 504171 h 6857957"/>
              <a:gd name="connsiteX36398" fmla="*/ 1516280 w 4826000"/>
              <a:gd name="connsiteY36398" fmla="*/ 513697 h 6857957"/>
              <a:gd name="connsiteX36399" fmla="*/ 1512153 w 4826000"/>
              <a:gd name="connsiteY36399" fmla="*/ 522588 h 6857957"/>
              <a:gd name="connsiteX36400" fmla="*/ 1508661 w 4826000"/>
              <a:gd name="connsiteY36400" fmla="*/ 530843 h 6857957"/>
              <a:gd name="connsiteX36401" fmla="*/ 1505169 w 4826000"/>
              <a:gd name="connsiteY36401" fmla="*/ 537194 h 6857957"/>
              <a:gd name="connsiteX36402" fmla="*/ 1505486 w 4826000"/>
              <a:gd name="connsiteY36402" fmla="*/ 537829 h 6857957"/>
              <a:gd name="connsiteX36403" fmla="*/ 1506440 w 4826000"/>
              <a:gd name="connsiteY36403" fmla="*/ 538147 h 6857957"/>
              <a:gd name="connsiteX36404" fmla="*/ 1508978 w 4826000"/>
              <a:gd name="connsiteY36404" fmla="*/ 538782 h 6857957"/>
              <a:gd name="connsiteX36405" fmla="*/ 1511836 w 4826000"/>
              <a:gd name="connsiteY36405" fmla="*/ 539099 h 6857957"/>
              <a:gd name="connsiteX36406" fmla="*/ 1515646 w 4826000"/>
              <a:gd name="connsiteY36406" fmla="*/ 539417 h 6857957"/>
              <a:gd name="connsiteX36407" fmla="*/ 1523583 w 4826000"/>
              <a:gd name="connsiteY36407" fmla="*/ 539099 h 6857957"/>
              <a:gd name="connsiteX36408" fmla="*/ 1531519 w 4826000"/>
              <a:gd name="connsiteY36408" fmla="*/ 539099 h 6857957"/>
              <a:gd name="connsiteX36409" fmla="*/ 1527710 w 4826000"/>
              <a:gd name="connsiteY36409" fmla="*/ 540369 h 6857957"/>
              <a:gd name="connsiteX36410" fmla="*/ 1524218 w 4826000"/>
              <a:gd name="connsiteY36410" fmla="*/ 542274 h 6857957"/>
              <a:gd name="connsiteX36411" fmla="*/ 1521043 w 4826000"/>
              <a:gd name="connsiteY36411" fmla="*/ 543862 h 6857957"/>
              <a:gd name="connsiteX36412" fmla="*/ 1518503 w 4826000"/>
              <a:gd name="connsiteY36412" fmla="*/ 545767 h 6857957"/>
              <a:gd name="connsiteX36413" fmla="*/ 1515963 w 4826000"/>
              <a:gd name="connsiteY36413" fmla="*/ 547990 h 6857957"/>
              <a:gd name="connsiteX36414" fmla="*/ 1513423 w 4826000"/>
              <a:gd name="connsiteY36414" fmla="*/ 550213 h 6857957"/>
              <a:gd name="connsiteX36415" fmla="*/ 1511518 w 4826000"/>
              <a:gd name="connsiteY36415" fmla="*/ 552435 h 6857957"/>
              <a:gd name="connsiteX36416" fmla="*/ 1509931 w 4826000"/>
              <a:gd name="connsiteY36416" fmla="*/ 554976 h 6857957"/>
              <a:gd name="connsiteX36417" fmla="*/ 1508344 w 4826000"/>
              <a:gd name="connsiteY36417" fmla="*/ 557516 h 6857957"/>
              <a:gd name="connsiteX36418" fmla="*/ 1506756 w 4826000"/>
              <a:gd name="connsiteY36418" fmla="*/ 560056 h 6857957"/>
              <a:gd name="connsiteX36419" fmla="*/ 1505804 w 4826000"/>
              <a:gd name="connsiteY36419" fmla="*/ 562596 h 6857957"/>
              <a:gd name="connsiteX36420" fmla="*/ 1504851 w 4826000"/>
              <a:gd name="connsiteY36420" fmla="*/ 565454 h 6857957"/>
              <a:gd name="connsiteX36421" fmla="*/ 1503581 w 4826000"/>
              <a:gd name="connsiteY36421" fmla="*/ 570852 h 6857957"/>
              <a:gd name="connsiteX36422" fmla="*/ 1502946 w 4826000"/>
              <a:gd name="connsiteY36422" fmla="*/ 576568 h 6857957"/>
              <a:gd name="connsiteX36423" fmla="*/ 1502946 w 4826000"/>
              <a:gd name="connsiteY36423" fmla="*/ 582283 h 6857957"/>
              <a:gd name="connsiteX36424" fmla="*/ 1502946 w 4826000"/>
              <a:gd name="connsiteY36424" fmla="*/ 587999 h 6857957"/>
              <a:gd name="connsiteX36425" fmla="*/ 1503264 w 4826000"/>
              <a:gd name="connsiteY36425" fmla="*/ 593079 h 6857957"/>
              <a:gd name="connsiteX36426" fmla="*/ 1503900 w 4826000"/>
              <a:gd name="connsiteY36426" fmla="*/ 598160 h 6857957"/>
              <a:gd name="connsiteX36427" fmla="*/ 1504851 w 4826000"/>
              <a:gd name="connsiteY36427" fmla="*/ 607051 h 6857957"/>
              <a:gd name="connsiteX36428" fmla="*/ 1505169 w 4826000"/>
              <a:gd name="connsiteY36428" fmla="*/ 610861 h 6857957"/>
              <a:gd name="connsiteX36429" fmla="*/ 1505169 w 4826000"/>
              <a:gd name="connsiteY36429" fmla="*/ 613401 h 6857957"/>
              <a:gd name="connsiteX36430" fmla="*/ 1502629 w 4826000"/>
              <a:gd name="connsiteY36430" fmla="*/ 617212 h 6857957"/>
              <a:gd name="connsiteX36431" fmla="*/ 1499772 w 4826000"/>
              <a:gd name="connsiteY36431" fmla="*/ 621657 h 6857957"/>
              <a:gd name="connsiteX36432" fmla="*/ 1497549 w 4826000"/>
              <a:gd name="connsiteY36432" fmla="*/ 626738 h 6857957"/>
              <a:gd name="connsiteX36433" fmla="*/ 1495644 w 4826000"/>
              <a:gd name="connsiteY36433" fmla="*/ 632136 h 6857957"/>
              <a:gd name="connsiteX36434" fmla="*/ 1494057 w 4826000"/>
              <a:gd name="connsiteY36434" fmla="*/ 638169 h 6857957"/>
              <a:gd name="connsiteX36435" fmla="*/ 1492152 w 4826000"/>
              <a:gd name="connsiteY36435" fmla="*/ 644202 h 6857957"/>
              <a:gd name="connsiteX36436" fmla="*/ 1491200 w 4826000"/>
              <a:gd name="connsiteY36436" fmla="*/ 650870 h 6857957"/>
              <a:gd name="connsiteX36437" fmla="*/ 1490565 w 4826000"/>
              <a:gd name="connsiteY36437" fmla="*/ 657538 h 6857957"/>
              <a:gd name="connsiteX36438" fmla="*/ 1490247 w 4826000"/>
              <a:gd name="connsiteY36438" fmla="*/ 664206 h 6857957"/>
              <a:gd name="connsiteX36439" fmla="*/ 1490247 w 4826000"/>
              <a:gd name="connsiteY36439" fmla="*/ 670874 h 6857957"/>
              <a:gd name="connsiteX36440" fmla="*/ 1490565 w 4826000"/>
              <a:gd name="connsiteY36440" fmla="*/ 677543 h 6857957"/>
              <a:gd name="connsiteX36441" fmla="*/ 1491517 w 4826000"/>
              <a:gd name="connsiteY36441" fmla="*/ 683893 h 6857957"/>
              <a:gd name="connsiteX36442" fmla="*/ 1493423 w 4826000"/>
              <a:gd name="connsiteY36442" fmla="*/ 689291 h 6857957"/>
              <a:gd name="connsiteX36443" fmla="*/ 1495327 w 4826000"/>
              <a:gd name="connsiteY36443" fmla="*/ 694689 h 6857957"/>
              <a:gd name="connsiteX36444" fmla="*/ 1496279 w 4826000"/>
              <a:gd name="connsiteY36444" fmla="*/ 697547 h 6857957"/>
              <a:gd name="connsiteX36445" fmla="*/ 1497867 w 4826000"/>
              <a:gd name="connsiteY36445" fmla="*/ 699770 h 6857957"/>
              <a:gd name="connsiteX36446" fmla="*/ 1499137 w 4826000"/>
              <a:gd name="connsiteY36446" fmla="*/ 701675 h 6857957"/>
              <a:gd name="connsiteX36447" fmla="*/ 1501041 w 4826000"/>
              <a:gd name="connsiteY36447" fmla="*/ 703580 h 6857957"/>
              <a:gd name="connsiteX36448" fmla="*/ 1500407 w 4826000"/>
              <a:gd name="connsiteY36448" fmla="*/ 705803 h 6857957"/>
              <a:gd name="connsiteX36449" fmla="*/ 1498819 w 4826000"/>
              <a:gd name="connsiteY36449" fmla="*/ 707390 h 6857957"/>
              <a:gd name="connsiteX36450" fmla="*/ 1497232 w 4826000"/>
              <a:gd name="connsiteY36450" fmla="*/ 708978 h 6857957"/>
              <a:gd name="connsiteX36451" fmla="*/ 1495327 w 4826000"/>
              <a:gd name="connsiteY36451" fmla="*/ 710248 h 6857957"/>
              <a:gd name="connsiteX36452" fmla="*/ 1490565 w 4826000"/>
              <a:gd name="connsiteY36452" fmla="*/ 712789 h 6857957"/>
              <a:gd name="connsiteX36453" fmla="*/ 1486120 w 4826000"/>
              <a:gd name="connsiteY36453" fmla="*/ 715011 h 6857957"/>
              <a:gd name="connsiteX36454" fmla="*/ 1483898 w 4826000"/>
              <a:gd name="connsiteY36454" fmla="*/ 716281 h 6857957"/>
              <a:gd name="connsiteX36455" fmla="*/ 1482310 w 4826000"/>
              <a:gd name="connsiteY36455" fmla="*/ 717234 h 6857957"/>
              <a:gd name="connsiteX36456" fmla="*/ 1481040 w 4826000"/>
              <a:gd name="connsiteY36456" fmla="*/ 718504 h 6857957"/>
              <a:gd name="connsiteX36457" fmla="*/ 1480405 w 4826000"/>
              <a:gd name="connsiteY36457" fmla="*/ 720092 h 6857957"/>
              <a:gd name="connsiteX36458" fmla="*/ 1480405 w 4826000"/>
              <a:gd name="connsiteY36458" fmla="*/ 721362 h 6857957"/>
              <a:gd name="connsiteX36459" fmla="*/ 1481040 w 4826000"/>
              <a:gd name="connsiteY36459" fmla="*/ 722632 h 6857957"/>
              <a:gd name="connsiteX36460" fmla="*/ 1482628 w 4826000"/>
              <a:gd name="connsiteY36460" fmla="*/ 724220 h 6857957"/>
              <a:gd name="connsiteX36461" fmla="*/ 1484850 w 4826000"/>
              <a:gd name="connsiteY36461" fmla="*/ 726125 h 6857957"/>
              <a:gd name="connsiteX36462" fmla="*/ 1479454 w 4826000"/>
              <a:gd name="connsiteY36462" fmla="*/ 728030 h 6857957"/>
              <a:gd name="connsiteX36463" fmla="*/ 1472151 w 4826000"/>
              <a:gd name="connsiteY36463" fmla="*/ 729300 h 6857957"/>
              <a:gd name="connsiteX36464" fmla="*/ 1463261 w 4826000"/>
              <a:gd name="connsiteY36464" fmla="*/ 729935 h 6857957"/>
              <a:gd name="connsiteX36465" fmla="*/ 1453102 w 4826000"/>
              <a:gd name="connsiteY36465" fmla="*/ 729935 h 6857957"/>
              <a:gd name="connsiteX36466" fmla="*/ 1454372 w 4826000"/>
              <a:gd name="connsiteY36466" fmla="*/ 737874 h 6857957"/>
              <a:gd name="connsiteX36467" fmla="*/ 1455007 w 4826000"/>
              <a:gd name="connsiteY36467" fmla="*/ 738508 h 6857957"/>
              <a:gd name="connsiteX36468" fmla="*/ 1455642 w 4826000"/>
              <a:gd name="connsiteY36468" fmla="*/ 739144 h 6857957"/>
              <a:gd name="connsiteX36469" fmla="*/ 1457548 w 4826000"/>
              <a:gd name="connsiteY36469" fmla="*/ 739779 h 6857957"/>
              <a:gd name="connsiteX36470" fmla="*/ 1459769 w 4826000"/>
              <a:gd name="connsiteY36470" fmla="*/ 740096 h 6857957"/>
              <a:gd name="connsiteX36471" fmla="*/ 1461992 w 4826000"/>
              <a:gd name="connsiteY36471" fmla="*/ 740096 h 6857957"/>
              <a:gd name="connsiteX36472" fmla="*/ 1464214 w 4826000"/>
              <a:gd name="connsiteY36472" fmla="*/ 739779 h 6857957"/>
              <a:gd name="connsiteX36473" fmla="*/ 1466119 w 4826000"/>
              <a:gd name="connsiteY36473" fmla="*/ 739144 h 6857957"/>
              <a:gd name="connsiteX36474" fmla="*/ 1467071 w 4826000"/>
              <a:gd name="connsiteY36474" fmla="*/ 738508 h 6857957"/>
              <a:gd name="connsiteX36475" fmla="*/ 1467389 w 4826000"/>
              <a:gd name="connsiteY36475" fmla="*/ 738191 h 6857957"/>
              <a:gd name="connsiteX36476" fmla="*/ 1467706 w 4826000"/>
              <a:gd name="connsiteY36476" fmla="*/ 737556 h 6857957"/>
              <a:gd name="connsiteX36477" fmla="*/ 1468659 w 4826000"/>
              <a:gd name="connsiteY36477" fmla="*/ 742954 h 6857957"/>
              <a:gd name="connsiteX36478" fmla="*/ 1469294 w 4826000"/>
              <a:gd name="connsiteY36478" fmla="*/ 748034 h 6857957"/>
              <a:gd name="connsiteX36479" fmla="*/ 1469611 w 4826000"/>
              <a:gd name="connsiteY36479" fmla="*/ 753432 h 6857957"/>
              <a:gd name="connsiteX36480" fmla="*/ 1469611 w 4826000"/>
              <a:gd name="connsiteY36480" fmla="*/ 759466 h 6857957"/>
              <a:gd name="connsiteX36481" fmla="*/ 1469294 w 4826000"/>
              <a:gd name="connsiteY36481" fmla="*/ 771532 h 6857957"/>
              <a:gd name="connsiteX36482" fmla="*/ 1469294 w 4826000"/>
              <a:gd name="connsiteY36482" fmla="*/ 783915 h 6857957"/>
              <a:gd name="connsiteX36483" fmla="*/ 1469294 w 4826000"/>
              <a:gd name="connsiteY36483" fmla="*/ 790266 h 6857957"/>
              <a:gd name="connsiteX36484" fmla="*/ 1469929 w 4826000"/>
              <a:gd name="connsiteY36484" fmla="*/ 796934 h 6857957"/>
              <a:gd name="connsiteX36485" fmla="*/ 1470564 w 4826000"/>
              <a:gd name="connsiteY36485" fmla="*/ 803602 h 6857957"/>
              <a:gd name="connsiteX36486" fmla="*/ 1472468 w 4826000"/>
              <a:gd name="connsiteY36486" fmla="*/ 810588 h 6857957"/>
              <a:gd name="connsiteX36487" fmla="*/ 1474057 w 4826000"/>
              <a:gd name="connsiteY36487" fmla="*/ 817256 h 6857957"/>
              <a:gd name="connsiteX36488" fmla="*/ 1476597 w 4826000"/>
              <a:gd name="connsiteY36488" fmla="*/ 824242 h 6857957"/>
              <a:gd name="connsiteX36489" fmla="*/ 1480405 w 4826000"/>
              <a:gd name="connsiteY36489" fmla="*/ 831228 h 6857957"/>
              <a:gd name="connsiteX36490" fmla="*/ 1484534 w 4826000"/>
              <a:gd name="connsiteY36490" fmla="*/ 838213 h 6857957"/>
              <a:gd name="connsiteX36491" fmla="*/ 1487390 w 4826000"/>
              <a:gd name="connsiteY36491" fmla="*/ 836626 h 6857957"/>
              <a:gd name="connsiteX36492" fmla="*/ 1489612 w 4826000"/>
              <a:gd name="connsiteY36492" fmla="*/ 835038 h 6857957"/>
              <a:gd name="connsiteX36493" fmla="*/ 1491200 w 4826000"/>
              <a:gd name="connsiteY36493" fmla="*/ 833133 h 6857957"/>
              <a:gd name="connsiteX36494" fmla="*/ 1493105 w 4826000"/>
              <a:gd name="connsiteY36494" fmla="*/ 831545 h 6857957"/>
              <a:gd name="connsiteX36495" fmla="*/ 1494374 w 4826000"/>
              <a:gd name="connsiteY36495" fmla="*/ 829322 h 6857957"/>
              <a:gd name="connsiteX36496" fmla="*/ 1495327 w 4826000"/>
              <a:gd name="connsiteY36496" fmla="*/ 827417 h 6857957"/>
              <a:gd name="connsiteX36497" fmla="*/ 1495963 w 4826000"/>
              <a:gd name="connsiteY36497" fmla="*/ 825512 h 6857957"/>
              <a:gd name="connsiteX36498" fmla="*/ 1496597 w 4826000"/>
              <a:gd name="connsiteY36498" fmla="*/ 823607 h 6857957"/>
              <a:gd name="connsiteX36499" fmla="*/ 1497232 w 4826000"/>
              <a:gd name="connsiteY36499" fmla="*/ 819161 h 6857957"/>
              <a:gd name="connsiteX36500" fmla="*/ 1497549 w 4826000"/>
              <a:gd name="connsiteY36500" fmla="*/ 815033 h 6857957"/>
              <a:gd name="connsiteX36501" fmla="*/ 1497549 w 4826000"/>
              <a:gd name="connsiteY36501" fmla="*/ 810588 h 6857957"/>
              <a:gd name="connsiteX36502" fmla="*/ 1497867 w 4826000"/>
              <a:gd name="connsiteY36502" fmla="*/ 806143 h 6857957"/>
              <a:gd name="connsiteX36503" fmla="*/ 1498819 w 4826000"/>
              <a:gd name="connsiteY36503" fmla="*/ 802015 h 6857957"/>
              <a:gd name="connsiteX36504" fmla="*/ 1499454 w 4826000"/>
              <a:gd name="connsiteY36504" fmla="*/ 799792 h 6857957"/>
              <a:gd name="connsiteX36505" fmla="*/ 1500724 w 4826000"/>
              <a:gd name="connsiteY36505" fmla="*/ 797887 h 6857957"/>
              <a:gd name="connsiteX36506" fmla="*/ 1501676 w 4826000"/>
              <a:gd name="connsiteY36506" fmla="*/ 795982 h 6857957"/>
              <a:gd name="connsiteX36507" fmla="*/ 1502946 w 4826000"/>
              <a:gd name="connsiteY36507" fmla="*/ 794394 h 6857957"/>
              <a:gd name="connsiteX36508" fmla="*/ 1504534 w 4826000"/>
              <a:gd name="connsiteY36508" fmla="*/ 792489 h 6857957"/>
              <a:gd name="connsiteX36509" fmla="*/ 1506756 w 4826000"/>
              <a:gd name="connsiteY36509" fmla="*/ 790901 h 6857957"/>
              <a:gd name="connsiteX36510" fmla="*/ 1509296 w 4826000"/>
              <a:gd name="connsiteY36510" fmla="*/ 789313 h 6857957"/>
              <a:gd name="connsiteX36511" fmla="*/ 1512153 w 4826000"/>
              <a:gd name="connsiteY36511" fmla="*/ 788043 h 6857957"/>
              <a:gd name="connsiteX36512" fmla="*/ 1515646 w 4826000"/>
              <a:gd name="connsiteY36512" fmla="*/ 786773 h 6857957"/>
              <a:gd name="connsiteX36513" fmla="*/ 1519138 w 4826000"/>
              <a:gd name="connsiteY36513" fmla="*/ 785185 h 6857957"/>
              <a:gd name="connsiteX36514" fmla="*/ 1523583 w 4826000"/>
              <a:gd name="connsiteY36514" fmla="*/ 784233 h 6857957"/>
              <a:gd name="connsiteX36515" fmla="*/ 1528346 w 4826000"/>
              <a:gd name="connsiteY36515" fmla="*/ 783280 h 6857957"/>
              <a:gd name="connsiteX36516" fmla="*/ 1534059 w 4826000"/>
              <a:gd name="connsiteY36516" fmla="*/ 782645 h 6857957"/>
              <a:gd name="connsiteX36517" fmla="*/ 1540091 w 4826000"/>
              <a:gd name="connsiteY36517" fmla="*/ 782010 h 6857957"/>
              <a:gd name="connsiteX36518" fmla="*/ 1540726 w 4826000"/>
              <a:gd name="connsiteY36518" fmla="*/ 780423 h 6857957"/>
              <a:gd name="connsiteX36519" fmla="*/ 1540409 w 4826000"/>
              <a:gd name="connsiteY36519" fmla="*/ 779470 h 6857957"/>
              <a:gd name="connsiteX36520" fmla="*/ 1539775 w 4826000"/>
              <a:gd name="connsiteY36520" fmla="*/ 778517 h 6857957"/>
              <a:gd name="connsiteX36521" fmla="*/ 1538504 w 4826000"/>
              <a:gd name="connsiteY36521" fmla="*/ 777565 h 6857957"/>
              <a:gd name="connsiteX36522" fmla="*/ 1537235 w 4826000"/>
              <a:gd name="connsiteY36522" fmla="*/ 776930 h 6857957"/>
              <a:gd name="connsiteX36523" fmla="*/ 1535012 w 4826000"/>
              <a:gd name="connsiteY36523" fmla="*/ 776612 h 6857957"/>
              <a:gd name="connsiteX36524" fmla="*/ 1530250 w 4826000"/>
              <a:gd name="connsiteY36524" fmla="*/ 776295 h 6857957"/>
              <a:gd name="connsiteX36525" fmla="*/ 1520090 w 4826000"/>
              <a:gd name="connsiteY36525" fmla="*/ 775977 h 6857957"/>
              <a:gd name="connsiteX36526" fmla="*/ 1515963 w 4826000"/>
              <a:gd name="connsiteY36526" fmla="*/ 775660 h 6857957"/>
              <a:gd name="connsiteX36527" fmla="*/ 1514058 w 4826000"/>
              <a:gd name="connsiteY36527" fmla="*/ 775342 h 6857957"/>
              <a:gd name="connsiteX36528" fmla="*/ 1512789 w 4826000"/>
              <a:gd name="connsiteY36528" fmla="*/ 774390 h 6857957"/>
              <a:gd name="connsiteX36529" fmla="*/ 1516280 w 4826000"/>
              <a:gd name="connsiteY36529" fmla="*/ 773119 h 6857957"/>
              <a:gd name="connsiteX36530" fmla="*/ 1519773 w 4826000"/>
              <a:gd name="connsiteY36530" fmla="*/ 772167 h 6857957"/>
              <a:gd name="connsiteX36531" fmla="*/ 1528346 w 4826000"/>
              <a:gd name="connsiteY36531" fmla="*/ 769944 h 6857957"/>
              <a:gd name="connsiteX36532" fmla="*/ 1537235 w 4826000"/>
              <a:gd name="connsiteY36532" fmla="*/ 768039 h 6857957"/>
              <a:gd name="connsiteX36533" fmla="*/ 1540726 w 4826000"/>
              <a:gd name="connsiteY36533" fmla="*/ 766769 h 6857957"/>
              <a:gd name="connsiteX36534" fmla="*/ 1543584 w 4826000"/>
              <a:gd name="connsiteY36534" fmla="*/ 765499 h 6857957"/>
              <a:gd name="connsiteX36535" fmla="*/ 1539139 w 4826000"/>
              <a:gd name="connsiteY36535" fmla="*/ 762958 h 6857957"/>
              <a:gd name="connsiteX36536" fmla="*/ 1535647 w 4826000"/>
              <a:gd name="connsiteY36536" fmla="*/ 761053 h 6857957"/>
              <a:gd name="connsiteX36537" fmla="*/ 1533742 w 4826000"/>
              <a:gd name="connsiteY36537" fmla="*/ 759466 h 6857957"/>
              <a:gd name="connsiteX36538" fmla="*/ 1532472 w 4826000"/>
              <a:gd name="connsiteY36538" fmla="*/ 757878 h 6857957"/>
              <a:gd name="connsiteX36539" fmla="*/ 1531837 w 4826000"/>
              <a:gd name="connsiteY36539" fmla="*/ 755655 h 6857957"/>
              <a:gd name="connsiteX36540" fmla="*/ 1530886 w 4826000"/>
              <a:gd name="connsiteY36540" fmla="*/ 753432 h 6857957"/>
              <a:gd name="connsiteX36541" fmla="*/ 1529932 w 4826000"/>
              <a:gd name="connsiteY36541" fmla="*/ 750892 h 6857957"/>
              <a:gd name="connsiteX36542" fmla="*/ 1527710 w 4826000"/>
              <a:gd name="connsiteY36542" fmla="*/ 746764 h 6857957"/>
              <a:gd name="connsiteX36543" fmla="*/ 1528980 w 4826000"/>
              <a:gd name="connsiteY36543" fmla="*/ 745494 h 6857957"/>
              <a:gd name="connsiteX36544" fmla="*/ 1530250 w 4826000"/>
              <a:gd name="connsiteY36544" fmla="*/ 744542 h 6857957"/>
              <a:gd name="connsiteX36545" fmla="*/ 1531202 w 4826000"/>
              <a:gd name="connsiteY36545" fmla="*/ 744542 h 6857957"/>
              <a:gd name="connsiteX36546" fmla="*/ 1532155 w 4826000"/>
              <a:gd name="connsiteY36546" fmla="*/ 744542 h 6857957"/>
              <a:gd name="connsiteX36547" fmla="*/ 1532789 w 4826000"/>
              <a:gd name="connsiteY36547" fmla="*/ 745177 h 6857957"/>
              <a:gd name="connsiteX36548" fmla="*/ 1533424 w 4826000"/>
              <a:gd name="connsiteY36548" fmla="*/ 746129 h 6857957"/>
              <a:gd name="connsiteX36549" fmla="*/ 1534377 w 4826000"/>
              <a:gd name="connsiteY36549" fmla="*/ 748669 h 6857957"/>
              <a:gd name="connsiteX36550" fmla="*/ 1535647 w 4826000"/>
              <a:gd name="connsiteY36550" fmla="*/ 751527 h 6857957"/>
              <a:gd name="connsiteX36551" fmla="*/ 1537552 w 4826000"/>
              <a:gd name="connsiteY36551" fmla="*/ 754385 h 6857957"/>
              <a:gd name="connsiteX36552" fmla="*/ 1538504 w 4826000"/>
              <a:gd name="connsiteY36552" fmla="*/ 755338 h 6857957"/>
              <a:gd name="connsiteX36553" fmla="*/ 1539775 w 4826000"/>
              <a:gd name="connsiteY36553" fmla="*/ 756608 h 6857957"/>
              <a:gd name="connsiteX36554" fmla="*/ 1541044 w 4826000"/>
              <a:gd name="connsiteY36554" fmla="*/ 757243 h 6857957"/>
              <a:gd name="connsiteX36555" fmla="*/ 1542631 w 4826000"/>
              <a:gd name="connsiteY36555" fmla="*/ 757243 h 6857957"/>
              <a:gd name="connsiteX36556" fmla="*/ 1545806 w 4826000"/>
              <a:gd name="connsiteY36556" fmla="*/ 756290 h 6857957"/>
              <a:gd name="connsiteX36557" fmla="*/ 1547712 w 4826000"/>
              <a:gd name="connsiteY36557" fmla="*/ 754703 h 6857957"/>
              <a:gd name="connsiteX36558" fmla="*/ 1548981 w 4826000"/>
              <a:gd name="connsiteY36558" fmla="*/ 753432 h 6857957"/>
              <a:gd name="connsiteX36559" fmla="*/ 1549298 w 4826000"/>
              <a:gd name="connsiteY36559" fmla="*/ 752162 h 6857957"/>
              <a:gd name="connsiteX36560" fmla="*/ 1549298 w 4826000"/>
              <a:gd name="connsiteY36560" fmla="*/ 750575 h 6857957"/>
              <a:gd name="connsiteX36561" fmla="*/ 1548663 w 4826000"/>
              <a:gd name="connsiteY36561" fmla="*/ 748987 h 6857957"/>
              <a:gd name="connsiteX36562" fmla="*/ 1547712 w 4826000"/>
              <a:gd name="connsiteY36562" fmla="*/ 747082 h 6857957"/>
              <a:gd name="connsiteX36563" fmla="*/ 1546441 w 4826000"/>
              <a:gd name="connsiteY36563" fmla="*/ 745494 h 6857957"/>
              <a:gd name="connsiteX36564" fmla="*/ 1543584 w 4826000"/>
              <a:gd name="connsiteY36564" fmla="*/ 742319 h 6857957"/>
              <a:gd name="connsiteX36565" fmla="*/ 1542631 w 4826000"/>
              <a:gd name="connsiteY36565" fmla="*/ 740731 h 6857957"/>
              <a:gd name="connsiteX36566" fmla="*/ 1541996 w 4826000"/>
              <a:gd name="connsiteY36566" fmla="*/ 739144 h 6857957"/>
              <a:gd name="connsiteX36567" fmla="*/ 1541679 w 4826000"/>
              <a:gd name="connsiteY36567" fmla="*/ 737874 h 6857957"/>
              <a:gd name="connsiteX36568" fmla="*/ 1541996 w 4826000"/>
              <a:gd name="connsiteY36568" fmla="*/ 736921 h 6857957"/>
              <a:gd name="connsiteX36569" fmla="*/ 1543266 w 4826000"/>
              <a:gd name="connsiteY36569" fmla="*/ 735968 h 6857957"/>
              <a:gd name="connsiteX36570" fmla="*/ 1545489 w 4826000"/>
              <a:gd name="connsiteY36570" fmla="*/ 735333 h 6857957"/>
              <a:gd name="connsiteX36571" fmla="*/ 1549933 w 4826000"/>
              <a:gd name="connsiteY36571" fmla="*/ 735333 h 6857957"/>
              <a:gd name="connsiteX36572" fmla="*/ 1554378 w 4826000"/>
              <a:gd name="connsiteY36572" fmla="*/ 735333 h 6857957"/>
              <a:gd name="connsiteX36573" fmla="*/ 1560728 w 4826000"/>
              <a:gd name="connsiteY36573" fmla="*/ 736286 h 6857957"/>
              <a:gd name="connsiteX36574" fmla="*/ 1565172 w 4826000"/>
              <a:gd name="connsiteY36574" fmla="*/ 737238 h 6857957"/>
              <a:gd name="connsiteX36575" fmla="*/ 1568347 w 4826000"/>
              <a:gd name="connsiteY36575" fmla="*/ 737874 h 6857957"/>
              <a:gd name="connsiteX36576" fmla="*/ 1570570 w 4826000"/>
              <a:gd name="connsiteY36576" fmla="*/ 738191 h 6857957"/>
              <a:gd name="connsiteX36577" fmla="*/ 1571522 w 4826000"/>
              <a:gd name="connsiteY36577" fmla="*/ 737874 h 6857957"/>
              <a:gd name="connsiteX36578" fmla="*/ 1572474 w 4826000"/>
              <a:gd name="connsiteY36578" fmla="*/ 737556 h 6857957"/>
              <a:gd name="connsiteX36579" fmla="*/ 1573744 w 4826000"/>
              <a:gd name="connsiteY36579" fmla="*/ 736603 h 6857957"/>
              <a:gd name="connsiteX36580" fmla="*/ 1574698 w 4826000"/>
              <a:gd name="connsiteY36580" fmla="*/ 735651 h 6857957"/>
              <a:gd name="connsiteX36581" fmla="*/ 1577236 w 4826000"/>
              <a:gd name="connsiteY36581" fmla="*/ 731523 h 6857957"/>
              <a:gd name="connsiteX36582" fmla="*/ 1579776 w 4826000"/>
              <a:gd name="connsiteY36582" fmla="*/ 731205 h 6857957"/>
              <a:gd name="connsiteX36583" fmla="*/ 1581681 w 4826000"/>
              <a:gd name="connsiteY36583" fmla="*/ 731523 h 6857957"/>
              <a:gd name="connsiteX36584" fmla="*/ 1582316 w 4826000"/>
              <a:gd name="connsiteY36584" fmla="*/ 731523 h 6857957"/>
              <a:gd name="connsiteX36585" fmla="*/ 1582316 w 4826000"/>
              <a:gd name="connsiteY36585" fmla="*/ 731840 h 6857957"/>
              <a:gd name="connsiteX36586" fmla="*/ 1582316 w 4826000"/>
              <a:gd name="connsiteY36586" fmla="*/ 732793 h 6857957"/>
              <a:gd name="connsiteX36587" fmla="*/ 1581681 w 4826000"/>
              <a:gd name="connsiteY36587" fmla="*/ 734063 h 6857957"/>
              <a:gd name="connsiteX36588" fmla="*/ 1579776 w 4826000"/>
              <a:gd name="connsiteY36588" fmla="*/ 735651 h 6857957"/>
              <a:gd name="connsiteX36589" fmla="*/ 1576284 w 4826000"/>
              <a:gd name="connsiteY36589" fmla="*/ 738826 h 6857957"/>
              <a:gd name="connsiteX36590" fmla="*/ 1571204 w 4826000"/>
              <a:gd name="connsiteY36590" fmla="*/ 743271 h 6857957"/>
              <a:gd name="connsiteX36591" fmla="*/ 1567077 w 4826000"/>
              <a:gd name="connsiteY36591" fmla="*/ 747082 h 6857957"/>
              <a:gd name="connsiteX36592" fmla="*/ 1564855 w 4826000"/>
              <a:gd name="connsiteY36592" fmla="*/ 749305 h 6857957"/>
              <a:gd name="connsiteX36593" fmla="*/ 1563267 w 4826000"/>
              <a:gd name="connsiteY36593" fmla="*/ 750892 h 6857957"/>
              <a:gd name="connsiteX36594" fmla="*/ 1561997 w 4826000"/>
              <a:gd name="connsiteY36594" fmla="*/ 752480 h 6857957"/>
              <a:gd name="connsiteX36595" fmla="*/ 1561681 w 4826000"/>
              <a:gd name="connsiteY36595" fmla="*/ 753750 h 6857957"/>
              <a:gd name="connsiteX36596" fmla="*/ 1567712 w 4826000"/>
              <a:gd name="connsiteY36596" fmla="*/ 754385 h 6857957"/>
              <a:gd name="connsiteX36597" fmla="*/ 1569934 w 4826000"/>
              <a:gd name="connsiteY36597" fmla="*/ 754703 h 6857957"/>
              <a:gd name="connsiteX36598" fmla="*/ 1571522 w 4826000"/>
              <a:gd name="connsiteY36598" fmla="*/ 755338 h 6857957"/>
              <a:gd name="connsiteX36599" fmla="*/ 1572474 w 4826000"/>
              <a:gd name="connsiteY36599" fmla="*/ 756290 h 6857957"/>
              <a:gd name="connsiteX36600" fmla="*/ 1572792 w 4826000"/>
              <a:gd name="connsiteY36600" fmla="*/ 756925 h 6857957"/>
              <a:gd name="connsiteX36601" fmla="*/ 1573109 w 4826000"/>
              <a:gd name="connsiteY36601" fmla="*/ 757878 h 6857957"/>
              <a:gd name="connsiteX36602" fmla="*/ 1572792 w 4826000"/>
              <a:gd name="connsiteY36602" fmla="*/ 758830 h 6857957"/>
              <a:gd name="connsiteX36603" fmla="*/ 1571839 w 4826000"/>
              <a:gd name="connsiteY36603" fmla="*/ 759783 h 6857957"/>
              <a:gd name="connsiteX36604" fmla="*/ 1570887 w 4826000"/>
              <a:gd name="connsiteY36604" fmla="*/ 761053 h 6857957"/>
              <a:gd name="connsiteX36605" fmla="*/ 1568347 w 4826000"/>
              <a:gd name="connsiteY36605" fmla="*/ 763911 h 6857957"/>
              <a:gd name="connsiteX36606" fmla="*/ 1560728 w 4826000"/>
              <a:gd name="connsiteY36606" fmla="*/ 769944 h 6857957"/>
              <a:gd name="connsiteX36607" fmla="*/ 1556601 w 4826000"/>
              <a:gd name="connsiteY36607" fmla="*/ 773437 h 6857957"/>
              <a:gd name="connsiteX36608" fmla="*/ 1553108 w 4826000"/>
              <a:gd name="connsiteY36608" fmla="*/ 776930 h 6857957"/>
              <a:gd name="connsiteX36609" fmla="*/ 1549933 w 4826000"/>
              <a:gd name="connsiteY36609" fmla="*/ 781058 h 6857957"/>
              <a:gd name="connsiteX36610" fmla="*/ 1548663 w 4826000"/>
              <a:gd name="connsiteY36610" fmla="*/ 782645 h 6857957"/>
              <a:gd name="connsiteX36611" fmla="*/ 1547712 w 4826000"/>
              <a:gd name="connsiteY36611" fmla="*/ 784551 h 6857957"/>
              <a:gd name="connsiteX36612" fmla="*/ 1547393 w 4826000"/>
              <a:gd name="connsiteY36612" fmla="*/ 786773 h 6857957"/>
              <a:gd name="connsiteX36613" fmla="*/ 1547076 w 4826000"/>
              <a:gd name="connsiteY36613" fmla="*/ 788678 h 6857957"/>
              <a:gd name="connsiteX36614" fmla="*/ 1547393 w 4826000"/>
              <a:gd name="connsiteY36614" fmla="*/ 790584 h 6857957"/>
              <a:gd name="connsiteX36615" fmla="*/ 1548028 w 4826000"/>
              <a:gd name="connsiteY36615" fmla="*/ 792489 h 6857957"/>
              <a:gd name="connsiteX36616" fmla="*/ 1549298 w 4826000"/>
              <a:gd name="connsiteY36616" fmla="*/ 794711 h 6857957"/>
              <a:gd name="connsiteX36617" fmla="*/ 1550886 w 4826000"/>
              <a:gd name="connsiteY36617" fmla="*/ 796617 h 6857957"/>
              <a:gd name="connsiteX36618" fmla="*/ 1553426 w 4826000"/>
              <a:gd name="connsiteY36618" fmla="*/ 798522 h 6857957"/>
              <a:gd name="connsiteX36619" fmla="*/ 1556283 w 4826000"/>
              <a:gd name="connsiteY36619" fmla="*/ 800745 h 6857957"/>
              <a:gd name="connsiteX36620" fmla="*/ 1557235 w 4826000"/>
              <a:gd name="connsiteY36620" fmla="*/ 799157 h 6857957"/>
              <a:gd name="connsiteX36621" fmla="*/ 1558505 w 4826000"/>
              <a:gd name="connsiteY36621" fmla="*/ 797887 h 6857957"/>
              <a:gd name="connsiteX36622" fmla="*/ 1561997 w 4826000"/>
              <a:gd name="connsiteY36622" fmla="*/ 795664 h 6857957"/>
              <a:gd name="connsiteX36623" fmla="*/ 1565172 w 4826000"/>
              <a:gd name="connsiteY36623" fmla="*/ 794076 h 6857957"/>
              <a:gd name="connsiteX36624" fmla="*/ 1567395 w 4826000"/>
              <a:gd name="connsiteY36624" fmla="*/ 793441 h 6857957"/>
              <a:gd name="connsiteX36625" fmla="*/ 1568982 w 4826000"/>
              <a:gd name="connsiteY36625" fmla="*/ 793124 h 6857957"/>
              <a:gd name="connsiteX36626" fmla="*/ 1570570 w 4826000"/>
              <a:gd name="connsiteY36626" fmla="*/ 793124 h 6857957"/>
              <a:gd name="connsiteX36627" fmla="*/ 1572158 w 4826000"/>
              <a:gd name="connsiteY36627" fmla="*/ 793441 h 6857957"/>
              <a:gd name="connsiteX36628" fmla="*/ 1573744 w 4826000"/>
              <a:gd name="connsiteY36628" fmla="*/ 794076 h 6857957"/>
              <a:gd name="connsiteX36629" fmla="*/ 1574698 w 4826000"/>
              <a:gd name="connsiteY36629" fmla="*/ 794711 h 6857957"/>
              <a:gd name="connsiteX36630" fmla="*/ 1575649 w 4826000"/>
              <a:gd name="connsiteY36630" fmla="*/ 796299 h 6857957"/>
              <a:gd name="connsiteX36631" fmla="*/ 1576284 w 4826000"/>
              <a:gd name="connsiteY36631" fmla="*/ 797887 h 6857957"/>
              <a:gd name="connsiteX36632" fmla="*/ 1576602 w 4826000"/>
              <a:gd name="connsiteY36632" fmla="*/ 799792 h 6857957"/>
              <a:gd name="connsiteX36633" fmla="*/ 1576284 w 4826000"/>
              <a:gd name="connsiteY36633" fmla="*/ 802650 h 6857957"/>
              <a:gd name="connsiteX36634" fmla="*/ 1579459 w 4826000"/>
              <a:gd name="connsiteY36634" fmla="*/ 802015 h 6857957"/>
              <a:gd name="connsiteX36635" fmla="*/ 1581999 w 4826000"/>
              <a:gd name="connsiteY36635" fmla="*/ 801062 h 6857957"/>
              <a:gd name="connsiteX36636" fmla="*/ 1584221 w 4826000"/>
              <a:gd name="connsiteY36636" fmla="*/ 799474 h 6857957"/>
              <a:gd name="connsiteX36637" fmla="*/ 1586127 w 4826000"/>
              <a:gd name="connsiteY36637" fmla="*/ 798204 h 6857957"/>
              <a:gd name="connsiteX36638" fmla="*/ 1587396 w 4826000"/>
              <a:gd name="connsiteY36638" fmla="*/ 796934 h 6857957"/>
              <a:gd name="connsiteX36639" fmla="*/ 1588983 w 4826000"/>
              <a:gd name="connsiteY36639" fmla="*/ 795346 h 6857957"/>
              <a:gd name="connsiteX36640" fmla="*/ 1589618 w 4826000"/>
              <a:gd name="connsiteY36640" fmla="*/ 793759 h 6857957"/>
              <a:gd name="connsiteX36641" fmla="*/ 1590253 w 4826000"/>
              <a:gd name="connsiteY36641" fmla="*/ 791854 h 6857957"/>
              <a:gd name="connsiteX36642" fmla="*/ 1590888 w 4826000"/>
              <a:gd name="connsiteY36642" fmla="*/ 788043 h 6857957"/>
              <a:gd name="connsiteX36643" fmla="*/ 1591207 w 4826000"/>
              <a:gd name="connsiteY36643" fmla="*/ 784233 h 6857957"/>
              <a:gd name="connsiteX36644" fmla="*/ 1591207 w 4826000"/>
              <a:gd name="connsiteY36644" fmla="*/ 775977 h 6857957"/>
              <a:gd name="connsiteX36645" fmla="*/ 1591523 w 4826000"/>
              <a:gd name="connsiteY36645" fmla="*/ 772484 h 6857957"/>
              <a:gd name="connsiteX36646" fmla="*/ 1591841 w 4826000"/>
              <a:gd name="connsiteY36646" fmla="*/ 770262 h 6857957"/>
              <a:gd name="connsiteX36647" fmla="*/ 1592476 w 4826000"/>
              <a:gd name="connsiteY36647" fmla="*/ 768674 h 6857957"/>
              <a:gd name="connsiteX36648" fmla="*/ 1593110 w 4826000"/>
              <a:gd name="connsiteY36648" fmla="*/ 767086 h 6857957"/>
              <a:gd name="connsiteX36649" fmla="*/ 1594064 w 4826000"/>
              <a:gd name="connsiteY36649" fmla="*/ 765499 h 6857957"/>
              <a:gd name="connsiteX36650" fmla="*/ 1595968 w 4826000"/>
              <a:gd name="connsiteY36650" fmla="*/ 763911 h 6857957"/>
              <a:gd name="connsiteX36651" fmla="*/ 1597555 w 4826000"/>
              <a:gd name="connsiteY36651" fmla="*/ 762323 h 6857957"/>
              <a:gd name="connsiteX36652" fmla="*/ 1599460 w 4826000"/>
              <a:gd name="connsiteY36652" fmla="*/ 761053 h 6857957"/>
              <a:gd name="connsiteX36653" fmla="*/ 1601682 w 4826000"/>
              <a:gd name="connsiteY36653" fmla="*/ 760101 h 6857957"/>
              <a:gd name="connsiteX36654" fmla="*/ 1604857 w 4826000"/>
              <a:gd name="connsiteY36654" fmla="*/ 759148 h 6857957"/>
              <a:gd name="connsiteX36655" fmla="*/ 1608033 w 4826000"/>
              <a:gd name="connsiteY36655" fmla="*/ 758513 h 6857957"/>
              <a:gd name="connsiteX36656" fmla="*/ 1612159 w 4826000"/>
              <a:gd name="connsiteY36656" fmla="*/ 757878 h 6857957"/>
              <a:gd name="connsiteX36657" fmla="*/ 1616604 w 4826000"/>
              <a:gd name="connsiteY36657" fmla="*/ 757560 h 6857957"/>
              <a:gd name="connsiteX36658" fmla="*/ 1621684 w 4826000"/>
              <a:gd name="connsiteY36658" fmla="*/ 757560 h 6857957"/>
              <a:gd name="connsiteX36659" fmla="*/ 1627399 w 4826000"/>
              <a:gd name="connsiteY36659" fmla="*/ 757560 h 6857957"/>
              <a:gd name="connsiteX36660" fmla="*/ 1627399 w 4826000"/>
              <a:gd name="connsiteY36660" fmla="*/ 758513 h 6857957"/>
              <a:gd name="connsiteX36661" fmla="*/ 1627716 w 4826000"/>
              <a:gd name="connsiteY36661" fmla="*/ 759466 h 6857957"/>
              <a:gd name="connsiteX36662" fmla="*/ 1628033 w 4826000"/>
              <a:gd name="connsiteY36662" fmla="*/ 760418 h 6857957"/>
              <a:gd name="connsiteX36663" fmla="*/ 1628986 w 4826000"/>
              <a:gd name="connsiteY36663" fmla="*/ 761053 h 6857957"/>
              <a:gd name="connsiteX36664" fmla="*/ 1629939 w 4826000"/>
              <a:gd name="connsiteY36664" fmla="*/ 761688 h 6857957"/>
              <a:gd name="connsiteX36665" fmla="*/ 1631208 w 4826000"/>
              <a:gd name="connsiteY36665" fmla="*/ 762006 h 6857957"/>
              <a:gd name="connsiteX36666" fmla="*/ 1634700 w 4826000"/>
              <a:gd name="connsiteY36666" fmla="*/ 762641 h 6857957"/>
              <a:gd name="connsiteX36667" fmla="*/ 1630255 w 4826000"/>
              <a:gd name="connsiteY36667" fmla="*/ 762958 h 6857957"/>
              <a:gd name="connsiteX36668" fmla="*/ 1627081 w 4826000"/>
              <a:gd name="connsiteY36668" fmla="*/ 764229 h 6857957"/>
              <a:gd name="connsiteX36669" fmla="*/ 1626128 w 4826000"/>
              <a:gd name="connsiteY36669" fmla="*/ 764864 h 6857957"/>
              <a:gd name="connsiteX36670" fmla="*/ 1625176 w 4826000"/>
              <a:gd name="connsiteY36670" fmla="*/ 765499 h 6857957"/>
              <a:gd name="connsiteX36671" fmla="*/ 1624223 w 4826000"/>
              <a:gd name="connsiteY36671" fmla="*/ 766134 h 6857957"/>
              <a:gd name="connsiteX36672" fmla="*/ 1623906 w 4826000"/>
              <a:gd name="connsiteY36672" fmla="*/ 767086 h 6857957"/>
              <a:gd name="connsiteX36673" fmla="*/ 1623271 w 4826000"/>
              <a:gd name="connsiteY36673" fmla="*/ 768991 h 6857957"/>
              <a:gd name="connsiteX36674" fmla="*/ 1623588 w 4826000"/>
              <a:gd name="connsiteY36674" fmla="*/ 771214 h 6857957"/>
              <a:gd name="connsiteX36675" fmla="*/ 1623906 w 4826000"/>
              <a:gd name="connsiteY36675" fmla="*/ 773437 h 6857957"/>
              <a:gd name="connsiteX36676" fmla="*/ 1624541 w 4826000"/>
              <a:gd name="connsiteY36676" fmla="*/ 775660 h 6857957"/>
              <a:gd name="connsiteX36677" fmla="*/ 1625493 w 4826000"/>
              <a:gd name="connsiteY36677" fmla="*/ 778200 h 6857957"/>
              <a:gd name="connsiteX36678" fmla="*/ 1625811 w 4826000"/>
              <a:gd name="connsiteY36678" fmla="*/ 780105 h 6857957"/>
              <a:gd name="connsiteX36679" fmla="*/ 1625811 w 4826000"/>
              <a:gd name="connsiteY36679" fmla="*/ 782010 h 6857957"/>
              <a:gd name="connsiteX36680" fmla="*/ 1625176 w 4826000"/>
              <a:gd name="connsiteY36680" fmla="*/ 783915 h 6857957"/>
              <a:gd name="connsiteX36681" fmla="*/ 1624223 w 4826000"/>
              <a:gd name="connsiteY36681" fmla="*/ 784868 h 6857957"/>
              <a:gd name="connsiteX36682" fmla="*/ 1623588 w 4826000"/>
              <a:gd name="connsiteY36682" fmla="*/ 785821 h 6857957"/>
              <a:gd name="connsiteX36683" fmla="*/ 1622636 w 4826000"/>
              <a:gd name="connsiteY36683" fmla="*/ 786456 h 6857957"/>
              <a:gd name="connsiteX36684" fmla="*/ 1621366 w 4826000"/>
              <a:gd name="connsiteY36684" fmla="*/ 786773 h 6857957"/>
              <a:gd name="connsiteX36685" fmla="*/ 1617874 w 4826000"/>
              <a:gd name="connsiteY36685" fmla="*/ 787726 h 6857957"/>
              <a:gd name="connsiteX36686" fmla="*/ 1613113 w 4826000"/>
              <a:gd name="connsiteY36686" fmla="*/ 788043 h 6857957"/>
              <a:gd name="connsiteX36687" fmla="*/ 1615334 w 4826000"/>
              <a:gd name="connsiteY36687" fmla="*/ 789631 h 6857957"/>
              <a:gd name="connsiteX36688" fmla="*/ 1616922 w 4826000"/>
              <a:gd name="connsiteY36688" fmla="*/ 791219 h 6857957"/>
              <a:gd name="connsiteX36689" fmla="*/ 1618510 w 4826000"/>
              <a:gd name="connsiteY36689" fmla="*/ 793124 h 6857957"/>
              <a:gd name="connsiteX36690" fmla="*/ 1619144 w 4826000"/>
              <a:gd name="connsiteY36690" fmla="*/ 794394 h 6857957"/>
              <a:gd name="connsiteX36691" fmla="*/ 1619144 w 4826000"/>
              <a:gd name="connsiteY36691" fmla="*/ 795982 h 6857957"/>
              <a:gd name="connsiteX36692" fmla="*/ 1619144 w 4826000"/>
              <a:gd name="connsiteY36692" fmla="*/ 797252 h 6857957"/>
              <a:gd name="connsiteX36693" fmla="*/ 1618826 w 4826000"/>
              <a:gd name="connsiteY36693" fmla="*/ 800427 h 6857957"/>
              <a:gd name="connsiteX36694" fmla="*/ 1618826 w 4826000"/>
              <a:gd name="connsiteY36694" fmla="*/ 801697 h 6857957"/>
              <a:gd name="connsiteX36695" fmla="*/ 1618826 w 4826000"/>
              <a:gd name="connsiteY36695" fmla="*/ 802967 h 6857957"/>
              <a:gd name="connsiteX36696" fmla="*/ 1619144 w 4826000"/>
              <a:gd name="connsiteY36696" fmla="*/ 804237 h 6857957"/>
              <a:gd name="connsiteX36697" fmla="*/ 1620096 w 4826000"/>
              <a:gd name="connsiteY36697" fmla="*/ 805190 h 6857957"/>
              <a:gd name="connsiteX36698" fmla="*/ 1621366 w 4826000"/>
              <a:gd name="connsiteY36698" fmla="*/ 806460 h 6857957"/>
              <a:gd name="connsiteX36699" fmla="*/ 1623271 w 4826000"/>
              <a:gd name="connsiteY36699" fmla="*/ 807730 h 6857957"/>
              <a:gd name="connsiteX36700" fmla="*/ 1626128 w 4826000"/>
              <a:gd name="connsiteY36700" fmla="*/ 808683 h 6857957"/>
              <a:gd name="connsiteX36701" fmla="*/ 1629621 w 4826000"/>
              <a:gd name="connsiteY36701" fmla="*/ 809318 h 6857957"/>
              <a:gd name="connsiteX36702" fmla="*/ 1626763 w 4826000"/>
              <a:gd name="connsiteY36702" fmla="*/ 810906 h 6857957"/>
              <a:gd name="connsiteX36703" fmla="*/ 1624223 w 4826000"/>
              <a:gd name="connsiteY36703" fmla="*/ 812811 h 6857957"/>
              <a:gd name="connsiteX36704" fmla="*/ 1622001 w 4826000"/>
              <a:gd name="connsiteY36704" fmla="*/ 815033 h 6857957"/>
              <a:gd name="connsiteX36705" fmla="*/ 1620414 w 4826000"/>
              <a:gd name="connsiteY36705" fmla="*/ 816939 h 6857957"/>
              <a:gd name="connsiteX36706" fmla="*/ 1618826 w 4826000"/>
              <a:gd name="connsiteY36706" fmla="*/ 818844 h 6857957"/>
              <a:gd name="connsiteX36707" fmla="*/ 1617239 w 4826000"/>
              <a:gd name="connsiteY36707" fmla="*/ 821067 h 6857957"/>
              <a:gd name="connsiteX36708" fmla="*/ 1614699 w 4826000"/>
              <a:gd name="connsiteY36708" fmla="*/ 825512 h 6857957"/>
              <a:gd name="connsiteX36709" fmla="*/ 1612794 w 4826000"/>
              <a:gd name="connsiteY36709" fmla="*/ 830275 h 6857957"/>
              <a:gd name="connsiteX36710" fmla="*/ 1609937 w 4826000"/>
              <a:gd name="connsiteY36710" fmla="*/ 834720 h 6857957"/>
              <a:gd name="connsiteX36711" fmla="*/ 1608667 w 4826000"/>
              <a:gd name="connsiteY36711" fmla="*/ 836626 h 6857957"/>
              <a:gd name="connsiteX36712" fmla="*/ 1606762 w 4826000"/>
              <a:gd name="connsiteY36712" fmla="*/ 839166 h 6857957"/>
              <a:gd name="connsiteX36713" fmla="*/ 1605175 w 4826000"/>
              <a:gd name="connsiteY36713" fmla="*/ 841071 h 6857957"/>
              <a:gd name="connsiteX36714" fmla="*/ 1602953 w 4826000"/>
              <a:gd name="connsiteY36714" fmla="*/ 842659 h 6857957"/>
              <a:gd name="connsiteX36715" fmla="*/ 1604222 w 4826000"/>
              <a:gd name="connsiteY36715" fmla="*/ 843929 h 6857957"/>
              <a:gd name="connsiteX36716" fmla="*/ 1605810 w 4826000"/>
              <a:gd name="connsiteY36716" fmla="*/ 844564 h 6857957"/>
              <a:gd name="connsiteX36717" fmla="*/ 1607397 w 4826000"/>
              <a:gd name="connsiteY36717" fmla="*/ 844564 h 6857957"/>
              <a:gd name="connsiteX36718" fmla="*/ 1609302 w 4826000"/>
              <a:gd name="connsiteY36718" fmla="*/ 843611 h 6857957"/>
              <a:gd name="connsiteX36719" fmla="*/ 1614699 w 4826000"/>
              <a:gd name="connsiteY36719" fmla="*/ 842659 h 6857957"/>
              <a:gd name="connsiteX36720" fmla="*/ 1618510 w 4826000"/>
              <a:gd name="connsiteY36720" fmla="*/ 842341 h 6857957"/>
              <a:gd name="connsiteX36721" fmla="*/ 1622001 w 4826000"/>
              <a:gd name="connsiteY36721" fmla="*/ 842341 h 6857957"/>
              <a:gd name="connsiteX36722" fmla="*/ 1621684 w 4826000"/>
              <a:gd name="connsiteY36722" fmla="*/ 844881 h 6857957"/>
              <a:gd name="connsiteX36723" fmla="*/ 1620731 w 4826000"/>
              <a:gd name="connsiteY36723" fmla="*/ 847422 h 6857957"/>
              <a:gd name="connsiteX36724" fmla="*/ 1619461 w 4826000"/>
              <a:gd name="connsiteY36724" fmla="*/ 849327 h 6857957"/>
              <a:gd name="connsiteX36725" fmla="*/ 1617874 w 4826000"/>
              <a:gd name="connsiteY36725" fmla="*/ 851232 h 6857957"/>
              <a:gd name="connsiteX36726" fmla="*/ 1615334 w 4826000"/>
              <a:gd name="connsiteY36726" fmla="*/ 853455 h 6857957"/>
              <a:gd name="connsiteX36727" fmla="*/ 1612794 w 4826000"/>
              <a:gd name="connsiteY36727" fmla="*/ 855360 h 6857957"/>
              <a:gd name="connsiteX36728" fmla="*/ 1609619 w 4826000"/>
              <a:gd name="connsiteY36728" fmla="*/ 856630 h 6857957"/>
              <a:gd name="connsiteX36729" fmla="*/ 1606445 w 4826000"/>
              <a:gd name="connsiteY36729" fmla="*/ 858218 h 6857957"/>
              <a:gd name="connsiteX36730" fmla="*/ 1602953 w 4826000"/>
              <a:gd name="connsiteY36730" fmla="*/ 859805 h 6857957"/>
              <a:gd name="connsiteX36731" fmla="*/ 1598508 w 4826000"/>
              <a:gd name="connsiteY36731" fmla="*/ 861075 h 6857957"/>
              <a:gd name="connsiteX36732" fmla="*/ 1589618 w 4826000"/>
              <a:gd name="connsiteY36732" fmla="*/ 862981 h 6857957"/>
              <a:gd name="connsiteX36733" fmla="*/ 1578824 w 4826000"/>
              <a:gd name="connsiteY36733" fmla="*/ 864568 h 6857957"/>
              <a:gd name="connsiteX36734" fmla="*/ 1567712 w 4826000"/>
              <a:gd name="connsiteY36734" fmla="*/ 865838 h 6857957"/>
              <a:gd name="connsiteX36735" fmla="*/ 1568665 w 4826000"/>
              <a:gd name="connsiteY36735" fmla="*/ 867426 h 6857957"/>
              <a:gd name="connsiteX36736" fmla="*/ 1570570 w 4826000"/>
              <a:gd name="connsiteY36736" fmla="*/ 868696 h 6857957"/>
              <a:gd name="connsiteX36737" fmla="*/ 1573109 w 4826000"/>
              <a:gd name="connsiteY36737" fmla="*/ 869649 h 6857957"/>
              <a:gd name="connsiteX36738" fmla="*/ 1576284 w 4826000"/>
              <a:gd name="connsiteY36738" fmla="*/ 870284 h 6857957"/>
              <a:gd name="connsiteX36739" fmla="*/ 1579776 w 4826000"/>
              <a:gd name="connsiteY36739" fmla="*/ 870601 h 6857957"/>
              <a:gd name="connsiteX36740" fmla="*/ 1584221 w 4826000"/>
              <a:gd name="connsiteY36740" fmla="*/ 870919 h 6857957"/>
              <a:gd name="connsiteX36741" fmla="*/ 1589301 w 4826000"/>
              <a:gd name="connsiteY36741" fmla="*/ 870919 h 6857957"/>
              <a:gd name="connsiteX36742" fmla="*/ 1594380 w 4826000"/>
              <a:gd name="connsiteY36742" fmla="*/ 870601 h 6857957"/>
              <a:gd name="connsiteX36743" fmla="*/ 1593110 w 4826000"/>
              <a:gd name="connsiteY36743" fmla="*/ 871871 h 6857957"/>
              <a:gd name="connsiteX36744" fmla="*/ 1591841 w 4826000"/>
              <a:gd name="connsiteY36744" fmla="*/ 873142 h 6857957"/>
              <a:gd name="connsiteX36745" fmla="*/ 1588983 w 4826000"/>
              <a:gd name="connsiteY36745" fmla="*/ 876317 h 6857957"/>
              <a:gd name="connsiteX36746" fmla="*/ 1585808 w 4826000"/>
              <a:gd name="connsiteY36746" fmla="*/ 878857 h 6857957"/>
              <a:gd name="connsiteX36747" fmla="*/ 1584538 w 4826000"/>
              <a:gd name="connsiteY36747" fmla="*/ 880127 h 6857957"/>
              <a:gd name="connsiteX36748" fmla="*/ 1583269 w 4826000"/>
              <a:gd name="connsiteY36748" fmla="*/ 882032 h 6857957"/>
              <a:gd name="connsiteX36749" fmla="*/ 1581047 w 4826000"/>
              <a:gd name="connsiteY36749" fmla="*/ 881397 h 6857957"/>
              <a:gd name="connsiteX36750" fmla="*/ 1579141 w 4826000"/>
              <a:gd name="connsiteY36750" fmla="*/ 880445 h 6857957"/>
              <a:gd name="connsiteX36751" fmla="*/ 1577871 w 4826000"/>
              <a:gd name="connsiteY36751" fmla="*/ 879810 h 6857957"/>
              <a:gd name="connsiteX36752" fmla="*/ 1576919 w 4826000"/>
              <a:gd name="connsiteY36752" fmla="*/ 878857 h 6857957"/>
              <a:gd name="connsiteX36753" fmla="*/ 1575649 w 4826000"/>
              <a:gd name="connsiteY36753" fmla="*/ 877905 h 6857957"/>
              <a:gd name="connsiteX36754" fmla="*/ 1574062 w 4826000"/>
              <a:gd name="connsiteY36754" fmla="*/ 877269 h 6857957"/>
              <a:gd name="connsiteX36755" fmla="*/ 1571839 w 4826000"/>
              <a:gd name="connsiteY36755" fmla="*/ 876952 h 6857957"/>
              <a:gd name="connsiteX36756" fmla="*/ 1569299 w 4826000"/>
              <a:gd name="connsiteY36756" fmla="*/ 876634 h 6857957"/>
              <a:gd name="connsiteX36757" fmla="*/ 1567712 w 4826000"/>
              <a:gd name="connsiteY36757" fmla="*/ 877587 h 6857957"/>
              <a:gd name="connsiteX36758" fmla="*/ 1567077 w 4826000"/>
              <a:gd name="connsiteY36758" fmla="*/ 878540 h 6857957"/>
              <a:gd name="connsiteX36759" fmla="*/ 1567077 w 4826000"/>
              <a:gd name="connsiteY36759" fmla="*/ 879810 h 6857957"/>
              <a:gd name="connsiteX36760" fmla="*/ 1567712 w 4826000"/>
              <a:gd name="connsiteY36760" fmla="*/ 880762 h 6857957"/>
              <a:gd name="connsiteX36761" fmla="*/ 1568982 w 4826000"/>
              <a:gd name="connsiteY36761" fmla="*/ 882350 h 6857957"/>
              <a:gd name="connsiteX36762" fmla="*/ 1570570 w 4826000"/>
              <a:gd name="connsiteY36762" fmla="*/ 883620 h 6857957"/>
              <a:gd name="connsiteX36763" fmla="*/ 1575014 w 4826000"/>
              <a:gd name="connsiteY36763" fmla="*/ 886478 h 6857957"/>
              <a:gd name="connsiteX36764" fmla="*/ 1585173 w 4826000"/>
              <a:gd name="connsiteY36764" fmla="*/ 892511 h 6857957"/>
              <a:gd name="connsiteX36765" fmla="*/ 1589618 w 4826000"/>
              <a:gd name="connsiteY36765" fmla="*/ 895051 h 6857957"/>
              <a:gd name="connsiteX36766" fmla="*/ 1591207 w 4826000"/>
              <a:gd name="connsiteY36766" fmla="*/ 896639 h 6857957"/>
              <a:gd name="connsiteX36767" fmla="*/ 1592476 w 4826000"/>
              <a:gd name="connsiteY36767" fmla="*/ 897909 h 6857957"/>
              <a:gd name="connsiteX36768" fmla="*/ 1592476 w 4826000"/>
              <a:gd name="connsiteY36768" fmla="*/ 898862 h 6857957"/>
              <a:gd name="connsiteX36769" fmla="*/ 1591841 w 4826000"/>
              <a:gd name="connsiteY36769" fmla="*/ 899497 h 6857957"/>
              <a:gd name="connsiteX36770" fmla="*/ 1590571 w 4826000"/>
              <a:gd name="connsiteY36770" fmla="*/ 901084 h 6857957"/>
              <a:gd name="connsiteX36771" fmla="*/ 1588667 w 4826000"/>
              <a:gd name="connsiteY36771" fmla="*/ 902037 h 6857957"/>
              <a:gd name="connsiteX36772" fmla="*/ 1585808 w 4826000"/>
              <a:gd name="connsiteY36772" fmla="*/ 902990 h 6857957"/>
              <a:gd name="connsiteX36773" fmla="*/ 1579776 w 4826000"/>
              <a:gd name="connsiteY36773" fmla="*/ 904895 h 6857957"/>
              <a:gd name="connsiteX36774" fmla="*/ 1572792 w 4826000"/>
              <a:gd name="connsiteY36774" fmla="*/ 906165 h 6857957"/>
              <a:gd name="connsiteX36775" fmla="*/ 1569617 w 4826000"/>
              <a:gd name="connsiteY36775" fmla="*/ 906800 h 6857957"/>
              <a:gd name="connsiteX36776" fmla="*/ 1566761 w 4826000"/>
              <a:gd name="connsiteY36776" fmla="*/ 907752 h 6857957"/>
              <a:gd name="connsiteX36777" fmla="*/ 1564221 w 4826000"/>
              <a:gd name="connsiteY36777" fmla="*/ 908705 h 6857957"/>
              <a:gd name="connsiteX36778" fmla="*/ 1562315 w 4826000"/>
              <a:gd name="connsiteY36778" fmla="*/ 909658 h 6857957"/>
              <a:gd name="connsiteX36779" fmla="*/ 1561681 w 4826000"/>
              <a:gd name="connsiteY36779" fmla="*/ 910293 h 6857957"/>
              <a:gd name="connsiteX36780" fmla="*/ 1561045 w 4826000"/>
              <a:gd name="connsiteY36780" fmla="*/ 911563 h 6857957"/>
              <a:gd name="connsiteX36781" fmla="*/ 1561045 w 4826000"/>
              <a:gd name="connsiteY36781" fmla="*/ 912198 h 6857957"/>
              <a:gd name="connsiteX36782" fmla="*/ 1560728 w 4826000"/>
              <a:gd name="connsiteY36782" fmla="*/ 913150 h 6857957"/>
              <a:gd name="connsiteX36783" fmla="*/ 1561045 w 4826000"/>
              <a:gd name="connsiteY36783" fmla="*/ 914103 h 6857957"/>
              <a:gd name="connsiteX36784" fmla="*/ 1561363 w 4826000"/>
              <a:gd name="connsiteY36784" fmla="*/ 915373 h 6857957"/>
              <a:gd name="connsiteX36785" fmla="*/ 1563267 w 4826000"/>
              <a:gd name="connsiteY36785" fmla="*/ 917596 h 6857957"/>
              <a:gd name="connsiteX36786" fmla="*/ 1568982 w 4826000"/>
              <a:gd name="connsiteY36786" fmla="*/ 916326 h 6857957"/>
              <a:gd name="connsiteX36787" fmla="*/ 1574062 w 4826000"/>
              <a:gd name="connsiteY36787" fmla="*/ 915056 h 6857957"/>
              <a:gd name="connsiteX36788" fmla="*/ 1577871 w 4826000"/>
              <a:gd name="connsiteY36788" fmla="*/ 913468 h 6857957"/>
              <a:gd name="connsiteX36789" fmla="*/ 1581364 w 4826000"/>
              <a:gd name="connsiteY36789" fmla="*/ 912198 h 6857957"/>
              <a:gd name="connsiteX36790" fmla="*/ 1586761 w 4826000"/>
              <a:gd name="connsiteY36790" fmla="*/ 909340 h 6857957"/>
              <a:gd name="connsiteX36791" fmla="*/ 1591523 w 4826000"/>
              <a:gd name="connsiteY36791" fmla="*/ 907435 h 6857957"/>
              <a:gd name="connsiteX36792" fmla="*/ 1593745 w 4826000"/>
              <a:gd name="connsiteY36792" fmla="*/ 906482 h 6857957"/>
              <a:gd name="connsiteX36793" fmla="*/ 1596285 w 4826000"/>
              <a:gd name="connsiteY36793" fmla="*/ 906165 h 6857957"/>
              <a:gd name="connsiteX36794" fmla="*/ 1598825 w 4826000"/>
              <a:gd name="connsiteY36794" fmla="*/ 905530 h 6857957"/>
              <a:gd name="connsiteX36795" fmla="*/ 1601682 w 4826000"/>
              <a:gd name="connsiteY36795" fmla="*/ 905530 h 6857957"/>
              <a:gd name="connsiteX36796" fmla="*/ 1605493 w 4826000"/>
              <a:gd name="connsiteY36796" fmla="*/ 905530 h 6857957"/>
              <a:gd name="connsiteX36797" fmla="*/ 1609302 w 4826000"/>
              <a:gd name="connsiteY36797" fmla="*/ 906165 h 6857957"/>
              <a:gd name="connsiteX36798" fmla="*/ 1620096 w 4826000"/>
              <a:gd name="connsiteY36798" fmla="*/ 908070 h 6857957"/>
              <a:gd name="connsiteX36799" fmla="*/ 1626446 w 4826000"/>
              <a:gd name="connsiteY36799" fmla="*/ 906482 h 6857957"/>
              <a:gd name="connsiteX36800" fmla="*/ 1628986 w 4826000"/>
              <a:gd name="connsiteY36800" fmla="*/ 905530 h 6857957"/>
              <a:gd name="connsiteX36801" fmla="*/ 1631525 w 4826000"/>
              <a:gd name="connsiteY36801" fmla="*/ 904577 h 6857957"/>
              <a:gd name="connsiteX36802" fmla="*/ 1633748 w 4826000"/>
              <a:gd name="connsiteY36802" fmla="*/ 902990 h 6857957"/>
              <a:gd name="connsiteX36803" fmla="*/ 1635653 w 4826000"/>
              <a:gd name="connsiteY36803" fmla="*/ 902037 h 6857957"/>
              <a:gd name="connsiteX36804" fmla="*/ 1636923 w 4826000"/>
              <a:gd name="connsiteY36804" fmla="*/ 900767 h 6857957"/>
              <a:gd name="connsiteX36805" fmla="*/ 1638192 w 4826000"/>
              <a:gd name="connsiteY36805" fmla="*/ 899179 h 6857957"/>
              <a:gd name="connsiteX36806" fmla="*/ 1636923 w 4826000"/>
              <a:gd name="connsiteY36806" fmla="*/ 898226 h 6857957"/>
              <a:gd name="connsiteX36807" fmla="*/ 1635335 w 4826000"/>
              <a:gd name="connsiteY36807" fmla="*/ 897591 h 6857957"/>
              <a:gd name="connsiteX36808" fmla="*/ 1633748 w 4826000"/>
              <a:gd name="connsiteY36808" fmla="*/ 897274 h 6857957"/>
              <a:gd name="connsiteX36809" fmla="*/ 1631525 w 4826000"/>
              <a:gd name="connsiteY36809" fmla="*/ 896956 h 6857957"/>
              <a:gd name="connsiteX36810" fmla="*/ 1627716 w 4826000"/>
              <a:gd name="connsiteY36810" fmla="*/ 897591 h 6857957"/>
              <a:gd name="connsiteX36811" fmla="*/ 1623271 w 4826000"/>
              <a:gd name="connsiteY36811" fmla="*/ 898544 h 6857957"/>
              <a:gd name="connsiteX36812" fmla="*/ 1618826 w 4826000"/>
              <a:gd name="connsiteY36812" fmla="*/ 899179 h 6857957"/>
              <a:gd name="connsiteX36813" fmla="*/ 1614064 w 4826000"/>
              <a:gd name="connsiteY36813" fmla="*/ 899814 h 6857957"/>
              <a:gd name="connsiteX36814" fmla="*/ 1612159 w 4826000"/>
              <a:gd name="connsiteY36814" fmla="*/ 899814 h 6857957"/>
              <a:gd name="connsiteX36815" fmla="*/ 1609619 w 4826000"/>
              <a:gd name="connsiteY36815" fmla="*/ 899497 h 6857957"/>
              <a:gd name="connsiteX36816" fmla="*/ 1607397 w 4826000"/>
              <a:gd name="connsiteY36816" fmla="*/ 898544 h 6857957"/>
              <a:gd name="connsiteX36817" fmla="*/ 1605493 w 4826000"/>
              <a:gd name="connsiteY36817" fmla="*/ 897591 h 6857957"/>
              <a:gd name="connsiteX36818" fmla="*/ 1615334 w 4826000"/>
              <a:gd name="connsiteY36818" fmla="*/ 889018 h 6857957"/>
              <a:gd name="connsiteX36819" fmla="*/ 1626128 w 4826000"/>
              <a:gd name="connsiteY36819" fmla="*/ 879492 h 6857957"/>
              <a:gd name="connsiteX36820" fmla="*/ 1630890 w 4826000"/>
              <a:gd name="connsiteY36820" fmla="*/ 874729 h 6857957"/>
              <a:gd name="connsiteX36821" fmla="*/ 1635653 w 4826000"/>
              <a:gd name="connsiteY36821" fmla="*/ 869966 h 6857957"/>
              <a:gd name="connsiteX36822" fmla="*/ 1639780 w 4826000"/>
              <a:gd name="connsiteY36822" fmla="*/ 864886 h 6857957"/>
              <a:gd name="connsiteX36823" fmla="*/ 1643272 w 4826000"/>
              <a:gd name="connsiteY36823" fmla="*/ 860123 h 6857957"/>
              <a:gd name="connsiteX36824" fmla="*/ 1645812 w 4826000"/>
              <a:gd name="connsiteY36824" fmla="*/ 855042 h 6857957"/>
              <a:gd name="connsiteX36825" fmla="*/ 1647399 w 4826000"/>
              <a:gd name="connsiteY36825" fmla="*/ 852502 h 6857957"/>
              <a:gd name="connsiteX36826" fmla="*/ 1648034 w 4826000"/>
              <a:gd name="connsiteY36826" fmla="*/ 849962 h 6857957"/>
              <a:gd name="connsiteX36827" fmla="*/ 1648669 w 4826000"/>
              <a:gd name="connsiteY36827" fmla="*/ 847422 h 6857957"/>
              <a:gd name="connsiteX36828" fmla="*/ 1648669 w 4826000"/>
              <a:gd name="connsiteY36828" fmla="*/ 844881 h 6857957"/>
              <a:gd name="connsiteX36829" fmla="*/ 1648669 w 4826000"/>
              <a:gd name="connsiteY36829" fmla="*/ 842341 h 6857957"/>
              <a:gd name="connsiteX36830" fmla="*/ 1648352 w 4826000"/>
              <a:gd name="connsiteY36830" fmla="*/ 839801 h 6857957"/>
              <a:gd name="connsiteX36831" fmla="*/ 1647717 w 4826000"/>
              <a:gd name="connsiteY36831" fmla="*/ 837578 h 6857957"/>
              <a:gd name="connsiteX36832" fmla="*/ 1646447 w 4826000"/>
              <a:gd name="connsiteY36832" fmla="*/ 834720 h 6857957"/>
              <a:gd name="connsiteX36833" fmla="*/ 1644860 w 4826000"/>
              <a:gd name="connsiteY36833" fmla="*/ 832498 h 6857957"/>
              <a:gd name="connsiteX36834" fmla="*/ 1643272 w 4826000"/>
              <a:gd name="connsiteY36834" fmla="*/ 829957 h 6857957"/>
              <a:gd name="connsiteX36835" fmla="*/ 1641050 w 4826000"/>
              <a:gd name="connsiteY36835" fmla="*/ 827417 h 6857957"/>
              <a:gd name="connsiteX36836" fmla="*/ 1638192 w 4826000"/>
              <a:gd name="connsiteY36836" fmla="*/ 824877 h 6857957"/>
              <a:gd name="connsiteX36837" fmla="*/ 1635019 w 4826000"/>
              <a:gd name="connsiteY36837" fmla="*/ 822654 h 6857957"/>
              <a:gd name="connsiteX36838" fmla="*/ 1631208 w 4826000"/>
              <a:gd name="connsiteY36838" fmla="*/ 820114 h 6857957"/>
              <a:gd name="connsiteX36839" fmla="*/ 1637557 w 4826000"/>
              <a:gd name="connsiteY36839" fmla="*/ 820431 h 6857957"/>
              <a:gd name="connsiteX36840" fmla="*/ 1642956 w 4826000"/>
              <a:gd name="connsiteY36840" fmla="*/ 821067 h 6857957"/>
              <a:gd name="connsiteX36841" fmla="*/ 1647399 w 4826000"/>
              <a:gd name="connsiteY36841" fmla="*/ 822654 h 6857957"/>
              <a:gd name="connsiteX36842" fmla="*/ 1650892 w 4826000"/>
              <a:gd name="connsiteY36842" fmla="*/ 824242 h 6857957"/>
              <a:gd name="connsiteX36843" fmla="*/ 1653749 w 4826000"/>
              <a:gd name="connsiteY36843" fmla="*/ 825829 h 6857957"/>
              <a:gd name="connsiteX36844" fmla="*/ 1656289 w 4826000"/>
              <a:gd name="connsiteY36844" fmla="*/ 828052 h 6857957"/>
              <a:gd name="connsiteX36845" fmla="*/ 1658511 w 4826000"/>
              <a:gd name="connsiteY36845" fmla="*/ 830275 h 6857957"/>
              <a:gd name="connsiteX36846" fmla="*/ 1660416 w 4826000"/>
              <a:gd name="connsiteY36846" fmla="*/ 832815 h 6857957"/>
              <a:gd name="connsiteX36847" fmla="*/ 1664543 w 4826000"/>
              <a:gd name="connsiteY36847" fmla="*/ 837578 h 6857957"/>
              <a:gd name="connsiteX36848" fmla="*/ 1666766 w 4826000"/>
              <a:gd name="connsiteY36848" fmla="*/ 839483 h 6857957"/>
              <a:gd name="connsiteX36849" fmla="*/ 1669940 w 4826000"/>
              <a:gd name="connsiteY36849" fmla="*/ 841388 h 6857957"/>
              <a:gd name="connsiteX36850" fmla="*/ 1673115 w 4826000"/>
              <a:gd name="connsiteY36850" fmla="*/ 842976 h 6857957"/>
              <a:gd name="connsiteX36851" fmla="*/ 1677242 w 4826000"/>
              <a:gd name="connsiteY36851" fmla="*/ 844564 h 6857957"/>
              <a:gd name="connsiteX36852" fmla="*/ 1682005 w 4826000"/>
              <a:gd name="connsiteY36852" fmla="*/ 845516 h 6857957"/>
              <a:gd name="connsiteX36853" fmla="*/ 1688037 w 4826000"/>
              <a:gd name="connsiteY36853" fmla="*/ 845834 h 6857957"/>
              <a:gd name="connsiteX36854" fmla="*/ 1685814 w 4826000"/>
              <a:gd name="connsiteY36854" fmla="*/ 852502 h 6857957"/>
              <a:gd name="connsiteX36855" fmla="*/ 1684227 w 4826000"/>
              <a:gd name="connsiteY36855" fmla="*/ 856630 h 6857957"/>
              <a:gd name="connsiteX36856" fmla="*/ 1681687 w 4826000"/>
              <a:gd name="connsiteY36856" fmla="*/ 860123 h 6857957"/>
              <a:gd name="connsiteX36857" fmla="*/ 1678195 w 4826000"/>
              <a:gd name="connsiteY36857" fmla="*/ 865203 h 6857957"/>
              <a:gd name="connsiteX36858" fmla="*/ 1680100 w 4826000"/>
              <a:gd name="connsiteY36858" fmla="*/ 866156 h 6857957"/>
              <a:gd name="connsiteX36859" fmla="*/ 1683909 w 4826000"/>
              <a:gd name="connsiteY36859" fmla="*/ 867744 h 6857957"/>
              <a:gd name="connsiteX36860" fmla="*/ 1687719 w 4826000"/>
              <a:gd name="connsiteY36860" fmla="*/ 868696 h 6857957"/>
              <a:gd name="connsiteX36861" fmla="*/ 1691846 w 4826000"/>
              <a:gd name="connsiteY36861" fmla="*/ 869649 h 6857957"/>
              <a:gd name="connsiteX36862" fmla="*/ 1695657 w 4826000"/>
              <a:gd name="connsiteY36862" fmla="*/ 869649 h 6857957"/>
              <a:gd name="connsiteX36863" fmla="*/ 1696926 w 4826000"/>
              <a:gd name="connsiteY36863" fmla="*/ 869649 h 6857957"/>
              <a:gd name="connsiteX36864" fmla="*/ 1697879 w 4826000"/>
              <a:gd name="connsiteY36864" fmla="*/ 869014 h 6857957"/>
              <a:gd name="connsiteX36865" fmla="*/ 1698831 w 4826000"/>
              <a:gd name="connsiteY36865" fmla="*/ 868379 h 6857957"/>
              <a:gd name="connsiteX36866" fmla="*/ 1699148 w 4826000"/>
              <a:gd name="connsiteY36866" fmla="*/ 867744 h 6857957"/>
              <a:gd name="connsiteX36867" fmla="*/ 1698831 w 4826000"/>
              <a:gd name="connsiteY36867" fmla="*/ 866156 h 6857957"/>
              <a:gd name="connsiteX36868" fmla="*/ 1697561 w 4826000"/>
              <a:gd name="connsiteY36868" fmla="*/ 864568 h 6857957"/>
              <a:gd name="connsiteX36869" fmla="*/ 1700101 w 4826000"/>
              <a:gd name="connsiteY36869" fmla="*/ 866791 h 6857957"/>
              <a:gd name="connsiteX36870" fmla="*/ 1701688 w 4826000"/>
              <a:gd name="connsiteY36870" fmla="*/ 868379 h 6857957"/>
              <a:gd name="connsiteX36871" fmla="*/ 1702323 w 4826000"/>
              <a:gd name="connsiteY36871" fmla="*/ 869966 h 6857957"/>
              <a:gd name="connsiteX36872" fmla="*/ 1702323 w 4826000"/>
              <a:gd name="connsiteY36872" fmla="*/ 871554 h 6857957"/>
              <a:gd name="connsiteX36873" fmla="*/ 1701371 w 4826000"/>
              <a:gd name="connsiteY36873" fmla="*/ 872824 h 6857957"/>
              <a:gd name="connsiteX36874" fmla="*/ 1700101 w 4826000"/>
              <a:gd name="connsiteY36874" fmla="*/ 874412 h 6857957"/>
              <a:gd name="connsiteX36875" fmla="*/ 1698513 w 4826000"/>
              <a:gd name="connsiteY36875" fmla="*/ 875682 h 6857957"/>
              <a:gd name="connsiteX36876" fmla="*/ 1695974 w 4826000"/>
              <a:gd name="connsiteY36876" fmla="*/ 876952 h 6857957"/>
              <a:gd name="connsiteX36877" fmla="*/ 1691211 w 4826000"/>
              <a:gd name="connsiteY36877" fmla="*/ 879492 h 6857957"/>
              <a:gd name="connsiteX36878" fmla="*/ 1685497 w 4826000"/>
              <a:gd name="connsiteY36878" fmla="*/ 882667 h 6857957"/>
              <a:gd name="connsiteX36879" fmla="*/ 1682640 w 4826000"/>
              <a:gd name="connsiteY36879" fmla="*/ 884255 h 6857957"/>
              <a:gd name="connsiteX36880" fmla="*/ 1680100 w 4826000"/>
              <a:gd name="connsiteY36880" fmla="*/ 885843 h 6857957"/>
              <a:gd name="connsiteX36881" fmla="*/ 1677877 w 4826000"/>
              <a:gd name="connsiteY36881" fmla="*/ 887748 h 6857957"/>
              <a:gd name="connsiteX36882" fmla="*/ 1675655 w 4826000"/>
              <a:gd name="connsiteY36882" fmla="*/ 889971 h 6857957"/>
              <a:gd name="connsiteX36883" fmla="*/ 1680417 w 4826000"/>
              <a:gd name="connsiteY36883" fmla="*/ 891241 h 6857957"/>
              <a:gd name="connsiteX36884" fmla="*/ 1683274 w 4826000"/>
              <a:gd name="connsiteY36884" fmla="*/ 892193 h 6857957"/>
              <a:gd name="connsiteX36885" fmla="*/ 1685497 w 4826000"/>
              <a:gd name="connsiteY36885" fmla="*/ 893464 h 6857957"/>
              <a:gd name="connsiteX36886" fmla="*/ 1686449 w 4826000"/>
              <a:gd name="connsiteY36886" fmla="*/ 894416 h 6857957"/>
              <a:gd name="connsiteX36887" fmla="*/ 1686768 w 4826000"/>
              <a:gd name="connsiteY36887" fmla="*/ 895686 h 6857957"/>
              <a:gd name="connsiteX36888" fmla="*/ 1686449 w 4826000"/>
              <a:gd name="connsiteY36888" fmla="*/ 897274 h 6857957"/>
              <a:gd name="connsiteX36889" fmla="*/ 1685497 w 4826000"/>
              <a:gd name="connsiteY36889" fmla="*/ 898544 h 6857957"/>
              <a:gd name="connsiteX36890" fmla="*/ 1684544 w 4826000"/>
              <a:gd name="connsiteY36890" fmla="*/ 899814 h 6857957"/>
              <a:gd name="connsiteX36891" fmla="*/ 1682005 w 4826000"/>
              <a:gd name="connsiteY36891" fmla="*/ 902672 h 6857957"/>
              <a:gd name="connsiteX36892" fmla="*/ 1681052 w 4826000"/>
              <a:gd name="connsiteY36892" fmla="*/ 904577 h 6857957"/>
              <a:gd name="connsiteX36893" fmla="*/ 1680735 w 4826000"/>
              <a:gd name="connsiteY36893" fmla="*/ 906165 h 6857957"/>
              <a:gd name="connsiteX36894" fmla="*/ 1680735 w 4826000"/>
              <a:gd name="connsiteY36894" fmla="*/ 907752 h 6857957"/>
              <a:gd name="connsiteX36895" fmla="*/ 1681687 w 4826000"/>
              <a:gd name="connsiteY36895" fmla="*/ 909658 h 6857957"/>
              <a:gd name="connsiteX36896" fmla="*/ 1683274 w 4826000"/>
              <a:gd name="connsiteY36896" fmla="*/ 912198 h 6857957"/>
              <a:gd name="connsiteX36897" fmla="*/ 1686449 w 4826000"/>
              <a:gd name="connsiteY36897" fmla="*/ 914103 h 6857957"/>
              <a:gd name="connsiteX36898" fmla="*/ 1682322 w 4826000"/>
              <a:gd name="connsiteY36898" fmla="*/ 913468 h 6857957"/>
              <a:gd name="connsiteX36899" fmla="*/ 1678831 w 4826000"/>
              <a:gd name="connsiteY36899" fmla="*/ 912515 h 6857957"/>
              <a:gd name="connsiteX36900" fmla="*/ 1675655 w 4826000"/>
              <a:gd name="connsiteY36900" fmla="*/ 911563 h 6857957"/>
              <a:gd name="connsiteX36901" fmla="*/ 1673115 w 4826000"/>
              <a:gd name="connsiteY36901" fmla="*/ 909975 h 6857957"/>
              <a:gd name="connsiteX36902" fmla="*/ 1670893 w 4826000"/>
              <a:gd name="connsiteY36902" fmla="*/ 909022 h 6857957"/>
              <a:gd name="connsiteX36903" fmla="*/ 1668988 w 4826000"/>
              <a:gd name="connsiteY36903" fmla="*/ 907752 h 6857957"/>
              <a:gd name="connsiteX36904" fmla="*/ 1667402 w 4826000"/>
              <a:gd name="connsiteY36904" fmla="*/ 906482 h 6857957"/>
              <a:gd name="connsiteX36905" fmla="*/ 1666448 w 4826000"/>
              <a:gd name="connsiteY36905" fmla="*/ 904895 h 6857957"/>
              <a:gd name="connsiteX36906" fmla="*/ 1665496 w 4826000"/>
              <a:gd name="connsiteY36906" fmla="*/ 903624 h 6857957"/>
              <a:gd name="connsiteX36907" fmla="*/ 1665178 w 4826000"/>
              <a:gd name="connsiteY36907" fmla="*/ 901719 h 6857957"/>
              <a:gd name="connsiteX36908" fmla="*/ 1664862 w 4826000"/>
              <a:gd name="connsiteY36908" fmla="*/ 900132 h 6857957"/>
              <a:gd name="connsiteX36909" fmla="*/ 1664862 w 4826000"/>
              <a:gd name="connsiteY36909" fmla="*/ 898544 h 6857957"/>
              <a:gd name="connsiteX36910" fmla="*/ 1665496 w 4826000"/>
              <a:gd name="connsiteY36910" fmla="*/ 895051 h 6857957"/>
              <a:gd name="connsiteX36911" fmla="*/ 1666766 w 4826000"/>
              <a:gd name="connsiteY36911" fmla="*/ 891558 h 6857957"/>
              <a:gd name="connsiteX36912" fmla="*/ 1670258 w 4826000"/>
              <a:gd name="connsiteY36912" fmla="*/ 883938 h 6857957"/>
              <a:gd name="connsiteX36913" fmla="*/ 1671845 w 4826000"/>
              <a:gd name="connsiteY36913" fmla="*/ 879810 h 6857957"/>
              <a:gd name="connsiteX36914" fmla="*/ 1673115 w 4826000"/>
              <a:gd name="connsiteY36914" fmla="*/ 875999 h 6857957"/>
              <a:gd name="connsiteX36915" fmla="*/ 1673751 w 4826000"/>
              <a:gd name="connsiteY36915" fmla="*/ 871871 h 6857957"/>
              <a:gd name="connsiteX36916" fmla="*/ 1674068 w 4826000"/>
              <a:gd name="connsiteY36916" fmla="*/ 869966 h 6857957"/>
              <a:gd name="connsiteX36917" fmla="*/ 1673751 w 4826000"/>
              <a:gd name="connsiteY36917" fmla="*/ 868061 h 6857957"/>
              <a:gd name="connsiteX36918" fmla="*/ 1673433 w 4826000"/>
              <a:gd name="connsiteY36918" fmla="*/ 865838 h 6857957"/>
              <a:gd name="connsiteX36919" fmla="*/ 1672798 w 4826000"/>
              <a:gd name="connsiteY36919" fmla="*/ 863933 h 6857957"/>
              <a:gd name="connsiteX36920" fmla="*/ 1672163 w 4826000"/>
              <a:gd name="connsiteY36920" fmla="*/ 862028 h 6857957"/>
              <a:gd name="connsiteX36921" fmla="*/ 1670893 w 4826000"/>
              <a:gd name="connsiteY36921" fmla="*/ 860123 h 6857957"/>
              <a:gd name="connsiteX36922" fmla="*/ 1667718 w 4826000"/>
              <a:gd name="connsiteY36922" fmla="*/ 863298 h 6857957"/>
              <a:gd name="connsiteX36923" fmla="*/ 1664862 w 4826000"/>
              <a:gd name="connsiteY36923" fmla="*/ 866791 h 6857957"/>
              <a:gd name="connsiteX36924" fmla="*/ 1662638 w 4826000"/>
              <a:gd name="connsiteY36924" fmla="*/ 869966 h 6857957"/>
              <a:gd name="connsiteX36925" fmla="*/ 1660416 w 4826000"/>
              <a:gd name="connsiteY36925" fmla="*/ 872824 h 6857957"/>
              <a:gd name="connsiteX36926" fmla="*/ 1658511 w 4826000"/>
              <a:gd name="connsiteY36926" fmla="*/ 876317 h 6857957"/>
              <a:gd name="connsiteX36927" fmla="*/ 1656925 w 4826000"/>
              <a:gd name="connsiteY36927" fmla="*/ 879175 h 6857957"/>
              <a:gd name="connsiteX36928" fmla="*/ 1655654 w 4826000"/>
              <a:gd name="connsiteY36928" fmla="*/ 882667 h 6857957"/>
              <a:gd name="connsiteX36929" fmla="*/ 1654701 w 4826000"/>
              <a:gd name="connsiteY36929" fmla="*/ 885525 h 6857957"/>
              <a:gd name="connsiteX36930" fmla="*/ 1652479 w 4826000"/>
              <a:gd name="connsiteY36930" fmla="*/ 891876 h 6857957"/>
              <a:gd name="connsiteX36931" fmla="*/ 1651527 w 4826000"/>
              <a:gd name="connsiteY36931" fmla="*/ 897909 h 6857957"/>
              <a:gd name="connsiteX36932" fmla="*/ 1651209 w 4826000"/>
              <a:gd name="connsiteY36932" fmla="*/ 904260 h 6857957"/>
              <a:gd name="connsiteX36933" fmla="*/ 1650892 w 4826000"/>
              <a:gd name="connsiteY36933" fmla="*/ 909975 h 6857957"/>
              <a:gd name="connsiteX36934" fmla="*/ 1650892 w 4826000"/>
              <a:gd name="connsiteY36934" fmla="*/ 922041 h 6857957"/>
              <a:gd name="connsiteX36935" fmla="*/ 1650574 w 4826000"/>
              <a:gd name="connsiteY36935" fmla="*/ 928074 h 6857957"/>
              <a:gd name="connsiteX36936" fmla="*/ 1649939 w 4826000"/>
              <a:gd name="connsiteY36936" fmla="*/ 934425 h 6857957"/>
              <a:gd name="connsiteX36937" fmla="*/ 1649305 w 4826000"/>
              <a:gd name="connsiteY36937" fmla="*/ 940458 h 6857957"/>
              <a:gd name="connsiteX36938" fmla="*/ 1647717 w 4826000"/>
              <a:gd name="connsiteY36938" fmla="*/ 946491 h 6857957"/>
              <a:gd name="connsiteX36939" fmla="*/ 1645177 w 4826000"/>
              <a:gd name="connsiteY36939" fmla="*/ 952842 h 6857957"/>
              <a:gd name="connsiteX36940" fmla="*/ 1643590 w 4826000"/>
              <a:gd name="connsiteY36940" fmla="*/ 956017 h 6857957"/>
              <a:gd name="connsiteX36941" fmla="*/ 1642002 w 4826000"/>
              <a:gd name="connsiteY36941" fmla="*/ 959192 h 6857957"/>
              <a:gd name="connsiteX36942" fmla="*/ 1644860 w 4826000"/>
              <a:gd name="connsiteY36942" fmla="*/ 960463 h 6857957"/>
              <a:gd name="connsiteX36943" fmla="*/ 1648034 w 4826000"/>
              <a:gd name="connsiteY36943" fmla="*/ 961415 h 6857957"/>
              <a:gd name="connsiteX36944" fmla="*/ 1651209 w 4826000"/>
              <a:gd name="connsiteY36944" fmla="*/ 961733 h 6857957"/>
              <a:gd name="connsiteX36945" fmla="*/ 1655019 w 4826000"/>
              <a:gd name="connsiteY36945" fmla="*/ 962050 h 6857957"/>
              <a:gd name="connsiteX36946" fmla="*/ 1658194 w 4826000"/>
              <a:gd name="connsiteY36946" fmla="*/ 962050 h 6857957"/>
              <a:gd name="connsiteX36947" fmla="*/ 1662003 w 4826000"/>
              <a:gd name="connsiteY36947" fmla="*/ 961733 h 6857957"/>
              <a:gd name="connsiteX36948" fmla="*/ 1665496 w 4826000"/>
              <a:gd name="connsiteY36948" fmla="*/ 961098 h 6857957"/>
              <a:gd name="connsiteX36949" fmla="*/ 1668988 w 4826000"/>
              <a:gd name="connsiteY36949" fmla="*/ 960463 h 6857957"/>
              <a:gd name="connsiteX36950" fmla="*/ 1675020 w 4826000"/>
              <a:gd name="connsiteY36950" fmla="*/ 958875 h 6857957"/>
              <a:gd name="connsiteX36951" fmla="*/ 1680417 w 4826000"/>
              <a:gd name="connsiteY36951" fmla="*/ 956970 h 6857957"/>
              <a:gd name="connsiteX36952" fmla="*/ 1684544 w 4826000"/>
              <a:gd name="connsiteY36952" fmla="*/ 954429 h 6857957"/>
              <a:gd name="connsiteX36953" fmla="*/ 1685814 w 4826000"/>
              <a:gd name="connsiteY36953" fmla="*/ 953477 h 6857957"/>
              <a:gd name="connsiteX36954" fmla="*/ 1686449 w 4826000"/>
              <a:gd name="connsiteY36954" fmla="*/ 952524 h 6857957"/>
              <a:gd name="connsiteX36955" fmla="*/ 1682957 w 4826000"/>
              <a:gd name="connsiteY36955" fmla="*/ 951254 h 6857957"/>
              <a:gd name="connsiteX36956" fmla="*/ 1679782 w 4826000"/>
              <a:gd name="connsiteY36956" fmla="*/ 949984 h 6857957"/>
              <a:gd name="connsiteX36957" fmla="*/ 1672480 w 4826000"/>
              <a:gd name="connsiteY36957" fmla="*/ 947444 h 6857957"/>
              <a:gd name="connsiteX36958" fmla="*/ 1669623 w 4826000"/>
              <a:gd name="connsiteY36958" fmla="*/ 945856 h 6857957"/>
              <a:gd name="connsiteX36959" fmla="*/ 1666766 w 4826000"/>
              <a:gd name="connsiteY36959" fmla="*/ 944268 h 6857957"/>
              <a:gd name="connsiteX36960" fmla="*/ 1665813 w 4826000"/>
              <a:gd name="connsiteY36960" fmla="*/ 943316 h 6857957"/>
              <a:gd name="connsiteX36961" fmla="*/ 1665178 w 4826000"/>
              <a:gd name="connsiteY36961" fmla="*/ 942363 h 6857957"/>
              <a:gd name="connsiteX36962" fmla="*/ 1664862 w 4826000"/>
              <a:gd name="connsiteY36962" fmla="*/ 941093 h 6857957"/>
              <a:gd name="connsiteX36963" fmla="*/ 1664862 w 4826000"/>
              <a:gd name="connsiteY36963" fmla="*/ 939188 h 6857957"/>
              <a:gd name="connsiteX36964" fmla="*/ 1668353 w 4826000"/>
              <a:gd name="connsiteY36964" fmla="*/ 939188 h 6857957"/>
              <a:gd name="connsiteX36965" fmla="*/ 1671211 w 4826000"/>
              <a:gd name="connsiteY36965" fmla="*/ 939188 h 6857957"/>
              <a:gd name="connsiteX36966" fmla="*/ 1673433 w 4826000"/>
              <a:gd name="connsiteY36966" fmla="*/ 939506 h 6857957"/>
              <a:gd name="connsiteX36967" fmla="*/ 1675020 w 4826000"/>
              <a:gd name="connsiteY36967" fmla="*/ 940458 h 6857957"/>
              <a:gd name="connsiteX36968" fmla="*/ 1676607 w 4826000"/>
              <a:gd name="connsiteY36968" fmla="*/ 941093 h 6857957"/>
              <a:gd name="connsiteX36969" fmla="*/ 1677560 w 4826000"/>
              <a:gd name="connsiteY36969" fmla="*/ 942363 h 6857957"/>
              <a:gd name="connsiteX36970" fmla="*/ 1678195 w 4826000"/>
              <a:gd name="connsiteY36970" fmla="*/ 943316 h 6857957"/>
              <a:gd name="connsiteX36971" fmla="*/ 1678512 w 4826000"/>
              <a:gd name="connsiteY36971" fmla="*/ 944586 h 6857957"/>
              <a:gd name="connsiteX36972" fmla="*/ 1680100 w 4826000"/>
              <a:gd name="connsiteY36972" fmla="*/ 943633 h 6857957"/>
              <a:gd name="connsiteX36973" fmla="*/ 1681052 w 4826000"/>
              <a:gd name="connsiteY36973" fmla="*/ 942681 h 6857957"/>
              <a:gd name="connsiteX36974" fmla="*/ 1681687 w 4826000"/>
              <a:gd name="connsiteY36974" fmla="*/ 942046 h 6857957"/>
              <a:gd name="connsiteX36975" fmla="*/ 1682005 w 4826000"/>
              <a:gd name="connsiteY36975" fmla="*/ 941093 h 6857957"/>
              <a:gd name="connsiteX36976" fmla="*/ 1682322 w 4826000"/>
              <a:gd name="connsiteY36976" fmla="*/ 939823 h 6857957"/>
              <a:gd name="connsiteX36977" fmla="*/ 1682005 w 4826000"/>
              <a:gd name="connsiteY36977" fmla="*/ 938870 h 6857957"/>
              <a:gd name="connsiteX36978" fmla="*/ 1681052 w 4826000"/>
              <a:gd name="connsiteY36978" fmla="*/ 936965 h 6857957"/>
              <a:gd name="connsiteX36979" fmla="*/ 1679782 w 4826000"/>
              <a:gd name="connsiteY36979" fmla="*/ 935060 h 6857957"/>
              <a:gd name="connsiteX36980" fmla="*/ 1677560 w 4826000"/>
              <a:gd name="connsiteY36980" fmla="*/ 932520 h 6857957"/>
              <a:gd name="connsiteX36981" fmla="*/ 1672480 w 4826000"/>
              <a:gd name="connsiteY36981" fmla="*/ 928709 h 6857957"/>
              <a:gd name="connsiteX36982" fmla="*/ 1670258 w 4826000"/>
              <a:gd name="connsiteY36982" fmla="*/ 926487 h 6857957"/>
              <a:gd name="connsiteX36983" fmla="*/ 1667718 w 4826000"/>
              <a:gd name="connsiteY36983" fmla="*/ 924264 h 6857957"/>
              <a:gd name="connsiteX36984" fmla="*/ 1666131 w 4826000"/>
              <a:gd name="connsiteY36984" fmla="*/ 922676 h 6857957"/>
              <a:gd name="connsiteX36985" fmla="*/ 1665496 w 4826000"/>
              <a:gd name="connsiteY36985" fmla="*/ 920771 h 6857957"/>
              <a:gd name="connsiteX36986" fmla="*/ 1665178 w 4826000"/>
              <a:gd name="connsiteY36986" fmla="*/ 919819 h 6857957"/>
              <a:gd name="connsiteX36987" fmla="*/ 1665496 w 4826000"/>
              <a:gd name="connsiteY36987" fmla="*/ 919184 h 6857957"/>
              <a:gd name="connsiteX36988" fmla="*/ 1665813 w 4826000"/>
              <a:gd name="connsiteY36988" fmla="*/ 917913 h 6857957"/>
              <a:gd name="connsiteX36989" fmla="*/ 1666766 w 4826000"/>
              <a:gd name="connsiteY36989" fmla="*/ 917278 h 6857957"/>
              <a:gd name="connsiteX36990" fmla="*/ 1667718 w 4826000"/>
              <a:gd name="connsiteY36990" fmla="*/ 916643 h 6857957"/>
              <a:gd name="connsiteX36991" fmla="*/ 1669623 w 4826000"/>
              <a:gd name="connsiteY36991" fmla="*/ 915691 h 6857957"/>
              <a:gd name="connsiteX36992" fmla="*/ 1673433 w 4826000"/>
              <a:gd name="connsiteY36992" fmla="*/ 914738 h 6857957"/>
              <a:gd name="connsiteX36993" fmla="*/ 1679465 w 4826000"/>
              <a:gd name="connsiteY36993" fmla="*/ 915691 h 6857957"/>
              <a:gd name="connsiteX36994" fmla="*/ 1684862 w 4826000"/>
              <a:gd name="connsiteY36994" fmla="*/ 916961 h 6857957"/>
              <a:gd name="connsiteX36995" fmla="*/ 1689624 w 4826000"/>
              <a:gd name="connsiteY36995" fmla="*/ 918866 h 6857957"/>
              <a:gd name="connsiteX36996" fmla="*/ 1694386 w 4826000"/>
              <a:gd name="connsiteY36996" fmla="*/ 920771 h 6857957"/>
              <a:gd name="connsiteX36997" fmla="*/ 1698513 w 4826000"/>
              <a:gd name="connsiteY36997" fmla="*/ 922676 h 6857957"/>
              <a:gd name="connsiteX36998" fmla="*/ 1702006 w 4826000"/>
              <a:gd name="connsiteY36998" fmla="*/ 924899 h 6857957"/>
              <a:gd name="connsiteX36999" fmla="*/ 1705815 w 4826000"/>
              <a:gd name="connsiteY36999" fmla="*/ 927439 h 6857957"/>
              <a:gd name="connsiteX37000" fmla="*/ 1708673 w 4826000"/>
              <a:gd name="connsiteY37000" fmla="*/ 929980 h 6857957"/>
              <a:gd name="connsiteX37001" fmla="*/ 1712165 w 4826000"/>
              <a:gd name="connsiteY37001" fmla="*/ 928074 h 6857957"/>
              <a:gd name="connsiteX37002" fmla="*/ 1715340 w 4826000"/>
              <a:gd name="connsiteY37002" fmla="*/ 926169 h 6857957"/>
              <a:gd name="connsiteX37003" fmla="*/ 1717880 w 4826000"/>
              <a:gd name="connsiteY37003" fmla="*/ 923629 h 6857957"/>
              <a:gd name="connsiteX37004" fmla="*/ 1719785 w 4826000"/>
              <a:gd name="connsiteY37004" fmla="*/ 921089 h 6857957"/>
              <a:gd name="connsiteX37005" fmla="*/ 1721689 w 4826000"/>
              <a:gd name="connsiteY37005" fmla="*/ 918548 h 6857957"/>
              <a:gd name="connsiteX37006" fmla="*/ 1722643 w 4826000"/>
              <a:gd name="connsiteY37006" fmla="*/ 915691 h 6857957"/>
              <a:gd name="connsiteX37007" fmla="*/ 1723277 w 4826000"/>
              <a:gd name="connsiteY37007" fmla="*/ 912833 h 6857957"/>
              <a:gd name="connsiteX37008" fmla="*/ 1723277 w 4826000"/>
              <a:gd name="connsiteY37008" fmla="*/ 909658 h 6857957"/>
              <a:gd name="connsiteX37009" fmla="*/ 1723277 w 4826000"/>
              <a:gd name="connsiteY37009" fmla="*/ 906482 h 6857957"/>
              <a:gd name="connsiteX37010" fmla="*/ 1722643 w 4826000"/>
              <a:gd name="connsiteY37010" fmla="*/ 903624 h 6857957"/>
              <a:gd name="connsiteX37011" fmla="*/ 1722007 w 4826000"/>
              <a:gd name="connsiteY37011" fmla="*/ 900132 h 6857957"/>
              <a:gd name="connsiteX37012" fmla="*/ 1721054 w 4826000"/>
              <a:gd name="connsiteY37012" fmla="*/ 897274 h 6857957"/>
              <a:gd name="connsiteX37013" fmla="*/ 1719467 w 4826000"/>
              <a:gd name="connsiteY37013" fmla="*/ 894099 h 6857957"/>
              <a:gd name="connsiteX37014" fmla="*/ 1717880 w 4826000"/>
              <a:gd name="connsiteY37014" fmla="*/ 891558 h 6857957"/>
              <a:gd name="connsiteX37015" fmla="*/ 1716292 w 4826000"/>
              <a:gd name="connsiteY37015" fmla="*/ 888383 h 6857957"/>
              <a:gd name="connsiteX37016" fmla="*/ 1714387 w 4826000"/>
              <a:gd name="connsiteY37016" fmla="*/ 885843 h 6857957"/>
              <a:gd name="connsiteX37017" fmla="*/ 1722007 w 4826000"/>
              <a:gd name="connsiteY37017" fmla="*/ 883620 h 6857957"/>
              <a:gd name="connsiteX37018" fmla="*/ 1728039 w 4826000"/>
              <a:gd name="connsiteY37018" fmla="*/ 880762 h 6857957"/>
              <a:gd name="connsiteX37019" fmla="*/ 1730261 w 4826000"/>
              <a:gd name="connsiteY37019" fmla="*/ 879492 h 6857957"/>
              <a:gd name="connsiteX37020" fmla="*/ 1732166 w 4826000"/>
              <a:gd name="connsiteY37020" fmla="*/ 878222 h 6857957"/>
              <a:gd name="connsiteX37021" fmla="*/ 1733754 w 4826000"/>
              <a:gd name="connsiteY37021" fmla="*/ 876952 h 6857957"/>
              <a:gd name="connsiteX37022" fmla="*/ 1735341 w 4826000"/>
              <a:gd name="connsiteY37022" fmla="*/ 875682 h 6857957"/>
              <a:gd name="connsiteX37023" fmla="*/ 1736293 w 4826000"/>
              <a:gd name="connsiteY37023" fmla="*/ 874412 h 6857957"/>
              <a:gd name="connsiteX37024" fmla="*/ 1736611 w 4826000"/>
              <a:gd name="connsiteY37024" fmla="*/ 872824 h 6857957"/>
              <a:gd name="connsiteX37025" fmla="*/ 1736929 w 4826000"/>
              <a:gd name="connsiteY37025" fmla="*/ 871554 h 6857957"/>
              <a:gd name="connsiteX37026" fmla="*/ 1736929 w 4826000"/>
              <a:gd name="connsiteY37026" fmla="*/ 869966 h 6857957"/>
              <a:gd name="connsiteX37027" fmla="*/ 1736611 w 4826000"/>
              <a:gd name="connsiteY37027" fmla="*/ 868696 h 6857957"/>
              <a:gd name="connsiteX37028" fmla="*/ 1736293 w 4826000"/>
              <a:gd name="connsiteY37028" fmla="*/ 867426 h 6857957"/>
              <a:gd name="connsiteX37029" fmla="*/ 1734389 w 4826000"/>
              <a:gd name="connsiteY37029" fmla="*/ 864251 h 6857957"/>
              <a:gd name="connsiteX37030" fmla="*/ 1731849 w 4826000"/>
              <a:gd name="connsiteY37030" fmla="*/ 861393 h 6857957"/>
              <a:gd name="connsiteX37031" fmla="*/ 1728674 w 4826000"/>
              <a:gd name="connsiteY37031" fmla="*/ 858535 h 6857957"/>
              <a:gd name="connsiteX37032" fmla="*/ 1724547 w 4826000"/>
              <a:gd name="connsiteY37032" fmla="*/ 855677 h 6857957"/>
              <a:gd name="connsiteX37033" fmla="*/ 1720420 w 4826000"/>
              <a:gd name="connsiteY37033" fmla="*/ 853137 h 6857957"/>
              <a:gd name="connsiteX37034" fmla="*/ 1710578 w 4826000"/>
              <a:gd name="connsiteY37034" fmla="*/ 847739 h 6857957"/>
              <a:gd name="connsiteX37035" fmla="*/ 1700418 w 4826000"/>
              <a:gd name="connsiteY37035" fmla="*/ 842659 h 6857957"/>
              <a:gd name="connsiteX37036" fmla="*/ 1707403 w 4826000"/>
              <a:gd name="connsiteY37036" fmla="*/ 842976 h 6857957"/>
              <a:gd name="connsiteX37037" fmla="*/ 1713752 w 4826000"/>
              <a:gd name="connsiteY37037" fmla="*/ 843929 h 6857957"/>
              <a:gd name="connsiteX37038" fmla="*/ 1718832 w 4826000"/>
              <a:gd name="connsiteY37038" fmla="*/ 845199 h 6857957"/>
              <a:gd name="connsiteX37039" fmla="*/ 1724229 w 4826000"/>
              <a:gd name="connsiteY37039" fmla="*/ 846469 h 6857957"/>
              <a:gd name="connsiteX37040" fmla="*/ 1728674 w 4826000"/>
              <a:gd name="connsiteY37040" fmla="*/ 848057 h 6857957"/>
              <a:gd name="connsiteX37041" fmla="*/ 1732801 w 4826000"/>
              <a:gd name="connsiteY37041" fmla="*/ 849644 h 6857957"/>
              <a:gd name="connsiteX37042" fmla="*/ 1740103 w 4826000"/>
              <a:gd name="connsiteY37042" fmla="*/ 852820 h 6857957"/>
              <a:gd name="connsiteX37043" fmla="*/ 1746770 w 4826000"/>
              <a:gd name="connsiteY37043" fmla="*/ 855677 h 6857957"/>
              <a:gd name="connsiteX37044" fmla="*/ 1750263 w 4826000"/>
              <a:gd name="connsiteY37044" fmla="*/ 856630 h 6857957"/>
              <a:gd name="connsiteX37045" fmla="*/ 1753438 w 4826000"/>
              <a:gd name="connsiteY37045" fmla="*/ 857583 h 6857957"/>
              <a:gd name="connsiteX37046" fmla="*/ 1756612 w 4826000"/>
              <a:gd name="connsiteY37046" fmla="*/ 858218 h 6857957"/>
              <a:gd name="connsiteX37047" fmla="*/ 1760422 w 4826000"/>
              <a:gd name="connsiteY37047" fmla="*/ 858218 h 6857957"/>
              <a:gd name="connsiteX37048" fmla="*/ 1763915 w 4826000"/>
              <a:gd name="connsiteY37048" fmla="*/ 857900 h 6857957"/>
              <a:gd name="connsiteX37049" fmla="*/ 1768041 w 4826000"/>
              <a:gd name="connsiteY37049" fmla="*/ 856947 h 6857957"/>
              <a:gd name="connsiteX37050" fmla="*/ 1760104 w 4826000"/>
              <a:gd name="connsiteY37050" fmla="*/ 862981 h 6857957"/>
              <a:gd name="connsiteX37051" fmla="*/ 1752167 w 4826000"/>
              <a:gd name="connsiteY37051" fmla="*/ 869331 h 6857957"/>
              <a:gd name="connsiteX37052" fmla="*/ 1748675 w 4826000"/>
              <a:gd name="connsiteY37052" fmla="*/ 872189 h 6857957"/>
              <a:gd name="connsiteX37053" fmla="*/ 1745500 w 4826000"/>
              <a:gd name="connsiteY37053" fmla="*/ 875682 h 6857957"/>
              <a:gd name="connsiteX37054" fmla="*/ 1742643 w 4826000"/>
              <a:gd name="connsiteY37054" fmla="*/ 878857 h 6857957"/>
              <a:gd name="connsiteX37055" fmla="*/ 1739786 w 4826000"/>
              <a:gd name="connsiteY37055" fmla="*/ 882667 h 6857957"/>
              <a:gd name="connsiteX37056" fmla="*/ 1743913 w 4826000"/>
              <a:gd name="connsiteY37056" fmla="*/ 882667 h 6857957"/>
              <a:gd name="connsiteX37057" fmla="*/ 1747089 w 4826000"/>
              <a:gd name="connsiteY37057" fmla="*/ 883303 h 6857957"/>
              <a:gd name="connsiteX37058" fmla="*/ 1749945 w 4826000"/>
              <a:gd name="connsiteY37058" fmla="*/ 883938 h 6857957"/>
              <a:gd name="connsiteX37059" fmla="*/ 1752485 w 4826000"/>
              <a:gd name="connsiteY37059" fmla="*/ 884573 h 6857957"/>
              <a:gd name="connsiteX37060" fmla="*/ 1754390 w 4826000"/>
              <a:gd name="connsiteY37060" fmla="*/ 885525 h 6857957"/>
              <a:gd name="connsiteX37061" fmla="*/ 1755977 w 4826000"/>
              <a:gd name="connsiteY37061" fmla="*/ 886795 h 6857957"/>
              <a:gd name="connsiteX37062" fmla="*/ 1757882 w 4826000"/>
              <a:gd name="connsiteY37062" fmla="*/ 887748 h 6857957"/>
              <a:gd name="connsiteX37063" fmla="*/ 1759152 w 4826000"/>
              <a:gd name="connsiteY37063" fmla="*/ 889653 h 6857957"/>
              <a:gd name="connsiteX37064" fmla="*/ 1761375 w 4826000"/>
              <a:gd name="connsiteY37064" fmla="*/ 892193 h 6857957"/>
              <a:gd name="connsiteX37065" fmla="*/ 1763597 w 4826000"/>
              <a:gd name="connsiteY37065" fmla="*/ 895369 h 6857957"/>
              <a:gd name="connsiteX37066" fmla="*/ 1766137 w 4826000"/>
              <a:gd name="connsiteY37066" fmla="*/ 898226 h 6857957"/>
              <a:gd name="connsiteX37067" fmla="*/ 1767406 w 4826000"/>
              <a:gd name="connsiteY37067" fmla="*/ 899497 h 6857957"/>
              <a:gd name="connsiteX37068" fmla="*/ 1768995 w 4826000"/>
              <a:gd name="connsiteY37068" fmla="*/ 900767 h 6857957"/>
              <a:gd name="connsiteX37069" fmla="*/ 1771851 w 4826000"/>
              <a:gd name="connsiteY37069" fmla="*/ 900132 h 6857957"/>
              <a:gd name="connsiteX37070" fmla="*/ 1773439 w 4826000"/>
              <a:gd name="connsiteY37070" fmla="*/ 899179 h 6857957"/>
              <a:gd name="connsiteX37071" fmla="*/ 1774391 w 4826000"/>
              <a:gd name="connsiteY37071" fmla="*/ 898226 h 6857957"/>
              <a:gd name="connsiteX37072" fmla="*/ 1775026 w 4826000"/>
              <a:gd name="connsiteY37072" fmla="*/ 896639 h 6857957"/>
              <a:gd name="connsiteX37073" fmla="*/ 1775344 w 4826000"/>
              <a:gd name="connsiteY37073" fmla="*/ 895051 h 6857957"/>
              <a:gd name="connsiteX37074" fmla="*/ 1775026 w 4826000"/>
              <a:gd name="connsiteY37074" fmla="*/ 893464 h 6857957"/>
              <a:gd name="connsiteX37075" fmla="*/ 1774073 w 4826000"/>
              <a:gd name="connsiteY37075" fmla="*/ 889971 h 6857957"/>
              <a:gd name="connsiteX37076" fmla="*/ 1773121 w 4826000"/>
              <a:gd name="connsiteY37076" fmla="*/ 886478 h 6857957"/>
              <a:gd name="connsiteX37077" fmla="*/ 1773121 w 4826000"/>
              <a:gd name="connsiteY37077" fmla="*/ 884573 h 6857957"/>
              <a:gd name="connsiteX37078" fmla="*/ 1773121 w 4826000"/>
              <a:gd name="connsiteY37078" fmla="*/ 883303 h 6857957"/>
              <a:gd name="connsiteX37079" fmla="*/ 1773439 w 4826000"/>
              <a:gd name="connsiteY37079" fmla="*/ 881715 h 6857957"/>
              <a:gd name="connsiteX37080" fmla="*/ 1774391 w 4826000"/>
              <a:gd name="connsiteY37080" fmla="*/ 880445 h 6857957"/>
              <a:gd name="connsiteX37081" fmla="*/ 1775978 w 4826000"/>
              <a:gd name="connsiteY37081" fmla="*/ 879492 h 6857957"/>
              <a:gd name="connsiteX37082" fmla="*/ 1778201 w 4826000"/>
              <a:gd name="connsiteY37082" fmla="*/ 878540 h 6857957"/>
              <a:gd name="connsiteX37083" fmla="*/ 1780106 w 4826000"/>
              <a:gd name="connsiteY37083" fmla="*/ 878857 h 6857957"/>
              <a:gd name="connsiteX37084" fmla="*/ 1781058 w 4826000"/>
              <a:gd name="connsiteY37084" fmla="*/ 879175 h 6857957"/>
              <a:gd name="connsiteX37085" fmla="*/ 1782328 w 4826000"/>
              <a:gd name="connsiteY37085" fmla="*/ 879492 h 6857957"/>
              <a:gd name="connsiteX37086" fmla="*/ 1782963 w 4826000"/>
              <a:gd name="connsiteY37086" fmla="*/ 880127 h 6857957"/>
              <a:gd name="connsiteX37087" fmla="*/ 1783915 w 4826000"/>
              <a:gd name="connsiteY37087" fmla="*/ 881397 h 6857957"/>
              <a:gd name="connsiteX37088" fmla="*/ 1784868 w 4826000"/>
              <a:gd name="connsiteY37088" fmla="*/ 882985 h 6857957"/>
              <a:gd name="connsiteX37089" fmla="*/ 1785821 w 4826000"/>
              <a:gd name="connsiteY37089" fmla="*/ 884255 h 6857957"/>
              <a:gd name="connsiteX37090" fmla="*/ 1787408 w 4826000"/>
              <a:gd name="connsiteY37090" fmla="*/ 885525 h 6857957"/>
              <a:gd name="connsiteX37091" fmla="*/ 1788043 w 4826000"/>
              <a:gd name="connsiteY37091" fmla="*/ 885843 h 6857957"/>
              <a:gd name="connsiteX37092" fmla="*/ 1789312 w 4826000"/>
              <a:gd name="connsiteY37092" fmla="*/ 886160 h 6857957"/>
              <a:gd name="connsiteX37093" fmla="*/ 1792487 w 4826000"/>
              <a:gd name="connsiteY37093" fmla="*/ 886478 h 6857957"/>
              <a:gd name="connsiteX37094" fmla="*/ 1795981 w 4826000"/>
              <a:gd name="connsiteY37094" fmla="*/ 886160 h 6857957"/>
              <a:gd name="connsiteX37095" fmla="*/ 1798202 w 4826000"/>
              <a:gd name="connsiteY37095" fmla="*/ 885208 h 6857957"/>
              <a:gd name="connsiteX37096" fmla="*/ 1800107 w 4826000"/>
              <a:gd name="connsiteY37096" fmla="*/ 884255 h 6857957"/>
              <a:gd name="connsiteX37097" fmla="*/ 1801378 w 4826000"/>
              <a:gd name="connsiteY37097" fmla="*/ 883303 h 6857957"/>
              <a:gd name="connsiteX37098" fmla="*/ 1802012 w 4826000"/>
              <a:gd name="connsiteY37098" fmla="*/ 882032 h 6857957"/>
              <a:gd name="connsiteX37099" fmla="*/ 1802329 w 4826000"/>
              <a:gd name="connsiteY37099" fmla="*/ 880127 h 6857957"/>
              <a:gd name="connsiteX37100" fmla="*/ 1802329 w 4826000"/>
              <a:gd name="connsiteY37100" fmla="*/ 877269 h 6857957"/>
              <a:gd name="connsiteX37101" fmla="*/ 1802329 w 4826000"/>
              <a:gd name="connsiteY37101" fmla="*/ 875682 h 6857957"/>
              <a:gd name="connsiteX37102" fmla="*/ 1802647 w 4826000"/>
              <a:gd name="connsiteY37102" fmla="*/ 874412 h 6857957"/>
              <a:gd name="connsiteX37103" fmla="*/ 1803282 w 4826000"/>
              <a:gd name="connsiteY37103" fmla="*/ 872824 h 6857957"/>
              <a:gd name="connsiteX37104" fmla="*/ 1804234 w 4826000"/>
              <a:gd name="connsiteY37104" fmla="*/ 871554 h 6857957"/>
              <a:gd name="connsiteX37105" fmla="*/ 1805821 w 4826000"/>
              <a:gd name="connsiteY37105" fmla="*/ 870601 h 6857957"/>
              <a:gd name="connsiteX37106" fmla="*/ 1808679 w 4826000"/>
              <a:gd name="connsiteY37106" fmla="*/ 869966 h 6857957"/>
              <a:gd name="connsiteX37107" fmla="*/ 1811536 w 4826000"/>
              <a:gd name="connsiteY37107" fmla="*/ 869331 h 6857957"/>
              <a:gd name="connsiteX37108" fmla="*/ 1815981 w 4826000"/>
              <a:gd name="connsiteY37108" fmla="*/ 869331 h 6857957"/>
              <a:gd name="connsiteX37109" fmla="*/ 1814711 w 4826000"/>
              <a:gd name="connsiteY37109" fmla="*/ 871554 h 6857957"/>
              <a:gd name="connsiteX37110" fmla="*/ 1813758 w 4826000"/>
              <a:gd name="connsiteY37110" fmla="*/ 874094 h 6857957"/>
              <a:gd name="connsiteX37111" fmla="*/ 1810584 w 4826000"/>
              <a:gd name="connsiteY37111" fmla="*/ 878540 h 6857957"/>
              <a:gd name="connsiteX37112" fmla="*/ 1806456 w 4826000"/>
              <a:gd name="connsiteY37112" fmla="*/ 883303 h 6857957"/>
              <a:gd name="connsiteX37113" fmla="*/ 1803282 w 4826000"/>
              <a:gd name="connsiteY37113" fmla="*/ 888065 h 6857957"/>
              <a:gd name="connsiteX37114" fmla="*/ 1802329 w 4826000"/>
              <a:gd name="connsiteY37114" fmla="*/ 890923 h 6857957"/>
              <a:gd name="connsiteX37115" fmla="*/ 1801378 w 4826000"/>
              <a:gd name="connsiteY37115" fmla="*/ 893146 h 6857957"/>
              <a:gd name="connsiteX37116" fmla="*/ 1801059 w 4826000"/>
              <a:gd name="connsiteY37116" fmla="*/ 895686 h 6857957"/>
              <a:gd name="connsiteX37117" fmla="*/ 1801059 w 4826000"/>
              <a:gd name="connsiteY37117" fmla="*/ 898226 h 6857957"/>
              <a:gd name="connsiteX37118" fmla="*/ 1802012 w 4826000"/>
              <a:gd name="connsiteY37118" fmla="*/ 900767 h 6857957"/>
              <a:gd name="connsiteX37119" fmla="*/ 1803282 w 4826000"/>
              <a:gd name="connsiteY37119" fmla="*/ 902990 h 6857957"/>
              <a:gd name="connsiteX37120" fmla="*/ 1805821 w 4826000"/>
              <a:gd name="connsiteY37120" fmla="*/ 905530 h 6857957"/>
              <a:gd name="connsiteX37121" fmla="*/ 1809314 w 4826000"/>
              <a:gd name="connsiteY37121" fmla="*/ 907752 h 6857957"/>
              <a:gd name="connsiteX37122" fmla="*/ 1813123 w 4826000"/>
              <a:gd name="connsiteY37122" fmla="*/ 907117 h 6857957"/>
              <a:gd name="connsiteX37123" fmla="*/ 1816616 w 4826000"/>
              <a:gd name="connsiteY37123" fmla="*/ 906165 h 6857957"/>
              <a:gd name="connsiteX37124" fmla="*/ 1821696 w 4826000"/>
              <a:gd name="connsiteY37124" fmla="*/ 903624 h 6857957"/>
              <a:gd name="connsiteX37125" fmla="*/ 1824870 w 4826000"/>
              <a:gd name="connsiteY37125" fmla="*/ 902354 h 6857957"/>
              <a:gd name="connsiteX37126" fmla="*/ 1828680 w 4826000"/>
              <a:gd name="connsiteY37126" fmla="*/ 901402 h 6857957"/>
              <a:gd name="connsiteX37127" fmla="*/ 1833760 w 4826000"/>
              <a:gd name="connsiteY37127" fmla="*/ 901084 h 6857957"/>
              <a:gd name="connsiteX37128" fmla="*/ 1840744 w 4826000"/>
              <a:gd name="connsiteY37128" fmla="*/ 901402 h 6857957"/>
              <a:gd name="connsiteX37129" fmla="*/ 1842966 w 4826000"/>
              <a:gd name="connsiteY37129" fmla="*/ 900767 h 6857957"/>
              <a:gd name="connsiteX37130" fmla="*/ 1844554 w 4826000"/>
              <a:gd name="connsiteY37130" fmla="*/ 900132 h 6857957"/>
              <a:gd name="connsiteX37131" fmla="*/ 1846142 w 4826000"/>
              <a:gd name="connsiteY37131" fmla="*/ 899497 h 6857957"/>
              <a:gd name="connsiteX37132" fmla="*/ 1846776 w 4826000"/>
              <a:gd name="connsiteY37132" fmla="*/ 898544 h 6857957"/>
              <a:gd name="connsiteX37133" fmla="*/ 1847411 w 4826000"/>
              <a:gd name="connsiteY37133" fmla="*/ 897591 h 6857957"/>
              <a:gd name="connsiteX37134" fmla="*/ 1848046 w 4826000"/>
              <a:gd name="connsiteY37134" fmla="*/ 896639 h 6857957"/>
              <a:gd name="connsiteX37135" fmla="*/ 1848681 w 4826000"/>
              <a:gd name="connsiteY37135" fmla="*/ 894099 h 6857957"/>
              <a:gd name="connsiteX37136" fmla="*/ 1849316 w 4826000"/>
              <a:gd name="connsiteY37136" fmla="*/ 891876 h 6857957"/>
              <a:gd name="connsiteX37137" fmla="*/ 1849951 w 4826000"/>
              <a:gd name="connsiteY37137" fmla="*/ 890923 h 6857957"/>
              <a:gd name="connsiteX37138" fmla="*/ 1850586 w 4826000"/>
              <a:gd name="connsiteY37138" fmla="*/ 889971 h 6857957"/>
              <a:gd name="connsiteX37139" fmla="*/ 1851856 w 4826000"/>
              <a:gd name="connsiteY37139" fmla="*/ 889018 h 6857957"/>
              <a:gd name="connsiteX37140" fmla="*/ 1853443 w 4826000"/>
              <a:gd name="connsiteY37140" fmla="*/ 888065 h 6857957"/>
              <a:gd name="connsiteX37141" fmla="*/ 1855348 w 4826000"/>
              <a:gd name="connsiteY37141" fmla="*/ 887430 h 6857957"/>
              <a:gd name="connsiteX37142" fmla="*/ 1857888 w 4826000"/>
              <a:gd name="connsiteY37142" fmla="*/ 887113 h 6857957"/>
              <a:gd name="connsiteX37143" fmla="*/ 1855666 w 4826000"/>
              <a:gd name="connsiteY37143" fmla="*/ 886160 h 6857957"/>
              <a:gd name="connsiteX37144" fmla="*/ 1854079 w 4826000"/>
              <a:gd name="connsiteY37144" fmla="*/ 884890 h 6857957"/>
              <a:gd name="connsiteX37145" fmla="*/ 1852808 w 4826000"/>
              <a:gd name="connsiteY37145" fmla="*/ 883303 h 6857957"/>
              <a:gd name="connsiteX37146" fmla="*/ 1851221 w 4826000"/>
              <a:gd name="connsiteY37146" fmla="*/ 881715 h 6857957"/>
              <a:gd name="connsiteX37147" fmla="*/ 1849316 w 4826000"/>
              <a:gd name="connsiteY37147" fmla="*/ 880127 h 6857957"/>
              <a:gd name="connsiteX37148" fmla="*/ 1848046 w 4826000"/>
              <a:gd name="connsiteY37148" fmla="*/ 879810 h 6857957"/>
              <a:gd name="connsiteX37149" fmla="*/ 1846776 w 4826000"/>
              <a:gd name="connsiteY37149" fmla="*/ 879492 h 6857957"/>
              <a:gd name="connsiteX37150" fmla="*/ 1844554 w 4826000"/>
              <a:gd name="connsiteY37150" fmla="*/ 879175 h 6857957"/>
              <a:gd name="connsiteX37151" fmla="*/ 1842649 w 4826000"/>
              <a:gd name="connsiteY37151" fmla="*/ 879175 h 6857957"/>
              <a:gd name="connsiteX37152" fmla="*/ 1836934 w 4826000"/>
              <a:gd name="connsiteY37152" fmla="*/ 879492 h 6857957"/>
              <a:gd name="connsiteX37153" fmla="*/ 1835982 w 4826000"/>
              <a:gd name="connsiteY37153" fmla="*/ 878222 h 6857957"/>
              <a:gd name="connsiteX37154" fmla="*/ 1835347 w 4826000"/>
              <a:gd name="connsiteY37154" fmla="*/ 876952 h 6857957"/>
              <a:gd name="connsiteX37155" fmla="*/ 1835347 w 4826000"/>
              <a:gd name="connsiteY37155" fmla="*/ 875682 h 6857957"/>
              <a:gd name="connsiteX37156" fmla="*/ 1835347 w 4826000"/>
              <a:gd name="connsiteY37156" fmla="*/ 874729 h 6857957"/>
              <a:gd name="connsiteX37157" fmla="*/ 1835982 w 4826000"/>
              <a:gd name="connsiteY37157" fmla="*/ 873459 h 6857957"/>
              <a:gd name="connsiteX37158" fmla="*/ 1836617 w 4826000"/>
              <a:gd name="connsiteY37158" fmla="*/ 872824 h 6857957"/>
              <a:gd name="connsiteX37159" fmla="*/ 1839157 w 4826000"/>
              <a:gd name="connsiteY37159" fmla="*/ 871554 h 6857957"/>
              <a:gd name="connsiteX37160" fmla="*/ 1844236 w 4826000"/>
              <a:gd name="connsiteY37160" fmla="*/ 869014 h 6857957"/>
              <a:gd name="connsiteX37161" fmla="*/ 1846459 w 4826000"/>
              <a:gd name="connsiteY37161" fmla="*/ 867426 h 6857957"/>
              <a:gd name="connsiteX37162" fmla="*/ 1847411 w 4826000"/>
              <a:gd name="connsiteY37162" fmla="*/ 866791 h 6857957"/>
              <a:gd name="connsiteX37163" fmla="*/ 1847730 w 4826000"/>
              <a:gd name="connsiteY37163" fmla="*/ 865521 h 6857957"/>
              <a:gd name="connsiteX37164" fmla="*/ 1851221 w 4826000"/>
              <a:gd name="connsiteY37164" fmla="*/ 868379 h 6857957"/>
              <a:gd name="connsiteX37165" fmla="*/ 1854713 w 4826000"/>
              <a:gd name="connsiteY37165" fmla="*/ 870601 h 6857957"/>
              <a:gd name="connsiteX37166" fmla="*/ 1857570 w 4826000"/>
              <a:gd name="connsiteY37166" fmla="*/ 873142 h 6857957"/>
              <a:gd name="connsiteX37167" fmla="*/ 1860428 w 4826000"/>
              <a:gd name="connsiteY37167" fmla="*/ 875682 h 6857957"/>
              <a:gd name="connsiteX37168" fmla="*/ 1862333 w 4826000"/>
              <a:gd name="connsiteY37168" fmla="*/ 878222 h 6857957"/>
              <a:gd name="connsiteX37169" fmla="*/ 1864239 w 4826000"/>
              <a:gd name="connsiteY37169" fmla="*/ 880445 h 6857957"/>
              <a:gd name="connsiteX37170" fmla="*/ 1865508 w 4826000"/>
              <a:gd name="connsiteY37170" fmla="*/ 883303 h 6857957"/>
              <a:gd name="connsiteX37171" fmla="*/ 1867095 w 4826000"/>
              <a:gd name="connsiteY37171" fmla="*/ 885843 h 6857957"/>
              <a:gd name="connsiteX37172" fmla="*/ 1867730 w 4826000"/>
              <a:gd name="connsiteY37172" fmla="*/ 888383 h 6857957"/>
              <a:gd name="connsiteX37173" fmla="*/ 1868048 w 4826000"/>
              <a:gd name="connsiteY37173" fmla="*/ 891241 h 6857957"/>
              <a:gd name="connsiteX37174" fmla="*/ 1868048 w 4826000"/>
              <a:gd name="connsiteY37174" fmla="*/ 894099 h 6857957"/>
              <a:gd name="connsiteX37175" fmla="*/ 1867412 w 4826000"/>
              <a:gd name="connsiteY37175" fmla="*/ 896956 h 6857957"/>
              <a:gd name="connsiteX37176" fmla="*/ 1866460 w 4826000"/>
              <a:gd name="connsiteY37176" fmla="*/ 899814 h 6857957"/>
              <a:gd name="connsiteX37177" fmla="*/ 1865190 w 4826000"/>
              <a:gd name="connsiteY37177" fmla="*/ 902672 h 6857957"/>
              <a:gd name="connsiteX37178" fmla="*/ 1863603 w 4826000"/>
              <a:gd name="connsiteY37178" fmla="*/ 905847 h 6857957"/>
              <a:gd name="connsiteX37179" fmla="*/ 1861699 w 4826000"/>
              <a:gd name="connsiteY37179" fmla="*/ 909022 h 6857957"/>
              <a:gd name="connsiteX37180" fmla="*/ 1868048 w 4826000"/>
              <a:gd name="connsiteY37180" fmla="*/ 908705 h 6857957"/>
              <a:gd name="connsiteX37181" fmla="*/ 1873127 w 4826000"/>
              <a:gd name="connsiteY37181" fmla="*/ 907752 h 6857957"/>
              <a:gd name="connsiteX37182" fmla="*/ 1877572 w 4826000"/>
              <a:gd name="connsiteY37182" fmla="*/ 906800 h 6857957"/>
              <a:gd name="connsiteX37183" fmla="*/ 1880746 w 4826000"/>
              <a:gd name="connsiteY37183" fmla="*/ 905212 h 6857957"/>
              <a:gd name="connsiteX37184" fmla="*/ 1883605 w 4826000"/>
              <a:gd name="connsiteY37184" fmla="*/ 903624 h 6857957"/>
              <a:gd name="connsiteX37185" fmla="*/ 1885191 w 4826000"/>
              <a:gd name="connsiteY37185" fmla="*/ 901402 h 6857957"/>
              <a:gd name="connsiteX37186" fmla="*/ 1886461 w 4826000"/>
              <a:gd name="connsiteY37186" fmla="*/ 899179 h 6857957"/>
              <a:gd name="connsiteX37187" fmla="*/ 1887414 w 4826000"/>
              <a:gd name="connsiteY37187" fmla="*/ 896956 h 6857957"/>
              <a:gd name="connsiteX37188" fmla="*/ 1887731 w 4826000"/>
              <a:gd name="connsiteY37188" fmla="*/ 894099 h 6857957"/>
              <a:gd name="connsiteX37189" fmla="*/ 1887731 w 4826000"/>
              <a:gd name="connsiteY37189" fmla="*/ 891558 h 6857957"/>
              <a:gd name="connsiteX37190" fmla="*/ 1887731 w 4826000"/>
              <a:gd name="connsiteY37190" fmla="*/ 885843 h 6857957"/>
              <a:gd name="connsiteX37191" fmla="*/ 1887414 w 4826000"/>
              <a:gd name="connsiteY37191" fmla="*/ 880445 h 6857957"/>
              <a:gd name="connsiteX37192" fmla="*/ 1887731 w 4826000"/>
              <a:gd name="connsiteY37192" fmla="*/ 877905 h 6857957"/>
              <a:gd name="connsiteX37193" fmla="*/ 1888366 w 4826000"/>
              <a:gd name="connsiteY37193" fmla="*/ 875364 h 6857957"/>
              <a:gd name="connsiteX37194" fmla="*/ 1891858 w 4826000"/>
              <a:gd name="connsiteY37194" fmla="*/ 876317 h 6857957"/>
              <a:gd name="connsiteX37195" fmla="*/ 1895033 w 4826000"/>
              <a:gd name="connsiteY37195" fmla="*/ 876634 h 6857957"/>
              <a:gd name="connsiteX37196" fmla="*/ 1898208 w 4826000"/>
              <a:gd name="connsiteY37196" fmla="*/ 876952 h 6857957"/>
              <a:gd name="connsiteX37197" fmla="*/ 1901065 w 4826000"/>
              <a:gd name="connsiteY37197" fmla="*/ 876952 h 6857957"/>
              <a:gd name="connsiteX37198" fmla="*/ 1903922 w 4826000"/>
              <a:gd name="connsiteY37198" fmla="*/ 876634 h 6857957"/>
              <a:gd name="connsiteX37199" fmla="*/ 1906462 w 4826000"/>
              <a:gd name="connsiteY37199" fmla="*/ 876317 h 6857957"/>
              <a:gd name="connsiteX37200" fmla="*/ 1911542 w 4826000"/>
              <a:gd name="connsiteY37200" fmla="*/ 875047 h 6857957"/>
              <a:gd name="connsiteX37201" fmla="*/ 1915352 w 4826000"/>
              <a:gd name="connsiteY37201" fmla="*/ 873142 h 6857957"/>
              <a:gd name="connsiteX37202" fmla="*/ 1919161 w 4826000"/>
              <a:gd name="connsiteY37202" fmla="*/ 870919 h 6857957"/>
              <a:gd name="connsiteX37203" fmla="*/ 1921701 w 4826000"/>
              <a:gd name="connsiteY37203" fmla="*/ 868379 h 6857957"/>
              <a:gd name="connsiteX37204" fmla="*/ 1922654 w 4826000"/>
              <a:gd name="connsiteY37204" fmla="*/ 867108 h 6857957"/>
              <a:gd name="connsiteX37205" fmla="*/ 1923289 w 4826000"/>
              <a:gd name="connsiteY37205" fmla="*/ 865203 h 6857957"/>
              <a:gd name="connsiteX37206" fmla="*/ 1923606 w 4826000"/>
              <a:gd name="connsiteY37206" fmla="*/ 863933 h 6857957"/>
              <a:gd name="connsiteX37207" fmla="*/ 1923924 w 4826000"/>
              <a:gd name="connsiteY37207" fmla="*/ 862663 h 6857957"/>
              <a:gd name="connsiteX37208" fmla="*/ 1923924 w 4826000"/>
              <a:gd name="connsiteY37208" fmla="*/ 861075 h 6857957"/>
              <a:gd name="connsiteX37209" fmla="*/ 1923924 w 4826000"/>
              <a:gd name="connsiteY37209" fmla="*/ 859805 h 6857957"/>
              <a:gd name="connsiteX37210" fmla="*/ 1923289 w 4826000"/>
              <a:gd name="connsiteY37210" fmla="*/ 858218 h 6857957"/>
              <a:gd name="connsiteX37211" fmla="*/ 1922654 w 4826000"/>
              <a:gd name="connsiteY37211" fmla="*/ 856947 h 6857957"/>
              <a:gd name="connsiteX37212" fmla="*/ 1921384 w 4826000"/>
              <a:gd name="connsiteY37212" fmla="*/ 855677 h 6857957"/>
              <a:gd name="connsiteX37213" fmla="*/ 1920114 w 4826000"/>
              <a:gd name="connsiteY37213" fmla="*/ 854725 h 6857957"/>
              <a:gd name="connsiteX37214" fmla="*/ 1918526 w 4826000"/>
              <a:gd name="connsiteY37214" fmla="*/ 853772 h 6857957"/>
              <a:gd name="connsiteX37215" fmla="*/ 1916304 w 4826000"/>
              <a:gd name="connsiteY37215" fmla="*/ 852820 h 6857957"/>
              <a:gd name="connsiteX37216" fmla="*/ 1914082 w 4826000"/>
              <a:gd name="connsiteY37216" fmla="*/ 852184 h 6857957"/>
              <a:gd name="connsiteX37217" fmla="*/ 1911542 w 4826000"/>
              <a:gd name="connsiteY37217" fmla="*/ 851232 h 6857957"/>
              <a:gd name="connsiteX37218" fmla="*/ 1908367 w 4826000"/>
              <a:gd name="connsiteY37218" fmla="*/ 850597 h 6857957"/>
              <a:gd name="connsiteX37219" fmla="*/ 1905192 w 4826000"/>
              <a:gd name="connsiteY37219" fmla="*/ 850279 h 6857957"/>
              <a:gd name="connsiteX37220" fmla="*/ 1901383 w 4826000"/>
              <a:gd name="connsiteY37220" fmla="*/ 850279 h 6857957"/>
              <a:gd name="connsiteX37221" fmla="*/ 1897573 w 4826000"/>
              <a:gd name="connsiteY37221" fmla="*/ 850279 h 6857957"/>
              <a:gd name="connsiteX37222" fmla="*/ 1895033 w 4826000"/>
              <a:gd name="connsiteY37222" fmla="*/ 836626 h 6857957"/>
              <a:gd name="connsiteX37223" fmla="*/ 1900748 w 4826000"/>
              <a:gd name="connsiteY37223" fmla="*/ 837261 h 6857957"/>
              <a:gd name="connsiteX37224" fmla="*/ 1904875 w 4826000"/>
              <a:gd name="connsiteY37224" fmla="*/ 836308 h 6857957"/>
              <a:gd name="connsiteX37225" fmla="*/ 1908051 w 4826000"/>
              <a:gd name="connsiteY37225" fmla="*/ 835355 h 6857957"/>
              <a:gd name="connsiteX37226" fmla="*/ 1909002 w 4826000"/>
              <a:gd name="connsiteY37226" fmla="*/ 834720 h 6857957"/>
              <a:gd name="connsiteX37227" fmla="*/ 1909955 w 4826000"/>
              <a:gd name="connsiteY37227" fmla="*/ 834085 h 6857957"/>
              <a:gd name="connsiteX37228" fmla="*/ 1910589 w 4826000"/>
              <a:gd name="connsiteY37228" fmla="*/ 833133 h 6857957"/>
              <a:gd name="connsiteX37229" fmla="*/ 1911224 w 4826000"/>
              <a:gd name="connsiteY37229" fmla="*/ 832180 h 6857957"/>
              <a:gd name="connsiteX37230" fmla="*/ 1911542 w 4826000"/>
              <a:gd name="connsiteY37230" fmla="*/ 830275 h 6857957"/>
              <a:gd name="connsiteX37231" fmla="*/ 1911224 w 4826000"/>
              <a:gd name="connsiteY37231" fmla="*/ 827735 h 6857957"/>
              <a:gd name="connsiteX37232" fmla="*/ 1909955 w 4826000"/>
              <a:gd name="connsiteY37232" fmla="*/ 825512 h 6857957"/>
              <a:gd name="connsiteX37233" fmla="*/ 1907732 w 4826000"/>
              <a:gd name="connsiteY37233" fmla="*/ 820114 h 6857957"/>
              <a:gd name="connsiteX37234" fmla="*/ 1904875 w 4826000"/>
              <a:gd name="connsiteY37234" fmla="*/ 815033 h 6857957"/>
              <a:gd name="connsiteX37235" fmla="*/ 1903922 w 4826000"/>
              <a:gd name="connsiteY37235" fmla="*/ 812493 h 6857957"/>
              <a:gd name="connsiteX37236" fmla="*/ 1902653 w 4826000"/>
              <a:gd name="connsiteY37236" fmla="*/ 810270 h 6857957"/>
              <a:gd name="connsiteX37237" fmla="*/ 1902335 w 4826000"/>
              <a:gd name="connsiteY37237" fmla="*/ 808365 h 6857957"/>
              <a:gd name="connsiteX37238" fmla="*/ 1902653 w 4826000"/>
              <a:gd name="connsiteY37238" fmla="*/ 807095 h 6857957"/>
              <a:gd name="connsiteX37239" fmla="*/ 1902971 w 4826000"/>
              <a:gd name="connsiteY37239" fmla="*/ 806460 h 6857957"/>
              <a:gd name="connsiteX37240" fmla="*/ 1907097 w 4826000"/>
              <a:gd name="connsiteY37240" fmla="*/ 806460 h 6857957"/>
              <a:gd name="connsiteX37241" fmla="*/ 1910272 w 4826000"/>
              <a:gd name="connsiteY37241" fmla="*/ 806778 h 6857957"/>
              <a:gd name="connsiteX37242" fmla="*/ 1913447 w 4826000"/>
              <a:gd name="connsiteY37242" fmla="*/ 807730 h 6857957"/>
              <a:gd name="connsiteX37243" fmla="*/ 1915669 w 4826000"/>
              <a:gd name="connsiteY37243" fmla="*/ 808683 h 6857957"/>
              <a:gd name="connsiteX37244" fmla="*/ 1917257 w 4826000"/>
              <a:gd name="connsiteY37244" fmla="*/ 809953 h 6857957"/>
              <a:gd name="connsiteX37245" fmla="*/ 1918844 w 4826000"/>
              <a:gd name="connsiteY37245" fmla="*/ 811223 h 6857957"/>
              <a:gd name="connsiteX37246" fmla="*/ 1921066 w 4826000"/>
              <a:gd name="connsiteY37246" fmla="*/ 813763 h 6857957"/>
              <a:gd name="connsiteX37247" fmla="*/ 1923289 w 4826000"/>
              <a:gd name="connsiteY37247" fmla="*/ 816939 h 6857957"/>
              <a:gd name="connsiteX37248" fmla="*/ 1924559 w 4826000"/>
              <a:gd name="connsiteY37248" fmla="*/ 818209 h 6857957"/>
              <a:gd name="connsiteX37249" fmla="*/ 1926463 w 4826000"/>
              <a:gd name="connsiteY37249" fmla="*/ 819479 h 6857957"/>
              <a:gd name="connsiteX37250" fmla="*/ 1928686 w 4826000"/>
              <a:gd name="connsiteY37250" fmla="*/ 820431 h 6857957"/>
              <a:gd name="connsiteX37251" fmla="*/ 1930908 w 4826000"/>
              <a:gd name="connsiteY37251" fmla="*/ 821067 h 6857957"/>
              <a:gd name="connsiteX37252" fmla="*/ 1934400 w 4826000"/>
              <a:gd name="connsiteY37252" fmla="*/ 821702 h 6857957"/>
              <a:gd name="connsiteX37253" fmla="*/ 1937893 w 4826000"/>
              <a:gd name="connsiteY37253" fmla="*/ 821702 h 6857957"/>
              <a:gd name="connsiteX37254" fmla="*/ 1940434 w 4826000"/>
              <a:gd name="connsiteY37254" fmla="*/ 821384 h 6857957"/>
              <a:gd name="connsiteX37255" fmla="*/ 1942020 w 4826000"/>
              <a:gd name="connsiteY37255" fmla="*/ 821067 h 6857957"/>
              <a:gd name="connsiteX37256" fmla="*/ 1943290 w 4826000"/>
              <a:gd name="connsiteY37256" fmla="*/ 820431 h 6857957"/>
              <a:gd name="connsiteX37257" fmla="*/ 1943925 w 4826000"/>
              <a:gd name="connsiteY37257" fmla="*/ 819479 h 6857957"/>
              <a:gd name="connsiteX37258" fmla="*/ 1944243 w 4826000"/>
              <a:gd name="connsiteY37258" fmla="*/ 818526 h 6857957"/>
              <a:gd name="connsiteX37259" fmla="*/ 1944560 w 4826000"/>
              <a:gd name="connsiteY37259" fmla="*/ 817574 h 6857957"/>
              <a:gd name="connsiteX37260" fmla="*/ 1944243 w 4826000"/>
              <a:gd name="connsiteY37260" fmla="*/ 815351 h 6857957"/>
              <a:gd name="connsiteX37261" fmla="*/ 1944243 w 4826000"/>
              <a:gd name="connsiteY37261" fmla="*/ 812811 h 6857957"/>
              <a:gd name="connsiteX37262" fmla="*/ 1944243 w 4826000"/>
              <a:gd name="connsiteY37262" fmla="*/ 811858 h 6857957"/>
              <a:gd name="connsiteX37263" fmla="*/ 1944560 w 4826000"/>
              <a:gd name="connsiteY37263" fmla="*/ 810906 h 6857957"/>
              <a:gd name="connsiteX37264" fmla="*/ 1944877 w 4826000"/>
              <a:gd name="connsiteY37264" fmla="*/ 809953 h 6857957"/>
              <a:gd name="connsiteX37265" fmla="*/ 1945830 w 4826000"/>
              <a:gd name="connsiteY37265" fmla="*/ 809318 h 6857957"/>
              <a:gd name="connsiteX37266" fmla="*/ 1946783 w 4826000"/>
              <a:gd name="connsiteY37266" fmla="*/ 808683 h 6857957"/>
              <a:gd name="connsiteX37267" fmla="*/ 1949004 w 4826000"/>
              <a:gd name="connsiteY37267" fmla="*/ 808048 h 6857957"/>
              <a:gd name="connsiteX37268" fmla="*/ 1946783 w 4826000"/>
              <a:gd name="connsiteY37268" fmla="*/ 806778 h 6857957"/>
              <a:gd name="connsiteX37269" fmla="*/ 1944243 w 4826000"/>
              <a:gd name="connsiteY37269" fmla="*/ 805825 h 6857957"/>
              <a:gd name="connsiteX37270" fmla="*/ 1941385 w 4826000"/>
              <a:gd name="connsiteY37270" fmla="*/ 804872 h 6857957"/>
              <a:gd name="connsiteX37271" fmla="*/ 1938210 w 4826000"/>
              <a:gd name="connsiteY37271" fmla="*/ 804237 h 6857957"/>
              <a:gd name="connsiteX37272" fmla="*/ 1930591 w 4826000"/>
              <a:gd name="connsiteY37272" fmla="*/ 803602 h 6857957"/>
              <a:gd name="connsiteX37273" fmla="*/ 1922019 w 4826000"/>
              <a:gd name="connsiteY37273" fmla="*/ 803285 h 6857957"/>
              <a:gd name="connsiteX37274" fmla="*/ 1922654 w 4826000"/>
              <a:gd name="connsiteY37274" fmla="*/ 798839 h 6857957"/>
              <a:gd name="connsiteX37275" fmla="*/ 1922971 w 4826000"/>
              <a:gd name="connsiteY37275" fmla="*/ 794711 h 6857957"/>
              <a:gd name="connsiteX37276" fmla="*/ 1922654 w 4826000"/>
              <a:gd name="connsiteY37276" fmla="*/ 790584 h 6857957"/>
              <a:gd name="connsiteX37277" fmla="*/ 1921701 w 4826000"/>
              <a:gd name="connsiteY37277" fmla="*/ 786773 h 6857957"/>
              <a:gd name="connsiteX37278" fmla="*/ 1920749 w 4826000"/>
              <a:gd name="connsiteY37278" fmla="*/ 782963 h 6857957"/>
              <a:gd name="connsiteX37279" fmla="*/ 1919161 w 4826000"/>
              <a:gd name="connsiteY37279" fmla="*/ 779787 h 6857957"/>
              <a:gd name="connsiteX37280" fmla="*/ 1915987 w 4826000"/>
              <a:gd name="connsiteY37280" fmla="*/ 772802 h 6857957"/>
              <a:gd name="connsiteX37281" fmla="*/ 1912812 w 4826000"/>
              <a:gd name="connsiteY37281" fmla="*/ 766134 h 6857957"/>
              <a:gd name="connsiteX37282" fmla="*/ 1911542 w 4826000"/>
              <a:gd name="connsiteY37282" fmla="*/ 762323 h 6857957"/>
              <a:gd name="connsiteX37283" fmla="*/ 1910272 w 4826000"/>
              <a:gd name="connsiteY37283" fmla="*/ 759148 h 6857957"/>
              <a:gd name="connsiteX37284" fmla="*/ 1909955 w 4826000"/>
              <a:gd name="connsiteY37284" fmla="*/ 755338 h 6857957"/>
              <a:gd name="connsiteX37285" fmla="*/ 1909955 w 4826000"/>
              <a:gd name="connsiteY37285" fmla="*/ 751527 h 6857957"/>
              <a:gd name="connsiteX37286" fmla="*/ 1910272 w 4826000"/>
              <a:gd name="connsiteY37286" fmla="*/ 747399 h 6857957"/>
              <a:gd name="connsiteX37287" fmla="*/ 1911860 w 4826000"/>
              <a:gd name="connsiteY37287" fmla="*/ 743589 h 6857957"/>
              <a:gd name="connsiteX37288" fmla="*/ 1914082 w 4826000"/>
              <a:gd name="connsiteY37288" fmla="*/ 745177 h 6857957"/>
              <a:gd name="connsiteX37289" fmla="*/ 1915987 w 4826000"/>
              <a:gd name="connsiteY37289" fmla="*/ 746764 h 6857957"/>
              <a:gd name="connsiteX37290" fmla="*/ 1917892 w 4826000"/>
              <a:gd name="connsiteY37290" fmla="*/ 747717 h 6857957"/>
              <a:gd name="connsiteX37291" fmla="*/ 1920114 w 4826000"/>
              <a:gd name="connsiteY37291" fmla="*/ 748987 h 6857957"/>
              <a:gd name="connsiteX37292" fmla="*/ 1922019 w 4826000"/>
              <a:gd name="connsiteY37292" fmla="*/ 749622 h 6857957"/>
              <a:gd name="connsiteX37293" fmla="*/ 1923924 w 4826000"/>
              <a:gd name="connsiteY37293" fmla="*/ 749940 h 6857957"/>
              <a:gd name="connsiteX37294" fmla="*/ 1925828 w 4826000"/>
              <a:gd name="connsiteY37294" fmla="*/ 749940 h 6857957"/>
              <a:gd name="connsiteX37295" fmla="*/ 1927417 w 4826000"/>
              <a:gd name="connsiteY37295" fmla="*/ 749622 h 6857957"/>
              <a:gd name="connsiteX37296" fmla="*/ 1929003 w 4826000"/>
              <a:gd name="connsiteY37296" fmla="*/ 749305 h 6857957"/>
              <a:gd name="connsiteX37297" fmla="*/ 1930273 w 4826000"/>
              <a:gd name="connsiteY37297" fmla="*/ 748669 h 6857957"/>
              <a:gd name="connsiteX37298" fmla="*/ 1931861 w 4826000"/>
              <a:gd name="connsiteY37298" fmla="*/ 747399 h 6857957"/>
              <a:gd name="connsiteX37299" fmla="*/ 1933448 w 4826000"/>
              <a:gd name="connsiteY37299" fmla="*/ 746447 h 6857957"/>
              <a:gd name="connsiteX37300" fmla="*/ 1934400 w 4826000"/>
              <a:gd name="connsiteY37300" fmla="*/ 745177 h 6857957"/>
              <a:gd name="connsiteX37301" fmla="*/ 1935670 w 4826000"/>
              <a:gd name="connsiteY37301" fmla="*/ 743589 h 6857957"/>
              <a:gd name="connsiteX37302" fmla="*/ 1937258 w 4826000"/>
              <a:gd name="connsiteY37302" fmla="*/ 739779 h 6857957"/>
              <a:gd name="connsiteX37303" fmla="*/ 1941703 w 4826000"/>
              <a:gd name="connsiteY37303" fmla="*/ 742319 h 6857957"/>
              <a:gd name="connsiteX37304" fmla="*/ 1945830 w 4826000"/>
              <a:gd name="connsiteY37304" fmla="*/ 745177 h 6857957"/>
              <a:gd name="connsiteX37305" fmla="*/ 1949639 w 4826000"/>
              <a:gd name="connsiteY37305" fmla="*/ 748669 h 6857957"/>
              <a:gd name="connsiteX37306" fmla="*/ 1952814 w 4826000"/>
              <a:gd name="connsiteY37306" fmla="*/ 752162 h 6857957"/>
              <a:gd name="connsiteX37307" fmla="*/ 1955354 w 4826000"/>
              <a:gd name="connsiteY37307" fmla="*/ 755338 h 6857957"/>
              <a:gd name="connsiteX37308" fmla="*/ 1955989 w 4826000"/>
              <a:gd name="connsiteY37308" fmla="*/ 757243 h 6857957"/>
              <a:gd name="connsiteX37309" fmla="*/ 1956624 w 4826000"/>
              <a:gd name="connsiteY37309" fmla="*/ 758830 h 6857957"/>
              <a:gd name="connsiteX37310" fmla="*/ 1956624 w 4826000"/>
              <a:gd name="connsiteY37310" fmla="*/ 760418 h 6857957"/>
              <a:gd name="connsiteX37311" fmla="*/ 1956306 w 4826000"/>
              <a:gd name="connsiteY37311" fmla="*/ 761688 h 6857957"/>
              <a:gd name="connsiteX37312" fmla="*/ 1955672 w 4826000"/>
              <a:gd name="connsiteY37312" fmla="*/ 762958 h 6857957"/>
              <a:gd name="connsiteX37313" fmla="*/ 1954403 w 4826000"/>
              <a:gd name="connsiteY37313" fmla="*/ 764229 h 6857957"/>
              <a:gd name="connsiteX37314" fmla="*/ 1956941 w 4826000"/>
              <a:gd name="connsiteY37314" fmla="*/ 764864 h 6857957"/>
              <a:gd name="connsiteX37315" fmla="*/ 1959799 w 4826000"/>
              <a:gd name="connsiteY37315" fmla="*/ 765499 h 6857957"/>
              <a:gd name="connsiteX37316" fmla="*/ 1966149 w 4826000"/>
              <a:gd name="connsiteY37316" fmla="*/ 766451 h 6857957"/>
              <a:gd name="connsiteX37317" fmla="*/ 1973133 w 4826000"/>
              <a:gd name="connsiteY37317" fmla="*/ 767086 h 6857957"/>
              <a:gd name="connsiteX37318" fmla="*/ 1980752 w 4826000"/>
              <a:gd name="connsiteY37318" fmla="*/ 767404 h 6857957"/>
              <a:gd name="connsiteX37319" fmla="*/ 1988372 w 4826000"/>
              <a:gd name="connsiteY37319" fmla="*/ 768039 h 6857957"/>
              <a:gd name="connsiteX37320" fmla="*/ 1995356 w 4826000"/>
              <a:gd name="connsiteY37320" fmla="*/ 768356 h 6857957"/>
              <a:gd name="connsiteX37321" fmla="*/ 2002024 w 4826000"/>
              <a:gd name="connsiteY37321" fmla="*/ 769309 h 6857957"/>
              <a:gd name="connsiteX37322" fmla="*/ 2004881 w 4826000"/>
              <a:gd name="connsiteY37322" fmla="*/ 769944 h 6857957"/>
              <a:gd name="connsiteX37323" fmla="*/ 2007738 w 4826000"/>
              <a:gd name="connsiteY37323" fmla="*/ 770897 h 6857957"/>
              <a:gd name="connsiteX37324" fmla="*/ 2011865 w 4826000"/>
              <a:gd name="connsiteY37324" fmla="*/ 769627 h 6857957"/>
              <a:gd name="connsiteX37325" fmla="*/ 2015041 w 4826000"/>
              <a:gd name="connsiteY37325" fmla="*/ 768674 h 6857957"/>
              <a:gd name="connsiteX37326" fmla="*/ 2016945 w 4826000"/>
              <a:gd name="connsiteY37326" fmla="*/ 767404 h 6857957"/>
              <a:gd name="connsiteX37327" fmla="*/ 2018215 w 4826000"/>
              <a:gd name="connsiteY37327" fmla="*/ 766451 h 6857957"/>
              <a:gd name="connsiteX37328" fmla="*/ 2018532 w 4826000"/>
              <a:gd name="connsiteY37328" fmla="*/ 765181 h 6857957"/>
              <a:gd name="connsiteX37329" fmla="*/ 2018532 w 4826000"/>
              <a:gd name="connsiteY37329" fmla="*/ 763911 h 6857957"/>
              <a:gd name="connsiteX37330" fmla="*/ 2017897 w 4826000"/>
              <a:gd name="connsiteY37330" fmla="*/ 762323 h 6857957"/>
              <a:gd name="connsiteX37331" fmla="*/ 2017262 w 4826000"/>
              <a:gd name="connsiteY37331" fmla="*/ 761053 h 6857957"/>
              <a:gd name="connsiteX37332" fmla="*/ 2016310 w 4826000"/>
              <a:gd name="connsiteY37332" fmla="*/ 758195 h 6857957"/>
              <a:gd name="connsiteX37333" fmla="*/ 2015993 w 4826000"/>
              <a:gd name="connsiteY37333" fmla="*/ 756925 h 6857957"/>
              <a:gd name="connsiteX37334" fmla="*/ 2015993 w 4826000"/>
              <a:gd name="connsiteY37334" fmla="*/ 755338 h 6857957"/>
              <a:gd name="connsiteX37335" fmla="*/ 2016628 w 4826000"/>
              <a:gd name="connsiteY37335" fmla="*/ 754385 h 6857957"/>
              <a:gd name="connsiteX37336" fmla="*/ 2017897 w 4826000"/>
              <a:gd name="connsiteY37336" fmla="*/ 753115 h 6857957"/>
              <a:gd name="connsiteX37337" fmla="*/ 2020437 w 4826000"/>
              <a:gd name="connsiteY37337" fmla="*/ 752162 h 6857957"/>
              <a:gd name="connsiteX37338" fmla="*/ 2023930 w 4826000"/>
              <a:gd name="connsiteY37338" fmla="*/ 751210 h 6857957"/>
              <a:gd name="connsiteX37339" fmla="*/ 2026470 w 4826000"/>
              <a:gd name="connsiteY37339" fmla="*/ 753115 h 6857957"/>
              <a:gd name="connsiteX37340" fmla="*/ 2029327 w 4826000"/>
              <a:gd name="connsiteY37340" fmla="*/ 756290 h 6857957"/>
              <a:gd name="connsiteX37341" fmla="*/ 2031550 w 4826000"/>
              <a:gd name="connsiteY37341" fmla="*/ 759148 h 6857957"/>
              <a:gd name="connsiteX37342" fmla="*/ 2033454 w 4826000"/>
              <a:gd name="connsiteY37342" fmla="*/ 762641 h 6857957"/>
              <a:gd name="connsiteX37343" fmla="*/ 2035676 w 4826000"/>
              <a:gd name="connsiteY37343" fmla="*/ 766769 h 6857957"/>
              <a:gd name="connsiteX37344" fmla="*/ 2037264 w 4826000"/>
              <a:gd name="connsiteY37344" fmla="*/ 770897 h 6857957"/>
              <a:gd name="connsiteX37345" fmla="*/ 2038216 w 4826000"/>
              <a:gd name="connsiteY37345" fmla="*/ 775025 h 6857957"/>
              <a:gd name="connsiteX37346" fmla="*/ 2039169 w 4826000"/>
              <a:gd name="connsiteY37346" fmla="*/ 779470 h 6857957"/>
              <a:gd name="connsiteX37347" fmla="*/ 2039487 w 4826000"/>
              <a:gd name="connsiteY37347" fmla="*/ 783598 h 6857957"/>
              <a:gd name="connsiteX37348" fmla="*/ 2039487 w 4826000"/>
              <a:gd name="connsiteY37348" fmla="*/ 787726 h 6857957"/>
              <a:gd name="connsiteX37349" fmla="*/ 2038851 w 4826000"/>
              <a:gd name="connsiteY37349" fmla="*/ 791854 h 6857957"/>
              <a:gd name="connsiteX37350" fmla="*/ 2037899 w 4826000"/>
              <a:gd name="connsiteY37350" fmla="*/ 795982 h 6857957"/>
              <a:gd name="connsiteX37351" fmla="*/ 2036311 w 4826000"/>
              <a:gd name="connsiteY37351" fmla="*/ 799474 h 6857957"/>
              <a:gd name="connsiteX37352" fmla="*/ 2033771 w 4826000"/>
              <a:gd name="connsiteY37352" fmla="*/ 802967 h 6857957"/>
              <a:gd name="connsiteX37353" fmla="*/ 2032501 w 4826000"/>
              <a:gd name="connsiteY37353" fmla="*/ 804555 h 6857957"/>
              <a:gd name="connsiteX37354" fmla="*/ 2030914 w 4826000"/>
              <a:gd name="connsiteY37354" fmla="*/ 805825 h 6857957"/>
              <a:gd name="connsiteX37355" fmla="*/ 2029327 w 4826000"/>
              <a:gd name="connsiteY37355" fmla="*/ 807095 h 6857957"/>
              <a:gd name="connsiteX37356" fmla="*/ 2027104 w 4826000"/>
              <a:gd name="connsiteY37356" fmla="*/ 808365 h 6857957"/>
              <a:gd name="connsiteX37357" fmla="*/ 2028692 w 4826000"/>
              <a:gd name="connsiteY37357" fmla="*/ 809953 h 6857957"/>
              <a:gd name="connsiteX37358" fmla="*/ 2030279 w 4826000"/>
              <a:gd name="connsiteY37358" fmla="*/ 811223 h 6857957"/>
              <a:gd name="connsiteX37359" fmla="*/ 2032501 w 4826000"/>
              <a:gd name="connsiteY37359" fmla="*/ 812176 h 6857957"/>
              <a:gd name="connsiteX37360" fmla="*/ 2035676 w 4826000"/>
              <a:gd name="connsiteY37360" fmla="*/ 813128 h 6857957"/>
              <a:gd name="connsiteX37361" fmla="*/ 2041708 w 4826000"/>
              <a:gd name="connsiteY37361" fmla="*/ 814398 h 6857957"/>
              <a:gd name="connsiteX37362" fmla="*/ 2048376 w 4826000"/>
              <a:gd name="connsiteY37362" fmla="*/ 815986 h 6857957"/>
              <a:gd name="connsiteX37363" fmla="*/ 2054725 w 4826000"/>
              <a:gd name="connsiteY37363" fmla="*/ 817256 h 6857957"/>
              <a:gd name="connsiteX37364" fmla="*/ 2057265 w 4826000"/>
              <a:gd name="connsiteY37364" fmla="*/ 818209 h 6857957"/>
              <a:gd name="connsiteX37365" fmla="*/ 2059805 w 4826000"/>
              <a:gd name="connsiteY37365" fmla="*/ 819161 h 6857957"/>
              <a:gd name="connsiteX37366" fmla="*/ 2061393 w 4826000"/>
              <a:gd name="connsiteY37366" fmla="*/ 820431 h 6857957"/>
              <a:gd name="connsiteX37367" fmla="*/ 2062662 w 4826000"/>
              <a:gd name="connsiteY37367" fmla="*/ 822019 h 6857957"/>
              <a:gd name="connsiteX37368" fmla="*/ 2062979 w 4826000"/>
              <a:gd name="connsiteY37368" fmla="*/ 823289 h 6857957"/>
              <a:gd name="connsiteX37369" fmla="*/ 2062979 w 4826000"/>
              <a:gd name="connsiteY37369" fmla="*/ 824242 h 6857957"/>
              <a:gd name="connsiteX37370" fmla="*/ 2062979 w 4826000"/>
              <a:gd name="connsiteY37370" fmla="*/ 825194 h 6857957"/>
              <a:gd name="connsiteX37371" fmla="*/ 2062662 w 4826000"/>
              <a:gd name="connsiteY37371" fmla="*/ 826464 h 6857957"/>
              <a:gd name="connsiteX37372" fmla="*/ 2067107 w 4826000"/>
              <a:gd name="connsiteY37372" fmla="*/ 826782 h 6857957"/>
              <a:gd name="connsiteX37373" fmla="*/ 2070282 w 4826000"/>
              <a:gd name="connsiteY37373" fmla="*/ 826464 h 6857957"/>
              <a:gd name="connsiteX37374" fmla="*/ 2073139 w 4826000"/>
              <a:gd name="connsiteY37374" fmla="*/ 826147 h 6857957"/>
              <a:gd name="connsiteX37375" fmla="*/ 2075044 w 4826000"/>
              <a:gd name="connsiteY37375" fmla="*/ 825829 h 6857957"/>
              <a:gd name="connsiteX37376" fmla="*/ 2076314 w 4826000"/>
              <a:gd name="connsiteY37376" fmla="*/ 825194 h 6857957"/>
              <a:gd name="connsiteX37377" fmla="*/ 2077583 w 4826000"/>
              <a:gd name="connsiteY37377" fmla="*/ 824242 h 6857957"/>
              <a:gd name="connsiteX37378" fmla="*/ 2078853 w 4826000"/>
              <a:gd name="connsiteY37378" fmla="*/ 822019 h 6857957"/>
              <a:gd name="connsiteX37379" fmla="*/ 2080759 w 4826000"/>
              <a:gd name="connsiteY37379" fmla="*/ 820114 h 6857957"/>
              <a:gd name="connsiteX37380" fmla="*/ 2081711 w 4826000"/>
              <a:gd name="connsiteY37380" fmla="*/ 819161 h 6857957"/>
              <a:gd name="connsiteX37381" fmla="*/ 2082981 w 4826000"/>
              <a:gd name="connsiteY37381" fmla="*/ 818526 h 6857957"/>
              <a:gd name="connsiteX37382" fmla="*/ 2084568 w 4826000"/>
              <a:gd name="connsiteY37382" fmla="*/ 817891 h 6857957"/>
              <a:gd name="connsiteX37383" fmla="*/ 2087108 w 4826000"/>
              <a:gd name="connsiteY37383" fmla="*/ 817574 h 6857957"/>
              <a:gd name="connsiteX37384" fmla="*/ 2089965 w 4826000"/>
              <a:gd name="connsiteY37384" fmla="*/ 817256 h 6857957"/>
              <a:gd name="connsiteX37385" fmla="*/ 2093775 w 4826000"/>
              <a:gd name="connsiteY37385" fmla="*/ 817256 h 6857957"/>
              <a:gd name="connsiteX37386" fmla="*/ 2095680 w 4826000"/>
              <a:gd name="connsiteY37386" fmla="*/ 817891 h 6857957"/>
              <a:gd name="connsiteX37387" fmla="*/ 2096950 w 4826000"/>
              <a:gd name="connsiteY37387" fmla="*/ 818526 h 6857957"/>
              <a:gd name="connsiteX37388" fmla="*/ 2097585 w 4826000"/>
              <a:gd name="connsiteY37388" fmla="*/ 819479 h 6857957"/>
              <a:gd name="connsiteX37389" fmla="*/ 2098220 w 4826000"/>
              <a:gd name="connsiteY37389" fmla="*/ 820431 h 6857957"/>
              <a:gd name="connsiteX37390" fmla="*/ 2098537 w 4826000"/>
              <a:gd name="connsiteY37390" fmla="*/ 821384 h 6857957"/>
              <a:gd name="connsiteX37391" fmla="*/ 2098537 w 4826000"/>
              <a:gd name="connsiteY37391" fmla="*/ 822654 h 6857957"/>
              <a:gd name="connsiteX37392" fmla="*/ 2097902 w 4826000"/>
              <a:gd name="connsiteY37392" fmla="*/ 824559 h 6857957"/>
              <a:gd name="connsiteX37393" fmla="*/ 2096632 w 4826000"/>
              <a:gd name="connsiteY37393" fmla="*/ 827100 h 6857957"/>
              <a:gd name="connsiteX37394" fmla="*/ 2094728 w 4826000"/>
              <a:gd name="connsiteY37394" fmla="*/ 829322 h 6857957"/>
              <a:gd name="connsiteX37395" fmla="*/ 2090600 w 4826000"/>
              <a:gd name="connsiteY37395" fmla="*/ 834720 h 6857957"/>
              <a:gd name="connsiteX37396" fmla="*/ 2088695 w 4826000"/>
              <a:gd name="connsiteY37396" fmla="*/ 837261 h 6857957"/>
              <a:gd name="connsiteX37397" fmla="*/ 2087743 w 4826000"/>
              <a:gd name="connsiteY37397" fmla="*/ 839483 h 6857957"/>
              <a:gd name="connsiteX37398" fmla="*/ 2087425 w 4826000"/>
              <a:gd name="connsiteY37398" fmla="*/ 840436 h 6857957"/>
              <a:gd name="connsiteX37399" fmla="*/ 2087108 w 4826000"/>
              <a:gd name="connsiteY37399" fmla="*/ 841388 h 6857957"/>
              <a:gd name="connsiteX37400" fmla="*/ 2087425 w 4826000"/>
              <a:gd name="connsiteY37400" fmla="*/ 842341 h 6857957"/>
              <a:gd name="connsiteX37401" fmla="*/ 2087743 w 4826000"/>
              <a:gd name="connsiteY37401" fmla="*/ 843294 h 6857957"/>
              <a:gd name="connsiteX37402" fmla="*/ 2088379 w 4826000"/>
              <a:gd name="connsiteY37402" fmla="*/ 843929 h 6857957"/>
              <a:gd name="connsiteX37403" fmla="*/ 2089648 w 4826000"/>
              <a:gd name="connsiteY37403" fmla="*/ 845199 h 6857957"/>
              <a:gd name="connsiteX37404" fmla="*/ 2090919 w 4826000"/>
              <a:gd name="connsiteY37404" fmla="*/ 845834 h 6857957"/>
              <a:gd name="connsiteX37405" fmla="*/ 2092822 w 4826000"/>
              <a:gd name="connsiteY37405" fmla="*/ 846151 h 6857957"/>
              <a:gd name="connsiteX37406" fmla="*/ 2098220 w 4826000"/>
              <a:gd name="connsiteY37406" fmla="*/ 846787 h 6857957"/>
              <a:gd name="connsiteX37407" fmla="*/ 2105205 w 4826000"/>
              <a:gd name="connsiteY37407" fmla="*/ 847104 h 6857957"/>
              <a:gd name="connsiteX37408" fmla="*/ 2104569 w 4826000"/>
              <a:gd name="connsiteY37408" fmla="*/ 848692 h 6857957"/>
              <a:gd name="connsiteX37409" fmla="*/ 2103617 w 4826000"/>
              <a:gd name="connsiteY37409" fmla="*/ 849644 h 6857957"/>
              <a:gd name="connsiteX37410" fmla="*/ 2102347 w 4826000"/>
              <a:gd name="connsiteY37410" fmla="*/ 850597 h 6857957"/>
              <a:gd name="connsiteX37411" fmla="*/ 2101077 w 4826000"/>
              <a:gd name="connsiteY37411" fmla="*/ 851232 h 6857957"/>
              <a:gd name="connsiteX37412" fmla="*/ 2099808 w 4826000"/>
              <a:gd name="connsiteY37412" fmla="*/ 851549 h 6857957"/>
              <a:gd name="connsiteX37413" fmla="*/ 2098220 w 4826000"/>
              <a:gd name="connsiteY37413" fmla="*/ 852184 h 6857957"/>
              <a:gd name="connsiteX37414" fmla="*/ 2095362 w 4826000"/>
              <a:gd name="connsiteY37414" fmla="*/ 851549 h 6857957"/>
              <a:gd name="connsiteX37415" fmla="*/ 2091553 w 4826000"/>
              <a:gd name="connsiteY37415" fmla="*/ 850914 h 6857957"/>
              <a:gd name="connsiteX37416" fmla="*/ 2088060 w 4826000"/>
              <a:gd name="connsiteY37416" fmla="*/ 849962 h 6857957"/>
              <a:gd name="connsiteX37417" fmla="*/ 2083616 w 4826000"/>
              <a:gd name="connsiteY37417" fmla="*/ 848692 h 6857957"/>
              <a:gd name="connsiteX37418" fmla="*/ 2079171 w 4826000"/>
              <a:gd name="connsiteY37418" fmla="*/ 847739 h 6857957"/>
              <a:gd name="connsiteX37419" fmla="*/ 2077266 w 4826000"/>
              <a:gd name="connsiteY37419" fmla="*/ 849009 h 6857957"/>
              <a:gd name="connsiteX37420" fmla="*/ 2075679 w 4826000"/>
              <a:gd name="connsiteY37420" fmla="*/ 850597 h 6857957"/>
              <a:gd name="connsiteX37421" fmla="*/ 2074091 w 4826000"/>
              <a:gd name="connsiteY37421" fmla="*/ 852184 h 6857957"/>
              <a:gd name="connsiteX37422" fmla="*/ 2072504 w 4826000"/>
              <a:gd name="connsiteY37422" fmla="*/ 853772 h 6857957"/>
              <a:gd name="connsiteX37423" fmla="*/ 2071234 w 4826000"/>
              <a:gd name="connsiteY37423" fmla="*/ 855360 h 6857957"/>
              <a:gd name="connsiteX37424" fmla="*/ 2070282 w 4826000"/>
              <a:gd name="connsiteY37424" fmla="*/ 857265 h 6857957"/>
              <a:gd name="connsiteX37425" fmla="*/ 2068694 w 4826000"/>
              <a:gd name="connsiteY37425" fmla="*/ 861075 h 6857957"/>
              <a:gd name="connsiteX37426" fmla="*/ 2067742 w 4826000"/>
              <a:gd name="connsiteY37426" fmla="*/ 864886 h 6857957"/>
              <a:gd name="connsiteX37427" fmla="*/ 2067107 w 4826000"/>
              <a:gd name="connsiteY37427" fmla="*/ 869331 h 6857957"/>
              <a:gd name="connsiteX37428" fmla="*/ 2066789 w 4826000"/>
              <a:gd name="connsiteY37428" fmla="*/ 873459 h 6857957"/>
              <a:gd name="connsiteX37429" fmla="*/ 2067107 w 4826000"/>
              <a:gd name="connsiteY37429" fmla="*/ 878222 h 6857957"/>
              <a:gd name="connsiteX37430" fmla="*/ 2067424 w 4826000"/>
              <a:gd name="connsiteY37430" fmla="*/ 887113 h 6857957"/>
              <a:gd name="connsiteX37431" fmla="*/ 2067742 w 4826000"/>
              <a:gd name="connsiteY37431" fmla="*/ 895686 h 6857957"/>
              <a:gd name="connsiteX37432" fmla="*/ 2067424 w 4826000"/>
              <a:gd name="connsiteY37432" fmla="*/ 900132 h 6857957"/>
              <a:gd name="connsiteX37433" fmla="*/ 2066789 w 4826000"/>
              <a:gd name="connsiteY37433" fmla="*/ 904260 h 6857957"/>
              <a:gd name="connsiteX37434" fmla="*/ 2065837 w 4826000"/>
              <a:gd name="connsiteY37434" fmla="*/ 907752 h 6857957"/>
              <a:gd name="connsiteX37435" fmla="*/ 2063933 w 4826000"/>
              <a:gd name="connsiteY37435" fmla="*/ 911245 h 6857957"/>
              <a:gd name="connsiteX37436" fmla="*/ 2064567 w 4826000"/>
              <a:gd name="connsiteY37436" fmla="*/ 912515 h 6857957"/>
              <a:gd name="connsiteX37437" fmla="*/ 2066154 w 4826000"/>
              <a:gd name="connsiteY37437" fmla="*/ 913150 h 6857957"/>
              <a:gd name="connsiteX37438" fmla="*/ 2067742 w 4826000"/>
              <a:gd name="connsiteY37438" fmla="*/ 913785 h 6857957"/>
              <a:gd name="connsiteX37439" fmla="*/ 2069647 w 4826000"/>
              <a:gd name="connsiteY37439" fmla="*/ 914103 h 6857957"/>
              <a:gd name="connsiteX37440" fmla="*/ 2074409 w 4826000"/>
              <a:gd name="connsiteY37440" fmla="*/ 914103 h 6857957"/>
              <a:gd name="connsiteX37441" fmla="*/ 2079171 w 4826000"/>
              <a:gd name="connsiteY37441" fmla="*/ 913468 h 6857957"/>
              <a:gd name="connsiteX37442" fmla="*/ 2083933 w 4826000"/>
              <a:gd name="connsiteY37442" fmla="*/ 912515 h 6857957"/>
              <a:gd name="connsiteX37443" fmla="*/ 2087743 w 4826000"/>
              <a:gd name="connsiteY37443" fmla="*/ 911245 h 6857957"/>
              <a:gd name="connsiteX37444" fmla="*/ 2088695 w 4826000"/>
              <a:gd name="connsiteY37444" fmla="*/ 909975 h 6857957"/>
              <a:gd name="connsiteX37445" fmla="*/ 2089648 w 4826000"/>
              <a:gd name="connsiteY37445" fmla="*/ 909340 h 6857957"/>
              <a:gd name="connsiteX37446" fmla="*/ 2089965 w 4826000"/>
              <a:gd name="connsiteY37446" fmla="*/ 908387 h 6857957"/>
              <a:gd name="connsiteX37447" fmla="*/ 2089648 w 4826000"/>
              <a:gd name="connsiteY37447" fmla="*/ 907752 h 6857957"/>
              <a:gd name="connsiteX37448" fmla="*/ 2092505 w 4826000"/>
              <a:gd name="connsiteY37448" fmla="*/ 909022 h 6857957"/>
              <a:gd name="connsiteX37449" fmla="*/ 2095362 w 4826000"/>
              <a:gd name="connsiteY37449" fmla="*/ 910293 h 6857957"/>
              <a:gd name="connsiteX37450" fmla="*/ 2100125 w 4826000"/>
              <a:gd name="connsiteY37450" fmla="*/ 913785 h 6857957"/>
              <a:gd name="connsiteX37451" fmla="*/ 2104569 w 4826000"/>
              <a:gd name="connsiteY37451" fmla="*/ 916961 h 6857957"/>
              <a:gd name="connsiteX37452" fmla="*/ 2109331 w 4826000"/>
              <a:gd name="connsiteY37452" fmla="*/ 920454 h 6857957"/>
              <a:gd name="connsiteX37453" fmla="*/ 2111871 w 4826000"/>
              <a:gd name="connsiteY37453" fmla="*/ 921724 h 6857957"/>
              <a:gd name="connsiteX37454" fmla="*/ 2114411 w 4826000"/>
              <a:gd name="connsiteY37454" fmla="*/ 923311 h 6857957"/>
              <a:gd name="connsiteX37455" fmla="*/ 2117586 w 4826000"/>
              <a:gd name="connsiteY37455" fmla="*/ 924582 h 6857957"/>
              <a:gd name="connsiteX37456" fmla="*/ 2120761 w 4826000"/>
              <a:gd name="connsiteY37456" fmla="*/ 925852 h 6857957"/>
              <a:gd name="connsiteX37457" fmla="*/ 2124570 w 4826000"/>
              <a:gd name="connsiteY37457" fmla="*/ 926804 h 6857957"/>
              <a:gd name="connsiteX37458" fmla="*/ 2128698 w 4826000"/>
              <a:gd name="connsiteY37458" fmla="*/ 927439 h 6857957"/>
              <a:gd name="connsiteX37459" fmla="*/ 2133460 w 4826000"/>
              <a:gd name="connsiteY37459" fmla="*/ 928074 h 6857957"/>
              <a:gd name="connsiteX37460" fmla="*/ 2138857 w 4826000"/>
              <a:gd name="connsiteY37460" fmla="*/ 928074 h 6857957"/>
              <a:gd name="connsiteX37461" fmla="*/ 2137905 w 4826000"/>
              <a:gd name="connsiteY37461" fmla="*/ 929027 h 6857957"/>
              <a:gd name="connsiteX37462" fmla="*/ 2136952 w 4826000"/>
              <a:gd name="connsiteY37462" fmla="*/ 929980 h 6857957"/>
              <a:gd name="connsiteX37463" fmla="*/ 2135682 w 4826000"/>
              <a:gd name="connsiteY37463" fmla="*/ 930297 h 6857957"/>
              <a:gd name="connsiteX37464" fmla="*/ 2133777 w 4826000"/>
              <a:gd name="connsiteY37464" fmla="*/ 930932 h 6857957"/>
              <a:gd name="connsiteX37465" fmla="*/ 2129333 w 4826000"/>
              <a:gd name="connsiteY37465" fmla="*/ 931567 h 6857957"/>
              <a:gd name="connsiteX37466" fmla="*/ 2124570 w 4826000"/>
              <a:gd name="connsiteY37466" fmla="*/ 931885 h 6857957"/>
              <a:gd name="connsiteX37467" fmla="*/ 2119808 w 4826000"/>
              <a:gd name="connsiteY37467" fmla="*/ 932520 h 6857957"/>
              <a:gd name="connsiteX37468" fmla="*/ 2116316 w 4826000"/>
              <a:gd name="connsiteY37468" fmla="*/ 933472 h 6857957"/>
              <a:gd name="connsiteX37469" fmla="*/ 2114729 w 4826000"/>
              <a:gd name="connsiteY37469" fmla="*/ 934107 h 6857957"/>
              <a:gd name="connsiteX37470" fmla="*/ 2113776 w 4826000"/>
              <a:gd name="connsiteY37470" fmla="*/ 934742 h 6857957"/>
              <a:gd name="connsiteX37471" fmla="*/ 2113776 w 4826000"/>
              <a:gd name="connsiteY37471" fmla="*/ 936013 h 6857957"/>
              <a:gd name="connsiteX37472" fmla="*/ 2114094 w 4826000"/>
              <a:gd name="connsiteY37472" fmla="*/ 936965 h 6857957"/>
              <a:gd name="connsiteX37473" fmla="*/ 2122983 w 4826000"/>
              <a:gd name="connsiteY37473" fmla="*/ 938235 h 6857957"/>
              <a:gd name="connsiteX37474" fmla="*/ 2134731 w 4826000"/>
              <a:gd name="connsiteY37474" fmla="*/ 940458 h 6857957"/>
              <a:gd name="connsiteX37475" fmla="*/ 2147111 w 4826000"/>
              <a:gd name="connsiteY37475" fmla="*/ 942681 h 6857957"/>
              <a:gd name="connsiteX37476" fmla="*/ 2153144 w 4826000"/>
              <a:gd name="connsiteY37476" fmla="*/ 944268 h 6857957"/>
              <a:gd name="connsiteX37477" fmla="*/ 2158858 w 4826000"/>
              <a:gd name="connsiteY37477" fmla="*/ 945856 h 6857957"/>
              <a:gd name="connsiteX37478" fmla="*/ 2164255 w 4826000"/>
              <a:gd name="connsiteY37478" fmla="*/ 948079 h 6857957"/>
              <a:gd name="connsiteX37479" fmla="*/ 2169335 w 4826000"/>
              <a:gd name="connsiteY37479" fmla="*/ 949984 h 6857957"/>
              <a:gd name="connsiteX37480" fmla="*/ 2173463 w 4826000"/>
              <a:gd name="connsiteY37480" fmla="*/ 952207 h 6857957"/>
              <a:gd name="connsiteX37481" fmla="*/ 2175367 w 4826000"/>
              <a:gd name="connsiteY37481" fmla="*/ 953477 h 6857957"/>
              <a:gd name="connsiteX37482" fmla="*/ 2176954 w 4826000"/>
              <a:gd name="connsiteY37482" fmla="*/ 954747 h 6857957"/>
              <a:gd name="connsiteX37483" fmla="*/ 2178224 w 4826000"/>
              <a:gd name="connsiteY37483" fmla="*/ 956335 h 6857957"/>
              <a:gd name="connsiteX37484" fmla="*/ 2179177 w 4826000"/>
              <a:gd name="connsiteY37484" fmla="*/ 957922 h 6857957"/>
              <a:gd name="connsiteX37485" fmla="*/ 2179812 w 4826000"/>
              <a:gd name="connsiteY37485" fmla="*/ 959192 h 6857957"/>
              <a:gd name="connsiteX37486" fmla="*/ 2180129 w 4826000"/>
              <a:gd name="connsiteY37486" fmla="*/ 960780 h 6857957"/>
              <a:gd name="connsiteX37487" fmla="*/ 2180129 w 4826000"/>
              <a:gd name="connsiteY37487" fmla="*/ 962685 h 6857957"/>
              <a:gd name="connsiteX37488" fmla="*/ 2179812 w 4826000"/>
              <a:gd name="connsiteY37488" fmla="*/ 964590 h 6857957"/>
              <a:gd name="connsiteX37489" fmla="*/ 2179177 w 4826000"/>
              <a:gd name="connsiteY37489" fmla="*/ 966178 h 6857957"/>
              <a:gd name="connsiteX37490" fmla="*/ 2177907 w 4826000"/>
              <a:gd name="connsiteY37490" fmla="*/ 968083 h 6857957"/>
              <a:gd name="connsiteX37491" fmla="*/ 2185526 w 4826000"/>
              <a:gd name="connsiteY37491" fmla="*/ 969353 h 6857957"/>
              <a:gd name="connsiteX37492" fmla="*/ 2186796 w 4826000"/>
              <a:gd name="connsiteY37492" fmla="*/ 969988 h 6857957"/>
              <a:gd name="connsiteX37493" fmla="*/ 2183623 w 4826000"/>
              <a:gd name="connsiteY37493" fmla="*/ 969353 h 6857957"/>
              <a:gd name="connsiteX37494" fmla="*/ 2177589 w 4826000"/>
              <a:gd name="connsiteY37494" fmla="*/ 968083 h 6857957"/>
              <a:gd name="connsiteX37495" fmla="*/ 2173780 w 4826000"/>
              <a:gd name="connsiteY37495" fmla="*/ 967131 h 6857957"/>
              <a:gd name="connsiteX37496" fmla="*/ 2170606 w 4826000"/>
              <a:gd name="connsiteY37496" fmla="*/ 965861 h 6857957"/>
              <a:gd name="connsiteX37497" fmla="*/ 2167113 w 4826000"/>
              <a:gd name="connsiteY37497" fmla="*/ 964590 h 6857957"/>
              <a:gd name="connsiteX37498" fmla="*/ 2164573 w 4826000"/>
              <a:gd name="connsiteY37498" fmla="*/ 963003 h 6857957"/>
              <a:gd name="connsiteX37499" fmla="*/ 2162668 w 4826000"/>
              <a:gd name="connsiteY37499" fmla="*/ 961098 h 6857957"/>
              <a:gd name="connsiteX37500" fmla="*/ 2162033 w 4826000"/>
              <a:gd name="connsiteY37500" fmla="*/ 960145 h 6857957"/>
              <a:gd name="connsiteX37501" fmla="*/ 2161398 w 4826000"/>
              <a:gd name="connsiteY37501" fmla="*/ 959192 h 6857957"/>
              <a:gd name="connsiteX37502" fmla="*/ 2161398 w 4826000"/>
              <a:gd name="connsiteY37502" fmla="*/ 958240 h 6857957"/>
              <a:gd name="connsiteX37503" fmla="*/ 2161398 w 4826000"/>
              <a:gd name="connsiteY37503" fmla="*/ 957287 h 6857957"/>
              <a:gd name="connsiteX37504" fmla="*/ 2162033 w 4826000"/>
              <a:gd name="connsiteY37504" fmla="*/ 956017 h 6857957"/>
              <a:gd name="connsiteX37505" fmla="*/ 2162986 w 4826000"/>
              <a:gd name="connsiteY37505" fmla="*/ 954747 h 6857957"/>
              <a:gd name="connsiteX37506" fmla="*/ 2143302 w 4826000"/>
              <a:gd name="connsiteY37506" fmla="*/ 955382 h 6857957"/>
              <a:gd name="connsiteX37507" fmla="*/ 2140444 w 4826000"/>
              <a:gd name="connsiteY37507" fmla="*/ 956970 h 6857957"/>
              <a:gd name="connsiteX37508" fmla="*/ 2137587 w 4826000"/>
              <a:gd name="connsiteY37508" fmla="*/ 958875 h 6857957"/>
              <a:gd name="connsiteX37509" fmla="*/ 2135682 w 4826000"/>
              <a:gd name="connsiteY37509" fmla="*/ 960780 h 6857957"/>
              <a:gd name="connsiteX37510" fmla="*/ 2134095 w 4826000"/>
              <a:gd name="connsiteY37510" fmla="*/ 963320 h 6857957"/>
              <a:gd name="connsiteX37511" fmla="*/ 2133142 w 4826000"/>
              <a:gd name="connsiteY37511" fmla="*/ 965543 h 6857957"/>
              <a:gd name="connsiteX37512" fmla="*/ 2132825 w 4826000"/>
              <a:gd name="connsiteY37512" fmla="*/ 968083 h 6857957"/>
              <a:gd name="connsiteX37513" fmla="*/ 2132507 w 4826000"/>
              <a:gd name="connsiteY37513" fmla="*/ 970941 h 6857957"/>
              <a:gd name="connsiteX37514" fmla="*/ 2132825 w 4826000"/>
              <a:gd name="connsiteY37514" fmla="*/ 973481 h 6857957"/>
              <a:gd name="connsiteX37515" fmla="*/ 2133460 w 4826000"/>
              <a:gd name="connsiteY37515" fmla="*/ 976022 h 6857957"/>
              <a:gd name="connsiteX37516" fmla="*/ 2134731 w 4826000"/>
              <a:gd name="connsiteY37516" fmla="*/ 978879 h 6857957"/>
              <a:gd name="connsiteX37517" fmla="*/ 2136317 w 4826000"/>
              <a:gd name="connsiteY37517" fmla="*/ 981419 h 6857957"/>
              <a:gd name="connsiteX37518" fmla="*/ 2137905 w 4826000"/>
              <a:gd name="connsiteY37518" fmla="*/ 983642 h 6857957"/>
              <a:gd name="connsiteX37519" fmla="*/ 2140444 w 4826000"/>
              <a:gd name="connsiteY37519" fmla="*/ 985865 h 6857957"/>
              <a:gd name="connsiteX37520" fmla="*/ 2142984 w 4826000"/>
              <a:gd name="connsiteY37520" fmla="*/ 987770 h 6857957"/>
              <a:gd name="connsiteX37521" fmla="*/ 2146160 w 4826000"/>
              <a:gd name="connsiteY37521" fmla="*/ 989358 h 6857957"/>
              <a:gd name="connsiteX37522" fmla="*/ 2149334 w 4826000"/>
              <a:gd name="connsiteY37522" fmla="*/ 990628 h 6857957"/>
              <a:gd name="connsiteX37523" fmla="*/ 2148064 w 4826000"/>
              <a:gd name="connsiteY37523" fmla="*/ 992216 h 6857957"/>
              <a:gd name="connsiteX37524" fmla="*/ 2146794 w 4826000"/>
              <a:gd name="connsiteY37524" fmla="*/ 993486 h 6857957"/>
              <a:gd name="connsiteX37525" fmla="*/ 2145207 w 4826000"/>
              <a:gd name="connsiteY37525" fmla="*/ 994121 h 6857957"/>
              <a:gd name="connsiteX37526" fmla="*/ 2143620 w 4826000"/>
              <a:gd name="connsiteY37526" fmla="*/ 994438 h 6857957"/>
              <a:gd name="connsiteX37527" fmla="*/ 2140762 w 4826000"/>
              <a:gd name="connsiteY37527" fmla="*/ 994756 h 6857957"/>
              <a:gd name="connsiteX37528" fmla="*/ 2137587 w 4826000"/>
              <a:gd name="connsiteY37528" fmla="*/ 994756 h 6857957"/>
              <a:gd name="connsiteX37529" fmla="*/ 2134731 w 4826000"/>
              <a:gd name="connsiteY37529" fmla="*/ 994756 h 6857957"/>
              <a:gd name="connsiteX37530" fmla="*/ 2133777 w 4826000"/>
              <a:gd name="connsiteY37530" fmla="*/ 995073 h 6857957"/>
              <a:gd name="connsiteX37531" fmla="*/ 2132825 w 4826000"/>
              <a:gd name="connsiteY37531" fmla="*/ 995391 h 6857957"/>
              <a:gd name="connsiteX37532" fmla="*/ 2132191 w 4826000"/>
              <a:gd name="connsiteY37532" fmla="*/ 996026 h 6857957"/>
              <a:gd name="connsiteX37533" fmla="*/ 2131555 w 4826000"/>
              <a:gd name="connsiteY37533" fmla="*/ 996661 h 6857957"/>
              <a:gd name="connsiteX37534" fmla="*/ 2131238 w 4826000"/>
              <a:gd name="connsiteY37534" fmla="*/ 997931 h 6857957"/>
              <a:gd name="connsiteX37535" fmla="*/ 2131238 w 4826000"/>
              <a:gd name="connsiteY37535" fmla="*/ 999519 h 6857957"/>
              <a:gd name="connsiteX37536" fmla="*/ 2126158 w 4826000"/>
              <a:gd name="connsiteY37536" fmla="*/ 998884 h 6857957"/>
              <a:gd name="connsiteX37537" fmla="*/ 2122348 w 4826000"/>
              <a:gd name="connsiteY37537" fmla="*/ 998249 h 6857957"/>
              <a:gd name="connsiteX37538" fmla="*/ 2121078 w 4826000"/>
              <a:gd name="connsiteY37538" fmla="*/ 997614 h 6857957"/>
              <a:gd name="connsiteX37539" fmla="*/ 2119808 w 4826000"/>
              <a:gd name="connsiteY37539" fmla="*/ 996978 h 6857957"/>
              <a:gd name="connsiteX37540" fmla="*/ 2119174 w 4826000"/>
              <a:gd name="connsiteY37540" fmla="*/ 996343 h 6857957"/>
              <a:gd name="connsiteX37541" fmla="*/ 2118538 w 4826000"/>
              <a:gd name="connsiteY37541" fmla="*/ 995391 h 6857957"/>
              <a:gd name="connsiteX37542" fmla="*/ 2118221 w 4826000"/>
              <a:gd name="connsiteY37542" fmla="*/ 994756 h 6857957"/>
              <a:gd name="connsiteX37543" fmla="*/ 2118221 w 4826000"/>
              <a:gd name="connsiteY37543" fmla="*/ 993803 h 6857957"/>
              <a:gd name="connsiteX37544" fmla="*/ 2118221 w 4826000"/>
              <a:gd name="connsiteY37544" fmla="*/ 993168 h 6857957"/>
              <a:gd name="connsiteX37545" fmla="*/ 2118856 w 4826000"/>
              <a:gd name="connsiteY37545" fmla="*/ 992216 h 6857957"/>
              <a:gd name="connsiteX37546" fmla="*/ 2120443 w 4826000"/>
              <a:gd name="connsiteY37546" fmla="*/ 990310 h 6857957"/>
              <a:gd name="connsiteX37547" fmla="*/ 2122666 w 4826000"/>
              <a:gd name="connsiteY37547" fmla="*/ 988723 h 6857957"/>
              <a:gd name="connsiteX37548" fmla="*/ 2117586 w 4826000"/>
              <a:gd name="connsiteY37548" fmla="*/ 989040 h 6857957"/>
              <a:gd name="connsiteX37549" fmla="*/ 2113141 w 4826000"/>
              <a:gd name="connsiteY37549" fmla="*/ 989358 h 6857957"/>
              <a:gd name="connsiteX37550" fmla="*/ 2110285 w 4826000"/>
              <a:gd name="connsiteY37550" fmla="*/ 989993 h 6857957"/>
              <a:gd name="connsiteX37551" fmla="*/ 2108062 w 4826000"/>
              <a:gd name="connsiteY37551" fmla="*/ 990628 h 6857957"/>
              <a:gd name="connsiteX37552" fmla="*/ 2107109 w 4826000"/>
              <a:gd name="connsiteY37552" fmla="*/ 991263 h 6857957"/>
              <a:gd name="connsiteX37553" fmla="*/ 2106474 w 4826000"/>
              <a:gd name="connsiteY37553" fmla="*/ 992533 h 6857957"/>
              <a:gd name="connsiteX37554" fmla="*/ 2106792 w 4826000"/>
              <a:gd name="connsiteY37554" fmla="*/ 993486 h 6857957"/>
              <a:gd name="connsiteX37555" fmla="*/ 2107427 w 4826000"/>
              <a:gd name="connsiteY37555" fmla="*/ 994756 h 6857957"/>
              <a:gd name="connsiteX37556" fmla="*/ 2109649 w 4826000"/>
              <a:gd name="connsiteY37556" fmla="*/ 997296 h 6857957"/>
              <a:gd name="connsiteX37557" fmla="*/ 2112189 w 4826000"/>
              <a:gd name="connsiteY37557" fmla="*/ 1000789 h 6857957"/>
              <a:gd name="connsiteX37558" fmla="*/ 2112825 w 4826000"/>
              <a:gd name="connsiteY37558" fmla="*/ 1002377 h 6857957"/>
              <a:gd name="connsiteX37559" fmla="*/ 2113459 w 4826000"/>
              <a:gd name="connsiteY37559" fmla="*/ 1004282 h 6857957"/>
              <a:gd name="connsiteX37560" fmla="*/ 2113776 w 4826000"/>
              <a:gd name="connsiteY37560" fmla="*/ 1006187 h 6857957"/>
              <a:gd name="connsiteX37561" fmla="*/ 2113141 w 4826000"/>
              <a:gd name="connsiteY37561" fmla="*/ 1008410 h 6857957"/>
              <a:gd name="connsiteX37562" fmla="*/ 2113776 w 4826000"/>
              <a:gd name="connsiteY37562" fmla="*/ 1009045 h 6857957"/>
              <a:gd name="connsiteX37563" fmla="*/ 2114411 w 4826000"/>
              <a:gd name="connsiteY37563" fmla="*/ 1009362 h 6857957"/>
              <a:gd name="connsiteX37564" fmla="*/ 2116951 w 4826000"/>
              <a:gd name="connsiteY37564" fmla="*/ 1009997 h 6857957"/>
              <a:gd name="connsiteX37565" fmla="*/ 2120126 w 4826000"/>
              <a:gd name="connsiteY37565" fmla="*/ 1010315 h 6857957"/>
              <a:gd name="connsiteX37566" fmla="*/ 2123935 w 4826000"/>
              <a:gd name="connsiteY37566" fmla="*/ 1010632 h 6857957"/>
              <a:gd name="connsiteX37567" fmla="*/ 2131872 w 4826000"/>
              <a:gd name="connsiteY37567" fmla="*/ 1010315 h 6857957"/>
              <a:gd name="connsiteX37568" fmla="*/ 2139492 w 4826000"/>
              <a:gd name="connsiteY37568" fmla="*/ 1010315 h 6857957"/>
              <a:gd name="connsiteX37569" fmla="*/ 2142032 w 4826000"/>
              <a:gd name="connsiteY37569" fmla="*/ 1009680 h 6857957"/>
              <a:gd name="connsiteX37570" fmla="*/ 2143620 w 4826000"/>
              <a:gd name="connsiteY37570" fmla="*/ 1008727 h 6857957"/>
              <a:gd name="connsiteX37571" fmla="*/ 2144572 w 4826000"/>
              <a:gd name="connsiteY37571" fmla="*/ 1007457 h 6857957"/>
              <a:gd name="connsiteX37572" fmla="*/ 2144889 w 4826000"/>
              <a:gd name="connsiteY37572" fmla="*/ 1005552 h 6857957"/>
              <a:gd name="connsiteX37573" fmla="*/ 2144572 w 4826000"/>
              <a:gd name="connsiteY37573" fmla="*/ 1003964 h 6857957"/>
              <a:gd name="connsiteX37574" fmla="*/ 2144254 w 4826000"/>
              <a:gd name="connsiteY37574" fmla="*/ 1002377 h 6857957"/>
              <a:gd name="connsiteX37575" fmla="*/ 2144254 w 4826000"/>
              <a:gd name="connsiteY37575" fmla="*/ 1000789 h 6857957"/>
              <a:gd name="connsiteX37576" fmla="*/ 2144254 w 4826000"/>
              <a:gd name="connsiteY37576" fmla="*/ 998884 h 6857957"/>
              <a:gd name="connsiteX37577" fmla="*/ 2149969 w 4826000"/>
              <a:gd name="connsiteY37577" fmla="*/ 1000154 h 6857957"/>
              <a:gd name="connsiteX37578" fmla="*/ 2154097 w 4826000"/>
              <a:gd name="connsiteY37578" fmla="*/ 1001424 h 6857957"/>
              <a:gd name="connsiteX37579" fmla="*/ 2155366 w 4826000"/>
              <a:gd name="connsiteY37579" fmla="*/ 1002059 h 6857957"/>
              <a:gd name="connsiteX37580" fmla="*/ 2156318 w 4826000"/>
              <a:gd name="connsiteY37580" fmla="*/ 1002694 h 6857957"/>
              <a:gd name="connsiteX37581" fmla="*/ 2156637 w 4826000"/>
              <a:gd name="connsiteY37581" fmla="*/ 1003329 h 6857957"/>
              <a:gd name="connsiteX37582" fmla="*/ 2156953 w 4826000"/>
              <a:gd name="connsiteY37582" fmla="*/ 1004282 h 6857957"/>
              <a:gd name="connsiteX37583" fmla="*/ 2156637 w 4826000"/>
              <a:gd name="connsiteY37583" fmla="*/ 1004917 h 6857957"/>
              <a:gd name="connsiteX37584" fmla="*/ 2156318 w 4826000"/>
              <a:gd name="connsiteY37584" fmla="*/ 1005552 h 6857957"/>
              <a:gd name="connsiteX37585" fmla="*/ 2154731 w 4826000"/>
              <a:gd name="connsiteY37585" fmla="*/ 1007457 h 6857957"/>
              <a:gd name="connsiteX37586" fmla="*/ 2151557 w 4826000"/>
              <a:gd name="connsiteY37586" fmla="*/ 1009045 h 6857957"/>
              <a:gd name="connsiteX37587" fmla="*/ 2148381 w 4826000"/>
              <a:gd name="connsiteY37587" fmla="*/ 1010632 h 6857957"/>
              <a:gd name="connsiteX37588" fmla="*/ 2143937 w 4826000"/>
              <a:gd name="connsiteY37588" fmla="*/ 1011903 h 6857957"/>
              <a:gd name="connsiteX37589" fmla="*/ 2139809 w 4826000"/>
              <a:gd name="connsiteY37589" fmla="*/ 1012855 h 6857957"/>
              <a:gd name="connsiteX37590" fmla="*/ 2134731 w 4826000"/>
              <a:gd name="connsiteY37590" fmla="*/ 1013808 h 6857957"/>
              <a:gd name="connsiteX37591" fmla="*/ 2129968 w 4826000"/>
              <a:gd name="connsiteY37591" fmla="*/ 1014760 h 6857957"/>
              <a:gd name="connsiteX37592" fmla="*/ 2125523 w 4826000"/>
              <a:gd name="connsiteY37592" fmla="*/ 1015078 h 6857957"/>
              <a:gd name="connsiteX37593" fmla="*/ 2121078 w 4826000"/>
              <a:gd name="connsiteY37593" fmla="*/ 1015078 h 6857957"/>
              <a:gd name="connsiteX37594" fmla="*/ 2117268 w 4826000"/>
              <a:gd name="connsiteY37594" fmla="*/ 1014760 h 6857957"/>
              <a:gd name="connsiteX37595" fmla="*/ 2114094 w 4826000"/>
              <a:gd name="connsiteY37595" fmla="*/ 1013490 h 6857957"/>
              <a:gd name="connsiteX37596" fmla="*/ 2119491 w 4826000"/>
              <a:gd name="connsiteY37596" fmla="*/ 1016983 h 6857957"/>
              <a:gd name="connsiteX37597" fmla="*/ 2123935 w 4826000"/>
              <a:gd name="connsiteY37597" fmla="*/ 1019523 h 6857957"/>
              <a:gd name="connsiteX37598" fmla="*/ 2127111 w 4826000"/>
              <a:gd name="connsiteY37598" fmla="*/ 1022699 h 6857957"/>
              <a:gd name="connsiteX37599" fmla="*/ 2129333 w 4826000"/>
              <a:gd name="connsiteY37599" fmla="*/ 1024921 h 6857957"/>
              <a:gd name="connsiteX37600" fmla="*/ 2130603 w 4826000"/>
              <a:gd name="connsiteY37600" fmla="*/ 1027461 h 6857957"/>
              <a:gd name="connsiteX37601" fmla="*/ 2131872 w 4826000"/>
              <a:gd name="connsiteY37601" fmla="*/ 1030002 h 6857957"/>
              <a:gd name="connsiteX37602" fmla="*/ 2132191 w 4826000"/>
              <a:gd name="connsiteY37602" fmla="*/ 1032542 h 6857957"/>
              <a:gd name="connsiteX37603" fmla="*/ 2132191 w 4826000"/>
              <a:gd name="connsiteY37603" fmla="*/ 1034765 h 6857957"/>
              <a:gd name="connsiteX37604" fmla="*/ 2131555 w 4826000"/>
              <a:gd name="connsiteY37604" fmla="*/ 1039528 h 6857957"/>
              <a:gd name="connsiteX37605" fmla="*/ 2131238 w 4826000"/>
              <a:gd name="connsiteY37605" fmla="*/ 1042068 h 6857957"/>
              <a:gd name="connsiteX37606" fmla="*/ 2130603 w 4826000"/>
              <a:gd name="connsiteY37606" fmla="*/ 1044926 h 6857957"/>
              <a:gd name="connsiteX37607" fmla="*/ 2130603 w 4826000"/>
              <a:gd name="connsiteY37607" fmla="*/ 1047466 h 6857957"/>
              <a:gd name="connsiteX37608" fmla="*/ 2131555 w 4826000"/>
              <a:gd name="connsiteY37608" fmla="*/ 1050327 h 6857957"/>
              <a:gd name="connsiteX37609" fmla="*/ 2132507 w 4826000"/>
              <a:gd name="connsiteY37609" fmla="*/ 1053503 h 6857957"/>
              <a:gd name="connsiteX37610" fmla="*/ 2134412 w 4826000"/>
              <a:gd name="connsiteY37610" fmla="*/ 1056677 h 6857957"/>
              <a:gd name="connsiteX37611" fmla="*/ 2126475 w 4826000"/>
              <a:gd name="connsiteY37611" fmla="*/ 1057947 h 6857957"/>
              <a:gd name="connsiteX37612" fmla="*/ 2123301 w 4826000"/>
              <a:gd name="connsiteY37612" fmla="*/ 1058582 h 6857957"/>
              <a:gd name="connsiteX37613" fmla="*/ 2120443 w 4826000"/>
              <a:gd name="connsiteY37613" fmla="*/ 1058582 h 6857957"/>
              <a:gd name="connsiteX37614" fmla="*/ 2117903 w 4826000"/>
              <a:gd name="connsiteY37614" fmla="*/ 1057947 h 6857957"/>
              <a:gd name="connsiteX37615" fmla="*/ 2115046 w 4826000"/>
              <a:gd name="connsiteY37615" fmla="*/ 1057629 h 6857957"/>
              <a:gd name="connsiteX37616" fmla="*/ 2110919 w 4826000"/>
              <a:gd name="connsiteY37616" fmla="*/ 1056677 h 6857957"/>
              <a:gd name="connsiteX37617" fmla="*/ 2101077 w 4826000"/>
              <a:gd name="connsiteY37617" fmla="*/ 1053503 h 6857957"/>
              <a:gd name="connsiteX37618" fmla="*/ 2095362 w 4826000"/>
              <a:gd name="connsiteY37618" fmla="*/ 1051915 h 6857957"/>
              <a:gd name="connsiteX37619" fmla="*/ 2087743 w 4826000"/>
              <a:gd name="connsiteY37619" fmla="*/ 1050009 h 6857957"/>
              <a:gd name="connsiteX37620" fmla="*/ 2089330 w 4826000"/>
              <a:gd name="connsiteY37620" fmla="*/ 1043655 h 6857957"/>
              <a:gd name="connsiteX37621" fmla="*/ 2091235 w 4826000"/>
              <a:gd name="connsiteY37621" fmla="*/ 1038258 h 6857957"/>
              <a:gd name="connsiteX37622" fmla="*/ 2094728 w 4826000"/>
              <a:gd name="connsiteY37622" fmla="*/ 1029684 h 6857957"/>
              <a:gd name="connsiteX37623" fmla="*/ 2095997 w 4826000"/>
              <a:gd name="connsiteY37623" fmla="*/ 1025874 h 6857957"/>
              <a:gd name="connsiteX37624" fmla="*/ 2096315 w 4826000"/>
              <a:gd name="connsiteY37624" fmla="*/ 1024286 h 6857957"/>
              <a:gd name="connsiteX37625" fmla="*/ 2096632 w 4826000"/>
              <a:gd name="connsiteY37625" fmla="*/ 1022381 h 6857957"/>
              <a:gd name="connsiteX37626" fmla="*/ 2096632 w 4826000"/>
              <a:gd name="connsiteY37626" fmla="*/ 1020476 h 6857957"/>
              <a:gd name="connsiteX37627" fmla="*/ 2096315 w 4826000"/>
              <a:gd name="connsiteY37627" fmla="*/ 1018571 h 6857957"/>
              <a:gd name="connsiteX37628" fmla="*/ 2095680 w 4826000"/>
              <a:gd name="connsiteY37628" fmla="*/ 1016665 h 6857957"/>
              <a:gd name="connsiteX37629" fmla="*/ 2094728 w 4826000"/>
              <a:gd name="connsiteY37629" fmla="*/ 1014443 h 6857957"/>
              <a:gd name="connsiteX37630" fmla="*/ 2089965 w 4826000"/>
              <a:gd name="connsiteY37630" fmla="*/ 1015713 h 6857957"/>
              <a:gd name="connsiteX37631" fmla="*/ 2083933 w 4826000"/>
              <a:gd name="connsiteY37631" fmla="*/ 1016983 h 6857957"/>
              <a:gd name="connsiteX37632" fmla="*/ 2076949 w 4826000"/>
              <a:gd name="connsiteY37632" fmla="*/ 1017618 h 6857957"/>
              <a:gd name="connsiteX37633" fmla="*/ 2069013 w 4826000"/>
              <a:gd name="connsiteY37633" fmla="*/ 1017618 h 6857957"/>
              <a:gd name="connsiteX37634" fmla="*/ 2069013 w 4826000"/>
              <a:gd name="connsiteY37634" fmla="*/ 1016348 h 6857957"/>
              <a:gd name="connsiteX37635" fmla="*/ 2069329 w 4826000"/>
              <a:gd name="connsiteY37635" fmla="*/ 1015078 h 6857957"/>
              <a:gd name="connsiteX37636" fmla="*/ 2069964 w 4826000"/>
              <a:gd name="connsiteY37636" fmla="*/ 1014443 h 6857957"/>
              <a:gd name="connsiteX37637" fmla="*/ 2070916 w 4826000"/>
              <a:gd name="connsiteY37637" fmla="*/ 1013490 h 6857957"/>
              <a:gd name="connsiteX37638" fmla="*/ 2072504 w 4826000"/>
              <a:gd name="connsiteY37638" fmla="*/ 1013173 h 6857957"/>
              <a:gd name="connsiteX37639" fmla="*/ 2073774 w 4826000"/>
              <a:gd name="connsiteY37639" fmla="*/ 1012855 h 6857957"/>
              <a:gd name="connsiteX37640" fmla="*/ 2077266 w 4826000"/>
              <a:gd name="connsiteY37640" fmla="*/ 1012855 h 6857957"/>
              <a:gd name="connsiteX37641" fmla="*/ 2081393 w 4826000"/>
              <a:gd name="connsiteY37641" fmla="*/ 1012538 h 6857957"/>
              <a:gd name="connsiteX37642" fmla="*/ 2085520 w 4826000"/>
              <a:gd name="connsiteY37642" fmla="*/ 1012220 h 6857957"/>
              <a:gd name="connsiteX37643" fmla="*/ 2087743 w 4826000"/>
              <a:gd name="connsiteY37643" fmla="*/ 1011903 h 6857957"/>
              <a:gd name="connsiteX37644" fmla="*/ 2089648 w 4826000"/>
              <a:gd name="connsiteY37644" fmla="*/ 1011267 h 6857957"/>
              <a:gd name="connsiteX37645" fmla="*/ 2091553 w 4826000"/>
              <a:gd name="connsiteY37645" fmla="*/ 1010315 h 6857957"/>
              <a:gd name="connsiteX37646" fmla="*/ 2093457 w 4826000"/>
              <a:gd name="connsiteY37646" fmla="*/ 1009045 h 6857957"/>
              <a:gd name="connsiteX37647" fmla="*/ 2093140 w 4826000"/>
              <a:gd name="connsiteY37647" fmla="*/ 1007775 h 6857957"/>
              <a:gd name="connsiteX37648" fmla="*/ 2092505 w 4826000"/>
              <a:gd name="connsiteY37648" fmla="*/ 1006822 h 6857957"/>
              <a:gd name="connsiteX37649" fmla="*/ 2090919 w 4826000"/>
              <a:gd name="connsiteY37649" fmla="*/ 1004599 h 6857957"/>
              <a:gd name="connsiteX37650" fmla="*/ 2087743 w 4826000"/>
              <a:gd name="connsiteY37650" fmla="*/ 1001742 h 6857957"/>
              <a:gd name="connsiteX37651" fmla="*/ 2086473 w 4826000"/>
              <a:gd name="connsiteY37651" fmla="*/ 1000471 h 6857957"/>
              <a:gd name="connsiteX37652" fmla="*/ 2086473 w 4826000"/>
              <a:gd name="connsiteY37652" fmla="*/ 999519 h 6857957"/>
              <a:gd name="connsiteX37653" fmla="*/ 2086473 w 4826000"/>
              <a:gd name="connsiteY37653" fmla="*/ 998566 h 6857957"/>
              <a:gd name="connsiteX37654" fmla="*/ 2087425 w 4826000"/>
              <a:gd name="connsiteY37654" fmla="*/ 997931 h 6857957"/>
              <a:gd name="connsiteX37655" fmla="*/ 2088379 w 4826000"/>
              <a:gd name="connsiteY37655" fmla="*/ 996978 h 6857957"/>
              <a:gd name="connsiteX37656" fmla="*/ 2091235 w 4826000"/>
              <a:gd name="connsiteY37656" fmla="*/ 995391 h 6857957"/>
              <a:gd name="connsiteX37657" fmla="*/ 2077266 w 4826000"/>
              <a:gd name="connsiteY37657" fmla="*/ 990310 h 6857957"/>
              <a:gd name="connsiteX37658" fmla="*/ 2062662 w 4826000"/>
              <a:gd name="connsiteY37658" fmla="*/ 985547 h 6857957"/>
              <a:gd name="connsiteX37659" fmla="*/ 2055042 w 4826000"/>
              <a:gd name="connsiteY37659" fmla="*/ 983325 h 6857957"/>
              <a:gd name="connsiteX37660" fmla="*/ 2047105 w 4826000"/>
              <a:gd name="connsiteY37660" fmla="*/ 981419 h 6857957"/>
              <a:gd name="connsiteX37661" fmla="*/ 2038534 w 4826000"/>
              <a:gd name="connsiteY37661" fmla="*/ 979514 h 6857957"/>
              <a:gd name="connsiteX37662" fmla="*/ 2029962 w 4826000"/>
              <a:gd name="connsiteY37662" fmla="*/ 977927 h 6857957"/>
              <a:gd name="connsiteX37663" fmla="*/ 2028374 w 4826000"/>
              <a:gd name="connsiteY37663" fmla="*/ 978879 h 6857957"/>
              <a:gd name="connsiteX37664" fmla="*/ 2026470 w 4826000"/>
              <a:gd name="connsiteY37664" fmla="*/ 980149 h 6857957"/>
              <a:gd name="connsiteX37665" fmla="*/ 2024247 w 4826000"/>
              <a:gd name="connsiteY37665" fmla="*/ 982372 h 6857957"/>
              <a:gd name="connsiteX37666" fmla="*/ 2022025 w 4826000"/>
              <a:gd name="connsiteY37666" fmla="*/ 984912 h 6857957"/>
              <a:gd name="connsiteX37667" fmla="*/ 2019167 w 4826000"/>
              <a:gd name="connsiteY37667" fmla="*/ 986818 h 6857957"/>
              <a:gd name="connsiteX37668" fmla="*/ 2017581 w 4826000"/>
              <a:gd name="connsiteY37668" fmla="*/ 987770 h 6857957"/>
              <a:gd name="connsiteX37669" fmla="*/ 2015675 w 4826000"/>
              <a:gd name="connsiteY37669" fmla="*/ 988723 h 6857957"/>
              <a:gd name="connsiteX37670" fmla="*/ 2012818 w 4826000"/>
              <a:gd name="connsiteY37670" fmla="*/ 989358 h 6857957"/>
              <a:gd name="connsiteX37671" fmla="*/ 2010278 w 4826000"/>
              <a:gd name="connsiteY37671" fmla="*/ 989993 h 6857957"/>
              <a:gd name="connsiteX37672" fmla="*/ 2006786 w 4826000"/>
              <a:gd name="connsiteY37672" fmla="*/ 990310 h 6857957"/>
              <a:gd name="connsiteX37673" fmla="*/ 2002658 w 4826000"/>
              <a:gd name="connsiteY37673" fmla="*/ 990310 h 6857957"/>
              <a:gd name="connsiteX37674" fmla="*/ 1997896 w 4826000"/>
              <a:gd name="connsiteY37674" fmla="*/ 990310 h 6857957"/>
              <a:gd name="connsiteX37675" fmla="*/ 1992817 w 4826000"/>
              <a:gd name="connsiteY37675" fmla="*/ 989993 h 6857957"/>
              <a:gd name="connsiteX37676" fmla="*/ 1997579 w 4826000"/>
              <a:gd name="connsiteY37676" fmla="*/ 994121 h 6857957"/>
              <a:gd name="connsiteX37677" fmla="*/ 1999801 w 4826000"/>
              <a:gd name="connsiteY37677" fmla="*/ 996026 h 6857957"/>
              <a:gd name="connsiteX37678" fmla="*/ 2001706 w 4826000"/>
              <a:gd name="connsiteY37678" fmla="*/ 997931 h 6857957"/>
              <a:gd name="connsiteX37679" fmla="*/ 2002976 w 4826000"/>
              <a:gd name="connsiteY37679" fmla="*/ 1000154 h 6857957"/>
              <a:gd name="connsiteX37680" fmla="*/ 2004246 w 4826000"/>
              <a:gd name="connsiteY37680" fmla="*/ 1002059 h 6857957"/>
              <a:gd name="connsiteX37681" fmla="*/ 2004881 w 4826000"/>
              <a:gd name="connsiteY37681" fmla="*/ 1003647 h 6857957"/>
              <a:gd name="connsiteX37682" fmla="*/ 2005516 w 4826000"/>
              <a:gd name="connsiteY37682" fmla="*/ 1005552 h 6857957"/>
              <a:gd name="connsiteX37683" fmla="*/ 2005833 w 4826000"/>
              <a:gd name="connsiteY37683" fmla="*/ 1007457 h 6857957"/>
              <a:gd name="connsiteX37684" fmla="*/ 2006468 w 4826000"/>
              <a:gd name="connsiteY37684" fmla="*/ 1009362 h 6857957"/>
              <a:gd name="connsiteX37685" fmla="*/ 2005833 w 4826000"/>
              <a:gd name="connsiteY37685" fmla="*/ 1010950 h 6857957"/>
              <a:gd name="connsiteX37686" fmla="*/ 2005516 w 4826000"/>
              <a:gd name="connsiteY37686" fmla="*/ 1012855 h 6857957"/>
              <a:gd name="connsiteX37687" fmla="*/ 2004564 w 4826000"/>
              <a:gd name="connsiteY37687" fmla="*/ 1016348 h 6857957"/>
              <a:gd name="connsiteX37688" fmla="*/ 2002658 w 4826000"/>
              <a:gd name="connsiteY37688" fmla="*/ 1019841 h 6857957"/>
              <a:gd name="connsiteX37689" fmla="*/ 2000119 w 4826000"/>
              <a:gd name="connsiteY37689" fmla="*/ 1023334 h 6857957"/>
              <a:gd name="connsiteX37690" fmla="*/ 1996626 w 4826000"/>
              <a:gd name="connsiteY37690" fmla="*/ 1026509 h 6857957"/>
              <a:gd name="connsiteX37691" fmla="*/ 1993135 w 4826000"/>
              <a:gd name="connsiteY37691" fmla="*/ 1030002 h 6857957"/>
              <a:gd name="connsiteX37692" fmla="*/ 1989007 w 4826000"/>
              <a:gd name="connsiteY37692" fmla="*/ 1033177 h 6857957"/>
              <a:gd name="connsiteX37693" fmla="*/ 1980118 w 4826000"/>
              <a:gd name="connsiteY37693" fmla="*/ 1039528 h 6857957"/>
              <a:gd name="connsiteX37694" fmla="*/ 1970911 w 4826000"/>
              <a:gd name="connsiteY37694" fmla="*/ 1045878 h 6857957"/>
              <a:gd name="connsiteX37695" fmla="*/ 1961704 w 4826000"/>
              <a:gd name="connsiteY37695" fmla="*/ 1052232 h 6857957"/>
              <a:gd name="connsiteX37696" fmla="*/ 1957576 w 4826000"/>
              <a:gd name="connsiteY37696" fmla="*/ 1055407 h 6857957"/>
              <a:gd name="connsiteX37697" fmla="*/ 1953767 w 4826000"/>
              <a:gd name="connsiteY37697" fmla="*/ 1058900 h 6857957"/>
              <a:gd name="connsiteX37698" fmla="*/ 1950274 w 4826000"/>
              <a:gd name="connsiteY37698" fmla="*/ 1062075 h 6857957"/>
              <a:gd name="connsiteX37699" fmla="*/ 1947735 w 4826000"/>
              <a:gd name="connsiteY37699" fmla="*/ 1065250 h 6857957"/>
              <a:gd name="connsiteX37700" fmla="*/ 1945195 w 4826000"/>
              <a:gd name="connsiteY37700" fmla="*/ 1068744 h 6857957"/>
              <a:gd name="connsiteX37701" fmla="*/ 1943607 w 4826000"/>
              <a:gd name="connsiteY37701" fmla="*/ 1071919 h 6857957"/>
              <a:gd name="connsiteX37702" fmla="*/ 1942972 w 4826000"/>
              <a:gd name="connsiteY37702" fmla="*/ 1074142 h 6857957"/>
              <a:gd name="connsiteX37703" fmla="*/ 1942655 w 4826000"/>
              <a:gd name="connsiteY37703" fmla="*/ 1075729 h 6857957"/>
              <a:gd name="connsiteX37704" fmla="*/ 1942655 w 4826000"/>
              <a:gd name="connsiteY37704" fmla="*/ 1077317 h 6857957"/>
              <a:gd name="connsiteX37705" fmla="*/ 1942655 w 4826000"/>
              <a:gd name="connsiteY37705" fmla="*/ 1079222 h 6857957"/>
              <a:gd name="connsiteX37706" fmla="*/ 1942972 w 4826000"/>
              <a:gd name="connsiteY37706" fmla="*/ 1081127 h 6857957"/>
              <a:gd name="connsiteX37707" fmla="*/ 1943607 w 4826000"/>
              <a:gd name="connsiteY37707" fmla="*/ 1083032 h 6857957"/>
              <a:gd name="connsiteX37708" fmla="*/ 1944560 w 4826000"/>
              <a:gd name="connsiteY37708" fmla="*/ 1084938 h 6857957"/>
              <a:gd name="connsiteX37709" fmla="*/ 1945512 w 4826000"/>
              <a:gd name="connsiteY37709" fmla="*/ 1086525 h 6857957"/>
              <a:gd name="connsiteX37710" fmla="*/ 1947100 w 4826000"/>
              <a:gd name="connsiteY37710" fmla="*/ 1088748 h 6857957"/>
              <a:gd name="connsiteX37711" fmla="*/ 1949004 w 4826000"/>
              <a:gd name="connsiteY37711" fmla="*/ 1090653 h 6857957"/>
              <a:gd name="connsiteX37712" fmla="*/ 1953132 w 4826000"/>
              <a:gd name="connsiteY37712" fmla="*/ 1094463 h 6857957"/>
              <a:gd name="connsiteX37713" fmla="*/ 1959164 w 4826000"/>
              <a:gd name="connsiteY37713" fmla="*/ 1098591 h 6857957"/>
              <a:gd name="connsiteX37714" fmla="*/ 1966149 w 4826000"/>
              <a:gd name="connsiteY37714" fmla="*/ 1103038 h 6857957"/>
              <a:gd name="connsiteX37715" fmla="*/ 1961386 w 4826000"/>
              <a:gd name="connsiteY37715" fmla="*/ 1103038 h 6857957"/>
              <a:gd name="connsiteX37716" fmla="*/ 1957576 w 4826000"/>
              <a:gd name="connsiteY37716" fmla="*/ 1102720 h 6857957"/>
              <a:gd name="connsiteX37717" fmla="*/ 1954084 w 4826000"/>
              <a:gd name="connsiteY37717" fmla="*/ 1101767 h 6857957"/>
              <a:gd name="connsiteX37718" fmla="*/ 1951863 w 4826000"/>
              <a:gd name="connsiteY37718" fmla="*/ 1100814 h 6857957"/>
              <a:gd name="connsiteX37719" fmla="*/ 1949957 w 4826000"/>
              <a:gd name="connsiteY37719" fmla="*/ 1099544 h 6857957"/>
              <a:gd name="connsiteX37720" fmla="*/ 1948370 w 4826000"/>
              <a:gd name="connsiteY37720" fmla="*/ 1098273 h 6857957"/>
              <a:gd name="connsiteX37721" fmla="*/ 1947100 w 4826000"/>
              <a:gd name="connsiteY37721" fmla="*/ 1096686 h 6857957"/>
              <a:gd name="connsiteX37722" fmla="*/ 1946147 w 4826000"/>
              <a:gd name="connsiteY37722" fmla="*/ 1094780 h 6857957"/>
              <a:gd name="connsiteX37723" fmla="*/ 1944877 w 4826000"/>
              <a:gd name="connsiteY37723" fmla="*/ 1090970 h 6857957"/>
              <a:gd name="connsiteX37724" fmla="*/ 1943290 w 4826000"/>
              <a:gd name="connsiteY37724" fmla="*/ 1087160 h 6857957"/>
              <a:gd name="connsiteX37725" fmla="*/ 1942337 w 4826000"/>
              <a:gd name="connsiteY37725" fmla="*/ 1085573 h 6857957"/>
              <a:gd name="connsiteX37726" fmla="*/ 1941067 w 4826000"/>
              <a:gd name="connsiteY37726" fmla="*/ 1084303 h 6857957"/>
              <a:gd name="connsiteX37727" fmla="*/ 1938846 w 4826000"/>
              <a:gd name="connsiteY37727" fmla="*/ 1083032 h 6857957"/>
              <a:gd name="connsiteX37728" fmla="*/ 1936623 w 4826000"/>
              <a:gd name="connsiteY37728" fmla="*/ 1082080 h 6857957"/>
              <a:gd name="connsiteX37729" fmla="*/ 1933131 w 4826000"/>
              <a:gd name="connsiteY37729" fmla="*/ 1082397 h 6857957"/>
              <a:gd name="connsiteX37730" fmla="*/ 1930273 w 4826000"/>
              <a:gd name="connsiteY37730" fmla="*/ 1082714 h 6857957"/>
              <a:gd name="connsiteX37731" fmla="*/ 1928368 w 4826000"/>
              <a:gd name="connsiteY37731" fmla="*/ 1083667 h 6857957"/>
              <a:gd name="connsiteX37732" fmla="*/ 1926781 w 4826000"/>
              <a:gd name="connsiteY37732" fmla="*/ 1084620 h 6857957"/>
              <a:gd name="connsiteX37733" fmla="*/ 1925828 w 4826000"/>
              <a:gd name="connsiteY37733" fmla="*/ 1085890 h 6857957"/>
              <a:gd name="connsiteX37734" fmla="*/ 1924877 w 4826000"/>
              <a:gd name="connsiteY37734" fmla="*/ 1087160 h 6857957"/>
              <a:gd name="connsiteX37735" fmla="*/ 1924559 w 4826000"/>
              <a:gd name="connsiteY37735" fmla="*/ 1088748 h 6857957"/>
              <a:gd name="connsiteX37736" fmla="*/ 1924559 w 4826000"/>
              <a:gd name="connsiteY37736" fmla="*/ 1090335 h 6857957"/>
              <a:gd name="connsiteX37737" fmla="*/ 1924877 w 4826000"/>
              <a:gd name="connsiteY37737" fmla="*/ 1093510 h 6857957"/>
              <a:gd name="connsiteX37738" fmla="*/ 1926146 w 4826000"/>
              <a:gd name="connsiteY37738" fmla="*/ 1097320 h 6857957"/>
              <a:gd name="connsiteX37739" fmla="*/ 1927098 w 4826000"/>
              <a:gd name="connsiteY37739" fmla="*/ 1100497 h 6857957"/>
              <a:gd name="connsiteX37740" fmla="*/ 1927417 w 4826000"/>
              <a:gd name="connsiteY37740" fmla="*/ 1102085 h 6857957"/>
              <a:gd name="connsiteX37741" fmla="*/ 1927417 w 4826000"/>
              <a:gd name="connsiteY37741" fmla="*/ 1103990 h 6857957"/>
              <a:gd name="connsiteX37742" fmla="*/ 1921701 w 4826000"/>
              <a:gd name="connsiteY37742" fmla="*/ 1103038 h 6857957"/>
              <a:gd name="connsiteX37743" fmla="*/ 1916622 w 4826000"/>
              <a:gd name="connsiteY37743" fmla="*/ 1101767 h 6857957"/>
              <a:gd name="connsiteX37744" fmla="*/ 1913129 w 4826000"/>
              <a:gd name="connsiteY37744" fmla="*/ 1101767 h 6857957"/>
              <a:gd name="connsiteX37745" fmla="*/ 1909955 w 4826000"/>
              <a:gd name="connsiteY37745" fmla="*/ 1101767 h 6857957"/>
              <a:gd name="connsiteX37746" fmla="*/ 1907415 w 4826000"/>
              <a:gd name="connsiteY37746" fmla="*/ 1102085 h 6857957"/>
              <a:gd name="connsiteX37747" fmla="*/ 1905827 w 4826000"/>
              <a:gd name="connsiteY37747" fmla="*/ 1103355 h 6857957"/>
              <a:gd name="connsiteX37748" fmla="*/ 1904240 w 4826000"/>
              <a:gd name="connsiteY37748" fmla="*/ 1104308 h 6857957"/>
              <a:gd name="connsiteX37749" fmla="*/ 1902971 w 4826000"/>
              <a:gd name="connsiteY37749" fmla="*/ 1105577 h 6857957"/>
              <a:gd name="connsiteX37750" fmla="*/ 1902335 w 4826000"/>
              <a:gd name="connsiteY37750" fmla="*/ 1106848 h 6857957"/>
              <a:gd name="connsiteX37751" fmla="*/ 1902018 w 4826000"/>
              <a:gd name="connsiteY37751" fmla="*/ 1108435 h 6857957"/>
              <a:gd name="connsiteX37752" fmla="*/ 1901065 w 4826000"/>
              <a:gd name="connsiteY37752" fmla="*/ 1112246 h 6857957"/>
              <a:gd name="connsiteX37753" fmla="*/ 1900431 w 4826000"/>
              <a:gd name="connsiteY37753" fmla="*/ 1113833 h 6857957"/>
              <a:gd name="connsiteX37754" fmla="*/ 1899795 w 4826000"/>
              <a:gd name="connsiteY37754" fmla="*/ 1115421 h 6857957"/>
              <a:gd name="connsiteX37755" fmla="*/ 1898525 w 4826000"/>
              <a:gd name="connsiteY37755" fmla="*/ 1117008 h 6857957"/>
              <a:gd name="connsiteX37756" fmla="*/ 1897255 w 4826000"/>
              <a:gd name="connsiteY37756" fmla="*/ 1118596 h 6857957"/>
              <a:gd name="connsiteX37757" fmla="*/ 1894082 w 4826000"/>
              <a:gd name="connsiteY37757" fmla="*/ 1117961 h 6857957"/>
              <a:gd name="connsiteX37758" fmla="*/ 1890588 w 4826000"/>
              <a:gd name="connsiteY37758" fmla="*/ 1117008 h 6857957"/>
              <a:gd name="connsiteX37759" fmla="*/ 1883286 w 4826000"/>
              <a:gd name="connsiteY37759" fmla="*/ 1116373 h 6857957"/>
              <a:gd name="connsiteX37760" fmla="*/ 1879794 w 4826000"/>
              <a:gd name="connsiteY37760" fmla="*/ 1115738 h 6857957"/>
              <a:gd name="connsiteX37761" fmla="*/ 1878207 w 4826000"/>
              <a:gd name="connsiteY37761" fmla="*/ 1115421 h 6857957"/>
              <a:gd name="connsiteX37762" fmla="*/ 1877254 w 4826000"/>
              <a:gd name="connsiteY37762" fmla="*/ 1114786 h 6857957"/>
              <a:gd name="connsiteX37763" fmla="*/ 1876619 w 4826000"/>
              <a:gd name="connsiteY37763" fmla="*/ 1114150 h 6857957"/>
              <a:gd name="connsiteX37764" fmla="*/ 1875985 w 4826000"/>
              <a:gd name="connsiteY37764" fmla="*/ 1113198 h 6857957"/>
              <a:gd name="connsiteX37765" fmla="*/ 1875985 w 4826000"/>
              <a:gd name="connsiteY37765" fmla="*/ 1112246 h 6857957"/>
              <a:gd name="connsiteX37766" fmla="*/ 1876302 w 4826000"/>
              <a:gd name="connsiteY37766" fmla="*/ 1110975 h 6857957"/>
              <a:gd name="connsiteX37767" fmla="*/ 1871540 w 4826000"/>
              <a:gd name="connsiteY37767" fmla="*/ 1113833 h 6857957"/>
              <a:gd name="connsiteX37768" fmla="*/ 1866142 w 4826000"/>
              <a:gd name="connsiteY37768" fmla="*/ 1116691 h 6857957"/>
              <a:gd name="connsiteX37769" fmla="*/ 1861063 w 4826000"/>
              <a:gd name="connsiteY37769" fmla="*/ 1119866 h 6857957"/>
              <a:gd name="connsiteX37770" fmla="*/ 1854396 w 4826000"/>
              <a:gd name="connsiteY37770" fmla="*/ 1122089 h 6857957"/>
              <a:gd name="connsiteX37771" fmla="*/ 1850586 w 4826000"/>
              <a:gd name="connsiteY37771" fmla="*/ 1123042 h 6857957"/>
              <a:gd name="connsiteX37772" fmla="*/ 1847094 w 4826000"/>
              <a:gd name="connsiteY37772" fmla="*/ 1123994 h 6857957"/>
              <a:gd name="connsiteX37773" fmla="*/ 1842331 w 4826000"/>
              <a:gd name="connsiteY37773" fmla="*/ 1125264 h 6857957"/>
              <a:gd name="connsiteX37774" fmla="*/ 1837887 w 4826000"/>
              <a:gd name="connsiteY37774" fmla="*/ 1125899 h 6857957"/>
              <a:gd name="connsiteX37775" fmla="*/ 1832490 w 4826000"/>
              <a:gd name="connsiteY37775" fmla="*/ 1126217 h 6857957"/>
              <a:gd name="connsiteX37776" fmla="*/ 1826775 w 4826000"/>
              <a:gd name="connsiteY37776" fmla="*/ 1126534 h 6857957"/>
              <a:gd name="connsiteX37777" fmla="*/ 1820425 w 4826000"/>
              <a:gd name="connsiteY37777" fmla="*/ 1126534 h 6857957"/>
              <a:gd name="connsiteX37778" fmla="*/ 1813758 w 4826000"/>
              <a:gd name="connsiteY37778" fmla="*/ 1126534 h 6857957"/>
              <a:gd name="connsiteX37779" fmla="*/ 1812807 w 4826000"/>
              <a:gd name="connsiteY37779" fmla="*/ 1125264 h 6857957"/>
              <a:gd name="connsiteX37780" fmla="*/ 1812807 w 4826000"/>
              <a:gd name="connsiteY37780" fmla="*/ 1123677 h 6857957"/>
              <a:gd name="connsiteX37781" fmla="*/ 1813123 w 4826000"/>
              <a:gd name="connsiteY37781" fmla="*/ 1122724 h 6857957"/>
              <a:gd name="connsiteX37782" fmla="*/ 1814076 w 4826000"/>
              <a:gd name="connsiteY37782" fmla="*/ 1122089 h 6857957"/>
              <a:gd name="connsiteX37783" fmla="*/ 1815663 w 4826000"/>
              <a:gd name="connsiteY37783" fmla="*/ 1121454 h 6857957"/>
              <a:gd name="connsiteX37784" fmla="*/ 1817251 w 4826000"/>
              <a:gd name="connsiteY37784" fmla="*/ 1121136 h 6857957"/>
              <a:gd name="connsiteX37785" fmla="*/ 1820743 w 4826000"/>
              <a:gd name="connsiteY37785" fmla="*/ 1120184 h 6857957"/>
              <a:gd name="connsiteX37786" fmla="*/ 1824236 w 4826000"/>
              <a:gd name="connsiteY37786" fmla="*/ 1119231 h 6857957"/>
              <a:gd name="connsiteX37787" fmla="*/ 1825505 w 4826000"/>
              <a:gd name="connsiteY37787" fmla="*/ 1118596 h 6857957"/>
              <a:gd name="connsiteX37788" fmla="*/ 1826458 w 4826000"/>
              <a:gd name="connsiteY37788" fmla="*/ 1117961 h 6857957"/>
              <a:gd name="connsiteX37789" fmla="*/ 1827093 w 4826000"/>
              <a:gd name="connsiteY37789" fmla="*/ 1116691 h 6857957"/>
              <a:gd name="connsiteX37790" fmla="*/ 1826775 w 4826000"/>
              <a:gd name="connsiteY37790" fmla="*/ 1115421 h 6857957"/>
              <a:gd name="connsiteX37791" fmla="*/ 1826140 w 4826000"/>
              <a:gd name="connsiteY37791" fmla="*/ 1114150 h 6857957"/>
              <a:gd name="connsiteX37792" fmla="*/ 1824553 w 4826000"/>
              <a:gd name="connsiteY37792" fmla="*/ 1112563 h 6857957"/>
              <a:gd name="connsiteX37793" fmla="*/ 1822330 w 4826000"/>
              <a:gd name="connsiteY37793" fmla="*/ 1114468 h 6857957"/>
              <a:gd name="connsiteX37794" fmla="*/ 1820108 w 4826000"/>
              <a:gd name="connsiteY37794" fmla="*/ 1116056 h 6857957"/>
              <a:gd name="connsiteX37795" fmla="*/ 1816933 w 4826000"/>
              <a:gd name="connsiteY37795" fmla="*/ 1117644 h 6857957"/>
              <a:gd name="connsiteX37796" fmla="*/ 1813441 w 4826000"/>
              <a:gd name="connsiteY37796" fmla="*/ 1118913 h 6857957"/>
              <a:gd name="connsiteX37797" fmla="*/ 1805504 w 4826000"/>
              <a:gd name="connsiteY37797" fmla="*/ 1120818 h 6857957"/>
              <a:gd name="connsiteX37798" fmla="*/ 1797250 w 4826000"/>
              <a:gd name="connsiteY37798" fmla="*/ 1123042 h 6857957"/>
              <a:gd name="connsiteX37799" fmla="*/ 1793757 w 4826000"/>
              <a:gd name="connsiteY37799" fmla="*/ 1123994 h 6857957"/>
              <a:gd name="connsiteX37800" fmla="*/ 1789947 w 4826000"/>
              <a:gd name="connsiteY37800" fmla="*/ 1125582 h 6857957"/>
              <a:gd name="connsiteX37801" fmla="*/ 1787090 w 4826000"/>
              <a:gd name="connsiteY37801" fmla="*/ 1126852 h 6857957"/>
              <a:gd name="connsiteX37802" fmla="*/ 1784233 w 4826000"/>
              <a:gd name="connsiteY37802" fmla="*/ 1128440 h 6857957"/>
              <a:gd name="connsiteX37803" fmla="*/ 1782645 w 4826000"/>
              <a:gd name="connsiteY37803" fmla="*/ 1130345 h 6857957"/>
              <a:gd name="connsiteX37804" fmla="*/ 1782010 w 4826000"/>
              <a:gd name="connsiteY37804" fmla="*/ 1131297 h 6857957"/>
              <a:gd name="connsiteX37805" fmla="*/ 1781693 w 4826000"/>
              <a:gd name="connsiteY37805" fmla="*/ 1132885 h 6857957"/>
              <a:gd name="connsiteX37806" fmla="*/ 1781693 w 4826000"/>
              <a:gd name="connsiteY37806" fmla="*/ 1134155 h 6857957"/>
              <a:gd name="connsiteX37807" fmla="*/ 1782010 w 4826000"/>
              <a:gd name="connsiteY37807" fmla="*/ 1135425 h 6857957"/>
              <a:gd name="connsiteX37808" fmla="*/ 1782328 w 4826000"/>
              <a:gd name="connsiteY37808" fmla="*/ 1136695 h 6857957"/>
              <a:gd name="connsiteX37809" fmla="*/ 1782963 w 4826000"/>
              <a:gd name="connsiteY37809" fmla="*/ 1138283 h 6857957"/>
              <a:gd name="connsiteX37810" fmla="*/ 1779788 w 4826000"/>
              <a:gd name="connsiteY37810" fmla="*/ 1135743 h 6857957"/>
              <a:gd name="connsiteX37811" fmla="*/ 1775026 w 4826000"/>
              <a:gd name="connsiteY37811" fmla="*/ 1132250 h 6857957"/>
              <a:gd name="connsiteX37812" fmla="*/ 1770264 w 4826000"/>
              <a:gd name="connsiteY37812" fmla="*/ 1127487 h 6857957"/>
              <a:gd name="connsiteX37813" fmla="*/ 1768041 w 4826000"/>
              <a:gd name="connsiteY37813" fmla="*/ 1125264 h 6857957"/>
              <a:gd name="connsiteX37814" fmla="*/ 1765819 w 4826000"/>
              <a:gd name="connsiteY37814" fmla="*/ 1122407 h 6857957"/>
              <a:gd name="connsiteX37815" fmla="*/ 1763597 w 4826000"/>
              <a:gd name="connsiteY37815" fmla="*/ 1119549 h 6857957"/>
              <a:gd name="connsiteX37816" fmla="*/ 1762009 w 4826000"/>
              <a:gd name="connsiteY37816" fmla="*/ 1116691 h 6857957"/>
              <a:gd name="connsiteX37817" fmla="*/ 1761057 w 4826000"/>
              <a:gd name="connsiteY37817" fmla="*/ 1114150 h 6857957"/>
              <a:gd name="connsiteX37818" fmla="*/ 1760104 w 4826000"/>
              <a:gd name="connsiteY37818" fmla="*/ 1111293 h 6857957"/>
              <a:gd name="connsiteX37819" fmla="*/ 1760104 w 4826000"/>
              <a:gd name="connsiteY37819" fmla="*/ 1108435 h 6857957"/>
              <a:gd name="connsiteX37820" fmla="*/ 1760422 w 4826000"/>
              <a:gd name="connsiteY37820" fmla="*/ 1105577 h 6857957"/>
              <a:gd name="connsiteX37821" fmla="*/ 1761692 w 4826000"/>
              <a:gd name="connsiteY37821" fmla="*/ 1103038 h 6857957"/>
              <a:gd name="connsiteX37822" fmla="*/ 1763597 w 4826000"/>
              <a:gd name="connsiteY37822" fmla="*/ 1100497 h 6857957"/>
              <a:gd name="connsiteX37823" fmla="*/ 1762327 w 4826000"/>
              <a:gd name="connsiteY37823" fmla="*/ 1099544 h 6857957"/>
              <a:gd name="connsiteX37824" fmla="*/ 1760739 w 4826000"/>
              <a:gd name="connsiteY37824" fmla="*/ 1098909 h 6857957"/>
              <a:gd name="connsiteX37825" fmla="*/ 1758835 w 4826000"/>
              <a:gd name="connsiteY37825" fmla="*/ 1098591 h 6857957"/>
              <a:gd name="connsiteX37826" fmla="*/ 1756295 w 4826000"/>
              <a:gd name="connsiteY37826" fmla="*/ 1098273 h 6857957"/>
              <a:gd name="connsiteX37827" fmla="*/ 1751532 w 4826000"/>
              <a:gd name="connsiteY37827" fmla="*/ 1097639 h 6857957"/>
              <a:gd name="connsiteX37828" fmla="*/ 1746135 w 4826000"/>
              <a:gd name="connsiteY37828" fmla="*/ 1097320 h 6857957"/>
              <a:gd name="connsiteX37829" fmla="*/ 1741056 w 4826000"/>
              <a:gd name="connsiteY37829" fmla="*/ 1096686 h 6857957"/>
              <a:gd name="connsiteX37830" fmla="*/ 1739151 w 4826000"/>
              <a:gd name="connsiteY37830" fmla="*/ 1096368 h 6857957"/>
              <a:gd name="connsiteX37831" fmla="*/ 1737563 w 4826000"/>
              <a:gd name="connsiteY37831" fmla="*/ 1095733 h 6857957"/>
              <a:gd name="connsiteX37832" fmla="*/ 1736293 w 4826000"/>
              <a:gd name="connsiteY37832" fmla="*/ 1094463 h 6857957"/>
              <a:gd name="connsiteX37833" fmla="*/ 1735660 w 4826000"/>
              <a:gd name="connsiteY37833" fmla="*/ 1093510 h 6857957"/>
              <a:gd name="connsiteX37834" fmla="*/ 1735341 w 4826000"/>
              <a:gd name="connsiteY37834" fmla="*/ 1092240 h 6857957"/>
              <a:gd name="connsiteX37835" fmla="*/ 1735976 w 4826000"/>
              <a:gd name="connsiteY37835" fmla="*/ 1090335 h 6857957"/>
              <a:gd name="connsiteX37836" fmla="*/ 1730896 w 4826000"/>
              <a:gd name="connsiteY37836" fmla="*/ 1092240 h 6857957"/>
              <a:gd name="connsiteX37837" fmla="*/ 1729309 w 4826000"/>
              <a:gd name="connsiteY37837" fmla="*/ 1092875 h 6857957"/>
              <a:gd name="connsiteX37838" fmla="*/ 1727723 w 4826000"/>
              <a:gd name="connsiteY37838" fmla="*/ 1093828 h 6857957"/>
              <a:gd name="connsiteX37839" fmla="*/ 1726452 w 4826000"/>
              <a:gd name="connsiteY37839" fmla="*/ 1094780 h 6857957"/>
              <a:gd name="connsiteX37840" fmla="*/ 1725499 w 4826000"/>
              <a:gd name="connsiteY37840" fmla="*/ 1096050 h 6857957"/>
              <a:gd name="connsiteX37841" fmla="*/ 1724864 w 4826000"/>
              <a:gd name="connsiteY37841" fmla="*/ 1097003 h 6857957"/>
              <a:gd name="connsiteX37842" fmla="*/ 1724864 w 4826000"/>
              <a:gd name="connsiteY37842" fmla="*/ 1097956 h 6857957"/>
              <a:gd name="connsiteX37843" fmla="*/ 1724864 w 4826000"/>
              <a:gd name="connsiteY37843" fmla="*/ 1098909 h 6857957"/>
              <a:gd name="connsiteX37844" fmla="*/ 1725183 w 4826000"/>
              <a:gd name="connsiteY37844" fmla="*/ 1099862 h 6857957"/>
              <a:gd name="connsiteX37845" fmla="*/ 1726134 w 4826000"/>
              <a:gd name="connsiteY37845" fmla="*/ 1102085 h 6857957"/>
              <a:gd name="connsiteX37846" fmla="*/ 1728357 w 4826000"/>
              <a:gd name="connsiteY37846" fmla="*/ 1104308 h 6857957"/>
              <a:gd name="connsiteX37847" fmla="*/ 1730579 w 4826000"/>
              <a:gd name="connsiteY37847" fmla="*/ 1106530 h 6857957"/>
              <a:gd name="connsiteX37848" fmla="*/ 1736293 w 4826000"/>
              <a:gd name="connsiteY37848" fmla="*/ 1111293 h 6857957"/>
              <a:gd name="connsiteX37849" fmla="*/ 1742326 w 4826000"/>
              <a:gd name="connsiteY37849" fmla="*/ 1116056 h 6857957"/>
              <a:gd name="connsiteX37850" fmla="*/ 1744549 w 4826000"/>
              <a:gd name="connsiteY37850" fmla="*/ 1118596 h 6857957"/>
              <a:gd name="connsiteX37851" fmla="*/ 1746453 w 4826000"/>
              <a:gd name="connsiteY37851" fmla="*/ 1120818 h 6857957"/>
              <a:gd name="connsiteX37852" fmla="*/ 1747723 w 4826000"/>
              <a:gd name="connsiteY37852" fmla="*/ 1123042 h 6857957"/>
              <a:gd name="connsiteX37853" fmla="*/ 1748040 w 4826000"/>
              <a:gd name="connsiteY37853" fmla="*/ 1124312 h 6857957"/>
              <a:gd name="connsiteX37854" fmla="*/ 1748358 w 4826000"/>
              <a:gd name="connsiteY37854" fmla="*/ 1125582 h 6857957"/>
              <a:gd name="connsiteX37855" fmla="*/ 1746453 w 4826000"/>
              <a:gd name="connsiteY37855" fmla="*/ 1125582 h 6857957"/>
              <a:gd name="connsiteX37856" fmla="*/ 1744865 w 4826000"/>
              <a:gd name="connsiteY37856" fmla="*/ 1125264 h 6857957"/>
              <a:gd name="connsiteX37857" fmla="*/ 1743913 w 4826000"/>
              <a:gd name="connsiteY37857" fmla="*/ 1124312 h 6857957"/>
              <a:gd name="connsiteX37858" fmla="*/ 1743278 w 4826000"/>
              <a:gd name="connsiteY37858" fmla="*/ 1123677 h 6857957"/>
              <a:gd name="connsiteX37859" fmla="*/ 1742326 w 4826000"/>
              <a:gd name="connsiteY37859" fmla="*/ 1122089 h 6857957"/>
              <a:gd name="connsiteX37860" fmla="*/ 1740738 w 4826000"/>
              <a:gd name="connsiteY37860" fmla="*/ 1120501 h 6857957"/>
              <a:gd name="connsiteX37861" fmla="*/ 1738833 w 4826000"/>
              <a:gd name="connsiteY37861" fmla="*/ 1120501 h 6857957"/>
              <a:gd name="connsiteX37862" fmla="*/ 1737563 w 4826000"/>
              <a:gd name="connsiteY37862" fmla="*/ 1121136 h 6857957"/>
              <a:gd name="connsiteX37863" fmla="*/ 1736929 w 4826000"/>
              <a:gd name="connsiteY37863" fmla="*/ 1121772 h 6857957"/>
              <a:gd name="connsiteX37864" fmla="*/ 1736293 w 4826000"/>
              <a:gd name="connsiteY37864" fmla="*/ 1122407 h 6857957"/>
              <a:gd name="connsiteX37865" fmla="*/ 1735976 w 4826000"/>
              <a:gd name="connsiteY37865" fmla="*/ 1123994 h 6857957"/>
              <a:gd name="connsiteX37866" fmla="*/ 1735976 w 4826000"/>
              <a:gd name="connsiteY37866" fmla="*/ 1125264 h 6857957"/>
              <a:gd name="connsiteX37867" fmla="*/ 1735660 w 4826000"/>
              <a:gd name="connsiteY37867" fmla="*/ 1126217 h 6857957"/>
              <a:gd name="connsiteX37868" fmla="*/ 1733120 w 4826000"/>
              <a:gd name="connsiteY37868" fmla="*/ 1125899 h 6857957"/>
              <a:gd name="connsiteX37869" fmla="*/ 1731532 w 4826000"/>
              <a:gd name="connsiteY37869" fmla="*/ 1125582 h 6857957"/>
              <a:gd name="connsiteX37870" fmla="*/ 1730261 w 4826000"/>
              <a:gd name="connsiteY37870" fmla="*/ 1125264 h 6857957"/>
              <a:gd name="connsiteX37871" fmla="*/ 1729309 w 4826000"/>
              <a:gd name="connsiteY37871" fmla="*/ 1124947 h 6857957"/>
              <a:gd name="connsiteX37872" fmla="*/ 1727087 w 4826000"/>
              <a:gd name="connsiteY37872" fmla="*/ 1123042 h 6857957"/>
              <a:gd name="connsiteX37873" fmla="*/ 1725817 w 4826000"/>
              <a:gd name="connsiteY37873" fmla="*/ 1121772 h 6857957"/>
              <a:gd name="connsiteX37874" fmla="*/ 1724547 w 4826000"/>
              <a:gd name="connsiteY37874" fmla="*/ 1120184 h 6857957"/>
              <a:gd name="connsiteX37875" fmla="*/ 1723594 w 4826000"/>
              <a:gd name="connsiteY37875" fmla="*/ 1119549 h 6857957"/>
              <a:gd name="connsiteX37876" fmla="*/ 1722324 w 4826000"/>
              <a:gd name="connsiteY37876" fmla="*/ 1119231 h 6857957"/>
              <a:gd name="connsiteX37877" fmla="*/ 1721054 w 4826000"/>
              <a:gd name="connsiteY37877" fmla="*/ 1118596 h 6857957"/>
              <a:gd name="connsiteX37878" fmla="*/ 1719150 w 4826000"/>
              <a:gd name="connsiteY37878" fmla="*/ 1118596 h 6857957"/>
              <a:gd name="connsiteX37879" fmla="*/ 1716927 w 4826000"/>
              <a:gd name="connsiteY37879" fmla="*/ 1118278 h 6857957"/>
              <a:gd name="connsiteX37880" fmla="*/ 1714705 w 4826000"/>
              <a:gd name="connsiteY37880" fmla="*/ 1118596 h 6857957"/>
              <a:gd name="connsiteX37881" fmla="*/ 1711848 w 4826000"/>
              <a:gd name="connsiteY37881" fmla="*/ 1119231 h 6857957"/>
              <a:gd name="connsiteX37882" fmla="*/ 1710260 w 4826000"/>
              <a:gd name="connsiteY37882" fmla="*/ 1119866 h 6857957"/>
              <a:gd name="connsiteX37883" fmla="*/ 1708990 w 4826000"/>
              <a:gd name="connsiteY37883" fmla="*/ 1120818 h 6857957"/>
              <a:gd name="connsiteX37884" fmla="*/ 1708355 w 4826000"/>
              <a:gd name="connsiteY37884" fmla="*/ 1122089 h 6857957"/>
              <a:gd name="connsiteX37885" fmla="*/ 1708038 w 4826000"/>
              <a:gd name="connsiteY37885" fmla="*/ 1123042 h 6857957"/>
              <a:gd name="connsiteX37886" fmla="*/ 1708355 w 4826000"/>
              <a:gd name="connsiteY37886" fmla="*/ 1124312 h 6857957"/>
              <a:gd name="connsiteX37887" fmla="*/ 1708990 w 4826000"/>
              <a:gd name="connsiteY37887" fmla="*/ 1125899 h 6857957"/>
              <a:gd name="connsiteX37888" fmla="*/ 1709943 w 4826000"/>
              <a:gd name="connsiteY37888" fmla="*/ 1127170 h 6857957"/>
              <a:gd name="connsiteX37889" fmla="*/ 1711214 w 4826000"/>
              <a:gd name="connsiteY37889" fmla="*/ 1128440 h 6857957"/>
              <a:gd name="connsiteX37890" fmla="*/ 1712483 w 4826000"/>
              <a:gd name="connsiteY37890" fmla="*/ 1129710 h 6857957"/>
              <a:gd name="connsiteX37891" fmla="*/ 1716292 w 4826000"/>
              <a:gd name="connsiteY37891" fmla="*/ 1132250 h 6857957"/>
              <a:gd name="connsiteX37892" fmla="*/ 1720420 w 4826000"/>
              <a:gd name="connsiteY37892" fmla="*/ 1133837 h 6857957"/>
              <a:gd name="connsiteX37893" fmla="*/ 1722007 w 4826000"/>
              <a:gd name="connsiteY37893" fmla="*/ 1134473 h 6857957"/>
              <a:gd name="connsiteX37894" fmla="*/ 1723912 w 4826000"/>
              <a:gd name="connsiteY37894" fmla="*/ 1134473 h 6857957"/>
              <a:gd name="connsiteX37895" fmla="*/ 1722643 w 4826000"/>
              <a:gd name="connsiteY37895" fmla="*/ 1135425 h 6857957"/>
              <a:gd name="connsiteX37896" fmla="*/ 1721372 w 4826000"/>
              <a:gd name="connsiteY37896" fmla="*/ 1136060 h 6857957"/>
              <a:gd name="connsiteX37897" fmla="*/ 1717880 w 4826000"/>
              <a:gd name="connsiteY37897" fmla="*/ 1137331 h 6857957"/>
              <a:gd name="connsiteX37898" fmla="*/ 1710260 w 4826000"/>
              <a:gd name="connsiteY37898" fmla="*/ 1139871 h 6857957"/>
              <a:gd name="connsiteX37899" fmla="*/ 1707086 w 4826000"/>
              <a:gd name="connsiteY37899" fmla="*/ 1141141 h 6857957"/>
              <a:gd name="connsiteX37900" fmla="*/ 1706133 w 4826000"/>
              <a:gd name="connsiteY37900" fmla="*/ 1142094 h 6857957"/>
              <a:gd name="connsiteX37901" fmla="*/ 1704863 w 4826000"/>
              <a:gd name="connsiteY37901" fmla="*/ 1143046 h 6857957"/>
              <a:gd name="connsiteX37902" fmla="*/ 1704546 w 4826000"/>
              <a:gd name="connsiteY37902" fmla="*/ 1143999 h 6857957"/>
              <a:gd name="connsiteX37903" fmla="*/ 1704546 w 4826000"/>
              <a:gd name="connsiteY37903" fmla="*/ 1145269 h 6857957"/>
              <a:gd name="connsiteX37904" fmla="*/ 1705181 w 4826000"/>
              <a:gd name="connsiteY37904" fmla="*/ 1147174 h 6857957"/>
              <a:gd name="connsiteX37905" fmla="*/ 1706768 w 4826000"/>
              <a:gd name="connsiteY37905" fmla="*/ 1148762 h 6857957"/>
              <a:gd name="connsiteX37906" fmla="*/ 1701371 w 4826000"/>
              <a:gd name="connsiteY37906" fmla="*/ 1148127 h 6857957"/>
              <a:gd name="connsiteX37907" fmla="*/ 1696926 w 4826000"/>
              <a:gd name="connsiteY37907" fmla="*/ 1146539 h 6857957"/>
              <a:gd name="connsiteX37908" fmla="*/ 1693117 w 4826000"/>
              <a:gd name="connsiteY37908" fmla="*/ 1145269 h 6857957"/>
              <a:gd name="connsiteX37909" fmla="*/ 1689308 w 4826000"/>
              <a:gd name="connsiteY37909" fmla="*/ 1143681 h 6857957"/>
              <a:gd name="connsiteX37910" fmla="*/ 1686132 w 4826000"/>
              <a:gd name="connsiteY37910" fmla="*/ 1142094 h 6857957"/>
              <a:gd name="connsiteX37911" fmla="*/ 1682005 w 4826000"/>
              <a:gd name="connsiteY37911" fmla="*/ 1140823 h 6857957"/>
              <a:gd name="connsiteX37912" fmla="*/ 1677877 w 4826000"/>
              <a:gd name="connsiteY37912" fmla="*/ 1139553 h 6857957"/>
              <a:gd name="connsiteX37913" fmla="*/ 1672480 w 4826000"/>
              <a:gd name="connsiteY37913" fmla="*/ 1138601 h 6857957"/>
              <a:gd name="connsiteX37914" fmla="*/ 1674068 w 4826000"/>
              <a:gd name="connsiteY37914" fmla="*/ 1137331 h 6857957"/>
              <a:gd name="connsiteX37915" fmla="*/ 1676291 w 4826000"/>
              <a:gd name="connsiteY37915" fmla="*/ 1136378 h 6857957"/>
              <a:gd name="connsiteX37916" fmla="*/ 1678831 w 4826000"/>
              <a:gd name="connsiteY37916" fmla="*/ 1135425 h 6857957"/>
              <a:gd name="connsiteX37917" fmla="*/ 1681687 w 4826000"/>
              <a:gd name="connsiteY37917" fmla="*/ 1134473 h 6857957"/>
              <a:gd name="connsiteX37918" fmla="*/ 1688989 w 4826000"/>
              <a:gd name="connsiteY37918" fmla="*/ 1133520 h 6857957"/>
              <a:gd name="connsiteX37919" fmla="*/ 1697244 w 4826000"/>
              <a:gd name="connsiteY37919" fmla="*/ 1132568 h 6857957"/>
              <a:gd name="connsiteX37920" fmla="*/ 1694386 w 4826000"/>
              <a:gd name="connsiteY37920" fmla="*/ 1130662 h 6857957"/>
              <a:gd name="connsiteX37921" fmla="*/ 1691846 w 4826000"/>
              <a:gd name="connsiteY37921" fmla="*/ 1128757 h 6857957"/>
              <a:gd name="connsiteX37922" fmla="*/ 1688989 w 4826000"/>
              <a:gd name="connsiteY37922" fmla="*/ 1126534 h 6857957"/>
              <a:gd name="connsiteX37923" fmla="*/ 1687084 w 4826000"/>
              <a:gd name="connsiteY37923" fmla="*/ 1123994 h 6857957"/>
              <a:gd name="connsiteX37924" fmla="*/ 1685180 w 4826000"/>
              <a:gd name="connsiteY37924" fmla="*/ 1121772 h 6857957"/>
              <a:gd name="connsiteX37925" fmla="*/ 1682957 w 4826000"/>
              <a:gd name="connsiteY37925" fmla="*/ 1119231 h 6857957"/>
              <a:gd name="connsiteX37926" fmla="*/ 1681687 w 4826000"/>
              <a:gd name="connsiteY37926" fmla="*/ 1116373 h 6857957"/>
              <a:gd name="connsiteX37927" fmla="*/ 1680100 w 4826000"/>
              <a:gd name="connsiteY37927" fmla="*/ 1113833 h 6857957"/>
              <a:gd name="connsiteX37928" fmla="*/ 1677877 w 4826000"/>
              <a:gd name="connsiteY37928" fmla="*/ 1107800 h 6857957"/>
              <a:gd name="connsiteX37929" fmla="*/ 1675655 w 4826000"/>
              <a:gd name="connsiteY37929" fmla="*/ 1101767 h 6857957"/>
              <a:gd name="connsiteX37930" fmla="*/ 1674068 w 4826000"/>
              <a:gd name="connsiteY37930" fmla="*/ 1095733 h 6857957"/>
              <a:gd name="connsiteX37931" fmla="*/ 1672798 w 4826000"/>
              <a:gd name="connsiteY37931" fmla="*/ 1089383 h 6857957"/>
              <a:gd name="connsiteX37932" fmla="*/ 1670258 w 4826000"/>
              <a:gd name="connsiteY37932" fmla="*/ 1076682 h 6857957"/>
              <a:gd name="connsiteX37933" fmla="*/ 1668035 w 4826000"/>
              <a:gd name="connsiteY37933" fmla="*/ 1070967 h 6857957"/>
              <a:gd name="connsiteX37934" fmla="*/ 1666131 w 4826000"/>
              <a:gd name="connsiteY37934" fmla="*/ 1065250 h 6857957"/>
              <a:gd name="connsiteX37935" fmla="*/ 1664862 w 4826000"/>
              <a:gd name="connsiteY37935" fmla="*/ 1063027 h 6857957"/>
              <a:gd name="connsiteX37936" fmla="*/ 1663591 w 4826000"/>
              <a:gd name="connsiteY37936" fmla="*/ 1060487 h 6857957"/>
              <a:gd name="connsiteX37937" fmla="*/ 1662003 w 4826000"/>
              <a:gd name="connsiteY37937" fmla="*/ 1057947 h 6857957"/>
              <a:gd name="connsiteX37938" fmla="*/ 1660099 w 4826000"/>
              <a:gd name="connsiteY37938" fmla="*/ 1056042 h 6857957"/>
              <a:gd name="connsiteX37939" fmla="*/ 1658194 w 4826000"/>
              <a:gd name="connsiteY37939" fmla="*/ 1054137 h 6857957"/>
              <a:gd name="connsiteX37940" fmla="*/ 1655971 w 4826000"/>
              <a:gd name="connsiteY37940" fmla="*/ 1052232 h 6857957"/>
              <a:gd name="connsiteX37941" fmla="*/ 1653114 w 4826000"/>
              <a:gd name="connsiteY37941" fmla="*/ 1050327 h 6857957"/>
              <a:gd name="connsiteX37942" fmla="*/ 1650574 w 4826000"/>
              <a:gd name="connsiteY37942" fmla="*/ 1049057 h 6857957"/>
              <a:gd name="connsiteX37943" fmla="*/ 1652796 w 4826000"/>
              <a:gd name="connsiteY37943" fmla="*/ 1049692 h 6857957"/>
              <a:gd name="connsiteX37944" fmla="*/ 1655019 w 4826000"/>
              <a:gd name="connsiteY37944" fmla="*/ 1050644 h 6857957"/>
              <a:gd name="connsiteX37945" fmla="*/ 1658829 w 4826000"/>
              <a:gd name="connsiteY37945" fmla="*/ 1052867 h 6857957"/>
              <a:gd name="connsiteX37946" fmla="*/ 1660734 w 4826000"/>
              <a:gd name="connsiteY37946" fmla="*/ 1053503 h 6857957"/>
              <a:gd name="connsiteX37947" fmla="*/ 1663591 w 4826000"/>
              <a:gd name="connsiteY37947" fmla="*/ 1054137 h 6857957"/>
              <a:gd name="connsiteX37948" fmla="*/ 1666766 w 4826000"/>
              <a:gd name="connsiteY37948" fmla="*/ 1054137 h 6857957"/>
              <a:gd name="connsiteX37949" fmla="*/ 1671211 w 4826000"/>
              <a:gd name="connsiteY37949" fmla="*/ 1054137 h 6857957"/>
              <a:gd name="connsiteX37950" fmla="*/ 1671528 w 4826000"/>
              <a:gd name="connsiteY37950" fmla="*/ 1052550 h 6857957"/>
              <a:gd name="connsiteX37951" fmla="*/ 1671528 w 4826000"/>
              <a:gd name="connsiteY37951" fmla="*/ 1051279 h 6857957"/>
              <a:gd name="connsiteX37952" fmla="*/ 1671211 w 4826000"/>
              <a:gd name="connsiteY37952" fmla="*/ 1050009 h 6857957"/>
              <a:gd name="connsiteX37953" fmla="*/ 1670258 w 4826000"/>
              <a:gd name="connsiteY37953" fmla="*/ 1049374 h 6857957"/>
              <a:gd name="connsiteX37954" fmla="*/ 1668988 w 4826000"/>
              <a:gd name="connsiteY37954" fmla="*/ 1048739 h 6857957"/>
              <a:gd name="connsiteX37955" fmla="*/ 1667083 w 4826000"/>
              <a:gd name="connsiteY37955" fmla="*/ 1048101 h 6857957"/>
              <a:gd name="connsiteX37956" fmla="*/ 1663273 w 4826000"/>
              <a:gd name="connsiteY37956" fmla="*/ 1047466 h 6857957"/>
              <a:gd name="connsiteX37957" fmla="*/ 1659146 w 4826000"/>
              <a:gd name="connsiteY37957" fmla="*/ 1046831 h 6857957"/>
              <a:gd name="connsiteX37958" fmla="*/ 1655336 w 4826000"/>
              <a:gd name="connsiteY37958" fmla="*/ 1046196 h 6857957"/>
              <a:gd name="connsiteX37959" fmla="*/ 1651845 w 4826000"/>
              <a:gd name="connsiteY37959" fmla="*/ 1045243 h 6857957"/>
              <a:gd name="connsiteX37960" fmla="*/ 1650574 w 4826000"/>
              <a:gd name="connsiteY37960" fmla="*/ 1044608 h 6857957"/>
              <a:gd name="connsiteX37961" fmla="*/ 1649622 w 4826000"/>
              <a:gd name="connsiteY37961" fmla="*/ 1043973 h 6857957"/>
              <a:gd name="connsiteX37962" fmla="*/ 1653431 w 4826000"/>
              <a:gd name="connsiteY37962" fmla="*/ 1041750 h 6857957"/>
              <a:gd name="connsiteX37963" fmla="*/ 1656925 w 4826000"/>
              <a:gd name="connsiteY37963" fmla="*/ 1039845 h 6857957"/>
              <a:gd name="connsiteX37964" fmla="*/ 1659465 w 4826000"/>
              <a:gd name="connsiteY37964" fmla="*/ 1037623 h 6857957"/>
              <a:gd name="connsiteX37965" fmla="*/ 1662003 w 4826000"/>
              <a:gd name="connsiteY37965" fmla="*/ 1035082 h 6857957"/>
              <a:gd name="connsiteX37966" fmla="*/ 1663273 w 4826000"/>
              <a:gd name="connsiteY37966" fmla="*/ 1032859 h 6857957"/>
              <a:gd name="connsiteX37967" fmla="*/ 1664226 w 4826000"/>
              <a:gd name="connsiteY37967" fmla="*/ 1030637 h 6857957"/>
              <a:gd name="connsiteX37968" fmla="*/ 1664543 w 4826000"/>
              <a:gd name="connsiteY37968" fmla="*/ 1027779 h 6857957"/>
              <a:gd name="connsiteX37969" fmla="*/ 1664543 w 4826000"/>
              <a:gd name="connsiteY37969" fmla="*/ 1025556 h 6857957"/>
              <a:gd name="connsiteX37970" fmla="*/ 1664226 w 4826000"/>
              <a:gd name="connsiteY37970" fmla="*/ 1023016 h 6857957"/>
              <a:gd name="connsiteX37971" fmla="*/ 1663273 w 4826000"/>
              <a:gd name="connsiteY37971" fmla="*/ 1020158 h 6857957"/>
              <a:gd name="connsiteX37972" fmla="*/ 1662003 w 4826000"/>
              <a:gd name="connsiteY37972" fmla="*/ 1017936 h 6857957"/>
              <a:gd name="connsiteX37973" fmla="*/ 1660099 w 4826000"/>
              <a:gd name="connsiteY37973" fmla="*/ 1015395 h 6857957"/>
              <a:gd name="connsiteX37974" fmla="*/ 1657876 w 4826000"/>
              <a:gd name="connsiteY37974" fmla="*/ 1012538 h 6857957"/>
              <a:gd name="connsiteX37975" fmla="*/ 1655654 w 4826000"/>
              <a:gd name="connsiteY37975" fmla="*/ 1010315 h 6857957"/>
              <a:gd name="connsiteX37976" fmla="*/ 1652796 w 4826000"/>
              <a:gd name="connsiteY37976" fmla="*/ 1008092 h 6857957"/>
              <a:gd name="connsiteX37977" fmla="*/ 1649939 w 4826000"/>
              <a:gd name="connsiteY37977" fmla="*/ 1005234 h 6857957"/>
              <a:gd name="connsiteX37978" fmla="*/ 1657876 w 4826000"/>
              <a:gd name="connsiteY37978" fmla="*/ 1007140 h 6857957"/>
              <a:gd name="connsiteX37979" fmla="*/ 1661686 w 4826000"/>
              <a:gd name="connsiteY37979" fmla="*/ 1007457 h 6857957"/>
              <a:gd name="connsiteX37980" fmla="*/ 1664543 w 4826000"/>
              <a:gd name="connsiteY37980" fmla="*/ 1007457 h 6857957"/>
              <a:gd name="connsiteX37981" fmla="*/ 1667402 w 4826000"/>
              <a:gd name="connsiteY37981" fmla="*/ 1007457 h 6857957"/>
              <a:gd name="connsiteX37982" fmla="*/ 1669940 w 4826000"/>
              <a:gd name="connsiteY37982" fmla="*/ 1007140 h 6857957"/>
              <a:gd name="connsiteX37983" fmla="*/ 1672163 w 4826000"/>
              <a:gd name="connsiteY37983" fmla="*/ 1006822 h 6857957"/>
              <a:gd name="connsiteX37984" fmla="*/ 1674068 w 4826000"/>
              <a:gd name="connsiteY37984" fmla="*/ 1005869 h 6857957"/>
              <a:gd name="connsiteX37985" fmla="*/ 1675655 w 4826000"/>
              <a:gd name="connsiteY37985" fmla="*/ 1005234 h 6857957"/>
              <a:gd name="connsiteX37986" fmla="*/ 1677560 w 4826000"/>
              <a:gd name="connsiteY37986" fmla="*/ 1004282 h 6857957"/>
              <a:gd name="connsiteX37987" fmla="*/ 1680100 w 4826000"/>
              <a:gd name="connsiteY37987" fmla="*/ 1002059 h 6857957"/>
              <a:gd name="connsiteX37988" fmla="*/ 1682005 w 4826000"/>
              <a:gd name="connsiteY37988" fmla="*/ 999519 h 6857957"/>
              <a:gd name="connsiteX37989" fmla="*/ 1683909 w 4826000"/>
              <a:gd name="connsiteY37989" fmla="*/ 996661 h 6857957"/>
              <a:gd name="connsiteX37990" fmla="*/ 1687084 w 4826000"/>
              <a:gd name="connsiteY37990" fmla="*/ 990628 h 6857957"/>
              <a:gd name="connsiteX37991" fmla="*/ 1688989 w 4826000"/>
              <a:gd name="connsiteY37991" fmla="*/ 987770 h 6857957"/>
              <a:gd name="connsiteX37992" fmla="*/ 1691846 w 4826000"/>
              <a:gd name="connsiteY37992" fmla="*/ 985230 h 6857957"/>
              <a:gd name="connsiteX37993" fmla="*/ 1693117 w 4826000"/>
              <a:gd name="connsiteY37993" fmla="*/ 983960 h 6857957"/>
              <a:gd name="connsiteX37994" fmla="*/ 1694704 w 4826000"/>
              <a:gd name="connsiteY37994" fmla="*/ 982690 h 6857957"/>
              <a:gd name="connsiteX37995" fmla="*/ 1696609 w 4826000"/>
              <a:gd name="connsiteY37995" fmla="*/ 981737 h 6857957"/>
              <a:gd name="connsiteX37996" fmla="*/ 1699148 w 4826000"/>
              <a:gd name="connsiteY37996" fmla="*/ 981102 h 6857957"/>
              <a:gd name="connsiteX37997" fmla="*/ 1701371 w 4826000"/>
              <a:gd name="connsiteY37997" fmla="*/ 980149 h 6857957"/>
              <a:gd name="connsiteX37998" fmla="*/ 1703911 w 4826000"/>
              <a:gd name="connsiteY37998" fmla="*/ 979832 h 6857957"/>
              <a:gd name="connsiteX37999" fmla="*/ 1707086 w 4826000"/>
              <a:gd name="connsiteY37999" fmla="*/ 979514 h 6857957"/>
              <a:gd name="connsiteX38000" fmla="*/ 1710578 w 4826000"/>
              <a:gd name="connsiteY38000" fmla="*/ 979197 h 6857957"/>
              <a:gd name="connsiteX38001" fmla="*/ 1710578 w 4826000"/>
              <a:gd name="connsiteY38001" fmla="*/ 975704 h 6857957"/>
              <a:gd name="connsiteX38002" fmla="*/ 1710260 w 4826000"/>
              <a:gd name="connsiteY38002" fmla="*/ 974116 h 6857957"/>
              <a:gd name="connsiteX38003" fmla="*/ 1709943 w 4826000"/>
              <a:gd name="connsiteY38003" fmla="*/ 972846 h 6857957"/>
              <a:gd name="connsiteX38004" fmla="*/ 1709308 w 4826000"/>
              <a:gd name="connsiteY38004" fmla="*/ 971576 h 6857957"/>
              <a:gd name="connsiteX38005" fmla="*/ 1708355 w 4826000"/>
              <a:gd name="connsiteY38005" fmla="*/ 970306 h 6857957"/>
              <a:gd name="connsiteX38006" fmla="*/ 1707403 w 4826000"/>
              <a:gd name="connsiteY38006" fmla="*/ 969036 h 6857957"/>
              <a:gd name="connsiteX38007" fmla="*/ 1705815 w 4826000"/>
              <a:gd name="connsiteY38007" fmla="*/ 968083 h 6857957"/>
              <a:gd name="connsiteX38008" fmla="*/ 1703911 w 4826000"/>
              <a:gd name="connsiteY38008" fmla="*/ 967448 h 6857957"/>
              <a:gd name="connsiteX38009" fmla="*/ 1702006 w 4826000"/>
              <a:gd name="connsiteY38009" fmla="*/ 966813 h 6857957"/>
              <a:gd name="connsiteX38010" fmla="*/ 1699783 w 4826000"/>
              <a:gd name="connsiteY38010" fmla="*/ 966178 h 6857957"/>
              <a:gd name="connsiteX38011" fmla="*/ 1696609 w 4826000"/>
              <a:gd name="connsiteY38011" fmla="*/ 965861 h 6857957"/>
              <a:gd name="connsiteX38012" fmla="*/ 1690259 w 4826000"/>
              <a:gd name="connsiteY38012" fmla="*/ 965543 h 6857957"/>
              <a:gd name="connsiteX38013" fmla="*/ 1682005 w 4826000"/>
              <a:gd name="connsiteY38013" fmla="*/ 966178 h 6857957"/>
              <a:gd name="connsiteX38014" fmla="*/ 1679782 w 4826000"/>
              <a:gd name="connsiteY38014" fmla="*/ 968718 h 6857957"/>
              <a:gd name="connsiteX38015" fmla="*/ 1677560 w 4826000"/>
              <a:gd name="connsiteY38015" fmla="*/ 971576 h 6857957"/>
              <a:gd name="connsiteX38016" fmla="*/ 1675655 w 4826000"/>
              <a:gd name="connsiteY38016" fmla="*/ 974116 h 6857957"/>
              <a:gd name="connsiteX38017" fmla="*/ 1674385 w 4826000"/>
              <a:gd name="connsiteY38017" fmla="*/ 976657 h 6857957"/>
              <a:gd name="connsiteX38018" fmla="*/ 1673433 w 4826000"/>
              <a:gd name="connsiteY38018" fmla="*/ 979514 h 6857957"/>
              <a:gd name="connsiteX38019" fmla="*/ 1672798 w 4826000"/>
              <a:gd name="connsiteY38019" fmla="*/ 982055 h 6857957"/>
              <a:gd name="connsiteX38020" fmla="*/ 1671845 w 4826000"/>
              <a:gd name="connsiteY38020" fmla="*/ 987135 h 6857957"/>
              <a:gd name="connsiteX38021" fmla="*/ 1670893 w 4826000"/>
              <a:gd name="connsiteY38021" fmla="*/ 991581 h 6857957"/>
              <a:gd name="connsiteX38022" fmla="*/ 1670258 w 4826000"/>
              <a:gd name="connsiteY38022" fmla="*/ 994121 h 6857957"/>
              <a:gd name="connsiteX38023" fmla="*/ 1669623 w 4826000"/>
              <a:gd name="connsiteY38023" fmla="*/ 996343 h 6857957"/>
              <a:gd name="connsiteX38024" fmla="*/ 1668353 w 4826000"/>
              <a:gd name="connsiteY38024" fmla="*/ 998566 h 6857957"/>
              <a:gd name="connsiteX38025" fmla="*/ 1666766 w 4826000"/>
              <a:gd name="connsiteY38025" fmla="*/ 1001106 h 6857957"/>
              <a:gd name="connsiteX38026" fmla="*/ 1665178 w 4826000"/>
              <a:gd name="connsiteY38026" fmla="*/ 1003012 h 6857957"/>
              <a:gd name="connsiteX38027" fmla="*/ 1662956 w 4826000"/>
              <a:gd name="connsiteY38027" fmla="*/ 1004917 h 6857957"/>
              <a:gd name="connsiteX38028" fmla="*/ 1657559 w 4826000"/>
              <a:gd name="connsiteY38028" fmla="*/ 1004282 h 6857957"/>
              <a:gd name="connsiteX38029" fmla="*/ 1653431 w 4826000"/>
              <a:gd name="connsiteY38029" fmla="*/ 1003329 h 6857957"/>
              <a:gd name="connsiteX38030" fmla="*/ 1650892 w 4826000"/>
              <a:gd name="connsiteY38030" fmla="*/ 1002059 h 6857957"/>
              <a:gd name="connsiteX38031" fmla="*/ 1649939 w 4826000"/>
              <a:gd name="connsiteY38031" fmla="*/ 1001424 h 6857957"/>
              <a:gd name="connsiteX38032" fmla="*/ 1649305 w 4826000"/>
              <a:gd name="connsiteY38032" fmla="*/ 1000789 h 6857957"/>
              <a:gd name="connsiteX38033" fmla="*/ 1648669 w 4826000"/>
              <a:gd name="connsiteY38033" fmla="*/ 999836 h 6857957"/>
              <a:gd name="connsiteX38034" fmla="*/ 1648352 w 4826000"/>
              <a:gd name="connsiteY38034" fmla="*/ 998566 h 6857957"/>
              <a:gd name="connsiteX38035" fmla="*/ 1648352 w 4826000"/>
              <a:gd name="connsiteY38035" fmla="*/ 996978 h 6857957"/>
              <a:gd name="connsiteX38036" fmla="*/ 1648669 w 4826000"/>
              <a:gd name="connsiteY38036" fmla="*/ 995073 h 6857957"/>
              <a:gd name="connsiteX38037" fmla="*/ 1649305 w 4826000"/>
              <a:gd name="connsiteY38037" fmla="*/ 992851 h 6857957"/>
              <a:gd name="connsiteX38038" fmla="*/ 1650892 w 4826000"/>
              <a:gd name="connsiteY38038" fmla="*/ 988405 h 6857957"/>
              <a:gd name="connsiteX38039" fmla="*/ 1651527 w 4826000"/>
              <a:gd name="connsiteY38039" fmla="*/ 986500 h 6857957"/>
              <a:gd name="connsiteX38040" fmla="*/ 1651527 w 4826000"/>
              <a:gd name="connsiteY38040" fmla="*/ 984277 h 6857957"/>
              <a:gd name="connsiteX38041" fmla="*/ 1651209 w 4826000"/>
              <a:gd name="connsiteY38041" fmla="*/ 982372 h 6857957"/>
              <a:gd name="connsiteX38042" fmla="*/ 1650892 w 4826000"/>
              <a:gd name="connsiteY38042" fmla="*/ 981737 h 6857957"/>
              <a:gd name="connsiteX38043" fmla="*/ 1650257 w 4826000"/>
              <a:gd name="connsiteY38043" fmla="*/ 980784 h 6857957"/>
              <a:gd name="connsiteX38044" fmla="*/ 1649305 w 4826000"/>
              <a:gd name="connsiteY38044" fmla="*/ 980149 h 6857957"/>
              <a:gd name="connsiteX38045" fmla="*/ 1648352 w 4826000"/>
              <a:gd name="connsiteY38045" fmla="*/ 979514 h 6857957"/>
              <a:gd name="connsiteX38046" fmla="*/ 1645177 w 4826000"/>
              <a:gd name="connsiteY38046" fmla="*/ 978244 h 6857957"/>
              <a:gd name="connsiteX38047" fmla="*/ 1642002 w 4826000"/>
              <a:gd name="connsiteY38047" fmla="*/ 981102 h 6857957"/>
              <a:gd name="connsiteX38048" fmla="*/ 1639145 w 4826000"/>
              <a:gd name="connsiteY38048" fmla="*/ 983960 h 6857957"/>
              <a:gd name="connsiteX38049" fmla="*/ 1636923 w 4826000"/>
              <a:gd name="connsiteY38049" fmla="*/ 987135 h 6857957"/>
              <a:gd name="connsiteX38050" fmla="*/ 1635019 w 4826000"/>
              <a:gd name="connsiteY38050" fmla="*/ 989993 h 6857957"/>
              <a:gd name="connsiteX38051" fmla="*/ 1633748 w 4826000"/>
              <a:gd name="connsiteY38051" fmla="*/ 993486 h 6857957"/>
              <a:gd name="connsiteX38052" fmla="*/ 1632479 w 4826000"/>
              <a:gd name="connsiteY38052" fmla="*/ 996343 h 6857957"/>
              <a:gd name="connsiteX38053" fmla="*/ 1631208 w 4826000"/>
              <a:gd name="connsiteY38053" fmla="*/ 1000154 h 6857957"/>
              <a:gd name="connsiteX38054" fmla="*/ 1630255 w 4826000"/>
              <a:gd name="connsiteY38054" fmla="*/ 1003329 h 6857957"/>
              <a:gd name="connsiteX38055" fmla="*/ 1629939 w 4826000"/>
              <a:gd name="connsiteY38055" fmla="*/ 1006822 h 6857957"/>
              <a:gd name="connsiteX38056" fmla="*/ 1629303 w 4826000"/>
              <a:gd name="connsiteY38056" fmla="*/ 1010315 h 6857957"/>
              <a:gd name="connsiteX38057" fmla="*/ 1629303 w 4826000"/>
              <a:gd name="connsiteY38057" fmla="*/ 1017300 h 6857957"/>
              <a:gd name="connsiteX38058" fmla="*/ 1629303 w 4826000"/>
              <a:gd name="connsiteY38058" fmla="*/ 1024604 h 6857957"/>
              <a:gd name="connsiteX38059" fmla="*/ 1629621 w 4826000"/>
              <a:gd name="connsiteY38059" fmla="*/ 1031907 h 6857957"/>
              <a:gd name="connsiteX38060" fmla="*/ 1629939 w 4826000"/>
              <a:gd name="connsiteY38060" fmla="*/ 1039210 h 6857957"/>
              <a:gd name="connsiteX38061" fmla="*/ 1629939 w 4826000"/>
              <a:gd name="connsiteY38061" fmla="*/ 1046513 h 6857957"/>
              <a:gd name="connsiteX38062" fmla="*/ 1629303 w 4826000"/>
              <a:gd name="connsiteY38062" fmla="*/ 1053820 h 6857957"/>
              <a:gd name="connsiteX38063" fmla="*/ 1628986 w 4826000"/>
              <a:gd name="connsiteY38063" fmla="*/ 1056995 h 6857957"/>
              <a:gd name="connsiteX38064" fmla="*/ 1628351 w 4826000"/>
              <a:gd name="connsiteY38064" fmla="*/ 1060804 h 6857957"/>
              <a:gd name="connsiteX38065" fmla="*/ 1627399 w 4826000"/>
              <a:gd name="connsiteY38065" fmla="*/ 1063980 h 6857957"/>
              <a:gd name="connsiteX38066" fmla="*/ 1626128 w 4826000"/>
              <a:gd name="connsiteY38066" fmla="*/ 1067473 h 6857957"/>
              <a:gd name="connsiteX38067" fmla="*/ 1624223 w 4826000"/>
              <a:gd name="connsiteY38067" fmla="*/ 1070649 h 6857957"/>
              <a:gd name="connsiteX38068" fmla="*/ 1622636 w 4826000"/>
              <a:gd name="connsiteY38068" fmla="*/ 1074142 h 6857957"/>
              <a:gd name="connsiteX38069" fmla="*/ 1620414 w 4826000"/>
              <a:gd name="connsiteY38069" fmla="*/ 1076999 h 6857957"/>
              <a:gd name="connsiteX38070" fmla="*/ 1617874 w 4826000"/>
              <a:gd name="connsiteY38070" fmla="*/ 1079857 h 6857957"/>
              <a:gd name="connsiteX38071" fmla="*/ 1614699 w 4826000"/>
              <a:gd name="connsiteY38071" fmla="*/ 1083032 h 6857957"/>
              <a:gd name="connsiteX38072" fmla="*/ 1611524 w 4826000"/>
              <a:gd name="connsiteY38072" fmla="*/ 1085890 h 6857957"/>
              <a:gd name="connsiteX38073" fmla="*/ 1608349 w 4826000"/>
              <a:gd name="connsiteY38073" fmla="*/ 1085890 h 6857957"/>
              <a:gd name="connsiteX38074" fmla="*/ 1606445 w 4826000"/>
              <a:gd name="connsiteY38074" fmla="*/ 1085890 h 6857957"/>
              <a:gd name="connsiteX38075" fmla="*/ 1605175 w 4826000"/>
              <a:gd name="connsiteY38075" fmla="*/ 1085573 h 6857957"/>
              <a:gd name="connsiteX38076" fmla="*/ 1604222 w 4826000"/>
              <a:gd name="connsiteY38076" fmla="*/ 1084938 h 6857957"/>
              <a:gd name="connsiteX38077" fmla="*/ 1603905 w 4826000"/>
              <a:gd name="connsiteY38077" fmla="*/ 1083985 h 6857957"/>
              <a:gd name="connsiteX38078" fmla="*/ 1603587 w 4826000"/>
              <a:gd name="connsiteY38078" fmla="*/ 1083032 h 6857957"/>
              <a:gd name="connsiteX38079" fmla="*/ 1603905 w 4826000"/>
              <a:gd name="connsiteY38079" fmla="*/ 1080809 h 6857957"/>
              <a:gd name="connsiteX38080" fmla="*/ 1604222 w 4826000"/>
              <a:gd name="connsiteY38080" fmla="*/ 1078269 h 6857957"/>
              <a:gd name="connsiteX38081" fmla="*/ 1604222 w 4826000"/>
              <a:gd name="connsiteY38081" fmla="*/ 1077317 h 6857957"/>
              <a:gd name="connsiteX38082" fmla="*/ 1603587 w 4826000"/>
              <a:gd name="connsiteY38082" fmla="*/ 1076364 h 6857957"/>
              <a:gd name="connsiteX38083" fmla="*/ 1602953 w 4826000"/>
              <a:gd name="connsiteY38083" fmla="*/ 1075729 h 6857957"/>
              <a:gd name="connsiteX38084" fmla="*/ 1601365 w 4826000"/>
              <a:gd name="connsiteY38084" fmla="*/ 1075412 h 6857957"/>
              <a:gd name="connsiteX38085" fmla="*/ 1599144 w 4826000"/>
              <a:gd name="connsiteY38085" fmla="*/ 1075094 h 6857957"/>
              <a:gd name="connsiteX38086" fmla="*/ 1596604 w 4826000"/>
              <a:gd name="connsiteY38086" fmla="*/ 1075412 h 6857957"/>
              <a:gd name="connsiteX38087" fmla="*/ 1594064 w 4826000"/>
              <a:gd name="connsiteY38087" fmla="*/ 1076364 h 6857957"/>
              <a:gd name="connsiteX38088" fmla="*/ 1592793 w 4826000"/>
              <a:gd name="connsiteY38088" fmla="*/ 1077952 h 6857957"/>
              <a:gd name="connsiteX38089" fmla="*/ 1591841 w 4826000"/>
              <a:gd name="connsiteY38089" fmla="*/ 1079222 h 6857957"/>
              <a:gd name="connsiteX38090" fmla="*/ 1591207 w 4826000"/>
              <a:gd name="connsiteY38090" fmla="*/ 1081127 h 6857957"/>
              <a:gd name="connsiteX38091" fmla="*/ 1590888 w 4826000"/>
              <a:gd name="connsiteY38091" fmla="*/ 1083032 h 6857957"/>
              <a:gd name="connsiteX38092" fmla="*/ 1590888 w 4826000"/>
              <a:gd name="connsiteY38092" fmla="*/ 1084938 h 6857957"/>
              <a:gd name="connsiteX38093" fmla="*/ 1591207 w 4826000"/>
              <a:gd name="connsiteY38093" fmla="*/ 1088748 h 6857957"/>
              <a:gd name="connsiteX38094" fmla="*/ 1591207 w 4826000"/>
              <a:gd name="connsiteY38094" fmla="*/ 1090653 h 6857957"/>
              <a:gd name="connsiteX38095" fmla="*/ 1590888 w 4826000"/>
              <a:gd name="connsiteY38095" fmla="*/ 1092558 h 6857957"/>
              <a:gd name="connsiteX38096" fmla="*/ 1590571 w 4826000"/>
              <a:gd name="connsiteY38096" fmla="*/ 1094145 h 6857957"/>
              <a:gd name="connsiteX38097" fmla="*/ 1589618 w 4826000"/>
              <a:gd name="connsiteY38097" fmla="*/ 1096050 h 6857957"/>
              <a:gd name="connsiteX38098" fmla="*/ 1588667 w 4826000"/>
              <a:gd name="connsiteY38098" fmla="*/ 1097320 h 6857957"/>
              <a:gd name="connsiteX38099" fmla="*/ 1586443 w 4826000"/>
              <a:gd name="connsiteY38099" fmla="*/ 1098591 h 6857957"/>
              <a:gd name="connsiteX38100" fmla="*/ 1584221 w 4826000"/>
              <a:gd name="connsiteY38100" fmla="*/ 1099544 h 6857957"/>
              <a:gd name="connsiteX38101" fmla="*/ 1581364 w 4826000"/>
              <a:gd name="connsiteY38101" fmla="*/ 1100497 h 6857957"/>
              <a:gd name="connsiteX38102" fmla="*/ 1593745 w 4826000"/>
              <a:gd name="connsiteY38102" fmla="*/ 1104625 h 6857957"/>
              <a:gd name="connsiteX38103" fmla="*/ 1599777 w 4826000"/>
              <a:gd name="connsiteY38103" fmla="*/ 1106848 h 6857957"/>
              <a:gd name="connsiteX38104" fmla="*/ 1605175 w 4826000"/>
              <a:gd name="connsiteY38104" fmla="*/ 1109388 h 6857957"/>
              <a:gd name="connsiteX38105" fmla="*/ 1610573 w 4826000"/>
              <a:gd name="connsiteY38105" fmla="*/ 1111928 h 6857957"/>
              <a:gd name="connsiteX38106" fmla="*/ 1615334 w 4826000"/>
              <a:gd name="connsiteY38106" fmla="*/ 1114786 h 6857957"/>
              <a:gd name="connsiteX38107" fmla="*/ 1619779 w 4826000"/>
              <a:gd name="connsiteY38107" fmla="*/ 1117961 h 6857957"/>
              <a:gd name="connsiteX38108" fmla="*/ 1623588 w 4826000"/>
              <a:gd name="connsiteY38108" fmla="*/ 1121136 h 6857957"/>
              <a:gd name="connsiteX38109" fmla="*/ 1622953 w 4826000"/>
              <a:gd name="connsiteY38109" fmla="*/ 1119866 h 6857957"/>
              <a:gd name="connsiteX38110" fmla="*/ 1622953 w 4826000"/>
              <a:gd name="connsiteY38110" fmla="*/ 1118913 h 6857957"/>
              <a:gd name="connsiteX38111" fmla="*/ 1623906 w 4826000"/>
              <a:gd name="connsiteY38111" fmla="*/ 1117961 h 6857957"/>
              <a:gd name="connsiteX38112" fmla="*/ 1625493 w 4826000"/>
              <a:gd name="connsiteY38112" fmla="*/ 1116691 h 6857957"/>
              <a:gd name="connsiteX38113" fmla="*/ 1629303 w 4826000"/>
              <a:gd name="connsiteY38113" fmla="*/ 1115103 h 6857957"/>
              <a:gd name="connsiteX38114" fmla="*/ 1635019 w 4826000"/>
              <a:gd name="connsiteY38114" fmla="*/ 1113515 h 6857957"/>
              <a:gd name="connsiteX38115" fmla="*/ 1640732 w 4826000"/>
              <a:gd name="connsiteY38115" fmla="*/ 1111928 h 6857957"/>
              <a:gd name="connsiteX38116" fmla="*/ 1646129 w 4826000"/>
              <a:gd name="connsiteY38116" fmla="*/ 1109388 h 6857957"/>
              <a:gd name="connsiteX38117" fmla="*/ 1648669 w 4826000"/>
              <a:gd name="connsiteY38117" fmla="*/ 1108435 h 6857957"/>
              <a:gd name="connsiteX38118" fmla="*/ 1650574 w 4826000"/>
              <a:gd name="connsiteY38118" fmla="*/ 1106848 h 6857957"/>
              <a:gd name="connsiteX38119" fmla="*/ 1652162 w 4826000"/>
              <a:gd name="connsiteY38119" fmla="*/ 1105577 h 6857957"/>
              <a:gd name="connsiteX38120" fmla="*/ 1653114 w 4826000"/>
              <a:gd name="connsiteY38120" fmla="*/ 1103990 h 6857957"/>
              <a:gd name="connsiteX38121" fmla="*/ 1655971 w 4826000"/>
              <a:gd name="connsiteY38121" fmla="*/ 1104625 h 6857957"/>
              <a:gd name="connsiteX38122" fmla="*/ 1658194 w 4826000"/>
              <a:gd name="connsiteY38122" fmla="*/ 1105895 h 6857957"/>
              <a:gd name="connsiteX38123" fmla="*/ 1659781 w 4826000"/>
              <a:gd name="connsiteY38123" fmla="*/ 1107165 h 6857957"/>
              <a:gd name="connsiteX38124" fmla="*/ 1660734 w 4826000"/>
              <a:gd name="connsiteY38124" fmla="*/ 1108753 h 6857957"/>
              <a:gd name="connsiteX38125" fmla="*/ 1662003 w 4826000"/>
              <a:gd name="connsiteY38125" fmla="*/ 1110975 h 6857957"/>
              <a:gd name="connsiteX38126" fmla="*/ 1662638 w 4826000"/>
              <a:gd name="connsiteY38126" fmla="*/ 1112563 h 6857957"/>
              <a:gd name="connsiteX38127" fmla="*/ 1662956 w 4826000"/>
              <a:gd name="connsiteY38127" fmla="*/ 1114786 h 6857957"/>
              <a:gd name="connsiteX38128" fmla="*/ 1662956 w 4826000"/>
              <a:gd name="connsiteY38128" fmla="*/ 1116691 h 6857957"/>
              <a:gd name="connsiteX38129" fmla="*/ 1662956 w 4826000"/>
              <a:gd name="connsiteY38129" fmla="*/ 1125899 h 6857957"/>
              <a:gd name="connsiteX38130" fmla="*/ 1663273 w 4826000"/>
              <a:gd name="connsiteY38130" fmla="*/ 1127805 h 6857957"/>
              <a:gd name="connsiteX38131" fmla="*/ 1663591 w 4826000"/>
              <a:gd name="connsiteY38131" fmla="*/ 1129710 h 6857957"/>
              <a:gd name="connsiteX38132" fmla="*/ 1664226 w 4826000"/>
              <a:gd name="connsiteY38132" fmla="*/ 1131615 h 6857957"/>
              <a:gd name="connsiteX38133" fmla="*/ 1664862 w 4826000"/>
              <a:gd name="connsiteY38133" fmla="*/ 1133520 h 6857957"/>
              <a:gd name="connsiteX38134" fmla="*/ 1662003 w 4826000"/>
              <a:gd name="connsiteY38134" fmla="*/ 1134790 h 6857957"/>
              <a:gd name="connsiteX38135" fmla="*/ 1659146 w 4826000"/>
              <a:gd name="connsiteY38135" fmla="*/ 1136060 h 6857957"/>
              <a:gd name="connsiteX38136" fmla="*/ 1656925 w 4826000"/>
              <a:gd name="connsiteY38136" fmla="*/ 1137331 h 6857957"/>
              <a:gd name="connsiteX38137" fmla="*/ 1655019 w 4826000"/>
              <a:gd name="connsiteY38137" fmla="*/ 1138601 h 6857957"/>
              <a:gd name="connsiteX38138" fmla="*/ 1653114 w 4826000"/>
              <a:gd name="connsiteY38138" fmla="*/ 1140188 h 6857957"/>
              <a:gd name="connsiteX38139" fmla="*/ 1651845 w 4826000"/>
              <a:gd name="connsiteY38139" fmla="*/ 1141776 h 6857957"/>
              <a:gd name="connsiteX38140" fmla="*/ 1651209 w 4826000"/>
              <a:gd name="connsiteY38140" fmla="*/ 1143364 h 6857957"/>
              <a:gd name="connsiteX38141" fmla="*/ 1650574 w 4826000"/>
              <a:gd name="connsiteY38141" fmla="*/ 1144951 h 6857957"/>
              <a:gd name="connsiteX38142" fmla="*/ 1650257 w 4826000"/>
              <a:gd name="connsiteY38142" fmla="*/ 1146539 h 6857957"/>
              <a:gd name="connsiteX38143" fmla="*/ 1650257 w 4826000"/>
              <a:gd name="connsiteY38143" fmla="*/ 1148444 h 6857957"/>
              <a:gd name="connsiteX38144" fmla="*/ 1650257 w 4826000"/>
              <a:gd name="connsiteY38144" fmla="*/ 1150349 h 6857957"/>
              <a:gd name="connsiteX38145" fmla="*/ 1650892 w 4826000"/>
              <a:gd name="connsiteY38145" fmla="*/ 1152254 h 6857957"/>
              <a:gd name="connsiteX38146" fmla="*/ 1652479 w 4826000"/>
              <a:gd name="connsiteY38146" fmla="*/ 1156065 h 6857957"/>
              <a:gd name="connsiteX38147" fmla="*/ 1655019 w 4826000"/>
              <a:gd name="connsiteY38147" fmla="*/ 1160193 h 6857957"/>
              <a:gd name="connsiteX38148" fmla="*/ 1657559 w 4826000"/>
              <a:gd name="connsiteY38148" fmla="*/ 1164321 h 6857957"/>
              <a:gd name="connsiteX38149" fmla="*/ 1660734 w 4826000"/>
              <a:gd name="connsiteY38149" fmla="*/ 1168450 h 6857957"/>
              <a:gd name="connsiteX38150" fmla="*/ 1668353 w 4826000"/>
              <a:gd name="connsiteY38150" fmla="*/ 1177657 h 6857957"/>
              <a:gd name="connsiteX38151" fmla="*/ 1675655 w 4826000"/>
              <a:gd name="connsiteY38151" fmla="*/ 1186548 h 6857957"/>
              <a:gd name="connsiteX38152" fmla="*/ 1679147 w 4826000"/>
              <a:gd name="connsiteY38152" fmla="*/ 1191311 h 6857957"/>
              <a:gd name="connsiteX38153" fmla="*/ 1682005 w 4826000"/>
              <a:gd name="connsiteY38153" fmla="*/ 1195757 h 6857957"/>
              <a:gd name="connsiteX38154" fmla="*/ 1686768 w 4826000"/>
              <a:gd name="connsiteY38154" fmla="*/ 1194487 h 6857957"/>
              <a:gd name="connsiteX38155" fmla="*/ 1692799 w 4826000"/>
              <a:gd name="connsiteY38155" fmla="*/ 1193534 h 6857957"/>
              <a:gd name="connsiteX38156" fmla="*/ 1699783 w 4826000"/>
              <a:gd name="connsiteY38156" fmla="*/ 1192899 h 6857957"/>
              <a:gd name="connsiteX38157" fmla="*/ 1707720 w 4826000"/>
              <a:gd name="connsiteY38157" fmla="*/ 1192582 h 6857957"/>
              <a:gd name="connsiteX38158" fmla="*/ 1708673 w 4826000"/>
              <a:gd name="connsiteY38158" fmla="*/ 1195122 h 6857957"/>
              <a:gd name="connsiteX38159" fmla="*/ 1710578 w 4826000"/>
              <a:gd name="connsiteY38159" fmla="*/ 1197663 h 6857957"/>
              <a:gd name="connsiteX38160" fmla="*/ 1713118 w 4826000"/>
              <a:gd name="connsiteY38160" fmla="*/ 1200203 h 6857957"/>
              <a:gd name="connsiteX38161" fmla="*/ 1716292 w 4826000"/>
              <a:gd name="connsiteY38161" fmla="*/ 1202744 h 6857957"/>
              <a:gd name="connsiteX38162" fmla="*/ 1719785 w 4826000"/>
              <a:gd name="connsiteY38162" fmla="*/ 1205284 h 6857957"/>
              <a:gd name="connsiteX38163" fmla="*/ 1724229 w 4826000"/>
              <a:gd name="connsiteY38163" fmla="*/ 1208142 h 6857957"/>
              <a:gd name="connsiteX38164" fmla="*/ 1733754 w 4826000"/>
              <a:gd name="connsiteY38164" fmla="*/ 1212905 h 6857957"/>
              <a:gd name="connsiteX38165" fmla="*/ 1754390 w 4826000"/>
              <a:gd name="connsiteY38165" fmla="*/ 1223701 h 6857957"/>
              <a:gd name="connsiteX38166" fmla="*/ 1764549 w 4826000"/>
              <a:gd name="connsiteY38166" fmla="*/ 1229098 h 6857957"/>
              <a:gd name="connsiteX38167" fmla="*/ 1768995 w 4826000"/>
              <a:gd name="connsiteY38167" fmla="*/ 1231637 h 6857957"/>
              <a:gd name="connsiteX38168" fmla="*/ 1773121 w 4826000"/>
              <a:gd name="connsiteY38168" fmla="*/ 1234178 h 6857957"/>
              <a:gd name="connsiteX38169" fmla="*/ 1772804 w 4826000"/>
              <a:gd name="connsiteY38169" fmla="*/ 1234813 h 6857957"/>
              <a:gd name="connsiteX38170" fmla="*/ 1771851 w 4826000"/>
              <a:gd name="connsiteY38170" fmla="*/ 1235765 h 6857957"/>
              <a:gd name="connsiteX38171" fmla="*/ 1770581 w 4826000"/>
              <a:gd name="connsiteY38171" fmla="*/ 1235765 h 6857957"/>
              <a:gd name="connsiteX38172" fmla="*/ 1769311 w 4826000"/>
              <a:gd name="connsiteY38172" fmla="*/ 1235765 h 6857957"/>
              <a:gd name="connsiteX38173" fmla="*/ 1765819 w 4826000"/>
              <a:gd name="connsiteY38173" fmla="*/ 1234495 h 6857957"/>
              <a:gd name="connsiteX38174" fmla="*/ 1762009 w 4826000"/>
              <a:gd name="connsiteY38174" fmla="*/ 1232908 h 6857957"/>
              <a:gd name="connsiteX38175" fmla="*/ 1758517 w 4826000"/>
              <a:gd name="connsiteY38175" fmla="*/ 1230686 h 6857957"/>
              <a:gd name="connsiteX38176" fmla="*/ 1755342 w 4826000"/>
              <a:gd name="connsiteY38176" fmla="*/ 1228463 h 6857957"/>
              <a:gd name="connsiteX38177" fmla="*/ 1753120 w 4826000"/>
              <a:gd name="connsiteY38177" fmla="*/ 1225922 h 6857957"/>
              <a:gd name="connsiteX38178" fmla="*/ 1752485 w 4826000"/>
              <a:gd name="connsiteY38178" fmla="*/ 1224970 h 6857957"/>
              <a:gd name="connsiteX38179" fmla="*/ 1751850 w 4826000"/>
              <a:gd name="connsiteY38179" fmla="*/ 1224018 h 6857957"/>
              <a:gd name="connsiteX38180" fmla="*/ 1746770 w 4826000"/>
              <a:gd name="connsiteY38180" fmla="*/ 1225287 h 6857957"/>
              <a:gd name="connsiteX38181" fmla="*/ 1743278 w 4826000"/>
              <a:gd name="connsiteY38181" fmla="*/ 1226558 h 6857957"/>
              <a:gd name="connsiteX38182" fmla="*/ 1740738 w 4826000"/>
              <a:gd name="connsiteY38182" fmla="*/ 1228145 h 6857957"/>
              <a:gd name="connsiteX38183" fmla="*/ 1740103 w 4826000"/>
              <a:gd name="connsiteY38183" fmla="*/ 1229098 h 6857957"/>
              <a:gd name="connsiteX38184" fmla="*/ 1739469 w 4826000"/>
              <a:gd name="connsiteY38184" fmla="*/ 1229733 h 6857957"/>
              <a:gd name="connsiteX38185" fmla="*/ 1739469 w 4826000"/>
              <a:gd name="connsiteY38185" fmla="*/ 1230368 h 6857957"/>
              <a:gd name="connsiteX38186" fmla="*/ 1739469 w 4826000"/>
              <a:gd name="connsiteY38186" fmla="*/ 1231002 h 6857957"/>
              <a:gd name="connsiteX38187" fmla="*/ 1740103 w 4826000"/>
              <a:gd name="connsiteY38187" fmla="*/ 1232590 h 6857957"/>
              <a:gd name="connsiteX38188" fmla="*/ 1741691 w 4826000"/>
              <a:gd name="connsiteY38188" fmla="*/ 1234178 h 6857957"/>
              <a:gd name="connsiteX38189" fmla="*/ 1743913 w 4826000"/>
              <a:gd name="connsiteY38189" fmla="*/ 1236083 h 6857957"/>
              <a:gd name="connsiteX38190" fmla="*/ 1748675 w 4826000"/>
              <a:gd name="connsiteY38190" fmla="*/ 1238940 h 6857957"/>
              <a:gd name="connsiteX38191" fmla="*/ 1754707 w 4826000"/>
              <a:gd name="connsiteY38191" fmla="*/ 1242115 h 6857957"/>
              <a:gd name="connsiteX38192" fmla="*/ 1759469 w 4826000"/>
              <a:gd name="connsiteY38192" fmla="*/ 1245290 h 6857957"/>
              <a:gd name="connsiteX38193" fmla="*/ 1761375 w 4826000"/>
              <a:gd name="connsiteY38193" fmla="*/ 1246877 h 6857957"/>
              <a:gd name="connsiteX38194" fmla="*/ 1762327 w 4826000"/>
              <a:gd name="connsiteY38194" fmla="*/ 1248148 h 6857957"/>
              <a:gd name="connsiteX38195" fmla="*/ 1758200 w 4826000"/>
              <a:gd name="connsiteY38195" fmla="*/ 1247513 h 6857957"/>
              <a:gd name="connsiteX38196" fmla="*/ 1754390 w 4826000"/>
              <a:gd name="connsiteY38196" fmla="*/ 1246560 h 6857957"/>
              <a:gd name="connsiteX38197" fmla="*/ 1748675 w 4826000"/>
              <a:gd name="connsiteY38197" fmla="*/ 1244655 h 6857957"/>
              <a:gd name="connsiteX38198" fmla="*/ 1746135 w 4826000"/>
              <a:gd name="connsiteY38198" fmla="*/ 1244020 h 6857957"/>
              <a:gd name="connsiteX38199" fmla="*/ 1743596 w 4826000"/>
              <a:gd name="connsiteY38199" fmla="*/ 1244020 h 6857957"/>
              <a:gd name="connsiteX38200" fmla="*/ 1740103 w 4826000"/>
              <a:gd name="connsiteY38200" fmla="*/ 1244655 h 6857957"/>
              <a:gd name="connsiteX38201" fmla="*/ 1735976 w 4826000"/>
              <a:gd name="connsiteY38201" fmla="*/ 1246242 h 6857957"/>
              <a:gd name="connsiteX38202" fmla="*/ 1739151 w 4826000"/>
              <a:gd name="connsiteY38202" fmla="*/ 1250369 h 6857957"/>
              <a:gd name="connsiteX38203" fmla="*/ 1743278 w 4826000"/>
              <a:gd name="connsiteY38203" fmla="*/ 1253863 h 6857957"/>
              <a:gd name="connsiteX38204" fmla="*/ 1747723 w 4826000"/>
              <a:gd name="connsiteY38204" fmla="*/ 1257037 h 6857957"/>
              <a:gd name="connsiteX38205" fmla="*/ 1753438 w 4826000"/>
              <a:gd name="connsiteY38205" fmla="*/ 1259895 h 6857957"/>
              <a:gd name="connsiteX38206" fmla="*/ 1759787 w 4826000"/>
              <a:gd name="connsiteY38206" fmla="*/ 1262117 h 6857957"/>
              <a:gd name="connsiteX38207" fmla="*/ 1767089 w 4826000"/>
              <a:gd name="connsiteY38207" fmla="*/ 1264022 h 6857957"/>
              <a:gd name="connsiteX38208" fmla="*/ 1775661 w 4826000"/>
              <a:gd name="connsiteY38208" fmla="*/ 1265927 h 6857957"/>
              <a:gd name="connsiteX38209" fmla="*/ 1784868 w 4826000"/>
              <a:gd name="connsiteY38209" fmla="*/ 1266880 h 6857957"/>
              <a:gd name="connsiteX38210" fmla="*/ 1783915 w 4826000"/>
              <a:gd name="connsiteY38210" fmla="*/ 1268150 h 6857957"/>
              <a:gd name="connsiteX38211" fmla="*/ 1783281 w 4826000"/>
              <a:gd name="connsiteY38211" fmla="*/ 1269420 h 6857957"/>
              <a:gd name="connsiteX38212" fmla="*/ 1782963 w 4826000"/>
              <a:gd name="connsiteY38212" fmla="*/ 1270690 h 6857957"/>
              <a:gd name="connsiteX38213" fmla="*/ 1782963 w 4826000"/>
              <a:gd name="connsiteY38213" fmla="*/ 1272278 h 6857957"/>
              <a:gd name="connsiteX38214" fmla="*/ 1782963 w 4826000"/>
              <a:gd name="connsiteY38214" fmla="*/ 1273549 h 6857957"/>
              <a:gd name="connsiteX38215" fmla="*/ 1783281 w 4826000"/>
              <a:gd name="connsiteY38215" fmla="*/ 1274819 h 6857957"/>
              <a:gd name="connsiteX38216" fmla="*/ 1784550 w 4826000"/>
              <a:gd name="connsiteY38216" fmla="*/ 1277359 h 6857957"/>
              <a:gd name="connsiteX38217" fmla="*/ 1786455 w 4826000"/>
              <a:gd name="connsiteY38217" fmla="*/ 1280217 h 6857957"/>
              <a:gd name="connsiteX38218" fmla="*/ 1788995 w 4826000"/>
              <a:gd name="connsiteY38218" fmla="*/ 1282758 h 6857957"/>
              <a:gd name="connsiteX38219" fmla="*/ 1795345 w 4826000"/>
              <a:gd name="connsiteY38219" fmla="*/ 1288474 h 6857957"/>
              <a:gd name="connsiteX38220" fmla="*/ 1798519 w 4826000"/>
              <a:gd name="connsiteY38220" fmla="*/ 1287204 h 6857957"/>
              <a:gd name="connsiteX38221" fmla="*/ 1801694 w 4826000"/>
              <a:gd name="connsiteY38221" fmla="*/ 1285299 h 6857957"/>
              <a:gd name="connsiteX38222" fmla="*/ 1804234 w 4826000"/>
              <a:gd name="connsiteY38222" fmla="*/ 1283711 h 6857957"/>
              <a:gd name="connsiteX38223" fmla="*/ 1806139 w 4826000"/>
              <a:gd name="connsiteY38223" fmla="*/ 1282441 h 6857957"/>
              <a:gd name="connsiteX38224" fmla="*/ 1807727 w 4826000"/>
              <a:gd name="connsiteY38224" fmla="*/ 1280853 h 6857957"/>
              <a:gd name="connsiteX38225" fmla="*/ 1809314 w 4826000"/>
              <a:gd name="connsiteY38225" fmla="*/ 1278629 h 6857957"/>
              <a:gd name="connsiteX38226" fmla="*/ 1810267 w 4826000"/>
              <a:gd name="connsiteY38226" fmla="*/ 1277042 h 6857957"/>
              <a:gd name="connsiteX38227" fmla="*/ 1810901 w 4826000"/>
              <a:gd name="connsiteY38227" fmla="*/ 1275454 h 6857957"/>
              <a:gd name="connsiteX38228" fmla="*/ 1811219 w 4826000"/>
              <a:gd name="connsiteY38228" fmla="*/ 1273549 h 6857957"/>
              <a:gd name="connsiteX38229" fmla="*/ 1811536 w 4826000"/>
              <a:gd name="connsiteY38229" fmla="*/ 1271326 h 6857957"/>
              <a:gd name="connsiteX38230" fmla="*/ 1811536 w 4826000"/>
              <a:gd name="connsiteY38230" fmla="*/ 1269738 h 6857957"/>
              <a:gd name="connsiteX38231" fmla="*/ 1811219 w 4826000"/>
              <a:gd name="connsiteY38231" fmla="*/ 1267833 h 6857957"/>
              <a:gd name="connsiteX38232" fmla="*/ 1810267 w 4826000"/>
              <a:gd name="connsiteY38232" fmla="*/ 1263704 h 6857957"/>
              <a:gd name="connsiteX38233" fmla="*/ 1808679 w 4826000"/>
              <a:gd name="connsiteY38233" fmla="*/ 1260212 h 6857957"/>
              <a:gd name="connsiteX38234" fmla="*/ 1804869 w 4826000"/>
              <a:gd name="connsiteY38234" fmla="*/ 1252910 h 6857957"/>
              <a:gd name="connsiteX38235" fmla="*/ 1803282 w 4826000"/>
              <a:gd name="connsiteY38235" fmla="*/ 1249100 h 6857957"/>
              <a:gd name="connsiteX38236" fmla="*/ 1802329 w 4826000"/>
              <a:gd name="connsiteY38236" fmla="*/ 1245925 h 6857957"/>
              <a:gd name="connsiteX38237" fmla="*/ 1801694 w 4826000"/>
              <a:gd name="connsiteY38237" fmla="*/ 1243067 h 6857957"/>
              <a:gd name="connsiteX38238" fmla="*/ 1801694 w 4826000"/>
              <a:gd name="connsiteY38238" fmla="*/ 1241480 h 6857957"/>
              <a:gd name="connsiteX38239" fmla="*/ 1802012 w 4826000"/>
              <a:gd name="connsiteY38239" fmla="*/ 1240210 h 6857957"/>
              <a:gd name="connsiteX38240" fmla="*/ 1802647 w 4826000"/>
              <a:gd name="connsiteY38240" fmla="*/ 1238940 h 6857957"/>
              <a:gd name="connsiteX38241" fmla="*/ 1803282 w 4826000"/>
              <a:gd name="connsiteY38241" fmla="*/ 1237987 h 6857957"/>
              <a:gd name="connsiteX38242" fmla="*/ 1804551 w 4826000"/>
              <a:gd name="connsiteY38242" fmla="*/ 1237034 h 6857957"/>
              <a:gd name="connsiteX38243" fmla="*/ 1806139 w 4826000"/>
              <a:gd name="connsiteY38243" fmla="*/ 1236083 h 6857957"/>
              <a:gd name="connsiteX38244" fmla="*/ 1794710 w 4826000"/>
              <a:gd name="connsiteY38244" fmla="*/ 1231637 h 6857957"/>
              <a:gd name="connsiteX38245" fmla="*/ 1788361 w 4826000"/>
              <a:gd name="connsiteY38245" fmla="*/ 1228780 h 6857957"/>
              <a:gd name="connsiteX38246" fmla="*/ 1785185 w 4826000"/>
              <a:gd name="connsiteY38246" fmla="*/ 1227193 h 6857957"/>
              <a:gd name="connsiteX38247" fmla="*/ 1782963 w 4826000"/>
              <a:gd name="connsiteY38247" fmla="*/ 1225605 h 6857957"/>
              <a:gd name="connsiteX38248" fmla="*/ 1781058 w 4826000"/>
              <a:gd name="connsiteY38248" fmla="*/ 1224336 h 6857957"/>
              <a:gd name="connsiteX38249" fmla="*/ 1780106 w 4826000"/>
              <a:gd name="connsiteY38249" fmla="*/ 1223066 h 6857957"/>
              <a:gd name="connsiteX38250" fmla="*/ 1779788 w 4826000"/>
              <a:gd name="connsiteY38250" fmla="*/ 1222430 h 6857957"/>
              <a:gd name="connsiteX38251" fmla="*/ 1779788 w 4826000"/>
              <a:gd name="connsiteY38251" fmla="*/ 1221795 h 6857957"/>
              <a:gd name="connsiteX38252" fmla="*/ 1780106 w 4826000"/>
              <a:gd name="connsiteY38252" fmla="*/ 1221160 h 6857957"/>
              <a:gd name="connsiteX38253" fmla="*/ 1780423 w 4826000"/>
              <a:gd name="connsiteY38253" fmla="*/ 1220208 h 6857957"/>
              <a:gd name="connsiteX38254" fmla="*/ 1782328 w 4826000"/>
              <a:gd name="connsiteY38254" fmla="*/ 1219255 h 6857957"/>
              <a:gd name="connsiteX38255" fmla="*/ 1785503 w 4826000"/>
              <a:gd name="connsiteY38255" fmla="*/ 1218302 h 6857957"/>
              <a:gd name="connsiteX38256" fmla="*/ 1790265 w 4826000"/>
              <a:gd name="connsiteY38256" fmla="*/ 1217668 h 6857957"/>
              <a:gd name="connsiteX38257" fmla="*/ 1796297 w 4826000"/>
              <a:gd name="connsiteY38257" fmla="*/ 1217033 h 6857957"/>
              <a:gd name="connsiteX38258" fmla="*/ 1794710 w 4826000"/>
              <a:gd name="connsiteY38258" fmla="*/ 1215763 h 6857957"/>
              <a:gd name="connsiteX38259" fmla="*/ 1792487 w 4826000"/>
              <a:gd name="connsiteY38259" fmla="*/ 1214493 h 6857957"/>
              <a:gd name="connsiteX38260" fmla="*/ 1790265 w 4826000"/>
              <a:gd name="connsiteY38260" fmla="*/ 1213540 h 6857957"/>
              <a:gd name="connsiteX38261" fmla="*/ 1788043 w 4826000"/>
              <a:gd name="connsiteY38261" fmla="*/ 1212270 h 6857957"/>
              <a:gd name="connsiteX38262" fmla="*/ 1782328 w 4826000"/>
              <a:gd name="connsiteY38262" fmla="*/ 1210683 h 6857957"/>
              <a:gd name="connsiteX38263" fmla="*/ 1775661 w 4826000"/>
              <a:gd name="connsiteY38263" fmla="*/ 1209413 h 6857957"/>
              <a:gd name="connsiteX38264" fmla="*/ 1775344 w 4826000"/>
              <a:gd name="connsiteY38264" fmla="*/ 1209095 h 6857957"/>
              <a:gd name="connsiteX38265" fmla="*/ 1775661 w 4826000"/>
              <a:gd name="connsiteY38265" fmla="*/ 1208777 h 6857957"/>
              <a:gd name="connsiteX38266" fmla="*/ 1776613 w 4826000"/>
              <a:gd name="connsiteY38266" fmla="*/ 1208459 h 6857957"/>
              <a:gd name="connsiteX38267" fmla="*/ 1778518 w 4826000"/>
              <a:gd name="connsiteY38267" fmla="*/ 1208142 h 6857957"/>
              <a:gd name="connsiteX38268" fmla="*/ 1781376 w 4826000"/>
              <a:gd name="connsiteY38268" fmla="*/ 1208142 h 6857957"/>
              <a:gd name="connsiteX38269" fmla="*/ 1795345 w 4826000"/>
              <a:gd name="connsiteY38269" fmla="*/ 1208777 h 6857957"/>
              <a:gd name="connsiteX38270" fmla="*/ 1798837 w 4826000"/>
              <a:gd name="connsiteY38270" fmla="*/ 1208777 h 6857957"/>
              <a:gd name="connsiteX38271" fmla="*/ 1802329 w 4826000"/>
              <a:gd name="connsiteY38271" fmla="*/ 1208777 h 6857957"/>
              <a:gd name="connsiteX38272" fmla="*/ 1805187 w 4826000"/>
              <a:gd name="connsiteY38272" fmla="*/ 1208459 h 6857957"/>
              <a:gd name="connsiteX38273" fmla="*/ 1807091 w 4826000"/>
              <a:gd name="connsiteY38273" fmla="*/ 1207507 h 6857957"/>
              <a:gd name="connsiteX38274" fmla="*/ 1808361 w 4826000"/>
              <a:gd name="connsiteY38274" fmla="*/ 1207189 h 6857957"/>
              <a:gd name="connsiteX38275" fmla="*/ 1808996 w 4826000"/>
              <a:gd name="connsiteY38275" fmla="*/ 1206554 h 6857957"/>
              <a:gd name="connsiteX38276" fmla="*/ 1809314 w 4826000"/>
              <a:gd name="connsiteY38276" fmla="*/ 1205919 h 6857957"/>
              <a:gd name="connsiteX38277" fmla="*/ 1809314 w 4826000"/>
              <a:gd name="connsiteY38277" fmla="*/ 1204966 h 6857957"/>
              <a:gd name="connsiteX38278" fmla="*/ 1809314 w 4826000"/>
              <a:gd name="connsiteY38278" fmla="*/ 1204014 h 6857957"/>
              <a:gd name="connsiteX38279" fmla="*/ 1808679 w 4826000"/>
              <a:gd name="connsiteY38279" fmla="*/ 1203061 h 6857957"/>
              <a:gd name="connsiteX38280" fmla="*/ 1806456 w 4826000"/>
              <a:gd name="connsiteY38280" fmla="*/ 1200521 h 6857957"/>
              <a:gd name="connsiteX38281" fmla="*/ 1812807 w 4826000"/>
              <a:gd name="connsiteY38281" fmla="*/ 1200521 h 6857957"/>
              <a:gd name="connsiteX38282" fmla="*/ 1817568 w 4826000"/>
              <a:gd name="connsiteY38282" fmla="*/ 1201156 h 6857957"/>
              <a:gd name="connsiteX38283" fmla="*/ 1819473 w 4826000"/>
              <a:gd name="connsiteY38283" fmla="*/ 1201791 h 6857957"/>
              <a:gd name="connsiteX38284" fmla="*/ 1821060 w 4826000"/>
              <a:gd name="connsiteY38284" fmla="*/ 1202426 h 6857957"/>
              <a:gd name="connsiteX38285" fmla="*/ 1822330 w 4826000"/>
              <a:gd name="connsiteY38285" fmla="*/ 1203061 h 6857957"/>
              <a:gd name="connsiteX38286" fmla="*/ 1823600 w 4826000"/>
              <a:gd name="connsiteY38286" fmla="*/ 1204014 h 6857957"/>
              <a:gd name="connsiteX38287" fmla="*/ 1825505 w 4826000"/>
              <a:gd name="connsiteY38287" fmla="*/ 1206236 h 6857957"/>
              <a:gd name="connsiteX38288" fmla="*/ 1826775 w 4826000"/>
              <a:gd name="connsiteY38288" fmla="*/ 1208459 h 6857957"/>
              <a:gd name="connsiteX38289" fmla="*/ 1827727 w 4826000"/>
              <a:gd name="connsiteY38289" fmla="*/ 1211000 h 6857957"/>
              <a:gd name="connsiteX38290" fmla="*/ 1828362 w 4826000"/>
              <a:gd name="connsiteY38290" fmla="*/ 1213540 h 6857957"/>
              <a:gd name="connsiteX38291" fmla="*/ 1820108 w 4826000"/>
              <a:gd name="connsiteY38291" fmla="*/ 1213540 h 6857957"/>
              <a:gd name="connsiteX38292" fmla="*/ 1813123 w 4826000"/>
              <a:gd name="connsiteY38292" fmla="*/ 1213858 h 6857957"/>
              <a:gd name="connsiteX38293" fmla="*/ 1807409 w 4826000"/>
              <a:gd name="connsiteY38293" fmla="*/ 1214493 h 6857957"/>
              <a:gd name="connsiteX38294" fmla="*/ 1802647 w 4826000"/>
              <a:gd name="connsiteY38294" fmla="*/ 1215763 h 6857957"/>
              <a:gd name="connsiteX38295" fmla="*/ 1798519 w 4826000"/>
              <a:gd name="connsiteY38295" fmla="*/ 1217033 h 6857957"/>
              <a:gd name="connsiteX38296" fmla="*/ 1795345 w 4826000"/>
              <a:gd name="connsiteY38296" fmla="*/ 1218620 h 6857957"/>
              <a:gd name="connsiteX38297" fmla="*/ 1792805 w 4826000"/>
              <a:gd name="connsiteY38297" fmla="*/ 1220843 h 6857957"/>
              <a:gd name="connsiteX38298" fmla="*/ 1790901 w 4826000"/>
              <a:gd name="connsiteY38298" fmla="*/ 1222748 h 6857957"/>
              <a:gd name="connsiteX38299" fmla="*/ 1792170 w 4826000"/>
              <a:gd name="connsiteY38299" fmla="*/ 1224018 h 6857957"/>
              <a:gd name="connsiteX38300" fmla="*/ 1794710 w 4826000"/>
              <a:gd name="connsiteY38300" fmla="*/ 1224970 h 6857957"/>
              <a:gd name="connsiteX38301" fmla="*/ 1797250 w 4826000"/>
              <a:gd name="connsiteY38301" fmla="*/ 1225605 h 6857957"/>
              <a:gd name="connsiteX38302" fmla="*/ 1800424 w 4826000"/>
              <a:gd name="connsiteY38302" fmla="*/ 1226240 h 6857957"/>
              <a:gd name="connsiteX38303" fmla="*/ 1807727 w 4826000"/>
              <a:gd name="connsiteY38303" fmla="*/ 1226875 h 6857957"/>
              <a:gd name="connsiteX38304" fmla="*/ 1815981 w 4826000"/>
              <a:gd name="connsiteY38304" fmla="*/ 1227193 h 6857957"/>
              <a:gd name="connsiteX38305" fmla="*/ 1823600 w 4826000"/>
              <a:gd name="connsiteY38305" fmla="*/ 1226875 h 6857957"/>
              <a:gd name="connsiteX38306" fmla="*/ 1826775 w 4826000"/>
              <a:gd name="connsiteY38306" fmla="*/ 1226240 h 6857957"/>
              <a:gd name="connsiteX38307" fmla="*/ 1829633 w 4826000"/>
              <a:gd name="connsiteY38307" fmla="*/ 1225605 h 6857957"/>
              <a:gd name="connsiteX38308" fmla="*/ 1832490 w 4826000"/>
              <a:gd name="connsiteY38308" fmla="*/ 1224970 h 6857957"/>
              <a:gd name="connsiteX38309" fmla="*/ 1834395 w 4826000"/>
              <a:gd name="connsiteY38309" fmla="*/ 1224018 h 6857957"/>
              <a:gd name="connsiteX38310" fmla="*/ 1835664 w 4826000"/>
              <a:gd name="connsiteY38310" fmla="*/ 1222748 h 6857957"/>
              <a:gd name="connsiteX38311" fmla="*/ 1835982 w 4826000"/>
              <a:gd name="connsiteY38311" fmla="*/ 1222113 h 6857957"/>
              <a:gd name="connsiteX38312" fmla="*/ 1835982 w 4826000"/>
              <a:gd name="connsiteY38312" fmla="*/ 1221478 h 6857957"/>
              <a:gd name="connsiteX38313" fmla="*/ 1838522 w 4826000"/>
              <a:gd name="connsiteY38313" fmla="*/ 1221478 h 6857957"/>
              <a:gd name="connsiteX38314" fmla="*/ 1840427 w 4826000"/>
              <a:gd name="connsiteY38314" fmla="*/ 1221795 h 6857957"/>
              <a:gd name="connsiteX38315" fmla="*/ 1841697 w 4826000"/>
              <a:gd name="connsiteY38315" fmla="*/ 1222430 h 6857957"/>
              <a:gd name="connsiteX38316" fmla="*/ 1842966 w 4826000"/>
              <a:gd name="connsiteY38316" fmla="*/ 1223701 h 6857957"/>
              <a:gd name="connsiteX38317" fmla="*/ 1843602 w 4826000"/>
              <a:gd name="connsiteY38317" fmla="*/ 1224970 h 6857957"/>
              <a:gd name="connsiteX38318" fmla="*/ 1843919 w 4826000"/>
              <a:gd name="connsiteY38318" fmla="*/ 1226558 h 6857957"/>
              <a:gd name="connsiteX38319" fmla="*/ 1844554 w 4826000"/>
              <a:gd name="connsiteY38319" fmla="*/ 1229733 h 6857957"/>
              <a:gd name="connsiteX38320" fmla="*/ 1845189 w 4826000"/>
              <a:gd name="connsiteY38320" fmla="*/ 1232590 h 6857957"/>
              <a:gd name="connsiteX38321" fmla="*/ 1845506 w 4826000"/>
              <a:gd name="connsiteY38321" fmla="*/ 1233543 h 6857957"/>
              <a:gd name="connsiteX38322" fmla="*/ 1846142 w 4826000"/>
              <a:gd name="connsiteY38322" fmla="*/ 1234495 h 6857957"/>
              <a:gd name="connsiteX38323" fmla="*/ 1846776 w 4826000"/>
              <a:gd name="connsiteY38323" fmla="*/ 1234495 h 6857957"/>
              <a:gd name="connsiteX38324" fmla="*/ 1847730 w 4826000"/>
              <a:gd name="connsiteY38324" fmla="*/ 1234495 h 6857957"/>
              <a:gd name="connsiteX38325" fmla="*/ 1848999 w 4826000"/>
              <a:gd name="connsiteY38325" fmla="*/ 1233543 h 6857957"/>
              <a:gd name="connsiteX38326" fmla="*/ 1850903 w 4826000"/>
              <a:gd name="connsiteY38326" fmla="*/ 1231955 h 6857957"/>
              <a:gd name="connsiteX38327" fmla="*/ 1853126 w 4826000"/>
              <a:gd name="connsiteY38327" fmla="*/ 1233860 h 6857957"/>
              <a:gd name="connsiteX38328" fmla="*/ 1854713 w 4826000"/>
              <a:gd name="connsiteY38328" fmla="*/ 1236083 h 6857957"/>
              <a:gd name="connsiteX38329" fmla="*/ 1855348 w 4826000"/>
              <a:gd name="connsiteY38329" fmla="*/ 1238305 h 6857957"/>
              <a:gd name="connsiteX38330" fmla="*/ 1855983 w 4826000"/>
              <a:gd name="connsiteY38330" fmla="*/ 1240528 h 6857957"/>
              <a:gd name="connsiteX38331" fmla="*/ 1856619 w 4826000"/>
              <a:gd name="connsiteY38331" fmla="*/ 1245607 h 6857957"/>
              <a:gd name="connsiteX38332" fmla="*/ 1856936 w 4826000"/>
              <a:gd name="connsiteY38332" fmla="*/ 1247830 h 6857957"/>
              <a:gd name="connsiteX38333" fmla="*/ 1857253 w 4826000"/>
              <a:gd name="connsiteY38333" fmla="*/ 1250687 h 6857957"/>
              <a:gd name="connsiteX38334" fmla="*/ 1857888 w 4826000"/>
              <a:gd name="connsiteY38334" fmla="*/ 1252910 h 6857957"/>
              <a:gd name="connsiteX38335" fmla="*/ 1859159 w 4826000"/>
              <a:gd name="connsiteY38335" fmla="*/ 1255133 h 6857957"/>
              <a:gd name="connsiteX38336" fmla="*/ 1861063 w 4826000"/>
              <a:gd name="connsiteY38336" fmla="*/ 1257037 h 6857957"/>
              <a:gd name="connsiteX38337" fmla="*/ 1863285 w 4826000"/>
              <a:gd name="connsiteY38337" fmla="*/ 1259260 h 6857957"/>
              <a:gd name="connsiteX38338" fmla="*/ 1866460 w 4826000"/>
              <a:gd name="connsiteY38338" fmla="*/ 1260848 h 6857957"/>
              <a:gd name="connsiteX38339" fmla="*/ 1870588 w 4826000"/>
              <a:gd name="connsiteY38339" fmla="*/ 1262117 h 6857957"/>
              <a:gd name="connsiteX38340" fmla="*/ 1875985 w 4826000"/>
              <a:gd name="connsiteY38340" fmla="*/ 1263069 h 6857957"/>
              <a:gd name="connsiteX38341" fmla="*/ 1882334 w 4826000"/>
              <a:gd name="connsiteY38341" fmla="*/ 1263704 h 6857957"/>
              <a:gd name="connsiteX38342" fmla="*/ 1889001 w 4826000"/>
              <a:gd name="connsiteY38342" fmla="*/ 1259577 h 6857957"/>
              <a:gd name="connsiteX38343" fmla="*/ 1894398 w 4826000"/>
              <a:gd name="connsiteY38343" fmla="*/ 1255133 h 6857957"/>
              <a:gd name="connsiteX38344" fmla="*/ 1899160 w 4826000"/>
              <a:gd name="connsiteY38344" fmla="*/ 1250687 h 6857957"/>
              <a:gd name="connsiteX38345" fmla="*/ 1902335 w 4826000"/>
              <a:gd name="connsiteY38345" fmla="*/ 1245925 h 6857957"/>
              <a:gd name="connsiteX38346" fmla="*/ 1905511 w 4826000"/>
              <a:gd name="connsiteY38346" fmla="*/ 1241163 h 6857957"/>
              <a:gd name="connsiteX38347" fmla="*/ 1907097 w 4826000"/>
              <a:gd name="connsiteY38347" fmla="*/ 1237034 h 6857957"/>
              <a:gd name="connsiteX38348" fmla="*/ 1908367 w 4826000"/>
              <a:gd name="connsiteY38348" fmla="*/ 1232272 h 6857957"/>
              <a:gd name="connsiteX38349" fmla="*/ 1909002 w 4826000"/>
              <a:gd name="connsiteY38349" fmla="*/ 1227510 h 6857957"/>
              <a:gd name="connsiteX38350" fmla="*/ 1909002 w 4826000"/>
              <a:gd name="connsiteY38350" fmla="*/ 1223066 h 6857957"/>
              <a:gd name="connsiteX38351" fmla="*/ 1908685 w 4826000"/>
              <a:gd name="connsiteY38351" fmla="*/ 1218302 h 6857957"/>
              <a:gd name="connsiteX38352" fmla="*/ 1908367 w 4826000"/>
              <a:gd name="connsiteY38352" fmla="*/ 1214175 h 6857957"/>
              <a:gd name="connsiteX38353" fmla="*/ 1907415 w 4826000"/>
              <a:gd name="connsiteY38353" fmla="*/ 1209413 h 6857957"/>
              <a:gd name="connsiteX38354" fmla="*/ 1905192 w 4826000"/>
              <a:gd name="connsiteY38354" fmla="*/ 1200838 h 6857957"/>
              <a:gd name="connsiteX38355" fmla="*/ 1902971 w 4826000"/>
              <a:gd name="connsiteY38355" fmla="*/ 1192264 h 6857957"/>
              <a:gd name="connsiteX38356" fmla="*/ 1904875 w 4826000"/>
              <a:gd name="connsiteY38356" fmla="*/ 1189724 h 6857957"/>
              <a:gd name="connsiteX38357" fmla="*/ 1905827 w 4826000"/>
              <a:gd name="connsiteY38357" fmla="*/ 1188771 h 6857957"/>
              <a:gd name="connsiteX38358" fmla="*/ 1906462 w 4826000"/>
              <a:gd name="connsiteY38358" fmla="*/ 1188137 h 6857957"/>
              <a:gd name="connsiteX38359" fmla="*/ 1908685 w 4826000"/>
              <a:gd name="connsiteY38359" fmla="*/ 1187501 h 6857957"/>
              <a:gd name="connsiteX38360" fmla="*/ 1911542 w 4826000"/>
              <a:gd name="connsiteY38360" fmla="*/ 1187501 h 6857957"/>
              <a:gd name="connsiteX38361" fmla="*/ 1918526 w 4826000"/>
              <a:gd name="connsiteY38361" fmla="*/ 1188137 h 6857957"/>
              <a:gd name="connsiteX38362" fmla="*/ 1922971 w 4826000"/>
              <a:gd name="connsiteY38362" fmla="*/ 1188454 h 6857957"/>
              <a:gd name="connsiteX38363" fmla="*/ 1928686 w 4826000"/>
              <a:gd name="connsiteY38363" fmla="*/ 1188771 h 6857957"/>
              <a:gd name="connsiteX38364" fmla="*/ 1928051 w 4826000"/>
              <a:gd name="connsiteY38364" fmla="*/ 1186866 h 6857957"/>
              <a:gd name="connsiteX38365" fmla="*/ 1927733 w 4826000"/>
              <a:gd name="connsiteY38365" fmla="*/ 1185278 h 6857957"/>
              <a:gd name="connsiteX38366" fmla="*/ 1927733 w 4826000"/>
              <a:gd name="connsiteY38366" fmla="*/ 1183373 h 6857957"/>
              <a:gd name="connsiteX38367" fmla="*/ 1927733 w 4826000"/>
              <a:gd name="connsiteY38367" fmla="*/ 1182103 h 6857957"/>
              <a:gd name="connsiteX38368" fmla="*/ 1928686 w 4826000"/>
              <a:gd name="connsiteY38368" fmla="*/ 1179245 h 6857957"/>
              <a:gd name="connsiteX38369" fmla="*/ 1929957 w 4826000"/>
              <a:gd name="connsiteY38369" fmla="*/ 1176705 h 6857957"/>
              <a:gd name="connsiteX38370" fmla="*/ 1931861 w 4826000"/>
              <a:gd name="connsiteY38370" fmla="*/ 1173847 h 6857957"/>
              <a:gd name="connsiteX38371" fmla="*/ 1934083 w 4826000"/>
              <a:gd name="connsiteY38371" fmla="*/ 1171624 h 6857957"/>
              <a:gd name="connsiteX38372" fmla="*/ 1935988 w 4826000"/>
              <a:gd name="connsiteY38372" fmla="*/ 1169084 h 6857957"/>
              <a:gd name="connsiteX38373" fmla="*/ 1937893 w 4826000"/>
              <a:gd name="connsiteY38373" fmla="*/ 1166543 h 6857957"/>
              <a:gd name="connsiteX38374" fmla="*/ 1939163 w 4826000"/>
              <a:gd name="connsiteY38374" fmla="*/ 1167496 h 6857957"/>
              <a:gd name="connsiteX38375" fmla="*/ 1940750 w 4826000"/>
              <a:gd name="connsiteY38375" fmla="*/ 1168450 h 6857957"/>
              <a:gd name="connsiteX38376" fmla="*/ 1944560 w 4826000"/>
              <a:gd name="connsiteY38376" fmla="*/ 1170036 h 6857957"/>
              <a:gd name="connsiteX38377" fmla="*/ 1949004 w 4826000"/>
              <a:gd name="connsiteY38377" fmla="*/ 1171306 h 6857957"/>
              <a:gd name="connsiteX38378" fmla="*/ 1953132 w 4826000"/>
              <a:gd name="connsiteY38378" fmla="*/ 1172259 h 6857957"/>
              <a:gd name="connsiteX38379" fmla="*/ 1957576 w 4826000"/>
              <a:gd name="connsiteY38379" fmla="*/ 1173529 h 6857957"/>
              <a:gd name="connsiteX38380" fmla="*/ 1961386 w 4826000"/>
              <a:gd name="connsiteY38380" fmla="*/ 1175117 h 6857957"/>
              <a:gd name="connsiteX38381" fmla="*/ 1962974 w 4826000"/>
              <a:gd name="connsiteY38381" fmla="*/ 1175752 h 6857957"/>
              <a:gd name="connsiteX38382" fmla="*/ 1964243 w 4826000"/>
              <a:gd name="connsiteY38382" fmla="*/ 1177022 h 6857957"/>
              <a:gd name="connsiteX38383" fmla="*/ 1965513 w 4826000"/>
              <a:gd name="connsiteY38383" fmla="*/ 1178292 h 6857957"/>
              <a:gd name="connsiteX38384" fmla="*/ 1966149 w 4826000"/>
              <a:gd name="connsiteY38384" fmla="*/ 1179563 h 6857957"/>
              <a:gd name="connsiteX38385" fmla="*/ 1968371 w 4826000"/>
              <a:gd name="connsiteY38385" fmla="*/ 1178610 h 6857957"/>
              <a:gd name="connsiteX38386" fmla="*/ 1970276 w 4826000"/>
              <a:gd name="connsiteY38386" fmla="*/ 1177975 h 6857957"/>
              <a:gd name="connsiteX38387" fmla="*/ 1971545 w 4826000"/>
              <a:gd name="connsiteY38387" fmla="*/ 1176705 h 6857957"/>
              <a:gd name="connsiteX38388" fmla="*/ 1972180 w 4826000"/>
              <a:gd name="connsiteY38388" fmla="*/ 1175117 h 6857957"/>
              <a:gd name="connsiteX38389" fmla="*/ 1972498 w 4826000"/>
              <a:gd name="connsiteY38389" fmla="*/ 1173847 h 6857957"/>
              <a:gd name="connsiteX38390" fmla="*/ 1972498 w 4826000"/>
              <a:gd name="connsiteY38390" fmla="*/ 1172259 h 6857957"/>
              <a:gd name="connsiteX38391" fmla="*/ 1972180 w 4826000"/>
              <a:gd name="connsiteY38391" fmla="*/ 1170671 h 6857957"/>
              <a:gd name="connsiteX38392" fmla="*/ 1971545 w 4826000"/>
              <a:gd name="connsiteY38392" fmla="*/ 1168450 h 6857957"/>
              <a:gd name="connsiteX38393" fmla="*/ 1968689 w 4826000"/>
              <a:gd name="connsiteY38393" fmla="*/ 1161145 h 6857957"/>
              <a:gd name="connsiteX38394" fmla="*/ 1968371 w 4826000"/>
              <a:gd name="connsiteY38394" fmla="*/ 1159557 h 6857957"/>
              <a:gd name="connsiteX38395" fmla="*/ 1968053 w 4826000"/>
              <a:gd name="connsiteY38395" fmla="*/ 1157970 h 6857957"/>
              <a:gd name="connsiteX38396" fmla="*/ 1968053 w 4826000"/>
              <a:gd name="connsiteY38396" fmla="*/ 1156383 h 6857957"/>
              <a:gd name="connsiteX38397" fmla="*/ 1968371 w 4826000"/>
              <a:gd name="connsiteY38397" fmla="*/ 1154795 h 6857957"/>
              <a:gd name="connsiteX38398" fmla="*/ 1973133 w 4826000"/>
              <a:gd name="connsiteY38398" fmla="*/ 1155113 h 6857957"/>
              <a:gd name="connsiteX38399" fmla="*/ 1977895 w 4826000"/>
              <a:gd name="connsiteY38399" fmla="*/ 1154795 h 6857957"/>
              <a:gd name="connsiteX38400" fmla="*/ 1981705 w 4826000"/>
              <a:gd name="connsiteY38400" fmla="*/ 1153842 h 6857957"/>
              <a:gd name="connsiteX38401" fmla="*/ 1985515 w 4826000"/>
              <a:gd name="connsiteY38401" fmla="*/ 1152572 h 6857957"/>
              <a:gd name="connsiteX38402" fmla="*/ 1989007 w 4826000"/>
              <a:gd name="connsiteY38402" fmla="*/ 1150984 h 6857957"/>
              <a:gd name="connsiteX38403" fmla="*/ 1992499 w 4826000"/>
              <a:gd name="connsiteY38403" fmla="*/ 1149080 h 6857957"/>
              <a:gd name="connsiteX38404" fmla="*/ 1999166 w 4826000"/>
              <a:gd name="connsiteY38404" fmla="*/ 1144634 h 6857957"/>
              <a:gd name="connsiteX38405" fmla="*/ 2005833 w 4826000"/>
              <a:gd name="connsiteY38405" fmla="*/ 1140188 h 6857957"/>
              <a:gd name="connsiteX38406" fmla="*/ 2009961 w 4826000"/>
              <a:gd name="connsiteY38406" fmla="*/ 1137965 h 6857957"/>
              <a:gd name="connsiteX38407" fmla="*/ 2014088 w 4826000"/>
              <a:gd name="connsiteY38407" fmla="*/ 1135743 h 6857957"/>
              <a:gd name="connsiteX38408" fmla="*/ 2018532 w 4826000"/>
              <a:gd name="connsiteY38408" fmla="*/ 1134155 h 6857957"/>
              <a:gd name="connsiteX38409" fmla="*/ 2023930 w 4826000"/>
              <a:gd name="connsiteY38409" fmla="*/ 1132885 h 6857957"/>
              <a:gd name="connsiteX38410" fmla="*/ 2029644 w 4826000"/>
              <a:gd name="connsiteY38410" fmla="*/ 1131297 h 6857957"/>
              <a:gd name="connsiteX38411" fmla="*/ 2035994 w 4826000"/>
              <a:gd name="connsiteY38411" fmla="*/ 1130662 h 6857957"/>
              <a:gd name="connsiteX38412" fmla="*/ 2034724 w 4826000"/>
              <a:gd name="connsiteY38412" fmla="*/ 1127487 h 6857957"/>
              <a:gd name="connsiteX38413" fmla="*/ 2033771 w 4826000"/>
              <a:gd name="connsiteY38413" fmla="*/ 1123677 h 6857957"/>
              <a:gd name="connsiteX38414" fmla="*/ 2033136 w 4826000"/>
              <a:gd name="connsiteY38414" fmla="*/ 1119866 h 6857957"/>
              <a:gd name="connsiteX38415" fmla="*/ 2032501 w 4826000"/>
              <a:gd name="connsiteY38415" fmla="*/ 1115738 h 6857957"/>
              <a:gd name="connsiteX38416" fmla="*/ 2031550 w 4826000"/>
              <a:gd name="connsiteY38416" fmla="*/ 1107165 h 6857957"/>
              <a:gd name="connsiteX38417" fmla="*/ 2030279 w 4826000"/>
              <a:gd name="connsiteY38417" fmla="*/ 1098273 h 6857957"/>
              <a:gd name="connsiteX38418" fmla="*/ 2029327 w 4826000"/>
              <a:gd name="connsiteY38418" fmla="*/ 1093828 h 6857957"/>
              <a:gd name="connsiteX38419" fmla="*/ 2028374 w 4826000"/>
              <a:gd name="connsiteY38419" fmla="*/ 1089383 h 6857957"/>
              <a:gd name="connsiteX38420" fmla="*/ 2026470 w 4826000"/>
              <a:gd name="connsiteY38420" fmla="*/ 1084938 h 6857957"/>
              <a:gd name="connsiteX38421" fmla="*/ 2024882 w 4826000"/>
              <a:gd name="connsiteY38421" fmla="*/ 1081127 h 6857957"/>
              <a:gd name="connsiteX38422" fmla="*/ 2022661 w 4826000"/>
              <a:gd name="connsiteY38422" fmla="*/ 1076682 h 6857957"/>
              <a:gd name="connsiteX38423" fmla="*/ 2019485 w 4826000"/>
              <a:gd name="connsiteY38423" fmla="*/ 1073189 h 6857957"/>
              <a:gd name="connsiteX38424" fmla="*/ 2016310 w 4826000"/>
              <a:gd name="connsiteY38424" fmla="*/ 1069379 h 6857957"/>
              <a:gd name="connsiteX38425" fmla="*/ 2011865 w 4826000"/>
              <a:gd name="connsiteY38425" fmla="*/ 1066203 h 6857957"/>
              <a:gd name="connsiteX38426" fmla="*/ 2015993 w 4826000"/>
              <a:gd name="connsiteY38426" fmla="*/ 1063980 h 6857957"/>
              <a:gd name="connsiteX38427" fmla="*/ 2019485 w 4826000"/>
              <a:gd name="connsiteY38427" fmla="*/ 1062075 h 6857957"/>
              <a:gd name="connsiteX38428" fmla="*/ 2022977 w 4826000"/>
              <a:gd name="connsiteY38428" fmla="*/ 1060170 h 6857957"/>
              <a:gd name="connsiteX38429" fmla="*/ 2025517 w 4826000"/>
              <a:gd name="connsiteY38429" fmla="*/ 1057947 h 6857957"/>
              <a:gd name="connsiteX38430" fmla="*/ 2027422 w 4826000"/>
              <a:gd name="connsiteY38430" fmla="*/ 1055725 h 6857957"/>
              <a:gd name="connsiteX38431" fmla="*/ 2029327 w 4826000"/>
              <a:gd name="connsiteY38431" fmla="*/ 1053820 h 6857957"/>
              <a:gd name="connsiteX38432" fmla="*/ 2030597 w 4826000"/>
              <a:gd name="connsiteY38432" fmla="*/ 1051597 h 6857957"/>
              <a:gd name="connsiteX38433" fmla="*/ 2031232 w 4826000"/>
              <a:gd name="connsiteY38433" fmla="*/ 1049374 h 6857957"/>
              <a:gd name="connsiteX38434" fmla="*/ 2031232 w 4826000"/>
              <a:gd name="connsiteY38434" fmla="*/ 1047148 h 6857957"/>
              <a:gd name="connsiteX38435" fmla="*/ 2030597 w 4826000"/>
              <a:gd name="connsiteY38435" fmla="*/ 1044926 h 6857957"/>
              <a:gd name="connsiteX38436" fmla="*/ 2029327 w 4826000"/>
              <a:gd name="connsiteY38436" fmla="*/ 1042703 h 6857957"/>
              <a:gd name="connsiteX38437" fmla="*/ 2027422 w 4826000"/>
              <a:gd name="connsiteY38437" fmla="*/ 1040798 h 6857957"/>
              <a:gd name="connsiteX38438" fmla="*/ 2024882 w 4826000"/>
              <a:gd name="connsiteY38438" fmla="*/ 1038893 h 6857957"/>
              <a:gd name="connsiteX38439" fmla="*/ 2021707 w 4826000"/>
              <a:gd name="connsiteY38439" fmla="*/ 1036987 h 6857957"/>
              <a:gd name="connsiteX38440" fmla="*/ 2017897 w 4826000"/>
              <a:gd name="connsiteY38440" fmla="*/ 1034765 h 6857957"/>
              <a:gd name="connsiteX38441" fmla="*/ 2012818 w 4826000"/>
              <a:gd name="connsiteY38441" fmla="*/ 1033177 h 6857957"/>
              <a:gd name="connsiteX38442" fmla="*/ 2014088 w 4826000"/>
              <a:gd name="connsiteY38442" fmla="*/ 1032224 h 6857957"/>
              <a:gd name="connsiteX38443" fmla="*/ 2015358 w 4826000"/>
              <a:gd name="connsiteY38443" fmla="*/ 1031589 h 6857957"/>
              <a:gd name="connsiteX38444" fmla="*/ 2016945 w 4826000"/>
              <a:gd name="connsiteY38444" fmla="*/ 1031272 h 6857957"/>
              <a:gd name="connsiteX38445" fmla="*/ 2019167 w 4826000"/>
              <a:gd name="connsiteY38445" fmla="*/ 1030954 h 6857957"/>
              <a:gd name="connsiteX38446" fmla="*/ 2024247 w 4826000"/>
              <a:gd name="connsiteY38446" fmla="*/ 1030637 h 6857957"/>
              <a:gd name="connsiteX38447" fmla="*/ 2029962 w 4826000"/>
              <a:gd name="connsiteY38447" fmla="*/ 1030319 h 6857957"/>
              <a:gd name="connsiteX38448" fmla="*/ 2035041 w 4826000"/>
              <a:gd name="connsiteY38448" fmla="*/ 1030002 h 6857957"/>
              <a:gd name="connsiteX38449" fmla="*/ 2039803 w 4826000"/>
              <a:gd name="connsiteY38449" fmla="*/ 1029684 h 6857957"/>
              <a:gd name="connsiteX38450" fmla="*/ 2041391 w 4826000"/>
              <a:gd name="connsiteY38450" fmla="*/ 1029049 h 6857957"/>
              <a:gd name="connsiteX38451" fmla="*/ 2043296 w 4826000"/>
              <a:gd name="connsiteY38451" fmla="*/ 1028414 h 6857957"/>
              <a:gd name="connsiteX38452" fmla="*/ 2043613 w 4826000"/>
              <a:gd name="connsiteY38452" fmla="*/ 1028097 h 6857957"/>
              <a:gd name="connsiteX38453" fmla="*/ 2043538 w 4826000"/>
              <a:gd name="connsiteY38453" fmla="*/ 1028247 h 6857957"/>
              <a:gd name="connsiteX38454" fmla="*/ 2044701 w 4826000"/>
              <a:gd name="connsiteY38454" fmla="*/ 1027084 h 6857957"/>
              <a:gd name="connsiteX38455" fmla="*/ 2044171 w 4826000"/>
              <a:gd name="connsiteY38455" fmla="*/ 1028037 h 6857957"/>
              <a:gd name="connsiteX38456" fmla="*/ 2043417 w 4826000"/>
              <a:gd name="connsiteY38456" fmla="*/ 1028490 h 6857957"/>
              <a:gd name="connsiteX38457" fmla="*/ 2042978 w 4826000"/>
              <a:gd name="connsiteY38457" fmla="*/ 1029367 h 6857957"/>
              <a:gd name="connsiteX38458" fmla="*/ 2041073 w 4826000"/>
              <a:gd name="connsiteY38458" fmla="*/ 1031589 h 6857957"/>
              <a:gd name="connsiteX38459" fmla="*/ 2040121 w 4826000"/>
              <a:gd name="connsiteY38459" fmla="*/ 1034130 h 6857957"/>
              <a:gd name="connsiteX38460" fmla="*/ 2039169 w 4826000"/>
              <a:gd name="connsiteY38460" fmla="*/ 1036987 h 6857957"/>
              <a:gd name="connsiteX38461" fmla="*/ 2038534 w 4826000"/>
              <a:gd name="connsiteY38461" fmla="*/ 1039528 h 6857957"/>
              <a:gd name="connsiteX38462" fmla="*/ 2038216 w 4826000"/>
              <a:gd name="connsiteY38462" fmla="*/ 1042385 h 6857957"/>
              <a:gd name="connsiteX38463" fmla="*/ 2037899 w 4826000"/>
              <a:gd name="connsiteY38463" fmla="*/ 1045243 h 6857957"/>
              <a:gd name="connsiteX38464" fmla="*/ 2037899 w 4826000"/>
              <a:gd name="connsiteY38464" fmla="*/ 1048101 h 6857957"/>
              <a:gd name="connsiteX38465" fmla="*/ 2038216 w 4826000"/>
              <a:gd name="connsiteY38465" fmla="*/ 1054137 h 6857957"/>
              <a:gd name="connsiteX38466" fmla="*/ 2039169 w 4826000"/>
              <a:gd name="connsiteY38466" fmla="*/ 1060487 h 6857957"/>
              <a:gd name="connsiteX38467" fmla="*/ 2040438 w 4826000"/>
              <a:gd name="connsiteY38467" fmla="*/ 1066521 h 6857957"/>
              <a:gd name="connsiteX38468" fmla="*/ 2042027 w 4826000"/>
              <a:gd name="connsiteY38468" fmla="*/ 1072554 h 6857957"/>
              <a:gd name="connsiteX38469" fmla="*/ 2045518 w 4826000"/>
              <a:gd name="connsiteY38469" fmla="*/ 1085573 h 6857957"/>
              <a:gd name="connsiteX38470" fmla="*/ 2047105 w 4826000"/>
              <a:gd name="connsiteY38470" fmla="*/ 1091923 h 6857957"/>
              <a:gd name="connsiteX38471" fmla="*/ 2048376 w 4826000"/>
              <a:gd name="connsiteY38471" fmla="*/ 1098273 h 6857957"/>
              <a:gd name="connsiteX38472" fmla="*/ 2049010 w 4826000"/>
              <a:gd name="connsiteY38472" fmla="*/ 1104625 h 6857957"/>
              <a:gd name="connsiteX38473" fmla="*/ 2049328 w 4826000"/>
              <a:gd name="connsiteY38473" fmla="*/ 1110658 h 6857957"/>
              <a:gd name="connsiteX38474" fmla="*/ 2049328 w 4826000"/>
              <a:gd name="connsiteY38474" fmla="*/ 1113515 h 6857957"/>
              <a:gd name="connsiteX38475" fmla="*/ 2049010 w 4826000"/>
              <a:gd name="connsiteY38475" fmla="*/ 1116373 h 6857957"/>
              <a:gd name="connsiteX38476" fmla="*/ 2048376 w 4826000"/>
              <a:gd name="connsiteY38476" fmla="*/ 1119549 h 6857957"/>
              <a:gd name="connsiteX38477" fmla="*/ 2047740 w 4826000"/>
              <a:gd name="connsiteY38477" fmla="*/ 1122407 h 6857957"/>
              <a:gd name="connsiteX38478" fmla="*/ 2048058 w 4826000"/>
              <a:gd name="connsiteY38478" fmla="*/ 1123042 h 6857957"/>
              <a:gd name="connsiteX38479" fmla="*/ 2049010 w 4826000"/>
              <a:gd name="connsiteY38479" fmla="*/ 1123359 h 6857957"/>
              <a:gd name="connsiteX38480" fmla="*/ 2051550 w 4826000"/>
              <a:gd name="connsiteY38480" fmla="*/ 1123994 h 6857957"/>
              <a:gd name="connsiteX38481" fmla="*/ 2054408 w 4826000"/>
              <a:gd name="connsiteY38481" fmla="*/ 1124312 h 6857957"/>
              <a:gd name="connsiteX38482" fmla="*/ 2058217 w 4826000"/>
              <a:gd name="connsiteY38482" fmla="*/ 1124947 h 6857957"/>
              <a:gd name="connsiteX38483" fmla="*/ 2066154 w 4826000"/>
              <a:gd name="connsiteY38483" fmla="*/ 1124312 h 6857957"/>
              <a:gd name="connsiteX38484" fmla="*/ 2074091 w 4826000"/>
              <a:gd name="connsiteY38484" fmla="*/ 1124312 h 6857957"/>
              <a:gd name="connsiteX38485" fmla="*/ 2070599 w 4826000"/>
              <a:gd name="connsiteY38485" fmla="*/ 1125582 h 6857957"/>
              <a:gd name="connsiteX38486" fmla="*/ 2068059 w 4826000"/>
              <a:gd name="connsiteY38486" fmla="*/ 1126852 h 6857957"/>
              <a:gd name="connsiteX38487" fmla="*/ 2066473 w 4826000"/>
              <a:gd name="connsiteY38487" fmla="*/ 1127805 h 6857957"/>
              <a:gd name="connsiteX38488" fmla="*/ 2065202 w 4826000"/>
              <a:gd name="connsiteY38488" fmla="*/ 1129392 h 6857957"/>
              <a:gd name="connsiteX38489" fmla="*/ 2064249 w 4826000"/>
              <a:gd name="connsiteY38489" fmla="*/ 1130662 h 6857957"/>
              <a:gd name="connsiteX38490" fmla="*/ 2063933 w 4826000"/>
              <a:gd name="connsiteY38490" fmla="*/ 1132250 h 6857957"/>
              <a:gd name="connsiteX38491" fmla="*/ 2063933 w 4826000"/>
              <a:gd name="connsiteY38491" fmla="*/ 1133837 h 6857957"/>
              <a:gd name="connsiteX38492" fmla="*/ 2064249 w 4826000"/>
              <a:gd name="connsiteY38492" fmla="*/ 1135425 h 6857957"/>
              <a:gd name="connsiteX38493" fmla="*/ 2066154 w 4826000"/>
              <a:gd name="connsiteY38493" fmla="*/ 1138283 h 6857957"/>
              <a:gd name="connsiteX38494" fmla="*/ 2068059 w 4826000"/>
              <a:gd name="connsiteY38494" fmla="*/ 1141458 h 6857957"/>
              <a:gd name="connsiteX38495" fmla="*/ 2069964 w 4826000"/>
              <a:gd name="connsiteY38495" fmla="*/ 1143999 h 6857957"/>
              <a:gd name="connsiteX38496" fmla="*/ 2071234 w 4826000"/>
              <a:gd name="connsiteY38496" fmla="*/ 1146221 h 6857957"/>
              <a:gd name="connsiteX38497" fmla="*/ 2076314 w 4826000"/>
              <a:gd name="connsiteY38497" fmla="*/ 1144634 h 6857957"/>
              <a:gd name="connsiteX38498" fmla="*/ 2080759 w 4826000"/>
              <a:gd name="connsiteY38498" fmla="*/ 1142729 h 6857957"/>
              <a:gd name="connsiteX38499" fmla="*/ 2083933 w 4826000"/>
              <a:gd name="connsiteY38499" fmla="*/ 1140506 h 6857957"/>
              <a:gd name="connsiteX38500" fmla="*/ 2087108 w 4826000"/>
              <a:gd name="connsiteY38500" fmla="*/ 1137965 h 6857957"/>
              <a:gd name="connsiteX38501" fmla="*/ 2089330 w 4826000"/>
              <a:gd name="connsiteY38501" fmla="*/ 1135108 h 6857957"/>
              <a:gd name="connsiteX38502" fmla="*/ 2090919 w 4826000"/>
              <a:gd name="connsiteY38502" fmla="*/ 1132250 h 6857957"/>
              <a:gd name="connsiteX38503" fmla="*/ 2091870 w 4826000"/>
              <a:gd name="connsiteY38503" fmla="*/ 1129074 h 6857957"/>
              <a:gd name="connsiteX38504" fmla="*/ 2092505 w 4826000"/>
              <a:gd name="connsiteY38504" fmla="*/ 1125899 h 6857957"/>
              <a:gd name="connsiteX38505" fmla="*/ 2092822 w 4826000"/>
              <a:gd name="connsiteY38505" fmla="*/ 1122407 h 6857957"/>
              <a:gd name="connsiteX38506" fmla="*/ 2093140 w 4826000"/>
              <a:gd name="connsiteY38506" fmla="*/ 1119231 h 6857957"/>
              <a:gd name="connsiteX38507" fmla="*/ 2092822 w 4826000"/>
              <a:gd name="connsiteY38507" fmla="*/ 1116056 h 6857957"/>
              <a:gd name="connsiteX38508" fmla="*/ 2092505 w 4826000"/>
              <a:gd name="connsiteY38508" fmla="*/ 1112881 h 6857957"/>
              <a:gd name="connsiteX38509" fmla="*/ 2091235 w 4826000"/>
              <a:gd name="connsiteY38509" fmla="*/ 1106848 h 6857957"/>
              <a:gd name="connsiteX38510" fmla="*/ 2089965 w 4826000"/>
              <a:gd name="connsiteY38510" fmla="*/ 1101767 h 6857957"/>
              <a:gd name="connsiteX38511" fmla="*/ 2097585 w 4826000"/>
              <a:gd name="connsiteY38511" fmla="*/ 1100814 h 6857957"/>
              <a:gd name="connsiteX38512" fmla="*/ 2104569 w 4826000"/>
              <a:gd name="connsiteY38512" fmla="*/ 1099544 h 6857957"/>
              <a:gd name="connsiteX38513" fmla="*/ 2117586 w 4826000"/>
              <a:gd name="connsiteY38513" fmla="*/ 1096686 h 6857957"/>
              <a:gd name="connsiteX38514" fmla="*/ 2124254 w 4826000"/>
              <a:gd name="connsiteY38514" fmla="*/ 1095415 h 6857957"/>
              <a:gd name="connsiteX38515" fmla="*/ 2130603 w 4826000"/>
              <a:gd name="connsiteY38515" fmla="*/ 1093828 h 6857957"/>
              <a:gd name="connsiteX38516" fmla="*/ 2138540 w 4826000"/>
              <a:gd name="connsiteY38516" fmla="*/ 1092875 h 6857957"/>
              <a:gd name="connsiteX38517" fmla="*/ 2147111 w 4826000"/>
              <a:gd name="connsiteY38517" fmla="*/ 1092240 h 6857957"/>
              <a:gd name="connsiteX38518" fmla="*/ 2144572 w 4826000"/>
              <a:gd name="connsiteY38518" fmla="*/ 1094145 h 6857957"/>
              <a:gd name="connsiteX38519" fmla="*/ 2142667 w 4826000"/>
              <a:gd name="connsiteY38519" fmla="*/ 1096368 h 6857957"/>
              <a:gd name="connsiteX38520" fmla="*/ 2141080 w 4826000"/>
              <a:gd name="connsiteY38520" fmla="*/ 1098591 h 6857957"/>
              <a:gd name="connsiteX38521" fmla="*/ 2139174 w 4826000"/>
              <a:gd name="connsiteY38521" fmla="*/ 1100497 h 6857957"/>
              <a:gd name="connsiteX38522" fmla="*/ 2136317 w 4826000"/>
              <a:gd name="connsiteY38522" fmla="*/ 1102720 h 6857957"/>
              <a:gd name="connsiteX38523" fmla="*/ 2133142 w 4826000"/>
              <a:gd name="connsiteY38523" fmla="*/ 1104308 h 6857957"/>
              <a:gd name="connsiteX38524" fmla="*/ 2128698 w 4826000"/>
              <a:gd name="connsiteY38524" fmla="*/ 1105577 h 6857957"/>
              <a:gd name="connsiteX38525" fmla="*/ 2122983 w 4826000"/>
              <a:gd name="connsiteY38525" fmla="*/ 1106530 h 6857957"/>
              <a:gd name="connsiteX38526" fmla="*/ 2127428 w 4826000"/>
              <a:gd name="connsiteY38526" fmla="*/ 1109070 h 6857957"/>
              <a:gd name="connsiteX38527" fmla="*/ 2130603 w 4826000"/>
              <a:gd name="connsiteY38527" fmla="*/ 1111928 h 6857957"/>
              <a:gd name="connsiteX38528" fmla="*/ 2133777 w 4826000"/>
              <a:gd name="connsiteY38528" fmla="*/ 1114468 h 6857957"/>
              <a:gd name="connsiteX38529" fmla="*/ 2135682 w 4826000"/>
              <a:gd name="connsiteY38529" fmla="*/ 1117008 h 6857957"/>
              <a:gd name="connsiteX38530" fmla="*/ 2137271 w 4826000"/>
              <a:gd name="connsiteY38530" fmla="*/ 1119866 h 6857957"/>
              <a:gd name="connsiteX38531" fmla="*/ 2138540 w 4826000"/>
              <a:gd name="connsiteY38531" fmla="*/ 1122089 h 6857957"/>
              <a:gd name="connsiteX38532" fmla="*/ 2139174 w 4826000"/>
              <a:gd name="connsiteY38532" fmla="*/ 1124312 h 6857957"/>
              <a:gd name="connsiteX38533" fmla="*/ 2139174 w 4826000"/>
              <a:gd name="connsiteY38533" fmla="*/ 1127170 h 6857957"/>
              <a:gd name="connsiteX38534" fmla="*/ 2139174 w 4826000"/>
              <a:gd name="connsiteY38534" fmla="*/ 1129392 h 6857957"/>
              <a:gd name="connsiteX38535" fmla="*/ 2138540 w 4826000"/>
              <a:gd name="connsiteY38535" fmla="*/ 1131615 h 6857957"/>
              <a:gd name="connsiteX38536" fmla="*/ 2137271 w 4826000"/>
              <a:gd name="connsiteY38536" fmla="*/ 1134155 h 6857957"/>
              <a:gd name="connsiteX38537" fmla="*/ 2136317 w 4826000"/>
              <a:gd name="connsiteY38537" fmla="*/ 1136378 h 6857957"/>
              <a:gd name="connsiteX38538" fmla="*/ 2133777 w 4826000"/>
              <a:gd name="connsiteY38538" fmla="*/ 1140823 h 6857957"/>
              <a:gd name="connsiteX38539" fmla="*/ 2130603 w 4826000"/>
              <a:gd name="connsiteY38539" fmla="*/ 1144951 h 6857957"/>
              <a:gd name="connsiteX38540" fmla="*/ 2127745 w 4826000"/>
              <a:gd name="connsiteY38540" fmla="*/ 1149397 h 6857957"/>
              <a:gd name="connsiteX38541" fmla="*/ 2125205 w 4826000"/>
              <a:gd name="connsiteY38541" fmla="*/ 1153524 h 6857957"/>
              <a:gd name="connsiteX38542" fmla="*/ 2124254 w 4826000"/>
              <a:gd name="connsiteY38542" fmla="*/ 1156065 h 6857957"/>
              <a:gd name="connsiteX38543" fmla="*/ 2123301 w 4826000"/>
              <a:gd name="connsiteY38543" fmla="*/ 1157970 h 6857957"/>
              <a:gd name="connsiteX38544" fmla="*/ 2122983 w 4826000"/>
              <a:gd name="connsiteY38544" fmla="*/ 1160193 h 6857957"/>
              <a:gd name="connsiteX38545" fmla="*/ 2122983 w 4826000"/>
              <a:gd name="connsiteY38545" fmla="*/ 1162415 h 6857957"/>
              <a:gd name="connsiteX38546" fmla="*/ 2123301 w 4826000"/>
              <a:gd name="connsiteY38546" fmla="*/ 1164321 h 6857957"/>
              <a:gd name="connsiteX38547" fmla="*/ 2124570 w 4826000"/>
              <a:gd name="connsiteY38547" fmla="*/ 1166543 h 6857957"/>
              <a:gd name="connsiteX38548" fmla="*/ 2125840 w 4826000"/>
              <a:gd name="connsiteY38548" fmla="*/ 1168450 h 6857957"/>
              <a:gd name="connsiteX38549" fmla="*/ 2127745 w 4826000"/>
              <a:gd name="connsiteY38549" fmla="*/ 1170989 h 6857957"/>
              <a:gd name="connsiteX38550" fmla="*/ 2130285 w 4826000"/>
              <a:gd name="connsiteY38550" fmla="*/ 1173212 h 6857957"/>
              <a:gd name="connsiteX38551" fmla="*/ 2133460 w 4826000"/>
              <a:gd name="connsiteY38551" fmla="*/ 1175117 h 6857957"/>
              <a:gd name="connsiteX38552" fmla="*/ 2137271 w 4826000"/>
              <a:gd name="connsiteY38552" fmla="*/ 1177657 h 6857957"/>
              <a:gd name="connsiteX38553" fmla="*/ 2142032 w 4826000"/>
              <a:gd name="connsiteY38553" fmla="*/ 1179880 h 6857957"/>
              <a:gd name="connsiteX38554" fmla="*/ 2141714 w 4826000"/>
              <a:gd name="connsiteY38554" fmla="*/ 1180515 h 6857957"/>
              <a:gd name="connsiteX38555" fmla="*/ 2141080 w 4826000"/>
              <a:gd name="connsiteY38555" fmla="*/ 1180833 h 6857957"/>
              <a:gd name="connsiteX38556" fmla="*/ 2139174 w 4826000"/>
              <a:gd name="connsiteY38556" fmla="*/ 1181786 h 6857957"/>
              <a:gd name="connsiteX38557" fmla="*/ 2136000 w 4826000"/>
              <a:gd name="connsiteY38557" fmla="*/ 1182421 h 6857957"/>
              <a:gd name="connsiteX38558" fmla="*/ 2132507 w 4826000"/>
              <a:gd name="connsiteY38558" fmla="*/ 1182421 h 6857957"/>
              <a:gd name="connsiteX38559" fmla="*/ 2124570 w 4826000"/>
              <a:gd name="connsiteY38559" fmla="*/ 1182738 h 6857957"/>
              <a:gd name="connsiteX38560" fmla="*/ 2116634 w 4826000"/>
              <a:gd name="connsiteY38560" fmla="*/ 1183055 h 6857957"/>
              <a:gd name="connsiteX38561" fmla="*/ 2116951 w 4826000"/>
              <a:gd name="connsiteY38561" fmla="*/ 1184643 h 6857957"/>
              <a:gd name="connsiteX38562" fmla="*/ 2117268 w 4826000"/>
              <a:gd name="connsiteY38562" fmla="*/ 1185596 h 6857957"/>
              <a:gd name="connsiteX38563" fmla="*/ 2117903 w 4826000"/>
              <a:gd name="connsiteY38563" fmla="*/ 1186548 h 6857957"/>
              <a:gd name="connsiteX38564" fmla="*/ 2118538 w 4826000"/>
              <a:gd name="connsiteY38564" fmla="*/ 1187501 h 6857957"/>
              <a:gd name="connsiteX38565" fmla="*/ 2120761 w 4826000"/>
              <a:gd name="connsiteY38565" fmla="*/ 1189089 h 6857957"/>
              <a:gd name="connsiteX38566" fmla="*/ 2123301 w 4826000"/>
              <a:gd name="connsiteY38566" fmla="*/ 1190041 h 6857957"/>
              <a:gd name="connsiteX38567" fmla="*/ 2126793 w 4826000"/>
              <a:gd name="connsiteY38567" fmla="*/ 1191311 h 6857957"/>
              <a:gd name="connsiteX38568" fmla="*/ 2130285 w 4826000"/>
              <a:gd name="connsiteY38568" fmla="*/ 1192264 h 6857957"/>
              <a:gd name="connsiteX38569" fmla="*/ 2137905 w 4826000"/>
              <a:gd name="connsiteY38569" fmla="*/ 1193534 h 6857957"/>
              <a:gd name="connsiteX38570" fmla="*/ 2137905 w 4826000"/>
              <a:gd name="connsiteY38570" fmla="*/ 1194169 h 6857957"/>
              <a:gd name="connsiteX38571" fmla="*/ 2137271 w 4826000"/>
              <a:gd name="connsiteY38571" fmla="*/ 1194487 h 6857957"/>
              <a:gd name="connsiteX38572" fmla="*/ 2134412 w 4826000"/>
              <a:gd name="connsiteY38572" fmla="*/ 1195122 h 6857957"/>
              <a:gd name="connsiteX38573" fmla="*/ 2125840 w 4826000"/>
              <a:gd name="connsiteY38573" fmla="*/ 1195757 h 6857957"/>
              <a:gd name="connsiteX38574" fmla="*/ 2122031 w 4826000"/>
              <a:gd name="connsiteY38574" fmla="*/ 1196075 h 6857957"/>
              <a:gd name="connsiteX38575" fmla="*/ 2120761 w 4826000"/>
              <a:gd name="connsiteY38575" fmla="*/ 1196392 h 6857957"/>
              <a:gd name="connsiteX38576" fmla="*/ 2120126 w 4826000"/>
              <a:gd name="connsiteY38576" fmla="*/ 1196710 h 6857957"/>
              <a:gd name="connsiteX38577" fmla="*/ 2120443 w 4826000"/>
              <a:gd name="connsiteY38577" fmla="*/ 1197028 h 6857957"/>
              <a:gd name="connsiteX38578" fmla="*/ 2121078 w 4826000"/>
              <a:gd name="connsiteY38578" fmla="*/ 1197663 h 6857957"/>
              <a:gd name="connsiteX38579" fmla="*/ 2122983 w 4826000"/>
              <a:gd name="connsiteY38579" fmla="*/ 1198615 h 6857957"/>
              <a:gd name="connsiteX38580" fmla="*/ 2125840 w 4826000"/>
              <a:gd name="connsiteY38580" fmla="*/ 1199568 h 6857957"/>
              <a:gd name="connsiteX38581" fmla="*/ 2124254 w 4826000"/>
              <a:gd name="connsiteY38581" fmla="*/ 1200203 h 6857957"/>
              <a:gd name="connsiteX38582" fmla="*/ 2122031 w 4826000"/>
              <a:gd name="connsiteY38582" fmla="*/ 1200838 h 6857957"/>
              <a:gd name="connsiteX38583" fmla="*/ 2117903 w 4826000"/>
              <a:gd name="connsiteY38583" fmla="*/ 1201473 h 6857957"/>
              <a:gd name="connsiteX38584" fmla="*/ 2108062 w 4826000"/>
              <a:gd name="connsiteY38584" fmla="*/ 1201791 h 6857957"/>
              <a:gd name="connsiteX38585" fmla="*/ 2103934 w 4826000"/>
              <a:gd name="connsiteY38585" fmla="*/ 1202426 h 6857957"/>
              <a:gd name="connsiteX38586" fmla="*/ 2102029 w 4826000"/>
              <a:gd name="connsiteY38586" fmla="*/ 1202744 h 6857957"/>
              <a:gd name="connsiteX38587" fmla="*/ 2099808 w 4826000"/>
              <a:gd name="connsiteY38587" fmla="*/ 1203379 h 6857957"/>
              <a:gd name="connsiteX38588" fmla="*/ 2098220 w 4826000"/>
              <a:gd name="connsiteY38588" fmla="*/ 1204014 h 6857957"/>
              <a:gd name="connsiteX38589" fmla="*/ 2096950 w 4826000"/>
              <a:gd name="connsiteY38589" fmla="*/ 1205284 h 6857957"/>
              <a:gd name="connsiteX38590" fmla="*/ 2095680 w 4826000"/>
              <a:gd name="connsiteY38590" fmla="*/ 1206871 h 6857957"/>
              <a:gd name="connsiteX38591" fmla="*/ 2095045 w 4826000"/>
              <a:gd name="connsiteY38591" fmla="*/ 1208459 h 6857957"/>
              <a:gd name="connsiteX38592" fmla="*/ 2096315 w 4826000"/>
              <a:gd name="connsiteY38592" fmla="*/ 1209730 h 6857957"/>
              <a:gd name="connsiteX38593" fmla="*/ 2097902 w 4826000"/>
              <a:gd name="connsiteY38593" fmla="*/ 1210683 h 6857957"/>
              <a:gd name="connsiteX38594" fmla="*/ 2102347 w 4826000"/>
              <a:gd name="connsiteY38594" fmla="*/ 1212270 h 6857957"/>
              <a:gd name="connsiteX38595" fmla="*/ 2106157 w 4826000"/>
              <a:gd name="connsiteY38595" fmla="*/ 1214175 h 6857957"/>
              <a:gd name="connsiteX38596" fmla="*/ 2107745 w 4826000"/>
              <a:gd name="connsiteY38596" fmla="*/ 1215128 h 6857957"/>
              <a:gd name="connsiteX38597" fmla="*/ 2109331 w 4826000"/>
              <a:gd name="connsiteY38597" fmla="*/ 1216398 h 6857957"/>
              <a:gd name="connsiteX38598" fmla="*/ 2115365 w 4826000"/>
              <a:gd name="connsiteY38598" fmla="*/ 1214810 h 6857957"/>
              <a:gd name="connsiteX38599" fmla="*/ 2118221 w 4826000"/>
              <a:gd name="connsiteY38599" fmla="*/ 1213858 h 6857957"/>
              <a:gd name="connsiteX38600" fmla="*/ 2120443 w 4826000"/>
              <a:gd name="connsiteY38600" fmla="*/ 1212588 h 6857957"/>
              <a:gd name="connsiteX38601" fmla="*/ 2122348 w 4826000"/>
              <a:gd name="connsiteY38601" fmla="*/ 1211635 h 6857957"/>
              <a:gd name="connsiteX38602" fmla="*/ 2124570 w 4826000"/>
              <a:gd name="connsiteY38602" fmla="*/ 1210365 h 6857957"/>
              <a:gd name="connsiteX38603" fmla="*/ 2126158 w 4826000"/>
              <a:gd name="connsiteY38603" fmla="*/ 1209095 h 6857957"/>
              <a:gd name="connsiteX38604" fmla="*/ 2127111 w 4826000"/>
              <a:gd name="connsiteY38604" fmla="*/ 1207824 h 6857957"/>
              <a:gd name="connsiteX38605" fmla="*/ 2128698 w 4826000"/>
              <a:gd name="connsiteY38605" fmla="*/ 1209095 h 6857957"/>
              <a:gd name="connsiteX38606" fmla="*/ 2129651 w 4826000"/>
              <a:gd name="connsiteY38606" fmla="*/ 1210683 h 6857957"/>
              <a:gd name="connsiteX38607" fmla="*/ 2129968 w 4826000"/>
              <a:gd name="connsiteY38607" fmla="*/ 1212588 h 6857957"/>
              <a:gd name="connsiteX38608" fmla="*/ 2129968 w 4826000"/>
              <a:gd name="connsiteY38608" fmla="*/ 1214810 h 6857957"/>
              <a:gd name="connsiteX38609" fmla="*/ 2129651 w 4826000"/>
              <a:gd name="connsiteY38609" fmla="*/ 1217033 h 6857957"/>
              <a:gd name="connsiteX38610" fmla="*/ 2128698 w 4826000"/>
              <a:gd name="connsiteY38610" fmla="*/ 1219255 h 6857957"/>
              <a:gd name="connsiteX38611" fmla="*/ 2127428 w 4826000"/>
              <a:gd name="connsiteY38611" fmla="*/ 1222113 h 6857957"/>
              <a:gd name="connsiteX38612" fmla="*/ 2125523 w 4826000"/>
              <a:gd name="connsiteY38612" fmla="*/ 1224336 h 6857957"/>
              <a:gd name="connsiteX38613" fmla="*/ 2122983 w 4826000"/>
              <a:gd name="connsiteY38613" fmla="*/ 1226558 h 6857957"/>
              <a:gd name="connsiteX38614" fmla="*/ 2120126 w 4826000"/>
              <a:gd name="connsiteY38614" fmla="*/ 1228780 h 6857957"/>
              <a:gd name="connsiteX38615" fmla="*/ 2116951 w 4826000"/>
              <a:gd name="connsiteY38615" fmla="*/ 1230686 h 6857957"/>
              <a:gd name="connsiteX38616" fmla="*/ 2113141 w 4826000"/>
              <a:gd name="connsiteY38616" fmla="*/ 1232272 h 6857957"/>
              <a:gd name="connsiteX38617" fmla="*/ 2109014 w 4826000"/>
              <a:gd name="connsiteY38617" fmla="*/ 1233860 h 6857957"/>
              <a:gd name="connsiteX38618" fmla="*/ 2103934 w 4826000"/>
              <a:gd name="connsiteY38618" fmla="*/ 1234813 h 6857957"/>
              <a:gd name="connsiteX38619" fmla="*/ 2098537 w 4826000"/>
              <a:gd name="connsiteY38619" fmla="*/ 1235765 h 6857957"/>
              <a:gd name="connsiteX38620" fmla="*/ 2092822 w 4826000"/>
              <a:gd name="connsiteY38620" fmla="*/ 1236083 h 6857957"/>
              <a:gd name="connsiteX38621" fmla="*/ 2090919 w 4826000"/>
              <a:gd name="connsiteY38621" fmla="*/ 1224970 h 6857957"/>
              <a:gd name="connsiteX38622" fmla="*/ 2086155 w 4826000"/>
              <a:gd name="connsiteY38622" fmla="*/ 1225605 h 6857957"/>
              <a:gd name="connsiteX38623" fmla="*/ 2082981 w 4826000"/>
              <a:gd name="connsiteY38623" fmla="*/ 1226558 h 6857957"/>
              <a:gd name="connsiteX38624" fmla="*/ 2082028 w 4826000"/>
              <a:gd name="connsiteY38624" fmla="*/ 1227193 h 6857957"/>
              <a:gd name="connsiteX38625" fmla="*/ 2081076 w 4826000"/>
              <a:gd name="connsiteY38625" fmla="*/ 1228145 h 6857957"/>
              <a:gd name="connsiteX38626" fmla="*/ 2080123 w 4826000"/>
              <a:gd name="connsiteY38626" fmla="*/ 1229098 h 6857957"/>
              <a:gd name="connsiteX38627" fmla="*/ 2079806 w 4826000"/>
              <a:gd name="connsiteY38627" fmla="*/ 1230051 h 6857957"/>
              <a:gd name="connsiteX38628" fmla="*/ 2078853 w 4826000"/>
              <a:gd name="connsiteY38628" fmla="*/ 1231955 h 6857957"/>
              <a:gd name="connsiteX38629" fmla="*/ 2078853 w 4826000"/>
              <a:gd name="connsiteY38629" fmla="*/ 1234178 h 6857957"/>
              <a:gd name="connsiteX38630" fmla="*/ 2079806 w 4826000"/>
              <a:gd name="connsiteY38630" fmla="*/ 1236718 h 6857957"/>
              <a:gd name="connsiteX38631" fmla="*/ 2080441 w 4826000"/>
              <a:gd name="connsiteY38631" fmla="*/ 1238940 h 6857957"/>
              <a:gd name="connsiteX38632" fmla="*/ 2070599 w 4826000"/>
              <a:gd name="connsiteY38632" fmla="*/ 1237987 h 6857957"/>
              <a:gd name="connsiteX38633" fmla="*/ 2067107 w 4826000"/>
              <a:gd name="connsiteY38633" fmla="*/ 1237670 h 6857957"/>
              <a:gd name="connsiteX38634" fmla="*/ 2063614 w 4826000"/>
              <a:gd name="connsiteY38634" fmla="*/ 1237670 h 6857957"/>
              <a:gd name="connsiteX38635" fmla="*/ 2060440 w 4826000"/>
              <a:gd name="connsiteY38635" fmla="*/ 1237987 h 6857957"/>
              <a:gd name="connsiteX38636" fmla="*/ 2056630 w 4826000"/>
              <a:gd name="connsiteY38636" fmla="*/ 1238305 h 6857957"/>
              <a:gd name="connsiteX38637" fmla="*/ 2047740 w 4826000"/>
              <a:gd name="connsiteY38637" fmla="*/ 1239892 h 6857957"/>
              <a:gd name="connsiteX38638" fmla="*/ 2048058 w 4826000"/>
              <a:gd name="connsiteY38638" fmla="*/ 1241798 h 6857957"/>
              <a:gd name="connsiteX38639" fmla="*/ 2049010 w 4826000"/>
              <a:gd name="connsiteY38639" fmla="*/ 1244020 h 6857957"/>
              <a:gd name="connsiteX38640" fmla="*/ 2050598 w 4826000"/>
              <a:gd name="connsiteY38640" fmla="*/ 1245290 h 6857957"/>
              <a:gd name="connsiteX38641" fmla="*/ 2052820 w 4826000"/>
              <a:gd name="connsiteY38641" fmla="*/ 1246242 h 6857957"/>
              <a:gd name="connsiteX38642" fmla="*/ 2055677 w 4826000"/>
              <a:gd name="connsiteY38642" fmla="*/ 1247195 h 6857957"/>
              <a:gd name="connsiteX38643" fmla="*/ 2059487 w 4826000"/>
              <a:gd name="connsiteY38643" fmla="*/ 1247513 h 6857957"/>
              <a:gd name="connsiteX38644" fmla="*/ 2063614 w 4826000"/>
              <a:gd name="connsiteY38644" fmla="*/ 1247830 h 6857957"/>
              <a:gd name="connsiteX38645" fmla="*/ 2068694 w 4826000"/>
              <a:gd name="connsiteY38645" fmla="*/ 1247513 h 6857957"/>
              <a:gd name="connsiteX38646" fmla="*/ 2067107 w 4826000"/>
              <a:gd name="connsiteY38646" fmla="*/ 1248783 h 6857957"/>
              <a:gd name="connsiteX38647" fmla="*/ 2065202 w 4826000"/>
              <a:gd name="connsiteY38647" fmla="*/ 1250369 h 6857957"/>
              <a:gd name="connsiteX38648" fmla="*/ 2062344 w 4826000"/>
              <a:gd name="connsiteY38648" fmla="*/ 1251322 h 6857957"/>
              <a:gd name="connsiteX38649" fmla="*/ 2059487 w 4826000"/>
              <a:gd name="connsiteY38649" fmla="*/ 1251957 h 6857957"/>
              <a:gd name="connsiteX38650" fmla="*/ 2052185 w 4826000"/>
              <a:gd name="connsiteY38650" fmla="*/ 1253228 h 6857957"/>
              <a:gd name="connsiteX38651" fmla="*/ 2043613 w 4826000"/>
              <a:gd name="connsiteY38651" fmla="*/ 1253863 h 6857957"/>
              <a:gd name="connsiteX38652" fmla="*/ 2042978 w 4826000"/>
              <a:gd name="connsiteY38652" fmla="*/ 1250369 h 6857957"/>
              <a:gd name="connsiteX38653" fmla="*/ 2042343 w 4826000"/>
              <a:gd name="connsiteY38653" fmla="*/ 1246877 h 6857957"/>
              <a:gd name="connsiteX38654" fmla="*/ 2041708 w 4826000"/>
              <a:gd name="connsiteY38654" fmla="*/ 1239257 h 6857957"/>
              <a:gd name="connsiteX38655" fmla="*/ 2041708 w 4826000"/>
              <a:gd name="connsiteY38655" fmla="*/ 1231637 h 6857957"/>
              <a:gd name="connsiteX38656" fmla="*/ 2041073 w 4826000"/>
              <a:gd name="connsiteY38656" fmla="*/ 1223701 h 6857957"/>
              <a:gd name="connsiteX38657" fmla="*/ 2040756 w 4826000"/>
              <a:gd name="connsiteY38657" fmla="*/ 1219890 h 6857957"/>
              <a:gd name="connsiteX38658" fmla="*/ 2040121 w 4826000"/>
              <a:gd name="connsiteY38658" fmla="*/ 1216398 h 6857957"/>
              <a:gd name="connsiteX38659" fmla="*/ 2039169 w 4826000"/>
              <a:gd name="connsiteY38659" fmla="*/ 1212588 h 6857957"/>
              <a:gd name="connsiteX38660" fmla="*/ 2037899 w 4826000"/>
              <a:gd name="connsiteY38660" fmla="*/ 1209095 h 6857957"/>
              <a:gd name="connsiteX38661" fmla="*/ 2036311 w 4826000"/>
              <a:gd name="connsiteY38661" fmla="*/ 1205919 h 6857957"/>
              <a:gd name="connsiteX38662" fmla="*/ 2033771 w 4826000"/>
              <a:gd name="connsiteY38662" fmla="*/ 1202426 h 6857957"/>
              <a:gd name="connsiteX38663" fmla="*/ 2031232 w 4826000"/>
              <a:gd name="connsiteY38663" fmla="*/ 1199568 h 6857957"/>
              <a:gd name="connsiteX38664" fmla="*/ 2027422 w 4826000"/>
              <a:gd name="connsiteY38664" fmla="*/ 1196710 h 6857957"/>
              <a:gd name="connsiteX38665" fmla="*/ 2021072 w 4826000"/>
              <a:gd name="connsiteY38665" fmla="*/ 1197345 h 6857957"/>
              <a:gd name="connsiteX38666" fmla="*/ 2015675 w 4826000"/>
              <a:gd name="connsiteY38666" fmla="*/ 1197345 h 6857957"/>
              <a:gd name="connsiteX38667" fmla="*/ 2010595 w 4826000"/>
              <a:gd name="connsiteY38667" fmla="*/ 1197028 h 6857957"/>
              <a:gd name="connsiteX38668" fmla="*/ 2006468 w 4826000"/>
              <a:gd name="connsiteY38668" fmla="*/ 1196710 h 6857957"/>
              <a:gd name="connsiteX38669" fmla="*/ 1997896 w 4826000"/>
              <a:gd name="connsiteY38669" fmla="*/ 1195440 h 6857957"/>
              <a:gd name="connsiteX38670" fmla="*/ 1993769 w 4826000"/>
              <a:gd name="connsiteY38670" fmla="*/ 1195122 h 6857957"/>
              <a:gd name="connsiteX38671" fmla="*/ 1988372 w 4826000"/>
              <a:gd name="connsiteY38671" fmla="*/ 1195122 h 6857957"/>
              <a:gd name="connsiteX38672" fmla="*/ 1983927 w 4826000"/>
              <a:gd name="connsiteY38672" fmla="*/ 1196710 h 6857957"/>
              <a:gd name="connsiteX38673" fmla="*/ 1980435 w 4826000"/>
              <a:gd name="connsiteY38673" fmla="*/ 1198615 h 6857957"/>
              <a:gd name="connsiteX38674" fmla="*/ 1977895 w 4826000"/>
              <a:gd name="connsiteY38674" fmla="*/ 1200521 h 6857957"/>
              <a:gd name="connsiteX38675" fmla="*/ 1975355 w 4826000"/>
              <a:gd name="connsiteY38675" fmla="*/ 1202744 h 6857957"/>
              <a:gd name="connsiteX38676" fmla="*/ 1973769 w 4826000"/>
              <a:gd name="connsiteY38676" fmla="*/ 1204966 h 6857957"/>
              <a:gd name="connsiteX38677" fmla="*/ 1972498 w 4826000"/>
              <a:gd name="connsiteY38677" fmla="*/ 1207824 h 6857957"/>
              <a:gd name="connsiteX38678" fmla="*/ 1971545 w 4826000"/>
              <a:gd name="connsiteY38678" fmla="*/ 1210365 h 6857957"/>
              <a:gd name="connsiteX38679" fmla="*/ 1970911 w 4826000"/>
              <a:gd name="connsiteY38679" fmla="*/ 1212905 h 6857957"/>
              <a:gd name="connsiteX38680" fmla="*/ 1969958 w 4826000"/>
              <a:gd name="connsiteY38680" fmla="*/ 1218937 h 6857957"/>
              <a:gd name="connsiteX38681" fmla="*/ 1968371 w 4826000"/>
              <a:gd name="connsiteY38681" fmla="*/ 1224336 h 6857957"/>
              <a:gd name="connsiteX38682" fmla="*/ 1967418 w 4826000"/>
              <a:gd name="connsiteY38682" fmla="*/ 1226875 h 6857957"/>
              <a:gd name="connsiteX38683" fmla="*/ 1966149 w 4826000"/>
              <a:gd name="connsiteY38683" fmla="*/ 1229733 h 6857957"/>
              <a:gd name="connsiteX38684" fmla="*/ 1964561 w 4826000"/>
              <a:gd name="connsiteY38684" fmla="*/ 1231955 h 6857957"/>
              <a:gd name="connsiteX38685" fmla="*/ 1962339 w 4826000"/>
              <a:gd name="connsiteY38685" fmla="*/ 1234178 h 6857957"/>
              <a:gd name="connsiteX38686" fmla="*/ 1969958 w 4826000"/>
              <a:gd name="connsiteY38686" fmla="*/ 1232590 h 6857957"/>
              <a:gd name="connsiteX38687" fmla="*/ 1975038 w 4826000"/>
              <a:gd name="connsiteY38687" fmla="*/ 1232272 h 6857957"/>
              <a:gd name="connsiteX38688" fmla="*/ 1978213 w 4826000"/>
              <a:gd name="connsiteY38688" fmla="*/ 1232272 h 6857957"/>
              <a:gd name="connsiteX38689" fmla="*/ 1979165 w 4826000"/>
              <a:gd name="connsiteY38689" fmla="*/ 1232590 h 6857957"/>
              <a:gd name="connsiteX38690" fmla="*/ 1979482 w 4826000"/>
              <a:gd name="connsiteY38690" fmla="*/ 1232908 h 6857957"/>
              <a:gd name="connsiteX38691" fmla="*/ 1979482 w 4826000"/>
              <a:gd name="connsiteY38691" fmla="*/ 1233225 h 6857957"/>
              <a:gd name="connsiteX38692" fmla="*/ 1979165 w 4826000"/>
              <a:gd name="connsiteY38692" fmla="*/ 1233860 h 6857957"/>
              <a:gd name="connsiteX38693" fmla="*/ 1977260 w 4826000"/>
              <a:gd name="connsiteY38693" fmla="*/ 1235765 h 6857957"/>
              <a:gd name="connsiteX38694" fmla="*/ 1973769 w 4826000"/>
              <a:gd name="connsiteY38694" fmla="*/ 1237670 h 6857957"/>
              <a:gd name="connsiteX38695" fmla="*/ 1969641 w 4826000"/>
              <a:gd name="connsiteY38695" fmla="*/ 1239575 h 6857957"/>
              <a:gd name="connsiteX38696" fmla="*/ 1970593 w 4826000"/>
              <a:gd name="connsiteY38696" fmla="*/ 1240210 h 6857957"/>
              <a:gd name="connsiteX38697" fmla="*/ 1971545 w 4826000"/>
              <a:gd name="connsiteY38697" fmla="*/ 1240845 h 6857957"/>
              <a:gd name="connsiteX38698" fmla="*/ 1975355 w 4826000"/>
              <a:gd name="connsiteY38698" fmla="*/ 1241798 h 6857957"/>
              <a:gd name="connsiteX38699" fmla="*/ 1980435 w 4826000"/>
              <a:gd name="connsiteY38699" fmla="*/ 1243386 h 6857957"/>
              <a:gd name="connsiteX38700" fmla="*/ 1985832 w 4826000"/>
              <a:gd name="connsiteY38700" fmla="*/ 1244337 h 6857957"/>
              <a:gd name="connsiteX38701" fmla="*/ 1991229 w 4826000"/>
              <a:gd name="connsiteY38701" fmla="*/ 1244655 h 6857957"/>
              <a:gd name="connsiteX38702" fmla="*/ 1996309 w 4826000"/>
              <a:gd name="connsiteY38702" fmla="*/ 1244337 h 6857957"/>
              <a:gd name="connsiteX38703" fmla="*/ 1998215 w 4826000"/>
              <a:gd name="connsiteY38703" fmla="*/ 1244020 h 6857957"/>
              <a:gd name="connsiteX38704" fmla="*/ 2000436 w 4826000"/>
              <a:gd name="connsiteY38704" fmla="*/ 1243386 h 6857957"/>
              <a:gd name="connsiteX38705" fmla="*/ 2001706 w 4826000"/>
              <a:gd name="connsiteY38705" fmla="*/ 1242433 h 6857957"/>
              <a:gd name="connsiteX38706" fmla="*/ 2002341 w 4826000"/>
              <a:gd name="connsiteY38706" fmla="*/ 1241163 h 6857957"/>
              <a:gd name="connsiteX38707" fmla="*/ 2003928 w 4826000"/>
              <a:gd name="connsiteY38707" fmla="*/ 1242433 h 6857957"/>
              <a:gd name="connsiteX38708" fmla="*/ 2005198 w 4826000"/>
              <a:gd name="connsiteY38708" fmla="*/ 1243702 h 6857957"/>
              <a:gd name="connsiteX38709" fmla="*/ 2009325 w 4826000"/>
              <a:gd name="connsiteY38709" fmla="*/ 1245607 h 6857957"/>
              <a:gd name="connsiteX38710" fmla="*/ 2013770 w 4826000"/>
              <a:gd name="connsiteY38710" fmla="*/ 1246877 h 6857957"/>
              <a:gd name="connsiteX38711" fmla="*/ 2018215 w 4826000"/>
              <a:gd name="connsiteY38711" fmla="*/ 1248465 h 6857957"/>
              <a:gd name="connsiteX38712" fmla="*/ 2027739 w 4826000"/>
              <a:gd name="connsiteY38712" fmla="*/ 1251322 h 6857957"/>
              <a:gd name="connsiteX38713" fmla="*/ 2032819 w 4826000"/>
              <a:gd name="connsiteY38713" fmla="*/ 1252592 h 6857957"/>
              <a:gd name="connsiteX38714" fmla="*/ 2037264 w 4826000"/>
              <a:gd name="connsiteY38714" fmla="*/ 1253863 h 6857957"/>
              <a:gd name="connsiteX38715" fmla="*/ 2037581 w 4826000"/>
              <a:gd name="connsiteY38715" fmla="*/ 1256084 h 6857957"/>
              <a:gd name="connsiteX38716" fmla="*/ 2037581 w 4826000"/>
              <a:gd name="connsiteY38716" fmla="*/ 1257990 h 6857957"/>
              <a:gd name="connsiteX38717" fmla="*/ 2037264 w 4826000"/>
              <a:gd name="connsiteY38717" fmla="*/ 1259895 h 6857957"/>
              <a:gd name="connsiteX38718" fmla="*/ 2036629 w 4826000"/>
              <a:gd name="connsiteY38718" fmla="*/ 1261165 h 6857957"/>
              <a:gd name="connsiteX38719" fmla="*/ 2035994 w 4826000"/>
              <a:gd name="connsiteY38719" fmla="*/ 1262752 h 6857957"/>
              <a:gd name="connsiteX38720" fmla="*/ 2034724 w 4826000"/>
              <a:gd name="connsiteY38720" fmla="*/ 1263704 h 6857957"/>
              <a:gd name="connsiteX38721" fmla="*/ 2033454 w 4826000"/>
              <a:gd name="connsiteY38721" fmla="*/ 1265292 h 6857957"/>
              <a:gd name="connsiteX38722" fmla="*/ 2032184 w 4826000"/>
              <a:gd name="connsiteY38722" fmla="*/ 1266245 h 6857957"/>
              <a:gd name="connsiteX38723" fmla="*/ 2029327 w 4826000"/>
              <a:gd name="connsiteY38723" fmla="*/ 1267833 h 6857957"/>
              <a:gd name="connsiteX38724" fmla="*/ 2025517 w 4826000"/>
              <a:gd name="connsiteY38724" fmla="*/ 1269103 h 6857957"/>
              <a:gd name="connsiteX38725" fmla="*/ 2021707 w 4826000"/>
              <a:gd name="connsiteY38725" fmla="*/ 1270373 h 6857957"/>
              <a:gd name="connsiteX38726" fmla="*/ 2017581 w 4826000"/>
              <a:gd name="connsiteY38726" fmla="*/ 1271326 h 6857957"/>
              <a:gd name="connsiteX38727" fmla="*/ 2009325 w 4826000"/>
              <a:gd name="connsiteY38727" fmla="*/ 1273866 h 6857957"/>
              <a:gd name="connsiteX38728" fmla="*/ 2005516 w 4826000"/>
              <a:gd name="connsiteY38728" fmla="*/ 1275136 h 6857957"/>
              <a:gd name="connsiteX38729" fmla="*/ 2002658 w 4826000"/>
              <a:gd name="connsiteY38729" fmla="*/ 1276724 h 6857957"/>
              <a:gd name="connsiteX38730" fmla="*/ 2000119 w 4826000"/>
              <a:gd name="connsiteY38730" fmla="*/ 1278629 h 6857957"/>
              <a:gd name="connsiteX38731" fmla="*/ 1999166 w 4826000"/>
              <a:gd name="connsiteY38731" fmla="*/ 1279900 h 6857957"/>
              <a:gd name="connsiteX38732" fmla="*/ 1997896 w 4826000"/>
              <a:gd name="connsiteY38732" fmla="*/ 1281171 h 6857957"/>
              <a:gd name="connsiteX38733" fmla="*/ 1997261 w 4826000"/>
              <a:gd name="connsiteY38733" fmla="*/ 1282758 h 6857957"/>
              <a:gd name="connsiteX38734" fmla="*/ 1996944 w 4826000"/>
              <a:gd name="connsiteY38734" fmla="*/ 1284345 h 6857957"/>
              <a:gd name="connsiteX38735" fmla="*/ 1996944 w 4826000"/>
              <a:gd name="connsiteY38735" fmla="*/ 1285934 h 6857957"/>
              <a:gd name="connsiteX38736" fmla="*/ 1996944 w 4826000"/>
              <a:gd name="connsiteY38736" fmla="*/ 1288157 h 6857957"/>
              <a:gd name="connsiteX38737" fmla="*/ 1993769 w 4826000"/>
              <a:gd name="connsiteY38737" fmla="*/ 1288157 h 6857957"/>
              <a:gd name="connsiteX38738" fmla="*/ 1990595 w 4826000"/>
              <a:gd name="connsiteY38738" fmla="*/ 1288157 h 6857957"/>
              <a:gd name="connsiteX38739" fmla="*/ 1988372 w 4826000"/>
              <a:gd name="connsiteY38739" fmla="*/ 1287839 h 6857957"/>
              <a:gd name="connsiteX38740" fmla="*/ 1986467 w 4826000"/>
              <a:gd name="connsiteY38740" fmla="*/ 1287521 h 6857957"/>
              <a:gd name="connsiteX38741" fmla="*/ 1982340 w 4826000"/>
              <a:gd name="connsiteY38741" fmla="*/ 1286251 h 6857957"/>
              <a:gd name="connsiteX38742" fmla="*/ 1980118 w 4826000"/>
              <a:gd name="connsiteY38742" fmla="*/ 1285934 h 6857957"/>
              <a:gd name="connsiteX38743" fmla="*/ 1977260 w 4826000"/>
              <a:gd name="connsiteY38743" fmla="*/ 1285616 h 6857957"/>
              <a:gd name="connsiteX38744" fmla="*/ 1982658 w 4826000"/>
              <a:gd name="connsiteY38744" fmla="*/ 1290062 h 6857957"/>
              <a:gd name="connsiteX38745" fmla="*/ 1984880 w 4826000"/>
              <a:gd name="connsiteY38745" fmla="*/ 1291649 h 6857957"/>
              <a:gd name="connsiteX38746" fmla="*/ 1986467 w 4826000"/>
              <a:gd name="connsiteY38746" fmla="*/ 1293237 h 6857957"/>
              <a:gd name="connsiteX38747" fmla="*/ 1987419 w 4826000"/>
              <a:gd name="connsiteY38747" fmla="*/ 1295142 h 6857957"/>
              <a:gd name="connsiteX38748" fmla="*/ 1987737 w 4826000"/>
              <a:gd name="connsiteY38748" fmla="*/ 1296412 h 6857957"/>
              <a:gd name="connsiteX38749" fmla="*/ 1988055 w 4826000"/>
              <a:gd name="connsiteY38749" fmla="*/ 1297364 h 6857957"/>
              <a:gd name="connsiteX38750" fmla="*/ 1987737 w 4826000"/>
              <a:gd name="connsiteY38750" fmla="*/ 1298634 h 6857957"/>
              <a:gd name="connsiteX38751" fmla="*/ 1987102 w 4826000"/>
              <a:gd name="connsiteY38751" fmla="*/ 1299587 h 6857957"/>
              <a:gd name="connsiteX38752" fmla="*/ 1986150 w 4826000"/>
              <a:gd name="connsiteY38752" fmla="*/ 1300857 h 6857957"/>
              <a:gd name="connsiteX38753" fmla="*/ 1983292 w 4826000"/>
              <a:gd name="connsiteY38753" fmla="*/ 1303715 h 6857957"/>
              <a:gd name="connsiteX38754" fmla="*/ 1974720 w 4826000"/>
              <a:gd name="connsiteY38754" fmla="*/ 1310701 h 6857957"/>
              <a:gd name="connsiteX38755" fmla="*/ 1975990 w 4826000"/>
              <a:gd name="connsiteY38755" fmla="*/ 1311336 h 6857957"/>
              <a:gd name="connsiteX38756" fmla="*/ 1978213 w 4826000"/>
              <a:gd name="connsiteY38756" fmla="*/ 1311971 h 6857957"/>
              <a:gd name="connsiteX38757" fmla="*/ 1980435 w 4826000"/>
              <a:gd name="connsiteY38757" fmla="*/ 1312289 h 6857957"/>
              <a:gd name="connsiteX38758" fmla="*/ 1982658 w 4826000"/>
              <a:gd name="connsiteY38758" fmla="*/ 1312289 h 6857957"/>
              <a:gd name="connsiteX38759" fmla="*/ 1988689 w 4826000"/>
              <a:gd name="connsiteY38759" fmla="*/ 1311971 h 6857957"/>
              <a:gd name="connsiteX38760" fmla="*/ 1995356 w 4826000"/>
              <a:gd name="connsiteY38760" fmla="*/ 1311018 h 6857957"/>
              <a:gd name="connsiteX38761" fmla="*/ 2009008 w 4826000"/>
              <a:gd name="connsiteY38761" fmla="*/ 1308161 h 6857957"/>
              <a:gd name="connsiteX38762" fmla="*/ 2015041 w 4826000"/>
              <a:gd name="connsiteY38762" fmla="*/ 1307208 h 6857957"/>
              <a:gd name="connsiteX38763" fmla="*/ 2019485 w 4826000"/>
              <a:gd name="connsiteY38763" fmla="*/ 1306573 h 6857957"/>
              <a:gd name="connsiteX38764" fmla="*/ 2017581 w 4826000"/>
              <a:gd name="connsiteY38764" fmla="*/ 1304985 h 6857957"/>
              <a:gd name="connsiteX38765" fmla="*/ 2015993 w 4826000"/>
              <a:gd name="connsiteY38765" fmla="*/ 1303715 h 6857957"/>
              <a:gd name="connsiteX38766" fmla="*/ 2014723 w 4826000"/>
              <a:gd name="connsiteY38766" fmla="*/ 1302445 h 6857957"/>
              <a:gd name="connsiteX38767" fmla="*/ 2013770 w 4826000"/>
              <a:gd name="connsiteY38767" fmla="*/ 1300857 h 6857957"/>
              <a:gd name="connsiteX38768" fmla="*/ 2013135 w 4826000"/>
              <a:gd name="connsiteY38768" fmla="*/ 1299270 h 6857957"/>
              <a:gd name="connsiteX38769" fmla="*/ 2012818 w 4826000"/>
              <a:gd name="connsiteY38769" fmla="*/ 1297681 h 6857957"/>
              <a:gd name="connsiteX38770" fmla="*/ 2012818 w 4826000"/>
              <a:gd name="connsiteY38770" fmla="*/ 1296412 h 6857957"/>
              <a:gd name="connsiteX38771" fmla="*/ 2013770 w 4826000"/>
              <a:gd name="connsiteY38771" fmla="*/ 1294824 h 6857957"/>
              <a:gd name="connsiteX38772" fmla="*/ 2014405 w 4826000"/>
              <a:gd name="connsiteY38772" fmla="*/ 1292919 h 6857957"/>
              <a:gd name="connsiteX38773" fmla="*/ 2015358 w 4826000"/>
              <a:gd name="connsiteY38773" fmla="*/ 1291331 h 6857957"/>
              <a:gd name="connsiteX38774" fmla="*/ 2017897 w 4826000"/>
              <a:gd name="connsiteY38774" fmla="*/ 1288157 h 6857957"/>
              <a:gd name="connsiteX38775" fmla="*/ 2021390 w 4826000"/>
              <a:gd name="connsiteY38775" fmla="*/ 1284663 h 6857957"/>
              <a:gd name="connsiteX38776" fmla="*/ 2025199 w 4826000"/>
              <a:gd name="connsiteY38776" fmla="*/ 1281488 h 6857957"/>
              <a:gd name="connsiteX38777" fmla="*/ 2034089 w 4826000"/>
              <a:gd name="connsiteY38777" fmla="*/ 1274184 h 6857957"/>
              <a:gd name="connsiteX38778" fmla="*/ 2043613 w 4826000"/>
              <a:gd name="connsiteY38778" fmla="*/ 1267198 h 6857957"/>
              <a:gd name="connsiteX38779" fmla="*/ 2047423 w 4826000"/>
              <a:gd name="connsiteY38779" fmla="*/ 1263704 h 6857957"/>
              <a:gd name="connsiteX38780" fmla="*/ 2051550 w 4826000"/>
              <a:gd name="connsiteY38780" fmla="*/ 1260212 h 6857957"/>
              <a:gd name="connsiteX38781" fmla="*/ 2054408 w 4826000"/>
              <a:gd name="connsiteY38781" fmla="*/ 1256719 h 6857957"/>
              <a:gd name="connsiteX38782" fmla="*/ 2056630 w 4826000"/>
              <a:gd name="connsiteY38782" fmla="*/ 1253545 h 6857957"/>
              <a:gd name="connsiteX38783" fmla="*/ 2060757 w 4826000"/>
              <a:gd name="connsiteY38783" fmla="*/ 1258625 h 6857957"/>
              <a:gd name="connsiteX38784" fmla="*/ 2065519 w 4826000"/>
              <a:gd name="connsiteY38784" fmla="*/ 1263069 h 6857957"/>
              <a:gd name="connsiteX38785" fmla="*/ 2070282 w 4826000"/>
              <a:gd name="connsiteY38785" fmla="*/ 1267833 h 6857957"/>
              <a:gd name="connsiteX38786" fmla="*/ 2076314 w 4826000"/>
              <a:gd name="connsiteY38786" fmla="*/ 1271643 h 6857957"/>
              <a:gd name="connsiteX38787" fmla="*/ 2082981 w 4826000"/>
              <a:gd name="connsiteY38787" fmla="*/ 1275772 h 6857957"/>
              <a:gd name="connsiteX38788" fmla="*/ 2090283 w 4826000"/>
              <a:gd name="connsiteY38788" fmla="*/ 1278947 h 6857957"/>
              <a:gd name="connsiteX38789" fmla="*/ 2098220 w 4826000"/>
              <a:gd name="connsiteY38789" fmla="*/ 1282123 h 6857957"/>
              <a:gd name="connsiteX38790" fmla="*/ 2107427 w 4826000"/>
              <a:gd name="connsiteY38790" fmla="*/ 1284663 h 6857957"/>
              <a:gd name="connsiteX38791" fmla="*/ 2075044 w 4826000"/>
              <a:gd name="connsiteY38791" fmla="*/ 1285616 h 6857957"/>
              <a:gd name="connsiteX38792" fmla="*/ 2075044 w 4826000"/>
              <a:gd name="connsiteY38792" fmla="*/ 1287204 h 6857957"/>
              <a:gd name="connsiteX38793" fmla="*/ 2075679 w 4826000"/>
              <a:gd name="connsiteY38793" fmla="*/ 1288474 h 6857957"/>
              <a:gd name="connsiteX38794" fmla="*/ 2076314 w 4826000"/>
              <a:gd name="connsiteY38794" fmla="*/ 1289427 h 6857957"/>
              <a:gd name="connsiteX38795" fmla="*/ 2077266 w 4826000"/>
              <a:gd name="connsiteY38795" fmla="*/ 1290379 h 6857957"/>
              <a:gd name="connsiteX38796" fmla="*/ 2080123 w 4826000"/>
              <a:gd name="connsiteY38796" fmla="*/ 1292284 h 6857957"/>
              <a:gd name="connsiteX38797" fmla="*/ 2082981 w 4826000"/>
              <a:gd name="connsiteY38797" fmla="*/ 1293555 h 6857957"/>
              <a:gd name="connsiteX38798" fmla="*/ 2085520 w 4826000"/>
              <a:gd name="connsiteY38798" fmla="*/ 1295459 h 6857957"/>
              <a:gd name="connsiteX38799" fmla="*/ 2088379 w 4826000"/>
              <a:gd name="connsiteY38799" fmla="*/ 1297047 h 6857957"/>
              <a:gd name="connsiteX38800" fmla="*/ 2089330 w 4826000"/>
              <a:gd name="connsiteY38800" fmla="*/ 1297999 h 6857957"/>
              <a:gd name="connsiteX38801" fmla="*/ 2089965 w 4826000"/>
              <a:gd name="connsiteY38801" fmla="*/ 1298952 h 6857957"/>
              <a:gd name="connsiteX38802" fmla="*/ 2090600 w 4826000"/>
              <a:gd name="connsiteY38802" fmla="*/ 1300222 h 6857957"/>
              <a:gd name="connsiteX38803" fmla="*/ 2090600 w 4826000"/>
              <a:gd name="connsiteY38803" fmla="*/ 1301810 h 6857957"/>
              <a:gd name="connsiteX38804" fmla="*/ 2086473 w 4826000"/>
              <a:gd name="connsiteY38804" fmla="*/ 1300540 h 6857957"/>
              <a:gd name="connsiteX38805" fmla="*/ 2082028 w 4826000"/>
              <a:gd name="connsiteY38805" fmla="*/ 1299905 h 6857957"/>
              <a:gd name="connsiteX38806" fmla="*/ 2076949 w 4826000"/>
              <a:gd name="connsiteY38806" fmla="*/ 1299587 h 6857957"/>
              <a:gd name="connsiteX38807" fmla="*/ 2070599 w 4826000"/>
              <a:gd name="connsiteY38807" fmla="*/ 1299587 h 6857957"/>
              <a:gd name="connsiteX38808" fmla="*/ 2073456 w 4826000"/>
              <a:gd name="connsiteY38808" fmla="*/ 1303398 h 6857957"/>
              <a:gd name="connsiteX38809" fmla="*/ 2075044 w 4826000"/>
              <a:gd name="connsiteY38809" fmla="*/ 1305938 h 6857957"/>
              <a:gd name="connsiteX38810" fmla="*/ 2075044 w 4826000"/>
              <a:gd name="connsiteY38810" fmla="*/ 1307208 h 6857957"/>
              <a:gd name="connsiteX38811" fmla="*/ 2075044 w 4826000"/>
              <a:gd name="connsiteY38811" fmla="*/ 1307843 h 6857957"/>
              <a:gd name="connsiteX38812" fmla="*/ 2074726 w 4826000"/>
              <a:gd name="connsiteY38812" fmla="*/ 1308796 h 6857957"/>
              <a:gd name="connsiteX38813" fmla="*/ 2074409 w 4826000"/>
              <a:gd name="connsiteY38813" fmla="*/ 1309748 h 6857957"/>
              <a:gd name="connsiteX38814" fmla="*/ 2073139 w 4826000"/>
              <a:gd name="connsiteY38814" fmla="*/ 1311336 h 6857957"/>
              <a:gd name="connsiteX38815" fmla="*/ 2071234 w 4826000"/>
              <a:gd name="connsiteY38815" fmla="*/ 1312924 h 6857957"/>
              <a:gd name="connsiteX38816" fmla="*/ 2069329 w 4826000"/>
              <a:gd name="connsiteY38816" fmla="*/ 1315464 h 6857957"/>
              <a:gd name="connsiteX38817" fmla="*/ 2067424 w 4826000"/>
              <a:gd name="connsiteY38817" fmla="*/ 1318957 h 6857957"/>
              <a:gd name="connsiteX38818" fmla="*/ 2067424 w 4826000"/>
              <a:gd name="connsiteY38818" fmla="*/ 1319910 h 6857957"/>
              <a:gd name="connsiteX38819" fmla="*/ 2068059 w 4826000"/>
              <a:gd name="connsiteY38819" fmla="*/ 1321180 h 6857957"/>
              <a:gd name="connsiteX38820" fmla="*/ 2068694 w 4826000"/>
              <a:gd name="connsiteY38820" fmla="*/ 1322133 h 6857957"/>
              <a:gd name="connsiteX38821" fmla="*/ 2069329 w 4826000"/>
              <a:gd name="connsiteY38821" fmla="*/ 1322768 h 6857957"/>
              <a:gd name="connsiteX38822" fmla="*/ 2071551 w 4826000"/>
              <a:gd name="connsiteY38822" fmla="*/ 1324673 h 6857957"/>
              <a:gd name="connsiteX38823" fmla="*/ 2074409 w 4826000"/>
              <a:gd name="connsiteY38823" fmla="*/ 1325943 h 6857957"/>
              <a:gd name="connsiteX38824" fmla="*/ 2077583 w 4826000"/>
              <a:gd name="connsiteY38824" fmla="*/ 1326896 h 6857957"/>
              <a:gd name="connsiteX38825" fmla="*/ 2081393 w 4826000"/>
              <a:gd name="connsiteY38825" fmla="*/ 1327531 h 6857957"/>
              <a:gd name="connsiteX38826" fmla="*/ 2088695 w 4826000"/>
              <a:gd name="connsiteY38826" fmla="*/ 1329119 h 6857957"/>
              <a:gd name="connsiteX38827" fmla="*/ 2090600 w 4826000"/>
              <a:gd name="connsiteY38827" fmla="*/ 1324991 h 6857957"/>
              <a:gd name="connsiteX38828" fmla="*/ 2092822 w 4826000"/>
              <a:gd name="connsiteY38828" fmla="*/ 1321180 h 6857957"/>
              <a:gd name="connsiteX38829" fmla="*/ 2095362 w 4826000"/>
              <a:gd name="connsiteY38829" fmla="*/ 1317369 h 6857957"/>
              <a:gd name="connsiteX38830" fmla="*/ 2098220 w 4826000"/>
              <a:gd name="connsiteY38830" fmla="*/ 1313241 h 6857957"/>
              <a:gd name="connsiteX38831" fmla="*/ 2103934 w 4826000"/>
              <a:gd name="connsiteY38831" fmla="*/ 1305938 h 6857957"/>
              <a:gd name="connsiteX38832" fmla="*/ 2109966 w 4826000"/>
              <a:gd name="connsiteY38832" fmla="*/ 1298317 h 6857957"/>
              <a:gd name="connsiteX38833" fmla="*/ 2111554 w 4826000"/>
              <a:gd name="connsiteY38833" fmla="*/ 1299587 h 6857957"/>
              <a:gd name="connsiteX38834" fmla="*/ 2113459 w 4826000"/>
              <a:gd name="connsiteY38834" fmla="*/ 1300857 h 6857957"/>
              <a:gd name="connsiteX38835" fmla="*/ 2116951 w 4826000"/>
              <a:gd name="connsiteY38835" fmla="*/ 1304350 h 6857957"/>
              <a:gd name="connsiteX38836" fmla="*/ 2119808 w 4826000"/>
              <a:gd name="connsiteY38836" fmla="*/ 1307843 h 6857957"/>
              <a:gd name="connsiteX38837" fmla="*/ 2122983 w 4826000"/>
              <a:gd name="connsiteY38837" fmla="*/ 1311654 h 6857957"/>
              <a:gd name="connsiteX38838" fmla="*/ 2124888 w 4826000"/>
              <a:gd name="connsiteY38838" fmla="*/ 1313241 h 6857957"/>
              <a:gd name="connsiteX38839" fmla="*/ 2126793 w 4826000"/>
              <a:gd name="connsiteY38839" fmla="*/ 1314194 h 6857957"/>
              <a:gd name="connsiteX38840" fmla="*/ 2129015 w 4826000"/>
              <a:gd name="connsiteY38840" fmla="*/ 1315464 h 6857957"/>
              <a:gd name="connsiteX38841" fmla="*/ 2131555 w 4826000"/>
              <a:gd name="connsiteY38841" fmla="*/ 1315782 h 6857957"/>
              <a:gd name="connsiteX38842" fmla="*/ 2134412 w 4826000"/>
              <a:gd name="connsiteY38842" fmla="*/ 1316100 h 6857957"/>
              <a:gd name="connsiteX38843" fmla="*/ 2137271 w 4826000"/>
              <a:gd name="connsiteY38843" fmla="*/ 1315782 h 6857957"/>
              <a:gd name="connsiteX38844" fmla="*/ 2141080 w 4826000"/>
              <a:gd name="connsiteY38844" fmla="*/ 1315147 h 6857957"/>
              <a:gd name="connsiteX38845" fmla="*/ 2144572 w 4826000"/>
              <a:gd name="connsiteY38845" fmla="*/ 1313877 h 6857957"/>
              <a:gd name="connsiteX38846" fmla="*/ 2144254 w 4826000"/>
              <a:gd name="connsiteY38846" fmla="*/ 1313241 h 6857957"/>
              <a:gd name="connsiteX38847" fmla="*/ 2143620 w 4826000"/>
              <a:gd name="connsiteY38847" fmla="*/ 1312924 h 6857957"/>
              <a:gd name="connsiteX38848" fmla="*/ 2142032 w 4826000"/>
              <a:gd name="connsiteY38848" fmla="*/ 1312289 h 6857957"/>
              <a:gd name="connsiteX38849" fmla="*/ 2139809 w 4826000"/>
              <a:gd name="connsiteY38849" fmla="*/ 1311971 h 6857957"/>
              <a:gd name="connsiteX38850" fmla="*/ 2136952 w 4826000"/>
              <a:gd name="connsiteY38850" fmla="*/ 1311654 h 6857957"/>
              <a:gd name="connsiteX38851" fmla="*/ 2124888 w 4826000"/>
              <a:gd name="connsiteY38851" fmla="*/ 1311654 h 6857957"/>
              <a:gd name="connsiteX38852" fmla="*/ 2128380 w 4826000"/>
              <a:gd name="connsiteY38852" fmla="*/ 1308478 h 6857957"/>
              <a:gd name="connsiteX38853" fmla="*/ 2131872 w 4826000"/>
              <a:gd name="connsiteY38853" fmla="*/ 1305938 h 6857957"/>
              <a:gd name="connsiteX38854" fmla="*/ 2134731 w 4826000"/>
              <a:gd name="connsiteY38854" fmla="*/ 1302762 h 6857957"/>
              <a:gd name="connsiteX38855" fmla="*/ 2136952 w 4826000"/>
              <a:gd name="connsiteY38855" fmla="*/ 1299587 h 6857957"/>
              <a:gd name="connsiteX38856" fmla="*/ 2138857 w 4826000"/>
              <a:gd name="connsiteY38856" fmla="*/ 1296729 h 6857957"/>
              <a:gd name="connsiteX38857" fmla="*/ 2140127 w 4826000"/>
              <a:gd name="connsiteY38857" fmla="*/ 1293555 h 6857957"/>
              <a:gd name="connsiteX38858" fmla="*/ 2140762 w 4826000"/>
              <a:gd name="connsiteY38858" fmla="*/ 1290696 h 6857957"/>
              <a:gd name="connsiteX38859" fmla="*/ 2140762 w 4826000"/>
              <a:gd name="connsiteY38859" fmla="*/ 1287839 h 6857957"/>
              <a:gd name="connsiteX38860" fmla="*/ 2140127 w 4826000"/>
              <a:gd name="connsiteY38860" fmla="*/ 1284663 h 6857957"/>
              <a:gd name="connsiteX38861" fmla="*/ 2138540 w 4826000"/>
              <a:gd name="connsiteY38861" fmla="*/ 1282123 h 6857957"/>
              <a:gd name="connsiteX38862" fmla="*/ 2136000 w 4826000"/>
              <a:gd name="connsiteY38862" fmla="*/ 1279264 h 6857957"/>
              <a:gd name="connsiteX38863" fmla="*/ 2133142 w 4826000"/>
              <a:gd name="connsiteY38863" fmla="*/ 1276724 h 6857957"/>
              <a:gd name="connsiteX38864" fmla="*/ 2129015 w 4826000"/>
              <a:gd name="connsiteY38864" fmla="*/ 1274501 h 6857957"/>
              <a:gd name="connsiteX38865" fmla="*/ 2124254 w 4826000"/>
              <a:gd name="connsiteY38865" fmla="*/ 1272278 h 6857957"/>
              <a:gd name="connsiteX38866" fmla="*/ 2118221 w 4826000"/>
              <a:gd name="connsiteY38866" fmla="*/ 1270055 h 6857957"/>
              <a:gd name="connsiteX38867" fmla="*/ 2111236 w 4826000"/>
              <a:gd name="connsiteY38867" fmla="*/ 1268150 h 6857957"/>
              <a:gd name="connsiteX38868" fmla="*/ 2111236 w 4826000"/>
              <a:gd name="connsiteY38868" fmla="*/ 1267198 h 6857957"/>
              <a:gd name="connsiteX38869" fmla="*/ 2111236 w 4826000"/>
              <a:gd name="connsiteY38869" fmla="*/ 1266245 h 6857957"/>
              <a:gd name="connsiteX38870" fmla="*/ 2111554 w 4826000"/>
              <a:gd name="connsiteY38870" fmla="*/ 1265610 h 6857957"/>
              <a:gd name="connsiteX38871" fmla="*/ 2111871 w 4826000"/>
              <a:gd name="connsiteY38871" fmla="*/ 1264974 h 6857957"/>
              <a:gd name="connsiteX38872" fmla="*/ 2112506 w 4826000"/>
              <a:gd name="connsiteY38872" fmla="*/ 1264340 h 6857957"/>
              <a:gd name="connsiteX38873" fmla="*/ 2113459 w 4826000"/>
              <a:gd name="connsiteY38873" fmla="*/ 1264022 h 6857957"/>
              <a:gd name="connsiteX38874" fmla="*/ 2116316 w 4826000"/>
              <a:gd name="connsiteY38874" fmla="*/ 1264340 h 6857957"/>
              <a:gd name="connsiteX38875" fmla="*/ 2118856 w 4826000"/>
              <a:gd name="connsiteY38875" fmla="*/ 1264974 h 6857957"/>
              <a:gd name="connsiteX38876" fmla="*/ 2122348 w 4826000"/>
              <a:gd name="connsiteY38876" fmla="*/ 1265927 h 6857957"/>
              <a:gd name="connsiteX38877" fmla="*/ 2129651 w 4826000"/>
              <a:gd name="connsiteY38877" fmla="*/ 1267833 h 6857957"/>
              <a:gd name="connsiteX38878" fmla="*/ 2133777 w 4826000"/>
              <a:gd name="connsiteY38878" fmla="*/ 1268785 h 6857957"/>
              <a:gd name="connsiteX38879" fmla="*/ 2137271 w 4826000"/>
              <a:gd name="connsiteY38879" fmla="*/ 1269420 h 6857957"/>
              <a:gd name="connsiteX38880" fmla="*/ 2140762 w 4826000"/>
              <a:gd name="connsiteY38880" fmla="*/ 1269738 h 6857957"/>
              <a:gd name="connsiteX38881" fmla="*/ 2143620 w 4826000"/>
              <a:gd name="connsiteY38881" fmla="*/ 1269738 h 6857957"/>
              <a:gd name="connsiteX38882" fmla="*/ 2144889 w 4826000"/>
              <a:gd name="connsiteY38882" fmla="*/ 1269420 h 6857957"/>
              <a:gd name="connsiteX38883" fmla="*/ 2146477 w 4826000"/>
              <a:gd name="connsiteY38883" fmla="*/ 1269103 h 6857957"/>
              <a:gd name="connsiteX38884" fmla="*/ 2147429 w 4826000"/>
              <a:gd name="connsiteY38884" fmla="*/ 1268468 h 6857957"/>
              <a:gd name="connsiteX38885" fmla="*/ 2148064 w 4826000"/>
              <a:gd name="connsiteY38885" fmla="*/ 1267515 h 6857957"/>
              <a:gd name="connsiteX38886" fmla="*/ 2148699 w 4826000"/>
              <a:gd name="connsiteY38886" fmla="*/ 1266562 h 6857957"/>
              <a:gd name="connsiteX38887" fmla="*/ 2149017 w 4826000"/>
              <a:gd name="connsiteY38887" fmla="*/ 1265292 h 6857957"/>
              <a:gd name="connsiteX38888" fmla="*/ 2149334 w 4826000"/>
              <a:gd name="connsiteY38888" fmla="*/ 1263387 h 6857957"/>
              <a:gd name="connsiteX38889" fmla="*/ 2149334 w 4826000"/>
              <a:gd name="connsiteY38889" fmla="*/ 1261800 h 6857957"/>
              <a:gd name="connsiteX38890" fmla="*/ 2154731 w 4826000"/>
              <a:gd name="connsiteY38890" fmla="*/ 1264022 h 6857957"/>
              <a:gd name="connsiteX38891" fmla="*/ 2159177 w 4826000"/>
              <a:gd name="connsiteY38891" fmla="*/ 1266880 h 6857957"/>
              <a:gd name="connsiteX38892" fmla="*/ 2162986 w 4826000"/>
              <a:gd name="connsiteY38892" fmla="*/ 1269420 h 6857957"/>
              <a:gd name="connsiteX38893" fmla="*/ 2165843 w 4826000"/>
              <a:gd name="connsiteY38893" fmla="*/ 1272278 h 6857957"/>
              <a:gd name="connsiteX38894" fmla="*/ 2168383 w 4826000"/>
              <a:gd name="connsiteY38894" fmla="*/ 1275136 h 6857957"/>
              <a:gd name="connsiteX38895" fmla="*/ 2170287 w 4826000"/>
              <a:gd name="connsiteY38895" fmla="*/ 1277677 h 6857957"/>
              <a:gd name="connsiteX38896" fmla="*/ 2171557 w 4826000"/>
              <a:gd name="connsiteY38896" fmla="*/ 1281171 h 6857957"/>
              <a:gd name="connsiteX38897" fmla="*/ 2172510 w 4826000"/>
              <a:gd name="connsiteY38897" fmla="*/ 1284028 h 6857957"/>
              <a:gd name="connsiteX38898" fmla="*/ 2173145 w 4826000"/>
              <a:gd name="connsiteY38898" fmla="*/ 1287521 h 6857957"/>
              <a:gd name="connsiteX38899" fmla="*/ 2173463 w 4826000"/>
              <a:gd name="connsiteY38899" fmla="*/ 1290696 h 6857957"/>
              <a:gd name="connsiteX38900" fmla="*/ 2174097 w 4826000"/>
              <a:gd name="connsiteY38900" fmla="*/ 1297681 h 6857957"/>
              <a:gd name="connsiteX38901" fmla="*/ 2175367 w 4826000"/>
              <a:gd name="connsiteY38901" fmla="*/ 1305303 h 6857957"/>
              <a:gd name="connsiteX38902" fmla="*/ 2176320 w 4826000"/>
              <a:gd name="connsiteY38902" fmla="*/ 1308796 h 6857957"/>
              <a:gd name="connsiteX38903" fmla="*/ 2177272 w 4826000"/>
              <a:gd name="connsiteY38903" fmla="*/ 1312924 h 6857957"/>
              <a:gd name="connsiteX38904" fmla="*/ 2179177 w 4826000"/>
              <a:gd name="connsiteY38904" fmla="*/ 1311654 h 6857957"/>
              <a:gd name="connsiteX38905" fmla="*/ 2181083 w 4826000"/>
              <a:gd name="connsiteY38905" fmla="*/ 1310701 h 6857957"/>
              <a:gd name="connsiteX38906" fmla="*/ 2182987 w 4826000"/>
              <a:gd name="connsiteY38906" fmla="*/ 1310383 h 6857957"/>
              <a:gd name="connsiteX38907" fmla="*/ 2184574 w 4826000"/>
              <a:gd name="connsiteY38907" fmla="*/ 1310383 h 6857957"/>
              <a:gd name="connsiteX38908" fmla="*/ 2185844 w 4826000"/>
              <a:gd name="connsiteY38908" fmla="*/ 1310383 h 6857957"/>
              <a:gd name="connsiteX38909" fmla="*/ 2187114 w 4826000"/>
              <a:gd name="connsiteY38909" fmla="*/ 1311018 h 6857957"/>
              <a:gd name="connsiteX38910" fmla="*/ 2189654 w 4826000"/>
              <a:gd name="connsiteY38910" fmla="*/ 1312289 h 6857957"/>
              <a:gd name="connsiteX38911" fmla="*/ 2191559 w 4826000"/>
              <a:gd name="connsiteY38911" fmla="*/ 1313559 h 6857957"/>
              <a:gd name="connsiteX38912" fmla="*/ 2193146 w 4826000"/>
              <a:gd name="connsiteY38912" fmla="*/ 1314512 h 6857957"/>
              <a:gd name="connsiteX38913" fmla="*/ 2194098 w 4826000"/>
              <a:gd name="connsiteY38913" fmla="*/ 1314512 h 6857957"/>
              <a:gd name="connsiteX38914" fmla="*/ 2194733 w 4826000"/>
              <a:gd name="connsiteY38914" fmla="*/ 1314194 h 6857957"/>
              <a:gd name="connsiteX38915" fmla="*/ 2195686 w 4826000"/>
              <a:gd name="connsiteY38915" fmla="*/ 1313559 h 6857957"/>
              <a:gd name="connsiteX38916" fmla="*/ 2196638 w 4826000"/>
              <a:gd name="connsiteY38916" fmla="*/ 1312289 h 6857957"/>
              <a:gd name="connsiteX38917" fmla="*/ 2197591 w 4826000"/>
              <a:gd name="connsiteY38917" fmla="*/ 1312924 h 6857957"/>
              <a:gd name="connsiteX38918" fmla="*/ 2197591 w 4826000"/>
              <a:gd name="connsiteY38918" fmla="*/ 1313559 h 6857957"/>
              <a:gd name="connsiteX38919" fmla="*/ 2197591 w 4826000"/>
              <a:gd name="connsiteY38919" fmla="*/ 1314512 h 6857957"/>
              <a:gd name="connsiteX38920" fmla="*/ 2197273 w 4826000"/>
              <a:gd name="connsiteY38920" fmla="*/ 1315782 h 6857957"/>
              <a:gd name="connsiteX38921" fmla="*/ 2196003 w 4826000"/>
              <a:gd name="connsiteY38921" fmla="*/ 1318640 h 6857957"/>
              <a:gd name="connsiteX38922" fmla="*/ 2195686 w 4826000"/>
              <a:gd name="connsiteY38922" fmla="*/ 1320227 h 6857957"/>
              <a:gd name="connsiteX38923" fmla="*/ 2195369 w 4826000"/>
              <a:gd name="connsiteY38923" fmla="*/ 1321498 h 6857957"/>
              <a:gd name="connsiteX38924" fmla="*/ 2195686 w 4826000"/>
              <a:gd name="connsiteY38924" fmla="*/ 1322768 h 6857957"/>
              <a:gd name="connsiteX38925" fmla="*/ 2196638 w 4826000"/>
              <a:gd name="connsiteY38925" fmla="*/ 1324356 h 6857957"/>
              <a:gd name="connsiteX38926" fmla="*/ 2198226 w 4826000"/>
              <a:gd name="connsiteY38926" fmla="*/ 1325626 h 6857957"/>
              <a:gd name="connsiteX38927" fmla="*/ 2200130 w 4826000"/>
              <a:gd name="connsiteY38927" fmla="*/ 1326578 h 6857957"/>
              <a:gd name="connsiteX38928" fmla="*/ 2203305 w 4826000"/>
              <a:gd name="connsiteY38928" fmla="*/ 1327531 h 6857957"/>
              <a:gd name="connsiteX38929" fmla="*/ 2207432 w 4826000"/>
              <a:gd name="connsiteY38929" fmla="*/ 1327849 h 6857957"/>
              <a:gd name="connsiteX38930" fmla="*/ 2212512 w 4826000"/>
              <a:gd name="connsiteY38930" fmla="*/ 1328166 h 6857957"/>
              <a:gd name="connsiteX38931" fmla="*/ 2219179 w 4826000"/>
              <a:gd name="connsiteY38931" fmla="*/ 1328166 h 6857957"/>
              <a:gd name="connsiteX38932" fmla="*/ 2217274 w 4826000"/>
              <a:gd name="connsiteY38932" fmla="*/ 1334517 h 6857957"/>
              <a:gd name="connsiteX38933" fmla="*/ 2216957 w 4826000"/>
              <a:gd name="connsiteY38933" fmla="*/ 1337057 h 6857957"/>
              <a:gd name="connsiteX38934" fmla="*/ 2216957 w 4826000"/>
              <a:gd name="connsiteY38934" fmla="*/ 1339280 h 6857957"/>
              <a:gd name="connsiteX38935" fmla="*/ 2217592 w 4826000"/>
              <a:gd name="connsiteY38935" fmla="*/ 1341185 h 6857957"/>
              <a:gd name="connsiteX38936" fmla="*/ 2218544 w 4826000"/>
              <a:gd name="connsiteY38936" fmla="*/ 1343408 h 6857957"/>
              <a:gd name="connsiteX38937" fmla="*/ 2222355 w 4826000"/>
              <a:gd name="connsiteY38937" fmla="*/ 1350077 h 6857957"/>
              <a:gd name="connsiteX38938" fmla="*/ 2222989 w 4826000"/>
              <a:gd name="connsiteY38938" fmla="*/ 1340868 h 6857957"/>
              <a:gd name="connsiteX38939" fmla="*/ 2222989 w 4826000"/>
              <a:gd name="connsiteY38939" fmla="*/ 1331659 h 6857957"/>
              <a:gd name="connsiteX38940" fmla="*/ 2222671 w 4826000"/>
              <a:gd name="connsiteY38940" fmla="*/ 1322133 h 6857957"/>
              <a:gd name="connsiteX38941" fmla="*/ 2222037 w 4826000"/>
              <a:gd name="connsiteY38941" fmla="*/ 1312606 h 6857957"/>
              <a:gd name="connsiteX38942" fmla="*/ 2220132 w 4826000"/>
              <a:gd name="connsiteY38942" fmla="*/ 1293555 h 6857957"/>
              <a:gd name="connsiteX38943" fmla="*/ 2217909 w 4826000"/>
              <a:gd name="connsiteY38943" fmla="*/ 1274819 h 6857957"/>
              <a:gd name="connsiteX38944" fmla="*/ 2217274 w 4826000"/>
              <a:gd name="connsiteY38944" fmla="*/ 1265610 h 6857957"/>
              <a:gd name="connsiteX38945" fmla="*/ 2216957 w 4826000"/>
              <a:gd name="connsiteY38945" fmla="*/ 1255767 h 6857957"/>
              <a:gd name="connsiteX38946" fmla="*/ 2217274 w 4826000"/>
              <a:gd name="connsiteY38946" fmla="*/ 1246560 h 6857957"/>
              <a:gd name="connsiteX38947" fmla="*/ 2218227 w 4826000"/>
              <a:gd name="connsiteY38947" fmla="*/ 1237352 h 6857957"/>
              <a:gd name="connsiteX38948" fmla="*/ 2219179 w 4826000"/>
              <a:gd name="connsiteY38948" fmla="*/ 1232908 h 6857957"/>
              <a:gd name="connsiteX38949" fmla="*/ 2220132 w 4826000"/>
              <a:gd name="connsiteY38949" fmla="*/ 1228463 h 6857957"/>
              <a:gd name="connsiteX38950" fmla="*/ 2221084 w 4826000"/>
              <a:gd name="connsiteY38950" fmla="*/ 1223701 h 6857957"/>
              <a:gd name="connsiteX38951" fmla="*/ 2222355 w 4826000"/>
              <a:gd name="connsiteY38951" fmla="*/ 1219255 h 6857957"/>
              <a:gd name="connsiteX38952" fmla="*/ 2223941 w 4826000"/>
              <a:gd name="connsiteY38952" fmla="*/ 1215128 h 6857957"/>
              <a:gd name="connsiteX38953" fmla="*/ 2225846 w 4826000"/>
              <a:gd name="connsiteY38953" fmla="*/ 1210365 h 6857957"/>
              <a:gd name="connsiteX38954" fmla="*/ 2228069 w 4826000"/>
              <a:gd name="connsiteY38954" fmla="*/ 1206236 h 6857957"/>
              <a:gd name="connsiteX38955" fmla="*/ 2230608 w 4826000"/>
              <a:gd name="connsiteY38955" fmla="*/ 1201791 h 6857957"/>
              <a:gd name="connsiteX38956" fmla="*/ 2227116 w 4826000"/>
              <a:gd name="connsiteY38956" fmla="*/ 1200838 h 6857957"/>
              <a:gd name="connsiteX38957" fmla="*/ 2224259 w 4826000"/>
              <a:gd name="connsiteY38957" fmla="*/ 1199885 h 6857957"/>
              <a:gd name="connsiteX38958" fmla="*/ 2222037 w 4826000"/>
              <a:gd name="connsiteY38958" fmla="*/ 1198933 h 6857957"/>
              <a:gd name="connsiteX38959" fmla="*/ 2220132 w 4826000"/>
              <a:gd name="connsiteY38959" fmla="*/ 1197345 h 6857957"/>
              <a:gd name="connsiteX38960" fmla="*/ 2218544 w 4826000"/>
              <a:gd name="connsiteY38960" fmla="*/ 1196075 h 6857957"/>
              <a:gd name="connsiteX38961" fmla="*/ 2217592 w 4826000"/>
              <a:gd name="connsiteY38961" fmla="*/ 1194805 h 6857957"/>
              <a:gd name="connsiteX38962" fmla="*/ 2216957 w 4826000"/>
              <a:gd name="connsiteY38962" fmla="*/ 1193534 h 6857957"/>
              <a:gd name="connsiteX38963" fmla="*/ 2216639 w 4826000"/>
              <a:gd name="connsiteY38963" fmla="*/ 1191947 h 6857957"/>
              <a:gd name="connsiteX38964" fmla="*/ 2216639 w 4826000"/>
              <a:gd name="connsiteY38964" fmla="*/ 1190359 h 6857957"/>
              <a:gd name="connsiteX38965" fmla="*/ 2216639 w 4826000"/>
              <a:gd name="connsiteY38965" fmla="*/ 1189089 h 6857957"/>
              <a:gd name="connsiteX38966" fmla="*/ 2217592 w 4826000"/>
              <a:gd name="connsiteY38966" fmla="*/ 1186231 h 6857957"/>
              <a:gd name="connsiteX38967" fmla="*/ 2219179 w 4826000"/>
              <a:gd name="connsiteY38967" fmla="*/ 1183055 h 6857957"/>
              <a:gd name="connsiteX38968" fmla="*/ 2220449 w 4826000"/>
              <a:gd name="connsiteY38968" fmla="*/ 1180198 h 6857957"/>
              <a:gd name="connsiteX38969" fmla="*/ 2219815 w 4826000"/>
              <a:gd name="connsiteY38969" fmla="*/ 1179245 h 6857957"/>
              <a:gd name="connsiteX38970" fmla="*/ 2218544 w 4826000"/>
              <a:gd name="connsiteY38970" fmla="*/ 1178610 h 6857957"/>
              <a:gd name="connsiteX38971" fmla="*/ 2216957 w 4826000"/>
              <a:gd name="connsiteY38971" fmla="*/ 1177975 h 6857957"/>
              <a:gd name="connsiteX38972" fmla="*/ 2215052 w 4826000"/>
              <a:gd name="connsiteY38972" fmla="*/ 1177657 h 6857957"/>
              <a:gd name="connsiteX38973" fmla="*/ 2210290 w 4826000"/>
              <a:gd name="connsiteY38973" fmla="*/ 1177657 h 6857957"/>
              <a:gd name="connsiteX38974" fmla="*/ 2204575 w 4826000"/>
              <a:gd name="connsiteY38974" fmla="*/ 1177657 h 6857957"/>
              <a:gd name="connsiteX38975" fmla="*/ 2191876 w 4826000"/>
              <a:gd name="connsiteY38975" fmla="*/ 1178610 h 6857957"/>
              <a:gd name="connsiteX38976" fmla="*/ 2186161 w 4826000"/>
              <a:gd name="connsiteY38976" fmla="*/ 1178927 h 6857957"/>
              <a:gd name="connsiteX38977" fmla="*/ 2181083 w 4826000"/>
              <a:gd name="connsiteY38977" fmla="*/ 1178927 h 6857957"/>
              <a:gd name="connsiteX38978" fmla="*/ 2181399 w 4826000"/>
              <a:gd name="connsiteY38978" fmla="*/ 1176070 h 6857957"/>
              <a:gd name="connsiteX38979" fmla="*/ 2181399 w 4826000"/>
              <a:gd name="connsiteY38979" fmla="*/ 1175117 h 6857957"/>
              <a:gd name="connsiteX38980" fmla="*/ 2181083 w 4826000"/>
              <a:gd name="connsiteY38980" fmla="*/ 1174164 h 6857957"/>
              <a:gd name="connsiteX38981" fmla="*/ 2180764 w 4826000"/>
              <a:gd name="connsiteY38981" fmla="*/ 1173212 h 6857957"/>
              <a:gd name="connsiteX38982" fmla="*/ 2179812 w 4826000"/>
              <a:gd name="connsiteY38982" fmla="*/ 1172577 h 6857957"/>
              <a:gd name="connsiteX38983" fmla="*/ 2179177 w 4826000"/>
              <a:gd name="connsiteY38983" fmla="*/ 1171941 h 6857957"/>
              <a:gd name="connsiteX38984" fmla="*/ 2177907 w 4826000"/>
              <a:gd name="connsiteY38984" fmla="*/ 1171306 h 6857957"/>
              <a:gd name="connsiteX38985" fmla="*/ 2175050 w 4826000"/>
              <a:gd name="connsiteY38985" fmla="*/ 1170671 h 6857957"/>
              <a:gd name="connsiteX38986" fmla="*/ 2170922 w 4826000"/>
              <a:gd name="connsiteY38986" fmla="*/ 1170354 h 6857957"/>
              <a:gd name="connsiteX38987" fmla="*/ 2165843 w 4826000"/>
              <a:gd name="connsiteY38987" fmla="*/ 1170671 h 6857957"/>
              <a:gd name="connsiteX38988" fmla="*/ 2160446 w 4826000"/>
              <a:gd name="connsiteY38988" fmla="*/ 1171306 h 6857957"/>
              <a:gd name="connsiteX38989" fmla="*/ 2160763 w 4826000"/>
              <a:gd name="connsiteY38989" fmla="*/ 1168450 h 6857957"/>
              <a:gd name="connsiteX38990" fmla="*/ 2161398 w 4826000"/>
              <a:gd name="connsiteY38990" fmla="*/ 1166226 h 6857957"/>
              <a:gd name="connsiteX38991" fmla="*/ 2162668 w 4826000"/>
              <a:gd name="connsiteY38991" fmla="*/ 1164321 h 6857957"/>
              <a:gd name="connsiteX38992" fmla="*/ 2163303 w 4826000"/>
              <a:gd name="connsiteY38992" fmla="*/ 1163368 h 6857957"/>
              <a:gd name="connsiteX38993" fmla="*/ 2164573 w 4826000"/>
              <a:gd name="connsiteY38993" fmla="*/ 1162415 h 6857957"/>
              <a:gd name="connsiteX38994" fmla="*/ 2165526 w 4826000"/>
              <a:gd name="connsiteY38994" fmla="*/ 1161780 h 6857957"/>
              <a:gd name="connsiteX38995" fmla="*/ 2167113 w 4826000"/>
              <a:gd name="connsiteY38995" fmla="*/ 1160827 h 6857957"/>
              <a:gd name="connsiteX38996" fmla="*/ 2169335 w 4826000"/>
              <a:gd name="connsiteY38996" fmla="*/ 1160193 h 6857957"/>
              <a:gd name="connsiteX38997" fmla="*/ 2171557 w 4826000"/>
              <a:gd name="connsiteY38997" fmla="*/ 1159875 h 6857957"/>
              <a:gd name="connsiteX38998" fmla="*/ 2176954 w 4826000"/>
              <a:gd name="connsiteY38998" fmla="*/ 1159240 h 6857957"/>
              <a:gd name="connsiteX38999" fmla="*/ 2184257 w 4826000"/>
              <a:gd name="connsiteY38999" fmla="*/ 1159240 h 6857957"/>
              <a:gd name="connsiteX39000" fmla="*/ 2184892 w 4826000"/>
              <a:gd name="connsiteY39000" fmla="*/ 1162415 h 6857957"/>
              <a:gd name="connsiteX39001" fmla="*/ 2185526 w 4826000"/>
              <a:gd name="connsiteY39001" fmla="*/ 1164956 h 6857957"/>
              <a:gd name="connsiteX39002" fmla="*/ 2186796 w 4826000"/>
              <a:gd name="connsiteY39002" fmla="*/ 1166861 h 6857957"/>
              <a:gd name="connsiteX39003" fmla="*/ 2188066 w 4826000"/>
              <a:gd name="connsiteY39003" fmla="*/ 1169084 h 6857957"/>
              <a:gd name="connsiteX39004" fmla="*/ 2189972 w 4826000"/>
              <a:gd name="connsiteY39004" fmla="*/ 1170354 h 6857957"/>
              <a:gd name="connsiteX39005" fmla="*/ 2191559 w 4826000"/>
              <a:gd name="connsiteY39005" fmla="*/ 1171306 h 6857957"/>
              <a:gd name="connsiteX39006" fmla="*/ 2193781 w 4826000"/>
              <a:gd name="connsiteY39006" fmla="*/ 1172259 h 6857957"/>
              <a:gd name="connsiteX39007" fmla="*/ 2196003 w 4826000"/>
              <a:gd name="connsiteY39007" fmla="*/ 1172577 h 6857957"/>
              <a:gd name="connsiteX39008" fmla="*/ 2198543 w 4826000"/>
              <a:gd name="connsiteY39008" fmla="*/ 1172894 h 6857957"/>
              <a:gd name="connsiteX39009" fmla="*/ 2201083 w 4826000"/>
              <a:gd name="connsiteY39009" fmla="*/ 1172894 h 6857957"/>
              <a:gd name="connsiteX39010" fmla="*/ 2203623 w 4826000"/>
              <a:gd name="connsiteY39010" fmla="*/ 1172577 h 6857957"/>
              <a:gd name="connsiteX39011" fmla="*/ 2206798 w 4826000"/>
              <a:gd name="connsiteY39011" fmla="*/ 1171941 h 6857957"/>
              <a:gd name="connsiteX39012" fmla="*/ 2212830 w 4826000"/>
              <a:gd name="connsiteY39012" fmla="*/ 1170354 h 6857957"/>
              <a:gd name="connsiteX39013" fmla="*/ 2218544 w 4826000"/>
              <a:gd name="connsiteY39013" fmla="*/ 1167496 h 6857957"/>
              <a:gd name="connsiteX39014" fmla="*/ 2224259 w 4826000"/>
              <a:gd name="connsiteY39014" fmla="*/ 1164638 h 6857957"/>
              <a:gd name="connsiteX39015" fmla="*/ 2229975 w 4826000"/>
              <a:gd name="connsiteY39015" fmla="*/ 1161145 h 6857957"/>
              <a:gd name="connsiteX39016" fmla="*/ 2235053 w 4826000"/>
              <a:gd name="connsiteY39016" fmla="*/ 1157335 h 6857957"/>
              <a:gd name="connsiteX39017" fmla="*/ 2239180 w 4826000"/>
              <a:gd name="connsiteY39017" fmla="*/ 1153207 h 6857957"/>
              <a:gd name="connsiteX39018" fmla="*/ 2242990 w 4826000"/>
              <a:gd name="connsiteY39018" fmla="*/ 1149397 h 6857957"/>
              <a:gd name="connsiteX39019" fmla="*/ 2244261 w 4826000"/>
              <a:gd name="connsiteY39019" fmla="*/ 1147492 h 6857957"/>
              <a:gd name="connsiteX39020" fmla="*/ 2245212 w 4826000"/>
              <a:gd name="connsiteY39020" fmla="*/ 1145269 h 6857957"/>
              <a:gd name="connsiteX39021" fmla="*/ 2245847 w 4826000"/>
              <a:gd name="connsiteY39021" fmla="*/ 1143681 h 6857957"/>
              <a:gd name="connsiteX39022" fmla="*/ 2246165 w 4826000"/>
              <a:gd name="connsiteY39022" fmla="*/ 1141776 h 6857957"/>
              <a:gd name="connsiteX39023" fmla="*/ 2246165 w 4826000"/>
              <a:gd name="connsiteY39023" fmla="*/ 1140188 h 6857957"/>
              <a:gd name="connsiteX39024" fmla="*/ 2245847 w 4826000"/>
              <a:gd name="connsiteY39024" fmla="*/ 1138283 h 6857957"/>
              <a:gd name="connsiteX39025" fmla="*/ 2247752 w 4826000"/>
              <a:gd name="connsiteY39025" fmla="*/ 1139553 h 6857957"/>
              <a:gd name="connsiteX39026" fmla="*/ 2250292 w 4826000"/>
              <a:gd name="connsiteY39026" fmla="*/ 1139871 h 6857957"/>
              <a:gd name="connsiteX39027" fmla="*/ 2252515 w 4826000"/>
              <a:gd name="connsiteY39027" fmla="*/ 1140188 h 6857957"/>
              <a:gd name="connsiteX39028" fmla="*/ 2254737 w 4826000"/>
              <a:gd name="connsiteY39028" fmla="*/ 1139871 h 6857957"/>
              <a:gd name="connsiteX39029" fmla="*/ 2259499 w 4826000"/>
              <a:gd name="connsiteY39029" fmla="*/ 1139553 h 6857957"/>
              <a:gd name="connsiteX39030" fmla="*/ 2264261 w 4826000"/>
              <a:gd name="connsiteY39030" fmla="*/ 1138601 h 6857957"/>
              <a:gd name="connsiteX39031" fmla="*/ 2268388 w 4826000"/>
              <a:gd name="connsiteY39031" fmla="*/ 1138601 h 6857957"/>
              <a:gd name="connsiteX39032" fmla="*/ 2269976 w 4826000"/>
              <a:gd name="connsiteY39032" fmla="*/ 1138601 h 6857957"/>
              <a:gd name="connsiteX39033" fmla="*/ 2271563 w 4826000"/>
              <a:gd name="connsiteY39033" fmla="*/ 1139553 h 6857957"/>
              <a:gd name="connsiteX39034" fmla="*/ 2272516 w 4826000"/>
              <a:gd name="connsiteY39034" fmla="*/ 1140506 h 6857957"/>
              <a:gd name="connsiteX39035" fmla="*/ 2273151 w 4826000"/>
              <a:gd name="connsiteY39035" fmla="*/ 1141776 h 6857957"/>
              <a:gd name="connsiteX39036" fmla="*/ 2273468 w 4826000"/>
              <a:gd name="connsiteY39036" fmla="*/ 1143364 h 6857957"/>
              <a:gd name="connsiteX39037" fmla="*/ 2273151 w 4826000"/>
              <a:gd name="connsiteY39037" fmla="*/ 1145903 h 6857957"/>
              <a:gd name="connsiteX39038" fmla="*/ 2275373 w 4826000"/>
              <a:gd name="connsiteY39038" fmla="*/ 1143999 h 6857957"/>
              <a:gd name="connsiteX39039" fmla="*/ 2276960 w 4826000"/>
              <a:gd name="connsiteY39039" fmla="*/ 1142411 h 6857957"/>
              <a:gd name="connsiteX39040" fmla="*/ 2278548 w 4826000"/>
              <a:gd name="connsiteY39040" fmla="*/ 1140823 h 6857957"/>
              <a:gd name="connsiteX39041" fmla="*/ 2279183 w 4826000"/>
              <a:gd name="connsiteY39041" fmla="*/ 1138918 h 6857957"/>
              <a:gd name="connsiteX39042" fmla="*/ 2279500 w 4826000"/>
              <a:gd name="connsiteY39042" fmla="*/ 1137648 h 6857957"/>
              <a:gd name="connsiteX39043" fmla="*/ 2279500 w 4826000"/>
              <a:gd name="connsiteY39043" fmla="*/ 1136060 h 6857957"/>
              <a:gd name="connsiteX39044" fmla="*/ 2279183 w 4826000"/>
              <a:gd name="connsiteY39044" fmla="*/ 1134790 h 6857957"/>
              <a:gd name="connsiteX39045" fmla="*/ 2278548 w 4826000"/>
              <a:gd name="connsiteY39045" fmla="*/ 1133520 h 6857957"/>
              <a:gd name="connsiteX39046" fmla="*/ 2277278 w 4826000"/>
              <a:gd name="connsiteY39046" fmla="*/ 1132250 h 6857957"/>
              <a:gd name="connsiteX39047" fmla="*/ 2276008 w 4826000"/>
              <a:gd name="connsiteY39047" fmla="*/ 1130662 h 6857957"/>
              <a:gd name="connsiteX39048" fmla="*/ 2272833 w 4826000"/>
              <a:gd name="connsiteY39048" fmla="*/ 1128440 h 6857957"/>
              <a:gd name="connsiteX39049" fmla="*/ 2269023 w 4826000"/>
              <a:gd name="connsiteY39049" fmla="*/ 1126217 h 6857957"/>
              <a:gd name="connsiteX39050" fmla="*/ 2264896 w 4826000"/>
              <a:gd name="connsiteY39050" fmla="*/ 1123677 h 6857957"/>
              <a:gd name="connsiteX39051" fmla="*/ 2256959 w 4826000"/>
              <a:gd name="connsiteY39051" fmla="*/ 1119866 h 6857957"/>
              <a:gd name="connsiteX39052" fmla="*/ 2253467 w 4826000"/>
              <a:gd name="connsiteY39052" fmla="*/ 1117961 h 6857957"/>
              <a:gd name="connsiteX39053" fmla="*/ 2250927 w 4826000"/>
              <a:gd name="connsiteY39053" fmla="*/ 1116056 h 6857957"/>
              <a:gd name="connsiteX39054" fmla="*/ 2249975 w 4826000"/>
              <a:gd name="connsiteY39054" fmla="*/ 1115103 h 6857957"/>
              <a:gd name="connsiteX39055" fmla="*/ 2249341 w 4826000"/>
              <a:gd name="connsiteY39055" fmla="*/ 1114150 h 6857957"/>
              <a:gd name="connsiteX39056" fmla="*/ 2249022 w 4826000"/>
              <a:gd name="connsiteY39056" fmla="*/ 1113198 h 6857957"/>
              <a:gd name="connsiteX39057" fmla="*/ 2249341 w 4826000"/>
              <a:gd name="connsiteY39057" fmla="*/ 1112246 h 6857957"/>
              <a:gd name="connsiteX39058" fmla="*/ 2249657 w 4826000"/>
              <a:gd name="connsiteY39058" fmla="*/ 1111293 h 6857957"/>
              <a:gd name="connsiteX39059" fmla="*/ 2250610 w 4826000"/>
              <a:gd name="connsiteY39059" fmla="*/ 1110340 h 6857957"/>
              <a:gd name="connsiteX39060" fmla="*/ 2251881 w 4826000"/>
              <a:gd name="connsiteY39060" fmla="*/ 1109070 h 6857957"/>
              <a:gd name="connsiteX39061" fmla="*/ 2253784 w 4826000"/>
              <a:gd name="connsiteY39061" fmla="*/ 1108118 h 6857957"/>
              <a:gd name="connsiteX39062" fmla="*/ 2260451 w 4826000"/>
              <a:gd name="connsiteY39062" fmla="*/ 1108753 h 6857957"/>
              <a:gd name="connsiteX39063" fmla="*/ 2262356 w 4826000"/>
              <a:gd name="connsiteY39063" fmla="*/ 1109388 h 6857957"/>
              <a:gd name="connsiteX39064" fmla="*/ 2263944 w 4826000"/>
              <a:gd name="connsiteY39064" fmla="*/ 1110023 h 6857957"/>
              <a:gd name="connsiteX39065" fmla="*/ 2264896 w 4826000"/>
              <a:gd name="connsiteY39065" fmla="*/ 1110658 h 6857957"/>
              <a:gd name="connsiteX39066" fmla="*/ 2265214 w 4826000"/>
              <a:gd name="connsiteY39066" fmla="*/ 1110975 h 6857957"/>
              <a:gd name="connsiteX39067" fmla="*/ 2265214 w 4826000"/>
              <a:gd name="connsiteY39067" fmla="*/ 1111611 h 6857957"/>
              <a:gd name="connsiteX39068" fmla="*/ 2264896 w 4826000"/>
              <a:gd name="connsiteY39068" fmla="*/ 1112563 h 6857957"/>
              <a:gd name="connsiteX39069" fmla="*/ 2263627 w 4826000"/>
              <a:gd name="connsiteY39069" fmla="*/ 1114150 h 6857957"/>
              <a:gd name="connsiteX39070" fmla="*/ 2262356 w 4826000"/>
              <a:gd name="connsiteY39070" fmla="*/ 1116056 h 6857957"/>
              <a:gd name="connsiteX39071" fmla="*/ 2261721 w 4826000"/>
              <a:gd name="connsiteY39071" fmla="*/ 1117644 h 6857957"/>
              <a:gd name="connsiteX39072" fmla="*/ 2261721 w 4826000"/>
              <a:gd name="connsiteY39072" fmla="*/ 1118913 h 6857957"/>
              <a:gd name="connsiteX39073" fmla="*/ 2262039 w 4826000"/>
              <a:gd name="connsiteY39073" fmla="*/ 1120184 h 6857957"/>
              <a:gd name="connsiteX39074" fmla="*/ 2262356 w 4826000"/>
              <a:gd name="connsiteY39074" fmla="*/ 1121454 h 6857957"/>
              <a:gd name="connsiteX39075" fmla="*/ 2287120 w 4826000"/>
              <a:gd name="connsiteY39075" fmla="*/ 1120818 h 6857957"/>
              <a:gd name="connsiteX39076" fmla="*/ 2286485 w 4826000"/>
              <a:gd name="connsiteY39076" fmla="*/ 1123677 h 6857957"/>
              <a:gd name="connsiteX39077" fmla="*/ 2286167 w 4826000"/>
              <a:gd name="connsiteY39077" fmla="*/ 1126534 h 6857957"/>
              <a:gd name="connsiteX39078" fmla="*/ 2285850 w 4826000"/>
              <a:gd name="connsiteY39078" fmla="*/ 1129392 h 6857957"/>
              <a:gd name="connsiteX39079" fmla="*/ 2285850 w 4826000"/>
              <a:gd name="connsiteY39079" fmla="*/ 1132568 h 6857957"/>
              <a:gd name="connsiteX39080" fmla="*/ 2286485 w 4826000"/>
              <a:gd name="connsiteY39080" fmla="*/ 1135425 h 6857957"/>
              <a:gd name="connsiteX39081" fmla="*/ 2286802 w 4826000"/>
              <a:gd name="connsiteY39081" fmla="*/ 1138283 h 6857957"/>
              <a:gd name="connsiteX39082" fmla="*/ 2287755 w 4826000"/>
              <a:gd name="connsiteY39082" fmla="*/ 1141141 h 6857957"/>
              <a:gd name="connsiteX39083" fmla="*/ 2289025 w 4826000"/>
              <a:gd name="connsiteY39083" fmla="*/ 1143681 h 6857957"/>
              <a:gd name="connsiteX39084" fmla="*/ 2290295 w 4826000"/>
              <a:gd name="connsiteY39084" fmla="*/ 1146221 h 6857957"/>
              <a:gd name="connsiteX39085" fmla="*/ 2291882 w 4826000"/>
              <a:gd name="connsiteY39085" fmla="*/ 1149080 h 6857957"/>
              <a:gd name="connsiteX39086" fmla="*/ 2294104 w 4826000"/>
              <a:gd name="connsiteY39086" fmla="*/ 1150984 h 6857957"/>
              <a:gd name="connsiteX39087" fmla="*/ 2296327 w 4826000"/>
              <a:gd name="connsiteY39087" fmla="*/ 1153207 h 6857957"/>
              <a:gd name="connsiteX39088" fmla="*/ 2298866 w 4826000"/>
              <a:gd name="connsiteY39088" fmla="*/ 1155113 h 6857957"/>
              <a:gd name="connsiteX39089" fmla="*/ 2301724 w 4826000"/>
              <a:gd name="connsiteY39089" fmla="*/ 1156700 h 6857957"/>
              <a:gd name="connsiteX39090" fmla="*/ 2304582 w 4826000"/>
              <a:gd name="connsiteY39090" fmla="*/ 1157653 h 6857957"/>
              <a:gd name="connsiteX39091" fmla="*/ 2308073 w 4826000"/>
              <a:gd name="connsiteY39091" fmla="*/ 1158605 h 6857957"/>
              <a:gd name="connsiteX39092" fmla="*/ 2309661 w 4826000"/>
              <a:gd name="connsiteY39092" fmla="*/ 1157653 h 6857957"/>
              <a:gd name="connsiteX39093" fmla="*/ 2310613 w 4826000"/>
              <a:gd name="connsiteY39093" fmla="*/ 1156700 h 6857957"/>
              <a:gd name="connsiteX39094" fmla="*/ 2311248 w 4826000"/>
              <a:gd name="connsiteY39094" fmla="*/ 1155113 h 6857957"/>
              <a:gd name="connsiteX39095" fmla="*/ 2311248 w 4826000"/>
              <a:gd name="connsiteY39095" fmla="*/ 1153207 h 6857957"/>
              <a:gd name="connsiteX39096" fmla="*/ 2311248 w 4826000"/>
              <a:gd name="connsiteY39096" fmla="*/ 1151620 h 6857957"/>
              <a:gd name="connsiteX39097" fmla="*/ 2310613 w 4826000"/>
              <a:gd name="connsiteY39097" fmla="*/ 1149714 h 6857957"/>
              <a:gd name="connsiteX39098" fmla="*/ 2309979 w 4826000"/>
              <a:gd name="connsiteY39098" fmla="*/ 1147809 h 6857957"/>
              <a:gd name="connsiteX39099" fmla="*/ 2309026 w 4826000"/>
              <a:gd name="connsiteY39099" fmla="*/ 1145586 h 6857957"/>
              <a:gd name="connsiteX39100" fmla="*/ 2306168 w 4826000"/>
              <a:gd name="connsiteY39100" fmla="*/ 1141458 h 6857957"/>
              <a:gd name="connsiteX39101" fmla="*/ 2302994 w 4826000"/>
              <a:gd name="connsiteY39101" fmla="*/ 1137331 h 6857957"/>
              <a:gd name="connsiteX39102" fmla="*/ 2300136 w 4826000"/>
              <a:gd name="connsiteY39102" fmla="*/ 1134155 h 6857957"/>
              <a:gd name="connsiteX39103" fmla="*/ 2296962 w 4826000"/>
              <a:gd name="connsiteY39103" fmla="*/ 1131297 h 6857957"/>
              <a:gd name="connsiteX39104" fmla="*/ 2300454 w 4826000"/>
              <a:gd name="connsiteY39104" fmla="*/ 1131297 h 6857957"/>
              <a:gd name="connsiteX39105" fmla="*/ 2303311 w 4826000"/>
              <a:gd name="connsiteY39105" fmla="*/ 1131297 h 6857957"/>
              <a:gd name="connsiteX39106" fmla="*/ 2306486 w 4826000"/>
              <a:gd name="connsiteY39106" fmla="*/ 1130662 h 6857957"/>
              <a:gd name="connsiteX39107" fmla="*/ 2309343 w 4826000"/>
              <a:gd name="connsiteY39107" fmla="*/ 1130027 h 6857957"/>
              <a:gd name="connsiteX39108" fmla="*/ 2312201 w 4826000"/>
              <a:gd name="connsiteY39108" fmla="*/ 1129074 h 6857957"/>
              <a:gd name="connsiteX39109" fmla="*/ 2315059 w 4826000"/>
              <a:gd name="connsiteY39109" fmla="*/ 1127805 h 6857957"/>
              <a:gd name="connsiteX39110" fmla="*/ 2317280 w 4826000"/>
              <a:gd name="connsiteY39110" fmla="*/ 1126217 h 6857957"/>
              <a:gd name="connsiteX39111" fmla="*/ 2319503 w 4826000"/>
              <a:gd name="connsiteY39111" fmla="*/ 1124947 h 6857957"/>
              <a:gd name="connsiteX39112" fmla="*/ 2321725 w 4826000"/>
              <a:gd name="connsiteY39112" fmla="*/ 1122724 h 6857957"/>
              <a:gd name="connsiteX39113" fmla="*/ 2323630 w 4826000"/>
              <a:gd name="connsiteY39113" fmla="*/ 1121136 h 6857957"/>
              <a:gd name="connsiteX39114" fmla="*/ 2327122 w 4826000"/>
              <a:gd name="connsiteY39114" fmla="*/ 1117008 h 6857957"/>
              <a:gd name="connsiteX39115" fmla="*/ 2330297 w 4826000"/>
              <a:gd name="connsiteY39115" fmla="*/ 1112881 h 6857957"/>
              <a:gd name="connsiteX39116" fmla="*/ 2332202 w 4826000"/>
              <a:gd name="connsiteY39116" fmla="*/ 1108435 h 6857957"/>
              <a:gd name="connsiteX39117" fmla="*/ 2335694 w 4826000"/>
              <a:gd name="connsiteY39117" fmla="*/ 1109388 h 6857957"/>
              <a:gd name="connsiteX39118" fmla="*/ 2339821 w 4826000"/>
              <a:gd name="connsiteY39118" fmla="*/ 1110340 h 6857957"/>
              <a:gd name="connsiteX39119" fmla="*/ 2348711 w 4826000"/>
              <a:gd name="connsiteY39119" fmla="*/ 1110975 h 6857957"/>
              <a:gd name="connsiteX39120" fmla="*/ 2357600 w 4826000"/>
              <a:gd name="connsiteY39120" fmla="*/ 1111928 h 6857957"/>
              <a:gd name="connsiteX39121" fmla="*/ 2362045 w 4826000"/>
              <a:gd name="connsiteY39121" fmla="*/ 1112246 h 6857957"/>
              <a:gd name="connsiteX39122" fmla="*/ 2365855 w 4826000"/>
              <a:gd name="connsiteY39122" fmla="*/ 1113198 h 6857957"/>
              <a:gd name="connsiteX39123" fmla="*/ 2361092 w 4826000"/>
              <a:gd name="connsiteY39123" fmla="*/ 1114468 h 6857957"/>
              <a:gd name="connsiteX39124" fmla="*/ 2356013 w 4826000"/>
              <a:gd name="connsiteY39124" fmla="*/ 1115421 h 6857957"/>
              <a:gd name="connsiteX39125" fmla="*/ 2346806 w 4826000"/>
              <a:gd name="connsiteY39125" fmla="*/ 1117961 h 6857957"/>
              <a:gd name="connsiteX39126" fmla="*/ 2342361 w 4826000"/>
              <a:gd name="connsiteY39126" fmla="*/ 1119231 h 6857957"/>
              <a:gd name="connsiteX39127" fmla="*/ 2338869 w 4826000"/>
              <a:gd name="connsiteY39127" fmla="*/ 1120818 h 6857957"/>
              <a:gd name="connsiteX39128" fmla="*/ 2337599 w 4826000"/>
              <a:gd name="connsiteY39128" fmla="*/ 1121454 h 6857957"/>
              <a:gd name="connsiteX39129" fmla="*/ 2336329 w 4826000"/>
              <a:gd name="connsiteY39129" fmla="*/ 1122407 h 6857957"/>
              <a:gd name="connsiteX39130" fmla="*/ 2335377 w 4826000"/>
              <a:gd name="connsiteY39130" fmla="*/ 1123677 h 6857957"/>
              <a:gd name="connsiteX39131" fmla="*/ 2334742 w 4826000"/>
              <a:gd name="connsiteY39131" fmla="*/ 1124947 h 6857957"/>
              <a:gd name="connsiteX39132" fmla="*/ 2340774 w 4826000"/>
              <a:gd name="connsiteY39132" fmla="*/ 1125582 h 6857957"/>
              <a:gd name="connsiteX39133" fmla="*/ 2345218 w 4826000"/>
              <a:gd name="connsiteY39133" fmla="*/ 1125899 h 6857957"/>
              <a:gd name="connsiteX39134" fmla="*/ 2347758 w 4826000"/>
              <a:gd name="connsiteY39134" fmla="*/ 1126534 h 6857957"/>
              <a:gd name="connsiteX39135" fmla="*/ 2349346 w 4826000"/>
              <a:gd name="connsiteY39135" fmla="*/ 1127170 h 6857957"/>
              <a:gd name="connsiteX39136" fmla="*/ 2349663 w 4826000"/>
              <a:gd name="connsiteY39136" fmla="*/ 1127487 h 6857957"/>
              <a:gd name="connsiteX39137" fmla="*/ 2349981 w 4826000"/>
              <a:gd name="connsiteY39137" fmla="*/ 1127805 h 6857957"/>
              <a:gd name="connsiteX39138" fmla="*/ 2349663 w 4826000"/>
              <a:gd name="connsiteY39138" fmla="*/ 1128757 h 6857957"/>
              <a:gd name="connsiteX39139" fmla="*/ 2348711 w 4826000"/>
              <a:gd name="connsiteY39139" fmla="*/ 1129710 h 6857957"/>
              <a:gd name="connsiteX39140" fmla="*/ 2347758 w 4826000"/>
              <a:gd name="connsiteY39140" fmla="*/ 1130345 h 6857957"/>
              <a:gd name="connsiteX39141" fmla="*/ 2345218 w 4826000"/>
              <a:gd name="connsiteY39141" fmla="*/ 1132885 h 6857957"/>
              <a:gd name="connsiteX39142" fmla="*/ 2344266 w 4826000"/>
              <a:gd name="connsiteY39142" fmla="*/ 1134155 h 6857957"/>
              <a:gd name="connsiteX39143" fmla="*/ 2343314 w 4826000"/>
              <a:gd name="connsiteY39143" fmla="*/ 1135108 h 6857957"/>
              <a:gd name="connsiteX39144" fmla="*/ 2343314 w 4826000"/>
              <a:gd name="connsiteY39144" fmla="*/ 1135743 h 6857957"/>
              <a:gd name="connsiteX39145" fmla="*/ 2343948 w 4826000"/>
              <a:gd name="connsiteY39145" fmla="*/ 1136378 h 6857957"/>
              <a:gd name="connsiteX39146" fmla="*/ 2344901 w 4826000"/>
              <a:gd name="connsiteY39146" fmla="*/ 1137965 h 6857957"/>
              <a:gd name="connsiteX39147" fmla="*/ 2347123 w 4826000"/>
              <a:gd name="connsiteY39147" fmla="*/ 1139553 h 6857957"/>
              <a:gd name="connsiteX39148" fmla="*/ 2350616 w 4826000"/>
              <a:gd name="connsiteY39148" fmla="*/ 1141141 h 6857957"/>
              <a:gd name="connsiteX39149" fmla="*/ 2349346 w 4826000"/>
              <a:gd name="connsiteY39149" fmla="*/ 1142729 h 6857957"/>
              <a:gd name="connsiteX39150" fmla="*/ 2348076 w 4826000"/>
              <a:gd name="connsiteY39150" fmla="*/ 1144316 h 6857957"/>
              <a:gd name="connsiteX39151" fmla="*/ 2346171 w 4826000"/>
              <a:gd name="connsiteY39151" fmla="*/ 1145269 h 6857957"/>
              <a:gd name="connsiteX39152" fmla="*/ 2343948 w 4826000"/>
              <a:gd name="connsiteY39152" fmla="*/ 1145586 h 6857957"/>
              <a:gd name="connsiteX39153" fmla="*/ 2341409 w 4826000"/>
              <a:gd name="connsiteY39153" fmla="*/ 1145903 h 6857957"/>
              <a:gd name="connsiteX39154" fmla="*/ 2338551 w 4826000"/>
              <a:gd name="connsiteY39154" fmla="*/ 1145586 h 6857957"/>
              <a:gd name="connsiteX39155" fmla="*/ 2335059 w 4826000"/>
              <a:gd name="connsiteY39155" fmla="*/ 1144951 h 6857957"/>
              <a:gd name="connsiteX39156" fmla="*/ 2331884 w 4826000"/>
              <a:gd name="connsiteY39156" fmla="*/ 1144316 h 6857957"/>
              <a:gd name="connsiteX39157" fmla="*/ 2331568 w 4826000"/>
              <a:gd name="connsiteY39157" fmla="*/ 1146221 h 6857957"/>
              <a:gd name="connsiteX39158" fmla="*/ 2331884 w 4826000"/>
              <a:gd name="connsiteY39158" fmla="*/ 1148444 h 6857957"/>
              <a:gd name="connsiteX39159" fmla="*/ 2332519 w 4826000"/>
              <a:gd name="connsiteY39159" fmla="*/ 1150349 h 6857957"/>
              <a:gd name="connsiteX39160" fmla="*/ 2333154 w 4826000"/>
              <a:gd name="connsiteY39160" fmla="*/ 1151937 h 6857957"/>
              <a:gd name="connsiteX39161" fmla="*/ 2335059 w 4826000"/>
              <a:gd name="connsiteY39161" fmla="*/ 1155113 h 6857957"/>
              <a:gd name="connsiteX39162" fmla="*/ 2336965 w 4826000"/>
              <a:gd name="connsiteY39162" fmla="*/ 1157653 h 6857957"/>
              <a:gd name="connsiteX39163" fmla="*/ 2338551 w 4826000"/>
              <a:gd name="connsiteY39163" fmla="*/ 1160193 h 6857957"/>
              <a:gd name="connsiteX39164" fmla="*/ 2338869 w 4826000"/>
              <a:gd name="connsiteY39164" fmla="*/ 1161145 h 6857957"/>
              <a:gd name="connsiteX39165" fmla="*/ 2339186 w 4826000"/>
              <a:gd name="connsiteY39165" fmla="*/ 1162733 h 6857957"/>
              <a:gd name="connsiteX39166" fmla="*/ 2338869 w 4826000"/>
              <a:gd name="connsiteY39166" fmla="*/ 1164003 h 6857957"/>
              <a:gd name="connsiteX39167" fmla="*/ 2338551 w 4826000"/>
              <a:gd name="connsiteY39167" fmla="*/ 1165591 h 6857957"/>
              <a:gd name="connsiteX39168" fmla="*/ 2337599 w 4826000"/>
              <a:gd name="connsiteY39168" fmla="*/ 1166861 h 6857957"/>
              <a:gd name="connsiteX39169" fmla="*/ 2335694 w 4826000"/>
              <a:gd name="connsiteY39169" fmla="*/ 1168450 h 6857957"/>
              <a:gd name="connsiteX39170" fmla="*/ 2336646 w 4826000"/>
              <a:gd name="connsiteY39170" fmla="*/ 1170036 h 6857957"/>
              <a:gd name="connsiteX39171" fmla="*/ 2337281 w 4826000"/>
              <a:gd name="connsiteY39171" fmla="*/ 1170671 h 6857957"/>
              <a:gd name="connsiteX39172" fmla="*/ 2337916 w 4826000"/>
              <a:gd name="connsiteY39172" fmla="*/ 1170989 h 6857957"/>
              <a:gd name="connsiteX39173" fmla="*/ 2338869 w 4826000"/>
              <a:gd name="connsiteY39173" fmla="*/ 1171306 h 6857957"/>
              <a:gd name="connsiteX39174" fmla="*/ 2341091 w 4826000"/>
              <a:gd name="connsiteY39174" fmla="*/ 1170671 h 6857957"/>
              <a:gd name="connsiteX39175" fmla="*/ 2344266 w 4826000"/>
              <a:gd name="connsiteY39175" fmla="*/ 1169719 h 6857957"/>
              <a:gd name="connsiteX39176" fmla="*/ 2347441 w 4826000"/>
              <a:gd name="connsiteY39176" fmla="*/ 1168450 h 6857957"/>
              <a:gd name="connsiteX39177" fmla="*/ 2351885 w 4826000"/>
              <a:gd name="connsiteY39177" fmla="*/ 1167496 h 6857957"/>
              <a:gd name="connsiteX39178" fmla="*/ 2353790 w 4826000"/>
              <a:gd name="connsiteY39178" fmla="*/ 1167179 h 6857957"/>
              <a:gd name="connsiteX39179" fmla="*/ 2356331 w 4826000"/>
              <a:gd name="connsiteY39179" fmla="*/ 1167179 h 6857957"/>
              <a:gd name="connsiteX39180" fmla="*/ 2359187 w 4826000"/>
              <a:gd name="connsiteY39180" fmla="*/ 1167496 h 6857957"/>
              <a:gd name="connsiteX39181" fmla="*/ 2361727 w 4826000"/>
              <a:gd name="connsiteY39181" fmla="*/ 1167814 h 6857957"/>
              <a:gd name="connsiteX39182" fmla="*/ 2361411 w 4826000"/>
              <a:gd name="connsiteY39182" fmla="*/ 1174164 h 6857957"/>
              <a:gd name="connsiteX39183" fmla="*/ 2360775 w 4826000"/>
              <a:gd name="connsiteY39183" fmla="*/ 1180198 h 6857957"/>
              <a:gd name="connsiteX39184" fmla="*/ 2359822 w 4826000"/>
              <a:gd name="connsiteY39184" fmla="*/ 1185913 h 6857957"/>
              <a:gd name="connsiteX39185" fmla="*/ 2358871 w 4826000"/>
              <a:gd name="connsiteY39185" fmla="*/ 1191311 h 6857957"/>
              <a:gd name="connsiteX39186" fmla="*/ 2356013 w 4826000"/>
              <a:gd name="connsiteY39186" fmla="*/ 1200521 h 6857957"/>
              <a:gd name="connsiteX39187" fmla="*/ 2353474 w 4826000"/>
              <a:gd name="connsiteY39187" fmla="*/ 1209095 h 6857957"/>
              <a:gd name="connsiteX39188" fmla="*/ 2350616 w 4826000"/>
              <a:gd name="connsiteY39188" fmla="*/ 1217033 h 6857957"/>
              <a:gd name="connsiteX39189" fmla="*/ 2349346 w 4826000"/>
              <a:gd name="connsiteY39189" fmla="*/ 1221160 h 6857957"/>
              <a:gd name="connsiteX39190" fmla="*/ 2348394 w 4826000"/>
              <a:gd name="connsiteY39190" fmla="*/ 1224970 h 6857957"/>
              <a:gd name="connsiteX39191" fmla="*/ 2347758 w 4826000"/>
              <a:gd name="connsiteY39191" fmla="*/ 1229098 h 6857957"/>
              <a:gd name="connsiteX39192" fmla="*/ 2347441 w 4826000"/>
              <a:gd name="connsiteY39192" fmla="*/ 1233225 h 6857957"/>
              <a:gd name="connsiteX39193" fmla="*/ 2347441 w 4826000"/>
              <a:gd name="connsiteY39193" fmla="*/ 1237670 h 6857957"/>
              <a:gd name="connsiteX39194" fmla="*/ 2348076 w 4826000"/>
              <a:gd name="connsiteY39194" fmla="*/ 1242115 h 6857957"/>
              <a:gd name="connsiteX39195" fmla="*/ 2337281 w 4826000"/>
              <a:gd name="connsiteY39195" fmla="*/ 1244020 h 6857957"/>
              <a:gd name="connsiteX39196" fmla="*/ 2327757 w 4826000"/>
              <a:gd name="connsiteY39196" fmla="*/ 1245607 h 6857957"/>
              <a:gd name="connsiteX39197" fmla="*/ 2323948 w 4826000"/>
              <a:gd name="connsiteY39197" fmla="*/ 1246560 h 6857957"/>
              <a:gd name="connsiteX39198" fmla="*/ 2320455 w 4826000"/>
              <a:gd name="connsiteY39198" fmla="*/ 1247830 h 6857957"/>
              <a:gd name="connsiteX39199" fmla="*/ 2317599 w 4826000"/>
              <a:gd name="connsiteY39199" fmla="*/ 1249100 h 6857957"/>
              <a:gd name="connsiteX39200" fmla="*/ 2315375 w 4826000"/>
              <a:gd name="connsiteY39200" fmla="*/ 1250687 h 6857957"/>
              <a:gd name="connsiteX39201" fmla="*/ 2313153 w 4826000"/>
              <a:gd name="connsiteY39201" fmla="*/ 1252275 h 6857957"/>
              <a:gd name="connsiteX39202" fmla="*/ 2311883 w 4826000"/>
              <a:gd name="connsiteY39202" fmla="*/ 1254180 h 6857957"/>
              <a:gd name="connsiteX39203" fmla="*/ 2310931 w 4826000"/>
              <a:gd name="connsiteY39203" fmla="*/ 1256402 h 6857957"/>
              <a:gd name="connsiteX39204" fmla="*/ 2310613 w 4826000"/>
              <a:gd name="connsiteY39204" fmla="*/ 1259260 h 6857957"/>
              <a:gd name="connsiteX39205" fmla="*/ 2310613 w 4826000"/>
              <a:gd name="connsiteY39205" fmla="*/ 1262117 h 6857957"/>
              <a:gd name="connsiteX39206" fmla="*/ 2311248 w 4826000"/>
              <a:gd name="connsiteY39206" fmla="*/ 1265610 h 6857957"/>
              <a:gd name="connsiteX39207" fmla="*/ 2312519 w 4826000"/>
              <a:gd name="connsiteY39207" fmla="*/ 1269103 h 6857957"/>
              <a:gd name="connsiteX39208" fmla="*/ 2314423 w 4826000"/>
              <a:gd name="connsiteY39208" fmla="*/ 1273549 h 6857957"/>
              <a:gd name="connsiteX39209" fmla="*/ 2316963 w 4826000"/>
              <a:gd name="connsiteY39209" fmla="*/ 1273549 h 6857957"/>
              <a:gd name="connsiteX39210" fmla="*/ 2319185 w 4826000"/>
              <a:gd name="connsiteY39210" fmla="*/ 1273231 h 6857957"/>
              <a:gd name="connsiteX39211" fmla="*/ 2320773 w 4826000"/>
              <a:gd name="connsiteY39211" fmla="*/ 1272596 h 6857957"/>
              <a:gd name="connsiteX39212" fmla="*/ 2322360 w 4826000"/>
              <a:gd name="connsiteY39212" fmla="*/ 1271643 h 6857957"/>
              <a:gd name="connsiteX39213" fmla="*/ 2323312 w 4826000"/>
              <a:gd name="connsiteY39213" fmla="*/ 1271008 h 6857957"/>
              <a:gd name="connsiteX39214" fmla="*/ 2323948 w 4826000"/>
              <a:gd name="connsiteY39214" fmla="*/ 1270055 h 6857957"/>
              <a:gd name="connsiteX39215" fmla="*/ 2324900 w 4826000"/>
              <a:gd name="connsiteY39215" fmla="*/ 1268468 h 6857957"/>
              <a:gd name="connsiteX39216" fmla="*/ 2326170 w 4826000"/>
              <a:gd name="connsiteY39216" fmla="*/ 1266562 h 6857957"/>
              <a:gd name="connsiteX39217" fmla="*/ 2327122 w 4826000"/>
              <a:gd name="connsiteY39217" fmla="*/ 1265927 h 6857957"/>
              <a:gd name="connsiteX39218" fmla="*/ 2328075 w 4826000"/>
              <a:gd name="connsiteY39218" fmla="*/ 1265292 h 6857957"/>
              <a:gd name="connsiteX39219" fmla="*/ 2329979 w 4826000"/>
              <a:gd name="connsiteY39219" fmla="*/ 1264974 h 6857957"/>
              <a:gd name="connsiteX39220" fmla="*/ 2332202 w 4826000"/>
              <a:gd name="connsiteY39220" fmla="*/ 1264340 h 6857957"/>
              <a:gd name="connsiteX39221" fmla="*/ 2335059 w 4826000"/>
              <a:gd name="connsiteY39221" fmla="*/ 1264022 h 6857957"/>
              <a:gd name="connsiteX39222" fmla="*/ 2338869 w 4826000"/>
              <a:gd name="connsiteY39222" fmla="*/ 1264340 h 6857957"/>
              <a:gd name="connsiteX39223" fmla="*/ 2339821 w 4826000"/>
              <a:gd name="connsiteY39223" fmla="*/ 1263069 h 6857957"/>
              <a:gd name="connsiteX39224" fmla="*/ 2340139 w 4826000"/>
              <a:gd name="connsiteY39224" fmla="*/ 1261800 h 6857957"/>
              <a:gd name="connsiteX39225" fmla="*/ 2339821 w 4826000"/>
              <a:gd name="connsiteY39225" fmla="*/ 1260848 h 6857957"/>
              <a:gd name="connsiteX39226" fmla="*/ 2339505 w 4826000"/>
              <a:gd name="connsiteY39226" fmla="*/ 1259577 h 6857957"/>
              <a:gd name="connsiteX39227" fmla="*/ 2338551 w 4826000"/>
              <a:gd name="connsiteY39227" fmla="*/ 1258625 h 6857957"/>
              <a:gd name="connsiteX39228" fmla="*/ 2337599 w 4826000"/>
              <a:gd name="connsiteY39228" fmla="*/ 1257037 h 6857957"/>
              <a:gd name="connsiteX39229" fmla="*/ 2334742 w 4826000"/>
              <a:gd name="connsiteY39229" fmla="*/ 1255133 h 6857957"/>
              <a:gd name="connsiteX39230" fmla="*/ 2332837 w 4826000"/>
              <a:gd name="connsiteY39230" fmla="*/ 1253545 h 6857957"/>
              <a:gd name="connsiteX39231" fmla="*/ 2332202 w 4826000"/>
              <a:gd name="connsiteY39231" fmla="*/ 1252910 h 6857957"/>
              <a:gd name="connsiteX39232" fmla="*/ 2331884 w 4826000"/>
              <a:gd name="connsiteY39232" fmla="*/ 1252275 h 6857957"/>
              <a:gd name="connsiteX39233" fmla="*/ 2331884 w 4826000"/>
              <a:gd name="connsiteY39233" fmla="*/ 1251957 h 6857957"/>
              <a:gd name="connsiteX39234" fmla="*/ 2332837 w 4826000"/>
              <a:gd name="connsiteY39234" fmla="*/ 1251640 h 6857957"/>
              <a:gd name="connsiteX39235" fmla="*/ 2334107 w 4826000"/>
              <a:gd name="connsiteY39235" fmla="*/ 1251322 h 6857957"/>
              <a:gd name="connsiteX39236" fmla="*/ 2336646 w 4826000"/>
              <a:gd name="connsiteY39236" fmla="*/ 1251005 h 6857957"/>
              <a:gd name="connsiteX39237" fmla="*/ 2341091 w 4826000"/>
              <a:gd name="connsiteY39237" fmla="*/ 1251322 h 6857957"/>
              <a:gd name="connsiteX39238" fmla="*/ 2344901 w 4826000"/>
              <a:gd name="connsiteY39238" fmla="*/ 1251957 h 6857957"/>
              <a:gd name="connsiteX39239" fmla="*/ 2347758 w 4826000"/>
              <a:gd name="connsiteY39239" fmla="*/ 1253228 h 6857957"/>
              <a:gd name="connsiteX39240" fmla="*/ 2349981 w 4826000"/>
              <a:gd name="connsiteY39240" fmla="*/ 1254815 h 6857957"/>
              <a:gd name="connsiteX39241" fmla="*/ 2351885 w 4826000"/>
              <a:gd name="connsiteY39241" fmla="*/ 1256402 h 6857957"/>
              <a:gd name="connsiteX39242" fmla="*/ 2352520 w 4826000"/>
              <a:gd name="connsiteY39242" fmla="*/ 1258942 h 6857957"/>
              <a:gd name="connsiteX39243" fmla="*/ 2353155 w 4826000"/>
              <a:gd name="connsiteY39243" fmla="*/ 1261165 h 6857957"/>
              <a:gd name="connsiteX39244" fmla="*/ 2353155 w 4826000"/>
              <a:gd name="connsiteY39244" fmla="*/ 1263387 h 6857957"/>
              <a:gd name="connsiteX39245" fmla="*/ 2352838 w 4826000"/>
              <a:gd name="connsiteY39245" fmla="*/ 1266245 h 6857957"/>
              <a:gd name="connsiteX39246" fmla="*/ 2352203 w 4826000"/>
              <a:gd name="connsiteY39246" fmla="*/ 1268468 h 6857957"/>
              <a:gd name="connsiteX39247" fmla="*/ 2350616 w 4826000"/>
              <a:gd name="connsiteY39247" fmla="*/ 1273549 h 6857957"/>
              <a:gd name="connsiteX39248" fmla="*/ 2349028 w 4826000"/>
              <a:gd name="connsiteY39248" fmla="*/ 1277677 h 6857957"/>
              <a:gd name="connsiteX39249" fmla="*/ 2347758 w 4826000"/>
              <a:gd name="connsiteY39249" fmla="*/ 1280853 h 6857957"/>
              <a:gd name="connsiteX39250" fmla="*/ 2343948 w 4826000"/>
              <a:gd name="connsiteY39250" fmla="*/ 1279900 h 6857957"/>
              <a:gd name="connsiteX39251" fmla="*/ 2339186 w 4826000"/>
              <a:gd name="connsiteY39251" fmla="*/ 1278947 h 6857957"/>
              <a:gd name="connsiteX39252" fmla="*/ 2334107 w 4826000"/>
              <a:gd name="connsiteY39252" fmla="*/ 1278312 h 6857957"/>
              <a:gd name="connsiteX39253" fmla="*/ 2327757 w 4826000"/>
              <a:gd name="connsiteY39253" fmla="*/ 1278312 h 6857957"/>
              <a:gd name="connsiteX39254" fmla="*/ 2331568 w 4826000"/>
              <a:gd name="connsiteY39254" fmla="*/ 1283711 h 6857957"/>
              <a:gd name="connsiteX39255" fmla="*/ 2334742 w 4826000"/>
              <a:gd name="connsiteY39255" fmla="*/ 1288792 h 6857957"/>
              <a:gd name="connsiteX39256" fmla="*/ 2337916 w 4826000"/>
              <a:gd name="connsiteY39256" fmla="*/ 1293237 h 6857957"/>
              <a:gd name="connsiteX39257" fmla="*/ 2338869 w 4826000"/>
              <a:gd name="connsiteY39257" fmla="*/ 1295777 h 6857957"/>
              <a:gd name="connsiteX39258" fmla="*/ 2339505 w 4826000"/>
              <a:gd name="connsiteY39258" fmla="*/ 1297681 h 6857957"/>
              <a:gd name="connsiteX39259" fmla="*/ 2339821 w 4826000"/>
              <a:gd name="connsiteY39259" fmla="*/ 1299587 h 6857957"/>
              <a:gd name="connsiteX39260" fmla="*/ 2339505 w 4826000"/>
              <a:gd name="connsiteY39260" fmla="*/ 1301810 h 6857957"/>
              <a:gd name="connsiteX39261" fmla="*/ 2338551 w 4826000"/>
              <a:gd name="connsiteY39261" fmla="*/ 1303715 h 6857957"/>
              <a:gd name="connsiteX39262" fmla="*/ 2336646 w 4826000"/>
              <a:gd name="connsiteY39262" fmla="*/ 1305303 h 6857957"/>
              <a:gd name="connsiteX39263" fmla="*/ 2333789 w 4826000"/>
              <a:gd name="connsiteY39263" fmla="*/ 1306891 h 6857957"/>
              <a:gd name="connsiteX39264" fmla="*/ 2330614 w 4826000"/>
              <a:gd name="connsiteY39264" fmla="*/ 1308478 h 6857957"/>
              <a:gd name="connsiteX39265" fmla="*/ 2325852 w 4826000"/>
              <a:gd name="connsiteY39265" fmla="*/ 1310383 h 6857957"/>
              <a:gd name="connsiteX39266" fmla="*/ 2320455 w 4826000"/>
              <a:gd name="connsiteY39266" fmla="*/ 1311654 h 6857957"/>
              <a:gd name="connsiteX39267" fmla="*/ 2319185 w 4826000"/>
              <a:gd name="connsiteY39267" fmla="*/ 1313877 h 6857957"/>
              <a:gd name="connsiteX39268" fmla="*/ 2318550 w 4826000"/>
              <a:gd name="connsiteY39268" fmla="*/ 1315782 h 6857957"/>
              <a:gd name="connsiteX39269" fmla="*/ 2317915 w 4826000"/>
              <a:gd name="connsiteY39269" fmla="*/ 1318005 h 6857957"/>
              <a:gd name="connsiteX39270" fmla="*/ 2317915 w 4826000"/>
              <a:gd name="connsiteY39270" fmla="*/ 1319592 h 6857957"/>
              <a:gd name="connsiteX39271" fmla="*/ 2317915 w 4826000"/>
              <a:gd name="connsiteY39271" fmla="*/ 1320863 h 6857957"/>
              <a:gd name="connsiteX39272" fmla="*/ 2318550 w 4826000"/>
              <a:gd name="connsiteY39272" fmla="*/ 1322133 h 6857957"/>
              <a:gd name="connsiteX39273" fmla="*/ 2319185 w 4826000"/>
              <a:gd name="connsiteY39273" fmla="*/ 1323403 h 6857957"/>
              <a:gd name="connsiteX39274" fmla="*/ 2320139 w 4826000"/>
              <a:gd name="connsiteY39274" fmla="*/ 1324673 h 6857957"/>
              <a:gd name="connsiteX39275" fmla="*/ 2321725 w 4826000"/>
              <a:gd name="connsiteY39275" fmla="*/ 1325626 h 6857957"/>
              <a:gd name="connsiteX39276" fmla="*/ 2323312 w 4826000"/>
              <a:gd name="connsiteY39276" fmla="*/ 1326578 h 6857957"/>
              <a:gd name="connsiteX39277" fmla="*/ 2327122 w 4826000"/>
              <a:gd name="connsiteY39277" fmla="*/ 1327849 h 6857957"/>
              <a:gd name="connsiteX39278" fmla="*/ 2331884 w 4826000"/>
              <a:gd name="connsiteY39278" fmla="*/ 1328801 h 6857957"/>
              <a:gd name="connsiteX39279" fmla="*/ 2337599 w 4826000"/>
              <a:gd name="connsiteY39279" fmla="*/ 1329436 h 6857957"/>
              <a:gd name="connsiteX39280" fmla="*/ 2349981 w 4826000"/>
              <a:gd name="connsiteY39280" fmla="*/ 1330706 h 6857957"/>
              <a:gd name="connsiteX39281" fmla="*/ 2364585 w 4826000"/>
              <a:gd name="connsiteY39281" fmla="*/ 1331976 h 6857957"/>
              <a:gd name="connsiteX39282" fmla="*/ 2372522 w 4826000"/>
              <a:gd name="connsiteY39282" fmla="*/ 1332612 h 6857957"/>
              <a:gd name="connsiteX39283" fmla="*/ 2380777 w 4826000"/>
              <a:gd name="connsiteY39283" fmla="*/ 1333564 h 6857957"/>
              <a:gd name="connsiteX39284" fmla="*/ 2388397 w 4826000"/>
              <a:gd name="connsiteY39284" fmla="*/ 1334834 h 6857957"/>
              <a:gd name="connsiteX39285" fmla="*/ 2396333 w 4826000"/>
              <a:gd name="connsiteY39285" fmla="*/ 1336740 h 6857957"/>
              <a:gd name="connsiteX39286" fmla="*/ 2401730 w 4826000"/>
              <a:gd name="connsiteY39286" fmla="*/ 1336740 h 6857957"/>
              <a:gd name="connsiteX39287" fmla="*/ 2405857 w 4826000"/>
              <a:gd name="connsiteY39287" fmla="*/ 1336422 h 6857957"/>
              <a:gd name="connsiteX39288" fmla="*/ 2408397 w 4826000"/>
              <a:gd name="connsiteY39288" fmla="*/ 1336104 h 6857957"/>
              <a:gd name="connsiteX39289" fmla="*/ 2410619 w 4826000"/>
              <a:gd name="connsiteY39289" fmla="*/ 1335470 h 6857957"/>
              <a:gd name="connsiteX39290" fmla="*/ 2411572 w 4826000"/>
              <a:gd name="connsiteY39290" fmla="*/ 1334834 h 6857957"/>
              <a:gd name="connsiteX39291" fmla="*/ 2411889 w 4826000"/>
              <a:gd name="connsiteY39291" fmla="*/ 1333882 h 6857957"/>
              <a:gd name="connsiteX39292" fmla="*/ 2411572 w 4826000"/>
              <a:gd name="connsiteY39292" fmla="*/ 1333247 h 6857957"/>
              <a:gd name="connsiteX39293" fmla="*/ 2411254 w 4826000"/>
              <a:gd name="connsiteY39293" fmla="*/ 1332294 h 6857957"/>
              <a:gd name="connsiteX39294" fmla="*/ 2410619 w 4826000"/>
              <a:gd name="connsiteY39294" fmla="*/ 1330389 h 6857957"/>
              <a:gd name="connsiteX39295" fmla="*/ 2410619 w 4826000"/>
              <a:gd name="connsiteY39295" fmla="*/ 1329436 h 6857957"/>
              <a:gd name="connsiteX39296" fmla="*/ 2410937 w 4826000"/>
              <a:gd name="connsiteY39296" fmla="*/ 1328801 h 6857957"/>
              <a:gd name="connsiteX39297" fmla="*/ 2411889 w 4826000"/>
              <a:gd name="connsiteY39297" fmla="*/ 1328484 h 6857957"/>
              <a:gd name="connsiteX39298" fmla="*/ 2413794 w 4826000"/>
              <a:gd name="connsiteY39298" fmla="*/ 1327849 h 6857957"/>
              <a:gd name="connsiteX39299" fmla="*/ 2416651 w 4826000"/>
              <a:gd name="connsiteY39299" fmla="*/ 1327849 h 6857957"/>
              <a:gd name="connsiteX39300" fmla="*/ 2420778 w 4826000"/>
              <a:gd name="connsiteY39300" fmla="*/ 1327849 h 6857957"/>
              <a:gd name="connsiteX39301" fmla="*/ 2421413 w 4826000"/>
              <a:gd name="connsiteY39301" fmla="*/ 1328484 h 6857957"/>
              <a:gd name="connsiteX39302" fmla="*/ 2422366 w 4826000"/>
              <a:gd name="connsiteY39302" fmla="*/ 1329119 h 6857957"/>
              <a:gd name="connsiteX39303" fmla="*/ 2423953 w 4826000"/>
              <a:gd name="connsiteY39303" fmla="*/ 1329436 h 6857957"/>
              <a:gd name="connsiteX39304" fmla="*/ 2425858 w 4826000"/>
              <a:gd name="connsiteY39304" fmla="*/ 1329754 h 6857957"/>
              <a:gd name="connsiteX39305" fmla="*/ 2434430 w 4826000"/>
              <a:gd name="connsiteY39305" fmla="*/ 1330071 h 6857957"/>
              <a:gd name="connsiteX39306" fmla="*/ 2433795 w 4826000"/>
              <a:gd name="connsiteY39306" fmla="*/ 1331341 h 6857957"/>
              <a:gd name="connsiteX39307" fmla="*/ 2433160 w 4826000"/>
              <a:gd name="connsiteY39307" fmla="*/ 1331976 h 6857957"/>
              <a:gd name="connsiteX39308" fmla="*/ 2430620 w 4826000"/>
              <a:gd name="connsiteY39308" fmla="*/ 1333564 h 6857957"/>
              <a:gd name="connsiteX39309" fmla="*/ 2425858 w 4826000"/>
              <a:gd name="connsiteY39309" fmla="*/ 1335787 h 6857957"/>
              <a:gd name="connsiteX39310" fmla="*/ 2423318 w 4826000"/>
              <a:gd name="connsiteY39310" fmla="*/ 1337375 h 6857957"/>
              <a:gd name="connsiteX39311" fmla="*/ 2422366 w 4826000"/>
              <a:gd name="connsiteY39311" fmla="*/ 1338010 h 6857957"/>
              <a:gd name="connsiteX39312" fmla="*/ 2422048 w 4826000"/>
              <a:gd name="connsiteY39312" fmla="*/ 1339280 h 6857957"/>
              <a:gd name="connsiteX39313" fmla="*/ 2421731 w 4826000"/>
              <a:gd name="connsiteY39313" fmla="*/ 1340233 h 6857957"/>
              <a:gd name="connsiteX39314" fmla="*/ 2422048 w 4826000"/>
              <a:gd name="connsiteY39314" fmla="*/ 1341503 h 6857957"/>
              <a:gd name="connsiteX39315" fmla="*/ 2422366 w 4826000"/>
              <a:gd name="connsiteY39315" fmla="*/ 1342773 h 6857957"/>
              <a:gd name="connsiteX39316" fmla="*/ 2423318 w 4826000"/>
              <a:gd name="connsiteY39316" fmla="*/ 1344043 h 6857957"/>
              <a:gd name="connsiteX39317" fmla="*/ 2424906 w 4826000"/>
              <a:gd name="connsiteY39317" fmla="*/ 1344996 h 6857957"/>
              <a:gd name="connsiteX39318" fmla="*/ 2426493 w 4826000"/>
              <a:gd name="connsiteY39318" fmla="*/ 1345631 h 6857957"/>
              <a:gd name="connsiteX39319" fmla="*/ 2430938 w 4826000"/>
              <a:gd name="connsiteY39319" fmla="*/ 1346584 h 6857957"/>
              <a:gd name="connsiteX39320" fmla="*/ 2433478 w 4826000"/>
              <a:gd name="connsiteY39320" fmla="*/ 1346901 h 6857957"/>
              <a:gd name="connsiteX39321" fmla="*/ 2435382 w 4826000"/>
              <a:gd name="connsiteY39321" fmla="*/ 1347536 h 6857957"/>
              <a:gd name="connsiteX39322" fmla="*/ 2436652 w 4826000"/>
              <a:gd name="connsiteY39322" fmla="*/ 1348171 h 6857957"/>
              <a:gd name="connsiteX39323" fmla="*/ 2437287 w 4826000"/>
              <a:gd name="connsiteY39323" fmla="*/ 1348806 h 6857957"/>
              <a:gd name="connsiteX39324" fmla="*/ 2437287 w 4826000"/>
              <a:gd name="connsiteY39324" fmla="*/ 1349124 h 6857957"/>
              <a:gd name="connsiteX39325" fmla="*/ 2440780 w 4826000"/>
              <a:gd name="connsiteY39325" fmla="*/ 1348171 h 6857957"/>
              <a:gd name="connsiteX39326" fmla="*/ 2443319 w 4826000"/>
              <a:gd name="connsiteY39326" fmla="*/ 1346901 h 6857957"/>
              <a:gd name="connsiteX39327" fmla="*/ 2445224 w 4826000"/>
              <a:gd name="connsiteY39327" fmla="*/ 1345313 h 6857957"/>
              <a:gd name="connsiteX39328" fmla="*/ 2447129 w 4826000"/>
              <a:gd name="connsiteY39328" fmla="*/ 1343726 h 6857957"/>
              <a:gd name="connsiteX39329" fmla="*/ 2448082 w 4826000"/>
              <a:gd name="connsiteY39329" fmla="*/ 1341821 h 6857957"/>
              <a:gd name="connsiteX39330" fmla="*/ 2448717 w 4826000"/>
              <a:gd name="connsiteY39330" fmla="*/ 1339915 h 6857957"/>
              <a:gd name="connsiteX39331" fmla="*/ 2448717 w 4826000"/>
              <a:gd name="connsiteY39331" fmla="*/ 1337692 h 6857957"/>
              <a:gd name="connsiteX39332" fmla="*/ 2448399 w 4826000"/>
              <a:gd name="connsiteY39332" fmla="*/ 1335152 h 6857957"/>
              <a:gd name="connsiteX39333" fmla="*/ 2451891 w 4826000"/>
              <a:gd name="connsiteY39333" fmla="*/ 1334834 h 6857957"/>
              <a:gd name="connsiteX39334" fmla="*/ 2455384 w 4826000"/>
              <a:gd name="connsiteY39334" fmla="*/ 1334834 h 6857957"/>
              <a:gd name="connsiteX39335" fmla="*/ 2457606 w 4826000"/>
              <a:gd name="connsiteY39335" fmla="*/ 1335152 h 6857957"/>
              <a:gd name="connsiteX39336" fmla="*/ 2459511 w 4826000"/>
              <a:gd name="connsiteY39336" fmla="*/ 1335787 h 6857957"/>
              <a:gd name="connsiteX39337" fmla="*/ 2461098 w 4826000"/>
              <a:gd name="connsiteY39337" fmla="*/ 1336422 h 6857957"/>
              <a:gd name="connsiteX39338" fmla="*/ 2462051 w 4826000"/>
              <a:gd name="connsiteY39338" fmla="*/ 1337375 h 6857957"/>
              <a:gd name="connsiteX39339" fmla="*/ 2462686 w 4826000"/>
              <a:gd name="connsiteY39339" fmla="*/ 1338645 h 6857957"/>
              <a:gd name="connsiteX39340" fmla="*/ 2463321 w 4826000"/>
              <a:gd name="connsiteY39340" fmla="*/ 1339915 h 6857957"/>
              <a:gd name="connsiteX39341" fmla="*/ 2464273 w 4826000"/>
              <a:gd name="connsiteY39341" fmla="*/ 1342138 h 6857957"/>
              <a:gd name="connsiteX39342" fmla="*/ 2465225 w 4826000"/>
              <a:gd name="connsiteY39342" fmla="*/ 1343091 h 6857957"/>
              <a:gd name="connsiteX39343" fmla="*/ 2466178 w 4826000"/>
              <a:gd name="connsiteY39343" fmla="*/ 1344043 h 6857957"/>
              <a:gd name="connsiteX39344" fmla="*/ 2467765 w 4826000"/>
              <a:gd name="connsiteY39344" fmla="*/ 1344678 h 6857957"/>
              <a:gd name="connsiteX39345" fmla="*/ 2469988 w 4826000"/>
              <a:gd name="connsiteY39345" fmla="*/ 1345313 h 6857957"/>
              <a:gd name="connsiteX39346" fmla="*/ 2472528 w 4826000"/>
              <a:gd name="connsiteY39346" fmla="*/ 1345313 h 6857957"/>
              <a:gd name="connsiteX39347" fmla="*/ 2476020 w 4826000"/>
              <a:gd name="connsiteY39347" fmla="*/ 1345313 h 6857957"/>
              <a:gd name="connsiteX39348" fmla="*/ 2475067 w 4826000"/>
              <a:gd name="connsiteY39348" fmla="*/ 1346266 h 6857957"/>
              <a:gd name="connsiteX39349" fmla="*/ 2474115 w 4826000"/>
              <a:gd name="connsiteY39349" fmla="*/ 1346901 h 6857957"/>
              <a:gd name="connsiteX39350" fmla="*/ 2472210 w 4826000"/>
              <a:gd name="connsiteY39350" fmla="*/ 1347854 h 6857957"/>
              <a:gd name="connsiteX39351" fmla="*/ 2470305 w 4826000"/>
              <a:gd name="connsiteY39351" fmla="*/ 1347854 h 6857957"/>
              <a:gd name="connsiteX39352" fmla="*/ 2467448 w 4826000"/>
              <a:gd name="connsiteY39352" fmla="*/ 1347854 h 6857957"/>
              <a:gd name="connsiteX39353" fmla="*/ 2462368 w 4826000"/>
              <a:gd name="connsiteY39353" fmla="*/ 1346901 h 6857957"/>
              <a:gd name="connsiteX39354" fmla="*/ 2459193 w 4826000"/>
              <a:gd name="connsiteY39354" fmla="*/ 1346266 h 6857957"/>
              <a:gd name="connsiteX39355" fmla="*/ 2456336 w 4826000"/>
              <a:gd name="connsiteY39355" fmla="*/ 1346266 h 6857957"/>
              <a:gd name="connsiteX39356" fmla="*/ 2455701 w 4826000"/>
              <a:gd name="connsiteY39356" fmla="*/ 1347536 h 6857957"/>
              <a:gd name="connsiteX39357" fmla="*/ 2455384 w 4826000"/>
              <a:gd name="connsiteY39357" fmla="*/ 1348489 h 6857957"/>
              <a:gd name="connsiteX39358" fmla="*/ 2455384 w 4826000"/>
              <a:gd name="connsiteY39358" fmla="*/ 1349759 h 6857957"/>
              <a:gd name="connsiteX39359" fmla="*/ 2455384 w 4826000"/>
              <a:gd name="connsiteY39359" fmla="*/ 1350711 h 6857957"/>
              <a:gd name="connsiteX39360" fmla="*/ 2455701 w 4826000"/>
              <a:gd name="connsiteY39360" fmla="*/ 1351982 h 6857957"/>
              <a:gd name="connsiteX39361" fmla="*/ 2456336 w 4826000"/>
              <a:gd name="connsiteY39361" fmla="*/ 1352617 h 6857957"/>
              <a:gd name="connsiteX39362" fmla="*/ 2457923 w 4826000"/>
              <a:gd name="connsiteY39362" fmla="*/ 1354840 h 6857957"/>
              <a:gd name="connsiteX39363" fmla="*/ 2459828 w 4826000"/>
              <a:gd name="connsiteY39363" fmla="*/ 1356110 h 6857957"/>
              <a:gd name="connsiteX39364" fmla="*/ 2462686 w 4826000"/>
              <a:gd name="connsiteY39364" fmla="*/ 1357698 h 6857957"/>
              <a:gd name="connsiteX39365" fmla="*/ 2468400 w 4826000"/>
              <a:gd name="connsiteY39365" fmla="*/ 1359921 h 6857957"/>
              <a:gd name="connsiteX39366" fmla="*/ 2473480 w 4826000"/>
              <a:gd name="connsiteY39366" fmla="*/ 1362143 h 6857957"/>
              <a:gd name="connsiteX39367" fmla="*/ 2475702 w 4826000"/>
              <a:gd name="connsiteY39367" fmla="*/ 1363096 h 6857957"/>
              <a:gd name="connsiteX39368" fmla="*/ 2476972 w 4826000"/>
              <a:gd name="connsiteY39368" fmla="*/ 1364366 h 6857957"/>
              <a:gd name="connsiteX39369" fmla="*/ 2477607 w 4826000"/>
              <a:gd name="connsiteY39369" fmla="*/ 1365001 h 6857957"/>
              <a:gd name="connsiteX39370" fmla="*/ 2477607 w 4826000"/>
              <a:gd name="connsiteY39370" fmla="*/ 1365319 h 6857957"/>
              <a:gd name="connsiteX39371" fmla="*/ 2477607 w 4826000"/>
              <a:gd name="connsiteY39371" fmla="*/ 1365954 h 6857957"/>
              <a:gd name="connsiteX39372" fmla="*/ 2477607 w 4826000"/>
              <a:gd name="connsiteY39372" fmla="*/ 1366906 h 6857957"/>
              <a:gd name="connsiteX39373" fmla="*/ 2476337 w 4826000"/>
              <a:gd name="connsiteY39373" fmla="*/ 1368494 h 6857957"/>
              <a:gd name="connsiteX39374" fmla="*/ 2473480 w 4826000"/>
              <a:gd name="connsiteY39374" fmla="*/ 1370082 h 6857957"/>
              <a:gd name="connsiteX39375" fmla="*/ 2469670 w 4826000"/>
              <a:gd name="connsiteY39375" fmla="*/ 1368494 h 6857957"/>
              <a:gd name="connsiteX39376" fmla="*/ 2465860 w 4826000"/>
              <a:gd name="connsiteY39376" fmla="*/ 1366271 h 6857957"/>
              <a:gd name="connsiteX39377" fmla="*/ 2459193 w 4826000"/>
              <a:gd name="connsiteY39377" fmla="*/ 1362461 h 6857957"/>
              <a:gd name="connsiteX39378" fmla="*/ 2452209 w 4826000"/>
              <a:gd name="connsiteY39378" fmla="*/ 1358333 h 6857957"/>
              <a:gd name="connsiteX39379" fmla="*/ 2449034 w 4826000"/>
              <a:gd name="connsiteY39379" fmla="*/ 1356428 h 6857957"/>
              <a:gd name="connsiteX39380" fmla="*/ 2444907 w 4826000"/>
              <a:gd name="connsiteY39380" fmla="*/ 1354522 h 6857957"/>
              <a:gd name="connsiteX39381" fmla="*/ 2441097 w 4826000"/>
              <a:gd name="connsiteY39381" fmla="*/ 1352617 h 6857957"/>
              <a:gd name="connsiteX39382" fmla="*/ 2436652 w 4826000"/>
              <a:gd name="connsiteY39382" fmla="*/ 1351029 h 6857957"/>
              <a:gd name="connsiteX39383" fmla="*/ 2431890 w 4826000"/>
              <a:gd name="connsiteY39383" fmla="*/ 1349759 h 6857957"/>
              <a:gd name="connsiteX39384" fmla="*/ 2426493 w 4826000"/>
              <a:gd name="connsiteY39384" fmla="*/ 1348806 h 6857957"/>
              <a:gd name="connsiteX39385" fmla="*/ 2420461 w 4826000"/>
              <a:gd name="connsiteY39385" fmla="*/ 1347854 h 6857957"/>
              <a:gd name="connsiteX39386" fmla="*/ 2413794 w 4826000"/>
              <a:gd name="connsiteY39386" fmla="*/ 1347536 h 6857957"/>
              <a:gd name="connsiteX39387" fmla="*/ 2406174 w 4826000"/>
              <a:gd name="connsiteY39387" fmla="*/ 1347536 h 6857957"/>
              <a:gd name="connsiteX39388" fmla="*/ 2398237 w 4826000"/>
              <a:gd name="connsiteY39388" fmla="*/ 1347854 h 6857957"/>
              <a:gd name="connsiteX39389" fmla="*/ 2397602 w 4826000"/>
              <a:gd name="connsiteY39389" fmla="*/ 1346266 h 6857957"/>
              <a:gd name="connsiteX39390" fmla="*/ 2397920 w 4826000"/>
              <a:gd name="connsiteY39390" fmla="*/ 1344996 h 6857957"/>
              <a:gd name="connsiteX39391" fmla="*/ 2398555 w 4826000"/>
              <a:gd name="connsiteY39391" fmla="*/ 1344043 h 6857957"/>
              <a:gd name="connsiteX39392" fmla="*/ 2399826 w 4826000"/>
              <a:gd name="connsiteY39392" fmla="*/ 1343091 h 6857957"/>
              <a:gd name="connsiteX39393" fmla="*/ 2402365 w 4826000"/>
              <a:gd name="connsiteY39393" fmla="*/ 1341503 h 6857957"/>
              <a:gd name="connsiteX39394" fmla="*/ 2403000 w 4826000"/>
              <a:gd name="connsiteY39394" fmla="*/ 1340550 h 6857957"/>
              <a:gd name="connsiteX39395" fmla="*/ 2403317 w 4826000"/>
              <a:gd name="connsiteY39395" fmla="*/ 1339280 h 6857957"/>
              <a:gd name="connsiteX39396" fmla="*/ 2389031 w 4826000"/>
              <a:gd name="connsiteY39396" fmla="*/ 1338963 h 6857957"/>
              <a:gd name="connsiteX39397" fmla="*/ 2377920 w 4826000"/>
              <a:gd name="connsiteY39397" fmla="*/ 1338010 h 6857957"/>
              <a:gd name="connsiteX39398" fmla="*/ 2360775 w 4826000"/>
              <a:gd name="connsiteY39398" fmla="*/ 1336422 h 6857957"/>
              <a:gd name="connsiteX39399" fmla="*/ 2352838 w 4826000"/>
              <a:gd name="connsiteY39399" fmla="*/ 1336104 h 6857957"/>
              <a:gd name="connsiteX39400" fmla="*/ 2343948 w 4826000"/>
              <a:gd name="connsiteY39400" fmla="*/ 1336104 h 6857957"/>
              <a:gd name="connsiteX39401" fmla="*/ 2332837 w 4826000"/>
              <a:gd name="connsiteY39401" fmla="*/ 1337057 h 6857957"/>
              <a:gd name="connsiteX39402" fmla="*/ 2318550 w 4826000"/>
              <a:gd name="connsiteY39402" fmla="*/ 1338963 h 6857957"/>
              <a:gd name="connsiteX39403" fmla="*/ 2322042 w 4826000"/>
              <a:gd name="connsiteY39403" fmla="*/ 1360873 h 6857957"/>
              <a:gd name="connsiteX39404" fmla="*/ 2325852 w 4826000"/>
              <a:gd name="connsiteY39404" fmla="*/ 1360873 h 6857957"/>
              <a:gd name="connsiteX39405" fmla="*/ 2329344 w 4826000"/>
              <a:gd name="connsiteY39405" fmla="*/ 1359921 h 6857957"/>
              <a:gd name="connsiteX39406" fmla="*/ 2334425 w 4826000"/>
              <a:gd name="connsiteY39406" fmla="*/ 1358968 h 6857957"/>
              <a:gd name="connsiteX39407" fmla="*/ 2337281 w 4826000"/>
              <a:gd name="connsiteY39407" fmla="*/ 1358333 h 6857957"/>
              <a:gd name="connsiteX39408" fmla="*/ 2340139 w 4826000"/>
              <a:gd name="connsiteY39408" fmla="*/ 1357698 h 6857957"/>
              <a:gd name="connsiteX39409" fmla="*/ 2343314 w 4826000"/>
              <a:gd name="connsiteY39409" fmla="*/ 1357380 h 6857957"/>
              <a:gd name="connsiteX39410" fmla="*/ 2347441 w 4826000"/>
              <a:gd name="connsiteY39410" fmla="*/ 1357380 h 6857957"/>
              <a:gd name="connsiteX39411" fmla="*/ 2347758 w 4826000"/>
              <a:gd name="connsiteY39411" fmla="*/ 1358650 h 6857957"/>
              <a:gd name="connsiteX39412" fmla="*/ 2347758 w 4826000"/>
              <a:gd name="connsiteY39412" fmla="*/ 1359921 h 6857957"/>
              <a:gd name="connsiteX39413" fmla="*/ 2347123 w 4826000"/>
              <a:gd name="connsiteY39413" fmla="*/ 1361191 h 6857957"/>
              <a:gd name="connsiteX39414" fmla="*/ 2345854 w 4826000"/>
              <a:gd name="connsiteY39414" fmla="*/ 1361826 h 6857957"/>
              <a:gd name="connsiteX39415" fmla="*/ 2344266 w 4826000"/>
              <a:gd name="connsiteY39415" fmla="*/ 1362461 h 6857957"/>
              <a:gd name="connsiteX39416" fmla="*/ 2342045 w 4826000"/>
              <a:gd name="connsiteY39416" fmla="*/ 1363096 h 6857957"/>
              <a:gd name="connsiteX39417" fmla="*/ 2337599 w 4826000"/>
              <a:gd name="connsiteY39417" fmla="*/ 1363731 h 6857957"/>
              <a:gd name="connsiteX39418" fmla="*/ 2326488 w 4826000"/>
              <a:gd name="connsiteY39418" fmla="*/ 1365001 h 6857957"/>
              <a:gd name="connsiteX39419" fmla="*/ 2321090 w 4826000"/>
              <a:gd name="connsiteY39419" fmla="*/ 1365636 h 6857957"/>
              <a:gd name="connsiteX39420" fmla="*/ 2316645 w 4826000"/>
              <a:gd name="connsiteY39420" fmla="*/ 1366271 h 6857957"/>
              <a:gd name="connsiteX39421" fmla="*/ 2316963 w 4826000"/>
              <a:gd name="connsiteY39421" fmla="*/ 1364684 h 6857957"/>
              <a:gd name="connsiteX39422" fmla="*/ 2316645 w 4826000"/>
              <a:gd name="connsiteY39422" fmla="*/ 1363096 h 6857957"/>
              <a:gd name="connsiteX39423" fmla="*/ 2316328 w 4826000"/>
              <a:gd name="connsiteY39423" fmla="*/ 1361508 h 6857957"/>
              <a:gd name="connsiteX39424" fmla="*/ 2315693 w 4826000"/>
              <a:gd name="connsiteY39424" fmla="*/ 1359921 h 6857957"/>
              <a:gd name="connsiteX39425" fmla="*/ 2315059 w 4826000"/>
              <a:gd name="connsiteY39425" fmla="*/ 1358968 h 6857957"/>
              <a:gd name="connsiteX39426" fmla="*/ 2313788 w 4826000"/>
              <a:gd name="connsiteY39426" fmla="*/ 1357698 h 6857957"/>
              <a:gd name="connsiteX39427" fmla="*/ 2311248 w 4826000"/>
              <a:gd name="connsiteY39427" fmla="*/ 1355792 h 6857957"/>
              <a:gd name="connsiteX39428" fmla="*/ 2309026 w 4826000"/>
              <a:gd name="connsiteY39428" fmla="*/ 1353570 h 6857957"/>
              <a:gd name="connsiteX39429" fmla="*/ 2307122 w 4826000"/>
              <a:gd name="connsiteY39429" fmla="*/ 1351029 h 6857957"/>
              <a:gd name="connsiteX39430" fmla="*/ 2306168 w 4826000"/>
              <a:gd name="connsiteY39430" fmla="*/ 1349759 h 6857957"/>
              <a:gd name="connsiteX39431" fmla="*/ 2305851 w 4826000"/>
              <a:gd name="connsiteY39431" fmla="*/ 1348171 h 6857957"/>
              <a:gd name="connsiteX39432" fmla="*/ 2305851 w 4826000"/>
              <a:gd name="connsiteY39432" fmla="*/ 1346901 h 6857957"/>
              <a:gd name="connsiteX39433" fmla="*/ 2306168 w 4826000"/>
              <a:gd name="connsiteY39433" fmla="*/ 1344678 h 6857957"/>
              <a:gd name="connsiteX39434" fmla="*/ 2302994 w 4826000"/>
              <a:gd name="connsiteY39434" fmla="*/ 1344678 h 6857957"/>
              <a:gd name="connsiteX39435" fmla="*/ 2300136 w 4826000"/>
              <a:gd name="connsiteY39435" fmla="*/ 1344996 h 6857957"/>
              <a:gd name="connsiteX39436" fmla="*/ 2297914 w 4826000"/>
              <a:gd name="connsiteY39436" fmla="*/ 1345313 h 6857957"/>
              <a:gd name="connsiteX39437" fmla="*/ 2296009 w 4826000"/>
              <a:gd name="connsiteY39437" fmla="*/ 1346266 h 6857957"/>
              <a:gd name="connsiteX39438" fmla="*/ 2292517 w 4826000"/>
              <a:gd name="connsiteY39438" fmla="*/ 1347536 h 6857957"/>
              <a:gd name="connsiteX39439" fmla="*/ 2289977 w 4826000"/>
              <a:gd name="connsiteY39439" fmla="*/ 1347854 h 6857957"/>
              <a:gd name="connsiteX39440" fmla="*/ 2287437 w 4826000"/>
              <a:gd name="connsiteY39440" fmla="*/ 1348171 h 6857957"/>
              <a:gd name="connsiteX39441" fmla="*/ 2289660 w 4826000"/>
              <a:gd name="connsiteY39441" fmla="*/ 1350711 h 6857957"/>
              <a:gd name="connsiteX39442" fmla="*/ 2292834 w 4826000"/>
              <a:gd name="connsiteY39442" fmla="*/ 1353570 h 6857957"/>
              <a:gd name="connsiteX39443" fmla="*/ 2299819 w 4826000"/>
              <a:gd name="connsiteY39443" fmla="*/ 1358968 h 6857957"/>
              <a:gd name="connsiteX39444" fmla="*/ 2307122 w 4826000"/>
              <a:gd name="connsiteY39444" fmla="*/ 1365319 h 6857957"/>
              <a:gd name="connsiteX39445" fmla="*/ 2310296 w 4826000"/>
              <a:gd name="connsiteY39445" fmla="*/ 1368811 h 6857957"/>
              <a:gd name="connsiteX39446" fmla="*/ 2313153 w 4826000"/>
              <a:gd name="connsiteY39446" fmla="*/ 1371669 h 6857957"/>
              <a:gd name="connsiteX39447" fmla="*/ 2316010 w 4826000"/>
              <a:gd name="connsiteY39447" fmla="*/ 1374844 h 6857957"/>
              <a:gd name="connsiteX39448" fmla="*/ 2317915 w 4826000"/>
              <a:gd name="connsiteY39448" fmla="*/ 1378337 h 6857957"/>
              <a:gd name="connsiteX39449" fmla="*/ 2318550 w 4826000"/>
              <a:gd name="connsiteY39449" fmla="*/ 1379923 h 6857957"/>
              <a:gd name="connsiteX39450" fmla="*/ 2318868 w 4826000"/>
              <a:gd name="connsiteY39450" fmla="*/ 1381512 h 6857957"/>
              <a:gd name="connsiteX39451" fmla="*/ 2319185 w 4826000"/>
              <a:gd name="connsiteY39451" fmla="*/ 1383419 h 6857957"/>
              <a:gd name="connsiteX39452" fmla="*/ 2319185 w 4826000"/>
              <a:gd name="connsiteY39452" fmla="*/ 1384688 h 6857957"/>
              <a:gd name="connsiteX39453" fmla="*/ 2318868 w 4826000"/>
              <a:gd name="connsiteY39453" fmla="*/ 1386275 h 6857957"/>
              <a:gd name="connsiteX39454" fmla="*/ 2318550 w 4826000"/>
              <a:gd name="connsiteY39454" fmla="*/ 1387863 h 6857957"/>
              <a:gd name="connsiteX39455" fmla="*/ 2317599 w 4826000"/>
              <a:gd name="connsiteY39455" fmla="*/ 1389132 h 6857957"/>
              <a:gd name="connsiteX39456" fmla="*/ 2316645 w 4826000"/>
              <a:gd name="connsiteY39456" fmla="*/ 1391038 h 6857957"/>
              <a:gd name="connsiteX39457" fmla="*/ 2315059 w 4826000"/>
              <a:gd name="connsiteY39457" fmla="*/ 1392626 h 6857957"/>
              <a:gd name="connsiteX39458" fmla="*/ 2313153 w 4826000"/>
              <a:gd name="connsiteY39458" fmla="*/ 1393896 h 6857957"/>
              <a:gd name="connsiteX39459" fmla="*/ 2310931 w 4826000"/>
              <a:gd name="connsiteY39459" fmla="*/ 1395166 h 6857957"/>
              <a:gd name="connsiteX39460" fmla="*/ 2308391 w 4826000"/>
              <a:gd name="connsiteY39460" fmla="*/ 1396754 h 6857957"/>
              <a:gd name="connsiteX39461" fmla="*/ 2307122 w 4826000"/>
              <a:gd name="connsiteY39461" fmla="*/ 1395801 h 6857957"/>
              <a:gd name="connsiteX39462" fmla="*/ 2305534 w 4826000"/>
              <a:gd name="connsiteY39462" fmla="*/ 1394531 h 6857957"/>
              <a:gd name="connsiteX39463" fmla="*/ 2303629 w 4826000"/>
              <a:gd name="connsiteY39463" fmla="*/ 1392308 h 6857957"/>
              <a:gd name="connsiteX39464" fmla="*/ 2302042 w 4826000"/>
              <a:gd name="connsiteY39464" fmla="*/ 1389132 h 6857957"/>
              <a:gd name="connsiteX39465" fmla="*/ 2300454 w 4826000"/>
              <a:gd name="connsiteY39465" fmla="*/ 1386592 h 6857957"/>
              <a:gd name="connsiteX39466" fmla="*/ 2299184 w 4826000"/>
              <a:gd name="connsiteY39466" fmla="*/ 1385640 h 6857957"/>
              <a:gd name="connsiteX39467" fmla="*/ 2298233 w 4826000"/>
              <a:gd name="connsiteY39467" fmla="*/ 1384370 h 6857957"/>
              <a:gd name="connsiteX39468" fmla="*/ 2296962 w 4826000"/>
              <a:gd name="connsiteY39468" fmla="*/ 1383736 h 6857957"/>
              <a:gd name="connsiteX39469" fmla="*/ 2295374 w 4826000"/>
              <a:gd name="connsiteY39469" fmla="*/ 1383101 h 6857957"/>
              <a:gd name="connsiteX39470" fmla="*/ 2293787 w 4826000"/>
              <a:gd name="connsiteY39470" fmla="*/ 1382465 h 6857957"/>
              <a:gd name="connsiteX39471" fmla="*/ 2291564 w 4826000"/>
              <a:gd name="connsiteY39471" fmla="*/ 1382465 h 6857957"/>
              <a:gd name="connsiteX39472" fmla="*/ 2289342 w 4826000"/>
              <a:gd name="connsiteY39472" fmla="*/ 1383101 h 6857957"/>
              <a:gd name="connsiteX39473" fmla="*/ 2286802 w 4826000"/>
              <a:gd name="connsiteY39473" fmla="*/ 1383736 h 6857957"/>
              <a:gd name="connsiteX39474" fmla="*/ 2284580 w 4826000"/>
              <a:gd name="connsiteY39474" fmla="*/ 1380241 h 6857957"/>
              <a:gd name="connsiteX39475" fmla="*/ 2283310 w 4826000"/>
              <a:gd name="connsiteY39475" fmla="*/ 1376750 h 6857957"/>
              <a:gd name="connsiteX39476" fmla="*/ 2282040 w 4826000"/>
              <a:gd name="connsiteY39476" fmla="*/ 1373256 h 6857957"/>
              <a:gd name="connsiteX39477" fmla="*/ 2281405 w 4826000"/>
              <a:gd name="connsiteY39477" fmla="*/ 1370082 h 6857957"/>
              <a:gd name="connsiteX39478" fmla="*/ 2280453 w 4826000"/>
              <a:gd name="connsiteY39478" fmla="*/ 1366589 h 6857957"/>
              <a:gd name="connsiteX39479" fmla="*/ 2280136 w 4826000"/>
              <a:gd name="connsiteY39479" fmla="*/ 1363413 h 6857957"/>
              <a:gd name="connsiteX39480" fmla="*/ 2279500 w 4826000"/>
              <a:gd name="connsiteY39480" fmla="*/ 1356745 h 6857957"/>
              <a:gd name="connsiteX39481" fmla="*/ 2278865 w 4826000"/>
              <a:gd name="connsiteY39481" fmla="*/ 1341821 h 6857957"/>
              <a:gd name="connsiteX39482" fmla="*/ 2278230 w 4826000"/>
              <a:gd name="connsiteY39482" fmla="*/ 1333247 h 6857957"/>
              <a:gd name="connsiteX39483" fmla="*/ 2276643 w 4826000"/>
              <a:gd name="connsiteY39483" fmla="*/ 1324038 h 6857957"/>
              <a:gd name="connsiteX39484" fmla="*/ 2273151 w 4826000"/>
              <a:gd name="connsiteY39484" fmla="*/ 1324356 h 6857957"/>
              <a:gd name="connsiteX39485" fmla="*/ 2269976 w 4826000"/>
              <a:gd name="connsiteY39485" fmla="*/ 1324991 h 6857957"/>
              <a:gd name="connsiteX39486" fmla="*/ 2267119 w 4826000"/>
              <a:gd name="connsiteY39486" fmla="*/ 1325626 h 6857957"/>
              <a:gd name="connsiteX39487" fmla="*/ 2265214 w 4826000"/>
              <a:gd name="connsiteY39487" fmla="*/ 1326578 h 6857957"/>
              <a:gd name="connsiteX39488" fmla="*/ 2263309 w 4826000"/>
              <a:gd name="connsiteY39488" fmla="*/ 1327531 h 6857957"/>
              <a:gd name="connsiteX39489" fmla="*/ 2261721 w 4826000"/>
              <a:gd name="connsiteY39489" fmla="*/ 1328801 h 6857957"/>
              <a:gd name="connsiteX39490" fmla="*/ 2260770 w 4826000"/>
              <a:gd name="connsiteY39490" fmla="*/ 1330071 h 6857957"/>
              <a:gd name="connsiteX39491" fmla="*/ 2260134 w 4826000"/>
              <a:gd name="connsiteY39491" fmla="*/ 1331659 h 6857957"/>
              <a:gd name="connsiteX39492" fmla="*/ 2259499 w 4826000"/>
              <a:gd name="connsiteY39492" fmla="*/ 1333247 h 6857957"/>
              <a:gd name="connsiteX39493" fmla="*/ 2259182 w 4826000"/>
              <a:gd name="connsiteY39493" fmla="*/ 1334834 h 6857957"/>
              <a:gd name="connsiteX39494" fmla="*/ 2259499 w 4826000"/>
              <a:gd name="connsiteY39494" fmla="*/ 1338645 h 6857957"/>
              <a:gd name="connsiteX39495" fmla="*/ 2260134 w 4826000"/>
              <a:gd name="connsiteY39495" fmla="*/ 1342138 h 6857957"/>
              <a:gd name="connsiteX39496" fmla="*/ 2261086 w 4826000"/>
              <a:gd name="connsiteY39496" fmla="*/ 1346266 h 6857957"/>
              <a:gd name="connsiteX39497" fmla="*/ 2262039 w 4826000"/>
              <a:gd name="connsiteY39497" fmla="*/ 1350077 h 6857957"/>
              <a:gd name="connsiteX39498" fmla="*/ 2262991 w 4826000"/>
              <a:gd name="connsiteY39498" fmla="*/ 1353887 h 6857957"/>
              <a:gd name="connsiteX39499" fmla="*/ 2262991 w 4826000"/>
              <a:gd name="connsiteY39499" fmla="*/ 1357380 h 6857957"/>
              <a:gd name="connsiteX39500" fmla="*/ 2262991 w 4826000"/>
              <a:gd name="connsiteY39500" fmla="*/ 1358968 h 6857957"/>
              <a:gd name="connsiteX39501" fmla="*/ 2262039 w 4826000"/>
              <a:gd name="connsiteY39501" fmla="*/ 1360873 h 6857957"/>
              <a:gd name="connsiteX39502" fmla="*/ 2261404 w 4826000"/>
              <a:gd name="connsiteY39502" fmla="*/ 1362143 h 6857957"/>
              <a:gd name="connsiteX39503" fmla="*/ 2260134 w 4826000"/>
              <a:gd name="connsiteY39503" fmla="*/ 1363413 h 6857957"/>
              <a:gd name="connsiteX39504" fmla="*/ 2258864 w 4826000"/>
              <a:gd name="connsiteY39504" fmla="*/ 1364684 h 6857957"/>
              <a:gd name="connsiteX39505" fmla="*/ 2257277 w 4826000"/>
              <a:gd name="connsiteY39505" fmla="*/ 1365636 h 6857957"/>
              <a:gd name="connsiteX39506" fmla="*/ 2254737 w 4826000"/>
              <a:gd name="connsiteY39506" fmla="*/ 1366589 h 6857957"/>
              <a:gd name="connsiteX39507" fmla="*/ 2252197 w 4826000"/>
              <a:gd name="connsiteY39507" fmla="*/ 1367224 h 6857957"/>
              <a:gd name="connsiteX39508" fmla="*/ 2249022 w 4826000"/>
              <a:gd name="connsiteY39508" fmla="*/ 1368177 h 6857957"/>
              <a:gd name="connsiteX39509" fmla="*/ 2245212 w 4826000"/>
              <a:gd name="connsiteY39509" fmla="*/ 1368494 h 6857957"/>
              <a:gd name="connsiteX39510" fmla="*/ 2250292 w 4826000"/>
              <a:gd name="connsiteY39510" fmla="*/ 1371034 h 6857957"/>
              <a:gd name="connsiteX39511" fmla="*/ 2254419 w 4826000"/>
              <a:gd name="connsiteY39511" fmla="*/ 1373574 h 6857957"/>
              <a:gd name="connsiteX39512" fmla="*/ 2257277 w 4826000"/>
              <a:gd name="connsiteY39512" fmla="*/ 1376432 h 6857957"/>
              <a:gd name="connsiteX39513" fmla="*/ 2259182 w 4826000"/>
              <a:gd name="connsiteY39513" fmla="*/ 1378972 h 6857957"/>
              <a:gd name="connsiteX39514" fmla="*/ 2260451 w 4826000"/>
              <a:gd name="connsiteY39514" fmla="*/ 1381512 h 6857957"/>
              <a:gd name="connsiteX39515" fmla="*/ 2261086 w 4826000"/>
              <a:gd name="connsiteY39515" fmla="*/ 1384688 h 6857957"/>
              <a:gd name="connsiteX39516" fmla="*/ 2261086 w 4826000"/>
              <a:gd name="connsiteY39516" fmla="*/ 1387227 h 6857957"/>
              <a:gd name="connsiteX39517" fmla="*/ 2261086 w 4826000"/>
              <a:gd name="connsiteY39517" fmla="*/ 1390403 h 6857957"/>
              <a:gd name="connsiteX39518" fmla="*/ 2260451 w 4826000"/>
              <a:gd name="connsiteY39518" fmla="*/ 1396754 h 6857957"/>
              <a:gd name="connsiteX39519" fmla="*/ 2260134 w 4826000"/>
              <a:gd name="connsiteY39519" fmla="*/ 1400247 h 6857957"/>
              <a:gd name="connsiteX39520" fmla="*/ 2260134 w 4826000"/>
              <a:gd name="connsiteY39520" fmla="*/ 1403423 h 6857957"/>
              <a:gd name="connsiteX39521" fmla="*/ 2260770 w 4826000"/>
              <a:gd name="connsiteY39521" fmla="*/ 1407552 h 6857957"/>
              <a:gd name="connsiteX39522" fmla="*/ 2261721 w 4826000"/>
              <a:gd name="connsiteY39522" fmla="*/ 1411362 h 6857957"/>
              <a:gd name="connsiteX39523" fmla="*/ 2263944 w 4826000"/>
              <a:gd name="connsiteY39523" fmla="*/ 1415489 h 6857957"/>
              <a:gd name="connsiteX39524" fmla="*/ 2266801 w 4826000"/>
              <a:gd name="connsiteY39524" fmla="*/ 1419932 h 6857957"/>
              <a:gd name="connsiteX39525" fmla="*/ 2271881 w 4826000"/>
              <a:gd name="connsiteY39525" fmla="*/ 1418346 h 6857957"/>
              <a:gd name="connsiteX39526" fmla="*/ 2274103 w 4826000"/>
              <a:gd name="connsiteY39526" fmla="*/ 1417711 h 6857957"/>
              <a:gd name="connsiteX39527" fmla="*/ 2275690 w 4826000"/>
              <a:gd name="connsiteY39527" fmla="*/ 1416758 h 6857957"/>
              <a:gd name="connsiteX39528" fmla="*/ 2276960 w 4826000"/>
              <a:gd name="connsiteY39528" fmla="*/ 1415806 h 6857957"/>
              <a:gd name="connsiteX39529" fmla="*/ 2278230 w 4826000"/>
              <a:gd name="connsiteY39529" fmla="*/ 1414536 h 6857957"/>
              <a:gd name="connsiteX39530" fmla="*/ 2278548 w 4826000"/>
              <a:gd name="connsiteY39530" fmla="*/ 1412949 h 6857957"/>
              <a:gd name="connsiteX39531" fmla="*/ 2278230 w 4826000"/>
              <a:gd name="connsiteY39531" fmla="*/ 1411044 h 6857957"/>
              <a:gd name="connsiteX39532" fmla="*/ 2281088 w 4826000"/>
              <a:gd name="connsiteY39532" fmla="*/ 1411044 h 6857957"/>
              <a:gd name="connsiteX39533" fmla="*/ 2282676 w 4826000"/>
              <a:gd name="connsiteY39533" fmla="*/ 1411044 h 6857957"/>
              <a:gd name="connsiteX39534" fmla="*/ 2283310 w 4826000"/>
              <a:gd name="connsiteY39534" fmla="*/ 1411680 h 6857957"/>
              <a:gd name="connsiteX39535" fmla="*/ 2283627 w 4826000"/>
              <a:gd name="connsiteY39535" fmla="*/ 1412949 h 6857957"/>
              <a:gd name="connsiteX39536" fmla="*/ 2283310 w 4826000"/>
              <a:gd name="connsiteY39536" fmla="*/ 1413901 h 6857957"/>
              <a:gd name="connsiteX39537" fmla="*/ 2282676 w 4826000"/>
              <a:gd name="connsiteY39537" fmla="*/ 1415171 h 6857957"/>
              <a:gd name="connsiteX39538" fmla="*/ 2280453 w 4826000"/>
              <a:gd name="connsiteY39538" fmla="*/ 1418346 h 6857957"/>
              <a:gd name="connsiteX39539" fmla="*/ 2278230 w 4826000"/>
              <a:gd name="connsiteY39539" fmla="*/ 1422155 h 6857957"/>
              <a:gd name="connsiteX39540" fmla="*/ 2277278 w 4826000"/>
              <a:gd name="connsiteY39540" fmla="*/ 1424059 h 6857957"/>
              <a:gd name="connsiteX39541" fmla="*/ 2276960 w 4826000"/>
              <a:gd name="connsiteY39541" fmla="*/ 1425965 h 6857957"/>
              <a:gd name="connsiteX39542" fmla="*/ 2276960 w 4826000"/>
              <a:gd name="connsiteY39542" fmla="*/ 1427871 h 6857957"/>
              <a:gd name="connsiteX39543" fmla="*/ 2277913 w 4826000"/>
              <a:gd name="connsiteY39543" fmla="*/ 1429777 h 6857957"/>
              <a:gd name="connsiteX39544" fmla="*/ 2279500 w 4826000"/>
              <a:gd name="connsiteY39544" fmla="*/ 1431364 h 6857957"/>
              <a:gd name="connsiteX39545" fmla="*/ 2281723 w 4826000"/>
              <a:gd name="connsiteY39545" fmla="*/ 1432951 h 6857957"/>
              <a:gd name="connsiteX39546" fmla="*/ 2287120 w 4826000"/>
              <a:gd name="connsiteY39546" fmla="*/ 1432951 h 6857957"/>
              <a:gd name="connsiteX39547" fmla="*/ 2290613 w 4826000"/>
              <a:gd name="connsiteY39547" fmla="*/ 1432316 h 6857957"/>
              <a:gd name="connsiteX39548" fmla="*/ 2291882 w 4826000"/>
              <a:gd name="connsiteY39548" fmla="*/ 1431998 h 6857957"/>
              <a:gd name="connsiteX39549" fmla="*/ 2293153 w 4826000"/>
              <a:gd name="connsiteY39549" fmla="*/ 1431364 h 6857957"/>
              <a:gd name="connsiteX39550" fmla="*/ 2294104 w 4826000"/>
              <a:gd name="connsiteY39550" fmla="*/ 1430728 h 6857957"/>
              <a:gd name="connsiteX39551" fmla="*/ 2294422 w 4826000"/>
              <a:gd name="connsiteY39551" fmla="*/ 1430094 h 6857957"/>
              <a:gd name="connsiteX39552" fmla="*/ 2295693 w 4826000"/>
              <a:gd name="connsiteY39552" fmla="*/ 1430728 h 6857957"/>
              <a:gd name="connsiteX39553" fmla="*/ 2296327 w 4826000"/>
              <a:gd name="connsiteY39553" fmla="*/ 1431681 h 6857957"/>
              <a:gd name="connsiteX39554" fmla="*/ 2296327 w 4826000"/>
              <a:gd name="connsiteY39554" fmla="*/ 1432634 h 6857957"/>
              <a:gd name="connsiteX39555" fmla="*/ 2295693 w 4826000"/>
              <a:gd name="connsiteY39555" fmla="*/ 1433904 h 6857957"/>
              <a:gd name="connsiteX39556" fmla="*/ 2294739 w 4826000"/>
              <a:gd name="connsiteY39556" fmla="*/ 1435809 h 6857957"/>
              <a:gd name="connsiteX39557" fmla="*/ 2293469 w 4826000"/>
              <a:gd name="connsiteY39557" fmla="*/ 1437079 h 6857957"/>
              <a:gd name="connsiteX39558" fmla="*/ 2290295 w 4826000"/>
              <a:gd name="connsiteY39558" fmla="*/ 1440573 h 6857957"/>
              <a:gd name="connsiteX39559" fmla="*/ 2286485 w 4826000"/>
              <a:gd name="connsiteY39559" fmla="*/ 1444383 h 6857957"/>
              <a:gd name="connsiteX39560" fmla="*/ 2282993 w 4826000"/>
              <a:gd name="connsiteY39560" fmla="*/ 1447876 h 6857957"/>
              <a:gd name="connsiteX39561" fmla="*/ 2281405 w 4826000"/>
              <a:gd name="connsiteY39561" fmla="*/ 1450099 h 6857957"/>
              <a:gd name="connsiteX39562" fmla="*/ 2280453 w 4826000"/>
              <a:gd name="connsiteY39562" fmla="*/ 1451686 h 6857957"/>
              <a:gd name="connsiteX39563" fmla="*/ 2279500 w 4826000"/>
              <a:gd name="connsiteY39563" fmla="*/ 1453274 h 6857957"/>
              <a:gd name="connsiteX39564" fmla="*/ 2279183 w 4826000"/>
              <a:gd name="connsiteY39564" fmla="*/ 1454862 h 6857957"/>
              <a:gd name="connsiteX39565" fmla="*/ 2282040 w 4826000"/>
              <a:gd name="connsiteY39565" fmla="*/ 1456767 h 6857957"/>
              <a:gd name="connsiteX39566" fmla="*/ 2285532 w 4826000"/>
              <a:gd name="connsiteY39566" fmla="*/ 1457719 h 6857957"/>
              <a:gd name="connsiteX39567" fmla="*/ 2288390 w 4826000"/>
              <a:gd name="connsiteY39567" fmla="*/ 1458353 h 6857957"/>
              <a:gd name="connsiteX39568" fmla="*/ 2290929 w 4826000"/>
              <a:gd name="connsiteY39568" fmla="*/ 1458989 h 6857957"/>
              <a:gd name="connsiteX39569" fmla="*/ 2296327 w 4826000"/>
              <a:gd name="connsiteY39569" fmla="*/ 1459306 h 6857957"/>
              <a:gd name="connsiteX39570" fmla="*/ 2300454 w 4826000"/>
              <a:gd name="connsiteY39570" fmla="*/ 1459624 h 6857957"/>
              <a:gd name="connsiteX39571" fmla="*/ 2302042 w 4826000"/>
              <a:gd name="connsiteY39571" fmla="*/ 1459941 h 6857957"/>
              <a:gd name="connsiteX39572" fmla="*/ 2303311 w 4826000"/>
              <a:gd name="connsiteY39572" fmla="*/ 1460258 h 6857957"/>
              <a:gd name="connsiteX39573" fmla="*/ 2303946 w 4826000"/>
              <a:gd name="connsiteY39573" fmla="*/ 1460893 h 6857957"/>
              <a:gd name="connsiteX39574" fmla="*/ 2304582 w 4826000"/>
              <a:gd name="connsiteY39574" fmla="*/ 1461847 h 6857957"/>
              <a:gd name="connsiteX39575" fmla="*/ 2304264 w 4826000"/>
              <a:gd name="connsiteY39575" fmla="*/ 1463117 h 6857957"/>
              <a:gd name="connsiteX39576" fmla="*/ 2303946 w 4826000"/>
              <a:gd name="connsiteY39576" fmla="*/ 1465340 h 6857957"/>
              <a:gd name="connsiteX39577" fmla="*/ 2302994 w 4826000"/>
              <a:gd name="connsiteY39577" fmla="*/ 1467880 h 6857957"/>
              <a:gd name="connsiteX39578" fmla="*/ 2301406 w 4826000"/>
              <a:gd name="connsiteY39578" fmla="*/ 1470738 h 6857957"/>
              <a:gd name="connsiteX39579" fmla="*/ 2307438 w 4826000"/>
              <a:gd name="connsiteY39579" fmla="*/ 1467563 h 6857957"/>
              <a:gd name="connsiteX39580" fmla="*/ 2311883 w 4826000"/>
              <a:gd name="connsiteY39580" fmla="*/ 1464387 h 6857957"/>
              <a:gd name="connsiteX39581" fmla="*/ 2313788 w 4826000"/>
              <a:gd name="connsiteY39581" fmla="*/ 1462482 h 6857957"/>
              <a:gd name="connsiteX39582" fmla="*/ 2315693 w 4826000"/>
              <a:gd name="connsiteY39582" fmla="*/ 1460893 h 6857957"/>
              <a:gd name="connsiteX39583" fmla="*/ 2317280 w 4826000"/>
              <a:gd name="connsiteY39583" fmla="*/ 1458989 h 6857957"/>
              <a:gd name="connsiteX39584" fmla="*/ 2318550 w 4826000"/>
              <a:gd name="connsiteY39584" fmla="*/ 1457402 h 6857957"/>
              <a:gd name="connsiteX39585" fmla="*/ 2319503 w 4826000"/>
              <a:gd name="connsiteY39585" fmla="*/ 1455180 h 6857957"/>
              <a:gd name="connsiteX39586" fmla="*/ 2320139 w 4826000"/>
              <a:gd name="connsiteY39586" fmla="*/ 1453274 h 6857957"/>
              <a:gd name="connsiteX39587" fmla="*/ 2320773 w 4826000"/>
              <a:gd name="connsiteY39587" fmla="*/ 1451369 h 6857957"/>
              <a:gd name="connsiteX39588" fmla="*/ 2321090 w 4826000"/>
              <a:gd name="connsiteY39588" fmla="*/ 1449781 h 6857957"/>
              <a:gd name="connsiteX39589" fmla="*/ 2321090 w 4826000"/>
              <a:gd name="connsiteY39589" fmla="*/ 1445653 h 6857957"/>
              <a:gd name="connsiteX39590" fmla="*/ 2320773 w 4826000"/>
              <a:gd name="connsiteY39590" fmla="*/ 1441525 h 6857957"/>
              <a:gd name="connsiteX39591" fmla="*/ 2319820 w 4826000"/>
              <a:gd name="connsiteY39591" fmla="*/ 1437397 h 6857957"/>
              <a:gd name="connsiteX39592" fmla="*/ 2318233 w 4826000"/>
              <a:gd name="connsiteY39592" fmla="*/ 1433269 h 6857957"/>
              <a:gd name="connsiteX39593" fmla="*/ 2316328 w 4826000"/>
              <a:gd name="connsiteY39593" fmla="*/ 1429141 h 6857957"/>
              <a:gd name="connsiteX39594" fmla="*/ 2313788 w 4826000"/>
              <a:gd name="connsiteY39594" fmla="*/ 1424695 h 6857957"/>
              <a:gd name="connsiteX39595" fmla="*/ 2309026 w 4826000"/>
              <a:gd name="connsiteY39595" fmla="*/ 1416441 h 6857957"/>
              <a:gd name="connsiteX39596" fmla="*/ 2303629 w 4826000"/>
              <a:gd name="connsiteY39596" fmla="*/ 1407869 h 6857957"/>
              <a:gd name="connsiteX39597" fmla="*/ 2307438 w 4826000"/>
              <a:gd name="connsiteY39597" fmla="*/ 1408187 h 6857957"/>
              <a:gd name="connsiteX39598" fmla="*/ 2310296 w 4826000"/>
              <a:gd name="connsiteY39598" fmla="*/ 1407869 h 6857957"/>
              <a:gd name="connsiteX39599" fmla="*/ 2312201 w 4826000"/>
              <a:gd name="connsiteY39599" fmla="*/ 1407552 h 6857957"/>
              <a:gd name="connsiteX39600" fmla="*/ 2314423 w 4826000"/>
              <a:gd name="connsiteY39600" fmla="*/ 1407234 h 6857957"/>
              <a:gd name="connsiteX39601" fmla="*/ 2315375 w 4826000"/>
              <a:gd name="connsiteY39601" fmla="*/ 1406598 h 6857957"/>
              <a:gd name="connsiteX39602" fmla="*/ 2316328 w 4826000"/>
              <a:gd name="connsiteY39602" fmla="*/ 1405646 h 6857957"/>
              <a:gd name="connsiteX39603" fmla="*/ 2316645 w 4826000"/>
              <a:gd name="connsiteY39603" fmla="*/ 1404375 h 6857957"/>
              <a:gd name="connsiteX39604" fmla="*/ 2316963 w 4826000"/>
              <a:gd name="connsiteY39604" fmla="*/ 1403423 h 6857957"/>
              <a:gd name="connsiteX39605" fmla="*/ 2316963 w 4826000"/>
              <a:gd name="connsiteY39605" fmla="*/ 1401518 h 6857957"/>
              <a:gd name="connsiteX39606" fmla="*/ 2317599 w 4826000"/>
              <a:gd name="connsiteY39606" fmla="*/ 1399613 h 6857957"/>
              <a:gd name="connsiteX39607" fmla="*/ 2317915 w 4826000"/>
              <a:gd name="connsiteY39607" fmla="*/ 1398659 h 6857957"/>
              <a:gd name="connsiteX39608" fmla="*/ 2318550 w 4826000"/>
              <a:gd name="connsiteY39608" fmla="*/ 1397707 h 6857957"/>
              <a:gd name="connsiteX39609" fmla="*/ 2319820 w 4826000"/>
              <a:gd name="connsiteY39609" fmla="*/ 1396754 h 6857957"/>
              <a:gd name="connsiteX39610" fmla="*/ 2321725 w 4826000"/>
              <a:gd name="connsiteY39610" fmla="*/ 1396119 h 6857957"/>
              <a:gd name="connsiteX39611" fmla="*/ 2324900 w 4826000"/>
              <a:gd name="connsiteY39611" fmla="*/ 1398659 h 6857957"/>
              <a:gd name="connsiteX39612" fmla="*/ 2327122 w 4826000"/>
              <a:gd name="connsiteY39612" fmla="*/ 1400565 h 6857957"/>
              <a:gd name="connsiteX39613" fmla="*/ 2328392 w 4826000"/>
              <a:gd name="connsiteY39613" fmla="*/ 1402153 h 6857957"/>
              <a:gd name="connsiteX39614" fmla="*/ 2329028 w 4826000"/>
              <a:gd name="connsiteY39614" fmla="*/ 1403739 h 6857957"/>
              <a:gd name="connsiteX39615" fmla="*/ 2328392 w 4826000"/>
              <a:gd name="connsiteY39615" fmla="*/ 1405963 h 6857957"/>
              <a:gd name="connsiteX39616" fmla="*/ 2327757 w 4826000"/>
              <a:gd name="connsiteY39616" fmla="*/ 1407552 h 6857957"/>
              <a:gd name="connsiteX39617" fmla="*/ 2326805 w 4826000"/>
              <a:gd name="connsiteY39617" fmla="*/ 1408822 h 6857957"/>
              <a:gd name="connsiteX39618" fmla="*/ 2325535 w 4826000"/>
              <a:gd name="connsiteY39618" fmla="*/ 1410410 h 6857957"/>
              <a:gd name="connsiteX39619" fmla="*/ 2322995 w 4826000"/>
              <a:gd name="connsiteY39619" fmla="*/ 1413901 h 6857957"/>
              <a:gd name="connsiteX39620" fmla="*/ 2322042 w 4826000"/>
              <a:gd name="connsiteY39620" fmla="*/ 1415806 h 6857957"/>
              <a:gd name="connsiteX39621" fmla="*/ 2321090 w 4826000"/>
              <a:gd name="connsiteY39621" fmla="*/ 1417393 h 6857957"/>
              <a:gd name="connsiteX39622" fmla="*/ 2321090 w 4826000"/>
              <a:gd name="connsiteY39622" fmla="*/ 1419298 h 6857957"/>
              <a:gd name="connsiteX39623" fmla="*/ 2322360 w 4826000"/>
              <a:gd name="connsiteY39623" fmla="*/ 1421837 h 6857957"/>
              <a:gd name="connsiteX39624" fmla="*/ 2323630 w 4826000"/>
              <a:gd name="connsiteY39624" fmla="*/ 1423742 h 6857957"/>
              <a:gd name="connsiteX39625" fmla="*/ 2326488 w 4826000"/>
              <a:gd name="connsiteY39625" fmla="*/ 1426283 h 6857957"/>
              <a:gd name="connsiteX39626" fmla="*/ 2329344 w 4826000"/>
              <a:gd name="connsiteY39626" fmla="*/ 1424695 h 6857957"/>
              <a:gd name="connsiteX39627" fmla="*/ 2331884 w 4826000"/>
              <a:gd name="connsiteY39627" fmla="*/ 1423107 h 6857957"/>
              <a:gd name="connsiteX39628" fmla="*/ 2334107 w 4826000"/>
              <a:gd name="connsiteY39628" fmla="*/ 1421520 h 6857957"/>
              <a:gd name="connsiteX39629" fmla="*/ 2336329 w 4826000"/>
              <a:gd name="connsiteY39629" fmla="*/ 1419932 h 6857957"/>
              <a:gd name="connsiteX39630" fmla="*/ 2339821 w 4826000"/>
              <a:gd name="connsiteY39630" fmla="*/ 1415806 h 6857957"/>
              <a:gd name="connsiteX39631" fmla="*/ 2341726 w 4826000"/>
              <a:gd name="connsiteY39631" fmla="*/ 1414219 h 6857957"/>
              <a:gd name="connsiteX39632" fmla="*/ 2344266 w 4826000"/>
              <a:gd name="connsiteY39632" fmla="*/ 1412632 h 6857957"/>
              <a:gd name="connsiteX39633" fmla="*/ 2346806 w 4826000"/>
              <a:gd name="connsiteY39633" fmla="*/ 1410726 h 6857957"/>
              <a:gd name="connsiteX39634" fmla="*/ 2349663 w 4826000"/>
              <a:gd name="connsiteY39634" fmla="*/ 1409140 h 6857957"/>
              <a:gd name="connsiteX39635" fmla="*/ 2353155 w 4826000"/>
              <a:gd name="connsiteY39635" fmla="*/ 1407869 h 6857957"/>
              <a:gd name="connsiteX39636" fmla="*/ 2356965 w 4826000"/>
              <a:gd name="connsiteY39636" fmla="*/ 1406917 h 6857957"/>
              <a:gd name="connsiteX39637" fmla="*/ 2362045 w 4826000"/>
              <a:gd name="connsiteY39637" fmla="*/ 1406281 h 6857957"/>
              <a:gd name="connsiteX39638" fmla="*/ 2367760 w 4826000"/>
              <a:gd name="connsiteY39638" fmla="*/ 1405646 h 6857957"/>
              <a:gd name="connsiteX39639" fmla="*/ 2374109 w 4826000"/>
              <a:gd name="connsiteY39639" fmla="*/ 1405646 h 6857957"/>
              <a:gd name="connsiteX39640" fmla="*/ 2381729 w 4826000"/>
              <a:gd name="connsiteY39640" fmla="*/ 1405646 h 6857957"/>
              <a:gd name="connsiteX39641" fmla="*/ 2373157 w 4826000"/>
              <a:gd name="connsiteY39641" fmla="*/ 1407869 h 6857957"/>
              <a:gd name="connsiteX39642" fmla="*/ 2364267 w 4826000"/>
              <a:gd name="connsiteY39642" fmla="*/ 1410726 h 6857957"/>
              <a:gd name="connsiteX39643" fmla="*/ 2355378 w 4826000"/>
              <a:gd name="connsiteY39643" fmla="*/ 1414536 h 6857957"/>
              <a:gd name="connsiteX39644" fmla="*/ 2346806 w 4826000"/>
              <a:gd name="connsiteY39644" fmla="*/ 1418662 h 6857957"/>
              <a:gd name="connsiteX39645" fmla="*/ 2342996 w 4826000"/>
              <a:gd name="connsiteY39645" fmla="*/ 1421202 h 6857957"/>
              <a:gd name="connsiteX39646" fmla="*/ 2339505 w 4826000"/>
              <a:gd name="connsiteY39646" fmla="*/ 1423425 h 6857957"/>
              <a:gd name="connsiteX39647" fmla="*/ 2336646 w 4826000"/>
              <a:gd name="connsiteY39647" fmla="*/ 1425647 h 6857957"/>
              <a:gd name="connsiteX39648" fmla="*/ 2333472 w 4826000"/>
              <a:gd name="connsiteY39648" fmla="*/ 1428188 h 6857957"/>
              <a:gd name="connsiteX39649" fmla="*/ 2331568 w 4826000"/>
              <a:gd name="connsiteY39649" fmla="*/ 1430411 h 6857957"/>
              <a:gd name="connsiteX39650" fmla="*/ 2329979 w 4826000"/>
              <a:gd name="connsiteY39650" fmla="*/ 1432634 h 6857957"/>
              <a:gd name="connsiteX39651" fmla="*/ 2328392 w 4826000"/>
              <a:gd name="connsiteY39651" fmla="*/ 1435174 h 6857957"/>
              <a:gd name="connsiteX39652" fmla="*/ 2328075 w 4826000"/>
              <a:gd name="connsiteY39652" fmla="*/ 1437397 h 6857957"/>
              <a:gd name="connsiteX39653" fmla="*/ 2329662 w 4826000"/>
              <a:gd name="connsiteY39653" fmla="*/ 1438032 h 6857957"/>
              <a:gd name="connsiteX39654" fmla="*/ 2331249 w 4826000"/>
              <a:gd name="connsiteY39654" fmla="*/ 1438667 h 6857957"/>
              <a:gd name="connsiteX39655" fmla="*/ 2335694 w 4826000"/>
              <a:gd name="connsiteY39655" fmla="*/ 1439302 h 6857957"/>
              <a:gd name="connsiteX39656" fmla="*/ 2337916 w 4826000"/>
              <a:gd name="connsiteY39656" fmla="*/ 1439937 h 6857957"/>
              <a:gd name="connsiteX39657" fmla="*/ 2339821 w 4826000"/>
              <a:gd name="connsiteY39657" fmla="*/ 1440255 h 6857957"/>
              <a:gd name="connsiteX39658" fmla="*/ 2341409 w 4826000"/>
              <a:gd name="connsiteY39658" fmla="*/ 1441208 h 6857957"/>
              <a:gd name="connsiteX39659" fmla="*/ 2341726 w 4826000"/>
              <a:gd name="connsiteY39659" fmla="*/ 1441525 h 6857957"/>
              <a:gd name="connsiteX39660" fmla="*/ 2341838 w 4826000"/>
              <a:gd name="connsiteY39660" fmla="*/ 1441863 h 6857957"/>
              <a:gd name="connsiteX39661" fmla="*/ 2346132 w 4826000"/>
              <a:gd name="connsiteY39661" fmla="*/ 1440165 h 6857957"/>
              <a:gd name="connsiteX39662" fmla="*/ 2349070 w 4826000"/>
              <a:gd name="connsiteY39662" fmla="*/ 1438960 h 6857957"/>
              <a:gd name="connsiteX39663" fmla="*/ 2350049 w 4826000"/>
              <a:gd name="connsiteY39663" fmla="*/ 1438057 h 6857957"/>
              <a:gd name="connsiteX39664" fmla="*/ 2350376 w 4826000"/>
              <a:gd name="connsiteY39664" fmla="*/ 1437455 h 6857957"/>
              <a:gd name="connsiteX39665" fmla="*/ 2351029 w 4826000"/>
              <a:gd name="connsiteY39665" fmla="*/ 1436853 h 6857957"/>
              <a:gd name="connsiteX39666" fmla="*/ 2351355 w 4826000"/>
              <a:gd name="connsiteY39666" fmla="*/ 1436250 h 6857957"/>
              <a:gd name="connsiteX39667" fmla="*/ 2350376 w 4826000"/>
              <a:gd name="connsiteY39667" fmla="*/ 1434745 h 6857957"/>
              <a:gd name="connsiteX39668" fmla="*/ 2349070 w 4826000"/>
              <a:gd name="connsiteY39668" fmla="*/ 1432938 h 6857957"/>
              <a:gd name="connsiteX39669" fmla="*/ 2346132 w 4826000"/>
              <a:gd name="connsiteY39669" fmla="*/ 1428723 h 6857957"/>
              <a:gd name="connsiteX39670" fmla="*/ 2348091 w 4826000"/>
              <a:gd name="connsiteY39670" fmla="*/ 1429626 h 6857957"/>
              <a:gd name="connsiteX39671" fmla="*/ 2350376 w 4826000"/>
              <a:gd name="connsiteY39671" fmla="*/ 1430529 h 6857957"/>
              <a:gd name="connsiteX39672" fmla="*/ 2355924 w 4826000"/>
              <a:gd name="connsiteY39672" fmla="*/ 1432035 h 6857957"/>
              <a:gd name="connsiteX39673" fmla="*/ 2361473 w 4826000"/>
              <a:gd name="connsiteY39673" fmla="*/ 1433239 h 6857957"/>
              <a:gd name="connsiteX39674" fmla="*/ 2367022 w 4826000"/>
              <a:gd name="connsiteY39674" fmla="*/ 1435046 h 6857957"/>
              <a:gd name="connsiteX39675" fmla="*/ 2369307 w 4826000"/>
              <a:gd name="connsiteY39675" fmla="*/ 1435648 h 6857957"/>
              <a:gd name="connsiteX39676" fmla="*/ 2371265 w 4826000"/>
              <a:gd name="connsiteY39676" fmla="*/ 1436551 h 6857957"/>
              <a:gd name="connsiteX39677" fmla="*/ 2373550 w 4826000"/>
              <a:gd name="connsiteY39677" fmla="*/ 1437756 h 6857957"/>
              <a:gd name="connsiteX39678" fmla="*/ 2374856 w 4826000"/>
              <a:gd name="connsiteY39678" fmla="*/ 1438960 h 6857957"/>
              <a:gd name="connsiteX39679" fmla="*/ 2375836 w 4826000"/>
              <a:gd name="connsiteY39679" fmla="*/ 1440165 h 6857957"/>
              <a:gd name="connsiteX39680" fmla="*/ 2376488 w 4826000"/>
              <a:gd name="connsiteY39680" fmla="*/ 1442272 h 6857957"/>
              <a:gd name="connsiteX39681" fmla="*/ 2376488 w 4826000"/>
              <a:gd name="connsiteY39681" fmla="*/ 1444079 h 6857957"/>
              <a:gd name="connsiteX39682" fmla="*/ 2375836 w 4826000"/>
              <a:gd name="connsiteY39682" fmla="*/ 1446186 h 6857957"/>
              <a:gd name="connsiteX39683" fmla="*/ 2366370 w 4826000"/>
              <a:gd name="connsiteY39683" fmla="*/ 1445584 h 6857957"/>
              <a:gd name="connsiteX39684" fmla="*/ 2356577 w 4826000"/>
              <a:gd name="connsiteY39684" fmla="*/ 1444982 h 6857957"/>
              <a:gd name="connsiteX39685" fmla="*/ 2352008 w 4826000"/>
              <a:gd name="connsiteY39685" fmla="*/ 1444380 h 6857957"/>
              <a:gd name="connsiteX39686" fmla="*/ 2347764 w 4826000"/>
              <a:gd name="connsiteY39686" fmla="*/ 1444079 h 6857957"/>
              <a:gd name="connsiteX39687" fmla="*/ 2344500 w 4826000"/>
              <a:gd name="connsiteY39687" fmla="*/ 1443176 h 6857957"/>
              <a:gd name="connsiteX39688" fmla="*/ 2341924 w 4826000"/>
              <a:gd name="connsiteY39688" fmla="*/ 1442119 h 6857957"/>
              <a:gd name="connsiteX39689" fmla="*/ 2342045 w 4826000"/>
              <a:gd name="connsiteY39689" fmla="*/ 1442478 h 6857957"/>
              <a:gd name="connsiteX39690" fmla="*/ 2342361 w 4826000"/>
              <a:gd name="connsiteY39690" fmla="*/ 1445970 h 6857957"/>
              <a:gd name="connsiteX39691" fmla="*/ 2342045 w 4826000"/>
              <a:gd name="connsiteY39691" fmla="*/ 1449463 h 6857957"/>
              <a:gd name="connsiteX39692" fmla="*/ 2341726 w 4826000"/>
              <a:gd name="connsiteY39692" fmla="*/ 1452322 h 6857957"/>
              <a:gd name="connsiteX39693" fmla="*/ 2341091 w 4826000"/>
              <a:gd name="connsiteY39693" fmla="*/ 1455497 h 6857957"/>
              <a:gd name="connsiteX39694" fmla="*/ 2340139 w 4826000"/>
              <a:gd name="connsiteY39694" fmla="*/ 1458671 h 6857957"/>
              <a:gd name="connsiteX39695" fmla="*/ 2338869 w 4826000"/>
              <a:gd name="connsiteY39695" fmla="*/ 1461211 h 6857957"/>
              <a:gd name="connsiteX39696" fmla="*/ 2336646 w 4826000"/>
              <a:gd name="connsiteY39696" fmla="*/ 1466928 h 6857957"/>
              <a:gd name="connsiteX39697" fmla="*/ 2334425 w 4826000"/>
              <a:gd name="connsiteY39697" fmla="*/ 1472008 h 6857957"/>
              <a:gd name="connsiteX39698" fmla="*/ 2333472 w 4826000"/>
              <a:gd name="connsiteY39698" fmla="*/ 1474549 h 6857957"/>
              <a:gd name="connsiteX39699" fmla="*/ 2333154 w 4826000"/>
              <a:gd name="connsiteY39699" fmla="*/ 1476771 h 6857957"/>
              <a:gd name="connsiteX39700" fmla="*/ 2333154 w 4826000"/>
              <a:gd name="connsiteY39700" fmla="*/ 1479311 h 6857957"/>
              <a:gd name="connsiteX39701" fmla="*/ 2333789 w 4826000"/>
              <a:gd name="connsiteY39701" fmla="*/ 1481534 h 6857957"/>
              <a:gd name="connsiteX39702" fmla="*/ 2334742 w 4826000"/>
              <a:gd name="connsiteY39702" fmla="*/ 1483757 h 6857957"/>
              <a:gd name="connsiteX39703" fmla="*/ 2336646 w 4826000"/>
              <a:gd name="connsiteY39703" fmla="*/ 1486296 h 6857957"/>
              <a:gd name="connsiteX39704" fmla="*/ 2339821 w 4826000"/>
              <a:gd name="connsiteY39704" fmla="*/ 1485026 h 6857957"/>
              <a:gd name="connsiteX39705" fmla="*/ 2342679 w 4826000"/>
              <a:gd name="connsiteY39705" fmla="*/ 1483440 h 6857957"/>
              <a:gd name="connsiteX39706" fmla="*/ 2344901 w 4826000"/>
              <a:gd name="connsiteY39706" fmla="*/ 1481851 h 6857957"/>
              <a:gd name="connsiteX39707" fmla="*/ 2346488 w 4826000"/>
              <a:gd name="connsiteY39707" fmla="*/ 1479946 h 6857957"/>
              <a:gd name="connsiteX39708" fmla="*/ 2349346 w 4826000"/>
              <a:gd name="connsiteY39708" fmla="*/ 1475818 h 6857957"/>
              <a:gd name="connsiteX39709" fmla="*/ 2351251 w 4826000"/>
              <a:gd name="connsiteY39709" fmla="*/ 1473914 h 6857957"/>
              <a:gd name="connsiteX39710" fmla="*/ 2353474 w 4826000"/>
              <a:gd name="connsiteY39710" fmla="*/ 1472326 h 6857957"/>
              <a:gd name="connsiteX39711" fmla="*/ 2354425 w 4826000"/>
              <a:gd name="connsiteY39711" fmla="*/ 1473279 h 6857957"/>
              <a:gd name="connsiteX39712" fmla="*/ 2355060 w 4826000"/>
              <a:gd name="connsiteY39712" fmla="*/ 1474549 h 6857957"/>
              <a:gd name="connsiteX39713" fmla="*/ 2355378 w 4826000"/>
              <a:gd name="connsiteY39713" fmla="*/ 1476135 h 6857957"/>
              <a:gd name="connsiteX39714" fmla="*/ 2355695 w 4826000"/>
              <a:gd name="connsiteY39714" fmla="*/ 1477406 h 6857957"/>
              <a:gd name="connsiteX39715" fmla="*/ 2355378 w 4826000"/>
              <a:gd name="connsiteY39715" fmla="*/ 1480581 h 6857957"/>
              <a:gd name="connsiteX39716" fmla="*/ 2354425 w 4826000"/>
              <a:gd name="connsiteY39716" fmla="*/ 1483440 h 6857957"/>
              <a:gd name="connsiteX39717" fmla="*/ 2352838 w 4826000"/>
              <a:gd name="connsiteY39717" fmla="*/ 1486932 h 6857957"/>
              <a:gd name="connsiteX39718" fmla="*/ 2351251 w 4826000"/>
              <a:gd name="connsiteY39718" fmla="*/ 1490425 h 6857957"/>
              <a:gd name="connsiteX39719" fmla="*/ 2346806 w 4826000"/>
              <a:gd name="connsiteY39719" fmla="*/ 1497410 h 6857957"/>
              <a:gd name="connsiteX39720" fmla="*/ 2344901 w 4826000"/>
              <a:gd name="connsiteY39720" fmla="*/ 1501220 h 6857957"/>
              <a:gd name="connsiteX39721" fmla="*/ 2342996 w 4826000"/>
              <a:gd name="connsiteY39721" fmla="*/ 1505031 h 6857957"/>
              <a:gd name="connsiteX39722" fmla="*/ 2342045 w 4826000"/>
              <a:gd name="connsiteY39722" fmla="*/ 1508841 h 6857957"/>
              <a:gd name="connsiteX39723" fmla="*/ 2341726 w 4826000"/>
              <a:gd name="connsiteY39723" fmla="*/ 1512334 h 6857957"/>
              <a:gd name="connsiteX39724" fmla="*/ 2341726 w 4826000"/>
              <a:gd name="connsiteY39724" fmla="*/ 1514239 h 6857957"/>
              <a:gd name="connsiteX39725" fmla="*/ 2342045 w 4826000"/>
              <a:gd name="connsiteY39725" fmla="*/ 1516144 h 6857957"/>
              <a:gd name="connsiteX39726" fmla="*/ 2342361 w 4826000"/>
              <a:gd name="connsiteY39726" fmla="*/ 1518050 h 6857957"/>
              <a:gd name="connsiteX39727" fmla="*/ 2343314 w 4826000"/>
              <a:gd name="connsiteY39727" fmla="*/ 1519955 h 6857957"/>
              <a:gd name="connsiteX39728" fmla="*/ 2344583 w 4826000"/>
              <a:gd name="connsiteY39728" fmla="*/ 1521542 h 6857957"/>
              <a:gd name="connsiteX39729" fmla="*/ 2345854 w 4826000"/>
              <a:gd name="connsiteY39729" fmla="*/ 1523448 h 6857957"/>
              <a:gd name="connsiteX39730" fmla="*/ 2347441 w 4826000"/>
              <a:gd name="connsiteY39730" fmla="*/ 1525353 h 6857957"/>
              <a:gd name="connsiteX39731" fmla="*/ 2349346 w 4826000"/>
              <a:gd name="connsiteY39731" fmla="*/ 1526941 h 6857957"/>
              <a:gd name="connsiteX39732" fmla="*/ 2353155 w 4826000"/>
              <a:gd name="connsiteY39732" fmla="*/ 1526941 h 6857957"/>
              <a:gd name="connsiteX39733" fmla="*/ 2356013 w 4826000"/>
              <a:gd name="connsiteY39733" fmla="*/ 1526306 h 6857957"/>
              <a:gd name="connsiteX39734" fmla="*/ 2358553 w 4826000"/>
              <a:gd name="connsiteY39734" fmla="*/ 1525988 h 6857957"/>
              <a:gd name="connsiteX39735" fmla="*/ 2360140 w 4826000"/>
              <a:gd name="connsiteY39735" fmla="*/ 1525035 h 6857957"/>
              <a:gd name="connsiteX39736" fmla="*/ 2361411 w 4826000"/>
              <a:gd name="connsiteY39736" fmla="*/ 1524400 h 6857957"/>
              <a:gd name="connsiteX39737" fmla="*/ 2362680 w 4826000"/>
              <a:gd name="connsiteY39737" fmla="*/ 1523448 h 6857957"/>
              <a:gd name="connsiteX39738" fmla="*/ 2364267 w 4826000"/>
              <a:gd name="connsiteY39738" fmla="*/ 1520907 h 6857957"/>
              <a:gd name="connsiteX39739" fmla="*/ 2365220 w 4826000"/>
              <a:gd name="connsiteY39739" fmla="*/ 1518367 h 6857957"/>
              <a:gd name="connsiteX39740" fmla="*/ 2367124 w 4826000"/>
              <a:gd name="connsiteY39740" fmla="*/ 1516144 h 6857957"/>
              <a:gd name="connsiteX39741" fmla="*/ 2368077 w 4826000"/>
              <a:gd name="connsiteY39741" fmla="*/ 1514874 h 6857957"/>
              <a:gd name="connsiteX39742" fmla="*/ 2369347 w 4826000"/>
              <a:gd name="connsiteY39742" fmla="*/ 1513922 h 6857957"/>
              <a:gd name="connsiteX39743" fmla="*/ 2370934 w 4826000"/>
              <a:gd name="connsiteY39743" fmla="*/ 1513287 h 6857957"/>
              <a:gd name="connsiteX39744" fmla="*/ 2373474 w 4826000"/>
              <a:gd name="connsiteY39744" fmla="*/ 1512652 h 6857957"/>
              <a:gd name="connsiteX39745" fmla="*/ 2371887 w 4826000"/>
              <a:gd name="connsiteY39745" fmla="*/ 1513604 h 6857957"/>
              <a:gd name="connsiteX39746" fmla="*/ 2370934 w 4826000"/>
              <a:gd name="connsiteY39746" fmla="*/ 1514874 h 6857957"/>
              <a:gd name="connsiteX39747" fmla="*/ 2370300 w 4826000"/>
              <a:gd name="connsiteY39747" fmla="*/ 1516462 h 6857957"/>
              <a:gd name="connsiteX39748" fmla="*/ 2369982 w 4826000"/>
              <a:gd name="connsiteY39748" fmla="*/ 1518050 h 6857957"/>
              <a:gd name="connsiteX39749" fmla="*/ 2369982 w 4826000"/>
              <a:gd name="connsiteY39749" fmla="*/ 1519320 h 6857957"/>
              <a:gd name="connsiteX39750" fmla="*/ 2369982 w 4826000"/>
              <a:gd name="connsiteY39750" fmla="*/ 1520590 h 6857957"/>
              <a:gd name="connsiteX39751" fmla="*/ 2370617 w 4826000"/>
              <a:gd name="connsiteY39751" fmla="*/ 1524083 h 6857957"/>
              <a:gd name="connsiteX39752" fmla="*/ 2371887 w 4826000"/>
              <a:gd name="connsiteY39752" fmla="*/ 1526941 h 6857957"/>
              <a:gd name="connsiteX39753" fmla="*/ 2374109 w 4826000"/>
              <a:gd name="connsiteY39753" fmla="*/ 1530433 h 6857957"/>
              <a:gd name="connsiteX39754" fmla="*/ 2376014 w 4826000"/>
              <a:gd name="connsiteY39754" fmla="*/ 1533609 h 6857957"/>
              <a:gd name="connsiteX39755" fmla="*/ 2378554 w 4826000"/>
              <a:gd name="connsiteY39755" fmla="*/ 1536784 h 6857957"/>
              <a:gd name="connsiteX39756" fmla="*/ 2383317 w 4826000"/>
              <a:gd name="connsiteY39756" fmla="*/ 1543135 h 6857957"/>
              <a:gd name="connsiteX39757" fmla="*/ 2385538 w 4826000"/>
              <a:gd name="connsiteY39757" fmla="*/ 1546310 h 6857957"/>
              <a:gd name="connsiteX39758" fmla="*/ 2387126 w 4826000"/>
              <a:gd name="connsiteY39758" fmla="*/ 1549168 h 6857957"/>
              <a:gd name="connsiteX39759" fmla="*/ 2388713 w 4826000"/>
              <a:gd name="connsiteY39759" fmla="*/ 1551708 h 6857957"/>
              <a:gd name="connsiteX39760" fmla="*/ 2389031 w 4826000"/>
              <a:gd name="connsiteY39760" fmla="*/ 1554566 h 6857957"/>
              <a:gd name="connsiteX39761" fmla="*/ 2389031 w 4826000"/>
              <a:gd name="connsiteY39761" fmla="*/ 1555836 h 6857957"/>
              <a:gd name="connsiteX39762" fmla="*/ 2388713 w 4826000"/>
              <a:gd name="connsiteY39762" fmla="*/ 1556789 h 6857957"/>
              <a:gd name="connsiteX39763" fmla="*/ 2388397 w 4826000"/>
              <a:gd name="connsiteY39763" fmla="*/ 1557742 h 6857957"/>
              <a:gd name="connsiteX39764" fmla="*/ 2387761 w 4826000"/>
              <a:gd name="connsiteY39764" fmla="*/ 1558694 h 6857957"/>
              <a:gd name="connsiteX39765" fmla="*/ 2389031 w 4826000"/>
              <a:gd name="connsiteY39765" fmla="*/ 1559964 h 6857957"/>
              <a:gd name="connsiteX39766" fmla="*/ 2390300 w 4826000"/>
              <a:gd name="connsiteY39766" fmla="*/ 1560917 h 6857957"/>
              <a:gd name="connsiteX39767" fmla="*/ 2391888 w 4826000"/>
              <a:gd name="connsiteY39767" fmla="*/ 1561234 h 6857957"/>
              <a:gd name="connsiteX39768" fmla="*/ 2393158 w 4826000"/>
              <a:gd name="connsiteY39768" fmla="*/ 1561552 h 6857957"/>
              <a:gd name="connsiteX39769" fmla="*/ 2396650 w 4826000"/>
              <a:gd name="connsiteY39769" fmla="*/ 1561234 h 6857957"/>
              <a:gd name="connsiteX39770" fmla="*/ 2399826 w 4826000"/>
              <a:gd name="connsiteY39770" fmla="*/ 1560282 h 6857957"/>
              <a:gd name="connsiteX39771" fmla="*/ 2403317 w 4826000"/>
              <a:gd name="connsiteY39771" fmla="*/ 1559012 h 6857957"/>
              <a:gd name="connsiteX39772" fmla="*/ 2406492 w 4826000"/>
              <a:gd name="connsiteY39772" fmla="*/ 1558694 h 6857957"/>
              <a:gd name="connsiteX39773" fmla="*/ 2408397 w 4826000"/>
              <a:gd name="connsiteY39773" fmla="*/ 1558694 h 6857957"/>
              <a:gd name="connsiteX39774" fmla="*/ 2410303 w 4826000"/>
              <a:gd name="connsiteY39774" fmla="*/ 1559012 h 6857957"/>
              <a:gd name="connsiteX39775" fmla="*/ 2411889 w 4826000"/>
              <a:gd name="connsiteY39775" fmla="*/ 1559964 h 6857957"/>
              <a:gd name="connsiteX39776" fmla="*/ 2413794 w 4826000"/>
              <a:gd name="connsiteY39776" fmla="*/ 1560917 h 6857957"/>
              <a:gd name="connsiteX39777" fmla="*/ 2412206 w 4826000"/>
              <a:gd name="connsiteY39777" fmla="*/ 1561552 h 6857957"/>
              <a:gd name="connsiteX39778" fmla="*/ 2410937 w 4826000"/>
              <a:gd name="connsiteY39778" fmla="*/ 1562505 h 6857957"/>
              <a:gd name="connsiteX39779" fmla="*/ 2410303 w 4826000"/>
              <a:gd name="connsiteY39779" fmla="*/ 1563775 h 6857957"/>
              <a:gd name="connsiteX39780" fmla="*/ 2409667 w 4826000"/>
              <a:gd name="connsiteY39780" fmla="*/ 1564727 h 6857957"/>
              <a:gd name="connsiteX39781" fmla="*/ 2408714 w 4826000"/>
              <a:gd name="connsiteY39781" fmla="*/ 1565997 h 6857957"/>
              <a:gd name="connsiteX39782" fmla="*/ 2408397 w 4826000"/>
              <a:gd name="connsiteY39782" fmla="*/ 1567585 h 6857957"/>
              <a:gd name="connsiteX39783" fmla="*/ 2408397 w 4826000"/>
              <a:gd name="connsiteY39783" fmla="*/ 1570443 h 6857957"/>
              <a:gd name="connsiteX39784" fmla="*/ 2409032 w 4826000"/>
              <a:gd name="connsiteY39784" fmla="*/ 1573301 h 6857957"/>
              <a:gd name="connsiteX39785" fmla="*/ 2409984 w 4826000"/>
              <a:gd name="connsiteY39785" fmla="*/ 1576793 h 6857957"/>
              <a:gd name="connsiteX39786" fmla="*/ 2410619 w 4826000"/>
              <a:gd name="connsiteY39786" fmla="*/ 1579651 h 6857957"/>
              <a:gd name="connsiteX39787" fmla="*/ 2410937 w 4826000"/>
              <a:gd name="connsiteY39787" fmla="*/ 1582827 h 6857957"/>
              <a:gd name="connsiteX39788" fmla="*/ 2406174 w 4826000"/>
              <a:gd name="connsiteY39788" fmla="*/ 1583779 h 6857957"/>
              <a:gd name="connsiteX39789" fmla="*/ 2401412 w 4826000"/>
              <a:gd name="connsiteY39789" fmla="*/ 1584414 h 6857957"/>
              <a:gd name="connsiteX39790" fmla="*/ 2396650 w 4826000"/>
              <a:gd name="connsiteY39790" fmla="*/ 1584732 h 6857957"/>
              <a:gd name="connsiteX39791" fmla="*/ 2391570 w 4826000"/>
              <a:gd name="connsiteY39791" fmla="*/ 1584732 h 6857957"/>
              <a:gd name="connsiteX39792" fmla="*/ 2386491 w 4826000"/>
              <a:gd name="connsiteY39792" fmla="*/ 1584414 h 6857957"/>
              <a:gd name="connsiteX39793" fmla="*/ 2382046 w 4826000"/>
              <a:gd name="connsiteY39793" fmla="*/ 1583779 h 6857957"/>
              <a:gd name="connsiteX39794" fmla="*/ 2377284 w 4826000"/>
              <a:gd name="connsiteY39794" fmla="*/ 1583144 h 6857957"/>
              <a:gd name="connsiteX39795" fmla="*/ 2373157 w 4826000"/>
              <a:gd name="connsiteY39795" fmla="*/ 1581557 h 6857957"/>
              <a:gd name="connsiteX39796" fmla="*/ 2369347 w 4826000"/>
              <a:gd name="connsiteY39796" fmla="*/ 1580604 h 6857957"/>
              <a:gd name="connsiteX39797" fmla="*/ 2366172 w 4826000"/>
              <a:gd name="connsiteY39797" fmla="*/ 1579016 h 6857957"/>
              <a:gd name="connsiteX39798" fmla="*/ 2363632 w 4826000"/>
              <a:gd name="connsiteY39798" fmla="*/ 1577429 h 6857957"/>
              <a:gd name="connsiteX39799" fmla="*/ 2361727 w 4826000"/>
              <a:gd name="connsiteY39799" fmla="*/ 1575841 h 6857957"/>
              <a:gd name="connsiteX39800" fmla="*/ 2360457 w 4826000"/>
              <a:gd name="connsiteY39800" fmla="*/ 1573618 h 6857957"/>
              <a:gd name="connsiteX39801" fmla="*/ 2360457 w 4826000"/>
              <a:gd name="connsiteY39801" fmla="*/ 1572666 h 6857957"/>
              <a:gd name="connsiteX39802" fmla="*/ 2360457 w 4826000"/>
              <a:gd name="connsiteY39802" fmla="*/ 1571713 h 6857957"/>
              <a:gd name="connsiteX39803" fmla="*/ 2360457 w 4826000"/>
              <a:gd name="connsiteY39803" fmla="*/ 1570760 h 6857957"/>
              <a:gd name="connsiteX39804" fmla="*/ 2361092 w 4826000"/>
              <a:gd name="connsiteY39804" fmla="*/ 1569808 h 6857957"/>
              <a:gd name="connsiteX39805" fmla="*/ 2361727 w 4826000"/>
              <a:gd name="connsiteY39805" fmla="*/ 1568855 h 6857957"/>
              <a:gd name="connsiteX39806" fmla="*/ 2362680 w 4826000"/>
              <a:gd name="connsiteY39806" fmla="*/ 1567903 h 6857957"/>
              <a:gd name="connsiteX39807" fmla="*/ 2355695 w 4826000"/>
              <a:gd name="connsiteY39807" fmla="*/ 1568220 h 6857957"/>
              <a:gd name="connsiteX39808" fmla="*/ 2349981 w 4826000"/>
              <a:gd name="connsiteY39808" fmla="*/ 1568855 h 6857957"/>
              <a:gd name="connsiteX39809" fmla="*/ 2345854 w 4826000"/>
              <a:gd name="connsiteY39809" fmla="*/ 1569490 h 6857957"/>
              <a:gd name="connsiteX39810" fmla="*/ 2342679 w 4826000"/>
              <a:gd name="connsiteY39810" fmla="*/ 1570443 h 6857957"/>
              <a:gd name="connsiteX39811" fmla="*/ 2340456 w 4826000"/>
              <a:gd name="connsiteY39811" fmla="*/ 1571395 h 6857957"/>
              <a:gd name="connsiteX39812" fmla="*/ 2339505 w 4826000"/>
              <a:gd name="connsiteY39812" fmla="*/ 1572666 h 6857957"/>
              <a:gd name="connsiteX39813" fmla="*/ 2339186 w 4826000"/>
              <a:gd name="connsiteY39813" fmla="*/ 1573936 h 6857957"/>
              <a:gd name="connsiteX39814" fmla="*/ 2339186 w 4826000"/>
              <a:gd name="connsiteY39814" fmla="*/ 1575523 h 6857957"/>
              <a:gd name="connsiteX39815" fmla="*/ 2339821 w 4826000"/>
              <a:gd name="connsiteY39815" fmla="*/ 1577111 h 6857957"/>
              <a:gd name="connsiteX39816" fmla="*/ 2341091 w 4826000"/>
              <a:gd name="connsiteY39816" fmla="*/ 1578699 h 6857957"/>
              <a:gd name="connsiteX39817" fmla="*/ 2343948 w 4826000"/>
              <a:gd name="connsiteY39817" fmla="*/ 1582192 h 6857957"/>
              <a:gd name="connsiteX39818" fmla="*/ 2344901 w 4826000"/>
              <a:gd name="connsiteY39818" fmla="*/ 1584097 h 6857957"/>
              <a:gd name="connsiteX39819" fmla="*/ 2346171 w 4826000"/>
              <a:gd name="connsiteY39819" fmla="*/ 1586002 h 6857957"/>
              <a:gd name="connsiteX39820" fmla="*/ 2346806 w 4826000"/>
              <a:gd name="connsiteY39820" fmla="*/ 1587907 h 6857957"/>
              <a:gd name="connsiteX39821" fmla="*/ 2347123 w 4826000"/>
              <a:gd name="connsiteY39821" fmla="*/ 1590130 h 6857957"/>
              <a:gd name="connsiteX39822" fmla="*/ 2373157 w 4826000"/>
              <a:gd name="connsiteY39822" fmla="*/ 1589495 h 6857957"/>
              <a:gd name="connsiteX39823" fmla="*/ 2370617 w 4826000"/>
              <a:gd name="connsiteY39823" fmla="*/ 1591082 h 6857957"/>
              <a:gd name="connsiteX39824" fmla="*/ 2369982 w 4826000"/>
              <a:gd name="connsiteY39824" fmla="*/ 1591718 h 6857957"/>
              <a:gd name="connsiteX39825" fmla="*/ 2369664 w 4826000"/>
              <a:gd name="connsiteY39825" fmla="*/ 1592670 h 6857957"/>
              <a:gd name="connsiteX39826" fmla="*/ 2369347 w 4826000"/>
              <a:gd name="connsiteY39826" fmla="*/ 1593305 h 6857957"/>
              <a:gd name="connsiteX39827" fmla="*/ 2369347 w 4826000"/>
              <a:gd name="connsiteY39827" fmla="*/ 1594258 h 6857957"/>
              <a:gd name="connsiteX39828" fmla="*/ 2369664 w 4826000"/>
              <a:gd name="connsiteY39828" fmla="*/ 1595528 h 6857957"/>
              <a:gd name="connsiteX39829" fmla="*/ 2370934 w 4826000"/>
              <a:gd name="connsiteY39829" fmla="*/ 1597433 h 6857957"/>
              <a:gd name="connsiteX39830" fmla="*/ 2372204 w 4826000"/>
              <a:gd name="connsiteY39830" fmla="*/ 1599021 h 6857957"/>
              <a:gd name="connsiteX39831" fmla="*/ 2376331 w 4826000"/>
              <a:gd name="connsiteY39831" fmla="*/ 1601879 h 6857957"/>
              <a:gd name="connsiteX39832" fmla="*/ 2379824 w 4826000"/>
              <a:gd name="connsiteY39832" fmla="*/ 1605372 h 6857957"/>
              <a:gd name="connsiteX39833" fmla="*/ 2381411 w 4826000"/>
              <a:gd name="connsiteY39833" fmla="*/ 1606959 h 6857957"/>
              <a:gd name="connsiteX39834" fmla="*/ 2382363 w 4826000"/>
              <a:gd name="connsiteY39834" fmla="*/ 1608547 h 6857957"/>
              <a:gd name="connsiteX39835" fmla="*/ 2382363 w 4826000"/>
              <a:gd name="connsiteY39835" fmla="*/ 1610452 h 6857957"/>
              <a:gd name="connsiteX39836" fmla="*/ 2382363 w 4826000"/>
              <a:gd name="connsiteY39836" fmla="*/ 1611722 h 6857957"/>
              <a:gd name="connsiteX39837" fmla="*/ 2381729 w 4826000"/>
              <a:gd name="connsiteY39837" fmla="*/ 1612675 h 6857957"/>
              <a:gd name="connsiteX39838" fmla="*/ 2380459 w 4826000"/>
              <a:gd name="connsiteY39838" fmla="*/ 1614580 h 6857957"/>
              <a:gd name="connsiteX39839" fmla="*/ 2377284 w 4826000"/>
              <a:gd name="connsiteY39839" fmla="*/ 1616485 h 6857957"/>
              <a:gd name="connsiteX39840" fmla="*/ 2375061 w 4826000"/>
              <a:gd name="connsiteY39840" fmla="*/ 1616485 h 6857957"/>
              <a:gd name="connsiteX39841" fmla="*/ 2373474 w 4826000"/>
              <a:gd name="connsiteY39841" fmla="*/ 1616168 h 6857957"/>
              <a:gd name="connsiteX39842" fmla="*/ 2371569 w 4826000"/>
              <a:gd name="connsiteY39842" fmla="*/ 1615850 h 6857957"/>
              <a:gd name="connsiteX39843" fmla="*/ 2370617 w 4826000"/>
              <a:gd name="connsiteY39843" fmla="*/ 1615215 h 6857957"/>
              <a:gd name="connsiteX39844" fmla="*/ 2369982 w 4826000"/>
              <a:gd name="connsiteY39844" fmla="*/ 1614580 h 6857957"/>
              <a:gd name="connsiteX39845" fmla="*/ 2369664 w 4826000"/>
              <a:gd name="connsiteY39845" fmla="*/ 1613628 h 6857957"/>
              <a:gd name="connsiteX39846" fmla="*/ 2369347 w 4826000"/>
              <a:gd name="connsiteY39846" fmla="*/ 1611722 h 6857957"/>
              <a:gd name="connsiteX39847" fmla="*/ 2369982 w 4826000"/>
              <a:gd name="connsiteY39847" fmla="*/ 1606959 h 6857957"/>
              <a:gd name="connsiteX39848" fmla="*/ 2369664 w 4826000"/>
              <a:gd name="connsiteY39848" fmla="*/ 1605054 h 6857957"/>
              <a:gd name="connsiteX39849" fmla="*/ 2369347 w 4826000"/>
              <a:gd name="connsiteY39849" fmla="*/ 1603784 h 6857957"/>
              <a:gd name="connsiteX39850" fmla="*/ 2368712 w 4826000"/>
              <a:gd name="connsiteY39850" fmla="*/ 1603149 h 6857957"/>
              <a:gd name="connsiteX39851" fmla="*/ 2364585 w 4826000"/>
              <a:gd name="connsiteY39851" fmla="*/ 1603784 h 6857957"/>
              <a:gd name="connsiteX39852" fmla="*/ 2361411 w 4826000"/>
              <a:gd name="connsiteY39852" fmla="*/ 1604737 h 6857957"/>
              <a:gd name="connsiteX39853" fmla="*/ 2358871 w 4826000"/>
              <a:gd name="connsiteY39853" fmla="*/ 1606007 h 6857957"/>
              <a:gd name="connsiteX39854" fmla="*/ 2356648 w 4826000"/>
              <a:gd name="connsiteY39854" fmla="*/ 1607277 h 6857957"/>
              <a:gd name="connsiteX39855" fmla="*/ 2355378 w 4826000"/>
              <a:gd name="connsiteY39855" fmla="*/ 1608547 h 6857957"/>
              <a:gd name="connsiteX39856" fmla="*/ 2354743 w 4826000"/>
              <a:gd name="connsiteY39856" fmla="*/ 1610135 h 6857957"/>
              <a:gd name="connsiteX39857" fmla="*/ 2354425 w 4826000"/>
              <a:gd name="connsiteY39857" fmla="*/ 1612040 h 6857957"/>
              <a:gd name="connsiteX39858" fmla="*/ 2354425 w 4826000"/>
              <a:gd name="connsiteY39858" fmla="*/ 1613945 h 6857957"/>
              <a:gd name="connsiteX39859" fmla="*/ 2354743 w 4826000"/>
              <a:gd name="connsiteY39859" fmla="*/ 1615850 h 6857957"/>
              <a:gd name="connsiteX39860" fmla="*/ 2355378 w 4826000"/>
              <a:gd name="connsiteY39860" fmla="*/ 1617755 h 6857957"/>
              <a:gd name="connsiteX39861" fmla="*/ 2356965 w 4826000"/>
              <a:gd name="connsiteY39861" fmla="*/ 1622201 h 6857957"/>
              <a:gd name="connsiteX39862" fmla="*/ 2358871 w 4826000"/>
              <a:gd name="connsiteY39862" fmla="*/ 1626646 h 6857957"/>
              <a:gd name="connsiteX39863" fmla="*/ 2360457 w 4826000"/>
              <a:gd name="connsiteY39863" fmla="*/ 1630774 h 6857957"/>
              <a:gd name="connsiteX39864" fmla="*/ 2359822 w 4826000"/>
              <a:gd name="connsiteY39864" fmla="*/ 1631410 h 6857957"/>
              <a:gd name="connsiteX39865" fmla="*/ 2359187 w 4826000"/>
              <a:gd name="connsiteY39865" fmla="*/ 1631727 h 6857957"/>
              <a:gd name="connsiteX39866" fmla="*/ 2356965 w 4826000"/>
              <a:gd name="connsiteY39866" fmla="*/ 1632680 h 6857957"/>
              <a:gd name="connsiteX39867" fmla="*/ 2354108 w 4826000"/>
              <a:gd name="connsiteY39867" fmla="*/ 1632997 h 6857957"/>
              <a:gd name="connsiteX39868" fmla="*/ 2350298 w 4826000"/>
              <a:gd name="connsiteY39868" fmla="*/ 1633315 h 6857957"/>
              <a:gd name="connsiteX39869" fmla="*/ 2342361 w 4826000"/>
              <a:gd name="connsiteY39869" fmla="*/ 1633950 h 6857957"/>
              <a:gd name="connsiteX39870" fmla="*/ 2334742 w 4826000"/>
              <a:gd name="connsiteY39870" fmla="*/ 1634267 h 6857957"/>
              <a:gd name="connsiteX39871" fmla="*/ 2333472 w 4826000"/>
              <a:gd name="connsiteY39871" fmla="*/ 1635537 h 6857957"/>
              <a:gd name="connsiteX39872" fmla="*/ 2333154 w 4826000"/>
              <a:gd name="connsiteY39872" fmla="*/ 1636490 h 6857957"/>
              <a:gd name="connsiteX39873" fmla="*/ 2333472 w 4826000"/>
              <a:gd name="connsiteY39873" fmla="*/ 1637443 h 6857957"/>
              <a:gd name="connsiteX39874" fmla="*/ 2334107 w 4826000"/>
              <a:gd name="connsiteY39874" fmla="*/ 1638395 h 6857957"/>
              <a:gd name="connsiteX39875" fmla="*/ 2335059 w 4826000"/>
              <a:gd name="connsiteY39875" fmla="*/ 1639348 h 6857957"/>
              <a:gd name="connsiteX39876" fmla="*/ 2336329 w 4826000"/>
              <a:gd name="connsiteY39876" fmla="*/ 1639983 h 6857957"/>
              <a:gd name="connsiteX39877" fmla="*/ 2338869 w 4826000"/>
              <a:gd name="connsiteY39877" fmla="*/ 1641888 h 6857957"/>
              <a:gd name="connsiteX39878" fmla="*/ 2341091 w 4826000"/>
              <a:gd name="connsiteY39878" fmla="*/ 1642841 h 6857957"/>
              <a:gd name="connsiteX39879" fmla="*/ 2341726 w 4826000"/>
              <a:gd name="connsiteY39879" fmla="*/ 1643476 h 6857957"/>
              <a:gd name="connsiteX39880" fmla="*/ 2342045 w 4826000"/>
              <a:gd name="connsiteY39880" fmla="*/ 1643793 h 6857957"/>
              <a:gd name="connsiteX39881" fmla="*/ 2341726 w 4826000"/>
              <a:gd name="connsiteY39881" fmla="*/ 1644111 h 6857957"/>
              <a:gd name="connsiteX39882" fmla="*/ 2340774 w 4826000"/>
              <a:gd name="connsiteY39882" fmla="*/ 1644429 h 6857957"/>
              <a:gd name="connsiteX39883" fmla="*/ 2336646 w 4826000"/>
              <a:gd name="connsiteY39883" fmla="*/ 1645063 h 6857957"/>
              <a:gd name="connsiteX39884" fmla="*/ 2337281 w 4826000"/>
              <a:gd name="connsiteY39884" fmla="*/ 1646016 h 6857957"/>
              <a:gd name="connsiteX39885" fmla="*/ 2337916 w 4826000"/>
              <a:gd name="connsiteY39885" fmla="*/ 1646651 h 6857957"/>
              <a:gd name="connsiteX39886" fmla="*/ 2338551 w 4826000"/>
              <a:gd name="connsiteY39886" fmla="*/ 1647286 h 6857957"/>
              <a:gd name="connsiteX39887" fmla="*/ 2339505 w 4826000"/>
              <a:gd name="connsiteY39887" fmla="*/ 1647286 h 6857957"/>
              <a:gd name="connsiteX39888" fmla="*/ 2341726 w 4826000"/>
              <a:gd name="connsiteY39888" fmla="*/ 1646969 h 6857957"/>
              <a:gd name="connsiteX39889" fmla="*/ 2344901 w 4826000"/>
              <a:gd name="connsiteY39889" fmla="*/ 1646016 h 6857957"/>
              <a:gd name="connsiteX39890" fmla="*/ 2348076 w 4826000"/>
              <a:gd name="connsiteY39890" fmla="*/ 1645063 h 6857957"/>
              <a:gd name="connsiteX39891" fmla="*/ 2352520 w 4826000"/>
              <a:gd name="connsiteY39891" fmla="*/ 1644111 h 6857957"/>
              <a:gd name="connsiteX39892" fmla="*/ 2354425 w 4826000"/>
              <a:gd name="connsiteY39892" fmla="*/ 1643793 h 6857957"/>
              <a:gd name="connsiteX39893" fmla="*/ 2356965 w 4826000"/>
              <a:gd name="connsiteY39893" fmla="*/ 1643793 h 6857957"/>
              <a:gd name="connsiteX39894" fmla="*/ 2359822 w 4826000"/>
              <a:gd name="connsiteY39894" fmla="*/ 1643793 h 6857957"/>
              <a:gd name="connsiteX39895" fmla="*/ 2362362 w 4826000"/>
              <a:gd name="connsiteY39895" fmla="*/ 1644429 h 6857957"/>
              <a:gd name="connsiteX39896" fmla="*/ 2360775 w 4826000"/>
              <a:gd name="connsiteY39896" fmla="*/ 1648556 h 6857957"/>
              <a:gd name="connsiteX39897" fmla="*/ 2359187 w 4826000"/>
              <a:gd name="connsiteY39897" fmla="*/ 1652684 h 6857957"/>
              <a:gd name="connsiteX39898" fmla="*/ 2356965 w 4826000"/>
              <a:gd name="connsiteY39898" fmla="*/ 1656812 h 6857957"/>
              <a:gd name="connsiteX39899" fmla="*/ 2355060 w 4826000"/>
              <a:gd name="connsiteY39899" fmla="*/ 1660940 h 6857957"/>
              <a:gd name="connsiteX39900" fmla="*/ 2353790 w 4826000"/>
              <a:gd name="connsiteY39900" fmla="*/ 1665386 h 6857957"/>
              <a:gd name="connsiteX39901" fmla="*/ 2353474 w 4826000"/>
              <a:gd name="connsiteY39901" fmla="*/ 1667291 h 6857957"/>
              <a:gd name="connsiteX39902" fmla="*/ 2353474 w 4826000"/>
              <a:gd name="connsiteY39902" fmla="*/ 1669513 h 6857957"/>
              <a:gd name="connsiteX39903" fmla="*/ 2353474 w 4826000"/>
              <a:gd name="connsiteY39903" fmla="*/ 1672372 h 6857957"/>
              <a:gd name="connsiteX39904" fmla="*/ 2353790 w 4826000"/>
              <a:gd name="connsiteY39904" fmla="*/ 1674594 h 6857957"/>
              <a:gd name="connsiteX39905" fmla="*/ 2354425 w 4826000"/>
              <a:gd name="connsiteY39905" fmla="*/ 1677135 h 6857957"/>
              <a:gd name="connsiteX39906" fmla="*/ 2355378 w 4826000"/>
              <a:gd name="connsiteY39906" fmla="*/ 1680310 h 6857957"/>
              <a:gd name="connsiteX39907" fmla="*/ 2349663 w 4826000"/>
              <a:gd name="connsiteY39907" fmla="*/ 1680627 h 6857957"/>
              <a:gd name="connsiteX39908" fmla="*/ 2345536 w 4826000"/>
              <a:gd name="connsiteY39908" fmla="*/ 1681262 h 6857957"/>
              <a:gd name="connsiteX39909" fmla="*/ 2338869 w 4826000"/>
              <a:gd name="connsiteY39909" fmla="*/ 1682215 h 6857957"/>
              <a:gd name="connsiteX39910" fmla="*/ 2336329 w 4826000"/>
              <a:gd name="connsiteY39910" fmla="*/ 1682215 h 6857957"/>
              <a:gd name="connsiteX39911" fmla="*/ 2333789 w 4826000"/>
              <a:gd name="connsiteY39911" fmla="*/ 1681897 h 6857957"/>
              <a:gd name="connsiteX39912" fmla="*/ 2331568 w 4826000"/>
              <a:gd name="connsiteY39912" fmla="*/ 1680627 h 6857957"/>
              <a:gd name="connsiteX39913" fmla="*/ 2329028 w 4826000"/>
              <a:gd name="connsiteY39913" fmla="*/ 1678405 h 6857957"/>
              <a:gd name="connsiteX39914" fmla="*/ 2325852 w 4826000"/>
              <a:gd name="connsiteY39914" fmla="*/ 1679357 h 6857957"/>
              <a:gd name="connsiteX39915" fmla="*/ 2323948 w 4826000"/>
              <a:gd name="connsiteY39915" fmla="*/ 1680627 h 6857957"/>
              <a:gd name="connsiteX39916" fmla="*/ 2322360 w 4826000"/>
              <a:gd name="connsiteY39916" fmla="*/ 1682215 h 6857957"/>
              <a:gd name="connsiteX39917" fmla="*/ 2321090 w 4826000"/>
              <a:gd name="connsiteY39917" fmla="*/ 1684120 h 6857957"/>
              <a:gd name="connsiteX39918" fmla="*/ 2320455 w 4826000"/>
              <a:gd name="connsiteY39918" fmla="*/ 1686343 h 6857957"/>
              <a:gd name="connsiteX39919" fmla="*/ 2319820 w 4826000"/>
              <a:gd name="connsiteY39919" fmla="*/ 1688248 h 6857957"/>
              <a:gd name="connsiteX39920" fmla="*/ 2319185 w 4826000"/>
              <a:gd name="connsiteY39920" fmla="*/ 1690153 h 6857957"/>
              <a:gd name="connsiteX39921" fmla="*/ 2318233 w 4826000"/>
              <a:gd name="connsiteY39921" fmla="*/ 1692059 h 6857957"/>
              <a:gd name="connsiteX39922" fmla="*/ 2324900 w 4826000"/>
              <a:gd name="connsiteY39922" fmla="*/ 1689836 h 6857957"/>
              <a:gd name="connsiteX39923" fmla="*/ 2329979 w 4826000"/>
              <a:gd name="connsiteY39923" fmla="*/ 1688248 h 6857957"/>
              <a:gd name="connsiteX39924" fmla="*/ 2333789 w 4826000"/>
              <a:gd name="connsiteY39924" fmla="*/ 1687613 h 6857957"/>
              <a:gd name="connsiteX39925" fmla="*/ 2336646 w 4826000"/>
              <a:gd name="connsiteY39925" fmla="*/ 1687613 h 6857957"/>
              <a:gd name="connsiteX39926" fmla="*/ 2338234 w 4826000"/>
              <a:gd name="connsiteY39926" fmla="*/ 1687931 h 6857957"/>
              <a:gd name="connsiteX39927" fmla="*/ 2338869 w 4826000"/>
              <a:gd name="connsiteY39927" fmla="*/ 1688566 h 6857957"/>
              <a:gd name="connsiteX39928" fmla="*/ 2339505 w 4826000"/>
              <a:gd name="connsiteY39928" fmla="*/ 1688883 h 6857957"/>
              <a:gd name="connsiteX39929" fmla="*/ 2339821 w 4826000"/>
              <a:gd name="connsiteY39929" fmla="*/ 1690471 h 6857957"/>
              <a:gd name="connsiteX39930" fmla="*/ 2340139 w 4826000"/>
              <a:gd name="connsiteY39930" fmla="*/ 1692059 h 6857957"/>
              <a:gd name="connsiteX39931" fmla="*/ 2339821 w 4826000"/>
              <a:gd name="connsiteY39931" fmla="*/ 1696822 h 6857957"/>
              <a:gd name="connsiteX39932" fmla="*/ 2339821 w 4826000"/>
              <a:gd name="connsiteY39932" fmla="*/ 1699044 h 6857957"/>
              <a:gd name="connsiteX39933" fmla="*/ 2339821 w 4826000"/>
              <a:gd name="connsiteY39933" fmla="*/ 1701585 h 6857957"/>
              <a:gd name="connsiteX39934" fmla="*/ 2340774 w 4826000"/>
              <a:gd name="connsiteY39934" fmla="*/ 1704125 h 6857957"/>
              <a:gd name="connsiteX39935" fmla="*/ 2342045 w 4826000"/>
              <a:gd name="connsiteY39935" fmla="*/ 1706348 h 6857957"/>
              <a:gd name="connsiteX39936" fmla="*/ 2342996 w 4826000"/>
              <a:gd name="connsiteY39936" fmla="*/ 1707618 h 6857957"/>
              <a:gd name="connsiteX39937" fmla="*/ 2344266 w 4826000"/>
              <a:gd name="connsiteY39937" fmla="*/ 1708570 h 6857957"/>
              <a:gd name="connsiteX39938" fmla="*/ 2345854 w 4826000"/>
              <a:gd name="connsiteY39938" fmla="*/ 1709523 h 6857957"/>
              <a:gd name="connsiteX39939" fmla="*/ 2347441 w 4826000"/>
              <a:gd name="connsiteY39939" fmla="*/ 1710476 h 6857957"/>
              <a:gd name="connsiteX39940" fmla="*/ 2341409 w 4826000"/>
              <a:gd name="connsiteY39940" fmla="*/ 1711746 h 6857957"/>
              <a:gd name="connsiteX39941" fmla="*/ 2335059 w 4826000"/>
              <a:gd name="connsiteY39941" fmla="*/ 1713016 h 6857957"/>
              <a:gd name="connsiteX39942" fmla="*/ 2332202 w 4826000"/>
              <a:gd name="connsiteY39942" fmla="*/ 1713968 h 6857957"/>
              <a:gd name="connsiteX39943" fmla="*/ 2329028 w 4826000"/>
              <a:gd name="connsiteY39943" fmla="*/ 1715556 h 6857957"/>
              <a:gd name="connsiteX39944" fmla="*/ 2325852 w 4826000"/>
              <a:gd name="connsiteY39944" fmla="*/ 1717144 h 6857957"/>
              <a:gd name="connsiteX39945" fmla="*/ 2322677 w 4826000"/>
              <a:gd name="connsiteY39945" fmla="*/ 1719367 h 6857957"/>
              <a:gd name="connsiteX39946" fmla="*/ 2324900 w 4826000"/>
              <a:gd name="connsiteY39946" fmla="*/ 1720637 h 6857957"/>
              <a:gd name="connsiteX39947" fmla="*/ 2326805 w 4826000"/>
              <a:gd name="connsiteY39947" fmla="*/ 1721589 h 6857957"/>
              <a:gd name="connsiteX39948" fmla="*/ 2329344 w 4826000"/>
              <a:gd name="connsiteY39948" fmla="*/ 1722860 h 6857957"/>
              <a:gd name="connsiteX39949" fmla="*/ 2331249 w 4826000"/>
              <a:gd name="connsiteY39949" fmla="*/ 1723177 h 6857957"/>
              <a:gd name="connsiteX39950" fmla="*/ 2335694 w 4826000"/>
              <a:gd name="connsiteY39950" fmla="*/ 1723494 h 6857957"/>
              <a:gd name="connsiteX39951" fmla="*/ 2340139 w 4826000"/>
              <a:gd name="connsiteY39951" fmla="*/ 1723177 h 6857957"/>
              <a:gd name="connsiteX39952" fmla="*/ 2343948 w 4826000"/>
              <a:gd name="connsiteY39952" fmla="*/ 1722860 h 6857957"/>
              <a:gd name="connsiteX39953" fmla="*/ 2345536 w 4826000"/>
              <a:gd name="connsiteY39953" fmla="*/ 1723177 h 6857957"/>
              <a:gd name="connsiteX39954" fmla="*/ 2347123 w 4826000"/>
              <a:gd name="connsiteY39954" fmla="*/ 1723177 h 6857957"/>
              <a:gd name="connsiteX39955" fmla="*/ 2348076 w 4826000"/>
              <a:gd name="connsiteY39955" fmla="*/ 1723812 h 6857957"/>
              <a:gd name="connsiteX39956" fmla="*/ 2349028 w 4826000"/>
              <a:gd name="connsiteY39956" fmla="*/ 1724447 h 6857957"/>
              <a:gd name="connsiteX39957" fmla="*/ 2349663 w 4826000"/>
              <a:gd name="connsiteY39957" fmla="*/ 1725400 h 6857957"/>
              <a:gd name="connsiteX39958" fmla="*/ 2349981 w 4826000"/>
              <a:gd name="connsiteY39958" fmla="*/ 1726670 h 6857957"/>
              <a:gd name="connsiteX39959" fmla="*/ 2349663 w 4826000"/>
              <a:gd name="connsiteY39959" fmla="*/ 1727305 h 6857957"/>
              <a:gd name="connsiteX39960" fmla="*/ 2349028 w 4826000"/>
              <a:gd name="connsiteY39960" fmla="*/ 1727940 h 6857957"/>
              <a:gd name="connsiteX39961" fmla="*/ 2347758 w 4826000"/>
              <a:gd name="connsiteY39961" fmla="*/ 1728257 h 6857957"/>
              <a:gd name="connsiteX39962" fmla="*/ 2345854 w 4826000"/>
              <a:gd name="connsiteY39962" fmla="*/ 1728257 h 6857957"/>
              <a:gd name="connsiteX39963" fmla="*/ 2343948 w 4826000"/>
              <a:gd name="connsiteY39963" fmla="*/ 1727940 h 6857957"/>
              <a:gd name="connsiteX39964" fmla="*/ 2338234 w 4826000"/>
              <a:gd name="connsiteY39964" fmla="*/ 1727305 h 6857957"/>
              <a:gd name="connsiteX39965" fmla="*/ 2334425 w 4826000"/>
              <a:gd name="connsiteY39965" fmla="*/ 1726987 h 6857957"/>
              <a:gd name="connsiteX39966" fmla="*/ 2330614 w 4826000"/>
              <a:gd name="connsiteY39966" fmla="*/ 1727305 h 6857957"/>
              <a:gd name="connsiteX39967" fmla="*/ 2329662 w 4826000"/>
              <a:gd name="connsiteY39967" fmla="*/ 1729845 h 6857957"/>
              <a:gd name="connsiteX39968" fmla="*/ 2329344 w 4826000"/>
              <a:gd name="connsiteY39968" fmla="*/ 1730798 h 6857957"/>
              <a:gd name="connsiteX39969" fmla="*/ 2329344 w 4826000"/>
              <a:gd name="connsiteY39969" fmla="*/ 1731750 h 6857957"/>
              <a:gd name="connsiteX39970" fmla="*/ 2329662 w 4826000"/>
              <a:gd name="connsiteY39970" fmla="*/ 1732385 h 6857957"/>
              <a:gd name="connsiteX39971" fmla="*/ 2329979 w 4826000"/>
              <a:gd name="connsiteY39971" fmla="*/ 1733020 h 6857957"/>
              <a:gd name="connsiteX39972" fmla="*/ 2331249 w 4826000"/>
              <a:gd name="connsiteY39972" fmla="*/ 1734291 h 6857957"/>
              <a:gd name="connsiteX39973" fmla="*/ 2333472 w 4826000"/>
              <a:gd name="connsiteY39973" fmla="*/ 1735243 h 6857957"/>
              <a:gd name="connsiteX39974" fmla="*/ 2335694 w 4826000"/>
              <a:gd name="connsiteY39974" fmla="*/ 1735878 h 6857957"/>
              <a:gd name="connsiteX39975" fmla="*/ 2341726 w 4826000"/>
              <a:gd name="connsiteY39975" fmla="*/ 1736513 h 6857957"/>
              <a:gd name="connsiteX39976" fmla="*/ 2348076 w 4826000"/>
              <a:gd name="connsiteY39976" fmla="*/ 1737466 h 6857957"/>
              <a:gd name="connsiteX39977" fmla="*/ 2351251 w 4826000"/>
              <a:gd name="connsiteY39977" fmla="*/ 1737784 h 6857957"/>
              <a:gd name="connsiteX39978" fmla="*/ 2353790 w 4826000"/>
              <a:gd name="connsiteY39978" fmla="*/ 1738419 h 6857957"/>
              <a:gd name="connsiteX39979" fmla="*/ 2356013 w 4826000"/>
              <a:gd name="connsiteY39979" fmla="*/ 1739054 h 6857957"/>
              <a:gd name="connsiteX39980" fmla="*/ 2357600 w 4826000"/>
              <a:gd name="connsiteY39980" fmla="*/ 1740006 h 6857957"/>
              <a:gd name="connsiteX39981" fmla="*/ 2359187 w 4826000"/>
              <a:gd name="connsiteY39981" fmla="*/ 1741276 h 6857957"/>
              <a:gd name="connsiteX39982" fmla="*/ 2359187 w 4826000"/>
              <a:gd name="connsiteY39982" fmla="*/ 1741912 h 6857957"/>
              <a:gd name="connsiteX39983" fmla="*/ 2359505 w 4826000"/>
              <a:gd name="connsiteY39983" fmla="*/ 1742864 h 6857957"/>
              <a:gd name="connsiteX39984" fmla="*/ 2347758 w 4826000"/>
              <a:gd name="connsiteY39984" fmla="*/ 1742547 h 6857957"/>
              <a:gd name="connsiteX39985" fmla="*/ 2342679 w 4826000"/>
              <a:gd name="connsiteY39985" fmla="*/ 1742547 h 6857957"/>
              <a:gd name="connsiteX39986" fmla="*/ 2342045 w 4826000"/>
              <a:gd name="connsiteY39986" fmla="*/ 1742547 h 6857957"/>
              <a:gd name="connsiteX39987" fmla="*/ 2342361 w 4826000"/>
              <a:gd name="connsiteY39987" fmla="*/ 1742864 h 6857957"/>
              <a:gd name="connsiteX39988" fmla="*/ 2346171 w 4826000"/>
              <a:gd name="connsiteY39988" fmla="*/ 1743499 h 6857957"/>
              <a:gd name="connsiteX39989" fmla="*/ 2352520 w 4826000"/>
              <a:gd name="connsiteY39989" fmla="*/ 1744452 h 6857957"/>
              <a:gd name="connsiteX39990" fmla="*/ 2359822 w 4826000"/>
              <a:gd name="connsiteY39990" fmla="*/ 1745087 h 6857957"/>
              <a:gd name="connsiteX39991" fmla="*/ 2367124 w 4826000"/>
              <a:gd name="connsiteY39991" fmla="*/ 1745404 h 6857957"/>
              <a:gd name="connsiteX39992" fmla="*/ 2372522 w 4826000"/>
              <a:gd name="connsiteY39992" fmla="*/ 1745404 h 6857957"/>
              <a:gd name="connsiteX39993" fmla="*/ 2375061 w 4826000"/>
              <a:gd name="connsiteY39993" fmla="*/ 1745087 h 6857957"/>
              <a:gd name="connsiteX39994" fmla="*/ 2376649 w 4826000"/>
              <a:gd name="connsiteY39994" fmla="*/ 1744769 h 6857957"/>
              <a:gd name="connsiteX39995" fmla="*/ 2377601 w 4826000"/>
              <a:gd name="connsiteY39995" fmla="*/ 1743817 h 6857957"/>
              <a:gd name="connsiteX39996" fmla="*/ 2378236 w 4826000"/>
              <a:gd name="connsiteY39996" fmla="*/ 1742864 h 6857957"/>
              <a:gd name="connsiteX39997" fmla="*/ 2378871 w 4826000"/>
              <a:gd name="connsiteY39997" fmla="*/ 1741912 h 6857957"/>
              <a:gd name="connsiteX39998" fmla="*/ 2378871 w 4826000"/>
              <a:gd name="connsiteY39998" fmla="*/ 1740959 h 6857957"/>
              <a:gd name="connsiteX39999" fmla="*/ 2378871 w 4826000"/>
              <a:gd name="connsiteY39999" fmla="*/ 1738736 h 6857957"/>
              <a:gd name="connsiteX40000" fmla="*/ 2378554 w 4826000"/>
              <a:gd name="connsiteY40000" fmla="*/ 1736196 h 6857957"/>
              <a:gd name="connsiteX40001" fmla="*/ 2378554 w 4826000"/>
              <a:gd name="connsiteY40001" fmla="*/ 1735243 h 6857957"/>
              <a:gd name="connsiteX40002" fmla="*/ 2378871 w 4826000"/>
              <a:gd name="connsiteY40002" fmla="*/ 1734291 h 6857957"/>
              <a:gd name="connsiteX40003" fmla="*/ 2379506 w 4826000"/>
              <a:gd name="connsiteY40003" fmla="*/ 1733338 h 6857957"/>
              <a:gd name="connsiteX40004" fmla="*/ 2380459 w 4826000"/>
              <a:gd name="connsiteY40004" fmla="*/ 1732385 h 6857957"/>
              <a:gd name="connsiteX40005" fmla="*/ 2381729 w 4826000"/>
              <a:gd name="connsiteY40005" fmla="*/ 1731750 h 6857957"/>
              <a:gd name="connsiteX40006" fmla="*/ 2383317 w 4826000"/>
              <a:gd name="connsiteY40006" fmla="*/ 1731433 h 6857957"/>
              <a:gd name="connsiteX40007" fmla="*/ 2385221 w 4826000"/>
              <a:gd name="connsiteY40007" fmla="*/ 1732068 h 6857957"/>
              <a:gd name="connsiteX40008" fmla="*/ 2386491 w 4826000"/>
              <a:gd name="connsiteY40008" fmla="*/ 1732703 h 6857957"/>
              <a:gd name="connsiteX40009" fmla="*/ 2387761 w 4826000"/>
              <a:gd name="connsiteY40009" fmla="*/ 1733656 h 6857957"/>
              <a:gd name="connsiteX40010" fmla="*/ 2388397 w 4826000"/>
              <a:gd name="connsiteY40010" fmla="*/ 1734926 h 6857957"/>
              <a:gd name="connsiteX40011" fmla="*/ 2388397 w 4826000"/>
              <a:gd name="connsiteY40011" fmla="*/ 1736196 h 6857957"/>
              <a:gd name="connsiteX40012" fmla="*/ 2388397 w 4826000"/>
              <a:gd name="connsiteY40012" fmla="*/ 1737784 h 6857957"/>
              <a:gd name="connsiteX40013" fmla="*/ 2387126 w 4826000"/>
              <a:gd name="connsiteY40013" fmla="*/ 1741276 h 6857957"/>
              <a:gd name="connsiteX40014" fmla="*/ 2385538 w 4826000"/>
              <a:gd name="connsiteY40014" fmla="*/ 1744769 h 6857957"/>
              <a:gd name="connsiteX40015" fmla="*/ 2383633 w 4826000"/>
              <a:gd name="connsiteY40015" fmla="*/ 1747945 h 6857957"/>
              <a:gd name="connsiteX40016" fmla="*/ 2380777 w 4826000"/>
              <a:gd name="connsiteY40016" fmla="*/ 1753343 h 6857957"/>
              <a:gd name="connsiteX40017" fmla="*/ 2377920 w 4826000"/>
              <a:gd name="connsiteY40017" fmla="*/ 1752708 h 6857957"/>
              <a:gd name="connsiteX40018" fmla="*/ 2375380 w 4826000"/>
              <a:gd name="connsiteY40018" fmla="*/ 1752390 h 6857957"/>
              <a:gd name="connsiteX40019" fmla="*/ 2369029 w 4826000"/>
              <a:gd name="connsiteY40019" fmla="*/ 1751755 h 6857957"/>
              <a:gd name="connsiteX40020" fmla="*/ 2366172 w 4826000"/>
              <a:gd name="connsiteY40020" fmla="*/ 1750803 h 6857957"/>
              <a:gd name="connsiteX40021" fmla="*/ 2363315 w 4826000"/>
              <a:gd name="connsiteY40021" fmla="*/ 1750485 h 6857957"/>
              <a:gd name="connsiteX40022" fmla="*/ 2361411 w 4826000"/>
              <a:gd name="connsiteY40022" fmla="*/ 1749532 h 6857957"/>
              <a:gd name="connsiteX40023" fmla="*/ 2360775 w 4826000"/>
              <a:gd name="connsiteY40023" fmla="*/ 1748897 h 6857957"/>
              <a:gd name="connsiteX40024" fmla="*/ 2360140 w 4826000"/>
              <a:gd name="connsiteY40024" fmla="*/ 1748262 h 6857957"/>
              <a:gd name="connsiteX40025" fmla="*/ 2355695 w 4826000"/>
              <a:gd name="connsiteY40025" fmla="*/ 1748897 h 6857957"/>
              <a:gd name="connsiteX40026" fmla="*/ 2352838 w 4826000"/>
              <a:gd name="connsiteY40026" fmla="*/ 1750167 h 6857957"/>
              <a:gd name="connsiteX40027" fmla="*/ 2350298 w 4826000"/>
              <a:gd name="connsiteY40027" fmla="*/ 1751755 h 6857957"/>
              <a:gd name="connsiteX40028" fmla="*/ 2348394 w 4826000"/>
              <a:gd name="connsiteY40028" fmla="*/ 1753343 h 6857957"/>
              <a:gd name="connsiteX40029" fmla="*/ 2345854 w 4826000"/>
              <a:gd name="connsiteY40029" fmla="*/ 1756518 h 6857957"/>
              <a:gd name="connsiteX40030" fmla="*/ 2344583 w 4826000"/>
              <a:gd name="connsiteY40030" fmla="*/ 1758106 h 6857957"/>
              <a:gd name="connsiteX40031" fmla="*/ 2342361 w 4826000"/>
              <a:gd name="connsiteY40031" fmla="*/ 1760011 h 6857957"/>
              <a:gd name="connsiteX40032" fmla="*/ 2344266 w 4826000"/>
              <a:gd name="connsiteY40032" fmla="*/ 1761599 h 6857957"/>
              <a:gd name="connsiteX40033" fmla="*/ 2346171 w 4826000"/>
              <a:gd name="connsiteY40033" fmla="*/ 1762551 h 6857957"/>
              <a:gd name="connsiteX40034" fmla="*/ 2348711 w 4826000"/>
              <a:gd name="connsiteY40034" fmla="*/ 1762869 h 6857957"/>
              <a:gd name="connsiteX40035" fmla="*/ 2351568 w 4826000"/>
              <a:gd name="connsiteY40035" fmla="*/ 1763186 h 6857957"/>
              <a:gd name="connsiteX40036" fmla="*/ 2354108 w 4826000"/>
              <a:gd name="connsiteY40036" fmla="*/ 1762869 h 6857957"/>
              <a:gd name="connsiteX40037" fmla="*/ 2357283 w 4826000"/>
              <a:gd name="connsiteY40037" fmla="*/ 1762551 h 6857957"/>
              <a:gd name="connsiteX40038" fmla="*/ 2363632 w 4826000"/>
              <a:gd name="connsiteY40038" fmla="*/ 1761281 h 6857957"/>
              <a:gd name="connsiteX40039" fmla="*/ 2369664 w 4826000"/>
              <a:gd name="connsiteY40039" fmla="*/ 1760011 h 6857957"/>
              <a:gd name="connsiteX40040" fmla="*/ 2375380 w 4826000"/>
              <a:gd name="connsiteY40040" fmla="*/ 1759376 h 6857957"/>
              <a:gd name="connsiteX40041" fmla="*/ 2377601 w 4826000"/>
              <a:gd name="connsiteY40041" fmla="*/ 1759376 h 6857957"/>
              <a:gd name="connsiteX40042" fmla="*/ 2379189 w 4826000"/>
              <a:gd name="connsiteY40042" fmla="*/ 1759693 h 6857957"/>
              <a:gd name="connsiteX40043" fmla="*/ 2381094 w 4826000"/>
              <a:gd name="connsiteY40043" fmla="*/ 1760329 h 6857957"/>
              <a:gd name="connsiteX40044" fmla="*/ 2382046 w 4826000"/>
              <a:gd name="connsiteY40044" fmla="*/ 1761599 h 6857957"/>
              <a:gd name="connsiteX40045" fmla="*/ 2382998 w 4826000"/>
              <a:gd name="connsiteY40045" fmla="*/ 1763504 h 6857957"/>
              <a:gd name="connsiteX40046" fmla="*/ 2382998 w 4826000"/>
              <a:gd name="connsiteY40046" fmla="*/ 1764774 h 6857957"/>
              <a:gd name="connsiteX40047" fmla="*/ 2382681 w 4826000"/>
              <a:gd name="connsiteY40047" fmla="*/ 1765727 h 6857957"/>
              <a:gd name="connsiteX40048" fmla="*/ 2382046 w 4826000"/>
              <a:gd name="connsiteY40048" fmla="*/ 1766044 h 6857957"/>
              <a:gd name="connsiteX40049" fmla="*/ 2381094 w 4826000"/>
              <a:gd name="connsiteY40049" fmla="*/ 1766679 h 6857957"/>
              <a:gd name="connsiteX40050" fmla="*/ 2379189 w 4826000"/>
              <a:gd name="connsiteY40050" fmla="*/ 1766679 h 6857957"/>
              <a:gd name="connsiteX40051" fmla="*/ 2376014 w 4826000"/>
              <a:gd name="connsiteY40051" fmla="*/ 1765727 h 6857957"/>
              <a:gd name="connsiteX40052" fmla="*/ 2372522 w 4826000"/>
              <a:gd name="connsiteY40052" fmla="*/ 1765092 h 6857957"/>
              <a:gd name="connsiteX40053" fmla="*/ 2371252 w 4826000"/>
              <a:gd name="connsiteY40053" fmla="*/ 1765092 h 6857957"/>
              <a:gd name="connsiteX40054" fmla="*/ 2369982 w 4826000"/>
              <a:gd name="connsiteY40054" fmla="*/ 1765092 h 6857957"/>
              <a:gd name="connsiteX40055" fmla="*/ 2369347 w 4826000"/>
              <a:gd name="connsiteY40055" fmla="*/ 1765727 h 6857957"/>
              <a:gd name="connsiteX40056" fmla="*/ 2369029 w 4826000"/>
              <a:gd name="connsiteY40056" fmla="*/ 1766679 h 6857957"/>
              <a:gd name="connsiteX40057" fmla="*/ 2369347 w 4826000"/>
              <a:gd name="connsiteY40057" fmla="*/ 1768267 h 6857957"/>
              <a:gd name="connsiteX40058" fmla="*/ 2370300 w 4826000"/>
              <a:gd name="connsiteY40058" fmla="*/ 1770172 h 6857957"/>
              <a:gd name="connsiteX40059" fmla="*/ 2364267 w 4826000"/>
              <a:gd name="connsiteY40059" fmla="*/ 1769537 h 6857957"/>
              <a:gd name="connsiteX40060" fmla="*/ 2359505 w 4826000"/>
              <a:gd name="connsiteY40060" fmla="*/ 1768584 h 6857957"/>
              <a:gd name="connsiteX40061" fmla="*/ 2355060 w 4826000"/>
              <a:gd name="connsiteY40061" fmla="*/ 1767632 h 6857957"/>
              <a:gd name="connsiteX40062" fmla="*/ 2351251 w 4826000"/>
              <a:gd name="connsiteY40062" fmla="*/ 1766044 h 6857957"/>
              <a:gd name="connsiteX40063" fmla="*/ 2346806 w 4826000"/>
              <a:gd name="connsiteY40063" fmla="*/ 1764774 h 6857957"/>
              <a:gd name="connsiteX40064" fmla="*/ 2342045 w 4826000"/>
              <a:gd name="connsiteY40064" fmla="*/ 1763821 h 6857957"/>
              <a:gd name="connsiteX40065" fmla="*/ 2336646 w 4826000"/>
              <a:gd name="connsiteY40065" fmla="*/ 1763186 h 6857957"/>
              <a:gd name="connsiteX40066" fmla="*/ 2329979 w 4826000"/>
              <a:gd name="connsiteY40066" fmla="*/ 1762869 h 6857957"/>
              <a:gd name="connsiteX40067" fmla="*/ 2329344 w 4826000"/>
              <a:gd name="connsiteY40067" fmla="*/ 1761599 h 6857957"/>
              <a:gd name="connsiteX40068" fmla="*/ 2329028 w 4826000"/>
              <a:gd name="connsiteY40068" fmla="*/ 1760011 h 6857957"/>
              <a:gd name="connsiteX40069" fmla="*/ 2329028 w 4826000"/>
              <a:gd name="connsiteY40069" fmla="*/ 1759058 h 6857957"/>
              <a:gd name="connsiteX40070" fmla="*/ 2329344 w 4826000"/>
              <a:gd name="connsiteY40070" fmla="*/ 1757471 h 6857957"/>
              <a:gd name="connsiteX40071" fmla="*/ 2329979 w 4826000"/>
              <a:gd name="connsiteY40071" fmla="*/ 1756518 h 6857957"/>
              <a:gd name="connsiteX40072" fmla="*/ 2330614 w 4826000"/>
              <a:gd name="connsiteY40072" fmla="*/ 1755566 h 6857957"/>
              <a:gd name="connsiteX40073" fmla="*/ 2332519 w 4826000"/>
              <a:gd name="connsiteY40073" fmla="*/ 1753660 h 6857957"/>
              <a:gd name="connsiteX40074" fmla="*/ 2336965 w 4826000"/>
              <a:gd name="connsiteY40074" fmla="*/ 1750167 h 6857957"/>
              <a:gd name="connsiteX40075" fmla="*/ 2338869 w 4826000"/>
              <a:gd name="connsiteY40075" fmla="*/ 1748262 h 6857957"/>
              <a:gd name="connsiteX40076" fmla="*/ 2340139 w 4826000"/>
              <a:gd name="connsiteY40076" fmla="*/ 1746357 h 6857957"/>
              <a:gd name="connsiteX40077" fmla="*/ 2335059 w 4826000"/>
              <a:gd name="connsiteY40077" fmla="*/ 1746357 h 6857957"/>
              <a:gd name="connsiteX40078" fmla="*/ 2330614 w 4826000"/>
              <a:gd name="connsiteY40078" fmla="*/ 1746675 h 6857957"/>
              <a:gd name="connsiteX40079" fmla="*/ 2326805 w 4826000"/>
              <a:gd name="connsiteY40079" fmla="*/ 1746992 h 6857957"/>
              <a:gd name="connsiteX40080" fmla="*/ 2323948 w 4826000"/>
              <a:gd name="connsiteY40080" fmla="*/ 1747627 h 6857957"/>
              <a:gd name="connsiteX40081" fmla="*/ 2321725 w 4826000"/>
              <a:gd name="connsiteY40081" fmla="*/ 1748580 h 6857957"/>
              <a:gd name="connsiteX40082" fmla="*/ 2319503 w 4826000"/>
              <a:gd name="connsiteY40082" fmla="*/ 1749532 h 6857957"/>
              <a:gd name="connsiteX40083" fmla="*/ 2318550 w 4826000"/>
              <a:gd name="connsiteY40083" fmla="*/ 1750485 h 6857957"/>
              <a:gd name="connsiteX40084" fmla="*/ 2317599 w 4826000"/>
              <a:gd name="connsiteY40084" fmla="*/ 1752073 h 6857957"/>
              <a:gd name="connsiteX40085" fmla="*/ 2317280 w 4826000"/>
              <a:gd name="connsiteY40085" fmla="*/ 1753343 h 6857957"/>
              <a:gd name="connsiteX40086" fmla="*/ 2317599 w 4826000"/>
              <a:gd name="connsiteY40086" fmla="*/ 1754613 h 6857957"/>
              <a:gd name="connsiteX40087" fmla="*/ 2317915 w 4826000"/>
              <a:gd name="connsiteY40087" fmla="*/ 1755883 h 6857957"/>
              <a:gd name="connsiteX40088" fmla="*/ 2318550 w 4826000"/>
              <a:gd name="connsiteY40088" fmla="*/ 1757471 h 6857957"/>
              <a:gd name="connsiteX40089" fmla="*/ 2320455 w 4826000"/>
              <a:gd name="connsiteY40089" fmla="*/ 1760646 h 6857957"/>
              <a:gd name="connsiteX40090" fmla="*/ 2323630 w 4826000"/>
              <a:gd name="connsiteY40090" fmla="*/ 1763186 h 6857957"/>
              <a:gd name="connsiteX40091" fmla="*/ 2316328 w 4826000"/>
              <a:gd name="connsiteY40091" fmla="*/ 1761916 h 6857957"/>
              <a:gd name="connsiteX40092" fmla="*/ 2310296 w 4826000"/>
              <a:gd name="connsiteY40092" fmla="*/ 1761281 h 6857957"/>
              <a:gd name="connsiteX40093" fmla="*/ 2306168 w 4826000"/>
              <a:gd name="connsiteY40093" fmla="*/ 1761281 h 6857957"/>
              <a:gd name="connsiteX40094" fmla="*/ 2303311 w 4826000"/>
              <a:gd name="connsiteY40094" fmla="*/ 1761599 h 6857957"/>
              <a:gd name="connsiteX40095" fmla="*/ 2302359 w 4826000"/>
              <a:gd name="connsiteY40095" fmla="*/ 1761916 h 6857957"/>
              <a:gd name="connsiteX40096" fmla="*/ 2301724 w 4826000"/>
              <a:gd name="connsiteY40096" fmla="*/ 1762234 h 6857957"/>
              <a:gd name="connsiteX40097" fmla="*/ 2301406 w 4826000"/>
              <a:gd name="connsiteY40097" fmla="*/ 1762869 h 6857957"/>
              <a:gd name="connsiteX40098" fmla="*/ 2301089 w 4826000"/>
              <a:gd name="connsiteY40098" fmla="*/ 1763504 h 6857957"/>
              <a:gd name="connsiteX40099" fmla="*/ 2301406 w 4826000"/>
              <a:gd name="connsiteY40099" fmla="*/ 1765092 h 6857957"/>
              <a:gd name="connsiteX40100" fmla="*/ 2302042 w 4826000"/>
              <a:gd name="connsiteY40100" fmla="*/ 1766997 h 6857957"/>
              <a:gd name="connsiteX40101" fmla="*/ 2303311 w 4826000"/>
              <a:gd name="connsiteY40101" fmla="*/ 1768584 h 6857957"/>
              <a:gd name="connsiteX40102" fmla="*/ 2304899 w 4826000"/>
              <a:gd name="connsiteY40102" fmla="*/ 1770490 h 6857957"/>
              <a:gd name="connsiteX40103" fmla="*/ 2309026 w 4826000"/>
              <a:gd name="connsiteY40103" fmla="*/ 1774618 h 6857957"/>
              <a:gd name="connsiteX40104" fmla="*/ 2311883 w 4826000"/>
              <a:gd name="connsiteY40104" fmla="*/ 1777793 h 6857957"/>
              <a:gd name="connsiteX40105" fmla="*/ 2312836 w 4826000"/>
              <a:gd name="connsiteY40105" fmla="*/ 1778745 h 6857957"/>
              <a:gd name="connsiteX40106" fmla="*/ 2313153 w 4826000"/>
              <a:gd name="connsiteY40106" fmla="*/ 1779698 h 6857957"/>
              <a:gd name="connsiteX40107" fmla="*/ 2312519 w 4826000"/>
              <a:gd name="connsiteY40107" fmla="*/ 1782873 h 6857957"/>
              <a:gd name="connsiteX40108" fmla="*/ 2311248 w 4826000"/>
              <a:gd name="connsiteY40108" fmla="*/ 1785731 h 6857957"/>
              <a:gd name="connsiteX40109" fmla="*/ 2308073 w 4826000"/>
              <a:gd name="connsiteY40109" fmla="*/ 1792717 h 6857957"/>
              <a:gd name="connsiteX40110" fmla="*/ 2304582 w 4826000"/>
              <a:gd name="connsiteY40110" fmla="*/ 1799703 h 6857957"/>
              <a:gd name="connsiteX40111" fmla="*/ 2303311 w 4826000"/>
              <a:gd name="connsiteY40111" fmla="*/ 1803513 h 6857957"/>
              <a:gd name="connsiteX40112" fmla="*/ 2302359 w 4826000"/>
              <a:gd name="connsiteY40112" fmla="*/ 1807006 h 6857957"/>
              <a:gd name="connsiteX40113" fmla="*/ 2301724 w 4826000"/>
              <a:gd name="connsiteY40113" fmla="*/ 1810817 h 6857957"/>
              <a:gd name="connsiteX40114" fmla="*/ 2302042 w 4826000"/>
              <a:gd name="connsiteY40114" fmla="*/ 1812404 h 6857957"/>
              <a:gd name="connsiteX40115" fmla="*/ 2302042 w 4826000"/>
              <a:gd name="connsiteY40115" fmla="*/ 1813992 h 6857957"/>
              <a:gd name="connsiteX40116" fmla="*/ 2302676 w 4826000"/>
              <a:gd name="connsiteY40116" fmla="*/ 1815580 h 6857957"/>
              <a:gd name="connsiteX40117" fmla="*/ 2303311 w 4826000"/>
              <a:gd name="connsiteY40117" fmla="*/ 1816850 h 6857957"/>
              <a:gd name="connsiteX40118" fmla="*/ 2304264 w 4826000"/>
              <a:gd name="connsiteY40118" fmla="*/ 1818755 h 6857957"/>
              <a:gd name="connsiteX40119" fmla="*/ 2305534 w 4826000"/>
              <a:gd name="connsiteY40119" fmla="*/ 1820025 h 6857957"/>
              <a:gd name="connsiteX40120" fmla="*/ 2307122 w 4826000"/>
              <a:gd name="connsiteY40120" fmla="*/ 1821295 h 6857957"/>
              <a:gd name="connsiteX40121" fmla="*/ 2309026 w 4826000"/>
              <a:gd name="connsiteY40121" fmla="*/ 1822565 h 6857957"/>
              <a:gd name="connsiteX40122" fmla="*/ 2311248 w 4826000"/>
              <a:gd name="connsiteY40122" fmla="*/ 1823835 h 6857957"/>
              <a:gd name="connsiteX40123" fmla="*/ 2313470 w 4826000"/>
              <a:gd name="connsiteY40123" fmla="*/ 1825423 h 6857957"/>
              <a:gd name="connsiteX40124" fmla="*/ 2316645 w 4826000"/>
              <a:gd name="connsiteY40124" fmla="*/ 1826376 h 6857957"/>
              <a:gd name="connsiteX40125" fmla="*/ 2319820 w 4826000"/>
              <a:gd name="connsiteY40125" fmla="*/ 1827328 h 6857957"/>
              <a:gd name="connsiteX40126" fmla="*/ 2327757 w 4826000"/>
              <a:gd name="connsiteY40126" fmla="*/ 1828599 h 6857957"/>
              <a:gd name="connsiteX40127" fmla="*/ 2331568 w 4826000"/>
              <a:gd name="connsiteY40127" fmla="*/ 1828916 h 6857957"/>
              <a:gd name="connsiteX40128" fmla="*/ 2334107 w 4826000"/>
              <a:gd name="connsiteY40128" fmla="*/ 1828599 h 6857957"/>
              <a:gd name="connsiteX40129" fmla="*/ 2336646 w 4826000"/>
              <a:gd name="connsiteY40129" fmla="*/ 1828281 h 6857957"/>
              <a:gd name="connsiteX40130" fmla="*/ 2337916 w 4826000"/>
              <a:gd name="connsiteY40130" fmla="*/ 1827328 h 6857957"/>
              <a:gd name="connsiteX40131" fmla="*/ 2338869 w 4826000"/>
              <a:gd name="connsiteY40131" fmla="*/ 1826376 h 6857957"/>
              <a:gd name="connsiteX40132" fmla="*/ 2339505 w 4826000"/>
              <a:gd name="connsiteY40132" fmla="*/ 1825423 h 6857957"/>
              <a:gd name="connsiteX40133" fmla="*/ 2339821 w 4826000"/>
              <a:gd name="connsiteY40133" fmla="*/ 1824153 h 6857957"/>
              <a:gd name="connsiteX40134" fmla="*/ 2339821 w 4826000"/>
              <a:gd name="connsiteY40134" fmla="*/ 1822883 h 6857957"/>
              <a:gd name="connsiteX40135" fmla="*/ 2343948 w 4826000"/>
              <a:gd name="connsiteY40135" fmla="*/ 1822883 h 6857957"/>
              <a:gd name="connsiteX40136" fmla="*/ 2347123 w 4826000"/>
              <a:gd name="connsiteY40136" fmla="*/ 1822883 h 6857957"/>
              <a:gd name="connsiteX40137" fmla="*/ 2352838 w 4826000"/>
              <a:gd name="connsiteY40137" fmla="*/ 1823835 h 6857957"/>
              <a:gd name="connsiteX40138" fmla="*/ 2355695 w 4826000"/>
              <a:gd name="connsiteY40138" fmla="*/ 1824470 h 6857957"/>
              <a:gd name="connsiteX40139" fmla="*/ 2358871 w 4826000"/>
              <a:gd name="connsiteY40139" fmla="*/ 1824788 h 6857957"/>
              <a:gd name="connsiteX40140" fmla="*/ 2362045 w 4826000"/>
              <a:gd name="connsiteY40140" fmla="*/ 1825423 h 6857957"/>
              <a:gd name="connsiteX40141" fmla="*/ 2366491 w 4826000"/>
              <a:gd name="connsiteY40141" fmla="*/ 1824788 h 6857957"/>
              <a:gd name="connsiteX40142" fmla="*/ 2367442 w 4826000"/>
              <a:gd name="connsiteY40142" fmla="*/ 1826376 h 6857957"/>
              <a:gd name="connsiteX40143" fmla="*/ 2367442 w 4826000"/>
              <a:gd name="connsiteY40143" fmla="*/ 1827646 h 6857957"/>
              <a:gd name="connsiteX40144" fmla="*/ 2367124 w 4826000"/>
              <a:gd name="connsiteY40144" fmla="*/ 1828599 h 6857957"/>
              <a:gd name="connsiteX40145" fmla="*/ 2366172 w 4826000"/>
              <a:gd name="connsiteY40145" fmla="*/ 1829234 h 6857957"/>
              <a:gd name="connsiteX40146" fmla="*/ 2364585 w 4826000"/>
              <a:gd name="connsiteY40146" fmla="*/ 1829869 h 6857957"/>
              <a:gd name="connsiteX40147" fmla="*/ 2362680 w 4826000"/>
              <a:gd name="connsiteY40147" fmla="*/ 1830186 h 6857957"/>
              <a:gd name="connsiteX40148" fmla="*/ 2357918 w 4826000"/>
              <a:gd name="connsiteY40148" fmla="*/ 1830821 h 6857957"/>
              <a:gd name="connsiteX40149" fmla="*/ 2348076 w 4826000"/>
              <a:gd name="connsiteY40149" fmla="*/ 1831774 h 6857957"/>
              <a:gd name="connsiteX40150" fmla="*/ 2344266 w 4826000"/>
              <a:gd name="connsiteY40150" fmla="*/ 1832409 h 6857957"/>
              <a:gd name="connsiteX40151" fmla="*/ 2342679 w 4826000"/>
              <a:gd name="connsiteY40151" fmla="*/ 1833361 h 6857957"/>
              <a:gd name="connsiteX40152" fmla="*/ 2341726 w 4826000"/>
              <a:gd name="connsiteY40152" fmla="*/ 1833997 h 6857957"/>
              <a:gd name="connsiteX40153" fmla="*/ 2342996 w 4826000"/>
              <a:gd name="connsiteY40153" fmla="*/ 1834949 h 6857957"/>
              <a:gd name="connsiteX40154" fmla="*/ 2343948 w 4826000"/>
              <a:gd name="connsiteY40154" fmla="*/ 1835902 h 6857957"/>
              <a:gd name="connsiteX40155" fmla="*/ 2344583 w 4826000"/>
              <a:gd name="connsiteY40155" fmla="*/ 1836854 h 6857957"/>
              <a:gd name="connsiteX40156" fmla="*/ 2345218 w 4826000"/>
              <a:gd name="connsiteY40156" fmla="*/ 1838124 h 6857957"/>
              <a:gd name="connsiteX40157" fmla="*/ 2345536 w 4826000"/>
              <a:gd name="connsiteY40157" fmla="*/ 1840665 h 6857957"/>
              <a:gd name="connsiteX40158" fmla="*/ 2346171 w 4826000"/>
              <a:gd name="connsiteY40158" fmla="*/ 1842887 h 6857957"/>
              <a:gd name="connsiteX40159" fmla="*/ 2346806 w 4826000"/>
              <a:gd name="connsiteY40159" fmla="*/ 1844158 h 6857957"/>
              <a:gd name="connsiteX40160" fmla="*/ 2347758 w 4826000"/>
              <a:gd name="connsiteY40160" fmla="*/ 1845110 h 6857957"/>
              <a:gd name="connsiteX40161" fmla="*/ 2349028 w 4826000"/>
              <a:gd name="connsiteY40161" fmla="*/ 1846063 h 6857957"/>
              <a:gd name="connsiteX40162" fmla="*/ 2350616 w 4826000"/>
              <a:gd name="connsiteY40162" fmla="*/ 1847016 h 6857957"/>
              <a:gd name="connsiteX40163" fmla="*/ 2353155 w 4826000"/>
              <a:gd name="connsiteY40163" fmla="*/ 1847968 h 6857957"/>
              <a:gd name="connsiteX40164" fmla="*/ 2355695 w 4826000"/>
              <a:gd name="connsiteY40164" fmla="*/ 1848603 h 6857957"/>
              <a:gd name="connsiteX40165" fmla="*/ 2359505 w 4826000"/>
              <a:gd name="connsiteY40165" fmla="*/ 1849238 h 6857957"/>
              <a:gd name="connsiteX40166" fmla="*/ 2363632 w 4826000"/>
              <a:gd name="connsiteY40166" fmla="*/ 1849556 h 6857957"/>
              <a:gd name="connsiteX40167" fmla="*/ 2359187 w 4826000"/>
              <a:gd name="connsiteY40167" fmla="*/ 1852096 h 6857957"/>
              <a:gd name="connsiteX40168" fmla="*/ 2355695 w 4826000"/>
              <a:gd name="connsiteY40168" fmla="*/ 1854319 h 6857957"/>
              <a:gd name="connsiteX40169" fmla="*/ 2353155 w 4826000"/>
              <a:gd name="connsiteY40169" fmla="*/ 1857176 h 6857957"/>
              <a:gd name="connsiteX40170" fmla="*/ 2351885 w 4826000"/>
              <a:gd name="connsiteY40170" fmla="*/ 1859399 h 6857957"/>
              <a:gd name="connsiteX40171" fmla="*/ 2350616 w 4826000"/>
              <a:gd name="connsiteY40171" fmla="*/ 1861622 h 6857957"/>
              <a:gd name="connsiteX40172" fmla="*/ 2350616 w 4826000"/>
              <a:gd name="connsiteY40172" fmla="*/ 1864480 h 6857957"/>
              <a:gd name="connsiteX40173" fmla="*/ 2351251 w 4826000"/>
              <a:gd name="connsiteY40173" fmla="*/ 1866703 h 6857957"/>
              <a:gd name="connsiteX40174" fmla="*/ 2351885 w 4826000"/>
              <a:gd name="connsiteY40174" fmla="*/ 1869243 h 6857957"/>
              <a:gd name="connsiteX40175" fmla="*/ 2353790 w 4826000"/>
              <a:gd name="connsiteY40175" fmla="*/ 1874006 h 6857957"/>
              <a:gd name="connsiteX40176" fmla="*/ 2356013 w 4826000"/>
              <a:gd name="connsiteY40176" fmla="*/ 1879086 h 6857957"/>
              <a:gd name="connsiteX40177" fmla="*/ 2356648 w 4826000"/>
              <a:gd name="connsiteY40177" fmla="*/ 1881309 h 6857957"/>
              <a:gd name="connsiteX40178" fmla="*/ 2357283 w 4826000"/>
              <a:gd name="connsiteY40178" fmla="*/ 1883532 h 6857957"/>
              <a:gd name="connsiteX40179" fmla="*/ 2357283 w 4826000"/>
              <a:gd name="connsiteY40179" fmla="*/ 1886072 h 6857957"/>
              <a:gd name="connsiteX40180" fmla="*/ 2356965 w 4826000"/>
              <a:gd name="connsiteY40180" fmla="*/ 1887978 h 6857957"/>
              <a:gd name="connsiteX40181" fmla="*/ 2362045 w 4826000"/>
              <a:gd name="connsiteY40181" fmla="*/ 1887978 h 6857957"/>
              <a:gd name="connsiteX40182" fmla="*/ 2366172 w 4826000"/>
              <a:gd name="connsiteY40182" fmla="*/ 1887660 h 6857957"/>
              <a:gd name="connsiteX40183" fmla="*/ 2369029 w 4826000"/>
              <a:gd name="connsiteY40183" fmla="*/ 1887025 h 6857957"/>
              <a:gd name="connsiteX40184" fmla="*/ 2371887 w 4826000"/>
              <a:gd name="connsiteY40184" fmla="*/ 1886072 h 6857957"/>
              <a:gd name="connsiteX40185" fmla="*/ 2374744 w 4826000"/>
              <a:gd name="connsiteY40185" fmla="*/ 1885119 h 6857957"/>
              <a:gd name="connsiteX40186" fmla="*/ 2378236 w 4826000"/>
              <a:gd name="connsiteY40186" fmla="*/ 1884485 h 6857957"/>
              <a:gd name="connsiteX40187" fmla="*/ 2382998 w 4826000"/>
              <a:gd name="connsiteY40187" fmla="*/ 1884485 h 6857957"/>
              <a:gd name="connsiteX40188" fmla="*/ 2389031 w 4826000"/>
              <a:gd name="connsiteY40188" fmla="*/ 1884802 h 6857957"/>
              <a:gd name="connsiteX40189" fmla="*/ 2388078 w 4826000"/>
              <a:gd name="connsiteY40189" fmla="*/ 1886390 h 6857957"/>
              <a:gd name="connsiteX40190" fmla="*/ 2388078 w 4826000"/>
              <a:gd name="connsiteY40190" fmla="*/ 1887025 h 6857957"/>
              <a:gd name="connsiteX40191" fmla="*/ 2388078 w 4826000"/>
              <a:gd name="connsiteY40191" fmla="*/ 1887660 h 6857957"/>
              <a:gd name="connsiteX40192" fmla="*/ 2388397 w 4826000"/>
              <a:gd name="connsiteY40192" fmla="*/ 1887978 h 6857957"/>
              <a:gd name="connsiteX40193" fmla="*/ 2388713 w 4826000"/>
              <a:gd name="connsiteY40193" fmla="*/ 1888612 h 6857957"/>
              <a:gd name="connsiteX40194" fmla="*/ 2390300 w 4826000"/>
              <a:gd name="connsiteY40194" fmla="*/ 1889248 h 6857957"/>
              <a:gd name="connsiteX40195" fmla="*/ 2391888 w 4826000"/>
              <a:gd name="connsiteY40195" fmla="*/ 1889565 h 6857957"/>
              <a:gd name="connsiteX40196" fmla="*/ 2394110 w 4826000"/>
              <a:gd name="connsiteY40196" fmla="*/ 1889565 h 6857957"/>
              <a:gd name="connsiteX40197" fmla="*/ 2399507 w 4826000"/>
              <a:gd name="connsiteY40197" fmla="*/ 1889565 h 6857957"/>
              <a:gd name="connsiteX40198" fmla="*/ 2404904 w 4826000"/>
              <a:gd name="connsiteY40198" fmla="*/ 1889565 h 6857957"/>
              <a:gd name="connsiteX40199" fmla="*/ 2407127 w 4826000"/>
              <a:gd name="connsiteY40199" fmla="*/ 1889883 h 6857957"/>
              <a:gd name="connsiteX40200" fmla="*/ 2409032 w 4826000"/>
              <a:gd name="connsiteY40200" fmla="*/ 1890200 h 6857957"/>
              <a:gd name="connsiteX40201" fmla="*/ 2410619 w 4826000"/>
              <a:gd name="connsiteY40201" fmla="*/ 1890835 h 6857957"/>
              <a:gd name="connsiteX40202" fmla="*/ 2410937 w 4826000"/>
              <a:gd name="connsiteY40202" fmla="*/ 1891153 h 6857957"/>
              <a:gd name="connsiteX40203" fmla="*/ 2411254 w 4826000"/>
              <a:gd name="connsiteY40203" fmla="*/ 1892105 h 6857957"/>
              <a:gd name="connsiteX40204" fmla="*/ 2411572 w 4826000"/>
              <a:gd name="connsiteY40204" fmla="*/ 1892423 h 6857957"/>
              <a:gd name="connsiteX40205" fmla="*/ 2411254 w 4826000"/>
              <a:gd name="connsiteY40205" fmla="*/ 1893375 h 6857957"/>
              <a:gd name="connsiteX40206" fmla="*/ 2410303 w 4826000"/>
              <a:gd name="connsiteY40206" fmla="*/ 1894963 h 6857957"/>
              <a:gd name="connsiteX40207" fmla="*/ 2403000 w 4826000"/>
              <a:gd name="connsiteY40207" fmla="*/ 1894646 h 6857957"/>
              <a:gd name="connsiteX40208" fmla="*/ 2396650 w 4826000"/>
              <a:gd name="connsiteY40208" fmla="*/ 1894328 h 6857957"/>
              <a:gd name="connsiteX40209" fmla="*/ 2384586 w 4826000"/>
              <a:gd name="connsiteY40209" fmla="*/ 1892423 h 6857957"/>
              <a:gd name="connsiteX40210" fmla="*/ 2378871 w 4826000"/>
              <a:gd name="connsiteY40210" fmla="*/ 1891788 h 6857957"/>
              <a:gd name="connsiteX40211" fmla="*/ 2372522 w 4826000"/>
              <a:gd name="connsiteY40211" fmla="*/ 1890835 h 6857957"/>
              <a:gd name="connsiteX40212" fmla="*/ 2365855 w 4826000"/>
              <a:gd name="connsiteY40212" fmla="*/ 1890518 h 6857957"/>
              <a:gd name="connsiteX40213" fmla="*/ 2357283 w 4826000"/>
              <a:gd name="connsiteY40213" fmla="*/ 1890835 h 6857957"/>
              <a:gd name="connsiteX40214" fmla="*/ 2358553 w 4826000"/>
              <a:gd name="connsiteY40214" fmla="*/ 1896233 h 6857957"/>
              <a:gd name="connsiteX40215" fmla="*/ 2358553 w 4826000"/>
              <a:gd name="connsiteY40215" fmla="*/ 1897186 h 6857957"/>
              <a:gd name="connsiteX40216" fmla="*/ 2359505 w 4826000"/>
              <a:gd name="connsiteY40216" fmla="*/ 1897821 h 6857957"/>
              <a:gd name="connsiteX40217" fmla="*/ 2360457 w 4826000"/>
              <a:gd name="connsiteY40217" fmla="*/ 1898456 h 6857957"/>
              <a:gd name="connsiteX40218" fmla="*/ 2362045 w 4826000"/>
              <a:gd name="connsiteY40218" fmla="*/ 1898774 h 6857957"/>
              <a:gd name="connsiteX40219" fmla="*/ 2366172 w 4826000"/>
              <a:gd name="connsiteY40219" fmla="*/ 1899409 h 6857957"/>
              <a:gd name="connsiteX40220" fmla="*/ 2370934 w 4826000"/>
              <a:gd name="connsiteY40220" fmla="*/ 1898774 h 6857957"/>
              <a:gd name="connsiteX40221" fmla="*/ 2382046 w 4826000"/>
              <a:gd name="connsiteY40221" fmla="*/ 1898138 h 6857957"/>
              <a:gd name="connsiteX40222" fmla="*/ 2386808 w 4826000"/>
              <a:gd name="connsiteY40222" fmla="*/ 1897821 h 6857957"/>
              <a:gd name="connsiteX40223" fmla="*/ 2391253 w 4826000"/>
              <a:gd name="connsiteY40223" fmla="*/ 1898138 h 6857957"/>
              <a:gd name="connsiteX40224" fmla="*/ 2387126 w 4826000"/>
              <a:gd name="connsiteY40224" fmla="*/ 1899409 h 6857957"/>
              <a:gd name="connsiteX40225" fmla="*/ 2384586 w 4826000"/>
              <a:gd name="connsiteY40225" fmla="*/ 1900679 h 6857957"/>
              <a:gd name="connsiteX40226" fmla="*/ 2382681 w 4826000"/>
              <a:gd name="connsiteY40226" fmla="*/ 1902266 h 6857957"/>
              <a:gd name="connsiteX40227" fmla="*/ 2382046 w 4826000"/>
              <a:gd name="connsiteY40227" fmla="*/ 1903537 h 6857957"/>
              <a:gd name="connsiteX40228" fmla="*/ 2381729 w 4826000"/>
              <a:gd name="connsiteY40228" fmla="*/ 1905124 h 6857957"/>
              <a:gd name="connsiteX40229" fmla="*/ 2382046 w 4826000"/>
              <a:gd name="connsiteY40229" fmla="*/ 1907029 h 6857957"/>
              <a:gd name="connsiteX40230" fmla="*/ 2383317 w 4826000"/>
              <a:gd name="connsiteY40230" fmla="*/ 1910205 h 6857957"/>
              <a:gd name="connsiteX40231" fmla="*/ 2383951 w 4826000"/>
              <a:gd name="connsiteY40231" fmla="*/ 1911475 h 6857957"/>
              <a:gd name="connsiteX40232" fmla="*/ 2383951 w 4826000"/>
              <a:gd name="connsiteY40232" fmla="*/ 1912745 h 6857957"/>
              <a:gd name="connsiteX40233" fmla="*/ 2383951 w 4826000"/>
              <a:gd name="connsiteY40233" fmla="*/ 1914332 h 6857957"/>
              <a:gd name="connsiteX40234" fmla="*/ 2382998 w 4826000"/>
              <a:gd name="connsiteY40234" fmla="*/ 1915603 h 6857957"/>
              <a:gd name="connsiteX40235" fmla="*/ 2381094 w 4826000"/>
              <a:gd name="connsiteY40235" fmla="*/ 1916555 h 6857957"/>
              <a:gd name="connsiteX40236" fmla="*/ 2378236 w 4826000"/>
              <a:gd name="connsiteY40236" fmla="*/ 1917190 h 6857957"/>
              <a:gd name="connsiteX40237" fmla="*/ 2374109 w 4826000"/>
              <a:gd name="connsiteY40237" fmla="*/ 1917825 h 6857957"/>
              <a:gd name="connsiteX40238" fmla="*/ 2368394 w 4826000"/>
              <a:gd name="connsiteY40238" fmla="*/ 1917825 h 6857957"/>
              <a:gd name="connsiteX40239" fmla="*/ 2373474 w 4826000"/>
              <a:gd name="connsiteY40239" fmla="*/ 1921318 h 6857957"/>
              <a:gd name="connsiteX40240" fmla="*/ 2375380 w 4826000"/>
              <a:gd name="connsiteY40240" fmla="*/ 1922906 h 6857957"/>
              <a:gd name="connsiteX40241" fmla="*/ 2376331 w 4826000"/>
              <a:gd name="connsiteY40241" fmla="*/ 1924176 h 6857957"/>
              <a:gd name="connsiteX40242" fmla="*/ 2377284 w 4826000"/>
              <a:gd name="connsiteY40242" fmla="*/ 1925446 h 6857957"/>
              <a:gd name="connsiteX40243" fmla="*/ 2377284 w 4826000"/>
              <a:gd name="connsiteY40243" fmla="*/ 1926398 h 6857957"/>
              <a:gd name="connsiteX40244" fmla="*/ 2377284 w 4826000"/>
              <a:gd name="connsiteY40244" fmla="*/ 1927669 h 6857957"/>
              <a:gd name="connsiteX40245" fmla="*/ 2376966 w 4826000"/>
              <a:gd name="connsiteY40245" fmla="*/ 1928939 h 6857957"/>
              <a:gd name="connsiteX40246" fmla="*/ 2376014 w 4826000"/>
              <a:gd name="connsiteY40246" fmla="*/ 1930209 h 6857957"/>
              <a:gd name="connsiteX40247" fmla="*/ 2375061 w 4826000"/>
              <a:gd name="connsiteY40247" fmla="*/ 1931161 h 6857957"/>
              <a:gd name="connsiteX40248" fmla="*/ 2372204 w 4826000"/>
              <a:gd name="connsiteY40248" fmla="*/ 1933702 h 6857957"/>
              <a:gd name="connsiteX40249" fmla="*/ 2369029 w 4826000"/>
              <a:gd name="connsiteY40249" fmla="*/ 1936559 h 6857957"/>
              <a:gd name="connsiteX40250" fmla="*/ 2365220 w 4826000"/>
              <a:gd name="connsiteY40250" fmla="*/ 1940052 h 6857957"/>
              <a:gd name="connsiteX40251" fmla="*/ 2376966 w 4826000"/>
              <a:gd name="connsiteY40251" fmla="*/ 1938465 h 6857957"/>
              <a:gd name="connsiteX40252" fmla="*/ 2382363 w 4826000"/>
              <a:gd name="connsiteY40252" fmla="*/ 1937512 h 6857957"/>
              <a:gd name="connsiteX40253" fmla="*/ 2387126 w 4826000"/>
              <a:gd name="connsiteY40253" fmla="*/ 1936559 h 6857957"/>
              <a:gd name="connsiteX40254" fmla="*/ 2391570 w 4826000"/>
              <a:gd name="connsiteY40254" fmla="*/ 1934972 h 6857957"/>
              <a:gd name="connsiteX40255" fmla="*/ 2396015 w 4826000"/>
              <a:gd name="connsiteY40255" fmla="*/ 1933702 h 6857957"/>
              <a:gd name="connsiteX40256" fmla="*/ 2399507 w 4826000"/>
              <a:gd name="connsiteY40256" fmla="*/ 1932432 h 6857957"/>
              <a:gd name="connsiteX40257" fmla="*/ 2403000 w 4826000"/>
              <a:gd name="connsiteY40257" fmla="*/ 1930844 h 6857957"/>
              <a:gd name="connsiteX40258" fmla="*/ 2406174 w 4826000"/>
              <a:gd name="connsiteY40258" fmla="*/ 1931479 h 6857957"/>
              <a:gd name="connsiteX40259" fmla="*/ 2408079 w 4826000"/>
              <a:gd name="connsiteY40259" fmla="*/ 1932114 h 6857957"/>
              <a:gd name="connsiteX40260" fmla="*/ 2409032 w 4826000"/>
              <a:gd name="connsiteY40260" fmla="*/ 1932749 h 6857957"/>
              <a:gd name="connsiteX40261" fmla="*/ 2409667 w 4826000"/>
              <a:gd name="connsiteY40261" fmla="*/ 1933066 h 6857957"/>
              <a:gd name="connsiteX40262" fmla="*/ 2409667 w 4826000"/>
              <a:gd name="connsiteY40262" fmla="*/ 1933702 h 6857957"/>
              <a:gd name="connsiteX40263" fmla="*/ 2408714 w 4826000"/>
              <a:gd name="connsiteY40263" fmla="*/ 1934337 h 6857957"/>
              <a:gd name="connsiteX40264" fmla="*/ 2407763 w 4826000"/>
              <a:gd name="connsiteY40264" fmla="*/ 1934972 h 6857957"/>
              <a:gd name="connsiteX40265" fmla="*/ 2405857 w 4826000"/>
              <a:gd name="connsiteY40265" fmla="*/ 1936242 h 6857957"/>
              <a:gd name="connsiteX40266" fmla="*/ 2403952 w 4826000"/>
              <a:gd name="connsiteY40266" fmla="*/ 1936877 h 6857957"/>
              <a:gd name="connsiteX40267" fmla="*/ 2397920 w 4826000"/>
              <a:gd name="connsiteY40267" fmla="*/ 1938147 h 6857957"/>
              <a:gd name="connsiteX40268" fmla="*/ 2391570 w 4826000"/>
              <a:gd name="connsiteY40268" fmla="*/ 1939100 h 6857957"/>
              <a:gd name="connsiteX40269" fmla="*/ 2384586 w 4826000"/>
              <a:gd name="connsiteY40269" fmla="*/ 1939735 h 6857957"/>
              <a:gd name="connsiteX40270" fmla="*/ 2378236 w 4826000"/>
              <a:gd name="connsiteY40270" fmla="*/ 1939417 h 6857957"/>
              <a:gd name="connsiteX40271" fmla="*/ 2378554 w 4826000"/>
              <a:gd name="connsiteY40271" fmla="*/ 1942910 h 6857957"/>
              <a:gd name="connsiteX40272" fmla="*/ 2378554 w 4826000"/>
              <a:gd name="connsiteY40272" fmla="*/ 1946720 h 6857957"/>
              <a:gd name="connsiteX40273" fmla="*/ 2377920 w 4826000"/>
              <a:gd name="connsiteY40273" fmla="*/ 1950213 h 6857957"/>
              <a:gd name="connsiteX40274" fmla="*/ 2377284 w 4826000"/>
              <a:gd name="connsiteY40274" fmla="*/ 1954023 h 6857957"/>
              <a:gd name="connsiteX40275" fmla="*/ 2375696 w 4826000"/>
              <a:gd name="connsiteY40275" fmla="*/ 1961644 h 6857957"/>
              <a:gd name="connsiteX40276" fmla="*/ 2375061 w 4826000"/>
              <a:gd name="connsiteY40276" fmla="*/ 1965137 h 6857957"/>
              <a:gd name="connsiteX40277" fmla="*/ 2374744 w 4826000"/>
              <a:gd name="connsiteY40277" fmla="*/ 1968947 h 6857957"/>
              <a:gd name="connsiteX40278" fmla="*/ 2374744 w 4826000"/>
              <a:gd name="connsiteY40278" fmla="*/ 1972440 h 6857957"/>
              <a:gd name="connsiteX40279" fmla="*/ 2375696 w 4826000"/>
              <a:gd name="connsiteY40279" fmla="*/ 1975933 h 6857957"/>
              <a:gd name="connsiteX40280" fmla="*/ 2376331 w 4826000"/>
              <a:gd name="connsiteY40280" fmla="*/ 1977838 h 6857957"/>
              <a:gd name="connsiteX40281" fmla="*/ 2376966 w 4826000"/>
              <a:gd name="connsiteY40281" fmla="*/ 1979425 h 6857957"/>
              <a:gd name="connsiteX40282" fmla="*/ 2377920 w 4826000"/>
              <a:gd name="connsiteY40282" fmla="*/ 1981331 h 6857957"/>
              <a:gd name="connsiteX40283" fmla="*/ 2379189 w 4826000"/>
              <a:gd name="connsiteY40283" fmla="*/ 1982601 h 6857957"/>
              <a:gd name="connsiteX40284" fmla="*/ 2381094 w 4826000"/>
              <a:gd name="connsiteY40284" fmla="*/ 1984188 h 6857957"/>
              <a:gd name="connsiteX40285" fmla="*/ 2382681 w 4826000"/>
              <a:gd name="connsiteY40285" fmla="*/ 1985776 h 6857957"/>
              <a:gd name="connsiteX40286" fmla="*/ 2384903 w 4826000"/>
              <a:gd name="connsiteY40286" fmla="*/ 1987046 h 6857957"/>
              <a:gd name="connsiteX40287" fmla="*/ 2387126 w 4826000"/>
              <a:gd name="connsiteY40287" fmla="*/ 1988634 h 6857957"/>
              <a:gd name="connsiteX40288" fmla="*/ 2392840 w 4826000"/>
              <a:gd name="connsiteY40288" fmla="*/ 1991174 h 6857957"/>
              <a:gd name="connsiteX40289" fmla="*/ 2400142 w 4826000"/>
              <a:gd name="connsiteY40289" fmla="*/ 1993714 h 6857957"/>
              <a:gd name="connsiteX40290" fmla="*/ 2397602 w 4826000"/>
              <a:gd name="connsiteY40290" fmla="*/ 1996572 h 6857957"/>
              <a:gd name="connsiteX40291" fmla="*/ 2394428 w 4826000"/>
              <a:gd name="connsiteY40291" fmla="*/ 1999430 h 6857957"/>
              <a:gd name="connsiteX40292" fmla="*/ 2391570 w 4826000"/>
              <a:gd name="connsiteY40292" fmla="*/ 2001970 h 6857957"/>
              <a:gd name="connsiteX40293" fmla="*/ 2388078 w 4826000"/>
              <a:gd name="connsiteY40293" fmla="*/ 2004510 h 6857957"/>
              <a:gd name="connsiteX40294" fmla="*/ 2383951 w 4826000"/>
              <a:gd name="connsiteY40294" fmla="*/ 2007050 h 6857957"/>
              <a:gd name="connsiteX40295" fmla="*/ 2379824 w 4826000"/>
              <a:gd name="connsiteY40295" fmla="*/ 2009273 h 6857957"/>
              <a:gd name="connsiteX40296" fmla="*/ 2370934 w 4826000"/>
              <a:gd name="connsiteY40296" fmla="*/ 2013719 h 6857957"/>
              <a:gd name="connsiteX40297" fmla="*/ 2372522 w 4826000"/>
              <a:gd name="connsiteY40297" fmla="*/ 2014989 h 6857957"/>
              <a:gd name="connsiteX40298" fmla="*/ 2374744 w 4826000"/>
              <a:gd name="connsiteY40298" fmla="*/ 2015624 h 6857957"/>
              <a:gd name="connsiteX40299" fmla="*/ 2376649 w 4826000"/>
              <a:gd name="connsiteY40299" fmla="*/ 2016259 h 6857957"/>
              <a:gd name="connsiteX40300" fmla="*/ 2378554 w 4826000"/>
              <a:gd name="connsiteY40300" fmla="*/ 2016259 h 6857957"/>
              <a:gd name="connsiteX40301" fmla="*/ 2381094 w 4826000"/>
              <a:gd name="connsiteY40301" fmla="*/ 2016259 h 6857957"/>
              <a:gd name="connsiteX40302" fmla="*/ 2382998 w 4826000"/>
              <a:gd name="connsiteY40302" fmla="*/ 2015941 h 6857957"/>
              <a:gd name="connsiteX40303" fmla="*/ 2387761 w 4826000"/>
              <a:gd name="connsiteY40303" fmla="*/ 2014989 h 6857957"/>
              <a:gd name="connsiteX40304" fmla="*/ 2391888 w 4826000"/>
              <a:gd name="connsiteY40304" fmla="*/ 2014036 h 6857957"/>
              <a:gd name="connsiteX40305" fmla="*/ 2396333 w 4826000"/>
              <a:gd name="connsiteY40305" fmla="*/ 2013719 h 6857957"/>
              <a:gd name="connsiteX40306" fmla="*/ 2398237 w 4826000"/>
              <a:gd name="connsiteY40306" fmla="*/ 2013719 h 6857957"/>
              <a:gd name="connsiteX40307" fmla="*/ 2400142 w 4826000"/>
              <a:gd name="connsiteY40307" fmla="*/ 2014036 h 6857957"/>
              <a:gd name="connsiteX40308" fmla="*/ 2401730 w 4826000"/>
              <a:gd name="connsiteY40308" fmla="*/ 2014354 h 6857957"/>
              <a:gd name="connsiteX40309" fmla="*/ 2403952 w 4826000"/>
              <a:gd name="connsiteY40309" fmla="*/ 2015306 h 6857957"/>
              <a:gd name="connsiteX40310" fmla="*/ 2406809 w 4826000"/>
              <a:gd name="connsiteY40310" fmla="*/ 2021339 h 6857957"/>
              <a:gd name="connsiteX40311" fmla="*/ 2407444 w 4826000"/>
              <a:gd name="connsiteY40311" fmla="*/ 2023244 h 6857957"/>
              <a:gd name="connsiteX40312" fmla="*/ 2407763 w 4826000"/>
              <a:gd name="connsiteY40312" fmla="*/ 2025150 h 6857957"/>
              <a:gd name="connsiteX40313" fmla="*/ 2408079 w 4826000"/>
              <a:gd name="connsiteY40313" fmla="*/ 2026737 h 6857957"/>
              <a:gd name="connsiteX40314" fmla="*/ 2407763 w 4826000"/>
              <a:gd name="connsiteY40314" fmla="*/ 2028642 h 6857957"/>
              <a:gd name="connsiteX40315" fmla="*/ 2406809 w 4826000"/>
              <a:gd name="connsiteY40315" fmla="*/ 2034675 h 6857957"/>
              <a:gd name="connsiteX40316" fmla="*/ 2400142 w 4826000"/>
              <a:gd name="connsiteY40316" fmla="*/ 2034993 h 6857957"/>
              <a:gd name="connsiteX40317" fmla="*/ 2395063 w 4826000"/>
              <a:gd name="connsiteY40317" fmla="*/ 2034993 h 6857957"/>
              <a:gd name="connsiteX40318" fmla="*/ 2390618 w 4826000"/>
              <a:gd name="connsiteY40318" fmla="*/ 2034358 h 6857957"/>
              <a:gd name="connsiteX40319" fmla="*/ 2387126 w 4826000"/>
              <a:gd name="connsiteY40319" fmla="*/ 2034040 h 6857957"/>
              <a:gd name="connsiteX40320" fmla="*/ 2384268 w 4826000"/>
              <a:gd name="connsiteY40320" fmla="*/ 2033405 h 6857957"/>
              <a:gd name="connsiteX40321" fmla="*/ 2381729 w 4826000"/>
              <a:gd name="connsiteY40321" fmla="*/ 2033405 h 6857957"/>
              <a:gd name="connsiteX40322" fmla="*/ 2378236 w 4826000"/>
              <a:gd name="connsiteY40322" fmla="*/ 2034040 h 6857957"/>
              <a:gd name="connsiteX40323" fmla="*/ 2374426 w 4826000"/>
              <a:gd name="connsiteY40323" fmla="*/ 2035628 h 6857957"/>
              <a:gd name="connsiteX40324" fmla="*/ 2376014 w 4826000"/>
              <a:gd name="connsiteY40324" fmla="*/ 2037851 h 6857957"/>
              <a:gd name="connsiteX40325" fmla="*/ 2377920 w 4826000"/>
              <a:gd name="connsiteY40325" fmla="*/ 2040391 h 6857957"/>
              <a:gd name="connsiteX40326" fmla="*/ 2380459 w 4826000"/>
              <a:gd name="connsiteY40326" fmla="*/ 2042613 h 6857957"/>
              <a:gd name="connsiteX40327" fmla="*/ 2382998 w 4826000"/>
              <a:gd name="connsiteY40327" fmla="*/ 2044519 h 6857957"/>
              <a:gd name="connsiteX40328" fmla="*/ 2385857 w 4826000"/>
              <a:gd name="connsiteY40328" fmla="*/ 2046741 h 6857957"/>
              <a:gd name="connsiteX40329" fmla="*/ 2389031 w 4826000"/>
              <a:gd name="connsiteY40329" fmla="*/ 2048329 h 6857957"/>
              <a:gd name="connsiteX40330" fmla="*/ 2392523 w 4826000"/>
              <a:gd name="connsiteY40330" fmla="*/ 2049917 h 6857957"/>
              <a:gd name="connsiteX40331" fmla="*/ 2396650 w 4826000"/>
              <a:gd name="connsiteY40331" fmla="*/ 2051187 h 6857957"/>
              <a:gd name="connsiteX40332" fmla="*/ 2396967 w 4826000"/>
              <a:gd name="connsiteY40332" fmla="*/ 2048964 h 6857957"/>
              <a:gd name="connsiteX40333" fmla="*/ 2397920 w 4826000"/>
              <a:gd name="connsiteY40333" fmla="*/ 2047059 h 6857957"/>
              <a:gd name="connsiteX40334" fmla="*/ 2399190 w 4826000"/>
              <a:gd name="connsiteY40334" fmla="*/ 2045471 h 6857957"/>
              <a:gd name="connsiteX40335" fmla="*/ 2400460 w 4826000"/>
              <a:gd name="connsiteY40335" fmla="*/ 2044519 h 6857957"/>
              <a:gd name="connsiteX40336" fmla="*/ 2402365 w 4826000"/>
              <a:gd name="connsiteY40336" fmla="*/ 2043566 h 6857957"/>
              <a:gd name="connsiteX40337" fmla="*/ 2404270 w 4826000"/>
              <a:gd name="connsiteY40337" fmla="*/ 2043249 h 6857957"/>
              <a:gd name="connsiteX40338" fmla="*/ 2407763 w 4826000"/>
              <a:gd name="connsiteY40338" fmla="*/ 2042931 h 6857957"/>
              <a:gd name="connsiteX40339" fmla="*/ 2411572 w 4826000"/>
              <a:gd name="connsiteY40339" fmla="*/ 2043249 h 6857957"/>
              <a:gd name="connsiteX40340" fmla="*/ 2414111 w 4826000"/>
              <a:gd name="connsiteY40340" fmla="*/ 2043566 h 6857957"/>
              <a:gd name="connsiteX40341" fmla="*/ 2415064 w 4826000"/>
              <a:gd name="connsiteY40341" fmla="*/ 2043566 h 6857957"/>
              <a:gd name="connsiteX40342" fmla="*/ 2415381 w 4826000"/>
              <a:gd name="connsiteY40342" fmla="*/ 2043566 h 6857957"/>
              <a:gd name="connsiteX40343" fmla="*/ 2415381 w 4826000"/>
              <a:gd name="connsiteY40343" fmla="*/ 2043249 h 6857957"/>
              <a:gd name="connsiteX40344" fmla="*/ 2414746 w 4826000"/>
              <a:gd name="connsiteY40344" fmla="*/ 2042613 h 6857957"/>
              <a:gd name="connsiteX40345" fmla="*/ 2416334 w 4826000"/>
              <a:gd name="connsiteY40345" fmla="*/ 2041661 h 6857957"/>
              <a:gd name="connsiteX40346" fmla="*/ 2418239 w 4826000"/>
              <a:gd name="connsiteY40346" fmla="*/ 2041026 h 6857957"/>
              <a:gd name="connsiteX40347" fmla="*/ 2420461 w 4826000"/>
              <a:gd name="connsiteY40347" fmla="*/ 2040708 h 6857957"/>
              <a:gd name="connsiteX40348" fmla="*/ 2423001 w 4826000"/>
              <a:gd name="connsiteY40348" fmla="*/ 2040708 h 6857957"/>
              <a:gd name="connsiteX40349" fmla="*/ 2425541 w 4826000"/>
              <a:gd name="connsiteY40349" fmla="*/ 2041026 h 6857957"/>
              <a:gd name="connsiteX40350" fmla="*/ 2428080 w 4826000"/>
              <a:gd name="connsiteY40350" fmla="*/ 2041661 h 6857957"/>
              <a:gd name="connsiteX40351" fmla="*/ 2430620 w 4826000"/>
              <a:gd name="connsiteY40351" fmla="*/ 2042296 h 6857957"/>
              <a:gd name="connsiteX40352" fmla="*/ 2433478 w 4826000"/>
              <a:gd name="connsiteY40352" fmla="*/ 2043249 h 6857957"/>
              <a:gd name="connsiteX40353" fmla="*/ 2435700 w 4826000"/>
              <a:gd name="connsiteY40353" fmla="*/ 2044201 h 6857957"/>
              <a:gd name="connsiteX40354" fmla="*/ 2437922 w 4826000"/>
              <a:gd name="connsiteY40354" fmla="*/ 2045471 h 6857957"/>
              <a:gd name="connsiteX40355" fmla="*/ 2440145 w 4826000"/>
              <a:gd name="connsiteY40355" fmla="*/ 2047376 h 6857957"/>
              <a:gd name="connsiteX40356" fmla="*/ 2441415 w 4826000"/>
              <a:gd name="connsiteY40356" fmla="*/ 2048647 h 6857957"/>
              <a:gd name="connsiteX40357" fmla="*/ 2442684 w 4826000"/>
              <a:gd name="connsiteY40357" fmla="*/ 2050234 h 6857957"/>
              <a:gd name="connsiteX40358" fmla="*/ 2443319 w 4826000"/>
              <a:gd name="connsiteY40358" fmla="*/ 2051822 h 6857957"/>
              <a:gd name="connsiteX40359" fmla="*/ 2443319 w 4826000"/>
              <a:gd name="connsiteY40359" fmla="*/ 2054044 h 6857957"/>
              <a:gd name="connsiteX40360" fmla="*/ 2443002 w 4826000"/>
              <a:gd name="connsiteY40360" fmla="*/ 2055632 h 6857957"/>
              <a:gd name="connsiteX40361" fmla="*/ 2440462 w 4826000"/>
              <a:gd name="connsiteY40361" fmla="*/ 2053410 h 6857957"/>
              <a:gd name="connsiteX40362" fmla="*/ 2437922 w 4826000"/>
              <a:gd name="connsiteY40362" fmla="*/ 2052139 h 6857957"/>
              <a:gd name="connsiteX40363" fmla="*/ 2435382 w 4826000"/>
              <a:gd name="connsiteY40363" fmla="*/ 2050869 h 6857957"/>
              <a:gd name="connsiteX40364" fmla="*/ 2432843 w 4826000"/>
              <a:gd name="connsiteY40364" fmla="*/ 2050234 h 6857957"/>
              <a:gd name="connsiteX40365" fmla="*/ 2429985 w 4826000"/>
              <a:gd name="connsiteY40365" fmla="*/ 2049917 h 6857957"/>
              <a:gd name="connsiteX40366" fmla="*/ 2427128 w 4826000"/>
              <a:gd name="connsiteY40366" fmla="*/ 2049917 h 6857957"/>
              <a:gd name="connsiteX40367" fmla="*/ 2424588 w 4826000"/>
              <a:gd name="connsiteY40367" fmla="*/ 2050234 h 6857957"/>
              <a:gd name="connsiteX40368" fmla="*/ 2421096 w 4826000"/>
              <a:gd name="connsiteY40368" fmla="*/ 2050552 h 6857957"/>
              <a:gd name="connsiteX40369" fmla="*/ 2414746 w 4826000"/>
              <a:gd name="connsiteY40369" fmla="*/ 2051822 h 6857957"/>
              <a:gd name="connsiteX40370" fmla="*/ 2407444 w 4826000"/>
              <a:gd name="connsiteY40370" fmla="*/ 2053410 h 6857957"/>
              <a:gd name="connsiteX40371" fmla="*/ 2399826 w 4826000"/>
              <a:gd name="connsiteY40371" fmla="*/ 2055315 h 6857957"/>
              <a:gd name="connsiteX40372" fmla="*/ 2390935 w 4826000"/>
              <a:gd name="connsiteY40372" fmla="*/ 2056902 h 6857957"/>
              <a:gd name="connsiteX40373" fmla="*/ 2396333 w 4826000"/>
              <a:gd name="connsiteY40373" fmla="*/ 2056585 h 6857957"/>
              <a:gd name="connsiteX40374" fmla="*/ 2400460 w 4826000"/>
              <a:gd name="connsiteY40374" fmla="*/ 2056585 h 6857957"/>
              <a:gd name="connsiteX40375" fmla="*/ 2404270 w 4826000"/>
              <a:gd name="connsiteY40375" fmla="*/ 2056902 h 6857957"/>
              <a:gd name="connsiteX40376" fmla="*/ 2407127 w 4826000"/>
              <a:gd name="connsiteY40376" fmla="*/ 2057538 h 6857957"/>
              <a:gd name="connsiteX40377" fmla="*/ 2409667 w 4826000"/>
              <a:gd name="connsiteY40377" fmla="*/ 2058173 h 6857957"/>
              <a:gd name="connsiteX40378" fmla="*/ 2411572 w 4826000"/>
              <a:gd name="connsiteY40378" fmla="*/ 2058807 h 6857957"/>
              <a:gd name="connsiteX40379" fmla="*/ 2415064 w 4826000"/>
              <a:gd name="connsiteY40379" fmla="*/ 2061030 h 6857957"/>
              <a:gd name="connsiteX40380" fmla="*/ 2418556 w 4826000"/>
              <a:gd name="connsiteY40380" fmla="*/ 2063570 h 6857957"/>
              <a:gd name="connsiteX40381" fmla="*/ 2420461 w 4826000"/>
              <a:gd name="connsiteY40381" fmla="*/ 2064841 h 6857957"/>
              <a:gd name="connsiteX40382" fmla="*/ 2422683 w 4826000"/>
              <a:gd name="connsiteY40382" fmla="*/ 2065793 h 6857957"/>
              <a:gd name="connsiteX40383" fmla="*/ 2425858 w 4826000"/>
              <a:gd name="connsiteY40383" fmla="*/ 2066746 h 6857957"/>
              <a:gd name="connsiteX40384" fmla="*/ 2429033 w 4826000"/>
              <a:gd name="connsiteY40384" fmla="*/ 2067698 h 6857957"/>
              <a:gd name="connsiteX40385" fmla="*/ 2433478 w 4826000"/>
              <a:gd name="connsiteY40385" fmla="*/ 2068968 h 6857957"/>
              <a:gd name="connsiteX40386" fmla="*/ 2438557 w 4826000"/>
              <a:gd name="connsiteY40386" fmla="*/ 2069604 h 6857957"/>
              <a:gd name="connsiteX40387" fmla="*/ 2440145 w 4826000"/>
              <a:gd name="connsiteY40387" fmla="*/ 2071826 h 6857957"/>
              <a:gd name="connsiteX40388" fmla="*/ 2441097 w 4826000"/>
              <a:gd name="connsiteY40388" fmla="*/ 2074049 h 6857957"/>
              <a:gd name="connsiteX40389" fmla="*/ 2441732 w 4826000"/>
              <a:gd name="connsiteY40389" fmla="*/ 2076589 h 6857957"/>
              <a:gd name="connsiteX40390" fmla="*/ 2442050 w 4826000"/>
              <a:gd name="connsiteY40390" fmla="*/ 2078812 h 6857957"/>
              <a:gd name="connsiteX40391" fmla="*/ 2442367 w 4826000"/>
              <a:gd name="connsiteY40391" fmla="*/ 2080717 h 6857957"/>
              <a:gd name="connsiteX40392" fmla="*/ 2442367 w 4826000"/>
              <a:gd name="connsiteY40392" fmla="*/ 2082940 h 6857957"/>
              <a:gd name="connsiteX40393" fmla="*/ 2441732 w 4826000"/>
              <a:gd name="connsiteY40393" fmla="*/ 2087067 h 6857957"/>
              <a:gd name="connsiteX40394" fmla="*/ 2440780 w 4826000"/>
              <a:gd name="connsiteY40394" fmla="*/ 2091195 h 6857957"/>
              <a:gd name="connsiteX40395" fmla="*/ 2439510 w 4826000"/>
              <a:gd name="connsiteY40395" fmla="*/ 2094688 h 6857957"/>
              <a:gd name="connsiteX40396" fmla="*/ 2436017 w 4826000"/>
              <a:gd name="connsiteY40396" fmla="*/ 2101992 h 6857957"/>
              <a:gd name="connsiteX40397" fmla="*/ 2434748 w 4826000"/>
              <a:gd name="connsiteY40397" fmla="*/ 2105804 h 6857957"/>
              <a:gd name="connsiteX40398" fmla="*/ 2434113 w 4826000"/>
              <a:gd name="connsiteY40398" fmla="*/ 2109298 h 6857957"/>
              <a:gd name="connsiteX40399" fmla="*/ 2433795 w 4826000"/>
              <a:gd name="connsiteY40399" fmla="*/ 2113425 h 6857957"/>
              <a:gd name="connsiteX40400" fmla="*/ 2434113 w 4826000"/>
              <a:gd name="connsiteY40400" fmla="*/ 2115327 h 6857957"/>
              <a:gd name="connsiteX40401" fmla="*/ 2434430 w 4826000"/>
              <a:gd name="connsiteY40401" fmla="*/ 2117232 h 6857957"/>
              <a:gd name="connsiteX40402" fmla="*/ 2435065 w 4826000"/>
              <a:gd name="connsiteY40402" fmla="*/ 2119136 h 6857957"/>
              <a:gd name="connsiteX40403" fmla="*/ 2436017 w 4826000"/>
              <a:gd name="connsiteY40403" fmla="*/ 2121357 h 6857957"/>
              <a:gd name="connsiteX40404" fmla="*/ 2437287 w 4826000"/>
              <a:gd name="connsiteY40404" fmla="*/ 2123262 h 6857957"/>
              <a:gd name="connsiteX40405" fmla="*/ 2439192 w 4826000"/>
              <a:gd name="connsiteY40405" fmla="*/ 2125483 h 6857957"/>
              <a:gd name="connsiteX40406" fmla="*/ 2441097 w 4826000"/>
              <a:gd name="connsiteY40406" fmla="*/ 2127387 h 6857957"/>
              <a:gd name="connsiteX40407" fmla="*/ 2443319 w 4826000"/>
              <a:gd name="connsiteY40407" fmla="*/ 2129926 h 6857957"/>
              <a:gd name="connsiteX40408" fmla="*/ 2445859 w 4826000"/>
              <a:gd name="connsiteY40408" fmla="*/ 2132151 h 6857957"/>
              <a:gd name="connsiteX40409" fmla="*/ 2449352 w 4826000"/>
              <a:gd name="connsiteY40409" fmla="*/ 2134691 h 6857957"/>
              <a:gd name="connsiteX40410" fmla="*/ 2451891 w 4826000"/>
              <a:gd name="connsiteY40410" fmla="*/ 2133742 h 6857957"/>
              <a:gd name="connsiteX40411" fmla="*/ 2454114 w 4826000"/>
              <a:gd name="connsiteY40411" fmla="*/ 2132789 h 6857957"/>
              <a:gd name="connsiteX40412" fmla="*/ 2454749 w 4826000"/>
              <a:gd name="connsiteY40412" fmla="*/ 2131831 h 6857957"/>
              <a:gd name="connsiteX40413" fmla="*/ 2454749 w 4826000"/>
              <a:gd name="connsiteY40413" fmla="*/ 2130561 h 6857957"/>
              <a:gd name="connsiteX40414" fmla="*/ 2454431 w 4826000"/>
              <a:gd name="connsiteY40414" fmla="*/ 2129609 h 6857957"/>
              <a:gd name="connsiteX40415" fmla="*/ 2453796 w 4826000"/>
              <a:gd name="connsiteY40415" fmla="*/ 2128340 h 6857957"/>
              <a:gd name="connsiteX40416" fmla="*/ 2451574 w 4826000"/>
              <a:gd name="connsiteY40416" fmla="*/ 2125800 h 6857957"/>
              <a:gd name="connsiteX40417" fmla="*/ 2450621 w 4826000"/>
              <a:gd name="connsiteY40417" fmla="*/ 2124849 h 6857957"/>
              <a:gd name="connsiteX40418" fmla="*/ 2450304 w 4826000"/>
              <a:gd name="connsiteY40418" fmla="*/ 2123896 h 6857957"/>
              <a:gd name="connsiteX40419" fmla="*/ 2450621 w 4826000"/>
              <a:gd name="connsiteY40419" fmla="*/ 2122945 h 6857957"/>
              <a:gd name="connsiteX40420" fmla="*/ 2451574 w 4826000"/>
              <a:gd name="connsiteY40420" fmla="*/ 2121992 h 6857957"/>
              <a:gd name="connsiteX40421" fmla="*/ 2453161 w 4826000"/>
              <a:gd name="connsiteY40421" fmla="*/ 2121357 h 6857957"/>
              <a:gd name="connsiteX40422" fmla="*/ 2456336 w 4826000"/>
              <a:gd name="connsiteY40422" fmla="*/ 2121041 h 6857957"/>
              <a:gd name="connsiteX40423" fmla="*/ 2460463 w 4826000"/>
              <a:gd name="connsiteY40423" fmla="*/ 2120722 h 6857957"/>
              <a:gd name="connsiteX40424" fmla="*/ 2466495 w 4826000"/>
              <a:gd name="connsiteY40424" fmla="*/ 2120722 h 6857957"/>
              <a:gd name="connsiteX40425" fmla="*/ 2466495 w 4826000"/>
              <a:gd name="connsiteY40425" fmla="*/ 2124531 h 6857957"/>
              <a:gd name="connsiteX40426" fmla="*/ 2466495 w 4826000"/>
              <a:gd name="connsiteY40426" fmla="*/ 2126117 h 6857957"/>
              <a:gd name="connsiteX40427" fmla="*/ 2465860 w 4826000"/>
              <a:gd name="connsiteY40427" fmla="*/ 2128340 h 6857957"/>
              <a:gd name="connsiteX40428" fmla="*/ 2465543 w 4826000"/>
              <a:gd name="connsiteY40428" fmla="*/ 2129926 h 6857957"/>
              <a:gd name="connsiteX40429" fmla="*/ 2464591 w 4826000"/>
              <a:gd name="connsiteY40429" fmla="*/ 2131514 h 6857957"/>
              <a:gd name="connsiteX40430" fmla="*/ 2463638 w 4826000"/>
              <a:gd name="connsiteY40430" fmla="*/ 2133104 h 6857957"/>
              <a:gd name="connsiteX40431" fmla="*/ 2462686 w 4826000"/>
              <a:gd name="connsiteY40431" fmla="*/ 2134376 h 6857957"/>
              <a:gd name="connsiteX40432" fmla="*/ 2461098 w 4826000"/>
              <a:gd name="connsiteY40432" fmla="*/ 2135961 h 6857957"/>
              <a:gd name="connsiteX40433" fmla="*/ 2459193 w 4826000"/>
              <a:gd name="connsiteY40433" fmla="*/ 2137231 h 6857957"/>
              <a:gd name="connsiteX40434" fmla="*/ 2457606 w 4826000"/>
              <a:gd name="connsiteY40434" fmla="*/ 2138502 h 6857957"/>
              <a:gd name="connsiteX40435" fmla="*/ 2455384 w 4826000"/>
              <a:gd name="connsiteY40435" fmla="*/ 2139455 h 6857957"/>
              <a:gd name="connsiteX40436" fmla="*/ 2450304 w 4826000"/>
              <a:gd name="connsiteY40436" fmla="*/ 2141360 h 6857957"/>
              <a:gd name="connsiteX40437" fmla="*/ 2443954 w 4826000"/>
              <a:gd name="connsiteY40437" fmla="*/ 2143266 h 6857957"/>
              <a:gd name="connsiteX40438" fmla="*/ 2451574 w 4826000"/>
              <a:gd name="connsiteY40438" fmla="*/ 2145807 h 6857957"/>
              <a:gd name="connsiteX40439" fmla="*/ 2453796 w 4826000"/>
              <a:gd name="connsiteY40439" fmla="*/ 2146443 h 6857957"/>
              <a:gd name="connsiteX40440" fmla="*/ 2454431 w 4826000"/>
              <a:gd name="connsiteY40440" fmla="*/ 2146760 h 6857957"/>
              <a:gd name="connsiteX40441" fmla="*/ 2454114 w 4826000"/>
              <a:gd name="connsiteY40441" fmla="*/ 2147396 h 6857957"/>
              <a:gd name="connsiteX40442" fmla="*/ 2451891 w 4826000"/>
              <a:gd name="connsiteY40442" fmla="*/ 2148030 h 6857957"/>
              <a:gd name="connsiteX40443" fmla="*/ 2445224 w 4826000"/>
              <a:gd name="connsiteY40443" fmla="*/ 2151524 h 6857957"/>
              <a:gd name="connsiteX40444" fmla="*/ 2447764 w 4826000"/>
              <a:gd name="connsiteY40444" fmla="*/ 2152477 h 6857957"/>
              <a:gd name="connsiteX40445" fmla="*/ 2449987 w 4826000"/>
              <a:gd name="connsiteY40445" fmla="*/ 2153113 h 6857957"/>
              <a:gd name="connsiteX40446" fmla="*/ 2451891 w 4826000"/>
              <a:gd name="connsiteY40446" fmla="*/ 2153431 h 6857957"/>
              <a:gd name="connsiteX40447" fmla="*/ 2454431 w 4826000"/>
              <a:gd name="connsiteY40447" fmla="*/ 2153431 h 6857957"/>
              <a:gd name="connsiteX40448" fmla="*/ 2456336 w 4826000"/>
              <a:gd name="connsiteY40448" fmla="*/ 2153113 h 6857957"/>
              <a:gd name="connsiteX40449" fmla="*/ 2458241 w 4826000"/>
              <a:gd name="connsiteY40449" fmla="*/ 2152477 h 6857957"/>
              <a:gd name="connsiteX40450" fmla="*/ 2463003 w 4826000"/>
              <a:gd name="connsiteY40450" fmla="*/ 2150888 h 6857957"/>
              <a:gd name="connsiteX40451" fmla="*/ 2467765 w 4826000"/>
              <a:gd name="connsiteY40451" fmla="*/ 2148666 h 6857957"/>
              <a:gd name="connsiteX40452" fmla="*/ 2470940 w 4826000"/>
              <a:gd name="connsiteY40452" fmla="*/ 2147713 h 6857957"/>
              <a:gd name="connsiteX40453" fmla="*/ 2473797 w 4826000"/>
              <a:gd name="connsiteY40453" fmla="*/ 2147078 h 6857957"/>
              <a:gd name="connsiteX40454" fmla="*/ 2477607 w 4826000"/>
              <a:gd name="connsiteY40454" fmla="*/ 2146760 h 6857957"/>
              <a:gd name="connsiteX40455" fmla="*/ 2481417 w 4826000"/>
              <a:gd name="connsiteY40455" fmla="*/ 2146443 h 6857957"/>
              <a:gd name="connsiteX40456" fmla="*/ 2485544 w 4826000"/>
              <a:gd name="connsiteY40456" fmla="*/ 2146760 h 6857957"/>
              <a:gd name="connsiteX40457" fmla="*/ 2490624 w 4826000"/>
              <a:gd name="connsiteY40457" fmla="*/ 2147396 h 6857957"/>
              <a:gd name="connsiteX40458" fmla="*/ 2492846 w 4826000"/>
              <a:gd name="connsiteY40458" fmla="*/ 2148984 h 6857957"/>
              <a:gd name="connsiteX40459" fmla="*/ 2495703 w 4826000"/>
              <a:gd name="connsiteY40459" fmla="*/ 2150888 h 6857957"/>
              <a:gd name="connsiteX40460" fmla="*/ 2499513 w 4826000"/>
              <a:gd name="connsiteY40460" fmla="*/ 2151843 h 6857957"/>
              <a:gd name="connsiteX40461" fmla="*/ 2501736 w 4826000"/>
              <a:gd name="connsiteY40461" fmla="*/ 2152160 h 6857957"/>
              <a:gd name="connsiteX40462" fmla="*/ 2503958 w 4826000"/>
              <a:gd name="connsiteY40462" fmla="*/ 2152477 h 6857957"/>
              <a:gd name="connsiteX40463" fmla="*/ 2503006 w 4826000"/>
              <a:gd name="connsiteY40463" fmla="*/ 2159784 h 6857957"/>
              <a:gd name="connsiteX40464" fmla="*/ 2503006 w 4826000"/>
              <a:gd name="connsiteY40464" fmla="*/ 2163278 h 6857957"/>
              <a:gd name="connsiteX40465" fmla="*/ 2502688 w 4826000"/>
              <a:gd name="connsiteY40465" fmla="*/ 2167089 h 6857957"/>
              <a:gd name="connsiteX40466" fmla="*/ 2503006 w 4826000"/>
              <a:gd name="connsiteY40466" fmla="*/ 2170582 h 6857957"/>
              <a:gd name="connsiteX40467" fmla="*/ 2503323 w 4826000"/>
              <a:gd name="connsiteY40467" fmla="*/ 2174389 h 6857957"/>
              <a:gd name="connsiteX40468" fmla="*/ 2503958 w 4826000"/>
              <a:gd name="connsiteY40468" fmla="*/ 2177883 h 6857957"/>
              <a:gd name="connsiteX40469" fmla="*/ 2505545 w 4826000"/>
              <a:gd name="connsiteY40469" fmla="*/ 2181693 h 6857957"/>
              <a:gd name="connsiteX40470" fmla="*/ 2506815 w 4826000"/>
              <a:gd name="connsiteY40470" fmla="*/ 2184867 h 6857957"/>
              <a:gd name="connsiteX40471" fmla="*/ 2508720 w 4826000"/>
              <a:gd name="connsiteY40471" fmla="*/ 2188361 h 6857957"/>
              <a:gd name="connsiteX40472" fmla="*/ 2511260 w 4826000"/>
              <a:gd name="connsiteY40472" fmla="*/ 2191218 h 6857957"/>
              <a:gd name="connsiteX40473" fmla="*/ 2514435 w 4826000"/>
              <a:gd name="connsiteY40473" fmla="*/ 2194393 h 6857957"/>
              <a:gd name="connsiteX40474" fmla="*/ 2517610 w 4826000"/>
              <a:gd name="connsiteY40474" fmla="*/ 2196933 h 6857957"/>
              <a:gd name="connsiteX40475" fmla="*/ 2522054 w 4826000"/>
              <a:gd name="connsiteY40475" fmla="*/ 2199473 h 6857957"/>
              <a:gd name="connsiteX40476" fmla="*/ 2526499 w 4826000"/>
              <a:gd name="connsiteY40476" fmla="*/ 2202013 h 6857957"/>
              <a:gd name="connsiteX40477" fmla="*/ 2532214 w 4826000"/>
              <a:gd name="connsiteY40477" fmla="*/ 2203918 h 6857957"/>
              <a:gd name="connsiteX40478" fmla="*/ 2535071 w 4826000"/>
              <a:gd name="connsiteY40478" fmla="*/ 2202648 h 6857957"/>
              <a:gd name="connsiteX40479" fmla="*/ 2536341 w 4826000"/>
              <a:gd name="connsiteY40479" fmla="*/ 2201060 h 6857957"/>
              <a:gd name="connsiteX40480" fmla="*/ 2536976 w 4826000"/>
              <a:gd name="connsiteY40480" fmla="*/ 2200108 h 6857957"/>
              <a:gd name="connsiteX40481" fmla="*/ 2536976 w 4826000"/>
              <a:gd name="connsiteY40481" fmla="*/ 2199473 h 6857957"/>
              <a:gd name="connsiteX40482" fmla="*/ 2536976 w 4826000"/>
              <a:gd name="connsiteY40482" fmla="*/ 2198203 h 6857957"/>
              <a:gd name="connsiteX40483" fmla="*/ 2536341 w 4826000"/>
              <a:gd name="connsiteY40483" fmla="*/ 2196616 h 6857957"/>
              <a:gd name="connsiteX40484" fmla="*/ 2535388 w 4826000"/>
              <a:gd name="connsiteY40484" fmla="*/ 2195028 h 6857957"/>
              <a:gd name="connsiteX40485" fmla="*/ 2532531 w 4826000"/>
              <a:gd name="connsiteY40485" fmla="*/ 2191854 h 6857957"/>
              <a:gd name="connsiteX40486" fmla="*/ 2531579 w 4826000"/>
              <a:gd name="connsiteY40486" fmla="*/ 2190266 h 6857957"/>
              <a:gd name="connsiteX40487" fmla="*/ 2530626 w 4826000"/>
              <a:gd name="connsiteY40487" fmla="*/ 2188997 h 6857957"/>
              <a:gd name="connsiteX40488" fmla="*/ 2530309 w 4826000"/>
              <a:gd name="connsiteY40488" fmla="*/ 2187726 h 6857957"/>
              <a:gd name="connsiteX40489" fmla="*/ 2530626 w 4826000"/>
              <a:gd name="connsiteY40489" fmla="*/ 2186773 h 6857957"/>
              <a:gd name="connsiteX40490" fmla="*/ 2531896 w 4826000"/>
              <a:gd name="connsiteY40490" fmla="*/ 2185504 h 6857957"/>
              <a:gd name="connsiteX40491" fmla="*/ 2533801 w 4826000"/>
              <a:gd name="connsiteY40491" fmla="*/ 2184867 h 6857957"/>
              <a:gd name="connsiteX40492" fmla="*/ 2537293 w 4826000"/>
              <a:gd name="connsiteY40492" fmla="*/ 2184551 h 6857957"/>
              <a:gd name="connsiteX40493" fmla="*/ 2542055 w 4826000"/>
              <a:gd name="connsiteY40493" fmla="*/ 2184234 h 6857957"/>
              <a:gd name="connsiteX40494" fmla="*/ 2542055 w 4826000"/>
              <a:gd name="connsiteY40494" fmla="*/ 2182963 h 6857957"/>
              <a:gd name="connsiteX40495" fmla="*/ 2541738 w 4826000"/>
              <a:gd name="connsiteY40495" fmla="*/ 2182010 h 6857957"/>
              <a:gd name="connsiteX40496" fmla="*/ 2540786 w 4826000"/>
              <a:gd name="connsiteY40496" fmla="*/ 2181058 h 6857957"/>
              <a:gd name="connsiteX40497" fmla="*/ 2539833 w 4826000"/>
              <a:gd name="connsiteY40497" fmla="*/ 2180103 h 6857957"/>
              <a:gd name="connsiteX40498" fmla="*/ 2537928 w 4826000"/>
              <a:gd name="connsiteY40498" fmla="*/ 2178519 h 6857957"/>
              <a:gd name="connsiteX40499" fmla="*/ 2535071 w 4826000"/>
              <a:gd name="connsiteY40499" fmla="*/ 2177249 h 6857957"/>
              <a:gd name="connsiteX40500" fmla="*/ 2531896 w 4826000"/>
              <a:gd name="connsiteY40500" fmla="*/ 2176293 h 6857957"/>
              <a:gd name="connsiteX40501" fmla="*/ 2528404 w 4826000"/>
              <a:gd name="connsiteY40501" fmla="*/ 2175341 h 6857957"/>
              <a:gd name="connsiteX40502" fmla="*/ 2520784 w 4826000"/>
              <a:gd name="connsiteY40502" fmla="*/ 2174073 h 6857957"/>
              <a:gd name="connsiteX40503" fmla="*/ 2521737 w 4826000"/>
              <a:gd name="connsiteY40503" fmla="*/ 2172803 h 6857957"/>
              <a:gd name="connsiteX40504" fmla="*/ 2522689 w 4826000"/>
              <a:gd name="connsiteY40504" fmla="*/ 2171535 h 6857957"/>
              <a:gd name="connsiteX40505" fmla="*/ 2523959 w 4826000"/>
              <a:gd name="connsiteY40505" fmla="*/ 2170900 h 6857957"/>
              <a:gd name="connsiteX40506" fmla="*/ 2525229 w 4826000"/>
              <a:gd name="connsiteY40506" fmla="*/ 2170900 h 6857957"/>
              <a:gd name="connsiteX40507" fmla="*/ 2527134 w 4826000"/>
              <a:gd name="connsiteY40507" fmla="*/ 2170900 h 6857957"/>
              <a:gd name="connsiteX40508" fmla="*/ 2528721 w 4826000"/>
              <a:gd name="connsiteY40508" fmla="*/ 2170900 h 6857957"/>
              <a:gd name="connsiteX40509" fmla="*/ 2532531 w 4826000"/>
              <a:gd name="connsiteY40509" fmla="*/ 2172168 h 6857957"/>
              <a:gd name="connsiteX40510" fmla="*/ 2537293 w 4826000"/>
              <a:gd name="connsiteY40510" fmla="*/ 2173121 h 6857957"/>
              <a:gd name="connsiteX40511" fmla="*/ 2542373 w 4826000"/>
              <a:gd name="connsiteY40511" fmla="*/ 2173754 h 6857957"/>
              <a:gd name="connsiteX40512" fmla="*/ 2544913 w 4826000"/>
              <a:gd name="connsiteY40512" fmla="*/ 2174073 h 6857957"/>
              <a:gd name="connsiteX40513" fmla="*/ 2547453 w 4826000"/>
              <a:gd name="connsiteY40513" fmla="*/ 2174073 h 6857957"/>
              <a:gd name="connsiteX40514" fmla="*/ 2550310 w 4826000"/>
              <a:gd name="connsiteY40514" fmla="*/ 2173754 h 6857957"/>
              <a:gd name="connsiteX40515" fmla="*/ 2553167 w 4826000"/>
              <a:gd name="connsiteY40515" fmla="*/ 2173121 h 6857957"/>
              <a:gd name="connsiteX40516" fmla="*/ 2552215 w 4826000"/>
              <a:gd name="connsiteY40516" fmla="*/ 2167724 h 6857957"/>
              <a:gd name="connsiteX40517" fmla="*/ 2546183 w 4826000"/>
              <a:gd name="connsiteY40517" fmla="*/ 2167406 h 6857957"/>
              <a:gd name="connsiteX40518" fmla="*/ 2540786 w 4826000"/>
              <a:gd name="connsiteY40518" fmla="*/ 2166772 h 6857957"/>
              <a:gd name="connsiteX40519" fmla="*/ 2536341 w 4826000"/>
              <a:gd name="connsiteY40519" fmla="*/ 2166136 h 6857957"/>
              <a:gd name="connsiteX40520" fmla="*/ 2532531 w 4826000"/>
              <a:gd name="connsiteY40520" fmla="*/ 2165501 h 6857957"/>
              <a:gd name="connsiteX40521" fmla="*/ 2529356 w 4826000"/>
              <a:gd name="connsiteY40521" fmla="*/ 2164231 h 6857957"/>
              <a:gd name="connsiteX40522" fmla="*/ 2527134 w 4826000"/>
              <a:gd name="connsiteY40522" fmla="*/ 2162959 h 6857957"/>
              <a:gd name="connsiteX40523" fmla="*/ 2525229 w 4826000"/>
              <a:gd name="connsiteY40523" fmla="*/ 2162008 h 6857957"/>
              <a:gd name="connsiteX40524" fmla="*/ 2523959 w 4826000"/>
              <a:gd name="connsiteY40524" fmla="*/ 2160737 h 6857957"/>
              <a:gd name="connsiteX40525" fmla="*/ 2523324 w 4826000"/>
              <a:gd name="connsiteY40525" fmla="*/ 2159148 h 6857957"/>
              <a:gd name="connsiteX40526" fmla="*/ 2523324 w 4826000"/>
              <a:gd name="connsiteY40526" fmla="*/ 2157560 h 6857957"/>
              <a:gd name="connsiteX40527" fmla="*/ 2523642 w 4826000"/>
              <a:gd name="connsiteY40527" fmla="*/ 2155654 h 6857957"/>
              <a:gd name="connsiteX40528" fmla="*/ 2524277 w 4826000"/>
              <a:gd name="connsiteY40528" fmla="*/ 2154067 h 6857957"/>
              <a:gd name="connsiteX40529" fmla="*/ 2525547 w 4826000"/>
              <a:gd name="connsiteY40529" fmla="*/ 2152477 h 6857957"/>
              <a:gd name="connsiteX40530" fmla="*/ 2527134 w 4826000"/>
              <a:gd name="connsiteY40530" fmla="*/ 2150571 h 6857957"/>
              <a:gd name="connsiteX40531" fmla="*/ 2531261 w 4826000"/>
              <a:gd name="connsiteY40531" fmla="*/ 2146443 h 6857957"/>
              <a:gd name="connsiteX40532" fmla="*/ 2536341 w 4826000"/>
              <a:gd name="connsiteY40532" fmla="*/ 2141996 h 6857957"/>
              <a:gd name="connsiteX40533" fmla="*/ 2542373 w 4826000"/>
              <a:gd name="connsiteY40533" fmla="*/ 2137866 h 6857957"/>
              <a:gd name="connsiteX40534" fmla="*/ 2554755 w 4826000"/>
              <a:gd name="connsiteY40534" fmla="*/ 2128974 h 6857957"/>
              <a:gd name="connsiteX40535" fmla="*/ 2561104 w 4826000"/>
              <a:gd name="connsiteY40535" fmla="*/ 2124531 h 6857957"/>
              <a:gd name="connsiteX40536" fmla="*/ 2566819 w 4826000"/>
              <a:gd name="connsiteY40536" fmla="*/ 2120406 h 6857957"/>
              <a:gd name="connsiteX40537" fmla="*/ 2571898 w 4826000"/>
              <a:gd name="connsiteY40537" fmla="*/ 2115962 h 6857957"/>
              <a:gd name="connsiteX40538" fmla="*/ 2575708 w 4826000"/>
              <a:gd name="connsiteY40538" fmla="*/ 2112156 h 6857957"/>
              <a:gd name="connsiteX40539" fmla="*/ 2571898 w 4826000"/>
              <a:gd name="connsiteY40539" fmla="*/ 2112472 h 6857957"/>
              <a:gd name="connsiteX40540" fmla="*/ 2568089 w 4826000"/>
              <a:gd name="connsiteY40540" fmla="*/ 2113425 h 6857957"/>
              <a:gd name="connsiteX40541" fmla="*/ 2565549 w 4826000"/>
              <a:gd name="connsiteY40541" fmla="*/ 2114058 h 6857957"/>
              <a:gd name="connsiteX40542" fmla="*/ 2562692 w 4826000"/>
              <a:gd name="connsiteY40542" fmla="*/ 2115011 h 6857957"/>
              <a:gd name="connsiteX40543" fmla="*/ 2560787 w 4826000"/>
              <a:gd name="connsiteY40543" fmla="*/ 2116281 h 6857957"/>
              <a:gd name="connsiteX40544" fmla="*/ 2559199 w 4826000"/>
              <a:gd name="connsiteY40544" fmla="*/ 2117550 h 6857957"/>
              <a:gd name="connsiteX40545" fmla="*/ 2555707 w 4826000"/>
              <a:gd name="connsiteY40545" fmla="*/ 2120406 h 6857957"/>
              <a:gd name="connsiteX40546" fmla="*/ 2552215 w 4826000"/>
              <a:gd name="connsiteY40546" fmla="*/ 2122627 h 6857957"/>
              <a:gd name="connsiteX40547" fmla="*/ 2550310 w 4826000"/>
              <a:gd name="connsiteY40547" fmla="*/ 2123896 h 6857957"/>
              <a:gd name="connsiteX40548" fmla="*/ 2547770 w 4826000"/>
              <a:gd name="connsiteY40548" fmla="*/ 2124849 h 6857957"/>
              <a:gd name="connsiteX40549" fmla="*/ 2544913 w 4826000"/>
              <a:gd name="connsiteY40549" fmla="*/ 2125800 h 6857957"/>
              <a:gd name="connsiteX40550" fmla="*/ 2541738 w 4826000"/>
              <a:gd name="connsiteY40550" fmla="*/ 2126436 h 6857957"/>
              <a:gd name="connsiteX40551" fmla="*/ 2537611 w 4826000"/>
              <a:gd name="connsiteY40551" fmla="*/ 2126752 h 6857957"/>
              <a:gd name="connsiteX40552" fmla="*/ 2532531 w 4826000"/>
              <a:gd name="connsiteY40552" fmla="*/ 2126752 h 6857957"/>
              <a:gd name="connsiteX40553" fmla="*/ 2529991 w 4826000"/>
              <a:gd name="connsiteY40553" fmla="*/ 2110567 h 6857957"/>
              <a:gd name="connsiteX40554" fmla="*/ 2527134 w 4826000"/>
              <a:gd name="connsiteY40554" fmla="*/ 2110251 h 6857957"/>
              <a:gd name="connsiteX40555" fmla="*/ 2524277 w 4826000"/>
              <a:gd name="connsiteY40555" fmla="*/ 2110251 h 6857957"/>
              <a:gd name="connsiteX40556" fmla="*/ 2522054 w 4826000"/>
              <a:gd name="connsiteY40556" fmla="*/ 2110886 h 6857957"/>
              <a:gd name="connsiteX40557" fmla="*/ 2520467 w 4826000"/>
              <a:gd name="connsiteY40557" fmla="*/ 2111202 h 6857957"/>
              <a:gd name="connsiteX40558" fmla="*/ 2518562 w 4826000"/>
              <a:gd name="connsiteY40558" fmla="*/ 2112156 h 6857957"/>
              <a:gd name="connsiteX40559" fmla="*/ 2517292 w 4826000"/>
              <a:gd name="connsiteY40559" fmla="*/ 2113107 h 6857957"/>
              <a:gd name="connsiteX40560" fmla="*/ 2515387 w 4826000"/>
              <a:gd name="connsiteY40560" fmla="*/ 2115011 h 6857957"/>
              <a:gd name="connsiteX40561" fmla="*/ 2514117 w 4826000"/>
              <a:gd name="connsiteY40561" fmla="*/ 2115962 h 6857957"/>
              <a:gd name="connsiteX40562" fmla="*/ 2513800 w 4826000"/>
              <a:gd name="connsiteY40562" fmla="*/ 2116281 h 6857957"/>
              <a:gd name="connsiteX40563" fmla="*/ 2513165 w 4826000"/>
              <a:gd name="connsiteY40563" fmla="*/ 2116281 h 6857957"/>
              <a:gd name="connsiteX40564" fmla="*/ 2512847 w 4826000"/>
              <a:gd name="connsiteY40564" fmla="*/ 2115646 h 6857957"/>
              <a:gd name="connsiteX40565" fmla="*/ 2511895 w 4826000"/>
              <a:gd name="connsiteY40565" fmla="*/ 2115011 h 6857957"/>
              <a:gd name="connsiteX40566" fmla="*/ 2510308 w 4826000"/>
              <a:gd name="connsiteY40566" fmla="*/ 2111202 h 6857957"/>
              <a:gd name="connsiteX40567" fmla="*/ 2505228 w 4826000"/>
              <a:gd name="connsiteY40567" fmla="*/ 2110886 h 6857957"/>
              <a:gd name="connsiteX40568" fmla="*/ 2502688 w 4826000"/>
              <a:gd name="connsiteY40568" fmla="*/ 2111202 h 6857957"/>
              <a:gd name="connsiteX40569" fmla="*/ 2501101 w 4826000"/>
              <a:gd name="connsiteY40569" fmla="*/ 2111521 h 6857957"/>
              <a:gd name="connsiteX40570" fmla="*/ 2499831 w 4826000"/>
              <a:gd name="connsiteY40570" fmla="*/ 2111837 h 6857957"/>
              <a:gd name="connsiteX40571" fmla="*/ 2498878 w 4826000"/>
              <a:gd name="connsiteY40571" fmla="*/ 2112472 h 6857957"/>
              <a:gd name="connsiteX40572" fmla="*/ 2496973 w 4826000"/>
              <a:gd name="connsiteY40572" fmla="*/ 2114058 h 6857957"/>
              <a:gd name="connsiteX40573" fmla="*/ 2496338 w 4826000"/>
              <a:gd name="connsiteY40573" fmla="*/ 2115646 h 6857957"/>
              <a:gd name="connsiteX40574" fmla="*/ 2495386 w 4826000"/>
              <a:gd name="connsiteY40574" fmla="*/ 2117232 h 6857957"/>
              <a:gd name="connsiteX40575" fmla="*/ 2494434 w 4826000"/>
              <a:gd name="connsiteY40575" fmla="*/ 2118501 h 6857957"/>
              <a:gd name="connsiteX40576" fmla="*/ 2493481 w 4826000"/>
              <a:gd name="connsiteY40576" fmla="*/ 2119136 h 6857957"/>
              <a:gd name="connsiteX40577" fmla="*/ 2492529 w 4826000"/>
              <a:gd name="connsiteY40577" fmla="*/ 2119771 h 6857957"/>
              <a:gd name="connsiteX40578" fmla="*/ 2487449 w 4826000"/>
              <a:gd name="connsiteY40578" fmla="*/ 2118501 h 6857957"/>
              <a:gd name="connsiteX40579" fmla="*/ 2484592 w 4826000"/>
              <a:gd name="connsiteY40579" fmla="*/ 2117232 h 6857957"/>
              <a:gd name="connsiteX40580" fmla="*/ 2483639 w 4826000"/>
              <a:gd name="connsiteY40580" fmla="*/ 2116597 h 6857957"/>
              <a:gd name="connsiteX40581" fmla="*/ 2483004 w 4826000"/>
              <a:gd name="connsiteY40581" fmla="*/ 2115962 h 6857957"/>
              <a:gd name="connsiteX40582" fmla="*/ 2483004 w 4826000"/>
              <a:gd name="connsiteY40582" fmla="*/ 2115327 h 6857957"/>
              <a:gd name="connsiteX40583" fmla="*/ 2483004 w 4826000"/>
              <a:gd name="connsiteY40583" fmla="*/ 2114693 h 6857957"/>
              <a:gd name="connsiteX40584" fmla="*/ 2483639 w 4826000"/>
              <a:gd name="connsiteY40584" fmla="*/ 2114058 h 6857957"/>
              <a:gd name="connsiteX40585" fmla="*/ 2484274 w 4826000"/>
              <a:gd name="connsiteY40585" fmla="*/ 2113425 h 6857957"/>
              <a:gd name="connsiteX40586" fmla="*/ 2486179 w 4826000"/>
              <a:gd name="connsiteY40586" fmla="*/ 2111837 h 6857957"/>
              <a:gd name="connsiteX40587" fmla="*/ 2488401 w 4826000"/>
              <a:gd name="connsiteY40587" fmla="*/ 2110567 h 6857957"/>
              <a:gd name="connsiteX40588" fmla="*/ 2491576 w 4826000"/>
              <a:gd name="connsiteY40588" fmla="*/ 2109298 h 6857957"/>
              <a:gd name="connsiteX40589" fmla="*/ 2497291 w 4826000"/>
              <a:gd name="connsiteY40589" fmla="*/ 2107075 h 6857957"/>
              <a:gd name="connsiteX40590" fmla="*/ 2499831 w 4826000"/>
              <a:gd name="connsiteY40590" fmla="*/ 2105804 h 6857957"/>
              <a:gd name="connsiteX40591" fmla="*/ 2501418 w 4826000"/>
              <a:gd name="connsiteY40591" fmla="*/ 2104533 h 6857957"/>
              <a:gd name="connsiteX40592" fmla="*/ 2502053 w 4826000"/>
              <a:gd name="connsiteY40592" fmla="*/ 2103898 h 6857957"/>
              <a:gd name="connsiteX40593" fmla="*/ 2502053 w 4826000"/>
              <a:gd name="connsiteY40593" fmla="*/ 2103580 h 6857957"/>
              <a:gd name="connsiteX40594" fmla="*/ 2502053 w 4826000"/>
              <a:gd name="connsiteY40594" fmla="*/ 2102944 h 6857957"/>
              <a:gd name="connsiteX40595" fmla="*/ 2501736 w 4826000"/>
              <a:gd name="connsiteY40595" fmla="*/ 2102309 h 6857957"/>
              <a:gd name="connsiteX40596" fmla="*/ 2499831 w 4826000"/>
              <a:gd name="connsiteY40596" fmla="*/ 2101673 h 6857957"/>
              <a:gd name="connsiteX40597" fmla="*/ 2495703 w 4826000"/>
              <a:gd name="connsiteY40597" fmla="*/ 2100721 h 6857957"/>
              <a:gd name="connsiteX40598" fmla="*/ 2502688 w 4826000"/>
              <a:gd name="connsiteY40598" fmla="*/ 2100087 h 6857957"/>
              <a:gd name="connsiteX40599" fmla="*/ 2509355 w 4826000"/>
              <a:gd name="connsiteY40599" fmla="*/ 2099449 h 6857957"/>
              <a:gd name="connsiteX40600" fmla="*/ 2515070 w 4826000"/>
              <a:gd name="connsiteY40600" fmla="*/ 2098498 h 6857957"/>
              <a:gd name="connsiteX40601" fmla="*/ 2520467 w 4826000"/>
              <a:gd name="connsiteY40601" fmla="*/ 2097230 h 6857957"/>
              <a:gd name="connsiteX40602" fmla="*/ 2524912 w 4826000"/>
              <a:gd name="connsiteY40602" fmla="*/ 2095958 h 6857957"/>
              <a:gd name="connsiteX40603" fmla="*/ 2529039 w 4826000"/>
              <a:gd name="connsiteY40603" fmla="*/ 2094371 h 6857957"/>
              <a:gd name="connsiteX40604" fmla="*/ 2532531 w 4826000"/>
              <a:gd name="connsiteY40604" fmla="*/ 2092783 h 6857957"/>
              <a:gd name="connsiteX40605" fmla="*/ 2535706 w 4826000"/>
              <a:gd name="connsiteY40605" fmla="*/ 2091195 h 6857957"/>
              <a:gd name="connsiteX40606" fmla="*/ 2538246 w 4826000"/>
              <a:gd name="connsiteY40606" fmla="*/ 2088655 h 6857957"/>
              <a:gd name="connsiteX40607" fmla="*/ 2540468 w 4826000"/>
              <a:gd name="connsiteY40607" fmla="*/ 2086750 h 6857957"/>
              <a:gd name="connsiteX40608" fmla="*/ 2542373 w 4826000"/>
              <a:gd name="connsiteY40608" fmla="*/ 2084527 h 6857957"/>
              <a:gd name="connsiteX40609" fmla="*/ 2543960 w 4826000"/>
              <a:gd name="connsiteY40609" fmla="*/ 2081669 h 6857957"/>
              <a:gd name="connsiteX40610" fmla="*/ 2544913 w 4826000"/>
              <a:gd name="connsiteY40610" fmla="*/ 2079447 h 6857957"/>
              <a:gd name="connsiteX40611" fmla="*/ 2545865 w 4826000"/>
              <a:gd name="connsiteY40611" fmla="*/ 2076589 h 6857957"/>
              <a:gd name="connsiteX40612" fmla="*/ 2546183 w 4826000"/>
              <a:gd name="connsiteY40612" fmla="*/ 2073731 h 6857957"/>
              <a:gd name="connsiteX40613" fmla="*/ 2546500 w 4826000"/>
              <a:gd name="connsiteY40613" fmla="*/ 2070874 h 6857957"/>
              <a:gd name="connsiteX40614" fmla="*/ 2546500 w 4826000"/>
              <a:gd name="connsiteY40614" fmla="*/ 2067698 h 6857957"/>
              <a:gd name="connsiteX40615" fmla="*/ 2546500 w 4826000"/>
              <a:gd name="connsiteY40615" fmla="*/ 2064841 h 6857957"/>
              <a:gd name="connsiteX40616" fmla="*/ 2545865 w 4826000"/>
              <a:gd name="connsiteY40616" fmla="*/ 2058173 h 6857957"/>
              <a:gd name="connsiteX40617" fmla="*/ 2544913 w 4826000"/>
              <a:gd name="connsiteY40617" fmla="*/ 2051504 h 6857957"/>
              <a:gd name="connsiteX40618" fmla="*/ 2543643 w 4826000"/>
              <a:gd name="connsiteY40618" fmla="*/ 2044836 h 6857957"/>
              <a:gd name="connsiteX40619" fmla="*/ 2542373 w 4826000"/>
              <a:gd name="connsiteY40619" fmla="*/ 2037851 h 6857957"/>
              <a:gd name="connsiteX40620" fmla="*/ 2541103 w 4826000"/>
              <a:gd name="connsiteY40620" fmla="*/ 2030865 h 6857957"/>
              <a:gd name="connsiteX40621" fmla="*/ 2540468 w 4826000"/>
              <a:gd name="connsiteY40621" fmla="*/ 2023879 h 6857957"/>
              <a:gd name="connsiteX40622" fmla="*/ 2540468 w 4826000"/>
              <a:gd name="connsiteY40622" fmla="*/ 2020704 h 6857957"/>
              <a:gd name="connsiteX40623" fmla="*/ 2540786 w 4826000"/>
              <a:gd name="connsiteY40623" fmla="*/ 2017529 h 6857957"/>
              <a:gd name="connsiteX40624" fmla="*/ 2535071 w 4826000"/>
              <a:gd name="connsiteY40624" fmla="*/ 2017847 h 6857957"/>
              <a:gd name="connsiteX40625" fmla="*/ 2532531 w 4826000"/>
              <a:gd name="connsiteY40625" fmla="*/ 2018164 h 6857957"/>
              <a:gd name="connsiteX40626" fmla="*/ 2530309 w 4826000"/>
              <a:gd name="connsiteY40626" fmla="*/ 2018481 h 6857957"/>
              <a:gd name="connsiteX40627" fmla="*/ 2528721 w 4826000"/>
              <a:gd name="connsiteY40627" fmla="*/ 2019117 h 6857957"/>
              <a:gd name="connsiteX40628" fmla="*/ 2527451 w 4826000"/>
              <a:gd name="connsiteY40628" fmla="*/ 2020069 h 6857957"/>
              <a:gd name="connsiteX40629" fmla="*/ 2525864 w 4826000"/>
              <a:gd name="connsiteY40629" fmla="*/ 2020704 h 6857957"/>
              <a:gd name="connsiteX40630" fmla="*/ 2525229 w 4826000"/>
              <a:gd name="connsiteY40630" fmla="*/ 2021657 h 6857957"/>
              <a:gd name="connsiteX40631" fmla="*/ 2524594 w 4826000"/>
              <a:gd name="connsiteY40631" fmla="*/ 2022609 h 6857957"/>
              <a:gd name="connsiteX40632" fmla="*/ 2523959 w 4826000"/>
              <a:gd name="connsiteY40632" fmla="*/ 2023879 h 6857957"/>
              <a:gd name="connsiteX40633" fmla="*/ 2523642 w 4826000"/>
              <a:gd name="connsiteY40633" fmla="*/ 2026420 h 6857957"/>
              <a:gd name="connsiteX40634" fmla="*/ 2523642 w 4826000"/>
              <a:gd name="connsiteY40634" fmla="*/ 2028642 h 6857957"/>
              <a:gd name="connsiteX40635" fmla="*/ 2523642 w 4826000"/>
              <a:gd name="connsiteY40635" fmla="*/ 2031183 h 6857957"/>
              <a:gd name="connsiteX40636" fmla="*/ 2520784 w 4826000"/>
              <a:gd name="connsiteY40636" fmla="*/ 2029277 h 6857957"/>
              <a:gd name="connsiteX40637" fmla="*/ 2519832 w 4826000"/>
              <a:gd name="connsiteY40637" fmla="*/ 2028325 h 6857957"/>
              <a:gd name="connsiteX40638" fmla="*/ 2518562 w 4826000"/>
              <a:gd name="connsiteY40638" fmla="*/ 2027055 h 6857957"/>
              <a:gd name="connsiteX40639" fmla="*/ 2518245 w 4826000"/>
              <a:gd name="connsiteY40639" fmla="*/ 2026102 h 6857957"/>
              <a:gd name="connsiteX40640" fmla="*/ 2517927 w 4826000"/>
              <a:gd name="connsiteY40640" fmla="*/ 2024832 h 6857957"/>
              <a:gd name="connsiteX40641" fmla="*/ 2517610 w 4826000"/>
              <a:gd name="connsiteY40641" fmla="*/ 2023562 h 6857957"/>
              <a:gd name="connsiteX40642" fmla="*/ 2517610 w 4826000"/>
              <a:gd name="connsiteY40642" fmla="*/ 2022292 h 6857957"/>
              <a:gd name="connsiteX40643" fmla="*/ 2518562 w 4826000"/>
              <a:gd name="connsiteY40643" fmla="*/ 2020069 h 6857957"/>
              <a:gd name="connsiteX40644" fmla="*/ 2520149 w 4826000"/>
              <a:gd name="connsiteY40644" fmla="*/ 2017847 h 6857957"/>
              <a:gd name="connsiteX40645" fmla="*/ 2522054 w 4826000"/>
              <a:gd name="connsiteY40645" fmla="*/ 2015306 h 6857957"/>
              <a:gd name="connsiteX40646" fmla="*/ 2524594 w 4826000"/>
              <a:gd name="connsiteY40646" fmla="*/ 2013401 h 6857957"/>
              <a:gd name="connsiteX40647" fmla="*/ 2528086 w 4826000"/>
              <a:gd name="connsiteY40647" fmla="*/ 2011178 h 6857957"/>
              <a:gd name="connsiteX40648" fmla="*/ 2531579 w 4826000"/>
              <a:gd name="connsiteY40648" fmla="*/ 2008956 h 6857957"/>
              <a:gd name="connsiteX40649" fmla="*/ 2535388 w 4826000"/>
              <a:gd name="connsiteY40649" fmla="*/ 2007050 h 6857957"/>
              <a:gd name="connsiteX40650" fmla="*/ 2539516 w 4826000"/>
              <a:gd name="connsiteY40650" fmla="*/ 2005463 h 6857957"/>
              <a:gd name="connsiteX40651" fmla="*/ 2543960 w 4826000"/>
              <a:gd name="connsiteY40651" fmla="*/ 2003875 h 6857957"/>
              <a:gd name="connsiteX40652" fmla="*/ 2548405 w 4826000"/>
              <a:gd name="connsiteY40652" fmla="*/ 2002605 h 6857957"/>
              <a:gd name="connsiteX40653" fmla="*/ 2553167 w 4826000"/>
              <a:gd name="connsiteY40653" fmla="*/ 2001017 h 6857957"/>
              <a:gd name="connsiteX40654" fmla="*/ 2557929 w 4826000"/>
              <a:gd name="connsiteY40654" fmla="*/ 2000382 h 6857957"/>
              <a:gd name="connsiteX40655" fmla="*/ 2558247 w 4826000"/>
              <a:gd name="connsiteY40655" fmla="*/ 2005463 h 6857957"/>
              <a:gd name="connsiteX40656" fmla="*/ 2558564 w 4826000"/>
              <a:gd name="connsiteY40656" fmla="*/ 2007685 h 6857957"/>
              <a:gd name="connsiteX40657" fmla="*/ 2559517 w 4826000"/>
              <a:gd name="connsiteY40657" fmla="*/ 2009908 h 6857957"/>
              <a:gd name="connsiteX40658" fmla="*/ 2560469 w 4826000"/>
              <a:gd name="connsiteY40658" fmla="*/ 2011813 h 6857957"/>
              <a:gd name="connsiteX40659" fmla="*/ 2562057 w 4826000"/>
              <a:gd name="connsiteY40659" fmla="*/ 2013719 h 6857957"/>
              <a:gd name="connsiteX40660" fmla="*/ 2564279 w 4826000"/>
              <a:gd name="connsiteY40660" fmla="*/ 2015306 h 6857957"/>
              <a:gd name="connsiteX40661" fmla="*/ 2566819 w 4826000"/>
              <a:gd name="connsiteY40661" fmla="*/ 2016259 h 6857957"/>
              <a:gd name="connsiteX40662" fmla="*/ 2569676 w 4826000"/>
              <a:gd name="connsiteY40662" fmla="*/ 2015624 h 6857957"/>
              <a:gd name="connsiteX40663" fmla="*/ 2572216 w 4826000"/>
              <a:gd name="connsiteY40663" fmla="*/ 2014671 h 6857957"/>
              <a:gd name="connsiteX40664" fmla="*/ 2573168 w 4826000"/>
              <a:gd name="connsiteY40664" fmla="*/ 2013719 h 6857957"/>
              <a:gd name="connsiteX40665" fmla="*/ 2573803 w 4826000"/>
              <a:gd name="connsiteY40665" fmla="*/ 2012766 h 6857957"/>
              <a:gd name="connsiteX40666" fmla="*/ 2573803 w 4826000"/>
              <a:gd name="connsiteY40666" fmla="*/ 2011496 h 6857957"/>
              <a:gd name="connsiteX40667" fmla="*/ 2573168 w 4826000"/>
              <a:gd name="connsiteY40667" fmla="*/ 2010543 h 6857957"/>
              <a:gd name="connsiteX40668" fmla="*/ 2572216 w 4826000"/>
              <a:gd name="connsiteY40668" fmla="*/ 2008956 h 6857957"/>
              <a:gd name="connsiteX40669" fmla="*/ 2570629 w 4826000"/>
              <a:gd name="connsiteY40669" fmla="*/ 2008003 h 6857957"/>
              <a:gd name="connsiteX40670" fmla="*/ 2567771 w 4826000"/>
              <a:gd name="connsiteY40670" fmla="*/ 2005463 h 6857957"/>
              <a:gd name="connsiteX40671" fmla="*/ 2565231 w 4826000"/>
              <a:gd name="connsiteY40671" fmla="*/ 2002923 h 6857957"/>
              <a:gd name="connsiteX40672" fmla="*/ 2564279 w 4826000"/>
              <a:gd name="connsiteY40672" fmla="*/ 2001335 h 6857957"/>
              <a:gd name="connsiteX40673" fmla="*/ 2563327 w 4826000"/>
              <a:gd name="connsiteY40673" fmla="*/ 2000065 h 6857957"/>
              <a:gd name="connsiteX40674" fmla="*/ 2563009 w 4826000"/>
              <a:gd name="connsiteY40674" fmla="*/ 1998795 h 6857957"/>
              <a:gd name="connsiteX40675" fmla="*/ 2563961 w 4826000"/>
              <a:gd name="connsiteY40675" fmla="*/ 1997525 h 6857957"/>
              <a:gd name="connsiteX40676" fmla="*/ 2560787 w 4826000"/>
              <a:gd name="connsiteY40676" fmla="*/ 1996572 h 6857957"/>
              <a:gd name="connsiteX40677" fmla="*/ 2557294 w 4826000"/>
              <a:gd name="connsiteY40677" fmla="*/ 1995937 h 6857957"/>
              <a:gd name="connsiteX40678" fmla="*/ 2553167 w 4826000"/>
              <a:gd name="connsiteY40678" fmla="*/ 1995937 h 6857957"/>
              <a:gd name="connsiteX40679" fmla="*/ 2548405 w 4826000"/>
              <a:gd name="connsiteY40679" fmla="*/ 1995937 h 6857957"/>
              <a:gd name="connsiteX40680" fmla="*/ 2537928 w 4826000"/>
              <a:gd name="connsiteY40680" fmla="*/ 1996890 h 6857957"/>
              <a:gd name="connsiteX40681" fmla="*/ 2524594 w 4826000"/>
              <a:gd name="connsiteY40681" fmla="*/ 1998477 h 6857957"/>
              <a:gd name="connsiteX40682" fmla="*/ 2525547 w 4826000"/>
              <a:gd name="connsiteY40682" fmla="*/ 1997207 h 6857957"/>
              <a:gd name="connsiteX40683" fmla="*/ 2527134 w 4826000"/>
              <a:gd name="connsiteY40683" fmla="*/ 1996255 h 6857957"/>
              <a:gd name="connsiteX40684" fmla="*/ 2528721 w 4826000"/>
              <a:gd name="connsiteY40684" fmla="*/ 1995302 h 6857957"/>
              <a:gd name="connsiteX40685" fmla="*/ 2530944 w 4826000"/>
              <a:gd name="connsiteY40685" fmla="*/ 1994349 h 6857957"/>
              <a:gd name="connsiteX40686" fmla="*/ 2536341 w 4826000"/>
              <a:gd name="connsiteY40686" fmla="*/ 1993079 h 6857957"/>
              <a:gd name="connsiteX40687" fmla="*/ 2542055 w 4826000"/>
              <a:gd name="connsiteY40687" fmla="*/ 1991809 h 6857957"/>
              <a:gd name="connsiteX40688" fmla="*/ 2547135 w 4826000"/>
              <a:gd name="connsiteY40688" fmla="*/ 1990856 h 6857957"/>
              <a:gd name="connsiteX40689" fmla="*/ 2549675 w 4826000"/>
              <a:gd name="connsiteY40689" fmla="*/ 1990222 h 6857957"/>
              <a:gd name="connsiteX40690" fmla="*/ 2551897 w 4826000"/>
              <a:gd name="connsiteY40690" fmla="*/ 1989269 h 6857957"/>
              <a:gd name="connsiteX40691" fmla="*/ 2553485 w 4826000"/>
              <a:gd name="connsiteY40691" fmla="*/ 1988316 h 6857957"/>
              <a:gd name="connsiteX40692" fmla="*/ 2554437 w 4826000"/>
              <a:gd name="connsiteY40692" fmla="*/ 1986729 h 6857957"/>
              <a:gd name="connsiteX40693" fmla="*/ 2555072 w 4826000"/>
              <a:gd name="connsiteY40693" fmla="*/ 1985459 h 6857957"/>
              <a:gd name="connsiteX40694" fmla="*/ 2555072 w 4826000"/>
              <a:gd name="connsiteY40694" fmla="*/ 1983871 h 6857957"/>
              <a:gd name="connsiteX40695" fmla="*/ 2559199 w 4826000"/>
              <a:gd name="connsiteY40695" fmla="*/ 1984824 h 6857957"/>
              <a:gd name="connsiteX40696" fmla="*/ 2563961 w 4826000"/>
              <a:gd name="connsiteY40696" fmla="*/ 1985776 h 6857957"/>
              <a:gd name="connsiteX40697" fmla="*/ 2568724 w 4826000"/>
              <a:gd name="connsiteY40697" fmla="*/ 1986094 h 6857957"/>
              <a:gd name="connsiteX40698" fmla="*/ 2575073 w 4826000"/>
              <a:gd name="connsiteY40698" fmla="*/ 1986094 h 6857957"/>
              <a:gd name="connsiteX40699" fmla="*/ 2577296 w 4826000"/>
              <a:gd name="connsiteY40699" fmla="*/ 1990222 h 6857957"/>
              <a:gd name="connsiteX40700" fmla="*/ 2579200 w 4826000"/>
              <a:gd name="connsiteY40700" fmla="*/ 1993714 h 6857957"/>
              <a:gd name="connsiteX40701" fmla="*/ 2580153 w 4826000"/>
              <a:gd name="connsiteY40701" fmla="*/ 1997525 h 6857957"/>
              <a:gd name="connsiteX40702" fmla="*/ 2581105 w 4826000"/>
              <a:gd name="connsiteY40702" fmla="*/ 2001017 h 6857957"/>
              <a:gd name="connsiteX40703" fmla="*/ 2581740 w 4826000"/>
              <a:gd name="connsiteY40703" fmla="*/ 2005463 h 6857957"/>
              <a:gd name="connsiteX40704" fmla="*/ 2583010 w 4826000"/>
              <a:gd name="connsiteY40704" fmla="*/ 2010226 h 6857957"/>
              <a:gd name="connsiteX40705" fmla="*/ 2584598 w 4826000"/>
              <a:gd name="connsiteY40705" fmla="*/ 2015306 h 6857957"/>
              <a:gd name="connsiteX40706" fmla="*/ 2587455 w 4826000"/>
              <a:gd name="connsiteY40706" fmla="*/ 2021339 h 6857957"/>
              <a:gd name="connsiteX40707" fmla="*/ 2583328 w 4826000"/>
              <a:gd name="connsiteY40707" fmla="*/ 2022292 h 6857957"/>
              <a:gd name="connsiteX40708" fmla="*/ 2579835 w 4826000"/>
              <a:gd name="connsiteY40708" fmla="*/ 2023562 h 6857957"/>
              <a:gd name="connsiteX40709" fmla="*/ 2576661 w 4826000"/>
              <a:gd name="connsiteY40709" fmla="*/ 2025150 h 6857957"/>
              <a:gd name="connsiteX40710" fmla="*/ 2573803 w 4826000"/>
              <a:gd name="connsiteY40710" fmla="*/ 2026737 h 6857957"/>
              <a:gd name="connsiteX40711" fmla="*/ 2571264 w 4826000"/>
              <a:gd name="connsiteY40711" fmla="*/ 2028325 h 6857957"/>
              <a:gd name="connsiteX40712" fmla="*/ 2568724 w 4826000"/>
              <a:gd name="connsiteY40712" fmla="*/ 2030230 h 6857957"/>
              <a:gd name="connsiteX40713" fmla="*/ 2566819 w 4826000"/>
              <a:gd name="connsiteY40713" fmla="*/ 2032453 h 6857957"/>
              <a:gd name="connsiteX40714" fmla="*/ 2565231 w 4826000"/>
              <a:gd name="connsiteY40714" fmla="*/ 2034675 h 6857957"/>
              <a:gd name="connsiteX40715" fmla="*/ 2563327 w 4826000"/>
              <a:gd name="connsiteY40715" fmla="*/ 2036581 h 6857957"/>
              <a:gd name="connsiteX40716" fmla="*/ 2562057 w 4826000"/>
              <a:gd name="connsiteY40716" fmla="*/ 2039438 h 6857957"/>
              <a:gd name="connsiteX40717" fmla="*/ 2561104 w 4826000"/>
              <a:gd name="connsiteY40717" fmla="*/ 2041661 h 6857957"/>
              <a:gd name="connsiteX40718" fmla="*/ 2560469 w 4826000"/>
              <a:gd name="connsiteY40718" fmla="*/ 2044201 h 6857957"/>
              <a:gd name="connsiteX40719" fmla="*/ 2559834 w 4826000"/>
              <a:gd name="connsiteY40719" fmla="*/ 2047059 h 6857957"/>
              <a:gd name="connsiteX40720" fmla="*/ 2559517 w 4826000"/>
              <a:gd name="connsiteY40720" fmla="*/ 2049599 h 6857957"/>
              <a:gd name="connsiteX40721" fmla="*/ 2559199 w 4826000"/>
              <a:gd name="connsiteY40721" fmla="*/ 2055632 h 6857957"/>
              <a:gd name="connsiteX40722" fmla="*/ 2559834 w 4826000"/>
              <a:gd name="connsiteY40722" fmla="*/ 2061665 h 6857957"/>
              <a:gd name="connsiteX40723" fmla="*/ 2560787 w 4826000"/>
              <a:gd name="connsiteY40723" fmla="*/ 2067381 h 6857957"/>
              <a:gd name="connsiteX40724" fmla="*/ 2562374 w 4826000"/>
              <a:gd name="connsiteY40724" fmla="*/ 2073731 h 6857957"/>
              <a:gd name="connsiteX40725" fmla="*/ 2564279 w 4826000"/>
              <a:gd name="connsiteY40725" fmla="*/ 2080082 h 6857957"/>
              <a:gd name="connsiteX40726" fmla="*/ 2566501 w 4826000"/>
              <a:gd name="connsiteY40726" fmla="*/ 2086432 h 6857957"/>
              <a:gd name="connsiteX40727" fmla="*/ 2569041 w 4826000"/>
              <a:gd name="connsiteY40727" fmla="*/ 2092466 h 6857957"/>
              <a:gd name="connsiteX40728" fmla="*/ 2574438 w 4826000"/>
              <a:gd name="connsiteY40728" fmla="*/ 2103898 h 6857957"/>
              <a:gd name="connsiteX40729" fmla="*/ 2576661 w 4826000"/>
              <a:gd name="connsiteY40729" fmla="*/ 2102944 h 6857957"/>
              <a:gd name="connsiteX40730" fmla="*/ 2578566 w 4826000"/>
              <a:gd name="connsiteY40730" fmla="*/ 2101992 h 6857957"/>
              <a:gd name="connsiteX40731" fmla="*/ 2579518 w 4826000"/>
              <a:gd name="connsiteY40731" fmla="*/ 2101040 h 6857957"/>
              <a:gd name="connsiteX40732" fmla="*/ 2580153 w 4826000"/>
              <a:gd name="connsiteY40732" fmla="*/ 2099767 h 6857957"/>
              <a:gd name="connsiteX40733" fmla="*/ 2580788 w 4826000"/>
              <a:gd name="connsiteY40733" fmla="*/ 2097230 h 6857957"/>
              <a:gd name="connsiteX40734" fmla="*/ 2581423 w 4826000"/>
              <a:gd name="connsiteY40734" fmla="*/ 2095323 h 6857957"/>
              <a:gd name="connsiteX40735" fmla="*/ 2581740 w 4826000"/>
              <a:gd name="connsiteY40735" fmla="*/ 2094688 h 6857957"/>
              <a:gd name="connsiteX40736" fmla="*/ 2582375 w 4826000"/>
              <a:gd name="connsiteY40736" fmla="*/ 2094053 h 6857957"/>
              <a:gd name="connsiteX40737" fmla="*/ 2583645 w 4826000"/>
              <a:gd name="connsiteY40737" fmla="*/ 2093735 h 6857957"/>
              <a:gd name="connsiteX40738" fmla="*/ 2585233 w 4826000"/>
              <a:gd name="connsiteY40738" fmla="*/ 2093418 h 6857957"/>
              <a:gd name="connsiteX40739" fmla="*/ 2587772 w 4826000"/>
              <a:gd name="connsiteY40739" fmla="*/ 2093418 h 6857957"/>
              <a:gd name="connsiteX40740" fmla="*/ 2590630 w 4826000"/>
              <a:gd name="connsiteY40740" fmla="*/ 2093735 h 6857957"/>
              <a:gd name="connsiteX40741" fmla="*/ 2598884 w 4826000"/>
              <a:gd name="connsiteY40741" fmla="*/ 2095006 h 6857957"/>
              <a:gd name="connsiteX40742" fmla="*/ 2599837 w 4826000"/>
              <a:gd name="connsiteY40742" fmla="*/ 2093100 h 6857957"/>
              <a:gd name="connsiteX40743" fmla="*/ 2600472 w 4826000"/>
              <a:gd name="connsiteY40743" fmla="*/ 2091195 h 6857957"/>
              <a:gd name="connsiteX40744" fmla="*/ 2600472 w 4826000"/>
              <a:gd name="connsiteY40744" fmla="*/ 2089608 h 6857957"/>
              <a:gd name="connsiteX40745" fmla="*/ 2599519 w 4826000"/>
              <a:gd name="connsiteY40745" fmla="*/ 2088020 h 6857957"/>
              <a:gd name="connsiteX40746" fmla="*/ 2598567 w 4826000"/>
              <a:gd name="connsiteY40746" fmla="*/ 2087067 h 6857957"/>
              <a:gd name="connsiteX40747" fmla="*/ 2597614 w 4826000"/>
              <a:gd name="connsiteY40747" fmla="*/ 2085798 h 6857957"/>
              <a:gd name="connsiteX40748" fmla="*/ 2594757 w 4826000"/>
              <a:gd name="connsiteY40748" fmla="*/ 2084210 h 6857957"/>
              <a:gd name="connsiteX40749" fmla="*/ 2588090 w 4826000"/>
              <a:gd name="connsiteY40749" fmla="*/ 2080717 h 6857957"/>
              <a:gd name="connsiteX40750" fmla="*/ 2584915 w 4826000"/>
              <a:gd name="connsiteY40750" fmla="*/ 2078812 h 6857957"/>
              <a:gd name="connsiteX40751" fmla="*/ 2583963 w 4826000"/>
              <a:gd name="connsiteY40751" fmla="*/ 2077542 h 6857957"/>
              <a:gd name="connsiteX40752" fmla="*/ 2583010 w 4826000"/>
              <a:gd name="connsiteY40752" fmla="*/ 2076589 h 6857957"/>
              <a:gd name="connsiteX40753" fmla="*/ 2586185 w 4826000"/>
              <a:gd name="connsiteY40753" fmla="*/ 2077224 h 6857957"/>
              <a:gd name="connsiteX40754" fmla="*/ 2588725 w 4826000"/>
              <a:gd name="connsiteY40754" fmla="*/ 2077542 h 6857957"/>
              <a:gd name="connsiteX40755" fmla="*/ 2591265 w 4826000"/>
              <a:gd name="connsiteY40755" fmla="*/ 2077859 h 6857957"/>
              <a:gd name="connsiteX40756" fmla="*/ 2594122 w 4826000"/>
              <a:gd name="connsiteY40756" fmla="*/ 2077859 h 6857957"/>
              <a:gd name="connsiteX40757" fmla="*/ 2596027 w 4826000"/>
              <a:gd name="connsiteY40757" fmla="*/ 2077542 h 6857957"/>
              <a:gd name="connsiteX40758" fmla="*/ 2598249 w 4826000"/>
              <a:gd name="connsiteY40758" fmla="*/ 2076906 h 6857957"/>
              <a:gd name="connsiteX40759" fmla="*/ 2600472 w 4826000"/>
              <a:gd name="connsiteY40759" fmla="*/ 2076272 h 6857957"/>
              <a:gd name="connsiteX40760" fmla="*/ 2602059 w 4826000"/>
              <a:gd name="connsiteY40760" fmla="*/ 2075319 h 6857957"/>
              <a:gd name="connsiteX40761" fmla="*/ 2605234 w 4826000"/>
              <a:gd name="connsiteY40761" fmla="*/ 2073096 h 6857957"/>
              <a:gd name="connsiteX40762" fmla="*/ 2608091 w 4826000"/>
              <a:gd name="connsiteY40762" fmla="*/ 2070874 h 6857957"/>
              <a:gd name="connsiteX40763" fmla="*/ 2610313 w 4826000"/>
              <a:gd name="connsiteY40763" fmla="*/ 2067698 h 6857957"/>
              <a:gd name="connsiteX40764" fmla="*/ 2612218 w 4826000"/>
              <a:gd name="connsiteY40764" fmla="*/ 2065158 h 6857957"/>
              <a:gd name="connsiteX40765" fmla="*/ 2615711 w 4826000"/>
              <a:gd name="connsiteY40765" fmla="*/ 2059760 h 6857957"/>
              <a:gd name="connsiteX40766" fmla="*/ 2617298 w 4826000"/>
              <a:gd name="connsiteY40766" fmla="*/ 2057538 h 6857957"/>
              <a:gd name="connsiteX40767" fmla="*/ 2618568 w 4826000"/>
              <a:gd name="connsiteY40767" fmla="*/ 2056267 h 6857957"/>
              <a:gd name="connsiteX40768" fmla="*/ 2620155 w 4826000"/>
              <a:gd name="connsiteY40768" fmla="*/ 2055315 h 6857957"/>
              <a:gd name="connsiteX40769" fmla="*/ 2620790 w 4826000"/>
              <a:gd name="connsiteY40769" fmla="*/ 2055315 h 6857957"/>
              <a:gd name="connsiteX40770" fmla="*/ 2621743 w 4826000"/>
              <a:gd name="connsiteY40770" fmla="*/ 2055315 h 6857957"/>
              <a:gd name="connsiteX40771" fmla="*/ 2623013 w 4826000"/>
              <a:gd name="connsiteY40771" fmla="*/ 2055950 h 6857957"/>
              <a:gd name="connsiteX40772" fmla="*/ 2623965 w 4826000"/>
              <a:gd name="connsiteY40772" fmla="*/ 2056585 h 6857957"/>
              <a:gd name="connsiteX40773" fmla="*/ 2625870 w 4826000"/>
              <a:gd name="connsiteY40773" fmla="*/ 2058807 h 6857957"/>
              <a:gd name="connsiteX40774" fmla="*/ 2629045 w 4826000"/>
              <a:gd name="connsiteY40774" fmla="*/ 2057538 h 6857957"/>
              <a:gd name="connsiteX40775" fmla="*/ 2631585 w 4826000"/>
              <a:gd name="connsiteY40775" fmla="*/ 2056267 h 6857957"/>
              <a:gd name="connsiteX40776" fmla="*/ 2632854 w 4826000"/>
              <a:gd name="connsiteY40776" fmla="*/ 2055315 h 6857957"/>
              <a:gd name="connsiteX40777" fmla="*/ 2633172 w 4826000"/>
              <a:gd name="connsiteY40777" fmla="*/ 2054680 h 6857957"/>
              <a:gd name="connsiteX40778" fmla="*/ 2633172 w 4826000"/>
              <a:gd name="connsiteY40778" fmla="*/ 2054044 h 6857957"/>
              <a:gd name="connsiteX40779" fmla="*/ 2632854 w 4826000"/>
              <a:gd name="connsiteY40779" fmla="*/ 2052775 h 6857957"/>
              <a:gd name="connsiteX40780" fmla="*/ 2631902 w 4826000"/>
              <a:gd name="connsiteY40780" fmla="*/ 2051504 h 6857957"/>
              <a:gd name="connsiteX40781" fmla="*/ 2630315 w 4826000"/>
              <a:gd name="connsiteY40781" fmla="*/ 2050552 h 6857957"/>
              <a:gd name="connsiteX40782" fmla="*/ 2627775 w 4826000"/>
              <a:gd name="connsiteY40782" fmla="*/ 2049599 h 6857957"/>
              <a:gd name="connsiteX40783" fmla="*/ 2622378 w 4826000"/>
              <a:gd name="connsiteY40783" fmla="*/ 2048012 h 6857957"/>
              <a:gd name="connsiteX40784" fmla="*/ 2616028 w 4826000"/>
              <a:gd name="connsiteY40784" fmla="*/ 2046741 h 6857957"/>
              <a:gd name="connsiteX40785" fmla="*/ 2609678 w 4826000"/>
              <a:gd name="connsiteY40785" fmla="*/ 2045789 h 6857957"/>
              <a:gd name="connsiteX40786" fmla="*/ 2603964 w 4826000"/>
              <a:gd name="connsiteY40786" fmla="*/ 2045471 h 6857957"/>
              <a:gd name="connsiteX40787" fmla="*/ 2605234 w 4826000"/>
              <a:gd name="connsiteY40787" fmla="*/ 2044201 h 6857957"/>
              <a:gd name="connsiteX40788" fmla="*/ 2606504 w 4826000"/>
              <a:gd name="connsiteY40788" fmla="*/ 2042613 h 6857957"/>
              <a:gd name="connsiteX40789" fmla="*/ 2609996 w 4826000"/>
              <a:gd name="connsiteY40789" fmla="*/ 2040073 h 6857957"/>
              <a:gd name="connsiteX40790" fmla="*/ 2612853 w 4826000"/>
              <a:gd name="connsiteY40790" fmla="*/ 2037216 h 6857957"/>
              <a:gd name="connsiteX40791" fmla="*/ 2614123 w 4826000"/>
              <a:gd name="connsiteY40791" fmla="*/ 2035945 h 6857957"/>
              <a:gd name="connsiteX40792" fmla="*/ 2615393 w 4826000"/>
              <a:gd name="connsiteY40792" fmla="*/ 2034358 h 6857957"/>
              <a:gd name="connsiteX40793" fmla="*/ 2617615 w 4826000"/>
              <a:gd name="connsiteY40793" fmla="*/ 2034675 h 6857957"/>
              <a:gd name="connsiteX40794" fmla="*/ 2619520 w 4826000"/>
              <a:gd name="connsiteY40794" fmla="*/ 2034993 h 6857957"/>
              <a:gd name="connsiteX40795" fmla="*/ 2621108 w 4826000"/>
              <a:gd name="connsiteY40795" fmla="*/ 2035310 h 6857957"/>
              <a:gd name="connsiteX40796" fmla="*/ 2622695 w 4826000"/>
              <a:gd name="connsiteY40796" fmla="*/ 2035945 h 6857957"/>
              <a:gd name="connsiteX40797" fmla="*/ 2624600 w 4826000"/>
              <a:gd name="connsiteY40797" fmla="*/ 2037533 h 6857957"/>
              <a:gd name="connsiteX40798" fmla="*/ 2625870 w 4826000"/>
              <a:gd name="connsiteY40798" fmla="*/ 2039756 h 6857957"/>
              <a:gd name="connsiteX40799" fmla="*/ 2627457 w 4826000"/>
              <a:gd name="connsiteY40799" fmla="*/ 2041344 h 6857957"/>
              <a:gd name="connsiteX40800" fmla="*/ 2629680 w 4826000"/>
              <a:gd name="connsiteY40800" fmla="*/ 2042931 h 6857957"/>
              <a:gd name="connsiteX40801" fmla="*/ 2630950 w 4826000"/>
              <a:gd name="connsiteY40801" fmla="*/ 2043566 h 6857957"/>
              <a:gd name="connsiteX40802" fmla="*/ 2632219 w 4826000"/>
              <a:gd name="connsiteY40802" fmla="*/ 2044201 h 6857957"/>
              <a:gd name="connsiteX40803" fmla="*/ 2634124 w 4826000"/>
              <a:gd name="connsiteY40803" fmla="*/ 2044519 h 6857957"/>
              <a:gd name="connsiteX40804" fmla="*/ 2636347 w 4826000"/>
              <a:gd name="connsiteY40804" fmla="*/ 2044836 h 6857957"/>
              <a:gd name="connsiteX40805" fmla="*/ 2639204 w 4826000"/>
              <a:gd name="connsiteY40805" fmla="*/ 2043884 h 6857957"/>
              <a:gd name="connsiteX40806" fmla="*/ 2641426 w 4826000"/>
              <a:gd name="connsiteY40806" fmla="*/ 2042613 h 6857957"/>
              <a:gd name="connsiteX40807" fmla="*/ 2643331 w 4826000"/>
              <a:gd name="connsiteY40807" fmla="*/ 2041661 h 6857957"/>
              <a:gd name="connsiteX40808" fmla="*/ 2645236 w 4826000"/>
              <a:gd name="connsiteY40808" fmla="*/ 2040391 h 6857957"/>
              <a:gd name="connsiteX40809" fmla="*/ 2647776 w 4826000"/>
              <a:gd name="connsiteY40809" fmla="*/ 2037216 h 6857957"/>
              <a:gd name="connsiteX40810" fmla="*/ 2649998 w 4826000"/>
              <a:gd name="connsiteY40810" fmla="*/ 2034358 h 6857957"/>
              <a:gd name="connsiteX40811" fmla="*/ 2654126 w 4826000"/>
              <a:gd name="connsiteY40811" fmla="*/ 2028007 h 6857957"/>
              <a:gd name="connsiteX40812" fmla="*/ 2656348 w 4826000"/>
              <a:gd name="connsiteY40812" fmla="*/ 2025150 h 6857957"/>
              <a:gd name="connsiteX40813" fmla="*/ 2659205 w 4826000"/>
              <a:gd name="connsiteY40813" fmla="*/ 2022292 h 6857957"/>
              <a:gd name="connsiteX40814" fmla="*/ 2658253 w 4826000"/>
              <a:gd name="connsiteY40814" fmla="*/ 2021339 h 6857957"/>
              <a:gd name="connsiteX40815" fmla="*/ 2657300 w 4826000"/>
              <a:gd name="connsiteY40815" fmla="*/ 2020704 h 6857957"/>
              <a:gd name="connsiteX40816" fmla="*/ 2656030 w 4826000"/>
              <a:gd name="connsiteY40816" fmla="*/ 2020387 h 6857957"/>
              <a:gd name="connsiteX40817" fmla="*/ 2654443 w 4826000"/>
              <a:gd name="connsiteY40817" fmla="*/ 2020387 h 6857957"/>
              <a:gd name="connsiteX40818" fmla="*/ 2650951 w 4826000"/>
              <a:gd name="connsiteY40818" fmla="*/ 2021022 h 6857957"/>
              <a:gd name="connsiteX40819" fmla="*/ 2647458 w 4826000"/>
              <a:gd name="connsiteY40819" fmla="*/ 2022292 h 6857957"/>
              <a:gd name="connsiteX40820" fmla="*/ 2643966 w 4826000"/>
              <a:gd name="connsiteY40820" fmla="*/ 2024515 h 6857957"/>
              <a:gd name="connsiteX40821" fmla="*/ 2642696 w 4826000"/>
              <a:gd name="connsiteY40821" fmla="*/ 2025467 h 6857957"/>
              <a:gd name="connsiteX40822" fmla="*/ 2641426 w 4826000"/>
              <a:gd name="connsiteY40822" fmla="*/ 2026737 h 6857957"/>
              <a:gd name="connsiteX40823" fmla="*/ 2640791 w 4826000"/>
              <a:gd name="connsiteY40823" fmla="*/ 2027690 h 6857957"/>
              <a:gd name="connsiteX40824" fmla="*/ 2640474 w 4826000"/>
              <a:gd name="connsiteY40824" fmla="*/ 2028960 h 6857957"/>
              <a:gd name="connsiteX40825" fmla="*/ 2640474 w 4826000"/>
              <a:gd name="connsiteY40825" fmla="*/ 2029912 h 6857957"/>
              <a:gd name="connsiteX40826" fmla="*/ 2640791 w 4826000"/>
              <a:gd name="connsiteY40826" fmla="*/ 2030865 h 6857957"/>
              <a:gd name="connsiteX40827" fmla="*/ 2638252 w 4826000"/>
              <a:gd name="connsiteY40827" fmla="*/ 2030548 h 6857957"/>
              <a:gd name="connsiteX40828" fmla="*/ 2636347 w 4826000"/>
              <a:gd name="connsiteY40828" fmla="*/ 2029912 h 6857957"/>
              <a:gd name="connsiteX40829" fmla="*/ 2635077 w 4826000"/>
              <a:gd name="connsiteY40829" fmla="*/ 2028960 h 6857957"/>
              <a:gd name="connsiteX40830" fmla="*/ 2634759 w 4826000"/>
              <a:gd name="connsiteY40830" fmla="*/ 2028007 h 6857957"/>
              <a:gd name="connsiteX40831" fmla="*/ 2635077 w 4826000"/>
              <a:gd name="connsiteY40831" fmla="*/ 2027372 h 6857957"/>
              <a:gd name="connsiteX40832" fmla="*/ 2636029 w 4826000"/>
              <a:gd name="connsiteY40832" fmla="*/ 2026420 h 6857957"/>
              <a:gd name="connsiteX40833" fmla="*/ 2637934 w 4826000"/>
              <a:gd name="connsiteY40833" fmla="*/ 2025785 h 6857957"/>
              <a:gd name="connsiteX40834" fmla="*/ 2640156 w 4826000"/>
              <a:gd name="connsiteY40834" fmla="*/ 2025785 h 6857957"/>
              <a:gd name="connsiteX40835" fmla="*/ 2639522 w 4826000"/>
              <a:gd name="connsiteY40835" fmla="*/ 2024832 h 6857957"/>
              <a:gd name="connsiteX40836" fmla="*/ 2638887 w 4826000"/>
              <a:gd name="connsiteY40836" fmla="*/ 2024515 h 6857957"/>
              <a:gd name="connsiteX40837" fmla="*/ 2636664 w 4826000"/>
              <a:gd name="connsiteY40837" fmla="*/ 2023879 h 6857957"/>
              <a:gd name="connsiteX40838" fmla="*/ 2635077 w 4826000"/>
              <a:gd name="connsiteY40838" fmla="*/ 2024515 h 6857957"/>
              <a:gd name="connsiteX40839" fmla="*/ 2633172 w 4826000"/>
              <a:gd name="connsiteY40839" fmla="*/ 2024832 h 6857957"/>
              <a:gd name="connsiteX40840" fmla="*/ 2631267 w 4826000"/>
              <a:gd name="connsiteY40840" fmla="*/ 2025150 h 6857957"/>
              <a:gd name="connsiteX40841" fmla="*/ 2629045 w 4826000"/>
              <a:gd name="connsiteY40841" fmla="*/ 2025150 h 6857957"/>
              <a:gd name="connsiteX40842" fmla="*/ 2628410 w 4826000"/>
              <a:gd name="connsiteY40842" fmla="*/ 2025150 h 6857957"/>
              <a:gd name="connsiteX40843" fmla="*/ 2627775 w 4826000"/>
              <a:gd name="connsiteY40843" fmla="*/ 2024832 h 6857957"/>
              <a:gd name="connsiteX40844" fmla="*/ 2627140 w 4826000"/>
              <a:gd name="connsiteY40844" fmla="*/ 2023879 h 6857957"/>
              <a:gd name="connsiteX40845" fmla="*/ 2626505 w 4826000"/>
              <a:gd name="connsiteY40845" fmla="*/ 2022927 h 6857957"/>
              <a:gd name="connsiteX40846" fmla="*/ 2634442 w 4826000"/>
              <a:gd name="connsiteY40846" fmla="*/ 2020387 h 6857957"/>
              <a:gd name="connsiteX40847" fmla="*/ 2641744 w 4826000"/>
              <a:gd name="connsiteY40847" fmla="*/ 2017529 h 6857957"/>
              <a:gd name="connsiteX40848" fmla="*/ 2648093 w 4826000"/>
              <a:gd name="connsiteY40848" fmla="*/ 2014354 h 6857957"/>
              <a:gd name="connsiteX40849" fmla="*/ 2653491 w 4826000"/>
              <a:gd name="connsiteY40849" fmla="*/ 2011496 h 6857957"/>
              <a:gd name="connsiteX40850" fmla="*/ 2658253 w 4826000"/>
              <a:gd name="connsiteY40850" fmla="*/ 2008321 h 6857957"/>
              <a:gd name="connsiteX40851" fmla="*/ 2662380 w 4826000"/>
              <a:gd name="connsiteY40851" fmla="*/ 2005145 h 6857957"/>
              <a:gd name="connsiteX40852" fmla="*/ 2665872 w 4826000"/>
              <a:gd name="connsiteY40852" fmla="*/ 2001970 h 6857957"/>
              <a:gd name="connsiteX40853" fmla="*/ 2669365 w 4826000"/>
              <a:gd name="connsiteY40853" fmla="*/ 1998795 h 6857957"/>
              <a:gd name="connsiteX40854" fmla="*/ 2671904 w 4826000"/>
              <a:gd name="connsiteY40854" fmla="*/ 1995937 h 6857957"/>
              <a:gd name="connsiteX40855" fmla="*/ 2674127 w 4826000"/>
              <a:gd name="connsiteY40855" fmla="*/ 1992444 h 6857957"/>
              <a:gd name="connsiteX40856" fmla="*/ 2677936 w 4826000"/>
              <a:gd name="connsiteY40856" fmla="*/ 1986411 h 6857957"/>
              <a:gd name="connsiteX40857" fmla="*/ 2681111 w 4826000"/>
              <a:gd name="connsiteY40857" fmla="*/ 1980696 h 6857957"/>
              <a:gd name="connsiteX40858" fmla="*/ 2683969 w 4826000"/>
              <a:gd name="connsiteY40858" fmla="*/ 1974980 h 6857957"/>
              <a:gd name="connsiteX40859" fmla="*/ 2677619 w 4826000"/>
              <a:gd name="connsiteY40859" fmla="*/ 1976885 h 6857957"/>
              <a:gd name="connsiteX40860" fmla="*/ 2672539 w 4826000"/>
              <a:gd name="connsiteY40860" fmla="*/ 1979108 h 6857957"/>
              <a:gd name="connsiteX40861" fmla="*/ 2668730 w 4826000"/>
              <a:gd name="connsiteY40861" fmla="*/ 1981331 h 6857957"/>
              <a:gd name="connsiteX40862" fmla="*/ 2665555 w 4826000"/>
              <a:gd name="connsiteY40862" fmla="*/ 1983553 h 6857957"/>
              <a:gd name="connsiteX40863" fmla="*/ 2663015 w 4826000"/>
              <a:gd name="connsiteY40863" fmla="*/ 1986094 h 6857957"/>
              <a:gd name="connsiteX40864" fmla="*/ 2661110 w 4826000"/>
              <a:gd name="connsiteY40864" fmla="*/ 1988634 h 6857957"/>
              <a:gd name="connsiteX40865" fmla="*/ 2657300 w 4826000"/>
              <a:gd name="connsiteY40865" fmla="*/ 1993397 h 6857957"/>
              <a:gd name="connsiteX40866" fmla="*/ 2656030 w 4826000"/>
              <a:gd name="connsiteY40866" fmla="*/ 1995937 h 6857957"/>
              <a:gd name="connsiteX40867" fmla="*/ 2654126 w 4826000"/>
              <a:gd name="connsiteY40867" fmla="*/ 1998160 h 6857957"/>
              <a:gd name="connsiteX40868" fmla="*/ 2651903 w 4826000"/>
              <a:gd name="connsiteY40868" fmla="*/ 2000065 h 6857957"/>
              <a:gd name="connsiteX40869" fmla="*/ 2649046 w 4826000"/>
              <a:gd name="connsiteY40869" fmla="*/ 2001970 h 6857957"/>
              <a:gd name="connsiteX40870" fmla="*/ 2645871 w 4826000"/>
              <a:gd name="connsiteY40870" fmla="*/ 2004193 h 6857957"/>
              <a:gd name="connsiteX40871" fmla="*/ 2641426 w 4826000"/>
              <a:gd name="connsiteY40871" fmla="*/ 2005780 h 6857957"/>
              <a:gd name="connsiteX40872" fmla="*/ 2636029 w 4826000"/>
              <a:gd name="connsiteY40872" fmla="*/ 2007368 h 6857957"/>
              <a:gd name="connsiteX40873" fmla="*/ 2629997 w 4826000"/>
              <a:gd name="connsiteY40873" fmla="*/ 2008321 h 6857957"/>
              <a:gd name="connsiteX40874" fmla="*/ 2631585 w 4826000"/>
              <a:gd name="connsiteY40874" fmla="*/ 2007685 h 6857957"/>
              <a:gd name="connsiteX40875" fmla="*/ 2632537 w 4826000"/>
              <a:gd name="connsiteY40875" fmla="*/ 2007050 h 6857957"/>
              <a:gd name="connsiteX40876" fmla="*/ 2633172 w 4826000"/>
              <a:gd name="connsiteY40876" fmla="*/ 2006098 h 6857957"/>
              <a:gd name="connsiteX40877" fmla="*/ 2633807 w 4826000"/>
              <a:gd name="connsiteY40877" fmla="*/ 2005145 h 6857957"/>
              <a:gd name="connsiteX40878" fmla="*/ 2634442 w 4826000"/>
              <a:gd name="connsiteY40878" fmla="*/ 2002923 h 6857957"/>
              <a:gd name="connsiteX40879" fmla="*/ 2634759 w 4826000"/>
              <a:gd name="connsiteY40879" fmla="*/ 2000382 h 6857957"/>
              <a:gd name="connsiteX40880" fmla="*/ 2635394 w 4826000"/>
              <a:gd name="connsiteY40880" fmla="*/ 1999112 h 6857957"/>
              <a:gd name="connsiteX40881" fmla="*/ 2636029 w 4826000"/>
              <a:gd name="connsiteY40881" fmla="*/ 1998160 h 6857957"/>
              <a:gd name="connsiteX40882" fmla="*/ 2636664 w 4826000"/>
              <a:gd name="connsiteY40882" fmla="*/ 1997525 h 6857957"/>
              <a:gd name="connsiteX40883" fmla="*/ 2638252 w 4826000"/>
              <a:gd name="connsiteY40883" fmla="*/ 1996572 h 6857957"/>
              <a:gd name="connsiteX40884" fmla="*/ 2639839 w 4826000"/>
              <a:gd name="connsiteY40884" fmla="*/ 1995937 h 6857957"/>
              <a:gd name="connsiteX40885" fmla="*/ 2642061 w 4826000"/>
              <a:gd name="connsiteY40885" fmla="*/ 1995619 h 6857957"/>
              <a:gd name="connsiteX40886" fmla="*/ 2644919 w 4826000"/>
              <a:gd name="connsiteY40886" fmla="*/ 1995302 h 6857957"/>
              <a:gd name="connsiteX40887" fmla="*/ 2648093 w 4826000"/>
              <a:gd name="connsiteY40887" fmla="*/ 1995302 h 6857957"/>
              <a:gd name="connsiteX40888" fmla="*/ 2646189 w 4826000"/>
              <a:gd name="connsiteY40888" fmla="*/ 1991174 h 6857957"/>
              <a:gd name="connsiteX40889" fmla="*/ 2643649 w 4826000"/>
              <a:gd name="connsiteY40889" fmla="*/ 1987999 h 6857957"/>
              <a:gd name="connsiteX40890" fmla="*/ 2641426 w 4826000"/>
              <a:gd name="connsiteY40890" fmla="*/ 1984824 h 6857957"/>
              <a:gd name="connsiteX40891" fmla="*/ 2639204 w 4826000"/>
              <a:gd name="connsiteY40891" fmla="*/ 1982601 h 6857957"/>
              <a:gd name="connsiteX40892" fmla="*/ 2634759 w 4826000"/>
              <a:gd name="connsiteY40892" fmla="*/ 1978473 h 6857957"/>
              <a:gd name="connsiteX40893" fmla="*/ 2632854 w 4826000"/>
              <a:gd name="connsiteY40893" fmla="*/ 1976250 h 6857957"/>
              <a:gd name="connsiteX40894" fmla="*/ 2631585 w 4826000"/>
              <a:gd name="connsiteY40894" fmla="*/ 1973710 h 6857957"/>
              <a:gd name="connsiteX40895" fmla="*/ 2627140 w 4826000"/>
              <a:gd name="connsiteY40895" fmla="*/ 1974345 h 6857957"/>
              <a:gd name="connsiteX40896" fmla="*/ 2624283 w 4826000"/>
              <a:gd name="connsiteY40896" fmla="*/ 1975615 h 6857957"/>
              <a:gd name="connsiteX40897" fmla="*/ 2621743 w 4826000"/>
              <a:gd name="connsiteY40897" fmla="*/ 1976885 h 6857957"/>
              <a:gd name="connsiteX40898" fmla="*/ 2619838 w 4826000"/>
              <a:gd name="connsiteY40898" fmla="*/ 1978473 h 6857957"/>
              <a:gd name="connsiteX40899" fmla="*/ 2617298 w 4826000"/>
              <a:gd name="connsiteY40899" fmla="*/ 1981966 h 6857957"/>
              <a:gd name="connsiteX40900" fmla="*/ 2616028 w 4826000"/>
              <a:gd name="connsiteY40900" fmla="*/ 1983553 h 6857957"/>
              <a:gd name="connsiteX40901" fmla="*/ 2613806 w 4826000"/>
              <a:gd name="connsiteY40901" fmla="*/ 1985141 h 6857957"/>
              <a:gd name="connsiteX40902" fmla="*/ 2613171 w 4826000"/>
              <a:gd name="connsiteY40902" fmla="*/ 1986729 h 6857957"/>
              <a:gd name="connsiteX40903" fmla="*/ 2612853 w 4826000"/>
              <a:gd name="connsiteY40903" fmla="*/ 1988634 h 6857957"/>
              <a:gd name="connsiteX40904" fmla="*/ 2613488 w 4826000"/>
              <a:gd name="connsiteY40904" fmla="*/ 1989904 h 6857957"/>
              <a:gd name="connsiteX40905" fmla="*/ 2614123 w 4826000"/>
              <a:gd name="connsiteY40905" fmla="*/ 1990856 h 6857957"/>
              <a:gd name="connsiteX40906" fmla="*/ 2615711 w 4826000"/>
              <a:gd name="connsiteY40906" fmla="*/ 1991809 h 6857957"/>
              <a:gd name="connsiteX40907" fmla="*/ 2616980 w 4826000"/>
              <a:gd name="connsiteY40907" fmla="*/ 1992444 h 6857957"/>
              <a:gd name="connsiteX40908" fmla="*/ 2620155 w 4826000"/>
              <a:gd name="connsiteY40908" fmla="*/ 1993714 h 6857957"/>
              <a:gd name="connsiteX40909" fmla="*/ 2623965 w 4826000"/>
              <a:gd name="connsiteY40909" fmla="*/ 1995302 h 6857957"/>
              <a:gd name="connsiteX40910" fmla="*/ 2627140 w 4826000"/>
              <a:gd name="connsiteY40910" fmla="*/ 1996572 h 6857957"/>
              <a:gd name="connsiteX40911" fmla="*/ 2628092 w 4826000"/>
              <a:gd name="connsiteY40911" fmla="*/ 1997525 h 6857957"/>
              <a:gd name="connsiteX40912" fmla="*/ 2629045 w 4826000"/>
              <a:gd name="connsiteY40912" fmla="*/ 1998477 h 6857957"/>
              <a:gd name="connsiteX40913" fmla="*/ 2629680 w 4826000"/>
              <a:gd name="connsiteY40913" fmla="*/ 1999747 h 6857957"/>
              <a:gd name="connsiteX40914" fmla="*/ 2629680 w 4826000"/>
              <a:gd name="connsiteY40914" fmla="*/ 2001017 h 6857957"/>
              <a:gd name="connsiteX40915" fmla="*/ 2596979 w 4826000"/>
              <a:gd name="connsiteY40915" fmla="*/ 2001970 h 6857957"/>
              <a:gd name="connsiteX40916" fmla="*/ 2600789 w 4826000"/>
              <a:gd name="connsiteY40916" fmla="*/ 2000382 h 6857957"/>
              <a:gd name="connsiteX40917" fmla="*/ 2603329 w 4826000"/>
              <a:gd name="connsiteY40917" fmla="*/ 1999112 h 6857957"/>
              <a:gd name="connsiteX40918" fmla="*/ 2604916 w 4826000"/>
              <a:gd name="connsiteY40918" fmla="*/ 1997842 h 6857957"/>
              <a:gd name="connsiteX40919" fmla="*/ 2605869 w 4826000"/>
              <a:gd name="connsiteY40919" fmla="*/ 1996890 h 6857957"/>
              <a:gd name="connsiteX40920" fmla="*/ 2605869 w 4826000"/>
              <a:gd name="connsiteY40920" fmla="*/ 1996255 h 6857957"/>
              <a:gd name="connsiteX40921" fmla="*/ 2605551 w 4826000"/>
              <a:gd name="connsiteY40921" fmla="*/ 1995302 h 6857957"/>
              <a:gd name="connsiteX40922" fmla="*/ 2604599 w 4826000"/>
              <a:gd name="connsiteY40922" fmla="*/ 1994349 h 6857957"/>
              <a:gd name="connsiteX40923" fmla="*/ 2603329 w 4826000"/>
              <a:gd name="connsiteY40923" fmla="*/ 1993714 h 6857957"/>
              <a:gd name="connsiteX40924" fmla="*/ 2595709 w 4826000"/>
              <a:gd name="connsiteY40924" fmla="*/ 1990856 h 6857957"/>
              <a:gd name="connsiteX40925" fmla="*/ 2593487 w 4826000"/>
              <a:gd name="connsiteY40925" fmla="*/ 1989904 h 6857957"/>
              <a:gd name="connsiteX40926" fmla="*/ 2591265 w 4826000"/>
              <a:gd name="connsiteY40926" fmla="*/ 1988951 h 6857957"/>
              <a:gd name="connsiteX40927" fmla="*/ 2589677 w 4826000"/>
              <a:gd name="connsiteY40927" fmla="*/ 1987681 h 6857957"/>
              <a:gd name="connsiteX40928" fmla="*/ 2588090 w 4826000"/>
              <a:gd name="connsiteY40928" fmla="*/ 1985776 h 6857957"/>
              <a:gd name="connsiteX40929" fmla="*/ 2594757 w 4826000"/>
              <a:gd name="connsiteY40929" fmla="*/ 1984506 h 6857957"/>
              <a:gd name="connsiteX40930" fmla="*/ 2600472 w 4826000"/>
              <a:gd name="connsiteY40930" fmla="*/ 1983236 h 6857957"/>
              <a:gd name="connsiteX40931" fmla="*/ 2605234 w 4826000"/>
              <a:gd name="connsiteY40931" fmla="*/ 1981331 h 6857957"/>
              <a:gd name="connsiteX40932" fmla="*/ 2609678 w 4826000"/>
              <a:gd name="connsiteY40932" fmla="*/ 1979108 h 6857957"/>
              <a:gd name="connsiteX40933" fmla="*/ 2613488 w 4826000"/>
              <a:gd name="connsiteY40933" fmla="*/ 1976885 h 6857957"/>
              <a:gd name="connsiteX40934" fmla="*/ 2616980 w 4826000"/>
              <a:gd name="connsiteY40934" fmla="*/ 1974663 h 6857957"/>
              <a:gd name="connsiteX40935" fmla="*/ 2623648 w 4826000"/>
              <a:gd name="connsiteY40935" fmla="*/ 1969582 h 6857957"/>
              <a:gd name="connsiteX40936" fmla="*/ 2627140 w 4826000"/>
              <a:gd name="connsiteY40936" fmla="*/ 1967042 h 6857957"/>
              <a:gd name="connsiteX40937" fmla="*/ 2630950 w 4826000"/>
              <a:gd name="connsiteY40937" fmla="*/ 1964819 h 6857957"/>
              <a:gd name="connsiteX40938" fmla="*/ 2635077 w 4826000"/>
              <a:gd name="connsiteY40938" fmla="*/ 1962597 h 6857957"/>
              <a:gd name="connsiteX40939" fmla="*/ 2639839 w 4826000"/>
              <a:gd name="connsiteY40939" fmla="*/ 1960691 h 6857957"/>
              <a:gd name="connsiteX40940" fmla="*/ 2641539 w 4826000"/>
              <a:gd name="connsiteY40940" fmla="*/ 1960219 h 6857957"/>
              <a:gd name="connsiteX40941" fmla="*/ 2636661 w 4826000"/>
              <a:gd name="connsiteY40941" fmla="*/ 1959592 h 6857957"/>
              <a:gd name="connsiteX40942" fmla="*/ 2630796 w 4826000"/>
              <a:gd name="connsiteY40942" fmla="*/ 1958004 h 6857957"/>
              <a:gd name="connsiteX40943" fmla="*/ 2624931 w 4826000"/>
              <a:gd name="connsiteY40943" fmla="*/ 1956734 h 6857957"/>
              <a:gd name="connsiteX40944" fmla="*/ 2619375 w 4826000"/>
              <a:gd name="connsiteY40944" fmla="*/ 1955782 h 6857957"/>
              <a:gd name="connsiteX40945" fmla="*/ 2616905 w 4826000"/>
              <a:gd name="connsiteY40945" fmla="*/ 1955464 h 6857957"/>
              <a:gd name="connsiteX40946" fmla="*/ 2614436 w 4826000"/>
              <a:gd name="connsiteY40946" fmla="*/ 1955464 h 6857957"/>
              <a:gd name="connsiteX40947" fmla="*/ 2612584 w 4826000"/>
              <a:gd name="connsiteY40947" fmla="*/ 1955782 h 6857957"/>
              <a:gd name="connsiteX40948" fmla="*/ 2611349 w 4826000"/>
              <a:gd name="connsiteY40948" fmla="*/ 1956417 h 6857957"/>
              <a:gd name="connsiteX40949" fmla="*/ 2610423 w 4826000"/>
              <a:gd name="connsiteY40949" fmla="*/ 1957369 h 6857957"/>
              <a:gd name="connsiteX40950" fmla="*/ 2609806 w 4826000"/>
              <a:gd name="connsiteY40950" fmla="*/ 1959274 h 6857957"/>
              <a:gd name="connsiteX40951" fmla="*/ 2609806 w 4826000"/>
              <a:gd name="connsiteY40951" fmla="*/ 1961179 h 6857957"/>
              <a:gd name="connsiteX40952" fmla="*/ 2610423 w 4826000"/>
              <a:gd name="connsiteY40952" fmla="*/ 1963719 h 6857957"/>
              <a:gd name="connsiteX40953" fmla="*/ 2605484 w 4826000"/>
              <a:gd name="connsiteY40953" fmla="*/ 1963084 h 6857957"/>
              <a:gd name="connsiteX40954" fmla="*/ 2602089 w 4826000"/>
              <a:gd name="connsiteY40954" fmla="*/ 1962132 h 6857957"/>
              <a:gd name="connsiteX40955" fmla="*/ 2599311 w 4826000"/>
              <a:gd name="connsiteY40955" fmla="*/ 1961179 h 6857957"/>
              <a:gd name="connsiteX40956" fmla="*/ 2597767 w 4826000"/>
              <a:gd name="connsiteY40956" fmla="*/ 1960227 h 6857957"/>
              <a:gd name="connsiteX40957" fmla="*/ 2597150 w 4826000"/>
              <a:gd name="connsiteY40957" fmla="*/ 1958957 h 6857957"/>
              <a:gd name="connsiteX40958" fmla="*/ 2597150 w 4826000"/>
              <a:gd name="connsiteY40958" fmla="*/ 1957369 h 6857957"/>
              <a:gd name="connsiteX40959" fmla="*/ 2597458 w 4826000"/>
              <a:gd name="connsiteY40959" fmla="*/ 1956100 h 6857957"/>
              <a:gd name="connsiteX40960" fmla="*/ 2598693 w 4826000"/>
              <a:gd name="connsiteY40960" fmla="*/ 1954829 h 6857957"/>
              <a:gd name="connsiteX40961" fmla="*/ 2599928 w 4826000"/>
              <a:gd name="connsiteY40961" fmla="*/ 1953559 h 6857957"/>
              <a:gd name="connsiteX40962" fmla="*/ 2602089 w 4826000"/>
              <a:gd name="connsiteY40962" fmla="*/ 1951972 h 6857957"/>
              <a:gd name="connsiteX40963" fmla="*/ 2606101 w 4826000"/>
              <a:gd name="connsiteY40963" fmla="*/ 1949115 h 6857957"/>
              <a:gd name="connsiteX40964" fmla="*/ 2613510 w 4826000"/>
              <a:gd name="connsiteY40964" fmla="*/ 1944670 h 6857957"/>
              <a:gd name="connsiteX40965" fmla="*/ 2617831 w 4826000"/>
              <a:gd name="connsiteY40965" fmla="*/ 1946257 h 6857957"/>
              <a:gd name="connsiteX40966" fmla="*/ 2622153 w 4826000"/>
              <a:gd name="connsiteY40966" fmla="*/ 1947845 h 6857957"/>
              <a:gd name="connsiteX40967" fmla="*/ 2631105 w 4826000"/>
              <a:gd name="connsiteY40967" fmla="*/ 1950702 h 6857957"/>
              <a:gd name="connsiteX40968" fmla="*/ 2634809 w 4826000"/>
              <a:gd name="connsiteY40968" fmla="*/ 1952607 h 6857957"/>
              <a:gd name="connsiteX40969" fmla="*/ 2638204 w 4826000"/>
              <a:gd name="connsiteY40969" fmla="*/ 1954512 h 6857957"/>
              <a:gd name="connsiteX40970" fmla="*/ 2639439 w 4826000"/>
              <a:gd name="connsiteY40970" fmla="*/ 1955782 h 6857957"/>
              <a:gd name="connsiteX40971" fmla="*/ 2640365 w 4826000"/>
              <a:gd name="connsiteY40971" fmla="*/ 1957052 h 6857957"/>
              <a:gd name="connsiteX40972" fmla="*/ 2640982 w 4826000"/>
              <a:gd name="connsiteY40972" fmla="*/ 1958639 h 6857957"/>
              <a:gd name="connsiteX40973" fmla="*/ 2641591 w 4826000"/>
              <a:gd name="connsiteY40973" fmla="*/ 1960204 h 6857957"/>
              <a:gd name="connsiteX40974" fmla="*/ 2645554 w 4826000"/>
              <a:gd name="connsiteY40974" fmla="*/ 1959104 h 6857957"/>
              <a:gd name="connsiteX40975" fmla="*/ 2651903 w 4826000"/>
              <a:gd name="connsiteY40975" fmla="*/ 1957516 h 6857957"/>
              <a:gd name="connsiteX40976" fmla="*/ 2659205 w 4826000"/>
              <a:gd name="connsiteY40976" fmla="*/ 1956564 h 6857957"/>
              <a:gd name="connsiteX40977" fmla="*/ 2667777 w 4826000"/>
              <a:gd name="connsiteY40977" fmla="*/ 1956246 h 6857957"/>
              <a:gd name="connsiteX40978" fmla="*/ 2668412 w 4826000"/>
              <a:gd name="connsiteY40978" fmla="*/ 1954976 h 6857957"/>
              <a:gd name="connsiteX40979" fmla="*/ 2668730 w 4826000"/>
              <a:gd name="connsiteY40979" fmla="*/ 1954023 h 6857957"/>
              <a:gd name="connsiteX40980" fmla="*/ 2668730 w 4826000"/>
              <a:gd name="connsiteY40980" fmla="*/ 1951801 h 6857957"/>
              <a:gd name="connsiteX40981" fmla="*/ 2668412 w 4826000"/>
              <a:gd name="connsiteY40981" fmla="*/ 1949260 h 6857957"/>
              <a:gd name="connsiteX40982" fmla="*/ 2667460 w 4826000"/>
              <a:gd name="connsiteY40982" fmla="*/ 1947038 h 6857957"/>
              <a:gd name="connsiteX40983" fmla="*/ 2665872 w 4826000"/>
              <a:gd name="connsiteY40983" fmla="*/ 1945133 h 6857957"/>
              <a:gd name="connsiteX40984" fmla="*/ 2664602 w 4826000"/>
              <a:gd name="connsiteY40984" fmla="*/ 1942910 h 6857957"/>
              <a:gd name="connsiteX40985" fmla="*/ 2662063 w 4826000"/>
              <a:gd name="connsiteY40985" fmla="*/ 1939417 h 6857957"/>
              <a:gd name="connsiteX40986" fmla="*/ 2661110 w 4826000"/>
              <a:gd name="connsiteY40986" fmla="*/ 1937829 h 6857957"/>
              <a:gd name="connsiteX40987" fmla="*/ 2660793 w 4826000"/>
              <a:gd name="connsiteY40987" fmla="*/ 1936242 h 6857957"/>
              <a:gd name="connsiteX40988" fmla="*/ 2661110 w 4826000"/>
              <a:gd name="connsiteY40988" fmla="*/ 1934654 h 6857957"/>
              <a:gd name="connsiteX40989" fmla="*/ 2661428 w 4826000"/>
              <a:gd name="connsiteY40989" fmla="*/ 1934019 h 6857957"/>
              <a:gd name="connsiteX40990" fmla="*/ 2662063 w 4826000"/>
              <a:gd name="connsiteY40990" fmla="*/ 1933702 h 6857957"/>
              <a:gd name="connsiteX40991" fmla="*/ 2663650 w 4826000"/>
              <a:gd name="connsiteY40991" fmla="*/ 1932749 h 6857957"/>
              <a:gd name="connsiteX40992" fmla="*/ 2667142 w 4826000"/>
              <a:gd name="connsiteY40992" fmla="*/ 1932114 h 6857957"/>
              <a:gd name="connsiteX40993" fmla="*/ 2670952 w 4826000"/>
              <a:gd name="connsiteY40993" fmla="*/ 1931479 h 6857957"/>
              <a:gd name="connsiteX40994" fmla="*/ 2676984 w 4826000"/>
              <a:gd name="connsiteY40994" fmla="*/ 1931479 h 6857957"/>
              <a:gd name="connsiteX40995" fmla="*/ 2677302 w 4826000"/>
              <a:gd name="connsiteY40995" fmla="*/ 1933702 h 6857957"/>
              <a:gd name="connsiteX40996" fmla="*/ 2677302 w 4826000"/>
              <a:gd name="connsiteY40996" fmla="*/ 1936242 h 6857957"/>
              <a:gd name="connsiteX40997" fmla="*/ 2677302 w 4826000"/>
              <a:gd name="connsiteY40997" fmla="*/ 1939735 h 6857957"/>
              <a:gd name="connsiteX40998" fmla="*/ 2676349 w 4826000"/>
              <a:gd name="connsiteY40998" fmla="*/ 1945768 h 6857957"/>
              <a:gd name="connsiteX40999" fmla="*/ 2676032 w 4826000"/>
              <a:gd name="connsiteY40999" fmla="*/ 1948625 h 6857957"/>
              <a:gd name="connsiteX41000" fmla="*/ 2676349 w 4826000"/>
              <a:gd name="connsiteY41000" fmla="*/ 1949896 h 6857957"/>
              <a:gd name="connsiteX41001" fmla="*/ 2676667 w 4826000"/>
              <a:gd name="connsiteY41001" fmla="*/ 1951483 h 6857957"/>
              <a:gd name="connsiteX41002" fmla="*/ 2677302 w 4826000"/>
              <a:gd name="connsiteY41002" fmla="*/ 1953071 h 6857957"/>
              <a:gd name="connsiteX41003" fmla="*/ 2678254 w 4826000"/>
              <a:gd name="connsiteY41003" fmla="*/ 1954659 h 6857957"/>
              <a:gd name="connsiteX41004" fmla="*/ 2679524 w 4826000"/>
              <a:gd name="connsiteY41004" fmla="*/ 1956564 h 6857957"/>
              <a:gd name="connsiteX41005" fmla="*/ 2681429 w 4826000"/>
              <a:gd name="connsiteY41005" fmla="*/ 1958786 h 6857957"/>
              <a:gd name="connsiteX41006" fmla="*/ 2678571 w 4826000"/>
              <a:gd name="connsiteY41006" fmla="*/ 1958786 h 6857957"/>
              <a:gd name="connsiteX41007" fmla="*/ 2676349 w 4826000"/>
              <a:gd name="connsiteY41007" fmla="*/ 1958786 h 6857957"/>
              <a:gd name="connsiteX41008" fmla="*/ 2674444 w 4826000"/>
              <a:gd name="connsiteY41008" fmla="*/ 1959421 h 6857957"/>
              <a:gd name="connsiteX41009" fmla="*/ 2672222 w 4826000"/>
              <a:gd name="connsiteY41009" fmla="*/ 1960057 h 6857957"/>
              <a:gd name="connsiteX41010" fmla="*/ 2668730 w 4826000"/>
              <a:gd name="connsiteY41010" fmla="*/ 1961644 h 6857957"/>
              <a:gd name="connsiteX41011" fmla="*/ 2665237 w 4826000"/>
              <a:gd name="connsiteY41011" fmla="*/ 1963549 h 6857957"/>
              <a:gd name="connsiteX41012" fmla="*/ 2662697 w 4826000"/>
              <a:gd name="connsiteY41012" fmla="*/ 1965137 h 6857957"/>
              <a:gd name="connsiteX41013" fmla="*/ 2660475 w 4826000"/>
              <a:gd name="connsiteY41013" fmla="*/ 1966407 h 6857957"/>
              <a:gd name="connsiteX41014" fmla="*/ 2659205 w 4826000"/>
              <a:gd name="connsiteY41014" fmla="*/ 1966725 h 6857957"/>
              <a:gd name="connsiteX41015" fmla="*/ 2657935 w 4826000"/>
              <a:gd name="connsiteY41015" fmla="*/ 1966407 h 6857957"/>
              <a:gd name="connsiteX41016" fmla="*/ 2656983 w 4826000"/>
              <a:gd name="connsiteY41016" fmla="*/ 1965772 h 6857957"/>
              <a:gd name="connsiteX41017" fmla="*/ 2656348 w 4826000"/>
              <a:gd name="connsiteY41017" fmla="*/ 1964819 h 6857957"/>
              <a:gd name="connsiteX41018" fmla="*/ 2653173 w 4826000"/>
              <a:gd name="connsiteY41018" fmla="*/ 1966089 h 6857957"/>
              <a:gd name="connsiteX41019" fmla="*/ 2650951 w 4826000"/>
              <a:gd name="connsiteY41019" fmla="*/ 1967360 h 6857957"/>
              <a:gd name="connsiteX41020" fmla="*/ 2649363 w 4826000"/>
              <a:gd name="connsiteY41020" fmla="*/ 1968947 h 6857957"/>
              <a:gd name="connsiteX41021" fmla="*/ 2648411 w 4826000"/>
              <a:gd name="connsiteY41021" fmla="*/ 1970852 h 6857957"/>
              <a:gd name="connsiteX41022" fmla="*/ 2647776 w 4826000"/>
              <a:gd name="connsiteY41022" fmla="*/ 1973075 h 6857957"/>
              <a:gd name="connsiteX41023" fmla="*/ 2647141 w 4826000"/>
              <a:gd name="connsiteY41023" fmla="*/ 1974980 h 6857957"/>
              <a:gd name="connsiteX41024" fmla="*/ 2646506 w 4826000"/>
              <a:gd name="connsiteY41024" fmla="*/ 1976885 h 6857957"/>
              <a:gd name="connsiteX41025" fmla="*/ 2645554 w 4826000"/>
              <a:gd name="connsiteY41025" fmla="*/ 1978791 h 6857957"/>
              <a:gd name="connsiteX41026" fmla="*/ 2650316 w 4826000"/>
              <a:gd name="connsiteY41026" fmla="*/ 1979108 h 6857957"/>
              <a:gd name="connsiteX41027" fmla="*/ 2654443 w 4826000"/>
              <a:gd name="connsiteY41027" fmla="*/ 1979108 h 6857957"/>
              <a:gd name="connsiteX41028" fmla="*/ 2657618 w 4826000"/>
              <a:gd name="connsiteY41028" fmla="*/ 1978791 h 6857957"/>
              <a:gd name="connsiteX41029" fmla="*/ 2660793 w 4826000"/>
              <a:gd name="connsiteY41029" fmla="*/ 1978473 h 6857957"/>
              <a:gd name="connsiteX41030" fmla="*/ 2662697 w 4826000"/>
              <a:gd name="connsiteY41030" fmla="*/ 1977838 h 6857957"/>
              <a:gd name="connsiteX41031" fmla="*/ 2664285 w 4826000"/>
              <a:gd name="connsiteY41031" fmla="*/ 1977203 h 6857957"/>
              <a:gd name="connsiteX41032" fmla="*/ 2665555 w 4826000"/>
              <a:gd name="connsiteY41032" fmla="*/ 1976250 h 6857957"/>
              <a:gd name="connsiteX41033" fmla="*/ 2667142 w 4826000"/>
              <a:gd name="connsiteY41033" fmla="*/ 1975298 h 6857957"/>
              <a:gd name="connsiteX41034" fmla="*/ 2669047 w 4826000"/>
              <a:gd name="connsiteY41034" fmla="*/ 1973075 h 6857957"/>
              <a:gd name="connsiteX41035" fmla="*/ 2670317 w 4826000"/>
              <a:gd name="connsiteY41035" fmla="*/ 1972122 h 6857957"/>
              <a:gd name="connsiteX41036" fmla="*/ 2671904 w 4826000"/>
              <a:gd name="connsiteY41036" fmla="*/ 1971170 h 6857957"/>
              <a:gd name="connsiteX41037" fmla="*/ 2674127 w 4826000"/>
              <a:gd name="connsiteY41037" fmla="*/ 1970535 h 6857957"/>
              <a:gd name="connsiteX41038" fmla="*/ 2676349 w 4826000"/>
              <a:gd name="connsiteY41038" fmla="*/ 1969900 h 6857957"/>
              <a:gd name="connsiteX41039" fmla="*/ 2679206 w 4826000"/>
              <a:gd name="connsiteY41039" fmla="*/ 1969582 h 6857957"/>
              <a:gd name="connsiteX41040" fmla="*/ 2683016 w 4826000"/>
              <a:gd name="connsiteY41040" fmla="*/ 1969582 h 6857957"/>
              <a:gd name="connsiteX41041" fmla="*/ 2684921 w 4826000"/>
              <a:gd name="connsiteY41041" fmla="*/ 1971488 h 6857957"/>
              <a:gd name="connsiteX41042" fmla="*/ 2687461 w 4826000"/>
              <a:gd name="connsiteY41042" fmla="*/ 1973393 h 6857957"/>
              <a:gd name="connsiteX41043" fmla="*/ 2693175 w 4826000"/>
              <a:gd name="connsiteY41043" fmla="*/ 1976250 h 6857957"/>
              <a:gd name="connsiteX41044" fmla="*/ 2695715 w 4826000"/>
              <a:gd name="connsiteY41044" fmla="*/ 1978156 h 6857957"/>
              <a:gd name="connsiteX41045" fmla="*/ 2697620 w 4826000"/>
              <a:gd name="connsiteY41045" fmla="*/ 1980378 h 6857957"/>
              <a:gd name="connsiteX41046" fmla="*/ 2698255 w 4826000"/>
              <a:gd name="connsiteY41046" fmla="*/ 1981331 h 6857957"/>
              <a:gd name="connsiteX41047" fmla="*/ 2698573 w 4826000"/>
              <a:gd name="connsiteY41047" fmla="*/ 1982601 h 6857957"/>
              <a:gd name="connsiteX41048" fmla="*/ 2698890 w 4826000"/>
              <a:gd name="connsiteY41048" fmla="*/ 1983871 h 6857957"/>
              <a:gd name="connsiteX41049" fmla="*/ 2698573 w 4826000"/>
              <a:gd name="connsiteY41049" fmla="*/ 1985459 h 6857957"/>
              <a:gd name="connsiteX41050" fmla="*/ 2702382 w 4826000"/>
              <a:gd name="connsiteY41050" fmla="*/ 1983871 h 6857957"/>
              <a:gd name="connsiteX41051" fmla="*/ 2705557 w 4826000"/>
              <a:gd name="connsiteY41051" fmla="*/ 1981648 h 6857957"/>
              <a:gd name="connsiteX41052" fmla="*/ 2708097 w 4826000"/>
              <a:gd name="connsiteY41052" fmla="*/ 1979425 h 6857957"/>
              <a:gd name="connsiteX41053" fmla="*/ 2710637 w 4826000"/>
              <a:gd name="connsiteY41053" fmla="*/ 1976885 h 6857957"/>
              <a:gd name="connsiteX41054" fmla="*/ 2714764 w 4826000"/>
              <a:gd name="connsiteY41054" fmla="*/ 1974980 h 6857957"/>
              <a:gd name="connsiteX41055" fmla="*/ 2715716 w 4826000"/>
              <a:gd name="connsiteY41055" fmla="*/ 1974980 h 6857957"/>
              <a:gd name="connsiteX41056" fmla="*/ 2716034 w 4826000"/>
              <a:gd name="connsiteY41056" fmla="*/ 1975298 h 6857957"/>
              <a:gd name="connsiteX41057" fmla="*/ 2715716 w 4826000"/>
              <a:gd name="connsiteY41057" fmla="*/ 1975615 h 6857957"/>
              <a:gd name="connsiteX41058" fmla="*/ 2715082 w 4826000"/>
              <a:gd name="connsiteY41058" fmla="*/ 1976568 h 6857957"/>
              <a:gd name="connsiteX41059" fmla="*/ 2713494 w 4826000"/>
              <a:gd name="connsiteY41059" fmla="*/ 1979108 h 6857957"/>
              <a:gd name="connsiteX41060" fmla="*/ 2711907 w 4826000"/>
              <a:gd name="connsiteY41060" fmla="*/ 1982283 h 6857957"/>
              <a:gd name="connsiteX41061" fmla="*/ 2711272 w 4826000"/>
              <a:gd name="connsiteY41061" fmla="*/ 1983553 h 6857957"/>
              <a:gd name="connsiteX41062" fmla="*/ 2711272 w 4826000"/>
              <a:gd name="connsiteY41062" fmla="*/ 1984824 h 6857957"/>
              <a:gd name="connsiteX41063" fmla="*/ 2711907 w 4826000"/>
              <a:gd name="connsiteY41063" fmla="*/ 1986094 h 6857957"/>
              <a:gd name="connsiteX41064" fmla="*/ 2713177 w 4826000"/>
              <a:gd name="connsiteY41064" fmla="*/ 1986729 h 6857957"/>
              <a:gd name="connsiteX41065" fmla="*/ 2715399 w 4826000"/>
              <a:gd name="connsiteY41065" fmla="*/ 1987681 h 6857957"/>
              <a:gd name="connsiteX41066" fmla="*/ 2718574 w 4826000"/>
              <a:gd name="connsiteY41066" fmla="*/ 1987999 h 6857957"/>
              <a:gd name="connsiteX41067" fmla="*/ 2714764 w 4826000"/>
              <a:gd name="connsiteY41067" fmla="*/ 1989269 h 6857957"/>
              <a:gd name="connsiteX41068" fmla="*/ 2711272 w 4826000"/>
              <a:gd name="connsiteY41068" fmla="*/ 1990856 h 6857957"/>
              <a:gd name="connsiteX41069" fmla="*/ 2707462 w 4826000"/>
              <a:gd name="connsiteY41069" fmla="*/ 1992444 h 6857957"/>
              <a:gd name="connsiteX41070" fmla="*/ 2703970 w 4826000"/>
              <a:gd name="connsiteY41070" fmla="*/ 1994032 h 6857957"/>
              <a:gd name="connsiteX41071" fmla="*/ 2699843 w 4826000"/>
              <a:gd name="connsiteY41071" fmla="*/ 1995302 h 6857957"/>
              <a:gd name="connsiteX41072" fmla="*/ 2696033 w 4826000"/>
              <a:gd name="connsiteY41072" fmla="*/ 1995619 h 6857957"/>
              <a:gd name="connsiteX41073" fmla="*/ 2693810 w 4826000"/>
              <a:gd name="connsiteY41073" fmla="*/ 1995619 h 6857957"/>
              <a:gd name="connsiteX41074" fmla="*/ 2691588 w 4826000"/>
              <a:gd name="connsiteY41074" fmla="*/ 1995619 h 6857957"/>
              <a:gd name="connsiteX41075" fmla="*/ 2689366 w 4826000"/>
              <a:gd name="connsiteY41075" fmla="*/ 1994667 h 6857957"/>
              <a:gd name="connsiteX41076" fmla="*/ 2686826 w 4826000"/>
              <a:gd name="connsiteY41076" fmla="*/ 1994032 h 6857957"/>
              <a:gd name="connsiteX41077" fmla="*/ 2685556 w 4826000"/>
              <a:gd name="connsiteY41077" fmla="*/ 1994667 h 6857957"/>
              <a:gd name="connsiteX41078" fmla="*/ 2684604 w 4826000"/>
              <a:gd name="connsiteY41078" fmla="*/ 1995937 h 6857957"/>
              <a:gd name="connsiteX41079" fmla="*/ 2683651 w 4826000"/>
              <a:gd name="connsiteY41079" fmla="*/ 1996890 h 6857957"/>
              <a:gd name="connsiteX41080" fmla="*/ 2683016 w 4826000"/>
              <a:gd name="connsiteY41080" fmla="*/ 1997842 h 6857957"/>
              <a:gd name="connsiteX41081" fmla="*/ 2682381 w 4826000"/>
              <a:gd name="connsiteY41081" fmla="*/ 2000065 h 6857957"/>
              <a:gd name="connsiteX41082" fmla="*/ 2681429 w 4826000"/>
              <a:gd name="connsiteY41082" fmla="*/ 2002605 h 6857957"/>
              <a:gd name="connsiteX41083" fmla="*/ 2680159 w 4826000"/>
              <a:gd name="connsiteY41083" fmla="*/ 2004510 h 6857957"/>
              <a:gd name="connsiteX41084" fmla="*/ 2679206 w 4826000"/>
              <a:gd name="connsiteY41084" fmla="*/ 2005463 h 6857957"/>
              <a:gd name="connsiteX41085" fmla="*/ 2678254 w 4826000"/>
              <a:gd name="connsiteY41085" fmla="*/ 2006098 h 6857957"/>
              <a:gd name="connsiteX41086" fmla="*/ 2676667 w 4826000"/>
              <a:gd name="connsiteY41086" fmla="*/ 2007050 h 6857957"/>
              <a:gd name="connsiteX41087" fmla="*/ 2675079 w 4826000"/>
              <a:gd name="connsiteY41087" fmla="*/ 2007685 h 6857957"/>
              <a:gd name="connsiteX41088" fmla="*/ 2672539 w 4826000"/>
              <a:gd name="connsiteY41088" fmla="*/ 2008003 h 6857957"/>
              <a:gd name="connsiteX41089" fmla="*/ 2669682 w 4826000"/>
              <a:gd name="connsiteY41089" fmla="*/ 2008321 h 6857957"/>
              <a:gd name="connsiteX41090" fmla="*/ 2674127 w 4826000"/>
              <a:gd name="connsiteY41090" fmla="*/ 2009273 h 6857957"/>
              <a:gd name="connsiteX41091" fmla="*/ 2678571 w 4826000"/>
              <a:gd name="connsiteY41091" fmla="*/ 2010543 h 6857957"/>
              <a:gd name="connsiteX41092" fmla="*/ 2683651 w 4826000"/>
              <a:gd name="connsiteY41092" fmla="*/ 2011496 h 6857957"/>
              <a:gd name="connsiteX41093" fmla="*/ 2688413 w 4826000"/>
              <a:gd name="connsiteY41093" fmla="*/ 2012448 h 6857957"/>
              <a:gd name="connsiteX41094" fmla="*/ 2692541 w 4826000"/>
              <a:gd name="connsiteY41094" fmla="*/ 2013719 h 6857957"/>
              <a:gd name="connsiteX41095" fmla="*/ 2694128 w 4826000"/>
              <a:gd name="connsiteY41095" fmla="*/ 2014671 h 6857957"/>
              <a:gd name="connsiteX41096" fmla="*/ 2695715 w 4826000"/>
              <a:gd name="connsiteY41096" fmla="*/ 2015624 h 6857957"/>
              <a:gd name="connsiteX41097" fmla="*/ 2696985 w 4826000"/>
              <a:gd name="connsiteY41097" fmla="*/ 2016576 h 6857957"/>
              <a:gd name="connsiteX41098" fmla="*/ 2697620 w 4826000"/>
              <a:gd name="connsiteY41098" fmla="*/ 2018164 h 6857957"/>
              <a:gd name="connsiteX41099" fmla="*/ 2697938 w 4826000"/>
              <a:gd name="connsiteY41099" fmla="*/ 2019434 h 6857957"/>
              <a:gd name="connsiteX41100" fmla="*/ 2697938 w 4826000"/>
              <a:gd name="connsiteY41100" fmla="*/ 2021022 h 6857957"/>
              <a:gd name="connsiteX41101" fmla="*/ 2692858 w 4826000"/>
              <a:gd name="connsiteY41101" fmla="*/ 2021657 h 6857957"/>
              <a:gd name="connsiteX41102" fmla="*/ 2689048 w 4826000"/>
              <a:gd name="connsiteY41102" fmla="*/ 2022609 h 6857957"/>
              <a:gd name="connsiteX41103" fmla="*/ 2685556 w 4826000"/>
              <a:gd name="connsiteY41103" fmla="*/ 2023879 h 6857957"/>
              <a:gd name="connsiteX41104" fmla="*/ 2683016 w 4826000"/>
              <a:gd name="connsiteY41104" fmla="*/ 2025785 h 6857957"/>
              <a:gd name="connsiteX41105" fmla="*/ 2681111 w 4826000"/>
              <a:gd name="connsiteY41105" fmla="*/ 2027372 h 6857957"/>
              <a:gd name="connsiteX41106" fmla="*/ 2679206 w 4826000"/>
              <a:gd name="connsiteY41106" fmla="*/ 2028960 h 6857957"/>
              <a:gd name="connsiteX41107" fmla="*/ 2676349 w 4826000"/>
              <a:gd name="connsiteY41107" fmla="*/ 2033088 h 6857957"/>
              <a:gd name="connsiteX41108" fmla="*/ 2675079 w 4826000"/>
              <a:gd name="connsiteY41108" fmla="*/ 2035310 h 6857957"/>
              <a:gd name="connsiteX41109" fmla="*/ 2672857 w 4826000"/>
              <a:gd name="connsiteY41109" fmla="*/ 2037216 h 6857957"/>
              <a:gd name="connsiteX41110" fmla="*/ 2670952 w 4826000"/>
              <a:gd name="connsiteY41110" fmla="*/ 2039438 h 6857957"/>
              <a:gd name="connsiteX41111" fmla="*/ 2668412 w 4826000"/>
              <a:gd name="connsiteY41111" fmla="*/ 2041344 h 6857957"/>
              <a:gd name="connsiteX41112" fmla="*/ 2665237 w 4826000"/>
              <a:gd name="connsiteY41112" fmla="*/ 2042931 h 6857957"/>
              <a:gd name="connsiteX41113" fmla="*/ 2661110 w 4826000"/>
              <a:gd name="connsiteY41113" fmla="*/ 2044519 h 6857957"/>
              <a:gd name="connsiteX41114" fmla="*/ 2656030 w 4826000"/>
              <a:gd name="connsiteY41114" fmla="*/ 2045789 h 6857957"/>
              <a:gd name="connsiteX41115" fmla="*/ 2649998 w 4826000"/>
              <a:gd name="connsiteY41115" fmla="*/ 2047376 h 6857957"/>
              <a:gd name="connsiteX41116" fmla="*/ 2654126 w 4826000"/>
              <a:gd name="connsiteY41116" fmla="*/ 2047059 h 6857957"/>
              <a:gd name="connsiteX41117" fmla="*/ 2656665 w 4826000"/>
              <a:gd name="connsiteY41117" fmla="*/ 2047376 h 6857957"/>
              <a:gd name="connsiteX41118" fmla="*/ 2659205 w 4826000"/>
              <a:gd name="connsiteY41118" fmla="*/ 2047694 h 6857957"/>
              <a:gd name="connsiteX41119" fmla="*/ 2660475 w 4826000"/>
              <a:gd name="connsiteY41119" fmla="*/ 2048647 h 6857957"/>
              <a:gd name="connsiteX41120" fmla="*/ 2661110 w 4826000"/>
              <a:gd name="connsiteY41120" fmla="*/ 2049282 h 6857957"/>
              <a:gd name="connsiteX41121" fmla="*/ 2661110 w 4826000"/>
              <a:gd name="connsiteY41121" fmla="*/ 2050552 h 6857957"/>
              <a:gd name="connsiteX41122" fmla="*/ 2660793 w 4826000"/>
              <a:gd name="connsiteY41122" fmla="*/ 2051504 h 6857957"/>
              <a:gd name="connsiteX41123" fmla="*/ 2659840 w 4826000"/>
              <a:gd name="connsiteY41123" fmla="*/ 2053092 h 6857957"/>
              <a:gd name="connsiteX41124" fmla="*/ 2656983 w 4826000"/>
              <a:gd name="connsiteY41124" fmla="*/ 2056267 h 6857957"/>
              <a:gd name="connsiteX41125" fmla="*/ 2653808 w 4826000"/>
              <a:gd name="connsiteY41125" fmla="*/ 2059443 h 6857957"/>
              <a:gd name="connsiteX41126" fmla="*/ 2649681 w 4826000"/>
              <a:gd name="connsiteY41126" fmla="*/ 2063253 h 6857957"/>
              <a:gd name="connsiteX41127" fmla="*/ 2646824 w 4826000"/>
              <a:gd name="connsiteY41127" fmla="*/ 2066428 h 6857957"/>
              <a:gd name="connsiteX41128" fmla="*/ 2646824 w 4826000"/>
              <a:gd name="connsiteY41128" fmla="*/ 2066746 h 6857957"/>
              <a:gd name="connsiteX41129" fmla="*/ 2646824 w 4826000"/>
              <a:gd name="connsiteY41129" fmla="*/ 2067063 h 6857957"/>
              <a:gd name="connsiteX41130" fmla="*/ 2647776 w 4826000"/>
              <a:gd name="connsiteY41130" fmla="*/ 2067698 h 6857957"/>
              <a:gd name="connsiteX41131" fmla="*/ 2649363 w 4826000"/>
              <a:gd name="connsiteY41131" fmla="*/ 2068333 h 6857957"/>
              <a:gd name="connsiteX41132" fmla="*/ 2651903 w 4826000"/>
              <a:gd name="connsiteY41132" fmla="*/ 2068968 h 6857957"/>
              <a:gd name="connsiteX41133" fmla="*/ 2656983 w 4826000"/>
              <a:gd name="connsiteY41133" fmla="*/ 2069604 h 6857957"/>
              <a:gd name="connsiteX41134" fmla="*/ 2663332 w 4826000"/>
              <a:gd name="connsiteY41134" fmla="*/ 2069286 h 6857957"/>
              <a:gd name="connsiteX41135" fmla="*/ 2669047 w 4826000"/>
              <a:gd name="connsiteY41135" fmla="*/ 2068333 h 6857957"/>
              <a:gd name="connsiteX41136" fmla="*/ 2670952 w 4826000"/>
              <a:gd name="connsiteY41136" fmla="*/ 2067698 h 6857957"/>
              <a:gd name="connsiteX41137" fmla="*/ 2672857 w 4826000"/>
              <a:gd name="connsiteY41137" fmla="*/ 2067063 h 6857957"/>
              <a:gd name="connsiteX41138" fmla="*/ 2674127 w 4826000"/>
              <a:gd name="connsiteY41138" fmla="*/ 2066428 h 6857957"/>
              <a:gd name="connsiteX41139" fmla="*/ 2674444 w 4826000"/>
              <a:gd name="connsiteY41139" fmla="*/ 2065793 h 6857957"/>
              <a:gd name="connsiteX41140" fmla="*/ 2674444 w 4826000"/>
              <a:gd name="connsiteY41140" fmla="*/ 2065475 h 6857957"/>
              <a:gd name="connsiteX41141" fmla="*/ 2674444 w 4826000"/>
              <a:gd name="connsiteY41141" fmla="*/ 2064841 h 6857957"/>
              <a:gd name="connsiteX41142" fmla="*/ 2673809 w 4826000"/>
              <a:gd name="connsiteY41142" fmla="*/ 2064206 h 6857957"/>
              <a:gd name="connsiteX41143" fmla="*/ 2672222 w 4826000"/>
              <a:gd name="connsiteY41143" fmla="*/ 2062935 h 6857957"/>
              <a:gd name="connsiteX41144" fmla="*/ 2676667 w 4826000"/>
              <a:gd name="connsiteY41144" fmla="*/ 2065475 h 6857957"/>
              <a:gd name="connsiteX41145" fmla="*/ 2681111 w 4826000"/>
              <a:gd name="connsiteY41145" fmla="*/ 2068968 h 6857957"/>
              <a:gd name="connsiteX41146" fmla="*/ 2684921 w 4826000"/>
              <a:gd name="connsiteY41146" fmla="*/ 2072144 h 6857957"/>
              <a:gd name="connsiteX41147" fmla="*/ 2689048 w 4826000"/>
              <a:gd name="connsiteY41147" fmla="*/ 2075636 h 6857957"/>
              <a:gd name="connsiteX41148" fmla="*/ 2693175 w 4826000"/>
              <a:gd name="connsiteY41148" fmla="*/ 2079764 h 6857957"/>
              <a:gd name="connsiteX41149" fmla="*/ 2697938 w 4826000"/>
              <a:gd name="connsiteY41149" fmla="*/ 2083892 h 6857957"/>
              <a:gd name="connsiteX41150" fmla="*/ 2703652 w 4826000"/>
              <a:gd name="connsiteY41150" fmla="*/ 2088020 h 6857957"/>
              <a:gd name="connsiteX41151" fmla="*/ 2709367 w 4826000"/>
              <a:gd name="connsiteY41151" fmla="*/ 2092148 h 6857957"/>
              <a:gd name="connsiteX41152" fmla="*/ 2708414 w 4826000"/>
              <a:gd name="connsiteY41152" fmla="*/ 2092783 h 6857957"/>
              <a:gd name="connsiteX41153" fmla="*/ 2707462 w 4826000"/>
              <a:gd name="connsiteY41153" fmla="*/ 2093735 h 6857957"/>
              <a:gd name="connsiteX41154" fmla="*/ 2704605 w 4826000"/>
              <a:gd name="connsiteY41154" fmla="*/ 2094688 h 6857957"/>
              <a:gd name="connsiteX41155" fmla="*/ 2698255 w 4826000"/>
              <a:gd name="connsiteY41155" fmla="*/ 2096911 h 6857957"/>
              <a:gd name="connsiteX41156" fmla="*/ 2695080 w 4826000"/>
              <a:gd name="connsiteY41156" fmla="*/ 2097864 h 6857957"/>
              <a:gd name="connsiteX41157" fmla="*/ 2692858 w 4826000"/>
              <a:gd name="connsiteY41157" fmla="*/ 2099449 h 6857957"/>
              <a:gd name="connsiteX41158" fmla="*/ 2692223 w 4826000"/>
              <a:gd name="connsiteY41158" fmla="*/ 2100404 h 6857957"/>
              <a:gd name="connsiteX41159" fmla="*/ 2691588 w 4826000"/>
              <a:gd name="connsiteY41159" fmla="*/ 2101355 h 6857957"/>
              <a:gd name="connsiteX41160" fmla="*/ 2691588 w 4826000"/>
              <a:gd name="connsiteY41160" fmla="*/ 2102309 h 6857957"/>
              <a:gd name="connsiteX41161" fmla="*/ 2691588 w 4826000"/>
              <a:gd name="connsiteY41161" fmla="*/ 2103580 h 6857957"/>
              <a:gd name="connsiteX41162" fmla="*/ 2696985 w 4826000"/>
              <a:gd name="connsiteY41162" fmla="*/ 2103898 h 6857957"/>
              <a:gd name="connsiteX41163" fmla="*/ 2701430 w 4826000"/>
              <a:gd name="connsiteY41163" fmla="*/ 2104215 h 6857957"/>
              <a:gd name="connsiteX41164" fmla="*/ 2705557 w 4826000"/>
              <a:gd name="connsiteY41164" fmla="*/ 2104215 h 6857957"/>
              <a:gd name="connsiteX41165" fmla="*/ 2709049 w 4826000"/>
              <a:gd name="connsiteY41165" fmla="*/ 2103580 h 6857957"/>
              <a:gd name="connsiteX41166" fmla="*/ 2712224 w 4826000"/>
              <a:gd name="connsiteY41166" fmla="*/ 2102944 h 6857957"/>
              <a:gd name="connsiteX41167" fmla="*/ 2714764 w 4826000"/>
              <a:gd name="connsiteY41167" fmla="*/ 2101992 h 6857957"/>
              <a:gd name="connsiteX41168" fmla="*/ 2716986 w 4826000"/>
              <a:gd name="connsiteY41168" fmla="*/ 2101040 h 6857957"/>
              <a:gd name="connsiteX41169" fmla="*/ 2719209 w 4826000"/>
              <a:gd name="connsiteY41169" fmla="*/ 2099767 h 6857957"/>
              <a:gd name="connsiteX41170" fmla="*/ 2720796 w 4826000"/>
              <a:gd name="connsiteY41170" fmla="*/ 2097864 h 6857957"/>
              <a:gd name="connsiteX41171" fmla="*/ 2722384 w 4826000"/>
              <a:gd name="connsiteY41171" fmla="*/ 2095958 h 6857957"/>
              <a:gd name="connsiteX41172" fmla="*/ 2723336 w 4826000"/>
              <a:gd name="connsiteY41172" fmla="*/ 2094371 h 6857957"/>
              <a:gd name="connsiteX41173" fmla="*/ 2724288 w 4826000"/>
              <a:gd name="connsiteY41173" fmla="*/ 2092466 h 6857957"/>
              <a:gd name="connsiteX41174" fmla="*/ 2726193 w 4826000"/>
              <a:gd name="connsiteY41174" fmla="*/ 2088020 h 6857957"/>
              <a:gd name="connsiteX41175" fmla="*/ 2727781 w 4826000"/>
              <a:gd name="connsiteY41175" fmla="*/ 2083575 h 6857957"/>
              <a:gd name="connsiteX41176" fmla="*/ 2720161 w 4826000"/>
              <a:gd name="connsiteY41176" fmla="*/ 2081669 h 6857957"/>
              <a:gd name="connsiteX41177" fmla="*/ 2716986 w 4826000"/>
              <a:gd name="connsiteY41177" fmla="*/ 2080717 h 6857957"/>
              <a:gd name="connsiteX41178" fmla="*/ 2714447 w 4826000"/>
              <a:gd name="connsiteY41178" fmla="*/ 2079447 h 6857957"/>
              <a:gd name="connsiteX41179" fmla="*/ 2712224 w 4826000"/>
              <a:gd name="connsiteY41179" fmla="*/ 2078494 h 6857957"/>
              <a:gd name="connsiteX41180" fmla="*/ 2709684 w 4826000"/>
              <a:gd name="connsiteY41180" fmla="*/ 2077224 h 6857957"/>
              <a:gd name="connsiteX41181" fmla="*/ 2706192 w 4826000"/>
              <a:gd name="connsiteY41181" fmla="*/ 2074366 h 6857957"/>
              <a:gd name="connsiteX41182" fmla="*/ 2703017 w 4826000"/>
              <a:gd name="connsiteY41182" fmla="*/ 2071191 h 6857957"/>
              <a:gd name="connsiteX41183" fmla="*/ 2699525 w 4826000"/>
              <a:gd name="connsiteY41183" fmla="*/ 2067698 h 6857957"/>
              <a:gd name="connsiteX41184" fmla="*/ 2696033 w 4826000"/>
              <a:gd name="connsiteY41184" fmla="*/ 2063888 h 6857957"/>
              <a:gd name="connsiteX41185" fmla="*/ 2691271 w 4826000"/>
              <a:gd name="connsiteY41185" fmla="*/ 2059760 h 6857957"/>
              <a:gd name="connsiteX41186" fmla="*/ 2694128 w 4826000"/>
              <a:gd name="connsiteY41186" fmla="*/ 2060395 h 6857957"/>
              <a:gd name="connsiteX41187" fmla="*/ 2699208 w 4826000"/>
              <a:gd name="connsiteY41187" fmla="*/ 2061030 h 6857957"/>
              <a:gd name="connsiteX41188" fmla="*/ 2705240 w 4826000"/>
              <a:gd name="connsiteY41188" fmla="*/ 2061983 h 6857957"/>
              <a:gd name="connsiteX41189" fmla="*/ 2711907 w 4826000"/>
              <a:gd name="connsiteY41189" fmla="*/ 2062300 h 6857957"/>
              <a:gd name="connsiteX41190" fmla="*/ 2718256 w 4826000"/>
              <a:gd name="connsiteY41190" fmla="*/ 2062300 h 6857957"/>
              <a:gd name="connsiteX41191" fmla="*/ 2723971 w 4826000"/>
              <a:gd name="connsiteY41191" fmla="*/ 2061983 h 6857957"/>
              <a:gd name="connsiteX41192" fmla="*/ 2726511 w 4826000"/>
              <a:gd name="connsiteY41192" fmla="*/ 2061030 h 6857957"/>
              <a:gd name="connsiteX41193" fmla="*/ 2728098 w 4826000"/>
              <a:gd name="connsiteY41193" fmla="*/ 2060395 h 6857957"/>
              <a:gd name="connsiteX41194" fmla="*/ 2729368 w 4826000"/>
              <a:gd name="connsiteY41194" fmla="*/ 2059443 h 6857957"/>
              <a:gd name="connsiteX41195" fmla="*/ 2730003 w 4826000"/>
              <a:gd name="connsiteY41195" fmla="*/ 2058490 h 6857957"/>
              <a:gd name="connsiteX41196" fmla="*/ 2731908 w 4826000"/>
              <a:gd name="connsiteY41196" fmla="*/ 2058490 h 6857957"/>
              <a:gd name="connsiteX41197" fmla="*/ 2734130 w 4826000"/>
              <a:gd name="connsiteY41197" fmla="*/ 2058807 h 6857957"/>
              <a:gd name="connsiteX41198" fmla="*/ 2735400 w 4826000"/>
              <a:gd name="connsiteY41198" fmla="*/ 2059443 h 6857957"/>
              <a:gd name="connsiteX41199" fmla="*/ 2736670 w 4826000"/>
              <a:gd name="connsiteY41199" fmla="*/ 2060395 h 6857957"/>
              <a:gd name="connsiteX41200" fmla="*/ 2737623 w 4826000"/>
              <a:gd name="connsiteY41200" fmla="*/ 2061665 h 6857957"/>
              <a:gd name="connsiteX41201" fmla="*/ 2738575 w 4826000"/>
              <a:gd name="connsiteY41201" fmla="*/ 2062618 h 6857957"/>
              <a:gd name="connsiteX41202" fmla="*/ 2738892 w 4826000"/>
              <a:gd name="connsiteY41202" fmla="*/ 2063888 h 6857957"/>
              <a:gd name="connsiteX41203" fmla="*/ 2738892 w 4826000"/>
              <a:gd name="connsiteY41203" fmla="*/ 2065158 h 6857957"/>
              <a:gd name="connsiteX41204" fmla="*/ 2738575 w 4826000"/>
              <a:gd name="connsiteY41204" fmla="*/ 2066428 h 6857957"/>
              <a:gd name="connsiteX41205" fmla="*/ 2737940 w 4826000"/>
              <a:gd name="connsiteY41205" fmla="*/ 2067381 h 6857957"/>
              <a:gd name="connsiteX41206" fmla="*/ 2736988 w 4826000"/>
              <a:gd name="connsiteY41206" fmla="*/ 2068333 h 6857957"/>
              <a:gd name="connsiteX41207" fmla="*/ 2735718 w 4826000"/>
              <a:gd name="connsiteY41207" fmla="*/ 2069604 h 6857957"/>
              <a:gd name="connsiteX41208" fmla="*/ 2733813 w 4826000"/>
              <a:gd name="connsiteY41208" fmla="*/ 2070238 h 6857957"/>
              <a:gd name="connsiteX41209" fmla="*/ 2731273 w 4826000"/>
              <a:gd name="connsiteY41209" fmla="*/ 2070556 h 6857957"/>
              <a:gd name="connsiteX41210" fmla="*/ 2728733 w 4826000"/>
              <a:gd name="connsiteY41210" fmla="*/ 2070238 h 6857957"/>
              <a:gd name="connsiteX41211" fmla="*/ 2725558 w 4826000"/>
              <a:gd name="connsiteY41211" fmla="*/ 2069921 h 6857957"/>
              <a:gd name="connsiteX41212" fmla="*/ 2726193 w 4826000"/>
              <a:gd name="connsiteY41212" fmla="*/ 2070556 h 6857957"/>
              <a:gd name="connsiteX41213" fmla="*/ 2727146 w 4826000"/>
              <a:gd name="connsiteY41213" fmla="*/ 2071191 h 6857957"/>
              <a:gd name="connsiteX41214" fmla="*/ 2729368 w 4826000"/>
              <a:gd name="connsiteY41214" fmla="*/ 2072144 h 6857957"/>
              <a:gd name="connsiteX41215" fmla="*/ 2731590 w 4826000"/>
              <a:gd name="connsiteY41215" fmla="*/ 2073414 h 6857957"/>
              <a:gd name="connsiteX41216" fmla="*/ 2732543 w 4826000"/>
              <a:gd name="connsiteY41216" fmla="*/ 2074049 h 6857957"/>
              <a:gd name="connsiteX41217" fmla="*/ 2732860 w 4826000"/>
              <a:gd name="connsiteY41217" fmla="*/ 2075001 h 6857957"/>
              <a:gd name="connsiteX41218" fmla="*/ 2736035 w 4826000"/>
              <a:gd name="connsiteY41218" fmla="*/ 2074684 h 6857957"/>
              <a:gd name="connsiteX41219" fmla="*/ 2738575 w 4826000"/>
              <a:gd name="connsiteY41219" fmla="*/ 2074366 h 6857957"/>
              <a:gd name="connsiteX41220" fmla="*/ 2741115 w 4826000"/>
              <a:gd name="connsiteY41220" fmla="*/ 2074049 h 6857957"/>
              <a:gd name="connsiteX41221" fmla="*/ 2743337 w 4826000"/>
              <a:gd name="connsiteY41221" fmla="*/ 2073414 h 6857957"/>
              <a:gd name="connsiteX41222" fmla="*/ 2746194 w 4826000"/>
              <a:gd name="connsiteY41222" fmla="*/ 2071826 h 6857957"/>
              <a:gd name="connsiteX41223" fmla="*/ 2748417 w 4826000"/>
              <a:gd name="connsiteY41223" fmla="*/ 2070874 h 6857957"/>
              <a:gd name="connsiteX41224" fmla="*/ 2750004 w 4826000"/>
              <a:gd name="connsiteY41224" fmla="*/ 2070238 h 6857957"/>
              <a:gd name="connsiteX41225" fmla="*/ 2750322 w 4826000"/>
              <a:gd name="connsiteY41225" fmla="*/ 2070238 h 6857957"/>
              <a:gd name="connsiteX41226" fmla="*/ 2750639 w 4826000"/>
              <a:gd name="connsiteY41226" fmla="*/ 2070874 h 6857957"/>
              <a:gd name="connsiteX41227" fmla="*/ 2751592 w 4826000"/>
              <a:gd name="connsiteY41227" fmla="*/ 2072779 h 6857957"/>
              <a:gd name="connsiteX41228" fmla="*/ 2752544 w 4826000"/>
              <a:gd name="connsiteY41228" fmla="*/ 2077224 h 6857957"/>
              <a:gd name="connsiteX41229" fmla="*/ 2756354 w 4826000"/>
              <a:gd name="connsiteY41229" fmla="*/ 2075319 h 6857957"/>
              <a:gd name="connsiteX41230" fmla="*/ 2758576 w 4826000"/>
              <a:gd name="connsiteY41230" fmla="*/ 2074049 h 6857957"/>
              <a:gd name="connsiteX41231" fmla="*/ 2760164 w 4826000"/>
              <a:gd name="connsiteY41231" fmla="*/ 2073414 h 6857957"/>
              <a:gd name="connsiteX41232" fmla="*/ 2762068 w 4826000"/>
              <a:gd name="connsiteY41232" fmla="*/ 2072779 h 6857957"/>
              <a:gd name="connsiteX41233" fmla="*/ 2763973 w 4826000"/>
              <a:gd name="connsiteY41233" fmla="*/ 2072779 h 6857957"/>
              <a:gd name="connsiteX41234" fmla="*/ 2766831 w 4826000"/>
              <a:gd name="connsiteY41234" fmla="*/ 2072779 h 6857957"/>
              <a:gd name="connsiteX41235" fmla="*/ 2778260 w 4826000"/>
              <a:gd name="connsiteY41235" fmla="*/ 2073731 h 6857957"/>
              <a:gd name="connsiteX41236" fmla="*/ 2773180 w 4826000"/>
              <a:gd name="connsiteY41236" fmla="*/ 2072144 h 6857957"/>
              <a:gd name="connsiteX41237" fmla="*/ 2769688 w 4826000"/>
              <a:gd name="connsiteY41237" fmla="*/ 2070556 h 6857957"/>
              <a:gd name="connsiteX41238" fmla="*/ 2766831 w 4826000"/>
              <a:gd name="connsiteY41238" fmla="*/ 2068968 h 6857957"/>
              <a:gd name="connsiteX41239" fmla="*/ 2765243 w 4826000"/>
              <a:gd name="connsiteY41239" fmla="*/ 2067381 h 6857957"/>
              <a:gd name="connsiteX41240" fmla="*/ 2763973 w 4826000"/>
              <a:gd name="connsiteY41240" fmla="*/ 2065793 h 6857957"/>
              <a:gd name="connsiteX41241" fmla="*/ 2763338 w 4826000"/>
              <a:gd name="connsiteY41241" fmla="*/ 2064841 h 6857957"/>
              <a:gd name="connsiteX41242" fmla="*/ 2762703 w 4826000"/>
              <a:gd name="connsiteY41242" fmla="*/ 2062300 h 6857957"/>
              <a:gd name="connsiteX41243" fmla="*/ 2762068 w 4826000"/>
              <a:gd name="connsiteY41243" fmla="*/ 2061030 h 6857957"/>
              <a:gd name="connsiteX41244" fmla="*/ 2760799 w 4826000"/>
              <a:gd name="connsiteY41244" fmla="*/ 2060078 h 6857957"/>
              <a:gd name="connsiteX41245" fmla="*/ 2759211 w 4826000"/>
              <a:gd name="connsiteY41245" fmla="*/ 2059125 h 6857957"/>
              <a:gd name="connsiteX41246" fmla="*/ 2756989 w 4826000"/>
              <a:gd name="connsiteY41246" fmla="*/ 2058490 h 6857957"/>
              <a:gd name="connsiteX41247" fmla="*/ 2753814 w 4826000"/>
              <a:gd name="connsiteY41247" fmla="*/ 2057538 h 6857957"/>
              <a:gd name="connsiteX41248" fmla="*/ 2749369 w 4826000"/>
              <a:gd name="connsiteY41248" fmla="*/ 2056902 h 6857957"/>
              <a:gd name="connsiteX41249" fmla="*/ 2743337 w 4826000"/>
              <a:gd name="connsiteY41249" fmla="*/ 2056267 h 6857957"/>
              <a:gd name="connsiteX41250" fmla="*/ 2736035 w 4826000"/>
              <a:gd name="connsiteY41250" fmla="*/ 2055950 h 6857957"/>
              <a:gd name="connsiteX41251" fmla="*/ 2736353 w 4826000"/>
              <a:gd name="connsiteY41251" fmla="*/ 2054997 h 6857957"/>
              <a:gd name="connsiteX41252" fmla="*/ 2736670 w 4826000"/>
              <a:gd name="connsiteY41252" fmla="*/ 2054362 h 6857957"/>
              <a:gd name="connsiteX41253" fmla="*/ 2738257 w 4826000"/>
              <a:gd name="connsiteY41253" fmla="*/ 2053092 h 6857957"/>
              <a:gd name="connsiteX41254" fmla="*/ 2740162 w 4826000"/>
              <a:gd name="connsiteY41254" fmla="*/ 2052457 h 6857957"/>
              <a:gd name="connsiteX41255" fmla="*/ 2742385 w 4826000"/>
              <a:gd name="connsiteY41255" fmla="*/ 2052139 h 6857957"/>
              <a:gd name="connsiteX41256" fmla="*/ 2744607 w 4826000"/>
              <a:gd name="connsiteY41256" fmla="*/ 2052457 h 6857957"/>
              <a:gd name="connsiteX41257" fmla="*/ 2747464 w 4826000"/>
              <a:gd name="connsiteY41257" fmla="*/ 2052457 h 6857957"/>
              <a:gd name="connsiteX41258" fmla="*/ 2752862 w 4826000"/>
              <a:gd name="connsiteY41258" fmla="*/ 2053410 h 6857957"/>
              <a:gd name="connsiteX41259" fmla="*/ 2757941 w 4826000"/>
              <a:gd name="connsiteY41259" fmla="*/ 2054680 h 6857957"/>
              <a:gd name="connsiteX41260" fmla="*/ 2759846 w 4826000"/>
              <a:gd name="connsiteY41260" fmla="*/ 2054680 h 6857957"/>
              <a:gd name="connsiteX41261" fmla="*/ 2761116 w 4826000"/>
              <a:gd name="connsiteY41261" fmla="*/ 2054680 h 6857957"/>
              <a:gd name="connsiteX41262" fmla="*/ 2762386 w 4826000"/>
              <a:gd name="connsiteY41262" fmla="*/ 2054044 h 6857957"/>
              <a:gd name="connsiteX41263" fmla="*/ 2762703 w 4826000"/>
              <a:gd name="connsiteY41263" fmla="*/ 2053410 h 6857957"/>
              <a:gd name="connsiteX41264" fmla="*/ 2763021 w 4826000"/>
              <a:gd name="connsiteY41264" fmla="*/ 2053092 h 6857957"/>
              <a:gd name="connsiteX41265" fmla="*/ 2762386 w 4826000"/>
              <a:gd name="connsiteY41265" fmla="*/ 2051504 h 6857957"/>
              <a:gd name="connsiteX41266" fmla="*/ 2761116 w 4826000"/>
              <a:gd name="connsiteY41266" fmla="*/ 2049599 h 6857957"/>
              <a:gd name="connsiteX41267" fmla="*/ 2763338 w 4826000"/>
              <a:gd name="connsiteY41267" fmla="*/ 2049599 h 6857957"/>
              <a:gd name="connsiteX41268" fmla="*/ 2764926 w 4826000"/>
              <a:gd name="connsiteY41268" fmla="*/ 2050234 h 6857957"/>
              <a:gd name="connsiteX41269" fmla="*/ 2765878 w 4826000"/>
              <a:gd name="connsiteY41269" fmla="*/ 2050552 h 6857957"/>
              <a:gd name="connsiteX41270" fmla="*/ 2766513 w 4826000"/>
              <a:gd name="connsiteY41270" fmla="*/ 2051504 h 6857957"/>
              <a:gd name="connsiteX41271" fmla="*/ 2767466 w 4826000"/>
              <a:gd name="connsiteY41271" fmla="*/ 2053092 h 6857957"/>
              <a:gd name="connsiteX41272" fmla="*/ 2768418 w 4826000"/>
              <a:gd name="connsiteY41272" fmla="*/ 2054997 h 6857957"/>
              <a:gd name="connsiteX41273" fmla="*/ 2770323 w 4826000"/>
              <a:gd name="connsiteY41273" fmla="*/ 2054680 h 6857957"/>
              <a:gd name="connsiteX41274" fmla="*/ 2771593 w 4826000"/>
              <a:gd name="connsiteY41274" fmla="*/ 2054362 h 6857957"/>
              <a:gd name="connsiteX41275" fmla="*/ 2773815 w 4826000"/>
              <a:gd name="connsiteY41275" fmla="*/ 2052775 h 6857957"/>
              <a:gd name="connsiteX41276" fmla="*/ 2776990 w 4826000"/>
              <a:gd name="connsiteY41276" fmla="*/ 2050234 h 6857957"/>
              <a:gd name="connsiteX41277" fmla="*/ 2779212 w 4826000"/>
              <a:gd name="connsiteY41277" fmla="*/ 2049282 h 6857957"/>
              <a:gd name="connsiteX41278" fmla="*/ 2780482 w 4826000"/>
              <a:gd name="connsiteY41278" fmla="*/ 2048647 h 6857957"/>
              <a:gd name="connsiteX41279" fmla="*/ 2782070 w 4826000"/>
              <a:gd name="connsiteY41279" fmla="*/ 2048329 h 6857957"/>
              <a:gd name="connsiteX41280" fmla="*/ 2786832 w 4826000"/>
              <a:gd name="connsiteY41280" fmla="*/ 2048329 h 6857957"/>
              <a:gd name="connsiteX41281" fmla="*/ 2793816 w 4826000"/>
              <a:gd name="connsiteY41281" fmla="*/ 2048647 h 6857957"/>
              <a:gd name="connsiteX41282" fmla="*/ 2778260 w 4826000"/>
              <a:gd name="connsiteY41282" fmla="*/ 2043566 h 6857957"/>
              <a:gd name="connsiteX41283" fmla="*/ 2770640 w 4826000"/>
              <a:gd name="connsiteY41283" fmla="*/ 2041026 h 6857957"/>
              <a:gd name="connsiteX41284" fmla="*/ 2762703 w 4826000"/>
              <a:gd name="connsiteY41284" fmla="*/ 2038486 h 6857957"/>
              <a:gd name="connsiteX41285" fmla="*/ 2753814 w 4826000"/>
              <a:gd name="connsiteY41285" fmla="*/ 2036581 h 6857957"/>
              <a:gd name="connsiteX41286" fmla="*/ 2745242 w 4826000"/>
              <a:gd name="connsiteY41286" fmla="*/ 2034675 h 6857957"/>
              <a:gd name="connsiteX41287" fmla="*/ 2735718 w 4826000"/>
              <a:gd name="connsiteY41287" fmla="*/ 2032770 h 6857957"/>
              <a:gd name="connsiteX41288" fmla="*/ 2725876 w 4826000"/>
              <a:gd name="connsiteY41288" fmla="*/ 2031183 h 6857957"/>
              <a:gd name="connsiteX41289" fmla="*/ 2726511 w 4826000"/>
              <a:gd name="connsiteY41289" fmla="*/ 2029912 h 6857957"/>
              <a:gd name="connsiteX41290" fmla="*/ 2727463 w 4826000"/>
              <a:gd name="connsiteY41290" fmla="*/ 2028642 h 6857957"/>
              <a:gd name="connsiteX41291" fmla="*/ 2728416 w 4826000"/>
              <a:gd name="connsiteY41291" fmla="*/ 2027690 h 6857957"/>
              <a:gd name="connsiteX41292" fmla="*/ 2729686 w 4826000"/>
              <a:gd name="connsiteY41292" fmla="*/ 2027055 h 6857957"/>
              <a:gd name="connsiteX41293" fmla="*/ 2730955 w 4826000"/>
              <a:gd name="connsiteY41293" fmla="*/ 2026737 h 6857957"/>
              <a:gd name="connsiteX41294" fmla="*/ 2732543 w 4826000"/>
              <a:gd name="connsiteY41294" fmla="*/ 2026737 h 6857957"/>
              <a:gd name="connsiteX41295" fmla="*/ 2735718 w 4826000"/>
              <a:gd name="connsiteY41295" fmla="*/ 2026737 h 6857957"/>
              <a:gd name="connsiteX41296" fmla="*/ 2744607 w 4826000"/>
              <a:gd name="connsiteY41296" fmla="*/ 2027690 h 6857957"/>
              <a:gd name="connsiteX41297" fmla="*/ 2750639 w 4826000"/>
              <a:gd name="connsiteY41297" fmla="*/ 2028007 h 6857957"/>
              <a:gd name="connsiteX41298" fmla="*/ 2757624 w 4826000"/>
              <a:gd name="connsiteY41298" fmla="*/ 2027690 h 6857957"/>
              <a:gd name="connsiteX41299" fmla="*/ 2754449 w 4826000"/>
              <a:gd name="connsiteY41299" fmla="*/ 2025467 h 6857957"/>
              <a:gd name="connsiteX41300" fmla="*/ 2750957 w 4826000"/>
              <a:gd name="connsiteY41300" fmla="*/ 2023562 h 6857957"/>
              <a:gd name="connsiteX41301" fmla="*/ 2748099 w 4826000"/>
              <a:gd name="connsiteY41301" fmla="*/ 2022292 h 6857957"/>
              <a:gd name="connsiteX41302" fmla="*/ 2744290 w 4826000"/>
              <a:gd name="connsiteY41302" fmla="*/ 2021657 h 6857957"/>
              <a:gd name="connsiteX41303" fmla="*/ 2740797 w 4826000"/>
              <a:gd name="connsiteY41303" fmla="*/ 2021339 h 6857957"/>
              <a:gd name="connsiteX41304" fmla="*/ 2736035 w 4826000"/>
              <a:gd name="connsiteY41304" fmla="*/ 2021339 h 6857957"/>
              <a:gd name="connsiteX41305" fmla="*/ 2730638 w 4826000"/>
              <a:gd name="connsiteY41305" fmla="*/ 2021974 h 6857957"/>
              <a:gd name="connsiteX41306" fmla="*/ 2724288 w 4826000"/>
              <a:gd name="connsiteY41306" fmla="*/ 2023244 h 6857957"/>
              <a:gd name="connsiteX41307" fmla="*/ 2724606 w 4826000"/>
              <a:gd name="connsiteY41307" fmla="*/ 2021339 h 6857957"/>
              <a:gd name="connsiteX41308" fmla="*/ 2724288 w 4826000"/>
              <a:gd name="connsiteY41308" fmla="*/ 2019434 h 6857957"/>
              <a:gd name="connsiteX41309" fmla="*/ 2723336 w 4826000"/>
              <a:gd name="connsiteY41309" fmla="*/ 2018164 h 6857957"/>
              <a:gd name="connsiteX41310" fmla="*/ 2722066 w 4826000"/>
              <a:gd name="connsiteY41310" fmla="*/ 2017211 h 6857957"/>
              <a:gd name="connsiteX41311" fmla="*/ 2720161 w 4826000"/>
              <a:gd name="connsiteY41311" fmla="*/ 2015941 h 6857957"/>
              <a:gd name="connsiteX41312" fmla="*/ 2717304 w 4826000"/>
              <a:gd name="connsiteY41312" fmla="*/ 2015306 h 6857957"/>
              <a:gd name="connsiteX41313" fmla="*/ 2714129 w 4826000"/>
              <a:gd name="connsiteY41313" fmla="*/ 2015306 h 6857957"/>
              <a:gd name="connsiteX41314" fmla="*/ 2710002 w 4826000"/>
              <a:gd name="connsiteY41314" fmla="*/ 2015306 h 6857957"/>
              <a:gd name="connsiteX41315" fmla="*/ 2709049 w 4826000"/>
              <a:gd name="connsiteY41315" fmla="*/ 2013719 h 6857957"/>
              <a:gd name="connsiteX41316" fmla="*/ 2708414 w 4826000"/>
              <a:gd name="connsiteY41316" fmla="*/ 2012448 h 6857957"/>
              <a:gd name="connsiteX41317" fmla="*/ 2708097 w 4826000"/>
              <a:gd name="connsiteY41317" fmla="*/ 2010861 h 6857957"/>
              <a:gd name="connsiteX41318" fmla="*/ 2708097 w 4826000"/>
              <a:gd name="connsiteY41318" fmla="*/ 2009273 h 6857957"/>
              <a:gd name="connsiteX41319" fmla="*/ 2708414 w 4826000"/>
              <a:gd name="connsiteY41319" fmla="*/ 2007050 h 6857957"/>
              <a:gd name="connsiteX41320" fmla="*/ 2709367 w 4826000"/>
              <a:gd name="connsiteY41320" fmla="*/ 2004828 h 6857957"/>
              <a:gd name="connsiteX41321" fmla="*/ 2711907 w 4826000"/>
              <a:gd name="connsiteY41321" fmla="*/ 2000382 h 6857957"/>
              <a:gd name="connsiteX41322" fmla="*/ 2712859 w 4826000"/>
              <a:gd name="connsiteY41322" fmla="*/ 1998477 h 6857957"/>
              <a:gd name="connsiteX41323" fmla="*/ 2713494 w 4826000"/>
              <a:gd name="connsiteY41323" fmla="*/ 1996255 h 6857957"/>
              <a:gd name="connsiteX41324" fmla="*/ 2716034 w 4826000"/>
              <a:gd name="connsiteY41324" fmla="*/ 1996255 h 6857957"/>
              <a:gd name="connsiteX41325" fmla="*/ 2718256 w 4826000"/>
              <a:gd name="connsiteY41325" fmla="*/ 1996572 h 6857957"/>
              <a:gd name="connsiteX41326" fmla="*/ 2719844 w 4826000"/>
              <a:gd name="connsiteY41326" fmla="*/ 1996890 h 6857957"/>
              <a:gd name="connsiteX41327" fmla="*/ 2720796 w 4826000"/>
              <a:gd name="connsiteY41327" fmla="*/ 1997525 h 6857957"/>
              <a:gd name="connsiteX41328" fmla="*/ 2721431 w 4826000"/>
              <a:gd name="connsiteY41328" fmla="*/ 1998160 h 6857957"/>
              <a:gd name="connsiteX41329" fmla="*/ 2721431 w 4826000"/>
              <a:gd name="connsiteY41329" fmla="*/ 1999112 h 6857957"/>
              <a:gd name="connsiteX41330" fmla="*/ 2721431 w 4826000"/>
              <a:gd name="connsiteY41330" fmla="*/ 2000065 h 6857957"/>
              <a:gd name="connsiteX41331" fmla="*/ 2721114 w 4826000"/>
              <a:gd name="connsiteY41331" fmla="*/ 2000700 h 6857957"/>
              <a:gd name="connsiteX41332" fmla="*/ 2719844 w 4826000"/>
              <a:gd name="connsiteY41332" fmla="*/ 2002923 h 6857957"/>
              <a:gd name="connsiteX41333" fmla="*/ 2717939 w 4826000"/>
              <a:gd name="connsiteY41333" fmla="*/ 2004510 h 6857957"/>
              <a:gd name="connsiteX41334" fmla="*/ 2715082 w 4826000"/>
              <a:gd name="connsiteY41334" fmla="*/ 2007050 h 6857957"/>
              <a:gd name="connsiteX41335" fmla="*/ 2715716 w 4826000"/>
              <a:gd name="connsiteY41335" fmla="*/ 2007685 h 6857957"/>
              <a:gd name="connsiteX41336" fmla="*/ 2716669 w 4826000"/>
              <a:gd name="connsiteY41336" fmla="*/ 2008003 h 6857957"/>
              <a:gd name="connsiteX41337" fmla="*/ 2719209 w 4826000"/>
              <a:gd name="connsiteY41337" fmla="*/ 2008638 h 6857957"/>
              <a:gd name="connsiteX41338" fmla="*/ 2722066 w 4826000"/>
              <a:gd name="connsiteY41338" fmla="*/ 2008956 h 6857957"/>
              <a:gd name="connsiteX41339" fmla="*/ 2725876 w 4826000"/>
              <a:gd name="connsiteY41339" fmla="*/ 2009273 h 6857957"/>
              <a:gd name="connsiteX41340" fmla="*/ 2733813 w 4826000"/>
              <a:gd name="connsiteY41340" fmla="*/ 2008956 h 6857957"/>
              <a:gd name="connsiteX41341" fmla="*/ 2741750 w 4826000"/>
              <a:gd name="connsiteY41341" fmla="*/ 2008956 h 6857957"/>
              <a:gd name="connsiteX41342" fmla="*/ 2737623 w 4826000"/>
              <a:gd name="connsiteY41342" fmla="*/ 2006733 h 6857957"/>
              <a:gd name="connsiteX41343" fmla="*/ 2736035 w 4826000"/>
              <a:gd name="connsiteY41343" fmla="*/ 2005780 h 6857957"/>
              <a:gd name="connsiteX41344" fmla="*/ 2735083 w 4826000"/>
              <a:gd name="connsiteY41344" fmla="*/ 2004828 h 6857957"/>
              <a:gd name="connsiteX41345" fmla="*/ 2734130 w 4826000"/>
              <a:gd name="connsiteY41345" fmla="*/ 2003558 h 6857957"/>
              <a:gd name="connsiteX41346" fmla="*/ 2733495 w 4826000"/>
              <a:gd name="connsiteY41346" fmla="*/ 2002605 h 6857957"/>
              <a:gd name="connsiteX41347" fmla="*/ 2733178 w 4826000"/>
              <a:gd name="connsiteY41347" fmla="*/ 2001017 h 6857957"/>
              <a:gd name="connsiteX41348" fmla="*/ 2732860 w 4826000"/>
              <a:gd name="connsiteY41348" fmla="*/ 2000065 h 6857957"/>
              <a:gd name="connsiteX41349" fmla="*/ 2732860 w 4826000"/>
              <a:gd name="connsiteY41349" fmla="*/ 1997525 h 6857957"/>
              <a:gd name="connsiteX41350" fmla="*/ 2733178 w 4826000"/>
              <a:gd name="connsiteY41350" fmla="*/ 1995302 h 6857957"/>
              <a:gd name="connsiteX41351" fmla="*/ 2734765 w 4826000"/>
              <a:gd name="connsiteY41351" fmla="*/ 1990856 h 6857957"/>
              <a:gd name="connsiteX41352" fmla="*/ 2735718 w 4826000"/>
              <a:gd name="connsiteY41352" fmla="*/ 1988634 h 6857957"/>
              <a:gd name="connsiteX41353" fmla="*/ 2736353 w 4826000"/>
              <a:gd name="connsiteY41353" fmla="*/ 1986411 h 6857957"/>
              <a:gd name="connsiteX41354" fmla="*/ 2736353 w 4826000"/>
              <a:gd name="connsiteY41354" fmla="*/ 1984824 h 6857957"/>
              <a:gd name="connsiteX41355" fmla="*/ 2736353 w 4826000"/>
              <a:gd name="connsiteY41355" fmla="*/ 1983871 h 6857957"/>
              <a:gd name="connsiteX41356" fmla="*/ 2736035 w 4826000"/>
              <a:gd name="connsiteY41356" fmla="*/ 1983236 h 6857957"/>
              <a:gd name="connsiteX41357" fmla="*/ 2735400 w 4826000"/>
              <a:gd name="connsiteY41357" fmla="*/ 1982601 h 6857957"/>
              <a:gd name="connsiteX41358" fmla="*/ 2734765 w 4826000"/>
              <a:gd name="connsiteY41358" fmla="*/ 1981966 h 6857957"/>
              <a:gd name="connsiteX41359" fmla="*/ 2732543 w 4826000"/>
              <a:gd name="connsiteY41359" fmla="*/ 1980696 h 6857957"/>
              <a:gd name="connsiteX41360" fmla="*/ 2728733 w 4826000"/>
              <a:gd name="connsiteY41360" fmla="*/ 1979743 h 6857957"/>
              <a:gd name="connsiteX41361" fmla="*/ 2723653 w 4826000"/>
              <a:gd name="connsiteY41361" fmla="*/ 1979108 h 6857957"/>
              <a:gd name="connsiteX41362" fmla="*/ 2723019 w 4826000"/>
              <a:gd name="connsiteY41362" fmla="*/ 1978156 h 6857957"/>
              <a:gd name="connsiteX41363" fmla="*/ 2723019 w 4826000"/>
              <a:gd name="connsiteY41363" fmla="*/ 1977203 h 6857957"/>
              <a:gd name="connsiteX41364" fmla="*/ 2723971 w 4826000"/>
              <a:gd name="connsiteY41364" fmla="*/ 1976250 h 6857957"/>
              <a:gd name="connsiteX41365" fmla="*/ 2725558 w 4826000"/>
              <a:gd name="connsiteY41365" fmla="*/ 1975298 h 6857957"/>
              <a:gd name="connsiteX41366" fmla="*/ 2728733 w 4826000"/>
              <a:gd name="connsiteY41366" fmla="*/ 1973710 h 6857957"/>
              <a:gd name="connsiteX41367" fmla="*/ 2732860 w 4826000"/>
              <a:gd name="connsiteY41367" fmla="*/ 1971805 h 6857957"/>
              <a:gd name="connsiteX41368" fmla="*/ 2735718 w 4826000"/>
              <a:gd name="connsiteY41368" fmla="*/ 1970217 h 6857957"/>
              <a:gd name="connsiteX41369" fmla="*/ 2736670 w 4826000"/>
              <a:gd name="connsiteY41369" fmla="*/ 1969582 h 6857957"/>
              <a:gd name="connsiteX41370" fmla="*/ 2736670 w 4826000"/>
              <a:gd name="connsiteY41370" fmla="*/ 1968630 h 6857957"/>
              <a:gd name="connsiteX41371" fmla="*/ 2736035 w 4826000"/>
              <a:gd name="connsiteY41371" fmla="*/ 1967995 h 6857957"/>
              <a:gd name="connsiteX41372" fmla="*/ 2734448 w 4826000"/>
              <a:gd name="connsiteY41372" fmla="*/ 1967360 h 6857957"/>
              <a:gd name="connsiteX41373" fmla="*/ 2731590 w 4826000"/>
              <a:gd name="connsiteY41373" fmla="*/ 1966407 h 6857957"/>
              <a:gd name="connsiteX41374" fmla="*/ 2728098 w 4826000"/>
              <a:gd name="connsiteY41374" fmla="*/ 1965772 h 6857957"/>
              <a:gd name="connsiteX41375" fmla="*/ 2729368 w 4826000"/>
              <a:gd name="connsiteY41375" fmla="*/ 1963867 h 6857957"/>
              <a:gd name="connsiteX41376" fmla="*/ 2730955 w 4826000"/>
              <a:gd name="connsiteY41376" fmla="*/ 1962914 h 6857957"/>
              <a:gd name="connsiteX41377" fmla="*/ 2732543 w 4826000"/>
              <a:gd name="connsiteY41377" fmla="*/ 1962279 h 6857957"/>
              <a:gd name="connsiteX41378" fmla="*/ 2733813 w 4826000"/>
              <a:gd name="connsiteY41378" fmla="*/ 1961962 h 6857957"/>
              <a:gd name="connsiteX41379" fmla="*/ 2734765 w 4826000"/>
              <a:gd name="connsiteY41379" fmla="*/ 1962279 h 6857957"/>
              <a:gd name="connsiteX41380" fmla="*/ 2736035 w 4826000"/>
              <a:gd name="connsiteY41380" fmla="*/ 1962597 h 6857957"/>
              <a:gd name="connsiteX41381" fmla="*/ 2738575 w 4826000"/>
              <a:gd name="connsiteY41381" fmla="*/ 1964184 h 6857957"/>
              <a:gd name="connsiteX41382" fmla="*/ 2741432 w 4826000"/>
              <a:gd name="connsiteY41382" fmla="*/ 1966089 h 6857957"/>
              <a:gd name="connsiteX41383" fmla="*/ 2743020 w 4826000"/>
              <a:gd name="connsiteY41383" fmla="*/ 1967042 h 6857957"/>
              <a:gd name="connsiteX41384" fmla="*/ 2744925 w 4826000"/>
              <a:gd name="connsiteY41384" fmla="*/ 1967677 h 6857957"/>
              <a:gd name="connsiteX41385" fmla="*/ 2747147 w 4826000"/>
              <a:gd name="connsiteY41385" fmla="*/ 1967995 h 6857957"/>
              <a:gd name="connsiteX41386" fmla="*/ 2749052 w 4826000"/>
              <a:gd name="connsiteY41386" fmla="*/ 1968312 h 6857957"/>
              <a:gd name="connsiteX41387" fmla="*/ 2751592 w 4826000"/>
              <a:gd name="connsiteY41387" fmla="*/ 1968312 h 6857957"/>
              <a:gd name="connsiteX41388" fmla="*/ 2754449 w 4826000"/>
              <a:gd name="connsiteY41388" fmla="*/ 1967677 h 6857957"/>
              <a:gd name="connsiteX41389" fmla="*/ 2753179 w 4826000"/>
              <a:gd name="connsiteY41389" fmla="*/ 1968312 h 6857957"/>
              <a:gd name="connsiteX41390" fmla="*/ 2752544 w 4826000"/>
              <a:gd name="connsiteY41390" fmla="*/ 1968947 h 6857957"/>
              <a:gd name="connsiteX41391" fmla="*/ 2751274 w 4826000"/>
              <a:gd name="connsiteY41391" fmla="*/ 1970217 h 6857957"/>
              <a:gd name="connsiteX41392" fmla="*/ 2750639 w 4826000"/>
              <a:gd name="connsiteY41392" fmla="*/ 1971805 h 6857957"/>
              <a:gd name="connsiteX41393" fmla="*/ 2749687 w 4826000"/>
              <a:gd name="connsiteY41393" fmla="*/ 1973710 h 6857957"/>
              <a:gd name="connsiteX41394" fmla="*/ 2748099 w 4826000"/>
              <a:gd name="connsiteY41394" fmla="*/ 1974980 h 6857957"/>
              <a:gd name="connsiteX41395" fmla="*/ 2747147 w 4826000"/>
              <a:gd name="connsiteY41395" fmla="*/ 1975615 h 6857957"/>
              <a:gd name="connsiteX41396" fmla="*/ 2745560 w 4826000"/>
              <a:gd name="connsiteY41396" fmla="*/ 1975933 h 6857957"/>
              <a:gd name="connsiteX41397" fmla="*/ 2743972 w 4826000"/>
              <a:gd name="connsiteY41397" fmla="*/ 1976250 h 6857957"/>
              <a:gd name="connsiteX41398" fmla="*/ 2742067 w 4826000"/>
              <a:gd name="connsiteY41398" fmla="*/ 1976568 h 6857957"/>
              <a:gd name="connsiteX41399" fmla="*/ 2736353 w 4826000"/>
              <a:gd name="connsiteY41399" fmla="*/ 1976250 h 6857957"/>
              <a:gd name="connsiteX41400" fmla="*/ 2738892 w 4826000"/>
              <a:gd name="connsiteY41400" fmla="*/ 1978473 h 6857957"/>
              <a:gd name="connsiteX41401" fmla="*/ 2741750 w 4826000"/>
              <a:gd name="connsiteY41401" fmla="*/ 1980696 h 6857957"/>
              <a:gd name="connsiteX41402" fmla="*/ 2743655 w 4826000"/>
              <a:gd name="connsiteY41402" fmla="*/ 1983236 h 6857957"/>
              <a:gd name="connsiteX41403" fmla="*/ 2745560 w 4826000"/>
              <a:gd name="connsiteY41403" fmla="*/ 1985776 h 6857957"/>
              <a:gd name="connsiteX41404" fmla="*/ 2749052 w 4826000"/>
              <a:gd name="connsiteY41404" fmla="*/ 1991174 h 6857957"/>
              <a:gd name="connsiteX41405" fmla="*/ 2752544 w 4826000"/>
              <a:gd name="connsiteY41405" fmla="*/ 1996572 h 6857957"/>
              <a:gd name="connsiteX41406" fmla="*/ 2754766 w 4826000"/>
              <a:gd name="connsiteY41406" fmla="*/ 1998795 h 6857957"/>
              <a:gd name="connsiteX41407" fmla="*/ 2756989 w 4826000"/>
              <a:gd name="connsiteY41407" fmla="*/ 2001335 h 6857957"/>
              <a:gd name="connsiteX41408" fmla="*/ 2759529 w 4826000"/>
              <a:gd name="connsiteY41408" fmla="*/ 2003558 h 6857957"/>
              <a:gd name="connsiteX41409" fmla="*/ 2762703 w 4826000"/>
              <a:gd name="connsiteY41409" fmla="*/ 2005463 h 6857957"/>
              <a:gd name="connsiteX41410" fmla="*/ 2766196 w 4826000"/>
              <a:gd name="connsiteY41410" fmla="*/ 2007368 h 6857957"/>
              <a:gd name="connsiteX41411" fmla="*/ 2770323 w 4826000"/>
              <a:gd name="connsiteY41411" fmla="*/ 2008638 h 6857957"/>
              <a:gd name="connsiteX41412" fmla="*/ 2775085 w 4826000"/>
              <a:gd name="connsiteY41412" fmla="*/ 2010226 h 6857957"/>
              <a:gd name="connsiteX41413" fmla="*/ 2780800 w 4826000"/>
              <a:gd name="connsiteY41413" fmla="*/ 2010861 h 6857957"/>
              <a:gd name="connsiteX41414" fmla="*/ 2782705 w 4826000"/>
              <a:gd name="connsiteY41414" fmla="*/ 2012448 h 6857957"/>
              <a:gd name="connsiteX41415" fmla="*/ 2783340 w 4826000"/>
              <a:gd name="connsiteY41415" fmla="*/ 2013401 h 6857957"/>
              <a:gd name="connsiteX41416" fmla="*/ 2783022 w 4826000"/>
              <a:gd name="connsiteY41416" fmla="*/ 2014354 h 6857957"/>
              <a:gd name="connsiteX41417" fmla="*/ 2782387 w 4826000"/>
              <a:gd name="connsiteY41417" fmla="*/ 2014989 h 6857957"/>
              <a:gd name="connsiteX41418" fmla="*/ 2781117 w 4826000"/>
              <a:gd name="connsiteY41418" fmla="*/ 2015624 h 6857957"/>
              <a:gd name="connsiteX41419" fmla="*/ 2779530 w 4826000"/>
              <a:gd name="connsiteY41419" fmla="*/ 2015624 h 6857957"/>
              <a:gd name="connsiteX41420" fmla="*/ 2774768 w 4826000"/>
              <a:gd name="connsiteY41420" fmla="*/ 2015941 h 6857957"/>
              <a:gd name="connsiteX41421" fmla="*/ 2770323 w 4826000"/>
              <a:gd name="connsiteY41421" fmla="*/ 2016259 h 6857957"/>
              <a:gd name="connsiteX41422" fmla="*/ 2765878 w 4826000"/>
              <a:gd name="connsiteY41422" fmla="*/ 2016576 h 6857957"/>
              <a:gd name="connsiteX41423" fmla="*/ 2764291 w 4826000"/>
              <a:gd name="connsiteY41423" fmla="*/ 2017211 h 6857957"/>
              <a:gd name="connsiteX41424" fmla="*/ 2763021 w 4826000"/>
              <a:gd name="connsiteY41424" fmla="*/ 2017529 h 6857957"/>
              <a:gd name="connsiteX41425" fmla="*/ 2762703 w 4826000"/>
              <a:gd name="connsiteY41425" fmla="*/ 2018481 h 6857957"/>
              <a:gd name="connsiteX41426" fmla="*/ 2763021 w 4826000"/>
              <a:gd name="connsiteY41426" fmla="*/ 2019434 h 6857957"/>
              <a:gd name="connsiteX41427" fmla="*/ 2763656 w 4826000"/>
              <a:gd name="connsiteY41427" fmla="*/ 2020387 h 6857957"/>
              <a:gd name="connsiteX41428" fmla="*/ 2764608 w 4826000"/>
              <a:gd name="connsiteY41428" fmla="*/ 2021022 h 6857957"/>
              <a:gd name="connsiteX41429" fmla="*/ 2765561 w 4826000"/>
              <a:gd name="connsiteY41429" fmla="*/ 2021022 h 6857957"/>
              <a:gd name="connsiteX41430" fmla="*/ 2766831 w 4826000"/>
              <a:gd name="connsiteY41430" fmla="*/ 2021022 h 6857957"/>
              <a:gd name="connsiteX41431" fmla="*/ 2767783 w 4826000"/>
              <a:gd name="connsiteY41431" fmla="*/ 2020704 h 6857957"/>
              <a:gd name="connsiteX41432" fmla="*/ 2768418 w 4826000"/>
              <a:gd name="connsiteY41432" fmla="*/ 2020387 h 6857957"/>
              <a:gd name="connsiteX41433" fmla="*/ 2769370 w 4826000"/>
              <a:gd name="connsiteY41433" fmla="*/ 2019752 h 6857957"/>
              <a:gd name="connsiteX41434" fmla="*/ 2769370 w 4826000"/>
              <a:gd name="connsiteY41434" fmla="*/ 2019434 h 6857957"/>
              <a:gd name="connsiteX41435" fmla="*/ 2774768 w 4826000"/>
              <a:gd name="connsiteY41435" fmla="*/ 2019752 h 6857957"/>
              <a:gd name="connsiteX41436" fmla="*/ 2776355 w 4826000"/>
              <a:gd name="connsiteY41436" fmla="*/ 2020387 h 6857957"/>
              <a:gd name="connsiteX41437" fmla="*/ 2776990 w 4826000"/>
              <a:gd name="connsiteY41437" fmla="*/ 2020704 h 6857957"/>
              <a:gd name="connsiteX41438" fmla="*/ 2777307 w 4826000"/>
              <a:gd name="connsiteY41438" fmla="*/ 2021339 h 6857957"/>
              <a:gd name="connsiteX41439" fmla="*/ 2776990 w 4826000"/>
              <a:gd name="connsiteY41439" fmla="*/ 2021974 h 6857957"/>
              <a:gd name="connsiteX41440" fmla="*/ 2774768 w 4826000"/>
              <a:gd name="connsiteY41440" fmla="*/ 2023244 h 6857957"/>
              <a:gd name="connsiteX41441" fmla="*/ 2772545 w 4826000"/>
              <a:gd name="connsiteY41441" fmla="*/ 2025150 h 6857957"/>
              <a:gd name="connsiteX41442" fmla="*/ 2770640 w 4826000"/>
              <a:gd name="connsiteY41442" fmla="*/ 2026737 h 6857957"/>
              <a:gd name="connsiteX41443" fmla="*/ 2770005 w 4826000"/>
              <a:gd name="connsiteY41443" fmla="*/ 2027372 h 6857957"/>
              <a:gd name="connsiteX41444" fmla="*/ 2770005 w 4826000"/>
              <a:gd name="connsiteY41444" fmla="*/ 2028325 h 6857957"/>
              <a:gd name="connsiteX41445" fmla="*/ 2770323 w 4826000"/>
              <a:gd name="connsiteY41445" fmla="*/ 2029277 h 6857957"/>
              <a:gd name="connsiteX41446" fmla="*/ 2771275 w 4826000"/>
              <a:gd name="connsiteY41446" fmla="*/ 2029912 h 6857957"/>
              <a:gd name="connsiteX41447" fmla="*/ 2777625 w 4826000"/>
              <a:gd name="connsiteY41447" fmla="*/ 2027690 h 6857957"/>
              <a:gd name="connsiteX41448" fmla="*/ 2782705 w 4826000"/>
              <a:gd name="connsiteY41448" fmla="*/ 2025150 h 6857957"/>
              <a:gd name="connsiteX41449" fmla="*/ 2784927 w 4826000"/>
              <a:gd name="connsiteY41449" fmla="*/ 2023244 h 6857957"/>
              <a:gd name="connsiteX41450" fmla="*/ 2786514 w 4826000"/>
              <a:gd name="connsiteY41450" fmla="*/ 2021974 h 6857957"/>
              <a:gd name="connsiteX41451" fmla="*/ 2787784 w 4826000"/>
              <a:gd name="connsiteY41451" fmla="*/ 2020704 h 6857957"/>
              <a:gd name="connsiteX41452" fmla="*/ 2789054 w 4826000"/>
              <a:gd name="connsiteY41452" fmla="*/ 2019434 h 6857957"/>
              <a:gd name="connsiteX41453" fmla="*/ 2789689 w 4826000"/>
              <a:gd name="connsiteY41453" fmla="*/ 2017847 h 6857957"/>
              <a:gd name="connsiteX41454" fmla="*/ 2790324 w 4826000"/>
              <a:gd name="connsiteY41454" fmla="*/ 2016259 h 6857957"/>
              <a:gd name="connsiteX41455" fmla="*/ 2790642 w 4826000"/>
              <a:gd name="connsiteY41455" fmla="*/ 2014989 h 6857957"/>
              <a:gd name="connsiteX41456" fmla="*/ 2790642 w 4826000"/>
              <a:gd name="connsiteY41456" fmla="*/ 2013719 h 6857957"/>
              <a:gd name="connsiteX41457" fmla="*/ 2790324 w 4826000"/>
              <a:gd name="connsiteY41457" fmla="*/ 2010861 h 6857957"/>
              <a:gd name="connsiteX41458" fmla="*/ 2789372 w 4826000"/>
              <a:gd name="connsiteY41458" fmla="*/ 2007685 h 6857957"/>
              <a:gd name="connsiteX41459" fmla="*/ 2787784 w 4826000"/>
              <a:gd name="connsiteY41459" fmla="*/ 2004828 h 6857957"/>
              <a:gd name="connsiteX41460" fmla="*/ 2785879 w 4826000"/>
              <a:gd name="connsiteY41460" fmla="*/ 2001970 h 6857957"/>
              <a:gd name="connsiteX41461" fmla="*/ 2783022 w 4826000"/>
              <a:gd name="connsiteY41461" fmla="*/ 1999112 h 6857957"/>
              <a:gd name="connsiteX41462" fmla="*/ 2780482 w 4826000"/>
              <a:gd name="connsiteY41462" fmla="*/ 1996572 h 6857957"/>
              <a:gd name="connsiteX41463" fmla="*/ 2775085 w 4826000"/>
              <a:gd name="connsiteY41463" fmla="*/ 1991174 h 6857957"/>
              <a:gd name="connsiteX41464" fmla="*/ 2770640 w 4826000"/>
              <a:gd name="connsiteY41464" fmla="*/ 1986094 h 6857957"/>
              <a:gd name="connsiteX41465" fmla="*/ 2773498 w 4826000"/>
              <a:gd name="connsiteY41465" fmla="*/ 1986729 h 6857957"/>
              <a:gd name="connsiteX41466" fmla="*/ 2776355 w 4826000"/>
              <a:gd name="connsiteY41466" fmla="*/ 1987046 h 6857957"/>
              <a:gd name="connsiteX41467" fmla="*/ 2778895 w 4826000"/>
              <a:gd name="connsiteY41467" fmla="*/ 1987046 h 6857957"/>
              <a:gd name="connsiteX41468" fmla="*/ 2781435 w 4826000"/>
              <a:gd name="connsiteY41468" fmla="*/ 1986411 h 6857957"/>
              <a:gd name="connsiteX41469" fmla="*/ 2783974 w 4826000"/>
              <a:gd name="connsiteY41469" fmla="*/ 1985776 h 6857957"/>
              <a:gd name="connsiteX41470" fmla="*/ 2786197 w 4826000"/>
              <a:gd name="connsiteY41470" fmla="*/ 1984824 h 6857957"/>
              <a:gd name="connsiteX41471" fmla="*/ 2790642 w 4826000"/>
              <a:gd name="connsiteY41471" fmla="*/ 1982601 h 6857957"/>
              <a:gd name="connsiteX41472" fmla="*/ 2795721 w 4826000"/>
              <a:gd name="connsiteY41472" fmla="*/ 1979743 h 6857957"/>
              <a:gd name="connsiteX41473" fmla="*/ 2801118 w 4826000"/>
              <a:gd name="connsiteY41473" fmla="*/ 1977520 h 6857957"/>
              <a:gd name="connsiteX41474" fmla="*/ 2803976 w 4826000"/>
              <a:gd name="connsiteY41474" fmla="*/ 1976250 h 6857957"/>
              <a:gd name="connsiteX41475" fmla="*/ 2807150 w 4826000"/>
              <a:gd name="connsiteY41475" fmla="*/ 1975298 h 6857957"/>
              <a:gd name="connsiteX41476" fmla="*/ 2810325 w 4826000"/>
              <a:gd name="connsiteY41476" fmla="*/ 1974663 h 6857957"/>
              <a:gd name="connsiteX41477" fmla="*/ 2814135 w 4826000"/>
              <a:gd name="connsiteY41477" fmla="*/ 1974345 h 6857957"/>
              <a:gd name="connsiteX41478" fmla="*/ 2809373 w 4826000"/>
              <a:gd name="connsiteY41478" fmla="*/ 1971170 h 6857957"/>
              <a:gd name="connsiteX41479" fmla="*/ 2807150 w 4826000"/>
              <a:gd name="connsiteY41479" fmla="*/ 1969900 h 6857957"/>
              <a:gd name="connsiteX41480" fmla="*/ 2803976 w 4826000"/>
              <a:gd name="connsiteY41480" fmla="*/ 1968630 h 6857957"/>
              <a:gd name="connsiteX41481" fmla="*/ 2800801 w 4826000"/>
              <a:gd name="connsiteY41481" fmla="*/ 1967677 h 6857957"/>
              <a:gd name="connsiteX41482" fmla="*/ 2796991 w 4826000"/>
              <a:gd name="connsiteY41482" fmla="*/ 1967042 h 6857957"/>
              <a:gd name="connsiteX41483" fmla="*/ 2792546 w 4826000"/>
              <a:gd name="connsiteY41483" fmla="*/ 1966725 h 6857957"/>
              <a:gd name="connsiteX41484" fmla="*/ 2786832 w 4826000"/>
              <a:gd name="connsiteY41484" fmla="*/ 1966725 h 6857957"/>
              <a:gd name="connsiteX41485" fmla="*/ 2787784 w 4826000"/>
              <a:gd name="connsiteY41485" fmla="*/ 1965137 h 6857957"/>
              <a:gd name="connsiteX41486" fmla="*/ 2789054 w 4826000"/>
              <a:gd name="connsiteY41486" fmla="*/ 1964502 h 6857957"/>
              <a:gd name="connsiteX41487" fmla="*/ 2790324 w 4826000"/>
              <a:gd name="connsiteY41487" fmla="*/ 1963867 h 6857957"/>
              <a:gd name="connsiteX41488" fmla="*/ 2791911 w 4826000"/>
              <a:gd name="connsiteY41488" fmla="*/ 1963867 h 6857957"/>
              <a:gd name="connsiteX41489" fmla="*/ 2795086 w 4826000"/>
              <a:gd name="connsiteY41489" fmla="*/ 1963867 h 6857957"/>
              <a:gd name="connsiteX41490" fmla="*/ 2798896 w 4826000"/>
              <a:gd name="connsiteY41490" fmla="*/ 1964502 h 6857957"/>
              <a:gd name="connsiteX41491" fmla="*/ 2802388 w 4826000"/>
              <a:gd name="connsiteY41491" fmla="*/ 1965137 h 6857957"/>
              <a:gd name="connsiteX41492" fmla="*/ 2806198 w 4826000"/>
              <a:gd name="connsiteY41492" fmla="*/ 1965772 h 6857957"/>
              <a:gd name="connsiteX41493" fmla="*/ 2807785 w 4826000"/>
              <a:gd name="connsiteY41493" fmla="*/ 1965772 h 6857957"/>
              <a:gd name="connsiteX41494" fmla="*/ 2809373 w 4826000"/>
              <a:gd name="connsiteY41494" fmla="*/ 1964819 h 6857957"/>
              <a:gd name="connsiteX41495" fmla="*/ 2810960 w 4826000"/>
              <a:gd name="connsiteY41495" fmla="*/ 1964184 h 6857957"/>
              <a:gd name="connsiteX41496" fmla="*/ 2812206 w 4826000"/>
              <a:gd name="connsiteY41496" fmla="*/ 1963249 h 6857957"/>
              <a:gd name="connsiteX41497" fmla="*/ 2812206 w 4826000"/>
              <a:gd name="connsiteY41497" fmla="*/ 1962434 h 6857957"/>
              <a:gd name="connsiteX41498" fmla="*/ 2811885 w 4826000"/>
              <a:gd name="connsiteY41498" fmla="*/ 1961155 h 6857957"/>
              <a:gd name="connsiteX41499" fmla="*/ 2811564 w 4826000"/>
              <a:gd name="connsiteY41499" fmla="*/ 1960196 h 6857957"/>
              <a:gd name="connsiteX41500" fmla="*/ 2810600 w 4826000"/>
              <a:gd name="connsiteY41500" fmla="*/ 1959556 h 6857957"/>
              <a:gd name="connsiteX41501" fmla="*/ 2809636 w 4826000"/>
              <a:gd name="connsiteY41501" fmla="*/ 1958597 h 6857957"/>
              <a:gd name="connsiteX41502" fmla="*/ 2808352 w 4826000"/>
              <a:gd name="connsiteY41502" fmla="*/ 1957638 h 6857957"/>
              <a:gd name="connsiteX41503" fmla="*/ 2805140 w 4826000"/>
              <a:gd name="connsiteY41503" fmla="*/ 1956678 h 6857957"/>
              <a:gd name="connsiteX41504" fmla="*/ 2801286 w 4826000"/>
              <a:gd name="connsiteY41504" fmla="*/ 1956039 h 6857957"/>
              <a:gd name="connsiteX41505" fmla="*/ 2796147 w 4826000"/>
              <a:gd name="connsiteY41505" fmla="*/ 1955719 h 6857957"/>
              <a:gd name="connsiteX41506" fmla="*/ 2791008 w 4826000"/>
              <a:gd name="connsiteY41506" fmla="*/ 1955719 h 6857957"/>
              <a:gd name="connsiteX41507" fmla="*/ 2784906 w 4826000"/>
              <a:gd name="connsiteY41507" fmla="*/ 1956039 h 6857957"/>
              <a:gd name="connsiteX41508" fmla="*/ 2785870 w 4826000"/>
              <a:gd name="connsiteY41508" fmla="*/ 1955399 h 6857957"/>
              <a:gd name="connsiteX41509" fmla="*/ 2787154 w 4826000"/>
              <a:gd name="connsiteY41509" fmla="*/ 1954440 h 6857957"/>
              <a:gd name="connsiteX41510" fmla="*/ 2790366 w 4826000"/>
              <a:gd name="connsiteY41510" fmla="*/ 1953161 h 6857957"/>
              <a:gd name="connsiteX41511" fmla="*/ 2798717 w 4826000"/>
              <a:gd name="connsiteY41511" fmla="*/ 1951242 h 6857957"/>
              <a:gd name="connsiteX41512" fmla="*/ 2802249 w 4826000"/>
              <a:gd name="connsiteY41512" fmla="*/ 1949643 h 6857957"/>
              <a:gd name="connsiteX41513" fmla="*/ 2805782 w 4826000"/>
              <a:gd name="connsiteY41513" fmla="*/ 1948364 h 6857957"/>
              <a:gd name="connsiteX41514" fmla="*/ 2807067 w 4826000"/>
              <a:gd name="connsiteY41514" fmla="*/ 1947724 h 6857957"/>
              <a:gd name="connsiteX41515" fmla="*/ 2808031 w 4826000"/>
              <a:gd name="connsiteY41515" fmla="*/ 1946765 h 6857957"/>
              <a:gd name="connsiteX41516" fmla="*/ 2808673 w 4826000"/>
              <a:gd name="connsiteY41516" fmla="*/ 1945806 h 6857957"/>
              <a:gd name="connsiteX41517" fmla="*/ 2808994 w 4826000"/>
              <a:gd name="connsiteY41517" fmla="*/ 1944527 h 6857957"/>
              <a:gd name="connsiteX41518" fmla="*/ 2805140 w 4826000"/>
              <a:gd name="connsiteY41518" fmla="*/ 1943247 h 6857957"/>
              <a:gd name="connsiteX41519" fmla="*/ 2801928 w 4826000"/>
              <a:gd name="connsiteY41519" fmla="*/ 1941968 h 6857957"/>
              <a:gd name="connsiteX41520" fmla="*/ 2795826 w 4826000"/>
              <a:gd name="connsiteY41520" fmla="*/ 1939090 h 6857957"/>
              <a:gd name="connsiteX41521" fmla="*/ 2792293 w 4826000"/>
              <a:gd name="connsiteY41521" fmla="*/ 1937811 h 6857957"/>
              <a:gd name="connsiteX41522" fmla="*/ 2787797 w 4826000"/>
              <a:gd name="connsiteY41522" fmla="*/ 1937172 h 6857957"/>
              <a:gd name="connsiteX41523" fmla="*/ 2782016 w 4826000"/>
              <a:gd name="connsiteY41523" fmla="*/ 1936852 h 6857957"/>
              <a:gd name="connsiteX41524" fmla="*/ 2774950 w 4826000"/>
              <a:gd name="connsiteY41524" fmla="*/ 1937172 h 6857957"/>
              <a:gd name="connsiteX41525" fmla="*/ 2780410 w 4826000"/>
              <a:gd name="connsiteY41525" fmla="*/ 1934933 h 6857957"/>
              <a:gd name="connsiteX41526" fmla="*/ 2785548 w 4826000"/>
              <a:gd name="connsiteY41526" fmla="*/ 1932695 h 6857957"/>
              <a:gd name="connsiteX41527" fmla="*/ 2794220 w 4826000"/>
              <a:gd name="connsiteY41527" fmla="*/ 1927258 h 6857957"/>
              <a:gd name="connsiteX41528" fmla="*/ 2799038 w 4826000"/>
              <a:gd name="connsiteY41528" fmla="*/ 1925020 h 6857957"/>
              <a:gd name="connsiteX41529" fmla="*/ 2804177 w 4826000"/>
              <a:gd name="connsiteY41529" fmla="*/ 1922782 h 6857957"/>
              <a:gd name="connsiteX41530" fmla="*/ 2810600 w 4826000"/>
              <a:gd name="connsiteY41530" fmla="*/ 1920543 h 6857957"/>
              <a:gd name="connsiteX41531" fmla="*/ 2814454 w 4826000"/>
              <a:gd name="connsiteY41531" fmla="*/ 1919904 h 6857957"/>
              <a:gd name="connsiteX41532" fmla="*/ 2818308 w 4826000"/>
              <a:gd name="connsiteY41532" fmla="*/ 1919264 h 6857957"/>
              <a:gd name="connsiteX41533" fmla="*/ 2813812 w 4826000"/>
              <a:gd name="connsiteY41533" fmla="*/ 1924700 h 6857957"/>
              <a:gd name="connsiteX41534" fmla="*/ 2810921 w 4826000"/>
              <a:gd name="connsiteY41534" fmla="*/ 1927578 h 6857957"/>
              <a:gd name="connsiteX41535" fmla="*/ 2809315 w 4826000"/>
              <a:gd name="connsiteY41535" fmla="*/ 1928538 h 6857957"/>
              <a:gd name="connsiteX41536" fmla="*/ 2807709 w 4826000"/>
              <a:gd name="connsiteY41536" fmla="*/ 1930137 h 6857957"/>
              <a:gd name="connsiteX41537" fmla="*/ 2800965 w 4826000"/>
              <a:gd name="connsiteY41537" fmla="*/ 1933654 h 6857957"/>
              <a:gd name="connsiteX41538" fmla="*/ 2800965 w 4826000"/>
              <a:gd name="connsiteY41538" fmla="*/ 1935573 h 6857957"/>
              <a:gd name="connsiteX41539" fmla="*/ 2801928 w 4826000"/>
              <a:gd name="connsiteY41539" fmla="*/ 1937811 h 6857957"/>
              <a:gd name="connsiteX41540" fmla="*/ 2803534 w 4826000"/>
              <a:gd name="connsiteY41540" fmla="*/ 1939090 h 6857957"/>
              <a:gd name="connsiteX41541" fmla="*/ 2806104 w 4826000"/>
              <a:gd name="connsiteY41541" fmla="*/ 1940050 h 6857957"/>
              <a:gd name="connsiteX41542" fmla="*/ 2808994 w 4826000"/>
              <a:gd name="connsiteY41542" fmla="*/ 1941009 h 6857957"/>
              <a:gd name="connsiteX41543" fmla="*/ 2812527 w 4826000"/>
              <a:gd name="connsiteY41543" fmla="*/ 1941329 h 6857957"/>
              <a:gd name="connsiteX41544" fmla="*/ 2816702 w 4826000"/>
              <a:gd name="connsiteY41544" fmla="*/ 1941648 h 6857957"/>
              <a:gd name="connsiteX41545" fmla="*/ 2821841 w 4826000"/>
              <a:gd name="connsiteY41545" fmla="*/ 1941329 h 6857957"/>
              <a:gd name="connsiteX41546" fmla="*/ 2821520 w 4826000"/>
              <a:gd name="connsiteY41546" fmla="*/ 1942608 h 6857957"/>
              <a:gd name="connsiteX41547" fmla="*/ 2820556 w 4826000"/>
              <a:gd name="connsiteY41547" fmla="*/ 1944207 h 6857957"/>
              <a:gd name="connsiteX41548" fmla="*/ 2817987 w 4826000"/>
              <a:gd name="connsiteY41548" fmla="*/ 1946126 h 6857957"/>
              <a:gd name="connsiteX41549" fmla="*/ 2815418 w 4826000"/>
              <a:gd name="connsiteY41549" fmla="*/ 1947724 h 6857957"/>
              <a:gd name="connsiteX41550" fmla="*/ 2813812 w 4826000"/>
              <a:gd name="connsiteY41550" fmla="*/ 1949323 h 6857957"/>
              <a:gd name="connsiteX41551" fmla="*/ 2813169 w 4826000"/>
              <a:gd name="connsiteY41551" fmla="*/ 1949643 h 6857957"/>
              <a:gd name="connsiteX41552" fmla="*/ 2813491 w 4826000"/>
              <a:gd name="connsiteY41552" fmla="*/ 1950283 h 6857957"/>
              <a:gd name="connsiteX41553" fmla="*/ 2814133 w 4826000"/>
              <a:gd name="connsiteY41553" fmla="*/ 1950603 h 6857957"/>
              <a:gd name="connsiteX41554" fmla="*/ 2815418 w 4826000"/>
              <a:gd name="connsiteY41554" fmla="*/ 1951242 h 6857957"/>
              <a:gd name="connsiteX41555" fmla="*/ 2820878 w 4826000"/>
              <a:gd name="connsiteY41555" fmla="*/ 1951881 h 6857957"/>
              <a:gd name="connsiteX41556" fmla="*/ 2830192 w 4826000"/>
              <a:gd name="connsiteY41556" fmla="*/ 1952201 h 6857957"/>
              <a:gd name="connsiteX41557" fmla="*/ 2830513 w 4826000"/>
              <a:gd name="connsiteY41557" fmla="*/ 1953480 h 6857957"/>
              <a:gd name="connsiteX41558" fmla="*/ 2830513 w 4826000"/>
              <a:gd name="connsiteY41558" fmla="*/ 1954440 h 6857957"/>
              <a:gd name="connsiteX41559" fmla="*/ 2830192 w 4826000"/>
              <a:gd name="connsiteY41559" fmla="*/ 1955399 h 6857957"/>
              <a:gd name="connsiteX41560" fmla="*/ 2829549 w 4826000"/>
              <a:gd name="connsiteY41560" fmla="*/ 1956359 h 6857957"/>
              <a:gd name="connsiteX41561" fmla="*/ 2828265 w 4826000"/>
              <a:gd name="connsiteY41561" fmla="*/ 1957957 h 6857957"/>
              <a:gd name="connsiteX41562" fmla="*/ 2825374 w 4826000"/>
              <a:gd name="connsiteY41562" fmla="*/ 1959556 h 6857957"/>
              <a:gd name="connsiteX41563" fmla="*/ 2822805 w 4826000"/>
              <a:gd name="connsiteY41563" fmla="*/ 1960835 h 6857957"/>
              <a:gd name="connsiteX41564" fmla="*/ 2819272 w 4826000"/>
              <a:gd name="connsiteY41564" fmla="*/ 1961795 h 6857957"/>
              <a:gd name="connsiteX41565" fmla="*/ 2812846 w 4826000"/>
              <a:gd name="connsiteY41565" fmla="*/ 1963540 h 6857957"/>
              <a:gd name="connsiteX41566" fmla="*/ 2814770 w 4826000"/>
              <a:gd name="connsiteY41566" fmla="*/ 1964502 h 6857957"/>
              <a:gd name="connsiteX41567" fmla="*/ 2817627 w 4826000"/>
              <a:gd name="connsiteY41567" fmla="*/ 1965772 h 6857957"/>
              <a:gd name="connsiteX41568" fmla="*/ 2823977 w 4826000"/>
              <a:gd name="connsiteY41568" fmla="*/ 1967360 h 6857957"/>
              <a:gd name="connsiteX41569" fmla="*/ 2830961 w 4826000"/>
              <a:gd name="connsiteY41569" fmla="*/ 1968947 h 6857957"/>
              <a:gd name="connsiteX41570" fmla="*/ 2837311 w 4826000"/>
              <a:gd name="connsiteY41570" fmla="*/ 1970535 h 6857957"/>
              <a:gd name="connsiteX41571" fmla="*/ 2839851 w 4826000"/>
              <a:gd name="connsiteY41571" fmla="*/ 1971170 h 6857957"/>
              <a:gd name="connsiteX41572" fmla="*/ 2842391 w 4826000"/>
              <a:gd name="connsiteY41572" fmla="*/ 1972122 h 6857957"/>
              <a:gd name="connsiteX41573" fmla="*/ 2843978 w 4826000"/>
              <a:gd name="connsiteY41573" fmla="*/ 1973393 h 6857957"/>
              <a:gd name="connsiteX41574" fmla="*/ 2845248 w 4826000"/>
              <a:gd name="connsiteY41574" fmla="*/ 1974663 h 6857957"/>
              <a:gd name="connsiteX41575" fmla="*/ 2845565 w 4826000"/>
              <a:gd name="connsiteY41575" fmla="*/ 1975298 h 6857957"/>
              <a:gd name="connsiteX41576" fmla="*/ 2845565 w 4826000"/>
              <a:gd name="connsiteY41576" fmla="*/ 1975933 h 6857957"/>
              <a:gd name="connsiteX41577" fmla="*/ 2845565 w 4826000"/>
              <a:gd name="connsiteY41577" fmla="*/ 1976568 h 6857957"/>
              <a:gd name="connsiteX41578" fmla="*/ 2845248 w 4826000"/>
              <a:gd name="connsiteY41578" fmla="*/ 1977520 h 6857957"/>
              <a:gd name="connsiteX41579" fmla="*/ 2843978 w 4826000"/>
              <a:gd name="connsiteY41579" fmla="*/ 1979425 h 6857957"/>
              <a:gd name="connsiteX41580" fmla="*/ 2841121 w 4826000"/>
              <a:gd name="connsiteY41580" fmla="*/ 1981648 h 6857957"/>
              <a:gd name="connsiteX41581" fmla="*/ 2845883 w 4826000"/>
              <a:gd name="connsiteY41581" fmla="*/ 1979425 h 6857957"/>
              <a:gd name="connsiteX41582" fmla="*/ 2847470 w 4826000"/>
              <a:gd name="connsiteY41582" fmla="*/ 1978473 h 6857957"/>
              <a:gd name="connsiteX41583" fmla="*/ 2849058 w 4826000"/>
              <a:gd name="connsiteY41583" fmla="*/ 1977520 h 6857957"/>
              <a:gd name="connsiteX41584" fmla="*/ 2850328 w 4826000"/>
              <a:gd name="connsiteY41584" fmla="*/ 1976250 h 6857957"/>
              <a:gd name="connsiteX41585" fmla="*/ 2851280 w 4826000"/>
              <a:gd name="connsiteY41585" fmla="*/ 1975298 h 6857957"/>
              <a:gd name="connsiteX41586" fmla="*/ 2851915 w 4826000"/>
              <a:gd name="connsiteY41586" fmla="*/ 1974028 h 6857957"/>
              <a:gd name="connsiteX41587" fmla="*/ 2852232 w 4826000"/>
              <a:gd name="connsiteY41587" fmla="*/ 1973075 h 6857957"/>
              <a:gd name="connsiteX41588" fmla="*/ 2852232 w 4826000"/>
              <a:gd name="connsiteY41588" fmla="*/ 1970217 h 6857957"/>
              <a:gd name="connsiteX41589" fmla="*/ 2851915 w 4826000"/>
              <a:gd name="connsiteY41589" fmla="*/ 1967677 h 6857957"/>
              <a:gd name="connsiteX41590" fmla="*/ 2851280 w 4826000"/>
              <a:gd name="connsiteY41590" fmla="*/ 1964502 h 6857957"/>
              <a:gd name="connsiteX41591" fmla="*/ 2850010 w 4826000"/>
              <a:gd name="connsiteY41591" fmla="*/ 1961962 h 6857957"/>
              <a:gd name="connsiteX41592" fmla="*/ 2847788 w 4826000"/>
              <a:gd name="connsiteY41592" fmla="*/ 1956246 h 6857957"/>
              <a:gd name="connsiteX41593" fmla="*/ 2846835 w 4826000"/>
              <a:gd name="connsiteY41593" fmla="*/ 1953388 h 6857957"/>
              <a:gd name="connsiteX41594" fmla="*/ 2846835 w 4826000"/>
              <a:gd name="connsiteY41594" fmla="*/ 1950848 h 6857957"/>
              <a:gd name="connsiteX41595" fmla="*/ 2847153 w 4826000"/>
              <a:gd name="connsiteY41595" fmla="*/ 1947673 h 6857957"/>
              <a:gd name="connsiteX41596" fmla="*/ 2847470 w 4826000"/>
              <a:gd name="connsiteY41596" fmla="*/ 1946403 h 6857957"/>
              <a:gd name="connsiteX41597" fmla="*/ 2848423 w 4826000"/>
              <a:gd name="connsiteY41597" fmla="*/ 1945133 h 6857957"/>
              <a:gd name="connsiteX41598" fmla="*/ 2849693 w 4826000"/>
              <a:gd name="connsiteY41598" fmla="*/ 1943863 h 6857957"/>
              <a:gd name="connsiteX41599" fmla="*/ 2850963 w 4826000"/>
              <a:gd name="connsiteY41599" fmla="*/ 1942592 h 6857957"/>
              <a:gd name="connsiteX41600" fmla="*/ 2852232 w 4826000"/>
              <a:gd name="connsiteY41600" fmla="*/ 1941322 h 6857957"/>
              <a:gd name="connsiteX41601" fmla="*/ 2854137 w 4826000"/>
              <a:gd name="connsiteY41601" fmla="*/ 1940052 h 6857957"/>
              <a:gd name="connsiteX41602" fmla="*/ 2856677 w 4826000"/>
              <a:gd name="connsiteY41602" fmla="*/ 1940687 h 6857957"/>
              <a:gd name="connsiteX41603" fmla="*/ 2859535 w 4826000"/>
              <a:gd name="connsiteY41603" fmla="*/ 1941640 h 6857957"/>
              <a:gd name="connsiteX41604" fmla="*/ 2861439 w 4826000"/>
              <a:gd name="connsiteY41604" fmla="*/ 1942592 h 6857957"/>
              <a:gd name="connsiteX41605" fmla="*/ 2863344 w 4826000"/>
              <a:gd name="connsiteY41605" fmla="*/ 1943863 h 6857957"/>
              <a:gd name="connsiteX41606" fmla="*/ 2864932 w 4826000"/>
              <a:gd name="connsiteY41606" fmla="*/ 1945133 h 6857957"/>
              <a:gd name="connsiteX41607" fmla="*/ 2866519 w 4826000"/>
              <a:gd name="connsiteY41607" fmla="*/ 1946403 h 6857957"/>
              <a:gd name="connsiteX41608" fmla="*/ 2868424 w 4826000"/>
              <a:gd name="connsiteY41608" fmla="*/ 1949260 h 6857957"/>
              <a:gd name="connsiteX41609" fmla="*/ 2872551 w 4826000"/>
              <a:gd name="connsiteY41609" fmla="*/ 1955611 h 6857957"/>
              <a:gd name="connsiteX41610" fmla="*/ 2874456 w 4826000"/>
              <a:gd name="connsiteY41610" fmla="*/ 1958786 h 6857957"/>
              <a:gd name="connsiteX41611" fmla="*/ 2876996 w 4826000"/>
              <a:gd name="connsiteY41611" fmla="*/ 1961327 h 6857957"/>
              <a:gd name="connsiteX41612" fmla="*/ 2876996 w 4826000"/>
              <a:gd name="connsiteY41612" fmla="*/ 1960057 h 6857957"/>
              <a:gd name="connsiteX41613" fmla="*/ 2877313 w 4826000"/>
              <a:gd name="connsiteY41613" fmla="*/ 1958469 h 6857957"/>
              <a:gd name="connsiteX41614" fmla="*/ 2878583 w 4826000"/>
              <a:gd name="connsiteY41614" fmla="*/ 1955611 h 6857957"/>
              <a:gd name="connsiteX41615" fmla="*/ 2882710 w 4826000"/>
              <a:gd name="connsiteY41615" fmla="*/ 1948943 h 6857957"/>
              <a:gd name="connsiteX41616" fmla="*/ 2884615 w 4826000"/>
              <a:gd name="connsiteY41616" fmla="*/ 1945450 h 6857957"/>
              <a:gd name="connsiteX41617" fmla="*/ 2885250 w 4826000"/>
              <a:gd name="connsiteY41617" fmla="*/ 1943545 h 6857957"/>
              <a:gd name="connsiteX41618" fmla="*/ 2885885 w 4826000"/>
              <a:gd name="connsiteY41618" fmla="*/ 1941322 h 6857957"/>
              <a:gd name="connsiteX41619" fmla="*/ 2886520 w 4826000"/>
              <a:gd name="connsiteY41619" fmla="*/ 1939100 h 6857957"/>
              <a:gd name="connsiteX41620" fmla="*/ 2886520 w 4826000"/>
              <a:gd name="connsiteY41620" fmla="*/ 1936877 h 6857957"/>
              <a:gd name="connsiteX41621" fmla="*/ 2885885 w 4826000"/>
              <a:gd name="connsiteY41621" fmla="*/ 1934019 h 6857957"/>
              <a:gd name="connsiteX41622" fmla="*/ 2885250 w 4826000"/>
              <a:gd name="connsiteY41622" fmla="*/ 1931161 h 6857957"/>
              <a:gd name="connsiteX41623" fmla="*/ 2876361 w 4826000"/>
              <a:gd name="connsiteY41623" fmla="*/ 1931161 h 6857957"/>
              <a:gd name="connsiteX41624" fmla="*/ 2869059 w 4826000"/>
              <a:gd name="connsiteY41624" fmla="*/ 1931479 h 6857957"/>
              <a:gd name="connsiteX41625" fmla="*/ 2862709 w 4826000"/>
              <a:gd name="connsiteY41625" fmla="*/ 1932432 h 6857957"/>
              <a:gd name="connsiteX41626" fmla="*/ 2857947 w 4826000"/>
              <a:gd name="connsiteY41626" fmla="*/ 1933702 h 6857957"/>
              <a:gd name="connsiteX41627" fmla="*/ 2853185 w 4826000"/>
              <a:gd name="connsiteY41627" fmla="*/ 1935289 h 6857957"/>
              <a:gd name="connsiteX41628" fmla="*/ 2849058 w 4826000"/>
              <a:gd name="connsiteY41628" fmla="*/ 1937194 h 6857957"/>
              <a:gd name="connsiteX41629" fmla="*/ 2841121 w 4826000"/>
              <a:gd name="connsiteY41629" fmla="*/ 1940370 h 6857957"/>
              <a:gd name="connsiteX41630" fmla="*/ 2838581 w 4826000"/>
              <a:gd name="connsiteY41630" fmla="*/ 1939735 h 6857957"/>
              <a:gd name="connsiteX41631" fmla="*/ 2837311 w 4826000"/>
              <a:gd name="connsiteY41631" fmla="*/ 1938782 h 6857957"/>
              <a:gd name="connsiteX41632" fmla="*/ 2836359 w 4826000"/>
              <a:gd name="connsiteY41632" fmla="*/ 1937829 h 6857957"/>
              <a:gd name="connsiteX41633" fmla="*/ 2836041 w 4826000"/>
              <a:gd name="connsiteY41633" fmla="*/ 1936877 h 6857957"/>
              <a:gd name="connsiteX41634" fmla="*/ 2836041 w 4826000"/>
              <a:gd name="connsiteY41634" fmla="*/ 1935607 h 6857957"/>
              <a:gd name="connsiteX41635" fmla="*/ 2836676 w 4826000"/>
              <a:gd name="connsiteY41635" fmla="*/ 1934654 h 6857957"/>
              <a:gd name="connsiteX41636" fmla="*/ 2837311 w 4826000"/>
              <a:gd name="connsiteY41636" fmla="*/ 1932749 h 6857957"/>
              <a:gd name="connsiteX41637" fmla="*/ 2837628 w 4826000"/>
              <a:gd name="connsiteY41637" fmla="*/ 1931796 h 6857957"/>
              <a:gd name="connsiteX41638" fmla="*/ 2837628 w 4826000"/>
              <a:gd name="connsiteY41638" fmla="*/ 1931161 h 6857957"/>
              <a:gd name="connsiteX41639" fmla="*/ 2836993 w 4826000"/>
              <a:gd name="connsiteY41639" fmla="*/ 1930844 h 6857957"/>
              <a:gd name="connsiteX41640" fmla="*/ 2835724 w 4826000"/>
              <a:gd name="connsiteY41640" fmla="*/ 1930526 h 6857957"/>
              <a:gd name="connsiteX41641" fmla="*/ 2833184 w 4826000"/>
              <a:gd name="connsiteY41641" fmla="*/ 1930844 h 6857957"/>
              <a:gd name="connsiteX41642" fmla="*/ 2830326 w 4826000"/>
              <a:gd name="connsiteY41642" fmla="*/ 1931161 h 6857957"/>
              <a:gd name="connsiteX41643" fmla="*/ 2820485 w 4826000"/>
              <a:gd name="connsiteY41643" fmla="*/ 1932749 h 6857957"/>
              <a:gd name="connsiteX41644" fmla="*/ 2821120 w 4826000"/>
              <a:gd name="connsiteY41644" fmla="*/ 1930844 h 6857957"/>
              <a:gd name="connsiteX41645" fmla="*/ 2822072 w 4826000"/>
              <a:gd name="connsiteY41645" fmla="*/ 1929256 h 6857957"/>
              <a:gd name="connsiteX41646" fmla="*/ 2823342 w 4826000"/>
              <a:gd name="connsiteY41646" fmla="*/ 1927669 h 6857957"/>
              <a:gd name="connsiteX41647" fmla="*/ 2824612 w 4826000"/>
              <a:gd name="connsiteY41647" fmla="*/ 1926398 h 6857957"/>
              <a:gd name="connsiteX41648" fmla="*/ 2826199 w 4826000"/>
              <a:gd name="connsiteY41648" fmla="*/ 1925763 h 6857957"/>
              <a:gd name="connsiteX41649" fmla="*/ 2828422 w 4826000"/>
              <a:gd name="connsiteY41649" fmla="*/ 1925446 h 6857957"/>
              <a:gd name="connsiteX41650" fmla="*/ 2830326 w 4826000"/>
              <a:gd name="connsiteY41650" fmla="*/ 1925128 h 6857957"/>
              <a:gd name="connsiteX41651" fmla="*/ 2832549 w 4826000"/>
              <a:gd name="connsiteY41651" fmla="*/ 1925128 h 6857957"/>
              <a:gd name="connsiteX41652" fmla="*/ 2837946 w 4826000"/>
              <a:gd name="connsiteY41652" fmla="*/ 1925128 h 6857957"/>
              <a:gd name="connsiteX41653" fmla="*/ 2844296 w 4826000"/>
              <a:gd name="connsiteY41653" fmla="*/ 1925763 h 6857957"/>
              <a:gd name="connsiteX41654" fmla="*/ 2850963 w 4826000"/>
              <a:gd name="connsiteY41654" fmla="*/ 1926081 h 6857957"/>
              <a:gd name="connsiteX41655" fmla="*/ 2858582 w 4826000"/>
              <a:gd name="connsiteY41655" fmla="*/ 1926398 h 6857957"/>
              <a:gd name="connsiteX41656" fmla="*/ 2861122 w 4826000"/>
              <a:gd name="connsiteY41656" fmla="*/ 1925763 h 6857957"/>
              <a:gd name="connsiteX41657" fmla="*/ 2863027 w 4826000"/>
              <a:gd name="connsiteY41657" fmla="*/ 1924811 h 6857957"/>
              <a:gd name="connsiteX41658" fmla="*/ 2864614 w 4826000"/>
              <a:gd name="connsiteY41658" fmla="*/ 1923858 h 6857957"/>
              <a:gd name="connsiteX41659" fmla="*/ 2865567 w 4826000"/>
              <a:gd name="connsiteY41659" fmla="*/ 1922588 h 6857957"/>
              <a:gd name="connsiteX41660" fmla="*/ 2865567 w 4826000"/>
              <a:gd name="connsiteY41660" fmla="*/ 1921318 h 6857957"/>
              <a:gd name="connsiteX41661" fmla="*/ 2865567 w 4826000"/>
              <a:gd name="connsiteY41661" fmla="*/ 1919730 h 6857957"/>
              <a:gd name="connsiteX41662" fmla="*/ 2864932 w 4826000"/>
              <a:gd name="connsiteY41662" fmla="*/ 1918460 h 6857957"/>
              <a:gd name="connsiteX41663" fmla="*/ 2863662 w 4826000"/>
              <a:gd name="connsiteY41663" fmla="*/ 1917190 h 6857957"/>
              <a:gd name="connsiteX41664" fmla="*/ 2862392 w 4826000"/>
              <a:gd name="connsiteY41664" fmla="*/ 1915920 h 6857957"/>
              <a:gd name="connsiteX41665" fmla="*/ 2860804 w 4826000"/>
              <a:gd name="connsiteY41665" fmla="*/ 1914650 h 6857957"/>
              <a:gd name="connsiteX41666" fmla="*/ 2857312 w 4826000"/>
              <a:gd name="connsiteY41666" fmla="*/ 1912427 h 6857957"/>
              <a:gd name="connsiteX41667" fmla="*/ 2853185 w 4826000"/>
              <a:gd name="connsiteY41667" fmla="*/ 1910840 h 6857957"/>
              <a:gd name="connsiteX41668" fmla="*/ 2851280 w 4826000"/>
              <a:gd name="connsiteY41668" fmla="*/ 1910522 h 6857957"/>
              <a:gd name="connsiteX41669" fmla="*/ 2849058 w 4826000"/>
              <a:gd name="connsiteY41669" fmla="*/ 1910205 h 6857957"/>
              <a:gd name="connsiteX41670" fmla="*/ 2847470 w 4826000"/>
              <a:gd name="connsiteY41670" fmla="*/ 1910522 h 6857957"/>
              <a:gd name="connsiteX41671" fmla="*/ 2846518 w 4826000"/>
              <a:gd name="connsiteY41671" fmla="*/ 1910840 h 6857957"/>
              <a:gd name="connsiteX41672" fmla="*/ 2845883 w 4826000"/>
              <a:gd name="connsiteY41672" fmla="*/ 1911475 h 6857957"/>
              <a:gd name="connsiteX41673" fmla="*/ 2845565 w 4826000"/>
              <a:gd name="connsiteY41673" fmla="*/ 1911792 h 6857957"/>
              <a:gd name="connsiteX41674" fmla="*/ 2845565 w 4826000"/>
              <a:gd name="connsiteY41674" fmla="*/ 1912745 h 6857957"/>
              <a:gd name="connsiteX41675" fmla="*/ 2845883 w 4826000"/>
              <a:gd name="connsiteY41675" fmla="*/ 1913380 h 6857957"/>
              <a:gd name="connsiteX41676" fmla="*/ 2846518 w 4826000"/>
              <a:gd name="connsiteY41676" fmla="*/ 1915285 h 6857957"/>
              <a:gd name="connsiteX41677" fmla="*/ 2846835 w 4826000"/>
              <a:gd name="connsiteY41677" fmla="*/ 1915920 h 6857957"/>
              <a:gd name="connsiteX41678" fmla="*/ 2846835 w 4826000"/>
              <a:gd name="connsiteY41678" fmla="*/ 1916873 h 6857957"/>
              <a:gd name="connsiteX41679" fmla="*/ 2846835 w 4826000"/>
              <a:gd name="connsiteY41679" fmla="*/ 1917825 h 6857957"/>
              <a:gd name="connsiteX41680" fmla="*/ 2846200 w 4826000"/>
              <a:gd name="connsiteY41680" fmla="*/ 1918460 h 6857957"/>
              <a:gd name="connsiteX41681" fmla="*/ 2845248 w 4826000"/>
              <a:gd name="connsiteY41681" fmla="*/ 1919413 h 6857957"/>
              <a:gd name="connsiteX41682" fmla="*/ 2843661 w 4826000"/>
              <a:gd name="connsiteY41682" fmla="*/ 1920048 h 6857957"/>
              <a:gd name="connsiteX41683" fmla="*/ 2841121 w 4826000"/>
              <a:gd name="connsiteY41683" fmla="*/ 1920683 h 6857957"/>
              <a:gd name="connsiteX41684" fmla="*/ 2837946 w 4826000"/>
              <a:gd name="connsiteY41684" fmla="*/ 1921636 h 6857957"/>
              <a:gd name="connsiteX41685" fmla="*/ 2831596 w 4826000"/>
              <a:gd name="connsiteY41685" fmla="*/ 1920365 h 6857957"/>
              <a:gd name="connsiteX41686" fmla="*/ 2827152 w 4826000"/>
              <a:gd name="connsiteY41686" fmla="*/ 1919095 h 6857957"/>
              <a:gd name="connsiteX41687" fmla="*/ 2825564 w 4826000"/>
              <a:gd name="connsiteY41687" fmla="*/ 1918460 h 6857957"/>
              <a:gd name="connsiteX41688" fmla="*/ 2824612 w 4826000"/>
              <a:gd name="connsiteY41688" fmla="*/ 1917825 h 6857957"/>
              <a:gd name="connsiteX41689" fmla="*/ 2823659 w 4826000"/>
              <a:gd name="connsiteY41689" fmla="*/ 1917190 h 6857957"/>
              <a:gd name="connsiteX41690" fmla="*/ 2823024 w 4826000"/>
              <a:gd name="connsiteY41690" fmla="*/ 1916238 h 6857957"/>
              <a:gd name="connsiteX41691" fmla="*/ 2821754 w 4826000"/>
              <a:gd name="connsiteY41691" fmla="*/ 1914332 h 6857957"/>
              <a:gd name="connsiteX41692" fmla="*/ 2820485 w 4826000"/>
              <a:gd name="connsiteY41692" fmla="*/ 1911792 h 6857957"/>
              <a:gd name="connsiteX41693" fmla="*/ 2818580 w 4826000"/>
              <a:gd name="connsiteY41693" fmla="*/ 1909252 h 6857957"/>
              <a:gd name="connsiteX41694" fmla="*/ 2816040 w 4826000"/>
              <a:gd name="connsiteY41694" fmla="*/ 1905442 h 6857957"/>
              <a:gd name="connsiteX41695" fmla="*/ 2819532 w 4826000"/>
              <a:gd name="connsiteY41695" fmla="*/ 1905124 h 6857957"/>
              <a:gd name="connsiteX41696" fmla="*/ 2822707 w 4826000"/>
              <a:gd name="connsiteY41696" fmla="*/ 1904807 h 6857957"/>
              <a:gd name="connsiteX41697" fmla="*/ 2825247 w 4826000"/>
              <a:gd name="connsiteY41697" fmla="*/ 1904172 h 6857957"/>
              <a:gd name="connsiteX41698" fmla="*/ 2827152 w 4826000"/>
              <a:gd name="connsiteY41698" fmla="*/ 1903537 h 6857957"/>
              <a:gd name="connsiteX41699" fmla="*/ 2829374 w 4826000"/>
              <a:gd name="connsiteY41699" fmla="*/ 1902584 h 6857957"/>
              <a:gd name="connsiteX41700" fmla="*/ 2830961 w 4826000"/>
              <a:gd name="connsiteY41700" fmla="*/ 1901631 h 6857957"/>
              <a:gd name="connsiteX41701" fmla="*/ 2833501 w 4826000"/>
              <a:gd name="connsiteY41701" fmla="*/ 1899409 h 6857957"/>
              <a:gd name="connsiteX41702" fmla="*/ 2836676 w 4826000"/>
              <a:gd name="connsiteY41702" fmla="*/ 1897186 h 6857957"/>
              <a:gd name="connsiteX41703" fmla="*/ 2838263 w 4826000"/>
              <a:gd name="connsiteY41703" fmla="*/ 1896233 h 6857957"/>
              <a:gd name="connsiteX41704" fmla="*/ 2840486 w 4826000"/>
              <a:gd name="connsiteY41704" fmla="*/ 1895281 h 6857957"/>
              <a:gd name="connsiteX41705" fmla="*/ 2843026 w 4826000"/>
              <a:gd name="connsiteY41705" fmla="*/ 1894646 h 6857957"/>
              <a:gd name="connsiteX41706" fmla="*/ 2845565 w 4826000"/>
              <a:gd name="connsiteY41706" fmla="*/ 1894011 h 6857957"/>
              <a:gd name="connsiteX41707" fmla="*/ 2849058 w 4826000"/>
              <a:gd name="connsiteY41707" fmla="*/ 1893693 h 6857957"/>
              <a:gd name="connsiteX41708" fmla="*/ 2853185 w 4826000"/>
              <a:gd name="connsiteY41708" fmla="*/ 1893693 h 6857957"/>
              <a:gd name="connsiteX41709" fmla="*/ 2853185 w 4826000"/>
              <a:gd name="connsiteY41709" fmla="*/ 1892740 h 6857957"/>
              <a:gd name="connsiteX41710" fmla="*/ 2852867 w 4826000"/>
              <a:gd name="connsiteY41710" fmla="*/ 1892105 h 6857957"/>
              <a:gd name="connsiteX41711" fmla="*/ 2851915 w 4826000"/>
              <a:gd name="connsiteY41711" fmla="*/ 1890518 h 6857957"/>
              <a:gd name="connsiteX41712" fmla="*/ 2850645 w 4826000"/>
              <a:gd name="connsiteY41712" fmla="*/ 1889248 h 6857957"/>
              <a:gd name="connsiteX41713" fmla="*/ 2848740 w 4826000"/>
              <a:gd name="connsiteY41713" fmla="*/ 1888295 h 6857957"/>
              <a:gd name="connsiteX41714" fmla="*/ 2847153 w 4826000"/>
              <a:gd name="connsiteY41714" fmla="*/ 1887342 h 6857957"/>
              <a:gd name="connsiteX41715" fmla="*/ 2845883 w 4826000"/>
              <a:gd name="connsiteY41715" fmla="*/ 1886072 h 6857957"/>
              <a:gd name="connsiteX41716" fmla="*/ 2845248 w 4826000"/>
              <a:gd name="connsiteY41716" fmla="*/ 1884802 h 6857957"/>
              <a:gd name="connsiteX41717" fmla="*/ 2844930 w 4826000"/>
              <a:gd name="connsiteY41717" fmla="*/ 1883532 h 6857957"/>
              <a:gd name="connsiteX41718" fmla="*/ 2844930 w 4826000"/>
              <a:gd name="connsiteY41718" fmla="*/ 1882897 h 6857957"/>
              <a:gd name="connsiteX41719" fmla="*/ 2851598 w 4826000"/>
              <a:gd name="connsiteY41719" fmla="*/ 1883532 h 6857957"/>
              <a:gd name="connsiteX41720" fmla="*/ 2856677 w 4826000"/>
              <a:gd name="connsiteY41720" fmla="*/ 1883849 h 6857957"/>
              <a:gd name="connsiteX41721" fmla="*/ 2860487 w 4826000"/>
              <a:gd name="connsiteY41721" fmla="*/ 1883849 h 6857957"/>
              <a:gd name="connsiteX41722" fmla="*/ 2863027 w 4826000"/>
              <a:gd name="connsiteY41722" fmla="*/ 1883532 h 6857957"/>
              <a:gd name="connsiteX41723" fmla="*/ 2865884 w 4826000"/>
              <a:gd name="connsiteY41723" fmla="*/ 1882897 h 6857957"/>
              <a:gd name="connsiteX41724" fmla="*/ 2868741 w 4826000"/>
              <a:gd name="connsiteY41724" fmla="*/ 1881944 h 6857957"/>
              <a:gd name="connsiteX41725" fmla="*/ 2876996 w 4826000"/>
              <a:gd name="connsiteY41725" fmla="*/ 1879404 h 6857957"/>
              <a:gd name="connsiteX41726" fmla="*/ 2877631 w 4826000"/>
              <a:gd name="connsiteY41726" fmla="*/ 1878134 h 6857957"/>
              <a:gd name="connsiteX41727" fmla="*/ 2877948 w 4826000"/>
              <a:gd name="connsiteY41727" fmla="*/ 1876546 h 6857957"/>
              <a:gd name="connsiteX41728" fmla="*/ 2877948 w 4826000"/>
              <a:gd name="connsiteY41728" fmla="*/ 1875276 h 6857957"/>
              <a:gd name="connsiteX41729" fmla="*/ 2877631 w 4826000"/>
              <a:gd name="connsiteY41729" fmla="*/ 1874006 h 6857957"/>
              <a:gd name="connsiteX41730" fmla="*/ 2876996 w 4826000"/>
              <a:gd name="connsiteY41730" fmla="*/ 1872736 h 6857957"/>
              <a:gd name="connsiteX41731" fmla="*/ 2876361 w 4826000"/>
              <a:gd name="connsiteY41731" fmla="*/ 1871466 h 6857957"/>
              <a:gd name="connsiteX41732" fmla="*/ 2874139 w 4826000"/>
              <a:gd name="connsiteY41732" fmla="*/ 1868925 h 6857957"/>
              <a:gd name="connsiteX41733" fmla="*/ 2870964 w 4826000"/>
              <a:gd name="connsiteY41733" fmla="*/ 1866703 h 6857957"/>
              <a:gd name="connsiteX41734" fmla="*/ 2867471 w 4826000"/>
              <a:gd name="connsiteY41734" fmla="*/ 1864797 h 6857957"/>
              <a:gd name="connsiteX41735" fmla="*/ 2863344 w 4826000"/>
              <a:gd name="connsiteY41735" fmla="*/ 1863210 h 6857957"/>
              <a:gd name="connsiteX41736" fmla="*/ 2858900 w 4826000"/>
              <a:gd name="connsiteY41736" fmla="*/ 1861622 h 6857957"/>
              <a:gd name="connsiteX41737" fmla="*/ 2854137 w 4826000"/>
              <a:gd name="connsiteY41737" fmla="*/ 1860352 h 6857957"/>
              <a:gd name="connsiteX41738" fmla="*/ 2849693 w 4826000"/>
              <a:gd name="connsiteY41738" fmla="*/ 1859717 h 6857957"/>
              <a:gd name="connsiteX41739" fmla="*/ 2844930 w 4826000"/>
              <a:gd name="connsiteY41739" fmla="*/ 1859399 h 6857957"/>
              <a:gd name="connsiteX41740" fmla="*/ 2840486 w 4826000"/>
              <a:gd name="connsiteY41740" fmla="*/ 1859399 h 6857957"/>
              <a:gd name="connsiteX41741" fmla="*/ 2836676 w 4826000"/>
              <a:gd name="connsiteY41741" fmla="*/ 1859717 h 6857957"/>
              <a:gd name="connsiteX41742" fmla="*/ 2833184 w 4826000"/>
              <a:gd name="connsiteY41742" fmla="*/ 1860669 h 6857957"/>
              <a:gd name="connsiteX41743" fmla="*/ 2831914 w 4826000"/>
              <a:gd name="connsiteY41743" fmla="*/ 1861305 h 6857957"/>
              <a:gd name="connsiteX41744" fmla="*/ 2830644 w 4826000"/>
              <a:gd name="connsiteY41744" fmla="*/ 1861940 h 6857957"/>
              <a:gd name="connsiteX41745" fmla="*/ 2829691 w 4826000"/>
              <a:gd name="connsiteY41745" fmla="*/ 1863210 h 6857957"/>
              <a:gd name="connsiteX41746" fmla="*/ 2829057 w 4826000"/>
              <a:gd name="connsiteY41746" fmla="*/ 1864162 h 6857957"/>
              <a:gd name="connsiteX41747" fmla="*/ 2825564 w 4826000"/>
              <a:gd name="connsiteY41747" fmla="*/ 1863527 h 6857957"/>
              <a:gd name="connsiteX41748" fmla="*/ 2823024 w 4826000"/>
              <a:gd name="connsiteY41748" fmla="*/ 1862575 h 6857957"/>
              <a:gd name="connsiteX41749" fmla="*/ 2820802 w 4826000"/>
              <a:gd name="connsiteY41749" fmla="*/ 1861305 h 6857957"/>
              <a:gd name="connsiteX41750" fmla="*/ 2818580 w 4826000"/>
              <a:gd name="connsiteY41750" fmla="*/ 1860035 h 6857957"/>
              <a:gd name="connsiteX41751" fmla="*/ 2816992 w 4826000"/>
              <a:gd name="connsiteY41751" fmla="*/ 1858764 h 6857957"/>
              <a:gd name="connsiteX41752" fmla="*/ 2815722 w 4826000"/>
              <a:gd name="connsiteY41752" fmla="*/ 1857176 h 6857957"/>
              <a:gd name="connsiteX41753" fmla="*/ 2814770 w 4826000"/>
              <a:gd name="connsiteY41753" fmla="*/ 1855589 h 6857957"/>
              <a:gd name="connsiteX41754" fmla="*/ 2814135 w 4826000"/>
              <a:gd name="connsiteY41754" fmla="*/ 1853366 h 6857957"/>
              <a:gd name="connsiteX41755" fmla="*/ 2819215 w 4826000"/>
              <a:gd name="connsiteY41755" fmla="*/ 1854954 h 6857957"/>
              <a:gd name="connsiteX41756" fmla="*/ 2825247 w 4826000"/>
              <a:gd name="connsiteY41756" fmla="*/ 1855589 h 6857957"/>
              <a:gd name="connsiteX41757" fmla="*/ 2832549 w 4826000"/>
              <a:gd name="connsiteY41757" fmla="*/ 1855906 h 6857957"/>
              <a:gd name="connsiteX41758" fmla="*/ 2840486 w 4826000"/>
              <a:gd name="connsiteY41758" fmla="*/ 1855906 h 6857957"/>
              <a:gd name="connsiteX41759" fmla="*/ 2839533 w 4826000"/>
              <a:gd name="connsiteY41759" fmla="*/ 1854001 h 6857957"/>
              <a:gd name="connsiteX41760" fmla="*/ 2838263 w 4826000"/>
              <a:gd name="connsiteY41760" fmla="*/ 1852413 h 6857957"/>
              <a:gd name="connsiteX41761" fmla="*/ 2836041 w 4826000"/>
              <a:gd name="connsiteY41761" fmla="*/ 1851143 h 6857957"/>
              <a:gd name="connsiteX41762" fmla="*/ 2833501 w 4826000"/>
              <a:gd name="connsiteY41762" fmla="*/ 1849873 h 6857957"/>
              <a:gd name="connsiteX41763" fmla="*/ 2828104 w 4826000"/>
              <a:gd name="connsiteY41763" fmla="*/ 1846698 h 6857957"/>
              <a:gd name="connsiteX41764" fmla="*/ 2823024 w 4826000"/>
              <a:gd name="connsiteY41764" fmla="*/ 1844158 h 6857957"/>
              <a:gd name="connsiteX41765" fmla="*/ 2821437 w 4826000"/>
              <a:gd name="connsiteY41765" fmla="*/ 1843205 h 6857957"/>
              <a:gd name="connsiteX41766" fmla="*/ 2819850 w 4826000"/>
              <a:gd name="connsiteY41766" fmla="*/ 1841935 h 6857957"/>
              <a:gd name="connsiteX41767" fmla="*/ 2819532 w 4826000"/>
              <a:gd name="connsiteY41767" fmla="*/ 1841300 h 6857957"/>
              <a:gd name="connsiteX41768" fmla="*/ 2819532 w 4826000"/>
              <a:gd name="connsiteY41768" fmla="*/ 1840982 h 6857957"/>
              <a:gd name="connsiteX41769" fmla="*/ 2819850 w 4826000"/>
              <a:gd name="connsiteY41769" fmla="*/ 1840347 h 6857957"/>
              <a:gd name="connsiteX41770" fmla="*/ 2820802 w 4826000"/>
              <a:gd name="connsiteY41770" fmla="*/ 1839712 h 6857957"/>
              <a:gd name="connsiteX41771" fmla="*/ 2822707 w 4826000"/>
              <a:gd name="connsiteY41771" fmla="*/ 1838760 h 6857957"/>
              <a:gd name="connsiteX41772" fmla="*/ 2825882 w 4826000"/>
              <a:gd name="connsiteY41772" fmla="*/ 1837807 h 6857957"/>
              <a:gd name="connsiteX41773" fmla="*/ 2830644 w 4826000"/>
              <a:gd name="connsiteY41773" fmla="*/ 1837172 h 6857957"/>
              <a:gd name="connsiteX41774" fmla="*/ 2837311 w 4826000"/>
              <a:gd name="connsiteY41774" fmla="*/ 1836537 h 6857957"/>
              <a:gd name="connsiteX41775" fmla="*/ 2837311 w 4826000"/>
              <a:gd name="connsiteY41775" fmla="*/ 1837807 h 6857957"/>
              <a:gd name="connsiteX41776" fmla="*/ 2836993 w 4826000"/>
              <a:gd name="connsiteY41776" fmla="*/ 1838760 h 6857957"/>
              <a:gd name="connsiteX41777" fmla="*/ 2836041 w 4826000"/>
              <a:gd name="connsiteY41777" fmla="*/ 1840982 h 6857957"/>
              <a:gd name="connsiteX41778" fmla="*/ 2833501 w 4826000"/>
              <a:gd name="connsiteY41778" fmla="*/ 1844158 h 6857957"/>
              <a:gd name="connsiteX41779" fmla="*/ 2833184 w 4826000"/>
              <a:gd name="connsiteY41779" fmla="*/ 1844793 h 6857957"/>
              <a:gd name="connsiteX41780" fmla="*/ 2833184 w 4826000"/>
              <a:gd name="connsiteY41780" fmla="*/ 1845428 h 6857957"/>
              <a:gd name="connsiteX41781" fmla="*/ 2833184 w 4826000"/>
              <a:gd name="connsiteY41781" fmla="*/ 1846063 h 6857957"/>
              <a:gd name="connsiteX41782" fmla="*/ 2833819 w 4826000"/>
              <a:gd name="connsiteY41782" fmla="*/ 1846698 h 6857957"/>
              <a:gd name="connsiteX41783" fmla="*/ 2834454 w 4826000"/>
              <a:gd name="connsiteY41783" fmla="*/ 1847968 h 6857957"/>
              <a:gd name="connsiteX41784" fmla="*/ 2836041 w 4826000"/>
              <a:gd name="connsiteY41784" fmla="*/ 1848603 h 6857957"/>
              <a:gd name="connsiteX41785" fmla="*/ 2839533 w 4826000"/>
              <a:gd name="connsiteY41785" fmla="*/ 1850191 h 6857957"/>
              <a:gd name="connsiteX41786" fmla="*/ 2841438 w 4826000"/>
              <a:gd name="connsiteY41786" fmla="*/ 1849873 h 6857957"/>
              <a:gd name="connsiteX41787" fmla="*/ 2843343 w 4826000"/>
              <a:gd name="connsiteY41787" fmla="*/ 1849238 h 6857957"/>
              <a:gd name="connsiteX41788" fmla="*/ 2844296 w 4826000"/>
              <a:gd name="connsiteY41788" fmla="*/ 1848603 h 6857957"/>
              <a:gd name="connsiteX41789" fmla="*/ 2844930 w 4826000"/>
              <a:gd name="connsiteY41789" fmla="*/ 1847968 h 6857957"/>
              <a:gd name="connsiteX41790" fmla="*/ 2845883 w 4826000"/>
              <a:gd name="connsiteY41790" fmla="*/ 1845745 h 6857957"/>
              <a:gd name="connsiteX41791" fmla="*/ 2846835 w 4826000"/>
              <a:gd name="connsiteY41791" fmla="*/ 1843840 h 6857957"/>
              <a:gd name="connsiteX41792" fmla="*/ 2847153 w 4826000"/>
              <a:gd name="connsiteY41792" fmla="*/ 1842887 h 6857957"/>
              <a:gd name="connsiteX41793" fmla="*/ 2848105 w 4826000"/>
              <a:gd name="connsiteY41793" fmla="*/ 1842252 h 6857957"/>
              <a:gd name="connsiteX41794" fmla="*/ 2849693 w 4826000"/>
              <a:gd name="connsiteY41794" fmla="*/ 1841617 h 6857957"/>
              <a:gd name="connsiteX41795" fmla="*/ 2851280 w 4826000"/>
              <a:gd name="connsiteY41795" fmla="*/ 1840982 h 6857957"/>
              <a:gd name="connsiteX41796" fmla="*/ 2853185 w 4826000"/>
              <a:gd name="connsiteY41796" fmla="*/ 1840665 h 6857957"/>
              <a:gd name="connsiteX41797" fmla="*/ 2856042 w 4826000"/>
              <a:gd name="connsiteY41797" fmla="*/ 1840665 h 6857957"/>
              <a:gd name="connsiteX41798" fmla="*/ 2859852 w 4826000"/>
              <a:gd name="connsiteY41798" fmla="*/ 1840982 h 6857957"/>
              <a:gd name="connsiteX41799" fmla="*/ 2863979 w 4826000"/>
              <a:gd name="connsiteY41799" fmla="*/ 1841300 h 6857957"/>
              <a:gd name="connsiteX41800" fmla="*/ 2865249 w 4826000"/>
              <a:gd name="connsiteY41800" fmla="*/ 1839077 h 6857957"/>
              <a:gd name="connsiteX41801" fmla="*/ 2865567 w 4826000"/>
              <a:gd name="connsiteY41801" fmla="*/ 1837489 h 6857957"/>
              <a:gd name="connsiteX41802" fmla="*/ 2865884 w 4826000"/>
              <a:gd name="connsiteY41802" fmla="*/ 1835902 h 6857957"/>
              <a:gd name="connsiteX41803" fmla="*/ 2865567 w 4826000"/>
              <a:gd name="connsiteY41803" fmla="*/ 1834314 h 6857957"/>
              <a:gd name="connsiteX41804" fmla="*/ 2864932 w 4826000"/>
              <a:gd name="connsiteY41804" fmla="*/ 1831139 h 6857957"/>
              <a:gd name="connsiteX41805" fmla="*/ 2863662 w 4826000"/>
              <a:gd name="connsiteY41805" fmla="*/ 1828599 h 6857957"/>
              <a:gd name="connsiteX41806" fmla="*/ 2863344 w 4826000"/>
              <a:gd name="connsiteY41806" fmla="*/ 1827328 h 6857957"/>
              <a:gd name="connsiteX41807" fmla="*/ 2863344 w 4826000"/>
              <a:gd name="connsiteY41807" fmla="*/ 1826376 h 6857957"/>
              <a:gd name="connsiteX41808" fmla="*/ 2863662 w 4826000"/>
              <a:gd name="connsiteY41808" fmla="*/ 1824788 h 6857957"/>
              <a:gd name="connsiteX41809" fmla="*/ 2864614 w 4826000"/>
              <a:gd name="connsiteY41809" fmla="*/ 1823835 h 6857957"/>
              <a:gd name="connsiteX41810" fmla="*/ 2865884 w 4826000"/>
              <a:gd name="connsiteY41810" fmla="*/ 1822565 h 6857957"/>
              <a:gd name="connsiteX41811" fmla="*/ 2867471 w 4826000"/>
              <a:gd name="connsiteY41811" fmla="*/ 1821613 h 6857957"/>
              <a:gd name="connsiteX41812" fmla="*/ 2870011 w 4826000"/>
              <a:gd name="connsiteY41812" fmla="*/ 1820343 h 6857957"/>
              <a:gd name="connsiteX41813" fmla="*/ 2873821 w 4826000"/>
              <a:gd name="connsiteY41813" fmla="*/ 1819072 h 6857957"/>
              <a:gd name="connsiteX41814" fmla="*/ 2871916 w 4826000"/>
              <a:gd name="connsiteY41814" fmla="*/ 1816215 h 6857957"/>
              <a:gd name="connsiteX41815" fmla="*/ 2869059 w 4826000"/>
              <a:gd name="connsiteY41815" fmla="*/ 1813992 h 6857957"/>
              <a:gd name="connsiteX41816" fmla="*/ 2865884 w 4826000"/>
              <a:gd name="connsiteY41816" fmla="*/ 1811769 h 6857957"/>
              <a:gd name="connsiteX41817" fmla="*/ 2861757 w 4826000"/>
              <a:gd name="connsiteY41817" fmla="*/ 1809864 h 6857957"/>
              <a:gd name="connsiteX41818" fmla="*/ 2857312 w 4826000"/>
              <a:gd name="connsiteY41818" fmla="*/ 1808594 h 6857957"/>
              <a:gd name="connsiteX41819" fmla="*/ 2851915 w 4826000"/>
              <a:gd name="connsiteY41819" fmla="*/ 1807641 h 6857957"/>
              <a:gd name="connsiteX41820" fmla="*/ 2845883 w 4826000"/>
              <a:gd name="connsiteY41820" fmla="*/ 1806688 h 6857957"/>
              <a:gd name="connsiteX41821" fmla="*/ 2838898 w 4826000"/>
              <a:gd name="connsiteY41821" fmla="*/ 1806371 h 6857957"/>
              <a:gd name="connsiteX41822" fmla="*/ 2834136 w 4826000"/>
              <a:gd name="connsiteY41822" fmla="*/ 1807324 h 6857957"/>
              <a:gd name="connsiteX41823" fmla="*/ 2833184 w 4826000"/>
              <a:gd name="connsiteY41823" fmla="*/ 1807641 h 6857957"/>
              <a:gd name="connsiteX41824" fmla="*/ 2833184 w 4826000"/>
              <a:gd name="connsiteY41824" fmla="*/ 1808276 h 6857957"/>
              <a:gd name="connsiteX41825" fmla="*/ 2833819 w 4826000"/>
              <a:gd name="connsiteY41825" fmla="*/ 1808594 h 6857957"/>
              <a:gd name="connsiteX41826" fmla="*/ 2835406 w 4826000"/>
              <a:gd name="connsiteY41826" fmla="*/ 1808911 h 6857957"/>
              <a:gd name="connsiteX41827" fmla="*/ 2838898 w 4826000"/>
              <a:gd name="connsiteY41827" fmla="*/ 1809864 h 6857957"/>
              <a:gd name="connsiteX41828" fmla="*/ 2843026 w 4826000"/>
              <a:gd name="connsiteY41828" fmla="*/ 1811451 h 6857957"/>
              <a:gd name="connsiteX41829" fmla="*/ 2844930 w 4826000"/>
              <a:gd name="connsiteY41829" fmla="*/ 1812087 h 6857957"/>
              <a:gd name="connsiteX41830" fmla="*/ 2846518 w 4826000"/>
              <a:gd name="connsiteY41830" fmla="*/ 1813039 h 6857957"/>
              <a:gd name="connsiteX41831" fmla="*/ 2847470 w 4826000"/>
              <a:gd name="connsiteY41831" fmla="*/ 1813674 h 6857957"/>
              <a:gd name="connsiteX41832" fmla="*/ 2848105 w 4826000"/>
              <a:gd name="connsiteY41832" fmla="*/ 1814627 h 6857957"/>
              <a:gd name="connsiteX41833" fmla="*/ 2848105 w 4826000"/>
              <a:gd name="connsiteY41833" fmla="*/ 1815897 h 6857957"/>
              <a:gd name="connsiteX41834" fmla="*/ 2847153 w 4826000"/>
              <a:gd name="connsiteY41834" fmla="*/ 1816850 h 6857957"/>
              <a:gd name="connsiteX41835" fmla="*/ 2846835 w 4826000"/>
              <a:gd name="connsiteY41835" fmla="*/ 1817485 h 6857957"/>
              <a:gd name="connsiteX41836" fmla="*/ 2845883 w 4826000"/>
              <a:gd name="connsiteY41836" fmla="*/ 1817485 h 6857957"/>
              <a:gd name="connsiteX41837" fmla="*/ 2844296 w 4826000"/>
              <a:gd name="connsiteY41837" fmla="*/ 1817485 h 6857957"/>
              <a:gd name="connsiteX41838" fmla="*/ 2842708 w 4826000"/>
              <a:gd name="connsiteY41838" fmla="*/ 1817167 h 6857957"/>
              <a:gd name="connsiteX41839" fmla="*/ 2838581 w 4826000"/>
              <a:gd name="connsiteY41839" fmla="*/ 1815897 h 6857957"/>
              <a:gd name="connsiteX41840" fmla="*/ 2834136 w 4826000"/>
              <a:gd name="connsiteY41840" fmla="*/ 1813674 h 6857957"/>
              <a:gd name="connsiteX41841" fmla="*/ 2830326 w 4826000"/>
              <a:gd name="connsiteY41841" fmla="*/ 1811134 h 6857957"/>
              <a:gd name="connsiteX41842" fmla="*/ 2828422 w 4826000"/>
              <a:gd name="connsiteY41842" fmla="*/ 1809229 h 6857957"/>
              <a:gd name="connsiteX41843" fmla="*/ 2826834 w 4826000"/>
              <a:gd name="connsiteY41843" fmla="*/ 1807959 h 6857957"/>
              <a:gd name="connsiteX41844" fmla="*/ 2825564 w 4826000"/>
              <a:gd name="connsiteY41844" fmla="*/ 1806371 h 6857957"/>
              <a:gd name="connsiteX41845" fmla="*/ 2824929 w 4826000"/>
              <a:gd name="connsiteY41845" fmla="*/ 1804783 h 6857957"/>
              <a:gd name="connsiteX41846" fmla="*/ 2824612 w 4826000"/>
              <a:gd name="connsiteY41846" fmla="*/ 1802878 h 6857957"/>
              <a:gd name="connsiteX41847" fmla="*/ 2824929 w 4826000"/>
              <a:gd name="connsiteY41847" fmla="*/ 1801291 h 6857957"/>
              <a:gd name="connsiteX41848" fmla="*/ 2837628 w 4826000"/>
              <a:gd name="connsiteY41848" fmla="*/ 1802243 h 6857957"/>
              <a:gd name="connsiteX41849" fmla="*/ 2847788 w 4826000"/>
              <a:gd name="connsiteY41849" fmla="*/ 1803831 h 6857957"/>
              <a:gd name="connsiteX41850" fmla="*/ 2865249 w 4826000"/>
              <a:gd name="connsiteY41850" fmla="*/ 1806054 h 6857957"/>
              <a:gd name="connsiteX41851" fmla="*/ 2873504 w 4826000"/>
              <a:gd name="connsiteY41851" fmla="*/ 1806688 h 6857957"/>
              <a:gd name="connsiteX41852" fmla="*/ 2882076 w 4826000"/>
              <a:gd name="connsiteY41852" fmla="*/ 1807324 h 6857957"/>
              <a:gd name="connsiteX41853" fmla="*/ 2892235 w 4826000"/>
              <a:gd name="connsiteY41853" fmla="*/ 1807641 h 6857957"/>
              <a:gd name="connsiteX41854" fmla="*/ 2904299 w 4826000"/>
              <a:gd name="connsiteY41854" fmla="*/ 1807324 h 6857957"/>
              <a:gd name="connsiteX41855" fmla="*/ 2899854 w 4826000"/>
              <a:gd name="connsiteY41855" fmla="*/ 1811769 h 6857957"/>
              <a:gd name="connsiteX41856" fmla="*/ 2896680 w 4826000"/>
              <a:gd name="connsiteY41856" fmla="*/ 1815262 h 6857957"/>
              <a:gd name="connsiteX41857" fmla="*/ 2894140 w 4826000"/>
              <a:gd name="connsiteY41857" fmla="*/ 1819072 h 6857957"/>
              <a:gd name="connsiteX41858" fmla="*/ 2892870 w 4826000"/>
              <a:gd name="connsiteY41858" fmla="*/ 1820660 h 6857957"/>
              <a:gd name="connsiteX41859" fmla="*/ 2892235 w 4826000"/>
              <a:gd name="connsiteY41859" fmla="*/ 1822248 h 6857957"/>
              <a:gd name="connsiteX41860" fmla="*/ 2891600 w 4826000"/>
              <a:gd name="connsiteY41860" fmla="*/ 1823835 h 6857957"/>
              <a:gd name="connsiteX41861" fmla="*/ 2891600 w 4826000"/>
              <a:gd name="connsiteY41861" fmla="*/ 1826058 h 6857957"/>
              <a:gd name="connsiteX41862" fmla="*/ 2891600 w 4826000"/>
              <a:gd name="connsiteY41862" fmla="*/ 1827963 h 6857957"/>
              <a:gd name="connsiteX41863" fmla="*/ 2891917 w 4826000"/>
              <a:gd name="connsiteY41863" fmla="*/ 1829869 h 6857957"/>
              <a:gd name="connsiteX41864" fmla="*/ 2892552 w 4826000"/>
              <a:gd name="connsiteY41864" fmla="*/ 1832091 h 6857957"/>
              <a:gd name="connsiteX41865" fmla="*/ 2893822 w 4826000"/>
              <a:gd name="connsiteY41865" fmla="*/ 1834631 h 6857957"/>
              <a:gd name="connsiteX41866" fmla="*/ 2896680 w 4826000"/>
              <a:gd name="connsiteY41866" fmla="*/ 1840665 h 6857957"/>
              <a:gd name="connsiteX41867" fmla="*/ 2899854 w 4826000"/>
              <a:gd name="connsiteY41867" fmla="*/ 1838124 h 6857957"/>
              <a:gd name="connsiteX41868" fmla="*/ 2903029 w 4826000"/>
              <a:gd name="connsiteY41868" fmla="*/ 1835902 h 6857957"/>
              <a:gd name="connsiteX41869" fmla="*/ 2905251 w 4826000"/>
              <a:gd name="connsiteY41869" fmla="*/ 1833679 h 6857957"/>
              <a:gd name="connsiteX41870" fmla="*/ 2907156 w 4826000"/>
              <a:gd name="connsiteY41870" fmla="*/ 1830821 h 6857957"/>
              <a:gd name="connsiteX41871" fmla="*/ 2908744 w 4826000"/>
              <a:gd name="connsiteY41871" fmla="*/ 1827963 h 6857957"/>
              <a:gd name="connsiteX41872" fmla="*/ 2909696 w 4826000"/>
              <a:gd name="connsiteY41872" fmla="*/ 1824470 h 6857957"/>
              <a:gd name="connsiteX41873" fmla="*/ 2910014 w 4826000"/>
              <a:gd name="connsiteY41873" fmla="*/ 1821613 h 6857957"/>
              <a:gd name="connsiteX41874" fmla="*/ 2910331 w 4826000"/>
              <a:gd name="connsiteY41874" fmla="*/ 1818437 h 6857957"/>
              <a:gd name="connsiteX41875" fmla="*/ 2910331 w 4826000"/>
              <a:gd name="connsiteY41875" fmla="*/ 1814944 h 6857957"/>
              <a:gd name="connsiteX41876" fmla="*/ 2909696 w 4826000"/>
              <a:gd name="connsiteY41876" fmla="*/ 1811769 h 6857957"/>
              <a:gd name="connsiteX41877" fmla="*/ 2909061 w 4826000"/>
              <a:gd name="connsiteY41877" fmla="*/ 1808276 h 6857957"/>
              <a:gd name="connsiteX41878" fmla="*/ 2907791 w 4826000"/>
              <a:gd name="connsiteY41878" fmla="*/ 1805418 h 6857957"/>
              <a:gd name="connsiteX41879" fmla="*/ 2906521 w 4826000"/>
              <a:gd name="connsiteY41879" fmla="*/ 1801925 h 6857957"/>
              <a:gd name="connsiteX41880" fmla="*/ 2905251 w 4826000"/>
              <a:gd name="connsiteY41880" fmla="*/ 1799068 h 6857957"/>
              <a:gd name="connsiteX41881" fmla="*/ 2903664 w 4826000"/>
              <a:gd name="connsiteY41881" fmla="*/ 1796528 h 6857957"/>
              <a:gd name="connsiteX41882" fmla="*/ 2902077 w 4826000"/>
              <a:gd name="connsiteY41882" fmla="*/ 1793670 h 6857957"/>
              <a:gd name="connsiteX41883" fmla="*/ 2906521 w 4826000"/>
              <a:gd name="connsiteY41883" fmla="*/ 1794305 h 6857957"/>
              <a:gd name="connsiteX41884" fmla="*/ 2910649 w 4826000"/>
              <a:gd name="connsiteY41884" fmla="*/ 1795892 h 6857957"/>
              <a:gd name="connsiteX41885" fmla="*/ 2913823 w 4826000"/>
              <a:gd name="connsiteY41885" fmla="*/ 1797163 h 6857957"/>
              <a:gd name="connsiteX41886" fmla="*/ 2916363 w 4826000"/>
              <a:gd name="connsiteY41886" fmla="*/ 1798750 h 6857957"/>
              <a:gd name="connsiteX41887" fmla="*/ 2918268 w 4826000"/>
              <a:gd name="connsiteY41887" fmla="*/ 1800338 h 6857957"/>
              <a:gd name="connsiteX41888" fmla="*/ 2919856 w 4826000"/>
              <a:gd name="connsiteY41888" fmla="*/ 1801925 h 6857957"/>
              <a:gd name="connsiteX41889" fmla="*/ 2920490 w 4826000"/>
              <a:gd name="connsiteY41889" fmla="*/ 1804148 h 6857957"/>
              <a:gd name="connsiteX41890" fmla="*/ 2920808 w 4826000"/>
              <a:gd name="connsiteY41890" fmla="*/ 1806054 h 6857957"/>
              <a:gd name="connsiteX41891" fmla="*/ 2920808 w 4826000"/>
              <a:gd name="connsiteY41891" fmla="*/ 1807959 h 6857957"/>
              <a:gd name="connsiteX41892" fmla="*/ 2920490 w 4826000"/>
              <a:gd name="connsiteY41892" fmla="*/ 1809864 h 6857957"/>
              <a:gd name="connsiteX41893" fmla="*/ 2919856 w 4826000"/>
              <a:gd name="connsiteY41893" fmla="*/ 1812087 h 6857957"/>
              <a:gd name="connsiteX41894" fmla="*/ 2918903 w 4826000"/>
              <a:gd name="connsiteY41894" fmla="*/ 1813992 h 6857957"/>
              <a:gd name="connsiteX41895" fmla="*/ 2917633 w 4826000"/>
              <a:gd name="connsiteY41895" fmla="*/ 1815897 h 6857957"/>
              <a:gd name="connsiteX41896" fmla="*/ 2916363 w 4826000"/>
              <a:gd name="connsiteY41896" fmla="*/ 1817485 h 6857957"/>
              <a:gd name="connsiteX41897" fmla="*/ 2912871 w 4826000"/>
              <a:gd name="connsiteY41897" fmla="*/ 1820660 h 6857957"/>
              <a:gd name="connsiteX41898" fmla="*/ 2915728 w 4826000"/>
              <a:gd name="connsiteY41898" fmla="*/ 1821930 h 6857957"/>
              <a:gd name="connsiteX41899" fmla="*/ 2918268 w 4826000"/>
              <a:gd name="connsiteY41899" fmla="*/ 1822565 h 6857957"/>
              <a:gd name="connsiteX41900" fmla="*/ 2920490 w 4826000"/>
              <a:gd name="connsiteY41900" fmla="*/ 1822565 h 6857957"/>
              <a:gd name="connsiteX41901" fmla="*/ 2922395 w 4826000"/>
              <a:gd name="connsiteY41901" fmla="*/ 1821930 h 6857957"/>
              <a:gd name="connsiteX41902" fmla="*/ 2924935 w 4826000"/>
              <a:gd name="connsiteY41902" fmla="*/ 1821295 h 6857957"/>
              <a:gd name="connsiteX41903" fmla="*/ 2926840 w 4826000"/>
              <a:gd name="connsiteY41903" fmla="*/ 1820025 h 6857957"/>
              <a:gd name="connsiteX41904" fmla="*/ 2930967 w 4826000"/>
              <a:gd name="connsiteY41904" fmla="*/ 1817167 h 6857957"/>
              <a:gd name="connsiteX41905" fmla="*/ 2935095 w 4826000"/>
              <a:gd name="connsiteY41905" fmla="*/ 1814627 h 6857957"/>
              <a:gd name="connsiteX41906" fmla="*/ 2937317 w 4826000"/>
              <a:gd name="connsiteY41906" fmla="*/ 1813357 h 6857957"/>
              <a:gd name="connsiteX41907" fmla="*/ 2939857 w 4826000"/>
              <a:gd name="connsiteY41907" fmla="*/ 1812722 h 6857957"/>
              <a:gd name="connsiteX41908" fmla="*/ 2942079 w 4826000"/>
              <a:gd name="connsiteY41908" fmla="*/ 1812404 h 6857957"/>
              <a:gd name="connsiteX41909" fmla="*/ 2945254 w 4826000"/>
              <a:gd name="connsiteY41909" fmla="*/ 1812404 h 6857957"/>
              <a:gd name="connsiteX41910" fmla="*/ 2947794 w 4826000"/>
              <a:gd name="connsiteY41910" fmla="*/ 1813039 h 6857957"/>
              <a:gd name="connsiteX41911" fmla="*/ 2950968 w 4826000"/>
              <a:gd name="connsiteY41911" fmla="*/ 1814309 h 6857957"/>
              <a:gd name="connsiteX41912" fmla="*/ 2948429 w 4826000"/>
              <a:gd name="connsiteY41912" fmla="*/ 1810181 h 6857957"/>
              <a:gd name="connsiteX41913" fmla="*/ 2946524 w 4826000"/>
              <a:gd name="connsiteY41913" fmla="*/ 1806688 h 6857957"/>
              <a:gd name="connsiteX41914" fmla="*/ 2945254 w 4826000"/>
              <a:gd name="connsiteY41914" fmla="*/ 1803513 h 6857957"/>
              <a:gd name="connsiteX41915" fmla="*/ 2944301 w 4826000"/>
              <a:gd name="connsiteY41915" fmla="*/ 1800020 h 6857957"/>
              <a:gd name="connsiteX41916" fmla="*/ 2944301 w 4826000"/>
              <a:gd name="connsiteY41916" fmla="*/ 1796845 h 6857957"/>
              <a:gd name="connsiteX41917" fmla="*/ 2944619 w 4826000"/>
              <a:gd name="connsiteY41917" fmla="*/ 1793670 h 6857957"/>
              <a:gd name="connsiteX41918" fmla="*/ 2945571 w 4826000"/>
              <a:gd name="connsiteY41918" fmla="*/ 1790812 h 6857957"/>
              <a:gd name="connsiteX41919" fmla="*/ 2946524 w 4826000"/>
              <a:gd name="connsiteY41919" fmla="*/ 1787636 h 6857957"/>
              <a:gd name="connsiteX41920" fmla="*/ 2948746 w 4826000"/>
              <a:gd name="connsiteY41920" fmla="*/ 1782238 h 6857957"/>
              <a:gd name="connsiteX41921" fmla="*/ 2951603 w 4826000"/>
              <a:gd name="connsiteY41921" fmla="*/ 1776523 h 6857957"/>
              <a:gd name="connsiteX41922" fmla="*/ 2954143 w 4826000"/>
              <a:gd name="connsiteY41922" fmla="*/ 1770490 h 6857957"/>
              <a:gd name="connsiteX41923" fmla="*/ 2955096 w 4826000"/>
              <a:gd name="connsiteY41923" fmla="*/ 1767949 h 6857957"/>
              <a:gd name="connsiteX41924" fmla="*/ 2955731 w 4826000"/>
              <a:gd name="connsiteY41924" fmla="*/ 1764774 h 6857957"/>
              <a:gd name="connsiteX41925" fmla="*/ 2954778 w 4826000"/>
              <a:gd name="connsiteY41925" fmla="*/ 1763504 h 6857957"/>
              <a:gd name="connsiteX41926" fmla="*/ 2953826 w 4826000"/>
              <a:gd name="connsiteY41926" fmla="*/ 1762551 h 6857957"/>
              <a:gd name="connsiteX41927" fmla="*/ 2952556 w 4826000"/>
              <a:gd name="connsiteY41927" fmla="*/ 1761916 h 6857957"/>
              <a:gd name="connsiteX41928" fmla="*/ 2950968 w 4826000"/>
              <a:gd name="connsiteY41928" fmla="*/ 1761916 h 6857957"/>
              <a:gd name="connsiteX41929" fmla="*/ 2949699 w 4826000"/>
              <a:gd name="connsiteY41929" fmla="*/ 1761916 h 6857957"/>
              <a:gd name="connsiteX41930" fmla="*/ 2948429 w 4826000"/>
              <a:gd name="connsiteY41930" fmla="*/ 1761916 h 6857957"/>
              <a:gd name="connsiteX41931" fmla="*/ 2945571 w 4826000"/>
              <a:gd name="connsiteY41931" fmla="*/ 1762869 h 6857957"/>
              <a:gd name="connsiteX41932" fmla="*/ 2942079 w 4826000"/>
              <a:gd name="connsiteY41932" fmla="*/ 1764139 h 6857957"/>
              <a:gd name="connsiteX41933" fmla="*/ 2938587 w 4826000"/>
              <a:gd name="connsiteY41933" fmla="*/ 1765092 h 6857957"/>
              <a:gd name="connsiteX41934" fmla="*/ 2934460 w 4826000"/>
              <a:gd name="connsiteY41934" fmla="*/ 1765727 h 6857957"/>
              <a:gd name="connsiteX41935" fmla="*/ 2932237 w 4826000"/>
              <a:gd name="connsiteY41935" fmla="*/ 1765727 h 6857957"/>
              <a:gd name="connsiteX41936" fmla="*/ 2929697 w 4826000"/>
              <a:gd name="connsiteY41936" fmla="*/ 1765409 h 6857957"/>
              <a:gd name="connsiteX41937" fmla="*/ 2929062 w 4826000"/>
              <a:gd name="connsiteY41937" fmla="*/ 1763821 h 6857957"/>
              <a:gd name="connsiteX41938" fmla="*/ 2929062 w 4826000"/>
              <a:gd name="connsiteY41938" fmla="*/ 1762551 h 6857957"/>
              <a:gd name="connsiteX41939" fmla="*/ 2929062 w 4826000"/>
              <a:gd name="connsiteY41939" fmla="*/ 1761281 h 6857957"/>
              <a:gd name="connsiteX41940" fmla="*/ 2929697 w 4826000"/>
              <a:gd name="connsiteY41940" fmla="*/ 1760011 h 6857957"/>
              <a:gd name="connsiteX41941" fmla="*/ 2931285 w 4826000"/>
              <a:gd name="connsiteY41941" fmla="*/ 1757788 h 6857957"/>
              <a:gd name="connsiteX41942" fmla="*/ 2932555 w 4826000"/>
              <a:gd name="connsiteY41942" fmla="*/ 1756200 h 6857957"/>
              <a:gd name="connsiteX41943" fmla="*/ 2933507 w 4826000"/>
              <a:gd name="connsiteY41943" fmla="*/ 1754295 h 6857957"/>
              <a:gd name="connsiteX41944" fmla="*/ 2933507 w 4826000"/>
              <a:gd name="connsiteY41944" fmla="*/ 1753660 h 6857957"/>
              <a:gd name="connsiteX41945" fmla="*/ 2933507 w 4826000"/>
              <a:gd name="connsiteY41945" fmla="*/ 1752708 h 6857957"/>
              <a:gd name="connsiteX41946" fmla="*/ 2932872 w 4826000"/>
              <a:gd name="connsiteY41946" fmla="*/ 1752073 h 6857957"/>
              <a:gd name="connsiteX41947" fmla="*/ 2931602 w 4826000"/>
              <a:gd name="connsiteY41947" fmla="*/ 1750803 h 6857957"/>
              <a:gd name="connsiteX41948" fmla="*/ 2929697 w 4826000"/>
              <a:gd name="connsiteY41948" fmla="*/ 1749850 h 6857957"/>
              <a:gd name="connsiteX41949" fmla="*/ 2927158 w 4826000"/>
              <a:gd name="connsiteY41949" fmla="*/ 1748897 h 6857957"/>
              <a:gd name="connsiteX41950" fmla="*/ 2925888 w 4826000"/>
              <a:gd name="connsiteY41950" fmla="*/ 1748897 h 6857957"/>
              <a:gd name="connsiteX41951" fmla="*/ 2924300 w 4826000"/>
              <a:gd name="connsiteY41951" fmla="*/ 1749215 h 6857957"/>
              <a:gd name="connsiteX41952" fmla="*/ 2920808 w 4826000"/>
              <a:gd name="connsiteY41952" fmla="*/ 1750167 h 6857957"/>
              <a:gd name="connsiteX41953" fmla="*/ 2917951 w 4826000"/>
              <a:gd name="connsiteY41953" fmla="*/ 1751755 h 6857957"/>
              <a:gd name="connsiteX41954" fmla="*/ 2915728 w 4826000"/>
              <a:gd name="connsiteY41954" fmla="*/ 1753025 h 6857957"/>
              <a:gd name="connsiteX41955" fmla="*/ 2914776 w 4826000"/>
              <a:gd name="connsiteY41955" fmla="*/ 1753978 h 6857957"/>
              <a:gd name="connsiteX41956" fmla="*/ 2914458 w 4826000"/>
              <a:gd name="connsiteY41956" fmla="*/ 1754613 h 6857957"/>
              <a:gd name="connsiteX41957" fmla="*/ 2914458 w 4826000"/>
              <a:gd name="connsiteY41957" fmla="*/ 1755566 h 6857957"/>
              <a:gd name="connsiteX41958" fmla="*/ 2914776 w 4826000"/>
              <a:gd name="connsiteY41958" fmla="*/ 1756200 h 6857957"/>
              <a:gd name="connsiteX41959" fmla="*/ 2916046 w 4826000"/>
              <a:gd name="connsiteY41959" fmla="*/ 1756518 h 6857957"/>
              <a:gd name="connsiteX41960" fmla="*/ 2917316 w 4826000"/>
              <a:gd name="connsiteY41960" fmla="*/ 1757153 h 6857957"/>
              <a:gd name="connsiteX41961" fmla="*/ 2919538 w 4826000"/>
              <a:gd name="connsiteY41961" fmla="*/ 1757153 h 6857957"/>
              <a:gd name="connsiteX41962" fmla="*/ 2922078 w 4826000"/>
              <a:gd name="connsiteY41962" fmla="*/ 1757471 h 6857957"/>
              <a:gd name="connsiteX41963" fmla="*/ 2920808 w 4826000"/>
              <a:gd name="connsiteY41963" fmla="*/ 1758423 h 6857957"/>
              <a:gd name="connsiteX41964" fmla="*/ 2919538 w 4826000"/>
              <a:gd name="connsiteY41964" fmla="*/ 1759058 h 6857957"/>
              <a:gd name="connsiteX41965" fmla="*/ 2917951 w 4826000"/>
              <a:gd name="connsiteY41965" fmla="*/ 1759376 h 6857957"/>
              <a:gd name="connsiteX41966" fmla="*/ 2916046 w 4826000"/>
              <a:gd name="connsiteY41966" fmla="*/ 1759058 h 6857957"/>
              <a:gd name="connsiteX41967" fmla="*/ 2914141 w 4826000"/>
              <a:gd name="connsiteY41967" fmla="*/ 1758423 h 6857957"/>
              <a:gd name="connsiteX41968" fmla="*/ 2912236 w 4826000"/>
              <a:gd name="connsiteY41968" fmla="*/ 1757788 h 6857957"/>
              <a:gd name="connsiteX41969" fmla="*/ 2908744 w 4826000"/>
              <a:gd name="connsiteY41969" fmla="*/ 1755883 h 6857957"/>
              <a:gd name="connsiteX41970" fmla="*/ 2904934 w 4826000"/>
              <a:gd name="connsiteY41970" fmla="*/ 1753343 h 6857957"/>
              <a:gd name="connsiteX41971" fmla="*/ 2903664 w 4826000"/>
              <a:gd name="connsiteY41971" fmla="*/ 1751755 h 6857957"/>
              <a:gd name="connsiteX41972" fmla="*/ 2902394 w 4826000"/>
              <a:gd name="connsiteY41972" fmla="*/ 1750167 h 6857957"/>
              <a:gd name="connsiteX41973" fmla="*/ 2901442 w 4826000"/>
              <a:gd name="connsiteY41973" fmla="*/ 1748580 h 6857957"/>
              <a:gd name="connsiteX41974" fmla="*/ 2900489 w 4826000"/>
              <a:gd name="connsiteY41974" fmla="*/ 1747310 h 6857957"/>
              <a:gd name="connsiteX41975" fmla="*/ 2900172 w 4826000"/>
              <a:gd name="connsiteY41975" fmla="*/ 1745722 h 6857957"/>
              <a:gd name="connsiteX41976" fmla="*/ 2900172 w 4826000"/>
              <a:gd name="connsiteY41976" fmla="*/ 1744452 h 6857957"/>
              <a:gd name="connsiteX41977" fmla="*/ 2898584 w 4826000"/>
              <a:gd name="connsiteY41977" fmla="*/ 1744452 h 6857957"/>
              <a:gd name="connsiteX41978" fmla="*/ 2896997 w 4826000"/>
              <a:gd name="connsiteY41978" fmla="*/ 1744769 h 6857957"/>
              <a:gd name="connsiteX41979" fmla="*/ 2895727 w 4826000"/>
              <a:gd name="connsiteY41979" fmla="*/ 1745404 h 6857957"/>
              <a:gd name="connsiteX41980" fmla="*/ 2894775 w 4826000"/>
              <a:gd name="connsiteY41980" fmla="*/ 1746357 h 6857957"/>
              <a:gd name="connsiteX41981" fmla="*/ 2894140 w 4826000"/>
              <a:gd name="connsiteY41981" fmla="*/ 1747310 h 6857957"/>
              <a:gd name="connsiteX41982" fmla="*/ 2893822 w 4826000"/>
              <a:gd name="connsiteY41982" fmla="*/ 1748580 h 6857957"/>
              <a:gd name="connsiteX41983" fmla="*/ 2893822 w 4826000"/>
              <a:gd name="connsiteY41983" fmla="*/ 1749850 h 6857957"/>
              <a:gd name="connsiteX41984" fmla="*/ 2893822 w 4826000"/>
              <a:gd name="connsiteY41984" fmla="*/ 1751120 h 6857957"/>
              <a:gd name="connsiteX41985" fmla="*/ 2894140 w 4826000"/>
              <a:gd name="connsiteY41985" fmla="*/ 1753025 h 6857957"/>
              <a:gd name="connsiteX41986" fmla="*/ 2894775 w 4826000"/>
              <a:gd name="connsiteY41986" fmla="*/ 1754295 h 6857957"/>
              <a:gd name="connsiteX41987" fmla="*/ 2895410 w 4826000"/>
              <a:gd name="connsiteY41987" fmla="*/ 1755248 h 6857957"/>
              <a:gd name="connsiteX41988" fmla="*/ 2896362 w 4826000"/>
              <a:gd name="connsiteY41988" fmla="*/ 1756200 h 6857957"/>
              <a:gd name="connsiteX41989" fmla="*/ 2897632 w 4826000"/>
              <a:gd name="connsiteY41989" fmla="*/ 1757153 h 6857957"/>
              <a:gd name="connsiteX41990" fmla="*/ 2899219 w 4826000"/>
              <a:gd name="connsiteY41990" fmla="*/ 1757788 h 6857957"/>
              <a:gd name="connsiteX41991" fmla="*/ 2901124 w 4826000"/>
              <a:gd name="connsiteY41991" fmla="*/ 1758106 h 6857957"/>
              <a:gd name="connsiteX41992" fmla="*/ 2902712 w 4826000"/>
              <a:gd name="connsiteY41992" fmla="*/ 1757788 h 6857957"/>
              <a:gd name="connsiteX41993" fmla="*/ 2903029 w 4826000"/>
              <a:gd name="connsiteY41993" fmla="*/ 1758106 h 6857957"/>
              <a:gd name="connsiteX41994" fmla="*/ 2903029 w 4826000"/>
              <a:gd name="connsiteY41994" fmla="*/ 1758423 h 6857957"/>
              <a:gd name="connsiteX41995" fmla="*/ 2902394 w 4826000"/>
              <a:gd name="connsiteY41995" fmla="*/ 1759058 h 6857957"/>
              <a:gd name="connsiteX41996" fmla="*/ 2898902 w 4826000"/>
              <a:gd name="connsiteY41996" fmla="*/ 1759693 h 6857957"/>
              <a:gd name="connsiteX41997" fmla="*/ 2889060 w 4826000"/>
              <a:gd name="connsiteY41997" fmla="*/ 1759693 h 6857957"/>
              <a:gd name="connsiteX41998" fmla="*/ 2884615 w 4826000"/>
              <a:gd name="connsiteY41998" fmla="*/ 1760011 h 6857957"/>
              <a:gd name="connsiteX41999" fmla="*/ 2883345 w 4826000"/>
              <a:gd name="connsiteY41999" fmla="*/ 1760011 h 6857957"/>
              <a:gd name="connsiteX42000" fmla="*/ 2882710 w 4826000"/>
              <a:gd name="connsiteY42000" fmla="*/ 1760329 h 6857957"/>
              <a:gd name="connsiteX42001" fmla="*/ 2882710 w 4826000"/>
              <a:gd name="connsiteY42001" fmla="*/ 1760646 h 6857957"/>
              <a:gd name="connsiteX42002" fmla="*/ 2883028 w 4826000"/>
              <a:gd name="connsiteY42002" fmla="*/ 1760964 h 6857957"/>
              <a:gd name="connsiteX42003" fmla="*/ 2884298 w 4826000"/>
              <a:gd name="connsiteY42003" fmla="*/ 1761599 h 6857957"/>
              <a:gd name="connsiteX42004" fmla="*/ 2886838 w 4826000"/>
              <a:gd name="connsiteY42004" fmla="*/ 1762551 h 6857957"/>
              <a:gd name="connsiteX42005" fmla="*/ 2890647 w 4826000"/>
              <a:gd name="connsiteY42005" fmla="*/ 1763821 h 6857957"/>
              <a:gd name="connsiteX42006" fmla="*/ 2889695 w 4826000"/>
              <a:gd name="connsiteY42006" fmla="*/ 1764774 h 6857957"/>
              <a:gd name="connsiteX42007" fmla="*/ 2888743 w 4826000"/>
              <a:gd name="connsiteY42007" fmla="*/ 1765409 h 6857957"/>
              <a:gd name="connsiteX42008" fmla="*/ 2887473 w 4826000"/>
              <a:gd name="connsiteY42008" fmla="*/ 1765409 h 6857957"/>
              <a:gd name="connsiteX42009" fmla="*/ 2885568 w 4826000"/>
              <a:gd name="connsiteY42009" fmla="*/ 1765409 h 6857957"/>
              <a:gd name="connsiteX42010" fmla="*/ 2882076 w 4826000"/>
              <a:gd name="connsiteY42010" fmla="*/ 1764774 h 6857957"/>
              <a:gd name="connsiteX42011" fmla="*/ 2877313 w 4826000"/>
              <a:gd name="connsiteY42011" fmla="*/ 1763504 h 6857957"/>
              <a:gd name="connsiteX42012" fmla="*/ 2872234 w 4826000"/>
              <a:gd name="connsiteY42012" fmla="*/ 1761916 h 6857957"/>
              <a:gd name="connsiteX42013" fmla="*/ 2869376 w 4826000"/>
              <a:gd name="connsiteY42013" fmla="*/ 1761599 h 6857957"/>
              <a:gd name="connsiteX42014" fmla="*/ 2866202 w 4826000"/>
              <a:gd name="connsiteY42014" fmla="*/ 1761281 h 6857957"/>
              <a:gd name="connsiteX42015" fmla="*/ 2862709 w 4826000"/>
              <a:gd name="connsiteY42015" fmla="*/ 1760964 h 6857957"/>
              <a:gd name="connsiteX42016" fmla="*/ 2859217 w 4826000"/>
              <a:gd name="connsiteY42016" fmla="*/ 1760964 h 6857957"/>
              <a:gd name="connsiteX42017" fmla="*/ 2855407 w 4826000"/>
              <a:gd name="connsiteY42017" fmla="*/ 1761281 h 6857957"/>
              <a:gd name="connsiteX42018" fmla="*/ 2856360 w 4826000"/>
              <a:gd name="connsiteY42018" fmla="*/ 1760964 h 6857957"/>
              <a:gd name="connsiteX42019" fmla="*/ 2858582 w 4826000"/>
              <a:gd name="connsiteY42019" fmla="*/ 1760011 h 6857957"/>
              <a:gd name="connsiteX42020" fmla="*/ 2859852 w 4826000"/>
              <a:gd name="connsiteY42020" fmla="*/ 1759058 h 6857957"/>
              <a:gd name="connsiteX42021" fmla="*/ 2860804 w 4826000"/>
              <a:gd name="connsiteY42021" fmla="*/ 1757471 h 6857957"/>
              <a:gd name="connsiteX42022" fmla="*/ 2861439 w 4826000"/>
              <a:gd name="connsiteY42022" fmla="*/ 1756200 h 6857957"/>
              <a:gd name="connsiteX42023" fmla="*/ 2862392 w 4826000"/>
              <a:gd name="connsiteY42023" fmla="*/ 1753660 h 6857957"/>
              <a:gd name="connsiteX42024" fmla="*/ 2863344 w 4826000"/>
              <a:gd name="connsiteY42024" fmla="*/ 1750485 h 6857957"/>
              <a:gd name="connsiteX42025" fmla="*/ 2863979 w 4826000"/>
              <a:gd name="connsiteY42025" fmla="*/ 1749215 h 6857957"/>
              <a:gd name="connsiteX42026" fmla="*/ 2865249 w 4826000"/>
              <a:gd name="connsiteY42026" fmla="*/ 1747945 h 6857957"/>
              <a:gd name="connsiteX42027" fmla="*/ 2866837 w 4826000"/>
              <a:gd name="connsiteY42027" fmla="*/ 1746992 h 6857957"/>
              <a:gd name="connsiteX42028" fmla="*/ 2868741 w 4826000"/>
              <a:gd name="connsiteY42028" fmla="*/ 1746357 h 6857957"/>
              <a:gd name="connsiteX42029" fmla="*/ 2870964 w 4826000"/>
              <a:gd name="connsiteY42029" fmla="*/ 1745722 h 6857957"/>
              <a:gd name="connsiteX42030" fmla="*/ 2874456 w 4826000"/>
              <a:gd name="connsiteY42030" fmla="*/ 1745087 h 6857957"/>
              <a:gd name="connsiteX42031" fmla="*/ 2873186 w 4826000"/>
              <a:gd name="connsiteY42031" fmla="*/ 1743499 h 6857957"/>
              <a:gd name="connsiteX42032" fmla="*/ 2871916 w 4826000"/>
              <a:gd name="connsiteY42032" fmla="*/ 1742229 h 6857957"/>
              <a:gd name="connsiteX42033" fmla="*/ 2870011 w 4826000"/>
              <a:gd name="connsiteY42033" fmla="*/ 1741594 h 6857957"/>
              <a:gd name="connsiteX42034" fmla="*/ 2868424 w 4826000"/>
              <a:gd name="connsiteY42034" fmla="*/ 1740959 h 6857957"/>
              <a:gd name="connsiteX42035" fmla="*/ 2866837 w 4826000"/>
              <a:gd name="connsiteY42035" fmla="*/ 1740641 h 6857957"/>
              <a:gd name="connsiteX42036" fmla="*/ 2865249 w 4826000"/>
              <a:gd name="connsiteY42036" fmla="*/ 1740641 h 6857957"/>
              <a:gd name="connsiteX42037" fmla="*/ 2860804 w 4826000"/>
              <a:gd name="connsiteY42037" fmla="*/ 1741276 h 6857957"/>
              <a:gd name="connsiteX42038" fmla="*/ 2855725 w 4826000"/>
              <a:gd name="connsiteY42038" fmla="*/ 1742229 h 6857957"/>
              <a:gd name="connsiteX42039" fmla="*/ 2850328 w 4826000"/>
              <a:gd name="connsiteY42039" fmla="*/ 1742864 h 6857957"/>
              <a:gd name="connsiteX42040" fmla="*/ 2843343 w 4826000"/>
              <a:gd name="connsiteY42040" fmla="*/ 1743499 h 6857957"/>
              <a:gd name="connsiteX42041" fmla="*/ 2839216 w 4826000"/>
              <a:gd name="connsiteY42041" fmla="*/ 1743499 h 6857957"/>
              <a:gd name="connsiteX42042" fmla="*/ 2835406 w 4826000"/>
              <a:gd name="connsiteY42042" fmla="*/ 1743182 h 6857957"/>
              <a:gd name="connsiteX42043" fmla="*/ 2840486 w 4826000"/>
              <a:gd name="connsiteY42043" fmla="*/ 1741912 h 6857957"/>
              <a:gd name="connsiteX42044" fmla="*/ 2844930 w 4826000"/>
              <a:gd name="connsiteY42044" fmla="*/ 1740006 h 6857957"/>
              <a:gd name="connsiteX42045" fmla="*/ 2846835 w 4826000"/>
              <a:gd name="connsiteY42045" fmla="*/ 1739054 h 6857957"/>
              <a:gd name="connsiteX42046" fmla="*/ 2848423 w 4826000"/>
              <a:gd name="connsiteY42046" fmla="*/ 1738101 h 6857957"/>
              <a:gd name="connsiteX42047" fmla="*/ 2850328 w 4826000"/>
              <a:gd name="connsiteY42047" fmla="*/ 1736513 h 6857957"/>
              <a:gd name="connsiteX42048" fmla="*/ 2851280 w 4826000"/>
              <a:gd name="connsiteY42048" fmla="*/ 1735243 h 6857957"/>
              <a:gd name="connsiteX42049" fmla="*/ 2852232 w 4826000"/>
              <a:gd name="connsiteY42049" fmla="*/ 1733973 h 6857957"/>
              <a:gd name="connsiteX42050" fmla="*/ 2852867 w 4826000"/>
              <a:gd name="connsiteY42050" fmla="*/ 1732385 h 6857957"/>
              <a:gd name="connsiteX42051" fmla="*/ 2853185 w 4826000"/>
              <a:gd name="connsiteY42051" fmla="*/ 1730798 h 6857957"/>
              <a:gd name="connsiteX42052" fmla="*/ 2853502 w 4826000"/>
              <a:gd name="connsiteY42052" fmla="*/ 1728893 h 6857957"/>
              <a:gd name="connsiteX42053" fmla="*/ 2853185 w 4826000"/>
              <a:gd name="connsiteY42053" fmla="*/ 1726987 h 6857957"/>
              <a:gd name="connsiteX42054" fmla="*/ 2852867 w 4826000"/>
              <a:gd name="connsiteY42054" fmla="*/ 1725400 h 6857957"/>
              <a:gd name="connsiteX42055" fmla="*/ 2851915 w 4826000"/>
              <a:gd name="connsiteY42055" fmla="*/ 1723177 h 6857957"/>
              <a:gd name="connsiteX42056" fmla="*/ 2850963 w 4826000"/>
              <a:gd name="connsiteY42056" fmla="*/ 1720954 h 6857957"/>
              <a:gd name="connsiteX42057" fmla="*/ 2854137 w 4826000"/>
              <a:gd name="connsiteY42057" fmla="*/ 1721589 h 6857957"/>
              <a:gd name="connsiteX42058" fmla="*/ 2857630 w 4826000"/>
              <a:gd name="connsiteY42058" fmla="*/ 1722542 h 6857957"/>
              <a:gd name="connsiteX42059" fmla="*/ 2860169 w 4826000"/>
              <a:gd name="connsiteY42059" fmla="*/ 1723494 h 6857957"/>
              <a:gd name="connsiteX42060" fmla="*/ 2862392 w 4826000"/>
              <a:gd name="connsiteY42060" fmla="*/ 1724447 h 6857957"/>
              <a:gd name="connsiteX42061" fmla="*/ 2864614 w 4826000"/>
              <a:gd name="connsiteY42061" fmla="*/ 1725717 h 6857957"/>
              <a:gd name="connsiteX42062" fmla="*/ 2866202 w 4826000"/>
              <a:gd name="connsiteY42062" fmla="*/ 1726987 h 6857957"/>
              <a:gd name="connsiteX42063" fmla="*/ 2869059 w 4826000"/>
              <a:gd name="connsiteY42063" fmla="*/ 1730163 h 6857957"/>
              <a:gd name="connsiteX42064" fmla="*/ 2871916 w 4826000"/>
              <a:gd name="connsiteY42064" fmla="*/ 1733020 h 6857957"/>
              <a:gd name="connsiteX42065" fmla="*/ 2874456 w 4826000"/>
              <a:gd name="connsiteY42065" fmla="*/ 1736196 h 6857957"/>
              <a:gd name="connsiteX42066" fmla="*/ 2876996 w 4826000"/>
              <a:gd name="connsiteY42066" fmla="*/ 1739371 h 6857957"/>
              <a:gd name="connsiteX42067" fmla="*/ 2880488 w 4826000"/>
              <a:gd name="connsiteY42067" fmla="*/ 1742229 h 6857957"/>
              <a:gd name="connsiteX42068" fmla="*/ 2880806 w 4826000"/>
              <a:gd name="connsiteY42068" fmla="*/ 1739689 h 6857957"/>
              <a:gd name="connsiteX42069" fmla="*/ 2881123 w 4826000"/>
              <a:gd name="connsiteY42069" fmla="*/ 1737466 h 6857957"/>
              <a:gd name="connsiteX42070" fmla="*/ 2880806 w 4826000"/>
              <a:gd name="connsiteY42070" fmla="*/ 1734926 h 6857957"/>
              <a:gd name="connsiteX42071" fmla="*/ 2880488 w 4826000"/>
              <a:gd name="connsiteY42071" fmla="*/ 1732703 h 6857957"/>
              <a:gd name="connsiteX42072" fmla="*/ 2879218 w 4826000"/>
              <a:gd name="connsiteY42072" fmla="*/ 1728257 h 6857957"/>
              <a:gd name="connsiteX42073" fmla="*/ 2877948 w 4826000"/>
              <a:gd name="connsiteY42073" fmla="*/ 1724447 h 6857957"/>
              <a:gd name="connsiteX42074" fmla="*/ 2877948 w 4826000"/>
              <a:gd name="connsiteY42074" fmla="*/ 1722542 h 6857957"/>
              <a:gd name="connsiteX42075" fmla="*/ 2877948 w 4826000"/>
              <a:gd name="connsiteY42075" fmla="*/ 1720002 h 6857957"/>
              <a:gd name="connsiteX42076" fmla="*/ 2878266 w 4826000"/>
              <a:gd name="connsiteY42076" fmla="*/ 1718097 h 6857957"/>
              <a:gd name="connsiteX42077" fmla="*/ 2879218 w 4826000"/>
              <a:gd name="connsiteY42077" fmla="*/ 1716191 h 6857957"/>
              <a:gd name="connsiteX42078" fmla="*/ 2880488 w 4826000"/>
              <a:gd name="connsiteY42078" fmla="*/ 1713651 h 6857957"/>
              <a:gd name="connsiteX42079" fmla="*/ 2882076 w 4826000"/>
              <a:gd name="connsiteY42079" fmla="*/ 1711428 h 6857957"/>
              <a:gd name="connsiteX42080" fmla="*/ 2884298 w 4826000"/>
              <a:gd name="connsiteY42080" fmla="*/ 1708888 h 6857957"/>
              <a:gd name="connsiteX42081" fmla="*/ 2887790 w 4826000"/>
              <a:gd name="connsiteY42081" fmla="*/ 1706348 h 6857957"/>
              <a:gd name="connsiteX42082" fmla="*/ 2887155 w 4826000"/>
              <a:gd name="connsiteY42082" fmla="*/ 1705712 h 6857957"/>
              <a:gd name="connsiteX42083" fmla="*/ 2886520 w 4826000"/>
              <a:gd name="connsiteY42083" fmla="*/ 1705078 h 6857957"/>
              <a:gd name="connsiteX42084" fmla="*/ 2884615 w 4826000"/>
              <a:gd name="connsiteY42084" fmla="*/ 1704760 h 6857957"/>
              <a:gd name="connsiteX42085" fmla="*/ 2882710 w 4826000"/>
              <a:gd name="connsiteY42085" fmla="*/ 1704760 h 6857957"/>
              <a:gd name="connsiteX42086" fmla="*/ 2880806 w 4826000"/>
              <a:gd name="connsiteY42086" fmla="*/ 1705395 h 6857957"/>
              <a:gd name="connsiteX42087" fmla="*/ 2878583 w 4826000"/>
              <a:gd name="connsiteY42087" fmla="*/ 1706030 h 6857957"/>
              <a:gd name="connsiteX42088" fmla="*/ 2876996 w 4826000"/>
              <a:gd name="connsiteY42088" fmla="*/ 1706983 h 6857957"/>
              <a:gd name="connsiteX42089" fmla="*/ 2875726 w 4826000"/>
              <a:gd name="connsiteY42089" fmla="*/ 1708253 h 6857957"/>
              <a:gd name="connsiteX42090" fmla="*/ 2875091 w 4826000"/>
              <a:gd name="connsiteY42090" fmla="*/ 1709523 h 6857957"/>
              <a:gd name="connsiteX42091" fmla="*/ 2870646 w 4826000"/>
              <a:gd name="connsiteY42091" fmla="*/ 1707935 h 6857957"/>
              <a:gd name="connsiteX42092" fmla="*/ 2867789 w 4826000"/>
              <a:gd name="connsiteY42092" fmla="*/ 1706348 h 6857957"/>
              <a:gd name="connsiteX42093" fmla="*/ 2866837 w 4826000"/>
              <a:gd name="connsiteY42093" fmla="*/ 1705712 h 6857957"/>
              <a:gd name="connsiteX42094" fmla="*/ 2866202 w 4826000"/>
              <a:gd name="connsiteY42094" fmla="*/ 1704760 h 6857957"/>
              <a:gd name="connsiteX42095" fmla="*/ 2865884 w 4826000"/>
              <a:gd name="connsiteY42095" fmla="*/ 1704125 h 6857957"/>
              <a:gd name="connsiteX42096" fmla="*/ 2865884 w 4826000"/>
              <a:gd name="connsiteY42096" fmla="*/ 1703807 h 6857957"/>
              <a:gd name="connsiteX42097" fmla="*/ 2866202 w 4826000"/>
              <a:gd name="connsiteY42097" fmla="*/ 1703172 h 6857957"/>
              <a:gd name="connsiteX42098" fmla="*/ 2866519 w 4826000"/>
              <a:gd name="connsiteY42098" fmla="*/ 1702537 h 6857957"/>
              <a:gd name="connsiteX42099" fmla="*/ 2867789 w 4826000"/>
              <a:gd name="connsiteY42099" fmla="*/ 1701267 h 6857957"/>
              <a:gd name="connsiteX42100" fmla="*/ 2869694 w 4826000"/>
              <a:gd name="connsiteY42100" fmla="*/ 1700314 h 6857957"/>
              <a:gd name="connsiteX42101" fmla="*/ 2872551 w 4826000"/>
              <a:gd name="connsiteY42101" fmla="*/ 1698727 h 6857957"/>
              <a:gd name="connsiteX42102" fmla="*/ 2877631 w 4826000"/>
              <a:gd name="connsiteY42102" fmla="*/ 1696504 h 6857957"/>
              <a:gd name="connsiteX42103" fmla="*/ 2880488 w 4826000"/>
              <a:gd name="connsiteY42103" fmla="*/ 1695234 h 6857957"/>
              <a:gd name="connsiteX42104" fmla="*/ 2882710 w 4826000"/>
              <a:gd name="connsiteY42104" fmla="*/ 1693964 h 6857957"/>
              <a:gd name="connsiteX42105" fmla="*/ 2884298 w 4826000"/>
              <a:gd name="connsiteY42105" fmla="*/ 1692059 h 6857957"/>
              <a:gd name="connsiteX42106" fmla="*/ 2885250 w 4826000"/>
              <a:gd name="connsiteY42106" fmla="*/ 1690788 h 6857957"/>
              <a:gd name="connsiteX42107" fmla="*/ 2885250 w 4826000"/>
              <a:gd name="connsiteY42107" fmla="*/ 1689836 h 6857957"/>
              <a:gd name="connsiteX42108" fmla="*/ 2885250 w 4826000"/>
              <a:gd name="connsiteY42108" fmla="*/ 1688883 h 6857957"/>
              <a:gd name="connsiteX42109" fmla="*/ 2884933 w 4826000"/>
              <a:gd name="connsiteY42109" fmla="*/ 1688248 h 6857957"/>
              <a:gd name="connsiteX42110" fmla="*/ 2884298 w 4826000"/>
              <a:gd name="connsiteY42110" fmla="*/ 1687295 h 6857957"/>
              <a:gd name="connsiteX42111" fmla="*/ 2883980 w 4826000"/>
              <a:gd name="connsiteY42111" fmla="*/ 1686343 h 6857957"/>
              <a:gd name="connsiteX42112" fmla="*/ 2883345 w 4826000"/>
              <a:gd name="connsiteY42112" fmla="*/ 1685708 h 6857957"/>
              <a:gd name="connsiteX42113" fmla="*/ 2882393 w 4826000"/>
              <a:gd name="connsiteY42113" fmla="*/ 1684755 h 6857957"/>
              <a:gd name="connsiteX42114" fmla="*/ 2881441 w 4826000"/>
              <a:gd name="connsiteY42114" fmla="*/ 1684755 h 6857957"/>
              <a:gd name="connsiteX42115" fmla="*/ 2880171 w 4826000"/>
              <a:gd name="connsiteY42115" fmla="*/ 1684755 h 6857957"/>
              <a:gd name="connsiteX42116" fmla="*/ 2878583 w 4826000"/>
              <a:gd name="connsiteY42116" fmla="*/ 1685390 h 6857957"/>
              <a:gd name="connsiteX42117" fmla="*/ 2876043 w 4826000"/>
              <a:gd name="connsiteY42117" fmla="*/ 1686343 h 6857957"/>
              <a:gd name="connsiteX42118" fmla="*/ 2873504 w 4826000"/>
              <a:gd name="connsiteY42118" fmla="*/ 1687613 h 6857957"/>
              <a:gd name="connsiteX42119" fmla="*/ 2872551 w 4826000"/>
              <a:gd name="connsiteY42119" fmla="*/ 1688566 h 6857957"/>
              <a:gd name="connsiteX42120" fmla="*/ 2871916 w 4826000"/>
              <a:gd name="connsiteY42120" fmla="*/ 1689518 h 6857957"/>
              <a:gd name="connsiteX42121" fmla="*/ 2871281 w 4826000"/>
              <a:gd name="connsiteY42121" fmla="*/ 1690153 h 6857957"/>
              <a:gd name="connsiteX42122" fmla="*/ 2870964 w 4826000"/>
              <a:gd name="connsiteY42122" fmla="*/ 1691106 h 6857957"/>
              <a:gd name="connsiteX42123" fmla="*/ 2871281 w 4826000"/>
              <a:gd name="connsiteY42123" fmla="*/ 1692059 h 6857957"/>
              <a:gd name="connsiteX42124" fmla="*/ 2872551 w 4826000"/>
              <a:gd name="connsiteY42124" fmla="*/ 1693329 h 6857957"/>
              <a:gd name="connsiteX42125" fmla="*/ 2868424 w 4826000"/>
              <a:gd name="connsiteY42125" fmla="*/ 1693329 h 6857957"/>
              <a:gd name="connsiteX42126" fmla="*/ 2865884 w 4826000"/>
              <a:gd name="connsiteY42126" fmla="*/ 1693011 h 6857957"/>
              <a:gd name="connsiteX42127" fmla="*/ 2863344 w 4826000"/>
              <a:gd name="connsiteY42127" fmla="*/ 1692694 h 6857957"/>
              <a:gd name="connsiteX42128" fmla="*/ 2861757 w 4826000"/>
              <a:gd name="connsiteY42128" fmla="*/ 1691424 h 6857957"/>
              <a:gd name="connsiteX42129" fmla="*/ 2860487 w 4826000"/>
              <a:gd name="connsiteY42129" fmla="*/ 1690471 h 6857957"/>
              <a:gd name="connsiteX42130" fmla="*/ 2859852 w 4826000"/>
              <a:gd name="connsiteY42130" fmla="*/ 1689201 h 6857957"/>
              <a:gd name="connsiteX42131" fmla="*/ 2859217 w 4826000"/>
              <a:gd name="connsiteY42131" fmla="*/ 1687931 h 6857957"/>
              <a:gd name="connsiteX42132" fmla="*/ 2858900 w 4826000"/>
              <a:gd name="connsiteY42132" fmla="*/ 1686343 h 6857957"/>
              <a:gd name="connsiteX42133" fmla="*/ 2858582 w 4826000"/>
              <a:gd name="connsiteY42133" fmla="*/ 1683168 h 6857957"/>
              <a:gd name="connsiteX42134" fmla="*/ 2857947 w 4826000"/>
              <a:gd name="connsiteY42134" fmla="*/ 1681897 h 6857957"/>
              <a:gd name="connsiteX42135" fmla="*/ 2857312 w 4826000"/>
              <a:gd name="connsiteY42135" fmla="*/ 1680627 h 6857957"/>
              <a:gd name="connsiteX42136" fmla="*/ 2856042 w 4826000"/>
              <a:gd name="connsiteY42136" fmla="*/ 1679357 h 6857957"/>
              <a:gd name="connsiteX42137" fmla="*/ 2854772 w 4826000"/>
              <a:gd name="connsiteY42137" fmla="*/ 1678405 h 6857957"/>
              <a:gd name="connsiteX42138" fmla="*/ 2852867 w 4826000"/>
              <a:gd name="connsiteY42138" fmla="*/ 1677452 h 6857957"/>
              <a:gd name="connsiteX42139" fmla="*/ 2850328 w 4826000"/>
              <a:gd name="connsiteY42139" fmla="*/ 1677135 h 6857957"/>
              <a:gd name="connsiteX42140" fmla="*/ 2851915 w 4826000"/>
              <a:gd name="connsiteY42140" fmla="*/ 1675864 h 6857957"/>
              <a:gd name="connsiteX42141" fmla="*/ 2853820 w 4826000"/>
              <a:gd name="connsiteY42141" fmla="*/ 1674912 h 6857957"/>
              <a:gd name="connsiteX42142" fmla="*/ 2855407 w 4826000"/>
              <a:gd name="connsiteY42142" fmla="*/ 1674277 h 6857957"/>
              <a:gd name="connsiteX42143" fmla="*/ 2857630 w 4826000"/>
              <a:gd name="connsiteY42143" fmla="*/ 1674277 h 6857957"/>
              <a:gd name="connsiteX42144" fmla="*/ 2859535 w 4826000"/>
              <a:gd name="connsiteY42144" fmla="*/ 1674594 h 6857957"/>
              <a:gd name="connsiteX42145" fmla="*/ 2861439 w 4826000"/>
              <a:gd name="connsiteY42145" fmla="*/ 1674912 h 6857957"/>
              <a:gd name="connsiteX42146" fmla="*/ 2865884 w 4826000"/>
              <a:gd name="connsiteY42146" fmla="*/ 1676182 h 6857957"/>
              <a:gd name="connsiteX42147" fmla="*/ 2870011 w 4826000"/>
              <a:gd name="connsiteY42147" fmla="*/ 1678405 h 6857957"/>
              <a:gd name="connsiteX42148" fmla="*/ 2874456 w 4826000"/>
              <a:gd name="connsiteY42148" fmla="*/ 1679992 h 6857957"/>
              <a:gd name="connsiteX42149" fmla="*/ 2879218 w 4826000"/>
              <a:gd name="connsiteY42149" fmla="*/ 1681262 h 6857957"/>
              <a:gd name="connsiteX42150" fmla="*/ 2881441 w 4826000"/>
              <a:gd name="connsiteY42150" fmla="*/ 1681580 h 6857957"/>
              <a:gd name="connsiteX42151" fmla="*/ 2883345 w 4826000"/>
              <a:gd name="connsiteY42151" fmla="*/ 1681897 h 6857957"/>
              <a:gd name="connsiteX42152" fmla="*/ 2886838 w 4826000"/>
              <a:gd name="connsiteY42152" fmla="*/ 1680945 h 6857957"/>
              <a:gd name="connsiteX42153" fmla="*/ 2889378 w 4826000"/>
              <a:gd name="connsiteY42153" fmla="*/ 1679992 h 6857957"/>
              <a:gd name="connsiteX42154" fmla="*/ 2891917 w 4826000"/>
              <a:gd name="connsiteY42154" fmla="*/ 1679357 h 6857957"/>
              <a:gd name="connsiteX42155" fmla="*/ 2894140 w 4826000"/>
              <a:gd name="connsiteY42155" fmla="*/ 1679040 h 6857957"/>
              <a:gd name="connsiteX42156" fmla="*/ 2896045 w 4826000"/>
              <a:gd name="connsiteY42156" fmla="*/ 1678722 h 6857957"/>
              <a:gd name="connsiteX42157" fmla="*/ 2896045 w 4826000"/>
              <a:gd name="connsiteY42157" fmla="*/ 1676499 h 6857957"/>
              <a:gd name="connsiteX42158" fmla="*/ 2895727 w 4826000"/>
              <a:gd name="connsiteY42158" fmla="*/ 1674912 h 6857957"/>
              <a:gd name="connsiteX42159" fmla="*/ 2894775 w 4826000"/>
              <a:gd name="connsiteY42159" fmla="*/ 1673324 h 6857957"/>
              <a:gd name="connsiteX42160" fmla="*/ 2893187 w 4826000"/>
              <a:gd name="connsiteY42160" fmla="*/ 1672372 h 6857957"/>
              <a:gd name="connsiteX42161" fmla="*/ 2891600 w 4826000"/>
              <a:gd name="connsiteY42161" fmla="*/ 1671101 h 6857957"/>
              <a:gd name="connsiteX42162" fmla="*/ 2890012 w 4826000"/>
              <a:gd name="connsiteY42162" fmla="*/ 1669831 h 6857957"/>
              <a:gd name="connsiteX42163" fmla="*/ 2886838 w 4826000"/>
              <a:gd name="connsiteY42163" fmla="*/ 1668561 h 6857957"/>
              <a:gd name="connsiteX42164" fmla="*/ 2884298 w 4826000"/>
              <a:gd name="connsiteY42164" fmla="*/ 1667291 h 6857957"/>
              <a:gd name="connsiteX42165" fmla="*/ 2883980 w 4826000"/>
              <a:gd name="connsiteY42165" fmla="*/ 1666656 h 6857957"/>
              <a:gd name="connsiteX42166" fmla="*/ 2883980 w 4826000"/>
              <a:gd name="connsiteY42166" fmla="*/ 1666021 h 6857957"/>
              <a:gd name="connsiteX42167" fmla="*/ 2884933 w 4826000"/>
              <a:gd name="connsiteY42167" fmla="*/ 1665068 h 6857957"/>
              <a:gd name="connsiteX42168" fmla="*/ 2886838 w 4826000"/>
              <a:gd name="connsiteY42168" fmla="*/ 1664433 h 6857957"/>
              <a:gd name="connsiteX42169" fmla="*/ 2893187 w 4826000"/>
              <a:gd name="connsiteY42169" fmla="*/ 1662210 h 6857957"/>
              <a:gd name="connsiteX42170" fmla="*/ 2888743 w 4826000"/>
              <a:gd name="connsiteY42170" fmla="*/ 1662210 h 6857957"/>
              <a:gd name="connsiteX42171" fmla="*/ 2884933 w 4826000"/>
              <a:gd name="connsiteY42171" fmla="*/ 1662210 h 6857957"/>
              <a:gd name="connsiteX42172" fmla="*/ 2881441 w 4826000"/>
              <a:gd name="connsiteY42172" fmla="*/ 1661893 h 6857957"/>
              <a:gd name="connsiteX42173" fmla="*/ 2878266 w 4826000"/>
              <a:gd name="connsiteY42173" fmla="*/ 1661258 h 6857957"/>
              <a:gd name="connsiteX42174" fmla="*/ 2875726 w 4826000"/>
              <a:gd name="connsiteY42174" fmla="*/ 1660623 h 6857957"/>
              <a:gd name="connsiteX42175" fmla="*/ 2873186 w 4826000"/>
              <a:gd name="connsiteY42175" fmla="*/ 1659988 h 6857957"/>
              <a:gd name="connsiteX42176" fmla="*/ 2870964 w 4826000"/>
              <a:gd name="connsiteY42176" fmla="*/ 1659035 h 6857957"/>
              <a:gd name="connsiteX42177" fmla="*/ 2869376 w 4826000"/>
              <a:gd name="connsiteY42177" fmla="*/ 1657765 h 6857957"/>
              <a:gd name="connsiteX42178" fmla="*/ 2868106 w 4826000"/>
              <a:gd name="connsiteY42178" fmla="*/ 1656812 h 6857957"/>
              <a:gd name="connsiteX42179" fmla="*/ 2866837 w 4826000"/>
              <a:gd name="connsiteY42179" fmla="*/ 1655225 h 6857957"/>
              <a:gd name="connsiteX42180" fmla="*/ 2864932 w 4826000"/>
              <a:gd name="connsiteY42180" fmla="*/ 1652684 h 6857957"/>
              <a:gd name="connsiteX42181" fmla="*/ 2863344 w 4826000"/>
              <a:gd name="connsiteY42181" fmla="*/ 1649826 h 6857957"/>
              <a:gd name="connsiteX42182" fmla="*/ 2862709 w 4826000"/>
              <a:gd name="connsiteY42182" fmla="*/ 1646651 h 6857957"/>
              <a:gd name="connsiteX42183" fmla="*/ 2861439 w 4826000"/>
              <a:gd name="connsiteY42183" fmla="*/ 1641253 h 6857957"/>
              <a:gd name="connsiteX42184" fmla="*/ 2860487 w 4826000"/>
              <a:gd name="connsiteY42184" fmla="*/ 1638713 h 6857957"/>
              <a:gd name="connsiteX42185" fmla="*/ 2859852 w 4826000"/>
              <a:gd name="connsiteY42185" fmla="*/ 1637760 h 6857957"/>
              <a:gd name="connsiteX42186" fmla="*/ 2858900 w 4826000"/>
              <a:gd name="connsiteY42186" fmla="*/ 1636808 h 6857957"/>
              <a:gd name="connsiteX42187" fmla="*/ 2857947 w 4826000"/>
              <a:gd name="connsiteY42187" fmla="*/ 1636173 h 6857957"/>
              <a:gd name="connsiteX42188" fmla="*/ 2856360 w 4826000"/>
              <a:gd name="connsiteY42188" fmla="*/ 1635537 h 6857957"/>
              <a:gd name="connsiteX42189" fmla="*/ 2855090 w 4826000"/>
              <a:gd name="connsiteY42189" fmla="*/ 1635220 h 6857957"/>
              <a:gd name="connsiteX42190" fmla="*/ 2853502 w 4826000"/>
              <a:gd name="connsiteY42190" fmla="*/ 1634902 h 6857957"/>
              <a:gd name="connsiteX42191" fmla="*/ 2851598 w 4826000"/>
              <a:gd name="connsiteY42191" fmla="*/ 1634902 h 6857957"/>
              <a:gd name="connsiteX42192" fmla="*/ 2849058 w 4826000"/>
              <a:gd name="connsiteY42192" fmla="*/ 1635220 h 6857957"/>
              <a:gd name="connsiteX42193" fmla="*/ 2843661 w 4826000"/>
              <a:gd name="connsiteY42193" fmla="*/ 1636490 h 6857957"/>
              <a:gd name="connsiteX42194" fmla="*/ 2842708 w 4826000"/>
              <a:gd name="connsiteY42194" fmla="*/ 1634902 h 6857957"/>
              <a:gd name="connsiteX42195" fmla="*/ 2842391 w 4826000"/>
              <a:gd name="connsiteY42195" fmla="*/ 1633315 h 6857957"/>
              <a:gd name="connsiteX42196" fmla="*/ 2842391 w 4826000"/>
              <a:gd name="connsiteY42196" fmla="*/ 1632362 h 6857957"/>
              <a:gd name="connsiteX42197" fmla="*/ 2843026 w 4826000"/>
              <a:gd name="connsiteY42197" fmla="*/ 1631727 h 6857957"/>
              <a:gd name="connsiteX42198" fmla="*/ 2843978 w 4826000"/>
              <a:gd name="connsiteY42198" fmla="*/ 1630774 h 6857957"/>
              <a:gd name="connsiteX42199" fmla="*/ 2845565 w 4826000"/>
              <a:gd name="connsiteY42199" fmla="*/ 1630457 h 6857957"/>
              <a:gd name="connsiteX42200" fmla="*/ 2848740 w 4826000"/>
              <a:gd name="connsiteY42200" fmla="*/ 1629504 h 6857957"/>
              <a:gd name="connsiteX42201" fmla="*/ 2852867 w 4826000"/>
              <a:gd name="connsiteY42201" fmla="*/ 1628552 h 6857957"/>
              <a:gd name="connsiteX42202" fmla="*/ 2856360 w 4826000"/>
              <a:gd name="connsiteY42202" fmla="*/ 1627917 h 6857957"/>
              <a:gd name="connsiteX42203" fmla="*/ 2858265 w 4826000"/>
              <a:gd name="connsiteY42203" fmla="*/ 1627281 h 6857957"/>
              <a:gd name="connsiteX42204" fmla="*/ 2859535 w 4826000"/>
              <a:gd name="connsiteY42204" fmla="*/ 1626646 h 6857957"/>
              <a:gd name="connsiteX42205" fmla="*/ 2860487 w 4826000"/>
              <a:gd name="connsiteY42205" fmla="*/ 1625694 h 6857957"/>
              <a:gd name="connsiteX42206" fmla="*/ 2861122 w 4826000"/>
              <a:gd name="connsiteY42206" fmla="*/ 1624741 h 6857957"/>
              <a:gd name="connsiteX42207" fmla="*/ 2860487 w 4826000"/>
              <a:gd name="connsiteY42207" fmla="*/ 1624106 h 6857957"/>
              <a:gd name="connsiteX42208" fmla="*/ 2859535 w 4826000"/>
              <a:gd name="connsiteY42208" fmla="*/ 1623471 h 6857957"/>
              <a:gd name="connsiteX42209" fmla="*/ 2856677 w 4826000"/>
              <a:gd name="connsiteY42209" fmla="*/ 1622518 h 6857957"/>
              <a:gd name="connsiteX42210" fmla="*/ 2854772 w 4826000"/>
              <a:gd name="connsiteY42210" fmla="*/ 1621248 h 6857957"/>
              <a:gd name="connsiteX42211" fmla="*/ 2854137 w 4826000"/>
              <a:gd name="connsiteY42211" fmla="*/ 1620613 h 6857957"/>
              <a:gd name="connsiteX42212" fmla="*/ 2853820 w 4826000"/>
              <a:gd name="connsiteY42212" fmla="*/ 1619661 h 6857957"/>
              <a:gd name="connsiteX42213" fmla="*/ 2851280 w 4826000"/>
              <a:gd name="connsiteY42213" fmla="*/ 1619978 h 6857957"/>
              <a:gd name="connsiteX42214" fmla="*/ 2850010 w 4826000"/>
              <a:gd name="connsiteY42214" fmla="*/ 1620931 h 6857957"/>
              <a:gd name="connsiteX42215" fmla="*/ 2848740 w 4826000"/>
              <a:gd name="connsiteY42215" fmla="*/ 1621566 h 6857957"/>
              <a:gd name="connsiteX42216" fmla="*/ 2848423 w 4826000"/>
              <a:gd name="connsiteY42216" fmla="*/ 1622836 h 6857957"/>
              <a:gd name="connsiteX42217" fmla="*/ 2848423 w 4826000"/>
              <a:gd name="connsiteY42217" fmla="*/ 1624106 h 6857957"/>
              <a:gd name="connsiteX42218" fmla="*/ 2848423 w 4826000"/>
              <a:gd name="connsiteY42218" fmla="*/ 1625376 h 6857957"/>
              <a:gd name="connsiteX42219" fmla="*/ 2848423 w 4826000"/>
              <a:gd name="connsiteY42219" fmla="*/ 1627917 h 6857957"/>
              <a:gd name="connsiteX42220" fmla="*/ 2844613 w 4826000"/>
              <a:gd name="connsiteY42220" fmla="*/ 1625376 h 6857957"/>
              <a:gd name="connsiteX42221" fmla="*/ 2843343 w 4826000"/>
              <a:gd name="connsiteY42221" fmla="*/ 1624424 h 6857957"/>
              <a:gd name="connsiteX42222" fmla="*/ 2841756 w 4826000"/>
              <a:gd name="connsiteY42222" fmla="*/ 1623154 h 6857957"/>
              <a:gd name="connsiteX42223" fmla="*/ 2840803 w 4826000"/>
              <a:gd name="connsiteY42223" fmla="*/ 1622201 h 6857957"/>
              <a:gd name="connsiteX42224" fmla="*/ 2840486 w 4826000"/>
              <a:gd name="connsiteY42224" fmla="*/ 1620931 h 6857957"/>
              <a:gd name="connsiteX42225" fmla="*/ 2839851 w 4826000"/>
              <a:gd name="connsiteY42225" fmla="*/ 1619978 h 6857957"/>
              <a:gd name="connsiteX42226" fmla="*/ 2839851 w 4826000"/>
              <a:gd name="connsiteY42226" fmla="*/ 1618391 h 6857957"/>
              <a:gd name="connsiteX42227" fmla="*/ 2840168 w 4826000"/>
              <a:gd name="connsiteY42227" fmla="*/ 1616168 h 6857957"/>
              <a:gd name="connsiteX42228" fmla="*/ 2841121 w 4826000"/>
              <a:gd name="connsiteY42228" fmla="*/ 1613945 h 6857957"/>
              <a:gd name="connsiteX42229" fmla="*/ 2843026 w 4826000"/>
              <a:gd name="connsiteY42229" fmla="*/ 1611722 h 6857957"/>
              <a:gd name="connsiteX42230" fmla="*/ 2844613 w 4826000"/>
              <a:gd name="connsiteY42230" fmla="*/ 1609182 h 6857957"/>
              <a:gd name="connsiteX42231" fmla="*/ 2848740 w 4826000"/>
              <a:gd name="connsiteY42231" fmla="*/ 1604737 h 6857957"/>
              <a:gd name="connsiteX42232" fmla="*/ 2851280 w 4826000"/>
              <a:gd name="connsiteY42232" fmla="*/ 1601879 h 6857957"/>
              <a:gd name="connsiteX42233" fmla="*/ 2853185 w 4826000"/>
              <a:gd name="connsiteY42233" fmla="*/ 1599656 h 6857957"/>
              <a:gd name="connsiteX42234" fmla="*/ 2854455 w 4826000"/>
              <a:gd name="connsiteY42234" fmla="*/ 1597116 h 6857957"/>
              <a:gd name="connsiteX42235" fmla="*/ 2855407 w 4826000"/>
              <a:gd name="connsiteY42235" fmla="*/ 1594575 h 6857957"/>
              <a:gd name="connsiteX42236" fmla="*/ 2855725 w 4826000"/>
              <a:gd name="connsiteY42236" fmla="*/ 1592035 h 6857957"/>
              <a:gd name="connsiteX42237" fmla="*/ 2855407 w 4826000"/>
              <a:gd name="connsiteY42237" fmla="*/ 1590765 h 6857957"/>
              <a:gd name="connsiteX42238" fmla="*/ 2855090 w 4826000"/>
              <a:gd name="connsiteY42238" fmla="*/ 1589495 h 6857957"/>
              <a:gd name="connsiteX42239" fmla="*/ 2842391 w 4826000"/>
              <a:gd name="connsiteY42239" fmla="*/ 1589812 h 6857957"/>
              <a:gd name="connsiteX42240" fmla="*/ 2839851 w 4826000"/>
              <a:gd name="connsiteY42240" fmla="*/ 1591082 h 6857957"/>
              <a:gd name="connsiteX42241" fmla="*/ 2838581 w 4826000"/>
              <a:gd name="connsiteY42241" fmla="*/ 1592035 h 6857957"/>
              <a:gd name="connsiteX42242" fmla="*/ 2837628 w 4826000"/>
              <a:gd name="connsiteY42242" fmla="*/ 1593305 h 6857957"/>
              <a:gd name="connsiteX42243" fmla="*/ 2837628 w 4826000"/>
              <a:gd name="connsiteY42243" fmla="*/ 1594258 h 6857957"/>
              <a:gd name="connsiteX42244" fmla="*/ 2837946 w 4826000"/>
              <a:gd name="connsiteY42244" fmla="*/ 1595528 h 6857957"/>
              <a:gd name="connsiteX42245" fmla="*/ 2838581 w 4826000"/>
              <a:gd name="connsiteY42245" fmla="*/ 1597116 h 6857957"/>
              <a:gd name="connsiteX42246" fmla="*/ 2840486 w 4826000"/>
              <a:gd name="connsiteY42246" fmla="*/ 1599974 h 6857957"/>
              <a:gd name="connsiteX42247" fmla="*/ 2843026 w 4826000"/>
              <a:gd name="connsiteY42247" fmla="*/ 1602514 h 6857957"/>
              <a:gd name="connsiteX42248" fmla="*/ 2843661 w 4826000"/>
              <a:gd name="connsiteY42248" fmla="*/ 1604419 h 6857957"/>
              <a:gd name="connsiteX42249" fmla="*/ 2843978 w 4826000"/>
              <a:gd name="connsiteY42249" fmla="*/ 1605689 h 6857957"/>
              <a:gd name="connsiteX42250" fmla="*/ 2843978 w 4826000"/>
              <a:gd name="connsiteY42250" fmla="*/ 1607277 h 6857957"/>
              <a:gd name="connsiteX42251" fmla="*/ 2843026 w 4826000"/>
              <a:gd name="connsiteY42251" fmla="*/ 1608864 h 6857957"/>
              <a:gd name="connsiteX42252" fmla="*/ 2841438 w 4826000"/>
              <a:gd name="connsiteY42252" fmla="*/ 1610135 h 6857957"/>
              <a:gd name="connsiteX42253" fmla="*/ 2839216 w 4826000"/>
              <a:gd name="connsiteY42253" fmla="*/ 1612040 h 6857957"/>
              <a:gd name="connsiteX42254" fmla="*/ 2831914 w 4826000"/>
              <a:gd name="connsiteY42254" fmla="*/ 1608864 h 6857957"/>
              <a:gd name="connsiteX42255" fmla="*/ 2830009 w 4826000"/>
              <a:gd name="connsiteY42255" fmla="*/ 1608229 h 6857957"/>
              <a:gd name="connsiteX42256" fmla="*/ 2828422 w 4826000"/>
              <a:gd name="connsiteY42256" fmla="*/ 1607912 h 6857957"/>
              <a:gd name="connsiteX42257" fmla="*/ 2827787 w 4826000"/>
              <a:gd name="connsiteY42257" fmla="*/ 1608229 h 6857957"/>
              <a:gd name="connsiteX42258" fmla="*/ 2827152 w 4826000"/>
              <a:gd name="connsiteY42258" fmla="*/ 1608864 h 6857957"/>
              <a:gd name="connsiteX42259" fmla="*/ 2827152 w 4826000"/>
              <a:gd name="connsiteY42259" fmla="*/ 1609817 h 6857957"/>
              <a:gd name="connsiteX42260" fmla="*/ 2828104 w 4826000"/>
              <a:gd name="connsiteY42260" fmla="*/ 1610770 h 6857957"/>
              <a:gd name="connsiteX42261" fmla="*/ 2832231 w 4826000"/>
              <a:gd name="connsiteY42261" fmla="*/ 1617755 h 6857957"/>
              <a:gd name="connsiteX42262" fmla="*/ 2833501 w 4826000"/>
              <a:gd name="connsiteY42262" fmla="*/ 1619978 h 6857957"/>
              <a:gd name="connsiteX42263" fmla="*/ 2834136 w 4826000"/>
              <a:gd name="connsiteY42263" fmla="*/ 1621883 h 6857957"/>
              <a:gd name="connsiteX42264" fmla="*/ 2835089 w 4826000"/>
              <a:gd name="connsiteY42264" fmla="*/ 1623789 h 6857957"/>
              <a:gd name="connsiteX42265" fmla="*/ 2835406 w 4826000"/>
              <a:gd name="connsiteY42265" fmla="*/ 1625376 h 6857957"/>
              <a:gd name="connsiteX42266" fmla="*/ 2829057 w 4826000"/>
              <a:gd name="connsiteY42266" fmla="*/ 1626329 h 6857957"/>
              <a:gd name="connsiteX42267" fmla="*/ 2824294 w 4826000"/>
              <a:gd name="connsiteY42267" fmla="*/ 1625694 h 6857957"/>
              <a:gd name="connsiteX42268" fmla="*/ 2821437 w 4826000"/>
              <a:gd name="connsiteY42268" fmla="*/ 1625376 h 6857957"/>
              <a:gd name="connsiteX42269" fmla="*/ 2819215 w 4826000"/>
              <a:gd name="connsiteY42269" fmla="*/ 1624741 h 6857957"/>
              <a:gd name="connsiteX42270" fmla="*/ 2818580 w 4826000"/>
              <a:gd name="connsiteY42270" fmla="*/ 1624424 h 6857957"/>
              <a:gd name="connsiteX42271" fmla="*/ 2818262 w 4826000"/>
              <a:gd name="connsiteY42271" fmla="*/ 1623789 h 6857957"/>
              <a:gd name="connsiteX42272" fmla="*/ 2817945 w 4826000"/>
              <a:gd name="connsiteY42272" fmla="*/ 1622836 h 6857957"/>
              <a:gd name="connsiteX42273" fmla="*/ 2818262 w 4826000"/>
              <a:gd name="connsiteY42273" fmla="*/ 1621566 h 6857957"/>
              <a:gd name="connsiteX42274" fmla="*/ 2818897 w 4826000"/>
              <a:gd name="connsiteY42274" fmla="*/ 1620296 h 6857957"/>
              <a:gd name="connsiteX42275" fmla="*/ 2819532 w 4826000"/>
              <a:gd name="connsiteY42275" fmla="*/ 1618391 h 6857957"/>
              <a:gd name="connsiteX42276" fmla="*/ 2820485 w 4826000"/>
              <a:gd name="connsiteY42276" fmla="*/ 1617120 h 6857957"/>
              <a:gd name="connsiteX42277" fmla="*/ 2820485 w 4826000"/>
              <a:gd name="connsiteY42277" fmla="*/ 1615850 h 6857957"/>
              <a:gd name="connsiteX42278" fmla="*/ 2819850 w 4826000"/>
              <a:gd name="connsiteY42278" fmla="*/ 1614898 h 6857957"/>
              <a:gd name="connsiteX42279" fmla="*/ 2818262 w 4826000"/>
              <a:gd name="connsiteY42279" fmla="*/ 1613945 h 6857957"/>
              <a:gd name="connsiteX42280" fmla="*/ 2816040 w 4826000"/>
              <a:gd name="connsiteY42280" fmla="*/ 1613310 h 6857957"/>
              <a:gd name="connsiteX42281" fmla="*/ 2812230 w 4826000"/>
              <a:gd name="connsiteY42281" fmla="*/ 1612675 h 6857957"/>
              <a:gd name="connsiteX42282" fmla="*/ 2807150 w 4826000"/>
              <a:gd name="connsiteY42282" fmla="*/ 1612675 h 6857957"/>
              <a:gd name="connsiteX42283" fmla="*/ 2819215 w 4826000"/>
              <a:gd name="connsiteY42283" fmla="*/ 1600926 h 6857957"/>
              <a:gd name="connsiteX42284" fmla="*/ 2825247 w 4826000"/>
              <a:gd name="connsiteY42284" fmla="*/ 1595211 h 6857957"/>
              <a:gd name="connsiteX42285" fmla="*/ 2831914 w 4826000"/>
              <a:gd name="connsiteY42285" fmla="*/ 1590130 h 6857957"/>
              <a:gd name="connsiteX42286" fmla="*/ 2835406 w 4826000"/>
              <a:gd name="connsiteY42286" fmla="*/ 1587590 h 6857957"/>
              <a:gd name="connsiteX42287" fmla="*/ 2838898 w 4826000"/>
              <a:gd name="connsiteY42287" fmla="*/ 1585367 h 6857957"/>
              <a:gd name="connsiteX42288" fmla="*/ 2843026 w 4826000"/>
              <a:gd name="connsiteY42288" fmla="*/ 1583144 h 6857957"/>
              <a:gd name="connsiteX42289" fmla="*/ 2846835 w 4826000"/>
              <a:gd name="connsiteY42289" fmla="*/ 1580922 h 6857957"/>
              <a:gd name="connsiteX42290" fmla="*/ 2851280 w 4826000"/>
              <a:gd name="connsiteY42290" fmla="*/ 1579334 h 6857957"/>
              <a:gd name="connsiteX42291" fmla="*/ 2855725 w 4826000"/>
              <a:gd name="connsiteY42291" fmla="*/ 1577746 h 6857957"/>
              <a:gd name="connsiteX42292" fmla="*/ 2860804 w 4826000"/>
              <a:gd name="connsiteY42292" fmla="*/ 1576476 h 6857957"/>
              <a:gd name="connsiteX42293" fmla="*/ 2866202 w 4826000"/>
              <a:gd name="connsiteY42293" fmla="*/ 1575523 h 6857957"/>
              <a:gd name="connsiteX42294" fmla="*/ 2865567 w 4826000"/>
              <a:gd name="connsiteY42294" fmla="*/ 1574888 h 6857957"/>
              <a:gd name="connsiteX42295" fmla="*/ 2864614 w 4826000"/>
              <a:gd name="connsiteY42295" fmla="*/ 1574253 h 6857957"/>
              <a:gd name="connsiteX42296" fmla="*/ 2862074 w 4826000"/>
              <a:gd name="connsiteY42296" fmla="*/ 1573301 h 6857957"/>
              <a:gd name="connsiteX42297" fmla="*/ 2859217 w 4826000"/>
              <a:gd name="connsiteY42297" fmla="*/ 1572983 h 6857957"/>
              <a:gd name="connsiteX42298" fmla="*/ 2855407 w 4826000"/>
              <a:gd name="connsiteY42298" fmla="*/ 1572983 h 6857957"/>
              <a:gd name="connsiteX42299" fmla="*/ 2847470 w 4826000"/>
              <a:gd name="connsiteY42299" fmla="*/ 1573301 h 6857957"/>
              <a:gd name="connsiteX42300" fmla="*/ 2839533 w 4826000"/>
              <a:gd name="connsiteY42300" fmla="*/ 1573301 h 6857957"/>
              <a:gd name="connsiteX42301" fmla="*/ 2843343 w 4826000"/>
              <a:gd name="connsiteY42301" fmla="*/ 1570125 h 6857957"/>
              <a:gd name="connsiteX42302" fmla="*/ 2845248 w 4826000"/>
              <a:gd name="connsiteY42302" fmla="*/ 1568855 h 6857957"/>
              <a:gd name="connsiteX42303" fmla="*/ 2847470 w 4826000"/>
              <a:gd name="connsiteY42303" fmla="*/ 1567585 h 6857957"/>
              <a:gd name="connsiteX42304" fmla="*/ 2850645 w 4826000"/>
              <a:gd name="connsiteY42304" fmla="*/ 1565997 h 6857957"/>
              <a:gd name="connsiteX42305" fmla="*/ 2854137 w 4826000"/>
              <a:gd name="connsiteY42305" fmla="*/ 1565362 h 6857957"/>
              <a:gd name="connsiteX42306" fmla="*/ 2858582 w 4826000"/>
              <a:gd name="connsiteY42306" fmla="*/ 1564727 h 6857957"/>
              <a:gd name="connsiteX42307" fmla="*/ 2863979 w 4826000"/>
              <a:gd name="connsiteY42307" fmla="*/ 1564410 h 6857957"/>
              <a:gd name="connsiteX42308" fmla="*/ 2864614 w 4826000"/>
              <a:gd name="connsiteY42308" fmla="*/ 1567585 h 6857957"/>
              <a:gd name="connsiteX42309" fmla="*/ 2864614 w 4826000"/>
              <a:gd name="connsiteY42309" fmla="*/ 1568855 h 6857957"/>
              <a:gd name="connsiteX42310" fmla="*/ 2865249 w 4826000"/>
              <a:gd name="connsiteY42310" fmla="*/ 1569808 h 6857957"/>
              <a:gd name="connsiteX42311" fmla="*/ 2866202 w 4826000"/>
              <a:gd name="connsiteY42311" fmla="*/ 1570760 h 6857957"/>
              <a:gd name="connsiteX42312" fmla="*/ 2867471 w 4826000"/>
              <a:gd name="connsiteY42312" fmla="*/ 1571713 h 6857957"/>
              <a:gd name="connsiteX42313" fmla="*/ 2869376 w 4826000"/>
              <a:gd name="connsiteY42313" fmla="*/ 1572030 h 6857957"/>
              <a:gd name="connsiteX42314" fmla="*/ 2872234 w 4826000"/>
              <a:gd name="connsiteY42314" fmla="*/ 1572348 h 6857957"/>
              <a:gd name="connsiteX42315" fmla="*/ 2873504 w 4826000"/>
              <a:gd name="connsiteY42315" fmla="*/ 1572348 h 6857957"/>
              <a:gd name="connsiteX42316" fmla="*/ 2874456 w 4826000"/>
              <a:gd name="connsiteY42316" fmla="*/ 1571713 h 6857957"/>
              <a:gd name="connsiteX42317" fmla="*/ 2875091 w 4826000"/>
              <a:gd name="connsiteY42317" fmla="*/ 1571078 h 6857957"/>
              <a:gd name="connsiteX42318" fmla="*/ 2875408 w 4826000"/>
              <a:gd name="connsiteY42318" fmla="*/ 1570443 h 6857957"/>
              <a:gd name="connsiteX42319" fmla="*/ 2875091 w 4826000"/>
              <a:gd name="connsiteY42319" fmla="*/ 1569173 h 6857957"/>
              <a:gd name="connsiteX42320" fmla="*/ 2874456 w 4826000"/>
              <a:gd name="connsiteY42320" fmla="*/ 1568220 h 6857957"/>
              <a:gd name="connsiteX42321" fmla="*/ 2872551 w 4826000"/>
              <a:gd name="connsiteY42321" fmla="*/ 1565680 h 6857957"/>
              <a:gd name="connsiteX42322" fmla="*/ 2869376 w 4826000"/>
              <a:gd name="connsiteY42322" fmla="*/ 1563139 h 6857957"/>
              <a:gd name="connsiteX42323" fmla="*/ 2865567 w 4826000"/>
              <a:gd name="connsiteY42323" fmla="*/ 1561234 h 6857957"/>
              <a:gd name="connsiteX42324" fmla="*/ 2863344 w 4826000"/>
              <a:gd name="connsiteY42324" fmla="*/ 1560282 h 6857957"/>
              <a:gd name="connsiteX42325" fmla="*/ 2861122 w 4826000"/>
              <a:gd name="connsiteY42325" fmla="*/ 1559964 h 6857957"/>
              <a:gd name="connsiteX42326" fmla="*/ 2858900 w 4826000"/>
              <a:gd name="connsiteY42326" fmla="*/ 1559012 h 6857957"/>
              <a:gd name="connsiteX42327" fmla="*/ 2856677 w 4826000"/>
              <a:gd name="connsiteY42327" fmla="*/ 1559012 h 6857957"/>
              <a:gd name="connsiteX42328" fmla="*/ 2857312 w 4826000"/>
              <a:gd name="connsiteY42328" fmla="*/ 1558059 h 6857957"/>
              <a:gd name="connsiteX42329" fmla="*/ 2857947 w 4826000"/>
              <a:gd name="connsiteY42329" fmla="*/ 1557424 h 6857957"/>
              <a:gd name="connsiteX42330" fmla="*/ 2858900 w 4826000"/>
              <a:gd name="connsiteY42330" fmla="*/ 1556471 h 6857957"/>
              <a:gd name="connsiteX42331" fmla="*/ 2859852 w 4826000"/>
              <a:gd name="connsiteY42331" fmla="*/ 1555836 h 6857957"/>
              <a:gd name="connsiteX42332" fmla="*/ 2862392 w 4826000"/>
              <a:gd name="connsiteY42332" fmla="*/ 1554566 h 6857957"/>
              <a:gd name="connsiteX42333" fmla="*/ 2865567 w 4826000"/>
              <a:gd name="connsiteY42333" fmla="*/ 1553613 h 6857957"/>
              <a:gd name="connsiteX42334" fmla="*/ 2868741 w 4826000"/>
              <a:gd name="connsiteY42334" fmla="*/ 1552661 h 6857957"/>
              <a:gd name="connsiteX42335" fmla="*/ 2871281 w 4826000"/>
              <a:gd name="connsiteY42335" fmla="*/ 1551073 h 6857957"/>
              <a:gd name="connsiteX42336" fmla="*/ 2872551 w 4826000"/>
              <a:gd name="connsiteY42336" fmla="*/ 1550438 h 6857957"/>
              <a:gd name="connsiteX42337" fmla="*/ 2873504 w 4826000"/>
              <a:gd name="connsiteY42337" fmla="*/ 1549486 h 6857957"/>
              <a:gd name="connsiteX42338" fmla="*/ 2874139 w 4826000"/>
              <a:gd name="connsiteY42338" fmla="*/ 1548850 h 6857957"/>
              <a:gd name="connsiteX42339" fmla="*/ 2874456 w 4826000"/>
              <a:gd name="connsiteY42339" fmla="*/ 1547898 h 6857957"/>
              <a:gd name="connsiteX42340" fmla="*/ 2868741 w 4826000"/>
              <a:gd name="connsiteY42340" fmla="*/ 1546310 h 6857957"/>
              <a:gd name="connsiteX42341" fmla="*/ 2863662 w 4826000"/>
              <a:gd name="connsiteY42341" fmla="*/ 1544723 h 6857957"/>
              <a:gd name="connsiteX42342" fmla="*/ 2859535 w 4826000"/>
              <a:gd name="connsiteY42342" fmla="*/ 1542817 h 6857957"/>
              <a:gd name="connsiteX42343" fmla="*/ 2855407 w 4826000"/>
              <a:gd name="connsiteY42343" fmla="*/ 1540594 h 6857957"/>
              <a:gd name="connsiteX42344" fmla="*/ 2852232 w 4826000"/>
              <a:gd name="connsiteY42344" fmla="*/ 1538372 h 6857957"/>
              <a:gd name="connsiteX42345" fmla="*/ 2849058 w 4826000"/>
              <a:gd name="connsiteY42345" fmla="*/ 1535514 h 6857957"/>
              <a:gd name="connsiteX42346" fmla="*/ 2846835 w 4826000"/>
              <a:gd name="connsiteY42346" fmla="*/ 1532656 h 6857957"/>
              <a:gd name="connsiteX42347" fmla="*/ 2845248 w 4826000"/>
              <a:gd name="connsiteY42347" fmla="*/ 1529163 h 6857957"/>
              <a:gd name="connsiteX42348" fmla="*/ 2850328 w 4826000"/>
              <a:gd name="connsiteY42348" fmla="*/ 1528528 h 6857957"/>
              <a:gd name="connsiteX42349" fmla="*/ 2854137 w 4826000"/>
              <a:gd name="connsiteY42349" fmla="*/ 1527893 h 6857957"/>
              <a:gd name="connsiteX42350" fmla="*/ 2857312 w 4826000"/>
              <a:gd name="connsiteY42350" fmla="*/ 1527893 h 6857957"/>
              <a:gd name="connsiteX42351" fmla="*/ 2859535 w 4826000"/>
              <a:gd name="connsiteY42351" fmla="*/ 1528211 h 6857957"/>
              <a:gd name="connsiteX42352" fmla="*/ 2861439 w 4826000"/>
              <a:gd name="connsiteY42352" fmla="*/ 1528846 h 6857957"/>
              <a:gd name="connsiteX42353" fmla="*/ 2862709 w 4826000"/>
              <a:gd name="connsiteY42353" fmla="*/ 1529798 h 6857957"/>
              <a:gd name="connsiteX42354" fmla="*/ 2863662 w 4826000"/>
              <a:gd name="connsiteY42354" fmla="*/ 1531069 h 6857957"/>
              <a:gd name="connsiteX42355" fmla="*/ 2864614 w 4826000"/>
              <a:gd name="connsiteY42355" fmla="*/ 1532021 h 6857957"/>
              <a:gd name="connsiteX42356" fmla="*/ 2865249 w 4826000"/>
              <a:gd name="connsiteY42356" fmla="*/ 1534561 h 6857957"/>
              <a:gd name="connsiteX42357" fmla="*/ 2865884 w 4826000"/>
              <a:gd name="connsiteY42357" fmla="*/ 1535514 h 6857957"/>
              <a:gd name="connsiteX42358" fmla="*/ 2866519 w 4826000"/>
              <a:gd name="connsiteY42358" fmla="*/ 1536784 h 6857957"/>
              <a:gd name="connsiteX42359" fmla="*/ 2867471 w 4826000"/>
              <a:gd name="connsiteY42359" fmla="*/ 1538054 h 6857957"/>
              <a:gd name="connsiteX42360" fmla="*/ 2868741 w 4826000"/>
              <a:gd name="connsiteY42360" fmla="*/ 1538689 h 6857957"/>
              <a:gd name="connsiteX42361" fmla="*/ 2870329 w 4826000"/>
              <a:gd name="connsiteY42361" fmla="*/ 1539324 h 6857957"/>
              <a:gd name="connsiteX42362" fmla="*/ 2873186 w 4826000"/>
              <a:gd name="connsiteY42362" fmla="*/ 1539642 h 6857957"/>
              <a:gd name="connsiteX42363" fmla="*/ 2875726 w 4826000"/>
              <a:gd name="connsiteY42363" fmla="*/ 1536467 h 6857957"/>
              <a:gd name="connsiteX42364" fmla="*/ 2878266 w 4826000"/>
              <a:gd name="connsiteY42364" fmla="*/ 1533291 h 6857957"/>
              <a:gd name="connsiteX42365" fmla="*/ 2879853 w 4826000"/>
              <a:gd name="connsiteY42365" fmla="*/ 1531386 h 6857957"/>
              <a:gd name="connsiteX42366" fmla="*/ 2880488 w 4826000"/>
              <a:gd name="connsiteY42366" fmla="*/ 1529481 h 6857957"/>
              <a:gd name="connsiteX42367" fmla="*/ 2881123 w 4826000"/>
              <a:gd name="connsiteY42367" fmla="*/ 1527576 h 6857957"/>
              <a:gd name="connsiteX42368" fmla="*/ 2881441 w 4826000"/>
              <a:gd name="connsiteY42368" fmla="*/ 1525988 h 6857957"/>
              <a:gd name="connsiteX42369" fmla="*/ 2881441 w 4826000"/>
              <a:gd name="connsiteY42369" fmla="*/ 1524083 h 6857957"/>
              <a:gd name="connsiteX42370" fmla="*/ 2881123 w 4826000"/>
              <a:gd name="connsiteY42370" fmla="*/ 1522178 h 6857957"/>
              <a:gd name="connsiteX42371" fmla="*/ 2880488 w 4826000"/>
              <a:gd name="connsiteY42371" fmla="*/ 1520590 h 6857957"/>
              <a:gd name="connsiteX42372" fmla="*/ 2879536 w 4826000"/>
              <a:gd name="connsiteY42372" fmla="*/ 1519320 h 6857957"/>
              <a:gd name="connsiteX42373" fmla="*/ 2877313 w 4826000"/>
              <a:gd name="connsiteY42373" fmla="*/ 1518050 h 6857957"/>
              <a:gd name="connsiteX42374" fmla="*/ 2875408 w 4826000"/>
              <a:gd name="connsiteY42374" fmla="*/ 1516779 h 6857957"/>
              <a:gd name="connsiteX42375" fmla="*/ 2872551 w 4826000"/>
              <a:gd name="connsiteY42375" fmla="*/ 1515827 h 6857957"/>
              <a:gd name="connsiteX42376" fmla="*/ 2869059 w 4826000"/>
              <a:gd name="connsiteY42376" fmla="*/ 1514874 h 6857957"/>
              <a:gd name="connsiteX42377" fmla="*/ 2873821 w 4826000"/>
              <a:gd name="connsiteY42377" fmla="*/ 1512969 h 6857957"/>
              <a:gd name="connsiteX42378" fmla="*/ 2877631 w 4826000"/>
              <a:gd name="connsiteY42378" fmla="*/ 1510747 h 6857957"/>
              <a:gd name="connsiteX42379" fmla="*/ 2880806 w 4826000"/>
              <a:gd name="connsiteY42379" fmla="*/ 1508524 h 6857957"/>
              <a:gd name="connsiteX42380" fmla="*/ 2883345 w 4826000"/>
              <a:gd name="connsiteY42380" fmla="*/ 1506301 h 6857957"/>
              <a:gd name="connsiteX42381" fmla="*/ 2884933 w 4826000"/>
              <a:gd name="connsiteY42381" fmla="*/ 1504078 h 6857957"/>
              <a:gd name="connsiteX42382" fmla="*/ 2886520 w 4826000"/>
              <a:gd name="connsiteY42382" fmla="*/ 1501856 h 6857957"/>
              <a:gd name="connsiteX42383" fmla="*/ 2887155 w 4826000"/>
              <a:gd name="connsiteY42383" fmla="*/ 1499315 h 6857957"/>
              <a:gd name="connsiteX42384" fmla="*/ 2887473 w 4826000"/>
              <a:gd name="connsiteY42384" fmla="*/ 1497093 h 6857957"/>
              <a:gd name="connsiteX42385" fmla="*/ 2887155 w 4826000"/>
              <a:gd name="connsiteY42385" fmla="*/ 1494870 h 6857957"/>
              <a:gd name="connsiteX42386" fmla="*/ 2886520 w 4826000"/>
              <a:gd name="connsiteY42386" fmla="*/ 1492330 h 6857957"/>
              <a:gd name="connsiteX42387" fmla="*/ 2885568 w 4826000"/>
              <a:gd name="connsiteY42387" fmla="*/ 1490108 h 6857957"/>
              <a:gd name="connsiteX42388" fmla="*/ 2884298 w 4826000"/>
              <a:gd name="connsiteY42388" fmla="*/ 1487884 h 6857957"/>
              <a:gd name="connsiteX42389" fmla="*/ 2881441 w 4826000"/>
              <a:gd name="connsiteY42389" fmla="*/ 1483122 h 6857957"/>
              <a:gd name="connsiteX42390" fmla="*/ 2877631 w 4826000"/>
              <a:gd name="connsiteY42390" fmla="*/ 1478358 h 6857957"/>
              <a:gd name="connsiteX42391" fmla="*/ 2873821 w 4826000"/>
              <a:gd name="connsiteY42391" fmla="*/ 1474231 h 6857957"/>
              <a:gd name="connsiteX42392" fmla="*/ 2870329 w 4826000"/>
              <a:gd name="connsiteY42392" fmla="*/ 1469467 h 6857957"/>
              <a:gd name="connsiteX42393" fmla="*/ 2867471 w 4826000"/>
              <a:gd name="connsiteY42393" fmla="*/ 1465340 h 6857957"/>
              <a:gd name="connsiteX42394" fmla="*/ 2866519 w 4826000"/>
              <a:gd name="connsiteY42394" fmla="*/ 1463117 h 6857957"/>
              <a:gd name="connsiteX42395" fmla="*/ 2865884 w 4826000"/>
              <a:gd name="connsiteY42395" fmla="*/ 1461211 h 6857957"/>
              <a:gd name="connsiteX42396" fmla="*/ 2865567 w 4826000"/>
              <a:gd name="connsiteY42396" fmla="*/ 1459306 h 6857957"/>
              <a:gd name="connsiteX42397" fmla="*/ 2865567 w 4826000"/>
              <a:gd name="connsiteY42397" fmla="*/ 1457402 h 6857957"/>
              <a:gd name="connsiteX42398" fmla="*/ 2865884 w 4826000"/>
              <a:gd name="connsiteY42398" fmla="*/ 1455180 h 6857957"/>
              <a:gd name="connsiteX42399" fmla="*/ 2866837 w 4826000"/>
              <a:gd name="connsiteY42399" fmla="*/ 1453274 h 6857957"/>
              <a:gd name="connsiteX42400" fmla="*/ 2868424 w 4826000"/>
              <a:gd name="connsiteY42400" fmla="*/ 1451369 h 6857957"/>
              <a:gd name="connsiteX42401" fmla="*/ 2870646 w 4826000"/>
              <a:gd name="connsiteY42401" fmla="*/ 1449781 h 6857957"/>
              <a:gd name="connsiteX42402" fmla="*/ 2873504 w 4826000"/>
              <a:gd name="connsiteY42402" fmla="*/ 1447876 h 6857957"/>
              <a:gd name="connsiteX42403" fmla="*/ 2876996 w 4826000"/>
              <a:gd name="connsiteY42403" fmla="*/ 1446287 h 6857957"/>
              <a:gd name="connsiteX42404" fmla="*/ 2871281 w 4826000"/>
              <a:gd name="connsiteY42404" fmla="*/ 1444701 h 6857957"/>
              <a:gd name="connsiteX42405" fmla="*/ 2866837 w 4826000"/>
              <a:gd name="connsiteY42405" fmla="*/ 1443113 h 6857957"/>
              <a:gd name="connsiteX42406" fmla="*/ 2862709 w 4826000"/>
              <a:gd name="connsiteY42406" fmla="*/ 1440890 h 6857957"/>
              <a:gd name="connsiteX42407" fmla="*/ 2859852 w 4826000"/>
              <a:gd name="connsiteY42407" fmla="*/ 1438985 h 6857957"/>
              <a:gd name="connsiteX42408" fmla="*/ 2856677 w 4826000"/>
              <a:gd name="connsiteY42408" fmla="*/ 1437397 h 6857957"/>
              <a:gd name="connsiteX42409" fmla="*/ 2854772 w 4826000"/>
              <a:gd name="connsiteY42409" fmla="*/ 1435174 h 6857957"/>
              <a:gd name="connsiteX42410" fmla="*/ 2852867 w 4826000"/>
              <a:gd name="connsiteY42410" fmla="*/ 1432951 h 6857957"/>
              <a:gd name="connsiteX42411" fmla="*/ 2850963 w 4826000"/>
              <a:gd name="connsiteY42411" fmla="*/ 1431046 h 6857957"/>
              <a:gd name="connsiteX42412" fmla="*/ 2847788 w 4826000"/>
              <a:gd name="connsiteY42412" fmla="*/ 1426601 h 6857957"/>
              <a:gd name="connsiteX42413" fmla="*/ 2844296 w 4826000"/>
              <a:gd name="connsiteY42413" fmla="*/ 1422472 h 6857957"/>
              <a:gd name="connsiteX42414" fmla="*/ 2842391 w 4826000"/>
              <a:gd name="connsiteY42414" fmla="*/ 1420568 h 6857957"/>
              <a:gd name="connsiteX42415" fmla="*/ 2839533 w 4826000"/>
              <a:gd name="connsiteY42415" fmla="*/ 1418346 h 6857957"/>
              <a:gd name="connsiteX42416" fmla="*/ 2836676 w 4826000"/>
              <a:gd name="connsiteY42416" fmla="*/ 1416441 h 6857957"/>
              <a:gd name="connsiteX42417" fmla="*/ 2832866 w 4826000"/>
              <a:gd name="connsiteY42417" fmla="*/ 1414853 h 6857957"/>
              <a:gd name="connsiteX42418" fmla="*/ 2835089 w 4826000"/>
              <a:gd name="connsiteY42418" fmla="*/ 1413266 h 6857957"/>
              <a:gd name="connsiteX42419" fmla="*/ 2836993 w 4826000"/>
              <a:gd name="connsiteY42419" fmla="*/ 1411996 h 6857957"/>
              <a:gd name="connsiteX42420" fmla="*/ 2838581 w 4826000"/>
              <a:gd name="connsiteY42420" fmla="*/ 1411680 h 6857957"/>
              <a:gd name="connsiteX42421" fmla="*/ 2840168 w 4826000"/>
              <a:gd name="connsiteY42421" fmla="*/ 1411362 h 6857957"/>
              <a:gd name="connsiteX42422" fmla="*/ 2841756 w 4826000"/>
              <a:gd name="connsiteY42422" fmla="*/ 1411996 h 6857957"/>
              <a:gd name="connsiteX42423" fmla="*/ 2843661 w 4826000"/>
              <a:gd name="connsiteY42423" fmla="*/ 1412949 h 6857957"/>
              <a:gd name="connsiteX42424" fmla="*/ 2846518 w 4826000"/>
              <a:gd name="connsiteY42424" fmla="*/ 1414853 h 6857957"/>
              <a:gd name="connsiteX42425" fmla="*/ 2849693 w 4826000"/>
              <a:gd name="connsiteY42425" fmla="*/ 1417075 h 6857957"/>
              <a:gd name="connsiteX42426" fmla="*/ 2852867 w 4826000"/>
              <a:gd name="connsiteY42426" fmla="*/ 1419298 h 6857957"/>
              <a:gd name="connsiteX42427" fmla="*/ 2854455 w 4826000"/>
              <a:gd name="connsiteY42427" fmla="*/ 1420568 h 6857957"/>
              <a:gd name="connsiteX42428" fmla="*/ 2856042 w 4826000"/>
              <a:gd name="connsiteY42428" fmla="*/ 1421520 h 6857957"/>
              <a:gd name="connsiteX42429" fmla="*/ 2858265 w 4826000"/>
              <a:gd name="connsiteY42429" fmla="*/ 1421837 h 6857957"/>
              <a:gd name="connsiteX42430" fmla="*/ 2860169 w 4826000"/>
              <a:gd name="connsiteY42430" fmla="*/ 1422155 h 6857957"/>
              <a:gd name="connsiteX42431" fmla="*/ 2861757 w 4826000"/>
              <a:gd name="connsiteY42431" fmla="*/ 1421837 h 6857957"/>
              <a:gd name="connsiteX42432" fmla="*/ 2863027 w 4826000"/>
              <a:gd name="connsiteY42432" fmla="*/ 1421520 h 6857957"/>
              <a:gd name="connsiteX42433" fmla="*/ 2863979 w 4826000"/>
              <a:gd name="connsiteY42433" fmla="*/ 1420885 h 6857957"/>
              <a:gd name="connsiteX42434" fmla="*/ 2865249 w 4826000"/>
              <a:gd name="connsiteY42434" fmla="*/ 1420250 h 6857957"/>
              <a:gd name="connsiteX42435" fmla="*/ 2865567 w 4826000"/>
              <a:gd name="connsiteY42435" fmla="*/ 1418980 h 6857957"/>
              <a:gd name="connsiteX42436" fmla="*/ 2866202 w 4826000"/>
              <a:gd name="connsiteY42436" fmla="*/ 1418346 h 6857957"/>
              <a:gd name="connsiteX42437" fmla="*/ 2866519 w 4826000"/>
              <a:gd name="connsiteY42437" fmla="*/ 1416123 h 6857957"/>
              <a:gd name="connsiteX42438" fmla="*/ 2866202 w 4826000"/>
              <a:gd name="connsiteY42438" fmla="*/ 1413901 h 6857957"/>
              <a:gd name="connsiteX42439" fmla="*/ 2865567 w 4826000"/>
              <a:gd name="connsiteY42439" fmla="*/ 1411362 h 6857957"/>
              <a:gd name="connsiteX42440" fmla="*/ 2863979 w 4826000"/>
              <a:gd name="connsiteY42440" fmla="*/ 1406598 h 6857957"/>
              <a:gd name="connsiteX42441" fmla="*/ 2863344 w 4826000"/>
              <a:gd name="connsiteY42441" fmla="*/ 1404057 h 6857957"/>
              <a:gd name="connsiteX42442" fmla="*/ 2863027 w 4826000"/>
              <a:gd name="connsiteY42442" fmla="*/ 1401835 h 6857957"/>
              <a:gd name="connsiteX42443" fmla="*/ 2863027 w 4826000"/>
              <a:gd name="connsiteY42443" fmla="*/ 1400247 h 6857957"/>
              <a:gd name="connsiteX42444" fmla="*/ 2863344 w 4826000"/>
              <a:gd name="connsiteY42444" fmla="*/ 1399613 h 6857957"/>
              <a:gd name="connsiteX42445" fmla="*/ 2863662 w 4826000"/>
              <a:gd name="connsiteY42445" fmla="*/ 1398977 h 6857957"/>
              <a:gd name="connsiteX42446" fmla="*/ 2864614 w 4826000"/>
              <a:gd name="connsiteY42446" fmla="*/ 1398659 h 6857957"/>
              <a:gd name="connsiteX42447" fmla="*/ 2865249 w 4826000"/>
              <a:gd name="connsiteY42447" fmla="*/ 1398342 h 6857957"/>
              <a:gd name="connsiteX42448" fmla="*/ 2867789 w 4826000"/>
              <a:gd name="connsiteY42448" fmla="*/ 1398024 h 6857957"/>
              <a:gd name="connsiteX42449" fmla="*/ 2870964 w 4826000"/>
              <a:gd name="connsiteY42449" fmla="*/ 1398659 h 6857957"/>
              <a:gd name="connsiteX42450" fmla="*/ 2876043 w 4826000"/>
              <a:gd name="connsiteY42450" fmla="*/ 1399930 h 6857957"/>
              <a:gd name="connsiteX42451" fmla="*/ 2874773 w 4826000"/>
              <a:gd name="connsiteY42451" fmla="*/ 1397072 h 6857957"/>
              <a:gd name="connsiteX42452" fmla="*/ 2873186 w 4826000"/>
              <a:gd name="connsiteY42452" fmla="*/ 1394848 h 6857957"/>
              <a:gd name="connsiteX42453" fmla="*/ 2868741 w 4826000"/>
              <a:gd name="connsiteY42453" fmla="*/ 1389451 h 6857957"/>
              <a:gd name="connsiteX42454" fmla="*/ 2864614 w 4826000"/>
              <a:gd name="connsiteY42454" fmla="*/ 1384052 h 6857957"/>
              <a:gd name="connsiteX42455" fmla="*/ 2860487 w 4826000"/>
              <a:gd name="connsiteY42455" fmla="*/ 1378337 h 6857957"/>
              <a:gd name="connsiteX42456" fmla="*/ 2858900 w 4826000"/>
              <a:gd name="connsiteY42456" fmla="*/ 1375797 h 6857957"/>
              <a:gd name="connsiteX42457" fmla="*/ 2857630 w 4826000"/>
              <a:gd name="connsiteY42457" fmla="*/ 1372939 h 6857957"/>
              <a:gd name="connsiteX42458" fmla="*/ 2856677 w 4826000"/>
              <a:gd name="connsiteY42458" fmla="*/ 1370398 h 6857957"/>
              <a:gd name="connsiteX42459" fmla="*/ 2856360 w 4826000"/>
              <a:gd name="connsiteY42459" fmla="*/ 1367541 h 6857957"/>
              <a:gd name="connsiteX42460" fmla="*/ 2856677 w 4826000"/>
              <a:gd name="connsiteY42460" fmla="*/ 1365319 h 6857957"/>
              <a:gd name="connsiteX42461" fmla="*/ 2857947 w 4826000"/>
              <a:gd name="connsiteY42461" fmla="*/ 1363096 h 6857957"/>
              <a:gd name="connsiteX42462" fmla="*/ 2859852 w 4826000"/>
              <a:gd name="connsiteY42462" fmla="*/ 1361191 h 6857957"/>
              <a:gd name="connsiteX42463" fmla="*/ 2862709 w 4826000"/>
              <a:gd name="connsiteY42463" fmla="*/ 1358968 h 6857957"/>
              <a:gd name="connsiteX42464" fmla="*/ 2864932 w 4826000"/>
              <a:gd name="connsiteY42464" fmla="*/ 1360238 h 6857957"/>
              <a:gd name="connsiteX42465" fmla="*/ 2866519 w 4826000"/>
              <a:gd name="connsiteY42465" fmla="*/ 1362461 h 6857957"/>
              <a:gd name="connsiteX42466" fmla="*/ 2868106 w 4826000"/>
              <a:gd name="connsiteY42466" fmla="*/ 1364049 h 6857957"/>
              <a:gd name="connsiteX42467" fmla="*/ 2869376 w 4826000"/>
              <a:gd name="connsiteY42467" fmla="*/ 1365954 h 6857957"/>
              <a:gd name="connsiteX42468" fmla="*/ 2872234 w 4826000"/>
              <a:gd name="connsiteY42468" fmla="*/ 1370398 h 6857957"/>
              <a:gd name="connsiteX42469" fmla="*/ 2874456 w 4826000"/>
              <a:gd name="connsiteY42469" fmla="*/ 1373892 h 6857957"/>
              <a:gd name="connsiteX42470" fmla="*/ 2875726 w 4826000"/>
              <a:gd name="connsiteY42470" fmla="*/ 1376115 h 6857957"/>
              <a:gd name="connsiteX42471" fmla="*/ 2876996 w 4826000"/>
              <a:gd name="connsiteY42471" fmla="*/ 1377385 h 6857957"/>
              <a:gd name="connsiteX42472" fmla="*/ 2878583 w 4826000"/>
              <a:gd name="connsiteY42472" fmla="*/ 1378654 h 6857957"/>
              <a:gd name="connsiteX42473" fmla="*/ 2880806 w 4826000"/>
              <a:gd name="connsiteY42473" fmla="*/ 1379606 h 6857957"/>
              <a:gd name="connsiteX42474" fmla="*/ 2883028 w 4826000"/>
              <a:gd name="connsiteY42474" fmla="*/ 1380557 h 6857957"/>
              <a:gd name="connsiteX42475" fmla="*/ 2885568 w 4826000"/>
              <a:gd name="connsiteY42475" fmla="*/ 1380557 h 6857957"/>
              <a:gd name="connsiteX42476" fmla="*/ 2888743 w 4826000"/>
              <a:gd name="connsiteY42476" fmla="*/ 1380557 h 6857957"/>
              <a:gd name="connsiteX42477" fmla="*/ 2892235 w 4826000"/>
              <a:gd name="connsiteY42477" fmla="*/ 1379923 h 6857957"/>
              <a:gd name="connsiteX42478" fmla="*/ 2895410 w 4826000"/>
              <a:gd name="connsiteY42478" fmla="*/ 1379923 h 6857957"/>
              <a:gd name="connsiteX42479" fmla="*/ 2897315 w 4826000"/>
              <a:gd name="connsiteY42479" fmla="*/ 1379923 h 6857957"/>
              <a:gd name="connsiteX42480" fmla="*/ 2898267 w 4826000"/>
              <a:gd name="connsiteY42480" fmla="*/ 1379606 h 6857957"/>
              <a:gd name="connsiteX42481" fmla="*/ 2898267 w 4826000"/>
              <a:gd name="connsiteY42481" fmla="*/ 1378972 h 6857957"/>
              <a:gd name="connsiteX42482" fmla="*/ 2897949 w 4826000"/>
              <a:gd name="connsiteY42482" fmla="*/ 1378337 h 6857957"/>
              <a:gd name="connsiteX42483" fmla="*/ 2896997 w 4826000"/>
              <a:gd name="connsiteY42483" fmla="*/ 1377702 h 6857957"/>
              <a:gd name="connsiteX42484" fmla="*/ 2894140 w 4826000"/>
              <a:gd name="connsiteY42484" fmla="*/ 1376432 h 6857957"/>
              <a:gd name="connsiteX42485" fmla="*/ 2890965 w 4826000"/>
              <a:gd name="connsiteY42485" fmla="*/ 1374844 h 6857957"/>
              <a:gd name="connsiteX42486" fmla="*/ 2890330 w 4826000"/>
              <a:gd name="connsiteY42486" fmla="*/ 1373892 h 6857957"/>
              <a:gd name="connsiteX42487" fmla="*/ 2889695 w 4826000"/>
              <a:gd name="connsiteY42487" fmla="*/ 1373256 h 6857957"/>
              <a:gd name="connsiteX42488" fmla="*/ 2890330 w 4826000"/>
              <a:gd name="connsiteY42488" fmla="*/ 1372939 h 6857957"/>
              <a:gd name="connsiteX42489" fmla="*/ 2891282 w 4826000"/>
              <a:gd name="connsiteY42489" fmla="*/ 1372304 h 6857957"/>
              <a:gd name="connsiteX42490" fmla="*/ 2894140 w 4826000"/>
              <a:gd name="connsiteY42490" fmla="*/ 1371987 h 6857957"/>
              <a:gd name="connsiteX42491" fmla="*/ 2890965 w 4826000"/>
              <a:gd name="connsiteY42491" fmla="*/ 1371669 h 6857957"/>
              <a:gd name="connsiteX42492" fmla="*/ 2888743 w 4826000"/>
              <a:gd name="connsiteY42492" fmla="*/ 1371034 h 6857957"/>
              <a:gd name="connsiteX42493" fmla="*/ 2886838 w 4826000"/>
              <a:gd name="connsiteY42493" fmla="*/ 1370398 h 6857957"/>
              <a:gd name="connsiteX42494" fmla="*/ 2885250 w 4826000"/>
              <a:gd name="connsiteY42494" fmla="*/ 1369447 h 6857957"/>
              <a:gd name="connsiteX42495" fmla="*/ 2884615 w 4826000"/>
              <a:gd name="connsiteY42495" fmla="*/ 1368494 h 6857957"/>
              <a:gd name="connsiteX42496" fmla="*/ 2884298 w 4826000"/>
              <a:gd name="connsiteY42496" fmla="*/ 1366906 h 6857957"/>
              <a:gd name="connsiteX42497" fmla="*/ 2884615 w 4826000"/>
              <a:gd name="connsiteY42497" fmla="*/ 1365636 h 6857957"/>
              <a:gd name="connsiteX42498" fmla="*/ 2885568 w 4826000"/>
              <a:gd name="connsiteY42498" fmla="*/ 1364366 h 6857957"/>
              <a:gd name="connsiteX42499" fmla="*/ 2887155 w 4826000"/>
              <a:gd name="connsiteY42499" fmla="*/ 1363096 h 6857957"/>
              <a:gd name="connsiteX42500" fmla="*/ 2889060 w 4826000"/>
              <a:gd name="connsiteY42500" fmla="*/ 1361826 h 6857957"/>
              <a:gd name="connsiteX42501" fmla="*/ 2891600 w 4826000"/>
              <a:gd name="connsiteY42501" fmla="*/ 1360238 h 6857957"/>
              <a:gd name="connsiteX42502" fmla="*/ 2895092 w 4826000"/>
              <a:gd name="connsiteY42502" fmla="*/ 1359285 h 6857957"/>
              <a:gd name="connsiteX42503" fmla="*/ 2898584 w 4826000"/>
              <a:gd name="connsiteY42503" fmla="*/ 1358650 h 6857957"/>
              <a:gd name="connsiteX42504" fmla="*/ 2903029 w 4826000"/>
              <a:gd name="connsiteY42504" fmla="*/ 1358015 h 6857957"/>
              <a:gd name="connsiteX42505" fmla="*/ 2908426 w 4826000"/>
              <a:gd name="connsiteY42505" fmla="*/ 1357698 h 6857957"/>
              <a:gd name="connsiteX42506" fmla="*/ 2906521 w 4826000"/>
              <a:gd name="connsiteY42506" fmla="*/ 1356428 h 6857957"/>
              <a:gd name="connsiteX42507" fmla="*/ 2904617 w 4826000"/>
              <a:gd name="connsiteY42507" fmla="*/ 1355157 h 6857957"/>
              <a:gd name="connsiteX42508" fmla="*/ 2900489 w 4826000"/>
              <a:gd name="connsiteY42508" fmla="*/ 1352300 h 6857957"/>
              <a:gd name="connsiteX42509" fmla="*/ 2896680 w 4826000"/>
              <a:gd name="connsiteY42509" fmla="*/ 1349759 h 6857957"/>
              <a:gd name="connsiteX42510" fmla="*/ 2895092 w 4826000"/>
              <a:gd name="connsiteY42510" fmla="*/ 1348489 h 6857957"/>
              <a:gd name="connsiteX42511" fmla="*/ 2893187 w 4826000"/>
              <a:gd name="connsiteY42511" fmla="*/ 1347219 h 6857957"/>
              <a:gd name="connsiteX42512" fmla="*/ 2891600 w 4826000"/>
              <a:gd name="connsiteY42512" fmla="*/ 1350077 h 6857957"/>
              <a:gd name="connsiteX42513" fmla="*/ 2890330 w 4826000"/>
              <a:gd name="connsiteY42513" fmla="*/ 1351982 h 6857957"/>
              <a:gd name="connsiteX42514" fmla="*/ 2888743 w 4826000"/>
              <a:gd name="connsiteY42514" fmla="*/ 1353887 h 6857957"/>
              <a:gd name="connsiteX42515" fmla="*/ 2887473 w 4826000"/>
              <a:gd name="connsiteY42515" fmla="*/ 1355157 h 6857957"/>
              <a:gd name="connsiteX42516" fmla="*/ 2885885 w 4826000"/>
              <a:gd name="connsiteY42516" fmla="*/ 1355475 h 6857957"/>
              <a:gd name="connsiteX42517" fmla="*/ 2884615 w 4826000"/>
              <a:gd name="connsiteY42517" fmla="*/ 1355792 h 6857957"/>
              <a:gd name="connsiteX42518" fmla="*/ 2883345 w 4826000"/>
              <a:gd name="connsiteY42518" fmla="*/ 1355475 h 6857957"/>
              <a:gd name="connsiteX42519" fmla="*/ 2882393 w 4826000"/>
              <a:gd name="connsiteY42519" fmla="*/ 1354840 h 6857957"/>
              <a:gd name="connsiteX42520" fmla="*/ 2881123 w 4826000"/>
              <a:gd name="connsiteY42520" fmla="*/ 1353570 h 6857957"/>
              <a:gd name="connsiteX42521" fmla="*/ 2879853 w 4826000"/>
              <a:gd name="connsiteY42521" fmla="*/ 1351982 h 6857957"/>
              <a:gd name="connsiteX42522" fmla="*/ 2877313 w 4826000"/>
              <a:gd name="connsiteY42522" fmla="*/ 1348806 h 6857957"/>
              <a:gd name="connsiteX42523" fmla="*/ 2875091 w 4826000"/>
              <a:gd name="connsiteY42523" fmla="*/ 1344361 h 6857957"/>
              <a:gd name="connsiteX42524" fmla="*/ 2872551 w 4826000"/>
              <a:gd name="connsiteY42524" fmla="*/ 1339598 h 6857957"/>
              <a:gd name="connsiteX42525" fmla="*/ 2883028 w 4826000"/>
              <a:gd name="connsiteY42525" fmla="*/ 1339598 h 6857957"/>
              <a:gd name="connsiteX42526" fmla="*/ 2891600 w 4826000"/>
              <a:gd name="connsiteY42526" fmla="*/ 1338963 h 6857957"/>
              <a:gd name="connsiteX42527" fmla="*/ 2898584 w 4826000"/>
              <a:gd name="connsiteY42527" fmla="*/ 1337375 h 6857957"/>
              <a:gd name="connsiteX42528" fmla="*/ 2904617 w 4826000"/>
              <a:gd name="connsiteY42528" fmla="*/ 1335787 h 6857957"/>
              <a:gd name="connsiteX42529" fmla="*/ 2902077 w 4826000"/>
              <a:gd name="connsiteY42529" fmla="*/ 1333564 h 6857957"/>
              <a:gd name="connsiteX42530" fmla="*/ 2899854 w 4826000"/>
              <a:gd name="connsiteY42530" fmla="*/ 1331341 h 6857957"/>
              <a:gd name="connsiteX42531" fmla="*/ 2897949 w 4826000"/>
              <a:gd name="connsiteY42531" fmla="*/ 1328801 h 6857957"/>
              <a:gd name="connsiteX42532" fmla="*/ 2896680 w 4826000"/>
              <a:gd name="connsiteY42532" fmla="*/ 1326578 h 6857957"/>
              <a:gd name="connsiteX42533" fmla="*/ 2895410 w 4826000"/>
              <a:gd name="connsiteY42533" fmla="*/ 1324356 h 6857957"/>
              <a:gd name="connsiteX42534" fmla="*/ 2894775 w 4826000"/>
              <a:gd name="connsiteY42534" fmla="*/ 1321498 h 6857957"/>
              <a:gd name="connsiteX42535" fmla="*/ 2894140 w 4826000"/>
              <a:gd name="connsiteY42535" fmla="*/ 1319275 h 6857957"/>
              <a:gd name="connsiteX42536" fmla="*/ 2893187 w 4826000"/>
              <a:gd name="connsiteY42536" fmla="*/ 1317052 h 6857957"/>
              <a:gd name="connsiteX42537" fmla="*/ 2893187 w 4826000"/>
              <a:gd name="connsiteY42537" fmla="*/ 1312289 h 6857957"/>
              <a:gd name="connsiteX42538" fmla="*/ 2893822 w 4826000"/>
              <a:gd name="connsiteY42538" fmla="*/ 1307208 h 6857957"/>
              <a:gd name="connsiteX42539" fmla="*/ 2894457 w 4826000"/>
              <a:gd name="connsiteY42539" fmla="*/ 1302762 h 6857957"/>
              <a:gd name="connsiteX42540" fmla="*/ 2895727 w 4826000"/>
              <a:gd name="connsiteY42540" fmla="*/ 1297681 h 6857957"/>
              <a:gd name="connsiteX42541" fmla="*/ 2897949 w 4826000"/>
              <a:gd name="connsiteY42541" fmla="*/ 1287839 h 6857957"/>
              <a:gd name="connsiteX42542" fmla="*/ 2898584 w 4826000"/>
              <a:gd name="connsiteY42542" fmla="*/ 1282758 h 6857957"/>
              <a:gd name="connsiteX42543" fmla="*/ 2898902 w 4826000"/>
              <a:gd name="connsiteY42543" fmla="*/ 1277677 h 6857957"/>
              <a:gd name="connsiteX42544" fmla="*/ 2898584 w 4826000"/>
              <a:gd name="connsiteY42544" fmla="*/ 1272914 h 6857957"/>
              <a:gd name="connsiteX42545" fmla="*/ 2897949 w 4826000"/>
              <a:gd name="connsiteY42545" fmla="*/ 1270055 h 6857957"/>
              <a:gd name="connsiteX42546" fmla="*/ 2897315 w 4826000"/>
              <a:gd name="connsiteY42546" fmla="*/ 1267515 h 6857957"/>
              <a:gd name="connsiteX42547" fmla="*/ 2896362 w 4826000"/>
              <a:gd name="connsiteY42547" fmla="*/ 1264974 h 6857957"/>
              <a:gd name="connsiteX42548" fmla="*/ 2895092 w 4826000"/>
              <a:gd name="connsiteY42548" fmla="*/ 1262117 h 6857957"/>
              <a:gd name="connsiteX42549" fmla="*/ 2893187 w 4826000"/>
              <a:gd name="connsiteY42549" fmla="*/ 1259577 h 6857957"/>
              <a:gd name="connsiteX42550" fmla="*/ 2891282 w 4826000"/>
              <a:gd name="connsiteY42550" fmla="*/ 1256719 h 6857957"/>
              <a:gd name="connsiteX42551" fmla="*/ 2895727 w 4826000"/>
              <a:gd name="connsiteY42551" fmla="*/ 1258307 h 6857957"/>
              <a:gd name="connsiteX42552" fmla="*/ 2899219 w 4826000"/>
              <a:gd name="connsiteY42552" fmla="*/ 1258625 h 6857957"/>
              <a:gd name="connsiteX42553" fmla="*/ 2902077 w 4826000"/>
              <a:gd name="connsiteY42553" fmla="*/ 1258307 h 6857957"/>
              <a:gd name="connsiteX42554" fmla="*/ 2904934 w 4826000"/>
              <a:gd name="connsiteY42554" fmla="*/ 1257990 h 6857957"/>
              <a:gd name="connsiteX42555" fmla="*/ 2907791 w 4826000"/>
              <a:gd name="connsiteY42555" fmla="*/ 1256719 h 6857957"/>
              <a:gd name="connsiteX42556" fmla="*/ 2911919 w 4826000"/>
              <a:gd name="connsiteY42556" fmla="*/ 1256084 h 6857957"/>
              <a:gd name="connsiteX42557" fmla="*/ 2916998 w 4826000"/>
              <a:gd name="connsiteY42557" fmla="*/ 1255767 h 6857957"/>
              <a:gd name="connsiteX42558" fmla="*/ 2923983 w 4826000"/>
              <a:gd name="connsiteY42558" fmla="*/ 1255767 h 6857957"/>
              <a:gd name="connsiteX42559" fmla="*/ 2925888 w 4826000"/>
              <a:gd name="connsiteY42559" fmla="*/ 1266880 h 6857957"/>
              <a:gd name="connsiteX42560" fmla="*/ 2924300 w 4826000"/>
              <a:gd name="connsiteY42560" fmla="*/ 1266562 h 6857957"/>
              <a:gd name="connsiteX42561" fmla="*/ 2923030 w 4826000"/>
              <a:gd name="connsiteY42561" fmla="*/ 1266245 h 6857957"/>
              <a:gd name="connsiteX42562" fmla="*/ 2921760 w 4826000"/>
              <a:gd name="connsiteY42562" fmla="*/ 1265927 h 6857957"/>
              <a:gd name="connsiteX42563" fmla="*/ 2920808 w 4826000"/>
              <a:gd name="connsiteY42563" fmla="*/ 1265610 h 6857957"/>
              <a:gd name="connsiteX42564" fmla="*/ 2919856 w 4826000"/>
              <a:gd name="connsiteY42564" fmla="*/ 1264022 h 6857957"/>
              <a:gd name="connsiteX42565" fmla="*/ 2918903 w 4826000"/>
              <a:gd name="connsiteY42565" fmla="*/ 1262434 h 6857957"/>
              <a:gd name="connsiteX42566" fmla="*/ 2918268 w 4826000"/>
              <a:gd name="connsiteY42566" fmla="*/ 1261165 h 6857957"/>
              <a:gd name="connsiteX42567" fmla="*/ 2916998 w 4826000"/>
              <a:gd name="connsiteY42567" fmla="*/ 1259895 h 6857957"/>
              <a:gd name="connsiteX42568" fmla="*/ 2916046 w 4826000"/>
              <a:gd name="connsiteY42568" fmla="*/ 1259577 h 6857957"/>
              <a:gd name="connsiteX42569" fmla="*/ 2914458 w 4826000"/>
              <a:gd name="connsiteY42569" fmla="*/ 1259260 h 6857957"/>
              <a:gd name="connsiteX42570" fmla="*/ 2911284 w 4826000"/>
              <a:gd name="connsiteY42570" fmla="*/ 1258942 h 6857957"/>
              <a:gd name="connsiteX42571" fmla="*/ 2909061 w 4826000"/>
              <a:gd name="connsiteY42571" fmla="*/ 1260848 h 6857957"/>
              <a:gd name="connsiteX42572" fmla="*/ 2906839 w 4826000"/>
              <a:gd name="connsiteY42572" fmla="*/ 1262752 h 6857957"/>
              <a:gd name="connsiteX42573" fmla="*/ 2905569 w 4826000"/>
              <a:gd name="connsiteY42573" fmla="*/ 1264974 h 6857957"/>
              <a:gd name="connsiteX42574" fmla="*/ 2904617 w 4826000"/>
              <a:gd name="connsiteY42574" fmla="*/ 1266562 h 6857957"/>
              <a:gd name="connsiteX42575" fmla="*/ 2904299 w 4826000"/>
              <a:gd name="connsiteY42575" fmla="*/ 1268468 h 6857957"/>
              <a:gd name="connsiteX42576" fmla="*/ 2904299 w 4826000"/>
              <a:gd name="connsiteY42576" fmla="*/ 1270055 h 6857957"/>
              <a:gd name="connsiteX42577" fmla="*/ 2904299 w 4826000"/>
              <a:gd name="connsiteY42577" fmla="*/ 1272278 h 6857957"/>
              <a:gd name="connsiteX42578" fmla="*/ 2904934 w 4826000"/>
              <a:gd name="connsiteY42578" fmla="*/ 1273866 h 6857957"/>
              <a:gd name="connsiteX42579" fmla="*/ 2906204 w 4826000"/>
              <a:gd name="connsiteY42579" fmla="*/ 1277677 h 6857957"/>
              <a:gd name="connsiteX42580" fmla="*/ 2907791 w 4826000"/>
              <a:gd name="connsiteY42580" fmla="*/ 1281806 h 6857957"/>
              <a:gd name="connsiteX42581" fmla="*/ 2909696 w 4826000"/>
              <a:gd name="connsiteY42581" fmla="*/ 1286251 h 6857957"/>
              <a:gd name="connsiteX42582" fmla="*/ 2910014 w 4826000"/>
              <a:gd name="connsiteY42582" fmla="*/ 1289109 h 6857957"/>
              <a:gd name="connsiteX42583" fmla="*/ 2910331 w 4826000"/>
              <a:gd name="connsiteY42583" fmla="*/ 1291649 h 6857957"/>
              <a:gd name="connsiteX42584" fmla="*/ 2911284 w 4826000"/>
              <a:gd name="connsiteY42584" fmla="*/ 1292601 h 6857957"/>
              <a:gd name="connsiteX42585" fmla="*/ 2912871 w 4826000"/>
              <a:gd name="connsiteY42585" fmla="*/ 1293555 h 6857957"/>
              <a:gd name="connsiteX42586" fmla="*/ 2914776 w 4826000"/>
              <a:gd name="connsiteY42586" fmla="*/ 1293872 h 6857957"/>
              <a:gd name="connsiteX42587" fmla="*/ 2917316 w 4826000"/>
              <a:gd name="connsiteY42587" fmla="*/ 1294506 h 6857957"/>
              <a:gd name="connsiteX42588" fmla="*/ 2923348 w 4826000"/>
              <a:gd name="connsiteY42588" fmla="*/ 1294506 h 6857957"/>
              <a:gd name="connsiteX42589" fmla="*/ 2929380 w 4826000"/>
              <a:gd name="connsiteY42589" fmla="*/ 1294506 h 6857957"/>
              <a:gd name="connsiteX42590" fmla="*/ 2936047 w 4826000"/>
              <a:gd name="connsiteY42590" fmla="*/ 1293872 h 6857957"/>
              <a:gd name="connsiteX42591" fmla="*/ 2942079 w 4826000"/>
              <a:gd name="connsiteY42591" fmla="*/ 1293872 h 6857957"/>
              <a:gd name="connsiteX42592" fmla="*/ 2944619 w 4826000"/>
              <a:gd name="connsiteY42592" fmla="*/ 1294506 h 6857957"/>
              <a:gd name="connsiteX42593" fmla="*/ 2947159 w 4826000"/>
              <a:gd name="connsiteY42593" fmla="*/ 1294824 h 6857957"/>
              <a:gd name="connsiteX42594" fmla="*/ 2948746 w 4826000"/>
              <a:gd name="connsiteY42594" fmla="*/ 1295459 h 6857957"/>
              <a:gd name="connsiteX42595" fmla="*/ 2950016 w 4826000"/>
              <a:gd name="connsiteY42595" fmla="*/ 1296095 h 6857957"/>
              <a:gd name="connsiteX42596" fmla="*/ 2943349 w 4826000"/>
              <a:gd name="connsiteY42596" fmla="*/ 1296729 h 6857957"/>
              <a:gd name="connsiteX42597" fmla="*/ 2936682 w 4826000"/>
              <a:gd name="connsiteY42597" fmla="*/ 1297364 h 6857957"/>
              <a:gd name="connsiteX42598" fmla="*/ 2930650 w 4826000"/>
              <a:gd name="connsiteY42598" fmla="*/ 1298317 h 6857957"/>
              <a:gd name="connsiteX42599" fmla="*/ 2924618 w 4826000"/>
              <a:gd name="connsiteY42599" fmla="*/ 1299905 h 6857957"/>
              <a:gd name="connsiteX42600" fmla="*/ 2918903 w 4826000"/>
              <a:gd name="connsiteY42600" fmla="*/ 1302127 h 6857957"/>
              <a:gd name="connsiteX42601" fmla="*/ 2916681 w 4826000"/>
              <a:gd name="connsiteY42601" fmla="*/ 1303080 h 6857957"/>
              <a:gd name="connsiteX42602" fmla="*/ 2914141 w 4826000"/>
              <a:gd name="connsiteY42602" fmla="*/ 1304350 h 6857957"/>
              <a:gd name="connsiteX42603" fmla="*/ 2911919 w 4826000"/>
              <a:gd name="connsiteY42603" fmla="*/ 1305620 h 6857957"/>
              <a:gd name="connsiteX42604" fmla="*/ 2910014 w 4826000"/>
              <a:gd name="connsiteY42604" fmla="*/ 1307208 h 6857957"/>
              <a:gd name="connsiteX42605" fmla="*/ 2908426 w 4826000"/>
              <a:gd name="connsiteY42605" fmla="*/ 1309431 h 6857957"/>
              <a:gd name="connsiteX42606" fmla="*/ 2906839 w 4826000"/>
              <a:gd name="connsiteY42606" fmla="*/ 1311336 h 6857957"/>
              <a:gd name="connsiteX42607" fmla="*/ 2918586 w 4826000"/>
              <a:gd name="connsiteY42607" fmla="*/ 1317369 h 6857957"/>
              <a:gd name="connsiteX42608" fmla="*/ 2920808 w 4826000"/>
              <a:gd name="connsiteY42608" fmla="*/ 1318640 h 6857957"/>
              <a:gd name="connsiteX42609" fmla="*/ 2921760 w 4826000"/>
              <a:gd name="connsiteY42609" fmla="*/ 1319910 h 6857957"/>
              <a:gd name="connsiteX42610" fmla="*/ 2922078 w 4826000"/>
              <a:gd name="connsiteY42610" fmla="*/ 1320863 h 6857957"/>
              <a:gd name="connsiteX42611" fmla="*/ 2923348 w 4826000"/>
              <a:gd name="connsiteY42611" fmla="*/ 1322450 h 6857957"/>
              <a:gd name="connsiteX42612" fmla="*/ 2925570 w 4826000"/>
              <a:gd name="connsiteY42612" fmla="*/ 1325626 h 6857957"/>
              <a:gd name="connsiteX42613" fmla="*/ 2929380 w 4826000"/>
              <a:gd name="connsiteY42613" fmla="*/ 1329436 h 6857957"/>
              <a:gd name="connsiteX42614" fmla="*/ 2910331 w 4826000"/>
              <a:gd name="connsiteY42614" fmla="*/ 1330071 h 6857957"/>
              <a:gd name="connsiteX42615" fmla="*/ 2911284 w 4826000"/>
              <a:gd name="connsiteY42615" fmla="*/ 1331659 h 6857957"/>
              <a:gd name="connsiteX42616" fmla="*/ 2911601 w 4826000"/>
              <a:gd name="connsiteY42616" fmla="*/ 1333247 h 6857957"/>
              <a:gd name="connsiteX42617" fmla="*/ 2911919 w 4826000"/>
              <a:gd name="connsiteY42617" fmla="*/ 1334199 h 6857957"/>
              <a:gd name="connsiteX42618" fmla="*/ 2911919 w 4826000"/>
              <a:gd name="connsiteY42618" fmla="*/ 1335470 h 6857957"/>
              <a:gd name="connsiteX42619" fmla="*/ 2911601 w 4826000"/>
              <a:gd name="connsiteY42619" fmla="*/ 1336422 h 6857957"/>
              <a:gd name="connsiteX42620" fmla="*/ 2911284 w 4826000"/>
              <a:gd name="connsiteY42620" fmla="*/ 1337375 h 6857957"/>
              <a:gd name="connsiteX42621" fmla="*/ 2910014 w 4826000"/>
              <a:gd name="connsiteY42621" fmla="*/ 1339280 h 6857957"/>
              <a:gd name="connsiteX42622" fmla="*/ 2908744 w 4826000"/>
              <a:gd name="connsiteY42622" fmla="*/ 1340868 h 6857957"/>
              <a:gd name="connsiteX42623" fmla="*/ 2907156 w 4826000"/>
              <a:gd name="connsiteY42623" fmla="*/ 1342455 h 6857957"/>
              <a:gd name="connsiteX42624" fmla="*/ 2906204 w 4826000"/>
              <a:gd name="connsiteY42624" fmla="*/ 1344361 h 6857957"/>
              <a:gd name="connsiteX42625" fmla="*/ 2906204 w 4826000"/>
              <a:gd name="connsiteY42625" fmla="*/ 1345631 h 6857957"/>
              <a:gd name="connsiteX42626" fmla="*/ 2906204 w 4826000"/>
              <a:gd name="connsiteY42626" fmla="*/ 1346901 h 6857957"/>
              <a:gd name="connsiteX42627" fmla="*/ 2907156 w 4826000"/>
              <a:gd name="connsiteY42627" fmla="*/ 1348171 h 6857957"/>
              <a:gd name="connsiteX42628" fmla="*/ 2908744 w 4826000"/>
              <a:gd name="connsiteY42628" fmla="*/ 1349442 h 6857957"/>
              <a:gd name="connsiteX42629" fmla="*/ 2910649 w 4826000"/>
              <a:gd name="connsiteY42629" fmla="*/ 1350077 h 6857957"/>
              <a:gd name="connsiteX42630" fmla="*/ 2912871 w 4826000"/>
              <a:gd name="connsiteY42630" fmla="*/ 1351029 h 6857957"/>
              <a:gd name="connsiteX42631" fmla="*/ 2918586 w 4826000"/>
              <a:gd name="connsiteY42631" fmla="*/ 1351664 h 6857957"/>
              <a:gd name="connsiteX42632" fmla="*/ 2924935 w 4826000"/>
              <a:gd name="connsiteY42632" fmla="*/ 1352300 h 6857957"/>
              <a:gd name="connsiteX42633" fmla="*/ 2931285 w 4826000"/>
              <a:gd name="connsiteY42633" fmla="*/ 1352934 h 6857957"/>
              <a:gd name="connsiteX42634" fmla="*/ 2933825 w 4826000"/>
              <a:gd name="connsiteY42634" fmla="*/ 1353887 h 6857957"/>
              <a:gd name="connsiteX42635" fmla="*/ 2936364 w 4826000"/>
              <a:gd name="connsiteY42635" fmla="*/ 1354522 h 6857957"/>
              <a:gd name="connsiteX42636" fmla="*/ 2938587 w 4826000"/>
              <a:gd name="connsiteY42636" fmla="*/ 1355475 h 6857957"/>
              <a:gd name="connsiteX42637" fmla="*/ 2939857 w 4826000"/>
              <a:gd name="connsiteY42637" fmla="*/ 1356428 h 6857957"/>
              <a:gd name="connsiteX42638" fmla="*/ 2940809 w 4826000"/>
              <a:gd name="connsiteY42638" fmla="*/ 1357698 h 6857957"/>
              <a:gd name="connsiteX42639" fmla="*/ 2941127 w 4826000"/>
              <a:gd name="connsiteY42639" fmla="*/ 1358650 h 6857957"/>
              <a:gd name="connsiteX42640" fmla="*/ 2941127 w 4826000"/>
              <a:gd name="connsiteY42640" fmla="*/ 1359285 h 6857957"/>
              <a:gd name="connsiteX42641" fmla="*/ 2934142 w 4826000"/>
              <a:gd name="connsiteY42641" fmla="*/ 1358650 h 6857957"/>
              <a:gd name="connsiteX42642" fmla="*/ 2928745 w 4826000"/>
              <a:gd name="connsiteY42642" fmla="*/ 1358333 h 6857957"/>
              <a:gd name="connsiteX42643" fmla="*/ 2924935 w 4826000"/>
              <a:gd name="connsiteY42643" fmla="*/ 1358650 h 6857957"/>
              <a:gd name="connsiteX42644" fmla="*/ 2921760 w 4826000"/>
              <a:gd name="connsiteY42644" fmla="*/ 1359285 h 6857957"/>
              <a:gd name="connsiteX42645" fmla="*/ 2919538 w 4826000"/>
              <a:gd name="connsiteY42645" fmla="*/ 1360873 h 6857957"/>
              <a:gd name="connsiteX42646" fmla="*/ 2916998 w 4826000"/>
              <a:gd name="connsiteY42646" fmla="*/ 1362143 h 6857957"/>
              <a:gd name="connsiteX42647" fmla="*/ 2913506 w 4826000"/>
              <a:gd name="connsiteY42647" fmla="*/ 1364049 h 6857957"/>
              <a:gd name="connsiteX42648" fmla="*/ 2909696 w 4826000"/>
              <a:gd name="connsiteY42648" fmla="*/ 1365954 h 6857957"/>
              <a:gd name="connsiteX42649" fmla="*/ 2915728 w 4826000"/>
              <a:gd name="connsiteY42649" fmla="*/ 1369130 h 6857957"/>
              <a:gd name="connsiteX42650" fmla="*/ 2917633 w 4826000"/>
              <a:gd name="connsiteY42650" fmla="*/ 1370398 h 6857957"/>
              <a:gd name="connsiteX42651" fmla="*/ 2918903 w 4826000"/>
              <a:gd name="connsiteY42651" fmla="*/ 1371352 h 6857957"/>
              <a:gd name="connsiteX42652" fmla="*/ 2919856 w 4826000"/>
              <a:gd name="connsiteY42652" fmla="*/ 1372304 h 6857957"/>
              <a:gd name="connsiteX42653" fmla="*/ 2920173 w 4826000"/>
              <a:gd name="connsiteY42653" fmla="*/ 1373256 h 6857957"/>
              <a:gd name="connsiteX42654" fmla="*/ 2919856 w 4826000"/>
              <a:gd name="connsiteY42654" fmla="*/ 1374209 h 6857957"/>
              <a:gd name="connsiteX42655" fmla="*/ 2919538 w 4826000"/>
              <a:gd name="connsiteY42655" fmla="*/ 1375162 h 6857957"/>
              <a:gd name="connsiteX42656" fmla="*/ 2917951 w 4826000"/>
              <a:gd name="connsiteY42656" fmla="*/ 1377702 h 6857957"/>
              <a:gd name="connsiteX42657" fmla="*/ 2916046 w 4826000"/>
              <a:gd name="connsiteY42657" fmla="*/ 1380241 h 6857957"/>
              <a:gd name="connsiteX42658" fmla="*/ 2914776 w 4826000"/>
              <a:gd name="connsiteY42658" fmla="*/ 1381512 h 6857957"/>
              <a:gd name="connsiteX42659" fmla="*/ 2914141 w 4826000"/>
              <a:gd name="connsiteY42659" fmla="*/ 1383419 h 6857957"/>
              <a:gd name="connsiteX42660" fmla="*/ 2913506 w 4826000"/>
              <a:gd name="connsiteY42660" fmla="*/ 1385323 h 6857957"/>
              <a:gd name="connsiteX42661" fmla="*/ 2913188 w 4826000"/>
              <a:gd name="connsiteY42661" fmla="*/ 1387545 h 6857957"/>
              <a:gd name="connsiteX42662" fmla="*/ 2907474 w 4826000"/>
              <a:gd name="connsiteY42662" fmla="*/ 1388180 h 6857957"/>
              <a:gd name="connsiteX42663" fmla="*/ 2903347 w 4826000"/>
              <a:gd name="connsiteY42663" fmla="*/ 1387863 h 6857957"/>
              <a:gd name="connsiteX42664" fmla="*/ 2900172 w 4826000"/>
              <a:gd name="connsiteY42664" fmla="*/ 1387227 h 6857957"/>
              <a:gd name="connsiteX42665" fmla="*/ 2897949 w 4826000"/>
              <a:gd name="connsiteY42665" fmla="*/ 1386275 h 6857957"/>
              <a:gd name="connsiteX42666" fmla="*/ 2896045 w 4826000"/>
              <a:gd name="connsiteY42666" fmla="*/ 1385005 h 6857957"/>
              <a:gd name="connsiteX42667" fmla="*/ 2893187 w 4826000"/>
              <a:gd name="connsiteY42667" fmla="*/ 1384052 h 6857957"/>
              <a:gd name="connsiteX42668" fmla="*/ 2890330 w 4826000"/>
              <a:gd name="connsiteY42668" fmla="*/ 1383419 h 6857957"/>
              <a:gd name="connsiteX42669" fmla="*/ 2886520 w 4826000"/>
              <a:gd name="connsiteY42669" fmla="*/ 1383101 h 6857957"/>
              <a:gd name="connsiteX42670" fmla="*/ 2883028 w 4826000"/>
              <a:gd name="connsiteY42670" fmla="*/ 1383736 h 6857957"/>
              <a:gd name="connsiteX42671" fmla="*/ 2880488 w 4826000"/>
              <a:gd name="connsiteY42671" fmla="*/ 1384688 h 6857957"/>
              <a:gd name="connsiteX42672" fmla="*/ 2877631 w 4826000"/>
              <a:gd name="connsiteY42672" fmla="*/ 1385640 h 6857957"/>
              <a:gd name="connsiteX42673" fmla="*/ 2876043 w 4826000"/>
              <a:gd name="connsiteY42673" fmla="*/ 1385957 h 6857957"/>
              <a:gd name="connsiteX42674" fmla="*/ 2873821 w 4826000"/>
              <a:gd name="connsiteY42674" fmla="*/ 1385957 h 6857957"/>
              <a:gd name="connsiteX42675" fmla="*/ 2874773 w 4826000"/>
              <a:gd name="connsiteY42675" fmla="*/ 1387545 h 6857957"/>
              <a:gd name="connsiteX42676" fmla="*/ 2876043 w 4826000"/>
              <a:gd name="connsiteY42676" fmla="*/ 1388814 h 6857957"/>
              <a:gd name="connsiteX42677" fmla="*/ 2877631 w 4826000"/>
              <a:gd name="connsiteY42677" fmla="*/ 1390403 h 6857957"/>
              <a:gd name="connsiteX42678" fmla="*/ 2879218 w 4826000"/>
              <a:gd name="connsiteY42678" fmla="*/ 1391673 h 6857957"/>
              <a:gd name="connsiteX42679" fmla="*/ 2882710 w 4826000"/>
              <a:gd name="connsiteY42679" fmla="*/ 1393261 h 6857957"/>
              <a:gd name="connsiteX42680" fmla="*/ 2886520 w 4826000"/>
              <a:gd name="connsiteY42680" fmla="*/ 1394531 h 6857957"/>
              <a:gd name="connsiteX42681" fmla="*/ 2890330 w 4826000"/>
              <a:gd name="connsiteY42681" fmla="*/ 1395484 h 6857957"/>
              <a:gd name="connsiteX42682" fmla="*/ 2894775 w 4826000"/>
              <a:gd name="connsiteY42682" fmla="*/ 1396119 h 6857957"/>
              <a:gd name="connsiteX42683" fmla="*/ 2903347 w 4826000"/>
              <a:gd name="connsiteY42683" fmla="*/ 1397707 h 6857957"/>
              <a:gd name="connsiteX42684" fmla="*/ 2907156 w 4826000"/>
              <a:gd name="connsiteY42684" fmla="*/ 1398342 h 6857957"/>
              <a:gd name="connsiteX42685" fmla="*/ 2911284 w 4826000"/>
              <a:gd name="connsiteY42685" fmla="*/ 1398977 h 6857957"/>
              <a:gd name="connsiteX42686" fmla="*/ 2914458 w 4826000"/>
              <a:gd name="connsiteY42686" fmla="*/ 1399930 h 6857957"/>
              <a:gd name="connsiteX42687" fmla="*/ 2917951 w 4826000"/>
              <a:gd name="connsiteY42687" fmla="*/ 1401200 h 6857957"/>
              <a:gd name="connsiteX42688" fmla="*/ 2920173 w 4826000"/>
              <a:gd name="connsiteY42688" fmla="*/ 1402787 h 6857957"/>
              <a:gd name="connsiteX42689" fmla="*/ 2921443 w 4826000"/>
              <a:gd name="connsiteY42689" fmla="*/ 1404057 h 6857957"/>
              <a:gd name="connsiteX42690" fmla="*/ 2922078 w 4826000"/>
              <a:gd name="connsiteY42690" fmla="*/ 1405328 h 6857957"/>
              <a:gd name="connsiteX42691" fmla="*/ 2923030 w 4826000"/>
              <a:gd name="connsiteY42691" fmla="*/ 1406917 h 6857957"/>
              <a:gd name="connsiteX42692" fmla="*/ 2923665 w 4826000"/>
              <a:gd name="connsiteY42692" fmla="*/ 1408187 h 6857957"/>
              <a:gd name="connsiteX42693" fmla="*/ 2923665 w 4826000"/>
              <a:gd name="connsiteY42693" fmla="*/ 1410092 h 6857957"/>
              <a:gd name="connsiteX42694" fmla="*/ 2923665 w 4826000"/>
              <a:gd name="connsiteY42694" fmla="*/ 1411996 h 6857957"/>
              <a:gd name="connsiteX42695" fmla="*/ 2926523 w 4826000"/>
              <a:gd name="connsiteY42695" fmla="*/ 1411680 h 6857957"/>
              <a:gd name="connsiteX42696" fmla="*/ 2929062 w 4826000"/>
              <a:gd name="connsiteY42696" fmla="*/ 1411362 h 6857957"/>
              <a:gd name="connsiteX42697" fmla="*/ 2931285 w 4826000"/>
              <a:gd name="connsiteY42697" fmla="*/ 1410410 h 6857957"/>
              <a:gd name="connsiteX42698" fmla="*/ 2933190 w 4826000"/>
              <a:gd name="connsiteY42698" fmla="*/ 1409140 h 6857957"/>
              <a:gd name="connsiteX42699" fmla="*/ 2934777 w 4826000"/>
              <a:gd name="connsiteY42699" fmla="*/ 1407552 h 6857957"/>
              <a:gd name="connsiteX42700" fmla="*/ 2935729 w 4826000"/>
              <a:gd name="connsiteY42700" fmla="*/ 1405963 h 6857957"/>
              <a:gd name="connsiteX42701" fmla="*/ 2936364 w 4826000"/>
              <a:gd name="connsiteY42701" fmla="*/ 1403739 h 6857957"/>
              <a:gd name="connsiteX42702" fmla="*/ 2936682 w 4826000"/>
              <a:gd name="connsiteY42702" fmla="*/ 1401835 h 6857957"/>
              <a:gd name="connsiteX42703" fmla="*/ 2936364 w 4826000"/>
              <a:gd name="connsiteY42703" fmla="*/ 1399930 h 6857957"/>
              <a:gd name="connsiteX42704" fmla="*/ 2935729 w 4826000"/>
              <a:gd name="connsiteY42704" fmla="*/ 1398024 h 6857957"/>
              <a:gd name="connsiteX42705" fmla="*/ 2934777 w 4826000"/>
              <a:gd name="connsiteY42705" fmla="*/ 1396119 h 6857957"/>
              <a:gd name="connsiteX42706" fmla="*/ 2932872 w 4826000"/>
              <a:gd name="connsiteY42706" fmla="*/ 1394848 h 6857957"/>
              <a:gd name="connsiteX42707" fmla="*/ 2930967 w 4826000"/>
              <a:gd name="connsiteY42707" fmla="*/ 1393578 h 6857957"/>
              <a:gd name="connsiteX42708" fmla="*/ 2927793 w 4826000"/>
              <a:gd name="connsiteY42708" fmla="*/ 1392943 h 6857957"/>
              <a:gd name="connsiteX42709" fmla="*/ 2924618 w 4826000"/>
              <a:gd name="connsiteY42709" fmla="*/ 1392626 h 6857957"/>
              <a:gd name="connsiteX42710" fmla="*/ 2920490 w 4826000"/>
              <a:gd name="connsiteY42710" fmla="*/ 1392943 h 6857957"/>
              <a:gd name="connsiteX42711" fmla="*/ 2917951 w 4826000"/>
              <a:gd name="connsiteY42711" fmla="*/ 1392308 h 6857957"/>
              <a:gd name="connsiteX42712" fmla="*/ 2916363 w 4826000"/>
              <a:gd name="connsiteY42712" fmla="*/ 1391673 h 6857957"/>
              <a:gd name="connsiteX42713" fmla="*/ 2915728 w 4826000"/>
              <a:gd name="connsiteY42713" fmla="*/ 1391038 h 6857957"/>
              <a:gd name="connsiteX42714" fmla="*/ 2916046 w 4826000"/>
              <a:gd name="connsiteY42714" fmla="*/ 1390720 h 6857957"/>
              <a:gd name="connsiteX42715" fmla="*/ 2918903 w 4826000"/>
              <a:gd name="connsiteY42715" fmla="*/ 1390720 h 6857957"/>
              <a:gd name="connsiteX42716" fmla="*/ 2923983 w 4826000"/>
              <a:gd name="connsiteY42716" fmla="*/ 1390720 h 6857957"/>
              <a:gd name="connsiteX42717" fmla="*/ 2936682 w 4826000"/>
              <a:gd name="connsiteY42717" fmla="*/ 1391355 h 6857957"/>
              <a:gd name="connsiteX42718" fmla="*/ 2946524 w 4826000"/>
              <a:gd name="connsiteY42718" fmla="*/ 1392308 h 6857957"/>
              <a:gd name="connsiteX42719" fmla="*/ 2947159 w 4826000"/>
              <a:gd name="connsiteY42719" fmla="*/ 1389451 h 6857957"/>
              <a:gd name="connsiteX42720" fmla="*/ 2947159 w 4826000"/>
              <a:gd name="connsiteY42720" fmla="*/ 1388497 h 6857957"/>
              <a:gd name="connsiteX42721" fmla="*/ 2946841 w 4826000"/>
              <a:gd name="connsiteY42721" fmla="*/ 1387545 h 6857957"/>
              <a:gd name="connsiteX42722" fmla="*/ 2946206 w 4826000"/>
              <a:gd name="connsiteY42722" fmla="*/ 1386910 h 6857957"/>
              <a:gd name="connsiteX42723" fmla="*/ 2945571 w 4826000"/>
              <a:gd name="connsiteY42723" fmla="*/ 1385957 h 6857957"/>
              <a:gd name="connsiteX42724" fmla="*/ 2944301 w 4826000"/>
              <a:gd name="connsiteY42724" fmla="*/ 1385640 h 6857957"/>
              <a:gd name="connsiteX42725" fmla="*/ 2943349 w 4826000"/>
              <a:gd name="connsiteY42725" fmla="*/ 1385005 h 6857957"/>
              <a:gd name="connsiteX42726" fmla="*/ 2940174 w 4826000"/>
              <a:gd name="connsiteY42726" fmla="*/ 1384370 h 6857957"/>
              <a:gd name="connsiteX42727" fmla="*/ 2936047 w 4826000"/>
              <a:gd name="connsiteY42727" fmla="*/ 1384052 h 6857957"/>
              <a:gd name="connsiteX42728" fmla="*/ 2931602 w 4826000"/>
              <a:gd name="connsiteY42728" fmla="*/ 1384052 h 6857957"/>
              <a:gd name="connsiteX42729" fmla="*/ 2925570 w 4826000"/>
              <a:gd name="connsiteY42729" fmla="*/ 1384688 h 6857957"/>
              <a:gd name="connsiteX42730" fmla="*/ 2931285 w 4826000"/>
              <a:gd name="connsiteY42730" fmla="*/ 1382465 h 6857957"/>
              <a:gd name="connsiteX42731" fmla="*/ 2935095 w 4826000"/>
              <a:gd name="connsiteY42731" fmla="*/ 1380557 h 6857957"/>
              <a:gd name="connsiteX42732" fmla="*/ 2938587 w 4826000"/>
              <a:gd name="connsiteY42732" fmla="*/ 1378654 h 6857957"/>
              <a:gd name="connsiteX42733" fmla="*/ 2940809 w 4826000"/>
              <a:gd name="connsiteY42733" fmla="*/ 1376432 h 6857957"/>
              <a:gd name="connsiteX42734" fmla="*/ 2942714 w 4826000"/>
              <a:gd name="connsiteY42734" fmla="*/ 1373892 h 6857957"/>
              <a:gd name="connsiteX42735" fmla="*/ 2943666 w 4826000"/>
              <a:gd name="connsiteY42735" fmla="*/ 1371669 h 6857957"/>
              <a:gd name="connsiteX42736" fmla="*/ 2944301 w 4826000"/>
              <a:gd name="connsiteY42736" fmla="*/ 1369130 h 6857957"/>
              <a:gd name="connsiteX42737" fmla="*/ 2945254 w 4826000"/>
              <a:gd name="connsiteY42737" fmla="*/ 1366589 h 6857957"/>
              <a:gd name="connsiteX42738" fmla="*/ 2946206 w 4826000"/>
              <a:gd name="connsiteY42738" fmla="*/ 1362143 h 6857957"/>
              <a:gd name="connsiteX42739" fmla="*/ 2946841 w 4826000"/>
              <a:gd name="connsiteY42739" fmla="*/ 1359603 h 6857957"/>
              <a:gd name="connsiteX42740" fmla="*/ 2947794 w 4826000"/>
              <a:gd name="connsiteY42740" fmla="*/ 1357698 h 6857957"/>
              <a:gd name="connsiteX42741" fmla="*/ 2949381 w 4826000"/>
              <a:gd name="connsiteY42741" fmla="*/ 1355792 h 6857957"/>
              <a:gd name="connsiteX42742" fmla="*/ 2951603 w 4826000"/>
              <a:gd name="connsiteY42742" fmla="*/ 1353887 h 6857957"/>
              <a:gd name="connsiteX42743" fmla="*/ 2955096 w 4826000"/>
              <a:gd name="connsiteY42743" fmla="*/ 1351982 h 6857957"/>
              <a:gd name="connsiteX42744" fmla="*/ 2958905 w 4826000"/>
              <a:gd name="connsiteY42744" fmla="*/ 1350711 h 6857957"/>
              <a:gd name="connsiteX42745" fmla="*/ 2957318 w 4826000"/>
              <a:gd name="connsiteY42745" fmla="*/ 1349442 h 6857957"/>
              <a:gd name="connsiteX42746" fmla="*/ 2955096 w 4826000"/>
              <a:gd name="connsiteY42746" fmla="*/ 1348806 h 6857957"/>
              <a:gd name="connsiteX42747" fmla="*/ 2952873 w 4826000"/>
              <a:gd name="connsiteY42747" fmla="*/ 1348171 h 6857957"/>
              <a:gd name="connsiteX42748" fmla="*/ 2950334 w 4826000"/>
              <a:gd name="connsiteY42748" fmla="*/ 1348171 h 6857957"/>
              <a:gd name="connsiteX42749" fmla="*/ 2947794 w 4826000"/>
              <a:gd name="connsiteY42749" fmla="*/ 1348171 h 6857957"/>
              <a:gd name="connsiteX42750" fmla="*/ 2945571 w 4826000"/>
              <a:gd name="connsiteY42750" fmla="*/ 1348806 h 6857957"/>
              <a:gd name="connsiteX42751" fmla="*/ 2940174 w 4826000"/>
              <a:gd name="connsiteY42751" fmla="*/ 1349759 h 6857957"/>
              <a:gd name="connsiteX42752" fmla="*/ 2934460 w 4826000"/>
              <a:gd name="connsiteY42752" fmla="*/ 1350711 h 6857957"/>
              <a:gd name="connsiteX42753" fmla="*/ 2929062 w 4826000"/>
              <a:gd name="connsiteY42753" fmla="*/ 1351347 h 6857957"/>
              <a:gd name="connsiteX42754" fmla="*/ 2926840 w 4826000"/>
              <a:gd name="connsiteY42754" fmla="*/ 1351347 h 6857957"/>
              <a:gd name="connsiteX42755" fmla="*/ 2924300 w 4826000"/>
              <a:gd name="connsiteY42755" fmla="*/ 1351029 h 6857957"/>
              <a:gd name="connsiteX42756" fmla="*/ 2921760 w 4826000"/>
              <a:gd name="connsiteY42756" fmla="*/ 1350394 h 6857957"/>
              <a:gd name="connsiteX42757" fmla="*/ 2919856 w 4826000"/>
              <a:gd name="connsiteY42757" fmla="*/ 1349124 h 6857957"/>
              <a:gd name="connsiteX42758" fmla="*/ 2920490 w 4826000"/>
              <a:gd name="connsiteY42758" fmla="*/ 1348171 h 6857957"/>
              <a:gd name="connsiteX42759" fmla="*/ 2921443 w 4826000"/>
              <a:gd name="connsiteY42759" fmla="*/ 1347219 h 6857957"/>
              <a:gd name="connsiteX42760" fmla="*/ 2924300 w 4826000"/>
              <a:gd name="connsiteY42760" fmla="*/ 1345313 h 6857957"/>
              <a:gd name="connsiteX42761" fmla="*/ 2927158 w 4826000"/>
              <a:gd name="connsiteY42761" fmla="*/ 1344043 h 6857957"/>
              <a:gd name="connsiteX42762" fmla="*/ 2931285 w 4826000"/>
              <a:gd name="connsiteY42762" fmla="*/ 1343091 h 6857957"/>
              <a:gd name="connsiteX42763" fmla="*/ 2935412 w 4826000"/>
              <a:gd name="connsiteY42763" fmla="*/ 1342138 h 6857957"/>
              <a:gd name="connsiteX42764" fmla="*/ 2940174 w 4826000"/>
              <a:gd name="connsiteY42764" fmla="*/ 1341185 h 6857957"/>
              <a:gd name="connsiteX42765" fmla="*/ 2950651 w 4826000"/>
              <a:gd name="connsiteY42765" fmla="*/ 1340233 h 6857957"/>
              <a:gd name="connsiteX42766" fmla="*/ 2949699 w 4826000"/>
              <a:gd name="connsiteY42766" fmla="*/ 1335470 h 6857957"/>
              <a:gd name="connsiteX42767" fmla="*/ 2948746 w 4826000"/>
              <a:gd name="connsiteY42767" fmla="*/ 1330706 h 6857957"/>
              <a:gd name="connsiteX42768" fmla="*/ 2947159 w 4826000"/>
              <a:gd name="connsiteY42768" fmla="*/ 1326261 h 6857957"/>
              <a:gd name="connsiteX42769" fmla="*/ 2946206 w 4826000"/>
              <a:gd name="connsiteY42769" fmla="*/ 1324356 h 6857957"/>
              <a:gd name="connsiteX42770" fmla="*/ 2945254 w 4826000"/>
              <a:gd name="connsiteY42770" fmla="*/ 1322133 h 6857957"/>
              <a:gd name="connsiteX42771" fmla="*/ 2943666 w 4826000"/>
              <a:gd name="connsiteY42771" fmla="*/ 1320227 h 6857957"/>
              <a:gd name="connsiteX42772" fmla="*/ 2942079 w 4826000"/>
              <a:gd name="connsiteY42772" fmla="*/ 1318322 h 6857957"/>
              <a:gd name="connsiteX42773" fmla="*/ 2940492 w 4826000"/>
              <a:gd name="connsiteY42773" fmla="*/ 1316734 h 6857957"/>
              <a:gd name="connsiteX42774" fmla="*/ 2938587 w 4826000"/>
              <a:gd name="connsiteY42774" fmla="*/ 1315147 h 6857957"/>
              <a:gd name="connsiteX42775" fmla="*/ 2935729 w 4826000"/>
              <a:gd name="connsiteY42775" fmla="*/ 1313559 h 6857957"/>
              <a:gd name="connsiteX42776" fmla="*/ 2933190 w 4826000"/>
              <a:gd name="connsiteY42776" fmla="*/ 1312606 h 6857957"/>
              <a:gd name="connsiteX42777" fmla="*/ 2930015 w 4826000"/>
              <a:gd name="connsiteY42777" fmla="*/ 1311336 h 6857957"/>
              <a:gd name="connsiteX42778" fmla="*/ 2926523 w 4826000"/>
              <a:gd name="connsiteY42778" fmla="*/ 1310701 h 6857957"/>
              <a:gd name="connsiteX42779" fmla="*/ 2927475 w 4826000"/>
              <a:gd name="connsiteY42779" fmla="*/ 1309431 h 6857957"/>
              <a:gd name="connsiteX42780" fmla="*/ 2928745 w 4826000"/>
              <a:gd name="connsiteY42780" fmla="*/ 1308161 h 6857957"/>
              <a:gd name="connsiteX42781" fmla="*/ 2930650 w 4826000"/>
              <a:gd name="connsiteY42781" fmla="*/ 1307208 h 6857957"/>
              <a:gd name="connsiteX42782" fmla="*/ 2932237 w 4826000"/>
              <a:gd name="connsiteY42782" fmla="*/ 1306891 h 6857957"/>
              <a:gd name="connsiteX42783" fmla="*/ 2933825 w 4826000"/>
              <a:gd name="connsiteY42783" fmla="*/ 1306891 h 6857957"/>
              <a:gd name="connsiteX42784" fmla="*/ 2935729 w 4826000"/>
              <a:gd name="connsiteY42784" fmla="*/ 1306891 h 6857957"/>
              <a:gd name="connsiteX42785" fmla="*/ 2939857 w 4826000"/>
              <a:gd name="connsiteY42785" fmla="*/ 1307843 h 6857957"/>
              <a:gd name="connsiteX42786" fmla="*/ 2943666 w 4826000"/>
              <a:gd name="connsiteY42786" fmla="*/ 1308796 h 6857957"/>
              <a:gd name="connsiteX42787" fmla="*/ 2947794 w 4826000"/>
              <a:gd name="connsiteY42787" fmla="*/ 1310701 h 6857957"/>
              <a:gd name="connsiteX42788" fmla="*/ 2952873 w 4826000"/>
              <a:gd name="connsiteY42788" fmla="*/ 1312606 h 6857957"/>
              <a:gd name="connsiteX42789" fmla="*/ 2956048 w 4826000"/>
              <a:gd name="connsiteY42789" fmla="*/ 1311971 h 6857957"/>
              <a:gd name="connsiteX42790" fmla="*/ 2958270 w 4826000"/>
              <a:gd name="connsiteY42790" fmla="*/ 1311018 h 6857957"/>
              <a:gd name="connsiteX42791" fmla="*/ 2959858 w 4826000"/>
              <a:gd name="connsiteY42791" fmla="*/ 1309748 h 6857957"/>
              <a:gd name="connsiteX42792" fmla="*/ 2960175 w 4826000"/>
              <a:gd name="connsiteY42792" fmla="*/ 1308161 h 6857957"/>
              <a:gd name="connsiteX42793" fmla="*/ 2960175 w 4826000"/>
              <a:gd name="connsiteY42793" fmla="*/ 1306573 h 6857957"/>
              <a:gd name="connsiteX42794" fmla="*/ 2959223 w 4826000"/>
              <a:gd name="connsiteY42794" fmla="*/ 1304985 h 6857957"/>
              <a:gd name="connsiteX42795" fmla="*/ 2958270 w 4826000"/>
              <a:gd name="connsiteY42795" fmla="*/ 1303398 h 6857957"/>
              <a:gd name="connsiteX42796" fmla="*/ 2957001 w 4826000"/>
              <a:gd name="connsiteY42796" fmla="*/ 1301810 h 6857957"/>
              <a:gd name="connsiteX42797" fmla="*/ 2954778 w 4826000"/>
              <a:gd name="connsiteY42797" fmla="*/ 1298317 h 6857957"/>
              <a:gd name="connsiteX42798" fmla="*/ 2953508 w 4826000"/>
              <a:gd name="connsiteY42798" fmla="*/ 1297047 h 6857957"/>
              <a:gd name="connsiteX42799" fmla="*/ 2952873 w 4826000"/>
              <a:gd name="connsiteY42799" fmla="*/ 1295777 h 6857957"/>
              <a:gd name="connsiteX42800" fmla="*/ 2952873 w 4826000"/>
              <a:gd name="connsiteY42800" fmla="*/ 1294824 h 6857957"/>
              <a:gd name="connsiteX42801" fmla="*/ 2953191 w 4826000"/>
              <a:gd name="connsiteY42801" fmla="*/ 1293555 h 6857957"/>
              <a:gd name="connsiteX42802" fmla="*/ 2954143 w 4826000"/>
              <a:gd name="connsiteY42802" fmla="*/ 1293237 h 6857957"/>
              <a:gd name="connsiteX42803" fmla="*/ 2956048 w 4826000"/>
              <a:gd name="connsiteY42803" fmla="*/ 1293237 h 6857957"/>
              <a:gd name="connsiteX42804" fmla="*/ 2952556 w 4826000"/>
              <a:gd name="connsiteY42804" fmla="*/ 1292601 h 6857957"/>
              <a:gd name="connsiteX42805" fmla="*/ 2949064 w 4826000"/>
              <a:gd name="connsiteY42805" fmla="*/ 1291967 h 6857957"/>
              <a:gd name="connsiteX42806" fmla="*/ 2946206 w 4826000"/>
              <a:gd name="connsiteY42806" fmla="*/ 1291014 h 6857957"/>
              <a:gd name="connsiteX42807" fmla="*/ 2943349 w 4826000"/>
              <a:gd name="connsiteY42807" fmla="*/ 1290062 h 6857957"/>
              <a:gd name="connsiteX42808" fmla="*/ 2941127 w 4826000"/>
              <a:gd name="connsiteY42808" fmla="*/ 1288792 h 6857957"/>
              <a:gd name="connsiteX42809" fmla="*/ 2939539 w 4826000"/>
              <a:gd name="connsiteY42809" fmla="*/ 1287521 h 6857957"/>
              <a:gd name="connsiteX42810" fmla="*/ 2937952 w 4826000"/>
              <a:gd name="connsiteY42810" fmla="*/ 1285616 h 6857957"/>
              <a:gd name="connsiteX42811" fmla="*/ 2936364 w 4826000"/>
              <a:gd name="connsiteY42811" fmla="*/ 1284028 h 6857957"/>
              <a:gd name="connsiteX42812" fmla="*/ 2935729 w 4826000"/>
              <a:gd name="connsiteY42812" fmla="*/ 1282123 h 6857957"/>
              <a:gd name="connsiteX42813" fmla="*/ 2935095 w 4826000"/>
              <a:gd name="connsiteY42813" fmla="*/ 1280217 h 6857957"/>
              <a:gd name="connsiteX42814" fmla="*/ 2935095 w 4826000"/>
              <a:gd name="connsiteY42814" fmla="*/ 1277677 h 6857957"/>
              <a:gd name="connsiteX42815" fmla="*/ 2935095 w 4826000"/>
              <a:gd name="connsiteY42815" fmla="*/ 1275136 h 6857957"/>
              <a:gd name="connsiteX42816" fmla="*/ 2935412 w 4826000"/>
              <a:gd name="connsiteY42816" fmla="*/ 1272596 h 6857957"/>
              <a:gd name="connsiteX42817" fmla="*/ 2936047 w 4826000"/>
              <a:gd name="connsiteY42817" fmla="*/ 1269738 h 6857957"/>
              <a:gd name="connsiteX42818" fmla="*/ 2938269 w 4826000"/>
              <a:gd name="connsiteY42818" fmla="*/ 1263387 h 6857957"/>
              <a:gd name="connsiteX42819" fmla="*/ 2940492 w 4826000"/>
              <a:gd name="connsiteY42819" fmla="*/ 1264022 h 6857957"/>
              <a:gd name="connsiteX42820" fmla="*/ 2942079 w 4826000"/>
              <a:gd name="connsiteY42820" fmla="*/ 1264974 h 6857957"/>
              <a:gd name="connsiteX42821" fmla="*/ 2943349 w 4826000"/>
              <a:gd name="connsiteY42821" fmla="*/ 1265610 h 6857957"/>
              <a:gd name="connsiteX42822" fmla="*/ 2944619 w 4826000"/>
              <a:gd name="connsiteY42822" fmla="*/ 1266562 h 6857957"/>
              <a:gd name="connsiteX42823" fmla="*/ 2945889 w 4826000"/>
              <a:gd name="connsiteY42823" fmla="*/ 1267515 h 6857957"/>
              <a:gd name="connsiteX42824" fmla="*/ 2947476 w 4826000"/>
              <a:gd name="connsiteY42824" fmla="*/ 1268150 h 6857957"/>
              <a:gd name="connsiteX42825" fmla="*/ 2949381 w 4826000"/>
              <a:gd name="connsiteY42825" fmla="*/ 1268468 h 6857957"/>
              <a:gd name="connsiteX42826" fmla="*/ 2951921 w 4826000"/>
              <a:gd name="connsiteY42826" fmla="*/ 1268785 h 6857957"/>
              <a:gd name="connsiteX42827" fmla="*/ 2956683 w 4826000"/>
              <a:gd name="connsiteY42827" fmla="*/ 1262434 h 6857957"/>
              <a:gd name="connsiteX42828" fmla="*/ 2961763 w 4826000"/>
              <a:gd name="connsiteY42828" fmla="*/ 1255449 h 6857957"/>
              <a:gd name="connsiteX42829" fmla="*/ 2963985 w 4826000"/>
              <a:gd name="connsiteY42829" fmla="*/ 1251957 h 6857957"/>
              <a:gd name="connsiteX42830" fmla="*/ 2965890 w 4826000"/>
              <a:gd name="connsiteY42830" fmla="*/ 1248148 h 6857957"/>
              <a:gd name="connsiteX42831" fmla="*/ 2967795 w 4826000"/>
              <a:gd name="connsiteY42831" fmla="*/ 1244655 h 6857957"/>
              <a:gd name="connsiteX42832" fmla="*/ 2968747 w 4826000"/>
              <a:gd name="connsiteY42832" fmla="*/ 1240845 h 6857957"/>
              <a:gd name="connsiteX42833" fmla="*/ 2969065 w 4826000"/>
              <a:gd name="connsiteY42833" fmla="*/ 1237670 h 6857957"/>
              <a:gd name="connsiteX42834" fmla="*/ 2969065 w 4826000"/>
              <a:gd name="connsiteY42834" fmla="*/ 1235765 h 6857957"/>
              <a:gd name="connsiteX42835" fmla="*/ 2968747 w 4826000"/>
              <a:gd name="connsiteY42835" fmla="*/ 1233860 h 6857957"/>
              <a:gd name="connsiteX42836" fmla="*/ 2968430 w 4826000"/>
              <a:gd name="connsiteY42836" fmla="*/ 1232272 h 6857957"/>
              <a:gd name="connsiteX42837" fmla="*/ 2967477 w 4826000"/>
              <a:gd name="connsiteY42837" fmla="*/ 1230686 h 6857957"/>
              <a:gd name="connsiteX42838" fmla="*/ 2966207 w 4826000"/>
              <a:gd name="connsiteY42838" fmla="*/ 1229098 h 6857957"/>
              <a:gd name="connsiteX42839" fmla="*/ 2965255 w 4826000"/>
              <a:gd name="connsiteY42839" fmla="*/ 1227193 h 6857957"/>
              <a:gd name="connsiteX42840" fmla="*/ 2963668 w 4826000"/>
              <a:gd name="connsiteY42840" fmla="*/ 1225922 h 6857957"/>
              <a:gd name="connsiteX42841" fmla="*/ 2961763 w 4826000"/>
              <a:gd name="connsiteY42841" fmla="*/ 1224336 h 6857957"/>
              <a:gd name="connsiteX42842" fmla="*/ 2959858 w 4826000"/>
              <a:gd name="connsiteY42842" fmla="*/ 1223066 h 6857957"/>
              <a:gd name="connsiteX42843" fmla="*/ 2957001 w 4826000"/>
              <a:gd name="connsiteY42843" fmla="*/ 1221795 h 6857957"/>
              <a:gd name="connsiteX42844" fmla="*/ 2954461 w 4826000"/>
              <a:gd name="connsiteY42844" fmla="*/ 1220208 h 6857957"/>
              <a:gd name="connsiteX42845" fmla="*/ 2950968 w 4826000"/>
              <a:gd name="connsiteY42845" fmla="*/ 1218937 h 6857957"/>
              <a:gd name="connsiteX42846" fmla="*/ 2943349 w 4826000"/>
              <a:gd name="connsiteY42846" fmla="*/ 1217033 h 6857957"/>
              <a:gd name="connsiteX42847" fmla="*/ 2947476 w 4826000"/>
              <a:gd name="connsiteY42847" fmla="*/ 1215446 h 6857957"/>
              <a:gd name="connsiteX42848" fmla="*/ 2950651 w 4826000"/>
              <a:gd name="connsiteY42848" fmla="*/ 1213858 h 6857957"/>
              <a:gd name="connsiteX42849" fmla="*/ 2954461 w 4826000"/>
              <a:gd name="connsiteY42849" fmla="*/ 1211952 h 6857957"/>
              <a:gd name="connsiteX42850" fmla="*/ 2957953 w 4826000"/>
              <a:gd name="connsiteY42850" fmla="*/ 1210683 h 6857957"/>
              <a:gd name="connsiteX42851" fmla="*/ 2962398 w 4826000"/>
              <a:gd name="connsiteY42851" fmla="*/ 1209413 h 6857957"/>
              <a:gd name="connsiteX42852" fmla="*/ 2967477 w 4826000"/>
              <a:gd name="connsiteY42852" fmla="*/ 1208459 h 6857957"/>
              <a:gd name="connsiteX42853" fmla="*/ 2973509 w 4826000"/>
              <a:gd name="connsiteY42853" fmla="*/ 1207824 h 6857957"/>
              <a:gd name="connsiteX42854" fmla="*/ 2981129 w 4826000"/>
              <a:gd name="connsiteY42854" fmla="*/ 1207507 h 6857957"/>
              <a:gd name="connsiteX42855" fmla="*/ 2979859 w 4826000"/>
              <a:gd name="connsiteY42855" fmla="*/ 1203696 h 6857957"/>
              <a:gd name="connsiteX42856" fmla="*/ 2978907 w 4826000"/>
              <a:gd name="connsiteY42856" fmla="*/ 1200521 h 6857957"/>
              <a:gd name="connsiteX42857" fmla="*/ 2978907 w 4826000"/>
              <a:gd name="connsiteY42857" fmla="*/ 1198933 h 6857957"/>
              <a:gd name="connsiteX42858" fmla="*/ 2978907 w 4826000"/>
              <a:gd name="connsiteY42858" fmla="*/ 1197028 h 6857957"/>
              <a:gd name="connsiteX42859" fmla="*/ 2979542 w 4826000"/>
              <a:gd name="connsiteY42859" fmla="*/ 1195757 h 6857957"/>
              <a:gd name="connsiteX42860" fmla="*/ 2979859 w 4826000"/>
              <a:gd name="connsiteY42860" fmla="*/ 1194487 h 6857957"/>
              <a:gd name="connsiteX42861" fmla="*/ 2980812 w 4826000"/>
              <a:gd name="connsiteY42861" fmla="*/ 1193217 h 6857957"/>
              <a:gd name="connsiteX42862" fmla="*/ 2982399 w 4826000"/>
              <a:gd name="connsiteY42862" fmla="*/ 1191947 h 6857957"/>
              <a:gd name="connsiteX42863" fmla="*/ 2983986 w 4826000"/>
              <a:gd name="connsiteY42863" fmla="*/ 1190676 h 6857957"/>
              <a:gd name="connsiteX42864" fmla="*/ 2985574 w 4826000"/>
              <a:gd name="connsiteY42864" fmla="*/ 1190041 h 6857957"/>
              <a:gd name="connsiteX42865" fmla="*/ 2987796 w 4826000"/>
              <a:gd name="connsiteY42865" fmla="*/ 1189089 h 6857957"/>
              <a:gd name="connsiteX42866" fmla="*/ 2990653 w 4826000"/>
              <a:gd name="connsiteY42866" fmla="*/ 1188454 h 6857957"/>
              <a:gd name="connsiteX42867" fmla="*/ 2993828 w 4826000"/>
              <a:gd name="connsiteY42867" fmla="*/ 1188137 h 6857957"/>
              <a:gd name="connsiteX42868" fmla="*/ 2997638 w 4826000"/>
              <a:gd name="connsiteY42868" fmla="*/ 1187818 h 6857957"/>
              <a:gd name="connsiteX42869" fmla="*/ 2996685 w 4826000"/>
              <a:gd name="connsiteY42869" fmla="*/ 1187183 h 6857957"/>
              <a:gd name="connsiteX42870" fmla="*/ 2995416 w 4826000"/>
              <a:gd name="connsiteY42870" fmla="*/ 1186548 h 6857957"/>
              <a:gd name="connsiteX42871" fmla="*/ 2993193 w 4826000"/>
              <a:gd name="connsiteY42871" fmla="*/ 1185596 h 6857957"/>
              <a:gd name="connsiteX42872" fmla="*/ 2991288 w 4826000"/>
              <a:gd name="connsiteY42872" fmla="*/ 1184326 h 6857957"/>
              <a:gd name="connsiteX42873" fmla="*/ 2990336 w 4826000"/>
              <a:gd name="connsiteY42873" fmla="*/ 1183373 h 6857957"/>
              <a:gd name="connsiteX42874" fmla="*/ 2990018 w 4826000"/>
              <a:gd name="connsiteY42874" fmla="*/ 1182421 h 6857957"/>
              <a:gd name="connsiteX42875" fmla="*/ 2984939 w 4826000"/>
              <a:gd name="connsiteY42875" fmla="*/ 1183055 h 6857957"/>
              <a:gd name="connsiteX42876" fmla="*/ 2980494 w 4826000"/>
              <a:gd name="connsiteY42876" fmla="*/ 1184008 h 6857957"/>
              <a:gd name="connsiteX42877" fmla="*/ 2977319 w 4826000"/>
              <a:gd name="connsiteY42877" fmla="*/ 1185278 h 6857957"/>
              <a:gd name="connsiteX42878" fmla="*/ 2974462 w 4826000"/>
              <a:gd name="connsiteY42878" fmla="*/ 1186548 h 6857957"/>
              <a:gd name="connsiteX42879" fmla="*/ 2971922 w 4826000"/>
              <a:gd name="connsiteY42879" fmla="*/ 1188137 h 6857957"/>
              <a:gd name="connsiteX42880" fmla="*/ 2970017 w 4826000"/>
              <a:gd name="connsiteY42880" fmla="*/ 1189724 h 6857957"/>
              <a:gd name="connsiteX42881" fmla="*/ 2967160 w 4826000"/>
              <a:gd name="connsiteY42881" fmla="*/ 1193534 h 6857957"/>
              <a:gd name="connsiteX42882" fmla="*/ 2965255 w 4826000"/>
              <a:gd name="connsiteY42882" fmla="*/ 1195122 h 6857957"/>
              <a:gd name="connsiteX42883" fmla="*/ 2963350 w 4826000"/>
              <a:gd name="connsiteY42883" fmla="*/ 1196710 h 6857957"/>
              <a:gd name="connsiteX42884" fmla="*/ 2961445 w 4826000"/>
              <a:gd name="connsiteY42884" fmla="*/ 1198615 h 6857957"/>
              <a:gd name="connsiteX42885" fmla="*/ 2958588 w 4826000"/>
              <a:gd name="connsiteY42885" fmla="*/ 1200203 h 6857957"/>
              <a:gd name="connsiteX42886" fmla="*/ 2955731 w 4826000"/>
              <a:gd name="connsiteY42886" fmla="*/ 1201473 h 6857957"/>
              <a:gd name="connsiteX42887" fmla="*/ 2951603 w 4826000"/>
              <a:gd name="connsiteY42887" fmla="*/ 1202426 h 6857957"/>
              <a:gd name="connsiteX42888" fmla="*/ 2947159 w 4826000"/>
              <a:gd name="connsiteY42888" fmla="*/ 1203061 h 6857957"/>
              <a:gd name="connsiteX42889" fmla="*/ 2941444 w 4826000"/>
              <a:gd name="connsiteY42889" fmla="*/ 1203061 h 6857957"/>
              <a:gd name="connsiteX42890" fmla="*/ 2949064 w 4826000"/>
              <a:gd name="connsiteY42890" fmla="*/ 1192582 h 6857957"/>
              <a:gd name="connsiteX42891" fmla="*/ 2956366 w 4826000"/>
              <a:gd name="connsiteY42891" fmla="*/ 1182103 h 6857957"/>
              <a:gd name="connsiteX42892" fmla="*/ 2959858 w 4826000"/>
              <a:gd name="connsiteY42892" fmla="*/ 1177340 h 6857957"/>
              <a:gd name="connsiteX42893" fmla="*/ 2963033 w 4826000"/>
              <a:gd name="connsiteY42893" fmla="*/ 1172259 h 6857957"/>
              <a:gd name="connsiteX42894" fmla="*/ 2965573 w 4826000"/>
              <a:gd name="connsiteY42894" fmla="*/ 1167179 h 6857957"/>
              <a:gd name="connsiteX42895" fmla="*/ 2968112 w 4826000"/>
              <a:gd name="connsiteY42895" fmla="*/ 1162415 h 6857957"/>
              <a:gd name="connsiteX42896" fmla="*/ 2969700 w 4826000"/>
              <a:gd name="connsiteY42896" fmla="*/ 1157018 h 6857957"/>
              <a:gd name="connsiteX42897" fmla="*/ 2970970 w 4826000"/>
              <a:gd name="connsiteY42897" fmla="*/ 1151937 h 6857957"/>
              <a:gd name="connsiteX42898" fmla="*/ 2971922 w 4826000"/>
              <a:gd name="connsiteY42898" fmla="*/ 1146539 h 6857957"/>
              <a:gd name="connsiteX42899" fmla="*/ 2972240 w 4826000"/>
              <a:gd name="connsiteY42899" fmla="*/ 1141141 h 6857957"/>
              <a:gd name="connsiteX42900" fmla="*/ 2971605 w 4826000"/>
              <a:gd name="connsiteY42900" fmla="*/ 1135425 h 6857957"/>
              <a:gd name="connsiteX42901" fmla="*/ 2970652 w 4826000"/>
              <a:gd name="connsiteY42901" fmla="*/ 1129710 h 6857957"/>
              <a:gd name="connsiteX42902" fmla="*/ 2968747 w 4826000"/>
              <a:gd name="connsiteY42902" fmla="*/ 1123677 h 6857957"/>
              <a:gd name="connsiteX42903" fmla="*/ 2965890 w 4826000"/>
              <a:gd name="connsiteY42903" fmla="*/ 1117644 h 6857957"/>
              <a:gd name="connsiteX42904" fmla="*/ 2969382 w 4826000"/>
              <a:gd name="connsiteY42904" fmla="*/ 1117008 h 6857957"/>
              <a:gd name="connsiteX42905" fmla="*/ 2972240 w 4826000"/>
              <a:gd name="connsiteY42905" fmla="*/ 1117644 h 6857957"/>
              <a:gd name="connsiteX42906" fmla="*/ 2974779 w 4826000"/>
              <a:gd name="connsiteY42906" fmla="*/ 1117961 h 6857957"/>
              <a:gd name="connsiteX42907" fmla="*/ 2976684 w 4826000"/>
              <a:gd name="connsiteY42907" fmla="*/ 1118278 h 6857957"/>
              <a:gd name="connsiteX42908" fmla="*/ 2980494 w 4826000"/>
              <a:gd name="connsiteY42908" fmla="*/ 1119231 h 6857957"/>
              <a:gd name="connsiteX42909" fmla="*/ 2983034 w 4826000"/>
              <a:gd name="connsiteY42909" fmla="*/ 1119549 h 6857957"/>
              <a:gd name="connsiteX42910" fmla="*/ 2985891 w 4826000"/>
              <a:gd name="connsiteY42910" fmla="*/ 1119866 h 6857957"/>
              <a:gd name="connsiteX42911" fmla="*/ 2982399 w 4826000"/>
              <a:gd name="connsiteY42911" fmla="*/ 1117644 h 6857957"/>
              <a:gd name="connsiteX42912" fmla="*/ 2977637 w 4826000"/>
              <a:gd name="connsiteY42912" fmla="*/ 1114150 h 6857957"/>
              <a:gd name="connsiteX42913" fmla="*/ 2975414 w 4826000"/>
              <a:gd name="connsiteY42913" fmla="*/ 1112246 h 6857957"/>
              <a:gd name="connsiteX42914" fmla="*/ 2973192 w 4826000"/>
              <a:gd name="connsiteY42914" fmla="*/ 1110340 h 6857957"/>
              <a:gd name="connsiteX42915" fmla="*/ 2971287 w 4826000"/>
              <a:gd name="connsiteY42915" fmla="*/ 1107800 h 6857957"/>
              <a:gd name="connsiteX42916" fmla="*/ 2969700 w 4826000"/>
              <a:gd name="connsiteY42916" fmla="*/ 1105577 h 6857957"/>
              <a:gd name="connsiteX42917" fmla="*/ 2968747 w 4826000"/>
              <a:gd name="connsiteY42917" fmla="*/ 1103355 h 6857957"/>
              <a:gd name="connsiteX42918" fmla="*/ 2968112 w 4826000"/>
              <a:gd name="connsiteY42918" fmla="*/ 1101133 h 6857957"/>
              <a:gd name="connsiteX42919" fmla="*/ 2968112 w 4826000"/>
              <a:gd name="connsiteY42919" fmla="*/ 1099227 h 6857957"/>
              <a:gd name="connsiteX42920" fmla="*/ 2968430 w 4826000"/>
              <a:gd name="connsiteY42920" fmla="*/ 1098273 h 6857957"/>
              <a:gd name="connsiteX42921" fmla="*/ 2968747 w 4826000"/>
              <a:gd name="connsiteY42921" fmla="*/ 1097320 h 6857957"/>
              <a:gd name="connsiteX42922" fmla="*/ 2969382 w 4826000"/>
              <a:gd name="connsiteY42922" fmla="*/ 1096368 h 6857957"/>
              <a:gd name="connsiteX42923" fmla="*/ 2970335 w 4826000"/>
              <a:gd name="connsiteY42923" fmla="*/ 1095733 h 6857957"/>
              <a:gd name="connsiteX42924" fmla="*/ 2972875 w 4826000"/>
              <a:gd name="connsiteY42924" fmla="*/ 1094145 h 6857957"/>
              <a:gd name="connsiteX42925" fmla="*/ 2976684 w 4826000"/>
              <a:gd name="connsiteY42925" fmla="*/ 1092875 h 6857957"/>
              <a:gd name="connsiteX42926" fmla="*/ 2981129 w 4826000"/>
              <a:gd name="connsiteY42926" fmla="*/ 1092240 h 6857957"/>
              <a:gd name="connsiteX42927" fmla="*/ 2978589 w 4826000"/>
              <a:gd name="connsiteY42927" fmla="*/ 1094145 h 6857957"/>
              <a:gd name="connsiteX42928" fmla="*/ 2976684 w 4826000"/>
              <a:gd name="connsiteY42928" fmla="*/ 1096050 h 6857957"/>
              <a:gd name="connsiteX42929" fmla="*/ 2976049 w 4826000"/>
              <a:gd name="connsiteY42929" fmla="*/ 1097320 h 6857957"/>
              <a:gd name="connsiteX42930" fmla="*/ 2976367 w 4826000"/>
              <a:gd name="connsiteY42930" fmla="*/ 1098909 h 6857957"/>
              <a:gd name="connsiteX42931" fmla="*/ 2977002 w 4826000"/>
              <a:gd name="connsiteY42931" fmla="*/ 1099862 h 6857957"/>
              <a:gd name="connsiteX42932" fmla="*/ 2978272 w 4826000"/>
              <a:gd name="connsiteY42932" fmla="*/ 1101133 h 6857957"/>
              <a:gd name="connsiteX42933" fmla="*/ 2981764 w 4826000"/>
              <a:gd name="connsiteY42933" fmla="*/ 1103673 h 6857957"/>
              <a:gd name="connsiteX42934" fmla="*/ 2985256 w 4826000"/>
              <a:gd name="connsiteY42934" fmla="*/ 1105895 h 6857957"/>
              <a:gd name="connsiteX42935" fmla="*/ 2986526 w 4826000"/>
              <a:gd name="connsiteY42935" fmla="*/ 1106848 h 6857957"/>
              <a:gd name="connsiteX42936" fmla="*/ 2987796 w 4826000"/>
              <a:gd name="connsiteY42936" fmla="*/ 1108118 h 6857957"/>
              <a:gd name="connsiteX42937" fmla="*/ 2988114 w 4826000"/>
              <a:gd name="connsiteY42937" fmla="*/ 1109388 h 6857957"/>
              <a:gd name="connsiteX42938" fmla="*/ 2988114 w 4826000"/>
              <a:gd name="connsiteY42938" fmla="*/ 1110975 h 6857957"/>
              <a:gd name="connsiteX42939" fmla="*/ 2986844 w 4826000"/>
              <a:gd name="connsiteY42939" fmla="*/ 1112563 h 6857957"/>
              <a:gd name="connsiteX42940" fmla="*/ 2984939 w 4826000"/>
              <a:gd name="connsiteY42940" fmla="*/ 1114150 h 6857957"/>
              <a:gd name="connsiteX42941" fmla="*/ 2989701 w 4826000"/>
              <a:gd name="connsiteY42941" fmla="*/ 1113515 h 6857957"/>
              <a:gd name="connsiteX42942" fmla="*/ 2994146 w 4826000"/>
              <a:gd name="connsiteY42942" fmla="*/ 1112563 h 6857957"/>
              <a:gd name="connsiteX42943" fmla="*/ 2997955 w 4826000"/>
              <a:gd name="connsiteY42943" fmla="*/ 1111293 h 6857957"/>
              <a:gd name="connsiteX42944" fmla="*/ 3000813 w 4826000"/>
              <a:gd name="connsiteY42944" fmla="*/ 1110023 h 6857957"/>
              <a:gd name="connsiteX42945" fmla="*/ 3002083 w 4826000"/>
              <a:gd name="connsiteY42945" fmla="*/ 1108753 h 6857957"/>
              <a:gd name="connsiteX42946" fmla="*/ 3003035 w 4826000"/>
              <a:gd name="connsiteY42946" fmla="*/ 1108118 h 6857957"/>
              <a:gd name="connsiteX42947" fmla="*/ 3003987 w 4826000"/>
              <a:gd name="connsiteY42947" fmla="*/ 1106848 h 6857957"/>
              <a:gd name="connsiteX42948" fmla="*/ 3004305 w 4826000"/>
              <a:gd name="connsiteY42948" fmla="*/ 1105895 h 6857957"/>
              <a:gd name="connsiteX42949" fmla="*/ 3004305 w 4826000"/>
              <a:gd name="connsiteY42949" fmla="*/ 1104625 h 6857957"/>
              <a:gd name="connsiteX42950" fmla="*/ 3003987 w 4826000"/>
              <a:gd name="connsiteY42950" fmla="*/ 1103355 h 6857957"/>
              <a:gd name="connsiteX42951" fmla="*/ 3003035 w 4826000"/>
              <a:gd name="connsiteY42951" fmla="*/ 1101450 h 6857957"/>
              <a:gd name="connsiteX42952" fmla="*/ 3002083 w 4826000"/>
              <a:gd name="connsiteY42952" fmla="*/ 1099862 h 6857957"/>
              <a:gd name="connsiteX42953" fmla="*/ 3010655 w 4826000"/>
              <a:gd name="connsiteY42953" fmla="*/ 1099862 h 6857957"/>
              <a:gd name="connsiteX42954" fmla="*/ 3017322 w 4826000"/>
              <a:gd name="connsiteY42954" fmla="*/ 1100497 h 6857957"/>
              <a:gd name="connsiteX42955" fmla="*/ 3022401 w 4826000"/>
              <a:gd name="connsiteY42955" fmla="*/ 1101133 h 6857957"/>
              <a:gd name="connsiteX42956" fmla="*/ 3023989 w 4826000"/>
              <a:gd name="connsiteY42956" fmla="*/ 1101767 h 6857957"/>
              <a:gd name="connsiteX42957" fmla="*/ 3025259 w 4826000"/>
              <a:gd name="connsiteY42957" fmla="*/ 1102720 h 6857957"/>
              <a:gd name="connsiteX42958" fmla="*/ 3026528 w 4826000"/>
              <a:gd name="connsiteY42958" fmla="*/ 1103355 h 6857957"/>
              <a:gd name="connsiteX42959" fmla="*/ 3027163 w 4826000"/>
              <a:gd name="connsiteY42959" fmla="*/ 1103990 h 6857957"/>
              <a:gd name="connsiteX42960" fmla="*/ 3027481 w 4826000"/>
              <a:gd name="connsiteY42960" fmla="*/ 1104943 h 6857957"/>
              <a:gd name="connsiteX42961" fmla="*/ 3027481 w 4826000"/>
              <a:gd name="connsiteY42961" fmla="*/ 1105895 h 6857957"/>
              <a:gd name="connsiteX42962" fmla="*/ 3027163 w 4826000"/>
              <a:gd name="connsiteY42962" fmla="*/ 1106530 h 6857957"/>
              <a:gd name="connsiteX42963" fmla="*/ 3026528 w 4826000"/>
              <a:gd name="connsiteY42963" fmla="*/ 1107483 h 6857957"/>
              <a:gd name="connsiteX42964" fmla="*/ 3024306 w 4826000"/>
              <a:gd name="connsiteY42964" fmla="*/ 1109388 h 6857957"/>
              <a:gd name="connsiteX42965" fmla="*/ 3021766 w 4826000"/>
              <a:gd name="connsiteY42965" fmla="*/ 1111611 h 6857957"/>
              <a:gd name="connsiteX42966" fmla="*/ 3017957 w 4826000"/>
              <a:gd name="connsiteY42966" fmla="*/ 1113833 h 6857957"/>
              <a:gd name="connsiteX42967" fmla="*/ 3014147 w 4826000"/>
              <a:gd name="connsiteY42967" fmla="*/ 1115421 h 6857957"/>
              <a:gd name="connsiteX42968" fmla="*/ 3009702 w 4826000"/>
              <a:gd name="connsiteY42968" fmla="*/ 1117644 h 6857957"/>
              <a:gd name="connsiteX42969" fmla="*/ 3005575 w 4826000"/>
              <a:gd name="connsiteY42969" fmla="*/ 1119231 h 6857957"/>
              <a:gd name="connsiteX42970" fmla="*/ 3000813 w 4826000"/>
              <a:gd name="connsiteY42970" fmla="*/ 1120501 h 6857957"/>
              <a:gd name="connsiteX42971" fmla="*/ 2997003 w 4826000"/>
              <a:gd name="connsiteY42971" fmla="*/ 1121454 h 6857957"/>
              <a:gd name="connsiteX42972" fmla="*/ 2992876 w 4826000"/>
              <a:gd name="connsiteY42972" fmla="*/ 1122089 h 6857957"/>
              <a:gd name="connsiteX42973" fmla="*/ 2995098 w 4826000"/>
              <a:gd name="connsiteY42973" fmla="*/ 1127805 h 6857957"/>
              <a:gd name="connsiteX42974" fmla="*/ 2997638 w 4826000"/>
              <a:gd name="connsiteY42974" fmla="*/ 1131615 h 6857957"/>
              <a:gd name="connsiteX42975" fmla="*/ 3000495 w 4826000"/>
              <a:gd name="connsiteY42975" fmla="*/ 1137013 h 6857957"/>
              <a:gd name="connsiteX42976" fmla="*/ 3001765 w 4826000"/>
              <a:gd name="connsiteY42976" fmla="*/ 1138918 h 6857957"/>
              <a:gd name="connsiteX42977" fmla="*/ 3002400 w 4826000"/>
              <a:gd name="connsiteY42977" fmla="*/ 1141141 h 6857957"/>
              <a:gd name="connsiteX42978" fmla="*/ 3003035 w 4826000"/>
              <a:gd name="connsiteY42978" fmla="*/ 1143364 h 6857957"/>
              <a:gd name="connsiteX42979" fmla="*/ 3003353 w 4826000"/>
              <a:gd name="connsiteY42979" fmla="*/ 1146539 h 6857957"/>
              <a:gd name="connsiteX42980" fmla="*/ 3007480 w 4826000"/>
              <a:gd name="connsiteY42980" fmla="*/ 1145586 h 6857957"/>
              <a:gd name="connsiteX42981" fmla="*/ 3011289 w 4826000"/>
              <a:gd name="connsiteY42981" fmla="*/ 1144634 h 6857957"/>
              <a:gd name="connsiteX42982" fmla="*/ 3014464 w 4826000"/>
              <a:gd name="connsiteY42982" fmla="*/ 1143364 h 6857957"/>
              <a:gd name="connsiteX42983" fmla="*/ 3017004 w 4826000"/>
              <a:gd name="connsiteY42983" fmla="*/ 1142094 h 6857957"/>
              <a:gd name="connsiteX42984" fmla="*/ 3019861 w 4826000"/>
              <a:gd name="connsiteY42984" fmla="*/ 1140823 h 6857957"/>
              <a:gd name="connsiteX42985" fmla="*/ 3022401 w 4826000"/>
              <a:gd name="connsiteY42985" fmla="*/ 1138918 h 6857957"/>
              <a:gd name="connsiteX42986" fmla="*/ 3026528 w 4826000"/>
              <a:gd name="connsiteY42986" fmla="*/ 1135743 h 6857957"/>
              <a:gd name="connsiteX42987" fmla="*/ 3030656 w 4826000"/>
              <a:gd name="connsiteY42987" fmla="*/ 1132568 h 6857957"/>
              <a:gd name="connsiteX42988" fmla="*/ 3034783 w 4826000"/>
              <a:gd name="connsiteY42988" fmla="*/ 1129074 h 6857957"/>
              <a:gd name="connsiteX42989" fmla="*/ 3039228 w 4826000"/>
              <a:gd name="connsiteY42989" fmla="*/ 1126217 h 6857957"/>
              <a:gd name="connsiteX42990" fmla="*/ 3042402 w 4826000"/>
              <a:gd name="connsiteY42990" fmla="*/ 1124947 h 6857957"/>
              <a:gd name="connsiteX42991" fmla="*/ 3045260 w 4826000"/>
              <a:gd name="connsiteY42991" fmla="*/ 1123359 h 6857957"/>
              <a:gd name="connsiteX42992" fmla="*/ 3041133 w 4826000"/>
              <a:gd name="connsiteY42992" fmla="*/ 1122724 h 6857957"/>
              <a:gd name="connsiteX42993" fmla="*/ 3037640 w 4826000"/>
              <a:gd name="connsiteY42993" fmla="*/ 1121772 h 6857957"/>
              <a:gd name="connsiteX42994" fmla="*/ 3036688 w 4826000"/>
              <a:gd name="connsiteY42994" fmla="*/ 1121136 h 6857957"/>
              <a:gd name="connsiteX42995" fmla="*/ 3035418 w 4826000"/>
              <a:gd name="connsiteY42995" fmla="*/ 1120501 h 6857957"/>
              <a:gd name="connsiteX42996" fmla="*/ 3034148 w 4826000"/>
              <a:gd name="connsiteY42996" fmla="*/ 1118596 h 6857957"/>
              <a:gd name="connsiteX42997" fmla="*/ 3033196 w 4826000"/>
              <a:gd name="connsiteY42997" fmla="*/ 1116056 h 6857957"/>
              <a:gd name="connsiteX42998" fmla="*/ 3032561 w 4826000"/>
              <a:gd name="connsiteY42998" fmla="*/ 1113833 h 6857957"/>
              <a:gd name="connsiteX42999" fmla="*/ 3032561 w 4826000"/>
              <a:gd name="connsiteY42999" fmla="*/ 1108118 h 6857957"/>
              <a:gd name="connsiteX43000" fmla="*/ 3032561 w 4826000"/>
              <a:gd name="connsiteY43000" fmla="*/ 1105260 h 6857957"/>
              <a:gd name="connsiteX43001" fmla="*/ 3032243 w 4826000"/>
              <a:gd name="connsiteY43001" fmla="*/ 1101767 h 6857957"/>
              <a:gd name="connsiteX43002" fmla="*/ 3031926 w 4826000"/>
              <a:gd name="connsiteY43002" fmla="*/ 1098591 h 6857957"/>
              <a:gd name="connsiteX43003" fmla="*/ 3030973 w 4826000"/>
              <a:gd name="connsiteY43003" fmla="*/ 1095415 h 6857957"/>
              <a:gd name="connsiteX43004" fmla="*/ 3029386 w 4826000"/>
              <a:gd name="connsiteY43004" fmla="*/ 1092240 h 6857957"/>
              <a:gd name="connsiteX43005" fmla="*/ 3026846 w 4826000"/>
              <a:gd name="connsiteY43005" fmla="*/ 1089065 h 6857957"/>
              <a:gd name="connsiteX43006" fmla="*/ 3024941 w 4826000"/>
              <a:gd name="connsiteY43006" fmla="*/ 1087160 h 6857957"/>
              <a:gd name="connsiteX43007" fmla="*/ 3023354 w 4826000"/>
              <a:gd name="connsiteY43007" fmla="*/ 1085890 h 6857957"/>
              <a:gd name="connsiteX43008" fmla="*/ 3021131 w 4826000"/>
              <a:gd name="connsiteY43008" fmla="*/ 1084620 h 6857957"/>
              <a:gd name="connsiteX43009" fmla="*/ 3018909 w 4826000"/>
              <a:gd name="connsiteY43009" fmla="*/ 1083032 h 6857957"/>
              <a:gd name="connsiteX43010" fmla="*/ 3021766 w 4826000"/>
              <a:gd name="connsiteY43010" fmla="*/ 1082080 h 6857957"/>
              <a:gd name="connsiteX43011" fmla="*/ 3024306 w 4826000"/>
              <a:gd name="connsiteY43011" fmla="*/ 1082080 h 6857957"/>
              <a:gd name="connsiteX43012" fmla="*/ 3026846 w 4826000"/>
              <a:gd name="connsiteY43012" fmla="*/ 1082397 h 6857957"/>
              <a:gd name="connsiteX43013" fmla="*/ 3028751 w 4826000"/>
              <a:gd name="connsiteY43013" fmla="*/ 1083350 h 6857957"/>
              <a:gd name="connsiteX43014" fmla="*/ 3030338 w 4826000"/>
              <a:gd name="connsiteY43014" fmla="*/ 1084620 h 6857957"/>
              <a:gd name="connsiteX43015" fmla="*/ 3032243 w 4826000"/>
              <a:gd name="connsiteY43015" fmla="*/ 1086208 h 6857957"/>
              <a:gd name="connsiteX43016" fmla="*/ 3035735 w 4826000"/>
              <a:gd name="connsiteY43016" fmla="*/ 1090335 h 6857957"/>
              <a:gd name="connsiteX43017" fmla="*/ 3037640 w 4826000"/>
              <a:gd name="connsiteY43017" fmla="*/ 1092558 h 6857957"/>
              <a:gd name="connsiteX43018" fmla="*/ 3039545 w 4826000"/>
              <a:gd name="connsiteY43018" fmla="*/ 1094463 h 6857957"/>
              <a:gd name="connsiteX43019" fmla="*/ 3042085 w 4826000"/>
              <a:gd name="connsiteY43019" fmla="*/ 1096686 h 6857957"/>
              <a:gd name="connsiteX43020" fmla="*/ 3044625 w 4826000"/>
              <a:gd name="connsiteY43020" fmla="*/ 1098591 h 6857957"/>
              <a:gd name="connsiteX43021" fmla="*/ 3048117 w 4826000"/>
              <a:gd name="connsiteY43021" fmla="*/ 1099862 h 6857957"/>
              <a:gd name="connsiteX43022" fmla="*/ 3051609 w 4826000"/>
              <a:gd name="connsiteY43022" fmla="*/ 1100814 h 6857957"/>
              <a:gd name="connsiteX43023" fmla="*/ 3056054 w 4826000"/>
              <a:gd name="connsiteY43023" fmla="*/ 1101133 h 6857957"/>
              <a:gd name="connsiteX43024" fmla="*/ 3060816 w 4826000"/>
              <a:gd name="connsiteY43024" fmla="*/ 1100814 h 6857957"/>
              <a:gd name="connsiteX43025" fmla="*/ 3063991 w 4826000"/>
              <a:gd name="connsiteY43025" fmla="*/ 1100814 h 6857957"/>
              <a:gd name="connsiteX43026" fmla="*/ 3065578 w 4826000"/>
              <a:gd name="connsiteY43026" fmla="*/ 1100497 h 6857957"/>
              <a:gd name="connsiteX43027" fmla="*/ 3066213 w 4826000"/>
              <a:gd name="connsiteY43027" fmla="*/ 1100180 h 6857957"/>
              <a:gd name="connsiteX43028" fmla="*/ 3066531 w 4826000"/>
              <a:gd name="connsiteY43028" fmla="*/ 1099544 h 6857957"/>
              <a:gd name="connsiteX43029" fmla="*/ 3065896 w 4826000"/>
              <a:gd name="connsiteY43029" fmla="*/ 1099227 h 6857957"/>
              <a:gd name="connsiteX43030" fmla="*/ 3065261 w 4826000"/>
              <a:gd name="connsiteY43030" fmla="*/ 1098591 h 6857957"/>
              <a:gd name="connsiteX43031" fmla="*/ 3063039 w 4826000"/>
              <a:gd name="connsiteY43031" fmla="*/ 1097639 h 6857957"/>
              <a:gd name="connsiteX43032" fmla="*/ 3061134 w 4826000"/>
              <a:gd name="connsiteY43032" fmla="*/ 1096368 h 6857957"/>
              <a:gd name="connsiteX43033" fmla="*/ 3061134 w 4826000"/>
              <a:gd name="connsiteY43033" fmla="*/ 1096050 h 6857957"/>
              <a:gd name="connsiteX43034" fmla="*/ 3061451 w 4826000"/>
              <a:gd name="connsiteY43034" fmla="*/ 1095733 h 6857957"/>
              <a:gd name="connsiteX43035" fmla="*/ 3063039 w 4826000"/>
              <a:gd name="connsiteY43035" fmla="*/ 1095415 h 6857957"/>
              <a:gd name="connsiteX43036" fmla="*/ 3064943 w 4826000"/>
              <a:gd name="connsiteY43036" fmla="*/ 1095415 h 6857957"/>
              <a:gd name="connsiteX43037" fmla="*/ 3072880 w 4826000"/>
              <a:gd name="connsiteY43037" fmla="*/ 1095415 h 6857957"/>
              <a:gd name="connsiteX43038" fmla="*/ 3074785 w 4826000"/>
              <a:gd name="connsiteY43038" fmla="*/ 1097956 h 6857957"/>
              <a:gd name="connsiteX43039" fmla="*/ 3076373 w 4826000"/>
              <a:gd name="connsiteY43039" fmla="*/ 1100497 h 6857957"/>
              <a:gd name="connsiteX43040" fmla="*/ 3077643 w 4826000"/>
              <a:gd name="connsiteY43040" fmla="*/ 1103673 h 6857957"/>
              <a:gd name="connsiteX43041" fmla="*/ 3078595 w 4826000"/>
              <a:gd name="connsiteY43041" fmla="*/ 1106530 h 6857957"/>
              <a:gd name="connsiteX43042" fmla="*/ 3078595 w 4826000"/>
              <a:gd name="connsiteY43042" fmla="*/ 1109388 h 6857957"/>
              <a:gd name="connsiteX43043" fmla="*/ 3078595 w 4826000"/>
              <a:gd name="connsiteY43043" fmla="*/ 1112563 h 6857957"/>
              <a:gd name="connsiteX43044" fmla="*/ 3077960 w 4826000"/>
              <a:gd name="connsiteY43044" fmla="*/ 1114786 h 6857957"/>
              <a:gd name="connsiteX43045" fmla="*/ 3076690 w 4826000"/>
              <a:gd name="connsiteY43045" fmla="*/ 1117008 h 6857957"/>
              <a:gd name="connsiteX43046" fmla="*/ 3071928 w 4826000"/>
              <a:gd name="connsiteY43046" fmla="*/ 1117008 h 6857957"/>
              <a:gd name="connsiteX43047" fmla="*/ 3067801 w 4826000"/>
              <a:gd name="connsiteY43047" fmla="*/ 1116691 h 6857957"/>
              <a:gd name="connsiteX43048" fmla="*/ 3065578 w 4826000"/>
              <a:gd name="connsiteY43048" fmla="*/ 1116373 h 6857957"/>
              <a:gd name="connsiteX43049" fmla="*/ 3063991 w 4826000"/>
              <a:gd name="connsiteY43049" fmla="*/ 1115738 h 6857957"/>
              <a:gd name="connsiteX43050" fmla="*/ 3063356 w 4826000"/>
              <a:gd name="connsiteY43050" fmla="*/ 1114786 h 6857957"/>
              <a:gd name="connsiteX43051" fmla="*/ 3063039 w 4826000"/>
              <a:gd name="connsiteY43051" fmla="*/ 1113833 h 6857957"/>
              <a:gd name="connsiteX43052" fmla="*/ 3063356 w 4826000"/>
              <a:gd name="connsiteY43052" fmla="*/ 1112881 h 6857957"/>
              <a:gd name="connsiteX43053" fmla="*/ 3063991 w 4826000"/>
              <a:gd name="connsiteY43053" fmla="*/ 1111928 h 6857957"/>
              <a:gd name="connsiteX43054" fmla="*/ 3065578 w 4826000"/>
              <a:gd name="connsiteY43054" fmla="*/ 1109070 h 6857957"/>
              <a:gd name="connsiteX43055" fmla="*/ 3066213 w 4826000"/>
              <a:gd name="connsiteY43055" fmla="*/ 1108118 h 6857957"/>
              <a:gd name="connsiteX43056" fmla="*/ 3066531 w 4826000"/>
              <a:gd name="connsiteY43056" fmla="*/ 1106848 h 6857957"/>
              <a:gd name="connsiteX43057" fmla="*/ 3066531 w 4826000"/>
              <a:gd name="connsiteY43057" fmla="*/ 1105895 h 6857957"/>
              <a:gd name="connsiteX43058" fmla="*/ 3065578 w 4826000"/>
              <a:gd name="connsiteY43058" fmla="*/ 1104943 h 6857957"/>
              <a:gd name="connsiteX43059" fmla="*/ 3063991 w 4826000"/>
              <a:gd name="connsiteY43059" fmla="*/ 1104308 h 6857957"/>
              <a:gd name="connsiteX43060" fmla="*/ 3061451 w 4826000"/>
              <a:gd name="connsiteY43060" fmla="*/ 1103990 h 6857957"/>
              <a:gd name="connsiteX43061" fmla="*/ 3058911 w 4826000"/>
              <a:gd name="connsiteY43061" fmla="*/ 1104943 h 6857957"/>
              <a:gd name="connsiteX43062" fmla="*/ 3057006 w 4826000"/>
              <a:gd name="connsiteY43062" fmla="*/ 1105895 h 6857957"/>
              <a:gd name="connsiteX43063" fmla="*/ 3055102 w 4826000"/>
              <a:gd name="connsiteY43063" fmla="*/ 1106848 h 6857957"/>
              <a:gd name="connsiteX43064" fmla="*/ 3053514 w 4826000"/>
              <a:gd name="connsiteY43064" fmla="*/ 1108118 h 6857957"/>
              <a:gd name="connsiteX43065" fmla="*/ 3052562 w 4826000"/>
              <a:gd name="connsiteY43065" fmla="*/ 1109388 h 6857957"/>
              <a:gd name="connsiteX43066" fmla="*/ 3051609 w 4826000"/>
              <a:gd name="connsiteY43066" fmla="*/ 1110658 h 6857957"/>
              <a:gd name="connsiteX43067" fmla="*/ 3051292 w 4826000"/>
              <a:gd name="connsiteY43067" fmla="*/ 1111928 h 6857957"/>
              <a:gd name="connsiteX43068" fmla="*/ 3050974 w 4826000"/>
              <a:gd name="connsiteY43068" fmla="*/ 1113198 h 6857957"/>
              <a:gd name="connsiteX43069" fmla="*/ 3050974 w 4826000"/>
              <a:gd name="connsiteY43069" fmla="*/ 1115738 h 6857957"/>
              <a:gd name="connsiteX43070" fmla="*/ 3051609 w 4826000"/>
              <a:gd name="connsiteY43070" fmla="*/ 1118596 h 6857957"/>
              <a:gd name="connsiteX43071" fmla="*/ 3052879 w 4826000"/>
              <a:gd name="connsiteY43071" fmla="*/ 1121454 h 6857957"/>
              <a:gd name="connsiteX43072" fmla="*/ 3054149 w 4826000"/>
              <a:gd name="connsiteY43072" fmla="*/ 1123994 h 6857957"/>
              <a:gd name="connsiteX43073" fmla="*/ 3055737 w 4826000"/>
              <a:gd name="connsiteY43073" fmla="*/ 1126852 h 6857957"/>
              <a:gd name="connsiteX43074" fmla="*/ 3057006 w 4826000"/>
              <a:gd name="connsiteY43074" fmla="*/ 1129392 h 6857957"/>
              <a:gd name="connsiteX43075" fmla="*/ 3057641 w 4826000"/>
              <a:gd name="connsiteY43075" fmla="*/ 1132250 h 6857957"/>
              <a:gd name="connsiteX43076" fmla="*/ 3057959 w 4826000"/>
              <a:gd name="connsiteY43076" fmla="*/ 1134790 h 6857957"/>
              <a:gd name="connsiteX43077" fmla="*/ 3057641 w 4826000"/>
              <a:gd name="connsiteY43077" fmla="*/ 1135743 h 6857957"/>
              <a:gd name="connsiteX43078" fmla="*/ 3057324 w 4826000"/>
              <a:gd name="connsiteY43078" fmla="*/ 1137013 h 6857957"/>
              <a:gd name="connsiteX43079" fmla="*/ 3056689 w 4826000"/>
              <a:gd name="connsiteY43079" fmla="*/ 1137965 h 6857957"/>
              <a:gd name="connsiteX43080" fmla="*/ 3055737 w 4826000"/>
              <a:gd name="connsiteY43080" fmla="*/ 1138918 h 6857957"/>
              <a:gd name="connsiteX43081" fmla="*/ 3054149 w 4826000"/>
              <a:gd name="connsiteY43081" fmla="*/ 1140188 h 6857957"/>
              <a:gd name="connsiteX43082" fmla="*/ 3052562 w 4826000"/>
              <a:gd name="connsiteY43082" fmla="*/ 1141141 h 6857957"/>
              <a:gd name="connsiteX43083" fmla="*/ 3050657 w 4826000"/>
              <a:gd name="connsiteY43083" fmla="*/ 1141776 h 6857957"/>
              <a:gd name="connsiteX43084" fmla="*/ 3048435 w 4826000"/>
              <a:gd name="connsiteY43084" fmla="*/ 1142411 h 6857957"/>
              <a:gd name="connsiteX43085" fmla="*/ 3050974 w 4826000"/>
              <a:gd name="connsiteY43085" fmla="*/ 1141776 h 6857957"/>
              <a:gd name="connsiteX43086" fmla="*/ 3053514 w 4826000"/>
              <a:gd name="connsiteY43086" fmla="*/ 1141458 h 6857957"/>
              <a:gd name="connsiteX43087" fmla="*/ 3056054 w 4826000"/>
              <a:gd name="connsiteY43087" fmla="*/ 1141776 h 6857957"/>
              <a:gd name="connsiteX43088" fmla="*/ 3057959 w 4826000"/>
              <a:gd name="connsiteY43088" fmla="*/ 1142094 h 6857957"/>
              <a:gd name="connsiteX43089" fmla="*/ 3060181 w 4826000"/>
              <a:gd name="connsiteY43089" fmla="*/ 1143046 h 6857957"/>
              <a:gd name="connsiteX43090" fmla="*/ 3062404 w 4826000"/>
              <a:gd name="connsiteY43090" fmla="*/ 1143999 h 6857957"/>
              <a:gd name="connsiteX43091" fmla="*/ 3065896 w 4826000"/>
              <a:gd name="connsiteY43091" fmla="*/ 1147174 h 6857957"/>
              <a:gd name="connsiteX43092" fmla="*/ 3070023 w 4826000"/>
              <a:gd name="connsiteY43092" fmla="*/ 1150031 h 6857957"/>
              <a:gd name="connsiteX43093" fmla="*/ 3073833 w 4826000"/>
              <a:gd name="connsiteY43093" fmla="*/ 1153207 h 6857957"/>
              <a:gd name="connsiteX43094" fmla="*/ 3076055 w 4826000"/>
              <a:gd name="connsiteY43094" fmla="*/ 1155113 h 6857957"/>
              <a:gd name="connsiteX43095" fmla="*/ 3078595 w 4826000"/>
              <a:gd name="connsiteY43095" fmla="*/ 1156065 h 6857957"/>
              <a:gd name="connsiteX43096" fmla="*/ 3080817 w 4826000"/>
              <a:gd name="connsiteY43096" fmla="*/ 1157335 h 6857957"/>
              <a:gd name="connsiteX43097" fmla="*/ 3083357 w 4826000"/>
              <a:gd name="connsiteY43097" fmla="*/ 1157970 h 6857957"/>
              <a:gd name="connsiteX43098" fmla="*/ 3079865 w 4826000"/>
              <a:gd name="connsiteY43098" fmla="*/ 1159240 h 6857957"/>
              <a:gd name="connsiteX43099" fmla="*/ 3076690 w 4826000"/>
              <a:gd name="connsiteY43099" fmla="*/ 1159875 h 6857957"/>
              <a:gd name="connsiteX43100" fmla="*/ 3074785 w 4826000"/>
              <a:gd name="connsiteY43100" fmla="*/ 1160193 h 6857957"/>
              <a:gd name="connsiteX43101" fmla="*/ 3072880 w 4826000"/>
              <a:gd name="connsiteY43101" fmla="*/ 1159875 h 6857957"/>
              <a:gd name="connsiteX43102" fmla="*/ 3067483 w 4826000"/>
              <a:gd name="connsiteY43102" fmla="*/ 1158922 h 6857957"/>
              <a:gd name="connsiteX43103" fmla="*/ 3063356 w 4826000"/>
              <a:gd name="connsiteY43103" fmla="*/ 1158605 h 6857957"/>
              <a:gd name="connsiteX43104" fmla="*/ 3057641 w 4826000"/>
              <a:gd name="connsiteY43104" fmla="*/ 1158605 h 6857957"/>
              <a:gd name="connsiteX43105" fmla="*/ 3057324 w 4826000"/>
              <a:gd name="connsiteY43105" fmla="*/ 1160193 h 6857957"/>
              <a:gd name="connsiteX43106" fmla="*/ 3057641 w 4826000"/>
              <a:gd name="connsiteY43106" fmla="*/ 1161145 h 6857957"/>
              <a:gd name="connsiteX43107" fmla="*/ 3058594 w 4826000"/>
              <a:gd name="connsiteY43107" fmla="*/ 1162415 h 6857957"/>
              <a:gd name="connsiteX43108" fmla="*/ 3059546 w 4826000"/>
              <a:gd name="connsiteY43108" fmla="*/ 1163051 h 6857957"/>
              <a:gd name="connsiteX43109" fmla="*/ 3063039 w 4826000"/>
              <a:gd name="connsiteY43109" fmla="*/ 1164003 h 6857957"/>
              <a:gd name="connsiteX43110" fmla="*/ 3066848 w 4826000"/>
              <a:gd name="connsiteY43110" fmla="*/ 1164638 h 6857957"/>
              <a:gd name="connsiteX43111" fmla="*/ 3070658 w 4826000"/>
              <a:gd name="connsiteY43111" fmla="*/ 1165273 h 6857957"/>
              <a:gd name="connsiteX43112" fmla="*/ 3072245 w 4826000"/>
              <a:gd name="connsiteY43112" fmla="*/ 1165908 h 6857957"/>
              <a:gd name="connsiteX43113" fmla="*/ 3073198 w 4826000"/>
              <a:gd name="connsiteY43113" fmla="*/ 1166543 h 6857957"/>
              <a:gd name="connsiteX43114" fmla="*/ 3074150 w 4826000"/>
              <a:gd name="connsiteY43114" fmla="*/ 1167496 h 6857957"/>
              <a:gd name="connsiteX43115" fmla="*/ 3074150 w 4826000"/>
              <a:gd name="connsiteY43115" fmla="*/ 1168450 h 6857957"/>
              <a:gd name="connsiteX43116" fmla="*/ 3073833 w 4826000"/>
              <a:gd name="connsiteY43116" fmla="*/ 1170354 h 6857957"/>
              <a:gd name="connsiteX43117" fmla="*/ 3072880 w 4826000"/>
              <a:gd name="connsiteY43117" fmla="*/ 1171941 h 6857957"/>
              <a:gd name="connsiteX43118" fmla="*/ 3070341 w 4826000"/>
              <a:gd name="connsiteY43118" fmla="*/ 1171941 h 6857957"/>
              <a:gd name="connsiteX43119" fmla="*/ 3067801 w 4826000"/>
              <a:gd name="connsiteY43119" fmla="*/ 1171624 h 6857957"/>
              <a:gd name="connsiteX43120" fmla="*/ 3063991 w 4826000"/>
              <a:gd name="connsiteY43120" fmla="*/ 1170671 h 6857957"/>
              <a:gd name="connsiteX43121" fmla="*/ 3060816 w 4826000"/>
              <a:gd name="connsiteY43121" fmla="*/ 1169084 h 6857957"/>
              <a:gd name="connsiteX43122" fmla="*/ 3057959 w 4826000"/>
              <a:gd name="connsiteY43122" fmla="*/ 1167496 h 6857957"/>
              <a:gd name="connsiteX43123" fmla="*/ 3054467 w 4826000"/>
              <a:gd name="connsiteY43123" fmla="*/ 1166226 h 6857957"/>
              <a:gd name="connsiteX43124" fmla="*/ 3050657 w 4826000"/>
              <a:gd name="connsiteY43124" fmla="*/ 1164956 h 6857957"/>
              <a:gd name="connsiteX43125" fmla="*/ 3048435 w 4826000"/>
              <a:gd name="connsiteY43125" fmla="*/ 1164638 h 6857957"/>
              <a:gd name="connsiteX43126" fmla="*/ 3045577 w 4826000"/>
              <a:gd name="connsiteY43126" fmla="*/ 1164638 h 6857957"/>
              <a:gd name="connsiteX43127" fmla="*/ 3042720 w 4826000"/>
              <a:gd name="connsiteY43127" fmla="*/ 1164638 h 6857957"/>
              <a:gd name="connsiteX43128" fmla="*/ 3038910 w 4826000"/>
              <a:gd name="connsiteY43128" fmla="*/ 1164638 h 6857957"/>
              <a:gd name="connsiteX43129" fmla="*/ 3039228 w 4826000"/>
              <a:gd name="connsiteY43129" fmla="*/ 1163051 h 6857957"/>
              <a:gd name="connsiteX43130" fmla="*/ 3039545 w 4826000"/>
              <a:gd name="connsiteY43130" fmla="*/ 1161145 h 6857957"/>
              <a:gd name="connsiteX43131" fmla="*/ 3040498 w 4826000"/>
              <a:gd name="connsiteY43131" fmla="*/ 1159557 h 6857957"/>
              <a:gd name="connsiteX43132" fmla="*/ 3041767 w 4826000"/>
              <a:gd name="connsiteY43132" fmla="*/ 1157970 h 6857957"/>
              <a:gd name="connsiteX43133" fmla="*/ 3043037 w 4826000"/>
              <a:gd name="connsiteY43133" fmla="*/ 1156700 h 6857957"/>
              <a:gd name="connsiteX43134" fmla="*/ 3044942 w 4826000"/>
              <a:gd name="connsiteY43134" fmla="*/ 1155430 h 6857957"/>
              <a:gd name="connsiteX43135" fmla="*/ 3047165 w 4826000"/>
              <a:gd name="connsiteY43135" fmla="*/ 1154477 h 6857957"/>
              <a:gd name="connsiteX43136" fmla="*/ 3050339 w 4826000"/>
              <a:gd name="connsiteY43136" fmla="*/ 1153207 h 6857957"/>
              <a:gd name="connsiteX43137" fmla="*/ 3049704 w 4826000"/>
              <a:gd name="connsiteY43137" fmla="*/ 1152572 h 6857957"/>
              <a:gd name="connsiteX43138" fmla="*/ 3048752 w 4826000"/>
              <a:gd name="connsiteY43138" fmla="*/ 1151620 h 6857957"/>
              <a:gd name="connsiteX43139" fmla="*/ 3045895 w 4826000"/>
              <a:gd name="connsiteY43139" fmla="*/ 1150349 h 6857957"/>
              <a:gd name="connsiteX43140" fmla="*/ 3042720 w 4826000"/>
              <a:gd name="connsiteY43140" fmla="*/ 1149397 h 6857957"/>
              <a:gd name="connsiteX43141" fmla="*/ 3038910 w 4826000"/>
              <a:gd name="connsiteY43141" fmla="*/ 1148762 h 6857957"/>
              <a:gd name="connsiteX43142" fmla="*/ 3030656 w 4826000"/>
              <a:gd name="connsiteY43142" fmla="*/ 1147492 h 6857957"/>
              <a:gd name="connsiteX43143" fmla="*/ 3026528 w 4826000"/>
              <a:gd name="connsiteY43143" fmla="*/ 1146539 h 6857957"/>
              <a:gd name="connsiteX43144" fmla="*/ 3022719 w 4826000"/>
              <a:gd name="connsiteY43144" fmla="*/ 1145903 h 6857957"/>
              <a:gd name="connsiteX43145" fmla="*/ 3017957 w 4826000"/>
              <a:gd name="connsiteY43145" fmla="*/ 1148127 h 6857957"/>
              <a:gd name="connsiteX43146" fmla="*/ 3016052 w 4826000"/>
              <a:gd name="connsiteY43146" fmla="*/ 1149397 h 6857957"/>
              <a:gd name="connsiteX43147" fmla="*/ 3014464 w 4826000"/>
              <a:gd name="connsiteY43147" fmla="*/ 1150349 h 6857957"/>
              <a:gd name="connsiteX43148" fmla="*/ 3013512 w 4826000"/>
              <a:gd name="connsiteY43148" fmla="*/ 1151620 h 6857957"/>
              <a:gd name="connsiteX43149" fmla="*/ 3012559 w 4826000"/>
              <a:gd name="connsiteY43149" fmla="*/ 1152890 h 6857957"/>
              <a:gd name="connsiteX43150" fmla="*/ 3011924 w 4826000"/>
              <a:gd name="connsiteY43150" fmla="*/ 1153842 h 6857957"/>
              <a:gd name="connsiteX43151" fmla="*/ 3011289 w 4826000"/>
              <a:gd name="connsiteY43151" fmla="*/ 1155430 h 6857957"/>
              <a:gd name="connsiteX43152" fmla="*/ 3011289 w 4826000"/>
              <a:gd name="connsiteY43152" fmla="*/ 1156700 h 6857957"/>
              <a:gd name="connsiteX43153" fmla="*/ 3011289 w 4826000"/>
              <a:gd name="connsiteY43153" fmla="*/ 1157970 h 6857957"/>
              <a:gd name="connsiteX43154" fmla="*/ 3011924 w 4826000"/>
              <a:gd name="connsiteY43154" fmla="*/ 1160827 h 6857957"/>
              <a:gd name="connsiteX43155" fmla="*/ 3012877 w 4826000"/>
              <a:gd name="connsiteY43155" fmla="*/ 1163686 h 6857957"/>
              <a:gd name="connsiteX43156" fmla="*/ 3014782 w 4826000"/>
              <a:gd name="connsiteY43156" fmla="*/ 1166226 h 6857957"/>
              <a:gd name="connsiteX43157" fmla="*/ 3016687 w 4826000"/>
              <a:gd name="connsiteY43157" fmla="*/ 1169401 h 6857957"/>
              <a:gd name="connsiteX43158" fmla="*/ 3019226 w 4826000"/>
              <a:gd name="connsiteY43158" fmla="*/ 1171941 h 6857957"/>
              <a:gd name="connsiteX43159" fmla="*/ 3023671 w 4826000"/>
              <a:gd name="connsiteY43159" fmla="*/ 1176705 h 6857957"/>
              <a:gd name="connsiteX43160" fmla="*/ 3027798 w 4826000"/>
              <a:gd name="connsiteY43160" fmla="*/ 1180833 h 6857957"/>
              <a:gd name="connsiteX43161" fmla="*/ 3028751 w 4826000"/>
              <a:gd name="connsiteY43161" fmla="*/ 1182738 h 6857957"/>
              <a:gd name="connsiteX43162" fmla="*/ 3029386 w 4826000"/>
              <a:gd name="connsiteY43162" fmla="*/ 1184326 h 6857957"/>
              <a:gd name="connsiteX43163" fmla="*/ 3031926 w 4826000"/>
              <a:gd name="connsiteY43163" fmla="*/ 1183373 h 6857957"/>
              <a:gd name="connsiteX43164" fmla="*/ 3033831 w 4826000"/>
              <a:gd name="connsiteY43164" fmla="*/ 1182421 h 6857957"/>
              <a:gd name="connsiteX43165" fmla="*/ 3034783 w 4826000"/>
              <a:gd name="connsiteY43165" fmla="*/ 1181150 h 6857957"/>
              <a:gd name="connsiteX43166" fmla="*/ 3034783 w 4826000"/>
              <a:gd name="connsiteY43166" fmla="*/ 1179880 h 6857957"/>
              <a:gd name="connsiteX43167" fmla="*/ 3034783 w 4826000"/>
              <a:gd name="connsiteY43167" fmla="*/ 1178292 h 6857957"/>
              <a:gd name="connsiteX43168" fmla="*/ 3034465 w 4826000"/>
              <a:gd name="connsiteY43168" fmla="*/ 1176705 h 6857957"/>
              <a:gd name="connsiteX43169" fmla="*/ 3034148 w 4826000"/>
              <a:gd name="connsiteY43169" fmla="*/ 1174799 h 6857957"/>
              <a:gd name="connsiteX43170" fmla="*/ 3034148 w 4826000"/>
              <a:gd name="connsiteY43170" fmla="*/ 1173212 h 6857957"/>
              <a:gd name="connsiteX43171" fmla="*/ 3041450 w 4826000"/>
              <a:gd name="connsiteY43171" fmla="*/ 1175435 h 6857957"/>
              <a:gd name="connsiteX43172" fmla="*/ 3046847 w 4826000"/>
              <a:gd name="connsiteY43172" fmla="*/ 1178292 h 6857957"/>
              <a:gd name="connsiteX43173" fmla="*/ 3049070 w 4826000"/>
              <a:gd name="connsiteY43173" fmla="*/ 1179563 h 6857957"/>
              <a:gd name="connsiteX43174" fmla="*/ 3050974 w 4826000"/>
              <a:gd name="connsiteY43174" fmla="*/ 1180833 h 6857957"/>
              <a:gd name="connsiteX43175" fmla="*/ 3052244 w 4826000"/>
              <a:gd name="connsiteY43175" fmla="*/ 1182103 h 6857957"/>
              <a:gd name="connsiteX43176" fmla="*/ 3053197 w 4826000"/>
              <a:gd name="connsiteY43176" fmla="*/ 1183373 h 6857957"/>
              <a:gd name="connsiteX43177" fmla="*/ 3053832 w 4826000"/>
              <a:gd name="connsiteY43177" fmla="*/ 1184961 h 6857957"/>
              <a:gd name="connsiteX43178" fmla="*/ 3054149 w 4826000"/>
              <a:gd name="connsiteY43178" fmla="*/ 1186548 h 6857957"/>
              <a:gd name="connsiteX43179" fmla="*/ 3054467 w 4826000"/>
              <a:gd name="connsiteY43179" fmla="*/ 1187818 h 6857957"/>
              <a:gd name="connsiteX43180" fmla="*/ 3054149 w 4826000"/>
              <a:gd name="connsiteY43180" fmla="*/ 1189089 h 6857957"/>
              <a:gd name="connsiteX43181" fmla="*/ 3053832 w 4826000"/>
              <a:gd name="connsiteY43181" fmla="*/ 1190359 h 6857957"/>
              <a:gd name="connsiteX43182" fmla="*/ 3052879 w 4826000"/>
              <a:gd name="connsiteY43182" fmla="*/ 1192264 h 6857957"/>
              <a:gd name="connsiteX43183" fmla="*/ 3050974 w 4826000"/>
              <a:gd name="connsiteY43183" fmla="*/ 1194805 h 6857957"/>
              <a:gd name="connsiteX43184" fmla="*/ 3048117 w 4826000"/>
              <a:gd name="connsiteY43184" fmla="*/ 1197663 h 6857957"/>
              <a:gd name="connsiteX43185" fmla="*/ 3044307 w 4826000"/>
              <a:gd name="connsiteY43185" fmla="*/ 1200838 h 6857957"/>
              <a:gd name="connsiteX43186" fmla="*/ 3039863 w 4826000"/>
              <a:gd name="connsiteY43186" fmla="*/ 1203696 h 6857957"/>
              <a:gd name="connsiteX43187" fmla="*/ 3035418 w 4826000"/>
              <a:gd name="connsiteY43187" fmla="*/ 1206554 h 6857957"/>
              <a:gd name="connsiteX43188" fmla="*/ 3025259 w 4826000"/>
              <a:gd name="connsiteY43188" fmla="*/ 1211952 h 6857957"/>
              <a:gd name="connsiteX43189" fmla="*/ 3015417 w 4826000"/>
              <a:gd name="connsiteY43189" fmla="*/ 1217668 h 6857957"/>
              <a:gd name="connsiteX43190" fmla="*/ 3016052 w 4826000"/>
              <a:gd name="connsiteY43190" fmla="*/ 1218620 h 6857957"/>
              <a:gd name="connsiteX43191" fmla="*/ 3017322 w 4826000"/>
              <a:gd name="connsiteY43191" fmla="*/ 1219890 h 6857957"/>
              <a:gd name="connsiteX43192" fmla="*/ 3019226 w 4826000"/>
              <a:gd name="connsiteY43192" fmla="*/ 1220843 h 6857957"/>
              <a:gd name="connsiteX43193" fmla="*/ 3021131 w 4826000"/>
              <a:gd name="connsiteY43193" fmla="*/ 1221478 h 6857957"/>
              <a:gd name="connsiteX43194" fmla="*/ 3026211 w 4826000"/>
              <a:gd name="connsiteY43194" fmla="*/ 1222430 h 6857957"/>
              <a:gd name="connsiteX43195" fmla="*/ 3031608 w 4826000"/>
              <a:gd name="connsiteY43195" fmla="*/ 1223066 h 6857957"/>
              <a:gd name="connsiteX43196" fmla="*/ 3036688 w 4826000"/>
              <a:gd name="connsiteY43196" fmla="*/ 1223701 h 6857957"/>
              <a:gd name="connsiteX43197" fmla="*/ 3038910 w 4826000"/>
              <a:gd name="connsiteY43197" fmla="*/ 1224336 h 6857957"/>
              <a:gd name="connsiteX43198" fmla="*/ 3041133 w 4826000"/>
              <a:gd name="connsiteY43198" fmla="*/ 1224970 h 6857957"/>
              <a:gd name="connsiteX43199" fmla="*/ 3042402 w 4826000"/>
              <a:gd name="connsiteY43199" fmla="*/ 1225922 h 6857957"/>
              <a:gd name="connsiteX43200" fmla="*/ 3043355 w 4826000"/>
              <a:gd name="connsiteY43200" fmla="*/ 1227193 h 6857957"/>
              <a:gd name="connsiteX43201" fmla="*/ 3043672 w 4826000"/>
              <a:gd name="connsiteY43201" fmla="*/ 1228780 h 6857957"/>
              <a:gd name="connsiteX43202" fmla="*/ 3043672 w 4826000"/>
              <a:gd name="connsiteY43202" fmla="*/ 1230368 h 6857957"/>
              <a:gd name="connsiteX43203" fmla="*/ 3039228 w 4826000"/>
              <a:gd name="connsiteY43203" fmla="*/ 1230368 h 6857957"/>
              <a:gd name="connsiteX43204" fmla="*/ 3036370 w 4826000"/>
              <a:gd name="connsiteY43204" fmla="*/ 1229733 h 6857957"/>
              <a:gd name="connsiteX43205" fmla="*/ 3034148 w 4826000"/>
              <a:gd name="connsiteY43205" fmla="*/ 1228463 h 6857957"/>
              <a:gd name="connsiteX43206" fmla="*/ 3031608 w 4826000"/>
              <a:gd name="connsiteY43206" fmla="*/ 1227193 h 6857957"/>
              <a:gd name="connsiteX43207" fmla="*/ 3029386 w 4826000"/>
              <a:gd name="connsiteY43207" fmla="*/ 1226240 h 6857957"/>
              <a:gd name="connsiteX43208" fmla="*/ 3026528 w 4826000"/>
              <a:gd name="connsiteY43208" fmla="*/ 1225287 h 6857957"/>
              <a:gd name="connsiteX43209" fmla="*/ 3022401 w 4826000"/>
              <a:gd name="connsiteY43209" fmla="*/ 1225287 h 6857957"/>
              <a:gd name="connsiteX43210" fmla="*/ 3016687 w 4826000"/>
              <a:gd name="connsiteY43210" fmla="*/ 1225605 h 6857957"/>
              <a:gd name="connsiteX43211" fmla="*/ 3033831 w 4826000"/>
              <a:gd name="connsiteY43211" fmla="*/ 1245290 h 6857957"/>
              <a:gd name="connsiteX43212" fmla="*/ 3042402 w 4826000"/>
              <a:gd name="connsiteY43212" fmla="*/ 1255767 h 6857957"/>
              <a:gd name="connsiteX43213" fmla="*/ 3046530 w 4826000"/>
              <a:gd name="connsiteY43213" fmla="*/ 1261165 h 6857957"/>
              <a:gd name="connsiteX43214" fmla="*/ 3050657 w 4826000"/>
              <a:gd name="connsiteY43214" fmla="*/ 1266880 h 6857957"/>
              <a:gd name="connsiteX43215" fmla="*/ 3053832 w 4826000"/>
              <a:gd name="connsiteY43215" fmla="*/ 1272596 h 6857957"/>
              <a:gd name="connsiteX43216" fmla="*/ 3057324 w 4826000"/>
              <a:gd name="connsiteY43216" fmla="*/ 1277677 h 6857957"/>
              <a:gd name="connsiteX43217" fmla="*/ 3059864 w 4826000"/>
              <a:gd name="connsiteY43217" fmla="*/ 1283393 h 6857957"/>
              <a:gd name="connsiteX43218" fmla="*/ 3061769 w 4826000"/>
              <a:gd name="connsiteY43218" fmla="*/ 1288792 h 6857957"/>
              <a:gd name="connsiteX43219" fmla="*/ 3063674 w 4826000"/>
              <a:gd name="connsiteY43219" fmla="*/ 1293872 h 6857957"/>
              <a:gd name="connsiteX43220" fmla="*/ 3064309 w 4826000"/>
              <a:gd name="connsiteY43220" fmla="*/ 1299270 h 6857957"/>
              <a:gd name="connsiteX43221" fmla="*/ 3064309 w 4826000"/>
              <a:gd name="connsiteY43221" fmla="*/ 1302127 h 6857957"/>
              <a:gd name="connsiteX43222" fmla="*/ 3064309 w 4826000"/>
              <a:gd name="connsiteY43222" fmla="*/ 1304350 h 6857957"/>
              <a:gd name="connsiteX43223" fmla="*/ 3063991 w 4826000"/>
              <a:gd name="connsiteY43223" fmla="*/ 1306891 h 6857957"/>
              <a:gd name="connsiteX43224" fmla="*/ 3063356 w 4826000"/>
              <a:gd name="connsiteY43224" fmla="*/ 1309431 h 6857957"/>
              <a:gd name="connsiteX43225" fmla="*/ 3066531 w 4826000"/>
              <a:gd name="connsiteY43225" fmla="*/ 1308796 h 6857957"/>
              <a:gd name="connsiteX43226" fmla="*/ 3069071 w 4826000"/>
              <a:gd name="connsiteY43226" fmla="*/ 1308161 h 6857957"/>
              <a:gd name="connsiteX43227" fmla="*/ 3071611 w 4826000"/>
              <a:gd name="connsiteY43227" fmla="*/ 1307526 h 6857957"/>
              <a:gd name="connsiteX43228" fmla="*/ 3072880 w 4826000"/>
              <a:gd name="connsiteY43228" fmla="*/ 1306573 h 6857957"/>
              <a:gd name="connsiteX43229" fmla="*/ 3074150 w 4826000"/>
              <a:gd name="connsiteY43229" fmla="*/ 1305303 h 6857957"/>
              <a:gd name="connsiteX43230" fmla="*/ 3075103 w 4826000"/>
              <a:gd name="connsiteY43230" fmla="*/ 1304350 h 6857957"/>
              <a:gd name="connsiteX43231" fmla="*/ 3076690 w 4826000"/>
              <a:gd name="connsiteY43231" fmla="*/ 1301810 h 6857957"/>
              <a:gd name="connsiteX43232" fmla="*/ 3078595 w 4826000"/>
              <a:gd name="connsiteY43232" fmla="*/ 1298952 h 6857957"/>
              <a:gd name="connsiteX43233" fmla="*/ 3079548 w 4826000"/>
              <a:gd name="connsiteY43233" fmla="*/ 1297681 h 6857957"/>
              <a:gd name="connsiteX43234" fmla="*/ 3081135 w 4826000"/>
              <a:gd name="connsiteY43234" fmla="*/ 1296729 h 6857957"/>
              <a:gd name="connsiteX43235" fmla="*/ 3083040 w 4826000"/>
              <a:gd name="connsiteY43235" fmla="*/ 1296095 h 6857957"/>
              <a:gd name="connsiteX43236" fmla="*/ 3085897 w 4826000"/>
              <a:gd name="connsiteY43236" fmla="*/ 1295459 h 6857957"/>
              <a:gd name="connsiteX43237" fmla="*/ 3089072 w 4826000"/>
              <a:gd name="connsiteY43237" fmla="*/ 1295142 h 6857957"/>
              <a:gd name="connsiteX43238" fmla="*/ 3093517 w 4826000"/>
              <a:gd name="connsiteY43238" fmla="*/ 1294824 h 6857957"/>
              <a:gd name="connsiteX43239" fmla="*/ 3091294 w 4826000"/>
              <a:gd name="connsiteY43239" fmla="*/ 1297999 h 6857957"/>
              <a:gd name="connsiteX43240" fmla="*/ 3089389 w 4826000"/>
              <a:gd name="connsiteY43240" fmla="*/ 1300857 h 6857957"/>
              <a:gd name="connsiteX43241" fmla="*/ 3087802 w 4826000"/>
              <a:gd name="connsiteY43241" fmla="*/ 1304350 h 6857957"/>
              <a:gd name="connsiteX43242" fmla="*/ 3085580 w 4826000"/>
              <a:gd name="connsiteY43242" fmla="*/ 1307208 h 6857957"/>
              <a:gd name="connsiteX43243" fmla="*/ 3083992 w 4826000"/>
              <a:gd name="connsiteY43243" fmla="*/ 1308478 h 6857957"/>
              <a:gd name="connsiteX43244" fmla="*/ 3082087 w 4826000"/>
              <a:gd name="connsiteY43244" fmla="*/ 1310066 h 6857957"/>
              <a:gd name="connsiteX43245" fmla="*/ 3080182 w 4826000"/>
              <a:gd name="connsiteY43245" fmla="*/ 1311336 h 6857957"/>
              <a:gd name="connsiteX43246" fmla="*/ 3077960 w 4826000"/>
              <a:gd name="connsiteY43246" fmla="*/ 1312289 h 6857957"/>
              <a:gd name="connsiteX43247" fmla="*/ 3075103 w 4826000"/>
              <a:gd name="connsiteY43247" fmla="*/ 1313241 h 6857957"/>
              <a:gd name="connsiteX43248" fmla="*/ 3071928 w 4826000"/>
              <a:gd name="connsiteY43248" fmla="*/ 1313877 h 6857957"/>
              <a:gd name="connsiteX43249" fmla="*/ 3068118 w 4826000"/>
              <a:gd name="connsiteY43249" fmla="*/ 1314512 h 6857957"/>
              <a:gd name="connsiteX43250" fmla="*/ 3063991 w 4826000"/>
              <a:gd name="connsiteY43250" fmla="*/ 1314829 h 6857957"/>
              <a:gd name="connsiteX43251" fmla="*/ 3064626 w 4826000"/>
              <a:gd name="connsiteY43251" fmla="*/ 1316100 h 6857957"/>
              <a:gd name="connsiteX43252" fmla="*/ 3065261 w 4826000"/>
              <a:gd name="connsiteY43252" fmla="*/ 1318005 h 6857957"/>
              <a:gd name="connsiteX43253" fmla="*/ 3065261 w 4826000"/>
              <a:gd name="connsiteY43253" fmla="*/ 1319910 h 6857957"/>
              <a:gd name="connsiteX43254" fmla="*/ 3064943 w 4826000"/>
              <a:gd name="connsiteY43254" fmla="*/ 1321498 h 6857957"/>
              <a:gd name="connsiteX43255" fmla="*/ 3064626 w 4826000"/>
              <a:gd name="connsiteY43255" fmla="*/ 1323085 h 6857957"/>
              <a:gd name="connsiteX43256" fmla="*/ 3063991 w 4826000"/>
              <a:gd name="connsiteY43256" fmla="*/ 1324991 h 6857957"/>
              <a:gd name="connsiteX43257" fmla="*/ 3061769 w 4826000"/>
              <a:gd name="connsiteY43257" fmla="*/ 1328801 h 6857957"/>
              <a:gd name="connsiteX43258" fmla="*/ 3059546 w 4826000"/>
              <a:gd name="connsiteY43258" fmla="*/ 1332612 h 6857957"/>
              <a:gd name="connsiteX43259" fmla="*/ 3057006 w 4826000"/>
              <a:gd name="connsiteY43259" fmla="*/ 1336104 h 6857957"/>
              <a:gd name="connsiteX43260" fmla="*/ 3054149 w 4826000"/>
              <a:gd name="connsiteY43260" fmla="*/ 1340233 h 6857957"/>
              <a:gd name="connsiteX43261" fmla="*/ 3051609 w 4826000"/>
              <a:gd name="connsiteY43261" fmla="*/ 1344043 h 6857957"/>
              <a:gd name="connsiteX43262" fmla="*/ 3049704 w 4826000"/>
              <a:gd name="connsiteY43262" fmla="*/ 1348171 h 6857957"/>
              <a:gd name="connsiteX43263" fmla="*/ 3048117 w 4826000"/>
              <a:gd name="connsiteY43263" fmla="*/ 1351982 h 6857957"/>
              <a:gd name="connsiteX43264" fmla="*/ 3047800 w 4826000"/>
              <a:gd name="connsiteY43264" fmla="*/ 1354205 h 6857957"/>
              <a:gd name="connsiteX43265" fmla="*/ 3047800 w 4826000"/>
              <a:gd name="connsiteY43265" fmla="*/ 1356110 h 6857957"/>
              <a:gd name="connsiteX43266" fmla="*/ 3048117 w 4826000"/>
              <a:gd name="connsiteY43266" fmla="*/ 1358015 h 6857957"/>
              <a:gd name="connsiteX43267" fmla="*/ 3048435 w 4826000"/>
              <a:gd name="connsiteY43267" fmla="*/ 1359921 h 6857957"/>
              <a:gd name="connsiteX43268" fmla="*/ 3049387 w 4826000"/>
              <a:gd name="connsiteY43268" fmla="*/ 1362143 h 6857957"/>
              <a:gd name="connsiteX43269" fmla="*/ 3050339 w 4826000"/>
              <a:gd name="connsiteY43269" fmla="*/ 1364049 h 6857957"/>
              <a:gd name="connsiteX43270" fmla="*/ 3051927 w 4826000"/>
              <a:gd name="connsiteY43270" fmla="*/ 1365636 h 6857957"/>
              <a:gd name="connsiteX43271" fmla="*/ 3054149 w 4826000"/>
              <a:gd name="connsiteY43271" fmla="*/ 1367541 h 6857957"/>
              <a:gd name="connsiteX43272" fmla="*/ 3056689 w 4826000"/>
              <a:gd name="connsiteY43272" fmla="*/ 1369764 h 6857957"/>
              <a:gd name="connsiteX43273" fmla="*/ 3059546 w 4826000"/>
              <a:gd name="connsiteY43273" fmla="*/ 1371352 h 6857957"/>
              <a:gd name="connsiteX43274" fmla="*/ 3063356 w 4826000"/>
              <a:gd name="connsiteY43274" fmla="*/ 1373256 h 6857957"/>
              <a:gd name="connsiteX43275" fmla="*/ 3067483 w 4826000"/>
              <a:gd name="connsiteY43275" fmla="*/ 1374844 h 6857957"/>
              <a:gd name="connsiteX43276" fmla="*/ 3065261 w 4826000"/>
              <a:gd name="connsiteY43276" fmla="*/ 1374844 h 6857957"/>
              <a:gd name="connsiteX43277" fmla="*/ 3063039 w 4826000"/>
              <a:gd name="connsiteY43277" fmla="*/ 1375162 h 6857957"/>
              <a:gd name="connsiteX43278" fmla="*/ 3061134 w 4826000"/>
              <a:gd name="connsiteY43278" fmla="*/ 1375797 h 6857957"/>
              <a:gd name="connsiteX43279" fmla="*/ 3059864 w 4826000"/>
              <a:gd name="connsiteY43279" fmla="*/ 1376115 h 6857957"/>
              <a:gd name="connsiteX43280" fmla="*/ 3058594 w 4826000"/>
              <a:gd name="connsiteY43280" fmla="*/ 1377067 h 6857957"/>
              <a:gd name="connsiteX43281" fmla="*/ 3057641 w 4826000"/>
              <a:gd name="connsiteY43281" fmla="*/ 1377702 h 6857957"/>
              <a:gd name="connsiteX43282" fmla="*/ 3055737 w 4826000"/>
              <a:gd name="connsiteY43282" fmla="*/ 1379923 h 6857957"/>
              <a:gd name="connsiteX43283" fmla="*/ 3053514 w 4826000"/>
              <a:gd name="connsiteY43283" fmla="*/ 1382147 h 6857957"/>
              <a:gd name="connsiteX43284" fmla="*/ 3051292 w 4826000"/>
              <a:gd name="connsiteY43284" fmla="*/ 1385005 h 6857957"/>
              <a:gd name="connsiteX43285" fmla="*/ 3050022 w 4826000"/>
              <a:gd name="connsiteY43285" fmla="*/ 1385957 h 6857957"/>
              <a:gd name="connsiteX43286" fmla="*/ 3048435 w 4826000"/>
              <a:gd name="connsiteY43286" fmla="*/ 1387227 h 6857957"/>
              <a:gd name="connsiteX43287" fmla="*/ 3046212 w 4826000"/>
              <a:gd name="connsiteY43287" fmla="*/ 1388180 h 6857957"/>
              <a:gd name="connsiteX43288" fmla="*/ 3043672 w 4826000"/>
              <a:gd name="connsiteY43288" fmla="*/ 1389451 h 6857957"/>
              <a:gd name="connsiteX43289" fmla="*/ 3045260 w 4826000"/>
              <a:gd name="connsiteY43289" fmla="*/ 1390720 h 6857957"/>
              <a:gd name="connsiteX43290" fmla="*/ 3046847 w 4826000"/>
              <a:gd name="connsiteY43290" fmla="*/ 1391673 h 6857957"/>
              <a:gd name="connsiteX43291" fmla="*/ 3051292 w 4826000"/>
              <a:gd name="connsiteY43291" fmla="*/ 1393261 h 6857957"/>
              <a:gd name="connsiteX43292" fmla="*/ 3055419 w 4826000"/>
              <a:gd name="connsiteY43292" fmla="*/ 1394214 h 6857957"/>
              <a:gd name="connsiteX43293" fmla="*/ 3058911 w 4826000"/>
              <a:gd name="connsiteY43293" fmla="*/ 1394848 h 6857957"/>
              <a:gd name="connsiteX43294" fmla="*/ 3060816 w 4826000"/>
              <a:gd name="connsiteY43294" fmla="*/ 1395801 h 6857957"/>
              <a:gd name="connsiteX43295" fmla="*/ 3061134 w 4826000"/>
              <a:gd name="connsiteY43295" fmla="*/ 1396119 h 6857957"/>
              <a:gd name="connsiteX43296" fmla="*/ 3060816 w 4826000"/>
              <a:gd name="connsiteY43296" fmla="*/ 1396437 h 6857957"/>
              <a:gd name="connsiteX43297" fmla="*/ 3059864 w 4826000"/>
              <a:gd name="connsiteY43297" fmla="*/ 1397072 h 6857957"/>
              <a:gd name="connsiteX43298" fmla="*/ 3058276 w 4826000"/>
              <a:gd name="connsiteY43298" fmla="*/ 1398342 h 6857957"/>
              <a:gd name="connsiteX43299" fmla="*/ 3051927 w 4826000"/>
              <a:gd name="connsiteY43299" fmla="*/ 1400247 h 6857957"/>
              <a:gd name="connsiteX43300" fmla="*/ 3053197 w 4826000"/>
              <a:gd name="connsiteY43300" fmla="*/ 1401200 h 6857957"/>
              <a:gd name="connsiteX43301" fmla="*/ 3054467 w 4826000"/>
              <a:gd name="connsiteY43301" fmla="*/ 1401835 h 6857957"/>
              <a:gd name="connsiteX43302" fmla="*/ 3056054 w 4826000"/>
              <a:gd name="connsiteY43302" fmla="*/ 1402153 h 6857957"/>
              <a:gd name="connsiteX43303" fmla="*/ 3057324 w 4826000"/>
              <a:gd name="connsiteY43303" fmla="*/ 1402153 h 6857957"/>
              <a:gd name="connsiteX43304" fmla="*/ 3060499 w 4826000"/>
              <a:gd name="connsiteY43304" fmla="*/ 1401518 h 6857957"/>
              <a:gd name="connsiteX43305" fmla="*/ 3064309 w 4826000"/>
              <a:gd name="connsiteY43305" fmla="*/ 1400247 h 6857957"/>
              <a:gd name="connsiteX43306" fmla="*/ 3068436 w 4826000"/>
              <a:gd name="connsiteY43306" fmla="*/ 1398659 h 6857957"/>
              <a:gd name="connsiteX43307" fmla="*/ 3073198 w 4826000"/>
              <a:gd name="connsiteY43307" fmla="*/ 1397072 h 6857957"/>
              <a:gd name="connsiteX43308" fmla="*/ 3075738 w 4826000"/>
              <a:gd name="connsiteY43308" fmla="*/ 1396754 h 6857957"/>
              <a:gd name="connsiteX43309" fmla="*/ 3078595 w 4826000"/>
              <a:gd name="connsiteY43309" fmla="*/ 1396437 h 6857957"/>
              <a:gd name="connsiteX43310" fmla="*/ 3081135 w 4826000"/>
              <a:gd name="connsiteY43310" fmla="*/ 1396119 h 6857957"/>
              <a:gd name="connsiteX43311" fmla="*/ 3083992 w 4826000"/>
              <a:gd name="connsiteY43311" fmla="*/ 1396437 h 6857957"/>
              <a:gd name="connsiteX43312" fmla="*/ 3083992 w 4826000"/>
              <a:gd name="connsiteY43312" fmla="*/ 1397072 h 6857957"/>
              <a:gd name="connsiteX43313" fmla="*/ 3083992 w 4826000"/>
              <a:gd name="connsiteY43313" fmla="*/ 1398342 h 6857957"/>
              <a:gd name="connsiteX43314" fmla="*/ 3083040 w 4826000"/>
              <a:gd name="connsiteY43314" fmla="*/ 1399613 h 6857957"/>
              <a:gd name="connsiteX43315" fmla="*/ 3081770 w 4826000"/>
              <a:gd name="connsiteY43315" fmla="*/ 1400565 h 6857957"/>
              <a:gd name="connsiteX43316" fmla="*/ 3079865 w 4826000"/>
              <a:gd name="connsiteY43316" fmla="*/ 1401518 h 6857957"/>
              <a:gd name="connsiteX43317" fmla="*/ 3077643 w 4826000"/>
              <a:gd name="connsiteY43317" fmla="*/ 1402153 h 6857957"/>
              <a:gd name="connsiteX43318" fmla="*/ 3074785 w 4826000"/>
              <a:gd name="connsiteY43318" fmla="*/ 1402787 h 6857957"/>
              <a:gd name="connsiteX43319" fmla="*/ 3068753 w 4826000"/>
              <a:gd name="connsiteY43319" fmla="*/ 1403739 h 6857957"/>
              <a:gd name="connsiteX43320" fmla="*/ 3063039 w 4826000"/>
              <a:gd name="connsiteY43320" fmla="*/ 1404693 h 6857957"/>
              <a:gd name="connsiteX43321" fmla="*/ 3060181 w 4826000"/>
              <a:gd name="connsiteY43321" fmla="*/ 1405646 h 6857957"/>
              <a:gd name="connsiteX43322" fmla="*/ 3057959 w 4826000"/>
              <a:gd name="connsiteY43322" fmla="*/ 1406281 h 6857957"/>
              <a:gd name="connsiteX43323" fmla="*/ 3056054 w 4826000"/>
              <a:gd name="connsiteY43323" fmla="*/ 1407234 h 6857957"/>
              <a:gd name="connsiteX43324" fmla="*/ 3054467 w 4826000"/>
              <a:gd name="connsiteY43324" fmla="*/ 1408187 h 6857957"/>
              <a:gd name="connsiteX43325" fmla="*/ 3053832 w 4826000"/>
              <a:gd name="connsiteY43325" fmla="*/ 1409457 h 6857957"/>
              <a:gd name="connsiteX43326" fmla="*/ 3053832 w 4826000"/>
              <a:gd name="connsiteY43326" fmla="*/ 1410092 h 6857957"/>
              <a:gd name="connsiteX43327" fmla="*/ 3053832 w 4826000"/>
              <a:gd name="connsiteY43327" fmla="*/ 1411044 h 6857957"/>
              <a:gd name="connsiteX43328" fmla="*/ 3055419 w 4826000"/>
              <a:gd name="connsiteY43328" fmla="*/ 1411996 h 6857957"/>
              <a:gd name="connsiteX43329" fmla="*/ 3056689 w 4826000"/>
              <a:gd name="connsiteY43329" fmla="*/ 1412949 h 6857957"/>
              <a:gd name="connsiteX43330" fmla="*/ 3057959 w 4826000"/>
              <a:gd name="connsiteY43330" fmla="*/ 1412949 h 6857957"/>
              <a:gd name="connsiteX43331" fmla="*/ 3058594 w 4826000"/>
              <a:gd name="connsiteY43331" fmla="*/ 1411996 h 6857957"/>
              <a:gd name="connsiteX43332" fmla="*/ 3059546 w 4826000"/>
              <a:gd name="connsiteY43332" fmla="*/ 1411362 h 6857957"/>
              <a:gd name="connsiteX43333" fmla="*/ 3059864 w 4826000"/>
              <a:gd name="connsiteY43333" fmla="*/ 1410410 h 6857957"/>
              <a:gd name="connsiteX43334" fmla="*/ 3059864 w 4826000"/>
              <a:gd name="connsiteY43334" fmla="*/ 1409140 h 6857957"/>
              <a:gd name="connsiteX43335" fmla="*/ 3059864 w 4826000"/>
              <a:gd name="connsiteY43335" fmla="*/ 1408187 h 6857957"/>
              <a:gd name="connsiteX43336" fmla="*/ 3061769 w 4826000"/>
              <a:gd name="connsiteY43336" fmla="*/ 1409140 h 6857957"/>
              <a:gd name="connsiteX43337" fmla="*/ 3063356 w 4826000"/>
              <a:gd name="connsiteY43337" fmla="*/ 1410092 h 6857957"/>
              <a:gd name="connsiteX43338" fmla="*/ 3064309 w 4826000"/>
              <a:gd name="connsiteY43338" fmla="*/ 1411362 h 6857957"/>
              <a:gd name="connsiteX43339" fmla="*/ 3065261 w 4826000"/>
              <a:gd name="connsiteY43339" fmla="*/ 1413266 h 6857957"/>
              <a:gd name="connsiteX43340" fmla="*/ 3065578 w 4826000"/>
              <a:gd name="connsiteY43340" fmla="*/ 1414536 h 6857957"/>
              <a:gd name="connsiteX43341" fmla="*/ 3065578 w 4826000"/>
              <a:gd name="connsiteY43341" fmla="*/ 1416441 h 6857957"/>
              <a:gd name="connsiteX43342" fmla="*/ 3065578 w 4826000"/>
              <a:gd name="connsiteY43342" fmla="*/ 1418028 h 6857957"/>
              <a:gd name="connsiteX43343" fmla="*/ 3065261 w 4826000"/>
              <a:gd name="connsiteY43343" fmla="*/ 1420250 h 6857957"/>
              <a:gd name="connsiteX43344" fmla="*/ 3063991 w 4826000"/>
              <a:gd name="connsiteY43344" fmla="*/ 1424059 h 6857957"/>
              <a:gd name="connsiteX43345" fmla="*/ 3061769 w 4826000"/>
              <a:gd name="connsiteY43345" fmla="*/ 1428505 h 6857957"/>
              <a:gd name="connsiteX43346" fmla="*/ 3057959 w 4826000"/>
              <a:gd name="connsiteY43346" fmla="*/ 1437715 h 6857957"/>
              <a:gd name="connsiteX43347" fmla="*/ 3056372 w 4826000"/>
              <a:gd name="connsiteY43347" fmla="*/ 1442161 h 6857957"/>
              <a:gd name="connsiteX43348" fmla="*/ 3055419 w 4826000"/>
              <a:gd name="connsiteY43348" fmla="*/ 1446606 h 6857957"/>
              <a:gd name="connsiteX43349" fmla="*/ 3055102 w 4826000"/>
              <a:gd name="connsiteY43349" fmla="*/ 1448511 h 6857957"/>
              <a:gd name="connsiteX43350" fmla="*/ 3055102 w 4826000"/>
              <a:gd name="connsiteY43350" fmla="*/ 1450734 h 6857957"/>
              <a:gd name="connsiteX43351" fmla="*/ 3055419 w 4826000"/>
              <a:gd name="connsiteY43351" fmla="*/ 1452639 h 6857957"/>
              <a:gd name="connsiteX43352" fmla="*/ 3056054 w 4826000"/>
              <a:gd name="connsiteY43352" fmla="*/ 1454545 h 6857957"/>
              <a:gd name="connsiteX43353" fmla="*/ 3057006 w 4826000"/>
              <a:gd name="connsiteY43353" fmla="*/ 1456767 h 6857957"/>
              <a:gd name="connsiteX43354" fmla="*/ 3058276 w 4826000"/>
              <a:gd name="connsiteY43354" fmla="*/ 1458353 h 6857957"/>
              <a:gd name="connsiteX43355" fmla="*/ 3059864 w 4826000"/>
              <a:gd name="connsiteY43355" fmla="*/ 1459624 h 6857957"/>
              <a:gd name="connsiteX43356" fmla="*/ 3061769 w 4826000"/>
              <a:gd name="connsiteY43356" fmla="*/ 1461211 h 6857957"/>
              <a:gd name="connsiteX43357" fmla="*/ 3064626 w 4826000"/>
              <a:gd name="connsiteY43357" fmla="*/ 1462482 h 6857957"/>
              <a:gd name="connsiteX43358" fmla="*/ 3067801 w 4826000"/>
              <a:gd name="connsiteY43358" fmla="*/ 1463434 h 6857957"/>
              <a:gd name="connsiteX43359" fmla="*/ 3071611 w 4826000"/>
              <a:gd name="connsiteY43359" fmla="*/ 1464704 h 6857957"/>
              <a:gd name="connsiteX43360" fmla="*/ 3075738 w 4826000"/>
              <a:gd name="connsiteY43360" fmla="*/ 1465340 h 6857957"/>
              <a:gd name="connsiteX43361" fmla="*/ 3075420 w 4826000"/>
              <a:gd name="connsiteY43361" fmla="*/ 1465975 h 6857957"/>
              <a:gd name="connsiteX43362" fmla="*/ 3075103 w 4826000"/>
              <a:gd name="connsiteY43362" fmla="*/ 1466292 h 6857957"/>
              <a:gd name="connsiteX43363" fmla="*/ 3073833 w 4826000"/>
              <a:gd name="connsiteY43363" fmla="*/ 1467245 h 6857957"/>
              <a:gd name="connsiteX43364" fmla="*/ 3071611 w 4826000"/>
              <a:gd name="connsiteY43364" fmla="*/ 1467563 h 6857957"/>
              <a:gd name="connsiteX43365" fmla="*/ 3068753 w 4826000"/>
              <a:gd name="connsiteY43365" fmla="*/ 1467880 h 6857957"/>
              <a:gd name="connsiteX43366" fmla="*/ 3063039 w 4826000"/>
              <a:gd name="connsiteY43366" fmla="*/ 1468198 h 6857957"/>
              <a:gd name="connsiteX43367" fmla="*/ 3057006 w 4826000"/>
              <a:gd name="connsiteY43367" fmla="*/ 1468515 h 6857957"/>
              <a:gd name="connsiteX43368" fmla="*/ 3058276 w 4826000"/>
              <a:gd name="connsiteY43368" fmla="*/ 1470102 h 6857957"/>
              <a:gd name="connsiteX43369" fmla="*/ 3059229 w 4826000"/>
              <a:gd name="connsiteY43369" fmla="*/ 1472008 h 6857957"/>
              <a:gd name="connsiteX43370" fmla="*/ 3059864 w 4826000"/>
              <a:gd name="connsiteY43370" fmla="*/ 1473596 h 6857957"/>
              <a:gd name="connsiteX43371" fmla="*/ 3059864 w 4826000"/>
              <a:gd name="connsiteY43371" fmla="*/ 1475184 h 6857957"/>
              <a:gd name="connsiteX43372" fmla="*/ 3059864 w 4826000"/>
              <a:gd name="connsiteY43372" fmla="*/ 1477088 h 6857957"/>
              <a:gd name="connsiteX43373" fmla="*/ 3059546 w 4826000"/>
              <a:gd name="connsiteY43373" fmla="*/ 1479629 h 6857957"/>
              <a:gd name="connsiteX43374" fmla="*/ 3057959 w 4826000"/>
              <a:gd name="connsiteY43374" fmla="*/ 1483757 h 6857957"/>
              <a:gd name="connsiteX43375" fmla="*/ 3055737 w 4826000"/>
              <a:gd name="connsiteY43375" fmla="*/ 1488202 h 6857957"/>
              <a:gd name="connsiteX43376" fmla="*/ 3052879 w 4826000"/>
              <a:gd name="connsiteY43376" fmla="*/ 1492647 h 6857957"/>
              <a:gd name="connsiteX43377" fmla="*/ 3050974 w 4826000"/>
              <a:gd name="connsiteY43377" fmla="*/ 1497410 h 6857957"/>
              <a:gd name="connsiteX43378" fmla="*/ 3049387 w 4826000"/>
              <a:gd name="connsiteY43378" fmla="*/ 1501856 h 6857957"/>
              <a:gd name="connsiteX43379" fmla="*/ 3050022 w 4826000"/>
              <a:gd name="connsiteY43379" fmla="*/ 1503126 h 6857957"/>
              <a:gd name="connsiteX43380" fmla="*/ 3050974 w 4826000"/>
              <a:gd name="connsiteY43380" fmla="*/ 1504078 h 6857957"/>
              <a:gd name="connsiteX43381" fmla="*/ 3051927 w 4826000"/>
              <a:gd name="connsiteY43381" fmla="*/ 1504713 h 6857957"/>
              <a:gd name="connsiteX43382" fmla="*/ 3053197 w 4826000"/>
              <a:gd name="connsiteY43382" fmla="*/ 1504713 h 6857957"/>
              <a:gd name="connsiteX43383" fmla="*/ 3055102 w 4826000"/>
              <a:gd name="connsiteY43383" fmla="*/ 1504713 h 6857957"/>
              <a:gd name="connsiteX43384" fmla="*/ 3056689 w 4826000"/>
              <a:gd name="connsiteY43384" fmla="*/ 1504396 h 6857957"/>
              <a:gd name="connsiteX43385" fmla="*/ 3060181 w 4826000"/>
              <a:gd name="connsiteY43385" fmla="*/ 1503126 h 6857957"/>
              <a:gd name="connsiteX43386" fmla="*/ 3063991 w 4826000"/>
              <a:gd name="connsiteY43386" fmla="*/ 1502173 h 6857957"/>
              <a:gd name="connsiteX43387" fmla="*/ 3066531 w 4826000"/>
              <a:gd name="connsiteY43387" fmla="*/ 1501220 h 6857957"/>
              <a:gd name="connsiteX43388" fmla="*/ 3067801 w 4826000"/>
              <a:gd name="connsiteY43388" fmla="*/ 1501538 h 6857957"/>
              <a:gd name="connsiteX43389" fmla="*/ 3068436 w 4826000"/>
              <a:gd name="connsiteY43389" fmla="*/ 1501856 h 6857957"/>
              <a:gd name="connsiteX43390" fmla="*/ 3069071 w 4826000"/>
              <a:gd name="connsiteY43390" fmla="*/ 1502491 h 6857957"/>
              <a:gd name="connsiteX43391" fmla="*/ 3069071 w 4826000"/>
              <a:gd name="connsiteY43391" fmla="*/ 1503761 h 6857957"/>
              <a:gd name="connsiteX43392" fmla="*/ 3066848 w 4826000"/>
              <a:gd name="connsiteY43392" fmla="*/ 1506301 h 6857957"/>
              <a:gd name="connsiteX43393" fmla="*/ 3064309 w 4826000"/>
              <a:gd name="connsiteY43393" fmla="*/ 1509476 h 6857957"/>
              <a:gd name="connsiteX43394" fmla="*/ 3061769 w 4826000"/>
              <a:gd name="connsiteY43394" fmla="*/ 1512969 h 6857957"/>
              <a:gd name="connsiteX43395" fmla="*/ 3059546 w 4826000"/>
              <a:gd name="connsiteY43395" fmla="*/ 1516779 h 6857957"/>
              <a:gd name="connsiteX43396" fmla="*/ 3057959 w 4826000"/>
              <a:gd name="connsiteY43396" fmla="*/ 1520590 h 6857957"/>
              <a:gd name="connsiteX43397" fmla="*/ 3056372 w 4826000"/>
              <a:gd name="connsiteY43397" fmla="*/ 1525035 h 6857957"/>
              <a:gd name="connsiteX43398" fmla="*/ 3055737 w 4826000"/>
              <a:gd name="connsiteY43398" fmla="*/ 1528846 h 6857957"/>
              <a:gd name="connsiteX43399" fmla="*/ 3055737 w 4826000"/>
              <a:gd name="connsiteY43399" fmla="*/ 1531069 h 6857957"/>
              <a:gd name="connsiteX43400" fmla="*/ 3055737 w 4826000"/>
              <a:gd name="connsiteY43400" fmla="*/ 1533291 h 6857957"/>
              <a:gd name="connsiteX43401" fmla="*/ 3056372 w 4826000"/>
              <a:gd name="connsiteY43401" fmla="*/ 1535197 h 6857957"/>
              <a:gd name="connsiteX43402" fmla="*/ 3057006 w 4826000"/>
              <a:gd name="connsiteY43402" fmla="*/ 1537102 h 6857957"/>
              <a:gd name="connsiteX43403" fmla="*/ 3057641 w 4826000"/>
              <a:gd name="connsiteY43403" fmla="*/ 1539324 h 6857957"/>
              <a:gd name="connsiteX43404" fmla="*/ 3058911 w 4826000"/>
              <a:gd name="connsiteY43404" fmla="*/ 1540912 h 6857957"/>
              <a:gd name="connsiteX43405" fmla="*/ 3060499 w 4826000"/>
              <a:gd name="connsiteY43405" fmla="*/ 1542817 h 6857957"/>
              <a:gd name="connsiteX43406" fmla="*/ 3062404 w 4826000"/>
              <a:gd name="connsiteY43406" fmla="*/ 1544405 h 6857957"/>
              <a:gd name="connsiteX43407" fmla="*/ 3064626 w 4826000"/>
              <a:gd name="connsiteY43407" fmla="*/ 1546310 h 6857957"/>
              <a:gd name="connsiteX43408" fmla="*/ 3067166 w 4826000"/>
              <a:gd name="connsiteY43408" fmla="*/ 1547898 h 6857957"/>
              <a:gd name="connsiteX43409" fmla="*/ 3070341 w 4826000"/>
              <a:gd name="connsiteY43409" fmla="*/ 1549168 h 6857957"/>
              <a:gd name="connsiteX43410" fmla="*/ 3073515 w 4826000"/>
              <a:gd name="connsiteY43410" fmla="*/ 1550438 h 6857957"/>
              <a:gd name="connsiteX43411" fmla="*/ 3077643 w 4826000"/>
              <a:gd name="connsiteY43411" fmla="*/ 1551391 h 6857957"/>
              <a:gd name="connsiteX43412" fmla="*/ 3081770 w 4826000"/>
              <a:gd name="connsiteY43412" fmla="*/ 1552661 h 6857957"/>
              <a:gd name="connsiteX43413" fmla="*/ 3086532 w 4826000"/>
              <a:gd name="connsiteY43413" fmla="*/ 1553613 h 6857957"/>
              <a:gd name="connsiteX43414" fmla="*/ 3091929 w 4826000"/>
              <a:gd name="connsiteY43414" fmla="*/ 1554249 h 6857957"/>
              <a:gd name="connsiteX43415" fmla="*/ 3097326 w 4826000"/>
              <a:gd name="connsiteY43415" fmla="*/ 1554884 h 6857957"/>
              <a:gd name="connsiteX43416" fmla="*/ 3103676 w 4826000"/>
              <a:gd name="connsiteY43416" fmla="*/ 1554884 h 6857957"/>
              <a:gd name="connsiteX43417" fmla="*/ 3102723 w 4826000"/>
              <a:gd name="connsiteY43417" fmla="*/ 1556471 h 6857957"/>
              <a:gd name="connsiteX43418" fmla="*/ 3101771 w 4826000"/>
              <a:gd name="connsiteY43418" fmla="*/ 1557742 h 6857957"/>
              <a:gd name="connsiteX43419" fmla="*/ 3100819 w 4826000"/>
              <a:gd name="connsiteY43419" fmla="*/ 1558694 h 6857957"/>
              <a:gd name="connsiteX43420" fmla="*/ 3099231 w 4826000"/>
              <a:gd name="connsiteY43420" fmla="*/ 1559329 h 6857957"/>
              <a:gd name="connsiteX43421" fmla="*/ 3097644 w 4826000"/>
              <a:gd name="connsiteY43421" fmla="*/ 1559329 h 6857957"/>
              <a:gd name="connsiteX43422" fmla="*/ 3095739 w 4826000"/>
              <a:gd name="connsiteY43422" fmla="*/ 1559964 h 6857957"/>
              <a:gd name="connsiteX43423" fmla="*/ 3091294 w 4826000"/>
              <a:gd name="connsiteY43423" fmla="*/ 1559329 h 6857957"/>
              <a:gd name="connsiteX43424" fmla="*/ 3086215 w 4826000"/>
              <a:gd name="connsiteY43424" fmla="*/ 1558694 h 6857957"/>
              <a:gd name="connsiteX43425" fmla="*/ 3080182 w 4826000"/>
              <a:gd name="connsiteY43425" fmla="*/ 1558059 h 6857957"/>
              <a:gd name="connsiteX43426" fmla="*/ 3073198 w 4826000"/>
              <a:gd name="connsiteY43426" fmla="*/ 1558059 h 6857957"/>
              <a:gd name="connsiteX43427" fmla="*/ 3069071 w 4826000"/>
              <a:gd name="connsiteY43427" fmla="*/ 1558376 h 6857957"/>
              <a:gd name="connsiteX43428" fmla="*/ 3065261 w 4826000"/>
              <a:gd name="connsiteY43428" fmla="*/ 1558694 h 6857957"/>
              <a:gd name="connsiteX43429" fmla="*/ 3063356 w 4826000"/>
              <a:gd name="connsiteY43429" fmla="*/ 1559012 h 6857957"/>
              <a:gd name="connsiteX43430" fmla="*/ 3061451 w 4826000"/>
              <a:gd name="connsiteY43430" fmla="*/ 1560282 h 6857957"/>
              <a:gd name="connsiteX43431" fmla="*/ 3060499 w 4826000"/>
              <a:gd name="connsiteY43431" fmla="*/ 1560917 h 6857957"/>
              <a:gd name="connsiteX43432" fmla="*/ 3059864 w 4826000"/>
              <a:gd name="connsiteY43432" fmla="*/ 1561869 h 6857957"/>
              <a:gd name="connsiteX43433" fmla="*/ 3058911 w 4826000"/>
              <a:gd name="connsiteY43433" fmla="*/ 1562822 h 6857957"/>
              <a:gd name="connsiteX43434" fmla="*/ 3057641 w 4826000"/>
              <a:gd name="connsiteY43434" fmla="*/ 1563775 h 6857957"/>
              <a:gd name="connsiteX43435" fmla="*/ 3056054 w 4826000"/>
              <a:gd name="connsiteY43435" fmla="*/ 1564410 h 6857957"/>
              <a:gd name="connsiteX43436" fmla="*/ 3053197 w 4826000"/>
              <a:gd name="connsiteY43436" fmla="*/ 1564727 h 6857957"/>
              <a:gd name="connsiteX43437" fmla="*/ 3053197 w 4826000"/>
              <a:gd name="connsiteY43437" fmla="*/ 1565680 h 6857957"/>
              <a:gd name="connsiteX43438" fmla="*/ 3054149 w 4826000"/>
              <a:gd name="connsiteY43438" fmla="*/ 1566315 h 6857957"/>
              <a:gd name="connsiteX43439" fmla="*/ 3055419 w 4826000"/>
              <a:gd name="connsiteY43439" fmla="*/ 1566632 h 6857957"/>
              <a:gd name="connsiteX43440" fmla="*/ 3057006 w 4826000"/>
              <a:gd name="connsiteY43440" fmla="*/ 1567267 h 6857957"/>
              <a:gd name="connsiteX43441" fmla="*/ 3060816 w 4826000"/>
              <a:gd name="connsiteY43441" fmla="*/ 1567585 h 6857957"/>
              <a:gd name="connsiteX43442" fmla="*/ 3065896 w 4826000"/>
              <a:gd name="connsiteY43442" fmla="*/ 1567585 h 6857957"/>
              <a:gd name="connsiteX43443" fmla="*/ 3076690 w 4826000"/>
              <a:gd name="connsiteY43443" fmla="*/ 1566315 h 6857957"/>
              <a:gd name="connsiteX43444" fmla="*/ 3081770 w 4826000"/>
              <a:gd name="connsiteY43444" fmla="*/ 1565997 h 6857957"/>
              <a:gd name="connsiteX43445" fmla="*/ 3086215 w 4826000"/>
              <a:gd name="connsiteY43445" fmla="*/ 1566315 h 6857957"/>
              <a:gd name="connsiteX43446" fmla="*/ 3087167 w 4826000"/>
              <a:gd name="connsiteY43446" fmla="*/ 1569808 h 6857957"/>
              <a:gd name="connsiteX43447" fmla="*/ 3088437 w 4826000"/>
              <a:gd name="connsiteY43447" fmla="*/ 1572666 h 6857957"/>
              <a:gd name="connsiteX43448" fmla="*/ 3089707 w 4826000"/>
              <a:gd name="connsiteY43448" fmla="*/ 1575841 h 6857957"/>
              <a:gd name="connsiteX43449" fmla="*/ 3091929 w 4826000"/>
              <a:gd name="connsiteY43449" fmla="*/ 1578381 h 6857957"/>
              <a:gd name="connsiteX43450" fmla="*/ 3093834 w 4826000"/>
              <a:gd name="connsiteY43450" fmla="*/ 1581239 h 6857957"/>
              <a:gd name="connsiteX43451" fmla="*/ 3096056 w 4826000"/>
              <a:gd name="connsiteY43451" fmla="*/ 1584097 h 6857957"/>
              <a:gd name="connsiteX43452" fmla="*/ 3098596 w 4826000"/>
              <a:gd name="connsiteY43452" fmla="*/ 1586320 h 6857957"/>
              <a:gd name="connsiteX43453" fmla="*/ 3102089 w 4826000"/>
              <a:gd name="connsiteY43453" fmla="*/ 1588542 h 6857957"/>
              <a:gd name="connsiteX43454" fmla="*/ 3105263 w 4826000"/>
              <a:gd name="connsiteY43454" fmla="*/ 1591082 h 6857957"/>
              <a:gd name="connsiteX43455" fmla="*/ 3109391 w 4826000"/>
              <a:gd name="connsiteY43455" fmla="*/ 1593305 h 6857957"/>
              <a:gd name="connsiteX43456" fmla="*/ 3114153 w 4826000"/>
              <a:gd name="connsiteY43456" fmla="*/ 1595211 h 6857957"/>
              <a:gd name="connsiteX43457" fmla="*/ 3118597 w 4826000"/>
              <a:gd name="connsiteY43457" fmla="*/ 1597433 h 6857957"/>
              <a:gd name="connsiteX43458" fmla="*/ 3124312 w 4826000"/>
              <a:gd name="connsiteY43458" fmla="*/ 1599021 h 6857957"/>
              <a:gd name="connsiteX43459" fmla="*/ 3130344 w 4826000"/>
              <a:gd name="connsiteY43459" fmla="*/ 1600609 h 6857957"/>
              <a:gd name="connsiteX43460" fmla="*/ 3137011 w 4826000"/>
              <a:gd name="connsiteY43460" fmla="*/ 1601879 h 6857957"/>
              <a:gd name="connsiteX43461" fmla="*/ 3144313 w 4826000"/>
              <a:gd name="connsiteY43461" fmla="*/ 1603149 h 6857957"/>
              <a:gd name="connsiteX43462" fmla="*/ 3148123 w 4826000"/>
              <a:gd name="connsiteY43462" fmla="*/ 1601244 h 6857957"/>
              <a:gd name="connsiteX43463" fmla="*/ 3151298 w 4826000"/>
              <a:gd name="connsiteY43463" fmla="*/ 1599338 h 6857957"/>
              <a:gd name="connsiteX43464" fmla="*/ 3153838 w 4826000"/>
              <a:gd name="connsiteY43464" fmla="*/ 1597116 h 6857957"/>
              <a:gd name="connsiteX43465" fmla="*/ 3155742 w 4826000"/>
              <a:gd name="connsiteY43465" fmla="*/ 1594575 h 6857957"/>
              <a:gd name="connsiteX43466" fmla="*/ 3155108 w 4826000"/>
              <a:gd name="connsiteY43466" fmla="*/ 1593941 h 6857957"/>
              <a:gd name="connsiteX43467" fmla="*/ 3154473 w 4826000"/>
              <a:gd name="connsiteY43467" fmla="*/ 1593623 h 6857957"/>
              <a:gd name="connsiteX43468" fmla="*/ 3152250 w 4826000"/>
              <a:gd name="connsiteY43468" fmla="*/ 1592670 h 6857957"/>
              <a:gd name="connsiteX43469" fmla="*/ 3148758 w 4826000"/>
              <a:gd name="connsiteY43469" fmla="*/ 1592353 h 6857957"/>
              <a:gd name="connsiteX43470" fmla="*/ 3145266 w 4826000"/>
              <a:gd name="connsiteY43470" fmla="*/ 1592353 h 6857957"/>
              <a:gd name="connsiteX43471" fmla="*/ 3137329 w 4826000"/>
              <a:gd name="connsiteY43471" fmla="*/ 1592670 h 6857957"/>
              <a:gd name="connsiteX43472" fmla="*/ 3129392 w 4826000"/>
              <a:gd name="connsiteY43472" fmla="*/ 1592670 h 6857957"/>
              <a:gd name="connsiteX43473" fmla="*/ 3132567 w 4826000"/>
              <a:gd name="connsiteY43473" fmla="*/ 1591718 h 6857957"/>
              <a:gd name="connsiteX43474" fmla="*/ 3134789 w 4826000"/>
              <a:gd name="connsiteY43474" fmla="*/ 1591082 h 6857957"/>
              <a:gd name="connsiteX43475" fmla="*/ 3137011 w 4826000"/>
              <a:gd name="connsiteY43475" fmla="*/ 1590130 h 6857957"/>
              <a:gd name="connsiteX43476" fmla="*/ 3137964 w 4826000"/>
              <a:gd name="connsiteY43476" fmla="*/ 1589495 h 6857957"/>
              <a:gd name="connsiteX43477" fmla="*/ 3138599 w 4826000"/>
              <a:gd name="connsiteY43477" fmla="*/ 1588225 h 6857957"/>
              <a:gd name="connsiteX43478" fmla="*/ 3138916 w 4826000"/>
              <a:gd name="connsiteY43478" fmla="*/ 1587590 h 6857957"/>
              <a:gd name="connsiteX43479" fmla="*/ 3138916 w 4826000"/>
              <a:gd name="connsiteY43479" fmla="*/ 1586637 h 6857957"/>
              <a:gd name="connsiteX43480" fmla="*/ 3138916 w 4826000"/>
              <a:gd name="connsiteY43480" fmla="*/ 1586002 h 6857957"/>
              <a:gd name="connsiteX43481" fmla="*/ 3138281 w 4826000"/>
              <a:gd name="connsiteY43481" fmla="*/ 1584414 h 6857957"/>
              <a:gd name="connsiteX43482" fmla="*/ 3137646 w 4826000"/>
              <a:gd name="connsiteY43482" fmla="*/ 1582827 h 6857957"/>
              <a:gd name="connsiteX43483" fmla="*/ 3137646 w 4826000"/>
              <a:gd name="connsiteY43483" fmla="*/ 1581557 h 6857957"/>
              <a:gd name="connsiteX43484" fmla="*/ 3138281 w 4826000"/>
              <a:gd name="connsiteY43484" fmla="*/ 1580604 h 6857957"/>
              <a:gd name="connsiteX43485" fmla="*/ 3138916 w 4826000"/>
              <a:gd name="connsiteY43485" fmla="*/ 1579651 h 6857957"/>
              <a:gd name="connsiteX43486" fmla="*/ 3140186 w 4826000"/>
              <a:gd name="connsiteY43486" fmla="*/ 1578699 h 6857957"/>
              <a:gd name="connsiteX43487" fmla="*/ 3136694 w 4826000"/>
              <a:gd name="connsiteY43487" fmla="*/ 1577746 h 6857957"/>
              <a:gd name="connsiteX43488" fmla="*/ 3133519 w 4826000"/>
              <a:gd name="connsiteY43488" fmla="*/ 1577111 h 6857957"/>
              <a:gd name="connsiteX43489" fmla="*/ 3130662 w 4826000"/>
              <a:gd name="connsiteY43489" fmla="*/ 1577111 h 6857957"/>
              <a:gd name="connsiteX43490" fmla="*/ 3127804 w 4826000"/>
              <a:gd name="connsiteY43490" fmla="*/ 1577111 h 6857957"/>
              <a:gd name="connsiteX43491" fmla="*/ 3125899 w 4826000"/>
              <a:gd name="connsiteY43491" fmla="*/ 1577746 h 6857957"/>
              <a:gd name="connsiteX43492" fmla="*/ 3123995 w 4826000"/>
              <a:gd name="connsiteY43492" fmla="*/ 1578699 h 6857957"/>
              <a:gd name="connsiteX43493" fmla="*/ 3122407 w 4826000"/>
              <a:gd name="connsiteY43493" fmla="*/ 1579969 h 6857957"/>
              <a:gd name="connsiteX43494" fmla="*/ 3121455 w 4826000"/>
              <a:gd name="connsiteY43494" fmla="*/ 1582192 h 6857957"/>
              <a:gd name="connsiteX43495" fmla="*/ 3109708 w 4826000"/>
              <a:gd name="connsiteY43495" fmla="*/ 1578381 h 6857957"/>
              <a:gd name="connsiteX43496" fmla="*/ 3104628 w 4826000"/>
              <a:gd name="connsiteY43496" fmla="*/ 1576476 h 6857957"/>
              <a:gd name="connsiteX43497" fmla="*/ 3100819 w 4826000"/>
              <a:gd name="connsiteY43497" fmla="*/ 1573936 h 6857957"/>
              <a:gd name="connsiteX43498" fmla="*/ 3099231 w 4826000"/>
              <a:gd name="connsiteY43498" fmla="*/ 1572983 h 6857957"/>
              <a:gd name="connsiteX43499" fmla="*/ 3097644 w 4826000"/>
              <a:gd name="connsiteY43499" fmla="*/ 1571713 h 6857957"/>
              <a:gd name="connsiteX43500" fmla="*/ 3096691 w 4826000"/>
              <a:gd name="connsiteY43500" fmla="*/ 1570760 h 6857957"/>
              <a:gd name="connsiteX43501" fmla="*/ 3096056 w 4826000"/>
              <a:gd name="connsiteY43501" fmla="*/ 1569490 h 6857957"/>
              <a:gd name="connsiteX43502" fmla="*/ 3096056 w 4826000"/>
              <a:gd name="connsiteY43502" fmla="*/ 1568220 h 6857957"/>
              <a:gd name="connsiteX43503" fmla="*/ 3096374 w 4826000"/>
              <a:gd name="connsiteY43503" fmla="*/ 1566315 h 6857957"/>
              <a:gd name="connsiteX43504" fmla="*/ 3097009 w 4826000"/>
              <a:gd name="connsiteY43504" fmla="*/ 1565045 h 6857957"/>
              <a:gd name="connsiteX43505" fmla="*/ 3098596 w 4826000"/>
              <a:gd name="connsiteY43505" fmla="*/ 1563457 h 6857957"/>
              <a:gd name="connsiteX43506" fmla="*/ 3105898 w 4826000"/>
              <a:gd name="connsiteY43506" fmla="*/ 1568538 h 6857957"/>
              <a:gd name="connsiteX43507" fmla="*/ 3109708 w 4826000"/>
              <a:gd name="connsiteY43507" fmla="*/ 1570443 h 6857957"/>
              <a:gd name="connsiteX43508" fmla="*/ 3113835 w 4826000"/>
              <a:gd name="connsiteY43508" fmla="*/ 1572030 h 6857957"/>
              <a:gd name="connsiteX43509" fmla="*/ 3116058 w 4826000"/>
              <a:gd name="connsiteY43509" fmla="*/ 1572666 h 6857957"/>
              <a:gd name="connsiteX43510" fmla="*/ 3118280 w 4826000"/>
              <a:gd name="connsiteY43510" fmla="*/ 1572983 h 6857957"/>
              <a:gd name="connsiteX43511" fmla="*/ 3121137 w 4826000"/>
              <a:gd name="connsiteY43511" fmla="*/ 1572983 h 6857957"/>
              <a:gd name="connsiteX43512" fmla="*/ 3123995 w 4826000"/>
              <a:gd name="connsiteY43512" fmla="*/ 1572983 h 6857957"/>
              <a:gd name="connsiteX43513" fmla="*/ 3127169 w 4826000"/>
              <a:gd name="connsiteY43513" fmla="*/ 1572666 h 6857957"/>
              <a:gd name="connsiteX43514" fmla="*/ 3130662 w 4826000"/>
              <a:gd name="connsiteY43514" fmla="*/ 1572348 h 6857957"/>
              <a:gd name="connsiteX43515" fmla="*/ 3134471 w 4826000"/>
              <a:gd name="connsiteY43515" fmla="*/ 1571395 h 6857957"/>
              <a:gd name="connsiteX43516" fmla="*/ 3138916 w 4826000"/>
              <a:gd name="connsiteY43516" fmla="*/ 1570443 h 6857957"/>
              <a:gd name="connsiteX43517" fmla="*/ 3139234 w 4826000"/>
              <a:gd name="connsiteY43517" fmla="*/ 1572030 h 6857957"/>
              <a:gd name="connsiteX43518" fmla="*/ 3139551 w 4826000"/>
              <a:gd name="connsiteY43518" fmla="*/ 1573301 h 6857957"/>
              <a:gd name="connsiteX43519" fmla="*/ 3140821 w 4826000"/>
              <a:gd name="connsiteY43519" fmla="*/ 1576158 h 6857957"/>
              <a:gd name="connsiteX43520" fmla="*/ 3142408 w 4826000"/>
              <a:gd name="connsiteY43520" fmla="*/ 1578381 h 6857957"/>
              <a:gd name="connsiteX43521" fmla="*/ 3144948 w 4826000"/>
              <a:gd name="connsiteY43521" fmla="*/ 1580604 h 6857957"/>
              <a:gd name="connsiteX43522" fmla="*/ 3149710 w 4826000"/>
              <a:gd name="connsiteY43522" fmla="*/ 1585049 h 6857957"/>
              <a:gd name="connsiteX43523" fmla="*/ 3152568 w 4826000"/>
              <a:gd name="connsiteY43523" fmla="*/ 1586955 h 6857957"/>
              <a:gd name="connsiteX43524" fmla="*/ 3154790 w 4826000"/>
              <a:gd name="connsiteY43524" fmla="*/ 1588860 h 6857957"/>
              <a:gd name="connsiteX43525" fmla="*/ 3157965 w 4826000"/>
              <a:gd name="connsiteY43525" fmla="*/ 1588860 h 6857957"/>
              <a:gd name="connsiteX43526" fmla="*/ 3160187 w 4826000"/>
              <a:gd name="connsiteY43526" fmla="*/ 1588542 h 6857957"/>
              <a:gd name="connsiteX43527" fmla="*/ 3162092 w 4826000"/>
              <a:gd name="connsiteY43527" fmla="*/ 1587907 h 6857957"/>
              <a:gd name="connsiteX43528" fmla="*/ 3163679 w 4826000"/>
              <a:gd name="connsiteY43528" fmla="*/ 1587272 h 6857957"/>
              <a:gd name="connsiteX43529" fmla="*/ 3164632 w 4826000"/>
              <a:gd name="connsiteY43529" fmla="*/ 1586320 h 6857957"/>
              <a:gd name="connsiteX43530" fmla="*/ 3165902 w 4826000"/>
              <a:gd name="connsiteY43530" fmla="*/ 1585367 h 6857957"/>
              <a:gd name="connsiteX43531" fmla="*/ 3166537 w 4826000"/>
              <a:gd name="connsiteY43531" fmla="*/ 1584414 h 6857957"/>
              <a:gd name="connsiteX43532" fmla="*/ 3166854 w 4826000"/>
              <a:gd name="connsiteY43532" fmla="*/ 1583462 h 6857957"/>
              <a:gd name="connsiteX43533" fmla="*/ 3166854 w 4826000"/>
              <a:gd name="connsiteY43533" fmla="*/ 1580604 h 6857957"/>
              <a:gd name="connsiteX43534" fmla="*/ 3166537 w 4826000"/>
              <a:gd name="connsiteY43534" fmla="*/ 1578064 h 6857957"/>
              <a:gd name="connsiteX43535" fmla="*/ 3165267 w 4826000"/>
              <a:gd name="connsiteY43535" fmla="*/ 1572348 h 6857957"/>
              <a:gd name="connsiteX43536" fmla="*/ 3168442 w 4826000"/>
              <a:gd name="connsiteY43536" fmla="*/ 1574253 h 6857957"/>
              <a:gd name="connsiteX43537" fmla="*/ 3170981 w 4826000"/>
              <a:gd name="connsiteY43537" fmla="*/ 1575841 h 6857957"/>
              <a:gd name="connsiteX43538" fmla="*/ 3173521 w 4826000"/>
              <a:gd name="connsiteY43538" fmla="*/ 1576476 h 6857957"/>
              <a:gd name="connsiteX43539" fmla="*/ 3175744 w 4826000"/>
              <a:gd name="connsiteY43539" fmla="*/ 1576793 h 6857957"/>
              <a:gd name="connsiteX43540" fmla="*/ 3177966 w 4826000"/>
              <a:gd name="connsiteY43540" fmla="*/ 1577111 h 6857957"/>
              <a:gd name="connsiteX43541" fmla="*/ 3180188 w 4826000"/>
              <a:gd name="connsiteY43541" fmla="*/ 1576793 h 6857957"/>
              <a:gd name="connsiteX43542" fmla="*/ 3181776 w 4826000"/>
              <a:gd name="connsiteY43542" fmla="*/ 1576158 h 6857957"/>
              <a:gd name="connsiteX43543" fmla="*/ 3183681 w 4826000"/>
              <a:gd name="connsiteY43543" fmla="*/ 1575523 h 6857957"/>
              <a:gd name="connsiteX43544" fmla="*/ 3191935 w 4826000"/>
              <a:gd name="connsiteY43544" fmla="*/ 1571713 h 6857957"/>
              <a:gd name="connsiteX43545" fmla="*/ 3194792 w 4826000"/>
              <a:gd name="connsiteY43545" fmla="*/ 1570760 h 6857957"/>
              <a:gd name="connsiteX43546" fmla="*/ 3197332 w 4826000"/>
              <a:gd name="connsiteY43546" fmla="*/ 1569808 h 6857957"/>
              <a:gd name="connsiteX43547" fmla="*/ 3200190 w 4826000"/>
              <a:gd name="connsiteY43547" fmla="*/ 1569173 h 6857957"/>
              <a:gd name="connsiteX43548" fmla="*/ 3203682 w 4826000"/>
              <a:gd name="connsiteY43548" fmla="*/ 1568538 h 6857957"/>
              <a:gd name="connsiteX43549" fmla="*/ 3197015 w 4826000"/>
              <a:gd name="connsiteY43549" fmla="*/ 1567267 h 6857957"/>
              <a:gd name="connsiteX43550" fmla="*/ 3192253 w 4826000"/>
              <a:gd name="connsiteY43550" fmla="*/ 1565997 h 6857957"/>
              <a:gd name="connsiteX43551" fmla="*/ 3189713 w 4826000"/>
              <a:gd name="connsiteY43551" fmla="*/ 1565362 h 6857957"/>
              <a:gd name="connsiteX43552" fmla="*/ 3188760 w 4826000"/>
              <a:gd name="connsiteY43552" fmla="*/ 1565045 h 6857957"/>
              <a:gd name="connsiteX43553" fmla="*/ 3188760 w 4826000"/>
              <a:gd name="connsiteY43553" fmla="*/ 1564727 h 6857957"/>
              <a:gd name="connsiteX43554" fmla="*/ 3189078 w 4826000"/>
              <a:gd name="connsiteY43554" fmla="*/ 1564410 h 6857957"/>
              <a:gd name="connsiteX43555" fmla="*/ 3190348 w 4826000"/>
              <a:gd name="connsiteY43555" fmla="*/ 1563139 h 6857957"/>
              <a:gd name="connsiteX43556" fmla="*/ 3192570 w 4826000"/>
              <a:gd name="connsiteY43556" fmla="*/ 1561234 h 6857957"/>
              <a:gd name="connsiteX43557" fmla="*/ 3195745 w 4826000"/>
              <a:gd name="connsiteY43557" fmla="*/ 1557742 h 6857957"/>
              <a:gd name="connsiteX43558" fmla="*/ 3191300 w 4826000"/>
              <a:gd name="connsiteY43558" fmla="*/ 1558059 h 6857957"/>
              <a:gd name="connsiteX43559" fmla="*/ 3187808 w 4826000"/>
              <a:gd name="connsiteY43559" fmla="*/ 1558694 h 6857957"/>
              <a:gd name="connsiteX43560" fmla="*/ 3184316 w 4826000"/>
              <a:gd name="connsiteY43560" fmla="*/ 1559329 h 6857957"/>
              <a:gd name="connsiteX43561" fmla="*/ 3181776 w 4826000"/>
              <a:gd name="connsiteY43561" fmla="*/ 1560599 h 6857957"/>
              <a:gd name="connsiteX43562" fmla="*/ 3179236 w 4826000"/>
              <a:gd name="connsiteY43562" fmla="*/ 1561552 h 6857957"/>
              <a:gd name="connsiteX43563" fmla="*/ 3177014 w 4826000"/>
              <a:gd name="connsiteY43563" fmla="*/ 1562822 h 6857957"/>
              <a:gd name="connsiteX43564" fmla="*/ 3173839 w 4826000"/>
              <a:gd name="connsiteY43564" fmla="*/ 1565045 h 6857957"/>
              <a:gd name="connsiteX43565" fmla="*/ 3167489 w 4826000"/>
              <a:gd name="connsiteY43565" fmla="*/ 1570760 h 6857957"/>
              <a:gd name="connsiteX43566" fmla="*/ 3163679 w 4826000"/>
              <a:gd name="connsiteY43566" fmla="*/ 1572983 h 6857957"/>
              <a:gd name="connsiteX43567" fmla="*/ 3161775 w 4826000"/>
              <a:gd name="connsiteY43567" fmla="*/ 1574253 h 6857957"/>
              <a:gd name="connsiteX43568" fmla="*/ 3159235 w 4826000"/>
              <a:gd name="connsiteY43568" fmla="*/ 1575523 h 6857957"/>
              <a:gd name="connsiteX43569" fmla="*/ 3157012 w 4826000"/>
              <a:gd name="connsiteY43569" fmla="*/ 1574888 h 6857957"/>
              <a:gd name="connsiteX43570" fmla="*/ 3155425 w 4826000"/>
              <a:gd name="connsiteY43570" fmla="*/ 1573936 h 6857957"/>
              <a:gd name="connsiteX43571" fmla="*/ 3154155 w 4826000"/>
              <a:gd name="connsiteY43571" fmla="*/ 1573301 h 6857957"/>
              <a:gd name="connsiteX43572" fmla="*/ 3152885 w 4826000"/>
              <a:gd name="connsiteY43572" fmla="*/ 1572348 h 6857957"/>
              <a:gd name="connsiteX43573" fmla="*/ 3151298 w 4826000"/>
              <a:gd name="connsiteY43573" fmla="*/ 1570443 h 6857957"/>
              <a:gd name="connsiteX43574" fmla="*/ 3149710 w 4826000"/>
              <a:gd name="connsiteY43574" fmla="*/ 1568220 h 6857957"/>
              <a:gd name="connsiteX43575" fmla="*/ 3147171 w 4826000"/>
              <a:gd name="connsiteY43575" fmla="*/ 1563457 h 6857957"/>
              <a:gd name="connsiteX43576" fmla="*/ 3145583 w 4826000"/>
              <a:gd name="connsiteY43576" fmla="*/ 1561234 h 6857957"/>
              <a:gd name="connsiteX43577" fmla="*/ 3143678 w 4826000"/>
              <a:gd name="connsiteY43577" fmla="*/ 1559329 h 6857957"/>
              <a:gd name="connsiteX43578" fmla="*/ 3149075 w 4826000"/>
              <a:gd name="connsiteY43578" fmla="*/ 1559329 h 6857957"/>
              <a:gd name="connsiteX43579" fmla="*/ 3151298 w 4826000"/>
              <a:gd name="connsiteY43579" fmla="*/ 1559012 h 6857957"/>
              <a:gd name="connsiteX43580" fmla="*/ 3152885 w 4826000"/>
              <a:gd name="connsiteY43580" fmla="*/ 1558694 h 6857957"/>
              <a:gd name="connsiteX43581" fmla="*/ 3154155 w 4826000"/>
              <a:gd name="connsiteY43581" fmla="*/ 1558376 h 6857957"/>
              <a:gd name="connsiteX43582" fmla="*/ 3155425 w 4826000"/>
              <a:gd name="connsiteY43582" fmla="*/ 1557742 h 6857957"/>
              <a:gd name="connsiteX43583" fmla="*/ 3156695 w 4826000"/>
              <a:gd name="connsiteY43583" fmla="*/ 1556471 h 6857957"/>
              <a:gd name="connsiteX43584" fmla="*/ 3157965 w 4826000"/>
              <a:gd name="connsiteY43584" fmla="*/ 1554884 h 6857957"/>
              <a:gd name="connsiteX43585" fmla="*/ 3158600 w 4826000"/>
              <a:gd name="connsiteY43585" fmla="*/ 1553296 h 6857957"/>
              <a:gd name="connsiteX43586" fmla="*/ 3159870 w 4826000"/>
              <a:gd name="connsiteY43586" fmla="*/ 1551708 h 6857957"/>
              <a:gd name="connsiteX43587" fmla="*/ 3160505 w 4826000"/>
              <a:gd name="connsiteY43587" fmla="*/ 1551073 h 6857957"/>
              <a:gd name="connsiteX43588" fmla="*/ 3161775 w 4826000"/>
              <a:gd name="connsiteY43588" fmla="*/ 1550438 h 6857957"/>
              <a:gd name="connsiteX43589" fmla="*/ 3163997 w 4826000"/>
              <a:gd name="connsiteY43589" fmla="*/ 1551073 h 6857957"/>
              <a:gd name="connsiteX43590" fmla="*/ 3166219 w 4826000"/>
              <a:gd name="connsiteY43590" fmla="*/ 1552026 h 6857957"/>
              <a:gd name="connsiteX43591" fmla="*/ 3169712 w 4826000"/>
              <a:gd name="connsiteY43591" fmla="*/ 1554249 h 6857957"/>
              <a:gd name="connsiteX43592" fmla="*/ 3171616 w 4826000"/>
              <a:gd name="connsiteY43592" fmla="*/ 1554884 h 6857957"/>
              <a:gd name="connsiteX43593" fmla="*/ 3174474 w 4826000"/>
              <a:gd name="connsiteY43593" fmla="*/ 1555519 h 6857957"/>
              <a:gd name="connsiteX43594" fmla="*/ 3177649 w 4826000"/>
              <a:gd name="connsiteY43594" fmla="*/ 1555836 h 6857957"/>
              <a:gd name="connsiteX43595" fmla="*/ 3182093 w 4826000"/>
              <a:gd name="connsiteY43595" fmla="*/ 1555519 h 6857957"/>
              <a:gd name="connsiteX43596" fmla="*/ 3184316 w 4826000"/>
              <a:gd name="connsiteY43596" fmla="*/ 1554566 h 6857957"/>
              <a:gd name="connsiteX43597" fmla="*/ 3185903 w 4826000"/>
              <a:gd name="connsiteY43597" fmla="*/ 1553296 h 6857957"/>
              <a:gd name="connsiteX43598" fmla="*/ 3187173 w 4826000"/>
              <a:gd name="connsiteY43598" fmla="*/ 1551391 h 6857957"/>
              <a:gd name="connsiteX43599" fmla="*/ 3187808 w 4826000"/>
              <a:gd name="connsiteY43599" fmla="*/ 1549803 h 6857957"/>
              <a:gd name="connsiteX43600" fmla="*/ 3188125 w 4826000"/>
              <a:gd name="connsiteY43600" fmla="*/ 1548215 h 6857957"/>
              <a:gd name="connsiteX43601" fmla="*/ 3188125 w 4826000"/>
              <a:gd name="connsiteY43601" fmla="*/ 1546310 h 6857957"/>
              <a:gd name="connsiteX43602" fmla="*/ 3187808 w 4826000"/>
              <a:gd name="connsiteY43602" fmla="*/ 1544087 h 6857957"/>
              <a:gd name="connsiteX43603" fmla="*/ 3187173 w 4826000"/>
              <a:gd name="connsiteY43603" fmla="*/ 1541865 h 6857957"/>
              <a:gd name="connsiteX43604" fmla="*/ 3184316 w 4826000"/>
              <a:gd name="connsiteY43604" fmla="*/ 1533291 h 6857957"/>
              <a:gd name="connsiteX43605" fmla="*/ 3183681 w 4826000"/>
              <a:gd name="connsiteY43605" fmla="*/ 1531069 h 6857957"/>
              <a:gd name="connsiteX43606" fmla="*/ 3183363 w 4826000"/>
              <a:gd name="connsiteY43606" fmla="*/ 1528846 h 6857957"/>
              <a:gd name="connsiteX43607" fmla="*/ 3183363 w 4826000"/>
              <a:gd name="connsiteY43607" fmla="*/ 1526941 h 6857957"/>
              <a:gd name="connsiteX43608" fmla="*/ 3183681 w 4826000"/>
              <a:gd name="connsiteY43608" fmla="*/ 1525353 h 6857957"/>
              <a:gd name="connsiteX43609" fmla="*/ 3186538 w 4826000"/>
              <a:gd name="connsiteY43609" fmla="*/ 1525670 h 6857957"/>
              <a:gd name="connsiteX43610" fmla="*/ 3189078 w 4826000"/>
              <a:gd name="connsiteY43610" fmla="*/ 1526306 h 6857957"/>
              <a:gd name="connsiteX43611" fmla="*/ 3193205 w 4826000"/>
              <a:gd name="connsiteY43611" fmla="*/ 1527893 h 6857957"/>
              <a:gd name="connsiteX43612" fmla="*/ 3197967 w 4826000"/>
              <a:gd name="connsiteY43612" fmla="*/ 1529163 h 6857957"/>
              <a:gd name="connsiteX43613" fmla="*/ 3200507 w 4826000"/>
              <a:gd name="connsiteY43613" fmla="*/ 1529798 h 6857957"/>
              <a:gd name="connsiteX43614" fmla="*/ 3203999 w 4826000"/>
              <a:gd name="connsiteY43614" fmla="*/ 1530433 h 6857957"/>
              <a:gd name="connsiteX43615" fmla="*/ 3201142 w 4826000"/>
              <a:gd name="connsiteY43615" fmla="*/ 1527893 h 6857957"/>
              <a:gd name="connsiteX43616" fmla="*/ 3199555 w 4826000"/>
              <a:gd name="connsiteY43616" fmla="*/ 1525670 h 6857957"/>
              <a:gd name="connsiteX43617" fmla="*/ 3198285 w 4826000"/>
              <a:gd name="connsiteY43617" fmla="*/ 1523765 h 6857957"/>
              <a:gd name="connsiteX43618" fmla="*/ 3197650 w 4826000"/>
              <a:gd name="connsiteY43618" fmla="*/ 1521542 h 6857957"/>
              <a:gd name="connsiteX43619" fmla="*/ 3197015 w 4826000"/>
              <a:gd name="connsiteY43619" fmla="*/ 1519637 h 6857957"/>
              <a:gd name="connsiteX43620" fmla="*/ 3197015 w 4826000"/>
              <a:gd name="connsiteY43620" fmla="*/ 1518050 h 6857957"/>
              <a:gd name="connsiteX43621" fmla="*/ 3196380 w 4826000"/>
              <a:gd name="connsiteY43621" fmla="*/ 1514874 h 6857957"/>
              <a:gd name="connsiteX43622" fmla="*/ 3196062 w 4826000"/>
              <a:gd name="connsiteY43622" fmla="*/ 1513604 h 6857957"/>
              <a:gd name="connsiteX43623" fmla="*/ 3195110 w 4826000"/>
              <a:gd name="connsiteY43623" fmla="*/ 1512334 h 6857957"/>
              <a:gd name="connsiteX43624" fmla="*/ 3193522 w 4826000"/>
              <a:gd name="connsiteY43624" fmla="*/ 1511382 h 6857957"/>
              <a:gd name="connsiteX43625" fmla="*/ 3191618 w 4826000"/>
              <a:gd name="connsiteY43625" fmla="*/ 1510747 h 6857957"/>
              <a:gd name="connsiteX43626" fmla="*/ 3188760 w 4826000"/>
              <a:gd name="connsiteY43626" fmla="*/ 1510111 h 6857957"/>
              <a:gd name="connsiteX43627" fmla="*/ 3184951 w 4826000"/>
              <a:gd name="connsiteY43627" fmla="*/ 1509476 h 6857957"/>
              <a:gd name="connsiteX43628" fmla="*/ 3180506 w 4826000"/>
              <a:gd name="connsiteY43628" fmla="*/ 1509159 h 6857957"/>
              <a:gd name="connsiteX43629" fmla="*/ 3174474 w 4826000"/>
              <a:gd name="connsiteY43629" fmla="*/ 1509159 h 6857957"/>
              <a:gd name="connsiteX43630" fmla="*/ 3177649 w 4826000"/>
              <a:gd name="connsiteY43630" fmla="*/ 1506936 h 6857957"/>
              <a:gd name="connsiteX43631" fmla="*/ 3181458 w 4826000"/>
              <a:gd name="connsiteY43631" fmla="*/ 1505348 h 6857957"/>
              <a:gd name="connsiteX43632" fmla="*/ 3189078 w 4826000"/>
              <a:gd name="connsiteY43632" fmla="*/ 1501856 h 6857957"/>
              <a:gd name="connsiteX43633" fmla="*/ 3192253 w 4826000"/>
              <a:gd name="connsiteY43633" fmla="*/ 1499633 h 6857957"/>
              <a:gd name="connsiteX43634" fmla="*/ 3195110 w 4826000"/>
              <a:gd name="connsiteY43634" fmla="*/ 1497410 h 6857957"/>
              <a:gd name="connsiteX43635" fmla="*/ 3196380 w 4826000"/>
              <a:gd name="connsiteY43635" fmla="*/ 1496457 h 6857957"/>
              <a:gd name="connsiteX43636" fmla="*/ 3197015 w 4826000"/>
              <a:gd name="connsiteY43636" fmla="*/ 1495188 h 6857957"/>
              <a:gd name="connsiteX43637" fmla="*/ 3197332 w 4826000"/>
              <a:gd name="connsiteY43637" fmla="*/ 1493600 h 6857957"/>
              <a:gd name="connsiteX43638" fmla="*/ 3197650 w 4826000"/>
              <a:gd name="connsiteY43638" fmla="*/ 1492012 h 6857957"/>
              <a:gd name="connsiteX43639" fmla="*/ 3196380 w 4826000"/>
              <a:gd name="connsiteY43639" fmla="*/ 1490742 h 6857957"/>
              <a:gd name="connsiteX43640" fmla="*/ 3194792 w 4826000"/>
              <a:gd name="connsiteY43640" fmla="*/ 1490425 h 6857957"/>
              <a:gd name="connsiteX43641" fmla="*/ 3192888 w 4826000"/>
              <a:gd name="connsiteY43641" fmla="*/ 1490425 h 6857957"/>
              <a:gd name="connsiteX43642" fmla="*/ 3190665 w 4826000"/>
              <a:gd name="connsiteY43642" fmla="*/ 1491059 h 6857957"/>
              <a:gd name="connsiteX43643" fmla="*/ 3185268 w 4826000"/>
              <a:gd name="connsiteY43643" fmla="*/ 1492012 h 6857957"/>
              <a:gd name="connsiteX43644" fmla="*/ 3182093 w 4826000"/>
              <a:gd name="connsiteY43644" fmla="*/ 1492330 h 6857957"/>
              <a:gd name="connsiteX43645" fmla="*/ 3177966 w 4826000"/>
              <a:gd name="connsiteY43645" fmla="*/ 1492330 h 6857957"/>
              <a:gd name="connsiteX43646" fmla="*/ 3185903 w 4826000"/>
              <a:gd name="connsiteY43646" fmla="*/ 1487884 h 6857957"/>
              <a:gd name="connsiteX43647" fmla="*/ 3193840 w 4826000"/>
              <a:gd name="connsiteY43647" fmla="*/ 1482804 h 6857957"/>
              <a:gd name="connsiteX43648" fmla="*/ 3198285 w 4826000"/>
              <a:gd name="connsiteY43648" fmla="*/ 1480899 h 6857957"/>
              <a:gd name="connsiteX43649" fmla="*/ 3203047 w 4826000"/>
              <a:gd name="connsiteY43649" fmla="*/ 1478358 h 6857957"/>
              <a:gd name="connsiteX43650" fmla="*/ 3208127 w 4826000"/>
              <a:gd name="connsiteY43650" fmla="*/ 1476771 h 6857957"/>
              <a:gd name="connsiteX43651" fmla="*/ 3214159 w 4826000"/>
              <a:gd name="connsiteY43651" fmla="*/ 1475184 h 6857957"/>
              <a:gd name="connsiteX43652" fmla="*/ 3209396 w 4826000"/>
              <a:gd name="connsiteY43652" fmla="*/ 1471691 h 6857957"/>
              <a:gd name="connsiteX43653" fmla="*/ 3202094 w 4826000"/>
              <a:gd name="connsiteY43653" fmla="*/ 1467245 h 6857957"/>
              <a:gd name="connsiteX43654" fmla="*/ 3194792 w 4826000"/>
              <a:gd name="connsiteY43654" fmla="*/ 1462164 h 6857957"/>
              <a:gd name="connsiteX43655" fmla="*/ 3190983 w 4826000"/>
              <a:gd name="connsiteY43655" fmla="*/ 1459624 h 6857957"/>
              <a:gd name="connsiteX43656" fmla="*/ 3187808 w 4826000"/>
              <a:gd name="connsiteY43656" fmla="*/ 1457084 h 6857957"/>
              <a:gd name="connsiteX43657" fmla="*/ 3184951 w 4826000"/>
              <a:gd name="connsiteY43657" fmla="*/ 1454228 h 6857957"/>
              <a:gd name="connsiteX43658" fmla="*/ 3183363 w 4826000"/>
              <a:gd name="connsiteY43658" fmla="*/ 1451686 h 6857957"/>
              <a:gd name="connsiteX43659" fmla="*/ 3182728 w 4826000"/>
              <a:gd name="connsiteY43659" fmla="*/ 1450416 h 6857957"/>
              <a:gd name="connsiteX43660" fmla="*/ 3182093 w 4826000"/>
              <a:gd name="connsiteY43660" fmla="*/ 1448828 h 6857957"/>
              <a:gd name="connsiteX43661" fmla="*/ 3182093 w 4826000"/>
              <a:gd name="connsiteY43661" fmla="*/ 1447558 h 6857957"/>
              <a:gd name="connsiteX43662" fmla="*/ 3182093 w 4826000"/>
              <a:gd name="connsiteY43662" fmla="*/ 1446287 h 6857957"/>
              <a:gd name="connsiteX43663" fmla="*/ 3182411 w 4826000"/>
              <a:gd name="connsiteY43663" fmla="*/ 1445018 h 6857957"/>
              <a:gd name="connsiteX43664" fmla="*/ 3183046 w 4826000"/>
              <a:gd name="connsiteY43664" fmla="*/ 1443748 h 6857957"/>
              <a:gd name="connsiteX43665" fmla="*/ 3183998 w 4826000"/>
              <a:gd name="connsiteY43665" fmla="*/ 1442796 h 6857957"/>
              <a:gd name="connsiteX43666" fmla="*/ 3185586 w 4826000"/>
              <a:gd name="connsiteY43666" fmla="*/ 1441208 h 6857957"/>
              <a:gd name="connsiteX43667" fmla="*/ 3187490 w 4826000"/>
              <a:gd name="connsiteY43667" fmla="*/ 1440255 h 6857957"/>
              <a:gd name="connsiteX43668" fmla="*/ 3189395 w 4826000"/>
              <a:gd name="connsiteY43668" fmla="*/ 1439302 h 6857957"/>
              <a:gd name="connsiteX43669" fmla="*/ 3191935 w 4826000"/>
              <a:gd name="connsiteY43669" fmla="*/ 1438032 h 6857957"/>
              <a:gd name="connsiteX43670" fmla="*/ 3195110 w 4826000"/>
              <a:gd name="connsiteY43670" fmla="*/ 1437397 h 6857957"/>
              <a:gd name="connsiteX43671" fmla="*/ 3194792 w 4826000"/>
              <a:gd name="connsiteY43671" fmla="*/ 1435174 h 6857957"/>
              <a:gd name="connsiteX43672" fmla="*/ 3193840 w 4826000"/>
              <a:gd name="connsiteY43672" fmla="*/ 1433269 h 6857957"/>
              <a:gd name="connsiteX43673" fmla="*/ 3192253 w 4826000"/>
              <a:gd name="connsiteY43673" fmla="*/ 1431998 h 6857957"/>
              <a:gd name="connsiteX43674" fmla="*/ 3190030 w 4826000"/>
              <a:gd name="connsiteY43674" fmla="*/ 1430728 h 6857957"/>
              <a:gd name="connsiteX43675" fmla="*/ 3187173 w 4826000"/>
              <a:gd name="connsiteY43675" fmla="*/ 1430094 h 6857957"/>
              <a:gd name="connsiteX43676" fmla="*/ 3183363 w 4826000"/>
              <a:gd name="connsiteY43676" fmla="*/ 1429458 h 6857957"/>
              <a:gd name="connsiteX43677" fmla="*/ 3178918 w 4826000"/>
              <a:gd name="connsiteY43677" fmla="*/ 1429458 h 6857957"/>
              <a:gd name="connsiteX43678" fmla="*/ 3174156 w 4826000"/>
              <a:gd name="connsiteY43678" fmla="*/ 1429777 h 6857957"/>
              <a:gd name="connsiteX43679" fmla="*/ 3176696 w 4826000"/>
              <a:gd name="connsiteY43679" fmla="*/ 1428188 h 6857957"/>
              <a:gd name="connsiteX43680" fmla="*/ 3178283 w 4826000"/>
              <a:gd name="connsiteY43680" fmla="*/ 1426283 h 6857957"/>
              <a:gd name="connsiteX43681" fmla="*/ 3180188 w 4826000"/>
              <a:gd name="connsiteY43681" fmla="*/ 1425013 h 6857957"/>
              <a:gd name="connsiteX43682" fmla="*/ 3181458 w 4826000"/>
              <a:gd name="connsiteY43682" fmla="*/ 1423425 h 6857957"/>
              <a:gd name="connsiteX43683" fmla="*/ 3182093 w 4826000"/>
              <a:gd name="connsiteY43683" fmla="*/ 1421837 h 6857957"/>
              <a:gd name="connsiteX43684" fmla="*/ 3182728 w 4826000"/>
              <a:gd name="connsiteY43684" fmla="*/ 1420250 h 6857957"/>
              <a:gd name="connsiteX43685" fmla="*/ 3183046 w 4826000"/>
              <a:gd name="connsiteY43685" fmla="*/ 1418028 h 6857957"/>
              <a:gd name="connsiteX43686" fmla="*/ 3183363 w 4826000"/>
              <a:gd name="connsiteY43686" fmla="*/ 1416441 h 6857957"/>
              <a:gd name="connsiteX43687" fmla="*/ 3183046 w 4826000"/>
              <a:gd name="connsiteY43687" fmla="*/ 1412632 h 6857957"/>
              <a:gd name="connsiteX43688" fmla="*/ 3182728 w 4826000"/>
              <a:gd name="connsiteY43688" fmla="*/ 1407869 h 6857957"/>
              <a:gd name="connsiteX43689" fmla="*/ 3182093 w 4826000"/>
              <a:gd name="connsiteY43689" fmla="*/ 1402470 h 6857957"/>
              <a:gd name="connsiteX43690" fmla="*/ 3181776 w 4826000"/>
              <a:gd name="connsiteY43690" fmla="*/ 1396437 h 6857957"/>
              <a:gd name="connsiteX43691" fmla="*/ 3186220 w 4826000"/>
              <a:gd name="connsiteY43691" fmla="*/ 1396119 h 6857957"/>
              <a:gd name="connsiteX43692" fmla="*/ 3190030 w 4826000"/>
              <a:gd name="connsiteY43692" fmla="*/ 1396119 h 6857957"/>
              <a:gd name="connsiteX43693" fmla="*/ 3193205 w 4826000"/>
              <a:gd name="connsiteY43693" fmla="*/ 1396437 h 6857957"/>
              <a:gd name="connsiteX43694" fmla="*/ 3195745 w 4826000"/>
              <a:gd name="connsiteY43694" fmla="*/ 1397072 h 6857957"/>
              <a:gd name="connsiteX43695" fmla="*/ 3197967 w 4826000"/>
              <a:gd name="connsiteY43695" fmla="*/ 1398024 h 6857957"/>
              <a:gd name="connsiteX43696" fmla="*/ 3199555 w 4826000"/>
              <a:gd name="connsiteY43696" fmla="*/ 1398977 h 6857957"/>
              <a:gd name="connsiteX43697" fmla="*/ 3200825 w 4826000"/>
              <a:gd name="connsiteY43697" fmla="*/ 1400247 h 6857957"/>
              <a:gd name="connsiteX43698" fmla="*/ 3202094 w 4826000"/>
              <a:gd name="connsiteY43698" fmla="*/ 1401518 h 6857957"/>
              <a:gd name="connsiteX43699" fmla="*/ 3202729 w 4826000"/>
              <a:gd name="connsiteY43699" fmla="*/ 1403105 h 6857957"/>
              <a:gd name="connsiteX43700" fmla="*/ 3203047 w 4826000"/>
              <a:gd name="connsiteY43700" fmla="*/ 1404375 h 6857957"/>
              <a:gd name="connsiteX43701" fmla="*/ 3203682 w 4826000"/>
              <a:gd name="connsiteY43701" fmla="*/ 1408187 h 6857957"/>
              <a:gd name="connsiteX43702" fmla="*/ 3203999 w 4826000"/>
              <a:gd name="connsiteY43702" fmla="*/ 1411362 h 6857957"/>
              <a:gd name="connsiteX43703" fmla="*/ 3204317 w 4826000"/>
              <a:gd name="connsiteY43703" fmla="*/ 1415171 h 6857957"/>
              <a:gd name="connsiteX43704" fmla="*/ 3208127 w 4826000"/>
              <a:gd name="connsiteY43704" fmla="*/ 1414219 h 6857957"/>
              <a:gd name="connsiteX43705" fmla="*/ 3211301 w 4826000"/>
              <a:gd name="connsiteY43705" fmla="*/ 1413583 h 6857957"/>
              <a:gd name="connsiteX43706" fmla="*/ 3213206 w 4826000"/>
              <a:gd name="connsiteY43706" fmla="*/ 1412632 h 6857957"/>
              <a:gd name="connsiteX43707" fmla="*/ 3214159 w 4826000"/>
              <a:gd name="connsiteY43707" fmla="*/ 1411362 h 6857957"/>
              <a:gd name="connsiteX43708" fmla="*/ 3214794 w 4826000"/>
              <a:gd name="connsiteY43708" fmla="*/ 1410410 h 6857957"/>
              <a:gd name="connsiteX43709" fmla="*/ 3214794 w 4826000"/>
              <a:gd name="connsiteY43709" fmla="*/ 1409140 h 6857957"/>
              <a:gd name="connsiteX43710" fmla="*/ 3214159 w 4826000"/>
              <a:gd name="connsiteY43710" fmla="*/ 1408187 h 6857957"/>
              <a:gd name="connsiteX43711" fmla="*/ 3213524 w 4826000"/>
              <a:gd name="connsiteY43711" fmla="*/ 1406917 h 6857957"/>
              <a:gd name="connsiteX43712" fmla="*/ 3211936 w 4826000"/>
              <a:gd name="connsiteY43712" fmla="*/ 1404057 h 6857957"/>
              <a:gd name="connsiteX43713" fmla="*/ 3211301 w 4826000"/>
              <a:gd name="connsiteY43713" fmla="*/ 1402787 h 6857957"/>
              <a:gd name="connsiteX43714" fmla="*/ 3210666 w 4826000"/>
              <a:gd name="connsiteY43714" fmla="*/ 1401518 h 6857957"/>
              <a:gd name="connsiteX43715" fmla="*/ 3210666 w 4826000"/>
              <a:gd name="connsiteY43715" fmla="*/ 1400247 h 6857957"/>
              <a:gd name="connsiteX43716" fmla="*/ 3211301 w 4826000"/>
              <a:gd name="connsiteY43716" fmla="*/ 1398659 h 6857957"/>
              <a:gd name="connsiteX43717" fmla="*/ 3212254 w 4826000"/>
              <a:gd name="connsiteY43717" fmla="*/ 1397072 h 6857957"/>
              <a:gd name="connsiteX43718" fmla="*/ 3214159 w 4826000"/>
              <a:gd name="connsiteY43718" fmla="*/ 1395484 h 6857957"/>
              <a:gd name="connsiteX43719" fmla="*/ 3214159 w 4826000"/>
              <a:gd name="connsiteY43719" fmla="*/ 1394848 h 6857957"/>
              <a:gd name="connsiteX43720" fmla="*/ 3213841 w 4826000"/>
              <a:gd name="connsiteY43720" fmla="*/ 1394214 h 6857957"/>
              <a:gd name="connsiteX43721" fmla="*/ 3212889 w 4826000"/>
              <a:gd name="connsiteY43721" fmla="*/ 1393578 h 6857957"/>
              <a:gd name="connsiteX43722" fmla="*/ 3211619 w 4826000"/>
              <a:gd name="connsiteY43722" fmla="*/ 1392943 h 6857957"/>
              <a:gd name="connsiteX43723" fmla="*/ 3208444 w 4826000"/>
              <a:gd name="connsiteY43723" fmla="*/ 1391673 h 6857957"/>
              <a:gd name="connsiteX43724" fmla="*/ 3204634 w 4826000"/>
              <a:gd name="connsiteY43724" fmla="*/ 1390720 h 6857957"/>
              <a:gd name="connsiteX43725" fmla="*/ 3200825 w 4826000"/>
              <a:gd name="connsiteY43725" fmla="*/ 1390403 h 6857957"/>
              <a:gd name="connsiteX43726" fmla="*/ 3197332 w 4826000"/>
              <a:gd name="connsiteY43726" fmla="*/ 1390403 h 6857957"/>
              <a:gd name="connsiteX43727" fmla="*/ 3196062 w 4826000"/>
              <a:gd name="connsiteY43727" fmla="*/ 1391038 h 6857957"/>
              <a:gd name="connsiteX43728" fmla="*/ 3195110 w 4826000"/>
              <a:gd name="connsiteY43728" fmla="*/ 1391355 h 6857957"/>
              <a:gd name="connsiteX43729" fmla="*/ 3194475 w 4826000"/>
              <a:gd name="connsiteY43729" fmla="*/ 1392308 h 6857957"/>
              <a:gd name="connsiteX43730" fmla="*/ 3194475 w 4826000"/>
              <a:gd name="connsiteY43730" fmla="*/ 1393261 h 6857957"/>
              <a:gd name="connsiteX43731" fmla="*/ 3191618 w 4826000"/>
              <a:gd name="connsiteY43731" fmla="*/ 1392308 h 6857957"/>
              <a:gd name="connsiteX43732" fmla="*/ 3189713 w 4826000"/>
              <a:gd name="connsiteY43732" fmla="*/ 1391355 h 6857957"/>
              <a:gd name="connsiteX43733" fmla="*/ 3188760 w 4826000"/>
              <a:gd name="connsiteY43733" fmla="*/ 1389768 h 6857957"/>
              <a:gd name="connsiteX43734" fmla="*/ 3188125 w 4826000"/>
              <a:gd name="connsiteY43734" fmla="*/ 1388497 h 6857957"/>
              <a:gd name="connsiteX43735" fmla="*/ 3188443 w 4826000"/>
              <a:gd name="connsiteY43735" fmla="*/ 1386910 h 6857957"/>
              <a:gd name="connsiteX43736" fmla="*/ 3189078 w 4826000"/>
              <a:gd name="connsiteY43736" fmla="*/ 1385640 h 6857957"/>
              <a:gd name="connsiteX43737" fmla="*/ 3190665 w 4826000"/>
              <a:gd name="connsiteY43737" fmla="*/ 1384052 h 6857957"/>
              <a:gd name="connsiteX43738" fmla="*/ 3192253 w 4826000"/>
              <a:gd name="connsiteY43738" fmla="*/ 1382147 h 6857957"/>
              <a:gd name="connsiteX43739" fmla="*/ 3190030 w 4826000"/>
              <a:gd name="connsiteY43739" fmla="*/ 1381512 h 6857957"/>
              <a:gd name="connsiteX43740" fmla="*/ 3188443 w 4826000"/>
              <a:gd name="connsiteY43740" fmla="*/ 1380876 h 6857957"/>
              <a:gd name="connsiteX43741" fmla="*/ 3187490 w 4826000"/>
              <a:gd name="connsiteY43741" fmla="*/ 1379606 h 6857957"/>
              <a:gd name="connsiteX43742" fmla="*/ 3187173 w 4826000"/>
              <a:gd name="connsiteY43742" fmla="*/ 1378654 h 6857957"/>
              <a:gd name="connsiteX43743" fmla="*/ 3187173 w 4826000"/>
              <a:gd name="connsiteY43743" fmla="*/ 1377385 h 6857957"/>
              <a:gd name="connsiteX43744" fmla="*/ 3187808 w 4826000"/>
              <a:gd name="connsiteY43744" fmla="*/ 1376115 h 6857957"/>
              <a:gd name="connsiteX43745" fmla="*/ 3189395 w 4826000"/>
              <a:gd name="connsiteY43745" fmla="*/ 1372622 h 6857957"/>
              <a:gd name="connsiteX43746" fmla="*/ 3191618 w 4826000"/>
              <a:gd name="connsiteY43746" fmla="*/ 1369764 h 6857957"/>
              <a:gd name="connsiteX43747" fmla="*/ 3193840 w 4826000"/>
              <a:gd name="connsiteY43747" fmla="*/ 1366271 h 6857957"/>
              <a:gd name="connsiteX43748" fmla="*/ 3194792 w 4826000"/>
              <a:gd name="connsiteY43748" fmla="*/ 1364684 h 6857957"/>
              <a:gd name="connsiteX43749" fmla="*/ 3195427 w 4826000"/>
              <a:gd name="connsiteY43749" fmla="*/ 1363413 h 6857957"/>
              <a:gd name="connsiteX43750" fmla="*/ 3195745 w 4826000"/>
              <a:gd name="connsiteY43750" fmla="*/ 1361826 h 6857957"/>
              <a:gd name="connsiteX43751" fmla="*/ 3195427 w 4826000"/>
              <a:gd name="connsiteY43751" fmla="*/ 1360238 h 6857957"/>
              <a:gd name="connsiteX43752" fmla="*/ 3199555 w 4826000"/>
              <a:gd name="connsiteY43752" fmla="*/ 1362143 h 6857957"/>
              <a:gd name="connsiteX43753" fmla="*/ 3202729 w 4826000"/>
              <a:gd name="connsiteY43753" fmla="*/ 1363413 h 6857957"/>
              <a:gd name="connsiteX43754" fmla="*/ 3204952 w 4826000"/>
              <a:gd name="connsiteY43754" fmla="*/ 1364684 h 6857957"/>
              <a:gd name="connsiteX43755" fmla="*/ 3206222 w 4826000"/>
              <a:gd name="connsiteY43755" fmla="*/ 1365954 h 6857957"/>
              <a:gd name="connsiteX43756" fmla="*/ 3206857 w 4826000"/>
              <a:gd name="connsiteY43756" fmla="*/ 1367224 h 6857957"/>
              <a:gd name="connsiteX43757" fmla="*/ 3206539 w 4826000"/>
              <a:gd name="connsiteY43757" fmla="*/ 1368494 h 6857957"/>
              <a:gd name="connsiteX43758" fmla="*/ 3205904 w 4826000"/>
              <a:gd name="connsiteY43758" fmla="*/ 1369764 h 6857957"/>
              <a:gd name="connsiteX43759" fmla="*/ 3204952 w 4826000"/>
              <a:gd name="connsiteY43759" fmla="*/ 1370717 h 6857957"/>
              <a:gd name="connsiteX43760" fmla="*/ 3201777 w 4826000"/>
              <a:gd name="connsiteY43760" fmla="*/ 1373256 h 6857957"/>
              <a:gd name="connsiteX43761" fmla="*/ 3197967 w 4826000"/>
              <a:gd name="connsiteY43761" fmla="*/ 1376115 h 6857957"/>
              <a:gd name="connsiteX43762" fmla="*/ 3196380 w 4826000"/>
              <a:gd name="connsiteY43762" fmla="*/ 1377385 h 6857957"/>
              <a:gd name="connsiteX43763" fmla="*/ 3194792 w 4826000"/>
              <a:gd name="connsiteY43763" fmla="*/ 1378972 h 6857957"/>
              <a:gd name="connsiteX43764" fmla="*/ 3193205 w 4826000"/>
              <a:gd name="connsiteY43764" fmla="*/ 1380557 h 6857957"/>
              <a:gd name="connsiteX43765" fmla="*/ 3192570 w 4826000"/>
              <a:gd name="connsiteY43765" fmla="*/ 1382147 h 6857957"/>
              <a:gd name="connsiteX43766" fmla="*/ 3194792 w 4826000"/>
              <a:gd name="connsiteY43766" fmla="*/ 1380876 h 6857957"/>
              <a:gd name="connsiteX43767" fmla="*/ 3197332 w 4826000"/>
              <a:gd name="connsiteY43767" fmla="*/ 1379606 h 6857957"/>
              <a:gd name="connsiteX43768" fmla="*/ 3199872 w 4826000"/>
              <a:gd name="connsiteY43768" fmla="*/ 1378654 h 6857957"/>
              <a:gd name="connsiteX43769" fmla="*/ 3203047 w 4826000"/>
              <a:gd name="connsiteY43769" fmla="*/ 1377702 h 6857957"/>
              <a:gd name="connsiteX43770" fmla="*/ 3206222 w 4826000"/>
              <a:gd name="connsiteY43770" fmla="*/ 1377067 h 6857957"/>
              <a:gd name="connsiteX43771" fmla="*/ 3210031 w 4826000"/>
              <a:gd name="connsiteY43771" fmla="*/ 1376432 h 6857957"/>
              <a:gd name="connsiteX43772" fmla="*/ 3213524 w 4826000"/>
              <a:gd name="connsiteY43772" fmla="*/ 1376432 h 6857957"/>
              <a:gd name="connsiteX43773" fmla="*/ 3217651 w 4826000"/>
              <a:gd name="connsiteY43773" fmla="*/ 1376432 h 6857957"/>
              <a:gd name="connsiteX43774" fmla="*/ 3217651 w 4826000"/>
              <a:gd name="connsiteY43774" fmla="*/ 1373574 h 6857957"/>
              <a:gd name="connsiteX43775" fmla="*/ 3217651 w 4826000"/>
              <a:gd name="connsiteY43775" fmla="*/ 1371352 h 6857957"/>
              <a:gd name="connsiteX43776" fmla="*/ 3218286 w 4826000"/>
              <a:gd name="connsiteY43776" fmla="*/ 1366589 h 6857957"/>
              <a:gd name="connsiteX43777" fmla="*/ 3219238 w 4826000"/>
              <a:gd name="connsiteY43777" fmla="*/ 1362461 h 6857957"/>
              <a:gd name="connsiteX43778" fmla="*/ 3219556 w 4826000"/>
              <a:gd name="connsiteY43778" fmla="*/ 1358333 h 6857957"/>
              <a:gd name="connsiteX43779" fmla="*/ 3219556 w 4826000"/>
              <a:gd name="connsiteY43779" fmla="*/ 1356428 h 6857957"/>
              <a:gd name="connsiteX43780" fmla="*/ 3219238 w 4826000"/>
              <a:gd name="connsiteY43780" fmla="*/ 1354522 h 6857957"/>
              <a:gd name="connsiteX43781" fmla="*/ 3218603 w 4826000"/>
              <a:gd name="connsiteY43781" fmla="*/ 1352300 h 6857957"/>
              <a:gd name="connsiteX43782" fmla="*/ 3217333 w 4826000"/>
              <a:gd name="connsiteY43782" fmla="*/ 1350711 h 6857957"/>
              <a:gd name="connsiteX43783" fmla="*/ 3215111 w 4826000"/>
              <a:gd name="connsiteY43783" fmla="*/ 1348806 h 6857957"/>
              <a:gd name="connsiteX43784" fmla="*/ 3212889 w 4826000"/>
              <a:gd name="connsiteY43784" fmla="*/ 1347219 h 6857957"/>
              <a:gd name="connsiteX43785" fmla="*/ 3209714 w 4826000"/>
              <a:gd name="connsiteY43785" fmla="*/ 1345313 h 6857957"/>
              <a:gd name="connsiteX43786" fmla="*/ 3205587 w 4826000"/>
              <a:gd name="connsiteY43786" fmla="*/ 1343726 h 6857957"/>
              <a:gd name="connsiteX43787" fmla="*/ 3203047 w 4826000"/>
              <a:gd name="connsiteY43787" fmla="*/ 1343726 h 6857957"/>
              <a:gd name="connsiteX43788" fmla="*/ 3201142 w 4826000"/>
              <a:gd name="connsiteY43788" fmla="*/ 1344043 h 6857957"/>
              <a:gd name="connsiteX43789" fmla="*/ 3200507 w 4826000"/>
              <a:gd name="connsiteY43789" fmla="*/ 1344361 h 6857957"/>
              <a:gd name="connsiteX43790" fmla="*/ 3200825 w 4826000"/>
              <a:gd name="connsiteY43790" fmla="*/ 1344996 h 6857957"/>
              <a:gd name="connsiteX43791" fmla="*/ 3201142 w 4826000"/>
              <a:gd name="connsiteY43791" fmla="*/ 1345631 h 6857957"/>
              <a:gd name="connsiteX43792" fmla="*/ 3202412 w 4826000"/>
              <a:gd name="connsiteY43792" fmla="*/ 1346901 h 6857957"/>
              <a:gd name="connsiteX43793" fmla="*/ 3204952 w 4826000"/>
              <a:gd name="connsiteY43793" fmla="*/ 1348489 h 6857957"/>
              <a:gd name="connsiteX43794" fmla="*/ 3205904 w 4826000"/>
              <a:gd name="connsiteY43794" fmla="*/ 1349442 h 6857957"/>
              <a:gd name="connsiteX43795" fmla="*/ 3206539 w 4826000"/>
              <a:gd name="connsiteY43795" fmla="*/ 1350077 h 6857957"/>
              <a:gd name="connsiteX43796" fmla="*/ 3206857 w 4826000"/>
              <a:gd name="connsiteY43796" fmla="*/ 1350711 h 6857957"/>
              <a:gd name="connsiteX43797" fmla="*/ 3206222 w 4826000"/>
              <a:gd name="connsiteY43797" fmla="*/ 1351347 h 6857957"/>
              <a:gd name="connsiteX43798" fmla="*/ 3204952 w 4826000"/>
              <a:gd name="connsiteY43798" fmla="*/ 1351982 h 6857957"/>
              <a:gd name="connsiteX43799" fmla="*/ 3202729 w 4826000"/>
              <a:gd name="connsiteY43799" fmla="*/ 1352300 h 6857957"/>
              <a:gd name="connsiteX43800" fmla="*/ 3198920 w 4826000"/>
              <a:gd name="connsiteY43800" fmla="*/ 1352300 h 6857957"/>
              <a:gd name="connsiteX43801" fmla="*/ 3193840 w 4826000"/>
              <a:gd name="connsiteY43801" fmla="*/ 1351982 h 6857957"/>
              <a:gd name="connsiteX43802" fmla="*/ 3192253 w 4826000"/>
              <a:gd name="connsiteY43802" fmla="*/ 1350077 h 6857957"/>
              <a:gd name="connsiteX43803" fmla="*/ 3191300 w 4826000"/>
              <a:gd name="connsiteY43803" fmla="*/ 1348171 h 6857957"/>
              <a:gd name="connsiteX43804" fmla="*/ 3190665 w 4826000"/>
              <a:gd name="connsiteY43804" fmla="*/ 1346584 h 6857957"/>
              <a:gd name="connsiteX43805" fmla="*/ 3190983 w 4826000"/>
              <a:gd name="connsiteY43805" fmla="*/ 1344361 h 6857957"/>
              <a:gd name="connsiteX43806" fmla="*/ 3191618 w 4826000"/>
              <a:gd name="connsiteY43806" fmla="*/ 1342773 h 6857957"/>
              <a:gd name="connsiteX43807" fmla="*/ 3192253 w 4826000"/>
              <a:gd name="connsiteY43807" fmla="*/ 1340868 h 6857957"/>
              <a:gd name="connsiteX43808" fmla="*/ 3195110 w 4826000"/>
              <a:gd name="connsiteY43808" fmla="*/ 1337375 h 6857957"/>
              <a:gd name="connsiteX43809" fmla="*/ 3198285 w 4826000"/>
              <a:gd name="connsiteY43809" fmla="*/ 1333882 h 6857957"/>
              <a:gd name="connsiteX43810" fmla="*/ 3199555 w 4826000"/>
              <a:gd name="connsiteY43810" fmla="*/ 1332294 h 6857957"/>
              <a:gd name="connsiteX43811" fmla="*/ 3200825 w 4826000"/>
              <a:gd name="connsiteY43811" fmla="*/ 1330071 h 6857957"/>
              <a:gd name="connsiteX43812" fmla="*/ 3202094 w 4826000"/>
              <a:gd name="connsiteY43812" fmla="*/ 1328166 h 6857957"/>
              <a:gd name="connsiteX43813" fmla="*/ 3202412 w 4826000"/>
              <a:gd name="connsiteY43813" fmla="*/ 1326261 h 6857957"/>
              <a:gd name="connsiteX43814" fmla="*/ 3202729 w 4826000"/>
              <a:gd name="connsiteY43814" fmla="*/ 1324356 h 6857957"/>
              <a:gd name="connsiteX43815" fmla="*/ 3202094 w 4826000"/>
              <a:gd name="connsiteY43815" fmla="*/ 1321815 h 6857957"/>
              <a:gd name="connsiteX43816" fmla="*/ 3200507 w 4826000"/>
              <a:gd name="connsiteY43816" fmla="*/ 1320863 h 6857957"/>
              <a:gd name="connsiteX43817" fmla="*/ 3199237 w 4826000"/>
              <a:gd name="connsiteY43817" fmla="*/ 1320227 h 6857957"/>
              <a:gd name="connsiteX43818" fmla="*/ 3197332 w 4826000"/>
              <a:gd name="connsiteY43818" fmla="*/ 1320545 h 6857957"/>
              <a:gd name="connsiteX43819" fmla="*/ 3195427 w 4826000"/>
              <a:gd name="connsiteY43819" fmla="*/ 1320863 h 6857957"/>
              <a:gd name="connsiteX43820" fmla="*/ 3190030 w 4826000"/>
              <a:gd name="connsiteY43820" fmla="*/ 1322133 h 6857957"/>
              <a:gd name="connsiteX43821" fmla="*/ 3186538 w 4826000"/>
              <a:gd name="connsiteY43821" fmla="*/ 1322450 h 6857957"/>
              <a:gd name="connsiteX43822" fmla="*/ 3182728 w 4826000"/>
              <a:gd name="connsiteY43822" fmla="*/ 1322450 h 6857957"/>
              <a:gd name="connsiteX43823" fmla="*/ 3185268 w 4826000"/>
              <a:gd name="connsiteY43823" fmla="*/ 1318322 h 6857957"/>
              <a:gd name="connsiteX43824" fmla="*/ 3187808 w 4826000"/>
              <a:gd name="connsiteY43824" fmla="*/ 1314194 h 6857957"/>
              <a:gd name="connsiteX43825" fmla="*/ 3189713 w 4826000"/>
              <a:gd name="connsiteY43825" fmla="*/ 1310383 h 6857957"/>
              <a:gd name="connsiteX43826" fmla="*/ 3191618 w 4826000"/>
              <a:gd name="connsiteY43826" fmla="*/ 1306256 h 6857957"/>
              <a:gd name="connsiteX43827" fmla="*/ 3192888 w 4826000"/>
              <a:gd name="connsiteY43827" fmla="*/ 1302445 h 6857957"/>
              <a:gd name="connsiteX43828" fmla="*/ 3193840 w 4826000"/>
              <a:gd name="connsiteY43828" fmla="*/ 1298317 h 6857957"/>
              <a:gd name="connsiteX43829" fmla="*/ 3195110 w 4826000"/>
              <a:gd name="connsiteY43829" fmla="*/ 1294506 h 6857957"/>
              <a:gd name="connsiteX43830" fmla="*/ 3195745 w 4826000"/>
              <a:gd name="connsiteY43830" fmla="*/ 1290379 h 6857957"/>
              <a:gd name="connsiteX43831" fmla="*/ 3196380 w 4826000"/>
              <a:gd name="connsiteY43831" fmla="*/ 1282758 h 6857957"/>
              <a:gd name="connsiteX43832" fmla="*/ 3196697 w 4826000"/>
              <a:gd name="connsiteY43832" fmla="*/ 1274819 h 6857957"/>
              <a:gd name="connsiteX43833" fmla="*/ 3196380 w 4826000"/>
              <a:gd name="connsiteY43833" fmla="*/ 1267198 h 6857957"/>
              <a:gd name="connsiteX43834" fmla="*/ 3195745 w 4826000"/>
              <a:gd name="connsiteY43834" fmla="*/ 1259577 h 6857957"/>
              <a:gd name="connsiteX43835" fmla="*/ 3193840 w 4826000"/>
              <a:gd name="connsiteY43835" fmla="*/ 1244337 h 6857957"/>
              <a:gd name="connsiteX43836" fmla="*/ 3193522 w 4826000"/>
              <a:gd name="connsiteY43836" fmla="*/ 1236718 h 6857957"/>
              <a:gd name="connsiteX43837" fmla="*/ 3193522 w 4826000"/>
              <a:gd name="connsiteY43837" fmla="*/ 1229098 h 6857957"/>
              <a:gd name="connsiteX43838" fmla="*/ 3194475 w 4826000"/>
              <a:gd name="connsiteY43838" fmla="*/ 1221478 h 6857957"/>
              <a:gd name="connsiteX43839" fmla="*/ 3195110 w 4826000"/>
              <a:gd name="connsiteY43839" fmla="*/ 1217668 h 6857957"/>
              <a:gd name="connsiteX43840" fmla="*/ 3195745 w 4826000"/>
              <a:gd name="connsiteY43840" fmla="*/ 1213858 h 6857957"/>
              <a:gd name="connsiteX43841" fmla="*/ 3196697 w 4826000"/>
              <a:gd name="connsiteY43841" fmla="*/ 1210048 h 6857957"/>
              <a:gd name="connsiteX43842" fmla="*/ 3197967 w 4826000"/>
              <a:gd name="connsiteY43842" fmla="*/ 1206554 h 6857957"/>
              <a:gd name="connsiteX43843" fmla="*/ 3199555 w 4826000"/>
              <a:gd name="connsiteY43843" fmla="*/ 1202426 h 6857957"/>
              <a:gd name="connsiteX43844" fmla="*/ 3201777 w 4826000"/>
              <a:gd name="connsiteY43844" fmla="*/ 1198933 h 6857957"/>
              <a:gd name="connsiteX43845" fmla="*/ 3204317 w 4826000"/>
              <a:gd name="connsiteY43845" fmla="*/ 1200838 h 6857957"/>
              <a:gd name="connsiteX43846" fmla="*/ 3207174 w 4826000"/>
              <a:gd name="connsiteY43846" fmla="*/ 1202744 h 6857957"/>
              <a:gd name="connsiteX43847" fmla="*/ 3210349 w 4826000"/>
              <a:gd name="connsiteY43847" fmla="*/ 1204331 h 6857957"/>
              <a:gd name="connsiteX43848" fmla="*/ 3212889 w 4826000"/>
              <a:gd name="connsiteY43848" fmla="*/ 1206554 h 6857957"/>
              <a:gd name="connsiteX43849" fmla="*/ 3213841 w 4826000"/>
              <a:gd name="connsiteY43849" fmla="*/ 1207507 h 6857957"/>
              <a:gd name="connsiteX43850" fmla="*/ 3214794 w 4826000"/>
              <a:gd name="connsiteY43850" fmla="*/ 1208459 h 6857957"/>
              <a:gd name="connsiteX43851" fmla="*/ 3215111 w 4826000"/>
              <a:gd name="connsiteY43851" fmla="*/ 1209413 h 6857957"/>
              <a:gd name="connsiteX43852" fmla="*/ 3215111 w 4826000"/>
              <a:gd name="connsiteY43852" fmla="*/ 1210365 h 6857957"/>
              <a:gd name="connsiteX43853" fmla="*/ 3214794 w 4826000"/>
              <a:gd name="connsiteY43853" fmla="*/ 1211317 h 6857957"/>
              <a:gd name="connsiteX43854" fmla="*/ 3213841 w 4826000"/>
              <a:gd name="connsiteY43854" fmla="*/ 1212270 h 6857957"/>
              <a:gd name="connsiteX43855" fmla="*/ 3212571 w 4826000"/>
              <a:gd name="connsiteY43855" fmla="*/ 1213858 h 6857957"/>
              <a:gd name="connsiteX43856" fmla="*/ 3210349 w 4826000"/>
              <a:gd name="connsiteY43856" fmla="*/ 1214810 h 6857957"/>
              <a:gd name="connsiteX43857" fmla="*/ 3214794 w 4826000"/>
              <a:gd name="connsiteY43857" fmla="*/ 1213540 h 6857957"/>
              <a:gd name="connsiteX43858" fmla="*/ 3218603 w 4826000"/>
              <a:gd name="connsiteY43858" fmla="*/ 1212588 h 6857957"/>
              <a:gd name="connsiteX43859" fmla="*/ 3221143 w 4826000"/>
              <a:gd name="connsiteY43859" fmla="*/ 1212270 h 6857957"/>
              <a:gd name="connsiteX43860" fmla="*/ 3223366 w 4826000"/>
              <a:gd name="connsiteY43860" fmla="*/ 1211952 h 6857957"/>
              <a:gd name="connsiteX43861" fmla="*/ 3225270 w 4826000"/>
              <a:gd name="connsiteY43861" fmla="*/ 1212270 h 6857957"/>
              <a:gd name="connsiteX43862" fmla="*/ 3226223 w 4826000"/>
              <a:gd name="connsiteY43862" fmla="*/ 1212588 h 6857957"/>
              <a:gd name="connsiteX43863" fmla="*/ 3227175 w 4826000"/>
              <a:gd name="connsiteY43863" fmla="*/ 1213540 h 6857957"/>
              <a:gd name="connsiteX43864" fmla="*/ 3227810 w 4826000"/>
              <a:gd name="connsiteY43864" fmla="*/ 1214175 h 6857957"/>
              <a:gd name="connsiteX43865" fmla="*/ 3229398 w 4826000"/>
              <a:gd name="connsiteY43865" fmla="*/ 1215763 h 6857957"/>
              <a:gd name="connsiteX43866" fmla="*/ 3230350 w 4826000"/>
              <a:gd name="connsiteY43866" fmla="*/ 1216716 h 6857957"/>
              <a:gd name="connsiteX43867" fmla="*/ 3231937 w 4826000"/>
              <a:gd name="connsiteY43867" fmla="*/ 1217351 h 6857957"/>
              <a:gd name="connsiteX43868" fmla="*/ 3233842 w 4826000"/>
              <a:gd name="connsiteY43868" fmla="*/ 1218302 h 6857957"/>
              <a:gd name="connsiteX43869" fmla="*/ 3236382 w 4826000"/>
              <a:gd name="connsiteY43869" fmla="*/ 1218620 h 6857957"/>
              <a:gd name="connsiteX43870" fmla="*/ 3239874 w 4826000"/>
              <a:gd name="connsiteY43870" fmla="*/ 1218937 h 6857957"/>
              <a:gd name="connsiteX43871" fmla="*/ 3243684 w 4826000"/>
              <a:gd name="connsiteY43871" fmla="*/ 1218937 h 6857957"/>
              <a:gd name="connsiteX43872" fmla="*/ 3243367 w 4826000"/>
              <a:gd name="connsiteY43872" fmla="*/ 1219890 h 6857957"/>
              <a:gd name="connsiteX43873" fmla="*/ 3243049 w 4826000"/>
              <a:gd name="connsiteY43873" fmla="*/ 1220843 h 6857957"/>
              <a:gd name="connsiteX43874" fmla="*/ 3241779 w 4826000"/>
              <a:gd name="connsiteY43874" fmla="*/ 1222430 h 6857957"/>
              <a:gd name="connsiteX43875" fmla="*/ 3239557 w 4826000"/>
              <a:gd name="connsiteY43875" fmla="*/ 1223383 h 6857957"/>
              <a:gd name="connsiteX43876" fmla="*/ 3236382 w 4826000"/>
              <a:gd name="connsiteY43876" fmla="*/ 1224336 h 6857957"/>
              <a:gd name="connsiteX43877" fmla="*/ 3232890 w 4826000"/>
              <a:gd name="connsiteY43877" fmla="*/ 1224970 h 6857957"/>
              <a:gd name="connsiteX43878" fmla="*/ 3228763 w 4826000"/>
              <a:gd name="connsiteY43878" fmla="*/ 1225287 h 6857957"/>
              <a:gd name="connsiteX43879" fmla="*/ 3224000 w 4826000"/>
              <a:gd name="connsiteY43879" fmla="*/ 1225287 h 6857957"/>
              <a:gd name="connsiteX43880" fmla="*/ 3218603 w 4826000"/>
              <a:gd name="connsiteY43880" fmla="*/ 1225287 h 6857957"/>
              <a:gd name="connsiteX43881" fmla="*/ 3221778 w 4826000"/>
              <a:gd name="connsiteY43881" fmla="*/ 1226875 h 6857957"/>
              <a:gd name="connsiteX43882" fmla="*/ 3224318 w 4826000"/>
              <a:gd name="connsiteY43882" fmla="*/ 1228780 h 6857957"/>
              <a:gd name="connsiteX43883" fmla="*/ 3225270 w 4826000"/>
              <a:gd name="connsiteY43883" fmla="*/ 1230051 h 6857957"/>
              <a:gd name="connsiteX43884" fmla="*/ 3225270 w 4826000"/>
              <a:gd name="connsiteY43884" fmla="*/ 1230686 h 6857957"/>
              <a:gd name="connsiteX43885" fmla="*/ 3225270 w 4826000"/>
              <a:gd name="connsiteY43885" fmla="*/ 1231320 h 6857957"/>
              <a:gd name="connsiteX43886" fmla="*/ 3224635 w 4826000"/>
              <a:gd name="connsiteY43886" fmla="*/ 1232908 h 6857957"/>
              <a:gd name="connsiteX43887" fmla="*/ 3223366 w 4826000"/>
              <a:gd name="connsiteY43887" fmla="*/ 1234178 h 6857957"/>
              <a:gd name="connsiteX43888" fmla="*/ 3221461 w 4826000"/>
              <a:gd name="connsiteY43888" fmla="*/ 1235765 h 6857957"/>
              <a:gd name="connsiteX43889" fmla="*/ 3219556 w 4826000"/>
              <a:gd name="connsiteY43889" fmla="*/ 1237034 h 6857957"/>
              <a:gd name="connsiteX43890" fmla="*/ 3215111 w 4826000"/>
              <a:gd name="connsiteY43890" fmla="*/ 1239575 h 6857957"/>
              <a:gd name="connsiteX43891" fmla="*/ 3213206 w 4826000"/>
              <a:gd name="connsiteY43891" fmla="*/ 1241163 h 6857957"/>
              <a:gd name="connsiteX43892" fmla="*/ 3211301 w 4826000"/>
              <a:gd name="connsiteY43892" fmla="*/ 1242433 h 6857957"/>
              <a:gd name="connsiteX43893" fmla="*/ 3210031 w 4826000"/>
              <a:gd name="connsiteY43893" fmla="*/ 1244337 h 6857957"/>
              <a:gd name="connsiteX43894" fmla="*/ 3209079 w 4826000"/>
              <a:gd name="connsiteY43894" fmla="*/ 1246242 h 6857957"/>
              <a:gd name="connsiteX43895" fmla="*/ 3209079 w 4826000"/>
              <a:gd name="connsiteY43895" fmla="*/ 1247195 h 6857957"/>
              <a:gd name="connsiteX43896" fmla="*/ 3209079 w 4826000"/>
              <a:gd name="connsiteY43896" fmla="*/ 1248148 h 6857957"/>
              <a:gd name="connsiteX43897" fmla="*/ 3209396 w 4826000"/>
              <a:gd name="connsiteY43897" fmla="*/ 1249100 h 6857957"/>
              <a:gd name="connsiteX43898" fmla="*/ 3210031 w 4826000"/>
              <a:gd name="connsiteY43898" fmla="*/ 1250369 h 6857957"/>
              <a:gd name="connsiteX43899" fmla="*/ 3210666 w 4826000"/>
              <a:gd name="connsiteY43899" fmla="*/ 1251322 h 6857957"/>
              <a:gd name="connsiteX43900" fmla="*/ 3211301 w 4826000"/>
              <a:gd name="connsiteY43900" fmla="*/ 1251957 h 6857957"/>
              <a:gd name="connsiteX43901" fmla="*/ 3212571 w 4826000"/>
              <a:gd name="connsiteY43901" fmla="*/ 1252275 h 6857957"/>
              <a:gd name="connsiteX43902" fmla="*/ 3213841 w 4826000"/>
              <a:gd name="connsiteY43902" fmla="*/ 1252592 h 6857957"/>
              <a:gd name="connsiteX43903" fmla="*/ 3216698 w 4826000"/>
              <a:gd name="connsiteY43903" fmla="*/ 1251957 h 6857957"/>
              <a:gd name="connsiteX43904" fmla="*/ 3219556 w 4826000"/>
              <a:gd name="connsiteY43904" fmla="*/ 1250687 h 6857957"/>
              <a:gd name="connsiteX43905" fmla="*/ 3222413 w 4826000"/>
              <a:gd name="connsiteY43905" fmla="*/ 1248783 h 6857957"/>
              <a:gd name="connsiteX43906" fmla="*/ 3225270 w 4826000"/>
              <a:gd name="connsiteY43906" fmla="*/ 1247195 h 6857957"/>
              <a:gd name="connsiteX43907" fmla="*/ 3227175 w 4826000"/>
              <a:gd name="connsiteY43907" fmla="*/ 1245607 h 6857957"/>
              <a:gd name="connsiteX43908" fmla="*/ 3228128 w 4826000"/>
              <a:gd name="connsiteY43908" fmla="*/ 1244337 h 6857957"/>
              <a:gd name="connsiteX43909" fmla="*/ 3230350 w 4826000"/>
              <a:gd name="connsiteY43909" fmla="*/ 1244972 h 6857957"/>
              <a:gd name="connsiteX43910" fmla="*/ 3232255 w 4826000"/>
              <a:gd name="connsiteY43910" fmla="*/ 1245607 h 6857957"/>
              <a:gd name="connsiteX43911" fmla="*/ 3233207 w 4826000"/>
              <a:gd name="connsiteY43911" fmla="*/ 1246560 h 6857957"/>
              <a:gd name="connsiteX43912" fmla="*/ 3233525 w 4826000"/>
              <a:gd name="connsiteY43912" fmla="*/ 1247195 h 6857957"/>
              <a:gd name="connsiteX43913" fmla="*/ 3233525 w 4826000"/>
              <a:gd name="connsiteY43913" fmla="*/ 1248148 h 6857957"/>
              <a:gd name="connsiteX43914" fmla="*/ 3233525 w 4826000"/>
              <a:gd name="connsiteY43914" fmla="*/ 1249100 h 6857957"/>
              <a:gd name="connsiteX43915" fmla="*/ 3232890 w 4826000"/>
              <a:gd name="connsiteY43915" fmla="*/ 1251322 h 6857957"/>
              <a:gd name="connsiteX43916" fmla="*/ 3232572 w 4826000"/>
              <a:gd name="connsiteY43916" fmla="*/ 1252275 h 6857957"/>
              <a:gd name="connsiteX43917" fmla="*/ 3232572 w 4826000"/>
              <a:gd name="connsiteY43917" fmla="*/ 1253228 h 6857957"/>
              <a:gd name="connsiteX43918" fmla="*/ 3232572 w 4826000"/>
              <a:gd name="connsiteY43918" fmla="*/ 1254180 h 6857957"/>
              <a:gd name="connsiteX43919" fmla="*/ 3233525 w 4826000"/>
              <a:gd name="connsiteY43919" fmla="*/ 1255133 h 6857957"/>
              <a:gd name="connsiteX43920" fmla="*/ 3234795 w 4826000"/>
              <a:gd name="connsiteY43920" fmla="*/ 1255767 h 6857957"/>
              <a:gd name="connsiteX43921" fmla="*/ 3236700 w 4826000"/>
              <a:gd name="connsiteY43921" fmla="*/ 1256402 h 6857957"/>
              <a:gd name="connsiteX43922" fmla="*/ 3239874 w 4826000"/>
              <a:gd name="connsiteY43922" fmla="*/ 1257037 h 6857957"/>
              <a:gd name="connsiteX43923" fmla="*/ 3243367 w 4826000"/>
              <a:gd name="connsiteY43923" fmla="*/ 1257672 h 6857957"/>
              <a:gd name="connsiteX43924" fmla="*/ 3242097 w 4826000"/>
              <a:gd name="connsiteY43924" fmla="*/ 1261483 h 6857957"/>
              <a:gd name="connsiteX43925" fmla="*/ 3240509 w 4826000"/>
              <a:gd name="connsiteY43925" fmla="*/ 1265610 h 6857957"/>
              <a:gd name="connsiteX43926" fmla="*/ 3236700 w 4826000"/>
              <a:gd name="connsiteY43926" fmla="*/ 1273231 h 6857957"/>
              <a:gd name="connsiteX43927" fmla="*/ 3233525 w 4826000"/>
              <a:gd name="connsiteY43927" fmla="*/ 1280217 h 6857957"/>
              <a:gd name="connsiteX43928" fmla="*/ 3232255 w 4826000"/>
              <a:gd name="connsiteY43928" fmla="*/ 1283393 h 6857957"/>
              <a:gd name="connsiteX43929" fmla="*/ 3231620 w 4826000"/>
              <a:gd name="connsiteY43929" fmla="*/ 1286569 h 6857957"/>
              <a:gd name="connsiteX43930" fmla="*/ 3231302 w 4826000"/>
              <a:gd name="connsiteY43930" fmla="*/ 1290062 h 6857957"/>
              <a:gd name="connsiteX43931" fmla="*/ 3231620 w 4826000"/>
              <a:gd name="connsiteY43931" fmla="*/ 1293237 h 6857957"/>
              <a:gd name="connsiteX43932" fmla="*/ 3232572 w 4826000"/>
              <a:gd name="connsiteY43932" fmla="*/ 1297047 h 6857957"/>
              <a:gd name="connsiteX43933" fmla="*/ 3234477 w 4826000"/>
              <a:gd name="connsiteY43933" fmla="*/ 1300222 h 6857957"/>
              <a:gd name="connsiteX43934" fmla="*/ 3237335 w 4826000"/>
              <a:gd name="connsiteY43934" fmla="*/ 1303715 h 6857957"/>
              <a:gd name="connsiteX43935" fmla="*/ 3241462 w 4826000"/>
              <a:gd name="connsiteY43935" fmla="*/ 1307208 h 6857957"/>
              <a:gd name="connsiteX43936" fmla="*/ 3246859 w 4826000"/>
              <a:gd name="connsiteY43936" fmla="*/ 1311018 h 6857957"/>
              <a:gd name="connsiteX43937" fmla="*/ 3253209 w 4826000"/>
              <a:gd name="connsiteY43937" fmla="*/ 1314829 h 6857957"/>
              <a:gd name="connsiteX43938" fmla="*/ 3227175 w 4826000"/>
              <a:gd name="connsiteY43938" fmla="*/ 1315464 h 6857957"/>
              <a:gd name="connsiteX43939" fmla="*/ 3230668 w 4826000"/>
              <a:gd name="connsiteY43939" fmla="*/ 1317369 h 6857957"/>
              <a:gd name="connsiteX43940" fmla="*/ 3232255 w 4826000"/>
              <a:gd name="connsiteY43940" fmla="*/ 1318322 h 6857957"/>
              <a:gd name="connsiteX43941" fmla="*/ 3232890 w 4826000"/>
              <a:gd name="connsiteY43941" fmla="*/ 1318957 h 6857957"/>
              <a:gd name="connsiteX43942" fmla="*/ 3233207 w 4826000"/>
              <a:gd name="connsiteY43942" fmla="*/ 1319592 h 6857957"/>
              <a:gd name="connsiteX43943" fmla="*/ 3233525 w 4826000"/>
              <a:gd name="connsiteY43943" fmla="*/ 1320227 h 6857957"/>
              <a:gd name="connsiteX43944" fmla="*/ 3233207 w 4826000"/>
              <a:gd name="connsiteY43944" fmla="*/ 1320863 h 6857957"/>
              <a:gd name="connsiteX43945" fmla="*/ 3232890 w 4826000"/>
              <a:gd name="connsiteY43945" fmla="*/ 1321498 h 6857957"/>
              <a:gd name="connsiteX43946" fmla="*/ 3230668 w 4826000"/>
              <a:gd name="connsiteY43946" fmla="*/ 1324991 h 6857957"/>
              <a:gd name="connsiteX43947" fmla="*/ 3229715 w 4826000"/>
              <a:gd name="connsiteY43947" fmla="*/ 1326896 h 6857957"/>
              <a:gd name="connsiteX43948" fmla="*/ 3229398 w 4826000"/>
              <a:gd name="connsiteY43948" fmla="*/ 1328166 h 6857957"/>
              <a:gd name="connsiteX43949" fmla="*/ 3229398 w 4826000"/>
              <a:gd name="connsiteY43949" fmla="*/ 1329119 h 6857957"/>
              <a:gd name="connsiteX43950" fmla="*/ 3230668 w 4826000"/>
              <a:gd name="connsiteY43950" fmla="*/ 1330071 h 6857957"/>
              <a:gd name="connsiteX43951" fmla="*/ 3232255 w 4826000"/>
              <a:gd name="connsiteY43951" fmla="*/ 1330389 h 6857957"/>
              <a:gd name="connsiteX43952" fmla="*/ 3233842 w 4826000"/>
              <a:gd name="connsiteY43952" fmla="*/ 1330389 h 6857957"/>
              <a:gd name="connsiteX43953" fmla="*/ 3235430 w 4826000"/>
              <a:gd name="connsiteY43953" fmla="*/ 1330389 h 6857957"/>
              <a:gd name="connsiteX43954" fmla="*/ 3239557 w 4826000"/>
              <a:gd name="connsiteY43954" fmla="*/ 1329119 h 6857957"/>
              <a:gd name="connsiteX43955" fmla="*/ 3243684 w 4826000"/>
              <a:gd name="connsiteY43955" fmla="*/ 1327531 h 6857957"/>
              <a:gd name="connsiteX43956" fmla="*/ 3252256 w 4826000"/>
              <a:gd name="connsiteY43956" fmla="*/ 1323085 h 6857957"/>
              <a:gd name="connsiteX43957" fmla="*/ 3256701 w 4826000"/>
              <a:gd name="connsiteY43957" fmla="*/ 1321180 h 6857957"/>
              <a:gd name="connsiteX43958" fmla="*/ 3260511 w 4826000"/>
              <a:gd name="connsiteY43958" fmla="*/ 1320227 h 6857957"/>
              <a:gd name="connsiteX43959" fmla="*/ 3266225 w 4826000"/>
              <a:gd name="connsiteY43959" fmla="*/ 1324038 h 6857957"/>
              <a:gd name="connsiteX43960" fmla="*/ 3269717 w 4826000"/>
              <a:gd name="connsiteY43960" fmla="*/ 1325626 h 6857957"/>
              <a:gd name="connsiteX43961" fmla="*/ 3273527 w 4826000"/>
              <a:gd name="connsiteY43961" fmla="*/ 1326896 h 6857957"/>
              <a:gd name="connsiteX43962" fmla="*/ 3278607 w 4826000"/>
              <a:gd name="connsiteY43962" fmla="*/ 1327849 h 6857957"/>
              <a:gd name="connsiteX43963" fmla="*/ 3284639 w 4826000"/>
              <a:gd name="connsiteY43963" fmla="*/ 1328484 h 6857957"/>
              <a:gd name="connsiteX43964" fmla="*/ 3291941 w 4826000"/>
              <a:gd name="connsiteY43964" fmla="*/ 1328166 h 6857957"/>
              <a:gd name="connsiteX43965" fmla="*/ 3300830 w 4826000"/>
              <a:gd name="connsiteY43965" fmla="*/ 1327214 h 6857957"/>
              <a:gd name="connsiteX43966" fmla="*/ 3300830 w 4826000"/>
              <a:gd name="connsiteY43966" fmla="*/ 1327849 h 6857957"/>
              <a:gd name="connsiteX43967" fmla="*/ 3300830 w 4826000"/>
              <a:gd name="connsiteY43967" fmla="*/ 1328166 h 6857957"/>
              <a:gd name="connsiteX43968" fmla="*/ 3299878 w 4826000"/>
              <a:gd name="connsiteY43968" fmla="*/ 1329436 h 6857957"/>
              <a:gd name="connsiteX43969" fmla="*/ 3298608 w 4826000"/>
              <a:gd name="connsiteY43969" fmla="*/ 1330706 h 6857957"/>
              <a:gd name="connsiteX43970" fmla="*/ 3296703 w 4826000"/>
              <a:gd name="connsiteY43970" fmla="*/ 1332294 h 6857957"/>
              <a:gd name="connsiteX43971" fmla="*/ 3287814 w 4826000"/>
              <a:gd name="connsiteY43971" fmla="*/ 1337375 h 6857957"/>
              <a:gd name="connsiteX43972" fmla="*/ 3285909 w 4826000"/>
              <a:gd name="connsiteY43972" fmla="*/ 1338963 h 6857957"/>
              <a:gd name="connsiteX43973" fmla="*/ 3284639 w 4826000"/>
              <a:gd name="connsiteY43973" fmla="*/ 1339915 h 6857957"/>
              <a:gd name="connsiteX43974" fmla="*/ 3284322 w 4826000"/>
              <a:gd name="connsiteY43974" fmla="*/ 1340868 h 6857957"/>
              <a:gd name="connsiteX43975" fmla="*/ 3284322 w 4826000"/>
              <a:gd name="connsiteY43975" fmla="*/ 1341503 h 6857957"/>
              <a:gd name="connsiteX43976" fmla="*/ 3284322 w 4826000"/>
              <a:gd name="connsiteY43976" fmla="*/ 1341821 h 6857957"/>
              <a:gd name="connsiteX43977" fmla="*/ 3285591 w 4826000"/>
              <a:gd name="connsiteY43977" fmla="*/ 1342773 h 6857957"/>
              <a:gd name="connsiteX43978" fmla="*/ 3287814 w 4826000"/>
              <a:gd name="connsiteY43978" fmla="*/ 1343091 h 6857957"/>
              <a:gd name="connsiteX43979" fmla="*/ 3291941 w 4826000"/>
              <a:gd name="connsiteY43979" fmla="*/ 1343726 h 6857957"/>
              <a:gd name="connsiteX43980" fmla="*/ 3296703 w 4826000"/>
              <a:gd name="connsiteY43980" fmla="*/ 1343726 h 6857957"/>
              <a:gd name="connsiteX43981" fmla="*/ 3295116 w 4826000"/>
              <a:gd name="connsiteY43981" fmla="*/ 1344996 h 6857957"/>
              <a:gd name="connsiteX43982" fmla="*/ 3293211 w 4826000"/>
              <a:gd name="connsiteY43982" fmla="*/ 1346266 h 6857957"/>
              <a:gd name="connsiteX43983" fmla="*/ 3290989 w 4826000"/>
              <a:gd name="connsiteY43983" fmla="*/ 1346901 h 6857957"/>
              <a:gd name="connsiteX43984" fmla="*/ 3288449 w 4826000"/>
              <a:gd name="connsiteY43984" fmla="*/ 1347219 h 6857957"/>
              <a:gd name="connsiteX43985" fmla="*/ 3285909 w 4826000"/>
              <a:gd name="connsiteY43985" fmla="*/ 1347536 h 6857957"/>
              <a:gd name="connsiteX43986" fmla="*/ 3283052 w 4826000"/>
              <a:gd name="connsiteY43986" fmla="*/ 1347536 h 6857957"/>
              <a:gd name="connsiteX43987" fmla="*/ 3277019 w 4826000"/>
              <a:gd name="connsiteY43987" fmla="*/ 1346901 h 6857957"/>
              <a:gd name="connsiteX43988" fmla="*/ 3271305 w 4826000"/>
              <a:gd name="connsiteY43988" fmla="*/ 1345631 h 6857957"/>
              <a:gd name="connsiteX43989" fmla="*/ 3265590 w 4826000"/>
              <a:gd name="connsiteY43989" fmla="*/ 1344361 h 6857957"/>
              <a:gd name="connsiteX43990" fmla="*/ 3257653 w 4826000"/>
              <a:gd name="connsiteY43990" fmla="*/ 1342138 h 6857957"/>
              <a:gd name="connsiteX43991" fmla="*/ 3255113 w 4826000"/>
              <a:gd name="connsiteY43991" fmla="*/ 1344043 h 6857957"/>
              <a:gd name="connsiteX43992" fmla="*/ 3253209 w 4826000"/>
              <a:gd name="connsiteY43992" fmla="*/ 1346266 h 6857957"/>
              <a:gd name="connsiteX43993" fmla="*/ 3251939 w 4826000"/>
              <a:gd name="connsiteY43993" fmla="*/ 1348171 h 6857957"/>
              <a:gd name="connsiteX43994" fmla="*/ 3251304 w 4826000"/>
              <a:gd name="connsiteY43994" fmla="*/ 1349759 h 6857957"/>
              <a:gd name="connsiteX43995" fmla="*/ 3251939 w 4826000"/>
              <a:gd name="connsiteY43995" fmla="*/ 1351029 h 6857957"/>
              <a:gd name="connsiteX43996" fmla="*/ 3253209 w 4826000"/>
              <a:gd name="connsiteY43996" fmla="*/ 1352300 h 6857957"/>
              <a:gd name="connsiteX43997" fmla="*/ 3254796 w 4826000"/>
              <a:gd name="connsiteY43997" fmla="*/ 1353887 h 6857957"/>
              <a:gd name="connsiteX43998" fmla="*/ 3257018 w 4826000"/>
              <a:gd name="connsiteY43998" fmla="*/ 1355157 h 6857957"/>
              <a:gd name="connsiteX43999" fmla="*/ 3259876 w 4826000"/>
              <a:gd name="connsiteY43999" fmla="*/ 1356110 h 6857957"/>
              <a:gd name="connsiteX44000" fmla="*/ 3263368 w 4826000"/>
              <a:gd name="connsiteY44000" fmla="*/ 1357380 h 6857957"/>
              <a:gd name="connsiteX44001" fmla="*/ 3271622 w 4826000"/>
              <a:gd name="connsiteY44001" fmla="*/ 1359285 h 6857957"/>
              <a:gd name="connsiteX44002" fmla="*/ 3281782 w 4826000"/>
              <a:gd name="connsiteY44002" fmla="*/ 1361508 h 6857957"/>
              <a:gd name="connsiteX44003" fmla="*/ 3293528 w 4826000"/>
              <a:gd name="connsiteY44003" fmla="*/ 1363096 h 6857957"/>
              <a:gd name="connsiteX44004" fmla="*/ 3293846 w 4826000"/>
              <a:gd name="connsiteY44004" fmla="*/ 1364684 h 6857957"/>
              <a:gd name="connsiteX44005" fmla="*/ 3294163 w 4826000"/>
              <a:gd name="connsiteY44005" fmla="*/ 1366589 h 6857957"/>
              <a:gd name="connsiteX44006" fmla="*/ 3294163 w 4826000"/>
              <a:gd name="connsiteY44006" fmla="*/ 1368494 h 6857957"/>
              <a:gd name="connsiteX44007" fmla="*/ 3294481 w 4826000"/>
              <a:gd name="connsiteY44007" fmla="*/ 1370082 h 6857957"/>
              <a:gd name="connsiteX44008" fmla="*/ 3295116 w 4826000"/>
              <a:gd name="connsiteY44008" fmla="*/ 1371352 h 6857957"/>
              <a:gd name="connsiteX44009" fmla="*/ 3296386 w 4826000"/>
              <a:gd name="connsiteY44009" fmla="*/ 1372622 h 6857957"/>
              <a:gd name="connsiteX44010" fmla="*/ 3298926 w 4826000"/>
              <a:gd name="connsiteY44010" fmla="*/ 1373256 h 6857957"/>
              <a:gd name="connsiteX44011" fmla="*/ 3301783 w 4826000"/>
              <a:gd name="connsiteY44011" fmla="*/ 1373892 h 6857957"/>
              <a:gd name="connsiteX44012" fmla="*/ 3300830 w 4826000"/>
              <a:gd name="connsiteY44012" fmla="*/ 1375162 h 6857957"/>
              <a:gd name="connsiteX44013" fmla="*/ 3299560 w 4826000"/>
              <a:gd name="connsiteY44013" fmla="*/ 1376432 h 6857957"/>
              <a:gd name="connsiteX44014" fmla="*/ 3297973 w 4826000"/>
              <a:gd name="connsiteY44014" fmla="*/ 1377067 h 6857957"/>
              <a:gd name="connsiteX44015" fmla="*/ 3296386 w 4826000"/>
              <a:gd name="connsiteY44015" fmla="*/ 1377385 h 6857957"/>
              <a:gd name="connsiteX44016" fmla="*/ 3295116 w 4826000"/>
              <a:gd name="connsiteY44016" fmla="*/ 1377385 h 6857957"/>
              <a:gd name="connsiteX44017" fmla="*/ 3293528 w 4826000"/>
              <a:gd name="connsiteY44017" fmla="*/ 1377067 h 6857957"/>
              <a:gd name="connsiteX44018" fmla="*/ 3292258 w 4826000"/>
              <a:gd name="connsiteY44018" fmla="*/ 1376432 h 6857957"/>
              <a:gd name="connsiteX44019" fmla="*/ 3290989 w 4826000"/>
              <a:gd name="connsiteY44019" fmla="*/ 1375162 h 6857957"/>
              <a:gd name="connsiteX44020" fmla="*/ 3289719 w 4826000"/>
              <a:gd name="connsiteY44020" fmla="*/ 1374209 h 6857957"/>
              <a:gd name="connsiteX44021" fmla="*/ 3288449 w 4826000"/>
              <a:gd name="connsiteY44021" fmla="*/ 1373256 h 6857957"/>
              <a:gd name="connsiteX44022" fmla="*/ 3287496 w 4826000"/>
              <a:gd name="connsiteY44022" fmla="*/ 1372304 h 6857957"/>
              <a:gd name="connsiteX44023" fmla="*/ 3286861 w 4826000"/>
              <a:gd name="connsiteY44023" fmla="*/ 1371034 h 6857957"/>
              <a:gd name="connsiteX44024" fmla="*/ 3286544 w 4826000"/>
              <a:gd name="connsiteY44024" fmla="*/ 1369764 h 6857957"/>
              <a:gd name="connsiteX44025" fmla="*/ 3286544 w 4826000"/>
              <a:gd name="connsiteY44025" fmla="*/ 1368494 h 6857957"/>
              <a:gd name="connsiteX44026" fmla="*/ 3286861 w 4826000"/>
              <a:gd name="connsiteY44026" fmla="*/ 1366906 h 6857957"/>
              <a:gd name="connsiteX44027" fmla="*/ 3287496 w 4826000"/>
              <a:gd name="connsiteY44027" fmla="*/ 1365954 h 6857957"/>
              <a:gd name="connsiteX44028" fmla="*/ 3282417 w 4826000"/>
              <a:gd name="connsiteY44028" fmla="*/ 1365001 h 6857957"/>
              <a:gd name="connsiteX44029" fmla="*/ 3277019 w 4826000"/>
              <a:gd name="connsiteY44029" fmla="*/ 1364684 h 6857957"/>
              <a:gd name="connsiteX44030" fmla="*/ 3272257 w 4826000"/>
              <a:gd name="connsiteY44030" fmla="*/ 1364366 h 6857957"/>
              <a:gd name="connsiteX44031" fmla="*/ 3268130 w 4826000"/>
              <a:gd name="connsiteY44031" fmla="*/ 1364366 h 6857957"/>
              <a:gd name="connsiteX44032" fmla="*/ 3264003 w 4826000"/>
              <a:gd name="connsiteY44032" fmla="*/ 1364366 h 6857957"/>
              <a:gd name="connsiteX44033" fmla="*/ 3260511 w 4826000"/>
              <a:gd name="connsiteY44033" fmla="*/ 1365001 h 6857957"/>
              <a:gd name="connsiteX44034" fmla="*/ 3257018 w 4826000"/>
              <a:gd name="connsiteY44034" fmla="*/ 1365636 h 6857957"/>
              <a:gd name="connsiteX44035" fmla="*/ 3254161 w 4826000"/>
              <a:gd name="connsiteY44035" fmla="*/ 1366271 h 6857957"/>
              <a:gd name="connsiteX44036" fmla="*/ 3251304 w 4826000"/>
              <a:gd name="connsiteY44036" fmla="*/ 1367224 h 6857957"/>
              <a:gd name="connsiteX44037" fmla="*/ 3249081 w 4826000"/>
              <a:gd name="connsiteY44037" fmla="*/ 1368811 h 6857957"/>
              <a:gd name="connsiteX44038" fmla="*/ 3247494 w 4826000"/>
              <a:gd name="connsiteY44038" fmla="*/ 1370082 h 6857957"/>
              <a:gd name="connsiteX44039" fmla="*/ 3245907 w 4826000"/>
              <a:gd name="connsiteY44039" fmla="*/ 1371352 h 6857957"/>
              <a:gd name="connsiteX44040" fmla="*/ 3244319 w 4826000"/>
              <a:gd name="connsiteY44040" fmla="*/ 1372939 h 6857957"/>
              <a:gd name="connsiteX44041" fmla="*/ 3243367 w 4826000"/>
              <a:gd name="connsiteY44041" fmla="*/ 1374209 h 6857957"/>
              <a:gd name="connsiteX44042" fmla="*/ 3242732 w 4826000"/>
              <a:gd name="connsiteY44042" fmla="*/ 1376432 h 6857957"/>
              <a:gd name="connsiteX44043" fmla="*/ 3242414 w 4826000"/>
              <a:gd name="connsiteY44043" fmla="*/ 1378019 h 6857957"/>
              <a:gd name="connsiteX44044" fmla="*/ 3242414 w 4826000"/>
              <a:gd name="connsiteY44044" fmla="*/ 1379923 h 6857957"/>
              <a:gd name="connsiteX44045" fmla="*/ 3242732 w 4826000"/>
              <a:gd name="connsiteY44045" fmla="*/ 1381512 h 6857957"/>
              <a:gd name="connsiteX44046" fmla="*/ 3243049 w 4826000"/>
              <a:gd name="connsiteY44046" fmla="*/ 1383736 h 6857957"/>
              <a:gd name="connsiteX44047" fmla="*/ 3244002 w 4826000"/>
              <a:gd name="connsiteY44047" fmla="*/ 1385323 h 6857957"/>
              <a:gd name="connsiteX44048" fmla="*/ 3244954 w 4826000"/>
              <a:gd name="connsiteY44048" fmla="*/ 1387227 h 6857957"/>
              <a:gd name="connsiteX44049" fmla="*/ 3246541 w 4826000"/>
              <a:gd name="connsiteY44049" fmla="*/ 1389132 h 6857957"/>
              <a:gd name="connsiteX44050" fmla="*/ 3248129 w 4826000"/>
              <a:gd name="connsiteY44050" fmla="*/ 1391038 h 6857957"/>
              <a:gd name="connsiteX44051" fmla="*/ 3250034 w 4826000"/>
              <a:gd name="connsiteY44051" fmla="*/ 1392626 h 6857957"/>
              <a:gd name="connsiteX44052" fmla="*/ 3251939 w 4826000"/>
              <a:gd name="connsiteY44052" fmla="*/ 1394214 h 6857957"/>
              <a:gd name="connsiteX44053" fmla="*/ 3254478 w 4826000"/>
              <a:gd name="connsiteY44053" fmla="*/ 1395801 h 6857957"/>
              <a:gd name="connsiteX44054" fmla="*/ 3257018 w 4826000"/>
              <a:gd name="connsiteY44054" fmla="*/ 1397072 h 6857957"/>
              <a:gd name="connsiteX44055" fmla="*/ 3259876 w 4826000"/>
              <a:gd name="connsiteY44055" fmla="*/ 1398659 h 6857957"/>
              <a:gd name="connsiteX44056" fmla="*/ 3263368 w 4826000"/>
              <a:gd name="connsiteY44056" fmla="*/ 1399613 h 6857957"/>
              <a:gd name="connsiteX44057" fmla="*/ 3266543 w 4826000"/>
              <a:gd name="connsiteY44057" fmla="*/ 1400565 h 6857957"/>
              <a:gd name="connsiteX44058" fmla="*/ 3270352 w 4826000"/>
              <a:gd name="connsiteY44058" fmla="*/ 1401518 h 6857957"/>
              <a:gd name="connsiteX44059" fmla="*/ 3273845 w 4826000"/>
              <a:gd name="connsiteY44059" fmla="*/ 1402153 h 6857957"/>
              <a:gd name="connsiteX44060" fmla="*/ 3273845 w 4826000"/>
              <a:gd name="connsiteY44060" fmla="*/ 1403105 h 6857957"/>
              <a:gd name="connsiteX44061" fmla="*/ 3273527 w 4826000"/>
              <a:gd name="connsiteY44061" fmla="*/ 1403739 h 6857957"/>
              <a:gd name="connsiteX44062" fmla="*/ 3273210 w 4826000"/>
              <a:gd name="connsiteY44062" fmla="*/ 1404375 h 6857957"/>
              <a:gd name="connsiteX44063" fmla="*/ 3272575 w 4826000"/>
              <a:gd name="connsiteY44063" fmla="*/ 1405328 h 6857957"/>
              <a:gd name="connsiteX44064" fmla="*/ 3270987 w 4826000"/>
              <a:gd name="connsiteY44064" fmla="*/ 1406281 h 6857957"/>
              <a:gd name="connsiteX44065" fmla="*/ 3269083 w 4826000"/>
              <a:gd name="connsiteY44065" fmla="*/ 1406598 h 6857957"/>
              <a:gd name="connsiteX44066" fmla="*/ 3266543 w 4826000"/>
              <a:gd name="connsiteY44066" fmla="*/ 1406598 h 6857957"/>
              <a:gd name="connsiteX44067" fmla="*/ 3264003 w 4826000"/>
              <a:gd name="connsiteY44067" fmla="*/ 1406598 h 6857957"/>
              <a:gd name="connsiteX44068" fmla="*/ 3258606 w 4826000"/>
              <a:gd name="connsiteY44068" fmla="*/ 1406281 h 6857957"/>
              <a:gd name="connsiteX44069" fmla="*/ 3253844 w 4826000"/>
              <a:gd name="connsiteY44069" fmla="*/ 1406281 h 6857957"/>
              <a:gd name="connsiteX44070" fmla="*/ 3251304 w 4826000"/>
              <a:gd name="connsiteY44070" fmla="*/ 1406281 h 6857957"/>
              <a:gd name="connsiteX44071" fmla="*/ 3249716 w 4826000"/>
              <a:gd name="connsiteY44071" fmla="*/ 1406917 h 6857957"/>
              <a:gd name="connsiteX44072" fmla="*/ 3248764 w 4826000"/>
              <a:gd name="connsiteY44072" fmla="*/ 1407869 h 6857957"/>
              <a:gd name="connsiteX44073" fmla="*/ 3248446 w 4826000"/>
              <a:gd name="connsiteY44073" fmla="*/ 1408505 h 6857957"/>
              <a:gd name="connsiteX44074" fmla="*/ 3248446 w 4826000"/>
              <a:gd name="connsiteY44074" fmla="*/ 1409140 h 6857957"/>
              <a:gd name="connsiteX44075" fmla="*/ 3248764 w 4826000"/>
              <a:gd name="connsiteY44075" fmla="*/ 1411044 h 6857957"/>
              <a:gd name="connsiteX44076" fmla="*/ 3249716 w 4826000"/>
              <a:gd name="connsiteY44076" fmla="*/ 1413901 h 6857957"/>
              <a:gd name="connsiteX44077" fmla="*/ 3247494 w 4826000"/>
              <a:gd name="connsiteY44077" fmla="*/ 1413583 h 6857957"/>
              <a:gd name="connsiteX44078" fmla="*/ 3245272 w 4826000"/>
              <a:gd name="connsiteY44078" fmla="*/ 1412949 h 6857957"/>
              <a:gd name="connsiteX44079" fmla="*/ 3244319 w 4826000"/>
              <a:gd name="connsiteY44079" fmla="*/ 1411680 h 6857957"/>
              <a:gd name="connsiteX44080" fmla="*/ 3243367 w 4826000"/>
              <a:gd name="connsiteY44080" fmla="*/ 1410726 h 6857957"/>
              <a:gd name="connsiteX44081" fmla="*/ 3243049 w 4826000"/>
              <a:gd name="connsiteY44081" fmla="*/ 1409457 h 6857957"/>
              <a:gd name="connsiteX44082" fmla="*/ 3242732 w 4826000"/>
              <a:gd name="connsiteY44082" fmla="*/ 1408187 h 6857957"/>
              <a:gd name="connsiteX44083" fmla="*/ 3242097 w 4826000"/>
              <a:gd name="connsiteY44083" fmla="*/ 1405963 h 6857957"/>
              <a:gd name="connsiteX44084" fmla="*/ 3237970 w 4826000"/>
              <a:gd name="connsiteY44084" fmla="*/ 1407234 h 6857957"/>
              <a:gd name="connsiteX44085" fmla="*/ 3236065 w 4826000"/>
              <a:gd name="connsiteY44085" fmla="*/ 1408505 h 6857957"/>
              <a:gd name="connsiteX44086" fmla="*/ 3235430 w 4826000"/>
              <a:gd name="connsiteY44086" fmla="*/ 1409457 h 6857957"/>
              <a:gd name="connsiteX44087" fmla="*/ 3235112 w 4826000"/>
              <a:gd name="connsiteY44087" fmla="*/ 1410092 h 6857957"/>
              <a:gd name="connsiteX44088" fmla="*/ 3235112 w 4826000"/>
              <a:gd name="connsiteY44088" fmla="*/ 1410726 h 6857957"/>
              <a:gd name="connsiteX44089" fmla="*/ 3235112 w 4826000"/>
              <a:gd name="connsiteY44089" fmla="*/ 1411362 h 6857957"/>
              <a:gd name="connsiteX44090" fmla="*/ 3236382 w 4826000"/>
              <a:gd name="connsiteY44090" fmla="*/ 1412949 h 6857957"/>
              <a:gd name="connsiteX44091" fmla="*/ 3237970 w 4826000"/>
              <a:gd name="connsiteY44091" fmla="*/ 1414219 h 6857957"/>
              <a:gd name="connsiteX44092" fmla="*/ 3242414 w 4826000"/>
              <a:gd name="connsiteY44092" fmla="*/ 1416758 h 6857957"/>
              <a:gd name="connsiteX44093" fmla="*/ 3247494 w 4826000"/>
              <a:gd name="connsiteY44093" fmla="*/ 1419298 h 6857957"/>
              <a:gd name="connsiteX44094" fmla="*/ 3249081 w 4826000"/>
              <a:gd name="connsiteY44094" fmla="*/ 1420885 h 6857957"/>
              <a:gd name="connsiteX44095" fmla="*/ 3250351 w 4826000"/>
              <a:gd name="connsiteY44095" fmla="*/ 1422155 h 6857957"/>
              <a:gd name="connsiteX44096" fmla="*/ 3250669 w 4826000"/>
              <a:gd name="connsiteY44096" fmla="*/ 1422789 h 6857957"/>
              <a:gd name="connsiteX44097" fmla="*/ 3250986 w 4826000"/>
              <a:gd name="connsiteY44097" fmla="*/ 1423425 h 6857957"/>
              <a:gd name="connsiteX44098" fmla="*/ 3250669 w 4826000"/>
              <a:gd name="connsiteY44098" fmla="*/ 1424059 h 6857957"/>
              <a:gd name="connsiteX44099" fmla="*/ 3250351 w 4826000"/>
              <a:gd name="connsiteY44099" fmla="*/ 1424695 h 6857957"/>
              <a:gd name="connsiteX44100" fmla="*/ 3249716 w 4826000"/>
              <a:gd name="connsiteY44100" fmla="*/ 1425330 h 6857957"/>
              <a:gd name="connsiteX44101" fmla="*/ 3248764 w 4826000"/>
              <a:gd name="connsiteY44101" fmla="*/ 1425965 h 6857957"/>
              <a:gd name="connsiteX44102" fmla="*/ 3245907 w 4826000"/>
              <a:gd name="connsiteY44102" fmla="*/ 1427553 h 6857957"/>
              <a:gd name="connsiteX44103" fmla="*/ 3247811 w 4826000"/>
              <a:gd name="connsiteY44103" fmla="*/ 1428823 h 6857957"/>
              <a:gd name="connsiteX44104" fmla="*/ 3250034 w 4826000"/>
              <a:gd name="connsiteY44104" fmla="*/ 1429141 h 6857957"/>
              <a:gd name="connsiteX44105" fmla="*/ 3252256 w 4826000"/>
              <a:gd name="connsiteY44105" fmla="*/ 1429141 h 6857957"/>
              <a:gd name="connsiteX44106" fmla="*/ 3255113 w 4826000"/>
              <a:gd name="connsiteY44106" fmla="*/ 1428823 h 6857957"/>
              <a:gd name="connsiteX44107" fmla="*/ 3257971 w 4826000"/>
              <a:gd name="connsiteY44107" fmla="*/ 1428823 h 6857957"/>
              <a:gd name="connsiteX44108" fmla="*/ 3261780 w 4826000"/>
              <a:gd name="connsiteY44108" fmla="*/ 1428505 h 6857957"/>
              <a:gd name="connsiteX44109" fmla="*/ 3266225 w 4826000"/>
              <a:gd name="connsiteY44109" fmla="*/ 1428823 h 6857957"/>
              <a:gd name="connsiteX44110" fmla="*/ 3271940 w 4826000"/>
              <a:gd name="connsiteY44110" fmla="*/ 1429458 h 6857957"/>
              <a:gd name="connsiteX44111" fmla="*/ 3269400 w 4826000"/>
              <a:gd name="connsiteY44111" fmla="*/ 1431998 h 6857957"/>
              <a:gd name="connsiteX44112" fmla="*/ 3267813 w 4826000"/>
              <a:gd name="connsiteY44112" fmla="*/ 1434539 h 6857957"/>
              <a:gd name="connsiteX44113" fmla="*/ 3266543 w 4826000"/>
              <a:gd name="connsiteY44113" fmla="*/ 1436762 h 6857957"/>
              <a:gd name="connsiteX44114" fmla="*/ 3266225 w 4826000"/>
              <a:gd name="connsiteY44114" fmla="*/ 1438667 h 6857957"/>
              <a:gd name="connsiteX44115" fmla="*/ 3266543 w 4826000"/>
              <a:gd name="connsiteY44115" fmla="*/ 1440573 h 6857957"/>
              <a:gd name="connsiteX44116" fmla="*/ 3266860 w 4826000"/>
              <a:gd name="connsiteY44116" fmla="*/ 1442478 h 6857957"/>
              <a:gd name="connsiteX44117" fmla="*/ 3269083 w 4826000"/>
              <a:gd name="connsiteY44117" fmla="*/ 1445653 h 6857957"/>
              <a:gd name="connsiteX44118" fmla="*/ 3270670 w 4826000"/>
              <a:gd name="connsiteY44118" fmla="*/ 1448511 h 6857957"/>
              <a:gd name="connsiteX44119" fmla="*/ 3270987 w 4826000"/>
              <a:gd name="connsiteY44119" fmla="*/ 1450416 h 6857957"/>
              <a:gd name="connsiteX44120" fmla="*/ 3270987 w 4826000"/>
              <a:gd name="connsiteY44120" fmla="*/ 1452005 h 6857957"/>
              <a:gd name="connsiteX44121" fmla="*/ 3270670 w 4826000"/>
              <a:gd name="connsiteY44121" fmla="*/ 1453909 h 6857957"/>
              <a:gd name="connsiteX44122" fmla="*/ 3269400 w 4826000"/>
              <a:gd name="connsiteY44122" fmla="*/ 1455497 h 6857957"/>
              <a:gd name="connsiteX44123" fmla="*/ 3266860 w 4826000"/>
              <a:gd name="connsiteY44123" fmla="*/ 1457719 h 6857957"/>
              <a:gd name="connsiteX44124" fmla="*/ 3264003 w 4826000"/>
              <a:gd name="connsiteY44124" fmla="*/ 1459941 h 6857957"/>
              <a:gd name="connsiteX44125" fmla="*/ 3268765 w 4826000"/>
              <a:gd name="connsiteY44125" fmla="*/ 1459941 h 6857957"/>
              <a:gd name="connsiteX44126" fmla="*/ 3272575 w 4826000"/>
              <a:gd name="connsiteY44126" fmla="*/ 1460258 h 6857957"/>
              <a:gd name="connsiteX44127" fmla="*/ 3275432 w 4826000"/>
              <a:gd name="connsiteY44127" fmla="*/ 1460576 h 6857957"/>
              <a:gd name="connsiteX44128" fmla="*/ 3277654 w 4826000"/>
              <a:gd name="connsiteY44128" fmla="*/ 1461211 h 6857957"/>
              <a:gd name="connsiteX44129" fmla="*/ 3279242 w 4826000"/>
              <a:gd name="connsiteY44129" fmla="*/ 1462164 h 6857957"/>
              <a:gd name="connsiteX44130" fmla="*/ 3280194 w 4826000"/>
              <a:gd name="connsiteY44130" fmla="*/ 1463117 h 6857957"/>
              <a:gd name="connsiteX44131" fmla="*/ 3280829 w 4826000"/>
              <a:gd name="connsiteY44131" fmla="*/ 1464704 h 6857957"/>
              <a:gd name="connsiteX44132" fmla="*/ 3281464 w 4826000"/>
              <a:gd name="connsiteY44132" fmla="*/ 1465975 h 6857957"/>
              <a:gd name="connsiteX44133" fmla="*/ 3283369 w 4826000"/>
              <a:gd name="connsiteY44133" fmla="*/ 1468833 h 6857957"/>
              <a:gd name="connsiteX44134" fmla="*/ 3284322 w 4826000"/>
              <a:gd name="connsiteY44134" fmla="*/ 1470420 h 6857957"/>
              <a:gd name="connsiteX44135" fmla="*/ 3285909 w 4826000"/>
              <a:gd name="connsiteY44135" fmla="*/ 1472326 h 6857957"/>
              <a:gd name="connsiteX44136" fmla="*/ 3287814 w 4826000"/>
              <a:gd name="connsiteY44136" fmla="*/ 1473596 h 6857957"/>
              <a:gd name="connsiteX44137" fmla="*/ 3290989 w 4826000"/>
              <a:gd name="connsiteY44137" fmla="*/ 1475184 h 6857957"/>
              <a:gd name="connsiteX44138" fmla="*/ 3294798 w 4826000"/>
              <a:gd name="connsiteY44138" fmla="*/ 1476771 h 6857957"/>
              <a:gd name="connsiteX44139" fmla="*/ 3299560 w 4826000"/>
              <a:gd name="connsiteY44139" fmla="*/ 1478040 h 6857957"/>
              <a:gd name="connsiteX44140" fmla="*/ 3295116 w 4826000"/>
              <a:gd name="connsiteY44140" fmla="*/ 1479946 h 6857957"/>
              <a:gd name="connsiteX44141" fmla="*/ 3292258 w 4826000"/>
              <a:gd name="connsiteY44141" fmla="*/ 1480581 h 6857957"/>
              <a:gd name="connsiteX44142" fmla="*/ 3290671 w 4826000"/>
              <a:gd name="connsiteY44142" fmla="*/ 1480581 h 6857957"/>
              <a:gd name="connsiteX44143" fmla="*/ 3289084 w 4826000"/>
              <a:gd name="connsiteY44143" fmla="*/ 1479946 h 6857957"/>
              <a:gd name="connsiteX44144" fmla="*/ 3287814 w 4826000"/>
              <a:gd name="connsiteY44144" fmla="*/ 1478993 h 6857957"/>
              <a:gd name="connsiteX44145" fmla="*/ 3286226 w 4826000"/>
              <a:gd name="connsiteY44145" fmla="*/ 1477723 h 6857957"/>
              <a:gd name="connsiteX44146" fmla="*/ 3283687 w 4826000"/>
              <a:gd name="connsiteY44146" fmla="*/ 1476771 h 6857957"/>
              <a:gd name="connsiteX44147" fmla="*/ 3279559 w 4826000"/>
              <a:gd name="connsiteY44147" fmla="*/ 1475818 h 6857957"/>
              <a:gd name="connsiteX44148" fmla="*/ 3277337 w 4826000"/>
              <a:gd name="connsiteY44148" fmla="*/ 1477088 h 6857957"/>
              <a:gd name="connsiteX44149" fmla="*/ 3275750 w 4826000"/>
              <a:gd name="connsiteY44149" fmla="*/ 1478358 h 6857957"/>
              <a:gd name="connsiteX44150" fmla="*/ 3274480 w 4826000"/>
              <a:gd name="connsiteY44150" fmla="*/ 1479946 h 6857957"/>
              <a:gd name="connsiteX44151" fmla="*/ 3274162 w 4826000"/>
              <a:gd name="connsiteY44151" fmla="*/ 1481534 h 6857957"/>
              <a:gd name="connsiteX44152" fmla="*/ 3274162 w 4826000"/>
              <a:gd name="connsiteY44152" fmla="*/ 1483122 h 6857957"/>
              <a:gd name="connsiteX44153" fmla="*/ 3275115 w 4826000"/>
              <a:gd name="connsiteY44153" fmla="*/ 1484709 h 6857957"/>
              <a:gd name="connsiteX44154" fmla="*/ 3276385 w 4826000"/>
              <a:gd name="connsiteY44154" fmla="*/ 1486614 h 6857957"/>
              <a:gd name="connsiteX44155" fmla="*/ 3277654 w 4826000"/>
              <a:gd name="connsiteY44155" fmla="*/ 1487884 h 6857957"/>
              <a:gd name="connsiteX44156" fmla="*/ 3279877 w 4826000"/>
              <a:gd name="connsiteY44156" fmla="*/ 1489472 h 6857957"/>
              <a:gd name="connsiteX44157" fmla="*/ 3282417 w 4826000"/>
              <a:gd name="connsiteY44157" fmla="*/ 1490742 h 6857957"/>
              <a:gd name="connsiteX44158" fmla="*/ 3284956 w 4826000"/>
              <a:gd name="connsiteY44158" fmla="*/ 1492012 h 6857957"/>
              <a:gd name="connsiteX44159" fmla="*/ 3287814 w 4826000"/>
              <a:gd name="connsiteY44159" fmla="*/ 1492965 h 6857957"/>
              <a:gd name="connsiteX44160" fmla="*/ 3291306 w 4826000"/>
              <a:gd name="connsiteY44160" fmla="*/ 1494235 h 6857957"/>
              <a:gd name="connsiteX44161" fmla="*/ 3294798 w 4826000"/>
              <a:gd name="connsiteY44161" fmla="*/ 1494553 h 6857957"/>
              <a:gd name="connsiteX44162" fmla="*/ 3298608 w 4826000"/>
              <a:gd name="connsiteY44162" fmla="*/ 1494870 h 6857957"/>
              <a:gd name="connsiteX44163" fmla="*/ 3302100 w 4826000"/>
              <a:gd name="connsiteY44163" fmla="*/ 1494553 h 6857957"/>
              <a:gd name="connsiteX44164" fmla="*/ 3301783 w 4826000"/>
              <a:gd name="connsiteY44164" fmla="*/ 1496457 h 6857957"/>
              <a:gd name="connsiteX44165" fmla="*/ 3300830 w 4826000"/>
              <a:gd name="connsiteY44165" fmla="*/ 1498045 h 6857957"/>
              <a:gd name="connsiteX44166" fmla="*/ 3299878 w 4826000"/>
              <a:gd name="connsiteY44166" fmla="*/ 1498998 h 6857957"/>
              <a:gd name="connsiteX44167" fmla="*/ 3298291 w 4826000"/>
              <a:gd name="connsiteY44167" fmla="*/ 1499950 h 6857957"/>
              <a:gd name="connsiteX44168" fmla="*/ 3296703 w 4826000"/>
              <a:gd name="connsiteY44168" fmla="*/ 1500268 h 6857957"/>
              <a:gd name="connsiteX44169" fmla="*/ 3295116 w 4826000"/>
              <a:gd name="connsiteY44169" fmla="*/ 1501220 h 6857957"/>
              <a:gd name="connsiteX44170" fmla="*/ 3291624 w 4826000"/>
              <a:gd name="connsiteY44170" fmla="*/ 1501538 h 6857957"/>
              <a:gd name="connsiteX44171" fmla="*/ 3287814 w 4826000"/>
              <a:gd name="connsiteY44171" fmla="*/ 1501538 h 6857957"/>
              <a:gd name="connsiteX44172" fmla="*/ 3284004 w 4826000"/>
              <a:gd name="connsiteY44172" fmla="*/ 1502173 h 6857957"/>
              <a:gd name="connsiteX44173" fmla="*/ 3282417 w 4826000"/>
              <a:gd name="connsiteY44173" fmla="*/ 1502808 h 6857957"/>
              <a:gd name="connsiteX44174" fmla="*/ 3280829 w 4826000"/>
              <a:gd name="connsiteY44174" fmla="*/ 1503443 h 6857957"/>
              <a:gd name="connsiteX44175" fmla="*/ 3279242 w 4826000"/>
              <a:gd name="connsiteY44175" fmla="*/ 1504713 h 6857957"/>
              <a:gd name="connsiteX44176" fmla="*/ 3278289 w 4826000"/>
              <a:gd name="connsiteY44176" fmla="*/ 1505984 h 6857957"/>
              <a:gd name="connsiteX44177" fmla="*/ 3279559 w 4826000"/>
              <a:gd name="connsiteY44177" fmla="*/ 1507888 h 6857957"/>
              <a:gd name="connsiteX44178" fmla="*/ 3281147 w 4826000"/>
              <a:gd name="connsiteY44178" fmla="*/ 1509794 h 6857957"/>
              <a:gd name="connsiteX44179" fmla="*/ 3283369 w 4826000"/>
              <a:gd name="connsiteY44179" fmla="*/ 1511064 h 6857957"/>
              <a:gd name="connsiteX44180" fmla="*/ 3284956 w 4826000"/>
              <a:gd name="connsiteY44180" fmla="*/ 1512017 h 6857957"/>
              <a:gd name="connsiteX44181" fmla="*/ 3288766 w 4826000"/>
              <a:gd name="connsiteY44181" fmla="*/ 1513287 h 6857957"/>
              <a:gd name="connsiteX44182" fmla="*/ 3291941 w 4826000"/>
              <a:gd name="connsiteY44182" fmla="*/ 1514239 h 6857957"/>
              <a:gd name="connsiteX44183" fmla="*/ 3293211 w 4826000"/>
              <a:gd name="connsiteY44183" fmla="*/ 1514874 h 6857957"/>
              <a:gd name="connsiteX44184" fmla="*/ 3294163 w 4826000"/>
              <a:gd name="connsiteY44184" fmla="*/ 1515192 h 6857957"/>
              <a:gd name="connsiteX44185" fmla="*/ 3294481 w 4826000"/>
              <a:gd name="connsiteY44185" fmla="*/ 1516144 h 6857957"/>
              <a:gd name="connsiteX44186" fmla="*/ 3294163 w 4826000"/>
              <a:gd name="connsiteY44186" fmla="*/ 1516779 h 6857957"/>
              <a:gd name="connsiteX44187" fmla="*/ 3293528 w 4826000"/>
              <a:gd name="connsiteY44187" fmla="*/ 1517732 h 6857957"/>
              <a:gd name="connsiteX44188" fmla="*/ 3292258 w 4826000"/>
              <a:gd name="connsiteY44188" fmla="*/ 1519002 h 6857957"/>
              <a:gd name="connsiteX44189" fmla="*/ 3287179 w 4826000"/>
              <a:gd name="connsiteY44189" fmla="*/ 1522178 h 6857957"/>
              <a:gd name="connsiteX44190" fmla="*/ 3290989 w 4826000"/>
              <a:gd name="connsiteY44190" fmla="*/ 1524083 h 6857957"/>
              <a:gd name="connsiteX44191" fmla="*/ 3294481 w 4826000"/>
              <a:gd name="connsiteY44191" fmla="*/ 1525035 h 6857957"/>
              <a:gd name="connsiteX44192" fmla="*/ 3297656 w 4826000"/>
              <a:gd name="connsiteY44192" fmla="*/ 1525353 h 6857957"/>
              <a:gd name="connsiteX44193" fmla="*/ 3300513 w 4826000"/>
              <a:gd name="connsiteY44193" fmla="*/ 1525670 h 6857957"/>
              <a:gd name="connsiteX44194" fmla="*/ 3303370 w 4826000"/>
              <a:gd name="connsiteY44194" fmla="*/ 1525353 h 6857957"/>
              <a:gd name="connsiteX44195" fmla="*/ 3306228 w 4826000"/>
              <a:gd name="connsiteY44195" fmla="*/ 1524718 h 6857957"/>
              <a:gd name="connsiteX44196" fmla="*/ 3308767 w 4826000"/>
              <a:gd name="connsiteY44196" fmla="*/ 1523765 h 6857957"/>
              <a:gd name="connsiteX44197" fmla="*/ 3311307 w 4826000"/>
              <a:gd name="connsiteY44197" fmla="*/ 1522495 h 6857957"/>
              <a:gd name="connsiteX44198" fmla="*/ 3321149 w 4826000"/>
              <a:gd name="connsiteY44198" fmla="*/ 1518367 h 6857957"/>
              <a:gd name="connsiteX44199" fmla="*/ 3323689 w 4826000"/>
              <a:gd name="connsiteY44199" fmla="*/ 1517414 h 6857957"/>
              <a:gd name="connsiteX44200" fmla="*/ 3326546 w 4826000"/>
              <a:gd name="connsiteY44200" fmla="*/ 1516462 h 6857957"/>
              <a:gd name="connsiteX44201" fmla="*/ 3329086 w 4826000"/>
              <a:gd name="connsiteY44201" fmla="*/ 1516144 h 6857957"/>
              <a:gd name="connsiteX44202" fmla="*/ 3331626 w 4826000"/>
              <a:gd name="connsiteY44202" fmla="*/ 1515827 h 6857957"/>
              <a:gd name="connsiteX44203" fmla="*/ 3334801 w 4826000"/>
              <a:gd name="connsiteY44203" fmla="*/ 1518367 h 6857957"/>
              <a:gd name="connsiteX44204" fmla="*/ 3336706 w 4826000"/>
              <a:gd name="connsiteY44204" fmla="*/ 1520590 h 6857957"/>
              <a:gd name="connsiteX44205" fmla="*/ 3337341 w 4826000"/>
              <a:gd name="connsiteY44205" fmla="*/ 1521542 h 6857957"/>
              <a:gd name="connsiteX44206" fmla="*/ 3337658 w 4826000"/>
              <a:gd name="connsiteY44206" fmla="*/ 1522495 h 6857957"/>
              <a:gd name="connsiteX44207" fmla="*/ 3337658 w 4826000"/>
              <a:gd name="connsiteY44207" fmla="*/ 1523765 h 6857957"/>
              <a:gd name="connsiteX44208" fmla="*/ 3337341 w 4826000"/>
              <a:gd name="connsiteY44208" fmla="*/ 1524718 h 6857957"/>
              <a:gd name="connsiteX44209" fmla="*/ 3337023 w 4826000"/>
              <a:gd name="connsiteY44209" fmla="*/ 1525670 h 6857957"/>
              <a:gd name="connsiteX44210" fmla="*/ 3336388 w 4826000"/>
              <a:gd name="connsiteY44210" fmla="*/ 1526306 h 6857957"/>
              <a:gd name="connsiteX44211" fmla="*/ 3334483 w 4826000"/>
              <a:gd name="connsiteY44211" fmla="*/ 1528211 h 6857957"/>
              <a:gd name="connsiteX44212" fmla="*/ 3331626 w 4826000"/>
              <a:gd name="connsiteY44212" fmla="*/ 1529798 h 6857957"/>
              <a:gd name="connsiteX44213" fmla="*/ 3328134 w 4826000"/>
              <a:gd name="connsiteY44213" fmla="*/ 1532339 h 6857957"/>
              <a:gd name="connsiteX44214" fmla="*/ 3330673 w 4826000"/>
              <a:gd name="connsiteY44214" fmla="*/ 1532656 h 6857957"/>
              <a:gd name="connsiteX44215" fmla="*/ 3333213 w 4826000"/>
              <a:gd name="connsiteY44215" fmla="*/ 1533291 h 6857957"/>
              <a:gd name="connsiteX44216" fmla="*/ 3335436 w 4826000"/>
              <a:gd name="connsiteY44216" fmla="*/ 1534244 h 6857957"/>
              <a:gd name="connsiteX44217" fmla="*/ 3337023 w 4826000"/>
              <a:gd name="connsiteY44217" fmla="*/ 1535197 h 6857957"/>
              <a:gd name="connsiteX44218" fmla="*/ 3339880 w 4826000"/>
              <a:gd name="connsiteY44218" fmla="*/ 1537419 h 6857957"/>
              <a:gd name="connsiteX44219" fmla="*/ 3342420 w 4826000"/>
              <a:gd name="connsiteY44219" fmla="*/ 1539960 h 6857957"/>
              <a:gd name="connsiteX44220" fmla="*/ 3344960 w 4826000"/>
              <a:gd name="connsiteY44220" fmla="*/ 1542500 h 6857957"/>
              <a:gd name="connsiteX44221" fmla="*/ 3347500 w 4826000"/>
              <a:gd name="connsiteY44221" fmla="*/ 1544723 h 6857957"/>
              <a:gd name="connsiteX44222" fmla="*/ 3349722 w 4826000"/>
              <a:gd name="connsiteY44222" fmla="*/ 1545993 h 6857957"/>
              <a:gd name="connsiteX44223" fmla="*/ 3351627 w 4826000"/>
              <a:gd name="connsiteY44223" fmla="*/ 1546628 h 6857957"/>
              <a:gd name="connsiteX44224" fmla="*/ 3353849 w 4826000"/>
              <a:gd name="connsiteY44224" fmla="*/ 1547263 h 6857957"/>
              <a:gd name="connsiteX44225" fmla="*/ 3356707 w 4826000"/>
              <a:gd name="connsiteY44225" fmla="*/ 1547898 h 6857957"/>
              <a:gd name="connsiteX44226" fmla="*/ 3361151 w 4826000"/>
              <a:gd name="connsiteY44226" fmla="*/ 1547263 h 6857957"/>
              <a:gd name="connsiteX44227" fmla="*/ 3361786 w 4826000"/>
              <a:gd name="connsiteY44227" fmla="*/ 1546945 h 6857957"/>
              <a:gd name="connsiteX44228" fmla="*/ 3362104 w 4826000"/>
              <a:gd name="connsiteY44228" fmla="*/ 1546628 h 6857957"/>
              <a:gd name="connsiteX44229" fmla="*/ 3361786 w 4826000"/>
              <a:gd name="connsiteY44229" fmla="*/ 1546310 h 6857957"/>
              <a:gd name="connsiteX44230" fmla="*/ 3361151 w 4826000"/>
              <a:gd name="connsiteY44230" fmla="*/ 1545675 h 6857957"/>
              <a:gd name="connsiteX44231" fmla="*/ 3359247 w 4826000"/>
              <a:gd name="connsiteY44231" fmla="*/ 1544087 h 6857957"/>
              <a:gd name="connsiteX44232" fmla="*/ 3356389 w 4826000"/>
              <a:gd name="connsiteY44232" fmla="*/ 1542817 h 6857957"/>
              <a:gd name="connsiteX44233" fmla="*/ 3355119 w 4826000"/>
              <a:gd name="connsiteY44233" fmla="*/ 1542182 h 6857957"/>
              <a:gd name="connsiteX44234" fmla="*/ 3354167 w 4826000"/>
              <a:gd name="connsiteY44234" fmla="*/ 1541230 h 6857957"/>
              <a:gd name="connsiteX44235" fmla="*/ 3353532 w 4826000"/>
              <a:gd name="connsiteY44235" fmla="*/ 1540277 h 6857957"/>
              <a:gd name="connsiteX44236" fmla="*/ 3353214 w 4826000"/>
              <a:gd name="connsiteY44236" fmla="*/ 1539324 h 6857957"/>
              <a:gd name="connsiteX44237" fmla="*/ 3353849 w 4826000"/>
              <a:gd name="connsiteY44237" fmla="*/ 1538372 h 6857957"/>
              <a:gd name="connsiteX44238" fmla="*/ 3354802 w 4826000"/>
              <a:gd name="connsiteY44238" fmla="*/ 1536784 h 6857957"/>
              <a:gd name="connsiteX44239" fmla="*/ 3372263 w 4826000"/>
              <a:gd name="connsiteY44239" fmla="*/ 1538689 h 6857957"/>
              <a:gd name="connsiteX44240" fmla="*/ 3375755 w 4826000"/>
              <a:gd name="connsiteY44240" fmla="*/ 1539007 h 6857957"/>
              <a:gd name="connsiteX44241" fmla="*/ 3377978 w 4826000"/>
              <a:gd name="connsiteY44241" fmla="*/ 1539007 h 6857957"/>
              <a:gd name="connsiteX44242" fmla="*/ 3379248 w 4826000"/>
              <a:gd name="connsiteY44242" fmla="*/ 1538372 h 6857957"/>
              <a:gd name="connsiteX44243" fmla="*/ 3381470 w 4826000"/>
              <a:gd name="connsiteY44243" fmla="*/ 1537102 h 6857957"/>
              <a:gd name="connsiteX44244" fmla="*/ 3385915 w 4826000"/>
              <a:gd name="connsiteY44244" fmla="*/ 1535514 h 6857957"/>
              <a:gd name="connsiteX44245" fmla="*/ 3393534 w 4826000"/>
              <a:gd name="connsiteY44245" fmla="*/ 1532974 h 6857957"/>
              <a:gd name="connsiteX44246" fmla="*/ 3391629 w 4826000"/>
              <a:gd name="connsiteY44246" fmla="*/ 1535831 h 6857957"/>
              <a:gd name="connsiteX44247" fmla="*/ 3390677 w 4826000"/>
              <a:gd name="connsiteY44247" fmla="*/ 1539007 h 6857957"/>
              <a:gd name="connsiteX44248" fmla="*/ 3388772 w 4826000"/>
              <a:gd name="connsiteY44248" fmla="*/ 1544087 h 6857957"/>
              <a:gd name="connsiteX44249" fmla="*/ 3387185 w 4826000"/>
              <a:gd name="connsiteY44249" fmla="*/ 1548850 h 6857957"/>
              <a:gd name="connsiteX44250" fmla="*/ 3386232 w 4826000"/>
              <a:gd name="connsiteY44250" fmla="*/ 1551073 h 6857957"/>
              <a:gd name="connsiteX44251" fmla="*/ 3385280 w 4826000"/>
              <a:gd name="connsiteY44251" fmla="*/ 1553613 h 6857957"/>
              <a:gd name="connsiteX44252" fmla="*/ 3383692 w 4826000"/>
              <a:gd name="connsiteY44252" fmla="*/ 1555836 h 6857957"/>
              <a:gd name="connsiteX44253" fmla="*/ 3382105 w 4826000"/>
              <a:gd name="connsiteY44253" fmla="*/ 1557742 h 6857957"/>
              <a:gd name="connsiteX44254" fmla="*/ 3380200 w 4826000"/>
              <a:gd name="connsiteY44254" fmla="*/ 1559964 h 6857957"/>
              <a:gd name="connsiteX44255" fmla="*/ 3377343 w 4826000"/>
              <a:gd name="connsiteY44255" fmla="*/ 1561869 h 6857957"/>
              <a:gd name="connsiteX44256" fmla="*/ 3374168 w 4826000"/>
              <a:gd name="connsiteY44256" fmla="*/ 1563775 h 6857957"/>
              <a:gd name="connsiteX44257" fmla="*/ 3370676 w 4826000"/>
              <a:gd name="connsiteY44257" fmla="*/ 1565680 h 6857957"/>
              <a:gd name="connsiteX44258" fmla="*/ 3365914 w 4826000"/>
              <a:gd name="connsiteY44258" fmla="*/ 1567903 h 6857957"/>
              <a:gd name="connsiteX44259" fmla="*/ 3360199 w 4826000"/>
              <a:gd name="connsiteY44259" fmla="*/ 1569808 h 6857957"/>
              <a:gd name="connsiteX44260" fmla="*/ 3365596 w 4826000"/>
              <a:gd name="connsiteY44260" fmla="*/ 1571713 h 6857957"/>
              <a:gd name="connsiteX44261" fmla="*/ 3370041 w 4826000"/>
              <a:gd name="connsiteY44261" fmla="*/ 1573618 h 6857957"/>
              <a:gd name="connsiteX44262" fmla="*/ 3374486 w 4826000"/>
              <a:gd name="connsiteY44262" fmla="*/ 1576158 h 6857957"/>
              <a:gd name="connsiteX44263" fmla="*/ 3378613 w 4826000"/>
              <a:gd name="connsiteY44263" fmla="*/ 1578381 h 6857957"/>
              <a:gd name="connsiteX44264" fmla="*/ 3382105 w 4826000"/>
              <a:gd name="connsiteY44264" fmla="*/ 1580604 h 6857957"/>
              <a:gd name="connsiteX44265" fmla="*/ 3385597 w 4826000"/>
              <a:gd name="connsiteY44265" fmla="*/ 1583144 h 6857957"/>
              <a:gd name="connsiteX44266" fmla="*/ 3388455 w 4826000"/>
              <a:gd name="connsiteY44266" fmla="*/ 1585685 h 6857957"/>
              <a:gd name="connsiteX44267" fmla="*/ 3391312 w 4826000"/>
              <a:gd name="connsiteY44267" fmla="*/ 1588225 h 6857957"/>
              <a:gd name="connsiteX44268" fmla="*/ 3394169 w 4826000"/>
              <a:gd name="connsiteY44268" fmla="*/ 1590765 h 6857957"/>
              <a:gd name="connsiteX44269" fmla="*/ 3396392 w 4826000"/>
              <a:gd name="connsiteY44269" fmla="*/ 1593305 h 6857957"/>
              <a:gd name="connsiteX44270" fmla="*/ 3400519 w 4826000"/>
              <a:gd name="connsiteY44270" fmla="*/ 1598703 h 6857957"/>
              <a:gd name="connsiteX44271" fmla="*/ 3403376 w 4826000"/>
              <a:gd name="connsiteY44271" fmla="*/ 1604419 h 6857957"/>
              <a:gd name="connsiteX44272" fmla="*/ 3405916 w 4826000"/>
              <a:gd name="connsiteY44272" fmla="*/ 1609500 h 6857957"/>
              <a:gd name="connsiteX44273" fmla="*/ 3399884 w 4826000"/>
              <a:gd name="connsiteY44273" fmla="*/ 1608229 h 6857957"/>
              <a:gd name="connsiteX44274" fmla="*/ 3394804 w 4826000"/>
              <a:gd name="connsiteY44274" fmla="*/ 1606324 h 6857957"/>
              <a:gd name="connsiteX44275" fmla="*/ 3390677 w 4826000"/>
              <a:gd name="connsiteY44275" fmla="*/ 1604419 h 6857957"/>
              <a:gd name="connsiteX44276" fmla="*/ 3387502 w 4826000"/>
              <a:gd name="connsiteY44276" fmla="*/ 1601879 h 6857957"/>
              <a:gd name="connsiteX44277" fmla="*/ 3385280 w 4826000"/>
              <a:gd name="connsiteY44277" fmla="*/ 1599338 h 6857957"/>
              <a:gd name="connsiteX44278" fmla="*/ 3383375 w 4826000"/>
              <a:gd name="connsiteY44278" fmla="*/ 1596798 h 6857957"/>
              <a:gd name="connsiteX44279" fmla="*/ 3382105 w 4826000"/>
              <a:gd name="connsiteY44279" fmla="*/ 1593623 h 6857957"/>
              <a:gd name="connsiteX44280" fmla="*/ 3380835 w 4826000"/>
              <a:gd name="connsiteY44280" fmla="*/ 1591082 h 6857957"/>
              <a:gd name="connsiteX44281" fmla="*/ 3379565 w 4826000"/>
              <a:gd name="connsiteY44281" fmla="*/ 1588225 h 6857957"/>
              <a:gd name="connsiteX44282" fmla="*/ 3378295 w 4826000"/>
              <a:gd name="connsiteY44282" fmla="*/ 1586002 h 6857957"/>
              <a:gd name="connsiteX44283" fmla="*/ 3376073 w 4826000"/>
              <a:gd name="connsiteY44283" fmla="*/ 1584097 h 6857957"/>
              <a:gd name="connsiteX44284" fmla="*/ 3373851 w 4826000"/>
              <a:gd name="connsiteY44284" fmla="*/ 1582509 h 6857957"/>
              <a:gd name="connsiteX44285" fmla="*/ 3370993 w 4826000"/>
              <a:gd name="connsiteY44285" fmla="*/ 1580922 h 6857957"/>
              <a:gd name="connsiteX44286" fmla="*/ 3366866 w 4826000"/>
              <a:gd name="connsiteY44286" fmla="*/ 1580286 h 6857957"/>
              <a:gd name="connsiteX44287" fmla="*/ 3361786 w 4826000"/>
              <a:gd name="connsiteY44287" fmla="*/ 1579969 h 6857957"/>
              <a:gd name="connsiteX44288" fmla="*/ 3355754 w 4826000"/>
              <a:gd name="connsiteY44288" fmla="*/ 1580604 h 6857957"/>
              <a:gd name="connsiteX44289" fmla="*/ 3350675 w 4826000"/>
              <a:gd name="connsiteY44289" fmla="*/ 1584414 h 6857957"/>
              <a:gd name="connsiteX44290" fmla="*/ 3345912 w 4826000"/>
              <a:gd name="connsiteY44290" fmla="*/ 1587907 h 6857957"/>
              <a:gd name="connsiteX44291" fmla="*/ 3341150 w 4826000"/>
              <a:gd name="connsiteY44291" fmla="*/ 1591718 h 6857957"/>
              <a:gd name="connsiteX44292" fmla="*/ 3335753 w 4826000"/>
              <a:gd name="connsiteY44292" fmla="*/ 1595211 h 6857957"/>
              <a:gd name="connsiteX44293" fmla="*/ 3332578 w 4826000"/>
              <a:gd name="connsiteY44293" fmla="*/ 1597116 h 6857957"/>
              <a:gd name="connsiteX44294" fmla="*/ 3329404 w 4826000"/>
              <a:gd name="connsiteY44294" fmla="*/ 1598386 h 6857957"/>
              <a:gd name="connsiteX44295" fmla="*/ 3325911 w 4826000"/>
              <a:gd name="connsiteY44295" fmla="*/ 1599974 h 6857957"/>
              <a:gd name="connsiteX44296" fmla="*/ 3321784 w 4826000"/>
              <a:gd name="connsiteY44296" fmla="*/ 1600926 h 6857957"/>
              <a:gd name="connsiteX44297" fmla="*/ 3317339 w 4826000"/>
              <a:gd name="connsiteY44297" fmla="*/ 1602196 h 6857957"/>
              <a:gd name="connsiteX44298" fmla="*/ 3312577 w 4826000"/>
              <a:gd name="connsiteY44298" fmla="*/ 1602831 h 6857957"/>
              <a:gd name="connsiteX44299" fmla="*/ 3307180 w 4826000"/>
              <a:gd name="connsiteY44299" fmla="*/ 1603784 h 6857957"/>
              <a:gd name="connsiteX44300" fmla="*/ 3300830 w 4826000"/>
              <a:gd name="connsiteY44300" fmla="*/ 1604419 h 6857957"/>
              <a:gd name="connsiteX44301" fmla="*/ 3301465 w 4826000"/>
              <a:gd name="connsiteY44301" fmla="*/ 1601879 h 6857957"/>
              <a:gd name="connsiteX44302" fmla="*/ 3302418 w 4826000"/>
              <a:gd name="connsiteY44302" fmla="*/ 1599974 h 6857957"/>
              <a:gd name="connsiteX44303" fmla="*/ 3304005 w 4826000"/>
              <a:gd name="connsiteY44303" fmla="*/ 1597751 h 6857957"/>
              <a:gd name="connsiteX44304" fmla="*/ 3306545 w 4826000"/>
              <a:gd name="connsiteY44304" fmla="*/ 1595528 h 6857957"/>
              <a:gd name="connsiteX44305" fmla="*/ 3312260 w 4826000"/>
              <a:gd name="connsiteY44305" fmla="*/ 1591718 h 6857957"/>
              <a:gd name="connsiteX44306" fmla="*/ 3317974 w 4826000"/>
              <a:gd name="connsiteY44306" fmla="*/ 1587590 h 6857957"/>
              <a:gd name="connsiteX44307" fmla="*/ 3321149 w 4826000"/>
              <a:gd name="connsiteY44307" fmla="*/ 1585367 h 6857957"/>
              <a:gd name="connsiteX44308" fmla="*/ 3324006 w 4826000"/>
              <a:gd name="connsiteY44308" fmla="*/ 1583144 h 6857957"/>
              <a:gd name="connsiteX44309" fmla="*/ 3326864 w 4826000"/>
              <a:gd name="connsiteY44309" fmla="*/ 1580286 h 6857957"/>
              <a:gd name="connsiteX44310" fmla="*/ 3329404 w 4826000"/>
              <a:gd name="connsiteY44310" fmla="*/ 1577746 h 6857957"/>
              <a:gd name="connsiteX44311" fmla="*/ 3330991 w 4826000"/>
              <a:gd name="connsiteY44311" fmla="*/ 1575206 h 6857957"/>
              <a:gd name="connsiteX44312" fmla="*/ 3332578 w 4826000"/>
              <a:gd name="connsiteY44312" fmla="*/ 1571713 h 6857957"/>
              <a:gd name="connsiteX44313" fmla="*/ 3333213 w 4826000"/>
              <a:gd name="connsiteY44313" fmla="*/ 1568538 h 6857957"/>
              <a:gd name="connsiteX44314" fmla="*/ 3333848 w 4826000"/>
              <a:gd name="connsiteY44314" fmla="*/ 1566632 h 6857957"/>
              <a:gd name="connsiteX44315" fmla="*/ 3333213 w 4826000"/>
              <a:gd name="connsiteY44315" fmla="*/ 1564727 h 6857957"/>
              <a:gd name="connsiteX44316" fmla="*/ 3330356 w 4826000"/>
              <a:gd name="connsiteY44316" fmla="*/ 1565680 h 6857957"/>
              <a:gd name="connsiteX44317" fmla="*/ 3327816 w 4826000"/>
              <a:gd name="connsiteY44317" fmla="*/ 1567267 h 6857957"/>
              <a:gd name="connsiteX44318" fmla="*/ 3325276 w 4826000"/>
              <a:gd name="connsiteY44318" fmla="*/ 1568220 h 6857957"/>
              <a:gd name="connsiteX44319" fmla="*/ 3323371 w 4826000"/>
              <a:gd name="connsiteY44319" fmla="*/ 1569808 h 6857957"/>
              <a:gd name="connsiteX44320" fmla="*/ 3321784 w 4826000"/>
              <a:gd name="connsiteY44320" fmla="*/ 1571078 h 6857957"/>
              <a:gd name="connsiteX44321" fmla="*/ 3320514 w 4826000"/>
              <a:gd name="connsiteY44321" fmla="*/ 1572666 h 6857957"/>
              <a:gd name="connsiteX44322" fmla="*/ 3317974 w 4826000"/>
              <a:gd name="connsiteY44322" fmla="*/ 1576158 h 6857957"/>
              <a:gd name="connsiteX44323" fmla="*/ 3315752 w 4826000"/>
              <a:gd name="connsiteY44323" fmla="*/ 1579334 h 6857957"/>
              <a:gd name="connsiteX44324" fmla="*/ 3313212 w 4826000"/>
              <a:gd name="connsiteY44324" fmla="*/ 1582509 h 6857957"/>
              <a:gd name="connsiteX44325" fmla="*/ 3311307 w 4826000"/>
              <a:gd name="connsiteY44325" fmla="*/ 1584097 h 6857957"/>
              <a:gd name="connsiteX44326" fmla="*/ 3309402 w 4826000"/>
              <a:gd name="connsiteY44326" fmla="*/ 1585367 h 6857957"/>
              <a:gd name="connsiteX44327" fmla="*/ 3307497 w 4826000"/>
              <a:gd name="connsiteY44327" fmla="*/ 1586637 h 6857957"/>
              <a:gd name="connsiteX44328" fmla="*/ 3304958 w 4826000"/>
              <a:gd name="connsiteY44328" fmla="*/ 1587590 h 6857957"/>
              <a:gd name="connsiteX44329" fmla="*/ 3303688 w 4826000"/>
              <a:gd name="connsiteY44329" fmla="*/ 1586320 h 6857957"/>
              <a:gd name="connsiteX44330" fmla="*/ 3302735 w 4826000"/>
              <a:gd name="connsiteY44330" fmla="*/ 1585049 h 6857957"/>
              <a:gd name="connsiteX44331" fmla="*/ 3302418 w 4826000"/>
              <a:gd name="connsiteY44331" fmla="*/ 1583779 h 6857957"/>
              <a:gd name="connsiteX44332" fmla="*/ 3302100 w 4826000"/>
              <a:gd name="connsiteY44332" fmla="*/ 1582509 h 6857957"/>
              <a:gd name="connsiteX44333" fmla="*/ 3302100 w 4826000"/>
              <a:gd name="connsiteY44333" fmla="*/ 1579334 h 6857957"/>
              <a:gd name="connsiteX44334" fmla="*/ 3302735 w 4826000"/>
              <a:gd name="connsiteY44334" fmla="*/ 1576158 h 6857957"/>
              <a:gd name="connsiteX44335" fmla="*/ 3303688 w 4826000"/>
              <a:gd name="connsiteY44335" fmla="*/ 1572348 h 6857957"/>
              <a:gd name="connsiteX44336" fmla="*/ 3305275 w 4826000"/>
              <a:gd name="connsiteY44336" fmla="*/ 1568855 h 6857957"/>
              <a:gd name="connsiteX44337" fmla="*/ 3308132 w 4826000"/>
              <a:gd name="connsiteY44337" fmla="*/ 1561234 h 6857957"/>
              <a:gd name="connsiteX44338" fmla="*/ 3309720 w 4826000"/>
              <a:gd name="connsiteY44338" fmla="*/ 1557106 h 6857957"/>
              <a:gd name="connsiteX44339" fmla="*/ 3310672 w 4826000"/>
              <a:gd name="connsiteY44339" fmla="*/ 1552978 h 6857957"/>
              <a:gd name="connsiteX44340" fmla="*/ 3311307 w 4826000"/>
              <a:gd name="connsiteY44340" fmla="*/ 1548850 h 6857957"/>
              <a:gd name="connsiteX44341" fmla="*/ 3311307 w 4826000"/>
              <a:gd name="connsiteY44341" fmla="*/ 1544723 h 6857957"/>
              <a:gd name="connsiteX44342" fmla="*/ 3310990 w 4826000"/>
              <a:gd name="connsiteY44342" fmla="*/ 1542817 h 6857957"/>
              <a:gd name="connsiteX44343" fmla="*/ 3310355 w 4826000"/>
              <a:gd name="connsiteY44343" fmla="*/ 1541230 h 6857957"/>
              <a:gd name="connsiteX44344" fmla="*/ 3309720 w 4826000"/>
              <a:gd name="connsiteY44344" fmla="*/ 1539324 h 6857957"/>
              <a:gd name="connsiteX44345" fmla="*/ 3308767 w 4826000"/>
              <a:gd name="connsiteY44345" fmla="*/ 1537102 h 6857957"/>
              <a:gd name="connsiteX44346" fmla="*/ 3307497 w 4826000"/>
              <a:gd name="connsiteY44346" fmla="*/ 1535514 h 6857957"/>
              <a:gd name="connsiteX44347" fmla="*/ 3305910 w 4826000"/>
              <a:gd name="connsiteY44347" fmla="*/ 1533609 h 6857957"/>
              <a:gd name="connsiteX44348" fmla="*/ 3303688 w 4826000"/>
              <a:gd name="connsiteY44348" fmla="*/ 1532021 h 6857957"/>
              <a:gd name="connsiteX44349" fmla="*/ 3301465 w 4826000"/>
              <a:gd name="connsiteY44349" fmla="*/ 1530433 h 6857957"/>
              <a:gd name="connsiteX44350" fmla="*/ 3292258 w 4826000"/>
              <a:gd name="connsiteY44350" fmla="*/ 1533926 h 6857957"/>
              <a:gd name="connsiteX44351" fmla="*/ 3286226 w 4826000"/>
              <a:gd name="connsiteY44351" fmla="*/ 1535831 h 6857957"/>
              <a:gd name="connsiteX44352" fmla="*/ 3279559 w 4826000"/>
              <a:gd name="connsiteY44352" fmla="*/ 1538054 h 6857957"/>
              <a:gd name="connsiteX44353" fmla="*/ 3276067 w 4826000"/>
              <a:gd name="connsiteY44353" fmla="*/ 1539007 h 6857957"/>
              <a:gd name="connsiteX44354" fmla="*/ 3272257 w 4826000"/>
              <a:gd name="connsiteY44354" fmla="*/ 1539642 h 6857957"/>
              <a:gd name="connsiteX44355" fmla="*/ 3269083 w 4826000"/>
              <a:gd name="connsiteY44355" fmla="*/ 1539960 h 6857957"/>
              <a:gd name="connsiteX44356" fmla="*/ 3264955 w 4826000"/>
              <a:gd name="connsiteY44356" fmla="*/ 1539960 h 6857957"/>
              <a:gd name="connsiteX44357" fmla="*/ 3261463 w 4826000"/>
              <a:gd name="connsiteY44357" fmla="*/ 1539960 h 6857957"/>
              <a:gd name="connsiteX44358" fmla="*/ 3257653 w 4826000"/>
              <a:gd name="connsiteY44358" fmla="*/ 1539324 h 6857957"/>
              <a:gd name="connsiteX44359" fmla="*/ 3254478 w 4826000"/>
              <a:gd name="connsiteY44359" fmla="*/ 1538689 h 6857957"/>
              <a:gd name="connsiteX44360" fmla="*/ 3250669 w 4826000"/>
              <a:gd name="connsiteY44360" fmla="*/ 1537102 h 6857957"/>
              <a:gd name="connsiteX44361" fmla="*/ 3247176 w 4826000"/>
              <a:gd name="connsiteY44361" fmla="*/ 1539007 h 6857957"/>
              <a:gd name="connsiteX44362" fmla="*/ 3244319 w 4826000"/>
              <a:gd name="connsiteY44362" fmla="*/ 1540594 h 6857957"/>
              <a:gd name="connsiteX44363" fmla="*/ 3242414 w 4826000"/>
              <a:gd name="connsiteY44363" fmla="*/ 1542182 h 6857957"/>
              <a:gd name="connsiteX44364" fmla="*/ 3241144 w 4826000"/>
              <a:gd name="connsiteY44364" fmla="*/ 1544087 h 6857957"/>
              <a:gd name="connsiteX44365" fmla="*/ 3240827 w 4826000"/>
              <a:gd name="connsiteY44365" fmla="*/ 1546310 h 6857957"/>
              <a:gd name="connsiteX44366" fmla="*/ 3240509 w 4826000"/>
              <a:gd name="connsiteY44366" fmla="*/ 1548533 h 6857957"/>
              <a:gd name="connsiteX44367" fmla="*/ 3241144 w 4826000"/>
              <a:gd name="connsiteY44367" fmla="*/ 1550756 h 6857957"/>
              <a:gd name="connsiteX44368" fmla="*/ 3241779 w 4826000"/>
              <a:gd name="connsiteY44368" fmla="*/ 1553296 h 6857957"/>
              <a:gd name="connsiteX44369" fmla="*/ 3244002 w 4826000"/>
              <a:gd name="connsiteY44369" fmla="*/ 1558059 h 6857957"/>
              <a:gd name="connsiteX44370" fmla="*/ 3246859 w 4826000"/>
              <a:gd name="connsiteY44370" fmla="*/ 1563457 h 6857957"/>
              <a:gd name="connsiteX44371" fmla="*/ 3248129 w 4826000"/>
              <a:gd name="connsiteY44371" fmla="*/ 1566315 h 6857957"/>
              <a:gd name="connsiteX44372" fmla="*/ 3249081 w 4826000"/>
              <a:gd name="connsiteY44372" fmla="*/ 1569490 h 6857957"/>
              <a:gd name="connsiteX44373" fmla="*/ 3250034 w 4826000"/>
              <a:gd name="connsiteY44373" fmla="*/ 1572348 h 6857957"/>
              <a:gd name="connsiteX44374" fmla="*/ 3250351 w 4826000"/>
              <a:gd name="connsiteY44374" fmla="*/ 1575523 h 6857957"/>
              <a:gd name="connsiteX44375" fmla="*/ 3254478 w 4826000"/>
              <a:gd name="connsiteY44375" fmla="*/ 1575523 h 6857957"/>
              <a:gd name="connsiteX44376" fmla="*/ 3257653 w 4826000"/>
              <a:gd name="connsiteY44376" fmla="*/ 1575206 h 6857957"/>
              <a:gd name="connsiteX44377" fmla="*/ 3263050 w 4826000"/>
              <a:gd name="connsiteY44377" fmla="*/ 1573618 h 6857957"/>
              <a:gd name="connsiteX44378" fmla="*/ 3265590 w 4826000"/>
              <a:gd name="connsiteY44378" fmla="*/ 1572983 h 6857957"/>
              <a:gd name="connsiteX44379" fmla="*/ 3268448 w 4826000"/>
              <a:gd name="connsiteY44379" fmla="*/ 1572348 h 6857957"/>
              <a:gd name="connsiteX44380" fmla="*/ 3271940 w 4826000"/>
              <a:gd name="connsiteY44380" fmla="*/ 1572030 h 6857957"/>
              <a:gd name="connsiteX44381" fmla="*/ 3276067 w 4826000"/>
              <a:gd name="connsiteY44381" fmla="*/ 1572030 h 6857957"/>
              <a:gd name="connsiteX44382" fmla="*/ 3276067 w 4826000"/>
              <a:gd name="connsiteY44382" fmla="*/ 1573301 h 6857957"/>
              <a:gd name="connsiteX44383" fmla="*/ 3275432 w 4826000"/>
              <a:gd name="connsiteY44383" fmla="*/ 1574253 h 6857957"/>
              <a:gd name="connsiteX44384" fmla="*/ 3274162 w 4826000"/>
              <a:gd name="connsiteY44384" fmla="*/ 1576476 h 6857957"/>
              <a:gd name="connsiteX44385" fmla="*/ 3273210 w 4826000"/>
              <a:gd name="connsiteY44385" fmla="*/ 1578064 h 6857957"/>
              <a:gd name="connsiteX44386" fmla="*/ 3273210 w 4826000"/>
              <a:gd name="connsiteY44386" fmla="*/ 1578699 h 6857957"/>
              <a:gd name="connsiteX44387" fmla="*/ 3273210 w 4826000"/>
              <a:gd name="connsiteY44387" fmla="*/ 1579334 h 6857957"/>
              <a:gd name="connsiteX44388" fmla="*/ 3273210 w 4826000"/>
              <a:gd name="connsiteY44388" fmla="*/ 1579651 h 6857957"/>
              <a:gd name="connsiteX44389" fmla="*/ 3274162 w 4826000"/>
              <a:gd name="connsiteY44389" fmla="*/ 1579969 h 6857957"/>
              <a:gd name="connsiteX44390" fmla="*/ 3277019 w 4826000"/>
              <a:gd name="connsiteY44390" fmla="*/ 1580286 h 6857957"/>
              <a:gd name="connsiteX44391" fmla="*/ 3282417 w 4826000"/>
              <a:gd name="connsiteY44391" fmla="*/ 1580286 h 6857957"/>
              <a:gd name="connsiteX44392" fmla="*/ 3290354 w 4826000"/>
              <a:gd name="connsiteY44392" fmla="*/ 1579651 h 6857957"/>
              <a:gd name="connsiteX44393" fmla="*/ 3286544 w 4826000"/>
              <a:gd name="connsiteY44393" fmla="*/ 1581239 h 6857957"/>
              <a:gd name="connsiteX44394" fmla="*/ 3283369 w 4826000"/>
              <a:gd name="connsiteY44394" fmla="*/ 1583144 h 6857957"/>
              <a:gd name="connsiteX44395" fmla="*/ 3280512 w 4826000"/>
              <a:gd name="connsiteY44395" fmla="*/ 1585049 h 6857957"/>
              <a:gd name="connsiteX44396" fmla="*/ 3278289 w 4826000"/>
              <a:gd name="connsiteY44396" fmla="*/ 1586955 h 6857957"/>
              <a:gd name="connsiteX44397" fmla="*/ 3276385 w 4826000"/>
              <a:gd name="connsiteY44397" fmla="*/ 1589495 h 6857957"/>
              <a:gd name="connsiteX44398" fmla="*/ 3275115 w 4826000"/>
              <a:gd name="connsiteY44398" fmla="*/ 1591718 h 6857957"/>
              <a:gd name="connsiteX44399" fmla="*/ 3273845 w 4826000"/>
              <a:gd name="connsiteY44399" fmla="*/ 1593941 h 6857957"/>
              <a:gd name="connsiteX44400" fmla="*/ 3273527 w 4826000"/>
              <a:gd name="connsiteY44400" fmla="*/ 1596798 h 6857957"/>
              <a:gd name="connsiteX44401" fmla="*/ 3273845 w 4826000"/>
              <a:gd name="connsiteY44401" fmla="*/ 1598068 h 6857957"/>
              <a:gd name="connsiteX44402" fmla="*/ 3275115 w 4826000"/>
              <a:gd name="connsiteY44402" fmla="*/ 1598703 h 6857957"/>
              <a:gd name="connsiteX44403" fmla="*/ 3276385 w 4826000"/>
              <a:gd name="connsiteY44403" fmla="*/ 1599021 h 6857957"/>
              <a:gd name="connsiteX44404" fmla="*/ 3277654 w 4826000"/>
              <a:gd name="connsiteY44404" fmla="*/ 1599021 h 6857957"/>
              <a:gd name="connsiteX44405" fmla="*/ 3279242 w 4826000"/>
              <a:gd name="connsiteY44405" fmla="*/ 1598703 h 6857957"/>
              <a:gd name="connsiteX44406" fmla="*/ 3280829 w 4826000"/>
              <a:gd name="connsiteY44406" fmla="*/ 1598386 h 6857957"/>
              <a:gd name="connsiteX44407" fmla="*/ 3282734 w 4826000"/>
              <a:gd name="connsiteY44407" fmla="*/ 1597433 h 6857957"/>
              <a:gd name="connsiteX44408" fmla="*/ 3284004 w 4826000"/>
              <a:gd name="connsiteY44408" fmla="*/ 1596163 h 6857957"/>
              <a:gd name="connsiteX44409" fmla="*/ 3281782 w 4826000"/>
              <a:gd name="connsiteY44409" fmla="*/ 1602831 h 6857957"/>
              <a:gd name="connsiteX44410" fmla="*/ 3280194 w 4826000"/>
              <a:gd name="connsiteY44410" fmla="*/ 1609500 h 6857957"/>
              <a:gd name="connsiteX44411" fmla="*/ 3278924 w 4826000"/>
              <a:gd name="connsiteY44411" fmla="*/ 1616485 h 6857957"/>
              <a:gd name="connsiteX44412" fmla="*/ 3277972 w 4826000"/>
              <a:gd name="connsiteY44412" fmla="*/ 1623789 h 6857957"/>
              <a:gd name="connsiteX44413" fmla="*/ 3277337 w 4826000"/>
              <a:gd name="connsiteY44413" fmla="*/ 1631092 h 6857957"/>
              <a:gd name="connsiteX44414" fmla="*/ 3276702 w 4826000"/>
              <a:gd name="connsiteY44414" fmla="*/ 1639348 h 6857957"/>
              <a:gd name="connsiteX44415" fmla="*/ 3276702 w 4826000"/>
              <a:gd name="connsiteY44415" fmla="*/ 1647604 h 6857957"/>
              <a:gd name="connsiteX44416" fmla="*/ 3277019 w 4826000"/>
              <a:gd name="connsiteY44416" fmla="*/ 1657130 h 6857957"/>
              <a:gd name="connsiteX44417" fmla="*/ 3278289 w 4826000"/>
              <a:gd name="connsiteY44417" fmla="*/ 1658082 h 6857957"/>
              <a:gd name="connsiteX44418" fmla="*/ 3279877 w 4826000"/>
              <a:gd name="connsiteY44418" fmla="*/ 1658717 h 6857957"/>
              <a:gd name="connsiteX44419" fmla="*/ 3284639 w 4826000"/>
              <a:gd name="connsiteY44419" fmla="*/ 1659353 h 6857957"/>
              <a:gd name="connsiteX44420" fmla="*/ 3286861 w 4826000"/>
              <a:gd name="connsiteY44420" fmla="*/ 1659670 h 6857957"/>
              <a:gd name="connsiteX44421" fmla="*/ 3288766 w 4826000"/>
              <a:gd name="connsiteY44421" fmla="*/ 1660305 h 6857957"/>
              <a:gd name="connsiteX44422" fmla="*/ 3290354 w 4826000"/>
              <a:gd name="connsiteY44422" fmla="*/ 1660940 h 6857957"/>
              <a:gd name="connsiteX44423" fmla="*/ 3290671 w 4826000"/>
              <a:gd name="connsiteY44423" fmla="*/ 1661575 h 6857957"/>
              <a:gd name="connsiteX44424" fmla="*/ 3290989 w 4826000"/>
              <a:gd name="connsiteY44424" fmla="*/ 1661893 h 6857957"/>
              <a:gd name="connsiteX44425" fmla="*/ 3294163 w 4826000"/>
              <a:gd name="connsiteY44425" fmla="*/ 1660940 h 6857957"/>
              <a:gd name="connsiteX44426" fmla="*/ 3296703 w 4826000"/>
              <a:gd name="connsiteY44426" fmla="*/ 1659670 h 6857957"/>
              <a:gd name="connsiteX44427" fmla="*/ 3298926 w 4826000"/>
              <a:gd name="connsiteY44427" fmla="*/ 1658400 h 6857957"/>
              <a:gd name="connsiteX44428" fmla="*/ 3300513 w 4826000"/>
              <a:gd name="connsiteY44428" fmla="*/ 1656812 h 6857957"/>
              <a:gd name="connsiteX44429" fmla="*/ 3301465 w 4826000"/>
              <a:gd name="connsiteY44429" fmla="*/ 1654589 h 6857957"/>
              <a:gd name="connsiteX44430" fmla="*/ 3302100 w 4826000"/>
              <a:gd name="connsiteY44430" fmla="*/ 1652684 h 6857957"/>
              <a:gd name="connsiteX44431" fmla="*/ 3302100 w 4826000"/>
              <a:gd name="connsiteY44431" fmla="*/ 1650779 h 6857957"/>
              <a:gd name="connsiteX44432" fmla="*/ 3301465 w 4826000"/>
              <a:gd name="connsiteY44432" fmla="*/ 1647921 h 6857957"/>
              <a:gd name="connsiteX44433" fmla="*/ 3303370 w 4826000"/>
              <a:gd name="connsiteY44433" fmla="*/ 1650461 h 6857957"/>
              <a:gd name="connsiteX44434" fmla="*/ 3305910 w 4826000"/>
              <a:gd name="connsiteY44434" fmla="*/ 1652049 h 6857957"/>
              <a:gd name="connsiteX44435" fmla="*/ 3308132 w 4826000"/>
              <a:gd name="connsiteY44435" fmla="*/ 1653319 h 6857957"/>
              <a:gd name="connsiteX44436" fmla="*/ 3310672 w 4826000"/>
              <a:gd name="connsiteY44436" fmla="*/ 1653954 h 6857957"/>
              <a:gd name="connsiteX44437" fmla="*/ 3313212 w 4826000"/>
              <a:gd name="connsiteY44437" fmla="*/ 1654272 h 6857957"/>
              <a:gd name="connsiteX44438" fmla="*/ 3315752 w 4826000"/>
              <a:gd name="connsiteY44438" fmla="*/ 1654589 h 6857957"/>
              <a:gd name="connsiteX44439" fmla="*/ 3317974 w 4826000"/>
              <a:gd name="connsiteY44439" fmla="*/ 1654272 h 6857957"/>
              <a:gd name="connsiteX44440" fmla="*/ 3320514 w 4826000"/>
              <a:gd name="connsiteY44440" fmla="*/ 1653637 h 6857957"/>
              <a:gd name="connsiteX44441" fmla="*/ 3322736 w 4826000"/>
              <a:gd name="connsiteY44441" fmla="*/ 1653002 h 6857957"/>
              <a:gd name="connsiteX44442" fmla="*/ 3324959 w 4826000"/>
              <a:gd name="connsiteY44442" fmla="*/ 1651732 h 6857957"/>
              <a:gd name="connsiteX44443" fmla="*/ 3327181 w 4826000"/>
              <a:gd name="connsiteY44443" fmla="*/ 1650461 h 6857957"/>
              <a:gd name="connsiteX44444" fmla="*/ 3328769 w 4826000"/>
              <a:gd name="connsiteY44444" fmla="*/ 1649191 h 6857957"/>
              <a:gd name="connsiteX44445" fmla="*/ 3330356 w 4826000"/>
              <a:gd name="connsiteY44445" fmla="*/ 1647286 h 6857957"/>
              <a:gd name="connsiteX44446" fmla="*/ 3331626 w 4826000"/>
              <a:gd name="connsiteY44446" fmla="*/ 1645699 h 6857957"/>
              <a:gd name="connsiteX44447" fmla="*/ 3332261 w 4826000"/>
              <a:gd name="connsiteY44447" fmla="*/ 1643793 h 6857957"/>
              <a:gd name="connsiteX44448" fmla="*/ 3332896 w 4826000"/>
              <a:gd name="connsiteY44448" fmla="*/ 1641888 h 6857957"/>
              <a:gd name="connsiteX44449" fmla="*/ 3330673 w 4826000"/>
              <a:gd name="connsiteY44449" fmla="*/ 1641253 h 6857957"/>
              <a:gd name="connsiteX44450" fmla="*/ 3328134 w 4826000"/>
              <a:gd name="connsiteY44450" fmla="*/ 1641253 h 6857957"/>
              <a:gd name="connsiteX44451" fmla="*/ 3322736 w 4826000"/>
              <a:gd name="connsiteY44451" fmla="*/ 1640618 h 6857957"/>
              <a:gd name="connsiteX44452" fmla="*/ 3311942 w 4826000"/>
              <a:gd name="connsiteY44452" fmla="*/ 1640618 h 6857957"/>
              <a:gd name="connsiteX44453" fmla="*/ 3306545 w 4826000"/>
              <a:gd name="connsiteY44453" fmla="*/ 1640300 h 6857957"/>
              <a:gd name="connsiteX44454" fmla="*/ 3303688 w 4826000"/>
              <a:gd name="connsiteY44454" fmla="*/ 1639983 h 6857957"/>
              <a:gd name="connsiteX44455" fmla="*/ 3301148 w 4826000"/>
              <a:gd name="connsiteY44455" fmla="*/ 1639348 h 6857957"/>
              <a:gd name="connsiteX44456" fmla="*/ 3298926 w 4826000"/>
              <a:gd name="connsiteY44456" fmla="*/ 1638713 h 6857957"/>
              <a:gd name="connsiteX44457" fmla="*/ 3296703 w 4826000"/>
              <a:gd name="connsiteY44457" fmla="*/ 1637760 h 6857957"/>
              <a:gd name="connsiteX44458" fmla="*/ 3294481 w 4826000"/>
              <a:gd name="connsiteY44458" fmla="*/ 1636490 h 6857957"/>
              <a:gd name="connsiteX44459" fmla="*/ 3292893 w 4826000"/>
              <a:gd name="connsiteY44459" fmla="*/ 1634902 h 6857957"/>
              <a:gd name="connsiteX44460" fmla="*/ 3294481 w 4826000"/>
              <a:gd name="connsiteY44460" fmla="*/ 1633950 h 6857957"/>
              <a:gd name="connsiteX44461" fmla="*/ 3296068 w 4826000"/>
              <a:gd name="connsiteY44461" fmla="*/ 1632997 h 6857957"/>
              <a:gd name="connsiteX44462" fmla="*/ 3298608 w 4826000"/>
              <a:gd name="connsiteY44462" fmla="*/ 1632680 h 6857957"/>
              <a:gd name="connsiteX44463" fmla="*/ 3300830 w 4826000"/>
              <a:gd name="connsiteY44463" fmla="*/ 1632362 h 6857957"/>
              <a:gd name="connsiteX44464" fmla="*/ 3306545 w 4826000"/>
              <a:gd name="connsiteY44464" fmla="*/ 1632680 h 6857957"/>
              <a:gd name="connsiteX44465" fmla="*/ 3312577 w 4826000"/>
              <a:gd name="connsiteY44465" fmla="*/ 1632680 h 6857957"/>
              <a:gd name="connsiteX44466" fmla="*/ 3318609 w 4826000"/>
              <a:gd name="connsiteY44466" fmla="*/ 1632997 h 6857957"/>
              <a:gd name="connsiteX44467" fmla="*/ 3325276 w 4826000"/>
              <a:gd name="connsiteY44467" fmla="*/ 1632997 h 6857957"/>
              <a:gd name="connsiteX44468" fmla="*/ 3328451 w 4826000"/>
              <a:gd name="connsiteY44468" fmla="*/ 1632680 h 6857957"/>
              <a:gd name="connsiteX44469" fmla="*/ 3331626 w 4826000"/>
              <a:gd name="connsiteY44469" fmla="*/ 1632362 h 6857957"/>
              <a:gd name="connsiteX44470" fmla="*/ 3334801 w 4826000"/>
              <a:gd name="connsiteY44470" fmla="*/ 1631727 h 6857957"/>
              <a:gd name="connsiteX44471" fmla="*/ 3337658 w 4826000"/>
              <a:gd name="connsiteY44471" fmla="*/ 1630457 h 6857957"/>
              <a:gd name="connsiteX44472" fmla="*/ 3336388 w 4826000"/>
              <a:gd name="connsiteY44472" fmla="*/ 1629187 h 6857957"/>
              <a:gd name="connsiteX44473" fmla="*/ 3334801 w 4826000"/>
              <a:gd name="connsiteY44473" fmla="*/ 1627917 h 6857957"/>
              <a:gd name="connsiteX44474" fmla="*/ 3332578 w 4826000"/>
              <a:gd name="connsiteY44474" fmla="*/ 1626964 h 6857957"/>
              <a:gd name="connsiteX44475" fmla="*/ 3330356 w 4826000"/>
              <a:gd name="connsiteY44475" fmla="*/ 1626329 h 6857957"/>
              <a:gd name="connsiteX44476" fmla="*/ 3325276 w 4826000"/>
              <a:gd name="connsiteY44476" fmla="*/ 1625059 h 6857957"/>
              <a:gd name="connsiteX44477" fmla="*/ 3320197 w 4826000"/>
              <a:gd name="connsiteY44477" fmla="*/ 1624741 h 6857957"/>
              <a:gd name="connsiteX44478" fmla="*/ 3309720 w 4826000"/>
              <a:gd name="connsiteY44478" fmla="*/ 1624424 h 6857957"/>
              <a:gd name="connsiteX44479" fmla="*/ 3306228 w 4826000"/>
              <a:gd name="connsiteY44479" fmla="*/ 1624106 h 6857957"/>
              <a:gd name="connsiteX44480" fmla="*/ 3304958 w 4826000"/>
              <a:gd name="connsiteY44480" fmla="*/ 1623789 h 6857957"/>
              <a:gd name="connsiteX44481" fmla="*/ 3304005 w 4826000"/>
              <a:gd name="connsiteY44481" fmla="*/ 1623471 h 6857957"/>
              <a:gd name="connsiteX44482" fmla="*/ 3305910 w 4826000"/>
              <a:gd name="connsiteY44482" fmla="*/ 1621883 h 6857957"/>
              <a:gd name="connsiteX44483" fmla="*/ 3307497 w 4826000"/>
              <a:gd name="connsiteY44483" fmla="*/ 1620931 h 6857957"/>
              <a:gd name="connsiteX44484" fmla="*/ 3311307 w 4826000"/>
              <a:gd name="connsiteY44484" fmla="*/ 1619026 h 6857957"/>
              <a:gd name="connsiteX44485" fmla="*/ 3315752 w 4826000"/>
              <a:gd name="connsiteY44485" fmla="*/ 1617120 h 6857957"/>
              <a:gd name="connsiteX44486" fmla="*/ 3320832 w 4826000"/>
              <a:gd name="connsiteY44486" fmla="*/ 1616168 h 6857957"/>
              <a:gd name="connsiteX44487" fmla="*/ 3325276 w 4826000"/>
              <a:gd name="connsiteY44487" fmla="*/ 1615215 h 6857957"/>
              <a:gd name="connsiteX44488" fmla="*/ 3330356 w 4826000"/>
              <a:gd name="connsiteY44488" fmla="*/ 1614898 h 6857957"/>
              <a:gd name="connsiteX44489" fmla="*/ 3339563 w 4826000"/>
              <a:gd name="connsiteY44489" fmla="*/ 1613945 h 6857957"/>
              <a:gd name="connsiteX44490" fmla="*/ 3343690 w 4826000"/>
              <a:gd name="connsiteY44490" fmla="*/ 1613310 h 6857957"/>
              <a:gd name="connsiteX44491" fmla="*/ 3347500 w 4826000"/>
              <a:gd name="connsiteY44491" fmla="*/ 1612675 h 6857957"/>
              <a:gd name="connsiteX44492" fmla="*/ 3350675 w 4826000"/>
              <a:gd name="connsiteY44492" fmla="*/ 1611722 h 6857957"/>
              <a:gd name="connsiteX44493" fmla="*/ 3352897 w 4826000"/>
              <a:gd name="connsiteY44493" fmla="*/ 1610135 h 6857957"/>
              <a:gd name="connsiteX44494" fmla="*/ 3353532 w 4826000"/>
              <a:gd name="connsiteY44494" fmla="*/ 1609500 h 6857957"/>
              <a:gd name="connsiteX44495" fmla="*/ 3354167 w 4826000"/>
              <a:gd name="connsiteY44495" fmla="*/ 1608547 h 6857957"/>
              <a:gd name="connsiteX44496" fmla="*/ 3354802 w 4826000"/>
              <a:gd name="connsiteY44496" fmla="*/ 1607594 h 6857957"/>
              <a:gd name="connsiteX44497" fmla="*/ 3354802 w 4826000"/>
              <a:gd name="connsiteY44497" fmla="*/ 1606642 h 6857957"/>
              <a:gd name="connsiteX44498" fmla="*/ 3354484 w 4826000"/>
              <a:gd name="connsiteY44498" fmla="*/ 1605372 h 6857957"/>
              <a:gd name="connsiteX44499" fmla="*/ 3354167 w 4826000"/>
              <a:gd name="connsiteY44499" fmla="*/ 1603466 h 6857957"/>
              <a:gd name="connsiteX44500" fmla="*/ 3353532 w 4826000"/>
              <a:gd name="connsiteY44500" fmla="*/ 1601879 h 6857957"/>
              <a:gd name="connsiteX44501" fmla="*/ 3352262 w 4826000"/>
              <a:gd name="connsiteY44501" fmla="*/ 1599974 h 6857957"/>
              <a:gd name="connsiteX44502" fmla="*/ 3356389 w 4826000"/>
              <a:gd name="connsiteY44502" fmla="*/ 1599656 h 6857957"/>
              <a:gd name="connsiteX44503" fmla="*/ 3359564 w 4826000"/>
              <a:gd name="connsiteY44503" fmla="*/ 1599656 h 6857957"/>
              <a:gd name="connsiteX44504" fmla="*/ 3361786 w 4826000"/>
              <a:gd name="connsiteY44504" fmla="*/ 1599974 h 6857957"/>
              <a:gd name="connsiteX44505" fmla="*/ 3364009 w 4826000"/>
              <a:gd name="connsiteY44505" fmla="*/ 1600291 h 6857957"/>
              <a:gd name="connsiteX44506" fmla="*/ 3365279 w 4826000"/>
              <a:gd name="connsiteY44506" fmla="*/ 1601244 h 6857957"/>
              <a:gd name="connsiteX44507" fmla="*/ 3366231 w 4826000"/>
              <a:gd name="connsiteY44507" fmla="*/ 1602196 h 6857957"/>
              <a:gd name="connsiteX44508" fmla="*/ 3366549 w 4826000"/>
              <a:gd name="connsiteY44508" fmla="*/ 1603466 h 6857957"/>
              <a:gd name="connsiteX44509" fmla="*/ 3366866 w 4826000"/>
              <a:gd name="connsiteY44509" fmla="*/ 1605054 h 6857957"/>
              <a:gd name="connsiteX44510" fmla="*/ 3366866 w 4826000"/>
              <a:gd name="connsiteY44510" fmla="*/ 1607594 h 6857957"/>
              <a:gd name="connsiteX44511" fmla="*/ 3366866 w 4826000"/>
              <a:gd name="connsiteY44511" fmla="*/ 1610770 h 6857957"/>
              <a:gd name="connsiteX44512" fmla="*/ 3366866 w 4826000"/>
              <a:gd name="connsiteY44512" fmla="*/ 1612357 h 6857957"/>
              <a:gd name="connsiteX44513" fmla="*/ 3366866 w 4826000"/>
              <a:gd name="connsiteY44513" fmla="*/ 1613628 h 6857957"/>
              <a:gd name="connsiteX44514" fmla="*/ 3367184 w 4826000"/>
              <a:gd name="connsiteY44514" fmla="*/ 1614898 h 6857957"/>
              <a:gd name="connsiteX44515" fmla="*/ 3368136 w 4826000"/>
              <a:gd name="connsiteY44515" fmla="*/ 1616168 h 6857957"/>
              <a:gd name="connsiteX44516" fmla="*/ 3363374 w 4826000"/>
              <a:gd name="connsiteY44516" fmla="*/ 1617438 h 6857957"/>
              <a:gd name="connsiteX44517" fmla="*/ 3357659 w 4826000"/>
              <a:gd name="connsiteY44517" fmla="*/ 1618391 h 6857957"/>
              <a:gd name="connsiteX44518" fmla="*/ 3350675 w 4826000"/>
              <a:gd name="connsiteY44518" fmla="*/ 1619343 h 6857957"/>
              <a:gd name="connsiteX44519" fmla="*/ 3342738 w 4826000"/>
              <a:gd name="connsiteY44519" fmla="*/ 1619661 h 6857957"/>
              <a:gd name="connsiteX44520" fmla="*/ 3342103 w 4826000"/>
              <a:gd name="connsiteY44520" fmla="*/ 1621883 h 6857957"/>
              <a:gd name="connsiteX44521" fmla="*/ 3341785 w 4826000"/>
              <a:gd name="connsiteY44521" fmla="*/ 1623789 h 6857957"/>
              <a:gd name="connsiteX44522" fmla="*/ 3342103 w 4826000"/>
              <a:gd name="connsiteY44522" fmla="*/ 1625694 h 6857957"/>
              <a:gd name="connsiteX44523" fmla="*/ 3342738 w 4826000"/>
              <a:gd name="connsiteY44523" fmla="*/ 1627599 h 6857957"/>
              <a:gd name="connsiteX44524" fmla="*/ 3344008 w 4826000"/>
              <a:gd name="connsiteY44524" fmla="*/ 1629187 h 6857957"/>
              <a:gd name="connsiteX44525" fmla="*/ 3345277 w 4826000"/>
              <a:gd name="connsiteY44525" fmla="*/ 1630457 h 6857957"/>
              <a:gd name="connsiteX44526" fmla="*/ 3346865 w 4826000"/>
              <a:gd name="connsiteY44526" fmla="*/ 1631727 h 6857957"/>
              <a:gd name="connsiteX44527" fmla="*/ 3349087 w 4826000"/>
              <a:gd name="connsiteY44527" fmla="*/ 1632680 h 6857957"/>
              <a:gd name="connsiteX44528" fmla="*/ 3351310 w 4826000"/>
              <a:gd name="connsiteY44528" fmla="*/ 1633950 h 6857957"/>
              <a:gd name="connsiteX44529" fmla="*/ 3353532 w 4826000"/>
              <a:gd name="connsiteY44529" fmla="*/ 1634585 h 6857957"/>
              <a:gd name="connsiteX44530" fmla="*/ 3358929 w 4826000"/>
              <a:gd name="connsiteY44530" fmla="*/ 1635537 h 6857957"/>
              <a:gd name="connsiteX44531" fmla="*/ 3364644 w 4826000"/>
              <a:gd name="connsiteY44531" fmla="*/ 1635537 h 6857957"/>
              <a:gd name="connsiteX44532" fmla="*/ 3370041 w 4826000"/>
              <a:gd name="connsiteY44532" fmla="*/ 1635220 h 6857957"/>
              <a:gd name="connsiteX44533" fmla="*/ 3375755 w 4826000"/>
              <a:gd name="connsiteY44533" fmla="*/ 1634585 h 6857957"/>
              <a:gd name="connsiteX44534" fmla="*/ 3380835 w 4826000"/>
              <a:gd name="connsiteY44534" fmla="*/ 1632680 h 6857957"/>
              <a:gd name="connsiteX44535" fmla="*/ 3383057 w 4826000"/>
              <a:gd name="connsiteY44535" fmla="*/ 1631727 h 6857957"/>
              <a:gd name="connsiteX44536" fmla="*/ 3385597 w 4826000"/>
              <a:gd name="connsiteY44536" fmla="*/ 1630774 h 6857957"/>
              <a:gd name="connsiteX44537" fmla="*/ 3387185 w 4826000"/>
              <a:gd name="connsiteY44537" fmla="*/ 1629504 h 6857957"/>
              <a:gd name="connsiteX44538" fmla="*/ 3388772 w 4826000"/>
              <a:gd name="connsiteY44538" fmla="*/ 1628234 h 6857957"/>
              <a:gd name="connsiteX44539" fmla="*/ 3390042 w 4826000"/>
              <a:gd name="connsiteY44539" fmla="*/ 1626964 h 6857957"/>
              <a:gd name="connsiteX44540" fmla="*/ 3390994 w 4826000"/>
              <a:gd name="connsiteY44540" fmla="*/ 1625059 h 6857957"/>
              <a:gd name="connsiteX44541" fmla="*/ 3391312 w 4826000"/>
              <a:gd name="connsiteY44541" fmla="*/ 1623154 h 6857957"/>
              <a:gd name="connsiteX44542" fmla="*/ 3391312 w 4826000"/>
              <a:gd name="connsiteY44542" fmla="*/ 1621566 h 6857957"/>
              <a:gd name="connsiteX44543" fmla="*/ 3390994 w 4826000"/>
              <a:gd name="connsiteY44543" fmla="*/ 1619661 h 6857957"/>
              <a:gd name="connsiteX44544" fmla="*/ 3390360 w 4826000"/>
              <a:gd name="connsiteY44544" fmla="*/ 1617120 h 6857957"/>
              <a:gd name="connsiteX44545" fmla="*/ 3389090 w 4826000"/>
              <a:gd name="connsiteY44545" fmla="*/ 1615215 h 6857957"/>
              <a:gd name="connsiteX44546" fmla="*/ 3387185 w 4826000"/>
              <a:gd name="connsiteY44546" fmla="*/ 1612993 h 6857957"/>
              <a:gd name="connsiteX44547" fmla="*/ 3391312 w 4826000"/>
              <a:gd name="connsiteY44547" fmla="*/ 1613945 h 6857957"/>
              <a:gd name="connsiteX44548" fmla="*/ 3395439 w 4826000"/>
              <a:gd name="connsiteY44548" fmla="*/ 1614580 h 6857957"/>
              <a:gd name="connsiteX44549" fmla="*/ 3397027 w 4826000"/>
              <a:gd name="connsiteY44549" fmla="*/ 1614580 h 6857957"/>
              <a:gd name="connsiteX44550" fmla="*/ 3398296 w 4826000"/>
              <a:gd name="connsiteY44550" fmla="*/ 1614263 h 6857957"/>
              <a:gd name="connsiteX44551" fmla="*/ 3399249 w 4826000"/>
              <a:gd name="connsiteY44551" fmla="*/ 1613628 h 6857957"/>
              <a:gd name="connsiteX44552" fmla="*/ 3400201 w 4826000"/>
              <a:gd name="connsiteY44552" fmla="*/ 1612675 h 6857957"/>
              <a:gd name="connsiteX44553" fmla="*/ 3401154 w 4826000"/>
              <a:gd name="connsiteY44553" fmla="*/ 1612993 h 6857957"/>
              <a:gd name="connsiteX44554" fmla="*/ 3402106 w 4826000"/>
              <a:gd name="connsiteY44554" fmla="*/ 1613628 h 6857957"/>
              <a:gd name="connsiteX44555" fmla="*/ 3402741 w 4826000"/>
              <a:gd name="connsiteY44555" fmla="*/ 1614580 h 6857957"/>
              <a:gd name="connsiteX44556" fmla="*/ 3403694 w 4826000"/>
              <a:gd name="connsiteY44556" fmla="*/ 1616168 h 6857957"/>
              <a:gd name="connsiteX44557" fmla="*/ 3404329 w 4826000"/>
              <a:gd name="connsiteY44557" fmla="*/ 1617755 h 6857957"/>
              <a:gd name="connsiteX44558" fmla="*/ 3404646 w 4826000"/>
              <a:gd name="connsiteY44558" fmla="*/ 1619978 h 6857957"/>
              <a:gd name="connsiteX44559" fmla="*/ 3404646 w 4826000"/>
              <a:gd name="connsiteY44559" fmla="*/ 1621883 h 6857957"/>
              <a:gd name="connsiteX44560" fmla="*/ 3404646 w 4826000"/>
              <a:gd name="connsiteY44560" fmla="*/ 1623789 h 6857957"/>
              <a:gd name="connsiteX44561" fmla="*/ 3404329 w 4826000"/>
              <a:gd name="connsiteY44561" fmla="*/ 1625694 h 6857957"/>
              <a:gd name="connsiteX44562" fmla="*/ 3403694 w 4826000"/>
              <a:gd name="connsiteY44562" fmla="*/ 1627917 h 6857957"/>
              <a:gd name="connsiteX44563" fmla="*/ 3402741 w 4826000"/>
              <a:gd name="connsiteY44563" fmla="*/ 1629822 h 6857957"/>
              <a:gd name="connsiteX44564" fmla="*/ 3401154 w 4826000"/>
              <a:gd name="connsiteY44564" fmla="*/ 1631410 h 6857957"/>
              <a:gd name="connsiteX44565" fmla="*/ 3399249 w 4826000"/>
              <a:gd name="connsiteY44565" fmla="*/ 1632680 h 6857957"/>
              <a:gd name="connsiteX44566" fmla="*/ 3396709 w 4826000"/>
              <a:gd name="connsiteY44566" fmla="*/ 1633950 h 6857957"/>
              <a:gd name="connsiteX44567" fmla="*/ 3394169 w 4826000"/>
              <a:gd name="connsiteY44567" fmla="*/ 1634585 h 6857957"/>
              <a:gd name="connsiteX44568" fmla="*/ 3390360 w 4826000"/>
              <a:gd name="connsiteY44568" fmla="*/ 1634902 h 6857957"/>
              <a:gd name="connsiteX44569" fmla="*/ 3391947 w 4826000"/>
              <a:gd name="connsiteY44569" fmla="*/ 1635855 h 6857957"/>
              <a:gd name="connsiteX44570" fmla="*/ 3393852 w 4826000"/>
              <a:gd name="connsiteY44570" fmla="*/ 1636490 h 6857957"/>
              <a:gd name="connsiteX44571" fmla="*/ 3395439 w 4826000"/>
              <a:gd name="connsiteY44571" fmla="*/ 1636808 h 6857957"/>
              <a:gd name="connsiteX44572" fmla="*/ 3397027 w 4826000"/>
              <a:gd name="connsiteY44572" fmla="*/ 1637125 h 6857957"/>
              <a:gd name="connsiteX44573" fmla="*/ 3401471 w 4826000"/>
              <a:gd name="connsiteY44573" fmla="*/ 1636490 h 6857957"/>
              <a:gd name="connsiteX44574" fmla="*/ 3405599 w 4826000"/>
              <a:gd name="connsiteY44574" fmla="*/ 1635537 h 6857957"/>
              <a:gd name="connsiteX44575" fmla="*/ 3410043 w 4826000"/>
              <a:gd name="connsiteY44575" fmla="*/ 1634585 h 6857957"/>
              <a:gd name="connsiteX44576" fmla="*/ 3414805 w 4826000"/>
              <a:gd name="connsiteY44576" fmla="*/ 1634267 h 6857957"/>
              <a:gd name="connsiteX44577" fmla="*/ 3417028 w 4826000"/>
              <a:gd name="connsiteY44577" fmla="*/ 1634267 h 6857957"/>
              <a:gd name="connsiteX44578" fmla="*/ 3419250 w 4826000"/>
              <a:gd name="connsiteY44578" fmla="*/ 1634585 h 6857957"/>
              <a:gd name="connsiteX44579" fmla="*/ 3421155 w 4826000"/>
              <a:gd name="connsiteY44579" fmla="*/ 1635537 h 6857957"/>
              <a:gd name="connsiteX44580" fmla="*/ 3423695 w 4826000"/>
              <a:gd name="connsiteY44580" fmla="*/ 1636490 h 6857957"/>
              <a:gd name="connsiteX44581" fmla="*/ 3421790 w 4826000"/>
              <a:gd name="connsiteY44581" fmla="*/ 1632680 h 6857957"/>
              <a:gd name="connsiteX44582" fmla="*/ 3420838 w 4826000"/>
              <a:gd name="connsiteY44582" fmla="*/ 1629504 h 6857957"/>
              <a:gd name="connsiteX44583" fmla="*/ 3420520 w 4826000"/>
              <a:gd name="connsiteY44583" fmla="*/ 1626329 h 6857957"/>
              <a:gd name="connsiteX44584" fmla="*/ 3420838 w 4826000"/>
              <a:gd name="connsiteY44584" fmla="*/ 1623471 h 6857957"/>
              <a:gd name="connsiteX44585" fmla="*/ 3422107 w 4826000"/>
              <a:gd name="connsiteY44585" fmla="*/ 1620613 h 6857957"/>
              <a:gd name="connsiteX44586" fmla="*/ 3423060 w 4826000"/>
              <a:gd name="connsiteY44586" fmla="*/ 1618073 h 6857957"/>
              <a:gd name="connsiteX44587" fmla="*/ 3426235 w 4826000"/>
              <a:gd name="connsiteY44587" fmla="*/ 1613310 h 6857957"/>
              <a:gd name="connsiteX44588" fmla="*/ 3429409 w 4826000"/>
              <a:gd name="connsiteY44588" fmla="*/ 1608229 h 6857957"/>
              <a:gd name="connsiteX44589" fmla="*/ 3430362 w 4826000"/>
              <a:gd name="connsiteY44589" fmla="*/ 1605689 h 6857957"/>
              <a:gd name="connsiteX44590" fmla="*/ 3431314 w 4826000"/>
              <a:gd name="connsiteY44590" fmla="*/ 1602514 h 6857957"/>
              <a:gd name="connsiteX44591" fmla="*/ 3431632 w 4826000"/>
              <a:gd name="connsiteY44591" fmla="*/ 1599974 h 6857957"/>
              <a:gd name="connsiteX44592" fmla="*/ 3431632 w 4826000"/>
              <a:gd name="connsiteY44592" fmla="*/ 1596798 h 6857957"/>
              <a:gd name="connsiteX44593" fmla="*/ 3430679 w 4826000"/>
              <a:gd name="connsiteY44593" fmla="*/ 1593305 h 6857957"/>
              <a:gd name="connsiteX44594" fmla="*/ 3429092 w 4826000"/>
              <a:gd name="connsiteY44594" fmla="*/ 1589812 h 6857957"/>
              <a:gd name="connsiteX44595" fmla="*/ 3426235 w 4826000"/>
              <a:gd name="connsiteY44595" fmla="*/ 1589812 h 6857957"/>
              <a:gd name="connsiteX44596" fmla="*/ 3424012 w 4826000"/>
              <a:gd name="connsiteY44596" fmla="*/ 1589495 h 6857957"/>
              <a:gd name="connsiteX44597" fmla="*/ 3421790 w 4826000"/>
              <a:gd name="connsiteY44597" fmla="*/ 1588860 h 6857957"/>
              <a:gd name="connsiteX44598" fmla="*/ 3419250 w 4826000"/>
              <a:gd name="connsiteY44598" fmla="*/ 1588225 h 6857957"/>
              <a:gd name="connsiteX44599" fmla="*/ 3415123 w 4826000"/>
              <a:gd name="connsiteY44599" fmla="*/ 1586320 h 6857957"/>
              <a:gd name="connsiteX44600" fmla="*/ 3410996 w 4826000"/>
              <a:gd name="connsiteY44600" fmla="*/ 1584414 h 6857957"/>
              <a:gd name="connsiteX44601" fmla="*/ 3407821 w 4826000"/>
              <a:gd name="connsiteY44601" fmla="*/ 1582509 h 6857957"/>
              <a:gd name="connsiteX44602" fmla="*/ 3404646 w 4826000"/>
              <a:gd name="connsiteY44602" fmla="*/ 1581239 h 6857957"/>
              <a:gd name="connsiteX44603" fmla="*/ 3403694 w 4826000"/>
              <a:gd name="connsiteY44603" fmla="*/ 1580922 h 6857957"/>
              <a:gd name="connsiteX44604" fmla="*/ 3402741 w 4826000"/>
              <a:gd name="connsiteY44604" fmla="*/ 1580922 h 6857957"/>
              <a:gd name="connsiteX44605" fmla="*/ 3402106 w 4826000"/>
              <a:gd name="connsiteY44605" fmla="*/ 1581239 h 6857957"/>
              <a:gd name="connsiteX44606" fmla="*/ 3401471 w 4826000"/>
              <a:gd name="connsiteY44606" fmla="*/ 1582509 h 6857957"/>
              <a:gd name="connsiteX44607" fmla="*/ 3401789 w 4826000"/>
              <a:gd name="connsiteY44607" fmla="*/ 1576793 h 6857957"/>
              <a:gd name="connsiteX44608" fmla="*/ 3402424 w 4826000"/>
              <a:gd name="connsiteY44608" fmla="*/ 1571078 h 6857957"/>
              <a:gd name="connsiteX44609" fmla="*/ 3404964 w 4826000"/>
              <a:gd name="connsiteY44609" fmla="*/ 1559329 h 6857957"/>
              <a:gd name="connsiteX44610" fmla="*/ 3405916 w 4826000"/>
              <a:gd name="connsiteY44610" fmla="*/ 1553613 h 6857957"/>
              <a:gd name="connsiteX44611" fmla="*/ 3407186 w 4826000"/>
              <a:gd name="connsiteY44611" fmla="*/ 1547580 h 6857957"/>
              <a:gd name="connsiteX44612" fmla="*/ 3407503 w 4826000"/>
              <a:gd name="connsiteY44612" fmla="*/ 1541547 h 6857957"/>
              <a:gd name="connsiteX44613" fmla="*/ 3407503 w 4826000"/>
              <a:gd name="connsiteY44613" fmla="*/ 1538689 h 6857957"/>
              <a:gd name="connsiteX44614" fmla="*/ 3406551 w 4826000"/>
              <a:gd name="connsiteY44614" fmla="*/ 1535514 h 6857957"/>
              <a:gd name="connsiteX44615" fmla="*/ 3410996 w 4826000"/>
              <a:gd name="connsiteY44615" fmla="*/ 1538689 h 6857957"/>
              <a:gd name="connsiteX44616" fmla="*/ 3415440 w 4826000"/>
              <a:gd name="connsiteY44616" fmla="*/ 1541230 h 6857957"/>
              <a:gd name="connsiteX44617" fmla="*/ 3419250 w 4826000"/>
              <a:gd name="connsiteY44617" fmla="*/ 1543135 h 6857957"/>
              <a:gd name="connsiteX44618" fmla="*/ 3421155 w 4826000"/>
              <a:gd name="connsiteY44618" fmla="*/ 1543770 h 6857957"/>
              <a:gd name="connsiteX44619" fmla="*/ 3423695 w 4826000"/>
              <a:gd name="connsiteY44619" fmla="*/ 1544087 h 6857957"/>
              <a:gd name="connsiteX44620" fmla="*/ 3425917 w 4826000"/>
              <a:gd name="connsiteY44620" fmla="*/ 1544405 h 6857957"/>
              <a:gd name="connsiteX44621" fmla="*/ 3428140 w 4826000"/>
              <a:gd name="connsiteY44621" fmla="*/ 1544405 h 6857957"/>
              <a:gd name="connsiteX44622" fmla="*/ 3430679 w 4826000"/>
              <a:gd name="connsiteY44622" fmla="*/ 1544087 h 6857957"/>
              <a:gd name="connsiteX44623" fmla="*/ 3433537 w 4826000"/>
              <a:gd name="connsiteY44623" fmla="*/ 1543770 h 6857957"/>
              <a:gd name="connsiteX44624" fmla="*/ 3439569 w 4826000"/>
              <a:gd name="connsiteY44624" fmla="*/ 1542182 h 6857957"/>
              <a:gd name="connsiteX44625" fmla="*/ 3446553 w 4826000"/>
              <a:gd name="connsiteY44625" fmla="*/ 1539960 h 6857957"/>
              <a:gd name="connsiteX44626" fmla="*/ 3447188 w 4826000"/>
              <a:gd name="connsiteY44626" fmla="*/ 1541230 h 6857957"/>
              <a:gd name="connsiteX44627" fmla="*/ 3447506 w 4826000"/>
              <a:gd name="connsiteY44627" fmla="*/ 1542817 h 6857957"/>
              <a:gd name="connsiteX44628" fmla="*/ 3447506 w 4826000"/>
              <a:gd name="connsiteY44628" fmla="*/ 1544087 h 6857957"/>
              <a:gd name="connsiteX44629" fmla="*/ 3447506 w 4826000"/>
              <a:gd name="connsiteY44629" fmla="*/ 1545675 h 6857957"/>
              <a:gd name="connsiteX44630" fmla="*/ 3446871 w 4826000"/>
              <a:gd name="connsiteY44630" fmla="*/ 1546628 h 6857957"/>
              <a:gd name="connsiteX44631" fmla="*/ 3446236 w 4826000"/>
              <a:gd name="connsiteY44631" fmla="*/ 1547580 h 6857957"/>
              <a:gd name="connsiteX44632" fmla="*/ 3445283 w 4826000"/>
              <a:gd name="connsiteY44632" fmla="*/ 1548533 h 6857957"/>
              <a:gd name="connsiteX44633" fmla="*/ 3444013 w 4826000"/>
              <a:gd name="connsiteY44633" fmla="*/ 1549168 h 6857957"/>
              <a:gd name="connsiteX44634" fmla="*/ 3442426 w 4826000"/>
              <a:gd name="connsiteY44634" fmla="*/ 1549486 h 6857957"/>
              <a:gd name="connsiteX44635" fmla="*/ 3440839 w 4826000"/>
              <a:gd name="connsiteY44635" fmla="*/ 1550121 h 6857957"/>
              <a:gd name="connsiteX44636" fmla="*/ 3437346 w 4826000"/>
              <a:gd name="connsiteY44636" fmla="*/ 1550121 h 6857957"/>
              <a:gd name="connsiteX44637" fmla="*/ 3432902 w 4826000"/>
              <a:gd name="connsiteY44637" fmla="*/ 1549803 h 6857957"/>
              <a:gd name="connsiteX44638" fmla="*/ 3428457 w 4826000"/>
              <a:gd name="connsiteY44638" fmla="*/ 1548533 h 6857957"/>
              <a:gd name="connsiteX44639" fmla="*/ 3430362 w 4826000"/>
              <a:gd name="connsiteY44639" fmla="*/ 1549803 h 6857957"/>
              <a:gd name="connsiteX44640" fmla="*/ 3431632 w 4826000"/>
              <a:gd name="connsiteY44640" fmla="*/ 1551073 h 6857957"/>
              <a:gd name="connsiteX44641" fmla="*/ 3432902 w 4826000"/>
              <a:gd name="connsiteY44641" fmla="*/ 1552661 h 6857957"/>
              <a:gd name="connsiteX44642" fmla="*/ 3433537 w 4826000"/>
              <a:gd name="connsiteY44642" fmla="*/ 1553931 h 6857957"/>
              <a:gd name="connsiteX44643" fmla="*/ 3434172 w 4826000"/>
              <a:gd name="connsiteY44643" fmla="*/ 1555201 h 6857957"/>
              <a:gd name="connsiteX44644" fmla="*/ 3434489 w 4826000"/>
              <a:gd name="connsiteY44644" fmla="*/ 1556471 h 6857957"/>
              <a:gd name="connsiteX44645" fmla="*/ 3434172 w 4826000"/>
              <a:gd name="connsiteY44645" fmla="*/ 1557742 h 6857957"/>
              <a:gd name="connsiteX44646" fmla="*/ 3433854 w 4826000"/>
              <a:gd name="connsiteY44646" fmla="*/ 1558694 h 6857957"/>
              <a:gd name="connsiteX44647" fmla="*/ 3433219 w 4826000"/>
              <a:gd name="connsiteY44647" fmla="*/ 1559964 h 6857957"/>
              <a:gd name="connsiteX44648" fmla="*/ 3432267 w 4826000"/>
              <a:gd name="connsiteY44648" fmla="*/ 1560599 h 6857957"/>
              <a:gd name="connsiteX44649" fmla="*/ 3430679 w 4826000"/>
              <a:gd name="connsiteY44649" fmla="*/ 1561234 h 6857957"/>
              <a:gd name="connsiteX44650" fmla="*/ 3429092 w 4826000"/>
              <a:gd name="connsiteY44650" fmla="*/ 1561552 h 6857957"/>
              <a:gd name="connsiteX44651" fmla="*/ 3426552 w 4826000"/>
              <a:gd name="connsiteY44651" fmla="*/ 1561552 h 6857957"/>
              <a:gd name="connsiteX44652" fmla="*/ 3424012 w 4826000"/>
              <a:gd name="connsiteY44652" fmla="*/ 1561234 h 6857957"/>
              <a:gd name="connsiteX44653" fmla="*/ 3420838 w 4826000"/>
              <a:gd name="connsiteY44653" fmla="*/ 1560917 h 6857957"/>
              <a:gd name="connsiteX44654" fmla="*/ 3417345 w 4826000"/>
              <a:gd name="connsiteY44654" fmla="*/ 1559964 h 6857957"/>
              <a:gd name="connsiteX44655" fmla="*/ 3417028 w 4826000"/>
              <a:gd name="connsiteY44655" fmla="*/ 1561552 h 6857957"/>
              <a:gd name="connsiteX44656" fmla="*/ 3417028 w 4826000"/>
              <a:gd name="connsiteY44656" fmla="*/ 1562505 h 6857957"/>
              <a:gd name="connsiteX44657" fmla="*/ 3417663 w 4826000"/>
              <a:gd name="connsiteY44657" fmla="*/ 1563457 h 6857957"/>
              <a:gd name="connsiteX44658" fmla="*/ 3418933 w 4826000"/>
              <a:gd name="connsiteY44658" fmla="*/ 1564092 h 6857957"/>
              <a:gd name="connsiteX44659" fmla="*/ 3420520 w 4826000"/>
              <a:gd name="connsiteY44659" fmla="*/ 1564727 h 6857957"/>
              <a:gd name="connsiteX44660" fmla="*/ 3422425 w 4826000"/>
              <a:gd name="connsiteY44660" fmla="*/ 1565045 h 6857957"/>
              <a:gd name="connsiteX44661" fmla="*/ 3426552 w 4826000"/>
              <a:gd name="connsiteY44661" fmla="*/ 1565680 h 6857957"/>
              <a:gd name="connsiteX44662" fmla="*/ 3430997 w 4826000"/>
              <a:gd name="connsiteY44662" fmla="*/ 1565997 h 6857957"/>
              <a:gd name="connsiteX44663" fmla="*/ 3434807 w 4826000"/>
              <a:gd name="connsiteY44663" fmla="*/ 1566632 h 6857957"/>
              <a:gd name="connsiteX44664" fmla="*/ 3436711 w 4826000"/>
              <a:gd name="connsiteY44664" fmla="*/ 1567585 h 6857957"/>
              <a:gd name="connsiteX44665" fmla="*/ 3437664 w 4826000"/>
              <a:gd name="connsiteY44665" fmla="*/ 1568220 h 6857957"/>
              <a:gd name="connsiteX44666" fmla="*/ 3438616 w 4826000"/>
              <a:gd name="connsiteY44666" fmla="*/ 1569173 h 6857957"/>
              <a:gd name="connsiteX44667" fmla="*/ 3438616 w 4826000"/>
              <a:gd name="connsiteY44667" fmla="*/ 1570125 h 6857957"/>
              <a:gd name="connsiteX44668" fmla="*/ 3441474 w 4826000"/>
              <a:gd name="connsiteY44668" fmla="*/ 1569808 h 6857957"/>
              <a:gd name="connsiteX44669" fmla="*/ 3443379 w 4826000"/>
              <a:gd name="connsiteY44669" fmla="*/ 1569173 h 6857957"/>
              <a:gd name="connsiteX44670" fmla="*/ 3444966 w 4826000"/>
              <a:gd name="connsiteY44670" fmla="*/ 1568220 h 6857957"/>
              <a:gd name="connsiteX44671" fmla="*/ 3445283 w 4826000"/>
              <a:gd name="connsiteY44671" fmla="*/ 1566632 h 6857957"/>
              <a:gd name="connsiteX44672" fmla="*/ 3445283 w 4826000"/>
              <a:gd name="connsiteY44672" fmla="*/ 1565362 h 6857957"/>
              <a:gd name="connsiteX44673" fmla="*/ 3444966 w 4826000"/>
              <a:gd name="connsiteY44673" fmla="*/ 1563775 h 6857957"/>
              <a:gd name="connsiteX44674" fmla="*/ 3443379 w 4826000"/>
              <a:gd name="connsiteY44674" fmla="*/ 1560599 h 6857957"/>
              <a:gd name="connsiteX44675" fmla="*/ 3442109 w 4826000"/>
              <a:gd name="connsiteY44675" fmla="*/ 1557106 h 6857957"/>
              <a:gd name="connsiteX44676" fmla="*/ 3441474 w 4826000"/>
              <a:gd name="connsiteY44676" fmla="*/ 1555519 h 6857957"/>
              <a:gd name="connsiteX44677" fmla="*/ 3441474 w 4826000"/>
              <a:gd name="connsiteY44677" fmla="*/ 1554249 h 6857957"/>
              <a:gd name="connsiteX44678" fmla="*/ 3442109 w 4826000"/>
              <a:gd name="connsiteY44678" fmla="*/ 1552978 h 6857957"/>
              <a:gd name="connsiteX44679" fmla="*/ 3443379 w 4826000"/>
              <a:gd name="connsiteY44679" fmla="*/ 1551708 h 6857957"/>
              <a:gd name="connsiteX44680" fmla="*/ 3445601 w 4826000"/>
              <a:gd name="connsiteY44680" fmla="*/ 1551073 h 6857957"/>
              <a:gd name="connsiteX44681" fmla="*/ 3448458 w 4826000"/>
              <a:gd name="connsiteY44681" fmla="*/ 1550756 h 6857957"/>
              <a:gd name="connsiteX44682" fmla="*/ 3452585 w 4826000"/>
              <a:gd name="connsiteY44682" fmla="*/ 1550121 h 6857957"/>
              <a:gd name="connsiteX44683" fmla="*/ 3455443 w 4826000"/>
              <a:gd name="connsiteY44683" fmla="*/ 1550121 h 6857957"/>
              <a:gd name="connsiteX44684" fmla="*/ 3457665 w 4826000"/>
              <a:gd name="connsiteY44684" fmla="*/ 1550438 h 6857957"/>
              <a:gd name="connsiteX44685" fmla="*/ 3459887 w 4826000"/>
              <a:gd name="connsiteY44685" fmla="*/ 1551073 h 6857957"/>
              <a:gd name="connsiteX44686" fmla="*/ 3461157 w 4826000"/>
              <a:gd name="connsiteY44686" fmla="*/ 1551708 h 6857957"/>
              <a:gd name="connsiteX44687" fmla="*/ 3462110 w 4826000"/>
              <a:gd name="connsiteY44687" fmla="*/ 1553296 h 6857957"/>
              <a:gd name="connsiteX44688" fmla="*/ 3462427 w 4826000"/>
              <a:gd name="connsiteY44688" fmla="*/ 1554249 h 6857957"/>
              <a:gd name="connsiteX44689" fmla="*/ 3463062 w 4826000"/>
              <a:gd name="connsiteY44689" fmla="*/ 1555519 h 6857957"/>
              <a:gd name="connsiteX44690" fmla="*/ 3463380 w 4826000"/>
              <a:gd name="connsiteY44690" fmla="*/ 1558059 h 6857957"/>
              <a:gd name="connsiteX44691" fmla="*/ 3463697 w 4826000"/>
              <a:gd name="connsiteY44691" fmla="*/ 1559329 h 6857957"/>
              <a:gd name="connsiteX44692" fmla="*/ 3464332 w 4826000"/>
              <a:gd name="connsiteY44692" fmla="*/ 1560917 h 6857957"/>
              <a:gd name="connsiteX44693" fmla="*/ 3464967 w 4826000"/>
              <a:gd name="connsiteY44693" fmla="*/ 1561869 h 6857957"/>
              <a:gd name="connsiteX44694" fmla="*/ 3466554 w 4826000"/>
              <a:gd name="connsiteY44694" fmla="*/ 1562822 h 6857957"/>
              <a:gd name="connsiteX44695" fmla="*/ 3468142 w 4826000"/>
              <a:gd name="connsiteY44695" fmla="*/ 1563457 h 6857957"/>
              <a:gd name="connsiteX44696" fmla="*/ 3470047 w 4826000"/>
              <a:gd name="connsiteY44696" fmla="*/ 1563775 h 6857957"/>
              <a:gd name="connsiteX44697" fmla="*/ 3472587 w 4826000"/>
              <a:gd name="connsiteY44697" fmla="*/ 1563775 h 6857957"/>
              <a:gd name="connsiteX44698" fmla="*/ 3474809 w 4826000"/>
              <a:gd name="connsiteY44698" fmla="*/ 1563457 h 6857957"/>
              <a:gd name="connsiteX44699" fmla="*/ 3476396 w 4826000"/>
              <a:gd name="connsiteY44699" fmla="*/ 1563139 h 6857957"/>
              <a:gd name="connsiteX44700" fmla="*/ 3477666 w 4826000"/>
              <a:gd name="connsiteY44700" fmla="*/ 1562822 h 6857957"/>
              <a:gd name="connsiteX44701" fmla="*/ 3478619 w 4826000"/>
              <a:gd name="connsiteY44701" fmla="*/ 1562187 h 6857957"/>
              <a:gd name="connsiteX44702" fmla="*/ 3479254 w 4826000"/>
              <a:gd name="connsiteY44702" fmla="*/ 1561552 h 6857957"/>
              <a:gd name="connsiteX44703" fmla="*/ 3480524 w 4826000"/>
              <a:gd name="connsiteY44703" fmla="*/ 1559964 h 6857957"/>
              <a:gd name="connsiteX44704" fmla="*/ 3481159 w 4826000"/>
              <a:gd name="connsiteY44704" fmla="*/ 1558059 h 6857957"/>
              <a:gd name="connsiteX44705" fmla="*/ 3482428 w 4826000"/>
              <a:gd name="connsiteY44705" fmla="*/ 1556789 h 6857957"/>
              <a:gd name="connsiteX44706" fmla="*/ 3483381 w 4826000"/>
              <a:gd name="connsiteY44706" fmla="*/ 1556154 h 6857957"/>
              <a:gd name="connsiteX44707" fmla="*/ 3484651 w 4826000"/>
              <a:gd name="connsiteY44707" fmla="*/ 1555519 h 6857957"/>
              <a:gd name="connsiteX44708" fmla="*/ 3484968 w 4826000"/>
              <a:gd name="connsiteY44708" fmla="*/ 1555519 h 6857957"/>
              <a:gd name="connsiteX44709" fmla="*/ 3488461 w 4826000"/>
              <a:gd name="connsiteY44709" fmla="*/ 1555201 h 6857957"/>
              <a:gd name="connsiteX44710" fmla="*/ 3486238 w 4826000"/>
              <a:gd name="connsiteY44710" fmla="*/ 1555201 h 6857957"/>
              <a:gd name="connsiteX44711" fmla="*/ 3484651 w 4826000"/>
              <a:gd name="connsiteY44711" fmla="*/ 1555519 h 6857957"/>
              <a:gd name="connsiteX44712" fmla="*/ 3482111 w 4826000"/>
              <a:gd name="connsiteY44712" fmla="*/ 1555519 h 6857957"/>
              <a:gd name="connsiteX44713" fmla="*/ 3478936 w 4826000"/>
              <a:gd name="connsiteY44713" fmla="*/ 1555201 h 6857957"/>
              <a:gd name="connsiteX44714" fmla="*/ 3476396 w 4826000"/>
              <a:gd name="connsiteY44714" fmla="*/ 1554249 h 6857957"/>
              <a:gd name="connsiteX44715" fmla="*/ 3474174 w 4826000"/>
              <a:gd name="connsiteY44715" fmla="*/ 1553296 h 6857957"/>
              <a:gd name="connsiteX44716" fmla="*/ 3471952 w 4826000"/>
              <a:gd name="connsiteY44716" fmla="*/ 1551708 h 6857957"/>
              <a:gd name="connsiteX44717" fmla="*/ 3470047 w 4826000"/>
              <a:gd name="connsiteY44717" fmla="*/ 1550121 h 6857957"/>
              <a:gd name="connsiteX44718" fmla="*/ 3468777 w 4826000"/>
              <a:gd name="connsiteY44718" fmla="*/ 1548215 h 6857957"/>
              <a:gd name="connsiteX44719" fmla="*/ 3467824 w 4826000"/>
              <a:gd name="connsiteY44719" fmla="*/ 1546310 h 6857957"/>
              <a:gd name="connsiteX44720" fmla="*/ 3466872 w 4826000"/>
              <a:gd name="connsiteY44720" fmla="*/ 1544087 h 6857957"/>
              <a:gd name="connsiteX44721" fmla="*/ 3466554 w 4826000"/>
              <a:gd name="connsiteY44721" fmla="*/ 1541865 h 6857957"/>
              <a:gd name="connsiteX44722" fmla="*/ 3466554 w 4826000"/>
              <a:gd name="connsiteY44722" fmla="*/ 1539642 h 6857957"/>
              <a:gd name="connsiteX44723" fmla="*/ 3467189 w 4826000"/>
              <a:gd name="connsiteY44723" fmla="*/ 1537102 h 6857957"/>
              <a:gd name="connsiteX44724" fmla="*/ 3467824 w 4826000"/>
              <a:gd name="connsiteY44724" fmla="*/ 1535197 h 6857957"/>
              <a:gd name="connsiteX44725" fmla="*/ 3469412 w 4826000"/>
              <a:gd name="connsiteY44725" fmla="*/ 1532974 h 6857957"/>
              <a:gd name="connsiteX44726" fmla="*/ 3470999 w 4826000"/>
              <a:gd name="connsiteY44726" fmla="*/ 1531069 h 6857957"/>
              <a:gd name="connsiteX44727" fmla="*/ 3464332 w 4826000"/>
              <a:gd name="connsiteY44727" fmla="*/ 1534244 h 6857957"/>
              <a:gd name="connsiteX44728" fmla="*/ 3461475 w 4826000"/>
              <a:gd name="connsiteY44728" fmla="*/ 1535197 h 6857957"/>
              <a:gd name="connsiteX44729" fmla="*/ 3459252 w 4826000"/>
              <a:gd name="connsiteY44729" fmla="*/ 1536149 h 6857957"/>
              <a:gd name="connsiteX44730" fmla="*/ 3457030 w 4826000"/>
              <a:gd name="connsiteY44730" fmla="*/ 1536467 h 6857957"/>
              <a:gd name="connsiteX44731" fmla="*/ 3455125 w 4826000"/>
              <a:gd name="connsiteY44731" fmla="*/ 1536467 h 6857957"/>
              <a:gd name="connsiteX44732" fmla="*/ 3453538 w 4826000"/>
              <a:gd name="connsiteY44732" fmla="*/ 1536149 h 6857957"/>
              <a:gd name="connsiteX44733" fmla="*/ 3452268 w 4826000"/>
              <a:gd name="connsiteY44733" fmla="*/ 1535831 h 6857957"/>
              <a:gd name="connsiteX44734" fmla="*/ 3450363 w 4826000"/>
              <a:gd name="connsiteY44734" fmla="*/ 1534879 h 6857957"/>
              <a:gd name="connsiteX44735" fmla="*/ 3449093 w 4826000"/>
              <a:gd name="connsiteY44735" fmla="*/ 1533926 h 6857957"/>
              <a:gd name="connsiteX44736" fmla="*/ 3445918 w 4826000"/>
              <a:gd name="connsiteY44736" fmla="*/ 1531386 h 6857957"/>
              <a:gd name="connsiteX44737" fmla="*/ 3442109 w 4826000"/>
              <a:gd name="connsiteY44737" fmla="*/ 1527576 h 6857957"/>
              <a:gd name="connsiteX44738" fmla="*/ 3437664 w 4826000"/>
              <a:gd name="connsiteY44738" fmla="*/ 1523765 h 6857957"/>
              <a:gd name="connsiteX44739" fmla="*/ 3441156 w 4826000"/>
              <a:gd name="connsiteY44739" fmla="*/ 1524083 h 6857957"/>
              <a:gd name="connsiteX44740" fmla="*/ 3444966 w 4826000"/>
              <a:gd name="connsiteY44740" fmla="*/ 1524400 h 6857957"/>
              <a:gd name="connsiteX44741" fmla="*/ 3448141 w 4826000"/>
              <a:gd name="connsiteY44741" fmla="*/ 1524083 h 6857957"/>
              <a:gd name="connsiteX44742" fmla="*/ 3450681 w 4826000"/>
              <a:gd name="connsiteY44742" fmla="*/ 1523765 h 6857957"/>
              <a:gd name="connsiteX44743" fmla="*/ 3453538 w 4826000"/>
              <a:gd name="connsiteY44743" fmla="*/ 1523448 h 6857957"/>
              <a:gd name="connsiteX44744" fmla="*/ 3455760 w 4826000"/>
              <a:gd name="connsiteY44744" fmla="*/ 1522495 h 6857957"/>
              <a:gd name="connsiteX44745" fmla="*/ 3457665 w 4826000"/>
              <a:gd name="connsiteY44745" fmla="*/ 1521542 h 6857957"/>
              <a:gd name="connsiteX44746" fmla="*/ 3459570 w 4826000"/>
              <a:gd name="connsiteY44746" fmla="*/ 1520590 h 6857957"/>
              <a:gd name="connsiteX44747" fmla="*/ 3461157 w 4826000"/>
              <a:gd name="connsiteY44747" fmla="*/ 1519320 h 6857957"/>
              <a:gd name="connsiteX44748" fmla="*/ 3462110 w 4826000"/>
              <a:gd name="connsiteY44748" fmla="*/ 1518050 h 6857957"/>
              <a:gd name="connsiteX44749" fmla="*/ 3463062 w 4826000"/>
              <a:gd name="connsiteY44749" fmla="*/ 1516779 h 6857957"/>
              <a:gd name="connsiteX44750" fmla="*/ 3463697 w 4826000"/>
              <a:gd name="connsiteY44750" fmla="*/ 1514874 h 6857957"/>
              <a:gd name="connsiteX44751" fmla="*/ 3464015 w 4826000"/>
              <a:gd name="connsiteY44751" fmla="*/ 1513287 h 6857957"/>
              <a:gd name="connsiteX44752" fmla="*/ 3464015 w 4826000"/>
              <a:gd name="connsiteY44752" fmla="*/ 1511699 h 6857957"/>
              <a:gd name="connsiteX44753" fmla="*/ 3464015 w 4826000"/>
              <a:gd name="connsiteY44753" fmla="*/ 1510111 h 6857957"/>
              <a:gd name="connsiteX44754" fmla="*/ 3463697 w 4826000"/>
              <a:gd name="connsiteY44754" fmla="*/ 1507888 h 6857957"/>
              <a:gd name="connsiteX44755" fmla="*/ 3463062 w 4826000"/>
              <a:gd name="connsiteY44755" fmla="*/ 1506301 h 6857957"/>
              <a:gd name="connsiteX44756" fmla="*/ 3462110 w 4826000"/>
              <a:gd name="connsiteY44756" fmla="*/ 1504396 h 6857957"/>
              <a:gd name="connsiteX44757" fmla="*/ 3460205 w 4826000"/>
              <a:gd name="connsiteY44757" fmla="*/ 1500903 h 6857957"/>
              <a:gd name="connsiteX44758" fmla="*/ 3456713 w 4826000"/>
              <a:gd name="connsiteY44758" fmla="*/ 1497093 h 6857957"/>
              <a:gd name="connsiteX44759" fmla="*/ 3453220 w 4826000"/>
              <a:gd name="connsiteY44759" fmla="*/ 1493917 h 6857957"/>
              <a:gd name="connsiteX44760" fmla="*/ 3448458 w 4826000"/>
              <a:gd name="connsiteY44760" fmla="*/ 1490742 h 6857957"/>
              <a:gd name="connsiteX44761" fmla="*/ 3443061 w 4826000"/>
              <a:gd name="connsiteY44761" fmla="*/ 1488520 h 6857957"/>
              <a:gd name="connsiteX44762" fmla="*/ 3440521 w 4826000"/>
              <a:gd name="connsiteY44762" fmla="*/ 1487567 h 6857957"/>
              <a:gd name="connsiteX44763" fmla="*/ 3437664 w 4826000"/>
              <a:gd name="connsiteY44763" fmla="*/ 1486614 h 6857957"/>
              <a:gd name="connsiteX44764" fmla="*/ 3434172 w 4826000"/>
              <a:gd name="connsiteY44764" fmla="*/ 1485661 h 6857957"/>
              <a:gd name="connsiteX44765" fmla="*/ 3430997 w 4826000"/>
              <a:gd name="connsiteY44765" fmla="*/ 1485344 h 6857957"/>
              <a:gd name="connsiteX44766" fmla="*/ 3429727 w 4826000"/>
              <a:gd name="connsiteY44766" fmla="*/ 1483440 h 6857957"/>
              <a:gd name="connsiteX44767" fmla="*/ 3429092 w 4826000"/>
              <a:gd name="connsiteY44767" fmla="*/ 1481851 h 6857957"/>
              <a:gd name="connsiteX44768" fmla="*/ 3428457 w 4826000"/>
              <a:gd name="connsiteY44768" fmla="*/ 1480264 h 6857957"/>
              <a:gd name="connsiteX44769" fmla="*/ 3429092 w 4826000"/>
              <a:gd name="connsiteY44769" fmla="*/ 1478993 h 6857957"/>
              <a:gd name="connsiteX44770" fmla="*/ 3429727 w 4826000"/>
              <a:gd name="connsiteY44770" fmla="*/ 1477406 h 6857957"/>
              <a:gd name="connsiteX44771" fmla="*/ 3430679 w 4826000"/>
              <a:gd name="connsiteY44771" fmla="*/ 1476453 h 6857957"/>
              <a:gd name="connsiteX44772" fmla="*/ 3433219 w 4826000"/>
              <a:gd name="connsiteY44772" fmla="*/ 1474549 h 6857957"/>
              <a:gd name="connsiteX44773" fmla="*/ 3436394 w 4826000"/>
              <a:gd name="connsiteY44773" fmla="*/ 1472962 h 6857957"/>
              <a:gd name="connsiteX44774" fmla="*/ 3438934 w 4826000"/>
              <a:gd name="connsiteY44774" fmla="*/ 1470738 h 6857957"/>
              <a:gd name="connsiteX44775" fmla="*/ 3439886 w 4826000"/>
              <a:gd name="connsiteY44775" fmla="*/ 1469786 h 6857957"/>
              <a:gd name="connsiteX44776" fmla="*/ 3440839 w 4826000"/>
              <a:gd name="connsiteY44776" fmla="*/ 1468515 h 6857957"/>
              <a:gd name="connsiteX44777" fmla="*/ 3441156 w 4826000"/>
              <a:gd name="connsiteY44777" fmla="*/ 1467245 h 6857957"/>
              <a:gd name="connsiteX44778" fmla="*/ 3440839 w 4826000"/>
              <a:gd name="connsiteY44778" fmla="*/ 1465975 h 6857957"/>
              <a:gd name="connsiteX44779" fmla="*/ 3443379 w 4826000"/>
              <a:gd name="connsiteY44779" fmla="*/ 1465657 h 6857957"/>
              <a:gd name="connsiteX44780" fmla="*/ 3445601 w 4826000"/>
              <a:gd name="connsiteY44780" fmla="*/ 1465975 h 6857957"/>
              <a:gd name="connsiteX44781" fmla="*/ 3447188 w 4826000"/>
              <a:gd name="connsiteY44781" fmla="*/ 1466292 h 6857957"/>
              <a:gd name="connsiteX44782" fmla="*/ 3448776 w 4826000"/>
              <a:gd name="connsiteY44782" fmla="*/ 1466610 h 6857957"/>
              <a:gd name="connsiteX44783" fmla="*/ 3449728 w 4826000"/>
              <a:gd name="connsiteY44783" fmla="*/ 1467245 h 6857957"/>
              <a:gd name="connsiteX44784" fmla="*/ 3450681 w 4826000"/>
              <a:gd name="connsiteY44784" fmla="*/ 1467880 h 6857957"/>
              <a:gd name="connsiteX44785" fmla="*/ 3452268 w 4826000"/>
              <a:gd name="connsiteY44785" fmla="*/ 1469150 h 6857957"/>
              <a:gd name="connsiteX44786" fmla="*/ 3453855 w 4826000"/>
              <a:gd name="connsiteY44786" fmla="*/ 1470738 h 6857957"/>
              <a:gd name="connsiteX44787" fmla="*/ 3455443 w 4826000"/>
              <a:gd name="connsiteY44787" fmla="*/ 1472326 h 6857957"/>
              <a:gd name="connsiteX44788" fmla="*/ 3456395 w 4826000"/>
              <a:gd name="connsiteY44788" fmla="*/ 1472962 h 6857957"/>
              <a:gd name="connsiteX44789" fmla="*/ 3457665 w 4826000"/>
              <a:gd name="connsiteY44789" fmla="*/ 1473279 h 6857957"/>
              <a:gd name="connsiteX44790" fmla="*/ 3459887 w 4826000"/>
              <a:gd name="connsiteY44790" fmla="*/ 1473596 h 6857957"/>
              <a:gd name="connsiteX44791" fmla="*/ 3461792 w 4826000"/>
              <a:gd name="connsiteY44791" fmla="*/ 1473596 h 6857957"/>
              <a:gd name="connsiteX44792" fmla="*/ 3464650 w 4826000"/>
              <a:gd name="connsiteY44792" fmla="*/ 1472962 h 6857957"/>
              <a:gd name="connsiteX44793" fmla="*/ 3466872 w 4826000"/>
              <a:gd name="connsiteY44793" fmla="*/ 1472643 h 6857957"/>
              <a:gd name="connsiteX44794" fmla="*/ 3467824 w 4826000"/>
              <a:gd name="connsiteY44794" fmla="*/ 1472008 h 6857957"/>
              <a:gd name="connsiteX44795" fmla="*/ 3468142 w 4826000"/>
              <a:gd name="connsiteY44795" fmla="*/ 1471055 h 6857957"/>
              <a:gd name="connsiteX44796" fmla="*/ 3468142 w 4826000"/>
              <a:gd name="connsiteY44796" fmla="*/ 1470420 h 6857957"/>
              <a:gd name="connsiteX44797" fmla="*/ 3467507 w 4826000"/>
              <a:gd name="connsiteY44797" fmla="*/ 1469786 h 6857957"/>
              <a:gd name="connsiteX44798" fmla="*/ 3464650 w 4826000"/>
              <a:gd name="connsiteY44798" fmla="*/ 1468198 h 6857957"/>
              <a:gd name="connsiteX44799" fmla="*/ 3461792 w 4826000"/>
              <a:gd name="connsiteY44799" fmla="*/ 1466610 h 6857957"/>
              <a:gd name="connsiteX44800" fmla="*/ 3460522 w 4826000"/>
              <a:gd name="connsiteY44800" fmla="*/ 1465657 h 6857957"/>
              <a:gd name="connsiteX44801" fmla="*/ 3459570 w 4826000"/>
              <a:gd name="connsiteY44801" fmla="*/ 1464704 h 6857957"/>
              <a:gd name="connsiteX44802" fmla="*/ 3458618 w 4826000"/>
              <a:gd name="connsiteY44802" fmla="*/ 1463434 h 6857957"/>
              <a:gd name="connsiteX44803" fmla="*/ 3457983 w 4826000"/>
              <a:gd name="connsiteY44803" fmla="*/ 1462164 h 6857957"/>
              <a:gd name="connsiteX44804" fmla="*/ 3458618 w 4826000"/>
              <a:gd name="connsiteY44804" fmla="*/ 1461211 h 6857957"/>
              <a:gd name="connsiteX44805" fmla="*/ 3459570 w 4826000"/>
              <a:gd name="connsiteY44805" fmla="*/ 1459941 h 6857957"/>
              <a:gd name="connsiteX44806" fmla="*/ 3458935 w 4826000"/>
              <a:gd name="connsiteY44806" fmla="*/ 1459306 h 6857957"/>
              <a:gd name="connsiteX44807" fmla="*/ 3457983 w 4826000"/>
              <a:gd name="connsiteY44807" fmla="*/ 1458671 h 6857957"/>
              <a:gd name="connsiteX44808" fmla="*/ 3455443 w 4826000"/>
              <a:gd name="connsiteY44808" fmla="*/ 1458037 h 6857957"/>
              <a:gd name="connsiteX44809" fmla="*/ 3452585 w 4826000"/>
              <a:gd name="connsiteY44809" fmla="*/ 1458037 h 6857957"/>
              <a:gd name="connsiteX44810" fmla="*/ 3448776 w 4826000"/>
              <a:gd name="connsiteY44810" fmla="*/ 1457719 h 6857957"/>
              <a:gd name="connsiteX44811" fmla="*/ 3445601 w 4826000"/>
              <a:gd name="connsiteY44811" fmla="*/ 1457719 h 6857957"/>
              <a:gd name="connsiteX44812" fmla="*/ 3442426 w 4826000"/>
              <a:gd name="connsiteY44812" fmla="*/ 1457084 h 6857957"/>
              <a:gd name="connsiteX44813" fmla="*/ 3441156 w 4826000"/>
              <a:gd name="connsiteY44813" fmla="*/ 1456767 h 6857957"/>
              <a:gd name="connsiteX44814" fmla="*/ 3440204 w 4826000"/>
              <a:gd name="connsiteY44814" fmla="*/ 1456132 h 6857957"/>
              <a:gd name="connsiteX44815" fmla="*/ 3439569 w 4826000"/>
              <a:gd name="connsiteY44815" fmla="*/ 1455497 h 6857957"/>
              <a:gd name="connsiteX44816" fmla="*/ 3439251 w 4826000"/>
              <a:gd name="connsiteY44816" fmla="*/ 1454862 h 6857957"/>
              <a:gd name="connsiteX44817" fmla="*/ 3434172 w 4826000"/>
              <a:gd name="connsiteY44817" fmla="*/ 1458989 h 6857957"/>
              <a:gd name="connsiteX44818" fmla="*/ 3429409 w 4826000"/>
              <a:gd name="connsiteY44818" fmla="*/ 1462799 h 6857957"/>
              <a:gd name="connsiteX44819" fmla="*/ 3426870 w 4826000"/>
              <a:gd name="connsiteY44819" fmla="*/ 1465022 h 6857957"/>
              <a:gd name="connsiteX44820" fmla="*/ 3424965 w 4826000"/>
              <a:gd name="connsiteY44820" fmla="*/ 1467245 h 6857957"/>
              <a:gd name="connsiteX44821" fmla="*/ 3423377 w 4826000"/>
              <a:gd name="connsiteY44821" fmla="*/ 1469467 h 6857957"/>
              <a:gd name="connsiteX44822" fmla="*/ 3422425 w 4826000"/>
              <a:gd name="connsiteY44822" fmla="*/ 1472008 h 6857957"/>
              <a:gd name="connsiteX44823" fmla="*/ 3417028 w 4826000"/>
              <a:gd name="connsiteY44823" fmla="*/ 1471691 h 6857957"/>
              <a:gd name="connsiteX44824" fmla="*/ 3411631 w 4826000"/>
              <a:gd name="connsiteY44824" fmla="*/ 1471055 h 6857957"/>
              <a:gd name="connsiteX44825" fmla="*/ 3401471 w 4826000"/>
              <a:gd name="connsiteY44825" fmla="*/ 1470102 h 6857957"/>
              <a:gd name="connsiteX44826" fmla="*/ 3396074 w 4826000"/>
              <a:gd name="connsiteY44826" fmla="*/ 1469786 h 6857957"/>
              <a:gd name="connsiteX44827" fmla="*/ 3390360 w 4826000"/>
              <a:gd name="connsiteY44827" fmla="*/ 1469467 h 6857957"/>
              <a:gd name="connsiteX44828" fmla="*/ 3383692 w 4826000"/>
              <a:gd name="connsiteY44828" fmla="*/ 1469786 h 6857957"/>
              <a:gd name="connsiteX44829" fmla="*/ 3376390 w 4826000"/>
              <a:gd name="connsiteY44829" fmla="*/ 1470420 h 6857957"/>
              <a:gd name="connsiteX44830" fmla="*/ 3373533 w 4826000"/>
              <a:gd name="connsiteY44830" fmla="*/ 1471055 h 6857957"/>
              <a:gd name="connsiteX44831" fmla="*/ 3371311 w 4826000"/>
              <a:gd name="connsiteY44831" fmla="*/ 1472326 h 6857957"/>
              <a:gd name="connsiteX44832" fmla="*/ 3369088 w 4826000"/>
              <a:gd name="connsiteY44832" fmla="*/ 1473596 h 6857957"/>
              <a:gd name="connsiteX44833" fmla="*/ 3367818 w 4826000"/>
              <a:gd name="connsiteY44833" fmla="*/ 1474866 h 6857957"/>
              <a:gd name="connsiteX44834" fmla="*/ 3366549 w 4826000"/>
              <a:gd name="connsiteY44834" fmla="*/ 1476453 h 6857957"/>
              <a:gd name="connsiteX44835" fmla="*/ 3365914 w 4826000"/>
              <a:gd name="connsiteY44835" fmla="*/ 1478040 h 6857957"/>
              <a:gd name="connsiteX44836" fmla="*/ 3365596 w 4826000"/>
              <a:gd name="connsiteY44836" fmla="*/ 1479946 h 6857957"/>
              <a:gd name="connsiteX44837" fmla="*/ 3365279 w 4826000"/>
              <a:gd name="connsiteY44837" fmla="*/ 1481851 h 6857957"/>
              <a:gd name="connsiteX44838" fmla="*/ 3371311 w 4826000"/>
              <a:gd name="connsiteY44838" fmla="*/ 1479946 h 6857957"/>
              <a:gd name="connsiteX44839" fmla="*/ 3375438 w 4826000"/>
              <a:gd name="connsiteY44839" fmla="*/ 1478993 h 6857957"/>
              <a:gd name="connsiteX44840" fmla="*/ 3378613 w 4826000"/>
              <a:gd name="connsiteY44840" fmla="*/ 1478993 h 6857957"/>
              <a:gd name="connsiteX44841" fmla="*/ 3379883 w 4826000"/>
              <a:gd name="connsiteY44841" fmla="*/ 1479311 h 6857957"/>
              <a:gd name="connsiteX44842" fmla="*/ 3380518 w 4826000"/>
              <a:gd name="connsiteY44842" fmla="*/ 1479629 h 6857957"/>
              <a:gd name="connsiteX44843" fmla="*/ 3381470 w 4826000"/>
              <a:gd name="connsiteY44843" fmla="*/ 1480264 h 6857957"/>
              <a:gd name="connsiteX44844" fmla="*/ 3381788 w 4826000"/>
              <a:gd name="connsiteY44844" fmla="*/ 1480899 h 6857957"/>
              <a:gd name="connsiteX44845" fmla="*/ 3382423 w 4826000"/>
              <a:gd name="connsiteY44845" fmla="*/ 1482486 h 6857957"/>
              <a:gd name="connsiteX44846" fmla="*/ 3382423 w 4826000"/>
              <a:gd name="connsiteY44846" fmla="*/ 1484392 h 6857957"/>
              <a:gd name="connsiteX44847" fmla="*/ 3382105 w 4826000"/>
              <a:gd name="connsiteY44847" fmla="*/ 1486932 h 6857957"/>
              <a:gd name="connsiteX44848" fmla="*/ 3381153 w 4826000"/>
              <a:gd name="connsiteY44848" fmla="*/ 1491694 h 6857957"/>
              <a:gd name="connsiteX44849" fmla="*/ 3380835 w 4826000"/>
              <a:gd name="connsiteY44849" fmla="*/ 1494235 h 6857957"/>
              <a:gd name="connsiteX44850" fmla="*/ 3380835 w 4826000"/>
              <a:gd name="connsiteY44850" fmla="*/ 1496140 h 6857957"/>
              <a:gd name="connsiteX44851" fmla="*/ 3381470 w 4826000"/>
              <a:gd name="connsiteY44851" fmla="*/ 1498045 h 6857957"/>
              <a:gd name="connsiteX44852" fmla="*/ 3381788 w 4826000"/>
              <a:gd name="connsiteY44852" fmla="*/ 1498680 h 6857957"/>
              <a:gd name="connsiteX44853" fmla="*/ 3382740 w 4826000"/>
              <a:gd name="connsiteY44853" fmla="*/ 1499315 h 6857957"/>
              <a:gd name="connsiteX44854" fmla="*/ 3383692 w 4826000"/>
              <a:gd name="connsiteY44854" fmla="*/ 1499633 h 6857957"/>
              <a:gd name="connsiteX44855" fmla="*/ 3384645 w 4826000"/>
              <a:gd name="connsiteY44855" fmla="*/ 1499950 h 6857957"/>
              <a:gd name="connsiteX44856" fmla="*/ 3383057 w 4826000"/>
              <a:gd name="connsiteY44856" fmla="*/ 1499950 h 6857957"/>
              <a:gd name="connsiteX44857" fmla="*/ 3379248 w 4826000"/>
              <a:gd name="connsiteY44857" fmla="*/ 1500268 h 6857957"/>
              <a:gd name="connsiteX44858" fmla="*/ 3375438 w 4826000"/>
              <a:gd name="connsiteY44858" fmla="*/ 1501220 h 6857957"/>
              <a:gd name="connsiteX44859" fmla="*/ 3372898 w 4826000"/>
              <a:gd name="connsiteY44859" fmla="*/ 1502173 h 6857957"/>
              <a:gd name="connsiteX44860" fmla="*/ 3370676 w 4826000"/>
              <a:gd name="connsiteY44860" fmla="*/ 1503126 h 6857957"/>
              <a:gd name="connsiteX44861" fmla="*/ 3368771 w 4826000"/>
              <a:gd name="connsiteY44861" fmla="*/ 1504713 h 6857957"/>
              <a:gd name="connsiteX44862" fmla="*/ 3367501 w 4826000"/>
              <a:gd name="connsiteY44862" fmla="*/ 1505984 h 6857957"/>
              <a:gd name="connsiteX44863" fmla="*/ 3366549 w 4826000"/>
              <a:gd name="connsiteY44863" fmla="*/ 1507888 h 6857957"/>
              <a:gd name="connsiteX44864" fmla="*/ 3366231 w 4826000"/>
              <a:gd name="connsiteY44864" fmla="*/ 1509794 h 6857957"/>
              <a:gd name="connsiteX44865" fmla="*/ 3365914 w 4826000"/>
              <a:gd name="connsiteY44865" fmla="*/ 1511699 h 6857957"/>
              <a:gd name="connsiteX44866" fmla="*/ 3365596 w 4826000"/>
              <a:gd name="connsiteY44866" fmla="*/ 1515827 h 6857957"/>
              <a:gd name="connsiteX44867" fmla="*/ 3365914 w 4826000"/>
              <a:gd name="connsiteY44867" fmla="*/ 1519320 h 6857957"/>
              <a:gd name="connsiteX44868" fmla="*/ 3365596 w 4826000"/>
              <a:gd name="connsiteY44868" fmla="*/ 1523130 h 6857957"/>
              <a:gd name="connsiteX44869" fmla="*/ 3371946 w 4826000"/>
              <a:gd name="connsiteY44869" fmla="*/ 1523448 h 6857957"/>
              <a:gd name="connsiteX44870" fmla="*/ 3376073 w 4826000"/>
              <a:gd name="connsiteY44870" fmla="*/ 1523130 h 6857957"/>
              <a:gd name="connsiteX44871" fmla="*/ 3379883 w 4826000"/>
              <a:gd name="connsiteY44871" fmla="*/ 1522178 h 6857957"/>
              <a:gd name="connsiteX44872" fmla="*/ 3382740 w 4826000"/>
              <a:gd name="connsiteY44872" fmla="*/ 1521225 h 6857957"/>
              <a:gd name="connsiteX44873" fmla="*/ 3385597 w 4826000"/>
              <a:gd name="connsiteY44873" fmla="*/ 1520590 h 6857957"/>
              <a:gd name="connsiteX44874" fmla="*/ 3388455 w 4826000"/>
              <a:gd name="connsiteY44874" fmla="*/ 1519637 h 6857957"/>
              <a:gd name="connsiteX44875" fmla="*/ 3392582 w 4826000"/>
              <a:gd name="connsiteY44875" fmla="*/ 1519320 h 6857957"/>
              <a:gd name="connsiteX44876" fmla="*/ 3397662 w 4826000"/>
              <a:gd name="connsiteY44876" fmla="*/ 1519320 h 6857957"/>
              <a:gd name="connsiteX44877" fmla="*/ 3396074 w 4826000"/>
              <a:gd name="connsiteY44877" fmla="*/ 1520907 h 6857957"/>
              <a:gd name="connsiteX44878" fmla="*/ 3394487 w 4826000"/>
              <a:gd name="connsiteY44878" fmla="*/ 1522495 h 6857957"/>
              <a:gd name="connsiteX44879" fmla="*/ 3392582 w 4826000"/>
              <a:gd name="connsiteY44879" fmla="*/ 1524083 h 6857957"/>
              <a:gd name="connsiteX44880" fmla="*/ 3390360 w 4826000"/>
              <a:gd name="connsiteY44880" fmla="*/ 1524718 h 6857957"/>
              <a:gd name="connsiteX44881" fmla="*/ 3388455 w 4826000"/>
              <a:gd name="connsiteY44881" fmla="*/ 1525353 h 6857957"/>
              <a:gd name="connsiteX44882" fmla="*/ 3386232 w 4826000"/>
              <a:gd name="connsiteY44882" fmla="*/ 1525988 h 6857957"/>
              <a:gd name="connsiteX44883" fmla="*/ 3381153 w 4826000"/>
              <a:gd name="connsiteY44883" fmla="*/ 1526306 h 6857957"/>
              <a:gd name="connsiteX44884" fmla="*/ 3368771 w 4826000"/>
              <a:gd name="connsiteY44884" fmla="*/ 1526623 h 6857957"/>
              <a:gd name="connsiteX44885" fmla="*/ 3361469 w 4826000"/>
              <a:gd name="connsiteY44885" fmla="*/ 1527258 h 6857957"/>
              <a:gd name="connsiteX44886" fmla="*/ 3357659 w 4826000"/>
              <a:gd name="connsiteY44886" fmla="*/ 1527893 h 6857957"/>
              <a:gd name="connsiteX44887" fmla="*/ 3353532 w 4826000"/>
              <a:gd name="connsiteY44887" fmla="*/ 1528528 h 6857957"/>
              <a:gd name="connsiteX44888" fmla="*/ 3350040 w 4826000"/>
              <a:gd name="connsiteY44888" fmla="*/ 1506619 h 6857957"/>
              <a:gd name="connsiteX44889" fmla="*/ 3341785 w 4826000"/>
              <a:gd name="connsiteY44889" fmla="*/ 1507571 h 6857957"/>
              <a:gd name="connsiteX44890" fmla="*/ 3334483 w 4826000"/>
              <a:gd name="connsiteY44890" fmla="*/ 1508841 h 6857957"/>
              <a:gd name="connsiteX44891" fmla="*/ 3331308 w 4826000"/>
              <a:gd name="connsiteY44891" fmla="*/ 1509794 h 6857957"/>
              <a:gd name="connsiteX44892" fmla="*/ 3328769 w 4826000"/>
              <a:gd name="connsiteY44892" fmla="*/ 1510747 h 6857957"/>
              <a:gd name="connsiteX44893" fmla="*/ 3326546 w 4826000"/>
              <a:gd name="connsiteY44893" fmla="*/ 1511699 h 6857957"/>
              <a:gd name="connsiteX44894" fmla="*/ 3324959 w 4826000"/>
              <a:gd name="connsiteY44894" fmla="*/ 1512969 h 6857957"/>
              <a:gd name="connsiteX44895" fmla="*/ 3321784 w 4826000"/>
              <a:gd name="connsiteY44895" fmla="*/ 1513287 h 6857957"/>
              <a:gd name="connsiteX44896" fmla="*/ 3319562 w 4826000"/>
              <a:gd name="connsiteY44896" fmla="*/ 1512969 h 6857957"/>
              <a:gd name="connsiteX44897" fmla="*/ 3317339 w 4826000"/>
              <a:gd name="connsiteY44897" fmla="*/ 1512652 h 6857957"/>
              <a:gd name="connsiteX44898" fmla="*/ 3316069 w 4826000"/>
              <a:gd name="connsiteY44898" fmla="*/ 1512334 h 6857957"/>
              <a:gd name="connsiteX44899" fmla="*/ 3314799 w 4826000"/>
              <a:gd name="connsiteY44899" fmla="*/ 1511382 h 6857957"/>
              <a:gd name="connsiteX44900" fmla="*/ 3313847 w 4826000"/>
              <a:gd name="connsiteY44900" fmla="*/ 1510747 h 6857957"/>
              <a:gd name="connsiteX44901" fmla="*/ 3312895 w 4826000"/>
              <a:gd name="connsiteY44901" fmla="*/ 1508841 h 6857957"/>
              <a:gd name="connsiteX44902" fmla="*/ 3311307 w 4826000"/>
              <a:gd name="connsiteY44902" fmla="*/ 1506619 h 6857957"/>
              <a:gd name="connsiteX44903" fmla="*/ 3310672 w 4826000"/>
              <a:gd name="connsiteY44903" fmla="*/ 1505666 h 6857957"/>
              <a:gd name="connsiteX44904" fmla="*/ 3310037 w 4826000"/>
              <a:gd name="connsiteY44904" fmla="*/ 1504713 h 6857957"/>
              <a:gd name="connsiteX44905" fmla="*/ 3309085 w 4826000"/>
              <a:gd name="connsiteY44905" fmla="*/ 1504078 h 6857957"/>
              <a:gd name="connsiteX44906" fmla="*/ 3307815 w 4826000"/>
              <a:gd name="connsiteY44906" fmla="*/ 1503443 h 6857957"/>
              <a:gd name="connsiteX44907" fmla="*/ 3305910 w 4826000"/>
              <a:gd name="connsiteY44907" fmla="*/ 1502808 h 6857957"/>
              <a:gd name="connsiteX44908" fmla="*/ 3303370 w 4826000"/>
              <a:gd name="connsiteY44908" fmla="*/ 1502808 h 6857957"/>
              <a:gd name="connsiteX44909" fmla="*/ 3304958 w 4826000"/>
              <a:gd name="connsiteY44909" fmla="*/ 1501538 h 6857957"/>
              <a:gd name="connsiteX44910" fmla="*/ 3306228 w 4826000"/>
              <a:gd name="connsiteY44910" fmla="*/ 1500903 h 6857957"/>
              <a:gd name="connsiteX44911" fmla="*/ 3307815 w 4826000"/>
              <a:gd name="connsiteY44911" fmla="*/ 1500268 h 6857957"/>
              <a:gd name="connsiteX44912" fmla="*/ 3309085 w 4826000"/>
              <a:gd name="connsiteY44912" fmla="*/ 1500903 h 6857957"/>
              <a:gd name="connsiteX44913" fmla="*/ 3310672 w 4826000"/>
              <a:gd name="connsiteY44913" fmla="*/ 1501220 h 6857957"/>
              <a:gd name="connsiteX44914" fmla="*/ 3312577 w 4826000"/>
              <a:gd name="connsiteY44914" fmla="*/ 1501856 h 6857957"/>
              <a:gd name="connsiteX44915" fmla="*/ 3316069 w 4826000"/>
              <a:gd name="connsiteY44915" fmla="*/ 1503443 h 6857957"/>
              <a:gd name="connsiteX44916" fmla="*/ 3320197 w 4826000"/>
              <a:gd name="connsiteY44916" fmla="*/ 1505348 h 6857957"/>
              <a:gd name="connsiteX44917" fmla="*/ 3322419 w 4826000"/>
              <a:gd name="connsiteY44917" fmla="*/ 1506301 h 6857957"/>
              <a:gd name="connsiteX44918" fmla="*/ 3324959 w 4826000"/>
              <a:gd name="connsiteY44918" fmla="*/ 1506936 h 6857957"/>
              <a:gd name="connsiteX44919" fmla="*/ 3327816 w 4826000"/>
              <a:gd name="connsiteY44919" fmla="*/ 1507254 h 6857957"/>
              <a:gd name="connsiteX44920" fmla="*/ 3330356 w 4826000"/>
              <a:gd name="connsiteY44920" fmla="*/ 1507571 h 6857957"/>
              <a:gd name="connsiteX44921" fmla="*/ 3333848 w 4826000"/>
              <a:gd name="connsiteY44921" fmla="*/ 1507571 h 6857957"/>
              <a:gd name="connsiteX44922" fmla="*/ 3337023 w 4826000"/>
              <a:gd name="connsiteY44922" fmla="*/ 1507254 h 6857957"/>
              <a:gd name="connsiteX44923" fmla="*/ 3336388 w 4826000"/>
              <a:gd name="connsiteY44923" fmla="*/ 1506301 h 6857957"/>
              <a:gd name="connsiteX44924" fmla="*/ 3335436 w 4826000"/>
              <a:gd name="connsiteY44924" fmla="*/ 1505666 h 6857957"/>
              <a:gd name="connsiteX44925" fmla="*/ 3333848 w 4826000"/>
              <a:gd name="connsiteY44925" fmla="*/ 1505348 h 6857957"/>
              <a:gd name="connsiteX44926" fmla="*/ 3331943 w 4826000"/>
              <a:gd name="connsiteY44926" fmla="*/ 1505348 h 6857957"/>
              <a:gd name="connsiteX44927" fmla="*/ 3323371 w 4826000"/>
              <a:gd name="connsiteY44927" fmla="*/ 1504713 h 6857957"/>
              <a:gd name="connsiteX44928" fmla="*/ 3325594 w 4826000"/>
              <a:gd name="connsiteY44928" fmla="*/ 1504396 h 6857957"/>
              <a:gd name="connsiteX44929" fmla="*/ 3328134 w 4826000"/>
              <a:gd name="connsiteY44929" fmla="*/ 1503761 h 6857957"/>
              <a:gd name="connsiteX44930" fmla="*/ 3330038 w 4826000"/>
              <a:gd name="connsiteY44930" fmla="*/ 1502808 h 6857957"/>
              <a:gd name="connsiteX44931" fmla="*/ 3331943 w 4826000"/>
              <a:gd name="connsiteY44931" fmla="*/ 1501856 h 6857957"/>
              <a:gd name="connsiteX44932" fmla="*/ 3333213 w 4826000"/>
              <a:gd name="connsiteY44932" fmla="*/ 1500268 h 6857957"/>
              <a:gd name="connsiteX44933" fmla="*/ 3334801 w 4826000"/>
              <a:gd name="connsiteY44933" fmla="*/ 1498680 h 6857957"/>
              <a:gd name="connsiteX44934" fmla="*/ 3335436 w 4826000"/>
              <a:gd name="connsiteY44934" fmla="*/ 1497410 h 6857957"/>
              <a:gd name="connsiteX44935" fmla="*/ 3335753 w 4826000"/>
              <a:gd name="connsiteY44935" fmla="*/ 1496140 h 6857957"/>
              <a:gd name="connsiteX44936" fmla="*/ 3335436 w 4826000"/>
              <a:gd name="connsiteY44936" fmla="*/ 1494553 h 6857957"/>
              <a:gd name="connsiteX44937" fmla="*/ 3334801 w 4826000"/>
              <a:gd name="connsiteY44937" fmla="*/ 1493600 h 6857957"/>
              <a:gd name="connsiteX44938" fmla="*/ 3333213 w 4826000"/>
              <a:gd name="connsiteY44938" fmla="*/ 1492012 h 6857957"/>
              <a:gd name="connsiteX44939" fmla="*/ 3330991 w 4826000"/>
              <a:gd name="connsiteY44939" fmla="*/ 1491377 h 6857957"/>
              <a:gd name="connsiteX44940" fmla="*/ 3328451 w 4826000"/>
              <a:gd name="connsiteY44940" fmla="*/ 1490742 h 6857957"/>
              <a:gd name="connsiteX44941" fmla="*/ 3324641 w 4826000"/>
              <a:gd name="connsiteY44941" fmla="*/ 1490425 h 6857957"/>
              <a:gd name="connsiteX44942" fmla="*/ 3320197 w 4826000"/>
              <a:gd name="connsiteY44942" fmla="*/ 1490742 h 6857957"/>
              <a:gd name="connsiteX44943" fmla="*/ 3314799 w 4826000"/>
              <a:gd name="connsiteY44943" fmla="*/ 1491377 h 6857957"/>
              <a:gd name="connsiteX44944" fmla="*/ 3314482 w 4826000"/>
              <a:gd name="connsiteY44944" fmla="*/ 1490108 h 6857957"/>
              <a:gd name="connsiteX44945" fmla="*/ 3314482 w 4826000"/>
              <a:gd name="connsiteY44945" fmla="*/ 1489154 h 6857957"/>
              <a:gd name="connsiteX44946" fmla="*/ 3314799 w 4826000"/>
              <a:gd name="connsiteY44946" fmla="*/ 1488202 h 6857957"/>
              <a:gd name="connsiteX44947" fmla="*/ 3315434 w 4826000"/>
              <a:gd name="connsiteY44947" fmla="*/ 1487249 h 6857957"/>
              <a:gd name="connsiteX44948" fmla="*/ 3316704 w 4826000"/>
              <a:gd name="connsiteY44948" fmla="*/ 1486614 h 6857957"/>
              <a:gd name="connsiteX44949" fmla="*/ 3317974 w 4826000"/>
              <a:gd name="connsiteY44949" fmla="*/ 1485661 h 6857957"/>
              <a:gd name="connsiteX44950" fmla="*/ 3321467 w 4826000"/>
              <a:gd name="connsiteY44950" fmla="*/ 1484709 h 6857957"/>
              <a:gd name="connsiteX44951" fmla="*/ 3325276 w 4826000"/>
              <a:gd name="connsiteY44951" fmla="*/ 1484074 h 6857957"/>
              <a:gd name="connsiteX44952" fmla="*/ 3330038 w 4826000"/>
              <a:gd name="connsiteY44952" fmla="*/ 1483440 h 6857957"/>
              <a:gd name="connsiteX44953" fmla="*/ 3339245 w 4826000"/>
              <a:gd name="connsiteY44953" fmla="*/ 1482486 h 6857957"/>
              <a:gd name="connsiteX44954" fmla="*/ 3339245 w 4826000"/>
              <a:gd name="connsiteY44954" fmla="*/ 1480581 h 6857957"/>
              <a:gd name="connsiteX44955" fmla="*/ 3338610 w 4826000"/>
              <a:gd name="connsiteY44955" fmla="*/ 1478358 h 6857957"/>
              <a:gd name="connsiteX44956" fmla="*/ 3337658 w 4826000"/>
              <a:gd name="connsiteY44956" fmla="*/ 1476453 h 6857957"/>
              <a:gd name="connsiteX44957" fmla="*/ 3336706 w 4826000"/>
              <a:gd name="connsiteY44957" fmla="*/ 1474866 h 6857957"/>
              <a:gd name="connsiteX44958" fmla="*/ 3334483 w 4826000"/>
              <a:gd name="connsiteY44958" fmla="*/ 1471691 h 6857957"/>
              <a:gd name="connsiteX44959" fmla="*/ 3332261 w 4826000"/>
              <a:gd name="connsiteY44959" fmla="*/ 1468198 h 6857957"/>
              <a:gd name="connsiteX44960" fmla="*/ 3331626 w 4826000"/>
              <a:gd name="connsiteY44960" fmla="*/ 1466928 h 6857957"/>
              <a:gd name="connsiteX44961" fmla="*/ 3331308 w 4826000"/>
              <a:gd name="connsiteY44961" fmla="*/ 1465340 h 6857957"/>
              <a:gd name="connsiteX44962" fmla="*/ 3331308 w 4826000"/>
              <a:gd name="connsiteY44962" fmla="*/ 1464069 h 6857957"/>
              <a:gd name="connsiteX44963" fmla="*/ 3331943 w 4826000"/>
              <a:gd name="connsiteY44963" fmla="*/ 1462482 h 6857957"/>
              <a:gd name="connsiteX44964" fmla="*/ 3333213 w 4826000"/>
              <a:gd name="connsiteY44964" fmla="*/ 1461211 h 6857957"/>
              <a:gd name="connsiteX44965" fmla="*/ 3335436 w 4826000"/>
              <a:gd name="connsiteY44965" fmla="*/ 1459941 h 6857957"/>
              <a:gd name="connsiteX44966" fmla="*/ 3337975 w 4826000"/>
              <a:gd name="connsiteY44966" fmla="*/ 1458989 h 6857957"/>
              <a:gd name="connsiteX44967" fmla="*/ 3341785 w 4826000"/>
              <a:gd name="connsiteY44967" fmla="*/ 1457719 h 6857957"/>
              <a:gd name="connsiteX44968" fmla="*/ 3340198 w 4826000"/>
              <a:gd name="connsiteY44968" fmla="*/ 1456767 h 6857957"/>
              <a:gd name="connsiteX44969" fmla="*/ 3338928 w 4826000"/>
              <a:gd name="connsiteY44969" fmla="*/ 1456132 h 6857957"/>
              <a:gd name="connsiteX44970" fmla="*/ 3337023 w 4826000"/>
              <a:gd name="connsiteY44970" fmla="*/ 1456132 h 6857957"/>
              <a:gd name="connsiteX44971" fmla="*/ 3335118 w 4826000"/>
              <a:gd name="connsiteY44971" fmla="*/ 1457084 h 6857957"/>
              <a:gd name="connsiteX44972" fmla="*/ 3329721 w 4826000"/>
              <a:gd name="connsiteY44972" fmla="*/ 1458037 h 6857957"/>
              <a:gd name="connsiteX44973" fmla="*/ 3326546 w 4826000"/>
              <a:gd name="connsiteY44973" fmla="*/ 1458353 h 6857957"/>
              <a:gd name="connsiteX44974" fmla="*/ 3322419 w 4826000"/>
              <a:gd name="connsiteY44974" fmla="*/ 1458353 h 6857957"/>
              <a:gd name="connsiteX44975" fmla="*/ 3326864 w 4826000"/>
              <a:gd name="connsiteY44975" fmla="*/ 1455180 h 6857957"/>
              <a:gd name="connsiteX44976" fmla="*/ 3330038 w 4826000"/>
              <a:gd name="connsiteY44976" fmla="*/ 1452322 h 6857957"/>
              <a:gd name="connsiteX44977" fmla="*/ 3332578 w 4826000"/>
              <a:gd name="connsiteY44977" fmla="*/ 1448828 h 6857957"/>
              <a:gd name="connsiteX44978" fmla="*/ 3334801 w 4826000"/>
              <a:gd name="connsiteY44978" fmla="*/ 1445336 h 6857957"/>
              <a:gd name="connsiteX44979" fmla="*/ 3335753 w 4826000"/>
              <a:gd name="connsiteY44979" fmla="*/ 1441208 h 6857957"/>
              <a:gd name="connsiteX44980" fmla="*/ 3336388 w 4826000"/>
              <a:gd name="connsiteY44980" fmla="*/ 1437715 h 6857957"/>
              <a:gd name="connsiteX44981" fmla="*/ 3336388 w 4826000"/>
              <a:gd name="connsiteY44981" fmla="*/ 1433586 h 6857957"/>
              <a:gd name="connsiteX44982" fmla="*/ 3335753 w 4826000"/>
              <a:gd name="connsiteY44982" fmla="*/ 1429458 h 6857957"/>
              <a:gd name="connsiteX44983" fmla="*/ 3334483 w 4826000"/>
              <a:gd name="connsiteY44983" fmla="*/ 1425330 h 6857957"/>
              <a:gd name="connsiteX44984" fmla="*/ 3332578 w 4826000"/>
              <a:gd name="connsiteY44984" fmla="*/ 1421520 h 6857957"/>
              <a:gd name="connsiteX44985" fmla="*/ 3330356 w 4826000"/>
              <a:gd name="connsiteY44985" fmla="*/ 1417393 h 6857957"/>
              <a:gd name="connsiteX44986" fmla="*/ 3327816 w 4826000"/>
              <a:gd name="connsiteY44986" fmla="*/ 1413901 h 6857957"/>
              <a:gd name="connsiteX44987" fmla="*/ 3324641 w 4826000"/>
              <a:gd name="connsiteY44987" fmla="*/ 1410092 h 6857957"/>
              <a:gd name="connsiteX44988" fmla="*/ 3321149 w 4826000"/>
              <a:gd name="connsiteY44988" fmla="*/ 1406917 h 6857957"/>
              <a:gd name="connsiteX44989" fmla="*/ 3317022 w 4826000"/>
              <a:gd name="connsiteY44989" fmla="*/ 1403739 h 6857957"/>
              <a:gd name="connsiteX44990" fmla="*/ 3312895 w 4826000"/>
              <a:gd name="connsiteY44990" fmla="*/ 1400883 h 6857957"/>
              <a:gd name="connsiteX44991" fmla="*/ 3314165 w 4826000"/>
              <a:gd name="connsiteY44991" fmla="*/ 1397707 h 6857957"/>
              <a:gd name="connsiteX44992" fmla="*/ 3315117 w 4826000"/>
              <a:gd name="connsiteY44992" fmla="*/ 1394531 h 6857957"/>
              <a:gd name="connsiteX44993" fmla="*/ 3316387 w 4826000"/>
              <a:gd name="connsiteY44993" fmla="*/ 1388497 h 6857957"/>
              <a:gd name="connsiteX44994" fmla="*/ 3317974 w 4826000"/>
              <a:gd name="connsiteY44994" fmla="*/ 1377385 h 6857957"/>
              <a:gd name="connsiteX44995" fmla="*/ 3319244 w 4826000"/>
              <a:gd name="connsiteY44995" fmla="*/ 1371034 h 6857957"/>
              <a:gd name="connsiteX44996" fmla="*/ 3321467 w 4826000"/>
              <a:gd name="connsiteY44996" fmla="*/ 1364049 h 6857957"/>
              <a:gd name="connsiteX44997" fmla="*/ 3322736 w 4826000"/>
              <a:gd name="connsiteY44997" fmla="*/ 1359921 h 6857957"/>
              <a:gd name="connsiteX44998" fmla="*/ 3324641 w 4826000"/>
              <a:gd name="connsiteY44998" fmla="*/ 1355792 h 6857957"/>
              <a:gd name="connsiteX44999" fmla="*/ 3327181 w 4826000"/>
              <a:gd name="connsiteY44999" fmla="*/ 1350711 h 6857957"/>
              <a:gd name="connsiteX45000" fmla="*/ 3329721 w 4826000"/>
              <a:gd name="connsiteY45000" fmla="*/ 1345313 h 6857957"/>
              <a:gd name="connsiteX45001" fmla="*/ 3325594 w 4826000"/>
              <a:gd name="connsiteY45001" fmla="*/ 1345631 h 6857957"/>
              <a:gd name="connsiteX45002" fmla="*/ 3322736 w 4826000"/>
              <a:gd name="connsiteY45002" fmla="*/ 1346266 h 6857957"/>
              <a:gd name="connsiteX45003" fmla="*/ 3317339 w 4826000"/>
              <a:gd name="connsiteY45003" fmla="*/ 1347536 h 6857957"/>
              <a:gd name="connsiteX45004" fmla="*/ 3314799 w 4826000"/>
              <a:gd name="connsiteY45004" fmla="*/ 1348171 h 6857957"/>
              <a:gd name="connsiteX45005" fmla="*/ 3311942 w 4826000"/>
              <a:gd name="connsiteY45005" fmla="*/ 1348806 h 6857957"/>
              <a:gd name="connsiteX45006" fmla="*/ 3308450 w 4826000"/>
              <a:gd name="connsiteY45006" fmla="*/ 1349124 h 6857957"/>
              <a:gd name="connsiteX45007" fmla="*/ 3304005 w 4826000"/>
              <a:gd name="connsiteY45007" fmla="*/ 1349124 h 6857957"/>
              <a:gd name="connsiteX45008" fmla="*/ 3308450 w 4826000"/>
              <a:gd name="connsiteY45008" fmla="*/ 1348171 h 6857957"/>
              <a:gd name="connsiteX45009" fmla="*/ 3311942 w 4826000"/>
              <a:gd name="connsiteY45009" fmla="*/ 1346901 h 6857957"/>
              <a:gd name="connsiteX45010" fmla="*/ 3314165 w 4826000"/>
              <a:gd name="connsiteY45010" fmla="*/ 1345313 h 6857957"/>
              <a:gd name="connsiteX45011" fmla="*/ 3315434 w 4826000"/>
              <a:gd name="connsiteY45011" fmla="*/ 1344043 h 6857957"/>
              <a:gd name="connsiteX45012" fmla="*/ 3316387 w 4826000"/>
              <a:gd name="connsiteY45012" fmla="*/ 1342773 h 6857957"/>
              <a:gd name="connsiteX45013" fmla="*/ 3316704 w 4826000"/>
              <a:gd name="connsiteY45013" fmla="*/ 1341503 h 6857957"/>
              <a:gd name="connsiteX45014" fmla="*/ 3317022 w 4826000"/>
              <a:gd name="connsiteY45014" fmla="*/ 1338963 h 6857957"/>
              <a:gd name="connsiteX45015" fmla="*/ 3317339 w 4826000"/>
              <a:gd name="connsiteY45015" fmla="*/ 1337375 h 6857957"/>
              <a:gd name="connsiteX45016" fmla="*/ 3317657 w 4826000"/>
              <a:gd name="connsiteY45016" fmla="*/ 1336104 h 6857957"/>
              <a:gd name="connsiteX45017" fmla="*/ 3318292 w 4826000"/>
              <a:gd name="connsiteY45017" fmla="*/ 1334834 h 6857957"/>
              <a:gd name="connsiteX45018" fmla="*/ 3319879 w 4826000"/>
              <a:gd name="connsiteY45018" fmla="*/ 1333564 h 6857957"/>
              <a:gd name="connsiteX45019" fmla="*/ 3321784 w 4826000"/>
              <a:gd name="connsiteY45019" fmla="*/ 1332294 h 6857957"/>
              <a:gd name="connsiteX45020" fmla="*/ 3324641 w 4826000"/>
              <a:gd name="connsiteY45020" fmla="*/ 1331341 h 6857957"/>
              <a:gd name="connsiteX45021" fmla="*/ 3328769 w 4826000"/>
              <a:gd name="connsiteY45021" fmla="*/ 1329754 h 6857957"/>
              <a:gd name="connsiteX45022" fmla="*/ 3333848 w 4826000"/>
              <a:gd name="connsiteY45022" fmla="*/ 1329119 h 6857957"/>
              <a:gd name="connsiteX45023" fmla="*/ 3330673 w 4826000"/>
              <a:gd name="connsiteY45023" fmla="*/ 1327531 h 6857957"/>
              <a:gd name="connsiteX45024" fmla="*/ 3328451 w 4826000"/>
              <a:gd name="connsiteY45024" fmla="*/ 1325626 h 6857957"/>
              <a:gd name="connsiteX45025" fmla="*/ 3327499 w 4826000"/>
              <a:gd name="connsiteY45025" fmla="*/ 1324673 h 6857957"/>
              <a:gd name="connsiteX45026" fmla="*/ 3326864 w 4826000"/>
              <a:gd name="connsiteY45026" fmla="*/ 1323403 h 6857957"/>
              <a:gd name="connsiteX45027" fmla="*/ 3325911 w 4826000"/>
              <a:gd name="connsiteY45027" fmla="*/ 1322133 h 6857957"/>
              <a:gd name="connsiteX45028" fmla="*/ 3325594 w 4826000"/>
              <a:gd name="connsiteY45028" fmla="*/ 1320863 h 6857957"/>
              <a:gd name="connsiteX45029" fmla="*/ 3325276 w 4826000"/>
              <a:gd name="connsiteY45029" fmla="*/ 1320545 h 6857957"/>
              <a:gd name="connsiteX45030" fmla="*/ 3324324 w 4826000"/>
              <a:gd name="connsiteY45030" fmla="*/ 1320227 h 6857957"/>
              <a:gd name="connsiteX45031" fmla="*/ 3321784 w 4826000"/>
              <a:gd name="connsiteY45031" fmla="*/ 1318957 h 6857957"/>
              <a:gd name="connsiteX45032" fmla="*/ 3317974 w 4826000"/>
              <a:gd name="connsiteY45032" fmla="*/ 1318005 h 6857957"/>
              <a:gd name="connsiteX45033" fmla="*/ 3314482 w 4826000"/>
              <a:gd name="connsiteY45033" fmla="*/ 1317052 h 6857957"/>
              <a:gd name="connsiteX45034" fmla="*/ 3310355 w 4826000"/>
              <a:gd name="connsiteY45034" fmla="*/ 1316734 h 6857957"/>
              <a:gd name="connsiteX45035" fmla="*/ 3307497 w 4826000"/>
              <a:gd name="connsiteY45035" fmla="*/ 1316734 h 6857957"/>
              <a:gd name="connsiteX45036" fmla="*/ 3306545 w 4826000"/>
              <a:gd name="connsiteY45036" fmla="*/ 1317052 h 6857957"/>
              <a:gd name="connsiteX45037" fmla="*/ 3305910 w 4826000"/>
              <a:gd name="connsiteY45037" fmla="*/ 1317369 h 6857957"/>
              <a:gd name="connsiteX45038" fmla="*/ 3305593 w 4826000"/>
              <a:gd name="connsiteY45038" fmla="*/ 1318005 h 6857957"/>
              <a:gd name="connsiteX45039" fmla="*/ 3305910 w 4826000"/>
              <a:gd name="connsiteY45039" fmla="*/ 1318957 h 6857957"/>
              <a:gd name="connsiteX45040" fmla="*/ 3303053 w 4826000"/>
              <a:gd name="connsiteY45040" fmla="*/ 1317687 h 6857957"/>
              <a:gd name="connsiteX45041" fmla="*/ 3301783 w 4826000"/>
              <a:gd name="connsiteY45041" fmla="*/ 1316100 h 6857957"/>
              <a:gd name="connsiteX45042" fmla="*/ 3301783 w 4826000"/>
              <a:gd name="connsiteY45042" fmla="*/ 1315782 h 6857957"/>
              <a:gd name="connsiteX45043" fmla="*/ 3301783 w 4826000"/>
              <a:gd name="connsiteY45043" fmla="*/ 1315464 h 6857957"/>
              <a:gd name="connsiteX45044" fmla="*/ 3302418 w 4826000"/>
              <a:gd name="connsiteY45044" fmla="*/ 1314512 h 6857957"/>
              <a:gd name="connsiteX45045" fmla="*/ 3304005 w 4826000"/>
              <a:gd name="connsiteY45045" fmla="*/ 1313877 h 6857957"/>
              <a:gd name="connsiteX45046" fmla="*/ 3306545 w 4826000"/>
              <a:gd name="connsiteY45046" fmla="*/ 1313241 h 6857957"/>
              <a:gd name="connsiteX45047" fmla="*/ 3312895 w 4826000"/>
              <a:gd name="connsiteY45047" fmla="*/ 1312289 h 6857957"/>
              <a:gd name="connsiteX45048" fmla="*/ 3327499 w 4826000"/>
              <a:gd name="connsiteY45048" fmla="*/ 1311336 h 6857957"/>
              <a:gd name="connsiteX45049" fmla="*/ 3333213 w 4826000"/>
              <a:gd name="connsiteY45049" fmla="*/ 1310701 h 6857957"/>
              <a:gd name="connsiteX45050" fmla="*/ 3335753 w 4826000"/>
              <a:gd name="connsiteY45050" fmla="*/ 1310383 h 6857957"/>
              <a:gd name="connsiteX45051" fmla="*/ 3337023 w 4826000"/>
              <a:gd name="connsiteY45051" fmla="*/ 1309748 h 6857957"/>
              <a:gd name="connsiteX45052" fmla="*/ 3338610 w 4826000"/>
              <a:gd name="connsiteY45052" fmla="*/ 1311971 h 6857957"/>
              <a:gd name="connsiteX45053" fmla="*/ 3341150 w 4826000"/>
              <a:gd name="connsiteY45053" fmla="*/ 1314512 h 6857957"/>
              <a:gd name="connsiteX45054" fmla="*/ 3343055 w 4826000"/>
              <a:gd name="connsiteY45054" fmla="*/ 1318322 h 6857957"/>
              <a:gd name="connsiteX45055" fmla="*/ 3343690 w 4826000"/>
              <a:gd name="connsiteY45055" fmla="*/ 1319910 h 6857957"/>
              <a:gd name="connsiteX45056" fmla="*/ 3344008 w 4826000"/>
              <a:gd name="connsiteY45056" fmla="*/ 1321498 h 6857957"/>
              <a:gd name="connsiteX45057" fmla="*/ 3344008 w 4826000"/>
              <a:gd name="connsiteY45057" fmla="*/ 1323085 h 6857957"/>
              <a:gd name="connsiteX45058" fmla="*/ 3343690 w 4826000"/>
              <a:gd name="connsiteY45058" fmla="*/ 1324991 h 6857957"/>
              <a:gd name="connsiteX45059" fmla="*/ 3342738 w 4826000"/>
              <a:gd name="connsiteY45059" fmla="*/ 1326578 h 6857957"/>
              <a:gd name="connsiteX45060" fmla="*/ 3341468 w 4826000"/>
              <a:gd name="connsiteY45060" fmla="*/ 1328166 h 6857957"/>
              <a:gd name="connsiteX45061" fmla="*/ 3338928 w 4826000"/>
              <a:gd name="connsiteY45061" fmla="*/ 1329436 h 6857957"/>
              <a:gd name="connsiteX45062" fmla="*/ 3336071 w 4826000"/>
              <a:gd name="connsiteY45062" fmla="*/ 1330389 h 6857957"/>
              <a:gd name="connsiteX45063" fmla="*/ 3332261 w 4826000"/>
              <a:gd name="connsiteY45063" fmla="*/ 1331659 h 6857957"/>
              <a:gd name="connsiteX45064" fmla="*/ 3327499 w 4826000"/>
              <a:gd name="connsiteY45064" fmla="*/ 1331976 h 6857957"/>
              <a:gd name="connsiteX45065" fmla="*/ 3329721 w 4826000"/>
              <a:gd name="connsiteY45065" fmla="*/ 1333247 h 6857957"/>
              <a:gd name="connsiteX45066" fmla="*/ 3331626 w 4826000"/>
              <a:gd name="connsiteY45066" fmla="*/ 1334834 h 6857957"/>
              <a:gd name="connsiteX45067" fmla="*/ 3333213 w 4826000"/>
              <a:gd name="connsiteY45067" fmla="*/ 1336104 h 6857957"/>
              <a:gd name="connsiteX45068" fmla="*/ 3335118 w 4826000"/>
              <a:gd name="connsiteY45068" fmla="*/ 1337692 h 6857957"/>
              <a:gd name="connsiteX45069" fmla="*/ 3337341 w 4826000"/>
              <a:gd name="connsiteY45069" fmla="*/ 1341503 h 6857957"/>
              <a:gd name="connsiteX45070" fmla="*/ 3339245 w 4826000"/>
              <a:gd name="connsiteY45070" fmla="*/ 1345313 h 6857957"/>
              <a:gd name="connsiteX45071" fmla="*/ 3341468 w 4826000"/>
              <a:gd name="connsiteY45071" fmla="*/ 1349124 h 6857957"/>
              <a:gd name="connsiteX45072" fmla="*/ 3344008 w 4826000"/>
              <a:gd name="connsiteY45072" fmla="*/ 1352617 h 6857957"/>
              <a:gd name="connsiteX45073" fmla="*/ 3345277 w 4826000"/>
              <a:gd name="connsiteY45073" fmla="*/ 1354522 h 6857957"/>
              <a:gd name="connsiteX45074" fmla="*/ 3346865 w 4826000"/>
              <a:gd name="connsiteY45074" fmla="*/ 1356110 h 6857957"/>
              <a:gd name="connsiteX45075" fmla="*/ 3349405 w 4826000"/>
              <a:gd name="connsiteY45075" fmla="*/ 1357380 h 6857957"/>
              <a:gd name="connsiteX45076" fmla="*/ 3351627 w 4826000"/>
              <a:gd name="connsiteY45076" fmla="*/ 1358650 h 6857957"/>
              <a:gd name="connsiteX45077" fmla="*/ 3351310 w 4826000"/>
              <a:gd name="connsiteY45077" fmla="*/ 1359603 h 6857957"/>
              <a:gd name="connsiteX45078" fmla="*/ 3350992 w 4826000"/>
              <a:gd name="connsiteY45078" fmla="*/ 1360238 h 6857957"/>
              <a:gd name="connsiteX45079" fmla="*/ 3349405 w 4826000"/>
              <a:gd name="connsiteY45079" fmla="*/ 1361826 h 6857957"/>
              <a:gd name="connsiteX45080" fmla="*/ 3347182 w 4826000"/>
              <a:gd name="connsiteY45080" fmla="*/ 1362779 h 6857957"/>
              <a:gd name="connsiteX45081" fmla="*/ 3344325 w 4826000"/>
              <a:gd name="connsiteY45081" fmla="*/ 1363731 h 6857957"/>
              <a:gd name="connsiteX45082" fmla="*/ 3340515 w 4826000"/>
              <a:gd name="connsiteY45082" fmla="*/ 1364366 h 6857957"/>
              <a:gd name="connsiteX45083" fmla="*/ 3336706 w 4826000"/>
              <a:gd name="connsiteY45083" fmla="*/ 1364684 h 6857957"/>
              <a:gd name="connsiteX45084" fmla="*/ 3331626 w 4826000"/>
              <a:gd name="connsiteY45084" fmla="*/ 1365001 h 6857957"/>
              <a:gd name="connsiteX45085" fmla="*/ 3326546 w 4826000"/>
              <a:gd name="connsiteY45085" fmla="*/ 1365001 h 6857957"/>
              <a:gd name="connsiteX45086" fmla="*/ 3330356 w 4826000"/>
              <a:gd name="connsiteY45086" fmla="*/ 1368811 h 6857957"/>
              <a:gd name="connsiteX45087" fmla="*/ 3333213 w 4826000"/>
              <a:gd name="connsiteY45087" fmla="*/ 1372304 h 6857957"/>
              <a:gd name="connsiteX45088" fmla="*/ 3335753 w 4826000"/>
              <a:gd name="connsiteY45088" fmla="*/ 1376115 h 6857957"/>
              <a:gd name="connsiteX45089" fmla="*/ 3337341 w 4826000"/>
              <a:gd name="connsiteY45089" fmla="*/ 1379606 h 6857957"/>
              <a:gd name="connsiteX45090" fmla="*/ 3338610 w 4826000"/>
              <a:gd name="connsiteY45090" fmla="*/ 1383419 h 6857957"/>
              <a:gd name="connsiteX45091" fmla="*/ 3339880 w 4826000"/>
              <a:gd name="connsiteY45091" fmla="*/ 1386910 h 6857957"/>
              <a:gd name="connsiteX45092" fmla="*/ 3342103 w 4826000"/>
              <a:gd name="connsiteY45092" fmla="*/ 1393896 h 6857957"/>
              <a:gd name="connsiteX45093" fmla="*/ 3343373 w 4826000"/>
              <a:gd name="connsiteY45093" fmla="*/ 1397072 h 6857957"/>
              <a:gd name="connsiteX45094" fmla="*/ 3344643 w 4826000"/>
              <a:gd name="connsiteY45094" fmla="*/ 1400565 h 6857957"/>
              <a:gd name="connsiteX45095" fmla="*/ 3346547 w 4826000"/>
              <a:gd name="connsiteY45095" fmla="*/ 1403423 h 6857957"/>
              <a:gd name="connsiteX45096" fmla="*/ 3349405 w 4826000"/>
              <a:gd name="connsiteY45096" fmla="*/ 1406598 h 6857957"/>
              <a:gd name="connsiteX45097" fmla="*/ 3352262 w 4826000"/>
              <a:gd name="connsiteY45097" fmla="*/ 1409140 h 6857957"/>
              <a:gd name="connsiteX45098" fmla="*/ 3356707 w 4826000"/>
              <a:gd name="connsiteY45098" fmla="*/ 1411362 h 6857957"/>
              <a:gd name="connsiteX45099" fmla="*/ 3361469 w 4826000"/>
              <a:gd name="connsiteY45099" fmla="*/ 1413901 h 6857957"/>
              <a:gd name="connsiteX45100" fmla="*/ 3367501 w 4826000"/>
              <a:gd name="connsiteY45100" fmla="*/ 1415806 h 6857957"/>
              <a:gd name="connsiteX45101" fmla="*/ 3368771 w 4826000"/>
              <a:gd name="connsiteY45101" fmla="*/ 1414219 h 6857957"/>
              <a:gd name="connsiteX45102" fmla="*/ 3369723 w 4826000"/>
              <a:gd name="connsiteY45102" fmla="*/ 1412632 h 6857957"/>
              <a:gd name="connsiteX45103" fmla="*/ 3370676 w 4826000"/>
              <a:gd name="connsiteY45103" fmla="*/ 1410410 h 6857957"/>
              <a:gd name="connsiteX45104" fmla="*/ 3371311 w 4826000"/>
              <a:gd name="connsiteY45104" fmla="*/ 1408505 h 6857957"/>
              <a:gd name="connsiteX45105" fmla="*/ 3371311 w 4826000"/>
              <a:gd name="connsiteY45105" fmla="*/ 1406281 h 6857957"/>
              <a:gd name="connsiteX45106" fmla="*/ 3371311 w 4826000"/>
              <a:gd name="connsiteY45106" fmla="*/ 1403739 h 6857957"/>
              <a:gd name="connsiteX45107" fmla="*/ 3370993 w 4826000"/>
              <a:gd name="connsiteY45107" fmla="*/ 1398977 h 6857957"/>
              <a:gd name="connsiteX45108" fmla="*/ 3369723 w 4826000"/>
              <a:gd name="connsiteY45108" fmla="*/ 1393261 h 6857957"/>
              <a:gd name="connsiteX45109" fmla="*/ 3368771 w 4826000"/>
              <a:gd name="connsiteY45109" fmla="*/ 1387227 h 6857957"/>
              <a:gd name="connsiteX45110" fmla="*/ 3367818 w 4826000"/>
              <a:gd name="connsiteY45110" fmla="*/ 1380876 h 6857957"/>
              <a:gd name="connsiteX45111" fmla="*/ 3367184 w 4826000"/>
              <a:gd name="connsiteY45111" fmla="*/ 1374527 h 6857957"/>
              <a:gd name="connsiteX45112" fmla="*/ 3371628 w 4826000"/>
              <a:gd name="connsiteY45112" fmla="*/ 1375162 h 6857957"/>
              <a:gd name="connsiteX45113" fmla="*/ 3374803 w 4826000"/>
              <a:gd name="connsiteY45113" fmla="*/ 1376432 h 6857957"/>
              <a:gd name="connsiteX45114" fmla="*/ 3377343 w 4826000"/>
              <a:gd name="connsiteY45114" fmla="*/ 1377702 h 6857957"/>
              <a:gd name="connsiteX45115" fmla="*/ 3379565 w 4826000"/>
              <a:gd name="connsiteY45115" fmla="*/ 1378972 h 6857957"/>
              <a:gd name="connsiteX45116" fmla="*/ 3380835 w 4826000"/>
              <a:gd name="connsiteY45116" fmla="*/ 1380876 h 6857957"/>
              <a:gd name="connsiteX45117" fmla="*/ 3381788 w 4826000"/>
              <a:gd name="connsiteY45117" fmla="*/ 1383101 h 6857957"/>
              <a:gd name="connsiteX45118" fmla="*/ 3382740 w 4826000"/>
              <a:gd name="connsiteY45118" fmla="*/ 1385323 h 6857957"/>
              <a:gd name="connsiteX45119" fmla="*/ 3383057 w 4826000"/>
              <a:gd name="connsiteY45119" fmla="*/ 1387545 h 6857957"/>
              <a:gd name="connsiteX45120" fmla="*/ 3383692 w 4826000"/>
              <a:gd name="connsiteY45120" fmla="*/ 1392626 h 6857957"/>
              <a:gd name="connsiteX45121" fmla="*/ 3384327 w 4826000"/>
              <a:gd name="connsiteY45121" fmla="*/ 1394848 h 6857957"/>
              <a:gd name="connsiteX45122" fmla="*/ 3385280 w 4826000"/>
              <a:gd name="connsiteY45122" fmla="*/ 1397072 h 6857957"/>
              <a:gd name="connsiteX45123" fmla="*/ 3385915 w 4826000"/>
              <a:gd name="connsiteY45123" fmla="*/ 1399295 h 6857957"/>
              <a:gd name="connsiteX45124" fmla="*/ 3387185 w 4826000"/>
              <a:gd name="connsiteY45124" fmla="*/ 1401200 h 6857957"/>
              <a:gd name="connsiteX45125" fmla="*/ 3389090 w 4826000"/>
              <a:gd name="connsiteY45125" fmla="*/ 1402787 h 6857957"/>
              <a:gd name="connsiteX45126" fmla="*/ 3391629 w 4826000"/>
              <a:gd name="connsiteY45126" fmla="*/ 1404057 h 6857957"/>
              <a:gd name="connsiteX45127" fmla="*/ 3393534 w 4826000"/>
              <a:gd name="connsiteY45127" fmla="*/ 1403423 h 6857957"/>
              <a:gd name="connsiteX45128" fmla="*/ 3394804 w 4826000"/>
              <a:gd name="connsiteY45128" fmla="*/ 1402470 h 6857957"/>
              <a:gd name="connsiteX45129" fmla="*/ 3395757 w 4826000"/>
              <a:gd name="connsiteY45129" fmla="*/ 1401518 h 6857957"/>
              <a:gd name="connsiteX45130" fmla="*/ 3396709 w 4826000"/>
              <a:gd name="connsiteY45130" fmla="*/ 1400247 h 6857957"/>
              <a:gd name="connsiteX45131" fmla="*/ 3397979 w 4826000"/>
              <a:gd name="connsiteY45131" fmla="*/ 1397707 h 6857957"/>
              <a:gd name="connsiteX45132" fmla="*/ 3399249 w 4826000"/>
              <a:gd name="connsiteY45132" fmla="*/ 1395166 h 6857957"/>
              <a:gd name="connsiteX45133" fmla="*/ 3400201 w 4826000"/>
              <a:gd name="connsiteY45133" fmla="*/ 1394214 h 6857957"/>
              <a:gd name="connsiteX45134" fmla="*/ 3401471 w 4826000"/>
              <a:gd name="connsiteY45134" fmla="*/ 1393578 h 6857957"/>
              <a:gd name="connsiteX45135" fmla="*/ 3402741 w 4826000"/>
              <a:gd name="connsiteY45135" fmla="*/ 1392943 h 6857957"/>
              <a:gd name="connsiteX45136" fmla="*/ 3404329 w 4826000"/>
              <a:gd name="connsiteY45136" fmla="*/ 1392626 h 6857957"/>
              <a:gd name="connsiteX45137" fmla="*/ 3406233 w 4826000"/>
              <a:gd name="connsiteY45137" fmla="*/ 1392626 h 6857957"/>
              <a:gd name="connsiteX45138" fmla="*/ 3409091 w 4826000"/>
              <a:gd name="connsiteY45138" fmla="*/ 1392943 h 6857957"/>
              <a:gd name="connsiteX45139" fmla="*/ 3412266 w 4826000"/>
              <a:gd name="connsiteY45139" fmla="*/ 1393896 h 6857957"/>
              <a:gd name="connsiteX45140" fmla="*/ 3416393 w 4826000"/>
              <a:gd name="connsiteY45140" fmla="*/ 1395166 h 6857957"/>
              <a:gd name="connsiteX45141" fmla="*/ 3414805 w 4826000"/>
              <a:gd name="connsiteY45141" fmla="*/ 1391990 h 6857957"/>
              <a:gd name="connsiteX45142" fmla="*/ 3413218 w 4826000"/>
              <a:gd name="connsiteY45142" fmla="*/ 1389132 h 6857957"/>
              <a:gd name="connsiteX45143" fmla="*/ 3411948 w 4826000"/>
              <a:gd name="connsiteY45143" fmla="*/ 1387227 h 6857957"/>
              <a:gd name="connsiteX45144" fmla="*/ 3411631 w 4826000"/>
              <a:gd name="connsiteY45144" fmla="*/ 1385640 h 6857957"/>
              <a:gd name="connsiteX45145" fmla="*/ 3411631 w 4826000"/>
              <a:gd name="connsiteY45145" fmla="*/ 1385005 h 6857957"/>
              <a:gd name="connsiteX45146" fmla="*/ 3411948 w 4826000"/>
              <a:gd name="connsiteY45146" fmla="*/ 1384370 h 6857957"/>
              <a:gd name="connsiteX45147" fmla="*/ 3413535 w 4826000"/>
              <a:gd name="connsiteY45147" fmla="*/ 1382465 h 6857957"/>
              <a:gd name="connsiteX45148" fmla="*/ 3416075 w 4826000"/>
              <a:gd name="connsiteY45148" fmla="*/ 1380876 h 6857957"/>
              <a:gd name="connsiteX45149" fmla="*/ 3419885 w 4826000"/>
              <a:gd name="connsiteY45149" fmla="*/ 1378654 h 6857957"/>
              <a:gd name="connsiteX45150" fmla="*/ 3419568 w 4826000"/>
              <a:gd name="connsiteY45150" fmla="*/ 1380241 h 6857957"/>
              <a:gd name="connsiteX45151" fmla="*/ 3419568 w 4826000"/>
              <a:gd name="connsiteY45151" fmla="*/ 1381830 h 6857957"/>
              <a:gd name="connsiteX45152" fmla="*/ 3419885 w 4826000"/>
              <a:gd name="connsiteY45152" fmla="*/ 1383736 h 6857957"/>
              <a:gd name="connsiteX45153" fmla="*/ 3420520 w 4826000"/>
              <a:gd name="connsiteY45153" fmla="*/ 1385005 h 6857957"/>
              <a:gd name="connsiteX45154" fmla="*/ 3421790 w 4826000"/>
              <a:gd name="connsiteY45154" fmla="*/ 1386592 h 6857957"/>
              <a:gd name="connsiteX45155" fmla="*/ 3423060 w 4826000"/>
              <a:gd name="connsiteY45155" fmla="*/ 1387863 h 6857957"/>
              <a:gd name="connsiteX45156" fmla="*/ 3426235 w 4826000"/>
              <a:gd name="connsiteY45156" fmla="*/ 1390720 h 6857957"/>
              <a:gd name="connsiteX45157" fmla="*/ 3430362 w 4826000"/>
              <a:gd name="connsiteY45157" fmla="*/ 1393261 h 6857957"/>
              <a:gd name="connsiteX45158" fmla="*/ 3434807 w 4826000"/>
              <a:gd name="connsiteY45158" fmla="*/ 1395166 h 6857957"/>
              <a:gd name="connsiteX45159" fmla="*/ 3439886 w 4826000"/>
              <a:gd name="connsiteY45159" fmla="*/ 1397072 h 6857957"/>
              <a:gd name="connsiteX45160" fmla="*/ 3445283 w 4826000"/>
              <a:gd name="connsiteY45160" fmla="*/ 1398659 h 6857957"/>
              <a:gd name="connsiteX45161" fmla="*/ 3450681 w 4826000"/>
              <a:gd name="connsiteY45161" fmla="*/ 1399295 h 6857957"/>
              <a:gd name="connsiteX45162" fmla="*/ 3456395 w 4826000"/>
              <a:gd name="connsiteY45162" fmla="*/ 1399613 h 6857957"/>
              <a:gd name="connsiteX45163" fmla="*/ 3461792 w 4826000"/>
              <a:gd name="connsiteY45163" fmla="*/ 1399613 h 6857957"/>
              <a:gd name="connsiteX45164" fmla="*/ 3466872 w 4826000"/>
              <a:gd name="connsiteY45164" fmla="*/ 1398659 h 6857957"/>
              <a:gd name="connsiteX45165" fmla="*/ 3469094 w 4826000"/>
              <a:gd name="connsiteY45165" fmla="*/ 1398024 h 6857957"/>
              <a:gd name="connsiteX45166" fmla="*/ 3471317 w 4826000"/>
              <a:gd name="connsiteY45166" fmla="*/ 1397072 h 6857957"/>
              <a:gd name="connsiteX45167" fmla="*/ 3473539 w 4826000"/>
              <a:gd name="connsiteY45167" fmla="*/ 1395801 h 6857957"/>
              <a:gd name="connsiteX45168" fmla="*/ 3475126 w 4826000"/>
              <a:gd name="connsiteY45168" fmla="*/ 1394848 h 6857957"/>
              <a:gd name="connsiteX45169" fmla="*/ 3476714 w 4826000"/>
              <a:gd name="connsiteY45169" fmla="*/ 1393261 h 6857957"/>
              <a:gd name="connsiteX45170" fmla="*/ 3477984 w 4826000"/>
              <a:gd name="connsiteY45170" fmla="*/ 1391990 h 6857957"/>
              <a:gd name="connsiteX45171" fmla="*/ 3479254 w 4826000"/>
              <a:gd name="connsiteY45171" fmla="*/ 1389768 h 6857957"/>
              <a:gd name="connsiteX45172" fmla="*/ 3479889 w 4826000"/>
              <a:gd name="connsiteY45172" fmla="*/ 1387863 h 6857957"/>
              <a:gd name="connsiteX45173" fmla="*/ 3478936 w 4826000"/>
              <a:gd name="connsiteY45173" fmla="*/ 1386275 h 6857957"/>
              <a:gd name="connsiteX45174" fmla="*/ 3477349 w 4826000"/>
              <a:gd name="connsiteY45174" fmla="*/ 1385323 h 6857957"/>
              <a:gd name="connsiteX45175" fmla="*/ 3476079 w 4826000"/>
              <a:gd name="connsiteY45175" fmla="*/ 1384370 h 6857957"/>
              <a:gd name="connsiteX45176" fmla="*/ 3474491 w 4826000"/>
              <a:gd name="connsiteY45176" fmla="*/ 1384052 h 6857957"/>
              <a:gd name="connsiteX45177" fmla="*/ 3472269 w 4826000"/>
              <a:gd name="connsiteY45177" fmla="*/ 1383736 h 6857957"/>
              <a:gd name="connsiteX45178" fmla="*/ 3470364 w 4826000"/>
              <a:gd name="connsiteY45178" fmla="*/ 1383736 h 6857957"/>
              <a:gd name="connsiteX45179" fmla="*/ 3466554 w 4826000"/>
              <a:gd name="connsiteY45179" fmla="*/ 1384370 h 6857957"/>
              <a:gd name="connsiteX45180" fmla="*/ 3461792 w 4826000"/>
              <a:gd name="connsiteY45180" fmla="*/ 1385005 h 6857957"/>
              <a:gd name="connsiteX45181" fmla="*/ 3457030 w 4826000"/>
              <a:gd name="connsiteY45181" fmla="*/ 1385323 h 6857957"/>
              <a:gd name="connsiteX45182" fmla="*/ 3454490 w 4826000"/>
              <a:gd name="connsiteY45182" fmla="*/ 1385323 h 6857957"/>
              <a:gd name="connsiteX45183" fmla="*/ 3452268 w 4826000"/>
              <a:gd name="connsiteY45183" fmla="*/ 1385005 h 6857957"/>
              <a:gd name="connsiteX45184" fmla="*/ 3449411 w 4826000"/>
              <a:gd name="connsiteY45184" fmla="*/ 1384370 h 6857957"/>
              <a:gd name="connsiteX45185" fmla="*/ 3446871 w 4826000"/>
              <a:gd name="connsiteY45185" fmla="*/ 1383419 h 6857957"/>
              <a:gd name="connsiteX45186" fmla="*/ 3447188 w 4826000"/>
              <a:gd name="connsiteY45186" fmla="*/ 1382465 h 6857957"/>
              <a:gd name="connsiteX45187" fmla="*/ 3447506 w 4826000"/>
              <a:gd name="connsiteY45187" fmla="*/ 1381512 h 6857957"/>
              <a:gd name="connsiteX45188" fmla="*/ 3449093 w 4826000"/>
              <a:gd name="connsiteY45188" fmla="*/ 1380241 h 6857957"/>
              <a:gd name="connsiteX45189" fmla="*/ 3451315 w 4826000"/>
              <a:gd name="connsiteY45189" fmla="*/ 1379288 h 6857957"/>
              <a:gd name="connsiteX45190" fmla="*/ 3454173 w 4826000"/>
              <a:gd name="connsiteY45190" fmla="*/ 1378337 h 6857957"/>
              <a:gd name="connsiteX45191" fmla="*/ 3457665 w 4826000"/>
              <a:gd name="connsiteY45191" fmla="*/ 1377702 h 6857957"/>
              <a:gd name="connsiteX45192" fmla="*/ 3461792 w 4826000"/>
              <a:gd name="connsiteY45192" fmla="*/ 1377385 h 6857957"/>
              <a:gd name="connsiteX45193" fmla="*/ 3466872 w 4826000"/>
              <a:gd name="connsiteY45193" fmla="*/ 1377385 h 6857957"/>
              <a:gd name="connsiteX45194" fmla="*/ 3471952 w 4826000"/>
              <a:gd name="connsiteY45194" fmla="*/ 1377385 h 6857957"/>
              <a:gd name="connsiteX45195" fmla="*/ 3467824 w 4826000"/>
              <a:gd name="connsiteY45195" fmla="*/ 1375797 h 6857957"/>
              <a:gd name="connsiteX45196" fmla="*/ 3464967 w 4826000"/>
              <a:gd name="connsiteY45196" fmla="*/ 1373892 h 6857957"/>
              <a:gd name="connsiteX45197" fmla="*/ 3463062 w 4826000"/>
              <a:gd name="connsiteY45197" fmla="*/ 1372622 h 6857957"/>
              <a:gd name="connsiteX45198" fmla="*/ 3462427 w 4826000"/>
              <a:gd name="connsiteY45198" fmla="*/ 1371352 h 6857957"/>
              <a:gd name="connsiteX45199" fmla="*/ 3462110 w 4826000"/>
              <a:gd name="connsiteY45199" fmla="*/ 1369764 h 6857957"/>
              <a:gd name="connsiteX45200" fmla="*/ 3462745 w 4826000"/>
              <a:gd name="connsiteY45200" fmla="*/ 1368494 h 6857957"/>
              <a:gd name="connsiteX45201" fmla="*/ 3463380 w 4826000"/>
              <a:gd name="connsiteY45201" fmla="*/ 1366906 h 6857957"/>
              <a:gd name="connsiteX45202" fmla="*/ 3464332 w 4826000"/>
              <a:gd name="connsiteY45202" fmla="*/ 1365954 h 6857957"/>
              <a:gd name="connsiteX45203" fmla="*/ 3466237 w 4826000"/>
              <a:gd name="connsiteY45203" fmla="*/ 1363731 h 6857957"/>
              <a:gd name="connsiteX45204" fmla="*/ 3466554 w 4826000"/>
              <a:gd name="connsiteY45204" fmla="*/ 1362461 h 6857957"/>
              <a:gd name="connsiteX45205" fmla="*/ 3466554 w 4826000"/>
              <a:gd name="connsiteY45205" fmla="*/ 1361508 h 6857957"/>
              <a:gd name="connsiteX45206" fmla="*/ 3465285 w 4826000"/>
              <a:gd name="connsiteY45206" fmla="*/ 1360873 h 6857957"/>
              <a:gd name="connsiteX45207" fmla="*/ 3463380 w 4826000"/>
              <a:gd name="connsiteY45207" fmla="*/ 1359603 h 6857957"/>
              <a:gd name="connsiteX45208" fmla="*/ 3460205 w 4826000"/>
              <a:gd name="connsiteY45208" fmla="*/ 1358968 h 6857957"/>
              <a:gd name="connsiteX45209" fmla="*/ 3455760 w 4826000"/>
              <a:gd name="connsiteY45209" fmla="*/ 1358333 h 6857957"/>
              <a:gd name="connsiteX45210" fmla="*/ 3456713 w 4826000"/>
              <a:gd name="connsiteY45210" fmla="*/ 1356745 h 6857957"/>
              <a:gd name="connsiteX45211" fmla="*/ 3458618 w 4826000"/>
              <a:gd name="connsiteY45211" fmla="*/ 1355157 h 6857957"/>
              <a:gd name="connsiteX45212" fmla="*/ 3460205 w 4826000"/>
              <a:gd name="connsiteY45212" fmla="*/ 1354522 h 6857957"/>
              <a:gd name="connsiteX45213" fmla="*/ 3462427 w 4826000"/>
              <a:gd name="connsiteY45213" fmla="*/ 1353887 h 6857957"/>
              <a:gd name="connsiteX45214" fmla="*/ 3464650 w 4826000"/>
              <a:gd name="connsiteY45214" fmla="*/ 1353570 h 6857957"/>
              <a:gd name="connsiteX45215" fmla="*/ 3467824 w 4826000"/>
              <a:gd name="connsiteY45215" fmla="*/ 1352934 h 6857957"/>
              <a:gd name="connsiteX45216" fmla="*/ 3474174 w 4826000"/>
              <a:gd name="connsiteY45216" fmla="*/ 1353887 h 6857957"/>
              <a:gd name="connsiteX45217" fmla="*/ 3481476 w 4826000"/>
              <a:gd name="connsiteY45217" fmla="*/ 1354522 h 6857957"/>
              <a:gd name="connsiteX45218" fmla="*/ 3489413 w 4826000"/>
              <a:gd name="connsiteY45218" fmla="*/ 1355157 h 6857957"/>
              <a:gd name="connsiteX45219" fmla="*/ 3493540 w 4826000"/>
              <a:gd name="connsiteY45219" fmla="*/ 1355157 h 6857957"/>
              <a:gd name="connsiteX45220" fmla="*/ 3497985 w 4826000"/>
              <a:gd name="connsiteY45220" fmla="*/ 1355157 h 6857957"/>
              <a:gd name="connsiteX45221" fmla="*/ 3502747 w 4826000"/>
              <a:gd name="connsiteY45221" fmla="*/ 1354840 h 6857957"/>
              <a:gd name="connsiteX45222" fmla="*/ 3507192 w 4826000"/>
              <a:gd name="connsiteY45222" fmla="*/ 1354205 h 6857957"/>
              <a:gd name="connsiteX45223" fmla="*/ 3500842 w 4826000"/>
              <a:gd name="connsiteY45223" fmla="*/ 1355157 h 6857957"/>
              <a:gd name="connsiteX45224" fmla="*/ 3493540 w 4826000"/>
              <a:gd name="connsiteY45224" fmla="*/ 1356745 h 6857957"/>
              <a:gd name="connsiteX45225" fmla="*/ 3486238 w 4826000"/>
              <a:gd name="connsiteY45225" fmla="*/ 1358650 h 6857957"/>
              <a:gd name="connsiteX45226" fmla="*/ 3483381 w 4826000"/>
              <a:gd name="connsiteY45226" fmla="*/ 1359921 h 6857957"/>
              <a:gd name="connsiteX45227" fmla="*/ 3480524 w 4826000"/>
              <a:gd name="connsiteY45227" fmla="*/ 1361508 h 6857957"/>
              <a:gd name="connsiteX45228" fmla="*/ 3477984 w 4826000"/>
              <a:gd name="connsiteY45228" fmla="*/ 1362461 h 6857957"/>
              <a:gd name="connsiteX45229" fmla="*/ 3476079 w 4826000"/>
              <a:gd name="connsiteY45229" fmla="*/ 1363731 h 6857957"/>
              <a:gd name="connsiteX45230" fmla="*/ 3475126 w 4826000"/>
              <a:gd name="connsiteY45230" fmla="*/ 1365001 h 6857957"/>
              <a:gd name="connsiteX45231" fmla="*/ 3474809 w 4826000"/>
              <a:gd name="connsiteY45231" fmla="*/ 1365636 h 6857957"/>
              <a:gd name="connsiteX45232" fmla="*/ 3474809 w 4826000"/>
              <a:gd name="connsiteY45232" fmla="*/ 1366271 h 6857957"/>
              <a:gd name="connsiteX45233" fmla="*/ 3474809 w 4826000"/>
              <a:gd name="connsiteY45233" fmla="*/ 1366906 h 6857957"/>
              <a:gd name="connsiteX45234" fmla="*/ 3475444 w 4826000"/>
              <a:gd name="connsiteY45234" fmla="*/ 1367541 h 6857957"/>
              <a:gd name="connsiteX45235" fmla="*/ 3477031 w 4826000"/>
              <a:gd name="connsiteY45235" fmla="*/ 1369130 h 6857957"/>
              <a:gd name="connsiteX45236" fmla="*/ 3479571 w 4826000"/>
              <a:gd name="connsiteY45236" fmla="*/ 1370398 h 6857957"/>
              <a:gd name="connsiteX45237" fmla="*/ 3484016 w 4826000"/>
              <a:gd name="connsiteY45237" fmla="*/ 1371352 h 6857957"/>
              <a:gd name="connsiteX45238" fmla="*/ 3487826 w 4826000"/>
              <a:gd name="connsiteY45238" fmla="*/ 1369447 h 6857957"/>
              <a:gd name="connsiteX45239" fmla="*/ 3491318 w 4826000"/>
              <a:gd name="connsiteY45239" fmla="*/ 1367541 h 6857957"/>
              <a:gd name="connsiteX45240" fmla="*/ 3495763 w 4826000"/>
              <a:gd name="connsiteY45240" fmla="*/ 1366271 h 6857957"/>
              <a:gd name="connsiteX45241" fmla="*/ 3497667 w 4826000"/>
              <a:gd name="connsiteY45241" fmla="*/ 1365954 h 6857957"/>
              <a:gd name="connsiteX45242" fmla="*/ 3499572 w 4826000"/>
              <a:gd name="connsiteY45242" fmla="*/ 1365636 h 6857957"/>
              <a:gd name="connsiteX45243" fmla="*/ 3501160 w 4826000"/>
              <a:gd name="connsiteY45243" fmla="*/ 1365954 h 6857957"/>
              <a:gd name="connsiteX45244" fmla="*/ 3502747 w 4826000"/>
              <a:gd name="connsiteY45244" fmla="*/ 1366271 h 6857957"/>
              <a:gd name="connsiteX45245" fmla="*/ 3503700 w 4826000"/>
              <a:gd name="connsiteY45245" fmla="*/ 1367224 h 6857957"/>
              <a:gd name="connsiteX45246" fmla="*/ 3504334 w 4826000"/>
              <a:gd name="connsiteY45246" fmla="*/ 1369130 h 6857957"/>
              <a:gd name="connsiteX45247" fmla="*/ 3504334 w 4826000"/>
              <a:gd name="connsiteY45247" fmla="*/ 1371034 h 6857957"/>
              <a:gd name="connsiteX45248" fmla="*/ 3504017 w 4826000"/>
              <a:gd name="connsiteY45248" fmla="*/ 1373574 h 6857957"/>
              <a:gd name="connsiteX45249" fmla="*/ 3506239 w 4826000"/>
              <a:gd name="connsiteY45249" fmla="*/ 1372939 h 6857957"/>
              <a:gd name="connsiteX45250" fmla="*/ 3507827 w 4826000"/>
              <a:gd name="connsiteY45250" fmla="*/ 1371987 h 6857957"/>
              <a:gd name="connsiteX45251" fmla="*/ 3509097 w 4826000"/>
              <a:gd name="connsiteY45251" fmla="*/ 1371352 h 6857957"/>
              <a:gd name="connsiteX45252" fmla="*/ 3510367 w 4826000"/>
              <a:gd name="connsiteY45252" fmla="*/ 1370082 h 6857957"/>
              <a:gd name="connsiteX45253" fmla="*/ 3511002 w 4826000"/>
              <a:gd name="connsiteY45253" fmla="*/ 1369130 h 6857957"/>
              <a:gd name="connsiteX45254" fmla="*/ 3511319 w 4826000"/>
              <a:gd name="connsiteY45254" fmla="*/ 1367541 h 6857957"/>
              <a:gd name="connsiteX45255" fmla="*/ 3511954 w 4826000"/>
              <a:gd name="connsiteY45255" fmla="*/ 1365001 h 6857957"/>
              <a:gd name="connsiteX45256" fmla="*/ 3512589 w 4826000"/>
              <a:gd name="connsiteY45256" fmla="*/ 1363731 h 6857957"/>
              <a:gd name="connsiteX45257" fmla="*/ 3513224 w 4826000"/>
              <a:gd name="connsiteY45257" fmla="*/ 1362461 h 6857957"/>
              <a:gd name="connsiteX45258" fmla="*/ 3514176 w 4826000"/>
              <a:gd name="connsiteY45258" fmla="*/ 1361508 h 6857957"/>
              <a:gd name="connsiteX45259" fmla="*/ 3515446 w 4826000"/>
              <a:gd name="connsiteY45259" fmla="*/ 1360238 h 6857957"/>
              <a:gd name="connsiteX45260" fmla="*/ 3517669 w 4826000"/>
              <a:gd name="connsiteY45260" fmla="*/ 1359603 h 6857957"/>
              <a:gd name="connsiteX45261" fmla="*/ 3520208 w 4826000"/>
              <a:gd name="connsiteY45261" fmla="*/ 1359285 h 6857957"/>
              <a:gd name="connsiteX45262" fmla="*/ 3523383 w 4826000"/>
              <a:gd name="connsiteY45262" fmla="*/ 1358968 h 6857957"/>
              <a:gd name="connsiteX45263" fmla="*/ 3527510 w 4826000"/>
              <a:gd name="connsiteY45263" fmla="*/ 1358968 h 6857957"/>
              <a:gd name="connsiteX45264" fmla="*/ 3528463 w 4826000"/>
              <a:gd name="connsiteY45264" fmla="*/ 1360873 h 6857957"/>
              <a:gd name="connsiteX45265" fmla="*/ 3529098 w 4826000"/>
              <a:gd name="connsiteY45265" fmla="*/ 1362461 h 6857957"/>
              <a:gd name="connsiteX45266" fmla="*/ 3529098 w 4826000"/>
              <a:gd name="connsiteY45266" fmla="*/ 1363731 h 6857957"/>
              <a:gd name="connsiteX45267" fmla="*/ 3529098 w 4826000"/>
              <a:gd name="connsiteY45267" fmla="*/ 1365001 h 6857957"/>
              <a:gd name="connsiteX45268" fmla="*/ 3528780 w 4826000"/>
              <a:gd name="connsiteY45268" fmla="*/ 1365954 h 6857957"/>
              <a:gd name="connsiteX45269" fmla="*/ 3528145 w 4826000"/>
              <a:gd name="connsiteY45269" fmla="*/ 1367224 h 6857957"/>
              <a:gd name="connsiteX45270" fmla="*/ 3526876 w 4826000"/>
              <a:gd name="connsiteY45270" fmla="*/ 1369130 h 6857957"/>
              <a:gd name="connsiteX45271" fmla="*/ 3525606 w 4826000"/>
              <a:gd name="connsiteY45271" fmla="*/ 1370717 h 6857957"/>
              <a:gd name="connsiteX45272" fmla="*/ 3525288 w 4826000"/>
              <a:gd name="connsiteY45272" fmla="*/ 1371669 h 6857957"/>
              <a:gd name="connsiteX45273" fmla="*/ 3525606 w 4826000"/>
              <a:gd name="connsiteY45273" fmla="*/ 1372304 h 6857957"/>
              <a:gd name="connsiteX45274" fmla="*/ 3525923 w 4826000"/>
              <a:gd name="connsiteY45274" fmla="*/ 1372939 h 6857957"/>
              <a:gd name="connsiteX45275" fmla="*/ 3526876 w 4826000"/>
              <a:gd name="connsiteY45275" fmla="*/ 1373892 h 6857957"/>
              <a:gd name="connsiteX45276" fmla="*/ 3528145 w 4826000"/>
              <a:gd name="connsiteY45276" fmla="*/ 1374527 h 6857957"/>
              <a:gd name="connsiteX45277" fmla="*/ 3530050 w 4826000"/>
              <a:gd name="connsiteY45277" fmla="*/ 1375797 h 6857957"/>
              <a:gd name="connsiteX45278" fmla="*/ 3534178 w 4826000"/>
              <a:gd name="connsiteY45278" fmla="*/ 1375797 h 6857957"/>
              <a:gd name="connsiteX45279" fmla="*/ 3536717 w 4826000"/>
              <a:gd name="connsiteY45279" fmla="*/ 1375162 h 6857957"/>
              <a:gd name="connsiteX45280" fmla="*/ 3539257 w 4826000"/>
              <a:gd name="connsiteY45280" fmla="*/ 1374844 h 6857957"/>
              <a:gd name="connsiteX45281" fmla="*/ 3540527 w 4826000"/>
              <a:gd name="connsiteY45281" fmla="*/ 1373892 h 6857957"/>
              <a:gd name="connsiteX45282" fmla="*/ 3541480 w 4826000"/>
              <a:gd name="connsiteY45282" fmla="*/ 1373256 h 6857957"/>
              <a:gd name="connsiteX45283" fmla="*/ 3542115 w 4826000"/>
              <a:gd name="connsiteY45283" fmla="*/ 1371987 h 6857957"/>
              <a:gd name="connsiteX45284" fmla="*/ 3542432 w 4826000"/>
              <a:gd name="connsiteY45284" fmla="*/ 1371034 h 6857957"/>
              <a:gd name="connsiteX45285" fmla="*/ 3542432 w 4826000"/>
              <a:gd name="connsiteY45285" fmla="*/ 1369764 h 6857957"/>
              <a:gd name="connsiteX45286" fmla="*/ 3543384 w 4826000"/>
              <a:gd name="connsiteY45286" fmla="*/ 1370082 h 6857957"/>
              <a:gd name="connsiteX45287" fmla="*/ 3544337 w 4826000"/>
              <a:gd name="connsiteY45287" fmla="*/ 1370398 h 6857957"/>
              <a:gd name="connsiteX45288" fmla="*/ 3544972 w 4826000"/>
              <a:gd name="connsiteY45288" fmla="*/ 1371034 h 6857957"/>
              <a:gd name="connsiteX45289" fmla="*/ 3545607 w 4826000"/>
              <a:gd name="connsiteY45289" fmla="*/ 1371987 h 6857957"/>
              <a:gd name="connsiteX45290" fmla="*/ 3549099 w 4826000"/>
              <a:gd name="connsiteY45290" fmla="*/ 1377385 h 6857957"/>
              <a:gd name="connsiteX45291" fmla="*/ 3551321 w 4826000"/>
              <a:gd name="connsiteY45291" fmla="*/ 1379923 h 6857957"/>
              <a:gd name="connsiteX45292" fmla="*/ 3552591 w 4826000"/>
              <a:gd name="connsiteY45292" fmla="*/ 1381194 h 6857957"/>
              <a:gd name="connsiteX45293" fmla="*/ 3554496 w 4826000"/>
              <a:gd name="connsiteY45293" fmla="*/ 1382465 h 6857957"/>
              <a:gd name="connsiteX45294" fmla="*/ 3556401 w 4826000"/>
              <a:gd name="connsiteY45294" fmla="*/ 1383736 h 6857957"/>
              <a:gd name="connsiteX45295" fmla="*/ 3558623 w 4826000"/>
              <a:gd name="connsiteY45295" fmla="*/ 1384688 h 6857957"/>
              <a:gd name="connsiteX45296" fmla="*/ 3561481 w 4826000"/>
              <a:gd name="connsiteY45296" fmla="*/ 1385323 h 6857957"/>
              <a:gd name="connsiteX45297" fmla="*/ 3564656 w 4826000"/>
              <a:gd name="connsiteY45297" fmla="*/ 1385640 h 6857957"/>
              <a:gd name="connsiteX45298" fmla="*/ 3562751 w 4826000"/>
              <a:gd name="connsiteY45298" fmla="*/ 1386275 h 6857957"/>
              <a:gd name="connsiteX45299" fmla="*/ 3560528 w 4826000"/>
              <a:gd name="connsiteY45299" fmla="*/ 1386910 h 6857957"/>
              <a:gd name="connsiteX45300" fmla="*/ 3558623 w 4826000"/>
              <a:gd name="connsiteY45300" fmla="*/ 1387227 h 6857957"/>
              <a:gd name="connsiteX45301" fmla="*/ 3556719 w 4826000"/>
              <a:gd name="connsiteY45301" fmla="*/ 1387545 h 6857957"/>
              <a:gd name="connsiteX45302" fmla="*/ 3552909 w 4826000"/>
              <a:gd name="connsiteY45302" fmla="*/ 1387227 h 6857957"/>
              <a:gd name="connsiteX45303" fmla="*/ 3549417 w 4826000"/>
              <a:gd name="connsiteY45303" fmla="*/ 1386910 h 6857957"/>
              <a:gd name="connsiteX45304" fmla="*/ 3545289 w 4826000"/>
              <a:gd name="connsiteY45304" fmla="*/ 1386592 h 6857957"/>
              <a:gd name="connsiteX45305" fmla="*/ 3541480 w 4826000"/>
              <a:gd name="connsiteY45305" fmla="*/ 1386592 h 6857957"/>
              <a:gd name="connsiteX45306" fmla="*/ 3539257 w 4826000"/>
              <a:gd name="connsiteY45306" fmla="*/ 1386910 h 6857957"/>
              <a:gd name="connsiteX45307" fmla="*/ 3537035 w 4826000"/>
              <a:gd name="connsiteY45307" fmla="*/ 1387227 h 6857957"/>
              <a:gd name="connsiteX45308" fmla="*/ 3534812 w 4826000"/>
              <a:gd name="connsiteY45308" fmla="*/ 1388180 h 6857957"/>
              <a:gd name="connsiteX45309" fmla="*/ 3532590 w 4826000"/>
              <a:gd name="connsiteY45309" fmla="*/ 1389132 h 6857957"/>
              <a:gd name="connsiteX45310" fmla="*/ 3535130 w 4826000"/>
              <a:gd name="connsiteY45310" fmla="*/ 1390403 h 6857957"/>
              <a:gd name="connsiteX45311" fmla="*/ 3537035 w 4826000"/>
              <a:gd name="connsiteY45311" fmla="*/ 1391355 h 6857957"/>
              <a:gd name="connsiteX45312" fmla="*/ 3538305 w 4826000"/>
              <a:gd name="connsiteY45312" fmla="*/ 1392626 h 6857957"/>
              <a:gd name="connsiteX45313" fmla="*/ 3539892 w 4826000"/>
              <a:gd name="connsiteY45313" fmla="*/ 1393896 h 6857957"/>
              <a:gd name="connsiteX45314" fmla="*/ 3540527 w 4826000"/>
              <a:gd name="connsiteY45314" fmla="*/ 1395166 h 6857957"/>
              <a:gd name="connsiteX45315" fmla="*/ 3540845 w 4826000"/>
              <a:gd name="connsiteY45315" fmla="*/ 1396437 h 6857957"/>
              <a:gd name="connsiteX45316" fmla="*/ 3540527 w 4826000"/>
              <a:gd name="connsiteY45316" fmla="*/ 1398024 h 6857957"/>
              <a:gd name="connsiteX45317" fmla="*/ 3539892 w 4826000"/>
              <a:gd name="connsiteY45317" fmla="*/ 1399295 h 6857957"/>
              <a:gd name="connsiteX45318" fmla="*/ 3539257 w 4826000"/>
              <a:gd name="connsiteY45318" fmla="*/ 1400565 h 6857957"/>
              <a:gd name="connsiteX45319" fmla="*/ 3537670 w 4826000"/>
              <a:gd name="connsiteY45319" fmla="*/ 1401835 h 6857957"/>
              <a:gd name="connsiteX45320" fmla="*/ 3536082 w 4826000"/>
              <a:gd name="connsiteY45320" fmla="*/ 1402787 h 6857957"/>
              <a:gd name="connsiteX45321" fmla="*/ 3534178 w 4826000"/>
              <a:gd name="connsiteY45321" fmla="*/ 1403739 h 6857957"/>
              <a:gd name="connsiteX45322" fmla="*/ 3531320 w 4826000"/>
              <a:gd name="connsiteY45322" fmla="*/ 1404375 h 6857957"/>
              <a:gd name="connsiteX45323" fmla="*/ 3528780 w 4826000"/>
              <a:gd name="connsiteY45323" fmla="*/ 1405328 h 6857957"/>
              <a:gd name="connsiteX45324" fmla="*/ 3525923 w 4826000"/>
              <a:gd name="connsiteY45324" fmla="*/ 1405963 h 6857957"/>
              <a:gd name="connsiteX45325" fmla="*/ 3522113 w 4826000"/>
              <a:gd name="connsiteY45325" fmla="*/ 1405963 h 6857957"/>
              <a:gd name="connsiteX45326" fmla="*/ 3523383 w 4826000"/>
              <a:gd name="connsiteY45326" fmla="*/ 1407552 h 6857957"/>
              <a:gd name="connsiteX45327" fmla="*/ 3525606 w 4826000"/>
              <a:gd name="connsiteY45327" fmla="*/ 1408822 h 6857957"/>
              <a:gd name="connsiteX45328" fmla="*/ 3527828 w 4826000"/>
              <a:gd name="connsiteY45328" fmla="*/ 1409774 h 6857957"/>
              <a:gd name="connsiteX45329" fmla="*/ 3531003 w 4826000"/>
              <a:gd name="connsiteY45329" fmla="*/ 1410410 h 6857957"/>
              <a:gd name="connsiteX45330" fmla="*/ 3534812 w 4826000"/>
              <a:gd name="connsiteY45330" fmla="*/ 1410726 h 6857957"/>
              <a:gd name="connsiteX45331" fmla="*/ 3539257 w 4826000"/>
              <a:gd name="connsiteY45331" fmla="*/ 1411044 h 6857957"/>
              <a:gd name="connsiteX45332" fmla="*/ 3543702 w 4826000"/>
              <a:gd name="connsiteY45332" fmla="*/ 1411044 h 6857957"/>
              <a:gd name="connsiteX45333" fmla="*/ 3549099 w 4826000"/>
              <a:gd name="connsiteY45333" fmla="*/ 1410726 h 6857957"/>
              <a:gd name="connsiteX45334" fmla="*/ 3546559 w 4826000"/>
              <a:gd name="connsiteY45334" fmla="*/ 1412949 h 6857957"/>
              <a:gd name="connsiteX45335" fmla="*/ 3544654 w 4826000"/>
              <a:gd name="connsiteY45335" fmla="*/ 1414853 h 6857957"/>
              <a:gd name="connsiteX45336" fmla="*/ 3543384 w 4826000"/>
              <a:gd name="connsiteY45336" fmla="*/ 1417075 h 6857957"/>
              <a:gd name="connsiteX45337" fmla="*/ 3542749 w 4826000"/>
              <a:gd name="connsiteY45337" fmla="*/ 1418980 h 6857957"/>
              <a:gd name="connsiteX45338" fmla="*/ 3542749 w 4826000"/>
              <a:gd name="connsiteY45338" fmla="*/ 1421202 h 6857957"/>
              <a:gd name="connsiteX45339" fmla="*/ 3542749 w 4826000"/>
              <a:gd name="connsiteY45339" fmla="*/ 1422789 h 6857957"/>
              <a:gd name="connsiteX45340" fmla="*/ 3543067 w 4826000"/>
              <a:gd name="connsiteY45340" fmla="*/ 1426601 h 6857957"/>
              <a:gd name="connsiteX45341" fmla="*/ 3543702 w 4826000"/>
              <a:gd name="connsiteY45341" fmla="*/ 1430411 h 6857957"/>
              <a:gd name="connsiteX45342" fmla="*/ 3543384 w 4826000"/>
              <a:gd name="connsiteY45342" fmla="*/ 1432316 h 6857957"/>
              <a:gd name="connsiteX45343" fmla="*/ 3542749 w 4826000"/>
              <a:gd name="connsiteY45343" fmla="*/ 1433904 h 6857957"/>
              <a:gd name="connsiteX45344" fmla="*/ 3541797 w 4826000"/>
              <a:gd name="connsiteY45344" fmla="*/ 1436127 h 6857957"/>
              <a:gd name="connsiteX45345" fmla="*/ 3540210 w 4826000"/>
              <a:gd name="connsiteY45345" fmla="*/ 1437715 h 6857957"/>
              <a:gd name="connsiteX45346" fmla="*/ 3537670 w 4826000"/>
              <a:gd name="connsiteY45346" fmla="*/ 1439302 h 6857957"/>
              <a:gd name="connsiteX45347" fmla="*/ 3534495 w 4826000"/>
              <a:gd name="connsiteY45347" fmla="*/ 1441208 h 6857957"/>
              <a:gd name="connsiteX45348" fmla="*/ 3532273 w 4826000"/>
              <a:gd name="connsiteY45348" fmla="*/ 1441208 h 6857957"/>
              <a:gd name="connsiteX45349" fmla="*/ 3530368 w 4826000"/>
              <a:gd name="connsiteY45349" fmla="*/ 1440890 h 6857957"/>
              <a:gd name="connsiteX45350" fmla="*/ 3528780 w 4826000"/>
              <a:gd name="connsiteY45350" fmla="*/ 1440573 h 6857957"/>
              <a:gd name="connsiteX45351" fmla="*/ 3527828 w 4826000"/>
              <a:gd name="connsiteY45351" fmla="*/ 1439937 h 6857957"/>
              <a:gd name="connsiteX45352" fmla="*/ 3527193 w 4826000"/>
              <a:gd name="connsiteY45352" fmla="*/ 1439302 h 6857957"/>
              <a:gd name="connsiteX45353" fmla="*/ 3526876 w 4826000"/>
              <a:gd name="connsiteY45353" fmla="*/ 1438350 h 6857957"/>
              <a:gd name="connsiteX45354" fmla="*/ 3526558 w 4826000"/>
              <a:gd name="connsiteY45354" fmla="*/ 1436444 h 6857957"/>
              <a:gd name="connsiteX45355" fmla="*/ 3527193 w 4826000"/>
              <a:gd name="connsiteY45355" fmla="*/ 1431681 h 6857957"/>
              <a:gd name="connsiteX45356" fmla="*/ 3526876 w 4826000"/>
              <a:gd name="connsiteY45356" fmla="*/ 1429458 h 6857957"/>
              <a:gd name="connsiteX45357" fmla="*/ 3526558 w 4826000"/>
              <a:gd name="connsiteY45357" fmla="*/ 1428823 h 6857957"/>
              <a:gd name="connsiteX45358" fmla="*/ 3525923 w 4826000"/>
              <a:gd name="connsiteY45358" fmla="*/ 1427871 h 6857957"/>
              <a:gd name="connsiteX45359" fmla="*/ 3517351 w 4826000"/>
              <a:gd name="connsiteY45359" fmla="*/ 1428823 h 6857957"/>
              <a:gd name="connsiteX45360" fmla="*/ 3511319 w 4826000"/>
              <a:gd name="connsiteY45360" fmla="*/ 1429777 h 6857957"/>
              <a:gd name="connsiteX45361" fmla="*/ 3509097 w 4826000"/>
              <a:gd name="connsiteY45361" fmla="*/ 1430411 h 6857957"/>
              <a:gd name="connsiteX45362" fmla="*/ 3507509 w 4826000"/>
              <a:gd name="connsiteY45362" fmla="*/ 1431046 h 6857957"/>
              <a:gd name="connsiteX45363" fmla="*/ 3506557 w 4826000"/>
              <a:gd name="connsiteY45363" fmla="*/ 1431998 h 6857957"/>
              <a:gd name="connsiteX45364" fmla="*/ 3505922 w 4826000"/>
              <a:gd name="connsiteY45364" fmla="*/ 1432634 h 6857957"/>
              <a:gd name="connsiteX45365" fmla="*/ 3505922 w 4826000"/>
              <a:gd name="connsiteY45365" fmla="*/ 1433586 h 6857957"/>
              <a:gd name="connsiteX45366" fmla="*/ 3505922 w 4826000"/>
              <a:gd name="connsiteY45366" fmla="*/ 1434539 h 6857957"/>
              <a:gd name="connsiteX45367" fmla="*/ 3506557 w 4826000"/>
              <a:gd name="connsiteY45367" fmla="*/ 1435492 h 6857957"/>
              <a:gd name="connsiteX45368" fmla="*/ 3507192 w 4826000"/>
              <a:gd name="connsiteY45368" fmla="*/ 1436444 h 6857957"/>
              <a:gd name="connsiteX45369" fmla="*/ 3510049 w 4826000"/>
              <a:gd name="connsiteY45369" fmla="*/ 1438350 h 6857957"/>
              <a:gd name="connsiteX45370" fmla="*/ 3512906 w 4826000"/>
              <a:gd name="connsiteY45370" fmla="*/ 1440255 h 6857957"/>
              <a:gd name="connsiteX45371" fmla="*/ 3520208 w 4826000"/>
              <a:gd name="connsiteY45371" fmla="*/ 1444701 h 6857957"/>
              <a:gd name="connsiteX45372" fmla="*/ 3523066 w 4826000"/>
              <a:gd name="connsiteY45372" fmla="*/ 1446606 h 6857957"/>
              <a:gd name="connsiteX45373" fmla="*/ 3525923 w 4826000"/>
              <a:gd name="connsiteY45373" fmla="*/ 1448511 h 6857957"/>
              <a:gd name="connsiteX45374" fmla="*/ 3527828 w 4826000"/>
              <a:gd name="connsiteY45374" fmla="*/ 1450416 h 6857957"/>
              <a:gd name="connsiteX45375" fmla="*/ 3528145 w 4826000"/>
              <a:gd name="connsiteY45375" fmla="*/ 1451369 h 6857957"/>
              <a:gd name="connsiteX45376" fmla="*/ 3528145 w 4826000"/>
              <a:gd name="connsiteY45376" fmla="*/ 1452322 h 6857957"/>
              <a:gd name="connsiteX45377" fmla="*/ 3527828 w 4826000"/>
              <a:gd name="connsiteY45377" fmla="*/ 1452957 h 6857957"/>
              <a:gd name="connsiteX45378" fmla="*/ 3526876 w 4826000"/>
              <a:gd name="connsiteY45378" fmla="*/ 1453909 h 6857957"/>
              <a:gd name="connsiteX45379" fmla="*/ 3525923 w 4826000"/>
              <a:gd name="connsiteY45379" fmla="*/ 1454545 h 6857957"/>
              <a:gd name="connsiteX45380" fmla="*/ 3523701 w 4826000"/>
              <a:gd name="connsiteY45380" fmla="*/ 1455180 h 6857957"/>
              <a:gd name="connsiteX45381" fmla="*/ 3522113 w 4826000"/>
              <a:gd name="connsiteY45381" fmla="*/ 1455180 h 6857957"/>
              <a:gd name="connsiteX45382" fmla="*/ 3521161 w 4826000"/>
              <a:gd name="connsiteY45382" fmla="*/ 1454862 h 6857957"/>
              <a:gd name="connsiteX45383" fmla="*/ 3520208 w 4826000"/>
              <a:gd name="connsiteY45383" fmla="*/ 1454228 h 6857957"/>
              <a:gd name="connsiteX45384" fmla="*/ 3519256 w 4826000"/>
              <a:gd name="connsiteY45384" fmla="*/ 1453909 h 6857957"/>
              <a:gd name="connsiteX45385" fmla="*/ 3518304 w 4826000"/>
              <a:gd name="connsiteY45385" fmla="*/ 1452639 h 6857957"/>
              <a:gd name="connsiteX45386" fmla="*/ 3517351 w 4826000"/>
              <a:gd name="connsiteY45386" fmla="*/ 1451051 h 6857957"/>
              <a:gd name="connsiteX45387" fmla="*/ 3516081 w 4826000"/>
              <a:gd name="connsiteY45387" fmla="*/ 1449781 h 6857957"/>
              <a:gd name="connsiteX45388" fmla="*/ 3514811 w 4826000"/>
              <a:gd name="connsiteY45388" fmla="*/ 1448511 h 6857957"/>
              <a:gd name="connsiteX45389" fmla="*/ 3514176 w 4826000"/>
              <a:gd name="connsiteY45389" fmla="*/ 1447876 h 6857957"/>
              <a:gd name="connsiteX45390" fmla="*/ 3512906 w 4826000"/>
              <a:gd name="connsiteY45390" fmla="*/ 1447558 h 6857957"/>
              <a:gd name="connsiteX45391" fmla="*/ 3509732 w 4826000"/>
              <a:gd name="connsiteY45391" fmla="*/ 1447241 h 6857957"/>
              <a:gd name="connsiteX45392" fmla="*/ 3505922 w 4826000"/>
              <a:gd name="connsiteY45392" fmla="*/ 1448511 h 6857957"/>
              <a:gd name="connsiteX45393" fmla="*/ 3503382 w 4826000"/>
              <a:gd name="connsiteY45393" fmla="*/ 1450416 h 6857957"/>
              <a:gd name="connsiteX45394" fmla="*/ 3501160 w 4826000"/>
              <a:gd name="connsiteY45394" fmla="*/ 1452005 h 6857957"/>
              <a:gd name="connsiteX45395" fmla="*/ 3499572 w 4826000"/>
              <a:gd name="connsiteY45395" fmla="*/ 1453909 h 6857957"/>
              <a:gd name="connsiteX45396" fmla="*/ 3496398 w 4826000"/>
              <a:gd name="connsiteY45396" fmla="*/ 1458037 h 6857957"/>
              <a:gd name="connsiteX45397" fmla="*/ 3494493 w 4826000"/>
              <a:gd name="connsiteY45397" fmla="*/ 1459941 h 6857957"/>
              <a:gd name="connsiteX45398" fmla="*/ 3492270 w 4826000"/>
              <a:gd name="connsiteY45398" fmla="*/ 1461529 h 6857957"/>
              <a:gd name="connsiteX45399" fmla="*/ 3492905 w 4826000"/>
              <a:gd name="connsiteY45399" fmla="*/ 1462164 h 6857957"/>
              <a:gd name="connsiteX45400" fmla="*/ 3493858 w 4826000"/>
              <a:gd name="connsiteY45400" fmla="*/ 1462799 h 6857957"/>
              <a:gd name="connsiteX45401" fmla="*/ 3496398 w 4826000"/>
              <a:gd name="connsiteY45401" fmla="*/ 1463434 h 6857957"/>
              <a:gd name="connsiteX45402" fmla="*/ 3499572 w 4826000"/>
              <a:gd name="connsiteY45402" fmla="*/ 1463434 h 6857957"/>
              <a:gd name="connsiteX45403" fmla="*/ 3503065 w 4826000"/>
              <a:gd name="connsiteY45403" fmla="*/ 1464069 h 6857957"/>
              <a:gd name="connsiteX45404" fmla="*/ 3506557 w 4826000"/>
              <a:gd name="connsiteY45404" fmla="*/ 1464069 h 6857957"/>
              <a:gd name="connsiteX45405" fmla="*/ 3509732 w 4826000"/>
              <a:gd name="connsiteY45405" fmla="*/ 1464704 h 6857957"/>
              <a:gd name="connsiteX45406" fmla="*/ 3510684 w 4826000"/>
              <a:gd name="connsiteY45406" fmla="*/ 1465022 h 6857957"/>
              <a:gd name="connsiteX45407" fmla="*/ 3511637 w 4826000"/>
              <a:gd name="connsiteY45407" fmla="*/ 1465340 h 6857957"/>
              <a:gd name="connsiteX45408" fmla="*/ 3512271 w 4826000"/>
              <a:gd name="connsiteY45408" fmla="*/ 1465975 h 6857957"/>
              <a:gd name="connsiteX45409" fmla="*/ 3512589 w 4826000"/>
              <a:gd name="connsiteY45409" fmla="*/ 1466610 h 6857957"/>
              <a:gd name="connsiteX45410" fmla="*/ 3515129 w 4826000"/>
              <a:gd name="connsiteY45410" fmla="*/ 1466292 h 6857957"/>
              <a:gd name="connsiteX45411" fmla="*/ 3516716 w 4826000"/>
              <a:gd name="connsiteY45411" fmla="*/ 1465340 h 6857957"/>
              <a:gd name="connsiteX45412" fmla="*/ 3517986 w 4826000"/>
              <a:gd name="connsiteY45412" fmla="*/ 1464704 h 6857957"/>
              <a:gd name="connsiteX45413" fmla="*/ 3517986 w 4826000"/>
              <a:gd name="connsiteY45413" fmla="*/ 1463434 h 6857957"/>
              <a:gd name="connsiteX45414" fmla="*/ 3517351 w 4826000"/>
              <a:gd name="connsiteY45414" fmla="*/ 1462482 h 6857957"/>
              <a:gd name="connsiteX45415" fmla="*/ 3515764 w 4826000"/>
              <a:gd name="connsiteY45415" fmla="*/ 1461847 h 6857957"/>
              <a:gd name="connsiteX45416" fmla="*/ 3514176 w 4826000"/>
              <a:gd name="connsiteY45416" fmla="*/ 1461211 h 6857957"/>
              <a:gd name="connsiteX45417" fmla="*/ 3511954 w 4826000"/>
              <a:gd name="connsiteY45417" fmla="*/ 1461211 h 6857957"/>
              <a:gd name="connsiteX45418" fmla="*/ 3514176 w 4826000"/>
              <a:gd name="connsiteY45418" fmla="*/ 1459306 h 6857957"/>
              <a:gd name="connsiteX45419" fmla="*/ 3516081 w 4826000"/>
              <a:gd name="connsiteY45419" fmla="*/ 1458353 h 6857957"/>
              <a:gd name="connsiteX45420" fmla="*/ 3517669 w 4826000"/>
              <a:gd name="connsiteY45420" fmla="*/ 1457719 h 6857957"/>
              <a:gd name="connsiteX45421" fmla="*/ 3519256 w 4826000"/>
              <a:gd name="connsiteY45421" fmla="*/ 1457719 h 6857957"/>
              <a:gd name="connsiteX45422" fmla="*/ 3520208 w 4826000"/>
              <a:gd name="connsiteY45422" fmla="*/ 1458037 h 6857957"/>
              <a:gd name="connsiteX45423" fmla="*/ 3521161 w 4826000"/>
              <a:gd name="connsiteY45423" fmla="*/ 1458671 h 6857957"/>
              <a:gd name="connsiteX45424" fmla="*/ 3522113 w 4826000"/>
              <a:gd name="connsiteY45424" fmla="*/ 1459624 h 6857957"/>
              <a:gd name="connsiteX45425" fmla="*/ 3523066 w 4826000"/>
              <a:gd name="connsiteY45425" fmla="*/ 1460893 h 6857957"/>
              <a:gd name="connsiteX45426" fmla="*/ 3524971 w 4826000"/>
              <a:gd name="connsiteY45426" fmla="*/ 1463434 h 6857957"/>
              <a:gd name="connsiteX45427" fmla="*/ 3526876 w 4826000"/>
              <a:gd name="connsiteY45427" fmla="*/ 1466292 h 6857957"/>
              <a:gd name="connsiteX45428" fmla="*/ 3527828 w 4826000"/>
              <a:gd name="connsiteY45428" fmla="*/ 1467245 h 6857957"/>
              <a:gd name="connsiteX45429" fmla="*/ 3529098 w 4826000"/>
              <a:gd name="connsiteY45429" fmla="*/ 1468198 h 6857957"/>
              <a:gd name="connsiteX45430" fmla="*/ 3530685 w 4826000"/>
              <a:gd name="connsiteY45430" fmla="*/ 1468515 h 6857957"/>
              <a:gd name="connsiteX45431" fmla="*/ 3532908 w 4826000"/>
              <a:gd name="connsiteY45431" fmla="*/ 1468833 h 6857957"/>
              <a:gd name="connsiteX45432" fmla="*/ 3527510 w 4826000"/>
              <a:gd name="connsiteY45432" fmla="*/ 1469786 h 6857957"/>
              <a:gd name="connsiteX45433" fmla="*/ 3522748 w 4826000"/>
              <a:gd name="connsiteY45433" fmla="*/ 1470420 h 6857957"/>
              <a:gd name="connsiteX45434" fmla="*/ 3517986 w 4826000"/>
              <a:gd name="connsiteY45434" fmla="*/ 1470738 h 6857957"/>
              <a:gd name="connsiteX45435" fmla="*/ 3512906 w 4826000"/>
              <a:gd name="connsiteY45435" fmla="*/ 1471055 h 6857957"/>
              <a:gd name="connsiteX45436" fmla="*/ 3510684 w 4826000"/>
              <a:gd name="connsiteY45436" fmla="*/ 1470738 h 6857957"/>
              <a:gd name="connsiteX45437" fmla="*/ 3508779 w 4826000"/>
              <a:gd name="connsiteY45437" fmla="*/ 1470420 h 6857957"/>
              <a:gd name="connsiteX45438" fmla="*/ 3507192 w 4826000"/>
              <a:gd name="connsiteY45438" fmla="*/ 1469786 h 6857957"/>
              <a:gd name="connsiteX45439" fmla="*/ 3506239 w 4826000"/>
              <a:gd name="connsiteY45439" fmla="*/ 1469150 h 6857957"/>
              <a:gd name="connsiteX45440" fmla="*/ 3505922 w 4826000"/>
              <a:gd name="connsiteY45440" fmla="*/ 1468198 h 6857957"/>
              <a:gd name="connsiteX45441" fmla="*/ 3506239 w 4826000"/>
              <a:gd name="connsiteY45441" fmla="*/ 1466928 h 6857957"/>
              <a:gd name="connsiteX45442" fmla="*/ 3499890 w 4826000"/>
              <a:gd name="connsiteY45442" fmla="*/ 1466928 h 6857957"/>
              <a:gd name="connsiteX45443" fmla="*/ 3495128 w 4826000"/>
              <a:gd name="connsiteY45443" fmla="*/ 1467880 h 6857957"/>
              <a:gd name="connsiteX45444" fmla="*/ 3491000 w 4826000"/>
              <a:gd name="connsiteY45444" fmla="*/ 1468833 h 6857957"/>
              <a:gd name="connsiteX45445" fmla="*/ 3487191 w 4826000"/>
              <a:gd name="connsiteY45445" fmla="*/ 1469786 h 6857957"/>
              <a:gd name="connsiteX45446" fmla="*/ 3483698 w 4826000"/>
              <a:gd name="connsiteY45446" fmla="*/ 1471055 h 6857957"/>
              <a:gd name="connsiteX45447" fmla="*/ 3479571 w 4826000"/>
              <a:gd name="connsiteY45447" fmla="*/ 1472326 h 6857957"/>
              <a:gd name="connsiteX45448" fmla="*/ 3474809 w 4826000"/>
              <a:gd name="connsiteY45448" fmla="*/ 1473279 h 6857957"/>
              <a:gd name="connsiteX45449" fmla="*/ 3468142 w 4826000"/>
              <a:gd name="connsiteY45449" fmla="*/ 1473279 h 6857957"/>
              <a:gd name="connsiteX45450" fmla="*/ 3468142 w 4826000"/>
              <a:gd name="connsiteY45450" fmla="*/ 1474866 h 6857957"/>
              <a:gd name="connsiteX45451" fmla="*/ 3468459 w 4826000"/>
              <a:gd name="connsiteY45451" fmla="*/ 1476135 h 6857957"/>
              <a:gd name="connsiteX45452" fmla="*/ 3468777 w 4826000"/>
              <a:gd name="connsiteY45452" fmla="*/ 1477406 h 6857957"/>
              <a:gd name="connsiteX45453" fmla="*/ 3469412 w 4826000"/>
              <a:gd name="connsiteY45453" fmla="*/ 1478358 h 6857957"/>
              <a:gd name="connsiteX45454" fmla="*/ 3471317 w 4826000"/>
              <a:gd name="connsiteY45454" fmla="*/ 1480581 h 6857957"/>
              <a:gd name="connsiteX45455" fmla="*/ 3473857 w 4826000"/>
              <a:gd name="connsiteY45455" fmla="*/ 1482486 h 6857957"/>
              <a:gd name="connsiteX45456" fmla="*/ 3476079 w 4826000"/>
              <a:gd name="connsiteY45456" fmla="*/ 1484392 h 6857957"/>
              <a:gd name="connsiteX45457" fmla="*/ 3477031 w 4826000"/>
              <a:gd name="connsiteY45457" fmla="*/ 1485344 h 6857957"/>
              <a:gd name="connsiteX45458" fmla="*/ 3477666 w 4826000"/>
              <a:gd name="connsiteY45458" fmla="*/ 1486614 h 6857957"/>
              <a:gd name="connsiteX45459" fmla="*/ 3478301 w 4826000"/>
              <a:gd name="connsiteY45459" fmla="*/ 1487884 h 6857957"/>
              <a:gd name="connsiteX45460" fmla="*/ 3478301 w 4826000"/>
              <a:gd name="connsiteY45460" fmla="*/ 1489154 h 6857957"/>
              <a:gd name="connsiteX45461" fmla="*/ 3478301 w 4826000"/>
              <a:gd name="connsiteY45461" fmla="*/ 1490425 h 6857957"/>
              <a:gd name="connsiteX45462" fmla="*/ 3477984 w 4826000"/>
              <a:gd name="connsiteY45462" fmla="*/ 1492012 h 6857957"/>
              <a:gd name="connsiteX45463" fmla="*/ 3481793 w 4826000"/>
              <a:gd name="connsiteY45463" fmla="*/ 1491694 h 6857957"/>
              <a:gd name="connsiteX45464" fmla="*/ 3484651 w 4826000"/>
              <a:gd name="connsiteY45464" fmla="*/ 1491059 h 6857957"/>
              <a:gd name="connsiteX45465" fmla="*/ 3486238 w 4826000"/>
              <a:gd name="connsiteY45465" fmla="*/ 1490425 h 6857957"/>
              <a:gd name="connsiteX45466" fmla="*/ 3487191 w 4826000"/>
              <a:gd name="connsiteY45466" fmla="*/ 1489790 h 6857957"/>
              <a:gd name="connsiteX45467" fmla="*/ 3488143 w 4826000"/>
              <a:gd name="connsiteY45467" fmla="*/ 1489154 h 6857957"/>
              <a:gd name="connsiteX45468" fmla="*/ 3487826 w 4826000"/>
              <a:gd name="connsiteY45468" fmla="*/ 1488202 h 6857957"/>
              <a:gd name="connsiteX45469" fmla="*/ 3487191 w 4826000"/>
              <a:gd name="connsiteY45469" fmla="*/ 1487567 h 6857957"/>
              <a:gd name="connsiteX45470" fmla="*/ 3486556 w 4826000"/>
              <a:gd name="connsiteY45470" fmla="*/ 1486614 h 6857957"/>
              <a:gd name="connsiteX45471" fmla="*/ 3484968 w 4826000"/>
              <a:gd name="connsiteY45471" fmla="*/ 1484392 h 6857957"/>
              <a:gd name="connsiteX45472" fmla="*/ 3484333 w 4826000"/>
              <a:gd name="connsiteY45472" fmla="*/ 1483440 h 6857957"/>
              <a:gd name="connsiteX45473" fmla="*/ 3484016 w 4826000"/>
              <a:gd name="connsiteY45473" fmla="*/ 1482486 h 6857957"/>
              <a:gd name="connsiteX45474" fmla="*/ 3484016 w 4826000"/>
              <a:gd name="connsiteY45474" fmla="*/ 1481534 h 6857957"/>
              <a:gd name="connsiteX45475" fmla="*/ 3484968 w 4826000"/>
              <a:gd name="connsiteY45475" fmla="*/ 1480581 h 6857957"/>
              <a:gd name="connsiteX45476" fmla="*/ 3486238 w 4826000"/>
              <a:gd name="connsiteY45476" fmla="*/ 1479311 h 6857957"/>
              <a:gd name="connsiteX45477" fmla="*/ 3488778 w 4826000"/>
              <a:gd name="connsiteY45477" fmla="*/ 1478040 h 6857957"/>
              <a:gd name="connsiteX45478" fmla="*/ 3491635 w 4826000"/>
              <a:gd name="connsiteY45478" fmla="*/ 1478993 h 6857957"/>
              <a:gd name="connsiteX45479" fmla="*/ 3493223 w 4826000"/>
              <a:gd name="connsiteY45479" fmla="*/ 1479629 h 6857957"/>
              <a:gd name="connsiteX45480" fmla="*/ 3494493 w 4826000"/>
              <a:gd name="connsiteY45480" fmla="*/ 1480899 h 6857957"/>
              <a:gd name="connsiteX45481" fmla="*/ 3495445 w 4826000"/>
              <a:gd name="connsiteY45481" fmla="*/ 1482168 h 6857957"/>
              <a:gd name="connsiteX45482" fmla="*/ 3496080 w 4826000"/>
              <a:gd name="connsiteY45482" fmla="*/ 1483757 h 6857957"/>
              <a:gd name="connsiteX45483" fmla="*/ 3496080 w 4826000"/>
              <a:gd name="connsiteY45483" fmla="*/ 1485661 h 6857957"/>
              <a:gd name="connsiteX45484" fmla="*/ 3496398 w 4826000"/>
              <a:gd name="connsiteY45484" fmla="*/ 1487567 h 6857957"/>
              <a:gd name="connsiteX45485" fmla="*/ 3497032 w 4826000"/>
              <a:gd name="connsiteY45485" fmla="*/ 1488836 h 6857957"/>
              <a:gd name="connsiteX45486" fmla="*/ 3497032 w 4826000"/>
              <a:gd name="connsiteY45486" fmla="*/ 1490108 h 6857957"/>
              <a:gd name="connsiteX45487" fmla="*/ 3497667 w 4826000"/>
              <a:gd name="connsiteY45487" fmla="*/ 1490742 h 6857957"/>
              <a:gd name="connsiteX45488" fmla="*/ 3498937 w 4826000"/>
              <a:gd name="connsiteY45488" fmla="*/ 1491059 h 6857957"/>
              <a:gd name="connsiteX45489" fmla="*/ 3500525 w 4826000"/>
              <a:gd name="connsiteY45489" fmla="*/ 1491377 h 6857957"/>
              <a:gd name="connsiteX45490" fmla="*/ 3504969 w 4826000"/>
              <a:gd name="connsiteY45490" fmla="*/ 1491694 h 6857957"/>
              <a:gd name="connsiteX45491" fmla="*/ 3510049 w 4826000"/>
              <a:gd name="connsiteY45491" fmla="*/ 1491377 h 6857957"/>
              <a:gd name="connsiteX45492" fmla="*/ 3514494 w 4826000"/>
              <a:gd name="connsiteY45492" fmla="*/ 1491377 h 6857957"/>
              <a:gd name="connsiteX45493" fmla="*/ 3516081 w 4826000"/>
              <a:gd name="connsiteY45493" fmla="*/ 1491694 h 6857957"/>
              <a:gd name="connsiteX45494" fmla="*/ 3517986 w 4826000"/>
              <a:gd name="connsiteY45494" fmla="*/ 1492012 h 6857957"/>
              <a:gd name="connsiteX45495" fmla="*/ 3518939 w 4826000"/>
              <a:gd name="connsiteY45495" fmla="*/ 1492647 h 6857957"/>
              <a:gd name="connsiteX45496" fmla="*/ 3519256 w 4826000"/>
              <a:gd name="connsiteY45496" fmla="*/ 1493917 h 6857957"/>
              <a:gd name="connsiteX45497" fmla="*/ 3518939 w 4826000"/>
              <a:gd name="connsiteY45497" fmla="*/ 1495188 h 6857957"/>
              <a:gd name="connsiteX45498" fmla="*/ 3517986 w 4826000"/>
              <a:gd name="connsiteY45498" fmla="*/ 1496775 h 6857957"/>
              <a:gd name="connsiteX45499" fmla="*/ 3509097 w 4826000"/>
              <a:gd name="connsiteY45499" fmla="*/ 1496457 h 6857957"/>
              <a:gd name="connsiteX45500" fmla="*/ 3501477 w 4826000"/>
              <a:gd name="connsiteY45500" fmla="*/ 1495505 h 6857957"/>
              <a:gd name="connsiteX45501" fmla="*/ 3498302 w 4826000"/>
              <a:gd name="connsiteY45501" fmla="*/ 1494870 h 6857957"/>
              <a:gd name="connsiteX45502" fmla="*/ 3495445 w 4826000"/>
              <a:gd name="connsiteY45502" fmla="*/ 1494235 h 6857957"/>
              <a:gd name="connsiteX45503" fmla="*/ 3492905 w 4826000"/>
              <a:gd name="connsiteY45503" fmla="*/ 1492965 h 6857957"/>
              <a:gd name="connsiteX45504" fmla="*/ 3491000 w 4826000"/>
              <a:gd name="connsiteY45504" fmla="*/ 1491694 h 6857957"/>
              <a:gd name="connsiteX45505" fmla="*/ 3486238 w 4826000"/>
              <a:gd name="connsiteY45505" fmla="*/ 1492330 h 6857957"/>
              <a:gd name="connsiteX45506" fmla="*/ 3482746 w 4826000"/>
              <a:gd name="connsiteY45506" fmla="*/ 1493600 h 6857957"/>
              <a:gd name="connsiteX45507" fmla="*/ 3479889 w 4826000"/>
              <a:gd name="connsiteY45507" fmla="*/ 1494553 h 6857957"/>
              <a:gd name="connsiteX45508" fmla="*/ 3477666 w 4826000"/>
              <a:gd name="connsiteY45508" fmla="*/ 1496140 h 6857957"/>
              <a:gd name="connsiteX45509" fmla="*/ 3475761 w 4826000"/>
              <a:gd name="connsiteY45509" fmla="*/ 1497728 h 6857957"/>
              <a:gd name="connsiteX45510" fmla="*/ 3474809 w 4826000"/>
              <a:gd name="connsiteY45510" fmla="*/ 1499315 h 6857957"/>
              <a:gd name="connsiteX45511" fmla="*/ 3473857 w 4826000"/>
              <a:gd name="connsiteY45511" fmla="*/ 1501538 h 6857957"/>
              <a:gd name="connsiteX45512" fmla="*/ 3473539 w 4826000"/>
              <a:gd name="connsiteY45512" fmla="*/ 1503443 h 6857957"/>
              <a:gd name="connsiteX45513" fmla="*/ 3473539 w 4826000"/>
              <a:gd name="connsiteY45513" fmla="*/ 1505666 h 6857957"/>
              <a:gd name="connsiteX45514" fmla="*/ 3473539 w 4826000"/>
              <a:gd name="connsiteY45514" fmla="*/ 1507888 h 6857957"/>
              <a:gd name="connsiteX45515" fmla="*/ 3474491 w 4826000"/>
              <a:gd name="connsiteY45515" fmla="*/ 1512652 h 6857957"/>
              <a:gd name="connsiteX45516" fmla="*/ 3475444 w 4826000"/>
              <a:gd name="connsiteY45516" fmla="*/ 1517732 h 6857957"/>
              <a:gd name="connsiteX45517" fmla="*/ 3476396 w 4826000"/>
              <a:gd name="connsiteY45517" fmla="*/ 1522495 h 6857957"/>
              <a:gd name="connsiteX45518" fmla="*/ 3486873 w 4826000"/>
              <a:gd name="connsiteY45518" fmla="*/ 1524083 h 6857957"/>
              <a:gd name="connsiteX45519" fmla="*/ 3492905 w 4826000"/>
              <a:gd name="connsiteY45519" fmla="*/ 1524718 h 6857957"/>
              <a:gd name="connsiteX45520" fmla="*/ 3499255 w 4826000"/>
              <a:gd name="connsiteY45520" fmla="*/ 1525035 h 6857957"/>
              <a:gd name="connsiteX45521" fmla="*/ 3505922 w 4826000"/>
              <a:gd name="connsiteY45521" fmla="*/ 1525035 h 6857957"/>
              <a:gd name="connsiteX45522" fmla="*/ 3512906 w 4826000"/>
              <a:gd name="connsiteY45522" fmla="*/ 1524400 h 6857957"/>
              <a:gd name="connsiteX45523" fmla="*/ 3520526 w 4826000"/>
              <a:gd name="connsiteY45523" fmla="*/ 1523448 h 6857957"/>
              <a:gd name="connsiteX45524" fmla="*/ 3528145 w 4826000"/>
              <a:gd name="connsiteY45524" fmla="*/ 1520907 h 6857957"/>
              <a:gd name="connsiteX45525" fmla="*/ 3527510 w 4826000"/>
              <a:gd name="connsiteY45525" fmla="*/ 1522178 h 6857957"/>
              <a:gd name="connsiteX45526" fmla="*/ 3526558 w 4826000"/>
              <a:gd name="connsiteY45526" fmla="*/ 1523448 h 6857957"/>
              <a:gd name="connsiteX45527" fmla="*/ 3525288 w 4826000"/>
              <a:gd name="connsiteY45527" fmla="*/ 1524718 h 6857957"/>
              <a:gd name="connsiteX45528" fmla="*/ 3523066 w 4826000"/>
              <a:gd name="connsiteY45528" fmla="*/ 1525670 h 6857957"/>
              <a:gd name="connsiteX45529" fmla="*/ 3518939 w 4826000"/>
              <a:gd name="connsiteY45529" fmla="*/ 1527258 h 6857957"/>
              <a:gd name="connsiteX45530" fmla="*/ 3513859 w 4826000"/>
              <a:gd name="connsiteY45530" fmla="*/ 1528846 h 6857957"/>
              <a:gd name="connsiteX45531" fmla="*/ 3508144 w 4826000"/>
              <a:gd name="connsiteY45531" fmla="*/ 1529481 h 6857957"/>
              <a:gd name="connsiteX45532" fmla="*/ 3501795 w 4826000"/>
              <a:gd name="connsiteY45532" fmla="*/ 1529798 h 6857957"/>
              <a:gd name="connsiteX45533" fmla="*/ 3498937 w 4826000"/>
              <a:gd name="connsiteY45533" fmla="*/ 1529481 h 6857957"/>
              <a:gd name="connsiteX45534" fmla="*/ 3496080 w 4826000"/>
              <a:gd name="connsiteY45534" fmla="*/ 1529163 h 6857957"/>
              <a:gd name="connsiteX45535" fmla="*/ 3492905 w 4826000"/>
              <a:gd name="connsiteY45535" fmla="*/ 1528528 h 6857957"/>
              <a:gd name="connsiteX45536" fmla="*/ 3490365 w 4826000"/>
              <a:gd name="connsiteY45536" fmla="*/ 1527576 h 6857957"/>
              <a:gd name="connsiteX45537" fmla="*/ 3487191 w 4826000"/>
              <a:gd name="connsiteY45537" fmla="*/ 1528528 h 6857957"/>
              <a:gd name="connsiteX45538" fmla="*/ 3485286 w 4826000"/>
              <a:gd name="connsiteY45538" fmla="*/ 1529481 h 6857957"/>
              <a:gd name="connsiteX45539" fmla="*/ 3484333 w 4826000"/>
              <a:gd name="connsiteY45539" fmla="*/ 1531069 h 6857957"/>
              <a:gd name="connsiteX45540" fmla="*/ 3483698 w 4826000"/>
              <a:gd name="connsiteY45540" fmla="*/ 1532021 h 6857957"/>
              <a:gd name="connsiteX45541" fmla="*/ 3483698 w 4826000"/>
              <a:gd name="connsiteY45541" fmla="*/ 1533291 h 6857957"/>
              <a:gd name="connsiteX45542" fmla="*/ 3484333 w 4826000"/>
              <a:gd name="connsiteY45542" fmla="*/ 1534561 h 6857957"/>
              <a:gd name="connsiteX45543" fmla="*/ 3485286 w 4826000"/>
              <a:gd name="connsiteY45543" fmla="*/ 1535831 h 6857957"/>
              <a:gd name="connsiteX45544" fmla="*/ 3486873 w 4826000"/>
              <a:gd name="connsiteY45544" fmla="*/ 1537102 h 6857957"/>
              <a:gd name="connsiteX45545" fmla="*/ 3490365 w 4826000"/>
              <a:gd name="connsiteY45545" fmla="*/ 1539960 h 6857957"/>
              <a:gd name="connsiteX45546" fmla="*/ 3493858 w 4826000"/>
              <a:gd name="connsiteY45546" fmla="*/ 1542500 h 6857957"/>
              <a:gd name="connsiteX45547" fmla="*/ 3497667 w 4826000"/>
              <a:gd name="connsiteY45547" fmla="*/ 1544723 h 6857957"/>
              <a:gd name="connsiteX45548" fmla="*/ 3499890 w 4826000"/>
              <a:gd name="connsiteY45548" fmla="*/ 1546628 h 6857957"/>
              <a:gd name="connsiteX45549" fmla="*/ 3500842 w 4826000"/>
              <a:gd name="connsiteY45549" fmla="*/ 1545357 h 6857957"/>
              <a:gd name="connsiteX45550" fmla="*/ 3502430 w 4826000"/>
              <a:gd name="connsiteY45550" fmla="*/ 1544087 h 6857957"/>
              <a:gd name="connsiteX45551" fmla="*/ 3503700 w 4826000"/>
              <a:gd name="connsiteY45551" fmla="*/ 1543135 h 6857957"/>
              <a:gd name="connsiteX45552" fmla="*/ 3505287 w 4826000"/>
              <a:gd name="connsiteY45552" fmla="*/ 1542500 h 6857957"/>
              <a:gd name="connsiteX45553" fmla="*/ 3508779 w 4826000"/>
              <a:gd name="connsiteY45553" fmla="*/ 1541865 h 6857957"/>
              <a:gd name="connsiteX45554" fmla="*/ 3512906 w 4826000"/>
              <a:gd name="connsiteY45554" fmla="*/ 1541865 h 6857957"/>
              <a:gd name="connsiteX45555" fmla="*/ 3520208 w 4826000"/>
              <a:gd name="connsiteY45555" fmla="*/ 1541865 h 6857957"/>
              <a:gd name="connsiteX45556" fmla="*/ 3522748 w 4826000"/>
              <a:gd name="connsiteY45556" fmla="*/ 1541230 h 6857957"/>
              <a:gd name="connsiteX45557" fmla="*/ 3524018 w 4826000"/>
              <a:gd name="connsiteY45557" fmla="*/ 1540912 h 6857957"/>
              <a:gd name="connsiteX45558" fmla="*/ 3524971 w 4826000"/>
              <a:gd name="connsiteY45558" fmla="*/ 1540277 h 6857957"/>
              <a:gd name="connsiteX45559" fmla="*/ 3526876 w 4826000"/>
              <a:gd name="connsiteY45559" fmla="*/ 1541230 h 6857957"/>
              <a:gd name="connsiteX45560" fmla="*/ 3527510 w 4826000"/>
              <a:gd name="connsiteY45560" fmla="*/ 1542182 h 6857957"/>
              <a:gd name="connsiteX45561" fmla="*/ 3527510 w 4826000"/>
              <a:gd name="connsiteY45561" fmla="*/ 1542500 h 6857957"/>
              <a:gd name="connsiteX45562" fmla="*/ 3527510 w 4826000"/>
              <a:gd name="connsiteY45562" fmla="*/ 1542817 h 6857957"/>
              <a:gd name="connsiteX45563" fmla="*/ 3526558 w 4826000"/>
              <a:gd name="connsiteY45563" fmla="*/ 1543452 h 6857957"/>
              <a:gd name="connsiteX45564" fmla="*/ 3522748 w 4826000"/>
              <a:gd name="connsiteY45564" fmla="*/ 1544087 h 6857957"/>
              <a:gd name="connsiteX45565" fmla="*/ 3517351 w 4826000"/>
              <a:gd name="connsiteY45565" fmla="*/ 1545357 h 6857957"/>
              <a:gd name="connsiteX45566" fmla="*/ 3511319 w 4826000"/>
              <a:gd name="connsiteY45566" fmla="*/ 1546310 h 6857957"/>
              <a:gd name="connsiteX45567" fmla="*/ 3508144 w 4826000"/>
              <a:gd name="connsiteY45567" fmla="*/ 1546945 h 6857957"/>
              <a:gd name="connsiteX45568" fmla="*/ 3505922 w 4826000"/>
              <a:gd name="connsiteY45568" fmla="*/ 1547898 h 6857957"/>
              <a:gd name="connsiteX45569" fmla="*/ 3503700 w 4826000"/>
              <a:gd name="connsiteY45569" fmla="*/ 1549168 h 6857957"/>
              <a:gd name="connsiteX45570" fmla="*/ 3502430 w 4826000"/>
              <a:gd name="connsiteY45570" fmla="*/ 1550438 h 6857957"/>
              <a:gd name="connsiteX45571" fmla="*/ 3501477 w 4826000"/>
              <a:gd name="connsiteY45571" fmla="*/ 1551391 h 6857957"/>
              <a:gd name="connsiteX45572" fmla="*/ 3501160 w 4826000"/>
              <a:gd name="connsiteY45572" fmla="*/ 1552661 h 6857957"/>
              <a:gd name="connsiteX45573" fmla="*/ 3501160 w 4826000"/>
              <a:gd name="connsiteY45573" fmla="*/ 1553613 h 6857957"/>
              <a:gd name="connsiteX45574" fmla="*/ 3501160 w 4826000"/>
              <a:gd name="connsiteY45574" fmla="*/ 1554884 h 6857957"/>
              <a:gd name="connsiteX45575" fmla="*/ 3504017 w 4826000"/>
              <a:gd name="connsiteY45575" fmla="*/ 1556471 h 6857957"/>
              <a:gd name="connsiteX45576" fmla="*/ 3507192 w 4826000"/>
              <a:gd name="connsiteY45576" fmla="*/ 1557424 h 6857957"/>
              <a:gd name="connsiteX45577" fmla="*/ 3511002 w 4826000"/>
              <a:gd name="connsiteY45577" fmla="*/ 1558376 h 6857957"/>
              <a:gd name="connsiteX45578" fmla="*/ 3514494 w 4826000"/>
              <a:gd name="connsiteY45578" fmla="*/ 1558694 h 6857957"/>
              <a:gd name="connsiteX45579" fmla="*/ 3518621 w 4826000"/>
              <a:gd name="connsiteY45579" fmla="*/ 1559012 h 6857957"/>
              <a:gd name="connsiteX45580" fmla="*/ 3522431 w 4826000"/>
              <a:gd name="connsiteY45580" fmla="*/ 1559012 h 6857957"/>
              <a:gd name="connsiteX45581" fmla="*/ 3530685 w 4826000"/>
              <a:gd name="connsiteY45581" fmla="*/ 1558694 h 6857957"/>
              <a:gd name="connsiteX45582" fmla="*/ 3538622 w 4826000"/>
              <a:gd name="connsiteY45582" fmla="*/ 1558694 h 6857957"/>
              <a:gd name="connsiteX45583" fmla="*/ 3542432 w 4826000"/>
              <a:gd name="connsiteY45583" fmla="*/ 1559012 h 6857957"/>
              <a:gd name="connsiteX45584" fmla="*/ 3545924 w 4826000"/>
              <a:gd name="connsiteY45584" fmla="*/ 1559964 h 6857957"/>
              <a:gd name="connsiteX45585" fmla="*/ 3549099 w 4826000"/>
              <a:gd name="connsiteY45585" fmla="*/ 1560917 h 6857957"/>
              <a:gd name="connsiteX45586" fmla="*/ 3551639 w 4826000"/>
              <a:gd name="connsiteY45586" fmla="*/ 1562187 h 6857957"/>
              <a:gd name="connsiteX45587" fmla="*/ 3552591 w 4826000"/>
              <a:gd name="connsiteY45587" fmla="*/ 1563139 h 6857957"/>
              <a:gd name="connsiteX45588" fmla="*/ 3553861 w 4826000"/>
              <a:gd name="connsiteY45588" fmla="*/ 1564092 h 6857957"/>
              <a:gd name="connsiteX45589" fmla="*/ 3554814 w 4826000"/>
              <a:gd name="connsiteY45589" fmla="*/ 1565362 h 6857957"/>
              <a:gd name="connsiteX45590" fmla="*/ 3555449 w 4826000"/>
              <a:gd name="connsiteY45590" fmla="*/ 1566632 h 6857957"/>
              <a:gd name="connsiteX45591" fmla="*/ 3557671 w 4826000"/>
              <a:gd name="connsiteY45591" fmla="*/ 1566315 h 6857957"/>
              <a:gd name="connsiteX45592" fmla="*/ 3559576 w 4826000"/>
              <a:gd name="connsiteY45592" fmla="*/ 1565680 h 6857957"/>
              <a:gd name="connsiteX45593" fmla="*/ 3561163 w 4826000"/>
              <a:gd name="connsiteY45593" fmla="*/ 1564727 h 6857957"/>
              <a:gd name="connsiteX45594" fmla="*/ 3561798 w 4826000"/>
              <a:gd name="connsiteY45594" fmla="*/ 1563775 h 6857957"/>
              <a:gd name="connsiteX45595" fmla="*/ 3562433 w 4826000"/>
              <a:gd name="connsiteY45595" fmla="*/ 1562822 h 6857957"/>
              <a:gd name="connsiteX45596" fmla="*/ 3562433 w 4826000"/>
              <a:gd name="connsiteY45596" fmla="*/ 1561552 h 6857957"/>
              <a:gd name="connsiteX45597" fmla="*/ 3561798 w 4826000"/>
              <a:gd name="connsiteY45597" fmla="*/ 1560282 h 6857957"/>
              <a:gd name="connsiteX45598" fmla="*/ 3561163 w 4826000"/>
              <a:gd name="connsiteY45598" fmla="*/ 1558694 h 6857957"/>
              <a:gd name="connsiteX45599" fmla="*/ 3559893 w 4826000"/>
              <a:gd name="connsiteY45599" fmla="*/ 1557742 h 6857957"/>
              <a:gd name="connsiteX45600" fmla="*/ 3558623 w 4826000"/>
              <a:gd name="connsiteY45600" fmla="*/ 1556471 h 6857957"/>
              <a:gd name="connsiteX45601" fmla="*/ 3557036 w 4826000"/>
              <a:gd name="connsiteY45601" fmla="*/ 1555519 h 6857957"/>
              <a:gd name="connsiteX45602" fmla="*/ 3555449 w 4826000"/>
              <a:gd name="connsiteY45602" fmla="*/ 1554566 h 6857957"/>
              <a:gd name="connsiteX45603" fmla="*/ 3553226 w 4826000"/>
              <a:gd name="connsiteY45603" fmla="*/ 1553931 h 6857957"/>
              <a:gd name="connsiteX45604" fmla="*/ 3551004 w 4826000"/>
              <a:gd name="connsiteY45604" fmla="*/ 1553613 h 6857957"/>
              <a:gd name="connsiteX45605" fmla="*/ 3549099 w 4826000"/>
              <a:gd name="connsiteY45605" fmla="*/ 1553296 h 6857957"/>
              <a:gd name="connsiteX45606" fmla="*/ 3546877 w 4826000"/>
              <a:gd name="connsiteY45606" fmla="*/ 1553613 h 6857957"/>
              <a:gd name="connsiteX45607" fmla="*/ 3547829 w 4826000"/>
              <a:gd name="connsiteY45607" fmla="*/ 1551391 h 6857957"/>
              <a:gd name="connsiteX45608" fmla="*/ 3549417 w 4826000"/>
              <a:gd name="connsiteY45608" fmla="*/ 1550121 h 6857957"/>
              <a:gd name="connsiteX45609" fmla="*/ 3551321 w 4826000"/>
              <a:gd name="connsiteY45609" fmla="*/ 1549168 h 6857957"/>
              <a:gd name="connsiteX45610" fmla="*/ 3553226 w 4826000"/>
              <a:gd name="connsiteY45610" fmla="*/ 1548533 h 6857957"/>
              <a:gd name="connsiteX45611" fmla="*/ 3556084 w 4826000"/>
              <a:gd name="connsiteY45611" fmla="*/ 1548533 h 6857957"/>
              <a:gd name="connsiteX45612" fmla="*/ 3558941 w 4826000"/>
              <a:gd name="connsiteY45612" fmla="*/ 1548533 h 6857957"/>
              <a:gd name="connsiteX45613" fmla="*/ 3562116 w 4826000"/>
              <a:gd name="connsiteY45613" fmla="*/ 1549168 h 6857957"/>
              <a:gd name="connsiteX45614" fmla="*/ 3565608 w 4826000"/>
              <a:gd name="connsiteY45614" fmla="*/ 1550121 h 6857957"/>
              <a:gd name="connsiteX45615" fmla="*/ 3565925 w 4826000"/>
              <a:gd name="connsiteY45615" fmla="*/ 1548533 h 6857957"/>
              <a:gd name="connsiteX45616" fmla="*/ 3565608 w 4826000"/>
              <a:gd name="connsiteY45616" fmla="*/ 1547898 h 6857957"/>
              <a:gd name="connsiteX45617" fmla="*/ 3565290 w 4826000"/>
              <a:gd name="connsiteY45617" fmla="*/ 1547580 h 6857957"/>
              <a:gd name="connsiteX45618" fmla="*/ 3564021 w 4826000"/>
              <a:gd name="connsiteY45618" fmla="*/ 1546628 h 6857957"/>
              <a:gd name="connsiteX45619" fmla="*/ 3562433 w 4826000"/>
              <a:gd name="connsiteY45619" fmla="*/ 1545993 h 6857957"/>
              <a:gd name="connsiteX45620" fmla="*/ 3559893 w 4826000"/>
              <a:gd name="connsiteY45620" fmla="*/ 1545675 h 6857957"/>
              <a:gd name="connsiteX45621" fmla="*/ 3557671 w 4826000"/>
              <a:gd name="connsiteY45621" fmla="*/ 1545357 h 6857957"/>
              <a:gd name="connsiteX45622" fmla="*/ 3551639 w 4826000"/>
              <a:gd name="connsiteY45622" fmla="*/ 1545357 h 6857957"/>
              <a:gd name="connsiteX45623" fmla="*/ 3552909 w 4826000"/>
              <a:gd name="connsiteY45623" fmla="*/ 1543135 h 6857957"/>
              <a:gd name="connsiteX45624" fmla="*/ 3554496 w 4826000"/>
              <a:gd name="connsiteY45624" fmla="*/ 1541547 h 6857957"/>
              <a:gd name="connsiteX45625" fmla="*/ 3556401 w 4826000"/>
              <a:gd name="connsiteY45625" fmla="*/ 1540912 h 6857957"/>
              <a:gd name="connsiteX45626" fmla="*/ 3558623 w 4826000"/>
              <a:gd name="connsiteY45626" fmla="*/ 1540277 h 6857957"/>
              <a:gd name="connsiteX45627" fmla="*/ 3561481 w 4826000"/>
              <a:gd name="connsiteY45627" fmla="*/ 1539960 h 6857957"/>
              <a:gd name="connsiteX45628" fmla="*/ 3564021 w 4826000"/>
              <a:gd name="connsiteY45628" fmla="*/ 1540277 h 6857957"/>
              <a:gd name="connsiteX45629" fmla="*/ 3567195 w 4826000"/>
              <a:gd name="connsiteY45629" fmla="*/ 1540912 h 6857957"/>
              <a:gd name="connsiteX45630" fmla="*/ 3571005 w 4826000"/>
              <a:gd name="connsiteY45630" fmla="*/ 1541865 h 6857957"/>
              <a:gd name="connsiteX45631" fmla="*/ 3574815 w 4826000"/>
              <a:gd name="connsiteY45631" fmla="*/ 1534879 h 6857957"/>
              <a:gd name="connsiteX45632" fmla="*/ 3577990 w 4826000"/>
              <a:gd name="connsiteY45632" fmla="*/ 1528846 h 6857957"/>
              <a:gd name="connsiteX45633" fmla="*/ 3579895 w 4826000"/>
              <a:gd name="connsiteY45633" fmla="*/ 1523130 h 6857957"/>
              <a:gd name="connsiteX45634" fmla="*/ 3581482 w 4826000"/>
              <a:gd name="connsiteY45634" fmla="*/ 1517732 h 6857957"/>
              <a:gd name="connsiteX45635" fmla="*/ 3584657 w 4826000"/>
              <a:gd name="connsiteY45635" fmla="*/ 1506301 h 6857957"/>
              <a:gd name="connsiteX45636" fmla="*/ 3586562 w 4826000"/>
              <a:gd name="connsiteY45636" fmla="*/ 1500903 h 6857957"/>
              <a:gd name="connsiteX45637" fmla="*/ 3589101 w 4826000"/>
              <a:gd name="connsiteY45637" fmla="*/ 1494553 h 6857957"/>
              <a:gd name="connsiteX45638" fmla="*/ 3594816 w 4826000"/>
              <a:gd name="connsiteY45638" fmla="*/ 1493917 h 6857957"/>
              <a:gd name="connsiteX45639" fmla="*/ 3599578 w 4826000"/>
              <a:gd name="connsiteY45639" fmla="*/ 1493917 h 6857957"/>
              <a:gd name="connsiteX45640" fmla="*/ 3603070 w 4826000"/>
              <a:gd name="connsiteY45640" fmla="*/ 1494553 h 6857957"/>
              <a:gd name="connsiteX45641" fmla="*/ 3606563 w 4826000"/>
              <a:gd name="connsiteY45641" fmla="*/ 1495188 h 6857957"/>
              <a:gd name="connsiteX45642" fmla="*/ 3609420 w 4826000"/>
              <a:gd name="connsiteY45642" fmla="*/ 1495823 h 6857957"/>
              <a:gd name="connsiteX45643" fmla="*/ 3612912 w 4826000"/>
              <a:gd name="connsiteY45643" fmla="*/ 1496457 h 6857957"/>
              <a:gd name="connsiteX45644" fmla="*/ 3616722 w 4826000"/>
              <a:gd name="connsiteY45644" fmla="*/ 1496775 h 6857957"/>
              <a:gd name="connsiteX45645" fmla="*/ 3622119 w 4826000"/>
              <a:gd name="connsiteY45645" fmla="*/ 1496457 h 6857957"/>
              <a:gd name="connsiteX45646" fmla="*/ 3617675 w 4826000"/>
              <a:gd name="connsiteY45646" fmla="*/ 1498998 h 6857957"/>
              <a:gd name="connsiteX45647" fmla="*/ 3615135 w 4826000"/>
              <a:gd name="connsiteY45647" fmla="*/ 1501538 h 6857957"/>
              <a:gd name="connsiteX45648" fmla="*/ 3614182 w 4826000"/>
              <a:gd name="connsiteY45648" fmla="*/ 1502808 h 6857957"/>
              <a:gd name="connsiteX45649" fmla="*/ 3613547 w 4826000"/>
              <a:gd name="connsiteY45649" fmla="*/ 1504078 h 6857957"/>
              <a:gd name="connsiteX45650" fmla="*/ 3612912 w 4826000"/>
              <a:gd name="connsiteY45650" fmla="*/ 1505031 h 6857957"/>
              <a:gd name="connsiteX45651" fmla="*/ 3612595 w 4826000"/>
              <a:gd name="connsiteY45651" fmla="*/ 1506301 h 6857957"/>
              <a:gd name="connsiteX45652" fmla="*/ 3612595 w 4826000"/>
              <a:gd name="connsiteY45652" fmla="*/ 1508841 h 6857957"/>
              <a:gd name="connsiteX45653" fmla="*/ 3613230 w 4826000"/>
              <a:gd name="connsiteY45653" fmla="*/ 1511064 h 6857957"/>
              <a:gd name="connsiteX45654" fmla="*/ 3614182 w 4826000"/>
              <a:gd name="connsiteY45654" fmla="*/ 1512969 h 6857957"/>
              <a:gd name="connsiteX45655" fmla="*/ 3615452 w 4826000"/>
              <a:gd name="connsiteY45655" fmla="*/ 1515192 h 6857957"/>
              <a:gd name="connsiteX45656" fmla="*/ 3617992 w 4826000"/>
              <a:gd name="connsiteY45656" fmla="*/ 1519320 h 6857957"/>
              <a:gd name="connsiteX45657" fmla="*/ 3618944 w 4826000"/>
              <a:gd name="connsiteY45657" fmla="*/ 1521542 h 6857957"/>
              <a:gd name="connsiteX45658" fmla="*/ 3619897 w 4826000"/>
              <a:gd name="connsiteY45658" fmla="*/ 1523765 h 6857957"/>
              <a:gd name="connsiteX45659" fmla="*/ 3620214 w 4826000"/>
              <a:gd name="connsiteY45659" fmla="*/ 1525988 h 6857957"/>
              <a:gd name="connsiteX45660" fmla="*/ 3619897 w 4826000"/>
              <a:gd name="connsiteY45660" fmla="*/ 1526941 h 6857957"/>
              <a:gd name="connsiteX45661" fmla="*/ 3618944 w 4826000"/>
              <a:gd name="connsiteY45661" fmla="*/ 1527893 h 6857957"/>
              <a:gd name="connsiteX45662" fmla="*/ 3618309 w 4826000"/>
              <a:gd name="connsiteY45662" fmla="*/ 1528846 h 6857957"/>
              <a:gd name="connsiteX45663" fmla="*/ 3617357 w 4826000"/>
              <a:gd name="connsiteY45663" fmla="*/ 1529798 h 6857957"/>
              <a:gd name="connsiteX45664" fmla="*/ 3614817 w 4826000"/>
              <a:gd name="connsiteY45664" fmla="*/ 1532339 h 6857957"/>
              <a:gd name="connsiteX45665" fmla="*/ 3620532 w 4826000"/>
              <a:gd name="connsiteY45665" fmla="*/ 1531386 h 6857957"/>
              <a:gd name="connsiteX45666" fmla="*/ 3625612 w 4826000"/>
              <a:gd name="connsiteY45666" fmla="*/ 1529798 h 6857957"/>
              <a:gd name="connsiteX45667" fmla="*/ 3630374 w 4826000"/>
              <a:gd name="connsiteY45667" fmla="*/ 1528528 h 6857957"/>
              <a:gd name="connsiteX45668" fmla="*/ 3635453 w 4826000"/>
              <a:gd name="connsiteY45668" fmla="*/ 1527258 h 6857957"/>
              <a:gd name="connsiteX45669" fmla="*/ 3639581 w 4826000"/>
              <a:gd name="connsiteY45669" fmla="*/ 1525670 h 6857957"/>
              <a:gd name="connsiteX45670" fmla="*/ 3643708 w 4826000"/>
              <a:gd name="connsiteY45670" fmla="*/ 1524083 h 6857957"/>
              <a:gd name="connsiteX45671" fmla="*/ 3647518 w 4826000"/>
              <a:gd name="connsiteY45671" fmla="*/ 1522178 h 6857957"/>
              <a:gd name="connsiteX45672" fmla="*/ 3651327 w 4826000"/>
              <a:gd name="connsiteY45672" fmla="*/ 1520272 h 6857957"/>
              <a:gd name="connsiteX45673" fmla="*/ 3658312 w 4826000"/>
              <a:gd name="connsiteY45673" fmla="*/ 1516144 h 6857957"/>
              <a:gd name="connsiteX45674" fmla="*/ 3664026 w 4826000"/>
              <a:gd name="connsiteY45674" fmla="*/ 1511699 h 6857957"/>
              <a:gd name="connsiteX45675" fmla="*/ 3668789 w 4826000"/>
              <a:gd name="connsiteY45675" fmla="*/ 1506936 h 6857957"/>
              <a:gd name="connsiteX45676" fmla="*/ 3673233 w 4826000"/>
              <a:gd name="connsiteY45676" fmla="*/ 1502173 h 6857957"/>
              <a:gd name="connsiteX45677" fmla="*/ 3676726 w 4826000"/>
              <a:gd name="connsiteY45677" fmla="*/ 1496775 h 6857957"/>
              <a:gd name="connsiteX45678" fmla="*/ 3679900 w 4826000"/>
              <a:gd name="connsiteY45678" fmla="*/ 1491694 h 6857957"/>
              <a:gd name="connsiteX45679" fmla="*/ 3682440 w 4826000"/>
              <a:gd name="connsiteY45679" fmla="*/ 1486614 h 6857957"/>
              <a:gd name="connsiteX45680" fmla="*/ 3684028 w 4826000"/>
              <a:gd name="connsiteY45680" fmla="*/ 1481216 h 6857957"/>
              <a:gd name="connsiteX45681" fmla="*/ 3685933 w 4826000"/>
              <a:gd name="connsiteY45681" fmla="*/ 1476135 h 6857957"/>
              <a:gd name="connsiteX45682" fmla="*/ 3686885 w 4826000"/>
              <a:gd name="connsiteY45682" fmla="*/ 1470738 h 6857957"/>
              <a:gd name="connsiteX45683" fmla="*/ 3687520 w 4826000"/>
              <a:gd name="connsiteY45683" fmla="*/ 1466292 h 6857957"/>
              <a:gd name="connsiteX45684" fmla="*/ 3687837 w 4826000"/>
              <a:gd name="connsiteY45684" fmla="*/ 1461529 h 6857957"/>
              <a:gd name="connsiteX45685" fmla="*/ 3682758 w 4826000"/>
              <a:gd name="connsiteY45685" fmla="*/ 1460893 h 6857957"/>
              <a:gd name="connsiteX45686" fmla="*/ 3678631 w 4826000"/>
              <a:gd name="connsiteY45686" fmla="*/ 1460258 h 6857957"/>
              <a:gd name="connsiteX45687" fmla="*/ 3670376 w 4826000"/>
              <a:gd name="connsiteY45687" fmla="*/ 1459941 h 6857957"/>
              <a:gd name="connsiteX45688" fmla="*/ 3661169 w 4826000"/>
              <a:gd name="connsiteY45688" fmla="*/ 1459306 h 6857957"/>
              <a:gd name="connsiteX45689" fmla="*/ 3655137 w 4826000"/>
              <a:gd name="connsiteY45689" fmla="*/ 1458353 h 6857957"/>
              <a:gd name="connsiteX45690" fmla="*/ 3648153 w 4826000"/>
              <a:gd name="connsiteY45690" fmla="*/ 1457402 h 6857957"/>
              <a:gd name="connsiteX45691" fmla="*/ 3649105 w 4826000"/>
              <a:gd name="connsiteY45691" fmla="*/ 1455815 h 6857957"/>
              <a:gd name="connsiteX45692" fmla="*/ 3650692 w 4826000"/>
              <a:gd name="connsiteY45692" fmla="*/ 1454862 h 6857957"/>
              <a:gd name="connsiteX45693" fmla="*/ 3652280 w 4826000"/>
              <a:gd name="connsiteY45693" fmla="*/ 1453592 h 6857957"/>
              <a:gd name="connsiteX45694" fmla="*/ 3654185 w 4826000"/>
              <a:gd name="connsiteY45694" fmla="*/ 1452957 h 6857957"/>
              <a:gd name="connsiteX45695" fmla="*/ 3656089 w 4826000"/>
              <a:gd name="connsiteY45695" fmla="*/ 1452322 h 6857957"/>
              <a:gd name="connsiteX45696" fmla="*/ 3657994 w 4826000"/>
              <a:gd name="connsiteY45696" fmla="*/ 1452322 h 6857957"/>
              <a:gd name="connsiteX45697" fmla="*/ 3659582 w 4826000"/>
              <a:gd name="connsiteY45697" fmla="*/ 1452957 h 6857957"/>
              <a:gd name="connsiteX45698" fmla="*/ 3660217 w 4826000"/>
              <a:gd name="connsiteY45698" fmla="*/ 1453274 h 6857957"/>
              <a:gd name="connsiteX45699" fmla="*/ 3660534 w 4826000"/>
              <a:gd name="connsiteY45699" fmla="*/ 1454228 h 6857957"/>
              <a:gd name="connsiteX45700" fmla="*/ 3664026 w 4826000"/>
              <a:gd name="connsiteY45700" fmla="*/ 1453274 h 6857957"/>
              <a:gd name="connsiteX45701" fmla="*/ 3666566 w 4826000"/>
              <a:gd name="connsiteY45701" fmla="*/ 1452639 h 6857957"/>
              <a:gd name="connsiteX45702" fmla="*/ 3668154 w 4826000"/>
              <a:gd name="connsiteY45702" fmla="*/ 1452005 h 6857957"/>
              <a:gd name="connsiteX45703" fmla="*/ 3669424 w 4826000"/>
              <a:gd name="connsiteY45703" fmla="*/ 1451369 h 6857957"/>
              <a:gd name="connsiteX45704" fmla="*/ 3669741 w 4826000"/>
              <a:gd name="connsiteY45704" fmla="*/ 1450734 h 6857957"/>
              <a:gd name="connsiteX45705" fmla="*/ 3670059 w 4826000"/>
              <a:gd name="connsiteY45705" fmla="*/ 1450099 h 6857957"/>
              <a:gd name="connsiteX45706" fmla="*/ 3669741 w 4826000"/>
              <a:gd name="connsiteY45706" fmla="*/ 1448511 h 6857957"/>
              <a:gd name="connsiteX45707" fmla="*/ 3669741 w 4826000"/>
              <a:gd name="connsiteY45707" fmla="*/ 1447241 h 6857957"/>
              <a:gd name="connsiteX45708" fmla="*/ 3669741 w 4826000"/>
              <a:gd name="connsiteY45708" fmla="*/ 1446287 h 6857957"/>
              <a:gd name="connsiteX45709" fmla="*/ 3670376 w 4826000"/>
              <a:gd name="connsiteY45709" fmla="*/ 1445653 h 6857957"/>
              <a:gd name="connsiteX45710" fmla="*/ 3671328 w 4826000"/>
              <a:gd name="connsiteY45710" fmla="*/ 1445018 h 6857957"/>
              <a:gd name="connsiteX45711" fmla="*/ 3672916 w 4826000"/>
              <a:gd name="connsiteY45711" fmla="*/ 1444383 h 6857957"/>
              <a:gd name="connsiteX45712" fmla="*/ 3675138 w 4826000"/>
              <a:gd name="connsiteY45712" fmla="*/ 1443431 h 6857957"/>
              <a:gd name="connsiteX45713" fmla="*/ 3677996 w 4826000"/>
              <a:gd name="connsiteY45713" fmla="*/ 1442796 h 6857957"/>
              <a:gd name="connsiteX45714" fmla="*/ 3681170 w 4826000"/>
              <a:gd name="connsiteY45714" fmla="*/ 1443113 h 6857957"/>
              <a:gd name="connsiteX45715" fmla="*/ 3683075 w 4826000"/>
              <a:gd name="connsiteY45715" fmla="*/ 1444066 h 6857957"/>
              <a:gd name="connsiteX45716" fmla="*/ 3684345 w 4826000"/>
              <a:gd name="connsiteY45716" fmla="*/ 1445336 h 6857957"/>
              <a:gd name="connsiteX45717" fmla="*/ 3684980 w 4826000"/>
              <a:gd name="connsiteY45717" fmla="*/ 1446606 h 6857957"/>
              <a:gd name="connsiteX45718" fmla="*/ 3685298 w 4826000"/>
              <a:gd name="connsiteY45718" fmla="*/ 1448193 h 6857957"/>
              <a:gd name="connsiteX45719" fmla="*/ 3685933 w 4826000"/>
              <a:gd name="connsiteY45719" fmla="*/ 1450099 h 6857957"/>
              <a:gd name="connsiteX45720" fmla="*/ 3686250 w 4826000"/>
              <a:gd name="connsiteY45720" fmla="*/ 1451686 h 6857957"/>
              <a:gd name="connsiteX45721" fmla="*/ 3686567 w 4826000"/>
              <a:gd name="connsiteY45721" fmla="*/ 1453274 h 6857957"/>
              <a:gd name="connsiteX45722" fmla="*/ 3686885 w 4826000"/>
              <a:gd name="connsiteY45722" fmla="*/ 1452322 h 6857957"/>
              <a:gd name="connsiteX45723" fmla="*/ 3687520 w 4826000"/>
              <a:gd name="connsiteY45723" fmla="*/ 1451051 h 6857957"/>
              <a:gd name="connsiteX45724" fmla="*/ 3688790 w 4826000"/>
              <a:gd name="connsiteY45724" fmla="*/ 1448193 h 6857957"/>
              <a:gd name="connsiteX45725" fmla="*/ 3691012 w 4826000"/>
              <a:gd name="connsiteY45725" fmla="*/ 1445653 h 6857957"/>
              <a:gd name="connsiteX45726" fmla="*/ 3693552 w 4826000"/>
              <a:gd name="connsiteY45726" fmla="*/ 1443113 h 6857957"/>
              <a:gd name="connsiteX45727" fmla="*/ 3698949 w 4826000"/>
              <a:gd name="connsiteY45727" fmla="*/ 1437397 h 6857957"/>
              <a:gd name="connsiteX45728" fmla="*/ 3704346 w 4826000"/>
              <a:gd name="connsiteY45728" fmla="*/ 1431998 h 6857957"/>
              <a:gd name="connsiteX45729" fmla="*/ 3706251 w 4826000"/>
              <a:gd name="connsiteY45729" fmla="*/ 1429458 h 6857957"/>
              <a:gd name="connsiteX45730" fmla="*/ 3707839 w 4826000"/>
              <a:gd name="connsiteY45730" fmla="*/ 1427235 h 6857957"/>
              <a:gd name="connsiteX45731" fmla="*/ 3708474 w 4826000"/>
              <a:gd name="connsiteY45731" fmla="*/ 1425965 h 6857957"/>
              <a:gd name="connsiteX45732" fmla="*/ 3708474 w 4826000"/>
              <a:gd name="connsiteY45732" fmla="*/ 1424695 h 6857957"/>
              <a:gd name="connsiteX45733" fmla="*/ 3708474 w 4826000"/>
              <a:gd name="connsiteY45733" fmla="*/ 1423742 h 6857957"/>
              <a:gd name="connsiteX45734" fmla="*/ 3708156 w 4826000"/>
              <a:gd name="connsiteY45734" fmla="*/ 1422789 h 6857957"/>
              <a:gd name="connsiteX45735" fmla="*/ 3707204 w 4826000"/>
              <a:gd name="connsiteY45735" fmla="*/ 1422155 h 6857957"/>
              <a:gd name="connsiteX45736" fmla="*/ 3706569 w 4826000"/>
              <a:gd name="connsiteY45736" fmla="*/ 1421202 h 6857957"/>
              <a:gd name="connsiteX45737" fmla="*/ 3705299 w 4826000"/>
              <a:gd name="connsiteY45737" fmla="*/ 1420568 h 6857957"/>
              <a:gd name="connsiteX45738" fmla="*/ 3703711 w 4826000"/>
              <a:gd name="connsiteY45738" fmla="*/ 1419298 h 6857957"/>
              <a:gd name="connsiteX45739" fmla="*/ 3699267 w 4826000"/>
              <a:gd name="connsiteY45739" fmla="*/ 1418346 h 6857957"/>
              <a:gd name="connsiteX45740" fmla="*/ 3693870 w 4826000"/>
              <a:gd name="connsiteY45740" fmla="*/ 1417393 h 6857957"/>
              <a:gd name="connsiteX45741" fmla="*/ 3695774 w 4826000"/>
              <a:gd name="connsiteY45741" fmla="*/ 1416758 h 6857957"/>
              <a:gd name="connsiteX45742" fmla="*/ 3697679 w 4826000"/>
              <a:gd name="connsiteY45742" fmla="*/ 1416441 h 6857957"/>
              <a:gd name="connsiteX45743" fmla="*/ 3699902 w 4826000"/>
              <a:gd name="connsiteY45743" fmla="*/ 1416123 h 6857957"/>
              <a:gd name="connsiteX45744" fmla="*/ 3702441 w 4826000"/>
              <a:gd name="connsiteY45744" fmla="*/ 1416123 h 6857957"/>
              <a:gd name="connsiteX45745" fmla="*/ 3706886 w 4826000"/>
              <a:gd name="connsiteY45745" fmla="*/ 1416441 h 6857957"/>
              <a:gd name="connsiteX45746" fmla="*/ 3711648 w 4826000"/>
              <a:gd name="connsiteY45746" fmla="*/ 1417393 h 6857957"/>
              <a:gd name="connsiteX45747" fmla="*/ 3716728 w 4826000"/>
              <a:gd name="connsiteY45747" fmla="*/ 1418028 h 6857957"/>
              <a:gd name="connsiteX45748" fmla="*/ 3721808 w 4826000"/>
              <a:gd name="connsiteY45748" fmla="*/ 1418980 h 6857957"/>
              <a:gd name="connsiteX45749" fmla="*/ 3727205 w 4826000"/>
              <a:gd name="connsiteY45749" fmla="*/ 1419298 h 6857957"/>
              <a:gd name="connsiteX45750" fmla="*/ 3730380 w 4826000"/>
              <a:gd name="connsiteY45750" fmla="*/ 1419298 h 6857957"/>
              <a:gd name="connsiteX45751" fmla="*/ 3732919 w 4826000"/>
              <a:gd name="connsiteY45751" fmla="*/ 1418980 h 6857957"/>
              <a:gd name="connsiteX45752" fmla="*/ 3728792 w 4826000"/>
              <a:gd name="connsiteY45752" fmla="*/ 1409140 h 6857957"/>
              <a:gd name="connsiteX45753" fmla="*/ 3726252 w 4826000"/>
              <a:gd name="connsiteY45753" fmla="*/ 1401518 h 6857957"/>
              <a:gd name="connsiteX45754" fmla="*/ 3724347 w 4826000"/>
              <a:gd name="connsiteY45754" fmla="*/ 1395166 h 6857957"/>
              <a:gd name="connsiteX45755" fmla="*/ 3723078 w 4826000"/>
              <a:gd name="connsiteY45755" fmla="*/ 1389451 h 6857957"/>
              <a:gd name="connsiteX45756" fmla="*/ 3722760 w 4826000"/>
              <a:gd name="connsiteY45756" fmla="*/ 1383736 h 6857957"/>
              <a:gd name="connsiteX45757" fmla="*/ 3722443 w 4826000"/>
              <a:gd name="connsiteY45757" fmla="*/ 1376750 h 6857957"/>
              <a:gd name="connsiteX45758" fmla="*/ 3722760 w 4826000"/>
              <a:gd name="connsiteY45758" fmla="*/ 1356428 h 6857957"/>
              <a:gd name="connsiteX45759" fmla="*/ 3724982 w 4826000"/>
              <a:gd name="connsiteY45759" fmla="*/ 1357698 h 6857957"/>
              <a:gd name="connsiteX45760" fmla="*/ 3727522 w 4826000"/>
              <a:gd name="connsiteY45760" fmla="*/ 1358968 h 6857957"/>
              <a:gd name="connsiteX45761" fmla="*/ 3730062 w 4826000"/>
              <a:gd name="connsiteY45761" fmla="*/ 1359921 h 6857957"/>
              <a:gd name="connsiteX45762" fmla="*/ 3732602 w 4826000"/>
              <a:gd name="connsiteY45762" fmla="*/ 1361191 h 6857957"/>
              <a:gd name="connsiteX45763" fmla="*/ 3735142 w 4826000"/>
              <a:gd name="connsiteY45763" fmla="*/ 1361826 h 6857957"/>
              <a:gd name="connsiteX45764" fmla="*/ 3737999 w 4826000"/>
              <a:gd name="connsiteY45764" fmla="*/ 1362143 h 6857957"/>
              <a:gd name="connsiteX45765" fmla="*/ 3739904 w 4826000"/>
              <a:gd name="connsiteY45765" fmla="*/ 1362461 h 6857957"/>
              <a:gd name="connsiteX45766" fmla="*/ 3742126 w 4826000"/>
              <a:gd name="connsiteY45766" fmla="*/ 1362461 h 6857957"/>
              <a:gd name="connsiteX45767" fmla="*/ 3743714 w 4826000"/>
              <a:gd name="connsiteY45767" fmla="*/ 1362143 h 6857957"/>
              <a:gd name="connsiteX45768" fmla="*/ 3745301 w 4826000"/>
              <a:gd name="connsiteY45768" fmla="*/ 1361826 h 6857957"/>
              <a:gd name="connsiteX45769" fmla="*/ 3746254 w 4826000"/>
              <a:gd name="connsiteY45769" fmla="*/ 1360873 h 6857957"/>
              <a:gd name="connsiteX45770" fmla="*/ 3746571 w 4826000"/>
              <a:gd name="connsiteY45770" fmla="*/ 1359603 h 6857957"/>
              <a:gd name="connsiteX45771" fmla="*/ 3746571 w 4826000"/>
              <a:gd name="connsiteY45771" fmla="*/ 1358333 h 6857957"/>
              <a:gd name="connsiteX45772" fmla="*/ 3745619 w 4826000"/>
              <a:gd name="connsiteY45772" fmla="*/ 1357062 h 6857957"/>
              <a:gd name="connsiteX45773" fmla="*/ 3743714 w 4826000"/>
              <a:gd name="connsiteY45773" fmla="*/ 1355157 h 6857957"/>
              <a:gd name="connsiteX45774" fmla="*/ 3741491 w 4826000"/>
              <a:gd name="connsiteY45774" fmla="*/ 1352934 h 6857957"/>
              <a:gd name="connsiteX45775" fmla="*/ 3746571 w 4826000"/>
              <a:gd name="connsiteY45775" fmla="*/ 1352300 h 6857957"/>
              <a:gd name="connsiteX45776" fmla="*/ 3750381 w 4826000"/>
              <a:gd name="connsiteY45776" fmla="*/ 1352300 h 6857957"/>
              <a:gd name="connsiteX45777" fmla="*/ 3753873 w 4826000"/>
              <a:gd name="connsiteY45777" fmla="*/ 1352617 h 6857957"/>
              <a:gd name="connsiteX45778" fmla="*/ 3756095 w 4826000"/>
              <a:gd name="connsiteY45778" fmla="*/ 1353570 h 6857957"/>
              <a:gd name="connsiteX45779" fmla="*/ 3758000 w 4826000"/>
              <a:gd name="connsiteY45779" fmla="*/ 1354522 h 6857957"/>
              <a:gd name="connsiteX45780" fmla="*/ 3759588 w 4826000"/>
              <a:gd name="connsiteY45780" fmla="*/ 1355475 h 6857957"/>
              <a:gd name="connsiteX45781" fmla="*/ 3760540 w 4826000"/>
              <a:gd name="connsiteY45781" fmla="*/ 1356745 h 6857957"/>
              <a:gd name="connsiteX45782" fmla="*/ 3761175 w 4826000"/>
              <a:gd name="connsiteY45782" fmla="*/ 1358333 h 6857957"/>
              <a:gd name="connsiteX45783" fmla="*/ 3761810 w 4826000"/>
              <a:gd name="connsiteY45783" fmla="*/ 1361826 h 6857957"/>
              <a:gd name="connsiteX45784" fmla="*/ 3762445 w 4826000"/>
              <a:gd name="connsiteY45784" fmla="*/ 1363413 h 6857957"/>
              <a:gd name="connsiteX45785" fmla="*/ 3763080 w 4826000"/>
              <a:gd name="connsiteY45785" fmla="*/ 1364684 h 6857957"/>
              <a:gd name="connsiteX45786" fmla="*/ 3764032 w 4826000"/>
              <a:gd name="connsiteY45786" fmla="*/ 1365954 h 6857957"/>
              <a:gd name="connsiteX45787" fmla="*/ 3765620 w 4826000"/>
              <a:gd name="connsiteY45787" fmla="*/ 1366906 h 6857957"/>
              <a:gd name="connsiteX45788" fmla="*/ 3767842 w 4826000"/>
              <a:gd name="connsiteY45788" fmla="*/ 1368177 h 6857957"/>
              <a:gd name="connsiteX45789" fmla="*/ 3770382 w 4826000"/>
              <a:gd name="connsiteY45789" fmla="*/ 1368811 h 6857957"/>
              <a:gd name="connsiteX45790" fmla="*/ 3771652 w 4826000"/>
              <a:gd name="connsiteY45790" fmla="*/ 1368177 h 6857957"/>
              <a:gd name="connsiteX45791" fmla="*/ 3772287 w 4826000"/>
              <a:gd name="connsiteY45791" fmla="*/ 1366906 h 6857957"/>
              <a:gd name="connsiteX45792" fmla="*/ 3772922 w 4826000"/>
              <a:gd name="connsiteY45792" fmla="*/ 1365954 h 6857957"/>
              <a:gd name="connsiteX45793" fmla="*/ 3773239 w 4826000"/>
              <a:gd name="connsiteY45793" fmla="*/ 1364366 h 6857957"/>
              <a:gd name="connsiteX45794" fmla="*/ 3772922 w 4826000"/>
              <a:gd name="connsiteY45794" fmla="*/ 1362779 h 6857957"/>
              <a:gd name="connsiteX45795" fmla="*/ 3772604 w 4826000"/>
              <a:gd name="connsiteY45795" fmla="*/ 1361191 h 6857957"/>
              <a:gd name="connsiteX45796" fmla="*/ 3771652 w 4826000"/>
              <a:gd name="connsiteY45796" fmla="*/ 1358968 h 6857957"/>
              <a:gd name="connsiteX45797" fmla="*/ 3770699 w 4826000"/>
              <a:gd name="connsiteY45797" fmla="*/ 1357380 h 6857957"/>
              <a:gd name="connsiteX45798" fmla="*/ 3769430 w 4826000"/>
              <a:gd name="connsiteY45798" fmla="*/ 1355475 h 6857957"/>
              <a:gd name="connsiteX45799" fmla="*/ 3767842 w 4826000"/>
              <a:gd name="connsiteY45799" fmla="*/ 1353887 h 6857957"/>
              <a:gd name="connsiteX45800" fmla="*/ 3765937 w 4826000"/>
              <a:gd name="connsiteY45800" fmla="*/ 1351982 h 6857957"/>
              <a:gd name="connsiteX45801" fmla="*/ 3764032 w 4826000"/>
              <a:gd name="connsiteY45801" fmla="*/ 1350394 h 6857957"/>
              <a:gd name="connsiteX45802" fmla="*/ 3761810 w 4826000"/>
              <a:gd name="connsiteY45802" fmla="*/ 1349124 h 6857957"/>
              <a:gd name="connsiteX45803" fmla="*/ 3759270 w 4826000"/>
              <a:gd name="connsiteY45803" fmla="*/ 1348171 h 6857957"/>
              <a:gd name="connsiteX45804" fmla="*/ 3756413 w 4826000"/>
              <a:gd name="connsiteY45804" fmla="*/ 1347536 h 6857957"/>
              <a:gd name="connsiteX45805" fmla="*/ 3753873 w 4826000"/>
              <a:gd name="connsiteY45805" fmla="*/ 1347219 h 6857957"/>
              <a:gd name="connsiteX45806" fmla="*/ 3760540 w 4826000"/>
              <a:gd name="connsiteY45806" fmla="*/ 1343726 h 6857957"/>
              <a:gd name="connsiteX45807" fmla="*/ 3767207 w 4826000"/>
              <a:gd name="connsiteY45807" fmla="*/ 1340550 h 6857957"/>
              <a:gd name="connsiteX45808" fmla="*/ 3770699 w 4826000"/>
              <a:gd name="connsiteY45808" fmla="*/ 1338963 h 6857957"/>
              <a:gd name="connsiteX45809" fmla="*/ 3774827 w 4826000"/>
              <a:gd name="connsiteY45809" fmla="*/ 1337375 h 6857957"/>
              <a:gd name="connsiteX45810" fmla="*/ 3779271 w 4826000"/>
              <a:gd name="connsiteY45810" fmla="*/ 1336104 h 6857957"/>
              <a:gd name="connsiteX45811" fmla="*/ 3784351 w 4826000"/>
              <a:gd name="connsiteY45811" fmla="*/ 1335152 h 6857957"/>
              <a:gd name="connsiteX45812" fmla="*/ 3782446 w 4826000"/>
              <a:gd name="connsiteY45812" fmla="*/ 1334517 h 6857957"/>
              <a:gd name="connsiteX45813" fmla="*/ 3781176 w 4826000"/>
              <a:gd name="connsiteY45813" fmla="*/ 1333564 h 6857957"/>
              <a:gd name="connsiteX45814" fmla="*/ 3778319 w 4826000"/>
              <a:gd name="connsiteY45814" fmla="*/ 1331659 h 6857957"/>
              <a:gd name="connsiteX45815" fmla="*/ 3774192 w 4826000"/>
              <a:gd name="connsiteY45815" fmla="*/ 1326896 h 6857957"/>
              <a:gd name="connsiteX45816" fmla="*/ 3771334 w 4826000"/>
              <a:gd name="connsiteY45816" fmla="*/ 1324991 h 6857957"/>
              <a:gd name="connsiteX45817" fmla="*/ 3769747 w 4826000"/>
              <a:gd name="connsiteY45817" fmla="*/ 1324356 h 6857957"/>
              <a:gd name="connsiteX45818" fmla="*/ 3767842 w 4826000"/>
              <a:gd name="connsiteY45818" fmla="*/ 1323085 h 6857957"/>
              <a:gd name="connsiteX45819" fmla="*/ 3765302 w 4826000"/>
              <a:gd name="connsiteY45819" fmla="*/ 1322768 h 6857957"/>
              <a:gd name="connsiteX45820" fmla="*/ 3762762 w 4826000"/>
              <a:gd name="connsiteY45820" fmla="*/ 1322450 h 6857957"/>
              <a:gd name="connsiteX45821" fmla="*/ 3759905 w 4826000"/>
              <a:gd name="connsiteY45821" fmla="*/ 1322133 h 6857957"/>
              <a:gd name="connsiteX45822" fmla="*/ 3756095 w 4826000"/>
              <a:gd name="connsiteY45822" fmla="*/ 1322133 h 6857957"/>
              <a:gd name="connsiteX45823" fmla="*/ 3758000 w 4826000"/>
              <a:gd name="connsiteY45823" fmla="*/ 1320545 h 6857957"/>
              <a:gd name="connsiteX45824" fmla="*/ 3759588 w 4826000"/>
              <a:gd name="connsiteY45824" fmla="*/ 1318640 h 6857957"/>
              <a:gd name="connsiteX45825" fmla="*/ 3760540 w 4826000"/>
              <a:gd name="connsiteY45825" fmla="*/ 1317052 h 6857957"/>
              <a:gd name="connsiteX45826" fmla="*/ 3761493 w 4826000"/>
              <a:gd name="connsiteY45826" fmla="*/ 1315147 h 6857957"/>
              <a:gd name="connsiteX45827" fmla="*/ 3761810 w 4826000"/>
              <a:gd name="connsiteY45827" fmla="*/ 1313877 h 6857957"/>
              <a:gd name="connsiteX45828" fmla="*/ 3762128 w 4826000"/>
              <a:gd name="connsiteY45828" fmla="*/ 1312289 h 6857957"/>
              <a:gd name="connsiteX45829" fmla="*/ 3762128 w 4826000"/>
              <a:gd name="connsiteY45829" fmla="*/ 1309748 h 6857957"/>
              <a:gd name="connsiteX45830" fmla="*/ 3761810 w 4826000"/>
              <a:gd name="connsiteY45830" fmla="*/ 1306891 h 6857957"/>
              <a:gd name="connsiteX45831" fmla="*/ 3761810 w 4826000"/>
              <a:gd name="connsiteY45831" fmla="*/ 1304032 h 6857957"/>
              <a:gd name="connsiteX45832" fmla="*/ 3762128 w 4826000"/>
              <a:gd name="connsiteY45832" fmla="*/ 1302762 h 6857957"/>
              <a:gd name="connsiteX45833" fmla="*/ 3762762 w 4826000"/>
              <a:gd name="connsiteY45833" fmla="*/ 1300857 h 6857957"/>
              <a:gd name="connsiteX45834" fmla="*/ 3763715 w 4826000"/>
              <a:gd name="connsiteY45834" fmla="*/ 1299270 h 6857957"/>
              <a:gd name="connsiteX45835" fmla="*/ 3764985 w 4826000"/>
              <a:gd name="connsiteY45835" fmla="*/ 1297364 h 6857957"/>
              <a:gd name="connsiteX45836" fmla="*/ 3770699 w 4826000"/>
              <a:gd name="connsiteY45836" fmla="*/ 1297681 h 6857957"/>
              <a:gd name="connsiteX45837" fmla="*/ 3777049 w 4826000"/>
              <a:gd name="connsiteY45837" fmla="*/ 1298317 h 6857957"/>
              <a:gd name="connsiteX45838" fmla="*/ 3783399 w 4826000"/>
              <a:gd name="connsiteY45838" fmla="*/ 1298952 h 6857957"/>
              <a:gd name="connsiteX45839" fmla="*/ 3789431 w 4826000"/>
              <a:gd name="connsiteY45839" fmla="*/ 1299270 h 6857957"/>
              <a:gd name="connsiteX45840" fmla="*/ 3791653 w 4826000"/>
              <a:gd name="connsiteY45840" fmla="*/ 1299270 h 6857957"/>
              <a:gd name="connsiteX45841" fmla="*/ 3793875 w 4826000"/>
              <a:gd name="connsiteY45841" fmla="*/ 1298952 h 6857957"/>
              <a:gd name="connsiteX45842" fmla="*/ 3796098 w 4826000"/>
              <a:gd name="connsiteY45842" fmla="*/ 1298317 h 6857957"/>
              <a:gd name="connsiteX45843" fmla="*/ 3797368 w 4826000"/>
              <a:gd name="connsiteY45843" fmla="*/ 1297681 h 6857957"/>
              <a:gd name="connsiteX45844" fmla="*/ 3798003 w 4826000"/>
              <a:gd name="connsiteY45844" fmla="*/ 1296412 h 6857957"/>
              <a:gd name="connsiteX45845" fmla="*/ 3798320 w 4826000"/>
              <a:gd name="connsiteY45845" fmla="*/ 1295142 h 6857957"/>
              <a:gd name="connsiteX45846" fmla="*/ 3798003 w 4826000"/>
              <a:gd name="connsiteY45846" fmla="*/ 1293237 h 6857957"/>
              <a:gd name="connsiteX45847" fmla="*/ 3796733 w 4826000"/>
              <a:gd name="connsiteY45847" fmla="*/ 1291014 h 6857957"/>
              <a:gd name="connsiteX45848" fmla="*/ 3800860 w 4826000"/>
              <a:gd name="connsiteY45848" fmla="*/ 1291649 h 6857957"/>
              <a:gd name="connsiteX45849" fmla="*/ 3804352 w 4826000"/>
              <a:gd name="connsiteY45849" fmla="*/ 1292284 h 6857957"/>
              <a:gd name="connsiteX45850" fmla="*/ 3810067 w 4826000"/>
              <a:gd name="connsiteY45850" fmla="*/ 1294824 h 6857957"/>
              <a:gd name="connsiteX45851" fmla="*/ 3813877 w 4826000"/>
              <a:gd name="connsiteY45851" fmla="*/ 1295777 h 6857957"/>
              <a:gd name="connsiteX45852" fmla="*/ 3818004 w 4826000"/>
              <a:gd name="connsiteY45852" fmla="*/ 1296412 h 6857957"/>
              <a:gd name="connsiteX45853" fmla="*/ 3823083 w 4826000"/>
              <a:gd name="connsiteY45853" fmla="*/ 1296412 h 6857957"/>
              <a:gd name="connsiteX45854" fmla="*/ 3829751 w 4826000"/>
              <a:gd name="connsiteY45854" fmla="*/ 1295777 h 6857957"/>
              <a:gd name="connsiteX45855" fmla="*/ 3826576 w 4826000"/>
              <a:gd name="connsiteY45855" fmla="*/ 1298634 h 6857957"/>
              <a:gd name="connsiteX45856" fmla="*/ 3824671 w 4826000"/>
              <a:gd name="connsiteY45856" fmla="*/ 1300540 h 6857957"/>
              <a:gd name="connsiteX45857" fmla="*/ 3823401 w 4826000"/>
              <a:gd name="connsiteY45857" fmla="*/ 1302762 h 6857957"/>
              <a:gd name="connsiteX45858" fmla="*/ 3822449 w 4826000"/>
              <a:gd name="connsiteY45858" fmla="*/ 1304668 h 6857957"/>
              <a:gd name="connsiteX45859" fmla="*/ 3821814 w 4826000"/>
              <a:gd name="connsiteY45859" fmla="*/ 1306573 h 6857957"/>
              <a:gd name="connsiteX45860" fmla="*/ 3821179 w 4826000"/>
              <a:gd name="connsiteY45860" fmla="*/ 1308478 h 6857957"/>
              <a:gd name="connsiteX45861" fmla="*/ 3821179 w 4826000"/>
              <a:gd name="connsiteY45861" fmla="*/ 1310701 h 6857957"/>
              <a:gd name="connsiteX45862" fmla="*/ 3821496 w 4826000"/>
              <a:gd name="connsiteY45862" fmla="*/ 1312606 h 6857957"/>
              <a:gd name="connsiteX45863" fmla="*/ 3822449 w 4826000"/>
              <a:gd name="connsiteY45863" fmla="*/ 1314512 h 6857957"/>
              <a:gd name="connsiteX45864" fmla="*/ 3823718 w 4826000"/>
              <a:gd name="connsiteY45864" fmla="*/ 1316734 h 6857957"/>
              <a:gd name="connsiteX45865" fmla="*/ 3825941 w 4826000"/>
              <a:gd name="connsiteY45865" fmla="*/ 1318322 h 6857957"/>
              <a:gd name="connsiteX45866" fmla="*/ 3828481 w 4826000"/>
              <a:gd name="connsiteY45866" fmla="*/ 1319592 h 6857957"/>
              <a:gd name="connsiteX45867" fmla="*/ 3831655 w 4826000"/>
              <a:gd name="connsiteY45867" fmla="*/ 1320863 h 6857957"/>
              <a:gd name="connsiteX45868" fmla="*/ 3836100 w 4826000"/>
              <a:gd name="connsiteY45868" fmla="*/ 1321815 h 6857957"/>
              <a:gd name="connsiteX45869" fmla="*/ 3841180 w 4826000"/>
              <a:gd name="connsiteY45869" fmla="*/ 1322450 h 6857957"/>
              <a:gd name="connsiteX45870" fmla="*/ 3833243 w 4826000"/>
              <a:gd name="connsiteY45870" fmla="*/ 1326896 h 6857957"/>
              <a:gd name="connsiteX45871" fmla="*/ 3826576 w 4826000"/>
              <a:gd name="connsiteY45871" fmla="*/ 1330389 h 6857957"/>
              <a:gd name="connsiteX45872" fmla="*/ 3821179 w 4826000"/>
              <a:gd name="connsiteY45872" fmla="*/ 1334199 h 6857957"/>
              <a:gd name="connsiteX45873" fmla="*/ 3816416 w 4826000"/>
              <a:gd name="connsiteY45873" fmla="*/ 1337375 h 6857957"/>
              <a:gd name="connsiteX45874" fmla="*/ 3812924 w 4826000"/>
              <a:gd name="connsiteY45874" fmla="*/ 1340868 h 6857957"/>
              <a:gd name="connsiteX45875" fmla="*/ 3810067 w 4826000"/>
              <a:gd name="connsiteY45875" fmla="*/ 1344043 h 6857957"/>
              <a:gd name="connsiteX45876" fmla="*/ 3808162 w 4826000"/>
              <a:gd name="connsiteY45876" fmla="*/ 1347219 h 6857957"/>
              <a:gd name="connsiteX45877" fmla="*/ 3807527 w 4826000"/>
              <a:gd name="connsiteY45877" fmla="*/ 1348806 h 6857957"/>
              <a:gd name="connsiteX45878" fmla="*/ 3807210 w 4826000"/>
              <a:gd name="connsiteY45878" fmla="*/ 1350394 h 6857957"/>
              <a:gd name="connsiteX45879" fmla="*/ 3807210 w 4826000"/>
              <a:gd name="connsiteY45879" fmla="*/ 1351982 h 6857957"/>
              <a:gd name="connsiteX45880" fmla="*/ 3807210 w 4826000"/>
              <a:gd name="connsiteY45880" fmla="*/ 1353887 h 6857957"/>
              <a:gd name="connsiteX45881" fmla="*/ 3807844 w 4826000"/>
              <a:gd name="connsiteY45881" fmla="*/ 1357380 h 6857957"/>
              <a:gd name="connsiteX45882" fmla="*/ 3809114 w 4826000"/>
              <a:gd name="connsiteY45882" fmla="*/ 1361191 h 6857957"/>
              <a:gd name="connsiteX45883" fmla="*/ 3811337 w 4826000"/>
              <a:gd name="connsiteY45883" fmla="*/ 1365319 h 6857957"/>
              <a:gd name="connsiteX45884" fmla="*/ 3813877 w 4826000"/>
              <a:gd name="connsiteY45884" fmla="*/ 1370082 h 6857957"/>
              <a:gd name="connsiteX45885" fmla="*/ 3817051 w 4826000"/>
              <a:gd name="connsiteY45885" fmla="*/ 1374527 h 6857957"/>
              <a:gd name="connsiteX45886" fmla="*/ 3825623 w 4826000"/>
              <a:gd name="connsiteY45886" fmla="*/ 1386275 h 6857957"/>
              <a:gd name="connsiteX45887" fmla="*/ 3820861 w 4826000"/>
              <a:gd name="connsiteY45887" fmla="*/ 1386592 h 6857957"/>
              <a:gd name="connsiteX45888" fmla="*/ 3818004 w 4826000"/>
              <a:gd name="connsiteY45888" fmla="*/ 1386275 h 6857957"/>
              <a:gd name="connsiteX45889" fmla="*/ 3815464 w 4826000"/>
              <a:gd name="connsiteY45889" fmla="*/ 1385640 h 6857957"/>
              <a:gd name="connsiteX45890" fmla="*/ 3813877 w 4826000"/>
              <a:gd name="connsiteY45890" fmla="*/ 1384688 h 6857957"/>
              <a:gd name="connsiteX45891" fmla="*/ 3812289 w 4826000"/>
              <a:gd name="connsiteY45891" fmla="*/ 1383419 h 6857957"/>
              <a:gd name="connsiteX45892" fmla="*/ 3810702 w 4826000"/>
              <a:gd name="connsiteY45892" fmla="*/ 1382147 h 6857957"/>
              <a:gd name="connsiteX45893" fmla="*/ 3808162 w 4826000"/>
              <a:gd name="connsiteY45893" fmla="*/ 1381512 h 6857957"/>
              <a:gd name="connsiteX45894" fmla="*/ 3804987 w 4826000"/>
              <a:gd name="connsiteY45894" fmla="*/ 1381194 h 6857957"/>
              <a:gd name="connsiteX45895" fmla="*/ 3805305 w 4826000"/>
              <a:gd name="connsiteY45895" fmla="*/ 1382147 h 6857957"/>
              <a:gd name="connsiteX45896" fmla="*/ 3805305 w 4826000"/>
              <a:gd name="connsiteY45896" fmla="*/ 1382465 h 6857957"/>
              <a:gd name="connsiteX45897" fmla="*/ 3804987 w 4826000"/>
              <a:gd name="connsiteY45897" fmla="*/ 1383419 h 6857957"/>
              <a:gd name="connsiteX45898" fmla="*/ 3804035 w 4826000"/>
              <a:gd name="connsiteY45898" fmla="*/ 1383736 h 6857957"/>
              <a:gd name="connsiteX45899" fmla="*/ 3801812 w 4826000"/>
              <a:gd name="connsiteY45899" fmla="*/ 1384052 h 6857957"/>
              <a:gd name="connsiteX45900" fmla="*/ 3798955 w 4826000"/>
              <a:gd name="connsiteY45900" fmla="*/ 1384370 h 6857957"/>
              <a:gd name="connsiteX45901" fmla="*/ 3799590 w 4826000"/>
              <a:gd name="connsiteY45901" fmla="*/ 1385323 h 6857957"/>
              <a:gd name="connsiteX45902" fmla="*/ 3800225 w 4826000"/>
              <a:gd name="connsiteY45902" fmla="*/ 1386275 h 6857957"/>
              <a:gd name="connsiteX45903" fmla="*/ 3801177 w 4826000"/>
              <a:gd name="connsiteY45903" fmla="*/ 1386910 h 6857957"/>
              <a:gd name="connsiteX45904" fmla="*/ 3802447 w 4826000"/>
              <a:gd name="connsiteY45904" fmla="*/ 1387545 h 6857957"/>
              <a:gd name="connsiteX45905" fmla="*/ 3806257 w 4826000"/>
              <a:gd name="connsiteY45905" fmla="*/ 1388497 h 6857957"/>
              <a:gd name="connsiteX45906" fmla="*/ 3810067 w 4826000"/>
              <a:gd name="connsiteY45906" fmla="*/ 1389132 h 6857957"/>
              <a:gd name="connsiteX45907" fmla="*/ 3815147 w 4826000"/>
              <a:gd name="connsiteY45907" fmla="*/ 1389132 h 6857957"/>
              <a:gd name="connsiteX45908" fmla="*/ 3820544 w 4826000"/>
              <a:gd name="connsiteY45908" fmla="*/ 1389132 h 6857957"/>
              <a:gd name="connsiteX45909" fmla="*/ 3832608 w 4826000"/>
              <a:gd name="connsiteY45909" fmla="*/ 1388814 h 6857957"/>
              <a:gd name="connsiteX45910" fmla="*/ 3831655 w 4826000"/>
              <a:gd name="connsiteY45910" fmla="*/ 1389768 h 6857957"/>
              <a:gd name="connsiteX45911" fmla="*/ 3831020 w 4826000"/>
              <a:gd name="connsiteY45911" fmla="*/ 1390720 h 6857957"/>
              <a:gd name="connsiteX45912" fmla="*/ 3829751 w 4826000"/>
              <a:gd name="connsiteY45912" fmla="*/ 1391355 h 6857957"/>
              <a:gd name="connsiteX45913" fmla="*/ 3828163 w 4826000"/>
              <a:gd name="connsiteY45913" fmla="*/ 1391990 h 6857957"/>
              <a:gd name="connsiteX45914" fmla="*/ 3824353 w 4826000"/>
              <a:gd name="connsiteY45914" fmla="*/ 1392626 h 6857957"/>
              <a:gd name="connsiteX45915" fmla="*/ 3820226 w 4826000"/>
              <a:gd name="connsiteY45915" fmla="*/ 1393261 h 6857957"/>
              <a:gd name="connsiteX45916" fmla="*/ 3815464 w 4826000"/>
              <a:gd name="connsiteY45916" fmla="*/ 1393896 h 6857957"/>
              <a:gd name="connsiteX45917" fmla="*/ 3811972 w 4826000"/>
              <a:gd name="connsiteY45917" fmla="*/ 1394848 h 6857957"/>
              <a:gd name="connsiteX45918" fmla="*/ 3810067 w 4826000"/>
              <a:gd name="connsiteY45918" fmla="*/ 1395166 h 6857957"/>
              <a:gd name="connsiteX45919" fmla="*/ 3808797 w 4826000"/>
              <a:gd name="connsiteY45919" fmla="*/ 1395801 h 6857957"/>
              <a:gd name="connsiteX45920" fmla="*/ 3808162 w 4826000"/>
              <a:gd name="connsiteY45920" fmla="*/ 1396754 h 6857957"/>
              <a:gd name="connsiteX45921" fmla="*/ 3807527 w 4826000"/>
              <a:gd name="connsiteY45921" fmla="*/ 1398024 h 6857957"/>
              <a:gd name="connsiteX45922" fmla="*/ 3810067 w 4826000"/>
              <a:gd name="connsiteY45922" fmla="*/ 1400247 h 6857957"/>
              <a:gd name="connsiteX45923" fmla="*/ 3812607 w 4826000"/>
              <a:gd name="connsiteY45923" fmla="*/ 1401518 h 6857957"/>
              <a:gd name="connsiteX45924" fmla="*/ 3814829 w 4826000"/>
              <a:gd name="connsiteY45924" fmla="*/ 1402153 h 6857957"/>
              <a:gd name="connsiteX45925" fmla="*/ 3817369 w 4826000"/>
              <a:gd name="connsiteY45925" fmla="*/ 1401835 h 6857957"/>
              <a:gd name="connsiteX45926" fmla="*/ 3824036 w 4826000"/>
              <a:gd name="connsiteY45926" fmla="*/ 1400883 h 6857957"/>
              <a:gd name="connsiteX45927" fmla="*/ 3828481 w 4826000"/>
              <a:gd name="connsiteY45927" fmla="*/ 1400247 h 6857957"/>
              <a:gd name="connsiteX45928" fmla="*/ 3834195 w 4826000"/>
              <a:gd name="connsiteY45928" fmla="*/ 1399930 h 6857957"/>
              <a:gd name="connsiteX45929" fmla="*/ 3828163 w 4826000"/>
              <a:gd name="connsiteY45929" fmla="*/ 1401835 h 6857957"/>
              <a:gd name="connsiteX45930" fmla="*/ 3823718 w 4826000"/>
              <a:gd name="connsiteY45930" fmla="*/ 1403739 h 6857957"/>
              <a:gd name="connsiteX45931" fmla="*/ 3820861 w 4826000"/>
              <a:gd name="connsiteY45931" fmla="*/ 1406281 h 6857957"/>
              <a:gd name="connsiteX45932" fmla="*/ 3819909 w 4826000"/>
              <a:gd name="connsiteY45932" fmla="*/ 1407234 h 6857957"/>
              <a:gd name="connsiteX45933" fmla="*/ 3819274 w 4826000"/>
              <a:gd name="connsiteY45933" fmla="*/ 1408187 h 6857957"/>
              <a:gd name="connsiteX45934" fmla="*/ 3818639 w 4826000"/>
              <a:gd name="connsiteY45934" fmla="*/ 1410092 h 6857957"/>
              <a:gd name="connsiteX45935" fmla="*/ 3818321 w 4826000"/>
              <a:gd name="connsiteY45935" fmla="*/ 1411996 h 6857957"/>
              <a:gd name="connsiteX45936" fmla="*/ 3818639 w 4826000"/>
              <a:gd name="connsiteY45936" fmla="*/ 1413901 h 6857957"/>
              <a:gd name="connsiteX45937" fmla="*/ 3819274 w 4826000"/>
              <a:gd name="connsiteY45937" fmla="*/ 1415806 h 6857957"/>
              <a:gd name="connsiteX45938" fmla="*/ 3819591 w 4826000"/>
              <a:gd name="connsiteY45938" fmla="*/ 1417393 h 6857957"/>
              <a:gd name="connsiteX45939" fmla="*/ 3819909 w 4826000"/>
              <a:gd name="connsiteY45939" fmla="*/ 1419298 h 6857957"/>
              <a:gd name="connsiteX45940" fmla="*/ 3819274 w 4826000"/>
              <a:gd name="connsiteY45940" fmla="*/ 1421202 h 6857957"/>
              <a:gd name="connsiteX45941" fmla="*/ 3818956 w 4826000"/>
              <a:gd name="connsiteY45941" fmla="*/ 1421837 h 6857957"/>
              <a:gd name="connsiteX45942" fmla="*/ 3818321 w 4826000"/>
              <a:gd name="connsiteY45942" fmla="*/ 1422472 h 6857957"/>
              <a:gd name="connsiteX45943" fmla="*/ 3815464 w 4826000"/>
              <a:gd name="connsiteY45943" fmla="*/ 1424059 h 6857957"/>
              <a:gd name="connsiteX45944" fmla="*/ 3811972 w 4826000"/>
              <a:gd name="connsiteY45944" fmla="*/ 1425330 h 6857957"/>
              <a:gd name="connsiteX45945" fmla="*/ 3806892 w 4826000"/>
              <a:gd name="connsiteY45945" fmla="*/ 1427235 h 6857957"/>
              <a:gd name="connsiteX45946" fmla="*/ 3799590 w 4826000"/>
              <a:gd name="connsiteY45946" fmla="*/ 1428188 h 6857957"/>
              <a:gd name="connsiteX45947" fmla="*/ 3799590 w 4826000"/>
              <a:gd name="connsiteY45947" fmla="*/ 1430728 h 6857957"/>
              <a:gd name="connsiteX45948" fmla="*/ 3799908 w 4826000"/>
              <a:gd name="connsiteY45948" fmla="*/ 1432634 h 6857957"/>
              <a:gd name="connsiteX45949" fmla="*/ 3800542 w 4826000"/>
              <a:gd name="connsiteY45949" fmla="*/ 1435174 h 6857957"/>
              <a:gd name="connsiteX45950" fmla="*/ 3801812 w 4826000"/>
              <a:gd name="connsiteY45950" fmla="*/ 1436762 h 6857957"/>
              <a:gd name="connsiteX45951" fmla="*/ 3803400 w 4826000"/>
              <a:gd name="connsiteY45951" fmla="*/ 1438350 h 6857957"/>
              <a:gd name="connsiteX45952" fmla="*/ 3804987 w 4826000"/>
              <a:gd name="connsiteY45952" fmla="*/ 1439937 h 6857957"/>
              <a:gd name="connsiteX45953" fmla="*/ 3808479 w 4826000"/>
              <a:gd name="connsiteY45953" fmla="*/ 1443113 h 6857957"/>
              <a:gd name="connsiteX45954" fmla="*/ 3816734 w 4826000"/>
              <a:gd name="connsiteY45954" fmla="*/ 1448511 h 6857957"/>
              <a:gd name="connsiteX45955" fmla="*/ 3820861 w 4826000"/>
              <a:gd name="connsiteY45955" fmla="*/ 1451686 h 6857957"/>
              <a:gd name="connsiteX45956" fmla="*/ 3822131 w 4826000"/>
              <a:gd name="connsiteY45956" fmla="*/ 1453274 h 6857957"/>
              <a:gd name="connsiteX45957" fmla="*/ 3823718 w 4826000"/>
              <a:gd name="connsiteY45957" fmla="*/ 1454862 h 6857957"/>
              <a:gd name="connsiteX45958" fmla="*/ 3820226 w 4826000"/>
              <a:gd name="connsiteY45958" fmla="*/ 1455815 h 6857957"/>
              <a:gd name="connsiteX45959" fmla="*/ 3816416 w 4826000"/>
              <a:gd name="connsiteY45959" fmla="*/ 1457084 h 6857957"/>
              <a:gd name="connsiteX45960" fmla="*/ 3808479 w 4826000"/>
              <a:gd name="connsiteY45960" fmla="*/ 1458671 h 6857957"/>
              <a:gd name="connsiteX45961" fmla="*/ 3805305 w 4826000"/>
              <a:gd name="connsiteY45961" fmla="*/ 1459306 h 6857957"/>
              <a:gd name="connsiteX45962" fmla="*/ 3802130 w 4826000"/>
              <a:gd name="connsiteY45962" fmla="*/ 1460576 h 6857957"/>
              <a:gd name="connsiteX45963" fmla="*/ 3800860 w 4826000"/>
              <a:gd name="connsiteY45963" fmla="*/ 1461211 h 6857957"/>
              <a:gd name="connsiteX45964" fmla="*/ 3799908 w 4826000"/>
              <a:gd name="connsiteY45964" fmla="*/ 1461847 h 6857957"/>
              <a:gd name="connsiteX45965" fmla="*/ 3799273 w 4826000"/>
              <a:gd name="connsiteY45965" fmla="*/ 1462799 h 6857957"/>
              <a:gd name="connsiteX45966" fmla="*/ 3798955 w 4826000"/>
              <a:gd name="connsiteY45966" fmla="*/ 1464069 h 6857957"/>
              <a:gd name="connsiteX45967" fmla="*/ 3802130 w 4826000"/>
              <a:gd name="connsiteY45967" fmla="*/ 1464704 h 6857957"/>
              <a:gd name="connsiteX45968" fmla="*/ 3805305 w 4826000"/>
              <a:gd name="connsiteY45968" fmla="*/ 1465022 h 6857957"/>
              <a:gd name="connsiteX45969" fmla="*/ 3808162 w 4826000"/>
              <a:gd name="connsiteY45969" fmla="*/ 1465022 h 6857957"/>
              <a:gd name="connsiteX45970" fmla="*/ 3811654 w 4826000"/>
              <a:gd name="connsiteY45970" fmla="*/ 1464704 h 6857957"/>
              <a:gd name="connsiteX45971" fmla="*/ 3817369 w 4826000"/>
              <a:gd name="connsiteY45971" fmla="*/ 1463434 h 6857957"/>
              <a:gd name="connsiteX45972" fmla="*/ 3823718 w 4826000"/>
              <a:gd name="connsiteY45972" fmla="*/ 1462482 h 6857957"/>
              <a:gd name="connsiteX45973" fmla="*/ 3830386 w 4826000"/>
              <a:gd name="connsiteY45973" fmla="*/ 1461529 h 6857957"/>
              <a:gd name="connsiteX45974" fmla="*/ 3836735 w 4826000"/>
              <a:gd name="connsiteY45974" fmla="*/ 1460893 h 6857957"/>
              <a:gd name="connsiteX45975" fmla="*/ 3840545 w 4826000"/>
              <a:gd name="connsiteY45975" fmla="*/ 1460893 h 6857957"/>
              <a:gd name="connsiteX45976" fmla="*/ 3843720 w 4826000"/>
              <a:gd name="connsiteY45976" fmla="*/ 1460893 h 6857957"/>
              <a:gd name="connsiteX45977" fmla="*/ 3847529 w 4826000"/>
              <a:gd name="connsiteY45977" fmla="*/ 1461529 h 6857957"/>
              <a:gd name="connsiteX45978" fmla="*/ 3851022 w 4826000"/>
              <a:gd name="connsiteY45978" fmla="*/ 1462482 h 6857957"/>
              <a:gd name="connsiteX45979" fmla="*/ 3851022 w 4826000"/>
              <a:gd name="connsiteY45979" fmla="*/ 1463117 h 6857957"/>
              <a:gd name="connsiteX45980" fmla="*/ 3850387 w 4826000"/>
              <a:gd name="connsiteY45980" fmla="*/ 1464387 h 6857957"/>
              <a:gd name="connsiteX45981" fmla="*/ 3849752 w 4826000"/>
              <a:gd name="connsiteY45981" fmla="*/ 1465022 h 6857957"/>
              <a:gd name="connsiteX45982" fmla="*/ 3848799 w 4826000"/>
              <a:gd name="connsiteY45982" fmla="*/ 1465657 h 6857957"/>
              <a:gd name="connsiteX45983" fmla="*/ 3846259 w 4826000"/>
              <a:gd name="connsiteY45983" fmla="*/ 1466610 h 6857957"/>
              <a:gd name="connsiteX45984" fmla="*/ 3843402 w 4826000"/>
              <a:gd name="connsiteY45984" fmla="*/ 1467245 h 6857957"/>
              <a:gd name="connsiteX45985" fmla="*/ 3841180 w 4826000"/>
              <a:gd name="connsiteY45985" fmla="*/ 1468198 h 6857957"/>
              <a:gd name="connsiteX45986" fmla="*/ 3840227 w 4826000"/>
              <a:gd name="connsiteY45986" fmla="*/ 1468833 h 6857957"/>
              <a:gd name="connsiteX45987" fmla="*/ 3838957 w 4826000"/>
              <a:gd name="connsiteY45987" fmla="*/ 1469467 h 6857957"/>
              <a:gd name="connsiteX45988" fmla="*/ 3838640 w 4826000"/>
              <a:gd name="connsiteY45988" fmla="*/ 1470420 h 6857957"/>
              <a:gd name="connsiteX45989" fmla="*/ 3838640 w 4826000"/>
              <a:gd name="connsiteY45989" fmla="*/ 1471055 h 6857957"/>
              <a:gd name="connsiteX45990" fmla="*/ 3838957 w 4826000"/>
              <a:gd name="connsiteY45990" fmla="*/ 1472643 h 6857957"/>
              <a:gd name="connsiteX45991" fmla="*/ 3839910 w 4826000"/>
              <a:gd name="connsiteY45991" fmla="*/ 1473914 h 6857957"/>
              <a:gd name="connsiteX45992" fmla="*/ 3835148 w 4826000"/>
              <a:gd name="connsiteY45992" fmla="*/ 1472008 h 6857957"/>
              <a:gd name="connsiteX45993" fmla="*/ 3829433 w 4826000"/>
              <a:gd name="connsiteY45993" fmla="*/ 1470420 h 6857957"/>
              <a:gd name="connsiteX45994" fmla="*/ 3823401 w 4826000"/>
              <a:gd name="connsiteY45994" fmla="*/ 1469786 h 6857957"/>
              <a:gd name="connsiteX45995" fmla="*/ 3820861 w 4826000"/>
              <a:gd name="connsiteY45995" fmla="*/ 1469786 h 6857957"/>
              <a:gd name="connsiteX45996" fmla="*/ 3818004 w 4826000"/>
              <a:gd name="connsiteY45996" fmla="*/ 1470102 h 6857957"/>
              <a:gd name="connsiteX45997" fmla="*/ 3815464 w 4826000"/>
              <a:gd name="connsiteY45997" fmla="*/ 1470420 h 6857957"/>
              <a:gd name="connsiteX45998" fmla="*/ 3813242 w 4826000"/>
              <a:gd name="connsiteY45998" fmla="*/ 1471055 h 6857957"/>
              <a:gd name="connsiteX45999" fmla="*/ 3811337 w 4826000"/>
              <a:gd name="connsiteY45999" fmla="*/ 1472008 h 6857957"/>
              <a:gd name="connsiteX46000" fmla="*/ 3809432 w 4826000"/>
              <a:gd name="connsiteY46000" fmla="*/ 1472962 h 6857957"/>
              <a:gd name="connsiteX46001" fmla="*/ 3808479 w 4826000"/>
              <a:gd name="connsiteY46001" fmla="*/ 1474231 h 6857957"/>
              <a:gd name="connsiteX46002" fmla="*/ 3807844 w 4826000"/>
              <a:gd name="connsiteY46002" fmla="*/ 1475818 h 6857957"/>
              <a:gd name="connsiteX46003" fmla="*/ 3807527 w 4826000"/>
              <a:gd name="connsiteY46003" fmla="*/ 1477723 h 6857957"/>
              <a:gd name="connsiteX46004" fmla="*/ 3808162 w 4826000"/>
              <a:gd name="connsiteY46004" fmla="*/ 1480264 h 6857957"/>
              <a:gd name="connsiteX46005" fmla="*/ 3815464 w 4826000"/>
              <a:gd name="connsiteY46005" fmla="*/ 1478040 h 6857957"/>
              <a:gd name="connsiteX46006" fmla="*/ 3822449 w 4826000"/>
              <a:gd name="connsiteY46006" fmla="*/ 1476771 h 6857957"/>
              <a:gd name="connsiteX46007" fmla="*/ 3829116 w 4826000"/>
              <a:gd name="connsiteY46007" fmla="*/ 1476135 h 6857957"/>
              <a:gd name="connsiteX46008" fmla="*/ 3834830 w 4826000"/>
              <a:gd name="connsiteY46008" fmla="*/ 1475818 h 6857957"/>
              <a:gd name="connsiteX46009" fmla="*/ 3837688 w 4826000"/>
              <a:gd name="connsiteY46009" fmla="*/ 1476135 h 6857957"/>
              <a:gd name="connsiteX46010" fmla="*/ 3840545 w 4826000"/>
              <a:gd name="connsiteY46010" fmla="*/ 1476453 h 6857957"/>
              <a:gd name="connsiteX46011" fmla="*/ 3843085 w 4826000"/>
              <a:gd name="connsiteY46011" fmla="*/ 1477088 h 6857957"/>
              <a:gd name="connsiteX46012" fmla="*/ 3845307 w 4826000"/>
              <a:gd name="connsiteY46012" fmla="*/ 1478040 h 6857957"/>
              <a:gd name="connsiteX46013" fmla="*/ 3847847 w 4826000"/>
              <a:gd name="connsiteY46013" fmla="*/ 1479311 h 6857957"/>
              <a:gd name="connsiteX46014" fmla="*/ 3850069 w 4826000"/>
              <a:gd name="connsiteY46014" fmla="*/ 1480581 h 6857957"/>
              <a:gd name="connsiteX46015" fmla="*/ 3852292 w 4826000"/>
              <a:gd name="connsiteY46015" fmla="*/ 1482168 h 6857957"/>
              <a:gd name="connsiteX46016" fmla="*/ 3854831 w 4826000"/>
              <a:gd name="connsiteY46016" fmla="*/ 1484074 h 6857957"/>
              <a:gd name="connsiteX46017" fmla="*/ 3847529 w 4826000"/>
              <a:gd name="connsiteY46017" fmla="*/ 1483440 h 6857957"/>
              <a:gd name="connsiteX46018" fmla="*/ 3841815 w 4826000"/>
              <a:gd name="connsiteY46018" fmla="*/ 1483440 h 6857957"/>
              <a:gd name="connsiteX46019" fmla="*/ 3837053 w 4826000"/>
              <a:gd name="connsiteY46019" fmla="*/ 1483757 h 6857957"/>
              <a:gd name="connsiteX46020" fmla="*/ 3833560 w 4826000"/>
              <a:gd name="connsiteY46020" fmla="*/ 1484392 h 6857957"/>
              <a:gd name="connsiteX46021" fmla="*/ 3830703 w 4826000"/>
              <a:gd name="connsiteY46021" fmla="*/ 1485344 h 6857957"/>
              <a:gd name="connsiteX46022" fmla="*/ 3829116 w 4826000"/>
              <a:gd name="connsiteY46022" fmla="*/ 1486932 h 6857957"/>
              <a:gd name="connsiteX46023" fmla="*/ 3828163 w 4826000"/>
              <a:gd name="connsiteY46023" fmla="*/ 1488520 h 6857957"/>
              <a:gd name="connsiteX46024" fmla="*/ 3827846 w 4826000"/>
              <a:gd name="connsiteY46024" fmla="*/ 1490108 h 6857957"/>
              <a:gd name="connsiteX46025" fmla="*/ 3828163 w 4826000"/>
              <a:gd name="connsiteY46025" fmla="*/ 1492012 h 6857957"/>
              <a:gd name="connsiteX46026" fmla="*/ 3828798 w 4826000"/>
              <a:gd name="connsiteY46026" fmla="*/ 1494235 h 6857957"/>
              <a:gd name="connsiteX46027" fmla="*/ 3830068 w 4826000"/>
              <a:gd name="connsiteY46027" fmla="*/ 1496140 h 6857957"/>
              <a:gd name="connsiteX46028" fmla="*/ 3831338 w 4826000"/>
              <a:gd name="connsiteY46028" fmla="*/ 1498045 h 6857957"/>
              <a:gd name="connsiteX46029" fmla="*/ 3833243 w 4826000"/>
              <a:gd name="connsiteY46029" fmla="*/ 1499633 h 6857957"/>
              <a:gd name="connsiteX46030" fmla="*/ 3834830 w 4826000"/>
              <a:gd name="connsiteY46030" fmla="*/ 1501538 h 6857957"/>
              <a:gd name="connsiteX46031" fmla="*/ 3838322 w 4826000"/>
              <a:gd name="connsiteY46031" fmla="*/ 1504078 h 6857957"/>
              <a:gd name="connsiteX46032" fmla="*/ 3838005 w 4826000"/>
              <a:gd name="connsiteY46032" fmla="*/ 1504713 h 6857957"/>
              <a:gd name="connsiteX46033" fmla="*/ 3837053 w 4826000"/>
              <a:gd name="connsiteY46033" fmla="*/ 1505031 h 6857957"/>
              <a:gd name="connsiteX46034" fmla="*/ 3835783 w 4826000"/>
              <a:gd name="connsiteY46034" fmla="*/ 1505348 h 6857957"/>
              <a:gd name="connsiteX46035" fmla="*/ 3833878 w 4826000"/>
              <a:gd name="connsiteY46035" fmla="*/ 1505666 h 6857957"/>
              <a:gd name="connsiteX46036" fmla="*/ 3824353 w 4826000"/>
              <a:gd name="connsiteY46036" fmla="*/ 1505984 h 6857957"/>
              <a:gd name="connsiteX46037" fmla="*/ 3819909 w 4826000"/>
              <a:gd name="connsiteY46037" fmla="*/ 1506301 h 6857957"/>
              <a:gd name="connsiteX46038" fmla="*/ 3818004 w 4826000"/>
              <a:gd name="connsiteY46038" fmla="*/ 1506619 h 6857957"/>
              <a:gd name="connsiteX46039" fmla="*/ 3815781 w 4826000"/>
              <a:gd name="connsiteY46039" fmla="*/ 1507254 h 6857957"/>
              <a:gd name="connsiteX46040" fmla="*/ 3814512 w 4826000"/>
              <a:gd name="connsiteY46040" fmla="*/ 1508524 h 6857957"/>
              <a:gd name="connsiteX46041" fmla="*/ 3813877 w 4826000"/>
              <a:gd name="connsiteY46041" fmla="*/ 1509476 h 6857957"/>
              <a:gd name="connsiteX46042" fmla="*/ 3813242 w 4826000"/>
              <a:gd name="connsiteY46042" fmla="*/ 1511064 h 6857957"/>
              <a:gd name="connsiteX46043" fmla="*/ 3813559 w 4826000"/>
              <a:gd name="connsiteY46043" fmla="*/ 1512969 h 6857957"/>
              <a:gd name="connsiteX46044" fmla="*/ 3819274 w 4826000"/>
              <a:gd name="connsiteY46044" fmla="*/ 1513922 h 6857957"/>
              <a:gd name="connsiteX46045" fmla="*/ 3824353 w 4826000"/>
              <a:gd name="connsiteY46045" fmla="*/ 1514239 h 6857957"/>
              <a:gd name="connsiteX46046" fmla="*/ 3829751 w 4826000"/>
              <a:gd name="connsiteY46046" fmla="*/ 1514239 h 6857957"/>
              <a:gd name="connsiteX46047" fmla="*/ 3834513 w 4826000"/>
              <a:gd name="connsiteY46047" fmla="*/ 1513604 h 6857957"/>
              <a:gd name="connsiteX46048" fmla="*/ 3838957 w 4826000"/>
              <a:gd name="connsiteY46048" fmla="*/ 1512652 h 6857957"/>
              <a:gd name="connsiteX46049" fmla="*/ 3843085 w 4826000"/>
              <a:gd name="connsiteY46049" fmla="*/ 1511064 h 6857957"/>
              <a:gd name="connsiteX46050" fmla="*/ 3846577 w 4826000"/>
              <a:gd name="connsiteY46050" fmla="*/ 1509476 h 6857957"/>
              <a:gd name="connsiteX46051" fmla="*/ 3849752 w 4826000"/>
              <a:gd name="connsiteY46051" fmla="*/ 1507254 h 6857957"/>
              <a:gd name="connsiteX46052" fmla="*/ 3851974 w 4826000"/>
              <a:gd name="connsiteY46052" fmla="*/ 1505031 h 6857957"/>
              <a:gd name="connsiteX46053" fmla="*/ 3853879 w 4826000"/>
              <a:gd name="connsiteY46053" fmla="*/ 1502808 h 6857957"/>
              <a:gd name="connsiteX46054" fmla="*/ 3855149 w 4826000"/>
              <a:gd name="connsiteY46054" fmla="*/ 1500268 h 6857957"/>
              <a:gd name="connsiteX46055" fmla="*/ 3855466 w 4826000"/>
              <a:gd name="connsiteY46055" fmla="*/ 1497728 h 6857957"/>
              <a:gd name="connsiteX46056" fmla="*/ 3855466 w 4826000"/>
              <a:gd name="connsiteY46056" fmla="*/ 1496457 h 6857957"/>
              <a:gd name="connsiteX46057" fmla="*/ 3855149 w 4826000"/>
              <a:gd name="connsiteY46057" fmla="*/ 1495188 h 6857957"/>
              <a:gd name="connsiteX46058" fmla="*/ 3854831 w 4826000"/>
              <a:gd name="connsiteY46058" fmla="*/ 1493917 h 6857957"/>
              <a:gd name="connsiteX46059" fmla="*/ 3853561 w 4826000"/>
              <a:gd name="connsiteY46059" fmla="*/ 1492330 h 6857957"/>
              <a:gd name="connsiteX46060" fmla="*/ 3851657 w 4826000"/>
              <a:gd name="connsiteY46060" fmla="*/ 1489790 h 6857957"/>
              <a:gd name="connsiteX46061" fmla="*/ 3848799 w 4826000"/>
              <a:gd name="connsiteY46061" fmla="*/ 1487249 h 6857957"/>
              <a:gd name="connsiteX46062" fmla="*/ 3853561 w 4826000"/>
              <a:gd name="connsiteY46062" fmla="*/ 1488836 h 6857957"/>
              <a:gd name="connsiteX46063" fmla="*/ 3857371 w 4826000"/>
              <a:gd name="connsiteY46063" fmla="*/ 1490425 h 6857957"/>
              <a:gd name="connsiteX46064" fmla="*/ 3860229 w 4826000"/>
              <a:gd name="connsiteY46064" fmla="*/ 1492012 h 6857957"/>
              <a:gd name="connsiteX46065" fmla="*/ 3862451 w 4826000"/>
              <a:gd name="connsiteY46065" fmla="*/ 1493917 h 6857957"/>
              <a:gd name="connsiteX46066" fmla="*/ 3863721 w 4826000"/>
              <a:gd name="connsiteY46066" fmla="*/ 1495823 h 6857957"/>
              <a:gd name="connsiteX46067" fmla="*/ 3864356 w 4826000"/>
              <a:gd name="connsiteY46067" fmla="*/ 1497410 h 6857957"/>
              <a:gd name="connsiteX46068" fmla="*/ 3864673 w 4826000"/>
              <a:gd name="connsiteY46068" fmla="*/ 1499315 h 6857957"/>
              <a:gd name="connsiteX46069" fmla="*/ 3864356 w 4826000"/>
              <a:gd name="connsiteY46069" fmla="*/ 1501220 h 6857957"/>
              <a:gd name="connsiteX46070" fmla="*/ 3863721 w 4826000"/>
              <a:gd name="connsiteY46070" fmla="*/ 1504713 h 6857957"/>
              <a:gd name="connsiteX46071" fmla="*/ 3863086 w 4826000"/>
              <a:gd name="connsiteY46071" fmla="*/ 1508524 h 6857957"/>
              <a:gd name="connsiteX46072" fmla="*/ 3863086 w 4826000"/>
              <a:gd name="connsiteY46072" fmla="*/ 1510111 h 6857957"/>
              <a:gd name="connsiteX46073" fmla="*/ 3863403 w 4826000"/>
              <a:gd name="connsiteY46073" fmla="*/ 1511382 h 6857957"/>
              <a:gd name="connsiteX46074" fmla="*/ 3864356 w 4826000"/>
              <a:gd name="connsiteY46074" fmla="*/ 1512969 h 6857957"/>
              <a:gd name="connsiteX46075" fmla="*/ 3865943 w 4826000"/>
              <a:gd name="connsiteY46075" fmla="*/ 1514239 h 6857957"/>
              <a:gd name="connsiteX46076" fmla="*/ 3861181 w 4826000"/>
              <a:gd name="connsiteY46076" fmla="*/ 1514874 h 6857957"/>
              <a:gd name="connsiteX46077" fmla="*/ 3854831 w 4826000"/>
              <a:gd name="connsiteY46077" fmla="*/ 1515827 h 6857957"/>
              <a:gd name="connsiteX46078" fmla="*/ 3845942 w 4826000"/>
              <a:gd name="connsiteY46078" fmla="*/ 1516462 h 6857957"/>
              <a:gd name="connsiteX46079" fmla="*/ 3837053 w 4826000"/>
              <a:gd name="connsiteY46079" fmla="*/ 1517414 h 6857957"/>
              <a:gd name="connsiteX46080" fmla="*/ 3828163 w 4826000"/>
              <a:gd name="connsiteY46080" fmla="*/ 1519002 h 6857957"/>
              <a:gd name="connsiteX46081" fmla="*/ 3823718 w 4826000"/>
              <a:gd name="connsiteY46081" fmla="*/ 1519955 h 6857957"/>
              <a:gd name="connsiteX46082" fmla="*/ 3819909 w 4826000"/>
              <a:gd name="connsiteY46082" fmla="*/ 1520907 h 6857957"/>
              <a:gd name="connsiteX46083" fmla="*/ 3816416 w 4826000"/>
              <a:gd name="connsiteY46083" fmla="*/ 1521860 h 6857957"/>
              <a:gd name="connsiteX46084" fmla="*/ 3813559 w 4826000"/>
              <a:gd name="connsiteY46084" fmla="*/ 1523448 h 6857957"/>
              <a:gd name="connsiteX46085" fmla="*/ 3811019 w 4826000"/>
              <a:gd name="connsiteY46085" fmla="*/ 1525035 h 6857957"/>
              <a:gd name="connsiteX46086" fmla="*/ 3809432 w 4826000"/>
              <a:gd name="connsiteY46086" fmla="*/ 1526623 h 6857957"/>
              <a:gd name="connsiteX46087" fmla="*/ 3811972 w 4826000"/>
              <a:gd name="connsiteY46087" fmla="*/ 1529163 h 6857957"/>
              <a:gd name="connsiteX46088" fmla="*/ 3814829 w 4826000"/>
              <a:gd name="connsiteY46088" fmla="*/ 1531704 h 6857957"/>
              <a:gd name="connsiteX46089" fmla="*/ 3818639 w 4826000"/>
              <a:gd name="connsiteY46089" fmla="*/ 1533609 h 6857957"/>
              <a:gd name="connsiteX46090" fmla="*/ 3822766 w 4826000"/>
              <a:gd name="connsiteY46090" fmla="*/ 1535197 h 6857957"/>
              <a:gd name="connsiteX46091" fmla="*/ 3828163 w 4826000"/>
              <a:gd name="connsiteY46091" fmla="*/ 1536149 h 6857957"/>
              <a:gd name="connsiteX46092" fmla="*/ 3834195 w 4826000"/>
              <a:gd name="connsiteY46092" fmla="*/ 1536784 h 6857957"/>
              <a:gd name="connsiteX46093" fmla="*/ 3841815 w 4826000"/>
              <a:gd name="connsiteY46093" fmla="*/ 1536784 h 6857957"/>
              <a:gd name="connsiteX46094" fmla="*/ 3850069 w 4826000"/>
              <a:gd name="connsiteY46094" fmla="*/ 1536467 h 6857957"/>
              <a:gd name="connsiteX46095" fmla="*/ 3849117 w 4826000"/>
              <a:gd name="connsiteY46095" fmla="*/ 1535197 h 6857957"/>
              <a:gd name="connsiteX46096" fmla="*/ 3847529 w 4826000"/>
              <a:gd name="connsiteY46096" fmla="*/ 1533926 h 6857957"/>
              <a:gd name="connsiteX46097" fmla="*/ 3845625 w 4826000"/>
              <a:gd name="connsiteY46097" fmla="*/ 1532974 h 6857957"/>
              <a:gd name="connsiteX46098" fmla="*/ 3844037 w 4826000"/>
              <a:gd name="connsiteY46098" fmla="*/ 1532339 h 6857957"/>
              <a:gd name="connsiteX46099" fmla="*/ 3840545 w 4826000"/>
              <a:gd name="connsiteY46099" fmla="*/ 1531069 h 6857957"/>
              <a:gd name="connsiteX46100" fmla="*/ 3837053 w 4826000"/>
              <a:gd name="connsiteY46100" fmla="*/ 1530433 h 6857957"/>
              <a:gd name="connsiteX46101" fmla="*/ 3833878 w 4826000"/>
              <a:gd name="connsiteY46101" fmla="*/ 1529481 h 6857957"/>
              <a:gd name="connsiteX46102" fmla="*/ 3831020 w 4826000"/>
              <a:gd name="connsiteY46102" fmla="*/ 1528846 h 6857957"/>
              <a:gd name="connsiteX46103" fmla="*/ 3830068 w 4826000"/>
              <a:gd name="connsiteY46103" fmla="*/ 1528528 h 6857957"/>
              <a:gd name="connsiteX46104" fmla="*/ 3829433 w 4826000"/>
              <a:gd name="connsiteY46104" fmla="*/ 1527893 h 6857957"/>
              <a:gd name="connsiteX46105" fmla="*/ 3828798 w 4826000"/>
              <a:gd name="connsiteY46105" fmla="*/ 1527258 h 6857957"/>
              <a:gd name="connsiteX46106" fmla="*/ 3828798 w 4826000"/>
              <a:gd name="connsiteY46106" fmla="*/ 1526306 h 6857957"/>
              <a:gd name="connsiteX46107" fmla="*/ 3833878 w 4826000"/>
              <a:gd name="connsiteY46107" fmla="*/ 1524083 h 6857957"/>
              <a:gd name="connsiteX46108" fmla="*/ 3838005 w 4826000"/>
              <a:gd name="connsiteY46108" fmla="*/ 1522495 h 6857957"/>
              <a:gd name="connsiteX46109" fmla="*/ 3841815 w 4826000"/>
              <a:gd name="connsiteY46109" fmla="*/ 1522178 h 6857957"/>
              <a:gd name="connsiteX46110" fmla="*/ 3845307 w 4826000"/>
              <a:gd name="connsiteY46110" fmla="*/ 1522178 h 6857957"/>
              <a:gd name="connsiteX46111" fmla="*/ 3848799 w 4826000"/>
              <a:gd name="connsiteY46111" fmla="*/ 1523130 h 6857957"/>
              <a:gd name="connsiteX46112" fmla="*/ 3851339 w 4826000"/>
              <a:gd name="connsiteY46112" fmla="*/ 1524083 h 6857957"/>
              <a:gd name="connsiteX46113" fmla="*/ 3853879 w 4826000"/>
              <a:gd name="connsiteY46113" fmla="*/ 1525353 h 6857957"/>
              <a:gd name="connsiteX46114" fmla="*/ 3856419 w 4826000"/>
              <a:gd name="connsiteY46114" fmla="*/ 1526623 h 6857957"/>
              <a:gd name="connsiteX46115" fmla="*/ 3859911 w 4826000"/>
              <a:gd name="connsiteY46115" fmla="*/ 1528846 h 6857957"/>
              <a:gd name="connsiteX46116" fmla="*/ 3861816 w 4826000"/>
              <a:gd name="connsiteY46116" fmla="*/ 1529798 h 6857957"/>
              <a:gd name="connsiteX46117" fmla="*/ 3863086 w 4826000"/>
              <a:gd name="connsiteY46117" fmla="*/ 1530433 h 6857957"/>
              <a:gd name="connsiteX46118" fmla="*/ 3864356 w 4826000"/>
              <a:gd name="connsiteY46118" fmla="*/ 1530433 h 6857957"/>
              <a:gd name="connsiteX46119" fmla="*/ 3865626 w 4826000"/>
              <a:gd name="connsiteY46119" fmla="*/ 1529163 h 6857957"/>
              <a:gd name="connsiteX46120" fmla="*/ 3866578 w 4826000"/>
              <a:gd name="connsiteY46120" fmla="*/ 1527576 h 6857957"/>
              <a:gd name="connsiteX46121" fmla="*/ 3867848 w 4826000"/>
              <a:gd name="connsiteY46121" fmla="*/ 1525035 h 6857957"/>
              <a:gd name="connsiteX46122" fmla="*/ 3870388 w 4826000"/>
              <a:gd name="connsiteY46122" fmla="*/ 1525670 h 6857957"/>
              <a:gd name="connsiteX46123" fmla="*/ 3872293 w 4826000"/>
              <a:gd name="connsiteY46123" fmla="*/ 1526623 h 6857957"/>
              <a:gd name="connsiteX46124" fmla="*/ 3873880 w 4826000"/>
              <a:gd name="connsiteY46124" fmla="*/ 1527576 h 6857957"/>
              <a:gd name="connsiteX46125" fmla="*/ 3875150 w 4826000"/>
              <a:gd name="connsiteY46125" fmla="*/ 1528846 h 6857957"/>
              <a:gd name="connsiteX46126" fmla="*/ 3875785 w 4826000"/>
              <a:gd name="connsiteY46126" fmla="*/ 1530433 h 6857957"/>
              <a:gd name="connsiteX46127" fmla="*/ 3876737 w 4826000"/>
              <a:gd name="connsiteY46127" fmla="*/ 1532021 h 6857957"/>
              <a:gd name="connsiteX46128" fmla="*/ 3877055 w 4826000"/>
              <a:gd name="connsiteY46128" fmla="*/ 1533609 h 6857957"/>
              <a:gd name="connsiteX46129" fmla="*/ 3877055 w 4826000"/>
              <a:gd name="connsiteY46129" fmla="*/ 1535514 h 6857957"/>
              <a:gd name="connsiteX46130" fmla="*/ 3876737 w 4826000"/>
              <a:gd name="connsiteY46130" fmla="*/ 1542817 h 6857957"/>
              <a:gd name="connsiteX46131" fmla="*/ 3877055 w 4826000"/>
              <a:gd name="connsiteY46131" fmla="*/ 1544723 h 6857957"/>
              <a:gd name="connsiteX46132" fmla="*/ 3877055 w 4826000"/>
              <a:gd name="connsiteY46132" fmla="*/ 1546628 h 6857957"/>
              <a:gd name="connsiteX46133" fmla="*/ 3877690 w 4826000"/>
              <a:gd name="connsiteY46133" fmla="*/ 1548215 h 6857957"/>
              <a:gd name="connsiteX46134" fmla="*/ 3878325 w 4826000"/>
              <a:gd name="connsiteY46134" fmla="*/ 1549486 h 6857957"/>
              <a:gd name="connsiteX46135" fmla="*/ 3876102 w 4826000"/>
              <a:gd name="connsiteY46135" fmla="*/ 1549168 h 6857957"/>
              <a:gd name="connsiteX46136" fmla="*/ 3874198 w 4826000"/>
              <a:gd name="connsiteY46136" fmla="*/ 1548533 h 6857957"/>
              <a:gd name="connsiteX46137" fmla="*/ 3872293 w 4826000"/>
              <a:gd name="connsiteY46137" fmla="*/ 1547898 h 6857957"/>
              <a:gd name="connsiteX46138" fmla="*/ 3870388 w 4826000"/>
              <a:gd name="connsiteY46138" fmla="*/ 1546628 h 6857957"/>
              <a:gd name="connsiteX46139" fmla="*/ 3866578 w 4826000"/>
              <a:gd name="connsiteY46139" fmla="*/ 1544087 h 6857957"/>
              <a:gd name="connsiteX46140" fmla="*/ 3862451 w 4826000"/>
              <a:gd name="connsiteY46140" fmla="*/ 1541547 h 6857957"/>
              <a:gd name="connsiteX46141" fmla="*/ 3859911 w 4826000"/>
              <a:gd name="connsiteY46141" fmla="*/ 1540594 h 6857957"/>
              <a:gd name="connsiteX46142" fmla="*/ 3857371 w 4826000"/>
              <a:gd name="connsiteY46142" fmla="*/ 1539642 h 6857957"/>
              <a:gd name="connsiteX46143" fmla="*/ 3853879 w 4826000"/>
              <a:gd name="connsiteY46143" fmla="*/ 1539007 h 6857957"/>
              <a:gd name="connsiteX46144" fmla="*/ 3850704 w 4826000"/>
              <a:gd name="connsiteY46144" fmla="*/ 1539007 h 6857957"/>
              <a:gd name="connsiteX46145" fmla="*/ 3846577 w 4826000"/>
              <a:gd name="connsiteY46145" fmla="*/ 1539007 h 6857957"/>
              <a:gd name="connsiteX46146" fmla="*/ 3842450 w 4826000"/>
              <a:gd name="connsiteY46146" fmla="*/ 1539642 h 6857957"/>
              <a:gd name="connsiteX46147" fmla="*/ 3837370 w 4826000"/>
              <a:gd name="connsiteY46147" fmla="*/ 1540912 h 6857957"/>
              <a:gd name="connsiteX46148" fmla="*/ 3831655 w 4826000"/>
              <a:gd name="connsiteY46148" fmla="*/ 1542500 h 6857957"/>
              <a:gd name="connsiteX46149" fmla="*/ 3831338 w 4826000"/>
              <a:gd name="connsiteY46149" fmla="*/ 1544405 h 6857957"/>
              <a:gd name="connsiteX46150" fmla="*/ 3831338 w 4826000"/>
              <a:gd name="connsiteY46150" fmla="*/ 1545993 h 6857957"/>
              <a:gd name="connsiteX46151" fmla="*/ 3831655 w 4826000"/>
              <a:gd name="connsiteY46151" fmla="*/ 1547580 h 6857957"/>
              <a:gd name="connsiteX46152" fmla="*/ 3831973 w 4826000"/>
              <a:gd name="connsiteY46152" fmla="*/ 1548850 h 6857957"/>
              <a:gd name="connsiteX46153" fmla="*/ 3833243 w 4826000"/>
              <a:gd name="connsiteY46153" fmla="*/ 1550121 h 6857957"/>
              <a:gd name="connsiteX46154" fmla="*/ 3834195 w 4826000"/>
              <a:gd name="connsiteY46154" fmla="*/ 1551391 h 6857957"/>
              <a:gd name="connsiteX46155" fmla="*/ 3835148 w 4826000"/>
              <a:gd name="connsiteY46155" fmla="*/ 1552661 h 6857957"/>
              <a:gd name="connsiteX46156" fmla="*/ 3836735 w 4826000"/>
              <a:gd name="connsiteY46156" fmla="*/ 1553613 h 6857957"/>
              <a:gd name="connsiteX46157" fmla="*/ 3840227 w 4826000"/>
              <a:gd name="connsiteY46157" fmla="*/ 1555201 h 6857957"/>
              <a:gd name="connsiteX46158" fmla="*/ 3844037 w 4826000"/>
              <a:gd name="connsiteY46158" fmla="*/ 1556471 h 6857957"/>
              <a:gd name="connsiteX46159" fmla="*/ 3848799 w 4826000"/>
              <a:gd name="connsiteY46159" fmla="*/ 1557424 h 6857957"/>
              <a:gd name="connsiteX46160" fmla="*/ 3853561 w 4826000"/>
              <a:gd name="connsiteY46160" fmla="*/ 1558376 h 6857957"/>
              <a:gd name="connsiteX46161" fmla="*/ 3850704 w 4826000"/>
              <a:gd name="connsiteY46161" fmla="*/ 1559012 h 6857957"/>
              <a:gd name="connsiteX46162" fmla="*/ 3848482 w 4826000"/>
              <a:gd name="connsiteY46162" fmla="*/ 1559964 h 6857957"/>
              <a:gd name="connsiteX46163" fmla="*/ 3846259 w 4826000"/>
              <a:gd name="connsiteY46163" fmla="*/ 1561234 h 6857957"/>
              <a:gd name="connsiteX46164" fmla="*/ 3844990 w 4826000"/>
              <a:gd name="connsiteY46164" fmla="*/ 1562505 h 6857957"/>
              <a:gd name="connsiteX46165" fmla="*/ 3844355 w 4826000"/>
              <a:gd name="connsiteY46165" fmla="*/ 1564092 h 6857957"/>
              <a:gd name="connsiteX46166" fmla="*/ 3844037 w 4826000"/>
              <a:gd name="connsiteY46166" fmla="*/ 1565997 h 6857957"/>
              <a:gd name="connsiteX46167" fmla="*/ 3844037 w 4826000"/>
              <a:gd name="connsiteY46167" fmla="*/ 1567903 h 6857957"/>
              <a:gd name="connsiteX46168" fmla="*/ 3844990 w 4826000"/>
              <a:gd name="connsiteY46168" fmla="*/ 1569808 h 6857957"/>
              <a:gd name="connsiteX46169" fmla="*/ 3845942 w 4826000"/>
              <a:gd name="connsiteY46169" fmla="*/ 1571395 h 6857957"/>
              <a:gd name="connsiteX46170" fmla="*/ 3848164 w 4826000"/>
              <a:gd name="connsiteY46170" fmla="*/ 1572983 h 6857957"/>
              <a:gd name="connsiteX46171" fmla="*/ 3850387 w 4826000"/>
              <a:gd name="connsiteY46171" fmla="*/ 1574253 h 6857957"/>
              <a:gd name="connsiteX46172" fmla="*/ 3852927 w 4826000"/>
              <a:gd name="connsiteY46172" fmla="*/ 1575841 h 6857957"/>
              <a:gd name="connsiteX46173" fmla="*/ 3856736 w 4826000"/>
              <a:gd name="connsiteY46173" fmla="*/ 1576793 h 6857957"/>
              <a:gd name="connsiteX46174" fmla="*/ 3860229 w 4826000"/>
              <a:gd name="connsiteY46174" fmla="*/ 1577429 h 6857957"/>
              <a:gd name="connsiteX46175" fmla="*/ 3864991 w 4826000"/>
              <a:gd name="connsiteY46175" fmla="*/ 1577429 h 6857957"/>
              <a:gd name="connsiteX46176" fmla="*/ 3870070 w 4826000"/>
              <a:gd name="connsiteY46176" fmla="*/ 1577429 h 6857957"/>
              <a:gd name="connsiteX46177" fmla="*/ 3870705 w 4826000"/>
              <a:gd name="connsiteY46177" fmla="*/ 1582509 h 6857957"/>
              <a:gd name="connsiteX46178" fmla="*/ 3871023 w 4826000"/>
              <a:gd name="connsiteY46178" fmla="*/ 1587590 h 6857957"/>
              <a:gd name="connsiteX46179" fmla="*/ 3871340 w 4826000"/>
              <a:gd name="connsiteY46179" fmla="*/ 1590448 h 6857957"/>
              <a:gd name="connsiteX46180" fmla="*/ 3871658 w 4826000"/>
              <a:gd name="connsiteY46180" fmla="*/ 1592988 h 6857957"/>
              <a:gd name="connsiteX46181" fmla="*/ 3872610 w 4826000"/>
              <a:gd name="connsiteY46181" fmla="*/ 1595211 h 6857957"/>
              <a:gd name="connsiteX46182" fmla="*/ 3873563 w 4826000"/>
              <a:gd name="connsiteY46182" fmla="*/ 1597751 h 6857957"/>
              <a:gd name="connsiteX46183" fmla="*/ 3874833 w 4826000"/>
              <a:gd name="connsiteY46183" fmla="*/ 1599656 h 6857957"/>
              <a:gd name="connsiteX46184" fmla="*/ 3876737 w 4826000"/>
              <a:gd name="connsiteY46184" fmla="*/ 1601561 h 6857957"/>
              <a:gd name="connsiteX46185" fmla="*/ 3879277 w 4826000"/>
              <a:gd name="connsiteY46185" fmla="*/ 1603149 h 6857957"/>
              <a:gd name="connsiteX46186" fmla="*/ 3881817 w 4826000"/>
              <a:gd name="connsiteY46186" fmla="*/ 1604737 h 6857957"/>
              <a:gd name="connsiteX46187" fmla="*/ 3885627 w 4826000"/>
              <a:gd name="connsiteY46187" fmla="*/ 1605689 h 6857957"/>
              <a:gd name="connsiteX46188" fmla="*/ 3889754 w 4826000"/>
              <a:gd name="connsiteY46188" fmla="*/ 1606324 h 6857957"/>
              <a:gd name="connsiteX46189" fmla="*/ 3894834 w 4826000"/>
              <a:gd name="connsiteY46189" fmla="*/ 1606642 h 6857957"/>
              <a:gd name="connsiteX46190" fmla="*/ 3900866 w 4826000"/>
              <a:gd name="connsiteY46190" fmla="*/ 1606642 h 6857957"/>
              <a:gd name="connsiteX46191" fmla="*/ 3900548 w 4826000"/>
              <a:gd name="connsiteY46191" fmla="*/ 1607277 h 6857957"/>
              <a:gd name="connsiteX46192" fmla="*/ 3899913 w 4826000"/>
              <a:gd name="connsiteY46192" fmla="*/ 1607912 h 6857957"/>
              <a:gd name="connsiteX46193" fmla="*/ 3897374 w 4826000"/>
              <a:gd name="connsiteY46193" fmla="*/ 1608547 h 6857957"/>
              <a:gd name="connsiteX46194" fmla="*/ 3894516 w 4826000"/>
              <a:gd name="connsiteY46194" fmla="*/ 1608864 h 6857957"/>
              <a:gd name="connsiteX46195" fmla="*/ 3890707 w 4826000"/>
              <a:gd name="connsiteY46195" fmla="*/ 1609182 h 6857957"/>
              <a:gd name="connsiteX46196" fmla="*/ 3887532 w 4826000"/>
              <a:gd name="connsiteY46196" fmla="*/ 1609500 h 6857957"/>
              <a:gd name="connsiteX46197" fmla="*/ 3884992 w 4826000"/>
              <a:gd name="connsiteY46197" fmla="*/ 1610135 h 6857957"/>
              <a:gd name="connsiteX46198" fmla="*/ 3883405 w 4826000"/>
              <a:gd name="connsiteY46198" fmla="*/ 1610452 h 6857957"/>
              <a:gd name="connsiteX46199" fmla="*/ 3882770 w 4826000"/>
              <a:gd name="connsiteY46199" fmla="*/ 1611087 h 6857957"/>
              <a:gd name="connsiteX46200" fmla="*/ 3882135 w 4826000"/>
              <a:gd name="connsiteY46200" fmla="*/ 1612040 h 6857957"/>
              <a:gd name="connsiteX46201" fmla="*/ 3882135 w 4826000"/>
              <a:gd name="connsiteY46201" fmla="*/ 1612675 h 6857957"/>
              <a:gd name="connsiteX46202" fmla="*/ 3878007 w 4826000"/>
              <a:gd name="connsiteY46202" fmla="*/ 1609500 h 6857957"/>
              <a:gd name="connsiteX46203" fmla="*/ 3873563 w 4826000"/>
              <a:gd name="connsiteY46203" fmla="*/ 1607594 h 6857957"/>
              <a:gd name="connsiteX46204" fmla="*/ 3869435 w 4826000"/>
              <a:gd name="connsiteY46204" fmla="*/ 1606007 h 6857957"/>
              <a:gd name="connsiteX46205" fmla="*/ 3864673 w 4826000"/>
              <a:gd name="connsiteY46205" fmla="*/ 1605054 h 6857957"/>
              <a:gd name="connsiteX46206" fmla="*/ 3859911 w 4826000"/>
              <a:gd name="connsiteY46206" fmla="*/ 1604419 h 6857957"/>
              <a:gd name="connsiteX46207" fmla="*/ 3855466 w 4826000"/>
              <a:gd name="connsiteY46207" fmla="*/ 1604419 h 6857957"/>
              <a:gd name="connsiteX46208" fmla="*/ 3850387 w 4826000"/>
              <a:gd name="connsiteY46208" fmla="*/ 1604737 h 6857957"/>
              <a:gd name="connsiteX46209" fmla="*/ 3845625 w 4826000"/>
              <a:gd name="connsiteY46209" fmla="*/ 1605054 h 6857957"/>
              <a:gd name="connsiteX46210" fmla="*/ 3840862 w 4826000"/>
              <a:gd name="connsiteY46210" fmla="*/ 1606007 h 6857957"/>
              <a:gd name="connsiteX46211" fmla="*/ 3835465 w 4826000"/>
              <a:gd name="connsiteY46211" fmla="*/ 1606959 h 6857957"/>
              <a:gd name="connsiteX46212" fmla="*/ 3825623 w 4826000"/>
              <a:gd name="connsiteY46212" fmla="*/ 1609500 h 6857957"/>
              <a:gd name="connsiteX46213" fmla="*/ 3814829 w 4826000"/>
              <a:gd name="connsiteY46213" fmla="*/ 1612357 h 6857957"/>
              <a:gd name="connsiteX46214" fmla="*/ 3804352 w 4826000"/>
              <a:gd name="connsiteY46214" fmla="*/ 1614898 h 6857957"/>
              <a:gd name="connsiteX46215" fmla="*/ 3806892 w 4826000"/>
              <a:gd name="connsiteY46215" fmla="*/ 1616485 h 6857957"/>
              <a:gd name="connsiteX46216" fmla="*/ 3809114 w 4826000"/>
              <a:gd name="connsiteY46216" fmla="*/ 1617755 h 6857957"/>
              <a:gd name="connsiteX46217" fmla="*/ 3811654 w 4826000"/>
              <a:gd name="connsiteY46217" fmla="*/ 1619343 h 6857957"/>
              <a:gd name="connsiteX46218" fmla="*/ 3814194 w 4826000"/>
              <a:gd name="connsiteY46218" fmla="*/ 1619978 h 6857957"/>
              <a:gd name="connsiteX46219" fmla="*/ 3816416 w 4826000"/>
              <a:gd name="connsiteY46219" fmla="*/ 1620613 h 6857957"/>
              <a:gd name="connsiteX46220" fmla="*/ 3819274 w 4826000"/>
              <a:gd name="connsiteY46220" fmla="*/ 1620931 h 6857957"/>
              <a:gd name="connsiteX46221" fmla="*/ 3825306 w 4826000"/>
              <a:gd name="connsiteY46221" fmla="*/ 1621248 h 6857957"/>
              <a:gd name="connsiteX46222" fmla="*/ 3838640 w 4826000"/>
              <a:gd name="connsiteY46222" fmla="*/ 1620931 h 6857957"/>
              <a:gd name="connsiteX46223" fmla="*/ 3847847 w 4826000"/>
              <a:gd name="connsiteY46223" fmla="*/ 1620931 h 6857957"/>
              <a:gd name="connsiteX46224" fmla="*/ 3857689 w 4826000"/>
              <a:gd name="connsiteY46224" fmla="*/ 1621566 h 6857957"/>
              <a:gd name="connsiteX46225" fmla="*/ 3855466 w 4826000"/>
              <a:gd name="connsiteY46225" fmla="*/ 1622836 h 6857957"/>
              <a:gd name="connsiteX46226" fmla="*/ 3853561 w 4826000"/>
              <a:gd name="connsiteY46226" fmla="*/ 1624424 h 6857957"/>
              <a:gd name="connsiteX46227" fmla="*/ 3851974 w 4826000"/>
              <a:gd name="connsiteY46227" fmla="*/ 1626329 h 6857957"/>
              <a:gd name="connsiteX46228" fmla="*/ 3850387 w 4826000"/>
              <a:gd name="connsiteY46228" fmla="*/ 1627917 h 6857957"/>
              <a:gd name="connsiteX46229" fmla="*/ 3848164 w 4826000"/>
              <a:gd name="connsiteY46229" fmla="*/ 1631410 h 6857957"/>
              <a:gd name="connsiteX46230" fmla="*/ 3845625 w 4826000"/>
              <a:gd name="connsiteY46230" fmla="*/ 1635220 h 6857957"/>
              <a:gd name="connsiteX46231" fmla="*/ 3843085 w 4826000"/>
              <a:gd name="connsiteY46231" fmla="*/ 1638395 h 6857957"/>
              <a:gd name="connsiteX46232" fmla="*/ 3841497 w 4826000"/>
              <a:gd name="connsiteY46232" fmla="*/ 1639983 h 6857957"/>
              <a:gd name="connsiteX46233" fmla="*/ 3839910 w 4826000"/>
              <a:gd name="connsiteY46233" fmla="*/ 1641888 h 6857957"/>
              <a:gd name="connsiteX46234" fmla="*/ 3837688 w 4826000"/>
              <a:gd name="connsiteY46234" fmla="*/ 1643476 h 6857957"/>
              <a:gd name="connsiteX46235" fmla="*/ 3835465 w 4826000"/>
              <a:gd name="connsiteY46235" fmla="*/ 1644746 h 6857957"/>
              <a:gd name="connsiteX46236" fmla="*/ 3832608 w 4826000"/>
              <a:gd name="connsiteY46236" fmla="*/ 1646016 h 6857957"/>
              <a:gd name="connsiteX46237" fmla="*/ 3829433 w 4826000"/>
              <a:gd name="connsiteY46237" fmla="*/ 1646969 h 6857957"/>
              <a:gd name="connsiteX46238" fmla="*/ 3831655 w 4826000"/>
              <a:gd name="connsiteY46238" fmla="*/ 1649191 h 6857957"/>
              <a:gd name="connsiteX46239" fmla="*/ 3833878 w 4826000"/>
              <a:gd name="connsiteY46239" fmla="*/ 1651097 h 6857957"/>
              <a:gd name="connsiteX46240" fmla="*/ 3835465 w 4826000"/>
              <a:gd name="connsiteY46240" fmla="*/ 1653002 h 6857957"/>
              <a:gd name="connsiteX46241" fmla="*/ 3837053 w 4826000"/>
              <a:gd name="connsiteY46241" fmla="*/ 1655225 h 6857957"/>
              <a:gd name="connsiteX46242" fmla="*/ 3839275 w 4826000"/>
              <a:gd name="connsiteY46242" fmla="*/ 1659353 h 6857957"/>
              <a:gd name="connsiteX46243" fmla="*/ 3840862 w 4826000"/>
              <a:gd name="connsiteY46243" fmla="*/ 1663480 h 6857957"/>
              <a:gd name="connsiteX46244" fmla="*/ 3841815 w 4826000"/>
              <a:gd name="connsiteY46244" fmla="*/ 1667291 h 6857957"/>
              <a:gd name="connsiteX46245" fmla="*/ 3842450 w 4826000"/>
              <a:gd name="connsiteY46245" fmla="*/ 1671419 h 6857957"/>
              <a:gd name="connsiteX46246" fmla="*/ 3842767 w 4826000"/>
              <a:gd name="connsiteY46246" fmla="*/ 1679040 h 6857957"/>
              <a:gd name="connsiteX46247" fmla="*/ 3842767 w 4826000"/>
              <a:gd name="connsiteY46247" fmla="*/ 1682532 h 6857957"/>
              <a:gd name="connsiteX46248" fmla="*/ 3843085 w 4826000"/>
              <a:gd name="connsiteY46248" fmla="*/ 1686343 h 6857957"/>
              <a:gd name="connsiteX46249" fmla="*/ 3843720 w 4826000"/>
              <a:gd name="connsiteY46249" fmla="*/ 1689836 h 6857957"/>
              <a:gd name="connsiteX46250" fmla="*/ 3844990 w 4826000"/>
              <a:gd name="connsiteY46250" fmla="*/ 1693646 h 6857957"/>
              <a:gd name="connsiteX46251" fmla="*/ 3847212 w 4826000"/>
              <a:gd name="connsiteY46251" fmla="*/ 1696822 h 6857957"/>
              <a:gd name="connsiteX46252" fmla="*/ 3848482 w 4826000"/>
              <a:gd name="connsiteY46252" fmla="*/ 1698409 h 6857957"/>
              <a:gd name="connsiteX46253" fmla="*/ 3849752 w 4826000"/>
              <a:gd name="connsiteY46253" fmla="*/ 1700314 h 6857957"/>
              <a:gd name="connsiteX46254" fmla="*/ 3851657 w 4826000"/>
              <a:gd name="connsiteY46254" fmla="*/ 1701902 h 6857957"/>
              <a:gd name="connsiteX46255" fmla="*/ 3853561 w 4826000"/>
              <a:gd name="connsiteY46255" fmla="*/ 1703490 h 6857957"/>
              <a:gd name="connsiteX46256" fmla="*/ 3858641 w 4826000"/>
              <a:gd name="connsiteY46256" fmla="*/ 1706348 h 6857957"/>
              <a:gd name="connsiteX46257" fmla="*/ 3861816 w 4826000"/>
              <a:gd name="connsiteY46257" fmla="*/ 1706348 h 6857957"/>
              <a:gd name="connsiteX46258" fmla="*/ 3864038 w 4826000"/>
              <a:gd name="connsiteY46258" fmla="*/ 1706030 h 6857957"/>
              <a:gd name="connsiteX46259" fmla="*/ 3865626 w 4826000"/>
              <a:gd name="connsiteY46259" fmla="*/ 1705712 h 6857957"/>
              <a:gd name="connsiteX46260" fmla="*/ 3866578 w 4826000"/>
              <a:gd name="connsiteY46260" fmla="*/ 1705078 h 6857957"/>
              <a:gd name="connsiteX46261" fmla="*/ 3867531 w 4826000"/>
              <a:gd name="connsiteY46261" fmla="*/ 1704125 h 6857957"/>
              <a:gd name="connsiteX46262" fmla="*/ 3868166 w 4826000"/>
              <a:gd name="connsiteY46262" fmla="*/ 1703490 h 6857957"/>
              <a:gd name="connsiteX46263" fmla="*/ 3869435 w 4826000"/>
              <a:gd name="connsiteY46263" fmla="*/ 1701585 h 6857957"/>
              <a:gd name="connsiteX46264" fmla="*/ 3870705 w 4826000"/>
              <a:gd name="connsiteY46264" fmla="*/ 1699679 h 6857957"/>
              <a:gd name="connsiteX46265" fmla="*/ 3871658 w 4826000"/>
              <a:gd name="connsiteY46265" fmla="*/ 1699044 h 6857957"/>
              <a:gd name="connsiteX46266" fmla="*/ 3872928 w 4826000"/>
              <a:gd name="connsiteY46266" fmla="*/ 1698409 h 6857957"/>
              <a:gd name="connsiteX46267" fmla="*/ 3874515 w 4826000"/>
              <a:gd name="connsiteY46267" fmla="*/ 1697774 h 6857957"/>
              <a:gd name="connsiteX46268" fmla="*/ 3877055 w 4826000"/>
              <a:gd name="connsiteY46268" fmla="*/ 1697457 h 6857957"/>
              <a:gd name="connsiteX46269" fmla="*/ 3879595 w 4826000"/>
              <a:gd name="connsiteY46269" fmla="*/ 1697457 h 6857957"/>
              <a:gd name="connsiteX46270" fmla="*/ 3883087 w 4826000"/>
              <a:gd name="connsiteY46270" fmla="*/ 1697774 h 6857957"/>
              <a:gd name="connsiteX46271" fmla="*/ 3881817 w 4826000"/>
              <a:gd name="connsiteY46271" fmla="*/ 1698727 h 6857957"/>
              <a:gd name="connsiteX46272" fmla="*/ 3880230 w 4826000"/>
              <a:gd name="connsiteY46272" fmla="*/ 1699679 h 6857957"/>
              <a:gd name="connsiteX46273" fmla="*/ 3879277 w 4826000"/>
              <a:gd name="connsiteY46273" fmla="*/ 1701267 h 6857957"/>
              <a:gd name="connsiteX46274" fmla="*/ 3878642 w 4826000"/>
              <a:gd name="connsiteY46274" fmla="*/ 1702537 h 6857957"/>
              <a:gd name="connsiteX46275" fmla="*/ 3878642 w 4826000"/>
              <a:gd name="connsiteY46275" fmla="*/ 1703807 h 6857957"/>
              <a:gd name="connsiteX46276" fmla="*/ 3878960 w 4826000"/>
              <a:gd name="connsiteY46276" fmla="*/ 1704125 h 6857957"/>
              <a:gd name="connsiteX46277" fmla="*/ 3879595 w 4826000"/>
              <a:gd name="connsiteY46277" fmla="*/ 1704760 h 6857957"/>
              <a:gd name="connsiteX46278" fmla="*/ 3881500 w 4826000"/>
              <a:gd name="connsiteY46278" fmla="*/ 1705395 h 6857957"/>
              <a:gd name="connsiteX46279" fmla="*/ 3884674 w 4826000"/>
              <a:gd name="connsiteY46279" fmla="*/ 1705712 h 6857957"/>
              <a:gd name="connsiteX46280" fmla="*/ 3884357 w 4826000"/>
              <a:gd name="connsiteY46280" fmla="*/ 1706348 h 6857957"/>
              <a:gd name="connsiteX46281" fmla="*/ 3884039 w 4826000"/>
              <a:gd name="connsiteY46281" fmla="*/ 1706665 h 6857957"/>
              <a:gd name="connsiteX46282" fmla="*/ 3882452 w 4826000"/>
              <a:gd name="connsiteY46282" fmla="*/ 1707935 h 6857957"/>
              <a:gd name="connsiteX46283" fmla="*/ 3880230 w 4826000"/>
              <a:gd name="connsiteY46283" fmla="*/ 1708253 h 6857957"/>
              <a:gd name="connsiteX46284" fmla="*/ 3878007 w 4826000"/>
              <a:gd name="connsiteY46284" fmla="*/ 1708570 h 6857957"/>
              <a:gd name="connsiteX46285" fmla="*/ 3871658 w 4826000"/>
              <a:gd name="connsiteY46285" fmla="*/ 1708888 h 6857957"/>
              <a:gd name="connsiteX46286" fmla="*/ 3865626 w 4826000"/>
              <a:gd name="connsiteY46286" fmla="*/ 1709205 h 6857957"/>
              <a:gd name="connsiteX46287" fmla="*/ 3866261 w 4826000"/>
              <a:gd name="connsiteY46287" fmla="*/ 1711428 h 6857957"/>
              <a:gd name="connsiteX46288" fmla="*/ 3867531 w 4826000"/>
              <a:gd name="connsiteY46288" fmla="*/ 1713333 h 6857957"/>
              <a:gd name="connsiteX46289" fmla="*/ 3869435 w 4826000"/>
              <a:gd name="connsiteY46289" fmla="*/ 1715239 h 6857957"/>
              <a:gd name="connsiteX46290" fmla="*/ 3871023 w 4826000"/>
              <a:gd name="connsiteY46290" fmla="*/ 1716826 h 6857957"/>
              <a:gd name="connsiteX46291" fmla="*/ 3872928 w 4826000"/>
              <a:gd name="connsiteY46291" fmla="*/ 1718414 h 6857957"/>
              <a:gd name="connsiteX46292" fmla="*/ 3875150 w 4826000"/>
              <a:gd name="connsiteY46292" fmla="*/ 1720002 h 6857957"/>
              <a:gd name="connsiteX46293" fmla="*/ 3880230 w 4826000"/>
              <a:gd name="connsiteY46293" fmla="*/ 1722860 h 6857957"/>
              <a:gd name="connsiteX46294" fmla="*/ 3885309 w 4826000"/>
              <a:gd name="connsiteY46294" fmla="*/ 1725400 h 6857957"/>
              <a:gd name="connsiteX46295" fmla="*/ 3889754 w 4826000"/>
              <a:gd name="connsiteY46295" fmla="*/ 1728257 h 6857957"/>
              <a:gd name="connsiteX46296" fmla="*/ 3891976 w 4826000"/>
              <a:gd name="connsiteY46296" fmla="*/ 1730163 h 6857957"/>
              <a:gd name="connsiteX46297" fmla="*/ 3893564 w 4826000"/>
              <a:gd name="connsiteY46297" fmla="*/ 1731750 h 6857957"/>
              <a:gd name="connsiteX46298" fmla="*/ 3895151 w 4826000"/>
              <a:gd name="connsiteY46298" fmla="*/ 1733656 h 6857957"/>
              <a:gd name="connsiteX46299" fmla="*/ 3896104 w 4826000"/>
              <a:gd name="connsiteY46299" fmla="*/ 1735561 h 6857957"/>
              <a:gd name="connsiteX46300" fmla="*/ 3893246 w 4826000"/>
              <a:gd name="connsiteY46300" fmla="*/ 1735243 h 6857957"/>
              <a:gd name="connsiteX46301" fmla="*/ 3890389 w 4826000"/>
              <a:gd name="connsiteY46301" fmla="*/ 1734608 h 6857957"/>
              <a:gd name="connsiteX46302" fmla="*/ 3886262 w 4826000"/>
              <a:gd name="connsiteY46302" fmla="*/ 1733020 h 6857957"/>
              <a:gd name="connsiteX46303" fmla="*/ 3881500 w 4826000"/>
              <a:gd name="connsiteY46303" fmla="*/ 1731750 h 6857957"/>
              <a:gd name="connsiteX46304" fmla="*/ 3878960 w 4826000"/>
              <a:gd name="connsiteY46304" fmla="*/ 1731115 h 6857957"/>
              <a:gd name="connsiteX46305" fmla="*/ 3875468 w 4826000"/>
              <a:gd name="connsiteY46305" fmla="*/ 1730798 h 6857957"/>
              <a:gd name="connsiteX46306" fmla="*/ 3877690 w 4826000"/>
              <a:gd name="connsiteY46306" fmla="*/ 1739689 h 6857957"/>
              <a:gd name="connsiteX46307" fmla="*/ 3878960 w 4826000"/>
              <a:gd name="connsiteY46307" fmla="*/ 1747945 h 6857957"/>
              <a:gd name="connsiteX46308" fmla="*/ 3879912 w 4826000"/>
              <a:gd name="connsiteY46308" fmla="*/ 1755883 h 6857957"/>
              <a:gd name="connsiteX46309" fmla="*/ 3880547 w 4826000"/>
              <a:gd name="connsiteY46309" fmla="*/ 1763504 h 6857957"/>
              <a:gd name="connsiteX46310" fmla="*/ 3880547 w 4826000"/>
              <a:gd name="connsiteY46310" fmla="*/ 1770490 h 6857957"/>
              <a:gd name="connsiteX46311" fmla="*/ 3880547 w 4826000"/>
              <a:gd name="connsiteY46311" fmla="*/ 1777475 h 6857957"/>
              <a:gd name="connsiteX46312" fmla="*/ 3880230 w 4826000"/>
              <a:gd name="connsiteY46312" fmla="*/ 1784461 h 6857957"/>
              <a:gd name="connsiteX46313" fmla="*/ 3879595 w 4826000"/>
              <a:gd name="connsiteY46313" fmla="*/ 1791129 h 6857957"/>
              <a:gd name="connsiteX46314" fmla="*/ 3878325 w 4826000"/>
              <a:gd name="connsiteY46314" fmla="*/ 1804783 h 6857957"/>
              <a:gd name="connsiteX46315" fmla="*/ 3877055 w 4826000"/>
              <a:gd name="connsiteY46315" fmla="*/ 1819072 h 6857957"/>
              <a:gd name="connsiteX46316" fmla="*/ 3876102 w 4826000"/>
              <a:gd name="connsiteY46316" fmla="*/ 1826693 h 6857957"/>
              <a:gd name="connsiteX46317" fmla="*/ 3875785 w 4826000"/>
              <a:gd name="connsiteY46317" fmla="*/ 1834631 h 6857957"/>
              <a:gd name="connsiteX46318" fmla="*/ 3875785 w 4826000"/>
              <a:gd name="connsiteY46318" fmla="*/ 1842887 h 6857957"/>
              <a:gd name="connsiteX46319" fmla="*/ 3875785 w 4826000"/>
              <a:gd name="connsiteY46319" fmla="*/ 1851461 h 6857957"/>
              <a:gd name="connsiteX46320" fmla="*/ 3882135 w 4826000"/>
              <a:gd name="connsiteY46320" fmla="*/ 1844475 h 6857957"/>
              <a:gd name="connsiteX46321" fmla="*/ 3884674 w 4826000"/>
              <a:gd name="connsiteY46321" fmla="*/ 1841300 h 6857957"/>
              <a:gd name="connsiteX46322" fmla="*/ 3886579 w 4826000"/>
              <a:gd name="connsiteY46322" fmla="*/ 1837807 h 6857957"/>
              <a:gd name="connsiteX46323" fmla="*/ 3888167 w 4826000"/>
              <a:gd name="connsiteY46323" fmla="*/ 1834949 h 6857957"/>
              <a:gd name="connsiteX46324" fmla="*/ 3889437 w 4826000"/>
              <a:gd name="connsiteY46324" fmla="*/ 1831774 h 6857957"/>
              <a:gd name="connsiteX46325" fmla="*/ 3890707 w 4826000"/>
              <a:gd name="connsiteY46325" fmla="*/ 1829234 h 6857957"/>
              <a:gd name="connsiteX46326" fmla="*/ 3891659 w 4826000"/>
              <a:gd name="connsiteY46326" fmla="*/ 1826693 h 6857957"/>
              <a:gd name="connsiteX46327" fmla="*/ 3896104 w 4826000"/>
              <a:gd name="connsiteY46327" fmla="*/ 1827963 h 6857957"/>
              <a:gd name="connsiteX46328" fmla="*/ 3900231 w 4826000"/>
              <a:gd name="connsiteY46328" fmla="*/ 1829551 h 6857957"/>
              <a:gd name="connsiteX46329" fmla="*/ 3903406 w 4826000"/>
              <a:gd name="connsiteY46329" fmla="*/ 1831139 h 6857957"/>
              <a:gd name="connsiteX46330" fmla="*/ 3906263 w 4826000"/>
              <a:gd name="connsiteY46330" fmla="*/ 1833044 h 6857957"/>
              <a:gd name="connsiteX46331" fmla="*/ 3908485 w 4826000"/>
              <a:gd name="connsiteY46331" fmla="*/ 1834949 h 6857957"/>
              <a:gd name="connsiteX46332" fmla="*/ 3910073 w 4826000"/>
              <a:gd name="connsiteY46332" fmla="*/ 1836537 h 6857957"/>
              <a:gd name="connsiteX46333" fmla="*/ 3911343 w 4826000"/>
              <a:gd name="connsiteY46333" fmla="*/ 1838442 h 6857957"/>
              <a:gd name="connsiteX46334" fmla="*/ 3911978 w 4826000"/>
              <a:gd name="connsiteY46334" fmla="*/ 1840665 h 6857957"/>
              <a:gd name="connsiteX46335" fmla="*/ 3912613 w 4826000"/>
              <a:gd name="connsiteY46335" fmla="*/ 1842570 h 6857957"/>
              <a:gd name="connsiteX46336" fmla="*/ 3912613 w 4826000"/>
              <a:gd name="connsiteY46336" fmla="*/ 1844475 h 6857957"/>
              <a:gd name="connsiteX46337" fmla="*/ 3912613 w 4826000"/>
              <a:gd name="connsiteY46337" fmla="*/ 1846380 h 6857957"/>
              <a:gd name="connsiteX46338" fmla="*/ 3911978 w 4826000"/>
              <a:gd name="connsiteY46338" fmla="*/ 1848603 h 6857957"/>
              <a:gd name="connsiteX46339" fmla="*/ 3910708 w 4826000"/>
              <a:gd name="connsiteY46339" fmla="*/ 1852731 h 6857957"/>
              <a:gd name="connsiteX46340" fmla="*/ 3908803 w 4826000"/>
              <a:gd name="connsiteY46340" fmla="*/ 1856859 h 6857957"/>
              <a:gd name="connsiteX46341" fmla="*/ 3906898 w 4826000"/>
              <a:gd name="connsiteY46341" fmla="*/ 1860987 h 6857957"/>
              <a:gd name="connsiteX46342" fmla="*/ 3904676 w 4826000"/>
              <a:gd name="connsiteY46342" fmla="*/ 1865432 h 6857957"/>
              <a:gd name="connsiteX46343" fmla="*/ 3903406 w 4826000"/>
              <a:gd name="connsiteY46343" fmla="*/ 1869878 h 6857957"/>
              <a:gd name="connsiteX46344" fmla="*/ 3902771 w 4826000"/>
              <a:gd name="connsiteY46344" fmla="*/ 1871783 h 6857957"/>
              <a:gd name="connsiteX46345" fmla="*/ 3902771 w 4826000"/>
              <a:gd name="connsiteY46345" fmla="*/ 1873688 h 6857957"/>
              <a:gd name="connsiteX46346" fmla="*/ 3902771 w 4826000"/>
              <a:gd name="connsiteY46346" fmla="*/ 1875594 h 6857957"/>
              <a:gd name="connsiteX46347" fmla="*/ 3903088 w 4826000"/>
              <a:gd name="connsiteY46347" fmla="*/ 1878134 h 6857957"/>
              <a:gd name="connsiteX46348" fmla="*/ 3904041 w 4826000"/>
              <a:gd name="connsiteY46348" fmla="*/ 1879722 h 6857957"/>
              <a:gd name="connsiteX46349" fmla="*/ 3904993 w 4826000"/>
              <a:gd name="connsiteY46349" fmla="*/ 1881627 h 6857957"/>
              <a:gd name="connsiteX46350" fmla="*/ 3906898 w 4826000"/>
              <a:gd name="connsiteY46350" fmla="*/ 1883532 h 6857957"/>
              <a:gd name="connsiteX46351" fmla="*/ 3908803 w 4826000"/>
              <a:gd name="connsiteY46351" fmla="*/ 1885437 h 6857957"/>
              <a:gd name="connsiteX46352" fmla="*/ 3911343 w 4826000"/>
              <a:gd name="connsiteY46352" fmla="*/ 1887342 h 6857957"/>
              <a:gd name="connsiteX46353" fmla="*/ 3914835 w 4826000"/>
              <a:gd name="connsiteY46353" fmla="*/ 1888930 h 6857957"/>
              <a:gd name="connsiteX46354" fmla="*/ 3918327 w 4826000"/>
              <a:gd name="connsiteY46354" fmla="*/ 1887025 h 6857957"/>
              <a:gd name="connsiteX46355" fmla="*/ 3921502 w 4826000"/>
              <a:gd name="connsiteY46355" fmla="*/ 1885119 h 6857957"/>
              <a:gd name="connsiteX46356" fmla="*/ 3923724 w 4826000"/>
              <a:gd name="connsiteY46356" fmla="*/ 1883532 h 6857957"/>
              <a:gd name="connsiteX46357" fmla="*/ 3926264 w 4826000"/>
              <a:gd name="connsiteY46357" fmla="*/ 1882262 h 6857957"/>
              <a:gd name="connsiteX46358" fmla="*/ 3929439 w 4826000"/>
              <a:gd name="connsiteY46358" fmla="*/ 1881309 h 6857957"/>
              <a:gd name="connsiteX46359" fmla="*/ 3933249 w 4826000"/>
              <a:gd name="connsiteY46359" fmla="*/ 1881309 h 6857957"/>
              <a:gd name="connsiteX46360" fmla="*/ 3938646 w 4826000"/>
              <a:gd name="connsiteY46360" fmla="*/ 1881627 h 6857957"/>
              <a:gd name="connsiteX46361" fmla="*/ 3946265 w 4826000"/>
              <a:gd name="connsiteY46361" fmla="*/ 1882579 h 6857957"/>
              <a:gd name="connsiteX46362" fmla="*/ 3945313 w 4826000"/>
              <a:gd name="connsiteY46362" fmla="*/ 1887342 h 6857957"/>
              <a:gd name="connsiteX46363" fmla="*/ 3943726 w 4826000"/>
              <a:gd name="connsiteY46363" fmla="*/ 1892423 h 6857957"/>
              <a:gd name="connsiteX46364" fmla="*/ 3940233 w 4826000"/>
              <a:gd name="connsiteY46364" fmla="*/ 1901314 h 6857957"/>
              <a:gd name="connsiteX46365" fmla="*/ 3937058 w 4826000"/>
              <a:gd name="connsiteY46365" fmla="*/ 1909887 h 6857957"/>
              <a:gd name="connsiteX46366" fmla="*/ 3935789 w 4826000"/>
              <a:gd name="connsiteY46366" fmla="*/ 1914015 h 6857957"/>
              <a:gd name="connsiteX46367" fmla="*/ 3935154 w 4826000"/>
              <a:gd name="connsiteY46367" fmla="*/ 1917508 h 6857957"/>
              <a:gd name="connsiteX46368" fmla="*/ 3935154 w 4826000"/>
              <a:gd name="connsiteY46368" fmla="*/ 1919413 h 6857957"/>
              <a:gd name="connsiteX46369" fmla="*/ 3935471 w 4826000"/>
              <a:gd name="connsiteY46369" fmla="*/ 1921318 h 6857957"/>
              <a:gd name="connsiteX46370" fmla="*/ 3935789 w 4826000"/>
              <a:gd name="connsiteY46370" fmla="*/ 1922906 h 6857957"/>
              <a:gd name="connsiteX46371" fmla="*/ 3936106 w 4826000"/>
              <a:gd name="connsiteY46371" fmla="*/ 1924493 h 6857957"/>
              <a:gd name="connsiteX46372" fmla="*/ 3937058 w 4826000"/>
              <a:gd name="connsiteY46372" fmla="*/ 1926081 h 6857957"/>
              <a:gd name="connsiteX46373" fmla="*/ 3938011 w 4826000"/>
              <a:gd name="connsiteY46373" fmla="*/ 1927669 h 6857957"/>
              <a:gd name="connsiteX46374" fmla="*/ 3939281 w 4826000"/>
              <a:gd name="connsiteY46374" fmla="*/ 1929256 h 6857957"/>
              <a:gd name="connsiteX46375" fmla="*/ 3941186 w 4826000"/>
              <a:gd name="connsiteY46375" fmla="*/ 1930844 h 6857957"/>
              <a:gd name="connsiteX46376" fmla="*/ 3943408 w 4826000"/>
              <a:gd name="connsiteY46376" fmla="*/ 1932114 h 6857957"/>
              <a:gd name="connsiteX46377" fmla="*/ 3945630 w 4826000"/>
              <a:gd name="connsiteY46377" fmla="*/ 1933384 h 6857957"/>
              <a:gd name="connsiteX46378" fmla="*/ 3948170 w 4826000"/>
              <a:gd name="connsiteY46378" fmla="*/ 1934337 h 6857957"/>
              <a:gd name="connsiteX46379" fmla="*/ 3951663 w 4826000"/>
              <a:gd name="connsiteY46379" fmla="*/ 1935607 h 6857957"/>
              <a:gd name="connsiteX46380" fmla="*/ 3959282 w 4826000"/>
              <a:gd name="connsiteY46380" fmla="*/ 1937829 h 6857957"/>
              <a:gd name="connsiteX46381" fmla="*/ 3968489 w 4826000"/>
              <a:gd name="connsiteY46381" fmla="*/ 1939735 h 6857957"/>
              <a:gd name="connsiteX46382" fmla="*/ 3969124 w 4826000"/>
              <a:gd name="connsiteY46382" fmla="*/ 1936559 h 6857957"/>
              <a:gd name="connsiteX46383" fmla="*/ 3969442 w 4826000"/>
              <a:gd name="connsiteY46383" fmla="*/ 1933384 h 6857957"/>
              <a:gd name="connsiteX46384" fmla="*/ 3970077 w 4826000"/>
              <a:gd name="connsiteY46384" fmla="*/ 1927034 h 6857957"/>
              <a:gd name="connsiteX46385" fmla="*/ 3970077 w 4826000"/>
              <a:gd name="connsiteY46385" fmla="*/ 1924176 h 6857957"/>
              <a:gd name="connsiteX46386" fmla="*/ 3970712 w 4826000"/>
              <a:gd name="connsiteY46386" fmla="*/ 1921636 h 6857957"/>
              <a:gd name="connsiteX46387" fmla="*/ 3971981 w 4826000"/>
              <a:gd name="connsiteY46387" fmla="*/ 1918460 h 6857957"/>
              <a:gd name="connsiteX46388" fmla="*/ 3973251 w 4826000"/>
              <a:gd name="connsiteY46388" fmla="*/ 1916238 h 6857957"/>
              <a:gd name="connsiteX46389" fmla="*/ 3975156 w 4826000"/>
              <a:gd name="connsiteY46389" fmla="*/ 1913380 h 6857957"/>
              <a:gd name="connsiteX46390" fmla="*/ 3978014 w 4826000"/>
              <a:gd name="connsiteY46390" fmla="*/ 1911475 h 6857957"/>
              <a:gd name="connsiteX46391" fmla="*/ 3982141 w 4826000"/>
              <a:gd name="connsiteY46391" fmla="*/ 1909569 h 6857957"/>
              <a:gd name="connsiteX46392" fmla="*/ 3987220 w 4826000"/>
              <a:gd name="connsiteY46392" fmla="*/ 1908300 h 6857957"/>
              <a:gd name="connsiteX46393" fmla="*/ 3993253 w 4826000"/>
              <a:gd name="connsiteY46393" fmla="*/ 1907029 h 6857957"/>
              <a:gd name="connsiteX46394" fmla="*/ 4001507 w 4826000"/>
              <a:gd name="connsiteY46394" fmla="*/ 1905759 h 6857957"/>
              <a:gd name="connsiteX46395" fmla="*/ 4010714 w 4826000"/>
              <a:gd name="connsiteY46395" fmla="*/ 1905124 h 6857957"/>
              <a:gd name="connsiteX46396" fmla="*/ 4021508 w 4826000"/>
              <a:gd name="connsiteY46396" fmla="*/ 1905124 h 6857957"/>
              <a:gd name="connsiteX46397" fmla="*/ 4023413 w 4826000"/>
              <a:gd name="connsiteY46397" fmla="*/ 1916238 h 6857957"/>
              <a:gd name="connsiteX46398" fmla="*/ 4033890 w 4826000"/>
              <a:gd name="connsiteY46398" fmla="*/ 1915920 h 6857957"/>
              <a:gd name="connsiteX46399" fmla="*/ 4042462 w 4826000"/>
              <a:gd name="connsiteY46399" fmla="*/ 1914968 h 6857957"/>
              <a:gd name="connsiteX46400" fmla="*/ 4050081 w 4826000"/>
              <a:gd name="connsiteY46400" fmla="*/ 1913380 h 6857957"/>
              <a:gd name="connsiteX46401" fmla="*/ 4056431 w 4826000"/>
              <a:gd name="connsiteY46401" fmla="*/ 1911792 h 6857957"/>
              <a:gd name="connsiteX46402" fmla="*/ 4061828 w 4826000"/>
              <a:gd name="connsiteY46402" fmla="*/ 1909569 h 6857957"/>
              <a:gd name="connsiteX46403" fmla="*/ 4065955 w 4826000"/>
              <a:gd name="connsiteY46403" fmla="*/ 1907029 h 6857957"/>
              <a:gd name="connsiteX46404" fmla="*/ 4069765 w 4826000"/>
              <a:gd name="connsiteY46404" fmla="*/ 1904172 h 6857957"/>
              <a:gd name="connsiteX46405" fmla="*/ 4072940 w 4826000"/>
              <a:gd name="connsiteY46405" fmla="*/ 1901314 h 6857957"/>
              <a:gd name="connsiteX46406" fmla="*/ 4072622 w 4826000"/>
              <a:gd name="connsiteY46406" fmla="*/ 1899726 h 6857957"/>
              <a:gd name="connsiteX46407" fmla="*/ 4072305 w 4826000"/>
              <a:gd name="connsiteY46407" fmla="*/ 1898774 h 6857957"/>
              <a:gd name="connsiteX46408" fmla="*/ 4071352 w 4826000"/>
              <a:gd name="connsiteY46408" fmla="*/ 1898456 h 6857957"/>
              <a:gd name="connsiteX46409" fmla="*/ 4070400 w 4826000"/>
              <a:gd name="connsiteY46409" fmla="*/ 1898456 h 6857957"/>
              <a:gd name="connsiteX46410" fmla="*/ 4067543 w 4826000"/>
              <a:gd name="connsiteY46410" fmla="*/ 1899409 h 6857957"/>
              <a:gd name="connsiteX46411" fmla="*/ 4064050 w 4826000"/>
              <a:gd name="connsiteY46411" fmla="*/ 1900361 h 6857957"/>
              <a:gd name="connsiteX46412" fmla="*/ 4060558 w 4826000"/>
              <a:gd name="connsiteY46412" fmla="*/ 1901631 h 6857957"/>
              <a:gd name="connsiteX46413" fmla="*/ 4058653 w 4826000"/>
              <a:gd name="connsiteY46413" fmla="*/ 1901949 h 6857957"/>
              <a:gd name="connsiteX46414" fmla="*/ 4057066 w 4826000"/>
              <a:gd name="connsiteY46414" fmla="*/ 1902266 h 6857957"/>
              <a:gd name="connsiteX46415" fmla="*/ 4055796 w 4826000"/>
              <a:gd name="connsiteY46415" fmla="*/ 1901949 h 6857957"/>
              <a:gd name="connsiteX46416" fmla="*/ 4054526 w 4826000"/>
              <a:gd name="connsiteY46416" fmla="*/ 1901314 h 6857957"/>
              <a:gd name="connsiteX46417" fmla="*/ 4053891 w 4826000"/>
              <a:gd name="connsiteY46417" fmla="*/ 1900361 h 6857957"/>
              <a:gd name="connsiteX46418" fmla="*/ 4053256 w 4826000"/>
              <a:gd name="connsiteY46418" fmla="*/ 1898774 h 6857957"/>
              <a:gd name="connsiteX46419" fmla="*/ 4058653 w 4826000"/>
              <a:gd name="connsiteY46419" fmla="*/ 1897821 h 6857957"/>
              <a:gd name="connsiteX46420" fmla="*/ 4064050 w 4826000"/>
              <a:gd name="connsiteY46420" fmla="*/ 1896868 h 6857957"/>
              <a:gd name="connsiteX46421" fmla="*/ 4069130 w 4826000"/>
              <a:gd name="connsiteY46421" fmla="*/ 1895598 h 6857957"/>
              <a:gd name="connsiteX46422" fmla="*/ 4073575 w 4826000"/>
              <a:gd name="connsiteY46422" fmla="*/ 1894328 h 6857957"/>
              <a:gd name="connsiteX46423" fmla="*/ 4078337 w 4826000"/>
              <a:gd name="connsiteY46423" fmla="*/ 1892740 h 6857957"/>
              <a:gd name="connsiteX46424" fmla="*/ 4082464 w 4826000"/>
              <a:gd name="connsiteY46424" fmla="*/ 1890835 h 6857957"/>
              <a:gd name="connsiteX46425" fmla="*/ 4086274 w 4826000"/>
              <a:gd name="connsiteY46425" fmla="*/ 1888930 h 6857957"/>
              <a:gd name="connsiteX46426" fmla="*/ 4090084 w 4826000"/>
              <a:gd name="connsiteY46426" fmla="*/ 1887025 h 6857957"/>
              <a:gd name="connsiteX46427" fmla="*/ 4092941 w 4826000"/>
              <a:gd name="connsiteY46427" fmla="*/ 1885119 h 6857957"/>
              <a:gd name="connsiteX46428" fmla="*/ 4095798 w 4826000"/>
              <a:gd name="connsiteY46428" fmla="*/ 1882579 h 6857957"/>
              <a:gd name="connsiteX46429" fmla="*/ 4098656 w 4826000"/>
              <a:gd name="connsiteY46429" fmla="*/ 1880357 h 6857957"/>
              <a:gd name="connsiteX46430" fmla="*/ 4100560 w 4826000"/>
              <a:gd name="connsiteY46430" fmla="*/ 1878134 h 6857957"/>
              <a:gd name="connsiteX46431" fmla="*/ 4102148 w 4826000"/>
              <a:gd name="connsiteY46431" fmla="*/ 1875594 h 6857957"/>
              <a:gd name="connsiteX46432" fmla="*/ 4104053 w 4826000"/>
              <a:gd name="connsiteY46432" fmla="*/ 1873053 h 6857957"/>
              <a:gd name="connsiteX46433" fmla="*/ 4105005 w 4826000"/>
              <a:gd name="connsiteY46433" fmla="*/ 1870513 h 6857957"/>
              <a:gd name="connsiteX46434" fmla="*/ 4105640 w 4826000"/>
              <a:gd name="connsiteY46434" fmla="*/ 1867973 h 6857957"/>
              <a:gd name="connsiteX46435" fmla="*/ 4105640 w 4826000"/>
              <a:gd name="connsiteY46435" fmla="*/ 1865432 h 6857957"/>
              <a:gd name="connsiteX46436" fmla="*/ 4105640 w 4826000"/>
              <a:gd name="connsiteY46436" fmla="*/ 1862892 h 6857957"/>
              <a:gd name="connsiteX46437" fmla="*/ 4105005 w 4826000"/>
              <a:gd name="connsiteY46437" fmla="*/ 1860352 h 6857957"/>
              <a:gd name="connsiteX46438" fmla="*/ 4104053 w 4826000"/>
              <a:gd name="connsiteY46438" fmla="*/ 1857812 h 6857957"/>
              <a:gd name="connsiteX46439" fmla="*/ 4102465 w 4826000"/>
              <a:gd name="connsiteY46439" fmla="*/ 1855271 h 6857957"/>
              <a:gd name="connsiteX46440" fmla="*/ 4100560 w 4826000"/>
              <a:gd name="connsiteY46440" fmla="*/ 1852731 h 6857957"/>
              <a:gd name="connsiteX46441" fmla="*/ 4098338 w 4826000"/>
              <a:gd name="connsiteY46441" fmla="*/ 1850508 h 6857957"/>
              <a:gd name="connsiteX46442" fmla="*/ 4095481 w 4826000"/>
              <a:gd name="connsiteY46442" fmla="*/ 1847968 h 6857957"/>
              <a:gd name="connsiteX46443" fmla="*/ 4092306 w 4826000"/>
              <a:gd name="connsiteY46443" fmla="*/ 1845745 h 6857957"/>
              <a:gd name="connsiteX46444" fmla="*/ 4088179 w 4826000"/>
              <a:gd name="connsiteY46444" fmla="*/ 1843523 h 6857957"/>
              <a:gd name="connsiteX46445" fmla="*/ 4084369 w 4826000"/>
              <a:gd name="connsiteY46445" fmla="*/ 1841617 h 6857957"/>
              <a:gd name="connsiteX46446" fmla="*/ 4079289 w 4826000"/>
              <a:gd name="connsiteY46446" fmla="*/ 1839395 h 6857957"/>
              <a:gd name="connsiteX46447" fmla="*/ 4074527 w 4826000"/>
              <a:gd name="connsiteY46447" fmla="*/ 1837489 h 6857957"/>
              <a:gd name="connsiteX46448" fmla="*/ 4068495 w 4826000"/>
              <a:gd name="connsiteY46448" fmla="*/ 1835902 h 6857957"/>
              <a:gd name="connsiteX46449" fmla="*/ 4062463 w 4826000"/>
              <a:gd name="connsiteY46449" fmla="*/ 1834314 h 6857957"/>
              <a:gd name="connsiteX46450" fmla="*/ 4055478 w 4826000"/>
              <a:gd name="connsiteY46450" fmla="*/ 1833044 h 6857957"/>
              <a:gd name="connsiteX46451" fmla="*/ 4060241 w 4826000"/>
              <a:gd name="connsiteY46451" fmla="*/ 1831456 h 6857957"/>
              <a:gd name="connsiteX46452" fmla="*/ 4064368 w 4826000"/>
              <a:gd name="connsiteY46452" fmla="*/ 1830504 h 6857957"/>
              <a:gd name="connsiteX46453" fmla="*/ 4068495 w 4826000"/>
              <a:gd name="connsiteY46453" fmla="*/ 1830186 h 6857957"/>
              <a:gd name="connsiteX46454" fmla="*/ 4072305 w 4826000"/>
              <a:gd name="connsiteY46454" fmla="*/ 1830504 h 6857957"/>
              <a:gd name="connsiteX46455" fmla="*/ 4076115 w 4826000"/>
              <a:gd name="connsiteY46455" fmla="*/ 1831139 h 6857957"/>
              <a:gd name="connsiteX46456" fmla="*/ 4079607 w 4826000"/>
              <a:gd name="connsiteY46456" fmla="*/ 1832091 h 6857957"/>
              <a:gd name="connsiteX46457" fmla="*/ 4082782 w 4826000"/>
              <a:gd name="connsiteY46457" fmla="*/ 1833679 h 6857957"/>
              <a:gd name="connsiteX46458" fmla="*/ 4085956 w 4826000"/>
              <a:gd name="connsiteY46458" fmla="*/ 1835267 h 6857957"/>
              <a:gd name="connsiteX46459" fmla="*/ 4088496 w 4826000"/>
              <a:gd name="connsiteY46459" fmla="*/ 1837172 h 6857957"/>
              <a:gd name="connsiteX46460" fmla="*/ 4091354 w 4826000"/>
              <a:gd name="connsiteY46460" fmla="*/ 1839077 h 6857957"/>
              <a:gd name="connsiteX46461" fmla="*/ 4096116 w 4826000"/>
              <a:gd name="connsiteY46461" fmla="*/ 1843523 h 6857957"/>
              <a:gd name="connsiteX46462" fmla="*/ 4104053 w 4826000"/>
              <a:gd name="connsiteY46462" fmla="*/ 1850826 h 6857957"/>
              <a:gd name="connsiteX46463" fmla="*/ 4108815 w 4826000"/>
              <a:gd name="connsiteY46463" fmla="*/ 1850191 h 6857957"/>
              <a:gd name="connsiteX46464" fmla="*/ 4112942 w 4826000"/>
              <a:gd name="connsiteY46464" fmla="*/ 1848921 h 6857957"/>
              <a:gd name="connsiteX46465" fmla="*/ 4116434 w 4826000"/>
              <a:gd name="connsiteY46465" fmla="*/ 1847968 h 6857957"/>
              <a:gd name="connsiteX46466" fmla="*/ 4119927 w 4826000"/>
              <a:gd name="connsiteY46466" fmla="*/ 1846380 h 6857957"/>
              <a:gd name="connsiteX46467" fmla="*/ 4122467 w 4826000"/>
              <a:gd name="connsiteY46467" fmla="*/ 1844793 h 6857957"/>
              <a:gd name="connsiteX46468" fmla="*/ 4125006 w 4826000"/>
              <a:gd name="connsiteY46468" fmla="*/ 1843205 h 6857957"/>
              <a:gd name="connsiteX46469" fmla="*/ 4129769 w 4826000"/>
              <a:gd name="connsiteY46469" fmla="*/ 1839712 h 6857957"/>
              <a:gd name="connsiteX46470" fmla="*/ 4134213 w 4826000"/>
              <a:gd name="connsiteY46470" fmla="*/ 1836219 h 6857957"/>
              <a:gd name="connsiteX46471" fmla="*/ 4138975 w 4826000"/>
              <a:gd name="connsiteY46471" fmla="*/ 1833044 h 6857957"/>
              <a:gd name="connsiteX46472" fmla="*/ 4141833 w 4826000"/>
              <a:gd name="connsiteY46472" fmla="*/ 1831139 h 6857957"/>
              <a:gd name="connsiteX46473" fmla="*/ 4144690 w 4826000"/>
              <a:gd name="connsiteY46473" fmla="*/ 1829869 h 6857957"/>
              <a:gd name="connsiteX46474" fmla="*/ 4148500 w 4826000"/>
              <a:gd name="connsiteY46474" fmla="*/ 1828599 h 6857957"/>
              <a:gd name="connsiteX46475" fmla="*/ 4152310 w 4826000"/>
              <a:gd name="connsiteY46475" fmla="*/ 1827646 h 6857957"/>
              <a:gd name="connsiteX46476" fmla="*/ 4149135 w 4826000"/>
              <a:gd name="connsiteY46476" fmla="*/ 1826693 h 6857957"/>
              <a:gd name="connsiteX46477" fmla="*/ 4146277 w 4826000"/>
              <a:gd name="connsiteY46477" fmla="*/ 1825741 h 6857957"/>
              <a:gd name="connsiteX46478" fmla="*/ 4144055 w 4826000"/>
              <a:gd name="connsiteY46478" fmla="*/ 1824470 h 6857957"/>
              <a:gd name="connsiteX46479" fmla="*/ 4142468 w 4826000"/>
              <a:gd name="connsiteY46479" fmla="*/ 1823200 h 6857957"/>
              <a:gd name="connsiteX46480" fmla="*/ 4139610 w 4826000"/>
              <a:gd name="connsiteY46480" fmla="*/ 1821295 h 6857957"/>
              <a:gd name="connsiteX46481" fmla="*/ 4137705 w 4826000"/>
              <a:gd name="connsiteY46481" fmla="*/ 1819390 h 6857957"/>
              <a:gd name="connsiteX46482" fmla="*/ 4135801 w 4826000"/>
              <a:gd name="connsiteY46482" fmla="*/ 1817485 h 6857957"/>
              <a:gd name="connsiteX46483" fmla="*/ 4134848 w 4826000"/>
              <a:gd name="connsiteY46483" fmla="*/ 1816532 h 6857957"/>
              <a:gd name="connsiteX46484" fmla="*/ 4133578 w 4826000"/>
              <a:gd name="connsiteY46484" fmla="*/ 1815897 h 6857957"/>
              <a:gd name="connsiteX46485" fmla="*/ 4131673 w 4826000"/>
              <a:gd name="connsiteY46485" fmla="*/ 1815580 h 6857957"/>
              <a:gd name="connsiteX46486" fmla="*/ 4129769 w 4826000"/>
              <a:gd name="connsiteY46486" fmla="*/ 1814944 h 6857957"/>
              <a:gd name="connsiteX46487" fmla="*/ 4127229 w 4826000"/>
              <a:gd name="connsiteY46487" fmla="*/ 1814627 h 6857957"/>
              <a:gd name="connsiteX46488" fmla="*/ 4124054 w 4826000"/>
              <a:gd name="connsiteY46488" fmla="*/ 1814627 h 6857957"/>
              <a:gd name="connsiteX46489" fmla="*/ 4124689 w 4826000"/>
              <a:gd name="connsiteY46489" fmla="*/ 1813674 h 6857957"/>
              <a:gd name="connsiteX46490" fmla="*/ 4126276 w 4826000"/>
              <a:gd name="connsiteY46490" fmla="*/ 1812722 h 6857957"/>
              <a:gd name="connsiteX46491" fmla="*/ 4127864 w 4826000"/>
              <a:gd name="connsiteY46491" fmla="*/ 1812087 h 6857957"/>
              <a:gd name="connsiteX46492" fmla="*/ 4130086 w 4826000"/>
              <a:gd name="connsiteY46492" fmla="*/ 1811769 h 6857957"/>
              <a:gd name="connsiteX46493" fmla="*/ 4136118 w 4826000"/>
              <a:gd name="connsiteY46493" fmla="*/ 1811451 h 6857957"/>
              <a:gd name="connsiteX46494" fmla="*/ 4142468 w 4826000"/>
              <a:gd name="connsiteY46494" fmla="*/ 1811134 h 6857957"/>
              <a:gd name="connsiteX46495" fmla="*/ 4149135 w 4826000"/>
              <a:gd name="connsiteY46495" fmla="*/ 1811134 h 6857957"/>
              <a:gd name="connsiteX46496" fmla="*/ 4155167 w 4826000"/>
              <a:gd name="connsiteY46496" fmla="*/ 1810181 h 6857957"/>
              <a:gd name="connsiteX46497" fmla="*/ 4157389 w 4826000"/>
              <a:gd name="connsiteY46497" fmla="*/ 1809864 h 6857957"/>
              <a:gd name="connsiteX46498" fmla="*/ 4159612 w 4826000"/>
              <a:gd name="connsiteY46498" fmla="*/ 1809547 h 6857957"/>
              <a:gd name="connsiteX46499" fmla="*/ 4161199 w 4826000"/>
              <a:gd name="connsiteY46499" fmla="*/ 1808911 h 6857957"/>
              <a:gd name="connsiteX46500" fmla="*/ 4162469 w 4826000"/>
              <a:gd name="connsiteY46500" fmla="*/ 1807959 h 6857957"/>
              <a:gd name="connsiteX46501" fmla="*/ 4161199 w 4826000"/>
              <a:gd name="connsiteY46501" fmla="*/ 1807006 h 6857957"/>
              <a:gd name="connsiteX46502" fmla="*/ 4160247 w 4826000"/>
              <a:gd name="connsiteY46502" fmla="*/ 1806054 h 6857957"/>
              <a:gd name="connsiteX46503" fmla="*/ 4158977 w 4826000"/>
              <a:gd name="connsiteY46503" fmla="*/ 1805101 h 6857957"/>
              <a:gd name="connsiteX46504" fmla="*/ 4157389 w 4826000"/>
              <a:gd name="connsiteY46504" fmla="*/ 1804466 h 6857957"/>
              <a:gd name="connsiteX46505" fmla="*/ 4153579 w 4826000"/>
              <a:gd name="connsiteY46505" fmla="*/ 1803513 h 6857957"/>
              <a:gd name="connsiteX46506" fmla="*/ 4149770 w 4826000"/>
              <a:gd name="connsiteY46506" fmla="*/ 1802243 h 6857957"/>
              <a:gd name="connsiteX46507" fmla="*/ 4145642 w 4826000"/>
              <a:gd name="connsiteY46507" fmla="*/ 1800973 h 6857957"/>
              <a:gd name="connsiteX46508" fmla="*/ 4144055 w 4826000"/>
              <a:gd name="connsiteY46508" fmla="*/ 1800338 h 6857957"/>
              <a:gd name="connsiteX46509" fmla="*/ 4142785 w 4826000"/>
              <a:gd name="connsiteY46509" fmla="*/ 1799703 h 6857957"/>
              <a:gd name="connsiteX46510" fmla="*/ 4141833 w 4826000"/>
              <a:gd name="connsiteY46510" fmla="*/ 1798750 h 6857957"/>
              <a:gd name="connsiteX46511" fmla="*/ 4140880 w 4826000"/>
              <a:gd name="connsiteY46511" fmla="*/ 1797798 h 6857957"/>
              <a:gd name="connsiteX46512" fmla="*/ 4140563 w 4826000"/>
              <a:gd name="connsiteY46512" fmla="*/ 1796528 h 6857957"/>
              <a:gd name="connsiteX46513" fmla="*/ 4140563 w 4826000"/>
              <a:gd name="connsiteY46513" fmla="*/ 1794622 h 6857957"/>
              <a:gd name="connsiteX46514" fmla="*/ 4146595 w 4826000"/>
              <a:gd name="connsiteY46514" fmla="*/ 1793670 h 6857957"/>
              <a:gd name="connsiteX46515" fmla="*/ 4151357 w 4826000"/>
              <a:gd name="connsiteY46515" fmla="*/ 1792399 h 6857957"/>
              <a:gd name="connsiteX46516" fmla="*/ 4155167 w 4826000"/>
              <a:gd name="connsiteY46516" fmla="*/ 1791129 h 6857957"/>
              <a:gd name="connsiteX46517" fmla="*/ 4156437 w 4826000"/>
              <a:gd name="connsiteY46517" fmla="*/ 1790177 h 6857957"/>
              <a:gd name="connsiteX46518" fmla="*/ 4157072 w 4826000"/>
              <a:gd name="connsiteY46518" fmla="*/ 1789542 h 6857957"/>
              <a:gd name="connsiteX46519" fmla="*/ 4157707 w 4826000"/>
              <a:gd name="connsiteY46519" fmla="*/ 1788589 h 6857957"/>
              <a:gd name="connsiteX46520" fmla="*/ 4158342 w 4826000"/>
              <a:gd name="connsiteY46520" fmla="*/ 1787636 h 6857957"/>
              <a:gd name="connsiteX46521" fmla="*/ 4158342 w 4826000"/>
              <a:gd name="connsiteY46521" fmla="*/ 1786684 h 6857957"/>
              <a:gd name="connsiteX46522" fmla="*/ 4158342 w 4826000"/>
              <a:gd name="connsiteY46522" fmla="*/ 1785731 h 6857957"/>
              <a:gd name="connsiteX46523" fmla="*/ 4157707 w 4826000"/>
              <a:gd name="connsiteY46523" fmla="*/ 1783826 h 6857957"/>
              <a:gd name="connsiteX46524" fmla="*/ 4156437 w 4826000"/>
              <a:gd name="connsiteY46524" fmla="*/ 1781921 h 6857957"/>
              <a:gd name="connsiteX46525" fmla="*/ 4154214 w 4826000"/>
              <a:gd name="connsiteY46525" fmla="*/ 1779698 h 6857957"/>
              <a:gd name="connsiteX46526" fmla="*/ 4151992 w 4826000"/>
              <a:gd name="connsiteY46526" fmla="*/ 1777475 h 6857957"/>
              <a:gd name="connsiteX46527" fmla="*/ 4146277 w 4826000"/>
              <a:gd name="connsiteY46527" fmla="*/ 1773030 h 6857957"/>
              <a:gd name="connsiteX46528" fmla="*/ 4140563 w 4826000"/>
              <a:gd name="connsiteY46528" fmla="*/ 1768902 h 6857957"/>
              <a:gd name="connsiteX46529" fmla="*/ 4137705 w 4826000"/>
              <a:gd name="connsiteY46529" fmla="*/ 1766997 h 6857957"/>
              <a:gd name="connsiteX46530" fmla="*/ 4135483 w 4826000"/>
              <a:gd name="connsiteY46530" fmla="*/ 1764774 h 6857957"/>
              <a:gd name="connsiteX46531" fmla="*/ 4138340 w 4826000"/>
              <a:gd name="connsiteY46531" fmla="*/ 1763186 h 6857957"/>
              <a:gd name="connsiteX46532" fmla="*/ 4140880 w 4826000"/>
              <a:gd name="connsiteY46532" fmla="*/ 1761599 h 6857957"/>
              <a:gd name="connsiteX46533" fmla="*/ 4143103 w 4826000"/>
              <a:gd name="connsiteY46533" fmla="*/ 1759693 h 6857957"/>
              <a:gd name="connsiteX46534" fmla="*/ 4145008 w 4826000"/>
              <a:gd name="connsiteY46534" fmla="*/ 1757788 h 6857957"/>
              <a:gd name="connsiteX46535" fmla="*/ 4146595 w 4826000"/>
              <a:gd name="connsiteY46535" fmla="*/ 1755883 h 6857957"/>
              <a:gd name="connsiteX46536" fmla="*/ 4148500 w 4826000"/>
              <a:gd name="connsiteY46536" fmla="*/ 1754295 h 6857957"/>
              <a:gd name="connsiteX46537" fmla="*/ 4150722 w 4826000"/>
              <a:gd name="connsiteY46537" fmla="*/ 1750167 h 6857957"/>
              <a:gd name="connsiteX46538" fmla="*/ 4152310 w 4826000"/>
              <a:gd name="connsiteY46538" fmla="*/ 1746357 h 6857957"/>
              <a:gd name="connsiteX46539" fmla="*/ 4153262 w 4826000"/>
              <a:gd name="connsiteY46539" fmla="*/ 1742229 h 6857957"/>
              <a:gd name="connsiteX46540" fmla="*/ 4153897 w 4826000"/>
              <a:gd name="connsiteY46540" fmla="*/ 1738419 h 6857957"/>
              <a:gd name="connsiteX46541" fmla="*/ 4154532 w 4826000"/>
              <a:gd name="connsiteY46541" fmla="*/ 1734291 h 6857957"/>
              <a:gd name="connsiteX46542" fmla="*/ 4155484 w 4826000"/>
              <a:gd name="connsiteY46542" fmla="*/ 1730798 h 6857957"/>
              <a:gd name="connsiteX46543" fmla="*/ 4156119 w 4826000"/>
              <a:gd name="connsiteY46543" fmla="*/ 1726670 h 6857957"/>
              <a:gd name="connsiteX46544" fmla="*/ 4157072 w 4826000"/>
              <a:gd name="connsiteY46544" fmla="*/ 1723177 h 6857957"/>
              <a:gd name="connsiteX46545" fmla="*/ 4158342 w 4826000"/>
              <a:gd name="connsiteY46545" fmla="*/ 1719684 h 6857957"/>
              <a:gd name="connsiteX46546" fmla="*/ 4160247 w 4826000"/>
              <a:gd name="connsiteY46546" fmla="*/ 1716826 h 6857957"/>
              <a:gd name="connsiteX46547" fmla="*/ 4161516 w 4826000"/>
              <a:gd name="connsiteY46547" fmla="*/ 1715239 h 6857957"/>
              <a:gd name="connsiteX46548" fmla="*/ 4163421 w 4826000"/>
              <a:gd name="connsiteY46548" fmla="*/ 1713651 h 6857957"/>
              <a:gd name="connsiteX46549" fmla="*/ 4165009 w 4826000"/>
              <a:gd name="connsiteY46549" fmla="*/ 1712381 h 6857957"/>
              <a:gd name="connsiteX46550" fmla="*/ 4166914 w 4826000"/>
              <a:gd name="connsiteY46550" fmla="*/ 1711111 h 6857957"/>
              <a:gd name="connsiteX46551" fmla="*/ 4169136 w 4826000"/>
              <a:gd name="connsiteY46551" fmla="*/ 1709841 h 6857957"/>
              <a:gd name="connsiteX46552" fmla="*/ 4171993 w 4826000"/>
              <a:gd name="connsiteY46552" fmla="*/ 1708888 h 6857957"/>
              <a:gd name="connsiteX46553" fmla="*/ 4170723 w 4826000"/>
              <a:gd name="connsiteY46553" fmla="*/ 1706983 h 6857957"/>
              <a:gd name="connsiteX46554" fmla="*/ 4168818 w 4826000"/>
              <a:gd name="connsiteY46554" fmla="*/ 1705712 h 6857957"/>
              <a:gd name="connsiteX46555" fmla="*/ 4165009 w 4826000"/>
              <a:gd name="connsiteY46555" fmla="*/ 1703172 h 6857957"/>
              <a:gd name="connsiteX46556" fmla="*/ 4160564 w 4826000"/>
              <a:gd name="connsiteY46556" fmla="*/ 1700949 h 6857957"/>
              <a:gd name="connsiteX46557" fmla="*/ 4156437 w 4826000"/>
              <a:gd name="connsiteY46557" fmla="*/ 1698409 h 6857957"/>
              <a:gd name="connsiteX46558" fmla="*/ 4151992 w 4826000"/>
              <a:gd name="connsiteY46558" fmla="*/ 1696187 h 6857957"/>
              <a:gd name="connsiteX46559" fmla="*/ 4148182 w 4826000"/>
              <a:gd name="connsiteY46559" fmla="*/ 1693964 h 6857957"/>
              <a:gd name="connsiteX46560" fmla="*/ 4145960 w 4826000"/>
              <a:gd name="connsiteY46560" fmla="*/ 1692694 h 6857957"/>
              <a:gd name="connsiteX46561" fmla="*/ 4144690 w 4826000"/>
              <a:gd name="connsiteY46561" fmla="*/ 1690788 h 6857957"/>
              <a:gd name="connsiteX46562" fmla="*/ 4143420 w 4826000"/>
              <a:gd name="connsiteY46562" fmla="*/ 1689201 h 6857957"/>
              <a:gd name="connsiteX46563" fmla="*/ 4142468 w 4826000"/>
              <a:gd name="connsiteY46563" fmla="*/ 1687613 h 6857957"/>
              <a:gd name="connsiteX46564" fmla="*/ 4145008 w 4826000"/>
              <a:gd name="connsiteY46564" fmla="*/ 1687295 h 6857957"/>
              <a:gd name="connsiteX46565" fmla="*/ 4146912 w 4826000"/>
              <a:gd name="connsiteY46565" fmla="*/ 1686978 h 6857957"/>
              <a:gd name="connsiteX46566" fmla="*/ 4150722 w 4826000"/>
              <a:gd name="connsiteY46566" fmla="*/ 1685708 h 6857957"/>
              <a:gd name="connsiteX46567" fmla="*/ 4153262 w 4826000"/>
              <a:gd name="connsiteY46567" fmla="*/ 1683803 h 6857957"/>
              <a:gd name="connsiteX46568" fmla="*/ 4155802 w 4826000"/>
              <a:gd name="connsiteY46568" fmla="*/ 1682215 h 6857957"/>
              <a:gd name="connsiteX46569" fmla="*/ 4158659 w 4826000"/>
              <a:gd name="connsiteY46569" fmla="*/ 1680945 h 6857957"/>
              <a:gd name="connsiteX46570" fmla="*/ 4161834 w 4826000"/>
              <a:gd name="connsiteY46570" fmla="*/ 1679675 h 6857957"/>
              <a:gd name="connsiteX46571" fmla="*/ 4164374 w 4826000"/>
              <a:gd name="connsiteY46571" fmla="*/ 1679040 h 6857957"/>
              <a:gd name="connsiteX46572" fmla="*/ 4166596 w 4826000"/>
              <a:gd name="connsiteY46572" fmla="*/ 1678722 h 6857957"/>
              <a:gd name="connsiteX46573" fmla="*/ 4170088 w 4826000"/>
              <a:gd name="connsiteY46573" fmla="*/ 1678722 h 6857957"/>
              <a:gd name="connsiteX46574" fmla="*/ 4173263 w 4826000"/>
              <a:gd name="connsiteY46574" fmla="*/ 1678722 h 6857957"/>
              <a:gd name="connsiteX46575" fmla="*/ 4171676 w 4826000"/>
              <a:gd name="connsiteY46575" fmla="*/ 1670149 h 6857957"/>
              <a:gd name="connsiteX46576" fmla="*/ 4170088 w 4826000"/>
              <a:gd name="connsiteY46576" fmla="*/ 1663480 h 6857957"/>
              <a:gd name="connsiteX46577" fmla="*/ 4167866 w 4826000"/>
              <a:gd name="connsiteY46577" fmla="*/ 1657447 h 6857957"/>
              <a:gd name="connsiteX46578" fmla="*/ 4165644 w 4826000"/>
              <a:gd name="connsiteY46578" fmla="*/ 1651732 h 6857957"/>
              <a:gd name="connsiteX46579" fmla="*/ 4163739 w 4826000"/>
              <a:gd name="connsiteY46579" fmla="*/ 1646016 h 6857957"/>
              <a:gd name="connsiteX46580" fmla="*/ 4161516 w 4826000"/>
              <a:gd name="connsiteY46580" fmla="*/ 1639665 h 6857957"/>
              <a:gd name="connsiteX46581" fmla="*/ 4159612 w 4826000"/>
              <a:gd name="connsiteY46581" fmla="*/ 1632362 h 6857957"/>
              <a:gd name="connsiteX46582" fmla="*/ 4158024 w 4826000"/>
              <a:gd name="connsiteY46582" fmla="*/ 1624106 h 6857957"/>
              <a:gd name="connsiteX46583" fmla="*/ 4160881 w 4826000"/>
              <a:gd name="connsiteY46583" fmla="*/ 1624106 h 6857957"/>
              <a:gd name="connsiteX46584" fmla="*/ 4163421 w 4826000"/>
              <a:gd name="connsiteY46584" fmla="*/ 1624424 h 6857957"/>
              <a:gd name="connsiteX46585" fmla="*/ 4165326 w 4826000"/>
              <a:gd name="connsiteY46585" fmla="*/ 1624741 h 6857957"/>
              <a:gd name="connsiteX46586" fmla="*/ 4167231 w 4826000"/>
              <a:gd name="connsiteY46586" fmla="*/ 1625376 h 6857957"/>
              <a:gd name="connsiteX46587" fmla="*/ 4168501 w 4826000"/>
              <a:gd name="connsiteY46587" fmla="*/ 1626329 h 6857957"/>
              <a:gd name="connsiteX46588" fmla="*/ 4170088 w 4826000"/>
              <a:gd name="connsiteY46588" fmla="*/ 1627281 h 6857957"/>
              <a:gd name="connsiteX46589" fmla="*/ 4171041 w 4826000"/>
              <a:gd name="connsiteY46589" fmla="*/ 1628234 h 6857957"/>
              <a:gd name="connsiteX46590" fmla="*/ 4171676 w 4826000"/>
              <a:gd name="connsiteY46590" fmla="*/ 1629187 h 6857957"/>
              <a:gd name="connsiteX46591" fmla="*/ 4172628 w 4826000"/>
              <a:gd name="connsiteY46591" fmla="*/ 1631727 h 6857957"/>
              <a:gd name="connsiteX46592" fmla="*/ 4172946 w 4826000"/>
              <a:gd name="connsiteY46592" fmla="*/ 1634585 h 6857957"/>
              <a:gd name="connsiteX46593" fmla="*/ 4173581 w 4826000"/>
              <a:gd name="connsiteY46593" fmla="*/ 1639983 h 6857957"/>
              <a:gd name="connsiteX46594" fmla="*/ 4175486 w 4826000"/>
              <a:gd name="connsiteY46594" fmla="*/ 1638078 h 6857957"/>
              <a:gd name="connsiteX46595" fmla="*/ 4177708 w 4826000"/>
              <a:gd name="connsiteY46595" fmla="*/ 1636173 h 6857957"/>
              <a:gd name="connsiteX46596" fmla="*/ 4182470 w 4826000"/>
              <a:gd name="connsiteY46596" fmla="*/ 1632362 h 6857957"/>
              <a:gd name="connsiteX46597" fmla="*/ 4188185 w 4826000"/>
              <a:gd name="connsiteY46597" fmla="*/ 1629187 h 6857957"/>
              <a:gd name="connsiteX46598" fmla="*/ 4194217 w 4826000"/>
              <a:gd name="connsiteY46598" fmla="*/ 1625694 h 6857957"/>
              <a:gd name="connsiteX46599" fmla="*/ 4199931 w 4826000"/>
              <a:gd name="connsiteY46599" fmla="*/ 1622518 h 6857957"/>
              <a:gd name="connsiteX46600" fmla="*/ 4205329 w 4826000"/>
              <a:gd name="connsiteY46600" fmla="*/ 1619343 h 6857957"/>
              <a:gd name="connsiteX46601" fmla="*/ 4210408 w 4826000"/>
              <a:gd name="connsiteY46601" fmla="*/ 1615533 h 6857957"/>
              <a:gd name="connsiteX46602" fmla="*/ 4212313 w 4826000"/>
              <a:gd name="connsiteY46602" fmla="*/ 1613628 h 6857957"/>
              <a:gd name="connsiteX46603" fmla="*/ 4214536 w 4826000"/>
              <a:gd name="connsiteY46603" fmla="*/ 1611722 h 6857957"/>
              <a:gd name="connsiteX46604" fmla="*/ 4210091 w 4826000"/>
              <a:gd name="connsiteY46604" fmla="*/ 1609817 h 6857957"/>
              <a:gd name="connsiteX46605" fmla="*/ 4205011 w 4826000"/>
              <a:gd name="connsiteY46605" fmla="*/ 1608547 h 6857957"/>
              <a:gd name="connsiteX46606" fmla="*/ 4199931 w 4826000"/>
              <a:gd name="connsiteY46606" fmla="*/ 1607277 h 6857957"/>
              <a:gd name="connsiteX46607" fmla="*/ 4194217 w 4826000"/>
              <a:gd name="connsiteY46607" fmla="*/ 1606642 h 6857957"/>
              <a:gd name="connsiteX46608" fmla="*/ 4199614 w 4826000"/>
              <a:gd name="connsiteY46608" fmla="*/ 1602514 h 6857957"/>
              <a:gd name="connsiteX46609" fmla="*/ 4202154 w 4826000"/>
              <a:gd name="connsiteY46609" fmla="*/ 1600926 h 6857957"/>
              <a:gd name="connsiteX46610" fmla="*/ 4205011 w 4826000"/>
              <a:gd name="connsiteY46610" fmla="*/ 1599021 h 6857957"/>
              <a:gd name="connsiteX46611" fmla="*/ 4208821 w 4826000"/>
              <a:gd name="connsiteY46611" fmla="*/ 1597433 h 6857957"/>
              <a:gd name="connsiteX46612" fmla="*/ 4212948 w 4826000"/>
              <a:gd name="connsiteY46612" fmla="*/ 1595845 h 6857957"/>
              <a:gd name="connsiteX46613" fmla="*/ 4218345 w 4826000"/>
              <a:gd name="connsiteY46613" fmla="*/ 1595211 h 6857957"/>
              <a:gd name="connsiteX46614" fmla="*/ 4224695 w 4826000"/>
              <a:gd name="connsiteY46614" fmla="*/ 1594575 h 6857957"/>
              <a:gd name="connsiteX46615" fmla="*/ 4227870 w 4826000"/>
              <a:gd name="connsiteY46615" fmla="*/ 1595211 h 6857957"/>
              <a:gd name="connsiteX46616" fmla="*/ 4230410 w 4826000"/>
              <a:gd name="connsiteY46616" fmla="*/ 1596163 h 6857957"/>
              <a:gd name="connsiteX46617" fmla="*/ 4231679 w 4826000"/>
              <a:gd name="connsiteY46617" fmla="*/ 1597433 h 6857957"/>
              <a:gd name="connsiteX46618" fmla="*/ 4231997 w 4826000"/>
              <a:gd name="connsiteY46618" fmla="*/ 1598703 h 6857957"/>
              <a:gd name="connsiteX46619" fmla="*/ 4231997 w 4826000"/>
              <a:gd name="connsiteY46619" fmla="*/ 1599974 h 6857957"/>
              <a:gd name="connsiteX46620" fmla="*/ 4231679 w 4826000"/>
              <a:gd name="connsiteY46620" fmla="*/ 1601244 h 6857957"/>
              <a:gd name="connsiteX46621" fmla="*/ 4230092 w 4826000"/>
              <a:gd name="connsiteY46621" fmla="*/ 1603466 h 6857957"/>
              <a:gd name="connsiteX46622" fmla="*/ 4229140 w 4826000"/>
              <a:gd name="connsiteY46622" fmla="*/ 1606007 h 6857957"/>
              <a:gd name="connsiteX46623" fmla="*/ 4228822 w 4826000"/>
              <a:gd name="connsiteY46623" fmla="*/ 1606959 h 6857957"/>
              <a:gd name="connsiteX46624" fmla="*/ 4229457 w 4826000"/>
              <a:gd name="connsiteY46624" fmla="*/ 1607594 h 6857957"/>
              <a:gd name="connsiteX46625" fmla="*/ 4230727 w 4826000"/>
              <a:gd name="connsiteY46625" fmla="*/ 1607912 h 6857957"/>
              <a:gd name="connsiteX46626" fmla="*/ 4232632 w 4826000"/>
              <a:gd name="connsiteY46626" fmla="*/ 1608229 h 6857957"/>
              <a:gd name="connsiteX46627" fmla="*/ 4235807 w 4826000"/>
              <a:gd name="connsiteY46627" fmla="*/ 1608229 h 6857957"/>
              <a:gd name="connsiteX46628" fmla="*/ 4239934 w 4826000"/>
              <a:gd name="connsiteY46628" fmla="*/ 1607912 h 6857957"/>
              <a:gd name="connsiteX46629" fmla="*/ 4238664 w 4826000"/>
              <a:gd name="connsiteY46629" fmla="*/ 1610770 h 6857957"/>
              <a:gd name="connsiteX46630" fmla="*/ 4237394 w 4826000"/>
              <a:gd name="connsiteY46630" fmla="*/ 1614263 h 6857957"/>
              <a:gd name="connsiteX46631" fmla="*/ 4237077 w 4826000"/>
              <a:gd name="connsiteY46631" fmla="*/ 1617438 h 6857957"/>
              <a:gd name="connsiteX46632" fmla="*/ 4237077 w 4826000"/>
              <a:gd name="connsiteY46632" fmla="*/ 1620931 h 6857957"/>
              <a:gd name="connsiteX46633" fmla="*/ 4237712 w 4826000"/>
              <a:gd name="connsiteY46633" fmla="*/ 1624424 h 6857957"/>
              <a:gd name="connsiteX46634" fmla="*/ 4238664 w 4826000"/>
              <a:gd name="connsiteY46634" fmla="*/ 1627917 h 6857957"/>
              <a:gd name="connsiteX46635" fmla="*/ 4240251 w 4826000"/>
              <a:gd name="connsiteY46635" fmla="*/ 1631092 h 6857957"/>
              <a:gd name="connsiteX46636" fmla="*/ 4242474 w 4826000"/>
              <a:gd name="connsiteY46636" fmla="*/ 1634267 h 6857957"/>
              <a:gd name="connsiteX46637" fmla="*/ 4245649 w 4826000"/>
              <a:gd name="connsiteY46637" fmla="*/ 1637125 h 6857957"/>
              <a:gd name="connsiteX46638" fmla="*/ 4249141 w 4826000"/>
              <a:gd name="connsiteY46638" fmla="*/ 1639665 h 6857957"/>
              <a:gd name="connsiteX46639" fmla="*/ 4253585 w 4826000"/>
              <a:gd name="connsiteY46639" fmla="*/ 1642523 h 6857957"/>
              <a:gd name="connsiteX46640" fmla="*/ 4258665 w 4826000"/>
              <a:gd name="connsiteY46640" fmla="*/ 1644429 h 6857957"/>
              <a:gd name="connsiteX46641" fmla="*/ 4264062 w 4826000"/>
              <a:gd name="connsiteY46641" fmla="*/ 1646016 h 6857957"/>
              <a:gd name="connsiteX46642" fmla="*/ 4270412 w 4826000"/>
              <a:gd name="connsiteY46642" fmla="*/ 1646969 h 6857957"/>
              <a:gd name="connsiteX46643" fmla="*/ 4277714 w 4826000"/>
              <a:gd name="connsiteY46643" fmla="*/ 1647604 h 6857957"/>
              <a:gd name="connsiteX46644" fmla="*/ 4285651 w 4826000"/>
              <a:gd name="connsiteY46644" fmla="*/ 1647604 h 6857957"/>
              <a:gd name="connsiteX46645" fmla="*/ 4288826 w 4826000"/>
              <a:gd name="connsiteY46645" fmla="*/ 1648556 h 6857957"/>
              <a:gd name="connsiteX46646" fmla="*/ 4290731 w 4826000"/>
              <a:gd name="connsiteY46646" fmla="*/ 1649191 h 6857957"/>
              <a:gd name="connsiteX46647" fmla="*/ 4291683 w 4826000"/>
              <a:gd name="connsiteY46647" fmla="*/ 1649509 h 6857957"/>
              <a:gd name="connsiteX46648" fmla="*/ 4291683 w 4826000"/>
              <a:gd name="connsiteY46648" fmla="*/ 1649826 h 6857957"/>
              <a:gd name="connsiteX46649" fmla="*/ 4290731 w 4826000"/>
              <a:gd name="connsiteY46649" fmla="*/ 1650144 h 6857957"/>
              <a:gd name="connsiteX46650" fmla="*/ 4289143 w 4826000"/>
              <a:gd name="connsiteY46650" fmla="*/ 1650461 h 6857957"/>
              <a:gd name="connsiteX46651" fmla="*/ 4284381 w 4826000"/>
              <a:gd name="connsiteY46651" fmla="*/ 1650779 h 6857957"/>
              <a:gd name="connsiteX46652" fmla="*/ 4278349 w 4826000"/>
              <a:gd name="connsiteY46652" fmla="*/ 1650779 h 6857957"/>
              <a:gd name="connsiteX46653" fmla="*/ 4272952 w 4826000"/>
              <a:gd name="connsiteY46653" fmla="*/ 1650461 h 6857957"/>
              <a:gd name="connsiteX46654" fmla="*/ 4268507 w 4826000"/>
              <a:gd name="connsiteY46654" fmla="*/ 1649509 h 6857957"/>
              <a:gd name="connsiteX46655" fmla="*/ 4267237 w 4826000"/>
              <a:gd name="connsiteY46655" fmla="*/ 1649191 h 6857957"/>
              <a:gd name="connsiteX46656" fmla="*/ 4266285 w 4826000"/>
              <a:gd name="connsiteY46656" fmla="*/ 1648556 h 6857957"/>
              <a:gd name="connsiteX46657" fmla="*/ 4266920 w 4826000"/>
              <a:gd name="connsiteY46657" fmla="*/ 1649191 h 6857957"/>
              <a:gd name="connsiteX46658" fmla="*/ 4267237 w 4826000"/>
              <a:gd name="connsiteY46658" fmla="*/ 1649191 h 6857957"/>
              <a:gd name="connsiteX46659" fmla="*/ 4268824 w 4826000"/>
              <a:gd name="connsiteY46659" fmla="*/ 1650461 h 6857957"/>
              <a:gd name="connsiteX46660" fmla="*/ 4270729 w 4826000"/>
              <a:gd name="connsiteY46660" fmla="*/ 1652049 h 6857957"/>
              <a:gd name="connsiteX46661" fmla="*/ 4271364 w 4826000"/>
              <a:gd name="connsiteY46661" fmla="*/ 1653637 h 6857957"/>
              <a:gd name="connsiteX46662" fmla="*/ 4271364 w 4826000"/>
              <a:gd name="connsiteY46662" fmla="*/ 1654907 h 6857957"/>
              <a:gd name="connsiteX46663" fmla="*/ 4271047 w 4826000"/>
              <a:gd name="connsiteY46663" fmla="*/ 1656495 h 6857957"/>
              <a:gd name="connsiteX46664" fmla="*/ 4270094 w 4826000"/>
              <a:gd name="connsiteY46664" fmla="*/ 1657765 h 6857957"/>
              <a:gd name="connsiteX46665" fmla="*/ 4267237 w 4826000"/>
              <a:gd name="connsiteY46665" fmla="*/ 1660305 h 6857957"/>
              <a:gd name="connsiteX46666" fmla="*/ 4264062 w 4826000"/>
              <a:gd name="connsiteY46666" fmla="*/ 1663480 h 6857957"/>
              <a:gd name="connsiteX46667" fmla="*/ 4262792 w 4826000"/>
              <a:gd name="connsiteY46667" fmla="*/ 1665068 h 6857957"/>
              <a:gd name="connsiteX46668" fmla="*/ 4261840 w 4826000"/>
              <a:gd name="connsiteY46668" fmla="*/ 1666656 h 6857957"/>
              <a:gd name="connsiteX46669" fmla="*/ 4261522 w 4826000"/>
              <a:gd name="connsiteY46669" fmla="*/ 1668561 h 6857957"/>
              <a:gd name="connsiteX46670" fmla="*/ 4261522 w 4826000"/>
              <a:gd name="connsiteY46670" fmla="*/ 1670784 h 6857957"/>
              <a:gd name="connsiteX46671" fmla="*/ 4262475 w 4826000"/>
              <a:gd name="connsiteY46671" fmla="*/ 1673324 h 6857957"/>
              <a:gd name="connsiteX46672" fmla="*/ 4264062 w 4826000"/>
              <a:gd name="connsiteY46672" fmla="*/ 1675864 h 6857957"/>
              <a:gd name="connsiteX46673" fmla="*/ 4265332 w 4826000"/>
              <a:gd name="connsiteY46673" fmla="*/ 1676817 h 6857957"/>
              <a:gd name="connsiteX46674" fmla="*/ 4266285 w 4826000"/>
              <a:gd name="connsiteY46674" fmla="*/ 1677452 h 6857957"/>
              <a:gd name="connsiteX46675" fmla="*/ 4269459 w 4826000"/>
              <a:gd name="connsiteY46675" fmla="*/ 1678722 h 6857957"/>
              <a:gd name="connsiteX46676" fmla="*/ 4273587 w 4826000"/>
              <a:gd name="connsiteY46676" fmla="*/ 1679357 h 6857957"/>
              <a:gd name="connsiteX46677" fmla="*/ 4277714 w 4826000"/>
              <a:gd name="connsiteY46677" fmla="*/ 1679992 h 6857957"/>
              <a:gd name="connsiteX46678" fmla="*/ 4281524 w 4826000"/>
              <a:gd name="connsiteY46678" fmla="*/ 1680627 h 6857957"/>
              <a:gd name="connsiteX46679" fmla="*/ 4283111 w 4826000"/>
              <a:gd name="connsiteY46679" fmla="*/ 1680945 h 6857957"/>
              <a:gd name="connsiteX46680" fmla="*/ 4284381 w 4826000"/>
              <a:gd name="connsiteY46680" fmla="*/ 1681580 h 6857957"/>
              <a:gd name="connsiteX46681" fmla="*/ 4285333 w 4826000"/>
              <a:gd name="connsiteY46681" fmla="*/ 1682532 h 6857957"/>
              <a:gd name="connsiteX46682" fmla="*/ 4285968 w 4826000"/>
              <a:gd name="connsiteY46682" fmla="*/ 1683485 h 6857957"/>
              <a:gd name="connsiteX46683" fmla="*/ 4285968 w 4826000"/>
              <a:gd name="connsiteY46683" fmla="*/ 1684755 h 6857957"/>
              <a:gd name="connsiteX46684" fmla="*/ 4285333 w 4826000"/>
              <a:gd name="connsiteY46684" fmla="*/ 1686343 h 6857957"/>
              <a:gd name="connsiteX46685" fmla="*/ 4289461 w 4826000"/>
              <a:gd name="connsiteY46685" fmla="*/ 1686343 h 6857957"/>
              <a:gd name="connsiteX46686" fmla="*/ 4292635 w 4826000"/>
              <a:gd name="connsiteY46686" fmla="*/ 1686025 h 6857957"/>
              <a:gd name="connsiteX46687" fmla="*/ 4298033 w 4826000"/>
              <a:gd name="connsiteY46687" fmla="*/ 1684438 h 6857957"/>
              <a:gd name="connsiteX46688" fmla="*/ 4300572 w 4826000"/>
              <a:gd name="connsiteY46688" fmla="*/ 1683803 h 6857957"/>
              <a:gd name="connsiteX46689" fmla="*/ 4303430 w 4826000"/>
              <a:gd name="connsiteY46689" fmla="*/ 1683168 h 6857957"/>
              <a:gd name="connsiteX46690" fmla="*/ 4306604 w 4826000"/>
              <a:gd name="connsiteY46690" fmla="*/ 1682850 h 6857957"/>
              <a:gd name="connsiteX46691" fmla="*/ 4311049 w 4826000"/>
              <a:gd name="connsiteY46691" fmla="*/ 1682850 h 6857957"/>
              <a:gd name="connsiteX46692" fmla="*/ 4310414 w 4826000"/>
              <a:gd name="connsiteY46692" fmla="*/ 1687931 h 6857957"/>
              <a:gd name="connsiteX46693" fmla="*/ 4310097 w 4826000"/>
              <a:gd name="connsiteY46693" fmla="*/ 1693964 h 6857957"/>
              <a:gd name="connsiteX46694" fmla="*/ 4310097 w 4826000"/>
              <a:gd name="connsiteY46694" fmla="*/ 1696822 h 6857957"/>
              <a:gd name="connsiteX46695" fmla="*/ 4310414 w 4826000"/>
              <a:gd name="connsiteY46695" fmla="*/ 1699679 h 6857957"/>
              <a:gd name="connsiteX46696" fmla="*/ 4310732 w 4826000"/>
              <a:gd name="connsiteY46696" fmla="*/ 1703172 h 6857957"/>
              <a:gd name="connsiteX46697" fmla="*/ 4311684 w 4826000"/>
              <a:gd name="connsiteY46697" fmla="*/ 1706030 h 6857957"/>
              <a:gd name="connsiteX46698" fmla="*/ 4312954 w 4826000"/>
              <a:gd name="connsiteY46698" fmla="*/ 1709205 h 6857957"/>
              <a:gd name="connsiteX46699" fmla="*/ 4314541 w 4826000"/>
              <a:gd name="connsiteY46699" fmla="*/ 1711746 h 6857957"/>
              <a:gd name="connsiteX46700" fmla="*/ 4317081 w 4826000"/>
              <a:gd name="connsiteY46700" fmla="*/ 1714921 h 6857957"/>
              <a:gd name="connsiteX46701" fmla="*/ 4319621 w 4826000"/>
              <a:gd name="connsiteY46701" fmla="*/ 1717144 h 6857957"/>
              <a:gd name="connsiteX46702" fmla="*/ 4322796 w 4826000"/>
              <a:gd name="connsiteY46702" fmla="*/ 1719049 h 6857957"/>
              <a:gd name="connsiteX46703" fmla="*/ 4326923 w 4826000"/>
              <a:gd name="connsiteY46703" fmla="*/ 1720954 h 6857957"/>
              <a:gd name="connsiteX46704" fmla="*/ 4332003 w 4826000"/>
              <a:gd name="connsiteY46704" fmla="*/ 1722542 h 6857957"/>
              <a:gd name="connsiteX46705" fmla="*/ 4337082 w 4826000"/>
              <a:gd name="connsiteY46705" fmla="*/ 1723494 h 6857957"/>
              <a:gd name="connsiteX46706" fmla="*/ 4335178 w 4826000"/>
              <a:gd name="connsiteY46706" fmla="*/ 1726352 h 6857957"/>
              <a:gd name="connsiteX46707" fmla="*/ 4333590 w 4826000"/>
              <a:gd name="connsiteY46707" fmla="*/ 1729528 h 6857957"/>
              <a:gd name="connsiteX46708" fmla="*/ 4332955 w 4826000"/>
              <a:gd name="connsiteY46708" fmla="*/ 1732385 h 6857957"/>
              <a:gd name="connsiteX46709" fmla="*/ 4332320 w 4826000"/>
              <a:gd name="connsiteY46709" fmla="*/ 1735561 h 6857957"/>
              <a:gd name="connsiteX46710" fmla="*/ 4332320 w 4826000"/>
              <a:gd name="connsiteY46710" fmla="*/ 1739054 h 6857957"/>
              <a:gd name="connsiteX46711" fmla="*/ 4332638 w 4826000"/>
              <a:gd name="connsiteY46711" fmla="*/ 1742229 h 6857957"/>
              <a:gd name="connsiteX46712" fmla="*/ 4332955 w 4826000"/>
              <a:gd name="connsiteY46712" fmla="*/ 1748897 h 6857957"/>
              <a:gd name="connsiteX46713" fmla="*/ 4332638 w 4826000"/>
              <a:gd name="connsiteY46713" fmla="*/ 1752390 h 6857957"/>
              <a:gd name="connsiteX46714" fmla="*/ 4332320 w 4826000"/>
              <a:gd name="connsiteY46714" fmla="*/ 1755248 h 6857957"/>
              <a:gd name="connsiteX46715" fmla="*/ 4330733 w 4826000"/>
              <a:gd name="connsiteY46715" fmla="*/ 1758423 h 6857957"/>
              <a:gd name="connsiteX46716" fmla="*/ 4329146 w 4826000"/>
              <a:gd name="connsiteY46716" fmla="*/ 1761916 h 6857957"/>
              <a:gd name="connsiteX46717" fmla="*/ 4326923 w 4826000"/>
              <a:gd name="connsiteY46717" fmla="*/ 1764774 h 6857957"/>
              <a:gd name="connsiteX46718" fmla="*/ 4323113 w 4826000"/>
              <a:gd name="connsiteY46718" fmla="*/ 1767949 h 6857957"/>
              <a:gd name="connsiteX46719" fmla="*/ 4318669 w 4826000"/>
              <a:gd name="connsiteY46719" fmla="*/ 1770807 h 6857957"/>
              <a:gd name="connsiteX46720" fmla="*/ 4312954 w 4826000"/>
              <a:gd name="connsiteY46720" fmla="*/ 1773348 h 6857957"/>
              <a:gd name="connsiteX46721" fmla="*/ 4317081 w 4826000"/>
              <a:gd name="connsiteY46721" fmla="*/ 1774618 h 6857957"/>
              <a:gd name="connsiteX46722" fmla="*/ 4320574 w 4826000"/>
              <a:gd name="connsiteY46722" fmla="*/ 1775570 h 6857957"/>
              <a:gd name="connsiteX46723" fmla="*/ 4323431 w 4826000"/>
              <a:gd name="connsiteY46723" fmla="*/ 1776523 h 6857957"/>
              <a:gd name="connsiteX46724" fmla="*/ 4326288 w 4826000"/>
              <a:gd name="connsiteY46724" fmla="*/ 1777793 h 6857957"/>
              <a:gd name="connsiteX46725" fmla="*/ 4328193 w 4826000"/>
              <a:gd name="connsiteY46725" fmla="*/ 1779063 h 6857957"/>
              <a:gd name="connsiteX46726" fmla="*/ 4329780 w 4826000"/>
              <a:gd name="connsiteY46726" fmla="*/ 1780333 h 6857957"/>
              <a:gd name="connsiteX46727" fmla="*/ 4331368 w 4826000"/>
              <a:gd name="connsiteY46727" fmla="*/ 1782238 h 6857957"/>
              <a:gd name="connsiteX46728" fmla="*/ 4332003 w 4826000"/>
              <a:gd name="connsiteY46728" fmla="*/ 1783509 h 6857957"/>
              <a:gd name="connsiteX46729" fmla="*/ 4332638 w 4826000"/>
              <a:gd name="connsiteY46729" fmla="*/ 1785096 h 6857957"/>
              <a:gd name="connsiteX46730" fmla="*/ 4332955 w 4826000"/>
              <a:gd name="connsiteY46730" fmla="*/ 1786684 h 6857957"/>
              <a:gd name="connsiteX46731" fmla="*/ 4332955 w 4826000"/>
              <a:gd name="connsiteY46731" fmla="*/ 1788589 h 6857957"/>
              <a:gd name="connsiteX46732" fmla="*/ 4332955 w 4826000"/>
              <a:gd name="connsiteY46732" fmla="*/ 1790177 h 6857957"/>
              <a:gd name="connsiteX46733" fmla="*/ 4332320 w 4826000"/>
              <a:gd name="connsiteY46733" fmla="*/ 1793670 h 6857957"/>
              <a:gd name="connsiteX46734" fmla="*/ 4331368 w 4826000"/>
              <a:gd name="connsiteY46734" fmla="*/ 1797480 h 6857957"/>
              <a:gd name="connsiteX46735" fmla="*/ 4330098 w 4826000"/>
              <a:gd name="connsiteY46735" fmla="*/ 1800655 h 6857957"/>
              <a:gd name="connsiteX46736" fmla="*/ 4329463 w 4826000"/>
              <a:gd name="connsiteY46736" fmla="*/ 1804466 h 6857957"/>
              <a:gd name="connsiteX46737" fmla="*/ 4329146 w 4826000"/>
              <a:gd name="connsiteY46737" fmla="*/ 1807324 h 6857957"/>
              <a:gd name="connsiteX46738" fmla="*/ 4329463 w 4826000"/>
              <a:gd name="connsiteY46738" fmla="*/ 1808911 h 6857957"/>
              <a:gd name="connsiteX46739" fmla="*/ 4329780 w 4826000"/>
              <a:gd name="connsiteY46739" fmla="*/ 1810817 h 6857957"/>
              <a:gd name="connsiteX46740" fmla="*/ 4330415 w 4826000"/>
              <a:gd name="connsiteY46740" fmla="*/ 1812087 h 6857957"/>
              <a:gd name="connsiteX46741" fmla="*/ 4331685 w 4826000"/>
              <a:gd name="connsiteY46741" fmla="*/ 1813357 h 6857957"/>
              <a:gd name="connsiteX46742" fmla="*/ 4332955 w 4826000"/>
              <a:gd name="connsiteY46742" fmla="*/ 1814627 h 6857957"/>
              <a:gd name="connsiteX46743" fmla="*/ 4334543 w 4826000"/>
              <a:gd name="connsiteY46743" fmla="*/ 1815580 h 6857957"/>
              <a:gd name="connsiteX46744" fmla="*/ 4336765 w 4826000"/>
              <a:gd name="connsiteY46744" fmla="*/ 1816850 h 6857957"/>
              <a:gd name="connsiteX46745" fmla="*/ 4339622 w 4826000"/>
              <a:gd name="connsiteY46745" fmla="*/ 1818120 h 6857957"/>
              <a:gd name="connsiteX46746" fmla="*/ 4342797 w 4826000"/>
              <a:gd name="connsiteY46746" fmla="*/ 1818755 h 6857957"/>
              <a:gd name="connsiteX46747" fmla="*/ 4346607 w 4826000"/>
              <a:gd name="connsiteY46747" fmla="*/ 1819390 h 6857957"/>
              <a:gd name="connsiteX46748" fmla="*/ 4345019 w 4826000"/>
              <a:gd name="connsiteY46748" fmla="*/ 1820343 h 6857957"/>
              <a:gd name="connsiteX46749" fmla="*/ 4343432 w 4826000"/>
              <a:gd name="connsiteY46749" fmla="*/ 1820978 h 6857957"/>
              <a:gd name="connsiteX46750" fmla="*/ 4339622 w 4826000"/>
              <a:gd name="connsiteY46750" fmla="*/ 1821930 h 6857957"/>
              <a:gd name="connsiteX46751" fmla="*/ 4334860 w 4826000"/>
              <a:gd name="connsiteY46751" fmla="*/ 1822565 h 6857957"/>
              <a:gd name="connsiteX46752" fmla="*/ 4329146 w 4826000"/>
              <a:gd name="connsiteY46752" fmla="*/ 1823200 h 6857957"/>
              <a:gd name="connsiteX46753" fmla="*/ 4318351 w 4826000"/>
              <a:gd name="connsiteY46753" fmla="*/ 1824153 h 6857957"/>
              <a:gd name="connsiteX46754" fmla="*/ 4312954 w 4826000"/>
              <a:gd name="connsiteY46754" fmla="*/ 1824788 h 6857957"/>
              <a:gd name="connsiteX46755" fmla="*/ 4308192 w 4826000"/>
              <a:gd name="connsiteY46755" fmla="*/ 1826058 h 6857957"/>
              <a:gd name="connsiteX46756" fmla="*/ 4315811 w 4826000"/>
              <a:gd name="connsiteY46756" fmla="*/ 1826376 h 6857957"/>
              <a:gd name="connsiteX46757" fmla="*/ 4321526 w 4826000"/>
              <a:gd name="connsiteY46757" fmla="*/ 1827328 h 6857957"/>
              <a:gd name="connsiteX46758" fmla="*/ 4325336 w 4826000"/>
              <a:gd name="connsiteY46758" fmla="*/ 1828281 h 6857957"/>
              <a:gd name="connsiteX46759" fmla="*/ 4326288 w 4826000"/>
              <a:gd name="connsiteY46759" fmla="*/ 1828916 h 6857957"/>
              <a:gd name="connsiteX46760" fmla="*/ 4326923 w 4826000"/>
              <a:gd name="connsiteY46760" fmla="*/ 1829551 h 6857957"/>
              <a:gd name="connsiteX46761" fmla="*/ 4326923 w 4826000"/>
              <a:gd name="connsiteY46761" fmla="*/ 1830186 h 6857957"/>
              <a:gd name="connsiteX46762" fmla="*/ 4326288 w 4826000"/>
              <a:gd name="connsiteY46762" fmla="*/ 1830821 h 6857957"/>
              <a:gd name="connsiteX46763" fmla="*/ 4325336 w 4826000"/>
              <a:gd name="connsiteY46763" fmla="*/ 1831456 h 6857957"/>
              <a:gd name="connsiteX46764" fmla="*/ 4323113 w 4826000"/>
              <a:gd name="connsiteY46764" fmla="*/ 1832091 h 6857957"/>
              <a:gd name="connsiteX46765" fmla="*/ 4318034 w 4826000"/>
              <a:gd name="connsiteY46765" fmla="*/ 1833361 h 6857957"/>
              <a:gd name="connsiteX46766" fmla="*/ 4309779 w 4826000"/>
              <a:gd name="connsiteY46766" fmla="*/ 1834314 h 6857957"/>
              <a:gd name="connsiteX46767" fmla="*/ 4311049 w 4826000"/>
              <a:gd name="connsiteY46767" fmla="*/ 1836537 h 6857957"/>
              <a:gd name="connsiteX46768" fmla="*/ 4312002 w 4826000"/>
              <a:gd name="connsiteY46768" fmla="*/ 1838760 h 6857957"/>
              <a:gd name="connsiteX46769" fmla="*/ 4312954 w 4826000"/>
              <a:gd name="connsiteY46769" fmla="*/ 1841300 h 6857957"/>
              <a:gd name="connsiteX46770" fmla="*/ 4313272 w 4826000"/>
              <a:gd name="connsiteY46770" fmla="*/ 1843840 h 6857957"/>
              <a:gd name="connsiteX46771" fmla="*/ 4313589 w 4826000"/>
              <a:gd name="connsiteY46771" fmla="*/ 1846380 h 6857957"/>
              <a:gd name="connsiteX46772" fmla="*/ 4313589 w 4826000"/>
              <a:gd name="connsiteY46772" fmla="*/ 1849238 h 6857957"/>
              <a:gd name="connsiteX46773" fmla="*/ 4313272 w 4826000"/>
              <a:gd name="connsiteY46773" fmla="*/ 1854319 h 6857957"/>
              <a:gd name="connsiteX46774" fmla="*/ 4312319 w 4826000"/>
              <a:gd name="connsiteY46774" fmla="*/ 1860035 h 6857957"/>
              <a:gd name="connsiteX46775" fmla="*/ 4311367 w 4826000"/>
              <a:gd name="connsiteY46775" fmla="*/ 1865750 h 6857957"/>
              <a:gd name="connsiteX46776" fmla="*/ 4309144 w 4826000"/>
              <a:gd name="connsiteY46776" fmla="*/ 1876546 h 6857957"/>
              <a:gd name="connsiteX46777" fmla="*/ 4308192 w 4826000"/>
              <a:gd name="connsiteY46777" fmla="*/ 1882262 h 6857957"/>
              <a:gd name="connsiteX46778" fmla="*/ 4307874 w 4826000"/>
              <a:gd name="connsiteY46778" fmla="*/ 1887660 h 6857957"/>
              <a:gd name="connsiteX46779" fmla="*/ 4307874 w 4826000"/>
              <a:gd name="connsiteY46779" fmla="*/ 1890200 h 6857957"/>
              <a:gd name="connsiteX46780" fmla="*/ 4308192 w 4826000"/>
              <a:gd name="connsiteY46780" fmla="*/ 1892740 h 6857957"/>
              <a:gd name="connsiteX46781" fmla="*/ 4309144 w 4826000"/>
              <a:gd name="connsiteY46781" fmla="*/ 1895281 h 6857957"/>
              <a:gd name="connsiteX46782" fmla="*/ 4310097 w 4826000"/>
              <a:gd name="connsiteY46782" fmla="*/ 1897503 h 6857957"/>
              <a:gd name="connsiteX46783" fmla="*/ 4311049 w 4826000"/>
              <a:gd name="connsiteY46783" fmla="*/ 1900044 h 6857957"/>
              <a:gd name="connsiteX46784" fmla="*/ 4312637 w 4826000"/>
              <a:gd name="connsiteY46784" fmla="*/ 1902266 h 6857957"/>
              <a:gd name="connsiteX46785" fmla="*/ 4314224 w 4826000"/>
              <a:gd name="connsiteY46785" fmla="*/ 1904172 h 6857957"/>
              <a:gd name="connsiteX46786" fmla="*/ 4316129 w 4826000"/>
              <a:gd name="connsiteY46786" fmla="*/ 1906077 h 6857957"/>
              <a:gd name="connsiteX46787" fmla="*/ 4318986 w 4826000"/>
              <a:gd name="connsiteY46787" fmla="*/ 1908300 h 6857957"/>
              <a:gd name="connsiteX46788" fmla="*/ 4321843 w 4826000"/>
              <a:gd name="connsiteY46788" fmla="*/ 1909887 h 6857957"/>
              <a:gd name="connsiteX46789" fmla="*/ 4325336 w 4826000"/>
              <a:gd name="connsiteY46789" fmla="*/ 1911475 h 6857957"/>
              <a:gd name="connsiteX46790" fmla="*/ 4329146 w 4826000"/>
              <a:gd name="connsiteY46790" fmla="*/ 1913062 h 6857957"/>
              <a:gd name="connsiteX46791" fmla="*/ 4324383 w 4826000"/>
              <a:gd name="connsiteY46791" fmla="*/ 1914968 h 6857957"/>
              <a:gd name="connsiteX46792" fmla="*/ 4320256 w 4826000"/>
              <a:gd name="connsiteY46792" fmla="*/ 1916873 h 6857957"/>
              <a:gd name="connsiteX46793" fmla="*/ 4317081 w 4826000"/>
              <a:gd name="connsiteY46793" fmla="*/ 1919095 h 6857957"/>
              <a:gd name="connsiteX46794" fmla="*/ 4313907 w 4826000"/>
              <a:gd name="connsiteY46794" fmla="*/ 1921953 h 6857957"/>
              <a:gd name="connsiteX46795" fmla="*/ 4311684 w 4826000"/>
              <a:gd name="connsiteY46795" fmla="*/ 1924811 h 6857957"/>
              <a:gd name="connsiteX46796" fmla="*/ 4310097 w 4826000"/>
              <a:gd name="connsiteY46796" fmla="*/ 1927669 h 6857957"/>
              <a:gd name="connsiteX46797" fmla="*/ 4309144 w 4826000"/>
              <a:gd name="connsiteY46797" fmla="*/ 1930844 h 6857957"/>
              <a:gd name="connsiteX46798" fmla="*/ 4308509 w 4826000"/>
              <a:gd name="connsiteY46798" fmla="*/ 1934019 h 6857957"/>
              <a:gd name="connsiteX46799" fmla="*/ 4308509 w 4826000"/>
              <a:gd name="connsiteY46799" fmla="*/ 1937512 h 6857957"/>
              <a:gd name="connsiteX46800" fmla="*/ 4309462 w 4826000"/>
              <a:gd name="connsiteY46800" fmla="*/ 1940687 h 6857957"/>
              <a:gd name="connsiteX46801" fmla="*/ 4310414 w 4826000"/>
              <a:gd name="connsiteY46801" fmla="*/ 1943863 h 6857957"/>
              <a:gd name="connsiteX46802" fmla="*/ 4312002 w 4826000"/>
              <a:gd name="connsiteY46802" fmla="*/ 1947038 h 6857957"/>
              <a:gd name="connsiteX46803" fmla="*/ 4313907 w 4826000"/>
              <a:gd name="connsiteY46803" fmla="*/ 1949896 h 6857957"/>
              <a:gd name="connsiteX46804" fmla="*/ 4316764 w 4826000"/>
              <a:gd name="connsiteY46804" fmla="*/ 1952753 h 6857957"/>
              <a:gd name="connsiteX46805" fmla="*/ 4319621 w 4826000"/>
              <a:gd name="connsiteY46805" fmla="*/ 1954976 h 6857957"/>
              <a:gd name="connsiteX46806" fmla="*/ 4323113 w 4826000"/>
              <a:gd name="connsiteY46806" fmla="*/ 1957199 h 6857957"/>
              <a:gd name="connsiteX46807" fmla="*/ 4326923 w 4826000"/>
              <a:gd name="connsiteY46807" fmla="*/ 1955929 h 6857957"/>
              <a:gd name="connsiteX46808" fmla="*/ 4331368 w 4826000"/>
              <a:gd name="connsiteY46808" fmla="*/ 1954976 h 6857957"/>
              <a:gd name="connsiteX46809" fmla="*/ 4336130 w 4826000"/>
              <a:gd name="connsiteY46809" fmla="*/ 1954341 h 6857957"/>
              <a:gd name="connsiteX46810" fmla="*/ 4342162 w 4826000"/>
              <a:gd name="connsiteY46810" fmla="*/ 1954023 h 6857957"/>
              <a:gd name="connsiteX46811" fmla="*/ 4345019 w 4826000"/>
              <a:gd name="connsiteY46811" fmla="*/ 1956881 h 6857957"/>
              <a:gd name="connsiteX46812" fmla="*/ 4347877 w 4826000"/>
              <a:gd name="connsiteY46812" fmla="*/ 1960057 h 6857957"/>
              <a:gd name="connsiteX46813" fmla="*/ 4350099 w 4826000"/>
              <a:gd name="connsiteY46813" fmla="*/ 1962914 h 6857957"/>
              <a:gd name="connsiteX46814" fmla="*/ 4351687 w 4826000"/>
              <a:gd name="connsiteY46814" fmla="*/ 1966089 h 6857957"/>
              <a:gd name="connsiteX46815" fmla="*/ 4353591 w 4826000"/>
              <a:gd name="connsiteY46815" fmla="*/ 1968630 h 6857957"/>
              <a:gd name="connsiteX46816" fmla="*/ 4354861 w 4826000"/>
              <a:gd name="connsiteY46816" fmla="*/ 1971488 h 6857957"/>
              <a:gd name="connsiteX46817" fmla="*/ 4356766 w 4826000"/>
              <a:gd name="connsiteY46817" fmla="*/ 1976885 h 6857957"/>
              <a:gd name="connsiteX46818" fmla="*/ 4358036 w 4826000"/>
              <a:gd name="connsiteY46818" fmla="*/ 1982601 h 6857957"/>
              <a:gd name="connsiteX46819" fmla="*/ 4358671 w 4826000"/>
              <a:gd name="connsiteY46819" fmla="*/ 1987681 h 6857957"/>
              <a:gd name="connsiteX46820" fmla="*/ 4359623 w 4826000"/>
              <a:gd name="connsiteY46820" fmla="*/ 1992444 h 6857957"/>
              <a:gd name="connsiteX46821" fmla="*/ 4360893 w 4826000"/>
              <a:gd name="connsiteY46821" fmla="*/ 1997525 h 6857957"/>
              <a:gd name="connsiteX46822" fmla="*/ 4362163 w 4826000"/>
              <a:gd name="connsiteY46822" fmla="*/ 2001970 h 6857957"/>
              <a:gd name="connsiteX46823" fmla="*/ 4363116 w 4826000"/>
              <a:gd name="connsiteY46823" fmla="*/ 2004193 h 6857957"/>
              <a:gd name="connsiteX46824" fmla="*/ 4364068 w 4826000"/>
              <a:gd name="connsiteY46824" fmla="*/ 2006416 h 6857957"/>
              <a:gd name="connsiteX46825" fmla="*/ 4365338 w 4826000"/>
              <a:gd name="connsiteY46825" fmla="*/ 2008638 h 6857957"/>
              <a:gd name="connsiteX46826" fmla="*/ 4366926 w 4826000"/>
              <a:gd name="connsiteY46826" fmla="*/ 2010861 h 6857957"/>
              <a:gd name="connsiteX46827" fmla="*/ 4369148 w 4826000"/>
              <a:gd name="connsiteY46827" fmla="*/ 2012766 h 6857957"/>
              <a:gd name="connsiteX46828" fmla="*/ 4371370 w 4826000"/>
              <a:gd name="connsiteY46828" fmla="*/ 2014671 h 6857957"/>
              <a:gd name="connsiteX46829" fmla="*/ 4373910 w 4826000"/>
              <a:gd name="connsiteY46829" fmla="*/ 2016576 h 6857957"/>
              <a:gd name="connsiteX46830" fmla="*/ 4377402 w 4826000"/>
              <a:gd name="connsiteY46830" fmla="*/ 2018799 h 6857957"/>
              <a:gd name="connsiteX46831" fmla="*/ 4380895 w 4826000"/>
              <a:gd name="connsiteY46831" fmla="*/ 2020704 h 6857957"/>
              <a:gd name="connsiteX46832" fmla="*/ 4385022 w 4826000"/>
              <a:gd name="connsiteY46832" fmla="*/ 2022292 h 6857957"/>
              <a:gd name="connsiteX46833" fmla="*/ 4389467 w 4826000"/>
              <a:gd name="connsiteY46833" fmla="*/ 2024515 h 6857957"/>
              <a:gd name="connsiteX46834" fmla="*/ 4394546 w 4826000"/>
              <a:gd name="connsiteY46834" fmla="*/ 2026102 h 6857957"/>
              <a:gd name="connsiteX46835" fmla="*/ 4400261 w 4826000"/>
              <a:gd name="connsiteY46835" fmla="*/ 2027690 h 6857957"/>
              <a:gd name="connsiteX46836" fmla="*/ 4406610 w 4826000"/>
              <a:gd name="connsiteY46836" fmla="*/ 2029277 h 6857957"/>
              <a:gd name="connsiteX46837" fmla="*/ 4410103 w 4826000"/>
              <a:gd name="connsiteY46837" fmla="*/ 2027690 h 6857957"/>
              <a:gd name="connsiteX46838" fmla="*/ 4412325 w 4826000"/>
              <a:gd name="connsiteY46838" fmla="*/ 2026102 h 6857957"/>
              <a:gd name="connsiteX46839" fmla="*/ 4412642 w 4826000"/>
              <a:gd name="connsiteY46839" fmla="*/ 2025467 h 6857957"/>
              <a:gd name="connsiteX46840" fmla="*/ 4412960 w 4826000"/>
              <a:gd name="connsiteY46840" fmla="*/ 2024832 h 6857957"/>
              <a:gd name="connsiteX46841" fmla="*/ 4412960 w 4826000"/>
              <a:gd name="connsiteY46841" fmla="*/ 2024515 h 6857957"/>
              <a:gd name="connsiteX46842" fmla="*/ 4412642 w 4826000"/>
              <a:gd name="connsiteY46842" fmla="*/ 2023562 h 6857957"/>
              <a:gd name="connsiteX46843" fmla="*/ 4411055 w 4826000"/>
              <a:gd name="connsiteY46843" fmla="*/ 2022292 h 6857957"/>
              <a:gd name="connsiteX46844" fmla="*/ 4409150 w 4826000"/>
              <a:gd name="connsiteY46844" fmla="*/ 2021339 h 6857957"/>
              <a:gd name="connsiteX46845" fmla="*/ 4403753 w 4826000"/>
              <a:gd name="connsiteY46845" fmla="*/ 2019434 h 6857957"/>
              <a:gd name="connsiteX46846" fmla="*/ 4398038 w 4826000"/>
              <a:gd name="connsiteY46846" fmla="*/ 2017211 h 6857957"/>
              <a:gd name="connsiteX46847" fmla="*/ 4394864 w 4826000"/>
              <a:gd name="connsiteY46847" fmla="*/ 2015941 h 6857957"/>
              <a:gd name="connsiteX46848" fmla="*/ 4392641 w 4826000"/>
              <a:gd name="connsiteY46848" fmla="*/ 2014671 h 6857957"/>
              <a:gd name="connsiteX46849" fmla="*/ 4390736 w 4826000"/>
              <a:gd name="connsiteY46849" fmla="*/ 2013084 h 6857957"/>
              <a:gd name="connsiteX46850" fmla="*/ 4390101 w 4826000"/>
              <a:gd name="connsiteY46850" fmla="*/ 2012448 h 6857957"/>
              <a:gd name="connsiteX46851" fmla="*/ 4389467 w 4826000"/>
              <a:gd name="connsiteY46851" fmla="*/ 2011813 h 6857957"/>
              <a:gd name="connsiteX46852" fmla="*/ 4389149 w 4826000"/>
              <a:gd name="connsiteY46852" fmla="*/ 2010861 h 6857957"/>
              <a:gd name="connsiteX46853" fmla="*/ 4389149 w 4826000"/>
              <a:gd name="connsiteY46853" fmla="*/ 2009908 h 6857957"/>
              <a:gd name="connsiteX46854" fmla="*/ 4389467 w 4826000"/>
              <a:gd name="connsiteY46854" fmla="*/ 2008638 h 6857957"/>
              <a:gd name="connsiteX46855" fmla="*/ 4390101 w 4826000"/>
              <a:gd name="connsiteY46855" fmla="*/ 2007685 h 6857957"/>
              <a:gd name="connsiteX46856" fmla="*/ 4396451 w 4826000"/>
              <a:gd name="connsiteY46856" fmla="*/ 2009908 h 6857957"/>
              <a:gd name="connsiteX46857" fmla="*/ 4402483 w 4826000"/>
              <a:gd name="connsiteY46857" fmla="*/ 2012448 h 6857957"/>
              <a:gd name="connsiteX46858" fmla="*/ 4407880 w 4826000"/>
              <a:gd name="connsiteY46858" fmla="*/ 2014671 h 6857957"/>
              <a:gd name="connsiteX46859" fmla="*/ 4412325 w 4826000"/>
              <a:gd name="connsiteY46859" fmla="*/ 2017847 h 6857957"/>
              <a:gd name="connsiteX46860" fmla="*/ 4416135 w 4826000"/>
              <a:gd name="connsiteY46860" fmla="*/ 2020704 h 6857957"/>
              <a:gd name="connsiteX46861" fmla="*/ 4419310 w 4826000"/>
              <a:gd name="connsiteY46861" fmla="*/ 2023562 h 6857957"/>
              <a:gd name="connsiteX46862" fmla="*/ 4422167 w 4826000"/>
              <a:gd name="connsiteY46862" fmla="*/ 2027055 h 6857957"/>
              <a:gd name="connsiteX46863" fmla="*/ 4424072 w 4826000"/>
              <a:gd name="connsiteY46863" fmla="*/ 2030230 h 6857957"/>
              <a:gd name="connsiteX46864" fmla="*/ 4425659 w 4826000"/>
              <a:gd name="connsiteY46864" fmla="*/ 2034040 h 6857957"/>
              <a:gd name="connsiteX46865" fmla="*/ 4427247 w 4826000"/>
              <a:gd name="connsiteY46865" fmla="*/ 2037216 h 6857957"/>
              <a:gd name="connsiteX46866" fmla="*/ 4428199 w 4826000"/>
              <a:gd name="connsiteY46866" fmla="*/ 2041344 h 6857957"/>
              <a:gd name="connsiteX46867" fmla="*/ 4428834 w 4826000"/>
              <a:gd name="connsiteY46867" fmla="*/ 2044836 h 6857957"/>
              <a:gd name="connsiteX46868" fmla="*/ 4429469 w 4826000"/>
              <a:gd name="connsiteY46868" fmla="*/ 2048964 h 6857957"/>
              <a:gd name="connsiteX46869" fmla="*/ 4429469 w 4826000"/>
              <a:gd name="connsiteY46869" fmla="*/ 2052457 h 6857957"/>
              <a:gd name="connsiteX46870" fmla="*/ 4429469 w 4826000"/>
              <a:gd name="connsiteY46870" fmla="*/ 2060395 h 6857957"/>
              <a:gd name="connsiteX46871" fmla="*/ 4429151 w 4826000"/>
              <a:gd name="connsiteY46871" fmla="*/ 2068968 h 6857957"/>
              <a:gd name="connsiteX46872" fmla="*/ 4429151 w 4826000"/>
              <a:gd name="connsiteY46872" fmla="*/ 2076906 h 6857957"/>
              <a:gd name="connsiteX46873" fmla="*/ 4429469 w 4826000"/>
              <a:gd name="connsiteY46873" fmla="*/ 2080717 h 6857957"/>
              <a:gd name="connsiteX46874" fmla="*/ 4429786 w 4826000"/>
              <a:gd name="connsiteY46874" fmla="*/ 2084845 h 6857957"/>
              <a:gd name="connsiteX46875" fmla="*/ 4430104 w 4826000"/>
              <a:gd name="connsiteY46875" fmla="*/ 2088338 h 6857957"/>
              <a:gd name="connsiteX46876" fmla="*/ 4431056 w 4826000"/>
              <a:gd name="connsiteY46876" fmla="*/ 2092466 h 6857957"/>
              <a:gd name="connsiteX46877" fmla="*/ 4432009 w 4826000"/>
              <a:gd name="connsiteY46877" fmla="*/ 2095958 h 6857957"/>
              <a:gd name="connsiteX46878" fmla="*/ 4433914 w 4826000"/>
              <a:gd name="connsiteY46878" fmla="*/ 2099767 h 6857957"/>
              <a:gd name="connsiteX46879" fmla="*/ 4435818 w 4826000"/>
              <a:gd name="connsiteY46879" fmla="*/ 2102944 h 6857957"/>
              <a:gd name="connsiteX46880" fmla="*/ 4438041 w 4826000"/>
              <a:gd name="connsiteY46880" fmla="*/ 2106757 h 6857957"/>
              <a:gd name="connsiteX46881" fmla="*/ 4441216 w 4826000"/>
              <a:gd name="connsiteY46881" fmla="*/ 2109616 h 6857957"/>
              <a:gd name="connsiteX46882" fmla="*/ 4444708 w 4826000"/>
              <a:gd name="connsiteY46882" fmla="*/ 2113107 h 6857957"/>
              <a:gd name="connsiteX46883" fmla="*/ 4448835 w 4826000"/>
              <a:gd name="connsiteY46883" fmla="*/ 2115962 h 6857957"/>
              <a:gd name="connsiteX46884" fmla="*/ 4453597 w 4826000"/>
              <a:gd name="connsiteY46884" fmla="*/ 2118501 h 6857957"/>
              <a:gd name="connsiteX46885" fmla="*/ 4449788 w 4826000"/>
              <a:gd name="connsiteY46885" fmla="*/ 2120722 h 6857957"/>
              <a:gd name="connsiteX46886" fmla="*/ 4446295 w 4826000"/>
              <a:gd name="connsiteY46886" fmla="*/ 2122310 h 6857957"/>
              <a:gd name="connsiteX46887" fmla="*/ 4443755 w 4826000"/>
              <a:gd name="connsiteY46887" fmla="*/ 2124215 h 6857957"/>
              <a:gd name="connsiteX46888" fmla="*/ 4442168 w 4826000"/>
              <a:gd name="connsiteY46888" fmla="*/ 2126117 h 6857957"/>
              <a:gd name="connsiteX46889" fmla="*/ 4440581 w 4826000"/>
              <a:gd name="connsiteY46889" fmla="*/ 2128021 h 6857957"/>
              <a:gd name="connsiteX46890" fmla="*/ 4439946 w 4826000"/>
              <a:gd name="connsiteY46890" fmla="*/ 2129609 h 6857957"/>
              <a:gd name="connsiteX46891" fmla="*/ 4439946 w 4826000"/>
              <a:gd name="connsiteY46891" fmla="*/ 2131514 h 6857957"/>
              <a:gd name="connsiteX46892" fmla="*/ 4440263 w 4826000"/>
              <a:gd name="connsiteY46892" fmla="*/ 2133104 h 6857957"/>
              <a:gd name="connsiteX46893" fmla="*/ 4441216 w 4826000"/>
              <a:gd name="connsiteY46893" fmla="*/ 2134691 h 6857957"/>
              <a:gd name="connsiteX46894" fmla="*/ 4442168 w 4826000"/>
              <a:gd name="connsiteY46894" fmla="*/ 2136595 h 6857957"/>
              <a:gd name="connsiteX46895" fmla="*/ 4443438 w 4826000"/>
              <a:gd name="connsiteY46895" fmla="*/ 2138185 h 6857957"/>
              <a:gd name="connsiteX46896" fmla="*/ 4445025 w 4826000"/>
              <a:gd name="connsiteY46896" fmla="*/ 2139772 h 6857957"/>
              <a:gd name="connsiteX46897" fmla="*/ 4448835 w 4826000"/>
              <a:gd name="connsiteY46897" fmla="*/ 2142949 h 6857957"/>
              <a:gd name="connsiteX46898" fmla="*/ 4452962 w 4826000"/>
              <a:gd name="connsiteY46898" fmla="*/ 2145807 h 6857957"/>
              <a:gd name="connsiteX46899" fmla="*/ 4457090 w 4826000"/>
              <a:gd name="connsiteY46899" fmla="*/ 2148666 h 6857957"/>
              <a:gd name="connsiteX46900" fmla="*/ 4460582 w 4826000"/>
              <a:gd name="connsiteY46900" fmla="*/ 2151524 h 6857957"/>
              <a:gd name="connsiteX46901" fmla="*/ 4463439 w 4826000"/>
              <a:gd name="connsiteY46901" fmla="*/ 2154067 h 6857957"/>
              <a:gd name="connsiteX46902" fmla="*/ 4464074 w 4826000"/>
              <a:gd name="connsiteY46902" fmla="*/ 2155337 h 6857957"/>
              <a:gd name="connsiteX46903" fmla="*/ 4464709 w 4826000"/>
              <a:gd name="connsiteY46903" fmla="*/ 2156607 h 6857957"/>
              <a:gd name="connsiteX46904" fmla="*/ 4464709 w 4826000"/>
              <a:gd name="connsiteY46904" fmla="*/ 2157878 h 6857957"/>
              <a:gd name="connsiteX46905" fmla="*/ 4464392 w 4826000"/>
              <a:gd name="connsiteY46905" fmla="*/ 2159148 h 6857957"/>
              <a:gd name="connsiteX46906" fmla="*/ 4463439 w 4826000"/>
              <a:gd name="connsiteY46906" fmla="*/ 2160101 h 6857957"/>
              <a:gd name="connsiteX46907" fmla="*/ 4461534 w 4826000"/>
              <a:gd name="connsiteY46907" fmla="*/ 2161372 h 6857957"/>
              <a:gd name="connsiteX46908" fmla="*/ 4459312 w 4826000"/>
              <a:gd name="connsiteY46908" fmla="*/ 2162325 h 6857957"/>
              <a:gd name="connsiteX46909" fmla="*/ 4456455 w 4826000"/>
              <a:gd name="connsiteY46909" fmla="*/ 2163278 h 6857957"/>
              <a:gd name="connsiteX46910" fmla="*/ 4452645 w 4826000"/>
              <a:gd name="connsiteY46910" fmla="*/ 2164231 h 6857957"/>
              <a:gd name="connsiteX46911" fmla="*/ 4448518 w 4826000"/>
              <a:gd name="connsiteY46911" fmla="*/ 2165501 h 6857957"/>
              <a:gd name="connsiteX46912" fmla="*/ 4449153 w 4826000"/>
              <a:gd name="connsiteY46912" fmla="*/ 2167406 h 6857957"/>
              <a:gd name="connsiteX46913" fmla="*/ 4450105 w 4826000"/>
              <a:gd name="connsiteY46913" fmla="*/ 2168995 h 6857957"/>
              <a:gd name="connsiteX46914" fmla="*/ 4451375 w 4826000"/>
              <a:gd name="connsiteY46914" fmla="*/ 2170582 h 6857957"/>
              <a:gd name="connsiteX46915" fmla="*/ 4452645 w 4826000"/>
              <a:gd name="connsiteY46915" fmla="*/ 2172168 h 6857957"/>
              <a:gd name="connsiteX46916" fmla="*/ 4454550 w 4826000"/>
              <a:gd name="connsiteY46916" fmla="*/ 2173438 h 6857957"/>
              <a:gd name="connsiteX46917" fmla="*/ 4457090 w 4826000"/>
              <a:gd name="connsiteY46917" fmla="*/ 2174389 h 6857957"/>
              <a:gd name="connsiteX46918" fmla="*/ 4459629 w 4826000"/>
              <a:gd name="connsiteY46918" fmla="*/ 2175341 h 6857957"/>
              <a:gd name="connsiteX46919" fmla="*/ 4462804 w 4826000"/>
              <a:gd name="connsiteY46919" fmla="*/ 2175977 h 6857957"/>
              <a:gd name="connsiteX46920" fmla="*/ 4457725 w 4826000"/>
              <a:gd name="connsiteY46920" fmla="*/ 2179785 h 6857957"/>
              <a:gd name="connsiteX46921" fmla="*/ 4451692 w 4826000"/>
              <a:gd name="connsiteY46921" fmla="*/ 2183281 h 6857957"/>
              <a:gd name="connsiteX46922" fmla="*/ 4439311 w 4826000"/>
              <a:gd name="connsiteY46922" fmla="*/ 2190266 h 6857957"/>
              <a:gd name="connsiteX46923" fmla="*/ 4440581 w 4826000"/>
              <a:gd name="connsiteY46923" fmla="*/ 2191536 h 6857957"/>
              <a:gd name="connsiteX46924" fmla="*/ 4442486 w 4826000"/>
              <a:gd name="connsiteY46924" fmla="*/ 2192489 h 6857957"/>
              <a:gd name="connsiteX46925" fmla="*/ 4444390 w 4826000"/>
              <a:gd name="connsiteY46925" fmla="*/ 2193441 h 6857957"/>
              <a:gd name="connsiteX46926" fmla="*/ 4446613 w 4826000"/>
              <a:gd name="connsiteY46926" fmla="*/ 2194393 h 6857957"/>
              <a:gd name="connsiteX46927" fmla="*/ 4448835 w 4826000"/>
              <a:gd name="connsiteY46927" fmla="*/ 2194711 h 6857957"/>
              <a:gd name="connsiteX46928" fmla="*/ 4450740 w 4826000"/>
              <a:gd name="connsiteY46928" fmla="*/ 2194711 h 6857957"/>
              <a:gd name="connsiteX46929" fmla="*/ 4452010 w 4826000"/>
              <a:gd name="connsiteY46929" fmla="*/ 2193758 h 6857957"/>
              <a:gd name="connsiteX46930" fmla="*/ 4452327 w 4826000"/>
              <a:gd name="connsiteY46930" fmla="*/ 2193441 h 6857957"/>
              <a:gd name="connsiteX46931" fmla="*/ 4452645 w 4826000"/>
              <a:gd name="connsiteY46931" fmla="*/ 2192489 h 6857957"/>
              <a:gd name="connsiteX46932" fmla="*/ 4454550 w 4826000"/>
              <a:gd name="connsiteY46932" fmla="*/ 2194393 h 6857957"/>
              <a:gd name="connsiteX46933" fmla="*/ 4456137 w 4826000"/>
              <a:gd name="connsiteY46933" fmla="*/ 2195346 h 6857957"/>
              <a:gd name="connsiteX46934" fmla="*/ 4457407 w 4826000"/>
              <a:gd name="connsiteY46934" fmla="*/ 2196616 h 6857957"/>
              <a:gd name="connsiteX46935" fmla="*/ 4458042 w 4826000"/>
              <a:gd name="connsiteY46935" fmla="*/ 2197885 h 6857957"/>
              <a:gd name="connsiteX46936" fmla="*/ 4458359 w 4826000"/>
              <a:gd name="connsiteY46936" fmla="*/ 2199155 h 6857957"/>
              <a:gd name="connsiteX46937" fmla="*/ 4458359 w 4826000"/>
              <a:gd name="connsiteY46937" fmla="*/ 2200426 h 6857957"/>
              <a:gd name="connsiteX46938" fmla="*/ 4458042 w 4826000"/>
              <a:gd name="connsiteY46938" fmla="*/ 2201695 h 6857957"/>
              <a:gd name="connsiteX46939" fmla="*/ 4457407 w 4826000"/>
              <a:gd name="connsiteY46939" fmla="*/ 2202965 h 6857957"/>
              <a:gd name="connsiteX46940" fmla="*/ 4456455 w 4826000"/>
              <a:gd name="connsiteY46940" fmla="*/ 2204235 h 6857957"/>
              <a:gd name="connsiteX46941" fmla="*/ 4455185 w 4826000"/>
              <a:gd name="connsiteY46941" fmla="*/ 2205187 h 6857957"/>
              <a:gd name="connsiteX46942" fmla="*/ 4452010 w 4826000"/>
              <a:gd name="connsiteY46942" fmla="*/ 2207410 h 6857957"/>
              <a:gd name="connsiteX46943" fmla="*/ 4447565 w 4826000"/>
              <a:gd name="connsiteY46943" fmla="*/ 2209950 h 6857957"/>
              <a:gd name="connsiteX46944" fmla="*/ 4442803 w 4826000"/>
              <a:gd name="connsiteY46944" fmla="*/ 2212172 h 6857957"/>
              <a:gd name="connsiteX46945" fmla="*/ 4444390 w 4826000"/>
              <a:gd name="connsiteY46945" fmla="*/ 2218523 h 6857957"/>
              <a:gd name="connsiteX46946" fmla="*/ 4446295 w 4826000"/>
              <a:gd name="connsiteY46946" fmla="*/ 2224237 h 6857957"/>
              <a:gd name="connsiteX46947" fmla="*/ 4451057 w 4826000"/>
              <a:gd name="connsiteY46947" fmla="*/ 2235350 h 6857957"/>
              <a:gd name="connsiteX46948" fmla="*/ 4455185 w 4826000"/>
              <a:gd name="connsiteY46948" fmla="*/ 2246149 h 6857957"/>
              <a:gd name="connsiteX46949" fmla="*/ 4457407 w 4826000"/>
              <a:gd name="connsiteY46949" fmla="*/ 2251229 h 6857957"/>
              <a:gd name="connsiteX46950" fmla="*/ 4458994 w 4826000"/>
              <a:gd name="connsiteY46950" fmla="*/ 2256627 h 6857957"/>
              <a:gd name="connsiteX46951" fmla="*/ 4460582 w 4826000"/>
              <a:gd name="connsiteY46951" fmla="*/ 2261707 h 6857957"/>
              <a:gd name="connsiteX46952" fmla="*/ 4461852 w 4826000"/>
              <a:gd name="connsiteY46952" fmla="*/ 2266788 h 6857957"/>
              <a:gd name="connsiteX46953" fmla="*/ 4462487 w 4826000"/>
              <a:gd name="connsiteY46953" fmla="*/ 2271868 h 6857957"/>
              <a:gd name="connsiteX46954" fmla="*/ 4462487 w 4826000"/>
              <a:gd name="connsiteY46954" fmla="*/ 2277275 h 6857957"/>
              <a:gd name="connsiteX46955" fmla="*/ 4462169 w 4826000"/>
              <a:gd name="connsiteY46955" fmla="*/ 2282658 h 6857957"/>
              <a:gd name="connsiteX46956" fmla="*/ 4461217 w 4826000"/>
              <a:gd name="connsiteY46956" fmla="*/ 2288054 h 6857957"/>
              <a:gd name="connsiteX46957" fmla="*/ 4459629 w 4826000"/>
              <a:gd name="connsiteY46957" fmla="*/ 2293771 h 6857957"/>
              <a:gd name="connsiteX46958" fmla="*/ 4457090 w 4826000"/>
              <a:gd name="connsiteY46958" fmla="*/ 2299806 h 6857957"/>
              <a:gd name="connsiteX46959" fmla="*/ 4460264 w 4826000"/>
              <a:gd name="connsiteY46959" fmla="*/ 2301712 h 6857957"/>
              <a:gd name="connsiteX46960" fmla="*/ 4463439 w 4826000"/>
              <a:gd name="connsiteY46960" fmla="*/ 2303617 h 6857957"/>
              <a:gd name="connsiteX46961" fmla="*/ 4465979 w 4826000"/>
              <a:gd name="connsiteY46961" fmla="*/ 2306157 h 6857957"/>
              <a:gd name="connsiteX46962" fmla="*/ 4468201 w 4826000"/>
              <a:gd name="connsiteY46962" fmla="*/ 2308381 h 6857957"/>
              <a:gd name="connsiteX46963" fmla="*/ 4470106 w 4826000"/>
              <a:gd name="connsiteY46963" fmla="*/ 2310604 h 6857957"/>
              <a:gd name="connsiteX46964" fmla="*/ 4472329 w 4826000"/>
              <a:gd name="connsiteY46964" fmla="*/ 2313144 h 6857957"/>
              <a:gd name="connsiteX46965" fmla="*/ 4473598 w 4826000"/>
              <a:gd name="connsiteY46965" fmla="*/ 2315686 h 6857957"/>
              <a:gd name="connsiteX46966" fmla="*/ 4474868 w 4826000"/>
              <a:gd name="connsiteY46966" fmla="*/ 2318223 h 6857957"/>
              <a:gd name="connsiteX46967" fmla="*/ 4475821 w 4826000"/>
              <a:gd name="connsiteY46967" fmla="*/ 2321081 h 6857957"/>
              <a:gd name="connsiteX46968" fmla="*/ 4476456 w 4826000"/>
              <a:gd name="connsiteY46968" fmla="*/ 2323622 h 6857957"/>
              <a:gd name="connsiteX46969" fmla="*/ 4476773 w 4826000"/>
              <a:gd name="connsiteY46969" fmla="*/ 2326163 h 6857957"/>
              <a:gd name="connsiteX46970" fmla="*/ 4477091 w 4826000"/>
              <a:gd name="connsiteY46970" fmla="*/ 2329340 h 6857957"/>
              <a:gd name="connsiteX46971" fmla="*/ 4477408 w 4826000"/>
              <a:gd name="connsiteY46971" fmla="*/ 2335056 h 6857957"/>
              <a:gd name="connsiteX46972" fmla="*/ 4476773 w 4826000"/>
              <a:gd name="connsiteY46972" fmla="*/ 2340454 h 6857957"/>
              <a:gd name="connsiteX46973" fmla="*/ 4475821 w 4826000"/>
              <a:gd name="connsiteY46973" fmla="*/ 2346484 h 6857957"/>
              <a:gd name="connsiteX46974" fmla="*/ 4474233 w 4826000"/>
              <a:gd name="connsiteY46974" fmla="*/ 2352202 h 6857957"/>
              <a:gd name="connsiteX46975" fmla="*/ 4472646 w 4826000"/>
              <a:gd name="connsiteY46975" fmla="*/ 2358233 h 6857957"/>
              <a:gd name="connsiteX46976" fmla="*/ 4470741 w 4826000"/>
              <a:gd name="connsiteY46976" fmla="*/ 2363949 h 6857957"/>
              <a:gd name="connsiteX46977" fmla="*/ 4466931 w 4826000"/>
              <a:gd name="connsiteY46977" fmla="*/ 2374743 h 6857957"/>
              <a:gd name="connsiteX46978" fmla="*/ 4465344 w 4826000"/>
              <a:gd name="connsiteY46978" fmla="*/ 2379825 h 6857957"/>
              <a:gd name="connsiteX46979" fmla="*/ 4464392 w 4826000"/>
              <a:gd name="connsiteY46979" fmla="*/ 2384588 h 6857957"/>
              <a:gd name="connsiteX46980" fmla="*/ 4467249 w 4826000"/>
              <a:gd name="connsiteY46980" fmla="*/ 2389987 h 6857957"/>
              <a:gd name="connsiteX46981" fmla="*/ 4470106 w 4826000"/>
              <a:gd name="connsiteY46981" fmla="*/ 2395385 h 6857957"/>
              <a:gd name="connsiteX46982" fmla="*/ 4472646 w 4826000"/>
              <a:gd name="connsiteY46982" fmla="*/ 2400784 h 6857957"/>
              <a:gd name="connsiteX46983" fmla="*/ 4474551 w 4826000"/>
              <a:gd name="connsiteY46983" fmla="*/ 2405548 h 6857957"/>
              <a:gd name="connsiteX46984" fmla="*/ 4476138 w 4826000"/>
              <a:gd name="connsiteY46984" fmla="*/ 2410946 h 6857957"/>
              <a:gd name="connsiteX46985" fmla="*/ 4477091 w 4826000"/>
              <a:gd name="connsiteY46985" fmla="*/ 2416345 h 6857957"/>
              <a:gd name="connsiteX46986" fmla="*/ 4478678 w 4826000"/>
              <a:gd name="connsiteY46986" fmla="*/ 2421426 h 6857957"/>
              <a:gd name="connsiteX46987" fmla="*/ 4479313 w 4826000"/>
              <a:gd name="connsiteY46987" fmla="*/ 2426506 h 6857957"/>
              <a:gd name="connsiteX46988" fmla="*/ 4479631 w 4826000"/>
              <a:gd name="connsiteY46988" fmla="*/ 2431905 h 6857957"/>
              <a:gd name="connsiteX46989" fmla="*/ 4479948 w 4826000"/>
              <a:gd name="connsiteY46989" fmla="*/ 2436668 h 6857957"/>
              <a:gd name="connsiteX46990" fmla="*/ 4480266 w 4826000"/>
              <a:gd name="connsiteY46990" fmla="*/ 2447148 h 6857957"/>
              <a:gd name="connsiteX46991" fmla="*/ 4479948 w 4826000"/>
              <a:gd name="connsiteY46991" fmla="*/ 2456992 h 6857957"/>
              <a:gd name="connsiteX46992" fmla="*/ 4479631 w 4826000"/>
              <a:gd name="connsiteY46992" fmla="*/ 2467155 h 6857957"/>
              <a:gd name="connsiteX46993" fmla="*/ 4479631 w 4826000"/>
              <a:gd name="connsiteY46993" fmla="*/ 2476682 h 6857957"/>
              <a:gd name="connsiteX46994" fmla="*/ 4479631 w 4826000"/>
              <a:gd name="connsiteY46994" fmla="*/ 2486208 h 6857957"/>
              <a:gd name="connsiteX46995" fmla="*/ 4480266 w 4826000"/>
              <a:gd name="connsiteY46995" fmla="*/ 2495418 h 6857957"/>
              <a:gd name="connsiteX46996" fmla="*/ 4480900 w 4826000"/>
              <a:gd name="connsiteY46996" fmla="*/ 2500181 h 6857957"/>
              <a:gd name="connsiteX46997" fmla="*/ 4481853 w 4826000"/>
              <a:gd name="connsiteY46997" fmla="*/ 2504627 h 6857957"/>
              <a:gd name="connsiteX46998" fmla="*/ 4482805 w 4826000"/>
              <a:gd name="connsiteY46998" fmla="*/ 2509073 h 6857957"/>
              <a:gd name="connsiteX46999" fmla="*/ 4484393 w 4826000"/>
              <a:gd name="connsiteY46999" fmla="*/ 2513518 h 6857957"/>
              <a:gd name="connsiteX47000" fmla="*/ 4486298 w 4826000"/>
              <a:gd name="connsiteY47000" fmla="*/ 2517324 h 6857957"/>
              <a:gd name="connsiteX47001" fmla="*/ 4488520 w 4826000"/>
              <a:gd name="connsiteY47001" fmla="*/ 2521771 h 6857957"/>
              <a:gd name="connsiteX47002" fmla="*/ 4491060 w 4826000"/>
              <a:gd name="connsiteY47002" fmla="*/ 2525584 h 6857957"/>
              <a:gd name="connsiteX47003" fmla="*/ 4494235 w 4826000"/>
              <a:gd name="connsiteY47003" fmla="*/ 2529715 h 6857957"/>
              <a:gd name="connsiteX47004" fmla="*/ 4497727 w 4826000"/>
              <a:gd name="connsiteY47004" fmla="*/ 2533842 h 6857957"/>
              <a:gd name="connsiteX47005" fmla="*/ 4501854 w 4826000"/>
              <a:gd name="connsiteY47005" fmla="*/ 2537652 h 6857957"/>
              <a:gd name="connsiteX47006" fmla="*/ 4496457 w 4826000"/>
              <a:gd name="connsiteY47006" fmla="*/ 2537652 h 6857957"/>
              <a:gd name="connsiteX47007" fmla="*/ 4492965 w 4826000"/>
              <a:gd name="connsiteY47007" fmla="*/ 2537969 h 6857957"/>
              <a:gd name="connsiteX47008" fmla="*/ 4489472 w 4826000"/>
              <a:gd name="connsiteY47008" fmla="*/ 2538604 h 6857957"/>
              <a:gd name="connsiteX47009" fmla="*/ 4486933 w 4826000"/>
              <a:gd name="connsiteY47009" fmla="*/ 2539557 h 6857957"/>
              <a:gd name="connsiteX47010" fmla="*/ 4483758 w 4826000"/>
              <a:gd name="connsiteY47010" fmla="*/ 2540827 h 6857957"/>
              <a:gd name="connsiteX47011" fmla="*/ 4480266 w 4826000"/>
              <a:gd name="connsiteY47011" fmla="*/ 2541462 h 6857957"/>
              <a:gd name="connsiteX47012" fmla="*/ 4475821 w 4826000"/>
              <a:gd name="connsiteY47012" fmla="*/ 2541462 h 6857957"/>
              <a:gd name="connsiteX47013" fmla="*/ 4469471 w 4826000"/>
              <a:gd name="connsiteY47013" fmla="*/ 2541144 h 6857957"/>
              <a:gd name="connsiteX47014" fmla="*/ 4469471 w 4826000"/>
              <a:gd name="connsiteY47014" fmla="*/ 2542732 h 6857957"/>
              <a:gd name="connsiteX47015" fmla="*/ 4469789 w 4826000"/>
              <a:gd name="connsiteY47015" fmla="*/ 2544003 h 6857957"/>
              <a:gd name="connsiteX47016" fmla="*/ 4470741 w 4826000"/>
              <a:gd name="connsiteY47016" fmla="*/ 2544954 h 6857957"/>
              <a:gd name="connsiteX47017" fmla="*/ 4471694 w 4826000"/>
              <a:gd name="connsiteY47017" fmla="*/ 2545907 h 6857957"/>
              <a:gd name="connsiteX47018" fmla="*/ 4473281 w 4826000"/>
              <a:gd name="connsiteY47018" fmla="*/ 2546860 h 6857957"/>
              <a:gd name="connsiteX47019" fmla="*/ 4474868 w 4826000"/>
              <a:gd name="connsiteY47019" fmla="*/ 2547495 h 6857957"/>
              <a:gd name="connsiteX47020" fmla="*/ 4479313 w 4826000"/>
              <a:gd name="connsiteY47020" fmla="*/ 2548447 h 6857957"/>
              <a:gd name="connsiteX47021" fmla="*/ 4484075 w 4826000"/>
              <a:gd name="connsiteY47021" fmla="*/ 2549081 h 6857957"/>
              <a:gd name="connsiteX47022" fmla="*/ 4490107 w 4826000"/>
              <a:gd name="connsiteY47022" fmla="*/ 2549081 h 6857957"/>
              <a:gd name="connsiteX47023" fmla="*/ 4503442 w 4826000"/>
              <a:gd name="connsiteY47023" fmla="*/ 2548447 h 6857957"/>
              <a:gd name="connsiteX47024" fmla="*/ 4502172 w 4826000"/>
              <a:gd name="connsiteY47024" fmla="*/ 2550035 h 6857957"/>
              <a:gd name="connsiteX47025" fmla="*/ 4500902 w 4826000"/>
              <a:gd name="connsiteY47025" fmla="*/ 2551622 h 6857957"/>
              <a:gd name="connsiteX47026" fmla="*/ 4498997 w 4826000"/>
              <a:gd name="connsiteY47026" fmla="*/ 2552574 h 6857957"/>
              <a:gd name="connsiteX47027" fmla="*/ 4497727 w 4826000"/>
              <a:gd name="connsiteY47027" fmla="*/ 2553527 h 6857957"/>
              <a:gd name="connsiteX47028" fmla="*/ 4494235 w 4826000"/>
              <a:gd name="connsiteY47028" fmla="*/ 2554480 h 6857957"/>
              <a:gd name="connsiteX47029" fmla="*/ 4490107 w 4826000"/>
              <a:gd name="connsiteY47029" fmla="*/ 2555115 h 6857957"/>
              <a:gd name="connsiteX47030" fmla="*/ 4481853 w 4826000"/>
              <a:gd name="connsiteY47030" fmla="*/ 2556066 h 6857957"/>
              <a:gd name="connsiteX47031" fmla="*/ 4477091 w 4826000"/>
              <a:gd name="connsiteY47031" fmla="*/ 2556701 h 6857957"/>
              <a:gd name="connsiteX47032" fmla="*/ 4472329 w 4826000"/>
              <a:gd name="connsiteY47032" fmla="*/ 2557654 h 6857957"/>
              <a:gd name="connsiteX47033" fmla="*/ 4480900 w 4826000"/>
              <a:gd name="connsiteY47033" fmla="*/ 2558924 h 6857957"/>
              <a:gd name="connsiteX47034" fmla="*/ 4486298 w 4826000"/>
              <a:gd name="connsiteY47034" fmla="*/ 2560194 h 6857957"/>
              <a:gd name="connsiteX47035" fmla="*/ 4487885 w 4826000"/>
              <a:gd name="connsiteY47035" fmla="*/ 2560830 h 6857957"/>
              <a:gd name="connsiteX47036" fmla="*/ 4488837 w 4826000"/>
              <a:gd name="connsiteY47036" fmla="*/ 2561465 h 6857957"/>
              <a:gd name="connsiteX47037" fmla="*/ 4489472 w 4826000"/>
              <a:gd name="connsiteY47037" fmla="*/ 2562417 h 6857957"/>
              <a:gd name="connsiteX47038" fmla="*/ 4489472 w 4826000"/>
              <a:gd name="connsiteY47038" fmla="*/ 2563369 h 6857957"/>
              <a:gd name="connsiteX47039" fmla="*/ 4489155 w 4826000"/>
              <a:gd name="connsiteY47039" fmla="*/ 2564321 h 6857957"/>
              <a:gd name="connsiteX47040" fmla="*/ 4488520 w 4826000"/>
              <a:gd name="connsiteY47040" fmla="*/ 2565274 h 6857957"/>
              <a:gd name="connsiteX47041" fmla="*/ 4486615 w 4826000"/>
              <a:gd name="connsiteY47041" fmla="*/ 2567497 h 6857957"/>
              <a:gd name="connsiteX47042" fmla="*/ 4483758 w 4826000"/>
              <a:gd name="connsiteY47042" fmla="*/ 2570671 h 6857957"/>
              <a:gd name="connsiteX47043" fmla="*/ 4481535 w 4826000"/>
              <a:gd name="connsiteY47043" fmla="*/ 2573847 h 6857957"/>
              <a:gd name="connsiteX47044" fmla="*/ 4486298 w 4826000"/>
              <a:gd name="connsiteY47044" fmla="*/ 2574163 h 6857957"/>
              <a:gd name="connsiteX47045" fmla="*/ 4489790 w 4826000"/>
              <a:gd name="connsiteY47045" fmla="*/ 2573847 h 6857957"/>
              <a:gd name="connsiteX47046" fmla="*/ 4492965 w 4826000"/>
              <a:gd name="connsiteY47046" fmla="*/ 2573529 h 6857957"/>
              <a:gd name="connsiteX47047" fmla="*/ 4494870 w 4826000"/>
              <a:gd name="connsiteY47047" fmla="*/ 2572894 h 6857957"/>
              <a:gd name="connsiteX47048" fmla="*/ 4496139 w 4826000"/>
              <a:gd name="connsiteY47048" fmla="*/ 2571942 h 6857957"/>
              <a:gd name="connsiteX47049" fmla="*/ 4497092 w 4826000"/>
              <a:gd name="connsiteY47049" fmla="*/ 2570989 h 6857957"/>
              <a:gd name="connsiteX47050" fmla="*/ 4497727 w 4826000"/>
              <a:gd name="connsiteY47050" fmla="*/ 2569401 h 6857957"/>
              <a:gd name="connsiteX47051" fmla="*/ 4498044 w 4826000"/>
              <a:gd name="connsiteY47051" fmla="*/ 2568450 h 6857957"/>
              <a:gd name="connsiteX47052" fmla="*/ 4498997 w 4826000"/>
              <a:gd name="connsiteY47052" fmla="*/ 2565909 h 6857957"/>
              <a:gd name="connsiteX47053" fmla="*/ 4499949 w 4826000"/>
              <a:gd name="connsiteY47053" fmla="*/ 2564639 h 6857957"/>
              <a:gd name="connsiteX47054" fmla="*/ 4500902 w 4826000"/>
              <a:gd name="connsiteY47054" fmla="*/ 2563686 h 6857957"/>
              <a:gd name="connsiteX47055" fmla="*/ 4502489 w 4826000"/>
              <a:gd name="connsiteY47055" fmla="*/ 2563051 h 6857957"/>
              <a:gd name="connsiteX47056" fmla="*/ 4504711 w 4826000"/>
              <a:gd name="connsiteY47056" fmla="*/ 2562100 h 6857957"/>
              <a:gd name="connsiteX47057" fmla="*/ 4508204 w 4826000"/>
              <a:gd name="connsiteY47057" fmla="*/ 2561782 h 6857957"/>
              <a:gd name="connsiteX47058" fmla="*/ 4512013 w 4826000"/>
              <a:gd name="connsiteY47058" fmla="*/ 2561782 h 6857957"/>
              <a:gd name="connsiteX47059" fmla="*/ 4510109 w 4826000"/>
              <a:gd name="connsiteY47059" fmla="*/ 2564004 h 6857957"/>
              <a:gd name="connsiteX47060" fmla="*/ 4508204 w 4826000"/>
              <a:gd name="connsiteY47060" fmla="*/ 2566227 h 6857957"/>
              <a:gd name="connsiteX47061" fmla="*/ 4504394 w 4826000"/>
              <a:gd name="connsiteY47061" fmla="*/ 2571624 h 6857957"/>
              <a:gd name="connsiteX47062" fmla="*/ 4500584 w 4826000"/>
              <a:gd name="connsiteY47062" fmla="*/ 2577021 h 6857957"/>
              <a:gd name="connsiteX47063" fmla="*/ 4496457 w 4826000"/>
              <a:gd name="connsiteY47063" fmla="*/ 2582419 h 6857957"/>
              <a:gd name="connsiteX47064" fmla="*/ 4494235 w 4826000"/>
              <a:gd name="connsiteY47064" fmla="*/ 2584641 h 6857957"/>
              <a:gd name="connsiteX47065" fmla="*/ 4491695 w 4826000"/>
              <a:gd name="connsiteY47065" fmla="*/ 2587182 h 6857957"/>
              <a:gd name="connsiteX47066" fmla="*/ 4489155 w 4826000"/>
              <a:gd name="connsiteY47066" fmla="*/ 2589086 h 6857957"/>
              <a:gd name="connsiteX47067" fmla="*/ 4486298 w 4826000"/>
              <a:gd name="connsiteY47067" fmla="*/ 2590674 h 6857957"/>
              <a:gd name="connsiteX47068" fmla="*/ 4483123 w 4826000"/>
              <a:gd name="connsiteY47068" fmla="*/ 2591944 h 6857957"/>
              <a:gd name="connsiteX47069" fmla="*/ 4479631 w 4826000"/>
              <a:gd name="connsiteY47069" fmla="*/ 2593214 h 6857957"/>
              <a:gd name="connsiteX47070" fmla="*/ 4475821 w 4826000"/>
              <a:gd name="connsiteY47070" fmla="*/ 2593532 h 6857957"/>
              <a:gd name="connsiteX47071" fmla="*/ 4471694 w 4826000"/>
              <a:gd name="connsiteY47071" fmla="*/ 2593214 h 6857957"/>
              <a:gd name="connsiteX47072" fmla="*/ 4471059 w 4826000"/>
              <a:gd name="connsiteY47072" fmla="*/ 2594801 h 6857957"/>
              <a:gd name="connsiteX47073" fmla="*/ 4470741 w 4826000"/>
              <a:gd name="connsiteY47073" fmla="*/ 2596388 h 6857957"/>
              <a:gd name="connsiteX47074" fmla="*/ 4470741 w 4826000"/>
              <a:gd name="connsiteY47074" fmla="*/ 2597341 h 6857957"/>
              <a:gd name="connsiteX47075" fmla="*/ 4471376 w 4826000"/>
              <a:gd name="connsiteY47075" fmla="*/ 2598294 h 6857957"/>
              <a:gd name="connsiteX47076" fmla="*/ 4472329 w 4826000"/>
              <a:gd name="connsiteY47076" fmla="*/ 2599246 h 6857957"/>
              <a:gd name="connsiteX47077" fmla="*/ 4473598 w 4826000"/>
              <a:gd name="connsiteY47077" fmla="*/ 2600198 h 6857957"/>
              <a:gd name="connsiteX47078" fmla="*/ 4475186 w 4826000"/>
              <a:gd name="connsiteY47078" fmla="*/ 2600516 h 6857957"/>
              <a:gd name="connsiteX47079" fmla="*/ 4476773 w 4826000"/>
              <a:gd name="connsiteY47079" fmla="*/ 2601151 h 6857957"/>
              <a:gd name="connsiteX47080" fmla="*/ 4481535 w 4826000"/>
              <a:gd name="connsiteY47080" fmla="*/ 2601468 h 6857957"/>
              <a:gd name="connsiteX47081" fmla="*/ 4486933 w 4826000"/>
              <a:gd name="connsiteY47081" fmla="*/ 2601468 h 6857957"/>
              <a:gd name="connsiteX47082" fmla="*/ 4498679 w 4826000"/>
              <a:gd name="connsiteY47082" fmla="*/ 2600833 h 6857957"/>
              <a:gd name="connsiteX47083" fmla="*/ 4498679 w 4826000"/>
              <a:gd name="connsiteY47083" fmla="*/ 2603691 h 6857957"/>
              <a:gd name="connsiteX47084" fmla="*/ 4498044 w 4826000"/>
              <a:gd name="connsiteY47084" fmla="*/ 2606548 h 6857957"/>
              <a:gd name="connsiteX47085" fmla="*/ 4497727 w 4826000"/>
              <a:gd name="connsiteY47085" fmla="*/ 2609406 h 6857957"/>
              <a:gd name="connsiteX47086" fmla="*/ 4496774 w 4826000"/>
              <a:gd name="connsiteY47086" fmla="*/ 2611945 h 6857957"/>
              <a:gd name="connsiteX47087" fmla="*/ 4494870 w 4826000"/>
              <a:gd name="connsiteY47087" fmla="*/ 2617026 h 6857957"/>
              <a:gd name="connsiteX47088" fmla="*/ 4492647 w 4826000"/>
              <a:gd name="connsiteY47088" fmla="*/ 2621153 h 6857957"/>
              <a:gd name="connsiteX47089" fmla="*/ 4489790 w 4826000"/>
              <a:gd name="connsiteY47089" fmla="*/ 2625598 h 6857957"/>
              <a:gd name="connsiteX47090" fmla="*/ 4486933 w 4826000"/>
              <a:gd name="connsiteY47090" fmla="*/ 2629726 h 6857957"/>
              <a:gd name="connsiteX47091" fmla="*/ 4483758 w 4826000"/>
              <a:gd name="connsiteY47091" fmla="*/ 2633535 h 6857957"/>
              <a:gd name="connsiteX47092" fmla="*/ 4481535 w 4826000"/>
              <a:gd name="connsiteY47092" fmla="*/ 2637346 h 6857957"/>
              <a:gd name="connsiteX47093" fmla="*/ 4479313 w 4826000"/>
              <a:gd name="connsiteY47093" fmla="*/ 2641156 h 6857957"/>
              <a:gd name="connsiteX47094" fmla="*/ 4477408 w 4826000"/>
              <a:gd name="connsiteY47094" fmla="*/ 2644965 h 6857957"/>
              <a:gd name="connsiteX47095" fmla="*/ 4477091 w 4826000"/>
              <a:gd name="connsiteY47095" fmla="*/ 2647188 h 6857957"/>
              <a:gd name="connsiteX47096" fmla="*/ 4476773 w 4826000"/>
              <a:gd name="connsiteY47096" fmla="*/ 2649092 h 6857957"/>
              <a:gd name="connsiteX47097" fmla="*/ 4476773 w 4826000"/>
              <a:gd name="connsiteY47097" fmla="*/ 2650998 h 6857957"/>
              <a:gd name="connsiteX47098" fmla="*/ 4477091 w 4826000"/>
              <a:gd name="connsiteY47098" fmla="*/ 2653538 h 6857957"/>
              <a:gd name="connsiteX47099" fmla="*/ 4477408 w 4826000"/>
              <a:gd name="connsiteY47099" fmla="*/ 2655760 h 6857957"/>
              <a:gd name="connsiteX47100" fmla="*/ 4478678 w 4826000"/>
              <a:gd name="connsiteY47100" fmla="*/ 2657982 h 6857957"/>
              <a:gd name="connsiteX47101" fmla="*/ 4479631 w 4826000"/>
              <a:gd name="connsiteY47101" fmla="*/ 2660839 h 6857957"/>
              <a:gd name="connsiteX47102" fmla="*/ 4481218 w 4826000"/>
              <a:gd name="connsiteY47102" fmla="*/ 2663380 h 6857957"/>
              <a:gd name="connsiteX47103" fmla="*/ 4482805 w 4826000"/>
              <a:gd name="connsiteY47103" fmla="*/ 2666238 h 6857957"/>
              <a:gd name="connsiteX47104" fmla="*/ 4485345 w 4826000"/>
              <a:gd name="connsiteY47104" fmla="*/ 2668779 h 6857957"/>
              <a:gd name="connsiteX47105" fmla="*/ 4487885 w 4826000"/>
              <a:gd name="connsiteY47105" fmla="*/ 2671954 h 6857957"/>
              <a:gd name="connsiteX47106" fmla="*/ 4491060 w 4826000"/>
              <a:gd name="connsiteY47106" fmla="*/ 2675130 h 6857957"/>
              <a:gd name="connsiteX47107" fmla="*/ 4488203 w 4826000"/>
              <a:gd name="connsiteY47107" fmla="*/ 2674177 h 6857957"/>
              <a:gd name="connsiteX47108" fmla="*/ 4485663 w 4826000"/>
              <a:gd name="connsiteY47108" fmla="*/ 2673860 h 6857957"/>
              <a:gd name="connsiteX47109" fmla="*/ 4483440 w 4826000"/>
              <a:gd name="connsiteY47109" fmla="*/ 2673542 h 6857957"/>
              <a:gd name="connsiteX47110" fmla="*/ 4481535 w 4826000"/>
              <a:gd name="connsiteY47110" fmla="*/ 2673860 h 6857957"/>
              <a:gd name="connsiteX47111" fmla="*/ 4477091 w 4826000"/>
              <a:gd name="connsiteY47111" fmla="*/ 2674495 h 6857957"/>
              <a:gd name="connsiteX47112" fmla="*/ 4471694 w 4826000"/>
              <a:gd name="connsiteY47112" fmla="*/ 2675765 h 6857957"/>
              <a:gd name="connsiteX47113" fmla="*/ 4471376 w 4826000"/>
              <a:gd name="connsiteY47113" fmla="*/ 2677352 h 6857957"/>
              <a:gd name="connsiteX47114" fmla="*/ 4471694 w 4826000"/>
              <a:gd name="connsiteY47114" fmla="*/ 2678941 h 6857957"/>
              <a:gd name="connsiteX47115" fmla="*/ 4471694 w 4826000"/>
              <a:gd name="connsiteY47115" fmla="*/ 2680529 h 6857957"/>
              <a:gd name="connsiteX47116" fmla="*/ 4472329 w 4826000"/>
              <a:gd name="connsiteY47116" fmla="*/ 2682116 h 6857957"/>
              <a:gd name="connsiteX47117" fmla="*/ 4472964 w 4826000"/>
              <a:gd name="connsiteY47117" fmla="*/ 2683386 h 6857957"/>
              <a:gd name="connsiteX47118" fmla="*/ 4473916 w 4826000"/>
              <a:gd name="connsiteY47118" fmla="*/ 2684339 h 6857957"/>
              <a:gd name="connsiteX47119" fmla="*/ 4475186 w 4826000"/>
              <a:gd name="connsiteY47119" fmla="*/ 2685292 h 6857957"/>
              <a:gd name="connsiteX47120" fmla="*/ 4476456 w 4826000"/>
              <a:gd name="connsiteY47120" fmla="*/ 2686244 h 6857957"/>
              <a:gd name="connsiteX47121" fmla="*/ 4479948 w 4826000"/>
              <a:gd name="connsiteY47121" fmla="*/ 2688467 h 6857957"/>
              <a:gd name="connsiteX47122" fmla="*/ 4483758 w 4826000"/>
              <a:gd name="connsiteY47122" fmla="*/ 2689737 h 6857957"/>
              <a:gd name="connsiteX47123" fmla="*/ 4488520 w 4826000"/>
              <a:gd name="connsiteY47123" fmla="*/ 2690690 h 6857957"/>
              <a:gd name="connsiteX47124" fmla="*/ 4493917 w 4826000"/>
              <a:gd name="connsiteY47124" fmla="*/ 2691643 h 6857957"/>
              <a:gd name="connsiteX47125" fmla="*/ 4494235 w 4826000"/>
              <a:gd name="connsiteY47125" fmla="*/ 2692913 h 6857957"/>
              <a:gd name="connsiteX47126" fmla="*/ 4494552 w 4826000"/>
              <a:gd name="connsiteY47126" fmla="*/ 2694184 h 6857957"/>
              <a:gd name="connsiteX47127" fmla="*/ 4493917 w 4826000"/>
              <a:gd name="connsiteY47127" fmla="*/ 2695136 h 6857957"/>
              <a:gd name="connsiteX47128" fmla="*/ 4493282 w 4826000"/>
              <a:gd name="connsiteY47128" fmla="*/ 2696407 h 6857957"/>
              <a:gd name="connsiteX47129" fmla="*/ 4491695 w 4826000"/>
              <a:gd name="connsiteY47129" fmla="*/ 2697359 h 6857957"/>
              <a:gd name="connsiteX47130" fmla="*/ 4490425 w 4826000"/>
              <a:gd name="connsiteY47130" fmla="*/ 2697993 h 6857957"/>
              <a:gd name="connsiteX47131" fmla="*/ 4487250 w 4826000"/>
              <a:gd name="connsiteY47131" fmla="*/ 2699264 h 6857957"/>
              <a:gd name="connsiteX47132" fmla="*/ 4483440 w 4826000"/>
              <a:gd name="connsiteY47132" fmla="*/ 2700535 h 6857957"/>
              <a:gd name="connsiteX47133" fmla="*/ 4480266 w 4826000"/>
              <a:gd name="connsiteY47133" fmla="*/ 2701805 h 6857957"/>
              <a:gd name="connsiteX47134" fmla="*/ 4478996 w 4826000"/>
              <a:gd name="connsiteY47134" fmla="*/ 2702441 h 6857957"/>
              <a:gd name="connsiteX47135" fmla="*/ 4477408 w 4826000"/>
              <a:gd name="connsiteY47135" fmla="*/ 2703710 h 6857957"/>
              <a:gd name="connsiteX47136" fmla="*/ 4476773 w 4826000"/>
              <a:gd name="connsiteY47136" fmla="*/ 2704663 h 6857957"/>
              <a:gd name="connsiteX47137" fmla="*/ 4476456 w 4826000"/>
              <a:gd name="connsiteY47137" fmla="*/ 2705615 h 6857957"/>
              <a:gd name="connsiteX47138" fmla="*/ 4476773 w 4826000"/>
              <a:gd name="connsiteY47138" fmla="*/ 2706886 h 6857957"/>
              <a:gd name="connsiteX47139" fmla="*/ 4477091 w 4826000"/>
              <a:gd name="connsiteY47139" fmla="*/ 2707838 h 6857957"/>
              <a:gd name="connsiteX47140" fmla="*/ 4478996 w 4826000"/>
              <a:gd name="connsiteY47140" fmla="*/ 2710379 h 6857957"/>
              <a:gd name="connsiteX47141" fmla="*/ 4480900 w 4826000"/>
              <a:gd name="connsiteY47141" fmla="*/ 2711967 h 6857957"/>
              <a:gd name="connsiteX47142" fmla="*/ 4483440 w 4826000"/>
              <a:gd name="connsiteY47142" fmla="*/ 2713554 h 6857957"/>
              <a:gd name="connsiteX47143" fmla="*/ 4486298 w 4826000"/>
              <a:gd name="connsiteY47143" fmla="*/ 2714825 h 6857957"/>
              <a:gd name="connsiteX47144" fmla="*/ 4489472 w 4826000"/>
              <a:gd name="connsiteY47144" fmla="*/ 2715778 h 6857957"/>
              <a:gd name="connsiteX47145" fmla="*/ 4496457 w 4826000"/>
              <a:gd name="connsiteY47145" fmla="*/ 2718318 h 6857957"/>
              <a:gd name="connsiteX47146" fmla="*/ 4502807 w 4826000"/>
              <a:gd name="connsiteY47146" fmla="*/ 2720541 h 6857957"/>
              <a:gd name="connsiteX47147" fmla="*/ 4505664 w 4826000"/>
              <a:gd name="connsiteY47147" fmla="*/ 2721811 h 6857957"/>
              <a:gd name="connsiteX47148" fmla="*/ 4508521 w 4826000"/>
              <a:gd name="connsiteY47148" fmla="*/ 2723399 h 6857957"/>
              <a:gd name="connsiteX47149" fmla="*/ 4510744 w 4826000"/>
              <a:gd name="connsiteY47149" fmla="*/ 2725304 h 6857957"/>
              <a:gd name="connsiteX47150" fmla="*/ 4512013 w 4826000"/>
              <a:gd name="connsiteY47150" fmla="*/ 2727208 h 6857957"/>
              <a:gd name="connsiteX47151" fmla="*/ 4512648 w 4826000"/>
              <a:gd name="connsiteY47151" fmla="*/ 2728162 h 6857957"/>
              <a:gd name="connsiteX47152" fmla="*/ 4512966 w 4826000"/>
              <a:gd name="connsiteY47152" fmla="*/ 2729433 h 6857957"/>
              <a:gd name="connsiteX47153" fmla="*/ 4513283 w 4826000"/>
              <a:gd name="connsiteY47153" fmla="*/ 2730703 h 6857957"/>
              <a:gd name="connsiteX47154" fmla="*/ 4513283 w 4826000"/>
              <a:gd name="connsiteY47154" fmla="*/ 2731972 h 6857957"/>
              <a:gd name="connsiteX47155" fmla="*/ 4507569 w 4826000"/>
              <a:gd name="connsiteY47155" fmla="*/ 2731020 h 6857957"/>
              <a:gd name="connsiteX47156" fmla="*/ 4502807 w 4826000"/>
              <a:gd name="connsiteY47156" fmla="*/ 2730703 h 6857957"/>
              <a:gd name="connsiteX47157" fmla="*/ 4498997 w 4826000"/>
              <a:gd name="connsiteY47157" fmla="*/ 2731020 h 6857957"/>
              <a:gd name="connsiteX47158" fmla="*/ 4497727 w 4826000"/>
              <a:gd name="connsiteY47158" fmla="*/ 2731336 h 6857957"/>
              <a:gd name="connsiteX47159" fmla="*/ 4496457 w 4826000"/>
              <a:gd name="connsiteY47159" fmla="*/ 2731972 h 6857957"/>
              <a:gd name="connsiteX47160" fmla="*/ 4495505 w 4826000"/>
              <a:gd name="connsiteY47160" fmla="*/ 2732925 h 6857957"/>
              <a:gd name="connsiteX47161" fmla="*/ 4494870 w 4826000"/>
              <a:gd name="connsiteY47161" fmla="*/ 2733560 h 6857957"/>
              <a:gd name="connsiteX47162" fmla="*/ 4493917 w 4826000"/>
              <a:gd name="connsiteY47162" fmla="*/ 2735466 h 6857957"/>
              <a:gd name="connsiteX47163" fmla="*/ 4493282 w 4826000"/>
              <a:gd name="connsiteY47163" fmla="*/ 2737372 h 6857957"/>
              <a:gd name="connsiteX47164" fmla="*/ 4492965 w 4826000"/>
              <a:gd name="connsiteY47164" fmla="*/ 2739910 h 6857957"/>
              <a:gd name="connsiteX47165" fmla="*/ 4492965 w 4826000"/>
              <a:gd name="connsiteY47165" fmla="*/ 2744990 h 6857957"/>
              <a:gd name="connsiteX47166" fmla="*/ 4492965 w 4826000"/>
              <a:gd name="connsiteY47166" fmla="*/ 2747848 h 6857957"/>
              <a:gd name="connsiteX47167" fmla="*/ 4492647 w 4826000"/>
              <a:gd name="connsiteY47167" fmla="*/ 2750069 h 6857957"/>
              <a:gd name="connsiteX47168" fmla="*/ 4491377 w 4826000"/>
              <a:gd name="connsiteY47168" fmla="*/ 2752292 h 6857957"/>
              <a:gd name="connsiteX47169" fmla="*/ 4490107 w 4826000"/>
              <a:gd name="connsiteY47169" fmla="*/ 2754837 h 6857957"/>
              <a:gd name="connsiteX47170" fmla="*/ 4489155 w 4826000"/>
              <a:gd name="connsiteY47170" fmla="*/ 2755473 h 6857957"/>
              <a:gd name="connsiteX47171" fmla="*/ 4487885 w 4826000"/>
              <a:gd name="connsiteY47171" fmla="*/ 2756424 h 6857957"/>
              <a:gd name="connsiteX47172" fmla="*/ 4486615 w 4826000"/>
              <a:gd name="connsiteY47172" fmla="*/ 2757059 h 6857957"/>
              <a:gd name="connsiteX47173" fmla="*/ 4484393 w 4826000"/>
              <a:gd name="connsiteY47173" fmla="*/ 2757693 h 6857957"/>
              <a:gd name="connsiteX47174" fmla="*/ 4485980 w 4826000"/>
              <a:gd name="connsiteY47174" fmla="*/ 2758964 h 6857957"/>
              <a:gd name="connsiteX47175" fmla="*/ 4487250 w 4826000"/>
              <a:gd name="connsiteY47175" fmla="*/ 2760551 h 6857957"/>
              <a:gd name="connsiteX47176" fmla="*/ 4488837 w 4826000"/>
              <a:gd name="connsiteY47176" fmla="*/ 2761503 h 6857957"/>
              <a:gd name="connsiteX47177" fmla="*/ 4490742 w 4826000"/>
              <a:gd name="connsiteY47177" fmla="*/ 2763089 h 6857957"/>
              <a:gd name="connsiteX47178" fmla="*/ 4495187 w 4826000"/>
              <a:gd name="connsiteY47178" fmla="*/ 2764678 h 6857957"/>
              <a:gd name="connsiteX47179" fmla="*/ 4499949 w 4826000"/>
              <a:gd name="connsiteY47179" fmla="*/ 2766581 h 6857957"/>
              <a:gd name="connsiteX47180" fmla="*/ 4504394 w 4826000"/>
              <a:gd name="connsiteY47180" fmla="*/ 2768171 h 6857957"/>
              <a:gd name="connsiteX47181" fmla="*/ 4508839 w 4826000"/>
              <a:gd name="connsiteY47181" fmla="*/ 2770394 h 6857957"/>
              <a:gd name="connsiteX47182" fmla="*/ 4510426 w 4826000"/>
              <a:gd name="connsiteY47182" fmla="*/ 2771664 h 6857957"/>
              <a:gd name="connsiteX47183" fmla="*/ 4511696 w 4826000"/>
              <a:gd name="connsiteY47183" fmla="*/ 2772934 h 6857957"/>
              <a:gd name="connsiteX47184" fmla="*/ 4512966 w 4826000"/>
              <a:gd name="connsiteY47184" fmla="*/ 2774204 h 6857957"/>
              <a:gd name="connsiteX47185" fmla="*/ 4513601 w 4826000"/>
              <a:gd name="connsiteY47185" fmla="*/ 2776109 h 6857957"/>
              <a:gd name="connsiteX47186" fmla="*/ 4511061 w 4826000"/>
              <a:gd name="connsiteY47186" fmla="*/ 2776109 h 6857957"/>
              <a:gd name="connsiteX47187" fmla="*/ 4509156 w 4826000"/>
              <a:gd name="connsiteY47187" fmla="*/ 2776109 h 6857957"/>
              <a:gd name="connsiteX47188" fmla="*/ 4507569 w 4826000"/>
              <a:gd name="connsiteY47188" fmla="*/ 2775791 h 6857957"/>
              <a:gd name="connsiteX47189" fmla="*/ 4505981 w 4826000"/>
              <a:gd name="connsiteY47189" fmla="*/ 2775157 h 6857957"/>
              <a:gd name="connsiteX47190" fmla="*/ 4504711 w 4826000"/>
              <a:gd name="connsiteY47190" fmla="*/ 2774839 h 6857957"/>
              <a:gd name="connsiteX47191" fmla="*/ 4503759 w 4826000"/>
              <a:gd name="connsiteY47191" fmla="*/ 2774204 h 6857957"/>
              <a:gd name="connsiteX47192" fmla="*/ 4502489 w 4826000"/>
              <a:gd name="connsiteY47192" fmla="*/ 2772617 h 6857957"/>
              <a:gd name="connsiteX47193" fmla="*/ 4501219 w 4826000"/>
              <a:gd name="connsiteY47193" fmla="*/ 2771347 h 6857957"/>
              <a:gd name="connsiteX47194" fmla="*/ 4499314 w 4826000"/>
              <a:gd name="connsiteY47194" fmla="*/ 2769758 h 6857957"/>
              <a:gd name="connsiteX47195" fmla="*/ 4498044 w 4826000"/>
              <a:gd name="connsiteY47195" fmla="*/ 2769440 h 6857957"/>
              <a:gd name="connsiteX47196" fmla="*/ 4496774 w 4826000"/>
              <a:gd name="connsiteY47196" fmla="*/ 2768488 h 6857957"/>
              <a:gd name="connsiteX47197" fmla="*/ 4495187 w 4826000"/>
              <a:gd name="connsiteY47197" fmla="*/ 2768488 h 6857957"/>
              <a:gd name="connsiteX47198" fmla="*/ 4492965 w 4826000"/>
              <a:gd name="connsiteY47198" fmla="*/ 2768171 h 6857957"/>
              <a:gd name="connsiteX47199" fmla="*/ 4492647 w 4826000"/>
              <a:gd name="connsiteY47199" fmla="*/ 2773569 h 6857957"/>
              <a:gd name="connsiteX47200" fmla="*/ 4492012 w 4826000"/>
              <a:gd name="connsiteY47200" fmla="*/ 2778649 h 6857957"/>
              <a:gd name="connsiteX47201" fmla="*/ 4492647 w 4826000"/>
              <a:gd name="connsiteY47201" fmla="*/ 2782776 h 6857957"/>
              <a:gd name="connsiteX47202" fmla="*/ 4492965 w 4826000"/>
              <a:gd name="connsiteY47202" fmla="*/ 2786903 h 6857957"/>
              <a:gd name="connsiteX47203" fmla="*/ 4494235 w 4826000"/>
              <a:gd name="connsiteY47203" fmla="*/ 2794525 h 6857957"/>
              <a:gd name="connsiteX47204" fmla="*/ 4495822 w 4826000"/>
              <a:gd name="connsiteY47204" fmla="*/ 2801511 h 6857957"/>
              <a:gd name="connsiteX47205" fmla="*/ 4497409 w 4826000"/>
              <a:gd name="connsiteY47205" fmla="*/ 2808815 h 6857957"/>
              <a:gd name="connsiteX47206" fmla="*/ 4498044 w 4826000"/>
              <a:gd name="connsiteY47206" fmla="*/ 2812307 h 6857957"/>
              <a:gd name="connsiteX47207" fmla="*/ 4498362 w 4826000"/>
              <a:gd name="connsiteY47207" fmla="*/ 2816117 h 6857957"/>
              <a:gd name="connsiteX47208" fmla="*/ 4498362 w 4826000"/>
              <a:gd name="connsiteY47208" fmla="*/ 2819928 h 6857957"/>
              <a:gd name="connsiteX47209" fmla="*/ 4498362 w 4826000"/>
              <a:gd name="connsiteY47209" fmla="*/ 2824373 h 6857957"/>
              <a:gd name="connsiteX47210" fmla="*/ 4497727 w 4826000"/>
              <a:gd name="connsiteY47210" fmla="*/ 2829135 h 6857957"/>
              <a:gd name="connsiteX47211" fmla="*/ 4496774 w 4826000"/>
              <a:gd name="connsiteY47211" fmla="*/ 2834216 h 6857957"/>
              <a:gd name="connsiteX47212" fmla="*/ 4496457 w 4826000"/>
              <a:gd name="connsiteY47212" fmla="*/ 2836756 h 6857957"/>
              <a:gd name="connsiteX47213" fmla="*/ 4496457 w 4826000"/>
              <a:gd name="connsiteY47213" fmla="*/ 2839297 h 6857957"/>
              <a:gd name="connsiteX47214" fmla="*/ 4496774 w 4826000"/>
              <a:gd name="connsiteY47214" fmla="*/ 2841837 h 6857957"/>
              <a:gd name="connsiteX47215" fmla="*/ 4497092 w 4826000"/>
              <a:gd name="connsiteY47215" fmla="*/ 2844695 h 6857957"/>
              <a:gd name="connsiteX47216" fmla="*/ 4498679 w 4826000"/>
              <a:gd name="connsiteY47216" fmla="*/ 2849775 h 6857957"/>
              <a:gd name="connsiteX47217" fmla="*/ 4500584 w 4826000"/>
              <a:gd name="connsiteY47217" fmla="*/ 2855174 h 6857957"/>
              <a:gd name="connsiteX47218" fmla="*/ 4502172 w 4826000"/>
              <a:gd name="connsiteY47218" fmla="*/ 2860572 h 6857957"/>
              <a:gd name="connsiteX47219" fmla="*/ 4503442 w 4826000"/>
              <a:gd name="connsiteY47219" fmla="*/ 2865335 h 6857957"/>
              <a:gd name="connsiteX47220" fmla="*/ 4503759 w 4826000"/>
              <a:gd name="connsiteY47220" fmla="*/ 2867240 h 6857957"/>
              <a:gd name="connsiteX47221" fmla="*/ 4503759 w 4826000"/>
              <a:gd name="connsiteY47221" fmla="*/ 2869145 h 6857957"/>
              <a:gd name="connsiteX47222" fmla="*/ 4503759 w 4826000"/>
              <a:gd name="connsiteY47222" fmla="*/ 2870733 h 6857957"/>
              <a:gd name="connsiteX47223" fmla="*/ 4503124 w 4826000"/>
              <a:gd name="connsiteY47223" fmla="*/ 2872638 h 6857957"/>
              <a:gd name="connsiteX47224" fmla="*/ 4502172 w 4826000"/>
              <a:gd name="connsiteY47224" fmla="*/ 2874226 h 6857957"/>
              <a:gd name="connsiteX47225" fmla="*/ 4500584 w 4826000"/>
              <a:gd name="connsiteY47225" fmla="*/ 2875496 h 6857957"/>
              <a:gd name="connsiteX47226" fmla="*/ 4498679 w 4826000"/>
              <a:gd name="connsiteY47226" fmla="*/ 2877084 h 6857957"/>
              <a:gd name="connsiteX47227" fmla="*/ 4496774 w 4826000"/>
              <a:gd name="connsiteY47227" fmla="*/ 2878037 h 6857957"/>
              <a:gd name="connsiteX47228" fmla="*/ 4492647 w 4826000"/>
              <a:gd name="connsiteY47228" fmla="*/ 2880894 h 6857957"/>
              <a:gd name="connsiteX47229" fmla="*/ 4487885 w 4826000"/>
              <a:gd name="connsiteY47229" fmla="*/ 2882800 h 6857957"/>
              <a:gd name="connsiteX47230" fmla="*/ 4483123 w 4826000"/>
              <a:gd name="connsiteY47230" fmla="*/ 2885022 h 6857957"/>
              <a:gd name="connsiteX47231" fmla="*/ 4478996 w 4826000"/>
              <a:gd name="connsiteY47231" fmla="*/ 2886927 h 6857957"/>
              <a:gd name="connsiteX47232" fmla="*/ 4477091 w 4826000"/>
              <a:gd name="connsiteY47232" fmla="*/ 2888515 h 6857957"/>
              <a:gd name="connsiteX47233" fmla="*/ 4475503 w 4826000"/>
              <a:gd name="connsiteY47233" fmla="*/ 2889785 h 6857957"/>
              <a:gd name="connsiteX47234" fmla="*/ 4474551 w 4826000"/>
              <a:gd name="connsiteY47234" fmla="*/ 2891056 h 6857957"/>
              <a:gd name="connsiteX47235" fmla="*/ 4473598 w 4826000"/>
              <a:gd name="connsiteY47235" fmla="*/ 2892326 h 6857957"/>
              <a:gd name="connsiteX47236" fmla="*/ 4473281 w 4826000"/>
              <a:gd name="connsiteY47236" fmla="*/ 2893596 h 6857957"/>
              <a:gd name="connsiteX47237" fmla="*/ 4473281 w 4826000"/>
              <a:gd name="connsiteY47237" fmla="*/ 2895501 h 6857957"/>
              <a:gd name="connsiteX47238" fmla="*/ 4473281 w 4826000"/>
              <a:gd name="connsiteY47238" fmla="*/ 2898042 h 6857957"/>
              <a:gd name="connsiteX47239" fmla="*/ 4473916 w 4826000"/>
              <a:gd name="connsiteY47239" fmla="*/ 2901217 h 6857957"/>
              <a:gd name="connsiteX47240" fmla="*/ 4474868 w 4826000"/>
              <a:gd name="connsiteY47240" fmla="*/ 2904710 h 6857957"/>
              <a:gd name="connsiteX47241" fmla="*/ 4477091 w 4826000"/>
              <a:gd name="connsiteY47241" fmla="*/ 2911378 h 6857957"/>
              <a:gd name="connsiteX47242" fmla="*/ 4479948 w 4826000"/>
              <a:gd name="connsiteY47242" fmla="*/ 2918047 h 6857957"/>
              <a:gd name="connsiteX47243" fmla="*/ 4480900 w 4826000"/>
              <a:gd name="connsiteY47243" fmla="*/ 2921222 h 6857957"/>
              <a:gd name="connsiteX47244" fmla="*/ 4481535 w 4826000"/>
              <a:gd name="connsiteY47244" fmla="*/ 2924397 h 6857957"/>
              <a:gd name="connsiteX47245" fmla="*/ 4481218 w 4826000"/>
              <a:gd name="connsiteY47245" fmla="*/ 2927255 h 6857957"/>
              <a:gd name="connsiteX47246" fmla="*/ 4480900 w 4826000"/>
              <a:gd name="connsiteY47246" fmla="*/ 2928525 h 6857957"/>
              <a:gd name="connsiteX47247" fmla="*/ 4480583 w 4826000"/>
              <a:gd name="connsiteY47247" fmla="*/ 2929477 h 6857957"/>
              <a:gd name="connsiteX47248" fmla="*/ 4479948 w 4826000"/>
              <a:gd name="connsiteY47248" fmla="*/ 2930748 h 6857957"/>
              <a:gd name="connsiteX47249" fmla="*/ 4478996 w 4826000"/>
              <a:gd name="connsiteY47249" fmla="*/ 2932017 h 6857957"/>
              <a:gd name="connsiteX47250" fmla="*/ 4478043 w 4826000"/>
              <a:gd name="connsiteY47250" fmla="*/ 2932971 h 6857957"/>
              <a:gd name="connsiteX47251" fmla="*/ 4476138 w 4826000"/>
              <a:gd name="connsiteY47251" fmla="*/ 2933923 h 6857957"/>
              <a:gd name="connsiteX47252" fmla="*/ 4474551 w 4826000"/>
              <a:gd name="connsiteY47252" fmla="*/ 2934875 h 6857957"/>
              <a:gd name="connsiteX47253" fmla="*/ 4472646 w 4826000"/>
              <a:gd name="connsiteY47253" fmla="*/ 2935510 h 6857957"/>
              <a:gd name="connsiteX47254" fmla="*/ 4467566 w 4826000"/>
              <a:gd name="connsiteY47254" fmla="*/ 2936463 h 6857957"/>
              <a:gd name="connsiteX47255" fmla="*/ 4471059 w 4826000"/>
              <a:gd name="connsiteY47255" fmla="*/ 2941544 h 6857957"/>
              <a:gd name="connsiteX47256" fmla="*/ 4473598 w 4826000"/>
              <a:gd name="connsiteY47256" fmla="*/ 2946625 h 6857957"/>
              <a:gd name="connsiteX47257" fmla="*/ 4475503 w 4826000"/>
              <a:gd name="connsiteY47257" fmla="*/ 2951386 h 6857957"/>
              <a:gd name="connsiteX47258" fmla="*/ 4477091 w 4826000"/>
              <a:gd name="connsiteY47258" fmla="*/ 2956468 h 6857957"/>
              <a:gd name="connsiteX47259" fmla="*/ 4478678 w 4826000"/>
              <a:gd name="connsiteY47259" fmla="*/ 2961548 h 6857957"/>
              <a:gd name="connsiteX47260" fmla="*/ 4479631 w 4826000"/>
              <a:gd name="connsiteY47260" fmla="*/ 2966311 h 6857957"/>
              <a:gd name="connsiteX47261" fmla="*/ 4480266 w 4826000"/>
              <a:gd name="connsiteY47261" fmla="*/ 2971710 h 6857957"/>
              <a:gd name="connsiteX47262" fmla="*/ 4480583 w 4826000"/>
              <a:gd name="connsiteY47262" fmla="*/ 2977106 h 6857957"/>
              <a:gd name="connsiteX47263" fmla="*/ 4480900 w 4826000"/>
              <a:gd name="connsiteY47263" fmla="*/ 2987903 h 6857957"/>
              <a:gd name="connsiteX47264" fmla="*/ 4480900 w 4826000"/>
              <a:gd name="connsiteY47264" fmla="*/ 2999333 h 6857957"/>
              <a:gd name="connsiteX47265" fmla="*/ 4480900 w 4826000"/>
              <a:gd name="connsiteY47265" fmla="*/ 3011083 h 6857957"/>
              <a:gd name="connsiteX47266" fmla="*/ 4481535 w 4826000"/>
              <a:gd name="connsiteY47266" fmla="*/ 3024102 h 6857957"/>
              <a:gd name="connsiteX47267" fmla="*/ 4486615 w 4826000"/>
              <a:gd name="connsiteY47267" fmla="*/ 3024736 h 6857957"/>
              <a:gd name="connsiteX47268" fmla="*/ 4488520 w 4826000"/>
              <a:gd name="connsiteY47268" fmla="*/ 3025053 h 6857957"/>
              <a:gd name="connsiteX47269" fmla="*/ 4490107 w 4826000"/>
              <a:gd name="connsiteY47269" fmla="*/ 3025689 h 6857957"/>
              <a:gd name="connsiteX47270" fmla="*/ 4491377 w 4826000"/>
              <a:gd name="connsiteY47270" fmla="*/ 3026641 h 6857957"/>
              <a:gd name="connsiteX47271" fmla="*/ 4492965 w 4826000"/>
              <a:gd name="connsiteY47271" fmla="*/ 3027911 h 6857957"/>
              <a:gd name="connsiteX47272" fmla="*/ 4493917 w 4826000"/>
              <a:gd name="connsiteY47272" fmla="*/ 3028865 h 6857957"/>
              <a:gd name="connsiteX47273" fmla="*/ 4494552 w 4826000"/>
              <a:gd name="connsiteY47273" fmla="*/ 3029816 h 6857957"/>
              <a:gd name="connsiteX47274" fmla="*/ 4495187 w 4826000"/>
              <a:gd name="connsiteY47274" fmla="*/ 3031087 h 6857957"/>
              <a:gd name="connsiteX47275" fmla="*/ 4495505 w 4826000"/>
              <a:gd name="connsiteY47275" fmla="*/ 3032357 h 6857957"/>
              <a:gd name="connsiteX47276" fmla="*/ 4495505 w 4826000"/>
              <a:gd name="connsiteY47276" fmla="*/ 3035214 h 6857957"/>
              <a:gd name="connsiteX47277" fmla="*/ 4495187 w 4826000"/>
              <a:gd name="connsiteY47277" fmla="*/ 3038073 h 6857957"/>
              <a:gd name="connsiteX47278" fmla="*/ 4494552 w 4826000"/>
              <a:gd name="connsiteY47278" fmla="*/ 3041250 h 6857957"/>
              <a:gd name="connsiteX47279" fmla="*/ 4493282 w 4826000"/>
              <a:gd name="connsiteY47279" fmla="*/ 3044742 h 6857957"/>
              <a:gd name="connsiteX47280" fmla="*/ 4491377 w 4826000"/>
              <a:gd name="connsiteY47280" fmla="*/ 3047596 h 6857957"/>
              <a:gd name="connsiteX47281" fmla="*/ 4487885 w 4826000"/>
              <a:gd name="connsiteY47281" fmla="*/ 3053948 h 6857957"/>
              <a:gd name="connsiteX47282" fmla="*/ 4484075 w 4826000"/>
              <a:gd name="connsiteY47282" fmla="*/ 3059030 h 6857957"/>
              <a:gd name="connsiteX47283" fmla="*/ 4481218 w 4826000"/>
              <a:gd name="connsiteY47283" fmla="*/ 3062522 h 6857957"/>
              <a:gd name="connsiteX47284" fmla="*/ 4483440 w 4826000"/>
              <a:gd name="connsiteY47284" fmla="*/ 3065062 h 6857957"/>
              <a:gd name="connsiteX47285" fmla="*/ 4485980 w 4826000"/>
              <a:gd name="connsiteY47285" fmla="*/ 3066333 h 6857957"/>
              <a:gd name="connsiteX47286" fmla="*/ 4488520 w 4826000"/>
              <a:gd name="connsiteY47286" fmla="*/ 3066968 h 6857957"/>
              <a:gd name="connsiteX47287" fmla="*/ 4490742 w 4826000"/>
              <a:gd name="connsiteY47287" fmla="*/ 3066650 h 6857957"/>
              <a:gd name="connsiteX47288" fmla="*/ 4497727 w 4826000"/>
              <a:gd name="connsiteY47288" fmla="*/ 3065697 h 6857957"/>
              <a:gd name="connsiteX47289" fmla="*/ 4502172 w 4826000"/>
              <a:gd name="connsiteY47289" fmla="*/ 3065062 h 6857957"/>
              <a:gd name="connsiteX47290" fmla="*/ 4507886 w 4826000"/>
              <a:gd name="connsiteY47290" fmla="*/ 3064744 h 6857957"/>
              <a:gd name="connsiteX47291" fmla="*/ 4506299 w 4826000"/>
              <a:gd name="connsiteY47291" fmla="*/ 3066015 h 6857957"/>
              <a:gd name="connsiteX47292" fmla="*/ 4505029 w 4826000"/>
              <a:gd name="connsiteY47292" fmla="*/ 3067602 h 6857957"/>
              <a:gd name="connsiteX47293" fmla="*/ 4502172 w 4826000"/>
              <a:gd name="connsiteY47293" fmla="*/ 3070142 h 6857957"/>
              <a:gd name="connsiteX47294" fmla="*/ 4498997 w 4826000"/>
              <a:gd name="connsiteY47294" fmla="*/ 3073001 h 6857957"/>
              <a:gd name="connsiteX47295" fmla="*/ 4495822 w 4826000"/>
              <a:gd name="connsiteY47295" fmla="*/ 3075540 h 6857957"/>
              <a:gd name="connsiteX47296" fmla="*/ 4493282 w 4826000"/>
              <a:gd name="connsiteY47296" fmla="*/ 3078398 h 6857957"/>
              <a:gd name="connsiteX47297" fmla="*/ 4492012 w 4826000"/>
              <a:gd name="connsiteY47297" fmla="*/ 3080304 h 6857957"/>
              <a:gd name="connsiteX47298" fmla="*/ 4491377 w 4826000"/>
              <a:gd name="connsiteY47298" fmla="*/ 3081891 h 6857957"/>
              <a:gd name="connsiteX47299" fmla="*/ 4491060 w 4826000"/>
              <a:gd name="connsiteY47299" fmla="*/ 3083479 h 6857957"/>
              <a:gd name="connsiteX47300" fmla="*/ 4490742 w 4826000"/>
              <a:gd name="connsiteY47300" fmla="*/ 3085384 h 6857957"/>
              <a:gd name="connsiteX47301" fmla="*/ 4491060 w 4826000"/>
              <a:gd name="connsiteY47301" fmla="*/ 3087607 h 6857957"/>
              <a:gd name="connsiteX47302" fmla="*/ 4492012 w 4826000"/>
              <a:gd name="connsiteY47302" fmla="*/ 3089829 h 6857957"/>
              <a:gd name="connsiteX47303" fmla="*/ 4493282 w 4826000"/>
              <a:gd name="connsiteY47303" fmla="*/ 3091099 h 6857957"/>
              <a:gd name="connsiteX47304" fmla="*/ 4494552 w 4826000"/>
              <a:gd name="connsiteY47304" fmla="*/ 3092052 h 6857957"/>
              <a:gd name="connsiteX47305" fmla="*/ 4495822 w 4826000"/>
              <a:gd name="connsiteY47305" fmla="*/ 3093004 h 6857957"/>
              <a:gd name="connsiteX47306" fmla="*/ 4497409 w 4826000"/>
              <a:gd name="connsiteY47306" fmla="*/ 3093955 h 6857957"/>
              <a:gd name="connsiteX47307" fmla="*/ 4498997 w 4826000"/>
              <a:gd name="connsiteY47307" fmla="*/ 3094273 h 6857957"/>
              <a:gd name="connsiteX47308" fmla="*/ 4501219 w 4826000"/>
              <a:gd name="connsiteY47308" fmla="*/ 3094273 h 6857957"/>
              <a:gd name="connsiteX47309" fmla="*/ 4505029 w 4826000"/>
              <a:gd name="connsiteY47309" fmla="*/ 3094273 h 6857957"/>
              <a:gd name="connsiteX47310" fmla="*/ 4509474 w 4826000"/>
              <a:gd name="connsiteY47310" fmla="*/ 3093955 h 6857957"/>
              <a:gd name="connsiteX47311" fmla="*/ 4514553 w 4826000"/>
              <a:gd name="connsiteY47311" fmla="*/ 3092687 h 6857957"/>
              <a:gd name="connsiteX47312" fmla="*/ 4519315 w 4826000"/>
              <a:gd name="connsiteY47312" fmla="*/ 3092052 h 6857957"/>
              <a:gd name="connsiteX47313" fmla="*/ 4525030 w 4826000"/>
              <a:gd name="connsiteY47313" fmla="*/ 3091417 h 6857957"/>
              <a:gd name="connsiteX47314" fmla="*/ 4525348 w 4826000"/>
              <a:gd name="connsiteY47314" fmla="*/ 3092370 h 6857957"/>
              <a:gd name="connsiteX47315" fmla="*/ 4525665 w 4826000"/>
              <a:gd name="connsiteY47315" fmla="*/ 3093322 h 6857957"/>
              <a:gd name="connsiteX47316" fmla="*/ 4525665 w 4826000"/>
              <a:gd name="connsiteY47316" fmla="*/ 3094273 h 6857957"/>
              <a:gd name="connsiteX47317" fmla="*/ 4525030 w 4826000"/>
              <a:gd name="connsiteY47317" fmla="*/ 3094909 h 6857957"/>
              <a:gd name="connsiteX47318" fmla="*/ 4524395 w 4826000"/>
              <a:gd name="connsiteY47318" fmla="*/ 3095545 h 6857957"/>
              <a:gd name="connsiteX47319" fmla="*/ 4523443 w 4826000"/>
              <a:gd name="connsiteY47319" fmla="*/ 3095863 h 6857957"/>
              <a:gd name="connsiteX47320" fmla="*/ 4520903 w 4826000"/>
              <a:gd name="connsiteY47320" fmla="*/ 3096499 h 6857957"/>
              <a:gd name="connsiteX47321" fmla="*/ 4517728 w 4826000"/>
              <a:gd name="connsiteY47321" fmla="*/ 3096817 h 6857957"/>
              <a:gd name="connsiteX47322" fmla="*/ 4513918 w 4826000"/>
              <a:gd name="connsiteY47322" fmla="*/ 3097135 h 6857957"/>
              <a:gd name="connsiteX47323" fmla="*/ 4506299 w 4826000"/>
              <a:gd name="connsiteY47323" fmla="*/ 3097451 h 6857957"/>
              <a:gd name="connsiteX47324" fmla="*/ 4504711 w 4826000"/>
              <a:gd name="connsiteY47324" fmla="*/ 3099991 h 6857957"/>
              <a:gd name="connsiteX47325" fmla="*/ 4503759 w 4826000"/>
              <a:gd name="connsiteY47325" fmla="*/ 3102849 h 6857957"/>
              <a:gd name="connsiteX47326" fmla="*/ 4503124 w 4826000"/>
              <a:gd name="connsiteY47326" fmla="*/ 3105071 h 6857957"/>
              <a:gd name="connsiteX47327" fmla="*/ 4502807 w 4826000"/>
              <a:gd name="connsiteY47327" fmla="*/ 3107610 h 6857957"/>
              <a:gd name="connsiteX47328" fmla="*/ 4502807 w 4826000"/>
              <a:gd name="connsiteY47328" fmla="*/ 3110469 h 6857957"/>
              <a:gd name="connsiteX47329" fmla="*/ 4503442 w 4826000"/>
              <a:gd name="connsiteY47329" fmla="*/ 3112692 h 6857957"/>
              <a:gd name="connsiteX47330" fmla="*/ 4504076 w 4826000"/>
              <a:gd name="connsiteY47330" fmla="*/ 3115231 h 6857957"/>
              <a:gd name="connsiteX47331" fmla="*/ 4505029 w 4826000"/>
              <a:gd name="connsiteY47331" fmla="*/ 3117772 h 6857957"/>
              <a:gd name="connsiteX47332" fmla="*/ 4507569 w 4826000"/>
              <a:gd name="connsiteY47332" fmla="*/ 3122853 h 6857957"/>
              <a:gd name="connsiteX47333" fmla="*/ 4510426 w 4826000"/>
              <a:gd name="connsiteY47333" fmla="*/ 3127932 h 6857957"/>
              <a:gd name="connsiteX47334" fmla="*/ 4517411 w 4826000"/>
              <a:gd name="connsiteY47334" fmla="*/ 3137776 h 6857957"/>
              <a:gd name="connsiteX47335" fmla="*/ 4520268 w 4826000"/>
              <a:gd name="connsiteY47335" fmla="*/ 3142857 h 6857957"/>
              <a:gd name="connsiteX47336" fmla="*/ 4523125 w 4826000"/>
              <a:gd name="connsiteY47336" fmla="*/ 3147937 h 6857957"/>
              <a:gd name="connsiteX47337" fmla="*/ 4524078 w 4826000"/>
              <a:gd name="connsiteY47337" fmla="*/ 3150160 h 6857957"/>
              <a:gd name="connsiteX47338" fmla="*/ 4525030 w 4826000"/>
              <a:gd name="connsiteY47338" fmla="*/ 3153017 h 6857957"/>
              <a:gd name="connsiteX47339" fmla="*/ 4525348 w 4826000"/>
              <a:gd name="connsiteY47339" fmla="*/ 3155240 h 6857957"/>
              <a:gd name="connsiteX47340" fmla="*/ 4525665 w 4826000"/>
              <a:gd name="connsiteY47340" fmla="*/ 3157780 h 6857957"/>
              <a:gd name="connsiteX47341" fmla="*/ 4525665 w 4826000"/>
              <a:gd name="connsiteY47341" fmla="*/ 3160321 h 6857957"/>
              <a:gd name="connsiteX47342" fmla="*/ 4525030 w 4826000"/>
              <a:gd name="connsiteY47342" fmla="*/ 3162543 h 6857957"/>
              <a:gd name="connsiteX47343" fmla="*/ 4524078 w 4826000"/>
              <a:gd name="connsiteY47343" fmla="*/ 3164765 h 6857957"/>
              <a:gd name="connsiteX47344" fmla="*/ 4522808 w 4826000"/>
              <a:gd name="connsiteY47344" fmla="*/ 3167623 h 6857957"/>
              <a:gd name="connsiteX47345" fmla="*/ 4520903 w 4826000"/>
              <a:gd name="connsiteY47345" fmla="*/ 3169846 h 6857957"/>
              <a:gd name="connsiteX47346" fmla="*/ 4518681 w 4826000"/>
              <a:gd name="connsiteY47346" fmla="*/ 3172068 h 6857957"/>
              <a:gd name="connsiteX47347" fmla="*/ 4515823 w 4826000"/>
              <a:gd name="connsiteY47347" fmla="*/ 3174291 h 6857957"/>
              <a:gd name="connsiteX47348" fmla="*/ 4512331 w 4826000"/>
              <a:gd name="connsiteY47348" fmla="*/ 3177149 h 6857957"/>
              <a:gd name="connsiteX47349" fmla="*/ 4514553 w 4826000"/>
              <a:gd name="connsiteY47349" fmla="*/ 3177784 h 6857957"/>
              <a:gd name="connsiteX47350" fmla="*/ 4516141 w 4826000"/>
              <a:gd name="connsiteY47350" fmla="*/ 3179055 h 6857957"/>
              <a:gd name="connsiteX47351" fmla="*/ 4517411 w 4826000"/>
              <a:gd name="connsiteY47351" fmla="*/ 3180007 h 6857957"/>
              <a:gd name="connsiteX47352" fmla="*/ 4518681 w 4826000"/>
              <a:gd name="connsiteY47352" fmla="*/ 3181277 h 6857957"/>
              <a:gd name="connsiteX47353" fmla="*/ 4519315 w 4826000"/>
              <a:gd name="connsiteY47353" fmla="*/ 3182864 h 6857957"/>
              <a:gd name="connsiteX47354" fmla="*/ 4519950 w 4826000"/>
              <a:gd name="connsiteY47354" fmla="*/ 3184134 h 6857957"/>
              <a:gd name="connsiteX47355" fmla="*/ 4520585 w 4826000"/>
              <a:gd name="connsiteY47355" fmla="*/ 3186993 h 6857957"/>
              <a:gd name="connsiteX47356" fmla="*/ 4520585 w 4826000"/>
              <a:gd name="connsiteY47356" fmla="*/ 3190485 h 6857957"/>
              <a:gd name="connsiteX47357" fmla="*/ 4520268 w 4826000"/>
              <a:gd name="connsiteY47357" fmla="*/ 3193660 h 6857957"/>
              <a:gd name="connsiteX47358" fmla="*/ 4519315 w 4826000"/>
              <a:gd name="connsiteY47358" fmla="*/ 3200646 h 6857957"/>
              <a:gd name="connsiteX47359" fmla="*/ 4518998 w 4826000"/>
              <a:gd name="connsiteY47359" fmla="*/ 3204141 h 6857957"/>
              <a:gd name="connsiteX47360" fmla="*/ 4519315 w 4826000"/>
              <a:gd name="connsiteY47360" fmla="*/ 3207634 h 6857957"/>
              <a:gd name="connsiteX47361" fmla="*/ 4519950 w 4826000"/>
              <a:gd name="connsiteY47361" fmla="*/ 3209222 h 6857957"/>
              <a:gd name="connsiteX47362" fmla="*/ 4520585 w 4826000"/>
              <a:gd name="connsiteY47362" fmla="*/ 3210811 h 6857957"/>
              <a:gd name="connsiteX47363" fmla="*/ 4521855 w 4826000"/>
              <a:gd name="connsiteY47363" fmla="*/ 3212716 h 6857957"/>
              <a:gd name="connsiteX47364" fmla="*/ 4522808 w 4826000"/>
              <a:gd name="connsiteY47364" fmla="*/ 3213985 h 6857957"/>
              <a:gd name="connsiteX47365" fmla="*/ 4524395 w 4826000"/>
              <a:gd name="connsiteY47365" fmla="*/ 3215253 h 6857957"/>
              <a:gd name="connsiteX47366" fmla="*/ 4525983 w 4826000"/>
              <a:gd name="connsiteY47366" fmla="*/ 3216839 h 6857957"/>
              <a:gd name="connsiteX47367" fmla="*/ 4528205 w 4826000"/>
              <a:gd name="connsiteY47367" fmla="*/ 3217790 h 6857957"/>
              <a:gd name="connsiteX47368" fmla="*/ 4531062 w 4826000"/>
              <a:gd name="connsiteY47368" fmla="*/ 3219381 h 6857957"/>
              <a:gd name="connsiteX47369" fmla="*/ 4533920 w 4826000"/>
              <a:gd name="connsiteY47369" fmla="*/ 3220335 h 6857957"/>
              <a:gd name="connsiteX47370" fmla="*/ 4537412 w 4826000"/>
              <a:gd name="connsiteY47370" fmla="*/ 3221287 h 6857957"/>
              <a:gd name="connsiteX47371" fmla="*/ 4541222 w 4826000"/>
              <a:gd name="connsiteY47371" fmla="*/ 3222239 h 6857957"/>
              <a:gd name="connsiteX47372" fmla="*/ 4545666 w 4826000"/>
              <a:gd name="connsiteY47372" fmla="*/ 3222874 h 6857957"/>
              <a:gd name="connsiteX47373" fmla="*/ 4543126 w 4826000"/>
              <a:gd name="connsiteY47373" fmla="*/ 3224461 h 6857957"/>
              <a:gd name="connsiteX47374" fmla="*/ 4541539 w 4826000"/>
              <a:gd name="connsiteY47374" fmla="*/ 3226683 h 6857957"/>
              <a:gd name="connsiteX47375" fmla="*/ 4540269 w 4826000"/>
              <a:gd name="connsiteY47375" fmla="*/ 3228587 h 6857957"/>
              <a:gd name="connsiteX47376" fmla="*/ 4538682 w 4826000"/>
              <a:gd name="connsiteY47376" fmla="*/ 3230492 h 6857957"/>
              <a:gd name="connsiteX47377" fmla="*/ 4537729 w 4826000"/>
              <a:gd name="connsiteY47377" fmla="*/ 3231445 h 6857957"/>
              <a:gd name="connsiteX47378" fmla="*/ 4536142 w 4826000"/>
              <a:gd name="connsiteY47378" fmla="*/ 3232079 h 6857957"/>
              <a:gd name="connsiteX47379" fmla="*/ 4534554 w 4826000"/>
              <a:gd name="connsiteY47379" fmla="*/ 3232715 h 6857957"/>
              <a:gd name="connsiteX47380" fmla="*/ 4532967 w 4826000"/>
              <a:gd name="connsiteY47380" fmla="*/ 3233352 h 6857957"/>
              <a:gd name="connsiteX47381" fmla="*/ 4530745 w 4826000"/>
              <a:gd name="connsiteY47381" fmla="*/ 3233670 h 6857957"/>
              <a:gd name="connsiteX47382" fmla="*/ 4527887 w 4826000"/>
              <a:gd name="connsiteY47382" fmla="*/ 3234303 h 6857957"/>
              <a:gd name="connsiteX47383" fmla="*/ 4525030 w 4826000"/>
              <a:gd name="connsiteY47383" fmla="*/ 3234619 h 6857957"/>
              <a:gd name="connsiteX47384" fmla="*/ 4521220 w 4826000"/>
              <a:gd name="connsiteY47384" fmla="*/ 3234619 h 6857957"/>
              <a:gd name="connsiteX47385" fmla="*/ 4521855 w 4826000"/>
              <a:gd name="connsiteY47385" fmla="*/ 3235890 h 6857957"/>
              <a:gd name="connsiteX47386" fmla="*/ 4522490 w 4826000"/>
              <a:gd name="connsiteY47386" fmla="*/ 3236842 h 6857957"/>
              <a:gd name="connsiteX47387" fmla="*/ 4523443 w 4826000"/>
              <a:gd name="connsiteY47387" fmla="*/ 3237795 h 6857957"/>
              <a:gd name="connsiteX47388" fmla="*/ 4524713 w 4826000"/>
              <a:gd name="connsiteY47388" fmla="*/ 3238748 h 6857957"/>
              <a:gd name="connsiteX47389" fmla="*/ 4527887 w 4826000"/>
              <a:gd name="connsiteY47389" fmla="*/ 3240018 h 6857957"/>
              <a:gd name="connsiteX47390" fmla="*/ 4532332 w 4826000"/>
              <a:gd name="connsiteY47390" fmla="*/ 3240654 h 6857957"/>
              <a:gd name="connsiteX47391" fmla="*/ 4541222 w 4826000"/>
              <a:gd name="connsiteY47391" fmla="*/ 3242559 h 6857957"/>
              <a:gd name="connsiteX47392" fmla="*/ 4545666 w 4826000"/>
              <a:gd name="connsiteY47392" fmla="*/ 3243512 h 6857957"/>
              <a:gd name="connsiteX47393" fmla="*/ 4549158 w 4826000"/>
              <a:gd name="connsiteY47393" fmla="*/ 3244464 h 6857957"/>
              <a:gd name="connsiteX47394" fmla="*/ 4541539 w 4826000"/>
              <a:gd name="connsiteY47394" fmla="*/ 3245100 h 6857957"/>
              <a:gd name="connsiteX47395" fmla="*/ 4538682 w 4826000"/>
              <a:gd name="connsiteY47395" fmla="*/ 3245735 h 6857957"/>
              <a:gd name="connsiteX47396" fmla="*/ 4535824 w 4826000"/>
              <a:gd name="connsiteY47396" fmla="*/ 3246371 h 6857957"/>
              <a:gd name="connsiteX47397" fmla="*/ 4533920 w 4826000"/>
              <a:gd name="connsiteY47397" fmla="*/ 3247006 h 6857957"/>
              <a:gd name="connsiteX47398" fmla="*/ 4532332 w 4826000"/>
              <a:gd name="connsiteY47398" fmla="*/ 3247959 h 6857957"/>
              <a:gd name="connsiteX47399" fmla="*/ 4531062 w 4826000"/>
              <a:gd name="connsiteY47399" fmla="*/ 3249230 h 6857957"/>
              <a:gd name="connsiteX47400" fmla="*/ 4530110 w 4826000"/>
              <a:gd name="connsiteY47400" fmla="*/ 3250181 h 6857957"/>
              <a:gd name="connsiteX47401" fmla="*/ 4529475 w 4826000"/>
              <a:gd name="connsiteY47401" fmla="*/ 3251452 h 6857957"/>
              <a:gd name="connsiteX47402" fmla="*/ 4529157 w 4826000"/>
              <a:gd name="connsiteY47402" fmla="*/ 3252722 h 6857957"/>
              <a:gd name="connsiteX47403" fmla="*/ 4529157 w 4826000"/>
              <a:gd name="connsiteY47403" fmla="*/ 3253991 h 6857957"/>
              <a:gd name="connsiteX47404" fmla="*/ 4529157 w 4826000"/>
              <a:gd name="connsiteY47404" fmla="*/ 3255261 h 6857957"/>
              <a:gd name="connsiteX47405" fmla="*/ 4530110 w 4826000"/>
              <a:gd name="connsiteY47405" fmla="*/ 3258754 h 6857957"/>
              <a:gd name="connsiteX47406" fmla="*/ 4532015 w 4826000"/>
              <a:gd name="connsiteY47406" fmla="*/ 3261929 h 6857957"/>
              <a:gd name="connsiteX47407" fmla="*/ 4534237 w 4826000"/>
              <a:gd name="connsiteY47407" fmla="*/ 3265739 h 6857957"/>
              <a:gd name="connsiteX47408" fmla="*/ 4537094 w 4826000"/>
              <a:gd name="connsiteY47408" fmla="*/ 3268915 h 6857957"/>
              <a:gd name="connsiteX47409" fmla="*/ 4542491 w 4826000"/>
              <a:gd name="connsiteY47409" fmla="*/ 3276217 h 6857957"/>
              <a:gd name="connsiteX47410" fmla="*/ 4545349 w 4826000"/>
              <a:gd name="connsiteY47410" fmla="*/ 3279711 h 6857957"/>
              <a:gd name="connsiteX47411" fmla="*/ 4547254 w 4826000"/>
              <a:gd name="connsiteY47411" fmla="*/ 3282885 h 6857957"/>
              <a:gd name="connsiteX47412" fmla="*/ 4548841 w 4826000"/>
              <a:gd name="connsiteY47412" fmla="*/ 3286061 h 6857957"/>
              <a:gd name="connsiteX47413" fmla="*/ 4549158 w 4826000"/>
              <a:gd name="connsiteY47413" fmla="*/ 3287331 h 6857957"/>
              <a:gd name="connsiteX47414" fmla="*/ 4549476 w 4826000"/>
              <a:gd name="connsiteY47414" fmla="*/ 3288601 h 6857957"/>
              <a:gd name="connsiteX47415" fmla="*/ 4549158 w 4826000"/>
              <a:gd name="connsiteY47415" fmla="*/ 3290506 h 6857957"/>
              <a:gd name="connsiteX47416" fmla="*/ 4548524 w 4826000"/>
              <a:gd name="connsiteY47416" fmla="*/ 3293045 h 6857957"/>
              <a:gd name="connsiteX47417" fmla="*/ 4547254 w 4826000"/>
              <a:gd name="connsiteY47417" fmla="*/ 3294950 h 6857957"/>
              <a:gd name="connsiteX47418" fmla="*/ 4545349 w 4826000"/>
              <a:gd name="connsiteY47418" fmla="*/ 3297174 h 6857957"/>
              <a:gd name="connsiteX47419" fmla="*/ 4541222 w 4826000"/>
              <a:gd name="connsiteY47419" fmla="*/ 3301618 h 6857957"/>
              <a:gd name="connsiteX47420" fmla="*/ 4539634 w 4826000"/>
              <a:gd name="connsiteY47420" fmla="*/ 3303523 h 6857957"/>
              <a:gd name="connsiteX47421" fmla="*/ 4538047 w 4826000"/>
              <a:gd name="connsiteY47421" fmla="*/ 3305746 h 6857957"/>
              <a:gd name="connsiteX47422" fmla="*/ 4537094 w 4826000"/>
              <a:gd name="connsiteY47422" fmla="*/ 3307969 h 6857957"/>
              <a:gd name="connsiteX47423" fmla="*/ 4536142 w 4826000"/>
              <a:gd name="connsiteY47423" fmla="*/ 3309874 h 6857957"/>
              <a:gd name="connsiteX47424" fmla="*/ 4536142 w 4826000"/>
              <a:gd name="connsiteY47424" fmla="*/ 3311144 h 6857957"/>
              <a:gd name="connsiteX47425" fmla="*/ 4536777 w 4826000"/>
              <a:gd name="connsiteY47425" fmla="*/ 3312096 h 6857957"/>
              <a:gd name="connsiteX47426" fmla="*/ 4537094 w 4826000"/>
              <a:gd name="connsiteY47426" fmla="*/ 3313049 h 6857957"/>
              <a:gd name="connsiteX47427" fmla="*/ 4537729 w 4826000"/>
              <a:gd name="connsiteY47427" fmla="*/ 3314001 h 6857957"/>
              <a:gd name="connsiteX47428" fmla="*/ 4538682 w 4826000"/>
              <a:gd name="connsiteY47428" fmla="*/ 3315271 h 6857957"/>
              <a:gd name="connsiteX47429" fmla="*/ 4539952 w 4826000"/>
              <a:gd name="connsiteY47429" fmla="*/ 3316224 h 6857957"/>
              <a:gd name="connsiteX47430" fmla="*/ 4543126 w 4826000"/>
              <a:gd name="connsiteY47430" fmla="*/ 3317811 h 6857957"/>
              <a:gd name="connsiteX47431" fmla="*/ 4548206 w 4826000"/>
              <a:gd name="connsiteY47431" fmla="*/ 3319717 h 6857957"/>
              <a:gd name="connsiteX47432" fmla="*/ 4554873 w 4826000"/>
              <a:gd name="connsiteY47432" fmla="*/ 3321305 h 6857957"/>
              <a:gd name="connsiteX47433" fmla="*/ 4547254 w 4826000"/>
              <a:gd name="connsiteY47433" fmla="*/ 3324161 h 6857957"/>
              <a:gd name="connsiteX47434" fmla="*/ 4544396 w 4826000"/>
              <a:gd name="connsiteY47434" fmla="*/ 3325431 h 6857957"/>
              <a:gd name="connsiteX47435" fmla="*/ 4541539 w 4826000"/>
              <a:gd name="connsiteY47435" fmla="*/ 3326702 h 6857957"/>
              <a:gd name="connsiteX47436" fmla="*/ 4539634 w 4826000"/>
              <a:gd name="connsiteY47436" fmla="*/ 3327973 h 6857957"/>
              <a:gd name="connsiteX47437" fmla="*/ 4538047 w 4826000"/>
              <a:gd name="connsiteY47437" fmla="*/ 3329243 h 6857957"/>
              <a:gd name="connsiteX47438" fmla="*/ 4536142 w 4826000"/>
              <a:gd name="connsiteY47438" fmla="*/ 3331147 h 6857957"/>
              <a:gd name="connsiteX47439" fmla="*/ 4535189 w 4826000"/>
              <a:gd name="connsiteY47439" fmla="*/ 3332417 h 6857957"/>
              <a:gd name="connsiteX47440" fmla="*/ 4534554 w 4826000"/>
              <a:gd name="connsiteY47440" fmla="*/ 3334005 h 6857957"/>
              <a:gd name="connsiteX47441" fmla="*/ 4534237 w 4826000"/>
              <a:gd name="connsiteY47441" fmla="*/ 3335275 h 6857957"/>
              <a:gd name="connsiteX47442" fmla="*/ 4533920 w 4826000"/>
              <a:gd name="connsiteY47442" fmla="*/ 3336863 h 6857957"/>
              <a:gd name="connsiteX47443" fmla="*/ 4534237 w 4826000"/>
              <a:gd name="connsiteY47443" fmla="*/ 3338768 h 6857957"/>
              <a:gd name="connsiteX47444" fmla="*/ 4534554 w 4826000"/>
              <a:gd name="connsiteY47444" fmla="*/ 3340356 h 6857957"/>
              <a:gd name="connsiteX47445" fmla="*/ 4534872 w 4826000"/>
              <a:gd name="connsiteY47445" fmla="*/ 3341944 h 6857957"/>
              <a:gd name="connsiteX47446" fmla="*/ 4536777 w 4826000"/>
              <a:gd name="connsiteY47446" fmla="*/ 3345436 h 6857957"/>
              <a:gd name="connsiteX47447" fmla="*/ 4538999 w 4826000"/>
              <a:gd name="connsiteY47447" fmla="*/ 3348930 h 6857957"/>
              <a:gd name="connsiteX47448" fmla="*/ 4541539 w 4826000"/>
              <a:gd name="connsiteY47448" fmla="*/ 3352740 h 6857957"/>
              <a:gd name="connsiteX47449" fmla="*/ 4547571 w 4826000"/>
              <a:gd name="connsiteY47449" fmla="*/ 3360043 h 6857957"/>
              <a:gd name="connsiteX47450" fmla="*/ 4550428 w 4826000"/>
              <a:gd name="connsiteY47450" fmla="*/ 3363852 h 6857957"/>
              <a:gd name="connsiteX47451" fmla="*/ 4553286 w 4826000"/>
              <a:gd name="connsiteY47451" fmla="*/ 3367979 h 6857957"/>
              <a:gd name="connsiteX47452" fmla="*/ 4555191 w 4826000"/>
              <a:gd name="connsiteY47452" fmla="*/ 3371791 h 6857957"/>
              <a:gd name="connsiteX47453" fmla="*/ 4556778 w 4826000"/>
              <a:gd name="connsiteY47453" fmla="*/ 3376235 h 6857957"/>
              <a:gd name="connsiteX47454" fmla="*/ 4557095 w 4826000"/>
              <a:gd name="connsiteY47454" fmla="*/ 3376869 h 6857957"/>
              <a:gd name="connsiteX47455" fmla="*/ 4557730 w 4826000"/>
              <a:gd name="connsiteY47455" fmla="*/ 3377187 h 6857957"/>
              <a:gd name="connsiteX47456" fmla="*/ 4559635 w 4826000"/>
              <a:gd name="connsiteY47456" fmla="*/ 3377822 h 6857957"/>
              <a:gd name="connsiteX47457" fmla="*/ 4561858 w 4826000"/>
              <a:gd name="connsiteY47457" fmla="*/ 3378140 h 6857957"/>
              <a:gd name="connsiteX47458" fmla="*/ 4564397 w 4826000"/>
              <a:gd name="connsiteY47458" fmla="*/ 3378457 h 6857957"/>
              <a:gd name="connsiteX47459" fmla="*/ 4576779 w 4826000"/>
              <a:gd name="connsiteY47459" fmla="*/ 3378457 h 6857957"/>
              <a:gd name="connsiteX47460" fmla="*/ 4575192 w 4826000"/>
              <a:gd name="connsiteY47460" fmla="*/ 3381632 h 6857957"/>
              <a:gd name="connsiteX47461" fmla="*/ 4573922 w 4826000"/>
              <a:gd name="connsiteY47461" fmla="*/ 3384173 h 6857957"/>
              <a:gd name="connsiteX47462" fmla="*/ 4572334 w 4826000"/>
              <a:gd name="connsiteY47462" fmla="*/ 3387030 h 6857957"/>
              <a:gd name="connsiteX47463" fmla="*/ 4571700 w 4826000"/>
              <a:gd name="connsiteY47463" fmla="*/ 3389886 h 6857957"/>
              <a:gd name="connsiteX47464" fmla="*/ 4571065 w 4826000"/>
              <a:gd name="connsiteY47464" fmla="*/ 3392427 h 6857957"/>
              <a:gd name="connsiteX47465" fmla="*/ 4570747 w 4826000"/>
              <a:gd name="connsiteY47465" fmla="*/ 3394968 h 6857957"/>
              <a:gd name="connsiteX47466" fmla="*/ 4570430 w 4826000"/>
              <a:gd name="connsiteY47466" fmla="*/ 3397824 h 6857957"/>
              <a:gd name="connsiteX47467" fmla="*/ 4570747 w 4826000"/>
              <a:gd name="connsiteY47467" fmla="*/ 3400364 h 6857957"/>
              <a:gd name="connsiteX47468" fmla="*/ 4571382 w 4826000"/>
              <a:gd name="connsiteY47468" fmla="*/ 3405444 h 6857957"/>
              <a:gd name="connsiteX47469" fmla="*/ 4572652 w 4826000"/>
              <a:gd name="connsiteY47469" fmla="*/ 3409889 h 6857957"/>
              <a:gd name="connsiteX47470" fmla="*/ 4574557 w 4826000"/>
              <a:gd name="connsiteY47470" fmla="*/ 3414652 h 6857957"/>
              <a:gd name="connsiteX47471" fmla="*/ 4577097 w 4826000"/>
              <a:gd name="connsiteY47471" fmla="*/ 3419096 h 6857957"/>
              <a:gd name="connsiteX47472" fmla="*/ 4579636 w 4826000"/>
              <a:gd name="connsiteY47472" fmla="*/ 3423224 h 6857957"/>
              <a:gd name="connsiteX47473" fmla="*/ 4582811 w 4826000"/>
              <a:gd name="connsiteY47473" fmla="*/ 3427669 h 6857957"/>
              <a:gd name="connsiteX47474" fmla="*/ 4589478 w 4826000"/>
              <a:gd name="connsiteY47474" fmla="*/ 3435924 h 6857957"/>
              <a:gd name="connsiteX47475" fmla="*/ 4595828 w 4826000"/>
              <a:gd name="connsiteY47475" fmla="*/ 3443863 h 6857957"/>
              <a:gd name="connsiteX47476" fmla="*/ 4598685 w 4826000"/>
              <a:gd name="connsiteY47476" fmla="*/ 3447991 h 6857957"/>
              <a:gd name="connsiteX47477" fmla="*/ 4601225 w 4826000"/>
              <a:gd name="connsiteY47477" fmla="*/ 3451801 h 6857957"/>
              <a:gd name="connsiteX47478" fmla="*/ 4601225 w 4826000"/>
              <a:gd name="connsiteY47478" fmla="*/ 3453706 h 6857957"/>
              <a:gd name="connsiteX47479" fmla="*/ 4600908 w 4826000"/>
              <a:gd name="connsiteY47479" fmla="*/ 3455294 h 6857957"/>
              <a:gd name="connsiteX47480" fmla="*/ 4600273 w 4826000"/>
              <a:gd name="connsiteY47480" fmla="*/ 3456881 h 6857957"/>
              <a:gd name="connsiteX47481" fmla="*/ 4599320 w 4826000"/>
              <a:gd name="connsiteY47481" fmla="*/ 3458152 h 6857957"/>
              <a:gd name="connsiteX47482" fmla="*/ 4598050 w 4826000"/>
              <a:gd name="connsiteY47482" fmla="*/ 3459422 h 6857957"/>
              <a:gd name="connsiteX47483" fmla="*/ 4596780 w 4826000"/>
              <a:gd name="connsiteY47483" fmla="*/ 3460692 h 6857957"/>
              <a:gd name="connsiteX47484" fmla="*/ 4592971 w 4826000"/>
              <a:gd name="connsiteY47484" fmla="*/ 3463232 h 6857957"/>
              <a:gd name="connsiteX47485" fmla="*/ 4588526 w 4826000"/>
              <a:gd name="connsiteY47485" fmla="*/ 3464820 h 6857957"/>
              <a:gd name="connsiteX47486" fmla="*/ 4583446 w 4826000"/>
              <a:gd name="connsiteY47486" fmla="*/ 3466407 h 6857957"/>
              <a:gd name="connsiteX47487" fmla="*/ 4577732 w 4826000"/>
              <a:gd name="connsiteY47487" fmla="*/ 3467678 h 6857957"/>
              <a:gd name="connsiteX47488" fmla="*/ 4571382 w 4826000"/>
              <a:gd name="connsiteY47488" fmla="*/ 3468948 h 6857957"/>
              <a:gd name="connsiteX47489" fmla="*/ 4571065 w 4826000"/>
              <a:gd name="connsiteY47489" fmla="*/ 3471805 h 6857957"/>
              <a:gd name="connsiteX47490" fmla="*/ 4571065 w 4826000"/>
              <a:gd name="connsiteY47490" fmla="*/ 3473711 h 6857957"/>
              <a:gd name="connsiteX47491" fmla="*/ 4571700 w 4826000"/>
              <a:gd name="connsiteY47491" fmla="*/ 3475616 h 6857957"/>
              <a:gd name="connsiteX47492" fmla="*/ 4572652 w 4826000"/>
              <a:gd name="connsiteY47492" fmla="*/ 3477521 h 6857957"/>
              <a:gd name="connsiteX47493" fmla="*/ 4574557 w 4826000"/>
              <a:gd name="connsiteY47493" fmla="*/ 3478791 h 6857957"/>
              <a:gd name="connsiteX47494" fmla="*/ 4576144 w 4826000"/>
              <a:gd name="connsiteY47494" fmla="*/ 3480061 h 6857957"/>
              <a:gd name="connsiteX47495" fmla="*/ 4579954 w 4826000"/>
              <a:gd name="connsiteY47495" fmla="*/ 3482602 h 6857957"/>
              <a:gd name="connsiteX47496" fmla="*/ 4584716 w 4826000"/>
              <a:gd name="connsiteY47496" fmla="*/ 3485142 h 6857957"/>
              <a:gd name="connsiteX47497" fmla="*/ 4589161 w 4826000"/>
              <a:gd name="connsiteY47497" fmla="*/ 3487364 h 6857957"/>
              <a:gd name="connsiteX47498" fmla="*/ 4591066 w 4826000"/>
              <a:gd name="connsiteY47498" fmla="*/ 3488635 h 6857957"/>
              <a:gd name="connsiteX47499" fmla="*/ 4592653 w 4826000"/>
              <a:gd name="connsiteY47499" fmla="*/ 3489905 h 6857957"/>
              <a:gd name="connsiteX47500" fmla="*/ 4593923 w 4826000"/>
              <a:gd name="connsiteY47500" fmla="*/ 3491492 h 6857957"/>
              <a:gd name="connsiteX47501" fmla="*/ 4594558 w 4826000"/>
              <a:gd name="connsiteY47501" fmla="*/ 3493398 h 6857957"/>
              <a:gd name="connsiteX47502" fmla="*/ 4589796 w 4826000"/>
              <a:gd name="connsiteY47502" fmla="*/ 3493398 h 6857957"/>
              <a:gd name="connsiteX47503" fmla="*/ 4586304 w 4826000"/>
              <a:gd name="connsiteY47503" fmla="*/ 3494033 h 6857957"/>
              <a:gd name="connsiteX47504" fmla="*/ 4584716 w 4826000"/>
              <a:gd name="connsiteY47504" fmla="*/ 3494350 h 6857957"/>
              <a:gd name="connsiteX47505" fmla="*/ 4583764 w 4826000"/>
              <a:gd name="connsiteY47505" fmla="*/ 3494985 h 6857957"/>
              <a:gd name="connsiteX47506" fmla="*/ 4583129 w 4826000"/>
              <a:gd name="connsiteY47506" fmla="*/ 3495620 h 6857957"/>
              <a:gd name="connsiteX47507" fmla="*/ 4582494 w 4826000"/>
              <a:gd name="connsiteY47507" fmla="*/ 3496255 h 6857957"/>
              <a:gd name="connsiteX47508" fmla="*/ 4581859 w 4826000"/>
              <a:gd name="connsiteY47508" fmla="*/ 3497843 h 6857957"/>
              <a:gd name="connsiteX47509" fmla="*/ 4581859 w 4826000"/>
              <a:gd name="connsiteY47509" fmla="*/ 3500066 h 6857957"/>
              <a:gd name="connsiteX47510" fmla="*/ 4582494 w 4826000"/>
              <a:gd name="connsiteY47510" fmla="*/ 3502288 h 6857957"/>
              <a:gd name="connsiteX47511" fmla="*/ 4583129 w 4826000"/>
              <a:gd name="connsiteY47511" fmla="*/ 3504194 h 6857957"/>
              <a:gd name="connsiteX47512" fmla="*/ 4583764 w 4826000"/>
              <a:gd name="connsiteY47512" fmla="*/ 3506416 h 6857957"/>
              <a:gd name="connsiteX47513" fmla="*/ 4584081 w 4826000"/>
              <a:gd name="connsiteY47513" fmla="*/ 3508639 h 6857957"/>
              <a:gd name="connsiteX47514" fmla="*/ 4584081 w 4826000"/>
              <a:gd name="connsiteY47514" fmla="*/ 3510544 h 6857957"/>
              <a:gd name="connsiteX47515" fmla="*/ 4583764 w 4826000"/>
              <a:gd name="connsiteY47515" fmla="*/ 3512132 h 6857957"/>
              <a:gd name="connsiteX47516" fmla="*/ 4583446 w 4826000"/>
              <a:gd name="connsiteY47516" fmla="*/ 3513085 h 6857957"/>
              <a:gd name="connsiteX47517" fmla="*/ 4582494 w 4826000"/>
              <a:gd name="connsiteY47517" fmla="*/ 3513720 h 6857957"/>
              <a:gd name="connsiteX47518" fmla="*/ 4581541 w 4826000"/>
              <a:gd name="connsiteY47518" fmla="*/ 3514672 h 6857957"/>
              <a:gd name="connsiteX47519" fmla="*/ 4580589 w 4826000"/>
              <a:gd name="connsiteY47519" fmla="*/ 3514990 h 6857957"/>
              <a:gd name="connsiteX47520" fmla="*/ 4577097 w 4826000"/>
              <a:gd name="connsiteY47520" fmla="*/ 3515625 h 6857957"/>
              <a:gd name="connsiteX47521" fmla="*/ 4572017 w 4826000"/>
              <a:gd name="connsiteY47521" fmla="*/ 3515942 h 6857957"/>
              <a:gd name="connsiteX47522" fmla="*/ 4576462 w 4826000"/>
              <a:gd name="connsiteY47522" fmla="*/ 3517848 h 6857957"/>
              <a:gd name="connsiteX47523" fmla="*/ 4579954 w 4826000"/>
              <a:gd name="connsiteY47523" fmla="*/ 3519753 h 6857957"/>
              <a:gd name="connsiteX47524" fmla="*/ 4583129 w 4826000"/>
              <a:gd name="connsiteY47524" fmla="*/ 3521975 h 6857957"/>
              <a:gd name="connsiteX47525" fmla="*/ 4585351 w 4826000"/>
              <a:gd name="connsiteY47525" fmla="*/ 3524198 h 6857957"/>
              <a:gd name="connsiteX47526" fmla="*/ 4586939 w 4826000"/>
              <a:gd name="connsiteY47526" fmla="*/ 3526421 h 6857957"/>
              <a:gd name="connsiteX47527" fmla="*/ 4588208 w 4826000"/>
              <a:gd name="connsiteY47527" fmla="*/ 3529279 h 6857957"/>
              <a:gd name="connsiteX47528" fmla="*/ 4589161 w 4826000"/>
              <a:gd name="connsiteY47528" fmla="*/ 3531501 h 6857957"/>
              <a:gd name="connsiteX47529" fmla="*/ 4589478 w 4826000"/>
              <a:gd name="connsiteY47529" fmla="*/ 3534042 h 6857957"/>
              <a:gd name="connsiteX47530" fmla="*/ 4589478 w 4826000"/>
              <a:gd name="connsiteY47530" fmla="*/ 3536899 h 6857957"/>
              <a:gd name="connsiteX47531" fmla="*/ 4589161 w 4826000"/>
              <a:gd name="connsiteY47531" fmla="*/ 3539122 h 6857957"/>
              <a:gd name="connsiteX47532" fmla="*/ 4588208 w 4826000"/>
              <a:gd name="connsiteY47532" fmla="*/ 3544520 h 6857957"/>
              <a:gd name="connsiteX47533" fmla="*/ 4586304 w 4826000"/>
              <a:gd name="connsiteY47533" fmla="*/ 3549283 h 6857957"/>
              <a:gd name="connsiteX47534" fmla="*/ 4584716 w 4826000"/>
              <a:gd name="connsiteY47534" fmla="*/ 3554046 h 6857957"/>
              <a:gd name="connsiteX47535" fmla="*/ 4585034 w 4826000"/>
              <a:gd name="connsiteY47535" fmla="*/ 3552776 h 6857957"/>
              <a:gd name="connsiteX47536" fmla="*/ 4584716 w 4826000"/>
              <a:gd name="connsiteY47536" fmla="*/ 3552458 h 6857957"/>
              <a:gd name="connsiteX47537" fmla="*/ 4584399 w 4826000"/>
              <a:gd name="connsiteY47537" fmla="*/ 3552458 h 6857957"/>
              <a:gd name="connsiteX47538" fmla="*/ 4583446 w 4826000"/>
              <a:gd name="connsiteY47538" fmla="*/ 3552776 h 6857957"/>
              <a:gd name="connsiteX47539" fmla="*/ 4580906 w 4826000"/>
              <a:gd name="connsiteY47539" fmla="*/ 3554999 h 6857957"/>
              <a:gd name="connsiteX47540" fmla="*/ 4577414 w 4826000"/>
              <a:gd name="connsiteY47540" fmla="*/ 3558492 h 6857957"/>
              <a:gd name="connsiteX47541" fmla="*/ 4574239 w 4826000"/>
              <a:gd name="connsiteY47541" fmla="*/ 3562619 h 6857957"/>
              <a:gd name="connsiteX47542" fmla="*/ 4571065 w 4826000"/>
              <a:gd name="connsiteY47542" fmla="*/ 3566747 h 6857957"/>
              <a:gd name="connsiteX47543" fmla="*/ 4569160 w 4826000"/>
              <a:gd name="connsiteY47543" fmla="*/ 3570558 h 6857957"/>
              <a:gd name="connsiteX47544" fmla="*/ 4568525 w 4826000"/>
              <a:gd name="connsiteY47544" fmla="*/ 3572145 h 6857957"/>
              <a:gd name="connsiteX47545" fmla="*/ 4568525 w 4826000"/>
              <a:gd name="connsiteY47545" fmla="*/ 3573733 h 6857957"/>
              <a:gd name="connsiteX47546" fmla="*/ 4568842 w 4826000"/>
              <a:gd name="connsiteY47546" fmla="*/ 3575003 h 6857957"/>
              <a:gd name="connsiteX47547" fmla="*/ 4569160 w 4826000"/>
              <a:gd name="connsiteY47547" fmla="*/ 3576591 h 6857957"/>
              <a:gd name="connsiteX47548" fmla="*/ 4569795 w 4826000"/>
              <a:gd name="connsiteY47548" fmla="*/ 3577861 h 6857957"/>
              <a:gd name="connsiteX47549" fmla="*/ 4570747 w 4826000"/>
              <a:gd name="connsiteY47549" fmla="*/ 3579131 h 6857957"/>
              <a:gd name="connsiteX47550" fmla="*/ 4573604 w 4826000"/>
              <a:gd name="connsiteY47550" fmla="*/ 3581989 h 6857957"/>
              <a:gd name="connsiteX47551" fmla="*/ 4576144 w 4826000"/>
              <a:gd name="connsiteY47551" fmla="*/ 3584212 h 6857957"/>
              <a:gd name="connsiteX47552" fmla="*/ 4579002 w 4826000"/>
              <a:gd name="connsiteY47552" fmla="*/ 3586752 h 6857957"/>
              <a:gd name="connsiteX47553" fmla="*/ 4581541 w 4826000"/>
              <a:gd name="connsiteY47553" fmla="*/ 3589610 h 6857957"/>
              <a:gd name="connsiteX47554" fmla="*/ 4583764 w 4826000"/>
              <a:gd name="connsiteY47554" fmla="*/ 3592150 h 6857957"/>
              <a:gd name="connsiteX47555" fmla="*/ 4584399 w 4826000"/>
              <a:gd name="connsiteY47555" fmla="*/ 3593420 h 6857957"/>
              <a:gd name="connsiteX47556" fmla="*/ 4584716 w 4826000"/>
              <a:gd name="connsiteY47556" fmla="*/ 3595008 h 6857957"/>
              <a:gd name="connsiteX47557" fmla="*/ 4585034 w 4826000"/>
              <a:gd name="connsiteY47557" fmla="*/ 3596913 h 6857957"/>
              <a:gd name="connsiteX47558" fmla="*/ 4584399 w 4826000"/>
              <a:gd name="connsiteY47558" fmla="*/ 3598500 h 6857957"/>
              <a:gd name="connsiteX47559" fmla="*/ 4583764 w 4826000"/>
              <a:gd name="connsiteY47559" fmla="*/ 3600088 h 6857957"/>
              <a:gd name="connsiteX47560" fmla="*/ 4582494 w 4826000"/>
              <a:gd name="connsiteY47560" fmla="*/ 3601993 h 6857957"/>
              <a:gd name="connsiteX47561" fmla="*/ 4579319 w 4826000"/>
              <a:gd name="connsiteY47561" fmla="*/ 3605486 h 6857957"/>
              <a:gd name="connsiteX47562" fmla="*/ 4575509 w 4826000"/>
              <a:gd name="connsiteY47562" fmla="*/ 3608979 h 6857957"/>
              <a:gd name="connsiteX47563" fmla="*/ 4571382 w 4826000"/>
              <a:gd name="connsiteY47563" fmla="*/ 3612472 h 6857957"/>
              <a:gd name="connsiteX47564" fmla="*/ 4567890 w 4826000"/>
              <a:gd name="connsiteY47564" fmla="*/ 3615965 h 6857957"/>
              <a:gd name="connsiteX47565" fmla="*/ 4566302 w 4826000"/>
              <a:gd name="connsiteY47565" fmla="*/ 3617870 h 6857957"/>
              <a:gd name="connsiteX47566" fmla="*/ 4564715 w 4826000"/>
              <a:gd name="connsiteY47566" fmla="*/ 3619775 h 6857957"/>
              <a:gd name="connsiteX47567" fmla="*/ 4563763 w 4826000"/>
              <a:gd name="connsiteY47567" fmla="*/ 3621363 h 6857957"/>
              <a:gd name="connsiteX47568" fmla="*/ 4563128 w 4826000"/>
              <a:gd name="connsiteY47568" fmla="*/ 3622950 h 6857957"/>
              <a:gd name="connsiteX47569" fmla="*/ 4561858 w 4826000"/>
              <a:gd name="connsiteY47569" fmla="*/ 3628666 h 6857957"/>
              <a:gd name="connsiteX47570" fmla="*/ 4560588 w 4826000"/>
              <a:gd name="connsiteY47570" fmla="*/ 3635652 h 6857957"/>
              <a:gd name="connsiteX47571" fmla="*/ 4559635 w 4826000"/>
              <a:gd name="connsiteY47571" fmla="*/ 3642955 h 6857957"/>
              <a:gd name="connsiteX47572" fmla="*/ 4559000 w 4826000"/>
              <a:gd name="connsiteY47572" fmla="*/ 3651211 h 6857957"/>
              <a:gd name="connsiteX47573" fmla="*/ 4559000 w 4826000"/>
              <a:gd name="connsiteY47573" fmla="*/ 3655656 h 6857957"/>
              <a:gd name="connsiteX47574" fmla="*/ 4559000 w 4826000"/>
              <a:gd name="connsiteY47574" fmla="*/ 3659784 h 6857957"/>
              <a:gd name="connsiteX47575" fmla="*/ 4559635 w 4826000"/>
              <a:gd name="connsiteY47575" fmla="*/ 3664230 h 6857957"/>
              <a:gd name="connsiteX47576" fmla="*/ 4560270 w 4826000"/>
              <a:gd name="connsiteY47576" fmla="*/ 3668675 h 6857957"/>
              <a:gd name="connsiteX47577" fmla="*/ 4561223 w 4826000"/>
              <a:gd name="connsiteY47577" fmla="*/ 3673120 h 6857957"/>
              <a:gd name="connsiteX47578" fmla="*/ 4562493 w 4826000"/>
              <a:gd name="connsiteY47578" fmla="*/ 3677566 h 6857957"/>
              <a:gd name="connsiteX47579" fmla="*/ 4564080 w 4826000"/>
              <a:gd name="connsiteY47579" fmla="*/ 3681694 h 6857957"/>
              <a:gd name="connsiteX47580" fmla="*/ 4566620 w 4826000"/>
              <a:gd name="connsiteY47580" fmla="*/ 3686139 h 6857957"/>
              <a:gd name="connsiteX47581" fmla="*/ 4558048 w 4826000"/>
              <a:gd name="connsiteY47581" fmla="*/ 3688679 h 6857957"/>
              <a:gd name="connsiteX47582" fmla="*/ 4555508 w 4826000"/>
              <a:gd name="connsiteY47582" fmla="*/ 3689632 h 6857957"/>
              <a:gd name="connsiteX47583" fmla="*/ 4552968 w 4826000"/>
              <a:gd name="connsiteY47583" fmla="*/ 3690267 h 6857957"/>
              <a:gd name="connsiteX47584" fmla="*/ 4549793 w 4826000"/>
              <a:gd name="connsiteY47584" fmla="*/ 3690585 h 6857957"/>
              <a:gd name="connsiteX47585" fmla="*/ 4546301 w 4826000"/>
              <a:gd name="connsiteY47585" fmla="*/ 3690585 h 6857957"/>
              <a:gd name="connsiteX47586" fmla="*/ 4541222 w 4826000"/>
              <a:gd name="connsiteY47586" fmla="*/ 3690267 h 6857957"/>
              <a:gd name="connsiteX47587" fmla="*/ 4534237 w 4826000"/>
              <a:gd name="connsiteY47587" fmla="*/ 3689632 h 6857957"/>
              <a:gd name="connsiteX47588" fmla="*/ 4538999 w 4826000"/>
              <a:gd name="connsiteY47588" fmla="*/ 3691537 h 6857957"/>
              <a:gd name="connsiteX47589" fmla="*/ 4542809 w 4826000"/>
              <a:gd name="connsiteY47589" fmla="*/ 3693442 h 6857957"/>
              <a:gd name="connsiteX47590" fmla="*/ 4546301 w 4826000"/>
              <a:gd name="connsiteY47590" fmla="*/ 3695030 h 6857957"/>
              <a:gd name="connsiteX47591" fmla="*/ 4548841 w 4826000"/>
              <a:gd name="connsiteY47591" fmla="*/ 3696618 h 6857957"/>
              <a:gd name="connsiteX47592" fmla="*/ 4551381 w 4826000"/>
              <a:gd name="connsiteY47592" fmla="*/ 3698840 h 6857957"/>
              <a:gd name="connsiteX47593" fmla="*/ 4553286 w 4826000"/>
              <a:gd name="connsiteY47593" fmla="*/ 3700428 h 6857957"/>
              <a:gd name="connsiteX47594" fmla="*/ 4554873 w 4826000"/>
              <a:gd name="connsiteY47594" fmla="*/ 3702016 h 6857957"/>
              <a:gd name="connsiteX47595" fmla="*/ 4555826 w 4826000"/>
              <a:gd name="connsiteY47595" fmla="*/ 3703603 h 6857957"/>
              <a:gd name="connsiteX47596" fmla="*/ 4556461 w 4826000"/>
              <a:gd name="connsiteY47596" fmla="*/ 3705191 h 6857957"/>
              <a:gd name="connsiteX47597" fmla="*/ 4556778 w 4826000"/>
              <a:gd name="connsiteY47597" fmla="*/ 3707096 h 6857957"/>
              <a:gd name="connsiteX47598" fmla="*/ 4556778 w 4826000"/>
              <a:gd name="connsiteY47598" fmla="*/ 3708684 h 6857957"/>
              <a:gd name="connsiteX47599" fmla="*/ 4556778 w 4826000"/>
              <a:gd name="connsiteY47599" fmla="*/ 3710272 h 6857957"/>
              <a:gd name="connsiteX47600" fmla="*/ 4556143 w 4826000"/>
              <a:gd name="connsiteY47600" fmla="*/ 3711859 h 6857957"/>
              <a:gd name="connsiteX47601" fmla="*/ 4555508 w 4826000"/>
              <a:gd name="connsiteY47601" fmla="*/ 3713447 h 6857957"/>
              <a:gd name="connsiteX47602" fmla="*/ 4553921 w 4826000"/>
              <a:gd name="connsiteY47602" fmla="*/ 3716622 h 6857957"/>
              <a:gd name="connsiteX47603" fmla="*/ 4551698 w 4826000"/>
              <a:gd name="connsiteY47603" fmla="*/ 3719798 h 6857957"/>
              <a:gd name="connsiteX47604" fmla="*/ 4548841 w 4826000"/>
              <a:gd name="connsiteY47604" fmla="*/ 3723290 h 6857957"/>
              <a:gd name="connsiteX47605" fmla="*/ 4546619 w 4826000"/>
              <a:gd name="connsiteY47605" fmla="*/ 3726466 h 6857957"/>
              <a:gd name="connsiteX47606" fmla="*/ 4544396 w 4826000"/>
              <a:gd name="connsiteY47606" fmla="*/ 3729959 h 6857957"/>
              <a:gd name="connsiteX47607" fmla="*/ 4542491 w 4826000"/>
              <a:gd name="connsiteY47607" fmla="*/ 3733134 h 6857957"/>
              <a:gd name="connsiteX47608" fmla="*/ 4541856 w 4826000"/>
              <a:gd name="connsiteY47608" fmla="*/ 3735039 h 6857957"/>
              <a:gd name="connsiteX47609" fmla="*/ 4541539 w 4826000"/>
              <a:gd name="connsiteY47609" fmla="*/ 3736944 h 6857957"/>
              <a:gd name="connsiteX47610" fmla="*/ 4541539 w 4826000"/>
              <a:gd name="connsiteY47610" fmla="*/ 3738849 h 6857957"/>
              <a:gd name="connsiteX47611" fmla="*/ 4541539 w 4826000"/>
              <a:gd name="connsiteY47611" fmla="*/ 3740437 h 6857957"/>
              <a:gd name="connsiteX47612" fmla="*/ 4542174 w 4826000"/>
              <a:gd name="connsiteY47612" fmla="*/ 3742342 h 6857957"/>
              <a:gd name="connsiteX47613" fmla="*/ 4542809 w 4826000"/>
              <a:gd name="connsiteY47613" fmla="*/ 3744565 h 6857957"/>
              <a:gd name="connsiteX47614" fmla="*/ 4545984 w 4826000"/>
              <a:gd name="connsiteY47614" fmla="*/ 3743930 h 6857957"/>
              <a:gd name="connsiteX47615" fmla="*/ 4548524 w 4826000"/>
              <a:gd name="connsiteY47615" fmla="*/ 3743295 h 6857957"/>
              <a:gd name="connsiteX47616" fmla="*/ 4550746 w 4826000"/>
              <a:gd name="connsiteY47616" fmla="*/ 3742342 h 6857957"/>
              <a:gd name="connsiteX47617" fmla="*/ 4552968 w 4826000"/>
              <a:gd name="connsiteY47617" fmla="*/ 3741390 h 6857957"/>
              <a:gd name="connsiteX47618" fmla="*/ 4556143 w 4826000"/>
              <a:gd name="connsiteY47618" fmla="*/ 3739484 h 6857957"/>
              <a:gd name="connsiteX47619" fmla="*/ 4559635 w 4826000"/>
              <a:gd name="connsiteY47619" fmla="*/ 3737579 h 6857957"/>
              <a:gd name="connsiteX47620" fmla="*/ 4562810 w 4826000"/>
              <a:gd name="connsiteY47620" fmla="*/ 3735674 h 6857957"/>
              <a:gd name="connsiteX47621" fmla="*/ 4564715 w 4826000"/>
              <a:gd name="connsiteY47621" fmla="*/ 3734721 h 6857957"/>
              <a:gd name="connsiteX47622" fmla="*/ 4567255 w 4826000"/>
              <a:gd name="connsiteY47622" fmla="*/ 3733769 h 6857957"/>
              <a:gd name="connsiteX47623" fmla="*/ 4569795 w 4826000"/>
              <a:gd name="connsiteY47623" fmla="*/ 3733134 h 6857957"/>
              <a:gd name="connsiteX47624" fmla="*/ 4572652 w 4826000"/>
              <a:gd name="connsiteY47624" fmla="*/ 3732816 h 6857957"/>
              <a:gd name="connsiteX47625" fmla="*/ 4576144 w 4826000"/>
              <a:gd name="connsiteY47625" fmla="*/ 3732499 h 6857957"/>
              <a:gd name="connsiteX47626" fmla="*/ 4579954 w 4826000"/>
              <a:gd name="connsiteY47626" fmla="*/ 3732499 h 6857957"/>
              <a:gd name="connsiteX47627" fmla="*/ 4575827 w 4826000"/>
              <a:gd name="connsiteY47627" fmla="*/ 3733451 h 6857957"/>
              <a:gd name="connsiteX47628" fmla="*/ 4571700 w 4826000"/>
              <a:gd name="connsiteY47628" fmla="*/ 3734404 h 6857957"/>
              <a:gd name="connsiteX47629" fmla="*/ 4568525 w 4826000"/>
              <a:gd name="connsiteY47629" fmla="*/ 3735992 h 6857957"/>
              <a:gd name="connsiteX47630" fmla="*/ 4565350 w 4826000"/>
              <a:gd name="connsiteY47630" fmla="*/ 3737579 h 6857957"/>
              <a:gd name="connsiteX47631" fmla="*/ 4562810 w 4826000"/>
              <a:gd name="connsiteY47631" fmla="*/ 3739167 h 6857957"/>
              <a:gd name="connsiteX47632" fmla="*/ 4560905 w 4826000"/>
              <a:gd name="connsiteY47632" fmla="*/ 3740755 h 6857957"/>
              <a:gd name="connsiteX47633" fmla="*/ 4559318 w 4826000"/>
              <a:gd name="connsiteY47633" fmla="*/ 3742977 h 6857957"/>
              <a:gd name="connsiteX47634" fmla="*/ 4557730 w 4826000"/>
              <a:gd name="connsiteY47634" fmla="*/ 3744883 h 6857957"/>
              <a:gd name="connsiteX47635" fmla="*/ 4556778 w 4826000"/>
              <a:gd name="connsiteY47635" fmla="*/ 3746788 h 6857957"/>
              <a:gd name="connsiteX47636" fmla="*/ 4556143 w 4826000"/>
              <a:gd name="connsiteY47636" fmla="*/ 3749010 h 6857957"/>
              <a:gd name="connsiteX47637" fmla="*/ 4555826 w 4826000"/>
              <a:gd name="connsiteY47637" fmla="*/ 3751233 h 6857957"/>
              <a:gd name="connsiteX47638" fmla="*/ 4555826 w 4826000"/>
              <a:gd name="connsiteY47638" fmla="*/ 3753773 h 6857957"/>
              <a:gd name="connsiteX47639" fmla="*/ 4555826 w 4826000"/>
              <a:gd name="connsiteY47639" fmla="*/ 3755996 h 6857957"/>
              <a:gd name="connsiteX47640" fmla="*/ 4556143 w 4826000"/>
              <a:gd name="connsiteY47640" fmla="*/ 3758536 h 6857957"/>
              <a:gd name="connsiteX47641" fmla="*/ 4557413 w 4826000"/>
              <a:gd name="connsiteY47641" fmla="*/ 3763617 h 6857957"/>
              <a:gd name="connsiteX47642" fmla="*/ 4559000 w 4826000"/>
              <a:gd name="connsiteY47642" fmla="*/ 3769015 h 6857957"/>
              <a:gd name="connsiteX47643" fmla="*/ 4560905 w 4826000"/>
              <a:gd name="connsiteY47643" fmla="*/ 3774413 h 6857957"/>
              <a:gd name="connsiteX47644" fmla="*/ 4562810 w 4826000"/>
              <a:gd name="connsiteY47644" fmla="*/ 3779811 h 6857957"/>
              <a:gd name="connsiteX47645" fmla="*/ 4564397 w 4826000"/>
              <a:gd name="connsiteY47645" fmla="*/ 3784891 h 6857957"/>
              <a:gd name="connsiteX47646" fmla="*/ 4565985 w 4826000"/>
              <a:gd name="connsiteY47646" fmla="*/ 3790290 h 6857957"/>
              <a:gd name="connsiteX47647" fmla="*/ 4566620 w 4826000"/>
              <a:gd name="connsiteY47647" fmla="*/ 3795370 h 6857957"/>
              <a:gd name="connsiteX47648" fmla="*/ 4566620 w 4826000"/>
              <a:gd name="connsiteY47648" fmla="*/ 3797593 h 6857957"/>
              <a:gd name="connsiteX47649" fmla="*/ 4566620 w 4826000"/>
              <a:gd name="connsiteY47649" fmla="*/ 3799815 h 6857957"/>
              <a:gd name="connsiteX47650" fmla="*/ 4566302 w 4826000"/>
              <a:gd name="connsiteY47650" fmla="*/ 3802038 h 6857957"/>
              <a:gd name="connsiteX47651" fmla="*/ 4565350 w 4826000"/>
              <a:gd name="connsiteY47651" fmla="*/ 3804261 h 6857957"/>
              <a:gd name="connsiteX47652" fmla="*/ 4570112 w 4826000"/>
              <a:gd name="connsiteY47652" fmla="*/ 3803626 h 6857957"/>
              <a:gd name="connsiteX47653" fmla="*/ 4574239 w 4826000"/>
              <a:gd name="connsiteY47653" fmla="*/ 3802673 h 6857957"/>
              <a:gd name="connsiteX47654" fmla="*/ 4576779 w 4826000"/>
              <a:gd name="connsiteY47654" fmla="*/ 3801086 h 6857957"/>
              <a:gd name="connsiteX47655" fmla="*/ 4578684 w 4826000"/>
              <a:gd name="connsiteY47655" fmla="*/ 3799498 h 6857957"/>
              <a:gd name="connsiteX47656" fmla="*/ 4580589 w 4826000"/>
              <a:gd name="connsiteY47656" fmla="*/ 3797593 h 6857957"/>
              <a:gd name="connsiteX47657" fmla="*/ 4581541 w 4826000"/>
              <a:gd name="connsiteY47657" fmla="*/ 3795688 h 6857957"/>
              <a:gd name="connsiteX47658" fmla="*/ 4582811 w 4826000"/>
              <a:gd name="connsiteY47658" fmla="*/ 3791242 h 6857957"/>
              <a:gd name="connsiteX47659" fmla="*/ 4583446 w 4826000"/>
              <a:gd name="connsiteY47659" fmla="*/ 3789337 h 6857957"/>
              <a:gd name="connsiteX47660" fmla="*/ 4584716 w 4826000"/>
              <a:gd name="connsiteY47660" fmla="*/ 3787432 h 6857957"/>
              <a:gd name="connsiteX47661" fmla="*/ 4585986 w 4826000"/>
              <a:gd name="connsiteY47661" fmla="*/ 3785209 h 6857957"/>
              <a:gd name="connsiteX47662" fmla="*/ 4588526 w 4826000"/>
              <a:gd name="connsiteY47662" fmla="*/ 3783621 h 6857957"/>
              <a:gd name="connsiteX47663" fmla="*/ 4591383 w 4826000"/>
              <a:gd name="connsiteY47663" fmla="*/ 3782669 h 6857957"/>
              <a:gd name="connsiteX47664" fmla="*/ 4595510 w 4826000"/>
              <a:gd name="connsiteY47664" fmla="*/ 3781716 h 6857957"/>
              <a:gd name="connsiteX47665" fmla="*/ 4600590 w 4826000"/>
              <a:gd name="connsiteY47665" fmla="*/ 3781081 h 6857957"/>
              <a:gd name="connsiteX47666" fmla="*/ 4607257 w 4826000"/>
              <a:gd name="connsiteY47666" fmla="*/ 3781399 h 6857957"/>
              <a:gd name="connsiteX47667" fmla="*/ 4600590 w 4826000"/>
              <a:gd name="connsiteY47667" fmla="*/ 3779176 h 6857957"/>
              <a:gd name="connsiteX47668" fmla="*/ 4595828 w 4826000"/>
              <a:gd name="connsiteY47668" fmla="*/ 3776953 h 6857957"/>
              <a:gd name="connsiteX47669" fmla="*/ 4593606 w 4826000"/>
              <a:gd name="connsiteY47669" fmla="*/ 3776001 h 6857957"/>
              <a:gd name="connsiteX47670" fmla="*/ 4592018 w 4826000"/>
              <a:gd name="connsiteY47670" fmla="*/ 3774730 h 6857957"/>
              <a:gd name="connsiteX47671" fmla="*/ 4590748 w 4826000"/>
              <a:gd name="connsiteY47671" fmla="*/ 3773778 h 6857957"/>
              <a:gd name="connsiteX47672" fmla="*/ 4589796 w 4826000"/>
              <a:gd name="connsiteY47672" fmla="*/ 3772508 h 6857957"/>
              <a:gd name="connsiteX47673" fmla="*/ 4588843 w 4826000"/>
              <a:gd name="connsiteY47673" fmla="*/ 3770920 h 6857957"/>
              <a:gd name="connsiteX47674" fmla="*/ 4588208 w 4826000"/>
              <a:gd name="connsiteY47674" fmla="*/ 3769650 h 6857957"/>
              <a:gd name="connsiteX47675" fmla="*/ 4587891 w 4826000"/>
              <a:gd name="connsiteY47675" fmla="*/ 3767110 h 6857957"/>
              <a:gd name="connsiteX47676" fmla="*/ 4587891 w 4826000"/>
              <a:gd name="connsiteY47676" fmla="*/ 3764252 h 6857957"/>
              <a:gd name="connsiteX47677" fmla="*/ 4588208 w 4826000"/>
              <a:gd name="connsiteY47677" fmla="*/ 3761394 h 6857957"/>
              <a:gd name="connsiteX47678" fmla="*/ 4589796 w 4826000"/>
              <a:gd name="connsiteY47678" fmla="*/ 3755679 h 6857957"/>
              <a:gd name="connsiteX47679" fmla="*/ 4590431 w 4826000"/>
              <a:gd name="connsiteY47679" fmla="*/ 3752821 h 6857957"/>
              <a:gd name="connsiteX47680" fmla="*/ 4591066 w 4826000"/>
              <a:gd name="connsiteY47680" fmla="*/ 3749645 h 6857957"/>
              <a:gd name="connsiteX47681" fmla="*/ 4591383 w 4826000"/>
              <a:gd name="connsiteY47681" fmla="*/ 3746788 h 6857957"/>
              <a:gd name="connsiteX47682" fmla="*/ 4590748 w 4826000"/>
              <a:gd name="connsiteY47682" fmla="*/ 3743930 h 6857957"/>
              <a:gd name="connsiteX47683" fmla="*/ 4590431 w 4826000"/>
              <a:gd name="connsiteY47683" fmla="*/ 3742025 h 6857957"/>
              <a:gd name="connsiteX47684" fmla="*/ 4589796 w 4826000"/>
              <a:gd name="connsiteY47684" fmla="*/ 3740755 h 6857957"/>
              <a:gd name="connsiteX47685" fmla="*/ 4588955 w 4826000"/>
              <a:gd name="connsiteY47685" fmla="*/ 3739354 h 6857957"/>
              <a:gd name="connsiteX47686" fmla="*/ 4591701 w 4826000"/>
              <a:gd name="connsiteY47686" fmla="*/ 3741707 h 6857957"/>
              <a:gd name="connsiteX47687" fmla="*/ 4595828 w 4826000"/>
              <a:gd name="connsiteY47687" fmla="*/ 3745835 h 6857957"/>
              <a:gd name="connsiteX47688" fmla="*/ 4599320 w 4826000"/>
              <a:gd name="connsiteY47688" fmla="*/ 3749645 h 6857957"/>
              <a:gd name="connsiteX47689" fmla="*/ 4603130 w 4826000"/>
              <a:gd name="connsiteY47689" fmla="*/ 3754091 h 6857957"/>
              <a:gd name="connsiteX47690" fmla="*/ 4606305 w 4826000"/>
              <a:gd name="connsiteY47690" fmla="*/ 3758536 h 6857957"/>
              <a:gd name="connsiteX47691" fmla="*/ 4609162 w 4826000"/>
              <a:gd name="connsiteY47691" fmla="*/ 3762664 h 6857957"/>
              <a:gd name="connsiteX47692" fmla="*/ 4614877 w 4826000"/>
              <a:gd name="connsiteY47692" fmla="*/ 3771555 h 6857957"/>
              <a:gd name="connsiteX47693" fmla="*/ 4619956 w 4826000"/>
              <a:gd name="connsiteY47693" fmla="*/ 3781081 h 6857957"/>
              <a:gd name="connsiteX47694" fmla="*/ 4624719 w 4826000"/>
              <a:gd name="connsiteY47694" fmla="*/ 3790290 h 6857957"/>
              <a:gd name="connsiteX47695" fmla="*/ 4628528 w 4826000"/>
              <a:gd name="connsiteY47695" fmla="*/ 3799498 h 6857957"/>
              <a:gd name="connsiteX47696" fmla="*/ 4632338 w 4826000"/>
              <a:gd name="connsiteY47696" fmla="*/ 3808706 h 6857957"/>
              <a:gd name="connsiteX47697" fmla="*/ 4635195 w 4826000"/>
              <a:gd name="connsiteY47697" fmla="*/ 3817915 h 6857957"/>
              <a:gd name="connsiteX47698" fmla="*/ 4638053 w 4826000"/>
              <a:gd name="connsiteY47698" fmla="*/ 3826806 h 6857957"/>
              <a:gd name="connsiteX47699" fmla="*/ 4643450 w 4826000"/>
              <a:gd name="connsiteY47699" fmla="*/ 3843952 h 6857957"/>
              <a:gd name="connsiteX47700" fmla="*/ 4648847 w 4826000"/>
              <a:gd name="connsiteY47700" fmla="*/ 3859511 h 6857957"/>
              <a:gd name="connsiteX47701" fmla="*/ 4651387 w 4826000"/>
              <a:gd name="connsiteY47701" fmla="*/ 3866815 h 6857957"/>
              <a:gd name="connsiteX47702" fmla="*/ 4654244 w 4826000"/>
              <a:gd name="connsiteY47702" fmla="*/ 3873165 h 6857957"/>
              <a:gd name="connsiteX47703" fmla="*/ 4659006 w 4826000"/>
              <a:gd name="connsiteY47703" fmla="*/ 3871895 h 6857957"/>
              <a:gd name="connsiteX47704" fmla="*/ 4663133 w 4826000"/>
              <a:gd name="connsiteY47704" fmla="*/ 3870307 h 6857957"/>
              <a:gd name="connsiteX47705" fmla="*/ 4666308 w 4826000"/>
              <a:gd name="connsiteY47705" fmla="*/ 3868402 h 6857957"/>
              <a:gd name="connsiteX47706" fmla="*/ 4669166 w 4826000"/>
              <a:gd name="connsiteY47706" fmla="*/ 3866180 h 6857957"/>
              <a:gd name="connsiteX47707" fmla="*/ 4671388 w 4826000"/>
              <a:gd name="connsiteY47707" fmla="*/ 3863957 h 6857957"/>
              <a:gd name="connsiteX47708" fmla="*/ 4672658 w 4826000"/>
              <a:gd name="connsiteY47708" fmla="*/ 3861734 h 6857957"/>
              <a:gd name="connsiteX47709" fmla="*/ 4673928 w 4826000"/>
              <a:gd name="connsiteY47709" fmla="*/ 3859194 h 6857957"/>
              <a:gd name="connsiteX47710" fmla="*/ 4674563 w 4826000"/>
              <a:gd name="connsiteY47710" fmla="*/ 3856654 h 6857957"/>
              <a:gd name="connsiteX47711" fmla="*/ 4674880 w 4826000"/>
              <a:gd name="connsiteY47711" fmla="*/ 3853796 h 6857957"/>
              <a:gd name="connsiteX47712" fmla="*/ 4674880 w 4826000"/>
              <a:gd name="connsiteY47712" fmla="*/ 3850938 h 6857957"/>
              <a:gd name="connsiteX47713" fmla="*/ 4674563 w 4826000"/>
              <a:gd name="connsiteY47713" fmla="*/ 3848080 h 6857957"/>
              <a:gd name="connsiteX47714" fmla="*/ 4673928 w 4826000"/>
              <a:gd name="connsiteY47714" fmla="*/ 3844905 h 6857957"/>
              <a:gd name="connsiteX47715" fmla="*/ 4672340 w 4826000"/>
              <a:gd name="connsiteY47715" fmla="*/ 3839189 h 6857957"/>
              <a:gd name="connsiteX47716" fmla="*/ 4670753 w 4826000"/>
              <a:gd name="connsiteY47716" fmla="*/ 3832839 h 6857957"/>
              <a:gd name="connsiteX47717" fmla="*/ 4668848 w 4826000"/>
              <a:gd name="connsiteY47717" fmla="*/ 3826488 h 6857957"/>
              <a:gd name="connsiteX47718" fmla="*/ 4667578 w 4826000"/>
              <a:gd name="connsiteY47718" fmla="*/ 3820455 h 6857957"/>
              <a:gd name="connsiteX47719" fmla="*/ 4667261 w 4826000"/>
              <a:gd name="connsiteY47719" fmla="*/ 3817597 h 6857957"/>
              <a:gd name="connsiteX47720" fmla="*/ 4667261 w 4826000"/>
              <a:gd name="connsiteY47720" fmla="*/ 3814422 h 6857957"/>
              <a:gd name="connsiteX47721" fmla="*/ 4667578 w 4826000"/>
              <a:gd name="connsiteY47721" fmla="*/ 3811882 h 6857957"/>
              <a:gd name="connsiteX47722" fmla="*/ 4668531 w 4826000"/>
              <a:gd name="connsiteY47722" fmla="*/ 3808706 h 6857957"/>
              <a:gd name="connsiteX47723" fmla="*/ 4669483 w 4826000"/>
              <a:gd name="connsiteY47723" fmla="*/ 3806484 h 6857957"/>
              <a:gd name="connsiteX47724" fmla="*/ 4671070 w 4826000"/>
              <a:gd name="connsiteY47724" fmla="*/ 3803943 h 6857957"/>
              <a:gd name="connsiteX47725" fmla="*/ 4673293 w 4826000"/>
              <a:gd name="connsiteY47725" fmla="*/ 3801403 h 6857957"/>
              <a:gd name="connsiteX47726" fmla="*/ 4676150 w 4826000"/>
              <a:gd name="connsiteY47726" fmla="*/ 3799498 h 6857957"/>
              <a:gd name="connsiteX47727" fmla="*/ 4679325 w 4826000"/>
              <a:gd name="connsiteY47727" fmla="*/ 3797593 h 6857957"/>
              <a:gd name="connsiteX47728" fmla="*/ 4683452 w 4826000"/>
              <a:gd name="connsiteY47728" fmla="*/ 3795688 h 6857957"/>
              <a:gd name="connsiteX47729" fmla="*/ 4688214 w 4826000"/>
              <a:gd name="connsiteY47729" fmla="*/ 3793782 h 6857957"/>
              <a:gd name="connsiteX47730" fmla="*/ 4693929 w 4826000"/>
              <a:gd name="connsiteY47730" fmla="*/ 3792512 h 6857957"/>
              <a:gd name="connsiteX47731" fmla="*/ 4687897 w 4826000"/>
              <a:gd name="connsiteY47731" fmla="*/ 3786479 h 6857957"/>
              <a:gd name="connsiteX47732" fmla="*/ 4683452 w 4826000"/>
              <a:gd name="connsiteY47732" fmla="*/ 3782034 h 6857957"/>
              <a:gd name="connsiteX47733" fmla="*/ 4679960 w 4826000"/>
              <a:gd name="connsiteY47733" fmla="*/ 3777906 h 6857957"/>
              <a:gd name="connsiteX47734" fmla="*/ 4677420 w 4826000"/>
              <a:gd name="connsiteY47734" fmla="*/ 3774413 h 6857957"/>
              <a:gd name="connsiteX47735" fmla="*/ 4674563 w 4826000"/>
              <a:gd name="connsiteY47735" fmla="*/ 3771238 h 6857957"/>
              <a:gd name="connsiteX47736" fmla="*/ 4671705 w 4826000"/>
              <a:gd name="connsiteY47736" fmla="*/ 3768062 h 6857957"/>
              <a:gd name="connsiteX47737" fmla="*/ 4667896 w 4826000"/>
              <a:gd name="connsiteY47737" fmla="*/ 3764569 h 6857957"/>
              <a:gd name="connsiteX47738" fmla="*/ 4662816 w 4826000"/>
              <a:gd name="connsiteY47738" fmla="*/ 3760442 h 6857957"/>
              <a:gd name="connsiteX47739" fmla="*/ 4669483 w 4826000"/>
              <a:gd name="connsiteY47739" fmla="*/ 3761394 h 6857957"/>
              <a:gd name="connsiteX47740" fmla="*/ 4675198 w 4826000"/>
              <a:gd name="connsiteY47740" fmla="*/ 3761712 h 6857957"/>
              <a:gd name="connsiteX47741" fmla="*/ 4680595 w 4826000"/>
              <a:gd name="connsiteY47741" fmla="*/ 3761394 h 6857957"/>
              <a:gd name="connsiteX47742" fmla="*/ 4685992 w 4826000"/>
              <a:gd name="connsiteY47742" fmla="*/ 3761077 h 6857957"/>
              <a:gd name="connsiteX47743" fmla="*/ 4690119 w 4826000"/>
              <a:gd name="connsiteY47743" fmla="*/ 3760124 h 6857957"/>
              <a:gd name="connsiteX47744" fmla="*/ 4694246 w 4826000"/>
              <a:gd name="connsiteY47744" fmla="*/ 3758854 h 6857957"/>
              <a:gd name="connsiteX47745" fmla="*/ 4698056 w 4826000"/>
              <a:gd name="connsiteY47745" fmla="*/ 3756631 h 6857957"/>
              <a:gd name="connsiteX47746" fmla="*/ 4700913 w 4826000"/>
              <a:gd name="connsiteY47746" fmla="*/ 3754091 h 6857957"/>
              <a:gd name="connsiteX47747" fmla="*/ 4696151 w 4826000"/>
              <a:gd name="connsiteY47747" fmla="*/ 3752503 h 6857957"/>
              <a:gd name="connsiteX47748" fmla="*/ 4692342 w 4826000"/>
              <a:gd name="connsiteY47748" fmla="*/ 3750916 h 6857957"/>
              <a:gd name="connsiteX47749" fmla="*/ 4688849 w 4826000"/>
              <a:gd name="connsiteY47749" fmla="*/ 3749010 h 6857957"/>
              <a:gd name="connsiteX47750" fmla="*/ 4685992 w 4826000"/>
              <a:gd name="connsiteY47750" fmla="*/ 3747105 h 6857957"/>
              <a:gd name="connsiteX47751" fmla="*/ 4683452 w 4826000"/>
              <a:gd name="connsiteY47751" fmla="*/ 3745518 h 6857957"/>
              <a:gd name="connsiteX47752" fmla="*/ 4681230 w 4826000"/>
              <a:gd name="connsiteY47752" fmla="*/ 3743295 h 6857957"/>
              <a:gd name="connsiteX47753" fmla="*/ 4679642 w 4826000"/>
              <a:gd name="connsiteY47753" fmla="*/ 3741072 h 6857957"/>
              <a:gd name="connsiteX47754" fmla="*/ 4678372 w 4826000"/>
              <a:gd name="connsiteY47754" fmla="*/ 3738849 h 6857957"/>
              <a:gd name="connsiteX47755" fmla="*/ 4677738 w 4826000"/>
              <a:gd name="connsiteY47755" fmla="*/ 3736944 h 6857957"/>
              <a:gd name="connsiteX47756" fmla="*/ 4677103 w 4826000"/>
              <a:gd name="connsiteY47756" fmla="*/ 3734404 h 6857957"/>
              <a:gd name="connsiteX47757" fmla="*/ 4676468 w 4826000"/>
              <a:gd name="connsiteY47757" fmla="*/ 3732181 h 6857957"/>
              <a:gd name="connsiteX47758" fmla="*/ 4676468 w 4826000"/>
              <a:gd name="connsiteY47758" fmla="*/ 3729959 h 6857957"/>
              <a:gd name="connsiteX47759" fmla="*/ 4676150 w 4826000"/>
              <a:gd name="connsiteY47759" fmla="*/ 3724878 h 6857957"/>
              <a:gd name="connsiteX47760" fmla="*/ 4676468 w 4826000"/>
              <a:gd name="connsiteY47760" fmla="*/ 3720115 h 6857957"/>
              <a:gd name="connsiteX47761" fmla="*/ 4676785 w 4826000"/>
              <a:gd name="connsiteY47761" fmla="*/ 3715670 h 6857957"/>
              <a:gd name="connsiteX47762" fmla="*/ 4676785 w 4826000"/>
              <a:gd name="connsiteY47762" fmla="*/ 3710907 h 6857957"/>
              <a:gd name="connsiteX47763" fmla="*/ 4676468 w 4826000"/>
              <a:gd name="connsiteY47763" fmla="*/ 3709001 h 6857957"/>
              <a:gd name="connsiteX47764" fmla="*/ 4676150 w 4826000"/>
              <a:gd name="connsiteY47764" fmla="*/ 3707096 h 6857957"/>
              <a:gd name="connsiteX47765" fmla="*/ 4675198 w 4826000"/>
              <a:gd name="connsiteY47765" fmla="*/ 3704874 h 6857957"/>
              <a:gd name="connsiteX47766" fmla="*/ 4674245 w 4826000"/>
              <a:gd name="connsiteY47766" fmla="*/ 3702968 h 6857957"/>
              <a:gd name="connsiteX47767" fmla="*/ 4672975 w 4826000"/>
              <a:gd name="connsiteY47767" fmla="*/ 3701063 h 6857957"/>
              <a:gd name="connsiteX47768" fmla="*/ 4671388 w 4826000"/>
              <a:gd name="connsiteY47768" fmla="*/ 3699476 h 6857957"/>
              <a:gd name="connsiteX47769" fmla="*/ 4669483 w 4826000"/>
              <a:gd name="connsiteY47769" fmla="*/ 3697888 h 6857957"/>
              <a:gd name="connsiteX47770" fmla="*/ 4666943 w 4826000"/>
              <a:gd name="connsiteY47770" fmla="*/ 3696300 h 6857957"/>
              <a:gd name="connsiteX47771" fmla="*/ 4664086 w 4826000"/>
              <a:gd name="connsiteY47771" fmla="*/ 3695030 h 6857957"/>
              <a:gd name="connsiteX47772" fmla="*/ 4660594 w 4826000"/>
              <a:gd name="connsiteY47772" fmla="*/ 3694077 h 6857957"/>
              <a:gd name="connsiteX47773" fmla="*/ 4656784 w 4826000"/>
              <a:gd name="connsiteY47773" fmla="*/ 3693125 h 6857957"/>
              <a:gd name="connsiteX47774" fmla="*/ 4652022 w 4826000"/>
              <a:gd name="connsiteY47774" fmla="*/ 3692172 h 6857957"/>
              <a:gd name="connsiteX47775" fmla="*/ 4657736 w 4826000"/>
              <a:gd name="connsiteY47775" fmla="*/ 3690585 h 6857957"/>
              <a:gd name="connsiteX47776" fmla="*/ 4661864 w 4826000"/>
              <a:gd name="connsiteY47776" fmla="*/ 3689314 h 6857957"/>
              <a:gd name="connsiteX47777" fmla="*/ 4664721 w 4826000"/>
              <a:gd name="connsiteY47777" fmla="*/ 3687727 h 6857957"/>
              <a:gd name="connsiteX47778" fmla="*/ 4666626 w 4826000"/>
              <a:gd name="connsiteY47778" fmla="*/ 3686139 h 6857957"/>
              <a:gd name="connsiteX47779" fmla="*/ 4666943 w 4826000"/>
              <a:gd name="connsiteY47779" fmla="*/ 3685187 h 6857957"/>
              <a:gd name="connsiteX47780" fmla="*/ 4667261 w 4826000"/>
              <a:gd name="connsiteY47780" fmla="*/ 3684234 h 6857957"/>
              <a:gd name="connsiteX47781" fmla="*/ 4667578 w 4826000"/>
              <a:gd name="connsiteY47781" fmla="*/ 3682329 h 6857957"/>
              <a:gd name="connsiteX47782" fmla="*/ 4666943 w 4826000"/>
              <a:gd name="connsiteY47782" fmla="*/ 3680424 h 6857957"/>
              <a:gd name="connsiteX47783" fmla="*/ 4666308 w 4826000"/>
              <a:gd name="connsiteY47783" fmla="*/ 3678518 h 6857957"/>
              <a:gd name="connsiteX47784" fmla="*/ 4663768 w 4826000"/>
              <a:gd name="connsiteY47784" fmla="*/ 3674708 h 6857957"/>
              <a:gd name="connsiteX47785" fmla="*/ 4661229 w 4826000"/>
              <a:gd name="connsiteY47785" fmla="*/ 3671215 h 6857957"/>
              <a:gd name="connsiteX47786" fmla="*/ 4659959 w 4826000"/>
              <a:gd name="connsiteY47786" fmla="*/ 3669310 h 6857957"/>
              <a:gd name="connsiteX47787" fmla="*/ 4659641 w 4826000"/>
              <a:gd name="connsiteY47787" fmla="*/ 3667405 h 6857957"/>
              <a:gd name="connsiteX47788" fmla="*/ 4659641 w 4826000"/>
              <a:gd name="connsiteY47788" fmla="*/ 3665817 h 6857957"/>
              <a:gd name="connsiteX47789" fmla="*/ 4659959 w 4826000"/>
              <a:gd name="connsiteY47789" fmla="*/ 3665182 h 6857957"/>
              <a:gd name="connsiteX47790" fmla="*/ 4660594 w 4826000"/>
              <a:gd name="connsiteY47790" fmla="*/ 3664547 h 6857957"/>
              <a:gd name="connsiteX47791" fmla="*/ 4662499 w 4826000"/>
              <a:gd name="connsiteY47791" fmla="*/ 3664547 h 6857957"/>
              <a:gd name="connsiteX47792" fmla="*/ 4663768 w 4826000"/>
              <a:gd name="connsiteY47792" fmla="*/ 3664865 h 6857957"/>
              <a:gd name="connsiteX47793" fmla="*/ 4664721 w 4826000"/>
              <a:gd name="connsiteY47793" fmla="*/ 3665500 h 6857957"/>
              <a:gd name="connsiteX47794" fmla="*/ 4665356 w 4826000"/>
              <a:gd name="connsiteY47794" fmla="*/ 3665817 h 6857957"/>
              <a:gd name="connsiteX47795" fmla="*/ 4666626 w 4826000"/>
              <a:gd name="connsiteY47795" fmla="*/ 3667087 h 6857957"/>
              <a:gd name="connsiteX47796" fmla="*/ 4667261 w 4826000"/>
              <a:gd name="connsiteY47796" fmla="*/ 3668675 h 6857957"/>
              <a:gd name="connsiteX47797" fmla="*/ 4668531 w 4826000"/>
              <a:gd name="connsiteY47797" fmla="*/ 3670263 h 6857957"/>
              <a:gd name="connsiteX47798" fmla="*/ 4669801 w 4826000"/>
              <a:gd name="connsiteY47798" fmla="*/ 3671533 h 6857957"/>
              <a:gd name="connsiteX47799" fmla="*/ 4670753 w 4826000"/>
              <a:gd name="connsiteY47799" fmla="*/ 3671850 h 6857957"/>
              <a:gd name="connsiteX47800" fmla="*/ 4671705 w 4826000"/>
              <a:gd name="connsiteY47800" fmla="*/ 3672168 h 6857957"/>
              <a:gd name="connsiteX47801" fmla="*/ 4674880 w 4826000"/>
              <a:gd name="connsiteY47801" fmla="*/ 3672485 h 6857957"/>
              <a:gd name="connsiteX47802" fmla="*/ 4678055 w 4826000"/>
              <a:gd name="connsiteY47802" fmla="*/ 3672168 h 6857957"/>
              <a:gd name="connsiteX47803" fmla="*/ 4680912 w 4826000"/>
              <a:gd name="connsiteY47803" fmla="*/ 3671533 h 6857957"/>
              <a:gd name="connsiteX47804" fmla="*/ 4683452 w 4826000"/>
              <a:gd name="connsiteY47804" fmla="*/ 3670898 h 6857957"/>
              <a:gd name="connsiteX47805" fmla="*/ 4685357 w 4826000"/>
              <a:gd name="connsiteY47805" fmla="*/ 3670263 h 6857957"/>
              <a:gd name="connsiteX47806" fmla="*/ 4686944 w 4826000"/>
              <a:gd name="connsiteY47806" fmla="*/ 3669310 h 6857957"/>
              <a:gd name="connsiteX47807" fmla="*/ 4688214 w 4826000"/>
              <a:gd name="connsiteY47807" fmla="*/ 3667722 h 6857957"/>
              <a:gd name="connsiteX47808" fmla="*/ 4689167 w 4826000"/>
              <a:gd name="connsiteY47808" fmla="*/ 3666770 h 6857957"/>
              <a:gd name="connsiteX47809" fmla="*/ 4689802 w 4826000"/>
              <a:gd name="connsiteY47809" fmla="*/ 3665182 h 6857957"/>
              <a:gd name="connsiteX47810" fmla="*/ 4690754 w 4826000"/>
              <a:gd name="connsiteY47810" fmla="*/ 3663912 h 6857957"/>
              <a:gd name="connsiteX47811" fmla="*/ 4691072 w 4826000"/>
              <a:gd name="connsiteY47811" fmla="*/ 3662642 h 6857957"/>
              <a:gd name="connsiteX47812" fmla="*/ 4691072 w 4826000"/>
              <a:gd name="connsiteY47812" fmla="*/ 3660737 h 6857957"/>
              <a:gd name="connsiteX47813" fmla="*/ 4690754 w 4826000"/>
              <a:gd name="connsiteY47813" fmla="*/ 3659149 h 6857957"/>
              <a:gd name="connsiteX47814" fmla="*/ 4689484 w 4826000"/>
              <a:gd name="connsiteY47814" fmla="*/ 3655974 h 6857957"/>
              <a:gd name="connsiteX47815" fmla="*/ 4687897 w 4826000"/>
              <a:gd name="connsiteY47815" fmla="*/ 3652481 h 6857957"/>
              <a:gd name="connsiteX47816" fmla="*/ 4685675 w 4826000"/>
              <a:gd name="connsiteY47816" fmla="*/ 3649306 h 6857957"/>
              <a:gd name="connsiteX47817" fmla="*/ 4682500 w 4826000"/>
              <a:gd name="connsiteY47817" fmla="*/ 3645813 h 6857957"/>
              <a:gd name="connsiteX47818" fmla="*/ 4679642 w 4826000"/>
              <a:gd name="connsiteY47818" fmla="*/ 3642955 h 6857957"/>
              <a:gd name="connsiteX47819" fmla="*/ 4676468 w 4826000"/>
              <a:gd name="connsiteY47819" fmla="*/ 3640732 h 6857957"/>
              <a:gd name="connsiteX47820" fmla="*/ 4672658 w 4826000"/>
              <a:gd name="connsiteY47820" fmla="*/ 3638509 h 6857957"/>
              <a:gd name="connsiteX47821" fmla="*/ 4669483 w 4826000"/>
              <a:gd name="connsiteY47821" fmla="*/ 3637239 h 6857957"/>
              <a:gd name="connsiteX47822" fmla="*/ 4665991 w 4826000"/>
              <a:gd name="connsiteY47822" fmla="*/ 3636604 h 6857957"/>
              <a:gd name="connsiteX47823" fmla="*/ 4664403 w 4826000"/>
              <a:gd name="connsiteY47823" fmla="*/ 3636604 h 6857957"/>
              <a:gd name="connsiteX47824" fmla="*/ 4663133 w 4826000"/>
              <a:gd name="connsiteY47824" fmla="*/ 3636922 h 6857957"/>
              <a:gd name="connsiteX47825" fmla="*/ 4668848 w 4826000"/>
              <a:gd name="connsiteY47825" fmla="*/ 3634382 h 6857957"/>
              <a:gd name="connsiteX47826" fmla="*/ 4671070 w 4826000"/>
              <a:gd name="connsiteY47826" fmla="*/ 3633111 h 6857957"/>
              <a:gd name="connsiteX47827" fmla="*/ 4672975 w 4826000"/>
              <a:gd name="connsiteY47827" fmla="*/ 3631524 h 6857957"/>
              <a:gd name="connsiteX47828" fmla="*/ 4674245 w 4826000"/>
              <a:gd name="connsiteY47828" fmla="*/ 3630254 h 6857957"/>
              <a:gd name="connsiteX47829" fmla="*/ 4675833 w 4826000"/>
              <a:gd name="connsiteY47829" fmla="*/ 3628666 h 6857957"/>
              <a:gd name="connsiteX47830" fmla="*/ 4676785 w 4826000"/>
              <a:gd name="connsiteY47830" fmla="*/ 3627396 h 6857957"/>
              <a:gd name="connsiteX47831" fmla="*/ 4677738 w 4826000"/>
              <a:gd name="connsiteY47831" fmla="*/ 3625808 h 6857957"/>
              <a:gd name="connsiteX47832" fmla="*/ 4678055 w 4826000"/>
              <a:gd name="connsiteY47832" fmla="*/ 3624221 h 6857957"/>
              <a:gd name="connsiteX47833" fmla="*/ 4678372 w 4826000"/>
              <a:gd name="connsiteY47833" fmla="*/ 3622633 h 6857957"/>
              <a:gd name="connsiteX47834" fmla="*/ 4678372 w 4826000"/>
              <a:gd name="connsiteY47834" fmla="*/ 3621045 h 6857957"/>
              <a:gd name="connsiteX47835" fmla="*/ 4678055 w 4826000"/>
              <a:gd name="connsiteY47835" fmla="*/ 3619775 h 6857957"/>
              <a:gd name="connsiteX47836" fmla="*/ 4676785 w 4826000"/>
              <a:gd name="connsiteY47836" fmla="*/ 3616282 h 6857957"/>
              <a:gd name="connsiteX47837" fmla="*/ 4674880 w 4826000"/>
              <a:gd name="connsiteY47837" fmla="*/ 3613107 h 6857957"/>
              <a:gd name="connsiteX47838" fmla="*/ 4672340 w 4826000"/>
              <a:gd name="connsiteY47838" fmla="*/ 3609614 h 6857957"/>
              <a:gd name="connsiteX47839" fmla="*/ 4669801 w 4826000"/>
              <a:gd name="connsiteY47839" fmla="*/ 3606439 h 6857957"/>
              <a:gd name="connsiteX47840" fmla="*/ 4662816 w 4826000"/>
              <a:gd name="connsiteY47840" fmla="*/ 3599453 h 6857957"/>
              <a:gd name="connsiteX47841" fmla="*/ 4655514 w 4826000"/>
              <a:gd name="connsiteY47841" fmla="*/ 3592467 h 6857957"/>
              <a:gd name="connsiteX47842" fmla="*/ 4648529 w 4826000"/>
              <a:gd name="connsiteY47842" fmla="*/ 3585164 h 6857957"/>
              <a:gd name="connsiteX47843" fmla="*/ 4650434 w 4826000"/>
              <a:gd name="connsiteY47843" fmla="*/ 3583894 h 6857957"/>
              <a:gd name="connsiteX47844" fmla="*/ 4652339 w 4826000"/>
              <a:gd name="connsiteY47844" fmla="*/ 3582624 h 6857957"/>
              <a:gd name="connsiteX47845" fmla="*/ 4656466 w 4826000"/>
              <a:gd name="connsiteY47845" fmla="*/ 3578814 h 6857957"/>
              <a:gd name="connsiteX47846" fmla="*/ 4659959 w 4826000"/>
              <a:gd name="connsiteY47846" fmla="*/ 3575003 h 6857957"/>
              <a:gd name="connsiteX47847" fmla="*/ 4663133 w 4826000"/>
              <a:gd name="connsiteY47847" fmla="*/ 3570240 h 6857957"/>
              <a:gd name="connsiteX47848" fmla="*/ 4665673 w 4826000"/>
              <a:gd name="connsiteY47848" fmla="*/ 3564842 h 6857957"/>
              <a:gd name="connsiteX47849" fmla="*/ 4667896 w 4826000"/>
              <a:gd name="connsiteY47849" fmla="*/ 3559762 h 6857957"/>
              <a:gd name="connsiteX47850" fmla="*/ 4669801 w 4826000"/>
              <a:gd name="connsiteY47850" fmla="*/ 3553729 h 6857957"/>
              <a:gd name="connsiteX47851" fmla="*/ 4670753 w 4826000"/>
              <a:gd name="connsiteY47851" fmla="*/ 3548013 h 6857957"/>
              <a:gd name="connsiteX47852" fmla="*/ 4670753 w 4826000"/>
              <a:gd name="connsiteY47852" fmla="*/ 3545155 h 6857957"/>
              <a:gd name="connsiteX47853" fmla="*/ 4670753 w 4826000"/>
              <a:gd name="connsiteY47853" fmla="*/ 3541980 h 6857957"/>
              <a:gd name="connsiteX47854" fmla="*/ 4670436 w 4826000"/>
              <a:gd name="connsiteY47854" fmla="*/ 3539440 h 6857957"/>
              <a:gd name="connsiteX47855" fmla="*/ 4670118 w 4826000"/>
              <a:gd name="connsiteY47855" fmla="*/ 3536582 h 6857957"/>
              <a:gd name="connsiteX47856" fmla="*/ 4669483 w 4826000"/>
              <a:gd name="connsiteY47856" fmla="*/ 3533724 h 6857957"/>
              <a:gd name="connsiteX47857" fmla="*/ 4668531 w 4826000"/>
              <a:gd name="connsiteY47857" fmla="*/ 3531184 h 6857957"/>
              <a:gd name="connsiteX47858" fmla="*/ 4666943 w 4826000"/>
              <a:gd name="connsiteY47858" fmla="*/ 3528326 h 6857957"/>
              <a:gd name="connsiteX47859" fmla="*/ 4665673 w 4826000"/>
              <a:gd name="connsiteY47859" fmla="*/ 3525786 h 6857957"/>
              <a:gd name="connsiteX47860" fmla="*/ 4663768 w 4826000"/>
              <a:gd name="connsiteY47860" fmla="*/ 3523563 h 6857957"/>
              <a:gd name="connsiteX47861" fmla="*/ 4661864 w 4826000"/>
              <a:gd name="connsiteY47861" fmla="*/ 3521023 h 6857957"/>
              <a:gd name="connsiteX47862" fmla="*/ 4659324 w 4826000"/>
              <a:gd name="connsiteY47862" fmla="*/ 3519118 h 6857957"/>
              <a:gd name="connsiteX47863" fmla="*/ 4657101 w 4826000"/>
              <a:gd name="connsiteY47863" fmla="*/ 3517212 h 6857957"/>
              <a:gd name="connsiteX47864" fmla="*/ 4654244 w 4826000"/>
              <a:gd name="connsiteY47864" fmla="*/ 3515625 h 6857957"/>
              <a:gd name="connsiteX47865" fmla="*/ 4650752 w 4826000"/>
              <a:gd name="connsiteY47865" fmla="*/ 3513720 h 6857957"/>
              <a:gd name="connsiteX47866" fmla="*/ 4647260 w 4826000"/>
              <a:gd name="connsiteY47866" fmla="*/ 3512449 h 6857957"/>
              <a:gd name="connsiteX47867" fmla="*/ 4643132 w 4826000"/>
              <a:gd name="connsiteY47867" fmla="*/ 3511179 h 6857957"/>
              <a:gd name="connsiteX47868" fmla="*/ 4643450 w 4826000"/>
              <a:gd name="connsiteY47868" fmla="*/ 3510227 h 6857957"/>
              <a:gd name="connsiteX47869" fmla="*/ 4644085 w 4826000"/>
              <a:gd name="connsiteY47869" fmla="*/ 3509592 h 6857957"/>
              <a:gd name="connsiteX47870" fmla="*/ 4645355 w 4826000"/>
              <a:gd name="connsiteY47870" fmla="*/ 3508322 h 6857957"/>
              <a:gd name="connsiteX47871" fmla="*/ 4647894 w 4826000"/>
              <a:gd name="connsiteY47871" fmla="*/ 3507369 h 6857957"/>
              <a:gd name="connsiteX47872" fmla="*/ 4650434 w 4826000"/>
              <a:gd name="connsiteY47872" fmla="*/ 3506099 h 6857957"/>
              <a:gd name="connsiteX47873" fmla="*/ 4654244 w 4826000"/>
              <a:gd name="connsiteY47873" fmla="*/ 3505464 h 6857957"/>
              <a:gd name="connsiteX47874" fmla="*/ 4658054 w 4826000"/>
              <a:gd name="connsiteY47874" fmla="*/ 3505146 h 6857957"/>
              <a:gd name="connsiteX47875" fmla="*/ 4663133 w 4826000"/>
              <a:gd name="connsiteY47875" fmla="*/ 3505146 h 6857957"/>
              <a:gd name="connsiteX47876" fmla="*/ 4668531 w 4826000"/>
              <a:gd name="connsiteY47876" fmla="*/ 3505146 h 6857957"/>
              <a:gd name="connsiteX47877" fmla="*/ 4665038 w 4826000"/>
              <a:gd name="connsiteY47877" fmla="*/ 3494668 h 6857957"/>
              <a:gd name="connsiteX47878" fmla="*/ 4662181 w 4826000"/>
              <a:gd name="connsiteY47878" fmla="*/ 3485142 h 6857957"/>
              <a:gd name="connsiteX47879" fmla="*/ 4659324 w 4826000"/>
              <a:gd name="connsiteY47879" fmla="*/ 3475933 h 6857957"/>
              <a:gd name="connsiteX47880" fmla="*/ 4658371 w 4826000"/>
              <a:gd name="connsiteY47880" fmla="*/ 3471805 h 6857957"/>
              <a:gd name="connsiteX47881" fmla="*/ 4657736 w 4826000"/>
              <a:gd name="connsiteY47881" fmla="*/ 3467042 h 6857957"/>
              <a:gd name="connsiteX47882" fmla="*/ 4657419 w 4826000"/>
              <a:gd name="connsiteY47882" fmla="*/ 3462915 h 6857957"/>
              <a:gd name="connsiteX47883" fmla="*/ 4657419 w 4826000"/>
              <a:gd name="connsiteY47883" fmla="*/ 3458469 h 6857957"/>
              <a:gd name="connsiteX47884" fmla="*/ 4658054 w 4826000"/>
              <a:gd name="connsiteY47884" fmla="*/ 3453706 h 6857957"/>
              <a:gd name="connsiteX47885" fmla="*/ 4659006 w 4826000"/>
              <a:gd name="connsiteY47885" fmla="*/ 3449261 h 6857957"/>
              <a:gd name="connsiteX47886" fmla="*/ 4660594 w 4826000"/>
              <a:gd name="connsiteY47886" fmla="*/ 3444180 h 6857957"/>
              <a:gd name="connsiteX47887" fmla="*/ 4662816 w 4826000"/>
              <a:gd name="connsiteY47887" fmla="*/ 3439100 h 6857957"/>
              <a:gd name="connsiteX47888" fmla="*/ 4665673 w 4826000"/>
              <a:gd name="connsiteY47888" fmla="*/ 3434019 h 6857957"/>
              <a:gd name="connsiteX47889" fmla="*/ 4669483 w 4826000"/>
              <a:gd name="connsiteY47889" fmla="*/ 3428304 h 6857957"/>
              <a:gd name="connsiteX47890" fmla="*/ 4671070 w 4826000"/>
              <a:gd name="connsiteY47890" fmla="*/ 3430526 h 6857957"/>
              <a:gd name="connsiteX47891" fmla="*/ 4672658 w 4826000"/>
              <a:gd name="connsiteY47891" fmla="*/ 3432749 h 6857957"/>
              <a:gd name="connsiteX47892" fmla="*/ 4674880 w 4826000"/>
              <a:gd name="connsiteY47892" fmla="*/ 3437512 h 6857957"/>
              <a:gd name="connsiteX47893" fmla="*/ 4676785 w 4826000"/>
              <a:gd name="connsiteY47893" fmla="*/ 3442275 h 6857957"/>
              <a:gd name="connsiteX47894" fmla="*/ 4677738 w 4826000"/>
              <a:gd name="connsiteY47894" fmla="*/ 3446403 h 6857957"/>
              <a:gd name="connsiteX47895" fmla="*/ 4678372 w 4826000"/>
              <a:gd name="connsiteY47895" fmla="*/ 3450848 h 6857957"/>
              <a:gd name="connsiteX47896" fmla="*/ 4678690 w 4826000"/>
              <a:gd name="connsiteY47896" fmla="*/ 3455294 h 6857957"/>
              <a:gd name="connsiteX47897" fmla="*/ 4679325 w 4826000"/>
              <a:gd name="connsiteY47897" fmla="*/ 3463232 h 6857957"/>
              <a:gd name="connsiteX47898" fmla="*/ 4679960 w 4826000"/>
              <a:gd name="connsiteY47898" fmla="*/ 3467042 h 6857957"/>
              <a:gd name="connsiteX47899" fmla="*/ 4680912 w 4826000"/>
              <a:gd name="connsiteY47899" fmla="*/ 3470853 h 6857957"/>
              <a:gd name="connsiteX47900" fmla="*/ 4682500 w 4826000"/>
              <a:gd name="connsiteY47900" fmla="*/ 3474346 h 6857957"/>
              <a:gd name="connsiteX47901" fmla="*/ 4685040 w 4826000"/>
              <a:gd name="connsiteY47901" fmla="*/ 3477839 h 6857957"/>
              <a:gd name="connsiteX47902" fmla="*/ 4686309 w 4826000"/>
              <a:gd name="connsiteY47902" fmla="*/ 3479744 h 6857957"/>
              <a:gd name="connsiteX47903" fmla="*/ 4688214 w 4826000"/>
              <a:gd name="connsiteY47903" fmla="*/ 3481331 h 6857957"/>
              <a:gd name="connsiteX47904" fmla="*/ 4690119 w 4826000"/>
              <a:gd name="connsiteY47904" fmla="*/ 3482919 h 6857957"/>
              <a:gd name="connsiteX47905" fmla="*/ 4692659 w 4826000"/>
              <a:gd name="connsiteY47905" fmla="*/ 3484189 h 6857957"/>
              <a:gd name="connsiteX47906" fmla="*/ 4698056 w 4826000"/>
              <a:gd name="connsiteY47906" fmla="*/ 3487682 h 6857957"/>
              <a:gd name="connsiteX47907" fmla="*/ 4705358 w 4826000"/>
              <a:gd name="connsiteY47907" fmla="*/ 3490222 h 6857957"/>
              <a:gd name="connsiteX47908" fmla="*/ 4707263 w 4826000"/>
              <a:gd name="connsiteY47908" fmla="*/ 3489587 h 6857957"/>
              <a:gd name="connsiteX47909" fmla="*/ 4708850 w 4826000"/>
              <a:gd name="connsiteY47909" fmla="*/ 3488635 h 6857957"/>
              <a:gd name="connsiteX47910" fmla="*/ 4711708 w 4826000"/>
              <a:gd name="connsiteY47910" fmla="*/ 3486729 h 6857957"/>
              <a:gd name="connsiteX47911" fmla="*/ 4713930 w 4826000"/>
              <a:gd name="connsiteY47911" fmla="*/ 3485777 h 6857957"/>
              <a:gd name="connsiteX47912" fmla="*/ 4716152 w 4826000"/>
              <a:gd name="connsiteY47912" fmla="*/ 3485142 h 6857957"/>
              <a:gd name="connsiteX47913" fmla="*/ 4719327 w 4826000"/>
              <a:gd name="connsiteY47913" fmla="*/ 3484824 h 6857957"/>
              <a:gd name="connsiteX47914" fmla="*/ 4723772 w 4826000"/>
              <a:gd name="connsiteY47914" fmla="*/ 3484824 h 6857957"/>
              <a:gd name="connsiteX47915" fmla="*/ 4720597 w 4826000"/>
              <a:gd name="connsiteY47915" fmla="*/ 3478474 h 6857957"/>
              <a:gd name="connsiteX47916" fmla="*/ 4719327 w 4826000"/>
              <a:gd name="connsiteY47916" fmla="*/ 3475933 h 6857957"/>
              <a:gd name="connsiteX47917" fmla="*/ 4719327 w 4826000"/>
              <a:gd name="connsiteY47917" fmla="*/ 3474028 h 6857957"/>
              <a:gd name="connsiteX47918" fmla="*/ 4719962 w 4826000"/>
              <a:gd name="connsiteY47918" fmla="*/ 3472123 h 6857957"/>
              <a:gd name="connsiteX47919" fmla="*/ 4721550 w 4826000"/>
              <a:gd name="connsiteY47919" fmla="*/ 3470218 h 6857957"/>
              <a:gd name="connsiteX47920" fmla="*/ 4723772 w 4826000"/>
              <a:gd name="connsiteY47920" fmla="*/ 3467995 h 6857957"/>
              <a:gd name="connsiteX47921" fmla="*/ 4727264 w 4826000"/>
              <a:gd name="connsiteY47921" fmla="*/ 3465137 h 6857957"/>
              <a:gd name="connsiteX47922" fmla="*/ 4720914 w 4826000"/>
              <a:gd name="connsiteY47922" fmla="*/ 3461327 h 6857957"/>
              <a:gd name="connsiteX47923" fmla="*/ 4717740 w 4826000"/>
              <a:gd name="connsiteY47923" fmla="*/ 3459422 h 6857957"/>
              <a:gd name="connsiteX47924" fmla="*/ 4714882 w 4826000"/>
              <a:gd name="connsiteY47924" fmla="*/ 3457199 h 6857957"/>
              <a:gd name="connsiteX47925" fmla="*/ 4712660 w 4826000"/>
              <a:gd name="connsiteY47925" fmla="*/ 3454659 h 6857957"/>
              <a:gd name="connsiteX47926" fmla="*/ 4710120 w 4826000"/>
              <a:gd name="connsiteY47926" fmla="*/ 3452436 h 6857957"/>
              <a:gd name="connsiteX47927" fmla="*/ 4708216 w 4826000"/>
              <a:gd name="connsiteY47927" fmla="*/ 3450213 h 6857957"/>
              <a:gd name="connsiteX47928" fmla="*/ 4706946 w 4826000"/>
              <a:gd name="connsiteY47928" fmla="*/ 3447356 h 6857957"/>
              <a:gd name="connsiteX47929" fmla="*/ 4705676 w 4826000"/>
              <a:gd name="connsiteY47929" fmla="*/ 3445133 h 6857957"/>
              <a:gd name="connsiteX47930" fmla="*/ 4705358 w 4826000"/>
              <a:gd name="connsiteY47930" fmla="*/ 3442910 h 6857957"/>
              <a:gd name="connsiteX47931" fmla="*/ 4705358 w 4826000"/>
              <a:gd name="connsiteY47931" fmla="*/ 3440687 h 6857957"/>
              <a:gd name="connsiteX47932" fmla="*/ 4705676 w 4826000"/>
              <a:gd name="connsiteY47932" fmla="*/ 3438147 h 6857957"/>
              <a:gd name="connsiteX47933" fmla="*/ 4706946 w 4826000"/>
              <a:gd name="connsiteY47933" fmla="*/ 3435924 h 6857957"/>
              <a:gd name="connsiteX47934" fmla="*/ 4708850 w 4826000"/>
              <a:gd name="connsiteY47934" fmla="*/ 3433702 h 6857957"/>
              <a:gd name="connsiteX47935" fmla="*/ 4711390 w 4826000"/>
              <a:gd name="connsiteY47935" fmla="*/ 3431479 h 6857957"/>
              <a:gd name="connsiteX47936" fmla="*/ 4715200 w 4826000"/>
              <a:gd name="connsiteY47936" fmla="*/ 3429891 h 6857957"/>
              <a:gd name="connsiteX47937" fmla="*/ 4709168 w 4826000"/>
              <a:gd name="connsiteY47937" fmla="*/ 3428304 h 6857957"/>
              <a:gd name="connsiteX47938" fmla="*/ 4704406 w 4826000"/>
              <a:gd name="connsiteY47938" fmla="*/ 3426716 h 6857957"/>
              <a:gd name="connsiteX47939" fmla="*/ 4700596 w 4826000"/>
              <a:gd name="connsiteY47939" fmla="*/ 3424494 h 6857957"/>
              <a:gd name="connsiteX47940" fmla="*/ 4697421 w 4826000"/>
              <a:gd name="connsiteY47940" fmla="*/ 3422590 h 6857957"/>
              <a:gd name="connsiteX47941" fmla="*/ 4694881 w 4826000"/>
              <a:gd name="connsiteY47941" fmla="*/ 3420367 h 6857957"/>
              <a:gd name="connsiteX47942" fmla="*/ 4692659 w 4826000"/>
              <a:gd name="connsiteY47942" fmla="*/ 3418462 h 6857957"/>
              <a:gd name="connsiteX47943" fmla="*/ 4689167 w 4826000"/>
              <a:gd name="connsiteY47943" fmla="*/ 3413699 h 6857957"/>
              <a:gd name="connsiteX47944" fmla="*/ 4685675 w 4826000"/>
              <a:gd name="connsiteY47944" fmla="*/ 3408619 h 6857957"/>
              <a:gd name="connsiteX47945" fmla="*/ 4683770 w 4826000"/>
              <a:gd name="connsiteY47945" fmla="*/ 3406397 h 6857957"/>
              <a:gd name="connsiteX47946" fmla="*/ 4680912 w 4826000"/>
              <a:gd name="connsiteY47946" fmla="*/ 3404175 h 6857957"/>
              <a:gd name="connsiteX47947" fmla="*/ 4678055 w 4826000"/>
              <a:gd name="connsiteY47947" fmla="*/ 3401634 h 6857957"/>
              <a:gd name="connsiteX47948" fmla="*/ 4674245 w 4826000"/>
              <a:gd name="connsiteY47948" fmla="*/ 3399729 h 6857957"/>
              <a:gd name="connsiteX47949" fmla="*/ 4670753 w 4826000"/>
              <a:gd name="connsiteY47949" fmla="*/ 3397824 h 6857957"/>
              <a:gd name="connsiteX47950" fmla="*/ 4672658 w 4826000"/>
              <a:gd name="connsiteY47950" fmla="*/ 3398459 h 6857957"/>
              <a:gd name="connsiteX47951" fmla="*/ 4676150 w 4826000"/>
              <a:gd name="connsiteY47951" fmla="*/ 3399093 h 6857957"/>
              <a:gd name="connsiteX47952" fmla="*/ 4678690 w 4826000"/>
              <a:gd name="connsiteY47952" fmla="*/ 3399412 h 6857957"/>
              <a:gd name="connsiteX47953" fmla="*/ 4680595 w 4826000"/>
              <a:gd name="connsiteY47953" fmla="*/ 3399093 h 6857957"/>
              <a:gd name="connsiteX47954" fmla="*/ 4682182 w 4826000"/>
              <a:gd name="connsiteY47954" fmla="*/ 3398459 h 6857957"/>
              <a:gd name="connsiteX47955" fmla="*/ 4683770 w 4826000"/>
              <a:gd name="connsiteY47955" fmla="*/ 3397507 h 6857957"/>
              <a:gd name="connsiteX47956" fmla="*/ 4684722 w 4826000"/>
              <a:gd name="connsiteY47956" fmla="*/ 3396237 h 6857957"/>
              <a:gd name="connsiteX47957" fmla="*/ 4685357 w 4826000"/>
              <a:gd name="connsiteY47957" fmla="*/ 3394332 h 6857957"/>
              <a:gd name="connsiteX47958" fmla="*/ 4685675 w 4826000"/>
              <a:gd name="connsiteY47958" fmla="*/ 3392744 h 6857957"/>
              <a:gd name="connsiteX47959" fmla="*/ 4686309 w 4826000"/>
              <a:gd name="connsiteY47959" fmla="*/ 3388935 h 6857957"/>
              <a:gd name="connsiteX47960" fmla="*/ 4686944 w 4826000"/>
              <a:gd name="connsiteY47960" fmla="*/ 3384807 h 6857957"/>
              <a:gd name="connsiteX47961" fmla="*/ 4687262 w 4826000"/>
              <a:gd name="connsiteY47961" fmla="*/ 3382903 h 6857957"/>
              <a:gd name="connsiteX47962" fmla="*/ 4687897 w 4826000"/>
              <a:gd name="connsiteY47962" fmla="*/ 3380998 h 6857957"/>
              <a:gd name="connsiteX47963" fmla="*/ 4692342 w 4826000"/>
              <a:gd name="connsiteY47963" fmla="*/ 3385124 h 6857957"/>
              <a:gd name="connsiteX47964" fmla="*/ 4696151 w 4826000"/>
              <a:gd name="connsiteY47964" fmla="*/ 3389569 h 6857957"/>
              <a:gd name="connsiteX47965" fmla="*/ 4699961 w 4826000"/>
              <a:gd name="connsiteY47965" fmla="*/ 3393380 h 6857957"/>
              <a:gd name="connsiteX47966" fmla="*/ 4703453 w 4826000"/>
              <a:gd name="connsiteY47966" fmla="*/ 3397824 h 6857957"/>
              <a:gd name="connsiteX47967" fmla="*/ 4706628 w 4826000"/>
              <a:gd name="connsiteY47967" fmla="*/ 3401951 h 6857957"/>
              <a:gd name="connsiteX47968" fmla="*/ 4709485 w 4826000"/>
              <a:gd name="connsiteY47968" fmla="*/ 3406397 h 6857957"/>
              <a:gd name="connsiteX47969" fmla="*/ 4714882 w 4826000"/>
              <a:gd name="connsiteY47969" fmla="*/ 3414652 h 6857957"/>
              <a:gd name="connsiteX47970" fmla="*/ 4719010 w 4826000"/>
              <a:gd name="connsiteY47970" fmla="*/ 3423224 h 6857957"/>
              <a:gd name="connsiteX47971" fmla="*/ 4722820 w 4826000"/>
              <a:gd name="connsiteY47971" fmla="*/ 3431479 h 6857957"/>
              <a:gd name="connsiteX47972" fmla="*/ 4725676 w 4826000"/>
              <a:gd name="connsiteY47972" fmla="*/ 3439735 h 6857957"/>
              <a:gd name="connsiteX47973" fmla="*/ 4728852 w 4826000"/>
              <a:gd name="connsiteY47973" fmla="*/ 3448308 h 6857957"/>
              <a:gd name="connsiteX47974" fmla="*/ 4733296 w 4826000"/>
              <a:gd name="connsiteY47974" fmla="*/ 3464502 h 6857957"/>
              <a:gd name="connsiteX47975" fmla="*/ 4736154 w 4826000"/>
              <a:gd name="connsiteY47975" fmla="*/ 3472441 h 6857957"/>
              <a:gd name="connsiteX47976" fmla="*/ 4738694 w 4826000"/>
              <a:gd name="connsiteY47976" fmla="*/ 3480061 h 6857957"/>
              <a:gd name="connsiteX47977" fmla="*/ 4741233 w 4826000"/>
              <a:gd name="connsiteY47977" fmla="*/ 3487682 h 6857957"/>
              <a:gd name="connsiteX47978" fmla="*/ 4745043 w 4826000"/>
              <a:gd name="connsiteY47978" fmla="*/ 3494985 h 6857957"/>
              <a:gd name="connsiteX47979" fmla="*/ 4749170 w 4826000"/>
              <a:gd name="connsiteY47979" fmla="*/ 3501971 h 6857957"/>
              <a:gd name="connsiteX47980" fmla="*/ 4751075 w 4826000"/>
              <a:gd name="connsiteY47980" fmla="*/ 3505146 h 6857957"/>
              <a:gd name="connsiteX47981" fmla="*/ 4753615 w 4826000"/>
              <a:gd name="connsiteY47981" fmla="*/ 3508639 h 6857957"/>
              <a:gd name="connsiteX47982" fmla="*/ 4752345 w 4826000"/>
              <a:gd name="connsiteY47982" fmla="*/ 3509592 h 6857957"/>
              <a:gd name="connsiteX47983" fmla="*/ 4750758 w 4826000"/>
              <a:gd name="connsiteY47983" fmla="*/ 3510862 h 6857957"/>
              <a:gd name="connsiteX47984" fmla="*/ 4746313 w 4826000"/>
              <a:gd name="connsiteY47984" fmla="*/ 3513720 h 6857957"/>
              <a:gd name="connsiteX47985" fmla="*/ 4741868 w 4826000"/>
              <a:gd name="connsiteY47985" fmla="*/ 3516895 h 6857957"/>
              <a:gd name="connsiteX47986" fmla="*/ 4739646 w 4826000"/>
              <a:gd name="connsiteY47986" fmla="*/ 3518483 h 6857957"/>
              <a:gd name="connsiteX47987" fmla="*/ 4738058 w 4826000"/>
              <a:gd name="connsiteY47987" fmla="*/ 3520070 h 6857957"/>
              <a:gd name="connsiteX47988" fmla="*/ 4736788 w 4826000"/>
              <a:gd name="connsiteY47988" fmla="*/ 3521658 h 6857957"/>
              <a:gd name="connsiteX47989" fmla="*/ 4736154 w 4826000"/>
              <a:gd name="connsiteY47989" fmla="*/ 3523246 h 6857957"/>
              <a:gd name="connsiteX47990" fmla="*/ 4735836 w 4826000"/>
              <a:gd name="connsiteY47990" fmla="*/ 3524516 h 6857957"/>
              <a:gd name="connsiteX47991" fmla="*/ 4736154 w 4826000"/>
              <a:gd name="connsiteY47991" fmla="*/ 3525468 h 6857957"/>
              <a:gd name="connsiteX47992" fmla="*/ 4736788 w 4826000"/>
              <a:gd name="connsiteY47992" fmla="*/ 3526103 h 6857957"/>
              <a:gd name="connsiteX47993" fmla="*/ 4738376 w 4826000"/>
              <a:gd name="connsiteY47993" fmla="*/ 3527373 h 6857957"/>
              <a:gd name="connsiteX47994" fmla="*/ 4740916 w 4826000"/>
              <a:gd name="connsiteY47994" fmla="*/ 3528326 h 6857957"/>
              <a:gd name="connsiteX47995" fmla="*/ 4745043 w 4826000"/>
              <a:gd name="connsiteY47995" fmla="*/ 3529596 h 6857957"/>
              <a:gd name="connsiteX47996" fmla="*/ 4750440 w 4826000"/>
              <a:gd name="connsiteY47996" fmla="*/ 3530549 h 6857957"/>
              <a:gd name="connsiteX47997" fmla="*/ 4749488 w 4826000"/>
              <a:gd name="connsiteY47997" fmla="*/ 3531819 h 6857957"/>
              <a:gd name="connsiteX47998" fmla="*/ 4747900 w 4826000"/>
              <a:gd name="connsiteY47998" fmla="*/ 3533089 h 6857957"/>
              <a:gd name="connsiteX47999" fmla="*/ 4744408 w 4826000"/>
              <a:gd name="connsiteY47999" fmla="*/ 3534994 h 6857957"/>
              <a:gd name="connsiteX48000" fmla="*/ 4739963 w 4826000"/>
              <a:gd name="connsiteY48000" fmla="*/ 3537217 h 6857957"/>
              <a:gd name="connsiteX48001" fmla="*/ 4735836 w 4826000"/>
              <a:gd name="connsiteY48001" fmla="*/ 3539122 h 6857957"/>
              <a:gd name="connsiteX48002" fmla="*/ 4731074 w 4826000"/>
              <a:gd name="connsiteY48002" fmla="*/ 3541027 h 6857957"/>
              <a:gd name="connsiteX48003" fmla="*/ 4726629 w 4826000"/>
              <a:gd name="connsiteY48003" fmla="*/ 3542932 h 6857957"/>
              <a:gd name="connsiteX48004" fmla="*/ 4723454 w 4826000"/>
              <a:gd name="connsiteY48004" fmla="*/ 3545155 h 6857957"/>
              <a:gd name="connsiteX48005" fmla="*/ 4721867 w 4826000"/>
              <a:gd name="connsiteY48005" fmla="*/ 3546425 h 6857957"/>
              <a:gd name="connsiteX48006" fmla="*/ 4720914 w 4826000"/>
              <a:gd name="connsiteY48006" fmla="*/ 3547695 h 6857957"/>
              <a:gd name="connsiteX48007" fmla="*/ 4724406 w 4826000"/>
              <a:gd name="connsiteY48007" fmla="*/ 3546743 h 6857957"/>
              <a:gd name="connsiteX48008" fmla="*/ 4725994 w 4826000"/>
              <a:gd name="connsiteY48008" fmla="*/ 3546743 h 6857957"/>
              <a:gd name="connsiteX48009" fmla="*/ 4727582 w 4826000"/>
              <a:gd name="connsiteY48009" fmla="*/ 3546743 h 6857957"/>
              <a:gd name="connsiteX48010" fmla="*/ 4730122 w 4826000"/>
              <a:gd name="connsiteY48010" fmla="*/ 3547378 h 6857957"/>
              <a:gd name="connsiteX48011" fmla="*/ 4732661 w 4826000"/>
              <a:gd name="connsiteY48011" fmla="*/ 3548648 h 6857957"/>
              <a:gd name="connsiteX48012" fmla="*/ 4738694 w 4826000"/>
              <a:gd name="connsiteY48012" fmla="*/ 3552776 h 6857957"/>
              <a:gd name="connsiteX48013" fmla="*/ 4742820 w 4826000"/>
              <a:gd name="connsiteY48013" fmla="*/ 3555316 h 6857957"/>
              <a:gd name="connsiteX48014" fmla="*/ 4748218 w 4826000"/>
              <a:gd name="connsiteY48014" fmla="*/ 3557856 h 6857957"/>
              <a:gd name="connsiteX48015" fmla="*/ 4747900 w 4826000"/>
              <a:gd name="connsiteY48015" fmla="*/ 3559127 h 6857957"/>
              <a:gd name="connsiteX48016" fmla="*/ 4747265 w 4826000"/>
              <a:gd name="connsiteY48016" fmla="*/ 3559762 h 6857957"/>
              <a:gd name="connsiteX48017" fmla="*/ 4746313 w 4826000"/>
              <a:gd name="connsiteY48017" fmla="*/ 3560397 h 6857957"/>
              <a:gd name="connsiteX48018" fmla="*/ 4745043 w 4826000"/>
              <a:gd name="connsiteY48018" fmla="*/ 3560714 h 6857957"/>
              <a:gd name="connsiteX48019" fmla="*/ 4741868 w 4826000"/>
              <a:gd name="connsiteY48019" fmla="*/ 3561349 h 6857957"/>
              <a:gd name="connsiteX48020" fmla="*/ 4738058 w 4826000"/>
              <a:gd name="connsiteY48020" fmla="*/ 3561984 h 6857957"/>
              <a:gd name="connsiteX48021" fmla="*/ 4734884 w 4826000"/>
              <a:gd name="connsiteY48021" fmla="*/ 3562619 h 6857957"/>
              <a:gd name="connsiteX48022" fmla="*/ 4731708 w 4826000"/>
              <a:gd name="connsiteY48022" fmla="*/ 3563255 h 6857957"/>
              <a:gd name="connsiteX48023" fmla="*/ 4730756 w 4826000"/>
              <a:gd name="connsiteY48023" fmla="*/ 3563890 h 6857957"/>
              <a:gd name="connsiteX48024" fmla="*/ 4730122 w 4826000"/>
              <a:gd name="connsiteY48024" fmla="*/ 3564525 h 6857957"/>
              <a:gd name="connsiteX48025" fmla="*/ 4729804 w 4826000"/>
              <a:gd name="connsiteY48025" fmla="*/ 3565477 h 6857957"/>
              <a:gd name="connsiteX48026" fmla="*/ 4730122 w 4826000"/>
              <a:gd name="connsiteY48026" fmla="*/ 3566747 h 6857957"/>
              <a:gd name="connsiteX48027" fmla="*/ 4730122 w 4826000"/>
              <a:gd name="connsiteY48027" fmla="*/ 3567700 h 6857957"/>
              <a:gd name="connsiteX48028" fmla="*/ 4730122 w 4826000"/>
              <a:gd name="connsiteY48028" fmla="*/ 3568653 h 6857957"/>
              <a:gd name="connsiteX48029" fmla="*/ 4730122 w 4826000"/>
              <a:gd name="connsiteY48029" fmla="*/ 3569605 h 6857957"/>
              <a:gd name="connsiteX48030" fmla="*/ 4730439 w 4826000"/>
              <a:gd name="connsiteY48030" fmla="*/ 3570240 h 6857957"/>
              <a:gd name="connsiteX48031" fmla="*/ 4731708 w 4826000"/>
              <a:gd name="connsiteY48031" fmla="*/ 3571193 h 6857957"/>
              <a:gd name="connsiteX48032" fmla="*/ 4733614 w 4826000"/>
              <a:gd name="connsiteY48032" fmla="*/ 3572145 h 6857957"/>
              <a:gd name="connsiteX48033" fmla="*/ 4736154 w 4826000"/>
              <a:gd name="connsiteY48033" fmla="*/ 3573416 h 6857957"/>
              <a:gd name="connsiteX48034" fmla="*/ 4738694 w 4826000"/>
              <a:gd name="connsiteY48034" fmla="*/ 3573733 h 6857957"/>
              <a:gd name="connsiteX48035" fmla="*/ 4744408 w 4826000"/>
              <a:gd name="connsiteY48035" fmla="*/ 3574686 h 6857957"/>
              <a:gd name="connsiteX48036" fmla="*/ 4750440 w 4826000"/>
              <a:gd name="connsiteY48036" fmla="*/ 3575638 h 6857957"/>
              <a:gd name="connsiteX48037" fmla="*/ 4752980 w 4826000"/>
              <a:gd name="connsiteY48037" fmla="*/ 3575956 h 6857957"/>
              <a:gd name="connsiteX48038" fmla="*/ 4755202 w 4826000"/>
              <a:gd name="connsiteY48038" fmla="*/ 3576908 h 6857957"/>
              <a:gd name="connsiteX48039" fmla="*/ 4757107 w 4826000"/>
              <a:gd name="connsiteY48039" fmla="*/ 3577861 h 6857957"/>
              <a:gd name="connsiteX48040" fmla="*/ 4758377 w 4826000"/>
              <a:gd name="connsiteY48040" fmla="*/ 3578814 h 6857957"/>
              <a:gd name="connsiteX48041" fmla="*/ 4758694 w 4826000"/>
              <a:gd name="connsiteY48041" fmla="*/ 3579449 h 6857957"/>
              <a:gd name="connsiteX48042" fmla="*/ 4759012 w 4826000"/>
              <a:gd name="connsiteY48042" fmla="*/ 3580719 h 6857957"/>
              <a:gd name="connsiteX48043" fmla="*/ 4759012 w 4826000"/>
              <a:gd name="connsiteY48043" fmla="*/ 3581671 h 6857957"/>
              <a:gd name="connsiteX48044" fmla="*/ 4758694 w 4826000"/>
              <a:gd name="connsiteY48044" fmla="*/ 3582624 h 6857957"/>
              <a:gd name="connsiteX48045" fmla="*/ 4754884 w 4826000"/>
              <a:gd name="connsiteY48045" fmla="*/ 3582306 h 6857957"/>
              <a:gd name="connsiteX48046" fmla="*/ 4752028 w 4826000"/>
              <a:gd name="connsiteY48046" fmla="*/ 3582624 h 6857957"/>
              <a:gd name="connsiteX48047" fmla="*/ 4750122 w 4826000"/>
              <a:gd name="connsiteY48047" fmla="*/ 3583259 h 6857957"/>
              <a:gd name="connsiteX48048" fmla="*/ 4748535 w 4826000"/>
              <a:gd name="connsiteY48048" fmla="*/ 3583894 h 6857957"/>
              <a:gd name="connsiteX48049" fmla="*/ 4747582 w 4826000"/>
              <a:gd name="connsiteY48049" fmla="*/ 3584847 h 6857957"/>
              <a:gd name="connsiteX48050" fmla="*/ 4746948 w 4826000"/>
              <a:gd name="connsiteY48050" fmla="*/ 3585799 h 6857957"/>
              <a:gd name="connsiteX48051" fmla="*/ 4746630 w 4826000"/>
              <a:gd name="connsiteY48051" fmla="*/ 3586752 h 6857957"/>
              <a:gd name="connsiteX48052" fmla="*/ 4746630 w 4826000"/>
              <a:gd name="connsiteY48052" fmla="*/ 3588339 h 6857957"/>
              <a:gd name="connsiteX48053" fmla="*/ 4751075 w 4826000"/>
              <a:gd name="connsiteY48053" fmla="*/ 3590562 h 6857957"/>
              <a:gd name="connsiteX48054" fmla="*/ 4754567 w 4826000"/>
              <a:gd name="connsiteY48054" fmla="*/ 3592785 h 6857957"/>
              <a:gd name="connsiteX48055" fmla="*/ 4758060 w 4826000"/>
              <a:gd name="connsiteY48055" fmla="*/ 3595008 h 6857957"/>
              <a:gd name="connsiteX48056" fmla="*/ 4760917 w 4826000"/>
              <a:gd name="connsiteY48056" fmla="*/ 3597865 h 6857957"/>
              <a:gd name="connsiteX48057" fmla="*/ 4763139 w 4826000"/>
              <a:gd name="connsiteY48057" fmla="*/ 3600406 h 6857957"/>
              <a:gd name="connsiteX48058" fmla="*/ 4765362 w 4826000"/>
              <a:gd name="connsiteY48058" fmla="*/ 3603581 h 6857957"/>
              <a:gd name="connsiteX48059" fmla="*/ 4766949 w 4826000"/>
              <a:gd name="connsiteY48059" fmla="*/ 3606439 h 6857957"/>
              <a:gd name="connsiteX48060" fmla="*/ 4768219 w 4826000"/>
              <a:gd name="connsiteY48060" fmla="*/ 3609297 h 6857957"/>
              <a:gd name="connsiteX48061" fmla="*/ 4769171 w 4826000"/>
              <a:gd name="connsiteY48061" fmla="*/ 3612472 h 6857957"/>
              <a:gd name="connsiteX48062" fmla="*/ 4769806 w 4826000"/>
              <a:gd name="connsiteY48062" fmla="*/ 3615647 h 6857957"/>
              <a:gd name="connsiteX48063" fmla="*/ 4770124 w 4826000"/>
              <a:gd name="connsiteY48063" fmla="*/ 3618823 h 6857957"/>
              <a:gd name="connsiteX48064" fmla="*/ 4770124 w 4826000"/>
              <a:gd name="connsiteY48064" fmla="*/ 3621998 h 6857957"/>
              <a:gd name="connsiteX48065" fmla="*/ 4770124 w 4826000"/>
              <a:gd name="connsiteY48065" fmla="*/ 3628666 h 6857957"/>
              <a:gd name="connsiteX48066" fmla="*/ 4769488 w 4826000"/>
              <a:gd name="connsiteY48066" fmla="*/ 3635334 h 6857957"/>
              <a:gd name="connsiteX48067" fmla="*/ 4767584 w 4826000"/>
              <a:gd name="connsiteY48067" fmla="*/ 3648670 h 6857957"/>
              <a:gd name="connsiteX48068" fmla="*/ 4766949 w 4826000"/>
              <a:gd name="connsiteY48068" fmla="*/ 3655021 h 6857957"/>
              <a:gd name="connsiteX48069" fmla="*/ 4766632 w 4826000"/>
              <a:gd name="connsiteY48069" fmla="*/ 3661054 h 6857957"/>
              <a:gd name="connsiteX48070" fmla="*/ 4766632 w 4826000"/>
              <a:gd name="connsiteY48070" fmla="*/ 3663912 h 6857957"/>
              <a:gd name="connsiteX48071" fmla="*/ 4766632 w 4826000"/>
              <a:gd name="connsiteY48071" fmla="*/ 3666770 h 6857957"/>
              <a:gd name="connsiteX48072" fmla="*/ 4767266 w 4826000"/>
              <a:gd name="connsiteY48072" fmla="*/ 3669628 h 6857957"/>
              <a:gd name="connsiteX48073" fmla="*/ 4767902 w 4826000"/>
              <a:gd name="connsiteY48073" fmla="*/ 3672168 h 6857957"/>
              <a:gd name="connsiteX48074" fmla="*/ 4768854 w 4826000"/>
              <a:gd name="connsiteY48074" fmla="*/ 3674391 h 6857957"/>
              <a:gd name="connsiteX48075" fmla="*/ 4770124 w 4826000"/>
              <a:gd name="connsiteY48075" fmla="*/ 3676931 h 6857957"/>
              <a:gd name="connsiteX48076" fmla="*/ 4772028 w 4826000"/>
              <a:gd name="connsiteY48076" fmla="*/ 3678836 h 6857957"/>
              <a:gd name="connsiteX48077" fmla="*/ 4774251 w 4826000"/>
              <a:gd name="connsiteY48077" fmla="*/ 3680741 h 6857957"/>
              <a:gd name="connsiteX48078" fmla="*/ 4771711 w 4826000"/>
              <a:gd name="connsiteY48078" fmla="*/ 3682964 h 6857957"/>
              <a:gd name="connsiteX48079" fmla="*/ 4769488 w 4826000"/>
              <a:gd name="connsiteY48079" fmla="*/ 3685187 h 6857957"/>
              <a:gd name="connsiteX48080" fmla="*/ 4767584 w 4826000"/>
              <a:gd name="connsiteY48080" fmla="*/ 3687409 h 6857957"/>
              <a:gd name="connsiteX48081" fmla="*/ 4766314 w 4826000"/>
              <a:gd name="connsiteY48081" fmla="*/ 3689314 h 6857957"/>
              <a:gd name="connsiteX48082" fmla="*/ 4765679 w 4826000"/>
              <a:gd name="connsiteY48082" fmla="*/ 3691855 h 6857957"/>
              <a:gd name="connsiteX48083" fmla="*/ 4765044 w 4826000"/>
              <a:gd name="connsiteY48083" fmla="*/ 3693760 h 6857957"/>
              <a:gd name="connsiteX48084" fmla="*/ 4764726 w 4826000"/>
              <a:gd name="connsiteY48084" fmla="*/ 3695983 h 6857957"/>
              <a:gd name="connsiteX48085" fmla="*/ 4764409 w 4826000"/>
              <a:gd name="connsiteY48085" fmla="*/ 3697888 h 6857957"/>
              <a:gd name="connsiteX48086" fmla="*/ 4764726 w 4826000"/>
              <a:gd name="connsiteY48086" fmla="*/ 3700428 h 6857957"/>
              <a:gd name="connsiteX48087" fmla="*/ 4765044 w 4826000"/>
              <a:gd name="connsiteY48087" fmla="*/ 3702651 h 6857957"/>
              <a:gd name="connsiteX48088" fmla="*/ 4766314 w 4826000"/>
              <a:gd name="connsiteY48088" fmla="*/ 3707414 h 6857957"/>
              <a:gd name="connsiteX48089" fmla="*/ 4768219 w 4826000"/>
              <a:gd name="connsiteY48089" fmla="*/ 3711859 h 6857957"/>
              <a:gd name="connsiteX48090" fmla="*/ 4770124 w 4826000"/>
              <a:gd name="connsiteY48090" fmla="*/ 3716622 h 6857957"/>
              <a:gd name="connsiteX48091" fmla="*/ 4772664 w 4826000"/>
              <a:gd name="connsiteY48091" fmla="*/ 3721703 h 6857957"/>
              <a:gd name="connsiteX48092" fmla="*/ 4774886 w 4826000"/>
              <a:gd name="connsiteY48092" fmla="*/ 3726466 h 6857957"/>
              <a:gd name="connsiteX48093" fmla="*/ 4776474 w 4826000"/>
              <a:gd name="connsiteY48093" fmla="*/ 3731864 h 6857957"/>
              <a:gd name="connsiteX48094" fmla="*/ 4777743 w 4826000"/>
              <a:gd name="connsiteY48094" fmla="*/ 3737262 h 6857957"/>
              <a:gd name="connsiteX48095" fmla="*/ 4778060 w 4826000"/>
              <a:gd name="connsiteY48095" fmla="*/ 3740120 h 6857957"/>
              <a:gd name="connsiteX48096" fmla="*/ 4778696 w 4826000"/>
              <a:gd name="connsiteY48096" fmla="*/ 3742977 h 6857957"/>
              <a:gd name="connsiteX48097" fmla="*/ 4778696 w 4826000"/>
              <a:gd name="connsiteY48097" fmla="*/ 3745518 h 6857957"/>
              <a:gd name="connsiteX48098" fmla="*/ 4778060 w 4826000"/>
              <a:gd name="connsiteY48098" fmla="*/ 3748375 h 6857957"/>
              <a:gd name="connsiteX48099" fmla="*/ 4777426 w 4826000"/>
              <a:gd name="connsiteY48099" fmla="*/ 3751551 h 6857957"/>
              <a:gd name="connsiteX48100" fmla="*/ 4776474 w 4826000"/>
              <a:gd name="connsiteY48100" fmla="*/ 3754408 h 6857957"/>
              <a:gd name="connsiteX48101" fmla="*/ 4775204 w 4826000"/>
              <a:gd name="connsiteY48101" fmla="*/ 3757266 h 6857957"/>
              <a:gd name="connsiteX48102" fmla="*/ 4773616 w 4826000"/>
              <a:gd name="connsiteY48102" fmla="*/ 3760442 h 6857957"/>
              <a:gd name="connsiteX48103" fmla="*/ 4776474 w 4826000"/>
              <a:gd name="connsiteY48103" fmla="*/ 3762982 h 6857957"/>
              <a:gd name="connsiteX48104" fmla="*/ 4779966 w 4826000"/>
              <a:gd name="connsiteY48104" fmla="*/ 3765840 h 6857957"/>
              <a:gd name="connsiteX48105" fmla="*/ 4782506 w 4826000"/>
              <a:gd name="connsiteY48105" fmla="*/ 3768380 h 6857957"/>
              <a:gd name="connsiteX48106" fmla="*/ 4785045 w 4826000"/>
              <a:gd name="connsiteY48106" fmla="*/ 3770920 h 6857957"/>
              <a:gd name="connsiteX48107" fmla="*/ 4787585 w 4826000"/>
              <a:gd name="connsiteY48107" fmla="*/ 3774095 h 6857957"/>
              <a:gd name="connsiteX48108" fmla="*/ 4789808 w 4826000"/>
              <a:gd name="connsiteY48108" fmla="*/ 3776953 h 6857957"/>
              <a:gd name="connsiteX48109" fmla="*/ 4791078 w 4826000"/>
              <a:gd name="connsiteY48109" fmla="*/ 3779811 h 6857957"/>
              <a:gd name="connsiteX48110" fmla="*/ 4792347 w 4826000"/>
              <a:gd name="connsiteY48110" fmla="*/ 3782669 h 6857957"/>
              <a:gd name="connsiteX48111" fmla="*/ 4793300 w 4826000"/>
              <a:gd name="connsiteY48111" fmla="*/ 3785209 h 6857957"/>
              <a:gd name="connsiteX48112" fmla="*/ 4793300 w 4826000"/>
              <a:gd name="connsiteY48112" fmla="*/ 3788067 h 6857957"/>
              <a:gd name="connsiteX48113" fmla="*/ 4792664 w 4826000"/>
              <a:gd name="connsiteY48113" fmla="*/ 3790290 h 6857957"/>
              <a:gd name="connsiteX48114" fmla="*/ 4791712 w 4826000"/>
              <a:gd name="connsiteY48114" fmla="*/ 3792512 h 6857957"/>
              <a:gd name="connsiteX48115" fmla="*/ 4789808 w 4826000"/>
              <a:gd name="connsiteY48115" fmla="*/ 3794735 h 6857957"/>
              <a:gd name="connsiteX48116" fmla="*/ 4787268 w 4826000"/>
              <a:gd name="connsiteY48116" fmla="*/ 3796323 h 6857957"/>
              <a:gd name="connsiteX48117" fmla="*/ 4783776 w 4826000"/>
              <a:gd name="connsiteY48117" fmla="*/ 3797593 h 6857957"/>
              <a:gd name="connsiteX48118" fmla="*/ 4779648 w 4826000"/>
              <a:gd name="connsiteY48118" fmla="*/ 3798863 h 6857957"/>
              <a:gd name="connsiteX48119" fmla="*/ 4781553 w 4826000"/>
              <a:gd name="connsiteY48119" fmla="*/ 3800768 h 6857957"/>
              <a:gd name="connsiteX48120" fmla="*/ 4783776 w 4826000"/>
              <a:gd name="connsiteY48120" fmla="*/ 3802673 h 6857957"/>
              <a:gd name="connsiteX48121" fmla="*/ 4786632 w 4826000"/>
              <a:gd name="connsiteY48121" fmla="*/ 3804261 h 6857957"/>
              <a:gd name="connsiteX48122" fmla="*/ 4789490 w 4826000"/>
              <a:gd name="connsiteY48122" fmla="*/ 3805849 h 6857957"/>
              <a:gd name="connsiteX48123" fmla="*/ 4795522 w 4826000"/>
              <a:gd name="connsiteY48123" fmla="*/ 3808706 h 6857957"/>
              <a:gd name="connsiteX48124" fmla="*/ 4798380 w 4826000"/>
              <a:gd name="connsiteY48124" fmla="*/ 3810294 h 6857957"/>
              <a:gd name="connsiteX48125" fmla="*/ 4801236 w 4826000"/>
              <a:gd name="connsiteY48125" fmla="*/ 3811882 h 6857957"/>
              <a:gd name="connsiteX48126" fmla="*/ 4803142 w 4826000"/>
              <a:gd name="connsiteY48126" fmla="*/ 3811247 h 6857957"/>
              <a:gd name="connsiteX48127" fmla="*/ 4804729 w 4826000"/>
              <a:gd name="connsiteY48127" fmla="*/ 3810294 h 6857957"/>
              <a:gd name="connsiteX48128" fmla="*/ 4808221 w 4826000"/>
              <a:gd name="connsiteY48128" fmla="*/ 3808071 h 6857957"/>
              <a:gd name="connsiteX48129" fmla="*/ 4809808 w 4826000"/>
              <a:gd name="connsiteY48129" fmla="*/ 3807119 h 6857957"/>
              <a:gd name="connsiteX48130" fmla="*/ 4812348 w 4826000"/>
              <a:gd name="connsiteY48130" fmla="*/ 3806484 h 6857957"/>
              <a:gd name="connsiteX48131" fmla="*/ 4815523 w 4826000"/>
              <a:gd name="connsiteY48131" fmla="*/ 3806166 h 6857957"/>
              <a:gd name="connsiteX48132" fmla="*/ 4819650 w 4826000"/>
              <a:gd name="connsiteY48132" fmla="*/ 3806166 h 6857957"/>
              <a:gd name="connsiteX48133" fmla="*/ 4815840 w 4826000"/>
              <a:gd name="connsiteY48133" fmla="*/ 3806801 h 6857957"/>
              <a:gd name="connsiteX48134" fmla="*/ 4812348 w 4826000"/>
              <a:gd name="connsiteY48134" fmla="*/ 3807754 h 6857957"/>
              <a:gd name="connsiteX48135" fmla="*/ 4810444 w 4826000"/>
              <a:gd name="connsiteY48135" fmla="*/ 3808706 h 6857957"/>
              <a:gd name="connsiteX48136" fmla="*/ 4809174 w 4826000"/>
              <a:gd name="connsiteY48136" fmla="*/ 3810294 h 6857957"/>
              <a:gd name="connsiteX48137" fmla="*/ 4808221 w 4826000"/>
              <a:gd name="connsiteY48137" fmla="*/ 3811247 h 6857957"/>
              <a:gd name="connsiteX48138" fmla="*/ 4808221 w 4826000"/>
              <a:gd name="connsiteY48138" fmla="*/ 3812517 h 6857957"/>
              <a:gd name="connsiteX48139" fmla="*/ 4808221 w 4826000"/>
              <a:gd name="connsiteY48139" fmla="*/ 3813469 h 6857957"/>
              <a:gd name="connsiteX48140" fmla="*/ 4808856 w 4826000"/>
              <a:gd name="connsiteY48140" fmla="*/ 3814739 h 6857957"/>
              <a:gd name="connsiteX48141" fmla="*/ 4811078 w 4826000"/>
              <a:gd name="connsiteY48141" fmla="*/ 3817597 h 6857957"/>
              <a:gd name="connsiteX48142" fmla="*/ 4813301 w 4826000"/>
              <a:gd name="connsiteY48142" fmla="*/ 3819820 h 6857957"/>
              <a:gd name="connsiteX48143" fmla="*/ 4815523 w 4826000"/>
              <a:gd name="connsiteY48143" fmla="*/ 3822360 h 6857957"/>
              <a:gd name="connsiteX48144" fmla="*/ 4816158 w 4826000"/>
              <a:gd name="connsiteY48144" fmla="*/ 3824265 h 6857957"/>
              <a:gd name="connsiteX48145" fmla="*/ 4816158 w 4826000"/>
              <a:gd name="connsiteY48145" fmla="*/ 3825535 h 6857957"/>
              <a:gd name="connsiteX48146" fmla="*/ 4816158 w 4826000"/>
              <a:gd name="connsiteY48146" fmla="*/ 3837919 h 6857957"/>
              <a:gd name="connsiteX48147" fmla="*/ 4816158 w 4826000"/>
              <a:gd name="connsiteY48147" fmla="*/ 3851573 h 6857957"/>
              <a:gd name="connsiteX48148" fmla="*/ 4816158 w 4826000"/>
              <a:gd name="connsiteY48148" fmla="*/ 3881104 h 6857957"/>
              <a:gd name="connsiteX48149" fmla="*/ 4816158 w 4826000"/>
              <a:gd name="connsiteY48149" fmla="*/ 3896345 h 6857957"/>
              <a:gd name="connsiteX48150" fmla="*/ 4816158 w 4826000"/>
              <a:gd name="connsiteY48150" fmla="*/ 3911269 h 6857957"/>
              <a:gd name="connsiteX48151" fmla="*/ 4815523 w 4826000"/>
              <a:gd name="connsiteY48151" fmla="*/ 3926193 h 6857957"/>
              <a:gd name="connsiteX48152" fmla="*/ 4814571 w 4826000"/>
              <a:gd name="connsiteY48152" fmla="*/ 3940482 h 6857957"/>
              <a:gd name="connsiteX48153" fmla="*/ 4806952 w 4826000"/>
              <a:gd name="connsiteY48153" fmla="*/ 3940482 h 6857957"/>
              <a:gd name="connsiteX48154" fmla="*/ 4801872 w 4826000"/>
              <a:gd name="connsiteY48154" fmla="*/ 3940164 h 6857957"/>
              <a:gd name="connsiteX48155" fmla="*/ 4799966 w 4826000"/>
              <a:gd name="connsiteY48155" fmla="*/ 3939529 h 6857957"/>
              <a:gd name="connsiteX48156" fmla="*/ 4798697 w 4826000"/>
              <a:gd name="connsiteY48156" fmla="*/ 3939212 h 6857957"/>
              <a:gd name="connsiteX48157" fmla="*/ 4797744 w 4826000"/>
              <a:gd name="connsiteY48157" fmla="*/ 3938577 h 6857957"/>
              <a:gd name="connsiteX48158" fmla="*/ 4797427 w 4826000"/>
              <a:gd name="connsiteY48158" fmla="*/ 3938259 h 6857957"/>
              <a:gd name="connsiteX48159" fmla="*/ 4797110 w 4826000"/>
              <a:gd name="connsiteY48159" fmla="*/ 3937307 h 6857957"/>
              <a:gd name="connsiteX48160" fmla="*/ 4797110 w 4826000"/>
              <a:gd name="connsiteY48160" fmla="*/ 3936672 h 6857957"/>
              <a:gd name="connsiteX48161" fmla="*/ 4797744 w 4826000"/>
              <a:gd name="connsiteY48161" fmla="*/ 3934766 h 6857957"/>
              <a:gd name="connsiteX48162" fmla="*/ 4799014 w 4826000"/>
              <a:gd name="connsiteY48162" fmla="*/ 3932544 h 6857957"/>
              <a:gd name="connsiteX48163" fmla="*/ 4799966 w 4826000"/>
              <a:gd name="connsiteY48163" fmla="*/ 3930003 h 6857957"/>
              <a:gd name="connsiteX48164" fmla="*/ 4794887 w 4826000"/>
              <a:gd name="connsiteY48164" fmla="*/ 3930321 h 6857957"/>
              <a:gd name="connsiteX48165" fmla="*/ 4791078 w 4826000"/>
              <a:gd name="connsiteY48165" fmla="*/ 3930003 h 6857957"/>
              <a:gd name="connsiteX48166" fmla="*/ 4789490 w 4826000"/>
              <a:gd name="connsiteY48166" fmla="*/ 3929686 h 6857957"/>
              <a:gd name="connsiteX48167" fmla="*/ 4788220 w 4826000"/>
              <a:gd name="connsiteY48167" fmla="*/ 3929051 h 6857957"/>
              <a:gd name="connsiteX48168" fmla="*/ 4787268 w 4826000"/>
              <a:gd name="connsiteY48168" fmla="*/ 3928416 h 6857957"/>
              <a:gd name="connsiteX48169" fmla="*/ 4786632 w 4826000"/>
              <a:gd name="connsiteY48169" fmla="*/ 3927781 h 6857957"/>
              <a:gd name="connsiteX48170" fmla="*/ 4783776 w 4826000"/>
              <a:gd name="connsiteY48170" fmla="*/ 3928098 h 6857957"/>
              <a:gd name="connsiteX48171" fmla="*/ 4782188 w 4826000"/>
              <a:gd name="connsiteY48171" fmla="*/ 3929051 h 6857957"/>
              <a:gd name="connsiteX48172" fmla="*/ 4781553 w 4826000"/>
              <a:gd name="connsiteY48172" fmla="*/ 3929686 h 6857957"/>
              <a:gd name="connsiteX48173" fmla="*/ 4781553 w 4826000"/>
              <a:gd name="connsiteY48173" fmla="*/ 3930638 h 6857957"/>
              <a:gd name="connsiteX48174" fmla="*/ 4782188 w 4826000"/>
              <a:gd name="connsiteY48174" fmla="*/ 3931591 h 6857957"/>
              <a:gd name="connsiteX48175" fmla="*/ 4783140 w 4826000"/>
              <a:gd name="connsiteY48175" fmla="*/ 3932226 h 6857957"/>
              <a:gd name="connsiteX48176" fmla="*/ 4785045 w 4826000"/>
              <a:gd name="connsiteY48176" fmla="*/ 3932861 h 6857957"/>
              <a:gd name="connsiteX48177" fmla="*/ 4787585 w 4826000"/>
              <a:gd name="connsiteY48177" fmla="*/ 3932861 h 6857957"/>
              <a:gd name="connsiteX48178" fmla="*/ 4786315 w 4826000"/>
              <a:gd name="connsiteY48178" fmla="*/ 3934131 h 6857957"/>
              <a:gd name="connsiteX48179" fmla="*/ 4785045 w 4826000"/>
              <a:gd name="connsiteY48179" fmla="*/ 3935401 h 6857957"/>
              <a:gd name="connsiteX48180" fmla="*/ 4783776 w 4826000"/>
              <a:gd name="connsiteY48180" fmla="*/ 3935719 h 6857957"/>
              <a:gd name="connsiteX48181" fmla="*/ 4782188 w 4826000"/>
              <a:gd name="connsiteY48181" fmla="*/ 3936036 h 6857957"/>
              <a:gd name="connsiteX48182" fmla="*/ 4779330 w 4826000"/>
              <a:gd name="connsiteY48182" fmla="*/ 3936036 h 6857957"/>
              <a:gd name="connsiteX48183" fmla="*/ 4775521 w 4826000"/>
              <a:gd name="connsiteY48183" fmla="*/ 3935401 h 6857957"/>
              <a:gd name="connsiteX48184" fmla="*/ 4772028 w 4826000"/>
              <a:gd name="connsiteY48184" fmla="*/ 3934766 h 6857957"/>
              <a:gd name="connsiteX48185" fmla="*/ 4768219 w 4826000"/>
              <a:gd name="connsiteY48185" fmla="*/ 3934131 h 6857957"/>
              <a:gd name="connsiteX48186" fmla="*/ 4766632 w 4826000"/>
              <a:gd name="connsiteY48186" fmla="*/ 3934131 h 6857957"/>
              <a:gd name="connsiteX48187" fmla="*/ 4765044 w 4826000"/>
              <a:gd name="connsiteY48187" fmla="*/ 3934766 h 6857957"/>
              <a:gd name="connsiteX48188" fmla="*/ 4763139 w 4826000"/>
              <a:gd name="connsiteY48188" fmla="*/ 3935401 h 6857957"/>
              <a:gd name="connsiteX48189" fmla="*/ 4761869 w 4826000"/>
              <a:gd name="connsiteY48189" fmla="*/ 3936672 h 6857957"/>
              <a:gd name="connsiteX48190" fmla="*/ 4767584 w 4826000"/>
              <a:gd name="connsiteY48190" fmla="*/ 3937942 h 6857957"/>
              <a:gd name="connsiteX48191" fmla="*/ 4772346 w 4826000"/>
              <a:gd name="connsiteY48191" fmla="*/ 3939529 h 6857957"/>
              <a:gd name="connsiteX48192" fmla="*/ 4776474 w 4826000"/>
              <a:gd name="connsiteY48192" fmla="*/ 3941117 h 6857957"/>
              <a:gd name="connsiteX48193" fmla="*/ 4780283 w 4826000"/>
              <a:gd name="connsiteY48193" fmla="*/ 3943340 h 6857957"/>
              <a:gd name="connsiteX48194" fmla="*/ 4783458 w 4826000"/>
              <a:gd name="connsiteY48194" fmla="*/ 3944927 h 6857957"/>
              <a:gd name="connsiteX48195" fmla="*/ 4785998 w 4826000"/>
              <a:gd name="connsiteY48195" fmla="*/ 3946833 h 6857957"/>
              <a:gd name="connsiteX48196" fmla="*/ 4788220 w 4826000"/>
              <a:gd name="connsiteY48196" fmla="*/ 3948738 h 6857957"/>
              <a:gd name="connsiteX48197" fmla="*/ 4789808 w 4826000"/>
              <a:gd name="connsiteY48197" fmla="*/ 3950960 h 6857957"/>
              <a:gd name="connsiteX48198" fmla="*/ 4790760 w 4826000"/>
              <a:gd name="connsiteY48198" fmla="*/ 3953183 h 6857957"/>
              <a:gd name="connsiteX48199" fmla="*/ 4791712 w 4826000"/>
              <a:gd name="connsiteY48199" fmla="*/ 3955088 h 6857957"/>
              <a:gd name="connsiteX48200" fmla="*/ 4792030 w 4826000"/>
              <a:gd name="connsiteY48200" fmla="*/ 3957629 h 6857957"/>
              <a:gd name="connsiteX48201" fmla="*/ 4792030 w 4826000"/>
              <a:gd name="connsiteY48201" fmla="*/ 3959534 h 6857957"/>
              <a:gd name="connsiteX48202" fmla="*/ 4791712 w 4826000"/>
              <a:gd name="connsiteY48202" fmla="*/ 3961757 h 6857957"/>
              <a:gd name="connsiteX48203" fmla="*/ 4791395 w 4826000"/>
              <a:gd name="connsiteY48203" fmla="*/ 3964297 h 6857957"/>
              <a:gd name="connsiteX48204" fmla="*/ 4789808 w 4826000"/>
              <a:gd name="connsiteY48204" fmla="*/ 3968742 h 6857957"/>
              <a:gd name="connsiteX48205" fmla="*/ 4787585 w 4826000"/>
              <a:gd name="connsiteY48205" fmla="*/ 3973823 h 6857957"/>
              <a:gd name="connsiteX48206" fmla="*/ 4784410 w 4826000"/>
              <a:gd name="connsiteY48206" fmla="*/ 3978903 h 6857957"/>
              <a:gd name="connsiteX48207" fmla="*/ 4778696 w 4826000"/>
              <a:gd name="connsiteY48207" fmla="*/ 3988429 h 6857957"/>
              <a:gd name="connsiteX48208" fmla="*/ 4775838 w 4826000"/>
              <a:gd name="connsiteY48208" fmla="*/ 3993192 h 6857957"/>
              <a:gd name="connsiteX48209" fmla="*/ 4773934 w 4826000"/>
              <a:gd name="connsiteY48209" fmla="*/ 3998273 h 6857957"/>
              <a:gd name="connsiteX48210" fmla="*/ 4773298 w 4826000"/>
              <a:gd name="connsiteY48210" fmla="*/ 4000495 h 6857957"/>
              <a:gd name="connsiteX48211" fmla="*/ 4772981 w 4826000"/>
              <a:gd name="connsiteY48211" fmla="*/ 4003036 h 6857957"/>
              <a:gd name="connsiteX48212" fmla="*/ 4772981 w 4826000"/>
              <a:gd name="connsiteY48212" fmla="*/ 4005258 h 6857957"/>
              <a:gd name="connsiteX48213" fmla="*/ 4772981 w 4826000"/>
              <a:gd name="connsiteY48213" fmla="*/ 4007481 h 6857957"/>
              <a:gd name="connsiteX48214" fmla="*/ 4774251 w 4826000"/>
              <a:gd name="connsiteY48214" fmla="*/ 4007481 h 6857957"/>
              <a:gd name="connsiteX48215" fmla="*/ 4775838 w 4826000"/>
              <a:gd name="connsiteY48215" fmla="*/ 4006846 h 6857957"/>
              <a:gd name="connsiteX48216" fmla="*/ 4776790 w 4826000"/>
              <a:gd name="connsiteY48216" fmla="*/ 4006211 h 6857957"/>
              <a:gd name="connsiteX48217" fmla="*/ 4777743 w 4826000"/>
              <a:gd name="connsiteY48217" fmla="*/ 4005258 h 6857957"/>
              <a:gd name="connsiteX48218" fmla="*/ 4778696 w 4826000"/>
              <a:gd name="connsiteY48218" fmla="*/ 4004623 h 6857957"/>
              <a:gd name="connsiteX48219" fmla="*/ 4779330 w 4826000"/>
              <a:gd name="connsiteY48219" fmla="*/ 4003671 h 6857957"/>
              <a:gd name="connsiteX48220" fmla="*/ 4779330 w 4826000"/>
              <a:gd name="connsiteY48220" fmla="*/ 4002718 h 6857957"/>
              <a:gd name="connsiteX48221" fmla="*/ 4778696 w 4826000"/>
              <a:gd name="connsiteY48221" fmla="*/ 4002083 h 6857957"/>
              <a:gd name="connsiteX48222" fmla="*/ 4784728 w 4826000"/>
              <a:gd name="connsiteY48222" fmla="*/ 4007164 h 6857957"/>
              <a:gd name="connsiteX48223" fmla="*/ 4790760 w 4826000"/>
              <a:gd name="connsiteY48223" fmla="*/ 4012562 h 6857957"/>
              <a:gd name="connsiteX48224" fmla="*/ 4796157 w 4826000"/>
              <a:gd name="connsiteY48224" fmla="*/ 4018277 h 6857957"/>
              <a:gd name="connsiteX48225" fmla="*/ 4800919 w 4826000"/>
              <a:gd name="connsiteY48225" fmla="*/ 4024310 h 6857957"/>
              <a:gd name="connsiteX48226" fmla="*/ 4804729 w 4826000"/>
              <a:gd name="connsiteY48226" fmla="*/ 4030026 h 6857957"/>
              <a:gd name="connsiteX48227" fmla="*/ 4808221 w 4826000"/>
              <a:gd name="connsiteY48227" fmla="*/ 4035741 h 6857957"/>
              <a:gd name="connsiteX48228" fmla="*/ 4810761 w 4826000"/>
              <a:gd name="connsiteY48228" fmla="*/ 4041774 h 6857957"/>
              <a:gd name="connsiteX48229" fmla="*/ 4812666 w 4826000"/>
              <a:gd name="connsiteY48229" fmla="*/ 4047490 h 6857957"/>
              <a:gd name="connsiteX48230" fmla="*/ 4813618 w 4826000"/>
              <a:gd name="connsiteY48230" fmla="*/ 4053206 h 6857957"/>
              <a:gd name="connsiteX48231" fmla="*/ 4813936 w 4826000"/>
              <a:gd name="connsiteY48231" fmla="*/ 4055746 h 6857957"/>
              <a:gd name="connsiteX48232" fmla="*/ 4814254 w 4826000"/>
              <a:gd name="connsiteY48232" fmla="*/ 4058286 h 6857957"/>
              <a:gd name="connsiteX48233" fmla="*/ 4813936 w 4826000"/>
              <a:gd name="connsiteY48233" fmla="*/ 4061144 h 6857957"/>
              <a:gd name="connsiteX48234" fmla="*/ 4813618 w 4826000"/>
              <a:gd name="connsiteY48234" fmla="*/ 4063684 h 6857957"/>
              <a:gd name="connsiteX48235" fmla="*/ 4813301 w 4826000"/>
              <a:gd name="connsiteY48235" fmla="*/ 4065907 h 6857957"/>
              <a:gd name="connsiteX48236" fmla="*/ 4812348 w 4826000"/>
              <a:gd name="connsiteY48236" fmla="*/ 4068765 h 6857957"/>
              <a:gd name="connsiteX48237" fmla="*/ 4811396 w 4826000"/>
              <a:gd name="connsiteY48237" fmla="*/ 4070987 h 6857957"/>
              <a:gd name="connsiteX48238" fmla="*/ 4810444 w 4826000"/>
              <a:gd name="connsiteY48238" fmla="*/ 4072893 h 6857957"/>
              <a:gd name="connsiteX48239" fmla="*/ 4808856 w 4826000"/>
              <a:gd name="connsiteY48239" fmla="*/ 4075115 h 6857957"/>
              <a:gd name="connsiteX48240" fmla="*/ 4806952 w 4826000"/>
              <a:gd name="connsiteY48240" fmla="*/ 4077020 h 6857957"/>
              <a:gd name="connsiteX48241" fmla="*/ 4805046 w 4826000"/>
              <a:gd name="connsiteY48241" fmla="*/ 4078926 h 6857957"/>
              <a:gd name="connsiteX48242" fmla="*/ 4803142 w 4826000"/>
              <a:gd name="connsiteY48242" fmla="*/ 4080513 h 6857957"/>
              <a:gd name="connsiteX48243" fmla="*/ 4800602 w 4826000"/>
              <a:gd name="connsiteY48243" fmla="*/ 4082418 h 6857957"/>
              <a:gd name="connsiteX48244" fmla="*/ 4797744 w 4826000"/>
              <a:gd name="connsiteY48244" fmla="*/ 4084006 h 6857957"/>
              <a:gd name="connsiteX48245" fmla="*/ 4797744 w 4826000"/>
              <a:gd name="connsiteY48245" fmla="*/ 4084641 h 6857957"/>
              <a:gd name="connsiteX48246" fmla="*/ 4797744 w 4826000"/>
              <a:gd name="connsiteY48246" fmla="*/ 4085276 h 6857957"/>
              <a:gd name="connsiteX48247" fmla="*/ 4798697 w 4826000"/>
              <a:gd name="connsiteY48247" fmla="*/ 4086229 h 6857957"/>
              <a:gd name="connsiteX48248" fmla="*/ 4799966 w 4826000"/>
              <a:gd name="connsiteY48248" fmla="*/ 4087181 h 6857957"/>
              <a:gd name="connsiteX48249" fmla="*/ 4802189 w 4826000"/>
              <a:gd name="connsiteY48249" fmla="*/ 4087499 h 6857957"/>
              <a:gd name="connsiteX48250" fmla="*/ 4806952 w 4826000"/>
              <a:gd name="connsiteY48250" fmla="*/ 4088134 h 6857957"/>
              <a:gd name="connsiteX48251" fmla="*/ 4812666 w 4826000"/>
              <a:gd name="connsiteY48251" fmla="*/ 4088452 h 6857957"/>
              <a:gd name="connsiteX48252" fmla="*/ 4818380 w 4826000"/>
              <a:gd name="connsiteY48252" fmla="*/ 4088769 h 6857957"/>
              <a:gd name="connsiteX48253" fmla="*/ 4820603 w 4826000"/>
              <a:gd name="connsiteY48253" fmla="*/ 4088769 h 6857957"/>
              <a:gd name="connsiteX48254" fmla="*/ 4823142 w 4826000"/>
              <a:gd name="connsiteY48254" fmla="*/ 4089722 h 6857957"/>
              <a:gd name="connsiteX48255" fmla="*/ 4824730 w 4826000"/>
              <a:gd name="connsiteY48255" fmla="*/ 4090357 h 6857957"/>
              <a:gd name="connsiteX48256" fmla="*/ 4825682 w 4826000"/>
              <a:gd name="connsiteY48256" fmla="*/ 4091309 h 6857957"/>
              <a:gd name="connsiteX48257" fmla="*/ 4826000 w 4826000"/>
              <a:gd name="connsiteY48257" fmla="*/ 4091944 h 6857957"/>
              <a:gd name="connsiteX48258" fmla="*/ 4826000 w 4826000"/>
              <a:gd name="connsiteY48258" fmla="*/ 4092579 h 6857957"/>
              <a:gd name="connsiteX48259" fmla="*/ 4825682 w 4826000"/>
              <a:gd name="connsiteY48259" fmla="*/ 4094167 h 6857957"/>
              <a:gd name="connsiteX48260" fmla="*/ 4821556 w 4826000"/>
              <a:gd name="connsiteY48260" fmla="*/ 4092897 h 6857957"/>
              <a:gd name="connsiteX48261" fmla="*/ 4818380 w 4826000"/>
              <a:gd name="connsiteY48261" fmla="*/ 4092262 h 6857957"/>
              <a:gd name="connsiteX48262" fmla="*/ 4815840 w 4826000"/>
              <a:gd name="connsiteY48262" fmla="*/ 4092262 h 6857957"/>
              <a:gd name="connsiteX48263" fmla="*/ 4813618 w 4826000"/>
              <a:gd name="connsiteY48263" fmla="*/ 4092262 h 6857957"/>
              <a:gd name="connsiteX48264" fmla="*/ 4812031 w 4826000"/>
              <a:gd name="connsiteY48264" fmla="*/ 4092897 h 6857957"/>
              <a:gd name="connsiteX48265" fmla="*/ 4810444 w 4826000"/>
              <a:gd name="connsiteY48265" fmla="*/ 4093850 h 6857957"/>
              <a:gd name="connsiteX48266" fmla="*/ 4808221 w 4826000"/>
              <a:gd name="connsiteY48266" fmla="*/ 4096072 h 6857957"/>
              <a:gd name="connsiteX48267" fmla="*/ 4805364 w 4826000"/>
              <a:gd name="connsiteY48267" fmla="*/ 4098930 h 6857957"/>
              <a:gd name="connsiteX48268" fmla="*/ 4803776 w 4826000"/>
              <a:gd name="connsiteY48268" fmla="*/ 4100200 h 6857957"/>
              <a:gd name="connsiteX48269" fmla="*/ 4801872 w 4826000"/>
              <a:gd name="connsiteY48269" fmla="*/ 4101470 h 6857957"/>
              <a:gd name="connsiteX48270" fmla="*/ 4799014 w 4826000"/>
              <a:gd name="connsiteY48270" fmla="*/ 4102423 h 6857957"/>
              <a:gd name="connsiteX48271" fmla="*/ 4796157 w 4826000"/>
              <a:gd name="connsiteY48271" fmla="*/ 4103058 h 6857957"/>
              <a:gd name="connsiteX48272" fmla="*/ 4792347 w 4826000"/>
              <a:gd name="connsiteY48272" fmla="*/ 4103376 h 6857957"/>
              <a:gd name="connsiteX48273" fmla="*/ 4787902 w 4826000"/>
              <a:gd name="connsiteY48273" fmla="*/ 4103058 h 6857957"/>
              <a:gd name="connsiteX48274" fmla="*/ 4792030 w 4826000"/>
              <a:gd name="connsiteY48274" fmla="*/ 4105916 h 6857957"/>
              <a:gd name="connsiteX48275" fmla="*/ 4793934 w 4826000"/>
              <a:gd name="connsiteY48275" fmla="*/ 4107186 h 6857957"/>
              <a:gd name="connsiteX48276" fmla="*/ 4795204 w 4826000"/>
              <a:gd name="connsiteY48276" fmla="*/ 4108139 h 6857957"/>
              <a:gd name="connsiteX48277" fmla="*/ 4796157 w 4826000"/>
              <a:gd name="connsiteY48277" fmla="*/ 4109409 h 6857957"/>
              <a:gd name="connsiteX48278" fmla="*/ 4796792 w 4826000"/>
              <a:gd name="connsiteY48278" fmla="*/ 4110679 h 6857957"/>
              <a:gd name="connsiteX48279" fmla="*/ 4797110 w 4826000"/>
              <a:gd name="connsiteY48279" fmla="*/ 4112266 h 6857957"/>
              <a:gd name="connsiteX48280" fmla="*/ 4797110 w 4826000"/>
              <a:gd name="connsiteY48280" fmla="*/ 4113537 h 6857957"/>
              <a:gd name="connsiteX48281" fmla="*/ 4796792 w 4826000"/>
              <a:gd name="connsiteY48281" fmla="*/ 4114807 h 6857957"/>
              <a:gd name="connsiteX48282" fmla="*/ 4796157 w 4826000"/>
              <a:gd name="connsiteY48282" fmla="*/ 4115759 h 6857957"/>
              <a:gd name="connsiteX48283" fmla="*/ 4795204 w 4826000"/>
              <a:gd name="connsiteY48283" fmla="*/ 4117029 h 6857957"/>
              <a:gd name="connsiteX48284" fmla="*/ 4793617 w 4826000"/>
              <a:gd name="connsiteY48284" fmla="*/ 4118300 h 6857957"/>
              <a:gd name="connsiteX48285" fmla="*/ 4791712 w 4826000"/>
              <a:gd name="connsiteY48285" fmla="*/ 4119570 h 6857957"/>
              <a:gd name="connsiteX48286" fmla="*/ 4789490 w 4826000"/>
              <a:gd name="connsiteY48286" fmla="*/ 4120522 h 6857957"/>
              <a:gd name="connsiteX48287" fmla="*/ 4784093 w 4826000"/>
              <a:gd name="connsiteY48287" fmla="*/ 4122427 h 6857957"/>
              <a:gd name="connsiteX48288" fmla="*/ 4781553 w 4826000"/>
              <a:gd name="connsiteY48288" fmla="*/ 4121157 h 6857957"/>
              <a:gd name="connsiteX48289" fmla="*/ 4779013 w 4826000"/>
              <a:gd name="connsiteY48289" fmla="*/ 4120522 h 6857957"/>
              <a:gd name="connsiteX48290" fmla="*/ 4776156 w 4826000"/>
              <a:gd name="connsiteY48290" fmla="*/ 4120205 h 6857957"/>
              <a:gd name="connsiteX48291" fmla="*/ 4773934 w 4826000"/>
              <a:gd name="connsiteY48291" fmla="*/ 4120205 h 6857957"/>
              <a:gd name="connsiteX48292" fmla="*/ 4771711 w 4826000"/>
              <a:gd name="connsiteY48292" fmla="*/ 4120205 h 6857957"/>
              <a:gd name="connsiteX48293" fmla="*/ 4769171 w 4826000"/>
              <a:gd name="connsiteY48293" fmla="*/ 4120840 h 6857957"/>
              <a:gd name="connsiteX48294" fmla="*/ 4767266 w 4826000"/>
              <a:gd name="connsiteY48294" fmla="*/ 4121792 h 6857957"/>
              <a:gd name="connsiteX48295" fmla="*/ 4765362 w 4826000"/>
              <a:gd name="connsiteY48295" fmla="*/ 4122745 h 6857957"/>
              <a:gd name="connsiteX48296" fmla="*/ 4761552 w 4826000"/>
              <a:gd name="connsiteY48296" fmla="*/ 4124968 h 6857957"/>
              <a:gd name="connsiteX48297" fmla="*/ 4758377 w 4826000"/>
              <a:gd name="connsiteY48297" fmla="*/ 4127825 h 6857957"/>
              <a:gd name="connsiteX48298" fmla="*/ 4755202 w 4826000"/>
              <a:gd name="connsiteY48298" fmla="*/ 4130048 h 6857957"/>
              <a:gd name="connsiteX48299" fmla="*/ 4752980 w 4826000"/>
              <a:gd name="connsiteY48299" fmla="*/ 4131636 h 6857957"/>
              <a:gd name="connsiteX48300" fmla="*/ 4757742 w 4826000"/>
              <a:gd name="connsiteY48300" fmla="*/ 4132906 h 6857957"/>
              <a:gd name="connsiteX48301" fmla="*/ 4761234 w 4826000"/>
              <a:gd name="connsiteY48301" fmla="*/ 4134494 h 6857957"/>
              <a:gd name="connsiteX48302" fmla="*/ 4764726 w 4826000"/>
              <a:gd name="connsiteY48302" fmla="*/ 4135764 h 6857957"/>
              <a:gd name="connsiteX48303" fmla="*/ 4767584 w 4826000"/>
              <a:gd name="connsiteY48303" fmla="*/ 4137034 h 6857957"/>
              <a:gd name="connsiteX48304" fmla="*/ 4770124 w 4826000"/>
              <a:gd name="connsiteY48304" fmla="*/ 4138622 h 6857957"/>
              <a:gd name="connsiteX48305" fmla="*/ 4772664 w 4826000"/>
              <a:gd name="connsiteY48305" fmla="*/ 4140209 h 6857957"/>
              <a:gd name="connsiteX48306" fmla="*/ 4774568 w 4826000"/>
              <a:gd name="connsiteY48306" fmla="*/ 4141797 h 6857957"/>
              <a:gd name="connsiteX48307" fmla="*/ 4776156 w 4826000"/>
              <a:gd name="connsiteY48307" fmla="*/ 4143702 h 6857957"/>
              <a:gd name="connsiteX48308" fmla="*/ 4777426 w 4826000"/>
              <a:gd name="connsiteY48308" fmla="*/ 4145290 h 6857957"/>
              <a:gd name="connsiteX48309" fmla="*/ 4778696 w 4826000"/>
              <a:gd name="connsiteY48309" fmla="*/ 4146877 h 6857957"/>
              <a:gd name="connsiteX48310" fmla="*/ 4780600 w 4826000"/>
              <a:gd name="connsiteY48310" fmla="*/ 4150688 h 6857957"/>
              <a:gd name="connsiteX48311" fmla="*/ 4782188 w 4826000"/>
              <a:gd name="connsiteY48311" fmla="*/ 4154181 h 6857957"/>
              <a:gd name="connsiteX48312" fmla="*/ 4783458 w 4826000"/>
              <a:gd name="connsiteY48312" fmla="*/ 4158308 h 6857957"/>
              <a:gd name="connsiteX48313" fmla="*/ 4778060 w 4826000"/>
              <a:gd name="connsiteY48313" fmla="*/ 4157991 h 6857957"/>
              <a:gd name="connsiteX48314" fmla="*/ 4774568 w 4826000"/>
              <a:gd name="connsiteY48314" fmla="*/ 4157038 h 6857957"/>
              <a:gd name="connsiteX48315" fmla="*/ 4773298 w 4826000"/>
              <a:gd name="connsiteY48315" fmla="*/ 4156403 h 6857957"/>
              <a:gd name="connsiteX48316" fmla="*/ 4772346 w 4826000"/>
              <a:gd name="connsiteY48316" fmla="*/ 4155451 h 6857957"/>
              <a:gd name="connsiteX48317" fmla="*/ 4771394 w 4826000"/>
              <a:gd name="connsiteY48317" fmla="*/ 4154816 h 6857957"/>
              <a:gd name="connsiteX48318" fmla="*/ 4770441 w 4826000"/>
              <a:gd name="connsiteY48318" fmla="*/ 4154181 h 6857957"/>
              <a:gd name="connsiteX48319" fmla="*/ 4770124 w 4826000"/>
              <a:gd name="connsiteY48319" fmla="*/ 4153228 h 6857957"/>
              <a:gd name="connsiteX48320" fmla="*/ 4770124 w 4826000"/>
              <a:gd name="connsiteY48320" fmla="*/ 4152593 h 6857957"/>
              <a:gd name="connsiteX48321" fmla="*/ 4770441 w 4826000"/>
              <a:gd name="connsiteY48321" fmla="*/ 4151640 h 6857957"/>
              <a:gd name="connsiteX48322" fmla="*/ 4770758 w 4826000"/>
              <a:gd name="connsiteY48322" fmla="*/ 4150688 h 6857957"/>
              <a:gd name="connsiteX48323" fmla="*/ 4772664 w 4826000"/>
              <a:gd name="connsiteY48323" fmla="*/ 4149100 h 6857957"/>
              <a:gd name="connsiteX48324" fmla="*/ 4775204 w 4826000"/>
              <a:gd name="connsiteY48324" fmla="*/ 4147512 h 6857957"/>
              <a:gd name="connsiteX48325" fmla="*/ 4762822 w 4826000"/>
              <a:gd name="connsiteY48325" fmla="*/ 4146242 h 6857957"/>
              <a:gd name="connsiteX48326" fmla="*/ 4757742 w 4826000"/>
              <a:gd name="connsiteY48326" fmla="*/ 4145607 h 6857957"/>
              <a:gd name="connsiteX48327" fmla="*/ 4752345 w 4826000"/>
              <a:gd name="connsiteY48327" fmla="*/ 4145290 h 6857957"/>
              <a:gd name="connsiteX48328" fmla="*/ 4746313 w 4826000"/>
              <a:gd name="connsiteY48328" fmla="*/ 4145290 h 6857957"/>
              <a:gd name="connsiteX48329" fmla="*/ 4739963 w 4826000"/>
              <a:gd name="connsiteY48329" fmla="*/ 4145925 h 6857957"/>
              <a:gd name="connsiteX48330" fmla="*/ 4732344 w 4826000"/>
              <a:gd name="connsiteY48330" fmla="*/ 4146877 h 6857957"/>
              <a:gd name="connsiteX48331" fmla="*/ 4723454 w 4826000"/>
              <a:gd name="connsiteY48331" fmla="*/ 4149100 h 6857957"/>
              <a:gd name="connsiteX48332" fmla="*/ 4728216 w 4826000"/>
              <a:gd name="connsiteY48332" fmla="*/ 4150053 h 6857957"/>
              <a:gd name="connsiteX48333" fmla="*/ 4731074 w 4826000"/>
              <a:gd name="connsiteY48333" fmla="*/ 4151005 h 6857957"/>
              <a:gd name="connsiteX48334" fmla="*/ 4732978 w 4826000"/>
              <a:gd name="connsiteY48334" fmla="*/ 4151958 h 6857957"/>
              <a:gd name="connsiteX48335" fmla="*/ 4733931 w 4826000"/>
              <a:gd name="connsiteY48335" fmla="*/ 4152910 h 6857957"/>
              <a:gd name="connsiteX48336" fmla="*/ 4734566 w 4826000"/>
              <a:gd name="connsiteY48336" fmla="*/ 4153546 h 6857957"/>
              <a:gd name="connsiteX48337" fmla="*/ 4733614 w 4826000"/>
              <a:gd name="connsiteY48337" fmla="*/ 4154498 h 6857957"/>
              <a:gd name="connsiteX48338" fmla="*/ 4732661 w 4826000"/>
              <a:gd name="connsiteY48338" fmla="*/ 4155451 h 6857957"/>
              <a:gd name="connsiteX48339" fmla="*/ 4731391 w 4826000"/>
              <a:gd name="connsiteY48339" fmla="*/ 4156721 h 6857957"/>
              <a:gd name="connsiteX48340" fmla="*/ 4728852 w 4826000"/>
              <a:gd name="connsiteY48340" fmla="*/ 4158944 h 6857957"/>
              <a:gd name="connsiteX48341" fmla="*/ 4727899 w 4826000"/>
              <a:gd name="connsiteY48341" fmla="*/ 4159896 h 6857957"/>
              <a:gd name="connsiteX48342" fmla="*/ 4727264 w 4826000"/>
              <a:gd name="connsiteY48342" fmla="*/ 4161166 h 6857957"/>
              <a:gd name="connsiteX48343" fmla="*/ 4727264 w 4826000"/>
              <a:gd name="connsiteY48343" fmla="*/ 4162436 h 6857957"/>
              <a:gd name="connsiteX48344" fmla="*/ 4727899 w 4826000"/>
              <a:gd name="connsiteY48344" fmla="*/ 4164342 h 6857957"/>
              <a:gd name="connsiteX48345" fmla="*/ 4729804 w 4826000"/>
              <a:gd name="connsiteY48345" fmla="*/ 4165929 h 6857957"/>
              <a:gd name="connsiteX48346" fmla="*/ 4732661 w 4826000"/>
              <a:gd name="connsiteY48346" fmla="*/ 4167834 h 6857957"/>
              <a:gd name="connsiteX48347" fmla="*/ 4727899 w 4826000"/>
              <a:gd name="connsiteY48347" fmla="*/ 4167834 h 6857957"/>
              <a:gd name="connsiteX48348" fmla="*/ 4724089 w 4826000"/>
              <a:gd name="connsiteY48348" fmla="*/ 4168469 h 6857957"/>
              <a:gd name="connsiteX48349" fmla="*/ 4722820 w 4826000"/>
              <a:gd name="connsiteY48349" fmla="*/ 4168787 h 6857957"/>
              <a:gd name="connsiteX48350" fmla="*/ 4721550 w 4826000"/>
              <a:gd name="connsiteY48350" fmla="*/ 4169422 h 6857957"/>
              <a:gd name="connsiteX48351" fmla="*/ 4720914 w 4826000"/>
              <a:gd name="connsiteY48351" fmla="*/ 4170057 h 6857957"/>
              <a:gd name="connsiteX48352" fmla="*/ 4720280 w 4826000"/>
              <a:gd name="connsiteY48352" fmla="*/ 4171010 h 6857957"/>
              <a:gd name="connsiteX48353" fmla="*/ 4709485 w 4826000"/>
              <a:gd name="connsiteY48353" fmla="*/ 4168787 h 6857957"/>
              <a:gd name="connsiteX48354" fmla="*/ 4699644 w 4826000"/>
              <a:gd name="connsiteY48354" fmla="*/ 4167517 h 6857957"/>
              <a:gd name="connsiteX48355" fmla="*/ 4681230 w 4826000"/>
              <a:gd name="connsiteY48355" fmla="*/ 4164659 h 6857957"/>
              <a:gd name="connsiteX48356" fmla="*/ 4673293 w 4826000"/>
              <a:gd name="connsiteY48356" fmla="*/ 4163389 h 6857957"/>
              <a:gd name="connsiteX48357" fmla="*/ 4670118 w 4826000"/>
              <a:gd name="connsiteY48357" fmla="*/ 4162119 h 6857957"/>
              <a:gd name="connsiteX48358" fmla="*/ 4666943 w 4826000"/>
              <a:gd name="connsiteY48358" fmla="*/ 4161166 h 6857957"/>
              <a:gd name="connsiteX48359" fmla="*/ 4664403 w 4826000"/>
              <a:gd name="connsiteY48359" fmla="*/ 4160214 h 6857957"/>
              <a:gd name="connsiteX48360" fmla="*/ 4662499 w 4826000"/>
              <a:gd name="connsiteY48360" fmla="*/ 4158944 h 6857957"/>
              <a:gd name="connsiteX48361" fmla="*/ 4660276 w 4826000"/>
              <a:gd name="connsiteY48361" fmla="*/ 4157673 h 6857957"/>
              <a:gd name="connsiteX48362" fmla="*/ 4659006 w 4826000"/>
              <a:gd name="connsiteY48362" fmla="*/ 4156086 h 6857957"/>
              <a:gd name="connsiteX48363" fmla="*/ 4657419 w 4826000"/>
              <a:gd name="connsiteY48363" fmla="*/ 4156403 h 6857957"/>
              <a:gd name="connsiteX48364" fmla="*/ 4655514 w 4826000"/>
              <a:gd name="connsiteY48364" fmla="*/ 4156721 h 6857957"/>
              <a:gd name="connsiteX48365" fmla="*/ 4656784 w 4826000"/>
              <a:gd name="connsiteY48365" fmla="*/ 4161801 h 6857957"/>
              <a:gd name="connsiteX48366" fmla="*/ 4658371 w 4826000"/>
              <a:gd name="connsiteY48366" fmla="*/ 4167199 h 6857957"/>
              <a:gd name="connsiteX48367" fmla="*/ 4659959 w 4826000"/>
              <a:gd name="connsiteY48367" fmla="*/ 4172597 h 6857957"/>
              <a:gd name="connsiteX48368" fmla="*/ 4662181 w 4826000"/>
              <a:gd name="connsiteY48368" fmla="*/ 4177043 h 6857957"/>
              <a:gd name="connsiteX48369" fmla="*/ 4664721 w 4826000"/>
              <a:gd name="connsiteY48369" fmla="*/ 4181806 h 6857957"/>
              <a:gd name="connsiteX48370" fmla="*/ 4667261 w 4826000"/>
              <a:gd name="connsiteY48370" fmla="*/ 4186569 h 6857957"/>
              <a:gd name="connsiteX48371" fmla="*/ 4670753 w 4826000"/>
              <a:gd name="connsiteY48371" fmla="*/ 4190379 h 6857957"/>
              <a:gd name="connsiteX48372" fmla="*/ 4674563 w 4826000"/>
              <a:gd name="connsiteY48372" fmla="*/ 4194190 h 6857957"/>
              <a:gd name="connsiteX48373" fmla="*/ 4673293 w 4826000"/>
              <a:gd name="connsiteY48373" fmla="*/ 4195460 h 6857957"/>
              <a:gd name="connsiteX48374" fmla="*/ 4672023 w 4826000"/>
              <a:gd name="connsiteY48374" fmla="*/ 4196730 h 6857957"/>
              <a:gd name="connsiteX48375" fmla="*/ 4670118 w 4826000"/>
              <a:gd name="connsiteY48375" fmla="*/ 4198000 h 6857957"/>
              <a:gd name="connsiteX48376" fmla="*/ 4667896 w 4826000"/>
              <a:gd name="connsiteY48376" fmla="*/ 4198953 h 6857957"/>
              <a:gd name="connsiteX48377" fmla="*/ 4665356 w 4826000"/>
              <a:gd name="connsiteY48377" fmla="*/ 4200223 h 6857957"/>
              <a:gd name="connsiteX48378" fmla="*/ 4662816 w 4826000"/>
              <a:gd name="connsiteY48378" fmla="*/ 4201175 h 6857957"/>
              <a:gd name="connsiteX48379" fmla="*/ 4656466 w 4826000"/>
              <a:gd name="connsiteY48379" fmla="*/ 4202763 h 6857957"/>
              <a:gd name="connsiteX48380" fmla="*/ 4661229 w 4826000"/>
              <a:gd name="connsiteY48380" fmla="*/ 4206891 h 6857957"/>
              <a:gd name="connsiteX48381" fmla="*/ 4664721 w 4826000"/>
              <a:gd name="connsiteY48381" fmla="*/ 4211654 h 6857957"/>
              <a:gd name="connsiteX48382" fmla="*/ 4667896 w 4826000"/>
              <a:gd name="connsiteY48382" fmla="*/ 4216099 h 6857957"/>
              <a:gd name="connsiteX48383" fmla="*/ 4670753 w 4826000"/>
              <a:gd name="connsiteY48383" fmla="*/ 4220227 h 6857957"/>
              <a:gd name="connsiteX48384" fmla="*/ 4672658 w 4826000"/>
              <a:gd name="connsiteY48384" fmla="*/ 4224990 h 6857957"/>
              <a:gd name="connsiteX48385" fmla="*/ 4674245 w 4826000"/>
              <a:gd name="connsiteY48385" fmla="*/ 4229118 h 6857957"/>
              <a:gd name="connsiteX48386" fmla="*/ 4675833 w 4826000"/>
              <a:gd name="connsiteY48386" fmla="*/ 4233246 h 6857957"/>
              <a:gd name="connsiteX48387" fmla="*/ 4676468 w 4826000"/>
              <a:gd name="connsiteY48387" fmla="*/ 4237691 h 6857957"/>
              <a:gd name="connsiteX48388" fmla="*/ 4676785 w 4826000"/>
              <a:gd name="connsiteY48388" fmla="*/ 4241819 h 6857957"/>
              <a:gd name="connsiteX48389" fmla="*/ 4676785 w 4826000"/>
              <a:gd name="connsiteY48389" fmla="*/ 4245947 h 6857957"/>
              <a:gd name="connsiteX48390" fmla="*/ 4676785 w 4826000"/>
              <a:gd name="connsiteY48390" fmla="*/ 4250075 h 6857957"/>
              <a:gd name="connsiteX48391" fmla="*/ 4676150 w 4826000"/>
              <a:gd name="connsiteY48391" fmla="*/ 4254203 h 6857957"/>
              <a:gd name="connsiteX48392" fmla="*/ 4675198 w 4826000"/>
              <a:gd name="connsiteY48392" fmla="*/ 4258013 h 6857957"/>
              <a:gd name="connsiteX48393" fmla="*/ 4674563 w 4826000"/>
              <a:gd name="connsiteY48393" fmla="*/ 4262459 h 6857957"/>
              <a:gd name="connsiteX48394" fmla="*/ 4672340 w 4826000"/>
              <a:gd name="connsiteY48394" fmla="*/ 4270397 h 6857957"/>
              <a:gd name="connsiteX48395" fmla="*/ 4666943 w 4826000"/>
              <a:gd name="connsiteY48395" fmla="*/ 4286591 h 6857957"/>
              <a:gd name="connsiteX48396" fmla="*/ 4664403 w 4826000"/>
              <a:gd name="connsiteY48396" fmla="*/ 4294529 h 6857957"/>
              <a:gd name="connsiteX48397" fmla="*/ 4662499 w 4826000"/>
              <a:gd name="connsiteY48397" fmla="*/ 4302468 h 6857957"/>
              <a:gd name="connsiteX48398" fmla="*/ 4661864 w 4826000"/>
              <a:gd name="connsiteY48398" fmla="*/ 4306913 h 6857957"/>
              <a:gd name="connsiteX48399" fmla="*/ 4661229 w 4826000"/>
              <a:gd name="connsiteY48399" fmla="*/ 4311041 h 6857957"/>
              <a:gd name="connsiteX48400" fmla="*/ 4661229 w 4826000"/>
              <a:gd name="connsiteY48400" fmla="*/ 4314851 h 6857957"/>
              <a:gd name="connsiteX48401" fmla="*/ 4661229 w 4826000"/>
              <a:gd name="connsiteY48401" fmla="*/ 4319297 h 6857957"/>
              <a:gd name="connsiteX48402" fmla="*/ 4661546 w 4826000"/>
              <a:gd name="connsiteY48402" fmla="*/ 4323425 h 6857957"/>
              <a:gd name="connsiteX48403" fmla="*/ 4662181 w 4826000"/>
              <a:gd name="connsiteY48403" fmla="*/ 4327553 h 6857957"/>
              <a:gd name="connsiteX48404" fmla="*/ 4663451 w 4826000"/>
              <a:gd name="connsiteY48404" fmla="*/ 4331681 h 6857957"/>
              <a:gd name="connsiteX48405" fmla="*/ 4665038 w 4826000"/>
              <a:gd name="connsiteY48405" fmla="*/ 4336126 h 6857957"/>
              <a:gd name="connsiteX48406" fmla="*/ 4660276 w 4826000"/>
              <a:gd name="connsiteY48406" fmla="*/ 4337396 h 6857957"/>
              <a:gd name="connsiteX48407" fmla="*/ 4656784 w 4826000"/>
              <a:gd name="connsiteY48407" fmla="*/ 4338666 h 6857957"/>
              <a:gd name="connsiteX48408" fmla="*/ 4653927 w 4826000"/>
              <a:gd name="connsiteY48408" fmla="*/ 4340254 h 6857957"/>
              <a:gd name="connsiteX48409" fmla="*/ 4651704 w 4826000"/>
              <a:gd name="connsiteY48409" fmla="*/ 4341524 h 6857957"/>
              <a:gd name="connsiteX48410" fmla="*/ 4650434 w 4826000"/>
              <a:gd name="connsiteY48410" fmla="*/ 4343112 h 6857957"/>
              <a:gd name="connsiteX48411" fmla="*/ 4649482 w 4826000"/>
              <a:gd name="connsiteY48411" fmla="*/ 4344382 h 6857957"/>
              <a:gd name="connsiteX48412" fmla="*/ 4648847 w 4826000"/>
              <a:gd name="connsiteY48412" fmla="*/ 4345970 h 6857957"/>
              <a:gd name="connsiteX48413" fmla="*/ 4648847 w 4826000"/>
              <a:gd name="connsiteY48413" fmla="*/ 4347875 h 6857957"/>
              <a:gd name="connsiteX48414" fmla="*/ 4648847 w 4826000"/>
              <a:gd name="connsiteY48414" fmla="*/ 4349780 h 6857957"/>
              <a:gd name="connsiteX48415" fmla="*/ 4649164 w 4826000"/>
              <a:gd name="connsiteY48415" fmla="*/ 4351685 h 6857957"/>
              <a:gd name="connsiteX48416" fmla="*/ 4650117 w 4826000"/>
              <a:gd name="connsiteY48416" fmla="*/ 4355813 h 6857957"/>
              <a:gd name="connsiteX48417" fmla="*/ 4650434 w 4826000"/>
              <a:gd name="connsiteY48417" fmla="*/ 4358353 h 6857957"/>
              <a:gd name="connsiteX48418" fmla="*/ 4650752 w 4826000"/>
              <a:gd name="connsiteY48418" fmla="*/ 4360576 h 6857957"/>
              <a:gd name="connsiteX48419" fmla="*/ 4650752 w 4826000"/>
              <a:gd name="connsiteY48419" fmla="*/ 4363751 h 6857957"/>
              <a:gd name="connsiteX48420" fmla="*/ 4650117 w 4826000"/>
              <a:gd name="connsiteY48420" fmla="*/ 4366609 h 6857957"/>
              <a:gd name="connsiteX48421" fmla="*/ 4645990 w 4826000"/>
              <a:gd name="connsiteY48421" fmla="*/ 4366609 h 6857957"/>
              <a:gd name="connsiteX48422" fmla="*/ 4643132 w 4826000"/>
              <a:gd name="connsiteY48422" fmla="*/ 4366927 h 6857957"/>
              <a:gd name="connsiteX48423" fmla="*/ 4637735 w 4826000"/>
              <a:gd name="connsiteY48423" fmla="*/ 4368197 h 6857957"/>
              <a:gd name="connsiteX48424" fmla="*/ 4635195 w 4826000"/>
              <a:gd name="connsiteY48424" fmla="*/ 4368832 h 6857957"/>
              <a:gd name="connsiteX48425" fmla="*/ 4632338 w 4826000"/>
              <a:gd name="connsiteY48425" fmla="*/ 4369784 h 6857957"/>
              <a:gd name="connsiteX48426" fmla="*/ 4628846 w 4826000"/>
              <a:gd name="connsiteY48426" fmla="*/ 4370102 h 6857957"/>
              <a:gd name="connsiteX48427" fmla="*/ 4625036 w 4826000"/>
              <a:gd name="connsiteY48427" fmla="*/ 4370102 h 6857957"/>
              <a:gd name="connsiteX48428" fmla="*/ 4626941 w 4826000"/>
              <a:gd name="connsiteY48428" fmla="*/ 4372642 h 6857957"/>
              <a:gd name="connsiteX48429" fmla="*/ 4628211 w 4826000"/>
              <a:gd name="connsiteY48429" fmla="*/ 4375182 h 6857957"/>
              <a:gd name="connsiteX48430" fmla="*/ 4629481 w 4826000"/>
              <a:gd name="connsiteY48430" fmla="*/ 4377723 h 6857957"/>
              <a:gd name="connsiteX48431" fmla="*/ 4630433 w 4826000"/>
              <a:gd name="connsiteY48431" fmla="*/ 4380263 h 6857957"/>
              <a:gd name="connsiteX48432" fmla="*/ 4630751 w 4826000"/>
              <a:gd name="connsiteY48432" fmla="*/ 4382803 h 6857957"/>
              <a:gd name="connsiteX48433" fmla="*/ 4631068 w 4826000"/>
              <a:gd name="connsiteY48433" fmla="*/ 4385343 h 6857957"/>
              <a:gd name="connsiteX48434" fmla="*/ 4631068 w 4826000"/>
              <a:gd name="connsiteY48434" fmla="*/ 4387566 h 6857957"/>
              <a:gd name="connsiteX48435" fmla="*/ 4630751 w 4826000"/>
              <a:gd name="connsiteY48435" fmla="*/ 4390106 h 6857957"/>
              <a:gd name="connsiteX48436" fmla="*/ 4630116 w 4826000"/>
              <a:gd name="connsiteY48436" fmla="*/ 4392647 h 6857957"/>
              <a:gd name="connsiteX48437" fmla="*/ 4629481 w 4826000"/>
              <a:gd name="connsiteY48437" fmla="*/ 4394869 h 6857957"/>
              <a:gd name="connsiteX48438" fmla="*/ 4627258 w 4826000"/>
              <a:gd name="connsiteY48438" fmla="*/ 4399632 h 6857957"/>
              <a:gd name="connsiteX48439" fmla="*/ 4624719 w 4826000"/>
              <a:gd name="connsiteY48439" fmla="*/ 4404395 h 6857957"/>
              <a:gd name="connsiteX48440" fmla="*/ 4621226 w 4826000"/>
              <a:gd name="connsiteY48440" fmla="*/ 4409158 h 6857957"/>
              <a:gd name="connsiteX48441" fmla="*/ 4614559 w 4826000"/>
              <a:gd name="connsiteY48441" fmla="*/ 4418367 h 6857957"/>
              <a:gd name="connsiteX48442" fmla="*/ 4611702 w 4826000"/>
              <a:gd name="connsiteY48442" fmla="*/ 4423447 h 6857957"/>
              <a:gd name="connsiteX48443" fmla="*/ 4608527 w 4826000"/>
              <a:gd name="connsiteY48443" fmla="*/ 4428210 h 6857957"/>
              <a:gd name="connsiteX48444" fmla="*/ 4606305 w 4826000"/>
              <a:gd name="connsiteY48444" fmla="*/ 4433291 h 6857957"/>
              <a:gd name="connsiteX48445" fmla="*/ 4605670 w 4826000"/>
              <a:gd name="connsiteY48445" fmla="*/ 4436149 h 6857957"/>
              <a:gd name="connsiteX48446" fmla="*/ 4605035 w 4826000"/>
              <a:gd name="connsiteY48446" fmla="*/ 4438689 h 6857957"/>
              <a:gd name="connsiteX48447" fmla="*/ 4604717 w 4826000"/>
              <a:gd name="connsiteY48447" fmla="*/ 4441229 h 6857957"/>
              <a:gd name="connsiteX48448" fmla="*/ 4604400 w 4826000"/>
              <a:gd name="connsiteY48448" fmla="*/ 4444087 h 6857957"/>
              <a:gd name="connsiteX48449" fmla="*/ 4604717 w 4826000"/>
              <a:gd name="connsiteY48449" fmla="*/ 4446627 h 6857957"/>
              <a:gd name="connsiteX48450" fmla="*/ 4605035 w 4826000"/>
              <a:gd name="connsiteY48450" fmla="*/ 4449485 h 6857957"/>
              <a:gd name="connsiteX48451" fmla="*/ 4585351 w 4826000"/>
              <a:gd name="connsiteY48451" fmla="*/ 4450120 h 6857957"/>
              <a:gd name="connsiteX48452" fmla="*/ 4589478 w 4826000"/>
              <a:gd name="connsiteY48452" fmla="*/ 4452978 h 6857957"/>
              <a:gd name="connsiteX48453" fmla="*/ 4592018 w 4826000"/>
              <a:gd name="connsiteY48453" fmla="*/ 4455518 h 6857957"/>
              <a:gd name="connsiteX48454" fmla="*/ 4593606 w 4826000"/>
              <a:gd name="connsiteY48454" fmla="*/ 4457741 h 6857957"/>
              <a:gd name="connsiteX48455" fmla="*/ 4594241 w 4826000"/>
              <a:gd name="connsiteY48455" fmla="*/ 4459963 h 6857957"/>
              <a:gd name="connsiteX48456" fmla="*/ 4593923 w 4826000"/>
              <a:gd name="connsiteY48456" fmla="*/ 4461551 h 6857957"/>
              <a:gd name="connsiteX48457" fmla="*/ 4593288 w 4826000"/>
              <a:gd name="connsiteY48457" fmla="*/ 4463456 h 6857957"/>
              <a:gd name="connsiteX48458" fmla="*/ 4592336 w 4826000"/>
              <a:gd name="connsiteY48458" fmla="*/ 4464726 h 6857957"/>
              <a:gd name="connsiteX48459" fmla="*/ 4591066 w 4826000"/>
              <a:gd name="connsiteY48459" fmla="*/ 4466632 h 6857957"/>
              <a:gd name="connsiteX48460" fmla="*/ 4589796 w 4826000"/>
              <a:gd name="connsiteY48460" fmla="*/ 4467902 h 6857957"/>
              <a:gd name="connsiteX48461" fmla="*/ 4588843 w 4826000"/>
              <a:gd name="connsiteY48461" fmla="*/ 4469489 h 6857957"/>
              <a:gd name="connsiteX48462" fmla="*/ 4588208 w 4826000"/>
              <a:gd name="connsiteY48462" fmla="*/ 4471077 h 6857957"/>
              <a:gd name="connsiteX48463" fmla="*/ 4588208 w 4826000"/>
              <a:gd name="connsiteY48463" fmla="*/ 4472982 h 6857957"/>
              <a:gd name="connsiteX48464" fmla="*/ 4588843 w 4826000"/>
              <a:gd name="connsiteY48464" fmla="*/ 4474887 h 6857957"/>
              <a:gd name="connsiteX48465" fmla="*/ 4590431 w 4826000"/>
              <a:gd name="connsiteY48465" fmla="*/ 4477110 h 6857957"/>
              <a:gd name="connsiteX48466" fmla="*/ 4592971 w 4826000"/>
              <a:gd name="connsiteY48466" fmla="*/ 4479650 h 6857957"/>
              <a:gd name="connsiteX48467" fmla="*/ 4597415 w 4826000"/>
              <a:gd name="connsiteY48467" fmla="*/ 4482508 h 6857957"/>
              <a:gd name="connsiteX48468" fmla="*/ 4593606 w 4826000"/>
              <a:gd name="connsiteY48468" fmla="*/ 4483461 h 6857957"/>
              <a:gd name="connsiteX48469" fmla="*/ 4591066 w 4826000"/>
              <a:gd name="connsiteY48469" fmla="*/ 4484096 h 6857957"/>
              <a:gd name="connsiteX48470" fmla="*/ 4588526 w 4826000"/>
              <a:gd name="connsiteY48470" fmla="*/ 4485366 h 6857957"/>
              <a:gd name="connsiteX48471" fmla="*/ 4585986 w 4826000"/>
              <a:gd name="connsiteY48471" fmla="*/ 4486318 h 6857957"/>
              <a:gd name="connsiteX48472" fmla="*/ 4584399 w 4826000"/>
              <a:gd name="connsiteY48472" fmla="*/ 4487906 h 6857957"/>
              <a:gd name="connsiteX48473" fmla="*/ 4583129 w 4826000"/>
              <a:gd name="connsiteY48473" fmla="*/ 4489176 h 6857957"/>
              <a:gd name="connsiteX48474" fmla="*/ 4582176 w 4826000"/>
              <a:gd name="connsiteY48474" fmla="*/ 4490446 h 6857957"/>
              <a:gd name="connsiteX48475" fmla="*/ 4581541 w 4826000"/>
              <a:gd name="connsiteY48475" fmla="*/ 4492034 h 6857957"/>
              <a:gd name="connsiteX48476" fmla="*/ 4581224 w 4826000"/>
              <a:gd name="connsiteY48476" fmla="*/ 4493304 h 6857957"/>
              <a:gd name="connsiteX48477" fmla="*/ 4581224 w 4826000"/>
              <a:gd name="connsiteY48477" fmla="*/ 4495209 h 6857957"/>
              <a:gd name="connsiteX48478" fmla="*/ 4581541 w 4826000"/>
              <a:gd name="connsiteY48478" fmla="*/ 4496797 h 6857957"/>
              <a:gd name="connsiteX48479" fmla="*/ 4582176 w 4826000"/>
              <a:gd name="connsiteY48479" fmla="*/ 4498385 h 6857957"/>
              <a:gd name="connsiteX48480" fmla="*/ 4583129 w 4826000"/>
              <a:gd name="connsiteY48480" fmla="*/ 4499972 h 6857957"/>
              <a:gd name="connsiteX48481" fmla="*/ 4584399 w 4826000"/>
              <a:gd name="connsiteY48481" fmla="*/ 4501560 h 6857957"/>
              <a:gd name="connsiteX48482" fmla="*/ 4585669 w 4826000"/>
              <a:gd name="connsiteY48482" fmla="*/ 4503148 h 6857957"/>
              <a:gd name="connsiteX48483" fmla="*/ 4587891 w 4826000"/>
              <a:gd name="connsiteY48483" fmla="*/ 4504735 h 6857957"/>
              <a:gd name="connsiteX48484" fmla="*/ 4581859 w 4826000"/>
              <a:gd name="connsiteY48484" fmla="*/ 4504418 h 6857957"/>
              <a:gd name="connsiteX48485" fmla="*/ 4577097 w 4826000"/>
              <a:gd name="connsiteY48485" fmla="*/ 4504735 h 6857957"/>
              <a:gd name="connsiteX48486" fmla="*/ 4573604 w 4826000"/>
              <a:gd name="connsiteY48486" fmla="*/ 4505053 h 6857957"/>
              <a:gd name="connsiteX48487" fmla="*/ 4570747 w 4826000"/>
              <a:gd name="connsiteY48487" fmla="*/ 4506005 h 6857957"/>
              <a:gd name="connsiteX48488" fmla="*/ 4567890 w 4826000"/>
              <a:gd name="connsiteY48488" fmla="*/ 4506958 h 6857957"/>
              <a:gd name="connsiteX48489" fmla="*/ 4564715 w 4826000"/>
              <a:gd name="connsiteY48489" fmla="*/ 4507593 h 6857957"/>
              <a:gd name="connsiteX48490" fmla="*/ 4560905 w 4826000"/>
              <a:gd name="connsiteY48490" fmla="*/ 4508228 h 6857957"/>
              <a:gd name="connsiteX48491" fmla="*/ 4555508 w 4826000"/>
              <a:gd name="connsiteY48491" fmla="*/ 4508228 h 6857957"/>
              <a:gd name="connsiteX48492" fmla="*/ 4555191 w 4826000"/>
              <a:gd name="connsiteY48492" fmla="*/ 4509498 h 6857957"/>
              <a:gd name="connsiteX48493" fmla="*/ 4555508 w 4826000"/>
              <a:gd name="connsiteY48493" fmla="*/ 4511086 h 6857957"/>
              <a:gd name="connsiteX48494" fmla="*/ 4556143 w 4826000"/>
              <a:gd name="connsiteY48494" fmla="*/ 4512039 h 6857957"/>
              <a:gd name="connsiteX48495" fmla="*/ 4557095 w 4826000"/>
              <a:gd name="connsiteY48495" fmla="*/ 4512674 h 6857957"/>
              <a:gd name="connsiteX48496" fmla="*/ 4558683 w 4826000"/>
              <a:gd name="connsiteY48496" fmla="*/ 4513309 h 6857957"/>
              <a:gd name="connsiteX48497" fmla="*/ 4559953 w 4826000"/>
              <a:gd name="connsiteY48497" fmla="*/ 4513944 h 6857957"/>
              <a:gd name="connsiteX48498" fmla="*/ 4563128 w 4826000"/>
              <a:gd name="connsiteY48498" fmla="*/ 4514896 h 6857957"/>
              <a:gd name="connsiteX48499" fmla="*/ 4566937 w 4826000"/>
              <a:gd name="connsiteY48499" fmla="*/ 4515531 h 6857957"/>
              <a:gd name="connsiteX48500" fmla="*/ 4568207 w 4826000"/>
              <a:gd name="connsiteY48500" fmla="*/ 4516166 h 6857957"/>
              <a:gd name="connsiteX48501" fmla="*/ 4569477 w 4826000"/>
              <a:gd name="connsiteY48501" fmla="*/ 4516802 h 6857957"/>
              <a:gd name="connsiteX48502" fmla="*/ 4570430 w 4826000"/>
              <a:gd name="connsiteY48502" fmla="*/ 4518072 h 6857957"/>
              <a:gd name="connsiteX48503" fmla="*/ 4571065 w 4826000"/>
              <a:gd name="connsiteY48503" fmla="*/ 4518707 h 6857957"/>
              <a:gd name="connsiteX48504" fmla="*/ 4571065 w 4826000"/>
              <a:gd name="connsiteY48504" fmla="*/ 4519977 h 6857957"/>
              <a:gd name="connsiteX48505" fmla="*/ 4570747 w 4826000"/>
              <a:gd name="connsiteY48505" fmla="*/ 4521247 h 6857957"/>
              <a:gd name="connsiteX48506" fmla="*/ 4563763 w 4826000"/>
              <a:gd name="connsiteY48506" fmla="*/ 4525375 h 6857957"/>
              <a:gd name="connsiteX48507" fmla="*/ 4557095 w 4826000"/>
              <a:gd name="connsiteY48507" fmla="*/ 4529503 h 6857957"/>
              <a:gd name="connsiteX48508" fmla="*/ 4550428 w 4826000"/>
              <a:gd name="connsiteY48508" fmla="*/ 4534266 h 6857957"/>
              <a:gd name="connsiteX48509" fmla="*/ 4544396 w 4826000"/>
              <a:gd name="connsiteY48509" fmla="*/ 4538711 h 6857957"/>
              <a:gd name="connsiteX48510" fmla="*/ 4538364 w 4826000"/>
              <a:gd name="connsiteY48510" fmla="*/ 4543792 h 6857957"/>
              <a:gd name="connsiteX48511" fmla="*/ 4532650 w 4826000"/>
              <a:gd name="connsiteY48511" fmla="*/ 4548872 h 6857957"/>
              <a:gd name="connsiteX48512" fmla="*/ 4527570 w 4826000"/>
              <a:gd name="connsiteY48512" fmla="*/ 4554270 h 6857957"/>
              <a:gd name="connsiteX48513" fmla="*/ 4523443 w 4826000"/>
              <a:gd name="connsiteY48513" fmla="*/ 4559351 h 6857957"/>
              <a:gd name="connsiteX48514" fmla="*/ 4519315 w 4826000"/>
              <a:gd name="connsiteY48514" fmla="*/ 4564749 h 6857957"/>
              <a:gd name="connsiteX48515" fmla="*/ 4516141 w 4826000"/>
              <a:gd name="connsiteY48515" fmla="*/ 4570464 h 6857957"/>
              <a:gd name="connsiteX48516" fmla="*/ 4513283 w 4826000"/>
              <a:gd name="connsiteY48516" fmla="*/ 4575862 h 6857957"/>
              <a:gd name="connsiteX48517" fmla="*/ 4511378 w 4826000"/>
              <a:gd name="connsiteY48517" fmla="*/ 4581895 h 6857957"/>
              <a:gd name="connsiteX48518" fmla="*/ 4510744 w 4826000"/>
              <a:gd name="connsiteY48518" fmla="*/ 4584753 h 6857957"/>
              <a:gd name="connsiteX48519" fmla="*/ 4510426 w 4826000"/>
              <a:gd name="connsiteY48519" fmla="*/ 4587611 h 6857957"/>
              <a:gd name="connsiteX48520" fmla="*/ 4510109 w 4826000"/>
              <a:gd name="connsiteY48520" fmla="*/ 4590469 h 6857957"/>
              <a:gd name="connsiteX48521" fmla="*/ 4510109 w 4826000"/>
              <a:gd name="connsiteY48521" fmla="*/ 4593327 h 6857957"/>
              <a:gd name="connsiteX48522" fmla="*/ 4510426 w 4826000"/>
              <a:gd name="connsiteY48522" fmla="*/ 4596184 h 6857957"/>
              <a:gd name="connsiteX48523" fmla="*/ 4510744 w 4826000"/>
              <a:gd name="connsiteY48523" fmla="*/ 4599360 h 6857957"/>
              <a:gd name="connsiteX48524" fmla="*/ 4511696 w 4826000"/>
              <a:gd name="connsiteY48524" fmla="*/ 4601900 h 6857957"/>
              <a:gd name="connsiteX48525" fmla="*/ 4512648 w 4826000"/>
              <a:gd name="connsiteY48525" fmla="*/ 4604758 h 6857957"/>
              <a:gd name="connsiteX48526" fmla="*/ 4505981 w 4826000"/>
              <a:gd name="connsiteY48526" fmla="*/ 4606663 h 6857957"/>
              <a:gd name="connsiteX48527" fmla="*/ 4500267 w 4826000"/>
              <a:gd name="connsiteY48527" fmla="*/ 4608251 h 6857957"/>
              <a:gd name="connsiteX48528" fmla="*/ 4494552 w 4826000"/>
              <a:gd name="connsiteY48528" fmla="*/ 4610156 h 6857957"/>
              <a:gd name="connsiteX48529" fmla="*/ 4489472 w 4826000"/>
              <a:gd name="connsiteY48529" fmla="*/ 4612061 h 6857957"/>
              <a:gd name="connsiteX48530" fmla="*/ 4484393 w 4826000"/>
              <a:gd name="connsiteY48530" fmla="*/ 4614601 h 6857957"/>
              <a:gd name="connsiteX48531" fmla="*/ 4479948 w 4826000"/>
              <a:gd name="connsiteY48531" fmla="*/ 4616824 h 6857957"/>
              <a:gd name="connsiteX48532" fmla="*/ 4475503 w 4826000"/>
              <a:gd name="connsiteY48532" fmla="*/ 4619047 h 6857957"/>
              <a:gd name="connsiteX48533" fmla="*/ 4471694 w 4826000"/>
              <a:gd name="connsiteY48533" fmla="*/ 4621904 h 6857957"/>
              <a:gd name="connsiteX48534" fmla="*/ 4467884 w 4826000"/>
              <a:gd name="connsiteY48534" fmla="*/ 4624445 h 6857957"/>
              <a:gd name="connsiteX48535" fmla="*/ 4464709 w 4826000"/>
              <a:gd name="connsiteY48535" fmla="*/ 4626985 h 6857957"/>
              <a:gd name="connsiteX48536" fmla="*/ 4458042 w 4826000"/>
              <a:gd name="connsiteY48536" fmla="*/ 4632700 h 6857957"/>
              <a:gd name="connsiteX48537" fmla="*/ 4452645 w 4826000"/>
              <a:gd name="connsiteY48537" fmla="*/ 4638733 h 6857957"/>
              <a:gd name="connsiteX48538" fmla="*/ 4447248 w 4826000"/>
              <a:gd name="connsiteY48538" fmla="*/ 4644767 h 6857957"/>
              <a:gd name="connsiteX48539" fmla="*/ 4442486 w 4826000"/>
              <a:gd name="connsiteY48539" fmla="*/ 4644132 h 6857957"/>
              <a:gd name="connsiteX48540" fmla="*/ 4437088 w 4826000"/>
              <a:gd name="connsiteY48540" fmla="*/ 4643496 h 6857957"/>
              <a:gd name="connsiteX48541" fmla="*/ 4425024 w 4826000"/>
              <a:gd name="connsiteY48541" fmla="*/ 4642226 h 6857957"/>
              <a:gd name="connsiteX48542" fmla="*/ 4412960 w 4826000"/>
              <a:gd name="connsiteY48542" fmla="*/ 4641274 h 6857957"/>
              <a:gd name="connsiteX48543" fmla="*/ 4401213 w 4826000"/>
              <a:gd name="connsiteY48543" fmla="*/ 4640321 h 6857957"/>
              <a:gd name="connsiteX48544" fmla="*/ 4397404 w 4826000"/>
              <a:gd name="connsiteY48544" fmla="*/ 4642861 h 6857957"/>
              <a:gd name="connsiteX48545" fmla="*/ 4393911 w 4826000"/>
              <a:gd name="connsiteY48545" fmla="*/ 4644767 h 6857957"/>
              <a:gd name="connsiteX48546" fmla="*/ 4391371 w 4826000"/>
              <a:gd name="connsiteY48546" fmla="*/ 4646989 h 6857957"/>
              <a:gd name="connsiteX48547" fmla="*/ 4388832 w 4826000"/>
              <a:gd name="connsiteY48547" fmla="*/ 4649212 h 6857957"/>
              <a:gd name="connsiteX48548" fmla="*/ 4387244 w 4826000"/>
              <a:gd name="connsiteY48548" fmla="*/ 4652070 h 6857957"/>
              <a:gd name="connsiteX48549" fmla="*/ 4385974 w 4826000"/>
              <a:gd name="connsiteY48549" fmla="*/ 4654293 h 6857957"/>
              <a:gd name="connsiteX48550" fmla="*/ 4385022 w 4826000"/>
              <a:gd name="connsiteY48550" fmla="*/ 4656833 h 6857957"/>
              <a:gd name="connsiteX48551" fmla="*/ 4384387 w 4826000"/>
              <a:gd name="connsiteY48551" fmla="*/ 4660008 h 6857957"/>
              <a:gd name="connsiteX48552" fmla="*/ 4384069 w 4826000"/>
              <a:gd name="connsiteY48552" fmla="*/ 4662548 h 6857957"/>
              <a:gd name="connsiteX48553" fmla="*/ 4384069 w 4826000"/>
              <a:gd name="connsiteY48553" fmla="*/ 4665406 h 6857957"/>
              <a:gd name="connsiteX48554" fmla="*/ 4384387 w 4826000"/>
              <a:gd name="connsiteY48554" fmla="*/ 4671122 h 6857957"/>
              <a:gd name="connsiteX48555" fmla="*/ 4385339 w 4826000"/>
              <a:gd name="connsiteY48555" fmla="*/ 4677155 h 6857957"/>
              <a:gd name="connsiteX48556" fmla="*/ 4386609 w 4826000"/>
              <a:gd name="connsiteY48556" fmla="*/ 4683188 h 6857957"/>
              <a:gd name="connsiteX48557" fmla="*/ 4387879 w 4826000"/>
              <a:gd name="connsiteY48557" fmla="*/ 4688903 h 6857957"/>
              <a:gd name="connsiteX48558" fmla="*/ 4388832 w 4826000"/>
              <a:gd name="connsiteY48558" fmla="*/ 4694937 h 6857957"/>
              <a:gd name="connsiteX48559" fmla="*/ 4388832 w 4826000"/>
              <a:gd name="connsiteY48559" fmla="*/ 4697477 h 6857957"/>
              <a:gd name="connsiteX48560" fmla="*/ 4388832 w 4826000"/>
              <a:gd name="connsiteY48560" fmla="*/ 4700335 h 6857957"/>
              <a:gd name="connsiteX48561" fmla="*/ 4388514 w 4826000"/>
              <a:gd name="connsiteY48561" fmla="*/ 4703192 h 6857957"/>
              <a:gd name="connsiteX48562" fmla="*/ 4388197 w 4826000"/>
              <a:gd name="connsiteY48562" fmla="*/ 4705733 h 6857957"/>
              <a:gd name="connsiteX48563" fmla="*/ 4387244 w 4826000"/>
              <a:gd name="connsiteY48563" fmla="*/ 4708273 h 6857957"/>
              <a:gd name="connsiteX48564" fmla="*/ 4385974 w 4826000"/>
              <a:gd name="connsiteY48564" fmla="*/ 4710813 h 6857957"/>
              <a:gd name="connsiteX48565" fmla="*/ 4384704 w 4826000"/>
              <a:gd name="connsiteY48565" fmla="*/ 4713036 h 6857957"/>
              <a:gd name="connsiteX48566" fmla="*/ 4382482 w 4826000"/>
              <a:gd name="connsiteY48566" fmla="*/ 4715259 h 6857957"/>
              <a:gd name="connsiteX48567" fmla="*/ 4379625 w 4826000"/>
              <a:gd name="connsiteY48567" fmla="*/ 4717799 h 6857957"/>
              <a:gd name="connsiteX48568" fmla="*/ 4376767 w 4826000"/>
              <a:gd name="connsiteY48568" fmla="*/ 4719704 h 6857957"/>
              <a:gd name="connsiteX48569" fmla="*/ 4372958 w 4826000"/>
              <a:gd name="connsiteY48569" fmla="*/ 4721609 h 6857957"/>
              <a:gd name="connsiteX48570" fmla="*/ 4368830 w 4826000"/>
              <a:gd name="connsiteY48570" fmla="*/ 4723197 h 6857957"/>
              <a:gd name="connsiteX48571" fmla="*/ 4370735 w 4826000"/>
              <a:gd name="connsiteY48571" fmla="*/ 4715259 h 6857957"/>
              <a:gd name="connsiteX48572" fmla="*/ 4372323 w 4826000"/>
              <a:gd name="connsiteY48572" fmla="*/ 4707320 h 6857957"/>
              <a:gd name="connsiteX48573" fmla="*/ 4373275 w 4826000"/>
              <a:gd name="connsiteY48573" fmla="*/ 4699064 h 6857957"/>
              <a:gd name="connsiteX48574" fmla="*/ 4373593 w 4826000"/>
              <a:gd name="connsiteY48574" fmla="*/ 4690809 h 6857957"/>
              <a:gd name="connsiteX48575" fmla="*/ 4373275 w 4826000"/>
              <a:gd name="connsiteY48575" fmla="*/ 4682235 h 6857957"/>
              <a:gd name="connsiteX48576" fmla="*/ 4372958 w 4826000"/>
              <a:gd name="connsiteY48576" fmla="*/ 4673979 h 6857957"/>
              <a:gd name="connsiteX48577" fmla="*/ 4372323 w 4826000"/>
              <a:gd name="connsiteY48577" fmla="*/ 4665724 h 6857957"/>
              <a:gd name="connsiteX48578" fmla="*/ 4371053 w 4826000"/>
              <a:gd name="connsiteY48578" fmla="*/ 4656833 h 6857957"/>
              <a:gd name="connsiteX48579" fmla="*/ 4368830 w 4826000"/>
              <a:gd name="connsiteY48579" fmla="*/ 4640321 h 6857957"/>
              <a:gd name="connsiteX48580" fmla="*/ 4365656 w 4826000"/>
              <a:gd name="connsiteY48580" fmla="*/ 4624445 h 6857957"/>
              <a:gd name="connsiteX48581" fmla="*/ 4363116 w 4826000"/>
              <a:gd name="connsiteY48581" fmla="*/ 4609203 h 6857957"/>
              <a:gd name="connsiteX48582" fmla="*/ 4362163 w 4826000"/>
              <a:gd name="connsiteY48582" fmla="*/ 4602217 h 6857957"/>
              <a:gd name="connsiteX48583" fmla="*/ 4361211 w 4826000"/>
              <a:gd name="connsiteY48583" fmla="*/ 4595232 h 6857957"/>
              <a:gd name="connsiteX48584" fmla="*/ 4354861 w 4826000"/>
              <a:gd name="connsiteY48584" fmla="*/ 4589834 h 6857957"/>
              <a:gd name="connsiteX48585" fmla="*/ 4348829 w 4826000"/>
              <a:gd name="connsiteY48585" fmla="*/ 4584436 h 6857957"/>
              <a:gd name="connsiteX48586" fmla="*/ 4343432 w 4826000"/>
              <a:gd name="connsiteY48586" fmla="*/ 4579038 h 6857957"/>
              <a:gd name="connsiteX48587" fmla="*/ 4338987 w 4826000"/>
              <a:gd name="connsiteY48587" fmla="*/ 4573322 h 6857957"/>
              <a:gd name="connsiteX48588" fmla="*/ 4334860 w 4826000"/>
              <a:gd name="connsiteY48588" fmla="*/ 4567924 h 6857957"/>
              <a:gd name="connsiteX48589" fmla="*/ 4331368 w 4826000"/>
              <a:gd name="connsiteY48589" fmla="*/ 4562526 h 6857957"/>
              <a:gd name="connsiteX48590" fmla="*/ 4327876 w 4826000"/>
              <a:gd name="connsiteY48590" fmla="*/ 4556810 h 6857957"/>
              <a:gd name="connsiteX48591" fmla="*/ 4325018 w 4826000"/>
              <a:gd name="connsiteY48591" fmla="*/ 4551095 h 6857957"/>
              <a:gd name="connsiteX48592" fmla="*/ 4322478 w 4826000"/>
              <a:gd name="connsiteY48592" fmla="*/ 4545379 h 6857957"/>
              <a:gd name="connsiteX48593" fmla="*/ 4320574 w 4826000"/>
              <a:gd name="connsiteY48593" fmla="*/ 4539664 h 6857957"/>
              <a:gd name="connsiteX48594" fmla="*/ 4318986 w 4826000"/>
              <a:gd name="connsiteY48594" fmla="*/ 4533948 h 6857957"/>
              <a:gd name="connsiteX48595" fmla="*/ 4317716 w 4826000"/>
              <a:gd name="connsiteY48595" fmla="*/ 4528233 h 6857957"/>
              <a:gd name="connsiteX48596" fmla="*/ 4316129 w 4826000"/>
              <a:gd name="connsiteY48596" fmla="*/ 4522200 h 6857957"/>
              <a:gd name="connsiteX48597" fmla="*/ 4315494 w 4826000"/>
              <a:gd name="connsiteY48597" fmla="*/ 4516484 h 6857957"/>
              <a:gd name="connsiteX48598" fmla="*/ 4314224 w 4826000"/>
              <a:gd name="connsiteY48598" fmla="*/ 4505053 h 6857957"/>
              <a:gd name="connsiteX48599" fmla="*/ 4313589 w 4826000"/>
              <a:gd name="connsiteY48599" fmla="*/ 4493304 h 6857957"/>
              <a:gd name="connsiteX48600" fmla="*/ 4313589 w 4826000"/>
              <a:gd name="connsiteY48600" fmla="*/ 4481556 h 6857957"/>
              <a:gd name="connsiteX48601" fmla="*/ 4313272 w 4826000"/>
              <a:gd name="connsiteY48601" fmla="*/ 4469807 h 6857957"/>
              <a:gd name="connsiteX48602" fmla="*/ 4312954 w 4826000"/>
              <a:gd name="connsiteY48602" fmla="*/ 4457741 h 6857957"/>
              <a:gd name="connsiteX48603" fmla="*/ 4312319 w 4826000"/>
              <a:gd name="connsiteY48603" fmla="*/ 4446310 h 6857957"/>
              <a:gd name="connsiteX48604" fmla="*/ 4312002 w 4826000"/>
              <a:gd name="connsiteY48604" fmla="*/ 4440276 h 6857957"/>
              <a:gd name="connsiteX48605" fmla="*/ 4311049 w 4826000"/>
              <a:gd name="connsiteY48605" fmla="*/ 4434243 h 6857957"/>
              <a:gd name="connsiteX48606" fmla="*/ 4310414 w 4826000"/>
              <a:gd name="connsiteY48606" fmla="*/ 4428210 h 6857957"/>
              <a:gd name="connsiteX48607" fmla="*/ 4309144 w 4826000"/>
              <a:gd name="connsiteY48607" fmla="*/ 4422812 h 6857957"/>
              <a:gd name="connsiteX48608" fmla="*/ 4307239 w 4826000"/>
              <a:gd name="connsiteY48608" fmla="*/ 4416779 h 6857957"/>
              <a:gd name="connsiteX48609" fmla="*/ 4305652 w 4826000"/>
              <a:gd name="connsiteY48609" fmla="*/ 4411064 h 6857957"/>
              <a:gd name="connsiteX48610" fmla="*/ 4309462 w 4826000"/>
              <a:gd name="connsiteY48610" fmla="*/ 4405665 h 6857957"/>
              <a:gd name="connsiteX48611" fmla="*/ 4312954 w 4826000"/>
              <a:gd name="connsiteY48611" fmla="*/ 4400903 h 6857957"/>
              <a:gd name="connsiteX48612" fmla="*/ 4315811 w 4826000"/>
              <a:gd name="connsiteY48612" fmla="*/ 4395504 h 6857957"/>
              <a:gd name="connsiteX48613" fmla="*/ 4318669 w 4826000"/>
              <a:gd name="connsiteY48613" fmla="*/ 4390424 h 6857957"/>
              <a:gd name="connsiteX48614" fmla="*/ 4320891 w 4826000"/>
              <a:gd name="connsiteY48614" fmla="*/ 4385343 h 6857957"/>
              <a:gd name="connsiteX48615" fmla="*/ 4322796 w 4826000"/>
              <a:gd name="connsiteY48615" fmla="*/ 4380263 h 6857957"/>
              <a:gd name="connsiteX48616" fmla="*/ 4324383 w 4826000"/>
              <a:gd name="connsiteY48616" fmla="*/ 4375182 h 6857957"/>
              <a:gd name="connsiteX48617" fmla="*/ 4325653 w 4826000"/>
              <a:gd name="connsiteY48617" fmla="*/ 4370102 h 6857957"/>
              <a:gd name="connsiteX48618" fmla="*/ 4326606 w 4826000"/>
              <a:gd name="connsiteY48618" fmla="*/ 4365021 h 6857957"/>
              <a:gd name="connsiteX48619" fmla="*/ 4326923 w 4826000"/>
              <a:gd name="connsiteY48619" fmla="*/ 4359941 h 6857957"/>
              <a:gd name="connsiteX48620" fmla="*/ 4327241 w 4826000"/>
              <a:gd name="connsiteY48620" fmla="*/ 4354543 h 6857957"/>
              <a:gd name="connsiteX48621" fmla="*/ 4327241 w 4826000"/>
              <a:gd name="connsiteY48621" fmla="*/ 4349780 h 6857957"/>
              <a:gd name="connsiteX48622" fmla="*/ 4326923 w 4826000"/>
              <a:gd name="connsiteY48622" fmla="*/ 4344382 h 6857957"/>
              <a:gd name="connsiteX48623" fmla="*/ 4325971 w 4826000"/>
              <a:gd name="connsiteY48623" fmla="*/ 4339301 h 6857957"/>
              <a:gd name="connsiteX48624" fmla="*/ 4325018 w 4826000"/>
              <a:gd name="connsiteY48624" fmla="*/ 4334221 h 6857957"/>
              <a:gd name="connsiteX48625" fmla="*/ 4324066 w 4826000"/>
              <a:gd name="connsiteY48625" fmla="*/ 4328823 h 6857957"/>
              <a:gd name="connsiteX48626" fmla="*/ 4322161 w 4826000"/>
              <a:gd name="connsiteY48626" fmla="*/ 4323742 h 6857957"/>
              <a:gd name="connsiteX48627" fmla="*/ 4320574 w 4826000"/>
              <a:gd name="connsiteY48627" fmla="*/ 4318662 h 6857957"/>
              <a:gd name="connsiteX48628" fmla="*/ 4318351 w 4826000"/>
              <a:gd name="connsiteY48628" fmla="*/ 4313264 h 6857957"/>
              <a:gd name="connsiteX48629" fmla="*/ 4315811 w 4826000"/>
              <a:gd name="connsiteY48629" fmla="*/ 4307866 h 6857957"/>
              <a:gd name="connsiteX48630" fmla="*/ 4310732 w 4826000"/>
              <a:gd name="connsiteY48630" fmla="*/ 4297705 h 6857957"/>
              <a:gd name="connsiteX48631" fmla="*/ 4304700 w 4826000"/>
              <a:gd name="connsiteY48631" fmla="*/ 4286591 h 6857957"/>
              <a:gd name="connsiteX48632" fmla="*/ 4297398 w 4826000"/>
              <a:gd name="connsiteY48632" fmla="*/ 4276113 h 6857957"/>
              <a:gd name="connsiteX48633" fmla="*/ 4289778 w 4826000"/>
              <a:gd name="connsiteY48633" fmla="*/ 4264999 h 6857957"/>
              <a:gd name="connsiteX48634" fmla="*/ 4281206 w 4826000"/>
              <a:gd name="connsiteY48634" fmla="*/ 4253885 h 6857957"/>
              <a:gd name="connsiteX48635" fmla="*/ 4271999 w 4826000"/>
              <a:gd name="connsiteY48635" fmla="*/ 4242454 h 6857957"/>
              <a:gd name="connsiteX48636" fmla="*/ 4266920 w 4826000"/>
              <a:gd name="connsiteY48636" fmla="*/ 4242772 h 6857957"/>
              <a:gd name="connsiteX48637" fmla="*/ 4262475 w 4826000"/>
              <a:gd name="connsiteY48637" fmla="*/ 4243407 h 6857957"/>
              <a:gd name="connsiteX48638" fmla="*/ 4258983 w 4826000"/>
              <a:gd name="connsiteY48638" fmla="*/ 4244677 h 6857957"/>
              <a:gd name="connsiteX48639" fmla="*/ 4255490 w 4826000"/>
              <a:gd name="connsiteY48639" fmla="*/ 4245630 h 6857957"/>
              <a:gd name="connsiteX48640" fmla="*/ 4252951 w 4826000"/>
              <a:gd name="connsiteY48640" fmla="*/ 4246582 h 6857957"/>
              <a:gd name="connsiteX48641" fmla="*/ 4250093 w 4826000"/>
              <a:gd name="connsiteY48641" fmla="*/ 4247852 h 6857957"/>
              <a:gd name="connsiteX48642" fmla="*/ 4245966 w 4826000"/>
              <a:gd name="connsiteY48642" fmla="*/ 4250710 h 6857957"/>
              <a:gd name="connsiteX48643" fmla="*/ 4240886 w 4826000"/>
              <a:gd name="connsiteY48643" fmla="*/ 4253568 h 6857957"/>
              <a:gd name="connsiteX48644" fmla="*/ 4238346 w 4826000"/>
              <a:gd name="connsiteY48644" fmla="*/ 4254838 h 6857957"/>
              <a:gd name="connsiteX48645" fmla="*/ 4235172 w 4826000"/>
              <a:gd name="connsiteY48645" fmla="*/ 4255791 h 6857957"/>
              <a:gd name="connsiteX48646" fmla="*/ 4231362 w 4826000"/>
              <a:gd name="connsiteY48646" fmla="*/ 4256743 h 6857957"/>
              <a:gd name="connsiteX48647" fmla="*/ 4226917 w 4826000"/>
              <a:gd name="connsiteY48647" fmla="*/ 4257378 h 6857957"/>
              <a:gd name="connsiteX48648" fmla="*/ 4222155 w 4826000"/>
              <a:gd name="connsiteY48648" fmla="*/ 4257696 h 6857957"/>
              <a:gd name="connsiteX48649" fmla="*/ 4215805 w 4826000"/>
              <a:gd name="connsiteY48649" fmla="*/ 4257696 h 6857957"/>
              <a:gd name="connsiteX48650" fmla="*/ 4216758 w 4826000"/>
              <a:gd name="connsiteY48650" fmla="*/ 4235151 h 6857957"/>
              <a:gd name="connsiteX48651" fmla="*/ 4217075 w 4826000"/>
              <a:gd name="connsiteY48651" fmla="*/ 4225308 h 6857957"/>
              <a:gd name="connsiteX48652" fmla="*/ 4216758 w 4826000"/>
              <a:gd name="connsiteY48652" fmla="*/ 4220227 h 6857957"/>
              <a:gd name="connsiteX48653" fmla="*/ 4216440 w 4826000"/>
              <a:gd name="connsiteY48653" fmla="*/ 4215782 h 6857957"/>
              <a:gd name="connsiteX48654" fmla="*/ 4211361 w 4826000"/>
              <a:gd name="connsiteY48654" fmla="*/ 4214512 h 6857957"/>
              <a:gd name="connsiteX48655" fmla="*/ 4205964 w 4826000"/>
              <a:gd name="connsiteY48655" fmla="*/ 4213876 h 6857957"/>
              <a:gd name="connsiteX48656" fmla="*/ 4199931 w 4826000"/>
              <a:gd name="connsiteY48656" fmla="*/ 4213876 h 6857957"/>
              <a:gd name="connsiteX48657" fmla="*/ 4192947 w 4826000"/>
              <a:gd name="connsiteY48657" fmla="*/ 4213876 h 6857957"/>
              <a:gd name="connsiteX48658" fmla="*/ 4192629 w 4826000"/>
              <a:gd name="connsiteY48658" fmla="*/ 4212289 h 6857957"/>
              <a:gd name="connsiteX48659" fmla="*/ 4192947 w 4826000"/>
              <a:gd name="connsiteY48659" fmla="*/ 4210701 h 6857957"/>
              <a:gd name="connsiteX48660" fmla="*/ 4193264 w 4826000"/>
              <a:gd name="connsiteY48660" fmla="*/ 4209749 h 6857957"/>
              <a:gd name="connsiteX48661" fmla="*/ 4194217 w 4826000"/>
              <a:gd name="connsiteY48661" fmla="*/ 4208478 h 6857957"/>
              <a:gd name="connsiteX48662" fmla="*/ 4195169 w 4826000"/>
              <a:gd name="connsiteY48662" fmla="*/ 4207843 h 6857957"/>
              <a:gd name="connsiteX48663" fmla="*/ 4196757 w 4826000"/>
              <a:gd name="connsiteY48663" fmla="*/ 4206891 h 6857957"/>
              <a:gd name="connsiteX48664" fmla="*/ 4198344 w 4826000"/>
              <a:gd name="connsiteY48664" fmla="*/ 4206256 h 6857957"/>
              <a:gd name="connsiteX48665" fmla="*/ 4200249 w 4826000"/>
              <a:gd name="connsiteY48665" fmla="*/ 4206256 h 6857957"/>
              <a:gd name="connsiteX48666" fmla="*/ 4204059 w 4826000"/>
              <a:gd name="connsiteY48666" fmla="*/ 4205938 h 6857957"/>
              <a:gd name="connsiteX48667" fmla="*/ 4208186 w 4826000"/>
              <a:gd name="connsiteY48667" fmla="*/ 4206573 h 6857957"/>
              <a:gd name="connsiteX48668" fmla="*/ 4211996 w 4826000"/>
              <a:gd name="connsiteY48668" fmla="*/ 4207843 h 6857957"/>
              <a:gd name="connsiteX48669" fmla="*/ 4215488 w 4826000"/>
              <a:gd name="connsiteY48669" fmla="*/ 4209431 h 6857957"/>
              <a:gd name="connsiteX48670" fmla="*/ 4214536 w 4826000"/>
              <a:gd name="connsiteY48670" fmla="*/ 4204668 h 6857957"/>
              <a:gd name="connsiteX48671" fmla="*/ 4212631 w 4826000"/>
              <a:gd name="connsiteY48671" fmla="*/ 4200223 h 6857957"/>
              <a:gd name="connsiteX48672" fmla="*/ 4211043 w 4826000"/>
              <a:gd name="connsiteY48672" fmla="*/ 4195460 h 6857957"/>
              <a:gd name="connsiteX48673" fmla="*/ 4208821 w 4826000"/>
              <a:gd name="connsiteY48673" fmla="*/ 4190379 h 6857957"/>
              <a:gd name="connsiteX48674" fmla="*/ 4205964 w 4826000"/>
              <a:gd name="connsiteY48674" fmla="*/ 4184981 h 6857957"/>
              <a:gd name="connsiteX48675" fmla="*/ 4203106 w 4826000"/>
              <a:gd name="connsiteY48675" fmla="*/ 4179901 h 6857957"/>
              <a:gd name="connsiteX48676" fmla="*/ 4199614 w 4826000"/>
              <a:gd name="connsiteY48676" fmla="*/ 4174185 h 6857957"/>
              <a:gd name="connsiteX48677" fmla="*/ 4194852 w 4826000"/>
              <a:gd name="connsiteY48677" fmla="*/ 4168152 h 6857957"/>
              <a:gd name="connsiteX48678" fmla="*/ 4188820 w 4826000"/>
              <a:gd name="connsiteY48678" fmla="*/ 4169422 h 6857957"/>
              <a:gd name="connsiteX48679" fmla="*/ 4185962 w 4826000"/>
              <a:gd name="connsiteY48679" fmla="*/ 4170692 h 6857957"/>
              <a:gd name="connsiteX48680" fmla="*/ 4183422 w 4826000"/>
              <a:gd name="connsiteY48680" fmla="*/ 4171645 h 6857957"/>
              <a:gd name="connsiteX48681" fmla="*/ 4181518 w 4826000"/>
              <a:gd name="connsiteY48681" fmla="*/ 4172597 h 6857957"/>
              <a:gd name="connsiteX48682" fmla="*/ 4179613 w 4826000"/>
              <a:gd name="connsiteY48682" fmla="*/ 4173868 h 6857957"/>
              <a:gd name="connsiteX48683" fmla="*/ 4178343 w 4826000"/>
              <a:gd name="connsiteY48683" fmla="*/ 4175138 h 6857957"/>
              <a:gd name="connsiteX48684" fmla="*/ 4176755 w 4826000"/>
              <a:gd name="connsiteY48684" fmla="*/ 4176725 h 6857957"/>
              <a:gd name="connsiteX48685" fmla="*/ 4182788 w 4826000"/>
              <a:gd name="connsiteY48685" fmla="*/ 4177995 h 6857957"/>
              <a:gd name="connsiteX48686" fmla="*/ 4187550 w 4826000"/>
              <a:gd name="connsiteY48686" fmla="*/ 4179266 h 6857957"/>
              <a:gd name="connsiteX48687" fmla="*/ 4189137 w 4826000"/>
              <a:gd name="connsiteY48687" fmla="*/ 4180218 h 6857957"/>
              <a:gd name="connsiteX48688" fmla="*/ 4190407 w 4826000"/>
              <a:gd name="connsiteY48688" fmla="*/ 4181171 h 6857957"/>
              <a:gd name="connsiteX48689" fmla="*/ 4191359 w 4826000"/>
              <a:gd name="connsiteY48689" fmla="*/ 4181806 h 6857957"/>
              <a:gd name="connsiteX48690" fmla="*/ 4192312 w 4826000"/>
              <a:gd name="connsiteY48690" fmla="*/ 4182758 h 6857957"/>
              <a:gd name="connsiteX48691" fmla="*/ 4192629 w 4826000"/>
              <a:gd name="connsiteY48691" fmla="*/ 4184029 h 6857957"/>
              <a:gd name="connsiteX48692" fmla="*/ 4192947 w 4826000"/>
              <a:gd name="connsiteY48692" fmla="*/ 4184981 h 6857957"/>
              <a:gd name="connsiteX48693" fmla="*/ 4192947 w 4826000"/>
              <a:gd name="connsiteY48693" fmla="*/ 4186251 h 6857957"/>
              <a:gd name="connsiteX48694" fmla="*/ 4192629 w 4826000"/>
              <a:gd name="connsiteY48694" fmla="*/ 4187521 h 6857957"/>
              <a:gd name="connsiteX48695" fmla="*/ 4191994 w 4826000"/>
              <a:gd name="connsiteY48695" fmla="*/ 4189744 h 6857957"/>
              <a:gd name="connsiteX48696" fmla="*/ 4190090 w 4826000"/>
              <a:gd name="connsiteY48696" fmla="*/ 4191967 h 6857957"/>
              <a:gd name="connsiteX48697" fmla="*/ 4192312 w 4826000"/>
              <a:gd name="connsiteY48697" fmla="*/ 4192919 h 6857957"/>
              <a:gd name="connsiteX48698" fmla="*/ 4193582 w 4826000"/>
              <a:gd name="connsiteY48698" fmla="*/ 4193554 h 6857957"/>
              <a:gd name="connsiteX48699" fmla="*/ 4194534 w 4826000"/>
              <a:gd name="connsiteY48699" fmla="*/ 4194507 h 6857957"/>
              <a:gd name="connsiteX48700" fmla="*/ 4195169 w 4826000"/>
              <a:gd name="connsiteY48700" fmla="*/ 4195142 h 6857957"/>
              <a:gd name="connsiteX48701" fmla="*/ 4195487 w 4826000"/>
              <a:gd name="connsiteY48701" fmla="*/ 4196095 h 6857957"/>
              <a:gd name="connsiteX48702" fmla="*/ 4195169 w 4826000"/>
              <a:gd name="connsiteY48702" fmla="*/ 4197047 h 6857957"/>
              <a:gd name="connsiteX48703" fmla="*/ 4194852 w 4826000"/>
              <a:gd name="connsiteY48703" fmla="*/ 4198000 h 6857957"/>
              <a:gd name="connsiteX48704" fmla="*/ 4194217 w 4826000"/>
              <a:gd name="connsiteY48704" fmla="*/ 4198953 h 6857957"/>
              <a:gd name="connsiteX48705" fmla="*/ 4192312 w 4826000"/>
              <a:gd name="connsiteY48705" fmla="*/ 4201175 h 6857957"/>
              <a:gd name="connsiteX48706" fmla="*/ 4189137 w 4826000"/>
              <a:gd name="connsiteY48706" fmla="*/ 4203080 h 6857957"/>
              <a:gd name="connsiteX48707" fmla="*/ 4185645 w 4826000"/>
              <a:gd name="connsiteY48707" fmla="*/ 4205303 h 6857957"/>
              <a:gd name="connsiteX48708" fmla="*/ 4181200 w 4826000"/>
              <a:gd name="connsiteY48708" fmla="*/ 4207526 h 6857957"/>
              <a:gd name="connsiteX48709" fmla="*/ 4182153 w 4826000"/>
              <a:gd name="connsiteY48709" fmla="*/ 4208161 h 6857957"/>
              <a:gd name="connsiteX48710" fmla="*/ 4183422 w 4826000"/>
              <a:gd name="connsiteY48710" fmla="*/ 4208796 h 6857957"/>
              <a:gd name="connsiteX48711" fmla="*/ 4185645 w 4826000"/>
              <a:gd name="connsiteY48711" fmla="*/ 4209114 h 6857957"/>
              <a:gd name="connsiteX48712" fmla="*/ 4188502 w 4826000"/>
              <a:gd name="connsiteY48712" fmla="*/ 4209114 h 6857957"/>
              <a:gd name="connsiteX48713" fmla="*/ 4185010 w 4826000"/>
              <a:gd name="connsiteY48713" fmla="*/ 4211971 h 6857957"/>
              <a:gd name="connsiteX48714" fmla="*/ 4181835 w 4826000"/>
              <a:gd name="connsiteY48714" fmla="*/ 4215147 h 6857957"/>
              <a:gd name="connsiteX48715" fmla="*/ 4179295 w 4826000"/>
              <a:gd name="connsiteY48715" fmla="*/ 4218004 h 6857957"/>
              <a:gd name="connsiteX48716" fmla="*/ 4177390 w 4826000"/>
              <a:gd name="connsiteY48716" fmla="*/ 4220862 h 6857957"/>
              <a:gd name="connsiteX48717" fmla="*/ 4175486 w 4826000"/>
              <a:gd name="connsiteY48717" fmla="*/ 4224037 h 6857957"/>
              <a:gd name="connsiteX48718" fmla="*/ 4174533 w 4826000"/>
              <a:gd name="connsiteY48718" fmla="*/ 4226578 h 6857957"/>
              <a:gd name="connsiteX48719" fmla="*/ 4173581 w 4826000"/>
              <a:gd name="connsiteY48719" fmla="*/ 4230071 h 6857957"/>
              <a:gd name="connsiteX48720" fmla="*/ 4172946 w 4826000"/>
              <a:gd name="connsiteY48720" fmla="*/ 4232928 h 6857957"/>
              <a:gd name="connsiteX48721" fmla="*/ 4173898 w 4826000"/>
              <a:gd name="connsiteY48721" fmla="*/ 4231658 h 6857957"/>
              <a:gd name="connsiteX48722" fmla="*/ 4174533 w 4826000"/>
              <a:gd name="connsiteY48722" fmla="*/ 4231341 h 6857957"/>
              <a:gd name="connsiteX48723" fmla="*/ 4175803 w 4826000"/>
              <a:gd name="connsiteY48723" fmla="*/ 4231023 h 6857957"/>
              <a:gd name="connsiteX48724" fmla="*/ 4179295 w 4826000"/>
              <a:gd name="connsiteY48724" fmla="*/ 4231976 h 6857957"/>
              <a:gd name="connsiteX48725" fmla="*/ 4183422 w 4826000"/>
              <a:gd name="connsiteY48725" fmla="*/ 4232928 h 6857957"/>
              <a:gd name="connsiteX48726" fmla="*/ 4192629 w 4826000"/>
              <a:gd name="connsiteY48726" fmla="*/ 4234516 h 6857957"/>
              <a:gd name="connsiteX48727" fmla="*/ 4196757 w 4826000"/>
              <a:gd name="connsiteY48727" fmla="*/ 4235469 h 6857957"/>
              <a:gd name="connsiteX48728" fmla="*/ 4200249 w 4826000"/>
              <a:gd name="connsiteY48728" fmla="*/ 4237056 h 6857957"/>
              <a:gd name="connsiteX48729" fmla="*/ 4201519 w 4826000"/>
              <a:gd name="connsiteY48729" fmla="*/ 4237691 h 6857957"/>
              <a:gd name="connsiteX48730" fmla="*/ 4202471 w 4826000"/>
              <a:gd name="connsiteY48730" fmla="*/ 4238644 h 6857957"/>
              <a:gd name="connsiteX48731" fmla="*/ 4203106 w 4826000"/>
              <a:gd name="connsiteY48731" fmla="*/ 4239914 h 6857957"/>
              <a:gd name="connsiteX48732" fmla="*/ 4203424 w 4826000"/>
              <a:gd name="connsiteY48732" fmla="*/ 4241184 h 6857957"/>
              <a:gd name="connsiteX48733" fmla="*/ 4196439 w 4826000"/>
              <a:gd name="connsiteY48733" fmla="*/ 4240232 h 6857957"/>
              <a:gd name="connsiteX48734" fmla="*/ 4190725 w 4826000"/>
              <a:gd name="connsiteY48734" fmla="*/ 4239914 h 6857957"/>
              <a:gd name="connsiteX48735" fmla="*/ 4185962 w 4826000"/>
              <a:gd name="connsiteY48735" fmla="*/ 4240232 h 6857957"/>
              <a:gd name="connsiteX48736" fmla="*/ 4181835 w 4826000"/>
              <a:gd name="connsiteY48736" fmla="*/ 4240867 h 6857957"/>
              <a:gd name="connsiteX48737" fmla="*/ 4178978 w 4826000"/>
              <a:gd name="connsiteY48737" fmla="*/ 4242454 h 6857957"/>
              <a:gd name="connsiteX48738" fmla="*/ 4176120 w 4826000"/>
              <a:gd name="connsiteY48738" fmla="*/ 4244360 h 6857957"/>
              <a:gd name="connsiteX48739" fmla="*/ 4173898 w 4826000"/>
              <a:gd name="connsiteY48739" fmla="*/ 4246582 h 6857957"/>
              <a:gd name="connsiteX48740" fmla="*/ 4172311 w 4826000"/>
              <a:gd name="connsiteY48740" fmla="*/ 4249122 h 6857957"/>
              <a:gd name="connsiteX48741" fmla="*/ 4172311 w 4826000"/>
              <a:gd name="connsiteY48741" fmla="*/ 4253568 h 6857957"/>
              <a:gd name="connsiteX48742" fmla="*/ 4172311 w 4826000"/>
              <a:gd name="connsiteY48742" fmla="*/ 4257696 h 6857957"/>
              <a:gd name="connsiteX48743" fmla="*/ 4171993 w 4826000"/>
              <a:gd name="connsiteY48743" fmla="*/ 4262141 h 6857957"/>
              <a:gd name="connsiteX48744" fmla="*/ 4171358 w 4826000"/>
              <a:gd name="connsiteY48744" fmla="*/ 4266904 h 6857957"/>
              <a:gd name="connsiteX48745" fmla="*/ 4173263 w 4826000"/>
              <a:gd name="connsiteY48745" fmla="*/ 4265317 h 6857957"/>
              <a:gd name="connsiteX48746" fmla="*/ 4173898 w 4826000"/>
              <a:gd name="connsiteY48746" fmla="*/ 4264364 h 6857957"/>
              <a:gd name="connsiteX48747" fmla="*/ 4174216 w 4826000"/>
              <a:gd name="connsiteY48747" fmla="*/ 4263729 h 6857957"/>
              <a:gd name="connsiteX48748" fmla="*/ 4177708 w 4826000"/>
              <a:gd name="connsiteY48748" fmla="*/ 4264999 h 6857957"/>
              <a:gd name="connsiteX48749" fmla="*/ 4178660 w 4826000"/>
              <a:gd name="connsiteY48749" fmla="*/ 4265634 h 6857957"/>
              <a:gd name="connsiteX48750" fmla="*/ 4179295 w 4826000"/>
              <a:gd name="connsiteY48750" fmla="*/ 4266587 h 6857957"/>
              <a:gd name="connsiteX48751" fmla="*/ 4179613 w 4826000"/>
              <a:gd name="connsiteY48751" fmla="*/ 4267222 h 6857957"/>
              <a:gd name="connsiteX48752" fmla="*/ 4179613 w 4826000"/>
              <a:gd name="connsiteY48752" fmla="*/ 4267857 h 6857957"/>
              <a:gd name="connsiteX48753" fmla="*/ 4179295 w 4826000"/>
              <a:gd name="connsiteY48753" fmla="*/ 4268492 h 6857957"/>
              <a:gd name="connsiteX48754" fmla="*/ 4178978 w 4826000"/>
              <a:gd name="connsiteY48754" fmla="*/ 4269127 h 6857957"/>
              <a:gd name="connsiteX48755" fmla="*/ 4177390 w 4826000"/>
              <a:gd name="connsiteY48755" fmla="*/ 4270080 h 6857957"/>
              <a:gd name="connsiteX48756" fmla="*/ 4174851 w 4826000"/>
              <a:gd name="connsiteY48756" fmla="*/ 4271350 h 6857957"/>
              <a:gd name="connsiteX48757" fmla="*/ 4168818 w 4826000"/>
              <a:gd name="connsiteY48757" fmla="*/ 4274207 h 6857957"/>
              <a:gd name="connsiteX48758" fmla="*/ 4167549 w 4826000"/>
              <a:gd name="connsiteY48758" fmla="*/ 4277065 h 6857957"/>
              <a:gd name="connsiteX48759" fmla="*/ 4165644 w 4826000"/>
              <a:gd name="connsiteY48759" fmla="*/ 4279923 h 6857957"/>
              <a:gd name="connsiteX48760" fmla="*/ 4163421 w 4826000"/>
              <a:gd name="connsiteY48760" fmla="*/ 4283098 h 6857957"/>
              <a:gd name="connsiteX48761" fmla="*/ 4160564 w 4826000"/>
              <a:gd name="connsiteY48761" fmla="*/ 4285956 h 6857957"/>
              <a:gd name="connsiteX48762" fmla="*/ 4157389 w 4826000"/>
              <a:gd name="connsiteY48762" fmla="*/ 4289131 h 6857957"/>
              <a:gd name="connsiteX48763" fmla="*/ 4153579 w 4826000"/>
              <a:gd name="connsiteY48763" fmla="*/ 4291989 h 6857957"/>
              <a:gd name="connsiteX48764" fmla="*/ 4149135 w 4826000"/>
              <a:gd name="connsiteY48764" fmla="*/ 4294847 h 6857957"/>
              <a:gd name="connsiteX48765" fmla="*/ 4144055 w 4826000"/>
              <a:gd name="connsiteY48765" fmla="*/ 4297705 h 6857957"/>
              <a:gd name="connsiteX48766" fmla="*/ 4145008 w 4826000"/>
              <a:gd name="connsiteY48766" fmla="*/ 4298340 h 6857957"/>
              <a:gd name="connsiteX48767" fmla="*/ 4146277 w 4826000"/>
              <a:gd name="connsiteY48767" fmla="*/ 4298657 h 6857957"/>
              <a:gd name="connsiteX48768" fmla="*/ 4150087 w 4826000"/>
              <a:gd name="connsiteY48768" fmla="*/ 4298657 h 6857957"/>
              <a:gd name="connsiteX48769" fmla="*/ 4159929 w 4826000"/>
              <a:gd name="connsiteY48769" fmla="*/ 4298340 h 6857957"/>
              <a:gd name="connsiteX48770" fmla="*/ 4165326 w 4826000"/>
              <a:gd name="connsiteY48770" fmla="*/ 4298022 h 6857957"/>
              <a:gd name="connsiteX48771" fmla="*/ 4167866 w 4826000"/>
              <a:gd name="connsiteY48771" fmla="*/ 4298340 h 6857957"/>
              <a:gd name="connsiteX48772" fmla="*/ 4170406 w 4826000"/>
              <a:gd name="connsiteY48772" fmla="*/ 4298657 h 6857957"/>
              <a:gd name="connsiteX48773" fmla="*/ 4172628 w 4826000"/>
              <a:gd name="connsiteY48773" fmla="*/ 4298975 h 6857957"/>
              <a:gd name="connsiteX48774" fmla="*/ 4174216 w 4826000"/>
              <a:gd name="connsiteY48774" fmla="*/ 4299928 h 6857957"/>
              <a:gd name="connsiteX48775" fmla="*/ 4175803 w 4826000"/>
              <a:gd name="connsiteY48775" fmla="*/ 4300880 h 6857957"/>
              <a:gd name="connsiteX48776" fmla="*/ 4177390 w 4826000"/>
              <a:gd name="connsiteY48776" fmla="*/ 4302150 h 6857957"/>
              <a:gd name="connsiteX48777" fmla="*/ 4171041 w 4826000"/>
              <a:gd name="connsiteY48777" fmla="*/ 4302468 h 6857957"/>
              <a:gd name="connsiteX48778" fmla="*/ 4165644 w 4826000"/>
              <a:gd name="connsiteY48778" fmla="*/ 4302785 h 6857957"/>
              <a:gd name="connsiteX48779" fmla="*/ 4161516 w 4826000"/>
              <a:gd name="connsiteY48779" fmla="*/ 4304373 h 6857957"/>
              <a:gd name="connsiteX48780" fmla="*/ 4159612 w 4826000"/>
              <a:gd name="connsiteY48780" fmla="*/ 4305008 h 6857957"/>
              <a:gd name="connsiteX48781" fmla="*/ 4158342 w 4826000"/>
              <a:gd name="connsiteY48781" fmla="*/ 4305643 h 6857957"/>
              <a:gd name="connsiteX48782" fmla="*/ 4157389 w 4826000"/>
              <a:gd name="connsiteY48782" fmla="*/ 4306596 h 6857957"/>
              <a:gd name="connsiteX48783" fmla="*/ 4156437 w 4826000"/>
              <a:gd name="connsiteY48783" fmla="*/ 4307548 h 6857957"/>
              <a:gd name="connsiteX48784" fmla="*/ 4155484 w 4826000"/>
              <a:gd name="connsiteY48784" fmla="*/ 4308501 h 6857957"/>
              <a:gd name="connsiteX48785" fmla="*/ 4155167 w 4826000"/>
              <a:gd name="connsiteY48785" fmla="*/ 4309771 h 6857957"/>
              <a:gd name="connsiteX48786" fmla="*/ 4154532 w 4826000"/>
              <a:gd name="connsiteY48786" fmla="*/ 4311041 h 6857957"/>
              <a:gd name="connsiteX48787" fmla="*/ 4154532 w 4826000"/>
              <a:gd name="connsiteY48787" fmla="*/ 4312311 h 6857957"/>
              <a:gd name="connsiteX48788" fmla="*/ 4155167 w 4826000"/>
              <a:gd name="connsiteY48788" fmla="*/ 4314851 h 6857957"/>
              <a:gd name="connsiteX48789" fmla="*/ 4156119 w 4826000"/>
              <a:gd name="connsiteY48789" fmla="*/ 4317392 h 6857957"/>
              <a:gd name="connsiteX48790" fmla="*/ 4157707 w 4826000"/>
              <a:gd name="connsiteY48790" fmla="*/ 4320250 h 6857957"/>
              <a:gd name="connsiteX48791" fmla="*/ 4159612 w 4826000"/>
              <a:gd name="connsiteY48791" fmla="*/ 4323107 h 6857957"/>
              <a:gd name="connsiteX48792" fmla="*/ 4162469 w 4826000"/>
              <a:gd name="connsiteY48792" fmla="*/ 4325965 h 6857957"/>
              <a:gd name="connsiteX48793" fmla="*/ 4165326 w 4826000"/>
              <a:gd name="connsiteY48793" fmla="*/ 4328505 h 6857957"/>
              <a:gd name="connsiteX48794" fmla="*/ 4168501 w 4826000"/>
              <a:gd name="connsiteY48794" fmla="*/ 4330728 h 6857957"/>
              <a:gd name="connsiteX48795" fmla="*/ 4172311 w 4826000"/>
              <a:gd name="connsiteY48795" fmla="*/ 4333268 h 6857957"/>
              <a:gd name="connsiteX48796" fmla="*/ 4176120 w 4826000"/>
              <a:gd name="connsiteY48796" fmla="*/ 4335174 h 6857957"/>
              <a:gd name="connsiteX48797" fmla="*/ 4171993 w 4826000"/>
              <a:gd name="connsiteY48797" fmla="*/ 4334221 h 6857957"/>
              <a:gd name="connsiteX48798" fmla="*/ 4168183 w 4826000"/>
              <a:gd name="connsiteY48798" fmla="*/ 4333268 h 6857957"/>
              <a:gd name="connsiteX48799" fmla="*/ 4165009 w 4826000"/>
              <a:gd name="connsiteY48799" fmla="*/ 4332951 h 6857957"/>
              <a:gd name="connsiteX48800" fmla="*/ 4161834 w 4826000"/>
              <a:gd name="connsiteY48800" fmla="*/ 4332316 h 6857957"/>
              <a:gd name="connsiteX48801" fmla="*/ 4159294 w 4826000"/>
              <a:gd name="connsiteY48801" fmla="*/ 4332316 h 6857957"/>
              <a:gd name="connsiteX48802" fmla="*/ 4156754 w 4826000"/>
              <a:gd name="connsiteY48802" fmla="*/ 4332951 h 6857957"/>
              <a:gd name="connsiteX48803" fmla="*/ 4154532 w 4826000"/>
              <a:gd name="connsiteY48803" fmla="*/ 4333268 h 6857957"/>
              <a:gd name="connsiteX48804" fmla="*/ 4152627 w 4826000"/>
              <a:gd name="connsiteY48804" fmla="*/ 4334221 h 6857957"/>
              <a:gd name="connsiteX48805" fmla="*/ 4151040 w 4826000"/>
              <a:gd name="connsiteY48805" fmla="*/ 4334856 h 6857957"/>
              <a:gd name="connsiteX48806" fmla="*/ 4149770 w 4826000"/>
              <a:gd name="connsiteY48806" fmla="*/ 4336126 h 6857957"/>
              <a:gd name="connsiteX48807" fmla="*/ 4148500 w 4826000"/>
              <a:gd name="connsiteY48807" fmla="*/ 4337079 h 6857957"/>
              <a:gd name="connsiteX48808" fmla="*/ 4147230 w 4826000"/>
              <a:gd name="connsiteY48808" fmla="*/ 4338349 h 6857957"/>
              <a:gd name="connsiteX48809" fmla="*/ 4145325 w 4826000"/>
              <a:gd name="connsiteY48809" fmla="*/ 4341842 h 6857957"/>
              <a:gd name="connsiteX48810" fmla="*/ 4144373 w 4826000"/>
              <a:gd name="connsiteY48810" fmla="*/ 4345335 h 6857957"/>
              <a:gd name="connsiteX48811" fmla="*/ 4143738 w 4826000"/>
              <a:gd name="connsiteY48811" fmla="*/ 4349145 h 6857957"/>
              <a:gd name="connsiteX48812" fmla="*/ 4143103 w 4826000"/>
              <a:gd name="connsiteY48812" fmla="*/ 4353273 h 6857957"/>
              <a:gd name="connsiteX48813" fmla="*/ 4142150 w 4826000"/>
              <a:gd name="connsiteY48813" fmla="*/ 4361211 h 6857957"/>
              <a:gd name="connsiteX48814" fmla="*/ 4141515 w 4826000"/>
              <a:gd name="connsiteY48814" fmla="*/ 4365339 h 6857957"/>
              <a:gd name="connsiteX48815" fmla="*/ 4140563 w 4826000"/>
              <a:gd name="connsiteY48815" fmla="*/ 4368514 h 6857957"/>
              <a:gd name="connsiteX48816" fmla="*/ 4138658 w 4826000"/>
              <a:gd name="connsiteY48816" fmla="*/ 4372007 h 6857957"/>
              <a:gd name="connsiteX48817" fmla="*/ 4138023 w 4826000"/>
              <a:gd name="connsiteY48817" fmla="*/ 4373277 h 6857957"/>
              <a:gd name="connsiteX48818" fmla="*/ 4136753 w 4826000"/>
              <a:gd name="connsiteY48818" fmla="*/ 4374230 h 6857957"/>
              <a:gd name="connsiteX48819" fmla="*/ 4134531 w 4826000"/>
              <a:gd name="connsiteY48819" fmla="*/ 4373912 h 6857957"/>
              <a:gd name="connsiteX48820" fmla="*/ 4132626 w 4826000"/>
              <a:gd name="connsiteY48820" fmla="*/ 4373277 h 6857957"/>
              <a:gd name="connsiteX48821" fmla="*/ 4131356 w 4826000"/>
              <a:gd name="connsiteY48821" fmla="*/ 4372642 h 6857957"/>
              <a:gd name="connsiteX48822" fmla="*/ 4130403 w 4826000"/>
              <a:gd name="connsiteY48822" fmla="*/ 4371690 h 6857957"/>
              <a:gd name="connsiteX48823" fmla="*/ 4129134 w 4826000"/>
              <a:gd name="connsiteY48823" fmla="*/ 4370737 h 6857957"/>
              <a:gd name="connsiteX48824" fmla="*/ 4127864 w 4826000"/>
              <a:gd name="connsiteY48824" fmla="*/ 4370102 h 6857957"/>
              <a:gd name="connsiteX48825" fmla="*/ 4125959 w 4826000"/>
              <a:gd name="connsiteY48825" fmla="*/ 4369149 h 6857957"/>
              <a:gd name="connsiteX48826" fmla="*/ 4122784 w 4826000"/>
              <a:gd name="connsiteY48826" fmla="*/ 4369149 h 6857957"/>
              <a:gd name="connsiteX48827" fmla="*/ 4121197 w 4826000"/>
              <a:gd name="connsiteY48827" fmla="*/ 4371055 h 6857957"/>
              <a:gd name="connsiteX48828" fmla="*/ 4120244 w 4826000"/>
              <a:gd name="connsiteY48828" fmla="*/ 4372325 h 6857957"/>
              <a:gd name="connsiteX48829" fmla="*/ 4119292 w 4826000"/>
              <a:gd name="connsiteY48829" fmla="*/ 4373912 h 6857957"/>
              <a:gd name="connsiteX48830" fmla="*/ 4118657 w 4826000"/>
              <a:gd name="connsiteY48830" fmla="*/ 4375500 h 6857957"/>
              <a:gd name="connsiteX48831" fmla="*/ 4118657 w 4826000"/>
              <a:gd name="connsiteY48831" fmla="*/ 4376770 h 6857957"/>
              <a:gd name="connsiteX48832" fmla="*/ 4118657 w 4826000"/>
              <a:gd name="connsiteY48832" fmla="*/ 4378675 h 6857957"/>
              <a:gd name="connsiteX48833" fmla="*/ 4119292 w 4826000"/>
              <a:gd name="connsiteY48833" fmla="*/ 4379945 h 6857957"/>
              <a:gd name="connsiteX48834" fmla="*/ 4120244 w 4826000"/>
              <a:gd name="connsiteY48834" fmla="*/ 4381216 h 6857957"/>
              <a:gd name="connsiteX48835" fmla="*/ 4121514 w 4826000"/>
              <a:gd name="connsiteY48835" fmla="*/ 4382486 h 6857957"/>
              <a:gd name="connsiteX48836" fmla="*/ 4122784 w 4826000"/>
              <a:gd name="connsiteY48836" fmla="*/ 4383756 h 6857957"/>
              <a:gd name="connsiteX48837" fmla="*/ 4124689 w 4826000"/>
              <a:gd name="connsiteY48837" fmla="*/ 4385343 h 6857957"/>
              <a:gd name="connsiteX48838" fmla="*/ 4127229 w 4826000"/>
              <a:gd name="connsiteY48838" fmla="*/ 4386614 h 6857957"/>
              <a:gd name="connsiteX48839" fmla="*/ 4132626 w 4826000"/>
              <a:gd name="connsiteY48839" fmla="*/ 4388836 h 6857957"/>
              <a:gd name="connsiteX48840" fmla="*/ 4139293 w 4826000"/>
              <a:gd name="connsiteY48840" fmla="*/ 4390742 h 6857957"/>
              <a:gd name="connsiteX48841" fmla="*/ 4139293 w 4826000"/>
              <a:gd name="connsiteY48841" fmla="*/ 4392012 h 6857957"/>
              <a:gd name="connsiteX48842" fmla="*/ 4138975 w 4826000"/>
              <a:gd name="connsiteY48842" fmla="*/ 4392647 h 6857957"/>
              <a:gd name="connsiteX48843" fmla="*/ 4138023 w 4826000"/>
              <a:gd name="connsiteY48843" fmla="*/ 4393282 h 6857957"/>
              <a:gd name="connsiteX48844" fmla="*/ 4136436 w 4826000"/>
              <a:gd name="connsiteY48844" fmla="*/ 4393599 h 6857957"/>
              <a:gd name="connsiteX48845" fmla="*/ 4132626 w 4826000"/>
              <a:gd name="connsiteY48845" fmla="*/ 4393917 h 6857957"/>
              <a:gd name="connsiteX48846" fmla="*/ 4127864 w 4826000"/>
              <a:gd name="connsiteY48846" fmla="*/ 4394234 h 6857957"/>
              <a:gd name="connsiteX48847" fmla="*/ 4116434 w 4826000"/>
              <a:gd name="connsiteY48847" fmla="*/ 4393917 h 6857957"/>
              <a:gd name="connsiteX48848" fmla="*/ 4111672 w 4826000"/>
              <a:gd name="connsiteY48848" fmla="*/ 4393917 h 6857957"/>
              <a:gd name="connsiteX48849" fmla="*/ 4107545 w 4826000"/>
              <a:gd name="connsiteY48849" fmla="*/ 4394234 h 6857957"/>
              <a:gd name="connsiteX48850" fmla="*/ 4108180 w 4826000"/>
              <a:gd name="connsiteY48850" fmla="*/ 4396457 h 6857957"/>
              <a:gd name="connsiteX48851" fmla="*/ 4108815 w 4826000"/>
              <a:gd name="connsiteY48851" fmla="*/ 4398680 h 6857957"/>
              <a:gd name="connsiteX48852" fmla="*/ 4108815 w 4826000"/>
              <a:gd name="connsiteY48852" fmla="*/ 4401220 h 6857957"/>
              <a:gd name="connsiteX48853" fmla="*/ 4108815 w 4826000"/>
              <a:gd name="connsiteY48853" fmla="*/ 4403443 h 6857957"/>
              <a:gd name="connsiteX48854" fmla="*/ 4108497 w 4826000"/>
              <a:gd name="connsiteY48854" fmla="*/ 4405665 h 6857957"/>
              <a:gd name="connsiteX48855" fmla="*/ 4107862 w 4826000"/>
              <a:gd name="connsiteY48855" fmla="*/ 4407888 h 6857957"/>
              <a:gd name="connsiteX48856" fmla="*/ 4106275 w 4826000"/>
              <a:gd name="connsiteY48856" fmla="*/ 4412334 h 6857957"/>
              <a:gd name="connsiteX48857" fmla="*/ 4104053 w 4826000"/>
              <a:gd name="connsiteY48857" fmla="*/ 4416462 h 6857957"/>
              <a:gd name="connsiteX48858" fmla="*/ 4101195 w 4826000"/>
              <a:gd name="connsiteY48858" fmla="*/ 4420589 h 6857957"/>
              <a:gd name="connsiteX48859" fmla="*/ 4095163 w 4826000"/>
              <a:gd name="connsiteY48859" fmla="*/ 4429480 h 6857957"/>
              <a:gd name="connsiteX48860" fmla="*/ 4092623 w 4826000"/>
              <a:gd name="connsiteY48860" fmla="*/ 4433291 h 6857957"/>
              <a:gd name="connsiteX48861" fmla="*/ 4090084 w 4826000"/>
              <a:gd name="connsiteY48861" fmla="*/ 4437736 h 6857957"/>
              <a:gd name="connsiteX48862" fmla="*/ 4087861 w 4826000"/>
              <a:gd name="connsiteY48862" fmla="*/ 4441864 h 6857957"/>
              <a:gd name="connsiteX48863" fmla="*/ 4087226 w 4826000"/>
              <a:gd name="connsiteY48863" fmla="*/ 4444404 h 6857957"/>
              <a:gd name="connsiteX48864" fmla="*/ 4086909 w 4826000"/>
              <a:gd name="connsiteY48864" fmla="*/ 4446627 h 6857957"/>
              <a:gd name="connsiteX48865" fmla="*/ 4086591 w 4826000"/>
              <a:gd name="connsiteY48865" fmla="*/ 4448850 h 6857957"/>
              <a:gd name="connsiteX48866" fmla="*/ 4086591 w 4826000"/>
              <a:gd name="connsiteY48866" fmla="*/ 4451390 h 6857957"/>
              <a:gd name="connsiteX48867" fmla="*/ 4086591 w 4826000"/>
              <a:gd name="connsiteY48867" fmla="*/ 4453613 h 6857957"/>
              <a:gd name="connsiteX48868" fmla="*/ 4087226 w 4826000"/>
              <a:gd name="connsiteY48868" fmla="*/ 4455835 h 6857957"/>
              <a:gd name="connsiteX48869" fmla="*/ 4087861 w 4826000"/>
              <a:gd name="connsiteY48869" fmla="*/ 4458376 h 6857957"/>
              <a:gd name="connsiteX48870" fmla="*/ 4089449 w 4826000"/>
              <a:gd name="connsiteY48870" fmla="*/ 4460598 h 6857957"/>
              <a:gd name="connsiteX48871" fmla="*/ 4091036 w 4826000"/>
              <a:gd name="connsiteY48871" fmla="*/ 4463139 h 6857957"/>
              <a:gd name="connsiteX48872" fmla="*/ 4092941 w 4826000"/>
              <a:gd name="connsiteY48872" fmla="*/ 4465679 h 6857957"/>
              <a:gd name="connsiteX48873" fmla="*/ 4086274 w 4826000"/>
              <a:gd name="connsiteY48873" fmla="*/ 4465679 h 6857957"/>
              <a:gd name="connsiteX48874" fmla="*/ 4080877 w 4826000"/>
              <a:gd name="connsiteY48874" fmla="*/ 4465996 h 6857957"/>
              <a:gd name="connsiteX48875" fmla="*/ 4077067 w 4826000"/>
              <a:gd name="connsiteY48875" fmla="*/ 4466632 h 6857957"/>
              <a:gd name="connsiteX48876" fmla="*/ 4073575 w 4826000"/>
              <a:gd name="connsiteY48876" fmla="*/ 4467584 h 6857957"/>
              <a:gd name="connsiteX48877" fmla="*/ 4070082 w 4826000"/>
              <a:gd name="connsiteY48877" fmla="*/ 4468537 h 6857957"/>
              <a:gd name="connsiteX48878" fmla="*/ 4065955 w 4826000"/>
              <a:gd name="connsiteY48878" fmla="*/ 4469172 h 6857957"/>
              <a:gd name="connsiteX48879" fmla="*/ 4061193 w 4826000"/>
              <a:gd name="connsiteY48879" fmla="*/ 4469489 h 6857957"/>
              <a:gd name="connsiteX48880" fmla="*/ 4054526 w 4826000"/>
              <a:gd name="connsiteY48880" fmla="*/ 4469489 h 6857957"/>
              <a:gd name="connsiteX48881" fmla="*/ 4055478 w 4826000"/>
              <a:gd name="connsiteY48881" fmla="*/ 4474887 h 6857957"/>
              <a:gd name="connsiteX48882" fmla="*/ 4055796 w 4826000"/>
              <a:gd name="connsiteY48882" fmla="*/ 4477745 h 6857957"/>
              <a:gd name="connsiteX48883" fmla="*/ 4055796 w 4826000"/>
              <a:gd name="connsiteY48883" fmla="*/ 4479968 h 6857957"/>
              <a:gd name="connsiteX48884" fmla="*/ 4055478 w 4826000"/>
              <a:gd name="connsiteY48884" fmla="*/ 4481556 h 6857957"/>
              <a:gd name="connsiteX48885" fmla="*/ 4054843 w 4826000"/>
              <a:gd name="connsiteY48885" fmla="*/ 4482508 h 6857957"/>
              <a:gd name="connsiteX48886" fmla="*/ 4053891 w 4826000"/>
              <a:gd name="connsiteY48886" fmla="*/ 4483461 h 6857957"/>
              <a:gd name="connsiteX48887" fmla="*/ 4052939 w 4826000"/>
              <a:gd name="connsiteY48887" fmla="*/ 4484096 h 6857957"/>
              <a:gd name="connsiteX48888" fmla="*/ 4051034 w 4826000"/>
              <a:gd name="connsiteY48888" fmla="*/ 4484731 h 6857957"/>
              <a:gd name="connsiteX48889" fmla="*/ 4049129 w 4826000"/>
              <a:gd name="connsiteY48889" fmla="*/ 4485366 h 6857957"/>
              <a:gd name="connsiteX48890" fmla="*/ 4046906 w 4826000"/>
              <a:gd name="connsiteY48890" fmla="*/ 4485683 h 6857957"/>
              <a:gd name="connsiteX48891" fmla="*/ 4043732 w 4826000"/>
              <a:gd name="connsiteY48891" fmla="*/ 4486001 h 6857957"/>
              <a:gd name="connsiteX48892" fmla="*/ 4043732 w 4826000"/>
              <a:gd name="connsiteY48892" fmla="*/ 4486636 h 6857957"/>
              <a:gd name="connsiteX48893" fmla="*/ 4044367 w 4826000"/>
              <a:gd name="connsiteY48893" fmla="*/ 4487271 h 6857957"/>
              <a:gd name="connsiteX48894" fmla="*/ 4045637 w 4826000"/>
              <a:gd name="connsiteY48894" fmla="*/ 4488224 h 6857957"/>
              <a:gd name="connsiteX48895" fmla="*/ 4046589 w 4826000"/>
              <a:gd name="connsiteY48895" fmla="*/ 4488859 h 6857957"/>
              <a:gd name="connsiteX48896" fmla="*/ 4049764 w 4826000"/>
              <a:gd name="connsiteY48896" fmla="*/ 4490129 h 6857957"/>
              <a:gd name="connsiteX48897" fmla="*/ 4053574 w 4826000"/>
              <a:gd name="connsiteY48897" fmla="*/ 4491081 h 6857957"/>
              <a:gd name="connsiteX48898" fmla="*/ 4057383 w 4826000"/>
              <a:gd name="connsiteY48898" fmla="*/ 4491399 h 6857957"/>
              <a:gd name="connsiteX48899" fmla="*/ 4060876 w 4826000"/>
              <a:gd name="connsiteY48899" fmla="*/ 4491081 h 6857957"/>
              <a:gd name="connsiteX48900" fmla="*/ 4062145 w 4826000"/>
              <a:gd name="connsiteY48900" fmla="*/ 4490764 h 6857957"/>
              <a:gd name="connsiteX48901" fmla="*/ 4063098 w 4826000"/>
              <a:gd name="connsiteY48901" fmla="*/ 4490446 h 6857957"/>
              <a:gd name="connsiteX48902" fmla="*/ 4063733 w 4826000"/>
              <a:gd name="connsiteY48902" fmla="*/ 4489494 h 6857957"/>
              <a:gd name="connsiteX48903" fmla="*/ 4064050 w 4826000"/>
              <a:gd name="connsiteY48903" fmla="*/ 4488541 h 6857957"/>
              <a:gd name="connsiteX48904" fmla="*/ 4066590 w 4826000"/>
              <a:gd name="connsiteY48904" fmla="*/ 4488859 h 6857957"/>
              <a:gd name="connsiteX48905" fmla="*/ 4068495 w 4826000"/>
              <a:gd name="connsiteY48905" fmla="*/ 4489176 h 6857957"/>
              <a:gd name="connsiteX48906" fmla="*/ 4069130 w 4826000"/>
              <a:gd name="connsiteY48906" fmla="*/ 4489811 h 6857957"/>
              <a:gd name="connsiteX48907" fmla="*/ 4069130 w 4826000"/>
              <a:gd name="connsiteY48907" fmla="*/ 4490129 h 6857957"/>
              <a:gd name="connsiteX48908" fmla="*/ 4068495 w 4826000"/>
              <a:gd name="connsiteY48908" fmla="*/ 4490764 h 6857957"/>
              <a:gd name="connsiteX48909" fmla="*/ 4067543 w 4826000"/>
              <a:gd name="connsiteY48909" fmla="*/ 4491399 h 6857957"/>
              <a:gd name="connsiteX48910" fmla="*/ 4064050 w 4826000"/>
              <a:gd name="connsiteY48910" fmla="*/ 4492669 h 6857957"/>
              <a:gd name="connsiteX48911" fmla="*/ 4060558 w 4826000"/>
              <a:gd name="connsiteY48911" fmla="*/ 4494574 h 6857957"/>
              <a:gd name="connsiteX48912" fmla="*/ 4058653 w 4826000"/>
              <a:gd name="connsiteY48912" fmla="*/ 4495844 h 6857957"/>
              <a:gd name="connsiteX48913" fmla="*/ 4057701 w 4826000"/>
              <a:gd name="connsiteY48913" fmla="*/ 4496797 h 6857957"/>
              <a:gd name="connsiteX48914" fmla="*/ 4057066 w 4826000"/>
              <a:gd name="connsiteY48914" fmla="*/ 4498067 h 6857957"/>
              <a:gd name="connsiteX48915" fmla="*/ 4057066 w 4826000"/>
              <a:gd name="connsiteY48915" fmla="*/ 4499020 h 6857957"/>
              <a:gd name="connsiteX48916" fmla="*/ 4057701 w 4826000"/>
              <a:gd name="connsiteY48916" fmla="*/ 4500607 h 6857957"/>
              <a:gd name="connsiteX48917" fmla="*/ 4059923 w 4826000"/>
              <a:gd name="connsiteY48917" fmla="*/ 4501878 h 6857957"/>
              <a:gd name="connsiteX48918" fmla="*/ 4055478 w 4826000"/>
              <a:gd name="connsiteY48918" fmla="*/ 4503465 h 6857957"/>
              <a:gd name="connsiteX48919" fmla="*/ 4051986 w 4826000"/>
              <a:gd name="connsiteY48919" fmla="*/ 4504100 h 6857957"/>
              <a:gd name="connsiteX48920" fmla="*/ 4049129 w 4826000"/>
              <a:gd name="connsiteY48920" fmla="*/ 4504100 h 6857957"/>
              <a:gd name="connsiteX48921" fmla="*/ 4046906 w 4826000"/>
              <a:gd name="connsiteY48921" fmla="*/ 4503783 h 6857957"/>
              <a:gd name="connsiteX48922" fmla="*/ 4044049 w 4826000"/>
              <a:gd name="connsiteY48922" fmla="*/ 4503465 h 6857957"/>
              <a:gd name="connsiteX48923" fmla="*/ 4041509 w 4826000"/>
              <a:gd name="connsiteY48923" fmla="*/ 4503465 h 6857957"/>
              <a:gd name="connsiteX48924" fmla="*/ 4038335 w 4826000"/>
              <a:gd name="connsiteY48924" fmla="*/ 4504100 h 6857957"/>
              <a:gd name="connsiteX48925" fmla="*/ 4034207 w 4826000"/>
              <a:gd name="connsiteY48925" fmla="*/ 4505370 h 6857957"/>
              <a:gd name="connsiteX48926" fmla="*/ 4038017 w 4826000"/>
              <a:gd name="connsiteY48926" fmla="*/ 4507276 h 6857957"/>
              <a:gd name="connsiteX48927" fmla="*/ 4040557 w 4826000"/>
              <a:gd name="connsiteY48927" fmla="*/ 4509498 h 6857957"/>
              <a:gd name="connsiteX48928" fmla="*/ 4042462 w 4826000"/>
              <a:gd name="connsiteY48928" fmla="*/ 4512039 h 6857957"/>
              <a:gd name="connsiteX48929" fmla="*/ 4043414 w 4826000"/>
              <a:gd name="connsiteY48929" fmla="*/ 4514261 h 6857957"/>
              <a:gd name="connsiteX48930" fmla="*/ 4044049 w 4826000"/>
              <a:gd name="connsiteY48930" fmla="*/ 4516484 h 6857957"/>
              <a:gd name="connsiteX48931" fmla="*/ 4044049 w 4826000"/>
              <a:gd name="connsiteY48931" fmla="*/ 4519024 h 6857957"/>
              <a:gd name="connsiteX48932" fmla="*/ 4044049 w 4826000"/>
              <a:gd name="connsiteY48932" fmla="*/ 4523787 h 6857957"/>
              <a:gd name="connsiteX48933" fmla="*/ 4044049 w 4826000"/>
              <a:gd name="connsiteY48933" fmla="*/ 4526327 h 6857957"/>
              <a:gd name="connsiteX48934" fmla="*/ 4044049 w 4826000"/>
              <a:gd name="connsiteY48934" fmla="*/ 4528550 h 6857957"/>
              <a:gd name="connsiteX48935" fmla="*/ 4044684 w 4826000"/>
              <a:gd name="connsiteY48935" fmla="*/ 4530455 h 6857957"/>
              <a:gd name="connsiteX48936" fmla="*/ 4045954 w 4826000"/>
              <a:gd name="connsiteY48936" fmla="*/ 4532678 h 6857957"/>
              <a:gd name="connsiteX48937" fmla="*/ 4047859 w 4826000"/>
              <a:gd name="connsiteY48937" fmla="*/ 4534266 h 6857957"/>
              <a:gd name="connsiteX48938" fmla="*/ 4050399 w 4826000"/>
              <a:gd name="connsiteY48938" fmla="*/ 4535536 h 6857957"/>
              <a:gd name="connsiteX48939" fmla="*/ 4054209 w 4826000"/>
              <a:gd name="connsiteY48939" fmla="*/ 4536806 h 6857957"/>
              <a:gd name="connsiteX48940" fmla="*/ 4058653 w 4826000"/>
              <a:gd name="connsiteY48940" fmla="*/ 4537441 h 6857957"/>
              <a:gd name="connsiteX48941" fmla="*/ 4051034 w 4826000"/>
              <a:gd name="connsiteY48941" fmla="*/ 4538394 h 6857957"/>
              <a:gd name="connsiteX48942" fmla="*/ 4044684 w 4826000"/>
              <a:gd name="connsiteY48942" fmla="*/ 4539664 h 6857957"/>
              <a:gd name="connsiteX48943" fmla="*/ 4039604 w 4826000"/>
              <a:gd name="connsiteY48943" fmla="*/ 4540616 h 6857957"/>
              <a:gd name="connsiteX48944" fmla="*/ 4035160 w 4826000"/>
              <a:gd name="connsiteY48944" fmla="*/ 4541886 h 6857957"/>
              <a:gd name="connsiteX48945" fmla="*/ 4031985 w 4826000"/>
              <a:gd name="connsiteY48945" fmla="*/ 4543157 h 6857957"/>
              <a:gd name="connsiteX48946" fmla="*/ 4029128 w 4826000"/>
              <a:gd name="connsiteY48946" fmla="*/ 4544744 h 6857957"/>
              <a:gd name="connsiteX48947" fmla="*/ 4027223 w 4826000"/>
              <a:gd name="connsiteY48947" fmla="*/ 4546332 h 6857957"/>
              <a:gd name="connsiteX48948" fmla="*/ 4025635 w 4826000"/>
              <a:gd name="connsiteY48948" fmla="*/ 4548237 h 6857957"/>
              <a:gd name="connsiteX48949" fmla="*/ 4024365 w 4826000"/>
              <a:gd name="connsiteY48949" fmla="*/ 4550142 h 6857957"/>
              <a:gd name="connsiteX48950" fmla="*/ 4023731 w 4826000"/>
              <a:gd name="connsiteY48950" fmla="*/ 4552048 h 6857957"/>
              <a:gd name="connsiteX48951" fmla="*/ 4022143 w 4826000"/>
              <a:gd name="connsiteY48951" fmla="*/ 4556493 h 6857957"/>
              <a:gd name="connsiteX48952" fmla="*/ 4020556 w 4826000"/>
              <a:gd name="connsiteY48952" fmla="*/ 4560938 h 6857957"/>
              <a:gd name="connsiteX48953" fmla="*/ 4019286 w 4826000"/>
              <a:gd name="connsiteY48953" fmla="*/ 4563479 h 6857957"/>
              <a:gd name="connsiteX48954" fmla="*/ 4017698 w 4826000"/>
              <a:gd name="connsiteY48954" fmla="*/ 4566019 h 6857957"/>
              <a:gd name="connsiteX48955" fmla="*/ 4015159 w 4826000"/>
              <a:gd name="connsiteY48955" fmla="*/ 4565384 h 6857957"/>
              <a:gd name="connsiteX48956" fmla="*/ 4013254 w 4826000"/>
              <a:gd name="connsiteY48956" fmla="*/ 4564749 h 6857957"/>
              <a:gd name="connsiteX48957" fmla="*/ 4011666 w 4826000"/>
              <a:gd name="connsiteY48957" fmla="*/ 4564114 h 6857957"/>
              <a:gd name="connsiteX48958" fmla="*/ 4010714 w 4826000"/>
              <a:gd name="connsiteY48958" fmla="*/ 4562844 h 6857957"/>
              <a:gd name="connsiteX48959" fmla="*/ 4009761 w 4826000"/>
              <a:gd name="connsiteY48959" fmla="*/ 4561573 h 6857957"/>
              <a:gd name="connsiteX48960" fmla="*/ 4009444 w 4826000"/>
              <a:gd name="connsiteY48960" fmla="*/ 4559986 h 6857957"/>
              <a:gd name="connsiteX48961" fmla="*/ 4009126 w 4826000"/>
              <a:gd name="connsiteY48961" fmla="*/ 4558398 h 6857957"/>
              <a:gd name="connsiteX48962" fmla="*/ 4009126 w 4826000"/>
              <a:gd name="connsiteY48962" fmla="*/ 4557128 h 6857957"/>
              <a:gd name="connsiteX48963" fmla="*/ 4009444 w 4826000"/>
              <a:gd name="connsiteY48963" fmla="*/ 4550142 h 6857957"/>
              <a:gd name="connsiteX48964" fmla="*/ 4009444 w 4826000"/>
              <a:gd name="connsiteY48964" fmla="*/ 4548555 h 6857957"/>
              <a:gd name="connsiteX48965" fmla="*/ 4009126 w 4826000"/>
              <a:gd name="connsiteY48965" fmla="*/ 4547285 h 6857957"/>
              <a:gd name="connsiteX48966" fmla="*/ 4008809 w 4826000"/>
              <a:gd name="connsiteY48966" fmla="*/ 4545697 h 6857957"/>
              <a:gd name="connsiteX48967" fmla="*/ 4007539 w 4826000"/>
              <a:gd name="connsiteY48967" fmla="*/ 4544427 h 6857957"/>
              <a:gd name="connsiteX48968" fmla="*/ 4002777 w 4826000"/>
              <a:gd name="connsiteY48968" fmla="*/ 4544109 h 6857957"/>
              <a:gd name="connsiteX48969" fmla="*/ 3998015 w 4826000"/>
              <a:gd name="connsiteY48969" fmla="*/ 4544109 h 6857957"/>
              <a:gd name="connsiteX48970" fmla="*/ 3994205 w 4826000"/>
              <a:gd name="connsiteY48970" fmla="*/ 4544427 h 6857957"/>
              <a:gd name="connsiteX48971" fmla="*/ 3990713 w 4826000"/>
              <a:gd name="connsiteY48971" fmla="*/ 4545062 h 6857957"/>
              <a:gd name="connsiteX48972" fmla="*/ 3987538 w 4826000"/>
              <a:gd name="connsiteY48972" fmla="*/ 4546014 h 6857957"/>
              <a:gd name="connsiteX48973" fmla="*/ 3984998 w 4826000"/>
              <a:gd name="connsiteY48973" fmla="*/ 4547602 h 6857957"/>
              <a:gd name="connsiteX48974" fmla="*/ 3982776 w 4826000"/>
              <a:gd name="connsiteY48974" fmla="*/ 4548872 h 6857957"/>
              <a:gd name="connsiteX48975" fmla="*/ 3981188 w 4826000"/>
              <a:gd name="connsiteY48975" fmla="*/ 4550460 h 6857957"/>
              <a:gd name="connsiteX48976" fmla="*/ 3984681 w 4826000"/>
              <a:gd name="connsiteY48976" fmla="*/ 4553318 h 6857957"/>
              <a:gd name="connsiteX48977" fmla="*/ 3988173 w 4826000"/>
              <a:gd name="connsiteY48977" fmla="*/ 4556810 h 6857957"/>
              <a:gd name="connsiteX48978" fmla="*/ 3991030 w 4826000"/>
              <a:gd name="connsiteY48978" fmla="*/ 4559351 h 6857957"/>
              <a:gd name="connsiteX48979" fmla="*/ 3991983 w 4826000"/>
              <a:gd name="connsiteY48979" fmla="*/ 4560621 h 6857957"/>
              <a:gd name="connsiteX48980" fmla="*/ 3992300 w 4826000"/>
              <a:gd name="connsiteY48980" fmla="*/ 4561891 h 6857957"/>
              <a:gd name="connsiteX48981" fmla="*/ 3992300 w 4826000"/>
              <a:gd name="connsiteY48981" fmla="*/ 4570464 h 6857957"/>
              <a:gd name="connsiteX48982" fmla="*/ 3992618 w 4826000"/>
              <a:gd name="connsiteY48982" fmla="*/ 4574592 h 6857957"/>
              <a:gd name="connsiteX48983" fmla="*/ 3992300 w 4826000"/>
              <a:gd name="connsiteY48983" fmla="*/ 4575227 h 6857957"/>
              <a:gd name="connsiteX48984" fmla="*/ 3991348 w 4826000"/>
              <a:gd name="connsiteY48984" fmla="*/ 4573322 h 6857957"/>
              <a:gd name="connsiteX48985" fmla="*/ 3989443 w 4826000"/>
              <a:gd name="connsiteY48985" fmla="*/ 4570147 h 6857957"/>
              <a:gd name="connsiteX48986" fmla="*/ 3987855 w 4826000"/>
              <a:gd name="connsiteY48986" fmla="*/ 4567607 h 6857957"/>
              <a:gd name="connsiteX48987" fmla="*/ 3985633 w 4826000"/>
              <a:gd name="connsiteY48987" fmla="*/ 4565701 h 6857957"/>
              <a:gd name="connsiteX48988" fmla="*/ 3983411 w 4826000"/>
              <a:gd name="connsiteY48988" fmla="*/ 4563796 h 6857957"/>
              <a:gd name="connsiteX48989" fmla="*/ 3980553 w 4826000"/>
              <a:gd name="connsiteY48989" fmla="*/ 4562209 h 6857957"/>
              <a:gd name="connsiteX48990" fmla="*/ 3976744 w 4826000"/>
              <a:gd name="connsiteY48990" fmla="*/ 4560303 h 6857957"/>
              <a:gd name="connsiteX48991" fmla="*/ 3972616 w 4826000"/>
              <a:gd name="connsiteY48991" fmla="*/ 4559351 h 6857957"/>
              <a:gd name="connsiteX48992" fmla="*/ 3973569 w 4826000"/>
              <a:gd name="connsiteY48992" fmla="*/ 4558716 h 6857957"/>
              <a:gd name="connsiteX48993" fmla="*/ 3974204 w 4826000"/>
              <a:gd name="connsiteY48993" fmla="*/ 4557763 h 6857957"/>
              <a:gd name="connsiteX48994" fmla="*/ 3971346 w 4826000"/>
              <a:gd name="connsiteY48994" fmla="*/ 4557128 h 6857957"/>
              <a:gd name="connsiteX48995" fmla="*/ 3969124 w 4826000"/>
              <a:gd name="connsiteY48995" fmla="*/ 4556493 h 6857957"/>
              <a:gd name="connsiteX48996" fmla="*/ 3967854 w 4826000"/>
              <a:gd name="connsiteY48996" fmla="*/ 4555540 h 6857957"/>
              <a:gd name="connsiteX48997" fmla="*/ 3966902 w 4826000"/>
              <a:gd name="connsiteY48997" fmla="*/ 4554588 h 6857957"/>
              <a:gd name="connsiteX48998" fmla="*/ 3966267 w 4826000"/>
              <a:gd name="connsiteY48998" fmla="*/ 4553318 h 6857957"/>
              <a:gd name="connsiteX48999" fmla="*/ 3966267 w 4826000"/>
              <a:gd name="connsiteY48999" fmla="*/ 4552365 h 6857957"/>
              <a:gd name="connsiteX49000" fmla="*/ 3966584 w 4826000"/>
              <a:gd name="connsiteY49000" fmla="*/ 4551412 h 6857957"/>
              <a:gd name="connsiteX49001" fmla="*/ 3966902 w 4826000"/>
              <a:gd name="connsiteY49001" fmla="*/ 4550142 h 6857957"/>
              <a:gd name="connsiteX49002" fmla="*/ 3968489 w 4826000"/>
              <a:gd name="connsiteY49002" fmla="*/ 4547920 h 6857957"/>
              <a:gd name="connsiteX49003" fmla="*/ 3970712 w 4826000"/>
              <a:gd name="connsiteY49003" fmla="*/ 4545379 h 6857957"/>
              <a:gd name="connsiteX49004" fmla="*/ 3972934 w 4826000"/>
              <a:gd name="connsiteY49004" fmla="*/ 4542839 h 6857957"/>
              <a:gd name="connsiteX49005" fmla="*/ 3974521 w 4826000"/>
              <a:gd name="connsiteY49005" fmla="*/ 4540299 h 6857957"/>
              <a:gd name="connsiteX49006" fmla="*/ 3958965 w 4826000"/>
              <a:gd name="connsiteY49006" fmla="*/ 4540616 h 6857957"/>
              <a:gd name="connsiteX49007" fmla="*/ 3958330 w 4826000"/>
              <a:gd name="connsiteY49007" fmla="*/ 4542204 h 6857957"/>
              <a:gd name="connsiteX49008" fmla="*/ 3957377 w 4826000"/>
              <a:gd name="connsiteY49008" fmla="*/ 4543792 h 6857957"/>
              <a:gd name="connsiteX49009" fmla="*/ 3955472 w 4826000"/>
              <a:gd name="connsiteY49009" fmla="*/ 4545379 h 6857957"/>
              <a:gd name="connsiteX49010" fmla="*/ 3953567 w 4826000"/>
              <a:gd name="connsiteY49010" fmla="*/ 4546967 h 6857957"/>
              <a:gd name="connsiteX49011" fmla="*/ 3950710 w 4826000"/>
              <a:gd name="connsiteY49011" fmla="*/ 4547920 h 6857957"/>
              <a:gd name="connsiteX49012" fmla="*/ 3946900 w 4826000"/>
              <a:gd name="connsiteY49012" fmla="*/ 4548555 h 6857957"/>
              <a:gd name="connsiteX49013" fmla="*/ 3942773 w 4826000"/>
              <a:gd name="connsiteY49013" fmla="*/ 4549190 h 6857957"/>
              <a:gd name="connsiteX49014" fmla="*/ 3937058 w 4826000"/>
              <a:gd name="connsiteY49014" fmla="*/ 4549190 h 6857957"/>
              <a:gd name="connsiteX49015" fmla="*/ 3937376 w 4826000"/>
              <a:gd name="connsiteY49015" fmla="*/ 4550460 h 6857957"/>
              <a:gd name="connsiteX49016" fmla="*/ 3938011 w 4826000"/>
              <a:gd name="connsiteY49016" fmla="*/ 4551730 h 6857957"/>
              <a:gd name="connsiteX49017" fmla="*/ 3938963 w 4826000"/>
              <a:gd name="connsiteY49017" fmla="*/ 4552683 h 6857957"/>
              <a:gd name="connsiteX49018" fmla="*/ 3940233 w 4826000"/>
              <a:gd name="connsiteY49018" fmla="*/ 4553635 h 6857957"/>
              <a:gd name="connsiteX49019" fmla="*/ 3943726 w 4826000"/>
              <a:gd name="connsiteY49019" fmla="*/ 4555540 h 6857957"/>
              <a:gd name="connsiteX49020" fmla="*/ 3947218 w 4826000"/>
              <a:gd name="connsiteY49020" fmla="*/ 4557128 h 6857957"/>
              <a:gd name="connsiteX49021" fmla="*/ 3950710 w 4826000"/>
              <a:gd name="connsiteY49021" fmla="*/ 4559033 h 6857957"/>
              <a:gd name="connsiteX49022" fmla="*/ 3951980 w 4826000"/>
              <a:gd name="connsiteY49022" fmla="*/ 4559986 h 6857957"/>
              <a:gd name="connsiteX49023" fmla="*/ 3952932 w 4826000"/>
              <a:gd name="connsiteY49023" fmla="*/ 4560938 h 6857957"/>
              <a:gd name="connsiteX49024" fmla="*/ 3953567 w 4826000"/>
              <a:gd name="connsiteY49024" fmla="*/ 4562526 h 6857957"/>
              <a:gd name="connsiteX49025" fmla="*/ 3953885 w 4826000"/>
              <a:gd name="connsiteY49025" fmla="*/ 4564114 h 6857957"/>
              <a:gd name="connsiteX49026" fmla="*/ 3953567 w 4826000"/>
              <a:gd name="connsiteY49026" fmla="*/ 4565701 h 6857957"/>
              <a:gd name="connsiteX49027" fmla="*/ 3952932 w 4826000"/>
              <a:gd name="connsiteY49027" fmla="*/ 4567607 h 6857957"/>
              <a:gd name="connsiteX49028" fmla="*/ 3954202 w 4826000"/>
              <a:gd name="connsiteY49028" fmla="*/ 4569194 h 6857957"/>
              <a:gd name="connsiteX49029" fmla="*/ 3955155 w 4826000"/>
              <a:gd name="connsiteY49029" fmla="*/ 4569829 h 6857957"/>
              <a:gd name="connsiteX49030" fmla="*/ 3956107 w 4826000"/>
              <a:gd name="connsiteY49030" fmla="*/ 4570147 h 6857957"/>
              <a:gd name="connsiteX49031" fmla="*/ 3957695 w 4826000"/>
              <a:gd name="connsiteY49031" fmla="*/ 4570147 h 6857957"/>
              <a:gd name="connsiteX49032" fmla="*/ 3958647 w 4826000"/>
              <a:gd name="connsiteY49032" fmla="*/ 4569829 h 6857957"/>
              <a:gd name="connsiteX49033" fmla="*/ 3959599 w 4826000"/>
              <a:gd name="connsiteY49033" fmla="*/ 4569512 h 6857957"/>
              <a:gd name="connsiteX49034" fmla="*/ 3961822 w 4826000"/>
              <a:gd name="connsiteY49034" fmla="*/ 4567607 h 6857957"/>
              <a:gd name="connsiteX49035" fmla="*/ 3964997 w 4826000"/>
              <a:gd name="connsiteY49035" fmla="*/ 4566019 h 6857957"/>
              <a:gd name="connsiteX49036" fmla="*/ 3966584 w 4826000"/>
              <a:gd name="connsiteY49036" fmla="*/ 4565384 h 6857957"/>
              <a:gd name="connsiteX49037" fmla="*/ 3968172 w 4826000"/>
              <a:gd name="connsiteY49037" fmla="*/ 4564749 h 6857957"/>
              <a:gd name="connsiteX49038" fmla="*/ 3970394 w 4826000"/>
              <a:gd name="connsiteY49038" fmla="*/ 4564114 h 6857957"/>
              <a:gd name="connsiteX49039" fmla="*/ 3972934 w 4826000"/>
              <a:gd name="connsiteY49039" fmla="*/ 4563796 h 6857957"/>
              <a:gd name="connsiteX49040" fmla="*/ 3975474 w 4826000"/>
              <a:gd name="connsiteY49040" fmla="*/ 4563796 h 6857957"/>
              <a:gd name="connsiteX49041" fmla="*/ 3978331 w 4826000"/>
              <a:gd name="connsiteY49041" fmla="*/ 4564431 h 6857957"/>
              <a:gd name="connsiteX49042" fmla="*/ 3966902 w 4826000"/>
              <a:gd name="connsiteY49042" fmla="*/ 4571099 h 6857957"/>
              <a:gd name="connsiteX49043" fmla="*/ 3957377 w 4826000"/>
              <a:gd name="connsiteY49043" fmla="*/ 4576497 h 6857957"/>
              <a:gd name="connsiteX49044" fmla="*/ 3952297 w 4826000"/>
              <a:gd name="connsiteY49044" fmla="*/ 4578720 h 6857957"/>
              <a:gd name="connsiteX49045" fmla="*/ 3946265 w 4826000"/>
              <a:gd name="connsiteY49045" fmla="*/ 4581260 h 6857957"/>
              <a:gd name="connsiteX49046" fmla="*/ 3938963 w 4826000"/>
              <a:gd name="connsiteY49046" fmla="*/ 4584118 h 6857957"/>
              <a:gd name="connsiteX49047" fmla="*/ 3930074 w 4826000"/>
              <a:gd name="connsiteY49047" fmla="*/ 4587293 h 6857957"/>
              <a:gd name="connsiteX49048" fmla="*/ 3930074 w 4826000"/>
              <a:gd name="connsiteY49048" fmla="*/ 4585388 h 6857957"/>
              <a:gd name="connsiteX49049" fmla="*/ 3929756 w 4826000"/>
              <a:gd name="connsiteY49049" fmla="*/ 4583166 h 6857957"/>
              <a:gd name="connsiteX49050" fmla="*/ 3928804 w 4826000"/>
              <a:gd name="connsiteY49050" fmla="*/ 4581260 h 6857957"/>
              <a:gd name="connsiteX49051" fmla="*/ 3927217 w 4826000"/>
              <a:gd name="connsiteY49051" fmla="*/ 4579990 h 6857957"/>
              <a:gd name="connsiteX49052" fmla="*/ 3924994 w 4826000"/>
              <a:gd name="connsiteY49052" fmla="*/ 4578720 h 6857957"/>
              <a:gd name="connsiteX49053" fmla="*/ 3922454 w 4826000"/>
              <a:gd name="connsiteY49053" fmla="*/ 4577768 h 6857957"/>
              <a:gd name="connsiteX49054" fmla="*/ 3919280 w 4826000"/>
              <a:gd name="connsiteY49054" fmla="*/ 4577132 h 6857957"/>
              <a:gd name="connsiteX49055" fmla="*/ 3915470 w 4826000"/>
              <a:gd name="connsiteY49055" fmla="*/ 4577132 h 6857957"/>
              <a:gd name="connsiteX49056" fmla="*/ 3911660 w 4826000"/>
              <a:gd name="connsiteY49056" fmla="*/ 4576815 h 6857957"/>
              <a:gd name="connsiteX49057" fmla="*/ 3909120 w 4826000"/>
              <a:gd name="connsiteY49057" fmla="*/ 4577132 h 6857957"/>
              <a:gd name="connsiteX49058" fmla="*/ 3906898 w 4826000"/>
              <a:gd name="connsiteY49058" fmla="*/ 4577768 h 6857957"/>
              <a:gd name="connsiteX49059" fmla="*/ 3904676 w 4826000"/>
              <a:gd name="connsiteY49059" fmla="*/ 4578085 h 6857957"/>
              <a:gd name="connsiteX49060" fmla="*/ 3901183 w 4826000"/>
              <a:gd name="connsiteY49060" fmla="*/ 4579355 h 6857957"/>
              <a:gd name="connsiteX49061" fmla="*/ 3898961 w 4826000"/>
              <a:gd name="connsiteY49061" fmla="*/ 4579673 h 6857957"/>
              <a:gd name="connsiteX49062" fmla="*/ 3896104 w 4826000"/>
              <a:gd name="connsiteY49062" fmla="*/ 4579990 h 6857957"/>
              <a:gd name="connsiteX49063" fmla="*/ 3899913 w 4826000"/>
              <a:gd name="connsiteY49063" fmla="*/ 4581895 h 6857957"/>
              <a:gd name="connsiteX49064" fmla="*/ 3902453 w 4826000"/>
              <a:gd name="connsiteY49064" fmla="*/ 4583801 h 6857957"/>
              <a:gd name="connsiteX49065" fmla="*/ 3904041 w 4826000"/>
              <a:gd name="connsiteY49065" fmla="*/ 4585388 h 6857957"/>
              <a:gd name="connsiteX49066" fmla="*/ 3904993 w 4826000"/>
              <a:gd name="connsiteY49066" fmla="*/ 4586658 h 6857957"/>
              <a:gd name="connsiteX49067" fmla="*/ 3905311 w 4826000"/>
              <a:gd name="connsiteY49067" fmla="*/ 4587929 h 6857957"/>
              <a:gd name="connsiteX49068" fmla="*/ 3905311 w 4826000"/>
              <a:gd name="connsiteY49068" fmla="*/ 4589199 h 6857957"/>
              <a:gd name="connsiteX49069" fmla="*/ 3904676 w 4826000"/>
              <a:gd name="connsiteY49069" fmla="*/ 4590469 h 6857957"/>
              <a:gd name="connsiteX49070" fmla="*/ 3904041 w 4826000"/>
              <a:gd name="connsiteY49070" fmla="*/ 4591739 h 6857957"/>
              <a:gd name="connsiteX49071" fmla="*/ 3902771 w 4826000"/>
              <a:gd name="connsiteY49071" fmla="*/ 4593962 h 6857957"/>
              <a:gd name="connsiteX49072" fmla="*/ 3902136 w 4826000"/>
              <a:gd name="connsiteY49072" fmla="*/ 4595232 h 6857957"/>
              <a:gd name="connsiteX49073" fmla="*/ 3902136 w 4826000"/>
              <a:gd name="connsiteY49073" fmla="*/ 4596819 h 6857957"/>
              <a:gd name="connsiteX49074" fmla="*/ 3902136 w 4826000"/>
              <a:gd name="connsiteY49074" fmla="*/ 4598725 h 6857957"/>
              <a:gd name="connsiteX49075" fmla="*/ 3902771 w 4826000"/>
              <a:gd name="connsiteY49075" fmla="*/ 4600312 h 6857957"/>
              <a:gd name="connsiteX49076" fmla="*/ 3904358 w 4826000"/>
              <a:gd name="connsiteY49076" fmla="*/ 4602217 h 6857957"/>
              <a:gd name="connsiteX49077" fmla="*/ 3906580 w 4826000"/>
              <a:gd name="connsiteY49077" fmla="*/ 4604440 h 6857957"/>
              <a:gd name="connsiteX49078" fmla="*/ 3903723 w 4826000"/>
              <a:gd name="connsiteY49078" fmla="*/ 4603170 h 6857957"/>
              <a:gd name="connsiteX49079" fmla="*/ 3900866 w 4826000"/>
              <a:gd name="connsiteY49079" fmla="*/ 4602217 h 6857957"/>
              <a:gd name="connsiteX49080" fmla="*/ 3897374 w 4826000"/>
              <a:gd name="connsiteY49080" fmla="*/ 4601265 h 6857957"/>
              <a:gd name="connsiteX49081" fmla="*/ 3894199 w 4826000"/>
              <a:gd name="connsiteY49081" fmla="*/ 4600947 h 6857957"/>
              <a:gd name="connsiteX49082" fmla="*/ 3890707 w 4826000"/>
              <a:gd name="connsiteY49082" fmla="*/ 4600312 h 6857957"/>
              <a:gd name="connsiteX49083" fmla="*/ 3887849 w 4826000"/>
              <a:gd name="connsiteY49083" fmla="*/ 4600312 h 6857957"/>
              <a:gd name="connsiteX49084" fmla="*/ 3884992 w 4826000"/>
              <a:gd name="connsiteY49084" fmla="*/ 4600312 h 6857957"/>
              <a:gd name="connsiteX49085" fmla="*/ 3881817 w 4826000"/>
              <a:gd name="connsiteY49085" fmla="*/ 4600947 h 6857957"/>
              <a:gd name="connsiteX49086" fmla="*/ 3879595 w 4826000"/>
              <a:gd name="connsiteY49086" fmla="*/ 4601265 h 6857957"/>
              <a:gd name="connsiteX49087" fmla="*/ 3877372 w 4826000"/>
              <a:gd name="connsiteY49087" fmla="*/ 4602217 h 6857957"/>
              <a:gd name="connsiteX49088" fmla="*/ 3875468 w 4826000"/>
              <a:gd name="connsiteY49088" fmla="*/ 4603488 h 6857957"/>
              <a:gd name="connsiteX49089" fmla="*/ 3874198 w 4826000"/>
              <a:gd name="connsiteY49089" fmla="*/ 4604758 h 6857957"/>
              <a:gd name="connsiteX49090" fmla="*/ 3873563 w 4826000"/>
              <a:gd name="connsiteY49090" fmla="*/ 4606663 h 6857957"/>
              <a:gd name="connsiteX49091" fmla="*/ 3873563 w 4826000"/>
              <a:gd name="connsiteY49091" fmla="*/ 4608568 h 6857957"/>
              <a:gd name="connsiteX49092" fmla="*/ 3874198 w 4826000"/>
              <a:gd name="connsiteY49092" fmla="*/ 4610791 h 6857957"/>
              <a:gd name="connsiteX49093" fmla="*/ 3875468 w 4826000"/>
              <a:gd name="connsiteY49093" fmla="*/ 4613648 h 6857957"/>
              <a:gd name="connsiteX49094" fmla="*/ 3873880 w 4826000"/>
              <a:gd name="connsiteY49094" fmla="*/ 4614601 h 6857957"/>
              <a:gd name="connsiteX49095" fmla="*/ 3872293 w 4826000"/>
              <a:gd name="connsiteY49095" fmla="*/ 4615236 h 6857957"/>
              <a:gd name="connsiteX49096" fmla="*/ 3871340 w 4826000"/>
              <a:gd name="connsiteY49096" fmla="*/ 4615236 h 6857957"/>
              <a:gd name="connsiteX49097" fmla="*/ 3870388 w 4826000"/>
              <a:gd name="connsiteY49097" fmla="*/ 4614601 h 6857957"/>
              <a:gd name="connsiteX49098" fmla="*/ 3869435 w 4826000"/>
              <a:gd name="connsiteY49098" fmla="*/ 4613966 h 6857957"/>
              <a:gd name="connsiteX49099" fmla="*/ 3869118 w 4826000"/>
              <a:gd name="connsiteY49099" fmla="*/ 4612378 h 6857957"/>
              <a:gd name="connsiteX49100" fmla="*/ 3867848 w 4826000"/>
              <a:gd name="connsiteY49100" fmla="*/ 4608886 h 6857957"/>
              <a:gd name="connsiteX49101" fmla="*/ 3867213 w 4826000"/>
              <a:gd name="connsiteY49101" fmla="*/ 4604758 h 6857957"/>
              <a:gd name="connsiteX49102" fmla="*/ 3866896 w 4826000"/>
              <a:gd name="connsiteY49102" fmla="*/ 4600947 h 6857957"/>
              <a:gd name="connsiteX49103" fmla="*/ 3866578 w 4826000"/>
              <a:gd name="connsiteY49103" fmla="*/ 4597137 h 6857957"/>
              <a:gd name="connsiteX49104" fmla="*/ 3865943 w 4826000"/>
              <a:gd name="connsiteY49104" fmla="*/ 4594597 h 6857957"/>
              <a:gd name="connsiteX49105" fmla="*/ 3862451 w 4826000"/>
              <a:gd name="connsiteY49105" fmla="*/ 4597137 h 6857957"/>
              <a:gd name="connsiteX49106" fmla="*/ 3858959 w 4826000"/>
              <a:gd name="connsiteY49106" fmla="*/ 4600312 h 6857957"/>
              <a:gd name="connsiteX49107" fmla="*/ 3856736 w 4826000"/>
              <a:gd name="connsiteY49107" fmla="*/ 4602853 h 6857957"/>
              <a:gd name="connsiteX49108" fmla="*/ 3854831 w 4826000"/>
              <a:gd name="connsiteY49108" fmla="*/ 4605393 h 6857957"/>
              <a:gd name="connsiteX49109" fmla="*/ 3853244 w 4826000"/>
              <a:gd name="connsiteY49109" fmla="*/ 4608251 h 6857957"/>
              <a:gd name="connsiteX49110" fmla="*/ 3852292 w 4826000"/>
              <a:gd name="connsiteY49110" fmla="*/ 4610791 h 6857957"/>
              <a:gd name="connsiteX49111" fmla="*/ 3851657 w 4826000"/>
              <a:gd name="connsiteY49111" fmla="*/ 4613648 h 6857957"/>
              <a:gd name="connsiteX49112" fmla="*/ 3851339 w 4826000"/>
              <a:gd name="connsiteY49112" fmla="*/ 4616189 h 6857957"/>
              <a:gd name="connsiteX49113" fmla="*/ 3851339 w 4826000"/>
              <a:gd name="connsiteY49113" fmla="*/ 4618729 h 6857957"/>
              <a:gd name="connsiteX49114" fmla="*/ 3851339 w 4826000"/>
              <a:gd name="connsiteY49114" fmla="*/ 4621587 h 6857957"/>
              <a:gd name="connsiteX49115" fmla="*/ 3851974 w 4826000"/>
              <a:gd name="connsiteY49115" fmla="*/ 4626667 h 6857957"/>
              <a:gd name="connsiteX49116" fmla="*/ 3852927 w 4826000"/>
              <a:gd name="connsiteY49116" fmla="*/ 4632383 h 6857957"/>
              <a:gd name="connsiteX49117" fmla="*/ 3853244 w 4826000"/>
              <a:gd name="connsiteY49117" fmla="*/ 4638733 h 6857957"/>
              <a:gd name="connsiteX49118" fmla="*/ 3845942 w 4826000"/>
              <a:gd name="connsiteY49118" fmla="*/ 4639051 h 6857957"/>
              <a:gd name="connsiteX49119" fmla="*/ 3839910 w 4826000"/>
              <a:gd name="connsiteY49119" fmla="*/ 4639686 h 6857957"/>
              <a:gd name="connsiteX49120" fmla="*/ 3834513 w 4826000"/>
              <a:gd name="connsiteY49120" fmla="*/ 4640321 h 6857957"/>
              <a:gd name="connsiteX49121" fmla="*/ 3830068 w 4826000"/>
              <a:gd name="connsiteY49121" fmla="*/ 4640639 h 6857957"/>
              <a:gd name="connsiteX49122" fmla="*/ 3826576 w 4826000"/>
              <a:gd name="connsiteY49122" fmla="*/ 4640639 h 6857957"/>
              <a:gd name="connsiteX49123" fmla="*/ 3824671 w 4826000"/>
              <a:gd name="connsiteY49123" fmla="*/ 4640321 h 6857957"/>
              <a:gd name="connsiteX49124" fmla="*/ 3823718 w 4826000"/>
              <a:gd name="connsiteY49124" fmla="*/ 4639686 h 6857957"/>
              <a:gd name="connsiteX49125" fmla="*/ 3822449 w 4826000"/>
              <a:gd name="connsiteY49125" fmla="*/ 4638733 h 6857957"/>
              <a:gd name="connsiteX49126" fmla="*/ 3821496 w 4826000"/>
              <a:gd name="connsiteY49126" fmla="*/ 4637781 h 6857957"/>
              <a:gd name="connsiteX49127" fmla="*/ 3820861 w 4826000"/>
              <a:gd name="connsiteY49127" fmla="*/ 4636193 h 6857957"/>
              <a:gd name="connsiteX49128" fmla="*/ 3820226 w 4826000"/>
              <a:gd name="connsiteY49128" fmla="*/ 4633971 h 6857957"/>
              <a:gd name="connsiteX49129" fmla="*/ 3818956 w 4826000"/>
              <a:gd name="connsiteY49129" fmla="*/ 4636828 h 6857957"/>
              <a:gd name="connsiteX49130" fmla="*/ 3818321 w 4826000"/>
              <a:gd name="connsiteY49130" fmla="*/ 4639686 h 6857957"/>
              <a:gd name="connsiteX49131" fmla="*/ 3818004 w 4826000"/>
              <a:gd name="connsiteY49131" fmla="*/ 4642226 h 6857957"/>
              <a:gd name="connsiteX49132" fmla="*/ 3818321 w 4826000"/>
              <a:gd name="connsiteY49132" fmla="*/ 4645084 h 6857957"/>
              <a:gd name="connsiteX49133" fmla="*/ 3819274 w 4826000"/>
              <a:gd name="connsiteY49133" fmla="*/ 4647307 h 6857957"/>
              <a:gd name="connsiteX49134" fmla="*/ 3820544 w 4826000"/>
              <a:gd name="connsiteY49134" fmla="*/ 4650165 h 6857957"/>
              <a:gd name="connsiteX49135" fmla="*/ 3822131 w 4826000"/>
              <a:gd name="connsiteY49135" fmla="*/ 4652387 h 6857957"/>
              <a:gd name="connsiteX49136" fmla="*/ 3824353 w 4826000"/>
              <a:gd name="connsiteY49136" fmla="*/ 4654293 h 6857957"/>
              <a:gd name="connsiteX49137" fmla="*/ 3827528 w 4826000"/>
              <a:gd name="connsiteY49137" fmla="*/ 4656198 h 6857957"/>
              <a:gd name="connsiteX49138" fmla="*/ 3831020 w 4826000"/>
              <a:gd name="connsiteY49138" fmla="*/ 4658420 h 6857957"/>
              <a:gd name="connsiteX49139" fmla="*/ 3835148 w 4826000"/>
              <a:gd name="connsiteY49139" fmla="*/ 4660008 h 6857957"/>
              <a:gd name="connsiteX49140" fmla="*/ 3839910 w 4826000"/>
              <a:gd name="connsiteY49140" fmla="*/ 4661596 h 6857957"/>
              <a:gd name="connsiteX49141" fmla="*/ 3844990 w 4826000"/>
              <a:gd name="connsiteY49141" fmla="*/ 4662866 h 6857957"/>
              <a:gd name="connsiteX49142" fmla="*/ 3851022 w 4826000"/>
              <a:gd name="connsiteY49142" fmla="*/ 4663818 h 6857957"/>
              <a:gd name="connsiteX49143" fmla="*/ 3857371 w 4826000"/>
              <a:gd name="connsiteY49143" fmla="*/ 4665089 h 6857957"/>
              <a:gd name="connsiteX49144" fmla="*/ 3864356 w 4826000"/>
              <a:gd name="connsiteY49144" fmla="*/ 4665724 h 6857957"/>
              <a:gd name="connsiteX49145" fmla="*/ 3863721 w 4826000"/>
              <a:gd name="connsiteY49145" fmla="*/ 4667311 h 6857957"/>
              <a:gd name="connsiteX49146" fmla="*/ 3862768 w 4826000"/>
              <a:gd name="connsiteY49146" fmla="*/ 4668899 h 6857957"/>
              <a:gd name="connsiteX49147" fmla="*/ 3859594 w 4826000"/>
              <a:gd name="connsiteY49147" fmla="*/ 4672709 h 6857957"/>
              <a:gd name="connsiteX49148" fmla="*/ 3856101 w 4826000"/>
              <a:gd name="connsiteY49148" fmla="*/ 4676202 h 6857957"/>
              <a:gd name="connsiteX49149" fmla="*/ 3852609 w 4826000"/>
              <a:gd name="connsiteY49149" fmla="*/ 4680013 h 6857957"/>
              <a:gd name="connsiteX49150" fmla="*/ 3851339 w 4826000"/>
              <a:gd name="connsiteY49150" fmla="*/ 4681918 h 6857957"/>
              <a:gd name="connsiteX49151" fmla="*/ 3850704 w 4826000"/>
              <a:gd name="connsiteY49151" fmla="*/ 4683505 h 6857957"/>
              <a:gd name="connsiteX49152" fmla="*/ 3850387 w 4826000"/>
              <a:gd name="connsiteY49152" fmla="*/ 4684776 h 6857957"/>
              <a:gd name="connsiteX49153" fmla="*/ 3850704 w 4826000"/>
              <a:gd name="connsiteY49153" fmla="*/ 4686363 h 6857957"/>
              <a:gd name="connsiteX49154" fmla="*/ 3851974 w 4826000"/>
              <a:gd name="connsiteY49154" fmla="*/ 4687951 h 6857957"/>
              <a:gd name="connsiteX49155" fmla="*/ 3854514 w 4826000"/>
              <a:gd name="connsiteY49155" fmla="*/ 4688903 h 6857957"/>
              <a:gd name="connsiteX49156" fmla="*/ 3857371 w 4826000"/>
              <a:gd name="connsiteY49156" fmla="*/ 4689856 h 6857957"/>
              <a:gd name="connsiteX49157" fmla="*/ 3861816 w 4826000"/>
              <a:gd name="connsiteY49157" fmla="*/ 4690174 h 6857957"/>
              <a:gd name="connsiteX49158" fmla="*/ 3865626 w 4826000"/>
              <a:gd name="connsiteY49158" fmla="*/ 4690809 h 6857957"/>
              <a:gd name="connsiteX49159" fmla="*/ 3868483 w 4826000"/>
              <a:gd name="connsiteY49159" fmla="*/ 4690809 h 6857957"/>
              <a:gd name="connsiteX49160" fmla="*/ 3871023 w 4826000"/>
              <a:gd name="connsiteY49160" fmla="*/ 4690809 h 6857957"/>
              <a:gd name="connsiteX49161" fmla="*/ 3872293 w 4826000"/>
              <a:gd name="connsiteY49161" fmla="*/ 4690491 h 6857957"/>
              <a:gd name="connsiteX49162" fmla="*/ 3873245 w 4826000"/>
              <a:gd name="connsiteY49162" fmla="*/ 4689856 h 6857957"/>
              <a:gd name="connsiteX49163" fmla="*/ 3873880 w 4826000"/>
              <a:gd name="connsiteY49163" fmla="*/ 4688903 h 6857957"/>
              <a:gd name="connsiteX49164" fmla="*/ 3873880 w 4826000"/>
              <a:gd name="connsiteY49164" fmla="*/ 4688268 h 6857957"/>
              <a:gd name="connsiteX49165" fmla="*/ 3873880 w 4826000"/>
              <a:gd name="connsiteY49165" fmla="*/ 4687316 h 6857957"/>
              <a:gd name="connsiteX49166" fmla="*/ 3873563 w 4826000"/>
              <a:gd name="connsiteY49166" fmla="*/ 4685093 h 6857957"/>
              <a:gd name="connsiteX49167" fmla="*/ 3873563 w 4826000"/>
              <a:gd name="connsiteY49167" fmla="*/ 4684140 h 6857957"/>
              <a:gd name="connsiteX49168" fmla="*/ 3873880 w 4826000"/>
              <a:gd name="connsiteY49168" fmla="*/ 4683188 h 6857957"/>
              <a:gd name="connsiteX49169" fmla="*/ 3874515 w 4826000"/>
              <a:gd name="connsiteY49169" fmla="*/ 4682553 h 6857957"/>
              <a:gd name="connsiteX49170" fmla="*/ 3875468 w 4826000"/>
              <a:gd name="connsiteY49170" fmla="*/ 4681918 h 6857957"/>
              <a:gd name="connsiteX49171" fmla="*/ 3877372 w 4826000"/>
              <a:gd name="connsiteY49171" fmla="*/ 4681600 h 6857957"/>
              <a:gd name="connsiteX49172" fmla="*/ 3879912 w 4826000"/>
              <a:gd name="connsiteY49172" fmla="*/ 4681600 h 6857957"/>
              <a:gd name="connsiteX49173" fmla="*/ 3884039 w 4826000"/>
              <a:gd name="connsiteY49173" fmla="*/ 4683188 h 6857957"/>
              <a:gd name="connsiteX49174" fmla="*/ 3884992 w 4826000"/>
              <a:gd name="connsiteY49174" fmla="*/ 4683823 h 6857957"/>
              <a:gd name="connsiteX49175" fmla="*/ 3885944 w 4826000"/>
              <a:gd name="connsiteY49175" fmla="*/ 4684458 h 6857957"/>
              <a:gd name="connsiteX49176" fmla="*/ 3886262 w 4826000"/>
              <a:gd name="connsiteY49176" fmla="*/ 4685093 h 6857957"/>
              <a:gd name="connsiteX49177" fmla="*/ 3886262 w 4826000"/>
              <a:gd name="connsiteY49177" fmla="*/ 4685728 h 6857957"/>
              <a:gd name="connsiteX49178" fmla="*/ 3885944 w 4826000"/>
              <a:gd name="connsiteY49178" fmla="*/ 4686363 h 6857957"/>
              <a:gd name="connsiteX49179" fmla="*/ 3885309 w 4826000"/>
              <a:gd name="connsiteY49179" fmla="*/ 4687316 h 6857957"/>
              <a:gd name="connsiteX49180" fmla="*/ 3882770 w 4826000"/>
              <a:gd name="connsiteY49180" fmla="*/ 4688586 h 6857957"/>
              <a:gd name="connsiteX49181" fmla="*/ 3879595 w 4826000"/>
              <a:gd name="connsiteY49181" fmla="*/ 4689539 h 6857957"/>
              <a:gd name="connsiteX49182" fmla="*/ 3871023 w 4826000"/>
              <a:gd name="connsiteY49182" fmla="*/ 4692079 h 6857957"/>
              <a:gd name="connsiteX49183" fmla="*/ 3860546 w 4826000"/>
              <a:gd name="connsiteY49183" fmla="*/ 4694619 h 6857957"/>
              <a:gd name="connsiteX49184" fmla="*/ 3850704 w 4826000"/>
              <a:gd name="connsiteY49184" fmla="*/ 4697477 h 6857957"/>
              <a:gd name="connsiteX49185" fmla="*/ 3846259 w 4826000"/>
              <a:gd name="connsiteY49185" fmla="*/ 4699064 h 6857957"/>
              <a:gd name="connsiteX49186" fmla="*/ 3842450 w 4826000"/>
              <a:gd name="connsiteY49186" fmla="*/ 4700652 h 6857957"/>
              <a:gd name="connsiteX49187" fmla="*/ 3839910 w 4826000"/>
              <a:gd name="connsiteY49187" fmla="*/ 4702557 h 6857957"/>
              <a:gd name="connsiteX49188" fmla="*/ 3838640 w 4826000"/>
              <a:gd name="connsiteY49188" fmla="*/ 4703510 h 6857957"/>
              <a:gd name="connsiteX49189" fmla="*/ 3838005 w 4826000"/>
              <a:gd name="connsiteY49189" fmla="*/ 4704462 h 6857957"/>
              <a:gd name="connsiteX49190" fmla="*/ 3838005 w 4826000"/>
              <a:gd name="connsiteY49190" fmla="*/ 4705098 h 6857957"/>
              <a:gd name="connsiteX49191" fmla="*/ 3838322 w 4826000"/>
              <a:gd name="connsiteY49191" fmla="*/ 4705733 h 6857957"/>
              <a:gd name="connsiteX49192" fmla="*/ 3839275 w 4826000"/>
              <a:gd name="connsiteY49192" fmla="*/ 4706685 h 6857957"/>
              <a:gd name="connsiteX49193" fmla="*/ 3840545 w 4826000"/>
              <a:gd name="connsiteY49193" fmla="*/ 4707320 h 6857957"/>
              <a:gd name="connsiteX49194" fmla="*/ 3843720 w 4826000"/>
              <a:gd name="connsiteY49194" fmla="*/ 4708273 h 6857957"/>
              <a:gd name="connsiteX49195" fmla="*/ 3847847 w 4826000"/>
              <a:gd name="connsiteY49195" fmla="*/ 4709543 h 6857957"/>
              <a:gd name="connsiteX49196" fmla="*/ 3851339 w 4826000"/>
              <a:gd name="connsiteY49196" fmla="*/ 4709861 h 6857957"/>
              <a:gd name="connsiteX49197" fmla="*/ 3854831 w 4826000"/>
              <a:gd name="connsiteY49197" fmla="*/ 4709861 h 6857957"/>
              <a:gd name="connsiteX49198" fmla="*/ 3856101 w 4826000"/>
              <a:gd name="connsiteY49198" fmla="*/ 4709543 h 6857957"/>
              <a:gd name="connsiteX49199" fmla="*/ 3857054 w 4826000"/>
              <a:gd name="connsiteY49199" fmla="*/ 4708590 h 6857957"/>
              <a:gd name="connsiteX49200" fmla="*/ 3857689 w 4826000"/>
              <a:gd name="connsiteY49200" fmla="*/ 4707638 h 6857957"/>
              <a:gd name="connsiteX49201" fmla="*/ 3858006 w 4826000"/>
              <a:gd name="connsiteY49201" fmla="*/ 4706685 h 6857957"/>
              <a:gd name="connsiteX49202" fmla="*/ 3859911 w 4826000"/>
              <a:gd name="connsiteY49202" fmla="*/ 4707638 h 6857957"/>
              <a:gd name="connsiteX49203" fmla="*/ 3860863 w 4826000"/>
              <a:gd name="connsiteY49203" fmla="*/ 4708273 h 6857957"/>
              <a:gd name="connsiteX49204" fmla="*/ 3861181 w 4826000"/>
              <a:gd name="connsiteY49204" fmla="*/ 4709543 h 6857957"/>
              <a:gd name="connsiteX49205" fmla="*/ 3860863 w 4826000"/>
              <a:gd name="connsiteY49205" fmla="*/ 4710178 h 6857957"/>
              <a:gd name="connsiteX49206" fmla="*/ 3859911 w 4826000"/>
              <a:gd name="connsiteY49206" fmla="*/ 4711131 h 6857957"/>
              <a:gd name="connsiteX49207" fmla="*/ 3858324 w 4826000"/>
              <a:gd name="connsiteY49207" fmla="*/ 4711766 h 6857957"/>
              <a:gd name="connsiteX49208" fmla="*/ 3856419 w 4826000"/>
              <a:gd name="connsiteY49208" fmla="*/ 4712401 h 6857957"/>
              <a:gd name="connsiteX49209" fmla="*/ 3853879 w 4826000"/>
              <a:gd name="connsiteY49209" fmla="*/ 4713036 h 6857957"/>
              <a:gd name="connsiteX49210" fmla="*/ 3848482 w 4826000"/>
              <a:gd name="connsiteY49210" fmla="*/ 4713671 h 6857957"/>
              <a:gd name="connsiteX49211" fmla="*/ 3845307 w 4826000"/>
              <a:gd name="connsiteY49211" fmla="*/ 4713671 h 6857957"/>
              <a:gd name="connsiteX49212" fmla="*/ 3842767 w 4826000"/>
              <a:gd name="connsiteY49212" fmla="*/ 4713671 h 6857957"/>
              <a:gd name="connsiteX49213" fmla="*/ 3839910 w 4826000"/>
              <a:gd name="connsiteY49213" fmla="*/ 4713353 h 6857957"/>
              <a:gd name="connsiteX49214" fmla="*/ 3837053 w 4826000"/>
              <a:gd name="connsiteY49214" fmla="*/ 4712401 h 6857957"/>
              <a:gd name="connsiteX49215" fmla="*/ 3834513 w 4826000"/>
              <a:gd name="connsiteY49215" fmla="*/ 4711448 h 6857957"/>
              <a:gd name="connsiteX49216" fmla="*/ 3832608 w 4826000"/>
              <a:gd name="connsiteY49216" fmla="*/ 4710178 h 6857957"/>
              <a:gd name="connsiteX49217" fmla="*/ 3829433 w 4826000"/>
              <a:gd name="connsiteY49217" fmla="*/ 4711448 h 6857957"/>
              <a:gd name="connsiteX49218" fmla="*/ 3828481 w 4826000"/>
              <a:gd name="connsiteY49218" fmla="*/ 4712083 h 6857957"/>
              <a:gd name="connsiteX49219" fmla="*/ 3827528 w 4826000"/>
              <a:gd name="connsiteY49219" fmla="*/ 4712718 h 6857957"/>
              <a:gd name="connsiteX49220" fmla="*/ 3827211 w 4826000"/>
              <a:gd name="connsiteY49220" fmla="*/ 4713353 h 6857957"/>
              <a:gd name="connsiteX49221" fmla="*/ 3826893 w 4826000"/>
              <a:gd name="connsiteY49221" fmla="*/ 4713988 h 6857957"/>
              <a:gd name="connsiteX49222" fmla="*/ 3827211 w 4826000"/>
              <a:gd name="connsiteY49222" fmla="*/ 4715576 h 6857957"/>
              <a:gd name="connsiteX49223" fmla="*/ 3827846 w 4826000"/>
              <a:gd name="connsiteY49223" fmla="*/ 4717481 h 6857957"/>
              <a:gd name="connsiteX49224" fmla="*/ 3828798 w 4826000"/>
              <a:gd name="connsiteY49224" fmla="*/ 4719069 h 6857957"/>
              <a:gd name="connsiteX49225" fmla="*/ 3831020 w 4826000"/>
              <a:gd name="connsiteY49225" fmla="*/ 4721927 h 6857957"/>
              <a:gd name="connsiteX49226" fmla="*/ 3831655 w 4826000"/>
              <a:gd name="connsiteY49226" fmla="*/ 4723832 h 6857957"/>
              <a:gd name="connsiteX49227" fmla="*/ 3831973 w 4826000"/>
              <a:gd name="connsiteY49227" fmla="*/ 4724785 h 6857957"/>
              <a:gd name="connsiteX49228" fmla="*/ 3831973 w 4826000"/>
              <a:gd name="connsiteY49228" fmla="*/ 4725420 h 6857957"/>
              <a:gd name="connsiteX49229" fmla="*/ 3831338 w 4826000"/>
              <a:gd name="connsiteY49229" fmla="*/ 4726055 h 6857957"/>
              <a:gd name="connsiteX49230" fmla="*/ 3830068 w 4826000"/>
              <a:gd name="connsiteY49230" fmla="*/ 4726690 h 6857957"/>
              <a:gd name="connsiteX49231" fmla="*/ 3827211 w 4826000"/>
              <a:gd name="connsiteY49231" fmla="*/ 4727325 h 6857957"/>
              <a:gd name="connsiteX49232" fmla="*/ 3822766 w 4826000"/>
              <a:gd name="connsiteY49232" fmla="*/ 4727642 h 6857957"/>
              <a:gd name="connsiteX49233" fmla="*/ 3816734 w 4826000"/>
              <a:gd name="connsiteY49233" fmla="*/ 4727642 h 6857957"/>
              <a:gd name="connsiteX49234" fmla="*/ 3809114 w 4826000"/>
              <a:gd name="connsiteY49234" fmla="*/ 4727325 h 6857957"/>
              <a:gd name="connsiteX49235" fmla="*/ 3811337 w 4826000"/>
              <a:gd name="connsiteY49235" fmla="*/ 4728277 h 6857957"/>
              <a:gd name="connsiteX49236" fmla="*/ 3813559 w 4826000"/>
              <a:gd name="connsiteY49236" fmla="*/ 4729547 h 6857957"/>
              <a:gd name="connsiteX49237" fmla="*/ 3815781 w 4826000"/>
              <a:gd name="connsiteY49237" fmla="*/ 4730183 h 6857957"/>
              <a:gd name="connsiteX49238" fmla="*/ 3818639 w 4826000"/>
              <a:gd name="connsiteY49238" fmla="*/ 4731135 h 6857957"/>
              <a:gd name="connsiteX49239" fmla="*/ 3824353 w 4826000"/>
              <a:gd name="connsiteY49239" fmla="*/ 4732405 h 6857957"/>
              <a:gd name="connsiteX49240" fmla="*/ 3830386 w 4826000"/>
              <a:gd name="connsiteY49240" fmla="*/ 4733040 h 6857957"/>
              <a:gd name="connsiteX49241" fmla="*/ 3841497 w 4826000"/>
              <a:gd name="connsiteY49241" fmla="*/ 4733675 h 6857957"/>
              <a:gd name="connsiteX49242" fmla="*/ 3845942 w 4826000"/>
              <a:gd name="connsiteY49242" fmla="*/ 4733993 h 6857957"/>
              <a:gd name="connsiteX49243" fmla="*/ 3849434 w 4826000"/>
              <a:gd name="connsiteY49243" fmla="*/ 4734310 h 6857957"/>
              <a:gd name="connsiteX49244" fmla="*/ 3849117 w 4826000"/>
              <a:gd name="connsiteY49244" fmla="*/ 4737168 h 6857957"/>
              <a:gd name="connsiteX49245" fmla="*/ 3848482 w 4826000"/>
              <a:gd name="connsiteY49245" fmla="*/ 4740979 h 6857957"/>
              <a:gd name="connsiteX49246" fmla="*/ 3845942 w 4826000"/>
              <a:gd name="connsiteY49246" fmla="*/ 4750187 h 6857957"/>
              <a:gd name="connsiteX49247" fmla="*/ 3843402 w 4826000"/>
              <a:gd name="connsiteY49247" fmla="*/ 4759395 h 6857957"/>
              <a:gd name="connsiteX49248" fmla="*/ 3841497 w 4826000"/>
              <a:gd name="connsiteY49248" fmla="*/ 4767334 h 6857957"/>
              <a:gd name="connsiteX49249" fmla="*/ 3838005 w 4826000"/>
              <a:gd name="connsiteY49249" fmla="*/ 4766381 h 6857957"/>
              <a:gd name="connsiteX49250" fmla="*/ 3835465 w 4826000"/>
              <a:gd name="connsiteY49250" fmla="*/ 4765111 h 6857957"/>
              <a:gd name="connsiteX49251" fmla="*/ 3834195 w 4826000"/>
              <a:gd name="connsiteY49251" fmla="*/ 4764158 h 6857957"/>
              <a:gd name="connsiteX49252" fmla="*/ 3833560 w 4826000"/>
              <a:gd name="connsiteY49252" fmla="*/ 4762888 h 6857957"/>
              <a:gd name="connsiteX49253" fmla="*/ 3833243 w 4826000"/>
              <a:gd name="connsiteY49253" fmla="*/ 4763841 h 6857957"/>
              <a:gd name="connsiteX49254" fmla="*/ 3832608 w 4826000"/>
              <a:gd name="connsiteY49254" fmla="*/ 4764793 h 6857957"/>
              <a:gd name="connsiteX49255" fmla="*/ 3831338 w 4826000"/>
              <a:gd name="connsiteY49255" fmla="*/ 4765746 h 6857957"/>
              <a:gd name="connsiteX49256" fmla="*/ 3830068 w 4826000"/>
              <a:gd name="connsiteY49256" fmla="*/ 4766381 h 6857957"/>
              <a:gd name="connsiteX49257" fmla="*/ 3826893 w 4826000"/>
              <a:gd name="connsiteY49257" fmla="*/ 4767969 h 6857957"/>
              <a:gd name="connsiteX49258" fmla="*/ 3823083 w 4826000"/>
              <a:gd name="connsiteY49258" fmla="*/ 4769239 h 6857957"/>
              <a:gd name="connsiteX49259" fmla="*/ 3815781 w 4826000"/>
              <a:gd name="connsiteY49259" fmla="*/ 4771462 h 6857957"/>
              <a:gd name="connsiteX49260" fmla="*/ 3812607 w 4826000"/>
              <a:gd name="connsiteY49260" fmla="*/ 4772732 h 6857957"/>
              <a:gd name="connsiteX49261" fmla="*/ 3811337 w 4826000"/>
              <a:gd name="connsiteY49261" fmla="*/ 4773367 h 6857957"/>
              <a:gd name="connsiteX49262" fmla="*/ 3810067 w 4826000"/>
              <a:gd name="connsiteY49262" fmla="*/ 4774319 h 6857957"/>
              <a:gd name="connsiteX49263" fmla="*/ 3808162 w 4826000"/>
              <a:gd name="connsiteY49263" fmla="*/ 4773367 h 6857957"/>
              <a:gd name="connsiteX49264" fmla="*/ 3806892 w 4826000"/>
              <a:gd name="connsiteY49264" fmla="*/ 4772097 h 6857957"/>
              <a:gd name="connsiteX49265" fmla="*/ 3805622 w 4826000"/>
              <a:gd name="connsiteY49265" fmla="*/ 4771144 h 6857957"/>
              <a:gd name="connsiteX49266" fmla="*/ 3804987 w 4826000"/>
              <a:gd name="connsiteY49266" fmla="*/ 4769874 h 6857957"/>
              <a:gd name="connsiteX49267" fmla="*/ 3804352 w 4826000"/>
              <a:gd name="connsiteY49267" fmla="*/ 4768604 h 6857957"/>
              <a:gd name="connsiteX49268" fmla="*/ 3804035 w 4826000"/>
              <a:gd name="connsiteY49268" fmla="*/ 4767016 h 6857957"/>
              <a:gd name="connsiteX49269" fmla="*/ 3803717 w 4826000"/>
              <a:gd name="connsiteY49269" fmla="*/ 4764476 h 6857957"/>
              <a:gd name="connsiteX49270" fmla="*/ 3804352 w 4826000"/>
              <a:gd name="connsiteY49270" fmla="*/ 4761301 h 6857957"/>
              <a:gd name="connsiteX49271" fmla="*/ 3804987 w 4826000"/>
              <a:gd name="connsiteY49271" fmla="*/ 4757808 h 6857957"/>
              <a:gd name="connsiteX49272" fmla="*/ 3805940 w 4826000"/>
              <a:gd name="connsiteY49272" fmla="*/ 4753997 h 6857957"/>
              <a:gd name="connsiteX49273" fmla="*/ 3806575 w 4826000"/>
              <a:gd name="connsiteY49273" fmla="*/ 4749869 h 6857957"/>
              <a:gd name="connsiteX49274" fmla="*/ 3809432 w 4826000"/>
              <a:gd name="connsiteY49274" fmla="*/ 4749869 h 6857957"/>
              <a:gd name="connsiteX49275" fmla="*/ 3812289 w 4826000"/>
              <a:gd name="connsiteY49275" fmla="*/ 4749869 h 6857957"/>
              <a:gd name="connsiteX49276" fmla="*/ 3816734 w 4826000"/>
              <a:gd name="connsiteY49276" fmla="*/ 4750505 h 6857957"/>
              <a:gd name="connsiteX49277" fmla="*/ 3813559 w 4826000"/>
              <a:gd name="connsiteY49277" fmla="*/ 4749552 h 6857957"/>
              <a:gd name="connsiteX49278" fmla="*/ 3811337 w 4826000"/>
              <a:gd name="connsiteY49278" fmla="*/ 4748599 h 6857957"/>
              <a:gd name="connsiteX49279" fmla="*/ 3809432 w 4826000"/>
              <a:gd name="connsiteY49279" fmla="*/ 4747647 h 6857957"/>
              <a:gd name="connsiteX49280" fmla="*/ 3808479 w 4826000"/>
              <a:gd name="connsiteY49280" fmla="*/ 4747012 h 6857957"/>
              <a:gd name="connsiteX49281" fmla="*/ 3808162 w 4826000"/>
              <a:gd name="connsiteY49281" fmla="*/ 4746059 h 6857957"/>
              <a:gd name="connsiteX49282" fmla="*/ 3808479 w 4826000"/>
              <a:gd name="connsiteY49282" fmla="*/ 4745107 h 6857957"/>
              <a:gd name="connsiteX49283" fmla="*/ 3809114 w 4826000"/>
              <a:gd name="connsiteY49283" fmla="*/ 4744154 h 6857957"/>
              <a:gd name="connsiteX49284" fmla="*/ 3810067 w 4826000"/>
              <a:gd name="connsiteY49284" fmla="*/ 4743519 h 6857957"/>
              <a:gd name="connsiteX49285" fmla="*/ 3813242 w 4826000"/>
              <a:gd name="connsiteY49285" fmla="*/ 4742566 h 6857957"/>
              <a:gd name="connsiteX49286" fmla="*/ 3816734 w 4826000"/>
              <a:gd name="connsiteY49286" fmla="*/ 4741614 h 6857957"/>
              <a:gd name="connsiteX49287" fmla="*/ 3820861 w 4826000"/>
              <a:gd name="connsiteY49287" fmla="*/ 4740979 h 6857957"/>
              <a:gd name="connsiteX49288" fmla="*/ 3824036 w 4826000"/>
              <a:gd name="connsiteY49288" fmla="*/ 4740661 h 6857957"/>
              <a:gd name="connsiteX49289" fmla="*/ 3824036 w 4826000"/>
              <a:gd name="connsiteY49289" fmla="*/ 4739391 h 6857957"/>
              <a:gd name="connsiteX49290" fmla="*/ 3823718 w 4826000"/>
              <a:gd name="connsiteY49290" fmla="*/ 4737803 h 6857957"/>
              <a:gd name="connsiteX49291" fmla="*/ 3823083 w 4826000"/>
              <a:gd name="connsiteY49291" fmla="*/ 4737168 h 6857957"/>
              <a:gd name="connsiteX49292" fmla="*/ 3822131 w 4826000"/>
              <a:gd name="connsiteY49292" fmla="*/ 4736216 h 6857957"/>
              <a:gd name="connsiteX49293" fmla="*/ 3820861 w 4826000"/>
              <a:gd name="connsiteY49293" fmla="*/ 4735581 h 6857957"/>
              <a:gd name="connsiteX49294" fmla="*/ 3819274 w 4826000"/>
              <a:gd name="connsiteY49294" fmla="*/ 4734946 h 6857957"/>
              <a:gd name="connsiteX49295" fmla="*/ 3815464 w 4826000"/>
              <a:gd name="connsiteY49295" fmla="*/ 4734310 h 6857957"/>
              <a:gd name="connsiteX49296" fmla="*/ 3811337 w 4826000"/>
              <a:gd name="connsiteY49296" fmla="*/ 4733675 h 6857957"/>
              <a:gd name="connsiteX49297" fmla="*/ 3806575 w 4826000"/>
              <a:gd name="connsiteY49297" fmla="*/ 4733675 h 6857957"/>
              <a:gd name="connsiteX49298" fmla="*/ 3797050 w 4826000"/>
              <a:gd name="connsiteY49298" fmla="*/ 4733040 h 6857957"/>
              <a:gd name="connsiteX49299" fmla="*/ 3797368 w 4826000"/>
              <a:gd name="connsiteY49299" fmla="*/ 4737168 h 6857957"/>
              <a:gd name="connsiteX49300" fmla="*/ 3797050 w 4826000"/>
              <a:gd name="connsiteY49300" fmla="*/ 4741931 h 6857957"/>
              <a:gd name="connsiteX49301" fmla="*/ 3796733 w 4826000"/>
              <a:gd name="connsiteY49301" fmla="*/ 4747012 h 6857957"/>
              <a:gd name="connsiteX49302" fmla="*/ 3795780 w 4826000"/>
              <a:gd name="connsiteY49302" fmla="*/ 4751457 h 6857957"/>
              <a:gd name="connsiteX49303" fmla="*/ 3794510 w 4826000"/>
              <a:gd name="connsiteY49303" fmla="*/ 4756538 h 6857957"/>
              <a:gd name="connsiteX49304" fmla="*/ 3793558 w 4826000"/>
              <a:gd name="connsiteY49304" fmla="*/ 4761936 h 6857957"/>
              <a:gd name="connsiteX49305" fmla="*/ 3790383 w 4826000"/>
              <a:gd name="connsiteY49305" fmla="*/ 4772097 h 6857957"/>
              <a:gd name="connsiteX49306" fmla="*/ 3786891 w 4826000"/>
              <a:gd name="connsiteY49306" fmla="*/ 4783210 h 6857957"/>
              <a:gd name="connsiteX49307" fmla="*/ 3783081 w 4826000"/>
              <a:gd name="connsiteY49307" fmla="*/ 4794006 h 6857957"/>
              <a:gd name="connsiteX49308" fmla="*/ 3774827 w 4826000"/>
              <a:gd name="connsiteY49308" fmla="*/ 4816551 h 6857957"/>
              <a:gd name="connsiteX49309" fmla="*/ 3771017 w 4826000"/>
              <a:gd name="connsiteY49309" fmla="*/ 4827982 h 6857957"/>
              <a:gd name="connsiteX49310" fmla="*/ 3768160 w 4826000"/>
              <a:gd name="connsiteY49310" fmla="*/ 4839096 h 6857957"/>
              <a:gd name="connsiteX49311" fmla="*/ 3766890 w 4826000"/>
              <a:gd name="connsiteY49311" fmla="*/ 4844811 h 6857957"/>
              <a:gd name="connsiteX49312" fmla="*/ 3765620 w 4826000"/>
              <a:gd name="connsiteY49312" fmla="*/ 4850527 h 6857957"/>
              <a:gd name="connsiteX49313" fmla="*/ 3764667 w 4826000"/>
              <a:gd name="connsiteY49313" fmla="*/ 4855925 h 6857957"/>
              <a:gd name="connsiteX49314" fmla="*/ 3764032 w 4826000"/>
              <a:gd name="connsiteY49314" fmla="*/ 4861641 h 6857957"/>
              <a:gd name="connsiteX49315" fmla="*/ 3763715 w 4826000"/>
              <a:gd name="connsiteY49315" fmla="*/ 4867039 h 6857957"/>
              <a:gd name="connsiteX49316" fmla="*/ 3763715 w 4826000"/>
              <a:gd name="connsiteY49316" fmla="*/ 4872437 h 6857957"/>
              <a:gd name="connsiteX49317" fmla="*/ 3764032 w 4826000"/>
              <a:gd name="connsiteY49317" fmla="*/ 4877835 h 6857957"/>
              <a:gd name="connsiteX49318" fmla="*/ 3764985 w 4826000"/>
              <a:gd name="connsiteY49318" fmla="*/ 4882915 h 6857957"/>
              <a:gd name="connsiteX49319" fmla="*/ 3765937 w 4826000"/>
              <a:gd name="connsiteY49319" fmla="*/ 4888313 h 6857957"/>
              <a:gd name="connsiteX49320" fmla="*/ 3767842 w 4826000"/>
              <a:gd name="connsiteY49320" fmla="*/ 4893394 h 6857957"/>
              <a:gd name="connsiteX49321" fmla="*/ 3769747 w 4826000"/>
              <a:gd name="connsiteY49321" fmla="*/ 4898157 h 6857957"/>
              <a:gd name="connsiteX49322" fmla="*/ 3772287 w 4826000"/>
              <a:gd name="connsiteY49322" fmla="*/ 4903237 h 6857957"/>
              <a:gd name="connsiteX49323" fmla="*/ 3768160 w 4826000"/>
              <a:gd name="connsiteY49323" fmla="*/ 4902602 h 6857957"/>
              <a:gd name="connsiteX49324" fmla="*/ 3764032 w 4826000"/>
              <a:gd name="connsiteY49324" fmla="*/ 4902602 h 6857957"/>
              <a:gd name="connsiteX49325" fmla="*/ 3760540 w 4826000"/>
              <a:gd name="connsiteY49325" fmla="*/ 4902602 h 6857957"/>
              <a:gd name="connsiteX49326" fmla="*/ 3757048 w 4826000"/>
              <a:gd name="connsiteY49326" fmla="*/ 4903237 h 6857957"/>
              <a:gd name="connsiteX49327" fmla="*/ 3753873 w 4826000"/>
              <a:gd name="connsiteY49327" fmla="*/ 4903872 h 6857957"/>
              <a:gd name="connsiteX49328" fmla="*/ 3751016 w 4826000"/>
              <a:gd name="connsiteY49328" fmla="*/ 4904825 h 6857957"/>
              <a:gd name="connsiteX49329" fmla="*/ 3748476 w 4826000"/>
              <a:gd name="connsiteY49329" fmla="*/ 4905777 h 6857957"/>
              <a:gd name="connsiteX49330" fmla="*/ 3745936 w 4826000"/>
              <a:gd name="connsiteY49330" fmla="*/ 4907048 h 6857957"/>
              <a:gd name="connsiteX49331" fmla="*/ 3743714 w 4826000"/>
              <a:gd name="connsiteY49331" fmla="*/ 4908953 h 6857957"/>
              <a:gd name="connsiteX49332" fmla="*/ 3741809 w 4826000"/>
              <a:gd name="connsiteY49332" fmla="*/ 4910540 h 6857957"/>
              <a:gd name="connsiteX49333" fmla="*/ 3740539 w 4826000"/>
              <a:gd name="connsiteY49333" fmla="*/ 4912446 h 6857957"/>
              <a:gd name="connsiteX49334" fmla="*/ 3738952 w 4826000"/>
              <a:gd name="connsiteY49334" fmla="*/ 4914351 h 6857957"/>
              <a:gd name="connsiteX49335" fmla="*/ 3737999 w 4826000"/>
              <a:gd name="connsiteY49335" fmla="*/ 4916574 h 6857957"/>
              <a:gd name="connsiteX49336" fmla="*/ 3736729 w 4826000"/>
              <a:gd name="connsiteY49336" fmla="*/ 4918796 h 6857957"/>
              <a:gd name="connsiteX49337" fmla="*/ 3736094 w 4826000"/>
              <a:gd name="connsiteY49337" fmla="*/ 4921019 h 6857957"/>
              <a:gd name="connsiteX49338" fmla="*/ 3735459 w 4826000"/>
              <a:gd name="connsiteY49338" fmla="*/ 4923559 h 6857957"/>
              <a:gd name="connsiteX49339" fmla="*/ 3735459 w 4826000"/>
              <a:gd name="connsiteY49339" fmla="*/ 4925782 h 6857957"/>
              <a:gd name="connsiteX49340" fmla="*/ 3735142 w 4826000"/>
              <a:gd name="connsiteY49340" fmla="*/ 4928005 h 6857957"/>
              <a:gd name="connsiteX49341" fmla="*/ 3735459 w 4826000"/>
              <a:gd name="connsiteY49341" fmla="*/ 4930545 h 6857957"/>
              <a:gd name="connsiteX49342" fmla="*/ 3735777 w 4826000"/>
              <a:gd name="connsiteY49342" fmla="*/ 4932768 h 6857957"/>
              <a:gd name="connsiteX49343" fmla="*/ 3736412 w 4826000"/>
              <a:gd name="connsiteY49343" fmla="*/ 4934990 h 6857957"/>
              <a:gd name="connsiteX49344" fmla="*/ 3737364 w 4826000"/>
              <a:gd name="connsiteY49344" fmla="*/ 4937213 h 6857957"/>
              <a:gd name="connsiteX49345" fmla="*/ 3738317 w 4826000"/>
              <a:gd name="connsiteY49345" fmla="*/ 4939753 h 6857957"/>
              <a:gd name="connsiteX49346" fmla="*/ 3739269 w 4826000"/>
              <a:gd name="connsiteY49346" fmla="*/ 4941658 h 6857957"/>
              <a:gd name="connsiteX49347" fmla="*/ 3740539 w 4826000"/>
              <a:gd name="connsiteY49347" fmla="*/ 4943564 h 6857957"/>
              <a:gd name="connsiteX49348" fmla="*/ 3741809 w 4826000"/>
              <a:gd name="connsiteY49348" fmla="*/ 4945469 h 6857957"/>
              <a:gd name="connsiteX49349" fmla="*/ 3743396 w 4826000"/>
              <a:gd name="connsiteY49349" fmla="*/ 4947374 h 6857957"/>
              <a:gd name="connsiteX49350" fmla="*/ 3745619 w 4826000"/>
              <a:gd name="connsiteY49350" fmla="*/ 4948644 h 6857957"/>
              <a:gd name="connsiteX49351" fmla="*/ 3747523 w 4826000"/>
              <a:gd name="connsiteY49351" fmla="*/ 4949914 h 6857957"/>
              <a:gd name="connsiteX49352" fmla="*/ 3749428 w 4826000"/>
              <a:gd name="connsiteY49352" fmla="*/ 4951184 h 6857957"/>
              <a:gd name="connsiteX49353" fmla="*/ 3751968 w 4826000"/>
              <a:gd name="connsiteY49353" fmla="*/ 4951820 h 6857957"/>
              <a:gd name="connsiteX49354" fmla="*/ 3754508 w 4826000"/>
              <a:gd name="connsiteY49354" fmla="*/ 4952772 h 6857957"/>
              <a:gd name="connsiteX49355" fmla="*/ 3751968 w 4826000"/>
              <a:gd name="connsiteY49355" fmla="*/ 4954042 h 6857957"/>
              <a:gd name="connsiteX49356" fmla="*/ 3748476 w 4826000"/>
              <a:gd name="connsiteY49356" fmla="*/ 4954995 h 6857957"/>
              <a:gd name="connsiteX49357" fmla="*/ 3741174 w 4826000"/>
              <a:gd name="connsiteY49357" fmla="*/ 4956900 h 6857957"/>
              <a:gd name="connsiteX49358" fmla="*/ 3737682 w 4826000"/>
              <a:gd name="connsiteY49358" fmla="*/ 4957535 h 6857957"/>
              <a:gd name="connsiteX49359" fmla="*/ 3734189 w 4826000"/>
              <a:gd name="connsiteY49359" fmla="*/ 4958488 h 6857957"/>
              <a:gd name="connsiteX49360" fmla="*/ 3731650 w 4826000"/>
              <a:gd name="connsiteY49360" fmla="*/ 4960075 h 6857957"/>
              <a:gd name="connsiteX49361" fmla="*/ 3730697 w 4826000"/>
              <a:gd name="connsiteY49361" fmla="*/ 4960710 h 6857957"/>
              <a:gd name="connsiteX49362" fmla="*/ 3729427 w 4826000"/>
              <a:gd name="connsiteY49362" fmla="*/ 4961663 h 6857957"/>
              <a:gd name="connsiteX49363" fmla="*/ 3734189 w 4826000"/>
              <a:gd name="connsiteY49363" fmla="*/ 4962616 h 6857957"/>
              <a:gd name="connsiteX49364" fmla="*/ 3737682 w 4826000"/>
              <a:gd name="connsiteY49364" fmla="*/ 4963568 h 6857957"/>
              <a:gd name="connsiteX49365" fmla="*/ 3739904 w 4826000"/>
              <a:gd name="connsiteY49365" fmla="*/ 4964521 h 6857957"/>
              <a:gd name="connsiteX49366" fmla="*/ 3740856 w 4826000"/>
              <a:gd name="connsiteY49366" fmla="*/ 4965473 h 6857957"/>
              <a:gd name="connsiteX49367" fmla="*/ 3741174 w 4826000"/>
              <a:gd name="connsiteY49367" fmla="*/ 4966426 h 6857957"/>
              <a:gd name="connsiteX49368" fmla="*/ 3740856 w 4826000"/>
              <a:gd name="connsiteY49368" fmla="*/ 4967696 h 6857957"/>
              <a:gd name="connsiteX49369" fmla="*/ 3740221 w 4826000"/>
              <a:gd name="connsiteY49369" fmla="*/ 4968649 h 6857957"/>
              <a:gd name="connsiteX49370" fmla="*/ 3738952 w 4826000"/>
              <a:gd name="connsiteY49370" fmla="*/ 4969919 h 6857957"/>
              <a:gd name="connsiteX49371" fmla="*/ 3736412 w 4826000"/>
              <a:gd name="connsiteY49371" fmla="*/ 4971824 h 6857957"/>
              <a:gd name="connsiteX49372" fmla="*/ 3735459 w 4826000"/>
              <a:gd name="connsiteY49372" fmla="*/ 4973094 h 6857957"/>
              <a:gd name="connsiteX49373" fmla="*/ 3734824 w 4826000"/>
              <a:gd name="connsiteY49373" fmla="*/ 4974682 h 6857957"/>
              <a:gd name="connsiteX49374" fmla="*/ 3734507 w 4826000"/>
              <a:gd name="connsiteY49374" fmla="*/ 4975952 h 6857957"/>
              <a:gd name="connsiteX49375" fmla="*/ 3735142 w 4826000"/>
              <a:gd name="connsiteY49375" fmla="*/ 4977222 h 6857957"/>
              <a:gd name="connsiteX49376" fmla="*/ 3736729 w 4826000"/>
              <a:gd name="connsiteY49376" fmla="*/ 4978810 h 6857957"/>
              <a:gd name="connsiteX49377" fmla="*/ 3739269 w 4826000"/>
              <a:gd name="connsiteY49377" fmla="*/ 4980397 h 6857957"/>
              <a:gd name="connsiteX49378" fmla="*/ 3737999 w 4826000"/>
              <a:gd name="connsiteY49378" fmla="*/ 4981985 h 6857957"/>
              <a:gd name="connsiteX49379" fmla="*/ 3736729 w 4826000"/>
              <a:gd name="connsiteY49379" fmla="*/ 4982938 h 6857957"/>
              <a:gd name="connsiteX49380" fmla="*/ 3735777 w 4826000"/>
              <a:gd name="connsiteY49380" fmla="*/ 4983255 h 6857957"/>
              <a:gd name="connsiteX49381" fmla="*/ 3735142 w 4826000"/>
              <a:gd name="connsiteY49381" fmla="*/ 4983255 h 6857957"/>
              <a:gd name="connsiteX49382" fmla="*/ 3734824 w 4826000"/>
              <a:gd name="connsiteY49382" fmla="*/ 4982620 h 6857957"/>
              <a:gd name="connsiteX49383" fmla="*/ 3734189 w 4826000"/>
              <a:gd name="connsiteY49383" fmla="*/ 4981985 h 6857957"/>
              <a:gd name="connsiteX49384" fmla="*/ 3733237 w 4826000"/>
              <a:gd name="connsiteY49384" fmla="*/ 4979445 h 6857957"/>
              <a:gd name="connsiteX49385" fmla="*/ 3732919 w 4826000"/>
              <a:gd name="connsiteY49385" fmla="*/ 4978175 h 6857957"/>
              <a:gd name="connsiteX49386" fmla="*/ 3731967 w 4826000"/>
              <a:gd name="connsiteY49386" fmla="*/ 4977222 h 6857957"/>
              <a:gd name="connsiteX49387" fmla="*/ 3731015 w 4826000"/>
              <a:gd name="connsiteY49387" fmla="*/ 4975952 h 6857957"/>
              <a:gd name="connsiteX49388" fmla="*/ 3729110 w 4826000"/>
              <a:gd name="connsiteY49388" fmla="*/ 4975317 h 6857957"/>
              <a:gd name="connsiteX49389" fmla="*/ 3727522 w 4826000"/>
              <a:gd name="connsiteY49389" fmla="*/ 4974682 h 6857957"/>
              <a:gd name="connsiteX49390" fmla="*/ 3725300 w 4826000"/>
              <a:gd name="connsiteY49390" fmla="*/ 4974047 h 6857957"/>
              <a:gd name="connsiteX49391" fmla="*/ 3722443 w 4826000"/>
              <a:gd name="connsiteY49391" fmla="*/ 4974682 h 6857957"/>
              <a:gd name="connsiteX49392" fmla="*/ 3718950 w 4826000"/>
              <a:gd name="connsiteY49392" fmla="*/ 4975634 h 6857957"/>
              <a:gd name="connsiteX49393" fmla="*/ 3713871 w 4826000"/>
              <a:gd name="connsiteY49393" fmla="*/ 4976904 h 6857957"/>
              <a:gd name="connsiteX49394" fmla="*/ 3710696 w 4826000"/>
              <a:gd name="connsiteY49394" fmla="*/ 4978492 h 6857957"/>
              <a:gd name="connsiteX49395" fmla="*/ 3709743 w 4826000"/>
              <a:gd name="connsiteY49395" fmla="*/ 4979127 h 6857957"/>
              <a:gd name="connsiteX49396" fmla="*/ 3709109 w 4826000"/>
              <a:gd name="connsiteY49396" fmla="*/ 4979762 h 6857957"/>
              <a:gd name="connsiteX49397" fmla="*/ 3708791 w 4826000"/>
              <a:gd name="connsiteY49397" fmla="*/ 4980397 h 6857957"/>
              <a:gd name="connsiteX49398" fmla="*/ 3709109 w 4826000"/>
              <a:gd name="connsiteY49398" fmla="*/ 4980715 h 6857957"/>
              <a:gd name="connsiteX49399" fmla="*/ 3709109 w 4826000"/>
              <a:gd name="connsiteY49399" fmla="*/ 4981350 h 6857957"/>
              <a:gd name="connsiteX49400" fmla="*/ 3709743 w 4826000"/>
              <a:gd name="connsiteY49400" fmla="*/ 4982303 h 6857957"/>
              <a:gd name="connsiteX49401" fmla="*/ 3711331 w 4826000"/>
              <a:gd name="connsiteY49401" fmla="*/ 4983573 h 6857957"/>
              <a:gd name="connsiteX49402" fmla="*/ 3716411 w 4826000"/>
              <a:gd name="connsiteY49402" fmla="*/ 4985795 h 6857957"/>
              <a:gd name="connsiteX49403" fmla="*/ 3721808 w 4826000"/>
              <a:gd name="connsiteY49403" fmla="*/ 4988018 h 6857957"/>
              <a:gd name="connsiteX49404" fmla="*/ 3724347 w 4826000"/>
              <a:gd name="connsiteY49404" fmla="*/ 4989606 h 6857957"/>
              <a:gd name="connsiteX49405" fmla="*/ 3725935 w 4826000"/>
              <a:gd name="connsiteY49405" fmla="*/ 4990876 h 6857957"/>
              <a:gd name="connsiteX49406" fmla="*/ 3726570 w 4826000"/>
              <a:gd name="connsiteY49406" fmla="*/ 4991511 h 6857957"/>
              <a:gd name="connsiteX49407" fmla="*/ 3726887 w 4826000"/>
              <a:gd name="connsiteY49407" fmla="*/ 4992146 h 6857957"/>
              <a:gd name="connsiteX49408" fmla="*/ 3727205 w 4826000"/>
              <a:gd name="connsiteY49408" fmla="*/ 4993099 h 6857957"/>
              <a:gd name="connsiteX49409" fmla="*/ 3726887 w 4826000"/>
              <a:gd name="connsiteY49409" fmla="*/ 4993734 h 6857957"/>
              <a:gd name="connsiteX49410" fmla="*/ 3726252 w 4826000"/>
              <a:gd name="connsiteY49410" fmla="*/ 4994686 h 6857957"/>
              <a:gd name="connsiteX49411" fmla="*/ 3725617 w 4826000"/>
              <a:gd name="connsiteY49411" fmla="*/ 4995321 h 6857957"/>
              <a:gd name="connsiteX49412" fmla="*/ 3722760 w 4826000"/>
              <a:gd name="connsiteY49412" fmla="*/ 4997227 h 6857957"/>
              <a:gd name="connsiteX49413" fmla="*/ 3720220 w 4826000"/>
              <a:gd name="connsiteY49413" fmla="*/ 4996909 h 6857957"/>
              <a:gd name="connsiteX49414" fmla="*/ 3718633 w 4826000"/>
              <a:gd name="connsiteY49414" fmla="*/ 4995956 h 6857957"/>
              <a:gd name="connsiteX49415" fmla="*/ 3717363 w 4826000"/>
              <a:gd name="connsiteY49415" fmla="*/ 4995321 h 6857957"/>
              <a:gd name="connsiteX49416" fmla="*/ 3716093 w 4826000"/>
              <a:gd name="connsiteY49416" fmla="*/ 4994369 h 6857957"/>
              <a:gd name="connsiteX49417" fmla="*/ 3715141 w 4826000"/>
              <a:gd name="connsiteY49417" fmla="*/ 4993416 h 6857957"/>
              <a:gd name="connsiteX49418" fmla="*/ 3713236 w 4826000"/>
              <a:gd name="connsiteY49418" fmla="*/ 4992781 h 6857957"/>
              <a:gd name="connsiteX49419" fmla="*/ 3711331 w 4826000"/>
              <a:gd name="connsiteY49419" fmla="*/ 4992464 h 6857957"/>
              <a:gd name="connsiteX49420" fmla="*/ 3708791 w 4826000"/>
              <a:gd name="connsiteY49420" fmla="*/ 4992146 h 6857957"/>
              <a:gd name="connsiteX49421" fmla="*/ 3705934 w 4826000"/>
              <a:gd name="connsiteY49421" fmla="*/ 4993734 h 6857957"/>
              <a:gd name="connsiteX49422" fmla="*/ 3703711 w 4826000"/>
              <a:gd name="connsiteY49422" fmla="*/ 4995639 h 6857957"/>
              <a:gd name="connsiteX49423" fmla="*/ 3701806 w 4826000"/>
              <a:gd name="connsiteY49423" fmla="*/ 4998179 h 6857957"/>
              <a:gd name="connsiteX49424" fmla="*/ 3699902 w 4826000"/>
              <a:gd name="connsiteY49424" fmla="*/ 5000402 h 6857957"/>
              <a:gd name="connsiteX49425" fmla="*/ 3698949 w 4826000"/>
              <a:gd name="connsiteY49425" fmla="*/ 5002942 h 6857957"/>
              <a:gd name="connsiteX49426" fmla="*/ 3698314 w 4826000"/>
              <a:gd name="connsiteY49426" fmla="*/ 5005482 h 6857957"/>
              <a:gd name="connsiteX49427" fmla="*/ 3697997 w 4826000"/>
              <a:gd name="connsiteY49427" fmla="*/ 5008023 h 6857957"/>
              <a:gd name="connsiteX49428" fmla="*/ 3698314 w 4826000"/>
              <a:gd name="connsiteY49428" fmla="*/ 5010563 h 6857957"/>
              <a:gd name="connsiteX49429" fmla="*/ 3699267 w 4826000"/>
              <a:gd name="connsiteY49429" fmla="*/ 5013103 h 6857957"/>
              <a:gd name="connsiteX49430" fmla="*/ 3701172 w 4826000"/>
              <a:gd name="connsiteY49430" fmla="*/ 5015008 h 6857957"/>
              <a:gd name="connsiteX49431" fmla="*/ 3703394 w 4826000"/>
              <a:gd name="connsiteY49431" fmla="*/ 5016913 h 6857957"/>
              <a:gd name="connsiteX49432" fmla="*/ 3706251 w 4826000"/>
              <a:gd name="connsiteY49432" fmla="*/ 5018819 h 6857957"/>
              <a:gd name="connsiteX49433" fmla="*/ 3710378 w 4826000"/>
              <a:gd name="connsiteY49433" fmla="*/ 5020406 h 6857957"/>
              <a:gd name="connsiteX49434" fmla="*/ 3715141 w 4826000"/>
              <a:gd name="connsiteY49434" fmla="*/ 5021359 h 6857957"/>
              <a:gd name="connsiteX49435" fmla="*/ 3720220 w 4826000"/>
              <a:gd name="connsiteY49435" fmla="*/ 5021676 h 6857957"/>
              <a:gd name="connsiteX49436" fmla="*/ 3726570 w 4826000"/>
              <a:gd name="connsiteY49436" fmla="*/ 5021676 h 6857957"/>
              <a:gd name="connsiteX49437" fmla="*/ 3712918 w 4826000"/>
              <a:gd name="connsiteY49437" fmla="*/ 5024217 h 6857957"/>
              <a:gd name="connsiteX49438" fmla="*/ 3700854 w 4826000"/>
              <a:gd name="connsiteY49438" fmla="*/ 5026439 h 6857957"/>
              <a:gd name="connsiteX49439" fmla="*/ 3689742 w 4826000"/>
              <a:gd name="connsiteY49439" fmla="*/ 5027710 h 6857957"/>
              <a:gd name="connsiteX49440" fmla="*/ 3679900 w 4826000"/>
              <a:gd name="connsiteY49440" fmla="*/ 5029297 h 6857957"/>
              <a:gd name="connsiteX49441" fmla="*/ 3675138 w 4826000"/>
              <a:gd name="connsiteY49441" fmla="*/ 5030250 h 6857957"/>
              <a:gd name="connsiteX49442" fmla="*/ 3670694 w 4826000"/>
              <a:gd name="connsiteY49442" fmla="*/ 5031202 h 6857957"/>
              <a:gd name="connsiteX49443" fmla="*/ 3666884 w 4826000"/>
              <a:gd name="connsiteY49443" fmla="*/ 5032472 h 6857957"/>
              <a:gd name="connsiteX49444" fmla="*/ 3663074 w 4826000"/>
              <a:gd name="connsiteY49444" fmla="*/ 5034060 h 6857957"/>
              <a:gd name="connsiteX49445" fmla="*/ 3659899 w 4826000"/>
              <a:gd name="connsiteY49445" fmla="*/ 5035648 h 6857957"/>
              <a:gd name="connsiteX49446" fmla="*/ 3657042 w 4826000"/>
              <a:gd name="connsiteY49446" fmla="*/ 5037553 h 6857957"/>
              <a:gd name="connsiteX49447" fmla="*/ 3654185 w 4826000"/>
              <a:gd name="connsiteY49447" fmla="*/ 5040093 h 6857957"/>
              <a:gd name="connsiteX49448" fmla="*/ 3651645 w 4826000"/>
              <a:gd name="connsiteY49448" fmla="*/ 5042951 h 6857957"/>
              <a:gd name="connsiteX49449" fmla="*/ 3651327 w 4826000"/>
              <a:gd name="connsiteY49449" fmla="*/ 5044221 h 6857957"/>
              <a:gd name="connsiteX49450" fmla="*/ 3651645 w 4826000"/>
              <a:gd name="connsiteY49450" fmla="*/ 5045491 h 6857957"/>
              <a:gd name="connsiteX49451" fmla="*/ 3652280 w 4826000"/>
              <a:gd name="connsiteY49451" fmla="*/ 5046444 h 6857957"/>
              <a:gd name="connsiteX49452" fmla="*/ 3653232 w 4826000"/>
              <a:gd name="connsiteY49452" fmla="*/ 5047079 h 6857957"/>
              <a:gd name="connsiteX49453" fmla="*/ 3654502 w 4826000"/>
              <a:gd name="connsiteY49453" fmla="*/ 5047714 h 6857957"/>
              <a:gd name="connsiteX49454" fmla="*/ 3655772 w 4826000"/>
              <a:gd name="connsiteY49454" fmla="*/ 5048667 h 6857957"/>
              <a:gd name="connsiteX49455" fmla="*/ 3659264 w 4826000"/>
              <a:gd name="connsiteY49455" fmla="*/ 5049619 h 6857957"/>
              <a:gd name="connsiteX49456" fmla="*/ 3662439 w 4826000"/>
              <a:gd name="connsiteY49456" fmla="*/ 5050572 h 6857957"/>
              <a:gd name="connsiteX49457" fmla="*/ 3664344 w 4826000"/>
              <a:gd name="connsiteY49457" fmla="*/ 5050889 h 6857957"/>
              <a:gd name="connsiteX49458" fmla="*/ 3665614 w 4826000"/>
              <a:gd name="connsiteY49458" fmla="*/ 5051524 h 6857957"/>
              <a:gd name="connsiteX49459" fmla="*/ 3666566 w 4826000"/>
              <a:gd name="connsiteY49459" fmla="*/ 5052477 h 6857957"/>
              <a:gd name="connsiteX49460" fmla="*/ 3667201 w 4826000"/>
              <a:gd name="connsiteY49460" fmla="*/ 5053430 h 6857957"/>
              <a:gd name="connsiteX49461" fmla="*/ 3667201 w 4826000"/>
              <a:gd name="connsiteY49461" fmla="*/ 5054700 h 6857957"/>
              <a:gd name="connsiteX49462" fmla="*/ 3666884 w 4826000"/>
              <a:gd name="connsiteY49462" fmla="*/ 5056287 h 6857957"/>
              <a:gd name="connsiteX49463" fmla="*/ 3663074 w 4826000"/>
              <a:gd name="connsiteY49463" fmla="*/ 5056922 h 6857957"/>
              <a:gd name="connsiteX49464" fmla="*/ 3659899 w 4826000"/>
              <a:gd name="connsiteY49464" fmla="*/ 5058193 h 6857957"/>
              <a:gd name="connsiteX49465" fmla="*/ 3657042 w 4826000"/>
              <a:gd name="connsiteY49465" fmla="*/ 5059145 h 6857957"/>
              <a:gd name="connsiteX49466" fmla="*/ 3654502 w 4826000"/>
              <a:gd name="connsiteY49466" fmla="*/ 5060733 h 6857957"/>
              <a:gd name="connsiteX49467" fmla="*/ 3652597 w 4826000"/>
              <a:gd name="connsiteY49467" fmla="*/ 5062003 h 6857957"/>
              <a:gd name="connsiteX49468" fmla="*/ 3651010 w 4826000"/>
              <a:gd name="connsiteY49468" fmla="*/ 5063908 h 6857957"/>
              <a:gd name="connsiteX49469" fmla="*/ 3649740 w 4826000"/>
              <a:gd name="connsiteY49469" fmla="*/ 5065496 h 6857957"/>
              <a:gd name="connsiteX49470" fmla="*/ 3648470 w 4826000"/>
              <a:gd name="connsiteY49470" fmla="*/ 5067401 h 6857957"/>
              <a:gd name="connsiteX49471" fmla="*/ 3647835 w 4826000"/>
              <a:gd name="connsiteY49471" fmla="*/ 5068989 h 6857957"/>
              <a:gd name="connsiteX49472" fmla="*/ 3647518 w 4826000"/>
              <a:gd name="connsiteY49472" fmla="*/ 5071211 h 6857957"/>
              <a:gd name="connsiteX49473" fmla="*/ 3647518 w 4826000"/>
              <a:gd name="connsiteY49473" fmla="*/ 5073117 h 6857957"/>
              <a:gd name="connsiteX49474" fmla="*/ 3647835 w 4826000"/>
              <a:gd name="connsiteY49474" fmla="*/ 5074704 h 6857957"/>
              <a:gd name="connsiteX49475" fmla="*/ 3648470 w 4826000"/>
              <a:gd name="connsiteY49475" fmla="*/ 5076292 h 6857957"/>
              <a:gd name="connsiteX49476" fmla="*/ 3649422 w 4826000"/>
              <a:gd name="connsiteY49476" fmla="*/ 5078197 h 6857957"/>
              <a:gd name="connsiteX49477" fmla="*/ 3650375 w 4826000"/>
              <a:gd name="connsiteY49477" fmla="*/ 5079785 h 6857957"/>
              <a:gd name="connsiteX49478" fmla="*/ 3651645 w 4826000"/>
              <a:gd name="connsiteY49478" fmla="*/ 5081055 h 6857957"/>
              <a:gd name="connsiteX49479" fmla="*/ 3645613 w 4826000"/>
              <a:gd name="connsiteY49479" fmla="*/ 5081690 h 6857957"/>
              <a:gd name="connsiteX49480" fmla="*/ 3640216 w 4826000"/>
              <a:gd name="connsiteY49480" fmla="*/ 5082325 h 6857957"/>
              <a:gd name="connsiteX49481" fmla="*/ 3635453 w 4826000"/>
              <a:gd name="connsiteY49481" fmla="*/ 5083278 h 6857957"/>
              <a:gd name="connsiteX49482" fmla="*/ 3631326 w 4826000"/>
              <a:gd name="connsiteY49482" fmla="*/ 5084230 h 6857957"/>
              <a:gd name="connsiteX49483" fmla="*/ 3627834 w 4826000"/>
              <a:gd name="connsiteY49483" fmla="*/ 5085500 h 6857957"/>
              <a:gd name="connsiteX49484" fmla="*/ 3624342 w 4826000"/>
              <a:gd name="connsiteY49484" fmla="*/ 5086770 h 6857957"/>
              <a:gd name="connsiteX49485" fmla="*/ 3621802 w 4826000"/>
              <a:gd name="connsiteY49485" fmla="*/ 5088041 h 6857957"/>
              <a:gd name="connsiteX49486" fmla="*/ 3619897 w 4826000"/>
              <a:gd name="connsiteY49486" fmla="*/ 5089628 h 6857957"/>
              <a:gd name="connsiteX49487" fmla="*/ 3617675 w 4826000"/>
              <a:gd name="connsiteY49487" fmla="*/ 5091216 h 6857957"/>
              <a:gd name="connsiteX49488" fmla="*/ 3616405 w 4826000"/>
              <a:gd name="connsiteY49488" fmla="*/ 5093121 h 6857957"/>
              <a:gd name="connsiteX49489" fmla="*/ 3615452 w 4826000"/>
              <a:gd name="connsiteY49489" fmla="*/ 5094709 h 6857957"/>
              <a:gd name="connsiteX49490" fmla="*/ 3614500 w 4826000"/>
              <a:gd name="connsiteY49490" fmla="*/ 5096296 h 6857957"/>
              <a:gd name="connsiteX49491" fmla="*/ 3614182 w 4826000"/>
              <a:gd name="connsiteY49491" fmla="*/ 5098202 h 6857957"/>
              <a:gd name="connsiteX49492" fmla="*/ 3613865 w 4826000"/>
              <a:gd name="connsiteY49492" fmla="*/ 5100424 h 6857957"/>
              <a:gd name="connsiteX49493" fmla="*/ 3613865 w 4826000"/>
              <a:gd name="connsiteY49493" fmla="*/ 5103917 h 6857957"/>
              <a:gd name="connsiteX49494" fmla="*/ 3614182 w 4826000"/>
              <a:gd name="connsiteY49494" fmla="*/ 5108045 h 6857957"/>
              <a:gd name="connsiteX49495" fmla="*/ 3614817 w 4826000"/>
              <a:gd name="connsiteY49495" fmla="*/ 5111855 h 6857957"/>
              <a:gd name="connsiteX49496" fmla="*/ 3615452 w 4826000"/>
              <a:gd name="connsiteY49496" fmla="*/ 5115983 h 6857957"/>
              <a:gd name="connsiteX49497" fmla="*/ 3615452 w 4826000"/>
              <a:gd name="connsiteY49497" fmla="*/ 5119476 h 6857957"/>
              <a:gd name="connsiteX49498" fmla="*/ 3615452 w 4826000"/>
              <a:gd name="connsiteY49498" fmla="*/ 5121064 h 6857957"/>
              <a:gd name="connsiteX49499" fmla="*/ 3615135 w 4826000"/>
              <a:gd name="connsiteY49499" fmla="*/ 5123286 h 6857957"/>
              <a:gd name="connsiteX49500" fmla="*/ 3614817 w 4826000"/>
              <a:gd name="connsiteY49500" fmla="*/ 5124875 h 6857957"/>
              <a:gd name="connsiteX49501" fmla="*/ 3613865 w 4826000"/>
              <a:gd name="connsiteY49501" fmla="*/ 5126145 h 6857957"/>
              <a:gd name="connsiteX49502" fmla="*/ 3612912 w 4826000"/>
              <a:gd name="connsiteY49502" fmla="*/ 5127732 h 6857957"/>
              <a:gd name="connsiteX49503" fmla="*/ 3611325 w 4826000"/>
              <a:gd name="connsiteY49503" fmla="*/ 5129003 h 6857957"/>
              <a:gd name="connsiteX49504" fmla="*/ 3609738 w 4826000"/>
              <a:gd name="connsiteY49504" fmla="*/ 5130590 h 6857957"/>
              <a:gd name="connsiteX49505" fmla="*/ 3607515 w 4826000"/>
              <a:gd name="connsiteY49505" fmla="*/ 5131543 h 6857957"/>
              <a:gd name="connsiteX49506" fmla="*/ 3609738 w 4826000"/>
              <a:gd name="connsiteY49506" fmla="*/ 5133130 h 6857957"/>
              <a:gd name="connsiteX49507" fmla="*/ 3611642 w 4826000"/>
              <a:gd name="connsiteY49507" fmla="*/ 5134718 h 6857957"/>
              <a:gd name="connsiteX49508" fmla="*/ 3613865 w 4826000"/>
              <a:gd name="connsiteY49508" fmla="*/ 5136941 h 6857957"/>
              <a:gd name="connsiteX49509" fmla="*/ 3615135 w 4826000"/>
              <a:gd name="connsiteY49509" fmla="*/ 5138846 h 6857957"/>
              <a:gd name="connsiteX49510" fmla="*/ 3616405 w 4826000"/>
              <a:gd name="connsiteY49510" fmla="*/ 5140751 h 6857957"/>
              <a:gd name="connsiteX49511" fmla="*/ 3617675 w 4826000"/>
              <a:gd name="connsiteY49511" fmla="*/ 5142974 h 6857957"/>
              <a:gd name="connsiteX49512" fmla="*/ 3618627 w 4826000"/>
              <a:gd name="connsiteY49512" fmla="*/ 5145832 h 6857957"/>
              <a:gd name="connsiteX49513" fmla="*/ 3619897 w 4826000"/>
              <a:gd name="connsiteY49513" fmla="*/ 5148054 h 6857957"/>
              <a:gd name="connsiteX49514" fmla="*/ 3620849 w 4826000"/>
              <a:gd name="connsiteY49514" fmla="*/ 5153452 h 6857957"/>
              <a:gd name="connsiteX49515" fmla="*/ 3621167 w 4826000"/>
              <a:gd name="connsiteY49515" fmla="*/ 5159168 h 6857957"/>
              <a:gd name="connsiteX49516" fmla="*/ 3621167 w 4826000"/>
              <a:gd name="connsiteY49516" fmla="*/ 5164566 h 6857957"/>
              <a:gd name="connsiteX49517" fmla="*/ 3620214 w 4826000"/>
              <a:gd name="connsiteY49517" fmla="*/ 5170282 h 6857957"/>
              <a:gd name="connsiteX49518" fmla="*/ 3618944 w 4826000"/>
              <a:gd name="connsiteY49518" fmla="*/ 5175680 h 6857957"/>
              <a:gd name="connsiteX49519" fmla="*/ 3617040 w 4826000"/>
              <a:gd name="connsiteY49519" fmla="*/ 5181078 h 6857957"/>
              <a:gd name="connsiteX49520" fmla="*/ 3615135 w 4826000"/>
              <a:gd name="connsiteY49520" fmla="*/ 5186158 h 6857957"/>
              <a:gd name="connsiteX49521" fmla="*/ 3612595 w 4826000"/>
              <a:gd name="connsiteY49521" fmla="*/ 5190604 h 6857957"/>
              <a:gd name="connsiteX49522" fmla="*/ 3609738 w 4826000"/>
              <a:gd name="connsiteY49522" fmla="*/ 5194732 h 6857957"/>
              <a:gd name="connsiteX49523" fmla="*/ 3606563 w 4826000"/>
              <a:gd name="connsiteY49523" fmla="*/ 5198224 h 6857957"/>
              <a:gd name="connsiteX49524" fmla="*/ 3603070 w 4826000"/>
              <a:gd name="connsiteY49524" fmla="*/ 5200765 h 6857957"/>
              <a:gd name="connsiteX49525" fmla="*/ 3601483 w 4826000"/>
              <a:gd name="connsiteY49525" fmla="*/ 5201717 h 6857957"/>
              <a:gd name="connsiteX49526" fmla="*/ 3599578 w 4826000"/>
              <a:gd name="connsiteY49526" fmla="*/ 5202670 h 6857957"/>
              <a:gd name="connsiteX49527" fmla="*/ 3595768 w 4826000"/>
              <a:gd name="connsiteY49527" fmla="*/ 5201717 h 6857957"/>
              <a:gd name="connsiteX49528" fmla="*/ 3593229 w 4826000"/>
              <a:gd name="connsiteY49528" fmla="*/ 5201082 h 6857957"/>
              <a:gd name="connsiteX49529" fmla="*/ 3591006 w 4826000"/>
              <a:gd name="connsiteY49529" fmla="*/ 5200130 h 6857957"/>
              <a:gd name="connsiteX49530" fmla="*/ 3589101 w 4826000"/>
              <a:gd name="connsiteY49530" fmla="*/ 5199177 h 6857957"/>
              <a:gd name="connsiteX49531" fmla="*/ 3588466 w 4826000"/>
              <a:gd name="connsiteY49531" fmla="*/ 5198542 h 6857957"/>
              <a:gd name="connsiteX49532" fmla="*/ 3588149 w 4826000"/>
              <a:gd name="connsiteY49532" fmla="*/ 5197589 h 6857957"/>
              <a:gd name="connsiteX49533" fmla="*/ 3588149 w 4826000"/>
              <a:gd name="connsiteY49533" fmla="*/ 5196637 h 6857957"/>
              <a:gd name="connsiteX49534" fmla="*/ 3588784 w 4826000"/>
              <a:gd name="connsiteY49534" fmla="*/ 5196002 h 6857957"/>
              <a:gd name="connsiteX49535" fmla="*/ 3589736 w 4826000"/>
              <a:gd name="connsiteY49535" fmla="*/ 5194732 h 6857957"/>
              <a:gd name="connsiteX49536" fmla="*/ 3591324 w 4826000"/>
              <a:gd name="connsiteY49536" fmla="*/ 5193779 h 6857957"/>
              <a:gd name="connsiteX49537" fmla="*/ 3594816 w 4826000"/>
              <a:gd name="connsiteY49537" fmla="*/ 5192191 h 6857957"/>
              <a:gd name="connsiteX49538" fmla="*/ 3599261 w 4826000"/>
              <a:gd name="connsiteY49538" fmla="*/ 5190604 h 6857957"/>
              <a:gd name="connsiteX49539" fmla="*/ 3603705 w 4826000"/>
              <a:gd name="connsiteY49539" fmla="*/ 5189016 h 6857957"/>
              <a:gd name="connsiteX49540" fmla="*/ 3602118 w 4826000"/>
              <a:gd name="connsiteY49540" fmla="*/ 5187746 h 6857957"/>
              <a:gd name="connsiteX49541" fmla="*/ 3600531 w 4826000"/>
              <a:gd name="connsiteY49541" fmla="*/ 5187111 h 6857957"/>
              <a:gd name="connsiteX49542" fmla="*/ 3598626 w 4826000"/>
              <a:gd name="connsiteY49542" fmla="*/ 5187111 h 6857957"/>
              <a:gd name="connsiteX49543" fmla="*/ 3596086 w 4826000"/>
              <a:gd name="connsiteY49543" fmla="*/ 5186793 h 6857957"/>
              <a:gd name="connsiteX49544" fmla="*/ 3591959 w 4826000"/>
              <a:gd name="connsiteY49544" fmla="*/ 5187428 h 6857957"/>
              <a:gd name="connsiteX49545" fmla="*/ 3587197 w 4826000"/>
              <a:gd name="connsiteY49545" fmla="*/ 5187746 h 6857957"/>
              <a:gd name="connsiteX49546" fmla="*/ 3583069 w 4826000"/>
              <a:gd name="connsiteY49546" fmla="*/ 5188381 h 6857957"/>
              <a:gd name="connsiteX49547" fmla="*/ 3581164 w 4826000"/>
              <a:gd name="connsiteY49547" fmla="*/ 5187746 h 6857957"/>
              <a:gd name="connsiteX49548" fmla="*/ 3579577 w 4826000"/>
              <a:gd name="connsiteY49548" fmla="*/ 5187428 h 6857957"/>
              <a:gd name="connsiteX49549" fmla="*/ 3578307 w 4826000"/>
              <a:gd name="connsiteY49549" fmla="*/ 5186793 h 6857957"/>
              <a:gd name="connsiteX49550" fmla="*/ 3577355 w 4826000"/>
              <a:gd name="connsiteY49550" fmla="*/ 5185523 h 6857957"/>
              <a:gd name="connsiteX49551" fmla="*/ 3576720 w 4826000"/>
              <a:gd name="connsiteY49551" fmla="*/ 5183936 h 6857957"/>
              <a:gd name="connsiteX49552" fmla="*/ 3576720 w 4826000"/>
              <a:gd name="connsiteY49552" fmla="*/ 5181713 h 6857957"/>
              <a:gd name="connsiteX49553" fmla="*/ 3580212 w 4826000"/>
              <a:gd name="connsiteY49553" fmla="*/ 5182665 h 6857957"/>
              <a:gd name="connsiteX49554" fmla="*/ 3584339 w 4826000"/>
              <a:gd name="connsiteY49554" fmla="*/ 5183300 h 6857957"/>
              <a:gd name="connsiteX49555" fmla="*/ 3588784 w 4826000"/>
              <a:gd name="connsiteY49555" fmla="*/ 5183618 h 6857957"/>
              <a:gd name="connsiteX49556" fmla="*/ 3593229 w 4826000"/>
              <a:gd name="connsiteY49556" fmla="*/ 5183618 h 6857957"/>
              <a:gd name="connsiteX49557" fmla="*/ 3597356 w 4826000"/>
              <a:gd name="connsiteY49557" fmla="*/ 5183618 h 6857957"/>
              <a:gd name="connsiteX49558" fmla="*/ 3601801 w 4826000"/>
              <a:gd name="connsiteY49558" fmla="*/ 5182983 h 6857957"/>
              <a:gd name="connsiteX49559" fmla="*/ 3605928 w 4826000"/>
              <a:gd name="connsiteY49559" fmla="*/ 5182030 h 6857957"/>
              <a:gd name="connsiteX49560" fmla="*/ 3609103 w 4826000"/>
              <a:gd name="connsiteY49560" fmla="*/ 5180443 h 6857957"/>
              <a:gd name="connsiteX49561" fmla="*/ 3605610 w 4826000"/>
              <a:gd name="connsiteY49561" fmla="*/ 5180125 h 6857957"/>
              <a:gd name="connsiteX49562" fmla="*/ 3602753 w 4826000"/>
              <a:gd name="connsiteY49562" fmla="*/ 5179173 h 6857957"/>
              <a:gd name="connsiteX49563" fmla="*/ 3600848 w 4826000"/>
              <a:gd name="connsiteY49563" fmla="*/ 5178220 h 6857957"/>
              <a:gd name="connsiteX49564" fmla="*/ 3599578 w 4826000"/>
              <a:gd name="connsiteY49564" fmla="*/ 5177267 h 6857957"/>
              <a:gd name="connsiteX49565" fmla="*/ 3598626 w 4826000"/>
              <a:gd name="connsiteY49565" fmla="*/ 5175997 h 6857957"/>
              <a:gd name="connsiteX49566" fmla="*/ 3598626 w 4826000"/>
              <a:gd name="connsiteY49566" fmla="*/ 5174410 h 6857957"/>
              <a:gd name="connsiteX49567" fmla="*/ 3598626 w 4826000"/>
              <a:gd name="connsiteY49567" fmla="*/ 5172504 h 6857957"/>
              <a:gd name="connsiteX49568" fmla="*/ 3598943 w 4826000"/>
              <a:gd name="connsiteY49568" fmla="*/ 5170917 h 6857957"/>
              <a:gd name="connsiteX49569" fmla="*/ 3600531 w 4826000"/>
              <a:gd name="connsiteY49569" fmla="*/ 5167424 h 6857957"/>
              <a:gd name="connsiteX49570" fmla="*/ 3602436 w 4826000"/>
              <a:gd name="connsiteY49570" fmla="*/ 5163613 h 6857957"/>
              <a:gd name="connsiteX49571" fmla="*/ 3604023 w 4826000"/>
              <a:gd name="connsiteY49571" fmla="*/ 5159803 h 6857957"/>
              <a:gd name="connsiteX49572" fmla="*/ 3604658 w 4826000"/>
              <a:gd name="connsiteY49572" fmla="*/ 5157898 h 6857957"/>
              <a:gd name="connsiteX49573" fmla="*/ 3605293 w 4826000"/>
              <a:gd name="connsiteY49573" fmla="*/ 5155993 h 6857957"/>
              <a:gd name="connsiteX49574" fmla="*/ 3602436 w 4826000"/>
              <a:gd name="connsiteY49574" fmla="*/ 5154405 h 6857957"/>
              <a:gd name="connsiteX49575" fmla="*/ 3599578 w 4826000"/>
              <a:gd name="connsiteY49575" fmla="*/ 5153135 h 6857957"/>
              <a:gd name="connsiteX49576" fmla="*/ 3595768 w 4826000"/>
              <a:gd name="connsiteY49576" fmla="*/ 5151865 h 6857957"/>
              <a:gd name="connsiteX49577" fmla="*/ 3593864 w 4826000"/>
              <a:gd name="connsiteY49577" fmla="*/ 5151547 h 6857957"/>
              <a:gd name="connsiteX49578" fmla="*/ 3591324 w 4826000"/>
              <a:gd name="connsiteY49578" fmla="*/ 5150912 h 6857957"/>
              <a:gd name="connsiteX49579" fmla="*/ 3584974 w 4826000"/>
              <a:gd name="connsiteY49579" fmla="*/ 5152182 h 6857957"/>
              <a:gd name="connsiteX49580" fmla="*/ 3579895 w 4826000"/>
              <a:gd name="connsiteY49580" fmla="*/ 5153770 h 6857957"/>
              <a:gd name="connsiteX49581" fmla="*/ 3575767 w 4826000"/>
              <a:gd name="connsiteY49581" fmla="*/ 5155675 h 6857957"/>
              <a:gd name="connsiteX49582" fmla="*/ 3571958 w 4826000"/>
              <a:gd name="connsiteY49582" fmla="*/ 5158215 h 6857957"/>
              <a:gd name="connsiteX49583" fmla="*/ 3569735 w 4826000"/>
              <a:gd name="connsiteY49583" fmla="*/ 5161073 h 6857957"/>
              <a:gd name="connsiteX49584" fmla="*/ 3567513 w 4826000"/>
              <a:gd name="connsiteY49584" fmla="*/ 5163931 h 6857957"/>
              <a:gd name="connsiteX49585" fmla="*/ 3566243 w 4826000"/>
              <a:gd name="connsiteY49585" fmla="*/ 5167106 h 6857957"/>
              <a:gd name="connsiteX49586" fmla="*/ 3565925 w 4826000"/>
              <a:gd name="connsiteY49586" fmla="*/ 5170282 h 6857957"/>
              <a:gd name="connsiteX49587" fmla="*/ 3565925 w 4826000"/>
              <a:gd name="connsiteY49587" fmla="*/ 5173775 h 6857957"/>
              <a:gd name="connsiteX49588" fmla="*/ 3566560 w 4826000"/>
              <a:gd name="connsiteY49588" fmla="*/ 5176632 h 6857957"/>
              <a:gd name="connsiteX49589" fmla="*/ 3567513 w 4826000"/>
              <a:gd name="connsiteY49589" fmla="*/ 5179490 h 6857957"/>
              <a:gd name="connsiteX49590" fmla="*/ 3569100 w 4826000"/>
              <a:gd name="connsiteY49590" fmla="*/ 5182348 h 6857957"/>
              <a:gd name="connsiteX49591" fmla="*/ 3571005 w 4826000"/>
              <a:gd name="connsiteY49591" fmla="*/ 5184888 h 6857957"/>
              <a:gd name="connsiteX49592" fmla="*/ 3572910 w 4826000"/>
              <a:gd name="connsiteY49592" fmla="*/ 5186793 h 6857957"/>
              <a:gd name="connsiteX49593" fmla="*/ 3575132 w 4826000"/>
              <a:gd name="connsiteY49593" fmla="*/ 5188698 h 6857957"/>
              <a:gd name="connsiteX49594" fmla="*/ 3577990 w 4826000"/>
              <a:gd name="connsiteY49594" fmla="*/ 5189651 h 6857957"/>
              <a:gd name="connsiteX49595" fmla="*/ 3572910 w 4826000"/>
              <a:gd name="connsiteY49595" fmla="*/ 5194414 h 6857957"/>
              <a:gd name="connsiteX49596" fmla="*/ 3570053 w 4826000"/>
              <a:gd name="connsiteY49596" fmla="*/ 5197589 h 6857957"/>
              <a:gd name="connsiteX49597" fmla="*/ 3567513 w 4826000"/>
              <a:gd name="connsiteY49597" fmla="*/ 5200447 h 6857957"/>
              <a:gd name="connsiteX49598" fmla="*/ 3566560 w 4826000"/>
              <a:gd name="connsiteY49598" fmla="*/ 5202035 h 6857957"/>
              <a:gd name="connsiteX49599" fmla="*/ 3566243 w 4826000"/>
              <a:gd name="connsiteY49599" fmla="*/ 5203940 h 6857957"/>
              <a:gd name="connsiteX49600" fmla="*/ 3566243 w 4826000"/>
              <a:gd name="connsiteY49600" fmla="*/ 5205528 h 6857957"/>
              <a:gd name="connsiteX49601" fmla="*/ 3566560 w 4826000"/>
              <a:gd name="connsiteY49601" fmla="*/ 5206798 h 6857957"/>
              <a:gd name="connsiteX49602" fmla="*/ 3567513 w 4826000"/>
              <a:gd name="connsiteY49602" fmla="*/ 5208068 h 6857957"/>
              <a:gd name="connsiteX49603" fmla="*/ 3569418 w 4826000"/>
              <a:gd name="connsiteY49603" fmla="*/ 5209338 h 6857957"/>
              <a:gd name="connsiteX49604" fmla="*/ 3571958 w 4826000"/>
              <a:gd name="connsiteY49604" fmla="*/ 5210926 h 6857957"/>
              <a:gd name="connsiteX49605" fmla="*/ 3574815 w 4826000"/>
              <a:gd name="connsiteY49605" fmla="*/ 5211878 h 6857957"/>
              <a:gd name="connsiteX49606" fmla="*/ 3572275 w 4826000"/>
              <a:gd name="connsiteY49606" fmla="*/ 5213148 h 6857957"/>
              <a:gd name="connsiteX49607" fmla="*/ 3570053 w 4826000"/>
              <a:gd name="connsiteY49607" fmla="*/ 5214101 h 6857957"/>
              <a:gd name="connsiteX49608" fmla="*/ 3567830 w 4826000"/>
              <a:gd name="connsiteY49608" fmla="*/ 5214736 h 6857957"/>
              <a:gd name="connsiteX49609" fmla="*/ 3566243 w 4826000"/>
              <a:gd name="connsiteY49609" fmla="*/ 5214419 h 6857957"/>
              <a:gd name="connsiteX49610" fmla="*/ 3564973 w 4826000"/>
              <a:gd name="connsiteY49610" fmla="*/ 5213783 h 6857957"/>
              <a:gd name="connsiteX49611" fmla="*/ 3563703 w 4826000"/>
              <a:gd name="connsiteY49611" fmla="*/ 5212831 h 6857957"/>
              <a:gd name="connsiteX49612" fmla="*/ 3562751 w 4826000"/>
              <a:gd name="connsiteY49612" fmla="*/ 5211561 h 6857957"/>
              <a:gd name="connsiteX49613" fmla="*/ 3561798 w 4826000"/>
              <a:gd name="connsiteY49613" fmla="*/ 5209656 h 6857957"/>
              <a:gd name="connsiteX49614" fmla="*/ 3560528 w 4826000"/>
              <a:gd name="connsiteY49614" fmla="*/ 5206163 h 6857957"/>
              <a:gd name="connsiteX49615" fmla="*/ 3559893 w 4826000"/>
              <a:gd name="connsiteY49615" fmla="*/ 5202035 h 6857957"/>
              <a:gd name="connsiteX49616" fmla="*/ 3559258 w 4826000"/>
              <a:gd name="connsiteY49616" fmla="*/ 5196002 h 6857957"/>
              <a:gd name="connsiteX49617" fmla="*/ 3533543 w 4826000"/>
              <a:gd name="connsiteY49617" fmla="*/ 5196637 h 6857957"/>
              <a:gd name="connsiteX49618" fmla="*/ 3533860 w 4826000"/>
              <a:gd name="connsiteY49618" fmla="*/ 5197589 h 6857957"/>
              <a:gd name="connsiteX49619" fmla="*/ 3534495 w 4826000"/>
              <a:gd name="connsiteY49619" fmla="*/ 5198859 h 6857957"/>
              <a:gd name="connsiteX49620" fmla="*/ 3535765 w 4826000"/>
              <a:gd name="connsiteY49620" fmla="*/ 5199495 h 6857957"/>
              <a:gd name="connsiteX49621" fmla="*/ 3537035 w 4826000"/>
              <a:gd name="connsiteY49621" fmla="*/ 5200447 h 6857957"/>
              <a:gd name="connsiteX49622" fmla="*/ 3540845 w 4826000"/>
              <a:gd name="connsiteY49622" fmla="*/ 5201717 h 6857957"/>
              <a:gd name="connsiteX49623" fmla="*/ 3544654 w 4826000"/>
              <a:gd name="connsiteY49623" fmla="*/ 5202670 h 6857957"/>
              <a:gd name="connsiteX49624" fmla="*/ 3548464 w 4826000"/>
              <a:gd name="connsiteY49624" fmla="*/ 5203940 h 6857957"/>
              <a:gd name="connsiteX49625" fmla="*/ 3551639 w 4826000"/>
              <a:gd name="connsiteY49625" fmla="*/ 5205210 h 6857957"/>
              <a:gd name="connsiteX49626" fmla="*/ 3552909 w 4826000"/>
              <a:gd name="connsiteY49626" fmla="*/ 5206163 h 6857957"/>
              <a:gd name="connsiteX49627" fmla="*/ 3554179 w 4826000"/>
              <a:gd name="connsiteY49627" fmla="*/ 5207115 h 6857957"/>
              <a:gd name="connsiteX49628" fmla="*/ 3554814 w 4826000"/>
              <a:gd name="connsiteY49628" fmla="*/ 5208068 h 6857957"/>
              <a:gd name="connsiteX49629" fmla="*/ 3555131 w 4826000"/>
              <a:gd name="connsiteY49629" fmla="*/ 5209338 h 6857957"/>
              <a:gd name="connsiteX49630" fmla="*/ 3549417 w 4826000"/>
              <a:gd name="connsiteY49630" fmla="*/ 5207750 h 6857957"/>
              <a:gd name="connsiteX49631" fmla="*/ 3544337 w 4826000"/>
              <a:gd name="connsiteY49631" fmla="*/ 5206480 h 6857957"/>
              <a:gd name="connsiteX49632" fmla="*/ 3540845 w 4826000"/>
              <a:gd name="connsiteY49632" fmla="*/ 5206163 h 6857957"/>
              <a:gd name="connsiteX49633" fmla="*/ 3537670 w 4826000"/>
              <a:gd name="connsiteY49633" fmla="*/ 5206163 h 6857957"/>
              <a:gd name="connsiteX49634" fmla="*/ 3535447 w 4826000"/>
              <a:gd name="connsiteY49634" fmla="*/ 5206480 h 6857957"/>
              <a:gd name="connsiteX49635" fmla="*/ 3533543 w 4826000"/>
              <a:gd name="connsiteY49635" fmla="*/ 5207433 h 6857957"/>
              <a:gd name="connsiteX49636" fmla="*/ 3532590 w 4826000"/>
              <a:gd name="connsiteY49636" fmla="*/ 5208703 h 6857957"/>
              <a:gd name="connsiteX49637" fmla="*/ 3532273 w 4826000"/>
              <a:gd name="connsiteY49637" fmla="*/ 5210608 h 6857957"/>
              <a:gd name="connsiteX49638" fmla="*/ 3531955 w 4826000"/>
              <a:gd name="connsiteY49638" fmla="*/ 5212513 h 6857957"/>
              <a:gd name="connsiteX49639" fmla="*/ 3532273 w 4826000"/>
              <a:gd name="connsiteY49639" fmla="*/ 5214419 h 6857957"/>
              <a:gd name="connsiteX49640" fmla="*/ 3532908 w 4826000"/>
              <a:gd name="connsiteY49640" fmla="*/ 5216641 h 6857957"/>
              <a:gd name="connsiteX49641" fmla="*/ 3533860 w 4826000"/>
              <a:gd name="connsiteY49641" fmla="*/ 5219182 h 6857957"/>
              <a:gd name="connsiteX49642" fmla="*/ 3536082 w 4826000"/>
              <a:gd name="connsiteY49642" fmla="*/ 5223944 h 6857957"/>
              <a:gd name="connsiteX49643" fmla="*/ 3538622 w 4826000"/>
              <a:gd name="connsiteY49643" fmla="*/ 5229025 h 6857957"/>
              <a:gd name="connsiteX49644" fmla="*/ 3534178 w 4826000"/>
              <a:gd name="connsiteY49644" fmla="*/ 5228707 h 6857957"/>
              <a:gd name="connsiteX49645" fmla="*/ 3530368 w 4826000"/>
              <a:gd name="connsiteY49645" fmla="*/ 5228390 h 6857957"/>
              <a:gd name="connsiteX49646" fmla="*/ 3527510 w 4826000"/>
              <a:gd name="connsiteY49646" fmla="*/ 5227437 h 6857957"/>
              <a:gd name="connsiteX49647" fmla="*/ 3525606 w 4826000"/>
              <a:gd name="connsiteY49647" fmla="*/ 5225850 h 6857957"/>
              <a:gd name="connsiteX49648" fmla="*/ 3524018 w 4826000"/>
              <a:gd name="connsiteY49648" fmla="*/ 5223944 h 6857957"/>
              <a:gd name="connsiteX49649" fmla="*/ 3523066 w 4826000"/>
              <a:gd name="connsiteY49649" fmla="*/ 5222039 h 6857957"/>
              <a:gd name="connsiteX49650" fmla="*/ 3522431 w 4826000"/>
              <a:gd name="connsiteY49650" fmla="*/ 5220134 h 6857957"/>
              <a:gd name="connsiteX49651" fmla="*/ 3522431 w 4826000"/>
              <a:gd name="connsiteY49651" fmla="*/ 5217911 h 6857957"/>
              <a:gd name="connsiteX49652" fmla="*/ 3522748 w 4826000"/>
              <a:gd name="connsiteY49652" fmla="*/ 5212831 h 6857957"/>
              <a:gd name="connsiteX49653" fmla="*/ 3523066 w 4826000"/>
              <a:gd name="connsiteY49653" fmla="*/ 5207750 h 6857957"/>
              <a:gd name="connsiteX49654" fmla="*/ 3523066 w 4826000"/>
              <a:gd name="connsiteY49654" fmla="*/ 5205528 h 6857957"/>
              <a:gd name="connsiteX49655" fmla="*/ 3522748 w 4826000"/>
              <a:gd name="connsiteY49655" fmla="*/ 5203305 h 6857957"/>
              <a:gd name="connsiteX49656" fmla="*/ 3522113 w 4826000"/>
              <a:gd name="connsiteY49656" fmla="*/ 5201082 h 6857957"/>
              <a:gd name="connsiteX49657" fmla="*/ 3520843 w 4826000"/>
              <a:gd name="connsiteY49657" fmla="*/ 5199495 h 6857957"/>
              <a:gd name="connsiteX49658" fmla="*/ 3509097 w 4826000"/>
              <a:gd name="connsiteY49658" fmla="*/ 5202035 h 6857957"/>
              <a:gd name="connsiteX49659" fmla="*/ 3503065 w 4826000"/>
              <a:gd name="connsiteY49659" fmla="*/ 5203622 h 6857957"/>
              <a:gd name="connsiteX49660" fmla="*/ 3497667 w 4826000"/>
              <a:gd name="connsiteY49660" fmla="*/ 5205210 h 6857957"/>
              <a:gd name="connsiteX49661" fmla="*/ 3489730 w 4826000"/>
              <a:gd name="connsiteY49661" fmla="*/ 5208385 h 6857957"/>
              <a:gd name="connsiteX49662" fmla="*/ 3492905 w 4826000"/>
              <a:gd name="connsiteY49662" fmla="*/ 5208385 h 6857957"/>
              <a:gd name="connsiteX49663" fmla="*/ 3496080 w 4826000"/>
              <a:gd name="connsiteY49663" fmla="*/ 5208703 h 6857957"/>
              <a:gd name="connsiteX49664" fmla="*/ 3498620 w 4826000"/>
              <a:gd name="connsiteY49664" fmla="*/ 5209020 h 6857957"/>
              <a:gd name="connsiteX49665" fmla="*/ 3501160 w 4826000"/>
              <a:gd name="connsiteY49665" fmla="*/ 5209656 h 6857957"/>
              <a:gd name="connsiteX49666" fmla="*/ 3503382 w 4826000"/>
              <a:gd name="connsiteY49666" fmla="*/ 5210926 h 6857957"/>
              <a:gd name="connsiteX49667" fmla="*/ 3505604 w 4826000"/>
              <a:gd name="connsiteY49667" fmla="*/ 5212196 h 6857957"/>
              <a:gd name="connsiteX49668" fmla="*/ 3507192 w 4826000"/>
              <a:gd name="connsiteY49668" fmla="*/ 5213466 h 6857957"/>
              <a:gd name="connsiteX49669" fmla="*/ 3508779 w 4826000"/>
              <a:gd name="connsiteY49669" fmla="*/ 5215054 h 6857957"/>
              <a:gd name="connsiteX49670" fmla="*/ 3510684 w 4826000"/>
              <a:gd name="connsiteY49670" fmla="*/ 5216959 h 6857957"/>
              <a:gd name="connsiteX49671" fmla="*/ 3511954 w 4826000"/>
              <a:gd name="connsiteY49671" fmla="*/ 5219182 h 6857957"/>
              <a:gd name="connsiteX49672" fmla="*/ 3512906 w 4826000"/>
              <a:gd name="connsiteY49672" fmla="*/ 5221087 h 6857957"/>
              <a:gd name="connsiteX49673" fmla="*/ 3513859 w 4826000"/>
              <a:gd name="connsiteY49673" fmla="*/ 5222992 h 6857957"/>
              <a:gd name="connsiteX49674" fmla="*/ 3514811 w 4826000"/>
              <a:gd name="connsiteY49674" fmla="*/ 5228072 h 6857957"/>
              <a:gd name="connsiteX49675" fmla="*/ 3515446 w 4826000"/>
              <a:gd name="connsiteY49675" fmla="*/ 5233153 h 6857957"/>
              <a:gd name="connsiteX49676" fmla="*/ 3515446 w 4826000"/>
              <a:gd name="connsiteY49676" fmla="*/ 5237916 h 6857957"/>
              <a:gd name="connsiteX49677" fmla="*/ 3514494 w 4826000"/>
              <a:gd name="connsiteY49677" fmla="*/ 5242996 h 6857957"/>
              <a:gd name="connsiteX49678" fmla="*/ 3513224 w 4826000"/>
              <a:gd name="connsiteY49678" fmla="*/ 5248077 h 6857957"/>
              <a:gd name="connsiteX49679" fmla="*/ 3511637 w 4826000"/>
              <a:gd name="connsiteY49679" fmla="*/ 5252522 h 6857957"/>
              <a:gd name="connsiteX49680" fmla="*/ 3508779 w 4826000"/>
              <a:gd name="connsiteY49680" fmla="*/ 5256968 h 6857957"/>
              <a:gd name="connsiteX49681" fmla="*/ 3506239 w 4826000"/>
              <a:gd name="connsiteY49681" fmla="*/ 5260461 h 6857957"/>
              <a:gd name="connsiteX49682" fmla="*/ 3504652 w 4826000"/>
              <a:gd name="connsiteY49682" fmla="*/ 5262366 h 6857957"/>
              <a:gd name="connsiteX49683" fmla="*/ 3503065 w 4826000"/>
              <a:gd name="connsiteY49683" fmla="*/ 5263636 h 6857957"/>
              <a:gd name="connsiteX49684" fmla="*/ 3500842 w 4826000"/>
              <a:gd name="connsiteY49684" fmla="*/ 5264589 h 6857957"/>
              <a:gd name="connsiteX49685" fmla="*/ 3498937 w 4826000"/>
              <a:gd name="connsiteY49685" fmla="*/ 5265541 h 6857957"/>
              <a:gd name="connsiteX49686" fmla="*/ 3501160 w 4826000"/>
              <a:gd name="connsiteY49686" fmla="*/ 5267446 h 6857957"/>
              <a:gd name="connsiteX49687" fmla="*/ 3503700 w 4826000"/>
              <a:gd name="connsiteY49687" fmla="*/ 5269669 h 6857957"/>
              <a:gd name="connsiteX49688" fmla="*/ 3505287 w 4826000"/>
              <a:gd name="connsiteY49688" fmla="*/ 5271892 h 6857957"/>
              <a:gd name="connsiteX49689" fmla="*/ 3506874 w 4826000"/>
              <a:gd name="connsiteY49689" fmla="*/ 5273797 h 6857957"/>
              <a:gd name="connsiteX49690" fmla="*/ 3508144 w 4826000"/>
              <a:gd name="connsiteY49690" fmla="*/ 5276020 h 6857957"/>
              <a:gd name="connsiteX49691" fmla="*/ 3509097 w 4826000"/>
              <a:gd name="connsiteY49691" fmla="*/ 5278560 h 6857957"/>
              <a:gd name="connsiteX49692" fmla="*/ 3511002 w 4826000"/>
              <a:gd name="connsiteY49692" fmla="*/ 5283005 h 6857957"/>
              <a:gd name="connsiteX49693" fmla="*/ 3511954 w 4826000"/>
              <a:gd name="connsiteY49693" fmla="*/ 5288086 h 6857957"/>
              <a:gd name="connsiteX49694" fmla="*/ 3512271 w 4826000"/>
              <a:gd name="connsiteY49694" fmla="*/ 5293166 h 6857957"/>
              <a:gd name="connsiteX49695" fmla="*/ 3512271 w 4826000"/>
              <a:gd name="connsiteY49695" fmla="*/ 5297929 h 6857957"/>
              <a:gd name="connsiteX49696" fmla="*/ 3512271 w 4826000"/>
              <a:gd name="connsiteY49696" fmla="*/ 5303010 h 6857957"/>
              <a:gd name="connsiteX49697" fmla="*/ 3512271 w 4826000"/>
              <a:gd name="connsiteY49697" fmla="*/ 5312536 h 6857957"/>
              <a:gd name="connsiteX49698" fmla="*/ 3512271 w 4826000"/>
              <a:gd name="connsiteY49698" fmla="*/ 5317299 h 6857957"/>
              <a:gd name="connsiteX49699" fmla="*/ 3513224 w 4826000"/>
              <a:gd name="connsiteY49699" fmla="*/ 5322062 h 6857957"/>
              <a:gd name="connsiteX49700" fmla="*/ 3514494 w 4826000"/>
              <a:gd name="connsiteY49700" fmla="*/ 5325872 h 6857957"/>
              <a:gd name="connsiteX49701" fmla="*/ 3515129 w 4826000"/>
              <a:gd name="connsiteY49701" fmla="*/ 5327777 h 6857957"/>
              <a:gd name="connsiteX49702" fmla="*/ 3516399 w 4826000"/>
              <a:gd name="connsiteY49702" fmla="*/ 5329682 h 6857957"/>
              <a:gd name="connsiteX49703" fmla="*/ 3517986 w 4826000"/>
              <a:gd name="connsiteY49703" fmla="*/ 5331588 h 6857957"/>
              <a:gd name="connsiteX49704" fmla="*/ 3519573 w 4826000"/>
              <a:gd name="connsiteY49704" fmla="*/ 5333175 h 6857957"/>
              <a:gd name="connsiteX49705" fmla="*/ 3521161 w 4826000"/>
              <a:gd name="connsiteY49705" fmla="*/ 5334445 h 6857957"/>
              <a:gd name="connsiteX49706" fmla="*/ 3523383 w 4826000"/>
              <a:gd name="connsiteY49706" fmla="*/ 5336033 h 6857957"/>
              <a:gd name="connsiteX49707" fmla="*/ 3528463 w 4826000"/>
              <a:gd name="connsiteY49707" fmla="*/ 5334128 h 6857957"/>
              <a:gd name="connsiteX49708" fmla="*/ 3530050 w 4826000"/>
              <a:gd name="connsiteY49708" fmla="*/ 5333493 h 6857957"/>
              <a:gd name="connsiteX49709" fmla="*/ 3531320 w 4826000"/>
              <a:gd name="connsiteY49709" fmla="*/ 5332540 h 6857957"/>
              <a:gd name="connsiteX49710" fmla="*/ 3532590 w 4826000"/>
              <a:gd name="connsiteY49710" fmla="*/ 5331588 h 6857957"/>
              <a:gd name="connsiteX49711" fmla="*/ 3533225 w 4826000"/>
              <a:gd name="connsiteY49711" fmla="*/ 5330635 h 6857957"/>
              <a:gd name="connsiteX49712" fmla="*/ 3533543 w 4826000"/>
              <a:gd name="connsiteY49712" fmla="*/ 5329682 h 6857957"/>
              <a:gd name="connsiteX49713" fmla="*/ 3533543 w 4826000"/>
              <a:gd name="connsiteY49713" fmla="*/ 5328730 h 6857957"/>
              <a:gd name="connsiteX49714" fmla="*/ 3533543 w 4826000"/>
              <a:gd name="connsiteY49714" fmla="*/ 5327460 h 6857957"/>
              <a:gd name="connsiteX49715" fmla="*/ 3532908 w 4826000"/>
              <a:gd name="connsiteY49715" fmla="*/ 5326507 h 6857957"/>
              <a:gd name="connsiteX49716" fmla="*/ 3531320 w 4826000"/>
              <a:gd name="connsiteY49716" fmla="*/ 5324284 h 6857957"/>
              <a:gd name="connsiteX49717" fmla="*/ 3529415 w 4826000"/>
              <a:gd name="connsiteY49717" fmla="*/ 5322062 h 6857957"/>
              <a:gd name="connsiteX49718" fmla="*/ 3527510 w 4826000"/>
              <a:gd name="connsiteY49718" fmla="*/ 5319521 h 6857957"/>
              <a:gd name="connsiteX49719" fmla="*/ 3530685 w 4826000"/>
              <a:gd name="connsiteY49719" fmla="*/ 5318886 h 6857957"/>
              <a:gd name="connsiteX49720" fmla="*/ 3533543 w 4826000"/>
              <a:gd name="connsiteY49720" fmla="*/ 5318886 h 6857957"/>
              <a:gd name="connsiteX49721" fmla="*/ 3535765 w 4826000"/>
              <a:gd name="connsiteY49721" fmla="*/ 5318886 h 6857957"/>
              <a:gd name="connsiteX49722" fmla="*/ 3537352 w 4826000"/>
              <a:gd name="connsiteY49722" fmla="*/ 5318886 h 6857957"/>
              <a:gd name="connsiteX49723" fmla="*/ 3538622 w 4826000"/>
              <a:gd name="connsiteY49723" fmla="*/ 5319521 h 6857957"/>
              <a:gd name="connsiteX49724" fmla="*/ 3539892 w 4826000"/>
              <a:gd name="connsiteY49724" fmla="*/ 5320157 h 6857957"/>
              <a:gd name="connsiteX49725" fmla="*/ 3540527 w 4826000"/>
              <a:gd name="connsiteY49725" fmla="*/ 5321109 h 6857957"/>
              <a:gd name="connsiteX49726" fmla="*/ 3541162 w 4826000"/>
              <a:gd name="connsiteY49726" fmla="*/ 5321744 h 6857957"/>
              <a:gd name="connsiteX49727" fmla="*/ 3541480 w 4826000"/>
              <a:gd name="connsiteY49727" fmla="*/ 5323649 h 6857957"/>
              <a:gd name="connsiteX49728" fmla="*/ 3541480 w 4826000"/>
              <a:gd name="connsiteY49728" fmla="*/ 5325872 h 6857957"/>
              <a:gd name="connsiteX49729" fmla="*/ 3541480 w 4826000"/>
              <a:gd name="connsiteY49729" fmla="*/ 5328095 h 6857957"/>
              <a:gd name="connsiteX49730" fmla="*/ 3542115 w 4826000"/>
              <a:gd name="connsiteY49730" fmla="*/ 5330000 h 6857957"/>
              <a:gd name="connsiteX49731" fmla="*/ 3549099 w 4826000"/>
              <a:gd name="connsiteY49731" fmla="*/ 5330318 h 6857957"/>
              <a:gd name="connsiteX49732" fmla="*/ 3554496 w 4826000"/>
              <a:gd name="connsiteY49732" fmla="*/ 5330000 h 6857957"/>
              <a:gd name="connsiteX49733" fmla="*/ 3557988 w 4826000"/>
              <a:gd name="connsiteY49733" fmla="*/ 5329365 h 6857957"/>
              <a:gd name="connsiteX49734" fmla="*/ 3560528 w 4826000"/>
              <a:gd name="connsiteY49734" fmla="*/ 5327777 h 6857957"/>
              <a:gd name="connsiteX49735" fmla="*/ 3562433 w 4826000"/>
              <a:gd name="connsiteY49735" fmla="*/ 5326190 h 6857957"/>
              <a:gd name="connsiteX49736" fmla="*/ 3563703 w 4826000"/>
              <a:gd name="connsiteY49736" fmla="*/ 5324602 h 6857957"/>
              <a:gd name="connsiteX49737" fmla="*/ 3564973 w 4826000"/>
              <a:gd name="connsiteY49737" fmla="*/ 5323014 h 6857957"/>
              <a:gd name="connsiteX49738" fmla="*/ 3566560 w 4826000"/>
              <a:gd name="connsiteY49738" fmla="*/ 5321427 h 6857957"/>
              <a:gd name="connsiteX49739" fmla="*/ 3562751 w 4826000"/>
              <a:gd name="connsiteY49739" fmla="*/ 5320474 h 6857957"/>
              <a:gd name="connsiteX49740" fmla="*/ 3559893 w 4826000"/>
              <a:gd name="connsiteY49740" fmla="*/ 5320157 h 6857957"/>
              <a:gd name="connsiteX49741" fmla="*/ 3557988 w 4826000"/>
              <a:gd name="connsiteY49741" fmla="*/ 5319204 h 6857957"/>
              <a:gd name="connsiteX49742" fmla="*/ 3556719 w 4826000"/>
              <a:gd name="connsiteY49742" fmla="*/ 5318569 h 6857957"/>
              <a:gd name="connsiteX49743" fmla="*/ 3556084 w 4826000"/>
              <a:gd name="connsiteY49743" fmla="*/ 5317616 h 6857957"/>
              <a:gd name="connsiteX49744" fmla="*/ 3555766 w 4826000"/>
              <a:gd name="connsiteY49744" fmla="*/ 5316664 h 6857957"/>
              <a:gd name="connsiteX49745" fmla="*/ 3556084 w 4826000"/>
              <a:gd name="connsiteY49745" fmla="*/ 5315076 h 6857957"/>
              <a:gd name="connsiteX49746" fmla="*/ 3556401 w 4826000"/>
              <a:gd name="connsiteY49746" fmla="*/ 5312853 h 6857957"/>
              <a:gd name="connsiteX49747" fmla="*/ 3556401 w 4826000"/>
              <a:gd name="connsiteY49747" fmla="*/ 5312218 h 6857957"/>
              <a:gd name="connsiteX49748" fmla="*/ 3555766 w 4826000"/>
              <a:gd name="connsiteY49748" fmla="*/ 5311583 h 6857957"/>
              <a:gd name="connsiteX49749" fmla="*/ 3554496 w 4826000"/>
              <a:gd name="connsiteY49749" fmla="*/ 5310948 h 6857957"/>
              <a:gd name="connsiteX49750" fmla="*/ 3552274 w 4826000"/>
              <a:gd name="connsiteY49750" fmla="*/ 5310631 h 6857957"/>
              <a:gd name="connsiteX49751" fmla="*/ 3549417 w 4826000"/>
              <a:gd name="connsiteY49751" fmla="*/ 5310631 h 6857957"/>
              <a:gd name="connsiteX49752" fmla="*/ 3545289 w 4826000"/>
              <a:gd name="connsiteY49752" fmla="*/ 5310948 h 6857957"/>
              <a:gd name="connsiteX49753" fmla="*/ 3547194 w 4826000"/>
              <a:gd name="connsiteY49753" fmla="*/ 5309678 h 6857957"/>
              <a:gd name="connsiteX49754" fmla="*/ 3549417 w 4826000"/>
              <a:gd name="connsiteY49754" fmla="*/ 5308408 h 6857957"/>
              <a:gd name="connsiteX49755" fmla="*/ 3551956 w 4826000"/>
              <a:gd name="connsiteY49755" fmla="*/ 5307455 h 6857957"/>
              <a:gd name="connsiteX49756" fmla="*/ 3555131 w 4826000"/>
              <a:gd name="connsiteY49756" fmla="*/ 5306820 h 6857957"/>
              <a:gd name="connsiteX49757" fmla="*/ 3562116 w 4826000"/>
              <a:gd name="connsiteY49757" fmla="*/ 5305233 h 6857957"/>
              <a:gd name="connsiteX49758" fmla="*/ 3570688 w 4826000"/>
              <a:gd name="connsiteY49758" fmla="*/ 5304597 h 6857957"/>
              <a:gd name="connsiteX49759" fmla="*/ 3572910 w 4826000"/>
              <a:gd name="connsiteY49759" fmla="*/ 5318251 h 6857957"/>
              <a:gd name="connsiteX49760" fmla="*/ 3575767 w 4826000"/>
              <a:gd name="connsiteY49760" fmla="*/ 5317934 h 6857957"/>
              <a:gd name="connsiteX49761" fmla="*/ 3577990 w 4826000"/>
              <a:gd name="connsiteY49761" fmla="*/ 5317299 h 6857957"/>
              <a:gd name="connsiteX49762" fmla="*/ 3579577 w 4826000"/>
              <a:gd name="connsiteY49762" fmla="*/ 5316346 h 6857957"/>
              <a:gd name="connsiteX49763" fmla="*/ 3580529 w 4826000"/>
              <a:gd name="connsiteY49763" fmla="*/ 5315394 h 6857957"/>
              <a:gd name="connsiteX49764" fmla="*/ 3581164 w 4826000"/>
              <a:gd name="connsiteY49764" fmla="*/ 5314441 h 6857957"/>
              <a:gd name="connsiteX49765" fmla="*/ 3581799 w 4826000"/>
              <a:gd name="connsiteY49765" fmla="*/ 5312853 h 6857957"/>
              <a:gd name="connsiteX49766" fmla="*/ 3582117 w 4826000"/>
              <a:gd name="connsiteY49766" fmla="*/ 5310313 h 6857957"/>
              <a:gd name="connsiteX49767" fmla="*/ 3582434 w 4826000"/>
              <a:gd name="connsiteY49767" fmla="*/ 5309043 h 6857957"/>
              <a:gd name="connsiteX49768" fmla="*/ 3583387 w 4826000"/>
              <a:gd name="connsiteY49768" fmla="*/ 5307773 h 6857957"/>
              <a:gd name="connsiteX49769" fmla="*/ 3584022 w 4826000"/>
              <a:gd name="connsiteY49769" fmla="*/ 5306820 h 6857957"/>
              <a:gd name="connsiteX49770" fmla="*/ 3585292 w 4826000"/>
              <a:gd name="connsiteY49770" fmla="*/ 5305550 h 6857957"/>
              <a:gd name="connsiteX49771" fmla="*/ 3586879 w 4826000"/>
              <a:gd name="connsiteY49771" fmla="*/ 5304597 h 6857957"/>
              <a:gd name="connsiteX49772" fmla="*/ 3589419 w 4826000"/>
              <a:gd name="connsiteY49772" fmla="*/ 5304280 h 6857957"/>
              <a:gd name="connsiteX49773" fmla="*/ 3592594 w 4826000"/>
              <a:gd name="connsiteY49773" fmla="*/ 5303962 h 6857957"/>
              <a:gd name="connsiteX49774" fmla="*/ 3596403 w 4826000"/>
              <a:gd name="connsiteY49774" fmla="*/ 5303962 h 6857957"/>
              <a:gd name="connsiteX49775" fmla="*/ 3594816 w 4826000"/>
              <a:gd name="connsiteY49775" fmla="*/ 5309360 h 6857957"/>
              <a:gd name="connsiteX49776" fmla="*/ 3593229 w 4826000"/>
              <a:gd name="connsiteY49776" fmla="*/ 5314123 h 6857957"/>
              <a:gd name="connsiteX49777" fmla="*/ 3589736 w 4826000"/>
              <a:gd name="connsiteY49777" fmla="*/ 5321427 h 6857957"/>
              <a:gd name="connsiteX49778" fmla="*/ 3587514 w 4826000"/>
              <a:gd name="connsiteY49778" fmla="*/ 5326825 h 6857957"/>
              <a:gd name="connsiteX49779" fmla="*/ 3586562 w 4826000"/>
              <a:gd name="connsiteY49779" fmla="*/ 5329682 h 6857957"/>
              <a:gd name="connsiteX49780" fmla="*/ 3585609 w 4826000"/>
              <a:gd name="connsiteY49780" fmla="*/ 5332223 h 6857957"/>
              <a:gd name="connsiteX49781" fmla="*/ 3585292 w 4826000"/>
              <a:gd name="connsiteY49781" fmla="*/ 5334763 h 6857957"/>
              <a:gd name="connsiteX49782" fmla="*/ 3585292 w 4826000"/>
              <a:gd name="connsiteY49782" fmla="*/ 5337621 h 6857957"/>
              <a:gd name="connsiteX49783" fmla="*/ 3585609 w 4826000"/>
              <a:gd name="connsiteY49783" fmla="*/ 5340479 h 6857957"/>
              <a:gd name="connsiteX49784" fmla="*/ 3585927 w 4826000"/>
              <a:gd name="connsiteY49784" fmla="*/ 5344289 h 6857957"/>
              <a:gd name="connsiteX49785" fmla="*/ 3587197 w 4826000"/>
              <a:gd name="connsiteY49785" fmla="*/ 5348099 h 6857957"/>
              <a:gd name="connsiteX49786" fmla="*/ 3588466 w 4826000"/>
              <a:gd name="connsiteY49786" fmla="*/ 5352862 h 6857957"/>
              <a:gd name="connsiteX49787" fmla="*/ 3593229 w 4826000"/>
              <a:gd name="connsiteY49787" fmla="*/ 5363976 h 6857957"/>
              <a:gd name="connsiteX49788" fmla="*/ 3587197 w 4826000"/>
              <a:gd name="connsiteY49788" fmla="*/ 5362706 h 6857957"/>
              <a:gd name="connsiteX49789" fmla="*/ 3582434 w 4826000"/>
              <a:gd name="connsiteY49789" fmla="*/ 5361436 h 6857957"/>
              <a:gd name="connsiteX49790" fmla="*/ 3578625 w 4826000"/>
              <a:gd name="connsiteY49790" fmla="*/ 5360165 h 6857957"/>
              <a:gd name="connsiteX49791" fmla="*/ 3574815 w 4826000"/>
              <a:gd name="connsiteY49791" fmla="*/ 5358895 h 6857957"/>
              <a:gd name="connsiteX49792" fmla="*/ 3571005 w 4826000"/>
              <a:gd name="connsiteY49792" fmla="*/ 5357625 h 6857957"/>
              <a:gd name="connsiteX49793" fmla="*/ 3566243 w 4826000"/>
              <a:gd name="connsiteY49793" fmla="*/ 5357625 h 6857957"/>
              <a:gd name="connsiteX49794" fmla="*/ 3560528 w 4826000"/>
              <a:gd name="connsiteY49794" fmla="*/ 5358260 h 6857957"/>
              <a:gd name="connsiteX49795" fmla="*/ 3553226 w 4826000"/>
              <a:gd name="connsiteY49795" fmla="*/ 5359848 h 6857957"/>
              <a:gd name="connsiteX49796" fmla="*/ 3551639 w 4826000"/>
              <a:gd name="connsiteY49796" fmla="*/ 5358260 h 6857957"/>
              <a:gd name="connsiteX49797" fmla="*/ 3550369 w 4826000"/>
              <a:gd name="connsiteY49797" fmla="*/ 5356355 h 6857957"/>
              <a:gd name="connsiteX49798" fmla="*/ 3549417 w 4826000"/>
              <a:gd name="connsiteY49798" fmla="*/ 5355085 h 6857957"/>
              <a:gd name="connsiteX49799" fmla="*/ 3549099 w 4826000"/>
              <a:gd name="connsiteY49799" fmla="*/ 5353815 h 6857957"/>
              <a:gd name="connsiteX49800" fmla="*/ 3548464 w 4826000"/>
              <a:gd name="connsiteY49800" fmla="*/ 5351592 h 6857957"/>
              <a:gd name="connsiteX49801" fmla="*/ 3548147 w 4826000"/>
              <a:gd name="connsiteY49801" fmla="*/ 5349052 h 6857957"/>
              <a:gd name="connsiteX49802" fmla="*/ 3547512 w 4826000"/>
              <a:gd name="connsiteY49802" fmla="*/ 5347147 h 6857957"/>
              <a:gd name="connsiteX49803" fmla="*/ 3546877 w 4826000"/>
              <a:gd name="connsiteY49803" fmla="*/ 5346194 h 6857957"/>
              <a:gd name="connsiteX49804" fmla="*/ 3545924 w 4826000"/>
              <a:gd name="connsiteY49804" fmla="*/ 5345559 h 6857957"/>
              <a:gd name="connsiteX49805" fmla="*/ 3544654 w 4826000"/>
              <a:gd name="connsiteY49805" fmla="*/ 5344606 h 6857957"/>
              <a:gd name="connsiteX49806" fmla="*/ 3542749 w 4826000"/>
              <a:gd name="connsiteY49806" fmla="*/ 5343654 h 6857957"/>
              <a:gd name="connsiteX49807" fmla="*/ 3537352 w 4826000"/>
              <a:gd name="connsiteY49807" fmla="*/ 5341114 h 6857957"/>
              <a:gd name="connsiteX49808" fmla="*/ 3524653 w 4826000"/>
              <a:gd name="connsiteY49808" fmla="*/ 5343654 h 6857957"/>
              <a:gd name="connsiteX49809" fmla="*/ 3516399 w 4826000"/>
              <a:gd name="connsiteY49809" fmla="*/ 5345241 h 6857957"/>
              <a:gd name="connsiteX49810" fmla="*/ 3509732 w 4826000"/>
              <a:gd name="connsiteY49810" fmla="*/ 5346194 h 6857957"/>
              <a:gd name="connsiteX49811" fmla="*/ 3499255 w 4826000"/>
              <a:gd name="connsiteY49811" fmla="*/ 5347464 h 6857957"/>
              <a:gd name="connsiteX49812" fmla="*/ 3500207 w 4826000"/>
              <a:gd name="connsiteY49812" fmla="*/ 5348417 h 6857957"/>
              <a:gd name="connsiteX49813" fmla="*/ 3501160 w 4826000"/>
              <a:gd name="connsiteY49813" fmla="*/ 5349052 h 6857957"/>
              <a:gd name="connsiteX49814" fmla="*/ 3502430 w 4826000"/>
              <a:gd name="connsiteY49814" fmla="*/ 5349052 h 6857957"/>
              <a:gd name="connsiteX49815" fmla="*/ 3503382 w 4826000"/>
              <a:gd name="connsiteY49815" fmla="*/ 5349052 h 6857957"/>
              <a:gd name="connsiteX49816" fmla="*/ 3504334 w 4826000"/>
              <a:gd name="connsiteY49816" fmla="*/ 5348734 h 6857957"/>
              <a:gd name="connsiteX49817" fmla="*/ 3505287 w 4826000"/>
              <a:gd name="connsiteY49817" fmla="*/ 5348417 h 6857957"/>
              <a:gd name="connsiteX49818" fmla="*/ 3505604 w 4826000"/>
              <a:gd name="connsiteY49818" fmla="*/ 5348099 h 6857957"/>
              <a:gd name="connsiteX49819" fmla="*/ 3505922 w 4826000"/>
              <a:gd name="connsiteY49819" fmla="*/ 5347464 h 6857957"/>
              <a:gd name="connsiteX49820" fmla="*/ 3510049 w 4826000"/>
              <a:gd name="connsiteY49820" fmla="*/ 5348417 h 6857957"/>
              <a:gd name="connsiteX49821" fmla="*/ 3512589 w 4826000"/>
              <a:gd name="connsiteY49821" fmla="*/ 5350004 h 6857957"/>
              <a:gd name="connsiteX49822" fmla="*/ 3513541 w 4826000"/>
              <a:gd name="connsiteY49822" fmla="*/ 5350957 h 6857957"/>
              <a:gd name="connsiteX49823" fmla="*/ 3514176 w 4826000"/>
              <a:gd name="connsiteY49823" fmla="*/ 5351592 h 6857957"/>
              <a:gd name="connsiteX49824" fmla="*/ 3514494 w 4826000"/>
              <a:gd name="connsiteY49824" fmla="*/ 5352545 h 6857957"/>
              <a:gd name="connsiteX49825" fmla="*/ 3514811 w 4826000"/>
              <a:gd name="connsiteY49825" fmla="*/ 5353497 h 6857957"/>
              <a:gd name="connsiteX49826" fmla="*/ 3514811 w 4826000"/>
              <a:gd name="connsiteY49826" fmla="*/ 5355403 h 6857957"/>
              <a:gd name="connsiteX49827" fmla="*/ 3514176 w 4826000"/>
              <a:gd name="connsiteY49827" fmla="*/ 5357308 h 6857957"/>
              <a:gd name="connsiteX49828" fmla="*/ 3512271 w 4826000"/>
              <a:gd name="connsiteY49828" fmla="*/ 5361436 h 6857957"/>
              <a:gd name="connsiteX49829" fmla="*/ 3511319 w 4826000"/>
              <a:gd name="connsiteY49829" fmla="*/ 5363341 h 6857957"/>
              <a:gd name="connsiteX49830" fmla="*/ 3510684 w 4826000"/>
              <a:gd name="connsiteY49830" fmla="*/ 5364928 h 6857957"/>
              <a:gd name="connsiteX49831" fmla="*/ 3510684 w 4826000"/>
              <a:gd name="connsiteY49831" fmla="*/ 5366834 h 6857957"/>
              <a:gd name="connsiteX49832" fmla="*/ 3510684 w 4826000"/>
              <a:gd name="connsiteY49832" fmla="*/ 5367786 h 6857957"/>
              <a:gd name="connsiteX49833" fmla="*/ 3511002 w 4826000"/>
              <a:gd name="connsiteY49833" fmla="*/ 5368421 h 6857957"/>
              <a:gd name="connsiteX49834" fmla="*/ 3511319 w 4826000"/>
              <a:gd name="connsiteY49834" fmla="*/ 5369056 h 6857957"/>
              <a:gd name="connsiteX49835" fmla="*/ 3512271 w 4826000"/>
              <a:gd name="connsiteY49835" fmla="*/ 5369691 h 6857957"/>
              <a:gd name="connsiteX49836" fmla="*/ 3514494 w 4826000"/>
              <a:gd name="connsiteY49836" fmla="*/ 5370644 h 6857957"/>
              <a:gd name="connsiteX49837" fmla="*/ 3517986 w 4826000"/>
              <a:gd name="connsiteY49837" fmla="*/ 5371279 h 6857957"/>
              <a:gd name="connsiteX49838" fmla="*/ 3522748 w 4826000"/>
              <a:gd name="connsiteY49838" fmla="*/ 5371597 h 6857957"/>
              <a:gd name="connsiteX49839" fmla="*/ 3518304 w 4826000"/>
              <a:gd name="connsiteY49839" fmla="*/ 5373184 h 6857957"/>
              <a:gd name="connsiteX49840" fmla="*/ 3515129 w 4826000"/>
              <a:gd name="connsiteY49840" fmla="*/ 5374772 h 6857957"/>
              <a:gd name="connsiteX49841" fmla="*/ 3513541 w 4826000"/>
              <a:gd name="connsiteY49841" fmla="*/ 5376042 h 6857957"/>
              <a:gd name="connsiteX49842" fmla="*/ 3512906 w 4826000"/>
              <a:gd name="connsiteY49842" fmla="*/ 5376677 h 6857957"/>
              <a:gd name="connsiteX49843" fmla="*/ 3512906 w 4826000"/>
              <a:gd name="connsiteY49843" fmla="*/ 5377312 h 6857957"/>
              <a:gd name="connsiteX49844" fmla="*/ 3512906 w 4826000"/>
              <a:gd name="connsiteY49844" fmla="*/ 5377947 h 6857957"/>
              <a:gd name="connsiteX49845" fmla="*/ 3513224 w 4826000"/>
              <a:gd name="connsiteY49845" fmla="*/ 5378582 h 6857957"/>
              <a:gd name="connsiteX49846" fmla="*/ 3514176 w 4826000"/>
              <a:gd name="connsiteY49846" fmla="*/ 5380805 h 6857957"/>
              <a:gd name="connsiteX49847" fmla="*/ 3518621 w 4826000"/>
              <a:gd name="connsiteY49847" fmla="*/ 5385250 h 6857957"/>
              <a:gd name="connsiteX49848" fmla="*/ 3514494 w 4826000"/>
              <a:gd name="connsiteY49848" fmla="*/ 5384615 h 6857957"/>
              <a:gd name="connsiteX49849" fmla="*/ 3511319 w 4826000"/>
              <a:gd name="connsiteY49849" fmla="*/ 5384615 h 6857957"/>
              <a:gd name="connsiteX49850" fmla="*/ 3508144 w 4826000"/>
              <a:gd name="connsiteY49850" fmla="*/ 5384933 h 6857957"/>
              <a:gd name="connsiteX49851" fmla="*/ 3505604 w 4826000"/>
              <a:gd name="connsiteY49851" fmla="*/ 5385250 h 6857957"/>
              <a:gd name="connsiteX49852" fmla="*/ 3503382 w 4826000"/>
              <a:gd name="connsiteY49852" fmla="*/ 5386203 h 6857957"/>
              <a:gd name="connsiteX49853" fmla="*/ 3501477 w 4826000"/>
              <a:gd name="connsiteY49853" fmla="*/ 5386838 h 6857957"/>
              <a:gd name="connsiteX49854" fmla="*/ 3498620 w 4826000"/>
              <a:gd name="connsiteY49854" fmla="*/ 5389061 h 6857957"/>
              <a:gd name="connsiteX49855" fmla="*/ 3497032 w 4826000"/>
              <a:gd name="connsiteY49855" fmla="*/ 5390648 h 6857957"/>
              <a:gd name="connsiteX49856" fmla="*/ 3496080 w 4826000"/>
              <a:gd name="connsiteY49856" fmla="*/ 5390966 h 6857957"/>
              <a:gd name="connsiteX49857" fmla="*/ 3495445 w 4826000"/>
              <a:gd name="connsiteY49857" fmla="*/ 5390966 h 6857957"/>
              <a:gd name="connsiteX49858" fmla="*/ 3494493 w 4826000"/>
              <a:gd name="connsiteY49858" fmla="*/ 5390648 h 6857957"/>
              <a:gd name="connsiteX49859" fmla="*/ 3493858 w 4826000"/>
              <a:gd name="connsiteY49859" fmla="*/ 5389696 h 6857957"/>
              <a:gd name="connsiteX49860" fmla="*/ 3492588 w 4826000"/>
              <a:gd name="connsiteY49860" fmla="*/ 5385886 h 6857957"/>
              <a:gd name="connsiteX49861" fmla="*/ 3492588 w 4826000"/>
              <a:gd name="connsiteY49861" fmla="*/ 5388743 h 6857957"/>
              <a:gd name="connsiteX49862" fmla="*/ 3492905 w 4826000"/>
              <a:gd name="connsiteY49862" fmla="*/ 5391284 h 6857957"/>
              <a:gd name="connsiteX49863" fmla="*/ 3494175 w 4826000"/>
              <a:gd name="connsiteY49863" fmla="*/ 5396999 h 6857957"/>
              <a:gd name="connsiteX49864" fmla="*/ 3498302 w 4826000"/>
              <a:gd name="connsiteY49864" fmla="*/ 5410653 h 6857957"/>
              <a:gd name="connsiteX49865" fmla="*/ 3500207 w 4826000"/>
              <a:gd name="connsiteY49865" fmla="*/ 5418274 h 6857957"/>
              <a:gd name="connsiteX49866" fmla="*/ 3501477 w 4826000"/>
              <a:gd name="connsiteY49866" fmla="*/ 5425894 h 6857957"/>
              <a:gd name="connsiteX49867" fmla="*/ 3501795 w 4826000"/>
              <a:gd name="connsiteY49867" fmla="*/ 5429387 h 6857957"/>
              <a:gd name="connsiteX49868" fmla="*/ 3502430 w 4826000"/>
              <a:gd name="connsiteY49868" fmla="*/ 5433198 h 6857957"/>
              <a:gd name="connsiteX49869" fmla="*/ 3501795 w 4826000"/>
              <a:gd name="connsiteY49869" fmla="*/ 5436691 h 6857957"/>
              <a:gd name="connsiteX49870" fmla="*/ 3501477 w 4826000"/>
              <a:gd name="connsiteY49870" fmla="*/ 5440501 h 6857957"/>
              <a:gd name="connsiteX49871" fmla="*/ 3497667 w 4826000"/>
              <a:gd name="connsiteY49871" fmla="*/ 5437643 h 6857957"/>
              <a:gd name="connsiteX49872" fmla="*/ 3494175 w 4826000"/>
              <a:gd name="connsiteY49872" fmla="*/ 5435420 h 6857957"/>
              <a:gd name="connsiteX49873" fmla="*/ 3491000 w 4826000"/>
              <a:gd name="connsiteY49873" fmla="*/ 5434150 h 6857957"/>
              <a:gd name="connsiteX49874" fmla="*/ 3488461 w 4826000"/>
              <a:gd name="connsiteY49874" fmla="*/ 5433198 h 6857957"/>
              <a:gd name="connsiteX49875" fmla="*/ 3485603 w 4826000"/>
              <a:gd name="connsiteY49875" fmla="*/ 5433198 h 6857957"/>
              <a:gd name="connsiteX49876" fmla="*/ 3483381 w 4826000"/>
              <a:gd name="connsiteY49876" fmla="*/ 5433198 h 6857957"/>
              <a:gd name="connsiteX49877" fmla="*/ 3481476 w 4826000"/>
              <a:gd name="connsiteY49877" fmla="*/ 5434150 h 6857957"/>
              <a:gd name="connsiteX49878" fmla="*/ 3479254 w 4826000"/>
              <a:gd name="connsiteY49878" fmla="*/ 5435420 h 6857957"/>
              <a:gd name="connsiteX49879" fmla="*/ 3477984 w 4826000"/>
              <a:gd name="connsiteY49879" fmla="*/ 5437008 h 6857957"/>
              <a:gd name="connsiteX49880" fmla="*/ 3476714 w 4826000"/>
              <a:gd name="connsiteY49880" fmla="*/ 5439548 h 6857957"/>
              <a:gd name="connsiteX49881" fmla="*/ 3475761 w 4826000"/>
              <a:gd name="connsiteY49881" fmla="*/ 5441771 h 6857957"/>
              <a:gd name="connsiteX49882" fmla="*/ 3474809 w 4826000"/>
              <a:gd name="connsiteY49882" fmla="*/ 5444629 h 6857957"/>
              <a:gd name="connsiteX49883" fmla="*/ 3474174 w 4826000"/>
              <a:gd name="connsiteY49883" fmla="*/ 5447804 h 6857957"/>
              <a:gd name="connsiteX49884" fmla="*/ 3473857 w 4826000"/>
              <a:gd name="connsiteY49884" fmla="*/ 5451297 h 6857957"/>
              <a:gd name="connsiteX49885" fmla="*/ 3473857 w 4826000"/>
              <a:gd name="connsiteY49885" fmla="*/ 5455107 h 6857957"/>
              <a:gd name="connsiteX49886" fmla="*/ 3473857 w 4826000"/>
              <a:gd name="connsiteY49886" fmla="*/ 5458600 h 6857957"/>
              <a:gd name="connsiteX49887" fmla="*/ 3474174 w 4826000"/>
              <a:gd name="connsiteY49887" fmla="*/ 5466539 h 6857957"/>
              <a:gd name="connsiteX49888" fmla="*/ 3475444 w 4826000"/>
              <a:gd name="connsiteY49888" fmla="*/ 5474794 h 6857957"/>
              <a:gd name="connsiteX49889" fmla="*/ 3477349 w 4826000"/>
              <a:gd name="connsiteY49889" fmla="*/ 5483368 h 6857957"/>
              <a:gd name="connsiteX49890" fmla="*/ 3479571 w 4826000"/>
              <a:gd name="connsiteY49890" fmla="*/ 5491306 h 6857957"/>
              <a:gd name="connsiteX49891" fmla="*/ 3482746 w 4826000"/>
              <a:gd name="connsiteY49891" fmla="*/ 5498927 h 6857957"/>
              <a:gd name="connsiteX49892" fmla="*/ 3484333 w 4826000"/>
              <a:gd name="connsiteY49892" fmla="*/ 5502102 h 6857957"/>
              <a:gd name="connsiteX49893" fmla="*/ 3486238 w 4826000"/>
              <a:gd name="connsiteY49893" fmla="*/ 5504960 h 6857957"/>
              <a:gd name="connsiteX49894" fmla="*/ 3488143 w 4826000"/>
              <a:gd name="connsiteY49894" fmla="*/ 5508135 h 6857957"/>
              <a:gd name="connsiteX49895" fmla="*/ 3490048 w 4826000"/>
              <a:gd name="connsiteY49895" fmla="*/ 5510675 h 6857957"/>
              <a:gd name="connsiteX49896" fmla="*/ 3491953 w 4826000"/>
              <a:gd name="connsiteY49896" fmla="*/ 5512898 h 6857957"/>
              <a:gd name="connsiteX49897" fmla="*/ 3494175 w 4826000"/>
              <a:gd name="connsiteY49897" fmla="*/ 5514486 h 6857957"/>
              <a:gd name="connsiteX49898" fmla="*/ 3491953 w 4826000"/>
              <a:gd name="connsiteY49898" fmla="*/ 5516073 h 6857957"/>
              <a:gd name="connsiteX49899" fmla="*/ 3490365 w 4826000"/>
              <a:gd name="connsiteY49899" fmla="*/ 5517661 h 6857957"/>
              <a:gd name="connsiteX49900" fmla="*/ 3488778 w 4826000"/>
              <a:gd name="connsiteY49900" fmla="*/ 5519566 h 6857957"/>
              <a:gd name="connsiteX49901" fmla="*/ 3487191 w 4826000"/>
              <a:gd name="connsiteY49901" fmla="*/ 5521789 h 6857957"/>
              <a:gd name="connsiteX49902" fmla="*/ 3485921 w 4826000"/>
              <a:gd name="connsiteY49902" fmla="*/ 5523694 h 6857957"/>
              <a:gd name="connsiteX49903" fmla="*/ 3485286 w 4826000"/>
              <a:gd name="connsiteY49903" fmla="*/ 5525917 h 6857957"/>
              <a:gd name="connsiteX49904" fmla="*/ 3484651 w 4826000"/>
              <a:gd name="connsiteY49904" fmla="*/ 5528457 h 6857957"/>
              <a:gd name="connsiteX49905" fmla="*/ 3484016 w 4826000"/>
              <a:gd name="connsiteY49905" fmla="*/ 5530680 h 6857957"/>
              <a:gd name="connsiteX49906" fmla="*/ 3483381 w 4826000"/>
              <a:gd name="connsiteY49906" fmla="*/ 5535760 h 6857957"/>
              <a:gd name="connsiteX49907" fmla="*/ 3483381 w 4826000"/>
              <a:gd name="connsiteY49907" fmla="*/ 5540523 h 6857957"/>
              <a:gd name="connsiteX49908" fmla="*/ 3484016 w 4826000"/>
              <a:gd name="connsiteY49908" fmla="*/ 5546239 h 6857957"/>
              <a:gd name="connsiteX49909" fmla="*/ 3484968 w 4826000"/>
              <a:gd name="connsiteY49909" fmla="*/ 5551637 h 6857957"/>
              <a:gd name="connsiteX49910" fmla="*/ 3485921 w 4826000"/>
              <a:gd name="connsiteY49910" fmla="*/ 5557353 h 6857957"/>
              <a:gd name="connsiteX49911" fmla="*/ 3487191 w 4826000"/>
              <a:gd name="connsiteY49911" fmla="*/ 5562433 h 6857957"/>
              <a:gd name="connsiteX49912" fmla="*/ 3490365 w 4826000"/>
              <a:gd name="connsiteY49912" fmla="*/ 5573229 h 6857957"/>
              <a:gd name="connsiteX49913" fmla="*/ 3492588 w 4826000"/>
              <a:gd name="connsiteY49913" fmla="*/ 5582755 h 6857957"/>
              <a:gd name="connsiteX49914" fmla="*/ 3493540 w 4826000"/>
              <a:gd name="connsiteY49914" fmla="*/ 5587200 h 6857957"/>
              <a:gd name="connsiteX49915" fmla="*/ 3493858 w 4826000"/>
              <a:gd name="connsiteY49915" fmla="*/ 5591011 h 6857957"/>
              <a:gd name="connsiteX49916" fmla="*/ 3490683 w 4826000"/>
              <a:gd name="connsiteY49916" fmla="*/ 5591646 h 6857957"/>
              <a:gd name="connsiteX49917" fmla="*/ 3488143 w 4826000"/>
              <a:gd name="connsiteY49917" fmla="*/ 5592281 h 6857957"/>
              <a:gd name="connsiteX49918" fmla="*/ 3485603 w 4826000"/>
              <a:gd name="connsiteY49918" fmla="*/ 5593234 h 6857957"/>
              <a:gd name="connsiteX49919" fmla="*/ 3483698 w 4826000"/>
              <a:gd name="connsiteY49919" fmla="*/ 5594504 h 6857957"/>
              <a:gd name="connsiteX49920" fmla="*/ 3482111 w 4826000"/>
              <a:gd name="connsiteY49920" fmla="*/ 5595456 h 6857957"/>
              <a:gd name="connsiteX49921" fmla="*/ 3480524 w 4826000"/>
              <a:gd name="connsiteY49921" fmla="*/ 5596726 h 6857957"/>
              <a:gd name="connsiteX49922" fmla="*/ 3477984 w 4826000"/>
              <a:gd name="connsiteY49922" fmla="*/ 5599267 h 6857957"/>
              <a:gd name="connsiteX49923" fmla="*/ 3476079 w 4826000"/>
              <a:gd name="connsiteY49923" fmla="*/ 5602124 h 6857957"/>
              <a:gd name="connsiteX49924" fmla="*/ 3474809 w 4826000"/>
              <a:gd name="connsiteY49924" fmla="*/ 5604982 h 6857957"/>
              <a:gd name="connsiteX49925" fmla="*/ 3473222 w 4826000"/>
              <a:gd name="connsiteY49925" fmla="*/ 5607840 h 6857957"/>
              <a:gd name="connsiteX49926" fmla="*/ 3470999 w 4826000"/>
              <a:gd name="connsiteY49926" fmla="*/ 5610698 h 6857957"/>
              <a:gd name="connsiteX49927" fmla="*/ 3472587 w 4826000"/>
              <a:gd name="connsiteY49927" fmla="*/ 5611968 h 6857957"/>
              <a:gd name="connsiteX49928" fmla="*/ 3474491 w 4826000"/>
              <a:gd name="connsiteY49928" fmla="*/ 5612285 h 6857957"/>
              <a:gd name="connsiteX49929" fmla="*/ 3476079 w 4826000"/>
              <a:gd name="connsiteY49929" fmla="*/ 5612285 h 6857957"/>
              <a:gd name="connsiteX49930" fmla="*/ 3477666 w 4826000"/>
              <a:gd name="connsiteY49930" fmla="*/ 5611968 h 6857957"/>
              <a:gd name="connsiteX49931" fmla="*/ 3478936 w 4826000"/>
              <a:gd name="connsiteY49931" fmla="*/ 5611333 h 6857957"/>
              <a:gd name="connsiteX49932" fmla="*/ 3480841 w 4826000"/>
              <a:gd name="connsiteY49932" fmla="*/ 5610380 h 6857957"/>
              <a:gd name="connsiteX49933" fmla="*/ 3483698 w 4826000"/>
              <a:gd name="connsiteY49933" fmla="*/ 5607840 h 6857957"/>
              <a:gd name="connsiteX49934" fmla="*/ 3485286 w 4826000"/>
              <a:gd name="connsiteY49934" fmla="*/ 5606887 h 6857957"/>
              <a:gd name="connsiteX49935" fmla="*/ 3487191 w 4826000"/>
              <a:gd name="connsiteY49935" fmla="*/ 5605935 h 6857957"/>
              <a:gd name="connsiteX49936" fmla="*/ 3489413 w 4826000"/>
              <a:gd name="connsiteY49936" fmla="*/ 5604982 h 6857957"/>
              <a:gd name="connsiteX49937" fmla="*/ 3491318 w 4826000"/>
              <a:gd name="connsiteY49937" fmla="*/ 5604347 h 6857957"/>
              <a:gd name="connsiteX49938" fmla="*/ 3493858 w 4826000"/>
              <a:gd name="connsiteY49938" fmla="*/ 5604347 h 6857957"/>
              <a:gd name="connsiteX49939" fmla="*/ 3496715 w 4826000"/>
              <a:gd name="connsiteY49939" fmla="*/ 5604665 h 6857957"/>
              <a:gd name="connsiteX49940" fmla="*/ 3499572 w 4826000"/>
              <a:gd name="connsiteY49940" fmla="*/ 5605617 h 6857957"/>
              <a:gd name="connsiteX49941" fmla="*/ 3503065 w 4826000"/>
              <a:gd name="connsiteY49941" fmla="*/ 5606887 h 6857957"/>
              <a:gd name="connsiteX49942" fmla="*/ 3493858 w 4826000"/>
              <a:gd name="connsiteY49942" fmla="*/ 5609745 h 6857957"/>
              <a:gd name="connsiteX49943" fmla="*/ 3490048 w 4826000"/>
              <a:gd name="connsiteY49943" fmla="*/ 5611015 h 6857957"/>
              <a:gd name="connsiteX49944" fmla="*/ 3486556 w 4826000"/>
              <a:gd name="connsiteY49944" fmla="*/ 5612603 h 6857957"/>
              <a:gd name="connsiteX49945" fmla="*/ 3485286 w 4826000"/>
              <a:gd name="connsiteY49945" fmla="*/ 5613556 h 6857957"/>
              <a:gd name="connsiteX49946" fmla="*/ 3484333 w 4826000"/>
              <a:gd name="connsiteY49946" fmla="*/ 5614508 h 6857957"/>
              <a:gd name="connsiteX49947" fmla="*/ 3483698 w 4826000"/>
              <a:gd name="connsiteY49947" fmla="*/ 5616096 h 6857957"/>
              <a:gd name="connsiteX49948" fmla="*/ 3483381 w 4826000"/>
              <a:gd name="connsiteY49948" fmla="*/ 5617366 h 6857957"/>
              <a:gd name="connsiteX49949" fmla="*/ 3483381 w 4826000"/>
              <a:gd name="connsiteY49949" fmla="*/ 5618636 h 6857957"/>
              <a:gd name="connsiteX49950" fmla="*/ 3484016 w 4826000"/>
              <a:gd name="connsiteY49950" fmla="*/ 5620224 h 6857957"/>
              <a:gd name="connsiteX49951" fmla="*/ 3484651 w 4826000"/>
              <a:gd name="connsiteY49951" fmla="*/ 5621811 h 6857957"/>
              <a:gd name="connsiteX49952" fmla="*/ 3486238 w 4826000"/>
              <a:gd name="connsiteY49952" fmla="*/ 5624034 h 6857957"/>
              <a:gd name="connsiteX49953" fmla="*/ 3482111 w 4826000"/>
              <a:gd name="connsiteY49953" fmla="*/ 5622764 h 6857957"/>
              <a:gd name="connsiteX49954" fmla="*/ 3477666 w 4826000"/>
              <a:gd name="connsiteY49954" fmla="*/ 5622129 h 6857957"/>
              <a:gd name="connsiteX49955" fmla="*/ 3472269 w 4826000"/>
              <a:gd name="connsiteY49955" fmla="*/ 5621811 h 6857957"/>
              <a:gd name="connsiteX49956" fmla="*/ 3466554 w 4826000"/>
              <a:gd name="connsiteY49956" fmla="*/ 5621811 h 6857957"/>
              <a:gd name="connsiteX49957" fmla="*/ 3469094 w 4826000"/>
              <a:gd name="connsiteY49957" fmla="*/ 5623717 h 6857957"/>
              <a:gd name="connsiteX49958" fmla="*/ 3471634 w 4826000"/>
              <a:gd name="connsiteY49958" fmla="*/ 5625304 h 6857957"/>
              <a:gd name="connsiteX49959" fmla="*/ 3473857 w 4826000"/>
              <a:gd name="connsiteY49959" fmla="*/ 5627209 h 6857957"/>
              <a:gd name="connsiteX49960" fmla="*/ 3475444 w 4826000"/>
              <a:gd name="connsiteY49960" fmla="*/ 5629115 h 6857957"/>
              <a:gd name="connsiteX49961" fmla="*/ 3476714 w 4826000"/>
              <a:gd name="connsiteY49961" fmla="*/ 5631655 h 6857957"/>
              <a:gd name="connsiteX49962" fmla="*/ 3477349 w 4826000"/>
              <a:gd name="connsiteY49962" fmla="*/ 5633560 h 6857957"/>
              <a:gd name="connsiteX49963" fmla="*/ 3477984 w 4826000"/>
              <a:gd name="connsiteY49963" fmla="*/ 5635783 h 6857957"/>
              <a:gd name="connsiteX49964" fmla="*/ 3477666 w 4826000"/>
              <a:gd name="connsiteY49964" fmla="*/ 5637688 h 6857957"/>
              <a:gd name="connsiteX49965" fmla="*/ 3477349 w 4826000"/>
              <a:gd name="connsiteY49965" fmla="*/ 5640228 h 6857957"/>
              <a:gd name="connsiteX49966" fmla="*/ 3476079 w 4826000"/>
              <a:gd name="connsiteY49966" fmla="*/ 5642133 h 6857957"/>
              <a:gd name="connsiteX49967" fmla="*/ 3474491 w 4826000"/>
              <a:gd name="connsiteY49967" fmla="*/ 5644039 h 6857957"/>
              <a:gd name="connsiteX49968" fmla="*/ 3472269 w 4826000"/>
              <a:gd name="connsiteY49968" fmla="*/ 5646261 h 6857957"/>
              <a:gd name="connsiteX49969" fmla="*/ 3469729 w 4826000"/>
              <a:gd name="connsiteY49969" fmla="*/ 5647849 h 6857957"/>
              <a:gd name="connsiteX49970" fmla="*/ 3466554 w 4826000"/>
              <a:gd name="connsiteY49970" fmla="*/ 5649437 h 6857957"/>
              <a:gd name="connsiteX49971" fmla="*/ 3462745 w 4826000"/>
              <a:gd name="connsiteY49971" fmla="*/ 5650707 h 6857957"/>
              <a:gd name="connsiteX49972" fmla="*/ 3458618 w 4826000"/>
              <a:gd name="connsiteY49972" fmla="*/ 5651977 h 6857957"/>
              <a:gd name="connsiteX49973" fmla="*/ 3460522 w 4826000"/>
              <a:gd name="connsiteY49973" fmla="*/ 5654835 h 6857957"/>
              <a:gd name="connsiteX49974" fmla="*/ 3462110 w 4826000"/>
              <a:gd name="connsiteY49974" fmla="*/ 5657375 h 6857957"/>
              <a:gd name="connsiteX49975" fmla="*/ 3463697 w 4826000"/>
              <a:gd name="connsiteY49975" fmla="*/ 5659598 h 6857957"/>
              <a:gd name="connsiteX49976" fmla="*/ 3464967 w 4826000"/>
              <a:gd name="connsiteY49976" fmla="*/ 5662455 h 6857957"/>
              <a:gd name="connsiteX49977" fmla="*/ 3466237 w 4826000"/>
              <a:gd name="connsiteY49977" fmla="*/ 5664996 h 6857957"/>
              <a:gd name="connsiteX49978" fmla="*/ 3467189 w 4826000"/>
              <a:gd name="connsiteY49978" fmla="*/ 5667853 h 6857957"/>
              <a:gd name="connsiteX49979" fmla="*/ 3468142 w 4826000"/>
              <a:gd name="connsiteY49979" fmla="*/ 5672934 h 6857957"/>
              <a:gd name="connsiteX49980" fmla="*/ 3468777 w 4826000"/>
              <a:gd name="connsiteY49980" fmla="*/ 5678014 h 6857957"/>
              <a:gd name="connsiteX49981" fmla="*/ 3468777 w 4826000"/>
              <a:gd name="connsiteY49981" fmla="*/ 5683095 h 6857957"/>
              <a:gd name="connsiteX49982" fmla="*/ 3468142 w 4826000"/>
              <a:gd name="connsiteY49982" fmla="*/ 5688175 h 6857957"/>
              <a:gd name="connsiteX49983" fmla="*/ 3467507 w 4826000"/>
              <a:gd name="connsiteY49983" fmla="*/ 5693256 h 6857957"/>
              <a:gd name="connsiteX49984" fmla="*/ 3465285 w 4826000"/>
              <a:gd name="connsiteY49984" fmla="*/ 5703099 h 6857957"/>
              <a:gd name="connsiteX49985" fmla="*/ 3464332 w 4826000"/>
              <a:gd name="connsiteY49985" fmla="*/ 5707862 h 6857957"/>
              <a:gd name="connsiteX49986" fmla="*/ 3463380 w 4826000"/>
              <a:gd name="connsiteY49986" fmla="*/ 5712943 h 6857957"/>
              <a:gd name="connsiteX49987" fmla="*/ 3463062 w 4826000"/>
              <a:gd name="connsiteY49987" fmla="*/ 5717388 h 6857957"/>
              <a:gd name="connsiteX49988" fmla="*/ 3463062 w 4826000"/>
              <a:gd name="connsiteY49988" fmla="*/ 5722151 h 6857957"/>
              <a:gd name="connsiteX49989" fmla="*/ 3463697 w 4826000"/>
              <a:gd name="connsiteY49989" fmla="*/ 5726914 h 6857957"/>
              <a:gd name="connsiteX49990" fmla="*/ 3464967 w 4826000"/>
              <a:gd name="connsiteY49990" fmla="*/ 5731042 h 6857957"/>
              <a:gd name="connsiteX49991" fmla="*/ 3461475 w 4826000"/>
              <a:gd name="connsiteY49991" fmla="*/ 5730725 h 6857957"/>
              <a:gd name="connsiteX49992" fmla="*/ 3457983 w 4826000"/>
              <a:gd name="connsiteY49992" fmla="*/ 5730725 h 6857957"/>
              <a:gd name="connsiteX49993" fmla="*/ 3455125 w 4826000"/>
              <a:gd name="connsiteY49993" fmla="*/ 5731360 h 6857957"/>
              <a:gd name="connsiteX49994" fmla="*/ 3452903 w 4826000"/>
              <a:gd name="connsiteY49994" fmla="*/ 5731995 h 6857957"/>
              <a:gd name="connsiteX49995" fmla="*/ 3450363 w 4826000"/>
              <a:gd name="connsiteY49995" fmla="*/ 5732947 h 6857957"/>
              <a:gd name="connsiteX49996" fmla="*/ 3449093 w 4826000"/>
              <a:gd name="connsiteY49996" fmla="*/ 5734535 h 6857957"/>
              <a:gd name="connsiteX49997" fmla="*/ 3448141 w 4826000"/>
              <a:gd name="connsiteY49997" fmla="*/ 5735805 h 6857957"/>
              <a:gd name="connsiteX49998" fmla="*/ 3447823 w 4826000"/>
              <a:gd name="connsiteY49998" fmla="*/ 5737393 h 6857957"/>
              <a:gd name="connsiteX49999" fmla="*/ 3448141 w 4826000"/>
              <a:gd name="connsiteY49999" fmla="*/ 5738663 h 6857957"/>
              <a:gd name="connsiteX50000" fmla="*/ 3449093 w 4826000"/>
              <a:gd name="connsiteY50000" fmla="*/ 5740251 h 6857957"/>
              <a:gd name="connsiteX50001" fmla="*/ 3450681 w 4826000"/>
              <a:gd name="connsiteY50001" fmla="*/ 5741838 h 6857957"/>
              <a:gd name="connsiteX50002" fmla="*/ 3453538 w 4826000"/>
              <a:gd name="connsiteY50002" fmla="*/ 5742791 h 6857957"/>
              <a:gd name="connsiteX50003" fmla="*/ 3457030 w 4826000"/>
              <a:gd name="connsiteY50003" fmla="*/ 5743743 h 6857957"/>
              <a:gd name="connsiteX50004" fmla="*/ 3461792 w 4826000"/>
              <a:gd name="connsiteY50004" fmla="*/ 5744379 h 6857957"/>
              <a:gd name="connsiteX50005" fmla="*/ 3467189 w 4826000"/>
              <a:gd name="connsiteY50005" fmla="*/ 5744696 h 6857957"/>
              <a:gd name="connsiteX50006" fmla="*/ 3473857 w 4826000"/>
              <a:gd name="connsiteY50006" fmla="*/ 5744696 h 6857957"/>
              <a:gd name="connsiteX50007" fmla="*/ 3469412 w 4826000"/>
              <a:gd name="connsiteY50007" fmla="*/ 5746284 h 6857957"/>
              <a:gd name="connsiteX50008" fmla="*/ 3466554 w 4826000"/>
              <a:gd name="connsiteY50008" fmla="*/ 5748189 h 6857957"/>
              <a:gd name="connsiteX50009" fmla="*/ 3463697 w 4826000"/>
              <a:gd name="connsiteY50009" fmla="*/ 5749777 h 6857957"/>
              <a:gd name="connsiteX50010" fmla="*/ 3461475 w 4826000"/>
              <a:gd name="connsiteY50010" fmla="*/ 5751047 h 6857957"/>
              <a:gd name="connsiteX50011" fmla="*/ 3458618 w 4826000"/>
              <a:gd name="connsiteY50011" fmla="*/ 5751682 h 6857957"/>
              <a:gd name="connsiteX50012" fmla="*/ 3454490 w 4826000"/>
              <a:gd name="connsiteY50012" fmla="*/ 5751999 h 6857957"/>
              <a:gd name="connsiteX50013" fmla="*/ 3449093 w 4826000"/>
              <a:gd name="connsiteY50013" fmla="*/ 5751999 h 6857957"/>
              <a:gd name="connsiteX50014" fmla="*/ 3442109 w 4826000"/>
              <a:gd name="connsiteY50014" fmla="*/ 5751047 h 6857957"/>
              <a:gd name="connsiteX50015" fmla="*/ 3443061 w 4826000"/>
              <a:gd name="connsiteY50015" fmla="*/ 5753904 h 6857957"/>
              <a:gd name="connsiteX50016" fmla="*/ 3444331 w 4826000"/>
              <a:gd name="connsiteY50016" fmla="*/ 5757080 h 6857957"/>
              <a:gd name="connsiteX50017" fmla="*/ 3444648 w 4826000"/>
              <a:gd name="connsiteY50017" fmla="*/ 5759938 h 6857957"/>
              <a:gd name="connsiteX50018" fmla="*/ 3444648 w 4826000"/>
              <a:gd name="connsiteY50018" fmla="*/ 5762478 h 6857957"/>
              <a:gd name="connsiteX50019" fmla="*/ 3444331 w 4826000"/>
              <a:gd name="connsiteY50019" fmla="*/ 5765336 h 6857957"/>
              <a:gd name="connsiteX50020" fmla="*/ 3444013 w 4826000"/>
              <a:gd name="connsiteY50020" fmla="*/ 5767876 h 6857957"/>
              <a:gd name="connsiteX50021" fmla="*/ 3442426 w 4826000"/>
              <a:gd name="connsiteY50021" fmla="*/ 5772956 h 6857957"/>
              <a:gd name="connsiteX50022" fmla="*/ 3441474 w 4826000"/>
              <a:gd name="connsiteY50022" fmla="*/ 5777719 h 6857957"/>
              <a:gd name="connsiteX50023" fmla="*/ 3440839 w 4826000"/>
              <a:gd name="connsiteY50023" fmla="*/ 5780260 h 6857957"/>
              <a:gd name="connsiteX50024" fmla="*/ 3440839 w 4826000"/>
              <a:gd name="connsiteY50024" fmla="*/ 5782800 h 6857957"/>
              <a:gd name="connsiteX50025" fmla="*/ 3440839 w 4826000"/>
              <a:gd name="connsiteY50025" fmla="*/ 5785975 h 6857957"/>
              <a:gd name="connsiteX50026" fmla="*/ 3441156 w 4826000"/>
              <a:gd name="connsiteY50026" fmla="*/ 5788515 h 6857957"/>
              <a:gd name="connsiteX50027" fmla="*/ 3441791 w 4826000"/>
              <a:gd name="connsiteY50027" fmla="*/ 5791373 h 6857957"/>
              <a:gd name="connsiteX50028" fmla="*/ 3442744 w 4826000"/>
              <a:gd name="connsiteY50028" fmla="*/ 5794866 h 6857957"/>
              <a:gd name="connsiteX50029" fmla="*/ 3445918 w 4826000"/>
              <a:gd name="connsiteY50029" fmla="*/ 5794231 h 6857957"/>
              <a:gd name="connsiteX50030" fmla="*/ 3448776 w 4826000"/>
              <a:gd name="connsiteY50030" fmla="*/ 5793278 h 6857957"/>
              <a:gd name="connsiteX50031" fmla="*/ 3451315 w 4826000"/>
              <a:gd name="connsiteY50031" fmla="*/ 5792008 h 6857957"/>
              <a:gd name="connsiteX50032" fmla="*/ 3453538 w 4826000"/>
              <a:gd name="connsiteY50032" fmla="*/ 5790738 h 6857957"/>
              <a:gd name="connsiteX50033" fmla="*/ 3455760 w 4826000"/>
              <a:gd name="connsiteY50033" fmla="*/ 5789150 h 6857957"/>
              <a:gd name="connsiteX50034" fmla="*/ 3457348 w 4826000"/>
              <a:gd name="connsiteY50034" fmla="*/ 5787563 h 6857957"/>
              <a:gd name="connsiteX50035" fmla="*/ 3458935 w 4826000"/>
              <a:gd name="connsiteY50035" fmla="*/ 5785340 h 6857957"/>
              <a:gd name="connsiteX50036" fmla="*/ 3459887 w 4826000"/>
              <a:gd name="connsiteY50036" fmla="*/ 5783435 h 6857957"/>
              <a:gd name="connsiteX50037" fmla="*/ 3460522 w 4826000"/>
              <a:gd name="connsiteY50037" fmla="*/ 5781530 h 6857957"/>
              <a:gd name="connsiteX50038" fmla="*/ 3460840 w 4826000"/>
              <a:gd name="connsiteY50038" fmla="*/ 5779625 h 6857957"/>
              <a:gd name="connsiteX50039" fmla="*/ 3460522 w 4826000"/>
              <a:gd name="connsiteY50039" fmla="*/ 5777402 h 6857957"/>
              <a:gd name="connsiteX50040" fmla="*/ 3459887 w 4826000"/>
              <a:gd name="connsiteY50040" fmla="*/ 5775814 h 6857957"/>
              <a:gd name="connsiteX50041" fmla="*/ 3458935 w 4826000"/>
              <a:gd name="connsiteY50041" fmla="*/ 5773909 h 6857957"/>
              <a:gd name="connsiteX50042" fmla="*/ 3456713 w 4826000"/>
              <a:gd name="connsiteY50042" fmla="*/ 5772321 h 6857957"/>
              <a:gd name="connsiteX50043" fmla="*/ 3454490 w 4826000"/>
              <a:gd name="connsiteY50043" fmla="*/ 5771051 h 6857957"/>
              <a:gd name="connsiteX50044" fmla="*/ 3451950 w 4826000"/>
              <a:gd name="connsiteY50044" fmla="*/ 5769781 h 6857957"/>
              <a:gd name="connsiteX50045" fmla="*/ 3455125 w 4826000"/>
              <a:gd name="connsiteY50045" fmla="*/ 5768511 h 6857957"/>
              <a:gd name="connsiteX50046" fmla="*/ 3457665 w 4826000"/>
              <a:gd name="connsiteY50046" fmla="*/ 5767876 h 6857957"/>
              <a:gd name="connsiteX50047" fmla="*/ 3460205 w 4826000"/>
              <a:gd name="connsiteY50047" fmla="*/ 5768193 h 6857957"/>
              <a:gd name="connsiteX50048" fmla="*/ 3461792 w 4826000"/>
              <a:gd name="connsiteY50048" fmla="*/ 5769146 h 6857957"/>
              <a:gd name="connsiteX50049" fmla="*/ 3463380 w 4826000"/>
              <a:gd name="connsiteY50049" fmla="*/ 5770416 h 6857957"/>
              <a:gd name="connsiteX50050" fmla="*/ 3464650 w 4826000"/>
              <a:gd name="connsiteY50050" fmla="*/ 5772321 h 6857957"/>
              <a:gd name="connsiteX50051" fmla="*/ 3466237 w 4826000"/>
              <a:gd name="connsiteY50051" fmla="*/ 5774227 h 6857957"/>
              <a:gd name="connsiteX50052" fmla="*/ 3467189 w 4826000"/>
              <a:gd name="connsiteY50052" fmla="*/ 5776449 h 6857957"/>
              <a:gd name="connsiteX50053" fmla="*/ 3469094 w 4826000"/>
              <a:gd name="connsiteY50053" fmla="*/ 5781212 h 6857957"/>
              <a:gd name="connsiteX50054" fmla="*/ 3470364 w 4826000"/>
              <a:gd name="connsiteY50054" fmla="*/ 5783435 h 6857957"/>
              <a:gd name="connsiteX50055" fmla="*/ 3471634 w 4826000"/>
              <a:gd name="connsiteY50055" fmla="*/ 5785975 h 6857957"/>
              <a:gd name="connsiteX50056" fmla="*/ 3473539 w 4826000"/>
              <a:gd name="connsiteY50056" fmla="*/ 5787563 h 6857957"/>
              <a:gd name="connsiteX50057" fmla="*/ 3475761 w 4826000"/>
              <a:gd name="connsiteY50057" fmla="*/ 5789150 h 6857957"/>
              <a:gd name="connsiteX50058" fmla="*/ 3478301 w 4826000"/>
              <a:gd name="connsiteY50058" fmla="*/ 5790103 h 6857957"/>
              <a:gd name="connsiteX50059" fmla="*/ 3481476 w 4826000"/>
              <a:gd name="connsiteY50059" fmla="*/ 5790738 h 6857957"/>
              <a:gd name="connsiteX50060" fmla="*/ 3461792 w 4826000"/>
              <a:gd name="connsiteY50060" fmla="*/ 5791373 h 6857957"/>
              <a:gd name="connsiteX50061" fmla="*/ 3463697 w 4826000"/>
              <a:gd name="connsiteY50061" fmla="*/ 5793596 h 6857957"/>
              <a:gd name="connsiteX50062" fmla="*/ 3464967 w 4826000"/>
              <a:gd name="connsiteY50062" fmla="*/ 5795184 h 6857957"/>
              <a:gd name="connsiteX50063" fmla="*/ 3465920 w 4826000"/>
              <a:gd name="connsiteY50063" fmla="*/ 5797089 h 6857957"/>
              <a:gd name="connsiteX50064" fmla="*/ 3466554 w 4826000"/>
              <a:gd name="connsiteY50064" fmla="*/ 5798994 h 6857957"/>
              <a:gd name="connsiteX50065" fmla="*/ 3467189 w 4826000"/>
              <a:gd name="connsiteY50065" fmla="*/ 5802804 h 6857957"/>
              <a:gd name="connsiteX50066" fmla="*/ 3467507 w 4826000"/>
              <a:gd name="connsiteY50066" fmla="*/ 5806297 h 6857957"/>
              <a:gd name="connsiteX50067" fmla="*/ 3468142 w 4826000"/>
              <a:gd name="connsiteY50067" fmla="*/ 5808520 h 6857957"/>
              <a:gd name="connsiteX50068" fmla="*/ 3468459 w 4826000"/>
              <a:gd name="connsiteY50068" fmla="*/ 5810743 h 6857957"/>
              <a:gd name="connsiteX50069" fmla="*/ 3469412 w 4826000"/>
              <a:gd name="connsiteY50069" fmla="*/ 5812648 h 6857957"/>
              <a:gd name="connsiteX50070" fmla="*/ 3470364 w 4826000"/>
              <a:gd name="connsiteY50070" fmla="*/ 5814871 h 6857957"/>
              <a:gd name="connsiteX50071" fmla="*/ 3471952 w 4826000"/>
              <a:gd name="connsiteY50071" fmla="*/ 5817728 h 6857957"/>
              <a:gd name="connsiteX50072" fmla="*/ 3474491 w 4826000"/>
              <a:gd name="connsiteY50072" fmla="*/ 5820269 h 6857957"/>
              <a:gd name="connsiteX50073" fmla="*/ 3477349 w 4826000"/>
              <a:gd name="connsiteY50073" fmla="*/ 5823444 h 6857957"/>
              <a:gd name="connsiteX50074" fmla="*/ 3480841 w 4826000"/>
              <a:gd name="connsiteY50074" fmla="*/ 5826302 h 6857957"/>
              <a:gd name="connsiteX50075" fmla="*/ 3470364 w 4826000"/>
              <a:gd name="connsiteY50075" fmla="*/ 5834557 h 6857957"/>
              <a:gd name="connsiteX50076" fmla="*/ 3461157 w 4826000"/>
              <a:gd name="connsiteY50076" fmla="*/ 5842496 h 6857957"/>
              <a:gd name="connsiteX50077" fmla="*/ 3457030 w 4826000"/>
              <a:gd name="connsiteY50077" fmla="*/ 5846624 h 6857957"/>
              <a:gd name="connsiteX50078" fmla="*/ 3453538 w 4826000"/>
              <a:gd name="connsiteY50078" fmla="*/ 5850117 h 6857957"/>
              <a:gd name="connsiteX50079" fmla="*/ 3450681 w 4826000"/>
              <a:gd name="connsiteY50079" fmla="*/ 5853927 h 6857957"/>
              <a:gd name="connsiteX50080" fmla="*/ 3448458 w 4826000"/>
              <a:gd name="connsiteY50080" fmla="*/ 5857420 h 6857957"/>
              <a:gd name="connsiteX50081" fmla="*/ 3446871 w 4826000"/>
              <a:gd name="connsiteY50081" fmla="*/ 5861230 h 6857957"/>
              <a:gd name="connsiteX50082" fmla="*/ 3446553 w 4826000"/>
              <a:gd name="connsiteY50082" fmla="*/ 5863135 h 6857957"/>
              <a:gd name="connsiteX50083" fmla="*/ 3446236 w 4826000"/>
              <a:gd name="connsiteY50083" fmla="*/ 5865041 h 6857957"/>
              <a:gd name="connsiteX50084" fmla="*/ 3446236 w 4826000"/>
              <a:gd name="connsiteY50084" fmla="*/ 5866946 h 6857957"/>
              <a:gd name="connsiteX50085" fmla="*/ 3446553 w 4826000"/>
              <a:gd name="connsiteY50085" fmla="*/ 5868851 h 6857957"/>
              <a:gd name="connsiteX50086" fmla="*/ 3447188 w 4826000"/>
              <a:gd name="connsiteY50086" fmla="*/ 5870756 h 6857957"/>
              <a:gd name="connsiteX50087" fmla="*/ 3447823 w 4826000"/>
              <a:gd name="connsiteY50087" fmla="*/ 5872661 h 6857957"/>
              <a:gd name="connsiteX50088" fmla="*/ 3448776 w 4826000"/>
              <a:gd name="connsiteY50088" fmla="*/ 5874884 h 6857957"/>
              <a:gd name="connsiteX50089" fmla="*/ 3450046 w 4826000"/>
              <a:gd name="connsiteY50089" fmla="*/ 5876789 h 6857957"/>
              <a:gd name="connsiteX50090" fmla="*/ 3451950 w 4826000"/>
              <a:gd name="connsiteY50090" fmla="*/ 5878694 h 6857957"/>
              <a:gd name="connsiteX50091" fmla="*/ 3453855 w 4826000"/>
              <a:gd name="connsiteY50091" fmla="*/ 5880600 h 6857957"/>
              <a:gd name="connsiteX50092" fmla="*/ 3458935 w 4826000"/>
              <a:gd name="connsiteY50092" fmla="*/ 5885045 h 6857957"/>
              <a:gd name="connsiteX50093" fmla="*/ 3464967 w 4826000"/>
              <a:gd name="connsiteY50093" fmla="*/ 5889808 h 6857957"/>
              <a:gd name="connsiteX50094" fmla="*/ 3470682 w 4826000"/>
              <a:gd name="connsiteY50094" fmla="*/ 5889490 h 6857957"/>
              <a:gd name="connsiteX50095" fmla="*/ 3475126 w 4826000"/>
              <a:gd name="connsiteY50095" fmla="*/ 5888538 h 6857957"/>
              <a:gd name="connsiteX50096" fmla="*/ 3478936 w 4826000"/>
              <a:gd name="connsiteY50096" fmla="*/ 5887903 h 6857957"/>
              <a:gd name="connsiteX50097" fmla="*/ 3482428 w 4826000"/>
              <a:gd name="connsiteY50097" fmla="*/ 5886950 h 6857957"/>
              <a:gd name="connsiteX50098" fmla="*/ 3489096 w 4826000"/>
              <a:gd name="connsiteY50098" fmla="*/ 5885045 h 6857957"/>
              <a:gd name="connsiteX50099" fmla="*/ 3492588 w 4826000"/>
              <a:gd name="connsiteY50099" fmla="*/ 5884092 h 6857957"/>
              <a:gd name="connsiteX50100" fmla="*/ 3496715 w 4826000"/>
              <a:gd name="connsiteY50100" fmla="*/ 5883457 h 6857957"/>
              <a:gd name="connsiteX50101" fmla="*/ 3495128 w 4826000"/>
              <a:gd name="connsiteY50101" fmla="*/ 5881870 h 6857957"/>
              <a:gd name="connsiteX50102" fmla="*/ 3492905 w 4826000"/>
              <a:gd name="connsiteY50102" fmla="*/ 5880600 h 6857957"/>
              <a:gd name="connsiteX50103" fmla="*/ 3491000 w 4826000"/>
              <a:gd name="connsiteY50103" fmla="*/ 5879964 h 6857957"/>
              <a:gd name="connsiteX50104" fmla="*/ 3489096 w 4826000"/>
              <a:gd name="connsiteY50104" fmla="*/ 5879647 h 6857957"/>
              <a:gd name="connsiteX50105" fmla="*/ 3484333 w 4826000"/>
              <a:gd name="connsiteY50105" fmla="*/ 5879012 h 6857957"/>
              <a:gd name="connsiteX50106" fmla="*/ 3479889 w 4826000"/>
              <a:gd name="connsiteY50106" fmla="*/ 5879012 h 6857957"/>
              <a:gd name="connsiteX50107" fmla="*/ 3476079 w 4826000"/>
              <a:gd name="connsiteY50107" fmla="*/ 5878377 h 6857957"/>
              <a:gd name="connsiteX50108" fmla="*/ 3474491 w 4826000"/>
              <a:gd name="connsiteY50108" fmla="*/ 5878059 h 6857957"/>
              <a:gd name="connsiteX50109" fmla="*/ 3472587 w 4826000"/>
              <a:gd name="connsiteY50109" fmla="*/ 5877107 h 6857957"/>
              <a:gd name="connsiteX50110" fmla="*/ 3470999 w 4826000"/>
              <a:gd name="connsiteY50110" fmla="*/ 5876154 h 6857957"/>
              <a:gd name="connsiteX50111" fmla="*/ 3470047 w 4826000"/>
              <a:gd name="connsiteY50111" fmla="*/ 5874884 h 6857957"/>
              <a:gd name="connsiteX50112" fmla="*/ 3469094 w 4826000"/>
              <a:gd name="connsiteY50112" fmla="*/ 5872661 h 6857957"/>
              <a:gd name="connsiteX50113" fmla="*/ 3468459 w 4826000"/>
              <a:gd name="connsiteY50113" fmla="*/ 5870439 h 6857957"/>
              <a:gd name="connsiteX50114" fmla="*/ 3470999 w 4826000"/>
              <a:gd name="connsiteY50114" fmla="*/ 5871391 h 6857957"/>
              <a:gd name="connsiteX50115" fmla="*/ 3474174 w 4826000"/>
              <a:gd name="connsiteY50115" fmla="*/ 5872026 h 6857957"/>
              <a:gd name="connsiteX50116" fmla="*/ 3476714 w 4826000"/>
              <a:gd name="connsiteY50116" fmla="*/ 5872344 h 6857957"/>
              <a:gd name="connsiteX50117" fmla="*/ 3478936 w 4826000"/>
              <a:gd name="connsiteY50117" fmla="*/ 5872661 h 6857957"/>
              <a:gd name="connsiteX50118" fmla="*/ 3484016 w 4826000"/>
              <a:gd name="connsiteY50118" fmla="*/ 5872661 h 6857957"/>
              <a:gd name="connsiteX50119" fmla="*/ 3488778 w 4826000"/>
              <a:gd name="connsiteY50119" fmla="*/ 5872026 h 6857957"/>
              <a:gd name="connsiteX50120" fmla="*/ 3492905 w 4826000"/>
              <a:gd name="connsiteY50120" fmla="*/ 5870756 h 6857957"/>
              <a:gd name="connsiteX50121" fmla="*/ 3496715 w 4826000"/>
              <a:gd name="connsiteY50121" fmla="*/ 5869168 h 6857957"/>
              <a:gd name="connsiteX50122" fmla="*/ 3499572 w 4826000"/>
              <a:gd name="connsiteY50122" fmla="*/ 5867263 h 6857957"/>
              <a:gd name="connsiteX50123" fmla="*/ 3501795 w 4826000"/>
              <a:gd name="connsiteY50123" fmla="*/ 5864723 h 6857957"/>
              <a:gd name="connsiteX50124" fmla="*/ 3503700 w 4826000"/>
              <a:gd name="connsiteY50124" fmla="*/ 5862500 h 6857957"/>
              <a:gd name="connsiteX50125" fmla="*/ 3504017 w 4826000"/>
              <a:gd name="connsiteY50125" fmla="*/ 5861548 h 6857957"/>
              <a:gd name="connsiteX50126" fmla="*/ 3504334 w 4826000"/>
              <a:gd name="connsiteY50126" fmla="*/ 5860278 h 6857957"/>
              <a:gd name="connsiteX50127" fmla="*/ 3504334 w 4826000"/>
              <a:gd name="connsiteY50127" fmla="*/ 5859007 h 6857957"/>
              <a:gd name="connsiteX50128" fmla="*/ 3504017 w 4826000"/>
              <a:gd name="connsiteY50128" fmla="*/ 5858055 h 6857957"/>
              <a:gd name="connsiteX50129" fmla="*/ 3503700 w 4826000"/>
              <a:gd name="connsiteY50129" fmla="*/ 5857102 h 6857957"/>
              <a:gd name="connsiteX50130" fmla="*/ 3502747 w 4826000"/>
              <a:gd name="connsiteY50130" fmla="*/ 5856150 h 6857957"/>
              <a:gd name="connsiteX50131" fmla="*/ 3501477 w 4826000"/>
              <a:gd name="connsiteY50131" fmla="*/ 5855515 h 6857957"/>
              <a:gd name="connsiteX50132" fmla="*/ 3500207 w 4826000"/>
              <a:gd name="connsiteY50132" fmla="*/ 5854562 h 6857957"/>
              <a:gd name="connsiteX50133" fmla="*/ 3498620 w 4826000"/>
              <a:gd name="connsiteY50133" fmla="*/ 5854244 h 6857957"/>
              <a:gd name="connsiteX50134" fmla="*/ 3496715 w 4826000"/>
              <a:gd name="connsiteY50134" fmla="*/ 5853609 h 6857957"/>
              <a:gd name="connsiteX50135" fmla="*/ 3494175 w 4826000"/>
              <a:gd name="connsiteY50135" fmla="*/ 5853292 h 6857957"/>
              <a:gd name="connsiteX50136" fmla="*/ 3491635 w 4826000"/>
              <a:gd name="connsiteY50136" fmla="*/ 5853292 h 6857957"/>
              <a:gd name="connsiteX50137" fmla="*/ 3485286 w 4826000"/>
              <a:gd name="connsiteY50137" fmla="*/ 5853609 h 6857957"/>
              <a:gd name="connsiteX50138" fmla="*/ 3491318 w 4826000"/>
              <a:gd name="connsiteY50138" fmla="*/ 5851387 h 6857957"/>
              <a:gd name="connsiteX50139" fmla="*/ 3496715 w 4826000"/>
              <a:gd name="connsiteY50139" fmla="*/ 5849164 h 6857957"/>
              <a:gd name="connsiteX50140" fmla="*/ 3500525 w 4826000"/>
              <a:gd name="connsiteY50140" fmla="*/ 5846624 h 6857957"/>
              <a:gd name="connsiteX50141" fmla="*/ 3504017 w 4826000"/>
              <a:gd name="connsiteY50141" fmla="*/ 5843448 h 6857957"/>
              <a:gd name="connsiteX50142" fmla="*/ 3506239 w 4826000"/>
              <a:gd name="connsiteY50142" fmla="*/ 5840591 h 6857957"/>
              <a:gd name="connsiteX50143" fmla="*/ 3507509 w 4826000"/>
              <a:gd name="connsiteY50143" fmla="*/ 5837415 h 6857957"/>
              <a:gd name="connsiteX50144" fmla="*/ 3508144 w 4826000"/>
              <a:gd name="connsiteY50144" fmla="*/ 5833922 h 6857957"/>
              <a:gd name="connsiteX50145" fmla="*/ 3508144 w 4826000"/>
              <a:gd name="connsiteY50145" fmla="*/ 5830747 h 6857957"/>
              <a:gd name="connsiteX50146" fmla="*/ 3507509 w 4826000"/>
              <a:gd name="connsiteY50146" fmla="*/ 5827254 h 6857957"/>
              <a:gd name="connsiteX50147" fmla="*/ 3506557 w 4826000"/>
              <a:gd name="connsiteY50147" fmla="*/ 5823761 h 6857957"/>
              <a:gd name="connsiteX50148" fmla="*/ 3504652 w 4826000"/>
              <a:gd name="connsiteY50148" fmla="*/ 5820269 h 6857957"/>
              <a:gd name="connsiteX50149" fmla="*/ 3502747 w 4826000"/>
              <a:gd name="connsiteY50149" fmla="*/ 5817093 h 6857957"/>
              <a:gd name="connsiteX50150" fmla="*/ 3499890 w 4826000"/>
              <a:gd name="connsiteY50150" fmla="*/ 5813283 h 6857957"/>
              <a:gd name="connsiteX50151" fmla="*/ 3497032 w 4826000"/>
              <a:gd name="connsiteY50151" fmla="*/ 5810425 h 6857957"/>
              <a:gd name="connsiteX50152" fmla="*/ 3493540 w 4826000"/>
              <a:gd name="connsiteY50152" fmla="*/ 5806932 h 6857957"/>
              <a:gd name="connsiteX50153" fmla="*/ 3490048 w 4826000"/>
              <a:gd name="connsiteY50153" fmla="*/ 5804074 h 6857957"/>
              <a:gd name="connsiteX50154" fmla="*/ 3494493 w 4826000"/>
              <a:gd name="connsiteY50154" fmla="*/ 5803757 h 6857957"/>
              <a:gd name="connsiteX50155" fmla="*/ 3498620 w 4826000"/>
              <a:gd name="connsiteY50155" fmla="*/ 5803757 h 6857957"/>
              <a:gd name="connsiteX50156" fmla="*/ 3501795 w 4826000"/>
              <a:gd name="connsiteY50156" fmla="*/ 5804074 h 6857957"/>
              <a:gd name="connsiteX50157" fmla="*/ 3504969 w 4826000"/>
              <a:gd name="connsiteY50157" fmla="*/ 5804392 h 6857957"/>
              <a:gd name="connsiteX50158" fmla="*/ 3510684 w 4826000"/>
              <a:gd name="connsiteY50158" fmla="*/ 5805345 h 6857957"/>
              <a:gd name="connsiteX50159" fmla="*/ 3513224 w 4826000"/>
              <a:gd name="connsiteY50159" fmla="*/ 5805662 h 6857957"/>
              <a:gd name="connsiteX50160" fmla="*/ 3516399 w 4826000"/>
              <a:gd name="connsiteY50160" fmla="*/ 5805980 h 6857957"/>
              <a:gd name="connsiteX50161" fmla="*/ 3518621 w 4826000"/>
              <a:gd name="connsiteY50161" fmla="*/ 5805345 h 6857957"/>
              <a:gd name="connsiteX50162" fmla="*/ 3519256 w 4826000"/>
              <a:gd name="connsiteY50162" fmla="*/ 5805027 h 6857957"/>
              <a:gd name="connsiteX50163" fmla="*/ 3519573 w 4826000"/>
              <a:gd name="connsiteY50163" fmla="*/ 5804392 h 6857957"/>
              <a:gd name="connsiteX50164" fmla="*/ 3519891 w 4826000"/>
              <a:gd name="connsiteY50164" fmla="*/ 5804074 h 6857957"/>
              <a:gd name="connsiteX50165" fmla="*/ 3519891 w 4826000"/>
              <a:gd name="connsiteY50165" fmla="*/ 5803122 h 6857957"/>
              <a:gd name="connsiteX50166" fmla="*/ 3519256 w 4826000"/>
              <a:gd name="connsiteY50166" fmla="*/ 5801852 h 6857957"/>
              <a:gd name="connsiteX50167" fmla="*/ 3518304 w 4826000"/>
              <a:gd name="connsiteY50167" fmla="*/ 5799947 h 6857957"/>
              <a:gd name="connsiteX50168" fmla="*/ 3517351 w 4826000"/>
              <a:gd name="connsiteY50168" fmla="*/ 5798359 h 6857957"/>
              <a:gd name="connsiteX50169" fmla="*/ 3514811 w 4826000"/>
              <a:gd name="connsiteY50169" fmla="*/ 5794866 h 6857957"/>
              <a:gd name="connsiteX50170" fmla="*/ 3513859 w 4826000"/>
              <a:gd name="connsiteY50170" fmla="*/ 5792643 h 6857957"/>
              <a:gd name="connsiteX50171" fmla="*/ 3513541 w 4826000"/>
              <a:gd name="connsiteY50171" fmla="*/ 5791056 h 6857957"/>
              <a:gd name="connsiteX50172" fmla="*/ 3513541 w 4826000"/>
              <a:gd name="connsiteY50172" fmla="*/ 5790421 h 6857957"/>
              <a:gd name="connsiteX50173" fmla="*/ 3513859 w 4826000"/>
              <a:gd name="connsiteY50173" fmla="*/ 5789786 h 6857957"/>
              <a:gd name="connsiteX50174" fmla="*/ 3514494 w 4826000"/>
              <a:gd name="connsiteY50174" fmla="*/ 5789150 h 6857957"/>
              <a:gd name="connsiteX50175" fmla="*/ 3515129 w 4826000"/>
              <a:gd name="connsiteY50175" fmla="*/ 5788515 h 6857957"/>
              <a:gd name="connsiteX50176" fmla="*/ 3517669 w 4826000"/>
              <a:gd name="connsiteY50176" fmla="*/ 5787563 h 6857957"/>
              <a:gd name="connsiteX50177" fmla="*/ 3521161 w 4826000"/>
              <a:gd name="connsiteY50177" fmla="*/ 5786928 h 6857957"/>
              <a:gd name="connsiteX50178" fmla="*/ 3526241 w 4826000"/>
              <a:gd name="connsiteY50178" fmla="*/ 5786610 h 6857957"/>
              <a:gd name="connsiteX50179" fmla="*/ 3532908 w 4826000"/>
              <a:gd name="connsiteY50179" fmla="*/ 5786610 h 6857957"/>
              <a:gd name="connsiteX50180" fmla="*/ 3531003 w 4826000"/>
              <a:gd name="connsiteY50180" fmla="*/ 5784705 h 6857957"/>
              <a:gd name="connsiteX50181" fmla="*/ 3528780 w 4826000"/>
              <a:gd name="connsiteY50181" fmla="*/ 5783435 h 6857957"/>
              <a:gd name="connsiteX50182" fmla="*/ 3523701 w 4826000"/>
              <a:gd name="connsiteY50182" fmla="*/ 5780577 h 6857957"/>
              <a:gd name="connsiteX50183" fmla="*/ 3521478 w 4826000"/>
              <a:gd name="connsiteY50183" fmla="*/ 5779307 h 6857957"/>
              <a:gd name="connsiteX50184" fmla="*/ 3519573 w 4826000"/>
              <a:gd name="connsiteY50184" fmla="*/ 5777402 h 6857957"/>
              <a:gd name="connsiteX50185" fmla="*/ 3518621 w 4826000"/>
              <a:gd name="connsiteY50185" fmla="*/ 5776449 h 6857957"/>
              <a:gd name="connsiteX50186" fmla="*/ 3518304 w 4826000"/>
              <a:gd name="connsiteY50186" fmla="*/ 5775497 h 6857957"/>
              <a:gd name="connsiteX50187" fmla="*/ 3517986 w 4826000"/>
              <a:gd name="connsiteY50187" fmla="*/ 5774544 h 6857957"/>
              <a:gd name="connsiteX50188" fmla="*/ 3517669 w 4826000"/>
              <a:gd name="connsiteY50188" fmla="*/ 5773274 h 6857957"/>
              <a:gd name="connsiteX50189" fmla="*/ 3521796 w 4826000"/>
              <a:gd name="connsiteY50189" fmla="*/ 5774862 h 6857957"/>
              <a:gd name="connsiteX50190" fmla="*/ 3525923 w 4826000"/>
              <a:gd name="connsiteY50190" fmla="*/ 5776767 h 6857957"/>
              <a:gd name="connsiteX50191" fmla="*/ 3529098 w 4826000"/>
              <a:gd name="connsiteY50191" fmla="*/ 5778989 h 6857957"/>
              <a:gd name="connsiteX50192" fmla="*/ 3531955 w 4826000"/>
              <a:gd name="connsiteY50192" fmla="*/ 5781212 h 6857957"/>
              <a:gd name="connsiteX50193" fmla="*/ 3535447 w 4826000"/>
              <a:gd name="connsiteY50193" fmla="*/ 5780260 h 6857957"/>
              <a:gd name="connsiteX50194" fmla="*/ 3537670 w 4826000"/>
              <a:gd name="connsiteY50194" fmla="*/ 5778989 h 6857957"/>
              <a:gd name="connsiteX50195" fmla="*/ 3539892 w 4826000"/>
              <a:gd name="connsiteY50195" fmla="*/ 5777719 h 6857957"/>
              <a:gd name="connsiteX50196" fmla="*/ 3541162 w 4826000"/>
              <a:gd name="connsiteY50196" fmla="*/ 5776767 h 6857957"/>
              <a:gd name="connsiteX50197" fmla="*/ 3542115 w 4826000"/>
              <a:gd name="connsiteY50197" fmla="*/ 5775497 h 6857957"/>
              <a:gd name="connsiteX50198" fmla="*/ 3542432 w 4826000"/>
              <a:gd name="connsiteY50198" fmla="*/ 5774227 h 6857957"/>
              <a:gd name="connsiteX50199" fmla="*/ 3542432 w 4826000"/>
              <a:gd name="connsiteY50199" fmla="*/ 5772956 h 6857957"/>
              <a:gd name="connsiteX50200" fmla="*/ 3542432 w 4826000"/>
              <a:gd name="connsiteY50200" fmla="*/ 5771686 h 6857957"/>
              <a:gd name="connsiteX50201" fmla="*/ 3541480 w 4826000"/>
              <a:gd name="connsiteY50201" fmla="*/ 5768511 h 6857957"/>
              <a:gd name="connsiteX50202" fmla="*/ 3540527 w 4826000"/>
              <a:gd name="connsiteY50202" fmla="*/ 5765018 h 6857957"/>
              <a:gd name="connsiteX50203" fmla="*/ 3540210 w 4826000"/>
              <a:gd name="connsiteY50203" fmla="*/ 5763113 h 6857957"/>
              <a:gd name="connsiteX50204" fmla="*/ 3540210 w 4826000"/>
              <a:gd name="connsiteY50204" fmla="*/ 5760890 h 6857957"/>
              <a:gd name="connsiteX50205" fmla="*/ 3540210 w 4826000"/>
              <a:gd name="connsiteY50205" fmla="*/ 5758667 h 6857957"/>
              <a:gd name="connsiteX50206" fmla="*/ 3540845 w 4826000"/>
              <a:gd name="connsiteY50206" fmla="*/ 5756445 h 6857957"/>
              <a:gd name="connsiteX50207" fmla="*/ 3544337 w 4826000"/>
              <a:gd name="connsiteY50207" fmla="*/ 5758032 h 6857957"/>
              <a:gd name="connsiteX50208" fmla="*/ 3547512 w 4826000"/>
              <a:gd name="connsiteY50208" fmla="*/ 5759620 h 6857957"/>
              <a:gd name="connsiteX50209" fmla="*/ 3553861 w 4826000"/>
              <a:gd name="connsiteY50209" fmla="*/ 5763113 h 6857957"/>
              <a:gd name="connsiteX50210" fmla="*/ 3557036 w 4826000"/>
              <a:gd name="connsiteY50210" fmla="*/ 5765018 h 6857957"/>
              <a:gd name="connsiteX50211" fmla="*/ 3560211 w 4826000"/>
              <a:gd name="connsiteY50211" fmla="*/ 5766606 h 6857957"/>
              <a:gd name="connsiteX50212" fmla="*/ 3564338 w 4826000"/>
              <a:gd name="connsiteY50212" fmla="*/ 5768193 h 6857957"/>
              <a:gd name="connsiteX50213" fmla="*/ 3569100 w 4826000"/>
              <a:gd name="connsiteY50213" fmla="*/ 5769146 h 6857957"/>
              <a:gd name="connsiteX50214" fmla="*/ 3566560 w 4826000"/>
              <a:gd name="connsiteY50214" fmla="*/ 5771686 h 6857957"/>
              <a:gd name="connsiteX50215" fmla="*/ 3564656 w 4826000"/>
              <a:gd name="connsiteY50215" fmla="*/ 5774227 h 6857957"/>
              <a:gd name="connsiteX50216" fmla="*/ 3563386 w 4826000"/>
              <a:gd name="connsiteY50216" fmla="*/ 5776449 h 6857957"/>
              <a:gd name="connsiteX50217" fmla="*/ 3562433 w 4826000"/>
              <a:gd name="connsiteY50217" fmla="*/ 5779307 h 6857957"/>
              <a:gd name="connsiteX50218" fmla="*/ 3561798 w 4826000"/>
              <a:gd name="connsiteY50218" fmla="*/ 5781530 h 6857957"/>
              <a:gd name="connsiteX50219" fmla="*/ 3561798 w 4826000"/>
              <a:gd name="connsiteY50219" fmla="*/ 5784070 h 6857957"/>
              <a:gd name="connsiteX50220" fmla="*/ 3561798 w 4826000"/>
              <a:gd name="connsiteY50220" fmla="*/ 5786610 h 6857957"/>
              <a:gd name="connsiteX50221" fmla="*/ 3562433 w 4826000"/>
              <a:gd name="connsiteY50221" fmla="*/ 5788833 h 6857957"/>
              <a:gd name="connsiteX50222" fmla="*/ 3563386 w 4826000"/>
              <a:gd name="connsiteY50222" fmla="*/ 5791056 h 6857957"/>
              <a:gd name="connsiteX50223" fmla="*/ 3564338 w 4826000"/>
              <a:gd name="connsiteY50223" fmla="*/ 5793278 h 6857957"/>
              <a:gd name="connsiteX50224" fmla="*/ 3565608 w 4826000"/>
              <a:gd name="connsiteY50224" fmla="*/ 5795184 h 6857957"/>
              <a:gd name="connsiteX50225" fmla="*/ 3567195 w 4826000"/>
              <a:gd name="connsiteY50225" fmla="*/ 5796771 h 6857957"/>
              <a:gd name="connsiteX50226" fmla="*/ 3569100 w 4826000"/>
              <a:gd name="connsiteY50226" fmla="*/ 5798359 h 6857957"/>
              <a:gd name="connsiteX50227" fmla="*/ 3570688 w 4826000"/>
              <a:gd name="connsiteY50227" fmla="*/ 5799629 h 6857957"/>
              <a:gd name="connsiteX50228" fmla="*/ 3572592 w 4826000"/>
              <a:gd name="connsiteY50228" fmla="*/ 5801217 h 6857957"/>
              <a:gd name="connsiteX50229" fmla="*/ 3574180 w 4826000"/>
              <a:gd name="connsiteY50229" fmla="*/ 5801852 h 6857957"/>
              <a:gd name="connsiteX50230" fmla="*/ 3573862 w 4826000"/>
              <a:gd name="connsiteY50230" fmla="*/ 5802804 h 6857957"/>
              <a:gd name="connsiteX50231" fmla="*/ 3573227 w 4826000"/>
              <a:gd name="connsiteY50231" fmla="*/ 5803757 h 6857957"/>
              <a:gd name="connsiteX50232" fmla="*/ 3572592 w 4826000"/>
              <a:gd name="connsiteY50232" fmla="*/ 5804392 h 6857957"/>
              <a:gd name="connsiteX50233" fmla="*/ 3571323 w 4826000"/>
              <a:gd name="connsiteY50233" fmla="*/ 5805027 h 6857957"/>
              <a:gd name="connsiteX50234" fmla="*/ 3568783 w 4826000"/>
              <a:gd name="connsiteY50234" fmla="*/ 5806297 h 6857957"/>
              <a:gd name="connsiteX50235" fmla="*/ 3565608 w 4826000"/>
              <a:gd name="connsiteY50235" fmla="*/ 5807250 h 6857957"/>
              <a:gd name="connsiteX50236" fmla="*/ 3562751 w 4826000"/>
              <a:gd name="connsiteY50236" fmla="*/ 5808837 h 6857957"/>
              <a:gd name="connsiteX50237" fmla="*/ 3559893 w 4826000"/>
              <a:gd name="connsiteY50237" fmla="*/ 5809790 h 6857957"/>
              <a:gd name="connsiteX50238" fmla="*/ 3558623 w 4826000"/>
              <a:gd name="connsiteY50238" fmla="*/ 5810743 h 6857957"/>
              <a:gd name="connsiteX50239" fmla="*/ 3557671 w 4826000"/>
              <a:gd name="connsiteY50239" fmla="*/ 5811378 h 6857957"/>
              <a:gd name="connsiteX50240" fmla="*/ 3557036 w 4826000"/>
              <a:gd name="connsiteY50240" fmla="*/ 5812330 h 6857957"/>
              <a:gd name="connsiteX50241" fmla="*/ 3556719 w 4826000"/>
              <a:gd name="connsiteY50241" fmla="*/ 5813283 h 6857957"/>
              <a:gd name="connsiteX50242" fmla="*/ 3557036 w 4826000"/>
              <a:gd name="connsiteY50242" fmla="*/ 5814553 h 6857957"/>
              <a:gd name="connsiteX50243" fmla="*/ 3557671 w 4826000"/>
              <a:gd name="connsiteY50243" fmla="*/ 5816141 h 6857957"/>
              <a:gd name="connsiteX50244" fmla="*/ 3558623 w 4826000"/>
              <a:gd name="connsiteY50244" fmla="*/ 5817411 h 6857957"/>
              <a:gd name="connsiteX50245" fmla="*/ 3559893 w 4826000"/>
              <a:gd name="connsiteY50245" fmla="*/ 5818363 h 6857957"/>
              <a:gd name="connsiteX50246" fmla="*/ 3562116 w 4826000"/>
              <a:gd name="connsiteY50246" fmla="*/ 5818998 h 6857957"/>
              <a:gd name="connsiteX50247" fmla="*/ 3564021 w 4826000"/>
              <a:gd name="connsiteY50247" fmla="*/ 5819634 h 6857957"/>
              <a:gd name="connsiteX50248" fmla="*/ 3568465 w 4826000"/>
              <a:gd name="connsiteY50248" fmla="*/ 5820904 h 6857957"/>
              <a:gd name="connsiteX50249" fmla="*/ 3577672 w 4826000"/>
              <a:gd name="connsiteY50249" fmla="*/ 5823126 h 6857957"/>
              <a:gd name="connsiteX50250" fmla="*/ 3581799 w 4826000"/>
              <a:gd name="connsiteY50250" fmla="*/ 5824396 h 6857957"/>
              <a:gd name="connsiteX50251" fmla="*/ 3583704 w 4826000"/>
              <a:gd name="connsiteY50251" fmla="*/ 5825032 h 6857957"/>
              <a:gd name="connsiteX50252" fmla="*/ 3584974 w 4826000"/>
              <a:gd name="connsiteY50252" fmla="*/ 5825984 h 6857957"/>
              <a:gd name="connsiteX50253" fmla="*/ 3581164 w 4826000"/>
              <a:gd name="connsiteY50253" fmla="*/ 5828842 h 6857957"/>
              <a:gd name="connsiteX50254" fmla="*/ 3578625 w 4826000"/>
              <a:gd name="connsiteY50254" fmla="*/ 5831382 h 6857957"/>
              <a:gd name="connsiteX50255" fmla="*/ 3577672 w 4826000"/>
              <a:gd name="connsiteY50255" fmla="*/ 5832652 h 6857957"/>
              <a:gd name="connsiteX50256" fmla="*/ 3577037 w 4826000"/>
              <a:gd name="connsiteY50256" fmla="*/ 5833922 h 6857957"/>
              <a:gd name="connsiteX50257" fmla="*/ 3576720 w 4826000"/>
              <a:gd name="connsiteY50257" fmla="*/ 5834875 h 6857957"/>
              <a:gd name="connsiteX50258" fmla="*/ 3576720 w 4826000"/>
              <a:gd name="connsiteY50258" fmla="*/ 5836145 h 6857957"/>
              <a:gd name="connsiteX50259" fmla="*/ 3576720 w 4826000"/>
              <a:gd name="connsiteY50259" fmla="*/ 5837415 h 6857957"/>
              <a:gd name="connsiteX50260" fmla="*/ 3577037 w 4826000"/>
              <a:gd name="connsiteY50260" fmla="*/ 5838685 h 6857957"/>
              <a:gd name="connsiteX50261" fmla="*/ 3577990 w 4826000"/>
              <a:gd name="connsiteY50261" fmla="*/ 5841226 h 6857957"/>
              <a:gd name="connsiteX50262" fmla="*/ 3579577 w 4826000"/>
              <a:gd name="connsiteY50262" fmla="*/ 5844719 h 6857957"/>
              <a:gd name="connsiteX50263" fmla="*/ 3582117 w 4826000"/>
              <a:gd name="connsiteY50263" fmla="*/ 5847894 h 6857957"/>
              <a:gd name="connsiteX50264" fmla="*/ 3578625 w 4826000"/>
              <a:gd name="connsiteY50264" fmla="*/ 5848529 h 6857957"/>
              <a:gd name="connsiteX50265" fmla="*/ 3575767 w 4826000"/>
              <a:gd name="connsiteY50265" fmla="*/ 5848529 h 6857957"/>
              <a:gd name="connsiteX50266" fmla="*/ 3573227 w 4826000"/>
              <a:gd name="connsiteY50266" fmla="*/ 5848211 h 6857957"/>
              <a:gd name="connsiteX50267" fmla="*/ 3571640 w 4826000"/>
              <a:gd name="connsiteY50267" fmla="*/ 5847894 h 6857957"/>
              <a:gd name="connsiteX50268" fmla="*/ 3570053 w 4826000"/>
              <a:gd name="connsiteY50268" fmla="*/ 5847259 h 6857957"/>
              <a:gd name="connsiteX50269" fmla="*/ 3569100 w 4826000"/>
              <a:gd name="connsiteY50269" fmla="*/ 5846624 h 6857957"/>
              <a:gd name="connsiteX50270" fmla="*/ 3566878 w 4826000"/>
              <a:gd name="connsiteY50270" fmla="*/ 5845036 h 6857957"/>
              <a:gd name="connsiteX50271" fmla="*/ 3565608 w 4826000"/>
              <a:gd name="connsiteY50271" fmla="*/ 5843131 h 6857957"/>
              <a:gd name="connsiteX50272" fmla="*/ 3564656 w 4826000"/>
              <a:gd name="connsiteY50272" fmla="*/ 5842178 h 6857957"/>
              <a:gd name="connsiteX50273" fmla="*/ 3563386 w 4826000"/>
              <a:gd name="connsiteY50273" fmla="*/ 5841543 h 6857957"/>
              <a:gd name="connsiteX50274" fmla="*/ 3562116 w 4826000"/>
              <a:gd name="connsiteY50274" fmla="*/ 5840908 h 6857957"/>
              <a:gd name="connsiteX50275" fmla="*/ 3559893 w 4826000"/>
              <a:gd name="connsiteY50275" fmla="*/ 5840591 h 6857957"/>
              <a:gd name="connsiteX50276" fmla="*/ 3557671 w 4826000"/>
              <a:gd name="connsiteY50276" fmla="*/ 5840591 h 6857957"/>
              <a:gd name="connsiteX50277" fmla="*/ 3554814 w 4826000"/>
              <a:gd name="connsiteY50277" fmla="*/ 5840591 h 6857957"/>
              <a:gd name="connsiteX50278" fmla="*/ 3549417 w 4826000"/>
              <a:gd name="connsiteY50278" fmla="*/ 5840908 h 6857957"/>
              <a:gd name="connsiteX50279" fmla="*/ 3544654 w 4826000"/>
              <a:gd name="connsiteY50279" fmla="*/ 5841543 h 6857957"/>
              <a:gd name="connsiteX50280" fmla="*/ 3541162 w 4826000"/>
              <a:gd name="connsiteY50280" fmla="*/ 5842178 h 6857957"/>
              <a:gd name="connsiteX50281" fmla="*/ 3537987 w 4826000"/>
              <a:gd name="connsiteY50281" fmla="*/ 5843448 h 6857957"/>
              <a:gd name="connsiteX50282" fmla="*/ 3535765 w 4826000"/>
              <a:gd name="connsiteY50282" fmla="*/ 5845036 h 6857957"/>
              <a:gd name="connsiteX50283" fmla="*/ 3533860 w 4826000"/>
              <a:gd name="connsiteY50283" fmla="*/ 5846306 h 6857957"/>
              <a:gd name="connsiteX50284" fmla="*/ 3530050 w 4826000"/>
              <a:gd name="connsiteY50284" fmla="*/ 5849481 h 6857957"/>
              <a:gd name="connsiteX50285" fmla="*/ 3532908 w 4826000"/>
              <a:gd name="connsiteY50285" fmla="*/ 5851069 h 6857957"/>
              <a:gd name="connsiteX50286" fmla="*/ 3535447 w 4826000"/>
              <a:gd name="connsiteY50286" fmla="*/ 5852974 h 6857957"/>
              <a:gd name="connsiteX50287" fmla="*/ 3536400 w 4826000"/>
              <a:gd name="connsiteY50287" fmla="*/ 5853927 h 6857957"/>
              <a:gd name="connsiteX50288" fmla="*/ 3537035 w 4826000"/>
              <a:gd name="connsiteY50288" fmla="*/ 5854880 h 6857957"/>
              <a:gd name="connsiteX50289" fmla="*/ 3537670 w 4826000"/>
              <a:gd name="connsiteY50289" fmla="*/ 5856150 h 6857957"/>
              <a:gd name="connsiteX50290" fmla="*/ 3537987 w 4826000"/>
              <a:gd name="connsiteY50290" fmla="*/ 5857420 h 6857957"/>
              <a:gd name="connsiteX50291" fmla="*/ 3539892 w 4826000"/>
              <a:gd name="connsiteY50291" fmla="*/ 5857420 h 6857957"/>
              <a:gd name="connsiteX50292" fmla="*/ 3541480 w 4826000"/>
              <a:gd name="connsiteY50292" fmla="*/ 5857420 h 6857957"/>
              <a:gd name="connsiteX50293" fmla="*/ 3543067 w 4826000"/>
              <a:gd name="connsiteY50293" fmla="*/ 5856785 h 6857957"/>
              <a:gd name="connsiteX50294" fmla="*/ 3544337 w 4826000"/>
              <a:gd name="connsiteY50294" fmla="*/ 5856467 h 6857957"/>
              <a:gd name="connsiteX50295" fmla="*/ 3547194 w 4826000"/>
              <a:gd name="connsiteY50295" fmla="*/ 5854880 h 6857957"/>
              <a:gd name="connsiteX50296" fmla="*/ 3549417 w 4826000"/>
              <a:gd name="connsiteY50296" fmla="*/ 5853609 h 6857957"/>
              <a:gd name="connsiteX50297" fmla="*/ 3551321 w 4826000"/>
              <a:gd name="connsiteY50297" fmla="*/ 5852339 h 6857957"/>
              <a:gd name="connsiteX50298" fmla="*/ 3552274 w 4826000"/>
              <a:gd name="connsiteY50298" fmla="*/ 5851704 h 6857957"/>
              <a:gd name="connsiteX50299" fmla="*/ 3553226 w 4826000"/>
              <a:gd name="connsiteY50299" fmla="*/ 5851387 h 6857957"/>
              <a:gd name="connsiteX50300" fmla="*/ 3554496 w 4826000"/>
              <a:gd name="connsiteY50300" fmla="*/ 5851704 h 6857957"/>
              <a:gd name="connsiteX50301" fmla="*/ 3555449 w 4826000"/>
              <a:gd name="connsiteY50301" fmla="*/ 5852339 h 6857957"/>
              <a:gd name="connsiteX50302" fmla="*/ 3556084 w 4826000"/>
              <a:gd name="connsiteY50302" fmla="*/ 5852974 h 6857957"/>
              <a:gd name="connsiteX50303" fmla="*/ 3557036 w 4826000"/>
              <a:gd name="connsiteY50303" fmla="*/ 5854244 h 6857957"/>
              <a:gd name="connsiteX50304" fmla="*/ 3550686 w 4826000"/>
              <a:gd name="connsiteY50304" fmla="*/ 5857737 h 6857957"/>
              <a:gd name="connsiteX50305" fmla="*/ 3544337 w 4826000"/>
              <a:gd name="connsiteY50305" fmla="*/ 5861230 h 6857957"/>
              <a:gd name="connsiteX50306" fmla="*/ 3539575 w 4826000"/>
              <a:gd name="connsiteY50306" fmla="*/ 5864088 h 6857957"/>
              <a:gd name="connsiteX50307" fmla="*/ 3534812 w 4826000"/>
              <a:gd name="connsiteY50307" fmla="*/ 5866946 h 6857957"/>
              <a:gd name="connsiteX50308" fmla="*/ 3533225 w 4826000"/>
              <a:gd name="connsiteY50308" fmla="*/ 5868533 h 6857957"/>
              <a:gd name="connsiteX50309" fmla="*/ 3531320 w 4826000"/>
              <a:gd name="connsiteY50309" fmla="*/ 5869803 h 6857957"/>
              <a:gd name="connsiteX50310" fmla="*/ 3530050 w 4826000"/>
              <a:gd name="connsiteY50310" fmla="*/ 5871391 h 6857957"/>
              <a:gd name="connsiteX50311" fmla="*/ 3529098 w 4826000"/>
              <a:gd name="connsiteY50311" fmla="*/ 5873296 h 6857957"/>
              <a:gd name="connsiteX50312" fmla="*/ 3528463 w 4826000"/>
              <a:gd name="connsiteY50312" fmla="*/ 5875202 h 6857957"/>
              <a:gd name="connsiteX50313" fmla="*/ 3528463 w 4826000"/>
              <a:gd name="connsiteY50313" fmla="*/ 5877424 h 6857957"/>
              <a:gd name="connsiteX50314" fmla="*/ 3528463 w 4826000"/>
              <a:gd name="connsiteY50314" fmla="*/ 5879647 h 6857957"/>
              <a:gd name="connsiteX50315" fmla="*/ 3529098 w 4826000"/>
              <a:gd name="connsiteY50315" fmla="*/ 5882505 h 6857957"/>
              <a:gd name="connsiteX50316" fmla="*/ 3529733 w 4826000"/>
              <a:gd name="connsiteY50316" fmla="*/ 5883140 h 6857957"/>
              <a:gd name="connsiteX50317" fmla="*/ 3530685 w 4826000"/>
              <a:gd name="connsiteY50317" fmla="*/ 5883775 h 6857957"/>
              <a:gd name="connsiteX50318" fmla="*/ 3533543 w 4826000"/>
              <a:gd name="connsiteY50318" fmla="*/ 5884727 h 6857957"/>
              <a:gd name="connsiteX50319" fmla="*/ 3535447 w 4826000"/>
              <a:gd name="connsiteY50319" fmla="*/ 5885998 h 6857957"/>
              <a:gd name="connsiteX50320" fmla="*/ 3536082 w 4826000"/>
              <a:gd name="connsiteY50320" fmla="*/ 5886633 h 6857957"/>
              <a:gd name="connsiteX50321" fmla="*/ 3536400 w 4826000"/>
              <a:gd name="connsiteY50321" fmla="*/ 5887585 h 6857957"/>
              <a:gd name="connsiteX50322" fmla="*/ 3540210 w 4826000"/>
              <a:gd name="connsiteY50322" fmla="*/ 5887903 h 6857957"/>
              <a:gd name="connsiteX50323" fmla="*/ 3542749 w 4826000"/>
              <a:gd name="connsiteY50323" fmla="*/ 5887903 h 6857957"/>
              <a:gd name="connsiteX50324" fmla="*/ 3544972 w 4826000"/>
              <a:gd name="connsiteY50324" fmla="*/ 5887585 h 6857957"/>
              <a:gd name="connsiteX50325" fmla="*/ 3546559 w 4826000"/>
              <a:gd name="connsiteY50325" fmla="*/ 5887268 h 6857957"/>
              <a:gd name="connsiteX50326" fmla="*/ 3547512 w 4826000"/>
              <a:gd name="connsiteY50326" fmla="*/ 5886633 h 6857957"/>
              <a:gd name="connsiteX50327" fmla="*/ 3548464 w 4826000"/>
              <a:gd name="connsiteY50327" fmla="*/ 5885998 h 6857957"/>
              <a:gd name="connsiteX50328" fmla="*/ 3549099 w 4826000"/>
              <a:gd name="connsiteY50328" fmla="*/ 5884410 h 6857957"/>
              <a:gd name="connsiteX50329" fmla="*/ 3549734 w 4826000"/>
              <a:gd name="connsiteY50329" fmla="*/ 5882822 h 6857957"/>
              <a:gd name="connsiteX50330" fmla="*/ 3550686 w 4826000"/>
              <a:gd name="connsiteY50330" fmla="*/ 5882187 h 6857957"/>
              <a:gd name="connsiteX50331" fmla="*/ 3551639 w 4826000"/>
              <a:gd name="connsiteY50331" fmla="*/ 5881870 h 6857957"/>
              <a:gd name="connsiteX50332" fmla="*/ 3552909 w 4826000"/>
              <a:gd name="connsiteY50332" fmla="*/ 5880917 h 6857957"/>
              <a:gd name="connsiteX50333" fmla="*/ 3555449 w 4826000"/>
              <a:gd name="connsiteY50333" fmla="*/ 5880917 h 6857957"/>
              <a:gd name="connsiteX50334" fmla="*/ 3557988 w 4826000"/>
              <a:gd name="connsiteY50334" fmla="*/ 5880917 h 6857957"/>
              <a:gd name="connsiteX50335" fmla="*/ 3561798 w 4826000"/>
              <a:gd name="connsiteY50335" fmla="*/ 5881235 h 6857957"/>
              <a:gd name="connsiteX50336" fmla="*/ 3559893 w 4826000"/>
              <a:gd name="connsiteY50336" fmla="*/ 5883457 h 6857957"/>
              <a:gd name="connsiteX50337" fmla="*/ 3557988 w 4826000"/>
              <a:gd name="connsiteY50337" fmla="*/ 5885045 h 6857957"/>
              <a:gd name="connsiteX50338" fmla="*/ 3552909 w 4826000"/>
              <a:gd name="connsiteY50338" fmla="*/ 5888220 h 6857957"/>
              <a:gd name="connsiteX50339" fmla="*/ 3547829 w 4826000"/>
              <a:gd name="connsiteY50339" fmla="*/ 5892031 h 6857957"/>
              <a:gd name="connsiteX50340" fmla="*/ 3545289 w 4826000"/>
              <a:gd name="connsiteY50340" fmla="*/ 5893618 h 6857957"/>
              <a:gd name="connsiteX50341" fmla="*/ 3543384 w 4826000"/>
              <a:gd name="connsiteY50341" fmla="*/ 5895206 h 6857957"/>
              <a:gd name="connsiteX50342" fmla="*/ 3541797 w 4826000"/>
              <a:gd name="connsiteY50342" fmla="*/ 5896794 h 6857957"/>
              <a:gd name="connsiteX50343" fmla="*/ 3540527 w 4826000"/>
              <a:gd name="connsiteY50343" fmla="*/ 5898381 h 6857957"/>
              <a:gd name="connsiteX50344" fmla="*/ 3540210 w 4826000"/>
              <a:gd name="connsiteY50344" fmla="*/ 5900287 h 6857957"/>
              <a:gd name="connsiteX50345" fmla="*/ 3540210 w 4826000"/>
              <a:gd name="connsiteY50345" fmla="*/ 5900922 h 6857957"/>
              <a:gd name="connsiteX50346" fmla="*/ 3540527 w 4826000"/>
              <a:gd name="connsiteY50346" fmla="*/ 5901874 h 6857957"/>
              <a:gd name="connsiteX50347" fmla="*/ 3542115 w 4826000"/>
              <a:gd name="connsiteY50347" fmla="*/ 5903779 h 6857957"/>
              <a:gd name="connsiteX50348" fmla="*/ 3544337 w 4826000"/>
              <a:gd name="connsiteY50348" fmla="*/ 5905367 h 6857957"/>
              <a:gd name="connsiteX50349" fmla="*/ 3548147 w 4826000"/>
              <a:gd name="connsiteY50349" fmla="*/ 5906955 h 6857957"/>
              <a:gd name="connsiteX50350" fmla="*/ 3552909 w 4826000"/>
              <a:gd name="connsiteY50350" fmla="*/ 5908860 h 6857957"/>
              <a:gd name="connsiteX50351" fmla="*/ 3556084 w 4826000"/>
              <a:gd name="connsiteY50351" fmla="*/ 5908225 h 6857957"/>
              <a:gd name="connsiteX50352" fmla="*/ 3557671 w 4826000"/>
              <a:gd name="connsiteY50352" fmla="*/ 5907590 h 6857957"/>
              <a:gd name="connsiteX50353" fmla="*/ 3558623 w 4826000"/>
              <a:gd name="connsiteY50353" fmla="*/ 5906955 h 6857957"/>
              <a:gd name="connsiteX50354" fmla="*/ 3558941 w 4826000"/>
              <a:gd name="connsiteY50354" fmla="*/ 5906320 h 6857957"/>
              <a:gd name="connsiteX50355" fmla="*/ 3558623 w 4826000"/>
              <a:gd name="connsiteY50355" fmla="*/ 5905685 h 6857957"/>
              <a:gd name="connsiteX50356" fmla="*/ 3557671 w 4826000"/>
              <a:gd name="connsiteY50356" fmla="*/ 5904732 h 6857957"/>
              <a:gd name="connsiteX50357" fmla="*/ 3555449 w 4826000"/>
              <a:gd name="connsiteY50357" fmla="*/ 5902509 h 6857957"/>
              <a:gd name="connsiteX50358" fmla="*/ 3552274 w 4826000"/>
              <a:gd name="connsiteY50358" fmla="*/ 5900604 h 6857957"/>
              <a:gd name="connsiteX50359" fmla="*/ 3551004 w 4826000"/>
              <a:gd name="connsiteY50359" fmla="*/ 5899334 h 6857957"/>
              <a:gd name="connsiteX50360" fmla="*/ 3550051 w 4826000"/>
              <a:gd name="connsiteY50360" fmla="*/ 5898381 h 6857957"/>
              <a:gd name="connsiteX50361" fmla="*/ 3549417 w 4826000"/>
              <a:gd name="connsiteY50361" fmla="*/ 5897111 h 6857957"/>
              <a:gd name="connsiteX50362" fmla="*/ 3549099 w 4826000"/>
              <a:gd name="connsiteY50362" fmla="*/ 5895524 h 6857957"/>
              <a:gd name="connsiteX50363" fmla="*/ 3549417 w 4826000"/>
              <a:gd name="connsiteY50363" fmla="*/ 5893936 h 6857957"/>
              <a:gd name="connsiteX50364" fmla="*/ 3550369 w 4826000"/>
              <a:gd name="connsiteY50364" fmla="*/ 5892666 h 6857957"/>
              <a:gd name="connsiteX50365" fmla="*/ 3555766 w 4826000"/>
              <a:gd name="connsiteY50365" fmla="*/ 5891713 h 6857957"/>
              <a:gd name="connsiteX50366" fmla="*/ 3559893 w 4826000"/>
              <a:gd name="connsiteY50366" fmla="*/ 5891396 h 6857957"/>
              <a:gd name="connsiteX50367" fmla="*/ 3563386 w 4826000"/>
              <a:gd name="connsiteY50367" fmla="*/ 5891396 h 6857957"/>
              <a:gd name="connsiteX50368" fmla="*/ 3565608 w 4826000"/>
              <a:gd name="connsiteY50368" fmla="*/ 5892031 h 6857957"/>
              <a:gd name="connsiteX50369" fmla="*/ 3567513 w 4826000"/>
              <a:gd name="connsiteY50369" fmla="*/ 5892666 h 6857957"/>
              <a:gd name="connsiteX50370" fmla="*/ 3569100 w 4826000"/>
              <a:gd name="connsiteY50370" fmla="*/ 5893618 h 6857957"/>
              <a:gd name="connsiteX50371" fmla="*/ 3569735 w 4826000"/>
              <a:gd name="connsiteY50371" fmla="*/ 5894888 h 6857957"/>
              <a:gd name="connsiteX50372" fmla="*/ 3570053 w 4826000"/>
              <a:gd name="connsiteY50372" fmla="*/ 5896476 h 6857957"/>
              <a:gd name="connsiteX50373" fmla="*/ 3570688 w 4826000"/>
              <a:gd name="connsiteY50373" fmla="*/ 5899334 h 6857957"/>
              <a:gd name="connsiteX50374" fmla="*/ 3571005 w 4826000"/>
              <a:gd name="connsiteY50374" fmla="*/ 5900922 h 6857957"/>
              <a:gd name="connsiteX50375" fmla="*/ 3571640 w 4826000"/>
              <a:gd name="connsiteY50375" fmla="*/ 5902192 h 6857957"/>
              <a:gd name="connsiteX50376" fmla="*/ 3572592 w 4826000"/>
              <a:gd name="connsiteY50376" fmla="*/ 5903779 h 6857957"/>
              <a:gd name="connsiteX50377" fmla="*/ 3573862 w 4826000"/>
              <a:gd name="connsiteY50377" fmla="*/ 5904732 h 6857957"/>
              <a:gd name="connsiteX50378" fmla="*/ 3576085 w 4826000"/>
              <a:gd name="connsiteY50378" fmla="*/ 5905367 h 6857957"/>
              <a:gd name="connsiteX50379" fmla="*/ 3578625 w 4826000"/>
              <a:gd name="connsiteY50379" fmla="*/ 5905685 h 6857957"/>
              <a:gd name="connsiteX50380" fmla="*/ 3573862 w 4826000"/>
              <a:gd name="connsiteY50380" fmla="*/ 5906637 h 6857957"/>
              <a:gd name="connsiteX50381" fmla="*/ 3570053 w 4826000"/>
              <a:gd name="connsiteY50381" fmla="*/ 5907590 h 6857957"/>
              <a:gd name="connsiteX50382" fmla="*/ 3567195 w 4826000"/>
              <a:gd name="connsiteY50382" fmla="*/ 5908860 h 6857957"/>
              <a:gd name="connsiteX50383" fmla="*/ 3565290 w 4826000"/>
              <a:gd name="connsiteY50383" fmla="*/ 5910130 h 6857957"/>
              <a:gd name="connsiteX50384" fmla="*/ 3564021 w 4826000"/>
              <a:gd name="connsiteY50384" fmla="*/ 5912035 h 6857957"/>
              <a:gd name="connsiteX50385" fmla="*/ 3563386 w 4826000"/>
              <a:gd name="connsiteY50385" fmla="*/ 5913623 h 6857957"/>
              <a:gd name="connsiteX50386" fmla="*/ 3563703 w 4826000"/>
              <a:gd name="connsiteY50386" fmla="*/ 5915210 h 6857957"/>
              <a:gd name="connsiteX50387" fmla="*/ 3564338 w 4826000"/>
              <a:gd name="connsiteY50387" fmla="*/ 5916798 h 6857957"/>
              <a:gd name="connsiteX50388" fmla="*/ 3565290 w 4826000"/>
              <a:gd name="connsiteY50388" fmla="*/ 5919021 h 6857957"/>
              <a:gd name="connsiteX50389" fmla="*/ 3566560 w 4826000"/>
              <a:gd name="connsiteY50389" fmla="*/ 5920609 h 6857957"/>
              <a:gd name="connsiteX50390" fmla="*/ 3570053 w 4826000"/>
              <a:gd name="connsiteY50390" fmla="*/ 5924419 h 6857957"/>
              <a:gd name="connsiteX50391" fmla="*/ 3573545 w 4826000"/>
              <a:gd name="connsiteY50391" fmla="*/ 5928864 h 6857957"/>
              <a:gd name="connsiteX50392" fmla="*/ 3576720 w 4826000"/>
              <a:gd name="connsiteY50392" fmla="*/ 5932675 h 6857957"/>
              <a:gd name="connsiteX50393" fmla="*/ 3572910 w 4826000"/>
              <a:gd name="connsiteY50393" fmla="*/ 5932040 h 6857957"/>
              <a:gd name="connsiteX50394" fmla="*/ 3570053 w 4826000"/>
              <a:gd name="connsiteY50394" fmla="*/ 5931087 h 6857957"/>
              <a:gd name="connsiteX50395" fmla="*/ 3567195 w 4826000"/>
              <a:gd name="connsiteY50395" fmla="*/ 5930452 h 6857957"/>
              <a:gd name="connsiteX50396" fmla="*/ 3565608 w 4826000"/>
              <a:gd name="connsiteY50396" fmla="*/ 5929182 h 6857957"/>
              <a:gd name="connsiteX50397" fmla="*/ 3564338 w 4826000"/>
              <a:gd name="connsiteY50397" fmla="*/ 5928229 h 6857957"/>
              <a:gd name="connsiteX50398" fmla="*/ 3563386 w 4826000"/>
              <a:gd name="connsiteY50398" fmla="*/ 5927277 h 6857957"/>
              <a:gd name="connsiteX50399" fmla="*/ 3561798 w 4826000"/>
              <a:gd name="connsiteY50399" fmla="*/ 5924736 h 6857957"/>
              <a:gd name="connsiteX50400" fmla="*/ 3560211 w 4826000"/>
              <a:gd name="connsiteY50400" fmla="*/ 5922831 h 6857957"/>
              <a:gd name="connsiteX50401" fmla="*/ 3559258 w 4826000"/>
              <a:gd name="connsiteY50401" fmla="*/ 5922196 h 6857957"/>
              <a:gd name="connsiteX50402" fmla="*/ 3558306 w 4826000"/>
              <a:gd name="connsiteY50402" fmla="*/ 5921244 h 6857957"/>
              <a:gd name="connsiteX50403" fmla="*/ 3556719 w 4826000"/>
              <a:gd name="connsiteY50403" fmla="*/ 5920609 h 6857957"/>
              <a:gd name="connsiteX50404" fmla="*/ 3554496 w 4826000"/>
              <a:gd name="connsiteY50404" fmla="*/ 5920291 h 6857957"/>
              <a:gd name="connsiteX50405" fmla="*/ 3551639 w 4826000"/>
              <a:gd name="connsiteY50405" fmla="*/ 5919973 h 6857957"/>
              <a:gd name="connsiteX50406" fmla="*/ 3548464 w 4826000"/>
              <a:gd name="connsiteY50406" fmla="*/ 5919973 h 6857957"/>
              <a:gd name="connsiteX50407" fmla="*/ 3547829 w 4826000"/>
              <a:gd name="connsiteY50407" fmla="*/ 5921561 h 6857957"/>
              <a:gd name="connsiteX50408" fmla="*/ 3547512 w 4826000"/>
              <a:gd name="connsiteY50408" fmla="*/ 5922831 h 6857957"/>
              <a:gd name="connsiteX50409" fmla="*/ 3547194 w 4826000"/>
              <a:gd name="connsiteY50409" fmla="*/ 5926642 h 6857957"/>
              <a:gd name="connsiteX50410" fmla="*/ 3546559 w 4826000"/>
              <a:gd name="connsiteY50410" fmla="*/ 5930134 h 6857957"/>
              <a:gd name="connsiteX50411" fmla="*/ 3545924 w 4826000"/>
              <a:gd name="connsiteY50411" fmla="*/ 5932040 h 6857957"/>
              <a:gd name="connsiteX50412" fmla="*/ 3544972 w 4826000"/>
              <a:gd name="connsiteY50412" fmla="*/ 5934262 h 6857957"/>
              <a:gd name="connsiteX50413" fmla="*/ 3543702 w 4826000"/>
              <a:gd name="connsiteY50413" fmla="*/ 5935850 h 6857957"/>
              <a:gd name="connsiteX50414" fmla="*/ 3541797 w 4826000"/>
              <a:gd name="connsiteY50414" fmla="*/ 5937755 h 6857957"/>
              <a:gd name="connsiteX50415" fmla="*/ 3539257 w 4826000"/>
              <a:gd name="connsiteY50415" fmla="*/ 5939343 h 6857957"/>
              <a:gd name="connsiteX50416" fmla="*/ 3536082 w 4826000"/>
              <a:gd name="connsiteY50416" fmla="*/ 5941248 h 6857957"/>
              <a:gd name="connsiteX50417" fmla="*/ 3531955 w 4826000"/>
              <a:gd name="connsiteY50417" fmla="*/ 5942518 h 6857957"/>
              <a:gd name="connsiteX50418" fmla="*/ 3526876 w 4826000"/>
              <a:gd name="connsiteY50418" fmla="*/ 5943788 h 6857957"/>
              <a:gd name="connsiteX50419" fmla="*/ 3520843 w 4826000"/>
              <a:gd name="connsiteY50419" fmla="*/ 5944741 h 6857957"/>
              <a:gd name="connsiteX50420" fmla="*/ 3513541 w 4826000"/>
              <a:gd name="connsiteY50420" fmla="*/ 5945694 h 6857957"/>
              <a:gd name="connsiteX50421" fmla="*/ 3514176 w 4826000"/>
              <a:gd name="connsiteY50421" fmla="*/ 5944741 h 6857957"/>
              <a:gd name="connsiteX50422" fmla="*/ 3515129 w 4826000"/>
              <a:gd name="connsiteY50422" fmla="*/ 5943788 h 6857957"/>
              <a:gd name="connsiteX50423" fmla="*/ 3518621 w 4826000"/>
              <a:gd name="connsiteY50423" fmla="*/ 5941248 h 6857957"/>
              <a:gd name="connsiteX50424" fmla="*/ 3521796 w 4826000"/>
              <a:gd name="connsiteY50424" fmla="*/ 5937755 h 6857957"/>
              <a:gd name="connsiteX50425" fmla="*/ 3523383 w 4826000"/>
              <a:gd name="connsiteY50425" fmla="*/ 5936168 h 6857957"/>
              <a:gd name="connsiteX50426" fmla="*/ 3524653 w 4826000"/>
              <a:gd name="connsiteY50426" fmla="*/ 5934897 h 6857957"/>
              <a:gd name="connsiteX50427" fmla="*/ 3525606 w 4826000"/>
              <a:gd name="connsiteY50427" fmla="*/ 5933310 h 6857957"/>
              <a:gd name="connsiteX50428" fmla="*/ 3525923 w 4826000"/>
              <a:gd name="connsiteY50428" fmla="*/ 5931405 h 6857957"/>
              <a:gd name="connsiteX50429" fmla="*/ 3525606 w 4826000"/>
              <a:gd name="connsiteY50429" fmla="*/ 5930134 h 6857957"/>
              <a:gd name="connsiteX50430" fmla="*/ 3524653 w 4826000"/>
              <a:gd name="connsiteY50430" fmla="*/ 5929182 h 6857957"/>
              <a:gd name="connsiteX50431" fmla="*/ 3522431 w 4826000"/>
              <a:gd name="connsiteY50431" fmla="*/ 5928229 h 6857957"/>
              <a:gd name="connsiteX50432" fmla="*/ 3519891 w 4826000"/>
              <a:gd name="connsiteY50432" fmla="*/ 5927277 h 6857957"/>
              <a:gd name="connsiteX50433" fmla="*/ 3515446 w 4826000"/>
              <a:gd name="connsiteY50433" fmla="*/ 5926959 h 6857957"/>
              <a:gd name="connsiteX50434" fmla="*/ 3510367 w 4826000"/>
              <a:gd name="connsiteY50434" fmla="*/ 5926642 h 6857957"/>
              <a:gd name="connsiteX50435" fmla="*/ 3511637 w 4826000"/>
              <a:gd name="connsiteY50435" fmla="*/ 5926007 h 6857957"/>
              <a:gd name="connsiteX50436" fmla="*/ 3512906 w 4826000"/>
              <a:gd name="connsiteY50436" fmla="*/ 5924736 h 6857957"/>
              <a:gd name="connsiteX50437" fmla="*/ 3516081 w 4826000"/>
              <a:gd name="connsiteY50437" fmla="*/ 5923466 h 6857957"/>
              <a:gd name="connsiteX50438" fmla="*/ 3520208 w 4826000"/>
              <a:gd name="connsiteY50438" fmla="*/ 5922514 h 6857957"/>
              <a:gd name="connsiteX50439" fmla="*/ 3524653 w 4826000"/>
              <a:gd name="connsiteY50439" fmla="*/ 5921561 h 6857957"/>
              <a:gd name="connsiteX50440" fmla="*/ 3533543 w 4826000"/>
              <a:gd name="connsiteY50440" fmla="*/ 5919656 h 6857957"/>
              <a:gd name="connsiteX50441" fmla="*/ 3537670 w 4826000"/>
              <a:gd name="connsiteY50441" fmla="*/ 5918703 h 6857957"/>
              <a:gd name="connsiteX50442" fmla="*/ 3541480 w 4826000"/>
              <a:gd name="connsiteY50442" fmla="*/ 5917433 h 6857957"/>
              <a:gd name="connsiteX50443" fmla="*/ 3541480 w 4826000"/>
              <a:gd name="connsiteY50443" fmla="*/ 5916481 h 6857957"/>
              <a:gd name="connsiteX50444" fmla="*/ 3541480 w 4826000"/>
              <a:gd name="connsiteY50444" fmla="*/ 5915846 h 6857957"/>
              <a:gd name="connsiteX50445" fmla="*/ 3540527 w 4826000"/>
              <a:gd name="connsiteY50445" fmla="*/ 5913940 h 6857957"/>
              <a:gd name="connsiteX50446" fmla="*/ 3538622 w 4826000"/>
              <a:gd name="connsiteY50446" fmla="*/ 5912035 h 6857957"/>
              <a:gd name="connsiteX50447" fmla="*/ 3536717 w 4826000"/>
              <a:gd name="connsiteY50447" fmla="*/ 5909495 h 6857957"/>
              <a:gd name="connsiteX50448" fmla="*/ 3531955 w 4826000"/>
              <a:gd name="connsiteY50448" fmla="*/ 5905367 h 6857957"/>
              <a:gd name="connsiteX50449" fmla="*/ 3527510 w 4826000"/>
              <a:gd name="connsiteY50449" fmla="*/ 5900604 h 6857957"/>
              <a:gd name="connsiteX50450" fmla="*/ 3525606 w 4826000"/>
              <a:gd name="connsiteY50450" fmla="*/ 5898699 h 6857957"/>
              <a:gd name="connsiteX50451" fmla="*/ 3524018 w 4826000"/>
              <a:gd name="connsiteY50451" fmla="*/ 5897111 h 6857957"/>
              <a:gd name="connsiteX50452" fmla="*/ 3523701 w 4826000"/>
              <a:gd name="connsiteY50452" fmla="*/ 5895206 h 6857957"/>
              <a:gd name="connsiteX50453" fmla="*/ 3523701 w 4826000"/>
              <a:gd name="connsiteY50453" fmla="*/ 5894571 h 6857957"/>
              <a:gd name="connsiteX50454" fmla="*/ 3524018 w 4826000"/>
              <a:gd name="connsiteY50454" fmla="*/ 5893936 h 6857957"/>
              <a:gd name="connsiteX50455" fmla="*/ 3524653 w 4826000"/>
              <a:gd name="connsiteY50455" fmla="*/ 5893618 h 6857957"/>
              <a:gd name="connsiteX50456" fmla="*/ 3525606 w 4826000"/>
              <a:gd name="connsiteY50456" fmla="*/ 5893301 h 6857957"/>
              <a:gd name="connsiteX50457" fmla="*/ 3527828 w 4826000"/>
              <a:gd name="connsiteY50457" fmla="*/ 5892666 h 6857957"/>
              <a:gd name="connsiteX50458" fmla="*/ 3531955 w 4826000"/>
              <a:gd name="connsiteY50458" fmla="*/ 5892666 h 6857957"/>
              <a:gd name="connsiteX50459" fmla="*/ 3537352 w 4826000"/>
              <a:gd name="connsiteY50459" fmla="*/ 5892983 h 6857957"/>
              <a:gd name="connsiteX50460" fmla="*/ 3536082 w 4826000"/>
              <a:gd name="connsiteY50460" fmla="*/ 5891396 h 6857957"/>
              <a:gd name="connsiteX50461" fmla="*/ 3534495 w 4826000"/>
              <a:gd name="connsiteY50461" fmla="*/ 5890126 h 6857957"/>
              <a:gd name="connsiteX50462" fmla="*/ 3531955 w 4826000"/>
              <a:gd name="connsiteY50462" fmla="*/ 5889173 h 6857957"/>
              <a:gd name="connsiteX50463" fmla="*/ 3528780 w 4826000"/>
              <a:gd name="connsiteY50463" fmla="*/ 5888220 h 6857957"/>
              <a:gd name="connsiteX50464" fmla="*/ 3524971 w 4826000"/>
              <a:gd name="connsiteY50464" fmla="*/ 5887903 h 6857957"/>
              <a:gd name="connsiteX50465" fmla="*/ 3520843 w 4826000"/>
              <a:gd name="connsiteY50465" fmla="*/ 5887903 h 6857957"/>
              <a:gd name="connsiteX50466" fmla="*/ 3515764 w 4826000"/>
              <a:gd name="connsiteY50466" fmla="*/ 5887903 h 6857957"/>
              <a:gd name="connsiteX50467" fmla="*/ 3510684 w 4826000"/>
              <a:gd name="connsiteY50467" fmla="*/ 5888220 h 6857957"/>
              <a:gd name="connsiteX50468" fmla="*/ 3508779 w 4826000"/>
              <a:gd name="connsiteY50468" fmla="*/ 5888538 h 6857957"/>
              <a:gd name="connsiteX50469" fmla="*/ 3507192 w 4826000"/>
              <a:gd name="connsiteY50469" fmla="*/ 5889490 h 6857957"/>
              <a:gd name="connsiteX50470" fmla="*/ 3505922 w 4826000"/>
              <a:gd name="connsiteY50470" fmla="*/ 5890443 h 6857957"/>
              <a:gd name="connsiteX50471" fmla="*/ 3505287 w 4826000"/>
              <a:gd name="connsiteY50471" fmla="*/ 5891713 h 6857957"/>
              <a:gd name="connsiteX50472" fmla="*/ 3504652 w 4826000"/>
              <a:gd name="connsiteY50472" fmla="*/ 5892983 h 6857957"/>
              <a:gd name="connsiteX50473" fmla="*/ 3504017 w 4826000"/>
              <a:gd name="connsiteY50473" fmla="*/ 5894571 h 6857957"/>
              <a:gd name="connsiteX50474" fmla="*/ 3504017 w 4826000"/>
              <a:gd name="connsiteY50474" fmla="*/ 5896476 h 6857957"/>
              <a:gd name="connsiteX50475" fmla="*/ 3504334 w 4826000"/>
              <a:gd name="connsiteY50475" fmla="*/ 5898064 h 6857957"/>
              <a:gd name="connsiteX50476" fmla="*/ 3504652 w 4826000"/>
              <a:gd name="connsiteY50476" fmla="*/ 5899651 h 6857957"/>
              <a:gd name="connsiteX50477" fmla="*/ 3505287 w 4826000"/>
              <a:gd name="connsiteY50477" fmla="*/ 5901557 h 6857957"/>
              <a:gd name="connsiteX50478" fmla="*/ 3506239 w 4826000"/>
              <a:gd name="connsiteY50478" fmla="*/ 5902827 h 6857957"/>
              <a:gd name="connsiteX50479" fmla="*/ 3507192 w 4826000"/>
              <a:gd name="connsiteY50479" fmla="*/ 5904414 h 6857957"/>
              <a:gd name="connsiteX50480" fmla="*/ 3508462 w 4826000"/>
              <a:gd name="connsiteY50480" fmla="*/ 5905685 h 6857957"/>
              <a:gd name="connsiteX50481" fmla="*/ 3510367 w 4826000"/>
              <a:gd name="connsiteY50481" fmla="*/ 5906637 h 6857957"/>
              <a:gd name="connsiteX50482" fmla="*/ 3511954 w 4826000"/>
              <a:gd name="connsiteY50482" fmla="*/ 5907272 h 6857957"/>
              <a:gd name="connsiteX50483" fmla="*/ 3513859 w 4826000"/>
              <a:gd name="connsiteY50483" fmla="*/ 5907272 h 6857957"/>
              <a:gd name="connsiteX50484" fmla="*/ 3511954 w 4826000"/>
              <a:gd name="connsiteY50484" fmla="*/ 5908225 h 6857957"/>
              <a:gd name="connsiteX50485" fmla="*/ 3510049 w 4826000"/>
              <a:gd name="connsiteY50485" fmla="*/ 5908860 h 6857957"/>
              <a:gd name="connsiteX50486" fmla="*/ 3507509 w 4826000"/>
              <a:gd name="connsiteY50486" fmla="*/ 5908860 h 6857957"/>
              <a:gd name="connsiteX50487" fmla="*/ 3505604 w 4826000"/>
              <a:gd name="connsiteY50487" fmla="*/ 5908860 h 6857957"/>
              <a:gd name="connsiteX50488" fmla="*/ 3500525 w 4826000"/>
              <a:gd name="connsiteY50488" fmla="*/ 5907907 h 6857957"/>
              <a:gd name="connsiteX50489" fmla="*/ 3495128 w 4826000"/>
              <a:gd name="connsiteY50489" fmla="*/ 5906955 h 6857957"/>
              <a:gd name="connsiteX50490" fmla="*/ 3489413 w 4826000"/>
              <a:gd name="connsiteY50490" fmla="*/ 5906002 h 6857957"/>
              <a:gd name="connsiteX50491" fmla="*/ 3485921 w 4826000"/>
              <a:gd name="connsiteY50491" fmla="*/ 5905685 h 6857957"/>
              <a:gd name="connsiteX50492" fmla="*/ 3482746 w 4826000"/>
              <a:gd name="connsiteY50492" fmla="*/ 5905685 h 6857957"/>
              <a:gd name="connsiteX50493" fmla="*/ 3479254 w 4826000"/>
              <a:gd name="connsiteY50493" fmla="*/ 5905685 h 6857957"/>
              <a:gd name="connsiteX50494" fmla="*/ 3475761 w 4826000"/>
              <a:gd name="connsiteY50494" fmla="*/ 5906320 h 6857957"/>
              <a:gd name="connsiteX50495" fmla="*/ 3471952 w 4826000"/>
              <a:gd name="connsiteY50495" fmla="*/ 5907272 h 6857957"/>
              <a:gd name="connsiteX50496" fmla="*/ 3468459 w 4826000"/>
              <a:gd name="connsiteY50496" fmla="*/ 5908542 h 6857957"/>
              <a:gd name="connsiteX50497" fmla="*/ 3474809 w 4826000"/>
              <a:gd name="connsiteY50497" fmla="*/ 5910130 h 6857957"/>
              <a:gd name="connsiteX50498" fmla="*/ 3476714 w 4826000"/>
              <a:gd name="connsiteY50498" fmla="*/ 5911083 h 6857957"/>
              <a:gd name="connsiteX50499" fmla="*/ 3477984 w 4826000"/>
              <a:gd name="connsiteY50499" fmla="*/ 5911718 h 6857957"/>
              <a:gd name="connsiteX50500" fmla="*/ 3478619 w 4826000"/>
              <a:gd name="connsiteY50500" fmla="*/ 5912353 h 6857957"/>
              <a:gd name="connsiteX50501" fmla="*/ 3478936 w 4826000"/>
              <a:gd name="connsiteY50501" fmla="*/ 5912670 h 6857957"/>
              <a:gd name="connsiteX50502" fmla="*/ 3478619 w 4826000"/>
              <a:gd name="connsiteY50502" fmla="*/ 5913305 h 6857957"/>
              <a:gd name="connsiteX50503" fmla="*/ 3477984 w 4826000"/>
              <a:gd name="connsiteY50503" fmla="*/ 5913940 h 6857957"/>
              <a:gd name="connsiteX50504" fmla="*/ 3475444 w 4826000"/>
              <a:gd name="connsiteY50504" fmla="*/ 5914893 h 6857957"/>
              <a:gd name="connsiteX50505" fmla="*/ 3471634 w 4826000"/>
              <a:gd name="connsiteY50505" fmla="*/ 5916163 h 6857957"/>
              <a:gd name="connsiteX50506" fmla="*/ 3467824 w 4826000"/>
              <a:gd name="connsiteY50506" fmla="*/ 5917751 h 6857957"/>
              <a:gd name="connsiteX50507" fmla="*/ 3463697 w 4826000"/>
              <a:gd name="connsiteY50507" fmla="*/ 5919656 h 6857957"/>
              <a:gd name="connsiteX50508" fmla="*/ 3463697 w 4826000"/>
              <a:gd name="connsiteY50508" fmla="*/ 5921244 h 6857957"/>
              <a:gd name="connsiteX50509" fmla="*/ 3464015 w 4826000"/>
              <a:gd name="connsiteY50509" fmla="*/ 5922196 h 6857957"/>
              <a:gd name="connsiteX50510" fmla="*/ 3464650 w 4826000"/>
              <a:gd name="connsiteY50510" fmla="*/ 5923149 h 6857957"/>
              <a:gd name="connsiteX50511" fmla="*/ 3465285 w 4826000"/>
              <a:gd name="connsiteY50511" fmla="*/ 5924101 h 6857957"/>
              <a:gd name="connsiteX50512" fmla="*/ 3466237 w 4826000"/>
              <a:gd name="connsiteY50512" fmla="*/ 5924736 h 6857957"/>
              <a:gd name="connsiteX50513" fmla="*/ 3467189 w 4826000"/>
              <a:gd name="connsiteY50513" fmla="*/ 5925371 h 6857957"/>
              <a:gd name="connsiteX50514" fmla="*/ 3469412 w 4826000"/>
              <a:gd name="connsiteY50514" fmla="*/ 5926324 h 6857957"/>
              <a:gd name="connsiteX50515" fmla="*/ 3471952 w 4826000"/>
              <a:gd name="connsiteY50515" fmla="*/ 5926642 h 6857957"/>
              <a:gd name="connsiteX50516" fmla="*/ 3475126 w 4826000"/>
              <a:gd name="connsiteY50516" fmla="*/ 5926642 h 6857957"/>
              <a:gd name="connsiteX50517" fmla="*/ 3481793 w 4826000"/>
              <a:gd name="connsiteY50517" fmla="*/ 5926324 h 6857957"/>
              <a:gd name="connsiteX50518" fmla="*/ 3488143 w 4826000"/>
              <a:gd name="connsiteY50518" fmla="*/ 5926007 h 6857957"/>
              <a:gd name="connsiteX50519" fmla="*/ 3490683 w 4826000"/>
              <a:gd name="connsiteY50519" fmla="*/ 5926007 h 6857957"/>
              <a:gd name="connsiteX50520" fmla="*/ 3493223 w 4826000"/>
              <a:gd name="connsiteY50520" fmla="*/ 5926324 h 6857957"/>
              <a:gd name="connsiteX50521" fmla="*/ 3495763 w 4826000"/>
              <a:gd name="connsiteY50521" fmla="*/ 5926959 h 6857957"/>
              <a:gd name="connsiteX50522" fmla="*/ 3496398 w 4826000"/>
              <a:gd name="connsiteY50522" fmla="*/ 5927594 h 6857957"/>
              <a:gd name="connsiteX50523" fmla="*/ 3497350 w 4826000"/>
              <a:gd name="connsiteY50523" fmla="*/ 5928229 h 6857957"/>
              <a:gd name="connsiteX50524" fmla="*/ 3497667 w 4826000"/>
              <a:gd name="connsiteY50524" fmla="*/ 5928864 h 6857957"/>
              <a:gd name="connsiteX50525" fmla="*/ 3497985 w 4826000"/>
              <a:gd name="connsiteY50525" fmla="*/ 5929817 h 6857957"/>
              <a:gd name="connsiteX50526" fmla="*/ 3498302 w 4826000"/>
              <a:gd name="connsiteY50526" fmla="*/ 5931087 h 6857957"/>
              <a:gd name="connsiteX50527" fmla="*/ 3498302 w 4826000"/>
              <a:gd name="connsiteY50527" fmla="*/ 5932357 h 6857957"/>
              <a:gd name="connsiteX50528" fmla="*/ 3494493 w 4826000"/>
              <a:gd name="connsiteY50528" fmla="*/ 5931405 h 6857957"/>
              <a:gd name="connsiteX50529" fmla="*/ 3490683 w 4826000"/>
              <a:gd name="connsiteY50529" fmla="*/ 5930770 h 6857957"/>
              <a:gd name="connsiteX50530" fmla="*/ 3481793 w 4826000"/>
              <a:gd name="connsiteY50530" fmla="*/ 5930134 h 6857957"/>
              <a:gd name="connsiteX50531" fmla="*/ 3472587 w 4826000"/>
              <a:gd name="connsiteY50531" fmla="*/ 5929182 h 6857957"/>
              <a:gd name="connsiteX50532" fmla="*/ 3468777 w 4826000"/>
              <a:gd name="connsiteY50532" fmla="*/ 5928864 h 6857957"/>
              <a:gd name="connsiteX50533" fmla="*/ 3464967 w 4826000"/>
              <a:gd name="connsiteY50533" fmla="*/ 5927912 h 6857957"/>
              <a:gd name="connsiteX50534" fmla="*/ 3467507 w 4826000"/>
              <a:gd name="connsiteY50534" fmla="*/ 5941566 h 6857957"/>
              <a:gd name="connsiteX50535" fmla="*/ 3473222 w 4826000"/>
              <a:gd name="connsiteY50535" fmla="*/ 5942518 h 6857957"/>
              <a:gd name="connsiteX50536" fmla="*/ 3477666 w 4826000"/>
              <a:gd name="connsiteY50536" fmla="*/ 5943471 h 6857957"/>
              <a:gd name="connsiteX50537" fmla="*/ 3481159 w 4826000"/>
              <a:gd name="connsiteY50537" fmla="*/ 5945058 h 6857957"/>
              <a:gd name="connsiteX50538" fmla="*/ 3482428 w 4826000"/>
              <a:gd name="connsiteY50538" fmla="*/ 5945694 h 6857957"/>
              <a:gd name="connsiteX50539" fmla="*/ 3483381 w 4826000"/>
              <a:gd name="connsiteY50539" fmla="*/ 5946646 h 6857957"/>
              <a:gd name="connsiteX50540" fmla="*/ 3484333 w 4826000"/>
              <a:gd name="connsiteY50540" fmla="*/ 5947599 h 6857957"/>
              <a:gd name="connsiteX50541" fmla="*/ 3484651 w 4826000"/>
              <a:gd name="connsiteY50541" fmla="*/ 5948869 h 6857957"/>
              <a:gd name="connsiteX50542" fmla="*/ 3485286 w 4826000"/>
              <a:gd name="connsiteY50542" fmla="*/ 5949821 h 6857957"/>
              <a:gd name="connsiteX50543" fmla="*/ 3485286 w 4826000"/>
              <a:gd name="connsiteY50543" fmla="*/ 5950774 h 6857957"/>
              <a:gd name="connsiteX50544" fmla="*/ 3485286 w 4826000"/>
              <a:gd name="connsiteY50544" fmla="*/ 5952997 h 6857957"/>
              <a:gd name="connsiteX50545" fmla="*/ 3484651 w 4826000"/>
              <a:gd name="connsiteY50545" fmla="*/ 5955855 h 6857957"/>
              <a:gd name="connsiteX50546" fmla="*/ 3483381 w 4826000"/>
              <a:gd name="connsiteY50546" fmla="*/ 5958077 h 6857957"/>
              <a:gd name="connsiteX50547" fmla="*/ 3482111 w 4826000"/>
              <a:gd name="connsiteY50547" fmla="*/ 5960935 h 6857957"/>
              <a:gd name="connsiteX50548" fmla="*/ 3478619 w 4826000"/>
              <a:gd name="connsiteY50548" fmla="*/ 5966333 h 6857957"/>
              <a:gd name="connsiteX50549" fmla="*/ 3475444 w 4826000"/>
              <a:gd name="connsiteY50549" fmla="*/ 5971731 h 6857957"/>
              <a:gd name="connsiteX50550" fmla="*/ 3474174 w 4826000"/>
              <a:gd name="connsiteY50550" fmla="*/ 5974271 h 6857957"/>
              <a:gd name="connsiteX50551" fmla="*/ 3473222 w 4826000"/>
              <a:gd name="connsiteY50551" fmla="*/ 5976812 h 6857957"/>
              <a:gd name="connsiteX50552" fmla="*/ 3478301 w 4826000"/>
              <a:gd name="connsiteY50552" fmla="*/ 5976812 h 6857957"/>
              <a:gd name="connsiteX50553" fmla="*/ 3482428 w 4826000"/>
              <a:gd name="connsiteY50553" fmla="*/ 5976812 h 6857957"/>
              <a:gd name="connsiteX50554" fmla="*/ 3485603 w 4826000"/>
              <a:gd name="connsiteY50554" fmla="*/ 5976494 h 6857957"/>
              <a:gd name="connsiteX50555" fmla="*/ 3488143 w 4826000"/>
              <a:gd name="connsiteY50555" fmla="*/ 5975859 h 6857957"/>
              <a:gd name="connsiteX50556" fmla="*/ 3490365 w 4826000"/>
              <a:gd name="connsiteY50556" fmla="*/ 5974906 h 6857957"/>
              <a:gd name="connsiteX50557" fmla="*/ 3491953 w 4826000"/>
              <a:gd name="connsiteY50557" fmla="*/ 5973954 h 6857957"/>
              <a:gd name="connsiteX50558" fmla="*/ 3494493 w 4826000"/>
              <a:gd name="connsiteY50558" fmla="*/ 5972049 h 6857957"/>
              <a:gd name="connsiteX50559" fmla="*/ 3497350 w 4826000"/>
              <a:gd name="connsiteY50559" fmla="*/ 5969508 h 6857957"/>
              <a:gd name="connsiteX50560" fmla="*/ 3498937 w 4826000"/>
              <a:gd name="connsiteY50560" fmla="*/ 5968556 h 6857957"/>
              <a:gd name="connsiteX50561" fmla="*/ 3501160 w 4826000"/>
              <a:gd name="connsiteY50561" fmla="*/ 5967921 h 6857957"/>
              <a:gd name="connsiteX50562" fmla="*/ 3504017 w 4826000"/>
              <a:gd name="connsiteY50562" fmla="*/ 5967286 h 6857957"/>
              <a:gd name="connsiteX50563" fmla="*/ 3507509 w 4826000"/>
              <a:gd name="connsiteY50563" fmla="*/ 5966968 h 6857957"/>
              <a:gd name="connsiteX50564" fmla="*/ 3511954 w 4826000"/>
              <a:gd name="connsiteY50564" fmla="*/ 5966968 h 6857957"/>
              <a:gd name="connsiteX50565" fmla="*/ 3517351 w 4826000"/>
              <a:gd name="connsiteY50565" fmla="*/ 5967286 h 6857957"/>
              <a:gd name="connsiteX50566" fmla="*/ 3517669 w 4826000"/>
              <a:gd name="connsiteY50566" fmla="*/ 5966016 h 6857957"/>
              <a:gd name="connsiteX50567" fmla="*/ 3517351 w 4826000"/>
              <a:gd name="connsiteY50567" fmla="*/ 5964745 h 6857957"/>
              <a:gd name="connsiteX50568" fmla="*/ 3516399 w 4826000"/>
              <a:gd name="connsiteY50568" fmla="*/ 5964110 h 6857957"/>
              <a:gd name="connsiteX50569" fmla="*/ 3515129 w 4826000"/>
              <a:gd name="connsiteY50569" fmla="*/ 5963158 h 6857957"/>
              <a:gd name="connsiteX50570" fmla="*/ 3511954 w 4826000"/>
              <a:gd name="connsiteY50570" fmla="*/ 5962205 h 6857957"/>
              <a:gd name="connsiteX50571" fmla="*/ 3507827 w 4826000"/>
              <a:gd name="connsiteY50571" fmla="*/ 5961253 h 6857957"/>
              <a:gd name="connsiteX50572" fmla="*/ 3504334 w 4826000"/>
              <a:gd name="connsiteY50572" fmla="*/ 5960617 h 6857957"/>
              <a:gd name="connsiteX50573" fmla="*/ 3503065 w 4826000"/>
              <a:gd name="connsiteY50573" fmla="*/ 5959982 h 6857957"/>
              <a:gd name="connsiteX50574" fmla="*/ 3501477 w 4826000"/>
              <a:gd name="connsiteY50574" fmla="*/ 5959347 h 6857957"/>
              <a:gd name="connsiteX50575" fmla="*/ 3500842 w 4826000"/>
              <a:gd name="connsiteY50575" fmla="*/ 5958712 h 6857957"/>
              <a:gd name="connsiteX50576" fmla="*/ 3500525 w 4826000"/>
              <a:gd name="connsiteY50576" fmla="*/ 5957442 h 6857957"/>
              <a:gd name="connsiteX50577" fmla="*/ 3500842 w 4826000"/>
              <a:gd name="connsiteY50577" fmla="*/ 5956172 h 6857957"/>
              <a:gd name="connsiteX50578" fmla="*/ 3501795 w 4826000"/>
              <a:gd name="connsiteY50578" fmla="*/ 5953949 h 6857957"/>
              <a:gd name="connsiteX50579" fmla="*/ 3508462 w 4826000"/>
              <a:gd name="connsiteY50579" fmla="*/ 5954267 h 6857957"/>
              <a:gd name="connsiteX50580" fmla="*/ 3513541 w 4826000"/>
              <a:gd name="connsiteY50580" fmla="*/ 5953949 h 6857957"/>
              <a:gd name="connsiteX50581" fmla="*/ 3517669 w 4826000"/>
              <a:gd name="connsiteY50581" fmla="*/ 5952997 h 6857957"/>
              <a:gd name="connsiteX50582" fmla="*/ 3521161 w 4826000"/>
              <a:gd name="connsiteY50582" fmla="*/ 5952362 h 6857957"/>
              <a:gd name="connsiteX50583" fmla="*/ 3524971 w 4826000"/>
              <a:gd name="connsiteY50583" fmla="*/ 5951409 h 6857957"/>
              <a:gd name="connsiteX50584" fmla="*/ 3528780 w 4826000"/>
              <a:gd name="connsiteY50584" fmla="*/ 5950456 h 6857957"/>
              <a:gd name="connsiteX50585" fmla="*/ 3533860 w 4826000"/>
              <a:gd name="connsiteY50585" fmla="*/ 5950139 h 6857957"/>
              <a:gd name="connsiteX50586" fmla="*/ 3540527 w 4826000"/>
              <a:gd name="connsiteY50586" fmla="*/ 5950456 h 6857957"/>
              <a:gd name="connsiteX50587" fmla="*/ 3542749 w 4826000"/>
              <a:gd name="connsiteY50587" fmla="*/ 5951409 h 6857957"/>
              <a:gd name="connsiteX50588" fmla="*/ 3544337 w 4826000"/>
              <a:gd name="connsiteY50588" fmla="*/ 5952679 h 6857957"/>
              <a:gd name="connsiteX50589" fmla="*/ 3545607 w 4826000"/>
              <a:gd name="connsiteY50589" fmla="*/ 5954267 h 6857957"/>
              <a:gd name="connsiteX50590" fmla="*/ 3547194 w 4826000"/>
              <a:gd name="connsiteY50590" fmla="*/ 5955855 h 6857957"/>
              <a:gd name="connsiteX50591" fmla="*/ 3549099 w 4826000"/>
              <a:gd name="connsiteY50591" fmla="*/ 5957125 h 6857957"/>
              <a:gd name="connsiteX50592" fmla="*/ 3550369 w 4826000"/>
              <a:gd name="connsiteY50592" fmla="*/ 5957760 h 6857957"/>
              <a:gd name="connsiteX50593" fmla="*/ 3551639 w 4826000"/>
              <a:gd name="connsiteY50593" fmla="*/ 5958077 h 6857957"/>
              <a:gd name="connsiteX50594" fmla="*/ 3553861 w 4826000"/>
              <a:gd name="connsiteY50594" fmla="*/ 5958395 h 6857957"/>
              <a:gd name="connsiteX50595" fmla="*/ 3555766 w 4826000"/>
              <a:gd name="connsiteY50595" fmla="*/ 5958395 h 6857957"/>
              <a:gd name="connsiteX50596" fmla="*/ 3561481 w 4826000"/>
              <a:gd name="connsiteY50596" fmla="*/ 5958077 h 6857957"/>
              <a:gd name="connsiteX50597" fmla="*/ 3560528 w 4826000"/>
              <a:gd name="connsiteY50597" fmla="*/ 5961570 h 6857957"/>
              <a:gd name="connsiteX50598" fmla="*/ 3559576 w 4826000"/>
              <a:gd name="connsiteY50598" fmla="*/ 5965698 h 6857957"/>
              <a:gd name="connsiteX50599" fmla="*/ 3557988 w 4826000"/>
              <a:gd name="connsiteY50599" fmla="*/ 5969191 h 6857957"/>
              <a:gd name="connsiteX50600" fmla="*/ 3556401 w 4826000"/>
              <a:gd name="connsiteY50600" fmla="*/ 5972684 h 6857957"/>
              <a:gd name="connsiteX50601" fmla="*/ 3554496 w 4826000"/>
              <a:gd name="connsiteY50601" fmla="*/ 5976177 h 6857957"/>
              <a:gd name="connsiteX50602" fmla="*/ 3552274 w 4826000"/>
              <a:gd name="connsiteY50602" fmla="*/ 5979669 h 6857957"/>
              <a:gd name="connsiteX50603" fmla="*/ 3547512 w 4826000"/>
              <a:gd name="connsiteY50603" fmla="*/ 5986020 h 6857957"/>
              <a:gd name="connsiteX50604" fmla="*/ 3541797 w 4826000"/>
              <a:gd name="connsiteY50604" fmla="*/ 5992371 h 6857957"/>
              <a:gd name="connsiteX50605" fmla="*/ 3535765 w 4826000"/>
              <a:gd name="connsiteY50605" fmla="*/ 5998404 h 6857957"/>
              <a:gd name="connsiteX50606" fmla="*/ 3530050 w 4826000"/>
              <a:gd name="connsiteY50606" fmla="*/ 6004437 h 6857957"/>
              <a:gd name="connsiteX50607" fmla="*/ 3524653 w 4826000"/>
              <a:gd name="connsiteY50607" fmla="*/ 6010787 h 6857957"/>
              <a:gd name="connsiteX50608" fmla="*/ 3526876 w 4826000"/>
              <a:gd name="connsiteY50608" fmla="*/ 6013328 h 6857957"/>
              <a:gd name="connsiteX50609" fmla="*/ 3528780 w 4826000"/>
              <a:gd name="connsiteY50609" fmla="*/ 6016503 h 6857957"/>
              <a:gd name="connsiteX50610" fmla="*/ 3530685 w 4826000"/>
              <a:gd name="connsiteY50610" fmla="*/ 6019996 h 6857957"/>
              <a:gd name="connsiteX50611" fmla="*/ 3532273 w 4826000"/>
              <a:gd name="connsiteY50611" fmla="*/ 6024124 h 6857957"/>
              <a:gd name="connsiteX50612" fmla="*/ 3533225 w 4826000"/>
              <a:gd name="connsiteY50612" fmla="*/ 6028252 h 6857957"/>
              <a:gd name="connsiteX50613" fmla="*/ 3533860 w 4826000"/>
              <a:gd name="connsiteY50613" fmla="*/ 6032697 h 6857957"/>
              <a:gd name="connsiteX50614" fmla="*/ 3533860 w 4826000"/>
              <a:gd name="connsiteY50614" fmla="*/ 6037778 h 6857957"/>
              <a:gd name="connsiteX50615" fmla="*/ 3533543 w 4826000"/>
              <a:gd name="connsiteY50615" fmla="*/ 6042223 h 6857957"/>
              <a:gd name="connsiteX50616" fmla="*/ 3532273 w 4826000"/>
              <a:gd name="connsiteY50616" fmla="*/ 6047304 h 6857957"/>
              <a:gd name="connsiteX50617" fmla="*/ 3530368 w 4826000"/>
              <a:gd name="connsiteY50617" fmla="*/ 6052067 h 6857957"/>
              <a:gd name="connsiteX50618" fmla="*/ 3527828 w 4826000"/>
              <a:gd name="connsiteY50618" fmla="*/ 6056512 h 6857957"/>
              <a:gd name="connsiteX50619" fmla="*/ 3526558 w 4826000"/>
              <a:gd name="connsiteY50619" fmla="*/ 6059052 h 6857957"/>
              <a:gd name="connsiteX50620" fmla="*/ 3524653 w 4826000"/>
              <a:gd name="connsiteY50620" fmla="*/ 6060957 h 6857957"/>
              <a:gd name="connsiteX50621" fmla="*/ 3522431 w 4826000"/>
              <a:gd name="connsiteY50621" fmla="*/ 6062863 h 6857957"/>
              <a:gd name="connsiteX50622" fmla="*/ 3520526 w 4826000"/>
              <a:gd name="connsiteY50622" fmla="*/ 6064768 h 6857957"/>
              <a:gd name="connsiteX50623" fmla="*/ 3518304 w 4826000"/>
              <a:gd name="connsiteY50623" fmla="*/ 6066991 h 6857957"/>
              <a:gd name="connsiteX50624" fmla="*/ 3515446 w 4826000"/>
              <a:gd name="connsiteY50624" fmla="*/ 6068578 h 6857957"/>
              <a:gd name="connsiteX50625" fmla="*/ 3512589 w 4826000"/>
              <a:gd name="connsiteY50625" fmla="*/ 6070166 h 6857957"/>
              <a:gd name="connsiteX50626" fmla="*/ 3509097 w 4826000"/>
              <a:gd name="connsiteY50626" fmla="*/ 6071754 h 6857957"/>
              <a:gd name="connsiteX50627" fmla="*/ 3505922 w 4826000"/>
              <a:gd name="connsiteY50627" fmla="*/ 6073341 h 6857957"/>
              <a:gd name="connsiteX50628" fmla="*/ 3509097 w 4826000"/>
              <a:gd name="connsiteY50628" fmla="*/ 6071118 h 6857957"/>
              <a:gd name="connsiteX50629" fmla="*/ 3512271 w 4826000"/>
              <a:gd name="connsiteY50629" fmla="*/ 6068578 h 6857957"/>
              <a:gd name="connsiteX50630" fmla="*/ 3514811 w 4826000"/>
              <a:gd name="connsiteY50630" fmla="*/ 6066038 h 6857957"/>
              <a:gd name="connsiteX50631" fmla="*/ 3517351 w 4826000"/>
              <a:gd name="connsiteY50631" fmla="*/ 6062545 h 6857957"/>
              <a:gd name="connsiteX50632" fmla="*/ 3518939 w 4826000"/>
              <a:gd name="connsiteY50632" fmla="*/ 6059052 h 6857957"/>
              <a:gd name="connsiteX50633" fmla="*/ 3519891 w 4826000"/>
              <a:gd name="connsiteY50633" fmla="*/ 6055242 h 6857957"/>
              <a:gd name="connsiteX50634" fmla="*/ 3520526 w 4826000"/>
              <a:gd name="connsiteY50634" fmla="*/ 6051431 h 6857957"/>
              <a:gd name="connsiteX50635" fmla="*/ 3520208 w 4826000"/>
              <a:gd name="connsiteY50635" fmla="*/ 6047621 h 6857957"/>
              <a:gd name="connsiteX50636" fmla="*/ 3519891 w 4826000"/>
              <a:gd name="connsiteY50636" fmla="*/ 6045716 h 6857957"/>
              <a:gd name="connsiteX50637" fmla="*/ 3519256 w 4826000"/>
              <a:gd name="connsiteY50637" fmla="*/ 6043493 h 6857957"/>
              <a:gd name="connsiteX50638" fmla="*/ 3518621 w 4826000"/>
              <a:gd name="connsiteY50638" fmla="*/ 6041906 h 6857957"/>
              <a:gd name="connsiteX50639" fmla="*/ 3517669 w 4826000"/>
              <a:gd name="connsiteY50639" fmla="*/ 6040318 h 6857957"/>
              <a:gd name="connsiteX50640" fmla="*/ 3516081 w 4826000"/>
              <a:gd name="connsiteY50640" fmla="*/ 6038730 h 6857957"/>
              <a:gd name="connsiteX50641" fmla="*/ 3514811 w 4826000"/>
              <a:gd name="connsiteY50641" fmla="*/ 6037143 h 6857957"/>
              <a:gd name="connsiteX50642" fmla="*/ 3513224 w 4826000"/>
              <a:gd name="connsiteY50642" fmla="*/ 6035237 h 6857957"/>
              <a:gd name="connsiteX50643" fmla="*/ 3511637 w 4826000"/>
              <a:gd name="connsiteY50643" fmla="*/ 6033967 h 6857957"/>
              <a:gd name="connsiteX50644" fmla="*/ 3509097 w 4826000"/>
              <a:gd name="connsiteY50644" fmla="*/ 6032697 h 6857957"/>
              <a:gd name="connsiteX50645" fmla="*/ 3506874 w 4826000"/>
              <a:gd name="connsiteY50645" fmla="*/ 6031427 h 6857957"/>
              <a:gd name="connsiteX50646" fmla="*/ 3504334 w 4826000"/>
              <a:gd name="connsiteY50646" fmla="*/ 6030474 h 6857957"/>
              <a:gd name="connsiteX50647" fmla="*/ 3501160 w 4826000"/>
              <a:gd name="connsiteY50647" fmla="*/ 6029522 h 6857957"/>
              <a:gd name="connsiteX50648" fmla="*/ 3497985 w 4826000"/>
              <a:gd name="connsiteY50648" fmla="*/ 6028569 h 6857957"/>
              <a:gd name="connsiteX50649" fmla="*/ 3494493 w 4826000"/>
              <a:gd name="connsiteY50649" fmla="*/ 6027934 h 6857957"/>
              <a:gd name="connsiteX50650" fmla="*/ 3496080 w 4826000"/>
              <a:gd name="connsiteY50650" fmla="*/ 6025076 h 6857957"/>
              <a:gd name="connsiteX50651" fmla="*/ 3497667 w 4826000"/>
              <a:gd name="connsiteY50651" fmla="*/ 6022536 h 6857957"/>
              <a:gd name="connsiteX50652" fmla="*/ 3499572 w 4826000"/>
              <a:gd name="connsiteY50652" fmla="*/ 6019678 h 6857957"/>
              <a:gd name="connsiteX50653" fmla="*/ 3501795 w 4826000"/>
              <a:gd name="connsiteY50653" fmla="*/ 6017138 h 6857957"/>
              <a:gd name="connsiteX50654" fmla="*/ 3506557 w 4826000"/>
              <a:gd name="connsiteY50654" fmla="*/ 6012058 h 6857957"/>
              <a:gd name="connsiteX50655" fmla="*/ 3510684 w 4826000"/>
              <a:gd name="connsiteY50655" fmla="*/ 6007612 h 6857957"/>
              <a:gd name="connsiteX50656" fmla="*/ 3512271 w 4826000"/>
              <a:gd name="connsiteY50656" fmla="*/ 6005072 h 6857957"/>
              <a:gd name="connsiteX50657" fmla="*/ 3513541 w 4826000"/>
              <a:gd name="connsiteY50657" fmla="*/ 6002849 h 6857957"/>
              <a:gd name="connsiteX50658" fmla="*/ 3514176 w 4826000"/>
              <a:gd name="connsiteY50658" fmla="*/ 6000626 h 6857957"/>
              <a:gd name="connsiteX50659" fmla="*/ 3514494 w 4826000"/>
              <a:gd name="connsiteY50659" fmla="*/ 5998086 h 6857957"/>
              <a:gd name="connsiteX50660" fmla="*/ 3514176 w 4826000"/>
              <a:gd name="connsiteY50660" fmla="*/ 5996181 h 6857957"/>
              <a:gd name="connsiteX50661" fmla="*/ 3512906 w 4826000"/>
              <a:gd name="connsiteY50661" fmla="*/ 5993958 h 6857957"/>
              <a:gd name="connsiteX50662" fmla="*/ 3511002 w 4826000"/>
              <a:gd name="connsiteY50662" fmla="*/ 5991418 h 6857957"/>
              <a:gd name="connsiteX50663" fmla="*/ 3507827 w 4826000"/>
              <a:gd name="connsiteY50663" fmla="*/ 5989513 h 6857957"/>
              <a:gd name="connsiteX50664" fmla="*/ 3503382 w 4826000"/>
              <a:gd name="connsiteY50664" fmla="*/ 5989513 h 6857957"/>
              <a:gd name="connsiteX50665" fmla="*/ 3499572 w 4826000"/>
              <a:gd name="connsiteY50665" fmla="*/ 5990148 h 6857957"/>
              <a:gd name="connsiteX50666" fmla="*/ 3496715 w 4826000"/>
              <a:gd name="connsiteY50666" fmla="*/ 5990465 h 6857957"/>
              <a:gd name="connsiteX50667" fmla="*/ 3494493 w 4826000"/>
              <a:gd name="connsiteY50667" fmla="*/ 5991418 h 6857957"/>
              <a:gd name="connsiteX50668" fmla="*/ 3492588 w 4826000"/>
              <a:gd name="connsiteY50668" fmla="*/ 5992371 h 6857957"/>
              <a:gd name="connsiteX50669" fmla="*/ 3491318 w 4826000"/>
              <a:gd name="connsiteY50669" fmla="*/ 5993323 h 6857957"/>
              <a:gd name="connsiteX50670" fmla="*/ 3489413 w 4826000"/>
              <a:gd name="connsiteY50670" fmla="*/ 5995228 h 6857957"/>
              <a:gd name="connsiteX50671" fmla="*/ 3488143 w 4826000"/>
              <a:gd name="connsiteY50671" fmla="*/ 5995863 h 6857957"/>
              <a:gd name="connsiteX50672" fmla="*/ 3486873 w 4826000"/>
              <a:gd name="connsiteY50672" fmla="*/ 5996499 h 6857957"/>
              <a:gd name="connsiteX50673" fmla="*/ 3485603 w 4826000"/>
              <a:gd name="connsiteY50673" fmla="*/ 5997134 h 6857957"/>
              <a:gd name="connsiteX50674" fmla="*/ 3483698 w 4826000"/>
              <a:gd name="connsiteY50674" fmla="*/ 5997451 h 6857957"/>
              <a:gd name="connsiteX50675" fmla="*/ 3481476 w 4826000"/>
              <a:gd name="connsiteY50675" fmla="*/ 5997451 h 6857957"/>
              <a:gd name="connsiteX50676" fmla="*/ 3478301 w 4826000"/>
              <a:gd name="connsiteY50676" fmla="*/ 5997451 h 6857957"/>
              <a:gd name="connsiteX50677" fmla="*/ 3474491 w 4826000"/>
              <a:gd name="connsiteY50677" fmla="*/ 5996816 h 6857957"/>
              <a:gd name="connsiteX50678" fmla="*/ 3469729 w 4826000"/>
              <a:gd name="connsiteY50678" fmla="*/ 5995863 h 6857957"/>
              <a:gd name="connsiteX50679" fmla="*/ 3469094 w 4826000"/>
              <a:gd name="connsiteY50679" fmla="*/ 5998404 h 6857957"/>
              <a:gd name="connsiteX50680" fmla="*/ 3469412 w 4826000"/>
              <a:gd name="connsiteY50680" fmla="*/ 5999674 h 6857957"/>
              <a:gd name="connsiteX50681" fmla="*/ 3469412 w 4826000"/>
              <a:gd name="connsiteY50681" fmla="*/ 6000626 h 6857957"/>
              <a:gd name="connsiteX50682" fmla="*/ 3470047 w 4826000"/>
              <a:gd name="connsiteY50682" fmla="*/ 6001579 h 6857957"/>
              <a:gd name="connsiteX50683" fmla="*/ 3470682 w 4826000"/>
              <a:gd name="connsiteY50683" fmla="*/ 6002214 h 6857957"/>
              <a:gd name="connsiteX50684" fmla="*/ 3471634 w 4826000"/>
              <a:gd name="connsiteY50684" fmla="*/ 6002849 h 6857957"/>
              <a:gd name="connsiteX50685" fmla="*/ 3473222 w 4826000"/>
              <a:gd name="connsiteY50685" fmla="*/ 6003167 h 6857957"/>
              <a:gd name="connsiteX50686" fmla="*/ 3476079 w 4826000"/>
              <a:gd name="connsiteY50686" fmla="*/ 6004119 h 6857957"/>
              <a:gd name="connsiteX50687" fmla="*/ 3479889 w 4826000"/>
              <a:gd name="connsiteY50687" fmla="*/ 6004437 h 6857957"/>
              <a:gd name="connsiteX50688" fmla="*/ 3484968 w 4826000"/>
              <a:gd name="connsiteY50688" fmla="*/ 6004119 h 6857957"/>
              <a:gd name="connsiteX50689" fmla="*/ 3490683 w 4826000"/>
              <a:gd name="connsiteY50689" fmla="*/ 6003484 h 6857957"/>
              <a:gd name="connsiteX50690" fmla="*/ 3492905 w 4826000"/>
              <a:gd name="connsiteY50690" fmla="*/ 6017138 h 6857957"/>
              <a:gd name="connsiteX50691" fmla="*/ 3487826 w 4826000"/>
              <a:gd name="connsiteY50691" fmla="*/ 6016185 h 6857957"/>
              <a:gd name="connsiteX50692" fmla="*/ 3481793 w 4826000"/>
              <a:gd name="connsiteY50692" fmla="*/ 6015550 h 6857957"/>
              <a:gd name="connsiteX50693" fmla="*/ 3474491 w 4826000"/>
              <a:gd name="connsiteY50693" fmla="*/ 6015233 h 6857957"/>
              <a:gd name="connsiteX50694" fmla="*/ 3466554 w 4826000"/>
              <a:gd name="connsiteY50694" fmla="*/ 6015233 h 6857957"/>
              <a:gd name="connsiteX50695" fmla="*/ 3469729 w 4826000"/>
              <a:gd name="connsiteY50695" fmla="*/ 6017138 h 6857957"/>
              <a:gd name="connsiteX50696" fmla="*/ 3472587 w 4826000"/>
              <a:gd name="connsiteY50696" fmla="*/ 6019043 h 6857957"/>
              <a:gd name="connsiteX50697" fmla="*/ 3475444 w 4826000"/>
              <a:gd name="connsiteY50697" fmla="*/ 6021266 h 6857957"/>
              <a:gd name="connsiteX50698" fmla="*/ 3477666 w 4826000"/>
              <a:gd name="connsiteY50698" fmla="*/ 6023489 h 6857957"/>
              <a:gd name="connsiteX50699" fmla="*/ 3479571 w 4826000"/>
              <a:gd name="connsiteY50699" fmla="*/ 6025711 h 6857957"/>
              <a:gd name="connsiteX50700" fmla="*/ 3481793 w 4826000"/>
              <a:gd name="connsiteY50700" fmla="*/ 6027934 h 6857957"/>
              <a:gd name="connsiteX50701" fmla="*/ 3483063 w 4826000"/>
              <a:gd name="connsiteY50701" fmla="*/ 6030474 h 6857957"/>
              <a:gd name="connsiteX50702" fmla="*/ 3484333 w 4826000"/>
              <a:gd name="connsiteY50702" fmla="*/ 6033015 h 6857957"/>
              <a:gd name="connsiteX50703" fmla="*/ 3485603 w 4826000"/>
              <a:gd name="connsiteY50703" fmla="*/ 6035555 h 6857957"/>
              <a:gd name="connsiteX50704" fmla="*/ 3486238 w 4826000"/>
              <a:gd name="connsiteY50704" fmla="*/ 6038413 h 6857957"/>
              <a:gd name="connsiteX50705" fmla="*/ 3486873 w 4826000"/>
              <a:gd name="connsiteY50705" fmla="*/ 6040953 h 6857957"/>
              <a:gd name="connsiteX50706" fmla="*/ 3487826 w 4826000"/>
              <a:gd name="connsiteY50706" fmla="*/ 6043493 h 6857957"/>
              <a:gd name="connsiteX50707" fmla="*/ 3488143 w 4826000"/>
              <a:gd name="connsiteY50707" fmla="*/ 6049209 h 6857957"/>
              <a:gd name="connsiteX50708" fmla="*/ 3487826 w 4826000"/>
              <a:gd name="connsiteY50708" fmla="*/ 6054924 h 6857957"/>
              <a:gd name="connsiteX50709" fmla="*/ 3486556 w 4826000"/>
              <a:gd name="connsiteY50709" fmla="*/ 6060957 h 6857957"/>
              <a:gd name="connsiteX50710" fmla="*/ 3485603 w 4826000"/>
              <a:gd name="connsiteY50710" fmla="*/ 6066991 h 6857957"/>
              <a:gd name="connsiteX50711" fmla="*/ 3484016 w 4826000"/>
              <a:gd name="connsiteY50711" fmla="*/ 6072706 h 6857957"/>
              <a:gd name="connsiteX50712" fmla="*/ 3482111 w 4826000"/>
              <a:gd name="connsiteY50712" fmla="*/ 6078739 h 6857957"/>
              <a:gd name="connsiteX50713" fmla="*/ 3477984 w 4826000"/>
              <a:gd name="connsiteY50713" fmla="*/ 6090805 h 6857957"/>
              <a:gd name="connsiteX50714" fmla="*/ 3474491 w 4826000"/>
              <a:gd name="connsiteY50714" fmla="*/ 6102237 h 6857957"/>
              <a:gd name="connsiteX50715" fmla="*/ 3475761 w 4826000"/>
              <a:gd name="connsiteY50715" fmla="*/ 6104142 h 6857957"/>
              <a:gd name="connsiteX50716" fmla="*/ 3477031 w 4826000"/>
              <a:gd name="connsiteY50716" fmla="*/ 6105094 h 6857957"/>
              <a:gd name="connsiteX50717" fmla="*/ 3478619 w 4826000"/>
              <a:gd name="connsiteY50717" fmla="*/ 6106047 h 6857957"/>
              <a:gd name="connsiteX50718" fmla="*/ 3481159 w 4826000"/>
              <a:gd name="connsiteY50718" fmla="*/ 6106682 h 6857957"/>
              <a:gd name="connsiteX50719" fmla="*/ 3483063 w 4826000"/>
              <a:gd name="connsiteY50719" fmla="*/ 6106999 h 6857957"/>
              <a:gd name="connsiteX50720" fmla="*/ 3485603 w 4826000"/>
              <a:gd name="connsiteY50720" fmla="*/ 6107317 h 6857957"/>
              <a:gd name="connsiteX50721" fmla="*/ 3491000 w 4826000"/>
              <a:gd name="connsiteY50721" fmla="*/ 6106999 h 6857957"/>
              <a:gd name="connsiteX50722" fmla="*/ 3496715 w 4826000"/>
              <a:gd name="connsiteY50722" fmla="*/ 6106682 h 6857957"/>
              <a:gd name="connsiteX50723" fmla="*/ 3502747 w 4826000"/>
              <a:gd name="connsiteY50723" fmla="*/ 6105729 h 6857957"/>
              <a:gd name="connsiteX50724" fmla="*/ 3513859 w 4826000"/>
              <a:gd name="connsiteY50724" fmla="*/ 6104142 h 6857957"/>
              <a:gd name="connsiteX50725" fmla="*/ 3513859 w 4826000"/>
              <a:gd name="connsiteY50725" fmla="*/ 6105094 h 6857957"/>
              <a:gd name="connsiteX50726" fmla="*/ 3514176 w 4826000"/>
              <a:gd name="connsiteY50726" fmla="*/ 6105729 h 6857957"/>
              <a:gd name="connsiteX50727" fmla="*/ 3515129 w 4826000"/>
              <a:gd name="connsiteY50727" fmla="*/ 6106999 h 6857957"/>
              <a:gd name="connsiteX50728" fmla="*/ 3516716 w 4826000"/>
              <a:gd name="connsiteY50728" fmla="*/ 6108270 h 6857957"/>
              <a:gd name="connsiteX50729" fmla="*/ 3518304 w 4826000"/>
              <a:gd name="connsiteY50729" fmla="*/ 6109222 h 6857957"/>
              <a:gd name="connsiteX50730" fmla="*/ 3519891 w 4826000"/>
              <a:gd name="connsiteY50730" fmla="*/ 6110492 h 6857957"/>
              <a:gd name="connsiteX50731" fmla="*/ 3521161 w 4826000"/>
              <a:gd name="connsiteY50731" fmla="*/ 6111762 h 6857957"/>
              <a:gd name="connsiteX50732" fmla="*/ 3522113 w 4826000"/>
              <a:gd name="connsiteY50732" fmla="*/ 6113033 h 6857957"/>
              <a:gd name="connsiteX50733" fmla="*/ 3522113 w 4826000"/>
              <a:gd name="connsiteY50733" fmla="*/ 6113668 h 6857957"/>
              <a:gd name="connsiteX50734" fmla="*/ 3522113 w 4826000"/>
              <a:gd name="connsiteY50734" fmla="*/ 6114620 h 6857957"/>
              <a:gd name="connsiteX50735" fmla="*/ 3518621 w 4826000"/>
              <a:gd name="connsiteY50735" fmla="*/ 6113350 h 6857957"/>
              <a:gd name="connsiteX50736" fmla="*/ 3514811 w 4826000"/>
              <a:gd name="connsiteY50736" fmla="*/ 6112715 h 6857957"/>
              <a:gd name="connsiteX50737" fmla="*/ 3511954 w 4826000"/>
              <a:gd name="connsiteY50737" fmla="*/ 6112080 h 6857957"/>
              <a:gd name="connsiteX50738" fmla="*/ 3508779 w 4826000"/>
              <a:gd name="connsiteY50738" fmla="*/ 6111762 h 6857957"/>
              <a:gd name="connsiteX50739" fmla="*/ 3506239 w 4826000"/>
              <a:gd name="connsiteY50739" fmla="*/ 6111762 h 6857957"/>
              <a:gd name="connsiteX50740" fmla="*/ 3504017 w 4826000"/>
              <a:gd name="connsiteY50740" fmla="*/ 6111762 h 6857957"/>
              <a:gd name="connsiteX50741" fmla="*/ 3498937 w 4826000"/>
              <a:gd name="connsiteY50741" fmla="*/ 6112398 h 6857957"/>
              <a:gd name="connsiteX50742" fmla="*/ 3494175 w 4826000"/>
              <a:gd name="connsiteY50742" fmla="*/ 6113350 h 6857957"/>
              <a:gd name="connsiteX50743" fmla="*/ 3489096 w 4826000"/>
              <a:gd name="connsiteY50743" fmla="*/ 6113985 h 6857957"/>
              <a:gd name="connsiteX50744" fmla="*/ 3486238 w 4826000"/>
              <a:gd name="connsiteY50744" fmla="*/ 6113985 h 6857957"/>
              <a:gd name="connsiteX50745" fmla="*/ 3483381 w 4826000"/>
              <a:gd name="connsiteY50745" fmla="*/ 6113985 h 6857957"/>
              <a:gd name="connsiteX50746" fmla="*/ 3479889 w 4826000"/>
              <a:gd name="connsiteY50746" fmla="*/ 6113985 h 6857957"/>
              <a:gd name="connsiteX50747" fmla="*/ 3476396 w 4826000"/>
              <a:gd name="connsiteY50747" fmla="*/ 6113350 h 6857957"/>
              <a:gd name="connsiteX50748" fmla="*/ 3481159 w 4826000"/>
              <a:gd name="connsiteY50748" fmla="*/ 6114938 h 6857957"/>
              <a:gd name="connsiteX50749" fmla="*/ 3484968 w 4826000"/>
              <a:gd name="connsiteY50749" fmla="*/ 6116208 h 6857957"/>
              <a:gd name="connsiteX50750" fmla="*/ 3488143 w 4826000"/>
              <a:gd name="connsiteY50750" fmla="*/ 6117796 h 6857957"/>
              <a:gd name="connsiteX50751" fmla="*/ 3490048 w 4826000"/>
              <a:gd name="connsiteY50751" fmla="*/ 6119383 h 6857957"/>
              <a:gd name="connsiteX50752" fmla="*/ 3491635 w 4826000"/>
              <a:gd name="connsiteY50752" fmla="*/ 6120653 h 6857957"/>
              <a:gd name="connsiteX50753" fmla="*/ 3492588 w 4826000"/>
              <a:gd name="connsiteY50753" fmla="*/ 6121923 h 6857957"/>
              <a:gd name="connsiteX50754" fmla="*/ 3492905 w 4826000"/>
              <a:gd name="connsiteY50754" fmla="*/ 6123511 h 6857957"/>
              <a:gd name="connsiteX50755" fmla="*/ 3492905 w 4826000"/>
              <a:gd name="connsiteY50755" fmla="*/ 6125099 h 6857957"/>
              <a:gd name="connsiteX50756" fmla="*/ 3492588 w 4826000"/>
              <a:gd name="connsiteY50756" fmla="*/ 6126686 h 6857957"/>
              <a:gd name="connsiteX50757" fmla="*/ 3491953 w 4826000"/>
              <a:gd name="connsiteY50757" fmla="*/ 6128592 h 6857957"/>
              <a:gd name="connsiteX50758" fmla="*/ 3490683 w 4826000"/>
              <a:gd name="connsiteY50758" fmla="*/ 6132720 h 6857957"/>
              <a:gd name="connsiteX50759" fmla="*/ 3489096 w 4826000"/>
              <a:gd name="connsiteY50759" fmla="*/ 6137165 h 6857957"/>
              <a:gd name="connsiteX50760" fmla="*/ 3488461 w 4826000"/>
              <a:gd name="connsiteY50760" fmla="*/ 6140023 h 6857957"/>
              <a:gd name="connsiteX50761" fmla="*/ 3488143 w 4826000"/>
              <a:gd name="connsiteY50761" fmla="*/ 6142881 h 6857957"/>
              <a:gd name="connsiteX50762" fmla="*/ 3484016 w 4826000"/>
              <a:gd name="connsiteY50762" fmla="*/ 6141928 h 6857957"/>
              <a:gd name="connsiteX50763" fmla="*/ 3480841 w 4826000"/>
              <a:gd name="connsiteY50763" fmla="*/ 6141293 h 6857957"/>
              <a:gd name="connsiteX50764" fmla="*/ 3477666 w 4826000"/>
              <a:gd name="connsiteY50764" fmla="*/ 6141293 h 6857957"/>
              <a:gd name="connsiteX50765" fmla="*/ 3475126 w 4826000"/>
              <a:gd name="connsiteY50765" fmla="*/ 6141610 h 6857957"/>
              <a:gd name="connsiteX50766" fmla="*/ 3472587 w 4826000"/>
              <a:gd name="connsiteY50766" fmla="*/ 6142245 h 6857957"/>
              <a:gd name="connsiteX50767" fmla="*/ 3470682 w 4826000"/>
              <a:gd name="connsiteY50767" fmla="*/ 6142881 h 6857957"/>
              <a:gd name="connsiteX50768" fmla="*/ 3467189 w 4826000"/>
              <a:gd name="connsiteY50768" fmla="*/ 6145103 h 6857957"/>
              <a:gd name="connsiteX50769" fmla="*/ 3463062 w 4826000"/>
              <a:gd name="connsiteY50769" fmla="*/ 6147961 h 6857957"/>
              <a:gd name="connsiteX50770" fmla="*/ 3460840 w 4826000"/>
              <a:gd name="connsiteY50770" fmla="*/ 6149231 h 6857957"/>
              <a:gd name="connsiteX50771" fmla="*/ 3458618 w 4826000"/>
              <a:gd name="connsiteY50771" fmla="*/ 6150184 h 6857957"/>
              <a:gd name="connsiteX50772" fmla="*/ 3455443 w 4826000"/>
              <a:gd name="connsiteY50772" fmla="*/ 6151136 h 6857957"/>
              <a:gd name="connsiteX50773" fmla="*/ 3452268 w 4826000"/>
              <a:gd name="connsiteY50773" fmla="*/ 6152089 h 6857957"/>
              <a:gd name="connsiteX50774" fmla="*/ 3448458 w 4826000"/>
              <a:gd name="connsiteY50774" fmla="*/ 6152406 h 6857957"/>
              <a:gd name="connsiteX50775" fmla="*/ 3444013 w 4826000"/>
              <a:gd name="connsiteY50775" fmla="*/ 6152406 h 6857957"/>
              <a:gd name="connsiteX50776" fmla="*/ 3446553 w 4826000"/>
              <a:gd name="connsiteY50776" fmla="*/ 6158440 h 6857957"/>
              <a:gd name="connsiteX50777" fmla="*/ 3449093 w 4826000"/>
              <a:gd name="connsiteY50777" fmla="*/ 6162885 h 6857957"/>
              <a:gd name="connsiteX50778" fmla="*/ 3453538 w 4826000"/>
              <a:gd name="connsiteY50778" fmla="*/ 6170188 h 6857957"/>
              <a:gd name="connsiteX50779" fmla="*/ 3455125 w 4826000"/>
              <a:gd name="connsiteY50779" fmla="*/ 6173364 h 6857957"/>
              <a:gd name="connsiteX50780" fmla="*/ 3456078 w 4826000"/>
              <a:gd name="connsiteY50780" fmla="*/ 6177174 h 6857957"/>
              <a:gd name="connsiteX50781" fmla="*/ 3456395 w 4826000"/>
              <a:gd name="connsiteY50781" fmla="*/ 6179397 h 6857957"/>
              <a:gd name="connsiteX50782" fmla="*/ 3456713 w 4826000"/>
              <a:gd name="connsiteY50782" fmla="*/ 6181619 h 6857957"/>
              <a:gd name="connsiteX50783" fmla="*/ 3456395 w 4826000"/>
              <a:gd name="connsiteY50783" fmla="*/ 6187652 h 6857957"/>
              <a:gd name="connsiteX50784" fmla="*/ 3457665 w 4826000"/>
              <a:gd name="connsiteY50784" fmla="*/ 6189240 h 6857957"/>
              <a:gd name="connsiteX50785" fmla="*/ 3459570 w 4826000"/>
              <a:gd name="connsiteY50785" fmla="*/ 6190510 h 6857957"/>
              <a:gd name="connsiteX50786" fmla="*/ 3461157 w 4826000"/>
              <a:gd name="connsiteY50786" fmla="*/ 6191463 h 6857957"/>
              <a:gd name="connsiteX50787" fmla="*/ 3463062 w 4826000"/>
              <a:gd name="connsiteY50787" fmla="*/ 6192098 h 6857957"/>
              <a:gd name="connsiteX50788" fmla="*/ 3464967 w 4826000"/>
              <a:gd name="connsiteY50788" fmla="*/ 6192098 h 6857957"/>
              <a:gd name="connsiteX50789" fmla="*/ 3467189 w 4826000"/>
              <a:gd name="connsiteY50789" fmla="*/ 6192415 h 6857957"/>
              <a:gd name="connsiteX50790" fmla="*/ 3471634 w 4826000"/>
              <a:gd name="connsiteY50790" fmla="*/ 6191780 h 6857957"/>
              <a:gd name="connsiteX50791" fmla="*/ 3476396 w 4826000"/>
              <a:gd name="connsiteY50791" fmla="*/ 6191463 h 6857957"/>
              <a:gd name="connsiteX50792" fmla="*/ 3481159 w 4826000"/>
              <a:gd name="connsiteY50792" fmla="*/ 6190510 h 6857957"/>
              <a:gd name="connsiteX50793" fmla="*/ 3483381 w 4826000"/>
              <a:gd name="connsiteY50793" fmla="*/ 6190510 h 6857957"/>
              <a:gd name="connsiteX50794" fmla="*/ 3485603 w 4826000"/>
              <a:gd name="connsiteY50794" fmla="*/ 6190828 h 6857957"/>
              <a:gd name="connsiteX50795" fmla="*/ 3487826 w 4826000"/>
              <a:gd name="connsiteY50795" fmla="*/ 6191463 h 6857957"/>
              <a:gd name="connsiteX50796" fmla="*/ 3489730 w 4826000"/>
              <a:gd name="connsiteY50796" fmla="*/ 6192098 h 6857957"/>
              <a:gd name="connsiteX50797" fmla="*/ 3488143 w 4826000"/>
              <a:gd name="connsiteY50797" fmla="*/ 6193051 h 6857957"/>
              <a:gd name="connsiteX50798" fmla="*/ 3486556 w 4826000"/>
              <a:gd name="connsiteY50798" fmla="*/ 6193686 h 6857957"/>
              <a:gd name="connsiteX50799" fmla="*/ 3484651 w 4826000"/>
              <a:gd name="connsiteY50799" fmla="*/ 6195273 h 6857957"/>
              <a:gd name="connsiteX50800" fmla="*/ 3481159 w 4826000"/>
              <a:gd name="connsiteY50800" fmla="*/ 6199401 h 6857957"/>
              <a:gd name="connsiteX50801" fmla="*/ 3478936 w 4826000"/>
              <a:gd name="connsiteY50801" fmla="*/ 6200989 h 6857957"/>
              <a:gd name="connsiteX50802" fmla="*/ 3477349 w 4826000"/>
              <a:gd name="connsiteY50802" fmla="*/ 6201624 h 6857957"/>
              <a:gd name="connsiteX50803" fmla="*/ 3475761 w 4826000"/>
              <a:gd name="connsiteY50803" fmla="*/ 6202259 h 6857957"/>
              <a:gd name="connsiteX50804" fmla="*/ 3474174 w 4826000"/>
              <a:gd name="connsiteY50804" fmla="*/ 6202894 h 6857957"/>
              <a:gd name="connsiteX50805" fmla="*/ 3471634 w 4826000"/>
              <a:gd name="connsiteY50805" fmla="*/ 6203212 h 6857957"/>
              <a:gd name="connsiteX50806" fmla="*/ 3468777 w 4826000"/>
              <a:gd name="connsiteY50806" fmla="*/ 6203529 h 6857957"/>
              <a:gd name="connsiteX50807" fmla="*/ 3465920 w 4826000"/>
              <a:gd name="connsiteY50807" fmla="*/ 6203529 h 6857957"/>
              <a:gd name="connsiteX50808" fmla="*/ 3470682 w 4826000"/>
              <a:gd name="connsiteY50808" fmla="*/ 6206387 h 6857957"/>
              <a:gd name="connsiteX50809" fmla="*/ 3472587 w 4826000"/>
              <a:gd name="connsiteY50809" fmla="*/ 6207022 h 6857957"/>
              <a:gd name="connsiteX50810" fmla="*/ 3474809 w 4826000"/>
              <a:gd name="connsiteY50810" fmla="*/ 6207657 h 6857957"/>
              <a:gd name="connsiteX50811" fmla="*/ 3476396 w 4826000"/>
              <a:gd name="connsiteY50811" fmla="*/ 6207657 h 6857957"/>
              <a:gd name="connsiteX50812" fmla="*/ 3477984 w 4826000"/>
              <a:gd name="connsiteY50812" fmla="*/ 6207657 h 6857957"/>
              <a:gd name="connsiteX50813" fmla="*/ 3481159 w 4826000"/>
              <a:gd name="connsiteY50813" fmla="*/ 6207339 h 6857957"/>
              <a:gd name="connsiteX50814" fmla="*/ 3487826 w 4826000"/>
              <a:gd name="connsiteY50814" fmla="*/ 6204799 h 6857957"/>
              <a:gd name="connsiteX50815" fmla="*/ 3492270 w 4826000"/>
              <a:gd name="connsiteY50815" fmla="*/ 6203847 h 6857957"/>
              <a:gd name="connsiteX50816" fmla="*/ 3497985 w 4826000"/>
              <a:gd name="connsiteY50816" fmla="*/ 6202894 h 6857957"/>
              <a:gd name="connsiteX50817" fmla="*/ 3499572 w 4826000"/>
              <a:gd name="connsiteY50817" fmla="*/ 6205434 h 6857957"/>
              <a:gd name="connsiteX50818" fmla="*/ 3500525 w 4826000"/>
              <a:gd name="connsiteY50818" fmla="*/ 6208292 h 6857957"/>
              <a:gd name="connsiteX50819" fmla="*/ 3500525 w 4826000"/>
              <a:gd name="connsiteY50819" fmla="*/ 6210515 h 6857957"/>
              <a:gd name="connsiteX50820" fmla="*/ 3500207 w 4826000"/>
              <a:gd name="connsiteY50820" fmla="*/ 6212420 h 6857957"/>
              <a:gd name="connsiteX50821" fmla="*/ 3499255 w 4826000"/>
              <a:gd name="connsiteY50821" fmla="*/ 6214325 h 6857957"/>
              <a:gd name="connsiteX50822" fmla="*/ 3497667 w 4826000"/>
              <a:gd name="connsiteY50822" fmla="*/ 6216230 h 6857957"/>
              <a:gd name="connsiteX50823" fmla="*/ 3494175 w 4826000"/>
              <a:gd name="connsiteY50823" fmla="*/ 6219088 h 6857957"/>
              <a:gd name="connsiteX50824" fmla="*/ 3491000 w 4826000"/>
              <a:gd name="connsiteY50824" fmla="*/ 6222581 h 6857957"/>
              <a:gd name="connsiteX50825" fmla="*/ 3489730 w 4826000"/>
              <a:gd name="connsiteY50825" fmla="*/ 6224169 h 6857957"/>
              <a:gd name="connsiteX50826" fmla="*/ 3488778 w 4826000"/>
              <a:gd name="connsiteY50826" fmla="*/ 6226074 h 6857957"/>
              <a:gd name="connsiteX50827" fmla="*/ 3488143 w 4826000"/>
              <a:gd name="connsiteY50827" fmla="*/ 6228297 h 6857957"/>
              <a:gd name="connsiteX50828" fmla="*/ 3488461 w 4826000"/>
              <a:gd name="connsiteY50828" fmla="*/ 6230519 h 6857957"/>
              <a:gd name="connsiteX50829" fmla="*/ 3489096 w 4826000"/>
              <a:gd name="connsiteY50829" fmla="*/ 6232742 h 6857957"/>
              <a:gd name="connsiteX50830" fmla="*/ 3490683 w 4826000"/>
              <a:gd name="connsiteY50830" fmla="*/ 6235917 h 6857957"/>
              <a:gd name="connsiteX50831" fmla="*/ 3483698 w 4826000"/>
              <a:gd name="connsiteY50831" fmla="*/ 6234647 h 6857957"/>
              <a:gd name="connsiteX50832" fmla="*/ 3477031 w 4826000"/>
              <a:gd name="connsiteY50832" fmla="*/ 6233377 h 6857957"/>
              <a:gd name="connsiteX50833" fmla="*/ 3470682 w 4826000"/>
              <a:gd name="connsiteY50833" fmla="*/ 6232107 h 6857957"/>
              <a:gd name="connsiteX50834" fmla="*/ 3463697 w 4826000"/>
              <a:gd name="connsiteY50834" fmla="*/ 6231154 h 6857957"/>
              <a:gd name="connsiteX50835" fmla="*/ 3464332 w 4826000"/>
              <a:gd name="connsiteY50835" fmla="*/ 6233059 h 6857957"/>
              <a:gd name="connsiteX50836" fmla="*/ 3464967 w 4826000"/>
              <a:gd name="connsiteY50836" fmla="*/ 6234965 h 6857957"/>
              <a:gd name="connsiteX50837" fmla="*/ 3465285 w 4826000"/>
              <a:gd name="connsiteY50837" fmla="*/ 6237187 h 6857957"/>
              <a:gd name="connsiteX50838" fmla="*/ 3465285 w 4826000"/>
              <a:gd name="connsiteY50838" fmla="*/ 6238775 h 6857957"/>
              <a:gd name="connsiteX50839" fmla="*/ 3464967 w 4826000"/>
              <a:gd name="connsiteY50839" fmla="*/ 6242268 h 6857957"/>
              <a:gd name="connsiteX50840" fmla="*/ 3464015 w 4826000"/>
              <a:gd name="connsiteY50840" fmla="*/ 6246078 h 6857957"/>
              <a:gd name="connsiteX50841" fmla="*/ 3463380 w 4826000"/>
              <a:gd name="connsiteY50841" fmla="*/ 6249889 h 6857957"/>
              <a:gd name="connsiteX50842" fmla="*/ 3462745 w 4826000"/>
              <a:gd name="connsiteY50842" fmla="*/ 6254652 h 6857957"/>
              <a:gd name="connsiteX50843" fmla="*/ 3462745 w 4826000"/>
              <a:gd name="connsiteY50843" fmla="*/ 6260050 h 6857957"/>
              <a:gd name="connsiteX50844" fmla="*/ 3462745 w 4826000"/>
              <a:gd name="connsiteY50844" fmla="*/ 6263225 h 6857957"/>
              <a:gd name="connsiteX50845" fmla="*/ 3463380 w 4826000"/>
              <a:gd name="connsiteY50845" fmla="*/ 6266718 h 6857957"/>
              <a:gd name="connsiteX50846" fmla="*/ 3467189 w 4826000"/>
              <a:gd name="connsiteY50846" fmla="*/ 6266718 h 6857957"/>
              <a:gd name="connsiteX50847" fmla="*/ 3469729 w 4826000"/>
              <a:gd name="connsiteY50847" fmla="*/ 6266718 h 6857957"/>
              <a:gd name="connsiteX50848" fmla="*/ 3471952 w 4826000"/>
              <a:gd name="connsiteY50848" fmla="*/ 6266083 h 6857957"/>
              <a:gd name="connsiteX50849" fmla="*/ 3473539 w 4826000"/>
              <a:gd name="connsiteY50849" fmla="*/ 6265448 h 6857957"/>
              <a:gd name="connsiteX50850" fmla="*/ 3474491 w 4826000"/>
              <a:gd name="connsiteY50850" fmla="*/ 6264178 h 6857957"/>
              <a:gd name="connsiteX50851" fmla="*/ 3475126 w 4826000"/>
              <a:gd name="connsiteY50851" fmla="*/ 6263225 h 6857957"/>
              <a:gd name="connsiteX50852" fmla="*/ 3475126 w 4826000"/>
              <a:gd name="connsiteY50852" fmla="*/ 6261955 h 6857957"/>
              <a:gd name="connsiteX50853" fmla="*/ 3475444 w 4826000"/>
              <a:gd name="connsiteY50853" fmla="*/ 6260685 h 6857957"/>
              <a:gd name="connsiteX50854" fmla="*/ 3478619 w 4826000"/>
              <a:gd name="connsiteY50854" fmla="*/ 6261955 h 6857957"/>
              <a:gd name="connsiteX50855" fmla="*/ 3481793 w 4826000"/>
              <a:gd name="connsiteY50855" fmla="*/ 6263543 h 6857957"/>
              <a:gd name="connsiteX50856" fmla="*/ 3484016 w 4826000"/>
              <a:gd name="connsiteY50856" fmla="*/ 6265448 h 6857957"/>
              <a:gd name="connsiteX50857" fmla="*/ 3486238 w 4826000"/>
              <a:gd name="connsiteY50857" fmla="*/ 6267353 h 6857957"/>
              <a:gd name="connsiteX50858" fmla="*/ 3488143 w 4826000"/>
              <a:gd name="connsiteY50858" fmla="*/ 6269576 h 6857957"/>
              <a:gd name="connsiteX50859" fmla="*/ 3489413 w 4826000"/>
              <a:gd name="connsiteY50859" fmla="*/ 6271481 h 6857957"/>
              <a:gd name="connsiteX50860" fmla="*/ 3490365 w 4826000"/>
              <a:gd name="connsiteY50860" fmla="*/ 6274339 h 6857957"/>
              <a:gd name="connsiteX50861" fmla="*/ 3491000 w 4826000"/>
              <a:gd name="connsiteY50861" fmla="*/ 6276561 h 6857957"/>
              <a:gd name="connsiteX50862" fmla="*/ 3485921 w 4826000"/>
              <a:gd name="connsiteY50862" fmla="*/ 6276879 h 6857957"/>
              <a:gd name="connsiteX50863" fmla="*/ 3482428 w 4826000"/>
              <a:gd name="connsiteY50863" fmla="*/ 6276561 h 6857957"/>
              <a:gd name="connsiteX50864" fmla="*/ 3479254 w 4826000"/>
              <a:gd name="connsiteY50864" fmla="*/ 6275609 h 6857957"/>
              <a:gd name="connsiteX50865" fmla="*/ 3478301 w 4826000"/>
              <a:gd name="connsiteY50865" fmla="*/ 6275291 h 6857957"/>
              <a:gd name="connsiteX50866" fmla="*/ 3477666 w 4826000"/>
              <a:gd name="connsiteY50866" fmla="*/ 6274339 h 6857957"/>
              <a:gd name="connsiteX50867" fmla="*/ 3473222 w 4826000"/>
              <a:gd name="connsiteY50867" fmla="*/ 6278466 h 6857957"/>
              <a:gd name="connsiteX50868" fmla="*/ 3468777 w 4826000"/>
              <a:gd name="connsiteY50868" fmla="*/ 6283547 h 6857957"/>
              <a:gd name="connsiteX50869" fmla="*/ 3464650 w 4826000"/>
              <a:gd name="connsiteY50869" fmla="*/ 6288945 h 6857957"/>
              <a:gd name="connsiteX50870" fmla="*/ 3461157 w 4826000"/>
              <a:gd name="connsiteY50870" fmla="*/ 6294978 h 6857957"/>
              <a:gd name="connsiteX50871" fmla="*/ 3457665 w 4826000"/>
              <a:gd name="connsiteY50871" fmla="*/ 6301011 h 6857957"/>
              <a:gd name="connsiteX50872" fmla="*/ 3455125 w 4826000"/>
              <a:gd name="connsiteY50872" fmla="*/ 6307362 h 6857957"/>
              <a:gd name="connsiteX50873" fmla="*/ 3452903 w 4826000"/>
              <a:gd name="connsiteY50873" fmla="*/ 6314348 h 6857957"/>
              <a:gd name="connsiteX50874" fmla="*/ 3451315 w 4826000"/>
              <a:gd name="connsiteY50874" fmla="*/ 6321333 h 6857957"/>
              <a:gd name="connsiteX50875" fmla="*/ 3450363 w 4826000"/>
              <a:gd name="connsiteY50875" fmla="*/ 6328319 h 6857957"/>
              <a:gd name="connsiteX50876" fmla="*/ 3450046 w 4826000"/>
              <a:gd name="connsiteY50876" fmla="*/ 6335305 h 6857957"/>
              <a:gd name="connsiteX50877" fmla="*/ 3450363 w 4826000"/>
              <a:gd name="connsiteY50877" fmla="*/ 6338480 h 6857957"/>
              <a:gd name="connsiteX50878" fmla="*/ 3450681 w 4826000"/>
              <a:gd name="connsiteY50878" fmla="*/ 6342290 h 6857957"/>
              <a:gd name="connsiteX50879" fmla="*/ 3451633 w 4826000"/>
              <a:gd name="connsiteY50879" fmla="*/ 6345466 h 6857957"/>
              <a:gd name="connsiteX50880" fmla="*/ 3452268 w 4826000"/>
              <a:gd name="connsiteY50880" fmla="*/ 6348958 h 6857957"/>
              <a:gd name="connsiteX50881" fmla="*/ 3453538 w 4826000"/>
              <a:gd name="connsiteY50881" fmla="*/ 6352134 h 6857957"/>
              <a:gd name="connsiteX50882" fmla="*/ 3454808 w 4826000"/>
              <a:gd name="connsiteY50882" fmla="*/ 6355627 h 6857957"/>
              <a:gd name="connsiteX50883" fmla="*/ 3456395 w 4826000"/>
              <a:gd name="connsiteY50883" fmla="*/ 6358484 h 6857957"/>
              <a:gd name="connsiteX50884" fmla="*/ 3457983 w 4826000"/>
              <a:gd name="connsiteY50884" fmla="*/ 6361977 h 6857957"/>
              <a:gd name="connsiteX50885" fmla="*/ 3460205 w 4826000"/>
              <a:gd name="connsiteY50885" fmla="*/ 6364835 h 6857957"/>
              <a:gd name="connsiteX50886" fmla="*/ 3462745 w 4826000"/>
              <a:gd name="connsiteY50886" fmla="*/ 6367375 h 6857957"/>
              <a:gd name="connsiteX50887" fmla="*/ 3465285 w 4826000"/>
              <a:gd name="connsiteY50887" fmla="*/ 6370551 h 6857957"/>
              <a:gd name="connsiteX50888" fmla="*/ 3468459 w 4826000"/>
              <a:gd name="connsiteY50888" fmla="*/ 6373091 h 6857957"/>
              <a:gd name="connsiteX50889" fmla="*/ 3464332 w 4826000"/>
              <a:gd name="connsiteY50889" fmla="*/ 6373726 h 6857957"/>
              <a:gd name="connsiteX50890" fmla="*/ 3461475 w 4826000"/>
              <a:gd name="connsiteY50890" fmla="*/ 6374679 h 6857957"/>
              <a:gd name="connsiteX50891" fmla="*/ 3458935 w 4826000"/>
              <a:gd name="connsiteY50891" fmla="*/ 6376266 h 6857957"/>
              <a:gd name="connsiteX50892" fmla="*/ 3456395 w 4826000"/>
              <a:gd name="connsiteY50892" fmla="*/ 6377536 h 6857957"/>
              <a:gd name="connsiteX50893" fmla="*/ 3454808 w 4826000"/>
              <a:gd name="connsiteY50893" fmla="*/ 6378806 h 6857957"/>
              <a:gd name="connsiteX50894" fmla="*/ 3453538 w 4826000"/>
              <a:gd name="connsiteY50894" fmla="*/ 6380077 h 6857957"/>
              <a:gd name="connsiteX50895" fmla="*/ 3452585 w 4826000"/>
              <a:gd name="connsiteY50895" fmla="*/ 6381664 h 6857957"/>
              <a:gd name="connsiteX50896" fmla="*/ 3451633 w 4826000"/>
              <a:gd name="connsiteY50896" fmla="*/ 6383569 h 6857957"/>
              <a:gd name="connsiteX50897" fmla="*/ 3451315 w 4826000"/>
              <a:gd name="connsiteY50897" fmla="*/ 6385157 h 6857957"/>
              <a:gd name="connsiteX50898" fmla="*/ 3451315 w 4826000"/>
              <a:gd name="connsiteY50898" fmla="*/ 6387062 h 6857957"/>
              <a:gd name="connsiteX50899" fmla="*/ 3451315 w 4826000"/>
              <a:gd name="connsiteY50899" fmla="*/ 6390873 h 6857957"/>
              <a:gd name="connsiteX50900" fmla="*/ 3452268 w 4826000"/>
              <a:gd name="connsiteY50900" fmla="*/ 6394365 h 6857957"/>
              <a:gd name="connsiteX50901" fmla="*/ 3453538 w 4826000"/>
              <a:gd name="connsiteY50901" fmla="*/ 6398493 h 6857957"/>
              <a:gd name="connsiteX50902" fmla="*/ 3454808 w 4826000"/>
              <a:gd name="connsiteY50902" fmla="*/ 6401986 h 6857957"/>
              <a:gd name="connsiteX50903" fmla="*/ 3455760 w 4826000"/>
              <a:gd name="connsiteY50903" fmla="*/ 6405797 h 6857957"/>
              <a:gd name="connsiteX50904" fmla="*/ 3456395 w 4826000"/>
              <a:gd name="connsiteY50904" fmla="*/ 6408654 h 6857957"/>
              <a:gd name="connsiteX50905" fmla="*/ 3456395 w 4826000"/>
              <a:gd name="connsiteY50905" fmla="*/ 6410242 h 6857957"/>
              <a:gd name="connsiteX50906" fmla="*/ 3456395 w 4826000"/>
              <a:gd name="connsiteY50906" fmla="*/ 6411512 h 6857957"/>
              <a:gd name="connsiteX50907" fmla="*/ 3455760 w 4826000"/>
              <a:gd name="connsiteY50907" fmla="*/ 6413100 h 6857957"/>
              <a:gd name="connsiteX50908" fmla="*/ 3455125 w 4826000"/>
              <a:gd name="connsiteY50908" fmla="*/ 6414052 h 6857957"/>
              <a:gd name="connsiteX50909" fmla="*/ 3454173 w 4826000"/>
              <a:gd name="connsiteY50909" fmla="*/ 6415005 h 6857957"/>
              <a:gd name="connsiteX50910" fmla="*/ 3452903 w 4826000"/>
              <a:gd name="connsiteY50910" fmla="*/ 6415958 h 6857957"/>
              <a:gd name="connsiteX50911" fmla="*/ 3451315 w 4826000"/>
              <a:gd name="connsiteY50911" fmla="*/ 6416593 h 6857957"/>
              <a:gd name="connsiteX50912" fmla="*/ 3448776 w 4826000"/>
              <a:gd name="connsiteY50912" fmla="*/ 6416910 h 6857957"/>
              <a:gd name="connsiteX50913" fmla="*/ 3446236 w 4826000"/>
              <a:gd name="connsiteY50913" fmla="*/ 6417228 h 6857957"/>
              <a:gd name="connsiteX50914" fmla="*/ 3443061 w 4826000"/>
              <a:gd name="connsiteY50914" fmla="*/ 6417228 h 6857957"/>
              <a:gd name="connsiteX50915" fmla="*/ 3445283 w 4826000"/>
              <a:gd name="connsiteY50915" fmla="*/ 6419450 h 6857957"/>
              <a:gd name="connsiteX50916" fmla="*/ 3446871 w 4826000"/>
              <a:gd name="connsiteY50916" fmla="*/ 6421991 h 6857957"/>
              <a:gd name="connsiteX50917" fmla="*/ 3448141 w 4826000"/>
              <a:gd name="connsiteY50917" fmla="*/ 6424213 h 6857957"/>
              <a:gd name="connsiteX50918" fmla="*/ 3449093 w 4826000"/>
              <a:gd name="connsiteY50918" fmla="*/ 6426436 h 6857957"/>
              <a:gd name="connsiteX50919" fmla="*/ 3450046 w 4826000"/>
              <a:gd name="connsiteY50919" fmla="*/ 6428659 h 6857957"/>
              <a:gd name="connsiteX50920" fmla="*/ 3450681 w 4826000"/>
              <a:gd name="connsiteY50920" fmla="*/ 6430882 h 6857957"/>
              <a:gd name="connsiteX50921" fmla="*/ 3451633 w 4826000"/>
              <a:gd name="connsiteY50921" fmla="*/ 6435645 h 6857957"/>
              <a:gd name="connsiteX50922" fmla="*/ 3451633 w 4826000"/>
              <a:gd name="connsiteY50922" fmla="*/ 6439772 h 6857957"/>
              <a:gd name="connsiteX50923" fmla="*/ 3451315 w 4826000"/>
              <a:gd name="connsiteY50923" fmla="*/ 6444535 h 6857957"/>
              <a:gd name="connsiteX50924" fmla="*/ 3450363 w 4826000"/>
              <a:gd name="connsiteY50924" fmla="*/ 6448663 h 6857957"/>
              <a:gd name="connsiteX50925" fmla="*/ 3449093 w 4826000"/>
              <a:gd name="connsiteY50925" fmla="*/ 6453109 h 6857957"/>
              <a:gd name="connsiteX50926" fmla="*/ 3446871 w 4826000"/>
              <a:gd name="connsiteY50926" fmla="*/ 6461682 h 6857957"/>
              <a:gd name="connsiteX50927" fmla="*/ 3445918 w 4826000"/>
              <a:gd name="connsiteY50927" fmla="*/ 6466128 h 6857957"/>
              <a:gd name="connsiteX50928" fmla="*/ 3445283 w 4826000"/>
              <a:gd name="connsiteY50928" fmla="*/ 6469938 h 6857957"/>
              <a:gd name="connsiteX50929" fmla="*/ 3444966 w 4826000"/>
              <a:gd name="connsiteY50929" fmla="*/ 6474066 h 6857957"/>
              <a:gd name="connsiteX50930" fmla="*/ 3445283 w 4826000"/>
              <a:gd name="connsiteY50930" fmla="*/ 6477876 h 6857957"/>
              <a:gd name="connsiteX50931" fmla="*/ 3445918 w 4826000"/>
              <a:gd name="connsiteY50931" fmla="*/ 6480099 h 6857957"/>
              <a:gd name="connsiteX50932" fmla="*/ 3446553 w 4826000"/>
              <a:gd name="connsiteY50932" fmla="*/ 6482004 h 6857957"/>
              <a:gd name="connsiteX50933" fmla="*/ 3447188 w 4826000"/>
              <a:gd name="connsiteY50933" fmla="*/ 6483592 h 6857957"/>
              <a:gd name="connsiteX50934" fmla="*/ 3448141 w 4826000"/>
              <a:gd name="connsiteY50934" fmla="*/ 6485497 h 6857957"/>
              <a:gd name="connsiteX50935" fmla="*/ 3445283 w 4826000"/>
              <a:gd name="connsiteY50935" fmla="*/ 6484544 h 6857957"/>
              <a:gd name="connsiteX50936" fmla="*/ 3442426 w 4826000"/>
              <a:gd name="connsiteY50936" fmla="*/ 6483592 h 6857957"/>
              <a:gd name="connsiteX50937" fmla="*/ 3440204 w 4826000"/>
              <a:gd name="connsiteY50937" fmla="*/ 6482322 h 6857957"/>
              <a:gd name="connsiteX50938" fmla="*/ 3438299 w 4826000"/>
              <a:gd name="connsiteY50938" fmla="*/ 6481052 h 6857957"/>
              <a:gd name="connsiteX50939" fmla="*/ 3436394 w 4826000"/>
              <a:gd name="connsiteY50939" fmla="*/ 6479781 h 6857957"/>
              <a:gd name="connsiteX50940" fmla="*/ 3434807 w 4826000"/>
              <a:gd name="connsiteY50940" fmla="*/ 6478194 h 6857957"/>
              <a:gd name="connsiteX50941" fmla="*/ 3433537 w 4826000"/>
              <a:gd name="connsiteY50941" fmla="*/ 6476606 h 6857957"/>
              <a:gd name="connsiteX50942" fmla="*/ 3432584 w 4826000"/>
              <a:gd name="connsiteY50942" fmla="*/ 6475018 h 6857957"/>
              <a:gd name="connsiteX50943" fmla="*/ 3431632 w 4826000"/>
              <a:gd name="connsiteY50943" fmla="*/ 6473113 h 6857957"/>
              <a:gd name="connsiteX50944" fmla="*/ 3430997 w 4826000"/>
              <a:gd name="connsiteY50944" fmla="*/ 6471208 h 6857957"/>
              <a:gd name="connsiteX50945" fmla="*/ 3430362 w 4826000"/>
              <a:gd name="connsiteY50945" fmla="*/ 6467715 h 6857957"/>
              <a:gd name="connsiteX50946" fmla="*/ 3430362 w 4826000"/>
              <a:gd name="connsiteY50946" fmla="*/ 6463270 h 6857957"/>
              <a:gd name="connsiteX50947" fmla="*/ 3430679 w 4826000"/>
              <a:gd name="connsiteY50947" fmla="*/ 6459459 h 6857957"/>
              <a:gd name="connsiteX50948" fmla="*/ 3431949 w 4826000"/>
              <a:gd name="connsiteY50948" fmla="*/ 6450886 h 6857957"/>
              <a:gd name="connsiteX50949" fmla="*/ 3433219 w 4826000"/>
              <a:gd name="connsiteY50949" fmla="*/ 6442313 h 6857957"/>
              <a:gd name="connsiteX50950" fmla="*/ 3433537 w 4826000"/>
              <a:gd name="connsiteY50950" fmla="*/ 6437867 h 6857957"/>
              <a:gd name="connsiteX50951" fmla="*/ 3433537 w 4826000"/>
              <a:gd name="connsiteY50951" fmla="*/ 6433422 h 6857957"/>
              <a:gd name="connsiteX50952" fmla="*/ 3432902 w 4826000"/>
              <a:gd name="connsiteY50952" fmla="*/ 6429611 h 6857957"/>
              <a:gd name="connsiteX50953" fmla="*/ 3432267 w 4826000"/>
              <a:gd name="connsiteY50953" fmla="*/ 6428024 h 6857957"/>
              <a:gd name="connsiteX50954" fmla="*/ 3431632 w 4826000"/>
              <a:gd name="connsiteY50954" fmla="*/ 6425801 h 6857957"/>
              <a:gd name="connsiteX50955" fmla="*/ 3429409 w 4826000"/>
              <a:gd name="connsiteY50955" fmla="*/ 6424213 h 6857957"/>
              <a:gd name="connsiteX50956" fmla="*/ 3426235 w 4826000"/>
              <a:gd name="connsiteY50956" fmla="*/ 6422626 h 6857957"/>
              <a:gd name="connsiteX50957" fmla="*/ 3424647 w 4826000"/>
              <a:gd name="connsiteY50957" fmla="*/ 6421991 h 6857957"/>
              <a:gd name="connsiteX50958" fmla="*/ 3422742 w 4826000"/>
              <a:gd name="connsiteY50958" fmla="*/ 6421673 h 6857957"/>
              <a:gd name="connsiteX50959" fmla="*/ 3420203 w 4826000"/>
              <a:gd name="connsiteY50959" fmla="*/ 6421356 h 6857957"/>
              <a:gd name="connsiteX50960" fmla="*/ 3417663 w 4826000"/>
              <a:gd name="connsiteY50960" fmla="*/ 6421038 h 6857957"/>
              <a:gd name="connsiteX50961" fmla="*/ 3417028 w 4826000"/>
              <a:gd name="connsiteY50961" fmla="*/ 6422943 h 6857957"/>
              <a:gd name="connsiteX50962" fmla="*/ 3416710 w 4826000"/>
              <a:gd name="connsiteY50962" fmla="*/ 6425166 h 6857957"/>
              <a:gd name="connsiteX50963" fmla="*/ 3416710 w 4826000"/>
              <a:gd name="connsiteY50963" fmla="*/ 6427706 h 6857957"/>
              <a:gd name="connsiteX50964" fmla="*/ 3417345 w 4826000"/>
              <a:gd name="connsiteY50964" fmla="*/ 6429929 h 6857957"/>
              <a:gd name="connsiteX50965" fmla="*/ 3417980 w 4826000"/>
              <a:gd name="connsiteY50965" fmla="*/ 6432152 h 6857957"/>
              <a:gd name="connsiteX50966" fmla="*/ 3418933 w 4826000"/>
              <a:gd name="connsiteY50966" fmla="*/ 6434374 h 6857957"/>
              <a:gd name="connsiteX50967" fmla="*/ 3421155 w 4826000"/>
              <a:gd name="connsiteY50967" fmla="*/ 6439772 h 6857957"/>
              <a:gd name="connsiteX50968" fmla="*/ 3423695 w 4826000"/>
              <a:gd name="connsiteY50968" fmla="*/ 6445171 h 6857957"/>
              <a:gd name="connsiteX50969" fmla="*/ 3424647 w 4826000"/>
              <a:gd name="connsiteY50969" fmla="*/ 6447711 h 6857957"/>
              <a:gd name="connsiteX50970" fmla="*/ 3425600 w 4826000"/>
              <a:gd name="connsiteY50970" fmla="*/ 6450569 h 6857957"/>
              <a:gd name="connsiteX50971" fmla="*/ 3425917 w 4826000"/>
              <a:gd name="connsiteY50971" fmla="*/ 6453426 h 6857957"/>
              <a:gd name="connsiteX50972" fmla="*/ 3425917 w 4826000"/>
              <a:gd name="connsiteY50972" fmla="*/ 6455967 h 6857957"/>
              <a:gd name="connsiteX50973" fmla="*/ 3425600 w 4826000"/>
              <a:gd name="connsiteY50973" fmla="*/ 6458824 h 6857957"/>
              <a:gd name="connsiteX50974" fmla="*/ 3424647 w 4826000"/>
              <a:gd name="connsiteY50974" fmla="*/ 6461682 h 6857957"/>
              <a:gd name="connsiteX50975" fmla="*/ 3420838 w 4826000"/>
              <a:gd name="connsiteY50975" fmla="*/ 6460730 h 6857957"/>
              <a:gd name="connsiteX50976" fmla="*/ 3417028 w 4826000"/>
              <a:gd name="connsiteY50976" fmla="*/ 6460412 h 6857957"/>
              <a:gd name="connsiteX50977" fmla="*/ 3408138 w 4826000"/>
              <a:gd name="connsiteY50977" fmla="*/ 6459459 h 6857957"/>
              <a:gd name="connsiteX50978" fmla="*/ 3398931 w 4826000"/>
              <a:gd name="connsiteY50978" fmla="*/ 6458824 h 6857957"/>
              <a:gd name="connsiteX50979" fmla="*/ 3395122 w 4826000"/>
              <a:gd name="connsiteY50979" fmla="*/ 6458189 h 6857957"/>
              <a:gd name="connsiteX50980" fmla="*/ 3391312 w 4826000"/>
              <a:gd name="connsiteY50980" fmla="*/ 6457237 h 6857957"/>
              <a:gd name="connsiteX50981" fmla="*/ 3391629 w 4826000"/>
              <a:gd name="connsiteY50981" fmla="*/ 6459142 h 6857957"/>
              <a:gd name="connsiteX50982" fmla="*/ 3392899 w 4826000"/>
              <a:gd name="connsiteY50982" fmla="*/ 6461047 h 6857957"/>
              <a:gd name="connsiteX50983" fmla="*/ 3393852 w 4826000"/>
              <a:gd name="connsiteY50983" fmla="*/ 6462317 h 6857957"/>
              <a:gd name="connsiteX50984" fmla="*/ 3395439 w 4826000"/>
              <a:gd name="connsiteY50984" fmla="*/ 6464222 h 6857957"/>
              <a:gd name="connsiteX50985" fmla="*/ 3398614 w 4826000"/>
              <a:gd name="connsiteY50985" fmla="*/ 6466763 h 6857957"/>
              <a:gd name="connsiteX50986" fmla="*/ 3402741 w 4826000"/>
              <a:gd name="connsiteY50986" fmla="*/ 6469303 h 6857957"/>
              <a:gd name="connsiteX50987" fmla="*/ 3407503 w 4826000"/>
              <a:gd name="connsiteY50987" fmla="*/ 6471843 h 6857957"/>
              <a:gd name="connsiteX50988" fmla="*/ 3411948 w 4826000"/>
              <a:gd name="connsiteY50988" fmla="*/ 6473748 h 6857957"/>
              <a:gd name="connsiteX50989" fmla="*/ 3416710 w 4826000"/>
              <a:gd name="connsiteY50989" fmla="*/ 6475971 h 6857957"/>
              <a:gd name="connsiteX50990" fmla="*/ 3420838 w 4826000"/>
              <a:gd name="connsiteY50990" fmla="*/ 6478194 h 6857957"/>
              <a:gd name="connsiteX50991" fmla="*/ 3420203 w 4826000"/>
              <a:gd name="connsiteY50991" fmla="*/ 6479146 h 6857957"/>
              <a:gd name="connsiteX50992" fmla="*/ 3418615 w 4826000"/>
              <a:gd name="connsiteY50992" fmla="*/ 6479781 h 6857957"/>
              <a:gd name="connsiteX50993" fmla="*/ 3417028 w 4826000"/>
              <a:gd name="connsiteY50993" fmla="*/ 6479781 h 6857957"/>
              <a:gd name="connsiteX50994" fmla="*/ 3414805 w 4826000"/>
              <a:gd name="connsiteY50994" fmla="*/ 6480099 h 6857957"/>
              <a:gd name="connsiteX50995" fmla="*/ 3409408 w 4826000"/>
              <a:gd name="connsiteY50995" fmla="*/ 6479781 h 6857957"/>
              <a:gd name="connsiteX50996" fmla="*/ 3403694 w 4826000"/>
              <a:gd name="connsiteY50996" fmla="*/ 6478194 h 6857957"/>
              <a:gd name="connsiteX50997" fmla="*/ 3401154 w 4826000"/>
              <a:gd name="connsiteY50997" fmla="*/ 6477559 h 6857957"/>
              <a:gd name="connsiteX50998" fmla="*/ 3398296 w 4826000"/>
              <a:gd name="connsiteY50998" fmla="*/ 6476606 h 6857957"/>
              <a:gd name="connsiteX50999" fmla="*/ 3396392 w 4826000"/>
              <a:gd name="connsiteY50999" fmla="*/ 6475336 h 6857957"/>
              <a:gd name="connsiteX51000" fmla="*/ 3394487 w 4826000"/>
              <a:gd name="connsiteY51000" fmla="*/ 6474383 h 6857957"/>
              <a:gd name="connsiteX51001" fmla="*/ 3393217 w 4826000"/>
              <a:gd name="connsiteY51001" fmla="*/ 6473113 h 6857957"/>
              <a:gd name="connsiteX51002" fmla="*/ 3392582 w 4826000"/>
              <a:gd name="connsiteY51002" fmla="*/ 6471208 h 6857957"/>
              <a:gd name="connsiteX51003" fmla="*/ 3392582 w 4826000"/>
              <a:gd name="connsiteY51003" fmla="*/ 6469620 h 6857957"/>
              <a:gd name="connsiteX51004" fmla="*/ 3393217 w 4826000"/>
              <a:gd name="connsiteY51004" fmla="*/ 6468033 h 6857957"/>
              <a:gd name="connsiteX51005" fmla="*/ 3390994 w 4826000"/>
              <a:gd name="connsiteY51005" fmla="*/ 6470891 h 6857957"/>
              <a:gd name="connsiteX51006" fmla="*/ 3389407 w 4826000"/>
              <a:gd name="connsiteY51006" fmla="*/ 6474383 h 6857957"/>
              <a:gd name="connsiteX51007" fmla="*/ 3388772 w 4826000"/>
              <a:gd name="connsiteY51007" fmla="*/ 6477559 h 6857957"/>
              <a:gd name="connsiteX51008" fmla="*/ 3388455 w 4826000"/>
              <a:gd name="connsiteY51008" fmla="*/ 6481052 h 6857957"/>
              <a:gd name="connsiteX51009" fmla="*/ 3388772 w 4826000"/>
              <a:gd name="connsiteY51009" fmla="*/ 6484544 h 6857957"/>
              <a:gd name="connsiteX51010" fmla="*/ 3389725 w 4826000"/>
              <a:gd name="connsiteY51010" fmla="*/ 6488355 h 6857957"/>
              <a:gd name="connsiteX51011" fmla="*/ 3390677 w 4826000"/>
              <a:gd name="connsiteY51011" fmla="*/ 6491848 h 6857957"/>
              <a:gd name="connsiteX51012" fmla="*/ 3392582 w 4826000"/>
              <a:gd name="connsiteY51012" fmla="*/ 6495658 h 6857957"/>
              <a:gd name="connsiteX51013" fmla="*/ 3394487 w 4826000"/>
              <a:gd name="connsiteY51013" fmla="*/ 6499151 h 6857957"/>
              <a:gd name="connsiteX51014" fmla="*/ 3396392 w 4826000"/>
              <a:gd name="connsiteY51014" fmla="*/ 6502961 h 6857957"/>
              <a:gd name="connsiteX51015" fmla="*/ 3400836 w 4826000"/>
              <a:gd name="connsiteY51015" fmla="*/ 6509947 h 6857957"/>
              <a:gd name="connsiteX51016" fmla="*/ 3409091 w 4826000"/>
              <a:gd name="connsiteY51016" fmla="*/ 6522013 h 6857957"/>
              <a:gd name="connsiteX51017" fmla="*/ 3412901 w 4826000"/>
              <a:gd name="connsiteY51017" fmla="*/ 6522331 h 6857957"/>
              <a:gd name="connsiteX51018" fmla="*/ 3416393 w 4826000"/>
              <a:gd name="connsiteY51018" fmla="*/ 6522331 h 6857957"/>
              <a:gd name="connsiteX51019" fmla="*/ 3418933 w 4826000"/>
              <a:gd name="connsiteY51019" fmla="*/ 6522013 h 6857957"/>
              <a:gd name="connsiteX51020" fmla="*/ 3420838 w 4826000"/>
              <a:gd name="connsiteY51020" fmla="*/ 6521378 h 6857957"/>
              <a:gd name="connsiteX51021" fmla="*/ 3422425 w 4826000"/>
              <a:gd name="connsiteY51021" fmla="*/ 6520743 h 6857957"/>
              <a:gd name="connsiteX51022" fmla="*/ 3423695 w 4826000"/>
              <a:gd name="connsiteY51022" fmla="*/ 6519790 h 6857957"/>
              <a:gd name="connsiteX51023" fmla="*/ 3425282 w 4826000"/>
              <a:gd name="connsiteY51023" fmla="*/ 6517885 h 6857957"/>
              <a:gd name="connsiteX51024" fmla="*/ 3426552 w 4826000"/>
              <a:gd name="connsiteY51024" fmla="*/ 6515980 h 6857957"/>
              <a:gd name="connsiteX51025" fmla="*/ 3427505 w 4826000"/>
              <a:gd name="connsiteY51025" fmla="*/ 6515027 h 6857957"/>
              <a:gd name="connsiteX51026" fmla="*/ 3429092 w 4826000"/>
              <a:gd name="connsiteY51026" fmla="*/ 6514075 h 6857957"/>
              <a:gd name="connsiteX51027" fmla="*/ 3430997 w 4826000"/>
              <a:gd name="connsiteY51027" fmla="*/ 6513440 h 6857957"/>
              <a:gd name="connsiteX51028" fmla="*/ 3433219 w 4826000"/>
              <a:gd name="connsiteY51028" fmla="*/ 6513122 h 6857957"/>
              <a:gd name="connsiteX51029" fmla="*/ 3436394 w 4826000"/>
              <a:gd name="connsiteY51029" fmla="*/ 6513122 h 6857957"/>
              <a:gd name="connsiteX51030" fmla="*/ 3439886 w 4826000"/>
              <a:gd name="connsiteY51030" fmla="*/ 6513122 h 6857957"/>
              <a:gd name="connsiteX51031" fmla="*/ 3443061 w 4826000"/>
              <a:gd name="connsiteY51031" fmla="*/ 6514392 h 6857957"/>
              <a:gd name="connsiteX51032" fmla="*/ 3444966 w 4826000"/>
              <a:gd name="connsiteY51032" fmla="*/ 6515345 h 6857957"/>
              <a:gd name="connsiteX51033" fmla="*/ 3445918 w 4826000"/>
              <a:gd name="connsiteY51033" fmla="*/ 6516615 h 6857957"/>
              <a:gd name="connsiteX51034" fmla="*/ 3445918 w 4826000"/>
              <a:gd name="connsiteY51034" fmla="*/ 6516933 h 6857957"/>
              <a:gd name="connsiteX51035" fmla="*/ 3445918 w 4826000"/>
              <a:gd name="connsiteY51035" fmla="*/ 6517568 h 6857957"/>
              <a:gd name="connsiteX51036" fmla="*/ 3444966 w 4826000"/>
              <a:gd name="connsiteY51036" fmla="*/ 6518203 h 6857957"/>
              <a:gd name="connsiteX51037" fmla="*/ 3443379 w 4826000"/>
              <a:gd name="connsiteY51037" fmla="*/ 6518838 h 6857957"/>
              <a:gd name="connsiteX51038" fmla="*/ 3439251 w 4826000"/>
              <a:gd name="connsiteY51038" fmla="*/ 6520108 h 6857957"/>
              <a:gd name="connsiteX51039" fmla="*/ 3433854 w 4826000"/>
              <a:gd name="connsiteY51039" fmla="*/ 6521378 h 6857957"/>
              <a:gd name="connsiteX51040" fmla="*/ 3428457 w 4826000"/>
              <a:gd name="connsiteY51040" fmla="*/ 6523283 h 6857957"/>
              <a:gd name="connsiteX51041" fmla="*/ 3426235 w 4826000"/>
              <a:gd name="connsiteY51041" fmla="*/ 6523918 h 6857957"/>
              <a:gd name="connsiteX51042" fmla="*/ 3424330 w 4826000"/>
              <a:gd name="connsiteY51042" fmla="*/ 6524871 h 6857957"/>
              <a:gd name="connsiteX51043" fmla="*/ 3423377 w 4826000"/>
              <a:gd name="connsiteY51043" fmla="*/ 6526141 h 6857957"/>
              <a:gd name="connsiteX51044" fmla="*/ 3423060 w 4826000"/>
              <a:gd name="connsiteY51044" fmla="*/ 6526776 h 6857957"/>
              <a:gd name="connsiteX51045" fmla="*/ 3422742 w 4826000"/>
              <a:gd name="connsiteY51045" fmla="*/ 6527411 h 6857957"/>
              <a:gd name="connsiteX51046" fmla="*/ 3423060 w 4826000"/>
              <a:gd name="connsiteY51046" fmla="*/ 6527729 h 6857957"/>
              <a:gd name="connsiteX51047" fmla="*/ 3423695 w 4826000"/>
              <a:gd name="connsiteY51047" fmla="*/ 6528364 h 6857957"/>
              <a:gd name="connsiteX51048" fmla="*/ 3425282 w 4826000"/>
              <a:gd name="connsiteY51048" fmla="*/ 6528999 h 6857957"/>
              <a:gd name="connsiteX51049" fmla="*/ 3427505 w 4826000"/>
              <a:gd name="connsiteY51049" fmla="*/ 6529316 h 6857957"/>
              <a:gd name="connsiteX51050" fmla="*/ 3430362 w 4826000"/>
              <a:gd name="connsiteY51050" fmla="*/ 6529316 h 6857957"/>
              <a:gd name="connsiteX51051" fmla="*/ 3442426 w 4826000"/>
              <a:gd name="connsiteY51051" fmla="*/ 6529316 h 6857957"/>
              <a:gd name="connsiteX51052" fmla="*/ 3439569 w 4826000"/>
              <a:gd name="connsiteY51052" fmla="*/ 6530904 h 6857957"/>
              <a:gd name="connsiteX51053" fmla="*/ 3436711 w 4826000"/>
              <a:gd name="connsiteY51053" fmla="*/ 6532174 h 6857957"/>
              <a:gd name="connsiteX51054" fmla="*/ 3433854 w 4826000"/>
              <a:gd name="connsiteY51054" fmla="*/ 6533762 h 6857957"/>
              <a:gd name="connsiteX51055" fmla="*/ 3431314 w 4826000"/>
              <a:gd name="connsiteY51055" fmla="*/ 6535667 h 6857957"/>
              <a:gd name="connsiteX51056" fmla="*/ 3426870 w 4826000"/>
              <a:gd name="connsiteY51056" fmla="*/ 6539477 h 6857957"/>
              <a:gd name="connsiteX51057" fmla="*/ 3423060 w 4826000"/>
              <a:gd name="connsiteY51057" fmla="*/ 6543605 h 6857957"/>
              <a:gd name="connsiteX51058" fmla="*/ 3419568 w 4826000"/>
              <a:gd name="connsiteY51058" fmla="*/ 6548051 h 6857957"/>
              <a:gd name="connsiteX51059" fmla="*/ 3416393 w 4826000"/>
              <a:gd name="connsiteY51059" fmla="*/ 6552814 h 6857957"/>
              <a:gd name="connsiteX51060" fmla="*/ 3410361 w 4826000"/>
              <a:gd name="connsiteY51060" fmla="*/ 6561705 h 6857957"/>
              <a:gd name="connsiteX51061" fmla="*/ 3407186 w 4826000"/>
              <a:gd name="connsiteY51061" fmla="*/ 6565832 h 6857957"/>
              <a:gd name="connsiteX51062" fmla="*/ 3403376 w 4826000"/>
              <a:gd name="connsiteY51062" fmla="*/ 6569960 h 6857957"/>
              <a:gd name="connsiteX51063" fmla="*/ 3399249 w 4826000"/>
              <a:gd name="connsiteY51063" fmla="*/ 6573771 h 6857957"/>
              <a:gd name="connsiteX51064" fmla="*/ 3397344 w 4826000"/>
              <a:gd name="connsiteY51064" fmla="*/ 6575676 h 6857957"/>
              <a:gd name="connsiteX51065" fmla="*/ 3394804 w 4826000"/>
              <a:gd name="connsiteY51065" fmla="*/ 6577264 h 6857957"/>
              <a:gd name="connsiteX51066" fmla="*/ 3392582 w 4826000"/>
              <a:gd name="connsiteY51066" fmla="*/ 6578534 h 6857957"/>
              <a:gd name="connsiteX51067" fmla="*/ 3389407 w 4826000"/>
              <a:gd name="connsiteY51067" fmla="*/ 6579804 h 6857957"/>
              <a:gd name="connsiteX51068" fmla="*/ 3386550 w 4826000"/>
              <a:gd name="connsiteY51068" fmla="*/ 6580756 h 6857957"/>
              <a:gd name="connsiteX51069" fmla="*/ 3383057 w 4826000"/>
              <a:gd name="connsiteY51069" fmla="*/ 6581709 h 6857957"/>
              <a:gd name="connsiteX51070" fmla="*/ 3379565 w 4826000"/>
              <a:gd name="connsiteY51070" fmla="*/ 6582662 h 6857957"/>
              <a:gd name="connsiteX51071" fmla="*/ 3375755 w 4826000"/>
              <a:gd name="connsiteY51071" fmla="*/ 6583297 h 6857957"/>
              <a:gd name="connsiteX51072" fmla="*/ 3371628 w 4826000"/>
              <a:gd name="connsiteY51072" fmla="*/ 6583614 h 6857957"/>
              <a:gd name="connsiteX51073" fmla="*/ 3367184 w 4826000"/>
              <a:gd name="connsiteY51073" fmla="*/ 6583614 h 6857957"/>
              <a:gd name="connsiteX51074" fmla="*/ 3368136 w 4826000"/>
              <a:gd name="connsiteY51074" fmla="*/ 6586472 h 6857957"/>
              <a:gd name="connsiteX51075" fmla="*/ 3368771 w 4826000"/>
              <a:gd name="connsiteY51075" fmla="*/ 6589647 h 6857957"/>
              <a:gd name="connsiteX51076" fmla="*/ 3369406 w 4826000"/>
              <a:gd name="connsiteY51076" fmla="*/ 6592188 h 6857957"/>
              <a:gd name="connsiteX51077" fmla="*/ 3369723 w 4826000"/>
              <a:gd name="connsiteY51077" fmla="*/ 6594728 h 6857957"/>
              <a:gd name="connsiteX51078" fmla="*/ 3369723 w 4826000"/>
              <a:gd name="connsiteY51078" fmla="*/ 6597586 h 6857957"/>
              <a:gd name="connsiteX51079" fmla="*/ 3369723 w 4826000"/>
              <a:gd name="connsiteY51079" fmla="*/ 6599808 h 6857957"/>
              <a:gd name="connsiteX51080" fmla="*/ 3368771 w 4826000"/>
              <a:gd name="connsiteY51080" fmla="*/ 6604889 h 6857957"/>
              <a:gd name="connsiteX51081" fmla="*/ 3367184 w 4826000"/>
              <a:gd name="connsiteY51081" fmla="*/ 6609017 h 6857957"/>
              <a:gd name="connsiteX51082" fmla="*/ 3365279 w 4826000"/>
              <a:gd name="connsiteY51082" fmla="*/ 6613780 h 6857957"/>
              <a:gd name="connsiteX51083" fmla="*/ 3363056 w 4826000"/>
              <a:gd name="connsiteY51083" fmla="*/ 6617590 h 6857957"/>
              <a:gd name="connsiteX51084" fmla="*/ 3360516 w 4826000"/>
              <a:gd name="connsiteY51084" fmla="*/ 6622036 h 6857957"/>
              <a:gd name="connsiteX51085" fmla="*/ 3363374 w 4826000"/>
              <a:gd name="connsiteY51085" fmla="*/ 6623306 h 6857957"/>
              <a:gd name="connsiteX51086" fmla="*/ 3366549 w 4826000"/>
              <a:gd name="connsiteY51086" fmla="*/ 6624258 h 6857957"/>
              <a:gd name="connsiteX51087" fmla="*/ 3373533 w 4826000"/>
              <a:gd name="connsiteY51087" fmla="*/ 6625846 h 6857957"/>
              <a:gd name="connsiteX51088" fmla="*/ 3380835 w 4826000"/>
              <a:gd name="connsiteY51088" fmla="*/ 6627751 h 6857957"/>
              <a:gd name="connsiteX51089" fmla="*/ 3387820 w 4826000"/>
              <a:gd name="connsiteY51089" fmla="*/ 6629339 h 6857957"/>
              <a:gd name="connsiteX51090" fmla="*/ 3385915 w 4826000"/>
              <a:gd name="connsiteY51090" fmla="*/ 6631561 h 6857957"/>
              <a:gd name="connsiteX51091" fmla="*/ 3384327 w 4826000"/>
              <a:gd name="connsiteY51091" fmla="*/ 6633467 h 6857957"/>
              <a:gd name="connsiteX51092" fmla="*/ 3383692 w 4826000"/>
              <a:gd name="connsiteY51092" fmla="*/ 6635689 h 6857957"/>
              <a:gd name="connsiteX51093" fmla="*/ 3383692 w 4826000"/>
              <a:gd name="connsiteY51093" fmla="*/ 6637595 h 6857957"/>
              <a:gd name="connsiteX51094" fmla="*/ 3384010 w 4826000"/>
              <a:gd name="connsiteY51094" fmla="*/ 6639500 h 6857957"/>
              <a:gd name="connsiteX51095" fmla="*/ 3384645 w 4826000"/>
              <a:gd name="connsiteY51095" fmla="*/ 6641722 h 6857957"/>
              <a:gd name="connsiteX51096" fmla="*/ 3387185 w 4826000"/>
              <a:gd name="connsiteY51096" fmla="*/ 6645850 h 6857957"/>
              <a:gd name="connsiteX51097" fmla="*/ 3389725 w 4826000"/>
              <a:gd name="connsiteY51097" fmla="*/ 6649978 h 6857957"/>
              <a:gd name="connsiteX51098" fmla="*/ 3392582 w 4826000"/>
              <a:gd name="connsiteY51098" fmla="*/ 6654424 h 6857957"/>
              <a:gd name="connsiteX51099" fmla="*/ 3393217 w 4826000"/>
              <a:gd name="connsiteY51099" fmla="*/ 6656964 h 6857957"/>
              <a:gd name="connsiteX51100" fmla="*/ 3393852 w 4826000"/>
              <a:gd name="connsiteY51100" fmla="*/ 6659187 h 6857957"/>
              <a:gd name="connsiteX51101" fmla="*/ 3394169 w 4826000"/>
              <a:gd name="connsiteY51101" fmla="*/ 6661727 h 6857957"/>
              <a:gd name="connsiteX51102" fmla="*/ 3393852 w 4826000"/>
              <a:gd name="connsiteY51102" fmla="*/ 6664902 h 6857957"/>
              <a:gd name="connsiteX51103" fmla="*/ 3389090 w 4826000"/>
              <a:gd name="connsiteY51103" fmla="*/ 6663632 h 6857957"/>
              <a:gd name="connsiteX51104" fmla="*/ 3385915 w 4826000"/>
              <a:gd name="connsiteY51104" fmla="*/ 6662680 h 6857957"/>
              <a:gd name="connsiteX51105" fmla="*/ 3382740 w 4826000"/>
              <a:gd name="connsiteY51105" fmla="*/ 6662997 h 6857957"/>
              <a:gd name="connsiteX51106" fmla="*/ 3380518 w 4826000"/>
              <a:gd name="connsiteY51106" fmla="*/ 6663950 h 6857957"/>
              <a:gd name="connsiteX51107" fmla="*/ 3375755 w 4826000"/>
              <a:gd name="connsiteY51107" fmla="*/ 6666172 h 6857957"/>
              <a:gd name="connsiteX51108" fmla="*/ 3372581 w 4826000"/>
              <a:gd name="connsiteY51108" fmla="*/ 6667443 h 6857957"/>
              <a:gd name="connsiteX51109" fmla="*/ 3368136 w 4826000"/>
              <a:gd name="connsiteY51109" fmla="*/ 6668078 h 6857957"/>
              <a:gd name="connsiteX51110" fmla="*/ 3369088 w 4826000"/>
              <a:gd name="connsiteY51110" fmla="*/ 6669983 h 6857957"/>
              <a:gd name="connsiteX51111" fmla="*/ 3370993 w 4826000"/>
              <a:gd name="connsiteY51111" fmla="*/ 6671570 h 6857957"/>
              <a:gd name="connsiteX51112" fmla="*/ 3372581 w 4826000"/>
              <a:gd name="connsiteY51112" fmla="*/ 6672523 h 6857957"/>
              <a:gd name="connsiteX51113" fmla="*/ 3374803 w 4826000"/>
              <a:gd name="connsiteY51113" fmla="*/ 6673476 h 6857957"/>
              <a:gd name="connsiteX51114" fmla="*/ 3376708 w 4826000"/>
              <a:gd name="connsiteY51114" fmla="*/ 6673793 h 6857957"/>
              <a:gd name="connsiteX51115" fmla="*/ 3379248 w 4826000"/>
              <a:gd name="connsiteY51115" fmla="*/ 6674428 h 6857957"/>
              <a:gd name="connsiteX51116" fmla="*/ 3383375 w 4826000"/>
              <a:gd name="connsiteY51116" fmla="*/ 6674746 h 6857957"/>
              <a:gd name="connsiteX51117" fmla="*/ 3386232 w 4826000"/>
              <a:gd name="connsiteY51117" fmla="*/ 6674746 h 6857957"/>
              <a:gd name="connsiteX51118" fmla="*/ 3386867 w 4826000"/>
              <a:gd name="connsiteY51118" fmla="*/ 6675063 h 6857957"/>
              <a:gd name="connsiteX51119" fmla="*/ 3386867 w 4826000"/>
              <a:gd name="connsiteY51119" fmla="*/ 6675381 h 6857957"/>
              <a:gd name="connsiteX51120" fmla="*/ 3383692 w 4826000"/>
              <a:gd name="connsiteY51120" fmla="*/ 6676651 h 6857957"/>
              <a:gd name="connsiteX51121" fmla="*/ 3376708 w 4826000"/>
              <a:gd name="connsiteY51121" fmla="*/ 6679191 h 6857957"/>
              <a:gd name="connsiteX51122" fmla="*/ 3378613 w 4826000"/>
              <a:gd name="connsiteY51122" fmla="*/ 6680461 h 6857957"/>
              <a:gd name="connsiteX51123" fmla="*/ 3380518 w 4826000"/>
              <a:gd name="connsiteY51123" fmla="*/ 6681414 h 6857957"/>
              <a:gd name="connsiteX51124" fmla="*/ 3382423 w 4826000"/>
              <a:gd name="connsiteY51124" fmla="*/ 6682049 h 6857957"/>
              <a:gd name="connsiteX51125" fmla="*/ 3384327 w 4826000"/>
              <a:gd name="connsiteY51125" fmla="*/ 6682367 h 6857957"/>
              <a:gd name="connsiteX51126" fmla="*/ 3389090 w 4826000"/>
              <a:gd name="connsiteY51126" fmla="*/ 6683002 h 6857957"/>
              <a:gd name="connsiteX51127" fmla="*/ 3393534 w 4826000"/>
              <a:gd name="connsiteY51127" fmla="*/ 6683002 h 6857957"/>
              <a:gd name="connsiteX51128" fmla="*/ 3397344 w 4826000"/>
              <a:gd name="connsiteY51128" fmla="*/ 6683637 h 6857957"/>
              <a:gd name="connsiteX51129" fmla="*/ 3398931 w 4826000"/>
              <a:gd name="connsiteY51129" fmla="*/ 6683954 h 6857957"/>
              <a:gd name="connsiteX51130" fmla="*/ 3400836 w 4826000"/>
              <a:gd name="connsiteY51130" fmla="*/ 6684907 h 6857957"/>
              <a:gd name="connsiteX51131" fmla="*/ 3402424 w 4826000"/>
              <a:gd name="connsiteY51131" fmla="*/ 6686177 h 6857957"/>
              <a:gd name="connsiteX51132" fmla="*/ 3403376 w 4826000"/>
              <a:gd name="connsiteY51132" fmla="*/ 6687447 h 6857957"/>
              <a:gd name="connsiteX51133" fmla="*/ 3404329 w 4826000"/>
              <a:gd name="connsiteY51133" fmla="*/ 6689352 h 6857957"/>
              <a:gd name="connsiteX51134" fmla="*/ 3404964 w 4826000"/>
              <a:gd name="connsiteY51134" fmla="*/ 6691575 h 6857957"/>
              <a:gd name="connsiteX51135" fmla="*/ 3398931 w 4826000"/>
              <a:gd name="connsiteY51135" fmla="*/ 6690305 h 6857957"/>
              <a:gd name="connsiteX51136" fmla="*/ 3394804 w 4826000"/>
              <a:gd name="connsiteY51136" fmla="*/ 6689352 h 6857957"/>
              <a:gd name="connsiteX51137" fmla="*/ 3391312 w 4826000"/>
              <a:gd name="connsiteY51137" fmla="*/ 6689035 h 6857957"/>
              <a:gd name="connsiteX51138" fmla="*/ 3388772 w 4826000"/>
              <a:gd name="connsiteY51138" fmla="*/ 6689352 h 6857957"/>
              <a:gd name="connsiteX51139" fmla="*/ 3387185 w 4826000"/>
              <a:gd name="connsiteY51139" fmla="*/ 6689987 h 6857957"/>
              <a:gd name="connsiteX51140" fmla="*/ 3386232 w 4826000"/>
              <a:gd name="connsiteY51140" fmla="*/ 6690940 h 6857957"/>
              <a:gd name="connsiteX51141" fmla="*/ 3385597 w 4826000"/>
              <a:gd name="connsiteY51141" fmla="*/ 6692210 h 6857957"/>
              <a:gd name="connsiteX51142" fmla="*/ 3384645 w 4826000"/>
              <a:gd name="connsiteY51142" fmla="*/ 6693798 h 6857957"/>
              <a:gd name="connsiteX51143" fmla="*/ 3384327 w 4826000"/>
              <a:gd name="connsiteY51143" fmla="*/ 6695068 h 6857957"/>
              <a:gd name="connsiteX51144" fmla="*/ 3383692 w 4826000"/>
              <a:gd name="connsiteY51144" fmla="*/ 6696655 h 6857957"/>
              <a:gd name="connsiteX51145" fmla="*/ 3382740 w 4826000"/>
              <a:gd name="connsiteY51145" fmla="*/ 6697608 h 6857957"/>
              <a:gd name="connsiteX51146" fmla="*/ 3381470 w 4826000"/>
              <a:gd name="connsiteY51146" fmla="*/ 6698561 h 6857957"/>
              <a:gd name="connsiteX51147" fmla="*/ 3379565 w 4826000"/>
              <a:gd name="connsiteY51147" fmla="*/ 6699196 h 6857957"/>
              <a:gd name="connsiteX51148" fmla="*/ 3376390 w 4826000"/>
              <a:gd name="connsiteY51148" fmla="*/ 6699513 h 6857957"/>
              <a:gd name="connsiteX51149" fmla="*/ 3372263 w 4826000"/>
              <a:gd name="connsiteY51149" fmla="*/ 6699196 h 6857957"/>
              <a:gd name="connsiteX51150" fmla="*/ 3367184 w 4826000"/>
              <a:gd name="connsiteY51150" fmla="*/ 6698243 h 6857957"/>
              <a:gd name="connsiteX51151" fmla="*/ 3369406 w 4826000"/>
              <a:gd name="connsiteY51151" fmla="*/ 6699831 h 6857957"/>
              <a:gd name="connsiteX51152" fmla="*/ 3371628 w 4826000"/>
              <a:gd name="connsiteY51152" fmla="*/ 6701736 h 6857957"/>
              <a:gd name="connsiteX51153" fmla="*/ 3374486 w 4826000"/>
              <a:gd name="connsiteY51153" fmla="*/ 6704276 h 6857957"/>
              <a:gd name="connsiteX51154" fmla="*/ 3376390 w 4826000"/>
              <a:gd name="connsiteY51154" fmla="*/ 6706816 h 6857957"/>
              <a:gd name="connsiteX51155" fmla="*/ 3378295 w 4826000"/>
              <a:gd name="connsiteY51155" fmla="*/ 6709039 h 6857957"/>
              <a:gd name="connsiteX51156" fmla="*/ 3379565 w 4826000"/>
              <a:gd name="connsiteY51156" fmla="*/ 6711262 h 6857957"/>
              <a:gd name="connsiteX51157" fmla="*/ 3381470 w 4826000"/>
              <a:gd name="connsiteY51157" fmla="*/ 6713167 h 6857957"/>
              <a:gd name="connsiteX51158" fmla="*/ 3383057 w 4826000"/>
              <a:gd name="connsiteY51158" fmla="*/ 6713802 h 6857957"/>
              <a:gd name="connsiteX51159" fmla="*/ 3384645 w 4826000"/>
              <a:gd name="connsiteY51159" fmla="*/ 6715072 h 6857957"/>
              <a:gd name="connsiteX51160" fmla="*/ 3389725 w 4826000"/>
              <a:gd name="connsiteY51160" fmla="*/ 6716660 h 6857957"/>
              <a:gd name="connsiteX51161" fmla="*/ 3390042 w 4826000"/>
              <a:gd name="connsiteY51161" fmla="*/ 6718248 h 6857957"/>
              <a:gd name="connsiteX51162" fmla="*/ 3389725 w 4826000"/>
              <a:gd name="connsiteY51162" fmla="*/ 6719518 h 6857957"/>
              <a:gd name="connsiteX51163" fmla="*/ 3389090 w 4826000"/>
              <a:gd name="connsiteY51163" fmla="*/ 6720788 h 6857957"/>
              <a:gd name="connsiteX51164" fmla="*/ 3387820 w 4826000"/>
              <a:gd name="connsiteY51164" fmla="*/ 6722375 h 6857957"/>
              <a:gd name="connsiteX51165" fmla="*/ 3386550 w 4826000"/>
              <a:gd name="connsiteY51165" fmla="*/ 6723646 h 6857957"/>
              <a:gd name="connsiteX51166" fmla="*/ 3384327 w 4826000"/>
              <a:gd name="connsiteY51166" fmla="*/ 6724598 h 6857957"/>
              <a:gd name="connsiteX51167" fmla="*/ 3382423 w 4826000"/>
              <a:gd name="connsiteY51167" fmla="*/ 6725551 h 6857957"/>
              <a:gd name="connsiteX51168" fmla="*/ 3380518 w 4826000"/>
              <a:gd name="connsiteY51168" fmla="*/ 6726186 h 6857957"/>
              <a:gd name="connsiteX51169" fmla="*/ 3378295 w 4826000"/>
              <a:gd name="connsiteY51169" fmla="*/ 6726821 h 6857957"/>
              <a:gd name="connsiteX51170" fmla="*/ 3375755 w 4826000"/>
              <a:gd name="connsiteY51170" fmla="*/ 6727138 h 6857957"/>
              <a:gd name="connsiteX51171" fmla="*/ 3373533 w 4826000"/>
              <a:gd name="connsiteY51171" fmla="*/ 6727138 h 6857957"/>
              <a:gd name="connsiteX51172" fmla="*/ 3371628 w 4826000"/>
              <a:gd name="connsiteY51172" fmla="*/ 6727138 h 6857957"/>
              <a:gd name="connsiteX51173" fmla="*/ 3369406 w 4826000"/>
              <a:gd name="connsiteY51173" fmla="*/ 6726503 h 6857957"/>
              <a:gd name="connsiteX51174" fmla="*/ 3367501 w 4826000"/>
              <a:gd name="connsiteY51174" fmla="*/ 6725868 h 6857957"/>
              <a:gd name="connsiteX51175" fmla="*/ 3366231 w 4826000"/>
              <a:gd name="connsiteY51175" fmla="*/ 6724598 h 6857957"/>
              <a:gd name="connsiteX51176" fmla="*/ 3364961 w 4826000"/>
              <a:gd name="connsiteY51176" fmla="*/ 6723011 h 6857957"/>
              <a:gd name="connsiteX51177" fmla="*/ 3360516 w 4826000"/>
              <a:gd name="connsiteY51177" fmla="*/ 6724598 h 6857957"/>
              <a:gd name="connsiteX51178" fmla="*/ 3357024 w 4826000"/>
              <a:gd name="connsiteY51178" fmla="*/ 6726503 h 6857957"/>
              <a:gd name="connsiteX51179" fmla="*/ 3354167 w 4826000"/>
              <a:gd name="connsiteY51179" fmla="*/ 6728409 h 6857957"/>
              <a:gd name="connsiteX51180" fmla="*/ 3352262 w 4826000"/>
              <a:gd name="connsiteY51180" fmla="*/ 6730631 h 6857957"/>
              <a:gd name="connsiteX51181" fmla="*/ 3351310 w 4826000"/>
              <a:gd name="connsiteY51181" fmla="*/ 6732536 h 6857957"/>
              <a:gd name="connsiteX51182" fmla="*/ 3350675 w 4826000"/>
              <a:gd name="connsiteY51182" fmla="*/ 6734759 h 6857957"/>
              <a:gd name="connsiteX51183" fmla="*/ 3350675 w 4826000"/>
              <a:gd name="connsiteY51183" fmla="*/ 6737299 h 6857957"/>
              <a:gd name="connsiteX51184" fmla="*/ 3350992 w 4826000"/>
              <a:gd name="connsiteY51184" fmla="*/ 6739522 h 6857957"/>
              <a:gd name="connsiteX51185" fmla="*/ 3351945 w 4826000"/>
              <a:gd name="connsiteY51185" fmla="*/ 6741745 h 6857957"/>
              <a:gd name="connsiteX51186" fmla="*/ 3353214 w 4826000"/>
              <a:gd name="connsiteY51186" fmla="*/ 6743968 h 6857957"/>
              <a:gd name="connsiteX51187" fmla="*/ 3354802 w 4826000"/>
              <a:gd name="connsiteY51187" fmla="*/ 6746825 h 6857957"/>
              <a:gd name="connsiteX51188" fmla="*/ 3356707 w 4826000"/>
              <a:gd name="connsiteY51188" fmla="*/ 6749048 h 6857957"/>
              <a:gd name="connsiteX51189" fmla="*/ 3360516 w 4826000"/>
              <a:gd name="connsiteY51189" fmla="*/ 6753811 h 6857957"/>
              <a:gd name="connsiteX51190" fmla="*/ 3364644 w 4826000"/>
              <a:gd name="connsiteY51190" fmla="*/ 6758257 h 6857957"/>
              <a:gd name="connsiteX51191" fmla="*/ 3366549 w 4826000"/>
              <a:gd name="connsiteY51191" fmla="*/ 6757621 h 6857957"/>
              <a:gd name="connsiteX51192" fmla="*/ 3368136 w 4826000"/>
              <a:gd name="connsiteY51192" fmla="*/ 6756669 h 6857957"/>
              <a:gd name="connsiteX51193" fmla="*/ 3371311 w 4826000"/>
              <a:gd name="connsiteY51193" fmla="*/ 6754446 h 6857957"/>
              <a:gd name="connsiteX51194" fmla="*/ 3373216 w 4826000"/>
              <a:gd name="connsiteY51194" fmla="*/ 6753811 h 6857957"/>
              <a:gd name="connsiteX51195" fmla="*/ 3375438 w 4826000"/>
              <a:gd name="connsiteY51195" fmla="*/ 6753176 h 6857957"/>
              <a:gd name="connsiteX51196" fmla="*/ 3378930 w 4826000"/>
              <a:gd name="connsiteY51196" fmla="*/ 6752541 h 6857957"/>
              <a:gd name="connsiteX51197" fmla="*/ 3383057 w 4826000"/>
              <a:gd name="connsiteY51197" fmla="*/ 6752541 h 6857957"/>
              <a:gd name="connsiteX51198" fmla="*/ 3383375 w 4826000"/>
              <a:gd name="connsiteY51198" fmla="*/ 6753811 h 6857957"/>
              <a:gd name="connsiteX51199" fmla="*/ 3383375 w 4826000"/>
              <a:gd name="connsiteY51199" fmla="*/ 6755081 h 6857957"/>
              <a:gd name="connsiteX51200" fmla="*/ 3383375 w 4826000"/>
              <a:gd name="connsiteY51200" fmla="*/ 6756034 h 6857957"/>
              <a:gd name="connsiteX51201" fmla="*/ 3382740 w 4826000"/>
              <a:gd name="connsiteY51201" fmla="*/ 6756986 h 6857957"/>
              <a:gd name="connsiteX51202" fmla="*/ 3382105 w 4826000"/>
              <a:gd name="connsiteY51202" fmla="*/ 6757939 h 6857957"/>
              <a:gd name="connsiteX51203" fmla="*/ 3381470 w 4826000"/>
              <a:gd name="connsiteY51203" fmla="*/ 6759209 h 6857957"/>
              <a:gd name="connsiteX51204" fmla="*/ 3378930 w 4826000"/>
              <a:gd name="connsiteY51204" fmla="*/ 6760479 h 6857957"/>
              <a:gd name="connsiteX51205" fmla="*/ 3375755 w 4826000"/>
              <a:gd name="connsiteY51205" fmla="*/ 6761749 h 6857957"/>
              <a:gd name="connsiteX51206" fmla="*/ 3372263 w 4826000"/>
              <a:gd name="connsiteY51206" fmla="*/ 6762702 h 6857957"/>
              <a:gd name="connsiteX51207" fmla="*/ 3364009 w 4826000"/>
              <a:gd name="connsiteY51207" fmla="*/ 6764607 h 6857957"/>
              <a:gd name="connsiteX51208" fmla="*/ 3355754 w 4826000"/>
              <a:gd name="connsiteY51208" fmla="*/ 6766195 h 6857957"/>
              <a:gd name="connsiteX51209" fmla="*/ 3351627 w 4826000"/>
              <a:gd name="connsiteY51209" fmla="*/ 6767465 h 6857957"/>
              <a:gd name="connsiteX51210" fmla="*/ 3348452 w 4826000"/>
              <a:gd name="connsiteY51210" fmla="*/ 6768418 h 6857957"/>
              <a:gd name="connsiteX51211" fmla="*/ 3345277 w 4826000"/>
              <a:gd name="connsiteY51211" fmla="*/ 6769688 h 6857957"/>
              <a:gd name="connsiteX51212" fmla="*/ 3343055 w 4826000"/>
              <a:gd name="connsiteY51212" fmla="*/ 6771275 h 6857957"/>
              <a:gd name="connsiteX51213" fmla="*/ 3342420 w 4826000"/>
              <a:gd name="connsiteY51213" fmla="*/ 6772228 h 6857957"/>
              <a:gd name="connsiteX51214" fmla="*/ 3341785 w 4826000"/>
              <a:gd name="connsiteY51214" fmla="*/ 6773181 h 6857957"/>
              <a:gd name="connsiteX51215" fmla="*/ 3341468 w 4826000"/>
              <a:gd name="connsiteY51215" fmla="*/ 6774451 h 6857957"/>
              <a:gd name="connsiteX51216" fmla="*/ 3341468 w 4826000"/>
              <a:gd name="connsiteY51216" fmla="*/ 6775721 h 6857957"/>
              <a:gd name="connsiteX51217" fmla="*/ 3341785 w 4826000"/>
              <a:gd name="connsiteY51217" fmla="*/ 6776673 h 6857957"/>
              <a:gd name="connsiteX51218" fmla="*/ 3342420 w 4826000"/>
              <a:gd name="connsiteY51218" fmla="*/ 6777943 h 6857957"/>
              <a:gd name="connsiteX51219" fmla="*/ 3344008 w 4826000"/>
              <a:gd name="connsiteY51219" fmla="*/ 6780484 h 6857957"/>
              <a:gd name="connsiteX51220" fmla="*/ 3346230 w 4826000"/>
              <a:gd name="connsiteY51220" fmla="*/ 6783659 h 6857957"/>
              <a:gd name="connsiteX51221" fmla="*/ 3349405 w 4826000"/>
              <a:gd name="connsiteY51221" fmla="*/ 6786834 h 6857957"/>
              <a:gd name="connsiteX51222" fmla="*/ 3355754 w 4826000"/>
              <a:gd name="connsiteY51222" fmla="*/ 6793503 h 6857957"/>
              <a:gd name="connsiteX51223" fmla="*/ 3358929 w 4826000"/>
              <a:gd name="connsiteY51223" fmla="*/ 6796995 h 6857957"/>
              <a:gd name="connsiteX51224" fmla="*/ 3361469 w 4826000"/>
              <a:gd name="connsiteY51224" fmla="*/ 6799853 h 6857957"/>
              <a:gd name="connsiteX51225" fmla="*/ 3363691 w 4826000"/>
              <a:gd name="connsiteY51225" fmla="*/ 6803028 h 6857957"/>
              <a:gd name="connsiteX51226" fmla="*/ 3364326 w 4826000"/>
              <a:gd name="connsiteY51226" fmla="*/ 6804616 h 6857957"/>
              <a:gd name="connsiteX51227" fmla="*/ 3364644 w 4826000"/>
              <a:gd name="connsiteY51227" fmla="*/ 6806204 h 6857957"/>
              <a:gd name="connsiteX51228" fmla="*/ 3364961 w 4826000"/>
              <a:gd name="connsiteY51228" fmla="*/ 6807474 h 6857957"/>
              <a:gd name="connsiteX51229" fmla="*/ 3364961 w 4826000"/>
              <a:gd name="connsiteY51229" fmla="*/ 6808744 h 6857957"/>
              <a:gd name="connsiteX51230" fmla="*/ 3364644 w 4826000"/>
              <a:gd name="connsiteY51230" fmla="*/ 6810014 h 6857957"/>
              <a:gd name="connsiteX51231" fmla="*/ 3363691 w 4826000"/>
              <a:gd name="connsiteY51231" fmla="*/ 6811284 h 6857957"/>
              <a:gd name="connsiteX51232" fmla="*/ 3362421 w 4826000"/>
              <a:gd name="connsiteY51232" fmla="*/ 6812237 h 6857957"/>
              <a:gd name="connsiteX51233" fmla="*/ 3360834 w 4826000"/>
              <a:gd name="connsiteY51233" fmla="*/ 6813189 h 6857957"/>
              <a:gd name="connsiteX51234" fmla="*/ 3359247 w 4826000"/>
              <a:gd name="connsiteY51234" fmla="*/ 6814142 h 6857957"/>
              <a:gd name="connsiteX51235" fmla="*/ 3356707 w 4826000"/>
              <a:gd name="connsiteY51235" fmla="*/ 6814777 h 6857957"/>
              <a:gd name="connsiteX51236" fmla="*/ 3353849 w 4826000"/>
              <a:gd name="connsiteY51236" fmla="*/ 6815412 h 6857957"/>
              <a:gd name="connsiteX51237" fmla="*/ 3350675 w 4826000"/>
              <a:gd name="connsiteY51237" fmla="*/ 6815730 h 6857957"/>
              <a:gd name="connsiteX51238" fmla="*/ 3342103 w 4826000"/>
              <a:gd name="connsiteY51238" fmla="*/ 6816365 h 6857957"/>
              <a:gd name="connsiteX51239" fmla="*/ 3344325 w 4826000"/>
              <a:gd name="connsiteY51239" fmla="*/ 6814777 h 6857957"/>
              <a:gd name="connsiteX51240" fmla="*/ 3345595 w 4826000"/>
              <a:gd name="connsiteY51240" fmla="*/ 6813507 h 6857957"/>
              <a:gd name="connsiteX51241" fmla="*/ 3346547 w 4826000"/>
              <a:gd name="connsiteY51241" fmla="*/ 6812237 h 6857957"/>
              <a:gd name="connsiteX51242" fmla="*/ 3346547 w 4826000"/>
              <a:gd name="connsiteY51242" fmla="*/ 6810967 h 6857957"/>
              <a:gd name="connsiteX51243" fmla="*/ 3346230 w 4826000"/>
              <a:gd name="connsiteY51243" fmla="*/ 6809379 h 6857957"/>
              <a:gd name="connsiteX51244" fmla="*/ 3344960 w 4826000"/>
              <a:gd name="connsiteY51244" fmla="*/ 6808109 h 6857957"/>
              <a:gd name="connsiteX51245" fmla="*/ 3343055 w 4826000"/>
              <a:gd name="connsiteY51245" fmla="*/ 6806839 h 6857957"/>
              <a:gd name="connsiteX51246" fmla="*/ 3339880 w 4826000"/>
              <a:gd name="connsiteY51246" fmla="*/ 6805569 h 6857957"/>
              <a:gd name="connsiteX51247" fmla="*/ 3338293 w 4826000"/>
              <a:gd name="connsiteY51247" fmla="*/ 6805886 h 6857957"/>
              <a:gd name="connsiteX51248" fmla="*/ 3336706 w 4826000"/>
              <a:gd name="connsiteY51248" fmla="*/ 6806204 h 6857957"/>
              <a:gd name="connsiteX51249" fmla="*/ 3332896 w 4826000"/>
              <a:gd name="connsiteY51249" fmla="*/ 6807474 h 6857957"/>
              <a:gd name="connsiteX51250" fmla="*/ 3327181 w 4826000"/>
              <a:gd name="connsiteY51250" fmla="*/ 6810014 h 6857957"/>
              <a:gd name="connsiteX51251" fmla="*/ 3324641 w 4826000"/>
              <a:gd name="connsiteY51251" fmla="*/ 6811284 h 6857957"/>
              <a:gd name="connsiteX51252" fmla="*/ 3323689 w 4826000"/>
              <a:gd name="connsiteY51252" fmla="*/ 6811284 h 6857957"/>
              <a:gd name="connsiteX51253" fmla="*/ 3322736 w 4826000"/>
              <a:gd name="connsiteY51253" fmla="*/ 6811284 h 6857957"/>
              <a:gd name="connsiteX51254" fmla="*/ 3322102 w 4826000"/>
              <a:gd name="connsiteY51254" fmla="*/ 6810332 h 6857957"/>
              <a:gd name="connsiteX51255" fmla="*/ 3321467 w 4826000"/>
              <a:gd name="connsiteY51255" fmla="*/ 6809379 h 6857957"/>
              <a:gd name="connsiteX51256" fmla="*/ 3321149 w 4826000"/>
              <a:gd name="connsiteY51256" fmla="*/ 6808109 h 6857957"/>
              <a:gd name="connsiteX51257" fmla="*/ 3320832 w 4826000"/>
              <a:gd name="connsiteY51257" fmla="*/ 6806204 h 6857957"/>
              <a:gd name="connsiteX51258" fmla="*/ 3317657 w 4826000"/>
              <a:gd name="connsiteY51258" fmla="*/ 6807474 h 6857957"/>
              <a:gd name="connsiteX51259" fmla="*/ 3315434 w 4826000"/>
              <a:gd name="connsiteY51259" fmla="*/ 6808744 h 6857957"/>
              <a:gd name="connsiteX51260" fmla="*/ 3314165 w 4826000"/>
              <a:gd name="connsiteY51260" fmla="*/ 6810332 h 6857957"/>
              <a:gd name="connsiteX51261" fmla="*/ 3312895 w 4826000"/>
              <a:gd name="connsiteY51261" fmla="*/ 6812554 h 6857957"/>
              <a:gd name="connsiteX51262" fmla="*/ 3312260 w 4826000"/>
              <a:gd name="connsiteY51262" fmla="*/ 6814142 h 6857957"/>
              <a:gd name="connsiteX51263" fmla="*/ 3311307 w 4826000"/>
              <a:gd name="connsiteY51263" fmla="*/ 6816365 h 6857957"/>
              <a:gd name="connsiteX51264" fmla="*/ 3310672 w 4826000"/>
              <a:gd name="connsiteY51264" fmla="*/ 6818588 h 6857957"/>
              <a:gd name="connsiteX51265" fmla="*/ 3310037 w 4826000"/>
              <a:gd name="connsiteY51265" fmla="*/ 6820175 h 6857957"/>
              <a:gd name="connsiteX51266" fmla="*/ 3312260 w 4826000"/>
              <a:gd name="connsiteY51266" fmla="*/ 6820175 h 6857957"/>
              <a:gd name="connsiteX51267" fmla="*/ 3314482 w 4826000"/>
              <a:gd name="connsiteY51267" fmla="*/ 6820175 h 6857957"/>
              <a:gd name="connsiteX51268" fmla="*/ 3319244 w 4826000"/>
              <a:gd name="connsiteY51268" fmla="*/ 6820810 h 6857957"/>
              <a:gd name="connsiteX51269" fmla="*/ 3323371 w 4826000"/>
              <a:gd name="connsiteY51269" fmla="*/ 6822080 h 6857957"/>
              <a:gd name="connsiteX51270" fmla="*/ 3324959 w 4826000"/>
              <a:gd name="connsiteY51270" fmla="*/ 6822715 h 6857957"/>
              <a:gd name="connsiteX51271" fmla="*/ 3326864 w 4826000"/>
              <a:gd name="connsiteY51271" fmla="*/ 6823668 h 6857957"/>
              <a:gd name="connsiteX51272" fmla="*/ 3327499 w 4826000"/>
              <a:gd name="connsiteY51272" fmla="*/ 6824303 h 6857957"/>
              <a:gd name="connsiteX51273" fmla="*/ 3327816 w 4826000"/>
              <a:gd name="connsiteY51273" fmla="*/ 6825573 h 6857957"/>
              <a:gd name="connsiteX51274" fmla="*/ 3327499 w 4826000"/>
              <a:gd name="connsiteY51274" fmla="*/ 6826526 h 6857957"/>
              <a:gd name="connsiteX51275" fmla="*/ 3326546 w 4826000"/>
              <a:gd name="connsiteY51275" fmla="*/ 6827478 h 6857957"/>
              <a:gd name="connsiteX51276" fmla="*/ 3324324 w 4826000"/>
              <a:gd name="connsiteY51276" fmla="*/ 6828431 h 6857957"/>
              <a:gd name="connsiteX51277" fmla="*/ 3321467 w 4826000"/>
              <a:gd name="connsiteY51277" fmla="*/ 6829384 h 6857957"/>
              <a:gd name="connsiteX51278" fmla="*/ 3317022 w 4826000"/>
              <a:gd name="connsiteY51278" fmla="*/ 6830336 h 6857957"/>
              <a:gd name="connsiteX51279" fmla="*/ 3311942 w 4826000"/>
              <a:gd name="connsiteY51279" fmla="*/ 6830971 h 6857957"/>
              <a:gd name="connsiteX51280" fmla="*/ 3309402 w 4826000"/>
              <a:gd name="connsiteY51280" fmla="*/ 6829384 h 6857957"/>
              <a:gd name="connsiteX51281" fmla="*/ 3307497 w 4826000"/>
              <a:gd name="connsiteY51281" fmla="*/ 6827796 h 6857957"/>
              <a:gd name="connsiteX51282" fmla="*/ 3305910 w 4826000"/>
              <a:gd name="connsiteY51282" fmla="*/ 6826208 h 6857957"/>
              <a:gd name="connsiteX51283" fmla="*/ 3304958 w 4826000"/>
              <a:gd name="connsiteY51283" fmla="*/ 6824303 h 6857957"/>
              <a:gd name="connsiteX51284" fmla="*/ 3304005 w 4826000"/>
              <a:gd name="connsiteY51284" fmla="*/ 6823033 h 6857957"/>
              <a:gd name="connsiteX51285" fmla="*/ 3303688 w 4826000"/>
              <a:gd name="connsiteY51285" fmla="*/ 6821445 h 6857957"/>
              <a:gd name="connsiteX51286" fmla="*/ 3303688 w 4826000"/>
              <a:gd name="connsiteY51286" fmla="*/ 6819858 h 6857957"/>
              <a:gd name="connsiteX51287" fmla="*/ 3303688 w 4826000"/>
              <a:gd name="connsiteY51287" fmla="*/ 6818270 h 6857957"/>
              <a:gd name="connsiteX51288" fmla="*/ 3304640 w 4826000"/>
              <a:gd name="connsiteY51288" fmla="*/ 6816365 h 6857957"/>
              <a:gd name="connsiteX51289" fmla="*/ 3305275 w 4826000"/>
              <a:gd name="connsiteY51289" fmla="*/ 6814777 h 6857957"/>
              <a:gd name="connsiteX51290" fmla="*/ 3307497 w 4826000"/>
              <a:gd name="connsiteY51290" fmla="*/ 6811602 h 6857957"/>
              <a:gd name="connsiteX51291" fmla="*/ 3309720 w 4826000"/>
              <a:gd name="connsiteY51291" fmla="*/ 6808109 h 6857957"/>
              <a:gd name="connsiteX51292" fmla="*/ 3312577 w 4826000"/>
              <a:gd name="connsiteY51292" fmla="*/ 6804934 h 6857957"/>
              <a:gd name="connsiteX51293" fmla="*/ 3314799 w 4826000"/>
              <a:gd name="connsiteY51293" fmla="*/ 6801758 h 6857957"/>
              <a:gd name="connsiteX51294" fmla="*/ 3317022 w 4826000"/>
              <a:gd name="connsiteY51294" fmla="*/ 6798901 h 6857957"/>
              <a:gd name="connsiteX51295" fmla="*/ 3317657 w 4826000"/>
              <a:gd name="connsiteY51295" fmla="*/ 6797313 h 6857957"/>
              <a:gd name="connsiteX51296" fmla="*/ 3317974 w 4826000"/>
              <a:gd name="connsiteY51296" fmla="*/ 6795725 h 6857957"/>
              <a:gd name="connsiteX51297" fmla="*/ 3318292 w 4826000"/>
              <a:gd name="connsiteY51297" fmla="*/ 6794138 h 6857957"/>
              <a:gd name="connsiteX51298" fmla="*/ 3318292 w 4826000"/>
              <a:gd name="connsiteY51298" fmla="*/ 6792867 h 6857957"/>
              <a:gd name="connsiteX51299" fmla="*/ 3317974 w 4826000"/>
              <a:gd name="connsiteY51299" fmla="*/ 6791280 h 6857957"/>
              <a:gd name="connsiteX51300" fmla="*/ 3317339 w 4826000"/>
              <a:gd name="connsiteY51300" fmla="*/ 6790010 h 6857957"/>
              <a:gd name="connsiteX51301" fmla="*/ 3316387 w 4826000"/>
              <a:gd name="connsiteY51301" fmla="*/ 6788740 h 6857957"/>
              <a:gd name="connsiteX51302" fmla="*/ 3314799 w 4826000"/>
              <a:gd name="connsiteY51302" fmla="*/ 6787152 h 6857957"/>
              <a:gd name="connsiteX51303" fmla="*/ 3312895 w 4826000"/>
              <a:gd name="connsiteY51303" fmla="*/ 6785882 h 6857957"/>
              <a:gd name="connsiteX51304" fmla="*/ 3310037 w 4826000"/>
              <a:gd name="connsiteY51304" fmla="*/ 6784612 h 6857957"/>
              <a:gd name="connsiteX51305" fmla="*/ 3307180 w 4826000"/>
              <a:gd name="connsiteY51305" fmla="*/ 6783342 h 6857957"/>
              <a:gd name="connsiteX51306" fmla="*/ 3303370 w 4826000"/>
              <a:gd name="connsiteY51306" fmla="*/ 6782389 h 6857957"/>
              <a:gd name="connsiteX51307" fmla="*/ 3306545 w 4826000"/>
              <a:gd name="connsiteY51307" fmla="*/ 6780484 h 6857957"/>
              <a:gd name="connsiteX51308" fmla="*/ 3310355 w 4826000"/>
              <a:gd name="connsiteY51308" fmla="*/ 6778896 h 6857957"/>
              <a:gd name="connsiteX51309" fmla="*/ 3319562 w 4826000"/>
              <a:gd name="connsiteY51309" fmla="*/ 6776673 h 6857957"/>
              <a:gd name="connsiteX51310" fmla="*/ 3323689 w 4826000"/>
              <a:gd name="connsiteY51310" fmla="*/ 6775403 h 6857957"/>
              <a:gd name="connsiteX51311" fmla="*/ 3327816 w 4826000"/>
              <a:gd name="connsiteY51311" fmla="*/ 6774133 h 6857957"/>
              <a:gd name="connsiteX51312" fmla="*/ 3331308 w 4826000"/>
              <a:gd name="connsiteY51312" fmla="*/ 6772228 h 6857957"/>
              <a:gd name="connsiteX51313" fmla="*/ 3332578 w 4826000"/>
              <a:gd name="connsiteY51313" fmla="*/ 6771275 h 6857957"/>
              <a:gd name="connsiteX51314" fmla="*/ 3334166 w 4826000"/>
              <a:gd name="connsiteY51314" fmla="*/ 6770323 h 6857957"/>
              <a:gd name="connsiteX51315" fmla="*/ 3333213 w 4826000"/>
              <a:gd name="connsiteY51315" fmla="*/ 6769688 h 6857957"/>
              <a:gd name="connsiteX51316" fmla="*/ 3332578 w 4826000"/>
              <a:gd name="connsiteY51316" fmla="*/ 6769053 h 6857957"/>
              <a:gd name="connsiteX51317" fmla="*/ 3331626 w 4826000"/>
              <a:gd name="connsiteY51317" fmla="*/ 6768735 h 6857957"/>
              <a:gd name="connsiteX51318" fmla="*/ 3330356 w 4826000"/>
              <a:gd name="connsiteY51318" fmla="*/ 6768418 h 6857957"/>
              <a:gd name="connsiteX51319" fmla="*/ 3327181 w 4826000"/>
              <a:gd name="connsiteY51319" fmla="*/ 6768100 h 6857957"/>
              <a:gd name="connsiteX51320" fmla="*/ 3323371 w 4826000"/>
              <a:gd name="connsiteY51320" fmla="*/ 6768100 h 6857957"/>
              <a:gd name="connsiteX51321" fmla="*/ 3315117 w 4826000"/>
              <a:gd name="connsiteY51321" fmla="*/ 6768735 h 6857957"/>
              <a:gd name="connsiteX51322" fmla="*/ 3310990 w 4826000"/>
              <a:gd name="connsiteY51322" fmla="*/ 6768735 h 6857957"/>
              <a:gd name="connsiteX51323" fmla="*/ 3307497 w 4826000"/>
              <a:gd name="connsiteY51323" fmla="*/ 6768418 h 6857957"/>
              <a:gd name="connsiteX51324" fmla="*/ 3310037 w 4826000"/>
              <a:gd name="connsiteY51324" fmla="*/ 6761749 h 6857957"/>
              <a:gd name="connsiteX51325" fmla="*/ 3315752 w 4826000"/>
              <a:gd name="connsiteY51325" fmla="*/ 6746190 h 6857957"/>
              <a:gd name="connsiteX51326" fmla="*/ 3319562 w 4826000"/>
              <a:gd name="connsiteY51326" fmla="*/ 6736664 h 6857957"/>
              <a:gd name="connsiteX51327" fmla="*/ 3323371 w 4826000"/>
              <a:gd name="connsiteY51327" fmla="*/ 6727456 h 6857957"/>
              <a:gd name="connsiteX51328" fmla="*/ 3327181 w 4826000"/>
              <a:gd name="connsiteY51328" fmla="*/ 6719518 h 6857957"/>
              <a:gd name="connsiteX51329" fmla="*/ 3330356 w 4826000"/>
              <a:gd name="connsiteY51329" fmla="*/ 6712850 h 6857957"/>
              <a:gd name="connsiteX51330" fmla="*/ 3329721 w 4826000"/>
              <a:gd name="connsiteY51330" fmla="*/ 6712532 h 6857957"/>
              <a:gd name="connsiteX51331" fmla="*/ 3329086 w 4826000"/>
              <a:gd name="connsiteY51331" fmla="*/ 6711897 h 6857957"/>
              <a:gd name="connsiteX51332" fmla="*/ 3326864 w 4826000"/>
              <a:gd name="connsiteY51332" fmla="*/ 6711262 h 6857957"/>
              <a:gd name="connsiteX51333" fmla="*/ 3323689 w 4826000"/>
              <a:gd name="connsiteY51333" fmla="*/ 6710944 h 6857957"/>
              <a:gd name="connsiteX51334" fmla="*/ 3320197 w 4826000"/>
              <a:gd name="connsiteY51334" fmla="*/ 6710944 h 6857957"/>
              <a:gd name="connsiteX51335" fmla="*/ 3312260 w 4826000"/>
              <a:gd name="connsiteY51335" fmla="*/ 6710944 h 6857957"/>
              <a:gd name="connsiteX51336" fmla="*/ 3304005 w 4826000"/>
              <a:gd name="connsiteY51336" fmla="*/ 6711262 h 6857957"/>
              <a:gd name="connsiteX51337" fmla="*/ 3307815 w 4826000"/>
              <a:gd name="connsiteY51337" fmla="*/ 6709674 h 6857957"/>
              <a:gd name="connsiteX51338" fmla="*/ 3310990 w 4826000"/>
              <a:gd name="connsiteY51338" fmla="*/ 6708087 h 6857957"/>
              <a:gd name="connsiteX51339" fmla="*/ 3314482 w 4826000"/>
              <a:gd name="connsiteY51339" fmla="*/ 6706181 h 6857957"/>
              <a:gd name="connsiteX51340" fmla="*/ 3317022 w 4826000"/>
              <a:gd name="connsiteY51340" fmla="*/ 6704276 h 6857957"/>
              <a:gd name="connsiteX51341" fmla="*/ 3319879 w 4826000"/>
              <a:gd name="connsiteY51341" fmla="*/ 6702371 h 6857957"/>
              <a:gd name="connsiteX51342" fmla="*/ 3322102 w 4826000"/>
              <a:gd name="connsiteY51342" fmla="*/ 6699831 h 6857957"/>
              <a:gd name="connsiteX51343" fmla="*/ 3324006 w 4826000"/>
              <a:gd name="connsiteY51343" fmla="*/ 6697608 h 6857957"/>
              <a:gd name="connsiteX51344" fmla="*/ 3325594 w 4826000"/>
              <a:gd name="connsiteY51344" fmla="*/ 6695385 h 6857957"/>
              <a:gd name="connsiteX51345" fmla="*/ 3327499 w 4826000"/>
              <a:gd name="connsiteY51345" fmla="*/ 6692845 h 6857957"/>
              <a:gd name="connsiteX51346" fmla="*/ 3328769 w 4826000"/>
              <a:gd name="connsiteY51346" fmla="*/ 6689987 h 6857957"/>
              <a:gd name="connsiteX51347" fmla="*/ 3329721 w 4826000"/>
              <a:gd name="connsiteY51347" fmla="*/ 6687447 h 6857957"/>
              <a:gd name="connsiteX51348" fmla="*/ 3330673 w 4826000"/>
              <a:gd name="connsiteY51348" fmla="*/ 6684589 h 6857957"/>
              <a:gd name="connsiteX51349" fmla="*/ 3331943 w 4826000"/>
              <a:gd name="connsiteY51349" fmla="*/ 6679191 h 6857957"/>
              <a:gd name="connsiteX51350" fmla="*/ 3332578 w 4826000"/>
              <a:gd name="connsiteY51350" fmla="*/ 6673476 h 6857957"/>
              <a:gd name="connsiteX51351" fmla="*/ 3332578 w 4826000"/>
              <a:gd name="connsiteY51351" fmla="*/ 6667760 h 6857957"/>
              <a:gd name="connsiteX51352" fmla="*/ 3332578 w 4826000"/>
              <a:gd name="connsiteY51352" fmla="*/ 6662045 h 6857957"/>
              <a:gd name="connsiteX51353" fmla="*/ 3332261 w 4826000"/>
              <a:gd name="connsiteY51353" fmla="*/ 6656964 h 6857957"/>
              <a:gd name="connsiteX51354" fmla="*/ 3331626 w 4826000"/>
              <a:gd name="connsiteY51354" fmla="*/ 6651884 h 6857957"/>
              <a:gd name="connsiteX51355" fmla="*/ 3330673 w 4826000"/>
              <a:gd name="connsiteY51355" fmla="*/ 6642993 h 6857957"/>
              <a:gd name="connsiteX51356" fmla="*/ 3330356 w 4826000"/>
              <a:gd name="connsiteY51356" fmla="*/ 6639500 h 6857957"/>
              <a:gd name="connsiteX51357" fmla="*/ 3330356 w 4826000"/>
              <a:gd name="connsiteY51357" fmla="*/ 6636642 h 6857957"/>
              <a:gd name="connsiteX51358" fmla="*/ 3332896 w 4826000"/>
              <a:gd name="connsiteY51358" fmla="*/ 6632832 h 6857957"/>
              <a:gd name="connsiteX51359" fmla="*/ 3335753 w 4826000"/>
              <a:gd name="connsiteY51359" fmla="*/ 6628704 h 6857957"/>
              <a:gd name="connsiteX51360" fmla="*/ 3337975 w 4826000"/>
              <a:gd name="connsiteY51360" fmla="*/ 6623623 h 6857957"/>
              <a:gd name="connsiteX51361" fmla="*/ 3339880 w 4826000"/>
              <a:gd name="connsiteY51361" fmla="*/ 6617908 h 6857957"/>
              <a:gd name="connsiteX51362" fmla="*/ 3341785 w 4826000"/>
              <a:gd name="connsiteY51362" fmla="*/ 6612192 h 6857957"/>
              <a:gd name="connsiteX51363" fmla="*/ 3343373 w 4826000"/>
              <a:gd name="connsiteY51363" fmla="*/ 6605841 h 6857957"/>
              <a:gd name="connsiteX51364" fmla="*/ 3344325 w 4826000"/>
              <a:gd name="connsiteY51364" fmla="*/ 6599173 h 6857957"/>
              <a:gd name="connsiteX51365" fmla="*/ 3344960 w 4826000"/>
              <a:gd name="connsiteY51365" fmla="*/ 6592505 h 6857957"/>
              <a:gd name="connsiteX51366" fmla="*/ 3345277 w 4826000"/>
              <a:gd name="connsiteY51366" fmla="*/ 6585837 h 6857957"/>
              <a:gd name="connsiteX51367" fmla="*/ 3345277 w 4826000"/>
              <a:gd name="connsiteY51367" fmla="*/ 6579169 h 6857957"/>
              <a:gd name="connsiteX51368" fmla="*/ 3344960 w 4826000"/>
              <a:gd name="connsiteY51368" fmla="*/ 6572501 h 6857957"/>
              <a:gd name="connsiteX51369" fmla="*/ 3344008 w 4826000"/>
              <a:gd name="connsiteY51369" fmla="*/ 6566468 h 6857957"/>
              <a:gd name="connsiteX51370" fmla="*/ 3342420 w 4826000"/>
              <a:gd name="connsiteY51370" fmla="*/ 6560752 h 6857957"/>
              <a:gd name="connsiteX51371" fmla="*/ 3340198 w 4826000"/>
              <a:gd name="connsiteY51371" fmla="*/ 6555354 h 6857957"/>
              <a:gd name="connsiteX51372" fmla="*/ 3339245 w 4826000"/>
              <a:gd name="connsiteY51372" fmla="*/ 6552814 h 6857957"/>
              <a:gd name="connsiteX51373" fmla="*/ 3337658 w 4826000"/>
              <a:gd name="connsiteY51373" fmla="*/ 6550273 h 6857957"/>
              <a:gd name="connsiteX51374" fmla="*/ 3336388 w 4826000"/>
              <a:gd name="connsiteY51374" fmla="*/ 6548368 h 6857957"/>
              <a:gd name="connsiteX51375" fmla="*/ 3334801 w 4826000"/>
              <a:gd name="connsiteY51375" fmla="*/ 6546463 h 6857957"/>
              <a:gd name="connsiteX51376" fmla="*/ 3335436 w 4826000"/>
              <a:gd name="connsiteY51376" fmla="*/ 6544240 h 6857957"/>
              <a:gd name="connsiteX51377" fmla="*/ 3336706 w 4826000"/>
              <a:gd name="connsiteY51377" fmla="*/ 6542653 h 6857957"/>
              <a:gd name="connsiteX51378" fmla="*/ 3338293 w 4826000"/>
              <a:gd name="connsiteY51378" fmla="*/ 6541383 h 6857957"/>
              <a:gd name="connsiteX51379" fmla="*/ 3340198 w 4826000"/>
              <a:gd name="connsiteY51379" fmla="*/ 6540112 h 6857957"/>
              <a:gd name="connsiteX51380" fmla="*/ 3344960 w 4826000"/>
              <a:gd name="connsiteY51380" fmla="*/ 6537255 h 6857957"/>
              <a:gd name="connsiteX51381" fmla="*/ 3349722 w 4826000"/>
              <a:gd name="connsiteY51381" fmla="*/ 6535032 h 6857957"/>
              <a:gd name="connsiteX51382" fmla="*/ 3351627 w 4826000"/>
              <a:gd name="connsiteY51382" fmla="*/ 6534079 h 6857957"/>
              <a:gd name="connsiteX51383" fmla="*/ 3353214 w 4826000"/>
              <a:gd name="connsiteY51383" fmla="*/ 6532809 h 6857957"/>
              <a:gd name="connsiteX51384" fmla="*/ 3354484 w 4826000"/>
              <a:gd name="connsiteY51384" fmla="*/ 6531857 h 6857957"/>
              <a:gd name="connsiteX51385" fmla="*/ 3355119 w 4826000"/>
              <a:gd name="connsiteY51385" fmla="*/ 6530586 h 6857957"/>
              <a:gd name="connsiteX51386" fmla="*/ 3355119 w 4826000"/>
              <a:gd name="connsiteY51386" fmla="*/ 6528999 h 6857957"/>
              <a:gd name="connsiteX51387" fmla="*/ 3354484 w 4826000"/>
              <a:gd name="connsiteY51387" fmla="*/ 6527411 h 6857957"/>
              <a:gd name="connsiteX51388" fmla="*/ 3352897 w 4826000"/>
              <a:gd name="connsiteY51388" fmla="*/ 6525824 h 6857957"/>
              <a:gd name="connsiteX51389" fmla="*/ 3350675 w 4826000"/>
              <a:gd name="connsiteY51389" fmla="*/ 6524236 h 6857957"/>
              <a:gd name="connsiteX51390" fmla="*/ 3356389 w 4826000"/>
              <a:gd name="connsiteY51390" fmla="*/ 6522331 h 6857957"/>
              <a:gd name="connsiteX51391" fmla="*/ 3363691 w 4826000"/>
              <a:gd name="connsiteY51391" fmla="*/ 6521061 h 6857957"/>
              <a:gd name="connsiteX51392" fmla="*/ 3371946 w 4826000"/>
              <a:gd name="connsiteY51392" fmla="*/ 6520425 h 6857957"/>
              <a:gd name="connsiteX51393" fmla="*/ 3382423 w 4826000"/>
              <a:gd name="connsiteY51393" fmla="*/ 6520425 h 6857957"/>
              <a:gd name="connsiteX51394" fmla="*/ 3381153 w 4826000"/>
              <a:gd name="connsiteY51394" fmla="*/ 6512170 h 6857957"/>
              <a:gd name="connsiteX51395" fmla="*/ 3380518 w 4826000"/>
              <a:gd name="connsiteY51395" fmla="*/ 6511535 h 6857957"/>
              <a:gd name="connsiteX51396" fmla="*/ 3379883 w 4826000"/>
              <a:gd name="connsiteY51396" fmla="*/ 6511217 h 6857957"/>
              <a:gd name="connsiteX51397" fmla="*/ 3378295 w 4826000"/>
              <a:gd name="connsiteY51397" fmla="*/ 6510582 h 6857957"/>
              <a:gd name="connsiteX51398" fmla="*/ 3375755 w 4826000"/>
              <a:gd name="connsiteY51398" fmla="*/ 6510264 h 6857957"/>
              <a:gd name="connsiteX51399" fmla="*/ 3373533 w 4826000"/>
              <a:gd name="connsiteY51399" fmla="*/ 6510264 h 6857957"/>
              <a:gd name="connsiteX51400" fmla="*/ 3371628 w 4826000"/>
              <a:gd name="connsiteY51400" fmla="*/ 6510264 h 6857957"/>
              <a:gd name="connsiteX51401" fmla="*/ 3369406 w 4826000"/>
              <a:gd name="connsiteY51401" fmla="*/ 6510900 h 6857957"/>
              <a:gd name="connsiteX51402" fmla="*/ 3368453 w 4826000"/>
              <a:gd name="connsiteY51402" fmla="*/ 6511535 h 6857957"/>
              <a:gd name="connsiteX51403" fmla="*/ 3368136 w 4826000"/>
              <a:gd name="connsiteY51403" fmla="*/ 6512170 h 6857957"/>
              <a:gd name="connsiteX51404" fmla="*/ 3367818 w 4826000"/>
              <a:gd name="connsiteY51404" fmla="*/ 6512487 h 6857957"/>
              <a:gd name="connsiteX51405" fmla="*/ 3366866 w 4826000"/>
              <a:gd name="connsiteY51405" fmla="*/ 6507407 h 6857957"/>
              <a:gd name="connsiteX51406" fmla="*/ 3366231 w 4826000"/>
              <a:gd name="connsiteY51406" fmla="*/ 6502326 h 6857957"/>
              <a:gd name="connsiteX51407" fmla="*/ 3365914 w 4826000"/>
              <a:gd name="connsiteY51407" fmla="*/ 6496611 h 6857957"/>
              <a:gd name="connsiteX51408" fmla="*/ 3365914 w 4826000"/>
              <a:gd name="connsiteY51408" fmla="*/ 6490895 h 6857957"/>
              <a:gd name="connsiteX51409" fmla="*/ 3366231 w 4826000"/>
              <a:gd name="connsiteY51409" fmla="*/ 6479146 h 6857957"/>
              <a:gd name="connsiteX51410" fmla="*/ 3366231 w 4826000"/>
              <a:gd name="connsiteY51410" fmla="*/ 6466445 h 6857957"/>
              <a:gd name="connsiteX51411" fmla="*/ 3366231 w 4826000"/>
              <a:gd name="connsiteY51411" fmla="*/ 6459777 h 6857957"/>
              <a:gd name="connsiteX51412" fmla="*/ 3365596 w 4826000"/>
              <a:gd name="connsiteY51412" fmla="*/ 6453109 h 6857957"/>
              <a:gd name="connsiteX51413" fmla="*/ 3364961 w 4826000"/>
              <a:gd name="connsiteY51413" fmla="*/ 6446441 h 6857957"/>
              <a:gd name="connsiteX51414" fmla="*/ 3363374 w 4826000"/>
              <a:gd name="connsiteY51414" fmla="*/ 6439772 h 6857957"/>
              <a:gd name="connsiteX51415" fmla="*/ 3361151 w 4826000"/>
              <a:gd name="connsiteY51415" fmla="*/ 6432787 h 6857957"/>
              <a:gd name="connsiteX51416" fmla="*/ 3358929 w 4826000"/>
              <a:gd name="connsiteY51416" fmla="*/ 6425801 h 6857957"/>
              <a:gd name="connsiteX51417" fmla="*/ 3355119 w 4826000"/>
              <a:gd name="connsiteY51417" fmla="*/ 6418815 h 6857957"/>
              <a:gd name="connsiteX51418" fmla="*/ 3350992 w 4826000"/>
              <a:gd name="connsiteY51418" fmla="*/ 6411830 h 6857957"/>
              <a:gd name="connsiteX51419" fmla="*/ 3348452 w 4826000"/>
              <a:gd name="connsiteY51419" fmla="*/ 6413735 h 6857957"/>
              <a:gd name="connsiteX51420" fmla="*/ 3345912 w 4826000"/>
              <a:gd name="connsiteY51420" fmla="*/ 6415323 h 6857957"/>
              <a:gd name="connsiteX51421" fmla="*/ 3344325 w 4826000"/>
              <a:gd name="connsiteY51421" fmla="*/ 6416910 h 6857957"/>
              <a:gd name="connsiteX51422" fmla="*/ 3342738 w 4826000"/>
              <a:gd name="connsiteY51422" fmla="*/ 6418815 h 6857957"/>
              <a:gd name="connsiteX51423" fmla="*/ 3341468 w 4826000"/>
              <a:gd name="connsiteY51423" fmla="*/ 6420721 h 6857957"/>
              <a:gd name="connsiteX51424" fmla="*/ 3340198 w 4826000"/>
              <a:gd name="connsiteY51424" fmla="*/ 6422626 h 6857957"/>
              <a:gd name="connsiteX51425" fmla="*/ 3339563 w 4826000"/>
              <a:gd name="connsiteY51425" fmla="*/ 6424531 h 6857957"/>
              <a:gd name="connsiteX51426" fmla="*/ 3338928 w 4826000"/>
              <a:gd name="connsiteY51426" fmla="*/ 6426754 h 6857957"/>
              <a:gd name="connsiteX51427" fmla="*/ 3338293 w 4826000"/>
              <a:gd name="connsiteY51427" fmla="*/ 6430882 h 6857957"/>
              <a:gd name="connsiteX51428" fmla="*/ 3337975 w 4826000"/>
              <a:gd name="connsiteY51428" fmla="*/ 6435327 h 6857957"/>
              <a:gd name="connsiteX51429" fmla="*/ 3337975 w 4826000"/>
              <a:gd name="connsiteY51429" fmla="*/ 6439772 h 6857957"/>
              <a:gd name="connsiteX51430" fmla="*/ 3337341 w 4826000"/>
              <a:gd name="connsiteY51430" fmla="*/ 6444218 h 6857957"/>
              <a:gd name="connsiteX51431" fmla="*/ 3336706 w 4826000"/>
              <a:gd name="connsiteY51431" fmla="*/ 6448028 h 6857957"/>
              <a:gd name="connsiteX51432" fmla="*/ 3336071 w 4826000"/>
              <a:gd name="connsiteY51432" fmla="*/ 6450251 h 6857957"/>
              <a:gd name="connsiteX51433" fmla="*/ 3335118 w 4826000"/>
              <a:gd name="connsiteY51433" fmla="*/ 6452156 h 6857957"/>
              <a:gd name="connsiteX51434" fmla="*/ 3334166 w 4826000"/>
              <a:gd name="connsiteY51434" fmla="*/ 6454061 h 6857957"/>
              <a:gd name="connsiteX51435" fmla="*/ 3332578 w 4826000"/>
              <a:gd name="connsiteY51435" fmla="*/ 6455649 h 6857957"/>
              <a:gd name="connsiteX51436" fmla="*/ 3330991 w 4826000"/>
              <a:gd name="connsiteY51436" fmla="*/ 6457872 h 6857957"/>
              <a:gd name="connsiteX51437" fmla="*/ 3328769 w 4826000"/>
              <a:gd name="connsiteY51437" fmla="*/ 6459459 h 6857957"/>
              <a:gd name="connsiteX51438" fmla="*/ 3326546 w 4826000"/>
              <a:gd name="connsiteY51438" fmla="*/ 6460730 h 6857957"/>
              <a:gd name="connsiteX51439" fmla="*/ 3323371 w 4826000"/>
              <a:gd name="connsiteY51439" fmla="*/ 6462317 h 6857957"/>
              <a:gd name="connsiteX51440" fmla="*/ 3320197 w 4826000"/>
              <a:gd name="connsiteY51440" fmla="*/ 6463587 h 6857957"/>
              <a:gd name="connsiteX51441" fmla="*/ 3316387 w 4826000"/>
              <a:gd name="connsiteY51441" fmla="*/ 6464857 h 6857957"/>
              <a:gd name="connsiteX51442" fmla="*/ 3311942 w 4826000"/>
              <a:gd name="connsiteY51442" fmla="*/ 6466128 h 6857957"/>
              <a:gd name="connsiteX51443" fmla="*/ 3307180 w 4826000"/>
              <a:gd name="connsiteY51443" fmla="*/ 6466763 h 6857957"/>
              <a:gd name="connsiteX51444" fmla="*/ 3301465 w 4826000"/>
              <a:gd name="connsiteY51444" fmla="*/ 6467715 h 6857957"/>
              <a:gd name="connsiteX51445" fmla="*/ 3295116 w 4826000"/>
              <a:gd name="connsiteY51445" fmla="*/ 6468350 h 6857957"/>
              <a:gd name="connsiteX51446" fmla="*/ 3294798 w 4826000"/>
              <a:gd name="connsiteY51446" fmla="*/ 6469620 h 6857957"/>
              <a:gd name="connsiteX51447" fmla="*/ 3295116 w 4826000"/>
              <a:gd name="connsiteY51447" fmla="*/ 6470891 h 6857957"/>
              <a:gd name="connsiteX51448" fmla="*/ 3295751 w 4826000"/>
              <a:gd name="connsiteY51448" fmla="*/ 6472161 h 6857957"/>
              <a:gd name="connsiteX51449" fmla="*/ 3296703 w 4826000"/>
              <a:gd name="connsiteY51449" fmla="*/ 6472796 h 6857957"/>
              <a:gd name="connsiteX51450" fmla="*/ 3298608 w 4826000"/>
              <a:gd name="connsiteY51450" fmla="*/ 6473113 h 6857957"/>
              <a:gd name="connsiteX51451" fmla="*/ 3300513 w 4826000"/>
              <a:gd name="connsiteY51451" fmla="*/ 6473431 h 6857957"/>
              <a:gd name="connsiteX51452" fmla="*/ 3305593 w 4826000"/>
              <a:gd name="connsiteY51452" fmla="*/ 6473748 h 6857957"/>
              <a:gd name="connsiteX51453" fmla="*/ 3315434 w 4826000"/>
              <a:gd name="connsiteY51453" fmla="*/ 6474066 h 6857957"/>
              <a:gd name="connsiteX51454" fmla="*/ 3319879 w 4826000"/>
              <a:gd name="connsiteY51454" fmla="*/ 6474383 h 6857957"/>
              <a:gd name="connsiteX51455" fmla="*/ 3321467 w 4826000"/>
              <a:gd name="connsiteY51455" fmla="*/ 6475018 h 6857957"/>
              <a:gd name="connsiteX51456" fmla="*/ 3322736 w 4826000"/>
              <a:gd name="connsiteY51456" fmla="*/ 6475654 h 6857957"/>
              <a:gd name="connsiteX51457" fmla="*/ 3319562 w 4826000"/>
              <a:gd name="connsiteY51457" fmla="*/ 6476924 h 6857957"/>
              <a:gd name="connsiteX51458" fmla="*/ 3315752 w 4826000"/>
              <a:gd name="connsiteY51458" fmla="*/ 6478194 h 6857957"/>
              <a:gd name="connsiteX51459" fmla="*/ 3307180 w 4826000"/>
              <a:gd name="connsiteY51459" fmla="*/ 6480417 h 6857957"/>
              <a:gd name="connsiteX51460" fmla="*/ 3298608 w 4826000"/>
              <a:gd name="connsiteY51460" fmla="*/ 6482322 h 6857957"/>
              <a:gd name="connsiteX51461" fmla="*/ 3294798 w 4826000"/>
              <a:gd name="connsiteY51461" fmla="*/ 6483274 h 6857957"/>
              <a:gd name="connsiteX51462" fmla="*/ 3291624 w 4826000"/>
              <a:gd name="connsiteY51462" fmla="*/ 6484862 h 6857957"/>
              <a:gd name="connsiteX51463" fmla="*/ 3296386 w 4826000"/>
              <a:gd name="connsiteY51463" fmla="*/ 6487402 h 6857957"/>
              <a:gd name="connsiteX51464" fmla="*/ 3299878 w 4826000"/>
              <a:gd name="connsiteY51464" fmla="*/ 6489307 h 6857957"/>
              <a:gd name="connsiteX51465" fmla="*/ 3301783 w 4826000"/>
              <a:gd name="connsiteY51465" fmla="*/ 6490895 h 6857957"/>
              <a:gd name="connsiteX51466" fmla="*/ 3303053 w 4826000"/>
              <a:gd name="connsiteY51466" fmla="*/ 6492483 h 6857957"/>
              <a:gd name="connsiteX51467" fmla="*/ 3303688 w 4826000"/>
              <a:gd name="connsiteY51467" fmla="*/ 6494388 h 6857957"/>
              <a:gd name="connsiteX51468" fmla="*/ 3304958 w 4826000"/>
              <a:gd name="connsiteY51468" fmla="*/ 6496611 h 6857957"/>
              <a:gd name="connsiteX51469" fmla="*/ 3305910 w 4826000"/>
              <a:gd name="connsiteY51469" fmla="*/ 6499468 h 6857957"/>
              <a:gd name="connsiteX51470" fmla="*/ 3307815 w 4826000"/>
              <a:gd name="connsiteY51470" fmla="*/ 6503596 h 6857957"/>
              <a:gd name="connsiteX51471" fmla="*/ 3306545 w 4826000"/>
              <a:gd name="connsiteY51471" fmla="*/ 6504866 h 6857957"/>
              <a:gd name="connsiteX51472" fmla="*/ 3305593 w 4826000"/>
              <a:gd name="connsiteY51472" fmla="*/ 6505501 h 6857957"/>
              <a:gd name="connsiteX51473" fmla="*/ 3304640 w 4826000"/>
              <a:gd name="connsiteY51473" fmla="*/ 6505819 h 6857957"/>
              <a:gd name="connsiteX51474" fmla="*/ 3303370 w 4826000"/>
              <a:gd name="connsiteY51474" fmla="*/ 6505501 h 6857957"/>
              <a:gd name="connsiteX51475" fmla="*/ 3302735 w 4826000"/>
              <a:gd name="connsiteY51475" fmla="*/ 6504866 h 6857957"/>
              <a:gd name="connsiteX51476" fmla="*/ 3302100 w 4826000"/>
              <a:gd name="connsiteY51476" fmla="*/ 6503914 h 6857957"/>
              <a:gd name="connsiteX51477" fmla="*/ 3301148 w 4826000"/>
              <a:gd name="connsiteY51477" fmla="*/ 6501691 h 6857957"/>
              <a:gd name="connsiteX51478" fmla="*/ 3299878 w 4826000"/>
              <a:gd name="connsiteY51478" fmla="*/ 6498516 h 6857957"/>
              <a:gd name="connsiteX51479" fmla="*/ 3298291 w 4826000"/>
              <a:gd name="connsiteY51479" fmla="*/ 6495976 h 6857957"/>
              <a:gd name="connsiteX51480" fmla="*/ 3297338 w 4826000"/>
              <a:gd name="connsiteY51480" fmla="*/ 6494705 h 6857957"/>
              <a:gd name="connsiteX51481" fmla="*/ 3295751 w 4826000"/>
              <a:gd name="connsiteY51481" fmla="*/ 6493753 h 6857957"/>
              <a:gd name="connsiteX51482" fmla="*/ 3294481 w 4826000"/>
              <a:gd name="connsiteY51482" fmla="*/ 6493118 h 6857957"/>
              <a:gd name="connsiteX51483" fmla="*/ 3292893 w 4826000"/>
              <a:gd name="connsiteY51483" fmla="*/ 6492800 h 6857957"/>
              <a:gd name="connsiteX51484" fmla="*/ 3290036 w 4826000"/>
              <a:gd name="connsiteY51484" fmla="*/ 6494070 h 6857957"/>
              <a:gd name="connsiteX51485" fmla="*/ 3287814 w 4826000"/>
              <a:gd name="connsiteY51485" fmla="*/ 6495340 h 6857957"/>
              <a:gd name="connsiteX51486" fmla="*/ 3286544 w 4826000"/>
              <a:gd name="connsiteY51486" fmla="*/ 6496611 h 6857957"/>
              <a:gd name="connsiteX51487" fmla="*/ 3286226 w 4826000"/>
              <a:gd name="connsiteY51487" fmla="*/ 6498198 h 6857957"/>
              <a:gd name="connsiteX51488" fmla="*/ 3286226 w 4826000"/>
              <a:gd name="connsiteY51488" fmla="*/ 6499786 h 6857957"/>
              <a:gd name="connsiteX51489" fmla="*/ 3286861 w 4826000"/>
              <a:gd name="connsiteY51489" fmla="*/ 6501374 h 6857957"/>
              <a:gd name="connsiteX51490" fmla="*/ 3287814 w 4826000"/>
              <a:gd name="connsiteY51490" fmla="*/ 6503279 h 6857957"/>
              <a:gd name="connsiteX51491" fmla="*/ 3289084 w 4826000"/>
              <a:gd name="connsiteY51491" fmla="*/ 6504866 h 6857957"/>
              <a:gd name="connsiteX51492" fmla="*/ 3291941 w 4826000"/>
              <a:gd name="connsiteY51492" fmla="*/ 6507724 h 6857957"/>
              <a:gd name="connsiteX51493" fmla="*/ 3292893 w 4826000"/>
              <a:gd name="connsiteY51493" fmla="*/ 6509629 h 6857957"/>
              <a:gd name="connsiteX51494" fmla="*/ 3293528 w 4826000"/>
              <a:gd name="connsiteY51494" fmla="*/ 6510900 h 6857957"/>
              <a:gd name="connsiteX51495" fmla="*/ 3293846 w 4826000"/>
              <a:gd name="connsiteY51495" fmla="*/ 6512170 h 6857957"/>
              <a:gd name="connsiteX51496" fmla="*/ 3293211 w 4826000"/>
              <a:gd name="connsiteY51496" fmla="*/ 6513122 h 6857957"/>
              <a:gd name="connsiteX51497" fmla="*/ 3292258 w 4826000"/>
              <a:gd name="connsiteY51497" fmla="*/ 6514075 h 6857957"/>
              <a:gd name="connsiteX51498" fmla="*/ 3290354 w 4826000"/>
              <a:gd name="connsiteY51498" fmla="*/ 6514710 h 6857957"/>
              <a:gd name="connsiteX51499" fmla="*/ 3285591 w 4826000"/>
              <a:gd name="connsiteY51499" fmla="*/ 6514710 h 6857957"/>
              <a:gd name="connsiteX51500" fmla="*/ 3281147 w 4826000"/>
              <a:gd name="connsiteY51500" fmla="*/ 6514710 h 6857957"/>
              <a:gd name="connsiteX51501" fmla="*/ 3275115 w 4826000"/>
              <a:gd name="connsiteY51501" fmla="*/ 6514075 h 6857957"/>
              <a:gd name="connsiteX51502" fmla="*/ 3270352 w 4826000"/>
              <a:gd name="connsiteY51502" fmla="*/ 6513122 h 6857957"/>
              <a:gd name="connsiteX51503" fmla="*/ 3267178 w 4826000"/>
              <a:gd name="connsiteY51503" fmla="*/ 6512170 h 6857957"/>
              <a:gd name="connsiteX51504" fmla="*/ 3264955 w 4826000"/>
              <a:gd name="connsiteY51504" fmla="*/ 6512170 h 6857957"/>
              <a:gd name="connsiteX51505" fmla="*/ 3264003 w 4826000"/>
              <a:gd name="connsiteY51505" fmla="*/ 6512170 h 6857957"/>
              <a:gd name="connsiteX51506" fmla="*/ 3263050 w 4826000"/>
              <a:gd name="connsiteY51506" fmla="*/ 6512805 h 6857957"/>
              <a:gd name="connsiteX51507" fmla="*/ 3262098 w 4826000"/>
              <a:gd name="connsiteY51507" fmla="*/ 6513440 h 6857957"/>
              <a:gd name="connsiteX51508" fmla="*/ 3261146 w 4826000"/>
              <a:gd name="connsiteY51508" fmla="*/ 6514710 h 6857957"/>
              <a:gd name="connsiteX51509" fmla="*/ 3257971 w 4826000"/>
              <a:gd name="connsiteY51509" fmla="*/ 6518520 h 6857957"/>
              <a:gd name="connsiteX51510" fmla="*/ 3255748 w 4826000"/>
              <a:gd name="connsiteY51510" fmla="*/ 6518838 h 6857957"/>
              <a:gd name="connsiteX51511" fmla="*/ 3254161 w 4826000"/>
              <a:gd name="connsiteY51511" fmla="*/ 6518838 h 6857957"/>
              <a:gd name="connsiteX51512" fmla="*/ 3253526 w 4826000"/>
              <a:gd name="connsiteY51512" fmla="*/ 6518520 h 6857957"/>
              <a:gd name="connsiteX51513" fmla="*/ 3253526 w 4826000"/>
              <a:gd name="connsiteY51513" fmla="*/ 6518203 h 6857957"/>
              <a:gd name="connsiteX51514" fmla="*/ 3253526 w 4826000"/>
              <a:gd name="connsiteY51514" fmla="*/ 6517568 h 6857957"/>
              <a:gd name="connsiteX51515" fmla="*/ 3254161 w 4826000"/>
              <a:gd name="connsiteY51515" fmla="*/ 6516298 h 6857957"/>
              <a:gd name="connsiteX51516" fmla="*/ 3255431 w 4826000"/>
              <a:gd name="connsiteY51516" fmla="*/ 6514710 h 6857957"/>
              <a:gd name="connsiteX51517" fmla="*/ 3259241 w 4826000"/>
              <a:gd name="connsiteY51517" fmla="*/ 6511217 h 6857957"/>
              <a:gd name="connsiteX51518" fmla="*/ 3264003 w 4826000"/>
              <a:gd name="connsiteY51518" fmla="*/ 6507089 h 6857957"/>
              <a:gd name="connsiteX51519" fmla="*/ 3268765 w 4826000"/>
              <a:gd name="connsiteY51519" fmla="*/ 6503279 h 6857957"/>
              <a:gd name="connsiteX51520" fmla="*/ 3270670 w 4826000"/>
              <a:gd name="connsiteY51520" fmla="*/ 6501374 h 6857957"/>
              <a:gd name="connsiteX51521" fmla="*/ 3272257 w 4826000"/>
              <a:gd name="connsiteY51521" fmla="*/ 6499151 h 6857957"/>
              <a:gd name="connsiteX51522" fmla="*/ 3273527 w 4826000"/>
              <a:gd name="connsiteY51522" fmla="*/ 6497563 h 6857957"/>
              <a:gd name="connsiteX51523" fmla="*/ 3273845 w 4826000"/>
              <a:gd name="connsiteY51523" fmla="*/ 6496293 h 6857957"/>
              <a:gd name="connsiteX51524" fmla="*/ 3267813 w 4826000"/>
              <a:gd name="connsiteY51524" fmla="*/ 6495976 h 6857957"/>
              <a:gd name="connsiteX51525" fmla="*/ 3265590 w 4826000"/>
              <a:gd name="connsiteY51525" fmla="*/ 6495340 h 6857957"/>
              <a:gd name="connsiteX51526" fmla="*/ 3264003 w 4826000"/>
              <a:gd name="connsiteY51526" fmla="*/ 6495023 h 6857957"/>
              <a:gd name="connsiteX51527" fmla="*/ 3263050 w 4826000"/>
              <a:gd name="connsiteY51527" fmla="*/ 6494070 h 6857957"/>
              <a:gd name="connsiteX51528" fmla="*/ 3262733 w 4826000"/>
              <a:gd name="connsiteY51528" fmla="*/ 6493118 h 6857957"/>
              <a:gd name="connsiteX51529" fmla="*/ 3262415 w 4826000"/>
              <a:gd name="connsiteY51529" fmla="*/ 6492165 h 6857957"/>
              <a:gd name="connsiteX51530" fmla="*/ 3262733 w 4826000"/>
              <a:gd name="connsiteY51530" fmla="*/ 6491213 h 6857957"/>
              <a:gd name="connsiteX51531" fmla="*/ 3263368 w 4826000"/>
              <a:gd name="connsiteY51531" fmla="*/ 6490260 h 6857957"/>
              <a:gd name="connsiteX51532" fmla="*/ 3264320 w 4826000"/>
              <a:gd name="connsiteY51532" fmla="*/ 6488990 h 6857957"/>
              <a:gd name="connsiteX51533" fmla="*/ 3267178 w 4826000"/>
              <a:gd name="connsiteY51533" fmla="*/ 6486450 h 6857957"/>
              <a:gd name="connsiteX51534" fmla="*/ 3275115 w 4826000"/>
              <a:gd name="connsiteY51534" fmla="*/ 6480417 h 6857957"/>
              <a:gd name="connsiteX51535" fmla="*/ 3278924 w 4826000"/>
              <a:gd name="connsiteY51535" fmla="*/ 6476606 h 6857957"/>
              <a:gd name="connsiteX51536" fmla="*/ 3282734 w 4826000"/>
              <a:gd name="connsiteY51536" fmla="*/ 6473113 h 6857957"/>
              <a:gd name="connsiteX51537" fmla="*/ 3285591 w 4826000"/>
              <a:gd name="connsiteY51537" fmla="*/ 6469303 h 6857957"/>
              <a:gd name="connsiteX51538" fmla="*/ 3286861 w 4826000"/>
              <a:gd name="connsiteY51538" fmla="*/ 6467398 h 6857957"/>
              <a:gd name="connsiteX51539" fmla="*/ 3287814 w 4826000"/>
              <a:gd name="connsiteY51539" fmla="*/ 6465493 h 6857957"/>
              <a:gd name="connsiteX51540" fmla="*/ 3288131 w 4826000"/>
              <a:gd name="connsiteY51540" fmla="*/ 6463270 h 6857957"/>
              <a:gd name="connsiteX51541" fmla="*/ 3288449 w 4826000"/>
              <a:gd name="connsiteY51541" fmla="*/ 6461365 h 6857957"/>
              <a:gd name="connsiteX51542" fmla="*/ 3288131 w 4826000"/>
              <a:gd name="connsiteY51542" fmla="*/ 6459459 h 6857957"/>
              <a:gd name="connsiteX51543" fmla="*/ 3287496 w 4826000"/>
              <a:gd name="connsiteY51543" fmla="*/ 6457554 h 6857957"/>
              <a:gd name="connsiteX51544" fmla="*/ 3286226 w 4826000"/>
              <a:gd name="connsiteY51544" fmla="*/ 6455332 h 6857957"/>
              <a:gd name="connsiteX51545" fmla="*/ 3284639 w 4826000"/>
              <a:gd name="connsiteY51545" fmla="*/ 6453426 h 6857957"/>
              <a:gd name="connsiteX51546" fmla="*/ 3282417 w 4826000"/>
              <a:gd name="connsiteY51546" fmla="*/ 6451521 h 6857957"/>
              <a:gd name="connsiteX51547" fmla="*/ 3279242 w 4826000"/>
              <a:gd name="connsiteY51547" fmla="*/ 6449933 h 6857957"/>
              <a:gd name="connsiteX51548" fmla="*/ 3278289 w 4826000"/>
              <a:gd name="connsiteY51548" fmla="*/ 6451204 h 6857957"/>
              <a:gd name="connsiteX51549" fmla="*/ 3277019 w 4826000"/>
              <a:gd name="connsiteY51549" fmla="*/ 6452474 h 6857957"/>
              <a:gd name="connsiteX51550" fmla="*/ 3273527 w 4826000"/>
              <a:gd name="connsiteY51550" fmla="*/ 6454696 h 6857957"/>
              <a:gd name="connsiteX51551" fmla="*/ 3270352 w 4826000"/>
              <a:gd name="connsiteY51551" fmla="*/ 6456284 h 6857957"/>
              <a:gd name="connsiteX51552" fmla="*/ 3268448 w 4826000"/>
              <a:gd name="connsiteY51552" fmla="*/ 6456919 h 6857957"/>
              <a:gd name="connsiteX51553" fmla="*/ 3266543 w 4826000"/>
              <a:gd name="connsiteY51553" fmla="*/ 6457237 h 6857957"/>
              <a:gd name="connsiteX51554" fmla="*/ 3264955 w 4826000"/>
              <a:gd name="connsiteY51554" fmla="*/ 6457237 h 6857957"/>
              <a:gd name="connsiteX51555" fmla="*/ 3263368 w 4826000"/>
              <a:gd name="connsiteY51555" fmla="*/ 6457237 h 6857957"/>
              <a:gd name="connsiteX51556" fmla="*/ 3262098 w 4826000"/>
              <a:gd name="connsiteY51556" fmla="*/ 6456284 h 6857957"/>
              <a:gd name="connsiteX51557" fmla="*/ 3260828 w 4826000"/>
              <a:gd name="connsiteY51557" fmla="*/ 6455332 h 6857957"/>
              <a:gd name="connsiteX51558" fmla="*/ 3259876 w 4826000"/>
              <a:gd name="connsiteY51558" fmla="*/ 6454061 h 6857957"/>
              <a:gd name="connsiteX51559" fmla="*/ 3259241 w 4826000"/>
              <a:gd name="connsiteY51559" fmla="*/ 6452474 h 6857957"/>
              <a:gd name="connsiteX51560" fmla="*/ 3258923 w 4826000"/>
              <a:gd name="connsiteY51560" fmla="*/ 6450251 h 6857957"/>
              <a:gd name="connsiteX51561" fmla="*/ 3259241 w 4826000"/>
              <a:gd name="connsiteY51561" fmla="*/ 6447393 h 6857957"/>
              <a:gd name="connsiteX51562" fmla="*/ 3256066 w 4826000"/>
              <a:gd name="connsiteY51562" fmla="*/ 6448346 h 6857957"/>
              <a:gd name="connsiteX51563" fmla="*/ 3253526 w 4826000"/>
              <a:gd name="connsiteY51563" fmla="*/ 6449616 h 6857957"/>
              <a:gd name="connsiteX51564" fmla="*/ 3251304 w 4826000"/>
              <a:gd name="connsiteY51564" fmla="*/ 6450569 h 6857957"/>
              <a:gd name="connsiteX51565" fmla="*/ 3249399 w 4826000"/>
              <a:gd name="connsiteY51565" fmla="*/ 6451839 h 6857957"/>
              <a:gd name="connsiteX51566" fmla="*/ 3248129 w 4826000"/>
              <a:gd name="connsiteY51566" fmla="*/ 6453426 h 6857957"/>
              <a:gd name="connsiteX51567" fmla="*/ 3246859 w 4826000"/>
              <a:gd name="connsiteY51567" fmla="*/ 6455014 h 6857957"/>
              <a:gd name="connsiteX51568" fmla="*/ 3246224 w 4826000"/>
              <a:gd name="connsiteY51568" fmla="*/ 6456919 h 6857957"/>
              <a:gd name="connsiteX51569" fmla="*/ 3245272 w 4826000"/>
              <a:gd name="connsiteY51569" fmla="*/ 6458507 h 6857957"/>
              <a:gd name="connsiteX51570" fmla="*/ 3244637 w 4826000"/>
              <a:gd name="connsiteY51570" fmla="*/ 6462000 h 6857957"/>
              <a:gd name="connsiteX51571" fmla="*/ 3244319 w 4826000"/>
              <a:gd name="connsiteY51571" fmla="*/ 6466128 h 6857957"/>
              <a:gd name="connsiteX51572" fmla="*/ 3244319 w 4826000"/>
              <a:gd name="connsiteY51572" fmla="*/ 6474066 h 6857957"/>
              <a:gd name="connsiteX51573" fmla="*/ 3244002 w 4826000"/>
              <a:gd name="connsiteY51573" fmla="*/ 6477876 h 6857957"/>
              <a:gd name="connsiteX51574" fmla="*/ 3243684 w 4826000"/>
              <a:gd name="connsiteY51574" fmla="*/ 6479781 h 6857957"/>
              <a:gd name="connsiteX51575" fmla="*/ 3243049 w 4826000"/>
              <a:gd name="connsiteY51575" fmla="*/ 6481687 h 6857957"/>
              <a:gd name="connsiteX51576" fmla="*/ 3242414 w 4826000"/>
              <a:gd name="connsiteY51576" fmla="*/ 6483274 h 6857957"/>
              <a:gd name="connsiteX51577" fmla="*/ 3241144 w 4826000"/>
              <a:gd name="connsiteY51577" fmla="*/ 6484862 h 6857957"/>
              <a:gd name="connsiteX51578" fmla="*/ 3239874 w 4826000"/>
              <a:gd name="connsiteY51578" fmla="*/ 6486450 h 6857957"/>
              <a:gd name="connsiteX51579" fmla="*/ 3237970 w 4826000"/>
              <a:gd name="connsiteY51579" fmla="*/ 6487720 h 6857957"/>
              <a:gd name="connsiteX51580" fmla="*/ 3236065 w 4826000"/>
              <a:gd name="connsiteY51580" fmla="*/ 6488990 h 6857957"/>
              <a:gd name="connsiteX51581" fmla="*/ 3233842 w 4826000"/>
              <a:gd name="connsiteY51581" fmla="*/ 6489942 h 6857957"/>
              <a:gd name="connsiteX51582" fmla="*/ 3230668 w 4826000"/>
              <a:gd name="connsiteY51582" fmla="*/ 6490895 h 6857957"/>
              <a:gd name="connsiteX51583" fmla="*/ 3227493 w 4826000"/>
              <a:gd name="connsiteY51583" fmla="*/ 6491530 h 6857957"/>
              <a:gd name="connsiteX51584" fmla="*/ 3223366 w 4826000"/>
              <a:gd name="connsiteY51584" fmla="*/ 6492165 h 6857957"/>
              <a:gd name="connsiteX51585" fmla="*/ 3218921 w 4826000"/>
              <a:gd name="connsiteY51585" fmla="*/ 6492483 h 6857957"/>
              <a:gd name="connsiteX51586" fmla="*/ 3213841 w 4826000"/>
              <a:gd name="connsiteY51586" fmla="*/ 6492800 h 6857957"/>
              <a:gd name="connsiteX51587" fmla="*/ 3208127 w 4826000"/>
              <a:gd name="connsiteY51587" fmla="*/ 6492483 h 6857957"/>
              <a:gd name="connsiteX51588" fmla="*/ 3208127 w 4826000"/>
              <a:gd name="connsiteY51588" fmla="*/ 6491530 h 6857957"/>
              <a:gd name="connsiteX51589" fmla="*/ 3207809 w 4826000"/>
              <a:gd name="connsiteY51589" fmla="*/ 6490578 h 6857957"/>
              <a:gd name="connsiteX51590" fmla="*/ 3207492 w 4826000"/>
              <a:gd name="connsiteY51590" fmla="*/ 6489942 h 6857957"/>
              <a:gd name="connsiteX51591" fmla="*/ 3206539 w 4826000"/>
              <a:gd name="connsiteY51591" fmla="*/ 6488990 h 6857957"/>
              <a:gd name="connsiteX51592" fmla="*/ 3205587 w 4826000"/>
              <a:gd name="connsiteY51592" fmla="*/ 6488672 h 6857957"/>
              <a:gd name="connsiteX51593" fmla="*/ 3204317 w 4826000"/>
              <a:gd name="connsiteY51593" fmla="*/ 6488037 h 6857957"/>
              <a:gd name="connsiteX51594" fmla="*/ 3200825 w 4826000"/>
              <a:gd name="connsiteY51594" fmla="*/ 6487720 h 6857957"/>
              <a:gd name="connsiteX51595" fmla="*/ 3205269 w 4826000"/>
              <a:gd name="connsiteY51595" fmla="*/ 6487085 h 6857957"/>
              <a:gd name="connsiteX51596" fmla="*/ 3208444 w 4826000"/>
              <a:gd name="connsiteY51596" fmla="*/ 6486450 h 6857957"/>
              <a:gd name="connsiteX51597" fmla="*/ 3209714 w 4826000"/>
              <a:gd name="connsiteY51597" fmla="*/ 6485497 h 6857957"/>
              <a:gd name="connsiteX51598" fmla="*/ 3210666 w 4826000"/>
              <a:gd name="connsiteY51598" fmla="*/ 6484862 h 6857957"/>
              <a:gd name="connsiteX51599" fmla="*/ 3211301 w 4826000"/>
              <a:gd name="connsiteY51599" fmla="*/ 6483909 h 6857957"/>
              <a:gd name="connsiteX51600" fmla="*/ 3211619 w 4826000"/>
              <a:gd name="connsiteY51600" fmla="*/ 6483274 h 6857957"/>
              <a:gd name="connsiteX51601" fmla="*/ 3212254 w 4826000"/>
              <a:gd name="connsiteY51601" fmla="*/ 6481369 h 6857957"/>
              <a:gd name="connsiteX51602" fmla="*/ 3211936 w 4826000"/>
              <a:gd name="connsiteY51602" fmla="*/ 6479146 h 6857957"/>
              <a:gd name="connsiteX51603" fmla="*/ 3211619 w 4826000"/>
              <a:gd name="connsiteY51603" fmla="*/ 6476924 h 6857957"/>
              <a:gd name="connsiteX51604" fmla="*/ 3210984 w 4826000"/>
              <a:gd name="connsiteY51604" fmla="*/ 6474701 h 6857957"/>
              <a:gd name="connsiteX51605" fmla="*/ 3210349 w 4826000"/>
              <a:gd name="connsiteY51605" fmla="*/ 6472478 h 6857957"/>
              <a:gd name="connsiteX51606" fmla="*/ 3210031 w 4826000"/>
              <a:gd name="connsiteY51606" fmla="*/ 6469938 h 6857957"/>
              <a:gd name="connsiteX51607" fmla="*/ 3210031 w 4826000"/>
              <a:gd name="connsiteY51607" fmla="*/ 6468033 h 6857957"/>
              <a:gd name="connsiteX51608" fmla="*/ 3210666 w 4826000"/>
              <a:gd name="connsiteY51608" fmla="*/ 6466128 h 6857957"/>
              <a:gd name="connsiteX51609" fmla="*/ 3211301 w 4826000"/>
              <a:gd name="connsiteY51609" fmla="*/ 6465493 h 6857957"/>
              <a:gd name="connsiteX51610" fmla="*/ 3211936 w 4826000"/>
              <a:gd name="connsiteY51610" fmla="*/ 6464857 h 6857957"/>
              <a:gd name="connsiteX51611" fmla="*/ 3212889 w 4826000"/>
              <a:gd name="connsiteY51611" fmla="*/ 6464222 h 6857957"/>
              <a:gd name="connsiteX51612" fmla="*/ 3214159 w 4826000"/>
              <a:gd name="connsiteY51612" fmla="*/ 6463270 h 6857957"/>
              <a:gd name="connsiteX51613" fmla="*/ 3217968 w 4826000"/>
              <a:gd name="connsiteY51613" fmla="*/ 6462635 h 6857957"/>
              <a:gd name="connsiteX51614" fmla="*/ 3222413 w 4826000"/>
              <a:gd name="connsiteY51614" fmla="*/ 6462317 h 6857957"/>
              <a:gd name="connsiteX51615" fmla="*/ 3220191 w 4826000"/>
              <a:gd name="connsiteY51615" fmla="*/ 6460730 h 6857957"/>
              <a:gd name="connsiteX51616" fmla="*/ 3218603 w 4826000"/>
              <a:gd name="connsiteY51616" fmla="*/ 6459142 h 6857957"/>
              <a:gd name="connsiteX51617" fmla="*/ 3217333 w 4826000"/>
              <a:gd name="connsiteY51617" fmla="*/ 6457554 h 6857957"/>
              <a:gd name="connsiteX51618" fmla="*/ 3216698 w 4826000"/>
              <a:gd name="connsiteY51618" fmla="*/ 6455649 h 6857957"/>
              <a:gd name="connsiteX51619" fmla="*/ 3216698 w 4826000"/>
              <a:gd name="connsiteY51619" fmla="*/ 6454061 h 6857957"/>
              <a:gd name="connsiteX51620" fmla="*/ 3216698 w 4826000"/>
              <a:gd name="connsiteY51620" fmla="*/ 6452791 h 6857957"/>
              <a:gd name="connsiteX51621" fmla="*/ 3217016 w 4826000"/>
              <a:gd name="connsiteY51621" fmla="*/ 6449933 h 6857957"/>
              <a:gd name="connsiteX51622" fmla="*/ 3217016 w 4826000"/>
              <a:gd name="connsiteY51622" fmla="*/ 6448346 h 6857957"/>
              <a:gd name="connsiteX51623" fmla="*/ 3217016 w 4826000"/>
              <a:gd name="connsiteY51623" fmla="*/ 6447076 h 6857957"/>
              <a:gd name="connsiteX51624" fmla="*/ 3216698 w 4826000"/>
              <a:gd name="connsiteY51624" fmla="*/ 6446123 h 6857957"/>
              <a:gd name="connsiteX51625" fmla="*/ 3215429 w 4826000"/>
              <a:gd name="connsiteY51625" fmla="*/ 6444853 h 6857957"/>
              <a:gd name="connsiteX51626" fmla="*/ 3214159 w 4826000"/>
              <a:gd name="connsiteY51626" fmla="*/ 6443900 h 6857957"/>
              <a:gd name="connsiteX51627" fmla="*/ 3212254 w 4826000"/>
              <a:gd name="connsiteY51627" fmla="*/ 6442948 h 6857957"/>
              <a:gd name="connsiteX51628" fmla="*/ 3209714 w 4826000"/>
              <a:gd name="connsiteY51628" fmla="*/ 6441678 h 6857957"/>
              <a:gd name="connsiteX51629" fmla="*/ 3205904 w 4826000"/>
              <a:gd name="connsiteY51629" fmla="*/ 6440725 h 6857957"/>
              <a:gd name="connsiteX51630" fmla="*/ 3209079 w 4826000"/>
              <a:gd name="connsiteY51630" fmla="*/ 6439137 h 6857957"/>
              <a:gd name="connsiteX51631" fmla="*/ 3211301 w 4826000"/>
              <a:gd name="connsiteY51631" fmla="*/ 6437550 h 6857957"/>
              <a:gd name="connsiteX51632" fmla="*/ 3213524 w 4826000"/>
              <a:gd name="connsiteY51632" fmla="*/ 6435645 h 6857957"/>
              <a:gd name="connsiteX51633" fmla="*/ 3215111 w 4826000"/>
              <a:gd name="connsiteY51633" fmla="*/ 6433422 h 6857957"/>
              <a:gd name="connsiteX51634" fmla="*/ 3217016 w 4826000"/>
              <a:gd name="connsiteY51634" fmla="*/ 6431199 h 6857957"/>
              <a:gd name="connsiteX51635" fmla="*/ 3218286 w 4826000"/>
              <a:gd name="connsiteY51635" fmla="*/ 6429294 h 6857957"/>
              <a:gd name="connsiteX51636" fmla="*/ 3220508 w 4826000"/>
              <a:gd name="connsiteY51636" fmla="*/ 6424531 h 6857957"/>
              <a:gd name="connsiteX51637" fmla="*/ 3222731 w 4826000"/>
              <a:gd name="connsiteY51637" fmla="*/ 6420086 h 6857957"/>
              <a:gd name="connsiteX51638" fmla="*/ 3225588 w 4826000"/>
              <a:gd name="connsiteY51638" fmla="*/ 6415640 h 6857957"/>
              <a:gd name="connsiteX51639" fmla="*/ 3226858 w 4826000"/>
              <a:gd name="connsiteY51639" fmla="*/ 6413417 h 6857957"/>
              <a:gd name="connsiteX51640" fmla="*/ 3228445 w 4826000"/>
              <a:gd name="connsiteY51640" fmla="*/ 6411195 h 6857957"/>
              <a:gd name="connsiteX51641" fmla="*/ 3230350 w 4826000"/>
              <a:gd name="connsiteY51641" fmla="*/ 6409289 h 6857957"/>
              <a:gd name="connsiteX51642" fmla="*/ 3232890 w 4826000"/>
              <a:gd name="connsiteY51642" fmla="*/ 6407384 h 6857957"/>
              <a:gd name="connsiteX51643" fmla="*/ 3231620 w 4826000"/>
              <a:gd name="connsiteY51643" fmla="*/ 6406432 h 6857957"/>
              <a:gd name="connsiteX51644" fmla="*/ 3229715 w 4826000"/>
              <a:gd name="connsiteY51644" fmla="*/ 6406114 h 6857957"/>
              <a:gd name="connsiteX51645" fmla="*/ 3228128 w 4826000"/>
              <a:gd name="connsiteY51645" fmla="*/ 6406114 h 6857957"/>
              <a:gd name="connsiteX51646" fmla="*/ 3226223 w 4826000"/>
              <a:gd name="connsiteY51646" fmla="*/ 6406432 h 6857957"/>
              <a:gd name="connsiteX51647" fmla="*/ 3220826 w 4826000"/>
              <a:gd name="connsiteY51647" fmla="*/ 6407702 h 6857957"/>
              <a:gd name="connsiteX51648" fmla="*/ 3217333 w 4826000"/>
              <a:gd name="connsiteY51648" fmla="*/ 6408019 h 6857957"/>
              <a:gd name="connsiteX51649" fmla="*/ 3213524 w 4826000"/>
              <a:gd name="connsiteY51649" fmla="*/ 6408019 h 6857957"/>
              <a:gd name="connsiteX51650" fmla="*/ 3213841 w 4826000"/>
              <a:gd name="connsiteY51650" fmla="*/ 6405479 h 6857957"/>
              <a:gd name="connsiteX51651" fmla="*/ 3214794 w 4826000"/>
              <a:gd name="connsiteY51651" fmla="*/ 6402939 h 6857957"/>
              <a:gd name="connsiteX51652" fmla="*/ 3216381 w 4826000"/>
              <a:gd name="connsiteY51652" fmla="*/ 6400716 h 6857957"/>
              <a:gd name="connsiteX51653" fmla="*/ 3217968 w 4826000"/>
              <a:gd name="connsiteY51653" fmla="*/ 6398811 h 6857957"/>
              <a:gd name="connsiteX51654" fmla="*/ 3220191 w 4826000"/>
              <a:gd name="connsiteY51654" fmla="*/ 6396588 h 6857957"/>
              <a:gd name="connsiteX51655" fmla="*/ 3222731 w 4826000"/>
              <a:gd name="connsiteY51655" fmla="*/ 6395001 h 6857957"/>
              <a:gd name="connsiteX51656" fmla="*/ 3225905 w 4826000"/>
              <a:gd name="connsiteY51656" fmla="*/ 6393413 h 6857957"/>
              <a:gd name="connsiteX51657" fmla="*/ 3229080 w 4826000"/>
              <a:gd name="connsiteY51657" fmla="*/ 6392143 h 6857957"/>
              <a:gd name="connsiteX51658" fmla="*/ 3232890 w 4826000"/>
              <a:gd name="connsiteY51658" fmla="*/ 6390873 h 6857957"/>
              <a:gd name="connsiteX51659" fmla="*/ 3237017 w 4826000"/>
              <a:gd name="connsiteY51659" fmla="*/ 6389285 h 6857957"/>
              <a:gd name="connsiteX51660" fmla="*/ 3246224 w 4826000"/>
              <a:gd name="connsiteY51660" fmla="*/ 6387380 h 6857957"/>
              <a:gd name="connsiteX51661" fmla="*/ 3256701 w 4826000"/>
              <a:gd name="connsiteY51661" fmla="*/ 6385792 h 6857957"/>
              <a:gd name="connsiteX51662" fmla="*/ 3268130 w 4826000"/>
              <a:gd name="connsiteY51662" fmla="*/ 6384522 h 6857957"/>
              <a:gd name="connsiteX51663" fmla="*/ 3266860 w 4826000"/>
              <a:gd name="connsiteY51663" fmla="*/ 6382617 h 6857957"/>
              <a:gd name="connsiteX51664" fmla="*/ 3264955 w 4826000"/>
              <a:gd name="connsiteY51664" fmla="*/ 6381347 h 6857957"/>
              <a:gd name="connsiteX51665" fmla="*/ 3262415 w 4826000"/>
              <a:gd name="connsiteY51665" fmla="*/ 6380394 h 6857957"/>
              <a:gd name="connsiteX51666" fmla="*/ 3259241 w 4826000"/>
              <a:gd name="connsiteY51666" fmla="*/ 6379759 h 6857957"/>
              <a:gd name="connsiteX51667" fmla="*/ 3255748 w 4826000"/>
              <a:gd name="connsiteY51667" fmla="*/ 6379441 h 6857957"/>
              <a:gd name="connsiteX51668" fmla="*/ 3251304 w 4826000"/>
              <a:gd name="connsiteY51668" fmla="*/ 6379441 h 6857957"/>
              <a:gd name="connsiteX51669" fmla="*/ 3246541 w 4826000"/>
              <a:gd name="connsiteY51669" fmla="*/ 6379441 h 6857957"/>
              <a:gd name="connsiteX51670" fmla="*/ 3241144 w 4826000"/>
              <a:gd name="connsiteY51670" fmla="*/ 6379759 h 6857957"/>
              <a:gd name="connsiteX51671" fmla="*/ 3242414 w 4826000"/>
              <a:gd name="connsiteY51671" fmla="*/ 6378171 h 6857957"/>
              <a:gd name="connsiteX51672" fmla="*/ 3243684 w 4826000"/>
              <a:gd name="connsiteY51672" fmla="*/ 6376901 h 6857957"/>
              <a:gd name="connsiteX51673" fmla="*/ 3246859 w 4826000"/>
              <a:gd name="connsiteY51673" fmla="*/ 6374043 h 6857957"/>
              <a:gd name="connsiteX51674" fmla="*/ 3249716 w 4826000"/>
              <a:gd name="connsiteY51674" fmla="*/ 6371503 h 6857957"/>
              <a:gd name="connsiteX51675" fmla="*/ 3250986 w 4826000"/>
              <a:gd name="connsiteY51675" fmla="*/ 6369916 h 6857957"/>
              <a:gd name="connsiteX51676" fmla="*/ 3252256 w 4826000"/>
              <a:gd name="connsiteY51676" fmla="*/ 6368645 h 6857957"/>
              <a:gd name="connsiteX51677" fmla="*/ 3254796 w 4826000"/>
              <a:gd name="connsiteY51677" fmla="*/ 6368963 h 6857957"/>
              <a:gd name="connsiteX51678" fmla="*/ 3256383 w 4826000"/>
              <a:gd name="connsiteY51678" fmla="*/ 6369598 h 6857957"/>
              <a:gd name="connsiteX51679" fmla="*/ 3257653 w 4826000"/>
              <a:gd name="connsiteY51679" fmla="*/ 6370551 h 6857957"/>
              <a:gd name="connsiteX51680" fmla="*/ 3258606 w 4826000"/>
              <a:gd name="connsiteY51680" fmla="*/ 6371186 h 6857957"/>
              <a:gd name="connsiteX51681" fmla="*/ 3259876 w 4826000"/>
              <a:gd name="connsiteY51681" fmla="*/ 6372138 h 6857957"/>
              <a:gd name="connsiteX51682" fmla="*/ 3261463 w 4826000"/>
              <a:gd name="connsiteY51682" fmla="*/ 6372773 h 6857957"/>
              <a:gd name="connsiteX51683" fmla="*/ 3263685 w 4826000"/>
              <a:gd name="connsiteY51683" fmla="*/ 6373408 h 6857957"/>
              <a:gd name="connsiteX51684" fmla="*/ 3266225 w 4826000"/>
              <a:gd name="connsiteY51684" fmla="*/ 6373408 h 6857957"/>
              <a:gd name="connsiteX51685" fmla="*/ 3268130 w 4826000"/>
              <a:gd name="connsiteY51685" fmla="*/ 6372456 h 6857957"/>
              <a:gd name="connsiteX51686" fmla="*/ 3268765 w 4826000"/>
              <a:gd name="connsiteY51686" fmla="*/ 6371503 h 6857957"/>
              <a:gd name="connsiteX51687" fmla="*/ 3268765 w 4826000"/>
              <a:gd name="connsiteY51687" fmla="*/ 6370551 h 6857957"/>
              <a:gd name="connsiteX51688" fmla="*/ 3268130 w 4826000"/>
              <a:gd name="connsiteY51688" fmla="*/ 6369280 h 6857957"/>
              <a:gd name="connsiteX51689" fmla="*/ 3266543 w 4826000"/>
              <a:gd name="connsiteY51689" fmla="*/ 6367693 h 6857957"/>
              <a:gd name="connsiteX51690" fmla="*/ 3264955 w 4826000"/>
              <a:gd name="connsiteY51690" fmla="*/ 6366423 h 6857957"/>
              <a:gd name="connsiteX51691" fmla="*/ 3260828 w 4826000"/>
              <a:gd name="connsiteY51691" fmla="*/ 6363882 h 6857957"/>
              <a:gd name="connsiteX51692" fmla="*/ 3250351 w 4826000"/>
              <a:gd name="connsiteY51692" fmla="*/ 6357849 h 6857957"/>
              <a:gd name="connsiteX51693" fmla="*/ 3245907 w 4826000"/>
              <a:gd name="connsiteY51693" fmla="*/ 6354992 h 6857957"/>
              <a:gd name="connsiteX51694" fmla="*/ 3244319 w 4826000"/>
              <a:gd name="connsiteY51694" fmla="*/ 6353721 h 6857957"/>
              <a:gd name="connsiteX51695" fmla="*/ 3243049 w 4826000"/>
              <a:gd name="connsiteY51695" fmla="*/ 6352134 h 6857957"/>
              <a:gd name="connsiteX51696" fmla="*/ 3243049 w 4826000"/>
              <a:gd name="connsiteY51696" fmla="*/ 6351499 h 6857957"/>
              <a:gd name="connsiteX51697" fmla="*/ 3243367 w 4826000"/>
              <a:gd name="connsiteY51697" fmla="*/ 6350546 h 6857957"/>
              <a:gd name="connsiteX51698" fmla="*/ 3244637 w 4826000"/>
              <a:gd name="connsiteY51698" fmla="*/ 6349276 h 6857957"/>
              <a:gd name="connsiteX51699" fmla="*/ 3247176 w 4826000"/>
              <a:gd name="connsiteY51699" fmla="*/ 6348006 h 6857957"/>
              <a:gd name="connsiteX51700" fmla="*/ 3249399 w 4826000"/>
              <a:gd name="connsiteY51700" fmla="*/ 6347053 h 6857957"/>
              <a:gd name="connsiteX51701" fmla="*/ 3255748 w 4826000"/>
              <a:gd name="connsiteY51701" fmla="*/ 6345466 h 6857957"/>
              <a:gd name="connsiteX51702" fmla="*/ 3262733 w 4826000"/>
              <a:gd name="connsiteY51702" fmla="*/ 6344196 h 6857957"/>
              <a:gd name="connsiteX51703" fmla="*/ 3265908 w 4826000"/>
              <a:gd name="connsiteY51703" fmla="*/ 6343243 h 6857957"/>
              <a:gd name="connsiteX51704" fmla="*/ 3269083 w 4826000"/>
              <a:gd name="connsiteY51704" fmla="*/ 6342608 h 6857957"/>
              <a:gd name="connsiteX51705" fmla="*/ 3271305 w 4826000"/>
              <a:gd name="connsiteY51705" fmla="*/ 6341655 h 6857957"/>
              <a:gd name="connsiteX51706" fmla="*/ 3273210 w 4826000"/>
              <a:gd name="connsiteY51706" fmla="*/ 6340385 h 6857957"/>
              <a:gd name="connsiteX51707" fmla="*/ 3273845 w 4826000"/>
              <a:gd name="connsiteY51707" fmla="*/ 6339750 h 6857957"/>
              <a:gd name="connsiteX51708" fmla="*/ 3274480 w 4826000"/>
              <a:gd name="connsiteY51708" fmla="*/ 6339115 h 6857957"/>
              <a:gd name="connsiteX51709" fmla="*/ 3274480 w 4826000"/>
              <a:gd name="connsiteY51709" fmla="*/ 6337845 h 6857957"/>
              <a:gd name="connsiteX51710" fmla="*/ 3275115 w 4826000"/>
              <a:gd name="connsiteY51710" fmla="*/ 6336892 h 6857957"/>
              <a:gd name="connsiteX51711" fmla="*/ 3274480 w 4826000"/>
              <a:gd name="connsiteY51711" fmla="*/ 6335940 h 6857957"/>
              <a:gd name="connsiteX51712" fmla="*/ 3274162 w 4826000"/>
              <a:gd name="connsiteY51712" fmla="*/ 6334987 h 6857957"/>
              <a:gd name="connsiteX51713" fmla="*/ 3272257 w 4826000"/>
              <a:gd name="connsiteY51713" fmla="*/ 6332447 h 6857957"/>
              <a:gd name="connsiteX51714" fmla="*/ 3266543 w 4826000"/>
              <a:gd name="connsiteY51714" fmla="*/ 6333717 h 6857957"/>
              <a:gd name="connsiteX51715" fmla="*/ 3261780 w 4826000"/>
              <a:gd name="connsiteY51715" fmla="*/ 6335305 h 6857957"/>
              <a:gd name="connsiteX51716" fmla="*/ 3257653 w 4826000"/>
              <a:gd name="connsiteY51716" fmla="*/ 6336575 h 6857957"/>
              <a:gd name="connsiteX51717" fmla="*/ 3254478 w 4826000"/>
              <a:gd name="connsiteY51717" fmla="*/ 6337845 h 6857957"/>
              <a:gd name="connsiteX51718" fmla="*/ 3248764 w 4826000"/>
              <a:gd name="connsiteY51718" fmla="*/ 6340703 h 6857957"/>
              <a:gd name="connsiteX51719" fmla="*/ 3244002 w 4826000"/>
              <a:gd name="connsiteY51719" fmla="*/ 6342925 h 6857957"/>
              <a:gd name="connsiteX51720" fmla="*/ 3241779 w 4826000"/>
              <a:gd name="connsiteY51720" fmla="*/ 6343560 h 6857957"/>
              <a:gd name="connsiteX51721" fmla="*/ 3239557 w 4826000"/>
              <a:gd name="connsiteY51721" fmla="*/ 6344196 h 6857957"/>
              <a:gd name="connsiteX51722" fmla="*/ 3236700 w 4826000"/>
              <a:gd name="connsiteY51722" fmla="*/ 6344513 h 6857957"/>
              <a:gd name="connsiteX51723" fmla="*/ 3233842 w 4826000"/>
              <a:gd name="connsiteY51723" fmla="*/ 6344513 h 6857957"/>
              <a:gd name="connsiteX51724" fmla="*/ 3230033 w 4826000"/>
              <a:gd name="connsiteY51724" fmla="*/ 6344513 h 6857957"/>
              <a:gd name="connsiteX51725" fmla="*/ 3226223 w 4826000"/>
              <a:gd name="connsiteY51725" fmla="*/ 6344196 h 6857957"/>
              <a:gd name="connsiteX51726" fmla="*/ 3215111 w 4826000"/>
              <a:gd name="connsiteY51726" fmla="*/ 6342290 h 6857957"/>
              <a:gd name="connsiteX51727" fmla="*/ 3209396 w 4826000"/>
              <a:gd name="connsiteY51727" fmla="*/ 6343878 h 6857957"/>
              <a:gd name="connsiteX51728" fmla="*/ 3206539 w 4826000"/>
              <a:gd name="connsiteY51728" fmla="*/ 6344513 h 6857957"/>
              <a:gd name="connsiteX51729" fmla="*/ 3203999 w 4826000"/>
              <a:gd name="connsiteY51729" fmla="*/ 6345783 h 6857957"/>
              <a:gd name="connsiteX51730" fmla="*/ 3202094 w 4826000"/>
              <a:gd name="connsiteY51730" fmla="*/ 6347053 h 6857957"/>
              <a:gd name="connsiteX51731" fmla="*/ 3199872 w 4826000"/>
              <a:gd name="connsiteY51731" fmla="*/ 6348323 h 6857957"/>
              <a:gd name="connsiteX51732" fmla="*/ 3198602 w 4826000"/>
              <a:gd name="connsiteY51732" fmla="*/ 6349594 h 6857957"/>
              <a:gd name="connsiteX51733" fmla="*/ 3197332 w 4826000"/>
              <a:gd name="connsiteY51733" fmla="*/ 6350864 h 6857957"/>
              <a:gd name="connsiteX51734" fmla="*/ 3198602 w 4826000"/>
              <a:gd name="connsiteY51734" fmla="*/ 6352134 h 6857957"/>
              <a:gd name="connsiteX51735" fmla="*/ 3200190 w 4826000"/>
              <a:gd name="connsiteY51735" fmla="*/ 6352769 h 6857957"/>
              <a:gd name="connsiteX51736" fmla="*/ 3202094 w 4826000"/>
              <a:gd name="connsiteY51736" fmla="*/ 6353086 h 6857957"/>
              <a:gd name="connsiteX51737" fmla="*/ 3203999 w 4826000"/>
              <a:gd name="connsiteY51737" fmla="*/ 6353086 h 6857957"/>
              <a:gd name="connsiteX51738" fmla="*/ 3207809 w 4826000"/>
              <a:gd name="connsiteY51738" fmla="*/ 6352769 h 6857957"/>
              <a:gd name="connsiteX51739" fmla="*/ 3212254 w 4826000"/>
              <a:gd name="connsiteY51739" fmla="*/ 6351816 h 6857957"/>
              <a:gd name="connsiteX51740" fmla="*/ 3217016 w 4826000"/>
              <a:gd name="connsiteY51740" fmla="*/ 6350864 h 6857957"/>
              <a:gd name="connsiteX51741" fmla="*/ 3221143 w 4826000"/>
              <a:gd name="connsiteY51741" fmla="*/ 6350546 h 6857957"/>
              <a:gd name="connsiteX51742" fmla="*/ 3223366 w 4826000"/>
              <a:gd name="connsiteY51742" fmla="*/ 6350546 h 6857957"/>
              <a:gd name="connsiteX51743" fmla="*/ 3225905 w 4826000"/>
              <a:gd name="connsiteY51743" fmla="*/ 6350864 h 6857957"/>
              <a:gd name="connsiteX51744" fmla="*/ 3228128 w 4826000"/>
              <a:gd name="connsiteY51744" fmla="*/ 6351499 h 6857957"/>
              <a:gd name="connsiteX51745" fmla="*/ 3230033 w 4826000"/>
              <a:gd name="connsiteY51745" fmla="*/ 6352451 h 6857957"/>
              <a:gd name="connsiteX51746" fmla="*/ 3220191 w 4826000"/>
              <a:gd name="connsiteY51746" fmla="*/ 6361660 h 6857957"/>
              <a:gd name="connsiteX51747" fmla="*/ 3209714 w 4826000"/>
              <a:gd name="connsiteY51747" fmla="*/ 6370868 h 6857957"/>
              <a:gd name="connsiteX51748" fmla="*/ 3204634 w 4826000"/>
              <a:gd name="connsiteY51748" fmla="*/ 6375314 h 6857957"/>
              <a:gd name="connsiteX51749" fmla="*/ 3199872 w 4826000"/>
              <a:gd name="connsiteY51749" fmla="*/ 6380394 h 6857957"/>
              <a:gd name="connsiteX51750" fmla="*/ 3196062 w 4826000"/>
              <a:gd name="connsiteY51750" fmla="*/ 6385475 h 6857957"/>
              <a:gd name="connsiteX51751" fmla="*/ 3192253 w 4826000"/>
              <a:gd name="connsiteY51751" fmla="*/ 6390555 h 6857957"/>
              <a:gd name="connsiteX51752" fmla="*/ 3189713 w 4826000"/>
              <a:gd name="connsiteY51752" fmla="*/ 6395318 h 6857957"/>
              <a:gd name="connsiteX51753" fmla="*/ 3188443 w 4826000"/>
              <a:gd name="connsiteY51753" fmla="*/ 6397858 h 6857957"/>
              <a:gd name="connsiteX51754" fmla="*/ 3187808 w 4826000"/>
              <a:gd name="connsiteY51754" fmla="*/ 6400399 h 6857957"/>
              <a:gd name="connsiteX51755" fmla="*/ 3187173 w 4826000"/>
              <a:gd name="connsiteY51755" fmla="*/ 6402621 h 6857957"/>
              <a:gd name="connsiteX51756" fmla="*/ 3187173 w 4826000"/>
              <a:gd name="connsiteY51756" fmla="*/ 6405479 h 6857957"/>
              <a:gd name="connsiteX51757" fmla="*/ 3187173 w 4826000"/>
              <a:gd name="connsiteY51757" fmla="*/ 6408019 h 6857957"/>
              <a:gd name="connsiteX51758" fmla="*/ 3187490 w 4826000"/>
              <a:gd name="connsiteY51758" fmla="*/ 6410242 h 6857957"/>
              <a:gd name="connsiteX51759" fmla="*/ 3188125 w 4826000"/>
              <a:gd name="connsiteY51759" fmla="*/ 6413100 h 6857957"/>
              <a:gd name="connsiteX51760" fmla="*/ 3189078 w 4826000"/>
              <a:gd name="connsiteY51760" fmla="*/ 6415323 h 6857957"/>
              <a:gd name="connsiteX51761" fmla="*/ 3190665 w 4826000"/>
              <a:gd name="connsiteY51761" fmla="*/ 6417863 h 6857957"/>
              <a:gd name="connsiteX51762" fmla="*/ 3192253 w 4826000"/>
              <a:gd name="connsiteY51762" fmla="*/ 6420403 h 6857957"/>
              <a:gd name="connsiteX51763" fmla="*/ 3194792 w 4826000"/>
              <a:gd name="connsiteY51763" fmla="*/ 6422943 h 6857957"/>
              <a:gd name="connsiteX51764" fmla="*/ 3197332 w 4826000"/>
              <a:gd name="connsiteY51764" fmla="*/ 6425166 h 6857957"/>
              <a:gd name="connsiteX51765" fmla="*/ 3200507 w 4826000"/>
              <a:gd name="connsiteY51765" fmla="*/ 6427706 h 6857957"/>
              <a:gd name="connsiteX51766" fmla="*/ 3204317 w 4826000"/>
              <a:gd name="connsiteY51766" fmla="*/ 6429929 h 6857957"/>
              <a:gd name="connsiteX51767" fmla="*/ 3197967 w 4826000"/>
              <a:gd name="connsiteY51767" fmla="*/ 6429929 h 6857957"/>
              <a:gd name="connsiteX51768" fmla="*/ 3192570 w 4826000"/>
              <a:gd name="connsiteY51768" fmla="*/ 6428976 h 6857957"/>
              <a:gd name="connsiteX51769" fmla="*/ 3188443 w 4826000"/>
              <a:gd name="connsiteY51769" fmla="*/ 6428024 h 6857957"/>
              <a:gd name="connsiteX51770" fmla="*/ 3184633 w 4826000"/>
              <a:gd name="connsiteY51770" fmla="*/ 6426119 h 6857957"/>
              <a:gd name="connsiteX51771" fmla="*/ 3181776 w 4826000"/>
              <a:gd name="connsiteY51771" fmla="*/ 6424213 h 6857957"/>
              <a:gd name="connsiteX51772" fmla="*/ 3179236 w 4826000"/>
              <a:gd name="connsiteY51772" fmla="*/ 6422308 h 6857957"/>
              <a:gd name="connsiteX51773" fmla="*/ 3177014 w 4826000"/>
              <a:gd name="connsiteY51773" fmla="*/ 6420086 h 6857957"/>
              <a:gd name="connsiteX51774" fmla="*/ 3175109 w 4826000"/>
              <a:gd name="connsiteY51774" fmla="*/ 6417545 h 6857957"/>
              <a:gd name="connsiteX51775" fmla="*/ 3170981 w 4826000"/>
              <a:gd name="connsiteY51775" fmla="*/ 6413100 h 6857957"/>
              <a:gd name="connsiteX51776" fmla="*/ 3168759 w 4826000"/>
              <a:gd name="connsiteY51776" fmla="*/ 6410560 h 6857957"/>
              <a:gd name="connsiteX51777" fmla="*/ 3165902 w 4826000"/>
              <a:gd name="connsiteY51777" fmla="*/ 6408654 h 6857957"/>
              <a:gd name="connsiteX51778" fmla="*/ 3162410 w 4826000"/>
              <a:gd name="connsiteY51778" fmla="*/ 6407067 h 6857957"/>
              <a:gd name="connsiteX51779" fmla="*/ 3158600 w 4826000"/>
              <a:gd name="connsiteY51779" fmla="*/ 6405797 h 6857957"/>
              <a:gd name="connsiteX51780" fmla="*/ 3153520 w 4826000"/>
              <a:gd name="connsiteY51780" fmla="*/ 6404526 h 6857957"/>
              <a:gd name="connsiteX51781" fmla="*/ 3147488 w 4826000"/>
              <a:gd name="connsiteY51781" fmla="*/ 6404209 h 6857957"/>
              <a:gd name="connsiteX51782" fmla="*/ 3149710 w 4826000"/>
              <a:gd name="connsiteY51782" fmla="*/ 6397858 h 6857957"/>
              <a:gd name="connsiteX51783" fmla="*/ 3151615 w 4826000"/>
              <a:gd name="connsiteY51783" fmla="*/ 6393730 h 6857957"/>
              <a:gd name="connsiteX51784" fmla="*/ 3153838 w 4826000"/>
              <a:gd name="connsiteY51784" fmla="*/ 6389920 h 6857957"/>
              <a:gd name="connsiteX51785" fmla="*/ 3157330 w 4826000"/>
              <a:gd name="connsiteY51785" fmla="*/ 6385157 h 6857957"/>
              <a:gd name="connsiteX51786" fmla="*/ 3155425 w 4826000"/>
              <a:gd name="connsiteY51786" fmla="*/ 6383887 h 6857957"/>
              <a:gd name="connsiteX51787" fmla="*/ 3151933 w 4826000"/>
              <a:gd name="connsiteY51787" fmla="*/ 6382299 h 6857957"/>
              <a:gd name="connsiteX51788" fmla="*/ 3147806 w 4826000"/>
              <a:gd name="connsiteY51788" fmla="*/ 6381347 h 6857957"/>
              <a:gd name="connsiteX51789" fmla="*/ 3143996 w 4826000"/>
              <a:gd name="connsiteY51789" fmla="*/ 6380712 h 6857957"/>
              <a:gd name="connsiteX51790" fmla="*/ 3139869 w 4826000"/>
              <a:gd name="connsiteY51790" fmla="*/ 6380394 h 6857957"/>
              <a:gd name="connsiteX51791" fmla="*/ 3138599 w 4826000"/>
              <a:gd name="connsiteY51791" fmla="*/ 6380712 h 6857957"/>
              <a:gd name="connsiteX51792" fmla="*/ 3137646 w 4826000"/>
              <a:gd name="connsiteY51792" fmla="*/ 6381029 h 6857957"/>
              <a:gd name="connsiteX51793" fmla="*/ 3136694 w 4826000"/>
              <a:gd name="connsiteY51793" fmla="*/ 6381664 h 6857957"/>
              <a:gd name="connsiteX51794" fmla="*/ 3136694 w 4826000"/>
              <a:gd name="connsiteY51794" fmla="*/ 6382617 h 6857957"/>
              <a:gd name="connsiteX51795" fmla="*/ 3137011 w 4826000"/>
              <a:gd name="connsiteY51795" fmla="*/ 6384204 h 6857957"/>
              <a:gd name="connsiteX51796" fmla="*/ 3137964 w 4826000"/>
              <a:gd name="connsiteY51796" fmla="*/ 6385475 h 6857957"/>
              <a:gd name="connsiteX51797" fmla="*/ 3135741 w 4826000"/>
              <a:gd name="connsiteY51797" fmla="*/ 6383569 h 6857957"/>
              <a:gd name="connsiteX51798" fmla="*/ 3133836 w 4826000"/>
              <a:gd name="connsiteY51798" fmla="*/ 6381664 h 6857957"/>
              <a:gd name="connsiteX51799" fmla="*/ 3133201 w 4826000"/>
              <a:gd name="connsiteY51799" fmla="*/ 6380077 h 6857957"/>
              <a:gd name="connsiteX51800" fmla="*/ 3133201 w 4826000"/>
              <a:gd name="connsiteY51800" fmla="*/ 6378806 h 6857957"/>
              <a:gd name="connsiteX51801" fmla="*/ 3134154 w 4826000"/>
              <a:gd name="connsiteY51801" fmla="*/ 6377219 h 6857957"/>
              <a:gd name="connsiteX51802" fmla="*/ 3135741 w 4826000"/>
              <a:gd name="connsiteY51802" fmla="*/ 6375949 h 6857957"/>
              <a:gd name="connsiteX51803" fmla="*/ 3137329 w 4826000"/>
              <a:gd name="connsiteY51803" fmla="*/ 6374361 h 6857957"/>
              <a:gd name="connsiteX51804" fmla="*/ 3139551 w 4826000"/>
              <a:gd name="connsiteY51804" fmla="*/ 6373091 h 6857957"/>
              <a:gd name="connsiteX51805" fmla="*/ 3144631 w 4826000"/>
              <a:gd name="connsiteY51805" fmla="*/ 6370551 h 6857957"/>
              <a:gd name="connsiteX51806" fmla="*/ 3150028 w 4826000"/>
              <a:gd name="connsiteY51806" fmla="*/ 6367693 h 6857957"/>
              <a:gd name="connsiteX51807" fmla="*/ 3152885 w 4826000"/>
              <a:gd name="connsiteY51807" fmla="*/ 6366105 h 6857957"/>
              <a:gd name="connsiteX51808" fmla="*/ 3155425 w 4826000"/>
              <a:gd name="connsiteY51808" fmla="*/ 6364200 h 6857957"/>
              <a:gd name="connsiteX51809" fmla="*/ 3157965 w 4826000"/>
              <a:gd name="connsiteY51809" fmla="*/ 6362612 h 6857957"/>
              <a:gd name="connsiteX51810" fmla="*/ 3159870 w 4826000"/>
              <a:gd name="connsiteY51810" fmla="*/ 6360072 h 6857957"/>
              <a:gd name="connsiteX51811" fmla="*/ 3155108 w 4826000"/>
              <a:gd name="connsiteY51811" fmla="*/ 6359119 h 6857957"/>
              <a:gd name="connsiteX51812" fmla="*/ 3152250 w 4826000"/>
              <a:gd name="connsiteY51812" fmla="*/ 6357849 h 6857957"/>
              <a:gd name="connsiteX51813" fmla="*/ 3150028 w 4826000"/>
              <a:gd name="connsiteY51813" fmla="*/ 6356897 h 6857957"/>
              <a:gd name="connsiteX51814" fmla="*/ 3149075 w 4826000"/>
              <a:gd name="connsiteY51814" fmla="*/ 6355627 h 6857957"/>
              <a:gd name="connsiteX51815" fmla="*/ 3148758 w 4826000"/>
              <a:gd name="connsiteY51815" fmla="*/ 6354674 h 6857957"/>
              <a:gd name="connsiteX51816" fmla="*/ 3149075 w 4826000"/>
              <a:gd name="connsiteY51816" fmla="*/ 6353086 h 6857957"/>
              <a:gd name="connsiteX51817" fmla="*/ 3150028 w 4826000"/>
              <a:gd name="connsiteY51817" fmla="*/ 6351816 h 6857957"/>
              <a:gd name="connsiteX51818" fmla="*/ 3151298 w 4826000"/>
              <a:gd name="connsiteY51818" fmla="*/ 6350546 h 6857957"/>
              <a:gd name="connsiteX51819" fmla="*/ 3153520 w 4826000"/>
              <a:gd name="connsiteY51819" fmla="*/ 6347688 h 6857957"/>
              <a:gd name="connsiteX51820" fmla="*/ 3154473 w 4826000"/>
              <a:gd name="connsiteY51820" fmla="*/ 6345783 h 6857957"/>
              <a:gd name="connsiteX51821" fmla="*/ 3154790 w 4826000"/>
              <a:gd name="connsiteY51821" fmla="*/ 6344196 h 6857957"/>
              <a:gd name="connsiteX51822" fmla="*/ 3154790 w 4826000"/>
              <a:gd name="connsiteY51822" fmla="*/ 6342290 h 6857957"/>
              <a:gd name="connsiteX51823" fmla="*/ 3153838 w 4826000"/>
              <a:gd name="connsiteY51823" fmla="*/ 6340385 h 6857957"/>
              <a:gd name="connsiteX51824" fmla="*/ 3152250 w 4826000"/>
              <a:gd name="connsiteY51824" fmla="*/ 6338162 h 6857957"/>
              <a:gd name="connsiteX51825" fmla="*/ 3149075 w 4826000"/>
              <a:gd name="connsiteY51825" fmla="*/ 6335940 h 6857957"/>
              <a:gd name="connsiteX51826" fmla="*/ 3153203 w 4826000"/>
              <a:gd name="connsiteY51826" fmla="*/ 6336892 h 6857957"/>
              <a:gd name="connsiteX51827" fmla="*/ 3156695 w 4826000"/>
              <a:gd name="connsiteY51827" fmla="*/ 6337845 h 6857957"/>
              <a:gd name="connsiteX51828" fmla="*/ 3159870 w 4826000"/>
              <a:gd name="connsiteY51828" fmla="*/ 6339115 h 6857957"/>
              <a:gd name="connsiteX51829" fmla="*/ 3162410 w 4826000"/>
              <a:gd name="connsiteY51829" fmla="*/ 6340068 h 6857957"/>
              <a:gd name="connsiteX51830" fmla="*/ 3164632 w 4826000"/>
              <a:gd name="connsiteY51830" fmla="*/ 6341338 h 6857957"/>
              <a:gd name="connsiteX51831" fmla="*/ 3166854 w 4826000"/>
              <a:gd name="connsiteY51831" fmla="*/ 6342608 h 6857957"/>
              <a:gd name="connsiteX51832" fmla="*/ 3168124 w 4826000"/>
              <a:gd name="connsiteY51832" fmla="*/ 6343878 h 6857957"/>
              <a:gd name="connsiteX51833" fmla="*/ 3169077 w 4826000"/>
              <a:gd name="connsiteY51833" fmla="*/ 6345148 h 6857957"/>
              <a:gd name="connsiteX51834" fmla="*/ 3170029 w 4826000"/>
              <a:gd name="connsiteY51834" fmla="*/ 6347053 h 6857957"/>
              <a:gd name="connsiteX51835" fmla="*/ 3170347 w 4826000"/>
              <a:gd name="connsiteY51835" fmla="*/ 6348323 h 6857957"/>
              <a:gd name="connsiteX51836" fmla="*/ 3170664 w 4826000"/>
              <a:gd name="connsiteY51836" fmla="*/ 6349911 h 6857957"/>
              <a:gd name="connsiteX51837" fmla="*/ 3170664 w 4826000"/>
              <a:gd name="connsiteY51837" fmla="*/ 6351499 h 6857957"/>
              <a:gd name="connsiteX51838" fmla="*/ 3170029 w 4826000"/>
              <a:gd name="connsiteY51838" fmla="*/ 6354992 h 6857957"/>
              <a:gd name="connsiteX51839" fmla="*/ 3168759 w 4826000"/>
              <a:gd name="connsiteY51839" fmla="*/ 6358484 h 6857957"/>
              <a:gd name="connsiteX51840" fmla="*/ 3165584 w 4826000"/>
              <a:gd name="connsiteY51840" fmla="*/ 6366105 h 6857957"/>
              <a:gd name="connsiteX51841" fmla="*/ 3163679 w 4826000"/>
              <a:gd name="connsiteY51841" fmla="*/ 6370233 h 6857957"/>
              <a:gd name="connsiteX51842" fmla="*/ 3162410 w 4826000"/>
              <a:gd name="connsiteY51842" fmla="*/ 6374043 h 6857957"/>
              <a:gd name="connsiteX51843" fmla="*/ 3161775 w 4826000"/>
              <a:gd name="connsiteY51843" fmla="*/ 6378171 h 6857957"/>
              <a:gd name="connsiteX51844" fmla="*/ 3161457 w 4826000"/>
              <a:gd name="connsiteY51844" fmla="*/ 6380077 h 6857957"/>
              <a:gd name="connsiteX51845" fmla="*/ 3161775 w 4826000"/>
              <a:gd name="connsiteY51845" fmla="*/ 6381982 h 6857957"/>
              <a:gd name="connsiteX51846" fmla="*/ 3162092 w 4826000"/>
              <a:gd name="connsiteY51846" fmla="*/ 6384204 h 6857957"/>
              <a:gd name="connsiteX51847" fmla="*/ 3162410 w 4826000"/>
              <a:gd name="connsiteY51847" fmla="*/ 6386110 h 6857957"/>
              <a:gd name="connsiteX51848" fmla="*/ 3163362 w 4826000"/>
              <a:gd name="connsiteY51848" fmla="*/ 6388015 h 6857957"/>
              <a:gd name="connsiteX51849" fmla="*/ 3164632 w 4826000"/>
              <a:gd name="connsiteY51849" fmla="*/ 6389920 h 6857957"/>
              <a:gd name="connsiteX51850" fmla="*/ 3167807 w 4826000"/>
              <a:gd name="connsiteY51850" fmla="*/ 6386745 h 6857957"/>
              <a:gd name="connsiteX51851" fmla="*/ 3170664 w 4826000"/>
              <a:gd name="connsiteY51851" fmla="*/ 6383887 h 6857957"/>
              <a:gd name="connsiteX51852" fmla="*/ 3173204 w 4826000"/>
              <a:gd name="connsiteY51852" fmla="*/ 6380394 h 6857957"/>
              <a:gd name="connsiteX51853" fmla="*/ 3175109 w 4826000"/>
              <a:gd name="connsiteY51853" fmla="*/ 6377219 h 6857957"/>
              <a:gd name="connsiteX51854" fmla="*/ 3177014 w 4826000"/>
              <a:gd name="connsiteY51854" fmla="*/ 6374043 h 6857957"/>
              <a:gd name="connsiteX51855" fmla="*/ 3178601 w 4826000"/>
              <a:gd name="connsiteY51855" fmla="*/ 6370868 h 6857957"/>
              <a:gd name="connsiteX51856" fmla="*/ 3180188 w 4826000"/>
              <a:gd name="connsiteY51856" fmla="*/ 6367693 h 6857957"/>
              <a:gd name="connsiteX51857" fmla="*/ 3181141 w 4826000"/>
              <a:gd name="connsiteY51857" fmla="*/ 6364518 h 6857957"/>
              <a:gd name="connsiteX51858" fmla="*/ 3182728 w 4826000"/>
              <a:gd name="connsiteY51858" fmla="*/ 6358484 h 6857957"/>
              <a:gd name="connsiteX51859" fmla="*/ 3183998 w 4826000"/>
              <a:gd name="connsiteY51859" fmla="*/ 6352134 h 6857957"/>
              <a:gd name="connsiteX51860" fmla="*/ 3184316 w 4826000"/>
              <a:gd name="connsiteY51860" fmla="*/ 6346418 h 6857957"/>
              <a:gd name="connsiteX51861" fmla="*/ 3184633 w 4826000"/>
              <a:gd name="connsiteY51861" fmla="*/ 6340385 h 6857957"/>
              <a:gd name="connsiteX51862" fmla="*/ 3184633 w 4826000"/>
              <a:gd name="connsiteY51862" fmla="*/ 6328001 h 6857957"/>
              <a:gd name="connsiteX51863" fmla="*/ 3184951 w 4826000"/>
              <a:gd name="connsiteY51863" fmla="*/ 6321968 h 6857957"/>
              <a:gd name="connsiteX51864" fmla="*/ 3185268 w 4826000"/>
              <a:gd name="connsiteY51864" fmla="*/ 6315935 h 6857957"/>
              <a:gd name="connsiteX51865" fmla="*/ 3186220 w 4826000"/>
              <a:gd name="connsiteY51865" fmla="*/ 6309902 h 6857957"/>
              <a:gd name="connsiteX51866" fmla="*/ 3188125 w 4826000"/>
              <a:gd name="connsiteY51866" fmla="*/ 6303869 h 6857957"/>
              <a:gd name="connsiteX51867" fmla="*/ 3190348 w 4826000"/>
              <a:gd name="connsiteY51867" fmla="*/ 6297518 h 6857957"/>
              <a:gd name="connsiteX51868" fmla="*/ 3191935 w 4826000"/>
              <a:gd name="connsiteY51868" fmla="*/ 6294026 h 6857957"/>
              <a:gd name="connsiteX51869" fmla="*/ 3193522 w 4826000"/>
              <a:gd name="connsiteY51869" fmla="*/ 6290850 h 6857957"/>
              <a:gd name="connsiteX51870" fmla="*/ 3190665 w 4826000"/>
              <a:gd name="connsiteY51870" fmla="*/ 6289898 h 6857957"/>
              <a:gd name="connsiteX51871" fmla="*/ 3187808 w 4826000"/>
              <a:gd name="connsiteY51871" fmla="*/ 6288945 h 6857957"/>
              <a:gd name="connsiteX51872" fmla="*/ 3183998 w 4826000"/>
              <a:gd name="connsiteY51872" fmla="*/ 6288310 h 6857957"/>
              <a:gd name="connsiteX51873" fmla="*/ 3180823 w 4826000"/>
              <a:gd name="connsiteY51873" fmla="*/ 6288310 h 6857957"/>
              <a:gd name="connsiteX51874" fmla="*/ 3177331 w 4826000"/>
              <a:gd name="connsiteY51874" fmla="*/ 6288310 h 6857957"/>
              <a:gd name="connsiteX51875" fmla="*/ 3173839 w 4826000"/>
              <a:gd name="connsiteY51875" fmla="*/ 6288310 h 6857957"/>
              <a:gd name="connsiteX51876" fmla="*/ 3170029 w 4826000"/>
              <a:gd name="connsiteY51876" fmla="*/ 6288945 h 6857957"/>
              <a:gd name="connsiteX51877" fmla="*/ 3166854 w 4826000"/>
              <a:gd name="connsiteY51877" fmla="*/ 6289580 h 6857957"/>
              <a:gd name="connsiteX51878" fmla="*/ 3160505 w 4826000"/>
              <a:gd name="connsiteY51878" fmla="*/ 6291168 h 6857957"/>
              <a:gd name="connsiteX51879" fmla="*/ 3155108 w 4826000"/>
              <a:gd name="connsiteY51879" fmla="*/ 6293390 h 6857957"/>
              <a:gd name="connsiteX51880" fmla="*/ 3151298 w 4826000"/>
              <a:gd name="connsiteY51880" fmla="*/ 6295931 h 6857957"/>
              <a:gd name="connsiteX51881" fmla="*/ 3149710 w 4826000"/>
              <a:gd name="connsiteY51881" fmla="*/ 6296883 h 6857957"/>
              <a:gd name="connsiteX51882" fmla="*/ 3149075 w 4826000"/>
              <a:gd name="connsiteY51882" fmla="*/ 6297836 h 6857957"/>
              <a:gd name="connsiteX51883" fmla="*/ 3152568 w 4826000"/>
              <a:gd name="connsiteY51883" fmla="*/ 6299106 h 6857957"/>
              <a:gd name="connsiteX51884" fmla="*/ 3155742 w 4826000"/>
              <a:gd name="connsiteY51884" fmla="*/ 6300376 h 6857957"/>
              <a:gd name="connsiteX51885" fmla="*/ 3163044 w 4826000"/>
              <a:gd name="connsiteY51885" fmla="*/ 6302916 h 6857957"/>
              <a:gd name="connsiteX51886" fmla="*/ 3166219 w 4826000"/>
              <a:gd name="connsiteY51886" fmla="*/ 6304187 h 6857957"/>
              <a:gd name="connsiteX51887" fmla="*/ 3168759 w 4826000"/>
              <a:gd name="connsiteY51887" fmla="*/ 6305774 h 6857957"/>
              <a:gd name="connsiteX51888" fmla="*/ 3169712 w 4826000"/>
              <a:gd name="connsiteY51888" fmla="*/ 6306727 h 6857957"/>
              <a:gd name="connsiteX51889" fmla="*/ 3170347 w 4826000"/>
              <a:gd name="connsiteY51889" fmla="*/ 6307997 h 6857957"/>
              <a:gd name="connsiteX51890" fmla="*/ 3170664 w 4826000"/>
              <a:gd name="connsiteY51890" fmla="*/ 6309585 h 6857957"/>
              <a:gd name="connsiteX51891" fmla="*/ 3170664 w 4826000"/>
              <a:gd name="connsiteY51891" fmla="*/ 6310855 h 6857957"/>
              <a:gd name="connsiteX51892" fmla="*/ 3167172 w 4826000"/>
              <a:gd name="connsiteY51892" fmla="*/ 6311172 h 6857957"/>
              <a:gd name="connsiteX51893" fmla="*/ 3164314 w 4826000"/>
              <a:gd name="connsiteY51893" fmla="*/ 6311172 h 6857957"/>
              <a:gd name="connsiteX51894" fmla="*/ 3162092 w 4826000"/>
              <a:gd name="connsiteY51894" fmla="*/ 6310855 h 6857957"/>
              <a:gd name="connsiteX51895" fmla="*/ 3160505 w 4826000"/>
              <a:gd name="connsiteY51895" fmla="*/ 6310220 h 6857957"/>
              <a:gd name="connsiteX51896" fmla="*/ 3159235 w 4826000"/>
              <a:gd name="connsiteY51896" fmla="*/ 6308950 h 6857957"/>
              <a:gd name="connsiteX51897" fmla="*/ 3158282 w 4826000"/>
              <a:gd name="connsiteY51897" fmla="*/ 6307997 h 6857957"/>
              <a:gd name="connsiteX51898" fmla="*/ 3157330 w 4826000"/>
              <a:gd name="connsiteY51898" fmla="*/ 6306727 h 6857957"/>
              <a:gd name="connsiteX51899" fmla="*/ 3157012 w 4826000"/>
              <a:gd name="connsiteY51899" fmla="*/ 6305774 h 6857957"/>
              <a:gd name="connsiteX51900" fmla="*/ 3155425 w 4826000"/>
              <a:gd name="connsiteY51900" fmla="*/ 6306409 h 6857957"/>
              <a:gd name="connsiteX51901" fmla="*/ 3154473 w 4826000"/>
              <a:gd name="connsiteY51901" fmla="*/ 6307362 h 6857957"/>
              <a:gd name="connsiteX51902" fmla="*/ 3153838 w 4826000"/>
              <a:gd name="connsiteY51902" fmla="*/ 6308314 h 6857957"/>
              <a:gd name="connsiteX51903" fmla="*/ 3153520 w 4826000"/>
              <a:gd name="connsiteY51903" fmla="*/ 6309585 h 6857957"/>
              <a:gd name="connsiteX51904" fmla="*/ 3153203 w 4826000"/>
              <a:gd name="connsiteY51904" fmla="*/ 6310537 h 6857957"/>
              <a:gd name="connsiteX51905" fmla="*/ 3153520 w 4826000"/>
              <a:gd name="connsiteY51905" fmla="*/ 6311490 h 6857957"/>
              <a:gd name="connsiteX51906" fmla="*/ 3154155 w 4826000"/>
              <a:gd name="connsiteY51906" fmla="*/ 6313395 h 6857957"/>
              <a:gd name="connsiteX51907" fmla="*/ 3155742 w 4826000"/>
              <a:gd name="connsiteY51907" fmla="*/ 6315300 h 6857957"/>
              <a:gd name="connsiteX51908" fmla="*/ 3158282 w 4826000"/>
              <a:gd name="connsiteY51908" fmla="*/ 6317523 h 6857957"/>
              <a:gd name="connsiteX51909" fmla="*/ 3163044 w 4826000"/>
              <a:gd name="connsiteY51909" fmla="*/ 6321651 h 6857957"/>
              <a:gd name="connsiteX51910" fmla="*/ 3165584 w 4826000"/>
              <a:gd name="connsiteY51910" fmla="*/ 6323556 h 6857957"/>
              <a:gd name="connsiteX51911" fmla="*/ 3167807 w 4826000"/>
              <a:gd name="connsiteY51911" fmla="*/ 6325779 h 6857957"/>
              <a:gd name="connsiteX51912" fmla="*/ 3169394 w 4826000"/>
              <a:gd name="connsiteY51912" fmla="*/ 6327684 h 6857957"/>
              <a:gd name="connsiteX51913" fmla="*/ 3170029 w 4826000"/>
              <a:gd name="connsiteY51913" fmla="*/ 6329272 h 6857957"/>
              <a:gd name="connsiteX51914" fmla="*/ 3170029 w 4826000"/>
              <a:gd name="connsiteY51914" fmla="*/ 6330224 h 6857957"/>
              <a:gd name="connsiteX51915" fmla="*/ 3170029 w 4826000"/>
              <a:gd name="connsiteY51915" fmla="*/ 6331494 h 6857957"/>
              <a:gd name="connsiteX51916" fmla="*/ 3169712 w 4826000"/>
              <a:gd name="connsiteY51916" fmla="*/ 6332129 h 6857957"/>
              <a:gd name="connsiteX51917" fmla="*/ 3168759 w 4826000"/>
              <a:gd name="connsiteY51917" fmla="*/ 6333082 h 6857957"/>
              <a:gd name="connsiteX51918" fmla="*/ 3167807 w 4826000"/>
              <a:gd name="connsiteY51918" fmla="*/ 6333717 h 6857957"/>
              <a:gd name="connsiteX51919" fmla="*/ 3166219 w 4826000"/>
              <a:gd name="connsiteY51919" fmla="*/ 6334352 h 6857957"/>
              <a:gd name="connsiteX51920" fmla="*/ 3162092 w 4826000"/>
              <a:gd name="connsiteY51920" fmla="*/ 6335622 h 6857957"/>
              <a:gd name="connsiteX51921" fmla="*/ 3156060 w 4826000"/>
              <a:gd name="connsiteY51921" fmla="*/ 6334352 h 6857957"/>
              <a:gd name="connsiteX51922" fmla="*/ 3150980 w 4826000"/>
              <a:gd name="connsiteY51922" fmla="*/ 6333082 h 6857957"/>
              <a:gd name="connsiteX51923" fmla="*/ 3145901 w 4826000"/>
              <a:gd name="connsiteY51923" fmla="*/ 6331494 h 6857957"/>
              <a:gd name="connsiteX51924" fmla="*/ 3141138 w 4826000"/>
              <a:gd name="connsiteY51924" fmla="*/ 6329272 h 6857957"/>
              <a:gd name="connsiteX51925" fmla="*/ 3137329 w 4826000"/>
              <a:gd name="connsiteY51925" fmla="*/ 6327366 h 6857957"/>
              <a:gd name="connsiteX51926" fmla="*/ 3133519 w 4826000"/>
              <a:gd name="connsiteY51926" fmla="*/ 6325144 h 6857957"/>
              <a:gd name="connsiteX51927" fmla="*/ 3130027 w 4826000"/>
              <a:gd name="connsiteY51927" fmla="*/ 6322603 h 6857957"/>
              <a:gd name="connsiteX51928" fmla="*/ 3126852 w 4826000"/>
              <a:gd name="connsiteY51928" fmla="*/ 6320381 h 6857957"/>
              <a:gd name="connsiteX51929" fmla="*/ 3123360 w 4826000"/>
              <a:gd name="connsiteY51929" fmla="*/ 6321968 h 6857957"/>
              <a:gd name="connsiteX51930" fmla="*/ 3119867 w 4826000"/>
              <a:gd name="connsiteY51930" fmla="*/ 6324191 h 6857957"/>
              <a:gd name="connsiteX51931" fmla="*/ 3117645 w 4826000"/>
              <a:gd name="connsiteY51931" fmla="*/ 6326414 h 6857957"/>
              <a:gd name="connsiteX51932" fmla="*/ 3115740 w 4826000"/>
              <a:gd name="connsiteY51932" fmla="*/ 6328954 h 6857957"/>
              <a:gd name="connsiteX51933" fmla="*/ 3114153 w 4826000"/>
              <a:gd name="connsiteY51933" fmla="*/ 6331812 h 6857957"/>
              <a:gd name="connsiteX51934" fmla="*/ 3112883 w 4826000"/>
              <a:gd name="connsiteY51934" fmla="*/ 6334670 h 6857957"/>
              <a:gd name="connsiteX51935" fmla="*/ 3112248 w 4826000"/>
              <a:gd name="connsiteY51935" fmla="*/ 6337527 h 6857957"/>
              <a:gd name="connsiteX51936" fmla="*/ 3112248 w 4826000"/>
              <a:gd name="connsiteY51936" fmla="*/ 6340703 h 6857957"/>
              <a:gd name="connsiteX51937" fmla="*/ 3112248 w 4826000"/>
              <a:gd name="connsiteY51937" fmla="*/ 6343560 h 6857957"/>
              <a:gd name="connsiteX51938" fmla="*/ 3112883 w 4826000"/>
              <a:gd name="connsiteY51938" fmla="*/ 6347053 h 6857957"/>
              <a:gd name="connsiteX51939" fmla="*/ 3113835 w 4826000"/>
              <a:gd name="connsiteY51939" fmla="*/ 6349911 h 6857957"/>
              <a:gd name="connsiteX51940" fmla="*/ 3114788 w 4826000"/>
              <a:gd name="connsiteY51940" fmla="*/ 6352769 h 6857957"/>
              <a:gd name="connsiteX51941" fmla="*/ 3116058 w 4826000"/>
              <a:gd name="connsiteY51941" fmla="*/ 6355944 h 6857957"/>
              <a:gd name="connsiteX51942" fmla="*/ 3117645 w 4826000"/>
              <a:gd name="connsiteY51942" fmla="*/ 6358802 h 6857957"/>
              <a:gd name="connsiteX51943" fmla="*/ 3119232 w 4826000"/>
              <a:gd name="connsiteY51943" fmla="*/ 6361660 h 6857957"/>
              <a:gd name="connsiteX51944" fmla="*/ 3121455 w 4826000"/>
              <a:gd name="connsiteY51944" fmla="*/ 6364200 h 6857957"/>
              <a:gd name="connsiteX51945" fmla="*/ 3113835 w 4826000"/>
              <a:gd name="connsiteY51945" fmla="*/ 6366423 h 6857957"/>
              <a:gd name="connsiteX51946" fmla="*/ 3107803 w 4826000"/>
              <a:gd name="connsiteY51946" fmla="*/ 6369280 h 6857957"/>
              <a:gd name="connsiteX51947" fmla="*/ 3105263 w 4826000"/>
              <a:gd name="connsiteY51947" fmla="*/ 6370551 h 6857957"/>
              <a:gd name="connsiteX51948" fmla="*/ 3103358 w 4826000"/>
              <a:gd name="connsiteY51948" fmla="*/ 6371821 h 6857957"/>
              <a:gd name="connsiteX51949" fmla="*/ 3101771 w 4826000"/>
              <a:gd name="connsiteY51949" fmla="*/ 6373091 h 6857957"/>
              <a:gd name="connsiteX51950" fmla="*/ 3100501 w 4826000"/>
              <a:gd name="connsiteY51950" fmla="*/ 6374361 h 6857957"/>
              <a:gd name="connsiteX51951" fmla="*/ 3099549 w 4826000"/>
              <a:gd name="connsiteY51951" fmla="*/ 6375949 h 6857957"/>
              <a:gd name="connsiteX51952" fmla="*/ 3099231 w 4826000"/>
              <a:gd name="connsiteY51952" fmla="*/ 6377536 h 6857957"/>
              <a:gd name="connsiteX51953" fmla="*/ 3098596 w 4826000"/>
              <a:gd name="connsiteY51953" fmla="*/ 6378806 h 6857957"/>
              <a:gd name="connsiteX51954" fmla="*/ 3098596 w 4826000"/>
              <a:gd name="connsiteY51954" fmla="*/ 6380077 h 6857957"/>
              <a:gd name="connsiteX51955" fmla="*/ 3098596 w 4826000"/>
              <a:gd name="connsiteY51955" fmla="*/ 6381347 h 6857957"/>
              <a:gd name="connsiteX51956" fmla="*/ 3099549 w 4826000"/>
              <a:gd name="connsiteY51956" fmla="*/ 6383252 h 6857957"/>
              <a:gd name="connsiteX51957" fmla="*/ 3101136 w 4826000"/>
              <a:gd name="connsiteY51957" fmla="*/ 6385792 h 6857957"/>
              <a:gd name="connsiteX51958" fmla="*/ 3103676 w 4826000"/>
              <a:gd name="connsiteY51958" fmla="*/ 6388650 h 6857957"/>
              <a:gd name="connsiteX51959" fmla="*/ 3107168 w 4826000"/>
              <a:gd name="connsiteY51959" fmla="*/ 6391825 h 6857957"/>
              <a:gd name="connsiteX51960" fmla="*/ 3110978 w 4826000"/>
              <a:gd name="connsiteY51960" fmla="*/ 6394365 h 6857957"/>
              <a:gd name="connsiteX51961" fmla="*/ 3115423 w 4826000"/>
              <a:gd name="connsiteY51961" fmla="*/ 6397223 h 6857957"/>
              <a:gd name="connsiteX51962" fmla="*/ 3124947 w 4826000"/>
              <a:gd name="connsiteY51962" fmla="*/ 6402621 h 6857957"/>
              <a:gd name="connsiteX51963" fmla="*/ 3134789 w 4826000"/>
              <a:gd name="connsiteY51963" fmla="*/ 6407384 h 6857957"/>
              <a:gd name="connsiteX51964" fmla="*/ 3128439 w 4826000"/>
              <a:gd name="connsiteY51964" fmla="*/ 6407067 h 6857957"/>
              <a:gd name="connsiteX51965" fmla="*/ 3122090 w 4826000"/>
              <a:gd name="connsiteY51965" fmla="*/ 6406114 h 6857957"/>
              <a:gd name="connsiteX51966" fmla="*/ 3116375 w 4826000"/>
              <a:gd name="connsiteY51966" fmla="*/ 6404844 h 6857957"/>
              <a:gd name="connsiteX51967" fmla="*/ 3111295 w 4826000"/>
              <a:gd name="connsiteY51967" fmla="*/ 6403574 h 6857957"/>
              <a:gd name="connsiteX51968" fmla="*/ 3107168 w 4826000"/>
              <a:gd name="connsiteY51968" fmla="*/ 6402304 h 6857957"/>
              <a:gd name="connsiteX51969" fmla="*/ 3102723 w 4826000"/>
              <a:gd name="connsiteY51969" fmla="*/ 6400716 h 6857957"/>
              <a:gd name="connsiteX51970" fmla="*/ 3095421 w 4826000"/>
              <a:gd name="connsiteY51970" fmla="*/ 6397223 h 6857957"/>
              <a:gd name="connsiteX51971" fmla="*/ 3088754 w 4826000"/>
              <a:gd name="connsiteY51971" fmla="*/ 6394365 h 6857957"/>
              <a:gd name="connsiteX51972" fmla="*/ 3085580 w 4826000"/>
              <a:gd name="connsiteY51972" fmla="*/ 6393413 h 6857957"/>
              <a:gd name="connsiteX51973" fmla="*/ 3082087 w 4826000"/>
              <a:gd name="connsiteY51973" fmla="*/ 6392460 h 6857957"/>
              <a:gd name="connsiteX51974" fmla="*/ 3078913 w 4826000"/>
              <a:gd name="connsiteY51974" fmla="*/ 6392143 h 6857957"/>
              <a:gd name="connsiteX51975" fmla="*/ 3075103 w 4826000"/>
              <a:gd name="connsiteY51975" fmla="*/ 6391825 h 6857957"/>
              <a:gd name="connsiteX51976" fmla="*/ 3071611 w 4826000"/>
              <a:gd name="connsiteY51976" fmla="*/ 6392460 h 6857957"/>
              <a:gd name="connsiteX51977" fmla="*/ 3067483 w 4826000"/>
              <a:gd name="connsiteY51977" fmla="*/ 6393095 h 6857957"/>
              <a:gd name="connsiteX51978" fmla="*/ 3075420 w 4826000"/>
              <a:gd name="connsiteY51978" fmla="*/ 6387062 h 6857957"/>
              <a:gd name="connsiteX51979" fmla="*/ 3083357 w 4826000"/>
              <a:gd name="connsiteY51979" fmla="*/ 6381029 h 6857957"/>
              <a:gd name="connsiteX51980" fmla="*/ 3086850 w 4826000"/>
              <a:gd name="connsiteY51980" fmla="*/ 6377854 h 6857957"/>
              <a:gd name="connsiteX51981" fmla="*/ 3090024 w 4826000"/>
              <a:gd name="connsiteY51981" fmla="*/ 6374361 h 6857957"/>
              <a:gd name="connsiteX51982" fmla="*/ 3093199 w 4826000"/>
              <a:gd name="connsiteY51982" fmla="*/ 6371186 h 6857957"/>
              <a:gd name="connsiteX51983" fmla="*/ 3095739 w 4826000"/>
              <a:gd name="connsiteY51983" fmla="*/ 6367375 h 6857957"/>
              <a:gd name="connsiteX51984" fmla="*/ 3091929 w 4826000"/>
              <a:gd name="connsiteY51984" fmla="*/ 6367375 h 6857957"/>
              <a:gd name="connsiteX51985" fmla="*/ 3088437 w 4826000"/>
              <a:gd name="connsiteY51985" fmla="*/ 6367058 h 6857957"/>
              <a:gd name="connsiteX51986" fmla="*/ 3085897 w 4826000"/>
              <a:gd name="connsiteY51986" fmla="*/ 6366423 h 6857957"/>
              <a:gd name="connsiteX51987" fmla="*/ 3083040 w 4826000"/>
              <a:gd name="connsiteY51987" fmla="*/ 6365470 h 6857957"/>
              <a:gd name="connsiteX51988" fmla="*/ 3081135 w 4826000"/>
              <a:gd name="connsiteY51988" fmla="*/ 6364518 h 6857957"/>
              <a:gd name="connsiteX51989" fmla="*/ 3079230 w 4826000"/>
              <a:gd name="connsiteY51989" fmla="*/ 6363565 h 6857957"/>
              <a:gd name="connsiteX51990" fmla="*/ 3077960 w 4826000"/>
              <a:gd name="connsiteY51990" fmla="*/ 6362295 h 6857957"/>
              <a:gd name="connsiteX51991" fmla="*/ 3076373 w 4826000"/>
              <a:gd name="connsiteY51991" fmla="*/ 6361025 h 6857957"/>
              <a:gd name="connsiteX51992" fmla="*/ 3074150 w 4826000"/>
              <a:gd name="connsiteY51992" fmla="*/ 6357849 h 6857957"/>
              <a:gd name="connsiteX51993" fmla="*/ 3071928 w 4826000"/>
              <a:gd name="connsiteY51993" fmla="*/ 6354992 h 6857957"/>
              <a:gd name="connsiteX51994" fmla="*/ 3069706 w 4826000"/>
              <a:gd name="connsiteY51994" fmla="*/ 6351816 h 6857957"/>
              <a:gd name="connsiteX51995" fmla="*/ 3068118 w 4826000"/>
              <a:gd name="connsiteY51995" fmla="*/ 6350546 h 6857957"/>
              <a:gd name="connsiteX51996" fmla="*/ 3066531 w 4826000"/>
              <a:gd name="connsiteY51996" fmla="*/ 6349276 h 6857957"/>
              <a:gd name="connsiteX51997" fmla="*/ 3063991 w 4826000"/>
              <a:gd name="connsiteY51997" fmla="*/ 6349911 h 6857957"/>
              <a:gd name="connsiteX51998" fmla="*/ 3062404 w 4826000"/>
              <a:gd name="connsiteY51998" fmla="*/ 6350864 h 6857957"/>
              <a:gd name="connsiteX51999" fmla="*/ 3061134 w 4826000"/>
              <a:gd name="connsiteY51999" fmla="*/ 6352134 h 6857957"/>
              <a:gd name="connsiteX52000" fmla="*/ 3060499 w 4826000"/>
              <a:gd name="connsiteY52000" fmla="*/ 6353721 h 6857957"/>
              <a:gd name="connsiteX52001" fmla="*/ 3060181 w 4826000"/>
              <a:gd name="connsiteY52001" fmla="*/ 6355309 h 6857957"/>
              <a:gd name="connsiteX52002" fmla="*/ 3060499 w 4826000"/>
              <a:gd name="connsiteY52002" fmla="*/ 6356897 h 6857957"/>
              <a:gd name="connsiteX52003" fmla="*/ 3061451 w 4826000"/>
              <a:gd name="connsiteY52003" fmla="*/ 6360072 h 6857957"/>
              <a:gd name="connsiteX52004" fmla="*/ 3062721 w 4826000"/>
              <a:gd name="connsiteY52004" fmla="*/ 6363882 h 6857957"/>
              <a:gd name="connsiteX52005" fmla="*/ 3062721 w 4826000"/>
              <a:gd name="connsiteY52005" fmla="*/ 6365470 h 6857957"/>
              <a:gd name="connsiteX52006" fmla="*/ 3062721 w 4826000"/>
              <a:gd name="connsiteY52006" fmla="*/ 6367058 h 6857957"/>
              <a:gd name="connsiteX52007" fmla="*/ 3062404 w 4826000"/>
              <a:gd name="connsiteY52007" fmla="*/ 6368645 h 6857957"/>
              <a:gd name="connsiteX52008" fmla="*/ 3061134 w 4826000"/>
              <a:gd name="connsiteY52008" fmla="*/ 6369916 h 6857957"/>
              <a:gd name="connsiteX52009" fmla="*/ 3059546 w 4826000"/>
              <a:gd name="connsiteY52009" fmla="*/ 6370868 h 6857957"/>
              <a:gd name="connsiteX52010" fmla="*/ 3057324 w 4826000"/>
              <a:gd name="connsiteY52010" fmla="*/ 6371503 h 6857957"/>
              <a:gd name="connsiteX52011" fmla="*/ 3055737 w 4826000"/>
              <a:gd name="connsiteY52011" fmla="*/ 6371503 h 6857957"/>
              <a:gd name="connsiteX52012" fmla="*/ 3054467 w 4826000"/>
              <a:gd name="connsiteY52012" fmla="*/ 6371186 h 6857957"/>
              <a:gd name="connsiteX52013" fmla="*/ 3053197 w 4826000"/>
              <a:gd name="connsiteY52013" fmla="*/ 6370868 h 6857957"/>
              <a:gd name="connsiteX52014" fmla="*/ 3052562 w 4826000"/>
              <a:gd name="connsiteY52014" fmla="*/ 6370233 h 6857957"/>
              <a:gd name="connsiteX52015" fmla="*/ 3051609 w 4826000"/>
              <a:gd name="connsiteY52015" fmla="*/ 6368963 h 6857957"/>
              <a:gd name="connsiteX52016" fmla="*/ 3050657 w 4826000"/>
              <a:gd name="connsiteY52016" fmla="*/ 6367375 h 6857957"/>
              <a:gd name="connsiteX52017" fmla="*/ 3049704 w 4826000"/>
              <a:gd name="connsiteY52017" fmla="*/ 6365788 h 6857957"/>
              <a:gd name="connsiteX52018" fmla="*/ 3048435 w 4826000"/>
              <a:gd name="connsiteY52018" fmla="*/ 6364835 h 6857957"/>
              <a:gd name="connsiteX52019" fmla="*/ 3047165 w 4826000"/>
              <a:gd name="connsiteY52019" fmla="*/ 6364200 h 6857957"/>
              <a:gd name="connsiteX52020" fmla="*/ 3046212 w 4826000"/>
              <a:gd name="connsiteY52020" fmla="*/ 6363882 h 6857957"/>
              <a:gd name="connsiteX52021" fmla="*/ 3043037 w 4826000"/>
              <a:gd name="connsiteY52021" fmla="*/ 6363882 h 6857957"/>
              <a:gd name="connsiteX52022" fmla="*/ 3039545 w 4826000"/>
              <a:gd name="connsiteY52022" fmla="*/ 6364200 h 6857957"/>
              <a:gd name="connsiteX52023" fmla="*/ 3037323 w 4826000"/>
              <a:gd name="connsiteY52023" fmla="*/ 6364835 h 6857957"/>
              <a:gd name="connsiteX52024" fmla="*/ 3035418 w 4826000"/>
              <a:gd name="connsiteY52024" fmla="*/ 6365788 h 6857957"/>
              <a:gd name="connsiteX52025" fmla="*/ 3034465 w 4826000"/>
              <a:gd name="connsiteY52025" fmla="*/ 6367058 h 6857957"/>
              <a:gd name="connsiteX52026" fmla="*/ 3033831 w 4826000"/>
              <a:gd name="connsiteY52026" fmla="*/ 6368645 h 6857957"/>
              <a:gd name="connsiteX52027" fmla="*/ 3033513 w 4826000"/>
              <a:gd name="connsiteY52027" fmla="*/ 6369916 h 6857957"/>
              <a:gd name="connsiteX52028" fmla="*/ 3033513 w 4826000"/>
              <a:gd name="connsiteY52028" fmla="*/ 6373091 h 6857957"/>
              <a:gd name="connsiteX52029" fmla="*/ 3033196 w 4826000"/>
              <a:gd name="connsiteY52029" fmla="*/ 6374361 h 6857957"/>
              <a:gd name="connsiteX52030" fmla="*/ 3033196 w 4826000"/>
              <a:gd name="connsiteY52030" fmla="*/ 6376266 h 6857957"/>
              <a:gd name="connsiteX52031" fmla="*/ 3032243 w 4826000"/>
              <a:gd name="connsiteY52031" fmla="*/ 6377536 h 6857957"/>
              <a:gd name="connsiteX52032" fmla="*/ 3031291 w 4826000"/>
              <a:gd name="connsiteY52032" fmla="*/ 6378806 h 6857957"/>
              <a:gd name="connsiteX52033" fmla="*/ 3029703 w 4826000"/>
              <a:gd name="connsiteY52033" fmla="*/ 6379759 h 6857957"/>
              <a:gd name="connsiteX52034" fmla="*/ 3027163 w 4826000"/>
              <a:gd name="connsiteY52034" fmla="*/ 6380394 h 6857957"/>
              <a:gd name="connsiteX52035" fmla="*/ 3023989 w 4826000"/>
              <a:gd name="connsiteY52035" fmla="*/ 6380712 h 6857957"/>
              <a:gd name="connsiteX52036" fmla="*/ 3019861 w 4826000"/>
              <a:gd name="connsiteY52036" fmla="*/ 6380712 h 6857957"/>
              <a:gd name="connsiteX52037" fmla="*/ 3020814 w 4826000"/>
              <a:gd name="connsiteY52037" fmla="*/ 6378806 h 6857957"/>
              <a:gd name="connsiteX52038" fmla="*/ 3021766 w 4826000"/>
              <a:gd name="connsiteY52038" fmla="*/ 6376584 h 6857957"/>
              <a:gd name="connsiteX52039" fmla="*/ 3024941 w 4826000"/>
              <a:gd name="connsiteY52039" fmla="*/ 6371821 h 6857957"/>
              <a:gd name="connsiteX52040" fmla="*/ 3029068 w 4826000"/>
              <a:gd name="connsiteY52040" fmla="*/ 6366740 h 6857957"/>
              <a:gd name="connsiteX52041" fmla="*/ 3032243 w 4826000"/>
              <a:gd name="connsiteY52041" fmla="*/ 6361977 h 6857957"/>
              <a:gd name="connsiteX52042" fmla="*/ 3033513 w 4826000"/>
              <a:gd name="connsiteY52042" fmla="*/ 6359437 h 6857957"/>
              <a:gd name="connsiteX52043" fmla="*/ 3034465 w 4826000"/>
              <a:gd name="connsiteY52043" fmla="*/ 6356897 h 6857957"/>
              <a:gd name="connsiteX52044" fmla="*/ 3034783 w 4826000"/>
              <a:gd name="connsiteY52044" fmla="*/ 6354674 h 6857957"/>
              <a:gd name="connsiteX52045" fmla="*/ 3034783 w 4826000"/>
              <a:gd name="connsiteY52045" fmla="*/ 6351816 h 6857957"/>
              <a:gd name="connsiteX52046" fmla="*/ 3033831 w 4826000"/>
              <a:gd name="connsiteY52046" fmla="*/ 6349594 h 6857957"/>
              <a:gd name="connsiteX52047" fmla="*/ 3031926 w 4826000"/>
              <a:gd name="connsiteY52047" fmla="*/ 6347053 h 6857957"/>
              <a:gd name="connsiteX52048" fmla="*/ 3029703 w 4826000"/>
              <a:gd name="connsiteY52048" fmla="*/ 6344513 h 6857957"/>
              <a:gd name="connsiteX52049" fmla="*/ 3026528 w 4826000"/>
              <a:gd name="connsiteY52049" fmla="*/ 6342290 h 6857957"/>
              <a:gd name="connsiteX52050" fmla="*/ 3022401 w 4826000"/>
              <a:gd name="connsiteY52050" fmla="*/ 6343243 h 6857957"/>
              <a:gd name="connsiteX52051" fmla="*/ 3019226 w 4826000"/>
              <a:gd name="connsiteY52051" fmla="*/ 6344196 h 6857957"/>
              <a:gd name="connsiteX52052" fmla="*/ 3013829 w 4826000"/>
              <a:gd name="connsiteY52052" fmla="*/ 6347053 h 6857957"/>
              <a:gd name="connsiteX52053" fmla="*/ 3010655 w 4826000"/>
              <a:gd name="connsiteY52053" fmla="*/ 6348006 h 6857957"/>
              <a:gd name="connsiteX52054" fmla="*/ 3006845 w 4826000"/>
              <a:gd name="connsiteY52054" fmla="*/ 6348641 h 6857957"/>
              <a:gd name="connsiteX52055" fmla="*/ 3001765 w 4826000"/>
              <a:gd name="connsiteY52055" fmla="*/ 6348958 h 6857957"/>
              <a:gd name="connsiteX52056" fmla="*/ 2994781 w 4826000"/>
              <a:gd name="connsiteY52056" fmla="*/ 6348958 h 6857957"/>
              <a:gd name="connsiteX52057" fmla="*/ 2992558 w 4826000"/>
              <a:gd name="connsiteY52057" fmla="*/ 6349276 h 6857957"/>
              <a:gd name="connsiteX52058" fmla="*/ 2990971 w 4826000"/>
              <a:gd name="connsiteY52058" fmla="*/ 6349911 h 6857957"/>
              <a:gd name="connsiteX52059" fmla="*/ 2989701 w 4826000"/>
              <a:gd name="connsiteY52059" fmla="*/ 6350864 h 6857957"/>
              <a:gd name="connsiteX52060" fmla="*/ 2989066 w 4826000"/>
              <a:gd name="connsiteY52060" fmla="*/ 6351499 h 6857957"/>
              <a:gd name="connsiteX52061" fmla="*/ 2988114 w 4826000"/>
              <a:gd name="connsiteY52061" fmla="*/ 6352451 h 6857957"/>
              <a:gd name="connsiteX52062" fmla="*/ 2987479 w 4826000"/>
              <a:gd name="connsiteY52062" fmla="*/ 6354039 h 6857957"/>
              <a:gd name="connsiteX52063" fmla="*/ 2986844 w 4826000"/>
              <a:gd name="connsiteY52063" fmla="*/ 6356262 h 6857957"/>
              <a:gd name="connsiteX52064" fmla="*/ 2986209 w 4826000"/>
              <a:gd name="connsiteY52064" fmla="*/ 6358484 h 6857957"/>
              <a:gd name="connsiteX52065" fmla="*/ 2985574 w 4826000"/>
              <a:gd name="connsiteY52065" fmla="*/ 6359437 h 6857957"/>
              <a:gd name="connsiteX52066" fmla="*/ 2984939 w 4826000"/>
              <a:gd name="connsiteY52066" fmla="*/ 6360390 h 6857957"/>
              <a:gd name="connsiteX52067" fmla="*/ 2983669 w 4826000"/>
              <a:gd name="connsiteY52067" fmla="*/ 6361342 h 6857957"/>
              <a:gd name="connsiteX52068" fmla="*/ 2982399 w 4826000"/>
              <a:gd name="connsiteY52068" fmla="*/ 6362295 h 6857957"/>
              <a:gd name="connsiteX52069" fmla="*/ 2980177 w 4826000"/>
              <a:gd name="connsiteY52069" fmla="*/ 6362612 h 6857957"/>
              <a:gd name="connsiteX52070" fmla="*/ 2977637 w 4826000"/>
              <a:gd name="connsiteY52070" fmla="*/ 6362930 h 6857957"/>
              <a:gd name="connsiteX52071" fmla="*/ 2979859 w 4826000"/>
              <a:gd name="connsiteY52071" fmla="*/ 6364200 h 6857957"/>
              <a:gd name="connsiteX52072" fmla="*/ 2981764 w 4826000"/>
              <a:gd name="connsiteY52072" fmla="*/ 6365470 h 6857957"/>
              <a:gd name="connsiteX52073" fmla="*/ 2983034 w 4826000"/>
              <a:gd name="connsiteY52073" fmla="*/ 6367058 h 6857957"/>
              <a:gd name="connsiteX52074" fmla="*/ 2984304 w 4826000"/>
              <a:gd name="connsiteY52074" fmla="*/ 6368645 h 6857957"/>
              <a:gd name="connsiteX52075" fmla="*/ 2986209 w 4826000"/>
              <a:gd name="connsiteY52075" fmla="*/ 6369916 h 6857957"/>
              <a:gd name="connsiteX52076" fmla="*/ 2987479 w 4826000"/>
              <a:gd name="connsiteY52076" fmla="*/ 6370233 h 6857957"/>
              <a:gd name="connsiteX52077" fmla="*/ 2989066 w 4826000"/>
              <a:gd name="connsiteY52077" fmla="*/ 6370868 h 6857957"/>
              <a:gd name="connsiteX52078" fmla="*/ 2990971 w 4826000"/>
              <a:gd name="connsiteY52078" fmla="*/ 6370868 h 6857957"/>
              <a:gd name="connsiteX52079" fmla="*/ 2992876 w 4826000"/>
              <a:gd name="connsiteY52079" fmla="*/ 6371186 h 6857957"/>
              <a:gd name="connsiteX52080" fmla="*/ 2998590 w 4826000"/>
              <a:gd name="connsiteY52080" fmla="*/ 6370551 h 6857957"/>
              <a:gd name="connsiteX52081" fmla="*/ 2999543 w 4826000"/>
              <a:gd name="connsiteY52081" fmla="*/ 6372138 h 6857957"/>
              <a:gd name="connsiteX52082" fmla="*/ 3000178 w 4826000"/>
              <a:gd name="connsiteY52082" fmla="*/ 6373408 h 6857957"/>
              <a:gd name="connsiteX52083" fmla="*/ 3000178 w 4826000"/>
              <a:gd name="connsiteY52083" fmla="*/ 6374361 h 6857957"/>
              <a:gd name="connsiteX52084" fmla="*/ 3000178 w 4826000"/>
              <a:gd name="connsiteY52084" fmla="*/ 6375314 h 6857957"/>
              <a:gd name="connsiteX52085" fmla="*/ 2999543 w 4826000"/>
              <a:gd name="connsiteY52085" fmla="*/ 6376584 h 6857957"/>
              <a:gd name="connsiteX52086" fmla="*/ 2998590 w 4826000"/>
              <a:gd name="connsiteY52086" fmla="*/ 6377536 h 6857957"/>
              <a:gd name="connsiteX52087" fmla="*/ 2996685 w 4826000"/>
              <a:gd name="connsiteY52087" fmla="*/ 6378806 h 6857957"/>
              <a:gd name="connsiteX52088" fmla="*/ 2991288 w 4826000"/>
              <a:gd name="connsiteY52088" fmla="*/ 6381347 h 6857957"/>
              <a:gd name="connsiteX52089" fmla="*/ 2989383 w 4826000"/>
              <a:gd name="connsiteY52089" fmla="*/ 6382617 h 6857957"/>
              <a:gd name="connsiteX52090" fmla="*/ 2988114 w 4826000"/>
              <a:gd name="connsiteY52090" fmla="*/ 6383569 h 6857957"/>
              <a:gd name="connsiteX52091" fmla="*/ 2987796 w 4826000"/>
              <a:gd name="connsiteY52091" fmla="*/ 6384522 h 6857957"/>
              <a:gd name="connsiteX52092" fmla="*/ 2984304 w 4826000"/>
              <a:gd name="connsiteY52092" fmla="*/ 6381982 h 6857957"/>
              <a:gd name="connsiteX52093" fmla="*/ 2980812 w 4826000"/>
              <a:gd name="connsiteY52093" fmla="*/ 6379441 h 6857957"/>
              <a:gd name="connsiteX52094" fmla="*/ 2977954 w 4826000"/>
              <a:gd name="connsiteY52094" fmla="*/ 6377219 h 6857957"/>
              <a:gd name="connsiteX52095" fmla="*/ 2975414 w 4826000"/>
              <a:gd name="connsiteY52095" fmla="*/ 6374361 h 6857957"/>
              <a:gd name="connsiteX52096" fmla="*/ 2973192 w 4826000"/>
              <a:gd name="connsiteY52096" fmla="*/ 6372138 h 6857957"/>
              <a:gd name="connsiteX52097" fmla="*/ 2971287 w 4826000"/>
              <a:gd name="connsiteY52097" fmla="*/ 6369598 h 6857957"/>
              <a:gd name="connsiteX52098" fmla="*/ 2970017 w 4826000"/>
              <a:gd name="connsiteY52098" fmla="*/ 6366740 h 6857957"/>
              <a:gd name="connsiteX52099" fmla="*/ 2968747 w 4826000"/>
              <a:gd name="connsiteY52099" fmla="*/ 6364200 h 6857957"/>
              <a:gd name="connsiteX52100" fmla="*/ 2968112 w 4826000"/>
              <a:gd name="connsiteY52100" fmla="*/ 6361660 h 6857957"/>
              <a:gd name="connsiteX52101" fmla="*/ 2967795 w 4826000"/>
              <a:gd name="connsiteY52101" fmla="*/ 6358802 h 6857957"/>
              <a:gd name="connsiteX52102" fmla="*/ 2967795 w 4826000"/>
              <a:gd name="connsiteY52102" fmla="*/ 6356262 h 6857957"/>
              <a:gd name="connsiteX52103" fmla="*/ 2968430 w 4826000"/>
              <a:gd name="connsiteY52103" fmla="*/ 6353086 h 6857957"/>
              <a:gd name="connsiteX52104" fmla="*/ 2969065 w 4826000"/>
              <a:gd name="connsiteY52104" fmla="*/ 6350229 h 6857957"/>
              <a:gd name="connsiteX52105" fmla="*/ 2970335 w 4826000"/>
              <a:gd name="connsiteY52105" fmla="*/ 6347371 h 6857957"/>
              <a:gd name="connsiteX52106" fmla="*/ 2971922 w 4826000"/>
              <a:gd name="connsiteY52106" fmla="*/ 6344196 h 6857957"/>
              <a:gd name="connsiteX52107" fmla="*/ 2973827 w 4826000"/>
              <a:gd name="connsiteY52107" fmla="*/ 6341338 h 6857957"/>
              <a:gd name="connsiteX52108" fmla="*/ 2967795 w 4826000"/>
              <a:gd name="connsiteY52108" fmla="*/ 6341655 h 6857957"/>
              <a:gd name="connsiteX52109" fmla="*/ 2962398 w 4826000"/>
              <a:gd name="connsiteY52109" fmla="*/ 6342290 h 6857957"/>
              <a:gd name="connsiteX52110" fmla="*/ 2957953 w 4826000"/>
              <a:gd name="connsiteY52110" fmla="*/ 6343560 h 6857957"/>
              <a:gd name="connsiteX52111" fmla="*/ 2954778 w 4826000"/>
              <a:gd name="connsiteY52111" fmla="*/ 6344831 h 6857957"/>
              <a:gd name="connsiteX52112" fmla="*/ 2951921 w 4826000"/>
              <a:gd name="connsiteY52112" fmla="*/ 6347053 h 6857957"/>
              <a:gd name="connsiteX52113" fmla="*/ 2950334 w 4826000"/>
              <a:gd name="connsiteY52113" fmla="*/ 6348958 h 6857957"/>
              <a:gd name="connsiteX52114" fmla="*/ 2949064 w 4826000"/>
              <a:gd name="connsiteY52114" fmla="*/ 6350864 h 6857957"/>
              <a:gd name="connsiteX52115" fmla="*/ 2948111 w 4826000"/>
              <a:gd name="connsiteY52115" fmla="*/ 6353721 h 6857957"/>
              <a:gd name="connsiteX52116" fmla="*/ 2947794 w 4826000"/>
              <a:gd name="connsiteY52116" fmla="*/ 6356262 h 6857957"/>
              <a:gd name="connsiteX52117" fmla="*/ 2947794 w 4826000"/>
              <a:gd name="connsiteY52117" fmla="*/ 6358802 h 6857957"/>
              <a:gd name="connsiteX52118" fmla="*/ 2947794 w 4826000"/>
              <a:gd name="connsiteY52118" fmla="*/ 6364200 h 6857957"/>
              <a:gd name="connsiteX52119" fmla="*/ 2947794 w 4826000"/>
              <a:gd name="connsiteY52119" fmla="*/ 6369916 h 6857957"/>
              <a:gd name="connsiteX52120" fmla="*/ 2947794 w 4826000"/>
              <a:gd name="connsiteY52120" fmla="*/ 6372138 h 6857957"/>
              <a:gd name="connsiteX52121" fmla="*/ 2947159 w 4826000"/>
              <a:gd name="connsiteY52121" fmla="*/ 6374679 h 6857957"/>
              <a:gd name="connsiteX52122" fmla="*/ 2943666 w 4826000"/>
              <a:gd name="connsiteY52122" fmla="*/ 6374043 h 6857957"/>
              <a:gd name="connsiteX52123" fmla="*/ 2940492 w 4826000"/>
              <a:gd name="connsiteY52123" fmla="*/ 6373408 h 6857957"/>
              <a:gd name="connsiteX52124" fmla="*/ 2937317 w 4826000"/>
              <a:gd name="connsiteY52124" fmla="*/ 6373408 h 6857957"/>
              <a:gd name="connsiteX52125" fmla="*/ 2934460 w 4826000"/>
              <a:gd name="connsiteY52125" fmla="*/ 6373408 h 6857957"/>
              <a:gd name="connsiteX52126" fmla="*/ 2931920 w 4826000"/>
              <a:gd name="connsiteY52126" fmla="*/ 6373408 h 6857957"/>
              <a:gd name="connsiteX52127" fmla="*/ 2929062 w 4826000"/>
              <a:gd name="connsiteY52127" fmla="*/ 6373726 h 6857957"/>
              <a:gd name="connsiteX52128" fmla="*/ 2924300 w 4826000"/>
              <a:gd name="connsiteY52128" fmla="*/ 6374996 h 6857957"/>
              <a:gd name="connsiteX52129" fmla="*/ 2920173 w 4826000"/>
              <a:gd name="connsiteY52129" fmla="*/ 6377219 h 6857957"/>
              <a:gd name="connsiteX52130" fmla="*/ 2916681 w 4826000"/>
              <a:gd name="connsiteY52130" fmla="*/ 6379441 h 6857957"/>
              <a:gd name="connsiteX52131" fmla="*/ 2913823 w 4826000"/>
              <a:gd name="connsiteY52131" fmla="*/ 6381982 h 6857957"/>
              <a:gd name="connsiteX52132" fmla="*/ 2912871 w 4826000"/>
              <a:gd name="connsiteY52132" fmla="*/ 6383569 h 6857957"/>
              <a:gd name="connsiteX52133" fmla="*/ 2912236 w 4826000"/>
              <a:gd name="connsiteY52133" fmla="*/ 6384840 h 6857957"/>
              <a:gd name="connsiteX52134" fmla="*/ 2911919 w 4826000"/>
              <a:gd name="connsiteY52134" fmla="*/ 6386110 h 6857957"/>
              <a:gd name="connsiteX52135" fmla="*/ 2911601 w 4826000"/>
              <a:gd name="connsiteY52135" fmla="*/ 6387697 h 6857957"/>
              <a:gd name="connsiteX52136" fmla="*/ 2911601 w 4826000"/>
              <a:gd name="connsiteY52136" fmla="*/ 6388967 h 6857957"/>
              <a:gd name="connsiteX52137" fmla="*/ 2911601 w 4826000"/>
              <a:gd name="connsiteY52137" fmla="*/ 6390555 h 6857957"/>
              <a:gd name="connsiteX52138" fmla="*/ 2912236 w 4826000"/>
              <a:gd name="connsiteY52138" fmla="*/ 6392143 h 6857957"/>
              <a:gd name="connsiteX52139" fmla="*/ 2912871 w 4826000"/>
              <a:gd name="connsiteY52139" fmla="*/ 6393095 h 6857957"/>
              <a:gd name="connsiteX52140" fmla="*/ 2914141 w 4826000"/>
              <a:gd name="connsiteY52140" fmla="*/ 6394365 h 6857957"/>
              <a:gd name="connsiteX52141" fmla="*/ 2915728 w 4826000"/>
              <a:gd name="connsiteY52141" fmla="*/ 6395636 h 6857957"/>
              <a:gd name="connsiteX52142" fmla="*/ 2917316 w 4826000"/>
              <a:gd name="connsiteY52142" fmla="*/ 6396588 h 6857957"/>
              <a:gd name="connsiteX52143" fmla="*/ 2919221 w 4826000"/>
              <a:gd name="connsiteY52143" fmla="*/ 6397858 h 6857957"/>
              <a:gd name="connsiteX52144" fmla="*/ 2921443 w 4826000"/>
              <a:gd name="connsiteY52144" fmla="*/ 6398493 h 6857957"/>
              <a:gd name="connsiteX52145" fmla="*/ 2924300 w 4826000"/>
              <a:gd name="connsiteY52145" fmla="*/ 6399128 h 6857957"/>
              <a:gd name="connsiteX52146" fmla="*/ 2927158 w 4826000"/>
              <a:gd name="connsiteY52146" fmla="*/ 6399446 h 6857957"/>
              <a:gd name="connsiteX52147" fmla="*/ 2930650 w 4826000"/>
              <a:gd name="connsiteY52147" fmla="*/ 6399764 h 6857957"/>
              <a:gd name="connsiteX52148" fmla="*/ 2934142 w 4826000"/>
              <a:gd name="connsiteY52148" fmla="*/ 6399764 h 6857957"/>
              <a:gd name="connsiteX52149" fmla="*/ 2938269 w 4826000"/>
              <a:gd name="connsiteY52149" fmla="*/ 6399764 h 6857957"/>
              <a:gd name="connsiteX52150" fmla="*/ 2940492 w 4826000"/>
              <a:gd name="connsiteY52150" fmla="*/ 6413417 h 6857957"/>
              <a:gd name="connsiteX52151" fmla="*/ 2934777 w 4826000"/>
              <a:gd name="connsiteY52151" fmla="*/ 6413417 h 6857957"/>
              <a:gd name="connsiteX52152" fmla="*/ 2930650 w 4826000"/>
              <a:gd name="connsiteY52152" fmla="*/ 6413735 h 6857957"/>
              <a:gd name="connsiteX52153" fmla="*/ 2927475 w 4826000"/>
              <a:gd name="connsiteY52153" fmla="*/ 6414687 h 6857957"/>
              <a:gd name="connsiteX52154" fmla="*/ 2926523 w 4826000"/>
              <a:gd name="connsiteY52154" fmla="*/ 6415323 h 6857957"/>
              <a:gd name="connsiteX52155" fmla="*/ 2925570 w 4826000"/>
              <a:gd name="connsiteY52155" fmla="*/ 6416275 h 6857957"/>
              <a:gd name="connsiteX52156" fmla="*/ 2924935 w 4826000"/>
              <a:gd name="connsiteY52156" fmla="*/ 6416910 h 6857957"/>
              <a:gd name="connsiteX52157" fmla="*/ 2924618 w 4826000"/>
              <a:gd name="connsiteY52157" fmla="*/ 6417863 h 6857957"/>
              <a:gd name="connsiteX52158" fmla="*/ 2924300 w 4826000"/>
              <a:gd name="connsiteY52158" fmla="*/ 6420086 h 6857957"/>
              <a:gd name="connsiteX52159" fmla="*/ 2924618 w 4826000"/>
              <a:gd name="connsiteY52159" fmla="*/ 6422308 h 6857957"/>
              <a:gd name="connsiteX52160" fmla="*/ 2925253 w 4826000"/>
              <a:gd name="connsiteY52160" fmla="*/ 6424848 h 6857957"/>
              <a:gd name="connsiteX52161" fmla="*/ 2927793 w 4826000"/>
              <a:gd name="connsiteY52161" fmla="*/ 6430247 h 6857957"/>
              <a:gd name="connsiteX52162" fmla="*/ 2930967 w 4826000"/>
              <a:gd name="connsiteY52162" fmla="*/ 6435327 h 6857957"/>
              <a:gd name="connsiteX52163" fmla="*/ 2931920 w 4826000"/>
              <a:gd name="connsiteY52163" fmla="*/ 6437867 h 6857957"/>
              <a:gd name="connsiteX52164" fmla="*/ 2932872 w 4826000"/>
              <a:gd name="connsiteY52164" fmla="*/ 6439772 h 6857957"/>
              <a:gd name="connsiteX52165" fmla="*/ 2932872 w 4826000"/>
              <a:gd name="connsiteY52165" fmla="*/ 6441678 h 6857957"/>
              <a:gd name="connsiteX52166" fmla="*/ 2932872 w 4826000"/>
              <a:gd name="connsiteY52166" fmla="*/ 6442948 h 6857957"/>
              <a:gd name="connsiteX52167" fmla="*/ 2932555 w 4826000"/>
              <a:gd name="connsiteY52167" fmla="*/ 6443583 h 6857957"/>
              <a:gd name="connsiteX52168" fmla="*/ 2928427 w 4826000"/>
              <a:gd name="connsiteY52168" fmla="*/ 6443583 h 6857957"/>
              <a:gd name="connsiteX52169" fmla="*/ 2924935 w 4826000"/>
              <a:gd name="connsiteY52169" fmla="*/ 6443265 h 6857957"/>
              <a:gd name="connsiteX52170" fmla="*/ 2922078 w 4826000"/>
              <a:gd name="connsiteY52170" fmla="*/ 6442630 h 6857957"/>
              <a:gd name="connsiteX52171" fmla="*/ 2919856 w 4826000"/>
              <a:gd name="connsiteY52171" fmla="*/ 6441360 h 6857957"/>
              <a:gd name="connsiteX52172" fmla="*/ 2918268 w 4826000"/>
              <a:gd name="connsiteY52172" fmla="*/ 6440408 h 6857957"/>
              <a:gd name="connsiteX52173" fmla="*/ 2916998 w 4826000"/>
              <a:gd name="connsiteY52173" fmla="*/ 6439137 h 6857957"/>
              <a:gd name="connsiteX52174" fmla="*/ 2914141 w 4826000"/>
              <a:gd name="connsiteY52174" fmla="*/ 6436280 h 6857957"/>
              <a:gd name="connsiteX52175" fmla="*/ 2912236 w 4826000"/>
              <a:gd name="connsiteY52175" fmla="*/ 6433104 h 6857957"/>
              <a:gd name="connsiteX52176" fmla="*/ 2910966 w 4826000"/>
              <a:gd name="connsiteY52176" fmla="*/ 6431834 h 6857957"/>
              <a:gd name="connsiteX52177" fmla="*/ 2909379 w 4826000"/>
              <a:gd name="connsiteY52177" fmla="*/ 6430564 h 6857957"/>
              <a:gd name="connsiteX52178" fmla="*/ 2906839 w 4826000"/>
              <a:gd name="connsiteY52178" fmla="*/ 6429611 h 6857957"/>
              <a:gd name="connsiteX52179" fmla="*/ 2904617 w 4826000"/>
              <a:gd name="connsiteY52179" fmla="*/ 6428976 h 6857957"/>
              <a:gd name="connsiteX52180" fmla="*/ 2901442 w 4826000"/>
              <a:gd name="connsiteY52180" fmla="*/ 6428659 h 6857957"/>
              <a:gd name="connsiteX52181" fmla="*/ 2897315 w 4826000"/>
              <a:gd name="connsiteY52181" fmla="*/ 6428341 h 6857957"/>
              <a:gd name="connsiteX52182" fmla="*/ 2895410 w 4826000"/>
              <a:gd name="connsiteY52182" fmla="*/ 6428659 h 6857957"/>
              <a:gd name="connsiteX52183" fmla="*/ 2893822 w 4826000"/>
              <a:gd name="connsiteY52183" fmla="*/ 6429294 h 6857957"/>
              <a:gd name="connsiteX52184" fmla="*/ 2892235 w 4826000"/>
              <a:gd name="connsiteY52184" fmla="*/ 6429929 h 6857957"/>
              <a:gd name="connsiteX52185" fmla="*/ 2891600 w 4826000"/>
              <a:gd name="connsiteY52185" fmla="*/ 6430564 h 6857957"/>
              <a:gd name="connsiteX52186" fmla="*/ 2891282 w 4826000"/>
              <a:gd name="connsiteY52186" fmla="*/ 6431517 h 6857957"/>
              <a:gd name="connsiteX52187" fmla="*/ 2890965 w 4826000"/>
              <a:gd name="connsiteY52187" fmla="*/ 6432469 h 6857957"/>
              <a:gd name="connsiteX52188" fmla="*/ 2891282 w 4826000"/>
              <a:gd name="connsiteY52188" fmla="*/ 6435010 h 6857957"/>
              <a:gd name="connsiteX52189" fmla="*/ 2891282 w 4826000"/>
              <a:gd name="connsiteY52189" fmla="*/ 6437232 h 6857957"/>
              <a:gd name="connsiteX52190" fmla="*/ 2891282 w 4826000"/>
              <a:gd name="connsiteY52190" fmla="*/ 6438185 h 6857957"/>
              <a:gd name="connsiteX52191" fmla="*/ 2890965 w 4826000"/>
              <a:gd name="connsiteY52191" fmla="*/ 6439455 h 6857957"/>
              <a:gd name="connsiteX52192" fmla="*/ 2890647 w 4826000"/>
              <a:gd name="connsiteY52192" fmla="*/ 6440090 h 6857957"/>
              <a:gd name="connsiteX52193" fmla="*/ 2889695 w 4826000"/>
              <a:gd name="connsiteY52193" fmla="*/ 6441043 h 6857957"/>
              <a:gd name="connsiteX52194" fmla="*/ 2888425 w 4826000"/>
              <a:gd name="connsiteY52194" fmla="*/ 6441678 h 6857957"/>
              <a:gd name="connsiteX52195" fmla="*/ 2886838 w 4826000"/>
              <a:gd name="connsiteY52195" fmla="*/ 6442313 h 6857957"/>
              <a:gd name="connsiteX52196" fmla="*/ 2888743 w 4826000"/>
              <a:gd name="connsiteY52196" fmla="*/ 6443583 h 6857957"/>
              <a:gd name="connsiteX52197" fmla="*/ 2891282 w 4826000"/>
              <a:gd name="connsiteY52197" fmla="*/ 6444535 h 6857957"/>
              <a:gd name="connsiteX52198" fmla="*/ 2894457 w 4826000"/>
              <a:gd name="connsiteY52198" fmla="*/ 6445171 h 6857957"/>
              <a:gd name="connsiteX52199" fmla="*/ 2897315 w 4826000"/>
              <a:gd name="connsiteY52199" fmla="*/ 6445806 h 6857957"/>
              <a:gd name="connsiteX52200" fmla="*/ 2904934 w 4826000"/>
              <a:gd name="connsiteY52200" fmla="*/ 6446758 h 6857957"/>
              <a:gd name="connsiteX52201" fmla="*/ 2913506 w 4826000"/>
              <a:gd name="connsiteY52201" fmla="*/ 6446758 h 6857957"/>
              <a:gd name="connsiteX52202" fmla="*/ 2912871 w 4826000"/>
              <a:gd name="connsiteY52202" fmla="*/ 6451521 h 6857957"/>
              <a:gd name="connsiteX52203" fmla="*/ 2912554 w 4826000"/>
              <a:gd name="connsiteY52203" fmla="*/ 6455332 h 6857957"/>
              <a:gd name="connsiteX52204" fmla="*/ 2912871 w 4826000"/>
              <a:gd name="connsiteY52204" fmla="*/ 6459777 h 6857957"/>
              <a:gd name="connsiteX52205" fmla="*/ 2913823 w 4826000"/>
              <a:gd name="connsiteY52205" fmla="*/ 6463270 h 6857957"/>
              <a:gd name="connsiteX52206" fmla="*/ 2914776 w 4826000"/>
              <a:gd name="connsiteY52206" fmla="*/ 6467080 h 6857957"/>
              <a:gd name="connsiteX52207" fmla="*/ 2916681 w 4826000"/>
              <a:gd name="connsiteY52207" fmla="*/ 6470573 h 6857957"/>
              <a:gd name="connsiteX52208" fmla="*/ 2919538 w 4826000"/>
              <a:gd name="connsiteY52208" fmla="*/ 6477241 h 6857957"/>
              <a:gd name="connsiteX52209" fmla="*/ 2923030 w 4826000"/>
              <a:gd name="connsiteY52209" fmla="*/ 6484227 h 6857957"/>
              <a:gd name="connsiteX52210" fmla="*/ 2924300 w 4826000"/>
              <a:gd name="connsiteY52210" fmla="*/ 6487720 h 6857957"/>
              <a:gd name="connsiteX52211" fmla="*/ 2925253 w 4826000"/>
              <a:gd name="connsiteY52211" fmla="*/ 6491213 h 6857957"/>
              <a:gd name="connsiteX52212" fmla="*/ 2925570 w 4826000"/>
              <a:gd name="connsiteY52212" fmla="*/ 6495023 h 6857957"/>
              <a:gd name="connsiteX52213" fmla="*/ 2925570 w 4826000"/>
              <a:gd name="connsiteY52213" fmla="*/ 6498516 h 6857957"/>
              <a:gd name="connsiteX52214" fmla="*/ 2925253 w 4826000"/>
              <a:gd name="connsiteY52214" fmla="*/ 6502644 h 6857957"/>
              <a:gd name="connsiteX52215" fmla="*/ 2923983 w 4826000"/>
              <a:gd name="connsiteY52215" fmla="*/ 6506772 h 6857957"/>
              <a:gd name="connsiteX52216" fmla="*/ 2921443 w 4826000"/>
              <a:gd name="connsiteY52216" fmla="*/ 6504866 h 6857957"/>
              <a:gd name="connsiteX52217" fmla="*/ 2919538 w 4826000"/>
              <a:gd name="connsiteY52217" fmla="*/ 6503596 h 6857957"/>
              <a:gd name="connsiteX52218" fmla="*/ 2917633 w 4826000"/>
              <a:gd name="connsiteY52218" fmla="*/ 6502326 h 6857957"/>
              <a:gd name="connsiteX52219" fmla="*/ 2915728 w 4826000"/>
              <a:gd name="connsiteY52219" fmla="*/ 6501374 h 6857957"/>
              <a:gd name="connsiteX52220" fmla="*/ 2913506 w 4826000"/>
              <a:gd name="connsiteY52220" fmla="*/ 6500421 h 6857957"/>
              <a:gd name="connsiteX52221" fmla="*/ 2911601 w 4826000"/>
              <a:gd name="connsiteY52221" fmla="*/ 6500421 h 6857957"/>
              <a:gd name="connsiteX52222" fmla="*/ 2910014 w 4826000"/>
              <a:gd name="connsiteY52222" fmla="*/ 6500103 h 6857957"/>
              <a:gd name="connsiteX52223" fmla="*/ 2908426 w 4826000"/>
              <a:gd name="connsiteY52223" fmla="*/ 6500421 h 6857957"/>
              <a:gd name="connsiteX52224" fmla="*/ 2906521 w 4826000"/>
              <a:gd name="connsiteY52224" fmla="*/ 6500739 h 6857957"/>
              <a:gd name="connsiteX52225" fmla="*/ 2905251 w 4826000"/>
              <a:gd name="connsiteY52225" fmla="*/ 6502009 h 6857957"/>
              <a:gd name="connsiteX52226" fmla="*/ 2903664 w 4826000"/>
              <a:gd name="connsiteY52226" fmla="*/ 6502644 h 6857957"/>
              <a:gd name="connsiteX52227" fmla="*/ 2902394 w 4826000"/>
              <a:gd name="connsiteY52227" fmla="*/ 6503914 h 6857957"/>
              <a:gd name="connsiteX52228" fmla="*/ 2901442 w 4826000"/>
              <a:gd name="connsiteY52228" fmla="*/ 6505184 h 6857957"/>
              <a:gd name="connsiteX52229" fmla="*/ 2899854 w 4826000"/>
              <a:gd name="connsiteY52229" fmla="*/ 6506454 h 6857957"/>
              <a:gd name="connsiteX52230" fmla="*/ 2898267 w 4826000"/>
              <a:gd name="connsiteY52230" fmla="*/ 6510264 h 6857957"/>
              <a:gd name="connsiteX52231" fmla="*/ 2894140 w 4826000"/>
              <a:gd name="connsiteY52231" fmla="*/ 6507724 h 6857957"/>
              <a:gd name="connsiteX52232" fmla="*/ 2889695 w 4826000"/>
              <a:gd name="connsiteY52232" fmla="*/ 6505184 h 6857957"/>
              <a:gd name="connsiteX52233" fmla="*/ 2885885 w 4826000"/>
              <a:gd name="connsiteY52233" fmla="*/ 6502009 h 6857957"/>
              <a:gd name="connsiteX52234" fmla="*/ 2882710 w 4826000"/>
              <a:gd name="connsiteY52234" fmla="*/ 6498198 h 6857957"/>
              <a:gd name="connsiteX52235" fmla="*/ 2880488 w 4826000"/>
              <a:gd name="connsiteY52235" fmla="*/ 6494705 h 6857957"/>
              <a:gd name="connsiteX52236" fmla="*/ 2879536 w 4826000"/>
              <a:gd name="connsiteY52236" fmla="*/ 6492800 h 6857957"/>
              <a:gd name="connsiteX52237" fmla="*/ 2879218 w 4826000"/>
              <a:gd name="connsiteY52237" fmla="*/ 6491213 h 6857957"/>
              <a:gd name="connsiteX52238" fmla="*/ 2879218 w 4826000"/>
              <a:gd name="connsiteY52238" fmla="*/ 6489942 h 6857957"/>
              <a:gd name="connsiteX52239" fmla="*/ 2879536 w 4826000"/>
              <a:gd name="connsiteY52239" fmla="*/ 6488355 h 6857957"/>
              <a:gd name="connsiteX52240" fmla="*/ 2880171 w 4826000"/>
              <a:gd name="connsiteY52240" fmla="*/ 6487402 h 6857957"/>
              <a:gd name="connsiteX52241" fmla="*/ 2881123 w 4826000"/>
              <a:gd name="connsiteY52241" fmla="*/ 6486450 h 6857957"/>
              <a:gd name="connsiteX52242" fmla="*/ 2878583 w 4826000"/>
              <a:gd name="connsiteY52242" fmla="*/ 6485179 h 6857957"/>
              <a:gd name="connsiteX52243" fmla="*/ 2875726 w 4826000"/>
              <a:gd name="connsiteY52243" fmla="*/ 6484544 h 6857957"/>
              <a:gd name="connsiteX52244" fmla="*/ 2869376 w 4826000"/>
              <a:gd name="connsiteY52244" fmla="*/ 6483592 h 6857957"/>
              <a:gd name="connsiteX52245" fmla="*/ 2862392 w 4826000"/>
              <a:gd name="connsiteY52245" fmla="*/ 6482957 h 6857957"/>
              <a:gd name="connsiteX52246" fmla="*/ 2854772 w 4826000"/>
              <a:gd name="connsiteY52246" fmla="*/ 6482639 h 6857957"/>
              <a:gd name="connsiteX52247" fmla="*/ 2847153 w 4826000"/>
              <a:gd name="connsiteY52247" fmla="*/ 6482322 h 6857957"/>
              <a:gd name="connsiteX52248" fmla="*/ 2840168 w 4826000"/>
              <a:gd name="connsiteY52248" fmla="*/ 6481687 h 6857957"/>
              <a:gd name="connsiteX52249" fmla="*/ 2833501 w 4826000"/>
              <a:gd name="connsiteY52249" fmla="*/ 6481052 h 6857957"/>
              <a:gd name="connsiteX52250" fmla="*/ 2830644 w 4826000"/>
              <a:gd name="connsiteY52250" fmla="*/ 6480417 h 6857957"/>
              <a:gd name="connsiteX52251" fmla="*/ 2828104 w 4826000"/>
              <a:gd name="connsiteY52251" fmla="*/ 6479781 h 6857957"/>
              <a:gd name="connsiteX52252" fmla="*/ 2823659 w 4826000"/>
              <a:gd name="connsiteY52252" fmla="*/ 6480734 h 6857957"/>
              <a:gd name="connsiteX52253" fmla="*/ 2820802 w 4826000"/>
              <a:gd name="connsiteY52253" fmla="*/ 6481687 h 6857957"/>
              <a:gd name="connsiteX52254" fmla="*/ 2818580 w 4826000"/>
              <a:gd name="connsiteY52254" fmla="*/ 6482639 h 6857957"/>
              <a:gd name="connsiteX52255" fmla="*/ 2817310 w 4826000"/>
              <a:gd name="connsiteY52255" fmla="*/ 6483909 h 6857957"/>
              <a:gd name="connsiteX52256" fmla="*/ 2816992 w 4826000"/>
              <a:gd name="connsiteY52256" fmla="*/ 6485179 h 6857957"/>
              <a:gd name="connsiteX52257" fmla="*/ 2816992 w 4826000"/>
              <a:gd name="connsiteY52257" fmla="*/ 6486767 h 6857957"/>
              <a:gd name="connsiteX52258" fmla="*/ 2817627 w 4826000"/>
              <a:gd name="connsiteY52258" fmla="*/ 6488037 h 6857957"/>
              <a:gd name="connsiteX52259" fmla="*/ 2818262 w 4826000"/>
              <a:gd name="connsiteY52259" fmla="*/ 6489307 h 6857957"/>
              <a:gd name="connsiteX52260" fmla="*/ 2819215 w 4826000"/>
              <a:gd name="connsiteY52260" fmla="*/ 6491848 h 6857957"/>
              <a:gd name="connsiteX52261" fmla="*/ 2819532 w 4826000"/>
              <a:gd name="connsiteY52261" fmla="*/ 6493118 h 6857957"/>
              <a:gd name="connsiteX52262" fmla="*/ 2819532 w 4826000"/>
              <a:gd name="connsiteY52262" fmla="*/ 6494705 h 6857957"/>
              <a:gd name="connsiteX52263" fmla="*/ 2818897 w 4826000"/>
              <a:gd name="connsiteY52263" fmla="*/ 6495976 h 6857957"/>
              <a:gd name="connsiteX52264" fmla="*/ 2817310 w 4826000"/>
              <a:gd name="connsiteY52264" fmla="*/ 6496928 h 6857957"/>
              <a:gd name="connsiteX52265" fmla="*/ 2815087 w 4826000"/>
              <a:gd name="connsiteY52265" fmla="*/ 6498198 h 6857957"/>
              <a:gd name="connsiteX52266" fmla="*/ 2811595 w 4826000"/>
              <a:gd name="connsiteY52266" fmla="*/ 6499151 h 6857957"/>
              <a:gd name="connsiteX52267" fmla="*/ 2809055 w 4826000"/>
              <a:gd name="connsiteY52267" fmla="*/ 6496928 h 6857957"/>
              <a:gd name="connsiteX52268" fmla="*/ 2806515 w 4826000"/>
              <a:gd name="connsiteY52268" fmla="*/ 6494388 h 6857957"/>
              <a:gd name="connsiteX52269" fmla="*/ 2803976 w 4826000"/>
              <a:gd name="connsiteY52269" fmla="*/ 6490895 h 6857957"/>
              <a:gd name="connsiteX52270" fmla="*/ 2802071 w 4826000"/>
              <a:gd name="connsiteY52270" fmla="*/ 6487402 h 6857957"/>
              <a:gd name="connsiteX52271" fmla="*/ 2800166 w 4826000"/>
              <a:gd name="connsiteY52271" fmla="*/ 6483592 h 6857957"/>
              <a:gd name="connsiteX52272" fmla="*/ 2798579 w 4826000"/>
              <a:gd name="connsiteY52272" fmla="*/ 6479781 h 6857957"/>
              <a:gd name="connsiteX52273" fmla="*/ 2797309 w 4826000"/>
              <a:gd name="connsiteY52273" fmla="*/ 6475336 h 6857957"/>
              <a:gd name="connsiteX52274" fmla="*/ 2796356 w 4826000"/>
              <a:gd name="connsiteY52274" fmla="*/ 6470891 h 6857957"/>
              <a:gd name="connsiteX52275" fmla="*/ 2796039 w 4826000"/>
              <a:gd name="connsiteY52275" fmla="*/ 6466763 h 6857957"/>
              <a:gd name="connsiteX52276" fmla="*/ 2796039 w 4826000"/>
              <a:gd name="connsiteY52276" fmla="*/ 6462317 h 6857957"/>
              <a:gd name="connsiteX52277" fmla="*/ 2796674 w 4826000"/>
              <a:gd name="connsiteY52277" fmla="*/ 6458189 h 6857957"/>
              <a:gd name="connsiteX52278" fmla="*/ 2797626 w 4826000"/>
              <a:gd name="connsiteY52278" fmla="*/ 6454379 h 6857957"/>
              <a:gd name="connsiteX52279" fmla="*/ 2799531 w 4826000"/>
              <a:gd name="connsiteY52279" fmla="*/ 6450886 h 6857957"/>
              <a:gd name="connsiteX52280" fmla="*/ 2801753 w 4826000"/>
              <a:gd name="connsiteY52280" fmla="*/ 6447076 h 6857957"/>
              <a:gd name="connsiteX52281" fmla="*/ 2803023 w 4826000"/>
              <a:gd name="connsiteY52281" fmla="*/ 6445806 h 6857957"/>
              <a:gd name="connsiteX52282" fmla="*/ 2804611 w 4826000"/>
              <a:gd name="connsiteY52282" fmla="*/ 6444535 h 6857957"/>
              <a:gd name="connsiteX52283" fmla="*/ 2806515 w 4826000"/>
              <a:gd name="connsiteY52283" fmla="*/ 6443265 h 6857957"/>
              <a:gd name="connsiteX52284" fmla="*/ 2808420 w 4826000"/>
              <a:gd name="connsiteY52284" fmla="*/ 6441678 h 6857957"/>
              <a:gd name="connsiteX52285" fmla="*/ 2807150 w 4826000"/>
              <a:gd name="connsiteY52285" fmla="*/ 6440090 h 6857957"/>
              <a:gd name="connsiteX52286" fmla="*/ 2805246 w 4826000"/>
              <a:gd name="connsiteY52286" fmla="*/ 6438820 h 6857957"/>
              <a:gd name="connsiteX52287" fmla="*/ 2803023 w 4826000"/>
              <a:gd name="connsiteY52287" fmla="*/ 6437867 h 6857957"/>
              <a:gd name="connsiteX52288" fmla="*/ 2800166 w 4826000"/>
              <a:gd name="connsiteY52288" fmla="*/ 6436915 h 6857957"/>
              <a:gd name="connsiteX52289" fmla="*/ 2793816 w 4826000"/>
              <a:gd name="connsiteY52289" fmla="*/ 6435645 h 6857957"/>
              <a:gd name="connsiteX52290" fmla="*/ 2787149 w 4826000"/>
              <a:gd name="connsiteY52290" fmla="*/ 6434374 h 6857957"/>
              <a:gd name="connsiteX52291" fmla="*/ 2780800 w 4826000"/>
              <a:gd name="connsiteY52291" fmla="*/ 6433104 h 6857957"/>
              <a:gd name="connsiteX52292" fmla="*/ 2778260 w 4826000"/>
              <a:gd name="connsiteY52292" fmla="*/ 6432152 h 6857957"/>
              <a:gd name="connsiteX52293" fmla="*/ 2775720 w 4826000"/>
              <a:gd name="connsiteY52293" fmla="*/ 6431199 h 6857957"/>
              <a:gd name="connsiteX52294" fmla="*/ 2774133 w 4826000"/>
              <a:gd name="connsiteY52294" fmla="*/ 6429929 h 6857957"/>
              <a:gd name="connsiteX52295" fmla="*/ 2772863 w 4826000"/>
              <a:gd name="connsiteY52295" fmla="*/ 6428341 h 6857957"/>
              <a:gd name="connsiteX52296" fmla="*/ 2772545 w 4826000"/>
              <a:gd name="connsiteY52296" fmla="*/ 6427389 h 6857957"/>
              <a:gd name="connsiteX52297" fmla="*/ 2772545 w 4826000"/>
              <a:gd name="connsiteY52297" fmla="*/ 6426119 h 6857957"/>
              <a:gd name="connsiteX52298" fmla="*/ 2772545 w 4826000"/>
              <a:gd name="connsiteY52298" fmla="*/ 6424848 h 6857957"/>
              <a:gd name="connsiteX52299" fmla="*/ 2772863 w 4826000"/>
              <a:gd name="connsiteY52299" fmla="*/ 6423896 h 6857957"/>
              <a:gd name="connsiteX52300" fmla="*/ 2768418 w 4826000"/>
              <a:gd name="connsiteY52300" fmla="*/ 6423578 h 6857957"/>
              <a:gd name="connsiteX52301" fmla="*/ 2765243 w 4826000"/>
              <a:gd name="connsiteY52301" fmla="*/ 6423578 h 6857957"/>
              <a:gd name="connsiteX52302" fmla="*/ 2762703 w 4826000"/>
              <a:gd name="connsiteY52302" fmla="*/ 6423896 h 6857957"/>
              <a:gd name="connsiteX52303" fmla="*/ 2760481 w 4826000"/>
              <a:gd name="connsiteY52303" fmla="*/ 6424531 h 6857957"/>
              <a:gd name="connsiteX52304" fmla="*/ 2759211 w 4826000"/>
              <a:gd name="connsiteY52304" fmla="*/ 6425166 h 6857957"/>
              <a:gd name="connsiteX52305" fmla="*/ 2757941 w 4826000"/>
              <a:gd name="connsiteY52305" fmla="*/ 6425801 h 6857957"/>
              <a:gd name="connsiteX52306" fmla="*/ 2756671 w 4826000"/>
              <a:gd name="connsiteY52306" fmla="*/ 6428024 h 6857957"/>
              <a:gd name="connsiteX52307" fmla="*/ 2755084 w 4826000"/>
              <a:gd name="connsiteY52307" fmla="*/ 6429929 h 6857957"/>
              <a:gd name="connsiteX52308" fmla="*/ 2753814 w 4826000"/>
              <a:gd name="connsiteY52308" fmla="*/ 6430882 h 6857957"/>
              <a:gd name="connsiteX52309" fmla="*/ 2752544 w 4826000"/>
              <a:gd name="connsiteY52309" fmla="*/ 6431834 h 6857957"/>
              <a:gd name="connsiteX52310" fmla="*/ 2750957 w 4826000"/>
              <a:gd name="connsiteY52310" fmla="*/ 6432469 h 6857957"/>
              <a:gd name="connsiteX52311" fmla="*/ 2748734 w 4826000"/>
              <a:gd name="connsiteY52311" fmla="*/ 6432787 h 6857957"/>
              <a:gd name="connsiteX52312" fmla="*/ 2745560 w 4826000"/>
              <a:gd name="connsiteY52312" fmla="*/ 6432787 h 6857957"/>
              <a:gd name="connsiteX52313" fmla="*/ 2741750 w 4826000"/>
              <a:gd name="connsiteY52313" fmla="*/ 6432787 h 6857957"/>
              <a:gd name="connsiteX52314" fmla="*/ 2740162 w 4826000"/>
              <a:gd name="connsiteY52314" fmla="*/ 6432152 h 6857957"/>
              <a:gd name="connsiteX52315" fmla="*/ 2738575 w 4826000"/>
              <a:gd name="connsiteY52315" fmla="*/ 6431517 h 6857957"/>
              <a:gd name="connsiteX52316" fmla="*/ 2737940 w 4826000"/>
              <a:gd name="connsiteY52316" fmla="*/ 6430882 h 6857957"/>
              <a:gd name="connsiteX52317" fmla="*/ 2737305 w 4826000"/>
              <a:gd name="connsiteY52317" fmla="*/ 6429929 h 6857957"/>
              <a:gd name="connsiteX52318" fmla="*/ 2736988 w 4826000"/>
              <a:gd name="connsiteY52318" fmla="*/ 6428976 h 6857957"/>
              <a:gd name="connsiteX52319" fmla="*/ 2736988 w 4826000"/>
              <a:gd name="connsiteY52319" fmla="*/ 6428024 h 6857957"/>
              <a:gd name="connsiteX52320" fmla="*/ 2737623 w 4826000"/>
              <a:gd name="connsiteY52320" fmla="*/ 6425484 h 6857957"/>
              <a:gd name="connsiteX52321" fmla="*/ 2738892 w 4826000"/>
              <a:gd name="connsiteY52321" fmla="*/ 6423261 h 6857957"/>
              <a:gd name="connsiteX52322" fmla="*/ 2741115 w 4826000"/>
              <a:gd name="connsiteY52322" fmla="*/ 6420721 h 6857957"/>
              <a:gd name="connsiteX52323" fmla="*/ 2744925 w 4826000"/>
              <a:gd name="connsiteY52323" fmla="*/ 6415640 h 6857957"/>
              <a:gd name="connsiteX52324" fmla="*/ 2747147 w 4826000"/>
              <a:gd name="connsiteY52324" fmla="*/ 6413100 h 6857957"/>
              <a:gd name="connsiteX52325" fmla="*/ 2748099 w 4826000"/>
              <a:gd name="connsiteY52325" fmla="*/ 6410560 h 6857957"/>
              <a:gd name="connsiteX52326" fmla="*/ 2748417 w 4826000"/>
              <a:gd name="connsiteY52326" fmla="*/ 6409607 h 6857957"/>
              <a:gd name="connsiteX52327" fmla="*/ 2748734 w 4826000"/>
              <a:gd name="connsiteY52327" fmla="*/ 6408654 h 6857957"/>
              <a:gd name="connsiteX52328" fmla="*/ 2748417 w 4826000"/>
              <a:gd name="connsiteY52328" fmla="*/ 6407702 h 6857957"/>
              <a:gd name="connsiteX52329" fmla="*/ 2748099 w 4826000"/>
              <a:gd name="connsiteY52329" fmla="*/ 6406749 h 6857957"/>
              <a:gd name="connsiteX52330" fmla="*/ 2747464 w 4826000"/>
              <a:gd name="connsiteY52330" fmla="*/ 6406114 h 6857957"/>
              <a:gd name="connsiteX52331" fmla="*/ 2745877 w 4826000"/>
              <a:gd name="connsiteY52331" fmla="*/ 6405479 h 6857957"/>
              <a:gd name="connsiteX52332" fmla="*/ 2744607 w 4826000"/>
              <a:gd name="connsiteY52332" fmla="*/ 6404526 h 6857957"/>
              <a:gd name="connsiteX52333" fmla="*/ 2742702 w 4826000"/>
              <a:gd name="connsiteY52333" fmla="*/ 6403891 h 6857957"/>
              <a:gd name="connsiteX52334" fmla="*/ 2737305 w 4826000"/>
              <a:gd name="connsiteY52334" fmla="*/ 6403256 h 6857957"/>
              <a:gd name="connsiteX52335" fmla="*/ 2730003 w 4826000"/>
              <a:gd name="connsiteY52335" fmla="*/ 6402939 h 6857957"/>
              <a:gd name="connsiteX52336" fmla="*/ 2730955 w 4826000"/>
              <a:gd name="connsiteY52336" fmla="*/ 6401669 h 6857957"/>
              <a:gd name="connsiteX52337" fmla="*/ 2731908 w 4826000"/>
              <a:gd name="connsiteY52337" fmla="*/ 6400399 h 6857957"/>
              <a:gd name="connsiteX52338" fmla="*/ 2733178 w 4826000"/>
              <a:gd name="connsiteY52338" fmla="*/ 6399446 h 6857957"/>
              <a:gd name="connsiteX52339" fmla="*/ 2734448 w 4826000"/>
              <a:gd name="connsiteY52339" fmla="*/ 6398811 h 6857957"/>
              <a:gd name="connsiteX52340" fmla="*/ 2735718 w 4826000"/>
              <a:gd name="connsiteY52340" fmla="*/ 6398493 h 6857957"/>
              <a:gd name="connsiteX52341" fmla="*/ 2736988 w 4826000"/>
              <a:gd name="connsiteY52341" fmla="*/ 6398493 h 6857957"/>
              <a:gd name="connsiteX52342" fmla="*/ 2740480 w 4826000"/>
              <a:gd name="connsiteY52342" fmla="*/ 6398493 h 6857957"/>
              <a:gd name="connsiteX52343" fmla="*/ 2743972 w 4826000"/>
              <a:gd name="connsiteY52343" fmla="*/ 6399446 h 6857957"/>
              <a:gd name="connsiteX52344" fmla="*/ 2747782 w 4826000"/>
              <a:gd name="connsiteY52344" fmla="*/ 6400399 h 6857957"/>
              <a:gd name="connsiteX52345" fmla="*/ 2751592 w 4826000"/>
              <a:gd name="connsiteY52345" fmla="*/ 6401351 h 6857957"/>
              <a:gd name="connsiteX52346" fmla="*/ 2756354 w 4826000"/>
              <a:gd name="connsiteY52346" fmla="*/ 6402304 h 6857957"/>
              <a:gd name="connsiteX52347" fmla="*/ 2758259 w 4826000"/>
              <a:gd name="connsiteY52347" fmla="*/ 6401034 h 6857957"/>
              <a:gd name="connsiteX52348" fmla="*/ 2759846 w 4826000"/>
              <a:gd name="connsiteY52348" fmla="*/ 6399764 h 6857957"/>
              <a:gd name="connsiteX52349" fmla="*/ 2761751 w 4826000"/>
              <a:gd name="connsiteY52349" fmla="*/ 6398176 h 6857957"/>
              <a:gd name="connsiteX52350" fmla="*/ 2763338 w 4826000"/>
              <a:gd name="connsiteY52350" fmla="*/ 6396271 h 6857957"/>
              <a:gd name="connsiteX52351" fmla="*/ 2764291 w 4826000"/>
              <a:gd name="connsiteY52351" fmla="*/ 6394683 h 6857957"/>
              <a:gd name="connsiteX52352" fmla="*/ 2765243 w 4826000"/>
              <a:gd name="connsiteY52352" fmla="*/ 6393095 h 6857957"/>
              <a:gd name="connsiteX52353" fmla="*/ 2766831 w 4826000"/>
              <a:gd name="connsiteY52353" fmla="*/ 6388967 h 6857957"/>
              <a:gd name="connsiteX52354" fmla="*/ 2767783 w 4826000"/>
              <a:gd name="connsiteY52354" fmla="*/ 6385157 h 6857957"/>
              <a:gd name="connsiteX52355" fmla="*/ 2768418 w 4826000"/>
              <a:gd name="connsiteY52355" fmla="*/ 6380712 h 6857957"/>
              <a:gd name="connsiteX52356" fmla="*/ 2769053 w 4826000"/>
              <a:gd name="connsiteY52356" fmla="*/ 6376584 h 6857957"/>
              <a:gd name="connsiteX52357" fmla="*/ 2768418 w 4826000"/>
              <a:gd name="connsiteY52357" fmla="*/ 6372138 h 6857957"/>
              <a:gd name="connsiteX52358" fmla="*/ 2768101 w 4826000"/>
              <a:gd name="connsiteY52358" fmla="*/ 6362930 h 6857957"/>
              <a:gd name="connsiteX52359" fmla="*/ 2767783 w 4826000"/>
              <a:gd name="connsiteY52359" fmla="*/ 6354357 h 6857957"/>
              <a:gd name="connsiteX52360" fmla="*/ 2768101 w 4826000"/>
              <a:gd name="connsiteY52360" fmla="*/ 6349911 h 6857957"/>
              <a:gd name="connsiteX52361" fmla="*/ 2769053 w 4826000"/>
              <a:gd name="connsiteY52361" fmla="*/ 6346418 h 6857957"/>
              <a:gd name="connsiteX52362" fmla="*/ 2770005 w 4826000"/>
              <a:gd name="connsiteY52362" fmla="*/ 6342290 h 6857957"/>
              <a:gd name="connsiteX52363" fmla="*/ 2771593 w 4826000"/>
              <a:gd name="connsiteY52363" fmla="*/ 6339115 h 6857957"/>
              <a:gd name="connsiteX52364" fmla="*/ 2770958 w 4826000"/>
              <a:gd name="connsiteY52364" fmla="*/ 6337845 h 6857957"/>
              <a:gd name="connsiteX52365" fmla="*/ 2769688 w 4826000"/>
              <a:gd name="connsiteY52365" fmla="*/ 6337210 h 6857957"/>
              <a:gd name="connsiteX52366" fmla="*/ 2767783 w 4826000"/>
              <a:gd name="connsiteY52366" fmla="*/ 6336575 h 6857957"/>
              <a:gd name="connsiteX52367" fmla="*/ 2765878 w 4826000"/>
              <a:gd name="connsiteY52367" fmla="*/ 6336257 h 6857957"/>
              <a:gd name="connsiteX52368" fmla="*/ 2761116 w 4826000"/>
              <a:gd name="connsiteY52368" fmla="*/ 6336257 h 6857957"/>
              <a:gd name="connsiteX52369" fmla="*/ 2756354 w 4826000"/>
              <a:gd name="connsiteY52369" fmla="*/ 6336575 h 6857957"/>
              <a:gd name="connsiteX52370" fmla="*/ 2751592 w 4826000"/>
              <a:gd name="connsiteY52370" fmla="*/ 6337845 h 6857957"/>
              <a:gd name="connsiteX52371" fmla="*/ 2748099 w 4826000"/>
              <a:gd name="connsiteY52371" fmla="*/ 6339433 h 6857957"/>
              <a:gd name="connsiteX52372" fmla="*/ 2747147 w 4826000"/>
              <a:gd name="connsiteY52372" fmla="*/ 6340068 h 6857957"/>
              <a:gd name="connsiteX52373" fmla="*/ 2745877 w 4826000"/>
              <a:gd name="connsiteY52373" fmla="*/ 6341020 h 6857957"/>
              <a:gd name="connsiteX52374" fmla="*/ 2745560 w 4826000"/>
              <a:gd name="connsiteY52374" fmla="*/ 6341655 h 6857957"/>
              <a:gd name="connsiteX52375" fmla="*/ 2745877 w 4826000"/>
              <a:gd name="connsiteY52375" fmla="*/ 6342608 h 6857957"/>
              <a:gd name="connsiteX52376" fmla="*/ 2743020 w 4826000"/>
              <a:gd name="connsiteY52376" fmla="*/ 6341338 h 6857957"/>
              <a:gd name="connsiteX52377" fmla="*/ 2740480 w 4826000"/>
              <a:gd name="connsiteY52377" fmla="*/ 6339750 h 6857957"/>
              <a:gd name="connsiteX52378" fmla="*/ 2735400 w 4826000"/>
              <a:gd name="connsiteY52378" fmla="*/ 6336575 h 6857957"/>
              <a:gd name="connsiteX52379" fmla="*/ 2730955 w 4826000"/>
              <a:gd name="connsiteY52379" fmla="*/ 6333399 h 6857957"/>
              <a:gd name="connsiteX52380" fmla="*/ 2726511 w 4826000"/>
              <a:gd name="connsiteY52380" fmla="*/ 6329907 h 6857957"/>
              <a:gd name="connsiteX52381" fmla="*/ 2723653 w 4826000"/>
              <a:gd name="connsiteY52381" fmla="*/ 6328319 h 6857957"/>
              <a:gd name="connsiteX52382" fmla="*/ 2721114 w 4826000"/>
              <a:gd name="connsiteY52382" fmla="*/ 6327049 h 6857957"/>
              <a:gd name="connsiteX52383" fmla="*/ 2718256 w 4826000"/>
              <a:gd name="connsiteY52383" fmla="*/ 6325779 h 6857957"/>
              <a:gd name="connsiteX52384" fmla="*/ 2714764 w 4826000"/>
              <a:gd name="connsiteY52384" fmla="*/ 6324509 h 6857957"/>
              <a:gd name="connsiteX52385" fmla="*/ 2711272 w 4826000"/>
              <a:gd name="connsiteY52385" fmla="*/ 6323238 h 6857957"/>
              <a:gd name="connsiteX52386" fmla="*/ 2706827 w 4826000"/>
              <a:gd name="connsiteY52386" fmla="*/ 6322603 h 6857957"/>
              <a:gd name="connsiteX52387" fmla="*/ 2702065 w 4826000"/>
              <a:gd name="connsiteY52387" fmla="*/ 6322286 h 6857957"/>
              <a:gd name="connsiteX52388" fmla="*/ 2696985 w 4826000"/>
              <a:gd name="connsiteY52388" fmla="*/ 6321968 h 6857957"/>
              <a:gd name="connsiteX52389" fmla="*/ 2697620 w 4826000"/>
              <a:gd name="connsiteY52389" fmla="*/ 6321016 h 6857957"/>
              <a:gd name="connsiteX52390" fmla="*/ 2698573 w 4826000"/>
              <a:gd name="connsiteY52390" fmla="*/ 6320381 h 6857957"/>
              <a:gd name="connsiteX52391" fmla="*/ 2699843 w 4826000"/>
              <a:gd name="connsiteY52391" fmla="*/ 6319746 h 6857957"/>
              <a:gd name="connsiteX52392" fmla="*/ 2701430 w 4826000"/>
              <a:gd name="connsiteY52392" fmla="*/ 6319428 h 6857957"/>
              <a:gd name="connsiteX52393" fmla="*/ 2706192 w 4826000"/>
              <a:gd name="connsiteY52393" fmla="*/ 6318793 h 6857957"/>
              <a:gd name="connsiteX52394" fmla="*/ 2711272 w 4826000"/>
              <a:gd name="connsiteY52394" fmla="*/ 6318158 h 6857957"/>
              <a:gd name="connsiteX52395" fmla="*/ 2715716 w 4826000"/>
              <a:gd name="connsiteY52395" fmla="*/ 6317840 h 6857957"/>
              <a:gd name="connsiteX52396" fmla="*/ 2719526 w 4826000"/>
              <a:gd name="connsiteY52396" fmla="*/ 6316888 h 6857957"/>
              <a:gd name="connsiteX52397" fmla="*/ 2720796 w 4826000"/>
              <a:gd name="connsiteY52397" fmla="*/ 6315935 h 6857957"/>
              <a:gd name="connsiteX52398" fmla="*/ 2721749 w 4826000"/>
              <a:gd name="connsiteY52398" fmla="*/ 6315300 h 6857957"/>
              <a:gd name="connsiteX52399" fmla="*/ 2721749 w 4826000"/>
              <a:gd name="connsiteY52399" fmla="*/ 6314348 h 6857957"/>
              <a:gd name="connsiteX52400" fmla="*/ 2721431 w 4826000"/>
              <a:gd name="connsiteY52400" fmla="*/ 6313077 h 6857957"/>
              <a:gd name="connsiteX52401" fmla="*/ 2712542 w 4826000"/>
              <a:gd name="connsiteY52401" fmla="*/ 6311807 h 6857957"/>
              <a:gd name="connsiteX52402" fmla="*/ 2700795 w 4826000"/>
              <a:gd name="connsiteY52402" fmla="*/ 6310220 h 6857957"/>
              <a:gd name="connsiteX52403" fmla="*/ 2688731 w 4826000"/>
              <a:gd name="connsiteY52403" fmla="*/ 6307362 h 6857957"/>
              <a:gd name="connsiteX52404" fmla="*/ 2682699 w 4826000"/>
              <a:gd name="connsiteY52404" fmla="*/ 6306092 h 6857957"/>
              <a:gd name="connsiteX52405" fmla="*/ 2676667 w 4826000"/>
              <a:gd name="connsiteY52405" fmla="*/ 6304187 h 6857957"/>
              <a:gd name="connsiteX52406" fmla="*/ 2671269 w 4826000"/>
              <a:gd name="connsiteY52406" fmla="*/ 6302599 h 6857957"/>
              <a:gd name="connsiteX52407" fmla="*/ 2666507 w 4826000"/>
              <a:gd name="connsiteY52407" fmla="*/ 6300059 h 6857957"/>
              <a:gd name="connsiteX52408" fmla="*/ 2662063 w 4826000"/>
              <a:gd name="connsiteY52408" fmla="*/ 6297836 h 6857957"/>
              <a:gd name="connsiteX52409" fmla="*/ 2660475 w 4826000"/>
              <a:gd name="connsiteY52409" fmla="*/ 6296566 h 6857957"/>
              <a:gd name="connsiteX52410" fmla="*/ 2658570 w 4826000"/>
              <a:gd name="connsiteY52410" fmla="*/ 6295296 h 6857957"/>
              <a:gd name="connsiteX52411" fmla="*/ 2657300 w 4826000"/>
              <a:gd name="connsiteY52411" fmla="*/ 6293708 h 6857957"/>
              <a:gd name="connsiteX52412" fmla="*/ 2656348 w 4826000"/>
              <a:gd name="connsiteY52412" fmla="*/ 6292438 h 6857957"/>
              <a:gd name="connsiteX52413" fmla="*/ 2655713 w 4826000"/>
              <a:gd name="connsiteY52413" fmla="*/ 6290850 h 6857957"/>
              <a:gd name="connsiteX52414" fmla="*/ 2655395 w 4826000"/>
              <a:gd name="connsiteY52414" fmla="*/ 6289263 h 6857957"/>
              <a:gd name="connsiteX52415" fmla="*/ 2655395 w 4826000"/>
              <a:gd name="connsiteY52415" fmla="*/ 6287675 h 6857957"/>
              <a:gd name="connsiteX52416" fmla="*/ 2655713 w 4826000"/>
              <a:gd name="connsiteY52416" fmla="*/ 6285770 h 6857957"/>
              <a:gd name="connsiteX52417" fmla="*/ 2656348 w 4826000"/>
              <a:gd name="connsiteY52417" fmla="*/ 6283865 h 6857957"/>
              <a:gd name="connsiteX52418" fmla="*/ 2657618 w 4826000"/>
              <a:gd name="connsiteY52418" fmla="*/ 6282277 h 6857957"/>
              <a:gd name="connsiteX52419" fmla="*/ 2649998 w 4826000"/>
              <a:gd name="connsiteY52419" fmla="*/ 6281007 h 6857957"/>
              <a:gd name="connsiteX52420" fmla="*/ 2648728 w 4826000"/>
              <a:gd name="connsiteY52420" fmla="*/ 6280689 h 6857957"/>
              <a:gd name="connsiteX52421" fmla="*/ 2648411 w 4826000"/>
              <a:gd name="connsiteY52421" fmla="*/ 6280372 h 6857957"/>
              <a:gd name="connsiteX52422" fmla="*/ 2648728 w 4826000"/>
              <a:gd name="connsiteY52422" fmla="*/ 6280372 h 6857957"/>
              <a:gd name="connsiteX52423" fmla="*/ 2652221 w 4826000"/>
              <a:gd name="connsiteY52423" fmla="*/ 6281007 h 6857957"/>
              <a:gd name="connsiteX52424" fmla="*/ 2657935 w 4826000"/>
              <a:gd name="connsiteY52424" fmla="*/ 6282277 h 6857957"/>
              <a:gd name="connsiteX52425" fmla="*/ 2661745 w 4826000"/>
              <a:gd name="connsiteY52425" fmla="*/ 6283229 h 6857957"/>
              <a:gd name="connsiteX52426" fmla="*/ 2664920 w 4826000"/>
              <a:gd name="connsiteY52426" fmla="*/ 6284182 h 6857957"/>
              <a:gd name="connsiteX52427" fmla="*/ 2668412 w 4826000"/>
              <a:gd name="connsiteY52427" fmla="*/ 6285770 h 6857957"/>
              <a:gd name="connsiteX52428" fmla="*/ 2670952 w 4826000"/>
              <a:gd name="connsiteY52428" fmla="*/ 6287357 h 6857957"/>
              <a:gd name="connsiteX52429" fmla="*/ 2672857 w 4826000"/>
              <a:gd name="connsiteY52429" fmla="*/ 6289263 h 6857957"/>
              <a:gd name="connsiteX52430" fmla="*/ 2673809 w 4826000"/>
              <a:gd name="connsiteY52430" fmla="*/ 6289898 h 6857957"/>
              <a:gd name="connsiteX52431" fmla="*/ 2674444 w 4826000"/>
              <a:gd name="connsiteY52431" fmla="*/ 6290850 h 6857957"/>
              <a:gd name="connsiteX52432" fmla="*/ 2674444 w 4826000"/>
              <a:gd name="connsiteY52432" fmla="*/ 6292120 h 6857957"/>
              <a:gd name="connsiteX52433" fmla="*/ 2674444 w 4826000"/>
              <a:gd name="connsiteY52433" fmla="*/ 6293073 h 6857957"/>
              <a:gd name="connsiteX52434" fmla="*/ 2673809 w 4826000"/>
              <a:gd name="connsiteY52434" fmla="*/ 6294026 h 6857957"/>
              <a:gd name="connsiteX52435" fmla="*/ 2672539 w 4826000"/>
              <a:gd name="connsiteY52435" fmla="*/ 6295613 h 6857957"/>
              <a:gd name="connsiteX52436" fmla="*/ 2692223 w 4826000"/>
              <a:gd name="connsiteY52436" fmla="*/ 6294978 h 6857957"/>
              <a:gd name="connsiteX52437" fmla="*/ 2695080 w 4826000"/>
              <a:gd name="connsiteY52437" fmla="*/ 6293073 h 6857957"/>
              <a:gd name="connsiteX52438" fmla="*/ 2697938 w 4826000"/>
              <a:gd name="connsiteY52438" fmla="*/ 6291485 h 6857957"/>
              <a:gd name="connsiteX52439" fmla="*/ 2699843 w 4826000"/>
              <a:gd name="connsiteY52439" fmla="*/ 6289263 h 6857957"/>
              <a:gd name="connsiteX52440" fmla="*/ 2701112 w 4826000"/>
              <a:gd name="connsiteY52440" fmla="*/ 6287357 h 6857957"/>
              <a:gd name="connsiteX52441" fmla="*/ 2702382 w 4826000"/>
              <a:gd name="connsiteY52441" fmla="*/ 6284500 h 6857957"/>
              <a:gd name="connsiteX52442" fmla="*/ 2703017 w 4826000"/>
              <a:gd name="connsiteY52442" fmla="*/ 6281959 h 6857957"/>
              <a:gd name="connsiteX52443" fmla="*/ 2703335 w 4826000"/>
              <a:gd name="connsiteY52443" fmla="*/ 6279102 h 6857957"/>
              <a:gd name="connsiteX52444" fmla="*/ 2703017 w 4826000"/>
              <a:gd name="connsiteY52444" fmla="*/ 6276561 h 6857957"/>
              <a:gd name="connsiteX52445" fmla="*/ 2701747 w 4826000"/>
              <a:gd name="connsiteY52445" fmla="*/ 6274021 h 6857957"/>
              <a:gd name="connsiteX52446" fmla="*/ 2700795 w 4826000"/>
              <a:gd name="connsiteY52446" fmla="*/ 6271163 h 6857957"/>
              <a:gd name="connsiteX52447" fmla="*/ 2699208 w 4826000"/>
              <a:gd name="connsiteY52447" fmla="*/ 6268941 h 6857957"/>
              <a:gd name="connsiteX52448" fmla="*/ 2697620 w 4826000"/>
              <a:gd name="connsiteY52448" fmla="*/ 6266718 h 6857957"/>
              <a:gd name="connsiteX52449" fmla="*/ 2695080 w 4826000"/>
              <a:gd name="connsiteY52449" fmla="*/ 6264178 h 6857957"/>
              <a:gd name="connsiteX52450" fmla="*/ 2692541 w 4826000"/>
              <a:gd name="connsiteY52450" fmla="*/ 6262272 h 6857957"/>
              <a:gd name="connsiteX52451" fmla="*/ 2689683 w 4826000"/>
              <a:gd name="connsiteY52451" fmla="*/ 6260685 h 6857957"/>
              <a:gd name="connsiteX52452" fmla="*/ 2686191 w 4826000"/>
              <a:gd name="connsiteY52452" fmla="*/ 6259415 h 6857957"/>
              <a:gd name="connsiteX52453" fmla="*/ 2687461 w 4826000"/>
              <a:gd name="connsiteY52453" fmla="*/ 6258144 h 6857957"/>
              <a:gd name="connsiteX52454" fmla="*/ 2689048 w 4826000"/>
              <a:gd name="connsiteY52454" fmla="*/ 6256874 h 6857957"/>
              <a:gd name="connsiteX52455" fmla="*/ 2690318 w 4826000"/>
              <a:gd name="connsiteY52455" fmla="*/ 6256239 h 6857957"/>
              <a:gd name="connsiteX52456" fmla="*/ 2691906 w 4826000"/>
              <a:gd name="connsiteY52456" fmla="*/ 6255604 h 6857957"/>
              <a:gd name="connsiteX52457" fmla="*/ 2694763 w 4826000"/>
              <a:gd name="connsiteY52457" fmla="*/ 6255287 h 6857957"/>
              <a:gd name="connsiteX52458" fmla="*/ 2697938 w 4826000"/>
              <a:gd name="connsiteY52458" fmla="*/ 6255287 h 6857957"/>
              <a:gd name="connsiteX52459" fmla="*/ 2700795 w 4826000"/>
              <a:gd name="connsiteY52459" fmla="*/ 6255287 h 6857957"/>
              <a:gd name="connsiteX52460" fmla="*/ 2701747 w 4826000"/>
              <a:gd name="connsiteY52460" fmla="*/ 6255287 h 6857957"/>
              <a:gd name="connsiteX52461" fmla="*/ 2703017 w 4826000"/>
              <a:gd name="connsiteY52461" fmla="*/ 6254969 h 6857957"/>
              <a:gd name="connsiteX52462" fmla="*/ 2703652 w 4826000"/>
              <a:gd name="connsiteY52462" fmla="*/ 6254334 h 6857957"/>
              <a:gd name="connsiteX52463" fmla="*/ 2704287 w 4826000"/>
              <a:gd name="connsiteY52463" fmla="*/ 6253382 h 6857957"/>
              <a:gd name="connsiteX52464" fmla="*/ 2704605 w 4826000"/>
              <a:gd name="connsiteY52464" fmla="*/ 6252429 h 6857957"/>
              <a:gd name="connsiteX52465" fmla="*/ 2704605 w 4826000"/>
              <a:gd name="connsiteY52465" fmla="*/ 6250841 h 6857957"/>
              <a:gd name="connsiteX52466" fmla="*/ 2709367 w 4826000"/>
              <a:gd name="connsiteY52466" fmla="*/ 6251159 h 6857957"/>
              <a:gd name="connsiteX52467" fmla="*/ 2713177 w 4826000"/>
              <a:gd name="connsiteY52467" fmla="*/ 6252111 h 6857957"/>
              <a:gd name="connsiteX52468" fmla="*/ 2714447 w 4826000"/>
              <a:gd name="connsiteY52468" fmla="*/ 6252429 h 6857957"/>
              <a:gd name="connsiteX52469" fmla="*/ 2715716 w 4826000"/>
              <a:gd name="connsiteY52469" fmla="*/ 6253064 h 6857957"/>
              <a:gd name="connsiteX52470" fmla="*/ 2716351 w 4826000"/>
              <a:gd name="connsiteY52470" fmla="*/ 6254017 h 6857957"/>
              <a:gd name="connsiteX52471" fmla="*/ 2716986 w 4826000"/>
              <a:gd name="connsiteY52471" fmla="*/ 6254652 h 6857957"/>
              <a:gd name="connsiteX52472" fmla="*/ 2717304 w 4826000"/>
              <a:gd name="connsiteY52472" fmla="*/ 6255604 h 6857957"/>
              <a:gd name="connsiteX52473" fmla="*/ 2717304 w 4826000"/>
              <a:gd name="connsiteY52473" fmla="*/ 6256239 h 6857957"/>
              <a:gd name="connsiteX52474" fmla="*/ 2717304 w 4826000"/>
              <a:gd name="connsiteY52474" fmla="*/ 6257192 h 6857957"/>
              <a:gd name="connsiteX52475" fmla="*/ 2716669 w 4826000"/>
              <a:gd name="connsiteY52475" fmla="*/ 6258144 h 6857957"/>
              <a:gd name="connsiteX52476" fmla="*/ 2715082 w 4826000"/>
              <a:gd name="connsiteY52476" fmla="*/ 6259732 h 6857957"/>
              <a:gd name="connsiteX52477" fmla="*/ 2712859 w 4826000"/>
              <a:gd name="connsiteY52477" fmla="*/ 6261320 h 6857957"/>
              <a:gd name="connsiteX52478" fmla="*/ 2718256 w 4826000"/>
              <a:gd name="connsiteY52478" fmla="*/ 6261002 h 6857957"/>
              <a:gd name="connsiteX52479" fmla="*/ 2722384 w 4826000"/>
              <a:gd name="connsiteY52479" fmla="*/ 6260685 h 6857957"/>
              <a:gd name="connsiteX52480" fmla="*/ 2725558 w 4826000"/>
              <a:gd name="connsiteY52480" fmla="*/ 6260050 h 6857957"/>
              <a:gd name="connsiteX52481" fmla="*/ 2727463 w 4826000"/>
              <a:gd name="connsiteY52481" fmla="*/ 6259415 h 6857957"/>
              <a:gd name="connsiteX52482" fmla="*/ 2728416 w 4826000"/>
              <a:gd name="connsiteY52482" fmla="*/ 6258780 h 6857957"/>
              <a:gd name="connsiteX52483" fmla="*/ 2729051 w 4826000"/>
              <a:gd name="connsiteY52483" fmla="*/ 6257827 h 6857957"/>
              <a:gd name="connsiteX52484" fmla="*/ 2728733 w 4826000"/>
              <a:gd name="connsiteY52484" fmla="*/ 6256557 h 6857957"/>
              <a:gd name="connsiteX52485" fmla="*/ 2728098 w 4826000"/>
              <a:gd name="connsiteY52485" fmla="*/ 6255287 h 6857957"/>
              <a:gd name="connsiteX52486" fmla="*/ 2726193 w 4826000"/>
              <a:gd name="connsiteY52486" fmla="*/ 6252746 h 6857957"/>
              <a:gd name="connsiteX52487" fmla="*/ 2723336 w 4826000"/>
              <a:gd name="connsiteY52487" fmla="*/ 6249571 h 6857957"/>
              <a:gd name="connsiteX52488" fmla="*/ 2722384 w 4826000"/>
              <a:gd name="connsiteY52488" fmla="*/ 6247666 h 6857957"/>
              <a:gd name="connsiteX52489" fmla="*/ 2722066 w 4826000"/>
              <a:gd name="connsiteY52489" fmla="*/ 6246078 h 6857957"/>
              <a:gd name="connsiteX52490" fmla="*/ 2721749 w 4826000"/>
              <a:gd name="connsiteY52490" fmla="*/ 6244173 h 6857957"/>
              <a:gd name="connsiteX52491" fmla="*/ 2722384 w 4826000"/>
              <a:gd name="connsiteY52491" fmla="*/ 6241950 h 6857957"/>
              <a:gd name="connsiteX52492" fmla="*/ 2721749 w 4826000"/>
              <a:gd name="connsiteY52492" fmla="*/ 6241315 h 6857957"/>
              <a:gd name="connsiteX52493" fmla="*/ 2721114 w 4826000"/>
              <a:gd name="connsiteY52493" fmla="*/ 6240680 h 6857957"/>
              <a:gd name="connsiteX52494" fmla="*/ 2718574 w 4826000"/>
              <a:gd name="connsiteY52494" fmla="*/ 6240045 h 6857957"/>
              <a:gd name="connsiteX52495" fmla="*/ 2715399 w 4826000"/>
              <a:gd name="connsiteY52495" fmla="*/ 6239728 h 6857957"/>
              <a:gd name="connsiteX52496" fmla="*/ 2711907 w 4826000"/>
              <a:gd name="connsiteY52496" fmla="*/ 6239728 h 6857957"/>
              <a:gd name="connsiteX52497" fmla="*/ 2703970 w 4826000"/>
              <a:gd name="connsiteY52497" fmla="*/ 6239728 h 6857957"/>
              <a:gd name="connsiteX52498" fmla="*/ 2696350 w 4826000"/>
              <a:gd name="connsiteY52498" fmla="*/ 6240045 h 6857957"/>
              <a:gd name="connsiteX52499" fmla="*/ 2693493 w 4826000"/>
              <a:gd name="connsiteY52499" fmla="*/ 6240680 h 6857957"/>
              <a:gd name="connsiteX52500" fmla="*/ 2691906 w 4826000"/>
              <a:gd name="connsiteY52500" fmla="*/ 6241633 h 6857957"/>
              <a:gd name="connsiteX52501" fmla="*/ 2690953 w 4826000"/>
              <a:gd name="connsiteY52501" fmla="*/ 6242585 h 6857957"/>
              <a:gd name="connsiteX52502" fmla="*/ 2690636 w 4826000"/>
              <a:gd name="connsiteY52502" fmla="*/ 6244491 h 6857957"/>
              <a:gd name="connsiteX52503" fmla="*/ 2690953 w 4826000"/>
              <a:gd name="connsiteY52503" fmla="*/ 6246078 h 6857957"/>
              <a:gd name="connsiteX52504" fmla="*/ 2691271 w 4826000"/>
              <a:gd name="connsiteY52504" fmla="*/ 6247666 h 6857957"/>
              <a:gd name="connsiteX52505" fmla="*/ 2691271 w 4826000"/>
              <a:gd name="connsiteY52505" fmla="*/ 6249254 h 6857957"/>
              <a:gd name="connsiteX52506" fmla="*/ 2691271 w 4826000"/>
              <a:gd name="connsiteY52506" fmla="*/ 6251159 h 6857957"/>
              <a:gd name="connsiteX52507" fmla="*/ 2685556 w 4826000"/>
              <a:gd name="connsiteY52507" fmla="*/ 6249889 h 6857957"/>
              <a:gd name="connsiteX52508" fmla="*/ 2681746 w 4826000"/>
              <a:gd name="connsiteY52508" fmla="*/ 6248936 h 6857957"/>
              <a:gd name="connsiteX52509" fmla="*/ 2680159 w 4826000"/>
              <a:gd name="connsiteY52509" fmla="*/ 6247983 h 6857957"/>
              <a:gd name="connsiteX52510" fmla="*/ 2679206 w 4826000"/>
              <a:gd name="connsiteY52510" fmla="*/ 6247348 h 6857957"/>
              <a:gd name="connsiteX52511" fmla="*/ 2678889 w 4826000"/>
              <a:gd name="connsiteY52511" fmla="*/ 6246713 h 6857957"/>
              <a:gd name="connsiteX52512" fmla="*/ 2678571 w 4826000"/>
              <a:gd name="connsiteY52512" fmla="*/ 6246078 h 6857957"/>
              <a:gd name="connsiteX52513" fmla="*/ 2678571 w 4826000"/>
              <a:gd name="connsiteY52513" fmla="*/ 6245126 h 6857957"/>
              <a:gd name="connsiteX52514" fmla="*/ 2679206 w 4826000"/>
              <a:gd name="connsiteY52514" fmla="*/ 6244491 h 6857957"/>
              <a:gd name="connsiteX52515" fmla="*/ 2681111 w 4826000"/>
              <a:gd name="connsiteY52515" fmla="*/ 6242585 h 6857957"/>
              <a:gd name="connsiteX52516" fmla="*/ 2683969 w 4826000"/>
              <a:gd name="connsiteY52516" fmla="*/ 6240998 h 6857957"/>
              <a:gd name="connsiteX52517" fmla="*/ 2687143 w 4826000"/>
              <a:gd name="connsiteY52517" fmla="*/ 6239728 h 6857957"/>
              <a:gd name="connsiteX52518" fmla="*/ 2691588 w 4826000"/>
              <a:gd name="connsiteY52518" fmla="*/ 6238458 h 6857957"/>
              <a:gd name="connsiteX52519" fmla="*/ 2696033 w 4826000"/>
              <a:gd name="connsiteY52519" fmla="*/ 6237187 h 6857957"/>
              <a:gd name="connsiteX52520" fmla="*/ 2700795 w 4826000"/>
              <a:gd name="connsiteY52520" fmla="*/ 6236235 h 6857957"/>
              <a:gd name="connsiteX52521" fmla="*/ 2705557 w 4826000"/>
              <a:gd name="connsiteY52521" fmla="*/ 6235600 h 6857957"/>
              <a:gd name="connsiteX52522" fmla="*/ 2710002 w 4826000"/>
              <a:gd name="connsiteY52522" fmla="*/ 6234965 h 6857957"/>
              <a:gd name="connsiteX52523" fmla="*/ 2714447 w 4826000"/>
              <a:gd name="connsiteY52523" fmla="*/ 6234965 h 6857957"/>
              <a:gd name="connsiteX52524" fmla="*/ 2718574 w 4826000"/>
              <a:gd name="connsiteY52524" fmla="*/ 6235600 h 6857957"/>
              <a:gd name="connsiteX52525" fmla="*/ 2721431 w 4826000"/>
              <a:gd name="connsiteY52525" fmla="*/ 6236552 h 6857957"/>
              <a:gd name="connsiteX52526" fmla="*/ 2716034 w 4826000"/>
              <a:gd name="connsiteY52526" fmla="*/ 6233377 h 6857957"/>
              <a:gd name="connsiteX52527" fmla="*/ 2711907 w 4826000"/>
              <a:gd name="connsiteY52527" fmla="*/ 6230519 h 6857957"/>
              <a:gd name="connsiteX52528" fmla="*/ 2708414 w 4826000"/>
              <a:gd name="connsiteY52528" fmla="*/ 6227661 h 6857957"/>
              <a:gd name="connsiteX52529" fmla="*/ 2706192 w 4826000"/>
              <a:gd name="connsiteY52529" fmla="*/ 6225121 h 6857957"/>
              <a:gd name="connsiteX52530" fmla="*/ 2704922 w 4826000"/>
              <a:gd name="connsiteY52530" fmla="*/ 6222581 h 6857957"/>
              <a:gd name="connsiteX52531" fmla="*/ 2703970 w 4826000"/>
              <a:gd name="connsiteY52531" fmla="*/ 6220041 h 6857957"/>
              <a:gd name="connsiteX52532" fmla="*/ 2703652 w 4826000"/>
              <a:gd name="connsiteY52532" fmla="*/ 6217818 h 6857957"/>
              <a:gd name="connsiteX52533" fmla="*/ 2703652 w 4826000"/>
              <a:gd name="connsiteY52533" fmla="*/ 6215595 h 6857957"/>
              <a:gd name="connsiteX52534" fmla="*/ 2704287 w 4826000"/>
              <a:gd name="connsiteY52534" fmla="*/ 6210515 h 6857957"/>
              <a:gd name="connsiteX52535" fmla="*/ 2704605 w 4826000"/>
              <a:gd name="connsiteY52535" fmla="*/ 6207975 h 6857957"/>
              <a:gd name="connsiteX52536" fmla="*/ 2704922 w 4826000"/>
              <a:gd name="connsiteY52536" fmla="*/ 6205434 h 6857957"/>
              <a:gd name="connsiteX52537" fmla="*/ 2704605 w 4826000"/>
              <a:gd name="connsiteY52537" fmla="*/ 6202576 h 6857957"/>
              <a:gd name="connsiteX52538" fmla="*/ 2704287 w 4826000"/>
              <a:gd name="connsiteY52538" fmla="*/ 6199719 h 6857957"/>
              <a:gd name="connsiteX52539" fmla="*/ 2703017 w 4826000"/>
              <a:gd name="connsiteY52539" fmla="*/ 6196543 h 6857957"/>
              <a:gd name="connsiteX52540" fmla="*/ 2701112 w 4826000"/>
              <a:gd name="connsiteY52540" fmla="*/ 6193368 h 6857957"/>
              <a:gd name="connsiteX52541" fmla="*/ 2708732 w 4826000"/>
              <a:gd name="connsiteY52541" fmla="*/ 6192098 h 6857957"/>
              <a:gd name="connsiteX52542" fmla="*/ 2712224 w 4826000"/>
              <a:gd name="connsiteY52542" fmla="*/ 6192098 h 6857957"/>
              <a:gd name="connsiteX52543" fmla="*/ 2715082 w 4826000"/>
              <a:gd name="connsiteY52543" fmla="*/ 6192098 h 6857957"/>
              <a:gd name="connsiteX52544" fmla="*/ 2717939 w 4826000"/>
              <a:gd name="connsiteY52544" fmla="*/ 6192098 h 6857957"/>
              <a:gd name="connsiteX52545" fmla="*/ 2720479 w 4826000"/>
              <a:gd name="connsiteY52545" fmla="*/ 6192415 h 6857957"/>
              <a:gd name="connsiteX52546" fmla="*/ 2724606 w 4826000"/>
              <a:gd name="connsiteY52546" fmla="*/ 6193686 h 6857957"/>
              <a:gd name="connsiteX52547" fmla="*/ 2734448 w 4826000"/>
              <a:gd name="connsiteY52547" fmla="*/ 6196861 h 6857957"/>
              <a:gd name="connsiteX52548" fmla="*/ 2740480 w 4826000"/>
              <a:gd name="connsiteY52548" fmla="*/ 6198766 h 6857957"/>
              <a:gd name="connsiteX52549" fmla="*/ 2748099 w 4826000"/>
              <a:gd name="connsiteY52549" fmla="*/ 6200354 h 6857957"/>
              <a:gd name="connsiteX52550" fmla="*/ 2746194 w 4826000"/>
              <a:gd name="connsiteY52550" fmla="*/ 6206704 h 6857957"/>
              <a:gd name="connsiteX52551" fmla="*/ 2744290 w 4826000"/>
              <a:gd name="connsiteY52551" fmla="*/ 6212102 h 6857957"/>
              <a:gd name="connsiteX52552" fmla="*/ 2740797 w 4826000"/>
              <a:gd name="connsiteY52552" fmla="*/ 6220358 h 6857957"/>
              <a:gd name="connsiteX52553" fmla="*/ 2739845 w 4826000"/>
              <a:gd name="connsiteY52553" fmla="*/ 6224169 h 6857957"/>
              <a:gd name="connsiteX52554" fmla="*/ 2739210 w 4826000"/>
              <a:gd name="connsiteY52554" fmla="*/ 6226074 h 6857957"/>
              <a:gd name="connsiteX52555" fmla="*/ 2738892 w 4826000"/>
              <a:gd name="connsiteY52555" fmla="*/ 6227661 h 6857957"/>
              <a:gd name="connsiteX52556" fmla="*/ 2738892 w 4826000"/>
              <a:gd name="connsiteY52556" fmla="*/ 6229884 h 6857957"/>
              <a:gd name="connsiteX52557" fmla="*/ 2739210 w 4826000"/>
              <a:gd name="connsiteY52557" fmla="*/ 6231789 h 6857957"/>
              <a:gd name="connsiteX52558" fmla="*/ 2740162 w 4826000"/>
              <a:gd name="connsiteY52558" fmla="*/ 6233695 h 6857957"/>
              <a:gd name="connsiteX52559" fmla="*/ 2741115 w 4826000"/>
              <a:gd name="connsiteY52559" fmla="*/ 6235917 h 6857957"/>
              <a:gd name="connsiteX52560" fmla="*/ 2745560 w 4826000"/>
              <a:gd name="connsiteY52560" fmla="*/ 6234330 h 6857957"/>
              <a:gd name="connsiteX52561" fmla="*/ 2751592 w 4826000"/>
              <a:gd name="connsiteY52561" fmla="*/ 6233377 h 6857957"/>
              <a:gd name="connsiteX52562" fmla="*/ 2758576 w 4826000"/>
              <a:gd name="connsiteY52562" fmla="*/ 6232742 h 6857957"/>
              <a:gd name="connsiteX52563" fmla="*/ 2766513 w 4826000"/>
              <a:gd name="connsiteY52563" fmla="*/ 6232424 h 6857957"/>
              <a:gd name="connsiteX52564" fmla="*/ 2766513 w 4826000"/>
              <a:gd name="connsiteY52564" fmla="*/ 6234012 h 6857957"/>
              <a:gd name="connsiteX52565" fmla="*/ 2766196 w 4826000"/>
              <a:gd name="connsiteY52565" fmla="*/ 6234965 h 6857957"/>
              <a:gd name="connsiteX52566" fmla="*/ 2765561 w 4826000"/>
              <a:gd name="connsiteY52566" fmla="*/ 6236235 h 6857957"/>
              <a:gd name="connsiteX52567" fmla="*/ 2764608 w 4826000"/>
              <a:gd name="connsiteY52567" fmla="*/ 6236552 h 6857957"/>
              <a:gd name="connsiteX52568" fmla="*/ 2763338 w 4826000"/>
              <a:gd name="connsiteY52568" fmla="*/ 6237187 h 6857957"/>
              <a:gd name="connsiteX52569" fmla="*/ 2762068 w 4826000"/>
              <a:gd name="connsiteY52569" fmla="*/ 6237187 h 6857957"/>
              <a:gd name="connsiteX52570" fmla="*/ 2758259 w 4826000"/>
              <a:gd name="connsiteY52570" fmla="*/ 6237505 h 6857957"/>
              <a:gd name="connsiteX52571" fmla="*/ 2754449 w 4826000"/>
              <a:gd name="connsiteY52571" fmla="*/ 6237505 h 6857957"/>
              <a:gd name="connsiteX52572" fmla="*/ 2750004 w 4826000"/>
              <a:gd name="connsiteY52572" fmla="*/ 6237822 h 6857957"/>
              <a:gd name="connsiteX52573" fmla="*/ 2748099 w 4826000"/>
              <a:gd name="connsiteY52573" fmla="*/ 6238458 h 6857957"/>
              <a:gd name="connsiteX52574" fmla="*/ 2745877 w 4826000"/>
              <a:gd name="connsiteY52574" fmla="*/ 6239093 h 6857957"/>
              <a:gd name="connsiteX52575" fmla="*/ 2743655 w 4826000"/>
              <a:gd name="connsiteY52575" fmla="*/ 6240045 h 6857957"/>
              <a:gd name="connsiteX52576" fmla="*/ 2742067 w 4826000"/>
              <a:gd name="connsiteY52576" fmla="*/ 6241315 h 6857957"/>
              <a:gd name="connsiteX52577" fmla="*/ 2742385 w 4826000"/>
              <a:gd name="connsiteY52577" fmla="*/ 6242268 h 6857957"/>
              <a:gd name="connsiteX52578" fmla="*/ 2743020 w 4826000"/>
              <a:gd name="connsiteY52578" fmla="*/ 6243856 h 6857957"/>
              <a:gd name="connsiteX52579" fmla="*/ 2744607 w 4826000"/>
              <a:gd name="connsiteY52579" fmla="*/ 6245443 h 6857957"/>
              <a:gd name="connsiteX52580" fmla="*/ 2748099 w 4826000"/>
              <a:gd name="connsiteY52580" fmla="*/ 6248619 h 6857957"/>
              <a:gd name="connsiteX52581" fmla="*/ 2749052 w 4826000"/>
              <a:gd name="connsiteY52581" fmla="*/ 6249889 h 6857957"/>
              <a:gd name="connsiteX52582" fmla="*/ 2749052 w 4826000"/>
              <a:gd name="connsiteY52582" fmla="*/ 6250841 h 6857957"/>
              <a:gd name="connsiteX52583" fmla="*/ 2749052 w 4826000"/>
              <a:gd name="connsiteY52583" fmla="*/ 6251476 h 6857957"/>
              <a:gd name="connsiteX52584" fmla="*/ 2748417 w 4826000"/>
              <a:gd name="connsiteY52584" fmla="*/ 6252429 h 6857957"/>
              <a:gd name="connsiteX52585" fmla="*/ 2747464 w 4826000"/>
              <a:gd name="connsiteY52585" fmla="*/ 6253064 h 6857957"/>
              <a:gd name="connsiteX52586" fmla="*/ 2744290 w 4826000"/>
              <a:gd name="connsiteY52586" fmla="*/ 6254969 h 6857957"/>
              <a:gd name="connsiteX52587" fmla="*/ 2758259 w 4826000"/>
              <a:gd name="connsiteY52587" fmla="*/ 6260050 h 6857957"/>
              <a:gd name="connsiteX52588" fmla="*/ 2772863 w 4826000"/>
              <a:gd name="connsiteY52588" fmla="*/ 6264495 h 6857957"/>
              <a:gd name="connsiteX52589" fmla="*/ 2780482 w 4826000"/>
              <a:gd name="connsiteY52589" fmla="*/ 6267035 h 6857957"/>
              <a:gd name="connsiteX52590" fmla="*/ 2788419 w 4826000"/>
              <a:gd name="connsiteY52590" fmla="*/ 6268941 h 6857957"/>
              <a:gd name="connsiteX52591" fmla="*/ 2796991 w 4826000"/>
              <a:gd name="connsiteY52591" fmla="*/ 6270528 h 6857957"/>
              <a:gd name="connsiteX52592" fmla="*/ 2805881 w 4826000"/>
              <a:gd name="connsiteY52592" fmla="*/ 6272116 h 6857957"/>
              <a:gd name="connsiteX52593" fmla="*/ 2807468 w 4826000"/>
              <a:gd name="connsiteY52593" fmla="*/ 6271163 h 6857957"/>
              <a:gd name="connsiteX52594" fmla="*/ 2808738 w 4826000"/>
              <a:gd name="connsiteY52594" fmla="*/ 6270211 h 6857957"/>
              <a:gd name="connsiteX52595" fmla="*/ 2811278 w 4826000"/>
              <a:gd name="connsiteY52595" fmla="*/ 6267988 h 6857957"/>
              <a:gd name="connsiteX52596" fmla="*/ 2813818 w 4826000"/>
              <a:gd name="connsiteY52596" fmla="*/ 6265765 h 6857957"/>
              <a:gd name="connsiteX52597" fmla="*/ 2816357 w 4826000"/>
              <a:gd name="connsiteY52597" fmla="*/ 6263225 h 6857957"/>
              <a:gd name="connsiteX52598" fmla="*/ 2817945 w 4826000"/>
              <a:gd name="connsiteY52598" fmla="*/ 6262272 h 6857957"/>
              <a:gd name="connsiteX52599" fmla="*/ 2819850 w 4826000"/>
              <a:gd name="connsiteY52599" fmla="*/ 6261637 h 6857957"/>
              <a:gd name="connsiteX52600" fmla="*/ 2822707 w 4826000"/>
              <a:gd name="connsiteY52600" fmla="*/ 6261002 h 6857957"/>
              <a:gd name="connsiteX52601" fmla="*/ 2825247 w 4826000"/>
              <a:gd name="connsiteY52601" fmla="*/ 6260367 h 6857957"/>
              <a:gd name="connsiteX52602" fmla="*/ 2829057 w 4826000"/>
              <a:gd name="connsiteY52602" fmla="*/ 6260050 h 6857957"/>
              <a:gd name="connsiteX52603" fmla="*/ 2832866 w 4826000"/>
              <a:gd name="connsiteY52603" fmla="*/ 6259732 h 6857957"/>
              <a:gd name="connsiteX52604" fmla="*/ 2837628 w 4826000"/>
              <a:gd name="connsiteY52604" fmla="*/ 6260050 h 6857957"/>
              <a:gd name="connsiteX52605" fmla="*/ 2843026 w 4826000"/>
              <a:gd name="connsiteY52605" fmla="*/ 6260367 h 6857957"/>
              <a:gd name="connsiteX52606" fmla="*/ 2837946 w 4826000"/>
              <a:gd name="connsiteY52606" fmla="*/ 6256239 h 6857957"/>
              <a:gd name="connsiteX52607" fmla="*/ 2836041 w 4826000"/>
              <a:gd name="connsiteY52607" fmla="*/ 6254017 h 6857957"/>
              <a:gd name="connsiteX52608" fmla="*/ 2833819 w 4826000"/>
              <a:gd name="connsiteY52608" fmla="*/ 6252429 h 6857957"/>
              <a:gd name="connsiteX52609" fmla="*/ 2832549 w 4826000"/>
              <a:gd name="connsiteY52609" fmla="*/ 6250524 h 6857957"/>
              <a:gd name="connsiteX52610" fmla="*/ 2831279 w 4826000"/>
              <a:gd name="connsiteY52610" fmla="*/ 6248301 h 6857957"/>
              <a:gd name="connsiteX52611" fmla="*/ 2830644 w 4826000"/>
              <a:gd name="connsiteY52611" fmla="*/ 6246396 h 6857957"/>
              <a:gd name="connsiteX52612" fmla="*/ 2830009 w 4826000"/>
              <a:gd name="connsiteY52612" fmla="*/ 6244808 h 6857957"/>
              <a:gd name="connsiteX52613" fmla="*/ 2829691 w 4826000"/>
              <a:gd name="connsiteY52613" fmla="*/ 6242585 h 6857957"/>
              <a:gd name="connsiteX52614" fmla="*/ 2829374 w 4826000"/>
              <a:gd name="connsiteY52614" fmla="*/ 6240998 h 6857957"/>
              <a:gd name="connsiteX52615" fmla="*/ 2829691 w 4826000"/>
              <a:gd name="connsiteY52615" fmla="*/ 6239093 h 6857957"/>
              <a:gd name="connsiteX52616" fmla="*/ 2830009 w 4826000"/>
              <a:gd name="connsiteY52616" fmla="*/ 6237505 h 6857957"/>
              <a:gd name="connsiteX52617" fmla="*/ 2830961 w 4826000"/>
              <a:gd name="connsiteY52617" fmla="*/ 6233695 h 6857957"/>
              <a:gd name="connsiteX52618" fmla="*/ 2832866 w 4826000"/>
              <a:gd name="connsiteY52618" fmla="*/ 6230519 h 6857957"/>
              <a:gd name="connsiteX52619" fmla="*/ 2835724 w 4826000"/>
              <a:gd name="connsiteY52619" fmla="*/ 6227026 h 6857957"/>
              <a:gd name="connsiteX52620" fmla="*/ 2838898 w 4826000"/>
              <a:gd name="connsiteY52620" fmla="*/ 6223851 h 6857957"/>
              <a:gd name="connsiteX52621" fmla="*/ 2842708 w 4826000"/>
              <a:gd name="connsiteY52621" fmla="*/ 6220358 h 6857957"/>
              <a:gd name="connsiteX52622" fmla="*/ 2846518 w 4826000"/>
              <a:gd name="connsiteY52622" fmla="*/ 6217183 h 6857957"/>
              <a:gd name="connsiteX52623" fmla="*/ 2855407 w 4826000"/>
              <a:gd name="connsiteY52623" fmla="*/ 6210515 h 6857957"/>
              <a:gd name="connsiteX52624" fmla="*/ 2864932 w 4826000"/>
              <a:gd name="connsiteY52624" fmla="*/ 6204164 h 6857957"/>
              <a:gd name="connsiteX52625" fmla="*/ 2873821 w 4826000"/>
              <a:gd name="connsiteY52625" fmla="*/ 6197813 h 6857957"/>
              <a:gd name="connsiteX52626" fmla="*/ 2877948 w 4826000"/>
              <a:gd name="connsiteY52626" fmla="*/ 6194638 h 6857957"/>
              <a:gd name="connsiteX52627" fmla="*/ 2881758 w 4826000"/>
              <a:gd name="connsiteY52627" fmla="*/ 6191463 h 6857957"/>
              <a:gd name="connsiteX52628" fmla="*/ 2885250 w 4826000"/>
              <a:gd name="connsiteY52628" fmla="*/ 6188288 h 6857957"/>
              <a:gd name="connsiteX52629" fmla="*/ 2888108 w 4826000"/>
              <a:gd name="connsiteY52629" fmla="*/ 6185112 h 6857957"/>
              <a:gd name="connsiteX52630" fmla="*/ 2890330 w 4826000"/>
              <a:gd name="connsiteY52630" fmla="*/ 6181302 h 6857957"/>
              <a:gd name="connsiteX52631" fmla="*/ 2891917 w 4826000"/>
              <a:gd name="connsiteY52631" fmla="*/ 6178127 h 6857957"/>
              <a:gd name="connsiteX52632" fmla="*/ 2892552 w 4826000"/>
              <a:gd name="connsiteY52632" fmla="*/ 6176221 h 6857957"/>
              <a:gd name="connsiteX52633" fmla="*/ 2892870 w 4826000"/>
              <a:gd name="connsiteY52633" fmla="*/ 6174316 h 6857957"/>
              <a:gd name="connsiteX52634" fmla="*/ 2892870 w 4826000"/>
              <a:gd name="connsiteY52634" fmla="*/ 6172729 h 6857957"/>
              <a:gd name="connsiteX52635" fmla="*/ 2892870 w 4826000"/>
              <a:gd name="connsiteY52635" fmla="*/ 6171141 h 6857957"/>
              <a:gd name="connsiteX52636" fmla="*/ 2892552 w 4826000"/>
              <a:gd name="connsiteY52636" fmla="*/ 6169236 h 6857957"/>
              <a:gd name="connsiteX52637" fmla="*/ 2891917 w 4826000"/>
              <a:gd name="connsiteY52637" fmla="*/ 6167013 h 6857957"/>
              <a:gd name="connsiteX52638" fmla="*/ 2890965 w 4826000"/>
              <a:gd name="connsiteY52638" fmla="*/ 6165425 h 6857957"/>
              <a:gd name="connsiteX52639" fmla="*/ 2890012 w 4826000"/>
              <a:gd name="connsiteY52639" fmla="*/ 6163520 h 6857957"/>
              <a:gd name="connsiteX52640" fmla="*/ 2888425 w 4826000"/>
              <a:gd name="connsiteY52640" fmla="*/ 6161297 h 6857957"/>
              <a:gd name="connsiteX52641" fmla="*/ 2886838 w 4826000"/>
              <a:gd name="connsiteY52641" fmla="*/ 6159392 h 6857957"/>
              <a:gd name="connsiteX52642" fmla="*/ 2882393 w 4826000"/>
              <a:gd name="connsiteY52642" fmla="*/ 6155899 h 6857957"/>
              <a:gd name="connsiteX52643" fmla="*/ 2876361 w 4826000"/>
              <a:gd name="connsiteY52643" fmla="*/ 6151454 h 6857957"/>
              <a:gd name="connsiteX52644" fmla="*/ 2869376 w 4826000"/>
              <a:gd name="connsiteY52644" fmla="*/ 6147644 h 6857957"/>
              <a:gd name="connsiteX52645" fmla="*/ 2874139 w 4826000"/>
              <a:gd name="connsiteY52645" fmla="*/ 6147326 h 6857957"/>
              <a:gd name="connsiteX52646" fmla="*/ 2877948 w 4826000"/>
              <a:gd name="connsiteY52646" fmla="*/ 6147644 h 6857957"/>
              <a:gd name="connsiteX52647" fmla="*/ 2881441 w 4826000"/>
              <a:gd name="connsiteY52647" fmla="*/ 6148279 h 6857957"/>
              <a:gd name="connsiteX52648" fmla="*/ 2883663 w 4826000"/>
              <a:gd name="connsiteY52648" fmla="*/ 6149231 h 6857957"/>
              <a:gd name="connsiteX52649" fmla="*/ 2885568 w 4826000"/>
              <a:gd name="connsiteY52649" fmla="*/ 6150501 h 6857957"/>
              <a:gd name="connsiteX52650" fmla="*/ 2887473 w 4826000"/>
              <a:gd name="connsiteY52650" fmla="*/ 6151771 h 6857957"/>
              <a:gd name="connsiteX52651" fmla="*/ 2888425 w 4826000"/>
              <a:gd name="connsiteY52651" fmla="*/ 6153359 h 6857957"/>
              <a:gd name="connsiteX52652" fmla="*/ 2889378 w 4826000"/>
              <a:gd name="connsiteY52652" fmla="*/ 6155582 h 6857957"/>
              <a:gd name="connsiteX52653" fmla="*/ 2890647 w 4826000"/>
              <a:gd name="connsiteY52653" fmla="*/ 6159075 h 6857957"/>
              <a:gd name="connsiteX52654" fmla="*/ 2892235 w 4826000"/>
              <a:gd name="connsiteY52654" fmla="*/ 6162885 h 6857957"/>
              <a:gd name="connsiteX52655" fmla="*/ 2893187 w 4826000"/>
              <a:gd name="connsiteY52655" fmla="*/ 6164473 h 6857957"/>
              <a:gd name="connsiteX52656" fmla="*/ 2894775 w 4826000"/>
              <a:gd name="connsiteY52656" fmla="*/ 6166060 h 6857957"/>
              <a:gd name="connsiteX52657" fmla="*/ 2896680 w 4826000"/>
              <a:gd name="connsiteY52657" fmla="*/ 6167330 h 6857957"/>
              <a:gd name="connsiteX52658" fmla="*/ 2898902 w 4826000"/>
              <a:gd name="connsiteY52658" fmla="*/ 6168283 h 6857957"/>
              <a:gd name="connsiteX52659" fmla="*/ 2902712 w 4826000"/>
              <a:gd name="connsiteY52659" fmla="*/ 6167966 h 6857957"/>
              <a:gd name="connsiteX52660" fmla="*/ 2905251 w 4826000"/>
              <a:gd name="connsiteY52660" fmla="*/ 6167330 h 6857957"/>
              <a:gd name="connsiteX52661" fmla="*/ 2907156 w 4826000"/>
              <a:gd name="connsiteY52661" fmla="*/ 6166695 h 6857957"/>
              <a:gd name="connsiteX52662" fmla="*/ 2909061 w 4826000"/>
              <a:gd name="connsiteY52662" fmla="*/ 6165425 h 6857957"/>
              <a:gd name="connsiteX52663" fmla="*/ 2910014 w 4826000"/>
              <a:gd name="connsiteY52663" fmla="*/ 6164473 h 6857957"/>
              <a:gd name="connsiteX52664" fmla="*/ 2910649 w 4826000"/>
              <a:gd name="connsiteY52664" fmla="*/ 6163203 h 6857957"/>
              <a:gd name="connsiteX52665" fmla="*/ 2910966 w 4826000"/>
              <a:gd name="connsiteY52665" fmla="*/ 6161297 h 6857957"/>
              <a:gd name="connsiteX52666" fmla="*/ 2910966 w 4826000"/>
              <a:gd name="connsiteY52666" fmla="*/ 6159710 h 6857957"/>
              <a:gd name="connsiteX52667" fmla="*/ 2910331 w 4826000"/>
              <a:gd name="connsiteY52667" fmla="*/ 6156534 h 6857957"/>
              <a:gd name="connsiteX52668" fmla="*/ 2909696 w 4826000"/>
              <a:gd name="connsiteY52668" fmla="*/ 6153042 h 6857957"/>
              <a:gd name="connsiteX52669" fmla="*/ 2908744 w 4826000"/>
              <a:gd name="connsiteY52669" fmla="*/ 6149549 h 6857957"/>
              <a:gd name="connsiteX52670" fmla="*/ 2908426 w 4826000"/>
              <a:gd name="connsiteY52670" fmla="*/ 6147961 h 6857957"/>
              <a:gd name="connsiteX52671" fmla="*/ 2908426 w 4826000"/>
              <a:gd name="connsiteY52671" fmla="*/ 6146056 h 6857957"/>
              <a:gd name="connsiteX52672" fmla="*/ 2913823 w 4826000"/>
              <a:gd name="connsiteY52672" fmla="*/ 6147644 h 6857957"/>
              <a:gd name="connsiteX52673" fmla="*/ 2918586 w 4826000"/>
              <a:gd name="connsiteY52673" fmla="*/ 6148279 h 6857957"/>
              <a:gd name="connsiteX52674" fmla="*/ 2922395 w 4826000"/>
              <a:gd name="connsiteY52674" fmla="*/ 6148596 h 6857957"/>
              <a:gd name="connsiteX52675" fmla="*/ 2925570 w 4826000"/>
              <a:gd name="connsiteY52675" fmla="*/ 6148279 h 6857957"/>
              <a:gd name="connsiteX52676" fmla="*/ 2928110 w 4826000"/>
              <a:gd name="connsiteY52676" fmla="*/ 6147961 h 6857957"/>
              <a:gd name="connsiteX52677" fmla="*/ 2929697 w 4826000"/>
              <a:gd name="connsiteY52677" fmla="*/ 6147326 h 6857957"/>
              <a:gd name="connsiteX52678" fmla="*/ 2931285 w 4826000"/>
              <a:gd name="connsiteY52678" fmla="*/ 6145738 h 6857957"/>
              <a:gd name="connsiteX52679" fmla="*/ 2932555 w 4826000"/>
              <a:gd name="connsiteY52679" fmla="*/ 6144468 h 6857957"/>
              <a:gd name="connsiteX52680" fmla="*/ 2933190 w 4826000"/>
              <a:gd name="connsiteY52680" fmla="*/ 6143198 h 6857957"/>
              <a:gd name="connsiteX52681" fmla="*/ 2933507 w 4826000"/>
              <a:gd name="connsiteY52681" fmla="*/ 6141610 h 6857957"/>
              <a:gd name="connsiteX52682" fmla="*/ 2934460 w 4826000"/>
              <a:gd name="connsiteY52682" fmla="*/ 6138118 h 6857957"/>
              <a:gd name="connsiteX52683" fmla="*/ 2935095 w 4826000"/>
              <a:gd name="connsiteY52683" fmla="*/ 6136530 h 6857957"/>
              <a:gd name="connsiteX52684" fmla="*/ 2935729 w 4826000"/>
              <a:gd name="connsiteY52684" fmla="*/ 6134625 h 6857957"/>
              <a:gd name="connsiteX52685" fmla="*/ 2936999 w 4826000"/>
              <a:gd name="connsiteY52685" fmla="*/ 6133355 h 6857957"/>
              <a:gd name="connsiteX52686" fmla="*/ 2938587 w 4826000"/>
              <a:gd name="connsiteY52686" fmla="*/ 6131449 h 6857957"/>
              <a:gd name="connsiteX52687" fmla="*/ 2941444 w 4826000"/>
              <a:gd name="connsiteY52687" fmla="*/ 6132720 h 6857957"/>
              <a:gd name="connsiteX52688" fmla="*/ 2945254 w 4826000"/>
              <a:gd name="connsiteY52688" fmla="*/ 6133037 h 6857957"/>
              <a:gd name="connsiteX52689" fmla="*/ 2952556 w 4826000"/>
              <a:gd name="connsiteY52689" fmla="*/ 6133672 h 6857957"/>
              <a:gd name="connsiteX52690" fmla="*/ 2955731 w 4826000"/>
              <a:gd name="connsiteY52690" fmla="*/ 6134307 h 6857957"/>
              <a:gd name="connsiteX52691" fmla="*/ 2957001 w 4826000"/>
              <a:gd name="connsiteY52691" fmla="*/ 6134942 h 6857957"/>
              <a:gd name="connsiteX52692" fmla="*/ 2958270 w 4826000"/>
              <a:gd name="connsiteY52692" fmla="*/ 6135260 h 6857957"/>
              <a:gd name="connsiteX52693" fmla="*/ 2958905 w 4826000"/>
              <a:gd name="connsiteY52693" fmla="*/ 6135895 h 6857957"/>
              <a:gd name="connsiteX52694" fmla="*/ 2959858 w 4826000"/>
              <a:gd name="connsiteY52694" fmla="*/ 6136847 h 6857957"/>
              <a:gd name="connsiteX52695" fmla="*/ 2959858 w 4826000"/>
              <a:gd name="connsiteY52695" fmla="*/ 6137800 h 6857957"/>
              <a:gd name="connsiteX52696" fmla="*/ 2959223 w 4826000"/>
              <a:gd name="connsiteY52696" fmla="*/ 6139070 h 6857957"/>
              <a:gd name="connsiteX52697" fmla="*/ 2963985 w 4826000"/>
              <a:gd name="connsiteY52697" fmla="*/ 6136212 h 6857957"/>
              <a:gd name="connsiteX52698" fmla="*/ 2969382 w 4826000"/>
              <a:gd name="connsiteY52698" fmla="*/ 6133355 h 6857957"/>
              <a:gd name="connsiteX52699" fmla="*/ 2974779 w 4826000"/>
              <a:gd name="connsiteY52699" fmla="*/ 6130497 h 6857957"/>
              <a:gd name="connsiteX52700" fmla="*/ 2981129 w 4826000"/>
              <a:gd name="connsiteY52700" fmla="*/ 6127957 h 6857957"/>
              <a:gd name="connsiteX52701" fmla="*/ 2984621 w 4826000"/>
              <a:gd name="connsiteY52701" fmla="*/ 6127004 h 6857957"/>
              <a:gd name="connsiteX52702" fmla="*/ 2988431 w 4826000"/>
              <a:gd name="connsiteY52702" fmla="*/ 6126051 h 6857957"/>
              <a:gd name="connsiteX52703" fmla="*/ 2992876 w 4826000"/>
              <a:gd name="connsiteY52703" fmla="*/ 6125416 h 6857957"/>
              <a:gd name="connsiteX52704" fmla="*/ 2997955 w 4826000"/>
              <a:gd name="connsiteY52704" fmla="*/ 6124464 h 6857957"/>
              <a:gd name="connsiteX52705" fmla="*/ 3003035 w 4826000"/>
              <a:gd name="connsiteY52705" fmla="*/ 6123829 h 6857957"/>
              <a:gd name="connsiteX52706" fmla="*/ 3008750 w 4826000"/>
              <a:gd name="connsiteY52706" fmla="*/ 6123511 h 6857957"/>
              <a:gd name="connsiteX52707" fmla="*/ 3015099 w 4826000"/>
              <a:gd name="connsiteY52707" fmla="*/ 6123511 h 6857957"/>
              <a:gd name="connsiteX52708" fmla="*/ 3021766 w 4826000"/>
              <a:gd name="connsiteY52708" fmla="*/ 6123511 h 6857957"/>
              <a:gd name="connsiteX52709" fmla="*/ 3022719 w 4826000"/>
              <a:gd name="connsiteY52709" fmla="*/ 6125416 h 6857957"/>
              <a:gd name="connsiteX52710" fmla="*/ 3022719 w 4826000"/>
              <a:gd name="connsiteY52710" fmla="*/ 6126369 h 6857957"/>
              <a:gd name="connsiteX52711" fmla="*/ 3022401 w 4826000"/>
              <a:gd name="connsiteY52711" fmla="*/ 6127322 h 6857957"/>
              <a:gd name="connsiteX52712" fmla="*/ 3021449 w 4826000"/>
              <a:gd name="connsiteY52712" fmla="*/ 6127957 h 6857957"/>
              <a:gd name="connsiteX52713" fmla="*/ 3020179 w 4826000"/>
              <a:gd name="connsiteY52713" fmla="*/ 6128592 h 6857957"/>
              <a:gd name="connsiteX52714" fmla="*/ 3018592 w 4826000"/>
              <a:gd name="connsiteY52714" fmla="*/ 6129227 h 6857957"/>
              <a:gd name="connsiteX52715" fmla="*/ 3014782 w 4826000"/>
              <a:gd name="connsiteY52715" fmla="*/ 6130179 h 6857957"/>
              <a:gd name="connsiteX52716" fmla="*/ 3011607 w 4826000"/>
              <a:gd name="connsiteY52716" fmla="*/ 6131132 h 6857957"/>
              <a:gd name="connsiteX52717" fmla="*/ 3010020 w 4826000"/>
              <a:gd name="connsiteY52717" fmla="*/ 6131449 h 6857957"/>
              <a:gd name="connsiteX52718" fmla="*/ 3009067 w 4826000"/>
              <a:gd name="connsiteY52718" fmla="*/ 6132720 h 6857957"/>
              <a:gd name="connsiteX52719" fmla="*/ 3008432 w 4826000"/>
              <a:gd name="connsiteY52719" fmla="*/ 6133672 h 6857957"/>
              <a:gd name="connsiteX52720" fmla="*/ 3008750 w 4826000"/>
              <a:gd name="connsiteY52720" fmla="*/ 6134625 h 6857957"/>
              <a:gd name="connsiteX52721" fmla="*/ 3009385 w 4826000"/>
              <a:gd name="connsiteY52721" fmla="*/ 6135895 h 6857957"/>
              <a:gd name="connsiteX52722" fmla="*/ 3011289 w 4826000"/>
              <a:gd name="connsiteY52722" fmla="*/ 6137800 h 6857957"/>
              <a:gd name="connsiteX52723" fmla="*/ 3013194 w 4826000"/>
              <a:gd name="connsiteY52723" fmla="*/ 6135895 h 6857957"/>
              <a:gd name="connsiteX52724" fmla="*/ 3015417 w 4826000"/>
              <a:gd name="connsiteY52724" fmla="*/ 6134307 h 6857957"/>
              <a:gd name="connsiteX52725" fmla="*/ 3018592 w 4826000"/>
              <a:gd name="connsiteY52725" fmla="*/ 6133037 h 6857957"/>
              <a:gd name="connsiteX52726" fmla="*/ 3022084 w 4826000"/>
              <a:gd name="connsiteY52726" fmla="*/ 6131449 h 6857957"/>
              <a:gd name="connsiteX52727" fmla="*/ 3030021 w 4826000"/>
              <a:gd name="connsiteY52727" fmla="*/ 6129227 h 6857957"/>
              <a:gd name="connsiteX52728" fmla="*/ 3038275 w 4826000"/>
              <a:gd name="connsiteY52728" fmla="*/ 6127322 h 6857957"/>
              <a:gd name="connsiteX52729" fmla="*/ 3042085 w 4826000"/>
              <a:gd name="connsiteY52729" fmla="*/ 6126051 h 6857957"/>
              <a:gd name="connsiteX52730" fmla="*/ 3045577 w 4826000"/>
              <a:gd name="connsiteY52730" fmla="*/ 6124464 h 6857957"/>
              <a:gd name="connsiteX52731" fmla="*/ 3048752 w 4826000"/>
              <a:gd name="connsiteY52731" fmla="*/ 6123194 h 6857957"/>
              <a:gd name="connsiteX52732" fmla="*/ 3050974 w 4826000"/>
              <a:gd name="connsiteY52732" fmla="*/ 6121606 h 6857957"/>
              <a:gd name="connsiteX52733" fmla="*/ 3052879 w 4826000"/>
              <a:gd name="connsiteY52733" fmla="*/ 6119701 h 6857957"/>
              <a:gd name="connsiteX52734" fmla="*/ 3053197 w 4826000"/>
              <a:gd name="connsiteY52734" fmla="*/ 6118748 h 6857957"/>
              <a:gd name="connsiteX52735" fmla="*/ 3053514 w 4826000"/>
              <a:gd name="connsiteY52735" fmla="*/ 6117796 h 6857957"/>
              <a:gd name="connsiteX52736" fmla="*/ 3053832 w 4826000"/>
              <a:gd name="connsiteY52736" fmla="*/ 6116208 h 6857957"/>
              <a:gd name="connsiteX52737" fmla="*/ 3053514 w 4826000"/>
              <a:gd name="connsiteY52737" fmla="*/ 6114938 h 6857957"/>
              <a:gd name="connsiteX52738" fmla="*/ 3053197 w 4826000"/>
              <a:gd name="connsiteY52738" fmla="*/ 6113668 h 6857957"/>
              <a:gd name="connsiteX52739" fmla="*/ 3052562 w 4826000"/>
              <a:gd name="connsiteY52739" fmla="*/ 6112080 h 6857957"/>
              <a:gd name="connsiteX52740" fmla="*/ 3056054 w 4826000"/>
              <a:gd name="connsiteY52740" fmla="*/ 6114620 h 6857957"/>
              <a:gd name="connsiteX52741" fmla="*/ 3060181 w 4826000"/>
              <a:gd name="connsiteY52741" fmla="*/ 6118431 h 6857957"/>
              <a:gd name="connsiteX52742" fmla="*/ 3065261 w 4826000"/>
              <a:gd name="connsiteY52742" fmla="*/ 6122559 h 6857957"/>
              <a:gd name="connsiteX52743" fmla="*/ 3067483 w 4826000"/>
              <a:gd name="connsiteY52743" fmla="*/ 6125416 h 6857957"/>
              <a:gd name="connsiteX52744" fmla="*/ 3070023 w 4826000"/>
              <a:gd name="connsiteY52744" fmla="*/ 6127957 h 6857957"/>
              <a:gd name="connsiteX52745" fmla="*/ 3071928 w 4826000"/>
              <a:gd name="connsiteY52745" fmla="*/ 6130497 h 6857957"/>
              <a:gd name="connsiteX52746" fmla="*/ 3073515 w 4826000"/>
              <a:gd name="connsiteY52746" fmla="*/ 6133355 h 6857957"/>
              <a:gd name="connsiteX52747" fmla="*/ 3074468 w 4826000"/>
              <a:gd name="connsiteY52747" fmla="*/ 6136212 h 6857957"/>
              <a:gd name="connsiteX52748" fmla="*/ 3075420 w 4826000"/>
              <a:gd name="connsiteY52748" fmla="*/ 6138753 h 6857957"/>
              <a:gd name="connsiteX52749" fmla="*/ 3075420 w 4826000"/>
              <a:gd name="connsiteY52749" fmla="*/ 6141928 h 6857957"/>
              <a:gd name="connsiteX52750" fmla="*/ 3075103 w 4826000"/>
              <a:gd name="connsiteY52750" fmla="*/ 6144468 h 6857957"/>
              <a:gd name="connsiteX52751" fmla="*/ 3073833 w 4826000"/>
              <a:gd name="connsiteY52751" fmla="*/ 6147326 h 6857957"/>
              <a:gd name="connsiteX52752" fmla="*/ 3071928 w 4826000"/>
              <a:gd name="connsiteY52752" fmla="*/ 6149549 h 6857957"/>
              <a:gd name="connsiteX52753" fmla="*/ 3073198 w 4826000"/>
              <a:gd name="connsiteY52753" fmla="*/ 6150501 h 6857957"/>
              <a:gd name="connsiteX52754" fmla="*/ 3074785 w 4826000"/>
              <a:gd name="connsiteY52754" fmla="*/ 6151136 h 6857957"/>
              <a:gd name="connsiteX52755" fmla="*/ 3076690 w 4826000"/>
              <a:gd name="connsiteY52755" fmla="*/ 6151771 h 6857957"/>
              <a:gd name="connsiteX52756" fmla="*/ 3079230 w 4826000"/>
              <a:gd name="connsiteY52756" fmla="*/ 6152089 h 6857957"/>
              <a:gd name="connsiteX52757" fmla="*/ 3083992 w 4826000"/>
              <a:gd name="connsiteY52757" fmla="*/ 6152406 h 6857957"/>
              <a:gd name="connsiteX52758" fmla="*/ 3089389 w 4826000"/>
              <a:gd name="connsiteY52758" fmla="*/ 6152724 h 6857957"/>
              <a:gd name="connsiteX52759" fmla="*/ 3094469 w 4826000"/>
              <a:gd name="connsiteY52759" fmla="*/ 6153359 h 6857957"/>
              <a:gd name="connsiteX52760" fmla="*/ 3096374 w 4826000"/>
              <a:gd name="connsiteY52760" fmla="*/ 6153677 h 6857957"/>
              <a:gd name="connsiteX52761" fmla="*/ 3097961 w 4826000"/>
              <a:gd name="connsiteY52761" fmla="*/ 6154629 h 6857957"/>
              <a:gd name="connsiteX52762" fmla="*/ 3099549 w 4826000"/>
              <a:gd name="connsiteY52762" fmla="*/ 6155582 h 6857957"/>
              <a:gd name="connsiteX52763" fmla="*/ 3100184 w 4826000"/>
              <a:gd name="connsiteY52763" fmla="*/ 6156534 h 6857957"/>
              <a:gd name="connsiteX52764" fmla="*/ 3100501 w 4826000"/>
              <a:gd name="connsiteY52764" fmla="*/ 6158122 h 6857957"/>
              <a:gd name="connsiteX52765" fmla="*/ 3099866 w 4826000"/>
              <a:gd name="connsiteY52765" fmla="*/ 6159710 h 6857957"/>
              <a:gd name="connsiteX52766" fmla="*/ 3104628 w 4826000"/>
              <a:gd name="connsiteY52766" fmla="*/ 6158122 h 6857957"/>
              <a:gd name="connsiteX52767" fmla="*/ 3106533 w 4826000"/>
              <a:gd name="connsiteY52767" fmla="*/ 6157169 h 6857957"/>
              <a:gd name="connsiteX52768" fmla="*/ 3108121 w 4826000"/>
              <a:gd name="connsiteY52768" fmla="*/ 6156217 h 6857957"/>
              <a:gd name="connsiteX52769" fmla="*/ 3109073 w 4826000"/>
              <a:gd name="connsiteY52769" fmla="*/ 6155582 h 6857957"/>
              <a:gd name="connsiteX52770" fmla="*/ 3110025 w 4826000"/>
              <a:gd name="connsiteY52770" fmla="*/ 6154629 h 6857957"/>
              <a:gd name="connsiteX52771" fmla="*/ 3110343 w 4826000"/>
              <a:gd name="connsiteY52771" fmla="*/ 6153359 h 6857957"/>
              <a:gd name="connsiteX52772" fmla="*/ 3110660 w 4826000"/>
              <a:gd name="connsiteY52772" fmla="*/ 6152406 h 6857957"/>
              <a:gd name="connsiteX52773" fmla="*/ 3110660 w 4826000"/>
              <a:gd name="connsiteY52773" fmla="*/ 6151454 h 6857957"/>
              <a:gd name="connsiteX52774" fmla="*/ 3110343 w 4826000"/>
              <a:gd name="connsiteY52774" fmla="*/ 6150184 h 6857957"/>
              <a:gd name="connsiteX52775" fmla="*/ 3109391 w 4826000"/>
              <a:gd name="connsiteY52775" fmla="*/ 6148279 h 6857957"/>
              <a:gd name="connsiteX52776" fmla="*/ 3107486 w 4826000"/>
              <a:gd name="connsiteY52776" fmla="*/ 6145738 h 6857957"/>
              <a:gd name="connsiteX52777" fmla="*/ 3104946 w 4826000"/>
              <a:gd name="connsiteY52777" fmla="*/ 6143516 h 6857957"/>
              <a:gd name="connsiteX52778" fmla="*/ 3099549 w 4826000"/>
              <a:gd name="connsiteY52778" fmla="*/ 6138753 h 6857957"/>
              <a:gd name="connsiteX52779" fmla="*/ 3093517 w 4826000"/>
              <a:gd name="connsiteY52779" fmla="*/ 6134307 h 6857957"/>
              <a:gd name="connsiteX52780" fmla="*/ 3090977 w 4826000"/>
              <a:gd name="connsiteY52780" fmla="*/ 6131449 h 6857957"/>
              <a:gd name="connsiteX52781" fmla="*/ 3089072 w 4826000"/>
              <a:gd name="connsiteY52781" fmla="*/ 6129227 h 6857957"/>
              <a:gd name="connsiteX52782" fmla="*/ 3087802 w 4826000"/>
              <a:gd name="connsiteY52782" fmla="*/ 6127004 h 6857957"/>
              <a:gd name="connsiteX52783" fmla="*/ 3087484 w 4826000"/>
              <a:gd name="connsiteY52783" fmla="*/ 6126051 h 6857957"/>
              <a:gd name="connsiteX52784" fmla="*/ 3087167 w 4826000"/>
              <a:gd name="connsiteY52784" fmla="*/ 6124464 h 6857957"/>
              <a:gd name="connsiteX52785" fmla="*/ 3089072 w 4826000"/>
              <a:gd name="connsiteY52785" fmla="*/ 6124464 h 6857957"/>
              <a:gd name="connsiteX52786" fmla="*/ 3090659 w 4826000"/>
              <a:gd name="connsiteY52786" fmla="*/ 6125099 h 6857957"/>
              <a:gd name="connsiteX52787" fmla="*/ 3091929 w 4826000"/>
              <a:gd name="connsiteY52787" fmla="*/ 6125734 h 6857957"/>
              <a:gd name="connsiteX52788" fmla="*/ 3092564 w 4826000"/>
              <a:gd name="connsiteY52788" fmla="*/ 6126369 h 6857957"/>
              <a:gd name="connsiteX52789" fmla="*/ 3093517 w 4826000"/>
              <a:gd name="connsiteY52789" fmla="*/ 6128274 h 6857957"/>
              <a:gd name="connsiteX52790" fmla="*/ 3094469 w 4826000"/>
              <a:gd name="connsiteY52790" fmla="*/ 6129862 h 6857957"/>
              <a:gd name="connsiteX52791" fmla="*/ 3096691 w 4826000"/>
              <a:gd name="connsiteY52791" fmla="*/ 6129544 h 6857957"/>
              <a:gd name="connsiteX52792" fmla="*/ 3097961 w 4826000"/>
              <a:gd name="connsiteY52792" fmla="*/ 6129227 h 6857957"/>
              <a:gd name="connsiteX52793" fmla="*/ 3098596 w 4826000"/>
              <a:gd name="connsiteY52793" fmla="*/ 6128592 h 6857957"/>
              <a:gd name="connsiteX52794" fmla="*/ 3099549 w 4826000"/>
              <a:gd name="connsiteY52794" fmla="*/ 6127639 h 6857957"/>
              <a:gd name="connsiteX52795" fmla="*/ 3099866 w 4826000"/>
              <a:gd name="connsiteY52795" fmla="*/ 6126051 h 6857957"/>
              <a:gd name="connsiteX52796" fmla="*/ 3099866 w 4826000"/>
              <a:gd name="connsiteY52796" fmla="*/ 6125099 h 6857957"/>
              <a:gd name="connsiteX52797" fmla="*/ 3100184 w 4826000"/>
              <a:gd name="connsiteY52797" fmla="*/ 6124146 h 6857957"/>
              <a:gd name="connsiteX52798" fmla="*/ 3102406 w 4826000"/>
              <a:gd name="connsiteY52798" fmla="*/ 6124146 h 6857957"/>
              <a:gd name="connsiteX52799" fmla="*/ 3103993 w 4826000"/>
              <a:gd name="connsiteY52799" fmla="*/ 6124464 h 6857957"/>
              <a:gd name="connsiteX52800" fmla="*/ 3105263 w 4826000"/>
              <a:gd name="connsiteY52800" fmla="*/ 6125099 h 6857957"/>
              <a:gd name="connsiteX52801" fmla="*/ 3106533 w 4826000"/>
              <a:gd name="connsiteY52801" fmla="*/ 6125734 h 6857957"/>
              <a:gd name="connsiteX52802" fmla="*/ 3108438 w 4826000"/>
              <a:gd name="connsiteY52802" fmla="*/ 6127004 h 6857957"/>
              <a:gd name="connsiteX52803" fmla="*/ 3109708 w 4826000"/>
              <a:gd name="connsiteY52803" fmla="*/ 6128592 h 6857957"/>
              <a:gd name="connsiteX52804" fmla="*/ 3110978 w 4826000"/>
              <a:gd name="connsiteY52804" fmla="*/ 6129862 h 6857957"/>
              <a:gd name="connsiteX52805" fmla="*/ 3111930 w 4826000"/>
              <a:gd name="connsiteY52805" fmla="*/ 6130497 h 6857957"/>
              <a:gd name="connsiteX52806" fmla="*/ 3113200 w 4826000"/>
              <a:gd name="connsiteY52806" fmla="*/ 6131132 h 6857957"/>
              <a:gd name="connsiteX52807" fmla="*/ 3114788 w 4826000"/>
              <a:gd name="connsiteY52807" fmla="*/ 6131449 h 6857957"/>
              <a:gd name="connsiteX52808" fmla="*/ 3116375 w 4826000"/>
              <a:gd name="connsiteY52808" fmla="*/ 6131767 h 6857957"/>
              <a:gd name="connsiteX52809" fmla="*/ 3118597 w 4826000"/>
              <a:gd name="connsiteY52809" fmla="*/ 6131767 h 6857957"/>
              <a:gd name="connsiteX52810" fmla="*/ 3121137 w 4826000"/>
              <a:gd name="connsiteY52810" fmla="*/ 6131767 h 6857957"/>
              <a:gd name="connsiteX52811" fmla="*/ 3123677 w 4826000"/>
              <a:gd name="connsiteY52811" fmla="*/ 6131132 h 6857957"/>
              <a:gd name="connsiteX52812" fmla="*/ 3125264 w 4826000"/>
              <a:gd name="connsiteY52812" fmla="*/ 6130179 h 6857957"/>
              <a:gd name="connsiteX52813" fmla="*/ 3126534 w 4826000"/>
              <a:gd name="connsiteY52813" fmla="*/ 6129227 h 6857957"/>
              <a:gd name="connsiteX52814" fmla="*/ 3127169 w 4826000"/>
              <a:gd name="connsiteY52814" fmla="*/ 6128274 h 6857957"/>
              <a:gd name="connsiteX52815" fmla="*/ 3127487 w 4826000"/>
              <a:gd name="connsiteY52815" fmla="*/ 6127004 h 6857957"/>
              <a:gd name="connsiteX52816" fmla="*/ 3127169 w 4826000"/>
              <a:gd name="connsiteY52816" fmla="*/ 6125734 h 6857957"/>
              <a:gd name="connsiteX52817" fmla="*/ 3126534 w 4826000"/>
              <a:gd name="connsiteY52817" fmla="*/ 6124146 h 6857957"/>
              <a:gd name="connsiteX52818" fmla="*/ 3125582 w 4826000"/>
              <a:gd name="connsiteY52818" fmla="*/ 6122876 h 6857957"/>
              <a:gd name="connsiteX52819" fmla="*/ 3124312 w 4826000"/>
              <a:gd name="connsiteY52819" fmla="*/ 6121606 h 6857957"/>
              <a:gd name="connsiteX52820" fmla="*/ 3123042 w 4826000"/>
              <a:gd name="connsiteY52820" fmla="*/ 6120336 h 6857957"/>
              <a:gd name="connsiteX52821" fmla="*/ 3119232 w 4826000"/>
              <a:gd name="connsiteY52821" fmla="*/ 6118113 h 6857957"/>
              <a:gd name="connsiteX52822" fmla="*/ 3115423 w 4826000"/>
              <a:gd name="connsiteY52822" fmla="*/ 6116208 h 6857957"/>
              <a:gd name="connsiteX52823" fmla="*/ 3113835 w 4826000"/>
              <a:gd name="connsiteY52823" fmla="*/ 6115890 h 6857957"/>
              <a:gd name="connsiteX52824" fmla="*/ 3111613 w 4826000"/>
              <a:gd name="connsiteY52824" fmla="*/ 6115573 h 6857957"/>
              <a:gd name="connsiteX52825" fmla="*/ 3112565 w 4826000"/>
              <a:gd name="connsiteY52825" fmla="*/ 6114620 h 6857957"/>
              <a:gd name="connsiteX52826" fmla="*/ 3114470 w 4826000"/>
              <a:gd name="connsiteY52826" fmla="*/ 6113985 h 6857957"/>
              <a:gd name="connsiteX52827" fmla="*/ 3117645 w 4826000"/>
              <a:gd name="connsiteY52827" fmla="*/ 6112715 h 6857957"/>
              <a:gd name="connsiteX52828" fmla="*/ 3125264 w 4826000"/>
              <a:gd name="connsiteY52828" fmla="*/ 6110492 h 6857957"/>
              <a:gd name="connsiteX52829" fmla="*/ 3128757 w 4826000"/>
              <a:gd name="connsiteY52829" fmla="*/ 6108905 h 6857957"/>
              <a:gd name="connsiteX52830" fmla="*/ 3129709 w 4826000"/>
              <a:gd name="connsiteY52830" fmla="*/ 6108270 h 6857957"/>
              <a:gd name="connsiteX52831" fmla="*/ 3130662 w 4826000"/>
              <a:gd name="connsiteY52831" fmla="*/ 6107317 h 6857957"/>
              <a:gd name="connsiteX52832" fmla="*/ 3130979 w 4826000"/>
              <a:gd name="connsiteY52832" fmla="*/ 6106047 h 6857957"/>
              <a:gd name="connsiteX52833" fmla="*/ 3130979 w 4826000"/>
              <a:gd name="connsiteY52833" fmla="*/ 6104777 h 6857957"/>
              <a:gd name="connsiteX52834" fmla="*/ 3130344 w 4826000"/>
              <a:gd name="connsiteY52834" fmla="*/ 6103507 h 6857957"/>
              <a:gd name="connsiteX52835" fmla="*/ 3129074 w 4826000"/>
              <a:gd name="connsiteY52835" fmla="*/ 6101284 h 6857957"/>
              <a:gd name="connsiteX52836" fmla="*/ 3134154 w 4826000"/>
              <a:gd name="connsiteY52836" fmla="*/ 6102237 h 6857957"/>
              <a:gd name="connsiteX52837" fmla="*/ 3138599 w 4826000"/>
              <a:gd name="connsiteY52837" fmla="*/ 6103507 h 6857957"/>
              <a:gd name="connsiteX52838" fmla="*/ 3142408 w 4826000"/>
              <a:gd name="connsiteY52838" fmla="*/ 6105094 h 6857957"/>
              <a:gd name="connsiteX52839" fmla="*/ 3146218 w 4826000"/>
              <a:gd name="connsiteY52839" fmla="*/ 6106364 h 6857957"/>
              <a:gd name="connsiteX52840" fmla="*/ 3149393 w 4826000"/>
              <a:gd name="connsiteY52840" fmla="*/ 6107952 h 6857957"/>
              <a:gd name="connsiteX52841" fmla="*/ 3153520 w 4826000"/>
              <a:gd name="connsiteY52841" fmla="*/ 6109540 h 6857957"/>
              <a:gd name="connsiteX52842" fmla="*/ 3157965 w 4826000"/>
              <a:gd name="connsiteY52842" fmla="*/ 6110810 h 6857957"/>
              <a:gd name="connsiteX52843" fmla="*/ 3163044 w 4826000"/>
              <a:gd name="connsiteY52843" fmla="*/ 6111445 h 6857957"/>
              <a:gd name="connsiteX52844" fmla="*/ 3161457 w 4826000"/>
              <a:gd name="connsiteY52844" fmla="*/ 6112715 h 6857957"/>
              <a:gd name="connsiteX52845" fmla="*/ 3159552 w 4826000"/>
              <a:gd name="connsiteY52845" fmla="*/ 6113985 h 6857957"/>
              <a:gd name="connsiteX52846" fmla="*/ 3156695 w 4826000"/>
              <a:gd name="connsiteY52846" fmla="*/ 6114938 h 6857957"/>
              <a:gd name="connsiteX52847" fmla="*/ 3153838 w 4826000"/>
              <a:gd name="connsiteY52847" fmla="*/ 6115573 h 6857957"/>
              <a:gd name="connsiteX52848" fmla="*/ 3146536 w 4826000"/>
              <a:gd name="connsiteY52848" fmla="*/ 6116843 h 6857957"/>
              <a:gd name="connsiteX52849" fmla="*/ 3138281 w 4826000"/>
              <a:gd name="connsiteY52849" fmla="*/ 6117796 h 6857957"/>
              <a:gd name="connsiteX52850" fmla="*/ 3141138 w 4826000"/>
              <a:gd name="connsiteY52850" fmla="*/ 6119701 h 6857957"/>
              <a:gd name="connsiteX52851" fmla="*/ 3143996 w 4826000"/>
              <a:gd name="connsiteY52851" fmla="*/ 6121606 h 6857957"/>
              <a:gd name="connsiteX52852" fmla="*/ 3146536 w 4826000"/>
              <a:gd name="connsiteY52852" fmla="*/ 6123511 h 6857957"/>
              <a:gd name="connsiteX52853" fmla="*/ 3148440 w 4826000"/>
              <a:gd name="connsiteY52853" fmla="*/ 6126051 h 6857957"/>
              <a:gd name="connsiteX52854" fmla="*/ 3150663 w 4826000"/>
              <a:gd name="connsiteY52854" fmla="*/ 6128274 h 6857957"/>
              <a:gd name="connsiteX52855" fmla="*/ 3152568 w 4826000"/>
              <a:gd name="connsiteY52855" fmla="*/ 6130814 h 6857957"/>
              <a:gd name="connsiteX52856" fmla="*/ 3153838 w 4826000"/>
              <a:gd name="connsiteY52856" fmla="*/ 6133672 h 6857957"/>
              <a:gd name="connsiteX52857" fmla="*/ 3155425 w 4826000"/>
              <a:gd name="connsiteY52857" fmla="*/ 6136530 h 6857957"/>
              <a:gd name="connsiteX52858" fmla="*/ 3157965 w 4826000"/>
              <a:gd name="connsiteY52858" fmla="*/ 6142245 h 6857957"/>
              <a:gd name="connsiteX52859" fmla="*/ 3159870 w 4826000"/>
              <a:gd name="connsiteY52859" fmla="*/ 6148596 h 6857957"/>
              <a:gd name="connsiteX52860" fmla="*/ 3161457 w 4826000"/>
              <a:gd name="connsiteY52860" fmla="*/ 6154947 h 6857957"/>
              <a:gd name="connsiteX52861" fmla="*/ 3162727 w 4826000"/>
              <a:gd name="connsiteY52861" fmla="*/ 6160980 h 6857957"/>
              <a:gd name="connsiteX52862" fmla="*/ 3165584 w 4826000"/>
              <a:gd name="connsiteY52862" fmla="*/ 6173364 h 6857957"/>
              <a:gd name="connsiteX52863" fmla="*/ 3167489 w 4826000"/>
              <a:gd name="connsiteY52863" fmla="*/ 6179397 h 6857957"/>
              <a:gd name="connsiteX52864" fmla="*/ 3169394 w 4826000"/>
              <a:gd name="connsiteY52864" fmla="*/ 6184795 h 6857957"/>
              <a:gd name="connsiteX52865" fmla="*/ 3170664 w 4826000"/>
              <a:gd name="connsiteY52865" fmla="*/ 6187335 h 6857957"/>
              <a:gd name="connsiteX52866" fmla="*/ 3171934 w 4826000"/>
              <a:gd name="connsiteY52866" fmla="*/ 6189558 h 6857957"/>
              <a:gd name="connsiteX52867" fmla="*/ 3173839 w 4826000"/>
              <a:gd name="connsiteY52867" fmla="*/ 6192098 h 6857957"/>
              <a:gd name="connsiteX52868" fmla="*/ 3175426 w 4826000"/>
              <a:gd name="connsiteY52868" fmla="*/ 6194321 h 6857957"/>
              <a:gd name="connsiteX52869" fmla="*/ 3177331 w 4826000"/>
              <a:gd name="connsiteY52869" fmla="*/ 6196226 h 6857957"/>
              <a:gd name="connsiteX52870" fmla="*/ 3179871 w 4826000"/>
              <a:gd name="connsiteY52870" fmla="*/ 6197813 h 6857957"/>
              <a:gd name="connsiteX52871" fmla="*/ 3182411 w 4826000"/>
              <a:gd name="connsiteY52871" fmla="*/ 6199719 h 6857957"/>
              <a:gd name="connsiteX52872" fmla="*/ 3184951 w 4826000"/>
              <a:gd name="connsiteY52872" fmla="*/ 6200989 h 6857957"/>
              <a:gd name="connsiteX52873" fmla="*/ 3182728 w 4826000"/>
              <a:gd name="connsiteY52873" fmla="*/ 6200354 h 6857957"/>
              <a:gd name="connsiteX52874" fmla="*/ 3180823 w 4826000"/>
              <a:gd name="connsiteY52874" fmla="*/ 6199401 h 6857957"/>
              <a:gd name="connsiteX52875" fmla="*/ 3176696 w 4826000"/>
              <a:gd name="connsiteY52875" fmla="*/ 6197496 h 6857957"/>
              <a:gd name="connsiteX52876" fmla="*/ 3174791 w 4826000"/>
              <a:gd name="connsiteY52876" fmla="*/ 6196543 h 6857957"/>
              <a:gd name="connsiteX52877" fmla="*/ 3171934 w 4826000"/>
              <a:gd name="connsiteY52877" fmla="*/ 6196226 h 6857957"/>
              <a:gd name="connsiteX52878" fmla="*/ 3168759 w 4826000"/>
              <a:gd name="connsiteY52878" fmla="*/ 6195908 h 6857957"/>
              <a:gd name="connsiteX52879" fmla="*/ 3164314 w 4826000"/>
              <a:gd name="connsiteY52879" fmla="*/ 6196226 h 6857957"/>
              <a:gd name="connsiteX52880" fmla="*/ 3163997 w 4826000"/>
              <a:gd name="connsiteY52880" fmla="*/ 6197496 h 6857957"/>
              <a:gd name="connsiteX52881" fmla="*/ 3163997 w 4826000"/>
              <a:gd name="connsiteY52881" fmla="*/ 6199084 h 6857957"/>
              <a:gd name="connsiteX52882" fmla="*/ 3164314 w 4826000"/>
              <a:gd name="connsiteY52882" fmla="*/ 6200036 h 6857957"/>
              <a:gd name="connsiteX52883" fmla="*/ 3165584 w 4826000"/>
              <a:gd name="connsiteY52883" fmla="*/ 6200989 h 6857957"/>
              <a:gd name="connsiteX52884" fmla="*/ 3166854 w 4826000"/>
              <a:gd name="connsiteY52884" fmla="*/ 6201624 h 6857957"/>
              <a:gd name="connsiteX52885" fmla="*/ 3168442 w 4826000"/>
              <a:gd name="connsiteY52885" fmla="*/ 6201941 h 6857957"/>
              <a:gd name="connsiteX52886" fmla="*/ 3172569 w 4826000"/>
              <a:gd name="connsiteY52886" fmla="*/ 6202576 h 6857957"/>
              <a:gd name="connsiteX52887" fmla="*/ 3176379 w 4826000"/>
              <a:gd name="connsiteY52887" fmla="*/ 6203212 h 6857957"/>
              <a:gd name="connsiteX52888" fmla="*/ 3180506 w 4826000"/>
              <a:gd name="connsiteY52888" fmla="*/ 6203847 h 6857957"/>
              <a:gd name="connsiteX52889" fmla="*/ 3183681 w 4826000"/>
              <a:gd name="connsiteY52889" fmla="*/ 6204799 h 6857957"/>
              <a:gd name="connsiteX52890" fmla="*/ 3184951 w 4826000"/>
              <a:gd name="connsiteY52890" fmla="*/ 6205434 h 6857957"/>
              <a:gd name="connsiteX52891" fmla="*/ 3185903 w 4826000"/>
              <a:gd name="connsiteY52891" fmla="*/ 6206704 h 6857957"/>
              <a:gd name="connsiteX52892" fmla="*/ 3182093 w 4826000"/>
              <a:gd name="connsiteY52892" fmla="*/ 6208610 h 6857957"/>
              <a:gd name="connsiteX52893" fmla="*/ 3178601 w 4826000"/>
              <a:gd name="connsiteY52893" fmla="*/ 6210515 h 6857957"/>
              <a:gd name="connsiteX52894" fmla="*/ 3176061 w 4826000"/>
              <a:gd name="connsiteY52894" fmla="*/ 6212420 h 6857957"/>
              <a:gd name="connsiteX52895" fmla="*/ 3173839 w 4826000"/>
              <a:gd name="connsiteY52895" fmla="*/ 6214960 h 6857957"/>
              <a:gd name="connsiteX52896" fmla="*/ 3172569 w 4826000"/>
              <a:gd name="connsiteY52896" fmla="*/ 6217183 h 6857957"/>
              <a:gd name="connsiteX52897" fmla="*/ 3171299 w 4826000"/>
              <a:gd name="connsiteY52897" fmla="*/ 6219723 h 6857957"/>
              <a:gd name="connsiteX52898" fmla="*/ 3170981 w 4826000"/>
              <a:gd name="connsiteY52898" fmla="*/ 6222263 h 6857957"/>
              <a:gd name="connsiteX52899" fmla="*/ 3170981 w 4826000"/>
              <a:gd name="connsiteY52899" fmla="*/ 6224804 h 6857957"/>
              <a:gd name="connsiteX52900" fmla="*/ 3171299 w 4826000"/>
              <a:gd name="connsiteY52900" fmla="*/ 6227026 h 6857957"/>
              <a:gd name="connsiteX52901" fmla="*/ 3172569 w 4826000"/>
              <a:gd name="connsiteY52901" fmla="*/ 6229884 h 6857957"/>
              <a:gd name="connsiteX52902" fmla="*/ 3173839 w 4826000"/>
              <a:gd name="connsiteY52902" fmla="*/ 6232424 h 6857957"/>
              <a:gd name="connsiteX52903" fmla="*/ 3175426 w 4826000"/>
              <a:gd name="connsiteY52903" fmla="*/ 6234647 h 6857957"/>
              <a:gd name="connsiteX52904" fmla="*/ 3177649 w 4826000"/>
              <a:gd name="connsiteY52904" fmla="*/ 6237505 h 6857957"/>
              <a:gd name="connsiteX52905" fmla="*/ 3180188 w 4826000"/>
              <a:gd name="connsiteY52905" fmla="*/ 6239728 h 6857957"/>
              <a:gd name="connsiteX52906" fmla="*/ 3182728 w 4826000"/>
              <a:gd name="connsiteY52906" fmla="*/ 6242268 h 6857957"/>
              <a:gd name="connsiteX52907" fmla="*/ 3185586 w 4826000"/>
              <a:gd name="connsiteY52907" fmla="*/ 6244808 h 6857957"/>
              <a:gd name="connsiteX52908" fmla="*/ 3177649 w 4826000"/>
              <a:gd name="connsiteY52908" fmla="*/ 6243538 h 6857957"/>
              <a:gd name="connsiteX52909" fmla="*/ 3174156 w 4826000"/>
              <a:gd name="connsiteY52909" fmla="*/ 6243220 h 6857957"/>
              <a:gd name="connsiteX52910" fmla="*/ 3170981 w 4826000"/>
              <a:gd name="connsiteY52910" fmla="*/ 6242585 h 6857957"/>
              <a:gd name="connsiteX52911" fmla="*/ 3168124 w 4826000"/>
              <a:gd name="connsiteY52911" fmla="*/ 6242585 h 6857957"/>
              <a:gd name="connsiteX52912" fmla="*/ 3165902 w 4826000"/>
              <a:gd name="connsiteY52912" fmla="*/ 6243220 h 6857957"/>
              <a:gd name="connsiteX52913" fmla="*/ 3163362 w 4826000"/>
              <a:gd name="connsiteY52913" fmla="*/ 6243856 h 6857957"/>
              <a:gd name="connsiteX52914" fmla="*/ 3161457 w 4826000"/>
              <a:gd name="connsiteY52914" fmla="*/ 6244173 h 6857957"/>
              <a:gd name="connsiteX52915" fmla="*/ 3159870 w 4826000"/>
              <a:gd name="connsiteY52915" fmla="*/ 6245126 h 6857957"/>
              <a:gd name="connsiteX52916" fmla="*/ 3158282 w 4826000"/>
              <a:gd name="connsiteY52916" fmla="*/ 6246078 h 6857957"/>
              <a:gd name="connsiteX52917" fmla="*/ 3155425 w 4826000"/>
              <a:gd name="connsiteY52917" fmla="*/ 6247983 h 6857957"/>
              <a:gd name="connsiteX52918" fmla="*/ 3153520 w 4826000"/>
              <a:gd name="connsiteY52918" fmla="*/ 6250841 h 6857957"/>
              <a:gd name="connsiteX52919" fmla="*/ 3151933 w 4826000"/>
              <a:gd name="connsiteY52919" fmla="*/ 6253382 h 6857957"/>
              <a:gd name="connsiteX52920" fmla="*/ 3148440 w 4826000"/>
              <a:gd name="connsiteY52920" fmla="*/ 6259415 h 6857957"/>
              <a:gd name="connsiteX52921" fmla="*/ 3146536 w 4826000"/>
              <a:gd name="connsiteY52921" fmla="*/ 6262272 h 6857957"/>
              <a:gd name="connsiteX52922" fmla="*/ 3143996 w 4826000"/>
              <a:gd name="connsiteY52922" fmla="*/ 6265130 h 6857957"/>
              <a:gd name="connsiteX52923" fmla="*/ 3142408 w 4826000"/>
              <a:gd name="connsiteY52923" fmla="*/ 6266400 h 6857957"/>
              <a:gd name="connsiteX52924" fmla="*/ 3140821 w 4826000"/>
              <a:gd name="connsiteY52924" fmla="*/ 6267353 h 6857957"/>
              <a:gd name="connsiteX52925" fmla="*/ 3138916 w 4826000"/>
              <a:gd name="connsiteY52925" fmla="*/ 6268305 h 6857957"/>
              <a:gd name="connsiteX52926" fmla="*/ 3136694 w 4826000"/>
              <a:gd name="connsiteY52926" fmla="*/ 6269258 h 6857957"/>
              <a:gd name="connsiteX52927" fmla="*/ 3134154 w 4826000"/>
              <a:gd name="connsiteY52927" fmla="*/ 6269893 h 6857957"/>
              <a:gd name="connsiteX52928" fmla="*/ 3131614 w 4826000"/>
              <a:gd name="connsiteY52928" fmla="*/ 6270528 h 6857957"/>
              <a:gd name="connsiteX52929" fmla="*/ 3128757 w 4826000"/>
              <a:gd name="connsiteY52929" fmla="*/ 6270846 h 6857957"/>
              <a:gd name="connsiteX52930" fmla="*/ 3124947 w 4826000"/>
              <a:gd name="connsiteY52930" fmla="*/ 6271163 h 6857957"/>
              <a:gd name="connsiteX52931" fmla="*/ 3124947 w 4826000"/>
              <a:gd name="connsiteY52931" fmla="*/ 6274656 h 6857957"/>
              <a:gd name="connsiteX52932" fmla="*/ 3125264 w 4826000"/>
              <a:gd name="connsiteY52932" fmla="*/ 6275926 h 6857957"/>
              <a:gd name="connsiteX52933" fmla="*/ 3125582 w 4826000"/>
              <a:gd name="connsiteY52933" fmla="*/ 6277514 h 6857957"/>
              <a:gd name="connsiteX52934" fmla="*/ 3126217 w 4826000"/>
              <a:gd name="connsiteY52934" fmla="*/ 6278784 h 6857957"/>
              <a:gd name="connsiteX52935" fmla="*/ 3127169 w 4826000"/>
              <a:gd name="connsiteY52935" fmla="*/ 6280054 h 6857957"/>
              <a:gd name="connsiteX52936" fmla="*/ 3128439 w 4826000"/>
              <a:gd name="connsiteY52936" fmla="*/ 6281324 h 6857957"/>
              <a:gd name="connsiteX52937" fmla="*/ 3130027 w 4826000"/>
              <a:gd name="connsiteY52937" fmla="*/ 6281959 h 6857957"/>
              <a:gd name="connsiteX52938" fmla="*/ 3131614 w 4826000"/>
              <a:gd name="connsiteY52938" fmla="*/ 6282912 h 6857957"/>
              <a:gd name="connsiteX52939" fmla="*/ 3133519 w 4826000"/>
              <a:gd name="connsiteY52939" fmla="*/ 6283547 h 6857957"/>
              <a:gd name="connsiteX52940" fmla="*/ 3136059 w 4826000"/>
              <a:gd name="connsiteY52940" fmla="*/ 6283865 h 6857957"/>
              <a:gd name="connsiteX52941" fmla="*/ 3138916 w 4826000"/>
              <a:gd name="connsiteY52941" fmla="*/ 6284182 h 6857957"/>
              <a:gd name="connsiteX52942" fmla="*/ 3145266 w 4826000"/>
              <a:gd name="connsiteY52942" fmla="*/ 6284500 h 6857957"/>
              <a:gd name="connsiteX52943" fmla="*/ 3153520 w 4826000"/>
              <a:gd name="connsiteY52943" fmla="*/ 6283865 h 6857957"/>
              <a:gd name="connsiteX52944" fmla="*/ 3155742 w 4826000"/>
              <a:gd name="connsiteY52944" fmla="*/ 6281324 h 6857957"/>
              <a:gd name="connsiteX52945" fmla="*/ 3158282 w 4826000"/>
              <a:gd name="connsiteY52945" fmla="*/ 6278466 h 6857957"/>
              <a:gd name="connsiteX52946" fmla="*/ 3159870 w 4826000"/>
              <a:gd name="connsiteY52946" fmla="*/ 6275926 h 6857957"/>
              <a:gd name="connsiteX52947" fmla="*/ 3161140 w 4826000"/>
              <a:gd name="connsiteY52947" fmla="*/ 6273386 h 6857957"/>
              <a:gd name="connsiteX52948" fmla="*/ 3161775 w 4826000"/>
              <a:gd name="connsiteY52948" fmla="*/ 6270528 h 6857957"/>
              <a:gd name="connsiteX52949" fmla="*/ 3162727 w 4826000"/>
              <a:gd name="connsiteY52949" fmla="*/ 6268305 h 6857957"/>
              <a:gd name="connsiteX52950" fmla="*/ 3163679 w 4826000"/>
              <a:gd name="connsiteY52950" fmla="*/ 6263225 h 6857957"/>
              <a:gd name="connsiteX52951" fmla="*/ 3164632 w 4826000"/>
              <a:gd name="connsiteY52951" fmla="*/ 6258462 h 6857957"/>
              <a:gd name="connsiteX52952" fmla="*/ 3165584 w 4826000"/>
              <a:gd name="connsiteY52952" fmla="*/ 6255922 h 6857957"/>
              <a:gd name="connsiteX52953" fmla="*/ 3166219 w 4826000"/>
              <a:gd name="connsiteY52953" fmla="*/ 6253699 h 6857957"/>
              <a:gd name="connsiteX52954" fmla="*/ 3167172 w 4826000"/>
              <a:gd name="connsiteY52954" fmla="*/ 6251476 h 6857957"/>
              <a:gd name="connsiteX52955" fmla="*/ 3168759 w 4826000"/>
              <a:gd name="connsiteY52955" fmla="*/ 6249254 h 6857957"/>
              <a:gd name="connsiteX52956" fmla="*/ 3170347 w 4826000"/>
              <a:gd name="connsiteY52956" fmla="*/ 6247031 h 6857957"/>
              <a:gd name="connsiteX52957" fmla="*/ 3172886 w 4826000"/>
              <a:gd name="connsiteY52957" fmla="*/ 6245126 h 6857957"/>
              <a:gd name="connsiteX52958" fmla="*/ 3177966 w 4826000"/>
              <a:gd name="connsiteY52958" fmla="*/ 6245761 h 6857957"/>
              <a:gd name="connsiteX52959" fmla="*/ 3182093 w 4826000"/>
              <a:gd name="connsiteY52959" fmla="*/ 6246713 h 6857957"/>
              <a:gd name="connsiteX52960" fmla="*/ 3184633 w 4826000"/>
              <a:gd name="connsiteY52960" fmla="*/ 6247983 h 6857957"/>
              <a:gd name="connsiteX52961" fmla="*/ 3185586 w 4826000"/>
              <a:gd name="connsiteY52961" fmla="*/ 6248619 h 6857957"/>
              <a:gd name="connsiteX52962" fmla="*/ 3186220 w 4826000"/>
              <a:gd name="connsiteY52962" fmla="*/ 6249571 h 6857957"/>
              <a:gd name="connsiteX52963" fmla="*/ 3187173 w 4826000"/>
              <a:gd name="connsiteY52963" fmla="*/ 6250524 h 6857957"/>
              <a:gd name="connsiteX52964" fmla="*/ 3187490 w 4826000"/>
              <a:gd name="connsiteY52964" fmla="*/ 6251476 h 6857957"/>
              <a:gd name="connsiteX52965" fmla="*/ 3187490 w 4826000"/>
              <a:gd name="connsiteY52965" fmla="*/ 6253382 h 6857957"/>
              <a:gd name="connsiteX52966" fmla="*/ 3187173 w 4826000"/>
              <a:gd name="connsiteY52966" fmla="*/ 6255287 h 6857957"/>
              <a:gd name="connsiteX52967" fmla="*/ 3186220 w 4826000"/>
              <a:gd name="connsiteY52967" fmla="*/ 6257192 h 6857957"/>
              <a:gd name="connsiteX52968" fmla="*/ 3184633 w 4826000"/>
              <a:gd name="connsiteY52968" fmla="*/ 6261637 h 6857957"/>
              <a:gd name="connsiteX52969" fmla="*/ 3183998 w 4826000"/>
              <a:gd name="connsiteY52969" fmla="*/ 6263543 h 6857957"/>
              <a:gd name="connsiteX52970" fmla="*/ 3183681 w 4826000"/>
              <a:gd name="connsiteY52970" fmla="*/ 6265765 h 6857957"/>
              <a:gd name="connsiteX52971" fmla="*/ 3184316 w 4826000"/>
              <a:gd name="connsiteY52971" fmla="*/ 6267670 h 6857957"/>
              <a:gd name="connsiteX52972" fmla="*/ 3184633 w 4826000"/>
              <a:gd name="connsiteY52972" fmla="*/ 6268623 h 6857957"/>
              <a:gd name="connsiteX52973" fmla="*/ 3185268 w 4826000"/>
              <a:gd name="connsiteY52973" fmla="*/ 6269258 h 6857957"/>
              <a:gd name="connsiteX52974" fmla="*/ 3185903 w 4826000"/>
              <a:gd name="connsiteY52974" fmla="*/ 6269893 h 6857957"/>
              <a:gd name="connsiteX52975" fmla="*/ 3187490 w 4826000"/>
              <a:gd name="connsiteY52975" fmla="*/ 6270528 h 6857957"/>
              <a:gd name="connsiteX52976" fmla="*/ 3190348 w 4826000"/>
              <a:gd name="connsiteY52976" fmla="*/ 6271798 h 6857957"/>
              <a:gd name="connsiteX52977" fmla="*/ 3193522 w 4826000"/>
              <a:gd name="connsiteY52977" fmla="*/ 6269258 h 6857957"/>
              <a:gd name="connsiteX52978" fmla="*/ 3196380 w 4826000"/>
              <a:gd name="connsiteY52978" fmla="*/ 6266400 h 6857957"/>
              <a:gd name="connsiteX52979" fmla="*/ 3198602 w 4826000"/>
              <a:gd name="connsiteY52979" fmla="*/ 6263225 h 6857957"/>
              <a:gd name="connsiteX52980" fmla="*/ 3200507 w 4826000"/>
              <a:gd name="connsiteY52980" fmla="*/ 6260050 h 6857957"/>
              <a:gd name="connsiteX52981" fmla="*/ 3202094 w 4826000"/>
              <a:gd name="connsiteY52981" fmla="*/ 6256874 h 6857957"/>
              <a:gd name="connsiteX52982" fmla="*/ 3203364 w 4826000"/>
              <a:gd name="connsiteY52982" fmla="*/ 6253699 h 6857957"/>
              <a:gd name="connsiteX52983" fmla="*/ 3204317 w 4826000"/>
              <a:gd name="connsiteY52983" fmla="*/ 6250524 h 6857957"/>
              <a:gd name="connsiteX52984" fmla="*/ 3205269 w 4826000"/>
              <a:gd name="connsiteY52984" fmla="*/ 6247031 h 6857957"/>
              <a:gd name="connsiteX52985" fmla="*/ 3205587 w 4826000"/>
              <a:gd name="connsiteY52985" fmla="*/ 6243538 h 6857957"/>
              <a:gd name="connsiteX52986" fmla="*/ 3205904 w 4826000"/>
              <a:gd name="connsiteY52986" fmla="*/ 6240045 h 6857957"/>
              <a:gd name="connsiteX52987" fmla="*/ 3206222 w 4826000"/>
              <a:gd name="connsiteY52987" fmla="*/ 6232742 h 6857957"/>
              <a:gd name="connsiteX52988" fmla="*/ 3206222 w 4826000"/>
              <a:gd name="connsiteY52988" fmla="*/ 6225439 h 6857957"/>
              <a:gd name="connsiteX52989" fmla="*/ 3205904 w 4826000"/>
              <a:gd name="connsiteY52989" fmla="*/ 6218136 h 6857957"/>
              <a:gd name="connsiteX52990" fmla="*/ 3205587 w 4826000"/>
              <a:gd name="connsiteY52990" fmla="*/ 6210832 h 6857957"/>
              <a:gd name="connsiteX52991" fmla="*/ 3205587 w 4826000"/>
              <a:gd name="connsiteY52991" fmla="*/ 6203529 h 6857957"/>
              <a:gd name="connsiteX52992" fmla="*/ 3206222 w 4826000"/>
              <a:gd name="connsiteY52992" fmla="*/ 6196543 h 6857957"/>
              <a:gd name="connsiteX52993" fmla="*/ 3206539 w 4826000"/>
              <a:gd name="connsiteY52993" fmla="*/ 6193051 h 6857957"/>
              <a:gd name="connsiteX52994" fmla="*/ 3207174 w 4826000"/>
              <a:gd name="connsiteY52994" fmla="*/ 6189558 h 6857957"/>
              <a:gd name="connsiteX52995" fmla="*/ 3208127 w 4826000"/>
              <a:gd name="connsiteY52995" fmla="*/ 6186065 h 6857957"/>
              <a:gd name="connsiteX52996" fmla="*/ 3209714 w 4826000"/>
              <a:gd name="connsiteY52996" fmla="*/ 6182572 h 6857957"/>
              <a:gd name="connsiteX52997" fmla="*/ 3211301 w 4826000"/>
              <a:gd name="connsiteY52997" fmla="*/ 6179397 h 6857957"/>
              <a:gd name="connsiteX52998" fmla="*/ 3212889 w 4826000"/>
              <a:gd name="connsiteY52998" fmla="*/ 6176221 h 6857957"/>
              <a:gd name="connsiteX52999" fmla="*/ 3215111 w 4826000"/>
              <a:gd name="connsiteY52999" fmla="*/ 6173046 h 6857957"/>
              <a:gd name="connsiteX53000" fmla="*/ 3217968 w 4826000"/>
              <a:gd name="connsiteY53000" fmla="*/ 6170188 h 6857957"/>
              <a:gd name="connsiteX53001" fmla="*/ 3220826 w 4826000"/>
              <a:gd name="connsiteY53001" fmla="*/ 6167013 h 6857957"/>
              <a:gd name="connsiteX53002" fmla="*/ 3224318 w 4826000"/>
              <a:gd name="connsiteY53002" fmla="*/ 6164473 h 6857957"/>
              <a:gd name="connsiteX53003" fmla="*/ 3227175 w 4826000"/>
              <a:gd name="connsiteY53003" fmla="*/ 6164155 h 6857957"/>
              <a:gd name="connsiteX53004" fmla="*/ 3229080 w 4826000"/>
              <a:gd name="connsiteY53004" fmla="*/ 6164155 h 6857957"/>
              <a:gd name="connsiteX53005" fmla="*/ 3230350 w 4826000"/>
              <a:gd name="connsiteY53005" fmla="*/ 6164790 h 6857957"/>
              <a:gd name="connsiteX53006" fmla="*/ 3231620 w 4826000"/>
              <a:gd name="connsiteY53006" fmla="*/ 6165425 h 6857957"/>
              <a:gd name="connsiteX53007" fmla="*/ 3231937 w 4826000"/>
              <a:gd name="connsiteY53007" fmla="*/ 6166060 h 6857957"/>
              <a:gd name="connsiteX53008" fmla="*/ 3232255 w 4826000"/>
              <a:gd name="connsiteY53008" fmla="*/ 6167013 h 6857957"/>
              <a:gd name="connsiteX53009" fmla="*/ 3231937 w 4826000"/>
              <a:gd name="connsiteY53009" fmla="*/ 6169871 h 6857957"/>
              <a:gd name="connsiteX53010" fmla="*/ 3231620 w 4826000"/>
              <a:gd name="connsiteY53010" fmla="*/ 6172093 h 6857957"/>
              <a:gd name="connsiteX53011" fmla="*/ 3231620 w 4826000"/>
              <a:gd name="connsiteY53011" fmla="*/ 6173046 h 6857957"/>
              <a:gd name="connsiteX53012" fmla="*/ 3231937 w 4826000"/>
              <a:gd name="connsiteY53012" fmla="*/ 6173999 h 6857957"/>
              <a:gd name="connsiteX53013" fmla="*/ 3232890 w 4826000"/>
              <a:gd name="connsiteY53013" fmla="*/ 6174634 h 6857957"/>
              <a:gd name="connsiteX53014" fmla="*/ 3234160 w 4826000"/>
              <a:gd name="connsiteY53014" fmla="*/ 6174951 h 6857957"/>
              <a:gd name="connsiteX53015" fmla="*/ 3236382 w 4826000"/>
              <a:gd name="connsiteY53015" fmla="*/ 6174951 h 6857957"/>
              <a:gd name="connsiteX53016" fmla="*/ 3239239 w 4826000"/>
              <a:gd name="connsiteY53016" fmla="*/ 6174634 h 6857957"/>
              <a:gd name="connsiteX53017" fmla="*/ 3241144 w 4826000"/>
              <a:gd name="connsiteY53017" fmla="*/ 6173681 h 6857957"/>
              <a:gd name="connsiteX53018" fmla="*/ 3242732 w 4826000"/>
              <a:gd name="connsiteY53018" fmla="*/ 6172411 h 6857957"/>
              <a:gd name="connsiteX53019" fmla="*/ 3243684 w 4826000"/>
              <a:gd name="connsiteY53019" fmla="*/ 6170823 h 6857957"/>
              <a:gd name="connsiteX53020" fmla="*/ 3244319 w 4826000"/>
              <a:gd name="connsiteY53020" fmla="*/ 6169236 h 6857957"/>
              <a:gd name="connsiteX53021" fmla="*/ 3244637 w 4826000"/>
              <a:gd name="connsiteY53021" fmla="*/ 6167330 h 6857957"/>
              <a:gd name="connsiteX53022" fmla="*/ 3244637 w 4826000"/>
              <a:gd name="connsiteY53022" fmla="*/ 6165425 h 6857957"/>
              <a:gd name="connsiteX53023" fmla="*/ 3244319 w 4826000"/>
              <a:gd name="connsiteY53023" fmla="*/ 6161297 h 6857957"/>
              <a:gd name="connsiteX53024" fmla="*/ 3244319 w 4826000"/>
              <a:gd name="connsiteY53024" fmla="*/ 6159392 h 6857957"/>
              <a:gd name="connsiteX53025" fmla="*/ 3244637 w 4826000"/>
              <a:gd name="connsiteY53025" fmla="*/ 6157805 h 6857957"/>
              <a:gd name="connsiteX53026" fmla="*/ 3244954 w 4826000"/>
              <a:gd name="connsiteY53026" fmla="*/ 6156217 h 6857957"/>
              <a:gd name="connsiteX53027" fmla="*/ 3245907 w 4826000"/>
              <a:gd name="connsiteY53027" fmla="*/ 6154629 h 6857957"/>
              <a:gd name="connsiteX53028" fmla="*/ 3247176 w 4826000"/>
              <a:gd name="connsiteY53028" fmla="*/ 6152724 h 6857957"/>
              <a:gd name="connsiteX53029" fmla="*/ 3249081 w 4826000"/>
              <a:gd name="connsiteY53029" fmla="*/ 6151454 h 6857957"/>
              <a:gd name="connsiteX53030" fmla="*/ 3251304 w 4826000"/>
              <a:gd name="connsiteY53030" fmla="*/ 6150501 h 6857957"/>
              <a:gd name="connsiteX53031" fmla="*/ 3254478 w 4826000"/>
              <a:gd name="connsiteY53031" fmla="*/ 6149866 h 6857957"/>
              <a:gd name="connsiteX53032" fmla="*/ 3241779 w 4826000"/>
              <a:gd name="connsiteY53032" fmla="*/ 6145421 h 6857957"/>
              <a:gd name="connsiteX53033" fmla="*/ 3235747 w 4826000"/>
              <a:gd name="connsiteY53033" fmla="*/ 6143198 h 6857957"/>
              <a:gd name="connsiteX53034" fmla="*/ 3230350 w 4826000"/>
              <a:gd name="connsiteY53034" fmla="*/ 6140975 h 6857957"/>
              <a:gd name="connsiteX53035" fmla="*/ 3225270 w 4826000"/>
              <a:gd name="connsiteY53035" fmla="*/ 6138118 h 6857957"/>
              <a:gd name="connsiteX53036" fmla="*/ 3220191 w 4826000"/>
              <a:gd name="connsiteY53036" fmla="*/ 6135577 h 6857957"/>
              <a:gd name="connsiteX53037" fmla="*/ 3215746 w 4826000"/>
              <a:gd name="connsiteY53037" fmla="*/ 6132402 h 6857957"/>
              <a:gd name="connsiteX53038" fmla="*/ 3211936 w 4826000"/>
              <a:gd name="connsiteY53038" fmla="*/ 6129227 h 6857957"/>
              <a:gd name="connsiteX53039" fmla="*/ 3212571 w 4826000"/>
              <a:gd name="connsiteY53039" fmla="*/ 6130179 h 6857957"/>
              <a:gd name="connsiteX53040" fmla="*/ 3212571 w 4826000"/>
              <a:gd name="connsiteY53040" fmla="*/ 6131132 h 6857957"/>
              <a:gd name="connsiteX53041" fmla="*/ 3211619 w 4826000"/>
              <a:gd name="connsiteY53041" fmla="*/ 6132402 h 6857957"/>
              <a:gd name="connsiteX53042" fmla="*/ 3210349 w 4826000"/>
              <a:gd name="connsiteY53042" fmla="*/ 6133355 h 6857957"/>
              <a:gd name="connsiteX53043" fmla="*/ 3206222 w 4826000"/>
              <a:gd name="connsiteY53043" fmla="*/ 6134942 h 6857957"/>
              <a:gd name="connsiteX53044" fmla="*/ 3200507 w 4826000"/>
              <a:gd name="connsiteY53044" fmla="*/ 6136530 h 6857957"/>
              <a:gd name="connsiteX53045" fmla="*/ 3195110 w 4826000"/>
              <a:gd name="connsiteY53045" fmla="*/ 6138435 h 6857957"/>
              <a:gd name="connsiteX53046" fmla="*/ 3189395 w 4826000"/>
              <a:gd name="connsiteY53046" fmla="*/ 6140658 h 6857957"/>
              <a:gd name="connsiteX53047" fmla="*/ 3187173 w 4826000"/>
              <a:gd name="connsiteY53047" fmla="*/ 6141928 h 6857957"/>
              <a:gd name="connsiteX53048" fmla="*/ 3184951 w 4826000"/>
              <a:gd name="connsiteY53048" fmla="*/ 6143198 h 6857957"/>
              <a:gd name="connsiteX53049" fmla="*/ 3183363 w 4826000"/>
              <a:gd name="connsiteY53049" fmla="*/ 6144786 h 6857957"/>
              <a:gd name="connsiteX53050" fmla="*/ 3182411 w 4826000"/>
              <a:gd name="connsiteY53050" fmla="*/ 6146373 h 6857957"/>
              <a:gd name="connsiteX53051" fmla="*/ 3179871 w 4826000"/>
              <a:gd name="connsiteY53051" fmla="*/ 6145421 h 6857957"/>
              <a:gd name="connsiteX53052" fmla="*/ 3177331 w 4826000"/>
              <a:gd name="connsiteY53052" fmla="*/ 6144151 h 6857957"/>
              <a:gd name="connsiteX53053" fmla="*/ 3175744 w 4826000"/>
              <a:gd name="connsiteY53053" fmla="*/ 6142881 h 6857957"/>
              <a:gd name="connsiteX53054" fmla="*/ 3174474 w 4826000"/>
              <a:gd name="connsiteY53054" fmla="*/ 6141293 h 6857957"/>
              <a:gd name="connsiteX53055" fmla="*/ 3173839 w 4826000"/>
              <a:gd name="connsiteY53055" fmla="*/ 6139705 h 6857957"/>
              <a:gd name="connsiteX53056" fmla="*/ 3173204 w 4826000"/>
              <a:gd name="connsiteY53056" fmla="*/ 6137483 h 6857957"/>
              <a:gd name="connsiteX53057" fmla="*/ 3172886 w 4826000"/>
              <a:gd name="connsiteY53057" fmla="*/ 6135577 h 6857957"/>
              <a:gd name="connsiteX53058" fmla="*/ 3172886 w 4826000"/>
              <a:gd name="connsiteY53058" fmla="*/ 6133355 h 6857957"/>
              <a:gd name="connsiteX53059" fmla="*/ 3172886 w 4826000"/>
              <a:gd name="connsiteY53059" fmla="*/ 6124464 h 6857957"/>
              <a:gd name="connsiteX53060" fmla="*/ 3172569 w 4826000"/>
              <a:gd name="connsiteY53060" fmla="*/ 6122559 h 6857957"/>
              <a:gd name="connsiteX53061" fmla="*/ 3171934 w 4826000"/>
              <a:gd name="connsiteY53061" fmla="*/ 6120336 h 6857957"/>
              <a:gd name="connsiteX53062" fmla="*/ 3171299 w 4826000"/>
              <a:gd name="connsiteY53062" fmla="*/ 6118748 h 6857957"/>
              <a:gd name="connsiteX53063" fmla="*/ 3170664 w 4826000"/>
              <a:gd name="connsiteY53063" fmla="*/ 6116525 h 6857957"/>
              <a:gd name="connsiteX53064" fmla="*/ 3173839 w 4826000"/>
              <a:gd name="connsiteY53064" fmla="*/ 6115573 h 6857957"/>
              <a:gd name="connsiteX53065" fmla="*/ 3176379 w 4826000"/>
              <a:gd name="connsiteY53065" fmla="*/ 6114303 h 6857957"/>
              <a:gd name="connsiteX53066" fmla="*/ 3178601 w 4826000"/>
              <a:gd name="connsiteY53066" fmla="*/ 6113033 h 6857957"/>
              <a:gd name="connsiteX53067" fmla="*/ 3180823 w 4826000"/>
              <a:gd name="connsiteY53067" fmla="*/ 6111762 h 6857957"/>
              <a:gd name="connsiteX53068" fmla="*/ 3182411 w 4826000"/>
              <a:gd name="connsiteY53068" fmla="*/ 6109857 h 6857957"/>
              <a:gd name="connsiteX53069" fmla="*/ 3183681 w 4826000"/>
              <a:gd name="connsiteY53069" fmla="*/ 6108270 h 6857957"/>
              <a:gd name="connsiteX53070" fmla="*/ 3184316 w 4826000"/>
              <a:gd name="connsiteY53070" fmla="*/ 6106999 h 6857957"/>
              <a:gd name="connsiteX53071" fmla="*/ 3184951 w 4826000"/>
              <a:gd name="connsiteY53071" fmla="*/ 6105412 h 6857957"/>
              <a:gd name="connsiteX53072" fmla="*/ 3185268 w 4826000"/>
              <a:gd name="connsiteY53072" fmla="*/ 6103507 h 6857957"/>
              <a:gd name="connsiteX53073" fmla="*/ 3185268 w 4826000"/>
              <a:gd name="connsiteY53073" fmla="*/ 6101601 h 6857957"/>
              <a:gd name="connsiteX53074" fmla="*/ 3185268 w 4826000"/>
              <a:gd name="connsiteY53074" fmla="*/ 6099696 h 6857957"/>
              <a:gd name="connsiteX53075" fmla="*/ 3184633 w 4826000"/>
              <a:gd name="connsiteY53075" fmla="*/ 6098109 h 6857957"/>
              <a:gd name="connsiteX53076" fmla="*/ 3183046 w 4826000"/>
              <a:gd name="connsiteY53076" fmla="*/ 6093981 h 6857957"/>
              <a:gd name="connsiteX53077" fmla="*/ 3180823 w 4826000"/>
              <a:gd name="connsiteY53077" fmla="*/ 6090170 h 6857957"/>
              <a:gd name="connsiteX53078" fmla="*/ 3177966 w 4826000"/>
              <a:gd name="connsiteY53078" fmla="*/ 6085725 h 6857957"/>
              <a:gd name="connsiteX53079" fmla="*/ 3174791 w 4826000"/>
              <a:gd name="connsiteY53079" fmla="*/ 6081597 h 6857957"/>
              <a:gd name="connsiteX53080" fmla="*/ 3167172 w 4826000"/>
              <a:gd name="connsiteY53080" fmla="*/ 6072389 h 6857957"/>
              <a:gd name="connsiteX53081" fmla="*/ 3159870 w 4826000"/>
              <a:gd name="connsiteY53081" fmla="*/ 6063498 h 6857957"/>
              <a:gd name="connsiteX53082" fmla="*/ 3156377 w 4826000"/>
              <a:gd name="connsiteY53082" fmla="*/ 6059052 h 6857957"/>
              <a:gd name="connsiteX53083" fmla="*/ 3153520 w 4826000"/>
              <a:gd name="connsiteY53083" fmla="*/ 6054289 h 6857957"/>
              <a:gd name="connsiteX53084" fmla="*/ 3148758 w 4826000"/>
              <a:gd name="connsiteY53084" fmla="*/ 6055877 h 6857957"/>
              <a:gd name="connsiteX53085" fmla="*/ 3143043 w 4826000"/>
              <a:gd name="connsiteY53085" fmla="*/ 6056830 h 6857957"/>
              <a:gd name="connsiteX53086" fmla="*/ 3136059 w 4826000"/>
              <a:gd name="connsiteY53086" fmla="*/ 6057465 h 6857957"/>
              <a:gd name="connsiteX53087" fmla="*/ 3127804 w 4826000"/>
              <a:gd name="connsiteY53087" fmla="*/ 6057782 h 6857957"/>
              <a:gd name="connsiteX53088" fmla="*/ 3126852 w 4826000"/>
              <a:gd name="connsiteY53088" fmla="*/ 6055242 h 6857957"/>
              <a:gd name="connsiteX53089" fmla="*/ 3124947 w 4826000"/>
              <a:gd name="connsiteY53089" fmla="*/ 6052702 h 6857957"/>
              <a:gd name="connsiteX53090" fmla="*/ 3122725 w 4826000"/>
              <a:gd name="connsiteY53090" fmla="*/ 6049844 h 6857957"/>
              <a:gd name="connsiteX53091" fmla="*/ 3119232 w 4826000"/>
              <a:gd name="connsiteY53091" fmla="*/ 6047304 h 6857957"/>
              <a:gd name="connsiteX53092" fmla="*/ 3115740 w 4826000"/>
              <a:gd name="connsiteY53092" fmla="*/ 6044763 h 6857957"/>
              <a:gd name="connsiteX53093" fmla="*/ 3111295 w 4826000"/>
              <a:gd name="connsiteY53093" fmla="*/ 6042223 h 6857957"/>
              <a:gd name="connsiteX53094" fmla="*/ 3101771 w 4826000"/>
              <a:gd name="connsiteY53094" fmla="*/ 6037143 h 6857957"/>
              <a:gd name="connsiteX53095" fmla="*/ 3081135 w 4826000"/>
              <a:gd name="connsiteY53095" fmla="*/ 6026664 h 6857957"/>
              <a:gd name="connsiteX53096" fmla="*/ 3071293 w 4826000"/>
              <a:gd name="connsiteY53096" fmla="*/ 6021266 h 6857957"/>
              <a:gd name="connsiteX53097" fmla="*/ 3066531 w 4826000"/>
              <a:gd name="connsiteY53097" fmla="*/ 6018726 h 6857957"/>
              <a:gd name="connsiteX53098" fmla="*/ 3062721 w 4826000"/>
              <a:gd name="connsiteY53098" fmla="*/ 6016185 h 6857957"/>
              <a:gd name="connsiteX53099" fmla="*/ 3063039 w 4826000"/>
              <a:gd name="connsiteY53099" fmla="*/ 6015233 h 6857957"/>
              <a:gd name="connsiteX53100" fmla="*/ 3063991 w 4826000"/>
              <a:gd name="connsiteY53100" fmla="*/ 6014915 h 6857957"/>
              <a:gd name="connsiteX53101" fmla="*/ 3064943 w 4826000"/>
              <a:gd name="connsiteY53101" fmla="*/ 6014598 h 6857957"/>
              <a:gd name="connsiteX53102" fmla="*/ 3066213 w 4826000"/>
              <a:gd name="connsiteY53102" fmla="*/ 6014915 h 6857957"/>
              <a:gd name="connsiteX53103" fmla="*/ 3069706 w 4826000"/>
              <a:gd name="connsiteY53103" fmla="*/ 6015868 h 6857957"/>
              <a:gd name="connsiteX53104" fmla="*/ 3073515 w 4826000"/>
              <a:gd name="connsiteY53104" fmla="*/ 6017456 h 6857957"/>
              <a:gd name="connsiteX53105" fmla="*/ 3077325 w 4826000"/>
              <a:gd name="connsiteY53105" fmla="*/ 6019361 h 6857957"/>
              <a:gd name="connsiteX53106" fmla="*/ 3080182 w 4826000"/>
              <a:gd name="connsiteY53106" fmla="*/ 6021901 h 6857957"/>
              <a:gd name="connsiteX53107" fmla="*/ 3082405 w 4826000"/>
              <a:gd name="connsiteY53107" fmla="*/ 6024441 h 6857957"/>
              <a:gd name="connsiteX53108" fmla="*/ 3083040 w 4826000"/>
              <a:gd name="connsiteY53108" fmla="*/ 6025394 h 6857957"/>
              <a:gd name="connsiteX53109" fmla="*/ 3083675 w 4826000"/>
              <a:gd name="connsiteY53109" fmla="*/ 6026347 h 6857957"/>
              <a:gd name="connsiteX53110" fmla="*/ 3088754 w 4826000"/>
              <a:gd name="connsiteY53110" fmla="*/ 6025076 h 6857957"/>
              <a:gd name="connsiteX53111" fmla="*/ 3092564 w 4826000"/>
              <a:gd name="connsiteY53111" fmla="*/ 6023489 h 6857957"/>
              <a:gd name="connsiteX53112" fmla="*/ 3094786 w 4826000"/>
              <a:gd name="connsiteY53112" fmla="*/ 6022219 h 6857957"/>
              <a:gd name="connsiteX53113" fmla="*/ 3095421 w 4826000"/>
              <a:gd name="connsiteY53113" fmla="*/ 6021266 h 6857957"/>
              <a:gd name="connsiteX53114" fmla="*/ 3096056 w 4826000"/>
              <a:gd name="connsiteY53114" fmla="*/ 6020631 h 6857957"/>
              <a:gd name="connsiteX53115" fmla="*/ 3096056 w 4826000"/>
              <a:gd name="connsiteY53115" fmla="*/ 6019678 h 6857957"/>
              <a:gd name="connsiteX53116" fmla="*/ 3096056 w 4826000"/>
              <a:gd name="connsiteY53116" fmla="*/ 6019043 h 6857957"/>
              <a:gd name="connsiteX53117" fmla="*/ 3095421 w 4826000"/>
              <a:gd name="connsiteY53117" fmla="*/ 6017456 h 6857957"/>
              <a:gd name="connsiteX53118" fmla="*/ 3093834 w 4826000"/>
              <a:gd name="connsiteY53118" fmla="*/ 6016185 h 6857957"/>
              <a:gd name="connsiteX53119" fmla="*/ 3091929 w 4826000"/>
              <a:gd name="connsiteY53119" fmla="*/ 6014598 h 6857957"/>
              <a:gd name="connsiteX53120" fmla="*/ 3086850 w 4826000"/>
              <a:gd name="connsiteY53120" fmla="*/ 6011105 h 6857957"/>
              <a:gd name="connsiteX53121" fmla="*/ 3080817 w 4826000"/>
              <a:gd name="connsiteY53121" fmla="*/ 6008247 h 6857957"/>
              <a:gd name="connsiteX53122" fmla="*/ 3076055 w 4826000"/>
              <a:gd name="connsiteY53122" fmla="*/ 6004754 h 6857957"/>
              <a:gd name="connsiteX53123" fmla="*/ 3074150 w 4826000"/>
              <a:gd name="connsiteY53123" fmla="*/ 6003484 h 6857957"/>
              <a:gd name="connsiteX53124" fmla="*/ 3073198 w 4826000"/>
              <a:gd name="connsiteY53124" fmla="*/ 6001897 h 6857957"/>
              <a:gd name="connsiteX53125" fmla="*/ 3077643 w 4826000"/>
              <a:gd name="connsiteY53125" fmla="*/ 6002532 h 6857957"/>
              <a:gd name="connsiteX53126" fmla="*/ 3081135 w 4826000"/>
              <a:gd name="connsiteY53126" fmla="*/ 6003484 h 6857957"/>
              <a:gd name="connsiteX53127" fmla="*/ 3086850 w 4826000"/>
              <a:gd name="connsiteY53127" fmla="*/ 6005389 h 6857957"/>
              <a:gd name="connsiteX53128" fmla="*/ 3089389 w 4826000"/>
              <a:gd name="connsiteY53128" fmla="*/ 6006024 h 6857957"/>
              <a:gd name="connsiteX53129" fmla="*/ 3092247 w 4826000"/>
              <a:gd name="connsiteY53129" fmla="*/ 6006024 h 6857957"/>
              <a:gd name="connsiteX53130" fmla="*/ 3095421 w 4826000"/>
              <a:gd name="connsiteY53130" fmla="*/ 6005389 h 6857957"/>
              <a:gd name="connsiteX53131" fmla="*/ 3099549 w 4826000"/>
              <a:gd name="connsiteY53131" fmla="*/ 6003802 h 6857957"/>
              <a:gd name="connsiteX53132" fmla="*/ 3096374 w 4826000"/>
              <a:gd name="connsiteY53132" fmla="*/ 6000309 h 6857957"/>
              <a:gd name="connsiteX53133" fmla="*/ 3092564 w 4826000"/>
              <a:gd name="connsiteY53133" fmla="*/ 5996499 h 6857957"/>
              <a:gd name="connsiteX53134" fmla="*/ 3087802 w 4826000"/>
              <a:gd name="connsiteY53134" fmla="*/ 5993323 h 6857957"/>
              <a:gd name="connsiteX53135" fmla="*/ 3082087 w 4826000"/>
              <a:gd name="connsiteY53135" fmla="*/ 5990148 h 6857957"/>
              <a:gd name="connsiteX53136" fmla="*/ 3075738 w 4826000"/>
              <a:gd name="connsiteY53136" fmla="*/ 5987925 h 6857957"/>
              <a:gd name="connsiteX53137" fmla="*/ 3068118 w 4826000"/>
              <a:gd name="connsiteY53137" fmla="*/ 5986020 h 6857957"/>
              <a:gd name="connsiteX53138" fmla="*/ 3059864 w 4826000"/>
              <a:gd name="connsiteY53138" fmla="*/ 5984432 h 6857957"/>
              <a:gd name="connsiteX53139" fmla="*/ 3050657 w 4826000"/>
              <a:gd name="connsiteY53139" fmla="*/ 5983480 h 6857957"/>
              <a:gd name="connsiteX53140" fmla="*/ 3051609 w 4826000"/>
              <a:gd name="connsiteY53140" fmla="*/ 5981892 h 6857957"/>
              <a:gd name="connsiteX53141" fmla="*/ 3052244 w 4826000"/>
              <a:gd name="connsiteY53141" fmla="*/ 5980622 h 6857957"/>
              <a:gd name="connsiteX53142" fmla="*/ 3052562 w 4826000"/>
              <a:gd name="connsiteY53142" fmla="*/ 5979352 h 6857957"/>
              <a:gd name="connsiteX53143" fmla="*/ 3052562 w 4826000"/>
              <a:gd name="connsiteY53143" fmla="*/ 5978082 h 6857957"/>
              <a:gd name="connsiteX53144" fmla="*/ 3052562 w 4826000"/>
              <a:gd name="connsiteY53144" fmla="*/ 5976494 h 6857957"/>
              <a:gd name="connsiteX53145" fmla="*/ 3052244 w 4826000"/>
              <a:gd name="connsiteY53145" fmla="*/ 5975224 h 6857957"/>
              <a:gd name="connsiteX53146" fmla="*/ 3050974 w 4826000"/>
              <a:gd name="connsiteY53146" fmla="*/ 5972684 h 6857957"/>
              <a:gd name="connsiteX53147" fmla="*/ 3049387 w 4826000"/>
              <a:gd name="connsiteY53147" fmla="*/ 5970143 h 6857957"/>
              <a:gd name="connsiteX53148" fmla="*/ 3046530 w 4826000"/>
              <a:gd name="connsiteY53148" fmla="*/ 5967286 h 6857957"/>
              <a:gd name="connsiteX53149" fmla="*/ 3040498 w 4826000"/>
              <a:gd name="connsiteY53149" fmla="*/ 5961888 h 6857957"/>
              <a:gd name="connsiteX53150" fmla="*/ 3037005 w 4826000"/>
              <a:gd name="connsiteY53150" fmla="*/ 5963475 h 6857957"/>
              <a:gd name="connsiteX53151" fmla="*/ 3034148 w 4826000"/>
              <a:gd name="connsiteY53151" fmla="*/ 5964745 h 6857957"/>
              <a:gd name="connsiteX53152" fmla="*/ 3031291 w 4826000"/>
              <a:gd name="connsiteY53152" fmla="*/ 5966333 h 6857957"/>
              <a:gd name="connsiteX53153" fmla="*/ 3029386 w 4826000"/>
              <a:gd name="connsiteY53153" fmla="*/ 5967921 h 6857957"/>
              <a:gd name="connsiteX53154" fmla="*/ 3027798 w 4826000"/>
              <a:gd name="connsiteY53154" fmla="*/ 5969508 h 6857957"/>
              <a:gd name="connsiteX53155" fmla="*/ 3026528 w 4826000"/>
              <a:gd name="connsiteY53155" fmla="*/ 5971414 h 6857957"/>
              <a:gd name="connsiteX53156" fmla="*/ 3025259 w 4826000"/>
              <a:gd name="connsiteY53156" fmla="*/ 5973001 h 6857957"/>
              <a:gd name="connsiteX53157" fmla="*/ 3024624 w 4826000"/>
              <a:gd name="connsiteY53157" fmla="*/ 5974906 h 6857957"/>
              <a:gd name="connsiteX53158" fmla="*/ 3024306 w 4826000"/>
              <a:gd name="connsiteY53158" fmla="*/ 5976494 h 6857957"/>
              <a:gd name="connsiteX53159" fmla="*/ 3023989 w 4826000"/>
              <a:gd name="connsiteY53159" fmla="*/ 5978717 h 6857957"/>
              <a:gd name="connsiteX53160" fmla="*/ 3023989 w 4826000"/>
              <a:gd name="connsiteY53160" fmla="*/ 5980622 h 6857957"/>
              <a:gd name="connsiteX53161" fmla="*/ 3024306 w 4826000"/>
              <a:gd name="connsiteY53161" fmla="*/ 5982527 h 6857957"/>
              <a:gd name="connsiteX53162" fmla="*/ 3025259 w 4826000"/>
              <a:gd name="connsiteY53162" fmla="*/ 5986338 h 6857957"/>
              <a:gd name="connsiteX53163" fmla="*/ 3027163 w 4826000"/>
              <a:gd name="connsiteY53163" fmla="*/ 5990148 h 6857957"/>
              <a:gd name="connsiteX53164" fmla="*/ 3030656 w 4826000"/>
              <a:gd name="connsiteY53164" fmla="*/ 5997451 h 6857957"/>
              <a:gd name="connsiteX53165" fmla="*/ 3031926 w 4826000"/>
              <a:gd name="connsiteY53165" fmla="*/ 6000944 h 6857957"/>
              <a:gd name="connsiteX53166" fmla="*/ 3033513 w 4826000"/>
              <a:gd name="connsiteY53166" fmla="*/ 6004119 h 6857957"/>
              <a:gd name="connsiteX53167" fmla="*/ 3034148 w 4826000"/>
              <a:gd name="connsiteY53167" fmla="*/ 6007295 h 6857957"/>
              <a:gd name="connsiteX53168" fmla="*/ 3034148 w 4826000"/>
              <a:gd name="connsiteY53168" fmla="*/ 6008565 h 6857957"/>
              <a:gd name="connsiteX53169" fmla="*/ 3033831 w 4826000"/>
              <a:gd name="connsiteY53169" fmla="*/ 6009835 h 6857957"/>
              <a:gd name="connsiteX53170" fmla="*/ 3033196 w 4826000"/>
              <a:gd name="connsiteY53170" fmla="*/ 6011105 h 6857957"/>
              <a:gd name="connsiteX53171" fmla="*/ 3031926 w 4826000"/>
              <a:gd name="connsiteY53171" fmla="*/ 6012058 h 6857957"/>
              <a:gd name="connsiteX53172" fmla="*/ 3030973 w 4826000"/>
              <a:gd name="connsiteY53172" fmla="*/ 6013010 h 6857957"/>
              <a:gd name="connsiteX53173" fmla="*/ 3029386 w 4826000"/>
              <a:gd name="connsiteY53173" fmla="*/ 6013963 h 6857957"/>
              <a:gd name="connsiteX53174" fmla="*/ 3041133 w 4826000"/>
              <a:gd name="connsiteY53174" fmla="*/ 6018726 h 6857957"/>
              <a:gd name="connsiteX53175" fmla="*/ 3047165 w 4826000"/>
              <a:gd name="connsiteY53175" fmla="*/ 6021266 h 6857957"/>
              <a:gd name="connsiteX53176" fmla="*/ 3050339 w 4826000"/>
              <a:gd name="connsiteY53176" fmla="*/ 6023171 h 6857957"/>
              <a:gd name="connsiteX53177" fmla="*/ 3052562 w 4826000"/>
              <a:gd name="connsiteY53177" fmla="*/ 6024441 h 6857957"/>
              <a:gd name="connsiteX53178" fmla="*/ 3054467 w 4826000"/>
              <a:gd name="connsiteY53178" fmla="*/ 6026029 h 6857957"/>
              <a:gd name="connsiteX53179" fmla="*/ 3055737 w 4826000"/>
              <a:gd name="connsiteY53179" fmla="*/ 6027299 h 6857957"/>
              <a:gd name="connsiteX53180" fmla="*/ 3056054 w 4826000"/>
              <a:gd name="connsiteY53180" fmla="*/ 6027934 h 6857957"/>
              <a:gd name="connsiteX53181" fmla="*/ 3056054 w 4826000"/>
              <a:gd name="connsiteY53181" fmla="*/ 6028569 h 6857957"/>
              <a:gd name="connsiteX53182" fmla="*/ 3055737 w 4826000"/>
              <a:gd name="connsiteY53182" fmla="*/ 6029522 h 6857957"/>
              <a:gd name="connsiteX53183" fmla="*/ 3055419 w 4826000"/>
              <a:gd name="connsiteY53183" fmla="*/ 6030157 h 6857957"/>
              <a:gd name="connsiteX53184" fmla="*/ 3053197 w 4826000"/>
              <a:gd name="connsiteY53184" fmla="*/ 6031109 h 6857957"/>
              <a:gd name="connsiteX53185" fmla="*/ 3050022 w 4826000"/>
              <a:gd name="connsiteY53185" fmla="*/ 6031745 h 6857957"/>
              <a:gd name="connsiteX53186" fmla="*/ 3045260 w 4826000"/>
              <a:gd name="connsiteY53186" fmla="*/ 6032697 h 6857957"/>
              <a:gd name="connsiteX53187" fmla="*/ 3039228 w 4826000"/>
              <a:gd name="connsiteY53187" fmla="*/ 6033015 h 6857957"/>
              <a:gd name="connsiteX53188" fmla="*/ 3041133 w 4826000"/>
              <a:gd name="connsiteY53188" fmla="*/ 6034285 h 6857957"/>
              <a:gd name="connsiteX53189" fmla="*/ 3043037 w 4826000"/>
              <a:gd name="connsiteY53189" fmla="*/ 6035555 h 6857957"/>
              <a:gd name="connsiteX53190" fmla="*/ 3045260 w 4826000"/>
              <a:gd name="connsiteY53190" fmla="*/ 6036825 h 6857957"/>
              <a:gd name="connsiteX53191" fmla="*/ 3047800 w 4826000"/>
              <a:gd name="connsiteY53191" fmla="*/ 6037778 h 6857957"/>
              <a:gd name="connsiteX53192" fmla="*/ 3053197 w 4826000"/>
              <a:gd name="connsiteY53192" fmla="*/ 6039365 h 6857957"/>
              <a:gd name="connsiteX53193" fmla="*/ 3059864 w 4826000"/>
              <a:gd name="connsiteY53193" fmla="*/ 6040635 h 6857957"/>
              <a:gd name="connsiteX53194" fmla="*/ 3059864 w 4826000"/>
              <a:gd name="connsiteY53194" fmla="*/ 6040953 h 6857957"/>
              <a:gd name="connsiteX53195" fmla="*/ 3059864 w 4826000"/>
              <a:gd name="connsiteY53195" fmla="*/ 6041270 h 6857957"/>
              <a:gd name="connsiteX53196" fmla="*/ 3058911 w 4826000"/>
              <a:gd name="connsiteY53196" fmla="*/ 6041906 h 6857957"/>
              <a:gd name="connsiteX53197" fmla="*/ 3057006 w 4826000"/>
              <a:gd name="connsiteY53197" fmla="*/ 6041906 h 6857957"/>
              <a:gd name="connsiteX53198" fmla="*/ 3054149 w 4826000"/>
              <a:gd name="connsiteY53198" fmla="*/ 6041906 h 6857957"/>
              <a:gd name="connsiteX53199" fmla="*/ 3040498 w 4826000"/>
              <a:gd name="connsiteY53199" fmla="*/ 6041270 h 6857957"/>
              <a:gd name="connsiteX53200" fmla="*/ 3036688 w 4826000"/>
              <a:gd name="connsiteY53200" fmla="*/ 6041270 h 6857957"/>
              <a:gd name="connsiteX53201" fmla="*/ 3033513 w 4826000"/>
              <a:gd name="connsiteY53201" fmla="*/ 6041588 h 6857957"/>
              <a:gd name="connsiteX53202" fmla="*/ 3030338 w 4826000"/>
              <a:gd name="connsiteY53202" fmla="*/ 6041906 h 6857957"/>
              <a:gd name="connsiteX53203" fmla="*/ 3028433 w 4826000"/>
              <a:gd name="connsiteY53203" fmla="*/ 6042541 h 6857957"/>
              <a:gd name="connsiteX53204" fmla="*/ 3027481 w 4826000"/>
              <a:gd name="connsiteY53204" fmla="*/ 6042858 h 6857957"/>
              <a:gd name="connsiteX53205" fmla="*/ 3026846 w 4826000"/>
              <a:gd name="connsiteY53205" fmla="*/ 6043493 h 6857957"/>
              <a:gd name="connsiteX53206" fmla="*/ 3026528 w 4826000"/>
              <a:gd name="connsiteY53206" fmla="*/ 6044446 h 6857957"/>
              <a:gd name="connsiteX53207" fmla="*/ 3026528 w 4826000"/>
              <a:gd name="connsiteY53207" fmla="*/ 6045398 h 6857957"/>
              <a:gd name="connsiteX53208" fmla="*/ 3026528 w 4826000"/>
              <a:gd name="connsiteY53208" fmla="*/ 6046351 h 6857957"/>
              <a:gd name="connsiteX53209" fmla="*/ 3027163 w 4826000"/>
              <a:gd name="connsiteY53209" fmla="*/ 6047304 h 6857957"/>
              <a:gd name="connsiteX53210" fmla="*/ 3029068 w 4826000"/>
              <a:gd name="connsiteY53210" fmla="*/ 6049526 h 6857957"/>
              <a:gd name="connsiteX53211" fmla="*/ 3022719 w 4826000"/>
              <a:gd name="connsiteY53211" fmla="*/ 6049526 h 6857957"/>
              <a:gd name="connsiteX53212" fmla="*/ 3017957 w 4826000"/>
              <a:gd name="connsiteY53212" fmla="*/ 6048891 h 6857957"/>
              <a:gd name="connsiteX53213" fmla="*/ 3016052 w 4826000"/>
              <a:gd name="connsiteY53213" fmla="*/ 6048574 h 6857957"/>
              <a:gd name="connsiteX53214" fmla="*/ 3014464 w 4826000"/>
              <a:gd name="connsiteY53214" fmla="*/ 6047939 h 6857957"/>
              <a:gd name="connsiteX53215" fmla="*/ 3013194 w 4826000"/>
              <a:gd name="connsiteY53215" fmla="*/ 6046986 h 6857957"/>
              <a:gd name="connsiteX53216" fmla="*/ 3012242 w 4826000"/>
              <a:gd name="connsiteY53216" fmla="*/ 6046351 h 6857957"/>
              <a:gd name="connsiteX53217" fmla="*/ 3010020 w 4826000"/>
              <a:gd name="connsiteY53217" fmla="*/ 6044128 h 6857957"/>
              <a:gd name="connsiteX53218" fmla="*/ 3008750 w 4826000"/>
              <a:gd name="connsiteY53218" fmla="*/ 6041588 h 6857957"/>
              <a:gd name="connsiteX53219" fmla="*/ 3007797 w 4826000"/>
              <a:gd name="connsiteY53219" fmla="*/ 6039365 h 6857957"/>
              <a:gd name="connsiteX53220" fmla="*/ 3007162 w 4826000"/>
              <a:gd name="connsiteY53220" fmla="*/ 6036825 h 6857957"/>
              <a:gd name="connsiteX53221" fmla="*/ 3015417 w 4826000"/>
              <a:gd name="connsiteY53221" fmla="*/ 6036825 h 6857957"/>
              <a:gd name="connsiteX53222" fmla="*/ 3022084 w 4826000"/>
              <a:gd name="connsiteY53222" fmla="*/ 6036508 h 6857957"/>
              <a:gd name="connsiteX53223" fmla="*/ 3028116 w 4826000"/>
              <a:gd name="connsiteY53223" fmla="*/ 6035555 h 6857957"/>
              <a:gd name="connsiteX53224" fmla="*/ 3033196 w 4826000"/>
              <a:gd name="connsiteY53224" fmla="*/ 6034602 h 6857957"/>
              <a:gd name="connsiteX53225" fmla="*/ 3037005 w 4826000"/>
              <a:gd name="connsiteY53225" fmla="*/ 6033332 h 6857957"/>
              <a:gd name="connsiteX53226" fmla="*/ 3040498 w 4826000"/>
              <a:gd name="connsiteY53226" fmla="*/ 6031427 h 6857957"/>
              <a:gd name="connsiteX53227" fmla="*/ 3042720 w 4826000"/>
              <a:gd name="connsiteY53227" fmla="*/ 6029839 h 6857957"/>
              <a:gd name="connsiteX53228" fmla="*/ 3044625 w 4826000"/>
              <a:gd name="connsiteY53228" fmla="*/ 6027299 h 6857957"/>
              <a:gd name="connsiteX53229" fmla="*/ 3043355 w 4826000"/>
              <a:gd name="connsiteY53229" fmla="*/ 6026347 h 6857957"/>
              <a:gd name="connsiteX53230" fmla="*/ 3041133 w 4826000"/>
              <a:gd name="connsiteY53230" fmla="*/ 6025394 h 6857957"/>
              <a:gd name="connsiteX53231" fmla="*/ 3038275 w 4826000"/>
              <a:gd name="connsiteY53231" fmla="*/ 6024759 h 6857957"/>
              <a:gd name="connsiteX53232" fmla="*/ 3035100 w 4826000"/>
              <a:gd name="connsiteY53232" fmla="*/ 6024124 h 6857957"/>
              <a:gd name="connsiteX53233" fmla="*/ 3027798 w 4826000"/>
              <a:gd name="connsiteY53233" fmla="*/ 6023171 h 6857957"/>
              <a:gd name="connsiteX53234" fmla="*/ 3019861 w 4826000"/>
              <a:gd name="connsiteY53234" fmla="*/ 6023171 h 6857957"/>
              <a:gd name="connsiteX53235" fmla="*/ 3012242 w 4826000"/>
              <a:gd name="connsiteY53235" fmla="*/ 6023489 h 6857957"/>
              <a:gd name="connsiteX53236" fmla="*/ 3008750 w 4826000"/>
              <a:gd name="connsiteY53236" fmla="*/ 6023806 h 6857957"/>
              <a:gd name="connsiteX53237" fmla="*/ 3005892 w 4826000"/>
              <a:gd name="connsiteY53237" fmla="*/ 6024441 h 6857957"/>
              <a:gd name="connsiteX53238" fmla="*/ 3003035 w 4826000"/>
              <a:gd name="connsiteY53238" fmla="*/ 6025394 h 6857957"/>
              <a:gd name="connsiteX53239" fmla="*/ 3001130 w 4826000"/>
              <a:gd name="connsiteY53239" fmla="*/ 6026347 h 6857957"/>
              <a:gd name="connsiteX53240" fmla="*/ 2999860 w 4826000"/>
              <a:gd name="connsiteY53240" fmla="*/ 6027299 h 6857957"/>
              <a:gd name="connsiteX53241" fmla="*/ 2999543 w 4826000"/>
              <a:gd name="connsiteY53241" fmla="*/ 6027934 h 6857957"/>
              <a:gd name="connsiteX53242" fmla="*/ 2999543 w 4826000"/>
              <a:gd name="connsiteY53242" fmla="*/ 6028569 h 6857957"/>
              <a:gd name="connsiteX53243" fmla="*/ 2997003 w 4826000"/>
              <a:gd name="connsiteY53243" fmla="*/ 6029204 h 6857957"/>
              <a:gd name="connsiteX53244" fmla="*/ 2995098 w 4826000"/>
              <a:gd name="connsiteY53244" fmla="*/ 6028252 h 6857957"/>
              <a:gd name="connsiteX53245" fmla="*/ 2993511 w 4826000"/>
              <a:gd name="connsiteY53245" fmla="*/ 6027617 h 6857957"/>
              <a:gd name="connsiteX53246" fmla="*/ 2992558 w 4826000"/>
              <a:gd name="connsiteY53246" fmla="*/ 6026664 h 6857957"/>
              <a:gd name="connsiteX53247" fmla="*/ 2991923 w 4826000"/>
              <a:gd name="connsiteY53247" fmla="*/ 6025394 h 6857957"/>
              <a:gd name="connsiteX53248" fmla="*/ 2991288 w 4826000"/>
              <a:gd name="connsiteY53248" fmla="*/ 6023806 h 6857957"/>
              <a:gd name="connsiteX53249" fmla="*/ 2990971 w 4826000"/>
              <a:gd name="connsiteY53249" fmla="*/ 6020313 h 6857957"/>
              <a:gd name="connsiteX53250" fmla="*/ 2990653 w 4826000"/>
              <a:gd name="connsiteY53250" fmla="*/ 6017456 h 6857957"/>
              <a:gd name="connsiteX53251" fmla="*/ 2990336 w 4826000"/>
              <a:gd name="connsiteY53251" fmla="*/ 6016503 h 6857957"/>
              <a:gd name="connsiteX53252" fmla="*/ 2989701 w 4826000"/>
              <a:gd name="connsiteY53252" fmla="*/ 6015868 h 6857957"/>
              <a:gd name="connsiteX53253" fmla="*/ 2989066 w 4826000"/>
              <a:gd name="connsiteY53253" fmla="*/ 6015550 h 6857957"/>
              <a:gd name="connsiteX53254" fmla="*/ 2987796 w 4826000"/>
              <a:gd name="connsiteY53254" fmla="*/ 6015868 h 6857957"/>
              <a:gd name="connsiteX53255" fmla="*/ 2986526 w 4826000"/>
              <a:gd name="connsiteY53255" fmla="*/ 6016821 h 6857957"/>
              <a:gd name="connsiteX53256" fmla="*/ 2984621 w 4826000"/>
              <a:gd name="connsiteY53256" fmla="*/ 6018091 h 6857957"/>
              <a:gd name="connsiteX53257" fmla="*/ 2982716 w 4826000"/>
              <a:gd name="connsiteY53257" fmla="*/ 6016503 h 6857957"/>
              <a:gd name="connsiteX53258" fmla="*/ 2980812 w 4826000"/>
              <a:gd name="connsiteY53258" fmla="*/ 6014598 h 6857957"/>
              <a:gd name="connsiteX53259" fmla="*/ 2980177 w 4826000"/>
              <a:gd name="connsiteY53259" fmla="*/ 6012058 h 6857957"/>
              <a:gd name="connsiteX53260" fmla="*/ 2979542 w 4826000"/>
              <a:gd name="connsiteY53260" fmla="*/ 6009835 h 6857957"/>
              <a:gd name="connsiteX53261" fmla="*/ 2978907 w 4826000"/>
              <a:gd name="connsiteY53261" fmla="*/ 6004754 h 6857957"/>
              <a:gd name="connsiteX53262" fmla="*/ 2978589 w 4826000"/>
              <a:gd name="connsiteY53262" fmla="*/ 6002214 h 6857957"/>
              <a:gd name="connsiteX53263" fmla="*/ 2978272 w 4826000"/>
              <a:gd name="connsiteY53263" fmla="*/ 5999991 h 6857957"/>
              <a:gd name="connsiteX53264" fmla="*/ 2977637 w 4826000"/>
              <a:gd name="connsiteY53264" fmla="*/ 5997451 h 6857957"/>
              <a:gd name="connsiteX53265" fmla="*/ 2976367 w 4826000"/>
              <a:gd name="connsiteY53265" fmla="*/ 5995228 h 6857957"/>
              <a:gd name="connsiteX53266" fmla="*/ 2974779 w 4826000"/>
              <a:gd name="connsiteY53266" fmla="*/ 5993006 h 6857957"/>
              <a:gd name="connsiteX53267" fmla="*/ 2972240 w 4826000"/>
              <a:gd name="connsiteY53267" fmla="*/ 5991101 h 6857957"/>
              <a:gd name="connsiteX53268" fmla="*/ 2969065 w 4826000"/>
              <a:gd name="connsiteY53268" fmla="*/ 5989513 h 6857957"/>
              <a:gd name="connsiteX53269" fmla="*/ 2964938 w 4826000"/>
              <a:gd name="connsiteY53269" fmla="*/ 5987925 h 6857957"/>
              <a:gd name="connsiteX53270" fmla="*/ 2959858 w 4826000"/>
              <a:gd name="connsiteY53270" fmla="*/ 5986973 h 6857957"/>
              <a:gd name="connsiteX53271" fmla="*/ 2953508 w 4826000"/>
              <a:gd name="connsiteY53271" fmla="*/ 5986338 h 6857957"/>
              <a:gd name="connsiteX53272" fmla="*/ 2946524 w 4826000"/>
              <a:gd name="connsiteY53272" fmla="*/ 5990465 h 6857957"/>
              <a:gd name="connsiteX53273" fmla="*/ 2941127 w 4826000"/>
              <a:gd name="connsiteY53273" fmla="*/ 5995228 h 6857957"/>
              <a:gd name="connsiteX53274" fmla="*/ 2936364 w 4826000"/>
              <a:gd name="connsiteY53274" fmla="*/ 5999991 h 6857957"/>
              <a:gd name="connsiteX53275" fmla="*/ 2933190 w 4826000"/>
              <a:gd name="connsiteY53275" fmla="*/ 6004119 h 6857957"/>
              <a:gd name="connsiteX53276" fmla="*/ 2930015 w 4826000"/>
              <a:gd name="connsiteY53276" fmla="*/ 6008882 h 6857957"/>
              <a:gd name="connsiteX53277" fmla="*/ 2928427 w 4826000"/>
              <a:gd name="connsiteY53277" fmla="*/ 6013328 h 6857957"/>
              <a:gd name="connsiteX53278" fmla="*/ 2927158 w 4826000"/>
              <a:gd name="connsiteY53278" fmla="*/ 6018091 h 6857957"/>
              <a:gd name="connsiteX53279" fmla="*/ 2926523 w 4826000"/>
              <a:gd name="connsiteY53279" fmla="*/ 6022536 h 6857957"/>
              <a:gd name="connsiteX53280" fmla="*/ 2926523 w 4826000"/>
              <a:gd name="connsiteY53280" fmla="*/ 6026982 h 6857957"/>
              <a:gd name="connsiteX53281" fmla="*/ 2926523 w 4826000"/>
              <a:gd name="connsiteY53281" fmla="*/ 6031745 h 6857957"/>
              <a:gd name="connsiteX53282" fmla="*/ 2927158 w 4826000"/>
              <a:gd name="connsiteY53282" fmla="*/ 6036508 h 6857957"/>
              <a:gd name="connsiteX53283" fmla="*/ 2928110 w 4826000"/>
              <a:gd name="connsiteY53283" fmla="*/ 6040635 h 6857957"/>
              <a:gd name="connsiteX53284" fmla="*/ 2930650 w 4826000"/>
              <a:gd name="connsiteY53284" fmla="*/ 6049526 h 6857957"/>
              <a:gd name="connsiteX53285" fmla="*/ 2932555 w 4826000"/>
              <a:gd name="connsiteY53285" fmla="*/ 6057782 h 6857957"/>
              <a:gd name="connsiteX53286" fmla="*/ 2930967 w 4826000"/>
              <a:gd name="connsiteY53286" fmla="*/ 6060640 h 6857957"/>
              <a:gd name="connsiteX53287" fmla="*/ 2929697 w 4826000"/>
              <a:gd name="connsiteY53287" fmla="*/ 6061275 h 6857957"/>
              <a:gd name="connsiteX53288" fmla="*/ 2928745 w 4826000"/>
              <a:gd name="connsiteY53288" fmla="*/ 6061910 h 6857957"/>
              <a:gd name="connsiteX53289" fmla="*/ 2926840 w 4826000"/>
              <a:gd name="connsiteY53289" fmla="*/ 6062545 h 6857957"/>
              <a:gd name="connsiteX53290" fmla="*/ 2924300 w 4826000"/>
              <a:gd name="connsiteY53290" fmla="*/ 6062545 h 6857957"/>
              <a:gd name="connsiteX53291" fmla="*/ 2917316 w 4826000"/>
              <a:gd name="connsiteY53291" fmla="*/ 6061910 h 6857957"/>
              <a:gd name="connsiteX53292" fmla="*/ 2912554 w 4826000"/>
              <a:gd name="connsiteY53292" fmla="*/ 6061592 h 6857957"/>
              <a:gd name="connsiteX53293" fmla="*/ 2906839 w 4826000"/>
              <a:gd name="connsiteY53293" fmla="*/ 6061592 h 6857957"/>
              <a:gd name="connsiteX53294" fmla="*/ 2907474 w 4826000"/>
              <a:gd name="connsiteY53294" fmla="*/ 6063180 h 6857957"/>
              <a:gd name="connsiteX53295" fmla="*/ 2907791 w 4826000"/>
              <a:gd name="connsiteY53295" fmla="*/ 6064768 h 6857957"/>
              <a:gd name="connsiteX53296" fmla="*/ 2907791 w 4826000"/>
              <a:gd name="connsiteY53296" fmla="*/ 6066673 h 6857957"/>
              <a:gd name="connsiteX53297" fmla="*/ 2907791 w 4826000"/>
              <a:gd name="connsiteY53297" fmla="*/ 6068261 h 6857957"/>
              <a:gd name="connsiteX53298" fmla="*/ 2906839 w 4826000"/>
              <a:gd name="connsiteY53298" fmla="*/ 6071118 h 6857957"/>
              <a:gd name="connsiteX53299" fmla="*/ 2905569 w 4826000"/>
              <a:gd name="connsiteY53299" fmla="*/ 6073976 h 6857957"/>
              <a:gd name="connsiteX53300" fmla="*/ 2903664 w 4826000"/>
              <a:gd name="connsiteY53300" fmla="*/ 6076199 h 6857957"/>
              <a:gd name="connsiteX53301" fmla="*/ 2901759 w 4826000"/>
              <a:gd name="connsiteY53301" fmla="*/ 6078739 h 6857957"/>
              <a:gd name="connsiteX53302" fmla="*/ 2899537 w 4826000"/>
              <a:gd name="connsiteY53302" fmla="*/ 6081279 h 6857957"/>
              <a:gd name="connsiteX53303" fmla="*/ 2897632 w 4826000"/>
              <a:gd name="connsiteY53303" fmla="*/ 6083502 h 6857957"/>
              <a:gd name="connsiteX53304" fmla="*/ 2896362 w 4826000"/>
              <a:gd name="connsiteY53304" fmla="*/ 6082550 h 6857957"/>
              <a:gd name="connsiteX53305" fmla="*/ 2894775 w 4826000"/>
              <a:gd name="connsiteY53305" fmla="*/ 6081915 h 6857957"/>
              <a:gd name="connsiteX53306" fmla="*/ 2890965 w 4826000"/>
              <a:gd name="connsiteY53306" fmla="*/ 6080009 h 6857957"/>
              <a:gd name="connsiteX53307" fmla="*/ 2886838 w 4826000"/>
              <a:gd name="connsiteY53307" fmla="*/ 6079057 h 6857957"/>
              <a:gd name="connsiteX53308" fmla="*/ 2882393 w 4826000"/>
              <a:gd name="connsiteY53308" fmla="*/ 6077787 h 6857957"/>
              <a:gd name="connsiteX53309" fmla="*/ 2877948 w 4826000"/>
              <a:gd name="connsiteY53309" fmla="*/ 6076516 h 6857957"/>
              <a:gd name="connsiteX53310" fmla="*/ 2874139 w 4826000"/>
              <a:gd name="connsiteY53310" fmla="*/ 6075246 h 6857957"/>
              <a:gd name="connsiteX53311" fmla="*/ 2872551 w 4826000"/>
              <a:gd name="connsiteY53311" fmla="*/ 6074294 h 6857957"/>
              <a:gd name="connsiteX53312" fmla="*/ 2870964 w 4826000"/>
              <a:gd name="connsiteY53312" fmla="*/ 6073341 h 6857957"/>
              <a:gd name="connsiteX53313" fmla="*/ 2870011 w 4826000"/>
              <a:gd name="connsiteY53313" fmla="*/ 6072071 h 6857957"/>
              <a:gd name="connsiteX53314" fmla="*/ 2869376 w 4826000"/>
              <a:gd name="connsiteY53314" fmla="*/ 6070801 h 6857957"/>
              <a:gd name="connsiteX53315" fmla="*/ 2867154 w 4826000"/>
              <a:gd name="connsiteY53315" fmla="*/ 6071436 h 6857957"/>
              <a:gd name="connsiteX53316" fmla="*/ 2865567 w 4826000"/>
              <a:gd name="connsiteY53316" fmla="*/ 6072389 h 6857957"/>
              <a:gd name="connsiteX53317" fmla="*/ 2863979 w 4826000"/>
              <a:gd name="connsiteY53317" fmla="*/ 6073659 h 6857957"/>
              <a:gd name="connsiteX53318" fmla="*/ 2863344 w 4826000"/>
              <a:gd name="connsiteY53318" fmla="*/ 6074929 h 6857957"/>
              <a:gd name="connsiteX53319" fmla="*/ 2863027 w 4826000"/>
              <a:gd name="connsiteY53319" fmla="*/ 6076516 h 6857957"/>
              <a:gd name="connsiteX53320" fmla="*/ 2863027 w 4826000"/>
              <a:gd name="connsiteY53320" fmla="*/ 6078104 h 6857957"/>
              <a:gd name="connsiteX53321" fmla="*/ 2863344 w 4826000"/>
              <a:gd name="connsiteY53321" fmla="*/ 6079692 h 6857957"/>
              <a:gd name="connsiteX53322" fmla="*/ 2863979 w 4826000"/>
              <a:gd name="connsiteY53322" fmla="*/ 6081597 h 6857957"/>
              <a:gd name="connsiteX53323" fmla="*/ 2866837 w 4826000"/>
              <a:gd name="connsiteY53323" fmla="*/ 6088900 h 6857957"/>
              <a:gd name="connsiteX53324" fmla="*/ 2867154 w 4826000"/>
              <a:gd name="connsiteY53324" fmla="*/ 6090805 h 6857957"/>
              <a:gd name="connsiteX53325" fmla="*/ 2867471 w 4826000"/>
              <a:gd name="connsiteY53325" fmla="*/ 6092393 h 6857957"/>
              <a:gd name="connsiteX53326" fmla="*/ 2867471 w 4826000"/>
              <a:gd name="connsiteY53326" fmla="*/ 6093981 h 6857957"/>
              <a:gd name="connsiteX53327" fmla="*/ 2867154 w 4826000"/>
              <a:gd name="connsiteY53327" fmla="*/ 6095568 h 6857957"/>
              <a:gd name="connsiteX53328" fmla="*/ 2862392 w 4826000"/>
              <a:gd name="connsiteY53328" fmla="*/ 6094933 h 6857957"/>
              <a:gd name="connsiteX53329" fmla="*/ 2857947 w 4826000"/>
              <a:gd name="connsiteY53329" fmla="*/ 6095568 h 6857957"/>
              <a:gd name="connsiteX53330" fmla="*/ 2853820 w 4826000"/>
              <a:gd name="connsiteY53330" fmla="*/ 6096521 h 6857957"/>
              <a:gd name="connsiteX53331" fmla="*/ 2850328 w 4826000"/>
              <a:gd name="connsiteY53331" fmla="*/ 6097791 h 6857957"/>
              <a:gd name="connsiteX53332" fmla="*/ 2846518 w 4826000"/>
              <a:gd name="connsiteY53332" fmla="*/ 6099061 h 6857957"/>
              <a:gd name="connsiteX53333" fmla="*/ 2843343 w 4826000"/>
              <a:gd name="connsiteY53333" fmla="*/ 6100966 h 6857957"/>
              <a:gd name="connsiteX53334" fmla="*/ 2836676 w 4826000"/>
              <a:gd name="connsiteY53334" fmla="*/ 6105412 h 6857957"/>
              <a:gd name="connsiteX53335" fmla="*/ 2829691 w 4826000"/>
              <a:gd name="connsiteY53335" fmla="*/ 6109857 h 6857957"/>
              <a:gd name="connsiteX53336" fmla="*/ 2825564 w 4826000"/>
              <a:gd name="connsiteY53336" fmla="*/ 6112398 h 6857957"/>
              <a:gd name="connsiteX53337" fmla="*/ 2821754 w 4826000"/>
              <a:gd name="connsiteY53337" fmla="*/ 6114303 h 6857957"/>
              <a:gd name="connsiteX53338" fmla="*/ 2816992 w 4826000"/>
              <a:gd name="connsiteY53338" fmla="*/ 6115890 h 6857957"/>
              <a:gd name="connsiteX53339" fmla="*/ 2811595 w 4826000"/>
              <a:gd name="connsiteY53339" fmla="*/ 6117796 h 6857957"/>
              <a:gd name="connsiteX53340" fmla="*/ 2806198 w 4826000"/>
              <a:gd name="connsiteY53340" fmla="*/ 6118748 h 6857957"/>
              <a:gd name="connsiteX53341" fmla="*/ 2799848 w 4826000"/>
              <a:gd name="connsiteY53341" fmla="*/ 6119383 h 6857957"/>
              <a:gd name="connsiteX53342" fmla="*/ 2800801 w 4826000"/>
              <a:gd name="connsiteY53342" fmla="*/ 6122559 h 6857957"/>
              <a:gd name="connsiteX53343" fmla="*/ 2801753 w 4826000"/>
              <a:gd name="connsiteY53343" fmla="*/ 6126369 h 6857957"/>
              <a:gd name="connsiteX53344" fmla="*/ 2802388 w 4826000"/>
              <a:gd name="connsiteY53344" fmla="*/ 6130179 h 6857957"/>
              <a:gd name="connsiteX53345" fmla="*/ 2803023 w 4826000"/>
              <a:gd name="connsiteY53345" fmla="*/ 6134625 h 6857957"/>
              <a:gd name="connsiteX53346" fmla="*/ 2803976 w 4826000"/>
              <a:gd name="connsiteY53346" fmla="*/ 6143198 h 6857957"/>
              <a:gd name="connsiteX53347" fmla="*/ 2805246 w 4826000"/>
              <a:gd name="connsiteY53347" fmla="*/ 6151771 h 6857957"/>
              <a:gd name="connsiteX53348" fmla="*/ 2806515 w 4826000"/>
              <a:gd name="connsiteY53348" fmla="*/ 6156534 h 6857957"/>
              <a:gd name="connsiteX53349" fmla="*/ 2807468 w 4826000"/>
              <a:gd name="connsiteY53349" fmla="*/ 6160662 h 6857957"/>
              <a:gd name="connsiteX53350" fmla="*/ 2809055 w 4826000"/>
              <a:gd name="connsiteY53350" fmla="*/ 6165108 h 6857957"/>
              <a:gd name="connsiteX53351" fmla="*/ 2810643 w 4826000"/>
              <a:gd name="connsiteY53351" fmla="*/ 6169553 h 6857957"/>
              <a:gd name="connsiteX53352" fmla="*/ 2813183 w 4826000"/>
              <a:gd name="connsiteY53352" fmla="*/ 6173364 h 6857957"/>
              <a:gd name="connsiteX53353" fmla="*/ 2816040 w 4826000"/>
              <a:gd name="connsiteY53353" fmla="*/ 6177491 h 6857957"/>
              <a:gd name="connsiteX53354" fmla="*/ 2819215 w 4826000"/>
              <a:gd name="connsiteY53354" fmla="*/ 6180984 h 6857957"/>
              <a:gd name="connsiteX53355" fmla="*/ 2823342 w 4826000"/>
              <a:gd name="connsiteY53355" fmla="*/ 6184477 h 6857957"/>
              <a:gd name="connsiteX53356" fmla="*/ 2819215 w 4826000"/>
              <a:gd name="connsiteY53356" fmla="*/ 6186065 h 6857957"/>
              <a:gd name="connsiteX53357" fmla="*/ 2816040 w 4826000"/>
              <a:gd name="connsiteY53357" fmla="*/ 6187970 h 6857957"/>
              <a:gd name="connsiteX53358" fmla="*/ 2812548 w 4826000"/>
              <a:gd name="connsiteY53358" fmla="*/ 6189875 h 6857957"/>
              <a:gd name="connsiteX53359" fmla="*/ 2810008 w 4826000"/>
              <a:gd name="connsiteY53359" fmla="*/ 6192415 h 6857957"/>
              <a:gd name="connsiteX53360" fmla="*/ 2808103 w 4826000"/>
              <a:gd name="connsiteY53360" fmla="*/ 6194321 h 6857957"/>
              <a:gd name="connsiteX53361" fmla="*/ 2806198 w 4826000"/>
              <a:gd name="connsiteY53361" fmla="*/ 6196543 h 6857957"/>
              <a:gd name="connsiteX53362" fmla="*/ 2804928 w 4826000"/>
              <a:gd name="connsiteY53362" fmla="*/ 6198766 h 6857957"/>
              <a:gd name="connsiteX53363" fmla="*/ 2804293 w 4826000"/>
              <a:gd name="connsiteY53363" fmla="*/ 6200989 h 6857957"/>
              <a:gd name="connsiteX53364" fmla="*/ 2804293 w 4826000"/>
              <a:gd name="connsiteY53364" fmla="*/ 6202894 h 6857957"/>
              <a:gd name="connsiteX53365" fmla="*/ 2804928 w 4826000"/>
              <a:gd name="connsiteY53365" fmla="*/ 6205117 h 6857957"/>
              <a:gd name="connsiteX53366" fmla="*/ 2806198 w 4826000"/>
              <a:gd name="connsiteY53366" fmla="*/ 6207339 h 6857957"/>
              <a:gd name="connsiteX53367" fmla="*/ 2808103 w 4826000"/>
              <a:gd name="connsiteY53367" fmla="*/ 6209562 h 6857957"/>
              <a:gd name="connsiteX53368" fmla="*/ 2810643 w 4826000"/>
              <a:gd name="connsiteY53368" fmla="*/ 6211467 h 6857957"/>
              <a:gd name="connsiteX53369" fmla="*/ 2813818 w 4826000"/>
              <a:gd name="connsiteY53369" fmla="*/ 6213690 h 6857957"/>
              <a:gd name="connsiteX53370" fmla="*/ 2817627 w 4826000"/>
              <a:gd name="connsiteY53370" fmla="*/ 6215278 h 6857957"/>
              <a:gd name="connsiteX53371" fmla="*/ 2822707 w 4826000"/>
              <a:gd name="connsiteY53371" fmla="*/ 6217183 h 6857957"/>
              <a:gd name="connsiteX53372" fmla="*/ 2821754 w 4826000"/>
              <a:gd name="connsiteY53372" fmla="*/ 6217818 h 6857957"/>
              <a:gd name="connsiteX53373" fmla="*/ 2820485 w 4826000"/>
              <a:gd name="connsiteY53373" fmla="*/ 6218453 h 6857957"/>
              <a:gd name="connsiteX53374" fmla="*/ 2818262 w 4826000"/>
              <a:gd name="connsiteY53374" fmla="*/ 6218771 h 6857957"/>
              <a:gd name="connsiteX53375" fmla="*/ 2816357 w 4826000"/>
              <a:gd name="connsiteY53375" fmla="*/ 6219088 h 6857957"/>
              <a:gd name="connsiteX53376" fmla="*/ 2811278 w 4826000"/>
              <a:gd name="connsiteY53376" fmla="*/ 6219723 h 6857957"/>
              <a:gd name="connsiteX53377" fmla="*/ 2805881 w 4826000"/>
              <a:gd name="connsiteY53377" fmla="*/ 6219723 h 6857957"/>
              <a:gd name="connsiteX53378" fmla="*/ 2800483 w 4826000"/>
              <a:gd name="connsiteY53378" fmla="*/ 6220041 h 6857957"/>
              <a:gd name="connsiteX53379" fmla="*/ 2795721 w 4826000"/>
              <a:gd name="connsiteY53379" fmla="*/ 6220993 h 6857957"/>
              <a:gd name="connsiteX53380" fmla="*/ 2793816 w 4826000"/>
              <a:gd name="connsiteY53380" fmla="*/ 6221311 h 6857957"/>
              <a:gd name="connsiteX53381" fmla="*/ 2792546 w 4826000"/>
              <a:gd name="connsiteY53381" fmla="*/ 6221946 h 6857957"/>
              <a:gd name="connsiteX53382" fmla="*/ 2792229 w 4826000"/>
              <a:gd name="connsiteY53382" fmla="*/ 6222263 h 6857957"/>
              <a:gd name="connsiteX53383" fmla="*/ 2792864 w 4826000"/>
              <a:gd name="connsiteY53383" fmla="*/ 6221311 h 6857957"/>
              <a:gd name="connsiteX53384" fmla="*/ 2794451 w 4826000"/>
              <a:gd name="connsiteY53384" fmla="*/ 6218453 h 6857957"/>
              <a:gd name="connsiteX53385" fmla="*/ 2795404 w 4826000"/>
              <a:gd name="connsiteY53385" fmla="*/ 6215913 h 6857957"/>
              <a:gd name="connsiteX53386" fmla="*/ 2796356 w 4826000"/>
              <a:gd name="connsiteY53386" fmla="*/ 6213055 h 6857957"/>
              <a:gd name="connsiteX53387" fmla="*/ 2796991 w 4826000"/>
              <a:gd name="connsiteY53387" fmla="*/ 6210515 h 6857957"/>
              <a:gd name="connsiteX53388" fmla="*/ 2797309 w 4826000"/>
              <a:gd name="connsiteY53388" fmla="*/ 6207975 h 6857957"/>
              <a:gd name="connsiteX53389" fmla="*/ 2797626 w 4826000"/>
              <a:gd name="connsiteY53389" fmla="*/ 6204799 h 6857957"/>
              <a:gd name="connsiteX53390" fmla="*/ 2797626 w 4826000"/>
              <a:gd name="connsiteY53390" fmla="*/ 6201941 h 6857957"/>
              <a:gd name="connsiteX53391" fmla="*/ 2797309 w 4826000"/>
              <a:gd name="connsiteY53391" fmla="*/ 6195908 h 6857957"/>
              <a:gd name="connsiteX53392" fmla="*/ 2796356 w 4826000"/>
              <a:gd name="connsiteY53392" fmla="*/ 6189875 h 6857957"/>
              <a:gd name="connsiteX53393" fmla="*/ 2795086 w 4826000"/>
              <a:gd name="connsiteY53393" fmla="*/ 6183525 h 6857957"/>
              <a:gd name="connsiteX53394" fmla="*/ 2793499 w 4826000"/>
              <a:gd name="connsiteY53394" fmla="*/ 6177491 h 6857957"/>
              <a:gd name="connsiteX53395" fmla="*/ 2790007 w 4826000"/>
              <a:gd name="connsiteY53395" fmla="*/ 6164790 h 6857957"/>
              <a:gd name="connsiteX53396" fmla="*/ 2788419 w 4826000"/>
              <a:gd name="connsiteY53396" fmla="*/ 6158122 h 6857957"/>
              <a:gd name="connsiteX53397" fmla="*/ 2787149 w 4826000"/>
              <a:gd name="connsiteY53397" fmla="*/ 6151771 h 6857957"/>
              <a:gd name="connsiteX53398" fmla="*/ 2786197 w 4826000"/>
              <a:gd name="connsiteY53398" fmla="*/ 6145421 h 6857957"/>
              <a:gd name="connsiteX53399" fmla="*/ 2786197 w 4826000"/>
              <a:gd name="connsiteY53399" fmla="*/ 6139705 h 6857957"/>
              <a:gd name="connsiteX53400" fmla="*/ 2786197 w 4826000"/>
              <a:gd name="connsiteY53400" fmla="*/ 6136530 h 6857957"/>
              <a:gd name="connsiteX53401" fmla="*/ 2786514 w 4826000"/>
              <a:gd name="connsiteY53401" fmla="*/ 6133672 h 6857957"/>
              <a:gd name="connsiteX53402" fmla="*/ 2787149 w 4826000"/>
              <a:gd name="connsiteY53402" fmla="*/ 6130497 h 6857957"/>
              <a:gd name="connsiteX53403" fmla="*/ 2787784 w 4826000"/>
              <a:gd name="connsiteY53403" fmla="*/ 6127957 h 6857957"/>
              <a:gd name="connsiteX53404" fmla="*/ 2787149 w 4826000"/>
              <a:gd name="connsiteY53404" fmla="*/ 6127322 h 6857957"/>
              <a:gd name="connsiteX53405" fmla="*/ 2786514 w 4826000"/>
              <a:gd name="connsiteY53405" fmla="*/ 6126686 h 6857957"/>
              <a:gd name="connsiteX53406" fmla="*/ 2784292 w 4826000"/>
              <a:gd name="connsiteY53406" fmla="*/ 6126051 h 6857957"/>
              <a:gd name="connsiteX53407" fmla="*/ 2780800 w 4826000"/>
              <a:gd name="connsiteY53407" fmla="*/ 6125734 h 6857957"/>
              <a:gd name="connsiteX53408" fmla="*/ 2777625 w 4826000"/>
              <a:gd name="connsiteY53408" fmla="*/ 6125734 h 6857957"/>
              <a:gd name="connsiteX53409" fmla="*/ 2769370 w 4826000"/>
              <a:gd name="connsiteY53409" fmla="*/ 6125734 h 6857957"/>
              <a:gd name="connsiteX53410" fmla="*/ 2761751 w 4826000"/>
              <a:gd name="connsiteY53410" fmla="*/ 6126051 h 6857957"/>
              <a:gd name="connsiteX53411" fmla="*/ 2764926 w 4826000"/>
              <a:gd name="connsiteY53411" fmla="*/ 6125099 h 6857957"/>
              <a:gd name="connsiteX53412" fmla="*/ 2767148 w 4826000"/>
              <a:gd name="connsiteY53412" fmla="*/ 6123511 h 6857957"/>
              <a:gd name="connsiteX53413" fmla="*/ 2769370 w 4826000"/>
              <a:gd name="connsiteY53413" fmla="*/ 6122241 h 6857957"/>
              <a:gd name="connsiteX53414" fmla="*/ 2770640 w 4826000"/>
              <a:gd name="connsiteY53414" fmla="*/ 6120971 h 6857957"/>
              <a:gd name="connsiteX53415" fmla="*/ 2771275 w 4826000"/>
              <a:gd name="connsiteY53415" fmla="*/ 6119701 h 6857957"/>
              <a:gd name="connsiteX53416" fmla="*/ 2771593 w 4826000"/>
              <a:gd name="connsiteY53416" fmla="*/ 6118113 h 6857957"/>
              <a:gd name="connsiteX53417" fmla="*/ 2771593 w 4826000"/>
              <a:gd name="connsiteY53417" fmla="*/ 6116208 h 6857957"/>
              <a:gd name="connsiteX53418" fmla="*/ 2771275 w 4826000"/>
              <a:gd name="connsiteY53418" fmla="*/ 6114938 h 6857957"/>
              <a:gd name="connsiteX53419" fmla="*/ 2769688 w 4826000"/>
              <a:gd name="connsiteY53419" fmla="*/ 6112080 h 6857957"/>
              <a:gd name="connsiteX53420" fmla="*/ 2767466 w 4826000"/>
              <a:gd name="connsiteY53420" fmla="*/ 6108905 h 6857957"/>
              <a:gd name="connsiteX53421" fmla="*/ 2765561 w 4826000"/>
              <a:gd name="connsiteY53421" fmla="*/ 6106364 h 6857957"/>
              <a:gd name="connsiteX53422" fmla="*/ 2764291 w 4826000"/>
              <a:gd name="connsiteY53422" fmla="*/ 6104142 h 6857957"/>
              <a:gd name="connsiteX53423" fmla="*/ 2759211 w 4826000"/>
              <a:gd name="connsiteY53423" fmla="*/ 6105412 h 6857957"/>
              <a:gd name="connsiteX53424" fmla="*/ 2755084 w 4826000"/>
              <a:gd name="connsiteY53424" fmla="*/ 6107317 h 6857957"/>
              <a:gd name="connsiteX53425" fmla="*/ 2751592 w 4826000"/>
              <a:gd name="connsiteY53425" fmla="*/ 6109540 h 6857957"/>
              <a:gd name="connsiteX53426" fmla="*/ 2748734 w 4826000"/>
              <a:gd name="connsiteY53426" fmla="*/ 6112398 h 6857957"/>
              <a:gd name="connsiteX53427" fmla="*/ 2746194 w 4826000"/>
              <a:gd name="connsiteY53427" fmla="*/ 6114938 h 6857957"/>
              <a:gd name="connsiteX53428" fmla="*/ 2744607 w 4826000"/>
              <a:gd name="connsiteY53428" fmla="*/ 6118113 h 6857957"/>
              <a:gd name="connsiteX53429" fmla="*/ 2743655 w 4826000"/>
              <a:gd name="connsiteY53429" fmla="*/ 6121288 h 6857957"/>
              <a:gd name="connsiteX53430" fmla="*/ 2743020 w 4826000"/>
              <a:gd name="connsiteY53430" fmla="*/ 6124146 h 6857957"/>
              <a:gd name="connsiteX53431" fmla="*/ 2742385 w 4826000"/>
              <a:gd name="connsiteY53431" fmla="*/ 6127639 h 6857957"/>
              <a:gd name="connsiteX53432" fmla="*/ 2742385 w 4826000"/>
              <a:gd name="connsiteY53432" fmla="*/ 6130814 h 6857957"/>
              <a:gd name="connsiteX53433" fmla="*/ 2742702 w 4826000"/>
              <a:gd name="connsiteY53433" fmla="*/ 6134307 h 6857957"/>
              <a:gd name="connsiteX53434" fmla="*/ 2743020 w 4826000"/>
              <a:gd name="connsiteY53434" fmla="*/ 6137165 h 6857957"/>
              <a:gd name="connsiteX53435" fmla="*/ 2744290 w 4826000"/>
              <a:gd name="connsiteY53435" fmla="*/ 6143198 h 6857957"/>
              <a:gd name="connsiteX53436" fmla="*/ 2745560 w 4826000"/>
              <a:gd name="connsiteY53436" fmla="*/ 6148279 h 6857957"/>
              <a:gd name="connsiteX53437" fmla="*/ 2737940 w 4826000"/>
              <a:gd name="connsiteY53437" fmla="*/ 6149231 h 6857957"/>
              <a:gd name="connsiteX53438" fmla="*/ 2730955 w 4826000"/>
              <a:gd name="connsiteY53438" fmla="*/ 6150501 h 6857957"/>
              <a:gd name="connsiteX53439" fmla="*/ 2718256 w 4826000"/>
              <a:gd name="connsiteY53439" fmla="*/ 6153359 h 6857957"/>
              <a:gd name="connsiteX53440" fmla="*/ 2711589 w 4826000"/>
              <a:gd name="connsiteY53440" fmla="*/ 6154947 h 6857957"/>
              <a:gd name="connsiteX53441" fmla="*/ 2704922 w 4826000"/>
              <a:gd name="connsiteY53441" fmla="*/ 6156217 h 6857957"/>
              <a:gd name="connsiteX53442" fmla="*/ 2697303 w 4826000"/>
              <a:gd name="connsiteY53442" fmla="*/ 6157487 h 6857957"/>
              <a:gd name="connsiteX53443" fmla="*/ 2688731 w 4826000"/>
              <a:gd name="connsiteY53443" fmla="*/ 6158122 h 6857957"/>
              <a:gd name="connsiteX53444" fmla="*/ 2690953 w 4826000"/>
              <a:gd name="connsiteY53444" fmla="*/ 6156217 h 6857957"/>
              <a:gd name="connsiteX53445" fmla="*/ 2692858 w 4826000"/>
              <a:gd name="connsiteY53445" fmla="*/ 6153677 h 6857957"/>
              <a:gd name="connsiteX53446" fmla="*/ 2694445 w 4826000"/>
              <a:gd name="connsiteY53446" fmla="*/ 6151454 h 6857957"/>
              <a:gd name="connsiteX53447" fmla="*/ 2696668 w 4826000"/>
              <a:gd name="connsiteY53447" fmla="*/ 6149549 h 6857957"/>
              <a:gd name="connsiteX53448" fmla="*/ 2699208 w 4826000"/>
              <a:gd name="connsiteY53448" fmla="*/ 6147644 h 6857957"/>
              <a:gd name="connsiteX53449" fmla="*/ 2702382 w 4826000"/>
              <a:gd name="connsiteY53449" fmla="*/ 6145738 h 6857957"/>
              <a:gd name="connsiteX53450" fmla="*/ 2706827 w 4826000"/>
              <a:gd name="connsiteY53450" fmla="*/ 6144468 h 6857957"/>
              <a:gd name="connsiteX53451" fmla="*/ 2712542 w 4826000"/>
              <a:gd name="connsiteY53451" fmla="*/ 6143833 h 6857957"/>
              <a:gd name="connsiteX53452" fmla="*/ 2708097 w 4826000"/>
              <a:gd name="connsiteY53452" fmla="*/ 6140975 h 6857957"/>
              <a:gd name="connsiteX53453" fmla="*/ 2704605 w 4826000"/>
              <a:gd name="connsiteY53453" fmla="*/ 6138118 h 6857957"/>
              <a:gd name="connsiteX53454" fmla="*/ 2701747 w 4826000"/>
              <a:gd name="connsiteY53454" fmla="*/ 6135577 h 6857957"/>
              <a:gd name="connsiteX53455" fmla="*/ 2699843 w 4826000"/>
              <a:gd name="connsiteY53455" fmla="*/ 6133037 h 6857957"/>
              <a:gd name="connsiteX53456" fmla="*/ 2698255 w 4826000"/>
              <a:gd name="connsiteY53456" fmla="*/ 6130497 h 6857957"/>
              <a:gd name="connsiteX53457" fmla="*/ 2697303 w 4826000"/>
              <a:gd name="connsiteY53457" fmla="*/ 6127957 h 6857957"/>
              <a:gd name="connsiteX53458" fmla="*/ 2696668 w 4826000"/>
              <a:gd name="connsiteY53458" fmla="*/ 6125734 h 6857957"/>
              <a:gd name="connsiteX53459" fmla="*/ 2696668 w 4826000"/>
              <a:gd name="connsiteY53459" fmla="*/ 6123194 h 6857957"/>
              <a:gd name="connsiteX53460" fmla="*/ 2696668 w 4826000"/>
              <a:gd name="connsiteY53460" fmla="*/ 6120971 h 6857957"/>
              <a:gd name="connsiteX53461" fmla="*/ 2697303 w 4826000"/>
              <a:gd name="connsiteY53461" fmla="*/ 6118748 h 6857957"/>
              <a:gd name="connsiteX53462" fmla="*/ 2698255 w 4826000"/>
              <a:gd name="connsiteY53462" fmla="*/ 6116208 h 6857957"/>
              <a:gd name="connsiteX53463" fmla="*/ 2699208 w 4826000"/>
              <a:gd name="connsiteY53463" fmla="*/ 6113985 h 6857957"/>
              <a:gd name="connsiteX53464" fmla="*/ 2701747 w 4826000"/>
              <a:gd name="connsiteY53464" fmla="*/ 6109222 h 6857957"/>
              <a:gd name="connsiteX53465" fmla="*/ 2704922 w 4826000"/>
              <a:gd name="connsiteY53465" fmla="*/ 6105094 h 6857957"/>
              <a:gd name="connsiteX53466" fmla="*/ 2707780 w 4826000"/>
              <a:gd name="connsiteY53466" fmla="*/ 6100649 h 6857957"/>
              <a:gd name="connsiteX53467" fmla="*/ 2710637 w 4826000"/>
              <a:gd name="connsiteY53467" fmla="*/ 6096521 h 6857957"/>
              <a:gd name="connsiteX53468" fmla="*/ 2711589 w 4826000"/>
              <a:gd name="connsiteY53468" fmla="*/ 6094298 h 6857957"/>
              <a:gd name="connsiteX53469" fmla="*/ 2712224 w 4826000"/>
              <a:gd name="connsiteY53469" fmla="*/ 6092076 h 6857957"/>
              <a:gd name="connsiteX53470" fmla="*/ 2712542 w 4826000"/>
              <a:gd name="connsiteY53470" fmla="*/ 6090170 h 6857957"/>
              <a:gd name="connsiteX53471" fmla="*/ 2712542 w 4826000"/>
              <a:gd name="connsiteY53471" fmla="*/ 6087630 h 6857957"/>
              <a:gd name="connsiteX53472" fmla="*/ 2712224 w 4826000"/>
              <a:gd name="connsiteY53472" fmla="*/ 6085725 h 6857957"/>
              <a:gd name="connsiteX53473" fmla="*/ 2711272 w 4826000"/>
              <a:gd name="connsiteY53473" fmla="*/ 6083820 h 6857957"/>
              <a:gd name="connsiteX53474" fmla="*/ 2709684 w 4826000"/>
              <a:gd name="connsiteY53474" fmla="*/ 6081597 h 6857957"/>
              <a:gd name="connsiteX53475" fmla="*/ 2707780 w 4826000"/>
              <a:gd name="connsiteY53475" fmla="*/ 6079057 h 6857957"/>
              <a:gd name="connsiteX53476" fmla="*/ 2705240 w 4826000"/>
              <a:gd name="connsiteY53476" fmla="*/ 6077152 h 6857957"/>
              <a:gd name="connsiteX53477" fmla="*/ 2702065 w 4826000"/>
              <a:gd name="connsiteY53477" fmla="*/ 6074929 h 6857957"/>
              <a:gd name="connsiteX53478" fmla="*/ 2698255 w 4826000"/>
              <a:gd name="connsiteY53478" fmla="*/ 6072389 h 6857957"/>
              <a:gd name="connsiteX53479" fmla="*/ 2693493 w 4826000"/>
              <a:gd name="connsiteY53479" fmla="*/ 6070483 h 6857957"/>
              <a:gd name="connsiteX53480" fmla="*/ 2693810 w 4826000"/>
              <a:gd name="connsiteY53480" fmla="*/ 6069848 h 6857957"/>
              <a:gd name="connsiteX53481" fmla="*/ 2694445 w 4826000"/>
              <a:gd name="connsiteY53481" fmla="*/ 6069213 h 6857957"/>
              <a:gd name="connsiteX53482" fmla="*/ 2696668 w 4826000"/>
              <a:gd name="connsiteY53482" fmla="*/ 6068578 h 6857957"/>
              <a:gd name="connsiteX53483" fmla="*/ 2699525 w 4826000"/>
              <a:gd name="connsiteY53483" fmla="*/ 6067943 h 6857957"/>
              <a:gd name="connsiteX53484" fmla="*/ 2703335 w 4826000"/>
              <a:gd name="connsiteY53484" fmla="*/ 6067626 h 6857957"/>
              <a:gd name="connsiteX53485" fmla="*/ 2711272 w 4826000"/>
              <a:gd name="connsiteY53485" fmla="*/ 6067308 h 6857957"/>
              <a:gd name="connsiteX53486" fmla="*/ 2719209 w 4826000"/>
              <a:gd name="connsiteY53486" fmla="*/ 6066991 h 6857957"/>
              <a:gd name="connsiteX53487" fmla="*/ 2718891 w 4826000"/>
              <a:gd name="connsiteY53487" fmla="*/ 6065403 h 6857957"/>
              <a:gd name="connsiteX53488" fmla="*/ 2718574 w 4826000"/>
              <a:gd name="connsiteY53488" fmla="*/ 6064450 h 6857957"/>
              <a:gd name="connsiteX53489" fmla="*/ 2717939 w 4826000"/>
              <a:gd name="connsiteY53489" fmla="*/ 6063498 h 6857957"/>
              <a:gd name="connsiteX53490" fmla="*/ 2716986 w 4826000"/>
              <a:gd name="connsiteY53490" fmla="*/ 6062545 h 6857957"/>
              <a:gd name="connsiteX53491" fmla="*/ 2714764 w 4826000"/>
              <a:gd name="connsiteY53491" fmla="*/ 6061275 h 6857957"/>
              <a:gd name="connsiteX53492" fmla="*/ 2711907 w 4826000"/>
              <a:gd name="connsiteY53492" fmla="*/ 6060005 h 6857957"/>
              <a:gd name="connsiteX53493" fmla="*/ 2708732 w 4826000"/>
              <a:gd name="connsiteY53493" fmla="*/ 6059052 h 6857957"/>
              <a:gd name="connsiteX53494" fmla="*/ 2705240 w 4826000"/>
              <a:gd name="connsiteY53494" fmla="*/ 6058100 h 6857957"/>
              <a:gd name="connsiteX53495" fmla="*/ 2697620 w 4826000"/>
              <a:gd name="connsiteY53495" fmla="*/ 6056512 h 6857957"/>
              <a:gd name="connsiteX53496" fmla="*/ 2697620 w 4826000"/>
              <a:gd name="connsiteY53496" fmla="*/ 6055877 h 6857957"/>
              <a:gd name="connsiteX53497" fmla="*/ 2698255 w 4826000"/>
              <a:gd name="connsiteY53497" fmla="*/ 6055559 h 6857957"/>
              <a:gd name="connsiteX53498" fmla="*/ 2701112 w 4826000"/>
              <a:gd name="connsiteY53498" fmla="*/ 6055242 h 6857957"/>
              <a:gd name="connsiteX53499" fmla="*/ 2709684 w 4826000"/>
              <a:gd name="connsiteY53499" fmla="*/ 6054607 h 6857957"/>
              <a:gd name="connsiteX53500" fmla="*/ 2713494 w 4826000"/>
              <a:gd name="connsiteY53500" fmla="*/ 6053972 h 6857957"/>
              <a:gd name="connsiteX53501" fmla="*/ 2714764 w 4826000"/>
              <a:gd name="connsiteY53501" fmla="*/ 6053972 h 6857957"/>
              <a:gd name="connsiteX53502" fmla="*/ 2715399 w 4826000"/>
              <a:gd name="connsiteY53502" fmla="*/ 6053337 h 6857957"/>
              <a:gd name="connsiteX53503" fmla="*/ 2715082 w 4826000"/>
              <a:gd name="connsiteY53503" fmla="*/ 6053019 h 6857957"/>
              <a:gd name="connsiteX53504" fmla="*/ 2714447 w 4826000"/>
              <a:gd name="connsiteY53504" fmla="*/ 6052384 h 6857957"/>
              <a:gd name="connsiteX53505" fmla="*/ 2712542 w 4826000"/>
              <a:gd name="connsiteY53505" fmla="*/ 6051749 h 6857957"/>
              <a:gd name="connsiteX53506" fmla="*/ 2709684 w 4826000"/>
              <a:gd name="connsiteY53506" fmla="*/ 6050479 h 6857957"/>
              <a:gd name="connsiteX53507" fmla="*/ 2711589 w 4826000"/>
              <a:gd name="connsiteY53507" fmla="*/ 6049844 h 6857957"/>
              <a:gd name="connsiteX53508" fmla="*/ 2713494 w 4826000"/>
              <a:gd name="connsiteY53508" fmla="*/ 6049209 h 6857957"/>
              <a:gd name="connsiteX53509" fmla="*/ 2717939 w 4826000"/>
              <a:gd name="connsiteY53509" fmla="*/ 6048574 h 6857957"/>
              <a:gd name="connsiteX53510" fmla="*/ 2727146 w 4826000"/>
              <a:gd name="connsiteY53510" fmla="*/ 6048256 h 6857957"/>
              <a:gd name="connsiteX53511" fmla="*/ 2731590 w 4826000"/>
              <a:gd name="connsiteY53511" fmla="*/ 6047939 h 6857957"/>
              <a:gd name="connsiteX53512" fmla="*/ 2733813 w 4826000"/>
              <a:gd name="connsiteY53512" fmla="*/ 6047621 h 6857957"/>
              <a:gd name="connsiteX53513" fmla="*/ 2735718 w 4826000"/>
              <a:gd name="connsiteY53513" fmla="*/ 6046986 h 6857957"/>
              <a:gd name="connsiteX53514" fmla="*/ 2737305 w 4826000"/>
              <a:gd name="connsiteY53514" fmla="*/ 6046033 h 6857957"/>
              <a:gd name="connsiteX53515" fmla="*/ 2738575 w 4826000"/>
              <a:gd name="connsiteY53515" fmla="*/ 6045081 h 6857957"/>
              <a:gd name="connsiteX53516" fmla="*/ 2740162 w 4826000"/>
              <a:gd name="connsiteY53516" fmla="*/ 6043176 h 6857957"/>
              <a:gd name="connsiteX53517" fmla="*/ 2740797 w 4826000"/>
              <a:gd name="connsiteY53517" fmla="*/ 6041588 h 6857957"/>
              <a:gd name="connsiteX53518" fmla="*/ 2739210 w 4826000"/>
              <a:gd name="connsiteY53518" fmla="*/ 6040318 h 6857957"/>
              <a:gd name="connsiteX53519" fmla="*/ 2737623 w 4826000"/>
              <a:gd name="connsiteY53519" fmla="*/ 6039365 h 6857957"/>
              <a:gd name="connsiteX53520" fmla="*/ 2733495 w 4826000"/>
              <a:gd name="connsiteY53520" fmla="*/ 6038095 h 6857957"/>
              <a:gd name="connsiteX53521" fmla="*/ 2729368 w 4826000"/>
              <a:gd name="connsiteY53521" fmla="*/ 6036508 h 6857957"/>
              <a:gd name="connsiteX53522" fmla="*/ 2727781 w 4826000"/>
              <a:gd name="connsiteY53522" fmla="*/ 6034920 h 6857957"/>
              <a:gd name="connsiteX53523" fmla="*/ 2726511 w 4826000"/>
              <a:gd name="connsiteY53523" fmla="*/ 6033967 h 6857957"/>
              <a:gd name="connsiteX53524" fmla="*/ 2720161 w 4826000"/>
              <a:gd name="connsiteY53524" fmla="*/ 6035237 h 6857957"/>
              <a:gd name="connsiteX53525" fmla="*/ 2717304 w 4826000"/>
              <a:gd name="connsiteY53525" fmla="*/ 6036508 h 6857957"/>
              <a:gd name="connsiteX53526" fmla="*/ 2715082 w 4826000"/>
              <a:gd name="connsiteY53526" fmla="*/ 6037460 h 6857957"/>
              <a:gd name="connsiteX53527" fmla="*/ 2713177 w 4826000"/>
              <a:gd name="connsiteY53527" fmla="*/ 6038730 h 6857957"/>
              <a:gd name="connsiteX53528" fmla="*/ 2711272 w 4826000"/>
              <a:gd name="connsiteY53528" fmla="*/ 6039683 h 6857957"/>
              <a:gd name="connsiteX53529" fmla="*/ 2709367 w 4826000"/>
              <a:gd name="connsiteY53529" fmla="*/ 6040953 h 6857957"/>
              <a:gd name="connsiteX53530" fmla="*/ 2708097 w 4826000"/>
              <a:gd name="connsiteY53530" fmla="*/ 6042541 h 6857957"/>
              <a:gd name="connsiteX53531" fmla="*/ 2706827 w 4826000"/>
              <a:gd name="connsiteY53531" fmla="*/ 6041270 h 6857957"/>
              <a:gd name="connsiteX53532" fmla="*/ 2705875 w 4826000"/>
              <a:gd name="connsiteY53532" fmla="*/ 6039365 h 6857957"/>
              <a:gd name="connsiteX53533" fmla="*/ 2705557 w 4826000"/>
              <a:gd name="connsiteY53533" fmla="*/ 6037460 h 6857957"/>
              <a:gd name="connsiteX53534" fmla="*/ 2705557 w 4826000"/>
              <a:gd name="connsiteY53534" fmla="*/ 6035237 h 6857957"/>
              <a:gd name="connsiteX53535" fmla="*/ 2705875 w 4826000"/>
              <a:gd name="connsiteY53535" fmla="*/ 6033015 h 6857957"/>
              <a:gd name="connsiteX53536" fmla="*/ 2706827 w 4826000"/>
              <a:gd name="connsiteY53536" fmla="*/ 6030792 h 6857957"/>
              <a:gd name="connsiteX53537" fmla="*/ 2708097 w 4826000"/>
              <a:gd name="connsiteY53537" fmla="*/ 6028252 h 6857957"/>
              <a:gd name="connsiteX53538" fmla="*/ 2710002 w 4826000"/>
              <a:gd name="connsiteY53538" fmla="*/ 6026029 h 6857957"/>
              <a:gd name="connsiteX53539" fmla="*/ 2712542 w 4826000"/>
              <a:gd name="connsiteY53539" fmla="*/ 6023806 h 6857957"/>
              <a:gd name="connsiteX53540" fmla="*/ 2715399 w 4826000"/>
              <a:gd name="connsiteY53540" fmla="*/ 6021266 h 6857957"/>
              <a:gd name="connsiteX53541" fmla="*/ 2718891 w 4826000"/>
              <a:gd name="connsiteY53541" fmla="*/ 6019361 h 6857957"/>
              <a:gd name="connsiteX53542" fmla="*/ 2722384 w 4826000"/>
              <a:gd name="connsiteY53542" fmla="*/ 6017773 h 6857957"/>
              <a:gd name="connsiteX53543" fmla="*/ 2726828 w 4826000"/>
              <a:gd name="connsiteY53543" fmla="*/ 6016503 h 6857957"/>
              <a:gd name="connsiteX53544" fmla="*/ 2731590 w 4826000"/>
              <a:gd name="connsiteY53544" fmla="*/ 6015233 h 6857957"/>
              <a:gd name="connsiteX53545" fmla="*/ 2736988 w 4826000"/>
              <a:gd name="connsiteY53545" fmla="*/ 6014598 h 6857957"/>
              <a:gd name="connsiteX53546" fmla="*/ 2742702 w 4826000"/>
              <a:gd name="connsiteY53546" fmla="*/ 6013963 h 6857957"/>
              <a:gd name="connsiteX53547" fmla="*/ 2744607 w 4826000"/>
              <a:gd name="connsiteY53547" fmla="*/ 6025076 h 6857957"/>
              <a:gd name="connsiteX53548" fmla="*/ 2749369 w 4826000"/>
              <a:gd name="connsiteY53548" fmla="*/ 6024759 h 6857957"/>
              <a:gd name="connsiteX53549" fmla="*/ 2752544 w 4826000"/>
              <a:gd name="connsiteY53549" fmla="*/ 6023489 h 6857957"/>
              <a:gd name="connsiteX53550" fmla="*/ 2753496 w 4826000"/>
              <a:gd name="connsiteY53550" fmla="*/ 6022854 h 6857957"/>
              <a:gd name="connsiteX53551" fmla="*/ 2754766 w 4826000"/>
              <a:gd name="connsiteY53551" fmla="*/ 6022219 h 6857957"/>
              <a:gd name="connsiteX53552" fmla="*/ 2755719 w 4826000"/>
              <a:gd name="connsiteY53552" fmla="*/ 6021266 h 6857957"/>
              <a:gd name="connsiteX53553" fmla="*/ 2756036 w 4826000"/>
              <a:gd name="connsiteY53553" fmla="*/ 6020313 h 6857957"/>
              <a:gd name="connsiteX53554" fmla="*/ 2756671 w 4826000"/>
              <a:gd name="connsiteY53554" fmla="*/ 6018408 h 6857957"/>
              <a:gd name="connsiteX53555" fmla="*/ 2756671 w 4826000"/>
              <a:gd name="connsiteY53555" fmla="*/ 6016185 h 6857957"/>
              <a:gd name="connsiteX53556" fmla="*/ 2756036 w 4826000"/>
              <a:gd name="connsiteY53556" fmla="*/ 6013645 h 6857957"/>
              <a:gd name="connsiteX53557" fmla="*/ 2755401 w 4826000"/>
              <a:gd name="connsiteY53557" fmla="*/ 6011105 h 6857957"/>
              <a:gd name="connsiteX53558" fmla="*/ 2764926 w 4826000"/>
              <a:gd name="connsiteY53558" fmla="*/ 6012058 h 6857957"/>
              <a:gd name="connsiteX53559" fmla="*/ 2768418 w 4826000"/>
              <a:gd name="connsiteY53559" fmla="*/ 6012375 h 6857957"/>
              <a:gd name="connsiteX53560" fmla="*/ 2771910 w 4826000"/>
              <a:gd name="connsiteY53560" fmla="*/ 6012375 h 6857957"/>
              <a:gd name="connsiteX53561" fmla="*/ 2775085 w 4826000"/>
              <a:gd name="connsiteY53561" fmla="*/ 6012058 h 6857957"/>
              <a:gd name="connsiteX53562" fmla="*/ 2778577 w 4826000"/>
              <a:gd name="connsiteY53562" fmla="*/ 6011740 h 6857957"/>
              <a:gd name="connsiteX53563" fmla="*/ 2787784 w 4826000"/>
              <a:gd name="connsiteY53563" fmla="*/ 6010152 h 6857957"/>
              <a:gd name="connsiteX53564" fmla="*/ 2787467 w 4826000"/>
              <a:gd name="connsiteY53564" fmla="*/ 6008247 h 6857957"/>
              <a:gd name="connsiteX53565" fmla="*/ 2786514 w 4826000"/>
              <a:gd name="connsiteY53565" fmla="*/ 6006342 h 6857957"/>
              <a:gd name="connsiteX53566" fmla="*/ 2784927 w 4826000"/>
              <a:gd name="connsiteY53566" fmla="*/ 6004754 h 6857957"/>
              <a:gd name="connsiteX53567" fmla="*/ 2782705 w 4826000"/>
              <a:gd name="connsiteY53567" fmla="*/ 6003802 h 6857957"/>
              <a:gd name="connsiteX53568" fmla="*/ 2779847 w 4826000"/>
              <a:gd name="connsiteY53568" fmla="*/ 6003167 h 6857957"/>
              <a:gd name="connsiteX53569" fmla="*/ 2776355 w 4826000"/>
              <a:gd name="connsiteY53569" fmla="*/ 6002532 h 6857957"/>
              <a:gd name="connsiteX53570" fmla="*/ 2771910 w 4826000"/>
              <a:gd name="connsiteY53570" fmla="*/ 6002532 h 6857957"/>
              <a:gd name="connsiteX53571" fmla="*/ 2766831 w 4826000"/>
              <a:gd name="connsiteY53571" fmla="*/ 6002532 h 6857957"/>
              <a:gd name="connsiteX53572" fmla="*/ 2768418 w 4826000"/>
              <a:gd name="connsiteY53572" fmla="*/ 6001262 h 6857957"/>
              <a:gd name="connsiteX53573" fmla="*/ 2770640 w 4826000"/>
              <a:gd name="connsiteY53573" fmla="*/ 6000309 h 6857957"/>
              <a:gd name="connsiteX53574" fmla="*/ 2773180 w 4826000"/>
              <a:gd name="connsiteY53574" fmla="*/ 5999039 h 6857957"/>
              <a:gd name="connsiteX53575" fmla="*/ 2776355 w 4826000"/>
              <a:gd name="connsiteY53575" fmla="*/ 5998086 h 6857957"/>
              <a:gd name="connsiteX53576" fmla="*/ 2783340 w 4826000"/>
              <a:gd name="connsiteY53576" fmla="*/ 5997134 h 6857957"/>
              <a:gd name="connsiteX53577" fmla="*/ 2791911 w 4826000"/>
              <a:gd name="connsiteY53577" fmla="*/ 5996499 h 6857957"/>
              <a:gd name="connsiteX53578" fmla="*/ 2792864 w 4826000"/>
              <a:gd name="connsiteY53578" fmla="*/ 5999991 h 6857957"/>
              <a:gd name="connsiteX53579" fmla="*/ 2793181 w 4826000"/>
              <a:gd name="connsiteY53579" fmla="*/ 6003484 h 6857957"/>
              <a:gd name="connsiteX53580" fmla="*/ 2793816 w 4826000"/>
              <a:gd name="connsiteY53580" fmla="*/ 6010787 h 6857957"/>
              <a:gd name="connsiteX53581" fmla="*/ 2793816 w 4826000"/>
              <a:gd name="connsiteY53581" fmla="*/ 6018726 h 6857957"/>
              <a:gd name="connsiteX53582" fmla="*/ 2794451 w 4826000"/>
              <a:gd name="connsiteY53582" fmla="*/ 6026347 h 6857957"/>
              <a:gd name="connsiteX53583" fmla="*/ 2794769 w 4826000"/>
              <a:gd name="connsiteY53583" fmla="*/ 6030474 h 6857957"/>
              <a:gd name="connsiteX53584" fmla="*/ 2795404 w 4826000"/>
              <a:gd name="connsiteY53584" fmla="*/ 6033967 h 6857957"/>
              <a:gd name="connsiteX53585" fmla="*/ 2796356 w 4826000"/>
              <a:gd name="connsiteY53585" fmla="*/ 6037778 h 6857957"/>
              <a:gd name="connsiteX53586" fmla="*/ 2797626 w 4826000"/>
              <a:gd name="connsiteY53586" fmla="*/ 6040953 h 6857957"/>
              <a:gd name="connsiteX53587" fmla="*/ 2799531 w 4826000"/>
              <a:gd name="connsiteY53587" fmla="*/ 6044763 h 6857957"/>
              <a:gd name="connsiteX53588" fmla="*/ 2801753 w 4826000"/>
              <a:gd name="connsiteY53588" fmla="*/ 6047621 h 6857957"/>
              <a:gd name="connsiteX53589" fmla="*/ 2804293 w 4826000"/>
              <a:gd name="connsiteY53589" fmla="*/ 6050479 h 6857957"/>
              <a:gd name="connsiteX53590" fmla="*/ 2808103 w 4826000"/>
              <a:gd name="connsiteY53590" fmla="*/ 6053337 h 6857957"/>
              <a:gd name="connsiteX53591" fmla="*/ 2814770 w 4826000"/>
              <a:gd name="connsiteY53591" fmla="*/ 6052702 h 6857957"/>
              <a:gd name="connsiteX53592" fmla="*/ 2819850 w 4826000"/>
              <a:gd name="connsiteY53592" fmla="*/ 6052702 h 6857957"/>
              <a:gd name="connsiteX53593" fmla="*/ 2824929 w 4826000"/>
              <a:gd name="connsiteY53593" fmla="*/ 6053019 h 6857957"/>
              <a:gd name="connsiteX53594" fmla="*/ 2829374 w 4826000"/>
              <a:gd name="connsiteY53594" fmla="*/ 6053337 h 6857957"/>
              <a:gd name="connsiteX53595" fmla="*/ 2837311 w 4826000"/>
              <a:gd name="connsiteY53595" fmla="*/ 6054607 h 6857957"/>
              <a:gd name="connsiteX53596" fmla="*/ 2841756 w 4826000"/>
              <a:gd name="connsiteY53596" fmla="*/ 6054924 h 6857957"/>
              <a:gd name="connsiteX53597" fmla="*/ 2847153 w 4826000"/>
              <a:gd name="connsiteY53597" fmla="*/ 6054924 h 6857957"/>
              <a:gd name="connsiteX53598" fmla="*/ 2851598 w 4826000"/>
              <a:gd name="connsiteY53598" fmla="*/ 6053654 h 6857957"/>
              <a:gd name="connsiteX53599" fmla="*/ 2855090 w 4826000"/>
              <a:gd name="connsiteY53599" fmla="*/ 6051749 h 6857957"/>
              <a:gd name="connsiteX53600" fmla="*/ 2857947 w 4826000"/>
              <a:gd name="connsiteY53600" fmla="*/ 6049526 h 6857957"/>
              <a:gd name="connsiteX53601" fmla="*/ 2860169 w 4826000"/>
              <a:gd name="connsiteY53601" fmla="*/ 6047621 h 6857957"/>
              <a:gd name="connsiteX53602" fmla="*/ 2861757 w 4826000"/>
              <a:gd name="connsiteY53602" fmla="*/ 6045081 h 6857957"/>
              <a:gd name="connsiteX53603" fmla="*/ 2863027 w 4826000"/>
              <a:gd name="connsiteY53603" fmla="*/ 6042541 h 6857957"/>
              <a:gd name="connsiteX53604" fmla="*/ 2863662 w 4826000"/>
              <a:gd name="connsiteY53604" fmla="*/ 6039683 h 6857957"/>
              <a:gd name="connsiteX53605" fmla="*/ 2864932 w 4826000"/>
              <a:gd name="connsiteY53605" fmla="*/ 6037143 h 6857957"/>
              <a:gd name="connsiteX53606" fmla="*/ 2865884 w 4826000"/>
              <a:gd name="connsiteY53606" fmla="*/ 6031427 h 6857957"/>
              <a:gd name="connsiteX53607" fmla="*/ 2867154 w 4826000"/>
              <a:gd name="connsiteY53607" fmla="*/ 6025711 h 6857957"/>
              <a:gd name="connsiteX53608" fmla="*/ 2868106 w 4826000"/>
              <a:gd name="connsiteY53608" fmla="*/ 6023171 h 6857957"/>
              <a:gd name="connsiteX53609" fmla="*/ 2869376 w 4826000"/>
              <a:gd name="connsiteY53609" fmla="*/ 6020313 h 6857957"/>
              <a:gd name="connsiteX53610" fmla="*/ 2870964 w 4826000"/>
              <a:gd name="connsiteY53610" fmla="*/ 6018091 h 6857957"/>
              <a:gd name="connsiteX53611" fmla="*/ 2873504 w 4826000"/>
              <a:gd name="connsiteY53611" fmla="*/ 6016185 h 6857957"/>
              <a:gd name="connsiteX53612" fmla="*/ 2865884 w 4826000"/>
              <a:gd name="connsiteY53612" fmla="*/ 6017456 h 6857957"/>
              <a:gd name="connsiteX53613" fmla="*/ 2860487 w 4826000"/>
              <a:gd name="connsiteY53613" fmla="*/ 6018091 h 6857957"/>
              <a:gd name="connsiteX53614" fmla="*/ 2857630 w 4826000"/>
              <a:gd name="connsiteY53614" fmla="*/ 6018091 h 6857957"/>
              <a:gd name="connsiteX53615" fmla="*/ 2856360 w 4826000"/>
              <a:gd name="connsiteY53615" fmla="*/ 6017773 h 6857957"/>
              <a:gd name="connsiteX53616" fmla="*/ 2856042 w 4826000"/>
              <a:gd name="connsiteY53616" fmla="*/ 6017456 h 6857957"/>
              <a:gd name="connsiteX53617" fmla="*/ 2856042 w 4826000"/>
              <a:gd name="connsiteY53617" fmla="*/ 6016821 h 6857957"/>
              <a:gd name="connsiteX53618" fmla="*/ 2856360 w 4826000"/>
              <a:gd name="connsiteY53618" fmla="*/ 6016185 h 6857957"/>
              <a:gd name="connsiteX53619" fmla="*/ 2858582 w 4826000"/>
              <a:gd name="connsiteY53619" fmla="*/ 6014598 h 6857957"/>
              <a:gd name="connsiteX53620" fmla="*/ 2861757 w 4826000"/>
              <a:gd name="connsiteY53620" fmla="*/ 6012693 h 6857957"/>
              <a:gd name="connsiteX53621" fmla="*/ 2866202 w 4826000"/>
              <a:gd name="connsiteY53621" fmla="*/ 6010787 h 6857957"/>
              <a:gd name="connsiteX53622" fmla="*/ 2865249 w 4826000"/>
              <a:gd name="connsiteY53622" fmla="*/ 6010152 h 6857957"/>
              <a:gd name="connsiteX53623" fmla="*/ 2863979 w 4826000"/>
              <a:gd name="connsiteY53623" fmla="*/ 6009517 h 6857957"/>
              <a:gd name="connsiteX53624" fmla="*/ 2860169 w 4826000"/>
              <a:gd name="connsiteY53624" fmla="*/ 6008247 h 6857957"/>
              <a:gd name="connsiteX53625" fmla="*/ 2855090 w 4826000"/>
              <a:gd name="connsiteY53625" fmla="*/ 6006977 h 6857957"/>
              <a:gd name="connsiteX53626" fmla="*/ 2850010 w 4826000"/>
              <a:gd name="connsiteY53626" fmla="*/ 6006024 h 6857957"/>
              <a:gd name="connsiteX53627" fmla="*/ 2844296 w 4826000"/>
              <a:gd name="connsiteY53627" fmla="*/ 6005707 h 6857957"/>
              <a:gd name="connsiteX53628" fmla="*/ 2839216 w 4826000"/>
              <a:gd name="connsiteY53628" fmla="*/ 6005707 h 6857957"/>
              <a:gd name="connsiteX53629" fmla="*/ 2836993 w 4826000"/>
              <a:gd name="connsiteY53629" fmla="*/ 6006024 h 6857957"/>
              <a:gd name="connsiteX53630" fmla="*/ 2835406 w 4826000"/>
              <a:gd name="connsiteY53630" fmla="*/ 6006977 h 6857957"/>
              <a:gd name="connsiteX53631" fmla="*/ 2833819 w 4826000"/>
              <a:gd name="connsiteY53631" fmla="*/ 6007930 h 6857957"/>
              <a:gd name="connsiteX53632" fmla="*/ 2833184 w 4826000"/>
              <a:gd name="connsiteY53632" fmla="*/ 6008882 h 6857957"/>
              <a:gd name="connsiteX53633" fmla="*/ 2831596 w 4826000"/>
              <a:gd name="connsiteY53633" fmla="*/ 6007930 h 6857957"/>
              <a:gd name="connsiteX53634" fmla="*/ 2830326 w 4826000"/>
              <a:gd name="connsiteY53634" fmla="*/ 6006977 h 6857957"/>
              <a:gd name="connsiteX53635" fmla="*/ 2826199 w 4826000"/>
              <a:gd name="connsiteY53635" fmla="*/ 6004754 h 6857957"/>
              <a:gd name="connsiteX53636" fmla="*/ 2822072 w 4826000"/>
              <a:gd name="connsiteY53636" fmla="*/ 6003167 h 6857957"/>
              <a:gd name="connsiteX53637" fmla="*/ 2817310 w 4826000"/>
              <a:gd name="connsiteY53637" fmla="*/ 6001897 h 6857957"/>
              <a:gd name="connsiteX53638" fmla="*/ 2807785 w 4826000"/>
              <a:gd name="connsiteY53638" fmla="*/ 5999039 h 6857957"/>
              <a:gd name="connsiteX53639" fmla="*/ 2802706 w 4826000"/>
              <a:gd name="connsiteY53639" fmla="*/ 5997769 h 6857957"/>
              <a:gd name="connsiteX53640" fmla="*/ 2798579 w 4826000"/>
              <a:gd name="connsiteY53640" fmla="*/ 5996181 h 6857957"/>
              <a:gd name="connsiteX53641" fmla="*/ 2797944 w 4826000"/>
              <a:gd name="connsiteY53641" fmla="*/ 5994276 h 6857957"/>
              <a:gd name="connsiteX53642" fmla="*/ 2797944 w 4826000"/>
              <a:gd name="connsiteY53642" fmla="*/ 5992371 h 6857957"/>
              <a:gd name="connsiteX53643" fmla="*/ 2798579 w 4826000"/>
              <a:gd name="connsiteY53643" fmla="*/ 5990465 h 6857957"/>
              <a:gd name="connsiteX53644" fmla="*/ 2799213 w 4826000"/>
              <a:gd name="connsiteY53644" fmla="*/ 5988878 h 6857957"/>
              <a:gd name="connsiteX53645" fmla="*/ 2799848 w 4826000"/>
              <a:gd name="connsiteY53645" fmla="*/ 5987608 h 6857957"/>
              <a:gd name="connsiteX53646" fmla="*/ 2800801 w 4826000"/>
              <a:gd name="connsiteY53646" fmla="*/ 5986338 h 6857957"/>
              <a:gd name="connsiteX53647" fmla="*/ 2802071 w 4826000"/>
              <a:gd name="connsiteY53647" fmla="*/ 5985385 h 6857957"/>
              <a:gd name="connsiteX53648" fmla="*/ 2803341 w 4826000"/>
              <a:gd name="connsiteY53648" fmla="*/ 5984115 h 6857957"/>
              <a:gd name="connsiteX53649" fmla="*/ 2806515 w 4826000"/>
              <a:gd name="connsiteY53649" fmla="*/ 5982210 h 6857957"/>
              <a:gd name="connsiteX53650" fmla="*/ 2810008 w 4826000"/>
              <a:gd name="connsiteY53650" fmla="*/ 5980940 h 6857957"/>
              <a:gd name="connsiteX53651" fmla="*/ 2814135 w 4826000"/>
              <a:gd name="connsiteY53651" fmla="*/ 5979669 h 6857957"/>
              <a:gd name="connsiteX53652" fmla="*/ 2817945 w 4826000"/>
              <a:gd name="connsiteY53652" fmla="*/ 5978717 h 6857957"/>
              <a:gd name="connsiteX53653" fmla="*/ 2825882 w 4826000"/>
              <a:gd name="connsiteY53653" fmla="*/ 5976177 h 6857957"/>
              <a:gd name="connsiteX53654" fmla="*/ 2829691 w 4826000"/>
              <a:gd name="connsiteY53654" fmla="*/ 5974906 h 6857957"/>
              <a:gd name="connsiteX53655" fmla="*/ 2832866 w 4826000"/>
              <a:gd name="connsiteY53655" fmla="*/ 5973636 h 6857957"/>
              <a:gd name="connsiteX53656" fmla="*/ 2835724 w 4826000"/>
              <a:gd name="connsiteY53656" fmla="*/ 5971731 h 6857957"/>
              <a:gd name="connsiteX53657" fmla="*/ 2836676 w 4826000"/>
              <a:gd name="connsiteY53657" fmla="*/ 5970461 h 6857957"/>
              <a:gd name="connsiteX53658" fmla="*/ 2837628 w 4826000"/>
              <a:gd name="connsiteY53658" fmla="*/ 5968873 h 6857957"/>
              <a:gd name="connsiteX53659" fmla="*/ 2838263 w 4826000"/>
              <a:gd name="connsiteY53659" fmla="*/ 5967603 h 6857957"/>
              <a:gd name="connsiteX53660" fmla="*/ 2838581 w 4826000"/>
              <a:gd name="connsiteY53660" fmla="*/ 5966016 h 6857957"/>
              <a:gd name="connsiteX53661" fmla="*/ 2838581 w 4826000"/>
              <a:gd name="connsiteY53661" fmla="*/ 5964428 h 6857957"/>
              <a:gd name="connsiteX53662" fmla="*/ 2838581 w 4826000"/>
              <a:gd name="connsiteY53662" fmla="*/ 5962205 h 6857957"/>
              <a:gd name="connsiteX53663" fmla="*/ 2841756 w 4826000"/>
              <a:gd name="connsiteY53663" fmla="*/ 5961888 h 6857957"/>
              <a:gd name="connsiteX53664" fmla="*/ 2844930 w 4826000"/>
              <a:gd name="connsiteY53664" fmla="*/ 5961888 h 6857957"/>
              <a:gd name="connsiteX53665" fmla="*/ 2847153 w 4826000"/>
              <a:gd name="connsiteY53665" fmla="*/ 5962205 h 6857957"/>
              <a:gd name="connsiteX53666" fmla="*/ 2849058 w 4826000"/>
              <a:gd name="connsiteY53666" fmla="*/ 5963158 h 6857957"/>
              <a:gd name="connsiteX53667" fmla="*/ 2853185 w 4826000"/>
              <a:gd name="connsiteY53667" fmla="*/ 5964110 h 6857957"/>
              <a:gd name="connsiteX53668" fmla="*/ 2855407 w 4826000"/>
              <a:gd name="connsiteY53668" fmla="*/ 5964428 h 6857957"/>
              <a:gd name="connsiteX53669" fmla="*/ 2858582 w 4826000"/>
              <a:gd name="connsiteY53669" fmla="*/ 5964428 h 6857957"/>
              <a:gd name="connsiteX53670" fmla="*/ 2852867 w 4826000"/>
              <a:gd name="connsiteY53670" fmla="*/ 5959982 h 6857957"/>
              <a:gd name="connsiteX53671" fmla="*/ 2850963 w 4826000"/>
              <a:gd name="connsiteY53671" fmla="*/ 5958395 h 6857957"/>
              <a:gd name="connsiteX53672" fmla="*/ 2849058 w 4826000"/>
              <a:gd name="connsiteY53672" fmla="*/ 5956807 h 6857957"/>
              <a:gd name="connsiteX53673" fmla="*/ 2848105 w 4826000"/>
              <a:gd name="connsiteY53673" fmla="*/ 5955537 h 6857957"/>
              <a:gd name="connsiteX53674" fmla="*/ 2847788 w 4826000"/>
              <a:gd name="connsiteY53674" fmla="*/ 5953949 h 6857957"/>
              <a:gd name="connsiteX53675" fmla="*/ 2847470 w 4826000"/>
              <a:gd name="connsiteY53675" fmla="*/ 5952679 h 6857957"/>
              <a:gd name="connsiteX53676" fmla="*/ 2847788 w 4826000"/>
              <a:gd name="connsiteY53676" fmla="*/ 5951727 h 6857957"/>
              <a:gd name="connsiteX53677" fmla="*/ 2848423 w 4826000"/>
              <a:gd name="connsiteY53677" fmla="*/ 5950456 h 6857957"/>
              <a:gd name="connsiteX53678" fmla="*/ 2849058 w 4826000"/>
              <a:gd name="connsiteY53678" fmla="*/ 5949186 h 6857957"/>
              <a:gd name="connsiteX53679" fmla="*/ 2852232 w 4826000"/>
              <a:gd name="connsiteY53679" fmla="*/ 5946646 h 6857957"/>
              <a:gd name="connsiteX53680" fmla="*/ 2860804 w 4826000"/>
              <a:gd name="connsiteY53680" fmla="*/ 5939660 h 6857957"/>
              <a:gd name="connsiteX53681" fmla="*/ 2859535 w 4826000"/>
              <a:gd name="connsiteY53681" fmla="*/ 5938708 h 6857957"/>
              <a:gd name="connsiteX53682" fmla="*/ 2857630 w 4826000"/>
              <a:gd name="connsiteY53682" fmla="*/ 5938073 h 6857957"/>
              <a:gd name="connsiteX53683" fmla="*/ 2855090 w 4826000"/>
              <a:gd name="connsiteY53683" fmla="*/ 5938073 h 6857957"/>
              <a:gd name="connsiteX53684" fmla="*/ 2852550 w 4826000"/>
              <a:gd name="connsiteY53684" fmla="*/ 5937755 h 6857957"/>
              <a:gd name="connsiteX53685" fmla="*/ 2846835 w 4826000"/>
              <a:gd name="connsiteY53685" fmla="*/ 5938073 h 6857957"/>
              <a:gd name="connsiteX53686" fmla="*/ 2840168 w 4826000"/>
              <a:gd name="connsiteY53686" fmla="*/ 5939025 h 6857957"/>
              <a:gd name="connsiteX53687" fmla="*/ 2826517 w 4826000"/>
              <a:gd name="connsiteY53687" fmla="*/ 5941883 h 6857957"/>
              <a:gd name="connsiteX53688" fmla="*/ 2820802 w 4826000"/>
              <a:gd name="connsiteY53688" fmla="*/ 5943153 h 6857957"/>
              <a:gd name="connsiteX53689" fmla="*/ 2816040 w 4826000"/>
              <a:gd name="connsiteY53689" fmla="*/ 5943788 h 6857957"/>
              <a:gd name="connsiteX53690" fmla="*/ 2817945 w 4826000"/>
              <a:gd name="connsiteY53690" fmla="*/ 5945058 h 6857957"/>
              <a:gd name="connsiteX53691" fmla="*/ 2819532 w 4826000"/>
              <a:gd name="connsiteY53691" fmla="*/ 5946329 h 6857957"/>
              <a:gd name="connsiteX53692" fmla="*/ 2821120 w 4826000"/>
              <a:gd name="connsiteY53692" fmla="*/ 5947599 h 6857957"/>
              <a:gd name="connsiteX53693" fmla="*/ 2822072 w 4826000"/>
              <a:gd name="connsiteY53693" fmla="*/ 5949504 h 6857957"/>
              <a:gd name="connsiteX53694" fmla="*/ 2822389 w 4826000"/>
              <a:gd name="connsiteY53694" fmla="*/ 5950774 h 6857957"/>
              <a:gd name="connsiteX53695" fmla="*/ 2822707 w 4826000"/>
              <a:gd name="connsiteY53695" fmla="*/ 5952362 h 6857957"/>
              <a:gd name="connsiteX53696" fmla="*/ 2822389 w 4826000"/>
              <a:gd name="connsiteY53696" fmla="*/ 5953949 h 6857957"/>
              <a:gd name="connsiteX53697" fmla="*/ 2822072 w 4826000"/>
              <a:gd name="connsiteY53697" fmla="*/ 5955537 h 6857957"/>
              <a:gd name="connsiteX53698" fmla="*/ 2821437 w 4826000"/>
              <a:gd name="connsiteY53698" fmla="*/ 5957125 h 6857957"/>
              <a:gd name="connsiteX53699" fmla="*/ 2820485 w 4826000"/>
              <a:gd name="connsiteY53699" fmla="*/ 5958712 h 6857957"/>
              <a:gd name="connsiteX53700" fmla="*/ 2817627 w 4826000"/>
              <a:gd name="connsiteY53700" fmla="*/ 5961888 h 6857957"/>
              <a:gd name="connsiteX53701" fmla="*/ 2814452 w 4826000"/>
              <a:gd name="connsiteY53701" fmla="*/ 5965380 h 6857957"/>
              <a:gd name="connsiteX53702" fmla="*/ 2810325 w 4826000"/>
              <a:gd name="connsiteY53702" fmla="*/ 5968873 h 6857957"/>
              <a:gd name="connsiteX53703" fmla="*/ 2801436 w 4826000"/>
              <a:gd name="connsiteY53703" fmla="*/ 5975859 h 6857957"/>
              <a:gd name="connsiteX53704" fmla="*/ 2792229 w 4826000"/>
              <a:gd name="connsiteY53704" fmla="*/ 5982845 h 6857957"/>
              <a:gd name="connsiteX53705" fmla="*/ 2788102 w 4826000"/>
              <a:gd name="connsiteY53705" fmla="*/ 5986655 h 6857957"/>
              <a:gd name="connsiteX53706" fmla="*/ 2784292 w 4826000"/>
              <a:gd name="connsiteY53706" fmla="*/ 5989830 h 6857957"/>
              <a:gd name="connsiteX53707" fmla="*/ 2781117 w 4826000"/>
              <a:gd name="connsiteY53707" fmla="*/ 5993641 h 6857957"/>
              <a:gd name="connsiteX53708" fmla="*/ 2778895 w 4826000"/>
              <a:gd name="connsiteY53708" fmla="*/ 5996816 h 6857957"/>
              <a:gd name="connsiteX53709" fmla="*/ 2774768 w 4826000"/>
              <a:gd name="connsiteY53709" fmla="*/ 5991736 h 6857957"/>
              <a:gd name="connsiteX53710" fmla="*/ 2770323 w 4826000"/>
              <a:gd name="connsiteY53710" fmla="*/ 5986973 h 6857957"/>
              <a:gd name="connsiteX53711" fmla="*/ 2764926 w 4826000"/>
              <a:gd name="connsiteY53711" fmla="*/ 5982527 h 6857957"/>
              <a:gd name="connsiteX53712" fmla="*/ 2759211 w 4826000"/>
              <a:gd name="connsiteY53712" fmla="*/ 5978399 h 6857957"/>
              <a:gd name="connsiteX53713" fmla="*/ 2752544 w 4826000"/>
              <a:gd name="connsiteY53713" fmla="*/ 5974589 h 6857957"/>
              <a:gd name="connsiteX53714" fmla="*/ 2745242 w 4826000"/>
              <a:gd name="connsiteY53714" fmla="*/ 5971096 h 6857957"/>
              <a:gd name="connsiteX53715" fmla="*/ 2737305 w 4826000"/>
              <a:gd name="connsiteY53715" fmla="*/ 5967921 h 6857957"/>
              <a:gd name="connsiteX53716" fmla="*/ 2728098 w 4826000"/>
              <a:gd name="connsiteY53716" fmla="*/ 5965380 h 6857957"/>
              <a:gd name="connsiteX53717" fmla="*/ 2760481 w 4826000"/>
              <a:gd name="connsiteY53717" fmla="*/ 5964428 h 6857957"/>
              <a:gd name="connsiteX53718" fmla="*/ 2760481 w 4826000"/>
              <a:gd name="connsiteY53718" fmla="*/ 5963158 h 6857957"/>
              <a:gd name="connsiteX53719" fmla="*/ 2759846 w 4826000"/>
              <a:gd name="connsiteY53719" fmla="*/ 5961570 h 6857957"/>
              <a:gd name="connsiteX53720" fmla="*/ 2759211 w 4826000"/>
              <a:gd name="connsiteY53720" fmla="*/ 5960617 h 6857957"/>
              <a:gd name="connsiteX53721" fmla="*/ 2758259 w 4826000"/>
              <a:gd name="connsiteY53721" fmla="*/ 5959665 h 6857957"/>
              <a:gd name="connsiteX53722" fmla="*/ 2755719 w 4826000"/>
              <a:gd name="connsiteY53722" fmla="*/ 5958077 h 6857957"/>
              <a:gd name="connsiteX53723" fmla="*/ 2752544 w 4826000"/>
              <a:gd name="connsiteY53723" fmla="*/ 5956490 h 6857957"/>
              <a:gd name="connsiteX53724" fmla="*/ 2750004 w 4826000"/>
              <a:gd name="connsiteY53724" fmla="*/ 5954902 h 6857957"/>
              <a:gd name="connsiteX53725" fmla="*/ 2747464 w 4826000"/>
              <a:gd name="connsiteY53725" fmla="*/ 5953314 h 6857957"/>
              <a:gd name="connsiteX53726" fmla="*/ 2746194 w 4826000"/>
              <a:gd name="connsiteY53726" fmla="*/ 5952362 h 6857957"/>
              <a:gd name="connsiteX53727" fmla="*/ 2745242 w 4826000"/>
              <a:gd name="connsiteY53727" fmla="*/ 5951092 h 6857957"/>
              <a:gd name="connsiteX53728" fmla="*/ 2744925 w 4826000"/>
              <a:gd name="connsiteY53728" fmla="*/ 5950139 h 6857957"/>
              <a:gd name="connsiteX53729" fmla="*/ 2744925 w 4826000"/>
              <a:gd name="connsiteY53729" fmla="*/ 5948551 h 6857957"/>
              <a:gd name="connsiteX53730" fmla="*/ 2749052 w 4826000"/>
              <a:gd name="connsiteY53730" fmla="*/ 5949504 h 6857957"/>
              <a:gd name="connsiteX53731" fmla="*/ 2753496 w 4826000"/>
              <a:gd name="connsiteY53731" fmla="*/ 5950139 h 6857957"/>
              <a:gd name="connsiteX53732" fmla="*/ 2758576 w 4826000"/>
              <a:gd name="connsiteY53732" fmla="*/ 5950774 h 6857957"/>
              <a:gd name="connsiteX53733" fmla="*/ 2764926 w 4826000"/>
              <a:gd name="connsiteY53733" fmla="*/ 5950774 h 6857957"/>
              <a:gd name="connsiteX53734" fmla="*/ 2762068 w 4826000"/>
              <a:gd name="connsiteY53734" fmla="*/ 5946646 h 6857957"/>
              <a:gd name="connsiteX53735" fmla="*/ 2760481 w 4826000"/>
              <a:gd name="connsiteY53735" fmla="*/ 5944106 h 6857957"/>
              <a:gd name="connsiteX53736" fmla="*/ 2760481 w 4826000"/>
              <a:gd name="connsiteY53736" fmla="*/ 5943153 h 6857957"/>
              <a:gd name="connsiteX53737" fmla="*/ 2760481 w 4826000"/>
              <a:gd name="connsiteY53737" fmla="*/ 5942201 h 6857957"/>
              <a:gd name="connsiteX53738" fmla="*/ 2760481 w 4826000"/>
              <a:gd name="connsiteY53738" fmla="*/ 5941566 h 6857957"/>
              <a:gd name="connsiteX53739" fmla="*/ 2761116 w 4826000"/>
              <a:gd name="connsiteY53739" fmla="*/ 5940613 h 6857957"/>
              <a:gd name="connsiteX53740" fmla="*/ 2762703 w 4826000"/>
              <a:gd name="connsiteY53740" fmla="*/ 5938708 h 6857957"/>
              <a:gd name="connsiteX53741" fmla="*/ 2764291 w 4826000"/>
              <a:gd name="connsiteY53741" fmla="*/ 5937120 h 6857957"/>
              <a:gd name="connsiteX53742" fmla="*/ 2766196 w 4826000"/>
              <a:gd name="connsiteY53742" fmla="*/ 5934897 h 6857957"/>
              <a:gd name="connsiteX53743" fmla="*/ 2768101 w 4826000"/>
              <a:gd name="connsiteY53743" fmla="*/ 5931405 h 6857957"/>
              <a:gd name="connsiteX53744" fmla="*/ 2767783 w 4826000"/>
              <a:gd name="connsiteY53744" fmla="*/ 5930134 h 6857957"/>
              <a:gd name="connsiteX53745" fmla="*/ 2767466 w 4826000"/>
              <a:gd name="connsiteY53745" fmla="*/ 5929182 h 6857957"/>
              <a:gd name="connsiteX53746" fmla="*/ 2766831 w 4826000"/>
              <a:gd name="connsiteY53746" fmla="*/ 5928229 h 6857957"/>
              <a:gd name="connsiteX53747" fmla="*/ 2766196 w 4826000"/>
              <a:gd name="connsiteY53747" fmla="*/ 5927277 h 6857957"/>
              <a:gd name="connsiteX53748" fmla="*/ 2763973 w 4826000"/>
              <a:gd name="connsiteY53748" fmla="*/ 5926007 h 6857957"/>
              <a:gd name="connsiteX53749" fmla="*/ 2761116 w 4826000"/>
              <a:gd name="connsiteY53749" fmla="*/ 5924419 h 6857957"/>
              <a:gd name="connsiteX53750" fmla="*/ 2757941 w 4826000"/>
              <a:gd name="connsiteY53750" fmla="*/ 5923466 h 6857957"/>
              <a:gd name="connsiteX53751" fmla="*/ 2754449 w 4826000"/>
              <a:gd name="connsiteY53751" fmla="*/ 5922514 h 6857957"/>
              <a:gd name="connsiteX53752" fmla="*/ 2747147 w 4826000"/>
              <a:gd name="connsiteY53752" fmla="*/ 5921244 h 6857957"/>
              <a:gd name="connsiteX53753" fmla="*/ 2744925 w 4826000"/>
              <a:gd name="connsiteY53753" fmla="*/ 5925054 h 6857957"/>
              <a:gd name="connsiteX53754" fmla="*/ 2742702 w 4826000"/>
              <a:gd name="connsiteY53754" fmla="*/ 5929182 h 6857957"/>
              <a:gd name="connsiteX53755" fmla="*/ 2740162 w 4826000"/>
              <a:gd name="connsiteY53755" fmla="*/ 5933310 h 6857957"/>
              <a:gd name="connsiteX53756" fmla="*/ 2737305 w 4826000"/>
              <a:gd name="connsiteY53756" fmla="*/ 5936803 h 6857957"/>
              <a:gd name="connsiteX53757" fmla="*/ 2731590 w 4826000"/>
              <a:gd name="connsiteY53757" fmla="*/ 5944423 h 6857957"/>
              <a:gd name="connsiteX53758" fmla="*/ 2725876 w 4826000"/>
              <a:gd name="connsiteY53758" fmla="*/ 5951727 h 6857957"/>
              <a:gd name="connsiteX53759" fmla="*/ 2723653 w 4826000"/>
              <a:gd name="connsiteY53759" fmla="*/ 5950774 h 6857957"/>
              <a:gd name="connsiteX53760" fmla="*/ 2722066 w 4826000"/>
              <a:gd name="connsiteY53760" fmla="*/ 5949186 h 6857957"/>
              <a:gd name="connsiteX53761" fmla="*/ 2718891 w 4826000"/>
              <a:gd name="connsiteY53761" fmla="*/ 5945694 h 6857957"/>
              <a:gd name="connsiteX53762" fmla="*/ 2715716 w 4826000"/>
              <a:gd name="connsiteY53762" fmla="*/ 5942201 h 6857957"/>
              <a:gd name="connsiteX53763" fmla="*/ 2712542 w 4826000"/>
              <a:gd name="connsiteY53763" fmla="*/ 5938708 h 6857957"/>
              <a:gd name="connsiteX53764" fmla="*/ 2710954 w 4826000"/>
              <a:gd name="connsiteY53764" fmla="*/ 5937120 h 6857957"/>
              <a:gd name="connsiteX53765" fmla="*/ 2708732 w 4826000"/>
              <a:gd name="connsiteY53765" fmla="*/ 5935850 h 6857957"/>
              <a:gd name="connsiteX53766" fmla="*/ 2706510 w 4826000"/>
              <a:gd name="connsiteY53766" fmla="*/ 5934897 h 6857957"/>
              <a:gd name="connsiteX53767" fmla="*/ 2704287 w 4826000"/>
              <a:gd name="connsiteY53767" fmla="*/ 5934262 h 6857957"/>
              <a:gd name="connsiteX53768" fmla="*/ 2701112 w 4826000"/>
              <a:gd name="connsiteY53768" fmla="*/ 5933945 h 6857957"/>
              <a:gd name="connsiteX53769" fmla="*/ 2698255 w 4826000"/>
              <a:gd name="connsiteY53769" fmla="*/ 5934262 h 6857957"/>
              <a:gd name="connsiteX53770" fmla="*/ 2694445 w 4826000"/>
              <a:gd name="connsiteY53770" fmla="*/ 5934897 h 6857957"/>
              <a:gd name="connsiteX53771" fmla="*/ 2690953 w 4826000"/>
              <a:gd name="connsiteY53771" fmla="*/ 5936485 h 6857957"/>
              <a:gd name="connsiteX53772" fmla="*/ 2691271 w 4826000"/>
              <a:gd name="connsiteY53772" fmla="*/ 5936803 h 6857957"/>
              <a:gd name="connsiteX53773" fmla="*/ 2691906 w 4826000"/>
              <a:gd name="connsiteY53773" fmla="*/ 5937438 h 6857957"/>
              <a:gd name="connsiteX53774" fmla="*/ 2693493 w 4826000"/>
              <a:gd name="connsiteY53774" fmla="*/ 5938073 h 6857957"/>
              <a:gd name="connsiteX53775" fmla="*/ 2696033 w 4826000"/>
              <a:gd name="connsiteY53775" fmla="*/ 5938390 h 6857957"/>
              <a:gd name="connsiteX53776" fmla="*/ 2698573 w 4826000"/>
              <a:gd name="connsiteY53776" fmla="*/ 5938390 h 6857957"/>
              <a:gd name="connsiteX53777" fmla="*/ 2710954 w 4826000"/>
              <a:gd name="connsiteY53777" fmla="*/ 5938390 h 6857957"/>
              <a:gd name="connsiteX53778" fmla="*/ 2707145 w 4826000"/>
              <a:gd name="connsiteY53778" fmla="*/ 5941566 h 6857957"/>
              <a:gd name="connsiteX53779" fmla="*/ 2703970 w 4826000"/>
              <a:gd name="connsiteY53779" fmla="*/ 5944423 h 6857957"/>
              <a:gd name="connsiteX53780" fmla="*/ 2700795 w 4826000"/>
              <a:gd name="connsiteY53780" fmla="*/ 5947281 h 6857957"/>
              <a:gd name="connsiteX53781" fmla="*/ 2698573 w 4826000"/>
              <a:gd name="connsiteY53781" fmla="*/ 5950456 h 6857957"/>
              <a:gd name="connsiteX53782" fmla="*/ 2696985 w 4826000"/>
              <a:gd name="connsiteY53782" fmla="*/ 5953314 h 6857957"/>
              <a:gd name="connsiteX53783" fmla="*/ 2695715 w 4826000"/>
              <a:gd name="connsiteY53783" fmla="*/ 5956490 h 6857957"/>
              <a:gd name="connsiteX53784" fmla="*/ 2694763 w 4826000"/>
              <a:gd name="connsiteY53784" fmla="*/ 5959665 h 6857957"/>
              <a:gd name="connsiteX53785" fmla="*/ 2694763 w 4826000"/>
              <a:gd name="connsiteY53785" fmla="*/ 5962205 h 6857957"/>
              <a:gd name="connsiteX53786" fmla="*/ 2695715 w 4826000"/>
              <a:gd name="connsiteY53786" fmla="*/ 5965380 h 6857957"/>
              <a:gd name="connsiteX53787" fmla="*/ 2697303 w 4826000"/>
              <a:gd name="connsiteY53787" fmla="*/ 5968238 h 6857957"/>
              <a:gd name="connsiteX53788" fmla="*/ 2699208 w 4826000"/>
              <a:gd name="connsiteY53788" fmla="*/ 5971096 h 6857957"/>
              <a:gd name="connsiteX53789" fmla="*/ 2702382 w 4826000"/>
              <a:gd name="connsiteY53789" fmla="*/ 5973319 h 6857957"/>
              <a:gd name="connsiteX53790" fmla="*/ 2706510 w 4826000"/>
              <a:gd name="connsiteY53790" fmla="*/ 5975859 h 6857957"/>
              <a:gd name="connsiteX53791" fmla="*/ 2711589 w 4826000"/>
              <a:gd name="connsiteY53791" fmla="*/ 5978082 h 6857957"/>
              <a:gd name="connsiteX53792" fmla="*/ 2717304 w 4826000"/>
              <a:gd name="connsiteY53792" fmla="*/ 5979987 h 6857957"/>
              <a:gd name="connsiteX53793" fmla="*/ 2724288 w 4826000"/>
              <a:gd name="connsiteY53793" fmla="*/ 5981892 h 6857957"/>
              <a:gd name="connsiteX53794" fmla="*/ 2724288 w 4826000"/>
              <a:gd name="connsiteY53794" fmla="*/ 5983162 h 6857957"/>
              <a:gd name="connsiteX53795" fmla="*/ 2724288 w 4826000"/>
              <a:gd name="connsiteY53795" fmla="*/ 5983797 h 6857957"/>
              <a:gd name="connsiteX53796" fmla="*/ 2723971 w 4826000"/>
              <a:gd name="connsiteY53796" fmla="*/ 5985067 h 6857957"/>
              <a:gd name="connsiteX53797" fmla="*/ 2723653 w 4826000"/>
              <a:gd name="connsiteY53797" fmla="*/ 5985385 h 6857957"/>
              <a:gd name="connsiteX53798" fmla="*/ 2722701 w 4826000"/>
              <a:gd name="connsiteY53798" fmla="*/ 5985702 h 6857957"/>
              <a:gd name="connsiteX53799" fmla="*/ 2722066 w 4826000"/>
              <a:gd name="connsiteY53799" fmla="*/ 5986020 h 6857957"/>
              <a:gd name="connsiteX53800" fmla="*/ 2719526 w 4826000"/>
              <a:gd name="connsiteY53800" fmla="*/ 5986020 h 6857957"/>
              <a:gd name="connsiteX53801" fmla="*/ 2716669 w 4826000"/>
              <a:gd name="connsiteY53801" fmla="*/ 5985385 h 6857957"/>
              <a:gd name="connsiteX53802" fmla="*/ 2713177 w 4826000"/>
              <a:gd name="connsiteY53802" fmla="*/ 5984432 h 6857957"/>
              <a:gd name="connsiteX53803" fmla="*/ 2705875 w 4826000"/>
              <a:gd name="connsiteY53803" fmla="*/ 5982527 h 6857957"/>
              <a:gd name="connsiteX53804" fmla="*/ 2701747 w 4826000"/>
              <a:gd name="connsiteY53804" fmla="*/ 5981575 h 6857957"/>
              <a:gd name="connsiteX53805" fmla="*/ 2698255 w 4826000"/>
              <a:gd name="connsiteY53805" fmla="*/ 5980622 h 6857957"/>
              <a:gd name="connsiteX53806" fmla="*/ 2694763 w 4826000"/>
              <a:gd name="connsiteY53806" fmla="*/ 5980304 h 6857957"/>
              <a:gd name="connsiteX53807" fmla="*/ 2691906 w 4826000"/>
              <a:gd name="connsiteY53807" fmla="*/ 5980622 h 6857957"/>
              <a:gd name="connsiteX53808" fmla="*/ 2690636 w 4826000"/>
              <a:gd name="connsiteY53808" fmla="*/ 5980622 h 6857957"/>
              <a:gd name="connsiteX53809" fmla="*/ 2689366 w 4826000"/>
              <a:gd name="connsiteY53809" fmla="*/ 5981257 h 6857957"/>
              <a:gd name="connsiteX53810" fmla="*/ 2688413 w 4826000"/>
              <a:gd name="connsiteY53810" fmla="*/ 5981892 h 6857957"/>
              <a:gd name="connsiteX53811" fmla="*/ 2687461 w 4826000"/>
              <a:gd name="connsiteY53811" fmla="*/ 5982527 h 6857957"/>
              <a:gd name="connsiteX53812" fmla="*/ 2686826 w 4826000"/>
              <a:gd name="connsiteY53812" fmla="*/ 5983480 h 6857957"/>
              <a:gd name="connsiteX53813" fmla="*/ 2686191 w 4826000"/>
              <a:gd name="connsiteY53813" fmla="*/ 5985067 h 6857957"/>
              <a:gd name="connsiteX53814" fmla="*/ 2686191 w 4826000"/>
              <a:gd name="connsiteY53814" fmla="*/ 5986655 h 6857957"/>
              <a:gd name="connsiteX53815" fmla="*/ 2686191 w 4826000"/>
              <a:gd name="connsiteY53815" fmla="*/ 5988560 h 6857957"/>
              <a:gd name="connsiteX53816" fmla="*/ 2681111 w 4826000"/>
              <a:gd name="connsiteY53816" fmla="*/ 5986020 h 6857957"/>
              <a:gd name="connsiteX53817" fmla="*/ 2676349 w 4826000"/>
              <a:gd name="connsiteY53817" fmla="*/ 5983480 h 6857957"/>
              <a:gd name="connsiteX53818" fmla="*/ 2672539 w 4826000"/>
              <a:gd name="connsiteY53818" fmla="*/ 5980940 h 6857957"/>
              <a:gd name="connsiteX53819" fmla="*/ 2669682 w 4826000"/>
              <a:gd name="connsiteY53819" fmla="*/ 5978082 h 6857957"/>
              <a:gd name="connsiteX53820" fmla="*/ 2667460 w 4826000"/>
              <a:gd name="connsiteY53820" fmla="*/ 5975224 h 6857957"/>
              <a:gd name="connsiteX53821" fmla="*/ 2665237 w 4826000"/>
              <a:gd name="connsiteY53821" fmla="*/ 5972366 h 6857957"/>
              <a:gd name="connsiteX53822" fmla="*/ 2663967 w 4826000"/>
              <a:gd name="connsiteY53822" fmla="*/ 5969191 h 6857957"/>
              <a:gd name="connsiteX53823" fmla="*/ 2663015 w 4826000"/>
              <a:gd name="connsiteY53823" fmla="*/ 5966016 h 6857957"/>
              <a:gd name="connsiteX53824" fmla="*/ 2662380 w 4826000"/>
              <a:gd name="connsiteY53824" fmla="*/ 5962840 h 6857957"/>
              <a:gd name="connsiteX53825" fmla="*/ 2662063 w 4826000"/>
              <a:gd name="connsiteY53825" fmla="*/ 5959347 h 6857957"/>
              <a:gd name="connsiteX53826" fmla="*/ 2661428 w 4826000"/>
              <a:gd name="connsiteY53826" fmla="*/ 5952362 h 6857957"/>
              <a:gd name="connsiteX53827" fmla="*/ 2660475 w 4826000"/>
              <a:gd name="connsiteY53827" fmla="*/ 5945058 h 6857957"/>
              <a:gd name="connsiteX53828" fmla="*/ 2659523 w 4826000"/>
              <a:gd name="connsiteY53828" fmla="*/ 5941248 h 6857957"/>
              <a:gd name="connsiteX53829" fmla="*/ 2658253 w 4826000"/>
              <a:gd name="connsiteY53829" fmla="*/ 5937438 h 6857957"/>
              <a:gd name="connsiteX53830" fmla="*/ 2656348 w 4826000"/>
              <a:gd name="connsiteY53830" fmla="*/ 5938708 h 6857957"/>
              <a:gd name="connsiteX53831" fmla="*/ 2654443 w 4826000"/>
              <a:gd name="connsiteY53831" fmla="*/ 5939343 h 6857957"/>
              <a:gd name="connsiteX53832" fmla="*/ 2652856 w 4826000"/>
              <a:gd name="connsiteY53832" fmla="*/ 5939978 h 6857957"/>
              <a:gd name="connsiteX53833" fmla="*/ 2650951 w 4826000"/>
              <a:gd name="connsiteY53833" fmla="*/ 5939978 h 6857957"/>
              <a:gd name="connsiteX53834" fmla="*/ 2649681 w 4826000"/>
              <a:gd name="connsiteY53834" fmla="*/ 5939660 h 6857957"/>
              <a:gd name="connsiteX53835" fmla="*/ 2648411 w 4826000"/>
              <a:gd name="connsiteY53835" fmla="*/ 5939343 h 6857957"/>
              <a:gd name="connsiteX53836" fmla="*/ 2646189 w 4826000"/>
              <a:gd name="connsiteY53836" fmla="*/ 5938073 h 6857957"/>
              <a:gd name="connsiteX53837" fmla="*/ 2643966 w 4826000"/>
              <a:gd name="connsiteY53837" fmla="*/ 5936485 h 6857957"/>
              <a:gd name="connsiteX53838" fmla="*/ 2642379 w 4826000"/>
              <a:gd name="connsiteY53838" fmla="*/ 5935850 h 6857957"/>
              <a:gd name="connsiteX53839" fmla="*/ 2641426 w 4826000"/>
              <a:gd name="connsiteY53839" fmla="*/ 5935850 h 6857957"/>
              <a:gd name="connsiteX53840" fmla="*/ 2640791 w 4826000"/>
              <a:gd name="connsiteY53840" fmla="*/ 5935850 h 6857957"/>
              <a:gd name="connsiteX53841" fmla="*/ 2639839 w 4826000"/>
              <a:gd name="connsiteY53841" fmla="*/ 5936803 h 6857957"/>
              <a:gd name="connsiteX53842" fmla="*/ 2638887 w 4826000"/>
              <a:gd name="connsiteY53842" fmla="*/ 5937755 h 6857957"/>
              <a:gd name="connsiteX53843" fmla="*/ 2638252 w 4826000"/>
              <a:gd name="connsiteY53843" fmla="*/ 5937438 h 6857957"/>
              <a:gd name="connsiteX53844" fmla="*/ 2638252 w 4826000"/>
              <a:gd name="connsiteY53844" fmla="*/ 5936485 h 6857957"/>
              <a:gd name="connsiteX53845" fmla="*/ 2638252 w 4826000"/>
              <a:gd name="connsiteY53845" fmla="*/ 5935533 h 6857957"/>
              <a:gd name="connsiteX53846" fmla="*/ 2638569 w 4826000"/>
              <a:gd name="connsiteY53846" fmla="*/ 5934580 h 6857957"/>
              <a:gd name="connsiteX53847" fmla="*/ 2639522 w 4826000"/>
              <a:gd name="connsiteY53847" fmla="*/ 5931405 h 6857957"/>
              <a:gd name="connsiteX53848" fmla="*/ 2639839 w 4826000"/>
              <a:gd name="connsiteY53848" fmla="*/ 5930134 h 6857957"/>
              <a:gd name="connsiteX53849" fmla="*/ 2640156 w 4826000"/>
              <a:gd name="connsiteY53849" fmla="*/ 5928547 h 6857957"/>
              <a:gd name="connsiteX53850" fmla="*/ 2639839 w 4826000"/>
              <a:gd name="connsiteY53850" fmla="*/ 5927277 h 6857957"/>
              <a:gd name="connsiteX53851" fmla="*/ 2638887 w 4826000"/>
              <a:gd name="connsiteY53851" fmla="*/ 5926007 h 6857957"/>
              <a:gd name="connsiteX53852" fmla="*/ 2637617 w 4826000"/>
              <a:gd name="connsiteY53852" fmla="*/ 5924736 h 6857957"/>
              <a:gd name="connsiteX53853" fmla="*/ 2635394 w 4826000"/>
              <a:gd name="connsiteY53853" fmla="*/ 5923466 h 6857957"/>
              <a:gd name="connsiteX53854" fmla="*/ 2632219 w 4826000"/>
              <a:gd name="connsiteY53854" fmla="*/ 5922831 h 6857957"/>
              <a:gd name="connsiteX53855" fmla="*/ 2628092 w 4826000"/>
              <a:gd name="connsiteY53855" fmla="*/ 5922196 h 6857957"/>
              <a:gd name="connsiteX53856" fmla="*/ 2623330 w 4826000"/>
              <a:gd name="connsiteY53856" fmla="*/ 5921879 h 6857957"/>
              <a:gd name="connsiteX53857" fmla="*/ 2616663 w 4826000"/>
              <a:gd name="connsiteY53857" fmla="*/ 5922196 h 6857957"/>
              <a:gd name="connsiteX53858" fmla="*/ 2618250 w 4826000"/>
              <a:gd name="connsiteY53858" fmla="*/ 5915528 h 6857957"/>
              <a:gd name="connsiteX53859" fmla="*/ 2618568 w 4826000"/>
              <a:gd name="connsiteY53859" fmla="*/ 5913305 h 6857957"/>
              <a:gd name="connsiteX53860" fmla="*/ 2618568 w 4826000"/>
              <a:gd name="connsiteY53860" fmla="*/ 5911083 h 6857957"/>
              <a:gd name="connsiteX53861" fmla="*/ 2617933 w 4826000"/>
              <a:gd name="connsiteY53861" fmla="*/ 5908860 h 6857957"/>
              <a:gd name="connsiteX53862" fmla="*/ 2616980 w 4826000"/>
              <a:gd name="connsiteY53862" fmla="*/ 5906637 h 6857957"/>
              <a:gd name="connsiteX53863" fmla="*/ 2613171 w 4826000"/>
              <a:gd name="connsiteY53863" fmla="*/ 5900287 h 6857957"/>
              <a:gd name="connsiteX53864" fmla="*/ 2612536 w 4826000"/>
              <a:gd name="connsiteY53864" fmla="*/ 5909495 h 6857957"/>
              <a:gd name="connsiteX53865" fmla="*/ 2612536 w 4826000"/>
              <a:gd name="connsiteY53865" fmla="*/ 5919021 h 6857957"/>
              <a:gd name="connsiteX53866" fmla="*/ 2612853 w 4826000"/>
              <a:gd name="connsiteY53866" fmla="*/ 5928229 h 6857957"/>
              <a:gd name="connsiteX53867" fmla="*/ 2613488 w 4826000"/>
              <a:gd name="connsiteY53867" fmla="*/ 5937438 h 6857957"/>
              <a:gd name="connsiteX53868" fmla="*/ 2615711 w 4826000"/>
              <a:gd name="connsiteY53868" fmla="*/ 5956490 h 6857957"/>
              <a:gd name="connsiteX53869" fmla="*/ 2617615 w 4826000"/>
              <a:gd name="connsiteY53869" fmla="*/ 5975541 h 6857957"/>
              <a:gd name="connsiteX53870" fmla="*/ 2618250 w 4826000"/>
              <a:gd name="connsiteY53870" fmla="*/ 5985067 h 6857957"/>
              <a:gd name="connsiteX53871" fmla="*/ 2618568 w 4826000"/>
              <a:gd name="connsiteY53871" fmla="*/ 5994276 h 6857957"/>
              <a:gd name="connsiteX53872" fmla="*/ 2618250 w 4826000"/>
              <a:gd name="connsiteY53872" fmla="*/ 6003484 h 6857957"/>
              <a:gd name="connsiteX53873" fmla="*/ 2617298 w 4826000"/>
              <a:gd name="connsiteY53873" fmla="*/ 6012693 h 6857957"/>
              <a:gd name="connsiteX53874" fmla="*/ 2616663 w 4826000"/>
              <a:gd name="connsiteY53874" fmla="*/ 6017456 h 6857957"/>
              <a:gd name="connsiteX53875" fmla="*/ 2615711 w 4826000"/>
              <a:gd name="connsiteY53875" fmla="*/ 6021901 h 6857957"/>
              <a:gd name="connsiteX53876" fmla="*/ 2614441 w 4826000"/>
              <a:gd name="connsiteY53876" fmla="*/ 6026347 h 6857957"/>
              <a:gd name="connsiteX53877" fmla="*/ 2613171 w 4826000"/>
              <a:gd name="connsiteY53877" fmla="*/ 6030792 h 6857957"/>
              <a:gd name="connsiteX53878" fmla="*/ 2611583 w 4826000"/>
              <a:gd name="connsiteY53878" fmla="*/ 6035237 h 6857957"/>
              <a:gd name="connsiteX53879" fmla="*/ 2609678 w 4826000"/>
              <a:gd name="connsiteY53879" fmla="*/ 6039683 h 6857957"/>
              <a:gd name="connsiteX53880" fmla="*/ 2607774 w 4826000"/>
              <a:gd name="connsiteY53880" fmla="*/ 6044128 h 6857957"/>
              <a:gd name="connsiteX53881" fmla="*/ 2604916 w 4826000"/>
              <a:gd name="connsiteY53881" fmla="*/ 6048256 h 6857957"/>
              <a:gd name="connsiteX53882" fmla="*/ 2608726 w 4826000"/>
              <a:gd name="connsiteY53882" fmla="*/ 6049209 h 6857957"/>
              <a:gd name="connsiteX53883" fmla="*/ 2611266 w 4826000"/>
              <a:gd name="connsiteY53883" fmla="*/ 6050161 h 6857957"/>
              <a:gd name="connsiteX53884" fmla="*/ 2613488 w 4826000"/>
              <a:gd name="connsiteY53884" fmla="*/ 6051749 h 6857957"/>
              <a:gd name="connsiteX53885" fmla="*/ 2615711 w 4826000"/>
              <a:gd name="connsiteY53885" fmla="*/ 6053019 h 6857957"/>
              <a:gd name="connsiteX53886" fmla="*/ 2616980 w 4826000"/>
              <a:gd name="connsiteY53886" fmla="*/ 6053972 h 6857957"/>
              <a:gd name="connsiteX53887" fmla="*/ 2617933 w 4826000"/>
              <a:gd name="connsiteY53887" fmla="*/ 6055559 h 6857957"/>
              <a:gd name="connsiteX53888" fmla="*/ 2618568 w 4826000"/>
              <a:gd name="connsiteY53888" fmla="*/ 6056830 h 6857957"/>
              <a:gd name="connsiteX53889" fmla="*/ 2618885 w 4826000"/>
              <a:gd name="connsiteY53889" fmla="*/ 6058100 h 6857957"/>
              <a:gd name="connsiteX53890" fmla="*/ 2618885 w 4826000"/>
              <a:gd name="connsiteY53890" fmla="*/ 6059687 h 6857957"/>
              <a:gd name="connsiteX53891" fmla="*/ 2618885 w 4826000"/>
              <a:gd name="connsiteY53891" fmla="*/ 6061275 h 6857957"/>
              <a:gd name="connsiteX53892" fmla="*/ 2617933 w 4826000"/>
              <a:gd name="connsiteY53892" fmla="*/ 6064133 h 6857957"/>
              <a:gd name="connsiteX53893" fmla="*/ 2616663 w 4826000"/>
              <a:gd name="connsiteY53893" fmla="*/ 6067308 h 6857957"/>
              <a:gd name="connsiteX53894" fmla="*/ 2615393 w 4826000"/>
              <a:gd name="connsiteY53894" fmla="*/ 6069848 h 6857957"/>
              <a:gd name="connsiteX53895" fmla="*/ 2615711 w 4826000"/>
              <a:gd name="connsiteY53895" fmla="*/ 6070801 h 6857957"/>
              <a:gd name="connsiteX53896" fmla="*/ 2616980 w 4826000"/>
              <a:gd name="connsiteY53896" fmla="*/ 6071436 h 6857957"/>
              <a:gd name="connsiteX53897" fmla="*/ 2618568 w 4826000"/>
              <a:gd name="connsiteY53897" fmla="*/ 6072071 h 6857957"/>
              <a:gd name="connsiteX53898" fmla="*/ 2620473 w 4826000"/>
              <a:gd name="connsiteY53898" fmla="*/ 6072389 h 6857957"/>
              <a:gd name="connsiteX53899" fmla="*/ 2625235 w 4826000"/>
              <a:gd name="connsiteY53899" fmla="*/ 6072706 h 6857957"/>
              <a:gd name="connsiteX53900" fmla="*/ 2631267 w 4826000"/>
              <a:gd name="connsiteY53900" fmla="*/ 6072389 h 6857957"/>
              <a:gd name="connsiteX53901" fmla="*/ 2643649 w 4826000"/>
              <a:gd name="connsiteY53901" fmla="*/ 6071436 h 6857957"/>
              <a:gd name="connsiteX53902" fmla="*/ 2649363 w 4826000"/>
              <a:gd name="connsiteY53902" fmla="*/ 6071118 h 6857957"/>
              <a:gd name="connsiteX53903" fmla="*/ 2654443 w 4826000"/>
              <a:gd name="connsiteY53903" fmla="*/ 6071436 h 6857957"/>
              <a:gd name="connsiteX53904" fmla="*/ 2654126 w 4826000"/>
              <a:gd name="connsiteY53904" fmla="*/ 6073976 h 6857957"/>
              <a:gd name="connsiteX53905" fmla="*/ 2654126 w 4826000"/>
              <a:gd name="connsiteY53905" fmla="*/ 6075246 h 6857957"/>
              <a:gd name="connsiteX53906" fmla="*/ 2654443 w 4826000"/>
              <a:gd name="connsiteY53906" fmla="*/ 6076199 h 6857957"/>
              <a:gd name="connsiteX53907" fmla="*/ 2654761 w 4826000"/>
              <a:gd name="connsiteY53907" fmla="*/ 6076834 h 6857957"/>
              <a:gd name="connsiteX53908" fmla="*/ 2655713 w 4826000"/>
              <a:gd name="connsiteY53908" fmla="*/ 6077469 h 6857957"/>
              <a:gd name="connsiteX53909" fmla="*/ 2656348 w 4826000"/>
              <a:gd name="connsiteY53909" fmla="*/ 6078104 h 6857957"/>
              <a:gd name="connsiteX53910" fmla="*/ 2657618 w 4826000"/>
              <a:gd name="connsiteY53910" fmla="*/ 6078739 h 6857957"/>
              <a:gd name="connsiteX53911" fmla="*/ 2660793 w 4826000"/>
              <a:gd name="connsiteY53911" fmla="*/ 6079374 h 6857957"/>
              <a:gd name="connsiteX53912" fmla="*/ 2664602 w 4826000"/>
              <a:gd name="connsiteY53912" fmla="*/ 6079692 h 6857957"/>
              <a:gd name="connsiteX53913" fmla="*/ 2669682 w 4826000"/>
              <a:gd name="connsiteY53913" fmla="*/ 6079692 h 6857957"/>
              <a:gd name="connsiteX53914" fmla="*/ 2675397 w 4826000"/>
              <a:gd name="connsiteY53914" fmla="*/ 6079057 h 6857957"/>
              <a:gd name="connsiteX53915" fmla="*/ 2675079 w 4826000"/>
              <a:gd name="connsiteY53915" fmla="*/ 6081597 h 6857957"/>
              <a:gd name="connsiteX53916" fmla="*/ 2674444 w 4826000"/>
              <a:gd name="connsiteY53916" fmla="*/ 6083820 h 6857957"/>
              <a:gd name="connsiteX53917" fmla="*/ 2672857 w 4826000"/>
              <a:gd name="connsiteY53917" fmla="*/ 6085725 h 6857957"/>
              <a:gd name="connsiteX53918" fmla="*/ 2672222 w 4826000"/>
              <a:gd name="connsiteY53918" fmla="*/ 6086677 h 6857957"/>
              <a:gd name="connsiteX53919" fmla="*/ 2670952 w 4826000"/>
              <a:gd name="connsiteY53919" fmla="*/ 6087630 h 6857957"/>
              <a:gd name="connsiteX53920" fmla="*/ 2669999 w 4826000"/>
              <a:gd name="connsiteY53920" fmla="*/ 6088900 h 6857957"/>
              <a:gd name="connsiteX53921" fmla="*/ 2668412 w 4826000"/>
              <a:gd name="connsiteY53921" fmla="*/ 6089535 h 6857957"/>
              <a:gd name="connsiteX53922" fmla="*/ 2666507 w 4826000"/>
              <a:gd name="connsiteY53922" fmla="*/ 6089853 h 6857957"/>
              <a:gd name="connsiteX53923" fmla="*/ 2663967 w 4826000"/>
              <a:gd name="connsiteY53923" fmla="*/ 6090488 h 6857957"/>
              <a:gd name="connsiteX53924" fmla="*/ 2658570 w 4826000"/>
              <a:gd name="connsiteY53924" fmla="*/ 6090805 h 6857957"/>
              <a:gd name="connsiteX53925" fmla="*/ 2650951 w 4826000"/>
              <a:gd name="connsiteY53925" fmla="*/ 6090805 h 6857957"/>
              <a:gd name="connsiteX53926" fmla="*/ 2650633 w 4826000"/>
              <a:gd name="connsiteY53926" fmla="*/ 6087630 h 6857957"/>
              <a:gd name="connsiteX53927" fmla="*/ 2649998 w 4826000"/>
              <a:gd name="connsiteY53927" fmla="*/ 6085090 h 6857957"/>
              <a:gd name="connsiteX53928" fmla="*/ 2648728 w 4826000"/>
              <a:gd name="connsiteY53928" fmla="*/ 6083185 h 6857957"/>
              <a:gd name="connsiteX53929" fmla="*/ 2647458 w 4826000"/>
              <a:gd name="connsiteY53929" fmla="*/ 6081597 h 6857957"/>
              <a:gd name="connsiteX53930" fmla="*/ 2645871 w 4826000"/>
              <a:gd name="connsiteY53930" fmla="*/ 6079692 h 6857957"/>
              <a:gd name="connsiteX53931" fmla="*/ 2643966 w 4826000"/>
              <a:gd name="connsiteY53931" fmla="*/ 6078739 h 6857957"/>
              <a:gd name="connsiteX53932" fmla="*/ 2641744 w 4826000"/>
              <a:gd name="connsiteY53932" fmla="*/ 6078104 h 6857957"/>
              <a:gd name="connsiteX53933" fmla="*/ 2639522 w 4826000"/>
              <a:gd name="connsiteY53933" fmla="*/ 6077469 h 6857957"/>
              <a:gd name="connsiteX53934" fmla="*/ 2637299 w 4826000"/>
              <a:gd name="connsiteY53934" fmla="*/ 6077469 h 6857957"/>
              <a:gd name="connsiteX53935" fmla="*/ 2634442 w 4826000"/>
              <a:gd name="connsiteY53935" fmla="*/ 6077469 h 6857957"/>
              <a:gd name="connsiteX53936" fmla="*/ 2631902 w 4826000"/>
              <a:gd name="connsiteY53936" fmla="*/ 6077787 h 6857957"/>
              <a:gd name="connsiteX53937" fmla="*/ 2628727 w 4826000"/>
              <a:gd name="connsiteY53937" fmla="*/ 6078104 h 6857957"/>
              <a:gd name="connsiteX53938" fmla="*/ 2623013 w 4826000"/>
              <a:gd name="connsiteY53938" fmla="*/ 6080009 h 6857957"/>
              <a:gd name="connsiteX53939" fmla="*/ 2616980 w 4826000"/>
              <a:gd name="connsiteY53939" fmla="*/ 6082550 h 6857957"/>
              <a:gd name="connsiteX53940" fmla="*/ 2611266 w 4826000"/>
              <a:gd name="connsiteY53940" fmla="*/ 6085407 h 6857957"/>
              <a:gd name="connsiteX53941" fmla="*/ 2605551 w 4826000"/>
              <a:gd name="connsiteY53941" fmla="*/ 6089218 h 6857957"/>
              <a:gd name="connsiteX53942" fmla="*/ 2600789 w 4826000"/>
              <a:gd name="connsiteY53942" fmla="*/ 6092711 h 6857957"/>
              <a:gd name="connsiteX53943" fmla="*/ 2596344 w 4826000"/>
              <a:gd name="connsiteY53943" fmla="*/ 6096838 h 6857957"/>
              <a:gd name="connsiteX53944" fmla="*/ 2592535 w 4826000"/>
              <a:gd name="connsiteY53944" fmla="*/ 6100649 h 6857957"/>
              <a:gd name="connsiteX53945" fmla="*/ 2591265 w 4826000"/>
              <a:gd name="connsiteY53945" fmla="*/ 6102872 h 6857957"/>
              <a:gd name="connsiteX53946" fmla="*/ 2590312 w 4826000"/>
              <a:gd name="connsiteY53946" fmla="*/ 6104777 h 6857957"/>
              <a:gd name="connsiteX53947" fmla="*/ 2589677 w 4826000"/>
              <a:gd name="connsiteY53947" fmla="*/ 6106682 h 6857957"/>
              <a:gd name="connsiteX53948" fmla="*/ 2589360 w 4826000"/>
              <a:gd name="connsiteY53948" fmla="*/ 6108270 h 6857957"/>
              <a:gd name="connsiteX53949" fmla="*/ 2589360 w 4826000"/>
              <a:gd name="connsiteY53949" fmla="*/ 6109857 h 6857957"/>
              <a:gd name="connsiteX53950" fmla="*/ 2589677 w 4826000"/>
              <a:gd name="connsiteY53950" fmla="*/ 6111762 h 6857957"/>
              <a:gd name="connsiteX53951" fmla="*/ 2587772 w 4826000"/>
              <a:gd name="connsiteY53951" fmla="*/ 6111127 h 6857957"/>
              <a:gd name="connsiteX53952" fmla="*/ 2585233 w 4826000"/>
              <a:gd name="connsiteY53952" fmla="*/ 6110492 h 6857957"/>
              <a:gd name="connsiteX53953" fmla="*/ 2583010 w 4826000"/>
              <a:gd name="connsiteY53953" fmla="*/ 6110492 h 6857957"/>
              <a:gd name="connsiteX53954" fmla="*/ 2580788 w 4826000"/>
              <a:gd name="connsiteY53954" fmla="*/ 6110492 h 6857957"/>
              <a:gd name="connsiteX53955" fmla="*/ 2576026 w 4826000"/>
              <a:gd name="connsiteY53955" fmla="*/ 6111127 h 6857957"/>
              <a:gd name="connsiteX53956" fmla="*/ 2571581 w 4826000"/>
              <a:gd name="connsiteY53956" fmla="*/ 6111445 h 6857957"/>
              <a:gd name="connsiteX53957" fmla="*/ 2567136 w 4826000"/>
              <a:gd name="connsiteY53957" fmla="*/ 6111762 h 6857957"/>
              <a:gd name="connsiteX53958" fmla="*/ 2565549 w 4826000"/>
              <a:gd name="connsiteY53958" fmla="*/ 6111445 h 6857957"/>
              <a:gd name="connsiteX53959" fmla="*/ 2564279 w 4826000"/>
              <a:gd name="connsiteY53959" fmla="*/ 6111127 h 6857957"/>
              <a:gd name="connsiteX53960" fmla="*/ 2563009 w 4826000"/>
              <a:gd name="connsiteY53960" fmla="*/ 6109857 h 6857957"/>
              <a:gd name="connsiteX53961" fmla="*/ 2562374 w 4826000"/>
              <a:gd name="connsiteY53961" fmla="*/ 6108587 h 6857957"/>
              <a:gd name="connsiteX53962" fmla="*/ 2562057 w 4826000"/>
              <a:gd name="connsiteY53962" fmla="*/ 6106682 h 6857957"/>
              <a:gd name="connsiteX53963" fmla="*/ 2562374 w 4826000"/>
              <a:gd name="connsiteY53963" fmla="*/ 6104459 h 6857957"/>
              <a:gd name="connsiteX53964" fmla="*/ 2560152 w 4826000"/>
              <a:gd name="connsiteY53964" fmla="*/ 6106047 h 6857957"/>
              <a:gd name="connsiteX53965" fmla="*/ 2558564 w 4826000"/>
              <a:gd name="connsiteY53965" fmla="*/ 6107635 h 6857957"/>
              <a:gd name="connsiteX53966" fmla="*/ 2557294 w 4826000"/>
              <a:gd name="connsiteY53966" fmla="*/ 6109222 h 6857957"/>
              <a:gd name="connsiteX53967" fmla="*/ 2556659 w 4826000"/>
              <a:gd name="connsiteY53967" fmla="*/ 6111127 h 6857957"/>
              <a:gd name="connsiteX53968" fmla="*/ 2556342 w 4826000"/>
              <a:gd name="connsiteY53968" fmla="*/ 6112715 h 6857957"/>
              <a:gd name="connsiteX53969" fmla="*/ 2556342 w 4826000"/>
              <a:gd name="connsiteY53969" fmla="*/ 6113985 h 6857957"/>
              <a:gd name="connsiteX53970" fmla="*/ 2556659 w 4826000"/>
              <a:gd name="connsiteY53970" fmla="*/ 6115573 h 6857957"/>
              <a:gd name="connsiteX53971" fmla="*/ 2557294 w 4826000"/>
              <a:gd name="connsiteY53971" fmla="*/ 6116843 h 6857957"/>
              <a:gd name="connsiteX53972" fmla="*/ 2558247 w 4826000"/>
              <a:gd name="connsiteY53972" fmla="*/ 6118431 h 6857957"/>
              <a:gd name="connsiteX53973" fmla="*/ 2559517 w 4826000"/>
              <a:gd name="connsiteY53973" fmla="*/ 6119383 h 6857957"/>
              <a:gd name="connsiteX53974" fmla="*/ 2562692 w 4826000"/>
              <a:gd name="connsiteY53974" fmla="*/ 6121923 h 6857957"/>
              <a:gd name="connsiteX53975" fmla="*/ 2566501 w 4826000"/>
              <a:gd name="connsiteY53975" fmla="*/ 6124146 h 6857957"/>
              <a:gd name="connsiteX53976" fmla="*/ 2570629 w 4826000"/>
              <a:gd name="connsiteY53976" fmla="*/ 6126369 h 6857957"/>
              <a:gd name="connsiteX53977" fmla="*/ 2578883 w 4826000"/>
              <a:gd name="connsiteY53977" fmla="*/ 6130179 h 6857957"/>
              <a:gd name="connsiteX53978" fmla="*/ 2582058 w 4826000"/>
              <a:gd name="connsiteY53978" fmla="*/ 6132402 h 6857957"/>
              <a:gd name="connsiteX53979" fmla="*/ 2584598 w 4826000"/>
              <a:gd name="connsiteY53979" fmla="*/ 6134307 h 6857957"/>
              <a:gd name="connsiteX53980" fmla="*/ 2585868 w 4826000"/>
              <a:gd name="connsiteY53980" fmla="*/ 6135260 h 6857957"/>
              <a:gd name="connsiteX53981" fmla="*/ 2586503 w 4826000"/>
              <a:gd name="connsiteY53981" fmla="*/ 6135895 h 6857957"/>
              <a:gd name="connsiteX53982" fmla="*/ 2586820 w 4826000"/>
              <a:gd name="connsiteY53982" fmla="*/ 6136847 h 6857957"/>
              <a:gd name="connsiteX53983" fmla="*/ 2586503 w 4826000"/>
              <a:gd name="connsiteY53983" fmla="*/ 6137800 h 6857957"/>
              <a:gd name="connsiteX53984" fmla="*/ 2586185 w 4826000"/>
              <a:gd name="connsiteY53984" fmla="*/ 6138753 h 6857957"/>
              <a:gd name="connsiteX53985" fmla="*/ 2584915 w 4826000"/>
              <a:gd name="connsiteY53985" fmla="*/ 6140023 h 6857957"/>
              <a:gd name="connsiteX53986" fmla="*/ 2583645 w 4826000"/>
              <a:gd name="connsiteY53986" fmla="*/ 6140975 h 6857957"/>
              <a:gd name="connsiteX53987" fmla="*/ 2581740 w 4826000"/>
              <a:gd name="connsiteY53987" fmla="*/ 6142245 h 6857957"/>
              <a:gd name="connsiteX53988" fmla="*/ 2575073 w 4826000"/>
              <a:gd name="connsiteY53988" fmla="*/ 6141293 h 6857957"/>
              <a:gd name="connsiteX53989" fmla="*/ 2573168 w 4826000"/>
              <a:gd name="connsiteY53989" fmla="*/ 6140975 h 6857957"/>
              <a:gd name="connsiteX53990" fmla="*/ 2571898 w 4826000"/>
              <a:gd name="connsiteY53990" fmla="*/ 6140340 h 6857957"/>
              <a:gd name="connsiteX53991" fmla="*/ 2570629 w 4826000"/>
              <a:gd name="connsiteY53991" fmla="*/ 6140023 h 6857957"/>
              <a:gd name="connsiteX53992" fmla="*/ 2570311 w 4826000"/>
              <a:gd name="connsiteY53992" fmla="*/ 6139070 h 6857957"/>
              <a:gd name="connsiteX53993" fmla="*/ 2570311 w 4826000"/>
              <a:gd name="connsiteY53993" fmla="*/ 6138435 h 6857957"/>
              <a:gd name="connsiteX53994" fmla="*/ 2570629 w 4826000"/>
              <a:gd name="connsiteY53994" fmla="*/ 6137800 h 6857957"/>
              <a:gd name="connsiteX53995" fmla="*/ 2571898 w 4826000"/>
              <a:gd name="connsiteY53995" fmla="*/ 6136212 h 6857957"/>
              <a:gd name="connsiteX53996" fmla="*/ 2573168 w 4826000"/>
              <a:gd name="connsiteY53996" fmla="*/ 6133990 h 6857957"/>
              <a:gd name="connsiteX53997" fmla="*/ 2573486 w 4826000"/>
              <a:gd name="connsiteY53997" fmla="*/ 6133037 h 6857957"/>
              <a:gd name="connsiteX53998" fmla="*/ 2573803 w 4826000"/>
              <a:gd name="connsiteY53998" fmla="*/ 6131449 h 6857957"/>
              <a:gd name="connsiteX53999" fmla="*/ 2573486 w 4826000"/>
              <a:gd name="connsiteY53999" fmla="*/ 6130179 h 6857957"/>
              <a:gd name="connsiteX54000" fmla="*/ 2572851 w 4826000"/>
              <a:gd name="connsiteY54000" fmla="*/ 6128592 h 6857957"/>
              <a:gd name="connsiteX54001" fmla="*/ 2548405 w 4826000"/>
              <a:gd name="connsiteY54001" fmla="*/ 6129227 h 6857957"/>
              <a:gd name="connsiteX54002" fmla="*/ 2549357 w 4826000"/>
              <a:gd name="connsiteY54002" fmla="*/ 6126686 h 6857957"/>
              <a:gd name="connsiteX54003" fmla="*/ 2549675 w 4826000"/>
              <a:gd name="connsiteY54003" fmla="*/ 6123511 h 6857957"/>
              <a:gd name="connsiteX54004" fmla="*/ 2549992 w 4826000"/>
              <a:gd name="connsiteY54004" fmla="*/ 6120653 h 6857957"/>
              <a:gd name="connsiteX54005" fmla="*/ 2549675 w 4826000"/>
              <a:gd name="connsiteY54005" fmla="*/ 6117796 h 6857957"/>
              <a:gd name="connsiteX54006" fmla="*/ 2549357 w 4826000"/>
              <a:gd name="connsiteY54006" fmla="*/ 6114938 h 6857957"/>
              <a:gd name="connsiteX54007" fmla="*/ 2548405 w 4826000"/>
              <a:gd name="connsiteY54007" fmla="*/ 6112080 h 6857957"/>
              <a:gd name="connsiteX54008" fmla="*/ 2547770 w 4826000"/>
              <a:gd name="connsiteY54008" fmla="*/ 6108905 h 6857957"/>
              <a:gd name="connsiteX54009" fmla="*/ 2546500 w 4826000"/>
              <a:gd name="connsiteY54009" fmla="*/ 6106364 h 6857957"/>
              <a:gd name="connsiteX54010" fmla="*/ 2545230 w 4826000"/>
              <a:gd name="connsiteY54010" fmla="*/ 6103824 h 6857957"/>
              <a:gd name="connsiteX54011" fmla="*/ 2543643 w 4826000"/>
              <a:gd name="connsiteY54011" fmla="*/ 6101284 h 6857957"/>
              <a:gd name="connsiteX54012" fmla="*/ 2541738 w 4826000"/>
              <a:gd name="connsiteY54012" fmla="*/ 6099061 h 6857957"/>
              <a:gd name="connsiteX54013" fmla="*/ 2539198 w 4826000"/>
              <a:gd name="connsiteY54013" fmla="*/ 6097156 h 6857957"/>
              <a:gd name="connsiteX54014" fmla="*/ 2536658 w 4826000"/>
              <a:gd name="connsiteY54014" fmla="*/ 6095568 h 6857957"/>
              <a:gd name="connsiteX54015" fmla="*/ 2533801 w 4826000"/>
              <a:gd name="connsiteY54015" fmla="*/ 6093663 h 6857957"/>
              <a:gd name="connsiteX54016" fmla="*/ 2530944 w 4826000"/>
              <a:gd name="connsiteY54016" fmla="*/ 6092393 h 6857957"/>
              <a:gd name="connsiteX54017" fmla="*/ 2527769 w 4826000"/>
              <a:gd name="connsiteY54017" fmla="*/ 6091758 h 6857957"/>
              <a:gd name="connsiteX54018" fmla="*/ 2525864 w 4826000"/>
              <a:gd name="connsiteY54018" fmla="*/ 6092393 h 6857957"/>
              <a:gd name="connsiteX54019" fmla="*/ 2524912 w 4826000"/>
              <a:gd name="connsiteY54019" fmla="*/ 6093663 h 6857957"/>
              <a:gd name="connsiteX54020" fmla="*/ 2524277 w 4826000"/>
              <a:gd name="connsiteY54020" fmla="*/ 6094933 h 6857957"/>
              <a:gd name="connsiteX54021" fmla="*/ 2523959 w 4826000"/>
              <a:gd name="connsiteY54021" fmla="*/ 6096838 h 6857957"/>
              <a:gd name="connsiteX54022" fmla="*/ 2524277 w 4826000"/>
              <a:gd name="connsiteY54022" fmla="*/ 6098426 h 6857957"/>
              <a:gd name="connsiteX54023" fmla="*/ 2524912 w 4826000"/>
              <a:gd name="connsiteY54023" fmla="*/ 6100331 h 6857957"/>
              <a:gd name="connsiteX54024" fmla="*/ 2525547 w 4826000"/>
              <a:gd name="connsiteY54024" fmla="*/ 6102237 h 6857957"/>
              <a:gd name="connsiteX54025" fmla="*/ 2526499 w 4826000"/>
              <a:gd name="connsiteY54025" fmla="*/ 6104777 h 6857957"/>
              <a:gd name="connsiteX54026" fmla="*/ 2529356 w 4826000"/>
              <a:gd name="connsiteY54026" fmla="*/ 6108587 h 6857957"/>
              <a:gd name="connsiteX54027" fmla="*/ 2532214 w 4826000"/>
              <a:gd name="connsiteY54027" fmla="*/ 6112715 h 6857957"/>
              <a:gd name="connsiteX54028" fmla="*/ 2535706 w 4826000"/>
              <a:gd name="connsiteY54028" fmla="*/ 6115890 h 6857957"/>
              <a:gd name="connsiteX54029" fmla="*/ 2538563 w 4826000"/>
              <a:gd name="connsiteY54029" fmla="*/ 6118748 h 6857957"/>
              <a:gd name="connsiteX54030" fmla="*/ 2535388 w 4826000"/>
              <a:gd name="connsiteY54030" fmla="*/ 6118748 h 6857957"/>
              <a:gd name="connsiteX54031" fmla="*/ 2531896 w 4826000"/>
              <a:gd name="connsiteY54031" fmla="*/ 6119066 h 6857957"/>
              <a:gd name="connsiteX54032" fmla="*/ 2529039 w 4826000"/>
              <a:gd name="connsiteY54032" fmla="*/ 6119383 h 6857957"/>
              <a:gd name="connsiteX54033" fmla="*/ 2526181 w 4826000"/>
              <a:gd name="connsiteY54033" fmla="*/ 6120336 h 6857957"/>
              <a:gd name="connsiteX54034" fmla="*/ 2523324 w 4826000"/>
              <a:gd name="connsiteY54034" fmla="*/ 6121288 h 6857957"/>
              <a:gd name="connsiteX54035" fmla="*/ 2520784 w 4826000"/>
              <a:gd name="connsiteY54035" fmla="*/ 6122559 h 6857957"/>
              <a:gd name="connsiteX54036" fmla="*/ 2518245 w 4826000"/>
              <a:gd name="connsiteY54036" fmla="*/ 6123829 h 6857957"/>
              <a:gd name="connsiteX54037" fmla="*/ 2516022 w 4826000"/>
              <a:gd name="connsiteY54037" fmla="*/ 6125734 h 6857957"/>
              <a:gd name="connsiteX54038" fmla="*/ 2513800 w 4826000"/>
              <a:gd name="connsiteY54038" fmla="*/ 6127322 h 6857957"/>
              <a:gd name="connsiteX54039" fmla="*/ 2511577 w 4826000"/>
              <a:gd name="connsiteY54039" fmla="*/ 6129227 h 6857957"/>
              <a:gd name="connsiteX54040" fmla="*/ 2508403 w 4826000"/>
              <a:gd name="connsiteY54040" fmla="*/ 6133355 h 6857957"/>
              <a:gd name="connsiteX54041" fmla="*/ 2505545 w 4826000"/>
              <a:gd name="connsiteY54041" fmla="*/ 6137483 h 6857957"/>
              <a:gd name="connsiteX54042" fmla="*/ 2503323 w 4826000"/>
              <a:gd name="connsiteY54042" fmla="*/ 6141610 h 6857957"/>
              <a:gd name="connsiteX54043" fmla="*/ 2499831 w 4826000"/>
              <a:gd name="connsiteY54043" fmla="*/ 6140975 h 6857957"/>
              <a:gd name="connsiteX54044" fmla="*/ 2495703 w 4826000"/>
              <a:gd name="connsiteY54044" fmla="*/ 6140340 h 6857957"/>
              <a:gd name="connsiteX54045" fmla="*/ 2486814 w 4826000"/>
              <a:gd name="connsiteY54045" fmla="*/ 6139070 h 6857957"/>
              <a:gd name="connsiteX54046" fmla="*/ 2477925 w 4826000"/>
              <a:gd name="connsiteY54046" fmla="*/ 6138435 h 6857957"/>
              <a:gd name="connsiteX54047" fmla="*/ 2473480 w 4826000"/>
              <a:gd name="connsiteY54047" fmla="*/ 6137800 h 6857957"/>
              <a:gd name="connsiteX54048" fmla="*/ 2469988 w 4826000"/>
              <a:gd name="connsiteY54048" fmla="*/ 6137165 h 6857957"/>
              <a:gd name="connsiteX54049" fmla="*/ 2474432 w 4826000"/>
              <a:gd name="connsiteY54049" fmla="*/ 6135895 h 6857957"/>
              <a:gd name="connsiteX54050" fmla="*/ 2479512 w 4826000"/>
              <a:gd name="connsiteY54050" fmla="*/ 6134625 h 6857957"/>
              <a:gd name="connsiteX54051" fmla="*/ 2488719 w 4826000"/>
              <a:gd name="connsiteY54051" fmla="*/ 6132720 h 6857957"/>
              <a:gd name="connsiteX54052" fmla="*/ 2493164 w 4826000"/>
              <a:gd name="connsiteY54052" fmla="*/ 6131132 h 6857957"/>
              <a:gd name="connsiteX54053" fmla="*/ 2496656 w 4826000"/>
              <a:gd name="connsiteY54053" fmla="*/ 6129544 h 6857957"/>
              <a:gd name="connsiteX54054" fmla="*/ 2498243 w 4826000"/>
              <a:gd name="connsiteY54054" fmla="*/ 6128592 h 6857957"/>
              <a:gd name="connsiteX54055" fmla="*/ 2499513 w 4826000"/>
              <a:gd name="connsiteY54055" fmla="*/ 6127639 h 6857957"/>
              <a:gd name="connsiteX54056" fmla="*/ 2500148 w 4826000"/>
              <a:gd name="connsiteY54056" fmla="*/ 6126686 h 6857957"/>
              <a:gd name="connsiteX54057" fmla="*/ 2500783 w 4826000"/>
              <a:gd name="connsiteY54057" fmla="*/ 6125416 h 6857957"/>
              <a:gd name="connsiteX54058" fmla="*/ 2494751 w 4826000"/>
              <a:gd name="connsiteY54058" fmla="*/ 6125099 h 6857957"/>
              <a:gd name="connsiteX54059" fmla="*/ 2490624 w 4826000"/>
              <a:gd name="connsiteY54059" fmla="*/ 6124146 h 6857957"/>
              <a:gd name="connsiteX54060" fmla="*/ 2487767 w 4826000"/>
              <a:gd name="connsiteY54060" fmla="*/ 6123511 h 6857957"/>
              <a:gd name="connsiteX54061" fmla="*/ 2486179 w 4826000"/>
              <a:gd name="connsiteY54061" fmla="*/ 6122876 h 6857957"/>
              <a:gd name="connsiteX54062" fmla="*/ 2485862 w 4826000"/>
              <a:gd name="connsiteY54062" fmla="*/ 6122559 h 6857957"/>
              <a:gd name="connsiteX54063" fmla="*/ 2485544 w 4826000"/>
              <a:gd name="connsiteY54063" fmla="*/ 6122241 h 6857957"/>
              <a:gd name="connsiteX54064" fmla="*/ 2485862 w 4826000"/>
              <a:gd name="connsiteY54064" fmla="*/ 6121606 h 6857957"/>
              <a:gd name="connsiteX54065" fmla="*/ 2486814 w 4826000"/>
              <a:gd name="connsiteY54065" fmla="*/ 6120653 h 6857957"/>
              <a:gd name="connsiteX54066" fmla="*/ 2487767 w 4826000"/>
              <a:gd name="connsiteY54066" fmla="*/ 6119701 h 6857957"/>
              <a:gd name="connsiteX54067" fmla="*/ 2490624 w 4826000"/>
              <a:gd name="connsiteY54067" fmla="*/ 6117161 h 6857957"/>
              <a:gd name="connsiteX54068" fmla="*/ 2491576 w 4826000"/>
              <a:gd name="connsiteY54068" fmla="*/ 6116208 h 6857957"/>
              <a:gd name="connsiteX54069" fmla="*/ 2492211 w 4826000"/>
              <a:gd name="connsiteY54069" fmla="*/ 6114938 h 6857957"/>
              <a:gd name="connsiteX54070" fmla="*/ 2492211 w 4826000"/>
              <a:gd name="connsiteY54070" fmla="*/ 6114303 h 6857957"/>
              <a:gd name="connsiteX54071" fmla="*/ 2491894 w 4826000"/>
              <a:gd name="connsiteY54071" fmla="*/ 6113668 h 6857957"/>
              <a:gd name="connsiteX54072" fmla="*/ 2490941 w 4826000"/>
              <a:gd name="connsiteY54072" fmla="*/ 6112398 h 6857957"/>
              <a:gd name="connsiteX54073" fmla="*/ 2488401 w 4826000"/>
              <a:gd name="connsiteY54073" fmla="*/ 6110810 h 6857957"/>
              <a:gd name="connsiteX54074" fmla="*/ 2484909 w 4826000"/>
              <a:gd name="connsiteY54074" fmla="*/ 6109222 h 6857957"/>
              <a:gd name="connsiteX54075" fmla="*/ 2486179 w 4826000"/>
              <a:gd name="connsiteY54075" fmla="*/ 6107317 h 6857957"/>
              <a:gd name="connsiteX54076" fmla="*/ 2487449 w 4826000"/>
              <a:gd name="connsiteY54076" fmla="*/ 6106047 h 6857957"/>
              <a:gd name="connsiteX54077" fmla="*/ 2489354 w 4826000"/>
              <a:gd name="connsiteY54077" fmla="*/ 6105094 h 6857957"/>
              <a:gd name="connsiteX54078" fmla="*/ 2491894 w 4826000"/>
              <a:gd name="connsiteY54078" fmla="*/ 6104459 h 6857957"/>
              <a:gd name="connsiteX54079" fmla="*/ 2494116 w 4826000"/>
              <a:gd name="connsiteY54079" fmla="*/ 6104459 h 6857957"/>
              <a:gd name="connsiteX54080" fmla="*/ 2496973 w 4826000"/>
              <a:gd name="connsiteY54080" fmla="*/ 6104459 h 6857957"/>
              <a:gd name="connsiteX54081" fmla="*/ 2500466 w 4826000"/>
              <a:gd name="connsiteY54081" fmla="*/ 6105094 h 6857957"/>
              <a:gd name="connsiteX54082" fmla="*/ 2503640 w 4826000"/>
              <a:gd name="connsiteY54082" fmla="*/ 6106047 h 6857957"/>
              <a:gd name="connsiteX54083" fmla="*/ 2503640 w 4826000"/>
              <a:gd name="connsiteY54083" fmla="*/ 6103824 h 6857957"/>
              <a:gd name="connsiteX54084" fmla="*/ 2503640 w 4826000"/>
              <a:gd name="connsiteY54084" fmla="*/ 6101601 h 6857957"/>
              <a:gd name="connsiteX54085" fmla="*/ 2503006 w 4826000"/>
              <a:gd name="connsiteY54085" fmla="*/ 6099696 h 6857957"/>
              <a:gd name="connsiteX54086" fmla="*/ 2502371 w 4826000"/>
              <a:gd name="connsiteY54086" fmla="*/ 6098109 h 6857957"/>
              <a:gd name="connsiteX54087" fmla="*/ 2500466 w 4826000"/>
              <a:gd name="connsiteY54087" fmla="*/ 6094933 h 6857957"/>
              <a:gd name="connsiteX54088" fmla="*/ 2498878 w 4826000"/>
              <a:gd name="connsiteY54088" fmla="*/ 6092393 h 6857957"/>
              <a:gd name="connsiteX54089" fmla="*/ 2496973 w 4826000"/>
              <a:gd name="connsiteY54089" fmla="*/ 6090170 h 6857957"/>
              <a:gd name="connsiteX54090" fmla="*/ 2496656 w 4826000"/>
              <a:gd name="connsiteY54090" fmla="*/ 6088900 h 6857957"/>
              <a:gd name="connsiteX54091" fmla="*/ 2496338 w 4826000"/>
              <a:gd name="connsiteY54091" fmla="*/ 6087313 h 6857957"/>
              <a:gd name="connsiteX54092" fmla="*/ 2496656 w 4826000"/>
              <a:gd name="connsiteY54092" fmla="*/ 6086042 h 6857957"/>
              <a:gd name="connsiteX54093" fmla="*/ 2496973 w 4826000"/>
              <a:gd name="connsiteY54093" fmla="*/ 6084772 h 6857957"/>
              <a:gd name="connsiteX54094" fmla="*/ 2498243 w 4826000"/>
              <a:gd name="connsiteY54094" fmla="*/ 6083185 h 6857957"/>
              <a:gd name="connsiteX54095" fmla="*/ 2499831 w 4826000"/>
              <a:gd name="connsiteY54095" fmla="*/ 6081597 h 6857957"/>
              <a:gd name="connsiteX54096" fmla="*/ 2499196 w 4826000"/>
              <a:gd name="connsiteY54096" fmla="*/ 6080327 h 6857957"/>
              <a:gd name="connsiteX54097" fmla="*/ 2498561 w 4826000"/>
              <a:gd name="connsiteY54097" fmla="*/ 6079374 h 6857957"/>
              <a:gd name="connsiteX54098" fmla="*/ 2497926 w 4826000"/>
              <a:gd name="connsiteY54098" fmla="*/ 6079057 h 6857957"/>
              <a:gd name="connsiteX54099" fmla="*/ 2496656 w 4826000"/>
              <a:gd name="connsiteY54099" fmla="*/ 6079057 h 6857957"/>
              <a:gd name="connsiteX54100" fmla="*/ 2494434 w 4826000"/>
              <a:gd name="connsiteY54100" fmla="*/ 6079374 h 6857957"/>
              <a:gd name="connsiteX54101" fmla="*/ 2491576 w 4826000"/>
              <a:gd name="connsiteY54101" fmla="*/ 6080327 h 6857957"/>
              <a:gd name="connsiteX54102" fmla="*/ 2488084 w 4826000"/>
              <a:gd name="connsiteY54102" fmla="*/ 6081597 h 6857957"/>
              <a:gd name="connsiteX54103" fmla="*/ 2483957 w 4826000"/>
              <a:gd name="connsiteY54103" fmla="*/ 6082550 h 6857957"/>
              <a:gd name="connsiteX54104" fmla="*/ 2481734 w 4826000"/>
              <a:gd name="connsiteY54104" fmla="*/ 6082867 h 6857957"/>
              <a:gd name="connsiteX54105" fmla="*/ 2479195 w 4826000"/>
              <a:gd name="connsiteY54105" fmla="*/ 6082867 h 6857957"/>
              <a:gd name="connsiteX54106" fmla="*/ 2476655 w 4826000"/>
              <a:gd name="connsiteY54106" fmla="*/ 6082867 h 6857957"/>
              <a:gd name="connsiteX54107" fmla="*/ 2473797 w 4826000"/>
              <a:gd name="connsiteY54107" fmla="*/ 6082232 h 6857957"/>
              <a:gd name="connsiteX54108" fmla="*/ 2474115 w 4826000"/>
              <a:gd name="connsiteY54108" fmla="*/ 6075881 h 6857957"/>
              <a:gd name="connsiteX54109" fmla="*/ 2474750 w 4826000"/>
              <a:gd name="connsiteY54109" fmla="*/ 6069848 h 6857957"/>
              <a:gd name="connsiteX54110" fmla="*/ 2475702 w 4826000"/>
              <a:gd name="connsiteY54110" fmla="*/ 6064133 h 6857957"/>
              <a:gd name="connsiteX54111" fmla="*/ 2476972 w 4826000"/>
              <a:gd name="connsiteY54111" fmla="*/ 6059370 h 6857957"/>
              <a:gd name="connsiteX54112" fmla="*/ 2479512 w 4826000"/>
              <a:gd name="connsiteY54112" fmla="*/ 6049844 h 6857957"/>
              <a:gd name="connsiteX54113" fmla="*/ 2482052 w 4826000"/>
              <a:gd name="connsiteY54113" fmla="*/ 6041270 h 6857957"/>
              <a:gd name="connsiteX54114" fmla="*/ 2484909 w 4826000"/>
              <a:gd name="connsiteY54114" fmla="*/ 6033332 h 6857957"/>
              <a:gd name="connsiteX54115" fmla="*/ 2486179 w 4826000"/>
              <a:gd name="connsiteY54115" fmla="*/ 6029522 h 6857957"/>
              <a:gd name="connsiteX54116" fmla="*/ 2487132 w 4826000"/>
              <a:gd name="connsiteY54116" fmla="*/ 6025394 h 6857957"/>
              <a:gd name="connsiteX54117" fmla="*/ 2487767 w 4826000"/>
              <a:gd name="connsiteY54117" fmla="*/ 6020948 h 6857957"/>
              <a:gd name="connsiteX54118" fmla="*/ 2488084 w 4826000"/>
              <a:gd name="connsiteY54118" fmla="*/ 6017138 h 6857957"/>
              <a:gd name="connsiteX54119" fmla="*/ 2488084 w 4826000"/>
              <a:gd name="connsiteY54119" fmla="*/ 6012375 h 6857957"/>
              <a:gd name="connsiteX54120" fmla="*/ 2487449 w 4826000"/>
              <a:gd name="connsiteY54120" fmla="*/ 6007930 h 6857957"/>
              <a:gd name="connsiteX54121" fmla="*/ 2498561 w 4826000"/>
              <a:gd name="connsiteY54121" fmla="*/ 6006342 h 6857957"/>
              <a:gd name="connsiteX54122" fmla="*/ 2507768 w 4826000"/>
              <a:gd name="connsiteY54122" fmla="*/ 6004437 h 6857957"/>
              <a:gd name="connsiteX54123" fmla="*/ 2511577 w 4826000"/>
              <a:gd name="connsiteY54123" fmla="*/ 6003484 h 6857957"/>
              <a:gd name="connsiteX54124" fmla="*/ 2515070 w 4826000"/>
              <a:gd name="connsiteY54124" fmla="*/ 6002532 h 6857957"/>
              <a:gd name="connsiteX54125" fmla="*/ 2517927 w 4826000"/>
              <a:gd name="connsiteY54125" fmla="*/ 6001262 h 6857957"/>
              <a:gd name="connsiteX54126" fmla="*/ 2520467 w 4826000"/>
              <a:gd name="connsiteY54126" fmla="*/ 5999674 h 6857957"/>
              <a:gd name="connsiteX54127" fmla="*/ 2522372 w 4826000"/>
              <a:gd name="connsiteY54127" fmla="*/ 5997769 h 6857957"/>
              <a:gd name="connsiteX54128" fmla="*/ 2523642 w 4826000"/>
              <a:gd name="connsiteY54128" fmla="*/ 5995863 h 6857957"/>
              <a:gd name="connsiteX54129" fmla="*/ 2524594 w 4826000"/>
              <a:gd name="connsiteY54129" fmla="*/ 5993641 h 6857957"/>
              <a:gd name="connsiteX54130" fmla="*/ 2524912 w 4826000"/>
              <a:gd name="connsiteY54130" fmla="*/ 5990783 h 6857957"/>
              <a:gd name="connsiteX54131" fmla="*/ 2524912 w 4826000"/>
              <a:gd name="connsiteY54131" fmla="*/ 5987925 h 6857957"/>
              <a:gd name="connsiteX54132" fmla="*/ 2524277 w 4826000"/>
              <a:gd name="connsiteY54132" fmla="*/ 5984432 h 6857957"/>
              <a:gd name="connsiteX54133" fmla="*/ 2523007 w 4826000"/>
              <a:gd name="connsiteY54133" fmla="*/ 5980940 h 6857957"/>
              <a:gd name="connsiteX54134" fmla="*/ 2521419 w 4826000"/>
              <a:gd name="connsiteY54134" fmla="*/ 5976812 h 6857957"/>
              <a:gd name="connsiteX54135" fmla="*/ 2518562 w 4826000"/>
              <a:gd name="connsiteY54135" fmla="*/ 5976812 h 6857957"/>
              <a:gd name="connsiteX54136" fmla="*/ 2516340 w 4826000"/>
              <a:gd name="connsiteY54136" fmla="*/ 5977129 h 6857957"/>
              <a:gd name="connsiteX54137" fmla="*/ 2514752 w 4826000"/>
              <a:gd name="connsiteY54137" fmla="*/ 5977764 h 6857957"/>
              <a:gd name="connsiteX54138" fmla="*/ 2513482 w 4826000"/>
              <a:gd name="connsiteY54138" fmla="*/ 5978399 h 6857957"/>
              <a:gd name="connsiteX54139" fmla="*/ 2512530 w 4826000"/>
              <a:gd name="connsiteY54139" fmla="*/ 5979352 h 6857957"/>
              <a:gd name="connsiteX54140" fmla="*/ 2511577 w 4826000"/>
              <a:gd name="connsiteY54140" fmla="*/ 5979987 h 6857957"/>
              <a:gd name="connsiteX54141" fmla="*/ 2510625 w 4826000"/>
              <a:gd name="connsiteY54141" fmla="*/ 5981892 h 6857957"/>
              <a:gd name="connsiteX54142" fmla="*/ 2509355 w 4826000"/>
              <a:gd name="connsiteY54142" fmla="*/ 5983480 h 6857957"/>
              <a:gd name="connsiteX54143" fmla="*/ 2508403 w 4826000"/>
              <a:gd name="connsiteY54143" fmla="*/ 5984115 h 6857957"/>
              <a:gd name="connsiteX54144" fmla="*/ 2507450 w 4826000"/>
              <a:gd name="connsiteY54144" fmla="*/ 5985067 h 6857957"/>
              <a:gd name="connsiteX54145" fmla="*/ 2505545 w 4826000"/>
              <a:gd name="connsiteY54145" fmla="*/ 5985702 h 6857957"/>
              <a:gd name="connsiteX54146" fmla="*/ 2503323 w 4826000"/>
              <a:gd name="connsiteY54146" fmla="*/ 5986020 h 6857957"/>
              <a:gd name="connsiteX54147" fmla="*/ 2500466 w 4826000"/>
              <a:gd name="connsiteY54147" fmla="*/ 5986020 h 6857957"/>
              <a:gd name="connsiteX54148" fmla="*/ 2496656 w 4826000"/>
              <a:gd name="connsiteY54148" fmla="*/ 5985702 h 6857957"/>
              <a:gd name="connsiteX54149" fmla="*/ 2495703 w 4826000"/>
              <a:gd name="connsiteY54149" fmla="*/ 5986973 h 6857957"/>
              <a:gd name="connsiteX54150" fmla="*/ 2495386 w 4826000"/>
              <a:gd name="connsiteY54150" fmla="*/ 5988243 h 6857957"/>
              <a:gd name="connsiteX54151" fmla="*/ 2495703 w 4826000"/>
              <a:gd name="connsiteY54151" fmla="*/ 5989513 h 6857957"/>
              <a:gd name="connsiteX54152" fmla="*/ 2496021 w 4826000"/>
              <a:gd name="connsiteY54152" fmla="*/ 5990465 h 6857957"/>
              <a:gd name="connsiteX54153" fmla="*/ 2496973 w 4826000"/>
              <a:gd name="connsiteY54153" fmla="*/ 5991736 h 6857957"/>
              <a:gd name="connsiteX54154" fmla="*/ 2498243 w 4826000"/>
              <a:gd name="connsiteY54154" fmla="*/ 5993006 h 6857957"/>
              <a:gd name="connsiteX54155" fmla="*/ 2500783 w 4826000"/>
              <a:gd name="connsiteY54155" fmla="*/ 5994911 h 6857957"/>
              <a:gd name="connsiteX54156" fmla="*/ 2502688 w 4826000"/>
              <a:gd name="connsiteY54156" fmla="*/ 5996499 h 6857957"/>
              <a:gd name="connsiteX54157" fmla="*/ 2503323 w 4826000"/>
              <a:gd name="connsiteY54157" fmla="*/ 5997134 h 6857957"/>
              <a:gd name="connsiteX54158" fmla="*/ 2503640 w 4826000"/>
              <a:gd name="connsiteY54158" fmla="*/ 5997769 h 6857957"/>
              <a:gd name="connsiteX54159" fmla="*/ 2503640 w 4826000"/>
              <a:gd name="connsiteY54159" fmla="*/ 5998404 h 6857957"/>
              <a:gd name="connsiteX54160" fmla="*/ 2502688 w 4826000"/>
              <a:gd name="connsiteY54160" fmla="*/ 5998721 h 6857957"/>
              <a:gd name="connsiteX54161" fmla="*/ 2501418 w 4826000"/>
              <a:gd name="connsiteY54161" fmla="*/ 5999039 h 6857957"/>
              <a:gd name="connsiteX54162" fmla="*/ 2499196 w 4826000"/>
              <a:gd name="connsiteY54162" fmla="*/ 5999674 h 6857957"/>
              <a:gd name="connsiteX54163" fmla="*/ 2494434 w 4826000"/>
              <a:gd name="connsiteY54163" fmla="*/ 5999039 h 6857957"/>
              <a:gd name="connsiteX54164" fmla="*/ 2490941 w 4826000"/>
              <a:gd name="connsiteY54164" fmla="*/ 5998086 h 6857957"/>
              <a:gd name="connsiteX54165" fmla="*/ 2487767 w 4826000"/>
              <a:gd name="connsiteY54165" fmla="*/ 5997134 h 6857957"/>
              <a:gd name="connsiteX54166" fmla="*/ 2485544 w 4826000"/>
              <a:gd name="connsiteY54166" fmla="*/ 5995546 h 6857957"/>
              <a:gd name="connsiteX54167" fmla="*/ 2483957 w 4826000"/>
              <a:gd name="connsiteY54167" fmla="*/ 5993641 h 6857957"/>
              <a:gd name="connsiteX54168" fmla="*/ 2483322 w 4826000"/>
              <a:gd name="connsiteY54168" fmla="*/ 5991418 h 6857957"/>
              <a:gd name="connsiteX54169" fmla="*/ 2482369 w 4826000"/>
              <a:gd name="connsiteY54169" fmla="*/ 5989195 h 6857957"/>
              <a:gd name="connsiteX54170" fmla="*/ 2482369 w 4826000"/>
              <a:gd name="connsiteY54170" fmla="*/ 5986655 h 6857957"/>
              <a:gd name="connsiteX54171" fmla="*/ 2483004 w 4826000"/>
              <a:gd name="connsiteY54171" fmla="*/ 5984115 h 6857957"/>
              <a:gd name="connsiteX54172" fmla="*/ 2483639 w 4826000"/>
              <a:gd name="connsiteY54172" fmla="*/ 5981575 h 6857957"/>
              <a:gd name="connsiteX54173" fmla="*/ 2484909 w 4826000"/>
              <a:gd name="connsiteY54173" fmla="*/ 5976494 h 6857957"/>
              <a:gd name="connsiteX54174" fmla="*/ 2486497 w 4826000"/>
              <a:gd name="connsiteY54174" fmla="*/ 5972684 h 6857957"/>
              <a:gd name="connsiteX54175" fmla="*/ 2487767 w 4826000"/>
              <a:gd name="connsiteY54175" fmla="*/ 5969508 h 6857957"/>
              <a:gd name="connsiteX54176" fmla="*/ 2491894 w 4826000"/>
              <a:gd name="connsiteY54176" fmla="*/ 5970778 h 6857957"/>
              <a:gd name="connsiteX54177" fmla="*/ 2496338 w 4826000"/>
              <a:gd name="connsiteY54177" fmla="*/ 5971414 h 6857957"/>
              <a:gd name="connsiteX54178" fmla="*/ 2501418 w 4826000"/>
              <a:gd name="connsiteY54178" fmla="*/ 5971731 h 6857957"/>
              <a:gd name="connsiteX54179" fmla="*/ 2507450 w 4826000"/>
              <a:gd name="connsiteY54179" fmla="*/ 5971731 h 6857957"/>
              <a:gd name="connsiteX54180" fmla="*/ 2503958 w 4826000"/>
              <a:gd name="connsiteY54180" fmla="*/ 5966333 h 6857957"/>
              <a:gd name="connsiteX54181" fmla="*/ 2500783 w 4826000"/>
              <a:gd name="connsiteY54181" fmla="*/ 5961253 h 6857957"/>
              <a:gd name="connsiteX54182" fmla="*/ 2497926 w 4826000"/>
              <a:gd name="connsiteY54182" fmla="*/ 5956807 h 6857957"/>
              <a:gd name="connsiteX54183" fmla="*/ 2496656 w 4826000"/>
              <a:gd name="connsiteY54183" fmla="*/ 5954267 h 6857957"/>
              <a:gd name="connsiteX54184" fmla="*/ 2496021 w 4826000"/>
              <a:gd name="connsiteY54184" fmla="*/ 5952362 h 6857957"/>
              <a:gd name="connsiteX54185" fmla="*/ 2495703 w 4826000"/>
              <a:gd name="connsiteY54185" fmla="*/ 5950456 h 6857957"/>
              <a:gd name="connsiteX54186" fmla="*/ 2496021 w 4826000"/>
              <a:gd name="connsiteY54186" fmla="*/ 5948551 h 6857957"/>
              <a:gd name="connsiteX54187" fmla="*/ 2496973 w 4826000"/>
              <a:gd name="connsiteY54187" fmla="*/ 5946646 h 6857957"/>
              <a:gd name="connsiteX54188" fmla="*/ 2499196 w 4826000"/>
              <a:gd name="connsiteY54188" fmla="*/ 5944741 h 6857957"/>
              <a:gd name="connsiteX54189" fmla="*/ 2501736 w 4826000"/>
              <a:gd name="connsiteY54189" fmla="*/ 5943153 h 6857957"/>
              <a:gd name="connsiteX54190" fmla="*/ 2505228 w 4826000"/>
              <a:gd name="connsiteY54190" fmla="*/ 5941566 h 6857957"/>
              <a:gd name="connsiteX54191" fmla="*/ 2509673 w 4826000"/>
              <a:gd name="connsiteY54191" fmla="*/ 5939978 h 6857957"/>
              <a:gd name="connsiteX54192" fmla="*/ 2515070 w 4826000"/>
              <a:gd name="connsiteY54192" fmla="*/ 5938708 h 6857957"/>
              <a:gd name="connsiteX54193" fmla="*/ 2516340 w 4826000"/>
              <a:gd name="connsiteY54193" fmla="*/ 5936485 h 6857957"/>
              <a:gd name="connsiteX54194" fmla="*/ 2516975 w 4826000"/>
              <a:gd name="connsiteY54194" fmla="*/ 5934580 h 6857957"/>
              <a:gd name="connsiteX54195" fmla="*/ 2517610 w 4826000"/>
              <a:gd name="connsiteY54195" fmla="*/ 5932357 h 6857957"/>
              <a:gd name="connsiteX54196" fmla="*/ 2517610 w 4826000"/>
              <a:gd name="connsiteY54196" fmla="*/ 5930770 h 6857957"/>
              <a:gd name="connsiteX54197" fmla="*/ 2517610 w 4826000"/>
              <a:gd name="connsiteY54197" fmla="*/ 5929182 h 6857957"/>
              <a:gd name="connsiteX54198" fmla="*/ 2516975 w 4826000"/>
              <a:gd name="connsiteY54198" fmla="*/ 5927912 h 6857957"/>
              <a:gd name="connsiteX54199" fmla="*/ 2516340 w 4826000"/>
              <a:gd name="connsiteY54199" fmla="*/ 5926642 h 6857957"/>
              <a:gd name="connsiteX54200" fmla="*/ 2515387 w 4826000"/>
              <a:gd name="connsiteY54200" fmla="*/ 5925371 h 6857957"/>
              <a:gd name="connsiteX54201" fmla="*/ 2514117 w 4826000"/>
              <a:gd name="connsiteY54201" fmla="*/ 5924419 h 6857957"/>
              <a:gd name="connsiteX54202" fmla="*/ 2512530 w 4826000"/>
              <a:gd name="connsiteY54202" fmla="*/ 5923784 h 6857957"/>
              <a:gd name="connsiteX54203" fmla="*/ 2508403 w 4826000"/>
              <a:gd name="connsiteY54203" fmla="*/ 5922514 h 6857957"/>
              <a:gd name="connsiteX54204" fmla="*/ 2503640 w 4826000"/>
              <a:gd name="connsiteY54204" fmla="*/ 5921561 h 6857957"/>
              <a:gd name="connsiteX54205" fmla="*/ 2498243 w 4826000"/>
              <a:gd name="connsiteY54205" fmla="*/ 5920609 h 6857957"/>
              <a:gd name="connsiteX54206" fmla="*/ 2485544 w 4826000"/>
              <a:gd name="connsiteY54206" fmla="*/ 5919656 h 6857957"/>
              <a:gd name="connsiteX54207" fmla="*/ 2470940 w 4826000"/>
              <a:gd name="connsiteY54207" fmla="*/ 5918703 h 6857957"/>
              <a:gd name="connsiteX54208" fmla="*/ 2463003 w 4826000"/>
              <a:gd name="connsiteY54208" fmla="*/ 5917433 h 6857957"/>
              <a:gd name="connsiteX54209" fmla="*/ 2455066 w 4826000"/>
              <a:gd name="connsiteY54209" fmla="*/ 5916481 h 6857957"/>
              <a:gd name="connsiteX54210" fmla="*/ 2447447 w 4826000"/>
              <a:gd name="connsiteY54210" fmla="*/ 5915210 h 6857957"/>
              <a:gd name="connsiteX54211" fmla="*/ 2439510 w 4826000"/>
              <a:gd name="connsiteY54211" fmla="*/ 5913623 h 6857957"/>
              <a:gd name="connsiteX54212" fmla="*/ 2433795 w 4826000"/>
              <a:gd name="connsiteY54212" fmla="*/ 5913623 h 6857957"/>
              <a:gd name="connsiteX54213" fmla="*/ 2429668 w 4826000"/>
              <a:gd name="connsiteY54213" fmla="*/ 5913940 h 6857957"/>
              <a:gd name="connsiteX54214" fmla="*/ 2427128 w 4826000"/>
              <a:gd name="connsiteY54214" fmla="*/ 5914258 h 6857957"/>
              <a:gd name="connsiteX54215" fmla="*/ 2425223 w 4826000"/>
              <a:gd name="connsiteY54215" fmla="*/ 5914893 h 6857957"/>
              <a:gd name="connsiteX54216" fmla="*/ 2423953 w 4826000"/>
              <a:gd name="connsiteY54216" fmla="*/ 5915528 h 6857957"/>
              <a:gd name="connsiteX54217" fmla="*/ 2423636 w 4826000"/>
              <a:gd name="connsiteY54217" fmla="*/ 5916163 h 6857957"/>
              <a:gd name="connsiteX54218" fmla="*/ 2423636 w 4826000"/>
              <a:gd name="connsiteY54218" fmla="*/ 5917116 h 6857957"/>
              <a:gd name="connsiteX54219" fmla="*/ 2424588 w 4826000"/>
              <a:gd name="connsiteY54219" fmla="*/ 5917751 h 6857957"/>
              <a:gd name="connsiteX54220" fmla="*/ 2425223 w 4826000"/>
              <a:gd name="connsiteY54220" fmla="*/ 5919973 h 6857957"/>
              <a:gd name="connsiteX54221" fmla="*/ 2425223 w 4826000"/>
              <a:gd name="connsiteY54221" fmla="*/ 5920609 h 6857957"/>
              <a:gd name="connsiteX54222" fmla="*/ 2424906 w 4826000"/>
              <a:gd name="connsiteY54222" fmla="*/ 5921244 h 6857957"/>
              <a:gd name="connsiteX54223" fmla="*/ 2423636 w 4826000"/>
              <a:gd name="connsiteY54223" fmla="*/ 5921879 h 6857957"/>
              <a:gd name="connsiteX54224" fmla="*/ 2421731 w 4826000"/>
              <a:gd name="connsiteY54224" fmla="*/ 5922196 h 6857957"/>
              <a:gd name="connsiteX54225" fmla="*/ 2418874 w 4826000"/>
              <a:gd name="connsiteY54225" fmla="*/ 5922514 h 6857957"/>
              <a:gd name="connsiteX54226" fmla="*/ 2414429 w 4826000"/>
              <a:gd name="connsiteY54226" fmla="*/ 5922196 h 6857957"/>
              <a:gd name="connsiteX54227" fmla="*/ 2414111 w 4826000"/>
              <a:gd name="connsiteY54227" fmla="*/ 5921561 h 6857957"/>
              <a:gd name="connsiteX54228" fmla="*/ 2413159 w 4826000"/>
              <a:gd name="connsiteY54228" fmla="*/ 5920926 h 6857957"/>
              <a:gd name="connsiteX54229" fmla="*/ 2411572 w 4826000"/>
              <a:gd name="connsiteY54229" fmla="*/ 5920609 h 6857957"/>
              <a:gd name="connsiteX54230" fmla="*/ 2409984 w 4826000"/>
              <a:gd name="connsiteY54230" fmla="*/ 5920609 h 6857957"/>
              <a:gd name="connsiteX54231" fmla="*/ 2401095 w 4826000"/>
              <a:gd name="connsiteY54231" fmla="*/ 5920291 h 6857957"/>
              <a:gd name="connsiteX54232" fmla="*/ 2401730 w 4826000"/>
              <a:gd name="connsiteY54232" fmla="*/ 5919338 h 6857957"/>
              <a:gd name="connsiteX54233" fmla="*/ 2402683 w 4826000"/>
              <a:gd name="connsiteY54233" fmla="*/ 5918068 h 6857957"/>
              <a:gd name="connsiteX54234" fmla="*/ 2404904 w 4826000"/>
              <a:gd name="connsiteY54234" fmla="*/ 5916798 h 6857957"/>
              <a:gd name="connsiteX54235" fmla="*/ 2409984 w 4826000"/>
              <a:gd name="connsiteY54235" fmla="*/ 5914258 h 6857957"/>
              <a:gd name="connsiteX54236" fmla="*/ 2412206 w 4826000"/>
              <a:gd name="connsiteY54236" fmla="*/ 5912988 h 6857957"/>
              <a:gd name="connsiteX54237" fmla="*/ 2412841 w 4826000"/>
              <a:gd name="connsiteY54237" fmla="*/ 5912035 h 6857957"/>
              <a:gd name="connsiteX54238" fmla="*/ 2413476 w 4826000"/>
              <a:gd name="connsiteY54238" fmla="*/ 5911083 h 6857957"/>
              <a:gd name="connsiteX54239" fmla="*/ 2413794 w 4826000"/>
              <a:gd name="connsiteY54239" fmla="*/ 5909812 h 6857957"/>
              <a:gd name="connsiteX54240" fmla="*/ 2413476 w 4826000"/>
              <a:gd name="connsiteY54240" fmla="*/ 5908860 h 6857957"/>
              <a:gd name="connsiteX54241" fmla="*/ 2413159 w 4826000"/>
              <a:gd name="connsiteY54241" fmla="*/ 5907590 h 6857957"/>
              <a:gd name="connsiteX54242" fmla="*/ 2411889 w 4826000"/>
              <a:gd name="connsiteY54242" fmla="*/ 5906002 h 6857957"/>
              <a:gd name="connsiteX54243" fmla="*/ 2410937 w 4826000"/>
              <a:gd name="connsiteY54243" fmla="*/ 5905367 h 6857957"/>
              <a:gd name="connsiteX54244" fmla="*/ 2409032 w 4826000"/>
              <a:gd name="connsiteY54244" fmla="*/ 5904732 h 6857957"/>
              <a:gd name="connsiteX54245" fmla="*/ 2404587 w 4826000"/>
              <a:gd name="connsiteY54245" fmla="*/ 5903779 h 6857957"/>
              <a:gd name="connsiteX54246" fmla="*/ 2402365 w 4826000"/>
              <a:gd name="connsiteY54246" fmla="*/ 5903144 h 6857957"/>
              <a:gd name="connsiteX54247" fmla="*/ 2400142 w 4826000"/>
              <a:gd name="connsiteY54247" fmla="*/ 5902827 h 6857957"/>
              <a:gd name="connsiteX54248" fmla="*/ 2398872 w 4826000"/>
              <a:gd name="connsiteY54248" fmla="*/ 5901874 h 6857957"/>
              <a:gd name="connsiteX54249" fmla="*/ 2398237 w 4826000"/>
              <a:gd name="connsiteY54249" fmla="*/ 5901557 h 6857957"/>
              <a:gd name="connsiteX54250" fmla="*/ 2398237 w 4826000"/>
              <a:gd name="connsiteY54250" fmla="*/ 5900922 h 6857957"/>
              <a:gd name="connsiteX54251" fmla="*/ 2395063 w 4826000"/>
              <a:gd name="connsiteY54251" fmla="*/ 5901874 h 6857957"/>
              <a:gd name="connsiteX54252" fmla="*/ 2392206 w 4826000"/>
              <a:gd name="connsiteY54252" fmla="*/ 5903144 h 6857957"/>
              <a:gd name="connsiteX54253" fmla="*/ 2390300 w 4826000"/>
              <a:gd name="connsiteY54253" fmla="*/ 5904732 h 6857957"/>
              <a:gd name="connsiteX54254" fmla="*/ 2388713 w 4826000"/>
              <a:gd name="connsiteY54254" fmla="*/ 5906320 h 6857957"/>
              <a:gd name="connsiteX54255" fmla="*/ 2387761 w 4826000"/>
              <a:gd name="connsiteY54255" fmla="*/ 5908225 h 6857957"/>
              <a:gd name="connsiteX54256" fmla="*/ 2386808 w 4826000"/>
              <a:gd name="connsiteY54256" fmla="*/ 5910130 h 6857957"/>
              <a:gd name="connsiteX54257" fmla="*/ 2386808 w 4826000"/>
              <a:gd name="connsiteY54257" fmla="*/ 5912670 h 6857957"/>
              <a:gd name="connsiteX54258" fmla="*/ 2387126 w 4826000"/>
              <a:gd name="connsiteY54258" fmla="*/ 5914893 h 6857957"/>
              <a:gd name="connsiteX54259" fmla="*/ 2383633 w 4826000"/>
              <a:gd name="connsiteY54259" fmla="*/ 5915210 h 6857957"/>
              <a:gd name="connsiteX54260" fmla="*/ 2380459 w 4826000"/>
              <a:gd name="connsiteY54260" fmla="*/ 5915528 h 6857957"/>
              <a:gd name="connsiteX54261" fmla="*/ 2377920 w 4826000"/>
              <a:gd name="connsiteY54261" fmla="*/ 5915210 h 6857957"/>
              <a:gd name="connsiteX54262" fmla="*/ 2376014 w 4826000"/>
              <a:gd name="connsiteY54262" fmla="*/ 5914575 h 6857957"/>
              <a:gd name="connsiteX54263" fmla="*/ 2374744 w 4826000"/>
              <a:gd name="connsiteY54263" fmla="*/ 5913623 h 6857957"/>
              <a:gd name="connsiteX54264" fmla="*/ 2373792 w 4826000"/>
              <a:gd name="connsiteY54264" fmla="*/ 5912670 h 6857957"/>
              <a:gd name="connsiteX54265" fmla="*/ 2373157 w 4826000"/>
              <a:gd name="connsiteY54265" fmla="*/ 5911718 h 6857957"/>
              <a:gd name="connsiteX54266" fmla="*/ 2372204 w 4826000"/>
              <a:gd name="connsiteY54266" fmla="*/ 5910130 h 6857957"/>
              <a:gd name="connsiteX54267" fmla="*/ 2371252 w 4826000"/>
              <a:gd name="connsiteY54267" fmla="*/ 5907907 h 6857957"/>
              <a:gd name="connsiteX54268" fmla="*/ 2370300 w 4826000"/>
              <a:gd name="connsiteY54268" fmla="*/ 5906955 h 6857957"/>
              <a:gd name="connsiteX54269" fmla="*/ 2369347 w 4826000"/>
              <a:gd name="connsiteY54269" fmla="*/ 5906002 h 6857957"/>
              <a:gd name="connsiteX54270" fmla="*/ 2367760 w 4826000"/>
              <a:gd name="connsiteY54270" fmla="*/ 5905367 h 6857957"/>
              <a:gd name="connsiteX54271" fmla="*/ 2365855 w 4826000"/>
              <a:gd name="connsiteY54271" fmla="*/ 5905049 h 6857957"/>
              <a:gd name="connsiteX54272" fmla="*/ 2362997 w 4826000"/>
              <a:gd name="connsiteY54272" fmla="*/ 5904732 h 6857957"/>
              <a:gd name="connsiteX54273" fmla="*/ 2359822 w 4826000"/>
              <a:gd name="connsiteY54273" fmla="*/ 5905049 h 6857957"/>
              <a:gd name="connsiteX54274" fmla="*/ 2360457 w 4826000"/>
              <a:gd name="connsiteY54274" fmla="*/ 5904097 h 6857957"/>
              <a:gd name="connsiteX54275" fmla="*/ 2361411 w 4826000"/>
              <a:gd name="connsiteY54275" fmla="*/ 5903144 h 6857957"/>
              <a:gd name="connsiteX54276" fmla="*/ 2363315 w 4826000"/>
              <a:gd name="connsiteY54276" fmla="*/ 5902509 h 6857957"/>
              <a:gd name="connsiteX54277" fmla="*/ 2365220 w 4826000"/>
              <a:gd name="connsiteY54277" fmla="*/ 5902192 h 6857957"/>
              <a:gd name="connsiteX54278" fmla="*/ 2368077 w 4826000"/>
              <a:gd name="connsiteY54278" fmla="*/ 5902509 h 6857957"/>
              <a:gd name="connsiteX54279" fmla="*/ 2373474 w 4826000"/>
              <a:gd name="connsiteY54279" fmla="*/ 5903779 h 6857957"/>
              <a:gd name="connsiteX54280" fmla="*/ 2376331 w 4826000"/>
              <a:gd name="connsiteY54280" fmla="*/ 5904097 h 6857957"/>
              <a:gd name="connsiteX54281" fmla="*/ 2378871 w 4826000"/>
              <a:gd name="connsiteY54281" fmla="*/ 5904414 h 6857957"/>
              <a:gd name="connsiteX54282" fmla="*/ 2379824 w 4826000"/>
              <a:gd name="connsiteY54282" fmla="*/ 5902827 h 6857957"/>
              <a:gd name="connsiteX54283" fmla="*/ 2380459 w 4826000"/>
              <a:gd name="connsiteY54283" fmla="*/ 5901557 h 6857957"/>
              <a:gd name="connsiteX54284" fmla="*/ 2380459 w 4826000"/>
              <a:gd name="connsiteY54284" fmla="*/ 5900287 h 6857957"/>
              <a:gd name="connsiteX54285" fmla="*/ 2380459 w 4826000"/>
              <a:gd name="connsiteY54285" fmla="*/ 5899334 h 6857957"/>
              <a:gd name="connsiteX54286" fmla="*/ 2379824 w 4826000"/>
              <a:gd name="connsiteY54286" fmla="*/ 5898381 h 6857957"/>
              <a:gd name="connsiteX54287" fmla="*/ 2379189 w 4826000"/>
              <a:gd name="connsiteY54287" fmla="*/ 5897429 h 6857957"/>
              <a:gd name="connsiteX54288" fmla="*/ 2377601 w 4826000"/>
              <a:gd name="connsiteY54288" fmla="*/ 5895524 h 6857957"/>
              <a:gd name="connsiteX54289" fmla="*/ 2375696 w 4826000"/>
              <a:gd name="connsiteY54289" fmla="*/ 5893936 h 6857957"/>
              <a:gd name="connsiteX54290" fmla="*/ 2373157 w 4826000"/>
              <a:gd name="connsiteY54290" fmla="*/ 5892666 h 6857957"/>
              <a:gd name="connsiteX54291" fmla="*/ 2367442 w 4826000"/>
              <a:gd name="connsiteY54291" fmla="*/ 5890443 h 6857957"/>
              <a:gd name="connsiteX54292" fmla="*/ 2362045 w 4826000"/>
              <a:gd name="connsiteY54292" fmla="*/ 5887903 h 6857957"/>
              <a:gd name="connsiteX54293" fmla="*/ 2360140 w 4826000"/>
              <a:gd name="connsiteY54293" fmla="*/ 5886950 h 6857957"/>
              <a:gd name="connsiteX54294" fmla="*/ 2358871 w 4826000"/>
              <a:gd name="connsiteY54294" fmla="*/ 5885998 h 6857957"/>
              <a:gd name="connsiteX54295" fmla="*/ 2357918 w 4826000"/>
              <a:gd name="connsiteY54295" fmla="*/ 5885363 h 6857957"/>
              <a:gd name="connsiteX54296" fmla="*/ 2357918 w 4826000"/>
              <a:gd name="connsiteY54296" fmla="*/ 5884727 h 6857957"/>
              <a:gd name="connsiteX54297" fmla="*/ 2357918 w 4826000"/>
              <a:gd name="connsiteY54297" fmla="*/ 5884092 h 6857957"/>
              <a:gd name="connsiteX54298" fmla="*/ 2357918 w 4826000"/>
              <a:gd name="connsiteY54298" fmla="*/ 5883457 h 6857957"/>
              <a:gd name="connsiteX54299" fmla="*/ 2359505 w 4826000"/>
              <a:gd name="connsiteY54299" fmla="*/ 5881870 h 6857957"/>
              <a:gd name="connsiteX54300" fmla="*/ 2362045 w 4826000"/>
              <a:gd name="connsiteY54300" fmla="*/ 5879964 h 6857957"/>
              <a:gd name="connsiteX54301" fmla="*/ 2366172 w 4826000"/>
              <a:gd name="connsiteY54301" fmla="*/ 5882187 h 6857957"/>
              <a:gd name="connsiteX54302" fmla="*/ 2369664 w 4826000"/>
              <a:gd name="connsiteY54302" fmla="*/ 5883775 h 6857957"/>
              <a:gd name="connsiteX54303" fmla="*/ 2376331 w 4826000"/>
              <a:gd name="connsiteY54303" fmla="*/ 5887903 h 6857957"/>
              <a:gd name="connsiteX54304" fmla="*/ 2383317 w 4826000"/>
              <a:gd name="connsiteY54304" fmla="*/ 5892031 h 6857957"/>
              <a:gd name="connsiteX54305" fmla="*/ 2386491 w 4826000"/>
              <a:gd name="connsiteY54305" fmla="*/ 5893936 h 6857957"/>
              <a:gd name="connsiteX54306" fmla="*/ 2390618 w 4826000"/>
              <a:gd name="connsiteY54306" fmla="*/ 5895524 h 6857957"/>
              <a:gd name="connsiteX54307" fmla="*/ 2394428 w 4826000"/>
              <a:gd name="connsiteY54307" fmla="*/ 5897746 h 6857957"/>
              <a:gd name="connsiteX54308" fmla="*/ 2398872 w 4826000"/>
              <a:gd name="connsiteY54308" fmla="*/ 5899016 h 6857957"/>
              <a:gd name="connsiteX54309" fmla="*/ 2403952 w 4826000"/>
              <a:gd name="connsiteY54309" fmla="*/ 5900287 h 6857957"/>
              <a:gd name="connsiteX54310" fmla="*/ 2409032 w 4826000"/>
              <a:gd name="connsiteY54310" fmla="*/ 5901557 h 6857957"/>
              <a:gd name="connsiteX54311" fmla="*/ 2415064 w 4826000"/>
              <a:gd name="connsiteY54311" fmla="*/ 5902192 h 6857957"/>
              <a:gd name="connsiteX54312" fmla="*/ 2421731 w 4826000"/>
              <a:gd name="connsiteY54312" fmla="*/ 5902509 h 6857957"/>
              <a:gd name="connsiteX54313" fmla="*/ 2429350 w 4826000"/>
              <a:gd name="connsiteY54313" fmla="*/ 5902827 h 6857957"/>
              <a:gd name="connsiteX54314" fmla="*/ 2437287 w 4826000"/>
              <a:gd name="connsiteY54314" fmla="*/ 5902509 h 6857957"/>
              <a:gd name="connsiteX54315" fmla="*/ 2437922 w 4826000"/>
              <a:gd name="connsiteY54315" fmla="*/ 5904097 h 6857957"/>
              <a:gd name="connsiteX54316" fmla="*/ 2437605 w 4826000"/>
              <a:gd name="connsiteY54316" fmla="*/ 5905367 h 6857957"/>
              <a:gd name="connsiteX54317" fmla="*/ 2436970 w 4826000"/>
              <a:gd name="connsiteY54317" fmla="*/ 5906320 h 6857957"/>
              <a:gd name="connsiteX54318" fmla="*/ 2435700 w 4826000"/>
              <a:gd name="connsiteY54318" fmla="*/ 5906955 h 6857957"/>
              <a:gd name="connsiteX54319" fmla="*/ 2433478 w 4826000"/>
              <a:gd name="connsiteY54319" fmla="*/ 5908860 h 6857957"/>
              <a:gd name="connsiteX54320" fmla="*/ 2432843 w 4826000"/>
              <a:gd name="connsiteY54320" fmla="*/ 5909812 h 6857957"/>
              <a:gd name="connsiteX54321" fmla="*/ 2432525 w 4826000"/>
              <a:gd name="connsiteY54321" fmla="*/ 5911083 h 6857957"/>
              <a:gd name="connsiteX54322" fmla="*/ 2446812 w 4826000"/>
              <a:gd name="connsiteY54322" fmla="*/ 5911400 h 6857957"/>
              <a:gd name="connsiteX54323" fmla="*/ 2457606 w 4826000"/>
              <a:gd name="connsiteY54323" fmla="*/ 5912353 h 6857957"/>
              <a:gd name="connsiteX54324" fmla="*/ 2474432 w 4826000"/>
              <a:gd name="connsiteY54324" fmla="*/ 5913940 h 6857957"/>
              <a:gd name="connsiteX54325" fmla="*/ 2482369 w 4826000"/>
              <a:gd name="connsiteY54325" fmla="*/ 5914258 h 6857957"/>
              <a:gd name="connsiteX54326" fmla="*/ 2491894 w 4826000"/>
              <a:gd name="connsiteY54326" fmla="*/ 5913940 h 6857957"/>
              <a:gd name="connsiteX54327" fmla="*/ 2502688 w 4826000"/>
              <a:gd name="connsiteY54327" fmla="*/ 5913305 h 6857957"/>
              <a:gd name="connsiteX54328" fmla="*/ 2516975 w 4826000"/>
              <a:gd name="connsiteY54328" fmla="*/ 5911400 h 6857957"/>
              <a:gd name="connsiteX54329" fmla="*/ 2513482 w 4826000"/>
              <a:gd name="connsiteY54329" fmla="*/ 5889490 h 6857957"/>
              <a:gd name="connsiteX54330" fmla="*/ 2509673 w 4826000"/>
              <a:gd name="connsiteY54330" fmla="*/ 5889808 h 6857957"/>
              <a:gd name="connsiteX54331" fmla="*/ 2506498 w 4826000"/>
              <a:gd name="connsiteY54331" fmla="*/ 5890126 h 6857957"/>
              <a:gd name="connsiteX54332" fmla="*/ 2501101 w 4826000"/>
              <a:gd name="connsiteY54332" fmla="*/ 5891396 h 6857957"/>
              <a:gd name="connsiteX54333" fmla="*/ 2498561 w 4826000"/>
              <a:gd name="connsiteY54333" fmla="*/ 5892031 h 6857957"/>
              <a:gd name="connsiteX54334" fmla="*/ 2495386 w 4826000"/>
              <a:gd name="connsiteY54334" fmla="*/ 5892348 h 6857957"/>
              <a:gd name="connsiteX54335" fmla="*/ 2492211 w 4826000"/>
              <a:gd name="connsiteY54335" fmla="*/ 5892666 h 6857957"/>
              <a:gd name="connsiteX54336" fmla="*/ 2488084 w 4826000"/>
              <a:gd name="connsiteY54336" fmla="*/ 5892983 h 6857957"/>
              <a:gd name="connsiteX54337" fmla="*/ 2487449 w 4826000"/>
              <a:gd name="connsiteY54337" fmla="*/ 5891396 h 6857957"/>
              <a:gd name="connsiteX54338" fmla="*/ 2487767 w 4826000"/>
              <a:gd name="connsiteY54338" fmla="*/ 5890443 h 6857957"/>
              <a:gd name="connsiteX54339" fmla="*/ 2488401 w 4826000"/>
              <a:gd name="connsiteY54339" fmla="*/ 5889490 h 6857957"/>
              <a:gd name="connsiteX54340" fmla="*/ 2489671 w 4826000"/>
              <a:gd name="connsiteY54340" fmla="*/ 5888220 h 6857957"/>
              <a:gd name="connsiteX54341" fmla="*/ 2491576 w 4826000"/>
              <a:gd name="connsiteY54341" fmla="*/ 5887585 h 6857957"/>
              <a:gd name="connsiteX54342" fmla="*/ 2493481 w 4826000"/>
              <a:gd name="connsiteY54342" fmla="*/ 5886950 h 6857957"/>
              <a:gd name="connsiteX54343" fmla="*/ 2498243 w 4826000"/>
              <a:gd name="connsiteY54343" fmla="*/ 5886315 h 6857957"/>
              <a:gd name="connsiteX54344" fmla="*/ 2509038 w 4826000"/>
              <a:gd name="connsiteY54344" fmla="*/ 5885363 h 6857957"/>
              <a:gd name="connsiteX54345" fmla="*/ 2514435 w 4826000"/>
              <a:gd name="connsiteY54345" fmla="*/ 5884727 h 6857957"/>
              <a:gd name="connsiteX54346" fmla="*/ 2518879 w 4826000"/>
              <a:gd name="connsiteY54346" fmla="*/ 5883775 h 6857957"/>
              <a:gd name="connsiteX54347" fmla="*/ 2518562 w 4826000"/>
              <a:gd name="connsiteY54347" fmla="*/ 5885680 h 6857957"/>
              <a:gd name="connsiteX54348" fmla="*/ 2518562 w 4826000"/>
              <a:gd name="connsiteY54348" fmla="*/ 5887268 h 6857957"/>
              <a:gd name="connsiteX54349" fmla="*/ 2519197 w 4826000"/>
              <a:gd name="connsiteY54349" fmla="*/ 5888538 h 6857957"/>
              <a:gd name="connsiteX54350" fmla="*/ 2520149 w 4826000"/>
              <a:gd name="connsiteY54350" fmla="*/ 5890126 h 6857957"/>
              <a:gd name="connsiteX54351" fmla="*/ 2520784 w 4826000"/>
              <a:gd name="connsiteY54351" fmla="*/ 5891396 h 6857957"/>
              <a:gd name="connsiteX54352" fmla="*/ 2521737 w 4826000"/>
              <a:gd name="connsiteY54352" fmla="*/ 5892348 h 6857957"/>
              <a:gd name="connsiteX54353" fmla="*/ 2524277 w 4826000"/>
              <a:gd name="connsiteY54353" fmla="*/ 5894571 h 6857957"/>
              <a:gd name="connsiteX54354" fmla="*/ 2526499 w 4826000"/>
              <a:gd name="connsiteY54354" fmla="*/ 5896794 h 6857957"/>
              <a:gd name="connsiteX54355" fmla="*/ 2528721 w 4826000"/>
              <a:gd name="connsiteY54355" fmla="*/ 5899334 h 6857957"/>
              <a:gd name="connsiteX54356" fmla="*/ 2529356 w 4826000"/>
              <a:gd name="connsiteY54356" fmla="*/ 5900604 h 6857957"/>
              <a:gd name="connsiteX54357" fmla="*/ 2529674 w 4826000"/>
              <a:gd name="connsiteY54357" fmla="*/ 5901874 h 6857957"/>
              <a:gd name="connsiteX54358" fmla="*/ 2529674 w 4826000"/>
              <a:gd name="connsiteY54358" fmla="*/ 5903779 h 6857957"/>
              <a:gd name="connsiteX54359" fmla="*/ 2529356 w 4826000"/>
              <a:gd name="connsiteY54359" fmla="*/ 5905367 h 6857957"/>
              <a:gd name="connsiteX54360" fmla="*/ 2532531 w 4826000"/>
              <a:gd name="connsiteY54360" fmla="*/ 5905367 h 6857957"/>
              <a:gd name="connsiteX54361" fmla="*/ 2535706 w 4826000"/>
              <a:gd name="connsiteY54361" fmla="*/ 5905367 h 6857957"/>
              <a:gd name="connsiteX54362" fmla="*/ 2537611 w 4826000"/>
              <a:gd name="connsiteY54362" fmla="*/ 5904732 h 6857957"/>
              <a:gd name="connsiteX54363" fmla="*/ 2539516 w 4826000"/>
              <a:gd name="connsiteY54363" fmla="*/ 5904097 h 6857957"/>
              <a:gd name="connsiteX54364" fmla="*/ 2543325 w 4826000"/>
              <a:gd name="connsiteY54364" fmla="*/ 5902827 h 6857957"/>
              <a:gd name="connsiteX54365" fmla="*/ 2545548 w 4826000"/>
              <a:gd name="connsiteY54365" fmla="*/ 5902192 h 6857957"/>
              <a:gd name="connsiteX54366" fmla="*/ 2548088 w 4826000"/>
              <a:gd name="connsiteY54366" fmla="*/ 5902192 h 6857957"/>
              <a:gd name="connsiteX54367" fmla="*/ 2545865 w 4826000"/>
              <a:gd name="connsiteY54367" fmla="*/ 5899651 h 6857957"/>
              <a:gd name="connsiteX54368" fmla="*/ 2543008 w 4826000"/>
              <a:gd name="connsiteY54368" fmla="*/ 5897111 h 6857957"/>
              <a:gd name="connsiteX54369" fmla="*/ 2536023 w 4826000"/>
              <a:gd name="connsiteY54369" fmla="*/ 5891078 h 6857957"/>
              <a:gd name="connsiteX54370" fmla="*/ 2528721 w 4826000"/>
              <a:gd name="connsiteY54370" fmla="*/ 5884727 h 6857957"/>
              <a:gd name="connsiteX54371" fmla="*/ 2525229 w 4826000"/>
              <a:gd name="connsiteY54371" fmla="*/ 5881870 h 6857957"/>
              <a:gd name="connsiteX54372" fmla="*/ 2522372 w 4826000"/>
              <a:gd name="connsiteY54372" fmla="*/ 5878377 h 6857957"/>
              <a:gd name="connsiteX54373" fmla="*/ 2519832 w 4826000"/>
              <a:gd name="connsiteY54373" fmla="*/ 5875202 h 6857957"/>
              <a:gd name="connsiteX54374" fmla="*/ 2517610 w 4826000"/>
              <a:gd name="connsiteY54374" fmla="*/ 5871709 h 6857957"/>
              <a:gd name="connsiteX54375" fmla="*/ 2516975 w 4826000"/>
              <a:gd name="connsiteY54375" fmla="*/ 5870439 h 6857957"/>
              <a:gd name="connsiteX54376" fmla="*/ 2516657 w 4826000"/>
              <a:gd name="connsiteY54376" fmla="*/ 5868851 h 6857957"/>
              <a:gd name="connsiteX54377" fmla="*/ 2516340 w 4826000"/>
              <a:gd name="connsiteY54377" fmla="*/ 5867263 h 6857957"/>
              <a:gd name="connsiteX54378" fmla="*/ 2516340 w 4826000"/>
              <a:gd name="connsiteY54378" fmla="*/ 5865358 h 6857957"/>
              <a:gd name="connsiteX54379" fmla="*/ 2516657 w 4826000"/>
              <a:gd name="connsiteY54379" fmla="*/ 5863770 h 6857957"/>
              <a:gd name="connsiteX54380" fmla="*/ 2516975 w 4826000"/>
              <a:gd name="connsiteY54380" fmla="*/ 5862500 h 6857957"/>
              <a:gd name="connsiteX54381" fmla="*/ 2517927 w 4826000"/>
              <a:gd name="connsiteY54381" fmla="*/ 5860913 h 6857957"/>
              <a:gd name="connsiteX54382" fmla="*/ 2518879 w 4826000"/>
              <a:gd name="connsiteY54382" fmla="*/ 5859007 h 6857957"/>
              <a:gd name="connsiteX54383" fmla="*/ 2520784 w 4826000"/>
              <a:gd name="connsiteY54383" fmla="*/ 5857737 h 6857957"/>
              <a:gd name="connsiteX54384" fmla="*/ 2522372 w 4826000"/>
              <a:gd name="connsiteY54384" fmla="*/ 5856150 h 6857957"/>
              <a:gd name="connsiteX54385" fmla="*/ 2524594 w 4826000"/>
              <a:gd name="connsiteY54385" fmla="*/ 5854880 h 6857957"/>
              <a:gd name="connsiteX54386" fmla="*/ 2527451 w 4826000"/>
              <a:gd name="connsiteY54386" fmla="*/ 5853609 h 6857957"/>
              <a:gd name="connsiteX54387" fmla="*/ 2528721 w 4826000"/>
              <a:gd name="connsiteY54387" fmla="*/ 5854562 h 6857957"/>
              <a:gd name="connsiteX54388" fmla="*/ 2529991 w 4826000"/>
              <a:gd name="connsiteY54388" fmla="*/ 5855515 h 6857957"/>
              <a:gd name="connsiteX54389" fmla="*/ 2531896 w 4826000"/>
              <a:gd name="connsiteY54389" fmla="*/ 5858055 h 6857957"/>
              <a:gd name="connsiteX54390" fmla="*/ 2533483 w 4826000"/>
              <a:gd name="connsiteY54390" fmla="*/ 5860913 h 6857957"/>
              <a:gd name="connsiteX54391" fmla="*/ 2535388 w 4826000"/>
              <a:gd name="connsiteY54391" fmla="*/ 5863453 h 6857957"/>
              <a:gd name="connsiteX54392" fmla="*/ 2536341 w 4826000"/>
              <a:gd name="connsiteY54392" fmla="*/ 5864723 h 6857957"/>
              <a:gd name="connsiteX54393" fmla="*/ 2537293 w 4826000"/>
              <a:gd name="connsiteY54393" fmla="*/ 5865676 h 6857957"/>
              <a:gd name="connsiteX54394" fmla="*/ 2538563 w 4826000"/>
              <a:gd name="connsiteY54394" fmla="*/ 5866311 h 6857957"/>
              <a:gd name="connsiteX54395" fmla="*/ 2539833 w 4826000"/>
              <a:gd name="connsiteY54395" fmla="*/ 5867263 h 6857957"/>
              <a:gd name="connsiteX54396" fmla="*/ 2542055 w 4826000"/>
              <a:gd name="connsiteY54396" fmla="*/ 5867581 h 6857957"/>
              <a:gd name="connsiteX54397" fmla="*/ 2543960 w 4826000"/>
              <a:gd name="connsiteY54397" fmla="*/ 5867581 h 6857957"/>
              <a:gd name="connsiteX54398" fmla="*/ 2546183 w 4826000"/>
              <a:gd name="connsiteY54398" fmla="*/ 5867263 h 6857957"/>
              <a:gd name="connsiteX54399" fmla="*/ 2549040 w 4826000"/>
              <a:gd name="connsiteY54399" fmla="*/ 5866311 h 6857957"/>
              <a:gd name="connsiteX54400" fmla="*/ 2550627 w 4826000"/>
              <a:gd name="connsiteY54400" fmla="*/ 5870121 h 6857957"/>
              <a:gd name="connsiteX54401" fmla="*/ 2552215 w 4826000"/>
              <a:gd name="connsiteY54401" fmla="*/ 5873296 h 6857957"/>
              <a:gd name="connsiteX54402" fmla="*/ 2553485 w 4826000"/>
              <a:gd name="connsiteY54402" fmla="*/ 5876789 h 6857957"/>
              <a:gd name="connsiteX54403" fmla="*/ 2554120 w 4826000"/>
              <a:gd name="connsiteY54403" fmla="*/ 5879964 h 6857957"/>
              <a:gd name="connsiteX54404" fmla="*/ 2555072 w 4826000"/>
              <a:gd name="connsiteY54404" fmla="*/ 5883457 h 6857957"/>
              <a:gd name="connsiteX54405" fmla="*/ 2555390 w 4826000"/>
              <a:gd name="connsiteY54405" fmla="*/ 5886633 h 6857957"/>
              <a:gd name="connsiteX54406" fmla="*/ 2556342 w 4826000"/>
              <a:gd name="connsiteY54406" fmla="*/ 5893301 h 6857957"/>
              <a:gd name="connsiteX54407" fmla="*/ 2556977 w 4826000"/>
              <a:gd name="connsiteY54407" fmla="*/ 5908225 h 6857957"/>
              <a:gd name="connsiteX54408" fmla="*/ 2557612 w 4826000"/>
              <a:gd name="connsiteY54408" fmla="*/ 5916798 h 6857957"/>
              <a:gd name="connsiteX54409" fmla="*/ 2558882 w 4826000"/>
              <a:gd name="connsiteY54409" fmla="*/ 5926642 h 6857957"/>
              <a:gd name="connsiteX54410" fmla="*/ 2562374 w 4826000"/>
              <a:gd name="connsiteY54410" fmla="*/ 5926324 h 6857957"/>
              <a:gd name="connsiteX54411" fmla="*/ 2565549 w 4826000"/>
              <a:gd name="connsiteY54411" fmla="*/ 5925371 h 6857957"/>
              <a:gd name="connsiteX54412" fmla="*/ 2568406 w 4826000"/>
              <a:gd name="connsiteY54412" fmla="*/ 5924419 h 6857957"/>
              <a:gd name="connsiteX54413" fmla="*/ 2570311 w 4826000"/>
              <a:gd name="connsiteY54413" fmla="*/ 5923784 h 6857957"/>
              <a:gd name="connsiteX54414" fmla="*/ 2572533 w 4826000"/>
              <a:gd name="connsiteY54414" fmla="*/ 5922514 h 6857957"/>
              <a:gd name="connsiteX54415" fmla="*/ 2573803 w 4826000"/>
              <a:gd name="connsiteY54415" fmla="*/ 5921561 h 6857957"/>
              <a:gd name="connsiteX54416" fmla="*/ 2574756 w 4826000"/>
              <a:gd name="connsiteY54416" fmla="*/ 5919973 h 6857957"/>
              <a:gd name="connsiteX54417" fmla="*/ 2575391 w 4826000"/>
              <a:gd name="connsiteY54417" fmla="*/ 5918703 h 6857957"/>
              <a:gd name="connsiteX54418" fmla="*/ 2576026 w 4826000"/>
              <a:gd name="connsiteY54418" fmla="*/ 5916798 h 6857957"/>
              <a:gd name="connsiteX54419" fmla="*/ 2576343 w 4826000"/>
              <a:gd name="connsiteY54419" fmla="*/ 5915210 h 6857957"/>
              <a:gd name="connsiteX54420" fmla="*/ 2576026 w 4826000"/>
              <a:gd name="connsiteY54420" fmla="*/ 5911718 h 6857957"/>
              <a:gd name="connsiteX54421" fmla="*/ 2575391 w 4826000"/>
              <a:gd name="connsiteY54421" fmla="*/ 5907907 h 6857957"/>
              <a:gd name="connsiteX54422" fmla="*/ 2574438 w 4826000"/>
              <a:gd name="connsiteY54422" fmla="*/ 5904097 h 6857957"/>
              <a:gd name="connsiteX54423" fmla="*/ 2573486 w 4826000"/>
              <a:gd name="connsiteY54423" fmla="*/ 5900287 h 6857957"/>
              <a:gd name="connsiteX54424" fmla="*/ 2572851 w 4826000"/>
              <a:gd name="connsiteY54424" fmla="*/ 5896476 h 6857957"/>
              <a:gd name="connsiteX54425" fmla="*/ 2572851 w 4826000"/>
              <a:gd name="connsiteY54425" fmla="*/ 5892666 h 6857957"/>
              <a:gd name="connsiteX54426" fmla="*/ 2572851 w 4826000"/>
              <a:gd name="connsiteY54426" fmla="*/ 5891078 h 6857957"/>
              <a:gd name="connsiteX54427" fmla="*/ 2573486 w 4826000"/>
              <a:gd name="connsiteY54427" fmla="*/ 5889808 h 6857957"/>
              <a:gd name="connsiteX54428" fmla="*/ 2574121 w 4826000"/>
              <a:gd name="connsiteY54428" fmla="*/ 5887903 h 6857957"/>
              <a:gd name="connsiteX54429" fmla="*/ 2575073 w 4826000"/>
              <a:gd name="connsiteY54429" fmla="*/ 5886633 h 6857957"/>
              <a:gd name="connsiteX54430" fmla="*/ 2576661 w 4826000"/>
              <a:gd name="connsiteY54430" fmla="*/ 5885363 h 6857957"/>
              <a:gd name="connsiteX54431" fmla="*/ 2578566 w 4826000"/>
              <a:gd name="connsiteY54431" fmla="*/ 5884410 h 6857957"/>
              <a:gd name="connsiteX54432" fmla="*/ 2580788 w 4826000"/>
              <a:gd name="connsiteY54432" fmla="*/ 5883457 h 6857957"/>
              <a:gd name="connsiteX54433" fmla="*/ 2583328 w 4826000"/>
              <a:gd name="connsiteY54433" fmla="*/ 5882822 h 6857957"/>
              <a:gd name="connsiteX54434" fmla="*/ 2586820 w 4826000"/>
              <a:gd name="connsiteY54434" fmla="*/ 5882187 h 6857957"/>
              <a:gd name="connsiteX54435" fmla="*/ 2590312 w 4826000"/>
              <a:gd name="connsiteY54435" fmla="*/ 5881870 h 6857957"/>
              <a:gd name="connsiteX54436" fmla="*/ 2585233 w 4826000"/>
              <a:gd name="connsiteY54436" fmla="*/ 5879012 h 6857957"/>
              <a:gd name="connsiteX54437" fmla="*/ 2581105 w 4826000"/>
              <a:gd name="connsiteY54437" fmla="*/ 5876472 h 6857957"/>
              <a:gd name="connsiteX54438" fmla="*/ 2578566 w 4826000"/>
              <a:gd name="connsiteY54438" fmla="*/ 5873614 h 6857957"/>
              <a:gd name="connsiteX54439" fmla="*/ 2576026 w 4826000"/>
              <a:gd name="connsiteY54439" fmla="*/ 5871074 h 6857957"/>
              <a:gd name="connsiteX54440" fmla="*/ 2575073 w 4826000"/>
              <a:gd name="connsiteY54440" fmla="*/ 5868533 h 6857957"/>
              <a:gd name="connsiteX54441" fmla="*/ 2574438 w 4826000"/>
              <a:gd name="connsiteY54441" fmla="*/ 5865676 h 6857957"/>
              <a:gd name="connsiteX54442" fmla="*/ 2574438 w 4826000"/>
              <a:gd name="connsiteY54442" fmla="*/ 5862818 h 6857957"/>
              <a:gd name="connsiteX54443" fmla="*/ 2574438 w 4826000"/>
              <a:gd name="connsiteY54443" fmla="*/ 5859960 h 6857957"/>
              <a:gd name="connsiteX54444" fmla="*/ 2575073 w 4826000"/>
              <a:gd name="connsiteY54444" fmla="*/ 5853609 h 6857957"/>
              <a:gd name="connsiteX54445" fmla="*/ 2575391 w 4826000"/>
              <a:gd name="connsiteY54445" fmla="*/ 5850117 h 6857957"/>
              <a:gd name="connsiteX54446" fmla="*/ 2575391 w 4826000"/>
              <a:gd name="connsiteY54446" fmla="*/ 5846624 h 6857957"/>
              <a:gd name="connsiteX54447" fmla="*/ 2574756 w 4826000"/>
              <a:gd name="connsiteY54447" fmla="*/ 5842813 h 6857957"/>
              <a:gd name="connsiteX54448" fmla="*/ 2573803 w 4826000"/>
              <a:gd name="connsiteY54448" fmla="*/ 5839003 h 6857957"/>
              <a:gd name="connsiteX54449" fmla="*/ 2571898 w 4826000"/>
              <a:gd name="connsiteY54449" fmla="*/ 5834557 h 6857957"/>
              <a:gd name="connsiteX54450" fmla="*/ 2568724 w 4826000"/>
              <a:gd name="connsiteY54450" fmla="*/ 5830430 h 6857957"/>
              <a:gd name="connsiteX54451" fmla="*/ 2563961 w 4826000"/>
              <a:gd name="connsiteY54451" fmla="*/ 5831700 h 6857957"/>
              <a:gd name="connsiteX54452" fmla="*/ 2561422 w 4826000"/>
              <a:gd name="connsiteY54452" fmla="*/ 5832652 h 6857957"/>
              <a:gd name="connsiteX54453" fmla="*/ 2559834 w 4826000"/>
              <a:gd name="connsiteY54453" fmla="*/ 5833287 h 6857957"/>
              <a:gd name="connsiteX54454" fmla="*/ 2558564 w 4826000"/>
              <a:gd name="connsiteY54454" fmla="*/ 5834557 h 6857957"/>
              <a:gd name="connsiteX54455" fmla="*/ 2557612 w 4826000"/>
              <a:gd name="connsiteY54455" fmla="*/ 5835828 h 6857957"/>
              <a:gd name="connsiteX54456" fmla="*/ 2557294 w 4826000"/>
              <a:gd name="connsiteY54456" fmla="*/ 5837415 h 6857957"/>
              <a:gd name="connsiteX54457" fmla="*/ 2557294 w 4826000"/>
              <a:gd name="connsiteY54457" fmla="*/ 5839003 h 6857957"/>
              <a:gd name="connsiteX54458" fmla="*/ 2554437 w 4826000"/>
              <a:gd name="connsiteY54458" fmla="*/ 5839320 h 6857957"/>
              <a:gd name="connsiteX54459" fmla="*/ 2552850 w 4826000"/>
              <a:gd name="connsiteY54459" fmla="*/ 5839003 h 6857957"/>
              <a:gd name="connsiteX54460" fmla="*/ 2552215 w 4826000"/>
              <a:gd name="connsiteY54460" fmla="*/ 5838368 h 6857957"/>
              <a:gd name="connsiteX54461" fmla="*/ 2551897 w 4826000"/>
              <a:gd name="connsiteY54461" fmla="*/ 5837733 h 6857957"/>
              <a:gd name="connsiteX54462" fmla="*/ 2552215 w 4826000"/>
              <a:gd name="connsiteY54462" fmla="*/ 5836463 h 6857957"/>
              <a:gd name="connsiteX54463" fmla="*/ 2552850 w 4826000"/>
              <a:gd name="connsiteY54463" fmla="*/ 5834875 h 6857957"/>
              <a:gd name="connsiteX54464" fmla="*/ 2555072 w 4826000"/>
              <a:gd name="connsiteY54464" fmla="*/ 5832017 h 6857957"/>
              <a:gd name="connsiteX54465" fmla="*/ 2557612 w 4826000"/>
              <a:gd name="connsiteY54465" fmla="*/ 5828207 h 6857957"/>
              <a:gd name="connsiteX54466" fmla="*/ 2558247 w 4826000"/>
              <a:gd name="connsiteY54466" fmla="*/ 5826302 h 6857957"/>
              <a:gd name="connsiteX54467" fmla="*/ 2558564 w 4826000"/>
              <a:gd name="connsiteY54467" fmla="*/ 5824396 h 6857957"/>
              <a:gd name="connsiteX54468" fmla="*/ 2558564 w 4826000"/>
              <a:gd name="connsiteY54468" fmla="*/ 5822174 h 6857957"/>
              <a:gd name="connsiteX54469" fmla="*/ 2557929 w 4826000"/>
              <a:gd name="connsiteY54469" fmla="*/ 5820269 h 6857957"/>
              <a:gd name="connsiteX54470" fmla="*/ 2556342 w 4826000"/>
              <a:gd name="connsiteY54470" fmla="*/ 5818681 h 6857957"/>
              <a:gd name="connsiteX54471" fmla="*/ 2553485 w 4826000"/>
              <a:gd name="connsiteY54471" fmla="*/ 5817093 h 6857957"/>
              <a:gd name="connsiteX54472" fmla="*/ 2548405 w 4826000"/>
              <a:gd name="connsiteY54472" fmla="*/ 5817411 h 6857957"/>
              <a:gd name="connsiteX54473" fmla="*/ 2544913 w 4826000"/>
              <a:gd name="connsiteY54473" fmla="*/ 5817728 h 6857957"/>
              <a:gd name="connsiteX54474" fmla="*/ 2543643 w 4826000"/>
              <a:gd name="connsiteY54474" fmla="*/ 5818363 h 6857957"/>
              <a:gd name="connsiteX54475" fmla="*/ 2542690 w 4826000"/>
              <a:gd name="connsiteY54475" fmla="*/ 5818681 h 6857957"/>
              <a:gd name="connsiteX54476" fmla="*/ 2541738 w 4826000"/>
              <a:gd name="connsiteY54476" fmla="*/ 5819316 h 6857957"/>
              <a:gd name="connsiteX54477" fmla="*/ 2541103 w 4826000"/>
              <a:gd name="connsiteY54477" fmla="*/ 5820269 h 6857957"/>
              <a:gd name="connsiteX54478" fmla="*/ 2539833 w 4826000"/>
              <a:gd name="connsiteY54478" fmla="*/ 5819634 h 6857957"/>
              <a:gd name="connsiteX54479" fmla="*/ 2539198 w 4826000"/>
              <a:gd name="connsiteY54479" fmla="*/ 5818681 h 6857957"/>
              <a:gd name="connsiteX54480" fmla="*/ 2539198 w 4826000"/>
              <a:gd name="connsiteY54480" fmla="*/ 5817411 h 6857957"/>
              <a:gd name="connsiteX54481" fmla="*/ 2539833 w 4826000"/>
              <a:gd name="connsiteY54481" fmla="*/ 5816141 h 6857957"/>
              <a:gd name="connsiteX54482" fmla="*/ 2540786 w 4826000"/>
              <a:gd name="connsiteY54482" fmla="*/ 5814553 h 6857957"/>
              <a:gd name="connsiteX54483" fmla="*/ 2542055 w 4826000"/>
              <a:gd name="connsiteY54483" fmla="*/ 5812965 h 6857957"/>
              <a:gd name="connsiteX54484" fmla="*/ 2545230 w 4826000"/>
              <a:gd name="connsiteY54484" fmla="*/ 5809790 h 6857957"/>
              <a:gd name="connsiteX54485" fmla="*/ 2549040 w 4826000"/>
              <a:gd name="connsiteY54485" fmla="*/ 5805662 h 6857957"/>
              <a:gd name="connsiteX54486" fmla="*/ 2552532 w 4826000"/>
              <a:gd name="connsiteY54486" fmla="*/ 5802169 h 6857957"/>
              <a:gd name="connsiteX54487" fmla="*/ 2554120 w 4826000"/>
              <a:gd name="connsiteY54487" fmla="*/ 5800582 h 6857957"/>
              <a:gd name="connsiteX54488" fmla="*/ 2555072 w 4826000"/>
              <a:gd name="connsiteY54488" fmla="*/ 5798359 h 6857957"/>
              <a:gd name="connsiteX54489" fmla="*/ 2556342 w 4826000"/>
              <a:gd name="connsiteY54489" fmla="*/ 5796771 h 6857957"/>
              <a:gd name="connsiteX54490" fmla="*/ 2556659 w 4826000"/>
              <a:gd name="connsiteY54490" fmla="*/ 5795184 h 6857957"/>
              <a:gd name="connsiteX54491" fmla="*/ 2553485 w 4826000"/>
              <a:gd name="connsiteY54491" fmla="*/ 5793913 h 6857957"/>
              <a:gd name="connsiteX54492" fmla="*/ 2550310 w 4826000"/>
              <a:gd name="connsiteY54492" fmla="*/ 5792326 h 6857957"/>
              <a:gd name="connsiteX54493" fmla="*/ 2547135 w 4826000"/>
              <a:gd name="connsiteY54493" fmla="*/ 5791691 h 6857957"/>
              <a:gd name="connsiteX54494" fmla="*/ 2544595 w 4826000"/>
              <a:gd name="connsiteY54494" fmla="*/ 5791373 h 6857957"/>
              <a:gd name="connsiteX54495" fmla="*/ 2539198 w 4826000"/>
              <a:gd name="connsiteY54495" fmla="*/ 5790738 h 6857957"/>
              <a:gd name="connsiteX54496" fmla="*/ 2535388 w 4826000"/>
              <a:gd name="connsiteY54496" fmla="*/ 5790738 h 6857957"/>
              <a:gd name="connsiteX54497" fmla="*/ 2533483 w 4826000"/>
              <a:gd name="connsiteY54497" fmla="*/ 5790421 h 6857957"/>
              <a:gd name="connsiteX54498" fmla="*/ 2532214 w 4826000"/>
              <a:gd name="connsiteY54498" fmla="*/ 5790103 h 6857957"/>
              <a:gd name="connsiteX54499" fmla="*/ 2531579 w 4826000"/>
              <a:gd name="connsiteY54499" fmla="*/ 5789468 h 6857957"/>
              <a:gd name="connsiteX54500" fmla="*/ 2530944 w 4826000"/>
              <a:gd name="connsiteY54500" fmla="*/ 5788198 h 6857957"/>
              <a:gd name="connsiteX54501" fmla="*/ 2530944 w 4826000"/>
              <a:gd name="connsiteY54501" fmla="*/ 5786928 h 6857957"/>
              <a:gd name="connsiteX54502" fmla="*/ 2531579 w 4826000"/>
              <a:gd name="connsiteY54502" fmla="*/ 5784705 h 6857957"/>
              <a:gd name="connsiteX54503" fmla="*/ 2532531 w 4826000"/>
              <a:gd name="connsiteY54503" fmla="*/ 5782482 h 6857957"/>
              <a:gd name="connsiteX54504" fmla="*/ 2534436 w 4826000"/>
              <a:gd name="connsiteY54504" fmla="*/ 5779307 h 6857957"/>
              <a:gd name="connsiteX54505" fmla="*/ 2528404 w 4826000"/>
              <a:gd name="connsiteY54505" fmla="*/ 5782482 h 6857957"/>
              <a:gd name="connsiteX54506" fmla="*/ 2523642 w 4826000"/>
              <a:gd name="connsiteY54506" fmla="*/ 5785975 h 6857957"/>
              <a:gd name="connsiteX54507" fmla="*/ 2521737 w 4826000"/>
              <a:gd name="connsiteY54507" fmla="*/ 5787880 h 6857957"/>
              <a:gd name="connsiteX54508" fmla="*/ 2520149 w 4826000"/>
              <a:gd name="connsiteY54508" fmla="*/ 5789468 h 6857957"/>
              <a:gd name="connsiteX54509" fmla="*/ 2518245 w 4826000"/>
              <a:gd name="connsiteY54509" fmla="*/ 5791056 h 6857957"/>
              <a:gd name="connsiteX54510" fmla="*/ 2516975 w 4826000"/>
              <a:gd name="connsiteY54510" fmla="*/ 5793278 h 6857957"/>
              <a:gd name="connsiteX54511" fmla="*/ 2516022 w 4826000"/>
              <a:gd name="connsiteY54511" fmla="*/ 5794866 h 6857957"/>
              <a:gd name="connsiteX54512" fmla="*/ 2515387 w 4826000"/>
              <a:gd name="connsiteY54512" fmla="*/ 5796771 h 6857957"/>
              <a:gd name="connsiteX54513" fmla="*/ 2514752 w 4826000"/>
              <a:gd name="connsiteY54513" fmla="*/ 5798676 h 6857957"/>
              <a:gd name="connsiteX54514" fmla="*/ 2514435 w 4826000"/>
              <a:gd name="connsiteY54514" fmla="*/ 5800899 h 6857957"/>
              <a:gd name="connsiteX54515" fmla="*/ 2514435 w 4826000"/>
              <a:gd name="connsiteY54515" fmla="*/ 5804710 h 6857957"/>
              <a:gd name="connsiteX54516" fmla="*/ 2514752 w 4826000"/>
              <a:gd name="connsiteY54516" fmla="*/ 5808837 h 6857957"/>
              <a:gd name="connsiteX54517" fmla="*/ 2515705 w 4826000"/>
              <a:gd name="connsiteY54517" fmla="*/ 5812648 h 6857957"/>
              <a:gd name="connsiteX54518" fmla="*/ 2517292 w 4826000"/>
              <a:gd name="connsiteY54518" fmla="*/ 5817093 h 6857957"/>
              <a:gd name="connsiteX54519" fmla="*/ 2519197 w 4826000"/>
              <a:gd name="connsiteY54519" fmla="*/ 5820904 h 6857957"/>
              <a:gd name="connsiteX54520" fmla="*/ 2521737 w 4826000"/>
              <a:gd name="connsiteY54520" fmla="*/ 5825349 h 6857957"/>
              <a:gd name="connsiteX54521" fmla="*/ 2526499 w 4826000"/>
              <a:gd name="connsiteY54521" fmla="*/ 5833922 h 6857957"/>
              <a:gd name="connsiteX54522" fmla="*/ 2531896 w 4826000"/>
              <a:gd name="connsiteY54522" fmla="*/ 5842178 h 6857957"/>
              <a:gd name="connsiteX54523" fmla="*/ 2528404 w 4826000"/>
              <a:gd name="connsiteY54523" fmla="*/ 5842178 h 6857957"/>
              <a:gd name="connsiteX54524" fmla="*/ 2525229 w 4826000"/>
              <a:gd name="connsiteY54524" fmla="*/ 5842178 h 6857957"/>
              <a:gd name="connsiteX54525" fmla="*/ 2523007 w 4826000"/>
              <a:gd name="connsiteY54525" fmla="*/ 5842496 h 6857957"/>
              <a:gd name="connsiteX54526" fmla="*/ 2521419 w 4826000"/>
              <a:gd name="connsiteY54526" fmla="*/ 5843131 h 6857957"/>
              <a:gd name="connsiteX54527" fmla="*/ 2520467 w 4826000"/>
              <a:gd name="connsiteY54527" fmla="*/ 5843766 h 6857957"/>
              <a:gd name="connsiteX54528" fmla="*/ 2519197 w 4826000"/>
              <a:gd name="connsiteY54528" fmla="*/ 5844719 h 6857957"/>
              <a:gd name="connsiteX54529" fmla="*/ 2518879 w 4826000"/>
              <a:gd name="connsiteY54529" fmla="*/ 5845671 h 6857957"/>
              <a:gd name="connsiteX54530" fmla="*/ 2518562 w 4826000"/>
              <a:gd name="connsiteY54530" fmla="*/ 5846624 h 6857957"/>
              <a:gd name="connsiteX54531" fmla="*/ 2518245 w 4826000"/>
              <a:gd name="connsiteY54531" fmla="*/ 5848846 h 6857957"/>
              <a:gd name="connsiteX54532" fmla="*/ 2517927 w 4826000"/>
              <a:gd name="connsiteY54532" fmla="*/ 5850752 h 6857957"/>
              <a:gd name="connsiteX54533" fmla="*/ 2517610 w 4826000"/>
              <a:gd name="connsiteY54533" fmla="*/ 5851704 h 6857957"/>
              <a:gd name="connsiteX54534" fmla="*/ 2516975 w 4826000"/>
              <a:gd name="connsiteY54534" fmla="*/ 5852657 h 6857957"/>
              <a:gd name="connsiteX54535" fmla="*/ 2515705 w 4826000"/>
              <a:gd name="connsiteY54535" fmla="*/ 5853292 h 6857957"/>
              <a:gd name="connsiteX54536" fmla="*/ 2514117 w 4826000"/>
              <a:gd name="connsiteY54536" fmla="*/ 5853927 h 6857957"/>
              <a:gd name="connsiteX54537" fmla="*/ 2510625 w 4826000"/>
              <a:gd name="connsiteY54537" fmla="*/ 5851704 h 6857957"/>
              <a:gd name="connsiteX54538" fmla="*/ 2508403 w 4826000"/>
              <a:gd name="connsiteY54538" fmla="*/ 5849799 h 6857957"/>
              <a:gd name="connsiteX54539" fmla="*/ 2507133 w 4826000"/>
              <a:gd name="connsiteY54539" fmla="*/ 5847894 h 6857957"/>
              <a:gd name="connsiteX54540" fmla="*/ 2506815 w 4826000"/>
              <a:gd name="connsiteY54540" fmla="*/ 5846306 h 6857957"/>
              <a:gd name="connsiteX54541" fmla="*/ 2507133 w 4826000"/>
              <a:gd name="connsiteY54541" fmla="*/ 5844719 h 6857957"/>
              <a:gd name="connsiteX54542" fmla="*/ 2507768 w 4826000"/>
              <a:gd name="connsiteY54542" fmla="*/ 5842813 h 6857957"/>
              <a:gd name="connsiteX54543" fmla="*/ 2508720 w 4826000"/>
              <a:gd name="connsiteY54543" fmla="*/ 5841226 h 6857957"/>
              <a:gd name="connsiteX54544" fmla="*/ 2509990 w 4826000"/>
              <a:gd name="connsiteY54544" fmla="*/ 5839638 h 6857957"/>
              <a:gd name="connsiteX54545" fmla="*/ 2512847 w 4826000"/>
              <a:gd name="connsiteY54545" fmla="*/ 5836145 h 6857957"/>
              <a:gd name="connsiteX54546" fmla="*/ 2513800 w 4826000"/>
              <a:gd name="connsiteY54546" fmla="*/ 5834557 h 6857957"/>
              <a:gd name="connsiteX54547" fmla="*/ 2514435 w 4826000"/>
              <a:gd name="connsiteY54547" fmla="*/ 5832652 h 6857957"/>
              <a:gd name="connsiteX54548" fmla="*/ 2514435 w 4826000"/>
              <a:gd name="connsiteY54548" fmla="*/ 5830747 h 6857957"/>
              <a:gd name="connsiteX54549" fmla="*/ 2513482 w 4826000"/>
              <a:gd name="connsiteY54549" fmla="*/ 5828524 h 6857957"/>
              <a:gd name="connsiteX54550" fmla="*/ 2511577 w 4826000"/>
              <a:gd name="connsiteY54550" fmla="*/ 5826302 h 6857957"/>
              <a:gd name="connsiteX54551" fmla="*/ 2509038 w 4826000"/>
              <a:gd name="connsiteY54551" fmla="*/ 5824079 h 6857957"/>
              <a:gd name="connsiteX54552" fmla="*/ 2506498 w 4826000"/>
              <a:gd name="connsiteY54552" fmla="*/ 5825349 h 6857957"/>
              <a:gd name="connsiteX54553" fmla="*/ 2503640 w 4826000"/>
              <a:gd name="connsiteY54553" fmla="*/ 5826937 h 6857957"/>
              <a:gd name="connsiteX54554" fmla="*/ 2501418 w 4826000"/>
              <a:gd name="connsiteY54554" fmla="*/ 5828524 h 6857957"/>
              <a:gd name="connsiteX54555" fmla="*/ 2499513 w 4826000"/>
              <a:gd name="connsiteY54555" fmla="*/ 5830747 h 6857957"/>
              <a:gd name="connsiteX54556" fmla="*/ 2495703 w 4826000"/>
              <a:gd name="connsiteY54556" fmla="*/ 5834240 h 6857957"/>
              <a:gd name="connsiteX54557" fmla="*/ 2493799 w 4826000"/>
              <a:gd name="connsiteY54557" fmla="*/ 5836145 h 6857957"/>
              <a:gd name="connsiteX54558" fmla="*/ 2491576 w 4826000"/>
              <a:gd name="connsiteY54558" fmla="*/ 5838050 h 6857957"/>
              <a:gd name="connsiteX54559" fmla="*/ 2488719 w 4826000"/>
              <a:gd name="connsiteY54559" fmla="*/ 5839638 h 6857957"/>
              <a:gd name="connsiteX54560" fmla="*/ 2485862 w 4826000"/>
              <a:gd name="connsiteY54560" fmla="*/ 5840908 h 6857957"/>
              <a:gd name="connsiteX54561" fmla="*/ 2482369 w 4826000"/>
              <a:gd name="connsiteY54561" fmla="*/ 5842178 h 6857957"/>
              <a:gd name="connsiteX54562" fmla="*/ 2478560 w 4826000"/>
              <a:gd name="connsiteY54562" fmla="*/ 5843131 h 6857957"/>
              <a:gd name="connsiteX54563" fmla="*/ 2473480 w 4826000"/>
              <a:gd name="connsiteY54563" fmla="*/ 5844083 h 6857957"/>
              <a:gd name="connsiteX54564" fmla="*/ 2467765 w 4826000"/>
              <a:gd name="connsiteY54564" fmla="*/ 5844719 h 6857957"/>
              <a:gd name="connsiteX54565" fmla="*/ 2461733 w 4826000"/>
              <a:gd name="connsiteY54565" fmla="*/ 5845036 h 6857957"/>
              <a:gd name="connsiteX54566" fmla="*/ 2454114 w 4826000"/>
              <a:gd name="connsiteY54566" fmla="*/ 5844719 h 6857957"/>
              <a:gd name="connsiteX54567" fmla="*/ 2462686 w 4826000"/>
              <a:gd name="connsiteY54567" fmla="*/ 5842496 h 6857957"/>
              <a:gd name="connsiteX54568" fmla="*/ 2471258 w 4826000"/>
              <a:gd name="connsiteY54568" fmla="*/ 5839638 h 6857957"/>
              <a:gd name="connsiteX54569" fmla="*/ 2480147 w 4826000"/>
              <a:gd name="connsiteY54569" fmla="*/ 5835510 h 6857957"/>
              <a:gd name="connsiteX54570" fmla="*/ 2488401 w 4826000"/>
              <a:gd name="connsiteY54570" fmla="*/ 5831700 h 6857957"/>
              <a:gd name="connsiteX54571" fmla="*/ 2492529 w 4826000"/>
              <a:gd name="connsiteY54571" fmla="*/ 5829159 h 6857957"/>
              <a:gd name="connsiteX54572" fmla="*/ 2496021 w 4826000"/>
              <a:gd name="connsiteY54572" fmla="*/ 5826937 h 6857957"/>
              <a:gd name="connsiteX54573" fmla="*/ 2499196 w 4826000"/>
              <a:gd name="connsiteY54573" fmla="*/ 5824714 h 6857957"/>
              <a:gd name="connsiteX54574" fmla="*/ 2501736 w 4826000"/>
              <a:gd name="connsiteY54574" fmla="*/ 5822174 h 6857957"/>
              <a:gd name="connsiteX54575" fmla="*/ 2503958 w 4826000"/>
              <a:gd name="connsiteY54575" fmla="*/ 5819634 h 6857957"/>
              <a:gd name="connsiteX54576" fmla="*/ 2505863 w 4826000"/>
              <a:gd name="connsiteY54576" fmla="*/ 5817411 h 6857957"/>
              <a:gd name="connsiteX54577" fmla="*/ 2507133 w 4826000"/>
              <a:gd name="connsiteY54577" fmla="*/ 5814871 h 6857957"/>
              <a:gd name="connsiteX54578" fmla="*/ 2507450 w 4826000"/>
              <a:gd name="connsiteY54578" fmla="*/ 5812965 h 6857957"/>
              <a:gd name="connsiteX54579" fmla="*/ 2506180 w 4826000"/>
              <a:gd name="connsiteY54579" fmla="*/ 5812013 h 6857957"/>
              <a:gd name="connsiteX54580" fmla="*/ 2504275 w 4826000"/>
              <a:gd name="connsiteY54580" fmla="*/ 5811378 h 6857957"/>
              <a:gd name="connsiteX54581" fmla="*/ 2499831 w 4826000"/>
              <a:gd name="connsiteY54581" fmla="*/ 5810743 h 6857957"/>
              <a:gd name="connsiteX54582" fmla="*/ 2497926 w 4826000"/>
              <a:gd name="connsiteY54582" fmla="*/ 5810425 h 6857957"/>
              <a:gd name="connsiteX54583" fmla="*/ 2495703 w 4826000"/>
              <a:gd name="connsiteY54583" fmla="*/ 5809790 h 6857957"/>
              <a:gd name="connsiteX54584" fmla="*/ 2494116 w 4826000"/>
              <a:gd name="connsiteY54584" fmla="*/ 5809155 h 6857957"/>
              <a:gd name="connsiteX54585" fmla="*/ 2493799 w 4826000"/>
              <a:gd name="connsiteY54585" fmla="*/ 5808520 h 6857957"/>
              <a:gd name="connsiteX54586" fmla="*/ 2493481 w 4826000"/>
              <a:gd name="connsiteY54586" fmla="*/ 5807885 h 6857957"/>
              <a:gd name="connsiteX54587" fmla="*/ 2493414 w 4826000"/>
              <a:gd name="connsiteY54587" fmla="*/ 5807151 h 6857957"/>
              <a:gd name="connsiteX54588" fmla="*/ 2489393 w 4826000"/>
              <a:gd name="connsiteY54588" fmla="*/ 5808621 h 6857957"/>
              <a:gd name="connsiteX54589" fmla="*/ 2486456 w 4826000"/>
              <a:gd name="connsiteY54589" fmla="*/ 5810292 h 6857957"/>
              <a:gd name="connsiteX54590" fmla="*/ 2485476 w 4826000"/>
              <a:gd name="connsiteY54590" fmla="*/ 5810961 h 6857957"/>
              <a:gd name="connsiteX54591" fmla="*/ 2484823 w 4826000"/>
              <a:gd name="connsiteY54591" fmla="*/ 5811629 h 6857957"/>
              <a:gd name="connsiteX54592" fmla="*/ 2484823 w 4826000"/>
              <a:gd name="connsiteY54592" fmla="*/ 5812298 h 6857957"/>
              <a:gd name="connsiteX54593" fmla="*/ 2484497 w 4826000"/>
              <a:gd name="connsiteY54593" fmla="*/ 5813300 h 6857957"/>
              <a:gd name="connsiteX54594" fmla="*/ 2485150 w 4826000"/>
              <a:gd name="connsiteY54594" fmla="*/ 5814971 h 6857957"/>
              <a:gd name="connsiteX54595" fmla="*/ 2486129 w 4826000"/>
              <a:gd name="connsiteY54595" fmla="*/ 5816977 h 6857957"/>
              <a:gd name="connsiteX54596" fmla="*/ 2489393 w 4826000"/>
              <a:gd name="connsiteY54596" fmla="*/ 5821321 h 6857957"/>
              <a:gd name="connsiteX54597" fmla="*/ 2487435 w 4826000"/>
              <a:gd name="connsiteY54597" fmla="*/ 5820319 h 6857957"/>
              <a:gd name="connsiteX54598" fmla="*/ 2485150 w 4826000"/>
              <a:gd name="connsiteY54598" fmla="*/ 5819316 h 6857957"/>
              <a:gd name="connsiteX54599" fmla="*/ 2479601 w 4826000"/>
              <a:gd name="connsiteY54599" fmla="*/ 5817979 h 6857957"/>
              <a:gd name="connsiteX54600" fmla="*/ 2474052 w 4826000"/>
              <a:gd name="connsiteY54600" fmla="*/ 5816308 h 6857957"/>
              <a:gd name="connsiteX54601" fmla="*/ 2468830 w 4826000"/>
              <a:gd name="connsiteY54601" fmla="*/ 5814971 h 6857957"/>
              <a:gd name="connsiteX54602" fmla="*/ 2466219 w 4826000"/>
              <a:gd name="connsiteY54602" fmla="*/ 5813634 h 6857957"/>
              <a:gd name="connsiteX54603" fmla="*/ 2464260 w 4826000"/>
              <a:gd name="connsiteY54603" fmla="*/ 5812632 h 6857957"/>
              <a:gd name="connsiteX54604" fmla="*/ 2462302 w 4826000"/>
              <a:gd name="connsiteY54604" fmla="*/ 5811629 h 6857957"/>
              <a:gd name="connsiteX54605" fmla="*/ 2460996 w 4826000"/>
              <a:gd name="connsiteY54605" fmla="*/ 5810292 h 6857957"/>
              <a:gd name="connsiteX54606" fmla="*/ 2459691 w 4826000"/>
              <a:gd name="connsiteY54606" fmla="*/ 5808621 h 6857957"/>
              <a:gd name="connsiteX54607" fmla="*/ 2459038 w 4826000"/>
              <a:gd name="connsiteY54607" fmla="*/ 5806950 h 6857957"/>
              <a:gd name="connsiteX54608" fmla="*/ 2459038 w 4826000"/>
              <a:gd name="connsiteY54608" fmla="*/ 5804611 h 6857957"/>
              <a:gd name="connsiteX54609" fmla="*/ 2459691 w 4826000"/>
              <a:gd name="connsiteY54609" fmla="*/ 5802271 h 6857957"/>
              <a:gd name="connsiteX54610" fmla="*/ 2469483 w 4826000"/>
              <a:gd name="connsiteY54610" fmla="*/ 5802940 h 6857957"/>
              <a:gd name="connsiteX54611" fmla="*/ 2478948 w 4826000"/>
              <a:gd name="connsiteY54611" fmla="*/ 5803608 h 6857957"/>
              <a:gd name="connsiteX54612" fmla="*/ 2483844 w 4826000"/>
              <a:gd name="connsiteY54612" fmla="*/ 5803942 h 6857957"/>
              <a:gd name="connsiteX54613" fmla="*/ 2487761 w 4826000"/>
              <a:gd name="connsiteY54613" fmla="*/ 5804611 h 6857957"/>
              <a:gd name="connsiteX54614" fmla="*/ 2491352 w 4826000"/>
              <a:gd name="connsiteY54614" fmla="*/ 5805613 h 6857957"/>
              <a:gd name="connsiteX54615" fmla="*/ 2493368 w 4826000"/>
              <a:gd name="connsiteY54615" fmla="*/ 5806646 h 6857957"/>
              <a:gd name="connsiteX54616" fmla="*/ 2493164 w 4826000"/>
              <a:gd name="connsiteY54616" fmla="*/ 5804392 h 6857957"/>
              <a:gd name="connsiteX54617" fmla="*/ 2493164 w 4826000"/>
              <a:gd name="connsiteY54617" fmla="*/ 5801217 h 6857957"/>
              <a:gd name="connsiteX54618" fmla="*/ 2493799 w 4826000"/>
              <a:gd name="connsiteY54618" fmla="*/ 5797724 h 6857957"/>
              <a:gd name="connsiteX54619" fmla="*/ 2494434 w 4826000"/>
              <a:gd name="connsiteY54619" fmla="*/ 5794866 h 6857957"/>
              <a:gd name="connsiteX54620" fmla="*/ 2495386 w 4826000"/>
              <a:gd name="connsiteY54620" fmla="*/ 5791691 h 6857957"/>
              <a:gd name="connsiteX54621" fmla="*/ 2496656 w 4826000"/>
              <a:gd name="connsiteY54621" fmla="*/ 5788833 h 6857957"/>
              <a:gd name="connsiteX54622" fmla="*/ 2499196 w 4826000"/>
              <a:gd name="connsiteY54622" fmla="*/ 5783435 h 6857957"/>
              <a:gd name="connsiteX54623" fmla="*/ 2501101 w 4826000"/>
              <a:gd name="connsiteY54623" fmla="*/ 5778354 h 6857957"/>
              <a:gd name="connsiteX54624" fmla="*/ 2501736 w 4826000"/>
              <a:gd name="connsiteY54624" fmla="*/ 5775814 h 6857957"/>
              <a:gd name="connsiteX54625" fmla="*/ 2502371 w 4826000"/>
              <a:gd name="connsiteY54625" fmla="*/ 5773591 h 6857957"/>
              <a:gd name="connsiteX54626" fmla="*/ 2502371 w 4826000"/>
              <a:gd name="connsiteY54626" fmla="*/ 5771051 h 6857957"/>
              <a:gd name="connsiteX54627" fmla="*/ 2501736 w 4826000"/>
              <a:gd name="connsiteY54627" fmla="*/ 5768511 h 6857957"/>
              <a:gd name="connsiteX54628" fmla="*/ 2500783 w 4826000"/>
              <a:gd name="connsiteY54628" fmla="*/ 5766288 h 6857957"/>
              <a:gd name="connsiteX54629" fmla="*/ 2499196 w 4826000"/>
              <a:gd name="connsiteY54629" fmla="*/ 5764066 h 6857957"/>
              <a:gd name="connsiteX54630" fmla="*/ 2495703 w 4826000"/>
              <a:gd name="connsiteY54630" fmla="*/ 5765336 h 6857957"/>
              <a:gd name="connsiteX54631" fmla="*/ 2492846 w 4826000"/>
              <a:gd name="connsiteY54631" fmla="*/ 5766606 h 6857957"/>
              <a:gd name="connsiteX54632" fmla="*/ 2490941 w 4826000"/>
              <a:gd name="connsiteY54632" fmla="*/ 5768511 h 6857957"/>
              <a:gd name="connsiteX54633" fmla="*/ 2489036 w 4826000"/>
              <a:gd name="connsiteY54633" fmla="*/ 5770416 h 6857957"/>
              <a:gd name="connsiteX54634" fmla="*/ 2486179 w 4826000"/>
              <a:gd name="connsiteY54634" fmla="*/ 5774544 h 6857957"/>
              <a:gd name="connsiteX54635" fmla="*/ 2484274 w 4826000"/>
              <a:gd name="connsiteY54635" fmla="*/ 5776449 h 6857957"/>
              <a:gd name="connsiteX54636" fmla="*/ 2482052 w 4826000"/>
              <a:gd name="connsiteY54636" fmla="*/ 5778354 h 6857957"/>
              <a:gd name="connsiteX54637" fmla="*/ 2481099 w 4826000"/>
              <a:gd name="connsiteY54637" fmla="*/ 5776767 h 6857957"/>
              <a:gd name="connsiteX54638" fmla="*/ 2480464 w 4826000"/>
              <a:gd name="connsiteY54638" fmla="*/ 5775497 h 6857957"/>
              <a:gd name="connsiteX54639" fmla="*/ 2480147 w 4826000"/>
              <a:gd name="connsiteY54639" fmla="*/ 5774227 h 6857957"/>
              <a:gd name="connsiteX54640" fmla="*/ 2479830 w 4826000"/>
              <a:gd name="connsiteY54640" fmla="*/ 5772956 h 6857957"/>
              <a:gd name="connsiteX54641" fmla="*/ 2480147 w 4826000"/>
              <a:gd name="connsiteY54641" fmla="*/ 5769781 h 6857957"/>
              <a:gd name="connsiteX54642" fmla="*/ 2481099 w 4826000"/>
              <a:gd name="connsiteY54642" fmla="*/ 5766606 h 6857957"/>
              <a:gd name="connsiteX54643" fmla="*/ 2483004 w 4826000"/>
              <a:gd name="connsiteY54643" fmla="*/ 5763113 h 6857957"/>
              <a:gd name="connsiteX54644" fmla="*/ 2484592 w 4826000"/>
              <a:gd name="connsiteY54644" fmla="*/ 5759938 h 6857957"/>
              <a:gd name="connsiteX54645" fmla="*/ 2488719 w 4826000"/>
              <a:gd name="connsiteY54645" fmla="*/ 5752634 h 6857957"/>
              <a:gd name="connsiteX54646" fmla="*/ 2490941 w 4826000"/>
              <a:gd name="connsiteY54646" fmla="*/ 5749142 h 6857957"/>
              <a:gd name="connsiteX54647" fmla="*/ 2492211 w 4826000"/>
              <a:gd name="connsiteY54647" fmla="*/ 5745331 h 6857957"/>
              <a:gd name="connsiteX54648" fmla="*/ 2493481 w 4826000"/>
              <a:gd name="connsiteY54648" fmla="*/ 5741521 h 6857957"/>
              <a:gd name="connsiteX54649" fmla="*/ 2493799 w 4826000"/>
              <a:gd name="connsiteY54649" fmla="*/ 5737710 h 6857957"/>
              <a:gd name="connsiteX54650" fmla="*/ 2493799 w 4826000"/>
              <a:gd name="connsiteY54650" fmla="*/ 5736123 h 6857957"/>
              <a:gd name="connsiteX54651" fmla="*/ 2493481 w 4826000"/>
              <a:gd name="connsiteY54651" fmla="*/ 5734218 h 6857957"/>
              <a:gd name="connsiteX54652" fmla="*/ 2493164 w 4826000"/>
              <a:gd name="connsiteY54652" fmla="*/ 5731995 h 6857957"/>
              <a:gd name="connsiteX54653" fmla="*/ 2492211 w 4826000"/>
              <a:gd name="connsiteY54653" fmla="*/ 5730407 h 6857957"/>
              <a:gd name="connsiteX54654" fmla="*/ 2491259 w 4826000"/>
              <a:gd name="connsiteY54654" fmla="*/ 5728502 h 6857957"/>
              <a:gd name="connsiteX54655" fmla="*/ 2489671 w 4826000"/>
              <a:gd name="connsiteY54655" fmla="*/ 5726914 h 6857957"/>
              <a:gd name="connsiteX54656" fmla="*/ 2488084 w 4826000"/>
              <a:gd name="connsiteY54656" fmla="*/ 5725009 h 6857957"/>
              <a:gd name="connsiteX54657" fmla="*/ 2486179 w 4826000"/>
              <a:gd name="connsiteY54657" fmla="*/ 5723104 h 6857957"/>
              <a:gd name="connsiteX54658" fmla="*/ 2482369 w 4826000"/>
              <a:gd name="connsiteY54658" fmla="*/ 5723421 h 6857957"/>
              <a:gd name="connsiteX54659" fmla="*/ 2479512 w 4826000"/>
              <a:gd name="connsiteY54659" fmla="*/ 5723739 h 6857957"/>
              <a:gd name="connsiteX54660" fmla="*/ 2477290 w 4826000"/>
              <a:gd name="connsiteY54660" fmla="*/ 5724374 h 6857957"/>
              <a:gd name="connsiteX54661" fmla="*/ 2475702 w 4826000"/>
              <a:gd name="connsiteY54661" fmla="*/ 5725009 h 6857957"/>
              <a:gd name="connsiteX54662" fmla="*/ 2473797 w 4826000"/>
              <a:gd name="connsiteY54662" fmla="*/ 5725962 h 6857957"/>
              <a:gd name="connsiteX54663" fmla="*/ 2472845 w 4826000"/>
              <a:gd name="connsiteY54663" fmla="*/ 5727232 h 6857957"/>
              <a:gd name="connsiteX54664" fmla="*/ 2471258 w 4826000"/>
              <a:gd name="connsiteY54664" fmla="*/ 5729455 h 6857957"/>
              <a:gd name="connsiteX54665" fmla="*/ 2470305 w 4826000"/>
              <a:gd name="connsiteY54665" fmla="*/ 5731677 h 6857957"/>
              <a:gd name="connsiteX54666" fmla="*/ 2468718 w 4826000"/>
              <a:gd name="connsiteY54666" fmla="*/ 5734218 h 6857957"/>
              <a:gd name="connsiteX54667" fmla="*/ 2467448 w 4826000"/>
              <a:gd name="connsiteY54667" fmla="*/ 5735170 h 6857957"/>
              <a:gd name="connsiteX54668" fmla="*/ 2466178 w 4826000"/>
              <a:gd name="connsiteY54668" fmla="*/ 5736123 h 6857957"/>
              <a:gd name="connsiteX54669" fmla="*/ 2464591 w 4826000"/>
              <a:gd name="connsiteY54669" fmla="*/ 5737075 h 6857957"/>
              <a:gd name="connsiteX54670" fmla="*/ 2462368 w 4826000"/>
              <a:gd name="connsiteY54670" fmla="*/ 5737710 h 6857957"/>
              <a:gd name="connsiteX54671" fmla="*/ 2463638 w 4826000"/>
              <a:gd name="connsiteY54671" fmla="*/ 5736440 h 6857957"/>
              <a:gd name="connsiteX54672" fmla="*/ 2464591 w 4826000"/>
              <a:gd name="connsiteY54672" fmla="*/ 5735170 h 6857957"/>
              <a:gd name="connsiteX54673" fmla="*/ 2465225 w 4826000"/>
              <a:gd name="connsiteY54673" fmla="*/ 5733582 h 6857957"/>
              <a:gd name="connsiteX54674" fmla="*/ 2465543 w 4826000"/>
              <a:gd name="connsiteY54674" fmla="*/ 5732312 h 6857957"/>
              <a:gd name="connsiteX54675" fmla="*/ 2465543 w 4826000"/>
              <a:gd name="connsiteY54675" fmla="*/ 5731042 h 6857957"/>
              <a:gd name="connsiteX54676" fmla="*/ 2465543 w 4826000"/>
              <a:gd name="connsiteY54676" fmla="*/ 5729455 h 6857957"/>
              <a:gd name="connsiteX54677" fmla="*/ 2464908 w 4826000"/>
              <a:gd name="connsiteY54677" fmla="*/ 5726279 h 6857957"/>
              <a:gd name="connsiteX54678" fmla="*/ 2463638 w 4826000"/>
              <a:gd name="connsiteY54678" fmla="*/ 5723104 h 6857957"/>
              <a:gd name="connsiteX54679" fmla="*/ 2461733 w 4826000"/>
              <a:gd name="connsiteY54679" fmla="*/ 5720246 h 6857957"/>
              <a:gd name="connsiteX54680" fmla="*/ 2459511 w 4826000"/>
              <a:gd name="connsiteY54680" fmla="*/ 5716753 h 6857957"/>
              <a:gd name="connsiteX54681" fmla="*/ 2456971 w 4826000"/>
              <a:gd name="connsiteY54681" fmla="*/ 5713578 h 6857957"/>
              <a:gd name="connsiteX54682" fmla="*/ 2452209 w 4826000"/>
              <a:gd name="connsiteY54682" fmla="*/ 5706910 h 6857957"/>
              <a:gd name="connsiteX54683" fmla="*/ 2449987 w 4826000"/>
              <a:gd name="connsiteY54683" fmla="*/ 5703735 h 6857957"/>
              <a:gd name="connsiteX54684" fmla="*/ 2448399 w 4826000"/>
              <a:gd name="connsiteY54684" fmla="*/ 5700877 h 6857957"/>
              <a:gd name="connsiteX54685" fmla="*/ 2447129 w 4826000"/>
              <a:gd name="connsiteY54685" fmla="*/ 5698336 h 6857957"/>
              <a:gd name="connsiteX54686" fmla="*/ 2446812 w 4826000"/>
              <a:gd name="connsiteY54686" fmla="*/ 5695479 h 6857957"/>
              <a:gd name="connsiteX54687" fmla="*/ 2446812 w 4826000"/>
              <a:gd name="connsiteY54687" fmla="*/ 5694526 h 6857957"/>
              <a:gd name="connsiteX54688" fmla="*/ 2447129 w 4826000"/>
              <a:gd name="connsiteY54688" fmla="*/ 5693256 h 6857957"/>
              <a:gd name="connsiteX54689" fmla="*/ 2447447 w 4826000"/>
              <a:gd name="connsiteY54689" fmla="*/ 5692303 h 6857957"/>
              <a:gd name="connsiteX54690" fmla="*/ 2448082 w 4826000"/>
              <a:gd name="connsiteY54690" fmla="*/ 5691668 h 6857957"/>
              <a:gd name="connsiteX54691" fmla="*/ 2446812 w 4826000"/>
              <a:gd name="connsiteY54691" fmla="*/ 5690398 h 6857957"/>
              <a:gd name="connsiteX54692" fmla="*/ 2445224 w 4826000"/>
              <a:gd name="connsiteY54692" fmla="*/ 5689446 h 6857957"/>
              <a:gd name="connsiteX54693" fmla="*/ 2443637 w 4826000"/>
              <a:gd name="connsiteY54693" fmla="*/ 5688811 h 6857957"/>
              <a:gd name="connsiteX54694" fmla="*/ 2442050 w 4826000"/>
              <a:gd name="connsiteY54694" fmla="*/ 5688811 h 6857957"/>
              <a:gd name="connsiteX54695" fmla="*/ 2439192 w 4826000"/>
              <a:gd name="connsiteY54695" fmla="*/ 5689128 h 6857957"/>
              <a:gd name="connsiteX54696" fmla="*/ 2435700 w 4826000"/>
              <a:gd name="connsiteY54696" fmla="*/ 5690081 h 6857957"/>
              <a:gd name="connsiteX54697" fmla="*/ 2432525 w 4826000"/>
              <a:gd name="connsiteY54697" fmla="*/ 5691033 h 6857957"/>
              <a:gd name="connsiteX54698" fmla="*/ 2429033 w 4826000"/>
              <a:gd name="connsiteY54698" fmla="*/ 5691668 h 6857957"/>
              <a:gd name="connsiteX54699" fmla="*/ 2427128 w 4826000"/>
              <a:gd name="connsiteY54699" fmla="*/ 5691351 h 6857957"/>
              <a:gd name="connsiteX54700" fmla="*/ 2425541 w 4826000"/>
              <a:gd name="connsiteY54700" fmla="*/ 5691033 h 6857957"/>
              <a:gd name="connsiteX54701" fmla="*/ 2423318 w 4826000"/>
              <a:gd name="connsiteY54701" fmla="*/ 5690716 h 6857957"/>
              <a:gd name="connsiteX54702" fmla="*/ 2421731 w 4826000"/>
              <a:gd name="connsiteY54702" fmla="*/ 5689446 h 6857957"/>
              <a:gd name="connsiteX54703" fmla="*/ 2423318 w 4826000"/>
              <a:gd name="connsiteY54703" fmla="*/ 5688493 h 6857957"/>
              <a:gd name="connsiteX54704" fmla="*/ 2424588 w 4826000"/>
              <a:gd name="connsiteY54704" fmla="*/ 5687540 h 6857957"/>
              <a:gd name="connsiteX54705" fmla="*/ 2425541 w 4826000"/>
              <a:gd name="connsiteY54705" fmla="*/ 5686588 h 6857957"/>
              <a:gd name="connsiteX54706" fmla="*/ 2426176 w 4826000"/>
              <a:gd name="connsiteY54706" fmla="*/ 5685318 h 6857957"/>
              <a:gd name="connsiteX54707" fmla="*/ 2426811 w 4826000"/>
              <a:gd name="connsiteY54707" fmla="*/ 5684048 h 6857957"/>
              <a:gd name="connsiteX54708" fmla="*/ 2427128 w 4826000"/>
              <a:gd name="connsiteY54708" fmla="*/ 5682777 h 6857957"/>
              <a:gd name="connsiteX54709" fmla="*/ 2426811 w 4826000"/>
              <a:gd name="connsiteY54709" fmla="*/ 5679920 h 6857957"/>
              <a:gd name="connsiteX54710" fmla="*/ 2426493 w 4826000"/>
              <a:gd name="connsiteY54710" fmla="*/ 5676744 h 6857957"/>
              <a:gd name="connsiteX54711" fmla="*/ 2425858 w 4826000"/>
              <a:gd name="connsiteY54711" fmla="*/ 5673569 h 6857957"/>
              <a:gd name="connsiteX54712" fmla="*/ 2425223 w 4826000"/>
              <a:gd name="connsiteY54712" fmla="*/ 5670394 h 6857957"/>
              <a:gd name="connsiteX54713" fmla="*/ 2424906 w 4826000"/>
              <a:gd name="connsiteY54713" fmla="*/ 5667218 h 6857957"/>
              <a:gd name="connsiteX54714" fmla="*/ 2429350 w 4826000"/>
              <a:gd name="connsiteY54714" fmla="*/ 5666266 h 6857957"/>
              <a:gd name="connsiteX54715" fmla="*/ 2434113 w 4826000"/>
              <a:gd name="connsiteY54715" fmla="*/ 5665631 h 6857957"/>
              <a:gd name="connsiteX54716" fmla="*/ 2439192 w 4826000"/>
              <a:gd name="connsiteY54716" fmla="*/ 5665631 h 6857957"/>
              <a:gd name="connsiteX54717" fmla="*/ 2443954 w 4826000"/>
              <a:gd name="connsiteY54717" fmla="*/ 5665631 h 6857957"/>
              <a:gd name="connsiteX54718" fmla="*/ 2449034 w 4826000"/>
              <a:gd name="connsiteY54718" fmla="*/ 5665948 h 6857957"/>
              <a:gd name="connsiteX54719" fmla="*/ 2453796 w 4826000"/>
              <a:gd name="connsiteY54719" fmla="*/ 5666266 h 6857957"/>
              <a:gd name="connsiteX54720" fmla="*/ 2458241 w 4826000"/>
              <a:gd name="connsiteY54720" fmla="*/ 5667218 h 6857957"/>
              <a:gd name="connsiteX54721" fmla="*/ 2462686 w 4826000"/>
              <a:gd name="connsiteY54721" fmla="*/ 5668489 h 6857957"/>
              <a:gd name="connsiteX54722" fmla="*/ 2466178 w 4826000"/>
              <a:gd name="connsiteY54722" fmla="*/ 5669759 h 6857957"/>
              <a:gd name="connsiteX54723" fmla="*/ 2469670 w 4826000"/>
              <a:gd name="connsiteY54723" fmla="*/ 5671029 h 6857957"/>
              <a:gd name="connsiteX54724" fmla="*/ 2471893 w 4826000"/>
              <a:gd name="connsiteY54724" fmla="*/ 5672616 h 6857957"/>
              <a:gd name="connsiteX54725" fmla="*/ 2473797 w 4826000"/>
              <a:gd name="connsiteY54725" fmla="*/ 5674204 h 6857957"/>
              <a:gd name="connsiteX54726" fmla="*/ 2475067 w 4826000"/>
              <a:gd name="connsiteY54726" fmla="*/ 5676427 h 6857957"/>
              <a:gd name="connsiteX54727" fmla="*/ 2475067 w 4826000"/>
              <a:gd name="connsiteY54727" fmla="*/ 5677379 h 6857957"/>
              <a:gd name="connsiteX54728" fmla="*/ 2475067 w 4826000"/>
              <a:gd name="connsiteY54728" fmla="*/ 5678332 h 6857957"/>
              <a:gd name="connsiteX54729" fmla="*/ 2475067 w 4826000"/>
              <a:gd name="connsiteY54729" fmla="*/ 5679285 h 6857957"/>
              <a:gd name="connsiteX54730" fmla="*/ 2474432 w 4826000"/>
              <a:gd name="connsiteY54730" fmla="*/ 5680237 h 6857957"/>
              <a:gd name="connsiteX54731" fmla="*/ 2473797 w 4826000"/>
              <a:gd name="connsiteY54731" fmla="*/ 5681507 h 6857957"/>
              <a:gd name="connsiteX54732" fmla="*/ 2472845 w 4826000"/>
              <a:gd name="connsiteY54732" fmla="*/ 5682777 h 6857957"/>
              <a:gd name="connsiteX54733" fmla="*/ 2479830 w 4826000"/>
              <a:gd name="connsiteY54733" fmla="*/ 5681825 h 6857957"/>
              <a:gd name="connsiteX54734" fmla="*/ 2485544 w 4826000"/>
              <a:gd name="connsiteY54734" fmla="*/ 5681190 h 6857957"/>
              <a:gd name="connsiteX54735" fmla="*/ 2489671 w 4826000"/>
              <a:gd name="connsiteY54735" fmla="*/ 5680555 h 6857957"/>
              <a:gd name="connsiteX54736" fmla="*/ 2492846 w 4826000"/>
              <a:gd name="connsiteY54736" fmla="*/ 5679602 h 6857957"/>
              <a:gd name="connsiteX54737" fmla="*/ 2494751 w 4826000"/>
              <a:gd name="connsiteY54737" fmla="*/ 5678650 h 6857957"/>
              <a:gd name="connsiteX54738" fmla="*/ 2496021 w 4826000"/>
              <a:gd name="connsiteY54738" fmla="*/ 5677697 h 6857957"/>
              <a:gd name="connsiteX54739" fmla="*/ 2496338 w 4826000"/>
              <a:gd name="connsiteY54739" fmla="*/ 5676427 h 6857957"/>
              <a:gd name="connsiteX54740" fmla="*/ 2496338 w 4826000"/>
              <a:gd name="connsiteY54740" fmla="*/ 5674522 h 6857957"/>
              <a:gd name="connsiteX54741" fmla="*/ 2495386 w 4826000"/>
              <a:gd name="connsiteY54741" fmla="*/ 5673252 h 6857957"/>
              <a:gd name="connsiteX54742" fmla="*/ 2494434 w 4826000"/>
              <a:gd name="connsiteY54742" fmla="*/ 5671664 h 6857957"/>
              <a:gd name="connsiteX54743" fmla="*/ 2491894 w 4826000"/>
              <a:gd name="connsiteY54743" fmla="*/ 5668171 h 6857957"/>
              <a:gd name="connsiteX54744" fmla="*/ 2490941 w 4826000"/>
              <a:gd name="connsiteY54744" fmla="*/ 5666266 h 6857957"/>
              <a:gd name="connsiteX54745" fmla="*/ 2489354 w 4826000"/>
              <a:gd name="connsiteY54745" fmla="*/ 5664361 h 6857957"/>
              <a:gd name="connsiteX54746" fmla="*/ 2488719 w 4826000"/>
              <a:gd name="connsiteY54746" fmla="*/ 5662455 h 6857957"/>
              <a:gd name="connsiteX54747" fmla="*/ 2488401 w 4826000"/>
              <a:gd name="connsiteY54747" fmla="*/ 5659915 h 6857957"/>
              <a:gd name="connsiteX54748" fmla="*/ 2462686 w 4826000"/>
              <a:gd name="connsiteY54748" fmla="*/ 5661185 h 6857957"/>
              <a:gd name="connsiteX54749" fmla="*/ 2464908 w 4826000"/>
              <a:gd name="connsiteY54749" fmla="*/ 5659280 h 6857957"/>
              <a:gd name="connsiteX54750" fmla="*/ 2465543 w 4826000"/>
              <a:gd name="connsiteY54750" fmla="*/ 5658328 h 6857957"/>
              <a:gd name="connsiteX54751" fmla="*/ 2465860 w 4826000"/>
              <a:gd name="connsiteY54751" fmla="*/ 5657692 h 6857957"/>
              <a:gd name="connsiteX54752" fmla="*/ 2466178 w 4826000"/>
              <a:gd name="connsiteY54752" fmla="*/ 5656740 h 6857957"/>
              <a:gd name="connsiteX54753" fmla="*/ 2466178 w 4826000"/>
              <a:gd name="connsiteY54753" fmla="*/ 5656105 h 6857957"/>
              <a:gd name="connsiteX54754" fmla="*/ 2465860 w 4826000"/>
              <a:gd name="connsiteY54754" fmla="*/ 5654517 h 6857957"/>
              <a:gd name="connsiteX54755" fmla="*/ 2464591 w 4826000"/>
              <a:gd name="connsiteY54755" fmla="*/ 5652612 h 6857957"/>
              <a:gd name="connsiteX54756" fmla="*/ 2463321 w 4826000"/>
              <a:gd name="connsiteY54756" fmla="*/ 5651342 h 6857957"/>
              <a:gd name="connsiteX54757" fmla="*/ 2459193 w 4826000"/>
              <a:gd name="connsiteY54757" fmla="*/ 5648167 h 6857957"/>
              <a:gd name="connsiteX54758" fmla="*/ 2455701 w 4826000"/>
              <a:gd name="connsiteY54758" fmla="*/ 5644674 h 6857957"/>
              <a:gd name="connsiteX54759" fmla="*/ 2454431 w 4826000"/>
              <a:gd name="connsiteY54759" fmla="*/ 5643086 h 6857957"/>
              <a:gd name="connsiteX54760" fmla="*/ 2453161 w 4826000"/>
              <a:gd name="connsiteY54760" fmla="*/ 5641498 h 6857957"/>
              <a:gd name="connsiteX54761" fmla="*/ 2453161 w 4826000"/>
              <a:gd name="connsiteY54761" fmla="*/ 5639911 h 6857957"/>
              <a:gd name="connsiteX54762" fmla="*/ 2453161 w 4826000"/>
              <a:gd name="connsiteY54762" fmla="*/ 5638958 h 6857957"/>
              <a:gd name="connsiteX54763" fmla="*/ 2454114 w 4826000"/>
              <a:gd name="connsiteY54763" fmla="*/ 5637688 h 6857957"/>
              <a:gd name="connsiteX54764" fmla="*/ 2455384 w 4826000"/>
              <a:gd name="connsiteY54764" fmla="*/ 5635783 h 6857957"/>
              <a:gd name="connsiteX54765" fmla="*/ 2458241 w 4826000"/>
              <a:gd name="connsiteY54765" fmla="*/ 5633560 h 6857957"/>
              <a:gd name="connsiteX54766" fmla="*/ 2460463 w 4826000"/>
              <a:gd name="connsiteY54766" fmla="*/ 5633560 h 6857957"/>
              <a:gd name="connsiteX54767" fmla="*/ 2462368 w 4826000"/>
              <a:gd name="connsiteY54767" fmla="*/ 5633878 h 6857957"/>
              <a:gd name="connsiteX54768" fmla="*/ 2463956 w 4826000"/>
              <a:gd name="connsiteY54768" fmla="*/ 5634195 h 6857957"/>
              <a:gd name="connsiteX54769" fmla="*/ 2464908 w 4826000"/>
              <a:gd name="connsiteY54769" fmla="*/ 5634830 h 6857957"/>
              <a:gd name="connsiteX54770" fmla="*/ 2465543 w 4826000"/>
              <a:gd name="connsiteY54770" fmla="*/ 5635465 h 6857957"/>
              <a:gd name="connsiteX54771" fmla="*/ 2465860 w 4826000"/>
              <a:gd name="connsiteY54771" fmla="*/ 5636418 h 6857957"/>
              <a:gd name="connsiteX54772" fmla="*/ 2466178 w 4826000"/>
              <a:gd name="connsiteY54772" fmla="*/ 5638641 h 6857957"/>
              <a:gd name="connsiteX54773" fmla="*/ 2465543 w 4826000"/>
              <a:gd name="connsiteY54773" fmla="*/ 5643086 h 6857957"/>
              <a:gd name="connsiteX54774" fmla="*/ 2465860 w 4826000"/>
              <a:gd name="connsiteY54774" fmla="*/ 5645626 h 6857957"/>
              <a:gd name="connsiteX54775" fmla="*/ 2466178 w 4826000"/>
              <a:gd name="connsiteY54775" fmla="*/ 5646579 h 6857957"/>
              <a:gd name="connsiteX54776" fmla="*/ 2466813 w 4826000"/>
              <a:gd name="connsiteY54776" fmla="*/ 5647214 h 6857957"/>
              <a:gd name="connsiteX54777" fmla="*/ 2470940 w 4826000"/>
              <a:gd name="connsiteY54777" fmla="*/ 5646579 h 6857957"/>
              <a:gd name="connsiteX54778" fmla="*/ 2474115 w 4826000"/>
              <a:gd name="connsiteY54778" fmla="*/ 5645626 h 6857957"/>
              <a:gd name="connsiteX54779" fmla="*/ 2476972 w 4826000"/>
              <a:gd name="connsiteY54779" fmla="*/ 5644356 h 6857957"/>
              <a:gd name="connsiteX54780" fmla="*/ 2478877 w 4826000"/>
              <a:gd name="connsiteY54780" fmla="*/ 5643086 h 6857957"/>
              <a:gd name="connsiteX54781" fmla="*/ 2479830 w 4826000"/>
              <a:gd name="connsiteY54781" fmla="*/ 5641498 h 6857957"/>
              <a:gd name="connsiteX54782" fmla="*/ 2480782 w 4826000"/>
              <a:gd name="connsiteY54782" fmla="*/ 5639911 h 6857957"/>
              <a:gd name="connsiteX54783" fmla="*/ 2481099 w 4826000"/>
              <a:gd name="connsiteY54783" fmla="*/ 5638323 h 6857957"/>
              <a:gd name="connsiteX54784" fmla="*/ 2481099 w 4826000"/>
              <a:gd name="connsiteY54784" fmla="*/ 5636100 h 6857957"/>
              <a:gd name="connsiteX54785" fmla="*/ 2480782 w 4826000"/>
              <a:gd name="connsiteY54785" fmla="*/ 5634513 h 6857957"/>
              <a:gd name="connsiteX54786" fmla="*/ 2480147 w 4826000"/>
              <a:gd name="connsiteY54786" fmla="*/ 5632290 h 6857957"/>
              <a:gd name="connsiteX54787" fmla="*/ 2478560 w 4826000"/>
              <a:gd name="connsiteY54787" fmla="*/ 5628162 h 6857957"/>
              <a:gd name="connsiteX54788" fmla="*/ 2476655 w 4826000"/>
              <a:gd name="connsiteY54788" fmla="*/ 5624034 h 6857957"/>
              <a:gd name="connsiteX54789" fmla="*/ 2475067 w 4826000"/>
              <a:gd name="connsiteY54789" fmla="*/ 5619589 h 6857957"/>
              <a:gd name="connsiteX54790" fmla="*/ 2476020 w 4826000"/>
              <a:gd name="connsiteY54790" fmla="*/ 5618954 h 6857957"/>
              <a:gd name="connsiteX54791" fmla="*/ 2476655 w 4826000"/>
              <a:gd name="connsiteY54791" fmla="*/ 5618319 h 6857957"/>
              <a:gd name="connsiteX54792" fmla="*/ 2478560 w 4826000"/>
              <a:gd name="connsiteY54792" fmla="*/ 5617683 h 6857957"/>
              <a:gd name="connsiteX54793" fmla="*/ 2481417 w 4826000"/>
              <a:gd name="connsiteY54793" fmla="*/ 5617048 h 6857957"/>
              <a:gd name="connsiteX54794" fmla="*/ 2485227 w 4826000"/>
              <a:gd name="connsiteY54794" fmla="*/ 5616731 h 6857957"/>
              <a:gd name="connsiteX54795" fmla="*/ 2493164 w 4826000"/>
              <a:gd name="connsiteY54795" fmla="*/ 5616413 h 6857957"/>
              <a:gd name="connsiteX54796" fmla="*/ 2500783 w 4826000"/>
              <a:gd name="connsiteY54796" fmla="*/ 5616096 h 6857957"/>
              <a:gd name="connsiteX54797" fmla="*/ 2501736 w 4826000"/>
              <a:gd name="connsiteY54797" fmla="*/ 5614826 h 6857957"/>
              <a:gd name="connsiteX54798" fmla="*/ 2502371 w 4826000"/>
              <a:gd name="connsiteY54798" fmla="*/ 5613873 h 6857957"/>
              <a:gd name="connsiteX54799" fmla="*/ 2502053 w 4826000"/>
              <a:gd name="connsiteY54799" fmla="*/ 5612603 h 6857957"/>
              <a:gd name="connsiteX54800" fmla="*/ 2501418 w 4826000"/>
              <a:gd name="connsiteY54800" fmla="*/ 5611968 h 6857957"/>
              <a:gd name="connsiteX54801" fmla="*/ 2500466 w 4826000"/>
              <a:gd name="connsiteY54801" fmla="*/ 5611015 h 6857957"/>
              <a:gd name="connsiteX54802" fmla="*/ 2499513 w 4826000"/>
              <a:gd name="connsiteY54802" fmla="*/ 5610063 h 6857957"/>
              <a:gd name="connsiteX54803" fmla="*/ 2496656 w 4826000"/>
              <a:gd name="connsiteY54803" fmla="*/ 5608793 h 6857957"/>
              <a:gd name="connsiteX54804" fmla="*/ 2494434 w 4826000"/>
              <a:gd name="connsiteY54804" fmla="*/ 5607205 h 6857957"/>
              <a:gd name="connsiteX54805" fmla="*/ 2493799 w 4826000"/>
              <a:gd name="connsiteY54805" fmla="*/ 5606887 h 6857957"/>
              <a:gd name="connsiteX54806" fmla="*/ 2493481 w 4826000"/>
              <a:gd name="connsiteY54806" fmla="*/ 5606252 h 6857957"/>
              <a:gd name="connsiteX54807" fmla="*/ 2493799 w 4826000"/>
              <a:gd name="connsiteY54807" fmla="*/ 5605935 h 6857957"/>
              <a:gd name="connsiteX54808" fmla="*/ 2494751 w 4826000"/>
              <a:gd name="connsiteY54808" fmla="*/ 5605617 h 6857957"/>
              <a:gd name="connsiteX54809" fmla="*/ 2499196 w 4826000"/>
              <a:gd name="connsiteY54809" fmla="*/ 5604982 h 6857957"/>
              <a:gd name="connsiteX54810" fmla="*/ 2498561 w 4826000"/>
              <a:gd name="connsiteY54810" fmla="*/ 5604030 h 6857957"/>
              <a:gd name="connsiteX54811" fmla="*/ 2497926 w 4826000"/>
              <a:gd name="connsiteY54811" fmla="*/ 5603395 h 6857957"/>
              <a:gd name="connsiteX54812" fmla="*/ 2496656 w 4826000"/>
              <a:gd name="connsiteY54812" fmla="*/ 5603077 h 6857957"/>
              <a:gd name="connsiteX54813" fmla="*/ 2496021 w 4826000"/>
              <a:gd name="connsiteY54813" fmla="*/ 5602760 h 6857957"/>
              <a:gd name="connsiteX54814" fmla="*/ 2493799 w 4826000"/>
              <a:gd name="connsiteY54814" fmla="*/ 5603395 h 6857957"/>
              <a:gd name="connsiteX54815" fmla="*/ 2490941 w 4826000"/>
              <a:gd name="connsiteY54815" fmla="*/ 5604030 h 6857957"/>
              <a:gd name="connsiteX54816" fmla="*/ 2487449 w 4826000"/>
              <a:gd name="connsiteY54816" fmla="*/ 5605300 h 6857957"/>
              <a:gd name="connsiteX54817" fmla="*/ 2483322 w 4826000"/>
              <a:gd name="connsiteY54817" fmla="*/ 5606252 h 6857957"/>
              <a:gd name="connsiteX54818" fmla="*/ 2480782 w 4826000"/>
              <a:gd name="connsiteY54818" fmla="*/ 5606252 h 6857957"/>
              <a:gd name="connsiteX54819" fmla="*/ 2478560 w 4826000"/>
              <a:gd name="connsiteY54819" fmla="*/ 5606570 h 6857957"/>
              <a:gd name="connsiteX54820" fmla="*/ 2476020 w 4826000"/>
              <a:gd name="connsiteY54820" fmla="*/ 5606252 h 6857957"/>
              <a:gd name="connsiteX54821" fmla="*/ 2473162 w 4826000"/>
              <a:gd name="connsiteY54821" fmla="*/ 5605935 h 6857957"/>
              <a:gd name="connsiteX54822" fmla="*/ 2474750 w 4826000"/>
              <a:gd name="connsiteY54822" fmla="*/ 5601807 h 6857957"/>
              <a:gd name="connsiteX54823" fmla="*/ 2476655 w 4826000"/>
              <a:gd name="connsiteY54823" fmla="*/ 5597679 h 6857957"/>
              <a:gd name="connsiteX54824" fmla="*/ 2478560 w 4826000"/>
              <a:gd name="connsiteY54824" fmla="*/ 5593234 h 6857957"/>
              <a:gd name="connsiteX54825" fmla="*/ 2480464 w 4826000"/>
              <a:gd name="connsiteY54825" fmla="*/ 5589423 h 6857957"/>
              <a:gd name="connsiteX54826" fmla="*/ 2481734 w 4826000"/>
              <a:gd name="connsiteY54826" fmla="*/ 5584978 h 6857957"/>
              <a:gd name="connsiteX54827" fmla="*/ 2482052 w 4826000"/>
              <a:gd name="connsiteY54827" fmla="*/ 5582755 h 6857957"/>
              <a:gd name="connsiteX54828" fmla="*/ 2482052 w 4826000"/>
              <a:gd name="connsiteY54828" fmla="*/ 5580532 h 6857957"/>
              <a:gd name="connsiteX54829" fmla="*/ 2482052 w 4826000"/>
              <a:gd name="connsiteY54829" fmla="*/ 5577992 h 6857957"/>
              <a:gd name="connsiteX54830" fmla="*/ 2481734 w 4826000"/>
              <a:gd name="connsiteY54830" fmla="*/ 5575452 h 6857957"/>
              <a:gd name="connsiteX54831" fmla="*/ 2481099 w 4826000"/>
              <a:gd name="connsiteY54831" fmla="*/ 5572912 h 6857957"/>
              <a:gd name="connsiteX54832" fmla="*/ 2480147 w 4826000"/>
              <a:gd name="connsiteY54832" fmla="*/ 5570054 h 6857957"/>
              <a:gd name="connsiteX54833" fmla="*/ 2485862 w 4826000"/>
              <a:gd name="connsiteY54833" fmla="*/ 5569419 h 6857957"/>
              <a:gd name="connsiteX54834" fmla="*/ 2489989 w 4826000"/>
              <a:gd name="connsiteY54834" fmla="*/ 5568784 h 6857957"/>
              <a:gd name="connsiteX54835" fmla="*/ 2496656 w 4826000"/>
              <a:gd name="connsiteY54835" fmla="*/ 5567831 h 6857957"/>
              <a:gd name="connsiteX54836" fmla="*/ 2499513 w 4826000"/>
              <a:gd name="connsiteY54836" fmla="*/ 5567831 h 6857957"/>
              <a:gd name="connsiteX54837" fmla="*/ 2501736 w 4826000"/>
              <a:gd name="connsiteY54837" fmla="*/ 5568466 h 6857957"/>
              <a:gd name="connsiteX54838" fmla="*/ 2503958 w 4826000"/>
              <a:gd name="connsiteY54838" fmla="*/ 5569736 h 6857957"/>
              <a:gd name="connsiteX54839" fmla="*/ 2506815 w 4826000"/>
              <a:gd name="connsiteY54839" fmla="*/ 5572276 h 6857957"/>
              <a:gd name="connsiteX54840" fmla="*/ 2509673 w 4826000"/>
              <a:gd name="connsiteY54840" fmla="*/ 5570689 h 6857957"/>
              <a:gd name="connsiteX54841" fmla="*/ 2511577 w 4826000"/>
              <a:gd name="connsiteY54841" fmla="*/ 5569419 h 6857957"/>
              <a:gd name="connsiteX54842" fmla="*/ 2513482 w 4826000"/>
              <a:gd name="connsiteY54842" fmla="*/ 5567831 h 6857957"/>
              <a:gd name="connsiteX54843" fmla="*/ 2514435 w 4826000"/>
              <a:gd name="connsiteY54843" fmla="*/ 5565926 h 6857957"/>
              <a:gd name="connsiteX54844" fmla="*/ 2515070 w 4826000"/>
              <a:gd name="connsiteY54844" fmla="*/ 5564021 h 6857957"/>
              <a:gd name="connsiteX54845" fmla="*/ 2515705 w 4826000"/>
              <a:gd name="connsiteY54845" fmla="*/ 5561798 h 6857957"/>
              <a:gd name="connsiteX54846" fmla="*/ 2516340 w 4826000"/>
              <a:gd name="connsiteY54846" fmla="*/ 5559893 h 6857957"/>
              <a:gd name="connsiteX54847" fmla="*/ 2517292 w 4826000"/>
              <a:gd name="connsiteY54847" fmla="*/ 5558305 h 6857957"/>
              <a:gd name="connsiteX54848" fmla="*/ 2510625 w 4826000"/>
              <a:gd name="connsiteY54848" fmla="*/ 5560528 h 6857957"/>
              <a:gd name="connsiteX54849" fmla="*/ 2505863 w 4826000"/>
              <a:gd name="connsiteY54849" fmla="*/ 5561798 h 6857957"/>
              <a:gd name="connsiteX54850" fmla="*/ 2501736 w 4826000"/>
              <a:gd name="connsiteY54850" fmla="*/ 5562433 h 6857957"/>
              <a:gd name="connsiteX54851" fmla="*/ 2499196 w 4826000"/>
              <a:gd name="connsiteY54851" fmla="*/ 5562751 h 6857957"/>
              <a:gd name="connsiteX54852" fmla="*/ 2496973 w 4826000"/>
              <a:gd name="connsiteY54852" fmla="*/ 5562115 h 6857957"/>
              <a:gd name="connsiteX54853" fmla="*/ 2496656 w 4826000"/>
              <a:gd name="connsiteY54853" fmla="*/ 5561798 h 6857957"/>
              <a:gd name="connsiteX54854" fmla="*/ 2496021 w 4826000"/>
              <a:gd name="connsiteY54854" fmla="*/ 5561163 h 6857957"/>
              <a:gd name="connsiteX54855" fmla="*/ 2495703 w 4826000"/>
              <a:gd name="connsiteY54855" fmla="*/ 5559893 h 6857957"/>
              <a:gd name="connsiteX54856" fmla="*/ 2495386 w 4826000"/>
              <a:gd name="connsiteY54856" fmla="*/ 5557988 h 6857957"/>
              <a:gd name="connsiteX54857" fmla="*/ 2495703 w 4826000"/>
              <a:gd name="connsiteY54857" fmla="*/ 5553542 h 6857957"/>
              <a:gd name="connsiteX54858" fmla="*/ 2495703 w 4826000"/>
              <a:gd name="connsiteY54858" fmla="*/ 5551002 h 6857957"/>
              <a:gd name="connsiteX54859" fmla="*/ 2495703 w 4826000"/>
              <a:gd name="connsiteY54859" fmla="*/ 5548462 h 6857957"/>
              <a:gd name="connsiteX54860" fmla="*/ 2494751 w 4826000"/>
              <a:gd name="connsiteY54860" fmla="*/ 5546239 h 6857957"/>
              <a:gd name="connsiteX54861" fmla="*/ 2493481 w 4826000"/>
              <a:gd name="connsiteY54861" fmla="*/ 5544016 h 6857957"/>
              <a:gd name="connsiteX54862" fmla="*/ 2492529 w 4826000"/>
              <a:gd name="connsiteY54862" fmla="*/ 5542746 h 6857957"/>
              <a:gd name="connsiteX54863" fmla="*/ 2491576 w 4826000"/>
              <a:gd name="connsiteY54863" fmla="*/ 5541476 h 6857957"/>
              <a:gd name="connsiteX54864" fmla="*/ 2489671 w 4826000"/>
              <a:gd name="connsiteY54864" fmla="*/ 5540523 h 6857957"/>
              <a:gd name="connsiteX54865" fmla="*/ 2488084 w 4826000"/>
              <a:gd name="connsiteY54865" fmla="*/ 5539571 h 6857957"/>
              <a:gd name="connsiteX54866" fmla="*/ 2494116 w 4826000"/>
              <a:gd name="connsiteY54866" fmla="*/ 5538618 h 6857957"/>
              <a:gd name="connsiteX54867" fmla="*/ 2500466 w 4826000"/>
              <a:gd name="connsiteY54867" fmla="*/ 5537348 h 6857957"/>
              <a:gd name="connsiteX54868" fmla="*/ 2503323 w 4826000"/>
              <a:gd name="connsiteY54868" fmla="*/ 5536395 h 6857957"/>
              <a:gd name="connsiteX54869" fmla="*/ 2506815 w 4826000"/>
              <a:gd name="connsiteY54869" fmla="*/ 5535125 h 6857957"/>
              <a:gd name="connsiteX54870" fmla="*/ 2509673 w 4826000"/>
              <a:gd name="connsiteY54870" fmla="*/ 5533220 h 6857957"/>
              <a:gd name="connsiteX54871" fmla="*/ 2513165 w 4826000"/>
              <a:gd name="connsiteY54871" fmla="*/ 5530997 h 6857957"/>
              <a:gd name="connsiteX54872" fmla="*/ 2510625 w 4826000"/>
              <a:gd name="connsiteY54872" fmla="*/ 5529410 h 6857957"/>
              <a:gd name="connsiteX54873" fmla="*/ 2508720 w 4826000"/>
              <a:gd name="connsiteY54873" fmla="*/ 5528457 h 6857957"/>
              <a:gd name="connsiteX54874" fmla="*/ 2506498 w 4826000"/>
              <a:gd name="connsiteY54874" fmla="*/ 5527822 h 6857957"/>
              <a:gd name="connsiteX54875" fmla="*/ 2504275 w 4826000"/>
              <a:gd name="connsiteY54875" fmla="*/ 5527187 h 6857957"/>
              <a:gd name="connsiteX54876" fmla="*/ 2499831 w 4826000"/>
              <a:gd name="connsiteY54876" fmla="*/ 5526869 h 6857957"/>
              <a:gd name="connsiteX54877" fmla="*/ 2495386 w 4826000"/>
              <a:gd name="connsiteY54877" fmla="*/ 5526869 h 6857957"/>
              <a:gd name="connsiteX54878" fmla="*/ 2491894 w 4826000"/>
              <a:gd name="connsiteY54878" fmla="*/ 5527187 h 6857957"/>
              <a:gd name="connsiteX54879" fmla="*/ 2489989 w 4826000"/>
              <a:gd name="connsiteY54879" fmla="*/ 5527187 h 6857957"/>
              <a:gd name="connsiteX54880" fmla="*/ 2488401 w 4826000"/>
              <a:gd name="connsiteY54880" fmla="*/ 5526869 h 6857957"/>
              <a:gd name="connsiteX54881" fmla="*/ 2487449 w 4826000"/>
              <a:gd name="connsiteY54881" fmla="*/ 5526552 h 6857957"/>
              <a:gd name="connsiteX54882" fmla="*/ 2486497 w 4826000"/>
              <a:gd name="connsiteY54882" fmla="*/ 5525917 h 6857957"/>
              <a:gd name="connsiteX54883" fmla="*/ 2485862 w 4826000"/>
              <a:gd name="connsiteY54883" fmla="*/ 5524964 h 6857957"/>
              <a:gd name="connsiteX54884" fmla="*/ 2485544 w 4826000"/>
              <a:gd name="connsiteY54884" fmla="*/ 5523377 h 6857957"/>
              <a:gd name="connsiteX54885" fmla="*/ 2485862 w 4826000"/>
              <a:gd name="connsiteY54885" fmla="*/ 5522742 h 6857957"/>
              <a:gd name="connsiteX54886" fmla="*/ 2486497 w 4826000"/>
              <a:gd name="connsiteY54886" fmla="*/ 5522424 h 6857957"/>
              <a:gd name="connsiteX54887" fmla="*/ 2487767 w 4826000"/>
              <a:gd name="connsiteY54887" fmla="*/ 5521789 h 6857957"/>
              <a:gd name="connsiteX54888" fmla="*/ 2489671 w 4826000"/>
              <a:gd name="connsiteY54888" fmla="*/ 5521789 h 6857957"/>
              <a:gd name="connsiteX54889" fmla="*/ 2491894 w 4826000"/>
              <a:gd name="connsiteY54889" fmla="*/ 5522107 h 6857957"/>
              <a:gd name="connsiteX54890" fmla="*/ 2497291 w 4826000"/>
              <a:gd name="connsiteY54890" fmla="*/ 5523059 h 6857957"/>
              <a:gd name="connsiteX54891" fmla="*/ 2501101 w 4826000"/>
              <a:gd name="connsiteY54891" fmla="*/ 5523059 h 6857957"/>
              <a:gd name="connsiteX54892" fmla="*/ 2505228 w 4826000"/>
              <a:gd name="connsiteY54892" fmla="*/ 5523059 h 6857957"/>
              <a:gd name="connsiteX54893" fmla="*/ 2506180 w 4826000"/>
              <a:gd name="connsiteY54893" fmla="*/ 5520519 h 6857957"/>
              <a:gd name="connsiteX54894" fmla="*/ 2506498 w 4826000"/>
              <a:gd name="connsiteY54894" fmla="*/ 5519249 h 6857957"/>
              <a:gd name="connsiteX54895" fmla="*/ 2506498 w 4826000"/>
              <a:gd name="connsiteY54895" fmla="*/ 5518614 h 6857957"/>
              <a:gd name="connsiteX54896" fmla="*/ 2506180 w 4826000"/>
              <a:gd name="connsiteY54896" fmla="*/ 5517661 h 6857957"/>
              <a:gd name="connsiteX54897" fmla="*/ 2505863 w 4826000"/>
              <a:gd name="connsiteY54897" fmla="*/ 5517026 h 6857957"/>
              <a:gd name="connsiteX54898" fmla="*/ 2503958 w 4826000"/>
              <a:gd name="connsiteY54898" fmla="*/ 5515756 h 6857957"/>
              <a:gd name="connsiteX54899" fmla="*/ 2502053 w 4826000"/>
              <a:gd name="connsiteY54899" fmla="*/ 5515121 h 6857957"/>
              <a:gd name="connsiteX54900" fmla="*/ 2499831 w 4826000"/>
              <a:gd name="connsiteY54900" fmla="*/ 5514486 h 6857957"/>
              <a:gd name="connsiteX54901" fmla="*/ 2493799 w 4826000"/>
              <a:gd name="connsiteY54901" fmla="*/ 5513533 h 6857957"/>
              <a:gd name="connsiteX54902" fmla="*/ 2487449 w 4826000"/>
              <a:gd name="connsiteY54902" fmla="*/ 5512898 h 6857957"/>
              <a:gd name="connsiteX54903" fmla="*/ 2484592 w 4826000"/>
              <a:gd name="connsiteY54903" fmla="*/ 5512263 h 6857957"/>
              <a:gd name="connsiteX54904" fmla="*/ 2481734 w 4826000"/>
              <a:gd name="connsiteY54904" fmla="*/ 5511946 h 6857957"/>
              <a:gd name="connsiteX54905" fmla="*/ 2479512 w 4826000"/>
              <a:gd name="connsiteY54905" fmla="*/ 5510993 h 6857957"/>
              <a:gd name="connsiteX54906" fmla="*/ 2477925 w 4826000"/>
              <a:gd name="connsiteY54906" fmla="*/ 5510040 h 6857957"/>
              <a:gd name="connsiteX54907" fmla="*/ 2476655 w 4826000"/>
              <a:gd name="connsiteY54907" fmla="*/ 5508770 h 6857957"/>
              <a:gd name="connsiteX54908" fmla="*/ 2476337 w 4826000"/>
              <a:gd name="connsiteY54908" fmla="*/ 5508135 h 6857957"/>
              <a:gd name="connsiteX54909" fmla="*/ 2476337 w 4826000"/>
              <a:gd name="connsiteY54909" fmla="*/ 5507183 h 6857957"/>
              <a:gd name="connsiteX54910" fmla="*/ 2487767 w 4826000"/>
              <a:gd name="connsiteY54910" fmla="*/ 5507818 h 6857957"/>
              <a:gd name="connsiteX54911" fmla="*/ 2492846 w 4826000"/>
              <a:gd name="connsiteY54911" fmla="*/ 5507818 h 6857957"/>
              <a:gd name="connsiteX54912" fmla="*/ 2493481 w 4826000"/>
              <a:gd name="connsiteY54912" fmla="*/ 5507500 h 6857957"/>
              <a:gd name="connsiteX54913" fmla="*/ 2493164 w 4826000"/>
              <a:gd name="connsiteY54913" fmla="*/ 5507183 h 6857957"/>
              <a:gd name="connsiteX54914" fmla="*/ 2489036 w 4826000"/>
              <a:gd name="connsiteY54914" fmla="*/ 5506547 h 6857957"/>
              <a:gd name="connsiteX54915" fmla="*/ 2483322 w 4826000"/>
              <a:gd name="connsiteY54915" fmla="*/ 5505912 h 6857957"/>
              <a:gd name="connsiteX54916" fmla="*/ 2476020 w 4826000"/>
              <a:gd name="connsiteY54916" fmla="*/ 5504960 h 6857957"/>
              <a:gd name="connsiteX54917" fmla="*/ 2468718 w 4826000"/>
              <a:gd name="connsiteY54917" fmla="*/ 5504642 h 6857957"/>
              <a:gd name="connsiteX54918" fmla="*/ 2463003 w 4826000"/>
              <a:gd name="connsiteY54918" fmla="*/ 5504642 h 6857957"/>
              <a:gd name="connsiteX54919" fmla="*/ 2460463 w 4826000"/>
              <a:gd name="connsiteY54919" fmla="*/ 5504960 h 6857957"/>
              <a:gd name="connsiteX54920" fmla="*/ 2458876 w 4826000"/>
              <a:gd name="connsiteY54920" fmla="*/ 5505912 h 6857957"/>
              <a:gd name="connsiteX54921" fmla="*/ 2457923 w 4826000"/>
              <a:gd name="connsiteY54921" fmla="*/ 5506547 h 6857957"/>
              <a:gd name="connsiteX54922" fmla="*/ 2457289 w 4826000"/>
              <a:gd name="connsiteY54922" fmla="*/ 5507183 h 6857957"/>
              <a:gd name="connsiteX54923" fmla="*/ 2456654 w 4826000"/>
              <a:gd name="connsiteY54923" fmla="*/ 5508135 h 6857957"/>
              <a:gd name="connsiteX54924" fmla="*/ 2456654 w 4826000"/>
              <a:gd name="connsiteY54924" fmla="*/ 5509088 h 6857957"/>
              <a:gd name="connsiteX54925" fmla="*/ 2456654 w 4826000"/>
              <a:gd name="connsiteY54925" fmla="*/ 5511310 h 6857957"/>
              <a:gd name="connsiteX54926" fmla="*/ 2456971 w 4826000"/>
              <a:gd name="connsiteY54926" fmla="*/ 5513851 h 6857957"/>
              <a:gd name="connsiteX54927" fmla="*/ 2456971 w 4826000"/>
              <a:gd name="connsiteY54927" fmla="*/ 5515121 h 6857957"/>
              <a:gd name="connsiteX54928" fmla="*/ 2456654 w 4826000"/>
              <a:gd name="connsiteY54928" fmla="*/ 5516073 h 6857957"/>
              <a:gd name="connsiteX54929" fmla="*/ 2456019 w 4826000"/>
              <a:gd name="connsiteY54929" fmla="*/ 5517026 h 6857957"/>
              <a:gd name="connsiteX54930" fmla="*/ 2455384 w 4826000"/>
              <a:gd name="connsiteY54930" fmla="*/ 5517661 h 6857957"/>
              <a:gd name="connsiteX54931" fmla="*/ 2454114 w 4826000"/>
              <a:gd name="connsiteY54931" fmla="*/ 5518296 h 6857957"/>
              <a:gd name="connsiteX54932" fmla="*/ 2452209 w 4826000"/>
              <a:gd name="connsiteY54932" fmla="*/ 5518614 h 6857957"/>
              <a:gd name="connsiteX54933" fmla="*/ 2450304 w 4826000"/>
              <a:gd name="connsiteY54933" fmla="*/ 5518296 h 6857957"/>
              <a:gd name="connsiteX54934" fmla="*/ 2449034 w 4826000"/>
              <a:gd name="connsiteY54934" fmla="*/ 5517661 h 6857957"/>
              <a:gd name="connsiteX54935" fmla="*/ 2448082 w 4826000"/>
              <a:gd name="connsiteY54935" fmla="*/ 5516391 h 6857957"/>
              <a:gd name="connsiteX54936" fmla="*/ 2447447 w 4826000"/>
              <a:gd name="connsiteY54936" fmla="*/ 5515438 h 6857957"/>
              <a:gd name="connsiteX54937" fmla="*/ 2447447 w 4826000"/>
              <a:gd name="connsiteY54937" fmla="*/ 5514168 h 6857957"/>
              <a:gd name="connsiteX54938" fmla="*/ 2447447 w 4826000"/>
              <a:gd name="connsiteY54938" fmla="*/ 5512263 h 6857957"/>
              <a:gd name="connsiteX54939" fmla="*/ 2448399 w 4826000"/>
              <a:gd name="connsiteY54939" fmla="*/ 5509088 h 6857957"/>
              <a:gd name="connsiteX54940" fmla="*/ 2449987 w 4826000"/>
              <a:gd name="connsiteY54940" fmla="*/ 5505595 h 6857957"/>
              <a:gd name="connsiteX54941" fmla="*/ 2451891 w 4826000"/>
              <a:gd name="connsiteY54941" fmla="*/ 5502102 h 6857957"/>
              <a:gd name="connsiteX54942" fmla="*/ 2455066 w 4826000"/>
              <a:gd name="connsiteY54942" fmla="*/ 5496704 h 6857957"/>
              <a:gd name="connsiteX54943" fmla="*/ 2457606 w 4826000"/>
              <a:gd name="connsiteY54943" fmla="*/ 5497339 h 6857957"/>
              <a:gd name="connsiteX54944" fmla="*/ 2460146 w 4826000"/>
              <a:gd name="connsiteY54944" fmla="*/ 5498292 h 6857957"/>
              <a:gd name="connsiteX54945" fmla="*/ 2466495 w 4826000"/>
              <a:gd name="connsiteY54945" fmla="*/ 5498927 h 6857957"/>
              <a:gd name="connsiteX54946" fmla="*/ 2469670 w 4826000"/>
              <a:gd name="connsiteY54946" fmla="*/ 5499244 h 6857957"/>
              <a:gd name="connsiteX54947" fmla="*/ 2472210 w 4826000"/>
              <a:gd name="connsiteY54947" fmla="*/ 5499879 h 6857957"/>
              <a:gd name="connsiteX54948" fmla="*/ 2474115 w 4826000"/>
              <a:gd name="connsiteY54948" fmla="*/ 5500514 h 6857957"/>
              <a:gd name="connsiteX54949" fmla="*/ 2474750 w 4826000"/>
              <a:gd name="connsiteY54949" fmla="*/ 5501149 h 6857957"/>
              <a:gd name="connsiteX54950" fmla="*/ 2475702 w 4826000"/>
              <a:gd name="connsiteY54950" fmla="*/ 5501785 h 6857957"/>
              <a:gd name="connsiteX54951" fmla="*/ 2479830 w 4826000"/>
              <a:gd name="connsiteY54951" fmla="*/ 5501149 h 6857957"/>
              <a:gd name="connsiteX54952" fmla="*/ 2483004 w 4826000"/>
              <a:gd name="connsiteY54952" fmla="*/ 5500197 h 6857957"/>
              <a:gd name="connsiteX54953" fmla="*/ 2485227 w 4826000"/>
              <a:gd name="connsiteY54953" fmla="*/ 5498927 h 6857957"/>
              <a:gd name="connsiteX54954" fmla="*/ 2487132 w 4826000"/>
              <a:gd name="connsiteY54954" fmla="*/ 5497022 h 6857957"/>
              <a:gd name="connsiteX54955" fmla="*/ 2489671 w 4826000"/>
              <a:gd name="connsiteY54955" fmla="*/ 5493529 h 6857957"/>
              <a:gd name="connsiteX54956" fmla="*/ 2491259 w 4826000"/>
              <a:gd name="connsiteY54956" fmla="*/ 5491941 h 6857957"/>
              <a:gd name="connsiteX54957" fmla="*/ 2493164 w 4826000"/>
              <a:gd name="connsiteY54957" fmla="*/ 5490036 h 6857957"/>
              <a:gd name="connsiteX54958" fmla="*/ 2491576 w 4826000"/>
              <a:gd name="connsiteY54958" fmla="*/ 5488766 h 6857957"/>
              <a:gd name="connsiteX54959" fmla="*/ 2489354 w 4826000"/>
              <a:gd name="connsiteY54959" fmla="*/ 5487813 h 6857957"/>
              <a:gd name="connsiteX54960" fmla="*/ 2486814 w 4826000"/>
              <a:gd name="connsiteY54960" fmla="*/ 5487178 h 6857957"/>
              <a:gd name="connsiteX54961" fmla="*/ 2484274 w 4826000"/>
              <a:gd name="connsiteY54961" fmla="*/ 5487178 h 6857957"/>
              <a:gd name="connsiteX54962" fmla="*/ 2481099 w 4826000"/>
              <a:gd name="connsiteY54962" fmla="*/ 5487178 h 6857957"/>
              <a:gd name="connsiteX54963" fmla="*/ 2478242 w 4826000"/>
              <a:gd name="connsiteY54963" fmla="*/ 5487813 h 6857957"/>
              <a:gd name="connsiteX54964" fmla="*/ 2471893 w 4826000"/>
              <a:gd name="connsiteY54964" fmla="*/ 5488766 h 6857957"/>
              <a:gd name="connsiteX54965" fmla="*/ 2465860 w 4826000"/>
              <a:gd name="connsiteY54965" fmla="*/ 5490036 h 6857957"/>
              <a:gd name="connsiteX54966" fmla="*/ 2460146 w 4826000"/>
              <a:gd name="connsiteY54966" fmla="*/ 5491306 h 6857957"/>
              <a:gd name="connsiteX54967" fmla="*/ 2457923 w 4826000"/>
              <a:gd name="connsiteY54967" fmla="*/ 5491306 h 6857957"/>
              <a:gd name="connsiteX54968" fmla="*/ 2456336 w 4826000"/>
              <a:gd name="connsiteY54968" fmla="*/ 5490988 h 6857957"/>
              <a:gd name="connsiteX54969" fmla="*/ 2454749 w 4826000"/>
              <a:gd name="connsiteY54969" fmla="*/ 5489718 h 6857957"/>
              <a:gd name="connsiteX54970" fmla="*/ 2453796 w 4826000"/>
              <a:gd name="connsiteY54970" fmla="*/ 5488766 h 6857957"/>
              <a:gd name="connsiteX54971" fmla="*/ 2452526 w 4826000"/>
              <a:gd name="connsiteY54971" fmla="*/ 5486861 h 6857957"/>
              <a:gd name="connsiteX54972" fmla="*/ 2452526 w 4826000"/>
              <a:gd name="connsiteY54972" fmla="*/ 5485273 h 6857957"/>
              <a:gd name="connsiteX54973" fmla="*/ 2452526 w 4826000"/>
              <a:gd name="connsiteY54973" fmla="*/ 5484638 h 6857957"/>
              <a:gd name="connsiteX54974" fmla="*/ 2453796 w 4826000"/>
              <a:gd name="connsiteY54974" fmla="*/ 5484003 h 6857957"/>
              <a:gd name="connsiteX54975" fmla="*/ 2454749 w 4826000"/>
              <a:gd name="connsiteY54975" fmla="*/ 5484003 h 6857957"/>
              <a:gd name="connsiteX54976" fmla="*/ 2456336 w 4826000"/>
              <a:gd name="connsiteY54976" fmla="*/ 5484003 h 6857957"/>
              <a:gd name="connsiteX54977" fmla="*/ 2459511 w 4826000"/>
              <a:gd name="connsiteY54977" fmla="*/ 5484638 h 6857957"/>
              <a:gd name="connsiteX54978" fmla="*/ 2463003 w 4826000"/>
              <a:gd name="connsiteY54978" fmla="*/ 5484955 h 6857957"/>
              <a:gd name="connsiteX54979" fmla="*/ 2464273 w 4826000"/>
              <a:gd name="connsiteY54979" fmla="*/ 5485273 h 6857957"/>
              <a:gd name="connsiteX54980" fmla="*/ 2465543 w 4826000"/>
              <a:gd name="connsiteY54980" fmla="*/ 5484955 h 6857957"/>
              <a:gd name="connsiteX54981" fmla="*/ 2466178 w 4826000"/>
              <a:gd name="connsiteY54981" fmla="*/ 5484638 h 6857957"/>
              <a:gd name="connsiteX54982" fmla="*/ 2466495 w 4826000"/>
              <a:gd name="connsiteY54982" fmla="*/ 5483685 h 6857957"/>
              <a:gd name="connsiteX54983" fmla="*/ 2466178 w 4826000"/>
              <a:gd name="connsiteY54983" fmla="*/ 5482098 h 6857957"/>
              <a:gd name="connsiteX54984" fmla="*/ 2465225 w 4826000"/>
              <a:gd name="connsiteY54984" fmla="*/ 5480192 h 6857957"/>
              <a:gd name="connsiteX54985" fmla="*/ 2471258 w 4826000"/>
              <a:gd name="connsiteY54985" fmla="*/ 5480510 h 6857957"/>
              <a:gd name="connsiteX54986" fmla="*/ 2476337 w 4826000"/>
              <a:gd name="connsiteY54986" fmla="*/ 5481462 h 6857957"/>
              <a:gd name="connsiteX54987" fmla="*/ 2480464 w 4826000"/>
              <a:gd name="connsiteY54987" fmla="*/ 5482733 h 6857957"/>
              <a:gd name="connsiteX54988" fmla="*/ 2484592 w 4826000"/>
              <a:gd name="connsiteY54988" fmla="*/ 5484320 h 6857957"/>
              <a:gd name="connsiteX54989" fmla="*/ 2488719 w 4826000"/>
              <a:gd name="connsiteY54989" fmla="*/ 5485590 h 6857957"/>
              <a:gd name="connsiteX54990" fmla="*/ 2493481 w 4826000"/>
              <a:gd name="connsiteY54990" fmla="*/ 5486543 h 6857957"/>
              <a:gd name="connsiteX54991" fmla="*/ 2499196 w 4826000"/>
              <a:gd name="connsiteY54991" fmla="*/ 5487178 h 6857957"/>
              <a:gd name="connsiteX54992" fmla="*/ 2505863 w 4826000"/>
              <a:gd name="connsiteY54992" fmla="*/ 5487178 h 6857957"/>
              <a:gd name="connsiteX54993" fmla="*/ 2506498 w 4826000"/>
              <a:gd name="connsiteY54993" fmla="*/ 5488766 h 6857957"/>
              <a:gd name="connsiteX54994" fmla="*/ 2506815 w 4826000"/>
              <a:gd name="connsiteY54994" fmla="*/ 5490036 h 6857957"/>
              <a:gd name="connsiteX54995" fmla="*/ 2506815 w 4826000"/>
              <a:gd name="connsiteY54995" fmla="*/ 5491624 h 6857957"/>
              <a:gd name="connsiteX54996" fmla="*/ 2506498 w 4826000"/>
              <a:gd name="connsiteY54996" fmla="*/ 5492576 h 6857957"/>
              <a:gd name="connsiteX54997" fmla="*/ 2505863 w 4826000"/>
              <a:gd name="connsiteY54997" fmla="*/ 5493846 h 6857957"/>
              <a:gd name="connsiteX54998" fmla="*/ 2505228 w 4826000"/>
              <a:gd name="connsiteY54998" fmla="*/ 5494799 h 6857957"/>
              <a:gd name="connsiteX54999" fmla="*/ 2503006 w 4826000"/>
              <a:gd name="connsiteY54999" fmla="*/ 5496386 h 6857957"/>
              <a:gd name="connsiteX55000" fmla="*/ 2498878 w 4826000"/>
              <a:gd name="connsiteY55000" fmla="*/ 5500197 h 6857957"/>
              <a:gd name="connsiteX55001" fmla="*/ 2496656 w 4826000"/>
              <a:gd name="connsiteY55001" fmla="*/ 5501785 h 6857957"/>
              <a:gd name="connsiteX55002" fmla="*/ 2495386 w 4826000"/>
              <a:gd name="connsiteY55002" fmla="*/ 5504007 h 6857957"/>
              <a:gd name="connsiteX55003" fmla="*/ 2500466 w 4826000"/>
              <a:gd name="connsiteY55003" fmla="*/ 5504007 h 6857957"/>
              <a:gd name="connsiteX55004" fmla="*/ 2505228 w 4826000"/>
              <a:gd name="connsiteY55004" fmla="*/ 5503690 h 6857957"/>
              <a:gd name="connsiteX55005" fmla="*/ 2508720 w 4826000"/>
              <a:gd name="connsiteY55005" fmla="*/ 5503055 h 6857957"/>
              <a:gd name="connsiteX55006" fmla="*/ 2511577 w 4826000"/>
              <a:gd name="connsiteY55006" fmla="*/ 5502420 h 6857957"/>
              <a:gd name="connsiteX55007" fmla="*/ 2514117 w 4826000"/>
              <a:gd name="connsiteY55007" fmla="*/ 5501785 h 6857957"/>
              <a:gd name="connsiteX55008" fmla="*/ 2516022 w 4826000"/>
              <a:gd name="connsiteY55008" fmla="*/ 5500832 h 6857957"/>
              <a:gd name="connsiteX55009" fmla="*/ 2516975 w 4826000"/>
              <a:gd name="connsiteY55009" fmla="*/ 5499562 h 6857957"/>
              <a:gd name="connsiteX55010" fmla="*/ 2517927 w 4826000"/>
              <a:gd name="connsiteY55010" fmla="*/ 5498609 h 6857957"/>
              <a:gd name="connsiteX55011" fmla="*/ 2518245 w 4826000"/>
              <a:gd name="connsiteY55011" fmla="*/ 5497022 h 6857957"/>
              <a:gd name="connsiteX55012" fmla="*/ 2517927 w 4826000"/>
              <a:gd name="connsiteY55012" fmla="*/ 5495434 h 6857957"/>
              <a:gd name="connsiteX55013" fmla="*/ 2517610 w 4826000"/>
              <a:gd name="connsiteY55013" fmla="*/ 5494164 h 6857957"/>
              <a:gd name="connsiteX55014" fmla="*/ 2516975 w 4826000"/>
              <a:gd name="connsiteY55014" fmla="*/ 5492894 h 6857957"/>
              <a:gd name="connsiteX55015" fmla="*/ 2515070 w 4826000"/>
              <a:gd name="connsiteY55015" fmla="*/ 5489718 h 6857957"/>
              <a:gd name="connsiteX55016" fmla="*/ 2511895 w 4826000"/>
              <a:gd name="connsiteY55016" fmla="*/ 5487178 h 6857957"/>
              <a:gd name="connsiteX55017" fmla="*/ 2519197 w 4826000"/>
              <a:gd name="connsiteY55017" fmla="*/ 5488448 h 6857957"/>
              <a:gd name="connsiteX55018" fmla="*/ 2525229 w 4826000"/>
              <a:gd name="connsiteY55018" fmla="*/ 5489083 h 6857957"/>
              <a:gd name="connsiteX55019" fmla="*/ 2529356 w 4826000"/>
              <a:gd name="connsiteY55019" fmla="*/ 5489083 h 6857957"/>
              <a:gd name="connsiteX55020" fmla="*/ 2532214 w 4826000"/>
              <a:gd name="connsiteY55020" fmla="*/ 5488766 h 6857957"/>
              <a:gd name="connsiteX55021" fmla="*/ 2533166 w 4826000"/>
              <a:gd name="connsiteY55021" fmla="*/ 5488131 h 6857957"/>
              <a:gd name="connsiteX55022" fmla="*/ 2533801 w 4826000"/>
              <a:gd name="connsiteY55022" fmla="*/ 5487813 h 6857957"/>
              <a:gd name="connsiteX55023" fmla="*/ 2534436 w 4826000"/>
              <a:gd name="connsiteY55023" fmla="*/ 5487178 h 6857957"/>
              <a:gd name="connsiteX55024" fmla="*/ 2534753 w 4826000"/>
              <a:gd name="connsiteY55024" fmla="*/ 5486543 h 6857957"/>
              <a:gd name="connsiteX55025" fmla="*/ 2534436 w 4826000"/>
              <a:gd name="connsiteY55025" fmla="*/ 5485273 h 6857957"/>
              <a:gd name="connsiteX55026" fmla="*/ 2533483 w 4826000"/>
              <a:gd name="connsiteY55026" fmla="*/ 5483685 h 6857957"/>
              <a:gd name="connsiteX55027" fmla="*/ 2532214 w 4826000"/>
              <a:gd name="connsiteY55027" fmla="*/ 5481462 h 6857957"/>
              <a:gd name="connsiteX55028" fmla="*/ 2530626 w 4826000"/>
              <a:gd name="connsiteY55028" fmla="*/ 5479557 h 6857957"/>
              <a:gd name="connsiteX55029" fmla="*/ 2526499 w 4826000"/>
              <a:gd name="connsiteY55029" fmla="*/ 5476064 h 6857957"/>
              <a:gd name="connsiteX55030" fmla="*/ 2523642 w 4826000"/>
              <a:gd name="connsiteY55030" fmla="*/ 5472572 h 6857957"/>
              <a:gd name="connsiteX55031" fmla="*/ 2522689 w 4826000"/>
              <a:gd name="connsiteY55031" fmla="*/ 5471301 h 6857957"/>
              <a:gd name="connsiteX55032" fmla="*/ 2522372 w 4826000"/>
              <a:gd name="connsiteY55032" fmla="*/ 5470349 h 6857957"/>
              <a:gd name="connsiteX55033" fmla="*/ 2523007 w 4826000"/>
              <a:gd name="connsiteY55033" fmla="*/ 5467491 h 6857957"/>
              <a:gd name="connsiteX55034" fmla="*/ 2524277 w 4826000"/>
              <a:gd name="connsiteY55034" fmla="*/ 5464316 h 6857957"/>
              <a:gd name="connsiteX55035" fmla="*/ 2527769 w 4826000"/>
              <a:gd name="connsiteY55035" fmla="*/ 5457648 h 6857957"/>
              <a:gd name="connsiteX55036" fmla="*/ 2530944 w 4826000"/>
              <a:gd name="connsiteY55036" fmla="*/ 5450344 h 6857957"/>
              <a:gd name="connsiteX55037" fmla="*/ 2532214 w 4826000"/>
              <a:gd name="connsiteY55037" fmla="*/ 5446852 h 6857957"/>
              <a:gd name="connsiteX55038" fmla="*/ 2533166 w 4826000"/>
              <a:gd name="connsiteY55038" fmla="*/ 5443041 h 6857957"/>
              <a:gd name="connsiteX55039" fmla="*/ 2533801 w 4826000"/>
              <a:gd name="connsiteY55039" fmla="*/ 5439866 h 6857957"/>
              <a:gd name="connsiteX55040" fmla="*/ 2533483 w 4826000"/>
              <a:gd name="connsiteY55040" fmla="*/ 5437961 h 6857957"/>
              <a:gd name="connsiteX55041" fmla="*/ 2533483 w 4826000"/>
              <a:gd name="connsiteY55041" fmla="*/ 5436373 h 6857957"/>
              <a:gd name="connsiteX55042" fmla="*/ 2532849 w 4826000"/>
              <a:gd name="connsiteY55042" fmla="*/ 5434785 h 6857957"/>
              <a:gd name="connsiteX55043" fmla="*/ 2532214 w 4826000"/>
              <a:gd name="connsiteY55043" fmla="*/ 5433198 h 6857957"/>
              <a:gd name="connsiteX55044" fmla="*/ 2531261 w 4826000"/>
              <a:gd name="connsiteY55044" fmla="*/ 5431928 h 6857957"/>
              <a:gd name="connsiteX55045" fmla="*/ 2529991 w 4826000"/>
              <a:gd name="connsiteY55045" fmla="*/ 5430022 h 6857957"/>
              <a:gd name="connsiteX55046" fmla="*/ 2528721 w 4826000"/>
              <a:gd name="connsiteY55046" fmla="*/ 5428752 h 6857957"/>
              <a:gd name="connsiteX55047" fmla="*/ 2526499 w 4826000"/>
              <a:gd name="connsiteY55047" fmla="*/ 5427482 h 6857957"/>
              <a:gd name="connsiteX55048" fmla="*/ 2524277 w 4826000"/>
              <a:gd name="connsiteY55048" fmla="*/ 5426212 h 6857957"/>
              <a:gd name="connsiteX55049" fmla="*/ 2522054 w 4826000"/>
              <a:gd name="connsiteY55049" fmla="*/ 5425259 h 6857957"/>
              <a:gd name="connsiteX55050" fmla="*/ 2518879 w 4826000"/>
              <a:gd name="connsiteY55050" fmla="*/ 5423989 h 6857957"/>
              <a:gd name="connsiteX55051" fmla="*/ 2515705 w 4826000"/>
              <a:gd name="connsiteY55051" fmla="*/ 5423037 h 6857957"/>
              <a:gd name="connsiteX55052" fmla="*/ 2507768 w 4826000"/>
              <a:gd name="connsiteY55052" fmla="*/ 5421449 h 6857957"/>
              <a:gd name="connsiteX55053" fmla="*/ 2503958 w 4826000"/>
              <a:gd name="connsiteY55053" fmla="*/ 5421449 h 6857957"/>
              <a:gd name="connsiteX55054" fmla="*/ 2501101 w 4826000"/>
              <a:gd name="connsiteY55054" fmla="*/ 5421449 h 6857957"/>
              <a:gd name="connsiteX55055" fmla="*/ 2499196 w 4826000"/>
              <a:gd name="connsiteY55055" fmla="*/ 5422084 h 6857957"/>
              <a:gd name="connsiteX55056" fmla="*/ 2497926 w 4826000"/>
              <a:gd name="connsiteY55056" fmla="*/ 5422719 h 6857957"/>
              <a:gd name="connsiteX55057" fmla="*/ 2496656 w 4826000"/>
              <a:gd name="connsiteY55057" fmla="*/ 5423672 h 6857957"/>
              <a:gd name="connsiteX55058" fmla="*/ 2496021 w 4826000"/>
              <a:gd name="connsiteY55058" fmla="*/ 5424942 h 6857957"/>
              <a:gd name="connsiteX55059" fmla="*/ 2495703 w 4826000"/>
              <a:gd name="connsiteY55059" fmla="*/ 5426212 h 6857957"/>
              <a:gd name="connsiteX55060" fmla="*/ 2495703 w 4826000"/>
              <a:gd name="connsiteY55060" fmla="*/ 5427165 h 6857957"/>
              <a:gd name="connsiteX55061" fmla="*/ 2491894 w 4826000"/>
              <a:gd name="connsiteY55061" fmla="*/ 5427482 h 6857957"/>
              <a:gd name="connsiteX55062" fmla="*/ 2488401 w 4826000"/>
              <a:gd name="connsiteY55062" fmla="*/ 5427165 h 6857957"/>
              <a:gd name="connsiteX55063" fmla="*/ 2483004 w 4826000"/>
              <a:gd name="connsiteY55063" fmla="*/ 5426212 h 6857957"/>
              <a:gd name="connsiteX55064" fmla="*/ 2476972 w 4826000"/>
              <a:gd name="connsiteY55064" fmla="*/ 5425259 h 6857957"/>
              <a:gd name="connsiteX55065" fmla="*/ 2473480 w 4826000"/>
              <a:gd name="connsiteY55065" fmla="*/ 5425259 h 6857957"/>
              <a:gd name="connsiteX55066" fmla="*/ 2469353 w 4826000"/>
              <a:gd name="connsiteY55066" fmla="*/ 5425259 h 6857957"/>
              <a:gd name="connsiteX55067" fmla="*/ 2468400 w 4826000"/>
              <a:gd name="connsiteY55067" fmla="*/ 5423672 h 6857957"/>
              <a:gd name="connsiteX55068" fmla="*/ 2468400 w 4826000"/>
              <a:gd name="connsiteY55068" fmla="*/ 5422402 h 6857957"/>
              <a:gd name="connsiteX55069" fmla="*/ 2468718 w 4826000"/>
              <a:gd name="connsiteY55069" fmla="*/ 5421449 h 6857957"/>
              <a:gd name="connsiteX55070" fmla="*/ 2469670 w 4826000"/>
              <a:gd name="connsiteY55070" fmla="*/ 5420814 h 6857957"/>
              <a:gd name="connsiteX55071" fmla="*/ 2470940 w 4826000"/>
              <a:gd name="connsiteY55071" fmla="*/ 5420179 h 6857957"/>
              <a:gd name="connsiteX55072" fmla="*/ 2472845 w 4826000"/>
              <a:gd name="connsiteY55072" fmla="*/ 5419861 h 6857957"/>
              <a:gd name="connsiteX55073" fmla="*/ 2477607 w 4826000"/>
              <a:gd name="connsiteY55073" fmla="*/ 5419226 h 6857957"/>
              <a:gd name="connsiteX55074" fmla="*/ 2487449 w 4826000"/>
              <a:gd name="connsiteY55074" fmla="*/ 5418591 h 6857957"/>
              <a:gd name="connsiteX55075" fmla="*/ 2491576 w 4826000"/>
              <a:gd name="connsiteY55075" fmla="*/ 5417956 h 6857957"/>
              <a:gd name="connsiteX55076" fmla="*/ 2492846 w 4826000"/>
              <a:gd name="connsiteY55076" fmla="*/ 5417321 h 6857957"/>
              <a:gd name="connsiteX55077" fmla="*/ 2493799 w 4826000"/>
              <a:gd name="connsiteY55077" fmla="*/ 5416369 h 6857957"/>
              <a:gd name="connsiteX55078" fmla="*/ 2492529 w 4826000"/>
              <a:gd name="connsiteY55078" fmla="*/ 5415416 h 6857957"/>
              <a:gd name="connsiteX55079" fmla="*/ 2491894 w 4826000"/>
              <a:gd name="connsiteY55079" fmla="*/ 5414146 h 6857957"/>
              <a:gd name="connsiteX55080" fmla="*/ 2491259 w 4826000"/>
              <a:gd name="connsiteY55080" fmla="*/ 5413193 h 6857957"/>
              <a:gd name="connsiteX55081" fmla="*/ 2490624 w 4826000"/>
              <a:gd name="connsiteY55081" fmla="*/ 5412241 h 6857957"/>
              <a:gd name="connsiteX55082" fmla="*/ 2489989 w 4826000"/>
              <a:gd name="connsiteY55082" fmla="*/ 5409700 h 6857957"/>
              <a:gd name="connsiteX55083" fmla="*/ 2489036 w 4826000"/>
              <a:gd name="connsiteY55083" fmla="*/ 5407160 h 6857957"/>
              <a:gd name="connsiteX55084" fmla="*/ 2488719 w 4826000"/>
              <a:gd name="connsiteY55084" fmla="*/ 5406208 h 6857957"/>
              <a:gd name="connsiteX55085" fmla="*/ 2487767 w 4826000"/>
              <a:gd name="connsiteY55085" fmla="*/ 5405255 h 6857957"/>
              <a:gd name="connsiteX55086" fmla="*/ 2486497 w 4826000"/>
              <a:gd name="connsiteY55086" fmla="*/ 5404302 h 6857957"/>
              <a:gd name="connsiteX55087" fmla="*/ 2484909 w 4826000"/>
              <a:gd name="connsiteY55087" fmla="*/ 5403350 h 6857957"/>
              <a:gd name="connsiteX55088" fmla="*/ 2482369 w 4826000"/>
              <a:gd name="connsiteY55088" fmla="*/ 5402397 h 6857957"/>
              <a:gd name="connsiteX55089" fmla="*/ 2479830 w 4826000"/>
              <a:gd name="connsiteY55089" fmla="*/ 5401445 h 6857957"/>
              <a:gd name="connsiteX55090" fmla="*/ 2476337 w 4826000"/>
              <a:gd name="connsiteY55090" fmla="*/ 5400810 h 6857957"/>
              <a:gd name="connsiteX55091" fmla="*/ 2471893 w 4826000"/>
              <a:gd name="connsiteY55091" fmla="*/ 5400492 h 6857957"/>
              <a:gd name="connsiteX55092" fmla="*/ 2476655 w 4826000"/>
              <a:gd name="connsiteY55092" fmla="*/ 5398269 h 6857957"/>
              <a:gd name="connsiteX55093" fmla="*/ 2479830 w 4826000"/>
              <a:gd name="connsiteY55093" fmla="*/ 5395729 h 6857957"/>
              <a:gd name="connsiteX55094" fmla="*/ 2482052 w 4826000"/>
              <a:gd name="connsiteY55094" fmla="*/ 5393189 h 6857957"/>
              <a:gd name="connsiteX55095" fmla="*/ 2483957 w 4826000"/>
              <a:gd name="connsiteY55095" fmla="*/ 5390648 h 6857957"/>
              <a:gd name="connsiteX55096" fmla="*/ 2484909 w 4826000"/>
              <a:gd name="connsiteY55096" fmla="*/ 5388426 h 6857957"/>
              <a:gd name="connsiteX55097" fmla="*/ 2484909 w 4826000"/>
              <a:gd name="connsiteY55097" fmla="*/ 5385886 h 6857957"/>
              <a:gd name="connsiteX55098" fmla="*/ 2484592 w 4826000"/>
              <a:gd name="connsiteY55098" fmla="*/ 5383345 h 6857957"/>
              <a:gd name="connsiteX55099" fmla="*/ 2483957 w 4826000"/>
              <a:gd name="connsiteY55099" fmla="*/ 5381123 h 6857957"/>
              <a:gd name="connsiteX55100" fmla="*/ 2481734 w 4826000"/>
              <a:gd name="connsiteY55100" fmla="*/ 5376042 h 6857957"/>
              <a:gd name="connsiteX55101" fmla="*/ 2479512 w 4826000"/>
              <a:gd name="connsiteY55101" fmla="*/ 5371279 h 6857957"/>
              <a:gd name="connsiteX55102" fmla="*/ 2478877 w 4826000"/>
              <a:gd name="connsiteY55102" fmla="*/ 5369056 h 6857957"/>
              <a:gd name="connsiteX55103" fmla="*/ 2478242 w 4826000"/>
              <a:gd name="connsiteY55103" fmla="*/ 5366834 h 6857957"/>
              <a:gd name="connsiteX55104" fmla="*/ 2478242 w 4826000"/>
              <a:gd name="connsiteY55104" fmla="*/ 5364293 h 6857957"/>
              <a:gd name="connsiteX55105" fmla="*/ 2478560 w 4826000"/>
              <a:gd name="connsiteY55105" fmla="*/ 5362071 h 6857957"/>
              <a:gd name="connsiteX55106" fmla="*/ 2473480 w 4826000"/>
              <a:gd name="connsiteY55106" fmla="*/ 5362071 h 6857957"/>
              <a:gd name="connsiteX55107" fmla="*/ 2469670 w 4826000"/>
              <a:gd name="connsiteY55107" fmla="*/ 5362388 h 6857957"/>
              <a:gd name="connsiteX55108" fmla="*/ 2466495 w 4826000"/>
              <a:gd name="connsiteY55108" fmla="*/ 5363341 h 6857957"/>
              <a:gd name="connsiteX55109" fmla="*/ 2463638 w 4826000"/>
              <a:gd name="connsiteY55109" fmla="*/ 5364293 h 6857957"/>
              <a:gd name="connsiteX55110" fmla="*/ 2461098 w 4826000"/>
              <a:gd name="connsiteY55110" fmla="*/ 5364928 h 6857957"/>
              <a:gd name="connsiteX55111" fmla="*/ 2457289 w 4826000"/>
              <a:gd name="connsiteY55111" fmla="*/ 5365881 h 6857957"/>
              <a:gd name="connsiteX55112" fmla="*/ 2452526 w 4826000"/>
              <a:gd name="connsiteY55112" fmla="*/ 5366199 h 6857957"/>
              <a:gd name="connsiteX55113" fmla="*/ 2446812 w 4826000"/>
              <a:gd name="connsiteY55113" fmla="*/ 5365881 h 6857957"/>
              <a:gd name="connsiteX55114" fmla="*/ 2447764 w 4826000"/>
              <a:gd name="connsiteY55114" fmla="*/ 5363976 h 6857957"/>
              <a:gd name="connsiteX55115" fmla="*/ 2447764 w 4826000"/>
              <a:gd name="connsiteY55115" fmla="*/ 5363023 h 6857957"/>
              <a:gd name="connsiteX55116" fmla="*/ 2447764 w 4826000"/>
              <a:gd name="connsiteY55116" fmla="*/ 5362706 h 6857957"/>
              <a:gd name="connsiteX55117" fmla="*/ 2447447 w 4826000"/>
              <a:gd name="connsiteY55117" fmla="*/ 5362071 h 6857957"/>
              <a:gd name="connsiteX55118" fmla="*/ 2447129 w 4826000"/>
              <a:gd name="connsiteY55118" fmla="*/ 5361753 h 6857957"/>
              <a:gd name="connsiteX55119" fmla="*/ 2445224 w 4826000"/>
              <a:gd name="connsiteY55119" fmla="*/ 5361118 h 6857957"/>
              <a:gd name="connsiteX55120" fmla="*/ 2443637 w 4826000"/>
              <a:gd name="connsiteY55120" fmla="*/ 5360801 h 6857957"/>
              <a:gd name="connsiteX55121" fmla="*/ 2441415 w 4826000"/>
              <a:gd name="connsiteY55121" fmla="*/ 5360483 h 6857957"/>
              <a:gd name="connsiteX55122" fmla="*/ 2436017 w 4826000"/>
              <a:gd name="connsiteY55122" fmla="*/ 5360483 h 6857957"/>
              <a:gd name="connsiteX55123" fmla="*/ 2430620 w 4826000"/>
              <a:gd name="connsiteY55123" fmla="*/ 5360483 h 6857957"/>
              <a:gd name="connsiteX55124" fmla="*/ 2428398 w 4826000"/>
              <a:gd name="connsiteY55124" fmla="*/ 5360483 h 6857957"/>
              <a:gd name="connsiteX55125" fmla="*/ 2426493 w 4826000"/>
              <a:gd name="connsiteY55125" fmla="*/ 5359848 h 6857957"/>
              <a:gd name="connsiteX55126" fmla="*/ 2425223 w 4826000"/>
              <a:gd name="connsiteY55126" fmla="*/ 5359530 h 6857957"/>
              <a:gd name="connsiteX55127" fmla="*/ 2424588 w 4826000"/>
              <a:gd name="connsiteY55127" fmla="*/ 5358895 h 6857957"/>
              <a:gd name="connsiteX55128" fmla="*/ 2424588 w 4826000"/>
              <a:gd name="connsiteY55128" fmla="*/ 5358578 h 6857957"/>
              <a:gd name="connsiteX55129" fmla="*/ 2423953 w 4826000"/>
              <a:gd name="connsiteY55129" fmla="*/ 5357625 h 6857957"/>
              <a:gd name="connsiteX55130" fmla="*/ 2424588 w 4826000"/>
              <a:gd name="connsiteY55130" fmla="*/ 5356990 h 6857957"/>
              <a:gd name="connsiteX55131" fmla="*/ 2425541 w 4826000"/>
              <a:gd name="connsiteY55131" fmla="*/ 5355403 h 6857957"/>
              <a:gd name="connsiteX55132" fmla="*/ 2432843 w 4826000"/>
              <a:gd name="connsiteY55132" fmla="*/ 5355403 h 6857957"/>
              <a:gd name="connsiteX55133" fmla="*/ 2439192 w 4826000"/>
              <a:gd name="connsiteY55133" fmla="*/ 5356038 h 6857957"/>
              <a:gd name="connsiteX55134" fmla="*/ 2450621 w 4826000"/>
              <a:gd name="connsiteY55134" fmla="*/ 5357625 h 6857957"/>
              <a:gd name="connsiteX55135" fmla="*/ 2456654 w 4826000"/>
              <a:gd name="connsiteY55135" fmla="*/ 5358895 h 6857957"/>
              <a:gd name="connsiteX55136" fmla="*/ 2463003 w 4826000"/>
              <a:gd name="connsiteY55136" fmla="*/ 5359213 h 6857957"/>
              <a:gd name="connsiteX55137" fmla="*/ 2469988 w 4826000"/>
              <a:gd name="connsiteY55137" fmla="*/ 5359530 h 6857957"/>
              <a:gd name="connsiteX55138" fmla="*/ 2478242 w 4826000"/>
              <a:gd name="connsiteY55138" fmla="*/ 5359530 h 6857957"/>
              <a:gd name="connsiteX55139" fmla="*/ 2477290 w 4826000"/>
              <a:gd name="connsiteY55139" fmla="*/ 5353815 h 6857957"/>
              <a:gd name="connsiteX55140" fmla="*/ 2477290 w 4826000"/>
              <a:gd name="connsiteY55140" fmla="*/ 5352862 h 6857957"/>
              <a:gd name="connsiteX55141" fmla="*/ 2476337 w 4826000"/>
              <a:gd name="connsiteY55141" fmla="*/ 5352227 h 6857957"/>
              <a:gd name="connsiteX55142" fmla="*/ 2475067 w 4826000"/>
              <a:gd name="connsiteY55142" fmla="*/ 5351592 h 6857957"/>
              <a:gd name="connsiteX55143" fmla="*/ 2473480 w 4826000"/>
              <a:gd name="connsiteY55143" fmla="*/ 5351275 h 6857957"/>
              <a:gd name="connsiteX55144" fmla="*/ 2469670 w 4826000"/>
              <a:gd name="connsiteY55144" fmla="*/ 5351275 h 6857957"/>
              <a:gd name="connsiteX55145" fmla="*/ 2464591 w 4826000"/>
              <a:gd name="connsiteY55145" fmla="*/ 5351275 h 6857957"/>
              <a:gd name="connsiteX55146" fmla="*/ 2453796 w 4826000"/>
              <a:gd name="connsiteY55146" fmla="*/ 5352227 h 6857957"/>
              <a:gd name="connsiteX55147" fmla="*/ 2448717 w 4826000"/>
              <a:gd name="connsiteY55147" fmla="*/ 5352227 h 6857957"/>
              <a:gd name="connsiteX55148" fmla="*/ 2444272 w 4826000"/>
              <a:gd name="connsiteY55148" fmla="*/ 5352227 h 6857957"/>
              <a:gd name="connsiteX55149" fmla="*/ 2448399 w 4826000"/>
              <a:gd name="connsiteY55149" fmla="*/ 5350957 h 6857957"/>
              <a:gd name="connsiteX55150" fmla="*/ 2450939 w 4826000"/>
              <a:gd name="connsiteY55150" fmla="*/ 5349369 h 6857957"/>
              <a:gd name="connsiteX55151" fmla="*/ 2452844 w 4826000"/>
              <a:gd name="connsiteY55151" fmla="*/ 5348099 h 6857957"/>
              <a:gd name="connsiteX55152" fmla="*/ 2453796 w 4826000"/>
              <a:gd name="connsiteY55152" fmla="*/ 5346512 h 6857957"/>
              <a:gd name="connsiteX55153" fmla="*/ 2454114 w 4826000"/>
              <a:gd name="connsiteY55153" fmla="*/ 5344924 h 6857957"/>
              <a:gd name="connsiteX55154" fmla="*/ 2453796 w 4826000"/>
              <a:gd name="connsiteY55154" fmla="*/ 5343336 h 6857957"/>
              <a:gd name="connsiteX55155" fmla="*/ 2452209 w 4826000"/>
              <a:gd name="connsiteY55155" fmla="*/ 5340161 h 6857957"/>
              <a:gd name="connsiteX55156" fmla="*/ 2451574 w 4826000"/>
              <a:gd name="connsiteY55156" fmla="*/ 5338573 h 6857957"/>
              <a:gd name="connsiteX55157" fmla="*/ 2451574 w 4826000"/>
              <a:gd name="connsiteY55157" fmla="*/ 5337303 h 6857957"/>
              <a:gd name="connsiteX55158" fmla="*/ 2451574 w 4826000"/>
              <a:gd name="connsiteY55158" fmla="*/ 5336033 h 6857957"/>
              <a:gd name="connsiteX55159" fmla="*/ 2452526 w 4826000"/>
              <a:gd name="connsiteY55159" fmla="*/ 5334763 h 6857957"/>
              <a:gd name="connsiteX55160" fmla="*/ 2454749 w 4826000"/>
              <a:gd name="connsiteY55160" fmla="*/ 5333810 h 6857957"/>
              <a:gd name="connsiteX55161" fmla="*/ 2457289 w 4826000"/>
              <a:gd name="connsiteY55161" fmla="*/ 5332858 h 6857957"/>
              <a:gd name="connsiteX55162" fmla="*/ 2461733 w 4826000"/>
              <a:gd name="connsiteY55162" fmla="*/ 5332540 h 6857957"/>
              <a:gd name="connsiteX55163" fmla="*/ 2467130 w 4826000"/>
              <a:gd name="connsiteY55163" fmla="*/ 5332223 h 6857957"/>
              <a:gd name="connsiteX55164" fmla="*/ 2462051 w 4826000"/>
              <a:gd name="connsiteY55164" fmla="*/ 5329047 h 6857957"/>
              <a:gd name="connsiteX55165" fmla="*/ 2460146 w 4826000"/>
              <a:gd name="connsiteY55165" fmla="*/ 5327460 h 6857957"/>
              <a:gd name="connsiteX55166" fmla="*/ 2459193 w 4826000"/>
              <a:gd name="connsiteY55166" fmla="*/ 5326190 h 6857957"/>
              <a:gd name="connsiteX55167" fmla="*/ 2458241 w 4826000"/>
              <a:gd name="connsiteY55167" fmla="*/ 5324919 h 6857957"/>
              <a:gd name="connsiteX55168" fmla="*/ 2458241 w 4826000"/>
              <a:gd name="connsiteY55168" fmla="*/ 5323649 h 6857957"/>
              <a:gd name="connsiteX55169" fmla="*/ 2458241 w 4826000"/>
              <a:gd name="connsiteY55169" fmla="*/ 5322697 h 6857957"/>
              <a:gd name="connsiteX55170" fmla="*/ 2458558 w 4826000"/>
              <a:gd name="connsiteY55170" fmla="*/ 5321427 h 6857957"/>
              <a:gd name="connsiteX55171" fmla="*/ 2459193 w 4826000"/>
              <a:gd name="connsiteY55171" fmla="*/ 5320157 h 6857957"/>
              <a:gd name="connsiteX55172" fmla="*/ 2460463 w 4826000"/>
              <a:gd name="connsiteY55172" fmla="*/ 5318886 h 6857957"/>
              <a:gd name="connsiteX55173" fmla="*/ 2463321 w 4826000"/>
              <a:gd name="connsiteY55173" fmla="*/ 5316664 h 6857957"/>
              <a:gd name="connsiteX55174" fmla="*/ 2466495 w 4826000"/>
              <a:gd name="connsiteY55174" fmla="*/ 5313806 h 6857957"/>
              <a:gd name="connsiteX55175" fmla="*/ 2470305 w 4826000"/>
              <a:gd name="connsiteY55175" fmla="*/ 5310313 h 6857957"/>
              <a:gd name="connsiteX55176" fmla="*/ 2458558 w 4826000"/>
              <a:gd name="connsiteY55176" fmla="*/ 5311583 h 6857957"/>
              <a:gd name="connsiteX55177" fmla="*/ 2453161 w 4826000"/>
              <a:gd name="connsiteY55177" fmla="*/ 5312536 h 6857957"/>
              <a:gd name="connsiteX55178" fmla="*/ 2448399 w 4826000"/>
              <a:gd name="connsiteY55178" fmla="*/ 5313806 h 6857957"/>
              <a:gd name="connsiteX55179" fmla="*/ 2443954 w 4826000"/>
              <a:gd name="connsiteY55179" fmla="*/ 5315076 h 6857957"/>
              <a:gd name="connsiteX55180" fmla="*/ 2439827 w 4826000"/>
              <a:gd name="connsiteY55180" fmla="*/ 5316346 h 6857957"/>
              <a:gd name="connsiteX55181" fmla="*/ 2436017 w 4826000"/>
              <a:gd name="connsiteY55181" fmla="*/ 5317934 h 6857957"/>
              <a:gd name="connsiteX55182" fmla="*/ 2432843 w 4826000"/>
              <a:gd name="connsiteY55182" fmla="*/ 5319521 h 6857957"/>
              <a:gd name="connsiteX55183" fmla="*/ 2429350 w 4826000"/>
              <a:gd name="connsiteY55183" fmla="*/ 5318886 h 6857957"/>
              <a:gd name="connsiteX55184" fmla="*/ 2427445 w 4826000"/>
              <a:gd name="connsiteY55184" fmla="*/ 5318251 h 6857957"/>
              <a:gd name="connsiteX55185" fmla="*/ 2426493 w 4826000"/>
              <a:gd name="connsiteY55185" fmla="*/ 5317299 h 6857957"/>
              <a:gd name="connsiteX55186" fmla="*/ 2426176 w 4826000"/>
              <a:gd name="connsiteY55186" fmla="*/ 5316981 h 6857957"/>
              <a:gd name="connsiteX55187" fmla="*/ 2426176 w 4826000"/>
              <a:gd name="connsiteY55187" fmla="*/ 5316664 h 6857957"/>
              <a:gd name="connsiteX55188" fmla="*/ 2426811 w 4826000"/>
              <a:gd name="connsiteY55188" fmla="*/ 5316029 h 6857957"/>
              <a:gd name="connsiteX55189" fmla="*/ 2427763 w 4826000"/>
              <a:gd name="connsiteY55189" fmla="*/ 5315076 h 6857957"/>
              <a:gd name="connsiteX55190" fmla="*/ 2429668 w 4826000"/>
              <a:gd name="connsiteY55190" fmla="*/ 5314441 h 6857957"/>
              <a:gd name="connsiteX55191" fmla="*/ 2431890 w 4826000"/>
              <a:gd name="connsiteY55191" fmla="*/ 5313171 h 6857957"/>
              <a:gd name="connsiteX55192" fmla="*/ 2437605 w 4826000"/>
              <a:gd name="connsiteY55192" fmla="*/ 5311901 h 6857957"/>
              <a:gd name="connsiteX55193" fmla="*/ 2443954 w 4826000"/>
              <a:gd name="connsiteY55193" fmla="*/ 5310948 h 6857957"/>
              <a:gd name="connsiteX55194" fmla="*/ 2450939 w 4826000"/>
              <a:gd name="connsiteY55194" fmla="*/ 5310631 h 6857957"/>
              <a:gd name="connsiteX55195" fmla="*/ 2457289 w 4826000"/>
              <a:gd name="connsiteY55195" fmla="*/ 5310631 h 6857957"/>
              <a:gd name="connsiteX55196" fmla="*/ 2456971 w 4826000"/>
              <a:gd name="connsiteY55196" fmla="*/ 5307138 h 6857957"/>
              <a:gd name="connsiteX55197" fmla="*/ 2456971 w 4826000"/>
              <a:gd name="connsiteY55197" fmla="*/ 5303645 h 6857957"/>
              <a:gd name="connsiteX55198" fmla="*/ 2457606 w 4826000"/>
              <a:gd name="connsiteY55198" fmla="*/ 5300152 h 6857957"/>
              <a:gd name="connsiteX55199" fmla="*/ 2458241 w 4826000"/>
              <a:gd name="connsiteY55199" fmla="*/ 5296024 h 6857957"/>
              <a:gd name="connsiteX55200" fmla="*/ 2459828 w 4826000"/>
              <a:gd name="connsiteY55200" fmla="*/ 5288721 h 6857957"/>
              <a:gd name="connsiteX55201" fmla="*/ 2460463 w 4826000"/>
              <a:gd name="connsiteY55201" fmla="*/ 5285228 h 6857957"/>
              <a:gd name="connsiteX55202" fmla="*/ 2461098 w 4826000"/>
              <a:gd name="connsiteY55202" fmla="*/ 5281100 h 6857957"/>
              <a:gd name="connsiteX55203" fmla="*/ 2461098 w 4826000"/>
              <a:gd name="connsiteY55203" fmla="*/ 5277925 h 6857957"/>
              <a:gd name="connsiteX55204" fmla="*/ 2459828 w 4826000"/>
              <a:gd name="connsiteY55204" fmla="*/ 5274114 h 6857957"/>
              <a:gd name="connsiteX55205" fmla="*/ 2459193 w 4826000"/>
              <a:gd name="connsiteY55205" fmla="*/ 5272527 h 6857957"/>
              <a:gd name="connsiteX55206" fmla="*/ 2458558 w 4826000"/>
              <a:gd name="connsiteY55206" fmla="*/ 5270939 h 6857957"/>
              <a:gd name="connsiteX55207" fmla="*/ 2457606 w 4826000"/>
              <a:gd name="connsiteY55207" fmla="*/ 5269034 h 6857957"/>
              <a:gd name="connsiteX55208" fmla="*/ 2456336 w 4826000"/>
              <a:gd name="connsiteY55208" fmla="*/ 5267446 h 6857957"/>
              <a:gd name="connsiteX55209" fmla="*/ 2454749 w 4826000"/>
              <a:gd name="connsiteY55209" fmla="*/ 5265859 h 6857957"/>
              <a:gd name="connsiteX55210" fmla="*/ 2452844 w 4826000"/>
              <a:gd name="connsiteY55210" fmla="*/ 5264589 h 6857957"/>
              <a:gd name="connsiteX55211" fmla="*/ 2450621 w 4826000"/>
              <a:gd name="connsiteY55211" fmla="*/ 5263001 h 6857957"/>
              <a:gd name="connsiteX55212" fmla="*/ 2448399 w 4826000"/>
              <a:gd name="connsiteY55212" fmla="*/ 5261413 h 6857957"/>
              <a:gd name="connsiteX55213" fmla="*/ 2442684 w 4826000"/>
              <a:gd name="connsiteY55213" fmla="*/ 5258873 h 6857957"/>
              <a:gd name="connsiteX55214" fmla="*/ 2435382 w 4826000"/>
              <a:gd name="connsiteY55214" fmla="*/ 5256650 h 6857957"/>
              <a:gd name="connsiteX55215" fmla="*/ 2437922 w 4826000"/>
              <a:gd name="connsiteY55215" fmla="*/ 5253475 h 6857957"/>
              <a:gd name="connsiteX55216" fmla="*/ 2441097 w 4826000"/>
              <a:gd name="connsiteY55216" fmla="*/ 5250935 h 6857957"/>
              <a:gd name="connsiteX55217" fmla="*/ 2443954 w 4826000"/>
              <a:gd name="connsiteY55217" fmla="*/ 5248394 h 6857957"/>
              <a:gd name="connsiteX55218" fmla="*/ 2447764 w 4826000"/>
              <a:gd name="connsiteY55218" fmla="*/ 5245537 h 6857957"/>
              <a:gd name="connsiteX55219" fmla="*/ 2451574 w 4826000"/>
              <a:gd name="connsiteY55219" fmla="*/ 5243314 h 6857957"/>
              <a:gd name="connsiteX55220" fmla="*/ 2455701 w 4826000"/>
              <a:gd name="connsiteY55220" fmla="*/ 5241091 h 6857957"/>
              <a:gd name="connsiteX55221" fmla="*/ 2464591 w 4826000"/>
              <a:gd name="connsiteY55221" fmla="*/ 5236646 h 6857957"/>
              <a:gd name="connsiteX55222" fmla="*/ 2463003 w 4826000"/>
              <a:gd name="connsiteY55222" fmla="*/ 5235376 h 6857957"/>
              <a:gd name="connsiteX55223" fmla="*/ 2461098 w 4826000"/>
              <a:gd name="connsiteY55223" fmla="*/ 5234423 h 6857957"/>
              <a:gd name="connsiteX55224" fmla="*/ 2458876 w 4826000"/>
              <a:gd name="connsiteY55224" fmla="*/ 5234105 h 6857957"/>
              <a:gd name="connsiteX55225" fmla="*/ 2456971 w 4826000"/>
              <a:gd name="connsiteY55225" fmla="*/ 5233788 h 6857957"/>
              <a:gd name="connsiteX55226" fmla="*/ 2454749 w 4826000"/>
              <a:gd name="connsiteY55226" fmla="*/ 5233788 h 6857957"/>
              <a:gd name="connsiteX55227" fmla="*/ 2452526 w 4826000"/>
              <a:gd name="connsiteY55227" fmla="*/ 5234105 h 6857957"/>
              <a:gd name="connsiteX55228" fmla="*/ 2448082 w 4826000"/>
              <a:gd name="connsiteY55228" fmla="*/ 5235058 h 6857957"/>
              <a:gd name="connsiteX55229" fmla="*/ 2443637 w 4826000"/>
              <a:gd name="connsiteY55229" fmla="*/ 5236011 h 6857957"/>
              <a:gd name="connsiteX55230" fmla="*/ 2439510 w 4826000"/>
              <a:gd name="connsiteY55230" fmla="*/ 5236646 h 6857957"/>
              <a:gd name="connsiteX55231" fmla="*/ 2437287 w 4826000"/>
              <a:gd name="connsiteY55231" fmla="*/ 5236646 h 6857957"/>
              <a:gd name="connsiteX55232" fmla="*/ 2435382 w 4826000"/>
              <a:gd name="connsiteY55232" fmla="*/ 5236328 h 6857957"/>
              <a:gd name="connsiteX55233" fmla="*/ 2433478 w 4826000"/>
              <a:gd name="connsiteY55233" fmla="*/ 5235693 h 6857957"/>
              <a:gd name="connsiteX55234" fmla="*/ 2431890 w 4826000"/>
              <a:gd name="connsiteY55234" fmla="*/ 5234741 h 6857957"/>
              <a:gd name="connsiteX55235" fmla="*/ 2428715 w 4826000"/>
              <a:gd name="connsiteY55235" fmla="*/ 5228707 h 6857957"/>
              <a:gd name="connsiteX55236" fmla="*/ 2428080 w 4826000"/>
              <a:gd name="connsiteY55236" fmla="*/ 5226802 h 6857957"/>
              <a:gd name="connsiteX55237" fmla="*/ 2427763 w 4826000"/>
              <a:gd name="connsiteY55237" fmla="*/ 5225215 h 6857957"/>
              <a:gd name="connsiteX55238" fmla="*/ 2427445 w 4826000"/>
              <a:gd name="connsiteY55238" fmla="*/ 5223627 h 6857957"/>
              <a:gd name="connsiteX55239" fmla="*/ 2427763 w 4826000"/>
              <a:gd name="connsiteY55239" fmla="*/ 5221722 h 6857957"/>
              <a:gd name="connsiteX55240" fmla="*/ 2428715 w 4826000"/>
              <a:gd name="connsiteY55240" fmla="*/ 5215371 h 6857957"/>
              <a:gd name="connsiteX55241" fmla="*/ 2435382 w 4826000"/>
              <a:gd name="connsiteY55241" fmla="*/ 5215054 h 6857957"/>
              <a:gd name="connsiteX55242" fmla="*/ 2440780 w 4826000"/>
              <a:gd name="connsiteY55242" fmla="*/ 5215371 h 6857957"/>
              <a:gd name="connsiteX55243" fmla="*/ 2444907 w 4826000"/>
              <a:gd name="connsiteY55243" fmla="*/ 5215689 h 6857957"/>
              <a:gd name="connsiteX55244" fmla="*/ 2448399 w 4826000"/>
              <a:gd name="connsiteY55244" fmla="*/ 5216324 h 6857957"/>
              <a:gd name="connsiteX55245" fmla="*/ 2451256 w 4826000"/>
              <a:gd name="connsiteY55245" fmla="*/ 5216641 h 6857957"/>
              <a:gd name="connsiteX55246" fmla="*/ 2454114 w 4826000"/>
              <a:gd name="connsiteY55246" fmla="*/ 5216641 h 6857957"/>
              <a:gd name="connsiteX55247" fmla="*/ 2457289 w 4826000"/>
              <a:gd name="connsiteY55247" fmla="*/ 5216006 h 6857957"/>
              <a:gd name="connsiteX55248" fmla="*/ 2461416 w 4826000"/>
              <a:gd name="connsiteY55248" fmla="*/ 5214736 h 6857957"/>
              <a:gd name="connsiteX55249" fmla="*/ 2459511 w 4826000"/>
              <a:gd name="connsiteY55249" fmla="*/ 5212196 h 6857957"/>
              <a:gd name="connsiteX55250" fmla="*/ 2457606 w 4826000"/>
              <a:gd name="connsiteY55250" fmla="*/ 5209656 h 6857957"/>
              <a:gd name="connsiteX55251" fmla="*/ 2455384 w 4826000"/>
              <a:gd name="connsiteY55251" fmla="*/ 5207433 h 6857957"/>
              <a:gd name="connsiteX55252" fmla="*/ 2452526 w 4826000"/>
              <a:gd name="connsiteY55252" fmla="*/ 5205528 h 6857957"/>
              <a:gd name="connsiteX55253" fmla="*/ 2449669 w 4826000"/>
              <a:gd name="connsiteY55253" fmla="*/ 5203622 h 6857957"/>
              <a:gd name="connsiteX55254" fmla="*/ 2446812 w 4826000"/>
              <a:gd name="connsiteY55254" fmla="*/ 5201717 h 6857957"/>
              <a:gd name="connsiteX55255" fmla="*/ 2443002 w 4826000"/>
              <a:gd name="connsiteY55255" fmla="*/ 5200130 h 6857957"/>
              <a:gd name="connsiteX55256" fmla="*/ 2439192 w 4826000"/>
              <a:gd name="connsiteY55256" fmla="*/ 5198859 h 6857957"/>
              <a:gd name="connsiteX55257" fmla="*/ 2438557 w 4826000"/>
              <a:gd name="connsiteY55257" fmla="*/ 5201082 h 6857957"/>
              <a:gd name="connsiteX55258" fmla="*/ 2437605 w 4826000"/>
              <a:gd name="connsiteY55258" fmla="*/ 5203305 h 6857957"/>
              <a:gd name="connsiteX55259" fmla="*/ 2436335 w 4826000"/>
              <a:gd name="connsiteY55259" fmla="*/ 5204893 h 6857957"/>
              <a:gd name="connsiteX55260" fmla="*/ 2435065 w 4826000"/>
              <a:gd name="connsiteY55260" fmla="*/ 5205845 h 6857957"/>
              <a:gd name="connsiteX55261" fmla="*/ 2433478 w 4826000"/>
              <a:gd name="connsiteY55261" fmla="*/ 5206480 h 6857957"/>
              <a:gd name="connsiteX55262" fmla="*/ 2431255 w 4826000"/>
              <a:gd name="connsiteY55262" fmla="*/ 5206798 h 6857957"/>
              <a:gd name="connsiteX55263" fmla="*/ 2427445 w 4826000"/>
              <a:gd name="connsiteY55263" fmla="*/ 5207115 h 6857957"/>
              <a:gd name="connsiteX55264" fmla="*/ 2423953 w 4826000"/>
              <a:gd name="connsiteY55264" fmla="*/ 5206798 h 6857957"/>
              <a:gd name="connsiteX55265" fmla="*/ 2421413 w 4826000"/>
              <a:gd name="connsiteY55265" fmla="*/ 5206480 h 6857957"/>
              <a:gd name="connsiteX55266" fmla="*/ 2420461 w 4826000"/>
              <a:gd name="connsiteY55266" fmla="*/ 5206480 h 6857957"/>
              <a:gd name="connsiteX55267" fmla="*/ 2420143 w 4826000"/>
              <a:gd name="connsiteY55267" fmla="*/ 5206798 h 6857957"/>
              <a:gd name="connsiteX55268" fmla="*/ 2420143 w 4826000"/>
              <a:gd name="connsiteY55268" fmla="*/ 5207115 h 6857957"/>
              <a:gd name="connsiteX55269" fmla="*/ 2420778 w 4826000"/>
              <a:gd name="connsiteY55269" fmla="*/ 5207433 h 6857957"/>
              <a:gd name="connsiteX55270" fmla="*/ 2419191 w 4826000"/>
              <a:gd name="connsiteY55270" fmla="*/ 5208385 h 6857957"/>
              <a:gd name="connsiteX55271" fmla="*/ 2417286 w 4826000"/>
              <a:gd name="connsiteY55271" fmla="*/ 5209020 h 6857957"/>
              <a:gd name="connsiteX55272" fmla="*/ 2415064 w 4826000"/>
              <a:gd name="connsiteY55272" fmla="*/ 5209338 h 6857957"/>
              <a:gd name="connsiteX55273" fmla="*/ 2412524 w 4826000"/>
              <a:gd name="connsiteY55273" fmla="*/ 5209338 h 6857957"/>
              <a:gd name="connsiteX55274" fmla="*/ 2410303 w 4826000"/>
              <a:gd name="connsiteY55274" fmla="*/ 5209020 h 6857957"/>
              <a:gd name="connsiteX55275" fmla="*/ 2407444 w 4826000"/>
              <a:gd name="connsiteY55275" fmla="*/ 5208703 h 6857957"/>
              <a:gd name="connsiteX55276" fmla="*/ 2404904 w 4826000"/>
              <a:gd name="connsiteY55276" fmla="*/ 5208068 h 6857957"/>
              <a:gd name="connsiteX55277" fmla="*/ 2402365 w 4826000"/>
              <a:gd name="connsiteY55277" fmla="*/ 5207115 h 6857957"/>
              <a:gd name="connsiteX55278" fmla="*/ 2399826 w 4826000"/>
              <a:gd name="connsiteY55278" fmla="*/ 5205845 h 6857957"/>
              <a:gd name="connsiteX55279" fmla="*/ 2397602 w 4826000"/>
              <a:gd name="connsiteY55279" fmla="*/ 5204575 h 6857957"/>
              <a:gd name="connsiteX55280" fmla="*/ 2395698 w 4826000"/>
              <a:gd name="connsiteY55280" fmla="*/ 5203305 h 6857957"/>
              <a:gd name="connsiteX55281" fmla="*/ 2393793 w 4826000"/>
              <a:gd name="connsiteY55281" fmla="*/ 5201400 h 6857957"/>
              <a:gd name="connsiteX55282" fmla="*/ 2392840 w 4826000"/>
              <a:gd name="connsiteY55282" fmla="*/ 5199812 h 6857957"/>
              <a:gd name="connsiteX55283" fmla="*/ 2392206 w 4826000"/>
              <a:gd name="connsiteY55283" fmla="*/ 5198224 h 6857957"/>
              <a:gd name="connsiteX55284" fmla="*/ 2392206 w 4826000"/>
              <a:gd name="connsiteY55284" fmla="*/ 5196637 h 6857957"/>
              <a:gd name="connsiteX55285" fmla="*/ 2392523 w 4826000"/>
              <a:gd name="connsiteY55285" fmla="*/ 5194414 h 6857957"/>
              <a:gd name="connsiteX55286" fmla="*/ 2395380 w 4826000"/>
              <a:gd name="connsiteY55286" fmla="*/ 5196637 h 6857957"/>
              <a:gd name="connsiteX55287" fmla="*/ 2397602 w 4826000"/>
              <a:gd name="connsiteY55287" fmla="*/ 5198224 h 6857957"/>
              <a:gd name="connsiteX55288" fmla="*/ 2400142 w 4826000"/>
              <a:gd name="connsiteY55288" fmla="*/ 5199177 h 6857957"/>
              <a:gd name="connsiteX55289" fmla="*/ 2403000 w 4826000"/>
              <a:gd name="connsiteY55289" fmla="*/ 5199812 h 6857957"/>
              <a:gd name="connsiteX55290" fmla="*/ 2405539 w 4826000"/>
              <a:gd name="connsiteY55290" fmla="*/ 5200130 h 6857957"/>
              <a:gd name="connsiteX55291" fmla="*/ 2408397 w 4826000"/>
              <a:gd name="connsiteY55291" fmla="*/ 5200130 h 6857957"/>
              <a:gd name="connsiteX55292" fmla="*/ 2411254 w 4826000"/>
              <a:gd name="connsiteY55292" fmla="*/ 5200130 h 6857957"/>
              <a:gd name="connsiteX55293" fmla="*/ 2414429 w 4826000"/>
              <a:gd name="connsiteY55293" fmla="*/ 5199812 h 6857957"/>
              <a:gd name="connsiteX55294" fmla="*/ 2420778 w 4826000"/>
              <a:gd name="connsiteY55294" fmla="*/ 5198542 h 6857957"/>
              <a:gd name="connsiteX55295" fmla="*/ 2428080 w 4826000"/>
              <a:gd name="connsiteY55295" fmla="*/ 5196637 h 6857957"/>
              <a:gd name="connsiteX55296" fmla="*/ 2435700 w 4826000"/>
              <a:gd name="connsiteY55296" fmla="*/ 5194732 h 6857957"/>
              <a:gd name="connsiteX55297" fmla="*/ 2444589 w 4826000"/>
              <a:gd name="connsiteY55297" fmla="*/ 5193144 h 6857957"/>
              <a:gd name="connsiteX55298" fmla="*/ 2439510 w 4826000"/>
              <a:gd name="connsiteY55298" fmla="*/ 5193461 h 6857957"/>
              <a:gd name="connsiteX55299" fmla="*/ 2435065 w 4826000"/>
              <a:gd name="connsiteY55299" fmla="*/ 5193461 h 6857957"/>
              <a:gd name="connsiteX55300" fmla="*/ 2431255 w 4826000"/>
              <a:gd name="connsiteY55300" fmla="*/ 5193144 h 6857957"/>
              <a:gd name="connsiteX55301" fmla="*/ 2428398 w 4826000"/>
              <a:gd name="connsiteY55301" fmla="*/ 5192826 h 6857957"/>
              <a:gd name="connsiteX55302" fmla="*/ 2426176 w 4826000"/>
              <a:gd name="connsiteY55302" fmla="*/ 5192191 h 6857957"/>
              <a:gd name="connsiteX55303" fmla="*/ 2423953 w 4826000"/>
              <a:gd name="connsiteY55303" fmla="*/ 5191239 h 6857957"/>
              <a:gd name="connsiteX55304" fmla="*/ 2420461 w 4826000"/>
              <a:gd name="connsiteY55304" fmla="*/ 5189334 h 6857957"/>
              <a:gd name="connsiteX55305" fmla="*/ 2417286 w 4826000"/>
              <a:gd name="connsiteY55305" fmla="*/ 5186793 h 6857957"/>
              <a:gd name="connsiteX55306" fmla="*/ 2415064 w 4826000"/>
              <a:gd name="connsiteY55306" fmla="*/ 5185523 h 6857957"/>
              <a:gd name="connsiteX55307" fmla="*/ 2412841 w 4826000"/>
              <a:gd name="connsiteY55307" fmla="*/ 5184253 h 6857957"/>
              <a:gd name="connsiteX55308" fmla="*/ 2409984 w 4826000"/>
              <a:gd name="connsiteY55308" fmla="*/ 5183300 h 6857957"/>
              <a:gd name="connsiteX55309" fmla="*/ 2406492 w 4826000"/>
              <a:gd name="connsiteY55309" fmla="*/ 5182348 h 6857957"/>
              <a:gd name="connsiteX55310" fmla="*/ 2402365 w 4826000"/>
              <a:gd name="connsiteY55310" fmla="*/ 5181713 h 6857957"/>
              <a:gd name="connsiteX55311" fmla="*/ 2396967 w 4826000"/>
              <a:gd name="connsiteY55311" fmla="*/ 5181078 h 6857957"/>
              <a:gd name="connsiteX55312" fmla="*/ 2395698 w 4826000"/>
              <a:gd name="connsiteY55312" fmla="*/ 5178220 h 6857957"/>
              <a:gd name="connsiteX55313" fmla="*/ 2394428 w 4826000"/>
              <a:gd name="connsiteY55313" fmla="*/ 5175997 h 6857957"/>
              <a:gd name="connsiteX55314" fmla="*/ 2393793 w 4826000"/>
              <a:gd name="connsiteY55314" fmla="*/ 5173775 h 6857957"/>
              <a:gd name="connsiteX55315" fmla="*/ 2393475 w 4826000"/>
              <a:gd name="connsiteY55315" fmla="*/ 5171552 h 6857957"/>
              <a:gd name="connsiteX55316" fmla="*/ 2393158 w 4826000"/>
              <a:gd name="connsiteY55316" fmla="*/ 5169329 h 6857957"/>
              <a:gd name="connsiteX55317" fmla="*/ 2393158 w 4826000"/>
              <a:gd name="connsiteY55317" fmla="*/ 5167424 h 6857957"/>
              <a:gd name="connsiteX55318" fmla="*/ 2393793 w 4826000"/>
              <a:gd name="connsiteY55318" fmla="*/ 5163296 h 6857957"/>
              <a:gd name="connsiteX55319" fmla="*/ 2395063 w 4826000"/>
              <a:gd name="connsiteY55319" fmla="*/ 5159486 h 6857957"/>
              <a:gd name="connsiteX55320" fmla="*/ 2396333 w 4826000"/>
              <a:gd name="connsiteY55320" fmla="*/ 5155358 h 6857957"/>
              <a:gd name="connsiteX55321" fmla="*/ 2399507 w 4826000"/>
              <a:gd name="connsiteY55321" fmla="*/ 5148054 h 6857957"/>
              <a:gd name="connsiteX55322" fmla="*/ 2400460 w 4826000"/>
              <a:gd name="connsiteY55322" fmla="*/ 5144562 h 6857957"/>
              <a:gd name="connsiteX55323" fmla="*/ 2401412 w 4826000"/>
              <a:gd name="connsiteY55323" fmla="*/ 5140751 h 6857957"/>
              <a:gd name="connsiteX55324" fmla="*/ 2401730 w 4826000"/>
              <a:gd name="connsiteY55324" fmla="*/ 5137258 h 6857957"/>
              <a:gd name="connsiteX55325" fmla="*/ 2401412 w 4826000"/>
              <a:gd name="connsiteY55325" fmla="*/ 5135036 h 6857957"/>
              <a:gd name="connsiteX55326" fmla="*/ 2401095 w 4826000"/>
              <a:gd name="connsiteY55326" fmla="*/ 5133130 h 6857957"/>
              <a:gd name="connsiteX55327" fmla="*/ 2400460 w 4826000"/>
              <a:gd name="connsiteY55327" fmla="*/ 5131225 h 6857957"/>
              <a:gd name="connsiteX55328" fmla="*/ 2399507 w 4826000"/>
              <a:gd name="connsiteY55328" fmla="*/ 5129003 h 6857957"/>
              <a:gd name="connsiteX55329" fmla="*/ 2398237 w 4826000"/>
              <a:gd name="connsiteY55329" fmla="*/ 5126780 h 6857957"/>
              <a:gd name="connsiteX55330" fmla="*/ 2396650 w 4826000"/>
              <a:gd name="connsiteY55330" fmla="*/ 5124875 h 6857957"/>
              <a:gd name="connsiteX55331" fmla="*/ 2394428 w 4826000"/>
              <a:gd name="connsiteY55331" fmla="*/ 5122651 h 6857957"/>
              <a:gd name="connsiteX55332" fmla="*/ 2392206 w 4826000"/>
              <a:gd name="connsiteY55332" fmla="*/ 5120111 h 6857957"/>
              <a:gd name="connsiteX55333" fmla="*/ 2389666 w 4826000"/>
              <a:gd name="connsiteY55333" fmla="*/ 5117888 h 6857957"/>
              <a:gd name="connsiteX55334" fmla="*/ 2386173 w 4826000"/>
              <a:gd name="connsiteY55334" fmla="*/ 5115666 h 6857957"/>
              <a:gd name="connsiteX55335" fmla="*/ 2383633 w 4826000"/>
              <a:gd name="connsiteY55335" fmla="*/ 5116301 h 6857957"/>
              <a:gd name="connsiteX55336" fmla="*/ 2381729 w 4826000"/>
              <a:gd name="connsiteY55336" fmla="*/ 5117253 h 6857957"/>
              <a:gd name="connsiteX55337" fmla="*/ 2381094 w 4826000"/>
              <a:gd name="connsiteY55337" fmla="*/ 5118524 h 6857957"/>
              <a:gd name="connsiteX55338" fmla="*/ 2381094 w 4826000"/>
              <a:gd name="connsiteY55338" fmla="*/ 5119476 h 6857957"/>
              <a:gd name="connsiteX55339" fmla="*/ 2381411 w 4826000"/>
              <a:gd name="connsiteY55339" fmla="*/ 5120746 h 6857957"/>
              <a:gd name="connsiteX55340" fmla="*/ 2382046 w 4826000"/>
              <a:gd name="connsiteY55340" fmla="*/ 5122016 h 6857957"/>
              <a:gd name="connsiteX55341" fmla="*/ 2383951 w 4826000"/>
              <a:gd name="connsiteY55341" fmla="*/ 5124557 h 6857957"/>
              <a:gd name="connsiteX55342" fmla="*/ 2384903 w 4826000"/>
              <a:gd name="connsiteY55342" fmla="*/ 5125510 h 6857957"/>
              <a:gd name="connsiteX55343" fmla="*/ 2385221 w 4826000"/>
              <a:gd name="connsiteY55343" fmla="*/ 5126462 h 6857957"/>
              <a:gd name="connsiteX55344" fmla="*/ 2384903 w 4826000"/>
              <a:gd name="connsiteY55344" fmla="*/ 5127415 h 6857957"/>
              <a:gd name="connsiteX55345" fmla="*/ 2383951 w 4826000"/>
              <a:gd name="connsiteY55345" fmla="*/ 5128050 h 6857957"/>
              <a:gd name="connsiteX55346" fmla="*/ 2382363 w 4826000"/>
              <a:gd name="connsiteY55346" fmla="*/ 5128685 h 6857957"/>
              <a:gd name="connsiteX55347" fmla="*/ 2379189 w 4826000"/>
              <a:gd name="connsiteY55347" fmla="*/ 5129003 h 6857957"/>
              <a:gd name="connsiteX55348" fmla="*/ 2375061 w 4826000"/>
              <a:gd name="connsiteY55348" fmla="*/ 5129638 h 6857957"/>
              <a:gd name="connsiteX55349" fmla="*/ 2369029 w 4826000"/>
              <a:gd name="connsiteY55349" fmla="*/ 5129638 h 6857957"/>
              <a:gd name="connsiteX55350" fmla="*/ 2369029 w 4826000"/>
              <a:gd name="connsiteY55350" fmla="*/ 5125827 h 6857957"/>
              <a:gd name="connsiteX55351" fmla="*/ 2369029 w 4826000"/>
              <a:gd name="connsiteY55351" fmla="*/ 5123922 h 6857957"/>
              <a:gd name="connsiteX55352" fmla="*/ 2369664 w 4826000"/>
              <a:gd name="connsiteY55352" fmla="*/ 5122334 h 6857957"/>
              <a:gd name="connsiteX55353" fmla="*/ 2369982 w 4826000"/>
              <a:gd name="connsiteY55353" fmla="*/ 5120111 h 6857957"/>
              <a:gd name="connsiteX55354" fmla="*/ 2370934 w 4826000"/>
              <a:gd name="connsiteY55354" fmla="*/ 5118841 h 6857957"/>
              <a:gd name="connsiteX55355" fmla="*/ 2371887 w 4826000"/>
              <a:gd name="connsiteY55355" fmla="*/ 5117253 h 6857957"/>
              <a:gd name="connsiteX55356" fmla="*/ 2373157 w 4826000"/>
              <a:gd name="connsiteY55356" fmla="*/ 5115666 h 6857957"/>
              <a:gd name="connsiteX55357" fmla="*/ 2374744 w 4826000"/>
              <a:gd name="connsiteY55357" fmla="*/ 5114078 h 6857957"/>
              <a:gd name="connsiteX55358" fmla="*/ 2376331 w 4826000"/>
              <a:gd name="connsiteY55358" fmla="*/ 5112808 h 6857957"/>
              <a:gd name="connsiteX55359" fmla="*/ 2377920 w 4826000"/>
              <a:gd name="connsiteY55359" fmla="*/ 5111855 h 6857957"/>
              <a:gd name="connsiteX55360" fmla="*/ 2380459 w 4826000"/>
              <a:gd name="connsiteY55360" fmla="*/ 5110585 h 6857957"/>
              <a:gd name="connsiteX55361" fmla="*/ 2385221 w 4826000"/>
              <a:gd name="connsiteY55361" fmla="*/ 5108680 h 6857957"/>
              <a:gd name="connsiteX55362" fmla="*/ 2391570 w 4826000"/>
              <a:gd name="connsiteY55362" fmla="*/ 5107410 h 6857957"/>
              <a:gd name="connsiteX55363" fmla="*/ 2383951 w 4826000"/>
              <a:gd name="connsiteY55363" fmla="*/ 5104235 h 6857957"/>
              <a:gd name="connsiteX55364" fmla="*/ 2382046 w 4826000"/>
              <a:gd name="connsiteY55364" fmla="*/ 5103600 h 6857957"/>
              <a:gd name="connsiteX55365" fmla="*/ 2381411 w 4826000"/>
              <a:gd name="connsiteY55365" fmla="*/ 5103282 h 6857957"/>
              <a:gd name="connsiteX55366" fmla="*/ 2381729 w 4826000"/>
              <a:gd name="connsiteY55366" fmla="*/ 5102647 h 6857957"/>
              <a:gd name="connsiteX55367" fmla="*/ 2383317 w 4826000"/>
              <a:gd name="connsiteY55367" fmla="*/ 5102012 h 6857957"/>
              <a:gd name="connsiteX55368" fmla="*/ 2390300 w 4826000"/>
              <a:gd name="connsiteY55368" fmla="*/ 5098837 h 6857957"/>
              <a:gd name="connsiteX55369" fmla="*/ 2388078 w 4826000"/>
              <a:gd name="connsiteY55369" fmla="*/ 5097566 h 6857957"/>
              <a:gd name="connsiteX55370" fmla="*/ 2385538 w 4826000"/>
              <a:gd name="connsiteY55370" fmla="*/ 5096931 h 6857957"/>
              <a:gd name="connsiteX55371" fmla="*/ 2383633 w 4826000"/>
              <a:gd name="connsiteY55371" fmla="*/ 5096614 h 6857957"/>
              <a:gd name="connsiteX55372" fmla="*/ 2381411 w 4826000"/>
              <a:gd name="connsiteY55372" fmla="*/ 5096931 h 6857957"/>
              <a:gd name="connsiteX55373" fmla="*/ 2379189 w 4826000"/>
              <a:gd name="connsiteY55373" fmla="*/ 5097249 h 6857957"/>
              <a:gd name="connsiteX55374" fmla="*/ 2377284 w 4826000"/>
              <a:gd name="connsiteY55374" fmla="*/ 5097884 h 6857957"/>
              <a:gd name="connsiteX55375" fmla="*/ 2372522 w 4826000"/>
              <a:gd name="connsiteY55375" fmla="*/ 5099472 h 6857957"/>
              <a:gd name="connsiteX55376" fmla="*/ 2367760 w 4826000"/>
              <a:gd name="connsiteY55376" fmla="*/ 5101377 h 6857957"/>
              <a:gd name="connsiteX55377" fmla="*/ 2364585 w 4826000"/>
              <a:gd name="connsiteY55377" fmla="*/ 5102329 h 6857957"/>
              <a:gd name="connsiteX55378" fmla="*/ 2361411 w 4826000"/>
              <a:gd name="connsiteY55378" fmla="*/ 5102964 h 6857957"/>
              <a:gd name="connsiteX55379" fmla="*/ 2357918 w 4826000"/>
              <a:gd name="connsiteY55379" fmla="*/ 5103600 h 6857957"/>
              <a:gd name="connsiteX55380" fmla="*/ 2354108 w 4826000"/>
              <a:gd name="connsiteY55380" fmla="*/ 5103600 h 6857957"/>
              <a:gd name="connsiteX55381" fmla="*/ 2349981 w 4826000"/>
              <a:gd name="connsiteY55381" fmla="*/ 5103600 h 6857957"/>
              <a:gd name="connsiteX55382" fmla="*/ 2345218 w 4826000"/>
              <a:gd name="connsiteY55382" fmla="*/ 5102964 h 6857957"/>
              <a:gd name="connsiteX55383" fmla="*/ 2342679 w 4826000"/>
              <a:gd name="connsiteY55383" fmla="*/ 5101377 h 6857957"/>
              <a:gd name="connsiteX55384" fmla="*/ 2339821 w 4826000"/>
              <a:gd name="connsiteY55384" fmla="*/ 5099472 h 6857957"/>
              <a:gd name="connsiteX55385" fmla="*/ 2336329 w 4826000"/>
              <a:gd name="connsiteY55385" fmla="*/ 5098202 h 6857957"/>
              <a:gd name="connsiteX55386" fmla="*/ 2333789 w 4826000"/>
              <a:gd name="connsiteY55386" fmla="*/ 5097884 h 6857957"/>
              <a:gd name="connsiteX55387" fmla="*/ 2331568 w 4826000"/>
              <a:gd name="connsiteY55387" fmla="*/ 5097566 h 6857957"/>
              <a:gd name="connsiteX55388" fmla="*/ 2332519 w 4826000"/>
              <a:gd name="connsiteY55388" fmla="*/ 5090263 h 6857957"/>
              <a:gd name="connsiteX55389" fmla="*/ 2332519 w 4826000"/>
              <a:gd name="connsiteY55389" fmla="*/ 5086770 h 6857957"/>
              <a:gd name="connsiteX55390" fmla="*/ 2332837 w 4826000"/>
              <a:gd name="connsiteY55390" fmla="*/ 5082960 h 6857957"/>
              <a:gd name="connsiteX55391" fmla="*/ 2332519 w 4826000"/>
              <a:gd name="connsiteY55391" fmla="*/ 5079467 h 6857957"/>
              <a:gd name="connsiteX55392" fmla="*/ 2332202 w 4826000"/>
              <a:gd name="connsiteY55392" fmla="*/ 5075657 h 6857957"/>
              <a:gd name="connsiteX55393" fmla="*/ 2331568 w 4826000"/>
              <a:gd name="connsiteY55393" fmla="*/ 5072164 h 6857957"/>
              <a:gd name="connsiteX55394" fmla="*/ 2330297 w 4826000"/>
              <a:gd name="connsiteY55394" fmla="*/ 5068671 h 6857957"/>
              <a:gd name="connsiteX55395" fmla="*/ 2329028 w 4826000"/>
              <a:gd name="connsiteY55395" fmla="*/ 5065178 h 6857957"/>
              <a:gd name="connsiteX55396" fmla="*/ 2326805 w 4826000"/>
              <a:gd name="connsiteY55396" fmla="*/ 5062003 h 6857957"/>
              <a:gd name="connsiteX55397" fmla="*/ 2324265 w 4826000"/>
              <a:gd name="connsiteY55397" fmla="*/ 5058828 h 6857957"/>
              <a:gd name="connsiteX55398" fmla="*/ 2321090 w 4826000"/>
              <a:gd name="connsiteY55398" fmla="*/ 5055970 h 6857957"/>
              <a:gd name="connsiteX55399" fmla="*/ 2317915 w 4826000"/>
              <a:gd name="connsiteY55399" fmla="*/ 5053112 h 6857957"/>
              <a:gd name="connsiteX55400" fmla="*/ 2313470 w 4826000"/>
              <a:gd name="connsiteY55400" fmla="*/ 5050889 h 6857957"/>
              <a:gd name="connsiteX55401" fmla="*/ 2309026 w 4826000"/>
              <a:gd name="connsiteY55401" fmla="*/ 5048667 h 6857957"/>
              <a:gd name="connsiteX55402" fmla="*/ 2303311 w 4826000"/>
              <a:gd name="connsiteY55402" fmla="*/ 5046444 h 6857957"/>
              <a:gd name="connsiteX55403" fmla="*/ 2300771 w 4826000"/>
              <a:gd name="connsiteY55403" fmla="*/ 5047714 h 6857957"/>
              <a:gd name="connsiteX55404" fmla="*/ 2299184 w 4826000"/>
              <a:gd name="connsiteY55404" fmla="*/ 5049302 h 6857957"/>
              <a:gd name="connsiteX55405" fmla="*/ 2298549 w 4826000"/>
              <a:gd name="connsiteY55405" fmla="*/ 5049937 h 6857957"/>
              <a:gd name="connsiteX55406" fmla="*/ 2298549 w 4826000"/>
              <a:gd name="connsiteY55406" fmla="*/ 5050572 h 6857957"/>
              <a:gd name="connsiteX55407" fmla="*/ 2298549 w 4826000"/>
              <a:gd name="connsiteY55407" fmla="*/ 5052159 h 6857957"/>
              <a:gd name="connsiteX55408" fmla="*/ 2299184 w 4826000"/>
              <a:gd name="connsiteY55408" fmla="*/ 5053747 h 6857957"/>
              <a:gd name="connsiteX55409" fmla="*/ 2300454 w 4826000"/>
              <a:gd name="connsiteY55409" fmla="*/ 5055017 h 6857957"/>
              <a:gd name="connsiteX55410" fmla="*/ 2302676 w 4826000"/>
              <a:gd name="connsiteY55410" fmla="*/ 5058510 h 6857957"/>
              <a:gd name="connsiteX55411" fmla="*/ 2303946 w 4826000"/>
              <a:gd name="connsiteY55411" fmla="*/ 5059780 h 6857957"/>
              <a:gd name="connsiteX55412" fmla="*/ 2304582 w 4826000"/>
              <a:gd name="connsiteY55412" fmla="*/ 5061050 h 6857957"/>
              <a:gd name="connsiteX55413" fmla="*/ 2305216 w 4826000"/>
              <a:gd name="connsiteY55413" fmla="*/ 5062320 h 6857957"/>
              <a:gd name="connsiteX55414" fmla="*/ 2304899 w 4826000"/>
              <a:gd name="connsiteY55414" fmla="*/ 5063591 h 6857957"/>
              <a:gd name="connsiteX55415" fmla="*/ 2303629 w 4826000"/>
              <a:gd name="connsiteY55415" fmla="*/ 5064543 h 6857957"/>
              <a:gd name="connsiteX55416" fmla="*/ 2301724 w 4826000"/>
              <a:gd name="connsiteY55416" fmla="*/ 5065178 h 6857957"/>
              <a:gd name="connsiteX55417" fmla="*/ 2298233 w 4826000"/>
              <a:gd name="connsiteY55417" fmla="*/ 5065813 h 6857957"/>
              <a:gd name="connsiteX55418" fmla="*/ 2293787 w 4826000"/>
              <a:gd name="connsiteY55418" fmla="*/ 5065813 h 6857957"/>
              <a:gd name="connsiteX55419" fmla="*/ 2293787 w 4826000"/>
              <a:gd name="connsiteY55419" fmla="*/ 5067083 h 6857957"/>
              <a:gd name="connsiteX55420" fmla="*/ 2294104 w 4826000"/>
              <a:gd name="connsiteY55420" fmla="*/ 5068036 h 6857957"/>
              <a:gd name="connsiteX55421" fmla="*/ 2294739 w 4826000"/>
              <a:gd name="connsiteY55421" fmla="*/ 5068989 h 6857957"/>
              <a:gd name="connsiteX55422" fmla="*/ 2295693 w 4826000"/>
              <a:gd name="connsiteY55422" fmla="*/ 5069941 h 6857957"/>
              <a:gd name="connsiteX55423" fmla="*/ 2297597 w 4826000"/>
              <a:gd name="connsiteY55423" fmla="*/ 5071846 h 6857957"/>
              <a:gd name="connsiteX55424" fmla="*/ 2300771 w 4826000"/>
              <a:gd name="connsiteY55424" fmla="*/ 5072799 h 6857957"/>
              <a:gd name="connsiteX55425" fmla="*/ 2303629 w 4826000"/>
              <a:gd name="connsiteY55425" fmla="*/ 5073752 h 6857957"/>
              <a:gd name="connsiteX55426" fmla="*/ 2307438 w 4826000"/>
              <a:gd name="connsiteY55426" fmla="*/ 5074704 h 6857957"/>
              <a:gd name="connsiteX55427" fmla="*/ 2315059 w 4826000"/>
              <a:gd name="connsiteY55427" fmla="*/ 5076292 h 6857957"/>
              <a:gd name="connsiteX55428" fmla="*/ 2313788 w 4826000"/>
              <a:gd name="connsiteY55428" fmla="*/ 5077879 h 6857957"/>
              <a:gd name="connsiteX55429" fmla="*/ 2312836 w 4826000"/>
              <a:gd name="connsiteY55429" fmla="*/ 5078515 h 6857957"/>
              <a:gd name="connsiteX55430" fmla="*/ 2311566 w 4826000"/>
              <a:gd name="connsiteY55430" fmla="*/ 5079150 h 6857957"/>
              <a:gd name="connsiteX55431" fmla="*/ 2310296 w 4826000"/>
              <a:gd name="connsiteY55431" fmla="*/ 5079467 h 6857957"/>
              <a:gd name="connsiteX55432" fmla="*/ 2308708 w 4826000"/>
              <a:gd name="connsiteY55432" fmla="*/ 5079467 h 6857957"/>
              <a:gd name="connsiteX55433" fmla="*/ 2307122 w 4826000"/>
              <a:gd name="connsiteY55433" fmla="*/ 5079150 h 6857957"/>
              <a:gd name="connsiteX55434" fmla="*/ 2302994 w 4826000"/>
              <a:gd name="connsiteY55434" fmla="*/ 5078515 h 6857957"/>
              <a:gd name="connsiteX55435" fmla="*/ 2298233 w 4826000"/>
              <a:gd name="connsiteY55435" fmla="*/ 5077244 h 6857957"/>
              <a:gd name="connsiteX55436" fmla="*/ 2293469 w 4826000"/>
              <a:gd name="connsiteY55436" fmla="*/ 5076292 h 6857957"/>
              <a:gd name="connsiteX55437" fmla="*/ 2290613 w 4826000"/>
              <a:gd name="connsiteY55437" fmla="*/ 5076292 h 6857957"/>
              <a:gd name="connsiteX55438" fmla="*/ 2288073 w 4826000"/>
              <a:gd name="connsiteY55438" fmla="*/ 5076292 h 6857957"/>
              <a:gd name="connsiteX55439" fmla="*/ 2285532 w 4826000"/>
              <a:gd name="connsiteY55439" fmla="*/ 5076609 h 6857957"/>
              <a:gd name="connsiteX55440" fmla="*/ 2282358 w 4826000"/>
              <a:gd name="connsiteY55440" fmla="*/ 5076927 h 6857957"/>
              <a:gd name="connsiteX55441" fmla="*/ 2283310 w 4826000"/>
              <a:gd name="connsiteY55441" fmla="*/ 5082642 h 6857957"/>
              <a:gd name="connsiteX55442" fmla="*/ 2289342 w 4826000"/>
              <a:gd name="connsiteY55442" fmla="*/ 5082960 h 6857957"/>
              <a:gd name="connsiteX55443" fmla="*/ 2294739 w 4826000"/>
              <a:gd name="connsiteY55443" fmla="*/ 5083278 h 6857957"/>
              <a:gd name="connsiteX55444" fmla="*/ 2299184 w 4826000"/>
              <a:gd name="connsiteY55444" fmla="*/ 5083913 h 6857957"/>
              <a:gd name="connsiteX55445" fmla="*/ 2302994 w 4826000"/>
              <a:gd name="connsiteY55445" fmla="*/ 5085183 h 6857957"/>
              <a:gd name="connsiteX55446" fmla="*/ 2306168 w 4826000"/>
              <a:gd name="connsiteY55446" fmla="*/ 5086135 h 6857957"/>
              <a:gd name="connsiteX55447" fmla="*/ 2308708 w 4826000"/>
              <a:gd name="connsiteY55447" fmla="*/ 5087088 h 6857957"/>
              <a:gd name="connsiteX55448" fmla="*/ 2310296 w 4826000"/>
              <a:gd name="connsiteY55448" fmla="*/ 5088358 h 6857957"/>
              <a:gd name="connsiteX55449" fmla="*/ 2311566 w 4826000"/>
              <a:gd name="connsiteY55449" fmla="*/ 5089628 h 6857957"/>
              <a:gd name="connsiteX55450" fmla="*/ 2312201 w 4826000"/>
              <a:gd name="connsiteY55450" fmla="*/ 5090898 h 6857957"/>
              <a:gd name="connsiteX55451" fmla="*/ 2312201 w 4826000"/>
              <a:gd name="connsiteY55451" fmla="*/ 5092803 h 6857957"/>
              <a:gd name="connsiteX55452" fmla="*/ 2311883 w 4826000"/>
              <a:gd name="connsiteY55452" fmla="*/ 5094391 h 6857957"/>
              <a:gd name="connsiteX55453" fmla="*/ 2311248 w 4826000"/>
              <a:gd name="connsiteY55453" fmla="*/ 5095979 h 6857957"/>
              <a:gd name="connsiteX55454" fmla="*/ 2309979 w 4826000"/>
              <a:gd name="connsiteY55454" fmla="*/ 5097884 h 6857957"/>
              <a:gd name="connsiteX55455" fmla="*/ 2308708 w 4826000"/>
              <a:gd name="connsiteY55455" fmla="*/ 5100107 h 6857957"/>
              <a:gd name="connsiteX55456" fmla="*/ 2304264 w 4826000"/>
              <a:gd name="connsiteY55456" fmla="*/ 5103917 h 6857957"/>
              <a:gd name="connsiteX55457" fmla="*/ 2299184 w 4826000"/>
              <a:gd name="connsiteY55457" fmla="*/ 5108363 h 6857957"/>
              <a:gd name="connsiteX55458" fmla="*/ 2293469 w 4826000"/>
              <a:gd name="connsiteY55458" fmla="*/ 5112490 h 6857957"/>
              <a:gd name="connsiteX55459" fmla="*/ 2280770 w 4826000"/>
              <a:gd name="connsiteY55459" fmla="*/ 5121381 h 6857957"/>
              <a:gd name="connsiteX55460" fmla="*/ 2274421 w 4826000"/>
              <a:gd name="connsiteY55460" fmla="*/ 5125827 h 6857957"/>
              <a:gd name="connsiteX55461" fmla="*/ 2268707 w 4826000"/>
              <a:gd name="connsiteY55461" fmla="*/ 5130273 h 6857957"/>
              <a:gd name="connsiteX55462" fmla="*/ 2263627 w 4826000"/>
              <a:gd name="connsiteY55462" fmla="*/ 5134083 h 6857957"/>
              <a:gd name="connsiteX55463" fmla="*/ 2259817 w 4826000"/>
              <a:gd name="connsiteY55463" fmla="*/ 5138211 h 6857957"/>
              <a:gd name="connsiteX55464" fmla="*/ 2263944 w 4826000"/>
              <a:gd name="connsiteY55464" fmla="*/ 5137893 h 6857957"/>
              <a:gd name="connsiteX55465" fmla="*/ 2267436 w 4826000"/>
              <a:gd name="connsiteY55465" fmla="*/ 5137258 h 6857957"/>
              <a:gd name="connsiteX55466" fmla="*/ 2269976 w 4826000"/>
              <a:gd name="connsiteY55466" fmla="*/ 5135988 h 6857957"/>
              <a:gd name="connsiteX55467" fmla="*/ 2272833 w 4826000"/>
              <a:gd name="connsiteY55467" fmla="*/ 5135036 h 6857957"/>
              <a:gd name="connsiteX55468" fmla="*/ 2274738 w 4826000"/>
              <a:gd name="connsiteY55468" fmla="*/ 5133766 h 6857957"/>
              <a:gd name="connsiteX55469" fmla="*/ 2276325 w 4826000"/>
              <a:gd name="connsiteY55469" fmla="*/ 5132813 h 6857957"/>
              <a:gd name="connsiteX55470" fmla="*/ 2279818 w 4826000"/>
              <a:gd name="connsiteY55470" fmla="*/ 5130273 h 6857957"/>
              <a:gd name="connsiteX55471" fmla="*/ 2283310 w 4826000"/>
              <a:gd name="connsiteY55471" fmla="*/ 5127415 h 6857957"/>
              <a:gd name="connsiteX55472" fmla="*/ 2285532 w 4826000"/>
              <a:gd name="connsiteY55472" fmla="*/ 5126145 h 6857957"/>
              <a:gd name="connsiteX55473" fmla="*/ 2287755 w 4826000"/>
              <a:gd name="connsiteY55473" fmla="*/ 5125192 h 6857957"/>
              <a:gd name="connsiteX55474" fmla="*/ 2290613 w 4826000"/>
              <a:gd name="connsiteY55474" fmla="*/ 5124557 h 6857957"/>
              <a:gd name="connsiteX55475" fmla="*/ 2294104 w 4826000"/>
              <a:gd name="connsiteY55475" fmla="*/ 5123922 h 6857957"/>
              <a:gd name="connsiteX55476" fmla="*/ 2297914 w 4826000"/>
              <a:gd name="connsiteY55476" fmla="*/ 5123286 h 6857957"/>
              <a:gd name="connsiteX55477" fmla="*/ 2302994 w 4826000"/>
              <a:gd name="connsiteY55477" fmla="*/ 5123286 h 6857957"/>
              <a:gd name="connsiteX55478" fmla="*/ 2305534 w 4826000"/>
              <a:gd name="connsiteY55478" fmla="*/ 5139481 h 6857957"/>
              <a:gd name="connsiteX55479" fmla="*/ 2308708 w 4826000"/>
              <a:gd name="connsiteY55479" fmla="*/ 5139799 h 6857957"/>
              <a:gd name="connsiteX55480" fmla="*/ 2311248 w 4826000"/>
              <a:gd name="connsiteY55480" fmla="*/ 5139799 h 6857957"/>
              <a:gd name="connsiteX55481" fmla="*/ 2313470 w 4826000"/>
              <a:gd name="connsiteY55481" fmla="*/ 5139481 h 6857957"/>
              <a:gd name="connsiteX55482" fmla="*/ 2315375 w 4826000"/>
              <a:gd name="connsiteY55482" fmla="*/ 5138846 h 6857957"/>
              <a:gd name="connsiteX55483" fmla="*/ 2316963 w 4826000"/>
              <a:gd name="connsiteY55483" fmla="*/ 5138211 h 6857957"/>
              <a:gd name="connsiteX55484" fmla="*/ 2318233 w 4826000"/>
              <a:gd name="connsiteY55484" fmla="*/ 5137258 h 6857957"/>
              <a:gd name="connsiteX55485" fmla="*/ 2320139 w 4826000"/>
              <a:gd name="connsiteY55485" fmla="*/ 5135353 h 6857957"/>
              <a:gd name="connsiteX55486" fmla="*/ 2321725 w 4826000"/>
              <a:gd name="connsiteY55486" fmla="*/ 5134083 h 6857957"/>
              <a:gd name="connsiteX55487" fmla="*/ 2322042 w 4826000"/>
              <a:gd name="connsiteY55487" fmla="*/ 5133766 h 6857957"/>
              <a:gd name="connsiteX55488" fmla="*/ 2322677 w 4826000"/>
              <a:gd name="connsiteY55488" fmla="*/ 5134083 h 6857957"/>
              <a:gd name="connsiteX55489" fmla="*/ 2322995 w 4826000"/>
              <a:gd name="connsiteY55489" fmla="*/ 5134401 h 6857957"/>
              <a:gd name="connsiteX55490" fmla="*/ 2323630 w 4826000"/>
              <a:gd name="connsiteY55490" fmla="*/ 5135353 h 6857957"/>
              <a:gd name="connsiteX55491" fmla="*/ 2324900 w 4826000"/>
              <a:gd name="connsiteY55491" fmla="*/ 5139164 h 6857957"/>
              <a:gd name="connsiteX55492" fmla="*/ 2330614 w 4826000"/>
              <a:gd name="connsiteY55492" fmla="*/ 5139164 h 6857957"/>
              <a:gd name="connsiteX55493" fmla="*/ 2332837 w 4826000"/>
              <a:gd name="connsiteY55493" fmla="*/ 5139164 h 6857957"/>
              <a:gd name="connsiteX55494" fmla="*/ 2334425 w 4826000"/>
              <a:gd name="connsiteY55494" fmla="*/ 5138846 h 6857957"/>
              <a:gd name="connsiteX55495" fmla="*/ 2335694 w 4826000"/>
              <a:gd name="connsiteY55495" fmla="*/ 5138211 h 6857957"/>
              <a:gd name="connsiteX55496" fmla="*/ 2336965 w 4826000"/>
              <a:gd name="connsiteY55496" fmla="*/ 5137576 h 6857957"/>
              <a:gd name="connsiteX55497" fmla="*/ 2338551 w 4826000"/>
              <a:gd name="connsiteY55497" fmla="*/ 5135988 h 6857957"/>
              <a:gd name="connsiteX55498" fmla="*/ 2339186 w 4826000"/>
              <a:gd name="connsiteY55498" fmla="*/ 5134718 h 6857957"/>
              <a:gd name="connsiteX55499" fmla="*/ 2340139 w 4826000"/>
              <a:gd name="connsiteY55499" fmla="*/ 5133130 h 6857957"/>
              <a:gd name="connsiteX55500" fmla="*/ 2341091 w 4826000"/>
              <a:gd name="connsiteY55500" fmla="*/ 5131543 h 6857957"/>
              <a:gd name="connsiteX55501" fmla="*/ 2342045 w 4826000"/>
              <a:gd name="connsiteY55501" fmla="*/ 5130908 h 6857957"/>
              <a:gd name="connsiteX55502" fmla="*/ 2342996 w 4826000"/>
              <a:gd name="connsiteY55502" fmla="*/ 5130590 h 6857957"/>
              <a:gd name="connsiteX55503" fmla="*/ 2348076 w 4826000"/>
              <a:gd name="connsiteY55503" fmla="*/ 5131860 h 6857957"/>
              <a:gd name="connsiteX55504" fmla="*/ 2351251 w 4826000"/>
              <a:gd name="connsiteY55504" fmla="*/ 5133130 h 6857957"/>
              <a:gd name="connsiteX55505" fmla="*/ 2352203 w 4826000"/>
              <a:gd name="connsiteY55505" fmla="*/ 5133766 h 6857957"/>
              <a:gd name="connsiteX55506" fmla="*/ 2352838 w 4826000"/>
              <a:gd name="connsiteY55506" fmla="*/ 5134401 h 6857957"/>
              <a:gd name="connsiteX55507" fmla="*/ 2352838 w 4826000"/>
              <a:gd name="connsiteY55507" fmla="*/ 5135036 h 6857957"/>
              <a:gd name="connsiteX55508" fmla="*/ 2352838 w 4826000"/>
              <a:gd name="connsiteY55508" fmla="*/ 5135671 h 6857957"/>
              <a:gd name="connsiteX55509" fmla="*/ 2352203 w 4826000"/>
              <a:gd name="connsiteY55509" fmla="*/ 5136306 h 6857957"/>
              <a:gd name="connsiteX55510" fmla="*/ 2351568 w 4826000"/>
              <a:gd name="connsiteY55510" fmla="*/ 5137258 h 6857957"/>
              <a:gd name="connsiteX55511" fmla="*/ 2349346 w 4826000"/>
              <a:gd name="connsiteY55511" fmla="*/ 5138529 h 6857957"/>
              <a:gd name="connsiteX55512" fmla="*/ 2346806 w 4826000"/>
              <a:gd name="connsiteY55512" fmla="*/ 5139481 h 6857957"/>
              <a:gd name="connsiteX55513" fmla="*/ 2344266 w 4826000"/>
              <a:gd name="connsiteY55513" fmla="*/ 5140751 h 6857957"/>
              <a:gd name="connsiteX55514" fmla="*/ 2338234 w 4826000"/>
              <a:gd name="connsiteY55514" fmla="*/ 5143291 h 6857957"/>
              <a:gd name="connsiteX55515" fmla="*/ 2335694 w 4826000"/>
              <a:gd name="connsiteY55515" fmla="*/ 5144562 h 6857957"/>
              <a:gd name="connsiteX55516" fmla="*/ 2334107 w 4826000"/>
              <a:gd name="connsiteY55516" fmla="*/ 5145832 h 6857957"/>
              <a:gd name="connsiteX55517" fmla="*/ 2333472 w 4826000"/>
              <a:gd name="connsiteY55517" fmla="*/ 5146149 h 6857957"/>
              <a:gd name="connsiteX55518" fmla="*/ 2333472 w 4826000"/>
              <a:gd name="connsiteY55518" fmla="*/ 5146784 h 6857957"/>
              <a:gd name="connsiteX55519" fmla="*/ 2333472 w 4826000"/>
              <a:gd name="connsiteY55519" fmla="*/ 5147102 h 6857957"/>
              <a:gd name="connsiteX55520" fmla="*/ 2333789 w 4826000"/>
              <a:gd name="connsiteY55520" fmla="*/ 5147737 h 6857957"/>
              <a:gd name="connsiteX55521" fmla="*/ 2335694 w 4826000"/>
              <a:gd name="connsiteY55521" fmla="*/ 5148690 h 6857957"/>
              <a:gd name="connsiteX55522" fmla="*/ 2339821 w 4826000"/>
              <a:gd name="connsiteY55522" fmla="*/ 5149642 h 6857957"/>
              <a:gd name="connsiteX55523" fmla="*/ 2332837 w 4826000"/>
              <a:gd name="connsiteY55523" fmla="*/ 5149960 h 6857957"/>
              <a:gd name="connsiteX55524" fmla="*/ 2326170 w 4826000"/>
              <a:gd name="connsiteY55524" fmla="*/ 5150595 h 6857957"/>
              <a:gd name="connsiteX55525" fmla="*/ 2320455 w 4826000"/>
              <a:gd name="connsiteY55525" fmla="*/ 5151865 h 6857957"/>
              <a:gd name="connsiteX55526" fmla="*/ 2315375 w 4826000"/>
              <a:gd name="connsiteY55526" fmla="*/ 5152817 h 6857957"/>
              <a:gd name="connsiteX55527" fmla="*/ 2310613 w 4826000"/>
              <a:gd name="connsiteY55527" fmla="*/ 5154405 h 6857957"/>
              <a:gd name="connsiteX55528" fmla="*/ 2306486 w 4826000"/>
              <a:gd name="connsiteY55528" fmla="*/ 5155675 h 6857957"/>
              <a:gd name="connsiteX55529" fmla="*/ 2302994 w 4826000"/>
              <a:gd name="connsiteY55529" fmla="*/ 5157263 h 6857957"/>
              <a:gd name="connsiteX55530" fmla="*/ 2300136 w 4826000"/>
              <a:gd name="connsiteY55530" fmla="*/ 5159486 h 6857957"/>
              <a:gd name="connsiteX55531" fmla="*/ 2297279 w 4826000"/>
              <a:gd name="connsiteY55531" fmla="*/ 5161391 h 6857957"/>
              <a:gd name="connsiteX55532" fmla="*/ 2295057 w 4826000"/>
              <a:gd name="connsiteY55532" fmla="*/ 5163613 h 6857957"/>
              <a:gd name="connsiteX55533" fmla="*/ 2293469 w 4826000"/>
              <a:gd name="connsiteY55533" fmla="*/ 5165836 h 6857957"/>
              <a:gd name="connsiteX55534" fmla="*/ 2291564 w 4826000"/>
              <a:gd name="connsiteY55534" fmla="*/ 5168376 h 6857957"/>
              <a:gd name="connsiteX55535" fmla="*/ 2290613 w 4826000"/>
              <a:gd name="connsiteY55535" fmla="*/ 5170917 h 6857957"/>
              <a:gd name="connsiteX55536" fmla="*/ 2289660 w 4826000"/>
              <a:gd name="connsiteY55536" fmla="*/ 5173775 h 6857957"/>
              <a:gd name="connsiteX55537" fmla="*/ 2289342 w 4826000"/>
              <a:gd name="connsiteY55537" fmla="*/ 5176632 h 6857957"/>
              <a:gd name="connsiteX55538" fmla="*/ 2289025 w 4826000"/>
              <a:gd name="connsiteY55538" fmla="*/ 5179173 h 6857957"/>
              <a:gd name="connsiteX55539" fmla="*/ 2289025 w 4826000"/>
              <a:gd name="connsiteY55539" fmla="*/ 5182348 h 6857957"/>
              <a:gd name="connsiteX55540" fmla="*/ 2289025 w 4826000"/>
              <a:gd name="connsiteY55540" fmla="*/ 5185523 h 6857957"/>
              <a:gd name="connsiteX55541" fmla="*/ 2289660 w 4826000"/>
              <a:gd name="connsiteY55541" fmla="*/ 5191874 h 6857957"/>
              <a:gd name="connsiteX55542" fmla="*/ 2290613 w 4826000"/>
              <a:gd name="connsiteY55542" fmla="*/ 5198542 h 6857957"/>
              <a:gd name="connsiteX55543" fmla="*/ 2291882 w 4826000"/>
              <a:gd name="connsiteY55543" fmla="*/ 5205528 h 6857957"/>
              <a:gd name="connsiteX55544" fmla="*/ 2293469 w 4826000"/>
              <a:gd name="connsiteY55544" fmla="*/ 5212513 h 6857957"/>
              <a:gd name="connsiteX55545" fmla="*/ 2294422 w 4826000"/>
              <a:gd name="connsiteY55545" fmla="*/ 5219499 h 6857957"/>
              <a:gd name="connsiteX55546" fmla="*/ 2295057 w 4826000"/>
              <a:gd name="connsiteY55546" fmla="*/ 5226167 h 6857957"/>
              <a:gd name="connsiteX55547" fmla="*/ 2295057 w 4826000"/>
              <a:gd name="connsiteY55547" fmla="*/ 5229660 h 6857957"/>
              <a:gd name="connsiteX55548" fmla="*/ 2294739 w 4826000"/>
              <a:gd name="connsiteY55548" fmla="*/ 5233153 h 6857957"/>
              <a:gd name="connsiteX55549" fmla="*/ 2300771 w 4826000"/>
              <a:gd name="connsiteY55549" fmla="*/ 5232835 h 6857957"/>
              <a:gd name="connsiteX55550" fmla="*/ 2302994 w 4826000"/>
              <a:gd name="connsiteY55550" fmla="*/ 5232200 h 6857957"/>
              <a:gd name="connsiteX55551" fmla="*/ 2305216 w 4826000"/>
              <a:gd name="connsiteY55551" fmla="*/ 5231565 h 6857957"/>
              <a:gd name="connsiteX55552" fmla="*/ 2307122 w 4826000"/>
              <a:gd name="connsiteY55552" fmla="*/ 5230930 h 6857957"/>
              <a:gd name="connsiteX55553" fmla="*/ 2308391 w 4826000"/>
              <a:gd name="connsiteY55553" fmla="*/ 5230295 h 6857957"/>
              <a:gd name="connsiteX55554" fmla="*/ 2309343 w 4826000"/>
              <a:gd name="connsiteY55554" fmla="*/ 5229343 h 6857957"/>
              <a:gd name="connsiteX55555" fmla="*/ 2310296 w 4826000"/>
              <a:gd name="connsiteY55555" fmla="*/ 5228390 h 6857957"/>
              <a:gd name="connsiteX55556" fmla="*/ 2310931 w 4826000"/>
              <a:gd name="connsiteY55556" fmla="*/ 5227437 h 6857957"/>
              <a:gd name="connsiteX55557" fmla="*/ 2311566 w 4826000"/>
              <a:gd name="connsiteY55557" fmla="*/ 5226485 h 6857957"/>
              <a:gd name="connsiteX55558" fmla="*/ 2311883 w 4826000"/>
              <a:gd name="connsiteY55558" fmla="*/ 5223944 h 6857957"/>
              <a:gd name="connsiteX55559" fmla="*/ 2311883 w 4826000"/>
              <a:gd name="connsiteY55559" fmla="*/ 5221404 h 6857957"/>
              <a:gd name="connsiteX55560" fmla="*/ 2311883 w 4826000"/>
              <a:gd name="connsiteY55560" fmla="*/ 5218864 h 6857957"/>
              <a:gd name="connsiteX55561" fmla="*/ 2315059 w 4826000"/>
              <a:gd name="connsiteY55561" fmla="*/ 5221087 h 6857957"/>
              <a:gd name="connsiteX55562" fmla="*/ 2316010 w 4826000"/>
              <a:gd name="connsiteY55562" fmla="*/ 5222039 h 6857957"/>
              <a:gd name="connsiteX55563" fmla="*/ 2316963 w 4826000"/>
              <a:gd name="connsiteY55563" fmla="*/ 5222992 h 6857957"/>
              <a:gd name="connsiteX55564" fmla="*/ 2317280 w 4826000"/>
              <a:gd name="connsiteY55564" fmla="*/ 5224262 h 6857957"/>
              <a:gd name="connsiteX55565" fmla="*/ 2317599 w 4826000"/>
              <a:gd name="connsiteY55565" fmla="*/ 5225532 h 6857957"/>
              <a:gd name="connsiteX55566" fmla="*/ 2317915 w 4826000"/>
              <a:gd name="connsiteY55566" fmla="*/ 5226802 h 6857957"/>
              <a:gd name="connsiteX55567" fmla="*/ 2317915 w 4826000"/>
              <a:gd name="connsiteY55567" fmla="*/ 5227755 h 6857957"/>
              <a:gd name="connsiteX55568" fmla="*/ 2316963 w 4826000"/>
              <a:gd name="connsiteY55568" fmla="*/ 5229978 h 6857957"/>
              <a:gd name="connsiteX55569" fmla="*/ 2315693 w 4826000"/>
              <a:gd name="connsiteY55569" fmla="*/ 5232200 h 6857957"/>
              <a:gd name="connsiteX55570" fmla="*/ 2313470 w 4826000"/>
              <a:gd name="connsiteY55570" fmla="*/ 5234741 h 6857957"/>
              <a:gd name="connsiteX55571" fmla="*/ 2310931 w 4826000"/>
              <a:gd name="connsiteY55571" fmla="*/ 5236963 h 6857957"/>
              <a:gd name="connsiteX55572" fmla="*/ 2307756 w 4826000"/>
              <a:gd name="connsiteY55572" fmla="*/ 5238868 h 6857957"/>
              <a:gd name="connsiteX55573" fmla="*/ 2303946 w 4826000"/>
              <a:gd name="connsiteY55573" fmla="*/ 5241409 h 6857957"/>
              <a:gd name="connsiteX55574" fmla="*/ 2300136 w 4826000"/>
              <a:gd name="connsiteY55574" fmla="*/ 5242996 h 6857957"/>
              <a:gd name="connsiteX55575" fmla="*/ 2296009 w 4826000"/>
              <a:gd name="connsiteY55575" fmla="*/ 5244902 h 6857957"/>
              <a:gd name="connsiteX55576" fmla="*/ 2291247 w 4826000"/>
              <a:gd name="connsiteY55576" fmla="*/ 5246172 h 6857957"/>
              <a:gd name="connsiteX55577" fmla="*/ 2287120 w 4826000"/>
              <a:gd name="connsiteY55577" fmla="*/ 5248077 h 6857957"/>
              <a:gd name="connsiteX55578" fmla="*/ 2282358 w 4826000"/>
              <a:gd name="connsiteY55578" fmla="*/ 5249029 h 6857957"/>
              <a:gd name="connsiteX55579" fmla="*/ 2277913 w 4826000"/>
              <a:gd name="connsiteY55579" fmla="*/ 5249982 h 6857957"/>
              <a:gd name="connsiteX55580" fmla="*/ 2277278 w 4826000"/>
              <a:gd name="connsiteY55580" fmla="*/ 5244902 h 6857957"/>
              <a:gd name="connsiteX55581" fmla="*/ 2276960 w 4826000"/>
              <a:gd name="connsiteY55581" fmla="*/ 5242679 h 6857957"/>
              <a:gd name="connsiteX55582" fmla="*/ 2276008 w 4826000"/>
              <a:gd name="connsiteY55582" fmla="*/ 5240456 h 6857957"/>
              <a:gd name="connsiteX55583" fmla="*/ 2275056 w 4826000"/>
              <a:gd name="connsiteY55583" fmla="*/ 5238233 h 6857957"/>
              <a:gd name="connsiteX55584" fmla="*/ 2273468 w 4826000"/>
              <a:gd name="connsiteY55584" fmla="*/ 5236646 h 6857957"/>
              <a:gd name="connsiteX55585" fmla="*/ 2271563 w 4826000"/>
              <a:gd name="connsiteY55585" fmla="*/ 5235058 h 6857957"/>
              <a:gd name="connsiteX55586" fmla="*/ 2268707 w 4826000"/>
              <a:gd name="connsiteY55586" fmla="*/ 5233788 h 6857957"/>
              <a:gd name="connsiteX55587" fmla="*/ 2265849 w 4826000"/>
              <a:gd name="connsiteY55587" fmla="*/ 5234741 h 6857957"/>
              <a:gd name="connsiteX55588" fmla="*/ 2263627 w 4826000"/>
              <a:gd name="connsiteY55588" fmla="*/ 5235693 h 6857957"/>
              <a:gd name="connsiteX55589" fmla="*/ 2262356 w 4826000"/>
              <a:gd name="connsiteY55589" fmla="*/ 5236646 h 6857957"/>
              <a:gd name="connsiteX55590" fmla="*/ 2261721 w 4826000"/>
              <a:gd name="connsiteY55590" fmla="*/ 5237598 h 6857957"/>
              <a:gd name="connsiteX55591" fmla="*/ 2261721 w 4826000"/>
              <a:gd name="connsiteY55591" fmla="*/ 5238551 h 6857957"/>
              <a:gd name="connsiteX55592" fmla="*/ 2262356 w 4826000"/>
              <a:gd name="connsiteY55592" fmla="*/ 5240139 h 6857957"/>
              <a:gd name="connsiteX55593" fmla="*/ 2263627 w 4826000"/>
              <a:gd name="connsiteY55593" fmla="*/ 5241091 h 6857957"/>
              <a:gd name="connsiteX55594" fmla="*/ 2264896 w 4826000"/>
              <a:gd name="connsiteY55594" fmla="*/ 5242361 h 6857957"/>
              <a:gd name="connsiteX55595" fmla="*/ 2267754 w 4826000"/>
              <a:gd name="connsiteY55595" fmla="*/ 5244584 h 6857957"/>
              <a:gd name="connsiteX55596" fmla="*/ 2270611 w 4826000"/>
              <a:gd name="connsiteY55596" fmla="*/ 5247442 h 6857957"/>
              <a:gd name="connsiteX55597" fmla="*/ 2271563 w 4826000"/>
              <a:gd name="connsiteY55597" fmla="*/ 5248712 h 6857957"/>
              <a:gd name="connsiteX55598" fmla="*/ 2272198 w 4826000"/>
              <a:gd name="connsiteY55598" fmla="*/ 5249982 h 6857957"/>
              <a:gd name="connsiteX55599" fmla="*/ 2272516 w 4826000"/>
              <a:gd name="connsiteY55599" fmla="*/ 5251252 h 6857957"/>
              <a:gd name="connsiteX55600" fmla="*/ 2271881 w 4826000"/>
              <a:gd name="connsiteY55600" fmla="*/ 5252522 h 6857957"/>
              <a:gd name="connsiteX55601" fmla="*/ 2274738 w 4826000"/>
              <a:gd name="connsiteY55601" fmla="*/ 5253475 h 6857957"/>
              <a:gd name="connsiteX55602" fmla="*/ 2278548 w 4826000"/>
              <a:gd name="connsiteY55602" fmla="*/ 5254110 h 6857957"/>
              <a:gd name="connsiteX55603" fmla="*/ 2282358 w 4826000"/>
              <a:gd name="connsiteY55603" fmla="*/ 5254110 h 6857957"/>
              <a:gd name="connsiteX55604" fmla="*/ 2287120 w 4826000"/>
              <a:gd name="connsiteY55604" fmla="*/ 5254110 h 6857957"/>
              <a:gd name="connsiteX55605" fmla="*/ 2297597 w 4826000"/>
              <a:gd name="connsiteY55605" fmla="*/ 5253157 h 6857957"/>
              <a:gd name="connsiteX55606" fmla="*/ 2310613 w 4826000"/>
              <a:gd name="connsiteY55606" fmla="*/ 5251570 h 6857957"/>
              <a:gd name="connsiteX55607" fmla="*/ 2309979 w 4826000"/>
              <a:gd name="connsiteY55607" fmla="*/ 5252840 h 6857957"/>
              <a:gd name="connsiteX55608" fmla="*/ 2308708 w 4826000"/>
              <a:gd name="connsiteY55608" fmla="*/ 5254110 h 6857957"/>
              <a:gd name="connsiteX55609" fmla="*/ 2306486 w 4826000"/>
              <a:gd name="connsiteY55609" fmla="*/ 5255063 h 6857957"/>
              <a:gd name="connsiteX55610" fmla="*/ 2304582 w 4826000"/>
              <a:gd name="connsiteY55610" fmla="*/ 5256015 h 6857957"/>
              <a:gd name="connsiteX55611" fmla="*/ 2299184 w 4826000"/>
              <a:gd name="connsiteY55611" fmla="*/ 5257285 h 6857957"/>
              <a:gd name="connsiteX55612" fmla="*/ 2293787 w 4826000"/>
              <a:gd name="connsiteY55612" fmla="*/ 5258238 h 6857957"/>
              <a:gd name="connsiteX55613" fmla="*/ 2288390 w 4826000"/>
              <a:gd name="connsiteY55613" fmla="*/ 5259508 h 6857957"/>
              <a:gd name="connsiteX55614" fmla="*/ 2286167 w 4826000"/>
              <a:gd name="connsiteY55614" fmla="*/ 5260143 h 6857957"/>
              <a:gd name="connsiteX55615" fmla="*/ 2283627 w 4826000"/>
              <a:gd name="connsiteY55615" fmla="*/ 5260778 h 6857957"/>
              <a:gd name="connsiteX55616" fmla="*/ 2282040 w 4826000"/>
              <a:gd name="connsiteY55616" fmla="*/ 5261731 h 6857957"/>
              <a:gd name="connsiteX55617" fmla="*/ 2281088 w 4826000"/>
              <a:gd name="connsiteY55617" fmla="*/ 5263318 h 6857957"/>
              <a:gd name="connsiteX55618" fmla="*/ 2280453 w 4826000"/>
              <a:gd name="connsiteY55618" fmla="*/ 5264589 h 6857957"/>
              <a:gd name="connsiteX55619" fmla="*/ 2280453 w 4826000"/>
              <a:gd name="connsiteY55619" fmla="*/ 5266176 h 6857957"/>
              <a:gd name="connsiteX55620" fmla="*/ 2276325 w 4826000"/>
              <a:gd name="connsiteY55620" fmla="*/ 5265224 h 6857957"/>
              <a:gd name="connsiteX55621" fmla="*/ 2271881 w 4826000"/>
              <a:gd name="connsiteY55621" fmla="*/ 5264589 h 6857957"/>
              <a:gd name="connsiteX55622" fmla="*/ 2266801 w 4826000"/>
              <a:gd name="connsiteY55622" fmla="*/ 5263953 h 6857957"/>
              <a:gd name="connsiteX55623" fmla="*/ 2260451 w 4826000"/>
              <a:gd name="connsiteY55623" fmla="*/ 5263953 h 6857957"/>
              <a:gd name="connsiteX55624" fmla="*/ 2258230 w 4826000"/>
              <a:gd name="connsiteY55624" fmla="*/ 5260143 h 6857957"/>
              <a:gd name="connsiteX55625" fmla="*/ 2256642 w 4826000"/>
              <a:gd name="connsiteY55625" fmla="*/ 5256650 h 6857957"/>
              <a:gd name="connsiteX55626" fmla="*/ 2255690 w 4826000"/>
              <a:gd name="connsiteY55626" fmla="*/ 5252840 h 6857957"/>
              <a:gd name="connsiteX55627" fmla="*/ 2254419 w 4826000"/>
              <a:gd name="connsiteY55627" fmla="*/ 5249029 h 6857957"/>
              <a:gd name="connsiteX55628" fmla="*/ 2253784 w 4826000"/>
              <a:gd name="connsiteY55628" fmla="*/ 5244902 h 6857957"/>
              <a:gd name="connsiteX55629" fmla="*/ 2252515 w 4826000"/>
              <a:gd name="connsiteY55629" fmla="*/ 5240456 h 6857957"/>
              <a:gd name="connsiteX55630" fmla="*/ 2250927 w 4826000"/>
              <a:gd name="connsiteY55630" fmla="*/ 5235058 h 6857957"/>
              <a:gd name="connsiteX55631" fmla="*/ 2248387 w 4826000"/>
              <a:gd name="connsiteY55631" fmla="*/ 5228707 h 6857957"/>
              <a:gd name="connsiteX55632" fmla="*/ 2252197 w 4826000"/>
              <a:gd name="connsiteY55632" fmla="*/ 5227755 h 6857957"/>
              <a:gd name="connsiteX55633" fmla="*/ 2256007 w 4826000"/>
              <a:gd name="connsiteY55633" fmla="*/ 5226485 h 6857957"/>
              <a:gd name="connsiteX55634" fmla="*/ 2258864 w 4826000"/>
              <a:gd name="connsiteY55634" fmla="*/ 5225215 h 6857957"/>
              <a:gd name="connsiteX55635" fmla="*/ 2261721 w 4826000"/>
              <a:gd name="connsiteY55635" fmla="*/ 5223309 h 6857957"/>
              <a:gd name="connsiteX55636" fmla="*/ 2264579 w 4826000"/>
              <a:gd name="connsiteY55636" fmla="*/ 5221722 h 6857957"/>
              <a:gd name="connsiteX55637" fmla="*/ 2266801 w 4826000"/>
              <a:gd name="connsiteY55637" fmla="*/ 5219817 h 6857957"/>
              <a:gd name="connsiteX55638" fmla="*/ 2268707 w 4826000"/>
              <a:gd name="connsiteY55638" fmla="*/ 5217911 h 6857957"/>
              <a:gd name="connsiteX55639" fmla="*/ 2270611 w 4826000"/>
              <a:gd name="connsiteY55639" fmla="*/ 5215689 h 6857957"/>
              <a:gd name="connsiteX55640" fmla="*/ 2272198 w 4826000"/>
              <a:gd name="connsiteY55640" fmla="*/ 5213466 h 6857957"/>
              <a:gd name="connsiteX55641" fmla="*/ 2273151 w 4826000"/>
              <a:gd name="connsiteY55641" fmla="*/ 5211243 h 6857957"/>
              <a:gd name="connsiteX55642" fmla="*/ 2274421 w 4826000"/>
              <a:gd name="connsiteY55642" fmla="*/ 5208385 h 6857957"/>
              <a:gd name="connsiteX55643" fmla="*/ 2275056 w 4826000"/>
              <a:gd name="connsiteY55643" fmla="*/ 5206163 h 6857957"/>
              <a:gd name="connsiteX55644" fmla="*/ 2275690 w 4826000"/>
              <a:gd name="connsiteY55644" fmla="*/ 5203305 h 6857957"/>
              <a:gd name="connsiteX55645" fmla="*/ 2276008 w 4826000"/>
              <a:gd name="connsiteY55645" fmla="*/ 5200447 h 6857957"/>
              <a:gd name="connsiteX55646" fmla="*/ 2276325 w 4826000"/>
              <a:gd name="connsiteY55646" fmla="*/ 5194732 h 6857957"/>
              <a:gd name="connsiteX55647" fmla="*/ 2275690 w 4826000"/>
              <a:gd name="connsiteY55647" fmla="*/ 5189016 h 6857957"/>
              <a:gd name="connsiteX55648" fmla="*/ 2274738 w 4826000"/>
              <a:gd name="connsiteY55648" fmla="*/ 5182665 h 6857957"/>
              <a:gd name="connsiteX55649" fmla="*/ 2273151 w 4826000"/>
              <a:gd name="connsiteY55649" fmla="*/ 5176315 h 6857957"/>
              <a:gd name="connsiteX55650" fmla="*/ 2271247 w 4826000"/>
              <a:gd name="connsiteY55650" fmla="*/ 5170282 h 6857957"/>
              <a:gd name="connsiteX55651" fmla="*/ 2269023 w 4826000"/>
              <a:gd name="connsiteY55651" fmla="*/ 5163931 h 6857957"/>
              <a:gd name="connsiteX55652" fmla="*/ 2266484 w 4826000"/>
              <a:gd name="connsiteY55652" fmla="*/ 5157580 h 6857957"/>
              <a:gd name="connsiteX55653" fmla="*/ 2261086 w 4826000"/>
              <a:gd name="connsiteY55653" fmla="*/ 5146149 h 6857957"/>
              <a:gd name="connsiteX55654" fmla="*/ 2258864 w 4826000"/>
              <a:gd name="connsiteY55654" fmla="*/ 5147102 h 6857957"/>
              <a:gd name="connsiteX55655" fmla="*/ 2257277 w 4826000"/>
              <a:gd name="connsiteY55655" fmla="*/ 5148372 h 6857957"/>
              <a:gd name="connsiteX55656" fmla="*/ 2256324 w 4826000"/>
              <a:gd name="connsiteY55656" fmla="*/ 5149325 h 6857957"/>
              <a:gd name="connsiteX55657" fmla="*/ 2255690 w 4826000"/>
              <a:gd name="connsiteY55657" fmla="*/ 5150277 h 6857957"/>
              <a:gd name="connsiteX55658" fmla="*/ 2254737 w 4826000"/>
              <a:gd name="connsiteY55658" fmla="*/ 5152817 h 6857957"/>
              <a:gd name="connsiteX55659" fmla="*/ 2254102 w 4826000"/>
              <a:gd name="connsiteY55659" fmla="*/ 5154723 h 6857957"/>
              <a:gd name="connsiteX55660" fmla="*/ 2253784 w 4826000"/>
              <a:gd name="connsiteY55660" fmla="*/ 5155358 h 6857957"/>
              <a:gd name="connsiteX55661" fmla="*/ 2252832 w 4826000"/>
              <a:gd name="connsiteY55661" fmla="*/ 5155993 h 6857957"/>
              <a:gd name="connsiteX55662" fmla="*/ 2251881 w 4826000"/>
              <a:gd name="connsiteY55662" fmla="*/ 5156628 h 6857957"/>
              <a:gd name="connsiteX55663" fmla="*/ 2250292 w 4826000"/>
              <a:gd name="connsiteY55663" fmla="*/ 5156945 h 6857957"/>
              <a:gd name="connsiteX55664" fmla="*/ 2247752 w 4826000"/>
              <a:gd name="connsiteY55664" fmla="*/ 5156945 h 6857957"/>
              <a:gd name="connsiteX55665" fmla="*/ 2244895 w 4826000"/>
              <a:gd name="connsiteY55665" fmla="*/ 5156628 h 6857957"/>
              <a:gd name="connsiteX55666" fmla="*/ 2236324 w 4826000"/>
              <a:gd name="connsiteY55666" fmla="*/ 5155040 h 6857957"/>
              <a:gd name="connsiteX55667" fmla="*/ 2235688 w 4826000"/>
              <a:gd name="connsiteY55667" fmla="*/ 5157263 h 6857957"/>
              <a:gd name="connsiteX55668" fmla="*/ 2235371 w 4826000"/>
              <a:gd name="connsiteY55668" fmla="*/ 5159168 h 6857957"/>
              <a:gd name="connsiteX55669" fmla="*/ 2235371 w 4826000"/>
              <a:gd name="connsiteY55669" fmla="*/ 5160756 h 6857957"/>
              <a:gd name="connsiteX55670" fmla="*/ 2236006 w 4826000"/>
              <a:gd name="connsiteY55670" fmla="*/ 5162026 h 6857957"/>
              <a:gd name="connsiteX55671" fmla="*/ 2236641 w 4826000"/>
              <a:gd name="connsiteY55671" fmla="*/ 5163296 h 6857957"/>
              <a:gd name="connsiteX55672" fmla="*/ 2237910 w 4826000"/>
              <a:gd name="connsiteY55672" fmla="*/ 5164249 h 6857957"/>
              <a:gd name="connsiteX55673" fmla="*/ 2241085 w 4826000"/>
              <a:gd name="connsiteY55673" fmla="*/ 5166471 h 6857957"/>
              <a:gd name="connsiteX55674" fmla="*/ 2247435 w 4826000"/>
              <a:gd name="connsiteY55674" fmla="*/ 5169647 h 6857957"/>
              <a:gd name="connsiteX55675" fmla="*/ 2250610 w 4826000"/>
              <a:gd name="connsiteY55675" fmla="*/ 5171552 h 6857957"/>
              <a:gd name="connsiteX55676" fmla="*/ 2251562 w 4826000"/>
              <a:gd name="connsiteY55676" fmla="*/ 5172504 h 6857957"/>
              <a:gd name="connsiteX55677" fmla="*/ 2252515 w 4826000"/>
              <a:gd name="connsiteY55677" fmla="*/ 5174092 h 6857957"/>
              <a:gd name="connsiteX55678" fmla="*/ 2249657 w 4826000"/>
              <a:gd name="connsiteY55678" fmla="*/ 5172822 h 6857957"/>
              <a:gd name="connsiteX55679" fmla="*/ 2246801 w 4826000"/>
              <a:gd name="connsiteY55679" fmla="*/ 5172504 h 6857957"/>
              <a:gd name="connsiteX55680" fmla="*/ 2244261 w 4826000"/>
              <a:gd name="connsiteY55680" fmla="*/ 5172504 h 6857957"/>
              <a:gd name="connsiteX55681" fmla="*/ 2241721 w 4826000"/>
              <a:gd name="connsiteY55681" fmla="*/ 5172504 h 6857957"/>
              <a:gd name="connsiteX55682" fmla="*/ 2239498 w 4826000"/>
              <a:gd name="connsiteY55682" fmla="*/ 5172822 h 6857957"/>
              <a:gd name="connsiteX55683" fmla="*/ 2237276 w 4826000"/>
              <a:gd name="connsiteY55683" fmla="*/ 5173139 h 6857957"/>
              <a:gd name="connsiteX55684" fmla="*/ 2235371 w 4826000"/>
              <a:gd name="connsiteY55684" fmla="*/ 5174092 h 6857957"/>
              <a:gd name="connsiteX55685" fmla="*/ 2233784 w 4826000"/>
              <a:gd name="connsiteY55685" fmla="*/ 5175045 h 6857957"/>
              <a:gd name="connsiteX55686" fmla="*/ 2230291 w 4826000"/>
              <a:gd name="connsiteY55686" fmla="*/ 5176950 h 6857957"/>
              <a:gd name="connsiteX55687" fmla="*/ 2227751 w 4826000"/>
              <a:gd name="connsiteY55687" fmla="*/ 5179490 h 6857957"/>
              <a:gd name="connsiteX55688" fmla="*/ 2225211 w 4826000"/>
              <a:gd name="connsiteY55688" fmla="*/ 5182348 h 6857957"/>
              <a:gd name="connsiteX55689" fmla="*/ 2223306 w 4826000"/>
              <a:gd name="connsiteY55689" fmla="*/ 5185206 h 6857957"/>
              <a:gd name="connsiteX55690" fmla="*/ 2220132 w 4826000"/>
              <a:gd name="connsiteY55690" fmla="*/ 5190604 h 6857957"/>
              <a:gd name="connsiteX55691" fmla="*/ 2218227 w 4826000"/>
              <a:gd name="connsiteY55691" fmla="*/ 5192509 h 6857957"/>
              <a:gd name="connsiteX55692" fmla="*/ 2216957 w 4826000"/>
              <a:gd name="connsiteY55692" fmla="*/ 5194097 h 6857957"/>
              <a:gd name="connsiteX55693" fmla="*/ 2215369 w 4826000"/>
              <a:gd name="connsiteY55693" fmla="*/ 5194732 h 6857957"/>
              <a:gd name="connsiteX55694" fmla="*/ 2214735 w 4826000"/>
              <a:gd name="connsiteY55694" fmla="*/ 5195049 h 6857957"/>
              <a:gd name="connsiteX55695" fmla="*/ 2213782 w 4826000"/>
              <a:gd name="connsiteY55695" fmla="*/ 5194732 h 6857957"/>
              <a:gd name="connsiteX55696" fmla="*/ 2212830 w 4826000"/>
              <a:gd name="connsiteY55696" fmla="*/ 5194414 h 6857957"/>
              <a:gd name="connsiteX55697" fmla="*/ 2211878 w 4826000"/>
              <a:gd name="connsiteY55697" fmla="*/ 5193779 h 6857957"/>
              <a:gd name="connsiteX55698" fmla="*/ 2209655 w 4826000"/>
              <a:gd name="connsiteY55698" fmla="*/ 5191556 h 6857957"/>
              <a:gd name="connsiteX55699" fmla="*/ 2206480 w 4826000"/>
              <a:gd name="connsiteY55699" fmla="*/ 5192509 h 6857957"/>
              <a:gd name="connsiteX55700" fmla="*/ 2203940 w 4826000"/>
              <a:gd name="connsiteY55700" fmla="*/ 5193779 h 6857957"/>
              <a:gd name="connsiteX55701" fmla="*/ 2202670 w 4826000"/>
              <a:gd name="connsiteY55701" fmla="*/ 5195049 h 6857957"/>
              <a:gd name="connsiteX55702" fmla="*/ 2202353 w 4826000"/>
              <a:gd name="connsiteY55702" fmla="*/ 5196002 h 6857957"/>
              <a:gd name="connsiteX55703" fmla="*/ 2202353 w 4826000"/>
              <a:gd name="connsiteY55703" fmla="*/ 5196319 h 6857957"/>
              <a:gd name="connsiteX55704" fmla="*/ 2202670 w 4826000"/>
              <a:gd name="connsiteY55704" fmla="*/ 5197589 h 6857957"/>
              <a:gd name="connsiteX55705" fmla="*/ 2203623 w 4826000"/>
              <a:gd name="connsiteY55705" fmla="*/ 5198542 h 6857957"/>
              <a:gd name="connsiteX55706" fmla="*/ 2205529 w 4826000"/>
              <a:gd name="connsiteY55706" fmla="*/ 5199495 h 6857957"/>
              <a:gd name="connsiteX55707" fmla="*/ 2207750 w 4826000"/>
              <a:gd name="connsiteY55707" fmla="*/ 5200447 h 6857957"/>
              <a:gd name="connsiteX55708" fmla="*/ 2213465 w 4826000"/>
              <a:gd name="connsiteY55708" fmla="*/ 5202035 h 6857957"/>
              <a:gd name="connsiteX55709" fmla="*/ 2219815 w 4826000"/>
              <a:gd name="connsiteY55709" fmla="*/ 5203622 h 6857957"/>
              <a:gd name="connsiteX55710" fmla="*/ 2225846 w 4826000"/>
              <a:gd name="connsiteY55710" fmla="*/ 5204258 h 6857957"/>
              <a:gd name="connsiteX55711" fmla="*/ 2231244 w 4826000"/>
              <a:gd name="connsiteY55711" fmla="*/ 5204575 h 6857957"/>
              <a:gd name="connsiteX55712" fmla="*/ 2230291 w 4826000"/>
              <a:gd name="connsiteY55712" fmla="*/ 5206163 h 6857957"/>
              <a:gd name="connsiteX55713" fmla="*/ 2229021 w 4826000"/>
              <a:gd name="connsiteY55713" fmla="*/ 5207433 h 6857957"/>
              <a:gd name="connsiteX55714" fmla="*/ 2225529 w 4826000"/>
              <a:gd name="connsiteY55714" fmla="*/ 5209973 h 6857957"/>
              <a:gd name="connsiteX55715" fmla="*/ 2222671 w 4826000"/>
              <a:gd name="connsiteY55715" fmla="*/ 5212831 h 6857957"/>
              <a:gd name="connsiteX55716" fmla="*/ 2221402 w 4826000"/>
              <a:gd name="connsiteY55716" fmla="*/ 5214419 h 6857957"/>
              <a:gd name="connsiteX55717" fmla="*/ 2220449 w 4826000"/>
              <a:gd name="connsiteY55717" fmla="*/ 5215689 h 6857957"/>
              <a:gd name="connsiteX55718" fmla="*/ 2217909 w 4826000"/>
              <a:gd name="connsiteY55718" fmla="*/ 5215689 h 6857957"/>
              <a:gd name="connsiteX55719" fmla="*/ 2216004 w 4826000"/>
              <a:gd name="connsiteY55719" fmla="*/ 5215371 h 6857957"/>
              <a:gd name="connsiteX55720" fmla="*/ 2214418 w 4826000"/>
              <a:gd name="connsiteY55720" fmla="*/ 5214736 h 6857957"/>
              <a:gd name="connsiteX55721" fmla="*/ 2213147 w 4826000"/>
              <a:gd name="connsiteY55721" fmla="*/ 5214101 h 6857957"/>
              <a:gd name="connsiteX55722" fmla="*/ 2210925 w 4826000"/>
              <a:gd name="connsiteY55722" fmla="*/ 5212513 h 6857957"/>
              <a:gd name="connsiteX55723" fmla="*/ 2209655 w 4826000"/>
              <a:gd name="connsiteY55723" fmla="*/ 5210926 h 6857957"/>
              <a:gd name="connsiteX55724" fmla="*/ 2208067 w 4826000"/>
              <a:gd name="connsiteY55724" fmla="*/ 5208703 h 6857957"/>
              <a:gd name="connsiteX55725" fmla="*/ 2206163 w 4826000"/>
              <a:gd name="connsiteY55725" fmla="*/ 5207115 h 6857957"/>
              <a:gd name="connsiteX55726" fmla="*/ 2204893 w 4826000"/>
              <a:gd name="connsiteY55726" fmla="*/ 5206480 h 6857957"/>
              <a:gd name="connsiteX55727" fmla="*/ 2202989 w 4826000"/>
              <a:gd name="connsiteY55727" fmla="*/ 5206163 h 6857957"/>
              <a:gd name="connsiteX55728" fmla="*/ 2201400 w 4826000"/>
              <a:gd name="connsiteY55728" fmla="*/ 5205528 h 6857957"/>
              <a:gd name="connsiteX55729" fmla="*/ 2199178 w 4826000"/>
              <a:gd name="connsiteY55729" fmla="*/ 5205528 h 6857957"/>
              <a:gd name="connsiteX55730" fmla="*/ 2196321 w 4826000"/>
              <a:gd name="connsiteY55730" fmla="*/ 5206480 h 6857957"/>
              <a:gd name="connsiteX55731" fmla="*/ 2194098 w 4826000"/>
              <a:gd name="connsiteY55731" fmla="*/ 5207433 h 6857957"/>
              <a:gd name="connsiteX55732" fmla="*/ 2192193 w 4826000"/>
              <a:gd name="connsiteY55732" fmla="*/ 5208703 h 6857957"/>
              <a:gd name="connsiteX55733" fmla="*/ 2190606 w 4826000"/>
              <a:gd name="connsiteY55733" fmla="*/ 5209973 h 6857957"/>
              <a:gd name="connsiteX55734" fmla="*/ 2187749 w 4826000"/>
              <a:gd name="connsiteY55734" fmla="*/ 5212831 h 6857957"/>
              <a:gd name="connsiteX55735" fmla="*/ 2185526 w 4826000"/>
              <a:gd name="connsiteY55735" fmla="*/ 5215689 h 6857957"/>
              <a:gd name="connsiteX55736" fmla="*/ 2181399 w 4826000"/>
              <a:gd name="connsiteY55736" fmla="*/ 5222039 h 6857957"/>
              <a:gd name="connsiteX55737" fmla="*/ 2179177 w 4826000"/>
              <a:gd name="connsiteY55737" fmla="*/ 5225215 h 6857957"/>
              <a:gd name="connsiteX55738" fmla="*/ 2176637 w 4826000"/>
              <a:gd name="connsiteY55738" fmla="*/ 5228072 h 6857957"/>
              <a:gd name="connsiteX55739" fmla="*/ 2177272 w 4826000"/>
              <a:gd name="connsiteY55739" fmla="*/ 5229025 h 6857957"/>
              <a:gd name="connsiteX55740" fmla="*/ 2178224 w 4826000"/>
              <a:gd name="connsiteY55740" fmla="*/ 5229343 h 6857957"/>
              <a:gd name="connsiteX55741" fmla="*/ 2179494 w 4826000"/>
              <a:gd name="connsiteY55741" fmla="*/ 5229660 h 6857957"/>
              <a:gd name="connsiteX55742" fmla="*/ 2181083 w 4826000"/>
              <a:gd name="connsiteY55742" fmla="*/ 5229660 h 6857957"/>
              <a:gd name="connsiteX55743" fmla="*/ 2184574 w 4826000"/>
              <a:gd name="connsiteY55743" fmla="*/ 5229025 h 6857957"/>
              <a:gd name="connsiteX55744" fmla="*/ 2188066 w 4826000"/>
              <a:gd name="connsiteY55744" fmla="*/ 5227755 h 6857957"/>
              <a:gd name="connsiteX55745" fmla="*/ 2191559 w 4826000"/>
              <a:gd name="connsiteY55745" fmla="*/ 5225850 h 6857957"/>
              <a:gd name="connsiteX55746" fmla="*/ 2192828 w 4826000"/>
              <a:gd name="connsiteY55746" fmla="*/ 5224580 h 6857957"/>
              <a:gd name="connsiteX55747" fmla="*/ 2193781 w 4826000"/>
              <a:gd name="connsiteY55747" fmla="*/ 5223627 h 6857957"/>
              <a:gd name="connsiteX55748" fmla="*/ 2194733 w 4826000"/>
              <a:gd name="connsiteY55748" fmla="*/ 5222357 h 6857957"/>
              <a:gd name="connsiteX55749" fmla="*/ 2195051 w 4826000"/>
              <a:gd name="connsiteY55749" fmla="*/ 5221404 h 6857957"/>
              <a:gd name="connsiteX55750" fmla="*/ 2195051 w 4826000"/>
              <a:gd name="connsiteY55750" fmla="*/ 5220452 h 6857957"/>
              <a:gd name="connsiteX55751" fmla="*/ 2194733 w 4826000"/>
              <a:gd name="connsiteY55751" fmla="*/ 5219499 h 6857957"/>
              <a:gd name="connsiteX55752" fmla="*/ 2197591 w 4826000"/>
              <a:gd name="connsiteY55752" fmla="*/ 5219817 h 6857957"/>
              <a:gd name="connsiteX55753" fmla="*/ 2199178 w 4826000"/>
              <a:gd name="connsiteY55753" fmla="*/ 5220452 h 6857957"/>
              <a:gd name="connsiteX55754" fmla="*/ 2200449 w 4826000"/>
              <a:gd name="connsiteY55754" fmla="*/ 5221087 h 6857957"/>
              <a:gd name="connsiteX55755" fmla="*/ 2200765 w 4826000"/>
              <a:gd name="connsiteY55755" fmla="*/ 5222039 h 6857957"/>
              <a:gd name="connsiteX55756" fmla="*/ 2200449 w 4826000"/>
              <a:gd name="connsiteY55756" fmla="*/ 5222992 h 6857957"/>
              <a:gd name="connsiteX55757" fmla="*/ 2199496 w 4826000"/>
              <a:gd name="connsiteY55757" fmla="*/ 5223627 h 6857957"/>
              <a:gd name="connsiteX55758" fmla="*/ 2197909 w 4826000"/>
              <a:gd name="connsiteY55758" fmla="*/ 5224262 h 6857957"/>
              <a:gd name="connsiteX55759" fmla="*/ 2195369 w 4826000"/>
              <a:gd name="connsiteY55759" fmla="*/ 5224580 h 6857957"/>
              <a:gd name="connsiteX55760" fmla="*/ 2196003 w 4826000"/>
              <a:gd name="connsiteY55760" fmla="*/ 5225532 h 6857957"/>
              <a:gd name="connsiteX55761" fmla="*/ 2196638 w 4826000"/>
              <a:gd name="connsiteY55761" fmla="*/ 5225850 h 6857957"/>
              <a:gd name="connsiteX55762" fmla="*/ 2198861 w 4826000"/>
              <a:gd name="connsiteY55762" fmla="*/ 5226167 h 6857957"/>
              <a:gd name="connsiteX55763" fmla="*/ 2200449 w 4826000"/>
              <a:gd name="connsiteY55763" fmla="*/ 5226167 h 6857957"/>
              <a:gd name="connsiteX55764" fmla="*/ 2202353 w 4826000"/>
              <a:gd name="connsiteY55764" fmla="*/ 5225850 h 6857957"/>
              <a:gd name="connsiteX55765" fmla="*/ 2204575 w 4826000"/>
              <a:gd name="connsiteY55765" fmla="*/ 5225215 h 6857957"/>
              <a:gd name="connsiteX55766" fmla="*/ 2206480 w 4826000"/>
              <a:gd name="connsiteY55766" fmla="*/ 5225215 h 6857957"/>
              <a:gd name="connsiteX55767" fmla="*/ 2207115 w 4826000"/>
              <a:gd name="connsiteY55767" fmla="*/ 5225532 h 6857957"/>
              <a:gd name="connsiteX55768" fmla="*/ 2207750 w 4826000"/>
              <a:gd name="connsiteY55768" fmla="*/ 5225850 h 6857957"/>
              <a:gd name="connsiteX55769" fmla="*/ 2208385 w 4826000"/>
              <a:gd name="connsiteY55769" fmla="*/ 5226485 h 6857957"/>
              <a:gd name="connsiteX55770" fmla="*/ 2209020 w 4826000"/>
              <a:gd name="connsiteY55770" fmla="*/ 5227120 h 6857957"/>
              <a:gd name="connsiteX55771" fmla="*/ 2201083 w 4826000"/>
              <a:gd name="connsiteY55771" fmla="*/ 5229660 h 6857957"/>
              <a:gd name="connsiteX55772" fmla="*/ 2193781 w 4826000"/>
              <a:gd name="connsiteY55772" fmla="*/ 5232835 h 6857957"/>
              <a:gd name="connsiteX55773" fmla="*/ 2187432 w 4826000"/>
              <a:gd name="connsiteY55773" fmla="*/ 5235693 h 6857957"/>
              <a:gd name="connsiteX55774" fmla="*/ 2182352 w 4826000"/>
              <a:gd name="connsiteY55774" fmla="*/ 5238551 h 6857957"/>
              <a:gd name="connsiteX55775" fmla="*/ 2177272 w 4826000"/>
              <a:gd name="connsiteY55775" fmla="*/ 5242044 h 6857957"/>
              <a:gd name="connsiteX55776" fmla="*/ 2172827 w 4826000"/>
              <a:gd name="connsiteY55776" fmla="*/ 5244902 h 6857957"/>
              <a:gd name="connsiteX55777" fmla="*/ 2169652 w 4826000"/>
              <a:gd name="connsiteY55777" fmla="*/ 5248394 h 6857957"/>
              <a:gd name="connsiteX55778" fmla="*/ 2166160 w 4826000"/>
              <a:gd name="connsiteY55778" fmla="*/ 5251252 h 6857957"/>
              <a:gd name="connsiteX55779" fmla="*/ 2163620 w 4826000"/>
              <a:gd name="connsiteY55779" fmla="*/ 5254745 h 6857957"/>
              <a:gd name="connsiteX55780" fmla="*/ 2161398 w 4826000"/>
              <a:gd name="connsiteY55780" fmla="*/ 5257603 h 6857957"/>
              <a:gd name="connsiteX55781" fmla="*/ 2157588 w 4826000"/>
              <a:gd name="connsiteY55781" fmla="*/ 5263953 h 6857957"/>
              <a:gd name="connsiteX55782" fmla="*/ 2154731 w 4826000"/>
              <a:gd name="connsiteY55782" fmla="*/ 5269669 h 6857957"/>
              <a:gd name="connsiteX55783" fmla="*/ 2151557 w 4826000"/>
              <a:gd name="connsiteY55783" fmla="*/ 5275067 h 6857957"/>
              <a:gd name="connsiteX55784" fmla="*/ 2157906 w 4826000"/>
              <a:gd name="connsiteY55784" fmla="*/ 5273162 h 6857957"/>
              <a:gd name="connsiteX55785" fmla="*/ 2162986 w 4826000"/>
              <a:gd name="connsiteY55785" fmla="*/ 5271257 h 6857957"/>
              <a:gd name="connsiteX55786" fmla="*/ 2166795 w 4826000"/>
              <a:gd name="connsiteY55786" fmla="*/ 5268716 h 6857957"/>
              <a:gd name="connsiteX55787" fmla="*/ 2169970 w 4826000"/>
              <a:gd name="connsiteY55787" fmla="*/ 5266494 h 6857957"/>
              <a:gd name="connsiteX55788" fmla="*/ 2172510 w 4826000"/>
              <a:gd name="connsiteY55788" fmla="*/ 5264271 h 6857957"/>
              <a:gd name="connsiteX55789" fmla="*/ 2174415 w 4826000"/>
              <a:gd name="connsiteY55789" fmla="*/ 5261731 h 6857957"/>
              <a:gd name="connsiteX55790" fmla="*/ 2178224 w 4826000"/>
              <a:gd name="connsiteY55790" fmla="*/ 5256968 h 6857957"/>
              <a:gd name="connsiteX55791" fmla="*/ 2179494 w 4826000"/>
              <a:gd name="connsiteY55791" fmla="*/ 5254745 h 6857957"/>
              <a:gd name="connsiteX55792" fmla="*/ 2181399 w 4826000"/>
              <a:gd name="connsiteY55792" fmla="*/ 5252205 h 6857957"/>
              <a:gd name="connsiteX55793" fmla="*/ 2183623 w 4826000"/>
              <a:gd name="connsiteY55793" fmla="*/ 5249982 h 6857957"/>
              <a:gd name="connsiteX55794" fmla="*/ 2186479 w 4826000"/>
              <a:gd name="connsiteY55794" fmla="*/ 5248077 h 6857957"/>
              <a:gd name="connsiteX55795" fmla="*/ 2189972 w 4826000"/>
              <a:gd name="connsiteY55795" fmla="*/ 5245854 h 6857957"/>
              <a:gd name="connsiteX55796" fmla="*/ 2194098 w 4826000"/>
              <a:gd name="connsiteY55796" fmla="*/ 5244266 h 6857957"/>
              <a:gd name="connsiteX55797" fmla="*/ 2199178 w 4826000"/>
              <a:gd name="connsiteY55797" fmla="*/ 5242996 h 6857957"/>
              <a:gd name="connsiteX55798" fmla="*/ 2205845 w 4826000"/>
              <a:gd name="connsiteY55798" fmla="*/ 5241726 h 6857957"/>
              <a:gd name="connsiteX55799" fmla="*/ 2203940 w 4826000"/>
              <a:gd name="connsiteY55799" fmla="*/ 5242361 h 6857957"/>
              <a:gd name="connsiteX55800" fmla="*/ 2202989 w 4826000"/>
              <a:gd name="connsiteY55800" fmla="*/ 5243314 h 6857957"/>
              <a:gd name="connsiteX55801" fmla="*/ 2202353 w 4826000"/>
              <a:gd name="connsiteY55801" fmla="*/ 5244266 h 6857957"/>
              <a:gd name="connsiteX55802" fmla="*/ 2201718 w 4826000"/>
              <a:gd name="connsiteY55802" fmla="*/ 5245219 h 6857957"/>
              <a:gd name="connsiteX55803" fmla="*/ 2201083 w 4826000"/>
              <a:gd name="connsiteY55803" fmla="*/ 5247759 h 6857957"/>
              <a:gd name="connsiteX55804" fmla="*/ 2200765 w 4826000"/>
              <a:gd name="connsiteY55804" fmla="*/ 5249982 h 6857957"/>
              <a:gd name="connsiteX55805" fmla="*/ 2200130 w 4826000"/>
              <a:gd name="connsiteY55805" fmla="*/ 5250935 h 6857957"/>
              <a:gd name="connsiteX55806" fmla="*/ 2199496 w 4826000"/>
              <a:gd name="connsiteY55806" fmla="*/ 5251887 h 6857957"/>
              <a:gd name="connsiteX55807" fmla="*/ 2198861 w 4826000"/>
              <a:gd name="connsiteY55807" fmla="*/ 5252840 h 6857957"/>
              <a:gd name="connsiteX55808" fmla="*/ 2197591 w 4826000"/>
              <a:gd name="connsiteY55808" fmla="*/ 5253475 h 6857957"/>
              <a:gd name="connsiteX55809" fmla="*/ 2195686 w 4826000"/>
              <a:gd name="connsiteY55809" fmla="*/ 5254110 h 6857957"/>
              <a:gd name="connsiteX55810" fmla="*/ 2193463 w 4826000"/>
              <a:gd name="connsiteY55810" fmla="*/ 5255063 h 6857957"/>
              <a:gd name="connsiteX55811" fmla="*/ 2190924 w 4826000"/>
              <a:gd name="connsiteY55811" fmla="*/ 5255063 h 6857957"/>
              <a:gd name="connsiteX55812" fmla="*/ 2187432 w 4826000"/>
              <a:gd name="connsiteY55812" fmla="*/ 5255063 h 6857957"/>
              <a:gd name="connsiteX55813" fmla="*/ 2189654 w 4826000"/>
              <a:gd name="connsiteY55813" fmla="*/ 5259190 h 6857957"/>
              <a:gd name="connsiteX55814" fmla="*/ 2191876 w 4826000"/>
              <a:gd name="connsiteY55814" fmla="*/ 5262683 h 6857957"/>
              <a:gd name="connsiteX55815" fmla="*/ 2194098 w 4826000"/>
              <a:gd name="connsiteY55815" fmla="*/ 5265224 h 6857957"/>
              <a:gd name="connsiteX55816" fmla="*/ 2196321 w 4826000"/>
              <a:gd name="connsiteY55816" fmla="*/ 5267446 h 6857957"/>
              <a:gd name="connsiteX55817" fmla="*/ 2200765 w 4826000"/>
              <a:gd name="connsiteY55817" fmla="*/ 5271892 h 6857957"/>
              <a:gd name="connsiteX55818" fmla="*/ 2202670 w 4826000"/>
              <a:gd name="connsiteY55818" fmla="*/ 5273797 h 6857957"/>
              <a:gd name="connsiteX55819" fmla="*/ 2203940 w 4826000"/>
              <a:gd name="connsiteY55819" fmla="*/ 5276337 h 6857957"/>
              <a:gd name="connsiteX55820" fmla="*/ 2208385 w 4826000"/>
              <a:gd name="connsiteY55820" fmla="*/ 5275702 h 6857957"/>
              <a:gd name="connsiteX55821" fmla="*/ 2211242 w 4826000"/>
              <a:gd name="connsiteY55821" fmla="*/ 5274750 h 6857957"/>
              <a:gd name="connsiteX55822" fmla="*/ 2213782 w 4826000"/>
              <a:gd name="connsiteY55822" fmla="*/ 5273479 h 6857957"/>
              <a:gd name="connsiteX55823" fmla="*/ 2215687 w 4826000"/>
              <a:gd name="connsiteY55823" fmla="*/ 5271892 h 6857957"/>
              <a:gd name="connsiteX55824" fmla="*/ 2218227 w 4826000"/>
              <a:gd name="connsiteY55824" fmla="*/ 5268081 h 6857957"/>
              <a:gd name="connsiteX55825" fmla="*/ 2219815 w 4826000"/>
              <a:gd name="connsiteY55825" fmla="*/ 5266494 h 6857957"/>
              <a:gd name="connsiteX55826" fmla="*/ 2221719 w 4826000"/>
              <a:gd name="connsiteY55826" fmla="*/ 5265224 h 6857957"/>
              <a:gd name="connsiteX55827" fmla="*/ 2222355 w 4826000"/>
              <a:gd name="connsiteY55827" fmla="*/ 5263318 h 6857957"/>
              <a:gd name="connsiteX55828" fmla="*/ 2222355 w 4826000"/>
              <a:gd name="connsiteY55828" fmla="*/ 5261731 h 6857957"/>
              <a:gd name="connsiteX55829" fmla="*/ 2222037 w 4826000"/>
              <a:gd name="connsiteY55829" fmla="*/ 5260461 h 6857957"/>
              <a:gd name="connsiteX55830" fmla="*/ 2221402 w 4826000"/>
              <a:gd name="connsiteY55830" fmla="*/ 5259508 h 6857957"/>
              <a:gd name="connsiteX55831" fmla="*/ 2220132 w 4826000"/>
              <a:gd name="connsiteY55831" fmla="*/ 5258555 h 6857957"/>
              <a:gd name="connsiteX55832" fmla="*/ 2218544 w 4826000"/>
              <a:gd name="connsiteY55832" fmla="*/ 5257603 h 6857957"/>
              <a:gd name="connsiteX55833" fmla="*/ 2215369 w 4826000"/>
              <a:gd name="connsiteY55833" fmla="*/ 5256650 h 6857957"/>
              <a:gd name="connsiteX55834" fmla="*/ 2211878 w 4826000"/>
              <a:gd name="connsiteY55834" fmla="*/ 5255380 h 6857957"/>
              <a:gd name="connsiteX55835" fmla="*/ 2208385 w 4826000"/>
              <a:gd name="connsiteY55835" fmla="*/ 5253792 h 6857957"/>
              <a:gd name="connsiteX55836" fmla="*/ 2207432 w 4826000"/>
              <a:gd name="connsiteY55836" fmla="*/ 5252840 h 6857957"/>
              <a:gd name="connsiteX55837" fmla="*/ 2206480 w 4826000"/>
              <a:gd name="connsiteY55837" fmla="*/ 5251887 h 6857957"/>
              <a:gd name="connsiteX55838" fmla="*/ 2206163 w 4826000"/>
              <a:gd name="connsiteY55838" fmla="*/ 5250617 h 6857957"/>
              <a:gd name="connsiteX55839" fmla="*/ 2206163 w 4826000"/>
              <a:gd name="connsiteY55839" fmla="*/ 5249029 h 6857957"/>
              <a:gd name="connsiteX55840" fmla="*/ 2238545 w 4826000"/>
              <a:gd name="connsiteY55840" fmla="*/ 5248394 h 6857957"/>
              <a:gd name="connsiteX55841" fmla="*/ 2235053 w 4826000"/>
              <a:gd name="connsiteY55841" fmla="*/ 5249665 h 6857957"/>
              <a:gd name="connsiteX55842" fmla="*/ 2232196 w 4826000"/>
              <a:gd name="connsiteY55842" fmla="*/ 5251252 h 6857957"/>
              <a:gd name="connsiteX55843" fmla="*/ 2230608 w 4826000"/>
              <a:gd name="connsiteY55843" fmla="*/ 5252205 h 6857957"/>
              <a:gd name="connsiteX55844" fmla="*/ 2229656 w 4826000"/>
              <a:gd name="connsiteY55844" fmla="*/ 5253157 h 6857957"/>
              <a:gd name="connsiteX55845" fmla="*/ 2229656 w 4826000"/>
              <a:gd name="connsiteY55845" fmla="*/ 5254110 h 6857957"/>
              <a:gd name="connsiteX55846" fmla="*/ 2229975 w 4826000"/>
              <a:gd name="connsiteY55846" fmla="*/ 5255063 h 6857957"/>
              <a:gd name="connsiteX55847" fmla="*/ 2230926 w 4826000"/>
              <a:gd name="connsiteY55847" fmla="*/ 5255698 h 6857957"/>
              <a:gd name="connsiteX55848" fmla="*/ 2232196 w 4826000"/>
              <a:gd name="connsiteY55848" fmla="*/ 5256333 h 6857957"/>
              <a:gd name="connsiteX55849" fmla="*/ 2239815 w 4826000"/>
              <a:gd name="connsiteY55849" fmla="*/ 5259190 h 6857957"/>
              <a:gd name="connsiteX55850" fmla="*/ 2242355 w 4826000"/>
              <a:gd name="connsiteY55850" fmla="*/ 5260143 h 6857957"/>
              <a:gd name="connsiteX55851" fmla="*/ 2244261 w 4826000"/>
              <a:gd name="connsiteY55851" fmla="*/ 5261413 h 6857957"/>
              <a:gd name="connsiteX55852" fmla="*/ 2245847 w 4826000"/>
              <a:gd name="connsiteY55852" fmla="*/ 5263001 h 6857957"/>
              <a:gd name="connsiteX55853" fmla="*/ 2247435 w 4826000"/>
              <a:gd name="connsiteY55853" fmla="*/ 5264271 h 6857957"/>
              <a:gd name="connsiteX55854" fmla="*/ 2241085 w 4826000"/>
              <a:gd name="connsiteY55854" fmla="*/ 5265541 h 6857957"/>
              <a:gd name="connsiteX55855" fmla="*/ 2235371 w 4826000"/>
              <a:gd name="connsiteY55855" fmla="*/ 5267129 h 6857957"/>
              <a:gd name="connsiteX55856" fmla="*/ 2230291 w 4826000"/>
              <a:gd name="connsiteY55856" fmla="*/ 5268716 h 6857957"/>
              <a:gd name="connsiteX55857" fmla="*/ 2225846 w 4826000"/>
              <a:gd name="connsiteY55857" fmla="*/ 5271257 h 6857957"/>
              <a:gd name="connsiteX55858" fmla="*/ 2222037 w 4826000"/>
              <a:gd name="connsiteY55858" fmla="*/ 5273479 h 6857957"/>
              <a:gd name="connsiteX55859" fmla="*/ 2218544 w 4826000"/>
              <a:gd name="connsiteY55859" fmla="*/ 5275702 h 6857957"/>
              <a:gd name="connsiteX55860" fmla="*/ 2211878 w 4826000"/>
              <a:gd name="connsiteY55860" fmla="*/ 5280783 h 6857957"/>
              <a:gd name="connsiteX55861" fmla="*/ 2208385 w 4826000"/>
              <a:gd name="connsiteY55861" fmla="*/ 5283005 h 6857957"/>
              <a:gd name="connsiteX55862" fmla="*/ 2204893 w 4826000"/>
              <a:gd name="connsiteY55862" fmla="*/ 5285546 h 6857957"/>
              <a:gd name="connsiteX55863" fmla="*/ 2200449 w 4826000"/>
              <a:gd name="connsiteY55863" fmla="*/ 5287451 h 6857957"/>
              <a:gd name="connsiteX55864" fmla="*/ 2195686 w 4826000"/>
              <a:gd name="connsiteY55864" fmla="*/ 5289356 h 6857957"/>
              <a:gd name="connsiteX55865" fmla="*/ 2193591 w 4826000"/>
              <a:gd name="connsiteY55865" fmla="*/ 5289972 h 6857957"/>
              <a:gd name="connsiteX55866" fmla="*/ 2197773 w 4826000"/>
              <a:gd name="connsiteY55866" fmla="*/ 5290461 h 6857957"/>
              <a:gd name="connsiteX55867" fmla="*/ 2203847 w 4826000"/>
              <a:gd name="connsiteY55867" fmla="*/ 5292048 h 6857957"/>
              <a:gd name="connsiteX55868" fmla="*/ 2209602 w 4826000"/>
              <a:gd name="connsiteY55868" fmla="*/ 5293318 h 6857957"/>
              <a:gd name="connsiteX55869" fmla="*/ 2215357 w 4826000"/>
              <a:gd name="connsiteY55869" fmla="*/ 5294271 h 6857957"/>
              <a:gd name="connsiteX55870" fmla="*/ 2217914 w 4826000"/>
              <a:gd name="connsiteY55870" fmla="*/ 5294588 h 6857957"/>
              <a:gd name="connsiteX55871" fmla="*/ 2220472 w 4826000"/>
              <a:gd name="connsiteY55871" fmla="*/ 5294588 h 6857957"/>
              <a:gd name="connsiteX55872" fmla="*/ 2222390 w 4826000"/>
              <a:gd name="connsiteY55872" fmla="*/ 5294271 h 6857957"/>
              <a:gd name="connsiteX55873" fmla="*/ 2223669 w 4826000"/>
              <a:gd name="connsiteY55873" fmla="*/ 5293636 h 6857957"/>
              <a:gd name="connsiteX55874" fmla="*/ 2224628 w 4826000"/>
              <a:gd name="connsiteY55874" fmla="*/ 5292683 h 6857957"/>
              <a:gd name="connsiteX55875" fmla="*/ 2225268 w 4826000"/>
              <a:gd name="connsiteY55875" fmla="*/ 5290778 h 6857957"/>
              <a:gd name="connsiteX55876" fmla="*/ 2225268 w 4826000"/>
              <a:gd name="connsiteY55876" fmla="*/ 5288873 h 6857957"/>
              <a:gd name="connsiteX55877" fmla="*/ 2224628 w 4826000"/>
              <a:gd name="connsiteY55877" fmla="*/ 5286333 h 6857957"/>
              <a:gd name="connsiteX55878" fmla="*/ 2229745 w 4826000"/>
              <a:gd name="connsiteY55878" fmla="*/ 5286968 h 6857957"/>
              <a:gd name="connsiteX55879" fmla="*/ 2233580 w 4826000"/>
              <a:gd name="connsiteY55879" fmla="*/ 5287921 h 6857957"/>
              <a:gd name="connsiteX55880" fmla="*/ 2236138 w 4826000"/>
              <a:gd name="connsiteY55880" fmla="*/ 5288873 h 6857957"/>
              <a:gd name="connsiteX55881" fmla="*/ 2237736 w 4826000"/>
              <a:gd name="connsiteY55881" fmla="*/ 5289826 h 6857957"/>
              <a:gd name="connsiteX55882" fmla="*/ 2238376 w 4826000"/>
              <a:gd name="connsiteY55882" fmla="*/ 5291413 h 6857957"/>
              <a:gd name="connsiteX55883" fmla="*/ 2238376 w 4826000"/>
              <a:gd name="connsiteY55883" fmla="*/ 5292683 h 6857957"/>
              <a:gd name="connsiteX55884" fmla="*/ 2238057 w 4826000"/>
              <a:gd name="connsiteY55884" fmla="*/ 5293953 h 6857957"/>
              <a:gd name="connsiteX55885" fmla="*/ 2236778 w 4826000"/>
              <a:gd name="connsiteY55885" fmla="*/ 5295541 h 6857957"/>
              <a:gd name="connsiteX55886" fmla="*/ 2235499 w 4826000"/>
              <a:gd name="connsiteY55886" fmla="*/ 5296811 h 6857957"/>
              <a:gd name="connsiteX55887" fmla="*/ 2233580 w 4826000"/>
              <a:gd name="connsiteY55887" fmla="*/ 5298081 h 6857957"/>
              <a:gd name="connsiteX55888" fmla="*/ 2229104 w 4826000"/>
              <a:gd name="connsiteY55888" fmla="*/ 5301256 h 6857957"/>
              <a:gd name="connsiteX55889" fmla="*/ 2221431 w 4826000"/>
              <a:gd name="connsiteY55889" fmla="*/ 5305383 h 6857957"/>
              <a:gd name="connsiteX55890" fmla="*/ 2216956 w 4826000"/>
              <a:gd name="connsiteY55890" fmla="*/ 5303796 h 6857957"/>
              <a:gd name="connsiteX55891" fmla="*/ 2212800 w 4826000"/>
              <a:gd name="connsiteY55891" fmla="*/ 5302526 h 6857957"/>
              <a:gd name="connsiteX55892" fmla="*/ 2203209 w 4826000"/>
              <a:gd name="connsiteY55892" fmla="*/ 5299668 h 6857957"/>
              <a:gd name="connsiteX55893" fmla="*/ 2199371 w 4826000"/>
              <a:gd name="connsiteY55893" fmla="*/ 5297446 h 6857957"/>
              <a:gd name="connsiteX55894" fmla="*/ 2195855 w 4826000"/>
              <a:gd name="connsiteY55894" fmla="*/ 5295541 h 6857957"/>
              <a:gd name="connsiteX55895" fmla="*/ 2194576 w 4826000"/>
              <a:gd name="connsiteY55895" fmla="*/ 5294588 h 6857957"/>
              <a:gd name="connsiteX55896" fmla="*/ 2193617 w 4826000"/>
              <a:gd name="connsiteY55896" fmla="*/ 5293318 h 6857957"/>
              <a:gd name="connsiteX55897" fmla="*/ 2192977 w 4826000"/>
              <a:gd name="connsiteY55897" fmla="*/ 5291731 h 6857957"/>
              <a:gd name="connsiteX55898" fmla="*/ 2192496 w 4826000"/>
              <a:gd name="connsiteY55898" fmla="*/ 5290295 h 6857957"/>
              <a:gd name="connsiteX55899" fmla="*/ 2190289 w 4826000"/>
              <a:gd name="connsiteY55899" fmla="*/ 5290944 h 6857957"/>
              <a:gd name="connsiteX55900" fmla="*/ 2183939 w 4826000"/>
              <a:gd name="connsiteY55900" fmla="*/ 5292531 h 6857957"/>
              <a:gd name="connsiteX55901" fmla="*/ 2176637 w 4826000"/>
              <a:gd name="connsiteY55901" fmla="*/ 5293484 h 6857957"/>
              <a:gd name="connsiteX55902" fmla="*/ 2168066 w 4826000"/>
              <a:gd name="connsiteY55902" fmla="*/ 5294119 h 6857957"/>
              <a:gd name="connsiteX55903" fmla="*/ 2167113 w 4826000"/>
              <a:gd name="connsiteY55903" fmla="*/ 5295072 h 6857957"/>
              <a:gd name="connsiteX55904" fmla="*/ 2166795 w 4826000"/>
              <a:gd name="connsiteY55904" fmla="*/ 5296342 h 6857957"/>
              <a:gd name="connsiteX55905" fmla="*/ 2166795 w 4826000"/>
              <a:gd name="connsiteY55905" fmla="*/ 5298564 h 6857957"/>
              <a:gd name="connsiteX55906" fmla="*/ 2167113 w 4826000"/>
              <a:gd name="connsiteY55906" fmla="*/ 5300787 h 6857957"/>
              <a:gd name="connsiteX55907" fmla="*/ 2168383 w 4826000"/>
              <a:gd name="connsiteY55907" fmla="*/ 5303010 h 6857957"/>
              <a:gd name="connsiteX55908" fmla="*/ 2169652 w 4826000"/>
              <a:gd name="connsiteY55908" fmla="*/ 5304915 h 6857957"/>
              <a:gd name="connsiteX55909" fmla="*/ 2170922 w 4826000"/>
              <a:gd name="connsiteY55909" fmla="*/ 5307455 h 6857957"/>
              <a:gd name="connsiteX55910" fmla="*/ 2173463 w 4826000"/>
              <a:gd name="connsiteY55910" fmla="*/ 5310948 h 6857957"/>
              <a:gd name="connsiteX55911" fmla="*/ 2174097 w 4826000"/>
              <a:gd name="connsiteY55911" fmla="*/ 5312536 h 6857957"/>
              <a:gd name="connsiteX55912" fmla="*/ 2175050 w 4826000"/>
              <a:gd name="connsiteY55912" fmla="*/ 5314123 h 6857957"/>
              <a:gd name="connsiteX55913" fmla="*/ 2174415 w 4826000"/>
              <a:gd name="connsiteY55913" fmla="*/ 5315394 h 6857957"/>
              <a:gd name="connsiteX55914" fmla="*/ 2174097 w 4826000"/>
              <a:gd name="connsiteY55914" fmla="*/ 5316029 h 6857957"/>
              <a:gd name="connsiteX55915" fmla="*/ 2173463 w 4826000"/>
              <a:gd name="connsiteY55915" fmla="*/ 5316664 h 6857957"/>
              <a:gd name="connsiteX55916" fmla="*/ 2171557 w 4826000"/>
              <a:gd name="connsiteY55916" fmla="*/ 5317299 h 6857957"/>
              <a:gd name="connsiteX55917" fmla="*/ 2168700 w 4826000"/>
              <a:gd name="connsiteY55917" fmla="*/ 5318251 h 6857957"/>
              <a:gd name="connsiteX55918" fmla="*/ 2164255 w 4826000"/>
              <a:gd name="connsiteY55918" fmla="*/ 5318569 h 6857957"/>
              <a:gd name="connsiteX55919" fmla="*/ 2158541 w 4826000"/>
              <a:gd name="connsiteY55919" fmla="*/ 5318886 h 6857957"/>
              <a:gd name="connsiteX55920" fmla="*/ 2158223 w 4826000"/>
              <a:gd name="connsiteY55920" fmla="*/ 5316346 h 6857957"/>
              <a:gd name="connsiteX55921" fmla="*/ 2158223 w 4826000"/>
              <a:gd name="connsiteY55921" fmla="*/ 5314441 h 6857957"/>
              <a:gd name="connsiteX55922" fmla="*/ 2158223 w 4826000"/>
              <a:gd name="connsiteY55922" fmla="*/ 5310313 h 6857957"/>
              <a:gd name="connsiteX55923" fmla="*/ 2159177 w 4826000"/>
              <a:gd name="connsiteY55923" fmla="*/ 5304280 h 6857957"/>
              <a:gd name="connsiteX55924" fmla="*/ 2159177 w 4826000"/>
              <a:gd name="connsiteY55924" fmla="*/ 5301740 h 6857957"/>
              <a:gd name="connsiteX55925" fmla="*/ 2159177 w 4826000"/>
              <a:gd name="connsiteY55925" fmla="*/ 5300152 h 6857957"/>
              <a:gd name="connsiteX55926" fmla="*/ 2158858 w 4826000"/>
              <a:gd name="connsiteY55926" fmla="*/ 5298564 h 6857957"/>
              <a:gd name="connsiteX55927" fmla="*/ 2158223 w 4826000"/>
              <a:gd name="connsiteY55927" fmla="*/ 5296977 h 6857957"/>
              <a:gd name="connsiteX55928" fmla="*/ 2157271 w 4826000"/>
              <a:gd name="connsiteY55928" fmla="*/ 5295389 h 6857957"/>
              <a:gd name="connsiteX55929" fmla="*/ 2156001 w 4826000"/>
              <a:gd name="connsiteY55929" fmla="*/ 5293801 h 6857957"/>
              <a:gd name="connsiteX55930" fmla="*/ 2154413 w 4826000"/>
              <a:gd name="connsiteY55930" fmla="*/ 5291896 h 6857957"/>
              <a:gd name="connsiteX55931" fmla="*/ 2156953 w 4826000"/>
              <a:gd name="connsiteY55931" fmla="*/ 5291896 h 6857957"/>
              <a:gd name="connsiteX55932" fmla="*/ 2159177 w 4826000"/>
              <a:gd name="connsiteY55932" fmla="*/ 5291261 h 6857957"/>
              <a:gd name="connsiteX55933" fmla="*/ 2161398 w 4826000"/>
              <a:gd name="connsiteY55933" fmla="*/ 5290944 h 6857957"/>
              <a:gd name="connsiteX55934" fmla="*/ 2163303 w 4826000"/>
              <a:gd name="connsiteY55934" fmla="*/ 5289991 h 6857957"/>
              <a:gd name="connsiteX55935" fmla="*/ 2166795 w 4826000"/>
              <a:gd name="connsiteY55935" fmla="*/ 5288403 h 6857957"/>
              <a:gd name="connsiteX55936" fmla="*/ 2170287 w 4826000"/>
              <a:gd name="connsiteY55936" fmla="*/ 5286498 h 6857957"/>
              <a:gd name="connsiteX55937" fmla="*/ 2172827 w 4826000"/>
              <a:gd name="connsiteY55937" fmla="*/ 5284911 h 6857957"/>
              <a:gd name="connsiteX55938" fmla="*/ 2175367 w 4826000"/>
              <a:gd name="connsiteY55938" fmla="*/ 5283640 h 6857957"/>
              <a:gd name="connsiteX55939" fmla="*/ 2176637 w 4826000"/>
              <a:gd name="connsiteY55939" fmla="*/ 5283640 h 6857957"/>
              <a:gd name="connsiteX55940" fmla="*/ 2177589 w 4826000"/>
              <a:gd name="connsiteY55940" fmla="*/ 5283640 h 6857957"/>
              <a:gd name="connsiteX55941" fmla="*/ 2178543 w 4826000"/>
              <a:gd name="connsiteY55941" fmla="*/ 5284593 h 6857957"/>
              <a:gd name="connsiteX55942" fmla="*/ 2179177 w 4826000"/>
              <a:gd name="connsiteY55942" fmla="*/ 5285546 h 6857957"/>
              <a:gd name="connsiteX55943" fmla="*/ 2182669 w 4826000"/>
              <a:gd name="connsiteY55943" fmla="*/ 5284275 h 6857957"/>
              <a:gd name="connsiteX55944" fmla="*/ 2184574 w 4826000"/>
              <a:gd name="connsiteY55944" fmla="*/ 5282688 h 6857957"/>
              <a:gd name="connsiteX55945" fmla="*/ 2186161 w 4826000"/>
              <a:gd name="connsiteY55945" fmla="*/ 5281100 h 6857957"/>
              <a:gd name="connsiteX55946" fmla="*/ 2187114 w 4826000"/>
              <a:gd name="connsiteY55946" fmla="*/ 5279512 h 6857957"/>
              <a:gd name="connsiteX55947" fmla="*/ 2187749 w 4826000"/>
              <a:gd name="connsiteY55947" fmla="*/ 5277607 h 6857957"/>
              <a:gd name="connsiteX55948" fmla="*/ 2188384 w 4826000"/>
              <a:gd name="connsiteY55948" fmla="*/ 5275385 h 6857957"/>
              <a:gd name="connsiteX55949" fmla="*/ 2189019 w 4826000"/>
              <a:gd name="connsiteY55949" fmla="*/ 5273479 h 6857957"/>
              <a:gd name="connsiteX55950" fmla="*/ 2190289 w 4826000"/>
              <a:gd name="connsiteY55950" fmla="*/ 5271574 h 6857957"/>
              <a:gd name="connsiteX55951" fmla="*/ 2185209 w 4826000"/>
              <a:gd name="connsiteY55951" fmla="*/ 5271257 h 6857957"/>
              <a:gd name="connsiteX55952" fmla="*/ 2181083 w 4826000"/>
              <a:gd name="connsiteY55952" fmla="*/ 5270939 h 6857957"/>
              <a:gd name="connsiteX55953" fmla="*/ 2177589 w 4826000"/>
              <a:gd name="connsiteY55953" fmla="*/ 5271257 h 6857957"/>
              <a:gd name="connsiteX55954" fmla="*/ 2175050 w 4826000"/>
              <a:gd name="connsiteY55954" fmla="*/ 5271574 h 6857957"/>
              <a:gd name="connsiteX55955" fmla="*/ 2172827 w 4826000"/>
              <a:gd name="connsiteY55955" fmla="*/ 5272209 h 6857957"/>
              <a:gd name="connsiteX55956" fmla="*/ 2171240 w 4826000"/>
              <a:gd name="connsiteY55956" fmla="*/ 5273162 h 6857957"/>
              <a:gd name="connsiteX55957" fmla="*/ 2169970 w 4826000"/>
              <a:gd name="connsiteY55957" fmla="*/ 5274114 h 6857957"/>
              <a:gd name="connsiteX55958" fmla="*/ 2168700 w 4826000"/>
              <a:gd name="connsiteY55958" fmla="*/ 5275067 h 6857957"/>
              <a:gd name="connsiteX55959" fmla="*/ 2166478 w 4826000"/>
              <a:gd name="connsiteY55959" fmla="*/ 5277290 h 6857957"/>
              <a:gd name="connsiteX55960" fmla="*/ 2165208 w 4826000"/>
              <a:gd name="connsiteY55960" fmla="*/ 5278242 h 6857957"/>
              <a:gd name="connsiteX55961" fmla="*/ 2163620 w 4826000"/>
              <a:gd name="connsiteY55961" fmla="*/ 5279195 h 6857957"/>
              <a:gd name="connsiteX55962" fmla="*/ 2161717 w 4826000"/>
              <a:gd name="connsiteY55962" fmla="*/ 5279830 h 6857957"/>
              <a:gd name="connsiteX55963" fmla="*/ 2159177 w 4826000"/>
              <a:gd name="connsiteY55963" fmla="*/ 5280148 h 6857957"/>
              <a:gd name="connsiteX55964" fmla="*/ 2156318 w 4826000"/>
              <a:gd name="connsiteY55964" fmla="*/ 5280465 h 6857957"/>
              <a:gd name="connsiteX55965" fmla="*/ 2152509 w 4826000"/>
              <a:gd name="connsiteY55965" fmla="*/ 5280783 h 6857957"/>
              <a:gd name="connsiteX55966" fmla="*/ 2150286 w 4826000"/>
              <a:gd name="connsiteY55966" fmla="*/ 5278877 h 6857957"/>
              <a:gd name="connsiteX55967" fmla="*/ 2148064 w 4826000"/>
              <a:gd name="connsiteY55967" fmla="*/ 5277290 h 6857957"/>
              <a:gd name="connsiteX55968" fmla="*/ 2142349 w 4826000"/>
              <a:gd name="connsiteY55968" fmla="*/ 5273797 h 6857957"/>
              <a:gd name="connsiteX55969" fmla="*/ 2139809 w 4826000"/>
              <a:gd name="connsiteY55969" fmla="*/ 5272209 h 6857957"/>
              <a:gd name="connsiteX55970" fmla="*/ 2137905 w 4826000"/>
              <a:gd name="connsiteY55970" fmla="*/ 5270304 h 6857957"/>
              <a:gd name="connsiteX55971" fmla="*/ 2137271 w 4826000"/>
              <a:gd name="connsiteY55971" fmla="*/ 5268716 h 6857957"/>
              <a:gd name="connsiteX55972" fmla="*/ 2136635 w 4826000"/>
              <a:gd name="connsiteY55972" fmla="*/ 5267446 h 6857957"/>
              <a:gd name="connsiteX55973" fmla="*/ 2136635 w 4826000"/>
              <a:gd name="connsiteY55973" fmla="*/ 5266176 h 6857957"/>
              <a:gd name="connsiteX55974" fmla="*/ 2136952 w 4826000"/>
              <a:gd name="connsiteY55974" fmla="*/ 5264589 h 6857957"/>
              <a:gd name="connsiteX55975" fmla="*/ 2133142 w 4826000"/>
              <a:gd name="connsiteY55975" fmla="*/ 5266494 h 6857957"/>
              <a:gd name="connsiteX55976" fmla="*/ 2129968 w 4826000"/>
              <a:gd name="connsiteY55976" fmla="*/ 5268399 h 6857957"/>
              <a:gd name="connsiteX55977" fmla="*/ 2127428 w 4826000"/>
              <a:gd name="connsiteY55977" fmla="*/ 5270939 h 6857957"/>
              <a:gd name="connsiteX55978" fmla="*/ 2125205 w 4826000"/>
              <a:gd name="connsiteY55978" fmla="*/ 5273162 h 6857957"/>
              <a:gd name="connsiteX55979" fmla="*/ 2120761 w 4826000"/>
              <a:gd name="connsiteY55979" fmla="*/ 5275067 h 6857957"/>
              <a:gd name="connsiteX55980" fmla="*/ 2119808 w 4826000"/>
              <a:gd name="connsiteY55980" fmla="*/ 5275385 h 6857957"/>
              <a:gd name="connsiteX55981" fmla="*/ 2119491 w 4826000"/>
              <a:gd name="connsiteY55981" fmla="*/ 5275067 h 6857957"/>
              <a:gd name="connsiteX55982" fmla="*/ 2119808 w 4826000"/>
              <a:gd name="connsiteY55982" fmla="*/ 5274432 h 6857957"/>
              <a:gd name="connsiteX55983" fmla="*/ 2120443 w 4826000"/>
              <a:gd name="connsiteY55983" fmla="*/ 5273479 h 6857957"/>
              <a:gd name="connsiteX55984" fmla="*/ 2122031 w 4826000"/>
              <a:gd name="connsiteY55984" fmla="*/ 5270939 h 6857957"/>
              <a:gd name="connsiteX55985" fmla="*/ 2123935 w 4826000"/>
              <a:gd name="connsiteY55985" fmla="*/ 5268081 h 6857957"/>
              <a:gd name="connsiteX55986" fmla="*/ 2124570 w 4826000"/>
              <a:gd name="connsiteY55986" fmla="*/ 5266494 h 6857957"/>
              <a:gd name="connsiteX55987" fmla="*/ 2124570 w 4826000"/>
              <a:gd name="connsiteY55987" fmla="*/ 5265224 h 6857957"/>
              <a:gd name="connsiteX55988" fmla="*/ 2123935 w 4826000"/>
              <a:gd name="connsiteY55988" fmla="*/ 5264271 h 6857957"/>
              <a:gd name="connsiteX55989" fmla="*/ 2122348 w 4826000"/>
              <a:gd name="connsiteY55989" fmla="*/ 5263318 h 6857957"/>
              <a:gd name="connsiteX55990" fmla="*/ 2120126 w 4826000"/>
              <a:gd name="connsiteY55990" fmla="*/ 5262683 h 6857957"/>
              <a:gd name="connsiteX55991" fmla="*/ 2117268 w 4826000"/>
              <a:gd name="connsiteY55991" fmla="*/ 5262683 h 6857957"/>
              <a:gd name="connsiteX55992" fmla="*/ 2120761 w 4826000"/>
              <a:gd name="connsiteY55992" fmla="*/ 5260778 h 6857957"/>
              <a:gd name="connsiteX55993" fmla="*/ 2124570 w 4826000"/>
              <a:gd name="connsiteY55993" fmla="*/ 5259190 h 6857957"/>
              <a:gd name="connsiteX55994" fmla="*/ 2128063 w 4826000"/>
              <a:gd name="connsiteY55994" fmla="*/ 5257603 h 6857957"/>
              <a:gd name="connsiteX55995" fmla="*/ 2131872 w 4826000"/>
              <a:gd name="connsiteY55995" fmla="*/ 5256333 h 6857957"/>
              <a:gd name="connsiteX55996" fmla="*/ 2135682 w 4826000"/>
              <a:gd name="connsiteY55996" fmla="*/ 5255063 h 6857957"/>
              <a:gd name="connsiteX55997" fmla="*/ 2139809 w 4826000"/>
              <a:gd name="connsiteY55997" fmla="*/ 5254745 h 6857957"/>
              <a:gd name="connsiteX55998" fmla="*/ 2141714 w 4826000"/>
              <a:gd name="connsiteY55998" fmla="*/ 5254745 h 6857957"/>
              <a:gd name="connsiteX55999" fmla="*/ 2143937 w 4826000"/>
              <a:gd name="connsiteY55999" fmla="*/ 5255063 h 6857957"/>
              <a:gd name="connsiteX56000" fmla="*/ 2146477 w 4826000"/>
              <a:gd name="connsiteY56000" fmla="*/ 5255380 h 6857957"/>
              <a:gd name="connsiteX56001" fmla="*/ 2148699 w 4826000"/>
              <a:gd name="connsiteY56001" fmla="*/ 5256333 h 6857957"/>
              <a:gd name="connsiteX56002" fmla="*/ 2149969 w 4826000"/>
              <a:gd name="connsiteY56002" fmla="*/ 5255380 h 6857957"/>
              <a:gd name="connsiteX56003" fmla="*/ 2150921 w 4826000"/>
              <a:gd name="connsiteY56003" fmla="*/ 5254745 h 6857957"/>
              <a:gd name="connsiteX56004" fmla="*/ 2151874 w 4826000"/>
              <a:gd name="connsiteY56004" fmla="*/ 5253475 h 6857957"/>
              <a:gd name="connsiteX56005" fmla="*/ 2152509 w 4826000"/>
              <a:gd name="connsiteY56005" fmla="*/ 5252522 h 6857957"/>
              <a:gd name="connsiteX56006" fmla="*/ 2153461 w 4826000"/>
              <a:gd name="connsiteY56006" fmla="*/ 5250300 h 6857957"/>
              <a:gd name="connsiteX56007" fmla="*/ 2154097 w 4826000"/>
              <a:gd name="connsiteY56007" fmla="*/ 5248077 h 6857957"/>
              <a:gd name="connsiteX56008" fmla="*/ 2155366 w 4826000"/>
              <a:gd name="connsiteY56008" fmla="*/ 5245537 h 6857957"/>
              <a:gd name="connsiteX56009" fmla="*/ 2156318 w 4826000"/>
              <a:gd name="connsiteY56009" fmla="*/ 5244902 h 6857957"/>
              <a:gd name="connsiteX56010" fmla="*/ 2157271 w 4826000"/>
              <a:gd name="connsiteY56010" fmla="*/ 5243949 h 6857957"/>
              <a:gd name="connsiteX56011" fmla="*/ 2158541 w 4826000"/>
              <a:gd name="connsiteY56011" fmla="*/ 5243314 h 6857957"/>
              <a:gd name="connsiteX56012" fmla="*/ 2160763 w 4826000"/>
              <a:gd name="connsiteY56012" fmla="*/ 5242679 h 6857957"/>
              <a:gd name="connsiteX56013" fmla="*/ 2162986 w 4826000"/>
              <a:gd name="connsiteY56013" fmla="*/ 5242361 h 6857957"/>
              <a:gd name="connsiteX56014" fmla="*/ 2165843 w 4826000"/>
              <a:gd name="connsiteY56014" fmla="*/ 5242044 h 6857957"/>
              <a:gd name="connsiteX56015" fmla="*/ 2161717 w 4826000"/>
              <a:gd name="connsiteY56015" fmla="*/ 5240774 h 6857957"/>
              <a:gd name="connsiteX56016" fmla="*/ 2156953 w 4826000"/>
              <a:gd name="connsiteY56016" fmla="*/ 5239504 h 6857957"/>
              <a:gd name="connsiteX56017" fmla="*/ 2151874 w 4826000"/>
              <a:gd name="connsiteY56017" fmla="*/ 5238551 h 6857957"/>
              <a:gd name="connsiteX56018" fmla="*/ 2147429 w 4826000"/>
              <a:gd name="connsiteY56018" fmla="*/ 5237598 h 6857957"/>
              <a:gd name="connsiteX56019" fmla="*/ 2142984 w 4826000"/>
              <a:gd name="connsiteY56019" fmla="*/ 5236328 h 6857957"/>
              <a:gd name="connsiteX56020" fmla="*/ 2141397 w 4826000"/>
              <a:gd name="connsiteY56020" fmla="*/ 5235693 h 6857957"/>
              <a:gd name="connsiteX56021" fmla="*/ 2140127 w 4826000"/>
              <a:gd name="connsiteY56021" fmla="*/ 5234741 h 6857957"/>
              <a:gd name="connsiteX56022" fmla="*/ 2138857 w 4826000"/>
              <a:gd name="connsiteY56022" fmla="*/ 5233470 h 6857957"/>
              <a:gd name="connsiteX56023" fmla="*/ 2137905 w 4826000"/>
              <a:gd name="connsiteY56023" fmla="*/ 5232200 h 6857957"/>
              <a:gd name="connsiteX56024" fmla="*/ 2137587 w 4826000"/>
              <a:gd name="connsiteY56024" fmla="*/ 5230613 h 6857957"/>
              <a:gd name="connsiteX56025" fmla="*/ 2137587 w 4826000"/>
              <a:gd name="connsiteY56025" fmla="*/ 5229025 h 6857957"/>
              <a:gd name="connsiteX56026" fmla="*/ 2142667 w 4826000"/>
              <a:gd name="connsiteY56026" fmla="*/ 5228390 h 6857957"/>
              <a:gd name="connsiteX56027" fmla="*/ 2146794 w 4826000"/>
              <a:gd name="connsiteY56027" fmla="*/ 5227437 h 6857957"/>
              <a:gd name="connsiteX56028" fmla="*/ 2149969 w 4826000"/>
              <a:gd name="connsiteY56028" fmla="*/ 5226167 h 6857957"/>
              <a:gd name="connsiteX56029" fmla="*/ 2152509 w 4826000"/>
              <a:gd name="connsiteY56029" fmla="*/ 5224580 h 6857957"/>
              <a:gd name="connsiteX56030" fmla="*/ 2154731 w 4826000"/>
              <a:gd name="connsiteY56030" fmla="*/ 5222992 h 6857957"/>
              <a:gd name="connsiteX56031" fmla="*/ 2156318 w 4826000"/>
              <a:gd name="connsiteY56031" fmla="*/ 5221087 h 6857957"/>
              <a:gd name="connsiteX56032" fmla="*/ 2159177 w 4826000"/>
              <a:gd name="connsiteY56032" fmla="*/ 5216959 h 6857957"/>
              <a:gd name="connsiteX56033" fmla="*/ 2160763 w 4826000"/>
              <a:gd name="connsiteY56033" fmla="*/ 5215054 h 6857957"/>
              <a:gd name="connsiteX56034" fmla="*/ 2162350 w 4826000"/>
              <a:gd name="connsiteY56034" fmla="*/ 5213148 h 6857957"/>
              <a:gd name="connsiteX56035" fmla="*/ 2164573 w 4826000"/>
              <a:gd name="connsiteY56035" fmla="*/ 5211243 h 6857957"/>
              <a:gd name="connsiteX56036" fmla="*/ 2166795 w 4826000"/>
              <a:gd name="connsiteY56036" fmla="*/ 5209020 h 6857957"/>
              <a:gd name="connsiteX56037" fmla="*/ 2170287 w 4826000"/>
              <a:gd name="connsiteY56037" fmla="*/ 5207115 h 6857957"/>
              <a:gd name="connsiteX56038" fmla="*/ 2174097 w 4826000"/>
              <a:gd name="connsiteY56038" fmla="*/ 5205845 h 6857957"/>
              <a:gd name="connsiteX56039" fmla="*/ 2179494 w 4826000"/>
              <a:gd name="connsiteY56039" fmla="*/ 5204258 h 6857957"/>
              <a:gd name="connsiteX56040" fmla="*/ 2185526 w 4826000"/>
              <a:gd name="connsiteY56040" fmla="*/ 5203305 h 6857957"/>
              <a:gd name="connsiteX56041" fmla="*/ 2181399 w 4826000"/>
              <a:gd name="connsiteY56041" fmla="*/ 5203305 h 6857957"/>
              <a:gd name="connsiteX56042" fmla="*/ 2178859 w 4826000"/>
              <a:gd name="connsiteY56042" fmla="*/ 5202670 h 6857957"/>
              <a:gd name="connsiteX56043" fmla="*/ 2176637 w 4826000"/>
              <a:gd name="connsiteY56043" fmla="*/ 5202352 h 6857957"/>
              <a:gd name="connsiteX56044" fmla="*/ 2175367 w 4826000"/>
              <a:gd name="connsiteY56044" fmla="*/ 5201717 h 6857957"/>
              <a:gd name="connsiteX56045" fmla="*/ 2174415 w 4826000"/>
              <a:gd name="connsiteY56045" fmla="*/ 5200765 h 6857957"/>
              <a:gd name="connsiteX56046" fmla="*/ 2174415 w 4826000"/>
              <a:gd name="connsiteY56046" fmla="*/ 5199812 h 6857957"/>
              <a:gd name="connsiteX56047" fmla="*/ 2175050 w 4826000"/>
              <a:gd name="connsiteY56047" fmla="*/ 5198542 h 6857957"/>
              <a:gd name="connsiteX56048" fmla="*/ 2176003 w 4826000"/>
              <a:gd name="connsiteY56048" fmla="*/ 5197272 h 6857957"/>
              <a:gd name="connsiteX56049" fmla="*/ 2178543 w 4826000"/>
              <a:gd name="connsiteY56049" fmla="*/ 5193779 h 6857957"/>
              <a:gd name="connsiteX56050" fmla="*/ 2181717 w 4826000"/>
              <a:gd name="connsiteY56050" fmla="*/ 5190604 h 6857957"/>
              <a:gd name="connsiteX56051" fmla="*/ 2185844 w 4826000"/>
              <a:gd name="connsiteY56051" fmla="*/ 5187111 h 6857957"/>
              <a:gd name="connsiteX56052" fmla="*/ 2188701 w 4826000"/>
              <a:gd name="connsiteY56052" fmla="*/ 5183936 h 6857957"/>
              <a:gd name="connsiteX56053" fmla="*/ 2188701 w 4826000"/>
              <a:gd name="connsiteY56053" fmla="*/ 5183300 h 6857957"/>
              <a:gd name="connsiteX56054" fmla="*/ 2188701 w 4826000"/>
              <a:gd name="connsiteY56054" fmla="*/ 5182983 h 6857957"/>
              <a:gd name="connsiteX56055" fmla="*/ 2187749 w 4826000"/>
              <a:gd name="connsiteY56055" fmla="*/ 5182348 h 6857957"/>
              <a:gd name="connsiteX56056" fmla="*/ 2186161 w 4826000"/>
              <a:gd name="connsiteY56056" fmla="*/ 5181713 h 6857957"/>
              <a:gd name="connsiteX56057" fmla="*/ 2183939 w 4826000"/>
              <a:gd name="connsiteY56057" fmla="*/ 5181395 h 6857957"/>
              <a:gd name="connsiteX56058" fmla="*/ 2178224 w 4826000"/>
              <a:gd name="connsiteY56058" fmla="*/ 5181078 h 6857957"/>
              <a:gd name="connsiteX56059" fmla="*/ 2172192 w 4826000"/>
              <a:gd name="connsiteY56059" fmla="*/ 5181078 h 6857957"/>
              <a:gd name="connsiteX56060" fmla="*/ 2166478 w 4826000"/>
              <a:gd name="connsiteY56060" fmla="*/ 5181713 h 6857957"/>
              <a:gd name="connsiteX56061" fmla="*/ 2164573 w 4826000"/>
              <a:gd name="connsiteY56061" fmla="*/ 5182348 h 6857957"/>
              <a:gd name="connsiteX56062" fmla="*/ 2162668 w 4826000"/>
              <a:gd name="connsiteY56062" fmla="*/ 5182983 h 6857957"/>
              <a:gd name="connsiteX56063" fmla="*/ 2161717 w 4826000"/>
              <a:gd name="connsiteY56063" fmla="*/ 5183936 h 6857957"/>
              <a:gd name="connsiteX56064" fmla="*/ 2161398 w 4826000"/>
              <a:gd name="connsiteY56064" fmla="*/ 5184253 h 6857957"/>
              <a:gd name="connsiteX56065" fmla="*/ 2161398 w 4826000"/>
              <a:gd name="connsiteY56065" fmla="*/ 5184888 h 6857957"/>
              <a:gd name="connsiteX56066" fmla="*/ 2161398 w 4826000"/>
              <a:gd name="connsiteY56066" fmla="*/ 5185206 h 6857957"/>
              <a:gd name="connsiteX56067" fmla="*/ 2162033 w 4826000"/>
              <a:gd name="connsiteY56067" fmla="*/ 5185841 h 6857957"/>
              <a:gd name="connsiteX56068" fmla="*/ 2163303 w 4826000"/>
              <a:gd name="connsiteY56068" fmla="*/ 5187111 h 6857957"/>
              <a:gd name="connsiteX56069" fmla="*/ 2158858 w 4826000"/>
              <a:gd name="connsiteY56069" fmla="*/ 5184571 h 6857957"/>
              <a:gd name="connsiteX56070" fmla="*/ 2154731 w 4826000"/>
              <a:gd name="connsiteY56070" fmla="*/ 5181713 h 6857957"/>
              <a:gd name="connsiteX56071" fmla="*/ 2150604 w 4826000"/>
              <a:gd name="connsiteY56071" fmla="*/ 5177902 h 6857957"/>
              <a:gd name="connsiteX56072" fmla="*/ 2146794 w 4826000"/>
              <a:gd name="connsiteY56072" fmla="*/ 5174410 h 6857957"/>
              <a:gd name="connsiteX56073" fmla="*/ 2142349 w 4826000"/>
              <a:gd name="connsiteY56073" fmla="*/ 5170282 h 6857957"/>
              <a:gd name="connsiteX56074" fmla="*/ 2137587 w 4826000"/>
              <a:gd name="connsiteY56074" fmla="*/ 5166471 h 6857957"/>
              <a:gd name="connsiteX56075" fmla="*/ 2132191 w 4826000"/>
              <a:gd name="connsiteY56075" fmla="*/ 5162343 h 6857957"/>
              <a:gd name="connsiteX56076" fmla="*/ 2126158 w 4826000"/>
              <a:gd name="connsiteY56076" fmla="*/ 5157898 h 6857957"/>
              <a:gd name="connsiteX56077" fmla="*/ 2127111 w 4826000"/>
              <a:gd name="connsiteY56077" fmla="*/ 5157263 h 6857957"/>
              <a:gd name="connsiteX56078" fmla="*/ 2128063 w 4826000"/>
              <a:gd name="connsiteY56078" fmla="*/ 5156628 h 6857957"/>
              <a:gd name="connsiteX56079" fmla="*/ 2131238 w 4826000"/>
              <a:gd name="connsiteY56079" fmla="*/ 5155358 h 6857957"/>
              <a:gd name="connsiteX56080" fmla="*/ 2137271 w 4826000"/>
              <a:gd name="connsiteY56080" fmla="*/ 5153452 h 6857957"/>
              <a:gd name="connsiteX56081" fmla="*/ 2140444 w 4826000"/>
              <a:gd name="connsiteY56081" fmla="*/ 5152182 h 6857957"/>
              <a:gd name="connsiteX56082" fmla="*/ 2142667 w 4826000"/>
              <a:gd name="connsiteY56082" fmla="*/ 5150595 h 6857957"/>
              <a:gd name="connsiteX56083" fmla="*/ 2143302 w 4826000"/>
              <a:gd name="connsiteY56083" fmla="*/ 5149960 h 6857957"/>
              <a:gd name="connsiteX56084" fmla="*/ 2143937 w 4826000"/>
              <a:gd name="connsiteY56084" fmla="*/ 5149007 h 6857957"/>
              <a:gd name="connsiteX56085" fmla="*/ 2143937 w 4826000"/>
              <a:gd name="connsiteY56085" fmla="*/ 5147737 h 6857957"/>
              <a:gd name="connsiteX56086" fmla="*/ 2143937 w 4826000"/>
              <a:gd name="connsiteY56086" fmla="*/ 5146784 h 6857957"/>
              <a:gd name="connsiteX56087" fmla="*/ 2138857 w 4826000"/>
              <a:gd name="connsiteY56087" fmla="*/ 5146149 h 6857957"/>
              <a:gd name="connsiteX56088" fmla="*/ 2134095 w 4826000"/>
              <a:gd name="connsiteY56088" fmla="*/ 5146149 h 6857957"/>
              <a:gd name="connsiteX56089" fmla="*/ 2129968 w 4826000"/>
              <a:gd name="connsiteY56089" fmla="*/ 5146149 h 6857957"/>
              <a:gd name="connsiteX56090" fmla="*/ 2126475 w 4826000"/>
              <a:gd name="connsiteY56090" fmla="*/ 5146467 h 6857957"/>
              <a:gd name="connsiteX56091" fmla="*/ 2123301 w 4826000"/>
              <a:gd name="connsiteY56091" fmla="*/ 5147102 h 6857957"/>
              <a:gd name="connsiteX56092" fmla="*/ 2120761 w 4826000"/>
              <a:gd name="connsiteY56092" fmla="*/ 5148054 h 6857957"/>
              <a:gd name="connsiteX56093" fmla="*/ 2118538 w 4826000"/>
              <a:gd name="connsiteY56093" fmla="*/ 5149325 h 6857957"/>
              <a:gd name="connsiteX56094" fmla="*/ 2116634 w 4826000"/>
              <a:gd name="connsiteY56094" fmla="*/ 5150595 h 6857957"/>
              <a:gd name="connsiteX56095" fmla="*/ 2114729 w 4826000"/>
              <a:gd name="connsiteY56095" fmla="*/ 5152500 h 6857957"/>
              <a:gd name="connsiteX56096" fmla="*/ 2113141 w 4826000"/>
              <a:gd name="connsiteY56096" fmla="*/ 5154088 h 6857957"/>
              <a:gd name="connsiteX56097" fmla="*/ 2112189 w 4826000"/>
              <a:gd name="connsiteY56097" fmla="*/ 5155993 h 6857957"/>
              <a:gd name="connsiteX56098" fmla="*/ 2111236 w 4826000"/>
              <a:gd name="connsiteY56098" fmla="*/ 5157898 h 6857957"/>
              <a:gd name="connsiteX56099" fmla="*/ 2109649 w 4826000"/>
              <a:gd name="connsiteY56099" fmla="*/ 5162343 h 6857957"/>
              <a:gd name="connsiteX56100" fmla="*/ 2107745 w 4826000"/>
              <a:gd name="connsiteY56100" fmla="*/ 5167106 h 6857957"/>
              <a:gd name="connsiteX56101" fmla="*/ 2115046 w 4826000"/>
              <a:gd name="connsiteY56101" fmla="*/ 5168694 h 6857957"/>
              <a:gd name="connsiteX56102" fmla="*/ 2118538 w 4826000"/>
              <a:gd name="connsiteY56102" fmla="*/ 5169647 h 6857957"/>
              <a:gd name="connsiteX56103" fmla="*/ 2121078 w 4826000"/>
              <a:gd name="connsiteY56103" fmla="*/ 5170599 h 6857957"/>
              <a:gd name="connsiteX56104" fmla="*/ 2123301 w 4826000"/>
              <a:gd name="connsiteY56104" fmla="*/ 5171869 h 6857957"/>
              <a:gd name="connsiteX56105" fmla="*/ 2125840 w 4826000"/>
              <a:gd name="connsiteY56105" fmla="*/ 5172822 h 6857957"/>
              <a:gd name="connsiteX56106" fmla="*/ 2129333 w 4826000"/>
              <a:gd name="connsiteY56106" fmla="*/ 5175997 h 6857957"/>
              <a:gd name="connsiteX56107" fmla="*/ 2132825 w 4826000"/>
              <a:gd name="connsiteY56107" fmla="*/ 5178855 h 6857957"/>
              <a:gd name="connsiteX56108" fmla="*/ 2136000 w 4826000"/>
              <a:gd name="connsiteY56108" fmla="*/ 5182665 h 6857957"/>
              <a:gd name="connsiteX56109" fmla="*/ 2139809 w 4826000"/>
              <a:gd name="connsiteY56109" fmla="*/ 5186158 h 6857957"/>
              <a:gd name="connsiteX56110" fmla="*/ 2144254 w 4826000"/>
              <a:gd name="connsiteY56110" fmla="*/ 5190604 h 6857957"/>
              <a:gd name="connsiteX56111" fmla="*/ 2141397 w 4826000"/>
              <a:gd name="connsiteY56111" fmla="*/ 5189969 h 6857957"/>
              <a:gd name="connsiteX56112" fmla="*/ 2136317 w 4826000"/>
              <a:gd name="connsiteY56112" fmla="*/ 5189016 h 6857957"/>
              <a:gd name="connsiteX56113" fmla="*/ 2130285 w 4826000"/>
              <a:gd name="connsiteY56113" fmla="*/ 5188381 h 6857957"/>
              <a:gd name="connsiteX56114" fmla="*/ 2123935 w 4826000"/>
              <a:gd name="connsiteY56114" fmla="*/ 5187746 h 6857957"/>
              <a:gd name="connsiteX56115" fmla="*/ 2117586 w 4826000"/>
              <a:gd name="connsiteY56115" fmla="*/ 5187746 h 6857957"/>
              <a:gd name="connsiteX56116" fmla="*/ 2111554 w 4826000"/>
              <a:gd name="connsiteY56116" fmla="*/ 5188698 h 6857957"/>
              <a:gd name="connsiteX56117" fmla="*/ 2109331 w 4826000"/>
              <a:gd name="connsiteY56117" fmla="*/ 5189016 h 6857957"/>
              <a:gd name="connsiteX56118" fmla="*/ 2107427 w 4826000"/>
              <a:gd name="connsiteY56118" fmla="*/ 5189651 h 6857957"/>
              <a:gd name="connsiteX56119" fmla="*/ 2106157 w 4826000"/>
              <a:gd name="connsiteY56119" fmla="*/ 5190604 h 6857957"/>
              <a:gd name="connsiteX56120" fmla="*/ 2105522 w 4826000"/>
              <a:gd name="connsiteY56120" fmla="*/ 5191556 h 6857957"/>
              <a:gd name="connsiteX56121" fmla="*/ 2103617 w 4826000"/>
              <a:gd name="connsiteY56121" fmla="*/ 5191556 h 6857957"/>
              <a:gd name="connsiteX56122" fmla="*/ 2101712 w 4826000"/>
              <a:gd name="connsiteY56122" fmla="*/ 5191239 h 6857957"/>
              <a:gd name="connsiteX56123" fmla="*/ 2100125 w 4826000"/>
              <a:gd name="connsiteY56123" fmla="*/ 5190604 h 6857957"/>
              <a:gd name="connsiteX56124" fmla="*/ 2098855 w 4826000"/>
              <a:gd name="connsiteY56124" fmla="*/ 5189969 h 6857957"/>
              <a:gd name="connsiteX56125" fmla="*/ 2097902 w 4826000"/>
              <a:gd name="connsiteY56125" fmla="*/ 5189016 h 6857957"/>
              <a:gd name="connsiteX56126" fmla="*/ 2096950 w 4826000"/>
              <a:gd name="connsiteY56126" fmla="*/ 5187428 h 6857957"/>
              <a:gd name="connsiteX56127" fmla="*/ 2096632 w 4826000"/>
              <a:gd name="connsiteY56127" fmla="*/ 5186158 h 6857957"/>
              <a:gd name="connsiteX56128" fmla="*/ 2096632 w 4826000"/>
              <a:gd name="connsiteY56128" fmla="*/ 5184888 h 6857957"/>
              <a:gd name="connsiteX56129" fmla="*/ 2096950 w 4826000"/>
              <a:gd name="connsiteY56129" fmla="*/ 5183936 h 6857957"/>
              <a:gd name="connsiteX56130" fmla="*/ 2097585 w 4826000"/>
              <a:gd name="connsiteY56130" fmla="*/ 5182665 h 6857957"/>
              <a:gd name="connsiteX56131" fmla="*/ 2098537 w 4826000"/>
              <a:gd name="connsiteY56131" fmla="*/ 5181713 h 6857957"/>
              <a:gd name="connsiteX56132" fmla="*/ 2099808 w 4826000"/>
              <a:gd name="connsiteY56132" fmla="*/ 5180443 h 6857957"/>
              <a:gd name="connsiteX56133" fmla="*/ 2102029 w 4826000"/>
              <a:gd name="connsiteY56133" fmla="*/ 5180125 h 6857957"/>
              <a:gd name="connsiteX56134" fmla="*/ 2104252 w 4826000"/>
              <a:gd name="connsiteY56134" fmla="*/ 5179808 h 6857957"/>
              <a:gd name="connsiteX56135" fmla="*/ 2106792 w 4826000"/>
              <a:gd name="connsiteY56135" fmla="*/ 5179808 h 6857957"/>
              <a:gd name="connsiteX56136" fmla="*/ 2110285 w 4826000"/>
              <a:gd name="connsiteY56136" fmla="*/ 5180443 h 6857957"/>
              <a:gd name="connsiteX56137" fmla="*/ 2109649 w 4826000"/>
              <a:gd name="connsiteY56137" fmla="*/ 5179490 h 6857957"/>
              <a:gd name="connsiteX56138" fmla="*/ 2108379 w 4826000"/>
              <a:gd name="connsiteY56138" fmla="*/ 5179173 h 6857957"/>
              <a:gd name="connsiteX56139" fmla="*/ 2106157 w 4826000"/>
              <a:gd name="connsiteY56139" fmla="*/ 5177902 h 6857957"/>
              <a:gd name="connsiteX56140" fmla="*/ 2103934 w 4826000"/>
              <a:gd name="connsiteY56140" fmla="*/ 5176950 h 6857957"/>
              <a:gd name="connsiteX56141" fmla="*/ 2103299 w 4826000"/>
              <a:gd name="connsiteY56141" fmla="*/ 5176315 h 6857957"/>
              <a:gd name="connsiteX56142" fmla="*/ 2102982 w 4826000"/>
              <a:gd name="connsiteY56142" fmla="*/ 5175362 h 6857957"/>
              <a:gd name="connsiteX56143" fmla="*/ 2099490 w 4826000"/>
              <a:gd name="connsiteY56143" fmla="*/ 5175362 h 6857957"/>
              <a:gd name="connsiteX56144" fmla="*/ 2096950 w 4826000"/>
              <a:gd name="connsiteY56144" fmla="*/ 5175680 h 6857957"/>
              <a:gd name="connsiteX56145" fmla="*/ 2094728 w 4826000"/>
              <a:gd name="connsiteY56145" fmla="*/ 5176315 h 6857957"/>
              <a:gd name="connsiteX56146" fmla="*/ 2092188 w 4826000"/>
              <a:gd name="connsiteY56146" fmla="*/ 5176950 h 6857957"/>
              <a:gd name="connsiteX56147" fmla="*/ 2089330 w 4826000"/>
              <a:gd name="connsiteY56147" fmla="*/ 5178220 h 6857957"/>
              <a:gd name="connsiteX56148" fmla="*/ 2087425 w 4826000"/>
              <a:gd name="connsiteY56148" fmla="*/ 5179490 h 6857957"/>
              <a:gd name="connsiteX56149" fmla="*/ 2085520 w 4826000"/>
              <a:gd name="connsiteY56149" fmla="*/ 5179808 h 6857957"/>
              <a:gd name="connsiteX56150" fmla="*/ 2085203 w 4826000"/>
              <a:gd name="connsiteY56150" fmla="*/ 5179808 h 6857957"/>
              <a:gd name="connsiteX56151" fmla="*/ 2084568 w 4826000"/>
              <a:gd name="connsiteY56151" fmla="*/ 5179490 h 6857957"/>
              <a:gd name="connsiteX56152" fmla="*/ 2083933 w 4826000"/>
              <a:gd name="connsiteY56152" fmla="*/ 5177267 h 6857957"/>
              <a:gd name="connsiteX56153" fmla="*/ 2082981 w 4826000"/>
              <a:gd name="connsiteY56153" fmla="*/ 5172822 h 6857957"/>
              <a:gd name="connsiteX56154" fmla="*/ 2079171 w 4826000"/>
              <a:gd name="connsiteY56154" fmla="*/ 5174727 h 6857957"/>
              <a:gd name="connsiteX56155" fmla="*/ 2076949 w 4826000"/>
              <a:gd name="connsiteY56155" fmla="*/ 5175997 h 6857957"/>
              <a:gd name="connsiteX56156" fmla="*/ 2075362 w 4826000"/>
              <a:gd name="connsiteY56156" fmla="*/ 5176950 h 6857957"/>
              <a:gd name="connsiteX56157" fmla="*/ 2073774 w 4826000"/>
              <a:gd name="connsiteY56157" fmla="*/ 5177267 h 6857957"/>
              <a:gd name="connsiteX56158" fmla="*/ 2071551 w 4826000"/>
              <a:gd name="connsiteY56158" fmla="*/ 5177585 h 6857957"/>
              <a:gd name="connsiteX56159" fmla="*/ 2068694 w 4826000"/>
              <a:gd name="connsiteY56159" fmla="*/ 5177267 h 6857957"/>
              <a:gd name="connsiteX56160" fmla="*/ 2057265 w 4826000"/>
              <a:gd name="connsiteY56160" fmla="*/ 5176632 h 6857957"/>
              <a:gd name="connsiteX56161" fmla="*/ 2062344 w 4826000"/>
              <a:gd name="connsiteY56161" fmla="*/ 5178220 h 6857957"/>
              <a:gd name="connsiteX56162" fmla="*/ 2066154 w 4826000"/>
              <a:gd name="connsiteY56162" fmla="*/ 5179808 h 6857957"/>
              <a:gd name="connsiteX56163" fmla="*/ 2068694 w 4826000"/>
              <a:gd name="connsiteY56163" fmla="*/ 5181395 h 6857957"/>
              <a:gd name="connsiteX56164" fmla="*/ 2070282 w 4826000"/>
              <a:gd name="connsiteY56164" fmla="*/ 5182983 h 6857957"/>
              <a:gd name="connsiteX56165" fmla="*/ 2071551 w 4826000"/>
              <a:gd name="connsiteY56165" fmla="*/ 5184253 h 6857957"/>
              <a:gd name="connsiteX56166" fmla="*/ 2072504 w 4826000"/>
              <a:gd name="connsiteY56166" fmla="*/ 5185523 h 6857957"/>
              <a:gd name="connsiteX56167" fmla="*/ 2073139 w 4826000"/>
              <a:gd name="connsiteY56167" fmla="*/ 5187746 h 6857957"/>
              <a:gd name="connsiteX56168" fmla="*/ 2073774 w 4826000"/>
              <a:gd name="connsiteY56168" fmla="*/ 5189016 h 6857957"/>
              <a:gd name="connsiteX56169" fmla="*/ 2074726 w 4826000"/>
              <a:gd name="connsiteY56169" fmla="*/ 5189969 h 6857957"/>
              <a:gd name="connsiteX56170" fmla="*/ 2076314 w 4826000"/>
              <a:gd name="connsiteY56170" fmla="*/ 5190921 h 6857957"/>
              <a:gd name="connsiteX56171" fmla="*/ 2078218 w 4826000"/>
              <a:gd name="connsiteY56171" fmla="*/ 5191874 h 6857957"/>
              <a:gd name="connsiteX56172" fmla="*/ 2081711 w 4826000"/>
              <a:gd name="connsiteY56172" fmla="*/ 5192509 h 6857957"/>
              <a:gd name="connsiteX56173" fmla="*/ 2086155 w 4826000"/>
              <a:gd name="connsiteY56173" fmla="*/ 5193144 h 6857957"/>
              <a:gd name="connsiteX56174" fmla="*/ 2091870 w 4826000"/>
              <a:gd name="connsiteY56174" fmla="*/ 5193779 h 6857957"/>
              <a:gd name="connsiteX56175" fmla="*/ 2099490 w 4826000"/>
              <a:gd name="connsiteY56175" fmla="*/ 5194414 h 6857957"/>
              <a:gd name="connsiteX56176" fmla="*/ 2099172 w 4826000"/>
              <a:gd name="connsiteY56176" fmla="*/ 5195049 h 6857957"/>
              <a:gd name="connsiteX56177" fmla="*/ 2098537 w 4826000"/>
              <a:gd name="connsiteY56177" fmla="*/ 5196319 h 6857957"/>
              <a:gd name="connsiteX56178" fmla="*/ 2097268 w 4826000"/>
              <a:gd name="connsiteY56178" fmla="*/ 5197272 h 6857957"/>
              <a:gd name="connsiteX56179" fmla="*/ 2095680 w 4826000"/>
              <a:gd name="connsiteY56179" fmla="*/ 5197589 h 6857957"/>
              <a:gd name="connsiteX56180" fmla="*/ 2093140 w 4826000"/>
              <a:gd name="connsiteY56180" fmla="*/ 5197907 h 6857957"/>
              <a:gd name="connsiteX56181" fmla="*/ 2090600 w 4826000"/>
              <a:gd name="connsiteY56181" fmla="*/ 5197907 h 6857957"/>
              <a:gd name="connsiteX56182" fmla="*/ 2088060 w 4826000"/>
              <a:gd name="connsiteY56182" fmla="*/ 5197589 h 6857957"/>
              <a:gd name="connsiteX56183" fmla="*/ 2082663 w 4826000"/>
              <a:gd name="connsiteY56183" fmla="*/ 5196637 h 6857957"/>
              <a:gd name="connsiteX56184" fmla="*/ 2077583 w 4826000"/>
              <a:gd name="connsiteY56184" fmla="*/ 5196002 h 6857957"/>
              <a:gd name="connsiteX56185" fmla="*/ 2075679 w 4826000"/>
              <a:gd name="connsiteY56185" fmla="*/ 5195367 h 6857957"/>
              <a:gd name="connsiteX56186" fmla="*/ 2074409 w 4826000"/>
              <a:gd name="connsiteY56186" fmla="*/ 5196002 h 6857957"/>
              <a:gd name="connsiteX56187" fmla="*/ 2073456 w 4826000"/>
              <a:gd name="connsiteY56187" fmla="*/ 5196319 h 6857957"/>
              <a:gd name="connsiteX56188" fmla="*/ 2073139 w 4826000"/>
              <a:gd name="connsiteY56188" fmla="*/ 5196637 h 6857957"/>
              <a:gd name="connsiteX56189" fmla="*/ 2072822 w 4826000"/>
              <a:gd name="connsiteY56189" fmla="*/ 5197272 h 6857957"/>
              <a:gd name="connsiteX56190" fmla="*/ 2073139 w 4826000"/>
              <a:gd name="connsiteY56190" fmla="*/ 5198542 h 6857957"/>
              <a:gd name="connsiteX56191" fmla="*/ 2074409 w 4826000"/>
              <a:gd name="connsiteY56191" fmla="*/ 5200447 h 6857957"/>
              <a:gd name="connsiteX56192" fmla="*/ 2072504 w 4826000"/>
              <a:gd name="connsiteY56192" fmla="*/ 5200447 h 6857957"/>
              <a:gd name="connsiteX56193" fmla="*/ 2070599 w 4826000"/>
              <a:gd name="connsiteY56193" fmla="*/ 5200130 h 6857957"/>
              <a:gd name="connsiteX56194" fmla="*/ 2069647 w 4826000"/>
              <a:gd name="connsiteY56194" fmla="*/ 5199495 h 6857957"/>
              <a:gd name="connsiteX56195" fmla="*/ 2069013 w 4826000"/>
              <a:gd name="connsiteY56195" fmla="*/ 5198859 h 6857957"/>
              <a:gd name="connsiteX56196" fmla="*/ 2068059 w 4826000"/>
              <a:gd name="connsiteY56196" fmla="*/ 5197272 h 6857957"/>
              <a:gd name="connsiteX56197" fmla="*/ 2067107 w 4826000"/>
              <a:gd name="connsiteY56197" fmla="*/ 5195049 h 6857957"/>
              <a:gd name="connsiteX56198" fmla="*/ 2065519 w 4826000"/>
              <a:gd name="connsiteY56198" fmla="*/ 5195367 h 6857957"/>
              <a:gd name="connsiteX56199" fmla="*/ 2063933 w 4826000"/>
              <a:gd name="connsiteY56199" fmla="*/ 5196319 h 6857957"/>
              <a:gd name="connsiteX56200" fmla="*/ 2061710 w 4826000"/>
              <a:gd name="connsiteY56200" fmla="*/ 5197272 h 6857957"/>
              <a:gd name="connsiteX56201" fmla="*/ 2058535 w 4826000"/>
              <a:gd name="connsiteY56201" fmla="*/ 5199812 h 6857957"/>
              <a:gd name="connsiteX56202" fmla="*/ 2056313 w 4826000"/>
              <a:gd name="connsiteY56202" fmla="*/ 5201082 h 6857957"/>
              <a:gd name="connsiteX56203" fmla="*/ 2055042 w 4826000"/>
              <a:gd name="connsiteY56203" fmla="*/ 5201400 h 6857957"/>
              <a:gd name="connsiteX56204" fmla="*/ 2053456 w 4826000"/>
              <a:gd name="connsiteY56204" fmla="*/ 5201717 h 6857957"/>
              <a:gd name="connsiteX56205" fmla="*/ 2048693 w 4826000"/>
              <a:gd name="connsiteY56205" fmla="*/ 5202035 h 6857957"/>
              <a:gd name="connsiteX56206" fmla="*/ 2041708 w 4826000"/>
              <a:gd name="connsiteY56206" fmla="*/ 5201400 h 6857957"/>
              <a:gd name="connsiteX56207" fmla="*/ 2057265 w 4826000"/>
              <a:gd name="connsiteY56207" fmla="*/ 5206798 h 6857957"/>
              <a:gd name="connsiteX56208" fmla="*/ 2065202 w 4826000"/>
              <a:gd name="connsiteY56208" fmla="*/ 5209020 h 6857957"/>
              <a:gd name="connsiteX56209" fmla="*/ 2073139 w 4826000"/>
              <a:gd name="connsiteY56209" fmla="*/ 5211561 h 6857957"/>
              <a:gd name="connsiteX56210" fmla="*/ 2081711 w 4826000"/>
              <a:gd name="connsiteY56210" fmla="*/ 5213783 h 6857957"/>
              <a:gd name="connsiteX56211" fmla="*/ 2090283 w 4826000"/>
              <a:gd name="connsiteY56211" fmla="*/ 5215689 h 6857957"/>
              <a:gd name="connsiteX56212" fmla="*/ 2099808 w 4826000"/>
              <a:gd name="connsiteY56212" fmla="*/ 5217276 h 6857957"/>
              <a:gd name="connsiteX56213" fmla="*/ 2109966 w 4826000"/>
              <a:gd name="connsiteY56213" fmla="*/ 5218864 h 6857957"/>
              <a:gd name="connsiteX56214" fmla="*/ 2109014 w 4826000"/>
              <a:gd name="connsiteY56214" fmla="*/ 5220452 h 6857957"/>
              <a:gd name="connsiteX56215" fmla="*/ 2108062 w 4826000"/>
              <a:gd name="connsiteY56215" fmla="*/ 5221722 h 6857957"/>
              <a:gd name="connsiteX56216" fmla="*/ 2106792 w 4826000"/>
              <a:gd name="connsiteY56216" fmla="*/ 5222357 h 6857957"/>
              <a:gd name="connsiteX56217" fmla="*/ 2105839 w 4826000"/>
              <a:gd name="connsiteY56217" fmla="*/ 5222992 h 6857957"/>
              <a:gd name="connsiteX56218" fmla="*/ 2104569 w 4826000"/>
              <a:gd name="connsiteY56218" fmla="*/ 5223309 h 6857957"/>
              <a:gd name="connsiteX56219" fmla="*/ 2103299 w 4826000"/>
              <a:gd name="connsiteY56219" fmla="*/ 5223627 h 6857957"/>
              <a:gd name="connsiteX56220" fmla="*/ 2099808 w 4826000"/>
              <a:gd name="connsiteY56220" fmla="*/ 5223309 h 6857957"/>
              <a:gd name="connsiteX56221" fmla="*/ 2090919 w 4826000"/>
              <a:gd name="connsiteY56221" fmla="*/ 5222357 h 6857957"/>
              <a:gd name="connsiteX56222" fmla="*/ 2084886 w 4826000"/>
              <a:gd name="connsiteY56222" fmla="*/ 5222039 h 6857957"/>
              <a:gd name="connsiteX56223" fmla="*/ 2077902 w 4826000"/>
              <a:gd name="connsiteY56223" fmla="*/ 5222357 h 6857957"/>
              <a:gd name="connsiteX56224" fmla="*/ 2081393 w 4826000"/>
              <a:gd name="connsiteY56224" fmla="*/ 5224580 h 6857957"/>
              <a:gd name="connsiteX56225" fmla="*/ 2084568 w 4826000"/>
              <a:gd name="connsiteY56225" fmla="*/ 5226802 h 6857957"/>
              <a:gd name="connsiteX56226" fmla="*/ 2087743 w 4826000"/>
              <a:gd name="connsiteY56226" fmla="*/ 5228072 h 6857957"/>
              <a:gd name="connsiteX56227" fmla="*/ 2091235 w 4826000"/>
              <a:gd name="connsiteY56227" fmla="*/ 5228707 h 6857957"/>
              <a:gd name="connsiteX56228" fmla="*/ 2095045 w 4826000"/>
              <a:gd name="connsiteY56228" fmla="*/ 5229025 h 6857957"/>
              <a:gd name="connsiteX56229" fmla="*/ 2099490 w 4826000"/>
              <a:gd name="connsiteY56229" fmla="*/ 5228707 h 6857957"/>
              <a:gd name="connsiteX56230" fmla="*/ 2104887 w 4826000"/>
              <a:gd name="connsiteY56230" fmla="*/ 5228072 h 6857957"/>
              <a:gd name="connsiteX56231" fmla="*/ 2111236 w 4826000"/>
              <a:gd name="connsiteY56231" fmla="*/ 5227120 h 6857957"/>
              <a:gd name="connsiteX56232" fmla="*/ 2110919 w 4826000"/>
              <a:gd name="connsiteY56232" fmla="*/ 5229025 h 6857957"/>
              <a:gd name="connsiteX56233" fmla="*/ 2111236 w 4826000"/>
              <a:gd name="connsiteY56233" fmla="*/ 5230613 h 6857957"/>
              <a:gd name="connsiteX56234" fmla="*/ 2112189 w 4826000"/>
              <a:gd name="connsiteY56234" fmla="*/ 5231883 h 6857957"/>
              <a:gd name="connsiteX56235" fmla="*/ 2113459 w 4826000"/>
              <a:gd name="connsiteY56235" fmla="*/ 5233470 h 6857957"/>
              <a:gd name="connsiteX56236" fmla="*/ 2115365 w 4826000"/>
              <a:gd name="connsiteY56236" fmla="*/ 5234105 h 6857957"/>
              <a:gd name="connsiteX56237" fmla="*/ 2118221 w 4826000"/>
              <a:gd name="connsiteY56237" fmla="*/ 5234741 h 6857957"/>
              <a:gd name="connsiteX56238" fmla="*/ 2121396 w 4826000"/>
              <a:gd name="connsiteY56238" fmla="*/ 5235058 h 6857957"/>
              <a:gd name="connsiteX56239" fmla="*/ 2125523 w 4826000"/>
              <a:gd name="connsiteY56239" fmla="*/ 5234741 h 6857957"/>
              <a:gd name="connsiteX56240" fmla="*/ 2126475 w 4826000"/>
              <a:gd name="connsiteY56240" fmla="*/ 5236328 h 6857957"/>
              <a:gd name="connsiteX56241" fmla="*/ 2126793 w 4826000"/>
              <a:gd name="connsiteY56241" fmla="*/ 5237916 h 6857957"/>
              <a:gd name="connsiteX56242" fmla="*/ 2127111 w 4826000"/>
              <a:gd name="connsiteY56242" fmla="*/ 5239186 h 6857957"/>
              <a:gd name="connsiteX56243" fmla="*/ 2127428 w 4826000"/>
              <a:gd name="connsiteY56243" fmla="*/ 5240774 h 6857957"/>
              <a:gd name="connsiteX56244" fmla="*/ 2127111 w 4826000"/>
              <a:gd name="connsiteY56244" fmla="*/ 5242996 h 6857957"/>
              <a:gd name="connsiteX56245" fmla="*/ 2126158 w 4826000"/>
              <a:gd name="connsiteY56245" fmla="*/ 5245219 h 6857957"/>
              <a:gd name="connsiteX56246" fmla="*/ 2123935 w 4826000"/>
              <a:gd name="connsiteY56246" fmla="*/ 5249665 h 6857957"/>
              <a:gd name="connsiteX56247" fmla="*/ 2122666 w 4826000"/>
              <a:gd name="connsiteY56247" fmla="*/ 5251887 h 6857957"/>
              <a:gd name="connsiteX56248" fmla="*/ 2122031 w 4826000"/>
              <a:gd name="connsiteY56248" fmla="*/ 5254110 h 6857957"/>
              <a:gd name="connsiteX56249" fmla="*/ 2119491 w 4826000"/>
              <a:gd name="connsiteY56249" fmla="*/ 5253792 h 6857957"/>
              <a:gd name="connsiteX56250" fmla="*/ 2117586 w 4826000"/>
              <a:gd name="connsiteY56250" fmla="*/ 5253475 h 6857957"/>
              <a:gd name="connsiteX56251" fmla="*/ 2115681 w 4826000"/>
              <a:gd name="connsiteY56251" fmla="*/ 5253157 h 6857957"/>
              <a:gd name="connsiteX56252" fmla="*/ 2114729 w 4826000"/>
              <a:gd name="connsiteY56252" fmla="*/ 5252522 h 6857957"/>
              <a:gd name="connsiteX56253" fmla="*/ 2114094 w 4826000"/>
              <a:gd name="connsiteY56253" fmla="*/ 5251887 h 6857957"/>
              <a:gd name="connsiteX56254" fmla="*/ 2114094 w 4826000"/>
              <a:gd name="connsiteY56254" fmla="*/ 5251252 h 6857957"/>
              <a:gd name="connsiteX56255" fmla="*/ 2114094 w 4826000"/>
              <a:gd name="connsiteY56255" fmla="*/ 5250300 h 6857957"/>
              <a:gd name="connsiteX56256" fmla="*/ 2114411 w 4826000"/>
              <a:gd name="connsiteY56256" fmla="*/ 5249347 h 6857957"/>
              <a:gd name="connsiteX56257" fmla="*/ 2115681 w 4826000"/>
              <a:gd name="connsiteY56257" fmla="*/ 5247442 h 6857957"/>
              <a:gd name="connsiteX56258" fmla="*/ 2117903 w 4826000"/>
              <a:gd name="connsiteY56258" fmla="*/ 5245537 h 6857957"/>
              <a:gd name="connsiteX56259" fmla="*/ 2120443 w 4826000"/>
              <a:gd name="connsiteY56259" fmla="*/ 5243314 h 6857957"/>
              <a:gd name="connsiteX56260" fmla="*/ 2119808 w 4826000"/>
              <a:gd name="connsiteY56260" fmla="*/ 5242679 h 6857957"/>
              <a:gd name="connsiteX56261" fmla="*/ 2118856 w 4826000"/>
              <a:gd name="connsiteY56261" fmla="*/ 5242044 h 6857957"/>
              <a:gd name="connsiteX56262" fmla="*/ 2116634 w 4826000"/>
              <a:gd name="connsiteY56262" fmla="*/ 5241409 h 6857957"/>
              <a:gd name="connsiteX56263" fmla="*/ 2113459 w 4826000"/>
              <a:gd name="connsiteY56263" fmla="*/ 5241091 h 6857957"/>
              <a:gd name="connsiteX56264" fmla="*/ 2109966 w 4826000"/>
              <a:gd name="connsiteY56264" fmla="*/ 5241091 h 6857957"/>
              <a:gd name="connsiteX56265" fmla="*/ 2102029 w 4826000"/>
              <a:gd name="connsiteY56265" fmla="*/ 5241091 h 6857957"/>
              <a:gd name="connsiteX56266" fmla="*/ 2093775 w 4826000"/>
              <a:gd name="connsiteY56266" fmla="*/ 5241409 h 6857957"/>
              <a:gd name="connsiteX56267" fmla="*/ 2097902 w 4826000"/>
              <a:gd name="connsiteY56267" fmla="*/ 5243314 h 6857957"/>
              <a:gd name="connsiteX56268" fmla="*/ 2099490 w 4826000"/>
              <a:gd name="connsiteY56268" fmla="*/ 5244266 h 6857957"/>
              <a:gd name="connsiteX56269" fmla="*/ 2100442 w 4826000"/>
              <a:gd name="connsiteY56269" fmla="*/ 5245537 h 6857957"/>
              <a:gd name="connsiteX56270" fmla="*/ 2101712 w 4826000"/>
              <a:gd name="connsiteY56270" fmla="*/ 5246489 h 6857957"/>
              <a:gd name="connsiteX56271" fmla="*/ 2102347 w 4826000"/>
              <a:gd name="connsiteY56271" fmla="*/ 5248077 h 6857957"/>
              <a:gd name="connsiteX56272" fmla="*/ 2102665 w 4826000"/>
              <a:gd name="connsiteY56272" fmla="*/ 5249029 h 6857957"/>
              <a:gd name="connsiteX56273" fmla="*/ 2102982 w 4826000"/>
              <a:gd name="connsiteY56273" fmla="*/ 5250300 h 6857957"/>
              <a:gd name="connsiteX56274" fmla="*/ 2102982 w 4826000"/>
              <a:gd name="connsiteY56274" fmla="*/ 5252522 h 6857957"/>
              <a:gd name="connsiteX56275" fmla="*/ 2102665 w 4826000"/>
              <a:gd name="connsiteY56275" fmla="*/ 5255063 h 6857957"/>
              <a:gd name="connsiteX56276" fmla="*/ 2100442 w 4826000"/>
              <a:gd name="connsiteY56276" fmla="*/ 5259508 h 6857957"/>
              <a:gd name="connsiteX56277" fmla="*/ 2099808 w 4826000"/>
              <a:gd name="connsiteY56277" fmla="*/ 5261413 h 6857957"/>
              <a:gd name="connsiteX56278" fmla="*/ 2099172 w 4826000"/>
              <a:gd name="connsiteY56278" fmla="*/ 5263636 h 6857957"/>
              <a:gd name="connsiteX56279" fmla="*/ 2099172 w 4826000"/>
              <a:gd name="connsiteY56279" fmla="*/ 5265541 h 6857957"/>
              <a:gd name="connsiteX56280" fmla="*/ 2099172 w 4826000"/>
              <a:gd name="connsiteY56280" fmla="*/ 5266176 h 6857957"/>
              <a:gd name="connsiteX56281" fmla="*/ 2099490 w 4826000"/>
              <a:gd name="connsiteY56281" fmla="*/ 5266811 h 6857957"/>
              <a:gd name="connsiteX56282" fmla="*/ 2100125 w 4826000"/>
              <a:gd name="connsiteY56282" fmla="*/ 5267764 h 6857957"/>
              <a:gd name="connsiteX56283" fmla="*/ 2100759 w 4826000"/>
              <a:gd name="connsiteY56283" fmla="*/ 5268399 h 6857957"/>
              <a:gd name="connsiteX56284" fmla="*/ 2103299 w 4826000"/>
              <a:gd name="connsiteY56284" fmla="*/ 5269669 h 6857957"/>
              <a:gd name="connsiteX56285" fmla="*/ 2106792 w 4826000"/>
              <a:gd name="connsiteY56285" fmla="*/ 5270304 h 6857957"/>
              <a:gd name="connsiteX56286" fmla="*/ 2111871 w 4826000"/>
              <a:gd name="connsiteY56286" fmla="*/ 5270939 h 6857957"/>
              <a:gd name="connsiteX56287" fmla="*/ 2112506 w 4826000"/>
              <a:gd name="connsiteY56287" fmla="*/ 5271892 h 6857957"/>
              <a:gd name="connsiteX56288" fmla="*/ 2112506 w 4826000"/>
              <a:gd name="connsiteY56288" fmla="*/ 5272844 h 6857957"/>
              <a:gd name="connsiteX56289" fmla="*/ 2111554 w 4826000"/>
              <a:gd name="connsiteY56289" fmla="*/ 5273797 h 6857957"/>
              <a:gd name="connsiteX56290" fmla="*/ 2110285 w 4826000"/>
              <a:gd name="connsiteY56290" fmla="*/ 5274750 h 6857957"/>
              <a:gd name="connsiteX56291" fmla="*/ 2106792 w 4826000"/>
              <a:gd name="connsiteY56291" fmla="*/ 5276972 h 6857957"/>
              <a:gd name="connsiteX56292" fmla="*/ 2102982 w 4826000"/>
              <a:gd name="connsiteY56292" fmla="*/ 5278560 h 6857957"/>
              <a:gd name="connsiteX56293" fmla="*/ 2099808 w 4826000"/>
              <a:gd name="connsiteY56293" fmla="*/ 5279830 h 6857957"/>
              <a:gd name="connsiteX56294" fmla="*/ 2098855 w 4826000"/>
              <a:gd name="connsiteY56294" fmla="*/ 5280783 h 6857957"/>
              <a:gd name="connsiteX56295" fmla="*/ 2098855 w 4826000"/>
              <a:gd name="connsiteY56295" fmla="*/ 5281418 h 6857957"/>
              <a:gd name="connsiteX56296" fmla="*/ 2099490 w 4826000"/>
              <a:gd name="connsiteY56296" fmla="*/ 5282053 h 6857957"/>
              <a:gd name="connsiteX56297" fmla="*/ 2100759 w 4826000"/>
              <a:gd name="connsiteY56297" fmla="*/ 5283005 h 6857957"/>
              <a:gd name="connsiteX56298" fmla="*/ 2103617 w 4826000"/>
              <a:gd name="connsiteY56298" fmla="*/ 5283640 h 6857957"/>
              <a:gd name="connsiteX56299" fmla="*/ 2107427 w 4826000"/>
              <a:gd name="connsiteY56299" fmla="*/ 5284911 h 6857957"/>
              <a:gd name="connsiteX56300" fmla="*/ 2106157 w 4826000"/>
              <a:gd name="connsiteY56300" fmla="*/ 5286498 h 6857957"/>
              <a:gd name="connsiteX56301" fmla="*/ 2104569 w 4826000"/>
              <a:gd name="connsiteY56301" fmla="*/ 5287451 h 6857957"/>
              <a:gd name="connsiteX56302" fmla="*/ 2103299 w 4826000"/>
              <a:gd name="connsiteY56302" fmla="*/ 5287768 h 6857957"/>
              <a:gd name="connsiteX56303" fmla="*/ 2102029 w 4826000"/>
              <a:gd name="connsiteY56303" fmla="*/ 5288086 h 6857957"/>
              <a:gd name="connsiteX56304" fmla="*/ 2100759 w 4826000"/>
              <a:gd name="connsiteY56304" fmla="*/ 5287768 h 6857957"/>
              <a:gd name="connsiteX56305" fmla="*/ 2099490 w 4826000"/>
              <a:gd name="connsiteY56305" fmla="*/ 5287451 h 6857957"/>
              <a:gd name="connsiteX56306" fmla="*/ 2096950 w 4826000"/>
              <a:gd name="connsiteY56306" fmla="*/ 5286181 h 6857957"/>
              <a:gd name="connsiteX56307" fmla="*/ 2094410 w 4826000"/>
              <a:gd name="connsiteY56307" fmla="*/ 5284275 h 6857957"/>
              <a:gd name="connsiteX56308" fmla="*/ 2092505 w 4826000"/>
              <a:gd name="connsiteY56308" fmla="*/ 5283323 h 6857957"/>
              <a:gd name="connsiteX56309" fmla="*/ 2090600 w 4826000"/>
              <a:gd name="connsiteY56309" fmla="*/ 5282688 h 6857957"/>
              <a:gd name="connsiteX56310" fmla="*/ 2088695 w 4826000"/>
              <a:gd name="connsiteY56310" fmla="*/ 5282053 h 6857957"/>
              <a:gd name="connsiteX56311" fmla="*/ 2086473 w 4826000"/>
              <a:gd name="connsiteY56311" fmla="*/ 5282053 h 6857957"/>
              <a:gd name="connsiteX56312" fmla="*/ 2083933 w 4826000"/>
              <a:gd name="connsiteY56312" fmla="*/ 5282053 h 6857957"/>
              <a:gd name="connsiteX56313" fmla="*/ 2081393 w 4826000"/>
              <a:gd name="connsiteY56313" fmla="*/ 5282688 h 6857957"/>
              <a:gd name="connsiteX56314" fmla="*/ 2082346 w 4826000"/>
              <a:gd name="connsiteY56314" fmla="*/ 5282053 h 6857957"/>
              <a:gd name="connsiteX56315" fmla="*/ 2082981 w 4826000"/>
              <a:gd name="connsiteY56315" fmla="*/ 5281418 h 6857957"/>
              <a:gd name="connsiteX56316" fmla="*/ 2084251 w 4826000"/>
              <a:gd name="connsiteY56316" fmla="*/ 5279830 h 6857957"/>
              <a:gd name="connsiteX56317" fmla="*/ 2084886 w 4826000"/>
              <a:gd name="connsiteY56317" fmla="*/ 5278242 h 6857957"/>
              <a:gd name="connsiteX56318" fmla="*/ 2085839 w 4826000"/>
              <a:gd name="connsiteY56318" fmla="*/ 5276972 h 6857957"/>
              <a:gd name="connsiteX56319" fmla="*/ 2087743 w 4826000"/>
              <a:gd name="connsiteY56319" fmla="*/ 5275385 h 6857957"/>
              <a:gd name="connsiteX56320" fmla="*/ 2088695 w 4826000"/>
              <a:gd name="connsiteY56320" fmla="*/ 5274750 h 6857957"/>
              <a:gd name="connsiteX56321" fmla="*/ 2089965 w 4826000"/>
              <a:gd name="connsiteY56321" fmla="*/ 5274114 h 6857957"/>
              <a:gd name="connsiteX56322" fmla="*/ 2091553 w 4826000"/>
              <a:gd name="connsiteY56322" fmla="*/ 5273797 h 6857957"/>
              <a:gd name="connsiteX56323" fmla="*/ 2093457 w 4826000"/>
              <a:gd name="connsiteY56323" fmla="*/ 5273797 h 6857957"/>
              <a:gd name="connsiteX56324" fmla="*/ 2099172 w 4826000"/>
              <a:gd name="connsiteY56324" fmla="*/ 5273797 h 6857957"/>
              <a:gd name="connsiteX56325" fmla="*/ 2096632 w 4826000"/>
              <a:gd name="connsiteY56325" fmla="*/ 5271892 h 6857957"/>
              <a:gd name="connsiteX56326" fmla="*/ 2093775 w 4826000"/>
              <a:gd name="connsiteY56326" fmla="*/ 5269669 h 6857957"/>
              <a:gd name="connsiteX56327" fmla="*/ 2091870 w 4826000"/>
              <a:gd name="connsiteY56327" fmla="*/ 5267129 h 6857957"/>
              <a:gd name="connsiteX56328" fmla="*/ 2089965 w 4826000"/>
              <a:gd name="connsiteY56328" fmla="*/ 5264589 h 6857957"/>
              <a:gd name="connsiteX56329" fmla="*/ 2086473 w 4826000"/>
              <a:gd name="connsiteY56329" fmla="*/ 5259190 h 6857957"/>
              <a:gd name="connsiteX56330" fmla="*/ 2082981 w 4826000"/>
              <a:gd name="connsiteY56330" fmla="*/ 5253792 h 6857957"/>
              <a:gd name="connsiteX56331" fmla="*/ 2081076 w 4826000"/>
              <a:gd name="connsiteY56331" fmla="*/ 5251252 h 6857957"/>
              <a:gd name="connsiteX56332" fmla="*/ 2078536 w 4826000"/>
              <a:gd name="connsiteY56332" fmla="*/ 5249029 h 6857957"/>
              <a:gd name="connsiteX56333" fmla="*/ 2075996 w 4826000"/>
              <a:gd name="connsiteY56333" fmla="*/ 5246489 h 6857957"/>
              <a:gd name="connsiteX56334" fmla="*/ 2073139 w 4826000"/>
              <a:gd name="connsiteY56334" fmla="*/ 5244584 h 6857957"/>
              <a:gd name="connsiteX56335" fmla="*/ 2069329 w 4826000"/>
              <a:gd name="connsiteY56335" fmla="*/ 5242996 h 6857957"/>
              <a:gd name="connsiteX56336" fmla="*/ 2065519 w 4826000"/>
              <a:gd name="connsiteY56336" fmla="*/ 5241409 h 6857957"/>
              <a:gd name="connsiteX56337" fmla="*/ 2060440 w 4826000"/>
              <a:gd name="connsiteY56337" fmla="*/ 5240456 h 6857957"/>
              <a:gd name="connsiteX56338" fmla="*/ 2054408 w 4826000"/>
              <a:gd name="connsiteY56338" fmla="*/ 5239504 h 6857957"/>
              <a:gd name="connsiteX56339" fmla="*/ 2052820 w 4826000"/>
              <a:gd name="connsiteY56339" fmla="*/ 5237916 h 6857957"/>
              <a:gd name="connsiteX56340" fmla="*/ 2052185 w 4826000"/>
              <a:gd name="connsiteY56340" fmla="*/ 5236646 h 6857957"/>
              <a:gd name="connsiteX56341" fmla="*/ 2052185 w 4826000"/>
              <a:gd name="connsiteY56341" fmla="*/ 5235693 h 6857957"/>
              <a:gd name="connsiteX56342" fmla="*/ 2053138 w 4826000"/>
              <a:gd name="connsiteY56342" fmla="*/ 5235058 h 6857957"/>
              <a:gd name="connsiteX56343" fmla="*/ 2054408 w 4826000"/>
              <a:gd name="connsiteY56343" fmla="*/ 5234741 h 6857957"/>
              <a:gd name="connsiteX56344" fmla="*/ 2055995 w 4826000"/>
              <a:gd name="connsiteY56344" fmla="*/ 5234423 h 6857957"/>
              <a:gd name="connsiteX56345" fmla="*/ 2060757 w 4826000"/>
              <a:gd name="connsiteY56345" fmla="*/ 5234105 h 6857957"/>
              <a:gd name="connsiteX56346" fmla="*/ 2065519 w 4826000"/>
              <a:gd name="connsiteY56346" fmla="*/ 5234105 h 6857957"/>
              <a:gd name="connsiteX56347" fmla="*/ 2069647 w 4826000"/>
              <a:gd name="connsiteY56347" fmla="*/ 5233788 h 6857957"/>
              <a:gd name="connsiteX56348" fmla="*/ 2071234 w 4826000"/>
              <a:gd name="connsiteY56348" fmla="*/ 5233470 h 6857957"/>
              <a:gd name="connsiteX56349" fmla="*/ 2072822 w 4826000"/>
              <a:gd name="connsiteY56349" fmla="*/ 5232835 h 6857957"/>
              <a:gd name="connsiteX56350" fmla="*/ 2073139 w 4826000"/>
              <a:gd name="connsiteY56350" fmla="*/ 5231883 h 6857957"/>
              <a:gd name="connsiteX56351" fmla="*/ 2072822 w 4826000"/>
              <a:gd name="connsiteY56351" fmla="*/ 5230613 h 6857957"/>
              <a:gd name="connsiteX56352" fmla="*/ 2071869 w 4826000"/>
              <a:gd name="connsiteY56352" fmla="*/ 5229978 h 6857957"/>
              <a:gd name="connsiteX56353" fmla="*/ 2070916 w 4826000"/>
              <a:gd name="connsiteY56353" fmla="*/ 5229343 h 6857957"/>
              <a:gd name="connsiteX56354" fmla="*/ 2069964 w 4826000"/>
              <a:gd name="connsiteY56354" fmla="*/ 5229025 h 6857957"/>
              <a:gd name="connsiteX56355" fmla="*/ 2068694 w 4826000"/>
              <a:gd name="connsiteY56355" fmla="*/ 5229025 h 6857957"/>
              <a:gd name="connsiteX56356" fmla="*/ 2067742 w 4826000"/>
              <a:gd name="connsiteY56356" fmla="*/ 5229343 h 6857957"/>
              <a:gd name="connsiteX56357" fmla="*/ 2067107 w 4826000"/>
              <a:gd name="connsiteY56357" fmla="*/ 5229978 h 6857957"/>
              <a:gd name="connsiteX56358" fmla="*/ 2066473 w 4826000"/>
              <a:gd name="connsiteY56358" fmla="*/ 5230295 h 6857957"/>
              <a:gd name="connsiteX56359" fmla="*/ 2066473 w 4826000"/>
              <a:gd name="connsiteY56359" fmla="*/ 5230930 h 6857957"/>
              <a:gd name="connsiteX56360" fmla="*/ 2060757 w 4826000"/>
              <a:gd name="connsiteY56360" fmla="*/ 5230295 h 6857957"/>
              <a:gd name="connsiteX56361" fmla="*/ 2059487 w 4826000"/>
              <a:gd name="connsiteY56361" fmla="*/ 5229978 h 6857957"/>
              <a:gd name="connsiteX56362" fmla="*/ 2058853 w 4826000"/>
              <a:gd name="connsiteY56362" fmla="*/ 5229343 h 6857957"/>
              <a:gd name="connsiteX56363" fmla="*/ 2058535 w 4826000"/>
              <a:gd name="connsiteY56363" fmla="*/ 5229025 h 6857957"/>
              <a:gd name="connsiteX56364" fmla="*/ 2058853 w 4826000"/>
              <a:gd name="connsiteY56364" fmla="*/ 5228390 h 6857957"/>
              <a:gd name="connsiteX56365" fmla="*/ 2060757 w 4826000"/>
              <a:gd name="connsiteY56365" fmla="*/ 5227120 h 6857957"/>
              <a:gd name="connsiteX56366" fmla="*/ 2062979 w 4826000"/>
              <a:gd name="connsiteY56366" fmla="*/ 5225532 h 6857957"/>
              <a:gd name="connsiteX56367" fmla="*/ 2065202 w 4826000"/>
              <a:gd name="connsiteY56367" fmla="*/ 5223627 h 6857957"/>
              <a:gd name="connsiteX56368" fmla="*/ 2065837 w 4826000"/>
              <a:gd name="connsiteY56368" fmla="*/ 5222674 h 6857957"/>
              <a:gd name="connsiteX56369" fmla="*/ 2065837 w 4826000"/>
              <a:gd name="connsiteY56369" fmla="*/ 5221722 h 6857957"/>
              <a:gd name="connsiteX56370" fmla="*/ 2065519 w 4826000"/>
              <a:gd name="connsiteY56370" fmla="*/ 5221087 h 6857957"/>
              <a:gd name="connsiteX56371" fmla="*/ 2064249 w 4826000"/>
              <a:gd name="connsiteY56371" fmla="*/ 5220134 h 6857957"/>
              <a:gd name="connsiteX56372" fmla="*/ 2057900 w 4826000"/>
              <a:gd name="connsiteY56372" fmla="*/ 5222674 h 6857957"/>
              <a:gd name="connsiteX56373" fmla="*/ 2052820 w 4826000"/>
              <a:gd name="connsiteY56373" fmla="*/ 5225532 h 6857957"/>
              <a:gd name="connsiteX56374" fmla="*/ 2050916 w 4826000"/>
              <a:gd name="connsiteY56374" fmla="*/ 5226802 h 6857957"/>
              <a:gd name="connsiteX56375" fmla="*/ 2049010 w 4826000"/>
              <a:gd name="connsiteY56375" fmla="*/ 5228072 h 6857957"/>
              <a:gd name="connsiteX56376" fmla="*/ 2047740 w 4826000"/>
              <a:gd name="connsiteY56376" fmla="*/ 5229343 h 6857957"/>
              <a:gd name="connsiteX56377" fmla="*/ 2046471 w 4826000"/>
              <a:gd name="connsiteY56377" fmla="*/ 5230930 h 6857957"/>
              <a:gd name="connsiteX56378" fmla="*/ 2045836 w 4826000"/>
              <a:gd name="connsiteY56378" fmla="*/ 5232200 h 6857957"/>
              <a:gd name="connsiteX56379" fmla="*/ 2045201 w 4826000"/>
              <a:gd name="connsiteY56379" fmla="*/ 5233788 h 6857957"/>
              <a:gd name="connsiteX56380" fmla="*/ 2044883 w 4826000"/>
              <a:gd name="connsiteY56380" fmla="*/ 5235376 h 6857957"/>
              <a:gd name="connsiteX56381" fmla="*/ 2044567 w 4826000"/>
              <a:gd name="connsiteY56381" fmla="*/ 5236646 h 6857957"/>
              <a:gd name="connsiteX56382" fmla="*/ 2045201 w 4826000"/>
              <a:gd name="connsiteY56382" fmla="*/ 5239504 h 6857957"/>
              <a:gd name="connsiteX56383" fmla="*/ 2046153 w 4826000"/>
              <a:gd name="connsiteY56383" fmla="*/ 5242361 h 6857957"/>
              <a:gd name="connsiteX56384" fmla="*/ 2047740 w 4826000"/>
              <a:gd name="connsiteY56384" fmla="*/ 5245219 h 6857957"/>
              <a:gd name="connsiteX56385" fmla="*/ 2049645 w 4826000"/>
              <a:gd name="connsiteY56385" fmla="*/ 5248394 h 6857957"/>
              <a:gd name="connsiteX56386" fmla="*/ 2052503 w 4826000"/>
              <a:gd name="connsiteY56386" fmla="*/ 5250935 h 6857957"/>
              <a:gd name="connsiteX56387" fmla="*/ 2055042 w 4826000"/>
              <a:gd name="connsiteY56387" fmla="*/ 5253475 h 6857957"/>
              <a:gd name="connsiteX56388" fmla="*/ 2060440 w 4826000"/>
              <a:gd name="connsiteY56388" fmla="*/ 5258873 h 6857957"/>
              <a:gd name="connsiteX56389" fmla="*/ 2065202 w 4826000"/>
              <a:gd name="connsiteY56389" fmla="*/ 5263953 h 6857957"/>
              <a:gd name="connsiteX56390" fmla="*/ 2062027 w 4826000"/>
              <a:gd name="connsiteY56390" fmla="*/ 5263318 h 6857957"/>
              <a:gd name="connsiteX56391" fmla="*/ 2059487 w 4826000"/>
              <a:gd name="connsiteY56391" fmla="*/ 5263001 h 6857957"/>
              <a:gd name="connsiteX56392" fmla="*/ 2056630 w 4826000"/>
              <a:gd name="connsiteY56392" fmla="*/ 5263318 h 6857957"/>
              <a:gd name="connsiteX56393" fmla="*/ 2054090 w 4826000"/>
              <a:gd name="connsiteY56393" fmla="*/ 5263636 h 6857957"/>
              <a:gd name="connsiteX56394" fmla="*/ 2051868 w 4826000"/>
              <a:gd name="connsiteY56394" fmla="*/ 5264271 h 6857957"/>
              <a:gd name="connsiteX56395" fmla="*/ 2049328 w 4826000"/>
              <a:gd name="connsiteY56395" fmla="*/ 5265224 h 6857957"/>
              <a:gd name="connsiteX56396" fmla="*/ 2044883 w 4826000"/>
              <a:gd name="connsiteY56396" fmla="*/ 5267446 h 6857957"/>
              <a:gd name="connsiteX56397" fmla="*/ 2039803 w 4826000"/>
              <a:gd name="connsiteY56397" fmla="*/ 5270304 h 6857957"/>
              <a:gd name="connsiteX56398" fmla="*/ 2034407 w 4826000"/>
              <a:gd name="connsiteY56398" fmla="*/ 5272844 h 6857957"/>
              <a:gd name="connsiteX56399" fmla="*/ 2031550 w 4826000"/>
              <a:gd name="connsiteY56399" fmla="*/ 5273797 h 6857957"/>
              <a:gd name="connsiteX56400" fmla="*/ 2028692 w 4826000"/>
              <a:gd name="connsiteY56400" fmla="*/ 5274750 h 6857957"/>
              <a:gd name="connsiteX56401" fmla="*/ 2024882 w 4826000"/>
              <a:gd name="connsiteY56401" fmla="*/ 5275385 h 6857957"/>
              <a:gd name="connsiteX56402" fmla="*/ 2021707 w 4826000"/>
              <a:gd name="connsiteY56402" fmla="*/ 5276020 h 6857957"/>
              <a:gd name="connsiteX56403" fmla="*/ 2026152 w 4826000"/>
              <a:gd name="connsiteY56403" fmla="*/ 5278877 h 6857957"/>
              <a:gd name="connsiteX56404" fmla="*/ 2028692 w 4826000"/>
              <a:gd name="connsiteY56404" fmla="*/ 5280465 h 6857957"/>
              <a:gd name="connsiteX56405" fmla="*/ 2031550 w 4826000"/>
              <a:gd name="connsiteY56405" fmla="*/ 5281418 h 6857957"/>
              <a:gd name="connsiteX56406" fmla="*/ 2034407 w 4826000"/>
              <a:gd name="connsiteY56406" fmla="*/ 5282370 h 6857957"/>
              <a:gd name="connsiteX56407" fmla="*/ 2038534 w 4826000"/>
              <a:gd name="connsiteY56407" fmla="*/ 5283005 h 6857957"/>
              <a:gd name="connsiteX56408" fmla="*/ 2043296 w 4826000"/>
              <a:gd name="connsiteY56408" fmla="*/ 5283640 h 6857957"/>
              <a:gd name="connsiteX56409" fmla="*/ 2048693 w 4826000"/>
              <a:gd name="connsiteY56409" fmla="*/ 5283323 h 6857957"/>
              <a:gd name="connsiteX56410" fmla="*/ 2047740 w 4826000"/>
              <a:gd name="connsiteY56410" fmla="*/ 5284911 h 6857957"/>
              <a:gd name="connsiteX56411" fmla="*/ 2046471 w 4826000"/>
              <a:gd name="connsiteY56411" fmla="*/ 5285863 h 6857957"/>
              <a:gd name="connsiteX56412" fmla="*/ 2045201 w 4826000"/>
              <a:gd name="connsiteY56412" fmla="*/ 5286181 h 6857957"/>
              <a:gd name="connsiteX56413" fmla="*/ 2043931 w 4826000"/>
              <a:gd name="connsiteY56413" fmla="*/ 5286498 h 6857957"/>
              <a:gd name="connsiteX56414" fmla="*/ 2040438 w 4826000"/>
              <a:gd name="connsiteY56414" fmla="*/ 5286181 h 6857957"/>
              <a:gd name="connsiteX56415" fmla="*/ 2036947 w 4826000"/>
              <a:gd name="connsiteY56415" fmla="*/ 5285546 h 6857957"/>
              <a:gd name="connsiteX56416" fmla="*/ 2033136 w 4826000"/>
              <a:gd name="connsiteY56416" fmla="*/ 5284911 h 6857957"/>
              <a:gd name="connsiteX56417" fmla="*/ 2029644 w 4826000"/>
              <a:gd name="connsiteY56417" fmla="*/ 5284593 h 6857957"/>
              <a:gd name="connsiteX56418" fmla="*/ 2027739 w 4826000"/>
              <a:gd name="connsiteY56418" fmla="*/ 5284911 h 6857957"/>
              <a:gd name="connsiteX56419" fmla="*/ 2026152 w 4826000"/>
              <a:gd name="connsiteY56419" fmla="*/ 5285228 h 6857957"/>
              <a:gd name="connsiteX56420" fmla="*/ 2024564 w 4826000"/>
              <a:gd name="connsiteY56420" fmla="*/ 5285863 h 6857957"/>
              <a:gd name="connsiteX56421" fmla="*/ 2023320 w 4826000"/>
              <a:gd name="connsiteY56421" fmla="*/ 5287108 h 6857957"/>
              <a:gd name="connsiteX56422" fmla="*/ 2023320 w 4826000"/>
              <a:gd name="connsiteY56422" fmla="*/ 5287300 h 6857957"/>
              <a:gd name="connsiteX56423" fmla="*/ 2023641 w 4826000"/>
              <a:gd name="connsiteY56423" fmla="*/ 5288588 h 6857957"/>
              <a:gd name="connsiteX56424" fmla="*/ 2023962 w 4826000"/>
              <a:gd name="connsiteY56424" fmla="*/ 5289554 h 6857957"/>
              <a:gd name="connsiteX56425" fmla="*/ 2024926 w 4826000"/>
              <a:gd name="connsiteY56425" fmla="*/ 5290521 h 6857957"/>
              <a:gd name="connsiteX56426" fmla="*/ 2025889 w 4826000"/>
              <a:gd name="connsiteY56426" fmla="*/ 5291487 h 6857957"/>
              <a:gd name="connsiteX56427" fmla="*/ 2027174 w 4826000"/>
              <a:gd name="connsiteY56427" fmla="*/ 5292131 h 6857957"/>
              <a:gd name="connsiteX56428" fmla="*/ 2030386 w 4826000"/>
              <a:gd name="connsiteY56428" fmla="*/ 5293097 h 6857957"/>
              <a:gd name="connsiteX56429" fmla="*/ 2034240 w 4826000"/>
              <a:gd name="connsiteY56429" fmla="*/ 5293742 h 6857957"/>
              <a:gd name="connsiteX56430" fmla="*/ 2039378 w 4826000"/>
              <a:gd name="connsiteY56430" fmla="*/ 5294064 h 6857957"/>
              <a:gd name="connsiteX56431" fmla="*/ 2044838 w 4826000"/>
              <a:gd name="connsiteY56431" fmla="*/ 5294064 h 6857957"/>
              <a:gd name="connsiteX56432" fmla="*/ 2050941 w 4826000"/>
              <a:gd name="connsiteY56432" fmla="*/ 5293742 h 6857957"/>
              <a:gd name="connsiteX56433" fmla="*/ 2049656 w 4826000"/>
              <a:gd name="connsiteY56433" fmla="*/ 5294708 h 6857957"/>
              <a:gd name="connsiteX56434" fmla="*/ 2048372 w 4826000"/>
              <a:gd name="connsiteY56434" fmla="*/ 5295352 h 6857957"/>
              <a:gd name="connsiteX56435" fmla="*/ 2045159 w 4826000"/>
              <a:gd name="connsiteY56435" fmla="*/ 5296640 h 6857957"/>
              <a:gd name="connsiteX56436" fmla="*/ 2037130 w 4826000"/>
              <a:gd name="connsiteY56436" fmla="*/ 5299217 h 6857957"/>
              <a:gd name="connsiteX56437" fmla="*/ 2033277 w 4826000"/>
              <a:gd name="connsiteY56437" fmla="*/ 5300184 h 6857957"/>
              <a:gd name="connsiteX56438" fmla="*/ 2030064 w 4826000"/>
              <a:gd name="connsiteY56438" fmla="*/ 5301794 h 6857957"/>
              <a:gd name="connsiteX56439" fmla="*/ 2028780 w 4826000"/>
              <a:gd name="connsiteY56439" fmla="*/ 5302438 h 6857957"/>
              <a:gd name="connsiteX56440" fmla="*/ 2027495 w 4826000"/>
              <a:gd name="connsiteY56440" fmla="*/ 5303405 h 6857957"/>
              <a:gd name="connsiteX56441" fmla="*/ 2026853 w 4826000"/>
              <a:gd name="connsiteY56441" fmla="*/ 5304371 h 6857957"/>
              <a:gd name="connsiteX56442" fmla="*/ 2026210 w 4826000"/>
              <a:gd name="connsiteY56442" fmla="*/ 5305337 h 6857957"/>
              <a:gd name="connsiteX56443" fmla="*/ 2030386 w 4826000"/>
              <a:gd name="connsiteY56443" fmla="*/ 5306626 h 6857957"/>
              <a:gd name="connsiteX56444" fmla="*/ 2033598 w 4826000"/>
              <a:gd name="connsiteY56444" fmla="*/ 5307914 h 6857957"/>
              <a:gd name="connsiteX56445" fmla="*/ 2039699 w 4826000"/>
              <a:gd name="connsiteY56445" fmla="*/ 5310813 h 6857957"/>
              <a:gd name="connsiteX56446" fmla="*/ 2043554 w 4826000"/>
              <a:gd name="connsiteY56446" fmla="*/ 5312101 h 6857957"/>
              <a:gd name="connsiteX56447" fmla="*/ 2047729 w 4826000"/>
              <a:gd name="connsiteY56447" fmla="*/ 5313390 h 6857957"/>
              <a:gd name="connsiteX56448" fmla="*/ 2053510 w 4826000"/>
              <a:gd name="connsiteY56448" fmla="*/ 5313712 h 6857957"/>
              <a:gd name="connsiteX56449" fmla="*/ 2060576 w 4826000"/>
              <a:gd name="connsiteY56449" fmla="*/ 5312746 h 6857957"/>
              <a:gd name="connsiteX56450" fmla="*/ 2055116 w 4826000"/>
              <a:gd name="connsiteY56450" fmla="*/ 5315322 h 6857957"/>
              <a:gd name="connsiteX56451" fmla="*/ 2049978 w 4826000"/>
              <a:gd name="connsiteY56451" fmla="*/ 5317577 h 6857957"/>
              <a:gd name="connsiteX56452" fmla="*/ 2041305 w 4826000"/>
              <a:gd name="connsiteY56452" fmla="*/ 5322731 h 6857957"/>
              <a:gd name="connsiteX56453" fmla="*/ 2036809 w 4826000"/>
              <a:gd name="connsiteY56453" fmla="*/ 5325308 h 6857957"/>
              <a:gd name="connsiteX56454" fmla="*/ 2031349 w 4826000"/>
              <a:gd name="connsiteY56454" fmla="*/ 5327240 h 6857957"/>
              <a:gd name="connsiteX56455" fmla="*/ 2024926 w 4826000"/>
              <a:gd name="connsiteY56455" fmla="*/ 5329495 h 6857957"/>
              <a:gd name="connsiteX56456" fmla="*/ 2021394 w 4826000"/>
              <a:gd name="connsiteY56456" fmla="*/ 5330139 h 6857957"/>
              <a:gd name="connsiteX56457" fmla="*/ 2017217 w 4826000"/>
              <a:gd name="connsiteY56457" fmla="*/ 5330783 h 6857957"/>
              <a:gd name="connsiteX56458" fmla="*/ 2022035 w 4826000"/>
              <a:gd name="connsiteY56458" fmla="*/ 5325308 h 6857957"/>
              <a:gd name="connsiteX56459" fmla="*/ 2024604 w 4826000"/>
              <a:gd name="connsiteY56459" fmla="*/ 5322731 h 6857957"/>
              <a:gd name="connsiteX56460" fmla="*/ 2025889 w 4826000"/>
              <a:gd name="connsiteY56460" fmla="*/ 5321442 h 6857957"/>
              <a:gd name="connsiteX56461" fmla="*/ 2027816 w 4826000"/>
              <a:gd name="connsiteY56461" fmla="*/ 5320154 h 6857957"/>
              <a:gd name="connsiteX56462" fmla="*/ 2034561 w 4826000"/>
              <a:gd name="connsiteY56462" fmla="*/ 5316289 h 6857957"/>
              <a:gd name="connsiteX56463" fmla="*/ 2034240 w 4826000"/>
              <a:gd name="connsiteY56463" fmla="*/ 5314356 h 6857957"/>
              <a:gd name="connsiteX56464" fmla="*/ 2033598 w 4826000"/>
              <a:gd name="connsiteY56464" fmla="*/ 5312423 h 6857957"/>
              <a:gd name="connsiteX56465" fmla="*/ 2031992 w 4826000"/>
              <a:gd name="connsiteY56465" fmla="*/ 5311135 h 6857957"/>
              <a:gd name="connsiteX56466" fmla="*/ 2029743 w 4826000"/>
              <a:gd name="connsiteY56466" fmla="*/ 5309847 h 6857957"/>
              <a:gd name="connsiteX56467" fmla="*/ 2026531 w 4826000"/>
              <a:gd name="connsiteY56467" fmla="*/ 5309202 h 6857957"/>
              <a:gd name="connsiteX56468" fmla="*/ 2022998 w 4826000"/>
              <a:gd name="connsiteY56468" fmla="*/ 5308558 h 6857957"/>
              <a:gd name="connsiteX56469" fmla="*/ 2018823 w 4826000"/>
              <a:gd name="connsiteY56469" fmla="*/ 5308558 h 6857957"/>
              <a:gd name="connsiteX56470" fmla="*/ 2014006 w 4826000"/>
              <a:gd name="connsiteY56470" fmla="*/ 5308558 h 6857957"/>
              <a:gd name="connsiteX56471" fmla="*/ 2014327 w 4826000"/>
              <a:gd name="connsiteY56471" fmla="*/ 5307270 h 6857957"/>
              <a:gd name="connsiteX56472" fmla="*/ 2015291 w 4826000"/>
              <a:gd name="connsiteY56472" fmla="*/ 5306304 h 6857957"/>
              <a:gd name="connsiteX56473" fmla="*/ 2017539 w 4826000"/>
              <a:gd name="connsiteY56473" fmla="*/ 5303727 h 6857957"/>
              <a:gd name="connsiteX56474" fmla="*/ 2020109 w 4826000"/>
              <a:gd name="connsiteY56474" fmla="*/ 5302116 h 6857957"/>
              <a:gd name="connsiteX56475" fmla="*/ 2022035 w 4826000"/>
              <a:gd name="connsiteY56475" fmla="*/ 5300828 h 6857957"/>
              <a:gd name="connsiteX56476" fmla="*/ 2022677 w 4826000"/>
              <a:gd name="connsiteY56476" fmla="*/ 5300184 h 6857957"/>
              <a:gd name="connsiteX56477" fmla="*/ 2022356 w 4826000"/>
              <a:gd name="connsiteY56477" fmla="*/ 5299862 h 6857957"/>
              <a:gd name="connsiteX56478" fmla="*/ 2021714 w 4826000"/>
              <a:gd name="connsiteY56478" fmla="*/ 5299217 h 6857957"/>
              <a:gd name="connsiteX56479" fmla="*/ 2020109 w 4826000"/>
              <a:gd name="connsiteY56479" fmla="*/ 5298895 h 6857957"/>
              <a:gd name="connsiteX56480" fmla="*/ 2014969 w 4826000"/>
              <a:gd name="connsiteY56480" fmla="*/ 5297929 h 6857957"/>
              <a:gd name="connsiteX56481" fmla="*/ 2005334 w 4826000"/>
              <a:gd name="connsiteY56481" fmla="*/ 5297607 h 6857957"/>
              <a:gd name="connsiteX56482" fmla="*/ 2005014 w 4826000"/>
              <a:gd name="connsiteY56482" fmla="*/ 5296318 h 6857957"/>
              <a:gd name="connsiteX56483" fmla="*/ 2005014 w 4826000"/>
              <a:gd name="connsiteY56483" fmla="*/ 5295352 h 6857957"/>
              <a:gd name="connsiteX56484" fmla="*/ 2005334 w 4826000"/>
              <a:gd name="connsiteY56484" fmla="*/ 5294386 h 6857957"/>
              <a:gd name="connsiteX56485" fmla="*/ 2005655 w 4826000"/>
              <a:gd name="connsiteY56485" fmla="*/ 5293419 h 6857957"/>
              <a:gd name="connsiteX56486" fmla="*/ 2007582 w 4826000"/>
              <a:gd name="connsiteY56486" fmla="*/ 5291809 h 6857957"/>
              <a:gd name="connsiteX56487" fmla="*/ 2010152 w 4826000"/>
              <a:gd name="connsiteY56487" fmla="*/ 5290198 h 6857957"/>
              <a:gd name="connsiteX56488" fmla="*/ 2012721 w 4826000"/>
              <a:gd name="connsiteY56488" fmla="*/ 5289232 h 6857957"/>
              <a:gd name="connsiteX56489" fmla="*/ 2016254 w 4826000"/>
              <a:gd name="connsiteY56489" fmla="*/ 5287944 h 6857957"/>
              <a:gd name="connsiteX56490" fmla="*/ 2022302 w 4826000"/>
              <a:gd name="connsiteY56490" fmla="*/ 5286565 h 6857957"/>
              <a:gd name="connsiteX56491" fmla="*/ 2021072 w 4826000"/>
              <a:gd name="connsiteY56491" fmla="*/ 5285863 h 6857957"/>
              <a:gd name="connsiteX56492" fmla="*/ 2017897 w 4826000"/>
              <a:gd name="connsiteY56492" fmla="*/ 5284911 h 6857957"/>
              <a:gd name="connsiteX56493" fmla="*/ 2011548 w 4826000"/>
              <a:gd name="connsiteY56493" fmla="*/ 5282688 h 6857957"/>
              <a:gd name="connsiteX56494" fmla="*/ 2004564 w 4826000"/>
              <a:gd name="connsiteY56494" fmla="*/ 5281100 h 6857957"/>
              <a:gd name="connsiteX56495" fmla="*/ 1998215 w 4826000"/>
              <a:gd name="connsiteY56495" fmla="*/ 5279830 h 6857957"/>
              <a:gd name="connsiteX56496" fmla="*/ 1995675 w 4826000"/>
              <a:gd name="connsiteY56496" fmla="*/ 5278877 h 6857957"/>
              <a:gd name="connsiteX56497" fmla="*/ 1993452 w 4826000"/>
              <a:gd name="connsiteY56497" fmla="*/ 5278242 h 6857957"/>
              <a:gd name="connsiteX56498" fmla="*/ 1991864 w 4826000"/>
              <a:gd name="connsiteY56498" fmla="*/ 5276972 h 6857957"/>
              <a:gd name="connsiteX56499" fmla="*/ 1990277 w 4826000"/>
              <a:gd name="connsiteY56499" fmla="*/ 5275702 h 6857957"/>
              <a:gd name="connsiteX56500" fmla="*/ 1989959 w 4826000"/>
              <a:gd name="connsiteY56500" fmla="*/ 5275067 h 6857957"/>
              <a:gd name="connsiteX56501" fmla="*/ 1989959 w 4826000"/>
              <a:gd name="connsiteY56501" fmla="*/ 5274114 h 6857957"/>
              <a:gd name="connsiteX56502" fmla="*/ 1989959 w 4826000"/>
              <a:gd name="connsiteY56502" fmla="*/ 5273479 h 6857957"/>
              <a:gd name="connsiteX56503" fmla="*/ 1990277 w 4826000"/>
              <a:gd name="connsiteY56503" fmla="*/ 5272844 h 6857957"/>
              <a:gd name="connsiteX56504" fmla="*/ 1991864 w 4826000"/>
              <a:gd name="connsiteY56504" fmla="*/ 5270939 h 6857957"/>
              <a:gd name="connsiteX56505" fmla="*/ 1994404 w 4826000"/>
              <a:gd name="connsiteY56505" fmla="*/ 5268399 h 6857957"/>
              <a:gd name="connsiteX56506" fmla="*/ 1989642 w 4826000"/>
              <a:gd name="connsiteY56506" fmla="*/ 5270622 h 6857957"/>
              <a:gd name="connsiteX56507" fmla="*/ 1988055 w 4826000"/>
              <a:gd name="connsiteY56507" fmla="*/ 5271574 h 6857957"/>
              <a:gd name="connsiteX56508" fmla="*/ 1986467 w 4826000"/>
              <a:gd name="connsiteY56508" fmla="*/ 5272844 h 6857957"/>
              <a:gd name="connsiteX56509" fmla="*/ 1985515 w 4826000"/>
              <a:gd name="connsiteY56509" fmla="*/ 5273797 h 6857957"/>
              <a:gd name="connsiteX56510" fmla="*/ 1984562 w 4826000"/>
              <a:gd name="connsiteY56510" fmla="*/ 5274750 h 6857957"/>
              <a:gd name="connsiteX56511" fmla="*/ 1983610 w 4826000"/>
              <a:gd name="connsiteY56511" fmla="*/ 5276020 h 6857957"/>
              <a:gd name="connsiteX56512" fmla="*/ 1983292 w 4826000"/>
              <a:gd name="connsiteY56512" fmla="*/ 5277607 h 6857957"/>
              <a:gd name="connsiteX56513" fmla="*/ 1982975 w 4826000"/>
              <a:gd name="connsiteY56513" fmla="*/ 5280148 h 6857957"/>
              <a:gd name="connsiteX56514" fmla="*/ 1983610 w 4826000"/>
              <a:gd name="connsiteY56514" fmla="*/ 5282688 h 6857957"/>
              <a:gd name="connsiteX56515" fmla="*/ 1984562 w 4826000"/>
              <a:gd name="connsiteY56515" fmla="*/ 5285546 h 6857957"/>
              <a:gd name="connsiteX56516" fmla="*/ 1985832 w 4826000"/>
              <a:gd name="connsiteY56516" fmla="*/ 5288086 h 6857957"/>
              <a:gd name="connsiteX56517" fmla="*/ 1987737 w 4826000"/>
              <a:gd name="connsiteY56517" fmla="*/ 5294119 h 6857957"/>
              <a:gd name="connsiteX56518" fmla="*/ 1988689 w 4826000"/>
              <a:gd name="connsiteY56518" fmla="*/ 5296659 h 6857957"/>
              <a:gd name="connsiteX56519" fmla="*/ 1988689 w 4826000"/>
              <a:gd name="connsiteY56519" fmla="*/ 5299834 h 6857957"/>
              <a:gd name="connsiteX56520" fmla="*/ 1988372 w 4826000"/>
              <a:gd name="connsiteY56520" fmla="*/ 5302375 h 6857957"/>
              <a:gd name="connsiteX56521" fmla="*/ 1988055 w 4826000"/>
              <a:gd name="connsiteY56521" fmla="*/ 5303645 h 6857957"/>
              <a:gd name="connsiteX56522" fmla="*/ 1987102 w 4826000"/>
              <a:gd name="connsiteY56522" fmla="*/ 5304915 h 6857957"/>
              <a:gd name="connsiteX56523" fmla="*/ 1986150 w 4826000"/>
              <a:gd name="connsiteY56523" fmla="*/ 5306503 h 6857957"/>
              <a:gd name="connsiteX56524" fmla="*/ 1984880 w 4826000"/>
              <a:gd name="connsiteY56524" fmla="*/ 5307773 h 6857957"/>
              <a:gd name="connsiteX56525" fmla="*/ 1983292 w 4826000"/>
              <a:gd name="connsiteY56525" fmla="*/ 5309043 h 6857957"/>
              <a:gd name="connsiteX56526" fmla="*/ 1981387 w 4826000"/>
              <a:gd name="connsiteY56526" fmla="*/ 5309996 h 6857957"/>
              <a:gd name="connsiteX56527" fmla="*/ 1978530 w 4826000"/>
              <a:gd name="connsiteY56527" fmla="*/ 5309360 h 6857957"/>
              <a:gd name="connsiteX56528" fmla="*/ 1975990 w 4826000"/>
              <a:gd name="connsiteY56528" fmla="*/ 5308725 h 6857957"/>
              <a:gd name="connsiteX56529" fmla="*/ 1974085 w 4826000"/>
              <a:gd name="connsiteY56529" fmla="*/ 5307455 h 6857957"/>
              <a:gd name="connsiteX56530" fmla="*/ 1972180 w 4826000"/>
              <a:gd name="connsiteY56530" fmla="*/ 5306503 h 6857957"/>
              <a:gd name="connsiteX56531" fmla="*/ 1970911 w 4826000"/>
              <a:gd name="connsiteY56531" fmla="*/ 5304915 h 6857957"/>
              <a:gd name="connsiteX56532" fmla="*/ 1969006 w 4826000"/>
              <a:gd name="connsiteY56532" fmla="*/ 5303645 h 6857957"/>
              <a:gd name="connsiteX56533" fmla="*/ 1966783 w 4826000"/>
              <a:gd name="connsiteY56533" fmla="*/ 5300787 h 6857957"/>
              <a:gd name="connsiteX56534" fmla="*/ 1963291 w 4826000"/>
              <a:gd name="connsiteY56534" fmla="*/ 5294436 h 6857957"/>
              <a:gd name="connsiteX56535" fmla="*/ 1961069 w 4826000"/>
              <a:gd name="connsiteY56535" fmla="*/ 5291261 h 6857957"/>
              <a:gd name="connsiteX56536" fmla="*/ 1958529 w 4826000"/>
              <a:gd name="connsiteY56536" fmla="*/ 5288721 h 6857957"/>
              <a:gd name="connsiteX56537" fmla="*/ 1958212 w 4826000"/>
              <a:gd name="connsiteY56537" fmla="*/ 5290309 h 6857957"/>
              <a:gd name="connsiteX56538" fmla="*/ 1958212 w 4826000"/>
              <a:gd name="connsiteY56538" fmla="*/ 5291896 h 6857957"/>
              <a:gd name="connsiteX56539" fmla="*/ 1956941 w 4826000"/>
              <a:gd name="connsiteY56539" fmla="*/ 5294754 h 6857957"/>
              <a:gd name="connsiteX56540" fmla="*/ 1952814 w 4826000"/>
              <a:gd name="connsiteY56540" fmla="*/ 5301105 h 6857957"/>
              <a:gd name="connsiteX56541" fmla="*/ 1950909 w 4826000"/>
              <a:gd name="connsiteY56541" fmla="*/ 5304597 h 6857957"/>
              <a:gd name="connsiteX56542" fmla="*/ 1950274 w 4826000"/>
              <a:gd name="connsiteY56542" fmla="*/ 5306820 h 6857957"/>
              <a:gd name="connsiteX56543" fmla="*/ 1949639 w 4826000"/>
              <a:gd name="connsiteY56543" fmla="*/ 5308725 h 6857957"/>
              <a:gd name="connsiteX56544" fmla="*/ 1949323 w 4826000"/>
              <a:gd name="connsiteY56544" fmla="*/ 5310948 h 6857957"/>
              <a:gd name="connsiteX56545" fmla="*/ 1949323 w 4826000"/>
              <a:gd name="connsiteY56545" fmla="*/ 5313806 h 6857957"/>
              <a:gd name="connsiteX56546" fmla="*/ 1949639 w 4826000"/>
              <a:gd name="connsiteY56546" fmla="*/ 5316346 h 6857957"/>
              <a:gd name="connsiteX56547" fmla="*/ 1950274 w 4826000"/>
              <a:gd name="connsiteY56547" fmla="*/ 5318886 h 6857957"/>
              <a:gd name="connsiteX56548" fmla="*/ 1959164 w 4826000"/>
              <a:gd name="connsiteY56548" fmla="*/ 5319204 h 6857957"/>
              <a:gd name="connsiteX56549" fmla="*/ 1966466 w 4826000"/>
              <a:gd name="connsiteY56549" fmla="*/ 5318569 h 6857957"/>
              <a:gd name="connsiteX56550" fmla="*/ 1972815 w 4826000"/>
              <a:gd name="connsiteY56550" fmla="*/ 5317616 h 6857957"/>
              <a:gd name="connsiteX56551" fmla="*/ 1977895 w 4826000"/>
              <a:gd name="connsiteY56551" fmla="*/ 5316346 h 6857957"/>
              <a:gd name="connsiteX56552" fmla="*/ 1982340 w 4826000"/>
              <a:gd name="connsiteY56552" fmla="*/ 5315076 h 6857957"/>
              <a:gd name="connsiteX56553" fmla="*/ 1986467 w 4826000"/>
              <a:gd name="connsiteY56553" fmla="*/ 5313171 h 6857957"/>
              <a:gd name="connsiteX56554" fmla="*/ 1994404 w 4826000"/>
              <a:gd name="connsiteY56554" fmla="*/ 5309678 h 6857957"/>
              <a:gd name="connsiteX56555" fmla="*/ 1996626 w 4826000"/>
              <a:gd name="connsiteY56555" fmla="*/ 5310313 h 6857957"/>
              <a:gd name="connsiteX56556" fmla="*/ 1998215 w 4826000"/>
              <a:gd name="connsiteY56556" fmla="*/ 5311266 h 6857957"/>
              <a:gd name="connsiteX56557" fmla="*/ 1999484 w 4826000"/>
              <a:gd name="connsiteY56557" fmla="*/ 5312218 h 6857957"/>
              <a:gd name="connsiteX56558" fmla="*/ 1999801 w 4826000"/>
              <a:gd name="connsiteY56558" fmla="*/ 5313171 h 6857957"/>
              <a:gd name="connsiteX56559" fmla="*/ 1999801 w 4826000"/>
              <a:gd name="connsiteY56559" fmla="*/ 5314758 h 6857957"/>
              <a:gd name="connsiteX56560" fmla="*/ 1999166 w 4826000"/>
              <a:gd name="connsiteY56560" fmla="*/ 5315711 h 6857957"/>
              <a:gd name="connsiteX56561" fmla="*/ 1998215 w 4826000"/>
              <a:gd name="connsiteY56561" fmla="*/ 5317616 h 6857957"/>
              <a:gd name="connsiteX56562" fmla="*/ 1997896 w 4826000"/>
              <a:gd name="connsiteY56562" fmla="*/ 5318251 h 6857957"/>
              <a:gd name="connsiteX56563" fmla="*/ 1997896 w 4826000"/>
              <a:gd name="connsiteY56563" fmla="*/ 5318886 h 6857957"/>
              <a:gd name="connsiteX56564" fmla="*/ 1998531 w 4826000"/>
              <a:gd name="connsiteY56564" fmla="*/ 5319521 h 6857957"/>
              <a:gd name="connsiteX56565" fmla="*/ 2000119 w 4826000"/>
              <a:gd name="connsiteY56565" fmla="*/ 5319521 h 6857957"/>
              <a:gd name="connsiteX56566" fmla="*/ 2002341 w 4826000"/>
              <a:gd name="connsiteY56566" fmla="*/ 5319521 h 6857957"/>
              <a:gd name="connsiteX56567" fmla="*/ 2005198 w 4826000"/>
              <a:gd name="connsiteY56567" fmla="*/ 5319204 h 6857957"/>
              <a:gd name="connsiteX56568" fmla="*/ 2015358 w 4826000"/>
              <a:gd name="connsiteY56568" fmla="*/ 5317299 h 6857957"/>
              <a:gd name="connsiteX56569" fmla="*/ 2014723 w 4826000"/>
              <a:gd name="connsiteY56569" fmla="*/ 5319521 h 6857957"/>
              <a:gd name="connsiteX56570" fmla="*/ 2013770 w 4826000"/>
              <a:gd name="connsiteY56570" fmla="*/ 5321427 h 6857957"/>
              <a:gd name="connsiteX56571" fmla="*/ 2012183 w 4826000"/>
              <a:gd name="connsiteY56571" fmla="*/ 5322697 h 6857957"/>
              <a:gd name="connsiteX56572" fmla="*/ 2010913 w 4826000"/>
              <a:gd name="connsiteY56572" fmla="*/ 5323649 h 6857957"/>
              <a:gd name="connsiteX56573" fmla="*/ 2009325 w 4826000"/>
              <a:gd name="connsiteY56573" fmla="*/ 5324284 h 6857957"/>
              <a:gd name="connsiteX56574" fmla="*/ 2007421 w 4826000"/>
              <a:gd name="connsiteY56574" fmla="*/ 5324919 h 6857957"/>
              <a:gd name="connsiteX56575" fmla="*/ 2005198 w 4826000"/>
              <a:gd name="connsiteY56575" fmla="*/ 5324919 h 6857957"/>
              <a:gd name="connsiteX56576" fmla="*/ 2002976 w 4826000"/>
              <a:gd name="connsiteY56576" fmla="*/ 5325237 h 6857957"/>
              <a:gd name="connsiteX56577" fmla="*/ 1997579 w 4826000"/>
              <a:gd name="connsiteY56577" fmla="*/ 5324919 h 6857957"/>
              <a:gd name="connsiteX56578" fmla="*/ 1991229 w 4826000"/>
              <a:gd name="connsiteY56578" fmla="*/ 5324602 h 6857957"/>
              <a:gd name="connsiteX56579" fmla="*/ 1984880 w 4826000"/>
              <a:gd name="connsiteY56579" fmla="*/ 5323967 h 6857957"/>
              <a:gd name="connsiteX56580" fmla="*/ 1977260 w 4826000"/>
              <a:gd name="connsiteY56580" fmla="*/ 5323967 h 6857957"/>
              <a:gd name="connsiteX56581" fmla="*/ 1974403 w 4826000"/>
              <a:gd name="connsiteY56581" fmla="*/ 5324602 h 6857957"/>
              <a:gd name="connsiteX56582" fmla="*/ 1972498 w 4826000"/>
              <a:gd name="connsiteY56582" fmla="*/ 5325555 h 6857957"/>
              <a:gd name="connsiteX56583" fmla="*/ 1971229 w 4826000"/>
              <a:gd name="connsiteY56583" fmla="*/ 5326507 h 6857957"/>
              <a:gd name="connsiteX56584" fmla="*/ 1970276 w 4826000"/>
              <a:gd name="connsiteY56584" fmla="*/ 5327460 h 6857957"/>
              <a:gd name="connsiteX56585" fmla="*/ 1970276 w 4826000"/>
              <a:gd name="connsiteY56585" fmla="*/ 5329047 h 6857957"/>
              <a:gd name="connsiteX56586" fmla="*/ 1970276 w 4826000"/>
              <a:gd name="connsiteY56586" fmla="*/ 5330318 h 6857957"/>
              <a:gd name="connsiteX56587" fmla="*/ 1970911 w 4826000"/>
              <a:gd name="connsiteY56587" fmla="*/ 5331588 h 6857957"/>
              <a:gd name="connsiteX56588" fmla="*/ 1971863 w 4826000"/>
              <a:gd name="connsiteY56588" fmla="*/ 5333175 h 6857957"/>
              <a:gd name="connsiteX56589" fmla="*/ 1973133 w 4826000"/>
              <a:gd name="connsiteY56589" fmla="*/ 5334445 h 6857957"/>
              <a:gd name="connsiteX56590" fmla="*/ 1974720 w 4826000"/>
              <a:gd name="connsiteY56590" fmla="*/ 5335398 h 6857957"/>
              <a:gd name="connsiteX56591" fmla="*/ 1978530 w 4826000"/>
              <a:gd name="connsiteY56591" fmla="*/ 5337938 h 6857957"/>
              <a:gd name="connsiteX56592" fmla="*/ 1982340 w 4826000"/>
              <a:gd name="connsiteY56592" fmla="*/ 5339526 h 6857957"/>
              <a:gd name="connsiteX56593" fmla="*/ 1984562 w 4826000"/>
              <a:gd name="connsiteY56593" fmla="*/ 5339843 h 6857957"/>
              <a:gd name="connsiteX56594" fmla="*/ 1986467 w 4826000"/>
              <a:gd name="connsiteY56594" fmla="*/ 5340161 h 6857957"/>
              <a:gd name="connsiteX56595" fmla="*/ 1988055 w 4826000"/>
              <a:gd name="connsiteY56595" fmla="*/ 5339843 h 6857957"/>
              <a:gd name="connsiteX56596" fmla="*/ 1989007 w 4826000"/>
              <a:gd name="connsiteY56596" fmla="*/ 5339208 h 6857957"/>
              <a:gd name="connsiteX56597" fmla="*/ 1989642 w 4826000"/>
              <a:gd name="connsiteY56597" fmla="*/ 5338891 h 6857957"/>
              <a:gd name="connsiteX56598" fmla="*/ 1989959 w 4826000"/>
              <a:gd name="connsiteY56598" fmla="*/ 5338256 h 6857957"/>
              <a:gd name="connsiteX56599" fmla="*/ 1989959 w 4826000"/>
              <a:gd name="connsiteY56599" fmla="*/ 5337621 h 6857957"/>
              <a:gd name="connsiteX56600" fmla="*/ 1989642 w 4826000"/>
              <a:gd name="connsiteY56600" fmla="*/ 5336986 h 6857957"/>
              <a:gd name="connsiteX56601" fmla="*/ 1989007 w 4826000"/>
              <a:gd name="connsiteY56601" fmla="*/ 5335080 h 6857957"/>
              <a:gd name="connsiteX56602" fmla="*/ 1988689 w 4826000"/>
              <a:gd name="connsiteY56602" fmla="*/ 5334128 h 6857957"/>
              <a:gd name="connsiteX56603" fmla="*/ 1988689 w 4826000"/>
              <a:gd name="connsiteY56603" fmla="*/ 5333175 h 6857957"/>
              <a:gd name="connsiteX56604" fmla="*/ 1988689 w 4826000"/>
              <a:gd name="connsiteY56604" fmla="*/ 5332540 h 6857957"/>
              <a:gd name="connsiteX56605" fmla="*/ 1989324 w 4826000"/>
              <a:gd name="connsiteY56605" fmla="*/ 5331588 h 6857957"/>
              <a:gd name="connsiteX56606" fmla="*/ 1990277 w 4826000"/>
              <a:gd name="connsiteY56606" fmla="*/ 5330953 h 6857957"/>
              <a:gd name="connsiteX56607" fmla="*/ 1992182 w 4826000"/>
              <a:gd name="connsiteY56607" fmla="*/ 5330000 h 6857957"/>
              <a:gd name="connsiteX56608" fmla="*/ 1994404 w 4826000"/>
              <a:gd name="connsiteY56608" fmla="*/ 5329365 h 6857957"/>
              <a:gd name="connsiteX56609" fmla="*/ 1997261 w 4826000"/>
              <a:gd name="connsiteY56609" fmla="*/ 5329047 h 6857957"/>
              <a:gd name="connsiteX56610" fmla="*/ 2003928 w 4826000"/>
              <a:gd name="connsiteY56610" fmla="*/ 5330000 h 6857957"/>
              <a:gd name="connsiteX56611" fmla="*/ 2008373 w 4826000"/>
              <a:gd name="connsiteY56611" fmla="*/ 5330953 h 6857957"/>
              <a:gd name="connsiteX56612" fmla="*/ 2009961 w 4826000"/>
              <a:gd name="connsiteY56612" fmla="*/ 5331588 h 6857957"/>
              <a:gd name="connsiteX56613" fmla="*/ 2010913 w 4826000"/>
              <a:gd name="connsiteY56613" fmla="*/ 5332223 h 6857957"/>
              <a:gd name="connsiteX56614" fmla="*/ 2011865 w 4826000"/>
              <a:gd name="connsiteY56614" fmla="*/ 5333175 h 6857957"/>
              <a:gd name="connsiteX56615" fmla="*/ 2012501 w 4826000"/>
              <a:gd name="connsiteY56615" fmla="*/ 5333810 h 6857957"/>
              <a:gd name="connsiteX56616" fmla="*/ 2014088 w 4826000"/>
              <a:gd name="connsiteY56616" fmla="*/ 5336033 h 6857957"/>
              <a:gd name="connsiteX56617" fmla="*/ 2015358 w 4826000"/>
              <a:gd name="connsiteY56617" fmla="*/ 5338256 h 6857957"/>
              <a:gd name="connsiteX56618" fmla="*/ 2016945 w 4826000"/>
              <a:gd name="connsiteY56618" fmla="*/ 5341114 h 6857957"/>
              <a:gd name="connsiteX56619" fmla="*/ 2019485 w 4826000"/>
              <a:gd name="connsiteY56619" fmla="*/ 5344606 h 6857957"/>
              <a:gd name="connsiteX56620" fmla="*/ 2015993 w 4826000"/>
              <a:gd name="connsiteY56620" fmla="*/ 5344924 h 6857957"/>
              <a:gd name="connsiteX56621" fmla="*/ 2012818 w 4826000"/>
              <a:gd name="connsiteY56621" fmla="*/ 5345241 h 6857957"/>
              <a:gd name="connsiteX56622" fmla="*/ 2010278 w 4826000"/>
              <a:gd name="connsiteY56622" fmla="*/ 5345877 h 6857957"/>
              <a:gd name="connsiteX56623" fmla="*/ 2008056 w 4826000"/>
              <a:gd name="connsiteY56623" fmla="*/ 5346829 h 6857957"/>
              <a:gd name="connsiteX56624" fmla="*/ 2006468 w 4826000"/>
              <a:gd name="connsiteY56624" fmla="*/ 5347782 h 6857957"/>
              <a:gd name="connsiteX56625" fmla="*/ 2004564 w 4826000"/>
              <a:gd name="connsiteY56625" fmla="*/ 5348734 h 6857957"/>
              <a:gd name="connsiteX56626" fmla="*/ 2002024 w 4826000"/>
              <a:gd name="connsiteY56626" fmla="*/ 5350957 h 6857957"/>
              <a:gd name="connsiteX56627" fmla="*/ 1999166 w 4826000"/>
              <a:gd name="connsiteY56627" fmla="*/ 5353180 h 6857957"/>
              <a:gd name="connsiteX56628" fmla="*/ 1996944 w 4826000"/>
              <a:gd name="connsiteY56628" fmla="*/ 5354132 h 6857957"/>
              <a:gd name="connsiteX56629" fmla="*/ 1995039 w 4826000"/>
              <a:gd name="connsiteY56629" fmla="*/ 5354767 h 6857957"/>
              <a:gd name="connsiteX56630" fmla="*/ 1992817 w 4826000"/>
              <a:gd name="connsiteY56630" fmla="*/ 5355403 h 6857957"/>
              <a:gd name="connsiteX56631" fmla="*/ 1989959 w 4826000"/>
              <a:gd name="connsiteY56631" fmla="*/ 5356038 h 6857957"/>
              <a:gd name="connsiteX56632" fmla="*/ 1986467 w 4826000"/>
              <a:gd name="connsiteY56632" fmla="*/ 5356355 h 6857957"/>
              <a:gd name="connsiteX56633" fmla="*/ 1982340 w 4826000"/>
              <a:gd name="connsiteY56633" fmla="*/ 5356355 h 6857957"/>
              <a:gd name="connsiteX56634" fmla="*/ 1982340 w 4826000"/>
              <a:gd name="connsiteY56634" fmla="*/ 5357308 h 6857957"/>
              <a:gd name="connsiteX56635" fmla="*/ 1982658 w 4826000"/>
              <a:gd name="connsiteY56635" fmla="*/ 5358260 h 6857957"/>
              <a:gd name="connsiteX56636" fmla="*/ 1983610 w 4826000"/>
              <a:gd name="connsiteY56636" fmla="*/ 5359848 h 6857957"/>
              <a:gd name="connsiteX56637" fmla="*/ 1985198 w 4826000"/>
              <a:gd name="connsiteY56637" fmla="*/ 5360801 h 6857957"/>
              <a:gd name="connsiteX56638" fmla="*/ 1986784 w 4826000"/>
              <a:gd name="connsiteY56638" fmla="*/ 5361753 h 6857957"/>
              <a:gd name="connsiteX56639" fmla="*/ 1988372 w 4826000"/>
              <a:gd name="connsiteY56639" fmla="*/ 5363023 h 6857957"/>
              <a:gd name="connsiteX56640" fmla="*/ 1989642 w 4826000"/>
              <a:gd name="connsiteY56640" fmla="*/ 5363976 h 6857957"/>
              <a:gd name="connsiteX56641" fmla="*/ 1990277 w 4826000"/>
              <a:gd name="connsiteY56641" fmla="*/ 5365564 h 6857957"/>
              <a:gd name="connsiteX56642" fmla="*/ 1990595 w 4826000"/>
              <a:gd name="connsiteY56642" fmla="*/ 5366516 h 6857957"/>
              <a:gd name="connsiteX56643" fmla="*/ 1990595 w 4826000"/>
              <a:gd name="connsiteY56643" fmla="*/ 5367469 h 6857957"/>
              <a:gd name="connsiteX56644" fmla="*/ 1983610 w 4826000"/>
              <a:gd name="connsiteY56644" fmla="*/ 5366834 h 6857957"/>
              <a:gd name="connsiteX56645" fmla="*/ 1978847 w 4826000"/>
              <a:gd name="connsiteY56645" fmla="*/ 5366199 h 6857957"/>
              <a:gd name="connsiteX56646" fmla="*/ 1975038 w 4826000"/>
              <a:gd name="connsiteY56646" fmla="*/ 5366199 h 6857957"/>
              <a:gd name="connsiteX56647" fmla="*/ 1972498 w 4826000"/>
              <a:gd name="connsiteY56647" fmla="*/ 5366516 h 6857957"/>
              <a:gd name="connsiteX56648" fmla="*/ 1969958 w 4826000"/>
              <a:gd name="connsiteY56648" fmla="*/ 5367151 h 6857957"/>
              <a:gd name="connsiteX56649" fmla="*/ 1966783 w 4826000"/>
              <a:gd name="connsiteY56649" fmla="*/ 5368104 h 6857957"/>
              <a:gd name="connsiteX56650" fmla="*/ 1958529 w 4826000"/>
              <a:gd name="connsiteY56650" fmla="*/ 5370962 h 6857957"/>
              <a:gd name="connsiteX56651" fmla="*/ 1957894 w 4826000"/>
              <a:gd name="connsiteY56651" fmla="*/ 5372232 h 6857957"/>
              <a:gd name="connsiteX56652" fmla="*/ 1957576 w 4826000"/>
              <a:gd name="connsiteY56652" fmla="*/ 5373819 h 6857957"/>
              <a:gd name="connsiteX56653" fmla="*/ 1957576 w 4826000"/>
              <a:gd name="connsiteY56653" fmla="*/ 5375089 h 6857957"/>
              <a:gd name="connsiteX56654" fmla="*/ 1957894 w 4826000"/>
              <a:gd name="connsiteY56654" fmla="*/ 5376360 h 6857957"/>
              <a:gd name="connsiteX56655" fmla="*/ 1958212 w 4826000"/>
              <a:gd name="connsiteY56655" fmla="*/ 5377312 h 6857957"/>
              <a:gd name="connsiteX56656" fmla="*/ 1959164 w 4826000"/>
              <a:gd name="connsiteY56656" fmla="*/ 5378582 h 6857957"/>
              <a:gd name="connsiteX56657" fmla="*/ 1961386 w 4826000"/>
              <a:gd name="connsiteY56657" fmla="*/ 5381123 h 6857957"/>
              <a:gd name="connsiteX56658" fmla="*/ 1964561 w 4826000"/>
              <a:gd name="connsiteY56658" fmla="*/ 5383345 h 6857957"/>
              <a:gd name="connsiteX56659" fmla="*/ 1968053 w 4826000"/>
              <a:gd name="connsiteY56659" fmla="*/ 5385250 h 6857957"/>
              <a:gd name="connsiteX56660" fmla="*/ 1972180 w 4826000"/>
              <a:gd name="connsiteY56660" fmla="*/ 5386838 h 6857957"/>
              <a:gd name="connsiteX56661" fmla="*/ 1976625 w 4826000"/>
              <a:gd name="connsiteY56661" fmla="*/ 5388743 h 6857957"/>
              <a:gd name="connsiteX56662" fmla="*/ 1981387 w 4826000"/>
              <a:gd name="connsiteY56662" fmla="*/ 5389696 h 6857957"/>
              <a:gd name="connsiteX56663" fmla="*/ 1986150 w 4826000"/>
              <a:gd name="connsiteY56663" fmla="*/ 5390648 h 6857957"/>
              <a:gd name="connsiteX56664" fmla="*/ 1990595 w 4826000"/>
              <a:gd name="connsiteY56664" fmla="*/ 5390966 h 6857957"/>
              <a:gd name="connsiteX56665" fmla="*/ 1995039 w 4826000"/>
              <a:gd name="connsiteY56665" fmla="*/ 5390966 h 6857957"/>
              <a:gd name="connsiteX56666" fmla="*/ 1999166 w 4826000"/>
              <a:gd name="connsiteY56666" fmla="*/ 5390648 h 6857957"/>
              <a:gd name="connsiteX56667" fmla="*/ 2002341 w 4826000"/>
              <a:gd name="connsiteY56667" fmla="*/ 5389696 h 6857957"/>
              <a:gd name="connsiteX56668" fmla="*/ 2003611 w 4826000"/>
              <a:gd name="connsiteY56668" fmla="*/ 5389061 h 6857957"/>
              <a:gd name="connsiteX56669" fmla="*/ 2004881 w 4826000"/>
              <a:gd name="connsiteY56669" fmla="*/ 5388108 h 6857957"/>
              <a:gd name="connsiteX56670" fmla="*/ 2005833 w 4826000"/>
              <a:gd name="connsiteY56670" fmla="*/ 5386838 h 6857957"/>
              <a:gd name="connsiteX56671" fmla="*/ 2006786 w 4826000"/>
              <a:gd name="connsiteY56671" fmla="*/ 5385886 h 6857957"/>
              <a:gd name="connsiteX56672" fmla="*/ 2009961 w 4826000"/>
              <a:gd name="connsiteY56672" fmla="*/ 5386521 h 6857957"/>
              <a:gd name="connsiteX56673" fmla="*/ 2012501 w 4826000"/>
              <a:gd name="connsiteY56673" fmla="*/ 5387791 h 6857957"/>
              <a:gd name="connsiteX56674" fmla="*/ 2015041 w 4826000"/>
              <a:gd name="connsiteY56674" fmla="*/ 5388743 h 6857957"/>
              <a:gd name="connsiteX56675" fmla="*/ 2016945 w 4826000"/>
              <a:gd name="connsiteY56675" fmla="*/ 5390013 h 6857957"/>
              <a:gd name="connsiteX56676" fmla="*/ 2018532 w 4826000"/>
              <a:gd name="connsiteY56676" fmla="*/ 5391284 h 6857957"/>
              <a:gd name="connsiteX56677" fmla="*/ 2019802 w 4826000"/>
              <a:gd name="connsiteY56677" fmla="*/ 5392871 h 6857957"/>
              <a:gd name="connsiteX56678" fmla="*/ 2021072 w 4826000"/>
              <a:gd name="connsiteY56678" fmla="*/ 5394459 h 6857957"/>
              <a:gd name="connsiteX56679" fmla="*/ 2021707 w 4826000"/>
              <a:gd name="connsiteY56679" fmla="*/ 5396682 h 6857957"/>
              <a:gd name="connsiteX56680" fmla="*/ 2016310 w 4826000"/>
              <a:gd name="connsiteY56680" fmla="*/ 5395411 h 6857957"/>
              <a:gd name="connsiteX56681" fmla="*/ 2010278 w 4826000"/>
              <a:gd name="connsiteY56681" fmla="*/ 5394459 h 6857957"/>
              <a:gd name="connsiteX56682" fmla="*/ 2002976 w 4826000"/>
              <a:gd name="connsiteY56682" fmla="*/ 5394141 h 6857957"/>
              <a:gd name="connsiteX56683" fmla="*/ 1995039 w 4826000"/>
              <a:gd name="connsiteY56683" fmla="*/ 5394459 h 6857957"/>
              <a:gd name="connsiteX56684" fmla="*/ 1995991 w 4826000"/>
              <a:gd name="connsiteY56684" fmla="*/ 5396047 h 6857957"/>
              <a:gd name="connsiteX56685" fmla="*/ 1997261 w 4826000"/>
              <a:gd name="connsiteY56685" fmla="*/ 5397634 h 6857957"/>
              <a:gd name="connsiteX56686" fmla="*/ 1999801 w 4826000"/>
              <a:gd name="connsiteY56686" fmla="*/ 5399222 h 6857957"/>
              <a:gd name="connsiteX56687" fmla="*/ 2002024 w 4826000"/>
              <a:gd name="connsiteY56687" fmla="*/ 5400492 h 6857957"/>
              <a:gd name="connsiteX56688" fmla="*/ 2007738 w 4826000"/>
              <a:gd name="connsiteY56688" fmla="*/ 5403350 h 6857957"/>
              <a:gd name="connsiteX56689" fmla="*/ 2012501 w 4826000"/>
              <a:gd name="connsiteY56689" fmla="*/ 5405890 h 6857957"/>
              <a:gd name="connsiteX56690" fmla="*/ 2014405 w 4826000"/>
              <a:gd name="connsiteY56690" fmla="*/ 5407160 h 6857957"/>
              <a:gd name="connsiteX56691" fmla="*/ 2015675 w 4826000"/>
              <a:gd name="connsiteY56691" fmla="*/ 5408113 h 6857957"/>
              <a:gd name="connsiteX56692" fmla="*/ 2015675 w 4826000"/>
              <a:gd name="connsiteY56692" fmla="*/ 5408748 h 6857957"/>
              <a:gd name="connsiteX56693" fmla="*/ 2015993 w 4826000"/>
              <a:gd name="connsiteY56693" fmla="*/ 5409700 h 6857957"/>
              <a:gd name="connsiteX56694" fmla="*/ 2015675 w 4826000"/>
              <a:gd name="connsiteY56694" fmla="*/ 5410018 h 6857957"/>
              <a:gd name="connsiteX56695" fmla="*/ 2015041 w 4826000"/>
              <a:gd name="connsiteY56695" fmla="*/ 5410653 h 6857957"/>
              <a:gd name="connsiteX56696" fmla="*/ 2012818 w 4826000"/>
              <a:gd name="connsiteY56696" fmla="*/ 5411288 h 6857957"/>
              <a:gd name="connsiteX56697" fmla="*/ 2009643 w 4826000"/>
              <a:gd name="connsiteY56697" fmla="*/ 5412241 h 6857957"/>
              <a:gd name="connsiteX56698" fmla="*/ 2004881 w 4826000"/>
              <a:gd name="connsiteY56698" fmla="*/ 5412876 h 6857957"/>
              <a:gd name="connsiteX56699" fmla="*/ 1998215 w 4826000"/>
              <a:gd name="connsiteY56699" fmla="*/ 5413511 h 6857957"/>
              <a:gd name="connsiteX56700" fmla="*/ 1998215 w 4826000"/>
              <a:gd name="connsiteY56700" fmla="*/ 5412558 h 6857957"/>
              <a:gd name="connsiteX56701" fmla="*/ 1998531 w 4826000"/>
              <a:gd name="connsiteY56701" fmla="*/ 5411288 h 6857957"/>
              <a:gd name="connsiteX56702" fmla="*/ 1999484 w 4826000"/>
              <a:gd name="connsiteY56702" fmla="*/ 5409065 h 6857957"/>
              <a:gd name="connsiteX56703" fmla="*/ 2001706 w 4826000"/>
              <a:gd name="connsiteY56703" fmla="*/ 5406208 h 6857957"/>
              <a:gd name="connsiteX56704" fmla="*/ 2002024 w 4826000"/>
              <a:gd name="connsiteY56704" fmla="*/ 5405572 h 6857957"/>
              <a:gd name="connsiteX56705" fmla="*/ 2002341 w 4826000"/>
              <a:gd name="connsiteY56705" fmla="*/ 5404620 h 6857957"/>
              <a:gd name="connsiteX56706" fmla="*/ 2002341 w 4826000"/>
              <a:gd name="connsiteY56706" fmla="*/ 5403985 h 6857957"/>
              <a:gd name="connsiteX56707" fmla="*/ 2001706 w 4826000"/>
              <a:gd name="connsiteY56707" fmla="*/ 5403350 h 6857957"/>
              <a:gd name="connsiteX56708" fmla="*/ 2001071 w 4826000"/>
              <a:gd name="connsiteY56708" fmla="*/ 5402715 h 6857957"/>
              <a:gd name="connsiteX56709" fmla="*/ 1999801 w 4826000"/>
              <a:gd name="connsiteY56709" fmla="*/ 5401762 h 6857957"/>
              <a:gd name="connsiteX56710" fmla="*/ 1995991 w 4826000"/>
              <a:gd name="connsiteY56710" fmla="*/ 5399857 h 6857957"/>
              <a:gd name="connsiteX56711" fmla="*/ 1994086 w 4826000"/>
              <a:gd name="connsiteY56711" fmla="*/ 5400492 h 6857957"/>
              <a:gd name="connsiteX56712" fmla="*/ 1992499 w 4826000"/>
              <a:gd name="connsiteY56712" fmla="*/ 5400810 h 6857957"/>
              <a:gd name="connsiteX56713" fmla="*/ 1991229 w 4826000"/>
              <a:gd name="connsiteY56713" fmla="*/ 5401445 h 6857957"/>
              <a:gd name="connsiteX56714" fmla="*/ 1990595 w 4826000"/>
              <a:gd name="connsiteY56714" fmla="*/ 5402715 h 6857957"/>
              <a:gd name="connsiteX56715" fmla="*/ 1989642 w 4826000"/>
              <a:gd name="connsiteY56715" fmla="*/ 5404620 h 6857957"/>
              <a:gd name="connsiteX56716" fmla="*/ 1988689 w 4826000"/>
              <a:gd name="connsiteY56716" fmla="*/ 5406208 h 6857957"/>
              <a:gd name="connsiteX56717" fmla="*/ 1988372 w 4826000"/>
              <a:gd name="connsiteY56717" fmla="*/ 5407160 h 6857957"/>
              <a:gd name="connsiteX56718" fmla="*/ 1987419 w 4826000"/>
              <a:gd name="connsiteY56718" fmla="*/ 5408113 h 6857957"/>
              <a:gd name="connsiteX56719" fmla="*/ 1986150 w 4826000"/>
              <a:gd name="connsiteY56719" fmla="*/ 5408748 h 6857957"/>
              <a:gd name="connsiteX56720" fmla="*/ 1984562 w 4826000"/>
              <a:gd name="connsiteY56720" fmla="*/ 5409065 h 6857957"/>
              <a:gd name="connsiteX56721" fmla="*/ 1982340 w 4826000"/>
              <a:gd name="connsiteY56721" fmla="*/ 5409700 h 6857957"/>
              <a:gd name="connsiteX56722" fmla="*/ 1979482 w 4826000"/>
              <a:gd name="connsiteY56722" fmla="*/ 5409700 h 6857957"/>
              <a:gd name="connsiteX56723" fmla="*/ 1975673 w 4826000"/>
              <a:gd name="connsiteY56723" fmla="*/ 5409700 h 6857957"/>
              <a:gd name="connsiteX56724" fmla="*/ 1971545 w 4826000"/>
              <a:gd name="connsiteY56724" fmla="*/ 5408748 h 6857957"/>
              <a:gd name="connsiteX56725" fmla="*/ 1970593 w 4826000"/>
              <a:gd name="connsiteY56725" fmla="*/ 5410971 h 6857957"/>
              <a:gd name="connsiteX56726" fmla="*/ 1969958 w 4826000"/>
              <a:gd name="connsiteY56726" fmla="*/ 5412876 h 6857957"/>
              <a:gd name="connsiteX56727" fmla="*/ 1969958 w 4826000"/>
              <a:gd name="connsiteY56727" fmla="*/ 5414463 h 6857957"/>
              <a:gd name="connsiteX56728" fmla="*/ 1970276 w 4826000"/>
              <a:gd name="connsiteY56728" fmla="*/ 5415733 h 6857957"/>
              <a:gd name="connsiteX56729" fmla="*/ 1970911 w 4826000"/>
              <a:gd name="connsiteY56729" fmla="*/ 5418909 h 6857957"/>
              <a:gd name="connsiteX56730" fmla="*/ 1971863 w 4826000"/>
              <a:gd name="connsiteY56730" fmla="*/ 5421449 h 6857957"/>
              <a:gd name="connsiteX56731" fmla="*/ 1972180 w 4826000"/>
              <a:gd name="connsiteY56731" fmla="*/ 5422719 h 6857957"/>
              <a:gd name="connsiteX56732" fmla="*/ 1972180 w 4826000"/>
              <a:gd name="connsiteY56732" fmla="*/ 5423989 h 6857957"/>
              <a:gd name="connsiteX56733" fmla="*/ 1971863 w 4826000"/>
              <a:gd name="connsiteY56733" fmla="*/ 5425259 h 6857957"/>
              <a:gd name="connsiteX56734" fmla="*/ 1971229 w 4826000"/>
              <a:gd name="connsiteY56734" fmla="*/ 5426530 h 6857957"/>
              <a:gd name="connsiteX56735" fmla="*/ 1969958 w 4826000"/>
              <a:gd name="connsiteY56735" fmla="*/ 5427482 h 6857957"/>
              <a:gd name="connsiteX56736" fmla="*/ 1968053 w 4826000"/>
              <a:gd name="connsiteY56736" fmla="*/ 5428752 h 6857957"/>
              <a:gd name="connsiteX56737" fmla="*/ 1965513 w 4826000"/>
              <a:gd name="connsiteY56737" fmla="*/ 5429705 h 6857957"/>
              <a:gd name="connsiteX56738" fmla="*/ 1961704 w 4826000"/>
              <a:gd name="connsiteY56738" fmla="*/ 5430975 h 6857957"/>
              <a:gd name="connsiteX56739" fmla="*/ 1963926 w 4826000"/>
              <a:gd name="connsiteY56739" fmla="*/ 5433833 h 6857957"/>
              <a:gd name="connsiteX56740" fmla="*/ 1966466 w 4826000"/>
              <a:gd name="connsiteY56740" fmla="*/ 5436373 h 6857957"/>
              <a:gd name="connsiteX56741" fmla="*/ 1969958 w 4826000"/>
              <a:gd name="connsiteY56741" fmla="*/ 5438278 h 6857957"/>
              <a:gd name="connsiteX56742" fmla="*/ 1973769 w 4826000"/>
              <a:gd name="connsiteY56742" fmla="*/ 5440183 h 6857957"/>
              <a:gd name="connsiteX56743" fmla="*/ 1978530 w 4826000"/>
              <a:gd name="connsiteY56743" fmla="*/ 5441771 h 6857957"/>
              <a:gd name="connsiteX56744" fmla="*/ 1983610 w 4826000"/>
              <a:gd name="connsiteY56744" fmla="*/ 5442724 h 6857957"/>
              <a:gd name="connsiteX56745" fmla="*/ 1989642 w 4826000"/>
              <a:gd name="connsiteY56745" fmla="*/ 5443359 h 6857957"/>
              <a:gd name="connsiteX56746" fmla="*/ 1996626 w 4826000"/>
              <a:gd name="connsiteY56746" fmla="*/ 5443676 h 6857957"/>
              <a:gd name="connsiteX56747" fmla="*/ 2001389 w 4826000"/>
              <a:gd name="connsiteY56747" fmla="*/ 5442724 h 6857957"/>
              <a:gd name="connsiteX56748" fmla="*/ 2002341 w 4826000"/>
              <a:gd name="connsiteY56748" fmla="*/ 5442406 h 6857957"/>
              <a:gd name="connsiteX56749" fmla="*/ 2002341 w 4826000"/>
              <a:gd name="connsiteY56749" fmla="*/ 5442089 h 6857957"/>
              <a:gd name="connsiteX56750" fmla="*/ 2001706 w 4826000"/>
              <a:gd name="connsiteY56750" fmla="*/ 5441454 h 6857957"/>
              <a:gd name="connsiteX56751" fmla="*/ 2000436 w 4826000"/>
              <a:gd name="connsiteY56751" fmla="*/ 5441136 h 6857957"/>
              <a:gd name="connsiteX56752" fmla="*/ 1996626 w 4826000"/>
              <a:gd name="connsiteY56752" fmla="*/ 5440183 h 6857957"/>
              <a:gd name="connsiteX56753" fmla="*/ 1992817 w 4826000"/>
              <a:gd name="connsiteY56753" fmla="*/ 5438596 h 6857957"/>
              <a:gd name="connsiteX56754" fmla="*/ 1990595 w 4826000"/>
              <a:gd name="connsiteY56754" fmla="*/ 5437961 h 6857957"/>
              <a:gd name="connsiteX56755" fmla="*/ 1989007 w 4826000"/>
              <a:gd name="connsiteY56755" fmla="*/ 5437326 h 6857957"/>
              <a:gd name="connsiteX56756" fmla="*/ 1988055 w 4826000"/>
              <a:gd name="connsiteY56756" fmla="*/ 5436373 h 6857957"/>
              <a:gd name="connsiteX56757" fmla="*/ 1987419 w 4826000"/>
              <a:gd name="connsiteY56757" fmla="*/ 5435420 h 6857957"/>
              <a:gd name="connsiteX56758" fmla="*/ 1987419 w 4826000"/>
              <a:gd name="connsiteY56758" fmla="*/ 5434468 h 6857957"/>
              <a:gd name="connsiteX56759" fmla="*/ 1988372 w 4826000"/>
              <a:gd name="connsiteY56759" fmla="*/ 5433198 h 6857957"/>
              <a:gd name="connsiteX56760" fmla="*/ 1988689 w 4826000"/>
              <a:gd name="connsiteY56760" fmla="*/ 5432880 h 6857957"/>
              <a:gd name="connsiteX56761" fmla="*/ 1989642 w 4826000"/>
              <a:gd name="connsiteY56761" fmla="*/ 5432563 h 6857957"/>
              <a:gd name="connsiteX56762" fmla="*/ 1990912 w 4826000"/>
              <a:gd name="connsiteY56762" fmla="*/ 5432880 h 6857957"/>
              <a:gd name="connsiteX56763" fmla="*/ 1992817 w 4826000"/>
              <a:gd name="connsiteY56763" fmla="*/ 5433198 h 6857957"/>
              <a:gd name="connsiteX56764" fmla="*/ 1996944 w 4826000"/>
              <a:gd name="connsiteY56764" fmla="*/ 5434468 h 6857957"/>
              <a:gd name="connsiteX56765" fmla="*/ 2001389 w 4826000"/>
              <a:gd name="connsiteY56765" fmla="*/ 5436373 h 6857957"/>
              <a:gd name="connsiteX56766" fmla="*/ 2005198 w 4826000"/>
              <a:gd name="connsiteY56766" fmla="*/ 5439231 h 6857957"/>
              <a:gd name="connsiteX56767" fmla="*/ 2007421 w 4826000"/>
              <a:gd name="connsiteY56767" fmla="*/ 5440818 h 6857957"/>
              <a:gd name="connsiteX56768" fmla="*/ 2008691 w 4826000"/>
              <a:gd name="connsiteY56768" fmla="*/ 5442406 h 6857957"/>
              <a:gd name="connsiteX56769" fmla="*/ 2009961 w 4826000"/>
              <a:gd name="connsiteY56769" fmla="*/ 5443994 h 6857957"/>
              <a:gd name="connsiteX56770" fmla="*/ 2010595 w 4826000"/>
              <a:gd name="connsiteY56770" fmla="*/ 5445581 h 6857957"/>
              <a:gd name="connsiteX56771" fmla="*/ 2010913 w 4826000"/>
              <a:gd name="connsiteY56771" fmla="*/ 5447487 h 6857957"/>
              <a:gd name="connsiteX56772" fmla="*/ 2010595 w 4826000"/>
              <a:gd name="connsiteY56772" fmla="*/ 5449074 h 6857957"/>
              <a:gd name="connsiteX56773" fmla="*/ 1997896 w 4826000"/>
              <a:gd name="connsiteY56773" fmla="*/ 5447804 h 6857957"/>
              <a:gd name="connsiteX56774" fmla="*/ 1987737 w 4826000"/>
              <a:gd name="connsiteY56774" fmla="*/ 5446852 h 6857957"/>
              <a:gd name="connsiteX56775" fmla="*/ 1970593 w 4826000"/>
              <a:gd name="connsiteY56775" fmla="*/ 5444311 h 6857957"/>
              <a:gd name="connsiteX56776" fmla="*/ 1962339 w 4826000"/>
              <a:gd name="connsiteY56776" fmla="*/ 5443359 h 6857957"/>
              <a:gd name="connsiteX56777" fmla="*/ 1953132 w 4826000"/>
              <a:gd name="connsiteY56777" fmla="*/ 5442724 h 6857957"/>
              <a:gd name="connsiteX56778" fmla="*/ 1943290 w 4826000"/>
              <a:gd name="connsiteY56778" fmla="*/ 5442724 h 6857957"/>
              <a:gd name="connsiteX56779" fmla="*/ 1931226 w 4826000"/>
              <a:gd name="connsiteY56779" fmla="*/ 5443041 h 6857957"/>
              <a:gd name="connsiteX56780" fmla="*/ 1935670 w 4826000"/>
              <a:gd name="connsiteY56780" fmla="*/ 5438596 h 6857957"/>
              <a:gd name="connsiteX56781" fmla="*/ 1938846 w 4826000"/>
              <a:gd name="connsiteY56781" fmla="*/ 5434785 h 6857957"/>
              <a:gd name="connsiteX56782" fmla="*/ 1941703 w 4826000"/>
              <a:gd name="connsiteY56782" fmla="*/ 5431293 h 6857957"/>
              <a:gd name="connsiteX56783" fmla="*/ 1942655 w 4826000"/>
              <a:gd name="connsiteY56783" fmla="*/ 5429705 h 6857957"/>
              <a:gd name="connsiteX56784" fmla="*/ 1943290 w 4826000"/>
              <a:gd name="connsiteY56784" fmla="*/ 5427800 h 6857957"/>
              <a:gd name="connsiteX56785" fmla="*/ 1943607 w 4826000"/>
              <a:gd name="connsiteY56785" fmla="*/ 5426212 h 6857957"/>
              <a:gd name="connsiteX56786" fmla="*/ 1943925 w 4826000"/>
              <a:gd name="connsiteY56786" fmla="*/ 5424624 h 6857957"/>
              <a:gd name="connsiteX56787" fmla="*/ 1943925 w 4826000"/>
              <a:gd name="connsiteY56787" fmla="*/ 5422402 h 6857957"/>
              <a:gd name="connsiteX56788" fmla="*/ 1943607 w 4826000"/>
              <a:gd name="connsiteY56788" fmla="*/ 5420179 h 6857957"/>
              <a:gd name="connsiteX56789" fmla="*/ 1942972 w 4826000"/>
              <a:gd name="connsiteY56789" fmla="*/ 5418274 h 6857957"/>
              <a:gd name="connsiteX56790" fmla="*/ 1942020 w 4826000"/>
              <a:gd name="connsiteY56790" fmla="*/ 5415416 h 6857957"/>
              <a:gd name="connsiteX56791" fmla="*/ 1938846 w 4826000"/>
              <a:gd name="connsiteY56791" fmla="*/ 5410018 h 6857957"/>
              <a:gd name="connsiteX56792" fmla="*/ 1935670 w 4826000"/>
              <a:gd name="connsiteY56792" fmla="*/ 5411923 h 6857957"/>
              <a:gd name="connsiteX56793" fmla="*/ 1932497 w 4826000"/>
              <a:gd name="connsiteY56793" fmla="*/ 5414146 h 6857957"/>
              <a:gd name="connsiteX56794" fmla="*/ 1930273 w 4826000"/>
              <a:gd name="connsiteY56794" fmla="*/ 5417004 h 6857957"/>
              <a:gd name="connsiteX56795" fmla="*/ 1928368 w 4826000"/>
              <a:gd name="connsiteY56795" fmla="*/ 5419544 h 6857957"/>
              <a:gd name="connsiteX56796" fmla="*/ 1927098 w 4826000"/>
              <a:gd name="connsiteY56796" fmla="*/ 5422402 h 6857957"/>
              <a:gd name="connsiteX56797" fmla="*/ 1926146 w 4826000"/>
              <a:gd name="connsiteY56797" fmla="*/ 5425577 h 6857957"/>
              <a:gd name="connsiteX56798" fmla="*/ 1925194 w 4826000"/>
              <a:gd name="connsiteY56798" fmla="*/ 5428752 h 6857957"/>
              <a:gd name="connsiteX56799" fmla="*/ 1925194 w 4826000"/>
              <a:gd name="connsiteY56799" fmla="*/ 5431928 h 6857957"/>
              <a:gd name="connsiteX56800" fmla="*/ 1925194 w 4826000"/>
              <a:gd name="connsiteY56800" fmla="*/ 5435103 h 6857957"/>
              <a:gd name="connsiteX56801" fmla="*/ 1926146 w 4826000"/>
              <a:gd name="connsiteY56801" fmla="*/ 5438278 h 6857957"/>
              <a:gd name="connsiteX56802" fmla="*/ 1926781 w 4826000"/>
              <a:gd name="connsiteY56802" fmla="*/ 5441771 h 6857957"/>
              <a:gd name="connsiteX56803" fmla="*/ 1927733 w 4826000"/>
              <a:gd name="connsiteY56803" fmla="*/ 5444946 h 6857957"/>
              <a:gd name="connsiteX56804" fmla="*/ 1929003 w 4826000"/>
              <a:gd name="connsiteY56804" fmla="*/ 5448122 h 6857957"/>
              <a:gd name="connsiteX56805" fmla="*/ 1930273 w 4826000"/>
              <a:gd name="connsiteY56805" fmla="*/ 5450979 h 6857957"/>
              <a:gd name="connsiteX56806" fmla="*/ 1931861 w 4826000"/>
              <a:gd name="connsiteY56806" fmla="*/ 5454155 h 6857957"/>
              <a:gd name="connsiteX56807" fmla="*/ 1933766 w 4826000"/>
              <a:gd name="connsiteY56807" fmla="*/ 5456695 h 6857957"/>
              <a:gd name="connsiteX56808" fmla="*/ 1929003 w 4826000"/>
              <a:gd name="connsiteY56808" fmla="*/ 5455742 h 6857957"/>
              <a:gd name="connsiteX56809" fmla="*/ 1924877 w 4826000"/>
              <a:gd name="connsiteY56809" fmla="*/ 5454790 h 6857957"/>
              <a:gd name="connsiteX56810" fmla="*/ 1921701 w 4826000"/>
              <a:gd name="connsiteY56810" fmla="*/ 5452885 h 6857957"/>
              <a:gd name="connsiteX56811" fmla="*/ 1919479 w 4826000"/>
              <a:gd name="connsiteY56811" fmla="*/ 5451615 h 6857957"/>
              <a:gd name="connsiteX56812" fmla="*/ 1917257 w 4826000"/>
              <a:gd name="connsiteY56812" fmla="*/ 5450027 h 6857957"/>
              <a:gd name="connsiteX56813" fmla="*/ 1915669 w 4826000"/>
              <a:gd name="connsiteY56813" fmla="*/ 5448122 h 6857957"/>
              <a:gd name="connsiteX56814" fmla="*/ 1915034 w 4826000"/>
              <a:gd name="connsiteY56814" fmla="*/ 5446534 h 6857957"/>
              <a:gd name="connsiteX56815" fmla="*/ 1914400 w 4826000"/>
              <a:gd name="connsiteY56815" fmla="*/ 5444311 h 6857957"/>
              <a:gd name="connsiteX56816" fmla="*/ 1914717 w 4826000"/>
              <a:gd name="connsiteY56816" fmla="*/ 5442406 h 6857957"/>
              <a:gd name="connsiteX56817" fmla="*/ 1915034 w 4826000"/>
              <a:gd name="connsiteY56817" fmla="*/ 5440501 h 6857957"/>
              <a:gd name="connsiteX56818" fmla="*/ 1915669 w 4826000"/>
              <a:gd name="connsiteY56818" fmla="*/ 5438278 h 6857957"/>
              <a:gd name="connsiteX56819" fmla="*/ 1916622 w 4826000"/>
              <a:gd name="connsiteY56819" fmla="*/ 5436373 h 6857957"/>
              <a:gd name="connsiteX56820" fmla="*/ 1917892 w 4826000"/>
              <a:gd name="connsiteY56820" fmla="*/ 5434468 h 6857957"/>
              <a:gd name="connsiteX56821" fmla="*/ 1919479 w 4826000"/>
              <a:gd name="connsiteY56821" fmla="*/ 5432880 h 6857957"/>
              <a:gd name="connsiteX56822" fmla="*/ 1922654 w 4826000"/>
              <a:gd name="connsiteY56822" fmla="*/ 5429387 h 6857957"/>
              <a:gd name="connsiteX56823" fmla="*/ 1920114 w 4826000"/>
              <a:gd name="connsiteY56823" fmla="*/ 5428117 h 6857957"/>
              <a:gd name="connsiteX56824" fmla="*/ 1917257 w 4826000"/>
              <a:gd name="connsiteY56824" fmla="*/ 5427800 h 6857957"/>
              <a:gd name="connsiteX56825" fmla="*/ 1915034 w 4826000"/>
              <a:gd name="connsiteY56825" fmla="*/ 5427800 h 6857957"/>
              <a:gd name="connsiteX56826" fmla="*/ 1913129 w 4826000"/>
              <a:gd name="connsiteY56826" fmla="*/ 5428117 h 6857957"/>
              <a:gd name="connsiteX56827" fmla="*/ 1910589 w 4826000"/>
              <a:gd name="connsiteY56827" fmla="*/ 5429070 h 6857957"/>
              <a:gd name="connsiteX56828" fmla="*/ 1908685 w 4826000"/>
              <a:gd name="connsiteY56828" fmla="*/ 5430022 h 6857957"/>
              <a:gd name="connsiteX56829" fmla="*/ 1904875 w 4826000"/>
              <a:gd name="connsiteY56829" fmla="*/ 5432880 h 6857957"/>
              <a:gd name="connsiteX56830" fmla="*/ 1900431 w 4826000"/>
              <a:gd name="connsiteY56830" fmla="*/ 5435738 h 6857957"/>
              <a:gd name="connsiteX56831" fmla="*/ 1898208 w 4826000"/>
              <a:gd name="connsiteY56831" fmla="*/ 5436691 h 6857957"/>
              <a:gd name="connsiteX56832" fmla="*/ 1895668 w 4826000"/>
              <a:gd name="connsiteY56832" fmla="*/ 5437326 h 6857957"/>
              <a:gd name="connsiteX56833" fmla="*/ 1893128 w 4826000"/>
              <a:gd name="connsiteY56833" fmla="*/ 5437961 h 6857957"/>
              <a:gd name="connsiteX56834" fmla="*/ 1890588 w 4826000"/>
              <a:gd name="connsiteY56834" fmla="*/ 5437961 h 6857957"/>
              <a:gd name="connsiteX56835" fmla="*/ 1887731 w 4826000"/>
              <a:gd name="connsiteY56835" fmla="*/ 5437326 h 6857957"/>
              <a:gd name="connsiteX56836" fmla="*/ 1884556 w 4826000"/>
              <a:gd name="connsiteY56836" fmla="*/ 5436055 h 6857957"/>
              <a:gd name="connsiteX56837" fmla="*/ 1887096 w 4826000"/>
              <a:gd name="connsiteY56837" fmla="*/ 5439866 h 6857957"/>
              <a:gd name="connsiteX56838" fmla="*/ 1889318 w 4826000"/>
              <a:gd name="connsiteY56838" fmla="*/ 5443359 h 6857957"/>
              <a:gd name="connsiteX56839" fmla="*/ 1890588 w 4826000"/>
              <a:gd name="connsiteY56839" fmla="*/ 5446852 h 6857957"/>
              <a:gd name="connsiteX56840" fmla="*/ 1891223 w 4826000"/>
              <a:gd name="connsiteY56840" fmla="*/ 5450027 h 6857957"/>
              <a:gd name="connsiteX56841" fmla="*/ 1891223 w 4826000"/>
              <a:gd name="connsiteY56841" fmla="*/ 5453202 h 6857957"/>
              <a:gd name="connsiteX56842" fmla="*/ 1890906 w 4826000"/>
              <a:gd name="connsiteY56842" fmla="*/ 5456378 h 6857957"/>
              <a:gd name="connsiteX56843" fmla="*/ 1890271 w 4826000"/>
              <a:gd name="connsiteY56843" fmla="*/ 5459235 h 6857957"/>
              <a:gd name="connsiteX56844" fmla="*/ 1889318 w 4826000"/>
              <a:gd name="connsiteY56844" fmla="*/ 5462411 h 6857957"/>
              <a:gd name="connsiteX56845" fmla="*/ 1886779 w 4826000"/>
              <a:gd name="connsiteY56845" fmla="*/ 5468126 h 6857957"/>
              <a:gd name="connsiteX56846" fmla="*/ 1883921 w 4826000"/>
              <a:gd name="connsiteY56846" fmla="*/ 5473842 h 6857957"/>
              <a:gd name="connsiteX56847" fmla="*/ 1881699 w 4826000"/>
              <a:gd name="connsiteY56847" fmla="*/ 5479557 h 6857957"/>
              <a:gd name="connsiteX56848" fmla="*/ 1880429 w 4826000"/>
              <a:gd name="connsiteY56848" fmla="*/ 5482415 h 6857957"/>
              <a:gd name="connsiteX56849" fmla="*/ 1879794 w 4826000"/>
              <a:gd name="connsiteY56849" fmla="*/ 5485590 h 6857957"/>
              <a:gd name="connsiteX56850" fmla="*/ 1880746 w 4826000"/>
              <a:gd name="connsiteY56850" fmla="*/ 5486861 h 6857957"/>
              <a:gd name="connsiteX56851" fmla="*/ 1882016 w 4826000"/>
              <a:gd name="connsiteY56851" fmla="*/ 5487496 h 6857957"/>
              <a:gd name="connsiteX56852" fmla="*/ 1883286 w 4826000"/>
              <a:gd name="connsiteY56852" fmla="*/ 5488131 h 6857957"/>
              <a:gd name="connsiteX56853" fmla="*/ 1884556 w 4826000"/>
              <a:gd name="connsiteY56853" fmla="*/ 5488448 h 6857957"/>
              <a:gd name="connsiteX56854" fmla="*/ 1885826 w 4826000"/>
              <a:gd name="connsiteY56854" fmla="*/ 5488448 h 6857957"/>
              <a:gd name="connsiteX56855" fmla="*/ 1887096 w 4826000"/>
              <a:gd name="connsiteY56855" fmla="*/ 5488131 h 6857957"/>
              <a:gd name="connsiteX56856" fmla="*/ 1890271 w 4826000"/>
              <a:gd name="connsiteY56856" fmla="*/ 5487178 h 6857957"/>
              <a:gd name="connsiteX56857" fmla="*/ 1893446 w 4826000"/>
              <a:gd name="connsiteY56857" fmla="*/ 5486225 h 6857957"/>
              <a:gd name="connsiteX56858" fmla="*/ 1897255 w 4826000"/>
              <a:gd name="connsiteY56858" fmla="*/ 5485273 h 6857957"/>
              <a:gd name="connsiteX56859" fmla="*/ 1901065 w 4826000"/>
              <a:gd name="connsiteY56859" fmla="*/ 5484638 h 6857957"/>
              <a:gd name="connsiteX56860" fmla="*/ 1903287 w 4826000"/>
              <a:gd name="connsiteY56860" fmla="*/ 5484638 h 6857957"/>
              <a:gd name="connsiteX56861" fmla="*/ 1905827 w 4826000"/>
              <a:gd name="connsiteY56861" fmla="*/ 5484955 h 6857957"/>
              <a:gd name="connsiteX56862" fmla="*/ 1906462 w 4826000"/>
              <a:gd name="connsiteY56862" fmla="*/ 5486225 h 6857957"/>
              <a:gd name="connsiteX56863" fmla="*/ 1906462 w 4826000"/>
              <a:gd name="connsiteY56863" fmla="*/ 5487496 h 6857957"/>
              <a:gd name="connsiteX56864" fmla="*/ 1906462 w 4826000"/>
              <a:gd name="connsiteY56864" fmla="*/ 5488766 h 6857957"/>
              <a:gd name="connsiteX56865" fmla="*/ 1905827 w 4826000"/>
              <a:gd name="connsiteY56865" fmla="*/ 5490036 h 6857957"/>
              <a:gd name="connsiteX56866" fmla="*/ 1904557 w 4826000"/>
              <a:gd name="connsiteY56866" fmla="*/ 5492259 h 6857957"/>
              <a:gd name="connsiteX56867" fmla="*/ 1902971 w 4826000"/>
              <a:gd name="connsiteY56867" fmla="*/ 5494164 h 6857957"/>
              <a:gd name="connsiteX56868" fmla="*/ 1902018 w 4826000"/>
              <a:gd name="connsiteY56868" fmla="*/ 5495751 h 6857957"/>
              <a:gd name="connsiteX56869" fmla="*/ 1901700 w 4826000"/>
              <a:gd name="connsiteY56869" fmla="*/ 5496704 h 6857957"/>
              <a:gd name="connsiteX56870" fmla="*/ 1902018 w 4826000"/>
              <a:gd name="connsiteY56870" fmla="*/ 5497339 h 6857957"/>
              <a:gd name="connsiteX56871" fmla="*/ 1902653 w 4826000"/>
              <a:gd name="connsiteY56871" fmla="*/ 5498609 h 6857957"/>
              <a:gd name="connsiteX56872" fmla="*/ 1904240 w 4826000"/>
              <a:gd name="connsiteY56872" fmla="*/ 5499244 h 6857957"/>
              <a:gd name="connsiteX56873" fmla="*/ 1905827 w 4826000"/>
              <a:gd name="connsiteY56873" fmla="*/ 5500197 h 6857957"/>
              <a:gd name="connsiteX56874" fmla="*/ 1908367 w 4826000"/>
              <a:gd name="connsiteY56874" fmla="*/ 5501149 h 6857957"/>
              <a:gd name="connsiteX56875" fmla="*/ 1909637 w 4826000"/>
              <a:gd name="connsiteY56875" fmla="*/ 5501149 h 6857957"/>
              <a:gd name="connsiteX56876" fmla="*/ 1911542 w 4826000"/>
              <a:gd name="connsiteY56876" fmla="*/ 5500832 h 6857957"/>
              <a:gd name="connsiteX56877" fmla="*/ 1914717 w 4826000"/>
              <a:gd name="connsiteY56877" fmla="*/ 5500197 h 6857957"/>
              <a:gd name="connsiteX56878" fmla="*/ 1917574 w 4826000"/>
              <a:gd name="connsiteY56878" fmla="*/ 5498927 h 6857957"/>
              <a:gd name="connsiteX56879" fmla="*/ 1920114 w 4826000"/>
              <a:gd name="connsiteY56879" fmla="*/ 5497022 h 6857957"/>
              <a:gd name="connsiteX56880" fmla="*/ 1920749 w 4826000"/>
              <a:gd name="connsiteY56880" fmla="*/ 5496069 h 6857957"/>
              <a:gd name="connsiteX56881" fmla="*/ 1921066 w 4826000"/>
              <a:gd name="connsiteY56881" fmla="*/ 5495434 h 6857957"/>
              <a:gd name="connsiteX56882" fmla="*/ 1921066 w 4826000"/>
              <a:gd name="connsiteY56882" fmla="*/ 5494799 h 6857957"/>
              <a:gd name="connsiteX56883" fmla="*/ 1920749 w 4826000"/>
              <a:gd name="connsiteY56883" fmla="*/ 5494164 h 6857957"/>
              <a:gd name="connsiteX56884" fmla="*/ 1919797 w 4826000"/>
              <a:gd name="connsiteY56884" fmla="*/ 5493529 h 6857957"/>
              <a:gd name="connsiteX56885" fmla="*/ 1917892 w 4826000"/>
              <a:gd name="connsiteY56885" fmla="*/ 5493211 h 6857957"/>
              <a:gd name="connsiteX56886" fmla="*/ 1915987 w 4826000"/>
              <a:gd name="connsiteY56886" fmla="*/ 5492894 h 6857957"/>
              <a:gd name="connsiteX56887" fmla="*/ 1913447 w 4826000"/>
              <a:gd name="connsiteY56887" fmla="*/ 5492894 h 6857957"/>
              <a:gd name="connsiteX56888" fmla="*/ 1914717 w 4826000"/>
              <a:gd name="connsiteY56888" fmla="*/ 5491941 h 6857957"/>
              <a:gd name="connsiteX56889" fmla="*/ 1915987 w 4826000"/>
              <a:gd name="connsiteY56889" fmla="*/ 5491306 h 6857957"/>
              <a:gd name="connsiteX56890" fmla="*/ 1917574 w 4826000"/>
              <a:gd name="connsiteY56890" fmla="*/ 5491306 h 6857957"/>
              <a:gd name="connsiteX56891" fmla="*/ 1919479 w 4826000"/>
              <a:gd name="connsiteY56891" fmla="*/ 5491306 h 6857957"/>
              <a:gd name="connsiteX56892" fmla="*/ 1921384 w 4826000"/>
              <a:gd name="connsiteY56892" fmla="*/ 5491624 h 6857957"/>
              <a:gd name="connsiteX56893" fmla="*/ 1923289 w 4826000"/>
              <a:gd name="connsiteY56893" fmla="*/ 5492259 h 6857957"/>
              <a:gd name="connsiteX56894" fmla="*/ 1927098 w 4826000"/>
              <a:gd name="connsiteY56894" fmla="*/ 5494481 h 6857957"/>
              <a:gd name="connsiteX56895" fmla="*/ 1930591 w 4826000"/>
              <a:gd name="connsiteY56895" fmla="*/ 5497022 h 6857957"/>
              <a:gd name="connsiteX56896" fmla="*/ 1931861 w 4826000"/>
              <a:gd name="connsiteY56896" fmla="*/ 5498609 h 6857957"/>
              <a:gd name="connsiteX56897" fmla="*/ 1933448 w 4826000"/>
              <a:gd name="connsiteY56897" fmla="*/ 5500197 h 6857957"/>
              <a:gd name="connsiteX56898" fmla="*/ 1934400 w 4826000"/>
              <a:gd name="connsiteY56898" fmla="*/ 5501467 h 6857957"/>
              <a:gd name="connsiteX56899" fmla="*/ 1935035 w 4826000"/>
              <a:gd name="connsiteY56899" fmla="*/ 5503055 h 6857957"/>
              <a:gd name="connsiteX56900" fmla="*/ 1935353 w 4826000"/>
              <a:gd name="connsiteY56900" fmla="*/ 5504325 h 6857957"/>
              <a:gd name="connsiteX56901" fmla="*/ 1935353 w 4826000"/>
              <a:gd name="connsiteY56901" fmla="*/ 5505912 h 6857957"/>
              <a:gd name="connsiteX56902" fmla="*/ 1936940 w 4826000"/>
              <a:gd name="connsiteY56902" fmla="*/ 5505912 h 6857957"/>
              <a:gd name="connsiteX56903" fmla="*/ 1938528 w 4826000"/>
              <a:gd name="connsiteY56903" fmla="*/ 5505595 h 6857957"/>
              <a:gd name="connsiteX56904" fmla="*/ 1939798 w 4826000"/>
              <a:gd name="connsiteY56904" fmla="*/ 5504642 h 6857957"/>
              <a:gd name="connsiteX56905" fmla="*/ 1941067 w 4826000"/>
              <a:gd name="connsiteY56905" fmla="*/ 5503690 h 6857957"/>
              <a:gd name="connsiteX56906" fmla="*/ 1941703 w 4826000"/>
              <a:gd name="connsiteY56906" fmla="*/ 5502737 h 6857957"/>
              <a:gd name="connsiteX56907" fmla="*/ 1942020 w 4826000"/>
              <a:gd name="connsiteY56907" fmla="*/ 5501467 h 6857957"/>
              <a:gd name="connsiteX56908" fmla="*/ 1942020 w 4826000"/>
              <a:gd name="connsiteY56908" fmla="*/ 5500197 h 6857957"/>
              <a:gd name="connsiteX56909" fmla="*/ 1942020 w 4826000"/>
              <a:gd name="connsiteY56909" fmla="*/ 5498927 h 6857957"/>
              <a:gd name="connsiteX56910" fmla="*/ 1941703 w 4826000"/>
              <a:gd name="connsiteY56910" fmla="*/ 5497339 h 6857957"/>
              <a:gd name="connsiteX56911" fmla="*/ 1941067 w 4826000"/>
              <a:gd name="connsiteY56911" fmla="*/ 5496069 h 6857957"/>
              <a:gd name="connsiteX56912" fmla="*/ 1940434 w 4826000"/>
              <a:gd name="connsiteY56912" fmla="*/ 5494799 h 6857957"/>
              <a:gd name="connsiteX56913" fmla="*/ 1939163 w 4826000"/>
              <a:gd name="connsiteY56913" fmla="*/ 5493846 h 6857957"/>
              <a:gd name="connsiteX56914" fmla="*/ 1937893 w 4826000"/>
              <a:gd name="connsiteY56914" fmla="*/ 5492894 h 6857957"/>
              <a:gd name="connsiteX56915" fmla="*/ 1936306 w 4826000"/>
              <a:gd name="connsiteY56915" fmla="*/ 5492576 h 6857957"/>
              <a:gd name="connsiteX56916" fmla="*/ 1934718 w 4826000"/>
              <a:gd name="connsiteY56916" fmla="*/ 5492259 h 6857957"/>
              <a:gd name="connsiteX56917" fmla="*/ 1933131 w 4826000"/>
              <a:gd name="connsiteY56917" fmla="*/ 5492259 h 6857957"/>
              <a:gd name="connsiteX56918" fmla="*/ 1932497 w 4826000"/>
              <a:gd name="connsiteY56918" fmla="*/ 5491941 h 6857957"/>
              <a:gd name="connsiteX56919" fmla="*/ 1932497 w 4826000"/>
              <a:gd name="connsiteY56919" fmla="*/ 5491624 h 6857957"/>
              <a:gd name="connsiteX56920" fmla="*/ 1933448 w 4826000"/>
              <a:gd name="connsiteY56920" fmla="*/ 5491306 h 6857957"/>
              <a:gd name="connsiteX56921" fmla="*/ 1936623 w 4826000"/>
              <a:gd name="connsiteY56921" fmla="*/ 5490988 h 6857957"/>
              <a:gd name="connsiteX56922" fmla="*/ 1946465 w 4826000"/>
              <a:gd name="connsiteY56922" fmla="*/ 5490353 h 6857957"/>
              <a:gd name="connsiteX56923" fmla="*/ 1950909 w 4826000"/>
              <a:gd name="connsiteY56923" fmla="*/ 5490353 h 6857957"/>
              <a:gd name="connsiteX56924" fmla="*/ 1952179 w 4826000"/>
              <a:gd name="connsiteY56924" fmla="*/ 5490036 h 6857957"/>
              <a:gd name="connsiteX56925" fmla="*/ 1952814 w 4826000"/>
              <a:gd name="connsiteY56925" fmla="*/ 5489718 h 6857957"/>
              <a:gd name="connsiteX56926" fmla="*/ 1952814 w 4826000"/>
              <a:gd name="connsiteY56926" fmla="*/ 5489401 h 6857957"/>
              <a:gd name="connsiteX56927" fmla="*/ 1952497 w 4826000"/>
              <a:gd name="connsiteY56927" fmla="*/ 5489083 h 6857957"/>
              <a:gd name="connsiteX56928" fmla="*/ 1951227 w 4826000"/>
              <a:gd name="connsiteY56928" fmla="*/ 5488448 h 6857957"/>
              <a:gd name="connsiteX56929" fmla="*/ 1949004 w 4826000"/>
              <a:gd name="connsiteY56929" fmla="*/ 5487496 h 6857957"/>
              <a:gd name="connsiteX56930" fmla="*/ 1944877 w 4826000"/>
              <a:gd name="connsiteY56930" fmla="*/ 5486543 h 6857957"/>
              <a:gd name="connsiteX56931" fmla="*/ 1945830 w 4826000"/>
              <a:gd name="connsiteY56931" fmla="*/ 5485590 h 6857957"/>
              <a:gd name="connsiteX56932" fmla="*/ 1946783 w 4826000"/>
              <a:gd name="connsiteY56932" fmla="*/ 5484955 h 6857957"/>
              <a:gd name="connsiteX56933" fmla="*/ 1948370 w 4826000"/>
              <a:gd name="connsiteY56933" fmla="*/ 5484638 h 6857957"/>
              <a:gd name="connsiteX56934" fmla="*/ 1949957 w 4826000"/>
              <a:gd name="connsiteY56934" fmla="*/ 5484638 h 6857957"/>
              <a:gd name="connsiteX56935" fmla="*/ 1953449 w 4826000"/>
              <a:gd name="connsiteY56935" fmla="*/ 5485590 h 6857957"/>
              <a:gd name="connsiteX56936" fmla="*/ 1957894 w 4826000"/>
              <a:gd name="connsiteY56936" fmla="*/ 5486861 h 6857957"/>
              <a:gd name="connsiteX56937" fmla="*/ 1963291 w 4826000"/>
              <a:gd name="connsiteY56937" fmla="*/ 5488131 h 6857957"/>
              <a:gd name="connsiteX56938" fmla="*/ 1966149 w 4826000"/>
              <a:gd name="connsiteY56938" fmla="*/ 5488766 h 6857957"/>
              <a:gd name="connsiteX56939" fmla="*/ 1969641 w 4826000"/>
              <a:gd name="connsiteY56939" fmla="*/ 5489083 h 6857957"/>
              <a:gd name="connsiteX56940" fmla="*/ 1972815 w 4826000"/>
              <a:gd name="connsiteY56940" fmla="*/ 5489401 h 6857957"/>
              <a:gd name="connsiteX56941" fmla="*/ 1976309 w 4826000"/>
              <a:gd name="connsiteY56941" fmla="*/ 5489083 h 6857957"/>
              <a:gd name="connsiteX56942" fmla="*/ 1980118 w 4826000"/>
              <a:gd name="connsiteY56942" fmla="*/ 5488766 h 6857957"/>
              <a:gd name="connsiteX56943" fmla="*/ 1979165 w 4826000"/>
              <a:gd name="connsiteY56943" fmla="*/ 5489083 h 6857957"/>
              <a:gd name="connsiteX56944" fmla="*/ 1977260 w 4826000"/>
              <a:gd name="connsiteY56944" fmla="*/ 5490036 h 6857957"/>
              <a:gd name="connsiteX56945" fmla="*/ 1975673 w 4826000"/>
              <a:gd name="connsiteY56945" fmla="*/ 5491306 h 6857957"/>
              <a:gd name="connsiteX56946" fmla="*/ 1974720 w 4826000"/>
              <a:gd name="connsiteY56946" fmla="*/ 5492576 h 6857957"/>
              <a:gd name="connsiteX56947" fmla="*/ 1974085 w 4826000"/>
              <a:gd name="connsiteY56947" fmla="*/ 5493846 h 6857957"/>
              <a:gd name="connsiteX56948" fmla="*/ 1973133 w 4826000"/>
              <a:gd name="connsiteY56948" fmla="*/ 5496704 h 6857957"/>
              <a:gd name="connsiteX56949" fmla="*/ 1972180 w 4826000"/>
              <a:gd name="connsiteY56949" fmla="*/ 5499562 h 6857957"/>
              <a:gd name="connsiteX56950" fmla="*/ 1971545 w 4826000"/>
              <a:gd name="connsiteY56950" fmla="*/ 5500832 h 6857957"/>
              <a:gd name="connsiteX56951" fmla="*/ 1970593 w 4826000"/>
              <a:gd name="connsiteY56951" fmla="*/ 5502102 h 6857957"/>
              <a:gd name="connsiteX56952" fmla="*/ 1968689 w 4826000"/>
              <a:gd name="connsiteY56952" fmla="*/ 5503055 h 6857957"/>
              <a:gd name="connsiteX56953" fmla="*/ 1966783 w 4826000"/>
              <a:gd name="connsiteY56953" fmla="*/ 5504007 h 6857957"/>
              <a:gd name="connsiteX56954" fmla="*/ 1964561 w 4826000"/>
              <a:gd name="connsiteY56954" fmla="*/ 5504642 h 6857957"/>
              <a:gd name="connsiteX56955" fmla="*/ 1961069 w 4826000"/>
              <a:gd name="connsiteY56955" fmla="*/ 5504960 h 6857957"/>
              <a:gd name="connsiteX56956" fmla="*/ 1962656 w 4826000"/>
              <a:gd name="connsiteY56956" fmla="*/ 5506865 h 6857957"/>
              <a:gd name="connsiteX56957" fmla="*/ 1963926 w 4826000"/>
              <a:gd name="connsiteY56957" fmla="*/ 5507818 h 6857957"/>
              <a:gd name="connsiteX56958" fmla="*/ 1965513 w 4826000"/>
              <a:gd name="connsiteY56958" fmla="*/ 5508770 h 6857957"/>
              <a:gd name="connsiteX56959" fmla="*/ 1967101 w 4826000"/>
              <a:gd name="connsiteY56959" fmla="*/ 5509088 h 6857957"/>
              <a:gd name="connsiteX56960" fmla="*/ 1968689 w 4826000"/>
              <a:gd name="connsiteY56960" fmla="*/ 5509405 h 6857957"/>
              <a:gd name="connsiteX56961" fmla="*/ 1970593 w 4826000"/>
              <a:gd name="connsiteY56961" fmla="*/ 5509405 h 6857957"/>
              <a:gd name="connsiteX56962" fmla="*/ 1974720 w 4826000"/>
              <a:gd name="connsiteY56962" fmla="*/ 5508770 h 6857957"/>
              <a:gd name="connsiteX56963" fmla="*/ 1979800 w 4826000"/>
              <a:gd name="connsiteY56963" fmla="*/ 5508135 h 6857957"/>
              <a:gd name="connsiteX56964" fmla="*/ 1985515 w 4826000"/>
              <a:gd name="connsiteY56964" fmla="*/ 5507183 h 6857957"/>
              <a:gd name="connsiteX56965" fmla="*/ 1992499 w 4826000"/>
              <a:gd name="connsiteY56965" fmla="*/ 5506547 h 6857957"/>
              <a:gd name="connsiteX56966" fmla="*/ 1996309 w 4826000"/>
              <a:gd name="connsiteY56966" fmla="*/ 5506547 h 6857957"/>
              <a:gd name="connsiteX56967" fmla="*/ 2000436 w 4826000"/>
              <a:gd name="connsiteY56967" fmla="*/ 5506865 h 6857957"/>
              <a:gd name="connsiteX56968" fmla="*/ 1995039 w 4826000"/>
              <a:gd name="connsiteY56968" fmla="*/ 5508453 h 6857957"/>
              <a:gd name="connsiteX56969" fmla="*/ 1990277 w 4826000"/>
              <a:gd name="connsiteY56969" fmla="*/ 5510040 h 6857957"/>
              <a:gd name="connsiteX56970" fmla="*/ 1988689 w 4826000"/>
              <a:gd name="connsiteY56970" fmla="*/ 5510993 h 6857957"/>
              <a:gd name="connsiteX56971" fmla="*/ 1987102 w 4826000"/>
              <a:gd name="connsiteY56971" fmla="*/ 5512263 h 6857957"/>
              <a:gd name="connsiteX56972" fmla="*/ 1985515 w 4826000"/>
              <a:gd name="connsiteY56972" fmla="*/ 5513851 h 6857957"/>
              <a:gd name="connsiteX56973" fmla="*/ 1984562 w 4826000"/>
              <a:gd name="connsiteY56973" fmla="*/ 5515121 h 6857957"/>
              <a:gd name="connsiteX56974" fmla="*/ 1983292 w 4826000"/>
              <a:gd name="connsiteY56974" fmla="*/ 5516391 h 6857957"/>
              <a:gd name="connsiteX56975" fmla="*/ 1982658 w 4826000"/>
              <a:gd name="connsiteY56975" fmla="*/ 5517661 h 6857957"/>
              <a:gd name="connsiteX56976" fmla="*/ 1982340 w 4826000"/>
              <a:gd name="connsiteY56976" fmla="*/ 5519249 h 6857957"/>
              <a:gd name="connsiteX56977" fmla="*/ 1982022 w 4826000"/>
              <a:gd name="connsiteY56977" fmla="*/ 5521154 h 6857957"/>
              <a:gd name="connsiteX56978" fmla="*/ 1982340 w 4826000"/>
              <a:gd name="connsiteY56978" fmla="*/ 5523059 h 6857957"/>
              <a:gd name="connsiteX56979" fmla="*/ 1982658 w 4826000"/>
              <a:gd name="connsiteY56979" fmla="*/ 5524964 h 6857957"/>
              <a:gd name="connsiteX56980" fmla="*/ 1983610 w 4826000"/>
              <a:gd name="connsiteY56980" fmla="*/ 5526869 h 6857957"/>
              <a:gd name="connsiteX56981" fmla="*/ 1984880 w 4826000"/>
              <a:gd name="connsiteY56981" fmla="*/ 5529410 h 6857957"/>
              <a:gd name="connsiteX56982" fmla="*/ 1981387 w 4826000"/>
              <a:gd name="connsiteY56982" fmla="*/ 5528775 h 6857957"/>
              <a:gd name="connsiteX56983" fmla="*/ 1978213 w 4826000"/>
              <a:gd name="connsiteY56983" fmla="*/ 5528140 h 6857957"/>
              <a:gd name="connsiteX56984" fmla="*/ 1975355 w 4826000"/>
              <a:gd name="connsiteY56984" fmla="*/ 5526869 h 6857957"/>
              <a:gd name="connsiteX56985" fmla="*/ 1973133 w 4826000"/>
              <a:gd name="connsiteY56985" fmla="*/ 5525599 h 6857957"/>
              <a:gd name="connsiteX56986" fmla="*/ 1971229 w 4826000"/>
              <a:gd name="connsiteY56986" fmla="*/ 5524647 h 6857957"/>
              <a:gd name="connsiteX56987" fmla="*/ 1969641 w 4826000"/>
              <a:gd name="connsiteY56987" fmla="*/ 5523377 h 6857957"/>
              <a:gd name="connsiteX56988" fmla="*/ 1966149 w 4826000"/>
              <a:gd name="connsiteY56988" fmla="*/ 5520519 h 6857957"/>
              <a:gd name="connsiteX56989" fmla="*/ 1963926 w 4826000"/>
              <a:gd name="connsiteY56989" fmla="*/ 5517026 h 6857957"/>
              <a:gd name="connsiteX56990" fmla="*/ 1961069 w 4826000"/>
              <a:gd name="connsiteY56990" fmla="*/ 5514168 h 6857957"/>
              <a:gd name="connsiteX56991" fmla="*/ 1958529 w 4826000"/>
              <a:gd name="connsiteY56991" fmla="*/ 5510675 h 6857957"/>
              <a:gd name="connsiteX56992" fmla="*/ 1955354 w 4826000"/>
              <a:gd name="connsiteY56992" fmla="*/ 5508135 h 6857957"/>
              <a:gd name="connsiteX56993" fmla="*/ 1955037 w 4826000"/>
              <a:gd name="connsiteY56993" fmla="*/ 5510358 h 6857957"/>
              <a:gd name="connsiteX56994" fmla="*/ 1954403 w 4826000"/>
              <a:gd name="connsiteY56994" fmla="*/ 5513216 h 6857957"/>
              <a:gd name="connsiteX56995" fmla="*/ 1955037 w 4826000"/>
              <a:gd name="connsiteY56995" fmla="*/ 5515438 h 6857957"/>
              <a:gd name="connsiteX56996" fmla="*/ 1955354 w 4826000"/>
              <a:gd name="connsiteY56996" fmla="*/ 5517344 h 6857957"/>
              <a:gd name="connsiteX56997" fmla="*/ 1956624 w 4826000"/>
              <a:gd name="connsiteY56997" fmla="*/ 5521789 h 6857957"/>
              <a:gd name="connsiteX56998" fmla="*/ 1957576 w 4826000"/>
              <a:gd name="connsiteY56998" fmla="*/ 5525599 h 6857957"/>
              <a:gd name="connsiteX56999" fmla="*/ 1957576 w 4826000"/>
              <a:gd name="connsiteY56999" fmla="*/ 5528140 h 6857957"/>
              <a:gd name="connsiteX57000" fmla="*/ 1957576 w 4826000"/>
              <a:gd name="connsiteY57000" fmla="*/ 5530045 h 6857957"/>
              <a:gd name="connsiteX57001" fmla="*/ 1957259 w 4826000"/>
              <a:gd name="connsiteY57001" fmla="*/ 5531950 h 6857957"/>
              <a:gd name="connsiteX57002" fmla="*/ 1956624 w 4826000"/>
              <a:gd name="connsiteY57002" fmla="*/ 5534173 h 6857957"/>
              <a:gd name="connsiteX57003" fmla="*/ 1955354 w 4826000"/>
              <a:gd name="connsiteY57003" fmla="*/ 5536713 h 6857957"/>
              <a:gd name="connsiteX57004" fmla="*/ 1953449 w 4826000"/>
              <a:gd name="connsiteY57004" fmla="*/ 5538936 h 6857957"/>
              <a:gd name="connsiteX57005" fmla="*/ 1951227 w 4826000"/>
              <a:gd name="connsiteY57005" fmla="*/ 5541158 h 6857957"/>
              <a:gd name="connsiteX57006" fmla="*/ 1948052 w 4826000"/>
              <a:gd name="connsiteY57006" fmla="*/ 5544016 h 6857957"/>
              <a:gd name="connsiteX57007" fmla="*/ 1948687 w 4826000"/>
              <a:gd name="connsiteY57007" fmla="*/ 5544651 h 6857957"/>
              <a:gd name="connsiteX57008" fmla="*/ 1949323 w 4826000"/>
              <a:gd name="connsiteY57008" fmla="*/ 5544969 h 6857957"/>
              <a:gd name="connsiteX57009" fmla="*/ 1950909 w 4826000"/>
              <a:gd name="connsiteY57009" fmla="*/ 5545286 h 6857957"/>
              <a:gd name="connsiteX57010" fmla="*/ 1952814 w 4826000"/>
              <a:gd name="connsiteY57010" fmla="*/ 5545286 h 6857957"/>
              <a:gd name="connsiteX57011" fmla="*/ 1955037 w 4826000"/>
              <a:gd name="connsiteY57011" fmla="*/ 5544969 h 6857957"/>
              <a:gd name="connsiteX57012" fmla="*/ 1956941 w 4826000"/>
              <a:gd name="connsiteY57012" fmla="*/ 5544016 h 6857957"/>
              <a:gd name="connsiteX57013" fmla="*/ 1958529 w 4826000"/>
              <a:gd name="connsiteY57013" fmla="*/ 5543064 h 6857957"/>
              <a:gd name="connsiteX57014" fmla="*/ 1959799 w 4826000"/>
              <a:gd name="connsiteY57014" fmla="*/ 5541793 h 6857957"/>
              <a:gd name="connsiteX57015" fmla="*/ 1960434 w 4826000"/>
              <a:gd name="connsiteY57015" fmla="*/ 5540841 h 6857957"/>
              <a:gd name="connsiteX57016" fmla="*/ 1964878 w 4826000"/>
              <a:gd name="connsiteY57016" fmla="*/ 5542429 h 6857957"/>
              <a:gd name="connsiteX57017" fmla="*/ 1967736 w 4826000"/>
              <a:gd name="connsiteY57017" fmla="*/ 5544016 h 6857957"/>
              <a:gd name="connsiteX57018" fmla="*/ 1968689 w 4826000"/>
              <a:gd name="connsiteY57018" fmla="*/ 5544651 h 6857957"/>
              <a:gd name="connsiteX57019" fmla="*/ 1969641 w 4826000"/>
              <a:gd name="connsiteY57019" fmla="*/ 5545286 h 6857957"/>
              <a:gd name="connsiteX57020" fmla="*/ 1969958 w 4826000"/>
              <a:gd name="connsiteY57020" fmla="*/ 5545921 h 6857957"/>
              <a:gd name="connsiteX57021" fmla="*/ 1969958 w 4826000"/>
              <a:gd name="connsiteY57021" fmla="*/ 5546556 h 6857957"/>
              <a:gd name="connsiteX57022" fmla="*/ 1969641 w 4826000"/>
              <a:gd name="connsiteY57022" fmla="*/ 5547192 h 6857957"/>
              <a:gd name="connsiteX57023" fmla="*/ 1969006 w 4826000"/>
              <a:gd name="connsiteY57023" fmla="*/ 5547827 h 6857957"/>
              <a:gd name="connsiteX57024" fmla="*/ 1967736 w 4826000"/>
              <a:gd name="connsiteY57024" fmla="*/ 5548779 h 6857957"/>
              <a:gd name="connsiteX57025" fmla="*/ 1965513 w 4826000"/>
              <a:gd name="connsiteY57025" fmla="*/ 5550367 h 6857957"/>
              <a:gd name="connsiteX57026" fmla="*/ 1963291 w 4826000"/>
              <a:gd name="connsiteY57026" fmla="*/ 5551319 h 6857957"/>
              <a:gd name="connsiteX57027" fmla="*/ 1957894 w 4826000"/>
              <a:gd name="connsiteY57027" fmla="*/ 5553860 h 6857957"/>
              <a:gd name="connsiteX57028" fmla="*/ 1955354 w 4826000"/>
              <a:gd name="connsiteY57028" fmla="*/ 5555130 h 6857957"/>
              <a:gd name="connsiteX57029" fmla="*/ 1952814 w 4826000"/>
              <a:gd name="connsiteY57029" fmla="*/ 5556400 h 6857957"/>
              <a:gd name="connsiteX57030" fmla="*/ 1951227 w 4826000"/>
              <a:gd name="connsiteY57030" fmla="*/ 5557988 h 6857957"/>
              <a:gd name="connsiteX57031" fmla="*/ 1950274 w 4826000"/>
              <a:gd name="connsiteY57031" fmla="*/ 5559575 h 6857957"/>
              <a:gd name="connsiteX57032" fmla="*/ 1950274 w 4826000"/>
              <a:gd name="connsiteY57032" fmla="*/ 5560210 h 6857957"/>
              <a:gd name="connsiteX57033" fmla="*/ 1950274 w 4826000"/>
              <a:gd name="connsiteY57033" fmla="*/ 5561163 h 6857957"/>
              <a:gd name="connsiteX57034" fmla="*/ 1950592 w 4826000"/>
              <a:gd name="connsiteY57034" fmla="*/ 5562115 h 6857957"/>
              <a:gd name="connsiteX57035" fmla="*/ 1951227 w 4826000"/>
              <a:gd name="connsiteY57035" fmla="*/ 5562751 h 6857957"/>
              <a:gd name="connsiteX57036" fmla="*/ 1951544 w 4826000"/>
              <a:gd name="connsiteY57036" fmla="*/ 5564021 h 6857957"/>
              <a:gd name="connsiteX57037" fmla="*/ 1952179 w 4826000"/>
              <a:gd name="connsiteY57037" fmla="*/ 5564973 h 6857957"/>
              <a:gd name="connsiteX57038" fmla="*/ 1953132 w 4826000"/>
              <a:gd name="connsiteY57038" fmla="*/ 5565291 h 6857957"/>
              <a:gd name="connsiteX57039" fmla="*/ 1954084 w 4826000"/>
              <a:gd name="connsiteY57039" fmla="*/ 5565608 h 6857957"/>
              <a:gd name="connsiteX57040" fmla="*/ 1955672 w 4826000"/>
              <a:gd name="connsiteY57040" fmla="*/ 5565608 h 6857957"/>
              <a:gd name="connsiteX57041" fmla="*/ 1956941 w 4826000"/>
              <a:gd name="connsiteY57041" fmla="*/ 5565291 h 6857957"/>
              <a:gd name="connsiteX57042" fmla="*/ 1959481 w 4826000"/>
              <a:gd name="connsiteY57042" fmla="*/ 5564021 h 6857957"/>
              <a:gd name="connsiteX57043" fmla="*/ 1962339 w 4826000"/>
              <a:gd name="connsiteY57043" fmla="*/ 5562433 h 6857957"/>
              <a:gd name="connsiteX57044" fmla="*/ 1963291 w 4826000"/>
              <a:gd name="connsiteY57044" fmla="*/ 5561798 h 6857957"/>
              <a:gd name="connsiteX57045" fmla="*/ 1963926 w 4826000"/>
              <a:gd name="connsiteY57045" fmla="*/ 5560845 h 6857957"/>
              <a:gd name="connsiteX57046" fmla="*/ 1964243 w 4826000"/>
              <a:gd name="connsiteY57046" fmla="*/ 5559893 h 6857957"/>
              <a:gd name="connsiteX57047" fmla="*/ 1964243 w 4826000"/>
              <a:gd name="connsiteY57047" fmla="*/ 5558940 h 6857957"/>
              <a:gd name="connsiteX57048" fmla="*/ 1964243 w 4826000"/>
              <a:gd name="connsiteY57048" fmla="*/ 5557988 h 6857957"/>
              <a:gd name="connsiteX57049" fmla="*/ 1963291 w 4826000"/>
              <a:gd name="connsiteY57049" fmla="*/ 5557353 h 6857957"/>
              <a:gd name="connsiteX57050" fmla="*/ 1966783 w 4826000"/>
              <a:gd name="connsiteY57050" fmla="*/ 5556717 h 6857957"/>
              <a:gd name="connsiteX57051" fmla="*/ 1969958 w 4826000"/>
              <a:gd name="connsiteY57051" fmla="*/ 5557353 h 6857957"/>
              <a:gd name="connsiteX57052" fmla="*/ 1972180 w 4826000"/>
              <a:gd name="connsiteY57052" fmla="*/ 5557988 h 6857957"/>
              <a:gd name="connsiteX57053" fmla="*/ 1973769 w 4826000"/>
              <a:gd name="connsiteY57053" fmla="*/ 5558623 h 6857957"/>
              <a:gd name="connsiteX57054" fmla="*/ 1975038 w 4826000"/>
              <a:gd name="connsiteY57054" fmla="*/ 5559893 h 6857957"/>
              <a:gd name="connsiteX57055" fmla="*/ 1975673 w 4826000"/>
              <a:gd name="connsiteY57055" fmla="*/ 5561163 h 6857957"/>
              <a:gd name="connsiteX57056" fmla="*/ 1976309 w 4826000"/>
              <a:gd name="connsiteY57056" fmla="*/ 5562433 h 6857957"/>
              <a:gd name="connsiteX57057" fmla="*/ 1976625 w 4826000"/>
              <a:gd name="connsiteY57057" fmla="*/ 5563703 h 6857957"/>
              <a:gd name="connsiteX57058" fmla="*/ 1977260 w 4826000"/>
              <a:gd name="connsiteY57058" fmla="*/ 5566878 h 6857957"/>
              <a:gd name="connsiteX57059" fmla="*/ 1977895 w 4826000"/>
              <a:gd name="connsiteY57059" fmla="*/ 5568466 h 6857957"/>
              <a:gd name="connsiteX57060" fmla="*/ 1978530 w 4826000"/>
              <a:gd name="connsiteY57060" fmla="*/ 5569736 h 6857957"/>
              <a:gd name="connsiteX57061" fmla="*/ 1979482 w 4826000"/>
              <a:gd name="connsiteY57061" fmla="*/ 5570689 h 6857957"/>
              <a:gd name="connsiteX57062" fmla="*/ 1980752 w 4826000"/>
              <a:gd name="connsiteY57062" fmla="*/ 5571959 h 6857957"/>
              <a:gd name="connsiteX57063" fmla="*/ 1982658 w 4826000"/>
              <a:gd name="connsiteY57063" fmla="*/ 5572594 h 6857957"/>
              <a:gd name="connsiteX57064" fmla="*/ 1985515 w 4826000"/>
              <a:gd name="connsiteY57064" fmla="*/ 5573229 h 6857957"/>
              <a:gd name="connsiteX57065" fmla="*/ 1983610 w 4826000"/>
              <a:gd name="connsiteY57065" fmla="*/ 5574499 h 6857957"/>
              <a:gd name="connsiteX57066" fmla="*/ 1981705 w 4826000"/>
              <a:gd name="connsiteY57066" fmla="*/ 5575452 h 6857957"/>
              <a:gd name="connsiteX57067" fmla="*/ 1980118 w 4826000"/>
              <a:gd name="connsiteY57067" fmla="*/ 5575769 h 6857957"/>
              <a:gd name="connsiteX57068" fmla="*/ 1978213 w 4826000"/>
              <a:gd name="connsiteY57068" fmla="*/ 5575769 h 6857957"/>
              <a:gd name="connsiteX57069" fmla="*/ 1975990 w 4826000"/>
              <a:gd name="connsiteY57069" fmla="*/ 5575769 h 6857957"/>
              <a:gd name="connsiteX57070" fmla="*/ 1974085 w 4826000"/>
              <a:gd name="connsiteY57070" fmla="*/ 5575134 h 6857957"/>
              <a:gd name="connsiteX57071" fmla="*/ 1969958 w 4826000"/>
              <a:gd name="connsiteY57071" fmla="*/ 5573864 h 6857957"/>
              <a:gd name="connsiteX57072" fmla="*/ 1965513 w 4826000"/>
              <a:gd name="connsiteY57072" fmla="*/ 5572276 h 6857957"/>
              <a:gd name="connsiteX57073" fmla="*/ 1961069 w 4826000"/>
              <a:gd name="connsiteY57073" fmla="*/ 5570054 h 6857957"/>
              <a:gd name="connsiteX57074" fmla="*/ 1956624 w 4826000"/>
              <a:gd name="connsiteY57074" fmla="*/ 5568784 h 6857957"/>
              <a:gd name="connsiteX57075" fmla="*/ 1954084 w 4826000"/>
              <a:gd name="connsiteY57075" fmla="*/ 5568466 h 6857957"/>
              <a:gd name="connsiteX57076" fmla="*/ 1951863 w 4826000"/>
              <a:gd name="connsiteY57076" fmla="*/ 5568466 h 6857957"/>
              <a:gd name="connsiteX57077" fmla="*/ 1949004 w 4826000"/>
              <a:gd name="connsiteY57077" fmla="*/ 5569101 h 6857957"/>
              <a:gd name="connsiteX57078" fmla="*/ 1946147 w 4826000"/>
              <a:gd name="connsiteY57078" fmla="*/ 5570054 h 6857957"/>
              <a:gd name="connsiteX57079" fmla="*/ 1943607 w 4826000"/>
              <a:gd name="connsiteY57079" fmla="*/ 5571006 h 6857957"/>
              <a:gd name="connsiteX57080" fmla="*/ 1941703 w 4826000"/>
              <a:gd name="connsiteY57080" fmla="*/ 5571324 h 6857957"/>
              <a:gd name="connsiteX57081" fmla="*/ 1939480 w 4826000"/>
              <a:gd name="connsiteY57081" fmla="*/ 5571324 h 6857957"/>
              <a:gd name="connsiteX57082" fmla="*/ 1939480 w 4826000"/>
              <a:gd name="connsiteY57082" fmla="*/ 5573547 h 6857957"/>
              <a:gd name="connsiteX57083" fmla="*/ 1939798 w 4826000"/>
              <a:gd name="connsiteY57083" fmla="*/ 5575134 h 6857957"/>
              <a:gd name="connsiteX57084" fmla="*/ 1941067 w 4826000"/>
              <a:gd name="connsiteY57084" fmla="*/ 5576722 h 6857957"/>
              <a:gd name="connsiteX57085" fmla="*/ 1942337 w 4826000"/>
              <a:gd name="connsiteY57085" fmla="*/ 5577992 h 6857957"/>
              <a:gd name="connsiteX57086" fmla="*/ 1943925 w 4826000"/>
              <a:gd name="connsiteY57086" fmla="*/ 5579262 h 6857957"/>
              <a:gd name="connsiteX57087" fmla="*/ 1945512 w 4826000"/>
              <a:gd name="connsiteY57087" fmla="*/ 5580215 h 6857957"/>
              <a:gd name="connsiteX57088" fmla="*/ 1949004 w 4826000"/>
              <a:gd name="connsiteY57088" fmla="*/ 5581802 h 6857957"/>
              <a:gd name="connsiteX57089" fmla="*/ 1951227 w 4826000"/>
              <a:gd name="connsiteY57089" fmla="*/ 5583073 h 6857957"/>
              <a:gd name="connsiteX57090" fmla="*/ 1951544 w 4826000"/>
              <a:gd name="connsiteY57090" fmla="*/ 5583708 h 6857957"/>
              <a:gd name="connsiteX57091" fmla="*/ 1951227 w 4826000"/>
              <a:gd name="connsiteY57091" fmla="*/ 5584343 h 6857957"/>
              <a:gd name="connsiteX57092" fmla="*/ 1950592 w 4826000"/>
              <a:gd name="connsiteY57092" fmla="*/ 5584978 h 6857957"/>
              <a:gd name="connsiteX57093" fmla="*/ 1949004 w 4826000"/>
              <a:gd name="connsiteY57093" fmla="*/ 5585613 h 6857957"/>
              <a:gd name="connsiteX57094" fmla="*/ 1942337 w 4826000"/>
              <a:gd name="connsiteY57094" fmla="*/ 5588153 h 6857957"/>
              <a:gd name="connsiteX57095" fmla="*/ 1946465 w 4826000"/>
              <a:gd name="connsiteY57095" fmla="*/ 5587836 h 6857957"/>
              <a:gd name="connsiteX57096" fmla="*/ 1950592 w 4826000"/>
              <a:gd name="connsiteY57096" fmla="*/ 5588153 h 6857957"/>
              <a:gd name="connsiteX57097" fmla="*/ 1954084 w 4826000"/>
              <a:gd name="connsiteY57097" fmla="*/ 5588471 h 6857957"/>
              <a:gd name="connsiteX57098" fmla="*/ 1957259 w 4826000"/>
              <a:gd name="connsiteY57098" fmla="*/ 5588788 h 6857957"/>
              <a:gd name="connsiteX57099" fmla="*/ 1959799 w 4826000"/>
              <a:gd name="connsiteY57099" fmla="*/ 5589423 h 6857957"/>
              <a:gd name="connsiteX57100" fmla="*/ 1962656 w 4826000"/>
              <a:gd name="connsiteY57100" fmla="*/ 5590376 h 6857957"/>
              <a:gd name="connsiteX57101" fmla="*/ 1964561 w 4826000"/>
              <a:gd name="connsiteY57101" fmla="*/ 5591328 h 6857957"/>
              <a:gd name="connsiteX57102" fmla="*/ 1966149 w 4826000"/>
              <a:gd name="connsiteY57102" fmla="*/ 5592281 h 6857957"/>
              <a:gd name="connsiteX57103" fmla="*/ 1967418 w 4826000"/>
              <a:gd name="connsiteY57103" fmla="*/ 5593551 h 6857957"/>
              <a:gd name="connsiteX57104" fmla="*/ 1968689 w 4826000"/>
              <a:gd name="connsiteY57104" fmla="*/ 5595139 h 6857957"/>
              <a:gd name="connsiteX57105" fmla="*/ 1970911 w 4826000"/>
              <a:gd name="connsiteY57105" fmla="*/ 5597679 h 6857957"/>
              <a:gd name="connsiteX57106" fmla="*/ 1972180 w 4826000"/>
              <a:gd name="connsiteY57106" fmla="*/ 5600537 h 6857957"/>
              <a:gd name="connsiteX57107" fmla="*/ 1972815 w 4826000"/>
              <a:gd name="connsiteY57107" fmla="*/ 5603712 h 6857957"/>
              <a:gd name="connsiteX57108" fmla="*/ 1974085 w 4826000"/>
              <a:gd name="connsiteY57108" fmla="*/ 5609428 h 6857957"/>
              <a:gd name="connsiteX57109" fmla="*/ 1975038 w 4826000"/>
              <a:gd name="connsiteY57109" fmla="*/ 5611650 h 6857957"/>
              <a:gd name="connsiteX57110" fmla="*/ 1975673 w 4826000"/>
              <a:gd name="connsiteY57110" fmla="*/ 5612603 h 6857957"/>
              <a:gd name="connsiteX57111" fmla="*/ 1976625 w 4826000"/>
              <a:gd name="connsiteY57111" fmla="*/ 5613556 h 6857957"/>
              <a:gd name="connsiteX57112" fmla="*/ 1977895 w 4826000"/>
              <a:gd name="connsiteY57112" fmla="*/ 5614191 h 6857957"/>
              <a:gd name="connsiteX57113" fmla="*/ 1979165 w 4826000"/>
              <a:gd name="connsiteY57113" fmla="*/ 5614508 h 6857957"/>
              <a:gd name="connsiteX57114" fmla="*/ 1980435 w 4826000"/>
              <a:gd name="connsiteY57114" fmla="*/ 5615143 h 6857957"/>
              <a:gd name="connsiteX57115" fmla="*/ 1982022 w 4826000"/>
              <a:gd name="connsiteY57115" fmla="*/ 5615143 h 6857957"/>
              <a:gd name="connsiteX57116" fmla="*/ 1983927 w 4826000"/>
              <a:gd name="connsiteY57116" fmla="*/ 5615143 h 6857957"/>
              <a:gd name="connsiteX57117" fmla="*/ 1986467 w 4826000"/>
              <a:gd name="connsiteY57117" fmla="*/ 5615143 h 6857957"/>
              <a:gd name="connsiteX57118" fmla="*/ 1992182 w 4826000"/>
              <a:gd name="connsiteY57118" fmla="*/ 5613873 h 6857957"/>
              <a:gd name="connsiteX57119" fmla="*/ 1993135 w 4826000"/>
              <a:gd name="connsiteY57119" fmla="*/ 5615143 h 6857957"/>
              <a:gd name="connsiteX57120" fmla="*/ 1993452 w 4826000"/>
              <a:gd name="connsiteY57120" fmla="*/ 5616731 h 6857957"/>
              <a:gd name="connsiteX57121" fmla="*/ 1993452 w 4826000"/>
              <a:gd name="connsiteY57121" fmla="*/ 5617683 h 6857957"/>
              <a:gd name="connsiteX57122" fmla="*/ 1992817 w 4826000"/>
              <a:gd name="connsiteY57122" fmla="*/ 5618636 h 6857957"/>
              <a:gd name="connsiteX57123" fmla="*/ 1991864 w 4826000"/>
              <a:gd name="connsiteY57123" fmla="*/ 5619271 h 6857957"/>
              <a:gd name="connsiteX57124" fmla="*/ 1989959 w 4826000"/>
              <a:gd name="connsiteY57124" fmla="*/ 5619906 h 6857957"/>
              <a:gd name="connsiteX57125" fmla="*/ 1986784 w 4826000"/>
              <a:gd name="connsiteY57125" fmla="*/ 5620859 h 6857957"/>
              <a:gd name="connsiteX57126" fmla="*/ 1982658 w 4826000"/>
              <a:gd name="connsiteY57126" fmla="*/ 5621494 h 6857957"/>
              <a:gd name="connsiteX57127" fmla="*/ 1979165 w 4826000"/>
              <a:gd name="connsiteY57127" fmla="*/ 5622446 h 6857957"/>
              <a:gd name="connsiteX57128" fmla="*/ 1977578 w 4826000"/>
              <a:gd name="connsiteY57128" fmla="*/ 5622764 h 6857957"/>
              <a:gd name="connsiteX57129" fmla="*/ 1975990 w 4826000"/>
              <a:gd name="connsiteY57129" fmla="*/ 5623717 h 6857957"/>
              <a:gd name="connsiteX57130" fmla="*/ 1975038 w 4826000"/>
              <a:gd name="connsiteY57130" fmla="*/ 5624669 h 6857957"/>
              <a:gd name="connsiteX57131" fmla="*/ 1974403 w 4826000"/>
              <a:gd name="connsiteY57131" fmla="*/ 5625304 h 6857957"/>
              <a:gd name="connsiteX57132" fmla="*/ 1975038 w 4826000"/>
              <a:gd name="connsiteY57132" fmla="*/ 5626257 h 6857957"/>
              <a:gd name="connsiteX57133" fmla="*/ 1975990 w 4826000"/>
              <a:gd name="connsiteY57133" fmla="*/ 5626574 h 6857957"/>
              <a:gd name="connsiteX57134" fmla="*/ 1978530 w 4826000"/>
              <a:gd name="connsiteY57134" fmla="*/ 5627845 h 6857957"/>
              <a:gd name="connsiteX57135" fmla="*/ 1980752 w 4826000"/>
              <a:gd name="connsiteY57135" fmla="*/ 5628797 h 6857957"/>
              <a:gd name="connsiteX57136" fmla="*/ 1981387 w 4826000"/>
              <a:gd name="connsiteY57136" fmla="*/ 5629432 h 6857957"/>
              <a:gd name="connsiteX57137" fmla="*/ 1981705 w 4826000"/>
              <a:gd name="connsiteY57137" fmla="*/ 5630385 h 6857957"/>
              <a:gd name="connsiteX57138" fmla="*/ 1983927 w 4826000"/>
              <a:gd name="connsiteY57138" fmla="*/ 5630067 h 6857957"/>
              <a:gd name="connsiteX57139" fmla="*/ 1985832 w 4826000"/>
              <a:gd name="connsiteY57139" fmla="*/ 5629432 h 6857957"/>
              <a:gd name="connsiteX57140" fmla="*/ 1986784 w 4826000"/>
              <a:gd name="connsiteY57140" fmla="*/ 5628480 h 6857957"/>
              <a:gd name="connsiteX57141" fmla="*/ 1987102 w 4826000"/>
              <a:gd name="connsiteY57141" fmla="*/ 5627527 h 6857957"/>
              <a:gd name="connsiteX57142" fmla="*/ 1987102 w 4826000"/>
              <a:gd name="connsiteY57142" fmla="*/ 5626257 h 6857957"/>
              <a:gd name="connsiteX57143" fmla="*/ 1987102 w 4826000"/>
              <a:gd name="connsiteY57143" fmla="*/ 5624987 h 6857957"/>
              <a:gd name="connsiteX57144" fmla="*/ 1987102 w 4826000"/>
              <a:gd name="connsiteY57144" fmla="*/ 5622129 h 6857957"/>
              <a:gd name="connsiteX57145" fmla="*/ 1990912 w 4826000"/>
              <a:gd name="connsiteY57145" fmla="*/ 5624669 h 6857957"/>
              <a:gd name="connsiteX57146" fmla="*/ 1992499 w 4826000"/>
              <a:gd name="connsiteY57146" fmla="*/ 5625939 h 6857957"/>
              <a:gd name="connsiteX57147" fmla="*/ 1993769 w 4826000"/>
              <a:gd name="connsiteY57147" fmla="*/ 5626892 h 6857957"/>
              <a:gd name="connsiteX57148" fmla="*/ 1994404 w 4826000"/>
              <a:gd name="connsiteY57148" fmla="*/ 5628162 h 6857957"/>
              <a:gd name="connsiteX57149" fmla="*/ 1995039 w 4826000"/>
              <a:gd name="connsiteY57149" fmla="*/ 5629115 h 6857957"/>
              <a:gd name="connsiteX57150" fmla="*/ 1995356 w 4826000"/>
              <a:gd name="connsiteY57150" fmla="*/ 5630385 h 6857957"/>
              <a:gd name="connsiteX57151" fmla="*/ 1995675 w 4826000"/>
              <a:gd name="connsiteY57151" fmla="*/ 5631655 h 6857957"/>
              <a:gd name="connsiteX57152" fmla="*/ 1995356 w 4826000"/>
              <a:gd name="connsiteY57152" fmla="*/ 5633878 h 6857957"/>
              <a:gd name="connsiteX57153" fmla="*/ 1994404 w 4826000"/>
              <a:gd name="connsiteY57153" fmla="*/ 5636100 h 6857957"/>
              <a:gd name="connsiteX57154" fmla="*/ 1992817 w 4826000"/>
              <a:gd name="connsiteY57154" fmla="*/ 5638641 h 6857957"/>
              <a:gd name="connsiteX57155" fmla="*/ 1990912 w 4826000"/>
              <a:gd name="connsiteY57155" fmla="*/ 5641181 h 6857957"/>
              <a:gd name="connsiteX57156" fmla="*/ 1986784 w 4826000"/>
              <a:gd name="connsiteY57156" fmla="*/ 5645944 h 6857957"/>
              <a:gd name="connsiteX57157" fmla="*/ 1984562 w 4826000"/>
              <a:gd name="connsiteY57157" fmla="*/ 5648167 h 6857957"/>
              <a:gd name="connsiteX57158" fmla="*/ 1982340 w 4826000"/>
              <a:gd name="connsiteY57158" fmla="*/ 5650707 h 6857957"/>
              <a:gd name="connsiteX57159" fmla="*/ 1981070 w 4826000"/>
              <a:gd name="connsiteY57159" fmla="*/ 5653247 h 6857957"/>
              <a:gd name="connsiteX57160" fmla="*/ 1980118 w 4826000"/>
              <a:gd name="connsiteY57160" fmla="*/ 5655787 h 6857957"/>
              <a:gd name="connsiteX57161" fmla="*/ 1979800 w 4826000"/>
              <a:gd name="connsiteY57161" fmla="*/ 5658010 h 6857957"/>
              <a:gd name="connsiteX57162" fmla="*/ 1980118 w 4826000"/>
              <a:gd name="connsiteY57162" fmla="*/ 5659280 h 6857957"/>
              <a:gd name="connsiteX57163" fmla="*/ 1980435 w 4826000"/>
              <a:gd name="connsiteY57163" fmla="*/ 5660868 h 6857957"/>
              <a:gd name="connsiteX57164" fmla="*/ 1993452 w 4826000"/>
              <a:gd name="connsiteY57164" fmla="*/ 5660550 h 6857957"/>
              <a:gd name="connsiteX57165" fmla="*/ 1995675 w 4826000"/>
              <a:gd name="connsiteY57165" fmla="*/ 5659280 h 6857957"/>
              <a:gd name="connsiteX57166" fmla="*/ 1996944 w 4826000"/>
              <a:gd name="connsiteY57166" fmla="*/ 5658010 h 6857957"/>
              <a:gd name="connsiteX57167" fmla="*/ 1997896 w 4826000"/>
              <a:gd name="connsiteY57167" fmla="*/ 5657057 h 6857957"/>
              <a:gd name="connsiteX57168" fmla="*/ 1997896 w 4826000"/>
              <a:gd name="connsiteY57168" fmla="*/ 5655787 h 6857957"/>
              <a:gd name="connsiteX57169" fmla="*/ 1997579 w 4826000"/>
              <a:gd name="connsiteY57169" fmla="*/ 5654517 h 6857957"/>
              <a:gd name="connsiteX57170" fmla="*/ 1996944 w 4826000"/>
              <a:gd name="connsiteY57170" fmla="*/ 5653247 h 6857957"/>
              <a:gd name="connsiteX57171" fmla="*/ 1994721 w 4826000"/>
              <a:gd name="connsiteY57171" fmla="*/ 5650389 h 6857957"/>
              <a:gd name="connsiteX57172" fmla="*/ 1992817 w 4826000"/>
              <a:gd name="connsiteY57172" fmla="*/ 5647531 h 6857957"/>
              <a:gd name="connsiteX57173" fmla="*/ 1992182 w 4826000"/>
              <a:gd name="connsiteY57173" fmla="*/ 5646261 h 6857957"/>
              <a:gd name="connsiteX57174" fmla="*/ 1991864 w 4826000"/>
              <a:gd name="connsiteY57174" fmla="*/ 5644356 h 6857957"/>
              <a:gd name="connsiteX57175" fmla="*/ 1991864 w 4826000"/>
              <a:gd name="connsiteY57175" fmla="*/ 5643086 h 6857957"/>
              <a:gd name="connsiteX57176" fmla="*/ 1992817 w 4826000"/>
              <a:gd name="connsiteY57176" fmla="*/ 5641498 h 6857957"/>
              <a:gd name="connsiteX57177" fmla="*/ 1994086 w 4826000"/>
              <a:gd name="connsiteY57177" fmla="*/ 5639911 h 6857957"/>
              <a:gd name="connsiteX57178" fmla="*/ 1996309 w 4826000"/>
              <a:gd name="connsiteY57178" fmla="*/ 5638641 h 6857957"/>
              <a:gd name="connsiteX57179" fmla="*/ 2003611 w 4826000"/>
              <a:gd name="connsiteY57179" fmla="*/ 5641181 h 6857957"/>
              <a:gd name="connsiteX57180" fmla="*/ 2005516 w 4826000"/>
              <a:gd name="connsiteY57180" fmla="*/ 5641816 h 6857957"/>
              <a:gd name="connsiteX57181" fmla="*/ 2007421 w 4826000"/>
              <a:gd name="connsiteY57181" fmla="*/ 5642133 h 6857957"/>
              <a:gd name="connsiteX57182" fmla="*/ 2008056 w 4826000"/>
              <a:gd name="connsiteY57182" fmla="*/ 5641816 h 6857957"/>
              <a:gd name="connsiteX57183" fmla="*/ 2008373 w 4826000"/>
              <a:gd name="connsiteY57183" fmla="*/ 5641181 h 6857957"/>
              <a:gd name="connsiteX57184" fmla="*/ 2008056 w 4826000"/>
              <a:gd name="connsiteY57184" fmla="*/ 5640546 h 6857957"/>
              <a:gd name="connsiteX57185" fmla="*/ 2007738 w 4826000"/>
              <a:gd name="connsiteY57185" fmla="*/ 5639276 h 6857957"/>
              <a:gd name="connsiteX57186" fmla="*/ 2003293 w 4826000"/>
              <a:gd name="connsiteY57186" fmla="*/ 5632607 h 6857957"/>
              <a:gd name="connsiteX57187" fmla="*/ 2002024 w 4826000"/>
              <a:gd name="connsiteY57187" fmla="*/ 5630385 h 6857957"/>
              <a:gd name="connsiteX57188" fmla="*/ 2001389 w 4826000"/>
              <a:gd name="connsiteY57188" fmla="*/ 5628480 h 6857957"/>
              <a:gd name="connsiteX57189" fmla="*/ 2000755 w 4826000"/>
              <a:gd name="connsiteY57189" fmla="*/ 5626574 h 6857957"/>
              <a:gd name="connsiteX57190" fmla="*/ 2000436 w 4826000"/>
              <a:gd name="connsiteY57190" fmla="*/ 5624669 h 6857957"/>
              <a:gd name="connsiteX57191" fmla="*/ 2006786 w 4826000"/>
              <a:gd name="connsiteY57191" fmla="*/ 5624352 h 6857957"/>
              <a:gd name="connsiteX57192" fmla="*/ 2011230 w 4826000"/>
              <a:gd name="connsiteY57192" fmla="*/ 5624352 h 6857957"/>
              <a:gd name="connsiteX57193" fmla="*/ 2014405 w 4826000"/>
              <a:gd name="connsiteY57193" fmla="*/ 5624669 h 6857957"/>
              <a:gd name="connsiteX57194" fmla="*/ 2016310 w 4826000"/>
              <a:gd name="connsiteY57194" fmla="*/ 5625304 h 6857957"/>
              <a:gd name="connsiteX57195" fmla="*/ 2016945 w 4826000"/>
              <a:gd name="connsiteY57195" fmla="*/ 5625939 h 6857957"/>
              <a:gd name="connsiteX57196" fmla="*/ 2017262 w 4826000"/>
              <a:gd name="connsiteY57196" fmla="*/ 5626257 h 6857957"/>
              <a:gd name="connsiteX57197" fmla="*/ 2017581 w 4826000"/>
              <a:gd name="connsiteY57197" fmla="*/ 5627527 h 6857957"/>
              <a:gd name="connsiteX57198" fmla="*/ 2017262 w 4826000"/>
              <a:gd name="connsiteY57198" fmla="*/ 5628797 h 6857957"/>
              <a:gd name="connsiteX57199" fmla="*/ 2016628 w 4826000"/>
              <a:gd name="connsiteY57199" fmla="*/ 5630067 h 6857957"/>
              <a:gd name="connsiteX57200" fmla="*/ 2015993 w 4826000"/>
              <a:gd name="connsiteY57200" fmla="*/ 5631655 h 6857957"/>
              <a:gd name="connsiteX57201" fmla="*/ 2015358 w 4826000"/>
              <a:gd name="connsiteY57201" fmla="*/ 5632925 h 6857957"/>
              <a:gd name="connsiteX57202" fmla="*/ 2015358 w 4826000"/>
              <a:gd name="connsiteY57202" fmla="*/ 5634195 h 6857957"/>
              <a:gd name="connsiteX57203" fmla="*/ 2015675 w 4826000"/>
              <a:gd name="connsiteY57203" fmla="*/ 5635465 h 6857957"/>
              <a:gd name="connsiteX57204" fmla="*/ 2017262 w 4826000"/>
              <a:gd name="connsiteY57204" fmla="*/ 5636418 h 6857957"/>
              <a:gd name="connsiteX57205" fmla="*/ 2019485 w 4826000"/>
              <a:gd name="connsiteY57205" fmla="*/ 5637053 h 6857957"/>
              <a:gd name="connsiteX57206" fmla="*/ 2023295 w 4826000"/>
              <a:gd name="connsiteY57206" fmla="*/ 5637370 h 6857957"/>
              <a:gd name="connsiteX57207" fmla="*/ 2028692 w 4826000"/>
              <a:gd name="connsiteY57207" fmla="*/ 5637370 h 6857957"/>
              <a:gd name="connsiteX57208" fmla="*/ 2016310 w 4826000"/>
              <a:gd name="connsiteY57208" fmla="*/ 5649437 h 6857957"/>
              <a:gd name="connsiteX57209" fmla="*/ 2009961 w 4826000"/>
              <a:gd name="connsiteY57209" fmla="*/ 5655152 h 6857957"/>
              <a:gd name="connsiteX57210" fmla="*/ 2003611 w 4826000"/>
              <a:gd name="connsiteY57210" fmla="*/ 5659915 h 6857957"/>
              <a:gd name="connsiteX57211" fmla="*/ 2000119 w 4826000"/>
              <a:gd name="connsiteY57211" fmla="*/ 5662773 h 6857957"/>
              <a:gd name="connsiteX57212" fmla="*/ 1996626 w 4826000"/>
              <a:gd name="connsiteY57212" fmla="*/ 5664996 h 6857957"/>
              <a:gd name="connsiteX57213" fmla="*/ 1992817 w 4826000"/>
              <a:gd name="connsiteY57213" fmla="*/ 5666901 h 6857957"/>
              <a:gd name="connsiteX57214" fmla="*/ 1988689 w 4826000"/>
              <a:gd name="connsiteY57214" fmla="*/ 5669124 h 6857957"/>
              <a:gd name="connsiteX57215" fmla="*/ 1984562 w 4826000"/>
              <a:gd name="connsiteY57215" fmla="*/ 5670711 h 6857957"/>
              <a:gd name="connsiteX57216" fmla="*/ 1979800 w 4826000"/>
              <a:gd name="connsiteY57216" fmla="*/ 5672299 h 6857957"/>
              <a:gd name="connsiteX57217" fmla="*/ 1974720 w 4826000"/>
              <a:gd name="connsiteY57217" fmla="*/ 5673569 h 6857957"/>
              <a:gd name="connsiteX57218" fmla="*/ 1969641 w 4826000"/>
              <a:gd name="connsiteY57218" fmla="*/ 5674522 h 6857957"/>
              <a:gd name="connsiteX57219" fmla="*/ 1970276 w 4826000"/>
              <a:gd name="connsiteY57219" fmla="*/ 5675474 h 6857957"/>
              <a:gd name="connsiteX57220" fmla="*/ 1971229 w 4826000"/>
              <a:gd name="connsiteY57220" fmla="*/ 5676109 h 6857957"/>
              <a:gd name="connsiteX57221" fmla="*/ 1973450 w 4826000"/>
              <a:gd name="connsiteY57221" fmla="*/ 5676744 h 6857957"/>
              <a:gd name="connsiteX57222" fmla="*/ 1976309 w 4826000"/>
              <a:gd name="connsiteY57222" fmla="*/ 5677062 h 6857957"/>
              <a:gd name="connsiteX57223" fmla="*/ 1980118 w 4826000"/>
              <a:gd name="connsiteY57223" fmla="*/ 5677062 h 6857957"/>
              <a:gd name="connsiteX57224" fmla="*/ 1988055 w 4826000"/>
              <a:gd name="connsiteY57224" fmla="*/ 5677062 h 6857957"/>
              <a:gd name="connsiteX57225" fmla="*/ 1995991 w 4826000"/>
              <a:gd name="connsiteY57225" fmla="*/ 5676744 h 6857957"/>
              <a:gd name="connsiteX57226" fmla="*/ 1992499 w 4826000"/>
              <a:gd name="connsiteY57226" fmla="*/ 5679920 h 6857957"/>
              <a:gd name="connsiteX57227" fmla="*/ 1990277 w 4826000"/>
              <a:gd name="connsiteY57227" fmla="*/ 5681190 h 6857957"/>
              <a:gd name="connsiteX57228" fmla="*/ 1988055 w 4826000"/>
              <a:gd name="connsiteY57228" fmla="*/ 5683095 h 6857957"/>
              <a:gd name="connsiteX57229" fmla="*/ 1985198 w 4826000"/>
              <a:gd name="connsiteY57229" fmla="*/ 5684048 h 6857957"/>
              <a:gd name="connsiteX57230" fmla="*/ 1981387 w 4826000"/>
              <a:gd name="connsiteY57230" fmla="*/ 5685000 h 6857957"/>
              <a:gd name="connsiteX57231" fmla="*/ 1977260 w 4826000"/>
              <a:gd name="connsiteY57231" fmla="*/ 5685635 h 6857957"/>
              <a:gd name="connsiteX57232" fmla="*/ 1971545 w 4826000"/>
              <a:gd name="connsiteY57232" fmla="*/ 5685635 h 6857957"/>
              <a:gd name="connsiteX57233" fmla="*/ 1971229 w 4826000"/>
              <a:gd name="connsiteY57233" fmla="*/ 5683095 h 6857957"/>
              <a:gd name="connsiteX57234" fmla="*/ 1970911 w 4826000"/>
              <a:gd name="connsiteY57234" fmla="*/ 5681507 h 6857957"/>
              <a:gd name="connsiteX57235" fmla="*/ 1970593 w 4826000"/>
              <a:gd name="connsiteY57235" fmla="*/ 5680237 h 6857957"/>
              <a:gd name="connsiteX57236" fmla="*/ 1969641 w 4826000"/>
              <a:gd name="connsiteY57236" fmla="*/ 5679285 h 6857957"/>
              <a:gd name="connsiteX57237" fmla="*/ 1968053 w 4826000"/>
              <a:gd name="connsiteY57237" fmla="*/ 5678650 h 6857957"/>
              <a:gd name="connsiteX57238" fmla="*/ 1966149 w 4826000"/>
              <a:gd name="connsiteY57238" fmla="*/ 5678014 h 6857957"/>
              <a:gd name="connsiteX57239" fmla="*/ 1963609 w 4826000"/>
              <a:gd name="connsiteY57239" fmla="*/ 5677697 h 6857957"/>
              <a:gd name="connsiteX57240" fmla="*/ 1962339 w 4826000"/>
              <a:gd name="connsiteY57240" fmla="*/ 5678014 h 6857957"/>
              <a:gd name="connsiteX57241" fmla="*/ 1961069 w 4826000"/>
              <a:gd name="connsiteY57241" fmla="*/ 5678332 h 6857957"/>
              <a:gd name="connsiteX57242" fmla="*/ 1960434 w 4826000"/>
              <a:gd name="connsiteY57242" fmla="*/ 5678967 h 6857957"/>
              <a:gd name="connsiteX57243" fmla="*/ 1960116 w 4826000"/>
              <a:gd name="connsiteY57243" fmla="*/ 5679920 h 6857957"/>
              <a:gd name="connsiteX57244" fmla="*/ 1960434 w 4826000"/>
              <a:gd name="connsiteY57244" fmla="*/ 5680872 h 6857957"/>
              <a:gd name="connsiteX57245" fmla="*/ 1961069 w 4826000"/>
              <a:gd name="connsiteY57245" fmla="*/ 5681825 h 6857957"/>
              <a:gd name="connsiteX57246" fmla="*/ 1963291 w 4826000"/>
              <a:gd name="connsiteY57246" fmla="*/ 5684683 h 6857957"/>
              <a:gd name="connsiteX57247" fmla="*/ 1966149 w 4826000"/>
              <a:gd name="connsiteY57247" fmla="*/ 5686905 h 6857957"/>
              <a:gd name="connsiteX57248" fmla="*/ 1970276 w 4826000"/>
              <a:gd name="connsiteY57248" fmla="*/ 5689128 h 6857957"/>
              <a:gd name="connsiteX57249" fmla="*/ 1972180 w 4826000"/>
              <a:gd name="connsiteY57249" fmla="*/ 5690081 h 6857957"/>
              <a:gd name="connsiteX57250" fmla="*/ 1974403 w 4826000"/>
              <a:gd name="connsiteY57250" fmla="*/ 5690716 h 6857957"/>
              <a:gd name="connsiteX57251" fmla="*/ 1976625 w 4826000"/>
              <a:gd name="connsiteY57251" fmla="*/ 5691033 h 6857957"/>
              <a:gd name="connsiteX57252" fmla="*/ 1978847 w 4826000"/>
              <a:gd name="connsiteY57252" fmla="*/ 5691033 h 6857957"/>
              <a:gd name="connsiteX57253" fmla="*/ 1978530 w 4826000"/>
              <a:gd name="connsiteY57253" fmla="*/ 5691986 h 6857957"/>
              <a:gd name="connsiteX57254" fmla="*/ 1977895 w 4826000"/>
              <a:gd name="connsiteY57254" fmla="*/ 5692938 h 6857957"/>
              <a:gd name="connsiteX57255" fmla="*/ 1976625 w 4826000"/>
              <a:gd name="connsiteY57255" fmla="*/ 5693574 h 6857957"/>
              <a:gd name="connsiteX57256" fmla="*/ 1975673 w 4826000"/>
              <a:gd name="connsiteY57256" fmla="*/ 5694209 h 6857957"/>
              <a:gd name="connsiteX57257" fmla="*/ 1973133 w 4826000"/>
              <a:gd name="connsiteY57257" fmla="*/ 5695479 h 6857957"/>
              <a:gd name="connsiteX57258" fmla="*/ 1970276 w 4826000"/>
              <a:gd name="connsiteY57258" fmla="*/ 5696749 h 6857957"/>
              <a:gd name="connsiteX57259" fmla="*/ 1966783 w 4826000"/>
              <a:gd name="connsiteY57259" fmla="*/ 5698019 h 6857957"/>
              <a:gd name="connsiteX57260" fmla="*/ 1964243 w 4826000"/>
              <a:gd name="connsiteY57260" fmla="*/ 5699289 h 6857957"/>
              <a:gd name="connsiteX57261" fmla="*/ 1963291 w 4826000"/>
              <a:gd name="connsiteY57261" fmla="*/ 5699924 h 6857957"/>
              <a:gd name="connsiteX57262" fmla="*/ 1962339 w 4826000"/>
              <a:gd name="connsiteY57262" fmla="*/ 5700559 h 6857957"/>
              <a:gd name="connsiteX57263" fmla="*/ 1961386 w 4826000"/>
              <a:gd name="connsiteY57263" fmla="*/ 5701512 h 6857957"/>
              <a:gd name="connsiteX57264" fmla="*/ 1961069 w 4826000"/>
              <a:gd name="connsiteY57264" fmla="*/ 5702464 h 6857957"/>
              <a:gd name="connsiteX57265" fmla="*/ 1966783 w 4826000"/>
              <a:gd name="connsiteY57265" fmla="*/ 5703735 h 6857957"/>
              <a:gd name="connsiteX57266" fmla="*/ 1971863 w 4826000"/>
              <a:gd name="connsiteY57266" fmla="*/ 5705640 h 6857957"/>
              <a:gd name="connsiteX57267" fmla="*/ 1975990 w 4826000"/>
              <a:gd name="connsiteY57267" fmla="*/ 5707545 h 6857957"/>
              <a:gd name="connsiteX57268" fmla="*/ 1980118 w 4826000"/>
              <a:gd name="connsiteY57268" fmla="*/ 5709450 h 6857957"/>
              <a:gd name="connsiteX57269" fmla="*/ 1983292 w 4826000"/>
              <a:gd name="connsiteY57269" fmla="*/ 5711990 h 6857957"/>
              <a:gd name="connsiteX57270" fmla="*/ 1986467 w 4826000"/>
              <a:gd name="connsiteY57270" fmla="*/ 5714531 h 6857957"/>
              <a:gd name="connsiteX57271" fmla="*/ 1988689 w 4826000"/>
              <a:gd name="connsiteY57271" fmla="*/ 5717388 h 6857957"/>
              <a:gd name="connsiteX57272" fmla="*/ 1990277 w 4826000"/>
              <a:gd name="connsiteY57272" fmla="*/ 5720881 h 6857957"/>
              <a:gd name="connsiteX57273" fmla="*/ 1985515 w 4826000"/>
              <a:gd name="connsiteY57273" fmla="*/ 5721834 h 6857957"/>
              <a:gd name="connsiteX57274" fmla="*/ 1981387 w 4826000"/>
              <a:gd name="connsiteY57274" fmla="*/ 5722151 h 6857957"/>
              <a:gd name="connsiteX57275" fmla="*/ 1978530 w 4826000"/>
              <a:gd name="connsiteY57275" fmla="*/ 5722151 h 6857957"/>
              <a:gd name="connsiteX57276" fmla="*/ 1975990 w 4826000"/>
              <a:gd name="connsiteY57276" fmla="*/ 5721834 h 6857957"/>
              <a:gd name="connsiteX57277" fmla="*/ 1974085 w 4826000"/>
              <a:gd name="connsiteY57277" fmla="*/ 5721199 h 6857957"/>
              <a:gd name="connsiteX57278" fmla="*/ 1972815 w 4826000"/>
              <a:gd name="connsiteY57278" fmla="*/ 5720564 h 6857957"/>
              <a:gd name="connsiteX57279" fmla="*/ 1971863 w 4826000"/>
              <a:gd name="connsiteY57279" fmla="*/ 5719611 h 6857957"/>
              <a:gd name="connsiteX57280" fmla="*/ 1971229 w 4826000"/>
              <a:gd name="connsiteY57280" fmla="*/ 5718023 h 6857957"/>
              <a:gd name="connsiteX57281" fmla="*/ 1970593 w 4826000"/>
              <a:gd name="connsiteY57281" fmla="*/ 5715801 h 6857957"/>
              <a:gd name="connsiteX57282" fmla="*/ 1969958 w 4826000"/>
              <a:gd name="connsiteY57282" fmla="*/ 5714531 h 6857957"/>
              <a:gd name="connsiteX57283" fmla="*/ 1969006 w 4826000"/>
              <a:gd name="connsiteY57283" fmla="*/ 5713578 h 6857957"/>
              <a:gd name="connsiteX57284" fmla="*/ 1968053 w 4826000"/>
              <a:gd name="connsiteY57284" fmla="*/ 5712625 h 6857957"/>
              <a:gd name="connsiteX57285" fmla="*/ 1966783 w 4826000"/>
              <a:gd name="connsiteY57285" fmla="*/ 5711355 h 6857957"/>
              <a:gd name="connsiteX57286" fmla="*/ 1964878 w 4826000"/>
              <a:gd name="connsiteY57286" fmla="*/ 5710720 h 6857957"/>
              <a:gd name="connsiteX57287" fmla="*/ 1962656 w 4826000"/>
              <a:gd name="connsiteY57287" fmla="*/ 5710403 h 6857957"/>
              <a:gd name="connsiteX57288" fmla="*/ 1959481 w 4826000"/>
              <a:gd name="connsiteY57288" fmla="*/ 5713578 h 6857957"/>
              <a:gd name="connsiteX57289" fmla="*/ 1957259 w 4826000"/>
              <a:gd name="connsiteY57289" fmla="*/ 5716753 h 6857957"/>
              <a:gd name="connsiteX57290" fmla="*/ 1955989 w 4826000"/>
              <a:gd name="connsiteY57290" fmla="*/ 5718659 h 6857957"/>
              <a:gd name="connsiteX57291" fmla="*/ 1955354 w 4826000"/>
              <a:gd name="connsiteY57291" fmla="*/ 5720564 h 6857957"/>
              <a:gd name="connsiteX57292" fmla="*/ 1954403 w 4826000"/>
              <a:gd name="connsiteY57292" fmla="*/ 5722469 h 6857957"/>
              <a:gd name="connsiteX57293" fmla="*/ 1954084 w 4826000"/>
              <a:gd name="connsiteY57293" fmla="*/ 5724374 h 6857957"/>
              <a:gd name="connsiteX57294" fmla="*/ 1953767 w 4826000"/>
              <a:gd name="connsiteY57294" fmla="*/ 5725962 h 6857957"/>
              <a:gd name="connsiteX57295" fmla="*/ 1954084 w 4826000"/>
              <a:gd name="connsiteY57295" fmla="*/ 5727867 h 6857957"/>
              <a:gd name="connsiteX57296" fmla="*/ 1955354 w 4826000"/>
              <a:gd name="connsiteY57296" fmla="*/ 5729455 h 6857957"/>
              <a:gd name="connsiteX57297" fmla="*/ 1956306 w 4826000"/>
              <a:gd name="connsiteY57297" fmla="*/ 5731042 h 6857957"/>
              <a:gd name="connsiteX57298" fmla="*/ 1958212 w 4826000"/>
              <a:gd name="connsiteY57298" fmla="*/ 5732312 h 6857957"/>
              <a:gd name="connsiteX57299" fmla="*/ 1960116 w 4826000"/>
              <a:gd name="connsiteY57299" fmla="*/ 5733265 h 6857957"/>
              <a:gd name="connsiteX57300" fmla="*/ 1963291 w 4826000"/>
              <a:gd name="connsiteY57300" fmla="*/ 5734535 h 6857957"/>
              <a:gd name="connsiteX57301" fmla="*/ 1966466 w 4826000"/>
              <a:gd name="connsiteY57301" fmla="*/ 5735170 h 6857957"/>
              <a:gd name="connsiteX57302" fmla="*/ 1961704 w 4826000"/>
              <a:gd name="connsiteY57302" fmla="*/ 5737393 h 6857957"/>
              <a:gd name="connsiteX57303" fmla="*/ 1957894 w 4826000"/>
              <a:gd name="connsiteY57303" fmla="*/ 5739298 h 6857957"/>
              <a:gd name="connsiteX57304" fmla="*/ 1955037 w 4826000"/>
              <a:gd name="connsiteY57304" fmla="*/ 5741838 h 6857957"/>
              <a:gd name="connsiteX57305" fmla="*/ 1952179 w 4826000"/>
              <a:gd name="connsiteY57305" fmla="*/ 5744061 h 6857957"/>
              <a:gd name="connsiteX57306" fmla="*/ 1950592 w 4826000"/>
              <a:gd name="connsiteY57306" fmla="*/ 5746284 h 6857957"/>
              <a:gd name="connsiteX57307" fmla="*/ 1949323 w 4826000"/>
              <a:gd name="connsiteY57307" fmla="*/ 5748189 h 6857957"/>
              <a:gd name="connsiteX57308" fmla="*/ 1948687 w 4826000"/>
              <a:gd name="connsiteY57308" fmla="*/ 5750729 h 6857957"/>
              <a:gd name="connsiteX57309" fmla="*/ 1948370 w 4826000"/>
              <a:gd name="connsiteY57309" fmla="*/ 5752952 h 6857957"/>
              <a:gd name="connsiteX57310" fmla="*/ 1948687 w 4826000"/>
              <a:gd name="connsiteY57310" fmla="*/ 5755175 h 6857957"/>
              <a:gd name="connsiteX57311" fmla="*/ 1949004 w 4826000"/>
              <a:gd name="connsiteY57311" fmla="*/ 5757715 h 6857957"/>
              <a:gd name="connsiteX57312" fmla="*/ 1949957 w 4826000"/>
              <a:gd name="connsiteY57312" fmla="*/ 5759938 h 6857957"/>
              <a:gd name="connsiteX57313" fmla="*/ 1951227 w 4826000"/>
              <a:gd name="connsiteY57313" fmla="*/ 5762160 h 6857957"/>
              <a:gd name="connsiteX57314" fmla="*/ 1954084 w 4826000"/>
              <a:gd name="connsiteY57314" fmla="*/ 5766923 h 6857957"/>
              <a:gd name="connsiteX57315" fmla="*/ 1957894 w 4826000"/>
              <a:gd name="connsiteY57315" fmla="*/ 5771686 h 6857957"/>
              <a:gd name="connsiteX57316" fmla="*/ 1961386 w 4826000"/>
              <a:gd name="connsiteY57316" fmla="*/ 5776132 h 6857957"/>
              <a:gd name="connsiteX57317" fmla="*/ 1965196 w 4826000"/>
              <a:gd name="connsiteY57317" fmla="*/ 5780577 h 6857957"/>
              <a:gd name="connsiteX57318" fmla="*/ 1968053 w 4826000"/>
              <a:gd name="connsiteY57318" fmla="*/ 5784705 h 6857957"/>
              <a:gd name="connsiteX57319" fmla="*/ 1969006 w 4826000"/>
              <a:gd name="connsiteY57319" fmla="*/ 5786928 h 6857957"/>
              <a:gd name="connsiteX57320" fmla="*/ 1969958 w 4826000"/>
              <a:gd name="connsiteY57320" fmla="*/ 5789150 h 6857957"/>
              <a:gd name="connsiteX57321" fmla="*/ 1970276 w 4826000"/>
              <a:gd name="connsiteY57321" fmla="*/ 5791056 h 6857957"/>
              <a:gd name="connsiteX57322" fmla="*/ 1970276 w 4826000"/>
              <a:gd name="connsiteY57322" fmla="*/ 5793278 h 6857957"/>
              <a:gd name="connsiteX57323" fmla="*/ 1969958 w 4826000"/>
              <a:gd name="connsiteY57323" fmla="*/ 5795184 h 6857957"/>
              <a:gd name="connsiteX57324" fmla="*/ 1968689 w 4826000"/>
              <a:gd name="connsiteY57324" fmla="*/ 5796771 h 6857957"/>
              <a:gd name="connsiteX57325" fmla="*/ 1967101 w 4826000"/>
              <a:gd name="connsiteY57325" fmla="*/ 5798676 h 6857957"/>
              <a:gd name="connsiteX57326" fmla="*/ 1964878 w 4826000"/>
              <a:gd name="connsiteY57326" fmla="*/ 5800582 h 6857957"/>
              <a:gd name="connsiteX57327" fmla="*/ 1962339 w 4826000"/>
              <a:gd name="connsiteY57327" fmla="*/ 5802487 h 6857957"/>
              <a:gd name="connsiteX57328" fmla="*/ 1958529 w 4826000"/>
              <a:gd name="connsiteY57328" fmla="*/ 5804074 h 6857957"/>
              <a:gd name="connsiteX57329" fmla="*/ 1963926 w 4826000"/>
              <a:gd name="connsiteY57329" fmla="*/ 5805662 h 6857957"/>
              <a:gd name="connsiteX57330" fmla="*/ 1968689 w 4826000"/>
              <a:gd name="connsiteY57330" fmla="*/ 5807250 h 6857957"/>
              <a:gd name="connsiteX57331" fmla="*/ 1972498 w 4826000"/>
              <a:gd name="connsiteY57331" fmla="*/ 5809155 h 6857957"/>
              <a:gd name="connsiteX57332" fmla="*/ 1975673 w 4826000"/>
              <a:gd name="connsiteY57332" fmla="*/ 5811060 h 6857957"/>
              <a:gd name="connsiteX57333" fmla="*/ 1978847 w 4826000"/>
              <a:gd name="connsiteY57333" fmla="*/ 5812965 h 6857957"/>
              <a:gd name="connsiteX57334" fmla="*/ 1980752 w 4826000"/>
              <a:gd name="connsiteY57334" fmla="*/ 5814871 h 6857957"/>
              <a:gd name="connsiteX57335" fmla="*/ 1982658 w 4826000"/>
              <a:gd name="connsiteY57335" fmla="*/ 5817093 h 6857957"/>
              <a:gd name="connsiteX57336" fmla="*/ 1984562 w 4826000"/>
              <a:gd name="connsiteY57336" fmla="*/ 5819316 h 6857957"/>
              <a:gd name="connsiteX57337" fmla="*/ 1987737 w 4826000"/>
              <a:gd name="connsiteY57337" fmla="*/ 5823444 h 6857957"/>
              <a:gd name="connsiteX57338" fmla="*/ 1991229 w 4826000"/>
              <a:gd name="connsiteY57338" fmla="*/ 5827572 h 6857957"/>
              <a:gd name="connsiteX57339" fmla="*/ 1993452 w 4826000"/>
              <a:gd name="connsiteY57339" fmla="*/ 5829477 h 6857957"/>
              <a:gd name="connsiteX57340" fmla="*/ 1995991 w 4826000"/>
              <a:gd name="connsiteY57340" fmla="*/ 5831700 h 6857957"/>
              <a:gd name="connsiteX57341" fmla="*/ 1999166 w 4826000"/>
              <a:gd name="connsiteY57341" fmla="*/ 5833605 h 6857957"/>
              <a:gd name="connsiteX57342" fmla="*/ 2002658 w 4826000"/>
              <a:gd name="connsiteY57342" fmla="*/ 5835510 h 6857957"/>
              <a:gd name="connsiteX57343" fmla="*/ 2000755 w 4826000"/>
              <a:gd name="connsiteY57343" fmla="*/ 5837415 h 6857957"/>
              <a:gd name="connsiteX57344" fmla="*/ 1998531 w 4826000"/>
              <a:gd name="connsiteY57344" fmla="*/ 5838368 h 6857957"/>
              <a:gd name="connsiteX57345" fmla="*/ 1996944 w 4826000"/>
              <a:gd name="connsiteY57345" fmla="*/ 5838685 h 6857957"/>
              <a:gd name="connsiteX57346" fmla="*/ 1995356 w 4826000"/>
              <a:gd name="connsiteY57346" fmla="*/ 5838685 h 6857957"/>
              <a:gd name="connsiteX57347" fmla="*/ 1993769 w 4826000"/>
              <a:gd name="connsiteY57347" fmla="*/ 5838368 h 6857957"/>
              <a:gd name="connsiteX57348" fmla="*/ 1992182 w 4826000"/>
              <a:gd name="connsiteY57348" fmla="*/ 5837733 h 6857957"/>
              <a:gd name="connsiteX57349" fmla="*/ 1989007 w 4826000"/>
              <a:gd name="connsiteY57349" fmla="*/ 5835510 h 6857957"/>
              <a:gd name="connsiteX57350" fmla="*/ 1986150 w 4826000"/>
              <a:gd name="connsiteY57350" fmla="*/ 5832970 h 6857957"/>
              <a:gd name="connsiteX57351" fmla="*/ 1982658 w 4826000"/>
              <a:gd name="connsiteY57351" fmla="*/ 5830747 h 6857957"/>
              <a:gd name="connsiteX57352" fmla="*/ 1981070 w 4826000"/>
              <a:gd name="connsiteY57352" fmla="*/ 5829477 h 6857957"/>
              <a:gd name="connsiteX57353" fmla="*/ 1979482 w 4826000"/>
              <a:gd name="connsiteY57353" fmla="*/ 5828842 h 6857957"/>
              <a:gd name="connsiteX57354" fmla="*/ 1977578 w 4826000"/>
              <a:gd name="connsiteY57354" fmla="*/ 5828207 h 6857957"/>
              <a:gd name="connsiteX57355" fmla="*/ 1975355 w 4826000"/>
              <a:gd name="connsiteY57355" fmla="*/ 5827889 h 6857957"/>
              <a:gd name="connsiteX57356" fmla="*/ 1973769 w 4826000"/>
              <a:gd name="connsiteY57356" fmla="*/ 5828207 h 6857957"/>
              <a:gd name="connsiteX57357" fmla="*/ 1972498 w 4826000"/>
              <a:gd name="connsiteY57357" fmla="*/ 5828842 h 6857957"/>
              <a:gd name="connsiteX57358" fmla="*/ 1971545 w 4826000"/>
              <a:gd name="connsiteY57358" fmla="*/ 5829159 h 6857957"/>
              <a:gd name="connsiteX57359" fmla="*/ 1970593 w 4826000"/>
              <a:gd name="connsiteY57359" fmla="*/ 5830430 h 6857957"/>
              <a:gd name="connsiteX57360" fmla="*/ 1970276 w 4826000"/>
              <a:gd name="connsiteY57360" fmla="*/ 5831065 h 6857957"/>
              <a:gd name="connsiteX57361" fmla="*/ 1969641 w 4826000"/>
              <a:gd name="connsiteY57361" fmla="*/ 5832017 h 6857957"/>
              <a:gd name="connsiteX57362" fmla="*/ 1969006 w 4826000"/>
              <a:gd name="connsiteY57362" fmla="*/ 5833922 h 6857957"/>
              <a:gd name="connsiteX57363" fmla="*/ 1969641 w 4826000"/>
              <a:gd name="connsiteY57363" fmla="*/ 5836145 h 6857957"/>
              <a:gd name="connsiteX57364" fmla="*/ 1969958 w 4826000"/>
              <a:gd name="connsiteY57364" fmla="*/ 5838685 h 6857957"/>
              <a:gd name="connsiteX57365" fmla="*/ 1971545 w 4826000"/>
              <a:gd name="connsiteY57365" fmla="*/ 5843766 h 6857957"/>
              <a:gd name="connsiteX57366" fmla="*/ 1972180 w 4826000"/>
              <a:gd name="connsiteY57366" fmla="*/ 5846306 h 6857957"/>
              <a:gd name="connsiteX57367" fmla="*/ 1972498 w 4826000"/>
              <a:gd name="connsiteY57367" fmla="*/ 5848211 h 6857957"/>
              <a:gd name="connsiteX57368" fmla="*/ 1972498 w 4826000"/>
              <a:gd name="connsiteY57368" fmla="*/ 5849799 h 6857957"/>
              <a:gd name="connsiteX57369" fmla="*/ 1972180 w 4826000"/>
              <a:gd name="connsiteY57369" fmla="*/ 5850752 h 6857957"/>
              <a:gd name="connsiteX57370" fmla="*/ 1971863 w 4826000"/>
              <a:gd name="connsiteY57370" fmla="*/ 5851069 h 6857957"/>
              <a:gd name="connsiteX57371" fmla="*/ 1971229 w 4826000"/>
              <a:gd name="connsiteY57371" fmla="*/ 5851704 h 6857957"/>
              <a:gd name="connsiteX57372" fmla="*/ 1970593 w 4826000"/>
              <a:gd name="connsiteY57372" fmla="*/ 5852339 h 6857957"/>
              <a:gd name="connsiteX57373" fmla="*/ 1967736 w 4826000"/>
              <a:gd name="connsiteY57373" fmla="*/ 5852339 h 6857957"/>
              <a:gd name="connsiteX57374" fmla="*/ 1964561 w 4826000"/>
              <a:gd name="connsiteY57374" fmla="*/ 5851704 h 6857957"/>
              <a:gd name="connsiteX57375" fmla="*/ 1959481 w 4826000"/>
              <a:gd name="connsiteY57375" fmla="*/ 5850434 h 6857957"/>
              <a:gd name="connsiteX57376" fmla="*/ 1960752 w 4826000"/>
              <a:gd name="connsiteY57376" fmla="*/ 5852974 h 6857957"/>
              <a:gd name="connsiteX57377" fmla="*/ 1962656 w 4826000"/>
              <a:gd name="connsiteY57377" fmla="*/ 5855515 h 6857957"/>
              <a:gd name="connsiteX57378" fmla="*/ 1966466 w 4826000"/>
              <a:gd name="connsiteY57378" fmla="*/ 5860913 h 6857957"/>
              <a:gd name="connsiteX57379" fmla="*/ 1971229 w 4826000"/>
              <a:gd name="connsiteY57379" fmla="*/ 5866311 h 6857957"/>
              <a:gd name="connsiteX57380" fmla="*/ 1975038 w 4826000"/>
              <a:gd name="connsiteY57380" fmla="*/ 5871709 h 6857957"/>
              <a:gd name="connsiteX57381" fmla="*/ 1976625 w 4826000"/>
              <a:gd name="connsiteY57381" fmla="*/ 5874884 h 6857957"/>
              <a:gd name="connsiteX57382" fmla="*/ 1978213 w 4826000"/>
              <a:gd name="connsiteY57382" fmla="*/ 5877424 h 6857957"/>
              <a:gd name="connsiteX57383" fmla="*/ 1978847 w 4826000"/>
              <a:gd name="connsiteY57383" fmla="*/ 5879964 h 6857957"/>
              <a:gd name="connsiteX57384" fmla="*/ 1979165 w 4826000"/>
              <a:gd name="connsiteY57384" fmla="*/ 5882505 h 6857957"/>
              <a:gd name="connsiteX57385" fmla="*/ 1978847 w 4826000"/>
              <a:gd name="connsiteY57385" fmla="*/ 5884727 h 6857957"/>
              <a:gd name="connsiteX57386" fmla="*/ 1977895 w 4826000"/>
              <a:gd name="connsiteY57386" fmla="*/ 5886950 h 6857957"/>
              <a:gd name="connsiteX57387" fmla="*/ 1975673 w 4826000"/>
              <a:gd name="connsiteY57387" fmla="*/ 5889490 h 6857957"/>
              <a:gd name="connsiteX57388" fmla="*/ 1972815 w 4826000"/>
              <a:gd name="connsiteY57388" fmla="*/ 5891396 h 6857957"/>
              <a:gd name="connsiteX57389" fmla="*/ 1970911 w 4826000"/>
              <a:gd name="connsiteY57389" fmla="*/ 5889808 h 6857957"/>
              <a:gd name="connsiteX57390" fmla="*/ 1968689 w 4826000"/>
              <a:gd name="connsiteY57390" fmla="*/ 5887903 h 6857957"/>
              <a:gd name="connsiteX57391" fmla="*/ 1967418 w 4826000"/>
              <a:gd name="connsiteY57391" fmla="*/ 5885998 h 6857957"/>
              <a:gd name="connsiteX57392" fmla="*/ 1966149 w 4826000"/>
              <a:gd name="connsiteY57392" fmla="*/ 5884092 h 6857957"/>
              <a:gd name="connsiteX57393" fmla="*/ 1963609 w 4826000"/>
              <a:gd name="connsiteY57393" fmla="*/ 5879964 h 6857957"/>
              <a:gd name="connsiteX57394" fmla="*/ 1961069 w 4826000"/>
              <a:gd name="connsiteY57394" fmla="*/ 5876154 h 6857957"/>
              <a:gd name="connsiteX57395" fmla="*/ 1959799 w 4826000"/>
              <a:gd name="connsiteY57395" fmla="*/ 5874566 h 6857957"/>
              <a:gd name="connsiteX57396" fmla="*/ 1958529 w 4826000"/>
              <a:gd name="connsiteY57396" fmla="*/ 5872661 h 6857957"/>
              <a:gd name="connsiteX57397" fmla="*/ 1956941 w 4826000"/>
              <a:gd name="connsiteY57397" fmla="*/ 5871391 h 6857957"/>
              <a:gd name="connsiteX57398" fmla="*/ 1955037 w 4826000"/>
              <a:gd name="connsiteY57398" fmla="*/ 5870439 h 6857957"/>
              <a:gd name="connsiteX57399" fmla="*/ 1952497 w 4826000"/>
              <a:gd name="connsiteY57399" fmla="*/ 5869803 h 6857957"/>
              <a:gd name="connsiteX57400" fmla="*/ 1949957 w 4826000"/>
              <a:gd name="connsiteY57400" fmla="*/ 5869486 h 6857957"/>
              <a:gd name="connsiteX57401" fmla="*/ 1946783 w 4826000"/>
              <a:gd name="connsiteY57401" fmla="*/ 5869486 h 6857957"/>
              <a:gd name="connsiteX57402" fmla="*/ 1943290 w 4826000"/>
              <a:gd name="connsiteY57402" fmla="*/ 5870121 h 6857957"/>
              <a:gd name="connsiteX57403" fmla="*/ 1940434 w 4826000"/>
              <a:gd name="connsiteY57403" fmla="*/ 5870121 h 6857957"/>
              <a:gd name="connsiteX57404" fmla="*/ 1938210 w 4826000"/>
              <a:gd name="connsiteY57404" fmla="*/ 5870439 h 6857957"/>
              <a:gd name="connsiteX57405" fmla="*/ 1937258 w 4826000"/>
              <a:gd name="connsiteY57405" fmla="*/ 5870756 h 6857957"/>
              <a:gd name="connsiteX57406" fmla="*/ 1936940 w 4826000"/>
              <a:gd name="connsiteY57406" fmla="*/ 5871074 h 6857957"/>
              <a:gd name="connsiteX57407" fmla="*/ 1937575 w 4826000"/>
              <a:gd name="connsiteY57407" fmla="*/ 5871709 h 6857957"/>
              <a:gd name="connsiteX57408" fmla="*/ 1938528 w 4826000"/>
              <a:gd name="connsiteY57408" fmla="*/ 5872344 h 6857957"/>
              <a:gd name="connsiteX57409" fmla="*/ 1941703 w 4826000"/>
              <a:gd name="connsiteY57409" fmla="*/ 5873614 h 6857957"/>
              <a:gd name="connsiteX57410" fmla="*/ 1944560 w 4826000"/>
              <a:gd name="connsiteY57410" fmla="*/ 5875519 h 6857957"/>
              <a:gd name="connsiteX57411" fmla="*/ 1945195 w 4826000"/>
              <a:gd name="connsiteY57411" fmla="*/ 5876154 h 6857957"/>
              <a:gd name="connsiteX57412" fmla="*/ 1945512 w 4826000"/>
              <a:gd name="connsiteY57412" fmla="*/ 5876789 h 6857957"/>
              <a:gd name="connsiteX57413" fmla="*/ 1945195 w 4826000"/>
              <a:gd name="connsiteY57413" fmla="*/ 5877424 h 6857957"/>
              <a:gd name="connsiteX57414" fmla="*/ 1944243 w 4826000"/>
              <a:gd name="connsiteY57414" fmla="*/ 5877742 h 6857957"/>
              <a:gd name="connsiteX57415" fmla="*/ 1941703 w 4826000"/>
              <a:gd name="connsiteY57415" fmla="*/ 5878377 h 6857957"/>
              <a:gd name="connsiteX57416" fmla="*/ 1944560 w 4826000"/>
              <a:gd name="connsiteY57416" fmla="*/ 5878377 h 6857957"/>
              <a:gd name="connsiteX57417" fmla="*/ 1946783 w 4826000"/>
              <a:gd name="connsiteY57417" fmla="*/ 5879012 h 6857957"/>
              <a:gd name="connsiteX57418" fmla="*/ 1948687 w 4826000"/>
              <a:gd name="connsiteY57418" fmla="*/ 5879647 h 6857957"/>
              <a:gd name="connsiteX57419" fmla="*/ 1949957 w 4826000"/>
              <a:gd name="connsiteY57419" fmla="*/ 5880600 h 6857957"/>
              <a:gd name="connsiteX57420" fmla="*/ 1950909 w 4826000"/>
              <a:gd name="connsiteY57420" fmla="*/ 5882187 h 6857957"/>
              <a:gd name="connsiteX57421" fmla="*/ 1951227 w 4826000"/>
              <a:gd name="connsiteY57421" fmla="*/ 5883140 h 6857957"/>
              <a:gd name="connsiteX57422" fmla="*/ 1950909 w 4826000"/>
              <a:gd name="connsiteY57422" fmla="*/ 5884410 h 6857957"/>
              <a:gd name="connsiteX57423" fmla="*/ 1949957 w 4826000"/>
              <a:gd name="connsiteY57423" fmla="*/ 5885680 h 6857957"/>
              <a:gd name="connsiteX57424" fmla="*/ 1948687 w 4826000"/>
              <a:gd name="connsiteY57424" fmla="*/ 5887268 h 6857957"/>
              <a:gd name="connsiteX57425" fmla="*/ 1946465 w 4826000"/>
              <a:gd name="connsiteY57425" fmla="*/ 5888220 h 6857957"/>
              <a:gd name="connsiteX57426" fmla="*/ 1943925 w 4826000"/>
              <a:gd name="connsiteY57426" fmla="*/ 5889808 h 6857957"/>
              <a:gd name="connsiteX57427" fmla="*/ 1940750 w 4826000"/>
              <a:gd name="connsiteY57427" fmla="*/ 5890761 h 6857957"/>
              <a:gd name="connsiteX57428" fmla="*/ 1936940 w 4826000"/>
              <a:gd name="connsiteY57428" fmla="*/ 5891713 h 6857957"/>
              <a:gd name="connsiteX57429" fmla="*/ 1932497 w 4826000"/>
              <a:gd name="connsiteY57429" fmla="*/ 5892348 h 6857957"/>
              <a:gd name="connsiteX57430" fmla="*/ 1927417 w 4826000"/>
              <a:gd name="connsiteY57430" fmla="*/ 5892666 h 6857957"/>
              <a:gd name="connsiteX57431" fmla="*/ 1929003 w 4826000"/>
              <a:gd name="connsiteY57431" fmla="*/ 5893936 h 6857957"/>
              <a:gd name="connsiteX57432" fmla="*/ 1930908 w 4826000"/>
              <a:gd name="connsiteY57432" fmla="*/ 5895206 h 6857957"/>
              <a:gd name="connsiteX57433" fmla="*/ 1935035 w 4826000"/>
              <a:gd name="connsiteY57433" fmla="*/ 5897746 h 6857957"/>
              <a:gd name="connsiteX57434" fmla="*/ 1938846 w 4826000"/>
              <a:gd name="connsiteY57434" fmla="*/ 5900287 h 6857957"/>
              <a:gd name="connsiteX57435" fmla="*/ 1940750 w 4826000"/>
              <a:gd name="connsiteY57435" fmla="*/ 5901557 h 6857957"/>
              <a:gd name="connsiteX57436" fmla="*/ 1942337 w 4826000"/>
              <a:gd name="connsiteY57436" fmla="*/ 5902827 h 6857957"/>
              <a:gd name="connsiteX57437" fmla="*/ 1943925 w 4826000"/>
              <a:gd name="connsiteY57437" fmla="*/ 5900287 h 6857957"/>
              <a:gd name="connsiteX57438" fmla="*/ 1945195 w 4826000"/>
              <a:gd name="connsiteY57438" fmla="*/ 5898064 h 6857957"/>
              <a:gd name="connsiteX57439" fmla="*/ 1946783 w 4826000"/>
              <a:gd name="connsiteY57439" fmla="*/ 5896476 h 6857957"/>
              <a:gd name="connsiteX57440" fmla="*/ 1948370 w 4826000"/>
              <a:gd name="connsiteY57440" fmla="*/ 5895206 h 6857957"/>
              <a:gd name="connsiteX57441" fmla="*/ 1949639 w 4826000"/>
              <a:gd name="connsiteY57441" fmla="*/ 5894571 h 6857957"/>
              <a:gd name="connsiteX57442" fmla="*/ 1950909 w 4826000"/>
              <a:gd name="connsiteY57442" fmla="*/ 5894571 h 6857957"/>
              <a:gd name="connsiteX57443" fmla="*/ 1951863 w 4826000"/>
              <a:gd name="connsiteY57443" fmla="*/ 5894888 h 6857957"/>
              <a:gd name="connsiteX57444" fmla="*/ 1953132 w 4826000"/>
              <a:gd name="connsiteY57444" fmla="*/ 5895524 h 6857957"/>
              <a:gd name="connsiteX57445" fmla="*/ 1954403 w 4826000"/>
              <a:gd name="connsiteY57445" fmla="*/ 5896794 h 6857957"/>
              <a:gd name="connsiteX57446" fmla="*/ 1955989 w 4826000"/>
              <a:gd name="connsiteY57446" fmla="*/ 5898064 h 6857957"/>
              <a:gd name="connsiteX57447" fmla="*/ 1958212 w 4826000"/>
              <a:gd name="connsiteY57447" fmla="*/ 5901557 h 6857957"/>
              <a:gd name="connsiteX57448" fmla="*/ 1960434 w 4826000"/>
              <a:gd name="connsiteY57448" fmla="*/ 5906002 h 6857957"/>
              <a:gd name="connsiteX57449" fmla="*/ 1963291 w 4826000"/>
              <a:gd name="connsiteY57449" fmla="*/ 5910448 h 6857957"/>
              <a:gd name="connsiteX57450" fmla="*/ 1952497 w 4826000"/>
              <a:gd name="connsiteY57450" fmla="*/ 5910448 h 6857957"/>
              <a:gd name="connsiteX57451" fmla="*/ 1943925 w 4826000"/>
              <a:gd name="connsiteY57451" fmla="*/ 5911400 h 6857957"/>
              <a:gd name="connsiteX57452" fmla="*/ 1936940 w 4826000"/>
              <a:gd name="connsiteY57452" fmla="*/ 5912670 h 6857957"/>
              <a:gd name="connsiteX57453" fmla="*/ 1930908 w 4826000"/>
              <a:gd name="connsiteY57453" fmla="*/ 5914258 h 6857957"/>
              <a:gd name="connsiteX57454" fmla="*/ 1933766 w 4826000"/>
              <a:gd name="connsiteY57454" fmla="*/ 5916481 h 6857957"/>
              <a:gd name="connsiteX57455" fmla="*/ 1935670 w 4826000"/>
              <a:gd name="connsiteY57455" fmla="*/ 5919338 h 6857957"/>
              <a:gd name="connsiteX57456" fmla="*/ 1937575 w 4826000"/>
              <a:gd name="connsiteY57456" fmla="*/ 5921561 h 6857957"/>
              <a:gd name="connsiteX57457" fmla="*/ 1938846 w 4826000"/>
              <a:gd name="connsiteY57457" fmla="*/ 5923784 h 6857957"/>
              <a:gd name="connsiteX57458" fmla="*/ 1940434 w 4826000"/>
              <a:gd name="connsiteY57458" fmla="*/ 5926324 h 6857957"/>
              <a:gd name="connsiteX57459" fmla="*/ 1941067 w 4826000"/>
              <a:gd name="connsiteY57459" fmla="*/ 5928547 h 6857957"/>
              <a:gd name="connsiteX57460" fmla="*/ 1941703 w 4826000"/>
              <a:gd name="connsiteY57460" fmla="*/ 5930770 h 6857957"/>
              <a:gd name="connsiteX57461" fmla="*/ 1942020 w 4826000"/>
              <a:gd name="connsiteY57461" fmla="*/ 5933310 h 6857957"/>
              <a:gd name="connsiteX57462" fmla="*/ 1942337 w 4826000"/>
              <a:gd name="connsiteY57462" fmla="*/ 5938073 h 6857957"/>
              <a:gd name="connsiteX57463" fmla="*/ 1942020 w 4826000"/>
              <a:gd name="connsiteY57463" fmla="*/ 5942836 h 6857957"/>
              <a:gd name="connsiteX57464" fmla="*/ 1941385 w 4826000"/>
              <a:gd name="connsiteY57464" fmla="*/ 5947599 h 6857957"/>
              <a:gd name="connsiteX57465" fmla="*/ 1939798 w 4826000"/>
              <a:gd name="connsiteY57465" fmla="*/ 5952362 h 6857957"/>
              <a:gd name="connsiteX57466" fmla="*/ 1937575 w 4826000"/>
              <a:gd name="connsiteY57466" fmla="*/ 5962205 h 6857957"/>
              <a:gd name="connsiteX57467" fmla="*/ 1936940 w 4826000"/>
              <a:gd name="connsiteY57467" fmla="*/ 5967286 h 6857957"/>
              <a:gd name="connsiteX57468" fmla="*/ 1936623 w 4826000"/>
              <a:gd name="connsiteY57468" fmla="*/ 5972366 h 6857957"/>
              <a:gd name="connsiteX57469" fmla="*/ 1936940 w 4826000"/>
              <a:gd name="connsiteY57469" fmla="*/ 5977764 h 6857957"/>
              <a:gd name="connsiteX57470" fmla="*/ 1937575 w 4826000"/>
              <a:gd name="connsiteY57470" fmla="*/ 5980304 h 6857957"/>
              <a:gd name="connsiteX57471" fmla="*/ 1938210 w 4826000"/>
              <a:gd name="connsiteY57471" fmla="*/ 5982845 h 6857957"/>
              <a:gd name="connsiteX57472" fmla="*/ 1939163 w 4826000"/>
              <a:gd name="connsiteY57472" fmla="*/ 5985702 h 6857957"/>
              <a:gd name="connsiteX57473" fmla="*/ 1940750 w 4826000"/>
              <a:gd name="connsiteY57473" fmla="*/ 5988243 h 6857957"/>
              <a:gd name="connsiteX57474" fmla="*/ 1942337 w 4826000"/>
              <a:gd name="connsiteY57474" fmla="*/ 5990783 h 6857957"/>
              <a:gd name="connsiteX57475" fmla="*/ 1944243 w 4826000"/>
              <a:gd name="connsiteY57475" fmla="*/ 5993641 h 6857957"/>
              <a:gd name="connsiteX57476" fmla="*/ 1939798 w 4826000"/>
              <a:gd name="connsiteY57476" fmla="*/ 5992371 h 6857957"/>
              <a:gd name="connsiteX57477" fmla="*/ 1936306 w 4826000"/>
              <a:gd name="connsiteY57477" fmla="*/ 5991736 h 6857957"/>
              <a:gd name="connsiteX57478" fmla="*/ 1933766 w 4826000"/>
              <a:gd name="connsiteY57478" fmla="*/ 5991736 h 6857957"/>
              <a:gd name="connsiteX57479" fmla="*/ 1930591 w 4826000"/>
              <a:gd name="connsiteY57479" fmla="*/ 5992688 h 6857957"/>
              <a:gd name="connsiteX57480" fmla="*/ 1927733 w 4826000"/>
              <a:gd name="connsiteY57480" fmla="*/ 5993323 h 6857957"/>
              <a:gd name="connsiteX57481" fmla="*/ 1923606 w 4826000"/>
              <a:gd name="connsiteY57481" fmla="*/ 5993958 h 6857957"/>
              <a:gd name="connsiteX57482" fmla="*/ 1918526 w 4826000"/>
              <a:gd name="connsiteY57482" fmla="*/ 5994593 h 6857957"/>
              <a:gd name="connsiteX57483" fmla="*/ 1911860 w 4826000"/>
              <a:gd name="connsiteY57483" fmla="*/ 5994593 h 6857957"/>
              <a:gd name="connsiteX57484" fmla="*/ 1909637 w 4826000"/>
              <a:gd name="connsiteY57484" fmla="*/ 5983480 h 6857957"/>
              <a:gd name="connsiteX57485" fmla="*/ 1911542 w 4826000"/>
              <a:gd name="connsiteY57485" fmla="*/ 5983480 h 6857957"/>
              <a:gd name="connsiteX57486" fmla="*/ 1912812 w 4826000"/>
              <a:gd name="connsiteY57486" fmla="*/ 5983797 h 6857957"/>
              <a:gd name="connsiteX57487" fmla="*/ 1913764 w 4826000"/>
              <a:gd name="connsiteY57487" fmla="*/ 5984115 h 6857957"/>
              <a:gd name="connsiteX57488" fmla="*/ 1914717 w 4826000"/>
              <a:gd name="connsiteY57488" fmla="*/ 5985067 h 6857957"/>
              <a:gd name="connsiteX57489" fmla="*/ 1915669 w 4826000"/>
              <a:gd name="connsiteY57489" fmla="*/ 5986338 h 6857957"/>
              <a:gd name="connsiteX57490" fmla="*/ 1916304 w 4826000"/>
              <a:gd name="connsiteY57490" fmla="*/ 5987608 h 6857957"/>
              <a:gd name="connsiteX57491" fmla="*/ 1917257 w 4826000"/>
              <a:gd name="connsiteY57491" fmla="*/ 5988878 h 6857957"/>
              <a:gd name="connsiteX57492" fmla="*/ 1918844 w 4826000"/>
              <a:gd name="connsiteY57492" fmla="*/ 5990148 h 6857957"/>
              <a:gd name="connsiteX57493" fmla="*/ 1919797 w 4826000"/>
              <a:gd name="connsiteY57493" fmla="*/ 5990465 h 6857957"/>
              <a:gd name="connsiteX57494" fmla="*/ 1921066 w 4826000"/>
              <a:gd name="connsiteY57494" fmla="*/ 5990783 h 6857957"/>
              <a:gd name="connsiteX57495" fmla="*/ 1923924 w 4826000"/>
              <a:gd name="connsiteY57495" fmla="*/ 5991101 h 6857957"/>
              <a:gd name="connsiteX57496" fmla="*/ 1926781 w 4826000"/>
              <a:gd name="connsiteY57496" fmla="*/ 5989195 h 6857957"/>
              <a:gd name="connsiteX57497" fmla="*/ 1928686 w 4826000"/>
              <a:gd name="connsiteY57497" fmla="*/ 5987290 h 6857957"/>
              <a:gd name="connsiteX57498" fmla="*/ 1929957 w 4826000"/>
              <a:gd name="connsiteY57498" fmla="*/ 5985385 h 6857957"/>
              <a:gd name="connsiteX57499" fmla="*/ 1930908 w 4826000"/>
              <a:gd name="connsiteY57499" fmla="*/ 5983480 h 6857957"/>
              <a:gd name="connsiteX57500" fmla="*/ 1931226 w 4826000"/>
              <a:gd name="connsiteY57500" fmla="*/ 5981892 h 6857957"/>
              <a:gd name="connsiteX57501" fmla="*/ 1931226 w 4826000"/>
              <a:gd name="connsiteY57501" fmla="*/ 5979987 h 6857957"/>
              <a:gd name="connsiteX57502" fmla="*/ 1931226 w 4826000"/>
              <a:gd name="connsiteY57502" fmla="*/ 5978399 h 6857957"/>
              <a:gd name="connsiteX57503" fmla="*/ 1930591 w 4826000"/>
              <a:gd name="connsiteY57503" fmla="*/ 5976177 h 6857957"/>
              <a:gd name="connsiteX57504" fmla="*/ 1929321 w 4826000"/>
              <a:gd name="connsiteY57504" fmla="*/ 5972684 h 6857957"/>
              <a:gd name="connsiteX57505" fmla="*/ 1927733 w 4826000"/>
              <a:gd name="connsiteY57505" fmla="*/ 5968238 h 6857957"/>
              <a:gd name="connsiteX57506" fmla="*/ 1926146 w 4826000"/>
              <a:gd name="connsiteY57506" fmla="*/ 5963793 h 6857957"/>
              <a:gd name="connsiteX57507" fmla="*/ 1925828 w 4826000"/>
              <a:gd name="connsiteY57507" fmla="*/ 5960935 h 6857957"/>
              <a:gd name="connsiteX57508" fmla="*/ 1925194 w 4826000"/>
              <a:gd name="connsiteY57508" fmla="*/ 5958395 h 6857957"/>
              <a:gd name="connsiteX57509" fmla="*/ 1924241 w 4826000"/>
              <a:gd name="connsiteY57509" fmla="*/ 5957442 h 6857957"/>
              <a:gd name="connsiteX57510" fmla="*/ 1922654 w 4826000"/>
              <a:gd name="connsiteY57510" fmla="*/ 5956807 h 6857957"/>
              <a:gd name="connsiteX57511" fmla="*/ 1920749 w 4826000"/>
              <a:gd name="connsiteY57511" fmla="*/ 5956172 h 6857957"/>
              <a:gd name="connsiteX57512" fmla="*/ 1918526 w 4826000"/>
              <a:gd name="connsiteY57512" fmla="*/ 5956172 h 6857957"/>
              <a:gd name="connsiteX57513" fmla="*/ 1912494 w 4826000"/>
              <a:gd name="connsiteY57513" fmla="*/ 5955855 h 6857957"/>
              <a:gd name="connsiteX57514" fmla="*/ 1906145 w 4826000"/>
              <a:gd name="connsiteY57514" fmla="*/ 5956172 h 6857957"/>
              <a:gd name="connsiteX57515" fmla="*/ 1899478 w 4826000"/>
              <a:gd name="connsiteY57515" fmla="*/ 5956172 h 6857957"/>
              <a:gd name="connsiteX57516" fmla="*/ 1893446 w 4826000"/>
              <a:gd name="connsiteY57516" fmla="*/ 5956172 h 6857957"/>
              <a:gd name="connsiteX57517" fmla="*/ 1890906 w 4826000"/>
              <a:gd name="connsiteY57517" fmla="*/ 5955855 h 6857957"/>
              <a:gd name="connsiteX57518" fmla="*/ 1888366 w 4826000"/>
              <a:gd name="connsiteY57518" fmla="*/ 5955537 h 6857957"/>
              <a:gd name="connsiteX57519" fmla="*/ 1886779 w 4826000"/>
              <a:gd name="connsiteY57519" fmla="*/ 5954902 h 6857957"/>
              <a:gd name="connsiteX57520" fmla="*/ 1885509 w 4826000"/>
              <a:gd name="connsiteY57520" fmla="*/ 5953949 h 6857957"/>
              <a:gd name="connsiteX57521" fmla="*/ 1892176 w 4826000"/>
              <a:gd name="connsiteY57521" fmla="*/ 5953314 h 6857957"/>
              <a:gd name="connsiteX57522" fmla="*/ 1898843 w 4826000"/>
              <a:gd name="connsiteY57522" fmla="*/ 5952679 h 6857957"/>
              <a:gd name="connsiteX57523" fmla="*/ 1905192 w 4826000"/>
              <a:gd name="connsiteY57523" fmla="*/ 5951727 h 6857957"/>
              <a:gd name="connsiteX57524" fmla="*/ 1911224 w 4826000"/>
              <a:gd name="connsiteY57524" fmla="*/ 5950456 h 6857957"/>
              <a:gd name="connsiteX57525" fmla="*/ 1916622 w 4826000"/>
              <a:gd name="connsiteY57525" fmla="*/ 5948551 h 6857957"/>
              <a:gd name="connsiteX57526" fmla="*/ 1919161 w 4826000"/>
              <a:gd name="connsiteY57526" fmla="*/ 5946964 h 6857957"/>
              <a:gd name="connsiteX57527" fmla="*/ 1921384 w 4826000"/>
              <a:gd name="connsiteY57527" fmla="*/ 5945694 h 6857957"/>
              <a:gd name="connsiteX57528" fmla="*/ 1923606 w 4826000"/>
              <a:gd name="connsiteY57528" fmla="*/ 5944423 h 6857957"/>
              <a:gd name="connsiteX57529" fmla="*/ 1925828 w 4826000"/>
              <a:gd name="connsiteY57529" fmla="*/ 5942836 h 6857957"/>
              <a:gd name="connsiteX57530" fmla="*/ 1927417 w 4826000"/>
              <a:gd name="connsiteY57530" fmla="*/ 5941248 h 6857957"/>
              <a:gd name="connsiteX57531" fmla="*/ 1928686 w 4826000"/>
              <a:gd name="connsiteY57531" fmla="*/ 5939025 h 6857957"/>
              <a:gd name="connsiteX57532" fmla="*/ 1916939 w 4826000"/>
              <a:gd name="connsiteY57532" fmla="*/ 5933310 h 6857957"/>
              <a:gd name="connsiteX57533" fmla="*/ 1914717 w 4826000"/>
              <a:gd name="connsiteY57533" fmla="*/ 5931405 h 6857957"/>
              <a:gd name="connsiteX57534" fmla="*/ 1913764 w 4826000"/>
              <a:gd name="connsiteY57534" fmla="*/ 5930452 h 6857957"/>
              <a:gd name="connsiteX57535" fmla="*/ 1913447 w 4826000"/>
              <a:gd name="connsiteY57535" fmla="*/ 5929182 h 6857957"/>
              <a:gd name="connsiteX57536" fmla="*/ 1912494 w 4826000"/>
              <a:gd name="connsiteY57536" fmla="*/ 5927594 h 6857957"/>
              <a:gd name="connsiteX57537" fmla="*/ 1909955 w 4826000"/>
              <a:gd name="connsiteY57537" fmla="*/ 5924736 h 6857957"/>
              <a:gd name="connsiteX57538" fmla="*/ 1906145 w 4826000"/>
              <a:gd name="connsiteY57538" fmla="*/ 5920609 h 6857957"/>
              <a:gd name="connsiteX57539" fmla="*/ 1925194 w 4826000"/>
              <a:gd name="connsiteY57539" fmla="*/ 5919973 h 6857957"/>
              <a:gd name="connsiteX57540" fmla="*/ 1924241 w 4826000"/>
              <a:gd name="connsiteY57540" fmla="*/ 5918703 h 6857957"/>
              <a:gd name="connsiteX57541" fmla="*/ 1923924 w 4826000"/>
              <a:gd name="connsiteY57541" fmla="*/ 5917116 h 6857957"/>
              <a:gd name="connsiteX57542" fmla="*/ 1923606 w 4826000"/>
              <a:gd name="connsiteY57542" fmla="*/ 5915846 h 6857957"/>
              <a:gd name="connsiteX57543" fmla="*/ 1923606 w 4826000"/>
              <a:gd name="connsiteY57543" fmla="*/ 5914893 h 6857957"/>
              <a:gd name="connsiteX57544" fmla="*/ 1923924 w 4826000"/>
              <a:gd name="connsiteY57544" fmla="*/ 5913940 h 6857957"/>
              <a:gd name="connsiteX57545" fmla="*/ 1924241 w 4826000"/>
              <a:gd name="connsiteY57545" fmla="*/ 5912988 h 6857957"/>
              <a:gd name="connsiteX57546" fmla="*/ 1925828 w 4826000"/>
              <a:gd name="connsiteY57546" fmla="*/ 5911083 h 6857957"/>
              <a:gd name="connsiteX57547" fmla="*/ 1927098 w 4826000"/>
              <a:gd name="connsiteY57547" fmla="*/ 5909177 h 6857957"/>
              <a:gd name="connsiteX57548" fmla="*/ 1928368 w 4826000"/>
              <a:gd name="connsiteY57548" fmla="*/ 5907590 h 6857957"/>
              <a:gd name="connsiteX57549" fmla="*/ 1929321 w 4826000"/>
              <a:gd name="connsiteY57549" fmla="*/ 5905685 h 6857957"/>
              <a:gd name="connsiteX57550" fmla="*/ 1929321 w 4826000"/>
              <a:gd name="connsiteY57550" fmla="*/ 5904732 h 6857957"/>
              <a:gd name="connsiteX57551" fmla="*/ 1929321 w 4826000"/>
              <a:gd name="connsiteY57551" fmla="*/ 5903144 h 6857957"/>
              <a:gd name="connsiteX57552" fmla="*/ 1928368 w 4826000"/>
              <a:gd name="connsiteY57552" fmla="*/ 5901874 h 6857957"/>
              <a:gd name="connsiteX57553" fmla="*/ 1927098 w 4826000"/>
              <a:gd name="connsiteY57553" fmla="*/ 5900922 h 6857957"/>
              <a:gd name="connsiteX57554" fmla="*/ 1924877 w 4826000"/>
              <a:gd name="connsiteY57554" fmla="*/ 5899969 h 6857957"/>
              <a:gd name="connsiteX57555" fmla="*/ 1922654 w 4826000"/>
              <a:gd name="connsiteY57555" fmla="*/ 5899334 h 6857957"/>
              <a:gd name="connsiteX57556" fmla="*/ 1916939 w 4826000"/>
              <a:gd name="connsiteY57556" fmla="*/ 5898381 h 6857957"/>
              <a:gd name="connsiteX57557" fmla="*/ 1910589 w 4826000"/>
              <a:gd name="connsiteY57557" fmla="*/ 5897746 h 6857957"/>
              <a:gd name="connsiteX57558" fmla="*/ 1904557 w 4826000"/>
              <a:gd name="connsiteY57558" fmla="*/ 5897111 h 6857957"/>
              <a:gd name="connsiteX57559" fmla="*/ 1901700 w 4826000"/>
              <a:gd name="connsiteY57559" fmla="*/ 5896476 h 6857957"/>
              <a:gd name="connsiteX57560" fmla="*/ 1899160 w 4826000"/>
              <a:gd name="connsiteY57560" fmla="*/ 5895524 h 6857957"/>
              <a:gd name="connsiteX57561" fmla="*/ 1897255 w 4826000"/>
              <a:gd name="connsiteY57561" fmla="*/ 5894888 h 6857957"/>
              <a:gd name="connsiteX57562" fmla="*/ 1895668 w 4826000"/>
              <a:gd name="connsiteY57562" fmla="*/ 5893936 h 6857957"/>
              <a:gd name="connsiteX57563" fmla="*/ 1894716 w 4826000"/>
              <a:gd name="connsiteY57563" fmla="*/ 5892348 h 6857957"/>
              <a:gd name="connsiteX57564" fmla="*/ 1894398 w 4826000"/>
              <a:gd name="connsiteY57564" fmla="*/ 5891713 h 6857957"/>
              <a:gd name="connsiteX57565" fmla="*/ 1894398 w 4826000"/>
              <a:gd name="connsiteY57565" fmla="*/ 5890761 h 6857957"/>
              <a:gd name="connsiteX57566" fmla="*/ 1901383 w 4826000"/>
              <a:gd name="connsiteY57566" fmla="*/ 5891713 h 6857957"/>
              <a:gd name="connsiteX57567" fmla="*/ 1906780 w 4826000"/>
              <a:gd name="connsiteY57567" fmla="*/ 5892031 h 6857957"/>
              <a:gd name="connsiteX57568" fmla="*/ 1910589 w 4826000"/>
              <a:gd name="connsiteY57568" fmla="*/ 5891713 h 6857957"/>
              <a:gd name="connsiteX57569" fmla="*/ 1913764 w 4826000"/>
              <a:gd name="connsiteY57569" fmla="*/ 5890761 h 6857957"/>
              <a:gd name="connsiteX57570" fmla="*/ 1915987 w 4826000"/>
              <a:gd name="connsiteY57570" fmla="*/ 5889808 h 6857957"/>
              <a:gd name="connsiteX57571" fmla="*/ 1918844 w 4826000"/>
              <a:gd name="connsiteY57571" fmla="*/ 5887903 h 6857957"/>
              <a:gd name="connsiteX57572" fmla="*/ 1922019 w 4826000"/>
              <a:gd name="connsiteY57572" fmla="*/ 5886315 h 6857957"/>
              <a:gd name="connsiteX57573" fmla="*/ 1926146 w 4826000"/>
              <a:gd name="connsiteY57573" fmla="*/ 5884410 h 6857957"/>
              <a:gd name="connsiteX57574" fmla="*/ 1920114 w 4826000"/>
              <a:gd name="connsiteY57574" fmla="*/ 5881235 h 6857957"/>
              <a:gd name="connsiteX57575" fmla="*/ 1917892 w 4826000"/>
              <a:gd name="connsiteY57575" fmla="*/ 5879964 h 6857957"/>
              <a:gd name="connsiteX57576" fmla="*/ 1916622 w 4826000"/>
              <a:gd name="connsiteY57576" fmla="*/ 5878694 h 6857957"/>
              <a:gd name="connsiteX57577" fmla="*/ 1915669 w 4826000"/>
              <a:gd name="connsiteY57577" fmla="*/ 5877742 h 6857957"/>
              <a:gd name="connsiteX57578" fmla="*/ 1915352 w 4826000"/>
              <a:gd name="connsiteY57578" fmla="*/ 5876789 h 6857957"/>
              <a:gd name="connsiteX57579" fmla="*/ 1915669 w 4826000"/>
              <a:gd name="connsiteY57579" fmla="*/ 5875837 h 6857957"/>
              <a:gd name="connsiteX57580" fmla="*/ 1915987 w 4826000"/>
              <a:gd name="connsiteY57580" fmla="*/ 5874884 h 6857957"/>
              <a:gd name="connsiteX57581" fmla="*/ 1917574 w 4826000"/>
              <a:gd name="connsiteY57581" fmla="*/ 5872661 h 6857957"/>
              <a:gd name="connsiteX57582" fmla="*/ 1919797 w 4826000"/>
              <a:gd name="connsiteY57582" fmla="*/ 5870121 h 6857957"/>
              <a:gd name="connsiteX57583" fmla="*/ 1920749 w 4826000"/>
              <a:gd name="connsiteY57583" fmla="*/ 5868533 h 6857957"/>
              <a:gd name="connsiteX57584" fmla="*/ 1921384 w 4826000"/>
              <a:gd name="connsiteY57584" fmla="*/ 5866946 h 6857957"/>
              <a:gd name="connsiteX57585" fmla="*/ 1922019 w 4826000"/>
              <a:gd name="connsiteY57585" fmla="*/ 5864723 h 6857957"/>
              <a:gd name="connsiteX57586" fmla="*/ 1922337 w 4826000"/>
              <a:gd name="connsiteY57586" fmla="*/ 5862500 h 6857957"/>
              <a:gd name="connsiteX57587" fmla="*/ 1928051 w 4826000"/>
              <a:gd name="connsiteY57587" fmla="*/ 5862183 h 6857957"/>
              <a:gd name="connsiteX57588" fmla="*/ 1932178 w 4826000"/>
              <a:gd name="connsiteY57588" fmla="*/ 5862183 h 6857957"/>
              <a:gd name="connsiteX57589" fmla="*/ 1935353 w 4826000"/>
              <a:gd name="connsiteY57589" fmla="*/ 5863135 h 6857957"/>
              <a:gd name="connsiteX57590" fmla="*/ 1937575 w 4826000"/>
              <a:gd name="connsiteY57590" fmla="*/ 5864088 h 6857957"/>
              <a:gd name="connsiteX57591" fmla="*/ 1939480 w 4826000"/>
              <a:gd name="connsiteY57591" fmla="*/ 5865041 h 6857957"/>
              <a:gd name="connsiteX57592" fmla="*/ 1942337 w 4826000"/>
              <a:gd name="connsiteY57592" fmla="*/ 5865993 h 6857957"/>
              <a:gd name="connsiteX57593" fmla="*/ 1945195 w 4826000"/>
              <a:gd name="connsiteY57593" fmla="*/ 5867263 h 6857957"/>
              <a:gd name="connsiteX57594" fmla="*/ 1949323 w 4826000"/>
              <a:gd name="connsiteY57594" fmla="*/ 5867263 h 6857957"/>
              <a:gd name="connsiteX57595" fmla="*/ 1952497 w 4826000"/>
              <a:gd name="connsiteY57595" fmla="*/ 5866311 h 6857957"/>
              <a:gd name="connsiteX57596" fmla="*/ 1955354 w 4826000"/>
              <a:gd name="connsiteY57596" fmla="*/ 5865358 h 6857957"/>
              <a:gd name="connsiteX57597" fmla="*/ 1957894 w 4826000"/>
              <a:gd name="connsiteY57597" fmla="*/ 5864405 h 6857957"/>
              <a:gd name="connsiteX57598" fmla="*/ 1959481 w 4826000"/>
              <a:gd name="connsiteY57598" fmla="*/ 5864088 h 6857957"/>
              <a:gd name="connsiteX57599" fmla="*/ 1961704 w 4826000"/>
              <a:gd name="connsiteY57599" fmla="*/ 5864088 h 6857957"/>
              <a:gd name="connsiteX57600" fmla="*/ 1960752 w 4826000"/>
              <a:gd name="connsiteY57600" fmla="*/ 5862500 h 6857957"/>
              <a:gd name="connsiteX57601" fmla="*/ 1959481 w 4826000"/>
              <a:gd name="connsiteY57601" fmla="*/ 5861230 h 6857957"/>
              <a:gd name="connsiteX57602" fmla="*/ 1957894 w 4826000"/>
              <a:gd name="connsiteY57602" fmla="*/ 5859960 h 6857957"/>
              <a:gd name="connsiteX57603" fmla="*/ 1956624 w 4826000"/>
              <a:gd name="connsiteY57603" fmla="*/ 5858690 h 6857957"/>
              <a:gd name="connsiteX57604" fmla="*/ 1952814 w 4826000"/>
              <a:gd name="connsiteY57604" fmla="*/ 5857102 h 6857957"/>
              <a:gd name="connsiteX57605" fmla="*/ 1949323 w 4826000"/>
              <a:gd name="connsiteY57605" fmla="*/ 5855515 h 6857957"/>
              <a:gd name="connsiteX57606" fmla="*/ 1945195 w 4826000"/>
              <a:gd name="connsiteY57606" fmla="*/ 5854562 h 6857957"/>
              <a:gd name="connsiteX57607" fmla="*/ 1941067 w 4826000"/>
              <a:gd name="connsiteY57607" fmla="*/ 5853927 h 6857957"/>
              <a:gd name="connsiteX57608" fmla="*/ 1932178 w 4826000"/>
              <a:gd name="connsiteY57608" fmla="*/ 5852974 h 6857957"/>
              <a:gd name="connsiteX57609" fmla="*/ 1928368 w 4826000"/>
              <a:gd name="connsiteY57609" fmla="*/ 5852339 h 6857957"/>
              <a:gd name="connsiteX57610" fmla="*/ 1924241 w 4826000"/>
              <a:gd name="connsiteY57610" fmla="*/ 5851387 h 6857957"/>
              <a:gd name="connsiteX57611" fmla="*/ 1920749 w 4826000"/>
              <a:gd name="connsiteY57611" fmla="*/ 5850434 h 6857957"/>
              <a:gd name="connsiteX57612" fmla="*/ 1917574 w 4826000"/>
              <a:gd name="connsiteY57612" fmla="*/ 5848846 h 6857957"/>
              <a:gd name="connsiteX57613" fmla="*/ 1915352 w 4826000"/>
              <a:gd name="connsiteY57613" fmla="*/ 5847259 h 6857957"/>
              <a:gd name="connsiteX57614" fmla="*/ 1914082 w 4826000"/>
              <a:gd name="connsiteY57614" fmla="*/ 5846306 h 6857957"/>
              <a:gd name="connsiteX57615" fmla="*/ 1913447 w 4826000"/>
              <a:gd name="connsiteY57615" fmla="*/ 5845036 h 6857957"/>
              <a:gd name="connsiteX57616" fmla="*/ 1912812 w 4826000"/>
              <a:gd name="connsiteY57616" fmla="*/ 5843448 h 6857957"/>
              <a:gd name="connsiteX57617" fmla="*/ 1912177 w 4826000"/>
              <a:gd name="connsiteY57617" fmla="*/ 5841861 h 6857957"/>
              <a:gd name="connsiteX57618" fmla="*/ 1912177 w 4826000"/>
              <a:gd name="connsiteY57618" fmla="*/ 5840273 h 6857957"/>
              <a:gd name="connsiteX57619" fmla="*/ 1911860 w 4826000"/>
              <a:gd name="connsiteY57619" fmla="*/ 5838368 h 6857957"/>
              <a:gd name="connsiteX57620" fmla="*/ 1909002 w 4826000"/>
              <a:gd name="connsiteY57620" fmla="*/ 5838368 h 6857957"/>
              <a:gd name="connsiteX57621" fmla="*/ 1906462 w 4826000"/>
              <a:gd name="connsiteY57621" fmla="*/ 5839003 h 6857957"/>
              <a:gd name="connsiteX57622" fmla="*/ 1904557 w 4826000"/>
              <a:gd name="connsiteY57622" fmla="*/ 5839956 h 6857957"/>
              <a:gd name="connsiteX57623" fmla="*/ 1902335 w 4826000"/>
              <a:gd name="connsiteY57623" fmla="*/ 5841226 h 6857957"/>
              <a:gd name="connsiteX57624" fmla="*/ 1900748 w 4826000"/>
              <a:gd name="connsiteY57624" fmla="*/ 5842496 h 6857957"/>
              <a:gd name="connsiteX57625" fmla="*/ 1899795 w 4826000"/>
              <a:gd name="connsiteY57625" fmla="*/ 5844719 h 6857957"/>
              <a:gd name="connsiteX57626" fmla="*/ 1899160 w 4826000"/>
              <a:gd name="connsiteY57626" fmla="*/ 5846624 h 6857957"/>
              <a:gd name="connsiteX57627" fmla="*/ 1898843 w 4826000"/>
              <a:gd name="connsiteY57627" fmla="*/ 5848529 h 6857957"/>
              <a:gd name="connsiteX57628" fmla="*/ 1899160 w 4826000"/>
              <a:gd name="connsiteY57628" fmla="*/ 5850117 h 6857957"/>
              <a:gd name="connsiteX57629" fmla="*/ 1899795 w 4826000"/>
              <a:gd name="connsiteY57629" fmla="*/ 5852339 h 6857957"/>
              <a:gd name="connsiteX57630" fmla="*/ 1900748 w 4826000"/>
              <a:gd name="connsiteY57630" fmla="*/ 5853927 h 6857957"/>
              <a:gd name="connsiteX57631" fmla="*/ 1902335 w 4826000"/>
              <a:gd name="connsiteY57631" fmla="*/ 5855515 h 6857957"/>
              <a:gd name="connsiteX57632" fmla="*/ 1904875 w 4826000"/>
              <a:gd name="connsiteY57632" fmla="*/ 5856467 h 6857957"/>
              <a:gd name="connsiteX57633" fmla="*/ 1907732 w 4826000"/>
              <a:gd name="connsiteY57633" fmla="*/ 5857102 h 6857957"/>
              <a:gd name="connsiteX57634" fmla="*/ 1911224 w 4826000"/>
              <a:gd name="connsiteY57634" fmla="*/ 5857420 h 6857957"/>
              <a:gd name="connsiteX57635" fmla="*/ 1915034 w 4826000"/>
              <a:gd name="connsiteY57635" fmla="*/ 5857102 h 6857957"/>
              <a:gd name="connsiteX57636" fmla="*/ 1917574 w 4826000"/>
              <a:gd name="connsiteY57636" fmla="*/ 5858055 h 6857957"/>
              <a:gd name="connsiteX57637" fmla="*/ 1919479 w 4826000"/>
              <a:gd name="connsiteY57637" fmla="*/ 5858690 h 6857957"/>
              <a:gd name="connsiteX57638" fmla="*/ 1920114 w 4826000"/>
              <a:gd name="connsiteY57638" fmla="*/ 5859007 h 6857957"/>
              <a:gd name="connsiteX57639" fmla="*/ 1919797 w 4826000"/>
              <a:gd name="connsiteY57639" fmla="*/ 5859642 h 6857957"/>
              <a:gd name="connsiteX57640" fmla="*/ 1916622 w 4826000"/>
              <a:gd name="connsiteY57640" fmla="*/ 5859960 h 6857957"/>
              <a:gd name="connsiteX57641" fmla="*/ 1911860 w 4826000"/>
              <a:gd name="connsiteY57641" fmla="*/ 5859960 h 6857957"/>
              <a:gd name="connsiteX57642" fmla="*/ 1898843 w 4826000"/>
              <a:gd name="connsiteY57642" fmla="*/ 5858690 h 6857957"/>
              <a:gd name="connsiteX57643" fmla="*/ 1889318 w 4826000"/>
              <a:gd name="connsiteY57643" fmla="*/ 5857737 h 6857957"/>
              <a:gd name="connsiteX57644" fmla="*/ 1888366 w 4826000"/>
              <a:gd name="connsiteY57644" fmla="*/ 5860595 h 6857957"/>
              <a:gd name="connsiteX57645" fmla="*/ 1888366 w 4826000"/>
              <a:gd name="connsiteY57645" fmla="*/ 5861548 h 6857957"/>
              <a:gd name="connsiteX57646" fmla="*/ 1889001 w 4826000"/>
              <a:gd name="connsiteY57646" fmla="*/ 5862500 h 6857957"/>
              <a:gd name="connsiteX57647" fmla="*/ 1889636 w 4826000"/>
              <a:gd name="connsiteY57647" fmla="*/ 5863453 h 6857957"/>
              <a:gd name="connsiteX57648" fmla="*/ 1890271 w 4826000"/>
              <a:gd name="connsiteY57648" fmla="*/ 5864088 h 6857957"/>
              <a:gd name="connsiteX57649" fmla="*/ 1891223 w 4826000"/>
              <a:gd name="connsiteY57649" fmla="*/ 5864723 h 6857957"/>
              <a:gd name="connsiteX57650" fmla="*/ 1892176 w 4826000"/>
              <a:gd name="connsiteY57650" fmla="*/ 5865358 h 6857957"/>
              <a:gd name="connsiteX57651" fmla="*/ 1895351 w 4826000"/>
              <a:gd name="connsiteY57651" fmla="*/ 5865993 h 6857957"/>
              <a:gd name="connsiteX57652" fmla="*/ 1899478 w 4826000"/>
              <a:gd name="connsiteY57652" fmla="*/ 5866311 h 6857957"/>
              <a:gd name="connsiteX57653" fmla="*/ 1904240 w 4826000"/>
              <a:gd name="connsiteY57653" fmla="*/ 5865993 h 6857957"/>
              <a:gd name="connsiteX57654" fmla="*/ 1909955 w 4826000"/>
              <a:gd name="connsiteY57654" fmla="*/ 5865358 h 6857957"/>
              <a:gd name="connsiteX57655" fmla="*/ 1904557 w 4826000"/>
              <a:gd name="connsiteY57655" fmla="*/ 5867581 h 6857957"/>
              <a:gd name="connsiteX57656" fmla="*/ 1900431 w 4826000"/>
              <a:gd name="connsiteY57656" fmla="*/ 5869486 h 6857957"/>
              <a:gd name="connsiteX57657" fmla="*/ 1897255 w 4826000"/>
              <a:gd name="connsiteY57657" fmla="*/ 5871709 h 6857957"/>
              <a:gd name="connsiteX57658" fmla="*/ 1894716 w 4826000"/>
              <a:gd name="connsiteY57658" fmla="*/ 5874249 h 6857957"/>
              <a:gd name="connsiteX57659" fmla="*/ 1892811 w 4826000"/>
              <a:gd name="connsiteY57659" fmla="*/ 5876472 h 6857957"/>
              <a:gd name="connsiteX57660" fmla="*/ 1891858 w 4826000"/>
              <a:gd name="connsiteY57660" fmla="*/ 5878694 h 6857957"/>
              <a:gd name="connsiteX57661" fmla="*/ 1891223 w 4826000"/>
              <a:gd name="connsiteY57661" fmla="*/ 5880917 h 6857957"/>
              <a:gd name="connsiteX57662" fmla="*/ 1890588 w 4826000"/>
              <a:gd name="connsiteY57662" fmla="*/ 5883457 h 6857957"/>
              <a:gd name="connsiteX57663" fmla="*/ 1889636 w 4826000"/>
              <a:gd name="connsiteY57663" fmla="*/ 5887903 h 6857957"/>
              <a:gd name="connsiteX57664" fmla="*/ 1889001 w 4826000"/>
              <a:gd name="connsiteY57664" fmla="*/ 5890443 h 6857957"/>
              <a:gd name="connsiteX57665" fmla="*/ 1887731 w 4826000"/>
              <a:gd name="connsiteY57665" fmla="*/ 5892348 h 6857957"/>
              <a:gd name="connsiteX57666" fmla="*/ 1886145 w 4826000"/>
              <a:gd name="connsiteY57666" fmla="*/ 5894253 h 6857957"/>
              <a:gd name="connsiteX57667" fmla="*/ 1883921 w 4826000"/>
              <a:gd name="connsiteY57667" fmla="*/ 5896476 h 6857957"/>
              <a:gd name="connsiteX57668" fmla="*/ 1880429 w 4826000"/>
              <a:gd name="connsiteY57668" fmla="*/ 5898064 h 6857957"/>
              <a:gd name="connsiteX57669" fmla="*/ 1876302 w 4826000"/>
              <a:gd name="connsiteY57669" fmla="*/ 5899334 h 6857957"/>
              <a:gd name="connsiteX57670" fmla="*/ 1878207 w 4826000"/>
              <a:gd name="connsiteY57670" fmla="*/ 5900604 h 6857957"/>
              <a:gd name="connsiteX57671" fmla="*/ 1880429 w 4826000"/>
              <a:gd name="connsiteY57671" fmla="*/ 5901557 h 6857957"/>
              <a:gd name="connsiteX57672" fmla="*/ 1882969 w 4826000"/>
              <a:gd name="connsiteY57672" fmla="*/ 5901874 h 6857957"/>
              <a:gd name="connsiteX57673" fmla="*/ 1885191 w 4826000"/>
              <a:gd name="connsiteY57673" fmla="*/ 5901874 h 6857957"/>
              <a:gd name="connsiteX57674" fmla="*/ 1887731 w 4826000"/>
              <a:gd name="connsiteY57674" fmla="*/ 5901874 h 6857957"/>
              <a:gd name="connsiteX57675" fmla="*/ 1890271 w 4826000"/>
              <a:gd name="connsiteY57675" fmla="*/ 5901557 h 6857957"/>
              <a:gd name="connsiteX57676" fmla="*/ 1895351 w 4826000"/>
              <a:gd name="connsiteY57676" fmla="*/ 5900604 h 6857957"/>
              <a:gd name="connsiteX57677" fmla="*/ 1901065 w 4826000"/>
              <a:gd name="connsiteY57677" fmla="*/ 5899334 h 6857957"/>
              <a:gd name="connsiteX57678" fmla="*/ 1906462 w 4826000"/>
              <a:gd name="connsiteY57678" fmla="*/ 5899016 h 6857957"/>
              <a:gd name="connsiteX57679" fmla="*/ 1908685 w 4826000"/>
              <a:gd name="connsiteY57679" fmla="*/ 5899016 h 6857957"/>
              <a:gd name="connsiteX57680" fmla="*/ 1911542 w 4826000"/>
              <a:gd name="connsiteY57680" fmla="*/ 5899334 h 6857957"/>
              <a:gd name="connsiteX57681" fmla="*/ 1913764 w 4826000"/>
              <a:gd name="connsiteY57681" fmla="*/ 5899969 h 6857957"/>
              <a:gd name="connsiteX57682" fmla="*/ 1915669 w 4826000"/>
              <a:gd name="connsiteY57682" fmla="*/ 5900922 h 6857957"/>
              <a:gd name="connsiteX57683" fmla="*/ 1915034 w 4826000"/>
              <a:gd name="connsiteY57683" fmla="*/ 5901874 h 6857957"/>
              <a:gd name="connsiteX57684" fmla="*/ 1914082 w 4826000"/>
              <a:gd name="connsiteY57684" fmla="*/ 5902827 h 6857957"/>
              <a:gd name="connsiteX57685" fmla="*/ 1911542 w 4826000"/>
              <a:gd name="connsiteY57685" fmla="*/ 5904732 h 6857957"/>
              <a:gd name="connsiteX57686" fmla="*/ 1908367 w 4826000"/>
              <a:gd name="connsiteY57686" fmla="*/ 5906002 h 6857957"/>
              <a:gd name="connsiteX57687" fmla="*/ 1904557 w 4826000"/>
              <a:gd name="connsiteY57687" fmla="*/ 5907272 h 6857957"/>
              <a:gd name="connsiteX57688" fmla="*/ 1900113 w 4826000"/>
              <a:gd name="connsiteY57688" fmla="*/ 5908225 h 6857957"/>
              <a:gd name="connsiteX57689" fmla="*/ 1895351 w 4826000"/>
              <a:gd name="connsiteY57689" fmla="*/ 5908860 h 6857957"/>
              <a:gd name="connsiteX57690" fmla="*/ 1884874 w 4826000"/>
              <a:gd name="connsiteY57690" fmla="*/ 5910130 h 6857957"/>
              <a:gd name="connsiteX57691" fmla="*/ 1885826 w 4826000"/>
              <a:gd name="connsiteY57691" fmla="*/ 5914893 h 6857957"/>
              <a:gd name="connsiteX57692" fmla="*/ 1886779 w 4826000"/>
              <a:gd name="connsiteY57692" fmla="*/ 5919656 h 6857957"/>
              <a:gd name="connsiteX57693" fmla="*/ 1888366 w 4826000"/>
              <a:gd name="connsiteY57693" fmla="*/ 5923784 h 6857957"/>
              <a:gd name="connsiteX57694" fmla="*/ 1889318 w 4826000"/>
              <a:gd name="connsiteY57694" fmla="*/ 5926324 h 6857957"/>
              <a:gd name="connsiteX57695" fmla="*/ 1890588 w 4826000"/>
              <a:gd name="connsiteY57695" fmla="*/ 5928229 h 6857957"/>
              <a:gd name="connsiteX57696" fmla="*/ 1891858 w 4826000"/>
              <a:gd name="connsiteY57696" fmla="*/ 5929817 h 6857957"/>
              <a:gd name="connsiteX57697" fmla="*/ 1893128 w 4826000"/>
              <a:gd name="connsiteY57697" fmla="*/ 5931722 h 6857957"/>
              <a:gd name="connsiteX57698" fmla="*/ 1895033 w 4826000"/>
              <a:gd name="connsiteY57698" fmla="*/ 5933627 h 6857957"/>
              <a:gd name="connsiteX57699" fmla="*/ 1897255 w 4826000"/>
              <a:gd name="connsiteY57699" fmla="*/ 5935215 h 6857957"/>
              <a:gd name="connsiteX57700" fmla="*/ 1899795 w 4826000"/>
              <a:gd name="connsiteY57700" fmla="*/ 5936485 h 6857957"/>
              <a:gd name="connsiteX57701" fmla="*/ 1902335 w 4826000"/>
              <a:gd name="connsiteY57701" fmla="*/ 5937755 h 6857957"/>
              <a:gd name="connsiteX57702" fmla="*/ 1905511 w 4826000"/>
              <a:gd name="connsiteY57702" fmla="*/ 5938708 h 6857957"/>
              <a:gd name="connsiteX57703" fmla="*/ 1909002 w 4826000"/>
              <a:gd name="connsiteY57703" fmla="*/ 5939660 h 6857957"/>
              <a:gd name="connsiteX57704" fmla="*/ 1908051 w 4826000"/>
              <a:gd name="connsiteY57704" fmla="*/ 5941248 h 6857957"/>
              <a:gd name="connsiteX57705" fmla="*/ 1906780 w 4826000"/>
              <a:gd name="connsiteY57705" fmla="*/ 5942201 h 6857957"/>
              <a:gd name="connsiteX57706" fmla="*/ 1905192 w 4826000"/>
              <a:gd name="connsiteY57706" fmla="*/ 5942836 h 6857957"/>
              <a:gd name="connsiteX57707" fmla="*/ 1903287 w 4826000"/>
              <a:gd name="connsiteY57707" fmla="*/ 5943153 h 6857957"/>
              <a:gd name="connsiteX57708" fmla="*/ 1901700 w 4826000"/>
              <a:gd name="connsiteY57708" fmla="*/ 5943153 h 6857957"/>
              <a:gd name="connsiteX57709" fmla="*/ 1899795 w 4826000"/>
              <a:gd name="connsiteY57709" fmla="*/ 5943153 h 6857957"/>
              <a:gd name="connsiteX57710" fmla="*/ 1895668 w 4826000"/>
              <a:gd name="connsiteY57710" fmla="*/ 5942518 h 6857957"/>
              <a:gd name="connsiteX57711" fmla="*/ 1891858 w 4826000"/>
              <a:gd name="connsiteY57711" fmla="*/ 5941248 h 6857957"/>
              <a:gd name="connsiteX57712" fmla="*/ 1887731 w 4826000"/>
              <a:gd name="connsiteY57712" fmla="*/ 5939660 h 6857957"/>
              <a:gd name="connsiteX57713" fmla="*/ 1882969 w 4826000"/>
              <a:gd name="connsiteY57713" fmla="*/ 5937755 h 6857957"/>
              <a:gd name="connsiteX57714" fmla="*/ 1879477 w 4826000"/>
              <a:gd name="connsiteY57714" fmla="*/ 5938390 h 6857957"/>
              <a:gd name="connsiteX57715" fmla="*/ 1877254 w 4826000"/>
              <a:gd name="connsiteY57715" fmla="*/ 5939343 h 6857957"/>
              <a:gd name="connsiteX57716" fmla="*/ 1875985 w 4826000"/>
              <a:gd name="connsiteY57716" fmla="*/ 5940613 h 6857957"/>
              <a:gd name="connsiteX57717" fmla="*/ 1875667 w 4826000"/>
              <a:gd name="connsiteY57717" fmla="*/ 5941883 h 6857957"/>
              <a:gd name="connsiteX57718" fmla="*/ 1875667 w 4826000"/>
              <a:gd name="connsiteY57718" fmla="*/ 5943471 h 6857957"/>
              <a:gd name="connsiteX57719" fmla="*/ 1876302 w 4826000"/>
              <a:gd name="connsiteY57719" fmla="*/ 5945058 h 6857957"/>
              <a:gd name="connsiteX57720" fmla="*/ 1877254 w 4826000"/>
              <a:gd name="connsiteY57720" fmla="*/ 5946646 h 6857957"/>
              <a:gd name="connsiteX57721" fmla="*/ 1878525 w 4826000"/>
              <a:gd name="connsiteY57721" fmla="*/ 5948551 h 6857957"/>
              <a:gd name="connsiteX57722" fmla="*/ 1880746 w 4826000"/>
              <a:gd name="connsiteY57722" fmla="*/ 5951727 h 6857957"/>
              <a:gd name="connsiteX57723" fmla="*/ 1882334 w 4826000"/>
              <a:gd name="connsiteY57723" fmla="*/ 5953314 h 6857957"/>
              <a:gd name="connsiteX57724" fmla="*/ 1882969 w 4826000"/>
              <a:gd name="connsiteY57724" fmla="*/ 5954584 h 6857957"/>
              <a:gd name="connsiteX57725" fmla="*/ 1882969 w 4826000"/>
              <a:gd name="connsiteY57725" fmla="*/ 5955855 h 6857957"/>
              <a:gd name="connsiteX57726" fmla="*/ 1882651 w 4826000"/>
              <a:gd name="connsiteY57726" fmla="*/ 5956490 h 6857957"/>
              <a:gd name="connsiteX57727" fmla="*/ 1881699 w 4826000"/>
              <a:gd name="connsiteY57727" fmla="*/ 5956807 h 6857957"/>
              <a:gd name="connsiteX57728" fmla="*/ 1879477 w 4826000"/>
              <a:gd name="connsiteY57728" fmla="*/ 5957125 h 6857957"/>
              <a:gd name="connsiteX57729" fmla="*/ 1883286 w 4826000"/>
              <a:gd name="connsiteY57729" fmla="*/ 5957442 h 6857957"/>
              <a:gd name="connsiteX57730" fmla="*/ 1886461 w 4826000"/>
              <a:gd name="connsiteY57730" fmla="*/ 5958395 h 6857957"/>
              <a:gd name="connsiteX57731" fmla="*/ 1889636 w 4826000"/>
              <a:gd name="connsiteY57731" fmla="*/ 5959030 h 6857957"/>
              <a:gd name="connsiteX57732" fmla="*/ 1892176 w 4826000"/>
              <a:gd name="connsiteY57732" fmla="*/ 5959982 h 6857957"/>
              <a:gd name="connsiteX57733" fmla="*/ 1894398 w 4826000"/>
              <a:gd name="connsiteY57733" fmla="*/ 5961253 h 6857957"/>
              <a:gd name="connsiteX57734" fmla="*/ 1896303 w 4826000"/>
              <a:gd name="connsiteY57734" fmla="*/ 5962840 h 6857957"/>
              <a:gd name="connsiteX57735" fmla="*/ 1897891 w 4826000"/>
              <a:gd name="connsiteY57735" fmla="*/ 5964428 h 6857957"/>
              <a:gd name="connsiteX57736" fmla="*/ 1898843 w 4826000"/>
              <a:gd name="connsiteY57736" fmla="*/ 5966333 h 6857957"/>
              <a:gd name="connsiteX57737" fmla="*/ 1899795 w 4826000"/>
              <a:gd name="connsiteY57737" fmla="*/ 5967921 h 6857957"/>
              <a:gd name="connsiteX57738" fmla="*/ 1900431 w 4826000"/>
              <a:gd name="connsiteY57738" fmla="*/ 5970461 h 6857957"/>
              <a:gd name="connsiteX57739" fmla="*/ 1900431 w 4826000"/>
              <a:gd name="connsiteY57739" fmla="*/ 5972684 h 6857957"/>
              <a:gd name="connsiteX57740" fmla="*/ 1900431 w 4826000"/>
              <a:gd name="connsiteY57740" fmla="*/ 5974906 h 6857957"/>
              <a:gd name="connsiteX57741" fmla="*/ 1900113 w 4826000"/>
              <a:gd name="connsiteY57741" fmla="*/ 5977764 h 6857957"/>
              <a:gd name="connsiteX57742" fmla="*/ 1899478 w 4826000"/>
              <a:gd name="connsiteY57742" fmla="*/ 5980622 h 6857957"/>
              <a:gd name="connsiteX57743" fmla="*/ 1897573 w 4826000"/>
              <a:gd name="connsiteY57743" fmla="*/ 5986655 h 6857957"/>
              <a:gd name="connsiteX57744" fmla="*/ 1895033 w 4826000"/>
              <a:gd name="connsiteY57744" fmla="*/ 5986338 h 6857957"/>
              <a:gd name="connsiteX57745" fmla="*/ 1893446 w 4826000"/>
              <a:gd name="connsiteY57745" fmla="*/ 5985702 h 6857957"/>
              <a:gd name="connsiteX57746" fmla="*/ 1892176 w 4826000"/>
              <a:gd name="connsiteY57746" fmla="*/ 5984432 h 6857957"/>
              <a:gd name="connsiteX57747" fmla="*/ 1890906 w 4826000"/>
              <a:gd name="connsiteY57747" fmla="*/ 5983797 h 6857957"/>
              <a:gd name="connsiteX57748" fmla="*/ 1889954 w 4826000"/>
              <a:gd name="connsiteY57748" fmla="*/ 5982845 h 6857957"/>
              <a:gd name="connsiteX57749" fmla="*/ 1888048 w 4826000"/>
              <a:gd name="connsiteY57749" fmla="*/ 5982210 h 6857957"/>
              <a:gd name="connsiteX57750" fmla="*/ 1886145 w 4826000"/>
              <a:gd name="connsiteY57750" fmla="*/ 5981575 h 6857957"/>
              <a:gd name="connsiteX57751" fmla="*/ 1883605 w 4826000"/>
              <a:gd name="connsiteY57751" fmla="*/ 5981575 h 6857957"/>
              <a:gd name="connsiteX57752" fmla="*/ 1878842 w 4826000"/>
              <a:gd name="connsiteY57752" fmla="*/ 5987925 h 6857957"/>
              <a:gd name="connsiteX57753" fmla="*/ 1873762 w 4826000"/>
              <a:gd name="connsiteY57753" fmla="*/ 5994911 h 6857957"/>
              <a:gd name="connsiteX57754" fmla="*/ 1871540 w 4826000"/>
              <a:gd name="connsiteY57754" fmla="*/ 5998086 h 6857957"/>
              <a:gd name="connsiteX57755" fmla="*/ 1869635 w 4826000"/>
              <a:gd name="connsiteY57755" fmla="*/ 6001897 h 6857957"/>
              <a:gd name="connsiteX57756" fmla="*/ 1868048 w 4826000"/>
              <a:gd name="connsiteY57756" fmla="*/ 6005389 h 6857957"/>
              <a:gd name="connsiteX57757" fmla="*/ 1867095 w 4826000"/>
              <a:gd name="connsiteY57757" fmla="*/ 6009200 h 6857957"/>
              <a:gd name="connsiteX57758" fmla="*/ 1866460 w 4826000"/>
              <a:gd name="connsiteY57758" fmla="*/ 6012693 h 6857957"/>
              <a:gd name="connsiteX57759" fmla="*/ 1866460 w 4826000"/>
              <a:gd name="connsiteY57759" fmla="*/ 6014598 h 6857957"/>
              <a:gd name="connsiteX57760" fmla="*/ 1867095 w 4826000"/>
              <a:gd name="connsiteY57760" fmla="*/ 6016185 h 6857957"/>
              <a:gd name="connsiteX57761" fmla="*/ 1867412 w 4826000"/>
              <a:gd name="connsiteY57761" fmla="*/ 6017773 h 6857957"/>
              <a:gd name="connsiteX57762" fmla="*/ 1868365 w 4826000"/>
              <a:gd name="connsiteY57762" fmla="*/ 6019361 h 6857957"/>
              <a:gd name="connsiteX57763" fmla="*/ 1869317 w 4826000"/>
              <a:gd name="connsiteY57763" fmla="*/ 6020948 h 6857957"/>
              <a:gd name="connsiteX57764" fmla="*/ 1870270 w 4826000"/>
              <a:gd name="connsiteY57764" fmla="*/ 6022854 h 6857957"/>
              <a:gd name="connsiteX57765" fmla="*/ 1871857 w 4826000"/>
              <a:gd name="connsiteY57765" fmla="*/ 6024441 h 6857957"/>
              <a:gd name="connsiteX57766" fmla="*/ 1873762 w 4826000"/>
              <a:gd name="connsiteY57766" fmla="*/ 6025711 h 6857957"/>
              <a:gd name="connsiteX57767" fmla="*/ 1875985 w 4826000"/>
              <a:gd name="connsiteY57767" fmla="*/ 6026982 h 6857957"/>
              <a:gd name="connsiteX57768" fmla="*/ 1878525 w 4826000"/>
              <a:gd name="connsiteY57768" fmla="*/ 6028569 h 6857957"/>
              <a:gd name="connsiteX57769" fmla="*/ 1881065 w 4826000"/>
              <a:gd name="connsiteY57769" fmla="*/ 6029839 h 6857957"/>
              <a:gd name="connsiteX57770" fmla="*/ 1884556 w 4826000"/>
              <a:gd name="connsiteY57770" fmla="*/ 6031109 h 6857957"/>
              <a:gd name="connsiteX57771" fmla="*/ 1892176 w 4826000"/>
              <a:gd name="connsiteY57771" fmla="*/ 6033332 h 6857957"/>
              <a:gd name="connsiteX57772" fmla="*/ 1888048 w 4826000"/>
              <a:gd name="connsiteY57772" fmla="*/ 6034602 h 6857957"/>
              <a:gd name="connsiteX57773" fmla="*/ 1884874 w 4826000"/>
              <a:gd name="connsiteY57773" fmla="*/ 6036508 h 6857957"/>
              <a:gd name="connsiteX57774" fmla="*/ 1881065 w 4826000"/>
              <a:gd name="connsiteY57774" fmla="*/ 6038095 h 6857957"/>
              <a:gd name="connsiteX57775" fmla="*/ 1877572 w 4826000"/>
              <a:gd name="connsiteY57775" fmla="*/ 6039683 h 6857957"/>
              <a:gd name="connsiteX57776" fmla="*/ 1873127 w 4826000"/>
              <a:gd name="connsiteY57776" fmla="*/ 6040953 h 6857957"/>
              <a:gd name="connsiteX57777" fmla="*/ 1868365 w 4826000"/>
              <a:gd name="connsiteY57777" fmla="*/ 6041906 h 6857957"/>
              <a:gd name="connsiteX57778" fmla="*/ 1862015 w 4826000"/>
              <a:gd name="connsiteY57778" fmla="*/ 6042541 h 6857957"/>
              <a:gd name="connsiteX57779" fmla="*/ 1854396 w 4826000"/>
              <a:gd name="connsiteY57779" fmla="*/ 6042541 h 6857957"/>
              <a:gd name="connsiteX57780" fmla="*/ 1855666 w 4826000"/>
              <a:gd name="connsiteY57780" fmla="*/ 6046351 h 6857957"/>
              <a:gd name="connsiteX57781" fmla="*/ 1856619 w 4826000"/>
              <a:gd name="connsiteY57781" fmla="*/ 6049844 h 6857957"/>
              <a:gd name="connsiteX57782" fmla="*/ 1856619 w 4826000"/>
              <a:gd name="connsiteY57782" fmla="*/ 6051749 h 6857957"/>
              <a:gd name="connsiteX57783" fmla="*/ 1856301 w 4826000"/>
              <a:gd name="connsiteY57783" fmla="*/ 6053019 h 6857957"/>
              <a:gd name="connsiteX57784" fmla="*/ 1855983 w 4826000"/>
              <a:gd name="connsiteY57784" fmla="*/ 6054607 h 6857957"/>
              <a:gd name="connsiteX57785" fmla="*/ 1855348 w 4826000"/>
              <a:gd name="connsiteY57785" fmla="*/ 6055877 h 6857957"/>
              <a:gd name="connsiteX57786" fmla="*/ 1854713 w 4826000"/>
              <a:gd name="connsiteY57786" fmla="*/ 6057147 h 6857957"/>
              <a:gd name="connsiteX57787" fmla="*/ 1853443 w 4826000"/>
              <a:gd name="connsiteY57787" fmla="*/ 6058100 h 6857957"/>
              <a:gd name="connsiteX57788" fmla="*/ 1851539 w 4826000"/>
              <a:gd name="connsiteY57788" fmla="*/ 6059370 h 6857957"/>
              <a:gd name="connsiteX57789" fmla="*/ 1849951 w 4826000"/>
              <a:gd name="connsiteY57789" fmla="*/ 6060322 h 6857957"/>
              <a:gd name="connsiteX57790" fmla="*/ 1847730 w 4826000"/>
              <a:gd name="connsiteY57790" fmla="*/ 6060957 h 6857957"/>
              <a:gd name="connsiteX57791" fmla="*/ 1845189 w 4826000"/>
              <a:gd name="connsiteY57791" fmla="*/ 6061592 h 6857957"/>
              <a:gd name="connsiteX57792" fmla="*/ 1841697 w 4826000"/>
              <a:gd name="connsiteY57792" fmla="*/ 6061910 h 6857957"/>
              <a:gd name="connsiteX57793" fmla="*/ 1838204 w 4826000"/>
              <a:gd name="connsiteY57793" fmla="*/ 6062228 h 6857957"/>
              <a:gd name="connsiteX57794" fmla="*/ 1839157 w 4826000"/>
              <a:gd name="connsiteY57794" fmla="*/ 6062863 h 6857957"/>
              <a:gd name="connsiteX57795" fmla="*/ 1840109 w 4826000"/>
              <a:gd name="connsiteY57795" fmla="*/ 6063498 h 6857957"/>
              <a:gd name="connsiteX57796" fmla="*/ 1842331 w 4826000"/>
              <a:gd name="connsiteY57796" fmla="*/ 6064768 h 6857957"/>
              <a:gd name="connsiteX57797" fmla="*/ 1844236 w 4826000"/>
              <a:gd name="connsiteY57797" fmla="*/ 6066038 h 6857957"/>
              <a:gd name="connsiteX57798" fmla="*/ 1845506 w 4826000"/>
              <a:gd name="connsiteY57798" fmla="*/ 6066673 h 6857957"/>
              <a:gd name="connsiteX57799" fmla="*/ 1845824 w 4826000"/>
              <a:gd name="connsiteY57799" fmla="*/ 6067626 h 6857957"/>
              <a:gd name="connsiteX57800" fmla="*/ 1850586 w 4826000"/>
              <a:gd name="connsiteY57800" fmla="*/ 6067308 h 6857957"/>
              <a:gd name="connsiteX57801" fmla="*/ 1855031 w 4826000"/>
              <a:gd name="connsiteY57801" fmla="*/ 6066355 h 6857957"/>
              <a:gd name="connsiteX57802" fmla="*/ 1858205 w 4826000"/>
              <a:gd name="connsiteY57802" fmla="*/ 6065085 h 6857957"/>
              <a:gd name="connsiteX57803" fmla="*/ 1861380 w 4826000"/>
              <a:gd name="connsiteY57803" fmla="*/ 6063498 h 6857957"/>
              <a:gd name="connsiteX57804" fmla="*/ 1863603 w 4826000"/>
              <a:gd name="connsiteY57804" fmla="*/ 6062228 h 6857957"/>
              <a:gd name="connsiteX57805" fmla="*/ 1865190 w 4826000"/>
              <a:gd name="connsiteY57805" fmla="*/ 6060640 h 6857957"/>
              <a:gd name="connsiteX57806" fmla="*/ 1868682 w 4826000"/>
              <a:gd name="connsiteY57806" fmla="*/ 6056830 h 6857957"/>
              <a:gd name="connsiteX57807" fmla="*/ 1870270 w 4826000"/>
              <a:gd name="connsiteY57807" fmla="*/ 6054924 h 6857957"/>
              <a:gd name="connsiteX57808" fmla="*/ 1871857 w 4826000"/>
              <a:gd name="connsiteY57808" fmla="*/ 6053337 h 6857957"/>
              <a:gd name="connsiteX57809" fmla="*/ 1874397 w 4826000"/>
              <a:gd name="connsiteY57809" fmla="*/ 6051749 h 6857957"/>
              <a:gd name="connsiteX57810" fmla="*/ 1876937 w 4826000"/>
              <a:gd name="connsiteY57810" fmla="*/ 6050161 h 6857957"/>
              <a:gd name="connsiteX57811" fmla="*/ 1879794 w 4826000"/>
              <a:gd name="connsiteY57811" fmla="*/ 6048891 h 6857957"/>
              <a:gd name="connsiteX57812" fmla="*/ 1883921 w 4826000"/>
              <a:gd name="connsiteY57812" fmla="*/ 6047939 h 6857957"/>
              <a:gd name="connsiteX57813" fmla="*/ 1888366 w 4826000"/>
              <a:gd name="connsiteY57813" fmla="*/ 6047304 h 6857957"/>
              <a:gd name="connsiteX57814" fmla="*/ 1894082 w 4826000"/>
              <a:gd name="connsiteY57814" fmla="*/ 6046986 h 6857957"/>
              <a:gd name="connsiteX57815" fmla="*/ 1886461 w 4826000"/>
              <a:gd name="connsiteY57815" fmla="*/ 6057465 h 6857957"/>
              <a:gd name="connsiteX57816" fmla="*/ 1879159 w 4826000"/>
              <a:gd name="connsiteY57816" fmla="*/ 6067943 h 6857957"/>
              <a:gd name="connsiteX57817" fmla="*/ 1875667 w 4826000"/>
              <a:gd name="connsiteY57817" fmla="*/ 6072706 h 6857957"/>
              <a:gd name="connsiteX57818" fmla="*/ 1872492 w 4826000"/>
              <a:gd name="connsiteY57818" fmla="*/ 6077787 h 6857957"/>
              <a:gd name="connsiteX57819" fmla="*/ 1869952 w 4826000"/>
              <a:gd name="connsiteY57819" fmla="*/ 6082867 h 6857957"/>
              <a:gd name="connsiteX57820" fmla="*/ 1867730 w 4826000"/>
              <a:gd name="connsiteY57820" fmla="*/ 6088265 h 6857957"/>
              <a:gd name="connsiteX57821" fmla="*/ 1865825 w 4826000"/>
              <a:gd name="connsiteY57821" fmla="*/ 6093028 h 6857957"/>
              <a:gd name="connsiteX57822" fmla="*/ 1864555 w 4826000"/>
              <a:gd name="connsiteY57822" fmla="*/ 6098426 h 6857957"/>
              <a:gd name="connsiteX57823" fmla="*/ 1863603 w 4826000"/>
              <a:gd name="connsiteY57823" fmla="*/ 6103824 h 6857957"/>
              <a:gd name="connsiteX57824" fmla="*/ 1863285 w 4826000"/>
              <a:gd name="connsiteY57824" fmla="*/ 6108905 h 6857957"/>
              <a:gd name="connsiteX57825" fmla="*/ 1863920 w 4826000"/>
              <a:gd name="connsiteY57825" fmla="*/ 6114620 h 6857957"/>
              <a:gd name="connsiteX57826" fmla="*/ 1864873 w 4826000"/>
              <a:gd name="connsiteY57826" fmla="*/ 6120336 h 6857957"/>
              <a:gd name="connsiteX57827" fmla="*/ 1867095 w 4826000"/>
              <a:gd name="connsiteY57827" fmla="*/ 6126369 h 6857957"/>
              <a:gd name="connsiteX57828" fmla="*/ 1869635 w 4826000"/>
              <a:gd name="connsiteY57828" fmla="*/ 6132720 h 6857957"/>
              <a:gd name="connsiteX57829" fmla="*/ 1866142 w 4826000"/>
              <a:gd name="connsiteY57829" fmla="*/ 6133037 h 6857957"/>
              <a:gd name="connsiteX57830" fmla="*/ 1863285 w 4826000"/>
              <a:gd name="connsiteY57830" fmla="*/ 6133037 h 6857957"/>
              <a:gd name="connsiteX57831" fmla="*/ 1861063 w 4826000"/>
              <a:gd name="connsiteY57831" fmla="*/ 6132720 h 6857957"/>
              <a:gd name="connsiteX57832" fmla="*/ 1858840 w 4826000"/>
              <a:gd name="connsiteY57832" fmla="*/ 6131767 h 6857957"/>
              <a:gd name="connsiteX57833" fmla="*/ 1855031 w 4826000"/>
              <a:gd name="connsiteY57833" fmla="*/ 6130814 h 6857957"/>
              <a:gd name="connsiteX57834" fmla="*/ 1852808 w 4826000"/>
              <a:gd name="connsiteY57834" fmla="*/ 6130497 h 6857957"/>
              <a:gd name="connsiteX57835" fmla="*/ 1849634 w 4826000"/>
              <a:gd name="connsiteY57835" fmla="*/ 6130497 h 6857957"/>
              <a:gd name="connsiteX57836" fmla="*/ 1853443 w 4826000"/>
              <a:gd name="connsiteY57836" fmla="*/ 6132720 h 6857957"/>
              <a:gd name="connsiteX57837" fmla="*/ 1857888 w 4826000"/>
              <a:gd name="connsiteY57837" fmla="*/ 6135895 h 6857957"/>
              <a:gd name="connsiteX57838" fmla="*/ 1860428 w 4826000"/>
              <a:gd name="connsiteY57838" fmla="*/ 6137800 h 6857957"/>
              <a:gd name="connsiteX57839" fmla="*/ 1862333 w 4826000"/>
              <a:gd name="connsiteY57839" fmla="*/ 6140340 h 6857957"/>
              <a:gd name="connsiteX57840" fmla="*/ 1864239 w 4826000"/>
              <a:gd name="connsiteY57840" fmla="*/ 6142245 h 6857957"/>
              <a:gd name="connsiteX57841" fmla="*/ 1865825 w 4826000"/>
              <a:gd name="connsiteY57841" fmla="*/ 6144468 h 6857957"/>
              <a:gd name="connsiteX57842" fmla="*/ 1867095 w 4826000"/>
              <a:gd name="connsiteY57842" fmla="*/ 6146691 h 6857957"/>
              <a:gd name="connsiteX57843" fmla="*/ 1867730 w 4826000"/>
              <a:gd name="connsiteY57843" fmla="*/ 6149231 h 6857957"/>
              <a:gd name="connsiteX57844" fmla="*/ 1867730 w 4826000"/>
              <a:gd name="connsiteY57844" fmla="*/ 6151136 h 6857957"/>
              <a:gd name="connsiteX57845" fmla="*/ 1867412 w 4826000"/>
              <a:gd name="connsiteY57845" fmla="*/ 6152089 h 6857957"/>
              <a:gd name="connsiteX57846" fmla="*/ 1867095 w 4826000"/>
              <a:gd name="connsiteY57846" fmla="*/ 6153042 h 6857957"/>
              <a:gd name="connsiteX57847" fmla="*/ 1866142 w 4826000"/>
              <a:gd name="connsiteY57847" fmla="*/ 6153677 h 6857957"/>
              <a:gd name="connsiteX57848" fmla="*/ 1865190 w 4826000"/>
              <a:gd name="connsiteY57848" fmla="*/ 6154947 h 6857957"/>
              <a:gd name="connsiteX57849" fmla="*/ 1862650 w 4826000"/>
              <a:gd name="connsiteY57849" fmla="*/ 6156217 h 6857957"/>
              <a:gd name="connsiteX57850" fmla="*/ 1858840 w 4826000"/>
              <a:gd name="connsiteY57850" fmla="*/ 6157169 h 6857957"/>
              <a:gd name="connsiteX57851" fmla="*/ 1854396 w 4826000"/>
              <a:gd name="connsiteY57851" fmla="*/ 6157805 h 6857957"/>
              <a:gd name="connsiteX57852" fmla="*/ 1856936 w 4826000"/>
              <a:gd name="connsiteY57852" fmla="*/ 6156217 h 6857957"/>
              <a:gd name="connsiteX57853" fmla="*/ 1858523 w 4826000"/>
              <a:gd name="connsiteY57853" fmla="*/ 6154629 h 6857957"/>
              <a:gd name="connsiteX57854" fmla="*/ 1859793 w 4826000"/>
              <a:gd name="connsiteY57854" fmla="*/ 6152724 h 6857957"/>
              <a:gd name="connsiteX57855" fmla="*/ 1859159 w 4826000"/>
              <a:gd name="connsiteY57855" fmla="*/ 6151454 h 6857957"/>
              <a:gd name="connsiteX57856" fmla="*/ 1858523 w 4826000"/>
              <a:gd name="connsiteY57856" fmla="*/ 6150184 h 6857957"/>
              <a:gd name="connsiteX57857" fmla="*/ 1857253 w 4826000"/>
              <a:gd name="connsiteY57857" fmla="*/ 6148914 h 6857957"/>
              <a:gd name="connsiteX57858" fmla="*/ 1854079 w 4826000"/>
              <a:gd name="connsiteY57858" fmla="*/ 6146373 h 6857957"/>
              <a:gd name="connsiteX57859" fmla="*/ 1850268 w 4826000"/>
              <a:gd name="connsiteY57859" fmla="*/ 6144468 h 6857957"/>
              <a:gd name="connsiteX57860" fmla="*/ 1848999 w 4826000"/>
              <a:gd name="connsiteY57860" fmla="*/ 6143198 h 6857957"/>
              <a:gd name="connsiteX57861" fmla="*/ 1847730 w 4826000"/>
              <a:gd name="connsiteY57861" fmla="*/ 6142245 h 6857957"/>
              <a:gd name="connsiteX57862" fmla="*/ 1847411 w 4826000"/>
              <a:gd name="connsiteY57862" fmla="*/ 6140975 h 6857957"/>
              <a:gd name="connsiteX57863" fmla="*/ 1847411 w 4826000"/>
              <a:gd name="connsiteY57863" fmla="*/ 6139070 h 6857957"/>
              <a:gd name="connsiteX57864" fmla="*/ 1848681 w 4826000"/>
              <a:gd name="connsiteY57864" fmla="*/ 6137800 h 6857957"/>
              <a:gd name="connsiteX57865" fmla="*/ 1850586 w 4826000"/>
              <a:gd name="connsiteY57865" fmla="*/ 6135895 h 6857957"/>
              <a:gd name="connsiteX57866" fmla="*/ 1846142 w 4826000"/>
              <a:gd name="connsiteY57866" fmla="*/ 6136847 h 6857957"/>
              <a:gd name="connsiteX57867" fmla="*/ 1841379 w 4826000"/>
              <a:gd name="connsiteY57867" fmla="*/ 6137800 h 6857957"/>
              <a:gd name="connsiteX57868" fmla="*/ 1837887 w 4826000"/>
              <a:gd name="connsiteY57868" fmla="*/ 6138753 h 6857957"/>
              <a:gd name="connsiteX57869" fmla="*/ 1834713 w 4826000"/>
              <a:gd name="connsiteY57869" fmla="*/ 6140658 h 6857957"/>
              <a:gd name="connsiteX57870" fmla="*/ 1833442 w 4826000"/>
              <a:gd name="connsiteY57870" fmla="*/ 6141293 h 6857957"/>
              <a:gd name="connsiteX57871" fmla="*/ 1832490 w 4826000"/>
              <a:gd name="connsiteY57871" fmla="*/ 6142245 h 6857957"/>
              <a:gd name="connsiteX57872" fmla="*/ 1831855 w 4826000"/>
              <a:gd name="connsiteY57872" fmla="*/ 6143198 h 6857957"/>
              <a:gd name="connsiteX57873" fmla="*/ 1831537 w 4826000"/>
              <a:gd name="connsiteY57873" fmla="*/ 6144151 h 6857957"/>
              <a:gd name="connsiteX57874" fmla="*/ 1831537 w 4826000"/>
              <a:gd name="connsiteY57874" fmla="*/ 6145421 h 6857957"/>
              <a:gd name="connsiteX57875" fmla="*/ 1831855 w 4826000"/>
              <a:gd name="connsiteY57875" fmla="*/ 6146691 h 6857957"/>
              <a:gd name="connsiteX57876" fmla="*/ 1832490 w 4826000"/>
              <a:gd name="connsiteY57876" fmla="*/ 6148596 h 6857957"/>
              <a:gd name="connsiteX57877" fmla="*/ 1833442 w 4826000"/>
              <a:gd name="connsiteY57877" fmla="*/ 6150184 h 6857957"/>
              <a:gd name="connsiteX57878" fmla="*/ 1824870 w 4826000"/>
              <a:gd name="connsiteY57878" fmla="*/ 6150184 h 6857957"/>
              <a:gd name="connsiteX57879" fmla="*/ 1818203 w 4826000"/>
              <a:gd name="connsiteY57879" fmla="*/ 6149866 h 6857957"/>
              <a:gd name="connsiteX57880" fmla="*/ 1813123 w 4826000"/>
              <a:gd name="connsiteY57880" fmla="*/ 6148914 h 6857957"/>
              <a:gd name="connsiteX57881" fmla="*/ 1811536 w 4826000"/>
              <a:gd name="connsiteY57881" fmla="*/ 6148279 h 6857957"/>
              <a:gd name="connsiteX57882" fmla="*/ 1810267 w 4826000"/>
              <a:gd name="connsiteY57882" fmla="*/ 6147644 h 6857957"/>
              <a:gd name="connsiteX57883" fmla="*/ 1809314 w 4826000"/>
              <a:gd name="connsiteY57883" fmla="*/ 6146691 h 6857957"/>
              <a:gd name="connsiteX57884" fmla="*/ 1808679 w 4826000"/>
              <a:gd name="connsiteY57884" fmla="*/ 6146056 h 6857957"/>
              <a:gd name="connsiteX57885" fmla="*/ 1808361 w 4826000"/>
              <a:gd name="connsiteY57885" fmla="*/ 6145103 h 6857957"/>
              <a:gd name="connsiteX57886" fmla="*/ 1808361 w 4826000"/>
              <a:gd name="connsiteY57886" fmla="*/ 6144468 h 6857957"/>
              <a:gd name="connsiteX57887" fmla="*/ 1808679 w 4826000"/>
              <a:gd name="connsiteY57887" fmla="*/ 6143516 h 6857957"/>
              <a:gd name="connsiteX57888" fmla="*/ 1809314 w 4826000"/>
              <a:gd name="connsiteY57888" fmla="*/ 6142563 h 6857957"/>
              <a:gd name="connsiteX57889" fmla="*/ 1811219 w 4826000"/>
              <a:gd name="connsiteY57889" fmla="*/ 6140658 h 6857957"/>
              <a:gd name="connsiteX57890" fmla="*/ 1813758 w 4826000"/>
              <a:gd name="connsiteY57890" fmla="*/ 6138435 h 6857957"/>
              <a:gd name="connsiteX57891" fmla="*/ 1817568 w 4826000"/>
              <a:gd name="connsiteY57891" fmla="*/ 6136530 h 6857957"/>
              <a:gd name="connsiteX57892" fmla="*/ 1821378 w 4826000"/>
              <a:gd name="connsiteY57892" fmla="*/ 6134625 h 6857957"/>
              <a:gd name="connsiteX57893" fmla="*/ 1825824 w 4826000"/>
              <a:gd name="connsiteY57893" fmla="*/ 6133037 h 6857957"/>
              <a:gd name="connsiteX57894" fmla="*/ 1829950 w 4826000"/>
              <a:gd name="connsiteY57894" fmla="*/ 6131132 h 6857957"/>
              <a:gd name="connsiteX57895" fmla="*/ 1834713 w 4826000"/>
              <a:gd name="connsiteY57895" fmla="*/ 6129862 h 6857957"/>
              <a:gd name="connsiteX57896" fmla="*/ 1838839 w 4826000"/>
              <a:gd name="connsiteY57896" fmla="*/ 6128592 h 6857957"/>
              <a:gd name="connsiteX57897" fmla="*/ 1842649 w 4826000"/>
              <a:gd name="connsiteY57897" fmla="*/ 6127957 h 6857957"/>
              <a:gd name="connsiteX57898" fmla="*/ 1840427 w 4826000"/>
              <a:gd name="connsiteY57898" fmla="*/ 6122559 h 6857957"/>
              <a:gd name="connsiteX57899" fmla="*/ 1838204 w 4826000"/>
              <a:gd name="connsiteY57899" fmla="*/ 6118748 h 6857957"/>
              <a:gd name="connsiteX57900" fmla="*/ 1835029 w 4826000"/>
              <a:gd name="connsiteY57900" fmla="*/ 6113350 h 6857957"/>
              <a:gd name="connsiteX57901" fmla="*/ 1833760 w 4826000"/>
              <a:gd name="connsiteY57901" fmla="*/ 6111445 h 6857957"/>
              <a:gd name="connsiteX57902" fmla="*/ 1833125 w 4826000"/>
              <a:gd name="connsiteY57902" fmla="*/ 6109222 h 6857957"/>
              <a:gd name="connsiteX57903" fmla="*/ 1832490 w 4826000"/>
              <a:gd name="connsiteY57903" fmla="*/ 6106682 h 6857957"/>
              <a:gd name="connsiteX57904" fmla="*/ 1832173 w 4826000"/>
              <a:gd name="connsiteY57904" fmla="*/ 6103824 h 6857957"/>
              <a:gd name="connsiteX57905" fmla="*/ 1828045 w 4826000"/>
              <a:gd name="connsiteY57905" fmla="*/ 6104777 h 6857957"/>
              <a:gd name="connsiteX57906" fmla="*/ 1824553 w 4826000"/>
              <a:gd name="connsiteY57906" fmla="*/ 6105729 h 6857957"/>
              <a:gd name="connsiteX57907" fmla="*/ 1821060 w 4826000"/>
              <a:gd name="connsiteY57907" fmla="*/ 6106682 h 6857957"/>
              <a:gd name="connsiteX57908" fmla="*/ 1818203 w 4826000"/>
              <a:gd name="connsiteY57908" fmla="*/ 6107952 h 6857957"/>
              <a:gd name="connsiteX57909" fmla="*/ 1815981 w 4826000"/>
              <a:gd name="connsiteY57909" fmla="*/ 6109540 h 6857957"/>
              <a:gd name="connsiteX57910" fmla="*/ 1813123 w 4826000"/>
              <a:gd name="connsiteY57910" fmla="*/ 6111127 h 6857957"/>
              <a:gd name="connsiteX57911" fmla="*/ 1808996 w 4826000"/>
              <a:gd name="connsiteY57911" fmla="*/ 6114303 h 6857957"/>
              <a:gd name="connsiteX57912" fmla="*/ 1804869 w 4826000"/>
              <a:gd name="connsiteY57912" fmla="*/ 6117796 h 6857957"/>
              <a:gd name="connsiteX57913" fmla="*/ 1801059 w 4826000"/>
              <a:gd name="connsiteY57913" fmla="*/ 6120971 h 6857957"/>
              <a:gd name="connsiteX57914" fmla="*/ 1795981 w 4826000"/>
              <a:gd name="connsiteY57914" fmla="*/ 6123829 h 6857957"/>
              <a:gd name="connsiteX57915" fmla="*/ 1793122 w 4826000"/>
              <a:gd name="connsiteY57915" fmla="*/ 6125734 h 6857957"/>
              <a:gd name="connsiteX57916" fmla="*/ 1790265 w 4826000"/>
              <a:gd name="connsiteY57916" fmla="*/ 6127004 h 6857957"/>
              <a:gd name="connsiteX57917" fmla="*/ 1794710 w 4826000"/>
              <a:gd name="connsiteY57917" fmla="*/ 6127322 h 6857957"/>
              <a:gd name="connsiteX57918" fmla="*/ 1797884 w 4826000"/>
              <a:gd name="connsiteY57918" fmla="*/ 6128274 h 6857957"/>
              <a:gd name="connsiteX57919" fmla="*/ 1798837 w 4826000"/>
              <a:gd name="connsiteY57919" fmla="*/ 6129227 h 6857957"/>
              <a:gd name="connsiteX57920" fmla="*/ 1800107 w 4826000"/>
              <a:gd name="connsiteY57920" fmla="*/ 6129862 h 6857957"/>
              <a:gd name="connsiteX57921" fmla="*/ 1801694 w 4826000"/>
              <a:gd name="connsiteY57921" fmla="*/ 6131449 h 6857957"/>
              <a:gd name="connsiteX57922" fmla="*/ 1802647 w 4826000"/>
              <a:gd name="connsiteY57922" fmla="*/ 6133990 h 6857957"/>
              <a:gd name="connsiteX57923" fmla="*/ 1802964 w 4826000"/>
              <a:gd name="connsiteY57923" fmla="*/ 6136530 h 6857957"/>
              <a:gd name="connsiteX57924" fmla="*/ 1802964 w 4826000"/>
              <a:gd name="connsiteY57924" fmla="*/ 6142245 h 6857957"/>
              <a:gd name="connsiteX57925" fmla="*/ 1802964 w 4826000"/>
              <a:gd name="connsiteY57925" fmla="*/ 6145103 h 6857957"/>
              <a:gd name="connsiteX57926" fmla="*/ 1803282 w 4826000"/>
              <a:gd name="connsiteY57926" fmla="*/ 6148279 h 6857957"/>
              <a:gd name="connsiteX57927" fmla="*/ 1803599 w 4826000"/>
              <a:gd name="connsiteY57927" fmla="*/ 6151454 h 6857957"/>
              <a:gd name="connsiteX57928" fmla="*/ 1804551 w 4826000"/>
              <a:gd name="connsiteY57928" fmla="*/ 6154947 h 6857957"/>
              <a:gd name="connsiteX57929" fmla="*/ 1806139 w 4826000"/>
              <a:gd name="connsiteY57929" fmla="*/ 6158122 h 6857957"/>
              <a:gd name="connsiteX57930" fmla="*/ 1808996 w 4826000"/>
              <a:gd name="connsiteY57930" fmla="*/ 6160980 h 6857957"/>
              <a:gd name="connsiteX57931" fmla="*/ 1810584 w 4826000"/>
              <a:gd name="connsiteY57931" fmla="*/ 6162885 h 6857957"/>
              <a:gd name="connsiteX57932" fmla="*/ 1812171 w 4826000"/>
              <a:gd name="connsiteY57932" fmla="*/ 6164155 h 6857957"/>
              <a:gd name="connsiteX57933" fmla="*/ 1814393 w 4826000"/>
              <a:gd name="connsiteY57933" fmla="*/ 6165743 h 6857957"/>
              <a:gd name="connsiteX57934" fmla="*/ 1816933 w 4826000"/>
              <a:gd name="connsiteY57934" fmla="*/ 6167013 h 6857957"/>
              <a:gd name="connsiteX57935" fmla="*/ 1813758 w 4826000"/>
              <a:gd name="connsiteY57935" fmla="*/ 6167966 h 6857957"/>
              <a:gd name="connsiteX57936" fmla="*/ 1811219 w 4826000"/>
              <a:gd name="connsiteY57936" fmla="*/ 6168283 h 6857957"/>
              <a:gd name="connsiteX57937" fmla="*/ 1808996 w 4826000"/>
              <a:gd name="connsiteY57937" fmla="*/ 6167966 h 6857957"/>
              <a:gd name="connsiteX57938" fmla="*/ 1806774 w 4826000"/>
              <a:gd name="connsiteY57938" fmla="*/ 6167013 h 6857957"/>
              <a:gd name="connsiteX57939" fmla="*/ 1804869 w 4826000"/>
              <a:gd name="connsiteY57939" fmla="*/ 6165743 h 6857957"/>
              <a:gd name="connsiteX57940" fmla="*/ 1803282 w 4826000"/>
              <a:gd name="connsiteY57940" fmla="*/ 6163838 h 6857957"/>
              <a:gd name="connsiteX57941" fmla="*/ 1799790 w 4826000"/>
              <a:gd name="connsiteY57941" fmla="*/ 6159710 h 6857957"/>
              <a:gd name="connsiteX57942" fmla="*/ 1797884 w 4826000"/>
              <a:gd name="connsiteY57942" fmla="*/ 6157805 h 6857957"/>
              <a:gd name="connsiteX57943" fmla="*/ 1795981 w 4826000"/>
              <a:gd name="connsiteY57943" fmla="*/ 6155582 h 6857957"/>
              <a:gd name="connsiteX57944" fmla="*/ 1793757 w 4826000"/>
              <a:gd name="connsiteY57944" fmla="*/ 6153359 h 6857957"/>
              <a:gd name="connsiteX57945" fmla="*/ 1790901 w 4826000"/>
              <a:gd name="connsiteY57945" fmla="*/ 6151771 h 6857957"/>
              <a:gd name="connsiteX57946" fmla="*/ 1787725 w 4826000"/>
              <a:gd name="connsiteY57946" fmla="*/ 6150501 h 6857957"/>
              <a:gd name="connsiteX57947" fmla="*/ 1783915 w 4826000"/>
              <a:gd name="connsiteY57947" fmla="*/ 6149549 h 6857957"/>
              <a:gd name="connsiteX57948" fmla="*/ 1779788 w 4826000"/>
              <a:gd name="connsiteY57948" fmla="*/ 6148914 h 6857957"/>
              <a:gd name="connsiteX57949" fmla="*/ 1774708 w 4826000"/>
              <a:gd name="connsiteY57949" fmla="*/ 6149231 h 6857957"/>
              <a:gd name="connsiteX57950" fmla="*/ 1771851 w 4826000"/>
              <a:gd name="connsiteY57950" fmla="*/ 6149549 h 6857957"/>
              <a:gd name="connsiteX57951" fmla="*/ 1769946 w 4826000"/>
              <a:gd name="connsiteY57951" fmla="*/ 6149549 h 6857957"/>
              <a:gd name="connsiteX57952" fmla="*/ 1769311 w 4826000"/>
              <a:gd name="connsiteY57952" fmla="*/ 6150184 h 6857957"/>
              <a:gd name="connsiteX57953" fmla="*/ 1768995 w 4826000"/>
              <a:gd name="connsiteY57953" fmla="*/ 6150501 h 6857957"/>
              <a:gd name="connsiteX57954" fmla="*/ 1769629 w 4826000"/>
              <a:gd name="connsiteY57954" fmla="*/ 6151136 h 6857957"/>
              <a:gd name="connsiteX57955" fmla="*/ 1770264 w 4826000"/>
              <a:gd name="connsiteY57955" fmla="*/ 6151454 h 6857957"/>
              <a:gd name="connsiteX57956" fmla="*/ 1772804 w 4826000"/>
              <a:gd name="connsiteY57956" fmla="*/ 6152724 h 6857957"/>
              <a:gd name="connsiteX57957" fmla="*/ 1774391 w 4826000"/>
              <a:gd name="connsiteY57957" fmla="*/ 6153677 h 6857957"/>
              <a:gd name="connsiteX57958" fmla="*/ 1774391 w 4826000"/>
              <a:gd name="connsiteY57958" fmla="*/ 6153994 h 6857957"/>
              <a:gd name="connsiteX57959" fmla="*/ 1774073 w 4826000"/>
              <a:gd name="connsiteY57959" fmla="*/ 6154947 h 6857957"/>
              <a:gd name="connsiteX57960" fmla="*/ 1772804 w 4826000"/>
              <a:gd name="connsiteY57960" fmla="*/ 6154947 h 6857957"/>
              <a:gd name="connsiteX57961" fmla="*/ 1770581 w 4826000"/>
              <a:gd name="connsiteY57961" fmla="*/ 6155264 h 6857957"/>
              <a:gd name="connsiteX57962" fmla="*/ 1762327 w 4826000"/>
              <a:gd name="connsiteY57962" fmla="*/ 6155264 h 6857957"/>
              <a:gd name="connsiteX57963" fmla="*/ 1760739 w 4826000"/>
              <a:gd name="connsiteY57963" fmla="*/ 6152406 h 6857957"/>
              <a:gd name="connsiteX57964" fmla="*/ 1759152 w 4826000"/>
              <a:gd name="connsiteY57964" fmla="*/ 6149549 h 6857957"/>
              <a:gd name="connsiteX57965" fmla="*/ 1757882 w 4826000"/>
              <a:gd name="connsiteY57965" fmla="*/ 6146373 h 6857957"/>
              <a:gd name="connsiteX57966" fmla="*/ 1757247 w 4826000"/>
              <a:gd name="connsiteY57966" fmla="*/ 6143516 h 6857957"/>
              <a:gd name="connsiteX57967" fmla="*/ 1757247 w 4826000"/>
              <a:gd name="connsiteY57967" fmla="*/ 6140658 h 6857957"/>
              <a:gd name="connsiteX57968" fmla="*/ 1757247 w 4826000"/>
              <a:gd name="connsiteY57968" fmla="*/ 6137800 h 6857957"/>
              <a:gd name="connsiteX57969" fmla="*/ 1757882 w 4826000"/>
              <a:gd name="connsiteY57969" fmla="*/ 6135260 h 6857957"/>
              <a:gd name="connsiteX57970" fmla="*/ 1758835 w 4826000"/>
              <a:gd name="connsiteY57970" fmla="*/ 6133355 h 6857957"/>
              <a:gd name="connsiteX57971" fmla="*/ 1763597 w 4826000"/>
              <a:gd name="connsiteY57971" fmla="*/ 6133355 h 6857957"/>
              <a:gd name="connsiteX57972" fmla="*/ 1767406 w 4826000"/>
              <a:gd name="connsiteY57972" fmla="*/ 6133355 h 6857957"/>
              <a:gd name="connsiteX57973" fmla="*/ 1769946 w 4826000"/>
              <a:gd name="connsiteY57973" fmla="*/ 6133672 h 6857957"/>
              <a:gd name="connsiteX57974" fmla="*/ 1771851 w 4826000"/>
              <a:gd name="connsiteY57974" fmla="*/ 6134307 h 6857957"/>
              <a:gd name="connsiteX57975" fmla="*/ 1772486 w 4826000"/>
              <a:gd name="connsiteY57975" fmla="*/ 6135260 h 6857957"/>
              <a:gd name="connsiteX57976" fmla="*/ 1772804 w 4826000"/>
              <a:gd name="connsiteY57976" fmla="*/ 6136212 h 6857957"/>
              <a:gd name="connsiteX57977" fmla="*/ 1772486 w 4826000"/>
              <a:gd name="connsiteY57977" fmla="*/ 6137165 h 6857957"/>
              <a:gd name="connsiteX57978" fmla="*/ 1771851 w 4826000"/>
              <a:gd name="connsiteY57978" fmla="*/ 6138435 h 6857957"/>
              <a:gd name="connsiteX57979" fmla="*/ 1769946 w 4826000"/>
              <a:gd name="connsiteY57979" fmla="*/ 6140975 h 6857957"/>
              <a:gd name="connsiteX57980" fmla="*/ 1769311 w 4826000"/>
              <a:gd name="connsiteY57980" fmla="*/ 6142245 h 6857957"/>
              <a:gd name="connsiteX57981" fmla="*/ 1768995 w 4826000"/>
              <a:gd name="connsiteY57981" fmla="*/ 6143198 h 6857957"/>
              <a:gd name="connsiteX57982" fmla="*/ 1768995 w 4826000"/>
              <a:gd name="connsiteY57982" fmla="*/ 6144151 h 6857957"/>
              <a:gd name="connsiteX57983" fmla="*/ 1769946 w 4826000"/>
              <a:gd name="connsiteY57983" fmla="*/ 6145103 h 6857957"/>
              <a:gd name="connsiteX57984" fmla="*/ 1771851 w 4826000"/>
              <a:gd name="connsiteY57984" fmla="*/ 6145738 h 6857957"/>
              <a:gd name="connsiteX57985" fmla="*/ 1774073 w 4826000"/>
              <a:gd name="connsiteY57985" fmla="*/ 6146373 h 6857957"/>
              <a:gd name="connsiteX57986" fmla="*/ 1776613 w 4826000"/>
              <a:gd name="connsiteY57986" fmla="*/ 6145421 h 6857957"/>
              <a:gd name="connsiteX57987" fmla="*/ 1778518 w 4826000"/>
              <a:gd name="connsiteY57987" fmla="*/ 6144151 h 6857957"/>
              <a:gd name="connsiteX57988" fmla="*/ 1780741 w 4826000"/>
              <a:gd name="connsiteY57988" fmla="*/ 6143198 h 6857957"/>
              <a:gd name="connsiteX57989" fmla="*/ 1782010 w 4826000"/>
              <a:gd name="connsiteY57989" fmla="*/ 6142245 h 6857957"/>
              <a:gd name="connsiteX57990" fmla="*/ 1782963 w 4826000"/>
              <a:gd name="connsiteY57990" fmla="*/ 6140975 h 6857957"/>
              <a:gd name="connsiteX57991" fmla="*/ 1783915 w 4826000"/>
              <a:gd name="connsiteY57991" fmla="*/ 6139705 h 6857957"/>
              <a:gd name="connsiteX57992" fmla="*/ 1784233 w 4826000"/>
              <a:gd name="connsiteY57992" fmla="*/ 6138118 h 6857957"/>
              <a:gd name="connsiteX57993" fmla="*/ 1784550 w 4826000"/>
              <a:gd name="connsiteY57993" fmla="*/ 6136847 h 6857957"/>
              <a:gd name="connsiteX57994" fmla="*/ 1784550 w 4826000"/>
              <a:gd name="connsiteY57994" fmla="*/ 6134307 h 6857957"/>
              <a:gd name="connsiteX57995" fmla="*/ 1783915 w 4826000"/>
              <a:gd name="connsiteY57995" fmla="*/ 6131449 h 6857957"/>
              <a:gd name="connsiteX57996" fmla="*/ 1782645 w 4826000"/>
              <a:gd name="connsiteY57996" fmla="*/ 6128909 h 6857957"/>
              <a:gd name="connsiteX57997" fmla="*/ 1781376 w 4826000"/>
              <a:gd name="connsiteY57997" fmla="*/ 6126051 h 6857957"/>
              <a:gd name="connsiteX57998" fmla="*/ 1780106 w 4826000"/>
              <a:gd name="connsiteY57998" fmla="*/ 6123194 h 6857957"/>
              <a:gd name="connsiteX57999" fmla="*/ 1778518 w 4826000"/>
              <a:gd name="connsiteY57999" fmla="*/ 6120653 h 6857957"/>
              <a:gd name="connsiteX58000" fmla="*/ 1777884 w 4826000"/>
              <a:gd name="connsiteY58000" fmla="*/ 6118113 h 6857957"/>
              <a:gd name="connsiteX58001" fmla="*/ 1777566 w 4826000"/>
              <a:gd name="connsiteY58001" fmla="*/ 6115573 h 6857957"/>
              <a:gd name="connsiteX58002" fmla="*/ 1777566 w 4826000"/>
              <a:gd name="connsiteY58002" fmla="*/ 6114303 h 6857957"/>
              <a:gd name="connsiteX58003" fmla="*/ 1778201 w 4826000"/>
              <a:gd name="connsiteY58003" fmla="*/ 6113350 h 6857957"/>
              <a:gd name="connsiteX58004" fmla="*/ 1779153 w 4826000"/>
              <a:gd name="connsiteY58004" fmla="*/ 6112398 h 6857957"/>
              <a:gd name="connsiteX58005" fmla="*/ 1780106 w 4826000"/>
              <a:gd name="connsiteY58005" fmla="*/ 6111445 h 6857957"/>
              <a:gd name="connsiteX58006" fmla="*/ 1781376 w 4826000"/>
              <a:gd name="connsiteY58006" fmla="*/ 6110492 h 6857957"/>
              <a:gd name="connsiteX58007" fmla="*/ 1782645 w 4826000"/>
              <a:gd name="connsiteY58007" fmla="*/ 6109222 h 6857957"/>
              <a:gd name="connsiteX58008" fmla="*/ 1784550 w 4826000"/>
              <a:gd name="connsiteY58008" fmla="*/ 6108270 h 6857957"/>
              <a:gd name="connsiteX58009" fmla="*/ 1782010 w 4826000"/>
              <a:gd name="connsiteY58009" fmla="*/ 6108587 h 6857957"/>
              <a:gd name="connsiteX58010" fmla="*/ 1779788 w 4826000"/>
              <a:gd name="connsiteY58010" fmla="*/ 6108587 h 6857957"/>
              <a:gd name="connsiteX58011" fmla="*/ 1777566 w 4826000"/>
              <a:gd name="connsiteY58011" fmla="*/ 6107952 h 6857957"/>
              <a:gd name="connsiteX58012" fmla="*/ 1775344 w 4826000"/>
              <a:gd name="connsiteY58012" fmla="*/ 6107317 h 6857957"/>
              <a:gd name="connsiteX58013" fmla="*/ 1773439 w 4826000"/>
              <a:gd name="connsiteY58013" fmla="*/ 6106047 h 6857957"/>
              <a:gd name="connsiteX58014" fmla="*/ 1769629 w 4826000"/>
              <a:gd name="connsiteY58014" fmla="*/ 6103507 h 6857957"/>
              <a:gd name="connsiteX58015" fmla="*/ 1765819 w 4826000"/>
              <a:gd name="connsiteY58015" fmla="*/ 6100014 h 6857957"/>
              <a:gd name="connsiteX58016" fmla="*/ 1761692 w 4826000"/>
              <a:gd name="connsiteY58016" fmla="*/ 6096838 h 6857957"/>
              <a:gd name="connsiteX58017" fmla="*/ 1759469 w 4826000"/>
              <a:gd name="connsiteY58017" fmla="*/ 6095568 h 6857957"/>
              <a:gd name="connsiteX58018" fmla="*/ 1757247 w 4826000"/>
              <a:gd name="connsiteY58018" fmla="*/ 6093981 h 6857957"/>
              <a:gd name="connsiteX58019" fmla="*/ 1754707 w 4826000"/>
              <a:gd name="connsiteY58019" fmla="*/ 6093028 h 6857957"/>
              <a:gd name="connsiteX58020" fmla="*/ 1752167 w 4826000"/>
              <a:gd name="connsiteY58020" fmla="*/ 6092076 h 6857957"/>
              <a:gd name="connsiteX58021" fmla="*/ 1755660 w 4826000"/>
              <a:gd name="connsiteY58021" fmla="*/ 6090805 h 6857957"/>
              <a:gd name="connsiteX58022" fmla="*/ 1758835 w 4826000"/>
              <a:gd name="connsiteY58022" fmla="*/ 6090170 h 6857957"/>
              <a:gd name="connsiteX58023" fmla="*/ 1760739 w 4826000"/>
              <a:gd name="connsiteY58023" fmla="*/ 6090170 h 6857957"/>
              <a:gd name="connsiteX58024" fmla="*/ 1762644 w 4826000"/>
              <a:gd name="connsiteY58024" fmla="*/ 6090488 h 6857957"/>
              <a:gd name="connsiteX58025" fmla="*/ 1768041 w 4826000"/>
              <a:gd name="connsiteY58025" fmla="*/ 6091123 h 6857957"/>
              <a:gd name="connsiteX58026" fmla="*/ 1772486 w 4826000"/>
              <a:gd name="connsiteY58026" fmla="*/ 6091440 h 6857957"/>
              <a:gd name="connsiteX58027" fmla="*/ 1777884 w 4826000"/>
              <a:gd name="connsiteY58027" fmla="*/ 6091440 h 6857957"/>
              <a:gd name="connsiteX58028" fmla="*/ 1778201 w 4826000"/>
              <a:gd name="connsiteY58028" fmla="*/ 6090170 h 6857957"/>
              <a:gd name="connsiteX58029" fmla="*/ 1777884 w 4826000"/>
              <a:gd name="connsiteY58029" fmla="*/ 6088900 h 6857957"/>
              <a:gd name="connsiteX58030" fmla="*/ 1776931 w 4826000"/>
              <a:gd name="connsiteY58030" fmla="*/ 6088265 h 6857957"/>
              <a:gd name="connsiteX58031" fmla="*/ 1775978 w 4826000"/>
              <a:gd name="connsiteY58031" fmla="*/ 6087313 h 6857957"/>
              <a:gd name="connsiteX58032" fmla="*/ 1772804 w 4826000"/>
              <a:gd name="connsiteY58032" fmla="*/ 6086360 h 6857957"/>
              <a:gd name="connsiteX58033" fmla="*/ 1768676 w 4826000"/>
              <a:gd name="connsiteY58033" fmla="*/ 6085407 h 6857957"/>
              <a:gd name="connsiteX58034" fmla="*/ 1765184 w 4826000"/>
              <a:gd name="connsiteY58034" fmla="*/ 6084772 h 6857957"/>
              <a:gd name="connsiteX58035" fmla="*/ 1763279 w 4826000"/>
              <a:gd name="connsiteY58035" fmla="*/ 6084137 h 6857957"/>
              <a:gd name="connsiteX58036" fmla="*/ 1762327 w 4826000"/>
              <a:gd name="connsiteY58036" fmla="*/ 6083502 h 6857957"/>
              <a:gd name="connsiteX58037" fmla="*/ 1761375 w 4826000"/>
              <a:gd name="connsiteY58037" fmla="*/ 6082550 h 6857957"/>
              <a:gd name="connsiteX58038" fmla="*/ 1761057 w 4826000"/>
              <a:gd name="connsiteY58038" fmla="*/ 6081597 h 6857957"/>
              <a:gd name="connsiteX58039" fmla="*/ 1761375 w 4826000"/>
              <a:gd name="connsiteY58039" fmla="*/ 6080009 h 6857957"/>
              <a:gd name="connsiteX58040" fmla="*/ 1762644 w 4826000"/>
              <a:gd name="connsiteY58040" fmla="*/ 6078104 h 6857957"/>
              <a:gd name="connsiteX58041" fmla="*/ 1765502 w 4826000"/>
              <a:gd name="connsiteY58041" fmla="*/ 6078422 h 6857957"/>
              <a:gd name="connsiteX58042" fmla="*/ 1767724 w 4826000"/>
              <a:gd name="connsiteY58042" fmla="*/ 6078739 h 6857957"/>
              <a:gd name="connsiteX58043" fmla="*/ 1771851 w 4826000"/>
              <a:gd name="connsiteY58043" fmla="*/ 6079692 h 6857957"/>
              <a:gd name="connsiteX58044" fmla="*/ 1774708 w 4826000"/>
              <a:gd name="connsiteY58044" fmla="*/ 6081279 h 6857957"/>
              <a:gd name="connsiteX58045" fmla="*/ 1777566 w 4826000"/>
              <a:gd name="connsiteY58045" fmla="*/ 6082867 h 6857957"/>
              <a:gd name="connsiteX58046" fmla="*/ 1781058 w 4826000"/>
              <a:gd name="connsiteY58046" fmla="*/ 6084137 h 6857957"/>
              <a:gd name="connsiteX58047" fmla="*/ 1784868 w 4826000"/>
              <a:gd name="connsiteY58047" fmla="*/ 6085090 h 6857957"/>
              <a:gd name="connsiteX58048" fmla="*/ 1787408 w 4826000"/>
              <a:gd name="connsiteY58048" fmla="*/ 6085407 h 6857957"/>
              <a:gd name="connsiteX58049" fmla="*/ 1789947 w 4826000"/>
              <a:gd name="connsiteY58049" fmla="*/ 6085725 h 6857957"/>
              <a:gd name="connsiteX58050" fmla="*/ 1792805 w 4826000"/>
              <a:gd name="connsiteY58050" fmla="*/ 6085725 h 6857957"/>
              <a:gd name="connsiteX58051" fmla="*/ 1796615 w 4826000"/>
              <a:gd name="connsiteY58051" fmla="*/ 6085407 h 6857957"/>
              <a:gd name="connsiteX58052" fmla="*/ 1796297 w 4826000"/>
              <a:gd name="connsiteY58052" fmla="*/ 6087313 h 6857957"/>
              <a:gd name="connsiteX58053" fmla="*/ 1795981 w 4826000"/>
              <a:gd name="connsiteY58053" fmla="*/ 6089218 h 6857957"/>
              <a:gd name="connsiteX58054" fmla="*/ 1795345 w 4826000"/>
              <a:gd name="connsiteY58054" fmla="*/ 6090805 h 6857957"/>
              <a:gd name="connsiteX58055" fmla="*/ 1794075 w 4826000"/>
              <a:gd name="connsiteY58055" fmla="*/ 6092076 h 6857957"/>
              <a:gd name="connsiteX58056" fmla="*/ 1792487 w 4826000"/>
              <a:gd name="connsiteY58056" fmla="*/ 6093663 h 6857957"/>
              <a:gd name="connsiteX58057" fmla="*/ 1790582 w 4826000"/>
              <a:gd name="connsiteY58057" fmla="*/ 6094616 h 6857957"/>
              <a:gd name="connsiteX58058" fmla="*/ 1788361 w 4826000"/>
              <a:gd name="connsiteY58058" fmla="*/ 6095886 h 6857957"/>
              <a:gd name="connsiteX58059" fmla="*/ 1785185 w 4826000"/>
              <a:gd name="connsiteY58059" fmla="*/ 6096838 h 6857957"/>
              <a:gd name="connsiteX58060" fmla="*/ 1785821 w 4826000"/>
              <a:gd name="connsiteY58060" fmla="*/ 6097791 h 6857957"/>
              <a:gd name="connsiteX58061" fmla="*/ 1787090 w 4826000"/>
              <a:gd name="connsiteY58061" fmla="*/ 6098426 h 6857957"/>
              <a:gd name="connsiteX58062" fmla="*/ 1789630 w 4826000"/>
              <a:gd name="connsiteY58062" fmla="*/ 6100014 h 6857957"/>
              <a:gd name="connsiteX58063" fmla="*/ 1792805 w 4826000"/>
              <a:gd name="connsiteY58063" fmla="*/ 6100649 h 6857957"/>
              <a:gd name="connsiteX58064" fmla="*/ 1796615 w 4826000"/>
              <a:gd name="connsiteY58064" fmla="*/ 6101601 h 6857957"/>
              <a:gd name="connsiteX58065" fmla="*/ 1804869 w 4826000"/>
              <a:gd name="connsiteY58065" fmla="*/ 6102872 h 6857957"/>
              <a:gd name="connsiteX58066" fmla="*/ 1808996 w 4826000"/>
              <a:gd name="connsiteY58066" fmla="*/ 6103507 h 6857957"/>
              <a:gd name="connsiteX58067" fmla="*/ 1812807 w 4826000"/>
              <a:gd name="connsiteY58067" fmla="*/ 6104142 h 6857957"/>
              <a:gd name="connsiteX58068" fmla="*/ 1817568 w 4826000"/>
              <a:gd name="connsiteY58068" fmla="*/ 6101919 h 6857957"/>
              <a:gd name="connsiteX58069" fmla="*/ 1819473 w 4826000"/>
              <a:gd name="connsiteY58069" fmla="*/ 6100966 h 6857957"/>
              <a:gd name="connsiteX58070" fmla="*/ 1821060 w 4826000"/>
              <a:gd name="connsiteY58070" fmla="*/ 6099696 h 6857957"/>
              <a:gd name="connsiteX58071" fmla="*/ 1822013 w 4826000"/>
              <a:gd name="connsiteY58071" fmla="*/ 6098744 h 6857957"/>
              <a:gd name="connsiteX58072" fmla="*/ 1823283 w 4826000"/>
              <a:gd name="connsiteY58072" fmla="*/ 6097474 h 6857957"/>
              <a:gd name="connsiteX58073" fmla="*/ 1823918 w 4826000"/>
              <a:gd name="connsiteY58073" fmla="*/ 6096203 h 6857957"/>
              <a:gd name="connsiteX58074" fmla="*/ 1824553 w 4826000"/>
              <a:gd name="connsiteY58074" fmla="*/ 6094616 h 6857957"/>
              <a:gd name="connsiteX58075" fmla="*/ 1824553 w 4826000"/>
              <a:gd name="connsiteY58075" fmla="*/ 6093346 h 6857957"/>
              <a:gd name="connsiteX58076" fmla="*/ 1824553 w 4826000"/>
              <a:gd name="connsiteY58076" fmla="*/ 6092076 h 6857957"/>
              <a:gd name="connsiteX58077" fmla="*/ 1823918 w 4826000"/>
              <a:gd name="connsiteY58077" fmla="*/ 6089535 h 6857957"/>
              <a:gd name="connsiteX58078" fmla="*/ 1822965 w 4826000"/>
              <a:gd name="connsiteY58078" fmla="*/ 6086360 h 6857957"/>
              <a:gd name="connsiteX58079" fmla="*/ 1820743 w 4826000"/>
              <a:gd name="connsiteY58079" fmla="*/ 6083820 h 6857957"/>
              <a:gd name="connsiteX58080" fmla="*/ 1818838 w 4826000"/>
              <a:gd name="connsiteY58080" fmla="*/ 6081279 h 6857957"/>
              <a:gd name="connsiteX58081" fmla="*/ 1816616 w 4826000"/>
              <a:gd name="connsiteY58081" fmla="*/ 6078422 h 6857957"/>
              <a:gd name="connsiteX58082" fmla="*/ 1811854 w 4826000"/>
              <a:gd name="connsiteY58082" fmla="*/ 6073659 h 6857957"/>
              <a:gd name="connsiteX58083" fmla="*/ 1807727 w 4826000"/>
              <a:gd name="connsiteY58083" fmla="*/ 6069213 h 6857957"/>
              <a:gd name="connsiteX58084" fmla="*/ 1806774 w 4826000"/>
              <a:gd name="connsiteY58084" fmla="*/ 6067626 h 6857957"/>
              <a:gd name="connsiteX58085" fmla="*/ 1806139 w 4826000"/>
              <a:gd name="connsiteY58085" fmla="*/ 6066038 h 6857957"/>
              <a:gd name="connsiteX58086" fmla="*/ 1803599 w 4826000"/>
              <a:gd name="connsiteY58086" fmla="*/ 6066673 h 6857957"/>
              <a:gd name="connsiteX58087" fmla="*/ 1802012 w 4826000"/>
              <a:gd name="connsiteY58087" fmla="*/ 6067626 h 6857957"/>
              <a:gd name="connsiteX58088" fmla="*/ 1801059 w 4826000"/>
              <a:gd name="connsiteY58088" fmla="*/ 6068896 h 6857957"/>
              <a:gd name="connsiteX58089" fmla="*/ 1801059 w 4826000"/>
              <a:gd name="connsiteY58089" fmla="*/ 6070483 h 6857957"/>
              <a:gd name="connsiteX58090" fmla="*/ 1801059 w 4826000"/>
              <a:gd name="connsiteY58090" fmla="*/ 6072071 h 6857957"/>
              <a:gd name="connsiteX58091" fmla="*/ 1801378 w 4826000"/>
              <a:gd name="connsiteY58091" fmla="*/ 6073976 h 6857957"/>
              <a:gd name="connsiteX58092" fmla="*/ 1801694 w 4826000"/>
              <a:gd name="connsiteY58092" fmla="*/ 6075564 h 6857957"/>
              <a:gd name="connsiteX58093" fmla="*/ 1801694 w 4826000"/>
              <a:gd name="connsiteY58093" fmla="*/ 6077152 h 6857957"/>
              <a:gd name="connsiteX58094" fmla="*/ 1794392 w 4826000"/>
              <a:gd name="connsiteY58094" fmla="*/ 6074611 h 6857957"/>
              <a:gd name="connsiteX58095" fmla="*/ 1788678 w 4826000"/>
              <a:gd name="connsiteY58095" fmla="*/ 6071754 h 6857957"/>
              <a:gd name="connsiteX58096" fmla="*/ 1786773 w 4826000"/>
              <a:gd name="connsiteY58096" fmla="*/ 6070483 h 6857957"/>
              <a:gd name="connsiteX58097" fmla="*/ 1784550 w 4826000"/>
              <a:gd name="connsiteY58097" fmla="*/ 6069213 h 6857957"/>
              <a:gd name="connsiteX58098" fmla="*/ 1783281 w 4826000"/>
              <a:gd name="connsiteY58098" fmla="*/ 6067943 h 6857957"/>
              <a:gd name="connsiteX58099" fmla="*/ 1782328 w 4826000"/>
              <a:gd name="connsiteY58099" fmla="*/ 6066673 h 6857957"/>
              <a:gd name="connsiteX58100" fmla="*/ 1781693 w 4826000"/>
              <a:gd name="connsiteY58100" fmla="*/ 6065085 h 6857957"/>
              <a:gd name="connsiteX58101" fmla="*/ 1781376 w 4826000"/>
              <a:gd name="connsiteY58101" fmla="*/ 6063815 h 6857957"/>
              <a:gd name="connsiteX58102" fmla="*/ 1781058 w 4826000"/>
              <a:gd name="connsiteY58102" fmla="*/ 6062545 h 6857957"/>
              <a:gd name="connsiteX58103" fmla="*/ 1781376 w 4826000"/>
              <a:gd name="connsiteY58103" fmla="*/ 6060957 h 6857957"/>
              <a:gd name="connsiteX58104" fmla="*/ 1781693 w 4826000"/>
              <a:gd name="connsiteY58104" fmla="*/ 6059687 h 6857957"/>
              <a:gd name="connsiteX58105" fmla="*/ 1782328 w 4826000"/>
              <a:gd name="connsiteY58105" fmla="*/ 6058100 h 6857957"/>
              <a:gd name="connsiteX58106" fmla="*/ 1784550 w 4826000"/>
              <a:gd name="connsiteY58106" fmla="*/ 6055242 h 6857957"/>
              <a:gd name="connsiteX58107" fmla="*/ 1787725 w 4826000"/>
              <a:gd name="connsiteY58107" fmla="*/ 6052384 h 6857957"/>
              <a:gd name="connsiteX58108" fmla="*/ 1791217 w 4826000"/>
              <a:gd name="connsiteY58108" fmla="*/ 6049526 h 6857957"/>
              <a:gd name="connsiteX58109" fmla="*/ 1795662 w 4826000"/>
              <a:gd name="connsiteY58109" fmla="*/ 6046669 h 6857957"/>
              <a:gd name="connsiteX58110" fmla="*/ 1800107 w 4826000"/>
              <a:gd name="connsiteY58110" fmla="*/ 6043493 h 6857957"/>
              <a:gd name="connsiteX58111" fmla="*/ 1810267 w 4826000"/>
              <a:gd name="connsiteY58111" fmla="*/ 6038095 h 6857957"/>
              <a:gd name="connsiteX58112" fmla="*/ 1820108 w 4826000"/>
              <a:gd name="connsiteY58112" fmla="*/ 6032697 h 6857957"/>
              <a:gd name="connsiteX58113" fmla="*/ 1819473 w 4826000"/>
              <a:gd name="connsiteY58113" fmla="*/ 6031427 h 6857957"/>
              <a:gd name="connsiteX58114" fmla="*/ 1818203 w 4826000"/>
              <a:gd name="connsiteY58114" fmla="*/ 6030474 h 6857957"/>
              <a:gd name="connsiteX58115" fmla="*/ 1816616 w 4826000"/>
              <a:gd name="connsiteY58115" fmla="*/ 6029522 h 6857957"/>
              <a:gd name="connsiteX58116" fmla="*/ 1814076 w 4826000"/>
              <a:gd name="connsiteY58116" fmla="*/ 6028569 h 6857957"/>
              <a:gd name="connsiteX58117" fmla="*/ 1809631 w 4826000"/>
              <a:gd name="connsiteY58117" fmla="*/ 6027934 h 6857957"/>
              <a:gd name="connsiteX58118" fmla="*/ 1803918 w 4826000"/>
              <a:gd name="connsiteY58118" fmla="*/ 6027299 h 6857957"/>
              <a:gd name="connsiteX58119" fmla="*/ 1798837 w 4826000"/>
              <a:gd name="connsiteY58119" fmla="*/ 6026347 h 6857957"/>
              <a:gd name="connsiteX58120" fmla="*/ 1796615 w 4826000"/>
              <a:gd name="connsiteY58120" fmla="*/ 6025711 h 6857957"/>
              <a:gd name="connsiteX58121" fmla="*/ 1794710 w 4826000"/>
              <a:gd name="connsiteY58121" fmla="*/ 6025076 h 6857957"/>
              <a:gd name="connsiteX58122" fmla="*/ 1793122 w 4826000"/>
              <a:gd name="connsiteY58122" fmla="*/ 6024124 h 6857957"/>
              <a:gd name="connsiteX58123" fmla="*/ 1792170 w 4826000"/>
              <a:gd name="connsiteY58123" fmla="*/ 6023171 h 6857957"/>
              <a:gd name="connsiteX58124" fmla="*/ 1791535 w 4826000"/>
              <a:gd name="connsiteY58124" fmla="*/ 6021266 h 6857957"/>
              <a:gd name="connsiteX58125" fmla="*/ 1791852 w 4826000"/>
              <a:gd name="connsiteY58125" fmla="*/ 6019678 h 6857957"/>
              <a:gd name="connsiteX58126" fmla="*/ 1796297 w 4826000"/>
              <a:gd name="connsiteY58126" fmla="*/ 6019996 h 6857957"/>
              <a:gd name="connsiteX58127" fmla="*/ 1799154 w 4826000"/>
              <a:gd name="connsiteY58127" fmla="*/ 6020631 h 6857957"/>
              <a:gd name="connsiteX58128" fmla="*/ 1801694 w 4826000"/>
              <a:gd name="connsiteY58128" fmla="*/ 6021901 h 6857957"/>
              <a:gd name="connsiteX58129" fmla="*/ 1803918 w 4826000"/>
              <a:gd name="connsiteY58129" fmla="*/ 6023171 h 6857957"/>
              <a:gd name="connsiteX58130" fmla="*/ 1806139 w 4826000"/>
              <a:gd name="connsiteY58130" fmla="*/ 6024124 h 6857957"/>
              <a:gd name="connsiteX58131" fmla="*/ 1809314 w 4826000"/>
              <a:gd name="connsiteY58131" fmla="*/ 6024759 h 6857957"/>
              <a:gd name="connsiteX58132" fmla="*/ 1813123 w 4826000"/>
              <a:gd name="connsiteY58132" fmla="*/ 6025076 h 6857957"/>
              <a:gd name="connsiteX58133" fmla="*/ 1818838 w 4826000"/>
              <a:gd name="connsiteY58133" fmla="*/ 6024441 h 6857957"/>
              <a:gd name="connsiteX58134" fmla="*/ 1802012 w 4826000"/>
              <a:gd name="connsiteY58134" fmla="*/ 6005072 h 6857957"/>
              <a:gd name="connsiteX58135" fmla="*/ 1793122 w 4826000"/>
              <a:gd name="connsiteY58135" fmla="*/ 5994593 h 6857957"/>
              <a:gd name="connsiteX58136" fmla="*/ 1788995 w 4826000"/>
              <a:gd name="connsiteY58136" fmla="*/ 5988878 h 6857957"/>
              <a:gd name="connsiteX58137" fmla="*/ 1784868 w 4826000"/>
              <a:gd name="connsiteY58137" fmla="*/ 5983480 h 6857957"/>
              <a:gd name="connsiteX58138" fmla="*/ 1781693 w 4826000"/>
              <a:gd name="connsiteY58138" fmla="*/ 5978082 h 6857957"/>
              <a:gd name="connsiteX58139" fmla="*/ 1778201 w 4826000"/>
              <a:gd name="connsiteY58139" fmla="*/ 5972366 h 6857957"/>
              <a:gd name="connsiteX58140" fmla="*/ 1775661 w 4826000"/>
              <a:gd name="connsiteY58140" fmla="*/ 5966968 h 6857957"/>
              <a:gd name="connsiteX58141" fmla="*/ 1773756 w 4826000"/>
              <a:gd name="connsiteY58141" fmla="*/ 5961253 h 6857957"/>
              <a:gd name="connsiteX58142" fmla="*/ 1772169 w 4826000"/>
              <a:gd name="connsiteY58142" fmla="*/ 5956172 h 6857957"/>
              <a:gd name="connsiteX58143" fmla="*/ 1771216 w 4826000"/>
              <a:gd name="connsiteY58143" fmla="*/ 5950774 h 6857957"/>
              <a:gd name="connsiteX58144" fmla="*/ 1771216 w 4826000"/>
              <a:gd name="connsiteY58144" fmla="*/ 5948551 h 6857957"/>
              <a:gd name="connsiteX58145" fmla="*/ 1771216 w 4826000"/>
              <a:gd name="connsiteY58145" fmla="*/ 5945694 h 6857957"/>
              <a:gd name="connsiteX58146" fmla="*/ 1771851 w 4826000"/>
              <a:gd name="connsiteY58146" fmla="*/ 5943471 h 6857957"/>
              <a:gd name="connsiteX58147" fmla="*/ 1772486 w 4826000"/>
              <a:gd name="connsiteY58147" fmla="*/ 5940931 h 6857957"/>
              <a:gd name="connsiteX58148" fmla="*/ 1768995 w 4826000"/>
              <a:gd name="connsiteY58148" fmla="*/ 5941248 h 6857957"/>
              <a:gd name="connsiteX58149" fmla="*/ 1766455 w 4826000"/>
              <a:gd name="connsiteY58149" fmla="*/ 5941883 h 6857957"/>
              <a:gd name="connsiteX58150" fmla="*/ 1763915 w 4826000"/>
              <a:gd name="connsiteY58150" fmla="*/ 5942836 h 6857957"/>
              <a:gd name="connsiteX58151" fmla="*/ 1762327 w 4826000"/>
              <a:gd name="connsiteY58151" fmla="*/ 5943788 h 6857957"/>
              <a:gd name="connsiteX58152" fmla="*/ 1761375 w 4826000"/>
              <a:gd name="connsiteY58152" fmla="*/ 5944741 h 6857957"/>
              <a:gd name="connsiteX58153" fmla="*/ 1760422 w 4826000"/>
              <a:gd name="connsiteY58153" fmla="*/ 5946011 h 6857957"/>
              <a:gd name="connsiteX58154" fmla="*/ 1758835 w 4826000"/>
              <a:gd name="connsiteY58154" fmla="*/ 5948869 h 6857957"/>
              <a:gd name="connsiteX58155" fmla="*/ 1757247 w 4826000"/>
              <a:gd name="connsiteY58155" fmla="*/ 5951409 h 6857957"/>
              <a:gd name="connsiteX58156" fmla="*/ 1755660 w 4826000"/>
              <a:gd name="connsiteY58156" fmla="*/ 5952362 h 6857957"/>
              <a:gd name="connsiteX58157" fmla="*/ 1754390 w 4826000"/>
              <a:gd name="connsiteY58157" fmla="*/ 5953314 h 6857957"/>
              <a:gd name="connsiteX58158" fmla="*/ 1752485 w 4826000"/>
              <a:gd name="connsiteY58158" fmla="*/ 5954267 h 6857957"/>
              <a:gd name="connsiteX58159" fmla="*/ 1749945 w 4826000"/>
              <a:gd name="connsiteY58159" fmla="*/ 5954902 h 6857957"/>
              <a:gd name="connsiteX58160" fmla="*/ 1746453 w 4826000"/>
              <a:gd name="connsiteY58160" fmla="*/ 5955537 h 6857957"/>
              <a:gd name="connsiteX58161" fmla="*/ 1742326 w 4826000"/>
              <a:gd name="connsiteY58161" fmla="*/ 5955537 h 6857957"/>
              <a:gd name="connsiteX58162" fmla="*/ 1744230 w 4826000"/>
              <a:gd name="connsiteY58162" fmla="*/ 5952362 h 6857957"/>
              <a:gd name="connsiteX58163" fmla="*/ 1745818 w 4826000"/>
              <a:gd name="connsiteY58163" fmla="*/ 5949186 h 6857957"/>
              <a:gd name="connsiteX58164" fmla="*/ 1747723 w 4826000"/>
              <a:gd name="connsiteY58164" fmla="*/ 5945694 h 6857957"/>
              <a:gd name="connsiteX58165" fmla="*/ 1750263 w 4826000"/>
              <a:gd name="connsiteY58165" fmla="*/ 5942836 h 6857957"/>
              <a:gd name="connsiteX58166" fmla="*/ 1751532 w 4826000"/>
              <a:gd name="connsiteY58166" fmla="*/ 5941566 h 6857957"/>
              <a:gd name="connsiteX58167" fmla="*/ 1753120 w 4826000"/>
              <a:gd name="connsiteY58167" fmla="*/ 5939978 h 6857957"/>
              <a:gd name="connsiteX58168" fmla="*/ 1755342 w 4826000"/>
              <a:gd name="connsiteY58168" fmla="*/ 5939025 h 6857957"/>
              <a:gd name="connsiteX58169" fmla="*/ 1757882 w 4826000"/>
              <a:gd name="connsiteY58169" fmla="*/ 5938073 h 6857957"/>
              <a:gd name="connsiteX58170" fmla="*/ 1760422 w 4826000"/>
              <a:gd name="connsiteY58170" fmla="*/ 5937120 h 6857957"/>
              <a:gd name="connsiteX58171" fmla="*/ 1763597 w 4826000"/>
              <a:gd name="connsiteY58171" fmla="*/ 5936485 h 6857957"/>
              <a:gd name="connsiteX58172" fmla="*/ 1767406 w 4826000"/>
              <a:gd name="connsiteY58172" fmla="*/ 5935850 h 6857957"/>
              <a:gd name="connsiteX58173" fmla="*/ 1771851 w 4826000"/>
              <a:gd name="connsiteY58173" fmla="*/ 5935533 h 6857957"/>
              <a:gd name="connsiteX58174" fmla="*/ 1770581 w 4826000"/>
              <a:gd name="connsiteY58174" fmla="*/ 5933945 h 6857957"/>
              <a:gd name="connsiteX58175" fmla="*/ 1770264 w 4826000"/>
              <a:gd name="connsiteY58175" fmla="*/ 5932040 h 6857957"/>
              <a:gd name="connsiteX58176" fmla="*/ 1770264 w 4826000"/>
              <a:gd name="connsiteY58176" fmla="*/ 5930452 h 6857957"/>
              <a:gd name="connsiteX58177" fmla="*/ 1770581 w 4826000"/>
              <a:gd name="connsiteY58177" fmla="*/ 5928864 h 6857957"/>
              <a:gd name="connsiteX58178" fmla="*/ 1770899 w 4826000"/>
              <a:gd name="connsiteY58178" fmla="*/ 5926959 h 6857957"/>
              <a:gd name="connsiteX58179" fmla="*/ 1771851 w 4826000"/>
              <a:gd name="connsiteY58179" fmla="*/ 5925054 h 6857957"/>
              <a:gd name="connsiteX58180" fmla="*/ 1773756 w 4826000"/>
              <a:gd name="connsiteY58180" fmla="*/ 5921561 h 6857957"/>
              <a:gd name="connsiteX58181" fmla="*/ 1775978 w 4826000"/>
              <a:gd name="connsiteY58181" fmla="*/ 5917751 h 6857957"/>
              <a:gd name="connsiteX58182" fmla="*/ 1778518 w 4826000"/>
              <a:gd name="connsiteY58182" fmla="*/ 5913940 h 6857957"/>
              <a:gd name="connsiteX58183" fmla="*/ 1781376 w 4826000"/>
              <a:gd name="connsiteY58183" fmla="*/ 5909812 h 6857957"/>
              <a:gd name="connsiteX58184" fmla="*/ 1783915 w 4826000"/>
              <a:gd name="connsiteY58184" fmla="*/ 5906002 h 6857957"/>
              <a:gd name="connsiteX58185" fmla="*/ 1785821 w 4826000"/>
              <a:gd name="connsiteY58185" fmla="*/ 5901874 h 6857957"/>
              <a:gd name="connsiteX58186" fmla="*/ 1787408 w 4826000"/>
              <a:gd name="connsiteY58186" fmla="*/ 5898064 h 6857957"/>
              <a:gd name="connsiteX58187" fmla="*/ 1788043 w 4826000"/>
              <a:gd name="connsiteY58187" fmla="*/ 5895841 h 6857957"/>
              <a:gd name="connsiteX58188" fmla="*/ 1788043 w 4826000"/>
              <a:gd name="connsiteY58188" fmla="*/ 5893936 h 6857957"/>
              <a:gd name="connsiteX58189" fmla="*/ 1787725 w 4826000"/>
              <a:gd name="connsiteY58189" fmla="*/ 5892031 h 6857957"/>
              <a:gd name="connsiteX58190" fmla="*/ 1787408 w 4826000"/>
              <a:gd name="connsiteY58190" fmla="*/ 5890443 h 6857957"/>
              <a:gd name="connsiteX58191" fmla="*/ 1786455 w 4826000"/>
              <a:gd name="connsiteY58191" fmla="*/ 5888220 h 6857957"/>
              <a:gd name="connsiteX58192" fmla="*/ 1785185 w 4826000"/>
              <a:gd name="connsiteY58192" fmla="*/ 5886315 h 6857957"/>
              <a:gd name="connsiteX58193" fmla="*/ 1783598 w 4826000"/>
              <a:gd name="connsiteY58193" fmla="*/ 5884410 h 6857957"/>
              <a:gd name="connsiteX58194" fmla="*/ 1781376 w 4826000"/>
              <a:gd name="connsiteY58194" fmla="*/ 5882505 h 6857957"/>
              <a:gd name="connsiteX58195" fmla="*/ 1779153 w 4826000"/>
              <a:gd name="connsiteY58195" fmla="*/ 5880600 h 6857957"/>
              <a:gd name="connsiteX58196" fmla="*/ 1775661 w 4826000"/>
              <a:gd name="connsiteY58196" fmla="*/ 5878694 h 6857957"/>
              <a:gd name="connsiteX58197" fmla="*/ 1772486 w 4826000"/>
              <a:gd name="connsiteY58197" fmla="*/ 5877107 h 6857957"/>
              <a:gd name="connsiteX58198" fmla="*/ 1768041 w 4826000"/>
              <a:gd name="connsiteY58198" fmla="*/ 5875202 h 6857957"/>
              <a:gd name="connsiteX58199" fmla="*/ 1770264 w 4826000"/>
              <a:gd name="connsiteY58199" fmla="*/ 5875202 h 6857957"/>
              <a:gd name="connsiteX58200" fmla="*/ 1772804 w 4826000"/>
              <a:gd name="connsiteY58200" fmla="*/ 5875202 h 6857957"/>
              <a:gd name="connsiteX58201" fmla="*/ 1774391 w 4826000"/>
              <a:gd name="connsiteY58201" fmla="*/ 5874884 h 6857957"/>
              <a:gd name="connsiteX58202" fmla="*/ 1775661 w 4826000"/>
              <a:gd name="connsiteY58202" fmla="*/ 5874249 h 6857957"/>
              <a:gd name="connsiteX58203" fmla="*/ 1776931 w 4826000"/>
              <a:gd name="connsiteY58203" fmla="*/ 5873296 h 6857957"/>
              <a:gd name="connsiteX58204" fmla="*/ 1777884 w 4826000"/>
              <a:gd name="connsiteY58204" fmla="*/ 5872344 h 6857957"/>
              <a:gd name="connsiteX58205" fmla="*/ 1780106 w 4826000"/>
              <a:gd name="connsiteY58205" fmla="*/ 5870439 h 6857957"/>
              <a:gd name="connsiteX58206" fmla="*/ 1782010 w 4826000"/>
              <a:gd name="connsiteY58206" fmla="*/ 5867898 h 6857957"/>
              <a:gd name="connsiteX58207" fmla="*/ 1784233 w 4826000"/>
              <a:gd name="connsiteY58207" fmla="*/ 5865358 h 6857957"/>
              <a:gd name="connsiteX58208" fmla="*/ 1785503 w 4826000"/>
              <a:gd name="connsiteY58208" fmla="*/ 5864088 h 6857957"/>
              <a:gd name="connsiteX58209" fmla="*/ 1787408 w 4826000"/>
              <a:gd name="connsiteY58209" fmla="*/ 5862818 h 6857957"/>
              <a:gd name="connsiteX58210" fmla="*/ 1789312 w 4826000"/>
              <a:gd name="connsiteY58210" fmla="*/ 5861865 h 6857957"/>
              <a:gd name="connsiteX58211" fmla="*/ 1791852 w 4826000"/>
              <a:gd name="connsiteY58211" fmla="*/ 5860913 h 6857957"/>
              <a:gd name="connsiteX58212" fmla="*/ 1790265 w 4826000"/>
              <a:gd name="connsiteY58212" fmla="*/ 5859642 h 6857957"/>
              <a:gd name="connsiteX58213" fmla="*/ 1788361 w 4826000"/>
              <a:gd name="connsiteY58213" fmla="*/ 5858372 h 6857957"/>
              <a:gd name="connsiteX58214" fmla="*/ 1784233 w 4826000"/>
              <a:gd name="connsiteY58214" fmla="*/ 5856785 h 6857957"/>
              <a:gd name="connsiteX58215" fmla="*/ 1780423 w 4826000"/>
              <a:gd name="connsiteY58215" fmla="*/ 5855832 h 6857957"/>
              <a:gd name="connsiteX58216" fmla="*/ 1776613 w 4826000"/>
              <a:gd name="connsiteY58216" fmla="*/ 5855197 h 6857957"/>
              <a:gd name="connsiteX58217" fmla="*/ 1774708 w 4826000"/>
              <a:gd name="connsiteY58217" fmla="*/ 5854562 h 6857957"/>
              <a:gd name="connsiteX58218" fmla="*/ 1774391 w 4826000"/>
              <a:gd name="connsiteY58218" fmla="*/ 5854244 h 6857957"/>
              <a:gd name="connsiteX58219" fmla="*/ 1774708 w 4826000"/>
              <a:gd name="connsiteY58219" fmla="*/ 5853609 h 6857957"/>
              <a:gd name="connsiteX58220" fmla="*/ 1775661 w 4826000"/>
              <a:gd name="connsiteY58220" fmla="*/ 5852974 h 6857957"/>
              <a:gd name="connsiteX58221" fmla="*/ 1777248 w 4826000"/>
              <a:gd name="connsiteY58221" fmla="*/ 5852339 h 6857957"/>
              <a:gd name="connsiteX58222" fmla="*/ 1783281 w 4826000"/>
              <a:gd name="connsiteY58222" fmla="*/ 5849799 h 6857957"/>
              <a:gd name="connsiteX58223" fmla="*/ 1782328 w 4826000"/>
              <a:gd name="connsiteY58223" fmla="*/ 5848846 h 6857957"/>
              <a:gd name="connsiteX58224" fmla="*/ 1781058 w 4826000"/>
              <a:gd name="connsiteY58224" fmla="*/ 5848211 h 6857957"/>
              <a:gd name="connsiteX58225" fmla="*/ 1779788 w 4826000"/>
              <a:gd name="connsiteY58225" fmla="*/ 5848211 h 6857957"/>
              <a:gd name="connsiteX58226" fmla="*/ 1778201 w 4826000"/>
              <a:gd name="connsiteY58226" fmla="*/ 5848211 h 6857957"/>
              <a:gd name="connsiteX58227" fmla="*/ 1775026 w 4826000"/>
              <a:gd name="connsiteY58227" fmla="*/ 5848846 h 6857957"/>
              <a:gd name="connsiteX58228" fmla="*/ 1771216 w 4826000"/>
              <a:gd name="connsiteY58228" fmla="*/ 5850117 h 6857957"/>
              <a:gd name="connsiteX58229" fmla="*/ 1767089 w 4826000"/>
              <a:gd name="connsiteY58229" fmla="*/ 5851387 h 6857957"/>
              <a:gd name="connsiteX58230" fmla="*/ 1762327 w 4826000"/>
              <a:gd name="connsiteY58230" fmla="*/ 5852974 h 6857957"/>
              <a:gd name="connsiteX58231" fmla="*/ 1759787 w 4826000"/>
              <a:gd name="connsiteY58231" fmla="*/ 5853609 h 6857957"/>
              <a:gd name="connsiteX58232" fmla="*/ 1757247 w 4826000"/>
              <a:gd name="connsiteY58232" fmla="*/ 5853927 h 6857957"/>
              <a:gd name="connsiteX58233" fmla="*/ 1754390 w 4826000"/>
              <a:gd name="connsiteY58233" fmla="*/ 5853927 h 6857957"/>
              <a:gd name="connsiteX58234" fmla="*/ 1751532 w 4826000"/>
              <a:gd name="connsiteY58234" fmla="*/ 5853927 h 6857957"/>
              <a:gd name="connsiteX58235" fmla="*/ 1751532 w 4826000"/>
              <a:gd name="connsiteY58235" fmla="*/ 5852974 h 6857957"/>
              <a:gd name="connsiteX58236" fmla="*/ 1751532 w 4826000"/>
              <a:gd name="connsiteY58236" fmla="*/ 5852339 h 6857957"/>
              <a:gd name="connsiteX58237" fmla="*/ 1752485 w 4826000"/>
              <a:gd name="connsiteY58237" fmla="*/ 5850752 h 6857957"/>
              <a:gd name="connsiteX58238" fmla="*/ 1753755 w 4826000"/>
              <a:gd name="connsiteY58238" fmla="*/ 5849799 h 6857957"/>
              <a:gd name="connsiteX58239" fmla="*/ 1755660 w 4826000"/>
              <a:gd name="connsiteY58239" fmla="*/ 5848846 h 6857957"/>
              <a:gd name="connsiteX58240" fmla="*/ 1758200 w 4826000"/>
              <a:gd name="connsiteY58240" fmla="*/ 5848211 h 6857957"/>
              <a:gd name="connsiteX58241" fmla="*/ 1760739 w 4826000"/>
              <a:gd name="connsiteY58241" fmla="*/ 5847576 h 6857957"/>
              <a:gd name="connsiteX58242" fmla="*/ 1766771 w 4826000"/>
              <a:gd name="connsiteY58242" fmla="*/ 5846624 h 6857957"/>
              <a:gd name="connsiteX58243" fmla="*/ 1772804 w 4826000"/>
              <a:gd name="connsiteY58243" fmla="*/ 5845671 h 6857957"/>
              <a:gd name="connsiteX58244" fmla="*/ 1775344 w 4826000"/>
              <a:gd name="connsiteY58244" fmla="*/ 5845036 h 6857957"/>
              <a:gd name="connsiteX58245" fmla="*/ 1777566 w 4826000"/>
              <a:gd name="connsiteY58245" fmla="*/ 5844083 h 6857957"/>
              <a:gd name="connsiteX58246" fmla="*/ 1779788 w 4826000"/>
              <a:gd name="connsiteY58246" fmla="*/ 5843131 h 6857957"/>
              <a:gd name="connsiteX58247" fmla="*/ 1781058 w 4826000"/>
              <a:gd name="connsiteY58247" fmla="*/ 5842178 h 6857957"/>
              <a:gd name="connsiteX58248" fmla="*/ 1781693 w 4826000"/>
              <a:gd name="connsiteY58248" fmla="*/ 5840908 h 6857957"/>
              <a:gd name="connsiteX58249" fmla="*/ 1781693 w 4826000"/>
              <a:gd name="connsiteY58249" fmla="*/ 5839956 h 6857957"/>
              <a:gd name="connsiteX58250" fmla="*/ 1781693 w 4826000"/>
              <a:gd name="connsiteY58250" fmla="*/ 5839320 h 6857957"/>
              <a:gd name="connsiteX58251" fmla="*/ 1780423 w 4826000"/>
              <a:gd name="connsiteY58251" fmla="*/ 5838050 h 6857957"/>
              <a:gd name="connsiteX58252" fmla="*/ 1779153 w 4826000"/>
              <a:gd name="connsiteY58252" fmla="*/ 5837733 h 6857957"/>
              <a:gd name="connsiteX58253" fmla="*/ 1777566 w 4826000"/>
              <a:gd name="connsiteY58253" fmla="*/ 5837733 h 6857957"/>
              <a:gd name="connsiteX58254" fmla="*/ 1776931 w 4826000"/>
              <a:gd name="connsiteY58254" fmla="*/ 5838050 h 6857957"/>
              <a:gd name="connsiteX58255" fmla="*/ 1775978 w 4826000"/>
              <a:gd name="connsiteY58255" fmla="*/ 5839003 h 6857957"/>
              <a:gd name="connsiteX58256" fmla="*/ 1775661 w 4826000"/>
              <a:gd name="connsiteY58256" fmla="*/ 5839956 h 6857957"/>
              <a:gd name="connsiteX58257" fmla="*/ 1775661 w 4826000"/>
              <a:gd name="connsiteY58257" fmla="*/ 5840908 h 6857957"/>
              <a:gd name="connsiteX58258" fmla="*/ 1775661 w 4826000"/>
              <a:gd name="connsiteY58258" fmla="*/ 5841861 h 6857957"/>
              <a:gd name="connsiteX58259" fmla="*/ 1773756 w 4826000"/>
              <a:gd name="connsiteY58259" fmla="*/ 5841226 h 6857957"/>
              <a:gd name="connsiteX58260" fmla="*/ 1772486 w 4826000"/>
              <a:gd name="connsiteY58260" fmla="*/ 5839956 h 6857957"/>
              <a:gd name="connsiteX58261" fmla="*/ 1771216 w 4826000"/>
              <a:gd name="connsiteY58261" fmla="*/ 5838685 h 6857957"/>
              <a:gd name="connsiteX58262" fmla="*/ 1770264 w 4826000"/>
              <a:gd name="connsiteY58262" fmla="*/ 5837415 h 6857957"/>
              <a:gd name="connsiteX58263" fmla="*/ 1769946 w 4826000"/>
              <a:gd name="connsiteY58263" fmla="*/ 5835510 h 6857957"/>
              <a:gd name="connsiteX58264" fmla="*/ 1769946 w 4826000"/>
              <a:gd name="connsiteY58264" fmla="*/ 5833922 h 6857957"/>
              <a:gd name="connsiteX58265" fmla="*/ 1769946 w 4826000"/>
              <a:gd name="connsiteY58265" fmla="*/ 5832017 h 6857957"/>
              <a:gd name="connsiteX58266" fmla="*/ 1770264 w 4826000"/>
              <a:gd name="connsiteY58266" fmla="*/ 5830430 h 6857957"/>
              <a:gd name="connsiteX58267" fmla="*/ 1771851 w 4826000"/>
              <a:gd name="connsiteY58267" fmla="*/ 5825984 h 6857957"/>
              <a:gd name="connsiteX58268" fmla="*/ 1773756 w 4826000"/>
              <a:gd name="connsiteY58268" fmla="*/ 5821539 h 6857957"/>
              <a:gd name="connsiteX58269" fmla="*/ 1777566 w 4826000"/>
              <a:gd name="connsiteY58269" fmla="*/ 5812648 h 6857957"/>
              <a:gd name="connsiteX58270" fmla="*/ 1779472 w 4826000"/>
              <a:gd name="connsiteY58270" fmla="*/ 5808202 h 6857957"/>
              <a:gd name="connsiteX58271" fmla="*/ 1780423 w 4826000"/>
              <a:gd name="connsiteY58271" fmla="*/ 5803757 h 6857957"/>
              <a:gd name="connsiteX58272" fmla="*/ 1780741 w 4826000"/>
              <a:gd name="connsiteY58272" fmla="*/ 5801534 h 6857957"/>
              <a:gd name="connsiteX58273" fmla="*/ 1780741 w 4826000"/>
              <a:gd name="connsiteY58273" fmla="*/ 5799311 h 6857957"/>
              <a:gd name="connsiteX58274" fmla="*/ 1780423 w 4826000"/>
              <a:gd name="connsiteY58274" fmla="*/ 5797406 h 6857957"/>
              <a:gd name="connsiteX58275" fmla="*/ 1779788 w 4826000"/>
              <a:gd name="connsiteY58275" fmla="*/ 5795501 h 6857957"/>
              <a:gd name="connsiteX58276" fmla="*/ 1778518 w 4826000"/>
              <a:gd name="connsiteY58276" fmla="*/ 5793913 h 6857957"/>
              <a:gd name="connsiteX58277" fmla="*/ 1777248 w 4826000"/>
              <a:gd name="connsiteY58277" fmla="*/ 5792008 h 6857957"/>
              <a:gd name="connsiteX58278" fmla="*/ 1775661 w 4826000"/>
              <a:gd name="connsiteY58278" fmla="*/ 5790421 h 6857957"/>
              <a:gd name="connsiteX58279" fmla="*/ 1773756 w 4826000"/>
              <a:gd name="connsiteY58279" fmla="*/ 5789150 h 6857957"/>
              <a:gd name="connsiteX58280" fmla="*/ 1770899 w 4826000"/>
              <a:gd name="connsiteY58280" fmla="*/ 5787880 h 6857957"/>
              <a:gd name="connsiteX58281" fmla="*/ 1767724 w 4826000"/>
              <a:gd name="connsiteY58281" fmla="*/ 5786610 h 6857957"/>
              <a:gd name="connsiteX58282" fmla="*/ 1763915 w 4826000"/>
              <a:gd name="connsiteY58282" fmla="*/ 5785975 h 6857957"/>
              <a:gd name="connsiteX58283" fmla="*/ 1759787 w 4826000"/>
              <a:gd name="connsiteY58283" fmla="*/ 5784705 h 6857957"/>
              <a:gd name="connsiteX58284" fmla="*/ 1760104 w 4826000"/>
              <a:gd name="connsiteY58284" fmla="*/ 5784388 h 6857957"/>
              <a:gd name="connsiteX58285" fmla="*/ 1760422 w 4826000"/>
              <a:gd name="connsiteY58285" fmla="*/ 5783752 h 6857957"/>
              <a:gd name="connsiteX58286" fmla="*/ 1761692 w 4826000"/>
              <a:gd name="connsiteY58286" fmla="*/ 5783117 h 6857957"/>
              <a:gd name="connsiteX58287" fmla="*/ 1763915 w 4826000"/>
              <a:gd name="connsiteY58287" fmla="*/ 5782482 h 6857957"/>
              <a:gd name="connsiteX58288" fmla="*/ 1766771 w 4826000"/>
              <a:gd name="connsiteY58288" fmla="*/ 5782165 h 6857957"/>
              <a:gd name="connsiteX58289" fmla="*/ 1772804 w 4826000"/>
              <a:gd name="connsiteY58289" fmla="*/ 5781847 h 6857957"/>
              <a:gd name="connsiteX58290" fmla="*/ 1778518 w 4826000"/>
              <a:gd name="connsiteY58290" fmla="*/ 5781530 h 6857957"/>
              <a:gd name="connsiteX58291" fmla="*/ 1777248 w 4826000"/>
              <a:gd name="connsiteY58291" fmla="*/ 5780260 h 6857957"/>
              <a:gd name="connsiteX58292" fmla="*/ 1776296 w 4826000"/>
              <a:gd name="connsiteY58292" fmla="*/ 5778672 h 6857957"/>
              <a:gd name="connsiteX58293" fmla="*/ 1775661 w 4826000"/>
              <a:gd name="connsiteY58293" fmla="*/ 5776767 h 6857957"/>
              <a:gd name="connsiteX58294" fmla="*/ 1775344 w 4826000"/>
              <a:gd name="connsiteY58294" fmla="*/ 5774862 h 6857957"/>
              <a:gd name="connsiteX58295" fmla="*/ 1775661 w 4826000"/>
              <a:gd name="connsiteY58295" fmla="*/ 5772956 h 6857957"/>
              <a:gd name="connsiteX58296" fmla="*/ 1775978 w 4826000"/>
              <a:gd name="connsiteY58296" fmla="*/ 5771051 h 6857957"/>
              <a:gd name="connsiteX58297" fmla="*/ 1777566 w 4826000"/>
              <a:gd name="connsiteY58297" fmla="*/ 5766606 h 6857957"/>
              <a:gd name="connsiteX58298" fmla="*/ 1780106 w 4826000"/>
              <a:gd name="connsiteY58298" fmla="*/ 5761843 h 6857957"/>
              <a:gd name="connsiteX58299" fmla="*/ 1782328 w 4826000"/>
              <a:gd name="connsiteY58299" fmla="*/ 5757715 h 6857957"/>
              <a:gd name="connsiteX58300" fmla="*/ 1784550 w 4826000"/>
              <a:gd name="connsiteY58300" fmla="*/ 5752952 h 6857957"/>
              <a:gd name="connsiteX58301" fmla="*/ 1786455 w 4826000"/>
              <a:gd name="connsiteY58301" fmla="*/ 5748506 h 6857957"/>
              <a:gd name="connsiteX58302" fmla="*/ 1785503 w 4826000"/>
              <a:gd name="connsiteY58302" fmla="*/ 5746919 h 6857957"/>
              <a:gd name="connsiteX58303" fmla="*/ 1784550 w 4826000"/>
              <a:gd name="connsiteY58303" fmla="*/ 5745966 h 6857957"/>
              <a:gd name="connsiteX58304" fmla="*/ 1783598 w 4826000"/>
              <a:gd name="connsiteY58304" fmla="*/ 5745331 h 6857957"/>
              <a:gd name="connsiteX58305" fmla="*/ 1782328 w 4826000"/>
              <a:gd name="connsiteY58305" fmla="*/ 5745331 h 6857957"/>
              <a:gd name="connsiteX58306" fmla="*/ 1780741 w 4826000"/>
              <a:gd name="connsiteY58306" fmla="*/ 5745331 h 6857957"/>
              <a:gd name="connsiteX58307" fmla="*/ 1779153 w 4826000"/>
              <a:gd name="connsiteY58307" fmla="*/ 5745966 h 6857957"/>
              <a:gd name="connsiteX58308" fmla="*/ 1775344 w 4826000"/>
              <a:gd name="connsiteY58308" fmla="*/ 5746919 h 6857957"/>
              <a:gd name="connsiteX58309" fmla="*/ 1771851 w 4826000"/>
              <a:gd name="connsiteY58309" fmla="*/ 5748189 h 6857957"/>
              <a:gd name="connsiteX58310" fmla="*/ 1768995 w 4826000"/>
              <a:gd name="connsiteY58310" fmla="*/ 5749142 h 6857957"/>
              <a:gd name="connsiteX58311" fmla="*/ 1767724 w 4826000"/>
              <a:gd name="connsiteY58311" fmla="*/ 5749142 h 6857957"/>
              <a:gd name="connsiteX58312" fmla="*/ 1767089 w 4826000"/>
              <a:gd name="connsiteY58312" fmla="*/ 5748506 h 6857957"/>
              <a:gd name="connsiteX58313" fmla="*/ 1766455 w 4826000"/>
              <a:gd name="connsiteY58313" fmla="*/ 5747554 h 6857957"/>
              <a:gd name="connsiteX58314" fmla="*/ 1766455 w 4826000"/>
              <a:gd name="connsiteY58314" fmla="*/ 5746284 h 6857957"/>
              <a:gd name="connsiteX58315" fmla="*/ 1768676 w 4826000"/>
              <a:gd name="connsiteY58315" fmla="*/ 5743743 h 6857957"/>
              <a:gd name="connsiteX58316" fmla="*/ 1771216 w 4826000"/>
              <a:gd name="connsiteY58316" fmla="*/ 5740568 h 6857957"/>
              <a:gd name="connsiteX58317" fmla="*/ 1773756 w 4826000"/>
              <a:gd name="connsiteY58317" fmla="*/ 5737393 h 6857957"/>
              <a:gd name="connsiteX58318" fmla="*/ 1775978 w 4826000"/>
              <a:gd name="connsiteY58318" fmla="*/ 5733265 h 6857957"/>
              <a:gd name="connsiteX58319" fmla="*/ 1777566 w 4826000"/>
              <a:gd name="connsiteY58319" fmla="*/ 5729455 h 6857957"/>
              <a:gd name="connsiteX58320" fmla="*/ 1779472 w 4826000"/>
              <a:gd name="connsiteY58320" fmla="*/ 5725327 h 6857957"/>
              <a:gd name="connsiteX58321" fmla="*/ 1780106 w 4826000"/>
              <a:gd name="connsiteY58321" fmla="*/ 5721199 h 6857957"/>
              <a:gd name="connsiteX58322" fmla="*/ 1780106 w 4826000"/>
              <a:gd name="connsiteY58322" fmla="*/ 5718976 h 6857957"/>
              <a:gd name="connsiteX58323" fmla="*/ 1779788 w 4826000"/>
              <a:gd name="connsiteY58323" fmla="*/ 5717071 h 6857957"/>
              <a:gd name="connsiteX58324" fmla="*/ 1779472 w 4826000"/>
              <a:gd name="connsiteY58324" fmla="*/ 5715166 h 6857957"/>
              <a:gd name="connsiteX58325" fmla="*/ 1778518 w 4826000"/>
              <a:gd name="connsiteY58325" fmla="*/ 5713260 h 6857957"/>
              <a:gd name="connsiteX58326" fmla="*/ 1777884 w 4826000"/>
              <a:gd name="connsiteY58326" fmla="*/ 5711038 h 6857957"/>
              <a:gd name="connsiteX58327" fmla="*/ 1776613 w 4826000"/>
              <a:gd name="connsiteY58327" fmla="*/ 5709133 h 6857957"/>
              <a:gd name="connsiteX58328" fmla="*/ 1775026 w 4826000"/>
              <a:gd name="connsiteY58328" fmla="*/ 5707545 h 6857957"/>
              <a:gd name="connsiteX58329" fmla="*/ 1773439 w 4826000"/>
              <a:gd name="connsiteY58329" fmla="*/ 5705640 h 6857957"/>
              <a:gd name="connsiteX58330" fmla="*/ 1770899 w 4826000"/>
              <a:gd name="connsiteY58330" fmla="*/ 5703735 h 6857957"/>
              <a:gd name="connsiteX58331" fmla="*/ 1768359 w 4826000"/>
              <a:gd name="connsiteY58331" fmla="*/ 5702464 h 6857957"/>
              <a:gd name="connsiteX58332" fmla="*/ 1765502 w 4826000"/>
              <a:gd name="connsiteY58332" fmla="*/ 5700877 h 6857957"/>
              <a:gd name="connsiteX58333" fmla="*/ 1762009 w 4826000"/>
              <a:gd name="connsiteY58333" fmla="*/ 5699924 h 6857957"/>
              <a:gd name="connsiteX58334" fmla="*/ 1758200 w 4826000"/>
              <a:gd name="connsiteY58334" fmla="*/ 5698654 h 6857957"/>
              <a:gd name="connsiteX58335" fmla="*/ 1753755 w 4826000"/>
              <a:gd name="connsiteY58335" fmla="*/ 5697701 h 6857957"/>
              <a:gd name="connsiteX58336" fmla="*/ 1748993 w 4826000"/>
              <a:gd name="connsiteY58336" fmla="*/ 5696431 h 6857957"/>
              <a:gd name="connsiteX58337" fmla="*/ 1743913 w 4826000"/>
              <a:gd name="connsiteY58337" fmla="*/ 5695796 h 6857957"/>
              <a:gd name="connsiteX58338" fmla="*/ 1738198 w 4826000"/>
              <a:gd name="connsiteY58338" fmla="*/ 5695479 h 6857957"/>
              <a:gd name="connsiteX58339" fmla="*/ 1731849 w 4826000"/>
              <a:gd name="connsiteY58339" fmla="*/ 5695161 h 6857957"/>
              <a:gd name="connsiteX58340" fmla="*/ 1732801 w 4826000"/>
              <a:gd name="connsiteY58340" fmla="*/ 5693574 h 6857957"/>
              <a:gd name="connsiteX58341" fmla="*/ 1733754 w 4826000"/>
              <a:gd name="connsiteY58341" fmla="*/ 5692303 h 6857957"/>
              <a:gd name="connsiteX58342" fmla="*/ 1735024 w 4826000"/>
              <a:gd name="connsiteY58342" fmla="*/ 5691668 h 6857957"/>
              <a:gd name="connsiteX58343" fmla="*/ 1736611 w 4826000"/>
              <a:gd name="connsiteY58343" fmla="*/ 5691033 h 6857957"/>
              <a:gd name="connsiteX58344" fmla="*/ 1737881 w 4826000"/>
              <a:gd name="connsiteY58344" fmla="*/ 5690716 h 6857957"/>
              <a:gd name="connsiteX58345" fmla="*/ 1739786 w 4826000"/>
              <a:gd name="connsiteY58345" fmla="*/ 5690716 h 6857957"/>
              <a:gd name="connsiteX58346" fmla="*/ 1744230 w 4826000"/>
              <a:gd name="connsiteY58346" fmla="*/ 5691033 h 6857957"/>
              <a:gd name="connsiteX58347" fmla="*/ 1748993 w 4826000"/>
              <a:gd name="connsiteY58347" fmla="*/ 5691351 h 6857957"/>
              <a:gd name="connsiteX58348" fmla="*/ 1755342 w 4826000"/>
              <a:gd name="connsiteY58348" fmla="*/ 5691986 h 6857957"/>
              <a:gd name="connsiteX58349" fmla="*/ 1762327 w 4826000"/>
              <a:gd name="connsiteY58349" fmla="*/ 5691986 h 6857957"/>
              <a:gd name="connsiteX58350" fmla="*/ 1766455 w 4826000"/>
              <a:gd name="connsiteY58350" fmla="*/ 5691986 h 6857957"/>
              <a:gd name="connsiteX58351" fmla="*/ 1770264 w 4826000"/>
              <a:gd name="connsiteY58351" fmla="*/ 5691351 h 6857957"/>
              <a:gd name="connsiteX58352" fmla="*/ 1772486 w 4826000"/>
              <a:gd name="connsiteY58352" fmla="*/ 5691033 h 6857957"/>
              <a:gd name="connsiteX58353" fmla="*/ 1774073 w 4826000"/>
              <a:gd name="connsiteY58353" fmla="*/ 5690398 h 6857957"/>
              <a:gd name="connsiteX58354" fmla="*/ 1775026 w 4826000"/>
              <a:gd name="connsiteY58354" fmla="*/ 5689128 h 6857957"/>
              <a:gd name="connsiteX58355" fmla="*/ 1775661 w 4826000"/>
              <a:gd name="connsiteY58355" fmla="*/ 5688175 h 6857957"/>
              <a:gd name="connsiteX58356" fmla="*/ 1776613 w 4826000"/>
              <a:gd name="connsiteY58356" fmla="*/ 5687223 h 6857957"/>
              <a:gd name="connsiteX58357" fmla="*/ 1777884 w 4826000"/>
              <a:gd name="connsiteY58357" fmla="*/ 5686588 h 6857957"/>
              <a:gd name="connsiteX58358" fmla="*/ 1779788 w 4826000"/>
              <a:gd name="connsiteY58358" fmla="*/ 5685953 h 6857957"/>
              <a:gd name="connsiteX58359" fmla="*/ 1782328 w 4826000"/>
              <a:gd name="connsiteY58359" fmla="*/ 5685635 h 6857957"/>
              <a:gd name="connsiteX58360" fmla="*/ 1782328 w 4826000"/>
              <a:gd name="connsiteY58360" fmla="*/ 5684683 h 6857957"/>
              <a:gd name="connsiteX58361" fmla="*/ 1781376 w 4826000"/>
              <a:gd name="connsiteY58361" fmla="*/ 5684048 h 6857957"/>
              <a:gd name="connsiteX58362" fmla="*/ 1780423 w 4826000"/>
              <a:gd name="connsiteY58362" fmla="*/ 5683413 h 6857957"/>
              <a:gd name="connsiteX58363" fmla="*/ 1778518 w 4826000"/>
              <a:gd name="connsiteY58363" fmla="*/ 5683095 h 6857957"/>
              <a:gd name="connsiteX58364" fmla="*/ 1774708 w 4826000"/>
              <a:gd name="connsiteY58364" fmla="*/ 5682777 h 6857957"/>
              <a:gd name="connsiteX58365" fmla="*/ 1769629 w 4826000"/>
              <a:gd name="connsiteY58365" fmla="*/ 5683095 h 6857957"/>
              <a:gd name="connsiteX58366" fmla="*/ 1758835 w 4826000"/>
              <a:gd name="connsiteY58366" fmla="*/ 5683730 h 6857957"/>
              <a:gd name="connsiteX58367" fmla="*/ 1753755 w 4826000"/>
              <a:gd name="connsiteY58367" fmla="*/ 5684048 h 6857957"/>
              <a:gd name="connsiteX58368" fmla="*/ 1749629 w 4826000"/>
              <a:gd name="connsiteY58368" fmla="*/ 5683730 h 6857957"/>
              <a:gd name="connsiteX58369" fmla="*/ 1748358 w 4826000"/>
              <a:gd name="connsiteY58369" fmla="*/ 5680555 h 6857957"/>
              <a:gd name="connsiteX58370" fmla="*/ 1747089 w 4826000"/>
              <a:gd name="connsiteY58370" fmla="*/ 5677697 h 6857957"/>
              <a:gd name="connsiteX58371" fmla="*/ 1745818 w 4826000"/>
              <a:gd name="connsiteY58371" fmla="*/ 5674522 h 6857957"/>
              <a:gd name="connsiteX58372" fmla="*/ 1743913 w 4826000"/>
              <a:gd name="connsiteY58372" fmla="*/ 5671664 h 6857957"/>
              <a:gd name="connsiteX58373" fmla="*/ 1741691 w 4826000"/>
              <a:gd name="connsiteY58373" fmla="*/ 5669124 h 6857957"/>
              <a:gd name="connsiteX58374" fmla="*/ 1739469 w 4826000"/>
              <a:gd name="connsiteY58374" fmla="*/ 5666266 h 6857957"/>
              <a:gd name="connsiteX58375" fmla="*/ 1736929 w 4826000"/>
              <a:gd name="connsiteY58375" fmla="*/ 5663726 h 6857957"/>
              <a:gd name="connsiteX58376" fmla="*/ 1733436 w 4826000"/>
              <a:gd name="connsiteY58376" fmla="*/ 5661503 h 6857957"/>
              <a:gd name="connsiteX58377" fmla="*/ 1730261 w 4826000"/>
              <a:gd name="connsiteY58377" fmla="*/ 5658963 h 6857957"/>
              <a:gd name="connsiteX58378" fmla="*/ 1726134 w 4826000"/>
              <a:gd name="connsiteY58378" fmla="*/ 5657057 h 6857957"/>
              <a:gd name="connsiteX58379" fmla="*/ 1721689 w 4826000"/>
              <a:gd name="connsiteY58379" fmla="*/ 5654835 h 6857957"/>
              <a:gd name="connsiteX58380" fmla="*/ 1716610 w 4826000"/>
              <a:gd name="connsiteY58380" fmla="*/ 5653247 h 6857957"/>
              <a:gd name="connsiteX58381" fmla="*/ 1711214 w 4826000"/>
              <a:gd name="connsiteY58381" fmla="*/ 5651342 h 6857957"/>
              <a:gd name="connsiteX58382" fmla="*/ 1705181 w 4826000"/>
              <a:gd name="connsiteY58382" fmla="*/ 5649754 h 6857957"/>
              <a:gd name="connsiteX58383" fmla="*/ 1698831 w 4826000"/>
              <a:gd name="connsiteY58383" fmla="*/ 5648484 h 6857957"/>
              <a:gd name="connsiteX58384" fmla="*/ 1691529 w 4826000"/>
              <a:gd name="connsiteY58384" fmla="*/ 5647214 h 6857957"/>
              <a:gd name="connsiteX58385" fmla="*/ 1687402 w 4826000"/>
              <a:gd name="connsiteY58385" fmla="*/ 5648802 h 6857957"/>
              <a:gd name="connsiteX58386" fmla="*/ 1684544 w 4826000"/>
              <a:gd name="connsiteY58386" fmla="*/ 5650707 h 6857957"/>
              <a:gd name="connsiteX58387" fmla="*/ 1681687 w 4826000"/>
              <a:gd name="connsiteY58387" fmla="*/ 5653247 h 6857957"/>
              <a:gd name="connsiteX58388" fmla="*/ 1679782 w 4826000"/>
              <a:gd name="connsiteY58388" fmla="*/ 5655470 h 6857957"/>
              <a:gd name="connsiteX58389" fmla="*/ 1680417 w 4826000"/>
              <a:gd name="connsiteY58389" fmla="*/ 5656105 h 6857957"/>
              <a:gd name="connsiteX58390" fmla="*/ 1681052 w 4826000"/>
              <a:gd name="connsiteY58390" fmla="*/ 5656740 h 6857957"/>
              <a:gd name="connsiteX58391" fmla="*/ 1683274 w 4826000"/>
              <a:gd name="connsiteY58391" fmla="*/ 5657375 h 6857957"/>
              <a:gd name="connsiteX58392" fmla="*/ 1686768 w 4826000"/>
              <a:gd name="connsiteY58392" fmla="*/ 5657692 h 6857957"/>
              <a:gd name="connsiteX58393" fmla="*/ 1690259 w 4826000"/>
              <a:gd name="connsiteY58393" fmla="*/ 5657692 h 6857957"/>
              <a:gd name="connsiteX58394" fmla="*/ 1698513 w 4826000"/>
              <a:gd name="connsiteY58394" fmla="*/ 5657692 h 6857957"/>
              <a:gd name="connsiteX58395" fmla="*/ 1706133 w 4826000"/>
              <a:gd name="connsiteY58395" fmla="*/ 5657692 h 6857957"/>
              <a:gd name="connsiteX58396" fmla="*/ 1702958 w 4826000"/>
              <a:gd name="connsiteY58396" fmla="*/ 5658328 h 6857957"/>
              <a:gd name="connsiteX58397" fmla="*/ 1700737 w 4826000"/>
              <a:gd name="connsiteY58397" fmla="*/ 5659280 h 6857957"/>
              <a:gd name="connsiteX58398" fmla="*/ 1698831 w 4826000"/>
              <a:gd name="connsiteY58398" fmla="*/ 5659915 h 6857957"/>
              <a:gd name="connsiteX58399" fmla="*/ 1697561 w 4826000"/>
              <a:gd name="connsiteY58399" fmla="*/ 5661185 h 6857957"/>
              <a:gd name="connsiteX58400" fmla="*/ 1696926 w 4826000"/>
              <a:gd name="connsiteY58400" fmla="*/ 5661820 h 6857957"/>
              <a:gd name="connsiteX58401" fmla="*/ 1696609 w 4826000"/>
              <a:gd name="connsiteY58401" fmla="*/ 5662773 h 6857957"/>
              <a:gd name="connsiteX58402" fmla="*/ 1696609 w 4826000"/>
              <a:gd name="connsiteY58402" fmla="*/ 5663408 h 6857957"/>
              <a:gd name="connsiteX58403" fmla="*/ 1696609 w 4826000"/>
              <a:gd name="connsiteY58403" fmla="*/ 5664043 h 6857957"/>
              <a:gd name="connsiteX58404" fmla="*/ 1697244 w 4826000"/>
              <a:gd name="connsiteY58404" fmla="*/ 5665948 h 6857957"/>
              <a:gd name="connsiteX58405" fmla="*/ 1697879 w 4826000"/>
              <a:gd name="connsiteY58405" fmla="*/ 5667853 h 6857957"/>
              <a:gd name="connsiteX58406" fmla="*/ 1697561 w 4826000"/>
              <a:gd name="connsiteY58406" fmla="*/ 5668806 h 6857957"/>
              <a:gd name="connsiteX58407" fmla="*/ 1697244 w 4826000"/>
              <a:gd name="connsiteY58407" fmla="*/ 5669759 h 6857957"/>
              <a:gd name="connsiteX58408" fmla="*/ 1696609 w 4826000"/>
              <a:gd name="connsiteY58408" fmla="*/ 5670711 h 6857957"/>
              <a:gd name="connsiteX58409" fmla="*/ 1695339 w 4826000"/>
              <a:gd name="connsiteY58409" fmla="*/ 5671664 h 6857957"/>
              <a:gd name="connsiteX58410" fmla="*/ 1699148 w 4826000"/>
              <a:gd name="connsiteY58410" fmla="*/ 5672299 h 6857957"/>
              <a:gd name="connsiteX58411" fmla="*/ 1702006 w 4826000"/>
              <a:gd name="connsiteY58411" fmla="*/ 5672934 h 6857957"/>
              <a:gd name="connsiteX58412" fmla="*/ 1704863 w 4826000"/>
              <a:gd name="connsiteY58412" fmla="*/ 5673252 h 6857957"/>
              <a:gd name="connsiteX58413" fmla="*/ 1707720 w 4826000"/>
              <a:gd name="connsiteY58413" fmla="*/ 5672934 h 6857957"/>
              <a:gd name="connsiteX58414" fmla="*/ 1709625 w 4826000"/>
              <a:gd name="connsiteY58414" fmla="*/ 5672616 h 6857957"/>
              <a:gd name="connsiteX58415" fmla="*/ 1711530 w 4826000"/>
              <a:gd name="connsiteY58415" fmla="*/ 5671664 h 6857957"/>
              <a:gd name="connsiteX58416" fmla="*/ 1713435 w 4826000"/>
              <a:gd name="connsiteY58416" fmla="*/ 5670394 h 6857957"/>
              <a:gd name="connsiteX58417" fmla="*/ 1714387 w 4826000"/>
              <a:gd name="connsiteY58417" fmla="*/ 5668489 h 6857957"/>
              <a:gd name="connsiteX58418" fmla="*/ 1725817 w 4826000"/>
              <a:gd name="connsiteY58418" fmla="*/ 5671981 h 6857957"/>
              <a:gd name="connsiteX58419" fmla="*/ 1730896 w 4826000"/>
              <a:gd name="connsiteY58419" fmla="*/ 5673887 h 6857957"/>
              <a:gd name="connsiteX58420" fmla="*/ 1735024 w 4826000"/>
              <a:gd name="connsiteY58420" fmla="*/ 5676109 h 6857957"/>
              <a:gd name="connsiteX58421" fmla="*/ 1736611 w 4826000"/>
              <a:gd name="connsiteY58421" fmla="*/ 5677379 h 6857957"/>
              <a:gd name="connsiteX58422" fmla="*/ 1737881 w 4826000"/>
              <a:gd name="connsiteY58422" fmla="*/ 5678332 h 6857957"/>
              <a:gd name="connsiteX58423" fmla="*/ 1738833 w 4826000"/>
              <a:gd name="connsiteY58423" fmla="*/ 5679602 h 6857957"/>
              <a:gd name="connsiteX58424" fmla="*/ 1739151 w 4826000"/>
              <a:gd name="connsiteY58424" fmla="*/ 5680872 h 6857957"/>
              <a:gd name="connsiteX58425" fmla="*/ 1739469 w 4826000"/>
              <a:gd name="connsiteY58425" fmla="*/ 5682460 h 6857957"/>
              <a:gd name="connsiteX58426" fmla="*/ 1739151 w 4826000"/>
              <a:gd name="connsiteY58426" fmla="*/ 5683730 h 6857957"/>
              <a:gd name="connsiteX58427" fmla="*/ 1738198 w 4826000"/>
              <a:gd name="connsiteY58427" fmla="*/ 5685318 h 6857957"/>
              <a:gd name="connsiteX58428" fmla="*/ 1736929 w 4826000"/>
              <a:gd name="connsiteY58428" fmla="*/ 5686905 h 6857957"/>
              <a:gd name="connsiteX58429" fmla="*/ 1729626 w 4826000"/>
              <a:gd name="connsiteY58429" fmla="*/ 5681825 h 6857957"/>
              <a:gd name="connsiteX58430" fmla="*/ 1725817 w 4826000"/>
              <a:gd name="connsiteY58430" fmla="*/ 5679920 h 6857957"/>
              <a:gd name="connsiteX58431" fmla="*/ 1722007 w 4826000"/>
              <a:gd name="connsiteY58431" fmla="*/ 5678332 h 6857957"/>
              <a:gd name="connsiteX58432" fmla="*/ 1719467 w 4826000"/>
              <a:gd name="connsiteY58432" fmla="*/ 5677697 h 6857957"/>
              <a:gd name="connsiteX58433" fmla="*/ 1717245 w 4826000"/>
              <a:gd name="connsiteY58433" fmla="*/ 5677379 h 6857957"/>
              <a:gd name="connsiteX58434" fmla="*/ 1714705 w 4826000"/>
              <a:gd name="connsiteY58434" fmla="*/ 5677062 h 6857957"/>
              <a:gd name="connsiteX58435" fmla="*/ 1711530 w 4826000"/>
              <a:gd name="connsiteY58435" fmla="*/ 5677062 h 6857957"/>
              <a:gd name="connsiteX58436" fmla="*/ 1708355 w 4826000"/>
              <a:gd name="connsiteY58436" fmla="*/ 5677379 h 6857957"/>
              <a:gd name="connsiteX58437" fmla="*/ 1704863 w 4826000"/>
              <a:gd name="connsiteY58437" fmla="*/ 5678014 h 6857957"/>
              <a:gd name="connsiteX58438" fmla="*/ 1701053 w 4826000"/>
              <a:gd name="connsiteY58438" fmla="*/ 5678650 h 6857957"/>
              <a:gd name="connsiteX58439" fmla="*/ 1696609 w 4826000"/>
              <a:gd name="connsiteY58439" fmla="*/ 5679602 h 6857957"/>
              <a:gd name="connsiteX58440" fmla="*/ 1696291 w 4826000"/>
              <a:gd name="connsiteY58440" fmla="*/ 5678332 h 6857957"/>
              <a:gd name="connsiteX58441" fmla="*/ 1695974 w 4826000"/>
              <a:gd name="connsiteY58441" fmla="*/ 5676744 h 6857957"/>
              <a:gd name="connsiteX58442" fmla="*/ 1694704 w 4826000"/>
              <a:gd name="connsiteY58442" fmla="*/ 5673887 h 6857957"/>
              <a:gd name="connsiteX58443" fmla="*/ 1693117 w 4826000"/>
              <a:gd name="connsiteY58443" fmla="*/ 5671664 h 6857957"/>
              <a:gd name="connsiteX58444" fmla="*/ 1690577 w 4826000"/>
              <a:gd name="connsiteY58444" fmla="*/ 5669441 h 6857957"/>
              <a:gd name="connsiteX58445" fmla="*/ 1685814 w 4826000"/>
              <a:gd name="connsiteY58445" fmla="*/ 5665313 h 6857957"/>
              <a:gd name="connsiteX58446" fmla="*/ 1682957 w 4826000"/>
              <a:gd name="connsiteY58446" fmla="*/ 5663090 h 6857957"/>
              <a:gd name="connsiteX58447" fmla="*/ 1680735 w 4826000"/>
              <a:gd name="connsiteY58447" fmla="*/ 5661185 h 6857957"/>
              <a:gd name="connsiteX58448" fmla="*/ 1677877 w 4826000"/>
              <a:gd name="connsiteY58448" fmla="*/ 5661503 h 6857957"/>
              <a:gd name="connsiteX58449" fmla="*/ 1675338 w 4826000"/>
              <a:gd name="connsiteY58449" fmla="*/ 5661820 h 6857957"/>
              <a:gd name="connsiteX58450" fmla="*/ 1673433 w 4826000"/>
              <a:gd name="connsiteY58450" fmla="*/ 5662455 h 6857957"/>
              <a:gd name="connsiteX58451" fmla="*/ 1671845 w 4826000"/>
              <a:gd name="connsiteY58451" fmla="*/ 5663090 h 6857957"/>
              <a:gd name="connsiteX58452" fmla="*/ 1670893 w 4826000"/>
              <a:gd name="connsiteY58452" fmla="*/ 5663726 h 6857957"/>
              <a:gd name="connsiteX58453" fmla="*/ 1669940 w 4826000"/>
              <a:gd name="connsiteY58453" fmla="*/ 5664678 h 6857957"/>
              <a:gd name="connsiteX58454" fmla="*/ 1669305 w 4826000"/>
              <a:gd name="connsiteY58454" fmla="*/ 5665631 h 6857957"/>
              <a:gd name="connsiteX58455" fmla="*/ 1668988 w 4826000"/>
              <a:gd name="connsiteY58455" fmla="*/ 5666901 h 6857957"/>
              <a:gd name="connsiteX58456" fmla="*/ 1668988 w 4826000"/>
              <a:gd name="connsiteY58456" fmla="*/ 5669441 h 6857957"/>
              <a:gd name="connsiteX58457" fmla="*/ 1669305 w 4826000"/>
              <a:gd name="connsiteY58457" fmla="*/ 5672299 h 6857957"/>
              <a:gd name="connsiteX58458" fmla="*/ 1670258 w 4826000"/>
              <a:gd name="connsiteY58458" fmla="*/ 5677697 h 6857957"/>
              <a:gd name="connsiteX58459" fmla="*/ 1667083 w 4826000"/>
              <a:gd name="connsiteY58459" fmla="*/ 5676109 h 6857957"/>
              <a:gd name="connsiteX58460" fmla="*/ 1664543 w 4826000"/>
              <a:gd name="connsiteY58460" fmla="*/ 5674522 h 6857957"/>
              <a:gd name="connsiteX58461" fmla="*/ 1662321 w 4826000"/>
              <a:gd name="connsiteY58461" fmla="*/ 5673569 h 6857957"/>
              <a:gd name="connsiteX58462" fmla="*/ 1659781 w 4826000"/>
              <a:gd name="connsiteY58462" fmla="*/ 5673252 h 6857957"/>
              <a:gd name="connsiteX58463" fmla="*/ 1657559 w 4826000"/>
              <a:gd name="connsiteY58463" fmla="*/ 5673252 h 6857957"/>
              <a:gd name="connsiteX58464" fmla="*/ 1655654 w 4826000"/>
              <a:gd name="connsiteY58464" fmla="*/ 5673252 h 6857957"/>
              <a:gd name="connsiteX58465" fmla="*/ 1653431 w 4826000"/>
              <a:gd name="connsiteY58465" fmla="*/ 5673887 h 6857957"/>
              <a:gd name="connsiteX58466" fmla="*/ 1651845 w 4826000"/>
              <a:gd name="connsiteY58466" fmla="*/ 5674522 h 6857957"/>
              <a:gd name="connsiteX58467" fmla="*/ 1643590 w 4826000"/>
              <a:gd name="connsiteY58467" fmla="*/ 5678650 h 6857957"/>
              <a:gd name="connsiteX58468" fmla="*/ 1641050 w 4826000"/>
              <a:gd name="connsiteY58468" fmla="*/ 5679602 h 6857957"/>
              <a:gd name="connsiteX58469" fmla="*/ 1638192 w 4826000"/>
              <a:gd name="connsiteY58469" fmla="*/ 5680237 h 6857957"/>
              <a:gd name="connsiteX58470" fmla="*/ 1635335 w 4826000"/>
              <a:gd name="connsiteY58470" fmla="*/ 5680872 h 6857957"/>
              <a:gd name="connsiteX58471" fmla="*/ 1631843 w 4826000"/>
              <a:gd name="connsiteY58471" fmla="*/ 5681507 h 6857957"/>
              <a:gd name="connsiteX58472" fmla="*/ 1638510 w 4826000"/>
              <a:gd name="connsiteY58472" fmla="*/ 5683413 h 6857957"/>
              <a:gd name="connsiteX58473" fmla="*/ 1643272 w 4826000"/>
              <a:gd name="connsiteY58473" fmla="*/ 5684365 h 6857957"/>
              <a:gd name="connsiteX58474" fmla="*/ 1645812 w 4826000"/>
              <a:gd name="connsiteY58474" fmla="*/ 5684683 h 6857957"/>
              <a:gd name="connsiteX58475" fmla="*/ 1647082 w 4826000"/>
              <a:gd name="connsiteY58475" fmla="*/ 5685318 h 6857957"/>
              <a:gd name="connsiteX58476" fmla="*/ 1647082 w 4826000"/>
              <a:gd name="connsiteY58476" fmla="*/ 5685635 h 6857957"/>
              <a:gd name="connsiteX58477" fmla="*/ 1646447 w 4826000"/>
              <a:gd name="connsiteY58477" fmla="*/ 5685953 h 6857957"/>
              <a:gd name="connsiteX58478" fmla="*/ 1645177 w 4826000"/>
              <a:gd name="connsiteY58478" fmla="*/ 5686905 h 6857957"/>
              <a:gd name="connsiteX58479" fmla="*/ 1642956 w 4826000"/>
              <a:gd name="connsiteY58479" fmla="*/ 5689128 h 6857957"/>
              <a:gd name="connsiteX58480" fmla="*/ 1640097 w 4826000"/>
              <a:gd name="connsiteY58480" fmla="*/ 5692303 h 6857957"/>
              <a:gd name="connsiteX58481" fmla="*/ 1644225 w 4826000"/>
              <a:gd name="connsiteY58481" fmla="*/ 5691986 h 6857957"/>
              <a:gd name="connsiteX58482" fmla="*/ 1648034 w 4826000"/>
              <a:gd name="connsiteY58482" fmla="*/ 5691351 h 6857957"/>
              <a:gd name="connsiteX58483" fmla="*/ 1651209 w 4826000"/>
              <a:gd name="connsiteY58483" fmla="*/ 5690716 h 6857957"/>
              <a:gd name="connsiteX58484" fmla="*/ 1653749 w 4826000"/>
              <a:gd name="connsiteY58484" fmla="*/ 5689446 h 6857957"/>
              <a:gd name="connsiteX58485" fmla="*/ 1656289 w 4826000"/>
              <a:gd name="connsiteY58485" fmla="*/ 5688493 h 6857957"/>
              <a:gd name="connsiteX58486" fmla="*/ 1658511 w 4826000"/>
              <a:gd name="connsiteY58486" fmla="*/ 5687540 h 6857957"/>
              <a:gd name="connsiteX58487" fmla="*/ 1662003 w 4826000"/>
              <a:gd name="connsiteY58487" fmla="*/ 5685000 h 6857957"/>
              <a:gd name="connsiteX58488" fmla="*/ 1668035 w 4826000"/>
              <a:gd name="connsiteY58488" fmla="*/ 5679602 h 6857957"/>
              <a:gd name="connsiteX58489" fmla="*/ 1671845 w 4826000"/>
              <a:gd name="connsiteY58489" fmla="*/ 5677062 h 6857957"/>
              <a:gd name="connsiteX58490" fmla="*/ 1673751 w 4826000"/>
              <a:gd name="connsiteY58490" fmla="*/ 5676109 h 6857957"/>
              <a:gd name="connsiteX58491" fmla="*/ 1676607 w 4826000"/>
              <a:gd name="connsiteY58491" fmla="*/ 5675157 h 6857957"/>
              <a:gd name="connsiteX58492" fmla="*/ 1678512 w 4826000"/>
              <a:gd name="connsiteY58492" fmla="*/ 5675474 h 6857957"/>
              <a:gd name="connsiteX58493" fmla="*/ 1680100 w 4826000"/>
              <a:gd name="connsiteY58493" fmla="*/ 5676109 h 6857957"/>
              <a:gd name="connsiteX58494" fmla="*/ 1681371 w 4826000"/>
              <a:gd name="connsiteY58494" fmla="*/ 5677062 h 6857957"/>
              <a:gd name="connsiteX58495" fmla="*/ 1682322 w 4826000"/>
              <a:gd name="connsiteY58495" fmla="*/ 5677697 h 6857957"/>
              <a:gd name="connsiteX58496" fmla="*/ 1684544 w 4826000"/>
              <a:gd name="connsiteY58496" fmla="*/ 5679602 h 6857957"/>
              <a:gd name="connsiteX58497" fmla="*/ 1685814 w 4826000"/>
              <a:gd name="connsiteY58497" fmla="*/ 5681825 h 6857957"/>
              <a:gd name="connsiteX58498" fmla="*/ 1688354 w 4826000"/>
              <a:gd name="connsiteY58498" fmla="*/ 5686588 h 6857957"/>
              <a:gd name="connsiteX58499" fmla="*/ 1689942 w 4826000"/>
              <a:gd name="connsiteY58499" fmla="*/ 5688811 h 6857957"/>
              <a:gd name="connsiteX58500" fmla="*/ 1692164 w 4826000"/>
              <a:gd name="connsiteY58500" fmla="*/ 5691033 h 6857957"/>
              <a:gd name="connsiteX58501" fmla="*/ 1686449 w 4826000"/>
              <a:gd name="connsiteY58501" fmla="*/ 5690716 h 6857957"/>
              <a:gd name="connsiteX58502" fmla="*/ 1684544 w 4826000"/>
              <a:gd name="connsiteY58502" fmla="*/ 5691033 h 6857957"/>
              <a:gd name="connsiteX58503" fmla="*/ 1682640 w 4826000"/>
              <a:gd name="connsiteY58503" fmla="*/ 5691351 h 6857957"/>
              <a:gd name="connsiteX58504" fmla="*/ 1681371 w 4826000"/>
              <a:gd name="connsiteY58504" fmla="*/ 5691668 h 6857957"/>
              <a:gd name="connsiteX58505" fmla="*/ 1680100 w 4826000"/>
              <a:gd name="connsiteY58505" fmla="*/ 5692303 h 6857957"/>
              <a:gd name="connsiteX58506" fmla="*/ 1678831 w 4826000"/>
              <a:gd name="connsiteY58506" fmla="*/ 5693574 h 6857957"/>
              <a:gd name="connsiteX58507" fmla="*/ 1677877 w 4826000"/>
              <a:gd name="connsiteY58507" fmla="*/ 5695161 h 6857957"/>
              <a:gd name="connsiteX58508" fmla="*/ 1677242 w 4826000"/>
              <a:gd name="connsiteY58508" fmla="*/ 5696749 h 6857957"/>
              <a:gd name="connsiteX58509" fmla="*/ 1675655 w 4826000"/>
              <a:gd name="connsiteY58509" fmla="*/ 5698336 h 6857957"/>
              <a:gd name="connsiteX58510" fmla="*/ 1675020 w 4826000"/>
              <a:gd name="connsiteY58510" fmla="*/ 5698972 h 6857957"/>
              <a:gd name="connsiteX58511" fmla="*/ 1673751 w 4826000"/>
              <a:gd name="connsiteY58511" fmla="*/ 5699607 h 6857957"/>
              <a:gd name="connsiteX58512" fmla="*/ 1671528 w 4826000"/>
              <a:gd name="connsiteY58512" fmla="*/ 5698972 h 6857957"/>
              <a:gd name="connsiteX58513" fmla="*/ 1669623 w 4826000"/>
              <a:gd name="connsiteY58513" fmla="*/ 5698019 h 6857957"/>
              <a:gd name="connsiteX58514" fmla="*/ 1665813 w 4826000"/>
              <a:gd name="connsiteY58514" fmla="*/ 5696114 h 6857957"/>
              <a:gd name="connsiteX58515" fmla="*/ 1663908 w 4826000"/>
              <a:gd name="connsiteY58515" fmla="*/ 5695161 h 6857957"/>
              <a:gd name="connsiteX58516" fmla="*/ 1661051 w 4826000"/>
              <a:gd name="connsiteY58516" fmla="*/ 5694844 h 6857957"/>
              <a:gd name="connsiteX58517" fmla="*/ 1657876 w 4826000"/>
              <a:gd name="connsiteY58517" fmla="*/ 5694526 h 6857957"/>
              <a:gd name="connsiteX58518" fmla="*/ 1653431 w 4826000"/>
              <a:gd name="connsiteY58518" fmla="*/ 5694526 h 6857957"/>
              <a:gd name="connsiteX58519" fmla="*/ 1651209 w 4826000"/>
              <a:gd name="connsiteY58519" fmla="*/ 5695796 h 6857957"/>
              <a:gd name="connsiteX58520" fmla="*/ 1649622 w 4826000"/>
              <a:gd name="connsiteY58520" fmla="*/ 5697384 h 6857957"/>
              <a:gd name="connsiteX58521" fmla="*/ 1648352 w 4826000"/>
              <a:gd name="connsiteY58521" fmla="*/ 5698654 h 6857957"/>
              <a:gd name="connsiteX58522" fmla="*/ 1647717 w 4826000"/>
              <a:gd name="connsiteY58522" fmla="*/ 5700242 h 6857957"/>
              <a:gd name="connsiteX58523" fmla="*/ 1647717 w 4826000"/>
              <a:gd name="connsiteY58523" fmla="*/ 5702147 h 6857957"/>
              <a:gd name="connsiteX58524" fmla="*/ 1647717 w 4826000"/>
              <a:gd name="connsiteY58524" fmla="*/ 5704052 h 6857957"/>
              <a:gd name="connsiteX58525" fmla="*/ 1648034 w 4826000"/>
              <a:gd name="connsiteY58525" fmla="*/ 5706275 h 6857957"/>
              <a:gd name="connsiteX58526" fmla="*/ 1648669 w 4826000"/>
              <a:gd name="connsiteY58526" fmla="*/ 5708180 h 6857957"/>
              <a:gd name="connsiteX58527" fmla="*/ 1651209 w 4826000"/>
              <a:gd name="connsiteY58527" fmla="*/ 5717071 h 6857957"/>
              <a:gd name="connsiteX58528" fmla="*/ 1651845 w 4826000"/>
              <a:gd name="connsiteY58528" fmla="*/ 5718976 h 6857957"/>
              <a:gd name="connsiteX58529" fmla="*/ 1652162 w 4826000"/>
              <a:gd name="connsiteY58529" fmla="*/ 5721199 h 6857957"/>
              <a:gd name="connsiteX58530" fmla="*/ 1652162 w 4826000"/>
              <a:gd name="connsiteY58530" fmla="*/ 5723104 h 6857957"/>
              <a:gd name="connsiteX58531" fmla="*/ 1651845 w 4826000"/>
              <a:gd name="connsiteY58531" fmla="*/ 5724692 h 6857957"/>
              <a:gd name="connsiteX58532" fmla="*/ 1648987 w 4826000"/>
              <a:gd name="connsiteY58532" fmla="*/ 5724374 h 6857957"/>
              <a:gd name="connsiteX58533" fmla="*/ 1646447 w 4826000"/>
              <a:gd name="connsiteY58533" fmla="*/ 5723739 h 6857957"/>
              <a:gd name="connsiteX58534" fmla="*/ 1642002 w 4826000"/>
              <a:gd name="connsiteY58534" fmla="*/ 5722469 h 6857957"/>
              <a:gd name="connsiteX58535" fmla="*/ 1637557 w 4826000"/>
              <a:gd name="connsiteY58535" fmla="*/ 5720881 h 6857957"/>
              <a:gd name="connsiteX58536" fmla="*/ 1635019 w 4826000"/>
              <a:gd name="connsiteY58536" fmla="*/ 5720564 h 6857957"/>
              <a:gd name="connsiteX58537" fmla="*/ 1631525 w 4826000"/>
              <a:gd name="connsiteY58537" fmla="*/ 5720246 h 6857957"/>
              <a:gd name="connsiteX58538" fmla="*/ 1634383 w 4826000"/>
              <a:gd name="connsiteY58538" fmla="*/ 5722469 h 6857957"/>
              <a:gd name="connsiteX58539" fmla="*/ 1635970 w 4826000"/>
              <a:gd name="connsiteY58539" fmla="*/ 5724374 h 6857957"/>
              <a:gd name="connsiteX58540" fmla="*/ 1637240 w 4826000"/>
              <a:gd name="connsiteY58540" fmla="*/ 5726914 h 6857957"/>
              <a:gd name="connsiteX58541" fmla="*/ 1637875 w 4826000"/>
              <a:gd name="connsiteY58541" fmla="*/ 5728820 h 6857957"/>
              <a:gd name="connsiteX58542" fmla="*/ 1638510 w 4826000"/>
              <a:gd name="connsiteY58542" fmla="*/ 5730407 h 6857957"/>
              <a:gd name="connsiteX58543" fmla="*/ 1638510 w 4826000"/>
              <a:gd name="connsiteY58543" fmla="*/ 5731995 h 6857957"/>
              <a:gd name="connsiteX58544" fmla="*/ 1639145 w 4826000"/>
              <a:gd name="connsiteY58544" fmla="*/ 5735488 h 6857957"/>
              <a:gd name="connsiteX58545" fmla="*/ 1639780 w 4826000"/>
              <a:gd name="connsiteY58545" fmla="*/ 5736758 h 6857957"/>
              <a:gd name="connsiteX58546" fmla="*/ 1640732 w 4826000"/>
              <a:gd name="connsiteY58546" fmla="*/ 5737710 h 6857957"/>
              <a:gd name="connsiteX58547" fmla="*/ 1642002 w 4826000"/>
              <a:gd name="connsiteY58547" fmla="*/ 5738663 h 6857957"/>
              <a:gd name="connsiteX58548" fmla="*/ 1643907 w 4826000"/>
              <a:gd name="connsiteY58548" fmla="*/ 5739616 h 6857957"/>
              <a:gd name="connsiteX58549" fmla="*/ 1646447 w 4826000"/>
              <a:gd name="connsiteY58549" fmla="*/ 5740251 h 6857957"/>
              <a:gd name="connsiteX58550" fmla="*/ 1650574 w 4826000"/>
              <a:gd name="connsiteY58550" fmla="*/ 5740568 h 6857957"/>
              <a:gd name="connsiteX58551" fmla="*/ 1655336 w 4826000"/>
              <a:gd name="connsiteY58551" fmla="*/ 5740886 h 6857957"/>
              <a:gd name="connsiteX58552" fmla="*/ 1661051 w 4826000"/>
              <a:gd name="connsiteY58552" fmla="*/ 5740886 h 6857957"/>
              <a:gd name="connsiteX58553" fmla="*/ 1657876 w 4826000"/>
              <a:gd name="connsiteY58553" fmla="*/ 5743108 h 6857957"/>
              <a:gd name="connsiteX58554" fmla="*/ 1654385 w 4826000"/>
              <a:gd name="connsiteY58554" fmla="*/ 5745014 h 6857957"/>
              <a:gd name="connsiteX58555" fmla="*/ 1646447 w 4826000"/>
              <a:gd name="connsiteY58555" fmla="*/ 5748506 h 6857957"/>
              <a:gd name="connsiteX58556" fmla="*/ 1643272 w 4826000"/>
              <a:gd name="connsiteY58556" fmla="*/ 5750412 h 6857957"/>
              <a:gd name="connsiteX58557" fmla="*/ 1640416 w 4826000"/>
              <a:gd name="connsiteY58557" fmla="*/ 5752634 h 6857957"/>
              <a:gd name="connsiteX58558" fmla="*/ 1639145 w 4826000"/>
              <a:gd name="connsiteY58558" fmla="*/ 5753904 h 6857957"/>
              <a:gd name="connsiteX58559" fmla="*/ 1638510 w 4826000"/>
              <a:gd name="connsiteY58559" fmla="*/ 5755175 h 6857957"/>
              <a:gd name="connsiteX58560" fmla="*/ 1638192 w 4826000"/>
              <a:gd name="connsiteY58560" fmla="*/ 5756762 h 6857957"/>
              <a:gd name="connsiteX58561" fmla="*/ 1637875 w 4826000"/>
              <a:gd name="connsiteY58561" fmla="*/ 5758350 h 6857957"/>
              <a:gd name="connsiteX58562" fmla="*/ 1639145 w 4826000"/>
              <a:gd name="connsiteY58562" fmla="*/ 5759303 h 6857957"/>
              <a:gd name="connsiteX58563" fmla="*/ 1641050 w 4826000"/>
              <a:gd name="connsiteY58563" fmla="*/ 5759620 h 6857957"/>
              <a:gd name="connsiteX58564" fmla="*/ 1642637 w 4826000"/>
              <a:gd name="connsiteY58564" fmla="*/ 5759620 h 6857957"/>
              <a:gd name="connsiteX58565" fmla="*/ 1644860 w 4826000"/>
              <a:gd name="connsiteY58565" fmla="*/ 5759303 h 6857957"/>
              <a:gd name="connsiteX58566" fmla="*/ 1650257 w 4826000"/>
              <a:gd name="connsiteY58566" fmla="*/ 5758032 h 6857957"/>
              <a:gd name="connsiteX58567" fmla="*/ 1653431 w 4826000"/>
              <a:gd name="connsiteY58567" fmla="*/ 5757715 h 6857957"/>
              <a:gd name="connsiteX58568" fmla="*/ 1657559 w 4826000"/>
              <a:gd name="connsiteY58568" fmla="*/ 5757715 h 6857957"/>
              <a:gd name="connsiteX58569" fmla="*/ 1649622 w 4826000"/>
              <a:gd name="connsiteY58569" fmla="*/ 5762478 h 6857957"/>
              <a:gd name="connsiteX58570" fmla="*/ 1641685 w 4826000"/>
              <a:gd name="connsiteY58570" fmla="*/ 5767241 h 6857957"/>
              <a:gd name="connsiteX58571" fmla="*/ 1637240 w 4826000"/>
              <a:gd name="connsiteY58571" fmla="*/ 5769464 h 6857957"/>
              <a:gd name="connsiteX58572" fmla="*/ 1632795 w 4826000"/>
              <a:gd name="connsiteY58572" fmla="*/ 5771686 h 6857957"/>
              <a:gd name="connsiteX58573" fmla="*/ 1627081 w 4826000"/>
              <a:gd name="connsiteY58573" fmla="*/ 5773591 h 6857957"/>
              <a:gd name="connsiteX58574" fmla="*/ 1621366 w 4826000"/>
              <a:gd name="connsiteY58574" fmla="*/ 5775179 h 6857957"/>
              <a:gd name="connsiteX58575" fmla="*/ 1626446 w 4826000"/>
              <a:gd name="connsiteY58575" fmla="*/ 5778672 h 6857957"/>
              <a:gd name="connsiteX58576" fmla="*/ 1633748 w 4826000"/>
              <a:gd name="connsiteY58576" fmla="*/ 5782800 h 6857957"/>
              <a:gd name="connsiteX58577" fmla="*/ 1641050 w 4826000"/>
              <a:gd name="connsiteY58577" fmla="*/ 5787880 h 6857957"/>
              <a:gd name="connsiteX58578" fmla="*/ 1644542 w 4826000"/>
              <a:gd name="connsiteY58578" fmla="*/ 5790421 h 6857957"/>
              <a:gd name="connsiteX58579" fmla="*/ 1647717 w 4826000"/>
              <a:gd name="connsiteY58579" fmla="*/ 5793278 h 6857957"/>
              <a:gd name="connsiteX58580" fmla="*/ 1650257 w 4826000"/>
              <a:gd name="connsiteY58580" fmla="*/ 5795819 h 6857957"/>
              <a:gd name="connsiteX58581" fmla="*/ 1652162 w 4826000"/>
              <a:gd name="connsiteY58581" fmla="*/ 5798676 h 6857957"/>
              <a:gd name="connsiteX58582" fmla="*/ 1652796 w 4826000"/>
              <a:gd name="connsiteY58582" fmla="*/ 5799947 h 6857957"/>
              <a:gd name="connsiteX58583" fmla="*/ 1653431 w 4826000"/>
              <a:gd name="connsiteY58583" fmla="*/ 5801534 h 6857957"/>
              <a:gd name="connsiteX58584" fmla="*/ 1653431 w 4826000"/>
              <a:gd name="connsiteY58584" fmla="*/ 5802804 h 6857957"/>
              <a:gd name="connsiteX58585" fmla="*/ 1653431 w 4826000"/>
              <a:gd name="connsiteY58585" fmla="*/ 5804074 h 6857957"/>
              <a:gd name="connsiteX58586" fmla="*/ 1653114 w 4826000"/>
              <a:gd name="connsiteY58586" fmla="*/ 5805027 h 6857957"/>
              <a:gd name="connsiteX58587" fmla="*/ 1652479 w 4826000"/>
              <a:gd name="connsiteY58587" fmla="*/ 5806297 h 6857957"/>
              <a:gd name="connsiteX58588" fmla="*/ 1651527 w 4826000"/>
              <a:gd name="connsiteY58588" fmla="*/ 5807885 h 6857957"/>
              <a:gd name="connsiteX58589" fmla="*/ 1649939 w 4826000"/>
              <a:gd name="connsiteY58589" fmla="*/ 5808837 h 6857957"/>
              <a:gd name="connsiteX58590" fmla="*/ 1648352 w 4826000"/>
              <a:gd name="connsiteY58590" fmla="*/ 5810108 h 6857957"/>
              <a:gd name="connsiteX58591" fmla="*/ 1646129 w 4826000"/>
              <a:gd name="connsiteY58591" fmla="*/ 5811060 h 6857957"/>
              <a:gd name="connsiteX58592" fmla="*/ 1643590 w 4826000"/>
              <a:gd name="connsiteY58592" fmla="*/ 5812013 h 6857957"/>
              <a:gd name="connsiteX58593" fmla="*/ 1640732 w 4826000"/>
              <a:gd name="connsiteY58593" fmla="*/ 5812965 h 6857957"/>
              <a:gd name="connsiteX58594" fmla="*/ 1641050 w 4826000"/>
              <a:gd name="connsiteY58594" fmla="*/ 5814871 h 6857957"/>
              <a:gd name="connsiteX58595" fmla="*/ 1641685 w 4826000"/>
              <a:gd name="connsiteY58595" fmla="*/ 5816776 h 6857957"/>
              <a:gd name="connsiteX58596" fmla="*/ 1643272 w 4826000"/>
              <a:gd name="connsiteY58596" fmla="*/ 5818363 h 6857957"/>
              <a:gd name="connsiteX58597" fmla="*/ 1645494 w 4826000"/>
              <a:gd name="connsiteY58597" fmla="*/ 5819316 h 6857957"/>
              <a:gd name="connsiteX58598" fmla="*/ 1648669 w 4826000"/>
              <a:gd name="connsiteY58598" fmla="*/ 5820269 h 6857957"/>
              <a:gd name="connsiteX58599" fmla="*/ 1652162 w 4826000"/>
              <a:gd name="connsiteY58599" fmla="*/ 5820586 h 6857957"/>
              <a:gd name="connsiteX58600" fmla="*/ 1656606 w 4826000"/>
              <a:gd name="connsiteY58600" fmla="*/ 5820586 h 6857957"/>
              <a:gd name="connsiteX58601" fmla="*/ 1661051 w 4826000"/>
              <a:gd name="connsiteY58601" fmla="*/ 5820586 h 6857957"/>
              <a:gd name="connsiteX58602" fmla="*/ 1658829 w 4826000"/>
              <a:gd name="connsiteY58602" fmla="*/ 5821856 h 6857957"/>
              <a:gd name="connsiteX58603" fmla="*/ 1657241 w 4826000"/>
              <a:gd name="connsiteY58603" fmla="*/ 5823761 h 6857957"/>
              <a:gd name="connsiteX58604" fmla="*/ 1655654 w 4826000"/>
              <a:gd name="connsiteY58604" fmla="*/ 5825349 h 6857957"/>
              <a:gd name="connsiteX58605" fmla="*/ 1654385 w 4826000"/>
              <a:gd name="connsiteY58605" fmla="*/ 5826937 h 6857957"/>
              <a:gd name="connsiteX58606" fmla="*/ 1653431 w 4826000"/>
              <a:gd name="connsiteY58606" fmla="*/ 5828207 h 6857957"/>
              <a:gd name="connsiteX58607" fmla="*/ 1652796 w 4826000"/>
              <a:gd name="connsiteY58607" fmla="*/ 5830430 h 6857957"/>
              <a:gd name="connsiteX58608" fmla="*/ 1652479 w 4826000"/>
              <a:gd name="connsiteY58608" fmla="*/ 5832017 h 6857957"/>
              <a:gd name="connsiteX58609" fmla="*/ 1652162 w 4826000"/>
              <a:gd name="connsiteY58609" fmla="*/ 5833922 h 6857957"/>
              <a:gd name="connsiteX58610" fmla="*/ 1652479 w 4826000"/>
              <a:gd name="connsiteY58610" fmla="*/ 5838050 h 6857957"/>
              <a:gd name="connsiteX58611" fmla="*/ 1652796 w 4826000"/>
              <a:gd name="connsiteY58611" fmla="*/ 5842496 h 6857957"/>
              <a:gd name="connsiteX58612" fmla="*/ 1653431 w 4826000"/>
              <a:gd name="connsiteY58612" fmla="*/ 5847894 h 6857957"/>
              <a:gd name="connsiteX58613" fmla="*/ 1653749 w 4826000"/>
              <a:gd name="connsiteY58613" fmla="*/ 5853927 h 6857957"/>
              <a:gd name="connsiteX58614" fmla="*/ 1649305 w 4826000"/>
              <a:gd name="connsiteY58614" fmla="*/ 5854244 h 6857957"/>
              <a:gd name="connsiteX58615" fmla="*/ 1645494 w 4826000"/>
              <a:gd name="connsiteY58615" fmla="*/ 5854244 h 6857957"/>
              <a:gd name="connsiteX58616" fmla="*/ 1642320 w 4826000"/>
              <a:gd name="connsiteY58616" fmla="*/ 5853927 h 6857957"/>
              <a:gd name="connsiteX58617" fmla="*/ 1640097 w 4826000"/>
              <a:gd name="connsiteY58617" fmla="*/ 5853292 h 6857957"/>
              <a:gd name="connsiteX58618" fmla="*/ 1637557 w 4826000"/>
              <a:gd name="connsiteY58618" fmla="*/ 5852339 h 6857957"/>
              <a:gd name="connsiteX58619" fmla="*/ 1635970 w 4826000"/>
              <a:gd name="connsiteY58619" fmla="*/ 5851069 h 6857957"/>
              <a:gd name="connsiteX58620" fmla="*/ 1634700 w 4826000"/>
              <a:gd name="connsiteY58620" fmla="*/ 5850117 h 6857957"/>
              <a:gd name="connsiteX58621" fmla="*/ 1633748 w 4826000"/>
              <a:gd name="connsiteY58621" fmla="*/ 5848529 h 6857957"/>
              <a:gd name="connsiteX58622" fmla="*/ 1633113 w 4826000"/>
              <a:gd name="connsiteY58622" fmla="*/ 5847259 h 6857957"/>
              <a:gd name="connsiteX58623" fmla="*/ 1632795 w 4826000"/>
              <a:gd name="connsiteY58623" fmla="*/ 5845671 h 6857957"/>
              <a:gd name="connsiteX58624" fmla="*/ 1631843 w 4826000"/>
              <a:gd name="connsiteY58624" fmla="*/ 5842178 h 6857957"/>
              <a:gd name="connsiteX58625" fmla="*/ 1631525 w 4826000"/>
              <a:gd name="connsiteY58625" fmla="*/ 5838685 h 6857957"/>
              <a:gd name="connsiteX58626" fmla="*/ 1630890 w 4826000"/>
              <a:gd name="connsiteY58626" fmla="*/ 5835193 h 6857957"/>
              <a:gd name="connsiteX58627" fmla="*/ 1627399 w 4826000"/>
              <a:gd name="connsiteY58627" fmla="*/ 5835828 h 6857957"/>
              <a:gd name="connsiteX58628" fmla="*/ 1624223 w 4826000"/>
              <a:gd name="connsiteY58628" fmla="*/ 5836780 h 6857957"/>
              <a:gd name="connsiteX58629" fmla="*/ 1622319 w 4826000"/>
              <a:gd name="connsiteY58629" fmla="*/ 5838050 h 6857957"/>
              <a:gd name="connsiteX58630" fmla="*/ 1621366 w 4826000"/>
              <a:gd name="connsiteY58630" fmla="*/ 5839003 h 6857957"/>
              <a:gd name="connsiteX58631" fmla="*/ 1620731 w 4826000"/>
              <a:gd name="connsiteY58631" fmla="*/ 5839956 h 6857957"/>
              <a:gd name="connsiteX58632" fmla="*/ 1620731 w 4826000"/>
              <a:gd name="connsiteY58632" fmla="*/ 5840908 h 6857957"/>
              <a:gd name="connsiteX58633" fmla="*/ 1621366 w 4826000"/>
              <a:gd name="connsiteY58633" fmla="*/ 5842178 h 6857957"/>
              <a:gd name="connsiteX58634" fmla="*/ 1622001 w 4826000"/>
              <a:gd name="connsiteY58634" fmla="*/ 5843131 h 6857957"/>
              <a:gd name="connsiteX58635" fmla="*/ 1623588 w 4826000"/>
              <a:gd name="connsiteY58635" fmla="*/ 5845989 h 6857957"/>
              <a:gd name="connsiteX58636" fmla="*/ 1624223 w 4826000"/>
              <a:gd name="connsiteY58636" fmla="*/ 5847259 h 6857957"/>
              <a:gd name="connsiteX58637" fmla="*/ 1625176 w 4826000"/>
              <a:gd name="connsiteY58637" fmla="*/ 5848529 h 6857957"/>
              <a:gd name="connsiteX58638" fmla="*/ 1625176 w 4826000"/>
              <a:gd name="connsiteY58638" fmla="*/ 5850117 h 6857957"/>
              <a:gd name="connsiteX58639" fmla="*/ 1624223 w 4826000"/>
              <a:gd name="connsiteY58639" fmla="*/ 5851387 h 6857957"/>
              <a:gd name="connsiteX58640" fmla="*/ 1623271 w 4826000"/>
              <a:gd name="connsiteY58640" fmla="*/ 5853292 h 6857957"/>
              <a:gd name="connsiteX58641" fmla="*/ 1621366 w 4826000"/>
              <a:gd name="connsiteY58641" fmla="*/ 5854562 h 6857957"/>
              <a:gd name="connsiteX58642" fmla="*/ 1621366 w 4826000"/>
              <a:gd name="connsiteY58642" fmla="*/ 5855197 h 6857957"/>
              <a:gd name="connsiteX58643" fmla="*/ 1621684 w 4826000"/>
              <a:gd name="connsiteY58643" fmla="*/ 5855832 h 6857957"/>
              <a:gd name="connsiteX58644" fmla="*/ 1622636 w 4826000"/>
              <a:gd name="connsiteY58644" fmla="*/ 5856785 h 6857957"/>
              <a:gd name="connsiteX58645" fmla="*/ 1623906 w 4826000"/>
              <a:gd name="connsiteY58645" fmla="*/ 5857420 h 6857957"/>
              <a:gd name="connsiteX58646" fmla="*/ 1627081 w 4826000"/>
              <a:gd name="connsiteY58646" fmla="*/ 5858372 h 6857957"/>
              <a:gd name="connsiteX58647" fmla="*/ 1630890 w 4826000"/>
              <a:gd name="connsiteY58647" fmla="*/ 5859642 h 6857957"/>
              <a:gd name="connsiteX58648" fmla="*/ 1634700 w 4826000"/>
              <a:gd name="connsiteY58648" fmla="*/ 5860278 h 6857957"/>
              <a:gd name="connsiteX58649" fmla="*/ 1638192 w 4826000"/>
              <a:gd name="connsiteY58649" fmla="*/ 5859960 h 6857957"/>
              <a:gd name="connsiteX58650" fmla="*/ 1639780 w 4826000"/>
              <a:gd name="connsiteY58650" fmla="*/ 5859642 h 6857957"/>
              <a:gd name="connsiteX58651" fmla="*/ 1640732 w 4826000"/>
              <a:gd name="connsiteY58651" fmla="*/ 5858690 h 6857957"/>
              <a:gd name="connsiteX58652" fmla="*/ 1641367 w 4826000"/>
              <a:gd name="connsiteY58652" fmla="*/ 5857737 h 6857957"/>
              <a:gd name="connsiteX58653" fmla="*/ 1641367 w 4826000"/>
              <a:gd name="connsiteY58653" fmla="*/ 5856785 h 6857957"/>
              <a:gd name="connsiteX58654" fmla="*/ 1643907 w 4826000"/>
              <a:gd name="connsiteY58654" fmla="*/ 5857737 h 6857957"/>
              <a:gd name="connsiteX58655" fmla="*/ 1645812 w 4826000"/>
              <a:gd name="connsiteY58655" fmla="*/ 5858690 h 6857957"/>
              <a:gd name="connsiteX58656" fmla="*/ 1647082 w 4826000"/>
              <a:gd name="connsiteY58656" fmla="*/ 5860278 h 6857957"/>
              <a:gd name="connsiteX58657" fmla="*/ 1647399 w 4826000"/>
              <a:gd name="connsiteY58657" fmla="*/ 5861865 h 6857957"/>
              <a:gd name="connsiteX58658" fmla="*/ 1647399 w 4826000"/>
              <a:gd name="connsiteY58658" fmla="*/ 5863135 h 6857957"/>
              <a:gd name="connsiteX58659" fmla="*/ 1646129 w 4826000"/>
              <a:gd name="connsiteY58659" fmla="*/ 5864723 h 6857957"/>
              <a:gd name="connsiteX58660" fmla="*/ 1644860 w 4826000"/>
              <a:gd name="connsiteY58660" fmla="*/ 5866311 h 6857957"/>
              <a:gd name="connsiteX58661" fmla="*/ 1643272 w 4826000"/>
              <a:gd name="connsiteY58661" fmla="*/ 5867898 h 6857957"/>
              <a:gd name="connsiteX58662" fmla="*/ 1645494 w 4826000"/>
              <a:gd name="connsiteY58662" fmla="*/ 5868533 h 6857957"/>
              <a:gd name="connsiteX58663" fmla="*/ 1647399 w 4826000"/>
              <a:gd name="connsiteY58663" fmla="*/ 5869486 h 6857957"/>
              <a:gd name="connsiteX58664" fmla="*/ 1648352 w 4826000"/>
              <a:gd name="connsiteY58664" fmla="*/ 5870439 h 6857957"/>
              <a:gd name="connsiteX58665" fmla="*/ 1648669 w 4826000"/>
              <a:gd name="connsiteY58665" fmla="*/ 5871709 h 6857957"/>
              <a:gd name="connsiteX58666" fmla="*/ 1648669 w 4826000"/>
              <a:gd name="connsiteY58666" fmla="*/ 5872979 h 6857957"/>
              <a:gd name="connsiteX58667" fmla="*/ 1648034 w 4826000"/>
              <a:gd name="connsiteY58667" fmla="*/ 5874566 h 6857957"/>
              <a:gd name="connsiteX58668" fmla="*/ 1646129 w 4826000"/>
              <a:gd name="connsiteY58668" fmla="*/ 5877424 h 6857957"/>
              <a:gd name="connsiteX58669" fmla="*/ 1643907 w 4826000"/>
              <a:gd name="connsiteY58669" fmla="*/ 5880600 h 6857957"/>
              <a:gd name="connsiteX58670" fmla="*/ 1641685 w 4826000"/>
              <a:gd name="connsiteY58670" fmla="*/ 5883775 h 6857957"/>
              <a:gd name="connsiteX58671" fmla="*/ 1641050 w 4826000"/>
              <a:gd name="connsiteY58671" fmla="*/ 5885363 h 6857957"/>
              <a:gd name="connsiteX58672" fmla="*/ 1640416 w 4826000"/>
              <a:gd name="connsiteY58672" fmla="*/ 5886950 h 6857957"/>
              <a:gd name="connsiteX58673" fmla="*/ 1640097 w 4826000"/>
              <a:gd name="connsiteY58673" fmla="*/ 5888220 h 6857957"/>
              <a:gd name="connsiteX58674" fmla="*/ 1640416 w 4826000"/>
              <a:gd name="connsiteY58674" fmla="*/ 5889808 h 6857957"/>
              <a:gd name="connsiteX58675" fmla="*/ 1635970 w 4826000"/>
              <a:gd name="connsiteY58675" fmla="*/ 5888220 h 6857957"/>
              <a:gd name="connsiteX58676" fmla="*/ 1632795 w 4826000"/>
              <a:gd name="connsiteY58676" fmla="*/ 5886633 h 6857957"/>
              <a:gd name="connsiteX58677" fmla="*/ 1630573 w 4826000"/>
              <a:gd name="connsiteY58677" fmla="*/ 5885363 h 6857957"/>
              <a:gd name="connsiteX58678" fmla="*/ 1629303 w 4826000"/>
              <a:gd name="connsiteY58678" fmla="*/ 5884410 h 6857957"/>
              <a:gd name="connsiteX58679" fmla="*/ 1628668 w 4826000"/>
              <a:gd name="connsiteY58679" fmla="*/ 5883140 h 6857957"/>
              <a:gd name="connsiteX58680" fmla="*/ 1628986 w 4826000"/>
              <a:gd name="connsiteY58680" fmla="*/ 5881870 h 6857957"/>
              <a:gd name="connsiteX58681" fmla="*/ 1629621 w 4826000"/>
              <a:gd name="connsiteY58681" fmla="*/ 5880600 h 6857957"/>
              <a:gd name="connsiteX58682" fmla="*/ 1630573 w 4826000"/>
              <a:gd name="connsiteY58682" fmla="*/ 5879329 h 6857957"/>
              <a:gd name="connsiteX58683" fmla="*/ 1634065 w 4826000"/>
              <a:gd name="connsiteY58683" fmla="*/ 5877107 h 6857957"/>
              <a:gd name="connsiteX58684" fmla="*/ 1637557 w 4826000"/>
              <a:gd name="connsiteY58684" fmla="*/ 5874566 h 6857957"/>
              <a:gd name="connsiteX58685" fmla="*/ 1639145 w 4826000"/>
              <a:gd name="connsiteY58685" fmla="*/ 5872979 h 6857957"/>
              <a:gd name="connsiteX58686" fmla="*/ 1641050 w 4826000"/>
              <a:gd name="connsiteY58686" fmla="*/ 5871391 h 6857957"/>
              <a:gd name="connsiteX58687" fmla="*/ 1642320 w 4826000"/>
              <a:gd name="connsiteY58687" fmla="*/ 5869803 h 6857957"/>
              <a:gd name="connsiteX58688" fmla="*/ 1642956 w 4826000"/>
              <a:gd name="connsiteY58688" fmla="*/ 5867898 h 6857957"/>
              <a:gd name="connsiteX58689" fmla="*/ 1641050 w 4826000"/>
              <a:gd name="connsiteY58689" fmla="*/ 5869168 h 6857957"/>
              <a:gd name="connsiteX58690" fmla="*/ 1638192 w 4826000"/>
              <a:gd name="connsiteY58690" fmla="*/ 5870439 h 6857957"/>
              <a:gd name="connsiteX58691" fmla="*/ 1635653 w 4826000"/>
              <a:gd name="connsiteY58691" fmla="*/ 5871391 h 6857957"/>
              <a:gd name="connsiteX58692" fmla="*/ 1632795 w 4826000"/>
              <a:gd name="connsiteY58692" fmla="*/ 5872344 h 6857957"/>
              <a:gd name="connsiteX58693" fmla="*/ 1629303 w 4826000"/>
              <a:gd name="connsiteY58693" fmla="*/ 5873296 h 6857957"/>
              <a:gd name="connsiteX58694" fmla="*/ 1625811 w 4826000"/>
              <a:gd name="connsiteY58694" fmla="*/ 5873614 h 6857957"/>
              <a:gd name="connsiteX58695" fmla="*/ 1622001 w 4826000"/>
              <a:gd name="connsiteY58695" fmla="*/ 5874249 h 6857957"/>
              <a:gd name="connsiteX58696" fmla="*/ 1618191 w 4826000"/>
              <a:gd name="connsiteY58696" fmla="*/ 5874249 h 6857957"/>
              <a:gd name="connsiteX58697" fmla="*/ 1618191 w 4826000"/>
              <a:gd name="connsiteY58697" fmla="*/ 5876472 h 6857957"/>
              <a:gd name="connsiteX58698" fmla="*/ 1618191 w 4826000"/>
              <a:gd name="connsiteY58698" fmla="*/ 5878694 h 6857957"/>
              <a:gd name="connsiteX58699" fmla="*/ 1617239 w 4826000"/>
              <a:gd name="connsiteY58699" fmla="*/ 5883457 h 6857957"/>
              <a:gd name="connsiteX58700" fmla="*/ 1616286 w 4826000"/>
              <a:gd name="connsiteY58700" fmla="*/ 5887585 h 6857957"/>
              <a:gd name="connsiteX58701" fmla="*/ 1615969 w 4826000"/>
              <a:gd name="connsiteY58701" fmla="*/ 5892031 h 6857957"/>
              <a:gd name="connsiteX58702" fmla="*/ 1615969 w 4826000"/>
              <a:gd name="connsiteY58702" fmla="*/ 5893936 h 6857957"/>
              <a:gd name="connsiteX58703" fmla="*/ 1616286 w 4826000"/>
              <a:gd name="connsiteY58703" fmla="*/ 5895841 h 6857957"/>
              <a:gd name="connsiteX58704" fmla="*/ 1616922 w 4826000"/>
              <a:gd name="connsiteY58704" fmla="*/ 5897746 h 6857957"/>
              <a:gd name="connsiteX58705" fmla="*/ 1618510 w 4826000"/>
              <a:gd name="connsiteY58705" fmla="*/ 5899651 h 6857957"/>
              <a:gd name="connsiteX58706" fmla="*/ 1620414 w 4826000"/>
              <a:gd name="connsiteY58706" fmla="*/ 5901239 h 6857957"/>
              <a:gd name="connsiteX58707" fmla="*/ 1622636 w 4826000"/>
              <a:gd name="connsiteY58707" fmla="*/ 5903144 h 6857957"/>
              <a:gd name="connsiteX58708" fmla="*/ 1626128 w 4826000"/>
              <a:gd name="connsiteY58708" fmla="*/ 5905049 h 6857957"/>
              <a:gd name="connsiteX58709" fmla="*/ 1629939 w 4826000"/>
              <a:gd name="connsiteY58709" fmla="*/ 5906637 h 6857957"/>
              <a:gd name="connsiteX58710" fmla="*/ 1632795 w 4826000"/>
              <a:gd name="connsiteY58710" fmla="*/ 5906637 h 6857957"/>
              <a:gd name="connsiteX58711" fmla="*/ 1634383 w 4826000"/>
              <a:gd name="connsiteY58711" fmla="*/ 5906320 h 6857957"/>
              <a:gd name="connsiteX58712" fmla="*/ 1635019 w 4826000"/>
              <a:gd name="connsiteY58712" fmla="*/ 5905685 h 6857957"/>
              <a:gd name="connsiteX58713" fmla="*/ 1634700 w 4826000"/>
              <a:gd name="connsiteY58713" fmla="*/ 5905367 h 6857957"/>
              <a:gd name="connsiteX58714" fmla="*/ 1634383 w 4826000"/>
              <a:gd name="connsiteY58714" fmla="*/ 5904414 h 6857957"/>
              <a:gd name="connsiteX58715" fmla="*/ 1633430 w 4826000"/>
              <a:gd name="connsiteY58715" fmla="*/ 5903779 h 6857957"/>
              <a:gd name="connsiteX58716" fmla="*/ 1630573 w 4826000"/>
              <a:gd name="connsiteY58716" fmla="*/ 5901874 h 6857957"/>
              <a:gd name="connsiteX58717" fmla="*/ 1629621 w 4826000"/>
              <a:gd name="connsiteY58717" fmla="*/ 5900922 h 6857957"/>
              <a:gd name="connsiteX58718" fmla="*/ 1628986 w 4826000"/>
              <a:gd name="connsiteY58718" fmla="*/ 5899969 h 6857957"/>
              <a:gd name="connsiteX58719" fmla="*/ 1628668 w 4826000"/>
              <a:gd name="connsiteY58719" fmla="*/ 5899334 h 6857957"/>
              <a:gd name="connsiteX58720" fmla="*/ 1629303 w 4826000"/>
              <a:gd name="connsiteY58720" fmla="*/ 5898699 h 6857957"/>
              <a:gd name="connsiteX58721" fmla="*/ 1630573 w 4826000"/>
              <a:gd name="connsiteY58721" fmla="*/ 5898381 h 6857957"/>
              <a:gd name="connsiteX58722" fmla="*/ 1633113 w 4826000"/>
              <a:gd name="connsiteY58722" fmla="*/ 5898064 h 6857957"/>
              <a:gd name="connsiteX58723" fmla="*/ 1636605 w 4826000"/>
              <a:gd name="connsiteY58723" fmla="*/ 5898064 h 6857957"/>
              <a:gd name="connsiteX58724" fmla="*/ 1641685 w 4826000"/>
              <a:gd name="connsiteY58724" fmla="*/ 5898064 h 6857957"/>
              <a:gd name="connsiteX58725" fmla="*/ 1643272 w 4826000"/>
              <a:gd name="connsiteY58725" fmla="*/ 5899969 h 6857957"/>
              <a:gd name="connsiteX58726" fmla="*/ 1644225 w 4826000"/>
              <a:gd name="connsiteY58726" fmla="*/ 5901874 h 6857957"/>
              <a:gd name="connsiteX58727" fmla="*/ 1644860 w 4826000"/>
              <a:gd name="connsiteY58727" fmla="*/ 5904097 h 6857957"/>
              <a:gd name="connsiteX58728" fmla="*/ 1644542 w 4826000"/>
              <a:gd name="connsiteY58728" fmla="*/ 5905685 h 6857957"/>
              <a:gd name="connsiteX58729" fmla="*/ 1643907 w 4826000"/>
              <a:gd name="connsiteY58729" fmla="*/ 5907590 h 6857957"/>
              <a:gd name="connsiteX58730" fmla="*/ 1643272 w 4826000"/>
              <a:gd name="connsiteY58730" fmla="*/ 5909177 h 6857957"/>
              <a:gd name="connsiteX58731" fmla="*/ 1640416 w 4826000"/>
              <a:gd name="connsiteY58731" fmla="*/ 5912988 h 6857957"/>
              <a:gd name="connsiteX58732" fmla="*/ 1637240 w 4826000"/>
              <a:gd name="connsiteY58732" fmla="*/ 5916163 h 6857957"/>
              <a:gd name="connsiteX58733" fmla="*/ 1635970 w 4826000"/>
              <a:gd name="connsiteY58733" fmla="*/ 5918068 h 6857957"/>
              <a:gd name="connsiteX58734" fmla="*/ 1634700 w 4826000"/>
              <a:gd name="connsiteY58734" fmla="*/ 5919973 h 6857957"/>
              <a:gd name="connsiteX58735" fmla="*/ 1633748 w 4826000"/>
              <a:gd name="connsiteY58735" fmla="*/ 5921879 h 6857957"/>
              <a:gd name="connsiteX58736" fmla="*/ 1633430 w 4826000"/>
              <a:gd name="connsiteY58736" fmla="*/ 5923784 h 6857957"/>
              <a:gd name="connsiteX58737" fmla="*/ 1633113 w 4826000"/>
              <a:gd name="connsiteY58737" fmla="*/ 5926324 h 6857957"/>
              <a:gd name="connsiteX58738" fmla="*/ 1633748 w 4826000"/>
              <a:gd name="connsiteY58738" fmla="*/ 5928547 h 6857957"/>
              <a:gd name="connsiteX58739" fmla="*/ 1635019 w 4826000"/>
              <a:gd name="connsiteY58739" fmla="*/ 5929499 h 6857957"/>
              <a:gd name="connsiteX58740" fmla="*/ 1636288 w 4826000"/>
              <a:gd name="connsiteY58740" fmla="*/ 5929817 h 6857957"/>
              <a:gd name="connsiteX58741" fmla="*/ 1638192 w 4826000"/>
              <a:gd name="connsiteY58741" fmla="*/ 5929817 h 6857957"/>
              <a:gd name="connsiteX58742" fmla="*/ 1640416 w 4826000"/>
              <a:gd name="connsiteY58742" fmla="*/ 5929182 h 6857957"/>
              <a:gd name="connsiteX58743" fmla="*/ 1645494 w 4826000"/>
              <a:gd name="connsiteY58743" fmla="*/ 5928229 h 6857957"/>
              <a:gd name="connsiteX58744" fmla="*/ 1648987 w 4826000"/>
              <a:gd name="connsiteY58744" fmla="*/ 5927912 h 6857957"/>
              <a:gd name="connsiteX58745" fmla="*/ 1652796 w 4826000"/>
              <a:gd name="connsiteY58745" fmla="*/ 5927912 h 6857957"/>
              <a:gd name="connsiteX58746" fmla="*/ 1650257 w 4826000"/>
              <a:gd name="connsiteY58746" fmla="*/ 5931722 h 6857957"/>
              <a:gd name="connsiteX58747" fmla="*/ 1648034 w 4826000"/>
              <a:gd name="connsiteY58747" fmla="*/ 5935850 h 6857957"/>
              <a:gd name="connsiteX58748" fmla="*/ 1645494 w 4826000"/>
              <a:gd name="connsiteY58748" fmla="*/ 5939660 h 6857957"/>
              <a:gd name="connsiteX58749" fmla="*/ 1643907 w 4826000"/>
              <a:gd name="connsiteY58749" fmla="*/ 5943788 h 6857957"/>
              <a:gd name="connsiteX58750" fmla="*/ 1642637 w 4826000"/>
              <a:gd name="connsiteY58750" fmla="*/ 5947599 h 6857957"/>
              <a:gd name="connsiteX58751" fmla="*/ 1641367 w 4826000"/>
              <a:gd name="connsiteY58751" fmla="*/ 5951727 h 6857957"/>
              <a:gd name="connsiteX58752" fmla="*/ 1640732 w 4826000"/>
              <a:gd name="connsiteY58752" fmla="*/ 5955855 h 6857957"/>
              <a:gd name="connsiteX58753" fmla="*/ 1640097 w 4826000"/>
              <a:gd name="connsiteY58753" fmla="*/ 5959665 h 6857957"/>
              <a:gd name="connsiteX58754" fmla="*/ 1638828 w 4826000"/>
              <a:gd name="connsiteY58754" fmla="*/ 5967603 h 6857957"/>
              <a:gd name="connsiteX58755" fmla="*/ 1638828 w 4826000"/>
              <a:gd name="connsiteY58755" fmla="*/ 5975224 h 6857957"/>
              <a:gd name="connsiteX58756" fmla="*/ 1639145 w 4826000"/>
              <a:gd name="connsiteY58756" fmla="*/ 5982845 h 6857957"/>
              <a:gd name="connsiteX58757" fmla="*/ 1640097 w 4826000"/>
              <a:gd name="connsiteY58757" fmla="*/ 5990783 h 6857957"/>
              <a:gd name="connsiteX58758" fmla="*/ 1641685 w 4826000"/>
              <a:gd name="connsiteY58758" fmla="*/ 6006024 h 6857957"/>
              <a:gd name="connsiteX58759" fmla="*/ 1642002 w 4826000"/>
              <a:gd name="connsiteY58759" fmla="*/ 6013645 h 6857957"/>
              <a:gd name="connsiteX58760" fmla="*/ 1642002 w 4826000"/>
              <a:gd name="connsiteY58760" fmla="*/ 6021266 h 6857957"/>
              <a:gd name="connsiteX58761" fmla="*/ 1641367 w 4826000"/>
              <a:gd name="connsiteY58761" fmla="*/ 6028569 h 6857957"/>
              <a:gd name="connsiteX58762" fmla="*/ 1640732 w 4826000"/>
              <a:gd name="connsiteY58762" fmla="*/ 6032697 h 6857957"/>
              <a:gd name="connsiteX58763" fmla="*/ 1640097 w 4826000"/>
              <a:gd name="connsiteY58763" fmla="*/ 6036508 h 6857957"/>
              <a:gd name="connsiteX58764" fmla="*/ 1638828 w 4826000"/>
              <a:gd name="connsiteY58764" fmla="*/ 6040000 h 6857957"/>
              <a:gd name="connsiteX58765" fmla="*/ 1637557 w 4826000"/>
              <a:gd name="connsiteY58765" fmla="*/ 6044128 h 6857957"/>
              <a:gd name="connsiteX58766" fmla="*/ 1635970 w 4826000"/>
              <a:gd name="connsiteY58766" fmla="*/ 6047621 h 6857957"/>
              <a:gd name="connsiteX58767" fmla="*/ 1634065 w 4826000"/>
              <a:gd name="connsiteY58767" fmla="*/ 6051431 h 6857957"/>
              <a:gd name="connsiteX58768" fmla="*/ 1631208 w 4826000"/>
              <a:gd name="connsiteY58768" fmla="*/ 6049526 h 6857957"/>
              <a:gd name="connsiteX58769" fmla="*/ 1628351 w 4826000"/>
              <a:gd name="connsiteY58769" fmla="*/ 6047621 h 6857957"/>
              <a:gd name="connsiteX58770" fmla="*/ 1625493 w 4826000"/>
              <a:gd name="connsiteY58770" fmla="*/ 6045716 h 6857957"/>
              <a:gd name="connsiteX58771" fmla="*/ 1622636 w 4826000"/>
              <a:gd name="connsiteY58771" fmla="*/ 6043493 h 6857957"/>
              <a:gd name="connsiteX58772" fmla="*/ 1621684 w 4826000"/>
              <a:gd name="connsiteY58772" fmla="*/ 6042541 h 6857957"/>
              <a:gd name="connsiteX58773" fmla="*/ 1620731 w 4826000"/>
              <a:gd name="connsiteY58773" fmla="*/ 6041588 h 6857957"/>
              <a:gd name="connsiteX58774" fmla="*/ 1620414 w 4826000"/>
              <a:gd name="connsiteY58774" fmla="*/ 6040635 h 6857957"/>
              <a:gd name="connsiteX58775" fmla="*/ 1620414 w 4826000"/>
              <a:gd name="connsiteY58775" fmla="*/ 6039683 h 6857957"/>
              <a:gd name="connsiteX58776" fmla="*/ 1620731 w 4826000"/>
              <a:gd name="connsiteY58776" fmla="*/ 6038730 h 6857957"/>
              <a:gd name="connsiteX58777" fmla="*/ 1621684 w 4826000"/>
              <a:gd name="connsiteY58777" fmla="*/ 6037778 h 6857957"/>
              <a:gd name="connsiteX58778" fmla="*/ 1622953 w 4826000"/>
              <a:gd name="connsiteY58778" fmla="*/ 6036825 h 6857957"/>
              <a:gd name="connsiteX58779" fmla="*/ 1625493 w 4826000"/>
              <a:gd name="connsiteY58779" fmla="*/ 6035555 h 6857957"/>
              <a:gd name="connsiteX58780" fmla="*/ 1620731 w 4826000"/>
              <a:gd name="connsiteY58780" fmla="*/ 6036825 h 6857957"/>
              <a:gd name="connsiteX58781" fmla="*/ 1616922 w 4826000"/>
              <a:gd name="connsiteY58781" fmla="*/ 6037778 h 6857957"/>
              <a:gd name="connsiteX58782" fmla="*/ 1614382 w 4826000"/>
              <a:gd name="connsiteY58782" fmla="*/ 6038095 h 6857957"/>
              <a:gd name="connsiteX58783" fmla="*/ 1612159 w 4826000"/>
              <a:gd name="connsiteY58783" fmla="*/ 6038095 h 6857957"/>
              <a:gd name="connsiteX58784" fmla="*/ 1610573 w 4826000"/>
              <a:gd name="connsiteY58784" fmla="*/ 6038095 h 6857957"/>
              <a:gd name="connsiteX58785" fmla="*/ 1609302 w 4826000"/>
              <a:gd name="connsiteY58785" fmla="*/ 6037460 h 6857957"/>
              <a:gd name="connsiteX58786" fmla="*/ 1608349 w 4826000"/>
              <a:gd name="connsiteY58786" fmla="*/ 6036825 h 6857957"/>
              <a:gd name="connsiteX58787" fmla="*/ 1607714 w 4826000"/>
              <a:gd name="connsiteY58787" fmla="*/ 6035872 h 6857957"/>
              <a:gd name="connsiteX58788" fmla="*/ 1606127 w 4826000"/>
              <a:gd name="connsiteY58788" fmla="*/ 6034285 h 6857957"/>
              <a:gd name="connsiteX58789" fmla="*/ 1605175 w 4826000"/>
              <a:gd name="connsiteY58789" fmla="*/ 6033332 h 6857957"/>
              <a:gd name="connsiteX58790" fmla="*/ 1603587 w 4826000"/>
              <a:gd name="connsiteY58790" fmla="*/ 6032697 h 6857957"/>
              <a:gd name="connsiteX58791" fmla="*/ 1601682 w 4826000"/>
              <a:gd name="connsiteY58791" fmla="*/ 6032062 h 6857957"/>
              <a:gd name="connsiteX58792" fmla="*/ 1599144 w 4826000"/>
              <a:gd name="connsiteY58792" fmla="*/ 6031427 h 6857957"/>
              <a:gd name="connsiteX58793" fmla="*/ 1595968 w 4826000"/>
              <a:gd name="connsiteY58793" fmla="*/ 6031109 h 6857957"/>
              <a:gd name="connsiteX58794" fmla="*/ 1591841 w 4826000"/>
              <a:gd name="connsiteY58794" fmla="*/ 6031109 h 6857957"/>
              <a:gd name="connsiteX58795" fmla="*/ 1592158 w 4826000"/>
              <a:gd name="connsiteY58795" fmla="*/ 6030157 h 6857957"/>
              <a:gd name="connsiteX58796" fmla="*/ 1592476 w 4826000"/>
              <a:gd name="connsiteY58796" fmla="*/ 6029522 h 6857957"/>
              <a:gd name="connsiteX58797" fmla="*/ 1593745 w 4826000"/>
              <a:gd name="connsiteY58797" fmla="*/ 6027934 h 6857957"/>
              <a:gd name="connsiteX58798" fmla="*/ 1596285 w 4826000"/>
              <a:gd name="connsiteY58798" fmla="*/ 6026664 h 6857957"/>
              <a:gd name="connsiteX58799" fmla="*/ 1599144 w 4826000"/>
              <a:gd name="connsiteY58799" fmla="*/ 6026029 h 6857957"/>
              <a:gd name="connsiteX58800" fmla="*/ 1602953 w 4826000"/>
              <a:gd name="connsiteY58800" fmla="*/ 6025394 h 6857957"/>
              <a:gd name="connsiteX58801" fmla="*/ 1606762 w 4826000"/>
              <a:gd name="connsiteY58801" fmla="*/ 6025076 h 6857957"/>
              <a:gd name="connsiteX58802" fmla="*/ 1611524 w 4826000"/>
              <a:gd name="connsiteY58802" fmla="*/ 6024759 h 6857957"/>
              <a:gd name="connsiteX58803" fmla="*/ 1616604 w 4826000"/>
              <a:gd name="connsiteY58803" fmla="*/ 6024759 h 6857957"/>
              <a:gd name="connsiteX58804" fmla="*/ 1613429 w 4826000"/>
              <a:gd name="connsiteY58804" fmla="*/ 6023171 h 6857957"/>
              <a:gd name="connsiteX58805" fmla="*/ 1611524 w 4826000"/>
              <a:gd name="connsiteY58805" fmla="*/ 6021901 h 6857957"/>
              <a:gd name="connsiteX58806" fmla="*/ 1610573 w 4826000"/>
              <a:gd name="connsiteY58806" fmla="*/ 6019996 h 6857957"/>
              <a:gd name="connsiteX58807" fmla="*/ 1609937 w 4826000"/>
              <a:gd name="connsiteY58807" fmla="*/ 6019361 h 6857957"/>
              <a:gd name="connsiteX58808" fmla="*/ 1610573 w 4826000"/>
              <a:gd name="connsiteY58808" fmla="*/ 6018726 h 6857957"/>
              <a:gd name="connsiteX58809" fmla="*/ 1611207 w 4826000"/>
              <a:gd name="connsiteY58809" fmla="*/ 6017456 h 6857957"/>
              <a:gd name="connsiteX58810" fmla="*/ 1612159 w 4826000"/>
              <a:gd name="connsiteY58810" fmla="*/ 6016185 h 6857957"/>
              <a:gd name="connsiteX58811" fmla="*/ 1614064 w 4826000"/>
              <a:gd name="connsiteY58811" fmla="*/ 6014915 h 6857957"/>
              <a:gd name="connsiteX58812" fmla="*/ 1615969 w 4826000"/>
              <a:gd name="connsiteY58812" fmla="*/ 6013328 h 6857957"/>
              <a:gd name="connsiteX58813" fmla="*/ 1620414 w 4826000"/>
              <a:gd name="connsiteY58813" fmla="*/ 6010470 h 6857957"/>
              <a:gd name="connsiteX58814" fmla="*/ 1622319 w 4826000"/>
              <a:gd name="connsiteY58814" fmla="*/ 6009200 h 6857957"/>
              <a:gd name="connsiteX58815" fmla="*/ 1624223 w 4826000"/>
              <a:gd name="connsiteY58815" fmla="*/ 6007612 h 6857957"/>
              <a:gd name="connsiteX58816" fmla="*/ 1625811 w 4826000"/>
              <a:gd name="connsiteY58816" fmla="*/ 6005707 h 6857957"/>
              <a:gd name="connsiteX58817" fmla="*/ 1626763 w 4826000"/>
              <a:gd name="connsiteY58817" fmla="*/ 6003802 h 6857957"/>
              <a:gd name="connsiteX58818" fmla="*/ 1626763 w 4826000"/>
              <a:gd name="connsiteY58818" fmla="*/ 6003167 h 6857957"/>
              <a:gd name="connsiteX58819" fmla="*/ 1626763 w 4826000"/>
              <a:gd name="connsiteY58819" fmla="*/ 6002214 h 6857957"/>
              <a:gd name="connsiteX58820" fmla="*/ 1626446 w 4826000"/>
              <a:gd name="connsiteY58820" fmla="*/ 6000944 h 6857957"/>
              <a:gd name="connsiteX58821" fmla="*/ 1625811 w 4826000"/>
              <a:gd name="connsiteY58821" fmla="*/ 5999991 h 6857957"/>
              <a:gd name="connsiteX58822" fmla="*/ 1625176 w 4826000"/>
              <a:gd name="connsiteY58822" fmla="*/ 5998721 h 6857957"/>
              <a:gd name="connsiteX58823" fmla="*/ 1624223 w 4826000"/>
              <a:gd name="connsiteY58823" fmla="*/ 5998086 h 6857957"/>
              <a:gd name="connsiteX58824" fmla="*/ 1622953 w 4826000"/>
              <a:gd name="connsiteY58824" fmla="*/ 5997769 h 6857957"/>
              <a:gd name="connsiteX58825" fmla="*/ 1621684 w 4826000"/>
              <a:gd name="connsiteY58825" fmla="*/ 5997769 h 6857957"/>
              <a:gd name="connsiteX58826" fmla="*/ 1619144 w 4826000"/>
              <a:gd name="connsiteY58826" fmla="*/ 5998086 h 6857957"/>
              <a:gd name="connsiteX58827" fmla="*/ 1615969 w 4826000"/>
              <a:gd name="connsiteY58827" fmla="*/ 5999674 h 6857957"/>
              <a:gd name="connsiteX58828" fmla="*/ 1613113 w 4826000"/>
              <a:gd name="connsiteY58828" fmla="*/ 6001262 h 6857957"/>
              <a:gd name="connsiteX58829" fmla="*/ 1610573 w 4826000"/>
              <a:gd name="connsiteY58829" fmla="*/ 6003167 h 6857957"/>
              <a:gd name="connsiteX58830" fmla="*/ 1608349 w 4826000"/>
              <a:gd name="connsiteY58830" fmla="*/ 6004754 h 6857957"/>
              <a:gd name="connsiteX58831" fmla="*/ 1607080 w 4826000"/>
              <a:gd name="connsiteY58831" fmla="*/ 6005707 h 6857957"/>
              <a:gd name="connsiteX58832" fmla="*/ 1604857 w 4826000"/>
              <a:gd name="connsiteY58832" fmla="*/ 6005072 h 6857957"/>
              <a:gd name="connsiteX58833" fmla="*/ 1603587 w 4826000"/>
              <a:gd name="connsiteY58833" fmla="*/ 6004437 h 6857957"/>
              <a:gd name="connsiteX58834" fmla="*/ 1602317 w 4826000"/>
              <a:gd name="connsiteY58834" fmla="*/ 6003802 h 6857957"/>
              <a:gd name="connsiteX58835" fmla="*/ 1602000 w 4826000"/>
              <a:gd name="connsiteY58835" fmla="*/ 6002849 h 6857957"/>
              <a:gd name="connsiteX58836" fmla="*/ 1602000 w 4826000"/>
              <a:gd name="connsiteY58836" fmla="*/ 6001897 h 6857957"/>
              <a:gd name="connsiteX58837" fmla="*/ 1602000 w 4826000"/>
              <a:gd name="connsiteY58837" fmla="*/ 6000944 h 6857957"/>
              <a:gd name="connsiteX58838" fmla="*/ 1602953 w 4826000"/>
              <a:gd name="connsiteY58838" fmla="*/ 5998721 h 6857957"/>
              <a:gd name="connsiteX58839" fmla="*/ 1603270 w 4826000"/>
              <a:gd name="connsiteY58839" fmla="*/ 5997769 h 6857957"/>
              <a:gd name="connsiteX58840" fmla="*/ 1603270 w 4826000"/>
              <a:gd name="connsiteY58840" fmla="*/ 5996816 h 6857957"/>
              <a:gd name="connsiteX58841" fmla="*/ 1602953 w 4826000"/>
              <a:gd name="connsiteY58841" fmla="*/ 5995863 h 6857957"/>
              <a:gd name="connsiteX58842" fmla="*/ 1602000 w 4826000"/>
              <a:gd name="connsiteY58842" fmla="*/ 5995228 h 6857957"/>
              <a:gd name="connsiteX58843" fmla="*/ 1600730 w 4826000"/>
              <a:gd name="connsiteY58843" fmla="*/ 5994593 h 6857957"/>
              <a:gd name="connsiteX58844" fmla="*/ 1598825 w 4826000"/>
              <a:gd name="connsiteY58844" fmla="*/ 5993641 h 6857957"/>
              <a:gd name="connsiteX58845" fmla="*/ 1595968 w 4826000"/>
              <a:gd name="connsiteY58845" fmla="*/ 5993323 h 6857957"/>
              <a:gd name="connsiteX58846" fmla="*/ 1591841 w 4826000"/>
              <a:gd name="connsiteY58846" fmla="*/ 5992688 h 6857957"/>
              <a:gd name="connsiteX58847" fmla="*/ 1593428 w 4826000"/>
              <a:gd name="connsiteY58847" fmla="*/ 5988560 h 6857957"/>
              <a:gd name="connsiteX58848" fmla="*/ 1595015 w 4826000"/>
              <a:gd name="connsiteY58848" fmla="*/ 5984432 h 6857957"/>
              <a:gd name="connsiteX58849" fmla="*/ 1598825 w 4826000"/>
              <a:gd name="connsiteY58849" fmla="*/ 5977129 h 6857957"/>
              <a:gd name="connsiteX58850" fmla="*/ 1602000 w 4826000"/>
              <a:gd name="connsiteY58850" fmla="*/ 5970461 h 6857957"/>
              <a:gd name="connsiteX58851" fmla="*/ 1603587 w 4826000"/>
              <a:gd name="connsiteY58851" fmla="*/ 5966651 h 6857957"/>
              <a:gd name="connsiteX58852" fmla="*/ 1604222 w 4826000"/>
              <a:gd name="connsiteY58852" fmla="*/ 5963475 h 6857957"/>
              <a:gd name="connsiteX58853" fmla="*/ 1604540 w 4826000"/>
              <a:gd name="connsiteY58853" fmla="*/ 5959982 h 6857957"/>
              <a:gd name="connsiteX58854" fmla="*/ 1604222 w 4826000"/>
              <a:gd name="connsiteY58854" fmla="*/ 5956807 h 6857957"/>
              <a:gd name="connsiteX58855" fmla="*/ 1603270 w 4826000"/>
              <a:gd name="connsiteY58855" fmla="*/ 5953314 h 6857957"/>
              <a:gd name="connsiteX58856" fmla="*/ 1601047 w 4826000"/>
              <a:gd name="connsiteY58856" fmla="*/ 5950139 h 6857957"/>
              <a:gd name="connsiteX58857" fmla="*/ 1598190 w 4826000"/>
              <a:gd name="connsiteY58857" fmla="*/ 5946329 h 6857957"/>
              <a:gd name="connsiteX58858" fmla="*/ 1594064 w 4826000"/>
              <a:gd name="connsiteY58858" fmla="*/ 5942836 h 6857957"/>
              <a:gd name="connsiteX58859" fmla="*/ 1588983 w 4826000"/>
              <a:gd name="connsiteY58859" fmla="*/ 5939025 h 6857957"/>
              <a:gd name="connsiteX58860" fmla="*/ 1582634 w 4826000"/>
              <a:gd name="connsiteY58860" fmla="*/ 5935533 h 6857957"/>
              <a:gd name="connsiteX58861" fmla="*/ 1608349 w 4826000"/>
              <a:gd name="connsiteY58861" fmla="*/ 5934580 h 6857957"/>
              <a:gd name="connsiteX58862" fmla="*/ 1604857 w 4826000"/>
              <a:gd name="connsiteY58862" fmla="*/ 5932675 h 6857957"/>
              <a:gd name="connsiteX58863" fmla="*/ 1603587 w 4826000"/>
              <a:gd name="connsiteY58863" fmla="*/ 5932040 h 6857957"/>
              <a:gd name="connsiteX58864" fmla="*/ 1602953 w 4826000"/>
              <a:gd name="connsiteY58864" fmla="*/ 5931405 h 6857957"/>
              <a:gd name="connsiteX58865" fmla="*/ 1602317 w 4826000"/>
              <a:gd name="connsiteY58865" fmla="*/ 5930452 h 6857957"/>
              <a:gd name="connsiteX58866" fmla="*/ 1602000 w 4826000"/>
              <a:gd name="connsiteY58866" fmla="*/ 5929817 h 6857957"/>
              <a:gd name="connsiteX58867" fmla="*/ 1602317 w 4826000"/>
              <a:gd name="connsiteY58867" fmla="*/ 5929182 h 6857957"/>
              <a:gd name="connsiteX58868" fmla="*/ 1602953 w 4826000"/>
              <a:gd name="connsiteY58868" fmla="*/ 5928547 h 6857957"/>
              <a:gd name="connsiteX58869" fmla="*/ 1604857 w 4826000"/>
              <a:gd name="connsiteY58869" fmla="*/ 5925054 h 6857957"/>
              <a:gd name="connsiteX58870" fmla="*/ 1605810 w 4826000"/>
              <a:gd name="connsiteY58870" fmla="*/ 5923149 h 6857957"/>
              <a:gd name="connsiteX58871" fmla="*/ 1606127 w 4826000"/>
              <a:gd name="connsiteY58871" fmla="*/ 5922196 h 6857957"/>
              <a:gd name="connsiteX58872" fmla="*/ 1606127 w 4826000"/>
              <a:gd name="connsiteY58872" fmla="*/ 5920926 h 6857957"/>
              <a:gd name="connsiteX58873" fmla="*/ 1604857 w 4826000"/>
              <a:gd name="connsiteY58873" fmla="*/ 5920291 h 6857957"/>
              <a:gd name="connsiteX58874" fmla="*/ 1603587 w 4826000"/>
              <a:gd name="connsiteY58874" fmla="*/ 5919656 h 6857957"/>
              <a:gd name="connsiteX58875" fmla="*/ 1601682 w 4826000"/>
              <a:gd name="connsiteY58875" fmla="*/ 5919656 h 6857957"/>
              <a:gd name="connsiteX58876" fmla="*/ 1600095 w 4826000"/>
              <a:gd name="connsiteY58876" fmla="*/ 5919973 h 6857957"/>
              <a:gd name="connsiteX58877" fmla="*/ 1596285 w 4826000"/>
              <a:gd name="connsiteY58877" fmla="*/ 5920926 h 6857957"/>
              <a:gd name="connsiteX58878" fmla="*/ 1591841 w 4826000"/>
              <a:gd name="connsiteY58878" fmla="*/ 5922831 h 6857957"/>
              <a:gd name="connsiteX58879" fmla="*/ 1583269 w 4826000"/>
              <a:gd name="connsiteY58879" fmla="*/ 5927277 h 6857957"/>
              <a:gd name="connsiteX58880" fmla="*/ 1578824 w 4826000"/>
              <a:gd name="connsiteY58880" fmla="*/ 5928864 h 6857957"/>
              <a:gd name="connsiteX58881" fmla="*/ 1575332 w 4826000"/>
              <a:gd name="connsiteY58881" fmla="*/ 5930134 h 6857957"/>
              <a:gd name="connsiteX58882" fmla="*/ 1569299 w 4826000"/>
              <a:gd name="connsiteY58882" fmla="*/ 5926324 h 6857957"/>
              <a:gd name="connsiteX58883" fmla="*/ 1565807 w 4826000"/>
              <a:gd name="connsiteY58883" fmla="*/ 5924419 h 6857957"/>
              <a:gd name="connsiteX58884" fmla="*/ 1561997 w 4826000"/>
              <a:gd name="connsiteY58884" fmla="*/ 5923149 h 6857957"/>
              <a:gd name="connsiteX58885" fmla="*/ 1556918 w 4826000"/>
              <a:gd name="connsiteY58885" fmla="*/ 5922196 h 6857957"/>
              <a:gd name="connsiteX58886" fmla="*/ 1550886 w 4826000"/>
              <a:gd name="connsiteY58886" fmla="*/ 5921879 h 6857957"/>
              <a:gd name="connsiteX58887" fmla="*/ 1543584 w 4826000"/>
              <a:gd name="connsiteY58887" fmla="*/ 5921879 h 6857957"/>
              <a:gd name="connsiteX58888" fmla="*/ 1534695 w 4826000"/>
              <a:gd name="connsiteY58888" fmla="*/ 5922831 h 6857957"/>
              <a:gd name="connsiteX58889" fmla="*/ 1534695 w 4826000"/>
              <a:gd name="connsiteY58889" fmla="*/ 5922514 h 6857957"/>
              <a:gd name="connsiteX58890" fmla="*/ 1534695 w 4826000"/>
              <a:gd name="connsiteY58890" fmla="*/ 5921879 h 6857957"/>
              <a:gd name="connsiteX58891" fmla="*/ 1535647 w 4826000"/>
              <a:gd name="connsiteY58891" fmla="*/ 5920609 h 6857957"/>
              <a:gd name="connsiteX58892" fmla="*/ 1537235 w 4826000"/>
              <a:gd name="connsiteY58892" fmla="*/ 5919338 h 6857957"/>
              <a:gd name="connsiteX58893" fmla="*/ 1538822 w 4826000"/>
              <a:gd name="connsiteY58893" fmla="*/ 5917751 h 6857957"/>
              <a:gd name="connsiteX58894" fmla="*/ 1547712 w 4826000"/>
              <a:gd name="connsiteY58894" fmla="*/ 5912670 h 6857957"/>
              <a:gd name="connsiteX58895" fmla="*/ 1549616 w 4826000"/>
              <a:gd name="connsiteY58895" fmla="*/ 5911718 h 6857957"/>
              <a:gd name="connsiteX58896" fmla="*/ 1550568 w 4826000"/>
              <a:gd name="connsiteY58896" fmla="*/ 5910130 h 6857957"/>
              <a:gd name="connsiteX58897" fmla="*/ 1551203 w 4826000"/>
              <a:gd name="connsiteY58897" fmla="*/ 5909177 h 6857957"/>
              <a:gd name="connsiteX58898" fmla="*/ 1551203 w 4826000"/>
              <a:gd name="connsiteY58898" fmla="*/ 5908860 h 6857957"/>
              <a:gd name="connsiteX58899" fmla="*/ 1551203 w 4826000"/>
              <a:gd name="connsiteY58899" fmla="*/ 5908225 h 6857957"/>
              <a:gd name="connsiteX58900" fmla="*/ 1549933 w 4826000"/>
              <a:gd name="connsiteY58900" fmla="*/ 5907590 h 6857957"/>
              <a:gd name="connsiteX58901" fmla="*/ 1547712 w 4826000"/>
              <a:gd name="connsiteY58901" fmla="*/ 5906955 h 6857957"/>
              <a:gd name="connsiteX58902" fmla="*/ 1543584 w 4826000"/>
              <a:gd name="connsiteY58902" fmla="*/ 5906637 h 6857957"/>
              <a:gd name="connsiteX58903" fmla="*/ 1538822 w 4826000"/>
              <a:gd name="connsiteY58903" fmla="*/ 5906320 h 6857957"/>
              <a:gd name="connsiteX58904" fmla="*/ 1540409 w 4826000"/>
              <a:gd name="connsiteY58904" fmla="*/ 5905049 h 6857957"/>
              <a:gd name="connsiteX58905" fmla="*/ 1542315 w 4826000"/>
              <a:gd name="connsiteY58905" fmla="*/ 5904097 h 6857957"/>
              <a:gd name="connsiteX58906" fmla="*/ 1544536 w 4826000"/>
              <a:gd name="connsiteY58906" fmla="*/ 5903144 h 6857957"/>
              <a:gd name="connsiteX58907" fmla="*/ 1547076 w 4826000"/>
              <a:gd name="connsiteY58907" fmla="*/ 5902827 h 6857957"/>
              <a:gd name="connsiteX58908" fmla="*/ 1549616 w 4826000"/>
              <a:gd name="connsiteY58908" fmla="*/ 5902827 h 6857957"/>
              <a:gd name="connsiteX58909" fmla="*/ 1552792 w 4826000"/>
              <a:gd name="connsiteY58909" fmla="*/ 5902827 h 6857957"/>
              <a:gd name="connsiteX58910" fmla="*/ 1558505 w 4826000"/>
              <a:gd name="connsiteY58910" fmla="*/ 5903779 h 6857957"/>
              <a:gd name="connsiteX58911" fmla="*/ 1564221 w 4826000"/>
              <a:gd name="connsiteY58911" fmla="*/ 5904732 h 6857957"/>
              <a:gd name="connsiteX58912" fmla="*/ 1569934 w 4826000"/>
              <a:gd name="connsiteY58912" fmla="*/ 5906002 h 6857957"/>
              <a:gd name="connsiteX58913" fmla="*/ 1577871 w 4826000"/>
              <a:gd name="connsiteY58913" fmla="*/ 5907907 h 6857957"/>
              <a:gd name="connsiteX58914" fmla="*/ 1580411 w 4826000"/>
              <a:gd name="connsiteY58914" fmla="*/ 5906002 h 6857957"/>
              <a:gd name="connsiteX58915" fmla="*/ 1582634 w 4826000"/>
              <a:gd name="connsiteY58915" fmla="*/ 5904097 h 6857957"/>
              <a:gd name="connsiteX58916" fmla="*/ 1583587 w 4826000"/>
              <a:gd name="connsiteY58916" fmla="*/ 5902192 h 6857957"/>
              <a:gd name="connsiteX58917" fmla="*/ 1583904 w 4826000"/>
              <a:gd name="connsiteY58917" fmla="*/ 5900604 h 6857957"/>
              <a:gd name="connsiteX58918" fmla="*/ 1583587 w 4826000"/>
              <a:gd name="connsiteY58918" fmla="*/ 5899016 h 6857957"/>
              <a:gd name="connsiteX58919" fmla="*/ 1582634 w 4826000"/>
              <a:gd name="connsiteY58919" fmla="*/ 5897746 h 6857957"/>
              <a:gd name="connsiteX58920" fmla="*/ 1581047 w 4826000"/>
              <a:gd name="connsiteY58920" fmla="*/ 5896476 h 6857957"/>
              <a:gd name="connsiteX58921" fmla="*/ 1578507 w 4826000"/>
              <a:gd name="connsiteY58921" fmla="*/ 5894888 h 6857957"/>
              <a:gd name="connsiteX58922" fmla="*/ 1575649 w 4826000"/>
              <a:gd name="connsiteY58922" fmla="*/ 5893936 h 6857957"/>
              <a:gd name="connsiteX58923" fmla="*/ 1572158 w 4826000"/>
              <a:gd name="connsiteY58923" fmla="*/ 5892983 h 6857957"/>
              <a:gd name="connsiteX58924" fmla="*/ 1563902 w 4826000"/>
              <a:gd name="connsiteY58924" fmla="*/ 5891078 h 6857957"/>
              <a:gd name="connsiteX58925" fmla="*/ 1553743 w 4826000"/>
              <a:gd name="connsiteY58925" fmla="*/ 5889173 h 6857957"/>
              <a:gd name="connsiteX58926" fmla="*/ 1541996 w 4826000"/>
              <a:gd name="connsiteY58926" fmla="*/ 5886950 h 6857957"/>
              <a:gd name="connsiteX58927" fmla="*/ 1541679 w 4826000"/>
              <a:gd name="connsiteY58927" fmla="*/ 5885363 h 6857957"/>
              <a:gd name="connsiteX58928" fmla="*/ 1541361 w 4826000"/>
              <a:gd name="connsiteY58928" fmla="*/ 5883775 h 6857957"/>
              <a:gd name="connsiteX58929" fmla="*/ 1541361 w 4826000"/>
              <a:gd name="connsiteY58929" fmla="*/ 5882187 h 6857957"/>
              <a:gd name="connsiteX58930" fmla="*/ 1541044 w 4826000"/>
              <a:gd name="connsiteY58930" fmla="*/ 5879964 h 6857957"/>
              <a:gd name="connsiteX58931" fmla="*/ 1540409 w 4826000"/>
              <a:gd name="connsiteY58931" fmla="*/ 5878694 h 6857957"/>
              <a:gd name="connsiteX58932" fmla="*/ 1538822 w 4826000"/>
              <a:gd name="connsiteY58932" fmla="*/ 5877424 h 6857957"/>
              <a:gd name="connsiteX58933" fmla="*/ 1536599 w 4826000"/>
              <a:gd name="connsiteY58933" fmla="*/ 5876789 h 6857957"/>
              <a:gd name="connsiteX58934" fmla="*/ 1533742 w 4826000"/>
              <a:gd name="connsiteY58934" fmla="*/ 5876472 h 6857957"/>
              <a:gd name="connsiteX58935" fmla="*/ 1534695 w 4826000"/>
              <a:gd name="connsiteY58935" fmla="*/ 5875202 h 6857957"/>
              <a:gd name="connsiteX58936" fmla="*/ 1535964 w 4826000"/>
              <a:gd name="connsiteY58936" fmla="*/ 5873614 h 6857957"/>
              <a:gd name="connsiteX58937" fmla="*/ 1537869 w 4826000"/>
              <a:gd name="connsiteY58937" fmla="*/ 5873296 h 6857957"/>
              <a:gd name="connsiteX58938" fmla="*/ 1539139 w 4826000"/>
              <a:gd name="connsiteY58938" fmla="*/ 5872979 h 6857957"/>
              <a:gd name="connsiteX58939" fmla="*/ 1540409 w 4826000"/>
              <a:gd name="connsiteY58939" fmla="*/ 5872979 h 6857957"/>
              <a:gd name="connsiteX58940" fmla="*/ 1541996 w 4826000"/>
              <a:gd name="connsiteY58940" fmla="*/ 5873296 h 6857957"/>
              <a:gd name="connsiteX58941" fmla="*/ 1543266 w 4826000"/>
              <a:gd name="connsiteY58941" fmla="*/ 5874249 h 6857957"/>
              <a:gd name="connsiteX58942" fmla="*/ 1544855 w 4826000"/>
              <a:gd name="connsiteY58942" fmla="*/ 5874884 h 6857957"/>
              <a:gd name="connsiteX58943" fmla="*/ 1546124 w 4826000"/>
              <a:gd name="connsiteY58943" fmla="*/ 5875837 h 6857957"/>
              <a:gd name="connsiteX58944" fmla="*/ 1547076 w 4826000"/>
              <a:gd name="connsiteY58944" fmla="*/ 5876789 h 6857957"/>
              <a:gd name="connsiteX58945" fmla="*/ 1548028 w 4826000"/>
              <a:gd name="connsiteY58945" fmla="*/ 5878059 h 6857957"/>
              <a:gd name="connsiteX58946" fmla="*/ 1548663 w 4826000"/>
              <a:gd name="connsiteY58946" fmla="*/ 5879329 h 6857957"/>
              <a:gd name="connsiteX58947" fmla="*/ 1548981 w 4826000"/>
              <a:gd name="connsiteY58947" fmla="*/ 5880600 h 6857957"/>
              <a:gd name="connsiteX58948" fmla="*/ 1548981 w 4826000"/>
              <a:gd name="connsiteY58948" fmla="*/ 5881870 h 6857957"/>
              <a:gd name="connsiteX58949" fmla="*/ 1548663 w 4826000"/>
              <a:gd name="connsiteY58949" fmla="*/ 5883140 h 6857957"/>
              <a:gd name="connsiteX58950" fmla="*/ 1548028 w 4826000"/>
              <a:gd name="connsiteY58950" fmla="*/ 5884410 h 6857957"/>
              <a:gd name="connsiteX58951" fmla="*/ 1553426 w 4826000"/>
              <a:gd name="connsiteY58951" fmla="*/ 5885045 h 6857957"/>
              <a:gd name="connsiteX58952" fmla="*/ 1558505 w 4826000"/>
              <a:gd name="connsiteY58952" fmla="*/ 5885680 h 6857957"/>
              <a:gd name="connsiteX58953" fmla="*/ 1563267 w 4826000"/>
              <a:gd name="connsiteY58953" fmla="*/ 5885998 h 6857957"/>
              <a:gd name="connsiteX58954" fmla="*/ 1567712 w 4826000"/>
              <a:gd name="connsiteY58954" fmla="*/ 5885998 h 6857957"/>
              <a:gd name="connsiteX58955" fmla="*/ 1571522 w 4826000"/>
              <a:gd name="connsiteY58955" fmla="*/ 5885680 h 6857957"/>
              <a:gd name="connsiteX58956" fmla="*/ 1575332 w 4826000"/>
              <a:gd name="connsiteY58956" fmla="*/ 5885363 h 6857957"/>
              <a:gd name="connsiteX58957" fmla="*/ 1578507 w 4826000"/>
              <a:gd name="connsiteY58957" fmla="*/ 5884727 h 6857957"/>
              <a:gd name="connsiteX58958" fmla="*/ 1581681 w 4826000"/>
              <a:gd name="connsiteY58958" fmla="*/ 5883775 h 6857957"/>
              <a:gd name="connsiteX58959" fmla="*/ 1584221 w 4826000"/>
              <a:gd name="connsiteY58959" fmla="*/ 5882822 h 6857957"/>
              <a:gd name="connsiteX58960" fmla="*/ 1586443 w 4826000"/>
              <a:gd name="connsiteY58960" fmla="*/ 5881870 h 6857957"/>
              <a:gd name="connsiteX58961" fmla="*/ 1588348 w 4826000"/>
              <a:gd name="connsiteY58961" fmla="*/ 5880282 h 6857957"/>
              <a:gd name="connsiteX58962" fmla="*/ 1589936 w 4826000"/>
              <a:gd name="connsiteY58962" fmla="*/ 5879012 h 6857957"/>
              <a:gd name="connsiteX58963" fmla="*/ 1591207 w 4826000"/>
              <a:gd name="connsiteY58963" fmla="*/ 5877424 h 6857957"/>
              <a:gd name="connsiteX58964" fmla="*/ 1592158 w 4826000"/>
              <a:gd name="connsiteY58964" fmla="*/ 5875837 h 6857957"/>
              <a:gd name="connsiteX58965" fmla="*/ 1592793 w 4826000"/>
              <a:gd name="connsiteY58965" fmla="*/ 5874249 h 6857957"/>
              <a:gd name="connsiteX58966" fmla="*/ 1593110 w 4826000"/>
              <a:gd name="connsiteY58966" fmla="*/ 5872026 h 6857957"/>
              <a:gd name="connsiteX58967" fmla="*/ 1593110 w 4826000"/>
              <a:gd name="connsiteY58967" fmla="*/ 5870439 h 6857957"/>
              <a:gd name="connsiteX58968" fmla="*/ 1592793 w 4826000"/>
              <a:gd name="connsiteY58968" fmla="*/ 5868533 h 6857957"/>
              <a:gd name="connsiteX58969" fmla="*/ 1592476 w 4826000"/>
              <a:gd name="connsiteY58969" fmla="*/ 5866946 h 6857957"/>
              <a:gd name="connsiteX58970" fmla="*/ 1591523 w 4826000"/>
              <a:gd name="connsiteY58970" fmla="*/ 5864723 h 6857957"/>
              <a:gd name="connsiteX58971" fmla="*/ 1590571 w 4826000"/>
              <a:gd name="connsiteY58971" fmla="*/ 5862818 h 6857957"/>
              <a:gd name="connsiteX58972" fmla="*/ 1589301 w 4826000"/>
              <a:gd name="connsiteY58972" fmla="*/ 5861230 h 6857957"/>
              <a:gd name="connsiteX58973" fmla="*/ 1587396 w 4826000"/>
              <a:gd name="connsiteY58973" fmla="*/ 5859642 h 6857957"/>
              <a:gd name="connsiteX58974" fmla="*/ 1585491 w 4826000"/>
              <a:gd name="connsiteY58974" fmla="*/ 5857420 h 6857957"/>
              <a:gd name="connsiteX58975" fmla="*/ 1583587 w 4826000"/>
              <a:gd name="connsiteY58975" fmla="*/ 5855832 h 6857957"/>
              <a:gd name="connsiteX58976" fmla="*/ 1581364 w 4826000"/>
              <a:gd name="connsiteY58976" fmla="*/ 5854562 h 6857957"/>
              <a:gd name="connsiteX58977" fmla="*/ 1578507 w 4826000"/>
              <a:gd name="connsiteY58977" fmla="*/ 5853292 h 6857957"/>
              <a:gd name="connsiteX58978" fmla="*/ 1575649 w 4826000"/>
              <a:gd name="connsiteY58978" fmla="*/ 5851704 h 6857957"/>
              <a:gd name="connsiteX58979" fmla="*/ 1572158 w 4826000"/>
              <a:gd name="connsiteY58979" fmla="*/ 5850434 h 6857957"/>
              <a:gd name="connsiteX58980" fmla="*/ 1568982 w 4826000"/>
              <a:gd name="connsiteY58980" fmla="*/ 5849481 h 6857957"/>
              <a:gd name="connsiteX58981" fmla="*/ 1565172 w 4826000"/>
              <a:gd name="connsiteY58981" fmla="*/ 5848846 h 6857957"/>
              <a:gd name="connsiteX58982" fmla="*/ 1561681 w 4826000"/>
              <a:gd name="connsiteY58982" fmla="*/ 5848211 h 6857957"/>
              <a:gd name="connsiteX58983" fmla="*/ 1561681 w 4826000"/>
              <a:gd name="connsiteY58983" fmla="*/ 5847259 h 6857957"/>
              <a:gd name="connsiteX58984" fmla="*/ 1561997 w 4826000"/>
              <a:gd name="connsiteY58984" fmla="*/ 5846306 h 6857957"/>
              <a:gd name="connsiteX58985" fmla="*/ 1562315 w 4826000"/>
              <a:gd name="connsiteY58985" fmla="*/ 5845671 h 6857957"/>
              <a:gd name="connsiteX58986" fmla="*/ 1562950 w 4826000"/>
              <a:gd name="connsiteY58986" fmla="*/ 5845036 h 6857957"/>
              <a:gd name="connsiteX58987" fmla="*/ 1564537 w 4826000"/>
              <a:gd name="connsiteY58987" fmla="*/ 5844083 h 6857957"/>
              <a:gd name="connsiteX58988" fmla="*/ 1566761 w 4826000"/>
              <a:gd name="connsiteY58988" fmla="*/ 5843766 h 6857957"/>
              <a:gd name="connsiteX58989" fmla="*/ 1568982 w 4826000"/>
              <a:gd name="connsiteY58989" fmla="*/ 5843448 h 6857957"/>
              <a:gd name="connsiteX58990" fmla="*/ 1571522 w 4826000"/>
              <a:gd name="connsiteY58990" fmla="*/ 5843448 h 6857957"/>
              <a:gd name="connsiteX58991" fmla="*/ 1576919 w 4826000"/>
              <a:gd name="connsiteY58991" fmla="*/ 5843766 h 6857957"/>
              <a:gd name="connsiteX58992" fmla="*/ 1581999 w 4826000"/>
              <a:gd name="connsiteY58992" fmla="*/ 5844083 h 6857957"/>
              <a:gd name="connsiteX58993" fmla="*/ 1584221 w 4826000"/>
              <a:gd name="connsiteY58993" fmla="*/ 5843766 h 6857957"/>
              <a:gd name="connsiteX58994" fmla="*/ 1585808 w 4826000"/>
              <a:gd name="connsiteY58994" fmla="*/ 5843448 h 6857957"/>
              <a:gd name="connsiteX58995" fmla="*/ 1586761 w 4826000"/>
              <a:gd name="connsiteY58995" fmla="*/ 5842496 h 6857957"/>
              <a:gd name="connsiteX58996" fmla="*/ 1587078 w 4826000"/>
              <a:gd name="connsiteY58996" fmla="*/ 5841861 h 6857957"/>
              <a:gd name="connsiteX58997" fmla="*/ 1587078 w 4826000"/>
              <a:gd name="connsiteY58997" fmla="*/ 5841226 h 6857957"/>
              <a:gd name="connsiteX58998" fmla="*/ 1586761 w 4826000"/>
              <a:gd name="connsiteY58998" fmla="*/ 5839320 h 6857957"/>
              <a:gd name="connsiteX58999" fmla="*/ 1585808 w 4826000"/>
              <a:gd name="connsiteY58999" fmla="*/ 5836463 h 6857957"/>
              <a:gd name="connsiteX59000" fmla="*/ 1588348 w 4826000"/>
              <a:gd name="connsiteY59000" fmla="*/ 5836780 h 6857957"/>
              <a:gd name="connsiteX59001" fmla="*/ 1590253 w 4826000"/>
              <a:gd name="connsiteY59001" fmla="*/ 5837415 h 6857957"/>
              <a:gd name="connsiteX59002" fmla="*/ 1591207 w 4826000"/>
              <a:gd name="connsiteY59002" fmla="*/ 5838368 h 6857957"/>
              <a:gd name="connsiteX59003" fmla="*/ 1591841 w 4826000"/>
              <a:gd name="connsiteY59003" fmla="*/ 5839320 h 6857957"/>
              <a:gd name="connsiteX59004" fmla="*/ 1592476 w 4826000"/>
              <a:gd name="connsiteY59004" fmla="*/ 5840591 h 6857957"/>
              <a:gd name="connsiteX59005" fmla="*/ 1592793 w 4826000"/>
              <a:gd name="connsiteY59005" fmla="*/ 5841861 h 6857957"/>
              <a:gd name="connsiteX59006" fmla="*/ 1593428 w 4826000"/>
              <a:gd name="connsiteY59006" fmla="*/ 5844719 h 6857957"/>
              <a:gd name="connsiteX59007" fmla="*/ 1597555 w 4826000"/>
              <a:gd name="connsiteY59007" fmla="*/ 5842813 h 6857957"/>
              <a:gd name="connsiteX59008" fmla="*/ 1599460 w 4826000"/>
              <a:gd name="connsiteY59008" fmla="*/ 5841543 h 6857957"/>
              <a:gd name="connsiteX59009" fmla="*/ 1600095 w 4826000"/>
              <a:gd name="connsiteY59009" fmla="*/ 5840908 h 6857957"/>
              <a:gd name="connsiteX59010" fmla="*/ 1600413 w 4826000"/>
              <a:gd name="connsiteY59010" fmla="*/ 5840273 h 6857957"/>
              <a:gd name="connsiteX59011" fmla="*/ 1600413 w 4826000"/>
              <a:gd name="connsiteY59011" fmla="*/ 5839320 h 6857957"/>
              <a:gd name="connsiteX59012" fmla="*/ 1600413 w 4826000"/>
              <a:gd name="connsiteY59012" fmla="*/ 5838685 h 6857957"/>
              <a:gd name="connsiteX59013" fmla="*/ 1599144 w 4826000"/>
              <a:gd name="connsiteY59013" fmla="*/ 5837415 h 6857957"/>
              <a:gd name="connsiteX59014" fmla="*/ 1597555 w 4826000"/>
              <a:gd name="connsiteY59014" fmla="*/ 5835828 h 6857957"/>
              <a:gd name="connsiteX59015" fmla="*/ 1593110 w 4826000"/>
              <a:gd name="connsiteY59015" fmla="*/ 5833287 h 6857957"/>
              <a:gd name="connsiteX59016" fmla="*/ 1588348 w 4826000"/>
              <a:gd name="connsiteY59016" fmla="*/ 5830747 h 6857957"/>
              <a:gd name="connsiteX59017" fmla="*/ 1586443 w 4826000"/>
              <a:gd name="connsiteY59017" fmla="*/ 5829159 h 6857957"/>
              <a:gd name="connsiteX59018" fmla="*/ 1585173 w 4826000"/>
              <a:gd name="connsiteY59018" fmla="*/ 5827889 h 6857957"/>
              <a:gd name="connsiteX59019" fmla="*/ 1584856 w 4826000"/>
              <a:gd name="connsiteY59019" fmla="*/ 5827254 h 6857957"/>
              <a:gd name="connsiteX59020" fmla="*/ 1584538 w 4826000"/>
              <a:gd name="connsiteY59020" fmla="*/ 5826619 h 6857957"/>
              <a:gd name="connsiteX59021" fmla="*/ 1584856 w 4826000"/>
              <a:gd name="connsiteY59021" fmla="*/ 5825984 h 6857957"/>
              <a:gd name="connsiteX59022" fmla="*/ 1585173 w 4826000"/>
              <a:gd name="connsiteY59022" fmla="*/ 5825349 h 6857957"/>
              <a:gd name="connsiteX59023" fmla="*/ 1585808 w 4826000"/>
              <a:gd name="connsiteY59023" fmla="*/ 5824714 h 6857957"/>
              <a:gd name="connsiteX59024" fmla="*/ 1586761 w 4826000"/>
              <a:gd name="connsiteY59024" fmla="*/ 5824079 h 6857957"/>
              <a:gd name="connsiteX59025" fmla="*/ 1589936 w 4826000"/>
              <a:gd name="connsiteY59025" fmla="*/ 5822809 h 6857957"/>
              <a:gd name="connsiteX59026" fmla="*/ 1587713 w 4826000"/>
              <a:gd name="connsiteY59026" fmla="*/ 5821539 h 6857957"/>
              <a:gd name="connsiteX59027" fmla="*/ 1585491 w 4826000"/>
              <a:gd name="connsiteY59027" fmla="*/ 5820904 h 6857957"/>
              <a:gd name="connsiteX59028" fmla="*/ 1583269 w 4826000"/>
              <a:gd name="connsiteY59028" fmla="*/ 5820904 h 6857957"/>
              <a:gd name="connsiteX59029" fmla="*/ 1580411 w 4826000"/>
              <a:gd name="connsiteY59029" fmla="*/ 5821221 h 6857957"/>
              <a:gd name="connsiteX59030" fmla="*/ 1577554 w 4826000"/>
              <a:gd name="connsiteY59030" fmla="*/ 5821539 h 6857957"/>
              <a:gd name="connsiteX59031" fmla="*/ 1574062 w 4826000"/>
              <a:gd name="connsiteY59031" fmla="*/ 5821539 h 6857957"/>
              <a:gd name="connsiteX59032" fmla="*/ 1569299 w 4826000"/>
              <a:gd name="connsiteY59032" fmla="*/ 5821221 h 6857957"/>
              <a:gd name="connsiteX59033" fmla="*/ 1563585 w 4826000"/>
              <a:gd name="connsiteY59033" fmla="*/ 5820586 h 6857957"/>
              <a:gd name="connsiteX59034" fmla="*/ 1566442 w 4826000"/>
              <a:gd name="connsiteY59034" fmla="*/ 5818046 h 6857957"/>
              <a:gd name="connsiteX59035" fmla="*/ 1568030 w 4826000"/>
              <a:gd name="connsiteY59035" fmla="*/ 5815823 h 6857957"/>
              <a:gd name="connsiteX59036" fmla="*/ 1568982 w 4826000"/>
              <a:gd name="connsiteY59036" fmla="*/ 5813283 h 6857957"/>
              <a:gd name="connsiteX59037" fmla="*/ 1569299 w 4826000"/>
              <a:gd name="connsiteY59037" fmla="*/ 5811378 h 6857957"/>
              <a:gd name="connsiteX59038" fmla="*/ 1568982 w 4826000"/>
              <a:gd name="connsiteY59038" fmla="*/ 5809790 h 6857957"/>
              <a:gd name="connsiteX59039" fmla="*/ 1568665 w 4826000"/>
              <a:gd name="connsiteY59039" fmla="*/ 5807885 h 6857957"/>
              <a:gd name="connsiteX59040" fmla="*/ 1566761 w 4826000"/>
              <a:gd name="connsiteY59040" fmla="*/ 5804710 h 6857957"/>
              <a:gd name="connsiteX59041" fmla="*/ 1564855 w 4826000"/>
              <a:gd name="connsiteY59041" fmla="*/ 5801534 h 6857957"/>
              <a:gd name="connsiteX59042" fmla="*/ 1564537 w 4826000"/>
              <a:gd name="connsiteY59042" fmla="*/ 5799629 h 6857957"/>
              <a:gd name="connsiteX59043" fmla="*/ 1564537 w 4826000"/>
              <a:gd name="connsiteY59043" fmla="*/ 5798041 h 6857957"/>
              <a:gd name="connsiteX59044" fmla="*/ 1564855 w 4826000"/>
              <a:gd name="connsiteY59044" fmla="*/ 5796454 h 6857957"/>
              <a:gd name="connsiteX59045" fmla="*/ 1566442 w 4826000"/>
              <a:gd name="connsiteY59045" fmla="*/ 5794549 h 6857957"/>
              <a:gd name="connsiteX59046" fmla="*/ 1568665 w 4826000"/>
              <a:gd name="connsiteY59046" fmla="*/ 5792326 h 6857957"/>
              <a:gd name="connsiteX59047" fmla="*/ 1571522 w 4826000"/>
              <a:gd name="connsiteY59047" fmla="*/ 5790103 h 6857957"/>
              <a:gd name="connsiteX59048" fmla="*/ 1567077 w 4826000"/>
              <a:gd name="connsiteY59048" fmla="*/ 5790421 h 6857957"/>
              <a:gd name="connsiteX59049" fmla="*/ 1562950 w 4826000"/>
              <a:gd name="connsiteY59049" fmla="*/ 5790103 h 6857957"/>
              <a:gd name="connsiteX59050" fmla="*/ 1560410 w 4826000"/>
              <a:gd name="connsiteY59050" fmla="*/ 5789468 h 6857957"/>
              <a:gd name="connsiteX59051" fmla="*/ 1557870 w 4826000"/>
              <a:gd name="connsiteY59051" fmla="*/ 5788833 h 6857957"/>
              <a:gd name="connsiteX59052" fmla="*/ 1556283 w 4826000"/>
              <a:gd name="connsiteY59052" fmla="*/ 5787880 h 6857957"/>
              <a:gd name="connsiteX59053" fmla="*/ 1555330 w 4826000"/>
              <a:gd name="connsiteY59053" fmla="*/ 5786928 h 6857957"/>
              <a:gd name="connsiteX59054" fmla="*/ 1554695 w 4826000"/>
              <a:gd name="connsiteY59054" fmla="*/ 5785340 h 6857957"/>
              <a:gd name="connsiteX59055" fmla="*/ 1554061 w 4826000"/>
              <a:gd name="connsiteY59055" fmla="*/ 5784070 h 6857957"/>
              <a:gd name="connsiteX59056" fmla="*/ 1552473 w 4826000"/>
              <a:gd name="connsiteY59056" fmla="*/ 5781212 h 6857957"/>
              <a:gd name="connsiteX59057" fmla="*/ 1551203 w 4826000"/>
              <a:gd name="connsiteY59057" fmla="*/ 5779942 h 6857957"/>
              <a:gd name="connsiteX59058" fmla="*/ 1549616 w 4826000"/>
              <a:gd name="connsiteY59058" fmla="*/ 5778354 h 6857957"/>
              <a:gd name="connsiteX59059" fmla="*/ 1547712 w 4826000"/>
              <a:gd name="connsiteY59059" fmla="*/ 5776449 h 6857957"/>
              <a:gd name="connsiteX59060" fmla="*/ 1544855 w 4826000"/>
              <a:gd name="connsiteY59060" fmla="*/ 5774862 h 6857957"/>
              <a:gd name="connsiteX59061" fmla="*/ 1540726 w 4826000"/>
              <a:gd name="connsiteY59061" fmla="*/ 5773591 h 6857957"/>
              <a:gd name="connsiteX59062" fmla="*/ 1535964 w 4826000"/>
              <a:gd name="connsiteY59062" fmla="*/ 5772321 h 6857957"/>
              <a:gd name="connsiteX59063" fmla="*/ 1540409 w 4826000"/>
              <a:gd name="connsiteY59063" fmla="*/ 5770416 h 6857957"/>
              <a:gd name="connsiteX59064" fmla="*/ 1543266 w 4826000"/>
              <a:gd name="connsiteY59064" fmla="*/ 5769781 h 6857957"/>
              <a:gd name="connsiteX59065" fmla="*/ 1545171 w 4826000"/>
              <a:gd name="connsiteY59065" fmla="*/ 5769781 h 6857957"/>
              <a:gd name="connsiteX59066" fmla="*/ 1546441 w 4826000"/>
              <a:gd name="connsiteY59066" fmla="*/ 5770099 h 6857957"/>
              <a:gd name="connsiteX59067" fmla="*/ 1547712 w 4826000"/>
              <a:gd name="connsiteY59067" fmla="*/ 5771369 h 6857957"/>
              <a:gd name="connsiteX59068" fmla="*/ 1549298 w 4826000"/>
              <a:gd name="connsiteY59068" fmla="*/ 5772639 h 6857957"/>
              <a:gd name="connsiteX59069" fmla="*/ 1552156 w 4826000"/>
              <a:gd name="connsiteY59069" fmla="*/ 5773591 h 6857957"/>
              <a:gd name="connsiteX59070" fmla="*/ 1555965 w 4826000"/>
              <a:gd name="connsiteY59070" fmla="*/ 5774227 h 6857957"/>
              <a:gd name="connsiteX59071" fmla="*/ 1558188 w 4826000"/>
              <a:gd name="connsiteY59071" fmla="*/ 5773274 h 6857957"/>
              <a:gd name="connsiteX59072" fmla="*/ 1560093 w 4826000"/>
              <a:gd name="connsiteY59072" fmla="*/ 5772004 h 6857957"/>
              <a:gd name="connsiteX59073" fmla="*/ 1561045 w 4826000"/>
              <a:gd name="connsiteY59073" fmla="*/ 5770416 h 6857957"/>
              <a:gd name="connsiteX59074" fmla="*/ 1561363 w 4826000"/>
              <a:gd name="connsiteY59074" fmla="*/ 5768828 h 6857957"/>
              <a:gd name="connsiteX59075" fmla="*/ 1561363 w 4826000"/>
              <a:gd name="connsiteY59075" fmla="*/ 5767241 h 6857957"/>
              <a:gd name="connsiteX59076" fmla="*/ 1560728 w 4826000"/>
              <a:gd name="connsiteY59076" fmla="*/ 5765653 h 6857957"/>
              <a:gd name="connsiteX59077" fmla="*/ 1559458 w 4826000"/>
              <a:gd name="connsiteY59077" fmla="*/ 5764066 h 6857957"/>
              <a:gd name="connsiteX59078" fmla="*/ 1557870 w 4826000"/>
              <a:gd name="connsiteY59078" fmla="*/ 5762160 h 6857957"/>
              <a:gd name="connsiteX59079" fmla="*/ 1555648 w 4826000"/>
              <a:gd name="connsiteY59079" fmla="*/ 5760573 h 6857957"/>
              <a:gd name="connsiteX59080" fmla="*/ 1553426 w 4826000"/>
              <a:gd name="connsiteY59080" fmla="*/ 5759303 h 6857957"/>
              <a:gd name="connsiteX59081" fmla="*/ 1550568 w 4826000"/>
              <a:gd name="connsiteY59081" fmla="*/ 5758032 h 6857957"/>
              <a:gd name="connsiteX59082" fmla="*/ 1547712 w 4826000"/>
              <a:gd name="connsiteY59082" fmla="*/ 5757080 h 6857957"/>
              <a:gd name="connsiteX59083" fmla="*/ 1544536 w 4826000"/>
              <a:gd name="connsiteY59083" fmla="*/ 5756445 h 6857957"/>
              <a:gd name="connsiteX59084" fmla="*/ 1540726 w 4826000"/>
              <a:gd name="connsiteY59084" fmla="*/ 5755492 h 6857957"/>
              <a:gd name="connsiteX59085" fmla="*/ 1537235 w 4826000"/>
              <a:gd name="connsiteY59085" fmla="*/ 5755492 h 6857957"/>
              <a:gd name="connsiteX59086" fmla="*/ 1533424 w 4826000"/>
              <a:gd name="connsiteY59086" fmla="*/ 5755492 h 6857957"/>
              <a:gd name="connsiteX59087" fmla="*/ 1533742 w 4826000"/>
              <a:gd name="connsiteY59087" fmla="*/ 5753587 h 6857957"/>
              <a:gd name="connsiteX59088" fmla="*/ 1534695 w 4826000"/>
              <a:gd name="connsiteY59088" fmla="*/ 5752317 h 6857957"/>
              <a:gd name="connsiteX59089" fmla="*/ 1535647 w 4826000"/>
              <a:gd name="connsiteY59089" fmla="*/ 5751047 h 6857957"/>
              <a:gd name="connsiteX59090" fmla="*/ 1537235 w 4826000"/>
              <a:gd name="connsiteY59090" fmla="*/ 5750412 h 6857957"/>
              <a:gd name="connsiteX59091" fmla="*/ 1538822 w 4826000"/>
              <a:gd name="connsiteY59091" fmla="*/ 5749777 h 6857957"/>
              <a:gd name="connsiteX59092" fmla="*/ 1540409 w 4826000"/>
              <a:gd name="connsiteY59092" fmla="*/ 5749459 h 6857957"/>
              <a:gd name="connsiteX59093" fmla="*/ 1543901 w 4826000"/>
              <a:gd name="connsiteY59093" fmla="*/ 5749142 h 6857957"/>
              <a:gd name="connsiteX59094" fmla="*/ 1547712 w 4826000"/>
              <a:gd name="connsiteY59094" fmla="*/ 5748506 h 6857957"/>
              <a:gd name="connsiteX59095" fmla="*/ 1551838 w 4826000"/>
              <a:gd name="connsiteY59095" fmla="*/ 5747871 h 6857957"/>
              <a:gd name="connsiteX59096" fmla="*/ 1553426 w 4826000"/>
              <a:gd name="connsiteY59096" fmla="*/ 5747554 h 6857957"/>
              <a:gd name="connsiteX59097" fmla="*/ 1554695 w 4826000"/>
              <a:gd name="connsiteY59097" fmla="*/ 5746601 h 6857957"/>
              <a:gd name="connsiteX59098" fmla="*/ 1556283 w 4826000"/>
              <a:gd name="connsiteY59098" fmla="*/ 5745649 h 6857957"/>
              <a:gd name="connsiteX59099" fmla="*/ 1557235 w 4826000"/>
              <a:gd name="connsiteY59099" fmla="*/ 5744061 h 6857957"/>
              <a:gd name="connsiteX59100" fmla="*/ 1555965 w 4826000"/>
              <a:gd name="connsiteY59100" fmla="*/ 5742156 h 6857957"/>
              <a:gd name="connsiteX59101" fmla="*/ 1554378 w 4826000"/>
              <a:gd name="connsiteY59101" fmla="*/ 5740251 h 6857957"/>
              <a:gd name="connsiteX59102" fmla="*/ 1552473 w 4826000"/>
              <a:gd name="connsiteY59102" fmla="*/ 5738981 h 6857957"/>
              <a:gd name="connsiteX59103" fmla="*/ 1550568 w 4826000"/>
              <a:gd name="connsiteY59103" fmla="*/ 5738028 h 6857957"/>
              <a:gd name="connsiteX59104" fmla="*/ 1546758 w 4826000"/>
              <a:gd name="connsiteY59104" fmla="*/ 5736758 h 6857957"/>
              <a:gd name="connsiteX59105" fmla="*/ 1543584 w 4826000"/>
              <a:gd name="connsiteY59105" fmla="*/ 5735805 h 6857957"/>
              <a:gd name="connsiteX59106" fmla="*/ 1542315 w 4826000"/>
              <a:gd name="connsiteY59106" fmla="*/ 5735488 h 6857957"/>
              <a:gd name="connsiteX59107" fmla="*/ 1541361 w 4826000"/>
              <a:gd name="connsiteY59107" fmla="*/ 5734853 h 6857957"/>
              <a:gd name="connsiteX59108" fmla="*/ 1541044 w 4826000"/>
              <a:gd name="connsiteY59108" fmla="*/ 5734535 h 6857957"/>
              <a:gd name="connsiteX59109" fmla="*/ 1541361 w 4826000"/>
              <a:gd name="connsiteY59109" fmla="*/ 5733582 h 6857957"/>
              <a:gd name="connsiteX59110" fmla="*/ 1541996 w 4826000"/>
              <a:gd name="connsiteY59110" fmla="*/ 5732630 h 6857957"/>
              <a:gd name="connsiteX59111" fmla="*/ 1543266 w 4826000"/>
              <a:gd name="connsiteY59111" fmla="*/ 5731360 h 6857957"/>
              <a:gd name="connsiteX59112" fmla="*/ 1548346 w 4826000"/>
              <a:gd name="connsiteY59112" fmla="*/ 5727867 h 6857957"/>
              <a:gd name="connsiteX59113" fmla="*/ 1544855 w 4826000"/>
              <a:gd name="connsiteY59113" fmla="*/ 5726279 h 6857957"/>
              <a:gd name="connsiteX59114" fmla="*/ 1541044 w 4826000"/>
              <a:gd name="connsiteY59114" fmla="*/ 5725327 h 6857957"/>
              <a:gd name="connsiteX59115" fmla="*/ 1538187 w 4826000"/>
              <a:gd name="connsiteY59115" fmla="*/ 5724692 h 6857957"/>
              <a:gd name="connsiteX59116" fmla="*/ 1534695 w 4826000"/>
              <a:gd name="connsiteY59116" fmla="*/ 5724692 h 6857957"/>
              <a:gd name="connsiteX59117" fmla="*/ 1532155 w 4826000"/>
              <a:gd name="connsiteY59117" fmla="*/ 5725009 h 6857957"/>
              <a:gd name="connsiteX59118" fmla="*/ 1529615 w 4826000"/>
              <a:gd name="connsiteY59118" fmla="*/ 5725327 h 6857957"/>
              <a:gd name="connsiteX59119" fmla="*/ 1526757 w 4826000"/>
              <a:gd name="connsiteY59119" fmla="*/ 5726279 h 6857957"/>
              <a:gd name="connsiteX59120" fmla="*/ 1524218 w 4826000"/>
              <a:gd name="connsiteY59120" fmla="*/ 5727549 h 6857957"/>
              <a:gd name="connsiteX59121" fmla="*/ 1514376 w 4826000"/>
              <a:gd name="connsiteY59121" fmla="*/ 5731995 h 6857957"/>
              <a:gd name="connsiteX59122" fmla="*/ 1511836 w 4826000"/>
              <a:gd name="connsiteY59122" fmla="*/ 5732947 h 6857957"/>
              <a:gd name="connsiteX59123" fmla="*/ 1509296 w 4826000"/>
              <a:gd name="connsiteY59123" fmla="*/ 5733582 h 6857957"/>
              <a:gd name="connsiteX59124" fmla="*/ 1506440 w 4826000"/>
              <a:gd name="connsiteY59124" fmla="*/ 5734535 h 6857957"/>
              <a:gd name="connsiteX59125" fmla="*/ 1503900 w 4826000"/>
              <a:gd name="connsiteY59125" fmla="*/ 5734853 h 6857957"/>
              <a:gd name="connsiteX59126" fmla="*/ 1500724 w 4826000"/>
              <a:gd name="connsiteY59126" fmla="*/ 5731677 h 6857957"/>
              <a:gd name="connsiteX59127" fmla="*/ 1498819 w 4826000"/>
              <a:gd name="connsiteY59127" fmla="*/ 5729455 h 6857957"/>
              <a:gd name="connsiteX59128" fmla="*/ 1498184 w 4826000"/>
              <a:gd name="connsiteY59128" fmla="*/ 5728502 h 6857957"/>
              <a:gd name="connsiteX59129" fmla="*/ 1497867 w 4826000"/>
              <a:gd name="connsiteY59129" fmla="*/ 5727549 h 6857957"/>
              <a:gd name="connsiteX59130" fmla="*/ 1497867 w 4826000"/>
              <a:gd name="connsiteY59130" fmla="*/ 5726279 h 6857957"/>
              <a:gd name="connsiteX59131" fmla="*/ 1498184 w 4826000"/>
              <a:gd name="connsiteY59131" fmla="*/ 5725327 h 6857957"/>
              <a:gd name="connsiteX59132" fmla="*/ 1498503 w 4826000"/>
              <a:gd name="connsiteY59132" fmla="*/ 5724692 h 6857957"/>
              <a:gd name="connsiteX59133" fmla="*/ 1499137 w 4826000"/>
              <a:gd name="connsiteY59133" fmla="*/ 5723739 h 6857957"/>
              <a:gd name="connsiteX59134" fmla="*/ 1501359 w 4826000"/>
              <a:gd name="connsiteY59134" fmla="*/ 5722151 h 6857957"/>
              <a:gd name="connsiteX59135" fmla="*/ 1503900 w 4826000"/>
              <a:gd name="connsiteY59135" fmla="*/ 5720246 h 6857957"/>
              <a:gd name="connsiteX59136" fmla="*/ 1507709 w 4826000"/>
              <a:gd name="connsiteY59136" fmla="*/ 5718023 h 6857957"/>
              <a:gd name="connsiteX59137" fmla="*/ 1504851 w 4826000"/>
              <a:gd name="connsiteY59137" fmla="*/ 5717388 h 6857957"/>
              <a:gd name="connsiteX59138" fmla="*/ 1502311 w 4826000"/>
              <a:gd name="connsiteY59138" fmla="*/ 5716753 h 6857957"/>
              <a:gd name="connsiteX59139" fmla="*/ 1500407 w 4826000"/>
              <a:gd name="connsiteY59139" fmla="*/ 5716118 h 6857957"/>
              <a:gd name="connsiteX59140" fmla="*/ 1498503 w 4826000"/>
              <a:gd name="connsiteY59140" fmla="*/ 5715166 h 6857957"/>
              <a:gd name="connsiteX59141" fmla="*/ 1495644 w 4826000"/>
              <a:gd name="connsiteY59141" fmla="*/ 5712943 h 6857957"/>
              <a:gd name="connsiteX59142" fmla="*/ 1493423 w 4826000"/>
              <a:gd name="connsiteY59142" fmla="*/ 5710085 h 6857957"/>
              <a:gd name="connsiteX59143" fmla="*/ 1490565 w 4826000"/>
              <a:gd name="connsiteY59143" fmla="*/ 5707862 h 6857957"/>
              <a:gd name="connsiteX59144" fmla="*/ 1488025 w 4826000"/>
              <a:gd name="connsiteY59144" fmla="*/ 5705640 h 6857957"/>
              <a:gd name="connsiteX59145" fmla="*/ 1486120 w 4826000"/>
              <a:gd name="connsiteY59145" fmla="*/ 5704687 h 6857957"/>
              <a:gd name="connsiteX59146" fmla="*/ 1483898 w 4826000"/>
              <a:gd name="connsiteY59146" fmla="*/ 5703417 h 6857957"/>
              <a:gd name="connsiteX59147" fmla="*/ 1481675 w 4826000"/>
              <a:gd name="connsiteY59147" fmla="*/ 5702782 h 6857957"/>
              <a:gd name="connsiteX59148" fmla="*/ 1479135 w 4826000"/>
              <a:gd name="connsiteY59148" fmla="*/ 5702464 h 6857957"/>
              <a:gd name="connsiteX59149" fmla="*/ 1474373 w 4826000"/>
              <a:gd name="connsiteY59149" fmla="*/ 5702782 h 6857957"/>
              <a:gd name="connsiteX59150" fmla="*/ 1473738 w 4826000"/>
              <a:gd name="connsiteY59150" fmla="*/ 5703099 h 6857957"/>
              <a:gd name="connsiteX59151" fmla="*/ 1473421 w 4826000"/>
              <a:gd name="connsiteY59151" fmla="*/ 5703417 h 6857957"/>
              <a:gd name="connsiteX59152" fmla="*/ 1473421 w 4826000"/>
              <a:gd name="connsiteY59152" fmla="*/ 5704052 h 6857957"/>
              <a:gd name="connsiteX59153" fmla="*/ 1474373 w 4826000"/>
              <a:gd name="connsiteY59153" fmla="*/ 5704687 h 6857957"/>
              <a:gd name="connsiteX59154" fmla="*/ 1476278 w 4826000"/>
              <a:gd name="connsiteY59154" fmla="*/ 5705957 h 6857957"/>
              <a:gd name="connsiteX59155" fmla="*/ 1479454 w 4826000"/>
              <a:gd name="connsiteY59155" fmla="*/ 5707227 h 6857957"/>
              <a:gd name="connsiteX59156" fmla="*/ 1480405 w 4826000"/>
              <a:gd name="connsiteY59156" fmla="*/ 5708180 h 6857957"/>
              <a:gd name="connsiteX59157" fmla="*/ 1481358 w 4826000"/>
              <a:gd name="connsiteY59157" fmla="*/ 5709133 h 6857957"/>
              <a:gd name="connsiteX59158" fmla="*/ 1481994 w 4826000"/>
              <a:gd name="connsiteY59158" fmla="*/ 5709768 h 6857957"/>
              <a:gd name="connsiteX59159" fmla="*/ 1482310 w 4826000"/>
              <a:gd name="connsiteY59159" fmla="*/ 5711038 h 6857957"/>
              <a:gd name="connsiteX59160" fmla="*/ 1481675 w 4826000"/>
              <a:gd name="connsiteY59160" fmla="*/ 5712308 h 6857957"/>
              <a:gd name="connsiteX59161" fmla="*/ 1480723 w 4826000"/>
              <a:gd name="connsiteY59161" fmla="*/ 5713260 h 6857957"/>
              <a:gd name="connsiteX59162" fmla="*/ 1463261 w 4826000"/>
              <a:gd name="connsiteY59162" fmla="*/ 5711355 h 6857957"/>
              <a:gd name="connsiteX59163" fmla="*/ 1459769 w 4826000"/>
              <a:gd name="connsiteY59163" fmla="*/ 5711038 h 6857957"/>
              <a:gd name="connsiteX59164" fmla="*/ 1457864 w 4826000"/>
              <a:gd name="connsiteY59164" fmla="*/ 5711355 h 6857957"/>
              <a:gd name="connsiteX59165" fmla="*/ 1456277 w 4826000"/>
              <a:gd name="connsiteY59165" fmla="*/ 5711990 h 6857957"/>
              <a:gd name="connsiteX59166" fmla="*/ 1454055 w 4826000"/>
              <a:gd name="connsiteY59166" fmla="*/ 5713260 h 6857957"/>
              <a:gd name="connsiteX59167" fmla="*/ 1449927 w 4826000"/>
              <a:gd name="connsiteY59167" fmla="*/ 5714848 h 6857957"/>
              <a:gd name="connsiteX59168" fmla="*/ 1442308 w 4826000"/>
              <a:gd name="connsiteY59168" fmla="*/ 5717071 h 6857957"/>
              <a:gd name="connsiteX59169" fmla="*/ 1443895 w 4826000"/>
              <a:gd name="connsiteY59169" fmla="*/ 5714213 h 6857957"/>
              <a:gd name="connsiteX59170" fmla="*/ 1444848 w 4826000"/>
              <a:gd name="connsiteY59170" fmla="*/ 5711355 h 6857957"/>
              <a:gd name="connsiteX59171" fmla="*/ 1446753 w 4826000"/>
              <a:gd name="connsiteY59171" fmla="*/ 5706275 h 6857957"/>
              <a:gd name="connsiteX59172" fmla="*/ 1448340 w 4826000"/>
              <a:gd name="connsiteY59172" fmla="*/ 5701194 h 6857957"/>
              <a:gd name="connsiteX59173" fmla="*/ 1449611 w 4826000"/>
              <a:gd name="connsiteY59173" fmla="*/ 5698972 h 6857957"/>
              <a:gd name="connsiteX59174" fmla="*/ 1450562 w 4826000"/>
              <a:gd name="connsiteY59174" fmla="*/ 5696431 h 6857957"/>
              <a:gd name="connsiteX59175" fmla="*/ 1451832 w 4826000"/>
              <a:gd name="connsiteY59175" fmla="*/ 5694526 h 6857957"/>
              <a:gd name="connsiteX59176" fmla="*/ 1453420 w 4826000"/>
              <a:gd name="connsiteY59176" fmla="*/ 5692621 h 6857957"/>
              <a:gd name="connsiteX59177" fmla="*/ 1455325 w 4826000"/>
              <a:gd name="connsiteY59177" fmla="*/ 5690398 h 6857957"/>
              <a:gd name="connsiteX59178" fmla="*/ 1458182 w 4826000"/>
              <a:gd name="connsiteY59178" fmla="*/ 5688175 h 6857957"/>
              <a:gd name="connsiteX59179" fmla="*/ 1461357 w 4826000"/>
              <a:gd name="connsiteY59179" fmla="*/ 5686270 h 6857957"/>
              <a:gd name="connsiteX59180" fmla="*/ 1465166 w 4826000"/>
              <a:gd name="connsiteY59180" fmla="*/ 5684365 h 6857957"/>
              <a:gd name="connsiteX59181" fmla="*/ 1469611 w 4826000"/>
              <a:gd name="connsiteY59181" fmla="*/ 5682777 h 6857957"/>
              <a:gd name="connsiteX59182" fmla="*/ 1475326 w 4826000"/>
              <a:gd name="connsiteY59182" fmla="*/ 5680555 h 6857957"/>
              <a:gd name="connsiteX59183" fmla="*/ 1469929 w 4826000"/>
              <a:gd name="connsiteY59183" fmla="*/ 5678650 h 6857957"/>
              <a:gd name="connsiteX59184" fmla="*/ 1465484 w 4826000"/>
              <a:gd name="connsiteY59184" fmla="*/ 5676427 h 6857957"/>
              <a:gd name="connsiteX59185" fmla="*/ 1461039 w 4826000"/>
              <a:gd name="connsiteY59185" fmla="*/ 5673887 h 6857957"/>
              <a:gd name="connsiteX59186" fmla="*/ 1457229 w 4826000"/>
              <a:gd name="connsiteY59186" fmla="*/ 5671664 h 6857957"/>
              <a:gd name="connsiteX59187" fmla="*/ 1453420 w 4826000"/>
              <a:gd name="connsiteY59187" fmla="*/ 5669441 h 6857957"/>
              <a:gd name="connsiteX59188" fmla="*/ 1450245 w 4826000"/>
              <a:gd name="connsiteY59188" fmla="*/ 5666901 h 6857957"/>
              <a:gd name="connsiteX59189" fmla="*/ 1446753 w 4826000"/>
              <a:gd name="connsiteY59189" fmla="*/ 5664361 h 6857957"/>
              <a:gd name="connsiteX59190" fmla="*/ 1444213 w 4826000"/>
              <a:gd name="connsiteY59190" fmla="*/ 5662138 h 6857957"/>
              <a:gd name="connsiteX59191" fmla="*/ 1441673 w 4826000"/>
              <a:gd name="connsiteY59191" fmla="*/ 5659280 h 6857957"/>
              <a:gd name="connsiteX59192" fmla="*/ 1439133 w 4826000"/>
              <a:gd name="connsiteY59192" fmla="*/ 5656740 h 6857957"/>
              <a:gd name="connsiteX59193" fmla="*/ 1435323 w 4826000"/>
              <a:gd name="connsiteY59193" fmla="*/ 5651342 h 6857957"/>
              <a:gd name="connsiteX59194" fmla="*/ 1432149 w 4826000"/>
              <a:gd name="connsiteY59194" fmla="*/ 5646261 h 6857957"/>
              <a:gd name="connsiteX59195" fmla="*/ 1429609 w 4826000"/>
              <a:gd name="connsiteY59195" fmla="*/ 5640863 h 6857957"/>
              <a:gd name="connsiteX59196" fmla="*/ 1435958 w 4826000"/>
              <a:gd name="connsiteY59196" fmla="*/ 5642133 h 6857957"/>
              <a:gd name="connsiteX59197" fmla="*/ 1440720 w 4826000"/>
              <a:gd name="connsiteY59197" fmla="*/ 5643721 h 6857957"/>
              <a:gd name="connsiteX59198" fmla="*/ 1444848 w 4826000"/>
              <a:gd name="connsiteY59198" fmla="*/ 5646261 h 6857957"/>
              <a:gd name="connsiteX59199" fmla="*/ 1448022 w 4826000"/>
              <a:gd name="connsiteY59199" fmla="*/ 5648484 h 6857957"/>
              <a:gd name="connsiteX59200" fmla="*/ 1450562 w 4826000"/>
              <a:gd name="connsiteY59200" fmla="*/ 5651024 h 6857957"/>
              <a:gd name="connsiteX59201" fmla="*/ 1452151 w 4826000"/>
              <a:gd name="connsiteY59201" fmla="*/ 5653882 h 6857957"/>
              <a:gd name="connsiteX59202" fmla="*/ 1453420 w 4826000"/>
              <a:gd name="connsiteY59202" fmla="*/ 5656422 h 6857957"/>
              <a:gd name="connsiteX59203" fmla="*/ 1454691 w 4826000"/>
              <a:gd name="connsiteY59203" fmla="*/ 5658963 h 6857957"/>
              <a:gd name="connsiteX59204" fmla="*/ 1456277 w 4826000"/>
              <a:gd name="connsiteY59204" fmla="*/ 5661820 h 6857957"/>
              <a:gd name="connsiteX59205" fmla="*/ 1457548 w 4826000"/>
              <a:gd name="connsiteY59205" fmla="*/ 5664043 h 6857957"/>
              <a:gd name="connsiteX59206" fmla="*/ 1459134 w 4826000"/>
              <a:gd name="connsiteY59206" fmla="*/ 5666266 h 6857957"/>
              <a:gd name="connsiteX59207" fmla="*/ 1461357 w 4826000"/>
              <a:gd name="connsiteY59207" fmla="*/ 5668171 h 6857957"/>
              <a:gd name="connsiteX59208" fmla="*/ 1464849 w 4826000"/>
              <a:gd name="connsiteY59208" fmla="*/ 5669441 h 6857957"/>
              <a:gd name="connsiteX59209" fmla="*/ 1468659 w 4826000"/>
              <a:gd name="connsiteY59209" fmla="*/ 5670076 h 6857957"/>
              <a:gd name="connsiteX59210" fmla="*/ 1473738 w 4826000"/>
              <a:gd name="connsiteY59210" fmla="*/ 5670076 h 6857957"/>
              <a:gd name="connsiteX59211" fmla="*/ 1480088 w 4826000"/>
              <a:gd name="connsiteY59211" fmla="*/ 5669441 h 6857957"/>
              <a:gd name="connsiteX59212" fmla="*/ 1484850 w 4826000"/>
              <a:gd name="connsiteY59212" fmla="*/ 5665631 h 6857957"/>
              <a:gd name="connsiteX59213" fmla="*/ 1489612 w 4826000"/>
              <a:gd name="connsiteY59213" fmla="*/ 5662138 h 6857957"/>
              <a:gd name="connsiteX59214" fmla="*/ 1494692 w 4826000"/>
              <a:gd name="connsiteY59214" fmla="*/ 5658328 h 6857957"/>
              <a:gd name="connsiteX59215" fmla="*/ 1499772 w 4826000"/>
              <a:gd name="connsiteY59215" fmla="*/ 5655152 h 6857957"/>
              <a:gd name="connsiteX59216" fmla="*/ 1502946 w 4826000"/>
              <a:gd name="connsiteY59216" fmla="*/ 5653565 h 6857957"/>
              <a:gd name="connsiteX59217" fmla="*/ 1506121 w 4826000"/>
              <a:gd name="connsiteY59217" fmla="*/ 5651659 h 6857957"/>
              <a:gd name="connsiteX59218" fmla="*/ 1509613 w 4826000"/>
              <a:gd name="connsiteY59218" fmla="*/ 5650389 h 6857957"/>
              <a:gd name="connsiteX59219" fmla="*/ 1513423 w 4826000"/>
              <a:gd name="connsiteY59219" fmla="*/ 5649119 h 6857957"/>
              <a:gd name="connsiteX59220" fmla="*/ 1518185 w 4826000"/>
              <a:gd name="connsiteY59220" fmla="*/ 5648167 h 6857957"/>
              <a:gd name="connsiteX59221" fmla="*/ 1523265 w 4826000"/>
              <a:gd name="connsiteY59221" fmla="*/ 5647214 h 6857957"/>
              <a:gd name="connsiteX59222" fmla="*/ 1528346 w 4826000"/>
              <a:gd name="connsiteY59222" fmla="*/ 5646579 h 6857957"/>
              <a:gd name="connsiteX59223" fmla="*/ 1534695 w 4826000"/>
              <a:gd name="connsiteY59223" fmla="*/ 5645944 h 6857957"/>
              <a:gd name="connsiteX59224" fmla="*/ 1534059 w 4826000"/>
              <a:gd name="connsiteY59224" fmla="*/ 5648167 h 6857957"/>
              <a:gd name="connsiteX59225" fmla="*/ 1533107 w 4826000"/>
              <a:gd name="connsiteY59225" fmla="*/ 5650389 h 6857957"/>
              <a:gd name="connsiteX59226" fmla="*/ 1531202 w 4826000"/>
              <a:gd name="connsiteY59226" fmla="*/ 5652294 h 6857957"/>
              <a:gd name="connsiteX59227" fmla="*/ 1528980 w 4826000"/>
              <a:gd name="connsiteY59227" fmla="*/ 5654517 h 6857957"/>
              <a:gd name="connsiteX59228" fmla="*/ 1523583 w 4826000"/>
              <a:gd name="connsiteY59228" fmla="*/ 5658328 h 6857957"/>
              <a:gd name="connsiteX59229" fmla="*/ 1517550 w 4826000"/>
              <a:gd name="connsiteY59229" fmla="*/ 5662773 h 6857957"/>
              <a:gd name="connsiteX59230" fmla="*/ 1514376 w 4826000"/>
              <a:gd name="connsiteY59230" fmla="*/ 5664996 h 6857957"/>
              <a:gd name="connsiteX59231" fmla="*/ 1511518 w 4826000"/>
              <a:gd name="connsiteY59231" fmla="*/ 5667218 h 6857957"/>
              <a:gd name="connsiteX59232" fmla="*/ 1508978 w 4826000"/>
              <a:gd name="connsiteY59232" fmla="*/ 5669759 h 6857957"/>
              <a:gd name="connsiteX59233" fmla="*/ 1506121 w 4826000"/>
              <a:gd name="connsiteY59233" fmla="*/ 5672299 h 6857957"/>
              <a:gd name="connsiteX59234" fmla="*/ 1504216 w 4826000"/>
              <a:gd name="connsiteY59234" fmla="*/ 5675474 h 6857957"/>
              <a:gd name="connsiteX59235" fmla="*/ 1502946 w 4826000"/>
              <a:gd name="connsiteY59235" fmla="*/ 5678332 h 6857957"/>
              <a:gd name="connsiteX59236" fmla="*/ 1502311 w 4826000"/>
              <a:gd name="connsiteY59236" fmla="*/ 5681507 h 6857957"/>
              <a:gd name="connsiteX59237" fmla="*/ 1501994 w 4826000"/>
              <a:gd name="connsiteY59237" fmla="*/ 5683413 h 6857957"/>
              <a:gd name="connsiteX59238" fmla="*/ 1502311 w 4826000"/>
              <a:gd name="connsiteY59238" fmla="*/ 5685318 h 6857957"/>
              <a:gd name="connsiteX59239" fmla="*/ 1505169 w 4826000"/>
              <a:gd name="connsiteY59239" fmla="*/ 5684365 h 6857957"/>
              <a:gd name="connsiteX59240" fmla="*/ 1508026 w 4826000"/>
              <a:gd name="connsiteY59240" fmla="*/ 5683413 h 6857957"/>
              <a:gd name="connsiteX59241" fmla="*/ 1510249 w 4826000"/>
              <a:gd name="connsiteY59241" fmla="*/ 5681825 h 6857957"/>
              <a:gd name="connsiteX59242" fmla="*/ 1512153 w 4826000"/>
              <a:gd name="connsiteY59242" fmla="*/ 5680555 h 6857957"/>
              <a:gd name="connsiteX59243" fmla="*/ 1513741 w 4826000"/>
              <a:gd name="connsiteY59243" fmla="*/ 5678967 h 6857957"/>
              <a:gd name="connsiteX59244" fmla="*/ 1515329 w 4826000"/>
              <a:gd name="connsiteY59244" fmla="*/ 5677697 h 6857957"/>
              <a:gd name="connsiteX59245" fmla="*/ 1517550 w 4826000"/>
              <a:gd name="connsiteY59245" fmla="*/ 5674204 h 6857957"/>
              <a:gd name="connsiteX59246" fmla="*/ 1519773 w 4826000"/>
              <a:gd name="connsiteY59246" fmla="*/ 5671029 h 6857957"/>
              <a:gd name="connsiteX59247" fmla="*/ 1522630 w 4826000"/>
              <a:gd name="connsiteY59247" fmla="*/ 5667853 h 6857957"/>
              <a:gd name="connsiteX59248" fmla="*/ 1524218 w 4826000"/>
              <a:gd name="connsiteY59248" fmla="*/ 5666266 h 6857957"/>
              <a:gd name="connsiteX59249" fmla="*/ 1526122 w 4826000"/>
              <a:gd name="connsiteY59249" fmla="*/ 5664678 h 6857957"/>
              <a:gd name="connsiteX59250" fmla="*/ 1528027 w 4826000"/>
              <a:gd name="connsiteY59250" fmla="*/ 5663726 h 6857957"/>
              <a:gd name="connsiteX59251" fmla="*/ 1530886 w 4826000"/>
              <a:gd name="connsiteY59251" fmla="*/ 5662455 h 6857957"/>
              <a:gd name="connsiteX59252" fmla="*/ 1531837 w 4826000"/>
              <a:gd name="connsiteY59252" fmla="*/ 5663726 h 6857957"/>
              <a:gd name="connsiteX59253" fmla="*/ 1532789 w 4826000"/>
              <a:gd name="connsiteY59253" fmla="*/ 5664996 h 6857957"/>
              <a:gd name="connsiteX59254" fmla="*/ 1533107 w 4826000"/>
              <a:gd name="connsiteY59254" fmla="*/ 5666266 h 6857957"/>
              <a:gd name="connsiteX59255" fmla="*/ 1533424 w 4826000"/>
              <a:gd name="connsiteY59255" fmla="*/ 5667853 h 6857957"/>
              <a:gd name="connsiteX59256" fmla="*/ 1533424 w 4826000"/>
              <a:gd name="connsiteY59256" fmla="*/ 5671029 h 6857957"/>
              <a:gd name="connsiteX59257" fmla="*/ 1532789 w 4826000"/>
              <a:gd name="connsiteY59257" fmla="*/ 5674204 h 6857957"/>
              <a:gd name="connsiteX59258" fmla="*/ 1531837 w 4826000"/>
              <a:gd name="connsiteY59258" fmla="*/ 5677697 h 6857957"/>
              <a:gd name="connsiteX59259" fmla="*/ 1530567 w 4826000"/>
              <a:gd name="connsiteY59259" fmla="*/ 5681507 h 6857957"/>
              <a:gd name="connsiteX59260" fmla="*/ 1527075 w 4826000"/>
              <a:gd name="connsiteY59260" fmla="*/ 5689128 h 6857957"/>
              <a:gd name="connsiteX59261" fmla="*/ 1525806 w 4826000"/>
              <a:gd name="connsiteY59261" fmla="*/ 5693256 h 6857957"/>
              <a:gd name="connsiteX59262" fmla="*/ 1524852 w 4826000"/>
              <a:gd name="connsiteY59262" fmla="*/ 5697384 h 6857957"/>
              <a:gd name="connsiteX59263" fmla="*/ 1524218 w 4826000"/>
              <a:gd name="connsiteY59263" fmla="*/ 5701194 h 6857957"/>
              <a:gd name="connsiteX59264" fmla="*/ 1524218 w 4826000"/>
              <a:gd name="connsiteY59264" fmla="*/ 5705322 h 6857957"/>
              <a:gd name="connsiteX59265" fmla="*/ 1524535 w 4826000"/>
              <a:gd name="connsiteY59265" fmla="*/ 5707227 h 6857957"/>
              <a:gd name="connsiteX59266" fmla="*/ 1525170 w 4826000"/>
              <a:gd name="connsiteY59266" fmla="*/ 5709133 h 6857957"/>
              <a:gd name="connsiteX59267" fmla="*/ 1525806 w 4826000"/>
              <a:gd name="connsiteY59267" fmla="*/ 5711038 h 6857957"/>
              <a:gd name="connsiteX59268" fmla="*/ 1526757 w 4826000"/>
              <a:gd name="connsiteY59268" fmla="*/ 5712943 h 6857957"/>
              <a:gd name="connsiteX59269" fmla="*/ 1528027 w 4826000"/>
              <a:gd name="connsiteY59269" fmla="*/ 5714848 h 6857957"/>
              <a:gd name="connsiteX59270" fmla="*/ 1529932 w 4826000"/>
              <a:gd name="connsiteY59270" fmla="*/ 5716436 h 6857957"/>
              <a:gd name="connsiteX59271" fmla="*/ 1531837 w 4826000"/>
              <a:gd name="connsiteY59271" fmla="*/ 5718341 h 6857957"/>
              <a:gd name="connsiteX59272" fmla="*/ 1534059 w 4826000"/>
              <a:gd name="connsiteY59272" fmla="*/ 5720246 h 6857957"/>
              <a:gd name="connsiteX59273" fmla="*/ 1543266 w 4826000"/>
              <a:gd name="connsiteY59273" fmla="*/ 5716436 h 6857957"/>
              <a:gd name="connsiteX59274" fmla="*/ 1549298 w 4826000"/>
              <a:gd name="connsiteY59274" fmla="*/ 5714213 h 6857957"/>
              <a:gd name="connsiteX59275" fmla="*/ 1555965 w 4826000"/>
              <a:gd name="connsiteY59275" fmla="*/ 5712308 h 6857957"/>
              <a:gd name="connsiteX59276" fmla="*/ 1559775 w 4826000"/>
              <a:gd name="connsiteY59276" fmla="*/ 5711355 h 6857957"/>
              <a:gd name="connsiteX59277" fmla="*/ 1563267 w 4826000"/>
              <a:gd name="connsiteY59277" fmla="*/ 5710720 h 6857957"/>
              <a:gd name="connsiteX59278" fmla="*/ 1566761 w 4826000"/>
              <a:gd name="connsiteY59278" fmla="*/ 5710085 h 6857957"/>
              <a:gd name="connsiteX59279" fmla="*/ 1570252 w 4826000"/>
              <a:gd name="connsiteY59279" fmla="*/ 5710085 h 6857957"/>
              <a:gd name="connsiteX59280" fmla="*/ 1574379 w 4826000"/>
              <a:gd name="connsiteY59280" fmla="*/ 5710403 h 6857957"/>
              <a:gd name="connsiteX59281" fmla="*/ 1577871 w 4826000"/>
              <a:gd name="connsiteY59281" fmla="*/ 5710720 h 6857957"/>
              <a:gd name="connsiteX59282" fmla="*/ 1581364 w 4826000"/>
              <a:gd name="connsiteY59282" fmla="*/ 5711990 h 6857957"/>
              <a:gd name="connsiteX59283" fmla="*/ 1584856 w 4826000"/>
              <a:gd name="connsiteY59283" fmla="*/ 5713260 h 6857957"/>
              <a:gd name="connsiteX59284" fmla="*/ 1588667 w 4826000"/>
              <a:gd name="connsiteY59284" fmla="*/ 5711355 h 6857957"/>
              <a:gd name="connsiteX59285" fmla="*/ 1591207 w 4826000"/>
              <a:gd name="connsiteY59285" fmla="*/ 5709768 h 6857957"/>
              <a:gd name="connsiteX59286" fmla="*/ 1593110 w 4826000"/>
              <a:gd name="connsiteY59286" fmla="*/ 5707862 h 6857957"/>
              <a:gd name="connsiteX59287" fmla="*/ 1594380 w 4826000"/>
              <a:gd name="connsiteY59287" fmla="*/ 5705957 h 6857957"/>
              <a:gd name="connsiteX59288" fmla="*/ 1594698 w 4826000"/>
              <a:gd name="connsiteY59288" fmla="*/ 5703735 h 6857957"/>
              <a:gd name="connsiteX59289" fmla="*/ 1595015 w 4826000"/>
              <a:gd name="connsiteY59289" fmla="*/ 5701829 h 6857957"/>
              <a:gd name="connsiteX59290" fmla="*/ 1594380 w 4826000"/>
              <a:gd name="connsiteY59290" fmla="*/ 5699607 h 6857957"/>
              <a:gd name="connsiteX59291" fmla="*/ 1593745 w 4826000"/>
              <a:gd name="connsiteY59291" fmla="*/ 5697384 h 6857957"/>
              <a:gd name="connsiteX59292" fmla="*/ 1591523 w 4826000"/>
              <a:gd name="connsiteY59292" fmla="*/ 5692303 h 6857957"/>
              <a:gd name="connsiteX59293" fmla="*/ 1588983 w 4826000"/>
              <a:gd name="connsiteY59293" fmla="*/ 5686588 h 6857957"/>
              <a:gd name="connsiteX59294" fmla="*/ 1587396 w 4826000"/>
              <a:gd name="connsiteY59294" fmla="*/ 5684048 h 6857957"/>
              <a:gd name="connsiteX59295" fmla="*/ 1586443 w 4826000"/>
              <a:gd name="connsiteY59295" fmla="*/ 5680872 h 6857957"/>
              <a:gd name="connsiteX59296" fmla="*/ 1585491 w 4826000"/>
              <a:gd name="connsiteY59296" fmla="*/ 5678014 h 6857957"/>
              <a:gd name="connsiteX59297" fmla="*/ 1585173 w 4826000"/>
              <a:gd name="connsiteY59297" fmla="*/ 5674522 h 6857957"/>
              <a:gd name="connsiteX59298" fmla="*/ 1581364 w 4826000"/>
              <a:gd name="connsiteY59298" fmla="*/ 5675157 h 6857957"/>
              <a:gd name="connsiteX59299" fmla="*/ 1577871 w 4826000"/>
              <a:gd name="connsiteY59299" fmla="*/ 5675474 h 6857957"/>
              <a:gd name="connsiteX59300" fmla="*/ 1572474 w 4826000"/>
              <a:gd name="connsiteY59300" fmla="*/ 5676744 h 6857957"/>
              <a:gd name="connsiteX59301" fmla="*/ 1569934 w 4826000"/>
              <a:gd name="connsiteY59301" fmla="*/ 5677379 h 6857957"/>
              <a:gd name="connsiteX59302" fmla="*/ 1567395 w 4826000"/>
              <a:gd name="connsiteY59302" fmla="*/ 5677697 h 6857957"/>
              <a:gd name="connsiteX59303" fmla="*/ 1563585 w 4826000"/>
              <a:gd name="connsiteY59303" fmla="*/ 5678014 h 6857957"/>
              <a:gd name="connsiteX59304" fmla="*/ 1559775 w 4826000"/>
              <a:gd name="connsiteY59304" fmla="*/ 5678332 h 6857957"/>
              <a:gd name="connsiteX59305" fmla="*/ 1559775 w 4826000"/>
              <a:gd name="connsiteY59305" fmla="*/ 5677062 h 6857957"/>
              <a:gd name="connsiteX59306" fmla="*/ 1560410 w 4826000"/>
              <a:gd name="connsiteY59306" fmla="*/ 5675792 h 6857957"/>
              <a:gd name="connsiteX59307" fmla="*/ 1561363 w 4826000"/>
              <a:gd name="connsiteY59307" fmla="*/ 5673569 h 6857957"/>
              <a:gd name="connsiteX59308" fmla="*/ 1562315 w 4826000"/>
              <a:gd name="connsiteY59308" fmla="*/ 5671981 h 6857957"/>
              <a:gd name="connsiteX59309" fmla="*/ 1562315 w 4826000"/>
              <a:gd name="connsiteY59309" fmla="*/ 5671346 h 6857957"/>
              <a:gd name="connsiteX59310" fmla="*/ 1562315 w 4826000"/>
              <a:gd name="connsiteY59310" fmla="*/ 5671029 h 6857957"/>
              <a:gd name="connsiteX59311" fmla="*/ 1561997 w 4826000"/>
              <a:gd name="connsiteY59311" fmla="*/ 5670711 h 6857957"/>
              <a:gd name="connsiteX59312" fmla="*/ 1561363 w 4826000"/>
              <a:gd name="connsiteY59312" fmla="*/ 5670394 h 6857957"/>
              <a:gd name="connsiteX59313" fmla="*/ 1558505 w 4826000"/>
              <a:gd name="connsiteY59313" fmla="*/ 5670076 h 6857957"/>
              <a:gd name="connsiteX59314" fmla="*/ 1553426 w 4826000"/>
              <a:gd name="connsiteY59314" fmla="*/ 5670076 h 6857957"/>
              <a:gd name="connsiteX59315" fmla="*/ 1545489 w 4826000"/>
              <a:gd name="connsiteY59315" fmla="*/ 5670394 h 6857957"/>
              <a:gd name="connsiteX59316" fmla="*/ 1548981 w 4826000"/>
              <a:gd name="connsiteY59316" fmla="*/ 5668806 h 6857957"/>
              <a:gd name="connsiteX59317" fmla="*/ 1552473 w 4826000"/>
              <a:gd name="connsiteY59317" fmla="*/ 5666901 h 6857957"/>
              <a:gd name="connsiteX59318" fmla="*/ 1555013 w 4826000"/>
              <a:gd name="connsiteY59318" fmla="*/ 5665313 h 6857957"/>
              <a:gd name="connsiteX59319" fmla="*/ 1557235 w 4826000"/>
              <a:gd name="connsiteY59319" fmla="*/ 5663408 h 6857957"/>
              <a:gd name="connsiteX59320" fmla="*/ 1559458 w 4826000"/>
              <a:gd name="connsiteY59320" fmla="*/ 5661185 h 6857957"/>
              <a:gd name="connsiteX59321" fmla="*/ 1560728 w 4826000"/>
              <a:gd name="connsiteY59321" fmla="*/ 5658645 h 6857957"/>
              <a:gd name="connsiteX59322" fmla="*/ 1561681 w 4826000"/>
              <a:gd name="connsiteY59322" fmla="*/ 5656105 h 6857957"/>
              <a:gd name="connsiteX59323" fmla="*/ 1561997 w 4826000"/>
              <a:gd name="connsiteY59323" fmla="*/ 5653565 h 6857957"/>
              <a:gd name="connsiteX59324" fmla="*/ 1561681 w 4826000"/>
              <a:gd name="connsiteY59324" fmla="*/ 5651977 h 6857957"/>
              <a:gd name="connsiteX59325" fmla="*/ 1560728 w 4826000"/>
              <a:gd name="connsiteY59325" fmla="*/ 5651342 h 6857957"/>
              <a:gd name="connsiteX59326" fmla="*/ 1559458 w 4826000"/>
              <a:gd name="connsiteY59326" fmla="*/ 5651024 h 6857957"/>
              <a:gd name="connsiteX59327" fmla="*/ 1557870 w 4826000"/>
              <a:gd name="connsiteY59327" fmla="*/ 5651024 h 6857957"/>
              <a:gd name="connsiteX59328" fmla="*/ 1556283 w 4826000"/>
              <a:gd name="connsiteY59328" fmla="*/ 5651342 h 6857957"/>
              <a:gd name="connsiteX59329" fmla="*/ 1554695 w 4826000"/>
              <a:gd name="connsiteY59329" fmla="*/ 5651977 h 6857957"/>
              <a:gd name="connsiteX59330" fmla="*/ 1553108 w 4826000"/>
              <a:gd name="connsiteY59330" fmla="*/ 5652612 h 6857957"/>
              <a:gd name="connsiteX59331" fmla="*/ 1551838 w 4826000"/>
              <a:gd name="connsiteY59331" fmla="*/ 5653882 h 6857957"/>
              <a:gd name="connsiteX59332" fmla="*/ 1553743 w 4826000"/>
              <a:gd name="connsiteY59332" fmla="*/ 5647214 h 6857957"/>
              <a:gd name="connsiteX59333" fmla="*/ 1555330 w 4826000"/>
              <a:gd name="connsiteY59333" fmla="*/ 5640546 h 6857957"/>
              <a:gd name="connsiteX59334" fmla="*/ 1556601 w 4826000"/>
              <a:gd name="connsiteY59334" fmla="*/ 5633560 h 6857957"/>
              <a:gd name="connsiteX59335" fmla="*/ 1557553 w 4826000"/>
              <a:gd name="connsiteY59335" fmla="*/ 5626574 h 6857957"/>
              <a:gd name="connsiteX59336" fmla="*/ 1558188 w 4826000"/>
              <a:gd name="connsiteY59336" fmla="*/ 5618954 h 6857957"/>
              <a:gd name="connsiteX59337" fmla="*/ 1559141 w 4826000"/>
              <a:gd name="connsiteY59337" fmla="*/ 5611015 h 6857957"/>
              <a:gd name="connsiteX59338" fmla="*/ 1559141 w 4826000"/>
              <a:gd name="connsiteY59338" fmla="*/ 5602442 h 6857957"/>
              <a:gd name="connsiteX59339" fmla="*/ 1558505 w 4826000"/>
              <a:gd name="connsiteY59339" fmla="*/ 5592916 h 6857957"/>
              <a:gd name="connsiteX59340" fmla="*/ 1557235 w 4826000"/>
              <a:gd name="connsiteY59340" fmla="*/ 5592281 h 6857957"/>
              <a:gd name="connsiteX59341" fmla="*/ 1555648 w 4826000"/>
              <a:gd name="connsiteY59341" fmla="*/ 5591646 h 6857957"/>
              <a:gd name="connsiteX59342" fmla="*/ 1550886 w 4826000"/>
              <a:gd name="connsiteY59342" fmla="*/ 5590693 h 6857957"/>
              <a:gd name="connsiteX59343" fmla="*/ 1548663 w 4826000"/>
              <a:gd name="connsiteY59343" fmla="*/ 5590376 h 6857957"/>
              <a:gd name="connsiteX59344" fmla="*/ 1546758 w 4826000"/>
              <a:gd name="connsiteY59344" fmla="*/ 5590058 h 6857957"/>
              <a:gd name="connsiteX59345" fmla="*/ 1545489 w 4826000"/>
              <a:gd name="connsiteY59345" fmla="*/ 5589106 h 6857957"/>
              <a:gd name="connsiteX59346" fmla="*/ 1545171 w 4826000"/>
              <a:gd name="connsiteY59346" fmla="*/ 5588788 h 6857957"/>
              <a:gd name="connsiteX59347" fmla="*/ 1544855 w 4826000"/>
              <a:gd name="connsiteY59347" fmla="*/ 5588153 h 6857957"/>
              <a:gd name="connsiteX59348" fmla="*/ 1541361 w 4826000"/>
              <a:gd name="connsiteY59348" fmla="*/ 5589106 h 6857957"/>
              <a:gd name="connsiteX59349" fmla="*/ 1538822 w 4826000"/>
              <a:gd name="connsiteY59349" fmla="*/ 5590376 h 6857957"/>
              <a:gd name="connsiteX59350" fmla="*/ 1536599 w 4826000"/>
              <a:gd name="connsiteY59350" fmla="*/ 5591646 h 6857957"/>
              <a:gd name="connsiteX59351" fmla="*/ 1535012 w 4826000"/>
              <a:gd name="connsiteY59351" fmla="*/ 5593234 h 6857957"/>
              <a:gd name="connsiteX59352" fmla="*/ 1534059 w 4826000"/>
              <a:gd name="connsiteY59352" fmla="*/ 5595456 h 6857957"/>
              <a:gd name="connsiteX59353" fmla="*/ 1533424 w 4826000"/>
              <a:gd name="connsiteY59353" fmla="*/ 5597361 h 6857957"/>
              <a:gd name="connsiteX59354" fmla="*/ 1533424 w 4826000"/>
              <a:gd name="connsiteY59354" fmla="*/ 5599584 h 6857957"/>
              <a:gd name="connsiteX59355" fmla="*/ 1534059 w 4826000"/>
              <a:gd name="connsiteY59355" fmla="*/ 5602124 h 6857957"/>
              <a:gd name="connsiteX59356" fmla="*/ 1532155 w 4826000"/>
              <a:gd name="connsiteY59356" fmla="*/ 5599902 h 6857957"/>
              <a:gd name="connsiteX59357" fmla="*/ 1529932 w 4826000"/>
              <a:gd name="connsiteY59357" fmla="*/ 5598314 h 6857957"/>
              <a:gd name="connsiteX59358" fmla="*/ 1527392 w 4826000"/>
              <a:gd name="connsiteY59358" fmla="*/ 5597044 h 6857957"/>
              <a:gd name="connsiteX59359" fmla="*/ 1524852 w 4826000"/>
              <a:gd name="connsiteY59359" fmla="*/ 5596091 h 6857957"/>
              <a:gd name="connsiteX59360" fmla="*/ 1522630 w 4826000"/>
              <a:gd name="connsiteY59360" fmla="*/ 5595774 h 6857957"/>
              <a:gd name="connsiteX59361" fmla="*/ 1519773 w 4826000"/>
              <a:gd name="connsiteY59361" fmla="*/ 5595774 h 6857957"/>
              <a:gd name="connsiteX59362" fmla="*/ 1517550 w 4826000"/>
              <a:gd name="connsiteY59362" fmla="*/ 5596091 h 6857957"/>
              <a:gd name="connsiteX59363" fmla="*/ 1515329 w 4826000"/>
              <a:gd name="connsiteY59363" fmla="*/ 5596409 h 6857957"/>
              <a:gd name="connsiteX59364" fmla="*/ 1512789 w 4826000"/>
              <a:gd name="connsiteY59364" fmla="*/ 5597361 h 6857957"/>
              <a:gd name="connsiteX59365" fmla="*/ 1510566 w 4826000"/>
              <a:gd name="connsiteY59365" fmla="*/ 5598314 h 6857957"/>
              <a:gd name="connsiteX59366" fmla="*/ 1508661 w 4826000"/>
              <a:gd name="connsiteY59366" fmla="*/ 5599584 h 6857957"/>
              <a:gd name="connsiteX59367" fmla="*/ 1506756 w 4826000"/>
              <a:gd name="connsiteY59367" fmla="*/ 5601489 h 6857957"/>
              <a:gd name="connsiteX59368" fmla="*/ 1505169 w 4826000"/>
              <a:gd name="connsiteY59368" fmla="*/ 5603077 h 6857957"/>
              <a:gd name="connsiteX59369" fmla="*/ 1503900 w 4826000"/>
              <a:gd name="connsiteY59369" fmla="*/ 5604665 h 6857957"/>
              <a:gd name="connsiteX59370" fmla="*/ 1502946 w 4826000"/>
              <a:gd name="connsiteY59370" fmla="*/ 5606570 h 6857957"/>
              <a:gd name="connsiteX59371" fmla="*/ 1502629 w 4826000"/>
              <a:gd name="connsiteY59371" fmla="*/ 5608158 h 6857957"/>
              <a:gd name="connsiteX59372" fmla="*/ 1504851 w 4826000"/>
              <a:gd name="connsiteY59372" fmla="*/ 5609110 h 6857957"/>
              <a:gd name="connsiteX59373" fmla="*/ 1507074 w 4826000"/>
              <a:gd name="connsiteY59373" fmla="*/ 5609428 h 6857957"/>
              <a:gd name="connsiteX59374" fmla="*/ 1512789 w 4826000"/>
              <a:gd name="connsiteY59374" fmla="*/ 5609745 h 6857957"/>
              <a:gd name="connsiteX59375" fmla="*/ 1523900 w 4826000"/>
              <a:gd name="connsiteY59375" fmla="*/ 5609745 h 6857957"/>
              <a:gd name="connsiteX59376" fmla="*/ 1528980 w 4826000"/>
              <a:gd name="connsiteY59376" fmla="*/ 5610063 h 6857957"/>
              <a:gd name="connsiteX59377" fmla="*/ 1531837 w 4826000"/>
              <a:gd name="connsiteY59377" fmla="*/ 5610380 h 6857957"/>
              <a:gd name="connsiteX59378" fmla="*/ 1534377 w 4826000"/>
              <a:gd name="connsiteY59378" fmla="*/ 5610698 h 6857957"/>
              <a:gd name="connsiteX59379" fmla="*/ 1536599 w 4826000"/>
              <a:gd name="connsiteY59379" fmla="*/ 5611650 h 6857957"/>
              <a:gd name="connsiteX59380" fmla="*/ 1538822 w 4826000"/>
              <a:gd name="connsiteY59380" fmla="*/ 5612603 h 6857957"/>
              <a:gd name="connsiteX59381" fmla="*/ 1541044 w 4826000"/>
              <a:gd name="connsiteY59381" fmla="*/ 5613873 h 6857957"/>
              <a:gd name="connsiteX59382" fmla="*/ 1542631 w 4826000"/>
              <a:gd name="connsiteY59382" fmla="*/ 5615461 h 6857957"/>
              <a:gd name="connsiteX59383" fmla="*/ 1541044 w 4826000"/>
              <a:gd name="connsiteY59383" fmla="*/ 5616413 h 6857957"/>
              <a:gd name="connsiteX59384" fmla="*/ 1539139 w 4826000"/>
              <a:gd name="connsiteY59384" fmla="*/ 5617048 h 6857957"/>
              <a:gd name="connsiteX59385" fmla="*/ 1537235 w 4826000"/>
              <a:gd name="connsiteY59385" fmla="*/ 5617366 h 6857957"/>
              <a:gd name="connsiteX59386" fmla="*/ 1534695 w 4826000"/>
              <a:gd name="connsiteY59386" fmla="*/ 5617683 h 6857957"/>
              <a:gd name="connsiteX59387" fmla="*/ 1528980 w 4826000"/>
              <a:gd name="connsiteY59387" fmla="*/ 5617683 h 6857957"/>
              <a:gd name="connsiteX59388" fmla="*/ 1523265 w 4826000"/>
              <a:gd name="connsiteY59388" fmla="*/ 5617366 h 6857957"/>
              <a:gd name="connsiteX59389" fmla="*/ 1516915 w 4826000"/>
              <a:gd name="connsiteY59389" fmla="*/ 5617048 h 6857957"/>
              <a:gd name="connsiteX59390" fmla="*/ 1510249 w 4826000"/>
              <a:gd name="connsiteY59390" fmla="*/ 5617048 h 6857957"/>
              <a:gd name="connsiteX59391" fmla="*/ 1507074 w 4826000"/>
              <a:gd name="connsiteY59391" fmla="*/ 5617366 h 6857957"/>
              <a:gd name="connsiteX59392" fmla="*/ 1503900 w 4826000"/>
              <a:gd name="connsiteY59392" fmla="*/ 5618001 h 6857957"/>
              <a:gd name="connsiteX59393" fmla="*/ 1501041 w 4826000"/>
              <a:gd name="connsiteY59393" fmla="*/ 5618636 h 6857957"/>
              <a:gd name="connsiteX59394" fmla="*/ 1497549 w 4826000"/>
              <a:gd name="connsiteY59394" fmla="*/ 5619589 h 6857957"/>
              <a:gd name="connsiteX59395" fmla="*/ 1499137 w 4826000"/>
              <a:gd name="connsiteY59395" fmla="*/ 5620859 h 6857957"/>
              <a:gd name="connsiteX59396" fmla="*/ 1501041 w 4826000"/>
              <a:gd name="connsiteY59396" fmla="*/ 5622129 h 6857957"/>
              <a:gd name="connsiteX59397" fmla="*/ 1502946 w 4826000"/>
              <a:gd name="connsiteY59397" fmla="*/ 5623082 h 6857957"/>
              <a:gd name="connsiteX59398" fmla="*/ 1505169 w 4826000"/>
              <a:gd name="connsiteY59398" fmla="*/ 5624034 h 6857957"/>
              <a:gd name="connsiteX59399" fmla="*/ 1510249 w 4826000"/>
              <a:gd name="connsiteY59399" fmla="*/ 5624987 h 6857957"/>
              <a:gd name="connsiteX59400" fmla="*/ 1515646 w 4826000"/>
              <a:gd name="connsiteY59400" fmla="*/ 5625304 h 6857957"/>
              <a:gd name="connsiteX59401" fmla="*/ 1525806 w 4826000"/>
              <a:gd name="connsiteY59401" fmla="*/ 5625622 h 6857957"/>
              <a:gd name="connsiteX59402" fmla="*/ 1529615 w 4826000"/>
              <a:gd name="connsiteY59402" fmla="*/ 5625939 h 6857957"/>
              <a:gd name="connsiteX59403" fmla="*/ 1530886 w 4826000"/>
              <a:gd name="connsiteY59403" fmla="*/ 5626257 h 6857957"/>
              <a:gd name="connsiteX59404" fmla="*/ 1531519 w 4826000"/>
              <a:gd name="connsiteY59404" fmla="*/ 5626892 h 6857957"/>
              <a:gd name="connsiteX59405" fmla="*/ 1529932 w 4826000"/>
              <a:gd name="connsiteY59405" fmla="*/ 5628162 h 6857957"/>
              <a:gd name="connsiteX59406" fmla="*/ 1528027 w 4826000"/>
              <a:gd name="connsiteY59406" fmla="*/ 5629432 h 6857957"/>
              <a:gd name="connsiteX59407" fmla="*/ 1524218 w 4826000"/>
              <a:gd name="connsiteY59407" fmla="*/ 5631655 h 6857957"/>
              <a:gd name="connsiteX59408" fmla="*/ 1519455 w 4826000"/>
              <a:gd name="connsiteY59408" fmla="*/ 5632925 h 6857957"/>
              <a:gd name="connsiteX59409" fmla="*/ 1515011 w 4826000"/>
              <a:gd name="connsiteY59409" fmla="*/ 5634195 h 6857957"/>
              <a:gd name="connsiteX59410" fmla="*/ 1510249 w 4826000"/>
              <a:gd name="connsiteY59410" fmla="*/ 5634830 h 6857957"/>
              <a:gd name="connsiteX59411" fmla="*/ 1505169 w 4826000"/>
              <a:gd name="connsiteY59411" fmla="*/ 5635465 h 6857957"/>
              <a:gd name="connsiteX59412" fmla="*/ 1495963 w 4826000"/>
              <a:gd name="connsiteY59412" fmla="*/ 5636418 h 6857957"/>
              <a:gd name="connsiteX59413" fmla="*/ 1491835 w 4826000"/>
              <a:gd name="connsiteY59413" fmla="*/ 5636735 h 6857957"/>
              <a:gd name="connsiteX59414" fmla="*/ 1488025 w 4826000"/>
              <a:gd name="connsiteY59414" fmla="*/ 5637370 h 6857957"/>
              <a:gd name="connsiteX59415" fmla="*/ 1484850 w 4826000"/>
              <a:gd name="connsiteY59415" fmla="*/ 5638641 h 6857957"/>
              <a:gd name="connsiteX59416" fmla="*/ 1482628 w 4826000"/>
              <a:gd name="connsiteY59416" fmla="*/ 5639911 h 6857957"/>
              <a:gd name="connsiteX59417" fmla="*/ 1481675 w 4826000"/>
              <a:gd name="connsiteY59417" fmla="*/ 5640546 h 6857957"/>
              <a:gd name="connsiteX59418" fmla="*/ 1481358 w 4826000"/>
              <a:gd name="connsiteY59418" fmla="*/ 5641498 h 6857957"/>
              <a:gd name="connsiteX59419" fmla="*/ 1480723 w 4826000"/>
              <a:gd name="connsiteY59419" fmla="*/ 5642451 h 6857957"/>
              <a:gd name="connsiteX59420" fmla="*/ 1480723 w 4826000"/>
              <a:gd name="connsiteY59420" fmla="*/ 5643721 h 6857957"/>
              <a:gd name="connsiteX59421" fmla="*/ 1481040 w 4826000"/>
              <a:gd name="connsiteY59421" fmla="*/ 5644991 h 6857957"/>
              <a:gd name="connsiteX59422" fmla="*/ 1481358 w 4826000"/>
              <a:gd name="connsiteY59422" fmla="*/ 5646579 h 6857957"/>
              <a:gd name="connsiteX59423" fmla="*/ 1481994 w 4826000"/>
              <a:gd name="connsiteY59423" fmla="*/ 5648167 h 6857957"/>
              <a:gd name="connsiteX59424" fmla="*/ 1483263 w 4826000"/>
              <a:gd name="connsiteY59424" fmla="*/ 5650072 h 6857957"/>
              <a:gd name="connsiteX59425" fmla="*/ 1479454 w 4826000"/>
              <a:gd name="connsiteY59425" fmla="*/ 5650389 h 6857957"/>
              <a:gd name="connsiteX59426" fmla="*/ 1475961 w 4826000"/>
              <a:gd name="connsiteY59426" fmla="*/ 5650389 h 6857957"/>
              <a:gd name="connsiteX59427" fmla="*/ 1473738 w 4826000"/>
              <a:gd name="connsiteY59427" fmla="*/ 5650389 h 6857957"/>
              <a:gd name="connsiteX59428" fmla="*/ 1471833 w 4826000"/>
              <a:gd name="connsiteY59428" fmla="*/ 5649754 h 6857957"/>
              <a:gd name="connsiteX59429" fmla="*/ 1470246 w 4826000"/>
              <a:gd name="connsiteY59429" fmla="*/ 5649119 h 6857957"/>
              <a:gd name="connsiteX59430" fmla="*/ 1469294 w 4826000"/>
              <a:gd name="connsiteY59430" fmla="*/ 5648167 h 6857957"/>
              <a:gd name="connsiteX59431" fmla="*/ 1468977 w 4826000"/>
              <a:gd name="connsiteY59431" fmla="*/ 5646896 h 6857957"/>
              <a:gd name="connsiteX59432" fmla="*/ 1468659 w 4826000"/>
              <a:gd name="connsiteY59432" fmla="*/ 5645626 h 6857957"/>
              <a:gd name="connsiteX59433" fmla="*/ 1468659 w 4826000"/>
              <a:gd name="connsiteY59433" fmla="*/ 5642451 h 6857957"/>
              <a:gd name="connsiteX59434" fmla="*/ 1468659 w 4826000"/>
              <a:gd name="connsiteY59434" fmla="*/ 5639593 h 6857957"/>
              <a:gd name="connsiteX59435" fmla="*/ 1468659 w 4826000"/>
              <a:gd name="connsiteY59435" fmla="*/ 5637688 h 6857957"/>
              <a:gd name="connsiteX59436" fmla="*/ 1468659 w 4826000"/>
              <a:gd name="connsiteY59436" fmla="*/ 5636418 h 6857957"/>
              <a:gd name="connsiteX59437" fmla="*/ 1468341 w 4826000"/>
              <a:gd name="connsiteY59437" fmla="*/ 5635148 h 6857957"/>
              <a:gd name="connsiteX59438" fmla="*/ 1467389 w 4826000"/>
              <a:gd name="connsiteY59438" fmla="*/ 5634195 h 6857957"/>
              <a:gd name="connsiteX59439" fmla="*/ 1472468 w 4826000"/>
              <a:gd name="connsiteY59439" fmla="*/ 5632607 h 6857957"/>
              <a:gd name="connsiteX59440" fmla="*/ 1477866 w 4826000"/>
              <a:gd name="connsiteY59440" fmla="*/ 5631655 h 6857957"/>
              <a:gd name="connsiteX59441" fmla="*/ 1484850 w 4826000"/>
              <a:gd name="connsiteY59441" fmla="*/ 5631020 h 6857957"/>
              <a:gd name="connsiteX59442" fmla="*/ 1493105 w 4826000"/>
              <a:gd name="connsiteY59442" fmla="*/ 5630385 h 6857957"/>
              <a:gd name="connsiteX59443" fmla="*/ 1493739 w 4826000"/>
              <a:gd name="connsiteY59443" fmla="*/ 5628162 h 6857957"/>
              <a:gd name="connsiteX59444" fmla="*/ 1494057 w 4826000"/>
              <a:gd name="connsiteY59444" fmla="*/ 5626257 h 6857957"/>
              <a:gd name="connsiteX59445" fmla="*/ 1493739 w 4826000"/>
              <a:gd name="connsiteY59445" fmla="*/ 5624352 h 6857957"/>
              <a:gd name="connsiteX59446" fmla="*/ 1493105 w 4826000"/>
              <a:gd name="connsiteY59446" fmla="*/ 5622446 h 6857957"/>
              <a:gd name="connsiteX59447" fmla="*/ 1491517 w 4826000"/>
              <a:gd name="connsiteY59447" fmla="*/ 5620859 h 6857957"/>
              <a:gd name="connsiteX59448" fmla="*/ 1490247 w 4826000"/>
              <a:gd name="connsiteY59448" fmla="*/ 5619589 h 6857957"/>
              <a:gd name="connsiteX59449" fmla="*/ 1488660 w 4826000"/>
              <a:gd name="connsiteY59449" fmla="*/ 5618636 h 6857957"/>
              <a:gd name="connsiteX59450" fmla="*/ 1486755 w 4826000"/>
              <a:gd name="connsiteY59450" fmla="*/ 5617366 h 6857957"/>
              <a:gd name="connsiteX59451" fmla="*/ 1484215 w 4826000"/>
              <a:gd name="connsiteY59451" fmla="*/ 5616731 h 6857957"/>
              <a:gd name="connsiteX59452" fmla="*/ 1481994 w 4826000"/>
              <a:gd name="connsiteY59452" fmla="*/ 5616096 h 6857957"/>
              <a:gd name="connsiteX59453" fmla="*/ 1476597 w 4826000"/>
              <a:gd name="connsiteY59453" fmla="*/ 5614826 h 6857957"/>
              <a:gd name="connsiteX59454" fmla="*/ 1471198 w 4826000"/>
              <a:gd name="connsiteY59454" fmla="*/ 5614508 h 6857957"/>
              <a:gd name="connsiteX59455" fmla="*/ 1465484 w 4826000"/>
              <a:gd name="connsiteY59455" fmla="*/ 5614826 h 6857957"/>
              <a:gd name="connsiteX59456" fmla="*/ 1459769 w 4826000"/>
              <a:gd name="connsiteY59456" fmla="*/ 5616096 h 6857957"/>
              <a:gd name="connsiteX59457" fmla="*/ 1454372 w 4826000"/>
              <a:gd name="connsiteY59457" fmla="*/ 5617366 h 6857957"/>
              <a:gd name="connsiteX59458" fmla="*/ 1452151 w 4826000"/>
              <a:gd name="connsiteY59458" fmla="*/ 5618319 h 6857957"/>
              <a:gd name="connsiteX59459" fmla="*/ 1450245 w 4826000"/>
              <a:gd name="connsiteY59459" fmla="*/ 5619271 h 6857957"/>
              <a:gd name="connsiteX59460" fmla="*/ 1448340 w 4826000"/>
              <a:gd name="connsiteY59460" fmla="*/ 5620541 h 6857957"/>
              <a:gd name="connsiteX59461" fmla="*/ 1446753 w 4826000"/>
              <a:gd name="connsiteY59461" fmla="*/ 5621811 h 6857957"/>
              <a:gd name="connsiteX59462" fmla="*/ 1445483 w 4826000"/>
              <a:gd name="connsiteY59462" fmla="*/ 5623717 h 6857957"/>
              <a:gd name="connsiteX59463" fmla="*/ 1444531 w 4826000"/>
              <a:gd name="connsiteY59463" fmla="*/ 5625304 h 6857957"/>
              <a:gd name="connsiteX59464" fmla="*/ 1444213 w 4826000"/>
              <a:gd name="connsiteY59464" fmla="*/ 5626892 h 6857957"/>
              <a:gd name="connsiteX59465" fmla="*/ 1444213 w 4826000"/>
              <a:gd name="connsiteY59465" fmla="*/ 5628797 h 6857957"/>
              <a:gd name="connsiteX59466" fmla="*/ 1444531 w 4826000"/>
              <a:gd name="connsiteY59466" fmla="*/ 5631020 h 6857957"/>
              <a:gd name="connsiteX59467" fmla="*/ 1445165 w 4826000"/>
              <a:gd name="connsiteY59467" fmla="*/ 5632925 h 6857957"/>
              <a:gd name="connsiteX59468" fmla="*/ 1446435 w 4826000"/>
              <a:gd name="connsiteY59468" fmla="*/ 5635148 h 6857957"/>
              <a:gd name="connsiteX59469" fmla="*/ 1448340 w 4826000"/>
              <a:gd name="connsiteY59469" fmla="*/ 5637370 h 6857957"/>
              <a:gd name="connsiteX59470" fmla="*/ 1444213 w 4826000"/>
              <a:gd name="connsiteY59470" fmla="*/ 5636418 h 6857957"/>
              <a:gd name="connsiteX59471" fmla="*/ 1440086 w 4826000"/>
              <a:gd name="connsiteY59471" fmla="*/ 5635783 h 6857957"/>
              <a:gd name="connsiteX59472" fmla="*/ 1438498 w 4826000"/>
              <a:gd name="connsiteY59472" fmla="*/ 5635783 h 6857957"/>
              <a:gd name="connsiteX59473" fmla="*/ 1437228 w 4826000"/>
              <a:gd name="connsiteY59473" fmla="*/ 5636100 h 6857957"/>
              <a:gd name="connsiteX59474" fmla="*/ 1436276 w 4826000"/>
              <a:gd name="connsiteY59474" fmla="*/ 5636735 h 6857957"/>
              <a:gd name="connsiteX59475" fmla="*/ 1435642 w 4826000"/>
              <a:gd name="connsiteY59475" fmla="*/ 5637688 h 6857957"/>
              <a:gd name="connsiteX59476" fmla="*/ 1434688 w 4826000"/>
              <a:gd name="connsiteY59476" fmla="*/ 5637370 h 6857957"/>
              <a:gd name="connsiteX59477" fmla="*/ 1433418 w 4826000"/>
              <a:gd name="connsiteY59477" fmla="*/ 5636418 h 6857957"/>
              <a:gd name="connsiteX59478" fmla="*/ 1432466 w 4826000"/>
              <a:gd name="connsiteY59478" fmla="*/ 5635465 h 6857957"/>
              <a:gd name="connsiteX59479" fmla="*/ 1431831 w 4826000"/>
              <a:gd name="connsiteY59479" fmla="*/ 5634195 h 6857957"/>
              <a:gd name="connsiteX59480" fmla="*/ 1431196 w 4826000"/>
              <a:gd name="connsiteY59480" fmla="*/ 5632290 h 6857957"/>
              <a:gd name="connsiteX59481" fmla="*/ 1430879 w 4826000"/>
              <a:gd name="connsiteY59481" fmla="*/ 5630385 h 6857957"/>
              <a:gd name="connsiteX59482" fmla="*/ 1430879 w 4826000"/>
              <a:gd name="connsiteY59482" fmla="*/ 5628480 h 6857957"/>
              <a:gd name="connsiteX59483" fmla="*/ 1430879 w 4826000"/>
              <a:gd name="connsiteY59483" fmla="*/ 5626257 h 6857957"/>
              <a:gd name="connsiteX59484" fmla="*/ 1431196 w 4826000"/>
              <a:gd name="connsiteY59484" fmla="*/ 5624352 h 6857957"/>
              <a:gd name="connsiteX59485" fmla="*/ 1431831 w 4826000"/>
              <a:gd name="connsiteY59485" fmla="*/ 5622129 h 6857957"/>
              <a:gd name="connsiteX59486" fmla="*/ 1432783 w 4826000"/>
              <a:gd name="connsiteY59486" fmla="*/ 5620541 h 6857957"/>
              <a:gd name="connsiteX59487" fmla="*/ 1434688 w 4826000"/>
              <a:gd name="connsiteY59487" fmla="*/ 5618954 h 6857957"/>
              <a:gd name="connsiteX59488" fmla="*/ 1436276 w 4826000"/>
              <a:gd name="connsiteY59488" fmla="*/ 5617683 h 6857957"/>
              <a:gd name="connsiteX59489" fmla="*/ 1438816 w 4826000"/>
              <a:gd name="connsiteY59489" fmla="*/ 5616413 h 6857957"/>
              <a:gd name="connsiteX59490" fmla="*/ 1441673 w 4826000"/>
              <a:gd name="connsiteY59490" fmla="*/ 5616096 h 6857957"/>
              <a:gd name="connsiteX59491" fmla="*/ 1444848 w 4826000"/>
              <a:gd name="connsiteY59491" fmla="*/ 5615461 h 6857957"/>
              <a:gd name="connsiteX59492" fmla="*/ 1443578 w 4826000"/>
              <a:gd name="connsiteY59492" fmla="*/ 5614191 h 6857957"/>
              <a:gd name="connsiteX59493" fmla="*/ 1441991 w 4826000"/>
              <a:gd name="connsiteY59493" fmla="*/ 5613556 h 6857957"/>
              <a:gd name="connsiteX59494" fmla="*/ 1440086 w 4826000"/>
              <a:gd name="connsiteY59494" fmla="*/ 5613238 h 6857957"/>
              <a:gd name="connsiteX59495" fmla="*/ 1438498 w 4826000"/>
              <a:gd name="connsiteY59495" fmla="*/ 5613238 h 6857957"/>
              <a:gd name="connsiteX59496" fmla="*/ 1434371 w 4826000"/>
              <a:gd name="connsiteY59496" fmla="*/ 5613556 h 6857957"/>
              <a:gd name="connsiteX59497" fmla="*/ 1429926 w 4826000"/>
              <a:gd name="connsiteY59497" fmla="*/ 5614508 h 6857957"/>
              <a:gd name="connsiteX59498" fmla="*/ 1425165 w 4826000"/>
              <a:gd name="connsiteY59498" fmla="*/ 5615461 h 6857957"/>
              <a:gd name="connsiteX59499" fmla="*/ 1421037 w 4826000"/>
              <a:gd name="connsiteY59499" fmla="*/ 5616096 h 6857957"/>
              <a:gd name="connsiteX59500" fmla="*/ 1418497 w 4826000"/>
              <a:gd name="connsiteY59500" fmla="*/ 5616096 h 6857957"/>
              <a:gd name="connsiteX59501" fmla="*/ 1416276 w 4826000"/>
              <a:gd name="connsiteY59501" fmla="*/ 5615461 h 6857957"/>
              <a:gd name="connsiteX59502" fmla="*/ 1414370 w 4826000"/>
              <a:gd name="connsiteY59502" fmla="*/ 5614826 h 6857957"/>
              <a:gd name="connsiteX59503" fmla="*/ 1411830 w 4826000"/>
              <a:gd name="connsiteY59503" fmla="*/ 5613556 h 6857957"/>
              <a:gd name="connsiteX59504" fmla="*/ 1414052 w 4826000"/>
              <a:gd name="connsiteY59504" fmla="*/ 5617683 h 6857957"/>
              <a:gd name="connsiteX59505" fmla="*/ 1414687 w 4826000"/>
              <a:gd name="connsiteY59505" fmla="*/ 5620859 h 6857957"/>
              <a:gd name="connsiteX59506" fmla="*/ 1415005 w 4826000"/>
              <a:gd name="connsiteY59506" fmla="*/ 5624034 h 6857957"/>
              <a:gd name="connsiteX59507" fmla="*/ 1414687 w 4826000"/>
              <a:gd name="connsiteY59507" fmla="*/ 5626892 h 6857957"/>
              <a:gd name="connsiteX59508" fmla="*/ 1413736 w 4826000"/>
              <a:gd name="connsiteY59508" fmla="*/ 5629432 h 6857957"/>
              <a:gd name="connsiteX59509" fmla="*/ 1412782 w 4826000"/>
              <a:gd name="connsiteY59509" fmla="*/ 5632290 h 6857957"/>
              <a:gd name="connsiteX59510" fmla="*/ 1409290 w 4826000"/>
              <a:gd name="connsiteY59510" fmla="*/ 5637053 h 6857957"/>
              <a:gd name="connsiteX59511" fmla="*/ 1406433 w 4826000"/>
              <a:gd name="connsiteY59511" fmla="*/ 5642133 h 6857957"/>
              <a:gd name="connsiteX59512" fmla="*/ 1405163 w 4826000"/>
              <a:gd name="connsiteY59512" fmla="*/ 5644674 h 6857957"/>
              <a:gd name="connsiteX59513" fmla="*/ 1404210 w 4826000"/>
              <a:gd name="connsiteY59513" fmla="*/ 5647531 h 6857957"/>
              <a:gd name="connsiteX59514" fmla="*/ 1403893 w 4826000"/>
              <a:gd name="connsiteY59514" fmla="*/ 5650389 h 6857957"/>
              <a:gd name="connsiteX59515" fmla="*/ 1403893 w 4826000"/>
              <a:gd name="connsiteY59515" fmla="*/ 5653565 h 6857957"/>
              <a:gd name="connsiteX59516" fmla="*/ 1405163 w 4826000"/>
              <a:gd name="connsiteY59516" fmla="*/ 5656740 h 6857957"/>
              <a:gd name="connsiteX59517" fmla="*/ 1406750 w 4826000"/>
              <a:gd name="connsiteY59517" fmla="*/ 5660550 h 6857957"/>
              <a:gd name="connsiteX59518" fmla="*/ 1409290 w 4826000"/>
              <a:gd name="connsiteY59518" fmla="*/ 5660550 h 6857957"/>
              <a:gd name="connsiteX59519" fmla="*/ 1411512 w 4826000"/>
              <a:gd name="connsiteY59519" fmla="*/ 5660868 h 6857957"/>
              <a:gd name="connsiteX59520" fmla="*/ 1414052 w 4826000"/>
              <a:gd name="connsiteY59520" fmla="*/ 5661503 h 6857957"/>
              <a:gd name="connsiteX59521" fmla="*/ 1416276 w 4826000"/>
              <a:gd name="connsiteY59521" fmla="*/ 5662138 h 6857957"/>
              <a:gd name="connsiteX59522" fmla="*/ 1420719 w 4826000"/>
              <a:gd name="connsiteY59522" fmla="*/ 5663726 h 6857957"/>
              <a:gd name="connsiteX59523" fmla="*/ 1424529 w 4826000"/>
              <a:gd name="connsiteY59523" fmla="*/ 5665948 h 6857957"/>
              <a:gd name="connsiteX59524" fmla="*/ 1428021 w 4826000"/>
              <a:gd name="connsiteY59524" fmla="*/ 5667853 h 6857957"/>
              <a:gd name="connsiteX59525" fmla="*/ 1430879 w 4826000"/>
              <a:gd name="connsiteY59525" fmla="*/ 5669124 h 6857957"/>
              <a:gd name="connsiteX59526" fmla="*/ 1431831 w 4826000"/>
              <a:gd name="connsiteY59526" fmla="*/ 5669441 h 6857957"/>
              <a:gd name="connsiteX59527" fmla="*/ 1432783 w 4826000"/>
              <a:gd name="connsiteY59527" fmla="*/ 5669441 h 6857957"/>
              <a:gd name="connsiteX59528" fmla="*/ 1433418 w 4826000"/>
              <a:gd name="connsiteY59528" fmla="*/ 5668806 h 6857957"/>
              <a:gd name="connsiteX59529" fmla="*/ 1434371 w 4826000"/>
              <a:gd name="connsiteY59529" fmla="*/ 5668171 h 6857957"/>
              <a:gd name="connsiteX59530" fmla="*/ 1433736 w 4826000"/>
              <a:gd name="connsiteY59530" fmla="*/ 5673252 h 6857957"/>
              <a:gd name="connsiteX59531" fmla="*/ 1432783 w 4826000"/>
              <a:gd name="connsiteY59531" fmla="*/ 5678967 h 6857957"/>
              <a:gd name="connsiteX59532" fmla="*/ 1430561 w 4826000"/>
              <a:gd name="connsiteY59532" fmla="*/ 5690716 h 6857957"/>
              <a:gd name="connsiteX59533" fmla="*/ 1429609 w 4826000"/>
              <a:gd name="connsiteY59533" fmla="*/ 5696431 h 6857957"/>
              <a:gd name="connsiteX59534" fmla="*/ 1428656 w 4826000"/>
              <a:gd name="connsiteY59534" fmla="*/ 5702464 h 6857957"/>
              <a:gd name="connsiteX59535" fmla="*/ 1428339 w 4826000"/>
              <a:gd name="connsiteY59535" fmla="*/ 5708815 h 6857957"/>
              <a:gd name="connsiteX59536" fmla="*/ 1428339 w 4826000"/>
              <a:gd name="connsiteY59536" fmla="*/ 5711990 h 6857957"/>
              <a:gd name="connsiteX59537" fmla="*/ 1428974 w 4826000"/>
              <a:gd name="connsiteY59537" fmla="*/ 5714848 h 6857957"/>
              <a:gd name="connsiteX59538" fmla="*/ 1424212 w 4826000"/>
              <a:gd name="connsiteY59538" fmla="*/ 5711355 h 6857957"/>
              <a:gd name="connsiteX59539" fmla="*/ 1420402 w 4826000"/>
              <a:gd name="connsiteY59539" fmla="*/ 5708815 h 6857957"/>
              <a:gd name="connsiteX59540" fmla="*/ 1416276 w 4826000"/>
              <a:gd name="connsiteY59540" fmla="*/ 5707227 h 6857957"/>
              <a:gd name="connsiteX59541" fmla="*/ 1414370 w 4826000"/>
              <a:gd name="connsiteY59541" fmla="*/ 5706592 h 6857957"/>
              <a:gd name="connsiteX59542" fmla="*/ 1411830 w 4826000"/>
              <a:gd name="connsiteY59542" fmla="*/ 5706275 h 6857957"/>
              <a:gd name="connsiteX59543" fmla="*/ 1409608 w 4826000"/>
              <a:gd name="connsiteY59543" fmla="*/ 5705957 h 6857957"/>
              <a:gd name="connsiteX59544" fmla="*/ 1407385 w 4826000"/>
              <a:gd name="connsiteY59544" fmla="*/ 5705957 h 6857957"/>
              <a:gd name="connsiteX59545" fmla="*/ 1404528 w 4826000"/>
              <a:gd name="connsiteY59545" fmla="*/ 5705957 h 6857957"/>
              <a:gd name="connsiteX59546" fmla="*/ 1401988 w 4826000"/>
              <a:gd name="connsiteY59546" fmla="*/ 5706592 h 6857957"/>
              <a:gd name="connsiteX59547" fmla="*/ 1395956 w 4826000"/>
              <a:gd name="connsiteY59547" fmla="*/ 5707862 h 6857957"/>
              <a:gd name="connsiteX59548" fmla="*/ 1388971 w 4826000"/>
              <a:gd name="connsiteY59548" fmla="*/ 5710403 h 6857957"/>
              <a:gd name="connsiteX59549" fmla="*/ 1388336 w 4826000"/>
              <a:gd name="connsiteY59549" fmla="*/ 5708815 h 6857957"/>
              <a:gd name="connsiteX59550" fmla="*/ 1388019 w 4826000"/>
              <a:gd name="connsiteY59550" fmla="*/ 5707545 h 6857957"/>
              <a:gd name="connsiteX59551" fmla="*/ 1387701 w 4826000"/>
              <a:gd name="connsiteY59551" fmla="*/ 5706275 h 6857957"/>
              <a:gd name="connsiteX59552" fmla="*/ 1388019 w 4826000"/>
              <a:gd name="connsiteY59552" fmla="*/ 5705005 h 6857957"/>
              <a:gd name="connsiteX59553" fmla="*/ 1388654 w 4826000"/>
              <a:gd name="connsiteY59553" fmla="*/ 5703735 h 6857957"/>
              <a:gd name="connsiteX59554" fmla="*/ 1389290 w 4826000"/>
              <a:gd name="connsiteY59554" fmla="*/ 5702782 h 6857957"/>
              <a:gd name="connsiteX59555" fmla="*/ 1390559 w 4826000"/>
              <a:gd name="connsiteY59555" fmla="*/ 5701829 h 6857957"/>
              <a:gd name="connsiteX59556" fmla="*/ 1391830 w 4826000"/>
              <a:gd name="connsiteY59556" fmla="*/ 5701194 h 6857957"/>
              <a:gd name="connsiteX59557" fmla="*/ 1393099 w 4826000"/>
              <a:gd name="connsiteY59557" fmla="*/ 5700559 h 6857957"/>
              <a:gd name="connsiteX59558" fmla="*/ 1394686 w 4826000"/>
              <a:gd name="connsiteY59558" fmla="*/ 5700242 h 6857957"/>
              <a:gd name="connsiteX59559" fmla="*/ 1398496 w 4826000"/>
              <a:gd name="connsiteY59559" fmla="*/ 5699924 h 6857957"/>
              <a:gd name="connsiteX59560" fmla="*/ 1402623 w 4826000"/>
              <a:gd name="connsiteY59560" fmla="*/ 5700242 h 6857957"/>
              <a:gd name="connsiteX59561" fmla="*/ 1407068 w 4826000"/>
              <a:gd name="connsiteY59561" fmla="*/ 5701512 h 6857957"/>
              <a:gd name="connsiteX59562" fmla="*/ 1405480 w 4826000"/>
              <a:gd name="connsiteY59562" fmla="*/ 5700559 h 6857957"/>
              <a:gd name="connsiteX59563" fmla="*/ 1403893 w 4826000"/>
              <a:gd name="connsiteY59563" fmla="*/ 5698972 h 6857957"/>
              <a:gd name="connsiteX59564" fmla="*/ 1402623 w 4826000"/>
              <a:gd name="connsiteY59564" fmla="*/ 5697701 h 6857957"/>
              <a:gd name="connsiteX59565" fmla="*/ 1401988 w 4826000"/>
              <a:gd name="connsiteY59565" fmla="*/ 5696114 h 6857957"/>
              <a:gd name="connsiteX59566" fmla="*/ 1401353 w 4826000"/>
              <a:gd name="connsiteY59566" fmla="*/ 5694844 h 6857957"/>
              <a:gd name="connsiteX59567" fmla="*/ 1401036 w 4826000"/>
              <a:gd name="connsiteY59567" fmla="*/ 5693574 h 6857957"/>
              <a:gd name="connsiteX59568" fmla="*/ 1401353 w 4826000"/>
              <a:gd name="connsiteY59568" fmla="*/ 5692621 h 6857957"/>
              <a:gd name="connsiteX59569" fmla="*/ 1401671 w 4826000"/>
              <a:gd name="connsiteY59569" fmla="*/ 5691351 h 6857957"/>
              <a:gd name="connsiteX59570" fmla="*/ 1402306 w 4826000"/>
              <a:gd name="connsiteY59570" fmla="*/ 5690716 h 6857957"/>
              <a:gd name="connsiteX59571" fmla="*/ 1403259 w 4826000"/>
              <a:gd name="connsiteY59571" fmla="*/ 5689446 h 6857957"/>
              <a:gd name="connsiteX59572" fmla="*/ 1405163 w 4826000"/>
              <a:gd name="connsiteY59572" fmla="*/ 5689128 h 6857957"/>
              <a:gd name="connsiteX59573" fmla="*/ 1406750 w 4826000"/>
              <a:gd name="connsiteY59573" fmla="*/ 5688811 h 6857957"/>
              <a:gd name="connsiteX59574" fmla="*/ 1408973 w 4826000"/>
              <a:gd name="connsiteY59574" fmla="*/ 5688493 h 6857957"/>
              <a:gd name="connsiteX59575" fmla="*/ 1411512 w 4826000"/>
              <a:gd name="connsiteY59575" fmla="*/ 5688811 h 6857957"/>
              <a:gd name="connsiteX59576" fmla="*/ 1414687 w 4826000"/>
              <a:gd name="connsiteY59576" fmla="*/ 5689446 h 6857957"/>
              <a:gd name="connsiteX59577" fmla="*/ 1418179 w 4826000"/>
              <a:gd name="connsiteY59577" fmla="*/ 5690398 h 6857957"/>
              <a:gd name="connsiteX59578" fmla="*/ 1418497 w 4826000"/>
              <a:gd name="connsiteY59578" fmla="*/ 5688811 h 6857957"/>
              <a:gd name="connsiteX59579" fmla="*/ 1418497 w 4826000"/>
              <a:gd name="connsiteY59579" fmla="*/ 5687540 h 6857957"/>
              <a:gd name="connsiteX59580" fmla="*/ 1417862 w 4826000"/>
              <a:gd name="connsiteY59580" fmla="*/ 5686588 h 6857957"/>
              <a:gd name="connsiteX59581" fmla="*/ 1416592 w 4826000"/>
              <a:gd name="connsiteY59581" fmla="*/ 5685953 h 6857957"/>
              <a:gd name="connsiteX59582" fmla="*/ 1415005 w 4826000"/>
              <a:gd name="connsiteY59582" fmla="*/ 5685635 h 6857957"/>
              <a:gd name="connsiteX59583" fmla="*/ 1413417 w 4826000"/>
              <a:gd name="connsiteY59583" fmla="*/ 5685000 h 6857957"/>
              <a:gd name="connsiteX59584" fmla="*/ 1408973 w 4826000"/>
              <a:gd name="connsiteY59584" fmla="*/ 5684683 h 6857957"/>
              <a:gd name="connsiteX59585" fmla="*/ 1404528 w 4826000"/>
              <a:gd name="connsiteY59585" fmla="*/ 5684048 h 6857957"/>
              <a:gd name="connsiteX59586" fmla="*/ 1400719 w 4826000"/>
              <a:gd name="connsiteY59586" fmla="*/ 5683413 h 6857957"/>
              <a:gd name="connsiteX59587" fmla="*/ 1399131 w 4826000"/>
              <a:gd name="connsiteY59587" fmla="*/ 5683095 h 6857957"/>
              <a:gd name="connsiteX59588" fmla="*/ 1397861 w 4826000"/>
              <a:gd name="connsiteY59588" fmla="*/ 5682460 h 6857957"/>
              <a:gd name="connsiteX59589" fmla="*/ 1396908 w 4826000"/>
              <a:gd name="connsiteY59589" fmla="*/ 5681190 h 6857957"/>
              <a:gd name="connsiteX59590" fmla="*/ 1396908 w 4826000"/>
              <a:gd name="connsiteY59590" fmla="*/ 5679920 h 6857957"/>
              <a:gd name="connsiteX59591" fmla="*/ 1394051 w 4826000"/>
              <a:gd name="connsiteY59591" fmla="*/ 5680237 h 6857957"/>
              <a:gd name="connsiteX59592" fmla="*/ 1392146 w 4826000"/>
              <a:gd name="connsiteY59592" fmla="*/ 5680872 h 6857957"/>
              <a:gd name="connsiteX59593" fmla="*/ 1390876 w 4826000"/>
              <a:gd name="connsiteY59593" fmla="*/ 5681825 h 6857957"/>
              <a:gd name="connsiteX59594" fmla="*/ 1390559 w 4826000"/>
              <a:gd name="connsiteY59594" fmla="*/ 5683413 h 6857957"/>
              <a:gd name="connsiteX59595" fmla="*/ 1389924 w 4826000"/>
              <a:gd name="connsiteY59595" fmla="*/ 5684683 h 6857957"/>
              <a:gd name="connsiteX59596" fmla="*/ 1390876 w 4826000"/>
              <a:gd name="connsiteY59596" fmla="*/ 5686270 h 6857957"/>
              <a:gd name="connsiteX59597" fmla="*/ 1392146 w 4826000"/>
              <a:gd name="connsiteY59597" fmla="*/ 5689446 h 6857957"/>
              <a:gd name="connsiteX59598" fmla="*/ 1393416 w 4826000"/>
              <a:gd name="connsiteY59598" fmla="*/ 5693256 h 6857957"/>
              <a:gd name="connsiteX59599" fmla="*/ 1394051 w 4826000"/>
              <a:gd name="connsiteY59599" fmla="*/ 5694844 h 6857957"/>
              <a:gd name="connsiteX59600" fmla="*/ 1394051 w 4826000"/>
              <a:gd name="connsiteY59600" fmla="*/ 5696114 h 6857957"/>
              <a:gd name="connsiteX59601" fmla="*/ 1393416 w 4826000"/>
              <a:gd name="connsiteY59601" fmla="*/ 5697701 h 6857957"/>
              <a:gd name="connsiteX59602" fmla="*/ 1392146 w 4826000"/>
              <a:gd name="connsiteY59602" fmla="*/ 5698654 h 6857957"/>
              <a:gd name="connsiteX59603" fmla="*/ 1389924 w 4826000"/>
              <a:gd name="connsiteY59603" fmla="*/ 5699289 h 6857957"/>
              <a:gd name="connsiteX59604" fmla="*/ 1387067 w 4826000"/>
              <a:gd name="connsiteY59604" fmla="*/ 5699607 h 6857957"/>
              <a:gd name="connsiteX59605" fmla="*/ 1383257 w 4826000"/>
              <a:gd name="connsiteY59605" fmla="*/ 5699924 h 6857957"/>
              <a:gd name="connsiteX59606" fmla="*/ 1380082 w 4826000"/>
              <a:gd name="connsiteY59606" fmla="*/ 5699924 h 6857957"/>
              <a:gd name="connsiteX59607" fmla="*/ 1377860 w 4826000"/>
              <a:gd name="connsiteY59607" fmla="*/ 5699607 h 6857957"/>
              <a:gd name="connsiteX59608" fmla="*/ 1375955 w 4826000"/>
              <a:gd name="connsiteY59608" fmla="*/ 5698972 h 6857957"/>
              <a:gd name="connsiteX59609" fmla="*/ 1374367 w 4826000"/>
              <a:gd name="connsiteY59609" fmla="*/ 5698336 h 6857957"/>
              <a:gd name="connsiteX59610" fmla="*/ 1373415 w 4826000"/>
              <a:gd name="connsiteY59610" fmla="*/ 5697384 h 6857957"/>
              <a:gd name="connsiteX59611" fmla="*/ 1373097 w 4826000"/>
              <a:gd name="connsiteY59611" fmla="*/ 5695796 h 6857957"/>
              <a:gd name="connsiteX59612" fmla="*/ 1372462 w 4826000"/>
              <a:gd name="connsiteY59612" fmla="*/ 5694844 h 6857957"/>
              <a:gd name="connsiteX59613" fmla="*/ 1372145 w 4826000"/>
              <a:gd name="connsiteY59613" fmla="*/ 5691986 h 6857957"/>
              <a:gd name="connsiteX59614" fmla="*/ 1371828 w 4826000"/>
              <a:gd name="connsiteY59614" fmla="*/ 5691033 h 6857957"/>
              <a:gd name="connsiteX59615" fmla="*/ 1371193 w 4826000"/>
              <a:gd name="connsiteY59615" fmla="*/ 5689446 h 6857957"/>
              <a:gd name="connsiteX59616" fmla="*/ 1370558 w 4826000"/>
              <a:gd name="connsiteY59616" fmla="*/ 5688493 h 6857957"/>
              <a:gd name="connsiteX59617" fmla="*/ 1369288 w 4826000"/>
              <a:gd name="connsiteY59617" fmla="*/ 5687540 h 6857957"/>
              <a:gd name="connsiteX59618" fmla="*/ 1367384 w 4826000"/>
              <a:gd name="connsiteY59618" fmla="*/ 5686905 h 6857957"/>
              <a:gd name="connsiteX59619" fmla="*/ 1365478 w 4826000"/>
              <a:gd name="connsiteY59619" fmla="*/ 5686270 h 6857957"/>
              <a:gd name="connsiteX59620" fmla="*/ 1362938 w 4826000"/>
              <a:gd name="connsiteY59620" fmla="*/ 5686270 h 6857957"/>
              <a:gd name="connsiteX59621" fmla="*/ 1361033 w 4826000"/>
              <a:gd name="connsiteY59621" fmla="*/ 5686588 h 6857957"/>
              <a:gd name="connsiteX59622" fmla="*/ 1359128 w 4826000"/>
              <a:gd name="connsiteY59622" fmla="*/ 5686905 h 6857957"/>
              <a:gd name="connsiteX59623" fmla="*/ 1357858 w 4826000"/>
              <a:gd name="connsiteY59623" fmla="*/ 5687540 h 6857957"/>
              <a:gd name="connsiteX59624" fmla="*/ 1356907 w 4826000"/>
              <a:gd name="connsiteY59624" fmla="*/ 5688175 h 6857957"/>
              <a:gd name="connsiteX59625" fmla="*/ 1356271 w 4826000"/>
              <a:gd name="connsiteY59625" fmla="*/ 5688811 h 6857957"/>
              <a:gd name="connsiteX59626" fmla="*/ 1355319 w 4826000"/>
              <a:gd name="connsiteY59626" fmla="*/ 5690398 h 6857957"/>
              <a:gd name="connsiteX59627" fmla="*/ 1354684 w 4826000"/>
              <a:gd name="connsiteY59627" fmla="*/ 5691986 h 6857957"/>
              <a:gd name="connsiteX59628" fmla="*/ 1353096 w 4826000"/>
              <a:gd name="connsiteY59628" fmla="*/ 5693574 h 6857957"/>
              <a:gd name="connsiteX59629" fmla="*/ 1352144 w 4826000"/>
              <a:gd name="connsiteY59629" fmla="*/ 5693891 h 6857957"/>
              <a:gd name="connsiteX59630" fmla="*/ 1350874 w 4826000"/>
              <a:gd name="connsiteY59630" fmla="*/ 5694526 h 6857957"/>
              <a:gd name="connsiteX59631" fmla="*/ 1350556 w 4826000"/>
              <a:gd name="connsiteY59631" fmla="*/ 5694526 h 6857957"/>
              <a:gd name="connsiteX59632" fmla="*/ 1347382 w 4826000"/>
              <a:gd name="connsiteY59632" fmla="*/ 5695161 h 6857957"/>
              <a:gd name="connsiteX59633" fmla="*/ 1349287 w 4826000"/>
              <a:gd name="connsiteY59633" fmla="*/ 5694844 h 6857957"/>
              <a:gd name="connsiteX59634" fmla="*/ 1350874 w 4826000"/>
              <a:gd name="connsiteY59634" fmla="*/ 5694526 h 6857957"/>
              <a:gd name="connsiteX59635" fmla="*/ 1353731 w 4826000"/>
              <a:gd name="connsiteY59635" fmla="*/ 5694526 h 6857957"/>
              <a:gd name="connsiteX59636" fmla="*/ 1356589 w 4826000"/>
              <a:gd name="connsiteY59636" fmla="*/ 5695161 h 6857957"/>
              <a:gd name="connsiteX59637" fmla="*/ 1359128 w 4826000"/>
              <a:gd name="connsiteY59637" fmla="*/ 5695796 h 6857957"/>
              <a:gd name="connsiteX59638" fmla="*/ 1361668 w 4826000"/>
              <a:gd name="connsiteY59638" fmla="*/ 5696749 h 6857957"/>
              <a:gd name="connsiteX59639" fmla="*/ 1363573 w 4826000"/>
              <a:gd name="connsiteY59639" fmla="*/ 5698654 h 6857957"/>
              <a:gd name="connsiteX59640" fmla="*/ 1365478 w 4826000"/>
              <a:gd name="connsiteY59640" fmla="*/ 5700242 h 6857957"/>
              <a:gd name="connsiteX59641" fmla="*/ 1366748 w 4826000"/>
              <a:gd name="connsiteY59641" fmla="*/ 5701829 h 6857957"/>
              <a:gd name="connsiteX59642" fmla="*/ 1367700 w 4826000"/>
              <a:gd name="connsiteY59642" fmla="*/ 5703735 h 6857957"/>
              <a:gd name="connsiteX59643" fmla="*/ 1368970 w 4826000"/>
              <a:gd name="connsiteY59643" fmla="*/ 5706275 h 6857957"/>
              <a:gd name="connsiteX59644" fmla="*/ 1369288 w 4826000"/>
              <a:gd name="connsiteY59644" fmla="*/ 5708180 h 6857957"/>
              <a:gd name="connsiteX59645" fmla="*/ 1369288 w 4826000"/>
              <a:gd name="connsiteY59645" fmla="*/ 5710403 h 6857957"/>
              <a:gd name="connsiteX59646" fmla="*/ 1368653 w 4826000"/>
              <a:gd name="connsiteY59646" fmla="*/ 5712943 h 6857957"/>
              <a:gd name="connsiteX59647" fmla="*/ 1367700 w 4826000"/>
              <a:gd name="connsiteY59647" fmla="*/ 5715166 h 6857957"/>
              <a:gd name="connsiteX59648" fmla="*/ 1366113 w 4826000"/>
              <a:gd name="connsiteY59648" fmla="*/ 5717071 h 6857957"/>
              <a:gd name="connsiteX59649" fmla="*/ 1364525 w 4826000"/>
              <a:gd name="connsiteY59649" fmla="*/ 5719611 h 6857957"/>
              <a:gd name="connsiteX59650" fmla="*/ 1371193 w 4826000"/>
              <a:gd name="connsiteY59650" fmla="*/ 5715801 h 6857957"/>
              <a:gd name="connsiteX59651" fmla="*/ 1374050 w 4826000"/>
              <a:gd name="connsiteY59651" fmla="*/ 5714848 h 6857957"/>
              <a:gd name="connsiteX59652" fmla="*/ 1376590 w 4826000"/>
              <a:gd name="connsiteY59652" fmla="*/ 5714213 h 6857957"/>
              <a:gd name="connsiteX59653" fmla="*/ 1378495 w 4826000"/>
              <a:gd name="connsiteY59653" fmla="*/ 5713896 h 6857957"/>
              <a:gd name="connsiteX59654" fmla="*/ 1380399 w 4826000"/>
              <a:gd name="connsiteY59654" fmla="*/ 5713578 h 6857957"/>
              <a:gd name="connsiteX59655" fmla="*/ 1381987 w 4826000"/>
              <a:gd name="connsiteY59655" fmla="*/ 5713896 h 6857957"/>
              <a:gd name="connsiteX59656" fmla="*/ 1383574 w 4826000"/>
              <a:gd name="connsiteY59656" fmla="*/ 5714531 h 6857957"/>
              <a:gd name="connsiteX59657" fmla="*/ 1385162 w 4826000"/>
              <a:gd name="connsiteY59657" fmla="*/ 5715166 h 6857957"/>
              <a:gd name="connsiteX59658" fmla="*/ 1386432 w 4826000"/>
              <a:gd name="connsiteY59658" fmla="*/ 5716118 h 6857957"/>
              <a:gd name="connsiteX59659" fmla="*/ 1389290 w 4826000"/>
              <a:gd name="connsiteY59659" fmla="*/ 5718976 h 6857957"/>
              <a:gd name="connsiteX59660" fmla="*/ 1393416 w 4826000"/>
              <a:gd name="connsiteY59660" fmla="*/ 5722469 h 6857957"/>
              <a:gd name="connsiteX59661" fmla="*/ 1398179 w 4826000"/>
              <a:gd name="connsiteY59661" fmla="*/ 5726914 h 6857957"/>
              <a:gd name="connsiteX59662" fmla="*/ 1394370 w 4826000"/>
              <a:gd name="connsiteY59662" fmla="*/ 5725962 h 6857957"/>
              <a:gd name="connsiteX59663" fmla="*/ 1390876 w 4826000"/>
              <a:gd name="connsiteY59663" fmla="*/ 5725962 h 6857957"/>
              <a:gd name="connsiteX59664" fmla="*/ 1387384 w 4826000"/>
              <a:gd name="connsiteY59664" fmla="*/ 5725962 h 6857957"/>
              <a:gd name="connsiteX59665" fmla="*/ 1384844 w 4826000"/>
              <a:gd name="connsiteY59665" fmla="*/ 5726279 h 6857957"/>
              <a:gd name="connsiteX59666" fmla="*/ 1381987 w 4826000"/>
              <a:gd name="connsiteY59666" fmla="*/ 5727232 h 6857957"/>
              <a:gd name="connsiteX59667" fmla="*/ 1379764 w 4826000"/>
              <a:gd name="connsiteY59667" fmla="*/ 5727867 h 6857957"/>
              <a:gd name="connsiteX59668" fmla="*/ 1377860 w 4826000"/>
              <a:gd name="connsiteY59668" fmla="*/ 5728502 h 6857957"/>
              <a:gd name="connsiteX59669" fmla="*/ 1376273 w 4826000"/>
              <a:gd name="connsiteY59669" fmla="*/ 5729772 h 6857957"/>
              <a:gd name="connsiteX59670" fmla="*/ 1374367 w 4826000"/>
              <a:gd name="connsiteY59670" fmla="*/ 5730725 h 6857957"/>
              <a:gd name="connsiteX59671" fmla="*/ 1373415 w 4826000"/>
              <a:gd name="connsiteY59671" fmla="*/ 5731995 h 6857957"/>
              <a:gd name="connsiteX59672" fmla="*/ 1372462 w 4826000"/>
              <a:gd name="connsiteY59672" fmla="*/ 5733582 h 6857957"/>
              <a:gd name="connsiteX59673" fmla="*/ 1371828 w 4826000"/>
              <a:gd name="connsiteY59673" fmla="*/ 5735170 h 6857957"/>
              <a:gd name="connsiteX59674" fmla="*/ 1371510 w 4826000"/>
              <a:gd name="connsiteY59674" fmla="*/ 5736758 h 6857957"/>
              <a:gd name="connsiteX59675" fmla="*/ 1371510 w 4826000"/>
              <a:gd name="connsiteY59675" fmla="*/ 5738663 h 6857957"/>
              <a:gd name="connsiteX59676" fmla="*/ 1371510 w 4826000"/>
              <a:gd name="connsiteY59676" fmla="*/ 5740251 h 6857957"/>
              <a:gd name="connsiteX59677" fmla="*/ 1371828 w 4826000"/>
              <a:gd name="connsiteY59677" fmla="*/ 5742156 h 6857957"/>
              <a:gd name="connsiteX59678" fmla="*/ 1372462 w 4826000"/>
              <a:gd name="connsiteY59678" fmla="*/ 5744061 h 6857957"/>
              <a:gd name="connsiteX59679" fmla="*/ 1373415 w 4826000"/>
              <a:gd name="connsiteY59679" fmla="*/ 5745966 h 6857957"/>
              <a:gd name="connsiteX59680" fmla="*/ 1375637 w 4826000"/>
              <a:gd name="connsiteY59680" fmla="*/ 5749777 h 6857957"/>
              <a:gd name="connsiteX59681" fmla="*/ 1378813 w 4826000"/>
              <a:gd name="connsiteY59681" fmla="*/ 5752952 h 6857957"/>
              <a:gd name="connsiteX59682" fmla="*/ 1382304 w 4826000"/>
              <a:gd name="connsiteY59682" fmla="*/ 5756445 h 6857957"/>
              <a:gd name="connsiteX59683" fmla="*/ 1387067 w 4826000"/>
              <a:gd name="connsiteY59683" fmla="*/ 5759303 h 6857957"/>
              <a:gd name="connsiteX59684" fmla="*/ 1392464 w 4826000"/>
              <a:gd name="connsiteY59684" fmla="*/ 5761843 h 6857957"/>
              <a:gd name="connsiteX59685" fmla="*/ 1395003 w 4826000"/>
              <a:gd name="connsiteY59685" fmla="*/ 5762795 h 6857957"/>
              <a:gd name="connsiteX59686" fmla="*/ 1398179 w 4826000"/>
              <a:gd name="connsiteY59686" fmla="*/ 5763748 h 6857957"/>
              <a:gd name="connsiteX59687" fmla="*/ 1401353 w 4826000"/>
              <a:gd name="connsiteY59687" fmla="*/ 5764383 h 6857957"/>
              <a:gd name="connsiteX59688" fmla="*/ 1404210 w 4826000"/>
              <a:gd name="connsiteY59688" fmla="*/ 5765018 h 6857957"/>
              <a:gd name="connsiteX59689" fmla="*/ 1406115 w 4826000"/>
              <a:gd name="connsiteY59689" fmla="*/ 5766923 h 6857957"/>
              <a:gd name="connsiteX59690" fmla="*/ 1406750 w 4826000"/>
              <a:gd name="connsiteY59690" fmla="*/ 5768511 h 6857957"/>
              <a:gd name="connsiteX59691" fmla="*/ 1407068 w 4826000"/>
              <a:gd name="connsiteY59691" fmla="*/ 5769781 h 6857957"/>
              <a:gd name="connsiteX59692" fmla="*/ 1406750 w 4826000"/>
              <a:gd name="connsiteY59692" fmla="*/ 5771686 h 6857957"/>
              <a:gd name="connsiteX59693" fmla="*/ 1406115 w 4826000"/>
              <a:gd name="connsiteY59693" fmla="*/ 5772639 h 6857957"/>
              <a:gd name="connsiteX59694" fmla="*/ 1405163 w 4826000"/>
              <a:gd name="connsiteY59694" fmla="*/ 5773591 h 6857957"/>
              <a:gd name="connsiteX59695" fmla="*/ 1402306 w 4826000"/>
              <a:gd name="connsiteY59695" fmla="*/ 5775497 h 6857957"/>
              <a:gd name="connsiteX59696" fmla="*/ 1399448 w 4826000"/>
              <a:gd name="connsiteY59696" fmla="*/ 5777402 h 6857957"/>
              <a:gd name="connsiteX59697" fmla="*/ 1396591 w 4826000"/>
              <a:gd name="connsiteY59697" fmla="*/ 5779307 h 6857957"/>
              <a:gd name="connsiteX59698" fmla="*/ 1395639 w 4826000"/>
              <a:gd name="connsiteY59698" fmla="*/ 5780577 h 6857957"/>
              <a:gd name="connsiteX59699" fmla="*/ 1394686 w 4826000"/>
              <a:gd name="connsiteY59699" fmla="*/ 5781530 h 6857957"/>
              <a:gd name="connsiteX59700" fmla="*/ 1394370 w 4826000"/>
              <a:gd name="connsiteY59700" fmla="*/ 5782800 h 6857957"/>
              <a:gd name="connsiteX59701" fmla="*/ 1394686 w 4826000"/>
              <a:gd name="connsiteY59701" fmla="*/ 5784388 h 6857957"/>
              <a:gd name="connsiteX59702" fmla="*/ 1392146 w 4826000"/>
              <a:gd name="connsiteY59702" fmla="*/ 5784388 h 6857957"/>
              <a:gd name="connsiteX59703" fmla="*/ 1389924 w 4826000"/>
              <a:gd name="connsiteY59703" fmla="*/ 5784388 h 6857957"/>
              <a:gd name="connsiteX59704" fmla="*/ 1388336 w 4826000"/>
              <a:gd name="connsiteY59704" fmla="*/ 5784070 h 6857957"/>
              <a:gd name="connsiteX59705" fmla="*/ 1386750 w 4826000"/>
              <a:gd name="connsiteY59705" fmla="*/ 5783752 h 6857957"/>
              <a:gd name="connsiteX59706" fmla="*/ 1385797 w 4826000"/>
              <a:gd name="connsiteY59706" fmla="*/ 5783117 h 6857957"/>
              <a:gd name="connsiteX59707" fmla="*/ 1384844 w 4826000"/>
              <a:gd name="connsiteY59707" fmla="*/ 5782482 h 6857957"/>
              <a:gd name="connsiteX59708" fmla="*/ 1383574 w 4826000"/>
              <a:gd name="connsiteY59708" fmla="*/ 5780895 h 6857957"/>
              <a:gd name="connsiteX59709" fmla="*/ 1381669 w 4826000"/>
              <a:gd name="connsiteY59709" fmla="*/ 5779625 h 6857957"/>
              <a:gd name="connsiteX59710" fmla="*/ 1380082 w 4826000"/>
              <a:gd name="connsiteY59710" fmla="*/ 5778354 h 6857957"/>
              <a:gd name="connsiteX59711" fmla="*/ 1379130 w 4826000"/>
              <a:gd name="connsiteY59711" fmla="*/ 5777402 h 6857957"/>
              <a:gd name="connsiteX59712" fmla="*/ 1377860 w 4826000"/>
              <a:gd name="connsiteY59712" fmla="*/ 5777084 h 6857957"/>
              <a:gd name="connsiteX59713" fmla="*/ 1375955 w 4826000"/>
              <a:gd name="connsiteY59713" fmla="*/ 5776767 h 6857957"/>
              <a:gd name="connsiteX59714" fmla="*/ 1373733 w 4826000"/>
              <a:gd name="connsiteY59714" fmla="*/ 5776449 h 6857957"/>
              <a:gd name="connsiteX59715" fmla="*/ 1370875 w 4826000"/>
              <a:gd name="connsiteY59715" fmla="*/ 5777084 h 6857957"/>
              <a:gd name="connsiteX59716" fmla="*/ 1368970 w 4826000"/>
              <a:gd name="connsiteY59716" fmla="*/ 5777719 h 6857957"/>
              <a:gd name="connsiteX59717" fmla="*/ 1367700 w 4826000"/>
              <a:gd name="connsiteY59717" fmla="*/ 5778672 h 6857957"/>
              <a:gd name="connsiteX59718" fmla="*/ 1367384 w 4826000"/>
              <a:gd name="connsiteY59718" fmla="*/ 5779307 h 6857957"/>
              <a:gd name="connsiteX59719" fmla="*/ 1367384 w 4826000"/>
              <a:gd name="connsiteY59719" fmla="*/ 5779942 h 6857957"/>
              <a:gd name="connsiteX59720" fmla="*/ 1368335 w 4826000"/>
              <a:gd name="connsiteY59720" fmla="*/ 5780577 h 6857957"/>
              <a:gd name="connsiteX59721" fmla="*/ 1370875 w 4826000"/>
              <a:gd name="connsiteY59721" fmla="*/ 5781847 h 6857957"/>
              <a:gd name="connsiteX59722" fmla="*/ 1373733 w 4826000"/>
              <a:gd name="connsiteY59722" fmla="*/ 5783752 h 6857957"/>
              <a:gd name="connsiteX59723" fmla="*/ 1375002 w 4826000"/>
              <a:gd name="connsiteY59723" fmla="*/ 5784388 h 6857957"/>
              <a:gd name="connsiteX59724" fmla="*/ 1376273 w 4826000"/>
              <a:gd name="connsiteY59724" fmla="*/ 5785340 h 6857957"/>
              <a:gd name="connsiteX59725" fmla="*/ 1377225 w 4826000"/>
              <a:gd name="connsiteY59725" fmla="*/ 5786928 h 6857957"/>
              <a:gd name="connsiteX59726" fmla="*/ 1377542 w 4826000"/>
              <a:gd name="connsiteY59726" fmla="*/ 5787880 h 6857957"/>
              <a:gd name="connsiteX59727" fmla="*/ 1377225 w 4826000"/>
              <a:gd name="connsiteY59727" fmla="*/ 5789150 h 6857957"/>
              <a:gd name="connsiteX59728" fmla="*/ 1376273 w 4826000"/>
              <a:gd name="connsiteY59728" fmla="*/ 5790421 h 6857957"/>
              <a:gd name="connsiteX59729" fmla="*/ 1376907 w 4826000"/>
              <a:gd name="connsiteY59729" fmla="*/ 5791056 h 6857957"/>
              <a:gd name="connsiteX59730" fmla="*/ 1377542 w 4826000"/>
              <a:gd name="connsiteY59730" fmla="*/ 5791373 h 6857957"/>
              <a:gd name="connsiteX59731" fmla="*/ 1380082 w 4826000"/>
              <a:gd name="connsiteY59731" fmla="*/ 5792008 h 6857957"/>
              <a:gd name="connsiteX59732" fmla="*/ 1383257 w 4826000"/>
              <a:gd name="connsiteY59732" fmla="*/ 5792326 h 6857957"/>
              <a:gd name="connsiteX59733" fmla="*/ 1386750 w 4826000"/>
              <a:gd name="connsiteY59733" fmla="*/ 5792326 h 6857957"/>
              <a:gd name="connsiteX59734" fmla="*/ 1389924 w 4826000"/>
              <a:gd name="connsiteY59734" fmla="*/ 5792643 h 6857957"/>
              <a:gd name="connsiteX59735" fmla="*/ 1393099 w 4826000"/>
              <a:gd name="connsiteY59735" fmla="*/ 5793278 h 6857957"/>
              <a:gd name="connsiteX59736" fmla="*/ 1394370 w 4826000"/>
              <a:gd name="connsiteY59736" fmla="*/ 5793596 h 6857957"/>
              <a:gd name="connsiteX59737" fmla="*/ 1395321 w 4826000"/>
              <a:gd name="connsiteY59737" fmla="*/ 5793913 h 6857957"/>
              <a:gd name="connsiteX59738" fmla="*/ 1395956 w 4826000"/>
              <a:gd name="connsiteY59738" fmla="*/ 5794549 h 6857957"/>
              <a:gd name="connsiteX59739" fmla="*/ 1396273 w 4826000"/>
              <a:gd name="connsiteY59739" fmla="*/ 5795184 h 6857957"/>
              <a:gd name="connsiteX59740" fmla="*/ 1401353 w 4826000"/>
              <a:gd name="connsiteY59740" fmla="*/ 5791373 h 6857957"/>
              <a:gd name="connsiteX59741" fmla="*/ 1406433 w 4826000"/>
              <a:gd name="connsiteY59741" fmla="*/ 5787563 h 6857957"/>
              <a:gd name="connsiteX59742" fmla="*/ 1408655 w 4826000"/>
              <a:gd name="connsiteY59742" fmla="*/ 5785023 h 6857957"/>
              <a:gd name="connsiteX59743" fmla="*/ 1410560 w 4826000"/>
              <a:gd name="connsiteY59743" fmla="*/ 5783117 h 6857957"/>
              <a:gd name="connsiteX59744" fmla="*/ 1411830 w 4826000"/>
              <a:gd name="connsiteY59744" fmla="*/ 5780895 h 6857957"/>
              <a:gd name="connsiteX59745" fmla="*/ 1413417 w 4826000"/>
              <a:gd name="connsiteY59745" fmla="*/ 5778354 h 6857957"/>
              <a:gd name="connsiteX59746" fmla="*/ 1418497 w 4826000"/>
              <a:gd name="connsiteY59746" fmla="*/ 5778672 h 6857957"/>
              <a:gd name="connsiteX59747" fmla="*/ 1423894 w 4826000"/>
              <a:gd name="connsiteY59747" fmla="*/ 5779307 h 6857957"/>
              <a:gd name="connsiteX59748" fmla="*/ 1434371 w 4826000"/>
              <a:gd name="connsiteY59748" fmla="*/ 5780260 h 6857957"/>
              <a:gd name="connsiteX59749" fmla="*/ 1439451 w 4826000"/>
              <a:gd name="connsiteY59749" fmla="*/ 5780577 h 6857957"/>
              <a:gd name="connsiteX59750" fmla="*/ 1445165 w 4826000"/>
              <a:gd name="connsiteY59750" fmla="*/ 5780577 h 6857957"/>
              <a:gd name="connsiteX59751" fmla="*/ 1451832 w 4826000"/>
              <a:gd name="connsiteY59751" fmla="*/ 5780577 h 6857957"/>
              <a:gd name="connsiteX59752" fmla="*/ 1459134 w 4826000"/>
              <a:gd name="connsiteY59752" fmla="*/ 5779942 h 6857957"/>
              <a:gd name="connsiteX59753" fmla="*/ 1461992 w 4826000"/>
              <a:gd name="connsiteY59753" fmla="*/ 5778989 h 6857957"/>
              <a:gd name="connsiteX59754" fmla="*/ 1464531 w 4826000"/>
              <a:gd name="connsiteY59754" fmla="*/ 5777719 h 6857957"/>
              <a:gd name="connsiteX59755" fmla="*/ 1466437 w 4826000"/>
              <a:gd name="connsiteY59755" fmla="*/ 5776449 h 6857957"/>
              <a:gd name="connsiteX59756" fmla="*/ 1467706 w 4826000"/>
              <a:gd name="connsiteY59756" fmla="*/ 5775179 h 6857957"/>
              <a:gd name="connsiteX59757" fmla="*/ 1468977 w 4826000"/>
              <a:gd name="connsiteY59757" fmla="*/ 5773909 h 6857957"/>
              <a:gd name="connsiteX59758" fmla="*/ 1469611 w 4826000"/>
              <a:gd name="connsiteY59758" fmla="*/ 5772321 h 6857957"/>
              <a:gd name="connsiteX59759" fmla="*/ 1469929 w 4826000"/>
              <a:gd name="connsiteY59759" fmla="*/ 5770099 h 6857957"/>
              <a:gd name="connsiteX59760" fmla="*/ 1469929 w 4826000"/>
              <a:gd name="connsiteY59760" fmla="*/ 5768511 h 6857957"/>
              <a:gd name="connsiteX59761" fmla="*/ 1464531 w 4826000"/>
              <a:gd name="connsiteY59761" fmla="*/ 5770099 h 6857957"/>
              <a:gd name="connsiteX59762" fmla="*/ 1460088 w 4826000"/>
              <a:gd name="connsiteY59762" fmla="*/ 5771369 h 6857957"/>
              <a:gd name="connsiteX59763" fmla="*/ 1457229 w 4826000"/>
              <a:gd name="connsiteY59763" fmla="*/ 5771369 h 6857957"/>
              <a:gd name="connsiteX59764" fmla="*/ 1455642 w 4826000"/>
              <a:gd name="connsiteY59764" fmla="*/ 5771369 h 6857957"/>
              <a:gd name="connsiteX59765" fmla="*/ 1455007 w 4826000"/>
              <a:gd name="connsiteY59765" fmla="*/ 5770416 h 6857957"/>
              <a:gd name="connsiteX59766" fmla="*/ 1454055 w 4826000"/>
              <a:gd name="connsiteY59766" fmla="*/ 5770099 h 6857957"/>
              <a:gd name="connsiteX59767" fmla="*/ 1453737 w 4826000"/>
              <a:gd name="connsiteY59767" fmla="*/ 5769464 h 6857957"/>
              <a:gd name="connsiteX59768" fmla="*/ 1453102 w 4826000"/>
              <a:gd name="connsiteY59768" fmla="*/ 5767876 h 6857957"/>
              <a:gd name="connsiteX59769" fmla="*/ 1453102 w 4826000"/>
              <a:gd name="connsiteY59769" fmla="*/ 5765653 h 6857957"/>
              <a:gd name="connsiteX59770" fmla="*/ 1453420 w 4826000"/>
              <a:gd name="connsiteY59770" fmla="*/ 5763113 h 6857957"/>
              <a:gd name="connsiteX59771" fmla="*/ 1454372 w 4826000"/>
              <a:gd name="connsiteY59771" fmla="*/ 5758667 h 6857957"/>
              <a:gd name="connsiteX59772" fmla="*/ 1454691 w 4826000"/>
              <a:gd name="connsiteY59772" fmla="*/ 5756445 h 6857957"/>
              <a:gd name="connsiteX59773" fmla="*/ 1454691 w 4826000"/>
              <a:gd name="connsiteY59773" fmla="*/ 5753904 h 6857957"/>
              <a:gd name="connsiteX59774" fmla="*/ 1454055 w 4826000"/>
              <a:gd name="connsiteY59774" fmla="*/ 5752317 h 6857957"/>
              <a:gd name="connsiteX59775" fmla="*/ 1453420 w 4826000"/>
              <a:gd name="connsiteY59775" fmla="*/ 5751364 h 6857957"/>
              <a:gd name="connsiteX59776" fmla="*/ 1452785 w 4826000"/>
              <a:gd name="connsiteY59776" fmla="*/ 5751047 h 6857957"/>
              <a:gd name="connsiteX59777" fmla="*/ 1451832 w 4826000"/>
              <a:gd name="connsiteY59777" fmla="*/ 5750412 h 6857957"/>
              <a:gd name="connsiteX59778" fmla="*/ 1450880 w 4826000"/>
              <a:gd name="connsiteY59778" fmla="*/ 5750094 h 6857957"/>
              <a:gd name="connsiteX59779" fmla="*/ 1452467 w 4826000"/>
              <a:gd name="connsiteY59779" fmla="*/ 5750094 h 6857957"/>
              <a:gd name="connsiteX59780" fmla="*/ 1456594 w 4826000"/>
              <a:gd name="connsiteY59780" fmla="*/ 5749777 h 6857957"/>
              <a:gd name="connsiteX59781" fmla="*/ 1460088 w 4826000"/>
              <a:gd name="connsiteY59781" fmla="*/ 5749142 h 6857957"/>
              <a:gd name="connsiteX59782" fmla="*/ 1462628 w 4826000"/>
              <a:gd name="connsiteY59782" fmla="*/ 5748189 h 6857957"/>
              <a:gd name="connsiteX59783" fmla="*/ 1465166 w 4826000"/>
              <a:gd name="connsiteY59783" fmla="*/ 5746919 h 6857957"/>
              <a:gd name="connsiteX59784" fmla="*/ 1466754 w 4826000"/>
              <a:gd name="connsiteY59784" fmla="*/ 5745649 h 6857957"/>
              <a:gd name="connsiteX59785" fmla="*/ 1468024 w 4826000"/>
              <a:gd name="connsiteY59785" fmla="*/ 5744061 h 6857957"/>
              <a:gd name="connsiteX59786" fmla="*/ 1468977 w 4826000"/>
              <a:gd name="connsiteY59786" fmla="*/ 5742473 h 6857957"/>
              <a:gd name="connsiteX59787" fmla="*/ 1469294 w 4826000"/>
              <a:gd name="connsiteY59787" fmla="*/ 5740251 h 6857957"/>
              <a:gd name="connsiteX59788" fmla="*/ 1469611 w 4826000"/>
              <a:gd name="connsiteY59788" fmla="*/ 5738663 h 6857957"/>
              <a:gd name="connsiteX59789" fmla="*/ 1469929 w 4826000"/>
              <a:gd name="connsiteY59789" fmla="*/ 5734853 h 6857957"/>
              <a:gd name="connsiteX59790" fmla="*/ 1469611 w 4826000"/>
              <a:gd name="connsiteY59790" fmla="*/ 5730725 h 6857957"/>
              <a:gd name="connsiteX59791" fmla="*/ 1469929 w 4826000"/>
              <a:gd name="connsiteY59791" fmla="*/ 5727549 h 6857957"/>
              <a:gd name="connsiteX59792" fmla="*/ 1463897 w 4826000"/>
              <a:gd name="connsiteY59792" fmla="*/ 5727232 h 6857957"/>
              <a:gd name="connsiteX59793" fmla="*/ 1459134 w 4826000"/>
              <a:gd name="connsiteY59793" fmla="*/ 5727549 h 6857957"/>
              <a:gd name="connsiteX59794" fmla="*/ 1455642 w 4826000"/>
              <a:gd name="connsiteY59794" fmla="*/ 5727867 h 6857957"/>
              <a:gd name="connsiteX59795" fmla="*/ 1452785 w 4826000"/>
              <a:gd name="connsiteY59795" fmla="*/ 5728820 h 6857957"/>
              <a:gd name="connsiteX59796" fmla="*/ 1450245 w 4826000"/>
              <a:gd name="connsiteY59796" fmla="*/ 5729772 h 6857957"/>
              <a:gd name="connsiteX59797" fmla="*/ 1446753 w 4826000"/>
              <a:gd name="connsiteY59797" fmla="*/ 5730407 h 6857957"/>
              <a:gd name="connsiteX59798" fmla="*/ 1443260 w 4826000"/>
              <a:gd name="connsiteY59798" fmla="*/ 5731042 h 6857957"/>
              <a:gd name="connsiteX59799" fmla="*/ 1437863 w 4826000"/>
              <a:gd name="connsiteY59799" fmla="*/ 5731042 h 6857957"/>
              <a:gd name="connsiteX59800" fmla="*/ 1439451 w 4826000"/>
              <a:gd name="connsiteY59800" fmla="*/ 5729137 h 6857957"/>
              <a:gd name="connsiteX59801" fmla="*/ 1441038 w 4826000"/>
              <a:gd name="connsiteY59801" fmla="*/ 5727549 h 6857957"/>
              <a:gd name="connsiteX59802" fmla="*/ 1443260 w 4826000"/>
              <a:gd name="connsiteY59802" fmla="*/ 5726279 h 6857957"/>
              <a:gd name="connsiteX59803" fmla="*/ 1445165 w 4826000"/>
              <a:gd name="connsiteY59803" fmla="*/ 5725327 h 6857957"/>
              <a:gd name="connsiteX59804" fmla="*/ 1447071 w 4826000"/>
              <a:gd name="connsiteY59804" fmla="*/ 5724692 h 6857957"/>
              <a:gd name="connsiteX59805" fmla="*/ 1449611 w 4826000"/>
              <a:gd name="connsiteY59805" fmla="*/ 5724374 h 6857957"/>
              <a:gd name="connsiteX59806" fmla="*/ 1454372 w 4826000"/>
              <a:gd name="connsiteY59806" fmla="*/ 5723739 h 6857957"/>
              <a:gd name="connsiteX59807" fmla="*/ 1466754 w 4826000"/>
              <a:gd name="connsiteY59807" fmla="*/ 5723421 h 6857957"/>
              <a:gd name="connsiteX59808" fmla="*/ 1474057 w 4826000"/>
              <a:gd name="connsiteY59808" fmla="*/ 5722786 h 6857957"/>
              <a:gd name="connsiteX59809" fmla="*/ 1477866 w 4826000"/>
              <a:gd name="connsiteY59809" fmla="*/ 5722469 h 6857957"/>
              <a:gd name="connsiteX59810" fmla="*/ 1481994 w 4826000"/>
              <a:gd name="connsiteY59810" fmla="*/ 5721516 h 6857957"/>
              <a:gd name="connsiteX59811" fmla="*/ 1485803 w 4826000"/>
              <a:gd name="connsiteY59811" fmla="*/ 5743426 h 6857957"/>
              <a:gd name="connsiteX59812" fmla="*/ 1494057 w 4826000"/>
              <a:gd name="connsiteY59812" fmla="*/ 5742791 h 6857957"/>
              <a:gd name="connsiteX59813" fmla="*/ 1501359 w 4826000"/>
              <a:gd name="connsiteY59813" fmla="*/ 5741521 h 6857957"/>
              <a:gd name="connsiteX59814" fmla="*/ 1504216 w 4826000"/>
              <a:gd name="connsiteY59814" fmla="*/ 5740568 h 6857957"/>
              <a:gd name="connsiteX59815" fmla="*/ 1506756 w 4826000"/>
              <a:gd name="connsiteY59815" fmla="*/ 5739616 h 6857957"/>
              <a:gd name="connsiteX59816" fmla="*/ 1508978 w 4826000"/>
              <a:gd name="connsiteY59816" fmla="*/ 5738345 h 6857957"/>
              <a:gd name="connsiteX59817" fmla="*/ 1510566 w 4826000"/>
              <a:gd name="connsiteY59817" fmla="*/ 5737075 h 6857957"/>
              <a:gd name="connsiteX59818" fmla="*/ 1513423 w 4826000"/>
              <a:gd name="connsiteY59818" fmla="*/ 5737075 h 6857957"/>
              <a:gd name="connsiteX59819" fmla="*/ 1516280 w 4826000"/>
              <a:gd name="connsiteY59819" fmla="*/ 5737075 h 6857957"/>
              <a:gd name="connsiteX59820" fmla="*/ 1518185 w 4826000"/>
              <a:gd name="connsiteY59820" fmla="*/ 5737393 h 6857957"/>
              <a:gd name="connsiteX59821" fmla="*/ 1519455 w 4826000"/>
              <a:gd name="connsiteY59821" fmla="*/ 5738028 h 6857957"/>
              <a:gd name="connsiteX59822" fmla="*/ 1520725 w 4826000"/>
              <a:gd name="connsiteY59822" fmla="*/ 5738663 h 6857957"/>
              <a:gd name="connsiteX59823" fmla="*/ 1521360 w 4826000"/>
              <a:gd name="connsiteY59823" fmla="*/ 5739616 h 6857957"/>
              <a:gd name="connsiteX59824" fmla="*/ 1522949 w 4826000"/>
              <a:gd name="connsiteY59824" fmla="*/ 5741838 h 6857957"/>
              <a:gd name="connsiteX59825" fmla="*/ 1523900 w 4826000"/>
              <a:gd name="connsiteY59825" fmla="*/ 5743743 h 6857957"/>
              <a:gd name="connsiteX59826" fmla="*/ 1524535 w 4826000"/>
              <a:gd name="connsiteY59826" fmla="*/ 5744696 h 6857957"/>
              <a:gd name="connsiteX59827" fmla="*/ 1525487 w 4826000"/>
              <a:gd name="connsiteY59827" fmla="*/ 5745649 h 6857957"/>
              <a:gd name="connsiteX59828" fmla="*/ 1526440 w 4826000"/>
              <a:gd name="connsiteY59828" fmla="*/ 5746284 h 6857957"/>
              <a:gd name="connsiteX59829" fmla="*/ 1527710 w 4826000"/>
              <a:gd name="connsiteY59829" fmla="*/ 5746919 h 6857957"/>
              <a:gd name="connsiteX59830" fmla="*/ 1529932 w 4826000"/>
              <a:gd name="connsiteY59830" fmla="*/ 5747236 h 6857957"/>
              <a:gd name="connsiteX59831" fmla="*/ 1532155 w 4826000"/>
              <a:gd name="connsiteY59831" fmla="*/ 5747554 h 6857957"/>
              <a:gd name="connsiteX59832" fmla="*/ 1530886 w 4826000"/>
              <a:gd name="connsiteY59832" fmla="*/ 5748506 h 6857957"/>
              <a:gd name="connsiteX59833" fmla="*/ 1529615 w 4826000"/>
              <a:gd name="connsiteY59833" fmla="*/ 5749459 h 6857957"/>
              <a:gd name="connsiteX59834" fmla="*/ 1527710 w 4826000"/>
              <a:gd name="connsiteY59834" fmla="*/ 5749777 h 6857957"/>
              <a:gd name="connsiteX59835" fmla="*/ 1526440 w 4826000"/>
              <a:gd name="connsiteY59835" fmla="*/ 5749777 h 6857957"/>
              <a:gd name="connsiteX59836" fmla="*/ 1524852 w 4826000"/>
              <a:gd name="connsiteY59836" fmla="*/ 5749459 h 6857957"/>
              <a:gd name="connsiteX59837" fmla="*/ 1523265 w 4826000"/>
              <a:gd name="connsiteY59837" fmla="*/ 5748506 h 6857957"/>
              <a:gd name="connsiteX59838" fmla="*/ 1519455 w 4826000"/>
              <a:gd name="connsiteY59838" fmla="*/ 5746601 h 6857957"/>
              <a:gd name="connsiteX59839" fmla="*/ 1515646 w 4826000"/>
              <a:gd name="connsiteY59839" fmla="*/ 5745014 h 6857957"/>
              <a:gd name="connsiteX59840" fmla="*/ 1513106 w 4826000"/>
              <a:gd name="connsiteY59840" fmla="*/ 5744061 h 6857957"/>
              <a:gd name="connsiteX59841" fmla="*/ 1510566 w 4826000"/>
              <a:gd name="connsiteY59841" fmla="*/ 5743426 h 6857957"/>
              <a:gd name="connsiteX59842" fmla="*/ 1508026 w 4826000"/>
              <a:gd name="connsiteY59842" fmla="*/ 5742791 h 6857957"/>
              <a:gd name="connsiteX59843" fmla="*/ 1505169 w 4826000"/>
              <a:gd name="connsiteY59843" fmla="*/ 5742473 h 6857957"/>
              <a:gd name="connsiteX59844" fmla="*/ 1501994 w 4826000"/>
              <a:gd name="connsiteY59844" fmla="*/ 5742473 h 6857957"/>
              <a:gd name="connsiteX59845" fmla="*/ 1498503 w 4826000"/>
              <a:gd name="connsiteY59845" fmla="*/ 5743108 h 6857957"/>
              <a:gd name="connsiteX59846" fmla="*/ 1499137 w 4826000"/>
              <a:gd name="connsiteY59846" fmla="*/ 5743743 h 6857957"/>
              <a:gd name="connsiteX59847" fmla="*/ 1500407 w 4826000"/>
              <a:gd name="connsiteY59847" fmla="*/ 5744379 h 6857957"/>
              <a:gd name="connsiteX59848" fmla="*/ 1501994 w 4826000"/>
              <a:gd name="connsiteY59848" fmla="*/ 5744696 h 6857957"/>
              <a:gd name="connsiteX59849" fmla="*/ 1503581 w 4826000"/>
              <a:gd name="connsiteY59849" fmla="*/ 5745014 h 6857957"/>
              <a:gd name="connsiteX59850" fmla="*/ 1512153 w 4826000"/>
              <a:gd name="connsiteY59850" fmla="*/ 5745331 h 6857957"/>
              <a:gd name="connsiteX59851" fmla="*/ 1509613 w 4826000"/>
              <a:gd name="connsiteY59851" fmla="*/ 5745649 h 6857957"/>
              <a:gd name="connsiteX59852" fmla="*/ 1507709 w 4826000"/>
              <a:gd name="connsiteY59852" fmla="*/ 5746284 h 6857957"/>
              <a:gd name="connsiteX59853" fmla="*/ 1505486 w 4826000"/>
              <a:gd name="connsiteY59853" fmla="*/ 5747236 h 6857957"/>
              <a:gd name="connsiteX59854" fmla="*/ 1503581 w 4826000"/>
              <a:gd name="connsiteY59854" fmla="*/ 5748506 h 6857957"/>
              <a:gd name="connsiteX59855" fmla="*/ 1502311 w 4826000"/>
              <a:gd name="connsiteY59855" fmla="*/ 5750094 h 6857957"/>
              <a:gd name="connsiteX59856" fmla="*/ 1501041 w 4826000"/>
              <a:gd name="connsiteY59856" fmla="*/ 5751364 h 6857957"/>
              <a:gd name="connsiteX59857" fmla="*/ 1500407 w 4826000"/>
              <a:gd name="connsiteY59857" fmla="*/ 5752634 h 6857957"/>
              <a:gd name="connsiteX59858" fmla="*/ 1499772 w 4826000"/>
              <a:gd name="connsiteY59858" fmla="*/ 5754222 h 6857957"/>
              <a:gd name="connsiteX59859" fmla="*/ 1500407 w 4826000"/>
              <a:gd name="connsiteY59859" fmla="*/ 5755492 h 6857957"/>
              <a:gd name="connsiteX59860" fmla="*/ 1501041 w 4826000"/>
              <a:gd name="connsiteY59860" fmla="*/ 5757080 h 6857957"/>
              <a:gd name="connsiteX59861" fmla="*/ 1502311 w 4826000"/>
              <a:gd name="connsiteY59861" fmla="*/ 5758032 h 6857957"/>
              <a:gd name="connsiteX59862" fmla="*/ 1504534 w 4826000"/>
              <a:gd name="connsiteY59862" fmla="*/ 5758985 h 6857957"/>
              <a:gd name="connsiteX59863" fmla="*/ 1507074 w 4826000"/>
              <a:gd name="connsiteY59863" fmla="*/ 5759303 h 6857957"/>
              <a:gd name="connsiteX59864" fmla="*/ 1510883 w 4826000"/>
              <a:gd name="connsiteY59864" fmla="*/ 5759620 h 6857957"/>
              <a:gd name="connsiteX59865" fmla="*/ 1515646 w 4826000"/>
              <a:gd name="connsiteY59865" fmla="*/ 5759303 h 6857957"/>
              <a:gd name="connsiteX59866" fmla="*/ 1520725 w 4826000"/>
              <a:gd name="connsiteY59866" fmla="*/ 5758985 h 6857957"/>
              <a:gd name="connsiteX59867" fmla="*/ 1521043 w 4826000"/>
              <a:gd name="connsiteY59867" fmla="*/ 5759938 h 6857957"/>
              <a:gd name="connsiteX59868" fmla="*/ 1521043 w 4826000"/>
              <a:gd name="connsiteY59868" fmla="*/ 5761208 h 6857957"/>
              <a:gd name="connsiteX59869" fmla="*/ 1520725 w 4826000"/>
              <a:gd name="connsiteY59869" fmla="*/ 5762160 h 6857957"/>
              <a:gd name="connsiteX59870" fmla="*/ 1519773 w 4826000"/>
              <a:gd name="connsiteY59870" fmla="*/ 5762795 h 6857957"/>
              <a:gd name="connsiteX59871" fmla="*/ 1518820 w 4826000"/>
              <a:gd name="connsiteY59871" fmla="*/ 5763748 h 6857957"/>
              <a:gd name="connsiteX59872" fmla="*/ 1517550 w 4826000"/>
              <a:gd name="connsiteY59872" fmla="*/ 5764383 h 6857957"/>
              <a:gd name="connsiteX59873" fmla="*/ 1514058 w 4826000"/>
              <a:gd name="connsiteY59873" fmla="*/ 5765336 h 6857957"/>
              <a:gd name="connsiteX59874" fmla="*/ 1510249 w 4826000"/>
              <a:gd name="connsiteY59874" fmla="*/ 5766288 h 6857957"/>
              <a:gd name="connsiteX59875" fmla="*/ 1505486 w 4826000"/>
              <a:gd name="connsiteY59875" fmla="*/ 5766606 h 6857957"/>
              <a:gd name="connsiteX59876" fmla="*/ 1496279 w 4826000"/>
              <a:gd name="connsiteY59876" fmla="*/ 5767558 h 6857957"/>
              <a:gd name="connsiteX59877" fmla="*/ 1496279 w 4826000"/>
              <a:gd name="connsiteY59877" fmla="*/ 5769464 h 6857957"/>
              <a:gd name="connsiteX59878" fmla="*/ 1496914 w 4826000"/>
              <a:gd name="connsiteY59878" fmla="*/ 5771686 h 6857957"/>
              <a:gd name="connsiteX59879" fmla="*/ 1497867 w 4826000"/>
              <a:gd name="connsiteY59879" fmla="*/ 5773591 h 6857957"/>
              <a:gd name="connsiteX59880" fmla="*/ 1498819 w 4826000"/>
              <a:gd name="connsiteY59880" fmla="*/ 5775179 h 6857957"/>
              <a:gd name="connsiteX59881" fmla="*/ 1501359 w 4826000"/>
              <a:gd name="connsiteY59881" fmla="*/ 5778989 h 6857957"/>
              <a:gd name="connsiteX59882" fmla="*/ 1503264 w 4826000"/>
              <a:gd name="connsiteY59882" fmla="*/ 5781847 h 6857957"/>
              <a:gd name="connsiteX59883" fmla="*/ 1503900 w 4826000"/>
              <a:gd name="connsiteY59883" fmla="*/ 5783435 h 6857957"/>
              <a:gd name="connsiteX59884" fmla="*/ 1504216 w 4826000"/>
              <a:gd name="connsiteY59884" fmla="*/ 5784705 h 6857957"/>
              <a:gd name="connsiteX59885" fmla="*/ 1504216 w 4826000"/>
              <a:gd name="connsiteY59885" fmla="*/ 5786293 h 6857957"/>
              <a:gd name="connsiteX59886" fmla="*/ 1503581 w 4826000"/>
              <a:gd name="connsiteY59886" fmla="*/ 5787563 h 6857957"/>
              <a:gd name="connsiteX59887" fmla="*/ 1502311 w 4826000"/>
              <a:gd name="connsiteY59887" fmla="*/ 5788833 h 6857957"/>
              <a:gd name="connsiteX59888" fmla="*/ 1500407 w 4826000"/>
              <a:gd name="connsiteY59888" fmla="*/ 5790103 h 6857957"/>
              <a:gd name="connsiteX59889" fmla="*/ 1497232 w 4826000"/>
              <a:gd name="connsiteY59889" fmla="*/ 5791373 h 6857957"/>
              <a:gd name="connsiteX59890" fmla="*/ 1493739 w 4826000"/>
              <a:gd name="connsiteY59890" fmla="*/ 5792326 h 6857957"/>
              <a:gd name="connsiteX59891" fmla="*/ 1495327 w 4826000"/>
              <a:gd name="connsiteY59891" fmla="*/ 5793596 h 6857957"/>
              <a:gd name="connsiteX59892" fmla="*/ 1496597 w 4826000"/>
              <a:gd name="connsiteY59892" fmla="*/ 5794231 h 6857957"/>
              <a:gd name="connsiteX59893" fmla="*/ 1498503 w 4826000"/>
              <a:gd name="connsiteY59893" fmla="*/ 5793913 h 6857957"/>
              <a:gd name="connsiteX59894" fmla="*/ 1500724 w 4826000"/>
              <a:gd name="connsiteY59894" fmla="*/ 5793596 h 6857957"/>
              <a:gd name="connsiteX59895" fmla="*/ 1505804 w 4826000"/>
              <a:gd name="connsiteY59895" fmla="*/ 5792008 h 6857957"/>
              <a:gd name="connsiteX59896" fmla="*/ 1509296 w 4826000"/>
              <a:gd name="connsiteY59896" fmla="*/ 5791691 h 6857957"/>
              <a:gd name="connsiteX59897" fmla="*/ 1513106 w 4826000"/>
              <a:gd name="connsiteY59897" fmla="*/ 5791691 h 6857957"/>
              <a:gd name="connsiteX59898" fmla="*/ 1508978 w 4826000"/>
              <a:gd name="connsiteY59898" fmla="*/ 5794866 h 6857957"/>
              <a:gd name="connsiteX59899" fmla="*/ 1505486 w 4826000"/>
              <a:gd name="connsiteY59899" fmla="*/ 5797724 h 6857957"/>
              <a:gd name="connsiteX59900" fmla="*/ 1502946 w 4826000"/>
              <a:gd name="connsiteY59900" fmla="*/ 5801534 h 6857957"/>
              <a:gd name="connsiteX59901" fmla="*/ 1501041 w 4826000"/>
              <a:gd name="connsiteY59901" fmla="*/ 5805027 h 6857957"/>
              <a:gd name="connsiteX59902" fmla="*/ 1499772 w 4826000"/>
              <a:gd name="connsiteY59902" fmla="*/ 5808837 h 6857957"/>
              <a:gd name="connsiteX59903" fmla="*/ 1499137 w 4826000"/>
              <a:gd name="connsiteY59903" fmla="*/ 5812648 h 6857957"/>
              <a:gd name="connsiteX59904" fmla="*/ 1499137 w 4826000"/>
              <a:gd name="connsiteY59904" fmla="*/ 5816776 h 6857957"/>
              <a:gd name="connsiteX59905" fmla="*/ 1499772 w 4826000"/>
              <a:gd name="connsiteY59905" fmla="*/ 5820586 h 6857957"/>
              <a:gd name="connsiteX59906" fmla="*/ 1501359 w 4826000"/>
              <a:gd name="connsiteY59906" fmla="*/ 5824714 h 6857957"/>
              <a:gd name="connsiteX59907" fmla="*/ 1502946 w 4826000"/>
              <a:gd name="connsiteY59907" fmla="*/ 5828524 h 6857957"/>
              <a:gd name="connsiteX59908" fmla="*/ 1505169 w 4826000"/>
              <a:gd name="connsiteY59908" fmla="*/ 5832652 h 6857957"/>
              <a:gd name="connsiteX59909" fmla="*/ 1508026 w 4826000"/>
              <a:gd name="connsiteY59909" fmla="*/ 5836145 h 6857957"/>
              <a:gd name="connsiteX59910" fmla="*/ 1510883 w 4826000"/>
              <a:gd name="connsiteY59910" fmla="*/ 5839956 h 6857957"/>
              <a:gd name="connsiteX59911" fmla="*/ 1514376 w 4826000"/>
              <a:gd name="connsiteY59911" fmla="*/ 5843131 h 6857957"/>
              <a:gd name="connsiteX59912" fmla="*/ 1518503 w 4826000"/>
              <a:gd name="connsiteY59912" fmla="*/ 5846624 h 6857957"/>
              <a:gd name="connsiteX59913" fmla="*/ 1522949 w 4826000"/>
              <a:gd name="connsiteY59913" fmla="*/ 5849164 h 6857957"/>
              <a:gd name="connsiteX59914" fmla="*/ 1521360 w 4826000"/>
              <a:gd name="connsiteY59914" fmla="*/ 5852657 h 6857957"/>
              <a:gd name="connsiteX59915" fmla="*/ 1520409 w 4826000"/>
              <a:gd name="connsiteY59915" fmla="*/ 5855832 h 6857957"/>
              <a:gd name="connsiteX59916" fmla="*/ 1519138 w 4826000"/>
              <a:gd name="connsiteY59916" fmla="*/ 5861548 h 6857957"/>
              <a:gd name="connsiteX59917" fmla="*/ 1517550 w 4826000"/>
              <a:gd name="connsiteY59917" fmla="*/ 5872661 h 6857957"/>
              <a:gd name="connsiteX59918" fmla="*/ 1516598 w 4826000"/>
              <a:gd name="connsiteY59918" fmla="*/ 5879012 h 6857957"/>
              <a:gd name="connsiteX59919" fmla="*/ 1514058 w 4826000"/>
              <a:gd name="connsiteY59919" fmla="*/ 5885998 h 6857957"/>
              <a:gd name="connsiteX59920" fmla="*/ 1512789 w 4826000"/>
              <a:gd name="connsiteY59920" fmla="*/ 5890443 h 6857957"/>
              <a:gd name="connsiteX59921" fmla="*/ 1510883 w 4826000"/>
              <a:gd name="connsiteY59921" fmla="*/ 5894571 h 6857957"/>
              <a:gd name="connsiteX59922" fmla="*/ 1508661 w 4826000"/>
              <a:gd name="connsiteY59922" fmla="*/ 5899334 h 6857957"/>
              <a:gd name="connsiteX59923" fmla="*/ 1505804 w 4826000"/>
              <a:gd name="connsiteY59923" fmla="*/ 5904732 h 6857957"/>
              <a:gd name="connsiteX59924" fmla="*/ 1509931 w 4826000"/>
              <a:gd name="connsiteY59924" fmla="*/ 5904732 h 6857957"/>
              <a:gd name="connsiteX59925" fmla="*/ 1512789 w 4826000"/>
              <a:gd name="connsiteY59925" fmla="*/ 5904097 h 6857957"/>
              <a:gd name="connsiteX59926" fmla="*/ 1518185 w 4826000"/>
              <a:gd name="connsiteY59926" fmla="*/ 5902509 h 6857957"/>
              <a:gd name="connsiteX59927" fmla="*/ 1520725 w 4826000"/>
              <a:gd name="connsiteY59927" fmla="*/ 5902192 h 6857957"/>
              <a:gd name="connsiteX59928" fmla="*/ 1523900 w 4826000"/>
              <a:gd name="connsiteY59928" fmla="*/ 5901557 h 6857957"/>
              <a:gd name="connsiteX59929" fmla="*/ 1527075 w 4826000"/>
              <a:gd name="connsiteY59929" fmla="*/ 5901239 h 6857957"/>
              <a:gd name="connsiteX59930" fmla="*/ 1531519 w 4826000"/>
              <a:gd name="connsiteY59930" fmla="*/ 5901239 h 6857957"/>
              <a:gd name="connsiteX59931" fmla="*/ 1527075 w 4826000"/>
              <a:gd name="connsiteY59931" fmla="*/ 5902192 h 6857957"/>
              <a:gd name="connsiteX59932" fmla="*/ 1523900 w 4826000"/>
              <a:gd name="connsiteY59932" fmla="*/ 5903144 h 6857957"/>
              <a:gd name="connsiteX59933" fmla="*/ 1521360 w 4826000"/>
              <a:gd name="connsiteY59933" fmla="*/ 5904732 h 6857957"/>
              <a:gd name="connsiteX59934" fmla="*/ 1520090 w 4826000"/>
              <a:gd name="connsiteY59934" fmla="*/ 5906002 h 6857957"/>
              <a:gd name="connsiteX59935" fmla="*/ 1519138 w 4826000"/>
              <a:gd name="connsiteY59935" fmla="*/ 5907272 h 6857957"/>
              <a:gd name="connsiteX59936" fmla="*/ 1518503 w 4826000"/>
              <a:gd name="connsiteY59936" fmla="*/ 5908542 h 6857957"/>
              <a:gd name="connsiteX59937" fmla="*/ 1518185 w 4826000"/>
              <a:gd name="connsiteY59937" fmla="*/ 5911718 h 6857957"/>
              <a:gd name="connsiteX59938" fmla="*/ 1518185 w 4826000"/>
              <a:gd name="connsiteY59938" fmla="*/ 5912988 h 6857957"/>
              <a:gd name="connsiteX59939" fmla="*/ 1517869 w 4826000"/>
              <a:gd name="connsiteY59939" fmla="*/ 5914258 h 6857957"/>
              <a:gd name="connsiteX59940" fmla="*/ 1517233 w 4826000"/>
              <a:gd name="connsiteY59940" fmla="*/ 5915528 h 6857957"/>
              <a:gd name="connsiteX59941" fmla="*/ 1515963 w 4826000"/>
              <a:gd name="connsiteY59941" fmla="*/ 5916798 h 6857957"/>
              <a:gd name="connsiteX59942" fmla="*/ 1513741 w 4826000"/>
              <a:gd name="connsiteY59942" fmla="*/ 5917751 h 6857957"/>
              <a:gd name="connsiteX59943" fmla="*/ 1510883 w 4826000"/>
              <a:gd name="connsiteY59943" fmla="*/ 5919338 h 6857957"/>
              <a:gd name="connsiteX59944" fmla="*/ 1506756 w 4826000"/>
              <a:gd name="connsiteY59944" fmla="*/ 5920291 h 6857957"/>
              <a:gd name="connsiteX59945" fmla="*/ 1501994 w 4826000"/>
              <a:gd name="connsiteY59945" fmla="*/ 5921244 h 6857957"/>
              <a:gd name="connsiteX59946" fmla="*/ 1504851 w 4826000"/>
              <a:gd name="connsiteY59946" fmla="*/ 5922831 h 6857957"/>
              <a:gd name="connsiteX59947" fmla="*/ 1507074 w 4826000"/>
              <a:gd name="connsiteY59947" fmla="*/ 5924419 h 6857957"/>
              <a:gd name="connsiteX59948" fmla="*/ 1508344 w 4826000"/>
              <a:gd name="connsiteY59948" fmla="*/ 5925371 h 6857957"/>
              <a:gd name="connsiteX59949" fmla="*/ 1508978 w 4826000"/>
              <a:gd name="connsiteY59949" fmla="*/ 5926642 h 6857957"/>
              <a:gd name="connsiteX59950" fmla="*/ 1509613 w 4826000"/>
              <a:gd name="connsiteY59950" fmla="*/ 5927912 h 6857957"/>
              <a:gd name="connsiteX59951" fmla="*/ 1509931 w 4826000"/>
              <a:gd name="connsiteY59951" fmla="*/ 5929182 h 6857957"/>
              <a:gd name="connsiteX59952" fmla="*/ 1510249 w 4826000"/>
              <a:gd name="connsiteY59952" fmla="*/ 5929499 h 6857957"/>
              <a:gd name="connsiteX59953" fmla="*/ 1511201 w 4826000"/>
              <a:gd name="connsiteY59953" fmla="*/ 5930134 h 6857957"/>
              <a:gd name="connsiteX59954" fmla="*/ 1513741 w 4826000"/>
              <a:gd name="connsiteY59954" fmla="*/ 5931087 h 6857957"/>
              <a:gd name="connsiteX59955" fmla="*/ 1517550 w 4826000"/>
              <a:gd name="connsiteY59955" fmla="*/ 5932040 h 6857957"/>
              <a:gd name="connsiteX59956" fmla="*/ 1521043 w 4826000"/>
              <a:gd name="connsiteY59956" fmla="*/ 5933310 h 6857957"/>
              <a:gd name="connsiteX59957" fmla="*/ 1525170 w 4826000"/>
              <a:gd name="connsiteY59957" fmla="*/ 5933945 h 6857957"/>
              <a:gd name="connsiteX59958" fmla="*/ 1528027 w 4826000"/>
              <a:gd name="connsiteY59958" fmla="*/ 5933627 h 6857957"/>
              <a:gd name="connsiteX59959" fmla="*/ 1528980 w 4826000"/>
              <a:gd name="connsiteY59959" fmla="*/ 5933627 h 6857957"/>
              <a:gd name="connsiteX59960" fmla="*/ 1529932 w 4826000"/>
              <a:gd name="connsiteY59960" fmla="*/ 5932675 h 6857957"/>
              <a:gd name="connsiteX59961" fmla="*/ 1530250 w 4826000"/>
              <a:gd name="connsiteY59961" fmla="*/ 5932040 h 6857957"/>
              <a:gd name="connsiteX59962" fmla="*/ 1529932 w 4826000"/>
              <a:gd name="connsiteY59962" fmla="*/ 5931405 h 6857957"/>
              <a:gd name="connsiteX59963" fmla="*/ 1532472 w 4826000"/>
              <a:gd name="connsiteY59963" fmla="*/ 5932675 h 6857957"/>
              <a:gd name="connsiteX59964" fmla="*/ 1533742 w 4826000"/>
              <a:gd name="connsiteY59964" fmla="*/ 5933945 h 6857957"/>
              <a:gd name="connsiteX59965" fmla="*/ 1533742 w 4826000"/>
              <a:gd name="connsiteY59965" fmla="*/ 5934262 h 6857957"/>
              <a:gd name="connsiteX59966" fmla="*/ 1533742 w 4826000"/>
              <a:gd name="connsiteY59966" fmla="*/ 5934897 h 6857957"/>
              <a:gd name="connsiteX59967" fmla="*/ 1533107 w 4826000"/>
              <a:gd name="connsiteY59967" fmla="*/ 5935533 h 6857957"/>
              <a:gd name="connsiteX59968" fmla="*/ 1531519 w 4826000"/>
              <a:gd name="connsiteY59968" fmla="*/ 5936168 h 6857957"/>
              <a:gd name="connsiteX59969" fmla="*/ 1528980 w 4826000"/>
              <a:gd name="connsiteY59969" fmla="*/ 5936803 h 6857957"/>
              <a:gd name="connsiteX59970" fmla="*/ 1522949 w 4826000"/>
              <a:gd name="connsiteY59970" fmla="*/ 5937755 h 6857957"/>
              <a:gd name="connsiteX59971" fmla="*/ 1508344 w 4826000"/>
              <a:gd name="connsiteY59971" fmla="*/ 5939025 h 6857957"/>
              <a:gd name="connsiteX59972" fmla="*/ 1502311 w 4826000"/>
              <a:gd name="connsiteY59972" fmla="*/ 5939660 h 6857957"/>
              <a:gd name="connsiteX59973" fmla="*/ 1499772 w 4826000"/>
              <a:gd name="connsiteY59973" fmla="*/ 5939978 h 6857957"/>
              <a:gd name="connsiteX59974" fmla="*/ 1498503 w 4826000"/>
              <a:gd name="connsiteY59974" fmla="*/ 5940613 h 6857957"/>
              <a:gd name="connsiteX59975" fmla="*/ 1496914 w 4826000"/>
              <a:gd name="connsiteY59975" fmla="*/ 5938390 h 6857957"/>
              <a:gd name="connsiteX59976" fmla="*/ 1494692 w 4826000"/>
              <a:gd name="connsiteY59976" fmla="*/ 5935533 h 6857957"/>
              <a:gd name="connsiteX59977" fmla="*/ 1492470 w 4826000"/>
              <a:gd name="connsiteY59977" fmla="*/ 5932040 h 6857957"/>
              <a:gd name="connsiteX59978" fmla="*/ 1491835 w 4826000"/>
              <a:gd name="connsiteY59978" fmla="*/ 5930452 h 6857957"/>
              <a:gd name="connsiteX59979" fmla="*/ 1491517 w 4826000"/>
              <a:gd name="connsiteY59979" fmla="*/ 5928547 h 6857957"/>
              <a:gd name="connsiteX59980" fmla="*/ 1491517 w 4826000"/>
              <a:gd name="connsiteY59980" fmla="*/ 5926959 h 6857957"/>
              <a:gd name="connsiteX59981" fmla="*/ 1491835 w 4826000"/>
              <a:gd name="connsiteY59981" fmla="*/ 5925054 h 6857957"/>
              <a:gd name="connsiteX59982" fmla="*/ 1492470 w 4826000"/>
              <a:gd name="connsiteY59982" fmla="*/ 5923466 h 6857957"/>
              <a:gd name="connsiteX59983" fmla="*/ 1494374 w 4826000"/>
              <a:gd name="connsiteY59983" fmla="*/ 5922196 h 6857957"/>
              <a:gd name="connsiteX59984" fmla="*/ 1496597 w 4826000"/>
              <a:gd name="connsiteY59984" fmla="*/ 5920926 h 6857957"/>
              <a:gd name="connsiteX59985" fmla="*/ 1499454 w 4826000"/>
              <a:gd name="connsiteY59985" fmla="*/ 5919973 h 6857957"/>
              <a:gd name="connsiteX59986" fmla="*/ 1503264 w 4826000"/>
              <a:gd name="connsiteY59986" fmla="*/ 5919021 h 6857957"/>
              <a:gd name="connsiteX59987" fmla="*/ 1508026 w 4826000"/>
              <a:gd name="connsiteY59987" fmla="*/ 5918068 h 6857957"/>
              <a:gd name="connsiteX59988" fmla="*/ 1505804 w 4826000"/>
              <a:gd name="connsiteY59988" fmla="*/ 5916798 h 6857957"/>
              <a:gd name="connsiteX59989" fmla="*/ 1503900 w 4826000"/>
              <a:gd name="connsiteY59989" fmla="*/ 5915528 h 6857957"/>
              <a:gd name="connsiteX59990" fmla="*/ 1502311 w 4826000"/>
              <a:gd name="connsiteY59990" fmla="*/ 5913940 h 6857957"/>
              <a:gd name="connsiteX59991" fmla="*/ 1500724 w 4826000"/>
              <a:gd name="connsiteY59991" fmla="*/ 5912353 h 6857957"/>
              <a:gd name="connsiteX59992" fmla="*/ 1498184 w 4826000"/>
              <a:gd name="connsiteY59992" fmla="*/ 5908542 h 6857957"/>
              <a:gd name="connsiteX59993" fmla="*/ 1496279 w 4826000"/>
              <a:gd name="connsiteY59993" fmla="*/ 5904732 h 6857957"/>
              <a:gd name="connsiteX59994" fmla="*/ 1494374 w 4826000"/>
              <a:gd name="connsiteY59994" fmla="*/ 5900922 h 6857957"/>
              <a:gd name="connsiteX59995" fmla="*/ 1491517 w 4826000"/>
              <a:gd name="connsiteY59995" fmla="*/ 5897429 h 6857957"/>
              <a:gd name="connsiteX59996" fmla="*/ 1490247 w 4826000"/>
              <a:gd name="connsiteY59996" fmla="*/ 5895524 h 6857957"/>
              <a:gd name="connsiteX59997" fmla="*/ 1488660 w 4826000"/>
              <a:gd name="connsiteY59997" fmla="*/ 5893936 h 6857957"/>
              <a:gd name="connsiteX59998" fmla="*/ 1486437 w 4826000"/>
              <a:gd name="connsiteY59998" fmla="*/ 5892666 h 6857957"/>
              <a:gd name="connsiteX59999" fmla="*/ 1483898 w 4826000"/>
              <a:gd name="connsiteY59999" fmla="*/ 5891713 h 6857957"/>
              <a:gd name="connsiteX60000" fmla="*/ 1484215 w 4826000"/>
              <a:gd name="connsiteY60000" fmla="*/ 5890761 h 6857957"/>
              <a:gd name="connsiteX60001" fmla="*/ 1484534 w 4826000"/>
              <a:gd name="connsiteY60001" fmla="*/ 5889808 h 6857957"/>
              <a:gd name="connsiteX60002" fmla="*/ 1486437 w 4826000"/>
              <a:gd name="connsiteY60002" fmla="*/ 5888220 h 6857957"/>
              <a:gd name="connsiteX60003" fmla="*/ 1488343 w 4826000"/>
              <a:gd name="connsiteY60003" fmla="*/ 5887268 h 6857957"/>
              <a:gd name="connsiteX60004" fmla="*/ 1491200 w 4826000"/>
              <a:gd name="connsiteY60004" fmla="*/ 5886315 h 6857957"/>
              <a:gd name="connsiteX60005" fmla="*/ 1495009 w 4826000"/>
              <a:gd name="connsiteY60005" fmla="*/ 5885680 h 6857957"/>
              <a:gd name="connsiteX60006" fmla="*/ 1498819 w 4826000"/>
              <a:gd name="connsiteY60006" fmla="*/ 5885363 h 6857957"/>
              <a:gd name="connsiteX60007" fmla="*/ 1503900 w 4826000"/>
              <a:gd name="connsiteY60007" fmla="*/ 5885363 h 6857957"/>
              <a:gd name="connsiteX60008" fmla="*/ 1509296 w 4826000"/>
              <a:gd name="connsiteY60008" fmla="*/ 5885363 h 6857957"/>
              <a:gd name="connsiteX60009" fmla="*/ 1505169 w 4826000"/>
              <a:gd name="connsiteY60009" fmla="*/ 5881870 h 6857957"/>
              <a:gd name="connsiteX60010" fmla="*/ 1502311 w 4826000"/>
              <a:gd name="connsiteY60010" fmla="*/ 5878059 h 6857957"/>
              <a:gd name="connsiteX60011" fmla="*/ 1499772 w 4826000"/>
              <a:gd name="connsiteY60011" fmla="*/ 5874566 h 6857957"/>
              <a:gd name="connsiteX60012" fmla="*/ 1498184 w 4826000"/>
              <a:gd name="connsiteY60012" fmla="*/ 5870756 h 6857957"/>
              <a:gd name="connsiteX60013" fmla="*/ 1496914 w 4826000"/>
              <a:gd name="connsiteY60013" fmla="*/ 5867263 h 6857957"/>
              <a:gd name="connsiteX60014" fmla="*/ 1495644 w 4826000"/>
              <a:gd name="connsiteY60014" fmla="*/ 5863453 h 6857957"/>
              <a:gd name="connsiteX60015" fmla="*/ 1493739 w 4826000"/>
              <a:gd name="connsiteY60015" fmla="*/ 5856467 h 6857957"/>
              <a:gd name="connsiteX60016" fmla="*/ 1492152 w 4826000"/>
              <a:gd name="connsiteY60016" fmla="*/ 5853292 h 6857957"/>
              <a:gd name="connsiteX60017" fmla="*/ 1490565 w 4826000"/>
              <a:gd name="connsiteY60017" fmla="*/ 5849799 h 6857957"/>
              <a:gd name="connsiteX60018" fmla="*/ 1488977 w 4826000"/>
              <a:gd name="connsiteY60018" fmla="*/ 5846941 h 6857957"/>
              <a:gd name="connsiteX60019" fmla="*/ 1486437 w 4826000"/>
              <a:gd name="connsiteY60019" fmla="*/ 5843766 h 6857957"/>
              <a:gd name="connsiteX60020" fmla="*/ 1482945 w 4826000"/>
              <a:gd name="connsiteY60020" fmla="*/ 5841226 h 6857957"/>
              <a:gd name="connsiteX60021" fmla="*/ 1479135 w 4826000"/>
              <a:gd name="connsiteY60021" fmla="*/ 5838685 h 6857957"/>
              <a:gd name="connsiteX60022" fmla="*/ 1474057 w 4826000"/>
              <a:gd name="connsiteY60022" fmla="*/ 5836145 h 6857957"/>
              <a:gd name="connsiteX60023" fmla="*/ 1468024 w 4826000"/>
              <a:gd name="connsiteY60023" fmla="*/ 5834240 h 6857957"/>
              <a:gd name="connsiteX60024" fmla="*/ 1466754 w 4826000"/>
              <a:gd name="connsiteY60024" fmla="*/ 5835828 h 6857957"/>
              <a:gd name="connsiteX60025" fmla="*/ 1465801 w 4826000"/>
              <a:gd name="connsiteY60025" fmla="*/ 5837733 h 6857957"/>
              <a:gd name="connsiteX60026" fmla="*/ 1465166 w 4826000"/>
              <a:gd name="connsiteY60026" fmla="*/ 5839638 h 6857957"/>
              <a:gd name="connsiteX60027" fmla="*/ 1464531 w 4826000"/>
              <a:gd name="connsiteY60027" fmla="*/ 5841861 h 6857957"/>
              <a:gd name="connsiteX60028" fmla="*/ 1464531 w 4826000"/>
              <a:gd name="connsiteY60028" fmla="*/ 5843766 h 6857957"/>
              <a:gd name="connsiteX60029" fmla="*/ 1464531 w 4826000"/>
              <a:gd name="connsiteY60029" fmla="*/ 5846306 h 6857957"/>
              <a:gd name="connsiteX60030" fmla="*/ 1464849 w 4826000"/>
              <a:gd name="connsiteY60030" fmla="*/ 5851387 h 6857957"/>
              <a:gd name="connsiteX60031" fmla="*/ 1465801 w 4826000"/>
              <a:gd name="connsiteY60031" fmla="*/ 5856785 h 6857957"/>
              <a:gd name="connsiteX60032" fmla="*/ 1466754 w 4826000"/>
              <a:gd name="connsiteY60032" fmla="*/ 5862818 h 6857957"/>
              <a:gd name="connsiteX60033" fmla="*/ 1467706 w 4826000"/>
              <a:gd name="connsiteY60033" fmla="*/ 5869168 h 6857957"/>
              <a:gd name="connsiteX60034" fmla="*/ 1468341 w 4826000"/>
              <a:gd name="connsiteY60034" fmla="*/ 5875519 h 6857957"/>
              <a:gd name="connsiteX60035" fmla="*/ 1464214 w 4826000"/>
              <a:gd name="connsiteY60035" fmla="*/ 5875202 h 6857957"/>
              <a:gd name="connsiteX60036" fmla="*/ 1460722 w 4826000"/>
              <a:gd name="connsiteY60036" fmla="*/ 5874249 h 6857957"/>
              <a:gd name="connsiteX60037" fmla="*/ 1458182 w 4826000"/>
              <a:gd name="connsiteY60037" fmla="*/ 5872661 h 6857957"/>
              <a:gd name="connsiteX60038" fmla="*/ 1456277 w 4826000"/>
              <a:gd name="connsiteY60038" fmla="*/ 5871074 h 6857957"/>
              <a:gd name="connsiteX60039" fmla="*/ 1454691 w 4826000"/>
              <a:gd name="connsiteY60039" fmla="*/ 5869168 h 6857957"/>
              <a:gd name="connsiteX60040" fmla="*/ 1453420 w 4826000"/>
              <a:gd name="connsiteY60040" fmla="*/ 5867263 h 6857957"/>
              <a:gd name="connsiteX60041" fmla="*/ 1452785 w 4826000"/>
              <a:gd name="connsiteY60041" fmla="*/ 5864723 h 6857957"/>
              <a:gd name="connsiteX60042" fmla="*/ 1452467 w 4826000"/>
              <a:gd name="connsiteY60042" fmla="*/ 5862500 h 6857957"/>
              <a:gd name="connsiteX60043" fmla="*/ 1451832 w 4826000"/>
              <a:gd name="connsiteY60043" fmla="*/ 5857737 h 6857957"/>
              <a:gd name="connsiteX60044" fmla="*/ 1451197 w 4826000"/>
              <a:gd name="connsiteY60044" fmla="*/ 5855515 h 6857957"/>
              <a:gd name="connsiteX60045" fmla="*/ 1450562 w 4826000"/>
              <a:gd name="connsiteY60045" fmla="*/ 5853292 h 6857957"/>
              <a:gd name="connsiteX60046" fmla="*/ 1449927 w 4826000"/>
              <a:gd name="connsiteY60046" fmla="*/ 5850752 h 6857957"/>
              <a:gd name="connsiteX60047" fmla="*/ 1448022 w 4826000"/>
              <a:gd name="connsiteY60047" fmla="*/ 5849164 h 6857957"/>
              <a:gd name="connsiteX60048" fmla="*/ 1446435 w 4826000"/>
              <a:gd name="connsiteY60048" fmla="*/ 5847576 h 6857957"/>
              <a:gd name="connsiteX60049" fmla="*/ 1443895 w 4826000"/>
              <a:gd name="connsiteY60049" fmla="*/ 5845989 h 6857957"/>
              <a:gd name="connsiteX60050" fmla="*/ 1442308 w 4826000"/>
              <a:gd name="connsiteY60050" fmla="*/ 5846941 h 6857957"/>
              <a:gd name="connsiteX60051" fmla="*/ 1440720 w 4826000"/>
              <a:gd name="connsiteY60051" fmla="*/ 5847894 h 6857957"/>
              <a:gd name="connsiteX60052" fmla="*/ 1439768 w 4826000"/>
              <a:gd name="connsiteY60052" fmla="*/ 5848846 h 6857957"/>
              <a:gd name="connsiteX60053" fmla="*/ 1438816 w 4826000"/>
              <a:gd name="connsiteY60053" fmla="*/ 5849799 h 6857957"/>
              <a:gd name="connsiteX60054" fmla="*/ 1437546 w 4826000"/>
              <a:gd name="connsiteY60054" fmla="*/ 5852657 h 6857957"/>
              <a:gd name="connsiteX60055" fmla="*/ 1436276 w 4826000"/>
              <a:gd name="connsiteY60055" fmla="*/ 5854880 h 6857957"/>
              <a:gd name="connsiteX60056" fmla="*/ 1435642 w 4826000"/>
              <a:gd name="connsiteY60056" fmla="*/ 5855832 h 6857957"/>
              <a:gd name="connsiteX60057" fmla="*/ 1434371 w 4826000"/>
              <a:gd name="connsiteY60057" fmla="*/ 5856785 h 6857957"/>
              <a:gd name="connsiteX60058" fmla="*/ 1432783 w 4826000"/>
              <a:gd name="connsiteY60058" fmla="*/ 5857102 h 6857957"/>
              <a:gd name="connsiteX60059" fmla="*/ 1431196 w 4826000"/>
              <a:gd name="connsiteY60059" fmla="*/ 5857420 h 6857957"/>
              <a:gd name="connsiteX60060" fmla="*/ 1429291 w 4826000"/>
              <a:gd name="connsiteY60060" fmla="*/ 5857420 h 6857957"/>
              <a:gd name="connsiteX60061" fmla="*/ 1426434 w 4826000"/>
              <a:gd name="connsiteY60061" fmla="*/ 5857102 h 6857957"/>
              <a:gd name="connsiteX60062" fmla="*/ 1423259 w 4826000"/>
              <a:gd name="connsiteY60062" fmla="*/ 5856150 h 6857957"/>
              <a:gd name="connsiteX60063" fmla="*/ 1419132 w 4826000"/>
              <a:gd name="connsiteY60063" fmla="*/ 5854880 h 6857957"/>
              <a:gd name="connsiteX60064" fmla="*/ 1421037 w 4826000"/>
              <a:gd name="connsiteY60064" fmla="*/ 5858372 h 6857957"/>
              <a:gd name="connsiteX60065" fmla="*/ 1422307 w 4826000"/>
              <a:gd name="connsiteY60065" fmla="*/ 5861230 h 6857957"/>
              <a:gd name="connsiteX60066" fmla="*/ 1423577 w 4826000"/>
              <a:gd name="connsiteY60066" fmla="*/ 5862818 h 6857957"/>
              <a:gd name="connsiteX60067" fmla="*/ 1423894 w 4826000"/>
              <a:gd name="connsiteY60067" fmla="*/ 5864405 h 6857957"/>
              <a:gd name="connsiteX60068" fmla="*/ 1423577 w 4826000"/>
              <a:gd name="connsiteY60068" fmla="*/ 5865041 h 6857957"/>
              <a:gd name="connsiteX60069" fmla="*/ 1423577 w 4826000"/>
              <a:gd name="connsiteY60069" fmla="*/ 5865993 h 6857957"/>
              <a:gd name="connsiteX60070" fmla="*/ 1421989 w 4826000"/>
              <a:gd name="connsiteY60070" fmla="*/ 5867581 h 6857957"/>
              <a:gd name="connsiteX60071" fmla="*/ 1419767 w 4826000"/>
              <a:gd name="connsiteY60071" fmla="*/ 5869168 h 6857957"/>
              <a:gd name="connsiteX60072" fmla="*/ 1415640 w 4826000"/>
              <a:gd name="connsiteY60072" fmla="*/ 5871391 h 6857957"/>
              <a:gd name="connsiteX60073" fmla="*/ 1415957 w 4826000"/>
              <a:gd name="connsiteY60073" fmla="*/ 5869803 h 6857957"/>
              <a:gd name="connsiteX60074" fmla="*/ 1415957 w 4826000"/>
              <a:gd name="connsiteY60074" fmla="*/ 5868533 h 6857957"/>
              <a:gd name="connsiteX60075" fmla="*/ 1415322 w 4826000"/>
              <a:gd name="connsiteY60075" fmla="*/ 5866946 h 6857957"/>
              <a:gd name="connsiteX60076" fmla="*/ 1414687 w 4826000"/>
              <a:gd name="connsiteY60076" fmla="*/ 5865041 h 6857957"/>
              <a:gd name="connsiteX60077" fmla="*/ 1414052 w 4826000"/>
              <a:gd name="connsiteY60077" fmla="*/ 5863770 h 6857957"/>
              <a:gd name="connsiteX60078" fmla="*/ 1412782 w 4826000"/>
              <a:gd name="connsiteY60078" fmla="*/ 5862183 h 6857957"/>
              <a:gd name="connsiteX60079" fmla="*/ 1409290 w 4826000"/>
              <a:gd name="connsiteY60079" fmla="*/ 5859642 h 6857957"/>
              <a:gd name="connsiteX60080" fmla="*/ 1405480 w 4826000"/>
              <a:gd name="connsiteY60080" fmla="*/ 5857102 h 6857957"/>
              <a:gd name="connsiteX60081" fmla="*/ 1400719 w 4826000"/>
              <a:gd name="connsiteY60081" fmla="*/ 5854880 h 6857957"/>
              <a:gd name="connsiteX60082" fmla="*/ 1395639 w 4826000"/>
              <a:gd name="connsiteY60082" fmla="*/ 5853292 h 6857957"/>
              <a:gd name="connsiteX60083" fmla="*/ 1390559 w 4826000"/>
              <a:gd name="connsiteY60083" fmla="*/ 5851704 h 6857957"/>
              <a:gd name="connsiteX60084" fmla="*/ 1384844 w 4826000"/>
              <a:gd name="connsiteY60084" fmla="*/ 5850752 h 6857957"/>
              <a:gd name="connsiteX60085" fmla="*/ 1379130 w 4826000"/>
              <a:gd name="connsiteY60085" fmla="*/ 5850434 h 6857957"/>
              <a:gd name="connsiteX60086" fmla="*/ 1373733 w 4826000"/>
              <a:gd name="connsiteY60086" fmla="*/ 5850752 h 6857957"/>
              <a:gd name="connsiteX60087" fmla="*/ 1368970 w 4826000"/>
              <a:gd name="connsiteY60087" fmla="*/ 5851387 h 6857957"/>
              <a:gd name="connsiteX60088" fmla="*/ 1366430 w 4826000"/>
              <a:gd name="connsiteY60088" fmla="*/ 5852339 h 6857957"/>
              <a:gd name="connsiteX60089" fmla="*/ 1364208 w 4826000"/>
              <a:gd name="connsiteY60089" fmla="*/ 5853292 h 6857957"/>
              <a:gd name="connsiteX60090" fmla="*/ 1362303 w 4826000"/>
              <a:gd name="connsiteY60090" fmla="*/ 5854244 h 6857957"/>
              <a:gd name="connsiteX60091" fmla="*/ 1360398 w 4826000"/>
              <a:gd name="connsiteY60091" fmla="*/ 5855515 h 6857957"/>
              <a:gd name="connsiteX60092" fmla="*/ 1358811 w 4826000"/>
              <a:gd name="connsiteY60092" fmla="*/ 5856785 h 6857957"/>
              <a:gd name="connsiteX60093" fmla="*/ 1357541 w 4826000"/>
              <a:gd name="connsiteY60093" fmla="*/ 5858372 h 6857957"/>
              <a:gd name="connsiteX60094" fmla="*/ 1356271 w 4826000"/>
              <a:gd name="connsiteY60094" fmla="*/ 5860278 h 6857957"/>
              <a:gd name="connsiteX60095" fmla="*/ 1355636 w 4826000"/>
              <a:gd name="connsiteY60095" fmla="*/ 5862183 h 6857957"/>
              <a:gd name="connsiteX60096" fmla="*/ 1356589 w 4826000"/>
              <a:gd name="connsiteY60096" fmla="*/ 5863770 h 6857957"/>
              <a:gd name="connsiteX60097" fmla="*/ 1358176 w 4826000"/>
              <a:gd name="connsiteY60097" fmla="*/ 5865041 h 6857957"/>
              <a:gd name="connsiteX60098" fmla="*/ 1359447 w 4826000"/>
              <a:gd name="connsiteY60098" fmla="*/ 5865676 h 6857957"/>
              <a:gd name="connsiteX60099" fmla="*/ 1361351 w 4826000"/>
              <a:gd name="connsiteY60099" fmla="*/ 5866311 h 6857957"/>
              <a:gd name="connsiteX60100" fmla="*/ 1363256 w 4826000"/>
              <a:gd name="connsiteY60100" fmla="*/ 5866311 h 6857957"/>
              <a:gd name="connsiteX60101" fmla="*/ 1365160 w 4826000"/>
              <a:gd name="connsiteY60101" fmla="*/ 5866311 h 6857957"/>
              <a:gd name="connsiteX60102" fmla="*/ 1369288 w 4826000"/>
              <a:gd name="connsiteY60102" fmla="*/ 5865676 h 6857957"/>
              <a:gd name="connsiteX60103" fmla="*/ 1373733 w 4826000"/>
              <a:gd name="connsiteY60103" fmla="*/ 5865041 h 6857957"/>
              <a:gd name="connsiteX60104" fmla="*/ 1378495 w 4826000"/>
              <a:gd name="connsiteY60104" fmla="*/ 5864723 h 6857957"/>
              <a:gd name="connsiteX60105" fmla="*/ 1381034 w 4826000"/>
              <a:gd name="connsiteY60105" fmla="*/ 5864723 h 6857957"/>
              <a:gd name="connsiteX60106" fmla="*/ 1383574 w 4826000"/>
              <a:gd name="connsiteY60106" fmla="*/ 5865041 h 6857957"/>
              <a:gd name="connsiteX60107" fmla="*/ 1386114 w 4826000"/>
              <a:gd name="connsiteY60107" fmla="*/ 5865676 h 6857957"/>
              <a:gd name="connsiteX60108" fmla="*/ 1388654 w 4826000"/>
              <a:gd name="connsiteY60108" fmla="*/ 5866946 h 6857957"/>
              <a:gd name="connsiteX60109" fmla="*/ 1388336 w 4826000"/>
              <a:gd name="connsiteY60109" fmla="*/ 5867898 h 6857957"/>
              <a:gd name="connsiteX60110" fmla="*/ 1388019 w 4826000"/>
              <a:gd name="connsiteY60110" fmla="*/ 5868533 h 6857957"/>
              <a:gd name="connsiteX60111" fmla="*/ 1386432 w 4826000"/>
              <a:gd name="connsiteY60111" fmla="*/ 5869803 h 6857957"/>
              <a:gd name="connsiteX60112" fmla="*/ 1384527 w 4826000"/>
              <a:gd name="connsiteY60112" fmla="*/ 5871074 h 6857957"/>
              <a:gd name="connsiteX60113" fmla="*/ 1381353 w 4826000"/>
              <a:gd name="connsiteY60113" fmla="*/ 5871709 h 6857957"/>
              <a:gd name="connsiteX60114" fmla="*/ 1377860 w 4826000"/>
              <a:gd name="connsiteY60114" fmla="*/ 5872344 h 6857957"/>
              <a:gd name="connsiteX60115" fmla="*/ 1373733 w 4826000"/>
              <a:gd name="connsiteY60115" fmla="*/ 5872661 h 6857957"/>
              <a:gd name="connsiteX60116" fmla="*/ 1368970 w 4826000"/>
              <a:gd name="connsiteY60116" fmla="*/ 5872979 h 6857957"/>
              <a:gd name="connsiteX60117" fmla="*/ 1363573 w 4826000"/>
              <a:gd name="connsiteY60117" fmla="*/ 5872979 h 6857957"/>
              <a:gd name="connsiteX60118" fmla="*/ 1367700 w 4826000"/>
              <a:gd name="connsiteY60118" fmla="*/ 5874566 h 6857957"/>
              <a:gd name="connsiteX60119" fmla="*/ 1370558 w 4826000"/>
              <a:gd name="connsiteY60119" fmla="*/ 5876154 h 6857957"/>
              <a:gd name="connsiteX60120" fmla="*/ 1372462 w 4826000"/>
              <a:gd name="connsiteY60120" fmla="*/ 5877424 h 6857957"/>
              <a:gd name="connsiteX60121" fmla="*/ 1373097 w 4826000"/>
              <a:gd name="connsiteY60121" fmla="*/ 5879012 h 6857957"/>
              <a:gd name="connsiteX60122" fmla="*/ 1373415 w 4826000"/>
              <a:gd name="connsiteY60122" fmla="*/ 5880282 h 6857957"/>
              <a:gd name="connsiteX60123" fmla="*/ 1372780 w 4826000"/>
              <a:gd name="connsiteY60123" fmla="*/ 5881870 h 6857957"/>
              <a:gd name="connsiteX60124" fmla="*/ 1372145 w 4826000"/>
              <a:gd name="connsiteY60124" fmla="*/ 5883140 h 6857957"/>
              <a:gd name="connsiteX60125" fmla="*/ 1371193 w 4826000"/>
              <a:gd name="connsiteY60125" fmla="*/ 5884410 h 6857957"/>
              <a:gd name="connsiteX60126" fmla="*/ 1369605 w 4826000"/>
              <a:gd name="connsiteY60126" fmla="*/ 5886633 h 6857957"/>
              <a:gd name="connsiteX60127" fmla="*/ 1369288 w 4826000"/>
              <a:gd name="connsiteY60127" fmla="*/ 5887585 h 6857957"/>
              <a:gd name="connsiteX60128" fmla="*/ 1369288 w 4826000"/>
              <a:gd name="connsiteY60128" fmla="*/ 5888538 h 6857957"/>
              <a:gd name="connsiteX60129" fmla="*/ 1370240 w 4826000"/>
              <a:gd name="connsiteY60129" fmla="*/ 5889808 h 6857957"/>
              <a:gd name="connsiteX60130" fmla="*/ 1372145 w 4826000"/>
              <a:gd name="connsiteY60130" fmla="*/ 5890443 h 6857957"/>
              <a:gd name="connsiteX60131" fmla="*/ 1375637 w 4826000"/>
              <a:gd name="connsiteY60131" fmla="*/ 5891078 h 6857957"/>
              <a:gd name="connsiteX60132" fmla="*/ 1379764 w 4826000"/>
              <a:gd name="connsiteY60132" fmla="*/ 5891713 h 6857957"/>
              <a:gd name="connsiteX60133" fmla="*/ 1378813 w 4826000"/>
              <a:gd name="connsiteY60133" fmla="*/ 5893618 h 6857957"/>
              <a:gd name="connsiteX60134" fmla="*/ 1377225 w 4826000"/>
              <a:gd name="connsiteY60134" fmla="*/ 5894888 h 6857957"/>
              <a:gd name="connsiteX60135" fmla="*/ 1375637 w 4826000"/>
              <a:gd name="connsiteY60135" fmla="*/ 5895841 h 6857957"/>
              <a:gd name="connsiteX60136" fmla="*/ 1373097 w 4826000"/>
              <a:gd name="connsiteY60136" fmla="*/ 5896794 h 6857957"/>
              <a:gd name="connsiteX60137" fmla="*/ 1370875 w 4826000"/>
              <a:gd name="connsiteY60137" fmla="*/ 5897111 h 6857957"/>
              <a:gd name="connsiteX60138" fmla="*/ 1367700 w 4826000"/>
              <a:gd name="connsiteY60138" fmla="*/ 5897111 h 6857957"/>
              <a:gd name="connsiteX60139" fmla="*/ 1361668 w 4826000"/>
              <a:gd name="connsiteY60139" fmla="*/ 5896794 h 6857957"/>
              <a:gd name="connsiteX60140" fmla="*/ 1354367 w 4826000"/>
              <a:gd name="connsiteY60140" fmla="*/ 5895841 h 6857957"/>
              <a:gd name="connsiteX60141" fmla="*/ 1346429 w 4826000"/>
              <a:gd name="connsiteY60141" fmla="*/ 5895206 h 6857957"/>
              <a:gd name="connsiteX60142" fmla="*/ 1341984 w 4826000"/>
              <a:gd name="connsiteY60142" fmla="*/ 5894888 h 6857957"/>
              <a:gd name="connsiteX60143" fmla="*/ 1337541 w 4826000"/>
              <a:gd name="connsiteY60143" fmla="*/ 5895206 h 6857957"/>
              <a:gd name="connsiteX60144" fmla="*/ 1333095 w 4826000"/>
              <a:gd name="connsiteY60144" fmla="*/ 5895206 h 6857957"/>
              <a:gd name="connsiteX60145" fmla="*/ 1328333 w 4826000"/>
              <a:gd name="connsiteY60145" fmla="*/ 5895841 h 6857957"/>
              <a:gd name="connsiteX60146" fmla="*/ 1334682 w 4826000"/>
              <a:gd name="connsiteY60146" fmla="*/ 5894888 h 6857957"/>
              <a:gd name="connsiteX60147" fmla="*/ 1341984 w 4826000"/>
              <a:gd name="connsiteY60147" fmla="*/ 5893301 h 6857957"/>
              <a:gd name="connsiteX60148" fmla="*/ 1348969 w 4826000"/>
              <a:gd name="connsiteY60148" fmla="*/ 5891396 h 6857957"/>
              <a:gd name="connsiteX60149" fmla="*/ 1352144 w 4826000"/>
              <a:gd name="connsiteY60149" fmla="*/ 5890443 h 6857957"/>
              <a:gd name="connsiteX60150" fmla="*/ 1355319 w 4826000"/>
              <a:gd name="connsiteY60150" fmla="*/ 5889173 h 6857957"/>
              <a:gd name="connsiteX60151" fmla="*/ 1357541 w 4826000"/>
              <a:gd name="connsiteY60151" fmla="*/ 5887585 h 6857957"/>
              <a:gd name="connsiteX60152" fmla="*/ 1359447 w 4826000"/>
              <a:gd name="connsiteY60152" fmla="*/ 5886315 h 6857957"/>
              <a:gd name="connsiteX60153" fmla="*/ 1360398 w 4826000"/>
              <a:gd name="connsiteY60153" fmla="*/ 5885045 h 6857957"/>
              <a:gd name="connsiteX60154" fmla="*/ 1361033 w 4826000"/>
              <a:gd name="connsiteY60154" fmla="*/ 5884410 h 6857957"/>
              <a:gd name="connsiteX60155" fmla="*/ 1361033 w 4826000"/>
              <a:gd name="connsiteY60155" fmla="*/ 5883775 h 6857957"/>
              <a:gd name="connsiteX60156" fmla="*/ 1361033 w 4826000"/>
              <a:gd name="connsiteY60156" fmla="*/ 5883140 h 6857957"/>
              <a:gd name="connsiteX60157" fmla="*/ 1360081 w 4826000"/>
              <a:gd name="connsiteY60157" fmla="*/ 5882505 h 6857957"/>
              <a:gd name="connsiteX60158" fmla="*/ 1358493 w 4826000"/>
              <a:gd name="connsiteY60158" fmla="*/ 5880917 h 6857957"/>
              <a:gd name="connsiteX60159" fmla="*/ 1355954 w 4826000"/>
              <a:gd name="connsiteY60159" fmla="*/ 5879964 h 6857957"/>
              <a:gd name="connsiteX60160" fmla="*/ 1351509 w 4826000"/>
              <a:gd name="connsiteY60160" fmla="*/ 5878694 h 6857957"/>
              <a:gd name="connsiteX60161" fmla="*/ 1348018 w 4826000"/>
              <a:gd name="connsiteY60161" fmla="*/ 5880600 h 6857957"/>
              <a:gd name="connsiteX60162" fmla="*/ 1344207 w 4826000"/>
              <a:gd name="connsiteY60162" fmla="*/ 5882505 h 6857957"/>
              <a:gd name="connsiteX60163" fmla="*/ 1340080 w 4826000"/>
              <a:gd name="connsiteY60163" fmla="*/ 5883775 h 6857957"/>
              <a:gd name="connsiteX60164" fmla="*/ 1337857 w 4826000"/>
              <a:gd name="connsiteY60164" fmla="*/ 5884092 h 6857957"/>
              <a:gd name="connsiteX60165" fmla="*/ 1335952 w 4826000"/>
              <a:gd name="connsiteY60165" fmla="*/ 5884410 h 6857957"/>
              <a:gd name="connsiteX60166" fmla="*/ 1334365 w 4826000"/>
              <a:gd name="connsiteY60166" fmla="*/ 5884410 h 6857957"/>
              <a:gd name="connsiteX60167" fmla="*/ 1333095 w 4826000"/>
              <a:gd name="connsiteY60167" fmla="*/ 5883775 h 6857957"/>
              <a:gd name="connsiteX60168" fmla="*/ 1332143 w 4826000"/>
              <a:gd name="connsiteY60168" fmla="*/ 5882822 h 6857957"/>
              <a:gd name="connsiteX60169" fmla="*/ 1331190 w 4826000"/>
              <a:gd name="connsiteY60169" fmla="*/ 5881235 h 6857957"/>
              <a:gd name="connsiteX60170" fmla="*/ 1331190 w 4826000"/>
              <a:gd name="connsiteY60170" fmla="*/ 5879329 h 6857957"/>
              <a:gd name="connsiteX60171" fmla="*/ 1331825 w 4826000"/>
              <a:gd name="connsiteY60171" fmla="*/ 5876789 h 6857957"/>
              <a:gd name="connsiteX60172" fmla="*/ 1329285 w 4826000"/>
              <a:gd name="connsiteY60172" fmla="*/ 5877424 h 6857957"/>
              <a:gd name="connsiteX60173" fmla="*/ 1327381 w 4826000"/>
              <a:gd name="connsiteY60173" fmla="*/ 5878059 h 6857957"/>
              <a:gd name="connsiteX60174" fmla="*/ 1326428 w 4826000"/>
              <a:gd name="connsiteY60174" fmla="*/ 5879012 h 6857957"/>
              <a:gd name="connsiteX60175" fmla="*/ 1325476 w 4826000"/>
              <a:gd name="connsiteY60175" fmla="*/ 5879964 h 6857957"/>
              <a:gd name="connsiteX60176" fmla="*/ 1324841 w 4826000"/>
              <a:gd name="connsiteY60176" fmla="*/ 5881235 h 6857957"/>
              <a:gd name="connsiteX60177" fmla="*/ 1324523 w 4826000"/>
              <a:gd name="connsiteY60177" fmla="*/ 5882822 h 6857957"/>
              <a:gd name="connsiteX60178" fmla="*/ 1323253 w 4826000"/>
              <a:gd name="connsiteY60178" fmla="*/ 5885363 h 6857957"/>
              <a:gd name="connsiteX60179" fmla="*/ 1322936 w 4826000"/>
              <a:gd name="connsiteY60179" fmla="*/ 5886315 h 6857957"/>
              <a:gd name="connsiteX60180" fmla="*/ 1322301 w 4826000"/>
              <a:gd name="connsiteY60180" fmla="*/ 5887585 h 6857957"/>
              <a:gd name="connsiteX60181" fmla="*/ 1321348 w 4826000"/>
              <a:gd name="connsiteY60181" fmla="*/ 5888538 h 6857957"/>
              <a:gd name="connsiteX60182" fmla="*/ 1320078 w 4826000"/>
              <a:gd name="connsiteY60182" fmla="*/ 5889808 h 6857957"/>
              <a:gd name="connsiteX60183" fmla="*/ 1318174 w 4826000"/>
              <a:gd name="connsiteY60183" fmla="*/ 5890443 h 6857957"/>
              <a:gd name="connsiteX60184" fmla="*/ 1315316 w 4826000"/>
              <a:gd name="connsiteY60184" fmla="*/ 5891078 h 6857957"/>
              <a:gd name="connsiteX60185" fmla="*/ 1312141 w 4826000"/>
              <a:gd name="connsiteY60185" fmla="*/ 5891078 h 6857957"/>
              <a:gd name="connsiteX60186" fmla="*/ 1307697 w 4826000"/>
              <a:gd name="connsiteY60186" fmla="*/ 5891078 h 6857957"/>
              <a:gd name="connsiteX60187" fmla="*/ 1306744 w 4826000"/>
              <a:gd name="connsiteY60187" fmla="*/ 5889490 h 6857957"/>
              <a:gd name="connsiteX60188" fmla="*/ 1306427 w 4826000"/>
              <a:gd name="connsiteY60188" fmla="*/ 5887903 h 6857957"/>
              <a:gd name="connsiteX60189" fmla="*/ 1306427 w 4826000"/>
              <a:gd name="connsiteY60189" fmla="*/ 5886315 h 6857957"/>
              <a:gd name="connsiteX60190" fmla="*/ 1306427 w 4826000"/>
              <a:gd name="connsiteY60190" fmla="*/ 5885363 h 6857957"/>
              <a:gd name="connsiteX60191" fmla="*/ 1306744 w 4826000"/>
              <a:gd name="connsiteY60191" fmla="*/ 5884092 h 6857957"/>
              <a:gd name="connsiteX60192" fmla="*/ 1307379 w 4826000"/>
              <a:gd name="connsiteY60192" fmla="*/ 5883140 h 6857957"/>
              <a:gd name="connsiteX60193" fmla="*/ 1308649 w 4826000"/>
              <a:gd name="connsiteY60193" fmla="*/ 5880917 h 6857957"/>
              <a:gd name="connsiteX60194" fmla="*/ 1310237 w 4826000"/>
              <a:gd name="connsiteY60194" fmla="*/ 5879329 h 6857957"/>
              <a:gd name="connsiteX60195" fmla="*/ 1310237 w 4826000"/>
              <a:gd name="connsiteY60195" fmla="*/ 5878694 h 6857957"/>
              <a:gd name="connsiteX60196" fmla="*/ 1310237 w 4826000"/>
              <a:gd name="connsiteY60196" fmla="*/ 5877742 h 6857957"/>
              <a:gd name="connsiteX60197" fmla="*/ 1309919 w 4826000"/>
              <a:gd name="connsiteY60197" fmla="*/ 5877107 h 6857957"/>
              <a:gd name="connsiteX60198" fmla="*/ 1308649 w 4826000"/>
              <a:gd name="connsiteY60198" fmla="*/ 5876472 h 6857957"/>
              <a:gd name="connsiteX60199" fmla="*/ 1307379 w 4826000"/>
              <a:gd name="connsiteY60199" fmla="*/ 5875519 h 6857957"/>
              <a:gd name="connsiteX60200" fmla="*/ 1305157 w 4826000"/>
              <a:gd name="connsiteY60200" fmla="*/ 5874884 h 6857957"/>
              <a:gd name="connsiteX60201" fmla="*/ 1301347 w 4826000"/>
              <a:gd name="connsiteY60201" fmla="*/ 5874884 h 6857957"/>
              <a:gd name="connsiteX60202" fmla="*/ 1298807 w 4826000"/>
              <a:gd name="connsiteY60202" fmla="*/ 5874884 h 6857957"/>
              <a:gd name="connsiteX60203" fmla="*/ 1296586 w 4826000"/>
              <a:gd name="connsiteY60203" fmla="*/ 5875519 h 6857957"/>
              <a:gd name="connsiteX60204" fmla="*/ 1295315 w 4826000"/>
              <a:gd name="connsiteY60204" fmla="*/ 5876154 h 6857957"/>
              <a:gd name="connsiteX60205" fmla="*/ 1294046 w 4826000"/>
              <a:gd name="connsiteY60205" fmla="*/ 5877107 h 6857957"/>
              <a:gd name="connsiteX60206" fmla="*/ 1293410 w 4826000"/>
              <a:gd name="connsiteY60206" fmla="*/ 5878059 h 6857957"/>
              <a:gd name="connsiteX60207" fmla="*/ 1293093 w 4826000"/>
              <a:gd name="connsiteY60207" fmla="*/ 5879329 h 6857957"/>
              <a:gd name="connsiteX60208" fmla="*/ 1293093 w 4826000"/>
              <a:gd name="connsiteY60208" fmla="*/ 5880282 h 6857957"/>
              <a:gd name="connsiteX60209" fmla="*/ 1292140 w 4826000"/>
              <a:gd name="connsiteY60209" fmla="*/ 5880282 h 6857957"/>
              <a:gd name="connsiteX60210" fmla="*/ 1291189 w 4826000"/>
              <a:gd name="connsiteY60210" fmla="*/ 5879647 h 6857957"/>
              <a:gd name="connsiteX60211" fmla="*/ 1290553 w 4826000"/>
              <a:gd name="connsiteY60211" fmla="*/ 5879012 h 6857957"/>
              <a:gd name="connsiteX60212" fmla="*/ 1289918 w 4826000"/>
              <a:gd name="connsiteY60212" fmla="*/ 5878059 h 6857957"/>
              <a:gd name="connsiteX60213" fmla="*/ 1286426 w 4826000"/>
              <a:gd name="connsiteY60213" fmla="*/ 5872661 h 6857957"/>
              <a:gd name="connsiteX60214" fmla="*/ 1284203 w 4826000"/>
              <a:gd name="connsiteY60214" fmla="*/ 5870121 h 6857957"/>
              <a:gd name="connsiteX60215" fmla="*/ 1282933 w 4826000"/>
              <a:gd name="connsiteY60215" fmla="*/ 5868851 h 6857957"/>
              <a:gd name="connsiteX60216" fmla="*/ 1281346 w 4826000"/>
              <a:gd name="connsiteY60216" fmla="*/ 5867581 h 6857957"/>
              <a:gd name="connsiteX60217" fmla="*/ 1279124 w 4826000"/>
              <a:gd name="connsiteY60217" fmla="*/ 5866311 h 6857957"/>
              <a:gd name="connsiteX60218" fmla="*/ 1276901 w 4826000"/>
              <a:gd name="connsiteY60218" fmla="*/ 5865676 h 6857957"/>
              <a:gd name="connsiteX60219" fmla="*/ 1274361 w 4826000"/>
              <a:gd name="connsiteY60219" fmla="*/ 5865041 h 6857957"/>
              <a:gd name="connsiteX60220" fmla="*/ 1270869 w 4826000"/>
              <a:gd name="connsiteY60220" fmla="*/ 5864723 h 6857957"/>
              <a:gd name="connsiteX60221" fmla="*/ 1273092 w 4826000"/>
              <a:gd name="connsiteY60221" fmla="*/ 5863770 h 6857957"/>
              <a:gd name="connsiteX60222" fmla="*/ 1274996 w 4826000"/>
              <a:gd name="connsiteY60222" fmla="*/ 5863135 h 6857957"/>
              <a:gd name="connsiteX60223" fmla="*/ 1276901 w 4826000"/>
              <a:gd name="connsiteY60223" fmla="*/ 5862818 h 6857957"/>
              <a:gd name="connsiteX60224" fmla="*/ 1278806 w 4826000"/>
              <a:gd name="connsiteY60224" fmla="*/ 5862818 h 6857957"/>
              <a:gd name="connsiteX60225" fmla="*/ 1282616 w 4826000"/>
              <a:gd name="connsiteY60225" fmla="*/ 5862818 h 6857957"/>
              <a:gd name="connsiteX60226" fmla="*/ 1286109 w 4826000"/>
              <a:gd name="connsiteY60226" fmla="*/ 5863135 h 6857957"/>
              <a:gd name="connsiteX60227" fmla="*/ 1290235 w 4826000"/>
              <a:gd name="connsiteY60227" fmla="*/ 5863453 h 6857957"/>
              <a:gd name="connsiteX60228" fmla="*/ 1294046 w 4826000"/>
              <a:gd name="connsiteY60228" fmla="*/ 5863453 h 6857957"/>
              <a:gd name="connsiteX60229" fmla="*/ 1296586 w 4826000"/>
              <a:gd name="connsiteY60229" fmla="*/ 5863135 h 6857957"/>
              <a:gd name="connsiteX60230" fmla="*/ 1298490 w 4826000"/>
              <a:gd name="connsiteY60230" fmla="*/ 5862818 h 6857957"/>
              <a:gd name="connsiteX60231" fmla="*/ 1300712 w 4826000"/>
              <a:gd name="connsiteY60231" fmla="*/ 5862183 h 6857957"/>
              <a:gd name="connsiteX60232" fmla="*/ 1303252 w 4826000"/>
              <a:gd name="connsiteY60232" fmla="*/ 5861230 h 6857957"/>
              <a:gd name="connsiteX60233" fmla="*/ 1300395 w 4826000"/>
              <a:gd name="connsiteY60233" fmla="*/ 5860278 h 6857957"/>
              <a:gd name="connsiteX60234" fmla="*/ 1298490 w 4826000"/>
              <a:gd name="connsiteY60234" fmla="*/ 5858690 h 6857957"/>
              <a:gd name="connsiteX60235" fmla="*/ 1297220 w 4826000"/>
              <a:gd name="connsiteY60235" fmla="*/ 5857420 h 6857957"/>
              <a:gd name="connsiteX60236" fmla="*/ 1295950 w 4826000"/>
              <a:gd name="connsiteY60236" fmla="*/ 5856150 h 6857957"/>
              <a:gd name="connsiteX60237" fmla="*/ 1295315 w 4826000"/>
              <a:gd name="connsiteY60237" fmla="*/ 5854880 h 6857957"/>
              <a:gd name="connsiteX60238" fmla="*/ 1294998 w 4826000"/>
              <a:gd name="connsiteY60238" fmla="*/ 5853609 h 6857957"/>
              <a:gd name="connsiteX60239" fmla="*/ 1295315 w 4826000"/>
              <a:gd name="connsiteY60239" fmla="*/ 5852339 h 6857957"/>
              <a:gd name="connsiteX60240" fmla="*/ 1295633 w 4826000"/>
              <a:gd name="connsiteY60240" fmla="*/ 5850752 h 6857957"/>
              <a:gd name="connsiteX60241" fmla="*/ 1296586 w 4826000"/>
              <a:gd name="connsiteY60241" fmla="*/ 5849481 h 6857957"/>
              <a:gd name="connsiteX60242" fmla="*/ 1297855 w 4826000"/>
              <a:gd name="connsiteY60242" fmla="*/ 5848529 h 6857957"/>
              <a:gd name="connsiteX60243" fmla="*/ 1299442 w 4826000"/>
              <a:gd name="connsiteY60243" fmla="*/ 5847259 h 6857957"/>
              <a:gd name="connsiteX60244" fmla="*/ 1301347 w 4826000"/>
              <a:gd name="connsiteY60244" fmla="*/ 5846306 h 6857957"/>
              <a:gd name="connsiteX60245" fmla="*/ 1304204 w 4826000"/>
              <a:gd name="connsiteY60245" fmla="*/ 5845671 h 6857957"/>
              <a:gd name="connsiteX60246" fmla="*/ 1306744 w 4826000"/>
              <a:gd name="connsiteY60246" fmla="*/ 5845036 h 6857957"/>
              <a:gd name="connsiteX60247" fmla="*/ 1309919 w 4826000"/>
              <a:gd name="connsiteY60247" fmla="*/ 5844719 h 6857957"/>
              <a:gd name="connsiteX60248" fmla="*/ 1313411 w 4826000"/>
              <a:gd name="connsiteY60248" fmla="*/ 5844083 h 6857957"/>
              <a:gd name="connsiteX60249" fmla="*/ 1312141 w 4826000"/>
              <a:gd name="connsiteY60249" fmla="*/ 5842496 h 6857957"/>
              <a:gd name="connsiteX60250" fmla="*/ 1310237 w 4826000"/>
              <a:gd name="connsiteY60250" fmla="*/ 5841226 h 6857957"/>
              <a:gd name="connsiteX60251" fmla="*/ 1307697 w 4826000"/>
              <a:gd name="connsiteY60251" fmla="*/ 5840273 h 6857957"/>
              <a:gd name="connsiteX60252" fmla="*/ 1304522 w 4826000"/>
              <a:gd name="connsiteY60252" fmla="*/ 5839638 h 6857957"/>
              <a:gd name="connsiteX60253" fmla="*/ 1300712 w 4826000"/>
              <a:gd name="connsiteY60253" fmla="*/ 5839320 h 6857957"/>
              <a:gd name="connsiteX60254" fmla="*/ 1296586 w 4826000"/>
              <a:gd name="connsiteY60254" fmla="*/ 5839320 h 6857957"/>
              <a:gd name="connsiteX60255" fmla="*/ 1291823 w 4826000"/>
              <a:gd name="connsiteY60255" fmla="*/ 5839320 h 6857957"/>
              <a:gd name="connsiteX60256" fmla="*/ 1286426 w 4826000"/>
              <a:gd name="connsiteY60256" fmla="*/ 5839638 h 6857957"/>
              <a:gd name="connsiteX60257" fmla="*/ 1289283 w 4826000"/>
              <a:gd name="connsiteY60257" fmla="*/ 5837415 h 6857957"/>
              <a:gd name="connsiteX60258" fmla="*/ 1290870 w 4826000"/>
              <a:gd name="connsiteY60258" fmla="*/ 5835193 h 6857957"/>
              <a:gd name="connsiteX60259" fmla="*/ 1292140 w 4826000"/>
              <a:gd name="connsiteY60259" fmla="*/ 5833287 h 6857957"/>
              <a:gd name="connsiteX60260" fmla="*/ 1292775 w 4826000"/>
              <a:gd name="connsiteY60260" fmla="*/ 5831382 h 6857957"/>
              <a:gd name="connsiteX60261" fmla="*/ 1292775 w 4826000"/>
              <a:gd name="connsiteY60261" fmla="*/ 5829159 h 6857957"/>
              <a:gd name="connsiteX60262" fmla="*/ 1292775 w 4826000"/>
              <a:gd name="connsiteY60262" fmla="*/ 5827254 h 6857957"/>
              <a:gd name="connsiteX60263" fmla="*/ 1292458 w 4826000"/>
              <a:gd name="connsiteY60263" fmla="*/ 5823444 h 6857957"/>
              <a:gd name="connsiteX60264" fmla="*/ 1291823 w 4826000"/>
              <a:gd name="connsiteY60264" fmla="*/ 5819634 h 6857957"/>
              <a:gd name="connsiteX60265" fmla="*/ 1292140 w 4826000"/>
              <a:gd name="connsiteY60265" fmla="*/ 5818046 h 6857957"/>
              <a:gd name="connsiteX60266" fmla="*/ 1292458 w 4826000"/>
              <a:gd name="connsiteY60266" fmla="*/ 5816141 h 6857957"/>
              <a:gd name="connsiteX60267" fmla="*/ 1293728 w 4826000"/>
              <a:gd name="connsiteY60267" fmla="*/ 5814235 h 6857957"/>
              <a:gd name="connsiteX60268" fmla="*/ 1295633 w 4826000"/>
              <a:gd name="connsiteY60268" fmla="*/ 5812648 h 6857957"/>
              <a:gd name="connsiteX60269" fmla="*/ 1297855 w 4826000"/>
              <a:gd name="connsiteY60269" fmla="*/ 5810743 h 6857957"/>
              <a:gd name="connsiteX60270" fmla="*/ 1300712 w 4826000"/>
              <a:gd name="connsiteY60270" fmla="*/ 5809155 h 6857957"/>
              <a:gd name="connsiteX60271" fmla="*/ 1303570 w 4826000"/>
              <a:gd name="connsiteY60271" fmla="*/ 5809155 h 6857957"/>
              <a:gd name="connsiteX60272" fmla="*/ 1305157 w 4826000"/>
              <a:gd name="connsiteY60272" fmla="*/ 5809155 h 6857957"/>
              <a:gd name="connsiteX60273" fmla="*/ 1306744 w 4826000"/>
              <a:gd name="connsiteY60273" fmla="*/ 5809473 h 6857957"/>
              <a:gd name="connsiteX60274" fmla="*/ 1307697 w 4826000"/>
              <a:gd name="connsiteY60274" fmla="*/ 5810108 h 6857957"/>
              <a:gd name="connsiteX60275" fmla="*/ 1308332 w 4826000"/>
              <a:gd name="connsiteY60275" fmla="*/ 5811060 h 6857957"/>
              <a:gd name="connsiteX60276" fmla="*/ 1308649 w 4826000"/>
              <a:gd name="connsiteY60276" fmla="*/ 5811695 h 6857957"/>
              <a:gd name="connsiteX60277" fmla="*/ 1308967 w 4826000"/>
              <a:gd name="connsiteY60277" fmla="*/ 5813918 h 6857957"/>
              <a:gd name="connsiteX60278" fmla="*/ 1308332 w 4826000"/>
              <a:gd name="connsiteY60278" fmla="*/ 5818681 h 6857957"/>
              <a:gd name="connsiteX60279" fmla="*/ 1308649 w 4826000"/>
              <a:gd name="connsiteY60279" fmla="*/ 5820586 h 6857957"/>
              <a:gd name="connsiteX60280" fmla="*/ 1308967 w 4826000"/>
              <a:gd name="connsiteY60280" fmla="*/ 5821539 h 6857957"/>
              <a:gd name="connsiteX60281" fmla="*/ 1309919 w 4826000"/>
              <a:gd name="connsiteY60281" fmla="*/ 5822174 h 6857957"/>
              <a:gd name="connsiteX60282" fmla="*/ 1318492 w 4826000"/>
              <a:gd name="connsiteY60282" fmla="*/ 5821539 h 6857957"/>
              <a:gd name="connsiteX60283" fmla="*/ 1324523 w 4826000"/>
              <a:gd name="connsiteY60283" fmla="*/ 5820269 h 6857957"/>
              <a:gd name="connsiteX60284" fmla="*/ 1326428 w 4826000"/>
              <a:gd name="connsiteY60284" fmla="*/ 5819634 h 6857957"/>
              <a:gd name="connsiteX60285" fmla="*/ 1328015 w 4826000"/>
              <a:gd name="connsiteY60285" fmla="*/ 5818998 h 6857957"/>
              <a:gd name="connsiteX60286" fmla="*/ 1328968 w 4826000"/>
              <a:gd name="connsiteY60286" fmla="*/ 5818363 h 6857957"/>
              <a:gd name="connsiteX60287" fmla="*/ 1329603 w 4826000"/>
              <a:gd name="connsiteY60287" fmla="*/ 5817411 h 6857957"/>
              <a:gd name="connsiteX60288" fmla="*/ 1329603 w 4826000"/>
              <a:gd name="connsiteY60288" fmla="*/ 5816776 h 6857957"/>
              <a:gd name="connsiteX60289" fmla="*/ 1329603 w 4826000"/>
              <a:gd name="connsiteY60289" fmla="*/ 5815823 h 6857957"/>
              <a:gd name="connsiteX60290" fmla="*/ 1328968 w 4826000"/>
              <a:gd name="connsiteY60290" fmla="*/ 5814553 h 6857957"/>
              <a:gd name="connsiteX60291" fmla="*/ 1328015 w 4826000"/>
              <a:gd name="connsiteY60291" fmla="*/ 5813600 h 6857957"/>
              <a:gd name="connsiteX60292" fmla="*/ 1325793 w 4826000"/>
              <a:gd name="connsiteY60292" fmla="*/ 5812013 h 6857957"/>
              <a:gd name="connsiteX60293" fmla="*/ 1322618 w 4826000"/>
              <a:gd name="connsiteY60293" fmla="*/ 5809790 h 6857957"/>
              <a:gd name="connsiteX60294" fmla="*/ 1315316 w 4826000"/>
              <a:gd name="connsiteY60294" fmla="*/ 5805662 h 6857957"/>
              <a:gd name="connsiteX60295" fmla="*/ 1312459 w 4826000"/>
              <a:gd name="connsiteY60295" fmla="*/ 5803757 h 6857957"/>
              <a:gd name="connsiteX60296" fmla="*/ 1309919 w 4826000"/>
              <a:gd name="connsiteY60296" fmla="*/ 5801852 h 6857957"/>
              <a:gd name="connsiteX60297" fmla="*/ 1307697 w 4826000"/>
              <a:gd name="connsiteY60297" fmla="*/ 5799629 h 6857957"/>
              <a:gd name="connsiteX60298" fmla="*/ 1307379 w 4826000"/>
              <a:gd name="connsiteY60298" fmla="*/ 5798676 h 6857957"/>
              <a:gd name="connsiteX60299" fmla="*/ 1307379 w 4826000"/>
              <a:gd name="connsiteY60299" fmla="*/ 5798041 h 6857957"/>
              <a:gd name="connsiteX60300" fmla="*/ 1307697 w 4826000"/>
              <a:gd name="connsiteY60300" fmla="*/ 5797089 h 6857957"/>
              <a:gd name="connsiteX60301" fmla="*/ 1308332 w 4826000"/>
              <a:gd name="connsiteY60301" fmla="*/ 5796454 h 6857957"/>
              <a:gd name="connsiteX60302" fmla="*/ 1309919 w 4826000"/>
              <a:gd name="connsiteY60302" fmla="*/ 5795819 h 6857957"/>
              <a:gd name="connsiteX60303" fmla="*/ 1311824 w 4826000"/>
              <a:gd name="connsiteY60303" fmla="*/ 5794866 h 6857957"/>
              <a:gd name="connsiteX60304" fmla="*/ 1313095 w 4826000"/>
              <a:gd name="connsiteY60304" fmla="*/ 5795184 h 6857957"/>
              <a:gd name="connsiteX60305" fmla="*/ 1314364 w 4826000"/>
              <a:gd name="connsiteY60305" fmla="*/ 5795501 h 6857957"/>
              <a:gd name="connsiteX60306" fmla="*/ 1315316 w 4826000"/>
              <a:gd name="connsiteY60306" fmla="*/ 5795819 h 6857957"/>
              <a:gd name="connsiteX60307" fmla="*/ 1316269 w 4826000"/>
              <a:gd name="connsiteY60307" fmla="*/ 5796454 h 6857957"/>
              <a:gd name="connsiteX60308" fmla="*/ 1317539 w 4826000"/>
              <a:gd name="connsiteY60308" fmla="*/ 5797724 h 6857957"/>
              <a:gd name="connsiteX60309" fmla="*/ 1318492 w 4826000"/>
              <a:gd name="connsiteY60309" fmla="*/ 5798994 h 6857957"/>
              <a:gd name="connsiteX60310" fmla="*/ 1319443 w 4826000"/>
              <a:gd name="connsiteY60310" fmla="*/ 5800582 h 6857957"/>
              <a:gd name="connsiteX60311" fmla="*/ 1320396 w 4826000"/>
              <a:gd name="connsiteY60311" fmla="*/ 5801852 h 6857957"/>
              <a:gd name="connsiteX60312" fmla="*/ 1321348 w 4826000"/>
              <a:gd name="connsiteY60312" fmla="*/ 5802169 h 6857957"/>
              <a:gd name="connsiteX60313" fmla="*/ 1322618 w 4826000"/>
              <a:gd name="connsiteY60313" fmla="*/ 5802487 h 6857957"/>
              <a:gd name="connsiteX60314" fmla="*/ 1326112 w 4826000"/>
              <a:gd name="connsiteY60314" fmla="*/ 5802804 h 6857957"/>
              <a:gd name="connsiteX60315" fmla="*/ 1329603 w 4826000"/>
              <a:gd name="connsiteY60315" fmla="*/ 5801534 h 6857957"/>
              <a:gd name="connsiteX60316" fmla="*/ 1332461 w 4826000"/>
              <a:gd name="connsiteY60316" fmla="*/ 5799947 h 6857957"/>
              <a:gd name="connsiteX60317" fmla="*/ 1334365 w 4826000"/>
              <a:gd name="connsiteY60317" fmla="*/ 5798041 h 6857957"/>
              <a:gd name="connsiteX60318" fmla="*/ 1335952 w 4826000"/>
              <a:gd name="connsiteY60318" fmla="*/ 5796136 h 6857957"/>
              <a:gd name="connsiteX60319" fmla="*/ 1339127 w 4826000"/>
              <a:gd name="connsiteY60319" fmla="*/ 5792008 h 6857957"/>
              <a:gd name="connsiteX60320" fmla="*/ 1341032 w 4826000"/>
              <a:gd name="connsiteY60320" fmla="*/ 5790103 h 6857957"/>
              <a:gd name="connsiteX60321" fmla="*/ 1343254 w 4826000"/>
              <a:gd name="connsiteY60321" fmla="*/ 5788515 h 6857957"/>
              <a:gd name="connsiteX60322" fmla="*/ 1342619 w 4826000"/>
              <a:gd name="connsiteY60322" fmla="*/ 5787880 h 6857957"/>
              <a:gd name="connsiteX60323" fmla="*/ 1341667 w 4826000"/>
              <a:gd name="connsiteY60323" fmla="*/ 5787563 h 6857957"/>
              <a:gd name="connsiteX60324" fmla="*/ 1339445 w 4826000"/>
              <a:gd name="connsiteY60324" fmla="*/ 5786928 h 6857957"/>
              <a:gd name="connsiteX60325" fmla="*/ 1335952 w 4826000"/>
              <a:gd name="connsiteY60325" fmla="*/ 5786610 h 6857957"/>
              <a:gd name="connsiteX60326" fmla="*/ 1332778 w 4826000"/>
              <a:gd name="connsiteY60326" fmla="*/ 5786610 h 6857957"/>
              <a:gd name="connsiteX60327" fmla="*/ 1328968 w 4826000"/>
              <a:gd name="connsiteY60327" fmla="*/ 5786293 h 6857957"/>
              <a:gd name="connsiteX60328" fmla="*/ 1326112 w 4826000"/>
              <a:gd name="connsiteY60328" fmla="*/ 5785975 h 6857957"/>
              <a:gd name="connsiteX60329" fmla="*/ 1325158 w 4826000"/>
              <a:gd name="connsiteY60329" fmla="*/ 5785340 h 6857957"/>
              <a:gd name="connsiteX60330" fmla="*/ 1323888 w 4826000"/>
              <a:gd name="connsiteY60330" fmla="*/ 5784705 h 6857957"/>
              <a:gd name="connsiteX60331" fmla="*/ 1323253 w 4826000"/>
              <a:gd name="connsiteY60331" fmla="*/ 5784388 h 6857957"/>
              <a:gd name="connsiteX60332" fmla="*/ 1322618 w 4826000"/>
              <a:gd name="connsiteY60332" fmla="*/ 5783435 h 6857957"/>
              <a:gd name="connsiteX60333" fmla="*/ 1320396 w 4826000"/>
              <a:gd name="connsiteY60333" fmla="*/ 5784070 h 6857957"/>
              <a:gd name="connsiteX60334" fmla="*/ 1318809 w 4826000"/>
              <a:gd name="connsiteY60334" fmla="*/ 5784705 h 6857957"/>
              <a:gd name="connsiteX60335" fmla="*/ 1317856 w 4826000"/>
              <a:gd name="connsiteY60335" fmla="*/ 5785975 h 6857957"/>
              <a:gd name="connsiteX60336" fmla="*/ 1317856 w 4826000"/>
              <a:gd name="connsiteY60336" fmla="*/ 5786928 h 6857957"/>
              <a:gd name="connsiteX60337" fmla="*/ 1318492 w 4826000"/>
              <a:gd name="connsiteY60337" fmla="*/ 5787880 h 6857957"/>
              <a:gd name="connsiteX60338" fmla="*/ 1319761 w 4826000"/>
              <a:gd name="connsiteY60338" fmla="*/ 5788515 h 6857957"/>
              <a:gd name="connsiteX60339" fmla="*/ 1321348 w 4826000"/>
              <a:gd name="connsiteY60339" fmla="*/ 5788833 h 6857957"/>
              <a:gd name="connsiteX60340" fmla="*/ 1323572 w 4826000"/>
              <a:gd name="connsiteY60340" fmla="*/ 5789150 h 6857957"/>
              <a:gd name="connsiteX60341" fmla="*/ 1321348 w 4826000"/>
              <a:gd name="connsiteY60341" fmla="*/ 5790738 h 6857957"/>
              <a:gd name="connsiteX60342" fmla="*/ 1319443 w 4826000"/>
              <a:gd name="connsiteY60342" fmla="*/ 5792008 h 6857957"/>
              <a:gd name="connsiteX60343" fmla="*/ 1317856 w 4826000"/>
              <a:gd name="connsiteY60343" fmla="*/ 5792643 h 6857957"/>
              <a:gd name="connsiteX60344" fmla="*/ 1316269 w 4826000"/>
              <a:gd name="connsiteY60344" fmla="*/ 5792643 h 6857957"/>
              <a:gd name="connsiteX60345" fmla="*/ 1315316 w 4826000"/>
              <a:gd name="connsiteY60345" fmla="*/ 5792326 h 6857957"/>
              <a:gd name="connsiteX60346" fmla="*/ 1314046 w 4826000"/>
              <a:gd name="connsiteY60346" fmla="*/ 5791373 h 6857957"/>
              <a:gd name="connsiteX60347" fmla="*/ 1313411 w 4826000"/>
              <a:gd name="connsiteY60347" fmla="*/ 5790421 h 6857957"/>
              <a:gd name="connsiteX60348" fmla="*/ 1312459 w 4826000"/>
              <a:gd name="connsiteY60348" fmla="*/ 5789468 h 6857957"/>
              <a:gd name="connsiteX60349" fmla="*/ 1310872 w 4826000"/>
              <a:gd name="connsiteY60349" fmla="*/ 5786610 h 6857957"/>
              <a:gd name="connsiteX60350" fmla="*/ 1308649 w 4826000"/>
              <a:gd name="connsiteY60350" fmla="*/ 5783752 h 6857957"/>
              <a:gd name="connsiteX60351" fmla="*/ 1307697 w 4826000"/>
              <a:gd name="connsiteY60351" fmla="*/ 5782800 h 6857957"/>
              <a:gd name="connsiteX60352" fmla="*/ 1306427 w 4826000"/>
              <a:gd name="connsiteY60352" fmla="*/ 5782165 h 6857957"/>
              <a:gd name="connsiteX60353" fmla="*/ 1304839 w 4826000"/>
              <a:gd name="connsiteY60353" fmla="*/ 5781530 h 6857957"/>
              <a:gd name="connsiteX60354" fmla="*/ 1302935 w 4826000"/>
              <a:gd name="connsiteY60354" fmla="*/ 5781530 h 6857957"/>
              <a:gd name="connsiteX60355" fmla="*/ 1308015 w 4826000"/>
              <a:gd name="connsiteY60355" fmla="*/ 5780577 h 6857957"/>
              <a:gd name="connsiteX60356" fmla="*/ 1312776 w 4826000"/>
              <a:gd name="connsiteY60356" fmla="*/ 5779942 h 6857957"/>
              <a:gd name="connsiteX60357" fmla="*/ 1317856 w 4826000"/>
              <a:gd name="connsiteY60357" fmla="*/ 5779307 h 6857957"/>
              <a:gd name="connsiteX60358" fmla="*/ 1322618 w 4826000"/>
              <a:gd name="connsiteY60358" fmla="*/ 5779307 h 6857957"/>
              <a:gd name="connsiteX60359" fmla="*/ 1325158 w 4826000"/>
              <a:gd name="connsiteY60359" fmla="*/ 5779307 h 6857957"/>
              <a:gd name="connsiteX60360" fmla="*/ 1326745 w 4826000"/>
              <a:gd name="connsiteY60360" fmla="*/ 5779625 h 6857957"/>
              <a:gd name="connsiteX60361" fmla="*/ 1328333 w 4826000"/>
              <a:gd name="connsiteY60361" fmla="*/ 5780260 h 6857957"/>
              <a:gd name="connsiteX60362" fmla="*/ 1329285 w 4826000"/>
              <a:gd name="connsiteY60362" fmla="*/ 5780895 h 6857957"/>
              <a:gd name="connsiteX60363" fmla="*/ 1329603 w 4826000"/>
              <a:gd name="connsiteY60363" fmla="*/ 5782165 h 6857957"/>
              <a:gd name="connsiteX60364" fmla="*/ 1329285 w 4826000"/>
              <a:gd name="connsiteY60364" fmla="*/ 5783435 h 6857957"/>
              <a:gd name="connsiteX60365" fmla="*/ 1335635 w 4826000"/>
              <a:gd name="connsiteY60365" fmla="*/ 5783117 h 6857957"/>
              <a:gd name="connsiteX60366" fmla="*/ 1340715 w 4826000"/>
              <a:gd name="connsiteY60366" fmla="*/ 5782482 h 6857957"/>
              <a:gd name="connsiteX60367" fmla="*/ 1344524 w 4826000"/>
              <a:gd name="connsiteY60367" fmla="*/ 5781530 h 6857957"/>
              <a:gd name="connsiteX60368" fmla="*/ 1348334 w 4826000"/>
              <a:gd name="connsiteY60368" fmla="*/ 5780260 h 6857957"/>
              <a:gd name="connsiteX60369" fmla="*/ 1351827 w 4826000"/>
              <a:gd name="connsiteY60369" fmla="*/ 5778989 h 6857957"/>
              <a:gd name="connsiteX60370" fmla="*/ 1355954 w 4826000"/>
              <a:gd name="connsiteY60370" fmla="*/ 5777719 h 6857957"/>
              <a:gd name="connsiteX60371" fmla="*/ 1361033 w 4826000"/>
              <a:gd name="connsiteY60371" fmla="*/ 5777084 h 6857957"/>
              <a:gd name="connsiteX60372" fmla="*/ 1367384 w 4826000"/>
              <a:gd name="connsiteY60372" fmla="*/ 5776767 h 6857957"/>
              <a:gd name="connsiteX60373" fmla="*/ 1367384 w 4826000"/>
              <a:gd name="connsiteY60373" fmla="*/ 5775179 h 6857957"/>
              <a:gd name="connsiteX60374" fmla="*/ 1367065 w 4826000"/>
              <a:gd name="connsiteY60374" fmla="*/ 5773909 h 6857957"/>
              <a:gd name="connsiteX60375" fmla="*/ 1366748 w 4826000"/>
              <a:gd name="connsiteY60375" fmla="*/ 5772956 h 6857957"/>
              <a:gd name="connsiteX60376" fmla="*/ 1366113 w 4826000"/>
              <a:gd name="connsiteY60376" fmla="*/ 5771686 h 6857957"/>
              <a:gd name="connsiteX60377" fmla="*/ 1364208 w 4826000"/>
              <a:gd name="connsiteY60377" fmla="*/ 5769464 h 6857957"/>
              <a:gd name="connsiteX60378" fmla="*/ 1361987 w 4826000"/>
              <a:gd name="connsiteY60378" fmla="*/ 5767876 h 6857957"/>
              <a:gd name="connsiteX60379" fmla="*/ 1359447 w 4826000"/>
              <a:gd name="connsiteY60379" fmla="*/ 5765971 h 6857957"/>
              <a:gd name="connsiteX60380" fmla="*/ 1358493 w 4826000"/>
              <a:gd name="connsiteY60380" fmla="*/ 5765018 h 6857957"/>
              <a:gd name="connsiteX60381" fmla="*/ 1357858 w 4826000"/>
              <a:gd name="connsiteY60381" fmla="*/ 5763748 h 6857957"/>
              <a:gd name="connsiteX60382" fmla="*/ 1357223 w 4826000"/>
              <a:gd name="connsiteY60382" fmla="*/ 5762478 h 6857957"/>
              <a:gd name="connsiteX60383" fmla="*/ 1357223 w 4826000"/>
              <a:gd name="connsiteY60383" fmla="*/ 5761208 h 6857957"/>
              <a:gd name="connsiteX60384" fmla="*/ 1357223 w 4826000"/>
              <a:gd name="connsiteY60384" fmla="*/ 5759620 h 6857957"/>
              <a:gd name="connsiteX60385" fmla="*/ 1357541 w 4826000"/>
              <a:gd name="connsiteY60385" fmla="*/ 5758032 h 6857957"/>
              <a:gd name="connsiteX60386" fmla="*/ 1354049 w 4826000"/>
              <a:gd name="connsiteY60386" fmla="*/ 5758667 h 6857957"/>
              <a:gd name="connsiteX60387" fmla="*/ 1350874 w 4826000"/>
              <a:gd name="connsiteY60387" fmla="*/ 5758985 h 6857957"/>
              <a:gd name="connsiteX60388" fmla="*/ 1349287 w 4826000"/>
              <a:gd name="connsiteY60388" fmla="*/ 5759620 h 6857957"/>
              <a:gd name="connsiteX60389" fmla="*/ 1348334 w 4826000"/>
              <a:gd name="connsiteY60389" fmla="*/ 5760255 h 6857957"/>
              <a:gd name="connsiteX60390" fmla="*/ 1347699 w 4826000"/>
              <a:gd name="connsiteY60390" fmla="*/ 5761208 h 6857957"/>
              <a:gd name="connsiteX60391" fmla="*/ 1348018 w 4826000"/>
              <a:gd name="connsiteY60391" fmla="*/ 5761843 h 6857957"/>
              <a:gd name="connsiteX60392" fmla="*/ 1348334 w 4826000"/>
              <a:gd name="connsiteY60392" fmla="*/ 5762795 h 6857957"/>
              <a:gd name="connsiteX60393" fmla="*/ 1348969 w 4826000"/>
              <a:gd name="connsiteY60393" fmla="*/ 5763748 h 6857957"/>
              <a:gd name="connsiteX60394" fmla="*/ 1350556 w 4826000"/>
              <a:gd name="connsiteY60394" fmla="*/ 5765653 h 6857957"/>
              <a:gd name="connsiteX60395" fmla="*/ 1351191 w 4826000"/>
              <a:gd name="connsiteY60395" fmla="*/ 5766606 h 6857957"/>
              <a:gd name="connsiteX60396" fmla="*/ 1351509 w 4826000"/>
              <a:gd name="connsiteY60396" fmla="*/ 5767558 h 6857957"/>
              <a:gd name="connsiteX60397" fmla="*/ 1351509 w 4826000"/>
              <a:gd name="connsiteY60397" fmla="*/ 5768511 h 6857957"/>
              <a:gd name="connsiteX60398" fmla="*/ 1350556 w 4826000"/>
              <a:gd name="connsiteY60398" fmla="*/ 5769781 h 6857957"/>
              <a:gd name="connsiteX60399" fmla="*/ 1349287 w 4826000"/>
              <a:gd name="connsiteY60399" fmla="*/ 5771051 h 6857957"/>
              <a:gd name="connsiteX60400" fmla="*/ 1347064 w 4826000"/>
              <a:gd name="connsiteY60400" fmla="*/ 5772004 h 6857957"/>
              <a:gd name="connsiteX60401" fmla="*/ 1343889 w 4826000"/>
              <a:gd name="connsiteY60401" fmla="*/ 5771686 h 6857957"/>
              <a:gd name="connsiteX60402" fmla="*/ 1341984 w 4826000"/>
              <a:gd name="connsiteY60402" fmla="*/ 5770416 h 6857957"/>
              <a:gd name="connsiteX60403" fmla="*/ 1341032 w 4826000"/>
              <a:gd name="connsiteY60403" fmla="*/ 5769146 h 6857957"/>
              <a:gd name="connsiteX60404" fmla="*/ 1340080 w 4826000"/>
              <a:gd name="connsiteY60404" fmla="*/ 5767876 h 6857957"/>
              <a:gd name="connsiteX60405" fmla="*/ 1339762 w 4826000"/>
              <a:gd name="connsiteY60405" fmla="*/ 5766288 h 6857957"/>
              <a:gd name="connsiteX60406" fmla="*/ 1339445 w 4826000"/>
              <a:gd name="connsiteY60406" fmla="*/ 5764701 h 6857957"/>
              <a:gd name="connsiteX60407" fmla="*/ 1339445 w 4826000"/>
              <a:gd name="connsiteY60407" fmla="*/ 5762795 h 6857957"/>
              <a:gd name="connsiteX60408" fmla="*/ 1338492 w 4826000"/>
              <a:gd name="connsiteY60408" fmla="*/ 5761208 h 6857957"/>
              <a:gd name="connsiteX60409" fmla="*/ 1338492 w 4826000"/>
              <a:gd name="connsiteY60409" fmla="*/ 5760255 h 6857957"/>
              <a:gd name="connsiteX60410" fmla="*/ 1337857 w 4826000"/>
              <a:gd name="connsiteY60410" fmla="*/ 5759303 h 6857957"/>
              <a:gd name="connsiteX60411" fmla="*/ 1336587 w 4826000"/>
              <a:gd name="connsiteY60411" fmla="*/ 5758985 h 6857957"/>
              <a:gd name="connsiteX60412" fmla="*/ 1335001 w 4826000"/>
              <a:gd name="connsiteY60412" fmla="*/ 5758667 h 6857957"/>
              <a:gd name="connsiteX60413" fmla="*/ 1330238 w 4826000"/>
              <a:gd name="connsiteY60413" fmla="*/ 5758667 h 6857957"/>
              <a:gd name="connsiteX60414" fmla="*/ 1325793 w 4826000"/>
              <a:gd name="connsiteY60414" fmla="*/ 5758667 h 6857957"/>
              <a:gd name="connsiteX60415" fmla="*/ 1321032 w 4826000"/>
              <a:gd name="connsiteY60415" fmla="*/ 5758667 h 6857957"/>
              <a:gd name="connsiteX60416" fmla="*/ 1319443 w 4826000"/>
              <a:gd name="connsiteY60416" fmla="*/ 5758667 h 6857957"/>
              <a:gd name="connsiteX60417" fmla="*/ 1317856 w 4826000"/>
              <a:gd name="connsiteY60417" fmla="*/ 5758032 h 6857957"/>
              <a:gd name="connsiteX60418" fmla="*/ 1316586 w 4826000"/>
              <a:gd name="connsiteY60418" fmla="*/ 5757397 h 6857957"/>
              <a:gd name="connsiteX60419" fmla="*/ 1316269 w 4826000"/>
              <a:gd name="connsiteY60419" fmla="*/ 5756762 h 6857957"/>
              <a:gd name="connsiteX60420" fmla="*/ 1316586 w 4826000"/>
              <a:gd name="connsiteY60420" fmla="*/ 5755175 h 6857957"/>
              <a:gd name="connsiteX60421" fmla="*/ 1317856 w 4826000"/>
              <a:gd name="connsiteY60421" fmla="*/ 5753587 h 6857957"/>
              <a:gd name="connsiteX60422" fmla="*/ 1326428 w 4826000"/>
              <a:gd name="connsiteY60422" fmla="*/ 5753904 h 6857957"/>
              <a:gd name="connsiteX60423" fmla="*/ 1334048 w 4826000"/>
              <a:gd name="connsiteY60423" fmla="*/ 5754540 h 6857957"/>
              <a:gd name="connsiteX60424" fmla="*/ 1337222 w 4826000"/>
              <a:gd name="connsiteY60424" fmla="*/ 5755175 h 6857957"/>
              <a:gd name="connsiteX60425" fmla="*/ 1340398 w 4826000"/>
              <a:gd name="connsiteY60425" fmla="*/ 5755810 h 6857957"/>
              <a:gd name="connsiteX60426" fmla="*/ 1342619 w 4826000"/>
              <a:gd name="connsiteY60426" fmla="*/ 5757080 h 6857957"/>
              <a:gd name="connsiteX60427" fmla="*/ 1344524 w 4826000"/>
              <a:gd name="connsiteY60427" fmla="*/ 5758350 h 6857957"/>
              <a:gd name="connsiteX60428" fmla="*/ 1349287 w 4826000"/>
              <a:gd name="connsiteY60428" fmla="*/ 5757715 h 6857957"/>
              <a:gd name="connsiteX60429" fmla="*/ 1352779 w 4826000"/>
              <a:gd name="connsiteY60429" fmla="*/ 5757080 h 6857957"/>
              <a:gd name="connsiteX60430" fmla="*/ 1355636 w 4826000"/>
              <a:gd name="connsiteY60430" fmla="*/ 5755492 h 6857957"/>
              <a:gd name="connsiteX60431" fmla="*/ 1357858 w 4826000"/>
              <a:gd name="connsiteY60431" fmla="*/ 5754222 h 6857957"/>
              <a:gd name="connsiteX60432" fmla="*/ 1359763 w 4826000"/>
              <a:gd name="connsiteY60432" fmla="*/ 5752634 h 6857957"/>
              <a:gd name="connsiteX60433" fmla="*/ 1361033 w 4826000"/>
              <a:gd name="connsiteY60433" fmla="*/ 5751047 h 6857957"/>
              <a:gd name="connsiteX60434" fmla="*/ 1361987 w 4826000"/>
              <a:gd name="connsiteY60434" fmla="*/ 5749142 h 6857957"/>
              <a:gd name="connsiteX60435" fmla="*/ 1362303 w 4826000"/>
              <a:gd name="connsiteY60435" fmla="*/ 5746601 h 6857957"/>
              <a:gd name="connsiteX60436" fmla="*/ 1362303 w 4826000"/>
              <a:gd name="connsiteY60436" fmla="*/ 5744696 h 6857957"/>
              <a:gd name="connsiteX60437" fmla="*/ 1361987 w 4826000"/>
              <a:gd name="connsiteY60437" fmla="*/ 5742473 h 6857957"/>
              <a:gd name="connsiteX60438" fmla="*/ 1361351 w 4826000"/>
              <a:gd name="connsiteY60438" fmla="*/ 5737393 h 6857957"/>
              <a:gd name="connsiteX60439" fmla="*/ 1360081 w 4826000"/>
              <a:gd name="connsiteY60439" fmla="*/ 5732312 h 6857957"/>
              <a:gd name="connsiteX60440" fmla="*/ 1359128 w 4826000"/>
              <a:gd name="connsiteY60440" fmla="*/ 5727867 h 6857957"/>
              <a:gd name="connsiteX60441" fmla="*/ 1348652 w 4826000"/>
              <a:gd name="connsiteY60441" fmla="*/ 5725962 h 6857957"/>
              <a:gd name="connsiteX60442" fmla="*/ 1342619 w 4826000"/>
              <a:gd name="connsiteY60442" fmla="*/ 5725327 h 6857957"/>
              <a:gd name="connsiteX60443" fmla="*/ 1336270 w 4826000"/>
              <a:gd name="connsiteY60443" fmla="*/ 5725009 h 6857957"/>
              <a:gd name="connsiteX60444" fmla="*/ 1329603 w 4826000"/>
              <a:gd name="connsiteY60444" fmla="*/ 5725009 h 6857957"/>
              <a:gd name="connsiteX60445" fmla="*/ 1322618 w 4826000"/>
              <a:gd name="connsiteY60445" fmla="*/ 5725644 h 6857957"/>
              <a:gd name="connsiteX60446" fmla="*/ 1314999 w 4826000"/>
              <a:gd name="connsiteY60446" fmla="*/ 5727232 h 6857957"/>
              <a:gd name="connsiteX60447" fmla="*/ 1307379 w 4826000"/>
              <a:gd name="connsiteY60447" fmla="*/ 5729137 h 6857957"/>
              <a:gd name="connsiteX60448" fmla="*/ 1308015 w 4826000"/>
              <a:gd name="connsiteY60448" fmla="*/ 5728184 h 6857957"/>
              <a:gd name="connsiteX60449" fmla="*/ 1308967 w 4826000"/>
              <a:gd name="connsiteY60449" fmla="*/ 5726914 h 6857957"/>
              <a:gd name="connsiteX60450" fmla="*/ 1310555 w 4826000"/>
              <a:gd name="connsiteY60450" fmla="*/ 5725644 h 6857957"/>
              <a:gd name="connsiteX60451" fmla="*/ 1312459 w 4826000"/>
              <a:gd name="connsiteY60451" fmla="*/ 5724692 h 6857957"/>
              <a:gd name="connsiteX60452" fmla="*/ 1316586 w 4826000"/>
              <a:gd name="connsiteY60452" fmla="*/ 5722786 h 6857957"/>
              <a:gd name="connsiteX60453" fmla="*/ 1321666 w 4826000"/>
              <a:gd name="connsiteY60453" fmla="*/ 5721516 h 6857957"/>
              <a:gd name="connsiteX60454" fmla="*/ 1327381 w 4826000"/>
              <a:gd name="connsiteY60454" fmla="*/ 5720564 h 6857957"/>
              <a:gd name="connsiteX60455" fmla="*/ 1333730 w 4826000"/>
              <a:gd name="connsiteY60455" fmla="*/ 5720564 h 6857957"/>
              <a:gd name="connsiteX60456" fmla="*/ 1336587 w 4826000"/>
              <a:gd name="connsiteY60456" fmla="*/ 5720881 h 6857957"/>
              <a:gd name="connsiteX60457" fmla="*/ 1339762 w 4826000"/>
              <a:gd name="connsiteY60457" fmla="*/ 5721199 h 6857957"/>
              <a:gd name="connsiteX60458" fmla="*/ 1342619 w 4826000"/>
              <a:gd name="connsiteY60458" fmla="*/ 5721834 h 6857957"/>
              <a:gd name="connsiteX60459" fmla="*/ 1345159 w 4826000"/>
              <a:gd name="connsiteY60459" fmla="*/ 5722469 h 6857957"/>
              <a:gd name="connsiteX60460" fmla="*/ 1348334 w 4826000"/>
              <a:gd name="connsiteY60460" fmla="*/ 5721516 h 6857957"/>
              <a:gd name="connsiteX60461" fmla="*/ 1350239 w 4826000"/>
              <a:gd name="connsiteY60461" fmla="*/ 5720564 h 6857957"/>
              <a:gd name="connsiteX60462" fmla="*/ 1351191 w 4826000"/>
              <a:gd name="connsiteY60462" fmla="*/ 5719611 h 6857957"/>
              <a:gd name="connsiteX60463" fmla="*/ 1351827 w 4826000"/>
              <a:gd name="connsiteY60463" fmla="*/ 5718023 h 6857957"/>
              <a:gd name="connsiteX60464" fmla="*/ 1351827 w 4826000"/>
              <a:gd name="connsiteY60464" fmla="*/ 5716753 h 6857957"/>
              <a:gd name="connsiteX60465" fmla="*/ 1351191 w 4826000"/>
              <a:gd name="connsiteY60465" fmla="*/ 5715483 h 6857957"/>
              <a:gd name="connsiteX60466" fmla="*/ 1350239 w 4826000"/>
              <a:gd name="connsiteY60466" fmla="*/ 5714213 h 6857957"/>
              <a:gd name="connsiteX60467" fmla="*/ 1348652 w 4826000"/>
              <a:gd name="connsiteY60467" fmla="*/ 5712943 h 6857957"/>
              <a:gd name="connsiteX60468" fmla="*/ 1345159 w 4826000"/>
              <a:gd name="connsiteY60468" fmla="*/ 5710085 h 6857957"/>
              <a:gd name="connsiteX60469" fmla="*/ 1341350 w 4826000"/>
              <a:gd name="connsiteY60469" fmla="*/ 5707862 h 6857957"/>
              <a:gd name="connsiteX60470" fmla="*/ 1337857 w 4826000"/>
              <a:gd name="connsiteY60470" fmla="*/ 5705640 h 6857957"/>
              <a:gd name="connsiteX60471" fmla="*/ 1335635 w 4826000"/>
              <a:gd name="connsiteY60471" fmla="*/ 5703417 h 6857957"/>
              <a:gd name="connsiteX60472" fmla="*/ 1334682 w 4826000"/>
              <a:gd name="connsiteY60472" fmla="*/ 5705322 h 6857957"/>
              <a:gd name="connsiteX60473" fmla="*/ 1333413 w 4826000"/>
              <a:gd name="connsiteY60473" fmla="*/ 5706275 h 6857957"/>
              <a:gd name="connsiteX60474" fmla="*/ 1332143 w 4826000"/>
              <a:gd name="connsiteY60474" fmla="*/ 5706910 h 6857957"/>
              <a:gd name="connsiteX60475" fmla="*/ 1330238 w 4826000"/>
              <a:gd name="connsiteY60475" fmla="*/ 5707545 h 6857957"/>
              <a:gd name="connsiteX60476" fmla="*/ 1326745 w 4826000"/>
              <a:gd name="connsiteY60476" fmla="*/ 5708180 h 6857957"/>
              <a:gd name="connsiteX60477" fmla="*/ 1322618 w 4826000"/>
              <a:gd name="connsiteY60477" fmla="*/ 5708497 h 6857957"/>
              <a:gd name="connsiteX60478" fmla="*/ 1315316 w 4826000"/>
              <a:gd name="connsiteY60478" fmla="*/ 5708497 h 6857957"/>
              <a:gd name="connsiteX60479" fmla="*/ 1312776 w 4826000"/>
              <a:gd name="connsiteY60479" fmla="*/ 5708815 h 6857957"/>
              <a:gd name="connsiteX60480" fmla="*/ 1311506 w 4826000"/>
              <a:gd name="connsiteY60480" fmla="*/ 5709133 h 6857957"/>
              <a:gd name="connsiteX60481" fmla="*/ 1310872 w 4826000"/>
              <a:gd name="connsiteY60481" fmla="*/ 5709768 h 6857957"/>
              <a:gd name="connsiteX60482" fmla="*/ 1308649 w 4826000"/>
              <a:gd name="connsiteY60482" fmla="*/ 5708815 h 6857957"/>
              <a:gd name="connsiteX60483" fmla="*/ 1308015 w 4826000"/>
              <a:gd name="connsiteY60483" fmla="*/ 5707862 h 6857957"/>
              <a:gd name="connsiteX60484" fmla="*/ 1307697 w 4826000"/>
              <a:gd name="connsiteY60484" fmla="*/ 5707545 h 6857957"/>
              <a:gd name="connsiteX60485" fmla="*/ 1308015 w 4826000"/>
              <a:gd name="connsiteY60485" fmla="*/ 5707227 h 6857957"/>
              <a:gd name="connsiteX60486" fmla="*/ 1308967 w 4826000"/>
              <a:gd name="connsiteY60486" fmla="*/ 5706910 h 6857957"/>
              <a:gd name="connsiteX60487" fmla="*/ 1312776 w 4826000"/>
              <a:gd name="connsiteY60487" fmla="*/ 5705957 h 6857957"/>
              <a:gd name="connsiteX60488" fmla="*/ 1318492 w 4826000"/>
              <a:gd name="connsiteY60488" fmla="*/ 5705322 h 6857957"/>
              <a:gd name="connsiteX60489" fmla="*/ 1324523 w 4826000"/>
              <a:gd name="connsiteY60489" fmla="*/ 5703735 h 6857957"/>
              <a:gd name="connsiteX60490" fmla="*/ 1327063 w 4826000"/>
              <a:gd name="connsiteY60490" fmla="*/ 5703099 h 6857957"/>
              <a:gd name="connsiteX60491" fmla="*/ 1329603 w 4826000"/>
              <a:gd name="connsiteY60491" fmla="*/ 5702147 h 6857957"/>
              <a:gd name="connsiteX60492" fmla="*/ 1332143 w 4826000"/>
              <a:gd name="connsiteY60492" fmla="*/ 5700877 h 6857957"/>
              <a:gd name="connsiteX60493" fmla="*/ 1333413 w 4826000"/>
              <a:gd name="connsiteY60493" fmla="*/ 5699607 h 6857957"/>
              <a:gd name="connsiteX60494" fmla="*/ 1334048 w 4826000"/>
              <a:gd name="connsiteY60494" fmla="*/ 5698654 h 6857957"/>
              <a:gd name="connsiteX60495" fmla="*/ 1334365 w 4826000"/>
              <a:gd name="connsiteY60495" fmla="*/ 5697701 h 6857957"/>
              <a:gd name="connsiteX60496" fmla="*/ 1334365 w 4826000"/>
              <a:gd name="connsiteY60496" fmla="*/ 5696431 h 6857957"/>
              <a:gd name="connsiteX60497" fmla="*/ 1334365 w 4826000"/>
              <a:gd name="connsiteY60497" fmla="*/ 5695479 h 6857957"/>
              <a:gd name="connsiteX60498" fmla="*/ 1331190 w 4826000"/>
              <a:gd name="connsiteY60498" fmla="*/ 5693891 h 6857957"/>
              <a:gd name="connsiteX60499" fmla="*/ 1328333 w 4826000"/>
              <a:gd name="connsiteY60499" fmla="*/ 5692621 h 6857957"/>
              <a:gd name="connsiteX60500" fmla="*/ 1324841 w 4826000"/>
              <a:gd name="connsiteY60500" fmla="*/ 5691986 h 6857957"/>
              <a:gd name="connsiteX60501" fmla="*/ 1321032 w 4826000"/>
              <a:gd name="connsiteY60501" fmla="*/ 5691351 h 6857957"/>
              <a:gd name="connsiteX60502" fmla="*/ 1317221 w 4826000"/>
              <a:gd name="connsiteY60502" fmla="*/ 5691351 h 6857957"/>
              <a:gd name="connsiteX60503" fmla="*/ 1313095 w 4826000"/>
              <a:gd name="connsiteY60503" fmla="*/ 5691351 h 6857957"/>
              <a:gd name="connsiteX60504" fmla="*/ 1304839 w 4826000"/>
              <a:gd name="connsiteY60504" fmla="*/ 5691351 h 6857957"/>
              <a:gd name="connsiteX60505" fmla="*/ 1296902 w 4826000"/>
              <a:gd name="connsiteY60505" fmla="*/ 5691351 h 6857957"/>
              <a:gd name="connsiteX60506" fmla="*/ 1293093 w 4826000"/>
              <a:gd name="connsiteY60506" fmla="*/ 5691351 h 6857957"/>
              <a:gd name="connsiteX60507" fmla="*/ 1289600 w 4826000"/>
              <a:gd name="connsiteY60507" fmla="*/ 5690716 h 6857957"/>
              <a:gd name="connsiteX60508" fmla="*/ 1286426 w 4826000"/>
              <a:gd name="connsiteY60508" fmla="*/ 5689446 h 6857957"/>
              <a:gd name="connsiteX60509" fmla="*/ 1283886 w 4826000"/>
              <a:gd name="connsiteY60509" fmla="*/ 5687858 h 6857957"/>
              <a:gd name="connsiteX60510" fmla="*/ 1282933 w 4826000"/>
              <a:gd name="connsiteY60510" fmla="*/ 5686905 h 6857957"/>
              <a:gd name="connsiteX60511" fmla="*/ 1281981 w 4826000"/>
              <a:gd name="connsiteY60511" fmla="*/ 5685953 h 6857957"/>
              <a:gd name="connsiteX60512" fmla="*/ 1281029 w 4826000"/>
              <a:gd name="connsiteY60512" fmla="*/ 5684683 h 6857957"/>
              <a:gd name="connsiteX60513" fmla="*/ 1280394 w 4826000"/>
              <a:gd name="connsiteY60513" fmla="*/ 5683413 h 6857957"/>
              <a:gd name="connsiteX60514" fmla="*/ 1277854 w 4826000"/>
              <a:gd name="connsiteY60514" fmla="*/ 5683730 h 6857957"/>
              <a:gd name="connsiteX60515" fmla="*/ 1275949 w 4826000"/>
              <a:gd name="connsiteY60515" fmla="*/ 5684365 h 6857957"/>
              <a:gd name="connsiteX60516" fmla="*/ 1274680 w 4826000"/>
              <a:gd name="connsiteY60516" fmla="*/ 5685318 h 6857957"/>
              <a:gd name="connsiteX60517" fmla="*/ 1274044 w 4826000"/>
              <a:gd name="connsiteY60517" fmla="*/ 5686270 h 6857957"/>
              <a:gd name="connsiteX60518" fmla="*/ 1273409 w 4826000"/>
              <a:gd name="connsiteY60518" fmla="*/ 5687540 h 6857957"/>
              <a:gd name="connsiteX60519" fmla="*/ 1273409 w 4826000"/>
              <a:gd name="connsiteY60519" fmla="*/ 5688493 h 6857957"/>
              <a:gd name="connsiteX60520" fmla="*/ 1274044 w 4826000"/>
              <a:gd name="connsiteY60520" fmla="*/ 5690081 h 6857957"/>
              <a:gd name="connsiteX60521" fmla="*/ 1274680 w 4826000"/>
              <a:gd name="connsiteY60521" fmla="*/ 5691351 h 6857957"/>
              <a:gd name="connsiteX60522" fmla="*/ 1275631 w 4826000"/>
              <a:gd name="connsiteY60522" fmla="*/ 5692621 h 6857957"/>
              <a:gd name="connsiteX60523" fmla="*/ 1276901 w 4826000"/>
              <a:gd name="connsiteY60523" fmla="*/ 5693574 h 6857957"/>
              <a:gd name="connsiteX60524" fmla="*/ 1278489 w 4826000"/>
              <a:gd name="connsiteY60524" fmla="*/ 5694526 h 6857957"/>
              <a:gd name="connsiteX60525" fmla="*/ 1280394 w 4826000"/>
              <a:gd name="connsiteY60525" fmla="*/ 5695479 h 6857957"/>
              <a:gd name="connsiteX60526" fmla="*/ 1282298 w 4826000"/>
              <a:gd name="connsiteY60526" fmla="*/ 5696114 h 6857957"/>
              <a:gd name="connsiteX60527" fmla="*/ 1284521 w 4826000"/>
              <a:gd name="connsiteY60527" fmla="*/ 5696749 h 6857957"/>
              <a:gd name="connsiteX60528" fmla="*/ 1286426 w 4826000"/>
              <a:gd name="connsiteY60528" fmla="*/ 5696749 h 6857957"/>
              <a:gd name="connsiteX60529" fmla="*/ 1288965 w 4826000"/>
              <a:gd name="connsiteY60529" fmla="*/ 5696749 h 6857957"/>
              <a:gd name="connsiteX60530" fmla="*/ 1288013 w 4826000"/>
              <a:gd name="connsiteY60530" fmla="*/ 5698654 h 6857957"/>
              <a:gd name="connsiteX60531" fmla="*/ 1286109 w 4826000"/>
              <a:gd name="connsiteY60531" fmla="*/ 5700242 h 6857957"/>
              <a:gd name="connsiteX60532" fmla="*/ 1284203 w 4826000"/>
              <a:gd name="connsiteY60532" fmla="*/ 5701194 h 6857957"/>
              <a:gd name="connsiteX60533" fmla="*/ 1282298 w 4826000"/>
              <a:gd name="connsiteY60533" fmla="*/ 5701512 h 6857957"/>
              <a:gd name="connsiteX60534" fmla="*/ 1279441 w 4826000"/>
              <a:gd name="connsiteY60534" fmla="*/ 5701829 h 6857957"/>
              <a:gd name="connsiteX60535" fmla="*/ 1276584 w 4826000"/>
              <a:gd name="connsiteY60535" fmla="*/ 5701512 h 6857957"/>
              <a:gd name="connsiteX60536" fmla="*/ 1273409 w 4826000"/>
              <a:gd name="connsiteY60536" fmla="*/ 5700877 h 6857957"/>
              <a:gd name="connsiteX60537" fmla="*/ 1269917 w 4826000"/>
              <a:gd name="connsiteY60537" fmla="*/ 5699924 h 6857957"/>
              <a:gd name="connsiteX60538" fmla="*/ 1269599 w 4826000"/>
              <a:gd name="connsiteY60538" fmla="*/ 5701512 h 6857957"/>
              <a:gd name="connsiteX60539" fmla="*/ 1269917 w 4826000"/>
              <a:gd name="connsiteY60539" fmla="*/ 5702147 h 6857957"/>
              <a:gd name="connsiteX60540" fmla="*/ 1270234 w 4826000"/>
              <a:gd name="connsiteY60540" fmla="*/ 5702782 h 6857957"/>
              <a:gd name="connsiteX60541" fmla="*/ 1271504 w 4826000"/>
              <a:gd name="connsiteY60541" fmla="*/ 5703735 h 6857957"/>
              <a:gd name="connsiteX60542" fmla="*/ 1273409 w 4826000"/>
              <a:gd name="connsiteY60542" fmla="*/ 5704052 h 6857957"/>
              <a:gd name="connsiteX60543" fmla="*/ 1275631 w 4826000"/>
              <a:gd name="connsiteY60543" fmla="*/ 5705005 h 6857957"/>
              <a:gd name="connsiteX60544" fmla="*/ 1277854 w 4826000"/>
              <a:gd name="connsiteY60544" fmla="*/ 5705005 h 6857957"/>
              <a:gd name="connsiteX60545" fmla="*/ 1283886 w 4826000"/>
              <a:gd name="connsiteY60545" fmla="*/ 5705322 h 6857957"/>
              <a:gd name="connsiteX60546" fmla="*/ 1282616 w 4826000"/>
              <a:gd name="connsiteY60546" fmla="*/ 5707227 h 6857957"/>
              <a:gd name="connsiteX60547" fmla="*/ 1281346 w 4826000"/>
              <a:gd name="connsiteY60547" fmla="*/ 5708497 h 6857957"/>
              <a:gd name="connsiteX60548" fmla="*/ 1279124 w 4826000"/>
              <a:gd name="connsiteY60548" fmla="*/ 5709450 h 6857957"/>
              <a:gd name="connsiteX60549" fmla="*/ 1276901 w 4826000"/>
              <a:gd name="connsiteY60549" fmla="*/ 5710085 h 6857957"/>
              <a:gd name="connsiteX60550" fmla="*/ 1274361 w 4826000"/>
              <a:gd name="connsiteY60550" fmla="*/ 5710085 h 6857957"/>
              <a:gd name="connsiteX60551" fmla="*/ 1271504 w 4826000"/>
              <a:gd name="connsiteY60551" fmla="*/ 5709768 h 6857957"/>
              <a:gd name="connsiteX60552" fmla="*/ 1268329 w 4826000"/>
              <a:gd name="connsiteY60552" fmla="*/ 5709450 h 6857957"/>
              <a:gd name="connsiteX60553" fmla="*/ 1264520 w 4826000"/>
              <a:gd name="connsiteY60553" fmla="*/ 5708497 h 6857957"/>
              <a:gd name="connsiteX60554" fmla="*/ 1260710 w 4826000"/>
              <a:gd name="connsiteY60554" fmla="*/ 5715166 h 6857957"/>
              <a:gd name="connsiteX60555" fmla="*/ 1257535 w 4826000"/>
              <a:gd name="connsiteY60555" fmla="*/ 5721516 h 6857957"/>
              <a:gd name="connsiteX60556" fmla="*/ 1255630 w 4826000"/>
              <a:gd name="connsiteY60556" fmla="*/ 5727232 h 6857957"/>
              <a:gd name="connsiteX60557" fmla="*/ 1254043 w 4826000"/>
              <a:gd name="connsiteY60557" fmla="*/ 5732630 h 6857957"/>
              <a:gd name="connsiteX60558" fmla="*/ 1251185 w 4826000"/>
              <a:gd name="connsiteY60558" fmla="*/ 5743743 h 6857957"/>
              <a:gd name="connsiteX60559" fmla="*/ 1248963 w 4826000"/>
              <a:gd name="connsiteY60559" fmla="*/ 5749459 h 6857957"/>
              <a:gd name="connsiteX60560" fmla="*/ 1246423 w 4826000"/>
              <a:gd name="connsiteY60560" fmla="*/ 5755492 h 6857957"/>
              <a:gd name="connsiteX60561" fmla="*/ 1240709 w 4826000"/>
              <a:gd name="connsiteY60561" fmla="*/ 5756445 h 6857957"/>
              <a:gd name="connsiteX60562" fmla="*/ 1236264 w 4826000"/>
              <a:gd name="connsiteY60562" fmla="*/ 5756445 h 6857957"/>
              <a:gd name="connsiteX60563" fmla="*/ 1232454 w 4826000"/>
              <a:gd name="connsiteY60563" fmla="*/ 5755810 h 6857957"/>
              <a:gd name="connsiteX60564" fmla="*/ 1229279 w 4826000"/>
              <a:gd name="connsiteY60564" fmla="*/ 5755175 h 6857957"/>
              <a:gd name="connsiteX60565" fmla="*/ 1226105 w 4826000"/>
              <a:gd name="connsiteY60565" fmla="*/ 5754222 h 6857957"/>
              <a:gd name="connsiteX60566" fmla="*/ 1222931 w 4826000"/>
              <a:gd name="connsiteY60566" fmla="*/ 5753904 h 6857957"/>
              <a:gd name="connsiteX60567" fmla="*/ 1218803 w 4826000"/>
              <a:gd name="connsiteY60567" fmla="*/ 5753587 h 6857957"/>
              <a:gd name="connsiteX60568" fmla="*/ 1213405 w 4826000"/>
              <a:gd name="connsiteY60568" fmla="*/ 5753904 h 6857957"/>
              <a:gd name="connsiteX60569" fmla="*/ 1217851 w 4826000"/>
              <a:gd name="connsiteY60569" fmla="*/ 5751364 h 6857957"/>
              <a:gd name="connsiteX60570" fmla="*/ 1220391 w 4826000"/>
              <a:gd name="connsiteY60570" fmla="*/ 5748506 h 6857957"/>
              <a:gd name="connsiteX60571" fmla="*/ 1221660 w 4826000"/>
              <a:gd name="connsiteY60571" fmla="*/ 5747236 h 6857957"/>
              <a:gd name="connsiteX60572" fmla="*/ 1222295 w 4826000"/>
              <a:gd name="connsiteY60572" fmla="*/ 5746284 h 6857957"/>
              <a:gd name="connsiteX60573" fmla="*/ 1222931 w 4826000"/>
              <a:gd name="connsiteY60573" fmla="*/ 5745014 h 6857957"/>
              <a:gd name="connsiteX60574" fmla="*/ 1223247 w 4826000"/>
              <a:gd name="connsiteY60574" fmla="*/ 5744061 h 6857957"/>
              <a:gd name="connsiteX60575" fmla="*/ 1223247 w 4826000"/>
              <a:gd name="connsiteY60575" fmla="*/ 5741838 h 6857957"/>
              <a:gd name="connsiteX60576" fmla="*/ 1222612 w 4826000"/>
              <a:gd name="connsiteY60576" fmla="*/ 5739298 h 6857957"/>
              <a:gd name="connsiteX60577" fmla="*/ 1221660 w 4826000"/>
              <a:gd name="connsiteY60577" fmla="*/ 5737075 h 6857957"/>
              <a:gd name="connsiteX60578" fmla="*/ 1220073 w 4826000"/>
              <a:gd name="connsiteY60578" fmla="*/ 5735170 h 6857957"/>
              <a:gd name="connsiteX60579" fmla="*/ 1217533 w 4826000"/>
              <a:gd name="connsiteY60579" fmla="*/ 5730725 h 6857957"/>
              <a:gd name="connsiteX60580" fmla="*/ 1216263 w 4826000"/>
              <a:gd name="connsiteY60580" fmla="*/ 5728820 h 6857957"/>
              <a:gd name="connsiteX60581" fmla="*/ 1215945 w 4826000"/>
              <a:gd name="connsiteY60581" fmla="*/ 5726279 h 6857957"/>
              <a:gd name="connsiteX60582" fmla="*/ 1215628 w 4826000"/>
              <a:gd name="connsiteY60582" fmla="*/ 5724374 h 6857957"/>
              <a:gd name="connsiteX60583" fmla="*/ 1215945 w 4826000"/>
              <a:gd name="connsiteY60583" fmla="*/ 5723421 h 6857957"/>
              <a:gd name="connsiteX60584" fmla="*/ 1216580 w 4826000"/>
              <a:gd name="connsiteY60584" fmla="*/ 5722151 h 6857957"/>
              <a:gd name="connsiteX60585" fmla="*/ 1217215 w 4826000"/>
              <a:gd name="connsiteY60585" fmla="*/ 5721199 h 6857957"/>
              <a:gd name="connsiteX60586" fmla="*/ 1217851 w 4826000"/>
              <a:gd name="connsiteY60586" fmla="*/ 5720246 h 6857957"/>
              <a:gd name="connsiteX60587" fmla="*/ 1220707 w 4826000"/>
              <a:gd name="connsiteY60587" fmla="*/ 5717706 h 6857957"/>
              <a:gd name="connsiteX60588" fmla="*/ 1215311 w 4826000"/>
              <a:gd name="connsiteY60588" fmla="*/ 5718659 h 6857957"/>
              <a:gd name="connsiteX60589" fmla="*/ 1209913 w 4826000"/>
              <a:gd name="connsiteY60589" fmla="*/ 5720246 h 6857957"/>
              <a:gd name="connsiteX60590" fmla="*/ 1204834 w 4826000"/>
              <a:gd name="connsiteY60590" fmla="*/ 5721516 h 6857957"/>
              <a:gd name="connsiteX60591" fmla="*/ 1200389 w 4826000"/>
              <a:gd name="connsiteY60591" fmla="*/ 5722786 h 6857957"/>
              <a:gd name="connsiteX60592" fmla="*/ 1195945 w 4826000"/>
              <a:gd name="connsiteY60592" fmla="*/ 5724374 h 6857957"/>
              <a:gd name="connsiteX60593" fmla="*/ 1191499 w 4826000"/>
              <a:gd name="connsiteY60593" fmla="*/ 5725962 h 6857957"/>
              <a:gd name="connsiteX60594" fmla="*/ 1188007 w 4826000"/>
              <a:gd name="connsiteY60594" fmla="*/ 5728184 h 6857957"/>
              <a:gd name="connsiteX60595" fmla="*/ 1183880 w 4826000"/>
              <a:gd name="connsiteY60595" fmla="*/ 5730090 h 6857957"/>
              <a:gd name="connsiteX60596" fmla="*/ 1177213 w 4826000"/>
              <a:gd name="connsiteY60596" fmla="*/ 5734218 h 6857957"/>
              <a:gd name="connsiteX60597" fmla="*/ 1171816 w 4826000"/>
              <a:gd name="connsiteY60597" fmla="*/ 5738345 h 6857957"/>
              <a:gd name="connsiteX60598" fmla="*/ 1166419 w 4826000"/>
              <a:gd name="connsiteY60598" fmla="*/ 5743426 h 6857957"/>
              <a:gd name="connsiteX60599" fmla="*/ 1162291 w 4826000"/>
              <a:gd name="connsiteY60599" fmla="*/ 5748189 h 6857957"/>
              <a:gd name="connsiteX60600" fmla="*/ 1158799 w 4826000"/>
              <a:gd name="connsiteY60600" fmla="*/ 5753269 h 6857957"/>
              <a:gd name="connsiteX60601" fmla="*/ 1155942 w 4826000"/>
              <a:gd name="connsiteY60601" fmla="*/ 5758667 h 6857957"/>
              <a:gd name="connsiteX60602" fmla="*/ 1153084 w 4826000"/>
              <a:gd name="connsiteY60602" fmla="*/ 5764066 h 6857957"/>
              <a:gd name="connsiteX60603" fmla="*/ 1151497 w 4826000"/>
              <a:gd name="connsiteY60603" fmla="*/ 5768828 h 6857957"/>
              <a:gd name="connsiteX60604" fmla="*/ 1149910 w 4826000"/>
              <a:gd name="connsiteY60604" fmla="*/ 5774227 h 6857957"/>
              <a:gd name="connsiteX60605" fmla="*/ 1148957 w 4826000"/>
              <a:gd name="connsiteY60605" fmla="*/ 5779307 h 6857957"/>
              <a:gd name="connsiteX60606" fmla="*/ 1148322 w 4826000"/>
              <a:gd name="connsiteY60606" fmla="*/ 5784070 h 6857957"/>
              <a:gd name="connsiteX60607" fmla="*/ 1147687 w 4826000"/>
              <a:gd name="connsiteY60607" fmla="*/ 5788515 h 6857957"/>
              <a:gd name="connsiteX60608" fmla="*/ 1152767 w 4826000"/>
              <a:gd name="connsiteY60608" fmla="*/ 5789468 h 6857957"/>
              <a:gd name="connsiteX60609" fmla="*/ 1157212 w 4826000"/>
              <a:gd name="connsiteY60609" fmla="*/ 5789786 h 6857957"/>
              <a:gd name="connsiteX60610" fmla="*/ 1165150 w 4826000"/>
              <a:gd name="connsiteY60610" fmla="*/ 5790421 h 6857957"/>
              <a:gd name="connsiteX60611" fmla="*/ 1174356 w 4826000"/>
              <a:gd name="connsiteY60611" fmla="*/ 5791056 h 6857957"/>
              <a:gd name="connsiteX60612" fmla="*/ 1180388 w 4826000"/>
              <a:gd name="connsiteY60612" fmla="*/ 5791691 h 6857957"/>
              <a:gd name="connsiteX60613" fmla="*/ 1187372 w 4826000"/>
              <a:gd name="connsiteY60613" fmla="*/ 5793278 h 6857957"/>
              <a:gd name="connsiteX60614" fmla="*/ 1186737 w 4826000"/>
              <a:gd name="connsiteY60614" fmla="*/ 5794231 h 6857957"/>
              <a:gd name="connsiteX60615" fmla="*/ 1185150 w 4826000"/>
              <a:gd name="connsiteY60615" fmla="*/ 5795501 h 6857957"/>
              <a:gd name="connsiteX60616" fmla="*/ 1183245 w 4826000"/>
              <a:gd name="connsiteY60616" fmla="*/ 5796454 h 6857957"/>
              <a:gd name="connsiteX60617" fmla="*/ 1181340 w 4826000"/>
              <a:gd name="connsiteY60617" fmla="*/ 5797406 h 6857957"/>
              <a:gd name="connsiteX60618" fmla="*/ 1179436 w 4826000"/>
              <a:gd name="connsiteY60618" fmla="*/ 5797724 h 6857957"/>
              <a:gd name="connsiteX60619" fmla="*/ 1177848 w 4826000"/>
              <a:gd name="connsiteY60619" fmla="*/ 5797724 h 6857957"/>
              <a:gd name="connsiteX60620" fmla="*/ 1175943 w 4826000"/>
              <a:gd name="connsiteY60620" fmla="*/ 5797406 h 6857957"/>
              <a:gd name="connsiteX60621" fmla="*/ 1175308 w 4826000"/>
              <a:gd name="connsiteY60621" fmla="*/ 5796771 h 6857957"/>
              <a:gd name="connsiteX60622" fmla="*/ 1174990 w 4826000"/>
              <a:gd name="connsiteY60622" fmla="*/ 5796136 h 6857957"/>
              <a:gd name="connsiteX60623" fmla="*/ 1171816 w 4826000"/>
              <a:gd name="connsiteY60623" fmla="*/ 5796771 h 6857957"/>
              <a:gd name="connsiteX60624" fmla="*/ 1168959 w 4826000"/>
              <a:gd name="connsiteY60624" fmla="*/ 5797406 h 6857957"/>
              <a:gd name="connsiteX60625" fmla="*/ 1167371 w 4826000"/>
              <a:gd name="connsiteY60625" fmla="*/ 5798041 h 6857957"/>
              <a:gd name="connsiteX60626" fmla="*/ 1166101 w 4826000"/>
              <a:gd name="connsiteY60626" fmla="*/ 5798676 h 6857957"/>
              <a:gd name="connsiteX60627" fmla="*/ 1165784 w 4826000"/>
              <a:gd name="connsiteY60627" fmla="*/ 5799311 h 6857957"/>
              <a:gd name="connsiteX60628" fmla="*/ 1165466 w 4826000"/>
              <a:gd name="connsiteY60628" fmla="*/ 5799947 h 6857957"/>
              <a:gd name="connsiteX60629" fmla="*/ 1165466 w 4826000"/>
              <a:gd name="connsiteY60629" fmla="*/ 5801852 h 6857957"/>
              <a:gd name="connsiteX60630" fmla="*/ 1165784 w 4826000"/>
              <a:gd name="connsiteY60630" fmla="*/ 5803122 h 6857957"/>
              <a:gd name="connsiteX60631" fmla="*/ 1165784 w 4826000"/>
              <a:gd name="connsiteY60631" fmla="*/ 5803757 h 6857957"/>
              <a:gd name="connsiteX60632" fmla="*/ 1165150 w 4826000"/>
              <a:gd name="connsiteY60632" fmla="*/ 5804392 h 6857957"/>
              <a:gd name="connsiteX60633" fmla="*/ 1164514 w 4826000"/>
              <a:gd name="connsiteY60633" fmla="*/ 5805027 h 6857957"/>
              <a:gd name="connsiteX60634" fmla="*/ 1162926 w 4826000"/>
              <a:gd name="connsiteY60634" fmla="*/ 5805980 h 6857957"/>
              <a:gd name="connsiteX60635" fmla="*/ 1160386 w 4826000"/>
              <a:gd name="connsiteY60635" fmla="*/ 5806615 h 6857957"/>
              <a:gd name="connsiteX60636" fmla="*/ 1157530 w 4826000"/>
              <a:gd name="connsiteY60636" fmla="*/ 5807885 h 6857957"/>
              <a:gd name="connsiteX60637" fmla="*/ 1154354 w 4826000"/>
              <a:gd name="connsiteY60637" fmla="*/ 5806932 h 6857957"/>
              <a:gd name="connsiteX60638" fmla="*/ 1152449 w 4826000"/>
              <a:gd name="connsiteY60638" fmla="*/ 5805980 h 6857957"/>
              <a:gd name="connsiteX60639" fmla="*/ 1151180 w 4826000"/>
              <a:gd name="connsiteY60639" fmla="*/ 5805027 h 6857957"/>
              <a:gd name="connsiteX60640" fmla="*/ 1150545 w 4826000"/>
              <a:gd name="connsiteY60640" fmla="*/ 5803439 h 6857957"/>
              <a:gd name="connsiteX60641" fmla="*/ 1150227 w 4826000"/>
              <a:gd name="connsiteY60641" fmla="*/ 5801852 h 6857957"/>
              <a:gd name="connsiteX60642" fmla="*/ 1149910 w 4826000"/>
              <a:gd name="connsiteY60642" fmla="*/ 5799947 h 6857957"/>
              <a:gd name="connsiteX60643" fmla="*/ 1149593 w 4826000"/>
              <a:gd name="connsiteY60643" fmla="*/ 5798359 h 6857957"/>
              <a:gd name="connsiteX60644" fmla="*/ 1149275 w 4826000"/>
              <a:gd name="connsiteY60644" fmla="*/ 5796771 h 6857957"/>
              <a:gd name="connsiteX60645" fmla="*/ 1148957 w 4826000"/>
              <a:gd name="connsiteY60645" fmla="*/ 5798041 h 6857957"/>
              <a:gd name="connsiteX60646" fmla="*/ 1148322 w 4826000"/>
              <a:gd name="connsiteY60646" fmla="*/ 5799311 h 6857957"/>
              <a:gd name="connsiteX60647" fmla="*/ 1146735 w 4826000"/>
              <a:gd name="connsiteY60647" fmla="*/ 5801852 h 6857957"/>
              <a:gd name="connsiteX60648" fmla="*/ 1144513 w 4826000"/>
              <a:gd name="connsiteY60648" fmla="*/ 5804710 h 6857957"/>
              <a:gd name="connsiteX60649" fmla="*/ 1142290 w 4826000"/>
              <a:gd name="connsiteY60649" fmla="*/ 5807250 h 6857957"/>
              <a:gd name="connsiteX60650" fmla="*/ 1136576 w 4826000"/>
              <a:gd name="connsiteY60650" fmla="*/ 5812648 h 6857957"/>
              <a:gd name="connsiteX60651" fmla="*/ 1131178 w 4826000"/>
              <a:gd name="connsiteY60651" fmla="*/ 5818046 h 6857957"/>
              <a:gd name="connsiteX60652" fmla="*/ 1129273 w 4826000"/>
              <a:gd name="connsiteY60652" fmla="*/ 5820586 h 6857957"/>
              <a:gd name="connsiteX60653" fmla="*/ 1128004 w 4826000"/>
              <a:gd name="connsiteY60653" fmla="*/ 5823126 h 6857957"/>
              <a:gd name="connsiteX60654" fmla="*/ 1127369 w 4826000"/>
              <a:gd name="connsiteY60654" fmla="*/ 5824396 h 6857957"/>
              <a:gd name="connsiteX60655" fmla="*/ 1127369 w 4826000"/>
              <a:gd name="connsiteY60655" fmla="*/ 5825349 h 6857957"/>
              <a:gd name="connsiteX60656" fmla="*/ 1127369 w 4826000"/>
              <a:gd name="connsiteY60656" fmla="*/ 5826302 h 6857957"/>
              <a:gd name="connsiteX60657" fmla="*/ 1127687 w 4826000"/>
              <a:gd name="connsiteY60657" fmla="*/ 5827254 h 6857957"/>
              <a:gd name="connsiteX60658" fmla="*/ 1128321 w 4826000"/>
              <a:gd name="connsiteY60658" fmla="*/ 5828207 h 6857957"/>
              <a:gd name="connsiteX60659" fmla="*/ 1128956 w 4826000"/>
              <a:gd name="connsiteY60659" fmla="*/ 5828842 h 6857957"/>
              <a:gd name="connsiteX60660" fmla="*/ 1130227 w 4826000"/>
              <a:gd name="connsiteY60660" fmla="*/ 5830112 h 6857957"/>
              <a:gd name="connsiteX60661" fmla="*/ 1131813 w 4826000"/>
              <a:gd name="connsiteY60661" fmla="*/ 5830747 h 6857957"/>
              <a:gd name="connsiteX60662" fmla="*/ 1135941 w 4826000"/>
              <a:gd name="connsiteY60662" fmla="*/ 5832017 h 6857957"/>
              <a:gd name="connsiteX60663" fmla="*/ 1141973 w 4826000"/>
              <a:gd name="connsiteY60663" fmla="*/ 5832652 h 6857957"/>
              <a:gd name="connsiteX60664" fmla="*/ 1139750 w 4826000"/>
              <a:gd name="connsiteY60664" fmla="*/ 5833287 h 6857957"/>
              <a:gd name="connsiteX60665" fmla="*/ 1137845 w 4826000"/>
              <a:gd name="connsiteY60665" fmla="*/ 5833922 h 6857957"/>
              <a:gd name="connsiteX60666" fmla="*/ 1135624 w 4826000"/>
              <a:gd name="connsiteY60666" fmla="*/ 5833922 h 6857957"/>
              <a:gd name="connsiteX60667" fmla="*/ 1133084 w 4826000"/>
              <a:gd name="connsiteY60667" fmla="*/ 5833922 h 6857957"/>
              <a:gd name="connsiteX60668" fmla="*/ 1128639 w 4826000"/>
              <a:gd name="connsiteY60668" fmla="*/ 5833605 h 6857957"/>
              <a:gd name="connsiteX60669" fmla="*/ 1123876 w 4826000"/>
              <a:gd name="connsiteY60669" fmla="*/ 5832970 h 6857957"/>
              <a:gd name="connsiteX60670" fmla="*/ 1119114 w 4826000"/>
              <a:gd name="connsiteY60670" fmla="*/ 5832017 h 6857957"/>
              <a:gd name="connsiteX60671" fmla="*/ 1113718 w 4826000"/>
              <a:gd name="connsiteY60671" fmla="*/ 5831382 h 6857957"/>
              <a:gd name="connsiteX60672" fmla="*/ 1108321 w 4826000"/>
              <a:gd name="connsiteY60672" fmla="*/ 5831065 h 6857957"/>
              <a:gd name="connsiteX60673" fmla="*/ 1105463 w 4826000"/>
              <a:gd name="connsiteY60673" fmla="*/ 5831065 h 6857957"/>
              <a:gd name="connsiteX60674" fmla="*/ 1102605 w 4826000"/>
              <a:gd name="connsiteY60674" fmla="*/ 5831065 h 6857957"/>
              <a:gd name="connsiteX60675" fmla="*/ 1106732 w 4826000"/>
              <a:gd name="connsiteY60675" fmla="*/ 5840908 h 6857957"/>
              <a:gd name="connsiteX60676" fmla="*/ 1109272 w 4826000"/>
              <a:gd name="connsiteY60676" fmla="*/ 5848529 h 6857957"/>
              <a:gd name="connsiteX60677" fmla="*/ 1111178 w 4826000"/>
              <a:gd name="connsiteY60677" fmla="*/ 5854880 h 6857957"/>
              <a:gd name="connsiteX60678" fmla="*/ 1112447 w 4826000"/>
              <a:gd name="connsiteY60678" fmla="*/ 5860913 h 6857957"/>
              <a:gd name="connsiteX60679" fmla="*/ 1113082 w 4826000"/>
              <a:gd name="connsiteY60679" fmla="*/ 5866946 h 6857957"/>
              <a:gd name="connsiteX60680" fmla="*/ 1113400 w 4826000"/>
              <a:gd name="connsiteY60680" fmla="*/ 5873614 h 6857957"/>
              <a:gd name="connsiteX60681" fmla="*/ 1113082 w 4826000"/>
              <a:gd name="connsiteY60681" fmla="*/ 5893936 h 6857957"/>
              <a:gd name="connsiteX60682" fmla="*/ 1110542 w 4826000"/>
              <a:gd name="connsiteY60682" fmla="*/ 5892348 h 6857957"/>
              <a:gd name="connsiteX60683" fmla="*/ 1108002 w 4826000"/>
              <a:gd name="connsiteY60683" fmla="*/ 5891078 h 6857957"/>
              <a:gd name="connsiteX60684" fmla="*/ 1105781 w 4826000"/>
              <a:gd name="connsiteY60684" fmla="*/ 5890126 h 6857957"/>
              <a:gd name="connsiteX60685" fmla="*/ 1102923 w 4826000"/>
              <a:gd name="connsiteY60685" fmla="*/ 5889173 h 6857957"/>
              <a:gd name="connsiteX60686" fmla="*/ 1097843 w 4826000"/>
              <a:gd name="connsiteY60686" fmla="*/ 5887903 h 6857957"/>
              <a:gd name="connsiteX60687" fmla="*/ 1095303 w 4826000"/>
              <a:gd name="connsiteY60687" fmla="*/ 5887585 h 6857957"/>
              <a:gd name="connsiteX60688" fmla="*/ 1093398 w 4826000"/>
              <a:gd name="connsiteY60688" fmla="*/ 5887585 h 6857957"/>
              <a:gd name="connsiteX60689" fmla="*/ 1091812 w 4826000"/>
              <a:gd name="connsiteY60689" fmla="*/ 5887903 h 6857957"/>
              <a:gd name="connsiteX60690" fmla="*/ 1090541 w 4826000"/>
              <a:gd name="connsiteY60690" fmla="*/ 5888538 h 6857957"/>
              <a:gd name="connsiteX60691" fmla="*/ 1089589 w 4826000"/>
              <a:gd name="connsiteY60691" fmla="*/ 5889490 h 6857957"/>
              <a:gd name="connsiteX60692" fmla="*/ 1088954 w 4826000"/>
              <a:gd name="connsiteY60692" fmla="*/ 5890443 h 6857957"/>
              <a:gd name="connsiteX60693" fmla="*/ 1088954 w 4826000"/>
              <a:gd name="connsiteY60693" fmla="*/ 5891713 h 6857957"/>
              <a:gd name="connsiteX60694" fmla="*/ 1090224 w 4826000"/>
              <a:gd name="connsiteY60694" fmla="*/ 5893301 h 6857957"/>
              <a:gd name="connsiteX60695" fmla="*/ 1091493 w 4826000"/>
              <a:gd name="connsiteY60695" fmla="*/ 5894888 h 6857957"/>
              <a:gd name="connsiteX60696" fmla="*/ 1094033 w 4826000"/>
              <a:gd name="connsiteY60696" fmla="*/ 5897429 h 6857957"/>
              <a:gd name="connsiteX60697" fmla="*/ 1088954 w 4826000"/>
              <a:gd name="connsiteY60697" fmla="*/ 5897746 h 6857957"/>
              <a:gd name="connsiteX60698" fmla="*/ 1084826 w 4826000"/>
              <a:gd name="connsiteY60698" fmla="*/ 5898064 h 6857957"/>
              <a:gd name="connsiteX60699" fmla="*/ 1081652 w 4826000"/>
              <a:gd name="connsiteY60699" fmla="*/ 5897746 h 6857957"/>
              <a:gd name="connsiteX60700" fmla="*/ 1079429 w 4826000"/>
              <a:gd name="connsiteY60700" fmla="*/ 5897111 h 6857957"/>
              <a:gd name="connsiteX60701" fmla="*/ 1077524 w 4826000"/>
              <a:gd name="connsiteY60701" fmla="*/ 5895841 h 6857957"/>
              <a:gd name="connsiteX60702" fmla="*/ 1076255 w 4826000"/>
              <a:gd name="connsiteY60702" fmla="*/ 5894571 h 6857957"/>
              <a:gd name="connsiteX60703" fmla="*/ 1075302 w 4826000"/>
              <a:gd name="connsiteY60703" fmla="*/ 5893301 h 6857957"/>
              <a:gd name="connsiteX60704" fmla="*/ 1074350 w 4826000"/>
              <a:gd name="connsiteY60704" fmla="*/ 5891713 h 6857957"/>
              <a:gd name="connsiteX60705" fmla="*/ 1073397 w 4826000"/>
              <a:gd name="connsiteY60705" fmla="*/ 5888538 h 6857957"/>
              <a:gd name="connsiteX60706" fmla="*/ 1073080 w 4826000"/>
              <a:gd name="connsiteY60706" fmla="*/ 5886950 h 6857957"/>
              <a:gd name="connsiteX60707" fmla="*/ 1072446 w 4826000"/>
              <a:gd name="connsiteY60707" fmla="*/ 5885363 h 6857957"/>
              <a:gd name="connsiteX60708" fmla="*/ 1071492 w 4826000"/>
              <a:gd name="connsiteY60708" fmla="*/ 5884092 h 6857957"/>
              <a:gd name="connsiteX60709" fmla="*/ 1069906 w 4826000"/>
              <a:gd name="connsiteY60709" fmla="*/ 5883140 h 6857957"/>
              <a:gd name="connsiteX60710" fmla="*/ 1068000 w 4826000"/>
              <a:gd name="connsiteY60710" fmla="*/ 5882187 h 6857957"/>
              <a:gd name="connsiteX60711" fmla="*/ 1065143 w 4826000"/>
              <a:gd name="connsiteY60711" fmla="*/ 5881870 h 6857957"/>
              <a:gd name="connsiteX60712" fmla="*/ 1063873 w 4826000"/>
              <a:gd name="connsiteY60712" fmla="*/ 5882187 h 6857957"/>
              <a:gd name="connsiteX60713" fmla="*/ 1063238 w 4826000"/>
              <a:gd name="connsiteY60713" fmla="*/ 5883140 h 6857957"/>
              <a:gd name="connsiteX60714" fmla="*/ 1062603 w 4826000"/>
              <a:gd name="connsiteY60714" fmla="*/ 5884410 h 6857957"/>
              <a:gd name="connsiteX60715" fmla="*/ 1062285 w 4826000"/>
              <a:gd name="connsiteY60715" fmla="*/ 5885680 h 6857957"/>
              <a:gd name="connsiteX60716" fmla="*/ 1062603 w 4826000"/>
              <a:gd name="connsiteY60716" fmla="*/ 5887268 h 6857957"/>
              <a:gd name="connsiteX60717" fmla="*/ 1062920 w 4826000"/>
              <a:gd name="connsiteY60717" fmla="*/ 5889173 h 6857957"/>
              <a:gd name="connsiteX60718" fmla="*/ 1063873 w 4826000"/>
              <a:gd name="connsiteY60718" fmla="*/ 5891078 h 6857957"/>
              <a:gd name="connsiteX60719" fmla="*/ 1064826 w 4826000"/>
              <a:gd name="connsiteY60719" fmla="*/ 5892983 h 6857957"/>
              <a:gd name="connsiteX60720" fmla="*/ 1066095 w 4826000"/>
              <a:gd name="connsiteY60720" fmla="*/ 5894571 h 6857957"/>
              <a:gd name="connsiteX60721" fmla="*/ 1068000 w 4826000"/>
              <a:gd name="connsiteY60721" fmla="*/ 5896794 h 6857957"/>
              <a:gd name="connsiteX60722" fmla="*/ 1069587 w 4826000"/>
              <a:gd name="connsiteY60722" fmla="*/ 5898381 h 6857957"/>
              <a:gd name="connsiteX60723" fmla="*/ 1071492 w 4826000"/>
              <a:gd name="connsiteY60723" fmla="*/ 5899651 h 6857957"/>
              <a:gd name="connsiteX60724" fmla="*/ 1073715 w 4826000"/>
              <a:gd name="connsiteY60724" fmla="*/ 5900922 h 6857957"/>
              <a:gd name="connsiteX60725" fmla="*/ 1076572 w 4826000"/>
              <a:gd name="connsiteY60725" fmla="*/ 5901874 h 6857957"/>
              <a:gd name="connsiteX60726" fmla="*/ 1079112 w 4826000"/>
              <a:gd name="connsiteY60726" fmla="*/ 5902509 h 6857957"/>
              <a:gd name="connsiteX60727" fmla="*/ 1081652 w 4826000"/>
              <a:gd name="connsiteY60727" fmla="*/ 5902827 h 6857957"/>
              <a:gd name="connsiteX60728" fmla="*/ 1075302 w 4826000"/>
              <a:gd name="connsiteY60728" fmla="*/ 5906320 h 6857957"/>
              <a:gd name="connsiteX60729" fmla="*/ 1068635 w 4826000"/>
              <a:gd name="connsiteY60729" fmla="*/ 5909495 h 6857957"/>
              <a:gd name="connsiteX60730" fmla="*/ 1064826 w 4826000"/>
              <a:gd name="connsiteY60730" fmla="*/ 5911400 h 6857957"/>
              <a:gd name="connsiteX60731" fmla="*/ 1061015 w 4826000"/>
              <a:gd name="connsiteY60731" fmla="*/ 5912670 h 6857957"/>
              <a:gd name="connsiteX60732" fmla="*/ 1056253 w 4826000"/>
              <a:gd name="connsiteY60732" fmla="*/ 5913940 h 6857957"/>
              <a:gd name="connsiteX60733" fmla="*/ 1051174 w 4826000"/>
              <a:gd name="connsiteY60733" fmla="*/ 5914893 h 6857957"/>
              <a:gd name="connsiteX60734" fmla="*/ 1053078 w 4826000"/>
              <a:gd name="connsiteY60734" fmla="*/ 5915528 h 6857957"/>
              <a:gd name="connsiteX60735" fmla="*/ 1054666 w 4826000"/>
              <a:gd name="connsiteY60735" fmla="*/ 5916481 h 6857957"/>
              <a:gd name="connsiteX60736" fmla="*/ 1057206 w 4826000"/>
              <a:gd name="connsiteY60736" fmla="*/ 5918703 h 6857957"/>
              <a:gd name="connsiteX60737" fmla="*/ 1061650 w 4826000"/>
              <a:gd name="connsiteY60737" fmla="*/ 5923149 h 6857957"/>
              <a:gd name="connsiteX60738" fmla="*/ 1064190 w 4826000"/>
              <a:gd name="connsiteY60738" fmla="*/ 5925054 h 6857957"/>
              <a:gd name="connsiteX60739" fmla="*/ 1065778 w 4826000"/>
              <a:gd name="connsiteY60739" fmla="*/ 5926324 h 6857957"/>
              <a:gd name="connsiteX60740" fmla="*/ 1068000 w 4826000"/>
              <a:gd name="connsiteY60740" fmla="*/ 5926959 h 6857957"/>
              <a:gd name="connsiteX60741" fmla="*/ 1070222 w 4826000"/>
              <a:gd name="connsiteY60741" fmla="*/ 5927594 h 6857957"/>
              <a:gd name="connsiteX60742" fmla="*/ 1072762 w 4826000"/>
              <a:gd name="connsiteY60742" fmla="*/ 5927912 h 6857957"/>
              <a:gd name="connsiteX60743" fmla="*/ 1075937 w 4826000"/>
              <a:gd name="connsiteY60743" fmla="*/ 5927912 h 6857957"/>
              <a:gd name="connsiteX60744" fmla="*/ 1079429 w 4826000"/>
              <a:gd name="connsiteY60744" fmla="*/ 5927912 h 6857957"/>
              <a:gd name="connsiteX60745" fmla="*/ 1077524 w 4826000"/>
              <a:gd name="connsiteY60745" fmla="*/ 5929817 h 6857957"/>
              <a:gd name="connsiteX60746" fmla="*/ 1076255 w 4826000"/>
              <a:gd name="connsiteY60746" fmla="*/ 5931405 h 6857957"/>
              <a:gd name="connsiteX60747" fmla="*/ 1074986 w 4826000"/>
              <a:gd name="connsiteY60747" fmla="*/ 5933310 h 6857957"/>
              <a:gd name="connsiteX60748" fmla="*/ 1074032 w 4826000"/>
              <a:gd name="connsiteY60748" fmla="*/ 5934897 h 6857957"/>
              <a:gd name="connsiteX60749" fmla="*/ 1073715 w 4826000"/>
              <a:gd name="connsiteY60749" fmla="*/ 5936485 h 6857957"/>
              <a:gd name="connsiteX60750" fmla="*/ 1073397 w 4826000"/>
              <a:gd name="connsiteY60750" fmla="*/ 5937755 h 6857957"/>
              <a:gd name="connsiteX60751" fmla="*/ 1073397 w 4826000"/>
              <a:gd name="connsiteY60751" fmla="*/ 5940613 h 6857957"/>
              <a:gd name="connsiteX60752" fmla="*/ 1073715 w 4826000"/>
              <a:gd name="connsiteY60752" fmla="*/ 5943471 h 6857957"/>
              <a:gd name="connsiteX60753" fmla="*/ 1073715 w 4826000"/>
              <a:gd name="connsiteY60753" fmla="*/ 5946011 h 6857957"/>
              <a:gd name="connsiteX60754" fmla="*/ 1073397 w 4826000"/>
              <a:gd name="connsiteY60754" fmla="*/ 5947599 h 6857957"/>
              <a:gd name="connsiteX60755" fmla="*/ 1072762 w 4826000"/>
              <a:gd name="connsiteY60755" fmla="*/ 5949504 h 6857957"/>
              <a:gd name="connsiteX60756" fmla="*/ 1071810 w 4826000"/>
              <a:gd name="connsiteY60756" fmla="*/ 5951092 h 6857957"/>
              <a:gd name="connsiteX60757" fmla="*/ 1070540 w 4826000"/>
              <a:gd name="connsiteY60757" fmla="*/ 5952679 h 6857957"/>
              <a:gd name="connsiteX60758" fmla="*/ 1064826 w 4826000"/>
              <a:gd name="connsiteY60758" fmla="*/ 5952362 h 6857957"/>
              <a:gd name="connsiteX60759" fmla="*/ 1058476 w 4826000"/>
              <a:gd name="connsiteY60759" fmla="*/ 5951727 h 6857957"/>
              <a:gd name="connsiteX60760" fmla="*/ 1052126 w 4826000"/>
              <a:gd name="connsiteY60760" fmla="*/ 5951092 h 6857957"/>
              <a:gd name="connsiteX60761" fmla="*/ 1046411 w 4826000"/>
              <a:gd name="connsiteY60761" fmla="*/ 5951092 h 6857957"/>
              <a:gd name="connsiteX60762" fmla="*/ 1043872 w 4826000"/>
              <a:gd name="connsiteY60762" fmla="*/ 5951092 h 6857957"/>
              <a:gd name="connsiteX60763" fmla="*/ 1041649 w 4826000"/>
              <a:gd name="connsiteY60763" fmla="*/ 5951409 h 6857957"/>
              <a:gd name="connsiteX60764" fmla="*/ 1039744 w 4826000"/>
              <a:gd name="connsiteY60764" fmla="*/ 5951727 h 6857957"/>
              <a:gd name="connsiteX60765" fmla="*/ 1038474 w 4826000"/>
              <a:gd name="connsiteY60765" fmla="*/ 5952679 h 6857957"/>
              <a:gd name="connsiteX60766" fmla="*/ 1037523 w 4826000"/>
              <a:gd name="connsiteY60766" fmla="*/ 5953632 h 6857957"/>
              <a:gd name="connsiteX60767" fmla="*/ 1037205 w 4826000"/>
              <a:gd name="connsiteY60767" fmla="*/ 5954902 h 6857957"/>
              <a:gd name="connsiteX60768" fmla="*/ 1037523 w 4826000"/>
              <a:gd name="connsiteY60768" fmla="*/ 5957125 h 6857957"/>
              <a:gd name="connsiteX60769" fmla="*/ 1039109 w 4826000"/>
              <a:gd name="connsiteY60769" fmla="*/ 5959347 h 6857957"/>
              <a:gd name="connsiteX60770" fmla="*/ 1034665 w 4826000"/>
              <a:gd name="connsiteY60770" fmla="*/ 5958712 h 6857957"/>
              <a:gd name="connsiteX60771" fmla="*/ 1031490 w 4826000"/>
              <a:gd name="connsiteY60771" fmla="*/ 5957760 h 6857957"/>
              <a:gd name="connsiteX60772" fmla="*/ 1025140 w 4826000"/>
              <a:gd name="connsiteY60772" fmla="*/ 5955537 h 6857957"/>
              <a:gd name="connsiteX60773" fmla="*/ 1021648 w 4826000"/>
              <a:gd name="connsiteY60773" fmla="*/ 5954584 h 6857957"/>
              <a:gd name="connsiteX60774" fmla="*/ 1017838 w 4826000"/>
              <a:gd name="connsiteY60774" fmla="*/ 5953949 h 6857957"/>
              <a:gd name="connsiteX60775" fmla="*/ 1012441 w 4826000"/>
              <a:gd name="connsiteY60775" fmla="*/ 5953949 h 6857957"/>
              <a:gd name="connsiteX60776" fmla="*/ 1005774 w 4826000"/>
              <a:gd name="connsiteY60776" fmla="*/ 5954584 h 6857957"/>
              <a:gd name="connsiteX60777" fmla="*/ 1009266 w 4826000"/>
              <a:gd name="connsiteY60777" fmla="*/ 5951409 h 6857957"/>
              <a:gd name="connsiteX60778" fmla="*/ 1010537 w 4826000"/>
              <a:gd name="connsiteY60778" fmla="*/ 5949504 h 6857957"/>
              <a:gd name="connsiteX60779" fmla="*/ 1012124 w 4826000"/>
              <a:gd name="connsiteY60779" fmla="*/ 5947599 h 6857957"/>
              <a:gd name="connsiteX60780" fmla="*/ 1013077 w 4826000"/>
              <a:gd name="connsiteY60780" fmla="*/ 5945694 h 6857957"/>
              <a:gd name="connsiteX60781" fmla="*/ 1013711 w 4826000"/>
              <a:gd name="connsiteY60781" fmla="*/ 5943471 h 6857957"/>
              <a:gd name="connsiteX60782" fmla="*/ 1014346 w 4826000"/>
              <a:gd name="connsiteY60782" fmla="*/ 5941566 h 6857957"/>
              <a:gd name="connsiteX60783" fmla="*/ 1014346 w 4826000"/>
              <a:gd name="connsiteY60783" fmla="*/ 5939343 h 6857957"/>
              <a:gd name="connsiteX60784" fmla="*/ 1014029 w 4826000"/>
              <a:gd name="connsiteY60784" fmla="*/ 5937438 h 6857957"/>
              <a:gd name="connsiteX60785" fmla="*/ 1013077 w 4826000"/>
              <a:gd name="connsiteY60785" fmla="*/ 5935533 h 6857957"/>
              <a:gd name="connsiteX60786" fmla="*/ 1011806 w 4826000"/>
              <a:gd name="connsiteY60786" fmla="*/ 5933945 h 6857957"/>
              <a:gd name="connsiteX60787" fmla="*/ 1009901 w 4826000"/>
              <a:gd name="connsiteY60787" fmla="*/ 5932040 h 6857957"/>
              <a:gd name="connsiteX60788" fmla="*/ 1007044 w 4826000"/>
              <a:gd name="connsiteY60788" fmla="*/ 5930452 h 6857957"/>
              <a:gd name="connsiteX60789" fmla="*/ 1003552 w 4826000"/>
              <a:gd name="connsiteY60789" fmla="*/ 5929499 h 6857957"/>
              <a:gd name="connsiteX60790" fmla="*/ 999425 w 4826000"/>
              <a:gd name="connsiteY60790" fmla="*/ 5928229 h 6857957"/>
              <a:gd name="connsiteX60791" fmla="*/ 994662 w 4826000"/>
              <a:gd name="connsiteY60791" fmla="*/ 5927594 h 6857957"/>
              <a:gd name="connsiteX60792" fmla="*/ 1002599 w 4826000"/>
              <a:gd name="connsiteY60792" fmla="*/ 5923466 h 6857957"/>
              <a:gd name="connsiteX60793" fmla="*/ 1009266 w 4826000"/>
              <a:gd name="connsiteY60793" fmla="*/ 5919656 h 6857957"/>
              <a:gd name="connsiteX60794" fmla="*/ 1014346 w 4826000"/>
              <a:gd name="connsiteY60794" fmla="*/ 5915846 h 6857957"/>
              <a:gd name="connsiteX60795" fmla="*/ 1019108 w 4826000"/>
              <a:gd name="connsiteY60795" fmla="*/ 5912670 h 6857957"/>
              <a:gd name="connsiteX60796" fmla="*/ 1022600 w 4826000"/>
              <a:gd name="connsiteY60796" fmla="*/ 5909177 h 6857957"/>
              <a:gd name="connsiteX60797" fmla="*/ 1025458 w 4826000"/>
              <a:gd name="connsiteY60797" fmla="*/ 5906320 h 6857957"/>
              <a:gd name="connsiteX60798" fmla="*/ 1027363 w 4826000"/>
              <a:gd name="connsiteY60798" fmla="*/ 5902827 h 6857957"/>
              <a:gd name="connsiteX60799" fmla="*/ 1027680 w 4826000"/>
              <a:gd name="connsiteY60799" fmla="*/ 5901239 h 6857957"/>
              <a:gd name="connsiteX60800" fmla="*/ 1028315 w 4826000"/>
              <a:gd name="connsiteY60800" fmla="*/ 5899651 h 6857957"/>
              <a:gd name="connsiteX60801" fmla="*/ 1028315 w 4826000"/>
              <a:gd name="connsiteY60801" fmla="*/ 5898064 h 6857957"/>
              <a:gd name="connsiteX60802" fmla="*/ 1028315 w 4826000"/>
              <a:gd name="connsiteY60802" fmla="*/ 5896476 h 6857957"/>
              <a:gd name="connsiteX60803" fmla="*/ 1027680 w 4826000"/>
              <a:gd name="connsiteY60803" fmla="*/ 5892666 h 6857957"/>
              <a:gd name="connsiteX60804" fmla="*/ 1026410 w 4826000"/>
              <a:gd name="connsiteY60804" fmla="*/ 5889173 h 6857957"/>
              <a:gd name="connsiteX60805" fmla="*/ 1024505 w 4826000"/>
              <a:gd name="connsiteY60805" fmla="*/ 5884727 h 6857957"/>
              <a:gd name="connsiteX60806" fmla="*/ 1021648 w 4826000"/>
              <a:gd name="connsiteY60806" fmla="*/ 5880282 h 6857957"/>
              <a:gd name="connsiteX60807" fmla="*/ 1018474 w 4826000"/>
              <a:gd name="connsiteY60807" fmla="*/ 5875519 h 6857957"/>
              <a:gd name="connsiteX60808" fmla="*/ 1010219 w 4826000"/>
              <a:gd name="connsiteY60808" fmla="*/ 5863770 h 6857957"/>
              <a:gd name="connsiteX60809" fmla="*/ 1014664 w 4826000"/>
              <a:gd name="connsiteY60809" fmla="*/ 5863453 h 6857957"/>
              <a:gd name="connsiteX60810" fmla="*/ 1017838 w 4826000"/>
              <a:gd name="connsiteY60810" fmla="*/ 5863770 h 6857957"/>
              <a:gd name="connsiteX60811" fmla="*/ 1020061 w 4826000"/>
              <a:gd name="connsiteY60811" fmla="*/ 5864723 h 6857957"/>
              <a:gd name="connsiteX60812" fmla="*/ 1021648 w 4826000"/>
              <a:gd name="connsiteY60812" fmla="*/ 5865676 h 6857957"/>
              <a:gd name="connsiteX60813" fmla="*/ 1023554 w 4826000"/>
              <a:gd name="connsiteY60813" fmla="*/ 5866946 h 6857957"/>
              <a:gd name="connsiteX60814" fmla="*/ 1025140 w 4826000"/>
              <a:gd name="connsiteY60814" fmla="*/ 5867898 h 6857957"/>
              <a:gd name="connsiteX60815" fmla="*/ 1027363 w 4826000"/>
              <a:gd name="connsiteY60815" fmla="*/ 5868533 h 6857957"/>
              <a:gd name="connsiteX60816" fmla="*/ 1030537 w 4826000"/>
              <a:gd name="connsiteY60816" fmla="*/ 5868851 h 6857957"/>
              <a:gd name="connsiteX60817" fmla="*/ 1030220 w 4826000"/>
              <a:gd name="connsiteY60817" fmla="*/ 5868216 h 6857957"/>
              <a:gd name="connsiteX60818" fmla="*/ 1030220 w 4826000"/>
              <a:gd name="connsiteY60818" fmla="*/ 5867581 h 6857957"/>
              <a:gd name="connsiteX60819" fmla="*/ 1030537 w 4826000"/>
              <a:gd name="connsiteY60819" fmla="*/ 5867263 h 6857957"/>
              <a:gd name="connsiteX60820" fmla="*/ 1031807 w 4826000"/>
              <a:gd name="connsiteY60820" fmla="*/ 5866311 h 6857957"/>
              <a:gd name="connsiteX60821" fmla="*/ 1033712 w 4826000"/>
              <a:gd name="connsiteY60821" fmla="*/ 5865993 h 6857957"/>
              <a:gd name="connsiteX60822" fmla="*/ 1036570 w 4826000"/>
              <a:gd name="connsiteY60822" fmla="*/ 5865676 h 6857957"/>
              <a:gd name="connsiteX60823" fmla="*/ 1035935 w 4826000"/>
              <a:gd name="connsiteY60823" fmla="*/ 5864723 h 6857957"/>
              <a:gd name="connsiteX60824" fmla="*/ 1035300 w 4826000"/>
              <a:gd name="connsiteY60824" fmla="*/ 5864088 h 6857957"/>
              <a:gd name="connsiteX60825" fmla="*/ 1034347 w 4826000"/>
              <a:gd name="connsiteY60825" fmla="*/ 5863135 h 6857957"/>
              <a:gd name="connsiteX60826" fmla="*/ 1032760 w 4826000"/>
              <a:gd name="connsiteY60826" fmla="*/ 5862500 h 6857957"/>
              <a:gd name="connsiteX60827" fmla="*/ 1029268 w 4826000"/>
              <a:gd name="connsiteY60827" fmla="*/ 5861865 h 6857957"/>
              <a:gd name="connsiteX60828" fmla="*/ 1025458 w 4826000"/>
              <a:gd name="connsiteY60828" fmla="*/ 5861230 h 6857957"/>
              <a:gd name="connsiteX60829" fmla="*/ 1020378 w 4826000"/>
              <a:gd name="connsiteY60829" fmla="*/ 5860913 h 6857957"/>
              <a:gd name="connsiteX60830" fmla="*/ 1014981 w 4826000"/>
              <a:gd name="connsiteY60830" fmla="*/ 5860913 h 6857957"/>
              <a:gd name="connsiteX60831" fmla="*/ 1003234 w 4826000"/>
              <a:gd name="connsiteY60831" fmla="*/ 5861548 h 6857957"/>
              <a:gd name="connsiteX60832" fmla="*/ 1003869 w 4826000"/>
              <a:gd name="connsiteY60832" fmla="*/ 5860595 h 6857957"/>
              <a:gd name="connsiteX60833" fmla="*/ 1004504 w 4826000"/>
              <a:gd name="connsiteY60833" fmla="*/ 5859642 h 6857957"/>
              <a:gd name="connsiteX60834" fmla="*/ 1005774 w 4826000"/>
              <a:gd name="connsiteY60834" fmla="*/ 5858690 h 6857957"/>
              <a:gd name="connsiteX60835" fmla="*/ 1007362 w 4826000"/>
              <a:gd name="connsiteY60835" fmla="*/ 5858372 h 6857957"/>
              <a:gd name="connsiteX60836" fmla="*/ 1011171 w 4826000"/>
              <a:gd name="connsiteY60836" fmla="*/ 5857420 h 6857957"/>
              <a:gd name="connsiteX60837" fmla="*/ 1015298 w 4826000"/>
              <a:gd name="connsiteY60837" fmla="*/ 5856785 h 6857957"/>
              <a:gd name="connsiteX60838" fmla="*/ 1020061 w 4826000"/>
              <a:gd name="connsiteY60838" fmla="*/ 5856150 h 6857957"/>
              <a:gd name="connsiteX60839" fmla="*/ 1023870 w 4826000"/>
              <a:gd name="connsiteY60839" fmla="*/ 5855515 h 6857957"/>
              <a:gd name="connsiteX60840" fmla="*/ 1025458 w 4826000"/>
              <a:gd name="connsiteY60840" fmla="*/ 5854880 h 6857957"/>
              <a:gd name="connsiteX60841" fmla="*/ 1026728 w 4826000"/>
              <a:gd name="connsiteY60841" fmla="*/ 5854244 h 6857957"/>
              <a:gd name="connsiteX60842" fmla="*/ 1027363 w 4826000"/>
              <a:gd name="connsiteY60842" fmla="*/ 5853609 h 6857957"/>
              <a:gd name="connsiteX60843" fmla="*/ 1027998 w 4826000"/>
              <a:gd name="connsiteY60843" fmla="*/ 5852657 h 6857957"/>
              <a:gd name="connsiteX60844" fmla="*/ 1025458 w 4826000"/>
              <a:gd name="connsiteY60844" fmla="*/ 5850117 h 6857957"/>
              <a:gd name="connsiteX60845" fmla="*/ 1022918 w 4826000"/>
              <a:gd name="connsiteY60845" fmla="*/ 5848846 h 6857957"/>
              <a:gd name="connsiteX60846" fmla="*/ 1020696 w 4826000"/>
              <a:gd name="connsiteY60846" fmla="*/ 5848211 h 6857957"/>
              <a:gd name="connsiteX60847" fmla="*/ 1018156 w 4826000"/>
              <a:gd name="connsiteY60847" fmla="*/ 5848211 h 6857957"/>
              <a:gd name="connsiteX60848" fmla="*/ 1011489 w 4826000"/>
              <a:gd name="connsiteY60848" fmla="*/ 5849164 h 6857957"/>
              <a:gd name="connsiteX60849" fmla="*/ 1006728 w 4826000"/>
              <a:gd name="connsiteY60849" fmla="*/ 5849799 h 6857957"/>
              <a:gd name="connsiteX60850" fmla="*/ 1001648 w 4826000"/>
              <a:gd name="connsiteY60850" fmla="*/ 5850434 h 6857957"/>
              <a:gd name="connsiteX60851" fmla="*/ 1007362 w 4826000"/>
              <a:gd name="connsiteY60851" fmla="*/ 5848211 h 6857957"/>
              <a:gd name="connsiteX60852" fmla="*/ 1011806 w 4826000"/>
              <a:gd name="connsiteY60852" fmla="*/ 5846306 h 6857957"/>
              <a:gd name="connsiteX60853" fmla="*/ 1014664 w 4826000"/>
              <a:gd name="connsiteY60853" fmla="*/ 5844083 h 6857957"/>
              <a:gd name="connsiteX60854" fmla="*/ 1015617 w 4826000"/>
              <a:gd name="connsiteY60854" fmla="*/ 5843131 h 6857957"/>
              <a:gd name="connsiteX60855" fmla="*/ 1016568 w 4826000"/>
              <a:gd name="connsiteY60855" fmla="*/ 5842178 h 6857957"/>
              <a:gd name="connsiteX60856" fmla="*/ 1017203 w 4826000"/>
              <a:gd name="connsiteY60856" fmla="*/ 5840273 h 6857957"/>
              <a:gd name="connsiteX60857" fmla="*/ 1017521 w 4826000"/>
              <a:gd name="connsiteY60857" fmla="*/ 5838368 h 6857957"/>
              <a:gd name="connsiteX60858" fmla="*/ 1017203 w 4826000"/>
              <a:gd name="connsiteY60858" fmla="*/ 5836145 h 6857957"/>
              <a:gd name="connsiteX60859" fmla="*/ 1016568 w 4826000"/>
              <a:gd name="connsiteY60859" fmla="*/ 5834557 h 6857957"/>
              <a:gd name="connsiteX60860" fmla="*/ 1016251 w 4826000"/>
              <a:gd name="connsiteY60860" fmla="*/ 5832652 h 6857957"/>
              <a:gd name="connsiteX60861" fmla="*/ 1015617 w 4826000"/>
              <a:gd name="connsiteY60861" fmla="*/ 5831065 h 6857957"/>
              <a:gd name="connsiteX60862" fmla="*/ 1016568 w 4826000"/>
              <a:gd name="connsiteY60862" fmla="*/ 5829159 h 6857957"/>
              <a:gd name="connsiteX60863" fmla="*/ 1016886 w 4826000"/>
              <a:gd name="connsiteY60863" fmla="*/ 5828207 h 6857957"/>
              <a:gd name="connsiteX60864" fmla="*/ 1017521 w 4826000"/>
              <a:gd name="connsiteY60864" fmla="*/ 5827572 h 6857957"/>
              <a:gd name="connsiteX60865" fmla="*/ 1019743 w 4826000"/>
              <a:gd name="connsiteY60865" fmla="*/ 5825984 h 6857957"/>
              <a:gd name="connsiteX60866" fmla="*/ 1023554 w 4826000"/>
              <a:gd name="connsiteY60866" fmla="*/ 5824714 h 6857957"/>
              <a:gd name="connsiteX60867" fmla="*/ 1028634 w 4826000"/>
              <a:gd name="connsiteY60867" fmla="*/ 5823444 h 6857957"/>
              <a:gd name="connsiteX60868" fmla="*/ 1035935 w 4826000"/>
              <a:gd name="connsiteY60868" fmla="*/ 5821856 h 6857957"/>
              <a:gd name="connsiteX60869" fmla="*/ 1035935 w 4826000"/>
              <a:gd name="connsiteY60869" fmla="*/ 5819634 h 6857957"/>
              <a:gd name="connsiteX60870" fmla="*/ 1035617 w 4826000"/>
              <a:gd name="connsiteY60870" fmla="*/ 5817411 h 6857957"/>
              <a:gd name="connsiteX60871" fmla="*/ 1034983 w 4826000"/>
              <a:gd name="connsiteY60871" fmla="*/ 5815506 h 6857957"/>
              <a:gd name="connsiteX60872" fmla="*/ 1033712 w 4826000"/>
              <a:gd name="connsiteY60872" fmla="*/ 5813283 h 6857957"/>
              <a:gd name="connsiteX60873" fmla="*/ 1032443 w 4826000"/>
              <a:gd name="connsiteY60873" fmla="*/ 5811695 h 6857957"/>
              <a:gd name="connsiteX60874" fmla="*/ 1030537 w 4826000"/>
              <a:gd name="connsiteY60874" fmla="*/ 5810108 h 6857957"/>
              <a:gd name="connsiteX60875" fmla="*/ 1027045 w 4826000"/>
              <a:gd name="connsiteY60875" fmla="*/ 5806932 h 6857957"/>
              <a:gd name="connsiteX60876" fmla="*/ 1018791 w 4826000"/>
              <a:gd name="connsiteY60876" fmla="*/ 5801852 h 6857957"/>
              <a:gd name="connsiteX60877" fmla="*/ 1014664 w 4826000"/>
              <a:gd name="connsiteY60877" fmla="*/ 5798676 h 6857957"/>
              <a:gd name="connsiteX60878" fmla="*/ 1013077 w 4826000"/>
              <a:gd name="connsiteY60878" fmla="*/ 5797089 h 6857957"/>
              <a:gd name="connsiteX60879" fmla="*/ 1011806 w 4826000"/>
              <a:gd name="connsiteY60879" fmla="*/ 5795184 h 6857957"/>
              <a:gd name="connsiteX60880" fmla="*/ 1015298 w 4826000"/>
              <a:gd name="connsiteY60880" fmla="*/ 5794231 h 6857957"/>
              <a:gd name="connsiteX60881" fmla="*/ 1019108 w 4826000"/>
              <a:gd name="connsiteY60881" fmla="*/ 5793596 h 6857957"/>
              <a:gd name="connsiteX60882" fmla="*/ 1027045 w 4826000"/>
              <a:gd name="connsiteY60882" fmla="*/ 5791691 h 6857957"/>
              <a:gd name="connsiteX60883" fmla="*/ 1030220 w 4826000"/>
              <a:gd name="connsiteY60883" fmla="*/ 5790738 h 6857957"/>
              <a:gd name="connsiteX60884" fmla="*/ 1033395 w 4826000"/>
              <a:gd name="connsiteY60884" fmla="*/ 5789786 h 6857957"/>
              <a:gd name="connsiteX60885" fmla="*/ 1034665 w 4826000"/>
              <a:gd name="connsiteY60885" fmla="*/ 5788833 h 6857957"/>
              <a:gd name="connsiteX60886" fmla="*/ 1035617 w 4826000"/>
              <a:gd name="connsiteY60886" fmla="*/ 5788198 h 6857957"/>
              <a:gd name="connsiteX60887" fmla="*/ 1035935 w 4826000"/>
              <a:gd name="connsiteY60887" fmla="*/ 5787245 h 6857957"/>
              <a:gd name="connsiteX60888" fmla="*/ 1036252 w 4826000"/>
              <a:gd name="connsiteY60888" fmla="*/ 5786293 h 6857957"/>
              <a:gd name="connsiteX60889" fmla="*/ 1033395 w 4826000"/>
              <a:gd name="connsiteY60889" fmla="*/ 5785975 h 6857957"/>
              <a:gd name="connsiteX60890" fmla="*/ 1030220 w 4826000"/>
              <a:gd name="connsiteY60890" fmla="*/ 5785340 h 6857957"/>
              <a:gd name="connsiteX60891" fmla="*/ 1027363 w 4826000"/>
              <a:gd name="connsiteY60891" fmla="*/ 5785340 h 6857957"/>
              <a:gd name="connsiteX60892" fmla="*/ 1024188 w 4826000"/>
              <a:gd name="connsiteY60892" fmla="*/ 5785340 h 6857957"/>
              <a:gd name="connsiteX60893" fmla="*/ 1018156 w 4826000"/>
              <a:gd name="connsiteY60893" fmla="*/ 5786610 h 6857957"/>
              <a:gd name="connsiteX60894" fmla="*/ 1011806 w 4826000"/>
              <a:gd name="connsiteY60894" fmla="*/ 5787563 h 6857957"/>
              <a:gd name="connsiteX60895" fmla="*/ 1005139 w 4826000"/>
              <a:gd name="connsiteY60895" fmla="*/ 5788833 h 6857957"/>
              <a:gd name="connsiteX60896" fmla="*/ 998472 w 4826000"/>
              <a:gd name="connsiteY60896" fmla="*/ 5789468 h 6857957"/>
              <a:gd name="connsiteX60897" fmla="*/ 995297 w 4826000"/>
              <a:gd name="connsiteY60897" fmla="*/ 5789468 h 6857957"/>
              <a:gd name="connsiteX60898" fmla="*/ 991805 w 4826000"/>
              <a:gd name="connsiteY60898" fmla="*/ 5789150 h 6857957"/>
              <a:gd name="connsiteX60899" fmla="*/ 988313 w 4826000"/>
              <a:gd name="connsiteY60899" fmla="*/ 5788515 h 6857957"/>
              <a:gd name="connsiteX60900" fmla="*/ 984503 w 4826000"/>
              <a:gd name="connsiteY60900" fmla="*/ 5787880 h 6857957"/>
              <a:gd name="connsiteX60901" fmla="*/ 984503 w 4826000"/>
              <a:gd name="connsiteY60901" fmla="*/ 5786928 h 6857957"/>
              <a:gd name="connsiteX60902" fmla="*/ 985138 w 4826000"/>
              <a:gd name="connsiteY60902" fmla="*/ 5786293 h 6857957"/>
              <a:gd name="connsiteX60903" fmla="*/ 985773 w 4826000"/>
              <a:gd name="connsiteY60903" fmla="*/ 5785340 h 6857957"/>
              <a:gd name="connsiteX60904" fmla="*/ 987043 w 4826000"/>
              <a:gd name="connsiteY60904" fmla="*/ 5784705 h 6857957"/>
              <a:gd name="connsiteX60905" fmla="*/ 989265 w 4826000"/>
              <a:gd name="connsiteY60905" fmla="*/ 5783752 h 6857957"/>
              <a:gd name="connsiteX60906" fmla="*/ 992123 w 4826000"/>
              <a:gd name="connsiteY60906" fmla="*/ 5782800 h 6857957"/>
              <a:gd name="connsiteX60907" fmla="*/ 994662 w 4826000"/>
              <a:gd name="connsiteY60907" fmla="*/ 5781847 h 6857957"/>
              <a:gd name="connsiteX60908" fmla="*/ 995615 w 4826000"/>
              <a:gd name="connsiteY60908" fmla="*/ 5781212 h 6857957"/>
              <a:gd name="connsiteX60909" fmla="*/ 996568 w 4826000"/>
              <a:gd name="connsiteY60909" fmla="*/ 5780577 h 6857957"/>
              <a:gd name="connsiteX60910" fmla="*/ 996885 w 4826000"/>
              <a:gd name="connsiteY60910" fmla="*/ 5779942 h 6857957"/>
              <a:gd name="connsiteX60911" fmla="*/ 996885 w 4826000"/>
              <a:gd name="connsiteY60911" fmla="*/ 5778989 h 6857957"/>
              <a:gd name="connsiteX60912" fmla="*/ 996568 w 4826000"/>
              <a:gd name="connsiteY60912" fmla="*/ 5777719 h 6857957"/>
              <a:gd name="connsiteX60913" fmla="*/ 995932 w 4826000"/>
              <a:gd name="connsiteY60913" fmla="*/ 5776449 h 6857957"/>
              <a:gd name="connsiteX60914" fmla="*/ 1000377 w 4826000"/>
              <a:gd name="connsiteY60914" fmla="*/ 5778354 h 6857957"/>
              <a:gd name="connsiteX60915" fmla="*/ 1006092 w 4826000"/>
              <a:gd name="connsiteY60915" fmla="*/ 5779625 h 6857957"/>
              <a:gd name="connsiteX60916" fmla="*/ 1012124 w 4826000"/>
              <a:gd name="connsiteY60916" fmla="*/ 5780260 h 6857957"/>
              <a:gd name="connsiteX60917" fmla="*/ 1014664 w 4826000"/>
              <a:gd name="connsiteY60917" fmla="*/ 5780260 h 6857957"/>
              <a:gd name="connsiteX60918" fmla="*/ 1017838 w 4826000"/>
              <a:gd name="connsiteY60918" fmla="*/ 5780260 h 6857957"/>
              <a:gd name="connsiteX60919" fmla="*/ 1020061 w 4826000"/>
              <a:gd name="connsiteY60919" fmla="*/ 5779942 h 6857957"/>
              <a:gd name="connsiteX60920" fmla="*/ 1022283 w 4826000"/>
              <a:gd name="connsiteY60920" fmla="*/ 5779307 h 6857957"/>
              <a:gd name="connsiteX60921" fmla="*/ 1024505 w 4826000"/>
              <a:gd name="connsiteY60921" fmla="*/ 5778354 h 6857957"/>
              <a:gd name="connsiteX60922" fmla="*/ 1026094 w 4826000"/>
              <a:gd name="connsiteY60922" fmla="*/ 5777084 h 6857957"/>
              <a:gd name="connsiteX60923" fmla="*/ 1027045 w 4826000"/>
              <a:gd name="connsiteY60923" fmla="*/ 5775814 h 6857957"/>
              <a:gd name="connsiteX60924" fmla="*/ 1027680 w 4826000"/>
              <a:gd name="connsiteY60924" fmla="*/ 5774227 h 6857957"/>
              <a:gd name="connsiteX60925" fmla="*/ 1027680 w 4826000"/>
              <a:gd name="connsiteY60925" fmla="*/ 5772321 h 6857957"/>
              <a:gd name="connsiteX60926" fmla="*/ 1027363 w 4826000"/>
              <a:gd name="connsiteY60926" fmla="*/ 5770099 h 6857957"/>
              <a:gd name="connsiteX60927" fmla="*/ 1019743 w 4826000"/>
              <a:gd name="connsiteY60927" fmla="*/ 5772004 h 6857957"/>
              <a:gd name="connsiteX60928" fmla="*/ 1013077 w 4826000"/>
              <a:gd name="connsiteY60928" fmla="*/ 5773274 h 6857957"/>
              <a:gd name="connsiteX60929" fmla="*/ 1006409 w 4826000"/>
              <a:gd name="connsiteY60929" fmla="*/ 5774227 h 6857957"/>
              <a:gd name="connsiteX60930" fmla="*/ 1000694 w 4826000"/>
              <a:gd name="connsiteY60930" fmla="*/ 5774227 h 6857957"/>
              <a:gd name="connsiteX60931" fmla="*/ 997837 w 4826000"/>
              <a:gd name="connsiteY60931" fmla="*/ 5774227 h 6857957"/>
              <a:gd name="connsiteX60932" fmla="*/ 995297 w 4826000"/>
              <a:gd name="connsiteY60932" fmla="*/ 5773591 h 6857957"/>
              <a:gd name="connsiteX60933" fmla="*/ 992440 w 4826000"/>
              <a:gd name="connsiteY60933" fmla="*/ 5773274 h 6857957"/>
              <a:gd name="connsiteX60934" fmla="*/ 990218 w 4826000"/>
              <a:gd name="connsiteY60934" fmla="*/ 5772321 h 6857957"/>
              <a:gd name="connsiteX60935" fmla="*/ 987678 w 4826000"/>
              <a:gd name="connsiteY60935" fmla="*/ 5771051 h 6857957"/>
              <a:gd name="connsiteX60936" fmla="*/ 985138 w 4826000"/>
              <a:gd name="connsiteY60936" fmla="*/ 5769464 h 6857957"/>
              <a:gd name="connsiteX60937" fmla="*/ 983233 w 4826000"/>
              <a:gd name="connsiteY60937" fmla="*/ 5767876 h 6857957"/>
              <a:gd name="connsiteX60938" fmla="*/ 981011 w 4826000"/>
              <a:gd name="connsiteY60938" fmla="*/ 5765971 h 6857957"/>
              <a:gd name="connsiteX60939" fmla="*/ 987995 w 4826000"/>
              <a:gd name="connsiteY60939" fmla="*/ 5766606 h 6857957"/>
              <a:gd name="connsiteX60940" fmla="*/ 993710 w 4826000"/>
              <a:gd name="connsiteY60940" fmla="*/ 5766923 h 6857957"/>
              <a:gd name="connsiteX60941" fmla="*/ 998472 w 4826000"/>
              <a:gd name="connsiteY60941" fmla="*/ 5766606 h 6857957"/>
              <a:gd name="connsiteX60942" fmla="*/ 1002282 w 4826000"/>
              <a:gd name="connsiteY60942" fmla="*/ 5765971 h 6857957"/>
              <a:gd name="connsiteX60943" fmla="*/ 1004504 w 4826000"/>
              <a:gd name="connsiteY60943" fmla="*/ 5764701 h 6857957"/>
              <a:gd name="connsiteX60944" fmla="*/ 1006409 w 4826000"/>
              <a:gd name="connsiteY60944" fmla="*/ 5763113 h 6857957"/>
              <a:gd name="connsiteX60945" fmla="*/ 1007362 w 4826000"/>
              <a:gd name="connsiteY60945" fmla="*/ 5761525 h 6857957"/>
              <a:gd name="connsiteX60946" fmla="*/ 1007679 w 4826000"/>
              <a:gd name="connsiteY60946" fmla="*/ 5759938 h 6857957"/>
              <a:gd name="connsiteX60947" fmla="*/ 1007362 w 4826000"/>
              <a:gd name="connsiteY60947" fmla="*/ 5758032 h 6857957"/>
              <a:gd name="connsiteX60948" fmla="*/ 1006728 w 4826000"/>
              <a:gd name="connsiteY60948" fmla="*/ 5756445 h 6857957"/>
              <a:gd name="connsiteX60949" fmla="*/ 1005457 w 4826000"/>
              <a:gd name="connsiteY60949" fmla="*/ 5754222 h 6857957"/>
              <a:gd name="connsiteX60950" fmla="*/ 1004188 w 4826000"/>
              <a:gd name="connsiteY60950" fmla="*/ 5752317 h 6857957"/>
              <a:gd name="connsiteX60951" fmla="*/ 1002599 w 4826000"/>
              <a:gd name="connsiteY60951" fmla="*/ 5750412 h 6857957"/>
              <a:gd name="connsiteX60952" fmla="*/ 1000694 w 4826000"/>
              <a:gd name="connsiteY60952" fmla="*/ 5748506 h 6857957"/>
              <a:gd name="connsiteX60953" fmla="*/ 997202 w 4826000"/>
              <a:gd name="connsiteY60953" fmla="*/ 5746284 h 6857957"/>
              <a:gd name="connsiteX60954" fmla="*/ 997520 w 4826000"/>
              <a:gd name="connsiteY60954" fmla="*/ 5745331 h 6857957"/>
              <a:gd name="connsiteX60955" fmla="*/ 998472 w 4826000"/>
              <a:gd name="connsiteY60955" fmla="*/ 5745014 h 6857957"/>
              <a:gd name="connsiteX60956" fmla="*/ 999742 w 4826000"/>
              <a:gd name="connsiteY60956" fmla="*/ 5744696 h 6857957"/>
              <a:gd name="connsiteX60957" fmla="*/ 1001648 w 4826000"/>
              <a:gd name="connsiteY60957" fmla="*/ 5744379 h 6857957"/>
              <a:gd name="connsiteX60958" fmla="*/ 1011171 w 4826000"/>
              <a:gd name="connsiteY60958" fmla="*/ 5744379 h 6857957"/>
              <a:gd name="connsiteX60959" fmla="*/ 1015617 w 4826000"/>
              <a:gd name="connsiteY60959" fmla="*/ 5744061 h 6857957"/>
              <a:gd name="connsiteX60960" fmla="*/ 1017838 w 4826000"/>
              <a:gd name="connsiteY60960" fmla="*/ 5743426 h 6857957"/>
              <a:gd name="connsiteX60961" fmla="*/ 1019743 w 4826000"/>
              <a:gd name="connsiteY60961" fmla="*/ 5742791 h 6857957"/>
              <a:gd name="connsiteX60962" fmla="*/ 1021014 w 4826000"/>
              <a:gd name="connsiteY60962" fmla="*/ 5742156 h 6857957"/>
              <a:gd name="connsiteX60963" fmla="*/ 1021648 w 4826000"/>
              <a:gd name="connsiteY60963" fmla="*/ 5740568 h 6857957"/>
              <a:gd name="connsiteX60964" fmla="*/ 1021966 w 4826000"/>
              <a:gd name="connsiteY60964" fmla="*/ 5738981 h 6857957"/>
              <a:gd name="connsiteX60965" fmla="*/ 1021966 w 4826000"/>
              <a:gd name="connsiteY60965" fmla="*/ 5737393 h 6857957"/>
              <a:gd name="connsiteX60966" fmla="*/ 1016568 w 4826000"/>
              <a:gd name="connsiteY60966" fmla="*/ 5736440 h 6857957"/>
              <a:gd name="connsiteX60967" fmla="*/ 1010854 w 4826000"/>
              <a:gd name="connsiteY60967" fmla="*/ 5736123 h 6857957"/>
              <a:gd name="connsiteX60968" fmla="*/ 1005774 w 4826000"/>
              <a:gd name="connsiteY60968" fmla="*/ 5736123 h 6857957"/>
              <a:gd name="connsiteX60969" fmla="*/ 1001012 w 4826000"/>
              <a:gd name="connsiteY60969" fmla="*/ 5736758 h 6857957"/>
              <a:gd name="connsiteX60970" fmla="*/ 996568 w 4826000"/>
              <a:gd name="connsiteY60970" fmla="*/ 5737710 h 6857957"/>
              <a:gd name="connsiteX60971" fmla="*/ 992440 w 4826000"/>
              <a:gd name="connsiteY60971" fmla="*/ 5738981 h 6857957"/>
              <a:gd name="connsiteX60972" fmla="*/ 988948 w 4826000"/>
              <a:gd name="connsiteY60972" fmla="*/ 5740568 h 6857957"/>
              <a:gd name="connsiteX60973" fmla="*/ 985773 w 4826000"/>
              <a:gd name="connsiteY60973" fmla="*/ 5742791 h 6857957"/>
              <a:gd name="connsiteX60974" fmla="*/ 983551 w 4826000"/>
              <a:gd name="connsiteY60974" fmla="*/ 5745014 h 6857957"/>
              <a:gd name="connsiteX60975" fmla="*/ 981646 w 4826000"/>
              <a:gd name="connsiteY60975" fmla="*/ 5747236 h 6857957"/>
              <a:gd name="connsiteX60976" fmla="*/ 980693 w 4826000"/>
              <a:gd name="connsiteY60976" fmla="*/ 5750094 h 6857957"/>
              <a:gd name="connsiteX60977" fmla="*/ 980376 w 4826000"/>
              <a:gd name="connsiteY60977" fmla="*/ 5752634 h 6857957"/>
              <a:gd name="connsiteX60978" fmla="*/ 980376 w 4826000"/>
              <a:gd name="connsiteY60978" fmla="*/ 5753904 h 6857957"/>
              <a:gd name="connsiteX60979" fmla="*/ 980693 w 4826000"/>
              <a:gd name="connsiteY60979" fmla="*/ 5755175 h 6857957"/>
              <a:gd name="connsiteX60980" fmla="*/ 981011 w 4826000"/>
              <a:gd name="connsiteY60980" fmla="*/ 5756762 h 6857957"/>
              <a:gd name="connsiteX60981" fmla="*/ 981963 w 4826000"/>
              <a:gd name="connsiteY60981" fmla="*/ 5758032 h 6857957"/>
              <a:gd name="connsiteX60982" fmla="*/ 983868 w 4826000"/>
              <a:gd name="connsiteY60982" fmla="*/ 5760573 h 6857957"/>
              <a:gd name="connsiteX60983" fmla="*/ 987043 w 4826000"/>
              <a:gd name="connsiteY60983" fmla="*/ 5762795 h 6857957"/>
              <a:gd name="connsiteX60984" fmla="*/ 981963 w 4826000"/>
              <a:gd name="connsiteY60984" fmla="*/ 5761525 h 6857957"/>
              <a:gd name="connsiteX60985" fmla="*/ 977836 w 4826000"/>
              <a:gd name="connsiteY60985" fmla="*/ 5759938 h 6857957"/>
              <a:gd name="connsiteX60986" fmla="*/ 975296 w 4826000"/>
              <a:gd name="connsiteY60986" fmla="*/ 5758350 h 6857957"/>
              <a:gd name="connsiteX60987" fmla="*/ 973391 w 4826000"/>
              <a:gd name="connsiteY60987" fmla="*/ 5756445 h 6857957"/>
              <a:gd name="connsiteX60988" fmla="*/ 971804 w 4826000"/>
              <a:gd name="connsiteY60988" fmla="*/ 5754540 h 6857957"/>
              <a:gd name="connsiteX60989" fmla="*/ 971169 w 4826000"/>
              <a:gd name="connsiteY60989" fmla="*/ 5752634 h 6857957"/>
              <a:gd name="connsiteX60990" fmla="*/ 970851 w 4826000"/>
              <a:gd name="connsiteY60990" fmla="*/ 5751047 h 6857957"/>
              <a:gd name="connsiteX60991" fmla="*/ 971169 w 4826000"/>
              <a:gd name="connsiteY60991" fmla="*/ 5749142 h 6857957"/>
              <a:gd name="connsiteX60992" fmla="*/ 971804 w 4826000"/>
              <a:gd name="connsiteY60992" fmla="*/ 5745331 h 6857957"/>
              <a:gd name="connsiteX60993" fmla="*/ 972756 w 4826000"/>
              <a:gd name="connsiteY60993" fmla="*/ 5742156 h 6857957"/>
              <a:gd name="connsiteX60994" fmla="*/ 972756 w 4826000"/>
              <a:gd name="connsiteY60994" fmla="*/ 5740251 h 6857957"/>
              <a:gd name="connsiteX60995" fmla="*/ 972439 w 4826000"/>
              <a:gd name="connsiteY60995" fmla="*/ 5738663 h 6857957"/>
              <a:gd name="connsiteX60996" fmla="*/ 971169 w 4826000"/>
              <a:gd name="connsiteY60996" fmla="*/ 5737393 h 6857957"/>
              <a:gd name="connsiteX60997" fmla="*/ 969581 w 4826000"/>
              <a:gd name="connsiteY60997" fmla="*/ 5736123 h 6857957"/>
              <a:gd name="connsiteX60998" fmla="*/ 974026 w 4826000"/>
              <a:gd name="connsiteY60998" fmla="*/ 5735488 h 6857957"/>
              <a:gd name="connsiteX60999" fmla="*/ 981011 w 4826000"/>
              <a:gd name="connsiteY60999" fmla="*/ 5734853 h 6857957"/>
              <a:gd name="connsiteX61000" fmla="*/ 989583 w 4826000"/>
              <a:gd name="connsiteY61000" fmla="*/ 5733582 h 6857957"/>
              <a:gd name="connsiteX61001" fmla="*/ 998472 w 4826000"/>
              <a:gd name="connsiteY61001" fmla="*/ 5732630 h 6857957"/>
              <a:gd name="connsiteX61002" fmla="*/ 1007362 w 4826000"/>
              <a:gd name="connsiteY61002" fmla="*/ 5731360 h 6857957"/>
              <a:gd name="connsiteX61003" fmla="*/ 1011806 w 4826000"/>
              <a:gd name="connsiteY61003" fmla="*/ 5730407 h 6857957"/>
              <a:gd name="connsiteX61004" fmla="*/ 1015617 w 4826000"/>
              <a:gd name="connsiteY61004" fmla="*/ 5729455 h 6857957"/>
              <a:gd name="connsiteX61005" fmla="*/ 1019108 w 4826000"/>
              <a:gd name="connsiteY61005" fmla="*/ 5728184 h 6857957"/>
              <a:gd name="connsiteX61006" fmla="*/ 1021966 w 4826000"/>
              <a:gd name="connsiteY61006" fmla="*/ 5726914 h 6857957"/>
              <a:gd name="connsiteX61007" fmla="*/ 1024505 w 4826000"/>
              <a:gd name="connsiteY61007" fmla="*/ 5725009 h 6857957"/>
              <a:gd name="connsiteX61008" fmla="*/ 1026094 w 4826000"/>
              <a:gd name="connsiteY61008" fmla="*/ 5723421 h 6857957"/>
              <a:gd name="connsiteX61009" fmla="*/ 1023870 w 4826000"/>
              <a:gd name="connsiteY61009" fmla="*/ 5720881 h 6857957"/>
              <a:gd name="connsiteX61010" fmla="*/ 1020696 w 4826000"/>
              <a:gd name="connsiteY61010" fmla="*/ 5718659 h 6857957"/>
              <a:gd name="connsiteX61011" fmla="*/ 1017203 w 4826000"/>
              <a:gd name="connsiteY61011" fmla="*/ 5716753 h 6857957"/>
              <a:gd name="connsiteX61012" fmla="*/ 1012759 w 4826000"/>
              <a:gd name="connsiteY61012" fmla="*/ 5715166 h 6857957"/>
              <a:gd name="connsiteX61013" fmla="*/ 1007362 w 4826000"/>
              <a:gd name="connsiteY61013" fmla="*/ 5713896 h 6857957"/>
              <a:gd name="connsiteX61014" fmla="*/ 1001012 w 4826000"/>
              <a:gd name="connsiteY61014" fmla="*/ 5713260 h 6857957"/>
              <a:gd name="connsiteX61015" fmla="*/ 993710 w 4826000"/>
              <a:gd name="connsiteY61015" fmla="*/ 5713260 h 6857957"/>
              <a:gd name="connsiteX61016" fmla="*/ 985455 w 4826000"/>
              <a:gd name="connsiteY61016" fmla="*/ 5713578 h 6857957"/>
              <a:gd name="connsiteX61017" fmla="*/ 986408 w 4826000"/>
              <a:gd name="connsiteY61017" fmla="*/ 5715166 h 6857957"/>
              <a:gd name="connsiteX61018" fmla="*/ 988313 w 4826000"/>
              <a:gd name="connsiteY61018" fmla="*/ 5716118 h 6857957"/>
              <a:gd name="connsiteX61019" fmla="*/ 989900 w 4826000"/>
              <a:gd name="connsiteY61019" fmla="*/ 5717071 h 6857957"/>
              <a:gd name="connsiteX61020" fmla="*/ 991488 w 4826000"/>
              <a:gd name="connsiteY61020" fmla="*/ 5718023 h 6857957"/>
              <a:gd name="connsiteX61021" fmla="*/ 995297 w 4826000"/>
              <a:gd name="connsiteY61021" fmla="*/ 5718976 h 6857957"/>
              <a:gd name="connsiteX61022" fmla="*/ 998472 w 4826000"/>
              <a:gd name="connsiteY61022" fmla="*/ 5719929 h 6857957"/>
              <a:gd name="connsiteX61023" fmla="*/ 1001964 w 4826000"/>
              <a:gd name="connsiteY61023" fmla="*/ 5720564 h 6857957"/>
              <a:gd name="connsiteX61024" fmla="*/ 1004504 w 4826000"/>
              <a:gd name="connsiteY61024" fmla="*/ 5721199 h 6857957"/>
              <a:gd name="connsiteX61025" fmla="*/ 1005457 w 4826000"/>
              <a:gd name="connsiteY61025" fmla="*/ 5721834 h 6857957"/>
              <a:gd name="connsiteX61026" fmla="*/ 1006092 w 4826000"/>
              <a:gd name="connsiteY61026" fmla="*/ 5722151 h 6857957"/>
              <a:gd name="connsiteX61027" fmla="*/ 1006409 w 4826000"/>
              <a:gd name="connsiteY61027" fmla="*/ 5723104 h 6857957"/>
              <a:gd name="connsiteX61028" fmla="*/ 1006728 w 4826000"/>
              <a:gd name="connsiteY61028" fmla="*/ 5724057 h 6857957"/>
              <a:gd name="connsiteX61029" fmla="*/ 1001964 w 4826000"/>
              <a:gd name="connsiteY61029" fmla="*/ 5725962 h 6857957"/>
              <a:gd name="connsiteX61030" fmla="*/ 997520 w 4826000"/>
              <a:gd name="connsiteY61030" fmla="*/ 5727549 h 6857957"/>
              <a:gd name="connsiteX61031" fmla="*/ 993392 w 4826000"/>
              <a:gd name="connsiteY61031" fmla="*/ 5728184 h 6857957"/>
              <a:gd name="connsiteX61032" fmla="*/ 990218 w 4826000"/>
              <a:gd name="connsiteY61032" fmla="*/ 5727867 h 6857957"/>
              <a:gd name="connsiteX61033" fmla="*/ 987043 w 4826000"/>
              <a:gd name="connsiteY61033" fmla="*/ 5727232 h 6857957"/>
              <a:gd name="connsiteX61034" fmla="*/ 984186 w 4826000"/>
              <a:gd name="connsiteY61034" fmla="*/ 5725962 h 6857957"/>
              <a:gd name="connsiteX61035" fmla="*/ 981646 w 4826000"/>
              <a:gd name="connsiteY61035" fmla="*/ 5725009 h 6857957"/>
              <a:gd name="connsiteX61036" fmla="*/ 979106 w 4826000"/>
              <a:gd name="connsiteY61036" fmla="*/ 5723739 h 6857957"/>
              <a:gd name="connsiteX61037" fmla="*/ 975614 w 4826000"/>
              <a:gd name="connsiteY61037" fmla="*/ 5721199 h 6857957"/>
              <a:gd name="connsiteX61038" fmla="*/ 974026 w 4826000"/>
              <a:gd name="connsiteY61038" fmla="*/ 5720564 h 6857957"/>
              <a:gd name="connsiteX61039" fmla="*/ 972756 w 4826000"/>
              <a:gd name="connsiteY61039" fmla="*/ 5719929 h 6857957"/>
              <a:gd name="connsiteX61040" fmla="*/ 971169 w 4826000"/>
              <a:gd name="connsiteY61040" fmla="*/ 5720246 h 6857957"/>
              <a:gd name="connsiteX61041" fmla="*/ 969899 w 4826000"/>
              <a:gd name="connsiteY61041" fmla="*/ 5720881 h 6857957"/>
              <a:gd name="connsiteX61042" fmla="*/ 968947 w 4826000"/>
              <a:gd name="connsiteY61042" fmla="*/ 5722469 h 6857957"/>
              <a:gd name="connsiteX61043" fmla="*/ 967677 w 4826000"/>
              <a:gd name="connsiteY61043" fmla="*/ 5725009 h 6857957"/>
              <a:gd name="connsiteX61044" fmla="*/ 965454 w 4826000"/>
              <a:gd name="connsiteY61044" fmla="*/ 5724374 h 6857957"/>
              <a:gd name="connsiteX61045" fmla="*/ 962914 w 4826000"/>
              <a:gd name="connsiteY61045" fmla="*/ 5723739 h 6857957"/>
              <a:gd name="connsiteX61046" fmla="*/ 961645 w 4826000"/>
              <a:gd name="connsiteY61046" fmla="*/ 5722469 h 6857957"/>
              <a:gd name="connsiteX61047" fmla="*/ 960376 w 4826000"/>
              <a:gd name="connsiteY61047" fmla="*/ 5721199 h 6857957"/>
              <a:gd name="connsiteX61048" fmla="*/ 959740 w 4826000"/>
              <a:gd name="connsiteY61048" fmla="*/ 5719929 h 6857957"/>
              <a:gd name="connsiteX61049" fmla="*/ 959105 w 4826000"/>
              <a:gd name="connsiteY61049" fmla="*/ 5718023 h 6857957"/>
              <a:gd name="connsiteX61050" fmla="*/ 958787 w 4826000"/>
              <a:gd name="connsiteY61050" fmla="*/ 5716436 h 6857957"/>
              <a:gd name="connsiteX61051" fmla="*/ 958787 w 4826000"/>
              <a:gd name="connsiteY61051" fmla="*/ 5714848 h 6857957"/>
              <a:gd name="connsiteX61052" fmla="*/ 959105 w 4826000"/>
              <a:gd name="connsiteY61052" fmla="*/ 5707227 h 6857957"/>
              <a:gd name="connsiteX61053" fmla="*/ 958787 w 4826000"/>
              <a:gd name="connsiteY61053" fmla="*/ 5705640 h 6857957"/>
              <a:gd name="connsiteX61054" fmla="*/ 958470 w 4826000"/>
              <a:gd name="connsiteY61054" fmla="*/ 5703735 h 6857957"/>
              <a:gd name="connsiteX61055" fmla="*/ 958152 w 4826000"/>
              <a:gd name="connsiteY61055" fmla="*/ 5702147 h 6857957"/>
              <a:gd name="connsiteX61056" fmla="*/ 956882 w 4826000"/>
              <a:gd name="connsiteY61056" fmla="*/ 5700559 h 6857957"/>
              <a:gd name="connsiteX61057" fmla="*/ 959422 w 4826000"/>
              <a:gd name="connsiteY61057" fmla="*/ 5700877 h 6857957"/>
              <a:gd name="connsiteX61058" fmla="*/ 961327 w 4826000"/>
              <a:gd name="connsiteY61058" fmla="*/ 5701512 h 6857957"/>
              <a:gd name="connsiteX61059" fmla="*/ 963232 w 4826000"/>
              <a:gd name="connsiteY61059" fmla="*/ 5702464 h 6857957"/>
              <a:gd name="connsiteX61060" fmla="*/ 965454 w 4826000"/>
              <a:gd name="connsiteY61060" fmla="*/ 5703417 h 6857957"/>
              <a:gd name="connsiteX61061" fmla="*/ 968947 w 4826000"/>
              <a:gd name="connsiteY61061" fmla="*/ 5706275 h 6857957"/>
              <a:gd name="connsiteX61062" fmla="*/ 973391 w 4826000"/>
              <a:gd name="connsiteY61062" fmla="*/ 5708497 h 6857957"/>
              <a:gd name="connsiteX61063" fmla="*/ 975614 w 4826000"/>
              <a:gd name="connsiteY61063" fmla="*/ 5709768 h 6857957"/>
              <a:gd name="connsiteX61064" fmla="*/ 978153 w 4826000"/>
              <a:gd name="connsiteY61064" fmla="*/ 5710403 h 6857957"/>
              <a:gd name="connsiteX61065" fmla="*/ 981328 w 4826000"/>
              <a:gd name="connsiteY61065" fmla="*/ 5711038 h 6857957"/>
              <a:gd name="connsiteX61066" fmla="*/ 984820 w 4826000"/>
              <a:gd name="connsiteY61066" fmla="*/ 5711355 h 6857957"/>
              <a:gd name="connsiteX61067" fmla="*/ 988948 w 4826000"/>
              <a:gd name="connsiteY61067" fmla="*/ 5711038 h 6857957"/>
              <a:gd name="connsiteX61068" fmla="*/ 993075 w 4826000"/>
              <a:gd name="connsiteY61068" fmla="*/ 5710403 h 6857957"/>
              <a:gd name="connsiteX61069" fmla="*/ 998155 w 4826000"/>
              <a:gd name="connsiteY61069" fmla="*/ 5709450 h 6857957"/>
              <a:gd name="connsiteX61070" fmla="*/ 1003869 w 4826000"/>
              <a:gd name="connsiteY61070" fmla="*/ 5707545 h 6857957"/>
              <a:gd name="connsiteX61071" fmla="*/ 1004188 w 4826000"/>
              <a:gd name="connsiteY61071" fmla="*/ 5705957 h 6857957"/>
              <a:gd name="connsiteX61072" fmla="*/ 1004188 w 4826000"/>
              <a:gd name="connsiteY61072" fmla="*/ 5704052 h 6857957"/>
              <a:gd name="connsiteX61073" fmla="*/ 1003869 w 4826000"/>
              <a:gd name="connsiteY61073" fmla="*/ 5702464 h 6857957"/>
              <a:gd name="connsiteX61074" fmla="*/ 1003234 w 4826000"/>
              <a:gd name="connsiteY61074" fmla="*/ 5701194 h 6857957"/>
              <a:gd name="connsiteX61075" fmla="*/ 1002599 w 4826000"/>
              <a:gd name="connsiteY61075" fmla="*/ 5699924 h 6857957"/>
              <a:gd name="connsiteX61076" fmla="*/ 1001648 w 4826000"/>
              <a:gd name="connsiteY61076" fmla="*/ 5698972 h 6857957"/>
              <a:gd name="connsiteX61077" fmla="*/ 1000377 w 4826000"/>
              <a:gd name="connsiteY61077" fmla="*/ 5698019 h 6857957"/>
              <a:gd name="connsiteX61078" fmla="*/ 998790 w 4826000"/>
              <a:gd name="connsiteY61078" fmla="*/ 5696749 h 6857957"/>
              <a:gd name="connsiteX61079" fmla="*/ 995615 w 4826000"/>
              <a:gd name="connsiteY61079" fmla="*/ 5694844 h 6857957"/>
              <a:gd name="connsiteX61080" fmla="*/ 991488 w 4826000"/>
              <a:gd name="connsiteY61080" fmla="*/ 5693574 h 6857957"/>
              <a:gd name="connsiteX61081" fmla="*/ 987043 w 4826000"/>
              <a:gd name="connsiteY61081" fmla="*/ 5692621 h 6857957"/>
              <a:gd name="connsiteX61082" fmla="*/ 981963 w 4826000"/>
              <a:gd name="connsiteY61082" fmla="*/ 5691668 h 6857957"/>
              <a:gd name="connsiteX61083" fmla="*/ 984820 w 4826000"/>
              <a:gd name="connsiteY61083" fmla="*/ 5691351 h 6857957"/>
              <a:gd name="connsiteX61084" fmla="*/ 987360 w 4826000"/>
              <a:gd name="connsiteY61084" fmla="*/ 5690398 h 6857957"/>
              <a:gd name="connsiteX61085" fmla="*/ 988948 w 4826000"/>
              <a:gd name="connsiteY61085" fmla="*/ 5688811 h 6857957"/>
              <a:gd name="connsiteX61086" fmla="*/ 990535 w 4826000"/>
              <a:gd name="connsiteY61086" fmla="*/ 5687540 h 6857957"/>
              <a:gd name="connsiteX61087" fmla="*/ 991171 w 4826000"/>
              <a:gd name="connsiteY61087" fmla="*/ 5685953 h 6857957"/>
              <a:gd name="connsiteX61088" fmla="*/ 991488 w 4826000"/>
              <a:gd name="connsiteY61088" fmla="*/ 5684365 h 6857957"/>
              <a:gd name="connsiteX61089" fmla="*/ 991488 w 4826000"/>
              <a:gd name="connsiteY61089" fmla="*/ 5682460 h 6857957"/>
              <a:gd name="connsiteX61090" fmla="*/ 990535 w 4826000"/>
              <a:gd name="connsiteY61090" fmla="*/ 5680555 h 6857957"/>
              <a:gd name="connsiteX61091" fmla="*/ 989583 w 4826000"/>
              <a:gd name="connsiteY61091" fmla="*/ 5678967 h 6857957"/>
              <a:gd name="connsiteX61092" fmla="*/ 987678 w 4826000"/>
              <a:gd name="connsiteY61092" fmla="*/ 5677379 h 6857957"/>
              <a:gd name="connsiteX61093" fmla="*/ 985138 w 4826000"/>
              <a:gd name="connsiteY61093" fmla="*/ 5675792 h 6857957"/>
              <a:gd name="connsiteX61094" fmla="*/ 982598 w 4826000"/>
              <a:gd name="connsiteY61094" fmla="*/ 5674204 h 6857957"/>
              <a:gd name="connsiteX61095" fmla="*/ 978788 w 4826000"/>
              <a:gd name="connsiteY61095" fmla="*/ 5673252 h 6857957"/>
              <a:gd name="connsiteX61096" fmla="*/ 975296 w 4826000"/>
              <a:gd name="connsiteY61096" fmla="*/ 5672934 h 6857957"/>
              <a:gd name="connsiteX61097" fmla="*/ 970534 w 4826000"/>
              <a:gd name="connsiteY61097" fmla="*/ 5672616 h 6857957"/>
              <a:gd name="connsiteX61098" fmla="*/ 965772 w 4826000"/>
              <a:gd name="connsiteY61098" fmla="*/ 5672934 h 6857957"/>
              <a:gd name="connsiteX61099" fmla="*/ 965137 w 4826000"/>
              <a:gd name="connsiteY61099" fmla="*/ 5667853 h 6857957"/>
              <a:gd name="connsiteX61100" fmla="*/ 964502 w 4826000"/>
              <a:gd name="connsiteY61100" fmla="*/ 5662455 h 6857957"/>
              <a:gd name="connsiteX61101" fmla="*/ 964185 w 4826000"/>
              <a:gd name="connsiteY61101" fmla="*/ 5659598 h 6857957"/>
              <a:gd name="connsiteX61102" fmla="*/ 963549 w 4826000"/>
              <a:gd name="connsiteY61102" fmla="*/ 5657375 h 6857957"/>
              <a:gd name="connsiteX61103" fmla="*/ 962914 w 4826000"/>
              <a:gd name="connsiteY61103" fmla="*/ 5654835 h 6857957"/>
              <a:gd name="connsiteX61104" fmla="*/ 961962 w 4826000"/>
              <a:gd name="connsiteY61104" fmla="*/ 5652294 h 6857957"/>
              <a:gd name="connsiteX61105" fmla="*/ 960692 w 4826000"/>
              <a:gd name="connsiteY61105" fmla="*/ 5650389 h 6857957"/>
              <a:gd name="connsiteX61106" fmla="*/ 958787 w 4826000"/>
              <a:gd name="connsiteY61106" fmla="*/ 5648484 h 6857957"/>
              <a:gd name="connsiteX61107" fmla="*/ 956247 w 4826000"/>
              <a:gd name="connsiteY61107" fmla="*/ 5647214 h 6857957"/>
              <a:gd name="connsiteX61108" fmla="*/ 953708 w 4826000"/>
              <a:gd name="connsiteY61108" fmla="*/ 5645626 h 6857957"/>
              <a:gd name="connsiteX61109" fmla="*/ 950216 w 4826000"/>
              <a:gd name="connsiteY61109" fmla="*/ 5644356 h 6857957"/>
              <a:gd name="connsiteX61110" fmla="*/ 945771 w 4826000"/>
              <a:gd name="connsiteY61110" fmla="*/ 5643721 h 6857957"/>
              <a:gd name="connsiteX61111" fmla="*/ 940691 w 4826000"/>
              <a:gd name="connsiteY61111" fmla="*/ 5643404 h 6857957"/>
              <a:gd name="connsiteX61112" fmla="*/ 934659 w 4826000"/>
              <a:gd name="connsiteY61112" fmla="*/ 5643721 h 6857957"/>
              <a:gd name="connsiteX61113" fmla="*/ 934976 w 4826000"/>
              <a:gd name="connsiteY61113" fmla="*/ 5643086 h 6857957"/>
              <a:gd name="connsiteX61114" fmla="*/ 935930 w 4826000"/>
              <a:gd name="connsiteY61114" fmla="*/ 5642451 h 6857957"/>
              <a:gd name="connsiteX61115" fmla="*/ 938151 w 4826000"/>
              <a:gd name="connsiteY61115" fmla="*/ 5641816 h 6857957"/>
              <a:gd name="connsiteX61116" fmla="*/ 941008 w 4826000"/>
              <a:gd name="connsiteY61116" fmla="*/ 5641181 h 6857957"/>
              <a:gd name="connsiteX61117" fmla="*/ 944819 w 4826000"/>
              <a:gd name="connsiteY61117" fmla="*/ 5640863 h 6857957"/>
              <a:gd name="connsiteX61118" fmla="*/ 947993 w 4826000"/>
              <a:gd name="connsiteY61118" fmla="*/ 5640546 h 6857957"/>
              <a:gd name="connsiteX61119" fmla="*/ 950850 w 4826000"/>
              <a:gd name="connsiteY61119" fmla="*/ 5639911 h 6857957"/>
              <a:gd name="connsiteX61120" fmla="*/ 952120 w 4826000"/>
              <a:gd name="connsiteY61120" fmla="*/ 5639593 h 6857957"/>
              <a:gd name="connsiteX61121" fmla="*/ 952756 w 4826000"/>
              <a:gd name="connsiteY61121" fmla="*/ 5639276 h 6857957"/>
              <a:gd name="connsiteX61122" fmla="*/ 953390 w 4826000"/>
              <a:gd name="connsiteY61122" fmla="*/ 5638641 h 6857957"/>
              <a:gd name="connsiteX61123" fmla="*/ 953390 w 4826000"/>
              <a:gd name="connsiteY61123" fmla="*/ 5637370 h 6857957"/>
              <a:gd name="connsiteX61124" fmla="*/ 957836 w 4826000"/>
              <a:gd name="connsiteY61124" fmla="*/ 5640546 h 6857957"/>
              <a:gd name="connsiteX61125" fmla="*/ 961962 w 4826000"/>
              <a:gd name="connsiteY61125" fmla="*/ 5642768 h 6857957"/>
              <a:gd name="connsiteX61126" fmla="*/ 966407 w 4826000"/>
              <a:gd name="connsiteY61126" fmla="*/ 5644039 h 6857957"/>
              <a:gd name="connsiteX61127" fmla="*/ 970851 w 4826000"/>
              <a:gd name="connsiteY61127" fmla="*/ 5645626 h 6857957"/>
              <a:gd name="connsiteX61128" fmla="*/ 975614 w 4826000"/>
              <a:gd name="connsiteY61128" fmla="*/ 5645944 h 6857957"/>
              <a:gd name="connsiteX61129" fmla="*/ 980376 w 4826000"/>
              <a:gd name="connsiteY61129" fmla="*/ 5646261 h 6857957"/>
              <a:gd name="connsiteX61130" fmla="*/ 985138 w 4826000"/>
              <a:gd name="connsiteY61130" fmla="*/ 5645944 h 6857957"/>
              <a:gd name="connsiteX61131" fmla="*/ 989900 w 4826000"/>
              <a:gd name="connsiteY61131" fmla="*/ 5644991 h 6857957"/>
              <a:gd name="connsiteX61132" fmla="*/ 994980 w 4826000"/>
              <a:gd name="connsiteY61132" fmla="*/ 5644356 h 6857957"/>
              <a:gd name="connsiteX61133" fmla="*/ 999742 w 4826000"/>
              <a:gd name="connsiteY61133" fmla="*/ 5643086 h 6857957"/>
              <a:gd name="connsiteX61134" fmla="*/ 1010219 w 4826000"/>
              <a:gd name="connsiteY61134" fmla="*/ 5640863 h 6857957"/>
              <a:gd name="connsiteX61135" fmla="*/ 1020696 w 4826000"/>
              <a:gd name="connsiteY61135" fmla="*/ 5637688 h 6857957"/>
              <a:gd name="connsiteX61136" fmla="*/ 1031490 w 4826000"/>
              <a:gd name="connsiteY61136" fmla="*/ 5635465 h 6857957"/>
              <a:gd name="connsiteX61137" fmla="*/ 1028634 w 4826000"/>
              <a:gd name="connsiteY61137" fmla="*/ 5633560 h 6857957"/>
              <a:gd name="connsiteX61138" fmla="*/ 1026410 w 4826000"/>
              <a:gd name="connsiteY61138" fmla="*/ 5632290 h 6857957"/>
              <a:gd name="connsiteX61139" fmla="*/ 1024188 w 4826000"/>
              <a:gd name="connsiteY61139" fmla="*/ 5631337 h 6857957"/>
              <a:gd name="connsiteX61140" fmla="*/ 1021331 w 4826000"/>
              <a:gd name="connsiteY61140" fmla="*/ 5630067 h 6857957"/>
              <a:gd name="connsiteX61141" fmla="*/ 1019108 w 4826000"/>
              <a:gd name="connsiteY61141" fmla="*/ 5629750 h 6857957"/>
              <a:gd name="connsiteX61142" fmla="*/ 1016568 w 4826000"/>
              <a:gd name="connsiteY61142" fmla="*/ 5629432 h 6857957"/>
              <a:gd name="connsiteX61143" fmla="*/ 1010537 w 4826000"/>
              <a:gd name="connsiteY61143" fmla="*/ 5629115 h 6857957"/>
              <a:gd name="connsiteX61144" fmla="*/ 996885 w 4826000"/>
              <a:gd name="connsiteY61144" fmla="*/ 5629432 h 6857957"/>
              <a:gd name="connsiteX61145" fmla="*/ 987995 w 4826000"/>
              <a:gd name="connsiteY61145" fmla="*/ 5629432 h 6857957"/>
              <a:gd name="connsiteX61146" fmla="*/ 977836 w 4826000"/>
              <a:gd name="connsiteY61146" fmla="*/ 5628797 h 6857957"/>
              <a:gd name="connsiteX61147" fmla="*/ 980376 w 4826000"/>
              <a:gd name="connsiteY61147" fmla="*/ 5627209 h 6857957"/>
              <a:gd name="connsiteX61148" fmla="*/ 981963 w 4826000"/>
              <a:gd name="connsiteY61148" fmla="*/ 5625939 h 6857957"/>
              <a:gd name="connsiteX61149" fmla="*/ 983551 w 4826000"/>
              <a:gd name="connsiteY61149" fmla="*/ 5624352 h 6857957"/>
              <a:gd name="connsiteX61150" fmla="*/ 985138 w 4826000"/>
              <a:gd name="connsiteY61150" fmla="*/ 5622129 h 6857957"/>
              <a:gd name="connsiteX61151" fmla="*/ 987678 w 4826000"/>
              <a:gd name="connsiteY61151" fmla="*/ 5618954 h 6857957"/>
              <a:gd name="connsiteX61152" fmla="*/ 989900 w 4826000"/>
              <a:gd name="connsiteY61152" fmla="*/ 5615143 h 6857957"/>
              <a:gd name="connsiteX61153" fmla="*/ 992440 w 4826000"/>
              <a:gd name="connsiteY61153" fmla="*/ 5611650 h 6857957"/>
              <a:gd name="connsiteX61154" fmla="*/ 994345 w 4826000"/>
              <a:gd name="connsiteY61154" fmla="*/ 5610063 h 6857957"/>
              <a:gd name="connsiteX61155" fmla="*/ 995932 w 4826000"/>
              <a:gd name="connsiteY61155" fmla="*/ 5608158 h 6857957"/>
              <a:gd name="connsiteX61156" fmla="*/ 997837 w 4826000"/>
              <a:gd name="connsiteY61156" fmla="*/ 5606887 h 6857957"/>
              <a:gd name="connsiteX61157" fmla="*/ 1000059 w 4826000"/>
              <a:gd name="connsiteY61157" fmla="*/ 5605617 h 6857957"/>
              <a:gd name="connsiteX61158" fmla="*/ 1003234 w 4826000"/>
              <a:gd name="connsiteY61158" fmla="*/ 5604347 h 6857957"/>
              <a:gd name="connsiteX61159" fmla="*/ 1006092 w 4826000"/>
              <a:gd name="connsiteY61159" fmla="*/ 5603395 h 6857957"/>
              <a:gd name="connsiteX61160" fmla="*/ 1003869 w 4826000"/>
              <a:gd name="connsiteY61160" fmla="*/ 5600854 h 6857957"/>
              <a:gd name="connsiteX61161" fmla="*/ 1001964 w 4826000"/>
              <a:gd name="connsiteY61161" fmla="*/ 5598949 h 6857957"/>
              <a:gd name="connsiteX61162" fmla="*/ 1000059 w 4826000"/>
              <a:gd name="connsiteY61162" fmla="*/ 5597044 h 6857957"/>
              <a:gd name="connsiteX61163" fmla="*/ 998472 w 4826000"/>
              <a:gd name="connsiteY61163" fmla="*/ 5595139 h 6857957"/>
              <a:gd name="connsiteX61164" fmla="*/ 996250 w 4826000"/>
              <a:gd name="connsiteY61164" fmla="*/ 5591011 h 6857957"/>
              <a:gd name="connsiteX61165" fmla="*/ 994980 w 4826000"/>
              <a:gd name="connsiteY61165" fmla="*/ 5587200 h 6857957"/>
              <a:gd name="connsiteX61166" fmla="*/ 993710 w 4826000"/>
              <a:gd name="connsiteY61166" fmla="*/ 5583073 h 6857957"/>
              <a:gd name="connsiteX61167" fmla="*/ 993075 w 4826000"/>
              <a:gd name="connsiteY61167" fmla="*/ 5579262 h 6857957"/>
              <a:gd name="connsiteX61168" fmla="*/ 992757 w 4826000"/>
              <a:gd name="connsiteY61168" fmla="*/ 5571006 h 6857957"/>
              <a:gd name="connsiteX61169" fmla="*/ 992757 w 4826000"/>
              <a:gd name="connsiteY61169" fmla="*/ 5567514 h 6857957"/>
              <a:gd name="connsiteX61170" fmla="*/ 992440 w 4826000"/>
              <a:gd name="connsiteY61170" fmla="*/ 5563703 h 6857957"/>
              <a:gd name="connsiteX61171" fmla="*/ 991805 w 4826000"/>
              <a:gd name="connsiteY61171" fmla="*/ 5560210 h 6857957"/>
              <a:gd name="connsiteX61172" fmla="*/ 990535 w 4826000"/>
              <a:gd name="connsiteY61172" fmla="*/ 5556717 h 6857957"/>
              <a:gd name="connsiteX61173" fmla="*/ 988631 w 4826000"/>
              <a:gd name="connsiteY61173" fmla="*/ 5553225 h 6857957"/>
              <a:gd name="connsiteX61174" fmla="*/ 987360 w 4826000"/>
              <a:gd name="connsiteY61174" fmla="*/ 5551637 h 6857957"/>
              <a:gd name="connsiteX61175" fmla="*/ 985773 w 4826000"/>
              <a:gd name="connsiteY61175" fmla="*/ 5550049 h 6857957"/>
              <a:gd name="connsiteX61176" fmla="*/ 983868 w 4826000"/>
              <a:gd name="connsiteY61176" fmla="*/ 5548144 h 6857957"/>
              <a:gd name="connsiteX61177" fmla="*/ 981963 w 4826000"/>
              <a:gd name="connsiteY61177" fmla="*/ 5546874 h 6857957"/>
              <a:gd name="connsiteX61178" fmla="*/ 976884 w 4826000"/>
              <a:gd name="connsiteY61178" fmla="*/ 5543699 h 6857957"/>
              <a:gd name="connsiteX61179" fmla="*/ 974026 w 4826000"/>
              <a:gd name="connsiteY61179" fmla="*/ 5543699 h 6857957"/>
              <a:gd name="connsiteX61180" fmla="*/ 971486 w 4826000"/>
              <a:gd name="connsiteY61180" fmla="*/ 5544016 h 6857957"/>
              <a:gd name="connsiteX61181" fmla="*/ 969899 w 4826000"/>
              <a:gd name="connsiteY61181" fmla="*/ 5544651 h 6857957"/>
              <a:gd name="connsiteX61182" fmla="*/ 968629 w 4826000"/>
              <a:gd name="connsiteY61182" fmla="*/ 5545286 h 6857957"/>
              <a:gd name="connsiteX61183" fmla="*/ 967994 w 4826000"/>
              <a:gd name="connsiteY61183" fmla="*/ 5545921 h 6857957"/>
              <a:gd name="connsiteX61184" fmla="*/ 967359 w 4826000"/>
              <a:gd name="connsiteY61184" fmla="*/ 5546874 h 6857957"/>
              <a:gd name="connsiteX61185" fmla="*/ 966089 w 4826000"/>
              <a:gd name="connsiteY61185" fmla="*/ 5548462 h 6857957"/>
              <a:gd name="connsiteX61186" fmla="*/ 965137 w 4826000"/>
              <a:gd name="connsiteY61186" fmla="*/ 5550684 h 6857957"/>
              <a:gd name="connsiteX61187" fmla="*/ 963867 w 4826000"/>
              <a:gd name="connsiteY61187" fmla="*/ 5551319 h 6857957"/>
              <a:gd name="connsiteX61188" fmla="*/ 962597 w 4826000"/>
              <a:gd name="connsiteY61188" fmla="*/ 5551954 h 6857957"/>
              <a:gd name="connsiteX61189" fmla="*/ 961010 w 4826000"/>
              <a:gd name="connsiteY61189" fmla="*/ 5552272 h 6857957"/>
              <a:gd name="connsiteX61190" fmla="*/ 958787 w 4826000"/>
              <a:gd name="connsiteY61190" fmla="*/ 5552590 h 6857957"/>
              <a:gd name="connsiteX61191" fmla="*/ 955930 w 4826000"/>
              <a:gd name="connsiteY61191" fmla="*/ 5552590 h 6857957"/>
              <a:gd name="connsiteX61192" fmla="*/ 952438 w 4826000"/>
              <a:gd name="connsiteY61192" fmla="*/ 5552590 h 6857957"/>
              <a:gd name="connsiteX61193" fmla="*/ 953708 w 4826000"/>
              <a:gd name="connsiteY61193" fmla="*/ 5551637 h 6857957"/>
              <a:gd name="connsiteX61194" fmla="*/ 955296 w 4826000"/>
              <a:gd name="connsiteY61194" fmla="*/ 5550367 h 6857957"/>
              <a:gd name="connsiteX61195" fmla="*/ 956247 w 4826000"/>
              <a:gd name="connsiteY61195" fmla="*/ 5548779 h 6857957"/>
              <a:gd name="connsiteX61196" fmla="*/ 956882 w 4826000"/>
              <a:gd name="connsiteY61196" fmla="*/ 5547509 h 6857957"/>
              <a:gd name="connsiteX61197" fmla="*/ 956882 w 4826000"/>
              <a:gd name="connsiteY61197" fmla="*/ 5546556 h 6857957"/>
              <a:gd name="connsiteX61198" fmla="*/ 956565 w 4826000"/>
              <a:gd name="connsiteY61198" fmla="*/ 5545921 h 6857957"/>
              <a:gd name="connsiteX61199" fmla="*/ 955930 w 4826000"/>
              <a:gd name="connsiteY61199" fmla="*/ 5545604 h 6857957"/>
              <a:gd name="connsiteX61200" fmla="*/ 954025 w 4826000"/>
              <a:gd name="connsiteY61200" fmla="*/ 5544651 h 6857957"/>
              <a:gd name="connsiteX61201" fmla="*/ 951168 w 4826000"/>
              <a:gd name="connsiteY61201" fmla="*/ 5544334 h 6857957"/>
              <a:gd name="connsiteX61202" fmla="*/ 951485 w 4826000"/>
              <a:gd name="connsiteY61202" fmla="*/ 5544016 h 6857957"/>
              <a:gd name="connsiteX61203" fmla="*/ 951803 w 4826000"/>
              <a:gd name="connsiteY61203" fmla="*/ 5543381 h 6857957"/>
              <a:gd name="connsiteX61204" fmla="*/ 953073 w 4826000"/>
              <a:gd name="connsiteY61204" fmla="*/ 5542746 h 6857957"/>
              <a:gd name="connsiteX61205" fmla="*/ 955296 w 4826000"/>
              <a:gd name="connsiteY61205" fmla="*/ 5541793 h 6857957"/>
              <a:gd name="connsiteX61206" fmla="*/ 957836 w 4826000"/>
              <a:gd name="connsiteY61206" fmla="*/ 5541476 h 6857957"/>
              <a:gd name="connsiteX61207" fmla="*/ 963867 w 4826000"/>
              <a:gd name="connsiteY61207" fmla="*/ 5541158 h 6857957"/>
              <a:gd name="connsiteX61208" fmla="*/ 969899 w 4826000"/>
              <a:gd name="connsiteY61208" fmla="*/ 5540841 h 6857957"/>
              <a:gd name="connsiteX61209" fmla="*/ 969265 w 4826000"/>
              <a:gd name="connsiteY61209" fmla="*/ 5538936 h 6857957"/>
              <a:gd name="connsiteX61210" fmla="*/ 967994 w 4826000"/>
              <a:gd name="connsiteY61210" fmla="*/ 5537031 h 6857957"/>
              <a:gd name="connsiteX61211" fmla="*/ 966407 w 4826000"/>
              <a:gd name="connsiteY61211" fmla="*/ 5535125 h 6857957"/>
              <a:gd name="connsiteX61212" fmla="*/ 964502 w 4826000"/>
              <a:gd name="connsiteY61212" fmla="*/ 5533220 h 6857957"/>
              <a:gd name="connsiteX61213" fmla="*/ 962597 w 4826000"/>
              <a:gd name="connsiteY61213" fmla="*/ 5531632 h 6857957"/>
              <a:gd name="connsiteX61214" fmla="*/ 960376 w 4826000"/>
              <a:gd name="connsiteY61214" fmla="*/ 5530362 h 6857957"/>
              <a:gd name="connsiteX61215" fmla="*/ 955296 w 4826000"/>
              <a:gd name="connsiteY61215" fmla="*/ 5527187 h 6857957"/>
              <a:gd name="connsiteX61216" fmla="*/ 950533 w 4826000"/>
              <a:gd name="connsiteY61216" fmla="*/ 5524647 h 6857957"/>
              <a:gd name="connsiteX61217" fmla="*/ 945771 w 4826000"/>
              <a:gd name="connsiteY61217" fmla="*/ 5521789 h 6857957"/>
              <a:gd name="connsiteX61218" fmla="*/ 943866 w 4826000"/>
              <a:gd name="connsiteY61218" fmla="*/ 5519884 h 6857957"/>
              <a:gd name="connsiteX61219" fmla="*/ 941961 w 4826000"/>
              <a:gd name="connsiteY61219" fmla="*/ 5518296 h 6857957"/>
              <a:gd name="connsiteX61220" fmla="*/ 940373 w 4826000"/>
              <a:gd name="connsiteY61220" fmla="*/ 5516391 h 6857957"/>
              <a:gd name="connsiteX61221" fmla="*/ 939421 w 4826000"/>
              <a:gd name="connsiteY61221" fmla="*/ 5514486 h 6857957"/>
              <a:gd name="connsiteX61222" fmla="*/ 942279 w 4826000"/>
              <a:gd name="connsiteY61222" fmla="*/ 5514803 h 6857957"/>
              <a:gd name="connsiteX61223" fmla="*/ 945136 w 4826000"/>
              <a:gd name="connsiteY61223" fmla="*/ 5515438 h 6857957"/>
              <a:gd name="connsiteX61224" fmla="*/ 949263 w 4826000"/>
              <a:gd name="connsiteY61224" fmla="*/ 5517026 h 6857957"/>
              <a:gd name="connsiteX61225" fmla="*/ 954025 w 4826000"/>
              <a:gd name="connsiteY61225" fmla="*/ 5518296 h 6857957"/>
              <a:gd name="connsiteX61226" fmla="*/ 956565 w 4826000"/>
              <a:gd name="connsiteY61226" fmla="*/ 5518931 h 6857957"/>
              <a:gd name="connsiteX61227" fmla="*/ 960057 w 4826000"/>
              <a:gd name="connsiteY61227" fmla="*/ 5519249 h 6857957"/>
              <a:gd name="connsiteX61228" fmla="*/ 958152 w 4826000"/>
              <a:gd name="connsiteY61228" fmla="*/ 5510358 h 6857957"/>
              <a:gd name="connsiteX61229" fmla="*/ 956565 w 4826000"/>
              <a:gd name="connsiteY61229" fmla="*/ 5502102 h 6857957"/>
              <a:gd name="connsiteX61230" fmla="*/ 955612 w 4826000"/>
              <a:gd name="connsiteY61230" fmla="*/ 5494481 h 6857957"/>
              <a:gd name="connsiteX61231" fmla="*/ 954977 w 4826000"/>
              <a:gd name="connsiteY61231" fmla="*/ 5486861 h 6857957"/>
              <a:gd name="connsiteX61232" fmla="*/ 954977 w 4826000"/>
              <a:gd name="connsiteY61232" fmla="*/ 5479557 h 6857957"/>
              <a:gd name="connsiteX61233" fmla="*/ 954977 w 4826000"/>
              <a:gd name="connsiteY61233" fmla="*/ 5472572 h 6857957"/>
              <a:gd name="connsiteX61234" fmla="*/ 955296 w 4826000"/>
              <a:gd name="connsiteY61234" fmla="*/ 5465903 h 6857957"/>
              <a:gd name="connsiteX61235" fmla="*/ 955930 w 4826000"/>
              <a:gd name="connsiteY61235" fmla="*/ 5458918 h 6857957"/>
              <a:gd name="connsiteX61236" fmla="*/ 957200 w 4826000"/>
              <a:gd name="connsiteY61236" fmla="*/ 5445264 h 6857957"/>
              <a:gd name="connsiteX61237" fmla="*/ 958787 w 4826000"/>
              <a:gd name="connsiteY61237" fmla="*/ 5430975 h 6857957"/>
              <a:gd name="connsiteX61238" fmla="*/ 959422 w 4826000"/>
              <a:gd name="connsiteY61238" fmla="*/ 5423672 h 6857957"/>
              <a:gd name="connsiteX61239" fmla="*/ 959740 w 4826000"/>
              <a:gd name="connsiteY61239" fmla="*/ 5415733 h 6857957"/>
              <a:gd name="connsiteX61240" fmla="*/ 959740 w 4826000"/>
              <a:gd name="connsiteY61240" fmla="*/ 5407478 h 6857957"/>
              <a:gd name="connsiteX61241" fmla="*/ 959740 w 4826000"/>
              <a:gd name="connsiteY61241" fmla="*/ 5398587 h 6857957"/>
              <a:gd name="connsiteX61242" fmla="*/ 953390 w 4826000"/>
              <a:gd name="connsiteY61242" fmla="*/ 5405890 h 6857957"/>
              <a:gd name="connsiteX61243" fmla="*/ 951168 w 4826000"/>
              <a:gd name="connsiteY61243" fmla="*/ 5409065 h 6857957"/>
              <a:gd name="connsiteX61244" fmla="*/ 948945 w 4826000"/>
              <a:gd name="connsiteY61244" fmla="*/ 5412241 h 6857957"/>
              <a:gd name="connsiteX61245" fmla="*/ 947358 w 4826000"/>
              <a:gd name="connsiteY61245" fmla="*/ 5415098 h 6857957"/>
              <a:gd name="connsiteX61246" fmla="*/ 945771 w 4826000"/>
              <a:gd name="connsiteY61246" fmla="*/ 5418274 h 6857957"/>
              <a:gd name="connsiteX61247" fmla="*/ 944819 w 4826000"/>
              <a:gd name="connsiteY61247" fmla="*/ 5421132 h 6857957"/>
              <a:gd name="connsiteX61248" fmla="*/ 944183 w 4826000"/>
              <a:gd name="connsiteY61248" fmla="*/ 5423672 h 6857957"/>
              <a:gd name="connsiteX61249" fmla="*/ 939421 w 4826000"/>
              <a:gd name="connsiteY61249" fmla="*/ 5422084 h 6857957"/>
              <a:gd name="connsiteX61250" fmla="*/ 935611 w 4826000"/>
              <a:gd name="connsiteY61250" fmla="*/ 5420496 h 6857957"/>
              <a:gd name="connsiteX61251" fmla="*/ 932119 w 4826000"/>
              <a:gd name="connsiteY61251" fmla="*/ 5418909 h 6857957"/>
              <a:gd name="connsiteX61252" fmla="*/ 929579 w 4826000"/>
              <a:gd name="connsiteY61252" fmla="*/ 5417321 h 6857957"/>
              <a:gd name="connsiteX61253" fmla="*/ 927039 w 4826000"/>
              <a:gd name="connsiteY61253" fmla="*/ 5415416 h 6857957"/>
              <a:gd name="connsiteX61254" fmla="*/ 925452 w 4826000"/>
              <a:gd name="connsiteY61254" fmla="*/ 5413511 h 6857957"/>
              <a:gd name="connsiteX61255" fmla="*/ 924182 w 4826000"/>
              <a:gd name="connsiteY61255" fmla="*/ 5411606 h 6857957"/>
              <a:gd name="connsiteX61256" fmla="*/ 923547 w 4826000"/>
              <a:gd name="connsiteY61256" fmla="*/ 5410018 h 6857957"/>
              <a:gd name="connsiteX61257" fmla="*/ 922913 w 4826000"/>
              <a:gd name="connsiteY61257" fmla="*/ 5407795 h 6857957"/>
              <a:gd name="connsiteX61258" fmla="*/ 922913 w 4826000"/>
              <a:gd name="connsiteY61258" fmla="*/ 5405890 h 6857957"/>
              <a:gd name="connsiteX61259" fmla="*/ 922913 w 4826000"/>
              <a:gd name="connsiteY61259" fmla="*/ 5403985 h 6857957"/>
              <a:gd name="connsiteX61260" fmla="*/ 923547 w 4826000"/>
              <a:gd name="connsiteY61260" fmla="*/ 5401445 h 6857957"/>
              <a:gd name="connsiteX61261" fmla="*/ 924817 w 4826000"/>
              <a:gd name="connsiteY61261" fmla="*/ 5397634 h 6857957"/>
              <a:gd name="connsiteX61262" fmla="*/ 926722 w 4826000"/>
              <a:gd name="connsiteY61262" fmla="*/ 5393189 h 6857957"/>
              <a:gd name="connsiteX61263" fmla="*/ 928944 w 4826000"/>
              <a:gd name="connsiteY61263" fmla="*/ 5389061 h 6857957"/>
              <a:gd name="connsiteX61264" fmla="*/ 930850 w 4826000"/>
              <a:gd name="connsiteY61264" fmla="*/ 5384615 h 6857957"/>
              <a:gd name="connsiteX61265" fmla="*/ 932119 w 4826000"/>
              <a:gd name="connsiteY61265" fmla="*/ 5380805 h 6857957"/>
              <a:gd name="connsiteX61266" fmla="*/ 932436 w 4826000"/>
              <a:gd name="connsiteY61266" fmla="*/ 5378265 h 6857957"/>
              <a:gd name="connsiteX61267" fmla="*/ 932754 w 4826000"/>
              <a:gd name="connsiteY61267" fmla="*/ 5376360 h 6857957"/>
              <a:gd name="connsiteX61268" fmla="*/ 932754 w 4826000"/>
              <a:gd name="connsiteY61268" fmla="*/ 5374454 h 6857957"/>
              <a:gd name="connsiteX61269" fmla="*/ 932436 w 4826000"/>
              <a:gd name="connsiteY61269" fmla="*/ 5372232 h 6857957"/>
              <a:gd name="connsiteX61270" fmla="*/ 931484 w 4826000"/>
              <a:gd name="connsiteY61270" fmla="*/ 5370326 h 6857957"/>
              <a:gd name="connsiteX61271" fmla="*/ 930532 w 4826000"/>
              <a:gd name="connsiteY61271" fmla="*/ 5368421 h 6857957"/>
              <a:gd name="connsiteX61272" fmla="*/ 928944 w 4826000"/>
              <a:gd name="connsiteY61272" fmla="*/ 5366834 h 6857957"/>
              <a:gd name="connsiteX61273" fmla="*/ 926722 w 4826000"/>
              <a:gd name="connsiteY61273" fmla="*/ 5364611 h 6857957"/>
              <a:gd name="connsiteX61274" fmla="*/ 924182 w 4826000"/>
              <a:gd name="connsiteY61274" fmla="*/ 5363023 h 6857957"/>
              <a:gd name="connsiteX61275" fmla="*/ 921007 w 4826000"/>
              <a:gd name="connsiteY61275" fmla="*/ 5361118 h 6857957"/>
              <a:gd name="connsiteX61276" fmla="*/ 917197 w 4826000"/>
              <a:gd name="connsiteY61276" fmla="*/ 5363023 h 6857957"/>
              <a:gd name="connsiteX61277" fmla="*/ 914340 w 4826000"/>
              <a:gd name="connsiteY61277" fmla="*/ 5364928 h 6857957"/>
              <a:gd name="connsiteX61278" fmla="*/ 911484 w 4826000"/>
              <a:gd name="connsiteY61278" fmla="*/ 5366834 h 6857957"/>
              <a:gd name="connsiteX61279" fmla="*/ 909260 w 4826000"/>
              <a:gd name="connsiteY61279" fmla="*/ 5368104 h 6857957"/>
              <a:gd name="connsiteX61280" fmla="*/ 906404 w 4826000"/>
              <a:gd name="connsiteY61280" fmla="*/ 5368739 h 6857957"/>
              <a:gd name="connsiteX61281" fmla="*/ 902276 w 4826000"/>
              <a:gd name="connsiteY61281" fmla="*/ 5369056 h 6857957"/>
              <a:gd name="connsiteX61282" fmla="*/ 896879 w 4826000"/>
              <a:gd name="connsiteY61282" fmla="*/ 5368739 h 6857957"/>
              <a:gd name="connsiteX61283" fmla="*/ 889259 w 4826000"/>
              <a:gd name="connsiteY61283" fmla="*/ 5367469 h 6857957"/>
              <a:gd name="connsiteX61284" fmla="*/ 890212 w 4826000"/>
              <a:gd name="connsiteY61284" fmla="*/ 5362706 h 6857957"/>
              <a:gd name="connsiteX61285" fmla="*/ 892118 w 4826000"/>
              <a:gd name="connsiteY61285" fmla="*/ 5358260 h 6857957"/>
              <a:gd name="connsiteX61286" fmla="*/ 895291 w 4826000"/>
              <a:gd name="connsiteY61286" fmla="*/ 5348734 h 6857957"/>
              <a:gd name="connsiteX61287" fmla="*/ 898467 w 4826000"/>
              <a:gd name="connsiteY61287" fmla="*/ 5340479 h 6857957"/>
              <a:gd name="connsiteX61288" fmla="*/ 900054 w 4826000"/>
              <a:gd name="connsiteY61288" fmla="*/ 5336668 h 6857957"/>
              <a:gd name="connsiteX61289" fmla="*/ 900371 w 4826000"/>
              <a:gd name="connsiteY61289" fmla="*/ 5332540 h 6857957"/>
              <a:gd name="connsiteX61290" fmla="*/ 900689 w 4826000"/>
              <a:gd name="connsiteY61290" fmla="*/ 5330953 h 6857957"/>
              <a:gd name="connsiteX61291" fmla="*/ 900371 w 4826000"/>
              <a:gd name="connsiteY61291" fmla="*/ 5329047 h 6857957"/>
              <a:gd name="connsiteX61292" fmla="*/ 900054 w 4826000"/>
              <a:gd name="connsiteY61292" fmla="*/ 5327142 h 6857957"/>
              <a:gd name="connsiteX61293" fmla="*/ 899736 w 4826000"/>
              <a:gd name="connsiteY61293" fmla="*/ 5325555 h 6857957"/>
              <a:gd name="connsiteX61294" fmla="*/ 898467 w 4826000"/>
              <a:gd name="connsiteY61294" fmla="*/ 5323967 h 6857957"/>
              <a:gd name="connsiteX61295" fmla="*/ 897514 w 4826000"/>
              <a:gd name="connsiteY61295" fmla="*/ 5322697 h 6857957"/>
              <a:gd name="connsiteX61296" fmla="*/ 895927 w 4826000"/>
              <a:gd name="connsiteY61296" fmla="*/ 5321109 h 6857957"/>
              <a:gd name="connsiteX61297" fmla="*/ 894339 w 4826000"/>
              <a:gd name="connsiteY61297" fmla="*/ 5319521 h 6857957"/>
              <a:gd name="connsiteX61298" fmla="*/ 892434 w 4826000"/>
              <a:gd name="connsiteY61298" fmla="*/ 5318251 h 6857957"/>
              <a:gd name="connsiteX61299" fmla="*/ 889894 w 4826000"/>
              <a:gd name="connsiteY61299" fmla="*/ 5316981 h 6857957"/>
              <a:gd name="connsiteX61300" fmla="*/ 887354 w 4826000"/>
              <a:gd name="connsiteY61300" fmla="*/ 5315711 h 6857957"/>
              <a:gd name="connsiteX61301" fmla="*/ 883862 w 4826000"/>
              <a:gd name="connsiteY61301" fmla="*/ 5314441 h 6857957"/>
              <a:gd name="connsiteX61302" fmla="*/ 876243 w 4826000"/>
              <a:gd name="connsiteY61302" fmla="*/ 5312218 h 6857957"/>
              <a:gd name="connsiteX61303" fmla="*/ 867036 w 4826000"/>
              <a:gd name="connsiteY61303" fmla="*/ 5310631 h 6857957"/>
              <a:gd name="connsiteX61304" fmla="*/ 866401 w 4826000"/>
              <a:gd name="connsiteY61304" fmla="*/ 5313806 h 6857957"/>
              <a:gd name="connsiteX61305" fmla="*/ 866083 w 4826000"/>
              <a:gd name="connsiteY61305" fmla="*/ 5316981 h 6857957"/>
              <a:gd name="connsiteX61306" fmla="*/ 865448 w 4826000"/>
              <a:gd name="connsiteY61306" fmla="*/ 5323014 h 6857957"/>
              <a:gd name="connsiteX61307" fmla="*/ 865448 w 4826000"/>
              <a:gd name="connsiteY61307" fmla="*/ 5325872 h 6857957"/>
              <a:gd name="connsiteX61308" fmla="*/ 864813 w 4826000"/>
              <a:gd name="connsiteY61308" fmla="*/ 5329047 h 6857957"/>
              <a:gd name="connsiteX61309" fmla="*/ 863861 w 4826000"/>
              <a:gd name="connsiteY61309" fmla="*/ 5331588 h 6857957"/>
              <a:gd name="connsiteX61310" fmla="*/ 862592 w 4826000"/>
              <a:gd name="connsiteY61310" fmla="*/ 5334128 h 6857957"/>
              <a:gd name="connsiteX61311" fmla="*/ 860052 w 4826000"/>
              <a:gd name="connsiteY61311" fmla="*/ 5336668 h 6857957"/>
              <a:gd name="connsiteX61312" fmla="*/ 857512 w 4826000"/>
              <a:gd name="connsiteY61312" fmla="*/ 5338573 h 6857957"/>
              <a:gd name="connsiteX61313" fmla="*/ 853384 w 4826000"/>
              <a:gd name="connsiteY61313" fmla="*/ 5340479 h 6857957"/>
              <a:gd name="connsiteX61314" fmla="*/ 848622 w 4826000"/>
              <a:gd name="connsiteY61314" fmla="*/ 5342066 h 6857957"/>
              <a:gd name="connsiteX61315" fmla="*/ 842272 w 4826000"/>
              <a:gd name="connsiteY61315" fmla="*/ 5343654 h 6857957"/>
              <a:gd name="connsiteX61316" fmla="*/ 834335 w 4826000"/>
              <a:gd name="connsiteY61316" fmla="*/ 5344289 h 6857957"/>
              <a:gd name="connsiteX61317" fmla="*/ 824811 w 4826000"/>
              <a:gd name="connsiteY61317" fmla="*/ 5344924 h 6857957"/>
              <a:gd name="connsiteX61318" fmla="*/ 814017 w 4826000"/>
              <a:gd name="connsiteY61318" fmla="*/ 5344924 h 6857957"/>
              <a:gd name="connsiteX61319" fmla="*/ 812429 w 4826000"/>
              <a:gd name="connsiteY61319" fmla="*/ 5333810 h 6857957"/>
              <a:gd name="connsiteX61320" fmla="*/ 801635 w 4826000"/>
              <a:gd name="connsiteY61320" fmla="*/ 5334128 h 6857957"/>
              <a:gd name="connsiteX61321" fmla="*/ 793063 w 4826000"/>
              <a:gd name="connsiteY61321" fmla="*/ 5335080 h 6857957"/>
              <a:gd name="connsiteX61322" fmla="*/ 785444 w 4826000"/>
              <a:gd name="connsiteY61322" fmla="*/ 5336668 h 6857957"/>
              <a:gd name="connsiteX61323" fmla="*/ 779094 w 4826000"/>
              <a:gd name="connsiteY61323" fmla="*/ 5338573 h 6857957"/>
              <a:gd name="connsiteX61324" fmla="*/ 773697 w 4826000"/>
              <a:gd name="connsiteY61324" fmla="*/ 5340796 h 6857957"/>
              <a:gd name="connsiteX61325" fmla="*/ 769570 w 4826000"/>
              <a:gd name="connsiteY61325" fmla="*/ 5343336 h 6857957"/>
              <a:gd name="connsiteX61326" fmla="*/ 765760 w 4826000"/>
              <a:gd name="connsiteY61326" fmla="*/ 5346194 h 6857957"/>
              <a:gd name="connsiteX61327" fmla="*/ 762585 w 4826000"/>
              <a:gd name="connsiteY61327" fmla="*/ 5349052 h 6857957"/>
              <a:gd name="connsiteX61328" fmla="*/ 762903 w 4826000"/>
              <a:gd name="connsiteY61328" fmla="*/ 5350640 h 6857957"/>
              <a:gd name="connsiteX61329" fmla="*/ 763220 w 4826000"/>
              <a:gd name="connsiteY61329" fmla="*/ 5351275 h 6857957"/>
              <a:gd name="connsiteX61330" fmla="*/ 763855 w 4826000"/>
              <a:gd name="connsiteY61330" fmla="*/ 5351910 h 6857957"/>
              <a:gd name="connsiteX61331" fmla="*/ 765125 w 4826000"/>
              <a:gd name="connsiteY61331" fmla="*/ 5351910 h 6857957"/>
              <a:gd name="connsiteX61332" fmla="*/ 768300 w 4826000"/>
              <a:gd name="connsiteY61332" fmla="*/ 5351275 h 6857957"/>
              <a:gd name="connsiteX61333" fmla="*/ 771475 w 4826000"/>
              <a:gd name="connsiteY61333" fmla="*/ 5349687 h 6857957"/>
              <a:gd name="connsiteX61334" fmla="*/ 775284 w 4826000"/>
              <a:gd name="connsiteY61334" fmla="*/ 5348734 h 6857957"/>
              <a:gd name="connsiteX61335" fmla="*/ 776872 w 4826000"/>
              <a:gd name="connsiteY61335" fmla="*/ 5348099 h 6857957"/>
              <a:gd name="connsiteX61336" fmla="*/ 778459 w 4826000"/>
              <a:gd name="connsiteY61336" fmla="*/ 5348099 h 6857957"/>
              <a:gd name="connsiteX61337" fmla="*/ 779729 w 4826000"/>
              <a:gd name="connsiteY61337" fmla="*/ 5348099 h 6857957"/>
              <a:gd name="connsiteX61338" fmla="*/ 780681 w 4826000"/>
              <a:gd name="connsiteY61338" fmla="*/ 5348734 h 6857957"/>
              <a:gd name="connsiteX61339" fmla="*/ 781951 w 4826000"/>
              <a:gd name="connsiteY61339" fmla="*/ 5349687 h 6857957"/>
              <a:gd name="connsiteX61340" fmla="*/ 782586 w 4826000"/>
              <a:gd name="connsiteY61340" fmla="*/ 5351592 h 6857957"/>
              <a:gd name="connsiteX61341" fmla="*/ 776872 w 4826000"/>
              <a:gd name="connsiteY61341" fmla="*/ 5352227 h 6857957"/>
              <a:gd name="connsiteX61342" fmla="*/ 771475 w 4826000"/>
              <a:gd name="connsiteY61342" fmla="*/ 5353497 h 6857957"/>
              <a:gd name="connsiteX61343" fmla="*/ 766395 w 4826000"/>
              <a:gd name="connsiteY61343" fmla="*/ 5354450 h 6857957"/>
              <a:gd name="connsiteX61344" fmla="*/ 761633 w 4826000"/>
              <a:gd name="connsiteY61344" fmla="*/ 5356038 h 6857957"/>
              <a:gd name="connsiteX61345" fmla="*/ 757188 w 4826000"/>
              <a:gd name="connsiteY61345" fmla="*/ 5357625 h 6857957"/>
              <a:gd name="connsiteX61346" fmla="*/ 753062 w 4826000"/>
              <a:gd name="connsiteY61346" fmla="*/ 5359530 h 6857957"/>
              <a:gd name="connsiteX61347" fmla="*/ 749251 w 4826000"/>
              <a:gd name="connsiteY61347" fmla="*/ 5361118 h 6857957"/>
              <a:gd name="connsiteX61348" fmla="*/ 745759 w 4826000"/>
              <a:gd name="connsiteY61348" fmla="*/ 5363023 h 6857957"/>
              <a:gd name="connsiteX61349" fmla="*/ 742584 w 4826000"/>
              <a:gd name="connsiteY61349" fmla="*/ 5365564 h 6857957"/>
              <a:gd name="connsiteX61350" fmla="*/ 739727 w 4826000"/>
              <a:gd name="connsiteY61350" fmla="*/ 5367469 h 6857957"/>
              <a:gd name="connsiteX61351" fmla="*/ 736869 w 4826000"/>
              <a:gd name="connsiteY61351" fmla="*/ 5369691 h 6857957"/>
              <a:gd name="connsiteX61352" fmla="*/ 734965 w 4826000"/>
              <a:gd name="connsiteY61352" fmla="*/ 5372232 h 6857957"/>
              <a:gd name="connsiteX61353" fmla="*/ 733377 w 4826000"/>
              <a:gd name="connsiteY61353" fmla="*/ 5374772 h 6857957"/>
              <a:gd name="connsiteX61354" fmla="*/ 731790 w 4826000"/>
              <a:gd name="connsiteY61354" fmla="*/ 5376995 h 6857957"/>
              <a:gd name="connsiteX61355" fmla="*/ 730837 w 4826000"/>
              <a:gd name="connsiteY61355" fmla="*/ 5379535 h 6857957"/>
              <a:gd name="connsiteX61356" fmla="*/ 730202 w 4826000"/>
              <a:gd name="connsiteY61356" fmla="*/ 5382393 h 6857957"/>
              <a:gd name="connsiteX61357" fmla="*/ 730202 w 4826000"/>
              <a:gd name="connsiteY61357" fmla="*/ 5384615 h 6857957"/>
              <a:gd name="connsiteX61358" fmla="*/ 730202 w 4826000"/>
              <a:gd name="connsiteY61358" fmla="*/ 5387473 h 6857957"/>
              <a:gd name="connsiteX61359" fmla="*/ 730837 w 4826000"/>
              <a:gd name="connsiteY61359" fmla="*/ 5390013 h 6857957"/>
              <a:gd name="connsiteX61360" fmla="*/ 731790 w 4826000"/>
              <a:gd name="connsiteY61360" fmla="*/ 5392554 h 6857957"/>
              <a:gd name="connsiteX61361" fmla="*/ 733060 w 4826000"/>
              <a:gd name="connsiteY61361" fmla="*/ 5395094 h 6857957"/>
              <a:gd name="connsiteX61362" fmla="*/ 734965 w 4826000"/>
              <a:gd name="connsiteY61362" fmla="*/ 5397634 h 6857957"/>
              <a:gd name="connsiteX61363" fmla="*/ 737187 w 4826000"/>
              <a:gd name="connsiteY61363" fmla="*/ 5399857 h 6857957"/>
              <a:gd name="connsiteX61364" fmla="*/ 740044 w 4826000"/>
              <a:gd name="connsiteY61364" fmla="*/ 5402397 h 6857957"/>
              <a:gd name="connsiteX61365" fmla="*/ 743219 w 4826000"/>
              <a:gd name="connsiteY61365" fmla="*/ 5404620 h 6857957"/>
              <a:gd name="connsiteX61366" fmla="*/ 747346 w 4826000"/>
              <a:gd name="connsiteY61366" fmla="*/ 5406525 h 6857957"/>
              <a:gd name="connsiteX61367" fmla="*/ 751156 w 4826000"/>
              <a:gd name="connsiteY61367" fmla="*/ 5408748 h 6857957"/>
              <a:gd name="connsiteX61368" fmla="*/ 756236 w 4826000"/>
              <a:gd name="connsiteY61368" fmla="*/ 5410971 h 6857957"/>
              <a:gd name="connsiteX61369" fmla="*/ 761315 w 4826000"/>
              <a:gd name="connsiteY61369" fmla="*/ 5412558 h 6857957"/>
              <a:gd name="connsiteX61370" fmla="*/ 767348 w 4826000"/>
              <a:gd name="connsiteY61370" fmla="*/ 5414146 h 6857957"/>
              <a:gd name="connsiteX61371" fmla="*/ 773062 w 4826000"/>
              <a:gd name="connsiteY61371" fmla="*/ 5415733 h 6857957"/>
              <a:gd name="connsiteX61372" fmla="*/ 780046 w 4826000"/>
              <a:gd name="connsiteY61372" fmla="*/ 5417321 h 6857957"/>
              <a:gd name="connsiteX61373" fmla="*/ 775602 w 4826000"/>
              <a:gd name="connsiteY61373" fmla="*/ 5418909 h 6857957"/>
              <a:gd name="connsiteX61374" fmla="*/ 771157 w 4826000"/>
              <a:gd name="connsiteY61374" fmla="*/ 5419861 h 6857957"/>
              <a:gd name="connsiteX61375" fmla="*/ 767348 w 4826000"/>
              <a:gd name="connsiteY61375" fmla="*/ 5419861 h 6857957"/>
              <a:gd name="connsiteX61376" fmla="*/ 763220 w 4826000"/>
              <a:gd name="connsiteY61376" fmla="*/ 5419861 h 6857957"/>
              <a:gd name="connsiteX61377" fmla="*/ 759728 w 4826000"/>
              <a:gd name="connsiteY61377" fmla="*/ 5419226 h 6857957"/>
              <a:gd name="connsiteX61378" fmla="*/ 755918 w 4826000"/>
              <a:gd name="connsiteY61378" fmla="*/ 5418274 h 6857957"/>
              <a:gd name="connsiteX61379" fmla="*/ 752743 w 4826000"/>
              <a:gd name="connsiteY61379" fmla="*/ 5416369 h 6857957"/>
              <a:gd name="connsiteX61380" fmla="*/ 749568 w 4826000"/>
              <a:gd name="connsiteY61380" fmla="*/ 5414781 h 6857957"/>
              <a:gd name="connsiteX61381" fmla="*/ 747029 w 4826000"/>
              <a:gd name="connsiteY61381" fmla="*/ 5413193 h 6857957"/>
              <a:gd name="connsiteX61382" fmla="*/ 744171 w 4826000"/>
              <a:gd name="connsiteY61382" fmla="*/ 5411288 h 6857957"/>
              <a:gd name="connsiteX61383" fmla="*/ 739409 w 4826000"/>
              <a:gd name="connsiteY61383" fmla="*/ 5406843 h 6857957"/>
              <a:gd name="connsiteX61384" fmla="*/ 731790 w 4826000"/>
              <a:gd name="connsiteY61384" fmla="*/ 5399222 h 6857957"/>
              <a:gd name="connsiteX61385" fmla="*/ 726710 w 4826000"/>
              <a:gd name="connsiteY61385" fmla="*/ 5400174 h 6857957"/>
              <a:gd name="connsiteX61386" fmla="*/ 722900 w 4826000"/>
              <a:gd name="connsiteY61386" fmla="*/ 5401127 h 6857957"/>
              <a:gd name="connsiteX61387" fmla="*/ 719091 w 4826000"/>
              <a:gd name="connsiteY61387" fmla="*/ 5402715 h 6857957"/>
              <a:gd name="connsiteX61388" fmla="*/ 715916 w 4826000"/>
              <a:gd name="connsiteY61388" fmla="*/ 5403985 h 6857957"/>
              <a:gd name="connsiteX61389" fmla="*/ 712741 w 4826000"/>
              <a:gd name="connsiteY61389" fmla="*/ 5405255 h 6857957"/>
              <a:gd name="connsiteX61390" fmla="*/ 710519 w 4826000"/>
              <a:gd name="connsiteY61390" fmla="*/ 5406843 h 6857957"/>
              <a:gd name="connsiteX61391" fmla="*/ 705756 w 4826000"/>
              <a:gd name="connsiteY61391" fmla="*/ 5410653 h 6857957"/>
              <a:gd name="connsiteX61392" fmla="*/ 701630 w 4826000"/>
              <a:gd name="connsiteY61392" fmla="*/ 5413828 h 6857957"/>
              <a:gd name="connsiteX61393" fmla="*/ 696550 w 4826000"/>
              <a:gd name="connsiteY61393" fmla="*/ 5417639 h 6857957"/>
              <a:gd name="connsiteX61394" fmla="*/ 694010 w 4826000"/>
              <a:gd name="connsiteY61394" fmla="*/ 5418909 h 6857957"/>
              <a:gd name="connsiteX61395" fmla="*/ 690835 w 4826000"/>
              <a:gd name="connsiteY61395" fmla="*/ 5420496 h 6857957"/>
              <a:gd name="connsiteX61396" fmla="*/ 687344 w 4826000"/>
              <a:gd name="connsiteY61396" fmla="*/ 5421449 h 6857957"/>
              <a:gd name="connsiteX61397" fmla="*/ 683215 w 4826000"/>
              <a:gd name="connsiteY61397" fmla="*/ 5422719 h 6857957"/>
              <a:gd name="connsiteX61398" fmla="*/ 686708 w 4826000"/>
              <a:gd name="connsiteY61398" fmla="*/ 5423672 h 6857957"/>
              <a:gd name="connsiteX61399" fmla="*/ 689247 w 4826000"/>
              <a:gd name="connsiteY61399" fmla="*/ 5424942 h 6857957"/>
              <a:gd name="connsiteX61400" fmla="*/ 691470 w 4826000"/>
              <a:gd name="connsiteY61400" fmla="*/ 5425894 h 6857957"/>
              <a:gd name="connsiteX61401" fmla="*/ 693057 w 4826000"/>
              <a:gd name="connsiteY61401" fmla="*/ 5426847 h 6857957"/>
              <a:gd name="connsiteX61402" fmla="*/ 695915 w 4826000"/>
              <a:gd name="connsiteY61402" fmla="*/ 5428752 h 6857957"/>
              <a:gd name="connsiteX61403" fmla="*/ 697819 w 4826000"/>
              <a:gd name="connsiteY61403" fmla="*/ 5430657 h 6857957"/>
              <a:gd name="connsiteX61404" fmla="*/ 699724 w 4826000"/>
              <a:gd name="connsiteY61404" fmla="*/ 5432880 h 6857957"/>
              <a:gd name="connsiteX61405" fmla="*/ 700994 w 4826000"/>
              <a:gd name="connsiteY61405" fmla="*/ 5433515 h 6857957"/>
              <a:gd name="connsiteX61406" fmla="*/ 702264 w 4826000"/>
              <a:gd name="connsiteY61406" fmla="*/ 5434150 h 6857957"/>
              <a:gd name="connsiteX61407" fmla="*/ 703852 w 4826000"/>
              <a:gd name="connsiteY61407" fmla="*/ 5434785 h 6857957"/>
              <a:gd name="connsiteX61408" fmla="*/ 705756 w 4826000"/>
              <a:gd name="connsiteY61408" fmla="*/ 5435103 h 6857957"/>
              <a:gd name="connsiteX61409" fmla="*/ 708614 w 4826000"/>
              <a:gd name="connsiteY61409" fmla="*/ 5435420 h 6857957"/>
              <a:gd name="connsiteX61410" fmla="*/ 711471 w 4826000"/>
              <a:gd name="connsiteY61410" fmla="*/ 5435738 h 6857957"/>
              <a:gd name="connsiteX61411" fmla="*/ 710836 w 4826000"/>
              <a:gd name="connsiteY61411" fmla="*/ 5436691 h 6857957"/>
              <a:gd name="connsiteX61412" fmla="*/ 709566 w 4826000"/>
              <a:gd name="connsiteY61412" fmla="*/ 5437326 h 6857957"/>
              <a:gd name="connsiteX61413" fmla="*/ 707344 w 4826000"/>
              <a:gd name="connsiteY61413" fmla="*/ 5437961 h 6857957"/>
              <a:gd name="connsiteX61414" fmla="*/ 705121 w 4826000"/>
              <a:gd name="connsiteY61414" fmla="*/ 5438278 h 6857957"/>
              <a:gd name="connsiteX61415" fmla="*/ 699407 w 4826000"/>
              <a:gd name="connsiteY61415" fmla="*/ 5439231 h 6857957"/>
              <a:gd name="connsiteX61416" fmla="*/ 693057 w 4826000"/>
              <a:gd name="connsiteY61416" fmla="*/ 5439231 h 6857957"/>
              <a:gd name="connsiteX61417" fmla="*/ 686708 w 4826000"/>
              <a:gd name="connsiteY61417" fmla="*/ 5439548 h 6857957"/>
              <a:gd name="connsiteX61418" fmla="*/ 680676 w 4826000"/>
              <a:gd name="connsiteY61418" fmla="*/ 5439866 h 6857957"/>
              <a:gd name="connsiteX61419" fmla="*/ 678136 w 4826000"/>
              <a:gd name="connsiteY61419" fmla="*/ 5440183 h 6857957"/>
              <a:gd name="connsiteX61420" fmla="*/ 675913 w 4826000"/>
              <a:gd name="connsiteY61420" fmla="*/ 5440818 h 6857957"/>
              <a:gd name="connsiteX61421" fmla="*/ 674326 w 4826000"/>
              <a:gd name="connsiteY61421" fmla="*/ 5441454 h 6857957"/>
              <a:gd name="connsiteX61422" fmla="*/ 673375 w 4826000"/>
              <a:gd name="connsiteY61422" fmla="*/ 5442089 h 6857957"/>
              <a:gd name="connsiteX61423" fmla="*/ 674326 w 4826000"/>
              <a:gd name="connsiteY61423" fmla="*/ 5443359 h 6857957"/>
              <a:gd name="connsiteX61424" fmla="*/ 675278 w 4826000"/>
              <a:gd name="connsiteY61424" fmla="*/ 5444311 h 6857957"/>
              <a:gd name="connsiteX61425" fmla="*/ 676548 w 4826000"/>
              <a:gd name="connsiteY61425" fmla="*/ 5444946 h 6857957"/>
              <a:gd name="connsiteX61426" fmla="*/ 678136 w 4826000"/>
              <a:gd name="connsiteY61426" fmla="*/ 5445581 h 6857957"/>
              <a:gd name="connsiteX61427" fmla="*/ 681945 w 4826000"/>
              <a:gd name="connsiteY61427" fmla="*/ 5447169 h 6857957"/>
              <a:gd name="connsiteX61428" fmla="*/ 685755 w 4826000"/>
              <a:gd name="connsiteY61428" fmla="*/ 5448122 h 6857957"/>
              <a:gd name="connsiteX61429" fmla="*/ 689882 w 4826000"/>
              <a:gd name="connsiteY61429" fmla="*/ 5449074 h 6857957"/>
              <a:gd name="connsiteX61430" fmla="*/ 691470 w 4826000"/>
              <a:gd name="connsiteY61430" fmla="*/ 5449709 h 6857957"/>
              <a:gd name="connsiteX61431" fmla="*/ 692740 w 4826000"/>
              <a:gd name="connsiteY61431" fmla="*/ 5450662 h 6857957"/>
              <a:gd name="connsiteX61432" fmla="*/ 694010 w 4826000"/>
              <a:gd name="connsiteY61432" fmla="*/ 5451297 h 6857957"/>
              <a:gd name="connsiteX61433" fmla="*/ 694962 w 4826000"/>
              <a:gd name="connsiteY61433" fmla="*/ 5452567 h 6857957"/>
              <a:gd name="connsiteX61434" fmla="*/ 695281 w 4826000"/>
              <a:gd name="connsiteY61434" fmla="*/ 5454155 h 6857957"/>
              <a:gd name="connsiteX61435" fmla="*/ 695281 w 4826000"/>
              <a:gd name="connsiteY61435" fmla="*/ 5455425 h 6857957"/>
              <a:gd name="connsiteX61436" fmla="*/ 688930 w 4826000"/>
              <a:gd name="connsiteY61436" fmla="*/ 5456378 h 6857957"/>
              <a:gd name="connsiteX61437" fmla="*/ 683850 w 4826000"/>
              <a:gd name="connsiteY61437" fmla="*/ 5457648 h 6857957"/>
              <a:gd name="connsiteX61438" fmla="*/ 680676 w 4826000"/>
              <a:gd name="connsiteY61438" fmla="*/ 5459235 h 6857957"/>
              <a:gd name="connsiteX61439" fmla="*/ 679406 w 4826000"/>
              <a:gd name="connsiteY61439" fmla="*/ 5459870 h 6857957"/>
              <a:gd name="connsiteX61440" fmla="*/ 678453 w 4826000"/>
              <a:gd name="connsiteY61440" fmla="*/ 5460823 h 6857957"/>
              <a:gd name="connsiteX61441" fmla="*/ 677501 w 4826000"/>
              <a:gd name="connsiteY61441" fmla="*/ 5461776 h 6857957"/>
              <a:gd name="connsiteX61442" fmla="*/ 677184 w 4826000"/>
              <a:gd name="connsiteY61442" fmla="*/ 5462728 h 6857957"/>
              <a:gd name="connsiteX61443" fmla="*/ 677184 w 4826000"/>
              <a:gd name="connsiteY61443" fmla="*/ 5463681 h 6857957"/>
              <a:gd name="connsiteX61444" fmla="*/ 677184 w 4826000"/>
              <a:gd name="connsiteY61444" fmla="*/ 5464316 h 6857957"/>
              <a:gd name="connsiteX61445" fmla="*/ 677818 w 4826000"/>
              <a:gd name="connsiteY61445" fmla="*/ 5466221 h 6857957"/>
              <a:gd name="connsiteX61446" fmla="*/ 679406 w 4826000"/>
              <a:gd name="connsiteY61446" fmla="*/ 5468126 h 6857957"/>
              <a:gd name="connsiteX61447" fmla="*/ 681310 w 4826000"/>
              <a:gd name="connsiteY61447" fmla="*/ 5470666 h 6857957"/>
              <a:gd name="connsiteX61448" fmla="*/ 683533 w 4826000"/>
              <a:gd name="connsiteY61448" fmla="*/ 5472572 h 6857957"/>
              <a:gd name="connsiteX61449" fmla="*/ 689247 w 4826000"/>
              <a:gd name="connsiteY61449" fmla="*/ 5477017 h 6857957"/>
              <a:gd name="connsiteX61450" fmla="*/ 695281 w 4826000"/>
              <a:gd name="connsiteY61450" fmla="*/ 5481145 h 6857957"/>
              <a:gd name="connsiteX61451" fmla="*/ 697819 w 4826000"/>
              <a:gd name="connsiteY61451" fmla="*/ 5483368 h 6857957"/>
              <a:gd name="connsiteX61452" fmla="*/ 700042 w 4826000"/>
              <a:gd name="connsiteY61452" fmla="*/ 5485590 h 6857957"/>
              <a:gd name="connsiteX61453" fmla="*/ 697184 w 4826000"/>
              <a:gd name="connsiteY61453" fmla="*/ 5487178 h 6857957"/>
              <a:gd name="connsiteX61454" fmla="*/ 694645 w 4826000"/>
              <a:gd name="connsiteY61454" fmla="*/ 5488766 h 6857957"/>
              <a:gd name="connsiteX61455" fmla="*/ 692422 w 4826000"/>
              <a:gd name="connsiteY61455" fmla="*/ 5490353 h 6857957"/>
              <a:gd name="connsiteX61456" fmla="*/ 690517 w 4826000"/>
              <a:gd name="connsiteY61456" fmla="*/ 5492576 h 6857957"/>
              <a:gd name="connsiteX61457" fmla="*/ 688930 w 4826000"/>
              <a:gd name="connsiteY61457" fmla="*/ 5494164 h 6857957"/>
              <a:gd name="connsiteX61458" fmla="*/ 687344 w 4826000"/>
              <a:gd name="connsiteY61458" fmla="*/ 5496069 h 6857957"/>
              <a:gd name="connsiteX61459" fmla="*/ 684804 w 4826000"/>
              <a:gd name="connsiteY61459" fmla="*/ 5499879 h 6857957"/>
              <a:gd name="connsiteX61460" fmla="*/ 683215 w 4826000"/>
              <a:gd name="connsiteY61460" fmla="*/ 5503690 h 6857957"/>
              <a:gd name="connsiteX61461" fmla="*/ 682264 w 4826000"/>
              <a:gd name="connsiteY61461" fmla="*/ 5507818 h 6857957"/>
              <a:gd name="connsiteX61462" fmla="*/ 681628 w 4826000"/>
              <a:gd name="connsiteY61462" fmla="*/ 5511628 h 6857957"/>
              <a:gd name="connsiteX61463" fmla="*/ 680993 w 4826000"/>
              <a:gd name="connsiteY61463" fmla="*/ 5515756 h 6857957"/>
              <a:gd name="connsiteX61464" fmla="*/ 680358 w 4826000"/>
              <a:gd name="connsiteY61464" fmla="*/ 5519566 h 6857957"/>
              <a:gd name="connsiteX61465" fmla="*/ 679724 w 4826000"/>
              <a:gd name="connsiteY61465" fmla="*/ 5523377 h 6857957"/>
              <a:gd name="connsiteX61466" fmla="*/ 678453 w 4826000"/>
              <a:gd name="connsiteY61466" fmla="*/ 5526869 h 6857957"/>
              <a:gd name="connsiteX61467" fmla="*/ 677184 w 4826000"/>
              <a:gd name="connsiteY61467" fmla="*/ 5530362 h 6857957"/>
              <a:gd name="connsiteX61468" fmla="*/ 675278 w 4826000"/>
              <a:gd name="connsiteY61468" fmla="*/ 5533538 h 6857957"/>
              <a:gd name="connsiteX61469" fmla="*/ 674008 w 4826000"/>
              <a:gd name="connsiteY61469" fmla="*/ 5535125 h 6857957"/>
              <a:gd name="connsiteX61470" fmla="*/ 672421 w 4826000"/>
              <a:gd name="connsiteY61470" fmla="*/ 5536713 h 6857957"/>
              <a:gd name="connsiteX61471" fmla="*/ 670516 w 4826000"/>
              <a:gd name="connsiteY61471" fmla="*/ 5537983 h 6857957"/>
              <a:gd name="connsiteX61472" fmla="*/ 668611 w 4826000"/>
              <a:gd name="connsiteY61472" fmla="*/ 5539253 h 6857957"/>
              <a:gd name="connsiteX61473" fmla="*/ 666389 w 4826000"/>
              <a:gd name="connsiteY61473" fmla="*/ 5540206 h 6857957"/>
              <a:gd name="connsiteX61474" fmla="*/ 663532 w 4826000"/>
              <a:gd name="connsiteY61474" fmla="*/ 5541158 h 6857957"/>
              <a:gd name="connsiteX61475" fmla="*/ 665119 w 4826000"/>
              <a:gd name="connsiteY61475" fmla="*/ 5543064 h 6857957"/>
              <a:gd name="connsiteX61476" fmla="*/ 666707 w 4826000"/>
              <a:gd name="connsiteY61476" fmla="*/ 5544334 h 6857957"/>
              <a:gd name="connsiteX61477" fmla="*/ 670516 w 4826000"/>
              <a:gd name="connsiteY61477" fmla="*/ 5546874 h 6857957"/>
              <a:gd name="connsiteX61478" fmla="*/ 674961 w 4826000"/>
              <a:gd name="connsiteY61478" fmla="*/ 5549097 h 6857957"/>
              <a:gd name="connsiteX61479" fmla="*/ 679406 w 4826000"/>
              <a:gd name="connsiteY61479" fmla="*/ 5551637 h 6857957"/>
              <a:gd name="connsiteX61480" fmla="*/ 683533 w 4826000"/>
              <a:gd name="connsiteY61480" fmla="*/ 5553860 h 6857957"/>
              <a:gd name="connsiteX61481" fmla="*/ 687660 w 4826000"/>
              <a:gd name="connsiteY61481" fmla="*/ 5556400 h 6857957"/>
              <a:gd name="connsiteX61482" fmla="*/ 689247 w 4826000"/>
              <a:gd name="connsiteY61482" fmla="*/ 5557988 h 6857957"/>
              <a:gd name="connsiteX61483" fmla="*/ 690835 w 4826000"/>
              <a:gd name="connsiteY61483" fmla="*/ 5559258 h 6857957"/>
              <a:gd name="connsiteX61484" fmla="*/ 692105 w 4826000"/>
              <a:gd name="connsiteY61484" fmla="*/ 5560845 h 6857957"/>
              <a:gd name="connsiteX61485" fmla="*/ 693057 w 4826000"/>
              <a:gd name="connsiteY61485" fmla="*/ 5562433 h 6857957"/>
              <a:gd name="connsiteX61486" fmla="*/ 690517 w 4826000"/>
              <a:gd name="connsiteY61486" fmla="*/ 5562751 h 6857957"/>
              <a:gd name="connsiteX61487" fmla="*/ 688613 w 4826000"/>
              <a:gd name="connsiteY61487" fmla="*/ 5563068 h 6857957"/>
              <a:gd name="connsiteX61488" fmla="*/ 684804 w 4826000"/>
              <a:gd name="connsiteY61488" fmla="*/ 5564656 h 6857957"/>
              <a:gd name="connsiteX61489" fmla="*/ 682264 w 4826000"/>
              <a:gd name="connsiteY61489" fmla="*/ 5566243 h 6857957"/>
              <a:gd name="connsiteX61490" fmla="*/ 679724 w 4826000"/>
              <a:gd name="connsiteY61490" fmla="*/ 5567831 h 6857957"/>
              <a:gd name="connsiteX61491" fmla="*/ 676866 w 4826000"/>
              <a:gd name="connsiteY61491" fmla="*/ 5569419 h 6857957"/>
              <a:gd name="connsiteX61492" fmla="*/ 673691 w 4826000"/>
              <a:gd name="connsiteY61492" fmla="*/ 5570689 h 6857957"/>
              <a:gd name="connsiteX61493" fmla="*/ 671151 w 4826000"/>
              <a:gd name="connsiteY61493" fmla="*/ 5571006 h 6857957"/>
              <a:gd name="connsiteX61494" fmla="*/ 668611 w 4826000"/>
              <a:gd name="connsiteY61494" fmla="*/ 5571324 h 6857957"/>
              <a:gd name="connsiteX61495" fmla="*/ 665754 w 4826000"/>
              <a:gd name="connsiteY61495" fmla="*/ 5571959 h 6857957"/>
              <a:gd name="connsiteX61496" fmla="*/ 662262 w 4826000"/>
              <a:gd name="connsiteY61496" fmla="*/ 5571959 h 6857957"/>
              <a:gd name="connsiteX61497" fmla="*/ 663849 w 4826000"/>
              <a:gd name="connsiteY61497" fmla="*/ 5579897 h 6857957"/>
              <a:gd name="connsiteX61498" fmla="*/ 665754 w 4826000"/>
              <a:gd name="connsiteY61498" fmla="*/ 5586883 h 6857957"/>
              <a:gd name="connsiteX61499" fmla="*/ 667659 w 4826000"/>
              <a:gd name="connsiteY61499" fmla="*/ 5592599 h 6857957"/>
              <a:gd name="connsiteX61500" fmla="*/ 669564 w 4826000"/>
              <a:gd name="connsiteY61500" fmla="*/ 5598314 h 6857957"/>
              <a:gd name="connsiteX61501" fmla="*/ 672104 w 4826000"/>
              <a:gd name="connsiteY61501" fmla="*/ 5604347 h 6857957"/>
              <a:gd name="connsiteX61502" fmla="*/ 674008 w 4826000"/>
              <a:gd name="connsiteY61502" fmla="*/ 5610698 h 6857957"/>
              <a:gd name="connsiteX61503" fmla="*/ 675913 w 4826000"/>
              <a:gd name="connsiteY61503" fmla="*/ 5617683 h 6857957"/>
              <a:gd name="connsiteX61504" fmla="*/ 677501 w 4826000"/>
              <a:gd name="connsiteY61504" fmla="*/ 5626257 h 6857957"/>
              <a:gd name="connsiteX61505" fmla="*/ 674644 w 4826000"/>
              <a:gd name="connsiteY61505" fmla="*/ 5626257 h 6857957"/>
              <a:gd name="connsiteX61506" fmla="*/ 672421 w 4826000"/>
              <a:gd name="connsiteY61506" fmla="*/ 5625939 h 6857957"/>
              <a:gd name="connsiteX61507" fmla="*/ 670199 w 4826000"/>
              <a:gd name="connsiteY61507" fmla="*/ 5625304 h 6857957"/>
              <a:gd name="connsiteX61508" fmla="*/ 668294 w 4826000"/>
              <a:gd name="connsiteY61508" fmla="*/ 5624987 h 6857957"/>
              <a:gd name="connsiteX61509" fmla="*/ 667024 w 4826000"/>
              <a:gd name="connsiteY61509" fmla="*/ 5624034 h 6857957"/>
              <a:gd name="connsiteX61510" fmla="*/ 665754 w 4826000"/>
              <a:gd name="connsiteY61510" fmla="*/ 5623082 h 6857957"/>
              <a:gd name="connsiteX61511" fmla="*/ 664802 w 4826000"/>
              <a:gd name="connsiteY61511" fmla="*/ 5621811 h 6857957"/>
              <a:gd name="connsiteX61512" fmla="*/ 663849 w 4826000"/>
              <a:gd name="connsiteY61512" fmla="*/ 5620859 h 6857957"/>
              <a:gd name="connsiteX61513" fmla="*/ 662898 w 4826000"/>
              <a:gd name="connsiteY61513" fmla="*/ 5618636 h 6857957"/>
              <a:gd name="connsiteX61514" fmla="*/ 662579 w 4826000"/>
              <a:gd name="connsiteY61514" fmla="*/ 5615461 h 6857957"/>
              <a:gd name="connsiteX61515" fmla="*/ 661944 w 4826000"/>
              <a:gd name="connsiteY61515" fmla="*/ 5610380 h 6857957"/>
              <a:gd name="connsiteX61516" fmla="*/ 660039 w 4826000"/>
              <a:gd name="connsiteY61516" fmla="*/ 5612285 h 6857957"/>
              <a:gd name="connsiteX61517" fmla="*/ 658135 w 4826000"/>
              <a:gd name="connsiteY61517" fmla="*/ 5613873 h 6857957"/>
              <a:gd name="connsiteX61518" fmla="*/ 653055 w 4826000"/>
              <a:gd name="connsiteY61518" fmla="*/ 5617683 h 6857957"/>
              <a:gd name="connsiteX61519" fmla="*/ 647341 w 4826000"/>
              <a:gd name="connsiteY61519" fmla="*/ 5621176 h 6857957"/>
              <a:gd name="connsiteX61520" fmla="*/ 641308 w 4826000"/>
              <a:gd name="connsiteY61520" fmla="*/ 5624669 h 6857957"/>
              <a:gd name="connsiteX61521" fmla="*/ 635912 w 4826000"/>
              <a:gd name="connsiteY61521" fmla="*/ 5627845 h 6857957"/>
              <a:gd name="connsiteX61522" fmla="*/ 630196 w 4826000"/>
              <a:gd name="connsiteY61522" fmla="*/ 5631337 h 6857957"/>
              <a:gd name="connsiteX61523" fmla="*/ 625117 w 4826000"/>
              <a:gd name="connsiteY61523" fmla="*/ 5634830 h 6857957"/>
              <a:gd name="connsiteX61524" fmla="*/ 622895 w 4826000"/>
              <a:gd name="connsiteY61524" fmla="*/ 5636735 h 6857957"/>
              <a:gd name="connsiteX61525" fmla="*/ 621307 w 4826000"/>
              <a:gd name="connsiteY61525" fmla="*/ 5638958 h 6857957"/>
              <a:gd name="connsiteX61526" fmla="*/ 625434 w 4826000"/>
              <a:gd name="connsiteY61526" fmla="*/ 5640546 h 6857957"/>
              <a:gd name="connsiteX61527" fmla="*/ 630196 w 4826000"/>
              <a:gd name="connsiteY61527" fmla="*/ 5641816 h 6857957"/>
              <a:gd name="connsiteX61528" fmla="*/ 635912 w 4826000"/>
              <a:gd name="connsiteY61528" fmla="*/ 5642768 h 6857957"/>
              <a:gd name="connsiteX61529" fmla="*/ 641308 w 4826000"/>
              <a:gd name="connsiteY61529" fmla="*/ 5643721 h 6857957"/>
              <a:gd name="connsiteX61530" fmla="*/ 636228 w 4826000"/>
              <a:gd name="connsiteY61530" fmla="*/ 5647531 h 6857957"/>
              <a:gd name="connsiteX61531" fmla="*/ 633372 w 4826000"/>
              <a:gd name="connsiteY61531" fmla="*/ 5649437 h 6857957"/>
              <a:gd name="connsiteX61532" fmla="*/ 630514 w 4826000"/>
              <a:gd name="connsiteY61532" fmla="*/ 5651024 h 6857957"/>
              <a:gd name="connsiteX61533" fmla="*/ 626704 w 4826000"/>
              <a:gd name="connsiteY61533" fmla="*/ 5652612 h 6857957"/>
              <a:gd name="connsiteX61534" fmla="*/ 622577 w 4826000"/>
              <a:gd name="connsiteY61534" fmla="*/ 5654200 h 6857957"/>
              <a:gd name="connsiteX61535" fmla="*/ 617180 w 4826000"/>
              <a:gd name="connsiteY61535" fmla="*/ 5655152 h 6857957"/>
              <a:gd name="connsiteX61536" fmla="*/ 610830 w 4826000"/>
              <a:gd name="connsiteY61536" fmla="*/ 5655470 h 6857957"/>
              <a:gd name="connsiteX61537" fmla="*/ 607655 w 4826000"/>
              <a:gd name="connsiteY61537" fmla="*/ 5654835 h 6857957"/>
              <a:gd name="connsiteX61538" fmla="*/ 605117 w 4826000"/>
              <a:gd name="connsiteY61538" fmla="*/ 5653882 h 6857957"/>
              <a:gd name="connsiteX61539" fmla="*/ 603846 w 4826000"/>
              <a:gd name="connsiteY61539" fmla="*/ 5652612 h 6857957"/>
              <a:gd name="connsiteX61540" fmla="*/ 603528 w 4826000"/>
              <a:gd name="connsiteY61540" fmla="*/ 5651659 h 6857957"/>
              <a:gd name="connsiteX61541" fmla="*/ 603528 w 4826000"/>
              <a:gd name="connsiteY61541" fmla="*/ 5650389 h 6857957"/>
              <a:gd name="connsiteX61542" fmla="*/ 603846 w 4826000"/>
              <a:gd name="connsiteY61542" fmla="*/ 5649119 h 6857957"/>
              <a:gd name="connsiteX61543" fmla="*/ 605750 w 4826000"/>
              <a:gd name="connsiteY61543" fmla="*/ 5646579 h 6857957"/>
              <a:gd name="connsiteX61544" fmla="*/ 606703 w 4826000"/>
              <a:gd name="connsiteY61544" fmla="*/ 5644356 h 6857957"/>
              <a:gd name="connsiteX61545" fmla="*/ 606703 w 4826000"/>
              <a:gd name="connsiteY61545" fmla="*/ 5643404 h 6857957"/>
              <a:gd name="connsiteX61546" fmla="*/ 606386 w 4826000"/>
              <a:gd name="connsiteY61546" fmla="*/ 5642768 h 6857957"/>
              <a:gd name="connsiteX61547" fmla="*/ 604798 w 4826000"/>
              <a:gd name="connsiteY61547" fmla="*/ 5642133 h 6857957"/>
              <a:gd name="connsiteX61548" fmla="*/ 602893 w 4826000"/>
              <a:gd name="connsiteY61548" fmla="*/ 5641816 h 6857957"/>
              <a:gd name="connsiteX61549" fmla="*/ 600036 w 4826000"/>
              <a:gd name="connsiteY61549" fmla="*/ 5641816 h 6857957"/>
              <a:gd name="connsiteX61550" fmla="*/ 595591 w 4826000"/>
              <a:gd name="connsiteY61550" fmla="*/ 5642133 h 6857957"/>
              <a:gd name="connsiteX61551" fmla="*/ 596861 w 4826000"/>
              <a:gd name="connsiteY61551" fmla="*/ 5639276 h 6857957"/>
              <a:gd name="connsiteX61552" fmla="*/ 597814 w 4826000"/>
              <a:gd name="connsiteY61552" fmla="*/ 5635783 h 6857957"/>
              <a:gd name="connsiteX61553" fmla="*/ 598766 w 4826000"/>
              <a:gd name="connsiteY61553" fmla="*/ 5632607 h 6857957"/>
              <a:gd name="connsiteX61554" fmla="*/ 598766 w 4826000"/>
              <a:gd name="connsiteY61554" fmla="*/ 5629115 h 6857957"/>
              <a:gd name="connsiteX61555" fmla="*/ 597814 w 4826000"/>
              <a:gd name="connsiteY61555" fmla="*/ 5625939 h 6857957"/>
              <a:gd name="connsiteX61556" fmla="*/ 596861 w 4826000"/>
              <a:gd name="connsiteY61556" fmla="*/ 5622446 h 6857957"/>
              <a:gd name="connsiteX61557" fmla="*/ 595274 w 4826000"/>
              <a:gd name="connsiteY61557" fmla="*/ 5619271 h 6857957"/>
              <a:gd name="connsiteX61558" fmla="*/ 593051 w 4826000"/>
              <a:gd name="connsiteY61558" fmla="*/ 5616096 h 6857957"/>
              <a:gd name="connsiteX61559" fmla="*/ 589877 w 4826000"/>
              <a:gd name="connsiteY61559" fmla="*/ 5612921 h 6857957"/>
              <a:gd name="connsiteX61560" fmla="*/ 586384 w 4826000"/>
              <a:gd name="connsiteY61560" fmla="*/ 5610380 h 6857957"/>
              <a:gd name="connsiteX61561" fmla="*/ 581940 w 4826000"/>
              <a:gd name="connsiteY61561" fmla="*/ 5607840 h 6857957"/>
              <a:gd name="connsiteX61562" fmla="*/ 577177 w 4826000"/>
              <a:gd name="connsiteY61562" fmla="*/ 5605935 h 6857957"/>
              <a:gd name="connsiteX61563" fmla="*/ 571463 w 4826000"/>
              <a:gd name="connsiteY61563" fmla="*/ 5604347 h 6857957"/>
              <a:gd name="connsiteX61564" fmla="*/ 565114 w 4826000"/>
              <a:gd name="connsiteY61564" fmla="*/ 5603077 h 6857957"/>
              <a:gd name="connsiteX61565" fmla="*/ 557811 w 4826000"/>
              <a:gd name="connsiteY61565" fmla="*/ 5602442 h 6857957"/>
              <a:gd name="connsiteX61566" fmla="*/ 549874 w 4826000"/>
              <a:gd name="connsiteY61566" fmla="*/ 5602442 h 6857957"/>
              <a:gd name="connsiteX61567" fmla="*/ 547017 w 4826000"/>
              <a:gd name="connsiteY61567" fmla="*/ 5601807 h 6857957"/>
              <a:gd name="connsiteX61568" fmla="*/ 544794 w 4826000"/>
              <a:gd name="connsiteY61568" fmla="*/ 5601489 h 6857957"/>
              <a:gd name="connsiteX61569" fmla="*/ 543842 w 4826000"/>
              <a:gd name="connsiteY61569" fmla="*/ 5600854 h 6857957"/>
              <a:gd name="connsiteX61570" fmla="*/ 543842 w 4826000"/>
              <a:gd name="connsiteY61570" fmla="*/ 5600537 h 6857957"/>
              <a:gd name="connsiteX61571" fmla="*/ 543842 w 4826000"/>
              <a:gd name="connsiteY61571" fmla="*/ 5600219 h 6857957"/>
              <a:gd name="connsiteX61572" fmla="*/ 544794 w 4826000"/>
              <a:gd name="connsiteY61572" fmla="*/ 5600219 h 6857957"/>
              <a:gd name="connsiteX61573" fmla="*/ 546382 w 4826000"/>
              <a:gd name="connsiteY61573" fmla="*/ 5599902 h 6857957"/>
              <a:gd name="connsiteX61574" fmla="*/ 551144 w 4826000"/>
              <a:gd name="connsiteY61574" fmla="*/ 5599584 h 6857957"/>
              <a:gd name="connsiteX61575" fmla="*/ 557176 w 4826000"/>
              <a:gd name="connsiteY61575" fmla="*/ 5599584 h 6857957"/>
              <a:gd name="connsiteX61576" fmla="*/ 562891 w 4826000"/>
              <a:gd name="connsiteY61576" fmla="*/ 5599902 h 6857957"/>
              <a:gd name="connsiteX61577" fmla="*/ 567018 w 4826000"/>
              <a:gd name="connsiteY61577" fmla="*/ 5600537 h 6857957"/>
              <a:gd name="connsiteX61578" fmla="*/ 568288 w 4826000"/>
              <a:gd name="connsiteY61578" fmla="*/ 5600854 h 6857957"/>
              <a:gd name="connsiteX61579" fmla="*/ 569558 w 4826000"/>
              <a:gd name="connsiteY61579" fmla="*/ 5601807 h 6857957"/>
              <a:gd name="connsiteX61580" fmla="*/ 568923 w 4826000"/>
              <a:gd name="connsiteY61580" fmla="*/ 5600854 h 6857957"/>
              <a:gd name="connsiteX61581" fmla="*/ 568288 w 4826000"/>
              <a:gd name="connsiteY61581" fmla="*/ 5600854 h 6857957"/>
              <a:gd name="connsiteX61582" fmla="*/ 566701 w 4826000"/>
              <a:gd name="connsiteY61582" fmla="*/ 5599584 h 6857957"/>
              <a:gd name="connsiteX61583" fmla="*/ 564796 w 4826000"/>
              <a:gd name="connsiteY61583" fmla="*/ 5597997 h 6857957"/>
              <a:gd name="connsiteX61584" fmla="*/ 564161 w 4826000"/>
              <a:gd name="connsiteY61584" fmla="*/ 5596726 h 6857957"/>
              <a:gd name="connsiteX61585" fmla="*/ 563843 w 4826000"/>
              <a:gd name="connsiteY61585" fmla="*/ 5595139 h 6857957"/>
              <a:gd name="connsiteX61586" fmla="*/ 564478 w 4826000"/>
              <a:gd name="connsiteY61586" fmla="*/ 5593551 h 6857957"/>
              <a:gd name="connsiteX61587" fmla="*/ 565431 w 4826000"/>
              <a:gd name="connsiteY61587" fmla="*/ 5592281 h 6857957"/>
              <a:gd name="connsiteX61588" fmla="*/ 568288 w 4826000"/>
              <a:gd name="connsiteY61588" fmla="*/ 5589741 h 6857957"/>
              <a:gd name="connsiteX61589" fmla="*/ 571463 w 4826000"/>
              <a:gd name="connsiteY61589" fmla="*/ 5587200 h 6857957"/>
              <a:gd name="connsiteX61590" fmla="*/ 572734 w 4826000"/>
              <a:gd name="connsiteY61590" fmla="*/ 5585295 h 6857957"/>
              <a:gd name="connsiteX61591" fmla="*/ 573685 w 4826000"/>
              <a:gd name="connsiteY61591" fmla="*/ 5583708 h 6857957"/>
              <a:gd name="connsiteX61592" fmla="*/ 574003 w 4826000"/>
              <a:gd name="connsiteY61592" fmla="*/ 5581802 h 6857957"/>
              <a:gd name="connsiteX61593" fmla="*/ 574003 w 4826000"/>
              <a:gd name="connsiteY61593" fmla="*/ 5579580 h 6857957"/>
              <a:gd name="connsiteX61594" fmla="*/ 573050 w 4826000"/>
              <a:gd name="connsiteY61594" fmla="*/ 5577039 h 6857957"/>
              <a:gd name="connsiteX61595" fmla="*/ 571463 w 4826000"/>
              <a:gd name="connsiteY61595" fmla="*/ 5574182 h 6857957"/>
              <a:gd name="connsiteX61596" fmla="*/ 570510 w 4826000"/>
              <a:gd name="connsiteY61596" fmla="*/ 5573547 h 6857957"/>
              <a:gd name="connsiteX61597" fmla="*/ 569558 w 4826000"/>
              <a:gd name="connsiteY61597" fmla="*/ 5572912 h 6857957"/>
              <a:gd name="connsiteX61598" fmla="*/ 566066 w 4826000"/>
              <a:gd name="connsiteY61598" fmla="*/ 5571959 h 6857957"/>
              <a:gd name="connsiteX61599" fmla="*/ 562256 w 4826000"/>
              <a:gd name="connsiteY61599" fmla="*/ 5571006 h 6857957"/>
              <a:gd name="connsiteX61600" fmla="*/ 557811 w 4826000"/>
              <a:gd name="connsiteY61600" fmla="*/ 5570371 h 6857957"/>
              <a:gd name="connsiteX61601" fmla="*/ 554319 w 4826000"/>
              <a:gd name="connsiteY61601" fmla="*/ 5569736 h 6857957"/>
              <a:gd name="connsiteX61602" fmla="*/ 552414 w 4826000"/>
              <a:gd name="connsiteY61602" fmla="*/ 5569101 h 6857957"/>
              <a:gd name="connsiteX61603" fmla="*/ 551144 w 4826000"/>
              <a:gd name="connsiteY61603" fmla="*/ 5568466 h 6857957"/>
              <a:gd name="connsiteX61604" fmla="*/ 550192 w 4826000"/>
              <a:gd name="connsiteY61604" fmla="*/ 5567831 h 6857957"/>
              <a:gd name="connsiteX61605" fmla="*/ 549557 w 4826000"/>
              <a:gd name="connsiteY61605" fmla="*/ 5566561 h 6857957"/>
              <a:gd name="connsiteX61606" fmla="*/ 549557 w 4826000"/>
              <a:gd name="connsiteY61606" fmla="*/ 5565608 h 6857957"/>
              <a:gd name="connsiteX61607" fmla="*/ 550192 w 4826000"/>
              <a:gd name="connsiteY61607" fmla="*/ 5563703 h 6857957"/>
              <a:gd name="connsiteX61608" fmla="*/ 546064 w 4826000"/>
              <a:gd name="connsiteY61608" fmla="*/ 5563703 h 6857957"/>
              <a:gd name="connsiteX61609" fmla="*/ 542890 w 4826000"/>
              <a:gd name="connsiteY61609" fmla="*/ 5564656 h 6857957"/>
              <a:gd name="connsiteX61610" fmla="*/ 537492 w 4826000"/>
              <a:gd name="connsiteY61610" fmla="*/ 5565608 h 6857957"/>
              <a:gd name="connsiteX61611" fmla="*/ 534953 w 4826000"/>
              <a:gd name="connsiteY61611" fmla="*/ 5566243 h 6857957"/>
              <a:gd name="connsiteX61612" fmla="*/ 532413 w 4826000"/>
              <a:gd name="connsiteY61612" fmla="*/ 5566878 h 6857957"/>
              <a:gd name="connsiteX61613" fmla="*/ 528922 w 4826000"/>
              <a:gd name="connsiteY61613" fmla="*/ 5567196 h 6857957"/>
              <a:gd name="connsiteX61614" fmla="*/ 524476 w 4826000"/>
              <a:gd name="connsiteY61614" fmla="*/ 5567196 h 6857957"/>
              <a:gd name="connsiteX61615" fmla="*/ 525428 w 4826000"/>
              <a:gd name="connsiteY61615" fmla="*/ 5562115 h 6857957"/>
              <a:gd name="connsiteX61616" fmla="*/ 525746 w 4826000"/>
              <a:gd name="connsiteY61616" fmla="*/ 5556400 h 6857957"/>
              <a:gd name="connsiteX61617" fmla="*/ 525746 w 4826000"/>
              <a:gd name="connsiteY61617" fmla="*/ 5553542 h 6857957"/>
              <a:gd name="connsiteX61618" fmla="*/ 525428 w 4826000"/>
              <a:gd name="connsiteY61618" fmla="*/ 5550367 h 6857957"/>
              <a:gd name="connsiteX61619" fmla="*/ 525111 w 4826000"/>
              <a:gd name="connsiteY61619" fmla="*/ 5547192 h 6857957"/>
              <a:gd name="connsiteX61620" fmla="*/ 523842 w 4826000"/>
              <a:gd name="connsiteY61620" fmla="*/ 5544334 h 6857957"/>
              <a:gd name="connsiteX61621" fmla="*/ 522571 w 4826000"/>
              <a:gd name="connsiteY61621" fmla="*/ 5541158 h 6857957"/>
              <a:gd name="connsiteX61622" fmla="*/ 520984 w 4826000"/>
              <a:gd name="connsiteY61622" fmla="*/ 5538301 h 6857957"/>
              <a:gd name="connsiteX61623" fmla="*/ 518762 w 4826000"/>
              <a:gd name="connsiteY61623" fmla="*/ 5535760 h 6857957"/>
              <a:gd name="connsiteX61624" fmla="*/ 515904 w 4826000"/>
              <a:gd name="connsiteY61624" fmla="*/ 5533220 h 6857957"/>
              <a:gd name="connsiteX61625" fmla="*/ 512729 w 4826000"/>
              <a:gd name="connsiteY61625" fmla="*/ 5530997 h 6857957"/>
              <a:gd name="connsiteX61626" fmla="*/ 508602 w 4826000"/>
              <a:gd name="connsiteY61626" fmla="*/ 5529410 h 6857957"/>
              <a:gd name="connsiteX61627" fmla="*/ 503840 w 4826000"/>
              <a:gd name="connsiteY61627" fmla="*/ 5527822 h 6857957"/>
              <a:gd name="connsiteX61628" fmla="*/ 498443 w 4826000"/>
              <a:gd name="connsiteY61628" fmla="*/ 5526552 h 6857957"/>
              <a:gd name="connsiteX61629" fmla="*/ 500348 w 4826000"/>
              <a:gd name="connsiteY61629" fmla="*/ 5524012 h 6857957"/>
              <a:gd name="connsiteX61630" fmla="*/ 501935 w 4826000"/>
              <a:gd name="connsiteY61630" fmla="*/ 5521154 h 6857957"/>
              <a:gd name="connsiteX61631" fmla="*/ 502887 w 4826000"/>
              <a:gd name="connsiteY61631" fmla="*/ 5517661 h 6857957"/>
              <a:gd name="connsiteX61632" fmla="*/ 503522 w 4826000"/>
              <a:gd name="connsiteY61632" fmla="*/ 5514803 h 6857957"/>
              <a:gd name="connsiteX61633" fmla="*/ 503522 w 4826000"/>
              <a:gd name="connsiteY61633" fmla="*/ 5511310 h 6857957"/>
              <a:gd name="connsiteX61634" fmla="*/ 503205 w 4826000"/>
              <a:gd name="connsiteY61634" fmla="*/ 5508135 h 6857957"/>
              <a:gd name="connsiteX61635" fmla="*/ 502887 w 4826000"/>
              <a:gd name="connsiteY61635" fmla="*/ 5501467 h 6857957"/>
              <a:gd name="connsiteX61636" fmla="*/ 503205 w 4826000"/>
              <a:gd name="connsiteY61636" fmla="*/ 5498292 h 6857957"/>
              <a:gd name="connsiteX61637" fmla="*/ 503522 w 4826000"/>
              <a:gd name="connsiteY61637" fmla="*/ 5494799 h 6857957"/>
              <a:gd name="connsiteX61638" fmla="*/ 504792 w 4826000"/>
              <a:gd name="connsiteY61638" fmla="*/ 5491624 h 6857957"/>
              <a:gd name="connsiteX61639" fmla="*/ 506380 w 4826000"/>
              <a:gd name="connsiteY61639" fmla="*/ 5488448 h 6857957"/>
              <a:gd name="connsiteX61640" fmla="*/ 508602 w 4826000"/>
              <a:gd name="connsiteY61640" fmla="*/ 5485273 h 6857957"/>
              <a:gd name="connsiteX61641" fmla="*/ 512413 w 4826000"/>
              <a:gd name="connsiteY61641" fmla="*/ 5482098 h 6857957"/>
              <a:gd name="connsiteX61642" fmla="*/ 516856 w 4826000"/>
              <a:gd name="connsiteY61642" fmla="*/ 5479557 h 6857957"/>
              <a:gd name="connsiteX61643" fmla="*/ 522571 w 4826000"/>
              <a:gd name="connsiteY61643" fmla="*/ 5476700 h 6857957"/>
              <a:gd name="connsiteX61644" fmla="*/ 518762 w 4826000"/>
              <a:gd name="connsiteY61644" fmla="*/ 5475429 h 6857957"/>
              <a:gd name="connsiteX61645" fmla="*/ 514951 w 4826000"/>
              <a:gd name="connsiteY61645" fmla="*/ 5474477 h 6857957"/>
              <a:gd name="connsiteX61646" fmla="*/ 512094 w 4826000"/>
              <a:gd name="connsiteY61646" fmla="*/ 5473524 h 6857957"/>
              <a:gd name="connsiteX61647" fmla="*/ 509237 w 4826000"/>
              <a:gd name="connsiteY61647" fmla="*/ 5472254 h 6857957"/>
              <a:gd name="connsiteX61648" fmla="*/ 507332 w 4826000"/>
              <a:gd name="connsiteY61648" fmla="*/ 5470984 h 6857957"/>
              <a:gd name="connsiteX61649" fmla="*/ 505745 w 4826000"/>
              <a:gd name="connsiteY61649" fmla="*/ 5469714 h 6857957"/>
              <a:gd name="connsiteX61650" fmla="*/ 504475 w 4826000"/>
              <a:gd name="connsiteY61650" fmla="*/ 5468126 h 6857957"/>
              <a:gd name="connsiteX61651" fmla="*/ 503840 w 4826000"/>
              <a:gd name="connsiteY61651" fmla="*/ 5466539 h 6857957"/>
              <a:gd name="connsiteX61652" fmla="*/ 503205 w 4826000"/>
              <a:gd name="connsiteY61652" fmla="*/ 5464951 h 6857957"/>
              <a:gd name="connsiteX61653" fmla="*/ 502887 w 4826000"/>
              <a:gd name="connsiteY61653" fmla="*/ 5463363 h 6857957"/>
              <a:gd name="connsiteX61654" fmla="*/ 502887 w 4826000"/>
              <a:gd name="connsiteY61654" fmla="*/ 5461776 h 6857957"/>
              <a:gd name="connsiteX61655" fmla="*/ 502887 w 4826000"/>
              <a:gd name="connsiteY61655" fmla="*/ 5459870 h 6857957"/>
              <a:gd name="connsiteX61656" fmla="*/ 503522 w 4826000"/>
              <a:gd name="connsiteY61656" fmla="*/ 5456695 h 6857957"/>
              <a:gd name="connsiteX61657" fmla="*/ 504475 w 4826000"/>
              <a:gd name="connsiteY61657" fmla="*/ 5452885 h 6857957"/>
              <a:gd name="connsiteX61658" fmla="*/ 505427 w 4826000"/>
              <a:gd name="connsiteY61658" fmla="*/ 5449392 h 6857957"/>
              <a:gd name="connsiteX61659" fmla="*/ 506062 w 4826000"/>
              <a:gd name="connsiteY61659" fmla="*/ 5445899 h 6857957"/>
              <a:gd name="connsiteX61660" fmla="*/ 506380 w 4826000"/>
              <a:gd name="connsiteY61660" fmla="*/ 5442724 h 6857957"/>
              <a:gd name="connsiteX61661" fmla="*/ 506062 w 4826000"/>
              <a:gd name="connsiteY61661" fmla="*/ 5441136 h 6857957"/>
              <a:gd name="connsiteX61662" fmla="*/ 505745 w 4826000"/>
              <a:gd name="connsiteY61662" fmla="*/ 5439866 h 6857957"/>
              <a:gd name="connsiteX61663" fmla="*/ 505110 w 4826000"/>
              <a:gd name="connsiteY61663" fmla="*/ 5437961 h 6857957"/>
              <a:gd name="connsiteX61664" fmla="*/ 504157 w 4826000"/>
              <a:gd name="connsiteY61664" fmla="*/ 5436691 h 6857957"/>
              <a:gd name="connsiteX61665" fmla="*/ 502887 w 4826000"/>
              <a:gd name="connsiteY61665" fmla="*/ 5435738 h 6857957"/>
              <a:gd name="connsiteX61666" fmla="*/ 500665 w 4826000"/>
              <a:gd name="connsiteY61666" fmla="*/ 5434468 h 6857957"/>
              <a:gd name="connsiteX61667" fmla="*/ 498760 w 4826000"/>
              <a:gd name="connsiteY61667" fmla="*/ 5433515 h 6857957"/>
              <a:gd name="connsiteX61668" fmla="*/ 496220 w 4826000"/>
              <a:gd name="connsiteY61668" fmla="*/ 5432563 h 6857957"/>
              <a:gd name="connsiteX61669" fmla="*/ 492728 w 4826000"/>
              <a:gd name="connsiteY61669" fmla="*/ 5431293 h 6857957"/>
              <a:gd name="connsiteX61670" fmla="*/ 489236 w 4826000"/>
              <a:gd name="connsiteY61670" fmla="*/ 5430657 h 6857957"/>
              <a:gd name="connsiteX61671" fmla="*/ 490506 w 4826000"/>
              <a:gd name="connsiteY61671" fmla="*/ 5430022 h 6857957"/>
              <a:gd name="connsiteX61672" fmla="*/ 492093 w 4826000"/>
              <a:gd name="connsiteY61672" fmla="*/ 5429387 h 6857957"/>
              <a:gd name="connsiteX61673" fmla="*/ 496220 w 4826000"/>
              <a:gd name="connsiteY61673" fmla="*/ 5428117 h 6857957"/>
              <a:gd name="connsiteX61674" fmla="*/ 500665 w 4826000"/>
              <a:gd name="connsiteY61674" fmla="*/ 5427482 h 6857957"/>
              <a:gd name="connsiteX61675" fmla="*/ 506062 w 4826000"/>
              <a:gd name="connsiteY61675" fmla="*/ 5426847 h 6857957"/>
              <a:gd name="connsiteX61676" fmla="*/ 517174 w 4826000"/>
              <a:gd name="connsiteY61676" fmla="*/ 5425894 h 6857957"/>
              <a:gd name="connsiteX61677" fmla="*/ 522571 w 4826000"/>
              <a:gd name="connsiteY61677" fmla="*/ 5425259 h 6857957"/>
              <a:gd name="connsiteX61678" fmla="*/ 527333 w 4826000"/>
              <a:gd name="connsiteY61678" fmla="*/ 5424624 h 6857957"/>
              <a:gd name="connsiteX61679" fmla="*/ 519714 w 4826000"/>
              <a:gd name="connsiteY61679" fmla="*/ 5423672 h 6857957"/>
              <a:gd name="connsiteX61680" fmla="*/ 513999 w 4826000"/>
              <a:gd name="connsiteY61680" fmla="*/ 5422719 h 6857957"/>
              <a:gd name="connsiteX61681" fmla="*/ 510507 w 4826000"/>
              <a:gd name="connsiteY61681" fmla="*/ 5421767 h 6857957"/>
              <a:gd name="connsiteX61682" fmla="*/ 509237 w 4826000"/>
              <a:gd name="connsiteY61682" fmla="*/ 5421132 h 6857957"/>
              <a:gd name="connsiteX61683" fmla="*/ 508602 w 4826000"/>
              <a:gd name="connsiteY61683" fmla="*/ 5420496 h 6857957"/>
              <a:gd name="connsiteX61684" fmla="*/ 508602 w 4826000"/>
              <a:gd name="connsiteY61684" fmla="*/ 5419861 h 6857957"/>
              <a:gd name="connsiteX61685" fmla="*/ 509237 w 4826000"/>
              <a:gd name="connsiteY61685" fmla="*/ 5419226 h 6857957"/>
              <a:gd name="connsiteX61686" fmla="*/ 510507 w 4826000"/>
              <a:gd name="connsiteY61686" fmla="*/ 5418909 h 6857957"/>
              <a:gd name="connsiteX61687" fmla="*/ 512413 w 4826000"/>
              <a:gd name="connsiteY61687" fmla="*/ 5418274 h 6857957"/>
              <a:gd name="connsiteX61688" fmla="*/ 517809 w 4826000"/>
              <a:gd name="connsiteY61688" fmla="*/ 5417004 h 6857957"/>
              <a:gd name="connsiteX61689" fmla="*/ 526063 w 4826000"/>
              <a:gd name="connsiteY61689" fmla="*/ 5416051 h 6857957"/>
              <a:gd name="connsiteX61690" fmla="*/ 524476 w 4826000"/>
              <a:gd name="connsiteY61690" fmla="*/ 5413828 h 6857957"/>
              <a:gd name="connsiteX61691" fmla="*/ 523523 w 4826000"/>
              <a:gd name="connsiteY61691" fmla="*/ 5411606 h 6857957"/>
              <a:gd name="connsiteX61692" fmla="*/ 522571 w 4826000"/>
              <a:gd name="connsiteY61692" fmla="*/ 5408748 h 6857957"/>
              <a:gd name="connsiteX61693" fmla="*/ 522253 w 4826000"/>
              <a:gd name="connsiteY61693" fmla="*/ 5406525 h 6857957"/>
              <a:gd name="connsiteX61694" fmla="*/ 521936 w 4826000"/>
              <a:gd name="connsiteY61694" fmla="*/ 5403985 h 6857957"/>
              <a:gd name="connsiteX61695" fmla="*/ 521936 w 4826000"/>
              <a:gd name="connsiteY61695" fmla="*/ 5401127 h 6857957"/>
              <a:gd name="connsiteX61696" fmla="*/ 522253 w 4826000"/>
              <a:gd name="connsiteY61696" fmla="*/ 5395729 h 6857957"/>
              <a:gd name="connsiteX61697" fmla="*/ 523206 w 4826000"/>
              <a:gd name="connsiteY61697" fmla="*/ 5390331 h 6857957"/>
              <a:gd name="connsiteX61698" fmla="*/ 524158 w 4826000"/>
              <a:gd name="connsiteY61698" fmla="*/ 5384615 h 6857957"/>
              <a:gd name="connsiteX61699" fmla="*/ 526698 w 4826000"/>
              <a:gd name="connsiteY61699" fmla="*/ 5373502 h 6857957"/>
              <a:gd name="connsiteX61700" fmla="*/ 527333 w 4826000"/>
              <a:gd name="connsiteY61700" fmla="*/ 5368104 h 6857957"/>
              <a:gd name="connsiteX61701" fmla="*/ 527651 w 4826000"/>
              <a:gd name="connsiteY61701" fmla="*/ 5362706 h 6857957"/>
              <a:gd name="connsiteX61702" fmla="*/ 527651 w 4826000"/>
              <a:gd name="connsiteY61702" fmla="*/ 5360165 h 6857957"/>
              <a:gd name="connsiteX61703" fmla="*/ 527016 w 4826000"/>
              <a:gd name="connsiteY61703" fmla="*/ 5357308 h 6857957"/>
              <a:gd name="connsiteX61704" fmla="*/ 526698 w 4826000"/>
              <a:gd name="connsiteY61704" fmla="*/ 5355085 h 6857957"/>
              <a:gd name="connsiteX61705" fmla="*/ 525746 w 4826000"/>
              <a:gd name="connsiteY61705" fmla="*/ 5352545 h 6857957"/>
              <a:gd name="connsiteX61706" fmla="*/ 524476 w 4826000"/>
              <a:gd name="connsiteY61706" fmla="*/ 5350640 h 6857957"/>
              <a:gd name="connsiteX61707" fmla="*/ 522888 w 4826000"/>
              <a:gd name="connsiteY61707" fmla="*/ 5348099 h 6857957"/>
              <a:gd name="connsiteX61708" fmla="*/ 521302 w 4826000"/>
              <a:gd name="connsiteY61708" fmla="*/ 5345877 h 6857957"/>
              <a:gd name="connsiteX61709" fmla="*/ 519396 w 4826000"/>
              <a:gd name="connsiteY61709" fmla="*/ 5343971 h 6857957"/>
              <a:gd name="connsiteX61710" fmla="*/ 516539 w 4826000"/>
              <a:gd name="connsiteY61710" fmla="*/ 5342066 h 6857957"/>
              <a:gd name="connsiteX61711" fmla="*/ 513682 w 4826000"/>
              <a:gd name="connsiteY61711" fmla="*/ 5340161 h 6857957"/>
              <a:gd name="connsiteX61712" fmla="*/ 510507 w 4826000"/>
              <a:gd name="connsiteY61712" fmla="*/ 5338573 h 6857957"/>
              <a:gd name="connsiteX61713" fmla="*/ 506380 w 4826000"/>
              <a:gd name="connsiteY61713" fmla="*/ 5336986 h 6857957"/>
              <a:gd name="connsiteX61714" fmla="*/ 511459 w 4826000"/>
              <a:gd name="connsiteY61714" fmla="*/ 5335080 h 6857957"/>
              <a:gd name="connsiteX61715" fmla="*/ 515269 w 4826000"/>
              <a:gd name="connsiteY61715" fmla="*/ 5333175 h 6857957"/>
              <a:gd name="connsiteX61716" fmla="*/ 518762 w 4826000"/>
              <a:gd name="connsiteY61716" fmla="*/ 5330953 h 6857957"/>
              <a:gd name="connsiteX61717" fmla="*/ 521619 w 4826000"/>
              <a:gd name="connsiteY61717" fmla="*/ 5328095 h 6857957"/>
              <a:gd name="connsiteX61718" fmla="*/ 523842 w 4826000"/>
              <a:gd name="connsiteY61718" fmla="*/ 5325555 h 6857957"/>
              <a:gd name="connsiteX61719" fmla="*/ 525428 w 4826000"/>
              <a:gd name="connsiteY61719" fmla="*/ 5322697 h 6857957"/>
              <a:gd name="connsiteX61720" fmla="*/ 526698 w 4826000"/>
              <a:gd name="connsiteY61720" fmla="*/ 5319204 h 6857957"/>
              <a:gd name="connsiteX61721" fmla="*/ 527016 w 4826000"/>
              <a:gd name="connsiteY61721" fmla="*/ 5316029 h 6857957"/>
              <a:gd name="connsiteX61722" fmla="*/ 527016 w 4826000"/>
              <a:gd name="connsiteY61722" fmla="*/ 5312536 h 6857957"/>
              <a:gd name="connsiteX61723" fmla="*/ 526382 w 4826000"/>
              <a:gd name="connsiteY61723" fmla="*/ 5309678 h 6857957"/>
              <a:gd name="connsiteX61724" fmla="*/ 525428 w 4826000"/>
              <a:gd name="connsiteY61724" fmla="*/ 5306503 h 6857957"/>
              <a:gd name="connsiteX61725" fmla="*/ 523523 w 4826000"/>
              <a:gd name="connsiteY61725" fmla="*/ 5303327 h 6857957"/>
              <a:gd name="connsiteX61726" fmla="*/ 521619 w 4826000"/>
              <a:gd name="connsiteY61726" fmla="*/ 5300470 h 6857957"/>
              <a:gd name="connsiteX61727" fmla="*/ 519079 w 4826000"/>
              <a:gd name="connsiteY61727" fmla="*/ 5297294 h 6857957"/>
              <a:gd name="connsiteX61728" fmla="*/ 515904 w 4826000"/>
              <a:gd name="connsiteY61728" fmla="*/ 5295072 h 6857957"/>
              <a:gd name="connsiteX61729" fmla="*/ 512413 w 4826000"/>
              <a:gd name="connsiteY61729" fmla="*/ 5292849 h 6857957"/>
              <a:gd name="connsiteX61730" fmla="*/ 508284 w 4826000"/>
              <a:gd name="connsiteY61730" fmla="*/ 5294119 h 6857957"/>
              <a:gd name="connsiteX61731" fmla="*/ 504475 w 4826000"/>
              <a:gd name="connsiteY61731" fmla="*/ 5295072 h 6857957"/>
              <a:gd name="connsiteX61732" fmla="*/ 499395 w 4826000"/>
              <a:gd name="connsiteY61732" fmla="*/ 5295707 h 6857957"/>
              <a:gd name="connsiteX61733" fmla="*/ 493363 w 4826000"/>
              <a:gd name="connsiteY61733" fmla="*/ 5296024 h 6857957"/>
              <a:gd name="connsiteX61734" fmla="*/ 490506 w 4826000"/>
              <a:gd name="connsiteY61734" fmla="*/ 5293166 h 6857957"/>
              <a:gd name="connsiteX61735" fmla="*/ 487648 w 4826000"/>
              <a:gd name="connsiteY61735" fmla="*/ 5289991 h 6857957"/>
              <a:gd name="connsiteX61736" fmla="*/ 485426 w 4826000"/>
              <a:gd name="connsiteY61736" fmla="*/ 5287133 h 6857957"/>
              <a:gd name="connsiteX61737" fmla="*/ 483839 w 4826000"/>
              <a:gd name="connsiteY61737" fmla="*/ 5284593 h 6857957"/>
              <a:gd name="connsiteX61738" fmla="*/ 482251 w 4826000"/>
              <a:gd name="connsiteY61738" fmla="*/ 5281418 h 6857957"/>
              <a:gd name="connsiteX61739" fmla="*/ 480981 w 4826000"/>
              <a:gd name="connsiteY61739" fmla="*/ 5278877 h 6857957"/>
              <a:gd name="connsiteX61740" fmla="*/ 478759 w 4826000"/>
              <a:gd name="connsiteY61740" fmla="*/ 5273162 h 6857957"/>
              <a:gd name="connsiteX61741" fmla="*/ 477489 w 4826000"/>
              <a:gd name="connsiteY61741" fmla="*/ 5267764 h 6857957"/>
              <a:gd name="connsiteX61742" fmla="*/ 476854 w 4826000"/>
              <a:gd name="connsiteY61742" fmla="*/ 5262683 h 6857957"/>
              <a:gd name="connsiteX61743" fmla="*/ 475902 w 4826000"/>
              <a:gd name="connsiteY61743" fmla="*/ 5257603 h 6857957"/>
              <a:gd name="connsiteX61744" fmla="*/ 474949 w 4826000"/>
              <a:gd name="connsiteY61744" fmla="*/ 5252840 h 6857957"/>
              <a:gd name="connsiteX61745" fmla="*/ 473679 w 4826000"/>
              <a:gd name="connsiteY61745" fmla="*/ 5248394 h 6857957"/>
              <a:gd name="connsiteX61746" fmla="*/ 472409 w 4826000"/>
              <a:gd name="connsiteY61746" fmla="*/ 5245854 h 6857957"/>
              <a:gd name="connsiteX61747" fmla="*/ 471457 w 4826000"/>
              <a:gd name="connsiteY61747" fmla="*/ 5243631 h 6857957"/>
              <a:gd name="connsiteX61748" fmla="*/ 470187 w 4826000"/>
              <a:gd name="connsiteY61748" fmla="*/ 5241726 h 6857957"/>
              <a:gd name="connsiteX61749" fmla="*/ 468600 w 4826000"/>
              <a:gd name="connsiteY61749" fmla="*/ 5239186 h 6857957"/>
              <a:gd name="connsiteX61750" fmla="*/ 466695 w 4826000"/>
              <a:gd name="connsiteY61750" fmla="*/ 5237281 h 6857957"/>
              <a:gd name="connsiteX61751" fmla="*/ 464155 w 4826000"/>
              <a:gd name="connsiteY61751" fmla="*/ 5235376 h 6857957"/>
              <a:gd name="connsiteX61752" fmla="*/ 461615 w 4826000"/>
              <a:gd name="connsiteY61752" fmla="*/ 5233470 h 6857957"/>
              <a:gd name="connsiteX61753" fmla="*/ 458123 w 4826000"/>
              <a:gd name="connsiteY61753" fmla="*/ 5231248 h 6857957"/>
              <a:gd name="connsiteX61754" fmla="*/ 454631 w 4826000"/>
              <a:gd name="connsiteY61754" fmla="*/ 5229660 h 6857957"/>
              <a:gd name="connsiteX61755" fmla="*/ 450503 w 4826000"/>
              <a:gd name="connsiteY61755" fmla="*/ 5227755 h 6857957"/>
              <a:gd name="connsiteX61756" fmla="*/ 446059 w 4826000"/>
              <a:gd name="connsiteY61756" fmla="*/ 5226167 h 6857957"/>
              <a:gd name="connsiteX61757" fmla="*/ 440979 w 4826000"/>
              <a:gd name="connsiteY61757" fmla="*/ 5224262 h 6857957"/>
              <a:gd name="connsiteX61758" fmla="*/ 435264 w 4826000"/>
              <a:gd name="connsiteY61758" fmla="*/ 5222674 h 6857957"/>
              <a:gd name="connsiteX61759" fmla="*/ 428915 w 4826000"/>
              <a:gd name="connsiteY61759" fmla="*/ 5221087 h 6857957"/>
              <a:gd name="connsiteX61760" fmla="*/ 425422 w 4826000"/>
              <a:gd name="connsiteY61760" fmla="*/ 5222674 h 6857957"/>
              <a:gd name="connsiteX61761" fmla="*/ 423518 w 4826000"/>
              <a:gd name="connsiteY61761" fmla="*/ 5223944 h 6857957"/>
              <a:gd name="connsiteX61762" fmla="*/ 423200 w 4826000"/>
              <a:gd name="connsiteY61762" fmla="*/ 5224580 h 6857957"/>
              <a:gd name="connsiteX61763" fmla="*/ 422883 w 4826000"/>
              <a:gd name="connsiteY61763" fmla="*/ 5225532 h 6857957"/>
              <a:gd name="connsiteX61764" fmla="*/ 422883 w 4826000"/>
              <a:gd name="connsiteY61764" fmla="*/ 5226167 h 6857957"/>
              <a:gd name="connsiteX61765" fmla="*/ 423200 w 4826000"/>
              <a:gd name="connsiteY61765" fmla="*/ 5226802 h 6857957"/>
              <a:gd name="connsiteX61766" fmla="*/ 424470 w 4826000"/>
              <a:gd name="connsiteY61766" fmla="*/ 5227755 h 6857957"/>
              <a:gd name="connsiteX61767" fmla="*/ 426375 w 4826000"/>
              <a:gd name="connsiteY61767" fmla="*/ 5228707 h 6857957"/>
              <a:gd name="connsiteX61768" fmla="*/ 431772 w 4826000"/>
              <a:gd name="connsiteY61768" fmla="*/ 5230613 h 6857957"/>
              <a:gd name="connsiteX61769" fmla="*/ 437804 w 4826000"/>
              <a:gd name="connsiteY61769" fmla="*/ 5233153 h 6857957"/>
              <a:gd name="connsiteX61770" fmla="*/ 440661 w 4826000"/>
              <a:gd name="connsiteY61770" fmla="*/ 5234423 h 6857957"/>
              <a:gd name="connsiteX61771" fmla="*/ 442884 w 4826000"/>
              <a:gd name="connsiteY61771" fmla="*/ 5235693 h 6857957"/>
              <a:gd name="connsiteX61772" fmla="*/ 445106 w 4826000"/>
              <a:gd name="connsiteY61772" fmla="*/ 5236963 h 6857957"/>
              <a:gd name="connsiteX61773" fmla="*/ 445741 w 4826000"/>
              <a:gd name="connsiteY61773" fmla="*/ 5237598 h 6857957"/>
              <a:gd name="connsiteX61774" fmla="*/ 446059 w 4826000"/>
              <a:gd name="connsiteY61774" fmla="*/ 5238551 h 6857957"/>
              <a:gd name="connsiteX61775" fmla="*/ 446376 w 4826000"/>
              <a:gd name="connsiteY61775" fmla="*/ 5239504 h 6857957"/>
              <a:gd name="connsiteX61776" fmla="*/ 446376 w 4826000"/>
              <a:gd name="connsiteY61776" fmla="*/ 5240456 h 6857957"/>
              <a:gd name="connsiteX61777" fmla="*/ 446059 w 4826000"/>
              <a:gd name="connsiteY61777" fmla="*/ 5241409 h 6857957"/>
              <a:gd name="connsiteX61778" fmla="*/ 445741 w 4826000"/>
              <a:gd name="connsiteY61778" fmla="*/ 5242679 h 6857957"/>
              <a:gd name="connsiteX61779" fmla="*/ 438757 w 4826000"/>
              <a:gd name="connsiteY61779" fmla="*/ 5240456 h 6857957"/>
              <a:gd name="connsiteX61780" fmla="*/ 433042 w 4826000"/>
              <a:gd name="connsiteY61780" fmla="*/ 5237916 h 6857957"/>
              <a:gd name="connsiteX61781" fmla="*/ 427645 w 4826000"/>
              <a:gd name="connsiteY61781" fmla="*/ 5235376 h 6857957"/>
              <a:gd name="connsiteX61782" fmla="*/ 423518 w 4826000"/>
              <a:gd name="connsiteY61782" fmla="*/ 5232835 h 6857957"/>
              <a:gd name="connsiteX61783" fmla="*/ 419390 w 4826000"/>
              <a:gd name="connsiteY61783" fmla="*/ 5229660 h 6857957"/>
              <a:gd name="connsiteX61784" fmla="*/ 416216 w 4826000"/>
              <a:gd name="connsiteY61784" fmla="*/ 5226485 h 6857957"/>
              <a:gd name="connsiteX61785" fmla="*/ 413358 w 4826000"/>
              <a:gd name="connsiteY61785" fmla="*/ 5223309 h 6857957"/>
              <a:gd name="connsiteX61786" fmla="*/ 411453 w 4826000"/>
              <a:gd name="connsiteY61786" fmla="*/ 5219817 h 6857957"/>
              <a:gd name="connsiteX61787" fmla="*/ 409866 w 4826000"/>
              <a:gd name="connsiteY61787" fmla="*/ 5216324 h 6857957"/>
              <a:gd name="connsiteX61788" fmla="*/ 408596 w 4826000"/>
              <a:gd name="connsiteY61788" fmla="*/ 5212831 h 6857957"/>
              <a:gd name="connsiteX61789" fmla="*/ 407644 w 4826000"/>
              <a:gd name="connsiteY61789" fmla="*/ 5209020 h 6857957"/>
              <a:gd name="connsiteX61790" fmla="*/ 406691 w 4826000"/>
              <a:gd name="connsiteY61790" fmla="*/ 5205210 h 6857957"/>
              <a:gd name="connsiteX61791" fmla="*/ 406056 w 4826000"/>
              <a:gd name="connsiteY61791" fmla="*/ 5201400 h 6857957"/>
              <a:gd name="connsiteX61792" fmla="*/ 406056 w 4826000"/>
              <a:gd name="connsiteY61792" fmla="*/ 5197589 h 6857957"/>
              <a:gd name="connsiteX61793" fmla="*/ 406056 w 4826000"/>
              <a:gd name="connsiteY61793" fmla="*/ 5189651 h 6857957"/>
              <a:gd name="connsiteX61794" fmla="*/ 406056 w 4826000"/>
              <a:gd name="connsiteY61794" fmla="*/ 5181713 h 6857957"/>
              <a:gd name="connsiteX61795" fmla="*/ 406374 w 4826000"/>
              <a:gd name="connsiteY61795" fmla="*/ 5173775 h 6857957"/>
              <a:gd name="connsiteX61796" fmla="*/ 406056 w 4826000"/>
              <a:gd name="connsiteY61796" fmla="*/ 5169647 h 6857957"/>
              <a:gd name="connsiteX61797" fmla="*/ 405739 w 4826000"/>
              <a:gd name="connsiteY61797" fmla="*/ 5165519 h 6857957"/>
              <a:gd name="connsiteX61798" fmla="*/ 405421 w 4826000"/>
              <a:gd name="connsiteY61798" fmla="*/ 5161708 h 6857957"/>
              <a:gd name="connsiteX61799" fmla="*/ 404469 w 4826000"/>
              <a:gd name="connsiteY61799" fmla="*/ 5157898 h 6857957"/>
              <a:gd name="connsiteX61800" fmla="*/ 403516 w 4826000"/>
              <a:gd name="connsiteY61800" fmla="*/ 5154405 h 6857957"/>
              <a:gd name="connsiteX61801" fmla="*/ 401929 w 4826000"/>
              <a:gd name="connsiteY61801" fmla="*/ 5150595 h 6857957"/>
              <a:gd name="connsiteX61802" fmla="*/ 399707 w 4826000"/>
              <a:gd name="connsiteY61802" fmla="*/ 5147102 h 6857957"/>
              <a:gd name="connsiteX61803" fmla="*/ 397484 w 4826000"/>
              <a:gd name="connsiteY61803" fmla="*/ 5143609 h 6857957"/>
              <a:gd name="connsiteX61804" fmla="*/ 394627 w 4826000"/>
              <a:gd name="connsiteY61804" fmla="*/ 5140434 h 6857957"/>
              <a:gd name="connsiteX61805" fmla="*/ 390817 w 4826000"/>
              <a:gd name="connsiteY61805" fmla="*/ 5137576 h 6857957"/>
              <a:gd name="connsiteX61806" fmla="*/ 387007 w 4826000"/>
              <a:gd name="connsiteY61806" fmla="*/ 5134401 h 6857957"/>
              <a:gd name="connsiteX61807" fmla="*/ 381928 w 4826000"/>
              <a:gd name="connsiteY61807" fmla="*/ 5131860 h 6857957"/>
              <a:gd name="connsiteX61808" fmla="*/ 386055 w 4826000"/>
              <a:gd name="connsiteY61808" fmla="*/ 5129955 h 6857957"/>
              <a:gd name="connsiteX61809" fmla="*/ 389230 w 4826000"/>
              <a:gd name="connsiteY61809" fmla="*/ 5127732 h 6857957"/>
              <a:gd name="connsiteX61810" fmla="*/ 391452 w 4826000"/>
              <a:gd name="connsiteY61810" fmla="*/ 5125827 h 6857957"/>
              <a:gd name="connsiteX61811" fmla="*/ 393675 w 4826000"/>
              <a:gd name="connsiteY61811" fmla="*/ 5124239 h 6857957"/>
              <a:gd name="connsiteX61812" fmla="*/ 394944 w 4826000"/>
              <a:gd name="connsiteY61812" fmla="*/ 5122334 h 6857957"/>
              <a:gd name="connsiteX61813" fmla="*/ 395579 w 4826000"/>
              <a:gd name="connsiteY61813" fmla="*/ 5120429 h 6857957"/>
              <a:gd name="connsiteX61814" fmla="*/ 395579 w 4826000"/>
              <a:gd name="connsiteY61814" fmla="*/ 5118841 h 6857957"/>
              <a:gd name="connsiteX61815" fmla="*/ 395262 w 4826000"/>
              <a:gd name="connsiteY61815" fmla="*/ 5117253 h 6857957"/>
              <a:gd name="connsiteX61816" fmla="*/ 394627 w 4826000"/>
              <a:gd name="connsiteY61816" fmla="*/ 5115348 h 6857957"/>
              <a:gd name="connsiteX61817" fmla="*/ 393675 w 4826000"/>
              <a:gd name="connsiteY61817" fmla="*/ 5113443 h 6857957"/>
              <a:gd name="connsiteX61818" fmla="*/ 392087 w 4826000"/>
              <a:gd name="connsiteY61818" fmla="*/ 5111855 h 6857957"/>
              <a:gd name="connsiteX61819" fmla="*/ 390500 w 4826000"/>
              <a:gd name="connsiteY61819" fmla="*/ 5110585 h 6857957"/>
              <a:gd name="connsiteX61820" fmla="*/ 387007 w 4826000"/>
              <a:gd name="connsiteY61820" fmla="*/ 5107410 h 6857957"/>
              <a:gd name="connsiteX61821" fmla="*/ 382563 w 4826000"/>
              <a:gd name="connsiteY61821" fmla="*/ 5104235 h 6857957"/>
              <a:gd name="connsiteX61822" fmla="*/ 378753 w 4826000"/>
              <a:gd name="connsiteY61822" fmla="*/ 5101694 h 6857957"/>
              <a:gd name="connsiteX61823" fmla="*/ 374943 w 4826000"/>
              <a:gd name="connsiteY61823" fmla="*/ 5098519 h 6857957"/>
              <a:gd name="connsiteX61824" fmla="*/ 372403 w 4826000"/>
              <a:gd name="connsiteY61824" fmla="*/ 5095979 h 6857957"/>
              <a:gd name="connsiteX61825" fmla="*/ 371768 w 4826000"/>
              <a:gd name="connsiteY61825" fmla="*/ 5094709 h 6857957"/>
              <a:gd name="connsiteX61826" fmla="*/ 371134 w 4826000"/>
              <a:gd name="connsiteY61826" fmla="*/ 5093756 h 6857957"/>
              <a:gd name="connsiteX61827" fmla="*/ 371134 w 4826000"/>
              <a:gd name="connsiteY61827" fmla="*/ 5092486 h 6857957"/>
              <a:gd name="connsiteX61828" fmla="*/ 371451 w 4826000"/>
              <a:gd name="connsiteY61828" fmla="*/ 5091216 h 6857957"/>
              <a:gd name="connsiteX61829" fmla="*/ 372403 w 4826000"/>
              <a:gd name="connsiteY61829" fmla="*/ 5089946 h 6857957"/>
              <a:gd name="connsiteX61830" fmla="*/ 373991 w 4826000"/>
              <a:gd name="connsiteY61830" fmla="*/ 5088993 h 6857957"/>
              <a:gd name="connsiteX61831" fmla="*/ 376213 w 4826000"/>
              <a:gd name="connsiteY61831" fmla="*/ 5088041 h 6857957"/>
              <a:gd name="connsiteX61832" fmla="*/ 379388 w 4826000"/>
              <a:gd name="connsiteY61832" fmla="*/ 5086770 h 6857957"/>
              <a:gd name="connsiteX61833" fmla="*/ 382880 w 4826000"/>
              <a:gd name="connsiteY61833" fmla="*/ 5085818 h 6857957"/>
              <a:gd name="connsiteX61834" fmla="*/ 387325 w 4826000"/>
              <a:gd name="connsiteY61834" fmla="*/ 5084548 h 6857957"/>
              <a:gd name="connsiteX61835" fmla="*/ 386690 w 4826000"/>
              <a:gd name="connsiteY61835" fmla="*/ 5082960 h 6857957"/>
              <a:gd name="connsiteX61836" fmla="*/ 385738 w 4826000"/>
              <a:gd name="connsiteY61836" fmla="*/ 5081372 h 6857957"/>
              <a:gd name="connsiteX61837" fmla="*/ 384150 w 4826000"/>
              <a:gd name="connsiteY61837" fmla="*/ 5079785 h 6857957"/>
              <a:gd name="connsiteX61838" fmla="*/ 382563 w 4826000"/>
              <a:gd name="connsiteY61838" fmla="*/ 5078197 h 6857957"/>
              <a:gd name="connsiteX61839" fmla="*/ 380975 w 4826000"/>
              <a:gd name="connsiteY61839" fmla="*/ 5076927 h 6857957"/>
              <a:gd name="connsiteX61840" fmla="*/ 378753 w 4826000"/>
              <a:gd name="connsiteY61840" fmla="*/ 5075657 h 6857957"/>
              <a:gd name="connsiteX61841" fmla="*/ 375896 w 4826000"/>
              <a:gd name="connsiteY61841" fmla="*/ 5075022 h 6857957"/>
              <a:gd name="connsiteX61842" fmla="*/ 372721 w 4826000"/>
              <a:gd name="connsiteY61842" fmla="*/ 5074069 h 6857957"/>
              <a:gd name="connsiteX61843" fmla="*/ 377801 w 4826000"/>
              <a:gd name="connsiteY61843" fmla="*/ 5070576 h 6857957"/>
              <a:gd name="connsiteX61844" fmla="*/ 383833 w 4826000"/>
              <a:gd name="connsiteY61844" fmla="*/ 5066766 h 6857957"/>
              <a:gd name="connsiteX61845" fmla="*/ 396214 w 4826000"/>
              <a:gd name="connsiteY61845" fmla="*/ 5059780 h 6857957"/>
              <a:gd name="connsiteX61846" fmla="*/ 394944 w 4826000"/>
              <a:gd name="connsiteY61846" fmla="*/ 5058828 h 6857957"/>
              <a:gd name="connsiteX61847" fmla="*/ 393357 w 4826000"/>
              <a:gd name="connsiteY61847" fmla="*/ 5057557 h 6857957"/>
              <a:gd name="connsiteX61848" fmla="*/ 391135 w 4826000"/>
              <a:gd name="connsiteY61848" fmla="*/ 5056605 h 6857957"/>
              <a:gd name="connsiteX61849" fmla="*/ 388912 w 4826000"/>
              <a:gd name="connsiteY61849" fmla="*/ 5055970 h 6857957"/>
              <a:gd name="connsiteX61850" fmla="*/ 387007 w 4826000"/>
              <a:gd name="connsiteY61850" fmla="*/ 5055652 h 6857957"/>
              <a:gd name="connsiteX61851" fmla="*/ 384785 w 4826000"/>
              <a:gd name="connsiteY61851" fmla="*/ 5055652 h 6857957"/>
              <a:gd name="connsiteX61852" fmla="*/ 383515 w 4826000"/>
              <a:gd name="connsiteY61852" fmla="*/ 5056287 h 6857957"/>
              <a:gd name="connsiteX61853" fmla="*/ 383198 w 4826000"/>
              <a:gd name="connsiteY61853" fmla="*/ 5056922 h 6857957"/>
              <a:gd name="connsiteX61854" fmla="*/ 382880 w 4826000"/>
              <a:gd name="connsiteY61854" fmla="*/ 5057557 h 6857957"/>
              <a:gd name="connsiteX61855" fmla="*/ 380975 w 4826000"/>
              <a:gd name="connsiteY61855" fmla="*/ 5056287 h 6857957"/>
              <a:gd name="connsiteX61856" fmla="*/ 379388 w 4826000"/>
              <a:gd name="connsiteY61856" fmla="*/ 5054700 h 6857957"/>
              <a:gd name="connsiteX61857" fmla="*/ 378436 w 4826000"/>
              <a:gd name="connsiteY61857" fmla="*/ 5053430 h 6857957"/>
              <a:gd name="connsiteX61858" fmla="*/ 377483 w 4826000"/>
              <a:gd name="connsiteY61858" fmla="*/ 5052159 h 6857957"/>
              <a:gd name="connsiteX61859" fmla="*/ 377166 w 4826000"/>
              <a:gd name="connsiteY61859" fmla="*/ 5050889 h 6857957"/>
              <a:gd name="connsiteX61860" fmla="*/ 377166 w 4826000"/>
              <a:gd name="connsiteY61860" fmla="*/ 5049937 h 6857957"/>
              <a:gd name="connsiteX61861" fmla="*/ 377483 w 4826000"/>
              <a:gd name="connsiteY61861" fmla="*/ 5048667 h 6857957"/>
              <a:gd name="connsiteX61862" fmla="*/ 378436 w 4826000"/>
              <a:gd name="connsiteY61862" fmla="*/ 5047079 h 6857957"/>
              <a:gd name="connsiteX61863" fmla="*/ 379388 w 4826000"/>
              <a:gd name="connsiteY61863" fmla="*/ 5046126 h 6857957"/>
              <a:gd name="connsiteX61864" fmla="*/ 380340 w 4826000"/>
              <a:gd name="connsiteY61864" fmla="*/ 5044856 h 6857957"/>
              <a:gd name="connsiteX61865" fmla="*/ 383515 w 4826000"/>
              <a:gd name="connsiteY61865" fmla="*/ 5042634 h 6857957"/>
              <a:gd name="connsiteX61866" fmla="*/ 387960 w 4826000"/>
              <a:gd name="connsiteY61866" fmla="*/ 5040093 h 6857957"/>
              <a:gd name="connsiteX61867" fmla="*/ 393040 w 4826000"/>
              <a:gd name="connsiteY61867" fmla="*/ 5037871 h 6857957"/>
              <a:gd name="connsiteX61868" fmla="*/ 390817 w 4826000"/>
              <a:gd name="connsiteY61868" fmla="*/ 5031837 h 6857957"/>
              <a:gd name="connsiteX61869" fmla="*/ 389230 w 4826000"/>
              <a:gd name="connsiteY61869" fmla="*/ 5026122 h 6857957"/>
              <a:gd name="connsiteX61870" fmla="*/ 384468 w 4826000"/>
              <a:gd name="connsiteY61870" fmla="*/ 5014691 h 6857957"/>
              <a:gd name="connsiteX61871" fmla="*/ 380340 w 4826000"/>
              <a:gd name="connsiteY61871" fmla="*/ 5004212 h 6857957"/>
              <a:gd name="connsiteX61872" fmla="*/ 378436 w 4826000"/>
              <a:gd name="connsiteY61872" fmla="*/ 4998814 h 6857957"/>
              <a:gd name="connsiteX61873" fmla="*/ 376531 w 4826000"/>
              <a:gd name="connsiteY61873" fmla="*/ 4993734 h 6857957"/>
              <a:gd name="connsiteX61874" fmla="*/ 374943 w 4826000"/>
              <a:gd name="connsiteY61874" fmla="*/ 4988336 h 6857957"/>
              <a:gd name="connsiteX61875" fmla="*/ 373673 w 4826000"/>
              <a:gd name="connsiteY61875" fmla="*/ 4983573 h 6857957"/>
              <a:gd name="connsiteX61876" fmla="*/ 373038 w 4826000"/>
              <a:gd name="connsiteY61876" fmla="*/ 4978175 h 6857957"/>
              <a:gd name="connsiteX61877" fmla="*/ 373038 w 4826000"/>
              <a:gd name="connsiteY61877" fmla="*/ 4972777 h 6857957"/>
              <a:gd name="connsiteX61878" fmla="*/ 373356 w 4826000"/>
              <a:gd name="connsiteY61878" fmla="*/ 4967696 h 6857957"/>
              <a:gd name="connsiteX61879" fmla="*/ 374308 w 4826000"/>
              <a:gd name="connsiteY61879" fmla="*/ 4961981 h 6857957"/>
              <a:gd name="connsiteX61880" fmla="*/ 375896 w 4826000"/>
              <a:gd name="connsiteY61880" fmla="*/ 4956265 h 6857957"/>
              <a:gd name="connsiteX61881" fmla="*/ 378753 w 4826000"/>
              <a:gd name="connsiteY61881" fmla="*/ 4950232 h 6857957"/>
              <a:gd name="connsiteX61882" fmla="*/ 375261 w 4826000"/>
              <a:gd name="connsiteY61882" fmla="*/ 4948327 h 6857957"/>
              <a:gd name="connsiteX61883" fmla="*/ 372403 w 4826000"/>
              <a:gd name="connsiteY61883" fmla="*/ 4946421 h 6857957"/>
              <a:gd name="connsiteX61884" fmla="*/ 369546 w 4826000"/>
              <a:gd name="connsiteY61884" fmla="*/ 4943881 h 6857957"/>
              <a:gd name="connsiteX61885" fmla="*/ 367324 w 4826000"/>
              <a:gd name="connsiteY61885" fmla="*/ 4941658 h 6857957"/>
              <a:gd name="connsiteX61886" fmla="*/ 365101 w 4826000"/>
              <a:gd name="connsiteY61886" fmla="*/ 4939436 h 6857957"/>
              <a:gd name="connsiteX61887" fmla="*/ 363514 w 4826000"/>
              <a:gd name="connsiteY61887" fmla="*/ 4936896 h 6857957"/>
              <a:gd name="connsiteX61888" fmla="*/ 361927 w 4826000"/>
              <a:gd name="connsiteY61888" fmla="*/ 4934355 h 6857957"/>
              <a:gd name="connsiteX61889" fmla="*/ 360657 w 4826000"/>
              <a:gd name="connsiteY61889" fmla="*/ 4932133 h 6857957"/>
              <a:gd name="connsiteX61890" fmla="*/ 359704 w 4826000"/>
              <a:gd name="connsiteY61890" fmla="*/ 4929275 h 6857957"/>
              <a:gd name="connsiteX61891" fmla="*/ 359069 w 4826000"/>
              <a:gd name="connsiteY61891" fmla="*/ 4926417 h 6857957"/>
              <a:gd name="connsiteX61892" fmla="*/ 358752 w 4826000"/>
              <a:gd name="connsiteY61892" fmla="*/ 4923877 h 6857957"/>
              <a:gd name="connsiteX61893" fmla="*/ 358434 w 4826000"/>
              <a:gd name="connsiteY61893" fmla="*/ 4921019 h 6857957"/>
              <a:gd name="connsiteX61894" fmla="*/ 358117 w 4826000"/>
              <a:gd name="connsiteY61894" fmla="*/ 4915621 h 6857957"/>
              <a:gd name="connsiteX61895" fmla="*/ 358752 w 4826000"/>
              <a:gd name="connsiteY61895" fmla="*/ 4909588 h 6857957"/>
              <a:gd name="connsiteX61896" fmla="*/ 359704 w 4826000"/>
              <a:gd name="connsiteY61896" fmla="*/ 4903872 h 6857957"/>
              <a:gd name="connsiteX61897" fmla="*/ 361292 w 4826000"/>
              <a:gd name="connsiteY61897" fmla="*/ 4897839 h 6857957"/>
              <a:gd name="connsiteX61898" fmla="*/ 362879 w 4826000"/>
              <a:gd name="connsiteY61898" fmla="*/ 4892124 h 6857957"/>
              <a:gd name="connsiteX61899" fmla="*/ 365101 w 4826000"/>
              <a:gd name="connsiteY61899" fmla="*/ 4886726 h 6857957"/>
              <a:gd name="connsiteX61900" fmla="*/ 368594 w 4826000"/>
              <a:gd name="connsiteY61900" fmla="*/ 4875612 h 6857957"/>
              <a:gd name="connsiteX61901" fmla="*/ 369864 w 4826000"/>
              <a:gd name="connsiteY61901" fmla="*/ 4870214 h 6857957"/>
              <a:gd name="connsiteX61902" fmla="*/ 371451 w 4826000"/>
              <a:gd name="connsiteY61902" fmla="*/ 4865451 h 6857957"/>
              <a:gd name="connsiteX61903" fmla="*/ 368276 w 4826000"/>
              <a:gd name="connsiteY61903" fmla="*/ 4860370 h 6857957"/>
              <a:gd name="connsiteX61904" fmla="*/ 365419 w 4826000"/>
              <a:gd name="connsiteY61904" fmla="*/ 4854972 h 6857957"/>
              <a:gd name="connsiteX61905" fmla="*/ 362879 w 4826000"/>
              <a:gd name="connsiteY61905" fmla="*/ 4849892 h 6857957"/>
              <a:gd name="connsiteX61906" fmla="*/ 360974 w 4826000"/>
              <a:gd name="connsiteY61906" fmla="*/ 4844494 h 6857957"/>
              <a:gd name="connsiteX61907" fmla="*/ 359387 w 4826000"/>
              <a:gd name="connsiteY61907" fmla="*/ 4839096 h 6857957"/>
              <a:gd name="connsiteX61908" fmla="*/ 358117 w 4826000"/>
              <a:gd name="connsiteY61908" fmla="*/ 4834015 h 6857957"/>
              <a:gd name="connsiteX61909" fmla="*/ 357164 w 4826000"/>
              <a:gd name="connsiteY61909" fmla="*/ 4828935 h 6857957"/>
              <a:gd name="connsiteX61910" fmla="*/ 356529 w 4826000"/>
              <a:gd name="connsiteY61910" fmla="*/ 4823537 h 6857957"/>
              <a:gd name="connsiteX61911" fmla="*/ 356212 w 4826000"/>
              <a:gd name="connsiteY61911" fmla="*/ 4818456 h 6857957"/>
              <a:gd name="connsiteX61912" fmla="*/ 355577 w 4826000"/>
              <a:gd name="connsiteY61912" fmla="*/ 4813376 h 6857957"/>
              <a:gd name="connsiteX61913" fmla="*/ 355260 w 4826000"/>
              <a:gd name="connsiteY61913" fmla="*/ 4802897 h 6857957"/>
              <a:gd name="connsiteX61914" fmla="*/ 355577 w 4826000"/>
              <a:gd name="connsiteY61914" fmla="*/ 4793054 h 6857957"/>
              <a:gd name="connsiteX61915" fmla="*/ 356212 w 4826000"/>
              <a:gd name="connsiteY61915" fmla="*/ 4783210 h 6857957"/>
              <a:gd name="connsiteX61916" fmla="*/ 356212 w 4826000"/>
              <a:gd name="connsiteY61916" fmla="*/ 4773367 h 6857957"/>
              <a:gd name="connsiteX61917" fmla="*/ 356212 w 4826000"/>
              <a:gd name="connsiteY61917" fmla="*/ 4763841 h 6857957"/>
              <a:gd name="connsiteX61918" fmla="*/ 355260 w 4826000"/>
              <a:gd name="connsiteY61918" fmla="*/ 4754632 h 6857957"/>
              <a:gd name="connsiteX61919" fmla="*/ 354625 w 4826000"/>
              <a:gd name="connsiteY61919" fmla="*/ 4750187 h 6857957"/>
              <a:gd name="connsiteX61920" fmla="*/ 353672 w 4826000"/>
              <a:gd name="connsiteY61920" fmla="*/ 4745424 h 6857957"/>
              <a:gd name="connsiteX61921" fmla="*/ 352720 w 4826000"/>
              <a:gd name="connsiteY61921" fmla="*/ 4741296 h 6857957"/>
              <a:gd name="connsiteX61922" fmla="*/ 351132 w 4826000"/>
              <a:gd name="connsiteY61922" fmla="*/ 4736851 h 6857957"/>
              <a:gd name="connsiteX61923" fmla="*/ 349545 w 4826000"/>
              <a:gd name="connsiteY61923" fmla="*/ 4732723 h 6857957"/>
              <a:gd name="connsiteX61924" fmla="*/ 347005 w 4826000"/>
              <a:gd name="connsiteY61924" fmla="*/ 4728595 h 6857957"/>
              <a:gd name="connsiteX61925" fmla="*/ 344465 w 4826000"/>
              <a:gd name="connsiteY61925" fmla="*/ 4724467 h 6857957"/>
              <a:gd name="connsiteX61926" fmla="*/ 341608 w 4826000"/>
              <a:gd name="connsiteY61926" fmla="*/ 4720339 h 6857957"/>
              <a:gd name="connsiteX61927" fmla="*/ 337798 w 4826000"/>
              <a:gd name="connsiteY61927" fmla="*/ 4716529 h 6857957"/>
              <a:gd name="connsiteX61928" fmla="*/ 333671 w 4826000"/>
              <a:gd name="connsiteY61928" fmla="*/ 4712718 h 6857957"/>
              <a:gd name="connsiteX61929" fmla="*/ 339068 w 4826000"/>
              <a:gd name="connsiteY61929" fmla="*/ 4712718 h 6857957"/>
              <a:gd name="connsiteX61930" fmla="*/ 342878 w 4826000"/>
              <a:gd name="connsiteY61930" fmla="*/ 4712083 h 6857957"/>
              <a:gd name="connsiteX61931" fmla="*/ 346053 w 4826000"/>
              <a:gd name="connsiteY61931" fmla="*/ 4711448 h 6857957"/>
              <a:gd name="connsiteX61932" fmla="*/ 348910 w 4826000"/>
              <a:gd name="connsiteY61932" fmla="*/ 4710496 h 6857957"/>
              <a:gd name="connsiteX61933" fmla="*/ 351767 w 4826000"/>
              <a:gd name="connsiteY61933" fmla="*/ 4709861 h 6857957"/>
              <a:gd name="connsiteX61934" fmla="*/ 355260 w 4826000"/>
              <a:gd name="connsiteY61934" fmla="*/ 4709225 h 6857957"/>
              <a:gd name="connsiteX61935" fmla="*/ 359704 w 4826000"/>
              <a:gd name="connsiteY61935" fmla="*/ 4708590 h 6857957"/>
              <a:gd name="connsiteX61936" fmla="*/ 366054 w 4826000"/>
              <a:gd name="connsiteY61936" fmla="*/ 4709225 h 6857957"/>
              <a:gd name="connsiteX61937" fmla="*/ 366054 w 4826000"/>
              <a:gd name="connsiteY61937" fmla="*/ 4707638 h 6857957"/>
              <a:gd name="connsiteX61938" fmla="*/ 365736 w 4826000"/>
              <a:gd name="connsiteY61938" fmla="*/ 4706368 h 6857957"/>
              <a:gd name="connsiteX61939" fmla="*/ 365101 w 4826000"/>
              <a:gd name="connsiteY61939" fmla="*/ 4705098 h 6857957"/>
              <a:gd name="connsiteX61940" fmla="*/ 364149 w 4826000"/>
              <a:gd name="connsiteY61940" fmla="*/ 4704145 h 6857957"/>
              <a:gd name="connsiteX61941" fmla="*/ 362244 w 4826000"/>
              <a:gd name="connsiteY61941" fmla="*/ 4703510 h 6857957"/>
              <a:gd name="connsiteX61942" fmla="*/ 360657 w 4826000"/>
              <a:gd name="connsiteY61942" fmla="*/ 4702875 h 6857957"/>
              <a:gd name="connsiteX61943" fmla="*/ 356529 w 4826000"/>
              <a:gd name="connsiteY61943" fmla="*/ 4701922 h 6857957"/>
              <a:gd name="connsiteX61944" fmla="*/ 351450 w 4826000"/>
              <a:gd name="connsiteY61944" fmla="*/ 4701605 h 6857957"/>
              <a:gd name="connsiteX61945" fmla="*/ 345418 w 4826000"/>
              <a:gd name="connsiteY61945" fmla="*/ 4700970 h 6857957"/>
              <a:gd name="connsiteX61946" fmla="*/ 332084 w 4826000"/>
              <a:gd name="connsiteY61946" fmla="*/ 4701922 h 6857957"/>
              <a:gd name="connsiteX61947" fmla="*/ 333354 w 4826000"/>
              <a:gd name="connsiteY61947" fmla="*/ 4700017 h 6857957"/>
              <a:gd name="connsiteX61948" fmla="*/ 334941 w 4826000"/>
              <a:gd name="connsiteY61948" fmla="*/ 4698747 h 6857957"/>
              <a:gd name="connsiteX61949" fmla="*/ 336528 w 4826000"/>
              <a:gd name="connsiteY61949" fmla="*/ 4697794 h 6857957"/>
              <a:gd name="connsiteX61950" fmla="*/ 337798 w 4826000"/>
              <a:gd name="connsiteY61950" fmla="*/ 4696842 h 6857957"/>
              <a:gd name="connsiteX61951" fmla="*/ 341608 w 4826000"/>
              <a:gd name="connsiteY61951" fmla="*/ 4695572 h 6857957"/>
              <a:gd name="connsiteX61952" fmla="*/ 345100 w 4826000"/>
              <a:gd name="connsiteY61952" fmla="*/ 4694937 h 6857957"/>
              <a:gd name="connsiteX61953" fmla="*/ 353672 w 4826000"/>
              <a:gd name="connsiteY61953" fmla="*/ 4694301 h 6857957"/>
              <a:gd name="connsiteX61954" fmla="*/ 358434 w 4826000"/>
              <a:gd name="connsiteY61954" fmla="*/ 4693666 h 6857957"/>
              <a:gd name="connsiteX61955" fmla="*/ 363514 w 4826000"/>
              <a:gd name="connsiteY61955" fmla="*/ 4692714 h 6857957"/>
              <a:gd name="connsiteX61956" fmla="*/ 354625 w 4826000"/>
              <a:gd name="connsiteY61956" fmla="*/ 4691444 h 6857957"/>
              <a:gd name="connsiteX61957" fmla="*/ 349545 w 4826000"/>
              <a:gd name="connsiteY61957" fmla="*/ 4690174 h 6857957"/>
              <a:gd name="connsiteX61958" fmla="*/ 347640 w 4826000"/>
              <a:gd name="connsiteY61958" fmla="*/ 4689221 h 6857957"/>
              <a:gd name="connsiteX61959" fmla="*/ 346688 w 4826000"/>
              <a:gd name="connsiteY61959" fmla="*/ 4688586 h 6857957"/>
              <a:gd name="connsiteX61960" fmla="*/ 346053 w 4826000"/>
              <a:gd name="connsiteY61960" fmla="*/ 4687951 h 6857957"/>
              <a:gd name="connsiteX61961" fmla="*/ 346053 w 4826000"/>
              <a:gd name="connsiteY61961" fmla="*/ 4686998 h 6857957"/>
              <a:gd name="connsiteX61962" fmla="*/ 346370 w 4826000"/>
              <a:gd name="connsiteY61962" fmla="*/ 4685728 h 6857957"/>
              <a:gd name="connsiteX61963" fmla="*/ 347005 w 4826000"/>
              <a:gd name="connsiteY61963" fmla="*/ 4684776 h 6857957"/>
              <a:gd name="connsiteX61964" fmla="*/ 349227 w 4826000"/>
              <a:gd name="connsiteY61964" fmla="*/ 4682553 h 6857957"/>
              <a:gd name="connsiteX61965" fmla="*/ 351767 w 4826000"/>
              <a:gd name="connsiteY61965" fmla="*/ 4680013 h 6857957"/>
              <a:gd name="connsiteX61966" fmla="*/ 353990 w 4826000"/>
              <a:gd name="connsiteY61966" fmla="*/ 4676520 h 6857957"/>
              <a:gd name="connsiteX61967" fmla="*/ 349545 w 4826000"/>
              <a:gd name="connsiteY61967" fmla="*/ 4676202 h 6857957"/>
              <a:gd name="connsiteX61968" fmla="*/ 345735 w 4826000"/>
              <a:gd name="connsiteY61968" fmla="*/ 4676202 h 6857957"/>
              <a:gd name="connsiteX61969" fmla="*/ 342878 w 4826000"/>
              <a:gd name="connsiteY61969" fmla="*/ 4676520 h 6857957"/>
              <a:gd name="connsiteX61970" fmla="*/ 340656 w 4826000"/>
              <a:gd name="connsiteY61970" fmla="*/ 4677155 h 6857957"/>
              <a:gd name="connsiteX61971" fmla="*/ 339386 w 4826000"/>
              <a:gd name="connsiteY61971" fmla="*/ 4678107 h 6857957"/>
              <a:gd name="connsiteX61972" fmla="*/ 338433 w 4826000"/>
              <a:gd name="connsiteY61972" fmla="*/ 4679060 h 6857957"/>
              <a:gd name="connsiteX61973" fmla="*/ 337798 w 4826000"/>
              <a:gd name="connsiteY61973" fmla="*/ 4680648 h 6857957"/>
              <a:gd name="connsiteX61974" fmla="*/ 337481 w 4826000"/>
              <a:gd name="connsiteY61974" fmla="*/ 4681918 h 6857957"/>
              <a:gd name="connsiteX61975" fmla="*/ 336528 w 4826000"/>
              <a:gd name="connsiteY61975" fmla="*/ 4684458 h 6857957"/>
              <a:gd name="connsiteX61976" fmla="*/ 335893 w 4826000"/>
              <a:gd name="connsiteY61976" fmla="*/ 4685411 h 6857957"/>
              <a:gd name="connsiteX61977" fmla="*/ 334941 w 4826000"/>
              <a:gd name="connsiteY61977" fmla="*/ 4686363 h 6857957"/>
              <a:gd name="connsiteX61978" fmla="*/ 333036 w 4826000"/>
              <a:gd name="connsiteY61978" fmla="*/ 4687633 h 6857957"/>
              <a:gd name="connsiteX61979" fmla="*/ 330814 w 4826000"/>
              <a:gd name="connsiteY61979" fmla="*/ 4688268 h 6857957"/>
              <a:gd name="connsiteX61980" fmla="*/ 327639 w 4826000"/>
              <a:gd name="connsiteY61980" fmla="*/ 4688586 h 6857957"/>
              <a:gd name="connsiteX61981" fmla="*/ 323512 w 4826000"/>
              <a:gd name="connsiteY61981" fmla="*/ 4688268 h 6857957"/>
              <a:gd name="connsiteX61982" fmla="*/ 325417 w 4826000"/>
              <a:gd name="connsiteY61982" fmla="*/ 4686046 h 6857957"/>
              <a:gd name="connsiteX61983" fmla="*/ 327639 w 4826000"/>
              <a:gd name="connsiteY61983" fmla="*/ 4683823 h 6857957"/>
              <a:gd name="connsiteX61984" fmla="*/ 331131 w 4826000"/>
              <a:gd name="connsiteY61984" fmla="*/ 4678425 h 6857957"/>
              <a:gd name="connsiteX61985" fmla="*/ 335258 w 4826000"/>
              <a:gd name="connsiteY61985" fmla="*/ 4673344 h 6857957"/>
              <a:gd name="connsiteX61986" fmla="*/ 339068 w 4826000"/>
              <a:gd name="connsiteY61986" fmla="*/ 4667946 h 6857957"/>
              <a:gd name="connsiteX61987" fmla="*/ 341608 w 4826000"/>
              <a:gd name="connsiteY61987" fmla="*/ 4665406 h 6857957"/>
              <a:gd name="connsiteX61988" fmla="*/ 343830 w 4826000"/>
              <a:gd name="connsiteY61988" fmla="*/ 4662866 h 6857957"/>
              <a:gd name="connsiteX61989" fmla="*/ 346370 w 4826000"/>
              <a:gd name="connsiteY61989" fmla="*/ 4660961 h 6857957"/>
              <a:gd name="connsiteX61990" fmla="*/ 349545 w 4826000"/>
              <a:gd name="connsiteY61990" fmla="*/ 4659373 h 6857957"/>
              <a:gd name="connsiteX61991" fmla="*/ 352402 w 4826000"/>
              <a:gd name="connsiteY61991" fmla="*/ 4658103 h 6857957"/>
              <a:gd name="connsiteX61992" fmla="*/ 356212 w 4826000"/>
              <a:gd name="connsiteY61992" fmla="*/ 4656833 h 6857957"/>
              <a:gd name="connsiteX61993" fmla="*/ 359704 w 4826000"/>
              <a:gd name="connsiteY61993" fmla="*/ 4656515 h 6857957"/>
              <a:gd name="connsiteX61994" fmla="*/ 364149 w 4826000"/>
              <a:gd name="connsiteY61994" fmla="*/ 4656833 h 6857957"/>
              <a:gd name="connsiteX61995" fmla="*/ 364784 w 4826000"/>
              <a:gd name="connsiteY61995" fmla="*/ 4655245 h 6857957"/>
              <a:gd name="connsiteX61996" fmla="*/ 365101 w 4826000"/>
              <a:gd name="connsiteY61996" fmla="*/ 4653975 h 6857957"/>
              <a:gd name="connsiteX61997" fmla="*/ 364784 w 4826000"/>
              <a:gd name="connsiteY61997" fmla="*/ 4652705 h 6857957"/>
              <a:gd name="connsiteX61998" fmla="*/ 364466 w 4826000"/>
              <a:gd name="connsiteY61998" fmla="*/ 4651752 h 6857957"/>
              <a:gd name="connsiteX61999" fmla="*/ 363514 w 4826000"/>
              <a:gd name="connsiteY61999" fmla="*/ 4651117 h 6857957"/>
              <a:gd name="connsiteX62000" fmla="*/ 361927 w 4826000"/>
              <a:gd name="connsiteY62000" fmla="*/ 4650482 h 6857957"/>
              <a:gd name="connsiteX62001" fmla="*/ 360339 w 4826000"/>
              <a:gd name="connsiteY62001" fmla="*/ 4649530 h 6857957"/>
              <a:gd name="connsiteX62002" fmla="*/ 358752 w 4826000"/>
              <a:gd name="connsiteY62002" fmla="*/ 4649212 h 6857957"/>
              <a:gd name="connsiteX62003" fmla="*/ 353990 w 4826000"/>
              <a:gd name="connsiteY62003" fmla="*/ 4648894 h 6857957"/>
              <a:gd name="connsiteX62004" fmla="*/ 348910 w 4826000"/>
              <a:gd name="connsiteY62004" fmla="*/ 4648577 h 6857957"/>
              <a:gd name="connsiteX62005" fmla="*/ 336846 w 4826000"/>
              <a:gd name="connsiteY62005" fmla="*/ 4649212 h 6857957"/>
              <a:gd name="connsiteX62006" fmla="*/ 336846 w 4826000"/>
              <a:gd name="connsiteY62006" fmla="*/ 4646354 h 6857957"/>
              <a:gd name="connsiteX62007" fmla="*/ 337163 w 4826000"/>
              <a:gd name="connsiteY62007" fmla="*/ 4643814 h 6857957"/>
              <a:gd name="connsiteX62008" fmla="*/ 337798 w 4826000"/>
              <a:gd name="connsiteY62008" fmla="*/ 4640639 h 6857957"/>
              <a:gd name="connsiteX62009" fmla="*/ 338751 w 4826000"/>
              <a:gd name="connsiteY62009" fmla="*/ 4638416 h 6857957"/>
              <a:gd name="connsiteX62010" fmla="*/ 340656 w 4826000"/>
              <a:gd name="connsiteY62010" fmla="*/ 4633335 h 6857957"/>
              <a:gd name="connsiteX62011" fmla="*/ 343195 w 4826000"/>
              <a:gd name="connsiteY62011" fmla="*/ 4628890 h 6857957"/>
              <a:gd name="connsiteX62012" fmla="*/ 345735 w 4826000"/>
              <a:gd name="connsiteY62012" fmla="*/ 4624762 h 6857957"/>
              <a:gd name="connsiteX62013" fmla="*/ 348910 w 4826000"/>
              <a:gd name="connsiteY62013" fmla="*/ 4620634 h 6857957"/>
              <a:gd name="connsiteX62014" fmla="*/ 351767 w 4826000"/>
              <a:gd name="connsiteY62014" fmla="*/ 4616824 h 6857957"/>
              <a:gd name="connsiteX62015" fmla="*/ 353990 w 4826000"/>
              <a:gd name="connsiteY62015" fmla="*/ 4612696 h 6857957"/>
              <a:gd name="connsiteX62016" fmla="*/ 356529 w 4826000"/>
              <a:gd name="connsiteY62016" fmla="*/ 4609203 h 6857957"/>
              <a:gd name="connsiteX62017" fmla="*/ 358117 w 4826000"/>
              <a:gd name="connsiteY62017" fmla="*/ 4605075 h 6857957"/>
              <a:gd name="connsiteX62018" fmla="*/ 358434 w 4826000"/>
              <a:gd name="connsiteY62018" fmla="*/ 4603170 h 6857957"/>
              <a:gd name="connsiteX62019" fmla="*/ 358752 w 4826000"/>
              <a:gd name="connsiteY62019" fmla="*/ 4601265 h 6857957"/>
              <a:gd name="connsiteX62020" fmla="*/ 358752 w 4826000"/>
              <a:gd name="connsiteY62020" fmla="*/ 4599042 h 6857957"/>
              <a:gd name="connsiteX62021" fmla="*/ 358434 w 4826000"/>
              <a:gd name="connsiteY62021" fmla="*/ 4596502 h 6857957"/>
              <a:gd name="connsiteX62022" fmla="*/ 358117 w 4826000"/>
              <a:gd name="connsiteY62022" fmla="*/ 4594597 h 6857957"/>
              <a:gd name="connsiteX62023" fmla="*/ 357164 w 4826000"/>
              <a:gd name="connsiteY62023" fmla="*/ 4592056 h 6857957"/>
              <a:gd name="connsiteX62024" fmla="*/ 356212 w 4826000"/>
              <a:gd name="connsiteY62024" fmla="*/ 4589516 h 6857957"/>
              <a:gd name="connsiteX62025" fmla="*/ 354307 w 4826000"/>
              <a:gd name="connsiteY62025" fmla="*/ 4586976 h 6857957"/>
              <a:gd name="connsiteX62026" fmla="*/ 352720 w 4826000"/>
              <a:gd name="connsiteY62026" fmla="*/ 4584436 h 6857957"/>
              <a:gd name="connsiteX62027" fmla="*/ 350497 w 4826000"/>
              <a:gd name="connsiteY62027" fmla="*/ 4581260 h 6857957"/>
              <a:gd name="connsiteX62028" fmla="*/ 347640 w 4826000"/>
              <a:gd name="connsiteY62028" fmla="*/ 4578403 h 6857957"/>
              <a:gd name="connsiteX62029" fmla="*/ 344465 w 4826000"/>
              <a:gd name="connsiteY62029" fmla="*/ 4574910 h 6857957"/>
              <a:gd name="connsiteX62030" fmla="*/ 347323 w 4826000"/>
              <a:gd name="connsiteY62030" fmla="*/ 4575862 h 6857957"/>
              <a:gd name="connsiteX62031" fmla="*/ 350180 w 4826000"/>
              <a:gd name="connsiteY62031" fmla="*/ 4576815 h 6857957"/>
              <a:gd name="connsiteX62032" fmla="*/ 352085 w 4826000"/>
              <a:gd name="connsiteY62032" fmla="*/ 4576815 h 6857957"/>
              <a:gd name="connsiteX62033" fmla="*/ 353990 w 4826000"/>
              <a:gd name="connsiteY62033" fmla="*/ 4576815 h 6857957"/>
              <a:gd name="connsiteX62034" fmla="*/ 358434 w 4826000"/>
              <a:gd name="connsiteY62034" fmla="*/ 4575545 h 6857957"/>
              <a:gd name="connsiteX62035" fmla="*/ 364149 w 4826000"/>
              <a:gd name="connsiteY62035" fmla="*/ 4574592 h 6857957"/>
              <a:gd name="connsiteX62036" fmla="*/ 364466 w 4826000"/>
              <a:gd name="connsiteY62036" fmla="*/ 4572687 h 6857957"/>
              <a:gd name="connsiteX62037" fmla="*/ 364149 w 4826000"/>
              <a:gd name="connsiteY62037" fmla="*/ 4571417 h 6857957"/>
              <a:gd name="connsiteX62038" fmla="*/ 364149 w 4826000"/>
              <a:gd name="connsiteY62038" fmla="*/ 4569829 h 6857957"/>
              <a:gd name="connsiteX62039" fmla="*/ 363514 w 4826000"/>
              <a:gd name="connsiteY62039" fmla="*/ 4568242 h 6857957"/>
              <a:gd name="connsiteX62040" fmla="*/ 362562 w 4826000"/>
              <a:gd name="connsiteY62040" fmla="*/ 4566971 h 6857957"/>
              <a:gd name="connsiteX62041" fmla="*/ 361609 w 4826000"/>
              <a:gd name="connsiteY62041" fmla="*/ 4565701 h 6857957"/>
              <a:gd name="connsiteX62042" fmla="*/ 360339 w 4826000"/>
              <a:gd name="connsiteY62042" fmla="*/ 4564749 h 6857957"/>
              <a:gd name="connsiteX62043" fmla="*/ 359069 w 4826000"/>
              <a:gd name="connsiteY62043" fmla="*/ 4563796 h 6857957"/>
              <a:gd name="connsiteX62044" fmla="*/ 355577 w 4826000"/>
              <a:gd name="connsiteY62044" fmla="*/ 4562209 h 6857957"/>
              <a:gd name="connsiteX62045" fmla="*/ 351767 w 4826000"/>
              <a:gd name="connsiteY62045" fmla="*/ 4560621 h 6857957"/>
              <a:gd name="connsiteX62046" fmla="*/ 347005 w 4826000"/>
              <a:gd name="connsiteY62046" fmla="*/ 4559351 h 6857957"/>
              <a:gd name="connsiteX62047" fmla="*/ 341925 w 4826000"/>
              <a:gd name="connsiteY62047" fmla="*/ 4558716 h 6857957"/>
              <a:gd name="connsiteX62048" fmla="*/ 340973 w 4826000"/>
              <a:gd name="connsiteY62048" fmla="*/ 4557128 h 6857957"/>
              <a:gd name="connsiteX62049" fmla="*/ 340973 w 4826000"/>
              <a:gd name="connsiteY62049" fmla="*/ 4556175 h 6857957"/>
              <a:gd name="connsiteX62050" fmla="*/ 341925 w 4826000"/>
              <a:gd name="connsiteY62050" fmla="*/ 4554905 h 6857957"/>
              <a:gd name="connsiteX62051" fmla="*/ 342560 w 4826000"/>
              <a:gd name="connsiteY62051" fmla="*/ 4553635 h 6857957"/>
              <a:gd name="connsiteX62052" fmla="*/ 343830 w 4826000"/>
              <a:gd name="connsiteY62052" fmla="*/ 4553000 h 6857957"/>
              <a:gd name="connsiteX62053" fmla="*/ 345100 w 4826000"/>
              <a:gd name="connsiteY62053" fmla="*/ 4552048 h 6857957"/>
              <a:gd name="connsiteX62054" fmla="*/ 348275 w 4826000"/>
              <a:gd name="connsiteY62054" fmla="*/ 4550777 h 6857957"/>
              <a:gd name="connsiteX62055" fmla="*/ 352085 w 4826000"/>
              <a:gd name="connsiteY62055" fmla="*/ 4549825 h 6857957"/>
              <a:gd name="connsiteX62056" fmla="*/ 355260 w 4826000"/>
              <a:gd name="connsiteY62056" fmla="*/ 4548237 h 6857957"/>
              <a:gd name="connsiteX62057" fmla="*/ 356847 w 4826000"/>
              <a:gd name="connsiteY62057" fmla="*/ 4547602 h 6857957"/>
              <a:gd name="connsiteX62058" fmla="*/ 358117 w 4826000"/>
              <a:gd name="connsiteY62058" fmla="*/ 4546967 h 6857957"/>
              <a:gd name="connsiteX62059" fmla="*/ 358752 w 4826000"/>
              <a:gd name="connsiteY62059" fmla="*/ 4545697 h 6857957"/>
              <a:gd name="connsiteX62060" fmla="*/ 359069 w 4826000"/>
              <a:gd name="connsiteY62060" fmla="*/ 4544427 h 6857957"/>
              <a:gd name="connsiteX62061" fmla="*/ 358752 w 4826000"/>
              <a:gd name="connsiteY62061" fmla="*/ 4543157 h 6857957"/>
              <a:gd name="connsiteX62062" fmla="*/ 358434 w 4826000"/>
              <a:gd name="connsiteY62062" fmla="*/ 4542204 h 6857957"/>
              <a:gd name="connsiteX62063" fmla="*/ 356847 w 4826000"/>
              <a:gd name="connsiteY62063" fmla="*/ 4540299 h 6857957"/>
              <a:gd name="connsiteX62064" fmla="*/ 354625 w 4826000"/>
              <a:gd name="connsiteY62064" fmla="*/ 4538394 h 6857957"/>
              <a:gd name="connsiteX62065" fmla="*/ 352085 w 4826000"/>
              <a:gd name="connsiteY62065" fmla="*/ 4536806 h 6857957"/>
              <a:gd name="connsiteX62066" fmla="*/ 349227 w 4826000"/>
              <a:gd name="connsiteY62066" fmla="*/ 4535536 h 6857957"/>
              <a:gd name="connsiteX62067" fmla="*/ 346053 w 4826000"/>
              <a:gd name="connsiteY62067" fmla="*/ 4534266 h 6857957"/>
              <a:gd name="connsiteX62068" fmla="*/ 339068 w 4826000"/>
              <a:gd name="connsiteY62068" fmla="*/ 4532043 h 6857957"/>
              <a:gd name="connsiteX62069" fmla="*/ 332719 w 4826000"/>
              <a:gd name="connsiteY62069" fmla="*/ 4529503 h 6857957"/>
              <a:gd name="connsiteX62070" fmla="*/ 329861 w 4826000"/>
              <a:gd name="connsiteY62070" fmla="*/ 4528233 h 6857957"/>
              <a:gd name="connsiteX62071" fmla="*/ 327321 w 4826000"/>
              <a:gd name="connsiteY62071" fmla="*/ 4526963 h 6857957"/>
              <a:gd name="connsiteX62072" fmla="*/ 324782 w 4826000"/>
              <a:gd name="connsiteY62072" fmla="*/ 4525057 h 6857957"/>
              <a:gd name="connsiteX62073" fmla="*/ 323194 w 4826000"/>
              <a:gd name="connsiteY62073" fmla="*/ 4522835 h 6857957"/>
              <a:gd name="connsiteX62074" fmla="*/ 322877 w 4826000"/>
              <a:gd name="connsiteY62074" fmla="*/ 4521882 h 6857957"/>
              <a:gd name="connsiteX62075" fmla="*/ 322559 w 4826000"/>
              <a:gd name="connsiteY62075" fmla="*/ 4520612 h 6857957"/>
              <a:gd name="connsiteX62076" fmla="*/ 322242 w 4826000"/>
              <a:gd name="connsiteY62076" fmla="*/ 4519342 h 6857957"/>
              <a:gd name="connsiteX62077" fmla="*/ 322242 w 4826000"/>
              <a:gd name="connsiteY62077" fmla="*/ 4518072 h 6857957"/>
              <a:gd name="connsiteX62078" fmla="*/ 328274 w 4826000"/>
              <a:gd name="connsiteY62078" fmla="*/ 4519024 h 6857957"/>
              <a:gd name="connsiteX62079" fmla="*/ 332719 w 4826000"/>
              <a:gd name="connsiteY62079" fmla="*/ 4519342 h 6857957"/>
              <a:gd name="connsiteX62080" fmla="*/ 336528 w 4826000"/>
              <a:gd name="connsiteY62080" fmla="*/ 4519024 h 6857957"/>
              <a:gd name="connsiteX62081" fmla="*/ 337798 w 4826000"/>
              <a:gd name="connsiteY62081" fmla="*/ 4518707 h 6857957"/>
              <a:gd name="connsiteX62082" fmla="*/ 339068 w 4826000"/>
              <a:gd name="connsiteY62082" fmla="*/ 4518389 h 6857957"/>
              <a:gd name="connsiteX62083" fmla="*/ 340021 w 4826000"/>
              <a:gd name="connsiteY62083" fmla="*/ 4517754 h 6857957"/>
              <a:gd name="connsiteX62084" fmla="*/ 340656 w 4826000"/>
              <a:gd name="connsiteY62084" fmla="*/ 4516484 h 6857957"/>
              <a:gd name="connsiteX62085" fmla="*/ 341925 w 4826000"/>
              <a:gd name="connsiteY62085" fmla="*/ 4514896 h 6857957"/>
              <a:gd name="connsiteX62086" fmla="*/ 342560 w 4826000"/>
              <a:gd name="connsiteY62086" fmla="*/ 4512674 h 6857957"/>
              <a:gd name="connsiteX62087" fmla="*/ 342878 w 4826000"/>
              <a:gd name="connsiteY62087" fmla="*/ 4510451 h 6857957"/>
              <a:gd name="connsiteX62088" fmla="*/ 342878 w 4826000"/>
              <a:gd name="connsiteY62088" fmla="*/ 4505370 h 6857957"/>
              <a:gd name="connsiteX62089" fmla="*/ 342878 w 4826000"/>
              <a:gd name="connsiteY62089" fmla="*/ 4502830 h 6857957"/>
              <a:gd name="connsiteX62090" fmla="*/ 343195 w 4826000"/>
              <a:gd name="connsiteY62090" fmla="*/ 4499972 h 6857957"/>
              <a:gd name="connsiteX62091" fmla="*/ 344148 w 4826000"/>
              <a:gd name="connsiteY62091" fmla="*/ 4497750 h 6857957"/>
              <a:gd name="connsiteX62092" fmla="*/ 345418 w 4826000"/>
              <a:gd name="connsiteY62092" fmla="*/ 4495844 h 6857957"/>
              <a:gd name="connsiteX62093" fmla="*/ 346370 w 4826000"/>
              <a:gd name="connsiteY62093" fmla="*/ 4494574 h 6857957"/>
              <a:gd name="connsiteX62094" fmla="*/ 347640 w 4826000"/>
              <a:gd name="connsiteY62094" fmla="*/ 4493939 h 6857957"/>
              <a:gd name="connsiteX62095" fmla="*/ 349227 w 4826000"/>
              <a:gd name="connsiteY62095" fmla="*/ 4492987 h 6857957"/>
              <a:gd name="connsiteX62096" fmla="*/ 350815 w 4826000"/>
              <a:gd name="connsiteY62096" fmla="*/ 4492669 h 6857957"/>
              <a:gd name="connsiteX62097" fmla="*/ 349862 w 4826000"/>
              <a:gd name="connsiteY62097" fmla="*/ 4491081 h 6857957"/>
              <a:gd name="connsiteX62098" fmla="*/ 348275 w 4826000"/>
              <a:gd name="connsiteY62098" fmla="*/ 4489811 h 6857957"/>
              <a:gd name="connsiteX62099" fmla="*/ 346688 w 4826000"/>
              <a:gd name="connsiteY62099" fmla="*/ 4488541 h 6857957"/>
              <a:gd name="connsiteX62100" fmla="*/ 344783 w 4826000"/>
              <a:gd name="connsiteY62100" fmla="*/ 4487271 h 6857957"/>
              <a:gd name="connsiteX62101" fmla="*/ 340338 w 4826000"/>
              <a:gd name="connsiteY62101" fmla="*/ 4485366 h 6857957"/>
              <a:gd name="connsiteX62102" fmla="*/ 335893 w 4826000"/>
              <a:gd name="connsiteY62102" fmla="*/ 4483778 h 6857957"/>
              <a:gd name="connsiteX62103" fmla="*/ 331131 w 4826000"/>
              <a:gd name="connsiteY62103" fmla="*/ 4481873 h 6857957"/>
              <a:gd name="connsiteX62104" fmla="*/ 327004 w 4826000"/>
              <a:gd name="connsiteY62104" fmla="*/ 4479650 h 6857957"/>
              <a:gd name="connsiteX62105" fmla="*/ 325099 w 4826000"/>
              <a:gd name="connsiteY62105" fmla="*/ 4478380 h 6857957"/>
              <a:gd name="connsiteX62106" fmla="*/ 323512 w 4826000"/>
              <a:gd name="connsiteY62106" fmla="*/ 4477110 h 6857957"/>
              <a:gd name="connsiteX62107" fmla="*/ 322559 w 4826000"/>
              <a:gd name="connsiteY62107" fmla="*/ 4475840 h 6857957"/>
              <a:gd name="connsiteX62108" fmla="*/ 321924 w 4826000"/>
              <a:gd name="connsiteY62108" fmla="*/ 4474252 h 6857957"/>
              <a:gd name="connsiteX62109" fmla="*/ 324464 w 4826000"/>
              <a:gd name="connsiteY62109" fmla="*/ 4474252 h 6857957"/>
              <a:gd name="connsiteX62110" fmla="*/ 326369 w 4826000"/>
              <a:gd name="connsiteY62110" fmla="*/ 4474252 h 6857957"/>
              <a:gd name="connsiteX62111" fmla="*/ 328274 w 4826000"/>
              <a:gd name="connsiteY62111" fmla="*/ 4474570 h 6857957"/>
              <a:gd name="connsiteX62112" fmla="*/ 329544 w 4826000"/>
              <a:gd name="connsiteY62112" fmla="*/ 4474887 h 6857957"/>
              <a:gd name="connsiteX62113" fmla="*/ 330814 w 4826000"/>
              <a:gd name="connsiteY62113" fmla="*/ 4475522 h 6857957"/>
              <a:gd name="connsiteX62114" fmla="*/ 331766 w 4826000"/>
              <a:gd name="connsiteY62114" fmla="*/ 4476157 h 6857957"/>
              <a:gd name="connsiteX62115" fmla="*/ 333036 w 4826000"/>
              <a:gd name="connsiteY62115" fmla="*/ 4477428 h 6857957"/>
              <a:gd name="connsiteX62116" fmla="*/ 334623 w 4826000"/>
              <a:gd name="connsiteY62116" fmla="*/ 4479015 h 6857957"/>
              <a:gd name="connsiteX62117" fmla="*/ 336211 w 4826000"/>
              <a:gd name="connsiteY62117" fmla="*/ 4480603 h 6857957"/>
              <a:gd name="connsiteX62118" fmla="*/ 337481 w 4826000"/>
              <a:gd name="connsiteY62118" fmla="*/ 4481238 h 6857957"/>
              <a:gd name="connsiteX62119" fmla="*/ 338751 w 4826000"/>
              <a:gd name="connsiteY62119" fmla="*/ 4481556 h 6857957"/>
              <a:gd name="connsiteX62120" fmla="*/ 340338 w 4826000"/>
              <a:gd name="connsiteY62120" fmla="*/ 4481873 h 6857957"/>
              <a:gd name="connsiteX62121" fmla="*/ 342560 w 4826000"/>
              <a:gd name="connsiteY62121" fmla="*/ 4481873 h 6857957"/>
              <a:gd name="connsiteX62122" fmla="*/ 343195 w 4826000"/>
              <a:gd name="connsiteY62122" fmla="*/ 4476475 h 6857957"/>
              <a:gd name="connsiteX62123" fmla="*/ 343513 w 4826000"/>
              <a:gd name="connsiteY62123" fmla="*/ 4471712 h 6857957"/>
              <a:gd name="connsiteX62124" fmla="*/ 343195 w 4826000"/>
              <a:gd name="connsiteY62124" fmla="*/ 4467267 h 6857957"/>
              <a:gd name="connsiteX62125" fmla="*/ 342878 w 4826000"/>
              <a:gd name="connsiteY62125" fmla="*/ 4463139 h 6857957"/>
              <a:gd name="connsiteX62126" fmla="*/ 341608 w 4826000"/>
              <a:gd name="connsiteY62126" fmla="*/ 4455518 h 6857957"/>
              <a:gd name="connsiteX62127" fmla="*/ 339703 w 4826000"/>
              <a:gd name="connsiteY62127" fmla="*/ 4448532 h 6857957"/>
              <a:gd name="connsiteX62128" fmla="*/ 338116 w 4826000"/>
              <a:gd name="connsiteY62128" fmla="*/ 4441547 h 6857957"/>
              <a:gd name="connsiteX62129" fmla="*/ 337481 w 4826000"/>
              <a:gd name="connsiteY62129" fmla="*/ 4438054 h 6857957"/>
              <a:gd name="connsiteX62130" fmla="*/ 337163 w 4826000"/>
              <a:gd name="connsiteY62130" fmla="*/ 4433926 h 6857957"/>
              <a:gd name="connsiteX62131" fmla="*/ 336846 w 4826000"/>
              <a:gd name="connsiteY62131" fmla="*/ 4430115 h 6857957"/>
              <a:gd name="connsiteX62132" fmla="*/ 337163 w 4826000"/>
              <a:gd name="connsiteY62132" fmla="*/ 4425670 h 6857957"/>
              <a:gd name="connsiteX62133" fmla="*/ 337798 w 4826000"/>
              <a:gd name="connsiteY62133" fmla="*/ 4420907 h 6857957"/>
              <a:gd name="connsiteX62134" fmla="*/ 338433 w 4826000"/>
              <a:gd name="connsiteY62134" fmla="*/ 4416144 h 6857957"/>
              <a:gd name="connsiteX62135" fmla="*/ 339068 w 4826000"/>
              <a:gd name="connsiteY62135" fmla="*/ 4413286 h 6857957"/>
              <a:gd name="connsiteX62136" fmla="*/ 339068 w 4826000"/>
              <a:gd name="connsiteY62136" fmla="*/ 4411064 h 6857957"/>
              <a:gd name="connsiteX62137" fmla="*/ 338751 w 4826000"/>
              <a:gd name="connsiteY62137" fmla="*/ 4408523 h 6857957"/>
              <a:gd name="connsiteX62138" fmla="*/ 338116 w 4826000"/>
              <a:gd name="connsiteY62138" fmla="*/ 4405665 h 6857957"/>
              <a:gd name="connsiteX62139" fmla="*/ 336846 w 4826000"/>
              <a:gd name="connsiteY62139" fmla="*/ 4400267 h 6857957"/>
              <a:gd name="connsiteX62140" fmla="*/ 335258 w 4826000"/>
              <a:gd name="connsiteY62140" fmla="*/ 4394869 h 6857957"/>
              <a:gd name="connsiteX62141" fmla="*/ 333354 w 4826000"/>
              <a:gd name="connsiteY62141" fmla="*/ 4389789 h 6857957"/>
              <a:gd name="connsiteX62142" fmla="*/ 332084 w 4826000"/>
              <a:gd name="connsiteY62142" fmla="*/ 4385343 h 6857957"/>
              <a:gd name="connsiteX62143" fmla="*/ 331766 w 4826000"/>
              <a:gd name="connsiteY62143" fmla="*/ 4382803 h 6857957"/>
              <a:gd name="connsiteX62144" fmla="*/ 331449 w 4826000"/>
              <a:gd name="connsiteY62144" fmla="*/ 4381216 h 6857957"/>
              <a:gd name="connsiteX62145" fmla="*/ 331766 w 4826000"/>
              <a:gd name="connsiteY62145" fmla="*/ 4379310 h 6857957"/>
              <a:gd name="connsiteX62146" fmla="*/ 332401 w 4826000"/>
              <a:gd name="connsiteY62146" fmla="*/ 4377723 h 6857957"/>
              <a:gd name="connsiteX62147" fmla="*/ 333354 w 4826000"/>
              <a:gd name="connsiteY62147" fmla="*/ 4376135 h 6857957"/>
              <a:gd name="connsiteX62148" fmla="*/ 335258 w 4826000"/>
              <a:gd name="connsiteY62148" fmla="*/ 4374547 h 6857957"/>
              <a:gd name="connsiteX62149" fmla="*/ 336846 w 4826000"/>
              <a:gd name="connsiteY62149" fmla="*/ 4373277 h 6857957"/>
              <a:gd name="connsiteX62150" fmla="*/ 338751 w 4826000"/>
              <a:gd name="connsiteY62150" fmla="*/ 4372007 h 6857957"/>
              <a:gd name="connsiteX62151" fmla="*/ 343195 w 4826000"/>
              <a:gd name="connsiteY62151" fmla="*/ 4369784 h 6857957"/>
              <a:gd name="connsiteX62152" fmla="*/ 347640 w 4826000"/>
              <a:gd name="connsiteY62152" fmla="*/ 4367244 h 6857957"/>
              <a:gd name="connsiteX62153" fmla="*/ 352402 w 4826000"/>
              <a:gd name="connsiteY62153" fmla="*/ 4365339 h 6857957"/>
              <a:gd name="connsiteX62154" fmla="*/ 356847 w 4826000"/>
              <a:gd name="connsiteY62154" fmla="*/ 4363116 h 6857957"/>
              <a:gd name="connsiteX62155" fmla="*/ 358434 w 4826000"/>
              <a:gd name="connsiteY62155" fmla="*/ 4361529 h 6857957"/>
              <a:gd name="connsiteX62156" fmla="*/ 360022 w 4826000"/>
              <a:gd name="connsiteY62156" fmla="*/ 4360576 h 6857957"/>
              <a:gd name="connsiteX62157" fmla="*/ 360974 w 4826000"/>
              <a:gd name="connsiteY62157" fmla="*/ 4359306 h 6857957"/>
              <a:gd name="connsiteX62158" fmla="*/ 361609 w 4826000"/>
              <a:gd name="connsiteY62158" fmla="*/ 4357718 h 6857957"/>
              <a:gd name="connsiteX62159" fmla="*/ 362244 w 4826000"/>
              <a:gd name="connsiteY62159" fmla="*/ 4356448 h 6857957"/>
              <a:gd name="connsiteX62160" fmla="*/ 362244 w 4826000"/>
              <a:gd name="connsiteY62160" fmla="*/ 4355178 h 6857957"/>
              <a:gd name="connsiteX62161" fmla="*/ 362244 w 4826000"/>
              <a:gd name="connsiteY62161" fmla="*/ 4352003 h 6857957"/>
              <a:gd name="connsiteX62162" fmla="*/ 361609 w 4826000"/>
              <a:gd name="connsiteY62162" fmla="*/ 4348827 h 6857957"/>
              <a:gd name="connsiteX62163" fmla="*/ 360657 w 4826000"/>
              <a:gd name="connsiteY62163" fmla="*/ 4345652 h 6857957"/>
              <a:gd name="connsiteX62164" fmla="*/ 358117 w 4826000"/>
              <a:gd name="connsiteY62164" fmla="*/ 4338666 h 6857957"/>
              <a:gd name="connsiteX62165" fmla="*/ 355577 w 4826000"/>
              <a:gd name="connsiteY62165" fmla="*/ 4331998 h 6857957"/>
              <a:gd name="connsiteX62166" fmla="*/ 354625 w 4826000"/>
              <a:gd name="connsiteY62166" fmla="*/ 4328823 h 6857957"/>
              <a:gd name="connsiteX62167" fmla="*/ 353990 w 4826000"/>
              <a:gd name="connsiteY62167" fmla="*/ 4325965 h 6857957"/>
              <a:gd name="connsiteX62168" fmla="*/ 354307 w 4826000"/>
              <a:gd name="connsiteY62168" fmla="*/ 4323107 h 6857957"/>
              <a:gd name="connsiteX62169" fmla="*/ 354307 w 4826000"/>
              <a:gd name="connsiteY62169" fmla="*/ 4321837 h 6857957"/>
              <a:gd name="connsiteX62170" fmla="*/ 354942 w 4826000"/>
              <a:gd name="connsiteY62170" fmla="*/ 4320567 h 6857957"/>
              <a:gd name="connsiteX62171" fmla="*/ 355577 w 4826000"/>
              <a:gd name="connsiteY62171" fmla="*/ 4319297 h 6857957"/>
              <a:gd name="connsiteX62172" fmla="*/ 356847 w 4826000"/>
              <a:gd name="connsiteY62172" fmla="*/ 4318344 h 6857957"/>
              <a:gd name="connsiteX62173" fmla="*/ 357799 w 4826000"/>
              <a:gd name="connsiteY62173" fmla="*/ 4317074 h 6857957"/>
              <a:gd name="connsiteX62174" fmla="*/ 359387 w 4826000"/>
              <a:gd name="connsiteY62174" fmla="*/ 4316122 h 6857957"/>
              <a:gd name="connsiteX62175" fmla="*/ 360974 w 4826000"/>
              <a:gd name="connsiteY62175" fmla="*/ 4315487 h 6857957"/>
              <a:gd name="connsiteX62176" fmla="*/ 362879 w 4826000"/>
              <a:gd name="connsiteY62176" fmla="*/ 4314851 h 6857957"/>
              <a:gd name="connsiteX62177" fmla="*/ 367959 w 4826000"/>
              <a:gd name="connsiteY62177" fmla="*/ 4313581 h 6857957"/>
              <a:gd name="connsiteX62178" fmla="*/ 364784 w 4826000"/>
              <a:gd name="connsiteY62178" fmla="*/ 4308818 h 6857957"/>
              <a:gd name="connsiteX62179" fmla="*/ 361927 w 4826000"/>
              <a:gd name="connsiteY62179" fmla="*/ 4304055 h 6857957"/>
              <a:gd name="connsiteX62180" fmla="*/ 360022 w 4826000"/>
              <a:gd name="connsiteY62180" fmla="*/ 4298975 h 6857957"/>
              <a:gd name="connsiteX62181" fmla="*/ 358434 w 4826000"/>
              <a:gd name="connsiteY62181" fmla="*/ 4293894 h 6857957"/>
              <a:gd name="connsiteX62182" fmla="*/ 357164 w 4826000"/>
              <a:gd name="connsiteY62182" fmla="*/ 4289131 h 6857957"/>
              <a:gd name="connsiteX62183" fmla="*/ 356212 w 4826000"/>
              <a:gd name="connsiteY62183" fmla="*/ 4283733 h 6857957"/>
              <a:gd name="connsiteX62184" fmla="*/ 355260 w 4826000"/>
              <a:gd name="connsiteY62184" fmla="*/ 4278653 h 6857957"/>
              <a:gd name="connsiteX62185" fmla="*/ 354942 w 4826000"/>
              <a:gd name="connsiteY62185" fmla="*/ 4273255 h 6857957"/>
              <a:gd name="connsiteX62186" fmla="*/ 354625 w 4826000"/>
              <a:gd name="connsiteY62186" fmla="*/ 4262459 h 6857957"/>
              <a:gd name="connsiteX62187" fmla="*/ 354625 w 4826000"/>
              <a:gd name="connsiteY62187" fmla="*/ 4250710 h 6857957"/>
              <a:gd name="connsiteX62188" fmla="*/ 354625 w 4826000"/>
              <a:gd name="connsiteY62188" fmla="*/ 4238961 h 6857957"/>
              <a:gd name="connsiteX62189" fmla="*/ 353990 w 4826000"/>
              <a:gd name="connsiteY62189" fmla="*/ 4226260 h 6857957"/>
              <a:gd name="connsiteX62190" fmla="*/ 349227 w 4826000"/>
              <a:gd name="connsiteY62190" fmla="*/ 4225625 h 6857957"/>
              <a:gd name="connsiteX62191" fmla="*/ 347005 w 4826000"/>
              <a:gd name="connsiteY62191" fmla="*/ 4224990 h 6857957"/>
              <a:gd name="connsiteX62192" fmla="*/ 345418 w 4826000"/>
              <a:gd name="connsiteY62192" fmla="*/ 4224355 h 6857957"/>
              <a:gd name="connsiteX62193" fmla="*/ 344148 w 4826000"/>
              <a:gd name="connsiteY62193" fmla="*/ 4223720 h 6857957"/>
              <a:gd name="connsiteX62194" fmla="*/ 342878 w 4826000"/>
              <a:gd name="connsiteY62194" fmla="*/ 4222767 h 6857957"/>
              <a:gd name="connsiteX62195" fmla="*/ 341925 w 4826000"/>
              <a:gd name="connsiteY62195" fmla="*/ 4221497 h 6857957"/>
              <a:gd name="connsiteX62196" fmla="*/ 340973 w 4826000"/>
              <a:gd name="connsiteY62196" fmla="*/ 4220227 h 6857957"/>
              <a:gd name="connsiteX62197" fmla="*/ 340338 w 4826000"/>
              <a:gd name="connsiteY62197" fmla="*/ 4219275 h 6857957"/>
              <a:gd name="connsiteX62198" fmla="*/ 340021 w 4826000"/>
              <a:gd name="connsiteY62198" fmla="*/ 4218004 h 6857957"/>
              <a:gd name="connsiteX62199" fmla="*/ 339703 w 4826000"/>
              <a:gd name="connsiteY62199" fmla="*/ 4215147 h 6857957"/>
              <a:gd name="connsiteX62200" fmla="*/ 340338 w 4826000"/>
              <a:gd name="connsiteY62200" fmla="*/ 4211971 h 6857957"/>
              <a:gd name="connsiteX62201" fmla="*/ 340973 w 4826000"/>
              <a:gd name="connsiteY62201" fmla="*/ 4208796 h 6857957"/>
              <a:gd name="connsiteX62202" fmla="*/ 342560 w 4826000"/>
              <a:gd name="connsiteY62202" fmla="*/ 4205621 h 6857957"/>
              <a:gd name="connsiteX62203" fmla="*/ 344148 w 4826000"/>
              <a:gd name="connsiteY62203" fmla="*/ 4202445 h 6857957"/>
              <a:gd name="connsiteX62204" fmla="*/ 347640 w 4826000"/>
              <a:gd name="connsiteY62204" fmla="*/ 4196412 h 6857957"/>
              <a:gd name="connsiteX62205" fmla="*/ 351450 w 4826000"/>
              <a:gd name="connsiteY62205" fmla="*/ 4191014 h 6857957"/>
              <a:gd name="connsiteX62206" fmla="*/ 354307 w 4826000"/>
              <a:gd name="connsiteY62206" fmla="*/ 4187839 h 6857957"/>
              <a:gd name="connsiteX62207" fmla="*/ 351767 w 4826000"/>
              <a:gd name="connsiteY62207" fmla="*/ 4185616 h 6857957"/>
              <a:gd name="connsiteX62208" fmla="*/ 349862 w 4826000"/>
              <a:gd name="connsiteY62208" fmla="*/ 4184029 h 6857957"/>
              <a:gd name="connsiteX62209" fmla="*/ 347005 w 4826000"/>
              <a:gd name="connsiteY62209" fmla="*/ 4183393 h 6857957"/>
              <a:gd name="connsiteX62210" fmla="*/ 344783 w 4826000"/>
              <a:gd name="connsiteY62210" fmla="*/ 4183393 h 6857957"/>
              <a:gd name="connsiteX62211" fmla="*/ 337798 w 4826000"/>
              <a:gd name="connsiteY62211" fmla="*/ 4184346 h 6857957"/>
              <a:gd name="connsiteX62212" fmla="*/ 333354 w 4826000"/>
              <a:gd name="connsiteY62212" fmla="*/ 4184981 h 6857957"/>
              <a:gd name="connsiteX62213" fmla="*/ 327956 w 4826000"/>
              <a:gd name="connsiteY62213" fmla="*/ 4185934 h 6857957"/>
              <a:gd name="connsiteX62214" fmla="*/ 329226 w 4826000"/>
              <a:gd name="connsiteY62214" fmla="*/ 4184029 h 6857957"/>
              <a:gd name="connsiteX62215" fmla="*/ 330179 w 4826000"/>
              <a:gd name="connsiteY62215" fmla="*/ 4182758 h 6857957"/>
              <a:gd name="connsiteX62216" fmla="*/ 333354 w 4826000"/>
              <a:gd name="connsiteY62216" fmla="*/ 4179901 h 6857957"/>
              <a:gd name="connsiteX62217" fmla="*/ 336528 w 4826000"/>
              <a:gd name="connsiteY62217" fmla="*/ 4177043 h 6857957"/>
              <a:gd name="connsiteX62218" fmla="*/ 339703 w 4826000"/>
              <a:gd name="connsiteY62218" fmla="*/ 4174503 h 6857957"/>
              <a:gd name="connsiteX62219" fmla="*/ 342560 w 4826000"/>
              <a:gd name="connsiteY62219" fmla="*/ 4171962 h 6857957"/>
              <a:gd name="connsiteX62220" fmla="*/ 343513 w 4826000"/>
              <a:gd name="connsiteY62220" fmla="*/ 4170057 h 6857957"/>
              <a:gd name="connsiteX62221" fmla="*/ 344148 w 4826000"/>
              <a:gd name="connsiteY62221" fmla="*/ 4168469 h 6857957"/>
              <a:gd name="connsiteX62222" fmla="*/ 344465 w 4826000"/>
              <a:gd name="connsiteY62222" fmla="*/ 4166882 h 6857957"/>
              <a:gd name="connsiteX62223" fmla="*/ 344783 w 4826000"/>
              <a:gd name="connsiteY62223" fmla="*/ 4164977 h 6857957"/>
              <a:gd name="connsiteX62224" fmla="*/ 344465 w 4826000"/>
              <a:gd name="connsiteY62224" fmla="*/ 4162754 h 6857957"/>
              <a:gd name="connsiteX62225" fmla="*/ 343513 w 4826000"/>
              <a:gd name="connsiteY62225" fmla="*/ 4160531 h 6857957"/>
              <a:gd name="connsiteX62226" fmla="*/ 342560 w 4826000"/>
              <a:gd name="connsiteY62226" fmla="*/ 4159261 h 6857957"/>
              <a:gd name="connsiteX62227" fmla="*/ 340973 w 4826000"/>
              <a:gd name="connsiteY62227" fmla="*/ 4157991 h 6857957"/>
              <a:gd name="connsiteX62228" fmla="*/ 339386 w 4826000"/>
              <a:gd name="connsiteY62228" fmla="*/ 4157356 h 6857957"/>
              <a:gd name="connsiteX62229" fmla="*/ 338116 w 4826000"/>
              <a:gd name="connsiteY62229" fmla="*/ 4156721 h 6857957"/>
              <a:gd name="connsiteX62230" fmla="*/ 336528 w 4826000"/>
              <a:gd name="connsiteY62230" fmla="*/ 4156403 h 6857957"/>
              <a:gd name="connsiteX62231" fmla="*/ 334623 w 4826000"/>
              <a:gd name="connsiteY62231" fmla="*/ 4156086 h 6857957"/>
              <a:gd name="connsiteX62232" fmla="*/ 330496 w 4826000"/>
              <a:gd name="connsiteY62232" fmla="*/ 4156086 h 6857957"/>
              <a:gd name="connsiteX62233" fmla="*/ 326051 w 4826000"/>
              <a:gd name="connsiteY62233" fmla="*/ 4156721 h 6857957"/>
              <a:gd name="connsiteX62234" fmla="*/ 321289 w 4826000"/>
              <a:gd name="connsiteY62234" fmla="*/ 4157356 h 6857957"/>
              <a:gd name="connsiteX62235" fmla="*/ 316210 w 4826000"/>
              <a:gd name="connsiteY62235" fmla="*/ 4157991 h 6857957"/>
              <a:gd name="connsiteX62236" fmla="*/ 310495 w 4826000"/>
              <a:gd name="connsiteY62236" fmla="*/ 4158626 h 6857957"/>
              <a:gd name="connsiteX62237" fmla="*/ 309860 w 4826000"/>
              <a:gd name="connsiteY62237" fmla="*/ 4157673 h 6857957"/>
              <a:gd name="connsiteX62238" fmla="*/ 309860 w 4826000"/>
              <a:gd name="connsiteY62238" fmla="*/ 4157038 h 6857957"/>
              <a:gd name="connsiteX62239" fmla="*/ 309860 w 4826000"/>
              <a:gd name="connsiteY62239" fmla="*/ 4156086 h 6857957"/>
              <a:gd name="connsiteX62240" fmla="*/ 310495 w 4826000"/>
              <a:gd name="connsiteY62240" fmla="*/ 4155133 h 6857957"/>
              <a:gd name="connsiteX62241" fmla="*/ 311130 w 4826000"/>
              <a:gd name="connsiteY62241" fmla="*/ 4154816 h 6857957"/>
              <a:gd name="connsiteX62242" fmla="*/ 312400 w 4826000"/>
              <a:gd name="connsiteY62242" fmla="*/ 4154181 h 6857957"/>
              <a:gd name="connsiteX62243" fmla="*/ 314622 w 4826000"/>
              <a:gd name="connsiteY62243" fmla="*/ 4153546 h 6857957"/>
              <a:gd name="connsiteX62244" fmla="*/ 317797 w 4826000"/>
              <a:gd name="connsiteY62244" fmla="*/ 4153228 h 6857957"/>
              <a:gd name="connsiteX62245" fmla="*/ 321607 w 4826000"/>
              <a:gd name="connsiteY62245" fmla="*/ 4152910 h 6857957"/>
              <a:gd name="connsiteX62246" fmla="*/ 329226 w 4826000"/>
              <a:gd name="connsiteY62246" fmla="*/ 4152593 h 6857957"/>
              <a:gd name="connsiteX62247" fmla="*/ 330814 w 4826000"/>
              <a:gd name="connsiteY62247" fmla="*/ 4150370 h 6857957"/>
              <a:gd name="connsiteX62248" fmla="*/ 331766 w 4826000"/>
              <a:gd name="connsiteY62248" fmla="*/ 4147512 h 6857957"/>
              <a:gd name="connsiteX62249" fmla="*/ 332401 w 4826000"/>
              <a:gd name="connsiteY62249" fmla="*/ 4144972 h 6857957"/>
              <a:gd name="connsiteX62250" fmla="*/ 332719 w 4826000"/>
              <a:gd name="connsiteY62250" fmla="*/ 4142749 h 6857957"/>
              <a:gd name="connsiteX62251" fmla="*/ 332719 w 4826000"/>
              <a:gd name="connsiteY62251" fmla="*/ 4139892 h 6857957"/>
              <a:gd name="connsiteX62252" fmla="*/ 332084 w 4826000"/>
              <a:gd name="connsiteY62252" fmla="*/ 4137351 h 6857957"/>
              <a:gd name="connsiteX62253" fmla="*/ 331449 w 4826000"/>
              <a:gd name="connsiteY62253" fmla="*/ 4135129 h 6857957"/>
              <a:gd name="connsiteX62254" fmla="*/ 330496 w 4826000"/>
              <a:gd name="connsiteY62254" fmla="*/ 4132271 h 6857957"/>
              <a:gd name="connsiteX62255" fmla="*/ 328274 w 4826000"/>
              <a:gd name="connsiteY62255" fmla="*/ 4127508 h 6857957"/>
              <a:gd name="connsiteX62256" fmla="*/ 325099 w 4826000"/>
              <a:gd name="connsiteY62256" fmla="*/ 4122427 h 6857957"/>
              <a:gd name="connsiteX62257" fmla="*/ 318115 w 4826000"/>
              <a:gd name="connsiteY62257" fmla="*/ 4112266 h 6857957"/>
              <a:gd name="connsiteX62258" fmla="*/ 315257 w 4826000"/>
              <a:gd name="connsiteY62258" fmla="*/ 4107186 h 6857957"/>
              <a:gd name="connsiteX62259" fmla="*/ 312717 w 4826000"/>
              <a:gd name="connsiteY62259" fmla="*/ 4102423 h 6857957"/>
              <a:gd name="connsiteX62260" fmla="*/ 311447 w 4826000"/>
              <a:gd name="connsiteY62260" fmla="*/ 4099883 h 6857957"/>
              <a:gd name="connsiteX62261" fmla="*/ 310495 w 4826000"/>
              <a:gd name="connsiteY62261" fmla="*/ 4097660 h 6857957"/>
              <a:gd name="connsiteX62262" fmla="*/ 310178 w 4826000"/>
              <a:gd name="connsiteY62262" fmla="*/ 4094802 h 6857957"/>
              <a:gd name="connsiteX62263" fmla="*/ 309860 w 4826000"/>
              <a:gd name="connsiteY62263" fmla="*/ 4092579 h 6857957"/>
              <a:gd name="connsiteX62264" fmla="*/ 309860 w 4826000"/>
              <a:gd name="connsiteY62264" fmla="*/ 4090357 h 6857957"/>
              <a:gd name="connsiteX62265" fmla="*/ 310495 w 4826000"/>
              <a:gd name="connsiteY62265" fmla="*/ 4087499 h 6857957"/>
              <a:gd name="connsiteX62266" fmla="*/ 311447 w 4826000"/>
              <a:gd name="connsiteY62266" fmla="*/ 4085276 h 6857957"/>
              <a:gd name="connsiteX62267" fmla="*/ 313035 w 4826000"/>
              <a:gd name="connsiteY62267" fmla="*/ 4083054 h 6857957"/>
              <a:gd name="connsiteX62268" fmla="*/ 314622 w 4826000"/>
              <a:gd name="connsiteY62268" fmla="*/ 4080196 h 6857957"/>
              <a:gd name="connsiteX62269" fmla="*/ 316845 w 4826000"/>
              <a:gd name="connsiteY62269" fmla="*/ 4077973 h 6857957"/>
              <a:gd name="connsiteX62270" fmla="*/ 320019 w 4826000"/>
              <a:gd name="connsiteY62270" fmla="*/ 4075750 h 6857957"/>
              <a:gd name="connsiteX62271" fmla="*/ 323194 w 4826000"/>
              <a:gd name="connsiteY62271" fmla="*/ 4073210 h 6857957"/>
              <a:gd name="connsiteX62272" fmla="*/ 321289 w 4826000"/>
              <a:gd name="connsiteY62272" fmla="*/ 4072257 h 6857957"/>
              <a:gd name="connsiteX62273" fmla="*/ 319702 w 4826000"/>
              <a:gd name="connsiteY62273" fmla="*/ 4071305 h 6857957"/>
              <a:gd name="connsiteX62274" fmla="*/ 318115 w 4826000"/>
              <a:gd name="connsiteY62274" fmla="*/ 4070035 h 6857957"/>
              <a:gd name="connsiteX62275" fmla="*/ 316845 w 4826000"/>
              <a:gd name="connsiteY62275" fmla="*/ 4069082 h 6857957"/>
              <a:gd name="connsiteX62276" fmla="*/ 316210 w 4826000"/>
              <a:gd name="connsiteY62276" fmla="*/ 4067494 h 6857957"/>
              <a:gd name="connsiteX62277" fmla="*/ 315575 w 4826000"/>
              <a:gd name="connsiteY62277" fmla="*/ 4065907 h 6857957"/>
              <a:gd name="connsiteX62278" fmla="*/ 314940 w 4826000"/>
              <a:gd name="connsiteY62278" fmla="*/ 4063049 h 6857957"/>
              <a:gd name="connsiteX62279" fmla="*/ 314940 w 4826000"/>
              <a:gd name="connsiteY62279" fmla="*/ 4059556 h 6857957"/>
              <a:gd name="connsiteX62280" fmla="*/ 315257 w 4826000"/>
              <a:gd name="connsiteY62280" fmla="*/ 4056381 h 6857957"/>
              <a:gd name="connsiteX62281" fmla="*/ 316210 w 4826000"/>
              <a:gd name="connsiteY62281" fmla="*/ 4049395 h 6857957"/>
              <a:gd name="connsiteX62282" fmla="*/ 316527 w 4826000"/>
              <a:gd name="connsiteY62282" fmla="*/ 4045902 h 6857957"/>
              <a:gd name="connsiteX62283" fmla="*/ 316210 w 4826000"/>
              <a:gd name="connsiteY62283" fmla="*/ 4042409 h 6857957"/>
              <a:gd name="connsiteX62284" fmla="*/ 315575 w 4826000"/>
              <a:gd name="connsiteY62284" fmla="*/ 4040822 h 6857957"/>
              <a:gd name="connsiteX62285" fmla="*/ 314940 w 4826000"/>
              <a:gd name="connsiteY62285" fmla="*/ 4039234 h 6857957"/>
              <a:gd name="connsiteX62286" fmla="*/ 313987 w 4826000"/>
              <a:gd name="connsiteY62286" fmla="*/ 4037964 h 6857957"/>
              <a:gd name="connsiteX62287" fmla="*/ 313035 w 4826000"/>
              <a:gd name="connsiteY62287" fmla="*/ 4036059 h 6857957"/>
              <a:gd name="connsiteX62288" fmla="*/ 311130 w 4826000"/>
              <a:gd name="connsiteY62288" fmla="*/ 4034789 h 6857957"/>
              <a:gd name="connsiteX62289" fmla="*/ 309543 w 4826000"/>
              <a:gd name="connsiteY62289" fmla="*/ 4033519 h 6857957"/>
              <a:gd name="connsiteX62290" fmla="*/ 307320 w 4826000"/>
              <a:gd name="connsiteY62290" fmla="*/ 4032248 h 6857957"/>
              <a:gd name="connsiteX62291" fmla="*/ 304463 w 4826000"/>
              <a:gd name="connsiteY62291" fmla="*/ 4031296 h 6857957"/>
              <a:gd name="connsiteX62292" fmla="*/ 301606 w 4826000"/>
              <a:gd name="connsiteY62292" fmla="*/ 4029708 h 6857957"/>
              <a:gd name="connsiteX62293" fmla="*/ 298431 w 4826000"/>
              <a:gd name="connsiteY62293" fmla="*/ 4028756 h 6857957"/>
              <a:gd name="connsiteX62294" fmla="*/ 294304 w 4826000"/>
              <a:gd name="connsiteY62294" fmla="*/ 4028121 h 6857957"/>
              <a:gd name="connsiteX62295" fmla="*/ 290176 w 4826000"/>
              <a:gd name="connsiteY62295" fmla="*/ 4027486 h 6857957"/>
              <a:gd name="connsiteX62296" fmla="*/ 292081 w 4826000"/>
              <a:gd name="connsiteY62296" fmla="*/ 4025580 h 6857957"/>
              <a:gd name="connsiteX62297" fmla="*/ 293669 w 4826000"/>
              <a:gd name="connsiteY62297" fmla="*/ 4023993 h 6857957"/>
              <a:gd name="connsiteX62298" fmla="*/ 295256 w 4826000"/>
              <a:gd name="connsiteY62298" fmla="*/ 4021452 h 6857957"/>
              <a:gd name="connsiteX62299" fmla="*/ 296843 w 4826000"/>
              <a:gd name="connsiteY62299" fmla="*/ 4019865 h 6857957"/>
              <a:gd name="connsiteX62300" fmla="*/ 298113 w 4826000"/>
              <a:gd name="connsiteY62300" fmla="*/ 4018912 h 6857957"/>
              <a:gd name="connsiteX62301" fmla="*/ 299383 w 4826000"/>
              <a:gd name="connsiteY62301" fmla="*/ 4017960 h 6857957"/>
              <a:gd name="connsiteX62302" fmla="*/ 300971 w 4826000"/>
              <a:gd name="connsiteY62302" fmla="*/ 4017325 h 6857957"/>
              <a:gd name="connsiteX62303" fmla="*/ 302558 w 4826000"/>
              <a:gd name="connsiteY62303" fmla="*/ 4016689 h 6857957"/>
              <a:gd name="connsiteX62304" fmla="*/ 305098 w 4826000"/>
              <a:gd name="connsiteY62304" fmla="*/ 4016372 h 6857957"/>
              <a:gd name="connsiteX62305" fmla="*/ 307638 w 4826000"/>
              <a:gd name="connsiteY62305" fmla="*/ 4016054 h 6857957"/>
              <a:gd name="connsiteX62306" fmla="*/ 310495 w 4826000"/>
              <a:gd name="connsiteY62306" fmla="*/ 4016054 h 6857957"/>
              <a:gd name="connsiteX62307" fmla="*/ 314305 w 4826000"/>
              <a:gd name="connsiteY62307" fmla="*/ 4016054 h 6857957"/>
              <a:gd name="connsiteX62308" fmla="*/ 313987 w 4826000"/>
              <a:gd name="connsiteY62308" fmla="*/ 4014467 h 6857957"/>
              <a:gd name="connsiteX62309" fmla="*/ 313352 w 4826000"/>
              <a:gd name="connsiteY62309" fmla="*/ 4013197 h 6857957"/>
              <a:gd name="connsiteX62310" fmla="*/ 312400 w 4826000"/>
              <a:gd name="connsiteY62310" fmla="*/ 4012244 h 6857957"/>
              <a:gd name="connsiteX62311" fmla="*/ 310812 w 4826000"/>
              <a:gd name="connsiteY62311" fmla="*/ 4011609 h 6857957"/>
              <a:gd name="connsiteX62312" fmla="*/ 307638 w 4826000"/>
              <a:gd name="connsiteY62312" fmla="*/ 4010339 h 6857957"/>
              <a:gd name="connsiteX62313" fmla="*/ 303193 w 4826000"/>
              <a:gd name="connsiteY62313" fmla="*/ 4009386 h 6857957"/>
              <a:gd name="connsiteX62314" fmla="*/ 294304 w 4826000"/>
              <a:gd name="connsiteY62314" fmla="*/ 4007481 h 6857957"/>
              <a:gd name="connsiteX62315" fmla="*/ 290176 w 4826000"/>
              <a:gd name="connsiteY62315" fmla="*/ 4006846 h 6857957"/>
              <a:gd name="connsiteX62316" fmla="*/ 286367 w 4826000"/>
              <a:gd name="connsiteY62316" fmla="*/ 4005576 h 6857957"/>
              <a:gd name="connsiteX62317" fmla="*/ 293986 w 4826000"/>
              <a:gd name="connsiteY62317" fmla="*/ 4004941 h 6857957"/>
              <a:gd name="connsiteX62318" fmla="*/ 296843 w 4826000"/>
              <a:gd name="connsiteY62318" fmla="*/ 4004623 h 6857957"/>
              <a:gd name="connsiteX62319" fmla="*/ 299383 w 4826000"/>
              <a:gd name="connsiteY62319" fmla="*/ 4003988 h 6857957"/>
              <a:gd name="connsiteX62320" fmla="*/ 301606 w 4826000"/>
              <a:gd name="connsiteY62320" fmla="*/ 4003353 h 6857957"/>
              <a:gd name="connsiteX62321" fmla="*/ 303193 w 4826000"/>
              <a:gd name="connsiteY62321" fmla="*/ 4002401 h 6857957"/>
              <a:gd name="connsiteX62322" fmla="*/ 304463 w 4826000"/>
              <a:gd name="connsiteY62322" fmla="*/ 4001448 h 6857957"/>
              <a:gd name="connsiteX62323" fmla="*/ 305733 w 4826000"/>
              <a:gd name="connsiteY62323" fmla="*/ 3999860 h 6857957"/>
              <a:gd name="connsiteX62324" fmla="*/ 306368 w 4826000"/>
              <a:gd name="connsiteY62324" fmla="*/ 3998908 h 6857957"/>
              <a:gd name="connsiteX62325" fmla="*/ 306685 w 4826000"/>
              <a:gd name="connsiteY62325" fmla="*/ 3997638 h 6857957"/>
              <a:gd name="connsiteX62326" fmla="*/ 306685 w 4826000"/>
              <a:gd name="connsiteY62326" fmla="*/ 3996050 h 6857957"/>
              <a:gd name="connsiteX62327" fmla="*/ 306685 w 4826000"/>
              <a:gd name="connsiteY62327" fmla="*/ 3994780 h 6857957"/>
              <a:gd name="connsiteX62328" fmla="*/ 305733 w 4826000"/>
              <a:gd name="connsiteY62328" fmla="*/ 3991604 h 6857957"/>
              <a:gd name="connsiteX62329" fmla="*/ 303510 w 4826000"/>
              <a:gd name="connsiteY62329" fmla="*/ 3988112 h 6857957"/>
              <a:gd name="connsiteX62330" fmla="*/ 301288 w 4826000"/>
              <a:gd name="connsiteY62330" fmla="*/ 3984619 h 6857957"/>
              <a:gd name="connsiteX62331" fmla="*/ 298748 w 4826000"/>
              <a:gd name="connsiteY62331" fmla="*/ 3981126 h 6857957"/>
              <a:gd name="connsiteX62332" fmla="*/ 293034 w 4826000"/>
              <a:gd name="connsiteY62332" fmla="*/ 3974140 h 6857957"/>
              <a:gd name="connsiteX62333" fmla="*/ 290494 w 4826000"/>
              <a:gd name="connsiteY62333" fmla="*/ 3970330 h 6857957"/>
              <a:gd name="connsiteX62334" fmla="*/ 288271 w 4826000"/>
              <a:gd name="connsiteY62334" fmla="*/ 3967155 h 6857957"/>
              <a:gd name="connsiteX62335" fmla="*/ 286684 w 4826000"/>
              <a:gd name="connsiteY62335" fmla="*/ 3964614 h 6857957"/>
              <a:gd name="connsiteX62336" fmla="*/ 286367 w 4826000"/>
              <a:gd name="connsiteY62336" fmla="*/ 3962709 h 6857957"/>
              <a:gd name="connsiteX62337" fmla="*/ 286049 w 4826000"/>
              <a:gd name="connsiteY62337" fmla="*/ 3961757 h 6857957"/>
              <a:gd name="connsiteX62338" fmla="*/ 286367 w 4826000"/>
              <a:gd name="connsiteY62338" fmla="*/ 3959534 h 6857957"/>
              <a:gd name="connsiteX62339" fmla="*/ 287002 w 4826000"/>
              <a:gd name="connsiteY62339" fmla="*/ 3957629 h 6857957"/>
              <a:gd name="connsiteX62340" fmla="*/ 288271 w 4826000"/>
              <a:gd name="connsiteY62340" fmla="*/ 3955088 h 6857957"/>
              <a:gd name="connsiteX62341" fmla="*/ 290494 w 4826000"/>
              <a:gd name="connsiteY62341" fmla="*/ 3953183 h 6857957"/>
              <a:gd name="connsiteX62342" fmla="*/ 293986 w 4826000"/>
              <a:gd name="connsiteY62342" fmla="*/ 3948738 h 6857957"/>
              <a:gd name="connsiteX62343" fmla="*/ 295891 w 4826000"/>
              <a:gd name="connsiteY62343" fmla="*/ 3946515 h 6857957"/>
              <a:gd name="connsiteX62344" fmla="*/ 297796 w 4826000"/>
              <a:gd name="connsiteY62344" fmla="*/ 3944610 h 6857957"/>
              <a:gd name="connsiteX62345" fmla="*/ 298748 w 4826000"/>
              <a:gd name="connsiteY62345" fmla="*/ 3942387 h 6857957"/>
              <a:gd name="connsiteX62346" fmla="*/ 299383 w 4826000"/>
              <a:gd name="connsiteY62346" fmla="*/ 3940164 h 6857957"/>
              <a:gd name="connsiteX62347" fmla="*/ 299383 w 4826000"/>
              <a:gd name="connsiteY62347" fmla="*/ 3939212 h 6857957"/>
              <a:gd name="connsiteX62348" fmla="*/ 299066 w 4826000"/>
              <a:gd name="connsiteY62348" fmla="*/ 3938259 h 6857957"/>
              <a:gd name="connsiteX62349" fmla="*/ 298748 w 4826000"/>
              <a:gd name="connsiteY62349" fmla="*/ 3937307 h 6857957"/>
              <a:gd name="connsiteX62350" fmla="*/ 298113 w 4826000"/>
              <a:gd name="connsiteY62350" fmla="*/ 3936354 h 6857957"/>
              <a:gd name="connsiteX62351" fmla="*/ 296843 w 4826000"/>
              <a:gd name="connsiteY62351" fmla="*/ 3935401 h 6857957"/>
              <a:gd name="connsiteX62352" fmla="*/ 295574 w 4826000"/>
              <a:gd name="connsiteY62352" fmla="*/ 3934131 h 6857957"/>
              <a:gd name="connsiteX62353" fmla="*/ 292399 w 4826000"/>
              <a:gd name="connsiteY62353" fmla="*/ 3932226 h 6857957"/>
              <a:gd name="connsiteX62354" fmla="*/ 287319 w 4826000"/>
              <a:gd name="connsiteY62354" fmla="*/ 3930638 h 6857957"/>
              <a:gd name="connsiteX62355" fmla="*/ 280652 w 4826000"/>
              <a:gd name="connsiteY62355" fmla="*/ 3929051 h 6857957"/>
              <a:gd name="connsiteX62356" fmla="*/ 288271 w 4826000"/>
              <a:gd name="connsiteY62356" fmla="*/ 3926193 h 6857957"/>
              <a:gd name="connsiteX62357" fmla="*/ 291446 w 4826000"/>
              <a:gd name="connsiteY62357" fmla="*/ 3924923 h 6857957"/>
              <a:gd name="connsiteX62358" fmla="*/ 293986 w 4826000"/>
              <a:gd name="connsiteY62358" fmla="*/ 3923653 h 6857957"/>
              <a:gd name="connsiteX62359" fmla="*/ 295891 w 4826000"/>
              <a:gd name="connsiteY62359" fmla="*/ 3922065 h 6857957"/>
              <a:gd name="connsiteX62360" fmla="*/ 297796 w 4826000"/>
              <a:gd name="connsiteY62360" fmla="*/ 3920795 h 6857957"/>
              <a:gd name="connsiteX62361" fmla="*/ 299383 w 4826000"/>
              <a:gd name="connsiteY62361" fmla="*/ 3919207 h 6857957"/>
              <a:gd name="connsiteX62362" fmla="*/ 300336 w 4826000"/>
              <a:gd name="connsiteY62362" fmla="*/ 3917620 h 6857957"/>
              <a:gd name="connsiteX62363" fmla="*/ 300971 w 4826000"/>
              <a:gd name="connsiteY62363" fmla="*/ 3916349 h 6857957"/>
              <a:gd name="connsiteX62364" fmla="*/ 301288 w 4826000"/>
              <a:gd name="connsiteY62364" fmla="*/ 3914762 h 6857957"/>
              <a:gd name="connsiteX62365" fmla="*/ 301606 w 4826000"/>
              <a:gd name="connsiteY62365" fmla="*/ 3913174 h 6857957"/>
              <a:gd name="connsiteX62366" fmla="*/ 301288 w 4826000"/>
              <a:gd name="connsiteY62366" fmla="*/ 3911269 h 6857957"/>
              <a:gd name="connsiteX62367" fmla="*/ 300971 w 4826000"/>
              <a:gd name="connsiteY62367" fmla="*/ 3909681 h 6857957"/>
              <a:gd name="connsiteX62368" fmla="*/ 300653 w 4826000"/>
              <a:gd name="connsiteY62368" fmla="*/ 3908094 h 6857957"/>
              <a:gd name="connsiteX62369" fmla="*/ 298748 w 4826000"/>
              <a:gd name="connsiteY62369" fmla="*/ 3904601 h 6857957"/>
              <a:gd name="connsiteX62370" fmla="*/ 296526 w 4826000"/>
              <a:gd name="connsiteY62370" fmla="*/ 3901426 h 6857957"/>
              <a:gd name="connsiteX62371" fmla="*/ 293669 w 4826000"/>
              <a:gd name="connsiteY62371" fmla="*/ 3897933 h 6857957"/>
              <a:gd name="connsiteX62372" fmla="*/ 287954 w 4826000"/>
              <a:gd name="connsiteY62372" fmla="*/ 3889994 h 6857957"/>
              <a:gd name="connsiteX62373" fmla="*/ 285097 w 4826000"/>
              <a:gd name="connsiteY62373" fmla="*/ 3886184 h 6857957"/>
              <a:gd name="connsiteX62374" fmla="*/ 282239 w 4826000"/>
              <a:gd name="connsiteY62374" fmla="*/ 3882056 h 6857957"/>
              <a:gd name="connsiteX62375" fmla="*/ 280335 w 4826000"/>
              <a:gd name="connsiteY62375" fmla="*/ 3878246 h 6857957"/>
              <a:gd name="connsiteX62376" fmla="*/ 278747 w 4826000"/>
              <a:gd name="connsiteY62376" fmla="*/ 3873800 h 6857957"/>
              <a:gd name="connsiteX62377" fmla="*/ 278430 w 4826000"/>
              <a:gd name="connsiteY62377" fmla="*/ 3873483 h 6857957"/>
              <a:gd name="connsiteX62378" fmla="*/ 277795 w 4826000"/>
              <a:gd name="connsiteY62378" fmla="*/ 3872848 h 6857957"/>
              <a:gd name="connsiteX62379" fmla="*/ 276207 w 4826000"/>
              <a:gd name="connsiteY62379" fmla="*/ 3872213 h 6857957"/>
              <a:gd name="connsiteX62380" fmla="*/ 273667 w 4826000"/>
              <a:gd name="connsiteY62380" fmla="*/ 3871895 h 6857957"/>
              <a:gd name="connsiteX62381" fmla="*/ 271128 w 4826000"/>
              <a:gd name="connsiteY62381" fmla="*/ 3871895 h 6857957"/>
              <a:gd name="connsiteX62382" fmla="*/ 258746 w 4826000"/>
              <a:gd name="connsiteY62382" fmla="*/ 3871895 h 6857957"/>
              <a:gd name="connsiteX62383" fmla="*/ 260333 w 4826000"/>
              <a:gd name="connsiteY62383" fmla="*/ 3869037 h 6857957"/>
              <a:gd name="connsiteX62384" fmla="*/ 261921 w 4826000"/>
              <a:gd name="connsiteY62384" fmla="*/ 3865862 h 6857957"/>
              <a:gd name="connsiteX62385" fmla="*/ 263191 w 4826000"/>
              <a:gd name="connsiteY62385" fmla="*/ 3863322 h 6857957"/>
              <a:gd name="connsiteX62386" fmla="*/ 263826 w 4826000"/>
              <a:gd name="connsiteY62386" fmla="*/ 3860146 h 6857957"/>
              <a:gd name="connsiteX62387" fmla="*/ 264461 w 4826000"/>
              <a:gd name="connsiteY62387" fmla="*/ 3857606 h 6857957"/>
              <a:gd name="connsiteX62388" fmla="*/ 264778 w 4826000"/>
              <a:gd name="connsiteY62388" fmla="*/ 3855066 h 6857957"/>
              <a:gd name="connsiteX62389" fmla="*/ 265096 w 4826000"/>
              <a:gd name="connsiteY62389" fmla="*/ 3852208 h 6857957"/>
              <a:gd name="connsiteX62390" fmla="*/ 264778 w 4826000"/>
              <a:gd name="connsiteY62390" fmla="*/ 3849985 h 6857957"/>
              <a:gd name="connsiteX62391" fmla="*/ 264143 w 4826000"/>
              <a:gd name="connsiteY62391" fmla="*/ 3844905 h 6857957"/>
              <a:gd name="connsiteX62392" fmla="*/ 262873 w 4826000"/>
              <a:gd name="connsiteY62392" fmla="*/ 3840142 h 6857957"/>
              <a:gd name="connsiteX62393" fmla="*/ 261286 w 4826000"/>
              <a:gd name="connsiteY62393" fmla="*/ 3835379 h 6857957"/>
              <a:gd name="connsiteX62394" fmla="*/ 258428 w 4826000"/>
              <a:gd name="connsiteY62394" fmla="*/ 3830934 h 6857957"/>
              <a:gd name="connsiteX62395" fmla="*/ 255889 w 4826000"/>
              <a:gd name="connsiteY62395" fmla="*/ 3826806 h 6857957"/>
              <a:gd name="connsiteX62396" fmla="*/ 252714 w 4826000"/>
              <a:gd name="connsiteY62396" fmla="*/ 3822360 h 6857957"/>
              <a:gd name="connsiteX62397" fmla="*/ 246364 w 4826000"/>
              <a:gd name="connsiteY62397" fmla="*/ 3814104 h 6857957"/>
              <a:gd name="connsiteX62398" fmla="*/ 240015 w 4826000"/>
              <a:gd name="connsiteY62398" fmla="*/ 3806166 h 6857957"/>
              <a:gd name="connsiteX62399" fmla="*/ 236840 w 4826000"/>
              <a:gd name="connsiteY62399" fmla="*/ 3802356 h 6857957"/>
              <a:gd name="connsiteX62400" fmla="*/ 234300 w 4826000"/>
              <a:gd name="connsiteY62400" fmla="*/ 3798228 h 6857957"/>
              <a:gd name="connsiteX62401" fmla="*/ 234300 w 4826000"/>
              <a:gd name="connsiteY62401" fmla="*/ 3796640 h 6857957"/>
              <a:gd name="connsiteX62402" fmla="*/ 234618 w 4826000"/>
              <a:gd name="connsiteY62402" fmla="*/ 3795052 h 6857957"/>
              <a:gd name="connsiteX62403" fmla="*/ 235252 w 4826000"/>
              <a:gd name="connsiteY62403" fmla="*/ 3793147 h 6857957"/>
              <a:gd name="connsiteX62404" fmla="*/ 236205 w 4826000"/>
              <a:gd name="connsiteY62404" fmla="*/ 3791877 h 6857957"/>
              <a:gd name="connsiteX62405" fmla="*/ 237475 w 4826000"/>
              <a:gd name="connsiteY62405" fmla="*/ 3790607 h 6857957"/>
              <a:gd name="connsiteX62406" fmla="*/ 239062 w 4826000"/>
              <a:gd name="connsiteY62406" fmla="*/ 3789337 h 6857957"/>
              <a:gd name="connsiteX62407" fmla="*/ 242555 w 4826000"/>
              <a:gd name="connsiteY62407" fmla="*/ 3787432 h 6857957"/>
              <a:gd name="connsiteX62408" fmla="*/ 246999 w 4826000"/>
              <a:gd name="connsiteY62408" fmla="*/ 3785209 h 6857957"/>
              <a:gd name="connsiteX62409" fmla="*/ 252079 w 4826000"/>
              <a:gd name="connsiteY62409" fmla="*/ 3783621 h 6857957"/>
              <a:gd name="connsiteX62410" fmla="*/ 257794 w 4826000"/>
              <a:gd name="connsiteY62410" fmla="*/ 3782351 h 6857957"/>
              <a:gd name="connsiteX62411" fmla="*/ 264143 w 4826000"/>
              <a:gd name="connsiteY62411" fmla="*/ 3781081 h 6857957"/>
              <a:gd name="connsiteX62412" fmla="*/ 264461 w 4826000"/>
              <a:gd name="connsiteY62412" fmla="*/ 3778541 h 6857957"/>
              <a:gd name="connsiteX62413" fmla="*/ 264461 w 4826000"/>
              <a:gd name="connsiteY62413" fmla="*/ 3776318 h 6857957"/>
              <a:gd name="connsiteX62414" fmla="*/ 263826 w 4826000"/>
              <a:gd name="connsiteY62414" fmla="*/ 3774730 h 6857957"/>
              <a:gd name="connsiteX62415" fmla="*/ 262873 w 4826000"/>
              <a:gd name="connsiteY62415" fmla="*/ 3773143 h 6857957"/>
              <a:gd name="connsiteX62416" fmla="*/ 261286 w 4826000"/>
              <a:gd name="connsiteY62416" fmla="*/ 3771238 h 6857957"/>
              <a:gd name="connsiteX62417" fmla="*/ 259381 w 4826000"/>
              <a:gd name="connsiteY62417" fmla="*/ 3769967 h 6857957"/>
              <a:gd name="connsiteX62418" fmla="*/ 255571 w 4826000"/>
              <a:gd name="connsiteY62418" fmla="*/ 3767745 h 6857957"/>
              <a:gd name="connsiteX62419" fmla="*/ 250809 w 4826000"/>
              <a:gd name="connsiteY62419" fmla="*/ 3765522 h 6857957"/>
              <a:gd name="connsiteX62420" fmla="*/ 246682 w 4826000"/>
              <a:gd name="connsiteY62420" fmla="*/ 3762982 h 6857957"/>
              <a:gd name="connsiteX62421" fmla="*/ 244459 w 4826000"/>
              <a:gd name="connsiteY62421" fmla="*/ 3761712 h 6857957"/>
              <a:gd name="connsiteX62422" fmla="*/ 242872 w 4826000"/>
              <a:gd name="connsiteY62422" fmla="*/ 3760442 h 6857957"/>
              <a:gd name="connsiteX62423" fmla="*/ 241602 w 4826000"/>
              <a:gd name="connsiteY62423" fmla="*/ 3758854 h 6857957"/>
              <a:gd name="connsiteX62424" fmla="*/ 240967 w 4826000"/>
              <a:gd name="connsiteY62424" fmla="*/ 3756949 h 6857957"/>
              <a:gd name="connsiteX62425" fmla="*/ 245729 w 4826000"/>
              <a:gd name="connsiteY62425" fmla="*/ 3756631 h 6857957"/>
              <a:gd name="connsiteX62426" fmla="*/ 249222 w 4826000"/>
              <a:gd name="connsiteY62426" fmla="*/ 3756314 h 6857957"/>
              <a:gd name="connsiteX62427" fmla="*/ 250491 w 4826000"/>
              <a:gd name="connsiteY62427" fmla="*/ 3755679 h 6857957"/>
              <a:gd name="connsiteX62428" fmla="*/ 251761 w 4826000"/>
              <a:gd name="connsiteY62428" fmla="*/ 3755044 h 6857957"/>
              <a:gd name="connsiteX62429" fmla="*/ 252396 w 4826000"/>
              <a:gd name="connsiteY62429" fmla="*/ 3754408 h 6857957"/>
              <a:gd name="connsiteX62430" fmla="*/ 253031 w 4826000"/>
              <a:gd name="connsiteY62430" fmla="*/ 3753773 h 6857957"/>
              <a:gd name="connsiteX62431" fmla="*/ 253984 w 4826000"/>
              <a:gd name="connsiteY62431" fmla="*/ 3752186 h 6857957"/>
              <a:gd name="connsiteX62432" fmla="*/ 253984 w 4826000"/>
              <a:gd name="connsiteY62432" fmla="*/ 3750281 h 6857957"/>
              <a:gd name="connsiteX62433" fmla="*/ 253031 w 4826000"/>
              <a:gd name="connsiteY62433" fmla="*/ 3748058 h 6857957"/>
              <a:gd name="connsiteX62434" fmla="*/ 252396 w 4826000"/>
              <a:gd name="connsiteY62434" fmla="*/ 3745835 h 6857957"/>
              <a:gd name="connsiteX62435" fmla="*/ 251761 w 4826000"/>
              <a:gd name="connsiteY62435" fmla="*/ 3743930 h 6857957"/>
              <a:gd name="connsiteX62436" fmla="*/ 251444 w 4826000"/>
              <a:gd name="connsiteY62436" fmla="*/ 3741390 h 6857957"/>
              <a:gd name="connsiteX62437" fmla="*/ 251126 w 4826000"/>
              <a:gd name="connsiteY62437" fmla="*/ 3739484 h 6857957"/>
              <a:gd name="connsiteX62438" fmla="*/ 251761 w 4826000"/>
              <a:gd name="connsiteY62438" fmla="*/ 3737897 h 6857957"/>
              <a:gd name="connsiteX62439" fmla="*/ 252079 w 4826000"/>
              <a:gd name="connsiteY62439" fmla="*/ 3737262 h 6857957"/>
              <a:gd name="connsiteX62440" fmla="*/ 253031 w 4826000"/>
              <a:gd name="connsiteY62440" fmla="*/ 3736627 h 6857957"/>
              <a:gd name="connsiteX62441" fmla="*/ 253984 w 4826000"/>
              <a:gd name="connsiteY62441" fmla="*/ 3735992 h 6857957"/>
              <a:gd name="connsiteX62442" fmla="*/ 255254 w 4826000"/>
              <a:gd name="connsiteY62442" fmla="*/ 3735039 h 6857957"/>
              <a:gd name="connsiteX62443" fmla="*/ 258428 w 4826000"/>
              <a:gd name="connsiteY62443" fmla="*/ 3734404 h 6857957"/>
              <a:gd name="connsiteX62444" fmla="*/ 263508 w 4826000"/>
              <a:gd name="connsiteY62444" fmla="*/ 3734404 h 6857957"/>
              <a:gd name="connsiteX62445" fmla="*/ 259063 w 4826000"/>
              <a:gd name="connsiteY62445" fmla="*/ 3732499 h 6857957"/>
              <a:gd name="connsiteX62446" fmla="*/ 255571 w 4826000"/>
              <a:gd name="connsiteY62446" fmla="*/ 3730594 h 6857957"/>
              <a:gd name="connsiteX62447" fmla="*/ 252396 w 4826000"/>
              <a:gd name="connsiteY62447" fmla="*/ 3728371 h 6857957"/>
              <a:gd name="connsiteX62448" fmla="*/ 250174 w 4826000"/>
              <a:gd name="connsiteY62448" fmla="*/ 3725831 h 6857957"/>
              <a:gd name="connsiteX62449" fmla="*/ 248587 w 4826000"/>
              <a:gd name="connsiteY62449" fmla="*/ 3723608 h 6857957"/>
              <a:gd name="connsiteX62450" fmla="*/ 247317 w 4826000"/>
              <a:gd name="connsiteY62450" fmla="*/ 3721385 h 6857957"/>
              <a:gd name="connsiteX62451" fmla="*/ 246682 w 4826000"/>
              <a:gd name="connsiteY62451" fmla="*/ 3718527 h 6857957"/>
              <a:gd name="connsiteX62452" fmla="*/ 246364 w 4826000"/>
              <a:gd name="connsiteY62452" fmla="*/ 3716305 h 6857957"/>
              <a:gd name="connsiteX62453" fmla="*/ 246364 w 4826000"/>
              <a:gd name="connsiteY62453" fmla="*/ 3713764 h 6857957"/>
              <a:gd name="connsiteX62454" fmla="*/ 246682 w 4826000"/>
              <a:gd name="connsiteY62454" fmla="*/ 3710907 h 6857957"/>
              <a:gd name="connsiteX62455" fmla="*/ 247634 w 4826000"/>
              <a:gd name="connsiteY62455" fmla="*/ 3706144 h 6857957"/>
              <a:gd name="connsiteX62456" fmla="*/ 249222 w 4826000"/>
              <a:gd name="connsiteY62456" fmla="*/ 3701063 h 6857957"/>
              <a:gd name="connsiteX62457" fmla="*/ 250491 w 4826000"/>
              <a:gd name="connsiteY62457" fmla="*/ 3697253 h 6857957"/>
              <a:gd name="connsiteX62458" fmla="*/ 250809 w 4826000"/>
              <a:gd name="connsiteY62458" fmla="*/ 3697888 h 6857957"/>
              <a:gd name="connsiteX62459" fmla="*/ 251126 w 4826000"/>
              <a:gd name="connsiteY62459" fmla="*/ 3697888 h 6857957"/>
              <a:gd name="connsiteX62460" fmla="*/ 252079 w 4826000"/>
              <a:gd name="connsiteY62460" fmla="*/ 3697253 h 6857957"/>
              <a:gd name="connsiteX62461" fmla="*/ 254936 w 4826000"/>
              <a:gd name="connsiteY62461" fmla="*/ 3695030 h 6857957"/>
              <a:gd name="connsiteX62462" fmla="*/ 258111 w 4826000"/>
              <a:gd name="connsiteY62462" fmla="*/ 3691855 h 6857957"/>
              <a:gd name="connsiteX62463" fmla="*/ 261603 w 4826000"/>
              <a:gd name="connsiteY62463" fmla="*/ 3687727 h 6857957"/>
              <a:gd name="connsiteX62464" fmla="*/ 264461 w 4826000"/>
              <a:gd name="connsiteY62464" fmla="*/ 3683281 h 6857957"/>
              <a:gd name="connsiteX62465" fmla="*/ 266365 w 4826000"/>
              <a:gd name="connsiteY62465" fmla="*/ 3679789 h 6857957"/>
              <a:gd name="connsiteX62466" fmla="*/ 267000 w 4826000"/>
              <a:gd name="connsiteY62466" fmla="*/ 3678201 h 6857957"/>
              <a:gd name="connsiteX62467" fmla="*/ 267000 w 4826000"/>
              <a:gd name="connsiteY62467" fmla="*/ 3676931 h 6857957"/>
              <a:gd name="connsiteX62468" fmla="*/ 266683 w 4826000"/>
              <a:gd name="connsiteY62468" fmla="*/ 3675026 h 6857957"/>
              <a:gd name="connsiteX62469" fmla="*/ 266365 w 4826000"/>
              <a:gd name="connsiteY62469" fmla="*/ 3673755 h 6857957"/>
              <a:gd name="connsiteX62470" fmla="*/ 265730 w 4826000"/>
              <a:gd name="connsiteY62470" fmla="*/ 3672168 h 6857957"/>
              <a:gd name="connsiteX62471" fmla="*/ 264778 w 4826000"/>
              <a:gd name="connsiteY62471" fmla="*/ 3670898 h 6857957"/>
              <a:gd name="connsiteX62472" fmla="*/ 262238 w 4826000"/>
              <a:gd name="connsiteY62472" fmla="*/ 3668357 h 6857957"/>
              <a:gd name="connsiteX62473" fmla="*/ 259381 w 4826000"/>
              <a:gd name="connsiteY62473" fmla="*/ 3665817 h 6857957"/>
              <a:gd name="connsiteX62474" fmla="*/ 256524 w 4826000"/>
              <a:gd name="connsiteY62474" fmla="*/ 3663594 h 6857957"/>
              <a:gd name="connsiteX62475" fmla="*/ 253984 w 4826000"/>
              <a:gd name="connsiteY62475" fmla="*/ 3660737 h 6857957"/>
              <a:gd name="connsiteX62476" fmla="*/ 251761 w 4826000"/>
              <a:gd name="connsiteY62476" fmla="*/ 3658196 h 6857957"/>
              <a:gd name="connsiteX62477" fmla="*/ 251126 w 4826000"/>
              <a:gd name="connsiteY62477" fmla="*/ 3656609 h 6857957"/>
              <a:gd name="connsiteX62478" fmla="*/ 250809 w 4826000"/>
              <a:gd name="connsiteY62478" fmla="*/ 3655339 h 6857957"/>
              <a:gd name="connsiteX62479" fmla="*/ 250491 w 4826000"/>
              <a:gd name="connsiteY62479" fmla="*/ 3653433 h 6857957"/>
              <a:gd name="connsiteX62480" fmla="*/ 250809 w 4826000"/>
              <a:gd name="connsiteY62480" fmla="*/ 3651528 h 6857957"/>
              <a:gd name="connsiteX62481" fmla="*/ 251761 w 4826000"/>
              <a:gd name="connsiteY62481" fmla="*/ 3649941 h 6857957"/>
              <a:gd name="connsiteX62482" fmla="*/ 253031 w 4826000"/>
              <a:gd name="connsiteY62482" fmla="*/ 3648353 h 6857957"/>
              <a:gd name="connsiteX62483" fmla="*/ 256206 w 4826000"/>
              <a:gd name="connsiteY62483" fmla="*/ 3644543 h 6857957"/>
              <a:gd name="connsiteX62484" fmla="*/ 260016 w 4826000"/>
              <a:gd name="connsiteY62484" fmla="*/ 3641367 h 6857957"/>
              <a:gd name="connsiteX62485" fmla="*/ 264143 w 4826000"/>
              <a:gd name="connsiteY62485" fmla="*/ 3637557 h 6857957"/>
              <a:gd name="connsiteX62486" fmla="*/ 267635 w 4826000"/>
              <a:gd name="connsiteY62486" fmla="*/ 3634064 h 6857957"/>
              <a:gd name="connsiteX62487" fmla="*/ 269540 w 4826000"/>
              <a:gd name="connsiteY62487" fmla="*/ 3632476 h 6857957"/>
              <a:gd name="connsiteX62488" fmla="*/ 270810 w 4826000"/>
              <a:gd name="connsiteY62488" fmla="*/ 3630571 h 6857957"/>
              <a:gd name="connsiteX62489" fmla="*/ 271763 w 4826000"/>
              <a:gd name="connsiteY62489" fmla="*/ 3628984 h 6857957"/>
              <a:gd name="connsiteX62490" fmla="*/ 272398 w 4826000"/>
              <a:gd name="connsiteY62490" fmla="*/ 3627078 h 6857957"/>
              <a:gd name="connsiteX62491" fmla="*/ 273667 w 4826000"/>
              <a:gd name="connsiteY62491" fmla="*/ 3621363 h 6857957"/>
              <a:gd name="connsiteX62492" fmla="*/ 274937 w 4826000"/>
              <a:gd name="connsiteY62492" fmla="*/ 3614695 h 6857957"/>
              <a:gd name="connsiteX62493" fmla="*/ 276207 w 4826000"/>
              <a:gd name="connsiteY62493" fmla="*/ 3607074 h 6857957"/>
              <a:gd name="connsiteX62494" fmla="*/ 276842 w 4826000"/>
              <a:gd name="connsiteY62494" fmla="*/ 3598818 h 6857957"/>
              <a:gd name="connsiteX62495" fmla="*/ 276842 w 4826000"/>
              <a:gd name="connsiteY62495" fmla="*/ 3594690 h 6857957"/>
              <a:gd name="connsiteX62496" fmla="*/ 276842 w 4826000"/>
              <a:gd name="connsiteY62496" fmla="*/ 3590562 h 6857957"/>
              <a:gd name="connsiteX62497" fmla="*/ 276207 w 4826000"/>
              <a:gd name="connsiteY62497" fmla="*/ 3585799 h 6857957"/>
              <a:gd name="connsiteX62498" fmla="*/ 275572 w 4826000"/>
              <a:gd name="connsiteY62498" fmla="*/ 3581671 h 6857957"/>
              <a:gd name="connsiteX62499" fmla="*/ 274302 w 4826000"/>
              <a:gd name="connsiteY62499" fmla="*/ 3577226 h 6857957"/>
              <a:gd name="connsiteX62500" fmla="*/ 273032 w 4826000"/>
              <a:gd name="connsiteY62500" fmla="*/ 3572463 h 6857957"/>
              <a:gd name="connsiteX62501" fmla="*/ 271445 w 4826000"/>
              <a:gd name="connsiteY62501" fmla="*/ 3568335 h 6857957"/>
              <a:gd name="connsiteX62502" fmla="*/ 269223 w 4826000"/>
              <a:gd name="connsiteY62502" fmla="*/ 3563890 h 6857957"/>
              <a:gd name="connsiteX62503" fmla="*/ 277477 w 4826000"/>
              <a:gd name="connsiteY62503" fmla="*/ 3561349 h 6857957"/>
              <a:gd name="connsiteX62504" fmla="*/ 280017 w 4826000"/>
              <a:gd name="connsiteY62504" fmla="*/ 3560397 h 6857957"/>
              <a:gd name="connsiteX62505" fmla="*/ 282874 w 4826000"/>
              <a:gd name="connsiteY62505" fmla="*/ 3559762 h 6857957"/>
              <a:gd name="connsiteX62506" fmla="*/ 285732 w 4826000"/>
              <a:gd name="connsiteY62506" fmla="*/ 3559444 h 6857957"/>
              <a:gd name="connsiteX62507" fmla="*/ 289224 w 4826000"/>
              <a:gd name="connsiteY62507" fmla="*/ 3559444 h 6857957"/>
              <a:gd name="connsiteX62508" fmla="*/ 294304 w 4826000"/>
              <a:gd name="connsiteY62508" fmla="*/ 3559762 h 6857957"/>
              <a:gd name="connsiteX62509" fmla="*/ 301288 w 4826000"/>
              <a:gd name="connsiteY62509" fmla="*/ 3560714 h 6857957"/>
              <a:gd name="connsiteX62510" fmla="*/ 296526 w 4826000"/>
              <a:gd name="connsiteY62510" fmla="*/ 3558809 h 6857957"/>
              <a:gd name="connsiteX62511" fmla="*/ 292716 w 4826000"/>
              <a:gd name="connsiteY62511" fmla="*/ 3556904 h 6857957"/>
              <a:gd name="connsiteX62512" fmla="*/ 289224 w 4826000"/>
              <a:gd name="connsiteY62512" fmla="*/ 3554999 h 6857957"/>
              <a:gd name="connsiteX62513" fmla="*/ 286684 w 4826000"/>
              <a:gd name="connsiteY62513" fmla="*/ 3553411 h 6857957"/>
              <a:gd name="connsiteX62514" fmla="*/ 284462 w 4826000"/>
              <a:gd name="connsiteY62514" fmla="*/ 3551823 h 6857957"/>
              <a:gd name="connsiteX62515" fmla="*/ 282239 w 4826000"/>
              <a:gd name="connsiteY62515" fmla="*/ 3549918 h 6857957"/>
              <a:gd name="connsiteX62516" fmla="*/ 280652 w 4826000"/>
              <a:gd name="connsiteY62516" fmla="*/ 3548331 h 6857957"/>
              <a:gd name="connsiteX62517" fmla="*/ 279700 w 4826000"/>
              <a:gd name="connsiteY62517" fmla="*/ 3546425 h 6857957"/>
              <a:gd name="connsiteX62518" fmla="*/ 279065 w 4826000"/>
              <a:gd name="connsiteY62518" fmla="*/ 3544838 h 6857957"/>
              <a:gd name="connsiteX62519" fmla="*/ 278747 w 4826000"/>
              <a:gd name="connsiteY62519" fmla="*/ 3543250 h 6857957"/>
              <a:gd name="connsiteX62520" fmla="*/ 278747 w 4826000"/>
              <a:gd name="connsiteY62520" fmla="*/ 3541662 h 6857957"/>
              <a:gd name="connsiteX62521" fmla="*/ 278747 w 4826000"/>
              <a:gd name="connsiteY62521" fmla="*/ 3540075 h 6857957"/>
              <a:gd name="connsiteX62522" fmla="*/ 279382 w 4826000"/>
              <a:gd name="connsiteY62522" fmla="*/ 3538487 h 6857957"/>
              <a:gd name="connsiteX62523" fmla="*/ 280017 w 4826000"/>
              <a:gd name="connsiteY62523" fmla="*/ 3536899 h 6857957"/>
              <a:gd name="connsiteX62524" fmla="*/ 281604 w 4826000"/>
              <a:gd name="connsiteY62524" fmla="*/ 3533407 h 6857957"/>
              <a:gd name="connsiteX62525" fmla="*/ 284144 w 4826000"/>
              <a:gd name="connsiteY62525" fmla="*/ 3530231 h 6857957"/>
              <a:gd name="connsiteX62526" fmla="*/ 286684 w 4826000"/>
              <a:gd name="connsiteY62526" fmla="*/ 3527056 h 6857957"/>
              <a:gd name="connsiteX62527" fmla="*/ 288906 w 4826000"/>
              <a:gd name="connsiteY62527" fmla="*/ 3523881 h 6857957"/>
              <a:gd name="connsiteX62528" fmla="*/ 291446 w 4826000"/>
              <a:gd name="connsiteY62528" fmla="*/ 3520070 h 6857957"/>
              <a:gd name="connsiteX62529" fmla="*/ 293034 w 4826000"/>
              <a:gd name="connsiteY62529" fmla="*/ 3516895 h 6857957"/>
              <a:gd name="connsiteX62530" fmla="*/ 293669 w 4826000"/>
              <a:gd name="connsiteY62530" fmla="*/ 3515307 h 6857957"/>
              <a:gd name="connsiteX62531" fmla="*/ 293986 w 4826000"/>
              <a:gd name="connsiteY62531" fmla="*/ 3513085 h 6857957"/>
              <a:gd name="connsiteX62532" fmla="*/ 293986 w 4826000"/>
              <a:gd name="connsiteY62532" fmla="*/ 3511497 h 6857957"/>
              <a:gd name="connsiteX62533" fmla="*/ 293986 w 4826000"/>
              <a:gd name="connsiteY62533" fmla="*/ 3509592 h 6857957"/>
              <a:gd name="connsiteX62534" fmla="*/ 293351 w 4826000"/>
              <a:gd name="connsiteY62534" fmla="*/ 3508004 h 6857957"/>
              <a:gd name="connsiteX62535" fmla="*/ 292716 w 4826000"/>
              <a:gd name="connsiteY62535" fmla="*/ 3505781 h 6857957"/>
              <a:gd name="connsiteX62536" fmla="*/ 289541 w 4826000"/>
              <a:gd name="connsiteY62536" fmla="*/ 3506099 h 6857957"/>
              <a:gd name="connsiteX62537" fmla="*/ 287002 w 4826000"/>
              <a:gd name="connsiteY62537" fmla="*/ 3507051 h 6857957"/>
              <a:gd name="connsiteX62538" fmla="*/ 284779 w 4826000"/>
              <a:gd name="connsiteY62538" fmla="*/ 3508004 h 6857957"/>
              <a:gd name="connsiteX62539" fmla="*/ 282874 w 4826000"/>
              <a:gd name="connsiteY62539" fmla="*/ 3508639 h 6857957"/>
              <a:gd name="connsiteX62540" fmla="*/ 279382 w 4826000"/>
              <a:gd name="connsiteY62540" fmla="*/ 3510544 h 6857957"/>
              <a:gd name="connsiteX62541" fmla="*/ 276207 w 4826000"/>
              <a:gd name="connsiteY62541" fmla="*/ 3512449 h 6857957"/>
              <a:gd name="connsiteX62542" fmla="*/ 272715 w 4826000"/>
              <a:gd name="connsiteY62542" fmla="*/ 3514672 h 6857957"/>
              <a:gd name="connsiteX62543" fmla="*/ 270810 w 4826000"/>
              <a:gd name="connsiteY62543" fmla="*/ 3515625 h 6857957"/>
              <a:gd name="connsiteX62544" fmla="*/ 268588 w 4826000"/>
              <a:gd name="connsiteY62544" fmla="*/ 3516260 h 6857957"/>
              <a:gd name="connsiteX62545" fmla="*/ 265730 w 4826000"/>
              <a:gd name="connsiteY62545" fmla="*/ 3516895 h 6857957"/>
              <a:gd name="connsiteX62546" fmla="*/ 262873 w 4826000"/>
              <a:gd name="connsiteY62546" fmla="*/ 3517212 h 6857957"/>
              <a:gd name="connsiteX62547" fmla="*/ 259381 w 4826000"/>
              <a:gd name="connsiteY62547" fmla="*/ 3517530 h 6857957"/>
              <a:gd name="connsiteX62548" fmla="*/ 255571 w 4826000"/>
              <a:gd name="connsiteY62548" fmla="*/ 3517848 h 6857957"/>
              <a:gd name="connsiteX62549" fmla="*/ 259698 w 4826000"/>
              <a:gd name="connsiteY62549" fmla="*/ 3516895 h 6857957"/>
              <a:gd name="connsiteX62550" fmla="*/ 263826 w 4826000"/>
              <a:gd name="connsiteY62550" fmla="*/ 3515625 h 6857957"/>
              <a:gd name="connsiteX62551" fmla="*/ 267000 w 4826000"/>
              <a:gd name="connsiteY62551" fmla="*/ 3514355 h 6857957"/>
              <a:gd name="connsiteX62552" fmla="*/ 270175 w 4826000"/>
              <a:gd name="connsiteY62552" fmla="*/ 3512767 h 6857957"/>
              <a:gd name="connsiteX62553" fmla="*/ 272398 w 4826000"/>
              <a:gd name="connsiteY62553" fmla="*/ 3511179 h 6857957"/>
              <a:gd name="connsiteX62554" fmla="*/ 274620 w 4826000"/>
              <a:gd name="connsiteY62554" fmla="*/ 3509592 h 6857957"/>
              <a:gd name="connsiteX62555" fmla="*/ 276525 w 4826000"/>
              <a:gd name="connsiteY62555" fmla="*/ 3507686 h 6857957"/>
              <a:gd name="connsiteX62556" fmla="*/ 277795 w 4826000"/>
              <a:gd name="connsiteY62556" fmla="*/ 3505464 h 6857957"/>
              <a:gd name="connsiteX62557" fmla="*/ 278747 w 4826000"/>
              <a:gd name="connsiteY62557" fmla="*/ 3503559 h 6857957"/>
              <a:gd name="connsiteX62558" fmla="*/ 279382 w 4826000"/>
              <a:gd name="connsiteY62558" fmla="*/ 3501336 h 6857957"/>
              <a:gd name="connsiteX62559" fmla="*/ 279700 w 4826000"/>
              <a:gd name="connsiteY62559" fmla="*/ 3498796 h 6857957"/>
              <a:gd name="connsiteX62560" fmla="*/ 279700 w 4826000"/>
              <a:gd name="connsiteY62560" fmla="*/ 3496573 h 6857957"/>
              <a:gd name="connsiteX62561" fmla="*/ 279700 w 4826000"/>
              <a:gd name="connsiteY62561" fmla="*/ 3494350 h 6857957"/>
              <a:gd name="connsiteX62562" fmla="*/ 279382 w 4826000"/>
              <a:gd name="connsiteY62562" fmla="*/ 3491492 h 6857957"/>
              <a:gd name="connsiteX62563" fmla="*/ 278112 w 4826000"/>
              <a:gd name="connsiteY62563" fmla="*/ 3486729 h 6857957"/>
              <a:gd name="connsiteX62564" fmla="*/ 276842 w 4826000"/>
              <a:gd name="connsiteY62564" fmla="*/ 3481331 h 6857957"/>
              <a:gd name="connsiteX62565" fmla="*/ 274620 w 4826000"/>
              <a:gd name="connsiteY62565" fmla="*/ 3475933 h 6857957"/>
              <a:gd name="connsiteX62566" fmla="*/ 272715 w 4826000"/>
              <a:gd name="connsiteY62566" fmla="*/ 3470535 h 6857957"/>
              <a:gd name="connsiteX62567" fmla="*/ 271128 w 4826000"/>
              <a:gd name="connsiteY62567" fmla="*/ 3465137 h 6857957"/>
              <a:gd name="connsiteX62568" fmla="*/ 269858 w 4826000"/>
              <a:gd name="connsiteY62568" fmla="*/ 3460057 h 6857957"/>
              <a:gd name="connsiteX62569" fmla="*/ 269223 w 4826000"/>
              <a:gd name="connsiteY62569" fmla="*/ 3455294 h 6857957"/>
              <a:gd name="connsiteX62570" fmla="*/ 269223 w 4826000"/>
              <a:gd name="connsiteY62570" fmla="*/ 3452754 h 6857957"/>
              <a:gd name="connsiteX62571" fmla="*/ 269223 w 4826000"/>
              <a:gd name="connsiteY62571" fmla="*/ 3450531 h 6857957"/>
              <a:gd name="connsiteX62572" fmla="*/ 269540 w 4826000"/>
              <a:gd name="connsiteY62572" fmla="*/ 3448308 h 6857957"/>
              <a:gd name="connsiteX62573" fmla="*/ 270175 w 4826000"/>
              <a:gd name="connsiteY62573" fmla="*/ 3446085 h 6857957"/>
              <a:gd name="connsiteX62574" fmla="*/ 265413 w 4826000"/>
              <a:gd name="connsiteY62574" fmla="*/ 3446403 h 6857957"/>
              <a:gd name="connsiteX62575" fmla="*/ 261603 w 4826000"/>
              <a:gd name="connsiteY62575" fmla="*/ 3447356 h 6857957"/>
              <a:gd name="connsiteX62576" fmla="*/ 258746 w 4826000"/>
              <a:gd name="connsiteY62576" fmla="*/ 3448943 h 6857957"/>
              <a:gd name="connsiteX62577" fmla="*/ 256524 w 4826000"/>
              <a:gd name="connsiteY62577" fmla="*/ 3450531 h 6857957"/>
              <a:gd name="connsiteX62578" fmla="*/ 255254 w 4826000"/>
              <a:gd name="connsiteY62578" fmla="*/ 3452436 h 6857957"/>
              <a:gd name="connsiteX62579" fmla="*/ 254301 w 4826000"/>
              <a:gd name="connsiteY62579" fmla="*/ 3454341 h 6857957"/>
              <a:gd name="connsiteX62580" fmla="*/ 252714 w 4826000"/>
              <a:gd name="connsiteY62580" fmla="*/ 3458787 h 6857957"/>
              <a:gd name="connsiteX62581" fmla="*/ 251761 w 4826000"/>
              <a:gd name="connsiteY62581" fmla="*/ 3461009 h 6857957"/>
              <a:gd name="connsiteX62582" fmla="*/ 250809 w 4826000"/>
              <a:gd name="connsiteY62582" fmla="*/ 3463232 h 6857957"/>
              <a:gd name="connsiteX62583" fmla="*/ 249539 w 4826000"/>
              <a:gd name="connsiteY62583" fmla="*/ 3464820 h 6857957"/>
              <a:gd name="connsiteX62584" fmla="*/ 247317 w 4826000"/>
              <a:gd name="connsiteY62584" fmla="*/ 3466407 h 6857957"/>
              <a:gd name="connsiteX62585" fmla="*/ 244142 w 4826000"/>
              <a:gd name="connsiteY62585" fmla="*/ 3467678 h 6857957"/>
              <a:gd name="connsiteX62586" fmla="*/ 240332 w 4826000"/>
              <a:gd name="connsiteY62586" fmla="*/ 3468630 h 6857957"/>
              <a:gd name="connsiteX62587" fmla="*/ 234935 w 4826000"/>
              <a:gd name="connsiteY62587" fmla="*/ 3468948 h 6857957"/>
              <a:gd name="connsiteX62588" fmla="*/ 228268 w 4826000"/>
              <a:gd name="connsiteY62588" fmla="*/ 3468948 h 6857957"/>
              <a:gd name="connsiteX62589" fmla="*/ 234935 w 4826000"/>
              <a:gd name="connsiteY62589" fmla="*/ 3471170 h 6857957"/>
              <a:gd name="connsiteX62590" fmla="*/ 240015 w 4826000"/>
              <a:gd name="connsiteY62590" fmla="*/ 3473076 h 6857957"/>
              <a:gd name="connsiteX62591" fmla="*/ 241920 w 4826000"/>
              <a:gd name="connsiteY62591" fmla="*/ 3474346 h 6857957"/>
              <a:gd name="connsiteX62592" fmla="*/ 243507 w 4826000"/>
              <a:gd name="connsiteY62592" fmla="*/ 3475298 h 6857957"/>
              <a:gd name="connsiteX62593" fmla="*/ 244777 w 4826000"/>
              <a:gd name="connsiteY62593" fmla="*/ 3476568 h 6857957"/>
              <a:gd name="connsiteX62594" fmla="*/ 245729 w 4826000"/>
              <a:gd name="connsiteY62594" fmla="*/ 3478156 h 6857957"/>
              <a:gd name="connsiteX62595" fmla="*/ 246999 w 4826000"/>
              <a:gd name="connsiteY62595" fmla="*/ 3479109 h 6857957"/>
              <a:gd name="connsiteX62596" fmla="*/ 247317 w 4826000"/>
              <a:gd name="connsiteY62596" fmla="*/ 3480379 h 6857957"/>
              <a:gd name="connsiteX62597" fmla="*/ 247952 w 4826000"/>
              <a:gd name="connsiteY62597" fmla="*/ 3482919 h 6857957"/>
              <a:gd name="connsiteX62598" fmla="*/ 247952 w 4826000"/>
              <a:gd name="connsiteY62598" fmla="*/ 3485777 h 6857957"/>
              <a:gd name="connsiteX62599" fmla="*/ 247634 w 4826000"/>
              <a:gd name="connsiteY62599" fmla="*/ 3488635 h 6857957"/>
              <a:gd name="connsiteX62600" fmla="*/ 245729 w 4826000"/>
              <a:gd name="connsiteY62600" fmla="*/ 3494668 h 6857957"/>
              <a:gd name="connsiteX62601" fmla="*/ 245094 w 4826000"/>
              <a:gd name="connsiteY62601" fmla="*/ 3497525 h 6857957"/>
              <a:gd name="connsiteX62602" fmla="*/ 244459 w 4826000"/>
              <a:gd name="connsiteY62602" fmla="*/ 3500701 h 6857957"/>
              <a:gd name="connsiteX62603" fmla="*/ 244142 w 4826000"/>
              <a:gd name="connsiteY62603" fmla="*/ 3503559 h 6857957"/>
              <a:gd name="connsiteX62604" fmla="*/ 244777 w 4826000"/>
              <a:gd name="connsiteY62604" fmla="*/ 3506416 h 6857957"/>
              <a:gd name="connsiteX62605" fmla="*/ 245094 w 4826000"/>
              <a:gd name="connsiteY62605" fmla="*/ 3508004 h 6857957"/>
              <a:gd name="connsiteX62606" fmla="*/ 245729 w 4826000"/>
              <a:gd name="connsiteY62606" fmla="*/ 3509592 h 6857957"/>
              <a:gd name="connsiteX62607" fmla="*/ 246999 w 4826000"/>
              <a:gd name="connsiteY62607" fmla="*/ 3510862 h 6857957"/>
              <a:gd name="connsiteX62608" fmla="*/ 247952 w 4826000"/>
              <a:gd name="connsiteY62608" fmla="*/ 3512449 h 6857957"/>
              <a:gd name="connsiteX62609" fmla="*/ 243824 w 4826000"/>
              <a:gd name="connsiteY62609" fmla="*/ 3508639 h 6857957"/>
              <a:gd name="connsiteX62610" fmla="*/ 240015 w 4826000"/>
              <a:gd name="connsiteY62610" fmla="*/ 3504511 h 6857957"/>
              <a:gd name="connsiteX62611" fmla="*/ 236205 w 4826000"/>
              <a:gd name="connsiteY62611" fmla="*/ 3500383 h 6857957"/>
              <a:gd name="connsiteX62612" fmla="*/ 232713 w 4826000"/>
              <a:gd name="connsiteY62612" fmla="*/ 3496255 h 6857957"/>
              <a:gd name="connsiteX62613" fmla="*/ 229220 w 4826000"/>
              <a:gd name="connsiteY62613" fmla="*/ 3492127 h 6857957"/>
              <a:gd name="connsiteX62614" fmla="*/ 226363 w 4826000"/>
              <a:gd name="connsiteY62614" fmla="*/ 3487364 h 6857957"/>
              <a:gd name="connsiteX62615" fmla="*/ 220648 w 4826000"/>
              <a:gd name="connsiteY62615" fmla="*/ 3478474 h 6857957"/>
              <a:gd name="connsiteX62616" fmla="*/ 215569 w 4826000"/>
              <a:gd name="connsiteY62616" fmla="*/ 3469265 h 6857957"/>
              <a:gd name="connsiteX62617" fmla="*/ 211124 w 4826000"/>
              <a:gd name="connsiteY62617" fmla="*/ 3460057 h 6857957"/>
              <a:gd name="connsiteX62618" fmla="*/ 206997 w 4826000"/>
              <a:gd name="connsiteY62618" fmla="*/ 3450848 h 6857957"/>
              <a:gd name="connsiteX62619" fmla="*/ 203505 w 4826000"/>
              <a:gd name="connsiteY62619" fmla="*/ 3441640 h 6857957"/>
              <a:gd name="connsiteX62620" fmla="*/ 200012 w 4826000"/>
              <a:gd name="connsiteY62620" fmla="*/ 3432114 h 6857957"/>
              <a:gd name="connsiteX62621" fmla="*/ 197472 w 4826000"/>
              <a:gd name="connsiteY62621" fmla="*/ 3423224 h 6857957"/>
              <a:gd name="connsiteX62622" fmla="*/ 192075 w 4826000"/>
              <a:gd name="connsiteY62622" fmla="*/ 3406080 h 6857957"/>
              <a:gd name="connsiteX62623" fmla="*/ 186678 w 4826000"/>
              <a:gd name="connsiteY62623" fmla="*/ 3390522 h 6857957"/>
              <a:gd name="connsiteX62624" fmla="*/ 184138 w 4826000"/>
              <a:gd name="connsiteY62624" fmla="*/ 3383537 h 6857957"/>
              <a:gd name="connsiteX62625" fmla="*/ 181599 w 4826000"/>
              <a:gd name="connsiteY62625" fmla="*/ 3376869 h 6857957"/>
              <a:gd name="connsiteX62626" fmla="*/ 176519 w 4826000"/>
              <a:gd name="connsiteY62626" fmla="*/ 3378457 h 6857957"/>
              <a:gd name="connsiteX62627" fmla="*/ 172392 w 4826000"/>
              <a:gd name="connsiteY62627" fmla="*/ 3380045 h 6857957"/>
              <a:gd name="connsiteX62628" fmla="*/ 169217 w 4826000"/>
              <a:gd name="connsiteY62628" fmla="*/ 3381949 h 6857957"/>
              <a:gd name="connsiteX62629" fmla="*/ 166677 w 4826000"/>
              <a:gd name="connsiteY62629" fmla="*/ 3383854 h 6857957"/>
              <a:gd name="connsiteX62630" fmla="*/ 164137 w 4826000"/>
              <a:gd name="connsiteY62630" fmla="*/ 3386078 h 6857957"/>
              <a:gd name="connsiteX62631" fmla="*/ 162867 w 4826000"/>
              <a:gd name="connsiteY62631" fmla="*/ 3388298 h 6857957"/>
              <a:gd name="connsiteX62632" fmla="*/ 161597 w 4826000"/>
              <a:gd name="connsiteY62632" fmla="*/ 3391156 h 6857957"/>
              <a:gd name="connsiteX62633" fmla="*/ 160962 w 4826000"/>
              <a:gd name="connsiteY62633" fmla="*/ 3393697 h 6857957"/>
              <a:gd name="connsiteX62634" fmla="*/ 160645 w 4826000"/>
              <a:gd name="connsiteY62634" fmla="*/ 3396554 h 6857957"/>
              <a:gd name="connsiteX62635" fmla="*/ 160645 w 4826000"/>
              <a:gd name="connsiteY62635" fmla="*/ 3399412 h 6857957"/>
              <a:gd name="connsiteX62636" fmla="*/ 160962 w 4826000"/>
              <a:gd name="connsiteY62636" fmla="*/ 3401951 h 6857957"/>
              <a:gd name="connsiteX62637" fmla="*/ 161597 w 4826000"/>
              <a:gd name="connsiteY62637" fmla="*/ 3405126 h 6857957"/>
              <a:gd name="connsiteX62638" fmla="*/ 163185 w 4826000"/>
              <a:gd name="connsiteY62638" fmla="*/ 3411476 h 6857957"/>
              <a:gd name="connsiteX62639" fmla="*/ 164772 w 4826000"/>
              <a:gd name="connsiteY62639" fmla="*/ 3417509 h 6857957"/>
              <a:gd name="connsiteX62640" fmla="*/ 166677 w 4826000"/>
              <a:gd name="connsiteY62640" fmla="*/ 3423541 h 6857957"/>
              <a:gd name="connsiteX62641" fmla="*/ 167947 w 4826000"/>
              <a:gd name="connsiteY62641" fmla="*/ 3429891 h 6857957"/>
              <a:gd name="connsiteX62642" fmla="*/ 168264 w 4826000"/>
              <a:gd name="connsiteY62642" fmla="*/ 3432749 h 6857957"/>
              <a:gd name="connsiteX62643" fmla="*/ 168264 w 4826000"/>
              <a:gd name="connsiteY62643" fmla="*/ 3435607 h 6857957"/>
              <a:gd name="connsiteX62644" fmla="*/ 167947 w 4826000"/>
              <a:gd name="connsiteY62644" fmla="*/ 3438465 h 6857957"/>
              <a:gd name="connsiteX62645" fmla="*/ 167312 w 4826000"/>
              <a:gd name="connsiteY62645" fmla="*/ 3441322 h 6857957"/>
              <a:gd name="connsiteX62646" fmla="*/ 166360 w 4826000"/>
              <a:gd name="connsiteY62646" fmla="*/ 3443863 h 6857957"/>
              <a:gd name="connsiteX62647" fmla="*/ 164455 w 4826000"/>
              <a:gd name="connsiteY62647" fmla="*/ 3446085 h 6857957"/>
              <a:gd name="connsiteX62648" fmla="*/ 162232 w 4826000"/>
              <a:gd name="connsiteY62648" fmla="*/ 3448626 h 6857957"/>
              <a:gd name="connsiteX62649" fmla="*/ 159692 w 4826000"/>
              <a:gd name="connsiteY62649" fmla="*/ 3450848 h 6857957"/>
              <a:gd name="connsiteX62650" fmla="*/ 156200 w 4826000"/>
              <a:gd name="connsiteY62650" fmla="*/ 3452754 h 6857957"/>
              <a:gd name="connsiteX62651" fmla="*/ 152390 w 4826000"/>
              <a:gd name="connsiteY62651" fmla="*/ 3454341 h 6857957"/>
              <a:gd name="connsiteX62652" fmla="*/ 147311 w 4826000"/>
              <a:gd name="connsiteY62652" fmla="*/ 3456246 h 6857957"/>
              <a:gd name="connsiteX62653" fmla="*/ 141596 w 4826000"/>
              <a:gd name="connsiteY62653" fmla="*/ 3457517 h 6857957"/>
              <a:gd name="connsiteX62654" fmla="*/ 147628 w 4826000"/>
              <a:gd name="connsiteY62654" fmla="*/ 3463550 h 6857957"/>
              <a:gd name="connsiteX62655" fmla="*/ 152390 w 4826000"/>
              <a:gd name="connsiteY62655" fmla="*/ 3468313 h 6857957"/>
              <a:gd name="connsiteX62656" fmla="*/ 155565 w 4826000"/>
              <a:gd name="connsiteY62656" fmla="*/ 3472441 h 6857957"/>
              <a:gd name="connsiteX62657" fmla="*/ 158423 w 4826000"/>
              <a:gd name="connsiteY62657" fmla="*/ 3475616 h 6857957"/>
              <a:gd name="connsiteX62658" fmla="*/ 160962 w 4826000"/>
              <a:gd name="connsiteY62658" fmla="*/ 3479109 h 6857957"/>
              <a:gd name="connsiteX62659" fmla="*/ 163820 w 4826000"/>
              <a:gd name="connsiteY62659" fmla="*/ 3481966 h 6857957"/>
              <a:gd name="connsiteX62660" fmla="*/ 167629 w 4826000"/>
              <a:gd name="connsiteY62660" fmla="*/ 3485777 h 6857957"/>
              <a:gd name="connsiteX62661" fmla="*/ 173027 w 4826000"/>
              <a:gd name="connsiteY62661" fmla="*/ 3489587 h 6857957"/>
              <a:gd name="connsiteX62662" fmla="*/ 166360 w 4826000"/>
              <a:gd name="connsiteY62662" fmla="*/ 3488952 h 6857957"/>
              <a:gd name="connsiteX62663" fmla="*/ 160327 w 4826000"/>
              <a:gd name="connsiteY62663" fmla="*/ 3488635 h 6857957"/>
              <a:gd name="connsiteX62664" fmla="*/ 154930 w 4826000"/>
              <a:gd name="connsiteY62664" fmla="*/ 3488635 h 6857957"/>
              <a:gd name="connsiteX62665" fmla="*/ 149533 w 4826000"/>
              <a:gd name="connsiteY62665" fmla="*/ 3489270 h 6857957"/>
              <a:gd name="connsiteX62666" fmla="*/ 145406 w 4826000"/>
              <a:gd name="connsiteY62666" fmla="*/ 3489905 h 6857957"/>
              <a:gd name="connsiteX62667" fmla="*/ 141279 w 4826000"/>
              <a:gd name="connsiteY62667" fmla="*/ 3491492 h 6857957"/>
              <a:gd name="connsiteX62668" fmla="*/ 137786 w 4826000"/>
              <a:gd name="connsiteY62668" fmla="*/ 3493715 h 6857957"/>
              <a:gd name="connsiteX62669" fmla="*/ 134612 w 4826000"/>
              <a:gd name="connsiteY62669" fmla="*/ 3495938 h 6857957"/>
              <a:gd name="connsiteX62670" fmla="*/ 139374 w 4826000"/>
              <a:gd name="connsiteY62670" fmla="*/ 3497525 h 6857957"/>
              <a:gd name="connsiteX62671" fmla="*/ 143501 w 4826000"/>
              <a:gd name="connsiteY62671" fmla="*/ 3499113 h 6857957"/>
              <a:gd name="connsiteX62672" fmla="*/ 146676 w 4826000"/>
              <a:gd name="connsiteY62672" fmla="*/ 3501018 h 6857957"/>
              <a:gd name="connsiteX62673" fmla="*/ 149533 w 4826000"/>
              <a:gd name="connsiteY62673" fmla="*/ 3502924 h 6857957"/>
              <a:gd name="connsiteX62674" fmla="*/ 152390 w 4826000"/>
              <a:gd name="connsiteY62674" fmla="*/ 3504829 h 6857957"/>
              <a:gd name="connsiteX62675" fmla="*/ 154295 w 4826000"/>
              <a:gd name="connsiteY62675" fmla="*/ 3507051 h 6857957"/>
              <a:gd name="connsiteX62676" fmla="*/ 155883 w 4826000"/>
              <a:gd name="connsiteY62676" fmla="*/ 3509274 h 6857957"/>
              <a:gd name="connsiteX62677" fmla="*/ 156835 w 4826000"/>
              <a:gd name="connsiteY62677" fmla="*/ 3511179 h 6857957"/>
              <a:gd name="connsiteX62678" fmla="*/ 157788 w 4826000"/>
              <a:gd name="connsiteY62678" fmla="*/ 3513402 h 6857957"/>
              <a:gd name="connsiteX62679" fmla="*/ 158740 w 4826000"/>
              <a:gd name="connsiteY62679" fmla="*/ 3515942 h 6857957"/>
              <a:gd name="connsiteX62680" fmla="*/ 159375 w 4826000"/>
              <a:gd name="connsiteY62680" fmla="*/ 3518165 h 6857957"/>
              <a:gd name="connsiteX62681" fmla="*/ 159375 w 4826000"/>
              <a:gd name="connsiteY62681" fmla="*/ 3520388 h 6857957"/>
              <a:gd name="connsiteX62682" fmla="*/ 159692 w 4826000"/>
              <a:gd name="connsiteY62682" fmla="*/ 3525151 h 6857957"/>
              <a:gd name="connsiteX62683" fmla="*/ 159375 w 4826000"/>
              <a:gd name="connsiteY62683" fmla="*/ 3530231 h 6857957"/>
              <a:gd name="connsiteX62684" fmla="*/ 159058 w 4826000"/>
              <a:gd name="connsiteY62684" fmla="*/ 3534677 h 6857957"/>
              <a:gd name="connsiteX62685" fmla="*/ 159058 w 4826000"/>
              <a:gd name="connsiteY62685" fmla="*/ 3539122 h 6857957"/>
              <a:gd name="connsiteX62686" fmla="*/ 159375 w 4826000"/>
              <a:gd name="connsiteY62686" fmla="*/ 3541027 h 6857957"/>
              <a:gd name="connsiteX62687" fmla="*/ 159692 w 4826000"/>
              <a:gd name="connsiteY62687" fmla="*/ 3543250 h 6857957"/>
              <a:gd name="connsiteX62688" fmla="*/ 160327 w 4826000"/>
              <a:gd name="connsiteY62688" fmla="*/ 3545473 h 6857957"/>
              <a:gd name="connsiteX62689" fmla="*/ 161280 w 4826000"/>
              <a:gd name="connsiteY62689" fmla="*/ 3547378 h 6857957"/>
              <a:gd name="connsiteX62690" fmla="*/ 162550 w 4826000"/>
              <a:gd name="connsiteY62690" fmla="*/ 3548966 h 6857957"/>
              <a:gd name="connsiteX62691" fmla="*/ 164137 w 4826000"/>
              <a:gd name="connsiteY62691" fmla="*/ 3550553 h 6857957"/>
              <a:gd name="connsiteX62692" fmla="*/ 166360 w 4826000"/>
              <a:gd name="connsiteY62692" fmla="*/ 3552458 h 6857957"/>
              <a:gd name="connsiteX62693" fmla="*/ 168582 w 4826000"/>
              <a:gd name="connsiteY62693" fmla="*/ 3553729 h 6857957"/>
              <a:gd name="connsiteX62694" fmla="*/ 171439 w 4826000"/>
              <a:gd name="connsiteY62694" fmla="*/ 3554999 h 6857957"/>
              <a:gd name="connsiteX62695" fmla="*/ 174931 w 4826000"/>
              <a:gd name="connsiteY62695" fmla="*/ 3556269 h 6857957"/>
              <a:gd name="connsiteX62696" fmla="*/ 178741 w 4826000"/>
              <a:gd name="connsiteY62696" fmla="*/ 3557221 h 6857957"/>
              <a:gd name="connsiteX62697" fmla="*/ 183503 w 4826000"/>
              <a:gd name="connsiteY62697" fmla="*/ 3557856 h 6857957"/>
              <a:gd name="connsiteX62698" fmla="*/ 177789 w 4826000"/>
              <a:gd name="connsiteY62698" fmla="*/ 3559444 h 6857957"/>
              <a:gd name="connsiteX62699" fmla="*/ 173979 w 4826000"/>
              <a:gd name="connsiteY62699" fmla="*/ 3561032 h 6857957"/>
              <a:gd name="connsiteX62700" fmla="*/ 170804 w 4826000"/>
              <a:gd name="connsiteY62700" fmla="*/ 3562619 h 6857957"/>
              <a:gd name="connsiteX62701" fmla="*/ 168899 w 4826000"/>
              <a:gd name="connsiteY62701" fmla="*/ 3564207 h 6857957"/>
              <a:gd name="connsiteX62702" fmla="*/ 168582 w 4826000"/>
              <a:gd name="connsiteY62702" fmla="*/ 3564842 h 6857957"/>
              <a:gd name="connsiteX62703" fmla="*/ 168264 w 4826000"/>
              <a:gd name="connsiteY62703" fmla="*/ 3566112 h 6857957"/>
              <a:gd name="connsiteX62704" fmla="*/ 167947 w 4826000"/>
              <a:gd name="connsiteY62704" fmla="*/ 3568017 h 6857957"/>
              <a:gd name="connsiteX62705" fmla="*/ 168582 w 4826000"/>
              <a:gd name="connsiteY62705" fmla="*/ 3569605 h 6857957"/>
              <a:gd name="connsiteX62706" fmla="*/ 169217 w 4826000"/>
              <a:gd name="connsiteY62706" fmla="*/ 3571510 h 6857957"/>
              <a:gd name="connsiteX62707" fmla="*/ 171757 w 4826000"/>
              <a:gd name="connsiteY62707" fmla="*/ 3575638 h 6857957"/>
              <a:gd name="connsiteX62708" fmla="*/ 174614 w 4826000"/>
              <a:gd name="connsiteY62708" fmla="*/ 3579131 h 6857957"/>
              <a:gd name="connsiteX62709" fmla="*/ 175566 w 4826000"/>
              <a:gd name="connsiteY62709" fmla="*/ 3581036 h 6857957"/>
              <a:gd name="connsiteX62710" fmla="*/ 175884 w 4826000"/>
              <a:gd name="connsiteY62710" fmla="*/ 3582624 h 6857957"/>
              <a:gd name="connsiteX62711" fmla="*/ 175884 w 4826000"/>
              <a:gd name="connsiteY62711" fmla="*/ 3584212 h 6857957"/>
              <a:gd name="connsiteX62712" fmla="*/ 175249 w 4826000"/>
              <a:gd name="connsiteY62712" fmla="*/ 3584847 h 6857957"/>
              <a:gd name="connsiteX62713" fmla="*/ 174931 w 4826000"/>
              <a:gd name="connsiteY62713" fmla="*/ 3585482 h 6857957"/>
              <a:gd name="connsiteX62714" fmla="*/ 173344 w 4826000"/>
              <a:gd name="connsiteY62714" fmla="*/ 3585482 h 6857957"/>
              <a:gd name="connsiteX62715" fmla="*/ 171757 w 4826000"/>
              <a:gd name="connsiteY62715" fmla="*/ 3585164 h 6857957"/>
              <a:gd name="connsiteX62716" fmla="*/ 170804 w 4826000"/>
              <a:gd name="connsiteY62716" fmla="*/ 3584847 h 6857957"/>
              <a:gd name="connsiteX62717" fmla="*/ 170169 w 4826000"/>
              <a:gd name="connsiteY62717" fmla="*/ 3584212 h 6857957"/>
              <a:gd name="connsiteX62718" fmla="*/ 168899 w 4826000"/>
              <a:gd name="connsiteY62718" fmla="*/ 3582941 h 6857957"/>
              <a:gd name="connsiteX62719" fmla="*/ 168264 w 4826000"/>
              <a:gd name="connsiteY62719" fmla="*/ 3581671 h 6857957"/>
              <a:gd name="connsiteX62720" fmla="*/ 167312 w 4826000"/>
              <a:gd name="connsiteY62720" fmla="*/ 3580084 h 6857957"/>
              <a:gd name="connsiteX62721" fmla="*/ 166042 w 4826000"/>
              <a:gd name="connsiteY62721" fmla="*/ 3578814 h 6857957"/>
              <a:gd name="connsiteX62722" fmla="*/ 164772 w 4826000"/>
              <a:gd name="connsiteY62722" fmla="*/ 3578178 h 6857957"/>
              <a:gd name="connsiteX62723" fmla="*/ 163820 w 4826000"/>
              <a:gd name="connsiteY62723" fmla="*/ 3577861 h 6857957"/>
              <a:gd name="connsiteX62724" fmla="*/ 160645 w 4826000"/>
              <a:gd name="connsiteY62724" fmla="*/ 3577861 h 6857957"/>
              <a:gd name="connsiteX62725" fmla="*/ 157153 w 4826000"/>
              <a:gd name="connsiteY62725" fmla="*/ 3578178 h 6857957"/>
              <a:gd name="connsiteX62726" fmla="*/ 154613 w 4826000"/>
              <a:gd name="connsiteY62726" fmla="*/ 3578496 h 6857957"/>
              <a:gd name="connsiteX62727" fmla="*/ 152390 w 4826000"/>
              <a:gd name="connsiteY62727" fmla="*/ 3579131 h 6857957"/>
              <a:gd name="connsiteX62728" fmla="*/ 150168 w 4826000"/>
              <a:gd name="connsiteY62728" fmla="*/ 3580084 h 6857957"/>
              <a:gd name="connsiteX62729" fmla="*/ 148581 w 4826000"/>
              <a:gd name="connsiteY62729" fmla="*/ 3581354 h 6857957"/>
              <a:gd name="connsiteX62730" fmla="*/ 147311 w 4826000"/>
              <a:gd name="connsiteY62730" fmla="*/ 3582306 h 6857957"/>
              <a:gd name="connsiteX62731" fmla="*/ 146358 w 4826000"/>
              <a:gd name="connsiteY62731" fmla="*/ 3583577 h 6857957"/>
              <a:gd name="connsiteX62732" fmla="*/ 145723 w 4826000"/>
              <a:gd name="connsiteY62732" fmla="*/ 3584847 h 6857957"/>
              <a:gd name="connsiteX62733" fmla="*/ 145088 w 4826000"/>
              <a:gd name="connsiteY62733" fmla="*/ 3586117 h 6857957"/>
              <a:gd name="connsiteX62734" fmla="*/ 144771 w 4826000"/>
              <a:gd name="connsiteY62734" fmla="*/ 3588022 h 6857957"/>
              <a:gd name="connsiteX62735" fmla="*/ 144771 w 4826000"/>
              <a:gd name="connsiteY62735" fmla="*/ 3589610 h 6857957"/>
              <a:gd name="connsiteX62736" fmla="*/ 145088 w 4826000"/>
              <a:gd name="connsiteY62736" fmla="*/ 3591197 h 6857957"/>
              <a:gd name="connsiteX62737" fmla="*/ 146041 w 4826000"/>
              <a:gd name="connsiteY62737" fmla="*/ 3594373 h 6857957"/>
              <a:gd name="connsiteX62738" fmla="*/ 147628 w 4826000"/>
              <a:gd name="connsiteY62738" fmla="*/ 3597865 h 6857957"/>
              <a:gd name="connsiteX62739" fmla="*/ 149851 w 4826000"/>
              <a:gd name="connsiteY62739" fmla="*/ 3601041 h 6857957"/>
              <a:gd name="connsiteX62740" fmla="*/ 153025 w 4826000"/>
              <a:gd name="connsiteY62740" fmla="*/ 3604216 h 6857957"/>
              <a:gd name="connsiteX62741" fmla="*/ 155883 w 4826000"/>
              <a:gd name="connsiteY62741" fmla="*/ 3607074 h 6857957"/>
              <a:gd name="connsiteX62742" fmla="*/ 159375 w 4826000"/>
              <a:gd name="connsiteY62742" fmla="*/ 3609297 h 6857957"/>
              <a:gd name="connsiteX62743" fmla="*/ 162867 w 4826000"/>
              <a:gd name="connsiteY62743" fmla="*/ 3611519 h 6857957"/>
              <a:gd name="connsiteX62744" fmla="*/ 166360 w 4826000"/>
              <a:gd name="connsiteY62744" fmla="*/ 3612789 h 6857957"/>
              <a:gd name="connsiteX62745" fmla="*/ 169534 w 4826000"/>
              <a:gd name="connsiteY62745" fmla="*/ 3613424 h 6857957"/>
              <a:gd name="connsiteX62746" fmla="*/ 171122 w 4826000"/>
              <a:gd name="connsiteY62746" fmla="*/ 3613424 h 6857957"/>
              <a:gd name="connsiteX62747" fmla="*/ 172392 w 4826000"/>
              <a:gd name="connsiteY62747" fmla="*/ 3613107 h 6857957"/>
              <a:gd name="connsiteX62748" fmla="*/ 166994 w 4826000"/>
              <a:gd name="connsiteY62748" fmla="*/ 3615647 h 6857957"/>
              <a:gd name="connsiteX62749" fmla="*/ 164455 w 4826000"/>
              <a:gd name="connsiteY62749" fmla="*/ 3616917 h 6857957"/>
              <a:gd name="connsiteX62750" fmla="*/ 162550 w 4826000"/>
              <a:gd name="connsiteY62750" fmla="*/ 3618823 h 6857957"/>
              <a:gd name="connsiteX62751" fmla="*/ 160962 w 4826000"/>
              <a:gd name="connsiteY62751" fmla="*/ 3620093 h 6857957"/>
              <a:gd name="connsiteX62752" fmla="*/ 160010 w 4826000"/>
              <a:gd name="connsiteY62752" fmla="*/ 3621363 h 6857957"/>
              <a:gd name="connsiteX62753" fmla="*/ 159058 w 4826000"/>
              <a:gd name="connsiteY62753" fmla="*/ 3622950 h 6857957"/>
              <a:gd name="connsiteX62754" fmla="*/ 157788 w 4826000"/>
              <a:gd name="connsiteY62754" fmla="*/ 3624221 h 6857957"/>
              <a:gd name="connsiteX62755" fmla="*/ 157470 w 4826000"/>
              <a:gd name="connsiteY62755" fmla="*/ 3626126 h 6857957"/>
              <a:gd name="connsiteX62756" fmla="*/ 157153 w 4826000"/>
              <a:gd name="connsiteY62756" fmla="*/ 3627396 h 6857957"/>
              <a:gd name="connsiteX62757" fmla="*/ 157153 w 4826000"/>
              <a:gd name="connsiteY62757" fmla="*/ 3628984 h 6857957"/>
              <a:gd name="connsiteX62758" fmla="*/ 157470 w 4826000"/>
              <a:gd name="connsiteY62758" fmla="*/ 3630571 h 6857957"/>
              <a:gd name="connsiteX62759" fmla="*/ 159058 w 4826000"/>
              <a:gd name="connsiteY62759" fmla="*/ 3633746 h 6857957"/>
              <a:gd name="connsiteX62760" fmla="*/ 160645 w 4826000"/>
              <a:gd name="connsiteY62760" fmla="*/ 3636922 h 6857957"/>
              <a:gd name="connsiteX62761" fmla="*/ 162867 w 4826000"/>
              <a:gd name="connsiteY62761" fmla="*/ 3640415 h 6857957"/>
              <a:gd name="connsiteX62762" fmla="*/ 166042 w 4826000"/>
              <a:gd name="connsiteY62762" fmla="*/ 3643907 h 6857957"/>
              <a:gd name="connsiteX62763" fmla="*/ 173027 w 4826000"/>
              <a:gd name="connsiteY62763" fmla="*/ 3650893 h 6857957"/>
              <a:gd name="connsiteX62764" fmla="*/ 180329 w 4826000"/>
              <a:gd name="connsiteY62764" fmla="*/ 3657879 h 6857957"/>
              <a:gd name="connsiteX62765" fmla="*/ 186996 w 4826000"/>
              <a:gd name="connsiteY62765" fmla="*/ 3664865 h 6857957"/>
              <a:gd name="connsiteX62766" fmla="*/ 185091 w 4826000"/>
              <a:gd name="connsiteY62766" fmla="*/ 3666135 h 6857957"/>
              <a:gd name="connsiteX62767" fmla="*/ 183186 w 4826000"/>
              <a:gd name="connsiteY62767" fmla="*/ 3667722 h 6857957"/>
              <a:gd name="connsiteX62768" fmla="*/ 179059 w 4826000"/>
              <a:gd name="connsiteY62768" fmla="*/ 3671215 h 6857957"/>
              <a:gd name="connsiteX62769" fmla="*/ 175566 w 4826000"/>
              <a:gd name="connsiteY62769" fmla="*/ 3675343 h 6857957"/>
              <a:gd name="connsiteX62770" fmla="*/ 172392 w 4826000"/>
              <a:gd name="connsiteY62770" fmla="*/ 3680106 h 6857957"/>
              <a:gd name="connsiteX62771" fmla="*/ 169534 w 4826000"/>
              <a:gd name="connsiteY62771" fmla="*/ 3685187 h 6857957"/>
              <a:gd name="connsiteX62772" fmla="*/ 167629 w 4826000"/>
              <a:gd name="connsiteY62772" fmla="*/ 3690585 h 6857957"/>
              <a:gd name="connsiteX62773" fmla="*/ 166042 w 4826000"/>
              <a:gd name="connsiteY62773" fmla="*/ 3696300 h 6857957"/>
              <a:gd name="connsiteX62774" fmla="*/ 164772 w 4826000"/>
              <a:gd name="connsiteY62774" fmla="*/ 3702333 h 6857957"/>
              <a:gd name="connsiteX62775" fmla="*/ 164772 w 4826000"/>
              <a:gd name="connsiteY62775" fmla="*/ 3704874 h 6857957"/>
              <a:gd name="connsiteX62776" fmla="*/ 164772 w 4826000"/>
              <a:gd name="connsiteY62776" fmla="*/ 3708049 h 6857957"/>
              <a:gd name="connsiteX62777" fmla="*/ 165090 w 4826000"/>
              <a:gd name="connsiteY62777" fmla="*/ 3710907 h 6857957"/>
              <a:gd name="connsiteX62778" fmla="*/ 165725 w 4826000"/>
              <a:gd name="connsiteY62778" fmla="*/ 3713764 h 6857957"/>
              <a:gd name="connsiteX62779" fmla="*/ 166360 w 4826000"/>
              <a:gd name="connsiteY62779" fmla="*/ 3716622 h 6857957"/>
              <a:gd name="connsiteX62780" fmla="*/ 167312 w 4826000"/>
              <a:gd name="connsiteY62780" fmla="*/ 3719162 h 6857957"/>
              <a:gd name="connsiteX62781" fmla="*/ 168582 w 4826000"/>
              <a:gd name="connsiteY62781" fmla="*/ 3721703 h 6857957"/>
              <a:gd name="connsiteX62782" fmla="*/ 169852 w 4826000"/>
              <a:gd name="connsiteY62782" fmla="*/ 3724243 h 6857957"/>
              <a:gd name="connsiteX62783" fmla="*/ 171439 w 4826000"/>
              <a:gd name="connsiteY62783" fmla="*/ 3726466 h 6857957"/>
              <a:gd name="connsiteX62784" fmla="*/ 173979 w 4826000"/>
              <a:gd name="connsiteY62784" fmla="*/ 3729006 h 6857957"/>
              <a:gd name="connsiteX62785" fmla="*/ 176201 w 4826000"/>
              <a:gd name="connsiteY62785" fmla="*/ 3730911 h 6857957"/>
              <a:gd name="connsiteX62786" fmla="*/ 178424 w 4826000"/>
              <a:gd name="connsiteY62786" fmla="*/ 3732816 h 6857957"/>
              <a:gd name="connsiteX62787" fmla="*/ 181599 w 4826000"/>
              <a:gd name="connsiteY62787" fmla="*/ 3734721 h 6857957"/>
              <a:gd name="connsiteX62788" fmla="*/ 184773 w 4826000"/>
              <a:gd name="connsiteY62788" fmla="*/ 3736627 h 6857957"/>
              <a:gd name="connsiteX62789" fmla="*/ 188583 w 4826000"/>
              <a:gd name="connsiteY62789" fmla="*/ 3737897 h 6857957"/>
              <a:gd name="connsiteX62790" fmla="*/ 192393 w 4826000"/>
              <a:gd name="connsiteY62790" fmla="*/ 3738849 h 6857957"/>
              <a:gd name="connsiteX62791" fmla="*/ 192075 w 4826000"/>
              <a:gd name="connsiteY62791" fmla="*/ 3739802 h 6857957"/>
              <a:gd name="connsiteX62792" fmla="*/ 191440 w 4826000"/>
              <a:gd name="connsiteY62792" fmla="*/ 3740437 h 6857957"/>
              <a:gd name="connsiteX62793" fmla="*/ 190170 w 4826000"/>
              <a:gd name="connsiteY62793" fmla="*/ 3742025 h 6857957"/>
              <a:gd name="connsiteX62794" fmla="*/ 187948 w 4826000"/>
              <a:gd name="connsiteY62794" fmla="*/ 3743295 h 6857957"/>
              <a:gd name="connsiteX62795" fmla="*/ 185091 w 4826000"/>
              <a:gd name="connsiteY62795" fmla="*/ 3743930 h 6857957"/>
              <a:gd name="connsiteX62796" fmla="*/ 181599 w 4826000"/>
              <a:gd name="connsiteY62796" fmla="*/ 3744565 h 6857957"/>
              <a:gd name="connsiteX62797" fmla="*/ 177154 w 4826000"/>
              <a:gd name="connsiteY62797" fmla="*/ 3744883 h 6857957"/>
              <a:gd name="connsiteX62798" fmla="*/ 172392 w 4826000"/>
              <a:gd name="connsiteY62798" fmla="*/ 3745200 h 6857957"/>
              <a:gd name="connsiteX62799" fmla="*/ 167312 w 4826000"/>
              <a:gd name="connsiteY62799" fmla="*/ 3745200 h 6857957"/>
              <a:gd name="connsiteX62800" fmla="*/ 170487 w 4826000"/>
              <a:gd name="connsiteY62800" fmla="*/ 3755361 h 6857957"/>
              <a:gd name="connsiteX62801" fmla="*/ 173662 w 4826000"/>
              <a:gd name="connsiteY62801" fmla="*/ 3765205 h 6857957"/>
              <a:gd name="connsiteX62802" fmla="*/ 176201 w 4826000"/>
              <a:gd name="connsiteY62802" fmla="*/ 3774413 h 6857957"/>
              <a:gd name="connsiteX62803" fmla="*/ 177154 w 4826000"/>
              <a:gd name="connsiteY62803" fmla="*/ 3778541 h 6857957"/>
              <a:gd name="connsiteX62804" fmla="*/ 177789 w 4826000"/>
              <a:gd name="connsiteY62804" fmla="*/ 3782986 h 6857957"/>
              <a:gd name="connsiteX62805" fmla="*/ 178106 w 4826000"/>
              <a:gd name="connsiteY62805" fmla="*/ 3787432 h 6857957"/>
              <a:gd name="connsiteX62806" fmla="*/ 178106 w 4826000"/>
              <a:gd name="connsiteY62806" fmla="*/ 3791877 h 6857957"/>
              <a:gd name="connsiteX62807" fmla="*/ 177471 w 4826000"/>
              <a:gd name="connsiteY62807" fmla="*/ 3796640 h 6857957"/>
              <a:gd name="connsiteX62808" fmla="*/ 176519 w 4826000"/>
              <a:gd name="connsiteY62808" fmla="*/ 3801086 h 6857957"/>
              <a:gd name="connsiteX62809" fmla="*/ 174931 w 4826000"/>
              <a:gd name="connsiteY62809" fmla="*/ 3805849 h 6857957"/>
              <a:gd name="connsiteX62810" fmla="*/ 173027 w 4826000"/>
              <a:gd name="connsiteY62810" fmla="*/ 3811247 h 6857957"/>
              <a:gd name="connsiteX62811" fmla="*/ 169852 w 4826000"/>
              <a:gd name="connsiteY62811" fmla="*/ 3816645 h 6857957"/>
              <a:gd name="connsiteX62812" fmla="*/ 166360 w 4826000"/>
              <a:gd name="connsiteY62812" fmla="*/ 3822043 h 6857957"/>
              <a:gd name="connsiteX62813" fmla="*/ 164455 w 4826000"/>
              <a:gd name="connsiteY62813" fmla="*/ 3819502 h 6857957"/>
              <a:gd name="connsiteX62814" fmla="*/ 162867 w 4826000"/>
              <a:gd name="connsiteY62814" fmla="*/ 3817280 h 6857957"/>
              <a:gd name="connsiteX62815" fmla="*/ 160645 w 4826000"/>
              <a:gd name="connsiteY62815" fmla="*/ 3812834 h 6857957"/>
              <a:gd name="connsiteX62816" fmla="*/ 159058 w 4826000"/>
              <a:gd name="connsiteY62816" fmla="*/ 3808071 h 6857957"/>
              <a:gd name="connsiteX62817" fmla="*/ 157788 w 4826000"/>
              <a:gd name="connsiteY62817" fmla="*/ 3803943 h 6857957"/>
              <a:gd name="connsiteX62818" fmla="*/ 157153 w 4826000"/>
              <a:gd name="connsiteY62818" fmla="*/ 3799498 h 6857957"/>
              <a:gd name="connsiteX62819" fmla="*/ 156835 w 4826000"/>
              <a:gd name="connsiteY62819" fmla="*/ 3795370 h 6857957"/>
              <a:gd name="connsiteX62820" fmla="*/ 156200 w 4826000"/>
              <a:gd name="connsiteY62820" fmla="*/ 3787114 h 6857957"/>
              <a:gd name="connsiteX62821" fmla="*/ 155565 w 4826000"/>
              <a:gd name="connsiteY62821" fmla="*/ 3783304 h 6857957"/>
              <a:gd name="connsiteX62822" fmla="*/ 154613 w 4826000"/>
              <a:gd name="connsiteY62822" fmla="*/ 3779176 h 6857957"/>
              <a:gd name="connsiteX62823" fmla="*/ 153025 w 4826000"/>
              <a:gd name="connsiteY62823" fmla="*/ 3776001 h 6857957"/>
              <a:gd name="connsiteX62824" fmla="*/ 150486 w 4826000"/>
              <a:gd name="connsiteY62824" fmla="*/ 3772508 h 6857957"/>
              <a:gd name="connsiteX62825" fmla="*/ 149216 w 4826000"/>
              <a:gd name="connsiteY62825" fmla="*/ 3770603 h 6857957"/>
              <a:gd name="connsiteX62826" fmla="*/ 147311 w 4826000"/>
              <a:gd name="connsiteY62826" fmla="*/ 3769015 h 6857957"/>
              <a:gd name="connsiteX62827" fmla="*/ 145406 w 4826000"/>
              <a:gd name="connsiteY62827" fmla="*/ 3767427 h 6857957"/>
              <a:gd name="connsiteX62828" fmla="*/ 142866 w 4826000"/>
              <a:gd name="connsiteY62828" fmla="*/ 3765840 h 6857957"/>
              <a:gd name="connsiteX62829" fmla="*/ 137786 w 4826000"/>
              <a:gd name="connsiteY62829" fmla="*/ 3762664 h 6857957"/>
              <a:gd name="connsiteX62830" fmla="*/ 130484 w 4826000"/>
              <a:gd name="connsiteY62830" fmla="*/ 3759806 h 6857957"/>
              <a:gd name="connsiteX62831" fmla="*/ 128262 w 4826000"/>
              <a:gd name="connsiteY62831" fmla="*/ 3760442 h 6857957"/>
              <a:gd name="connsiteX62832" fmla="*/ 126675 w 4826000"/>
              <a:gd name="connsiteY62832" fmla="*/ 3761394 h 6857957"/>
              <a:gd name="connsiteX62833" fmla="*/ 123817 w 4826000"/>
              <a:gd name="connsiteY62833" fmla="*/ 3763617 h 6857957"/>
              <a:gd name="connsiteX62834" fmla="*/ 121912 w 4826000"/>
              <a:gd name="connsiteY62834" fmla="*/ 3764252 h 6857957"/>
              <a:gd name="connsiteX62835" fmla="*/ 119373 w 4826000"/>
              <a:gd name="connsiteY62835" fmla="*/ 3765522 h 6857957"/>
              <a:gd name="connsiteX62836" fmla="*/ 116198 w 4826000"/>
              <a:gd name="connsiteY62836" fmla="*/ 3765840 h 6857957"/>
              <a:gd name="connsiteX62837" fmla="*/ 111753 w 4826000"/>
              <a:gd name="connsiteY62837" fmla="*/ 3765840 h 6857957"/>
              <a:gd name="connsiteX62838" fmla="*/ 115245 w 4826000"/>
              <a:gd name="connsiteY62838" fmla="*/ 3771873 h 6857957"/>
              <a:gd name="connsiteX62839" fmla="*/ 116198 w 4826000"/>
              <a:gd name="connsiteY62839" fmla="*/ 3774413 h 6857957"/>
              <a:gd name="connsiteX62840" fmla="*/ 116198 w 4826000"/>
              <a:gd name="connsiteY62840" fmla="*/ 3776318 h 6857957"/>
              <a:gd name="connsiteX62841" fmla="*/ 115880 w 4826000"/>
              <a:gd name="connsiteY62841" fmla="*/ 3777906 h 6857957"/>
              <a:gd name="connsiteX62842" fmla="*/ 114293 w 4826000"/>
              <a:gd name="connsiteY62842" fmla="*/ 3780128 h 6857957"/>
              <a:gd name="connsiteX62843" fmla="*/ 111753 w 4826000"/>
              <a:gd name="connsiteY62843" fmla="*/ 3782351 h 6857957"/>
              <a:gd name="connsiteX62844" fmla="*/ 108578 w 4826000"/>
              <a:gd name="connsiteY62844" fmla="*/ 3784891 h 6857957"/>
              <a:gd name="connsiteX62845" fmla="*/ 114928 w 4826000"/>
              <a:gd name="connsiteY62845" fmla="*/ 3788702 h 6857957"/>
              <a:gd name="connsiteX62846" fmla="*/ 117785 w 4826000"/>
              <a:gd name="connsiteY62846" fmla="*/ 3790925 h 6857957"/>
              <a:gd name="connsiteX62847" fmla="*/ 120325 w 4826000"/>
              <a:gd name="connsiteY62847" fmla="*/ 3792830 h 6857957"/>
              <a:gd name="connsiteX62848" fmla="*/ 123182 w 4826000"/>
              <a:gd name="connsiteY62848" fmla="*/ 3795370 h 6857957"/>
              <a:gd name="connsiteX62849" fmla="*/ 125405 w 4826000"/>
              <a:gd name="connsiteY62849" fmla="*/ 3797593 h 6857957"/>
              <a:gd name="connsiteX62850" fmla="*/ 127310 w 4826000"/>
              <a:gd name="connsiteY62850" fmla="*/ 3800133 h 6857957"/>
              <a:gd name="connsiteX62851" fmla="*/ 128897 w 4826000"/>
              <a:gd name="connsiteY62851" fmla="*/ 3802673 h 6857957"/>
              <a:gd name="connsiteX62852" fmla="*/ 130167 w 4826000"/>
              <a:gd name="connsiteY62852" fmla="*/ 3804896 h 6857957"/>
              <a:gd name="connsiteX62853" fmla="*/ 130484 w 4826000"/>
              <a:gd name="connsiteY62853" fmla="*/ 3807436 h 6857957"/>
              <a:gd name="connsiteX62854" fmla="*/ 130484 w 4826000"/>
              <a:gd name="connsiteY62854" fmla="*/ 3809976 h 6857957"/>
              <a:gd name="connsiteX62855" fmla="*/ 130167 w 4826000"/>
              <a:gd name="connsiteY62855" fmla="*/ 3812199 h 6857957"/>
              <a:gd name="connsiteX62856" fmla="*/ 128897 w 4826000"/>
              <a:gd name="connsiteY62856" fmla="*/ 3814422 h 6857957"/>
              <a:gd name="connsiteX62857" fmla="*/ 126675 w 4826000"/>
              <a:gd name="connsiteY62857" fmla="*/ 3816645 h 6857957"/>
              <a:gd name="connsiteX62858" fmla="*/ 124135 w 4826000"/>
              <a:gd name="connsiteY62858" fmla="*/ 3818550 h 6857957"/>
              <a:gd name="connsiteX62859" fmla="*/ 120325 w 4826000"/>
              <a:gd name="connsiteY62859" fmla="*/ 3820455 h 6857957"/>
              <a:gd name="connsiteX62860" fmla="*/ 126357 w 4826000"/>
              <a:gd name="connsiteY62860" fmla="*/ 3822043 h 6857957"/>
              <a:gd name="connsiteX62861" fmla="*/ 131119 w 4826000"/>
              <a:gd name="connsiteY62861" fmla="*/ 3823630 h 6857957"/>
              <a:gd name="connsiteX62862" fmla="*/ 134929 w 4826000"/>
              <a:gd name="connsiteY62862" fmla="*/ 3825853 h 6857957"/>
              <a:gd name="connsiteX62863" fmla="*/ 138104 w 4826000"/>
              <a:gd name="connsiteY62863" fmla="*/ 3827758 h 6857957"/>
              <a:gd name="connsiteX62864" fmla="*/ 140644 w 4826000"/>
              <a:gd name="connsiteY62864" fmla="*/ 3829663 h 6857957"/>
              <a:gd name="connsiteX62865" fmla="*/ 142866 w 4826000"/>
              <a:gd name="connsiteY62865" fmla="*/ 3832204 h 6857957"/>
              <a:gd name="connsiteX62866" fmla="*/ 146358 w 4826000"/>
              <a:gd name="connsiteY62866" fmla="*/ 3836649 h 6857957"/>
              <a:gd name="connsiteX62867" fmla="*/ 149851 w 4826000"/>
              <a:gd name="connsiteY62867" fmla="*/ 3841412 h 6857957"/>
              <a:gd name="connsiteX62868" fmla="*/ 152073 w 4826000"/>
              <a:gd name="connsiteY62868" fmla="*/ 3843635 h 6857957"/>
              <a:gd name="connsiteX62869" fmla="*/ 154613 w 4826000"/>
              <a:gd name="connsiteY62869" fmla="*/ 3846175 h 6857957"/>
              <a:gd name="connsiteX62870" fmla="*/ 157470 w 4826000"/>
              <a:gd name="connsiteY62870" fmla="*/ 3848398 h 6857957"/>
              <a:gd name="connsiteX62871" fmla="*/ 161280 w 4826000"/>
              <a:gd name="connsiteY62871" fmla="*/ 3850620 h 6857957"/>
              <a:gd name="connsiteX62872" fmla="*/ 166042 w 4826000"/>
              <a:gd name="connsiteY62872" fmla="*/ 3852526 h 6857957"/>
              <a:gd name="connsiteX62873" fmla="*/ 162867 w 4826000"/>
              <a:gd name="connsiteY62873" fmla="*/ 3851573 h 6857957"/>
              <a:gd name="connsiteX62874" fmla="*/ 159692 w 4826000"/>
              <a:gd name="connsiteY62874" fmla="*/ 3850938 h 6857957"/>
              <a:gd name="connsiteX62875" fmla="*/ 156835 w 4826000"/>
              <a:gd name="connsiteY62875" fmla="*/ 3850620 h 6857957"/>
              <a:gd name="connsiteX62876" fmla="*/ 154930 w 4826000"/>
              <a:gd name="connsiteY62876" fmla="*/ 3850938 h 6857957"/>
              <a:gd name="connsiteX62877" fmla="*/ 153343 w 4826000"/>
              <a:gd name="connsiteY62877" fmla="*/ 3851573 h 6857957"/>
              <a:gd name="connsiteX62878" fmla="*/ 152073 w 4826000"/>
              <a:gd name="connsiteY62878" fmla="*/ 3852843 h 6857957"/>
              <a:gd name="connsiteX62879" fmla="*/ 151121 w 4826000"/>
              <a:gd name="connsiteY62879" fmla="*/ 3854431 h 6857957"/>
              <a:gd name="connsiteX62880" fmla="*/ 150168 w 4826000"/>
              <a:gd name="connsiteY62880" fmla="*/ 3855701 h 6857957"/>
              <a:gd name="connsiteX62881" fmla="*/ 149851 w 4826000"/>
              <a:gd name="connsiteY62881" fmla="*/ 3857606 h 6857957"/>
              <a:gd name="connsiteX62882" fmla="*/ 149216 w 4826000"/>
              <a:gd name="connsiteY62882" fmla="*/ 3861734 h 6857957"/>
              <a:gd name="connsiteX62883" fmla="*/ 148581 w 4826000"/>
              <a:gd name="connsiteY62883" fmla="*/ 3865544 h 6857957"/>
              <a:gd name="connsiteX62884" fmla="*/ 148263 w 4826000"/>
              <a:gd name="connsiteY62884" fmla="*/ 3867132 h 6857957"/>
              <a:gd name="connsiteX62885" fmla="*/ 147628 w 4826000"/>
              <a:gd name="connsiteY62885" fmla="*/ 3869355 h 6857957"/>
              <a:gd name="connsiteX62886" fmla="*/ 143501 w 4826000"/>
              <a:gd name="connsiteY62886" fmla="*/ 3864909 h 6857957"/>
              <a:gd name="connsiteX62887" fmla="*/ 139374 w 4826000"/>
              <a:gd name="connsiteY62887" fmla="*/ 3861099 h 6857957"/>
              <a:gd name="connsiteX62888" fmla="*/ 135564 w 4826000"/>
              <a:gd name="connsiteY62888" fmla="*/ 3856654 h 6857957"/>
              <a:gd name="connsiteX62889" fmla="*/ 132072 w 4826000"/>
              <a:gd name="connsiteY62889" fmla="*/ 3852208 h 6857957"/>
              <a:gd name="connsiteX62890" fmla="*/ 129214 w 4826000"/>
              <a:gd name="connsiteY62890" fmla="*/ 3848398 h 6857957"/>
              <a:gd name="connsiteX62891" fmla="*/ 126040 w 4826000"/>
              <a:gd name="connsiteY62891" fmla="*/ 3843952 h 6857957"/>
              <a:gd name="connsiteX62892" fmla="*/ 120643 w 4826000"/>
              <a:gd name="connsiteY62892" fmla="*/ 3835379 h 6857957"/>
              <a:gd name="connsiteX62893" fmla="*/ 116515 w 4826000"/>
              <a:gd name="connsiteY62893" fmla="*/ 3827123 h 6857957"/>
              <a:gd name="connsiteX62894" fmla="*/ 112706 w 4826000"/>
              <a:gd name="connsiteY62894" fmla="*/ 3818550 h 6857957"/>
              <a:gd name="connsiteX62895" fmla="*/ 109848 w 4826000"/>
              <a:gd name="connsiteY62895" fmla="*/ 3810294 h 6857957"/>
              <a:gd name="connsiteX62896" fmla="*/ 106991 w 4826000"/>
              <a:gd name="connsiteY62896" fmla="*/ 3802038 h 6857957"/>
              <a:gd name="connsiteX62897" fmla="*/ 102229 w 4826000"/>
              <a:gd name="connsiteY62897" fmla="*/ 3785527 h 6857957"/>
              <a:gd name="connsiteX62898" fmla="*/ 99689 w 4826000"/>
              <a:gd name="connsiteY62898" fmla="*/ 3777588 h 6857957"/>
              <a:gd name="connsiteX62899" fmla="*/ 96832 w 4826000"/>
              <a:gd name="connsiteY62899" fmla="*/ 3769967 h 6857957"/>
              <a:gd name="connsiteX62900" fmla="*/ 94292 w 4826000"/>
              <a:gd name="connsiteY62900" fmla="*/ 3762664 h 6857957"/>
              <a:gd name="connsiteX62901" fmla="*/ 90482 w 4826000"/>
              <a:gd name="connsiteY62901" fmla="*/ 3755361 h 6857957"/>
              <a:gd name="connsiteX62902" fmla="*/ 86672 w 4826000"/>
              <a:gd name="connsiteY62902" fmla="*/ 3748375 h 6857957"/>
              <a:gd name="connsiteX62903" fmla="*/ 84450 w 4826000"/>
              <a:gd name="connsiteY62903" fmla="*/ 3745200 h 6857957"/>
              <a:gd name="connsiteX62904" fmla="*/ 81910 w 4826000"/>
              <a:gd name="connsiteY62904" fmla="*/ 3741707 h 6857957"/>
              <a:gd name="connsiteX62905" fmla="*/ 83180 w 4826000"/>
              <a:gd name="connsiteY62905" fmla="*/ 3740437 h 6857957"/>
              <a:gd name="connsiteX62906" fmla="*/ 85085 w 4826000"/>
              <a:gd name="connsiteY62906" fmla="*/ 3739167 h 6857957"/>
              <a:gd name="connsiteX62907" fmla="*/ 89212 w 4826000"/>
              <a:gd name="connsiteY62907" fmla="*/ 3736627 h 6857957"/>
              <a:gd name="connsiteX62908" fmla="*/ 93974 w 4826000"/>
              <a:gd name="connsiteY62908" fmla="*/ 3733134 h 6857957"/>
              <a:gd name="connsiteX62909" fmla="*/ 95879 w 4826000"/>
              <a:gd name="connsiteY62909" fmla="*/ 3731864 h 6857957"/>
              <a:gd name="connsiteX62910" fmla="*/ 97467 w 4826000"/>
              <a:gd name="connsiteY62910" fmla="*/ 3730276 h 6857957"/>
              <a:gd name="connsiteX62911" fmla="*/ 98736 w 4826000"/>
              <a:gd name="connsiteY62911" fmla="*/ 3728688 h 6857957"/>
              <a:gd name="connsiteX62912" fmla="*/ 99689 w 4826000"/>
              <a:gd name="connsiteY62912" fmla="*/ 3726783 h 6857957"/>
              <a:gd name="connsiteX62913" fmla="*/ 99689 w 4826000"/>
              <a:gd name="connsiteY62913" fmla="*/ 3725513 h 6857957"/>
              <a:gd name="connsiteX62914" fmla="*/ 99689 w 4826000"/>
              <a:gd name="connsiteY62914" fmla="*/ 3724878 h 6857957"/>
              <a:gd name="connsiteX62915" fmla="*/ 98736 w 4826000"/>
              <a:gd name="connsiteY62915" fmla="*/ 3724243 h 6857957"/>
              <a:gd name="connsiteX62916" fmla="*/ 97149 w 4826000"/>
              <a:gd name="connsiteY62916" fmla="*/ 3722973 h 6857957"/>
              <a:gd name="connsiteX62917" fmla="*/ 94292 w 4826000"/>
              <a:gd name="connsiteY62917" fmla="*/ 3721703 h 6857957"/>
              <a:gd name="connsiteX62918" fmla="*/ 90165 w 4826000"/>
              <a:gd name="connsiteY62918" fmla="*/ 3720750 h 6857957"/>
              <a:gd name="connsiteX62919" fmla="*/ 85085 w 4826000"/>
              <a:gd name="connsiteY62919" fmla="*/ 3719480 h 6857957"/>
              <a:gd name="connsiteX62920" fmla="*/ 86355 w 4826000"/>
              <a:gd name="connsiteY62920" fmla="*/ 3718210 h 6857957"/>
              <a:gd name="connsiteX62921" fmla="*/ 87625 w 4826000"/>
              <a:gd name="connsiteY62921" fmla="*/ 3717257 h 6857957"/>
              <a:gd name="connsiteX62922" fmla="*/ 91117 w 4826000"/>
              <a:gd name="connsiteY62922" fmla="*/ 3715035 h 6857957"/>
              <a:gd name="connsiteX62923" fmla="*/ 95562 w 4826000"/>
              <a:gd name="connsiteY62923" fmla="*/ 3712812 h 6857957"/>
              <a:gd name="connsiteX62924" fmla="*/ 100006 w 4826000"/>
              <a:gd name="connsiteY62924" fmla="*/ 3710907 h 6857957"/>
              <a:gd name="connsiteX62925" fmla="*/ 104451 w 4826000"/>
              <a:gd name="connsiteY62925" fmla="*/ 3709319 h 6857957"/>
              <a:gd name="connsiteX62926" fmla="*/ 108578 w 4826000"/>
              <a:gd name="connsiteY62926" fmla="*/ 3707414 h 6857957"/>
              <a:gd name="connsiteX62927" fmla="*/ 112071 w 4826000"/>
              <a:gd name="connsiteY62927" fmla="*/ 3704874 h 6857957"/>
              <a:gd name="connsiteX62928" fmla="*/ 113658 w 4826000"/>
              <a:gd name="connsiteY62928" fmla="*/ 3703603 h 6857957"/>
              <a:gd name="connsiteX62929" fmla="*/ 114928 w 4826000"/>
              <a:gd name="connsiteY62929" fmla="*/ 3702333 h 6857957"/>
              <a:gd name="connsiteX62930" fmla="*/ 111118 w 4826000"/>
              <a:gd name="connsiteY62930" fmla="*/ 3703286 h 6857957"/>
              <a:gd name="connsiteX62931" fmla="*/ 109531 w 4826000"/>
              <a:gd name="connsiteY62931" fmla="*/ 3703603 h 6857957"/>
              <a:gd name="connsiteX62932" fmla="*/ 108261 w 4826000"/>
              <a:gd name="connsiteY62932" fmla="*/ 3703286 h 6857957"/>
              <a:gd name="connsiteX62933" fmla="*/ 105404 w 4826000"/>
              <a:gd name="connsiteY62933" fmla="*/ 3702651 h 6857957"/>
              <a:gd name="connsiteX62934" fmla="*/ 102864 w 4826000"/>
              <a:gd name="connsiteY62934" fmla="*/ 3701381 h 6857957"/>
              <a:gd name="connsiteX62935" fmla="*/ 96832 w 4826000"/>
              <a:gd name="connsiteY62935" fmla="*/ 3697253 h 6857957"/>
              <a:gd name="connsiteX62936" fmla="*/ 92704 w 4826000"/>
              <a:gd name="connsiteY62936" fmla="*/ 3694713 h 6857957"/>
              <a:gd name="connsiteX62937" fmla="*/ 87307 w 4826000"/>
              <a:gd name="connsiteY62937" fmla="*/ 3692172 h 6857957"/>
              <a:gd name="connsiteX62938" fmla="*/ 87625 w 4826000"/>
              <a:gd name="connsiteY62938" fmla="*/ 3691537 h 6857957"/>
              <a:gd name="connsiteX62939" fmla="*/ 88260 w 4826000"/>
              <a:gd name="connsiteY62939" fmla="*/ 3690585 h 6857957"/>
              <a:gd name="connsiteX62940" fmla="*/ 89212 w 4826000"/>
              <a:gd name="connsiteY62940" fmla="*/ 3689950 h 6857957"/>
              <a:gd name="connsiteX62941" fmla="*/ 90482 w 4826000"/>
              <a:gd name="connsiteY62941" fmla="*/ 3689314 h 6857957"/>
              <a:gd name="connsiteX62942" fmla="*/ 93974 w 4826000"/>
              <a:gd name="connsiteY62942" fmla="*/ 3688679 h 6857957"/>
              <a:gd name="connsiteX62943" fmla="*/ 97467 w 4826000"/>
              <a:gd name="connsiteY62943" fmla="*/ 3688362 h 6857957"/>
              <a:gd name="connsiteX62944" fmla="*/ 100959 w 4826000"/>
              <a:gd name="connsiteY62944" fmla="*/ 3687727 h 6857957"/>
              <a:gd name="connsiteX62945" fmla="*/ 103816 w 4826000"/>
              <a:gd name="connsiteY62945" fmla="*/ 3686774 h 6857957"/>
              <a:gd name="connsiteX62946" fmla="*/ 104769 w 4826000"/>
              <a:gd name="connsiteY62946" fmla="*/ 3686139 h 6857957"/>
              <a:gd name="connsiteX62947" fmla="*/ 105404 w 4826000"/>
              <a:gd name="connsiteY62947" fmla="*/ 3685504 h 6857957"/>
              <a:gd name="connsiteX62948" fmla="*/ 105721 w 4826000"/>
              <a:gd name="connsiteY62948" fmla="*/ 3684552 h 6857957"/>
              <a:gd name="connsiteX62949" fmla="*/ 105404 w 4826000"/>
              <a:gd name="connsiteY62949" fmla="*/ 3683281 h 6857957"/>
              <a:gd name="connsiteX62950" fmla="*/ 105404 w 4826000"/>
              <a:gd name="connsiteY62950" fmla="*/ 3682329 h 6857957"/>
              <a:gd name="connsiteX62951" fmla="*/ 105404 w 4826000"/>
              <a:gd name="connsiteY62951" fmla="*/ 3681376 h 6857957"/>
              <a:gd name="connsiteX62952" fmla="*/ 105404 w 4826000"/>
              <a:gd name="connsiteY62952" fmla="*/ 3680741 h 6857957"/>
              <a:gd name="connsiteX62953" fmla="*/ 105086 w 4826000"/>
              <a:gd name="connsiteY62953" fmla="*/ 3680106 h 6857957"/>
              <a:gd name="connsiteX62954" fmla="*/ 103816 w 4826000"/>
              <a:gd name="connsiteY62954" fmla="*/ 3678836 h 6857957"/>
              <a:gd name="connsiteX62955" fmla="*/ 101911 w 4826000"/>
              <a:gd name="connsiteY62955" fmla="*/ 3677883 h 6857957"/>
              <a:gd name="connsiteX62956" fmla="*/ 99689 w 4826000"/>
              <a:gd name="connsiteY62956" fmla="*/ 3677248 h 6857957"/>
              <a:gd name="connsiteX62957" fmla="*/ 96832 w 4826000"/>
              <a:gd name="connsiteY62957" fmla="*/ 3676613 h 6857957"/>
              <a:gd name="connsiteX62958" fmla="*/ 91117 w 4826000"/>
              <a:gd name="connsiteY62958" fmla="*/ 3675343 h 6857957"/>
              <a:gd name="connsiteX62959" fmla="*/ 85402 w 4826000"/>
              <a:gd name="connsiteY62959" fmla="*/ 3674708 h 6857957"/>
              <a:gd name="connsiteX62960" fmla="*/ 82545 w 4826000"/>
              <a:gd name="connsiteY62960" fmla="*/ 3674073 h 6857957"/>
              <a:gd name="connsiteX62961" fmla="*/ 80323 w 4826000"/>
              <a:gd name="connsiteY62961" fmla="*/ 3673438 h 6857957"/>
              <a:gd name="connsiteX62962" fmla="*/ 78735 w 4826000"/>
              <a:gd name="connsiteY62962" fmla="*/ 3672485 h 6857957"/>
              <a:gd name="connsiteX62963" fmla="*/ 77148 w 4826000"/>
              <a:gd name="connsiteY62963" fmla="*/ 3671215 h 6857957"/>
              <a:gd name="connsiteX62964" fmla="*/ 76830 w 4826000"/>
              <a:gd name="connsiteY62964" fmla="*/ 3670580 h 6857957"/>
              <a:gd name="connsiteX62965" fmla="*/ 76513 w 4826000"/>
              <a:gd name="connsiteY62965" fmla="*/ 3669945 h 6857957"/>
              <a:gd name="connsiteX62966" fmla="*/ 76513 w 4826000"/>
              <a:gd name="connsiteY62966" fmla="*/ 3668675 h 6857957"/>
              <a:gd name="connsiteX62967" fmla="*/ 76830 w 4826000"/>
              <a:gd name="connsiteY62967" fmla="*/ 3667722 h 6857957"/>
              <a:gd name="connsiteX62968" fmla="*/ 80640 w 4826000"/>
              <a:gd name="connsiteY62968" fmla="*/ 3667722 h 6857957"/>
              <a:gd name="connsiteX62969" fmla="*/ 83497 w 4826000"/>
              <a:gd name="connsiteY62969" fmla="*/ 3667405 h 6857957"/>
              <a:gd name="connsiteX62970" fmla="*/ 85720 w 4826000"/>
              <a:gd name="connsiteY62970" fmla="*/ 3667087 h 6857957"/>
              <a:gd name="connsiteX62971" fmla="*/ 86990 w 4826000"/>
              <a:gd name="connsiteY62971" fmla="*/ 3666452 h 6857957"/>
              <a:gd name="connsiteX62972" fmla="*/ 87942 w 4826000"/>
              <a:gd name="connsiteY62972" fmla="*/ 3665500 h 6857957"/>
              <a:gd name="connsiteX62973" fmla="*/ 88577 w 4826000"/>
              <a:gd name="connsiteY62973" fmla="*/ 3664547 h 6857957"/>
              <a:gd name="connsiteX62974" fmla="*/ 88895 w 4826000"/>
              <a:gd name="connsiteY62974" fmla="*/ 3663277 h 6857957"/>
              <a:gd name="connsiteX62975" fmla="*/ 88895 w 4826000"/>
              <a:gd name="connsiteY62975" fmla="*/ 3662007 h 6857957"/>
              <a:gd name="connsiteX62976" fmla="*/ 84450 w 4826000"/>
              <a:gd name="connsiteY62976" fmla="*/ 3659784 h 6857957"/>
              <a:gd name="connsiteX62977" fmla="*/ 80958 w 4826000"/>
              <a:gd name="connsiteY62977" fmla="*/ 3657561 h 6857957"/>
              <a:gd name="connsiteX62978" fmla="*/ 77783 w 4826000"/>
              <a:gd name="connsiteY62978" fmla="*/ 3655021 h 6857957"/>
              <a:gd name="connsiteX62979" fmla="*/ 74608 w 4826000"/>
              <a:gd name="connsiteY62979" fmla="*/ 3652163 h 6857957"/>
              <a:gd name="connsiteX62980" fmla="*/ 72386 w 4826000"/>
              <a:gd name="connsiteY62980" fmla="*/ 3649623 h 6857957"/>
              <a:gd name="connsiteX62981" fmla="*/ 70481 w 4826000"/>
              <a:gd name="connsiteY62981" fmla="*/ 3647083 h 6857957"/>
              <a:gd name="connsiteX62982" fmla="*/ 68576 w 4826000"/>
              <a:gd name="connsiteY62982" fmla="*/ 3643907 h 6857957"/>
              <a:gd name="connsiteX62983" fmla="*/ 67306 w 4826000"/>
              <a:gd name="connsiteY62983" fmla="*/ 3641050 h 6857957"/>
              <a:gd name="connsiteX62984" fmla="*/ 66354 w 4826000"/>
              <a:gd name="connsiteY62984" fmla="*/ 3637557 h 6857957"/>
              <a:gd name="connsiteX62985" fmla="*/ 65719 w 4826000"/>
              <a:gd name="connsiteY62985" fmla="*/ 3634699 h 6857957"/>
              <a:gd name="connsiteX62986" fmla="*/ 65401 w 4826000"/>
              <a:gd name="connsiteY62986" fmla="*/ 3631206 h 6857957"/>
              <a:gd name="connsiteX62987" fmla="*/ 65084 w 4826000"/>
              <a:gd name="connsiteY62987" fmla="*/ 3628031 h 6857957"/>
              <a:gd name="connsiteX62988" fmla="*/ 65401 w 4826000"/>
              <a:gd name="connsiteY62988" fmla="*/ 3621363 h 6857957"/>
              <a:gd name="connsiteX62989" fmla="*/ 66036 w 4826000"/>
              <a:gd name="connsiteY62989" fmla="*/ 3614695 h 6857957"/>
              <a:gd name="connsiteX62990" fmla="*/ 67941 w 4826000"/>
              <a:gd name="connsiteY62990" fmla="*/ 3601358 h 6857957"/>
              <a:gd name="connsiteX62991" fmla="*/ 68576 w 4826000"/>
              <a:gd name="connsiteY62991" fmla="*/ 3595008 h 6857957"/>
              <a:gd name="connsiteX62992" fmla="*/ 68893 w 4826000"/>
              <a:gd name="connsiteY62992" fmla="*/ 3589292 h 6857957"/>
              <a:gd name="connsiteX62993" fmla="*/ 68893 w 4826000"/>
              <a:gd name="connsiteY62993" fmla="*/ 3586117 h 6857957"/>
              <a:gd name="connsiteX62994" fmla="*/ 68893 w 4826000"/>
              <a:gd name="connsiteY62994" fmla="*/ 3583577 h 6857957"/>
              <a:gd name="connsiteX62995" fmla="*/ 68259 w 4826000"/>
              <a:gd name="connsiteY62995" fmla="*/ 3581036 h 6857957"/>
              <a:gd name="connsiteX62996" fmla="*/ 67624 w 4826000"/>
              <a:gd name="connsiteY62996" fmla="*/ 3578178 h 6857957"/>
              <a:gd name="connsiteX62997" fmla="*/ 66671 w 4826000"/>
              <a:gd name="connsiteY62997" fmla="*/ 3575638 h 6857957"/>
              <a:gd name="connsiteX62998" fmla="*/ 65401 w 4826000"/>
              <a:gd name="connsiteY62998" fmla="*/ 3573416 h 6857957"/>
              <a:gd name="connsiteX62999" fmla="*/ 63814 w 4826000"/>
              <a:gd name="connsiteY62999" fmla="*/ 3571193 h 6857957"/>
              <a:gd name="connsiteX63000" fmla="*/ 61274 w 4826000"/>
              <a:gd name="connsiteY63000" fmla="*/ 3569288 h 6857957"/>
              <a:gd name="connsiteX63001" fmla="*/ 64131 w 4826000"/>
              <a:gd name="connsiteY63001" fmla="*/ 3567382 h 6857957"/>
              <a:gd name="connsiteX63002" fmla="*/ 66036 w 4826000"/>
              <a:gd name="connsiteY63002" fmla="*/ 3564842 h 6857957"/>
              <a:gd name="connsiteX63003" fmla="*/ 67624 w 4826000"/>
              <a:gd name="connsiteY63003" fmla="*/ 3562937 h 6857957"/>
              <a:gd name="connsiteX63004" fmla="*/ 68893 w 4826000"/>
              <a:gd name="connsiteY63004" fmla="*/ 3560714 h 6857957"/>
              <a:gd name="connsiteX63005" fmla="*/ 70163 w 4826000"/>
              <a:gd name="connsiteY63005" fmla="*/ 3558809 h 6857957"/>
              <a:gd name="connsiteX63006" fmla="*/ 70798 w 4826000"/>
              <a:gd name="connsiteY63006" fmla="*/ 3556269 h 6857957"/>
              <a:gd name="connsiteX63007" fmla="*/ 71116 w 4826000"/>
              <a:gd name="connsiteY63007" fmla="*/ 3554364 h 6857957"/>
              <a:gd name="connsiteX63008" fmla="*/ 71433 w 4826000"/>
              <a:gd name="connsiteY63008" fmla="*/ 3552141 h 6857957"/>
              <a:gd name="connsiteX63009" fmla="*/ 71116 w 4826000"/>
              <a:gd name="connsiteY63009" fmla="*/ 3549601 h 6857957"/>
              <a:gd name="connsiteX63010" fmla="*/ 70798 w 4826000"/>
              <a:gd name="connsiteY63010" fmla="*/ 3547378 h 6857957"/>
              <a:gd name="connsiteX63011" fmla="*/ 69211 w 4826000"/>
              <a:gd name="connsiteY63011" fmla="*/ 3542932 h 6857957"/>
              <a:gd name="connsiteX63012" fmla="*/ 67306 w 4826000"/>
              <a:gd name="connsiteY63012" fmla="*/ 3538487 h 6857957"/>
              <a:gd name="connsiteX63013" fmla="*/ 65401 w 4826000"/>
              <a:gd name="connsiteY63013" fmla="*/ 3533407 h 6857957"/>
              <a:gd name="connsiteX63014" fmla="*/ 63179 w 4826000"/>
              <a:gd name="connsiteY63014" fmla="*/ 3528326 h 6857957"/>
              <a:gd name="connsiteX63015" fmla="*/ 60639 w 4826000"/>
              <a:gd name="connsiteY63015" fmla="*/ 3523563 h 6857957"/>
              <a:gd name="connsiteX63016" fmla="*/ 59052 w 4826000"/>
              <a:gd name="connsiteY63016" fmla="*/ 3518165 h 6857957"/>
              <a:gd name="connsiteX63017" fmla="*/ 57782 w 4826000"/>
              <a:gd name="connsiteY63017" fmla="*/ 3512767 h 6857957"/>
              <a:gd name="connsiteX63018" fmla="*/ 57147 w 4826000"/>
              <a:gd name="connsiteY63018" fmla="*/ 3510227 h 6857957"/>
              <a:gd name="connsiteX63019" fmla="*/ 57147 w 4826000"/>
              <a:gd name="connsiteY63019" fmla="*/ 3507369 h 6857957"/>
              <a:gd name="connsiteX63020" fmla="*/ 57147 w 4826000"/>
              <a:gd name="connsiteY63020" fmla="*/ 3504511 h 6857957"/>
              <a:gd name="connsiteX63021" fmla="*/ 57464 w 4826000"/>
              <a:gd name="connsiteY63021" fmla="*/ 3501653 h 6857957"/>
              <a:gd name="connsiteX63022" fmla="*/ 58099 w 4826000"/>
              <a:gd name="connsiteY63022" fmla="*/ 3498478 h 6857957"/>
              <a:gd name="connsiteX63023" fmla="*/ 59052 w 4826000"/>
              <a:gd name="connsiteY63023" fmla="*/ 3495620 h 6857957"/>
              <a:gd name="connsiteX63024" fmla="*/ 60322 w 4826000"/>
              <a:gd name="connsiteY63024" fmla="*/ 3492763 h 6857957"/>
              <a:gd name="connsiteX63025" fmla="*/ 61909 w 4826000"/>
              <a:gd name="connsiteY63025" fmla="*/ 3489587 h 6857957"/>
              <a:gd name="connsiteX63026" fmla="*/ 59052 w 4826000"/>
              <a:gd name="connsiteY63026" fmla="*/ 3487364 h 6857957"/>
              <a:gd name="connsiteX63027" fmla="*/ 55877 w 4826000"/>
              <a:gd name="connsiteY63027" fmla="*/ 3484824 h 6857957"/>
              <a:gd name="connsiteX63028" fmla="*/ 53020 w 4826000"/>
              <a:gd name="connsiteY63028" fmla="*/ 3481966 h 6857957"/>
              <a:gd name="connsiteX63029" fmla="*/ 50480 w 4826000"/>
              <a:gd name="connsiteY63029" fmla="*/ 3479109 h 6857957"/>
              <a:gd name="connsiteX63030" fmla="*/ 48257 w 4826000"/>
              <a:gd name="connsiteY63030" fmla="*/ 3476251 h 6857957"/>
              <a:gd name="connsiteX63031" fmla="*/ 45717 w 4826000"/>
              <a:gd name="connsiteY63031" fmla="*/ 3473393 h 6857957"/>
              <a:gd name="connsiteX63032" fmla="*/ 44130 w 4826000"/>
              <a:gd name="connsiteY63032" fmla="*/ 3470535 h 6857957"/>
              <a:gd name="connsiteX63033" fmla="*/ 43178 w 4826000"/>
              <a:gd name="connsiteY63033" fmla="*/ 3467678 h 6857957"/>
              <a:gd name="connsiteX63034" fmla="*/ 42543 w 4826000"/>
              <a:gd name="connsiteY63034" fmla="*/ 3465137 h 6857957"/>
              <a:gd name="connsiteX63035" fmla="*/ 42225 w 4826000"/>
              <a:gd name="connsiteY63035" fmla="*/ 3462279 h 6857957"/>
              <a:gd name="connsiteX63036" fmla="*/ 42860 w 4826000"/>
              <a:gd name="connsiteY63036" fmla="*/ 3459739 h 6857957"/>
              <a:gd name="connsiteX63037" fmla="*/ 43813 w 4826000"/>
              <a:gd name="connsiteY63037" fmla="*/ 3457834 h 6857957"/>
              <a:gd name="connsiteX63038" fmla="*/ 45717 w 4826000"/>
              <a:gd name="connsiteY63038" fmla="*/ 3455929 h 6857957"/>
              <a:gd name="connsiteX63039" fmla="*/ 48575 w 4826000"/>
              <a:gd name="connsiteY63039" fmla="*/ 3453706 h 6857957"/>
              <a:gd name="connsiteX63040" fmla="*/ 51750 w 4826000"/>
              <a:gd name="connsiteY63040" fmla="*/ 3452436 h 6857957"/>
              <a:gd name="connsiteX63041" fmla="*/ 56194 w 4826000"/>
              <a:gd name="connsiteY63041" fmla="*/ 3451483 h 6857957"/>
              <a:gd name="connsiteX63042" fmla="*/ 53972 w 4826000"/>
              <a:gd name="connsiteY63042" fmla="*/ 3449578 h 6857957"/>
              <a:gd name="connsiteX63043" fmla="*/ 51750 w 4826000"/>
              <a:gd name="connsiteY63043" fmla="*/ 3447356 h 6857957"/>
              <a:gd name="connsiteX63044" fmla="*/ 49210 w 4826000"/>
              <a:gd name="connsiteY63044" fmla="*/ 3445768 h 6857957"/>
              <a:gd name="connsiteX63045" fmla="*/ 46035 w 4826000"/>
              <a:gd name="connsiteY63045" fmla="*/ 3444498 h 6857957"/>
              <a:gd name="connsiteX63046" fmla="*/ 40003 w 4826000"/>
              <a:gd name="connsiteY63046" fmla="*/ 3441640 h 6857957"/>
              <a:gd name="connsiteX63047" fmla="*/ 37146 w 4826000"/>
              <a:gd name="connsiteY63047" fmla="*/ 3439735 h 6857957"/>
              <a:gd name="connsiteX63048" fmla="*/ 34606 w 4826000"/>
              <a:gd name="connsiteY63048" fmla="*/ 3438147 h 6857957"/>
              <a:gd name="connsiteX63049" fmla="*/ 32383 w 4826000"/>
              <a:gd name="connsiteY63049" fmla="*/ 3439100 h 6857957"/>
              <a:gd name="connsiteX63050" fmla="*/ 30796 w 4826000"/>
              <a:gd name="connsiteY63050" fmla="*/ 3439735 h 6857957"/>
              <a:gd name="connsiteX63051" fmla="*/ 27621 w 4826000"/>
              <a:gd name="connsiteY63051" fmla="*/ 3442275 h 6857957"/>
              <a:gd name="connsiteX63052" fmla="*/ 25716 w 4826000"/>
              <a:gd name="connsiteY63052" fmla="*/ 3442910 h 6857957"/>
              <a:gd name="connsiteX63053" fmla="*/ 23176 w 4826000"/>
              <a:gd name="connsiteY63053" fmla="*/ 3443863 h 6857957"/>
              <a:gd name="connsiteX63054" fmla="*/ 20319 w 4826000"/>
              <a:gd name="connsiteY63054" fmla="*/ 3444180 h 6857957"/>
              <a:gd name="connsiteX63055" fmla="*/ 15874 w 4826000"/>
              <a:gd name="connsiteY63055" fmla="*/ 3444180 h 6857957"/>
              <a:gd name="connsiteX63056" fmla="*/ 20002 w 4826000"/>
              <a:gd name="connsiteY63056" fmla="*/ 3443228 h 6857957"/>
              <a:gd name="connsiteX63057" fmla="*/ 22859 w 4826000"/>
              <a:gd name="connsiteY63057" fmla="*/ 3442275 h 6857957"/>
              <a:gd name="connsiteX63058" fmla="*/ 25081 w 4826000"/>
              <a:gd name="connsiteY63058" fmla="*/ 3441322 h 6857957"/>
              <a:gd name="connsiteX63059" fmla="*/ 26669 w 4826000"/>
              <a:gd name="connsiteY63059" fmla="*/ 3440052 h 6857957"/>
              <a:gd name="connsiteX63060" fmla="*/ 27621 w 4826000"/>
              <a:gd name="connsiteY63060" fmla="*/ 3438782 h 6857957"/>
              <a:gd name="connsiteX63061" fmla="*/ 27621 w 4826000"/>
              <a:gd name="connsiteY63061" fmla="*/ 3437830 h 6857957"/>
              <a:gd name="connsiteX63062" fmla="*/ 27304 w 4826000"/>
              <a:gd name="connsiteY63062" fmla="*/ 3436559 h 6857957"/>
              <a:gd name="connsiteX63063" fmla="*/ 26669 w 4826000"/>
              <a:gd name="connsiteY63063" fmla="*/ 3435607 h 6857957"/>
              <a:gd name="connsiteX63064" fmla="*/ 24446 w 4826000"/>
              <a:gd name="connsiteY63064" fmla="*/ 3432749 h 6857957"/>
              <a:gd name="connsiteX63065" fmla="*/ 22224 w 4826000"/>
              <a:gd name="connsiteY63065" fmla="*/ 3430209 h 6857957"/>
              <a:gd name="connsiteX63066" fmla="*/ 20319 w 4826000"/>
              <a:gd name="connsiteY63066" fmla="*/ 3427669 h 6857957"/>
              <a:gd name="connsiteX63067" fmla="*/ 19684 w 4826000"/>
              <a:gd name="connsiteY63067" fmla="*/ 3426399 h 6857957"/>
              <a:gd name="connsiteX63068" fmla="*/ 19367 w 4826000"/>
              <a:gd name="connsiteY63068" fmla="*/ 3424811 h 6857957"/>
              <a:gd name="connsiteX63069" fmla="*/ 19684 w 4826000"/>
              <a:gd name="connsiteY63069" fmla="*/ 3412429 h 6857957"/>
              <a:gd name="connsiteX63070" fmla="*/ 19684 w 4826000"/>
              <a:gd name="connsiteY63070" fmla="*/ 3398777 h 6857957"/>
              <a:gd name="connsiteX63071" fmla="*/ 19684 w 4826000"/>
              <a:gd name="connsiteY63071" fmla="*/ 3369250 h 6857957"/>
              <a:gd name="connsiteX63072" fmla="*/ 19684 w 4826000"/>
              <a:gd name="connsiteY63072" fmla="*/ 3354009 h 6857957"/>
              <a:gd name="connsiteX63073" fmla="*/ 19684 w 4826000"/>
              <a:gd name="connsiteY63073" fmla="*/ 3338768 h 6857957"/>
              <a:gd name="connsiteX63074" fmla="*/ 20319 w 4826000"/>
              <a:gd name="connsiteY63074" fmla="*/ 3323844 h 6857957"/>
              <a:gd name="connsiteX63075" fmla="*/ 20954 w 4826000"/>
              <a:gd name="connsiteY63075" fmla="*/ 3309556 h 6857957"/>
              <a:gd name="connsiteX63076" fmla="*/ 28574 w 4826000"/>
              <a:gd name="connsiteY63076" fmla="*/ 3309556 h 6857957"/>
              <a:gd name="connsiteX63077" fmla="*/ 33971 w 4826000"/>
              <a:gd name="connsiteY63077" fmla="*/ 3310191 h 6857957"/>
              <a:gd name="connsiteX63078" fmla="*/ 35558 w 4826000"/>
              <a:gd name="connsiteY63078" fmla="*/ 3310508 h 6857957"/>
              <a:gd name="connsiteX63079" fmla="*/ 36828 w 4826000"/>
              <a:gd name="connsiteY63079" fmla="*/ 3310827 h 6857957"/>
              <a:gd name="connsiteX63080" fmla="*/ 37463 w 4826000"/>
              <a:gd name="connsiteY63080" fmla="*/ 3311461 h 6857957"/>
              <a:gd name="connsiteX63081" fmla="*/ 38098 w 4826000"/>
              <a:gd name="connsiteY63081" fmla="*/ 3312096 h 6857957"/>
              <a:gd name="connsiteX63082" fmla="*/ 38415 w 4826000"/>
              <a:gd name="connsiteY63082" fmla="*/ 3312731 h 6857957"/>
              <a:gd name="connsiteX63083" fmla="*/ 38415 w 4826000"/>
              <a:gd name="connsiteY63083" fmla="*/ 3313366 h 6857957"/>
              <a:gd name="connsiteX63084" fmla="*/ 37781 w 4826000"/>
              <a:gd name="connsiteY63084" fmla="*/ 3315589 h 6857957"/>
              <a:gd name="connsiteX63085" fmla="*/ 36511 w 4826000"/>
              <a:gd name="connsiteY63085" fmla="*/ 3317811 h 6857957"/>
              <a:gd name="connsiteX63086" fmla="*/ 35558 w 4826000"/>
              <a:gd name="connsiteY63086" fmla="*/ 3320034 h 6857957"/>
              <a:gd name="connsiteX63087" fmla="*/ 40320 w 4826000"/>
              <a:gd name="connsiteY63087" fmla="*/ 3320034 h 6857957"/>
              <a:gd name="connsiteX63088" fmla="*/ 44448 w 4826000"/>
              <a:gd name="connsiteY63088" fmla="*/ 3320351 h 6857957"/>
              <a:gd name="connsiteX63089" fmla="*/ 46035 w 4826000"/>
              <a:gd name="connsiteY63089" fmla="*/ 3320669 h 6857957"/>
              <a:gd name="connsiteX63090" fmla="*/ 47305 w 4826000"/>
              <a:gd name="connsiteY63090" fmla="*/ 3320986 h 6857957"/>
              <a:gd name="connsiteX63091" fmla="*/ 48575 w 4826000"/>
              <a:gd name="connsiteY63091" fmla="*/ 3321622 h 6857957"/>
              <a:gd name="connsiteX63092" fmla="*/ 49210 w 4826000"/>
              <a:gd name="connsiteY63092" fmla="*/ 3322574 h 6857957"/>
              <a:gd name="connsiteX63093" fmla="*/ 51750 w 4826000"/>
              <a:gd name="connsiteY63093" fmla="*/ 3321939 h 6857957"/>
              <a:gd name="connsiteX63094" fmla="*/ 53337 w 4826000"/>
              <a:gd name="connsiteY63094" fmla="*/ 3321305 h 6857957"/>
              <a:gd name="connsiteX63095" fmla="*/ 53972 w 4826000"/>
              <a:gd name="connsiteY63095" fmla="*/ 3320351 h 6857957"/>
              <a:gd name="connsiteX63096" fmla="*/ 53972 w 4826000"/>
              <a:gd name="connsiteY63096" fmla="*/ 3319398 h 6857957"/>
              <a:gd name="connsiteX63097" fmla="*/ 53337 w 4826000"/>
              <a:gd name="connsiteY63097" fmla="*/ 3318447 h 6857957"/>
              <a:gd name="connsiteX63098" fmla="*/ 52067 w 4826000"/>
              <a:gd name="connsiteY63098" fmla="*/ 3317811 h 6857957"/>
              <a:gd name="connsiteX63099" fmla="*/ 50480 w 4826000"/>
              <a:gd name="connsiteY63099" fmla="*/ 3317176 h 6857957"/>
              <a:gd name="connsiteX63100" fmla="*/ 48257 w 4826000"/>
              <a:gd name="connsiteY63100" fmla="*/ 3317176 h 6857957"/>
              <a:gd name="connsiteX63101" fmla="*/ 49210 w 4826000"/>
              <a:gd name="connsiteY63101" fmla="*/ 3315906 h 6857957"/>
              <a:gd name="connsiteX63102" fmla="*/ 50480 w 4826000"/>
              <a:gd name="connsiteY63102" fmla="*/ 3315271 h 6857957"/>
              <a:gd name="connsiteX63103" fmla="*/ 51750 w 4826000"/>
              <a:gd name="connsiteY63103" fmla="*/ 3314319 h 6857957"/>
              <a:gd name="connsiteX63104" fmla="*/ 53337 w 4826000"/>
              <a:gd name="connsiteY63104" fmla="*/ 3314001 h 6857957"/>
              <a:gd name="connsiteX63105" fmla="*/ 56512 w 4826000"/>
              <a:gd name="connsiteY63105" fmla="*/ 3314319 h 6857957"/>
              <a:gd name="connsiteX63106" fmla="*/ 60004 w 4826000"/>
              <a:gd name="connsiteY63106" fmla="*/ 3315271 h 6857957"/>
              <a:gd name="connsiteX63107" fmla="*/ 63814 w 4826000"/>
              <a:gd name="connsiteY63107" fmla="*/ 3315906 h 6857957"/>
              <a:gd name="connsiteX63108" fmla="*/ 67306 w 4826000"/>
              <a:gd name="connsiteY63108" fmla="*/ 3316224 h 6857957"/>
              <a:gd name="connsiteX63109" fmla="*/ 68893 w 4826000"/>
              <a:gd name="connsiteY63109" fmla="*/ 3315906 h 6857957"/>
              <a:gd name="connsiteX63110" fmla="*/ 70798 w 4826000"/>
              <a:gd name="connsiteY63110" fmla="*/ 3315589 h 6857957"/>
              <a:gd name="connsiteX63111" fmla="*/ 72386 w 4826000"/>
              <a:gd name="connsiteY63111" fmla="*/ 3314636 h 6857957"/>
              <a:gd name="connsiteX63112" fmla="*/ 73656 w 4826000"/>
              <a:gd name="connsiteY63112" fmla="*/ 3313684 h 6857957"/>
              <a:gd name="connsiteX63113" fmla="*/ 67941 w 4826000"/>
              <a:gd name="connsiteY63113" fmla="*/ 3312096 h 6857957"/>
              <a:gd name="connsiteX63114" fmla="*/ 63496 w 4826000"/>
              <a:gd name="connsiteY63114" fmla="*/ 3310508 h 6857957"/>
              <a:gd name="connsiteX63115" fmla="*/ 59052 w 4826000"/>
              <a:gd name="connsiteY63115" fmla="*/ 3308921 h 6857957"/>
              <a:gd name="connsiteX63116" fmla="*/ 55559 w 4826000"/>
              <a:gd name="connsiteY63116" fmla="*/ 3307016 h 6857957"/>
              <a:gd name="connsiteX63117" fmla="*/ 52067 w 4826000"/>
              <a:gd name="connsiteY63117" fmla="*/ 3305111 h 6857957"/>
              <a:gd name="connsiteX63118" fmla="*/ 49527 w 4826000"/>
              <a:gd name="connsiteY63118" fmla="*/ 3303206 h 6857957"/>
              <a:gd name="connsiteX63119" fmla="*/ 47305 w 4826000"/>
              <a:gd name="connsiteY63119" fmla="*/ 3301301 h 6857957"/>
              <a:gd name="connsiteX63120" fmla="*/ 45717 w 4826000"/>
              <a:gd name="connsiteY63120" fmla="*/ 3299079 h 6857957"/>
              <a:gd name="connsiteX63121" fmla="*/ 44765 w 4826000"/>
              <a:gd name="connsiteY63121" fmla="*/ 3297174 h 6857957"/>
              <a:gd name="connsiteX63122" fmla="*/ 43813 w 4826000"/>
              <a:gd name="connsiteY63122" fmla="*/ 3294950 h 6857957"/>
              <a:gd name="connsiteX63123" fmla="*/ 43495 w 4826000"/>
              <a:gd name="connsiteY63123" fmla="*/ 3293045 h 6857957"/>
              <a:gd name="connsiteX63124" fmla="*/ 43495 w 4826000"/>
              <a:gd name="connsiteY63124" fmla="*/ 3290506 h 6857957"/>
              <a:gd name="connsiteX63125" fmla="*/ 43813 w 4826000"/>
              <a:gd name="connsiteY63125" fmla="*/ 3288283 h 6857957"/>
              <a:gd name="connsiteX63126" fmla="*/ 44130 w 4826000"/>
              <a:gd name="connsiteY63126" fmla="*/ 3286061 h 6857957"/>
              <a:gd name="connsiteX63127" fmla="*/ 45717 w 4826000"/>
              <a:gd name="connsiteY63127" fmla="*/ 3281298 h 6857957"/>
              <a:gd name="connsiteX63128" fmla="*/ 48257 w 4826000"/>
              <a:gd name="connsiteY63128" fmla="*/ 3276217 h 6857957"/>
              <a:gd name="connsiteX63129" fmla="*/ 51115 w 4826000"/>
              <a:gd name="connsiteY63129" fmla="*/ 3271773 h 6857957"/>
              <a:gd name="connsiteX63130" fmla="*/ 57147 w 4826000"/>
              <a:gd name="connsiteY63130" fmla="*/ 3261612 h 6857957"/>
              <a:gd name="connsiteX63131" fmla="*/ 59369 w 4826000"/>
              <a:gd name="connsiteY63131" fmla="*/ 3256848 h 6857957"/>
              <a:gd name="connsiteX63132" fmla="*/ 61274 w 4826000"/>
              <a:gd name="connsiteY63132" fmla="*/ 3252088 h 6857957"/>
              <a:gd name="connsiteX63133" fmla="*/ 62226 w 4826000"/>
              <a:gd name="connsiteY63133" fmla="*/ 3249864 h 6857957"/>
              <a:gd name="connsiteX63134" fmla="*/ 62861 w 4826000"/>
              <a:gd name="connsiteY63134" fmla="*/ 3247006 h 6857957"/>
              <a:gd name="connsiteX63135" fmla="*/ 62861 w 4826000"/>
              <a:gd name="connsiteY63135" fmla="*/ 3244783 h 6857957"/>
              <a:gd name="connsiteX63136" fmla="*/ 62861 w 4826000"/>
              <a:gd name="connsiteY63136" fmla="*/ 3242877 h 6857957"/>
              <a:gd name="connsiteX63137" fmla="*/ 61274 w 4826000"/>
              <a:gd name="connsiteY63137" fmla="*/ 3242877 h 6857957"/>
              <a:gd name="connsiteX63138" fmla="*/ 59687 w 4826000"/>
              <a:gd name="connsiteY63138" fmla="*/ 3243195 h 6857957"/>
              <a:gd name="connsiteX63139" fmla="*/ 58734 w 4826000"/>
              <a:gd name="connsiteY63139" fmla="*/ 3243830 h 6857957"/>
              <a:gd name="connsiteX63140" fmla="*/ 57782 w 4826000"/>
              <a:gd name="connsiteY63140" fmla="*/ 3244783 h 6857957"/>
              <a:gd name="connsiteX63141" fmla="*/ 56829 w 4826000"/>
              <a:gd name="connsiteY63141" fmla="*/ 3245735 h 6857957"/>
              <a:gd name="connsiteX63142" fmla="*/ 56512 w 4826000"/>
              <a:gd name="connsiteY63142" fmla="*/ 3246688 h 6857957"/>
              <a:gd name="connsiteX63143" fmla="*/ 56512 w 4826000"/>
              <a:gd name="connsiteY63143" fmla="*/ 3247323 h 6857957"/>
              <a:gd name="connsiteX63144" fmla="*/ 57147 w 4826000"/>
              <a:gd name="connsiteY63144" fmla="*/ 3247959 h 6857957"/>
              <a:gd name="connsiteX63145" fmla="*/ 50797 w 4826000"/>
              <a:gd name="connsiteY63145" fmla="*/ 3243195 h 6857957"/>
              <a:gd name="connsiteX63146" fmla="*/ 44765 w 4826000"/>
              <a:gd name="connsiteY63146" fmla="*/ 3237478 h 6857957"/>
              <a:gd name="connsiteX63147" fmla="*/ 39368 w 4826000"/>
              <a:gd name="connsiteY63147" fmla="*/ 3231762 h 6857957"/>
              <a:gd name="connsiteX63148" fmla="*/ 34923 w 4826000"/>
              <a:gd name="connsiteY63148" fmla="*/ 3226048 h 6857957"/>
              <a:gd name="connsiteX63149" fmla="*/ 30796 w 4826000"/>
              <a:gd name="connsiteY63149" fmla="*/ 3220335 h 6857957"/>
              <a:gd name="connsiteX63150" fmla="*/ 27621 w 4826000"/>
              <a:gd name="connsiteY63150" fmla="*/ 3214301 h 6857957"/>
              <a:gd name="connsiteX63151" fmla="*/ 24764 w 4826000"/>
              <a:gd name="connsiteY63151" fmla="*/ 3208587 h 6857957"/>
              <a:gd name="connsiteX63152" fmla="*/ 22859 w 4826000"/>
              <a:gd name="connsiteY63152" fmla="*/ 3202551 h 6857957"/>
              <a:gd name="connsiteX63153" fmla="*/ 21907 w 4826000"/>
              <a:gd name="connsiteY63153" fmla="*/ 3197153 h 6857957"/>
              <a:gd name="connsiteX63154" fmla="*/ 21589 w 4826000"/>
              <a:gd name="connsiteY63154" fmla="*/ 3194295 h 6857957"/>
              <a:gd name="connsiteX63155" fmla="*/ 21272 w 4826000"/>
              <a:gd name="connsiteY63155" fmla="*/ 3191754 h 6857957"/>
              <a:gd name="connsiteX63156" fmla="*/ 21589 w 4826000"/>
              <a:gd name="connsiteY63156" fmla="*/ 3188898 h 6857957"/>
              <a:gd name="connsiteX63157" fmla="*/ 21907 w 4826000"/>
              <a:gd name="connsiteY63157" fmla="*/ 3186357 h 6857957"/>
              <a:gd name="connsiteX63158" fmla="*/ 22224 w 4826000"/>
              <a:gd name="connsiteY63158" fmla="*/ 3184134 h 6857957"/>
              <a:gd name="connsiteX63159" fmla="*/ 23176 w 4826000"/>
              <a:gd name="connsiteY63159" fmla="*/ 3181594 h 6857957"/>
              <a:gd name="connsiteX63160" fmla="*/ 24129 w 4826000"/>
              <a:gd name="connsiteY63160" fmla="*/ 3179371 h 6857957"/>
              <a:gd name="connsiteX63161" fmla="*/ 25081 w 4826000"/>
              <a:gd name="connsiteY63161" fmla="*/ 3177149 h 6857957"/>
              <a:gd name="connsiteX63162" fmla="*/ 26986 w 4826000"/>
              <a:gd name="connsiteY63162" fmla="*/ 3175243 h 6857957"/>
              <a:gd name="connsiteX63163" fmla="*/ 28574 w 4826000"/>
              <a:gd name="connsiteY63163" fmla="*/ 3173021 h 6857957"/>
              <a:gd name="connsiteX63164" fmla="*/ 30478 w 4826000"/>
              <a:gd name="connsiteY63164" fmla="*/ 3171116 h 6857957"/>
              <a:gd name="connsiteX63165" fmla="*/ 32383 w 4826000"/>
              <a:gd name="connsiteY63165" fmla="*/ 3169528 h 6857957"/>
              <a:gd name="connsiteX63166" fmla="*/ 35241 w 4826000"/>
              <a:gd name="connsiteY63166" fmla="*/ 3167942 h 6857957"/>
              <a:gd name="connsiteX63167" fmla="*/ 37781 w 4826000"/>
              <a:gd name="connsiteY63167" fmla="*/ 3166353 h 6857957"/>
              <a:gd name="connsiteX63168" fmla="*/ 37781 w 4826000"/>
              <a:gd name="connsiteY63168" fmla="*/ 3165401 h 6857957"/>
              <a:gd name="connsiteX63169" fmla="*/ 37781 w 4826000"/>
              <a:gd name="connsiteY63169" fmla="*/ 3164765 h 6857957"/>
              <a:gd name="connsiteX63170" fmla="*/ 36828 w 4826000"/>
              <a:gd name="connsiteY63170" fmla="*/ 3163813 h 6857957"/>
              <a:gd name="connsiteX63171" fmla="*/ 35558 w 4826000"/>
              <a:gd name="connsiteY63171" fmla="*/ 3163178 h 6857957"/>
              <a:gd name="connsiteX63172" fmla="*/ 33653 w 4826000"/>
              <a:gd name="connsiteY63172" fmla="*/ 3162543 h 6857957"/>
              <a:gd name="connsiteX63173" fmla="*/ 28574 w 4826000"/>
              <a:gd name="connsiteY63173" fmla="*/ 3161908 h 6857957"/>
              <a:gd name="connsiteX63174" fmla="*/ 22859 w 4826000"/>
              <a:gd name="connsiteY63174" fmla="*/ 3161908 h 6857957"/>
              <a:gd name="connsiteX63175" fmla="*/ 17144 w 4826000"/>
              <a:gd name="connsiteY63175" fmla="*/ 3161590 h 6857957"/>
              <a:gd name="connsiteX63176" fmla="*/ 14922 w 4826000"/>
              <a:gd name="connsiteY63176" fmla="*/ 3161272 h 6857957"/>
              <a:gd name="connsiteX63177" fmla="*/ 12700 w 4826000"/>
              <a:gd name="connsiteY63177" fmla="*/ 3160955 h 6857957"/>
              <a:gd name="connsiteX63178" fmla="*/ 10795 w 4826000"/>
              <a:gd name="connsiteY63178" fmla="*/ 3160321 h 6857957"/>
              <a:gd name="connsiteX63179" fmla="*/ 9842 w 4826000"/>
              <a:gd name="connsiteY63179" fmla="*/ 3159050 h 6857957"/>
              <a:gd name="connsiteX63180" fmla="*/ 9525 w 4826000"/>
              <a:gd name="connsiteY63180" fmla="*/ 3158415 h 6857957"/>
              <a:gd name="connsiteX63181" fmla="*/ 9525 w 4826000"/>
              <a:gd name="connsiteY63181" fmla="*/ 3157780 h 6857957"/>
              <a:gd name="connsiteX63182" fmla="*/ 9842 w 4826000"/>
              <a:gd name="connsiteY63182" fmla="*/ 3156192 h 6857957"/>
              <a:gd name="connsiteX63183" fmla="*/ 13970 w 4826000"/>
              <a:gd name="connsiteY63183" fmla="*/ 3157145 h 6857957"/>
              <a:gd name="connsiteX63184" fmla="*/ 17144 w 4826000"/>
              <a:gd name="connsiteY63184" fmla="*/ 3157780 h 6857957"/>
              <a:gd name="connsiteX63185" fmla="*/ 20002 w 4826000"/>
              <a:gd name="connsiteY63185" fmla="*/ 3158097 h 6857957"/>
              <a:gd name="connsiteX63186" fmla="*/ 21907 w 4826000"/>
              <a:gd name="connsiteY63186" fmla="*/ 3157780 h 6857957"/>
              <a:gd name="connsiteX63187" fmla="*/ 23494 w 4826000"/>
              <a:gd name="connsiteY63187" fmla="*/ 3157145 h 6857957"/>
              <a:gd name="connsiteX63188" fmla="*/ 25081 w 4826000"/>
              <a:gd name="connsiteY63188" fmla="*/ 3156192 h 6857957"/>
              <a:gd name="connsiteX63189" fmla="*/ 27621 w 4826000"/>
              <a:gd name="connsiteY63189" fmla="*/ 3153970 h 6857957"/>
              <a:gd name="connsiteX63190" fmla="*/ 30161 w 4826000"/>
              <a:gd name="connsiteY63190" fmla="*/ 3151112 h 6857957"/>
              <a:gd name="connsiteX63191" fmla="*/ 31748 w 4826000"/>
              <a:gd name="connsiteY63191" fmla="*/ 3149843 h 6857957"/>
              <a:gd name="connsiteX63192" fmla="*/ 33971 w 4826000"/>
              <a:gd name="connsiteY63192" fmla="*/ 3148890 h 6857957"/>
              <a:gd name="connsiteX63193" fmla="*/ 36511 w 4826000"/>
              <a:gd name="connsiteY63193" fmla="*/ 3147937 h 6857957"/>
              <a:gd name="connsiteX63194" fmla="*/ 39368 w 4826000"/>
              <a:gd name="connsiteY63194" fmla="*/ 3147302 h 6857957"/>
              <a:gd name="connsiteX63195" fmla="*/ 43178 w 4826000"/>
              <a:gd name="connsiteY63195" fmla="*/ 3146985 h 6857957"/>
              <a:gd name="connsiteX63196" fmla="*/ 47622 w 4826000"/>
              <a:gd name="connsiteY63196" fmla="*/ 3146985 h 6857957"/>
              <a:gd name="connsiteX63197" fmla="*/ 43495 w 4826000"/>
              <a:gd name="connsiteY63197" fmla="*/ 3144444 h 6857957"/>
              <a:gd name="connsiteX63198" fmla="*/ 41908 w 4826000"/>
              <a:gd name="connsiteY63198" fmla="*/ 3143175 h 6857957"/>
              <a:gd name="connsiteX63199" fmla="*/ 40320 w 4826000"/>
              <a:gd name="connsiteY63199" fmla="*/ 3141904 h 6857957"/>
              <a:gd name="connsiteX63200" fmla="*/ 39368 w 4826000"/>
              <a:gd name="connsiteY63200" fmla="*/ 3140634 h 6857957"/>
              <a:gd name="connsiteX63201" fmla="*/ 38733 w 4826000"/>
              <a:gd name="connsiteY63201" fmla="*/ 3139364 h 6857957"/>
              <a:gd name="connsiteX63202" fmla="*/ 38415 w 4826000"/>
              <a:gd name="connsiteY63202" fmla="*/ 3137776 h 6857957"/>
              <a:gd name="connsiteX63203" fmla="*/ 38415 w 4826000"/>
              <a:gd name="connsiteY63203" fmla="*/ 3136824 h 6857957"/>
              <a:gd name="connsiteX63204" fmla="*/ 38733 w 4826000"/>
              <a:gd name="connsiteY63204" fmla="*/ 3135554 h 6857957"/>
              <a:gd name="connsiteX63205" fmla="*/ 39368 w 4826000"/>
              <a:gd name="connsiteY63205" fmla="*/ 3134284 h 6857957"/>
              <a:gd name="connsiteX63206" fmla="*/ 40320 w 4826000"/>
              <a:gd name="connsiteY63206" fmla="*/ 3133014 h 6857957"/>
              <a:gd name="connsiteX63207" fmla="*/ 42225 w 4826000"/>
              <a:gd name="connsiteY63207" fmla="*/ 3132061 h 6857957"/>
              <a:gd name="connsiteX63208" fmla="*/ 43813 w 4826000"/>
              <a:gd name="connsiteY63208" fmla="*/ 3130791 h 6857957"/>
              <a:gd name="connsiteX63209" fmla="*/ 46035 w 4826000"/>
              <a:gd name="connsiteY63209" fmla="*/ 3129517 h 6857957"/>
              <a:gd name="connsiteX63210" fmla="*/ 51432 w 4826000"/>
              <a:gd name="connsiteY63210" fmla="*/ 3127615 h 6857957"/>
              <a:gd name="connsiteX63211" fmla="*/ 53972 w 4826000"/>
              <a:gd name="connsiteY63211" fmla="*/ 3128886 h 6857957"/>
              <a:gd name="connsiteX63212" fmla="*/ 56829 w 4826000"/>
              <a:gd name="connsiteY63212" fmla="*/ 3129839 h 6857957"/>
              <a:gd name="connsiteX63213" fmla="*/ 59052 w 4826000"/>
              <a:gd name="connsiteY63213" fmla="*/ 3130155 h 6857957"/>
              <a:gd name="connsiteX63214" fmla="*/ 61591 w 4826000"/>
              <a:gd name="connsiteY63214" fmla="*/ 3130155 h 6857957"/>
              <a:gd name="connsiteX63215" fmla="*/ 64131 w 4826000"/>
              <a:gd name="connsiteY63215" fmla="*/ 3129839 h 6857957"/>
              <a:gd name="connsiteX63216" fmla="*/ 66354 w 4826000"/>
              <a:gd name="connsiteY63216" fmla="*/ 3129202 h 6857957"/>
              <a:gd name="connsiteX63217" fmla="*/ 68259 w 4826000"/>
              <a:gd name="connsiteY63217" fmla="*/ 3128568 h 6857957"/>
              <a:gd name="connsiteX63218" fmla="*/ 70481 w 4826000"/>
              <a:gd name="connsiteY63218" fmla="*/ 3127615 h 6857957"/>
              <a:gd name="connsiteX63219" fmla="*/ 73973 w 4826000"/>
              <a:gd name="connsiteY63219" fmla="*/ 3125075 h 6857957"/>
              <a:gd name="connsiteX63220" fmla="*/ 77148 w 4826000"/>
              <a:gd name="connsiteY63220" fmla="*/ 3122535 h 6857957"/>
              <a:gd name="connsiteX63221" fmla="*/ 80005 w 4826000"/>
              <a:gd name="connsiteY63221" fmla="*/ 3120313 h 6857957"/>
              <a:gd name="connsiteX63222" fmla="*/ 82228 w 4826000"/>
              <a:gd name="connsiteY63222" fmla="*/ 3118725 h 6857957"/>
              <a:gd name="connsiteX63223" fmla="*/ 78100 w 4826000"/>
              <a:gd name="connsiteY63223" fmla="*/ 3117454 h 6857957"/>
              <a:gd name="connsiteX63224" fmla="*/ 74291 w 4826000"/>
              <a:gd name="connsiteY63224" fmla="*/ 3116184 h 6857957"/>
              <a:gd name="connsiteX63225" fmla="*/ 71116 w 4826000"/>
              <a:gd name="connsiteY63225" fmla="*/ 3114597 h 6857957"/>
              <a:gd name="connsiteX63226" fmla="*/ 67941 w 4826000"/>
              <a:gd name="connsiteY63226" fmla="*/ 3113010 h 6857957"/>
              <a:gd name="connsiteX63227" fmla="*/ 65401 w 4826000"/>
              <a:gd name="connsiteY63227" fmla="*/ 3111740 h 6857957"/>
              <a:gd name="connsiteX63228" fmla="*/ 63179 w 4826000"/>
              <a:gd name="connsiteY63228" fmla="*/ 3110151 h 6857957"/>
              <a:gd name="connsiteX63229" fmla="*/ 60956 w 4826000"/>
              <a:gd name="connsiteY63229" fmla="*/ 3108246 h 6857957"/>
              <a:gd name="connsiteX63230" fmla="*/ 59369 w 4826000"/>
              <a:gd name="connsiteY63230" fmla="*/ 3106658 h 6857957"/>
              <a:gd name="connsiteX63231" fmla="*/ 58099 w 4826000"/>
              <a:gd name="connsiteY63231" fmla="*/ 3105071 h 6857957"/>
              <a:gd name="connsiteX63232" fmla="*/ 56829 w 4826000"/>
              <a:gd name="connsiteY63232" fmla="*/ 3103166 h 6857957"/>
              <a:gd name="connsiteX63233" fmla="*/ 54924 w 4826000"/>
              <a:gd name="connsiteY63233" fmla="*/ 3099356 h 6857957"/>
              <a:gd name="connsiteX63234" fmla="*/ 53337 w 4826000"/>
              <a:gd name="connsiteY63234" fmla="*/ 3095863 h 6857957"/>
              <a:gd name="connsiteX63235" fmla="*/ 52067 w 4826000"/>
              <a:gd name="connsiteY63235" fmla="*/ 3091734 h 6857957"/>
              <a:gd name="connsiteX63236" fmla="*/ 57464 w 4826000"/>
              <a:gd name="connsiteY63236" fmla="*/ 3092370 h 6857957"/>
              <a:gd name="connsiteX63237" fmla="*/ 60956 w 4826000"/>
              <a:gd name="connsiteY63237" fmla="*/ 3093004 h 6857957"/>
              <a:gd name="connsiteX63238" fmla="*/ 62226 w 4826000"/>
              <a:gd name="connsiteY63238" fmla="*/ 3093955 h 6857957"/>
              <a:gd name="connsiteX63239" fmla="*/ 63496 w 4826000"/>
              <a:gd name="connsiteY63239" fmla="*/ 3094591 h 6857957"/>
              <a:gd name="connsiteX63240" fmla="*/ 64449 w 4826000"/>
              <a:gd name="connsiteY63240" fmla="*/ 3095227 h 6857957"/>
              <a:gd name="connsiteX63241" fmla="*/ 65084 w 4826000"/>
              <a:gd name="connsiteY63241" fmla="*/ 3096182 h 6857957"/>
              <a:gd name="connsiteX63242" fmla="*/ 65401 w 4826000"/>
              <a:gd name="connsiteY63242" fmla="*/ 3096817 h 6857957"/>
              <a:gd name="connsiteX63243" fmla="*/ 65401 w 4826000"/>
              <a:gd name="connsiteY63243" fmla="*/ 3097768 h 6857957"/>
              <a:gd name="connsiteX63244" fmla="*/ 65084 w 4826000"/>
              <a:gd name="connsiteY63244" fmla="*/ 3098403 h 6857957"/>
              <a:gd name="connsiteX63245" fmla="*/ 64766 w 4826000"/>
              <a:gd name="connsiteY63245" fmla="*/ 3099356 h 6857957"/>
              <a:gd name="connsiteX63246" fmla="*/ 63179 w 4826000"/>
              <a:gd name="connsiteY63246" fmla="*/ 3101260 h 6857957"/>
              <a:gd name="connsiteX63247" fmla="*/ 60322 w 4826000"/>
              <a:gd name="connsiteY63247" fmla="*/ 3102849 h 6857957"/>
              <a:gd name="connsiteX63248" fmla="*/ 72703 w 4826000"/>
              <a:gd name="connsiteY63248" fmla="*/ 3104118 h 6857957"/>
              <a:gd name="connsiteX63249" fmla="*/ 78100 w 4826000"/>
              <a:gd name="connsiteY63249" fmla="*/ 3104436 h 6857957"/>
              <a:gd name="connsiteX63250" fmla="*/ 83180 w 4826000"/>
              <a:gd name="connsiteY63250" fmla="*/ 3104753 h 6857957"/>
              <a:gd name="connsiteX63251" fmla="*/ 88895 w 4826000"/>
              <a:gd name="connsiteY63251" fmla="*/ 3104753 h 6857957"/>
              <a:gd name="connsiteX63252" fmla="*/ 95562 w 4826000"/>
              <a:gd name="connsiteY63252" fmla="*/ 3104118 h 6857957"/>
              <a:gd name="connsiteX63253" fmla="*/ 103181 w 4826000"/>
              <a:gd name="connsiteY63253" fmla="*/ 3103166 h 6857957"/>
              <a:gd name="connsiteX63254" fmla="*/ 112071 w 4826000"/>
              <a:gd name="connsiteY63254" fmla="*/ 3101577 h 6857957"/>
              <a:gd name="connsiteX63255" fmla="*/ 107626 w 4826000"/>
              <a:gd name="connsiteY63255" fmla="*/ 3100308 h 6857957"/>
              <a:gd name="connsiteX63256" fmla="*/ 104451 w 4826000"/>
              <a:gd name="connsiteY63256" fmla="*/ 3099356 h 6857957"/>
              <a:gd name="connsiteX63257" fmla="*/ 102546 w 4826000"/>
              <a:gd name="connsiteY63257" fmla="*/ 3098403 h 6857957"/>
              <a:gd name="connsiteX63258" fmla="*/ 101594 w 4826000"/>
              <a:gd name="connsiteY63258" fmla="*/ 3097451 h 6857957"/>
              <a:gd name="connsiteX63259" fmla="*/ 101276 w 4826000"/>
              <a:gd name="connsiteY63259" fmla="*/ 3096499 h 6857957"/>
              <a:gd name="connsiteX63260" fmla="*/ 101911 w 4826000"/>
              <a:gd name="connsiteY63260" fmla="*/ 3095545 h 6857957"/>
              <a:gd name="connsiteX63261" fmla="*/ 102864 w 4826000"/>
              <a:gd name="connsiteY63261" fmla="*/ 3094591 h 6857957"/>
              <a:gd name="connsiteX63262" fmla="*/ 104134 w 4826000"/>
              <a:gd name="connsiteY63262" fmla="*/ 3093322 h 6857957"/>
              <a:gd name="connsiteX63263" fmla="*/ 106991 w 4826000"/>
              <a:gd name="connsiteY63263" fmla="*/ 3091417 h 6857957"/>
              <a:gd name="connsiteX63264" fmla="*/ 107943 w 4826000"/>
              <a:gd name="connsiteY63264" fmla="*/ 3090147 h 6857957"/>
              <a:gd name="connsiteX63265" fmla="*/ 108578 w 4826000"/>
              <a:gd name="connsiteY63265" fmla="*/ 3088877 h 6857957"/>
              <a:gd name="connsiteX63266" fmla="*/ 108578 w 4826000"/>
              <a:gd name="connsiteY63266" fmla="*/ 3087607 h 6857957"/>
              <a:gd name="connsiteX63267" fmla="*/ 107943 w 4826000"/>
              <a:gd name="connsiteY63267" fmla="*/ 3085702 h 6857957"/>
              <a:gd name="connsiteX63268" fmla="*/ 105721 w 4826000"/>
              <a:gd name="connsiteY63268" fmla="*/ 3084114 h 6857957"/>
              <a:gd name="connsiteX63269" fmla="*/ 102864 w 4826000"/>
              <a:gd name="connsiteY63269" fmla="*/ 3082527 h 6857957"/>
              <a:gd name="connsiteX63270" fmla="*/ 107943 w 4826000"/>
              <a:gd name="connsiteY63270" fmla="*/ 3082209 h 6857957"/>
              <a:gd name="connsiteX63271" fmla="*/ 111436 w 4826000"/>
              <a:gd name="connsiteY63271" fmla="*/ 3081891 h 6857957"/>
              <a:gd name="connsiteX63272" fmla="*/ 112706 w 4826000"/>
              <a:gd name="connsiteY63272" fmla="*/ 3081256 h 6857957"/>
              <a:gd name="connsiteX63273" fmla="*/ 114293 w 4826000"/>
              <a:gd name="connsiteY63273" fmla="*/ 3080939 h 6857957"/>
              <a:gd name="connsiteX63274" fmla="*/ 114928 w 4826000"/>
              <a:gd name="connsiteY63274" fmla="*/ 3080304 h 6857957"/>
              <a:gd name="connsiteX63275" fmla="*/ 115563 w 4826000"/>
              <a:gd name="connsiteY63275" fmla="*/ 3079351 h 6857957"/>
              <a:gd name="connsiteX63276" fmla="*/ 126040 w 4826000"/>
              <a:gd name="connsiteY63276" fmla="*/ 3081256 h 6857957"/>
              <a:gd name="connsiteX63277" fmla="*/ 136199 w 4826000"/>
              <a:gd name="connsiteY63277" fmla="*/ 3082843 h 6857957"/>
              <a:gd name="connsiteX63278" fmla="*/ 154295 w 4826000"/>
              <a:gd name="connsiteY63278" fmla="*/ 3085384 h 6857957"/>
              <a:gd name="connsiteX63279" fmla="*/ 162232 w 4826000"/>
              <a:gd name="connsiteY63279" fmla="*/ 3087289 h 6857957"/>
              <a:gd name="connsiteX63280" fmla="*/ 165725 w 4826000"/>
              <a:gd name="connsiteY63280" fmla="*/ 3088241 h 6857957"/>
              <a:gd name="connsiteX63281" fmla="*/ 168582 w 4826000"/>
              <a:gd name="connsiteY63281" fmla="*/ 3089194 h 6857957"/>
              <a:gd name="connsiteX63282" fmla="*/ 171122 w 4826000"/>
              <a:gd name="connsiteY63282" fmla="*/ 3090147 h 6857957"/>
              <a:gd name="connsiteX63283" fmla="*/ 173344 w 4826000"/>
              <a:gd name="connsiteY63283" fmla="*/ 3091417 h 6857957"/>
              <a:gd name="connsiteX63284" fmla="*/ 175249 w 4826000"/>
              <a:gd name="connsiteY63284" fmla="*/ 3092687 h 6857957"/>
              <a:gd name="connsiteX63285" fmla="*/ 176519 w 4826000"/>
              <a:gd name="connsiteY63285" fmla="*/ 3094591 h 6857957"/>
              <a:gd name="connsiteX63286" fmla="*/ 178106 w 4826000"/>
              <a:gd name="connsiteY63286" fmla="*/ 3093955 h 6857957"/>
              <a:gd name="connsiteX63287" fmla="*/ 180329 w 4826000"/>
              <a:gd name="connsiteY63287" fmla="*/ 3093322 h 6857957"/>
              <a:gd name="connsiteX63288" fmla="*/ 178741 w 4826000"/>
              <a:gd name="connsiteY63288" fmla="*/ 3088241 h 6857957"/>
              <a:gd name="connsiteX63289" fmla="*/ 177154 w 4826000"/>
              <a:gd name="connsiteY63289" fmla="*/ 3082843 h 6857957"/>
              <a:gd name="connsiteX63290" fmla="*/ 175566 w 4826000"/>
              <a:gd name="connsiteY63290" fmla="*/ 3077764 h 6857957"/>
              <a:gd name="connsiteX63291" fmla="*/ 173662 w 4826000"/>
              <a:gd name="connsiteY63291" fmla="*/ 3073001 h 6857957"/>
              <a:gd name="connsiteX63292" fmla="*/ 170804 w 4826000"/>
              <a:gd name="connsiteY63292" fmla="*/ 3068237 h 6857957"/>
              <a:gd name="connsiteX63293" fmla="*/ 168264 w 4826000"/>
              <a:gd name="connsiteY63293" fmla="*/ 3063792 h 6857957"/>
              <a:gd name="connsiteX63294" fmla="*/ 164772 w 4826000"/>
              <a:gd name="connsiteY63294" fmla="*/ 3059981 h 6857957"/>
              <a:gd name="connsiteX63295" fmla="*/ 160962 w 4826000"/>
              <a:gd name="connsiteY63295" fmla="*/ 3056171 h 6857957"/>
              <a:gd name="connsiteX63296" fmla="*/ 162232 w 4826000"/>
              <a:gd name="connsiteY63296" fmla="*/ 3054901 h 6857957"/>
              <a:gd name="connsiteX63297" fmla="*/ 163502 w 4826000"/>
              <a:gd name="connsiteY63297" fmla="*/ 3053313 h 6857957"/>
              <a:gd name="connsiteX63298" fmla="*/ 165725 w 4826000"/>
              <a:gd name="connsiteY63298" fmla="*/ 3052360 h 6857957"/>
              <a:gd name="connsiteX63299" fmla="*/ 167629 w 4826000"/>
              <a:gd name="connsiteY63299" fmla="*/ 3051091 h 6857957"/>
              <a:gd name="connsiteX63300" fmla="*/ 170169 w 4826000"/>
              <a:gd name="connsiteY63300" fmla="*/ 3050138 h 6857957"/>
              <a:gd name="connsiteX63301" fmla="*/ 173027 w 4826000"/>
              <a:gd name="connsiteY63301" fmla="*/ 3048867 h 6857957"/>
              <a:gd name="connsiteX63302" fmla="*/ 179059 w 4826000"/>
              <a:gd name="connsiteY63302" fmla="*/ 3047596 h 6857957"/>
              <a:gd name="connsiteX63303" fmla="*/ 174614 w 4826000"/>
              <a:gd name="connsiteY63303" fmla="*/ 3043153 h 6857957"/>
              <a:gd name="connsiteX63304" fmla="*/ 170804 w 4826000"/>
              <a:gd name="connsiteY63304" fmla="*/ 3038711 h 6857957"/>
              <a:gd name="connsiteX63305" fmla="*/ 167629 w 4826000"/>
              <a:gd name="connsiteY63305" fmla="*/ 3033946 h 6857957"/>
              <a:gd name="connsiteX63306" fmla="*/ 164772 w 4826000"/>
              <a:gd name="connsiteY63306" fmla="*/ 3029816 h 6857957"/>
              <a:gd name="connsiteX63307" fmla="*/ 162867 w 4826000"/>
              <a:gd name="connsiteY63307" fmla="*/ 3025370 h 6857957"/>
              <a:gd name="connsiteX63308" fmla="*/ 161280 w 4826000"/>
              <a:gd name="connsiteY63308" fmla="*/ 3021244 h 6857957"/>
              <a:gd name="connsiteX63309" fmla="*/ 160010 w 4826000"/>
              <a:gd name="connsiteY63309" fmla="*/ 3016799 h 6857957"/>
              <a:gd name="connsiteX63310" fmla="*/ 159375 w 4826000"/>
              <a:gd name="connsiteY63310" fmla="*/ 3012351 h 6857957"/>
              <a:gd name="connsiteX63311" fmla="*/ 159058 w 4826000"/>
              <a:gd name="connsiteY63311" fmla="*/ 3008543 h 6857957"/>
              <a:gd name="connsiteX63312" fmla="*/ 158740 w 4826000"/>
              <a:gd name="connsiteY63312" fmla="*/ 3004097 h 6857957"/>
              <a:gd name="connsiteX63313" fmla="*/ 159058 w 4826000"/>
              <a:gd name="connsiteY63313" fmla="*/ 3000286 h 6857957"/>
              <a:gd name="connsiteX63314" fmla="*/ 159692 w 4826000"/>
              <a:gd name="connsiteY63314" fmla="*/ 2995841 h 6857957"/>
              <a:gd name="connsiteX63315" fmla="*/ 160327 w 4826000"/>
              <a:gd name="connsiteY63315" fmla="*/ 2992030 h 6857957"/>
              <a:gd name="connsiteX63316" fmla="*/ 160962 w 4826000"/>
              <a:gd name="connsiteY63316" fmla="*/ 2987903 h 6857957"/>
              <a:gd name="connsiteX63317" fmla="*/ 163185 w 4826000"/>
              <a:gd name="connsiteY63317" fmla="*/ 2979644 h 6857957"/>
              <a:gd name="connsiteX63318" fmla="*/ 168582 w 4826000"/>
              <a:gd name="connsiteY63318" fmla="*/ 2963771 h 6857957"/>
              <a:gd name="connsiteX63319" fmla="*/ 171122 w 4826000"/>
              <a:gd name="connsiteY63319" fmla="*/ 2955514 h 6857957"/>
              <a:gd name="connsiteX63320" fmla="*/ 173344 w 4826000"/>
              <a:gd name="connsiteY63320" fmla="*/ 2947577 h 6857957"/>
              <a:gd name="connsiteX63321" fmla="*/ 173979 w 4826000"/>
              <a:gd name="connsiteY63321" fmla="*/ 2943448 h 6857957"/>
              <a:gd name="connsiteX63322" fmla="*/ 174614 w 4826000"/>
              <a:gd name="connsiteY63322" fmla="*/ 2939322 h 6857957"/>
              <a:gd name="connsiteX63323" fmla="*/ 174614 w 4826000"/>
              <a:gd name="connsiteY63323" fmla="*/ 2935193 h 6857957"/>
              <a:gd name="connsiteX63324" fmla="*/ 174614 w 4826000"/>
              <a:gd name="connsiteY63324" fmla="*/ 2930748 h 6857957"/>
              <a:gd name="connsiteX63325" fmla="*/ 174297 w 4826000"/>
              <a:gd name="connsiteY63325" fmla="*/ 2926937 h 6857957"/>
              <a:gd name="connsiteX63326" fmla="*/ 173662 w 4826000"/>
              <a:gd name="connsiteY63326" fmla="*/ 2922492 h 6857957"/>
              <a:gd name="connsiteX63327" fmla="*/ 172074 w 4826000"/>
              <a:gd name="connsiteY63327" fmla="*/ 2918364 h 6857957"/>
              <a:gd name="connsiteX63328" fmla="*/ 170487 w 4826000"/>
              <a:gd name="connsiteY63328" fmla="*/ 2913918 h 6857957"/>
              <a:gd name="connsiteX63329" fmla="*/ 175249 w 4826000"/>
              <a:gd name="connsiteY63329" fmla="*/ 2912966 h 6857957"/>
              <a:gd name="connsiteX63330" fmla="*/ 178741 w 4826000"/>
              <a:gd name="connsiteY63330" fmla="*/ 2911696 h 6857957"/>
              <a:gd name="connsiteX63331" fmla="*/ 181599 w 4826000"/>
              <a:gd name="connsiteY63331" fmla="*/ 2910108 h 6857957"/>
              <a:gd name="connsiteX63332" fmla="*/ 183821 w 4826000"/>
              <a:gd name="connsiteY63332" fmla="*/ 2908520 h 6857957"/>
              <a:gd name="connsiteX63333" fmla="*/ 185091 w 4826000"/>
              <a:gd name="connsiteY63333" fmla="*/ 2907250 h 6857957"/>
              <a:gd name="connsiteX63334" fmla="*/ 186043 w 4826000"/>
              <a:gd name="connsiteY63334" fmla="*/ 2905662 h 6857957"/>
              <a:gd name="connsiteX63335" fmla="*/ 186678 w 4826000"/>
              <a:gd name="connsiteY63335" fmla="*/ 2904075 h 6857957"/>
              <a:gd name="connsiteX63336" fmla="*/ 186678 w 4826000"/>
              <a:gd name="connsiteY63336" fmla="*/ 2902487 h 6857957"/>
              <a:gd name="connsiteX63337" fmla="*/ 186678 w 4826000"/>
              <a:gd name="connsiteY63337" fmla="*/ 2900582 h 6857957"/>
              <a:gd name="connsiteX63338" fmla="*/ 186361 w 4826000"/>
              <a:gd name="connsiteY63338" fmla="*/ 2898677 h 6857957"/>
              <a:gd name="connsiteX63339" fmla="*/ 185408 w 4826000"/>
              <a:gd name="connsiteY63339" fmla="*/ 2894231 h 6857957"/>
              <a:gd name="connsiteX63340" fmla="*/ 185091 w 4826000"/>
              <a:gd name="connsiteY63340" fmla="*/ 2892008 h 6857957"/>
              <a:gd name="connsiteX63341" fmla="*/ 184773 w 4826000"/>
              <a:gd name="connsiteY63341" fmla="*/ 2889468 h 6857957"/>
              <a:gd name="connsiteX63342" fmla="*/ 184773 w 4826000"/>
              <a:gd name="connsiteY63342" fmla="*/ 2886610 h 6857957"/>
              <a:gd name="connsiteX63343" fmla="*/ 185408 w 4826000"/>
              <a:gd name="connsiteY63343" fmla="*/ 2883752 h 6857957"/>
              <a:gd name="connsiteX63344" fmla="*/ 189218 w 4826000"/>
              <a:gd name="connsiteY63344" fmla="*/ 2883435 h 6857957"/>
              <a:gd name="connsiteX63345" fmla="*/ 192393 w 4826000"/>
              <a:gd name="connsiteY63345" fmla="*/ 2883117 h 6857957"/>
              <a:gd name="connsiteX63346" fmla="*/ 197790 w 4826000"/>
              <a:gd name="connsiteY63346" fmla="*/ 2881847 h 6857957"/>
              <a:gd name="connsiteX63347" fmla="*/ 200330 w 4826000"/>
              <a:gd name="connsiteY63347" fmla="*/ 2881212 h 6857957"/>
              <a:gd name="connsiteX63348" fmla="*/ 203505 w 4826000"/>
              <a:gd name="connsiteY63348" fmla="*/ 2880894 h 6857957"/>
              <a:gd name="connsiteX63349" fmla="*/ 206679 w 4826000"/>
              <a:gd name="connsiteY63349" fmla="*/ 2880576 h 6857957"/>
              <a:gd name="connsiteX63350" fmla="*/ 210807 w 4826000"/>
              <a:gd name="connsiteY63350" fmla="*/ 2880576 h 6857957"/>
              <a:gd name="connsiteX63351" fmla="*/ 208584 w 4826000"/>
              <a:gd name="connsiteY63351" fmla="*/ 2877719 h 6857957"/>
              <a:gd name="connsiteX63352" fmla="*/ 206997 w 4826000"/>
              <a:gd name="connsiteY63352" fmla="*/ 2875179 h 6857957"/>
              <a:gd name="connsiteX63353" fmla="*/ 206044 w 4826000"/>
              <a:gd name="connsiteY63353" fmla="*/ 2872638 h 6857957"/>
              <a:gd name="connsiteX63354" fmla="*/ 205092 w 4826000"/>
              <a:gd name="connsiteY63354" fmla="*/ 2869781 h 6857957"/>
              <a:gd name="connsiteX63355" fmla="*/ 204774 w 4826000"/>
              <a:gd name="connsiteY63355" fmla="*/ 2867558 h 6857957"/>
              <a:gd name="connsiteX63356" fmla="*/ 204457 w 4826000"/>
              <a:gd name="connsiteY63356" fmla="*/ 2864700 h 6857957"/>
              <a:gd name="connsiteX63357" fmla="*/ 204457 w 4826000"/>
              <a:gd name="connsiteY63357" fmla="*/ 2862477 h 6857957"/>
              <a:gd name="connsiteX63358" fmla="*/ 204774 w 4826000"/>
              <a:gd name="connsiteY63358" fmla="*/ 2860254 h 6857957"/>
              <a:gd name="connsiteX63359" fmla="*/ 205409 w 4826000"/>
              <a:gd name="connsiteY63359" fmla="*/ 2858031 h 6857957"/>
              <a:gd name="connsiteX63360" fmla="*/ 206044 w 4826000"/>
              <a:gd name="connsiteY63360" fmla="*/ 2855174 h 6857957"/>
              <a:gd name="connsiteX63361" fmla="*/ 208267 w 4826000"/>
              <a:gd name="connsiteY63361" fmla="*/ 2850728 h 6857957"/>
              <a:gd name="connsiteX63362" fmla="*/ 211124 w 4826000"/>
              <a:gd name="connsiteY63362" fmla="*/ 2845965 h 6857957"/>
              <a:gd name="connsiteX63363" fmla="*/ 214299 w 4826000"/>
              <a:gd name="connsiteY63363" fmla="*/ 2841202 h 6857957"/>
              <a:gd name="connsiteX63364" fmla="*/ 220966 w 4826000"/>
              <a:gd name="connsiteY63364" fmla="*/ 2831676 h 6857957"/>
              <a:gd name="connsiteX63365" fmla="*/ 223823 w 4826000"/>
              <a:gd name="connsiteY63365" fmla="*/ 2826595 h 6857957"/>
              <a:gd name="connsiteX63366" fmla="*/ 226998 w 4826000"/>
              <a:gd name="connsiteY63366" fmla="*/ 2821833 h 6857957"/>
              <a:gd name="connsiteX63367" fmla="*/ 228903 w 4826000"/>
              <a:gd name="connsiteY63367" fmla="*/ 2816752 h 6857957"/>
              <a:gd name="connsiteX63368" fmla="*/ 229855 w 4826000"/>
              <a:gd name="connsiteY63368" fmla="*/ 2814212 h 6857957"/>
              <a:gd name="connsiteX63369" fmla="*/ 230490 w 4826000"/>
              <a:gd name="connsiteY63369" fmla="*/ 2811353 h 6857957"/>
              <a:gd name="connsiteX63370" fmla="*/ 230808 w 4826000"/>
              <a:gd name="connsiteY63370" fmla="*/ 2808815 h 6857957"/>
              <a:gd name="connsiteX63371" fmla="*/ 231125 w 4826000"/>
              <a:gd name="connsiteY63371" fmla="*/ 2806274 h 6857957"/>
              <a:gd name="connsiteX63372" fmla="*/ 230808 w 4826000"/>
              <a:gd name="connsiteY63372" fmla="*/ 2803416 h 6857957"/>
              <a:gd name="connsiteX63373" fmla="*/ 230490 w 4826000"/>
              <a:gd name="connsiteY63373" fmla="*/ 2800877 h 6857957"/>
              <a:gd name="connsiteX63374" fmla="*/ 250174 w 4826000"/>
              <a:gd name="connsiteY63374" fmla="*/ 2800242 h 6857957"/>
              <a:gd name="connsiteX63375" fmla="*/ 246364 w 4826000"/>
              <a:gd name="connsiteY63375" fmla="*/ 2797066 h 6857957"/>
              <a:gd name="connsiteX63376" fmla="*/ 243507 w 4826000"/>
              <a:gd name="connsiteY63376" fmla="*/ 2794525 h 6857957"/>
              <a:gd name="connsiteX63377" fmla="*/ 241920 w 4826000"/>
              <a:gd name="connsiteY63377" fmla="*/ 2792619 h 6857957"/>
              <a:gd name="connsiteX63378" fmla="*/ 241285 w 4826000"/>
              <a:gd name="connsiteY63378" fmla="*/ 2790078 h 6857957"/>
              <a:gd name="connsiteX63379" fmla="*/ 241602 w 4826000"/>
              <a:gd name="connsiteY63379" fmla="*/ 2788490 h 6857957"/>
              <a:gd name="connsiteX63380" fmla="*/ 242237 w 4826000"/>
              <a:gd name="connsiteY63380" fmla="*/ 2786903 h 6857957"/>
              <a:gd name="connsiteX63381" fmla="*/ 243189 w 4826000"/>
              <a:gd name="connsiteY63381" fmla="*/ 2785315 h 6857957"/>
              <a:gd name="connsiteX63382" fmla="*/ 244459 w 4826000"/>
              <a:gd name="connsiteY63382" fmla="*/ 2783728 h 6857957"/>
              <a:gd name="connsiteX63383" fmla="*/ 245729 w 4826000"/>
              <a:gd name="connsiteY63383" fmla="*/ 2782141 h 6857957"/>
              <a:gd name="connsiteX63384" fmla="*/ 246999 w 4826000"/>
              <a:gd name="connsiteY63384" fmla="*/ 2780553 h 6857957"/>
              <a:gd name="connsiteX63385" fmla="*/ 247634 w 4826000"/>
              <a:gd name="connsiteY63385" fmla="*/ 2778966 h 6857957"/>
              <a:gd name="connsiteX63386" fmla="*/ 247634 w 4826000"/>
              <a:gd name="connsiteY63386" fmla="*/ 2777379 h 6857957"/>
              <a:gd name="connsiteX63387" fmla="*/ 246999 w 4826000"/>
              <a:gd name="connsiteY63387" fmla="*/ 2775157 h 6857957"/>
              <a:gd name="connsiteX63388" fmla="*/ 245094 w 4826000"/>
              <a:gd name="connsiteY63388" fmla="*/ 2772934 h 6857957"/>
              <a:gd name="connsiteX63389" fmla="*/ 242555 w 4826000"/>
              <a:gd name="connsiteY63389" fmla="*/ 2770711 h 6857957"/>
              <a:gd name="connsiteX63390" fmla="*/ 238110 w 4826000"/>
              <a:gd name="connsiteY63390" fmla="*/ 2767537 h 6857957"/>
              <a:gd name="connsiteX63391" fmla="*/ 241602 w 4826000"/>
              <a:gd name="connsiteY63391" fmla="*/ 2766900 h 6857957"/>
              <a:gd name="connsiteX63392" fmla="*/ 244459 w 4826000"/>
              <a:gd name="connsiteY63392" fmla="*/ 2765948 h 6857957"/>
              <a:gd name="connsiteX63393" fmla="*/ 247317 w 4826000"/>
              <a:gd name="connsiteY63393" fmla="*/ 2764995 h 6857957"/>
              <a:gd name="connsiteX63394" fmla="*/ 249539 w 4826000"/>
              <a:gd name="connsiteY63394" fmla="*/ 2763724 h 6857957"/>
              <a:gd name="connsiteX63395" fmla="*/ 251126 w 4826000"/>
              <a:gd name="connsiteY63395" fmla="*/ 2762772 h 6857957"/>
              <a:gd name="connsiteX63396" fmla="*/ 252396 w 4826000"/>
              <a:gd name="connsiteY63396" fmla="*/ 2761186 h 6857957"/>
              <a:gd name="connsiteX63397" fmla="*/ 253666 w 4826000"/>
              <a:gd name="connsiteY63397" fmla="*/ 2759599 h 6857957"/>
              <a:gd name="connsiteX63398" fmla="*/ 254301 w 4826000"/>
              <a:gd name="connsiteY63398" fmla="*/ 2758329 h 6857957"/>
              <a:gd name="connsiteX63399" fmla="*/ 254619 w 4826000"/>
              <a:gd name="connsiteY63399" fmla="*/ 2756742 h 6857957"/>
              <a:gd name="connsiteX63400" fmla="*/ 254619 w 4826000"/>
              <a:gd name="connsiteY63400" fmla="*/ 2755155 h 6857957"/>
              <a:gd name="connsiteX63401" fmla="*/ 254301 w 4826000"/>
              <a:gd name="connsiteY63401" fmla="*/ 2753246 h 6857957"/>
              <a:gd name="connsiteX63402" fmla="*/ 253666 w 4826000"/>
              <a:gd name="connsiteY63402" fmla="*/ 2751974 h 6857957"/>
              <a:gd name="connsiteX63403" fmla="*/ 252396 w 4826000"/>
              <a:gd name="connsiteY63403" fmla="*/ 2750386 h 6857957"/>
              <a:gd name="connsiteX63404" fmla="*/ 251126 w 4826000"/>
              <a:gd name="connsiteY63404" fmla="*/ 2748800 h 6857957"/>
              <a:gd name="connsiteX63405" fmla="*/ 249539 w 4826000"/>
              <a:gd name="connsiteY63405" fmla="*/ 2746896 h 6857957"/>
              <a:gd name="connsiteX63406" fmla="*/ 247952 w 4826000"/>
              <a:gd name="connsiteY63406" fmla="*/ 2745626 h 6857957"/>
              <a:gd name="connsiteX63407" fmla="*/ 253984 w 4826000"/>
              <a:gd name="connsiteY63407" fmla="*/ 2745943 h 6857957"/>
              <a:gd name="connsiteX63408" fmla="*/ 258428 w 4826000"/>
              <a:gd name="connsiteY63408" fmla="*/ 2745626 h 6857957"/>
              <a:gd name="connsiteX63409" fmla="*/ 262238 w 4826000"/>
              <a:gd name="connsiteY63409" fmla="*/ 2744990 h 6857957"/>
              <a:gd name="connsiteX63410" fmla="*/ 264778 w 4826000"/>
              <a:gd name="connsiteY63410" fmla="*/ 2744038 h 6857957"/>
              <a:gd name="connsiteX63411" fmla="*/ 267635 w 4826000"/>
              <a:gd name="connsiteY63411" fmla="*/ 2743403 h 6857957"/>
              <a:gd name="connsiteX63412" fmla="*/ 270810 w 4826000"/>
              <a:gd name="connsiteY63412" fmla="*/ 2742450 h 6857957"/>
              <a:gd name="connsiteX63413" fmla="*/ 274620 w 4826000"/>
              <a:gd name="connsiteY63413" fmla="*/ 2742133 h 6857957"/>
              <a:gd name="connsiteX63414" fmla="*/ 279700 w 4826000"/>
              <a:gd name="connsiteY63414" fmla="*/ 2742133 h 6857957"/>
              <a:gd name="connsiteX63415" fmla="*/ 280335 w 4826000"/>
              <a:gd name="connsiteY63415" fmla="*/ 2740545 h 6857957"/>
              <a:gd name="connsiteX63416" fmla="*/ 280017 w 4826000"/>
              <a:gd name="connsiteY63416" fmla="*/ 2739275 h 6857957"/>
              <a:gd name="connsiteX63417" fmla="*/ 279382 w 4826000"/>
              <a:gd name="connsiteY63417" fmla="*/ 2738323 h 6857957"/>
              <a:gd name="connsiteX63418" fmla="*/ 278430 w 4826000"/>
              <a:gd name="connsiteY63418" fmla="*/ 2737372 h 6857957"/>
              <a:gd name="connsiteX63419" fmla="*/ 277160 w 4826000"/>
              <a:gd name="connsiteY63419" fmla="*/ 2736737 h 6857957"/>
              <a:gd name="connsiteX63420" fmla="*/ 275890 w 4826000"/>
              <a:gd name="connsiteY63420" fmla="*/ 2736418 h 6857957"/>
              <a:gd name="connsiteX63421" fmla="*/ 272398 w 4826000"/>
              <a:gd name="connsiteY63421" fmla="*/ 2735466 h 6857957"/>
              <a:gd name="connsiteX63422" fmla="*/ 268905 w 4826000"/>
              <a:gd name="connsiteY63422" fmla="*/ 2734512 h 6857957"/>
              <a:gd name="connsiteX63423" fmla="*/ 267318 w 4826000"/>
              <a:gd name="connsiteY63423" fmla="*/ 2733877 h 6857957"/>
              <a:gd name="connsiteX63424" fmla="*/ 266048 w 4826000"/>
              <a:gd name="connsiteY63424" fmla="*/ 2733243 h 6857957"/>
              <a:gd name="connsiteX63425" fmla="*/ 265096 w 4826000"/>
              <a:gd name="connsiteY63425" fmla="*/ 2732608 h 6857957"/>
              <a:gd name="connsiteX63426" fmla="*/ 264461 w 4826000"/>
              <a:gd name="connsiteY63426" fmla="*/ 2731336 h 6857957"/>
              <a:gd name="connsiteX63427" fmla="*/ 264461 w 4826000"/>
              <a:gd name="connsiteY63427" fmla="*/ 2730065 h 6857957"/>
              <a:gd name="connsiteX63428" fmla="*/ 264778 w 4826000"/>
              <a:gd name="connsiteY63428" fmla="*/ 2728796 h 6857957"/>
              <a:gd name="connsiteX63429" fmla="*/ 271763 w 4826000"/>
              <a:gd name="connsiteY63429" fmla="*/ 2724669 h 6857957"/>
              <a:gd name="connsiteX63430" fmla="*/ 278430 w 4826000"/>
              <a:gd name="connsiteY63430" fmla="*/ 2720541 h 6857957"/>
              <a:gd name="connsiteX63431" fmla="*/ 285097 w 4826000"/>
              <a:gd name="connsiteY63431" fmla="*/ 2716095 h 6857957"/>
              <a:gd name="connsiteX63432" fmla="*/ 291446 w 4826000"/>
              <a:gd name="connsiteY63432" fmla="*/ 2711650 h 6857957"/>
              <a:gd name="connsiteX63433" fmla="*/ 297161 w 4826000"/>
              <a:gd name="connsiteY63433" fmla="*/ 2706568 h 6857957"/>
              <a:gd name="connsiteX63434" fmla="*/ 302876 w 4826000"/>
              <a:gd name="connsiteY63434" fmla="*/ 2701488 h 6857957"/>
              <a:gd name="connsiteX63435" fmla="*/ 307955 w 4826000"/>
              <a:gd name="connsiteY63435" fmla="*/ 2696407 h 6857957"/>
              <a:gd name="connsiteX63436" fmla="*/ 312400 w 4826000"/>
              <a:gd name="connsiteY63436" fmla="*/ 2691008 h 6857957"/>
              <a:gd name="connsiteX63437" fmla="*/ 316210 w 4826000"/>
              <a:gd name="connsiteY63437" fmla="*/ 2685292 h 6857957"/>
              <a:gd name="connsiteX63438" fmla="*/ 319702 w 4826000"/>
              <a:gd name="connsiteY63438" fmla="*/ 2679576 h 6857957"/>
              <a:gd name="connsiteX63439" fmla="*/ 322242 w 4826000"/>
              <a:gd name="connsiteY63439" fmla="*/ 2674177 h 6857957"/>
              <a:gd name="connsiteX63440" fmla="*/ 324147 w 4826000"/>
              <a:gd name="connsiteY63440" fmla="*/ 2668461 h 6857957"/>
              <a:gd name="connsiteX63441" fmla="*/ 324782 w 4826000"/>
              <a:gd name="connsiteY63441" fmla="*/ 2665285 h 6857957"/>
              <a:gd name="connsiteX63442" fmla="*/ 325099 w 4826000"/>
              <a:gd name="connsiteY63442" fmla="*/ 2662427 h 6857957"/>
              <a:gd name="connsiteX63443" fmla="*/ 325417 w 4826000"/>
              <a:gd name="connsiteY63443" fmla="*/ 2659888 h 6857957"/>
              <a:gd name="connsiteX63444" fmla="*/ 325417 w 4826000"/>
              <a:gd name="connsiteY63444" fmla="*/ 2656712 h 6857957"/>
              <a:gd name="connsiteX63445" fmla="*/ 325099 w 4826000"/>
              <a:gd name="connsiteY63445" fmla="*/ 2653855 h 6857957"/>
              <a:gd name="connsiteX63446" fmla="*/ 324782 w 4826000"/>
              <a:gd name="connsiteY63446" fmla="*/ 2650998 h 6857957"/>
              <a:gd name="connsiteX63447" fmla="*/ 323829 w 4826000"/>
              <a:gd name="connsiteY63447" fmla="*/ 2648141 h 6857957"/>
              <a:gd name="connsiteX63448" fmla="*/ 322877 w 4826000"/>
              <a:gd name="connsiteY63448" fmla="*/ 2645600 h 6857957"/>
              <a:gd name="connsiteX63449" fmla="*/ 329544 w 4826000"/>
              <a:gd name="connsiteY63449" fmla="*/ 2644012 h 6857957"/>
              <a:gd name="connsiteX63450" fmla="*/ 335576 w 4826000"/>
              <a:gd name="connsiteY63450" fmla="*/ 2641791 h 6857957"/>
              <a:gd name="connsiteX63451" fmla="*/ 340973 w 4826000"/>
              <a:gd name="connsiteY63451" fmla="*/ 2639885 h 6857957"/>
              <a:gd name="connsiteX63452" fmla="*/ 346053 w 4826000"/>
              <a:gd name="connsiteY63452" fmla="*/ 2637980 h 6857957"/>
              <a:gd name="connsiteX63453" fmla="*/ 351132 w 4826000"/>
              <a:gd name="connsiteY63453" fmla="*/ 2635758 h 6857957"/>
              <a:gd name="connsiteX63454" fmla="*/ 355577 w 4826000"/>
              <a:gd name="connsiteY63454" fmla="*/ 2633535 h 6857957"/>
              <a:gd name="connsiteX63455" fmla="*/ 360022 w 4826000"/>
              <a:gd name="connsiteY63455" fmla="*/ 2630995 h 6857957"/>
              <a:gd name="connsiteX63456" fmla="*/ 364149 w 4826000"/>
              <a:gd name="connsiteY63456" fmla="*/ 2628456 h 6857957"/>
              <a:gd name="connsiteX63457" fmla="*/ 367641 w 4826000"/>
              <a:gd name="connsiteY63457" fmla="*/ 2625915 h 6857957"/>
              <a:gd name="connsiteX63458" fmla="*/ 371134 w 4826000"/>
              <a:gd name="connsiteY63458" fmla="*/ 2623376 h 6857957"/>
              <a:gd name="connsiteX63459" fmla="*/ 377166 w 4826000"/>
              <a:gd name="connsiteY63459" fmla="*/ 2617344 h 6857957"/>
              <a:gd name="connsiteX63460" fmla="*/ 382880 w 4826000"/>
              <a:gd name="connsiteY63460" fmla="*/ 2611629 h 6857957"/>
              <a:gd name="connsiteX63461" fmla="*/ 388277 w 4826000"/>
              <a:gd name="connsiteY63461" fmla="*/ 2605279 h 6857957"/>
              <a:gd name="connsiteX63462" fmla="*/ 393357 w 4826000"/>
              <a:gd name="connsiteY63462" fmla="*/ 2606230 h 6857957"/>
              <a:gd name="connsiteX63463" fmla="*/ 398437 w 4826000"/>
              <a:gd name="connsiteY63463" fmla="*/ 2607183 h 6857957"/>
              <a:gd name="connsiteX63464" fmla="*/ 410501 w 4826000"/>
              <a:gd name="connsiteY63464" fmla="*/ 2608136 h 6857957"/>
              <a:gd name="connsiteX63465" fmla="*/ 422883 w 4826000"/>
              <a:gd name="connsiteY63465" fmla="*/ 2608771 h 6857957"/>
              <a:gd name="connsiteX63466" fmla="*/ 434312 w 4826000"/>
              <a:gd name="connsiteY63466" fmla="*/ 2609723 h 6857957"/>
              <a:gd name="connsiteX63467" fmla="*/ 438439 w 4826000"/>
              <a:gd name="connsiteY63467" fmla="*/ 2607818 h 6857957"/>
              <a:gd name="connsiteX63468" fmla="*/ 441614 w 4826000"/>
              <a:gd name="connsiteY63468" fmla="*/ 2605279 h 6857957"/>
              <a:gd name="connsiteX63469" fmla="*/ 444471 w 4826000"/>
              <a:gd name="connsiteY63469" fmla="*/ 2603056 h 6857957"/>
              <a:gd name="connsiteX63470" fmla="*/ 446694 w 4826000"/>
              <a:gd name="connsiteY63470" fmla="*/ 2600833 h 6857957"/>
              <a:gd name="connsiteX63471" fmla="*/ 448281 w 4826000"/>
              <a:gd name="connsiteY63471" fmla="*/ 2598294 h 6857957"/>
              <a:gd name="connsiteX63472" fmla="*/ 449551 w 4826000"/>
              <a:gd name="connsiteY63472" fmla="*/ 2595754 h 6857957"/>
              <a:gd name="connsiteX63473" fmla="*/ 450503 w 4826000"/>
              <a:gd name="connsiteY63473" fmla="*/ 2593214 h 6857957"/>
              <a:gd name="connsiteX63474" fmla="*/ 451138 w 4826000"/>
              <a:gd name="connsiteY63474" fmla="*/ 2590356 h 6857957"/>
              <a:gd name="connsiteX63475" fmla="*/ 451773 w 4826000"/>
              <a:gd name="connsiteY63475" fmla="*/ 2587816 h 6857957"/>
              <a:gd name="connsiteX63476" fmla="*/ 451773 w 4826000"/>
              <a:gd name="connsiteY63476" fmla="*/ 2584641 h 6857957"/>
              <a:gd name="connsiteX63477" fmla="*/ 451138 w 4826000"/>
              <a:gd name="connsiteY63477" fmla="*/ 2579244 h 6857957"/>
              <a:gd name="connsiteX63478" fmla="*/ 450186 w 4826000"/>
              <a:gd name="connsiteY63478" fmla="*/ 2573212 h 6857957"/>
              <a:gd name="connsiteX63479" fmla="*/ 448916 w 4826000"/>
              <a:gd name="connsiteY63479" fmla="*/ 2567179 h 6857957"/>
              <a:gd name="connsiteX63480" fmla="*/ 447646 w 4826000"/>
              <a:gd name="connsiteY63480" fmla="*/ 2561147 h 6857957"/>
              <a:gd name="connsiteX63481" fmla="*/ 446694 w 4826000"/>
              <a:gd name="connsiteY63481" fmla="*/ 2555749 h 6857957"/>
              <a:gd name="connsiteX63482" fmla="*/ 446694 w 4826000"/>
              <a:gd name="connsiteY63482" fmla="*/ 2552574 h 6857957"/>
              <a:gd name="connsiteX63483" fmla="*/ 446694 w 4826000"/>
              <a:gd name="connsiteY63483" fmla="*/ 2550035 h 6857957"/>
              <a:gd name="connsiteX63484" fmla="*/ 446694 w 4826000"/>
              <a:gd name="connsiteY63484" fmla="*/ 2546860 h 6857957"/>
              <a:gd name="connsiteX63485" fmla="*/ 447328 w 4826000"/>
              <a:gd name="connsiteY63485" fmla="*/ 2544320 h 6857957"/>
              <a:gd name="connsiteX63486" fmla="*/ 448281 w 4826000"/>
              <a:gd name="connsiteY63486" fmla="*/ 2542097 h 6857957"/>
              <a:gd name="connsiteX63487" fmla="*/ 449233 w 4826000"/>
              <a:gd name="connsiteY63487" fmla="*/ 2539240 h 6857957"/>
              <a:gd name="connsiteX63488" fmla="*/ 450821 w 4826000"/>
              <a:gd name="connsiteY63488" fmla="*/ 2537017 h 6857957"/>
              <a:gd name="connsiteX63489" fmla="*/ 453361 w 4826000"/>
              <a:gd name="connsiteY63489" fmla="*/ 2534795 h 6857957"/>
              <a:gd name="connsiteX63490" fmla="*/ 455900 w 4826000"/>
              <a:gd name="connsiteY63490" fmla="*/ 2532572 h 6857957"/>
              <a:gd name="connsiteX63491" fmla="*/ 459075 w 4826000"/>
              <a:gd name="connsiteY63491" fmla="*/ 2530667 h 6857957"/>
              <a:gd name="connsiteX63492" fmla="*/ 462567 w 4826000"/>
              <a:gd name="connsiteY63492" fmla="*/ 2528762 h 6857957"/>
              <a:gd name="connsiteX63493" fmla="*/ 467012 w 4826000"/>
              <a:gd name="connsiteY63493" fmla="*/ 2527172 h 6857957"/>
              <a:gd name="connsiteX63494" fmla="*/ 464472 w 4826000"/>
              <a:gd name="connsiteY63494" fmla="*/ 2534795 h 6857957"/>
              <a:gd name="connsiteX63495" fmla="*/ 463202 w 4826000"/>
              <a:gd name="connsiteY63495" fmla="*/ 2543050 h 6857957"/>
              <a:gd name="connsiteX63496" fmla="*/ 462250 w 4826000"/>
              <a:gd name="connsiteY63496" fmla="*/ 2551304 h 6857957"/>
              <a:gd name="connsiteX63497" fmla="*/ 461933 w 4826000"/>
              <a:gd name="connsiteY63497" fmla="*/ 2559559 h 6857957"/>
              <a:gd name="connsiteX63498" fmla="*/ 462250 w 4826000"/>
              <a:gd name="connsiteY63498" fmla="*/ 2567813 h 6857957"/>
              <a:gd name="connsiteX63499" fmla="*/ 462567 w 4826000"/>
              <a:gd name="connsiteY63499" fmla="*/ 2576069 h 6857957"/>
              <a:gd name="connsiteX63500" fmla="*/ 463202 w 4826000"/>
              <a:gd name="connsiteY63500" fmla="*/ 2584641 h 6857957"/>
              <a:gd name="connsiteX63501" fmla="*/ 464155 w 4826000"/>
              <a:gd name="connsiteY63501" fmla="*/ 2593214 h 6857957"/>
              <a:gd name="connsiteX63502" fmla="*/ 467012 w 4826000"/>
              <a:gd name="connsiteY63502" fmla="*/ 2609723 h 6857957"/>
              <a:gd name="connsiteX63503" fmla="*/ 469870 w 4826000"/>
              <a:gd name="connsiteY63503" fmla="*/ 2625598 h 6857957"/>
              <a:gd name="connsiteX63504" fmla="*/ 472409 w 4826000"/>
              <a:gd name="connsiteY63504" fmla="*/ 2640838 h 6857957"/>
              <a:gd name="connsiteX63505" fmla="*/ 473679 w 4826000"/>
              <a:gd name="connsiteY63505" fmla="*/ 2648141 h 6857957"/>
              <a:gd name="connsiteX63506" fmla="*/ 474632 w 4826000"/>
              <a:gd name="connsiteY63506" fmla="*/ 2655124 h 6857957"/>
              <a:gd name="connsiteX63507" fmla="*/ 480981 w 4826000"/>
              <a:gd name="connsiteY63507" fmla="*/ 2660523 h 6857957"/>
              <a:gd name="connsiteX63508" fmla="*/ 486696 w 4826000"/>
              <a:gd name="connsiteY63508" fmla="*/ 2665603 h 6857957"/>
              <a:gd name="connsiteX63509" fmla="*/ 492093 w 4826000"/>
              <a:gd name="connsiteY63509" fmla="*/ 2671319 h 6857957"/>
              <a:gd name="connsiteX63510" fmla="*/ 496855 w 4826000"/>
              <a:gd name="connsiteY63510" fmla="*/ 2676718 h 6857957"/>
              <a:gd name="connsiteX63511" fmla="*/ 500665 w 4826000"/>
              <a:gd name="connsiteY63511" fmla="*/ 2682433 h 6857957"/>
              <a:gd name="connsiteX63512" fmla="*/ 504475 w 4826000"/>
              <a:gd name="connsiteY63512" fmla="*/ 2687833 h 6857957"/>
              <a:gd name="connsiteX63513" fmla="*/ 507650 w 4826000"/>
              <a:gd name="connsiteY63513" fmla="*/ 2693549 h 6857957"/>
              <a:gd name="connsiteX63514" fmla="*/ 510824 w 4826000"/>
              <a:gd name="connsiteY63514" fmla="*/ 2699264 h 6857957"/>
              <a:gd name="connsiteX63515" fmla="*/ 513047 w 4826000"/>
              <a:gd name="connsiteY63515" fmla="*/ 2704980 h 6857957"/>
              <a:gd name="connsiteX63516" fmla="*/ 514951 w 4826000"/>
              <a:gd name="connsiteY63516" fmla="*/ 2710697 h 6857957"/>
              <a:gd name="connsiteX63517" fmla="*/ 516539 w 4826000"/>
              <a:gd name="connsiteY63517" fmla="*/ 2716095 h 6857957"/>
              <a:gd name="connsiteX63518" fmla="*/ 518126 w 4826000"/>
              <a:gd name="connsiteY63518" fmla="*/ 2722129 h 6857957"/>
              <a:gd name="connsiteX63519" fmla="*/ 519396 w 4826000"/>
              <a:gd name="connsiteY63519" fmla="*/ 2727844 h 6857957"/>
              <a:gd name="connsiteX63520" fmla="*/ 520031 w 4826000"/>
              <a:gd name="connsiteY63520" fmla="*/ 2733560 h 6857957"/>
              <a:gd name="connsiteX63521" fmla="*/ 521302 w 4826000"/>
              <a:gd name="connsiteY63521" fmla="*/ 2745308 h 6857957"/>
              <a:gd name="connsiteX63522" fmla="*/ 521936 w 4826000"/>
              <a:gd name="connsiteY63522" fmla="*/ 2757059 h 6857957"/>
              <a:gd name="connsiteX63523" fmla="*/ 521936 w 4826000"/>
              <a:gd name="connsiteY63523" fmla="*/ 2768488 h 6857957"/>
              <a:gd name="connsiteX63524" fmla="*/ 522253 w 4826000"/>
              <a:gd name="connsiteY63524" fmla="*/ 2780553 h 6857957"/>
              <a:gd name="connsiteX63525" fmla="*/ 522253 w 4826000"/>
              <a:gd name="connsiteY63525" fmla="*/ 2792302 h 6857957"/>
              <a:gd name="connsiteX63526" fmla="*/ 523206 w 4826000"/>
              <a:gd name="connsiteY63526" fmla="*/ 2804052 h 6857957"/>
              <a:gd name="connsiteX63527" fmla="*/ 523523 w 4826000"/>
              <a:gd name="connsiteY63527" fmla="*/ 2810084 h 6857957"/>
              <a:gd name="connsiteX63528" fmla="*/ 524158 w 4826000"/>
              <a:gd name="connsiteY63528" fmla="*/ 2815800 h 6857957"/>
              <a:gd name="connsiteX63529" fmla="*/ 525428 w 4826000"/>
              <a:gd name="connsiteY63529" fmla="*/ 2821833 h 6857957"/>
              <a:gd name="connsiteX63530" fmla="*/ 526698 w 4826000"/>
              <a:gd name="connsiteY63530" fmla="*/ 2827548 h 6857957"/>
              <a:gd name="connsiteX63531" fmla="*/ 528286 w 4826000"/>
              <a:gd name="connsiteY63531" fmla="*/ 2833264 h 6857957"/>
              <a:gd name="connsiteX63532" fmla="*/ 529873 w 4826000"/>
              <a:gd name="connsiteY63532" fmla="*/ 2839297 h 6857957"/>
              <a:gd name="connsiteX63533" fmla="*/ 526382 w 4826000"/>
              <a:gd name="connsiteY63533" fmla="*/ 2844378 h 6857957"/>
              <a:gd name="connsiteX63534" fmla="*/ 522571 w 4826000"/>
              <a:gd name="connsiteY63534" fmla="*/ 2849458 h 6857957"/>
              <a:gd name="connsiteX63535" fmla="*/ 519714 w 4826000"/>
              <a:gd name="connsiteY63535" fmla="*/ 2854538 h 6857957"/>
              <a:gd name="connsiteX63536" fmla="*/ 516856 w 4826000"/>
              <a:gd name="connsiteY63536" fmla="*/ 2859937 h 6857957"/>
              <a:gd name="connsiteX63537" fmla="*/ 514634 w 4826000"/>
              <a:gd name="connsiteY63537" fmla="*/ 2864700 h 6857957"/>
              <a:gd name="connsiteX63538" fmla="*/ 512729 w 4826000"/>
              <a:gd name="connsiteY63538" fmla="*/ 2869781 h 6857957"/>
              <a:gd name="connsiteX63539" fmla="*/ 511459 w 4826000"/>
              <a:gd name="connsiteY63539" fmla="*/ 2875179 h 6857957"/>
              <a:gd name="connsiteX63540" fmla="*/ 510189 w 4826000"/>
              <a:gd name="connsiteY63540" fmla="*/ 2880259 h 6857957"/>
              <a:gd name="connsiteX63541" fmla="*/ 508919 w 4826000"/>
              <a:gd name="connsiteY63541" fmla="*/ 2885022 h 6857957"/>
              <a:gd name="connsiteX63542" fmla="*/ 508602 w 4826000"/>
              <a:gd name="connsiteY63542" fmla="*/ 2890421 h 6857957"/>
              <a:gd name="connsiteX63543" fmla="*/ 508284 w 4826000"/>
              <a:gd name="connsiteY63543" fmla="*/ 2895501 h 6857957"/>
              <a:gd name="connsiteX63544" fmla="*/ 508284 w 4826000"/>
              <a:gd name="connsiteY63544" fmla="*/ 2900582 h 6857957"/>
              <a:gd name="connsiteX63545" fmla="*/ 508602 w 4826000"/>
              <a:gd name="connsiteY63545" fmla="*/ 2905662 h 6857957"/>
              <a:gd name="connsiteX63546" fmla="*/ 509554 w 4826000"/>
              <a:gd name="connsiteY63546" fmla="*/ 2911060 h 6857957"/>
              <a:gd name="connsiteX63547" fmla="*/ 510507 w 4826000"/>
              <a:gd name="connsiteY63547" fmla="*/ 2915823 h 6857957"/>
              <a:gd name="connsiteX63548" fmla="*/ 511777 w 4826000"/>
              <a:gd name="connsiteY63548" fmla="*/ 2921222 h 6857957"/>
              <a:gd name="connsiteX63549" fmla="*/ 513364 w 4826000"/>
              <a:gd name="connsiteY63549" fmla="*/ 2926619 h 6857957"/>
              <a:gd name="connsiteX63550" fmla="*/ 514951 w 4826000"/>
              <a:gd name="connsiteY63550" fmla="*/ 2931700 h 6857957"/>
              <a:gd name="connsiteX63551" fmla="*/ 517174 w 4826000"/>
              <a:gd name="connsiteY63551" fmla="*/ 2936781 h 6857957"/>
              <a:gd name="connsiteX63552" fmla="*/ 519714 w 4826000"/>
              <a:gd name="connsiteY63552" fmla="*/ 2942178 h 6857957"/>
              <a:gd name="connsiteX63553" fmla="*/ 525111 w 4826000"/>
              <a:gd name="connsiteY63553" fmla="*/ 2952655 h 6857957"/>
              <a:gd name="connsiteX63554" fmla="*/ 530825 w 4826000"/>
              <a:gd name="connsiteY63554" fmla="*/ 2963453 h 6857957"/>
              <a:gd name="connsiteX63555" fmla="*/ 538128 w 4826000"/>
              <a:gd name="connsiteY63555" fmla="*/ 2974249 h 6857957"/>
              <a:gd name="connsiteX63556" fmla="*/ 545748 w 4826000"/>
              <a:gd name="connsiteY63556" fmla="*/ 2985362 h 6857957"/>
              <a:gd name="connsiteX63557" fmla="*/ 554637 w 4826000"/>
              <a:gd name="connsiteY63557" fmla="*/ 2996158 h 6857957"/>
              <a:gd name="connsiteX63558" fmla="*/ 563526 w 4826000"/>
              <a:gd name="connsiteY63558" fmla="*/ 3007588 h 6857957"/>
              <a:gd name="connsiteX63559" fmla="*/ 568923 w 4826000"/>
              <a:gd name="connsiteY63559" fmla="*/ 3007273 h 6857957"/>
              <a:gd name="connsiteX63560" fmla="*/ 573050 w 4826000"/>
              <a:gd name="connsiteY63560" fmla="*/ 3006955 h 6857957"/>
              <a:gd name="connsiteX63561" fmla="*/ 576860 w 4826000"/>
              <a:gd name="connsiteY63561" fmla="*/ 3006002 h 6857957"/>
              <a:gd name="connsiteX63562" fmla="*/ 580035 w 4826000"/>
              <a:gd name="connsiteY63562" fmla="*/ 3004732 h 6857957"/>
              <a:gd name="connsiteX63563" fmla="*/ 582575 w 4826000"/>
              <a:gd name="connsiteY63563" fmla="*/ 3003461 h 6857957"/>
              <a:gd name="connsiteX63564" fmla="*/ 585432 w 4826000"/>
              <a:gd name="connsiteY63564" fmla="*/ 3002191 h 6857957"/>
              <a:gd name="connsiteX63565" fmla="*/ 589560 w 4826000"/>
              <a:gd name="connsiteY63565" fmla="*/ 2999333 h 6857957"/>
              <a:gd name="connsiteX63566" fmla="*/ 594321 w 4826000"/>
              <a:gd name="connsiteY63566" fmla="*/ 2996476 h 6857957"/>
              <a:gd name="connsiteX63567" fmla="*/ 597180 w 4826000"/>
              <a:gd name="connsiteY63567" fmla="*/ 2995522 h 6857957"/>
              <a:gd name="connsiteX63568" fmla="*/ 600353 w 4826000"/>
              <a:gd name="connsiteY63568" fmla="*/ 2994253 h 6857957"/>
              <a:gd name="connsiteX63569" fmla="*/ 604163 w 4826000"/>
              <a:gd name="connsiteY63569" fmla="*/ 2993618 h 6857957"/>
              <a:gd name="connsiteX63570" fmla="*/ 608608 w 4826000"/>
              <a:gd name="connsiteY63570" fmla="*/ 2992982 h 6857957"/>
              <a:gd name="connsiteX63571" fmla="*/ 613687 w 4826000"/>
              <a:gd name="connsiteY63571" fmla="*/ 2992665 h 6857957"/>
              <a:gd name="connsiteX63572" fmla="*/ 619720 w 4826000"/>
              <a:gd name="connsiteY63572" fmla="*/ 2992665 h 6857957"/>
              <a:gd name="connsiteX63573" fmla="*/ 618767 w 4826000"/>
              <a:gd name="connsiteY63573" fmla="*/ 3015210 h 6857957"/>
              <a:gd name="connsiteX63574" fmla="*/ 618450 w 4826000"/>
              <a:gd name="connsiteY63574" fmla="*/ 3025053 h 6857957"/>
              <a:gd name="connsiteX63575" fmla="*/ 618767 w 4826000"/>
              <a:gd name="connsiteY63575" fmla="*/ 3029816 h 6857957"/>
              <a:gd name="connsiteX63576" fmla="*/ 619086 w 4826000"/>
              <a:gd name="connsiteY63576" fmla="*/ 3034897 h 6857957"/>
              <a:gd name="connsiteX63577" fmla="*/ 624164 w 4826000"/>
              <a:gd name="connsiteY63577" fmla="*/ 3035533 h 6857957"/>
              <a:gd name="connsiteX63578" fmla="*/ 629561 w 4826000"/>
              <a:gd name="connsiteY63578" fmla="*/ 3036169 h 6857957"/>
              <a:gd name="connsiteX63579" fmla="*/ 635912 w 4826000"/>
              <a:gd name="connsiteY63579" fmla="*/ 3036485 h 6857957"/>
              <a:gd name="connsiteX63580" fmla="*/ 642896 w 4826000"/>
              <a:gd name="connsiteY63580" fmla="*/ 3036169 h 6857957"/>
              <a:gd name="connsiteX63581" fmla="*/ 643213 w 4826000"/>
              <a:gd name="connsiteY63581" fmla="*/ 3038073 h 6857957"/>
              <a:gd name="connsiteX63582" fmla="*/ 642896 w 4826000"/>
              <a:gd name="connsiteY63582" fmla="*/ 3039344 h 6857957"/>
              <a:gd name="connsiteX63583" fmla="*/ 642578 w 4826000"/>
              <a:gd name="connsiteY63583" fmla="*/ 3040617 h 6857957"/>
              <a:gd name="connsiteX63584" fmla="*/ 641308 w 4826000"/>
              <a:gd name="connsiteY63584" fmla="*/ 3041565 h 6857957"/>
              <a:gd name="connsiteX63585" fmla="*/ 640038 w 4826000"/>
              <a:gd name="connsiteY63585" fmla="*/ 3042838 h 6857957"/>
              <a:gd name="connsiteX63586" fmla="*/ 638768 w 4826000"/>
              <a:gd name="connsiteY63586" fmla="*/ 3043468 h 6857957"/>
              <a:gd name="connsiteX63587" fmla="*/ 637181 w 4826000"/>
              <a:gd name="connsiteY63587" fmla="*/ 3043784 h 6857957"/>
              <a:gd name="connsiteX63588" fmla="*/ 635594 w 4826000"/>
              <a:gd name="connsiteY63588" fmla="*/ 3044101 h 6857957"/>
              <a:gd name="connsiteX63589" fmla="*/ 631466 w 4826000"/>
              <a:gd name="connsiteY63589" fmla="*/ 3044101 h 6857957"/>
              <a:gd name="connsiteX63590" fmla="*/ 627657 w 4826000"/>
              <a:gd name="connsiteY63590" fmla="*/ 3043468 h 6857957"/>
              <a:gd name="connsiteX63591" fmla="*/ 623529 w 4826000"/>
              <a:gd name="connsiteY63591" fmla="*/ 3042522 h 6857957"/>
              <a:gd name="connsiteX63592" fmla="*/ 620355 w 4826000"/>
              <a:gd name="connsiteY63592" fmla="*/ 3040617 h 6857957"/>
              <a:gd name="connsiteX63593" fmla="*/ 621307 w 4826000"/>
              <a:gd name="connsiteY63593" fmla="*/ 3045373 h 6857957"/>
              <a:gd name="connsiteX63594" fmla="*/ 622895 w 4826000"/>
              <a:gd name="connsiteY63594" fmla="*/ 3050138 h 6857957"/>
              <a:gd name="connsiteX63595" fmla="*/ 624483 w 4826000"/>
              <a:gd name="connsiteY63595" fmla="*/ 3054901 h 6857957"/>
              <a:gd name="connsiteX63596" fmla="*/ 626704 w 4826000"/>
              <a:gd name="connsiteY63596" fmla="*/ 3059981 h 6857957"/>
              <a:gd name="connsiteX63597" fmla="*/ 629561 w 4826000"/>
              <a:gd name="connsiteY63597" fmla="*/ 3065062 h 6857957"/>
              <a:gd name="connsiteX63598" fmla="*/ 632419 w 4826000"/>
              <a:gd name="connsiteY63598" fmla="*/ 3070460 h 6857957"/>
              <a:gd name="connsiteX63599" fmla="*/ 636228 w 4826000"/>
              <a:gd name="connsiteY63599" fmla="*/ 3076176 h 6857957"/>
              <a:gd name="connsiteX63600" fmla="*/ 640356 w 4826000"/>
              <a:gd name="connsiteY63600" fmla="*/ 3082209 h 6857957"/>
              <a:gd name="connsiteX63601" fmla="*/ 646705 w 4826000"/>
              <a:gd name="connsiteY63601" fmla="*/ 3080621 h 6857957"/>
              <a:gd name="connsiteX63602" fmla="*/ 649563 w 4826000"/>
              <a:gd name="connsiteY63602" fmla="*/ 3079985 h 6857957"/>
              <a:gd name="connsiteX63603" fmla="*/ 652102 w 4826000"/>
              <a:gd name="connsiteY63603" fmla="*/ 3078398 h 6857957"/>
              <a:gd name="connsiteX63604" fmla="*/ 654007 w 4826000"/>
              <a:gd name="connsiteY63604" fmla="*/ 3077446 h 6857957"/>
              <a:gd name="connsiteX63605" fmla="*/ 655912 w 4826000"/>
              <a:gd name="connsiteY63605" fmla="*/ 3076176 h 6857957"/>
              <a:gd name="connsiteX63606" fmla="*/ 657500 w 4826000"/>
              <a:gd name="connsiteY63606" fmla="*/ 3074905 h 6857957"/>
              <a:gd name="connsiteX63607" fmla="*/ 658769 w 4826000"/>
              <a:gd name="connsiteY63607" fmla="*/ 3073636 h 6857957"/>
              <a:gd name="connsiteX63608" fmla="*/ 652738 w 4826000"/>
              <a:gd name="connsiteY63608" fmla="*/ 3072366 h 6857957"/>
              <a:gd name="connsiteX63609" fmla="*/ 647975 w 4826000"/>
              <a:gd name="connsiteY63609" fmla="*/ 3070778 h 6857957"/>
              <a:gd name="connsiteX63610" fmla="*/ 646388 w 4826000"/>
              <a:gd name="connsiteY63610" fmla="*/ 3069825 h 6857957"/>
              <a:gd name="connsiteX63611" fmla="*/ 645118 w 4826000"/>
              <a:gd name="connsiteY63611" fmla="*/ 3069190 h 6857957"/>
              <a:gd name="connsiteX63612" fmla="*/ 644165 w 4826000"/>
              <a:gd name="connsiteY63612" fmla="*/ 3068237 h 6857957"/>
              <a:gd name="connsiteX63613" fmla="*/ 643530 w 4826000"/>
              <a:gd name="connsiteY63613" fmla="*/ 3067284 h 6857957"/>
              <a:gd name="connsiteX63614" fmla="*/ 643213 w 4826000"/>
              <a:gd name="connsiteY63614" fmla="*/ 3066333 h 6857957"/>
              <a:gd name="connsiteX63615" fmla="*/ 642896 w 4826000"/>
              <a:gd name="connsiteY63615" fmla="*/ 3065379 h 6857957"/>
              <a:gd name="connsiteX63616" fmla="*/ 642896 w 4826000"/>
              <a:gd name="connsiteY63616" fmla="*/ 3063792 h 6857957"/>
              <a:gd name="connsiteX63617" fmla="*/ 643213 w 4826000"/>
              <a:gd name="connsiteY63617" fmla="*/ 3062839 h 6857957"/>
              <a:gd name="connsiteX63618" fmla="*/ 643848 w 4826000"/>
              <a:gd name="connsiteY63618" fmla="*/ 3060617 h 6857957"/>
              <a:gd name="connsiteX63619" fmla="*/ 645435 w 4826000"/>
              <a:gd name="connsiteY63619" fmla="*/ 3058393 h 6857957"/>
              <a:gd name="connsiteX63620" fmla="*/ 643530 w 4826000"/>
              <a:gd name="connsiteY63620" fmla="*/ 3057441 h 6857957"/>
              <a:gd name="connsiteX63621" fmla="*/ 642261 w 4826000"/>
              <a:gd name="connsiteY63621" fmla="*/ 3056489 h 6857957"/>
              <a:gd name="connsiteX63622" fmla="*/ 640992 w 4826000"/>
              <a:gd name="connsiteY63622" fmla="*/ 3055853 h 6857957"/>
              <a:gd name="connsiteX63623" fmla="*/ 640356 w 4826000"/>
              <a:gd name="connsiteY63623" fmla="*/ 3054901 h 6857957"/>
              <a:gd name="connsiteX63624" fmla="*/ 640038 w 4826000"/>
              <a:gd name="connsiteY63624" fmla="*/ 3053948 h 6857957"/>
              <a:gd name="connsiteX63625" fmla="*/ 640356 w 4826000"/>
              <a:gd name="connsiteY63625" fmla="*/ 3052996 h 6857957"/>
              <a:gd name="connsiteX63626" fmla="*/ 640673 w 4826000"/>
              <a:gd name="connsiteY63626" fmla="*/ 3052360 h 6857957"/>
              <a:gd name="connsiteX63627" fmla="*/ 641308 w 4826000"/>
              <a:gd name="connsiteY63627" fmla="*/ 3051409 h 6857957"/>
              <a:gd name="connsiteX63628" fmla="*/ 643530 w 4826000"/>
              <a:gd name="connsiteY63628" fmla="*/ 3048867 h 6857957"/>
              <a:gd name="connsiteX63629" fmla="*/ 646388 w 4826000"/>
              <a:gd name="connsiteY63629" fmla="*/ 3046963 h 6857957"/>
              <a:gd name="connsiteX63630" fmla="*/ 650198 w 4826000"/>
              <a:gd name="connsiteY63630" fmla="*/ 3045057 h 6857957"/>
              <a:gd name="connsiteX63631" fmla="*/ 654325 w 4826000"/>
              <a:gd name="connsiteY63631" fmla="*/ 3043153 h 6857957"/>
              <a:gd name="connsiteX63632" fmla="*/ 653372 w 4826000"/>
              <a:gd name="connsiteY63632" fmla="*/ 3041879 h 6857957"/>
              <a:gd name="connsiteX63633" fmla="*/ 652102 w 4826000"/>
              <a:gd name="connsiteY63633" fmla="*/ 3041565 h 6857957"/>
              <a:gd name="connsiteX63634" fmla="*/ 650198 w 4826000"/>
              <a:gd name="connsiteY63634" fmla="*/ 3040934 h 6857957"/>
              <a:gd name="connsiteX63635" fmla="*/ 647023 w 4826000"/>
              <a:gd name="connsiteY63635" fmla="*/ 3040934 h 6857957"/>
              <a:gd name="connsiteX63636" fmla="*/ 650833 w 4826000"/>
              <a:gd name="connsiteY63636" fmla="*/ 3038073 h 6857957"/>
              <a:gd name="connsiteX63637" fmla="*/ 653690 w 4826000"/>
              <a:gd name="connsiteY63637" fmla="*/ 3035533 h 6857957"/>
              <a:gd name="connsiteX63638" fmla="*/ 656230 w 4826000"/>
              <a:gd name="connsiteY63638" fmla="*/ 3032357 h 6857957"/>
              <a:gd name="connsiteX63639" fmla="*/ 658452 w 4826000"/>
              <a:gd name="connsiteY63639" fmla="*/ 3029499 h 6857957"/>
              <a:gd name="connsiteX63640" fmla="*/ 660039 w 4826000"/>
              <a:gd name="connsiteY63640" fmla="*/ 3026324 h 6857957"/>
              <a:gd name="connsiteX63641" fmla="*/ 660992 w 4826000"/>
              <a:gd name="connsiteY63641" fmla="*/ 3023466 h 6857957"/>
              <a:gd name="connsiteX63642" fmla="*/ 661944 w 4826000"/>
              <a:gd name="connsiteY63642" fmla="*/ 3020608 h 6857957"/>
              <a:gd name="connsiteX63643" fmla="*/ 662579 w 4826000"/>
              <a:gd name="connsiteY63643" fmla="*/ 3017434 h 6857957"/>
              <a:gd name="connsiteX63644" fmla="*/ 661627 w 4826000"/>
              <a:gd name="connsiteY63644" fmla="*/ 3018385 h 6857957"/>
              <a:gd name="connsiteX63645" fmla="*/ 660992 w 4826000"/>
              <a:gd name="connsiteY63645" fmla="*/ 3019021 h 6857957"/>
              <a:gd name="connsiteX63646" fmla="*/ 659722 w 4826000"/>
              <a:gd name="connsiteY63646" fmla="*/ 3019338 h 6857957"/>
              <a:gd name="connsiteX63647" fmla="*/ 656230 w 4826000"/>
              <a:gd name="connsiteY63647" fmla="*/ 3018068 h 6857957"/>
              <a:gd name="connsiteX63648" fmla="*/ 652102 w 4826000"/>
              <a:gd name="connsiteY63648" fmla="*/ 3017116 h 6857957"/>
              <a:gd name="connsiteX63649" fmla="*/ 642896 w 4826000"/>
              <a:gd name="connsiteY63649" fmla="*/ 3015844 h 6857957"/>
              <a:gd name="connsiteX63650" fmla="*/ 638768 w 4826000"/>
              <a:gd name="connsiteY63650" fmla="*/ 3014893 h 6857957"/>
              <a:gd name="connsiteX63651" fmla="*/ 635594 w 4826000"/>
              <a:gd name="connsiteY63651" fmla="*/ 3013622 h 6857957"/>
              <a:gd name="connsiteX63652" fmla="*/ 634006 w 4826000"/>
              <a:gd name="connsiteY63652" fmla="*/ 3012351 h 6857957"/>
              <a:gd name="connsiteX63653" fmla="*/ 633054 w 4826000"/>
              <a:gd name="connsiteY63653" fmla="*/ 3011400 h 6857957"/>
              <a:gd name="connsiteX63654" fmla="*/ 632419 w 4826000"/>
              <a:gd name="connsiteY63654" fmla="*/ 3010447 h 6857957"/>
              <a:gd name="connsiteX63655" fmla="*/ 632101 w 4826000"/>
              <a:gd name="connsiteY63655" fmla="*/ 3009178 h 6857957"/>
              <a:gd name="connsiteX63656" fmla="*/ 639086 w 4826000"/>
              <a:gd name="connsiteY63656" fmla="*/ 3010131 h 6857957"/>
              <a:gd name="connsiteX63657" fmla="*/ 644801 w 4826000"/>
              <a:gd name="connsiteY63657" fmla="*/ 3010447 h 6857957"/>
              <a:gd name="connsiteX63658" fmla="*/ 649880 w 4826000"/>
              <a:gd name="connsiteY63658" fmla="*/ 3010131 h 6857957"/>
              <a:gd name="connsiteX63659" fmla="*/ 653690 w 4826000"/>
              <a:gd name="connsiteY63659" fmla="*/ 3009178 h 6857957"/>
              <a:gd name="connsiteX63660" fmla="*/ 656865 w 4826000"/>
              <a:gd name="connsiteY63660" fmla="*/ 3007907 h 6857957"/>
              <a:gd name="connsiteX63661" fmla="*/ 659404 w 4826000"/>
              <a:gd name="connsiteY63661" fmla="*/ 3006002 h 6857957"/>
              <a:gd name="connsiteX63662" fmla="*/ 661627 w 4826000"/>
              <a:gd name="connsiteY63662" fmla="*/ 3003461 h 6857957"/>
              <a:gd name="connsiteX63663" fmla="*/ 663214 w 4826000"/>
              <a:gd name="connsiteY63663" fmla="*/ 3001239 h 6857957"/>
              <a:gd name="connsiteX63664" fmla="*/ 663214 w 4826000"/>
              <a:gd name="connsiteY63664" fmla="*/ 2996793 h 6857957"/>
              <a:gd name="connsiteX63665" fmla="*/ 663214 w 4826000"/>
              <a:gd name="connsiteY63665" fmla="*/ 2992347 h 6857957"/>
              <a:gd name="connsiteX63666" fmla="*/ 663532 w 4826000"/>
              <a:gd name="connsiteY63666" fmla="*/ 2987903 h 6857957"/>
              <a:gd name="connsiteX63667" fmla="*/ 664484 w 4826000"/>
              <a:gd name="connsiteY63667" fmla="*/ 2983775 h 6857957"/>
              <a:gd name="connsiteX63668" fmla="*/ 662262 w 4826000"/>
              <a:gd name="connsiteY63668" fmla="*/ 2985044 h 6857957"/>
              <a:gd name="connsiteX63669" fmla="*/ 661627 w 4826000"/>
              <a:gd name="connsiteY63669" fmla="*/ 2985680 h 6857957"/>
              <a:gd name="connsiteX63670" fmla="*/ 661309 w 4826000"/>
              <a:gd name="connsiteY63670" fmla="*/ 2986314 h 6857957"/>
              <a:gd name="connsiteX63671" fmla="*/ 658135 w 4826000"/>
              <a:gd name="connsiteY63671" fmla="*/ 2985044 h 6857957"/>
              <a:gd name="connsiteX63672" fmla="*/ 657182 w 4826000"/>
              <a:gd name="connsiteY63672" fmla="*/ 2984727 h 6857957"/>
              <a:gd name="connsiteX63673" fmla="*/ 656230 w 4826000"/>
              <a:gd name="connsiteY63673" fmla="*/ 2984091 h 6857957"/>
              <a:gd name="connsiteX63674" fmla="*/ 655912 w 4826000"/>
              <a:gd name="connsiteY63674" fmla="*/ 2983457 h 6857957"/>
              <a:gd name="connsiteX63675" fmla="*/ 655912 w 4826000"/>
              <a:gd name="connsiteY63675" fmla="*/ 2982504 h 6857957"/>
              <a:gd name="connsiteX63676" fmla="*/ 656230 w 4826000"/>
              <a:gd name="connsiteY63676" fmla="*/ 2981869 h 6857957"/>
              <a:gd name="connsiteX63677" fmla="*/ 656865 w 4826000"/>
              <a:gd name="connsiteY63677" fmla="*/ 2981232 h 6857957"/>
              <a:gd name="connsiteX63678" fmla="*/ 658452 w 4826000"/>
              <a:gd name="connsiteY63678" fmla="*/ 2979962 h 6857957"/>
              <a:gd name="connsiteX63679" fmla="*/ 660674 w 4826000"/>
              <a:gd name="connsiteY63679" fmla="*/ 2978693 h 6857957"/>
              <a:gd name="connsiteX63680" fmla="*/ 666707 w 4826000"/>
              <a:gd name="connsiteY63680" fmla="*/ 2976472 h 6857957"/>
              <a:gd name="connsiteX63681" fmla="*/ 667976 w 4826000"/>
              <a:gd name="connsiteY63681" fmla="*/ 2973298 h 6857957"/>
              <a:gd name="connsiteX63682" fmla="*/ 669881 w 4826000"/>
              <a:gd name="connsiteY63682" fmla="*/ 2970440 h 6857957"/>
              <a:gd name="connsiteX63683" fmla="*/ 672421 w 4826000"/>
              <a:gd name="connsiteY63683" fmla="*/ 2967264 h 6857957"/>
              <a:gd name="connsiteX63684" fmla="*/ 674961 w 4826000"/>
              <a:gd name="connsiteY63684" fmla="*/ 2964406 h 6857957"/>
              <a:gd name="connsiteX63685" fmla="*/ 678136 w 4826000"/>
              <a:gd name="connsiteY63685" fmla="*/ 2961548 h 6857957"/>
              <a:gd name="connsiteX63686" fmla="*/ 681945 w 4826000"/>
              <a:gd name="connsiteY63686" fmla="*/ 2958372 h 6857957"/>
              <a:gd name="connsiteX63687" fmla="*/ 686708 w 4826000"/>
              <a:gd name="connsiteY63687" fmla="*/ 2955514 h 6857957"/>
              <a:gd name="connsiteX63688" fmla="*/ 691470 w 4826000"/>
              <a:gd name="connsiteY63688" fmla="*/ 2952338 h 6857957"/>
              <a:gd name="connsiteX63689" fmla="*/ 690517 w 4826000"/>
              <a:gd name="connsiteY63689" fmla="*/ 2951703 h 6857957"/>
              <a:gd name="connsiteX63690" fmla="*/ 689247 w 4826000"/>
              <a:gd name="connsiteY63690" fmla="*/ 2951386 h 6857957"/>
              <a:gd name="connsiteX63691" fmla="*/ 685438 w 4826000"/>
              <a:gd name="connsiteY63691" fmla="*/ 2951386 h 6857957"/>
              <a:gd name="connsiteX63692" fmla="*/ 675596 w 4826000"/>
              <a:gd name="connsiteY63692" fmla="*/ 2952021 h 6857957"/>
              <a:gd name="connsiteX63693" fmla="*/ 670199 w 4826000"/>
              <a:gd name="connsiteY63693" fmla="*/ 2952021 h 6857957"/>
              <a:gd name="connsiteX63694" fmla="*/ 667659 w 4826000"/>
              <a:gd name="connsiteY63694" fmla="*/ 2952021 h 6857957"/>
              <a:gd name="connsiteX63695" fmla="*/ 665438 w 4826000"/>
              <a:gd name="connsiteY63695" fmla="*/ 2951703 h 6857957"/>
              <a:gd name="connsiteX63696" fmla="*/ 662898 w 4826000"/>
              <a:gd name="connsiteY63696" fmla="*/ 2951068 h 6857957"/>
              <a:gd name="connsiteX63697" fmla="*/ 660992 w 4826000"/>
              <a:gd name="connsiteY63697" fmla="*/ 2950434 h 6857957"/>
              <a:gd name="connsiteX63698" fmla="*/ 659404 w 4826000"/>
              <a:gd name="connsiteY63698" fmla="*/ 2949164 h 6857957"/>
              <a:gd name="connsiteX63699" fmla="*/ 658452 w 4826000"/>
              <a:gd name="connsiteY63699" fmla="*/ 2947895 h 6857957"/>
              <a:gd name="connsiteX63700" fmla="*/ 664802 w 4826000"/>
              <a:gd name="connsiteY63700" fmla="*/ 2947895 h 6857957"/>
              <a:gd name="connsiteX63701" fmla="*/ 669881 w 4826000"/>
              <a:gd name="connsiteY63701" fmla="*/ 2947260 h 6857957"/>
              <a:gd name="connsiteX63702" fmla="*/ 674008 w 4826000"/>
              <a:gd name="connsiteY63702" fmla="*/ 2945990 h 6857957"/>
              <a:gd name="connsiteX63703" fmla="*/ 675596 w 4826000"/>
              <a:gd name="connsiteY63703" fmla="*/ 2945037 h 6857957"/>
              <a:gd name="connsiteX63704" fmla="*/ 677184 w 4826000"/>
              <a:gd name="connsiteY63704" fmla="*/ 2944402 h 6857957"/>
              <a:gd name="connsiteX63705" fmla="*/ 678136 w 4826000"/>
              <a:gd name="connsiteY63705" fmla="*/ 2943448 h 6857957"/>
              <a:gd name="connsiteX63706" fmla="*/ 679406 w 4826000"/>
              <a:gd name="connsiteY63706" fmla="*/ 2942495 h 6857957"/>
              <a:gd name="connsiteX63707" fmla="*/ 680041 w 4826000"/>
              <a:gd name="connsiteY63707" fmla="*/ 2941544 h 6857957"/>
              <a:gd name="connsiteX63708" fmla="*/ 680676 w 4826000"/>
              <a:gd name="connsiteY63708" fmla="*/ 2940590 h 6857957"/>
              <a:gd name="connsiteX63709" fmla="*/ 680993 w 4826000"/>
              <a:gd name="connsiteY63709" fmla="*/ 2939322 h 6857957"/>
              <a:gd name="connsiteX63710" fmla="*/ 680993 w 4826000"/>
              <a:gd name="connsiteY63710" fmla="*/ 2938050 h 6857957"/>
              <a:gd name="connsiteX63711" fmla="*/ 680676 w 4826000"/>
              <a:gd name="connsiteY63711" fmla="*/ 2935510 h 6857957"/>
              <a:gd name="connsiteX63712" fmla="*/ 679724 w 4826000"/>
              <a:gd name="connsiteY63712" fmla="*/ 2932971 h 6857957"/>
              <a:gd name="connsiteX63713" fmla="*/ 677818 w 4826000"/>
              <a:gd name="connsiteY63713" fmla="*/ 2929795 h 6857957"/>
              <a:gd name="connsiteX63714" fmla="*/ 675913 w 4826000"/>
              <a:gd name="connsiteY63714" fmla="*/ 2927255 h 6857957"/>
              <a:gd name="connsiteX63715" fmla="*/ 673375 w 4826000"/>
              <a:gd name="connsiteY63715" fmla="*/ 2924397 h 6857957"/>
              <a:gd name="connsiteX63716" fmla="*/ 670199 w 4826000"/>
              <a:gd name="connsiteY63716" fmla="*/ 2921857 h 6857957"/>
              <a:gd name="connsiteX63717" fmla="*/ 667024 w 4826000"/>
              <a:gd name="connsiteY63717" fmla="*/ 2919316 h 6857957"/>
              <a:gd name="connsiteX63718" fmla="*/ 663214 w 4826000"/>
              <a:gd name="connsiteY63718" fmla="*/ 2917094 h 6857957"/>
              <a:gd name="connsiteX63719" fmla="*/ 659404 w 4826000"/>
              <a:gd name="connsiteY63719" fmla="*/ 2914871 h 6857957"/>
              <a:gd name="connsiteX63720" fmla="*/ 663532 w 4826000"/>
              <a:gd name="connsiteY63720" fmla="*/ 2916141 h 6857957"/>
              <a:gd name="connsiteX63721" fmla="*/ 667341 w 4826000"/>
              <a:gd name="connsiteY63721" fmla="*/ 2917094 h 6857957"/>
              <a:gd name="connsiteX63722" fmla="*/ 670516 w 4826000"/>
              <a:gd name="connsiteY63722" fmla="*/ 2917729 h 6857957"/>
              <a:gd name="connsiteX63723" fmla="*/ 673691 w 4826000"/>
              <a:gd name="connsiteY63723" fmla="*/ 2917729 h 6857957"/>
              <a:gd name="connsiteX63724" fmla="*/ 676231 w 4826000"/>
              <a:gd name="connsiteY63724" fmla="*/ 2917729 h 6857957"/>
              <a:gd name="connsiteX63725" fmla="*/ 679088 w 4826000"/>
              <a:gd name="connsiteY63725" fmla="*/ 2917411 h 6857957"/>
              <a:gd name="connsiteX63726" fmla="*/ 680993 w 4826000"/>
              <a:gd name="connsiteY63726" fmla="*/ 2917094 h 6857957"/>
              <a:gd name="connsiteX63727" fmla="*/ 682898 w 4826000"/>
              <a:gd name="connsiteY63727" fmla="*/ 2916141 h 6857957"/>
              <a:gd name="connsiteX63728" fmla="*/ 684485 w 4826000"/>
              <a:gd name="connsiteY63728" fmla="*/ 2915189 h 6857957"/>
              <a:gd name="connsiteX63729" fmla="*/ 685755 w 4826000"/>
              <a:gd name="connsiteY63729" fmla="*/ 2914236 h 6857957"/>
              <a:gd name="connsiteX63730" fmla="*/ 687344 w 4826000"/>
              <a:gd name="connsiteY63730" fmla="*/ 2912966 h 6857957"/>
              <a:gd name="connsiteX63731" fmla="*/ 688295 w 4826000"/>
              <a:gd name="connsiteY63731" fmla="*/ 2911696 h 6857957"/>
              <a:gd name="connsiteX63732" fmla="*/ 689882 w 4826000"/>
              <a:gd name="connsiteY63732" fmla="*/ 2908520 h 6857957"/>
              <a:gd name="connsiteX63733" fmla="*/ 691153 w 4826000"/>
              <a:gd name="connsiteY63733" fmla="*/ 2905027 h 6857957"/>
              <a:gd name="connsiteX63734" fmla="*/ 691787 w 4826000"/>
              <a:gd name="connsiteY63734" fmla="*/ 2900899 h 6857957"/>
              <a:gd name="connsiteX63735" fmla="*/ 692422 w 4826000"/>
              <a:gd name="connsiteY63735" fmla="*/ 2897089 h 6857957"/>
              <a:gd name="connsiteX63736" fmla="*/ 693692 w 4826000"/>
              <a:gd name="connsiteY63736" fmla="*/ 2888833 h 6857957"/>
              <a:gd name="connsiteX63737" fmla="*/ 694327 w 4826000"/>
              <a:gd name="connsiteY63737" fmla="*/ 2885022 h 6857957"/>
              <a:gd name="connsiteX63738" fmla="*/ 695281 w 4826000"/>
              <a:gd name="connsiteY63738" fmla="*/ 2881529 h 6857957"/>
              <a:gd name="connsiteX63739" fmla="*/ 696550 w 4826000"/>
              <a:gd name="connsiteY63739" fmla="*/ 2878354 h 6857957"/>
              <a:gd name="connsiteX63740" fmla="*/ 697502 w 4826000"/>
              <a:gd name="connsiteY63740" fmla="*/ 2877084 h 6857957"/>
              <a:gd name="connsiteX63741" fmla="*/ 698772 w 4826000"/>
              <a:gd name="connsiteY63741" fmla="*/ 2875814 h 6857957"/>
              <a:gd name="connsiteX63742" fmla="*/ 701312 w 4826000"/>
              <a:gd name="connsiteY63742" fmla="*/ 2876131 h 6857957"/>
              <a:gd name="connsiteX63743" fmla="*/ 702899 w 4826000"/>
              <a:gd name="connsiteY63743" fmla="*/ 2876766 h 6857957"/>
              <a:gd name="connsiteX63744" fmla="*/ 704170 w 4826000"/>
              <a:gd name="connsiteY63744" fmla="*/ 2877719 h 6857957"/>
              <a:gd name="connsiteX63745" fmla="*/ 705121 w 4826000"/>
              <a:gd name="connsiteY63745" fmla="*/ 2878354 h 6857957"/>
              <a:gd name="connsiteX63746" fmla="*/ 706391 w 4826000"/>
              <a:gd name="connsiteY63746" fmla="*/ 2879307 h 6857957"/>
              <a:gd name="connsiteX63747" fmla="*/ 707661 w 4826000"/>
              <a:gd name="connsiteY63747" fmla="*/ 2880259 h 6857957"/>
              <a:gd name="connsiteX63748" fmla="*/ 709884 w 4826000"/>
              <a:gd name="connsiteY63748" fmla="*/ 2880894 h 6857957"/>
              <a:gd name="connsiteX63749" fmla="*/ 712741 w 4826000"/>
              <a:gd name="connsiteY63749" fmla="*/ 2880894 h 6857957"/>
              <a:gd name="connsiteX63750" fmla="*/ 714328 w 4826000"/>
              <a:gd name="connsiteY63750" fmla="*/ 2879307 h 6857957"/>
              <a:gd name="connsiteX63751" fmla="*/ 715599 w 4826000"/>
              <a:gd name="connsiteY63751" fmla="*/ 2877719 h 6857957"/>
              <a:gd name="connsiteX63752" fmla="*/ 716551 w 4826000"/>
              <a:gd name="connsiteY63752" fmla="*/ 2876131 h 6857957"/>
              <a:gd name="connsiteX63753" fmla="*/ 717187 w 4826000"/>
              <a:gd name="connsiteY63753" fmla="*/ 2874861 h 6857957"/>
              <a:gd name="connsiteX63754" fmla="*/ 717187 w 4826000"/>
              <a:gd name="connsiteY63754" fmla="*/ 2873273 h 6857957"/>
              <a:gd name="connsiteX63755" fmla="*/ 717187 w 4826000"/>
              <a:gd name="connsiteY63755" fmla="*/ 2871686 h 6857957"/>
              <a:gd name="connsiteX63756" fmla="*/ 716551 w 4826000"/>
              <a:gd name="connsiteY63756" fmla="*/ 2870416 h 6857957"/>
              <a:gd name="connsiteX63757" fmla="*/ 715599 w 4826000"/>
              <a:gd name="connsiteY63757" fmla="*/ 2868828 h 6857957"/>
              <a:gd name="connsiteX63758" fmla="*/ 714011 w 4826000"/>
              <a:gd name="connsiteY63758" fmla="*/ 2867558 h 6857957"/>
              <a:gd name="connsiteX63759" fmla="*/ 712741 w 4826000"/>
              <a:gd name="connsiteY63759" fmla="*/ 2866288 h 6857957"/>
              <a:gd name="connsiteX63760" fmla="*/ 710836 w 4826000"/>
              <a:gd name="connsiteY63760" fmla="*/ 2864700 h 6857957"/>
              <a:gd name="connsiteX63761" fmla="*/ 708614 w 4826000"/>
              <a:gd name="connsiteY63761" fmla="*/ 2863747 h 6857957"/>
              <a:gd name="connsiteX63762" fmla="*/ 702899 w 4826000"/>
              <a:gd name="connsiteY63762" fmla="*/ 2861524 h 6857957"/>
              <a:gd name="connsiteX63763" fmla="*/ 696232 w 4826000"/>
              <a:gd name="connsiteY63763" fmla="*/ 2859620 h 6857957"/>
              <a:gd name="connsiteX63764" fmla="*/ 696232 w 4826000"/>
              <a:gd name="connsiteY63764" fmla="*/ 2858667 h 6857957"/>
              <a:gd name="connsiteX63765" fmla="*/ 696550 w 4826000"/>
              <a:gd name="connsiteY63765" fmla="*/ 2858031 h 6857957"/>
              <a:gd name="connsiteX63766" fmla="*/ 697502 w 4826000"/>
              <a:gd name="connsiteY63766" fmla="*/ 2857079 h 6857957"/>
              <a:gd name="connsiteX63767" fmla="*/ 698772 w 4826000"/>
              <a:gd name="connsiteY63767" fmla="*/ 2856444 h 6857957"/>
              <a:gd name="connsiteX63768" fmla="*/ 702899 w 4826000"/>
              <a:gd name="connsiteY63768" fmla="*/ 2856126 h 6857957"/>
              <a:gd name="connsiteX63769" fmla="*/ 707661 w 4826000"/>
              <a:gd name="connsiteY63769" fmla="*/ 2856126 h 6857957"/>
              <a:gd name="connsiteX63770" fmla="*/ 719091 w 4826000"/>
              <a:gd name="connsiteY63770" fmla="*/ 2856444 h 6857957"/>
              <a:gd name="connsiteX63771" fmla="*/ 724170 w 4826000"/>
              <a:gd name="connsiteY63771" fmla="*/ 2856126 h 6857957"/>
              <a:gd name="connsiteX63772" fmla="*/ 727980 w 4826000"/>
              <a:gd name="connsiteY63772" fmla="*/ 2855809 h 6857957"/>
              <a:gd name="connsiteX63773" fmla="*/ 727345 w 4826000"/>
              <a:gd name="connsiteY63773" fmla="*/ 2853586 h 6857957"/>
              <a:gd name="connsiteX63774" fmla="*/ 726710 w 4826000"/>
              <a:gd name="connsiteY63774" fmla="*/ 2851363 h 6857957"/>
              <a:gd name="connsiteX63775" fmla="*/ 726710 w 4826000"/>
              <a:gd name="connsiteY63775" fmla="*/ 2848823 h 6857957"/>
              <a:gd name="connsiteX63776" fmla="*/ 726710 w 4826000"/>
              <a:gd name="connsiteY63776" fmla="*/ 2846600 h 6857957"/>
              <a:gd name="connsiteX63777" fmla="*/ 727027 w 4826000"/>
              <a:gd name="connsiteY63777" fmla="*/ 2844695 h 6857957"/>
              <a:gd name="connsiteX63778" fmla="*/ 727662 w 4826000"/>
              <a:gd name="connsiteY63778" fmla="*/ 2842154 h 6857957"/>
              <a:gd name="connsiteX63779" fmla="*/ 729250 w 4826000"/>
              <a:gd name="connsiteY63779" fmla="*/ 2838027 h 6857957"/>
              <a:gd name="connsiteX63780" fmla="*/ 731790 w 4826000"/>
              <a:gd name="connsiteY63780" fmla="*/ 2833581 h 6857957"/>
              <a:gd name="connsiteX63781" fmla="*/ 734330 w 4826000"/>
              <a:gd name="connsiteY63781" fmla="*/ 2829453 h 6857957"/>
              <a:gd name="connsiteX63782" fmla="*/ 740362 w 4826000"/>
              <a:gd name="connsiteY63782" fmla="*/ 2821198 h 6857957"/>
              <a:gd name="connsiteX63783" fmla="*/ 742902 w 4826000"/>
              <a:gd name="connsiteY63783" fmla="*/ 2816752 h 6857957"/>
              <a:gd name="connsiteX63784" fmla="*/ 745759 w 4826000"/>
              <a:gd name="connsiteY63784" fmla="*/ 2812307 h 6857957"/>
              <a:gd name="connsiteX63785" fmla="*/ 747664 w 4826000"/>
              <a:gd name="connsiteY63785" fmla="*/ 2808181 h 6857957"/>
              <a:gd name="connsiteX63786" fmla="*/ 748299 w 4826000"/>
              <a:gd name="connsiteY63786" fmla="*/ 2805638 h 6857957"/>
              <a:gd name="connsiteX63787" fmla="*/ 748616 w 4826000"/>
              <a:gd name="connsiteY63787" fmla="*/ 2803734 h 6857957"/>
              <a:gd name="connsiteX63788" fmla="*/ 748934 w 4826000"/>
              <a:gd name="connsiteY63788" fmla="*/ 2801511 h 6857957"/>
              <a:gd name="connsiteX63789" fmla="*/ 748934 w 4826000"/>
              <a:gd name="connsiteY63789" fmla="*/ 2799289 h 6857957"/>
              <a:gd name="connsiteX63790" fmla="*/ 748934 w 4826000"/>
              <a:gd name="connsiteY63790" fmla="*/ 2796748 h 6857957"/>
              <a:gd name="connsiteX63791" fmla="*/ 748299 w 4826000"/>
              <a:gd name="connsiteY63791" fmla="*/ 2794525 h 6857957"/>
              <a:gd name="connsiteX63792" fmla="*/ 747664 w 4826000"/>
              <a:gd name="connsiteY63792" fmla="*/ 2791984 h 6857957"/>
              <a:gd name="connsiteX63793" fmla="*/ 746394 w 4826000"/>
              <a:gd name="connsiteY63793" fmla="*/ 2789443 h 6857957"/>
              <a:gd name="connsiteX63794" fmla="*/ 744489 w 4826000"/>
              <a:gd name="connsiteY63794" fmla="*/ 2787221 h 6857957"/>
              <a:gd name="connsiteX63795" fmla="*/ 742584 w 4826000"/>
              <a:gd name="connsiteY63795" fmla="*/ 2784681 h 6857957"/>
              <a:gd name="connsiteX63796" fmla="*/ 749251 w 4826000"/>
              <a:gd name="connsiteY63796" fmla="*/ 2784999 h 6857957"/>
              <a:gd name="connsiteX63797" fmla="*/ 754648 w 4826000"/>
              <a:gd name="connsiteY63797" fmla="*/ 2784363 h 6857957"/>
              <a:gd name="connsiteX63798" fmla="*/ 758458 w 4826000"/>
              <a:gd name="connsiteY63798" fmla="*/ 2783411 h 6857957"/>
              <a:gd name="connsiteX63799" fmla="*/ 761951 w 4826000"/>
              <a:gd name="connsiteY63799" fmla="*/ 2782458 h 6857957"/>
              <a:gd name="connsiteX63800" fmla="*/ 765442 w 4826000"/>
              <a:gd name="connsiteY63800" fmla="*/ 2781507 h 6857957"/>
              <a:gd name="connsiteX63801" fmla="*/ 769570 w 4826000"/>
              <a:gd name="connsiteY63801" fmla="*/ 2780871 h 6857957"/>
              <a:gd name="connsiteX63802" fmla="*/ 774649 w 4826000"/>
              <a:gd name="connsiteY63802" fmla="*/ 2780553 h 6857957"/>
              <a:gd name="connsiteX63803" fmla="*/ 780999 w 4826000"/>
              <a:gd name="connsiteY63803" fmla="*/ 2780871 h 6857957"/>
              <a:gd name="connsiteX63804" fmla="*/ 780046 w 4826000"/>
              <a:gd name="connsiteY63804" fmla="*/ 2775157 h 6857957"/>
              <a:gd name="connsiteX63805" fmla="*/ 779729 w 4826000"/>
              <a:gd name="connsiteY63805" fmla="*/ 2772617 h 6857957"/>
              <a:gd name="connsiteX63806" fmla="*/ 779729 w 4826000"/>
              <a:gd name="connsiteY63806" fmla="*/ 2770077 h 6857957"/>
              <a:gd name="connsiteX63807" fmla="*/ 780046 w 4826000"/>
              <a:gd name="connsiteY63807" fmla="*/ 2768806 h 6857957"/>
              <a:gd name="connsiteX63808" fmla="*/ 780681 w 4826000"/>
              <a:gd name="connsiteY63808" fmla="*/ 2767855 h 6857957"/>
              <a:gd name="connsiteX63809" fmla="*/ 781634 w 4826000"/>
              <a:gd name="connsiteY63809" fmla="*/ 2766900 h 6857957"/>
              <a:gd name="connsiteX63810" fmla="*/ 782904 w 4826000"/>
              <a:gd name="connsiteY63810" fmla="*/ 2765948 h 6857957"/>
              <a:gd name="connsiteX63811" fmla="*/ 784491 w 4826000"/>
              <a:gd name="connsiteY63811" fmla="*/ 2765314 h 6857957"/>
              <a:gd name="connsiteX63812" fmla="*/ 786396 w 4826000"/>
              <a:gd name="connsiteY63812" fmla="*/ 2764678 h 6857957"/>
              <a:gd name="connsiteX63813" fmla="*/ 788936 w 4826000"/>
              <a:gd name="connsiteY63813" fmla="*/ 2764359 h 6857957"/>
              <a:gd name="connsiteX63814" fmla="*/ 791476 w 4826000"/>
              <a:gd name="connsiteY63814" fmla="*/ 2764043 h 6857957"/>
              <a:gd name="connsiteX63815" fmla="*/ 791476 w 4826000"/>
              <a:gd name="connsiteY63815" fmla="*/ 2763724 h 6857957"/>
              <a:gd name="connsiteX63816" fmla="*/ 791158 w 4826000"/>
              <a:gd name="connsiteY63816" fmla="*/ 2762772 h 6857957"/>
              <a:gd name="connsiteX63817" fmla="*/ 790206 w 4826000"/>
              <a:gd name="connsiteY63817" fmla="*/ 2762137 h 6857957"/>
              <a:gd name="connsiteX63818" fmla="*/ 789254 w 4826000"/>
              <a:gd name="connsiteY63818" fmla="*/ 2761186 h 6857957"/>
              <a:gd name="connsiteX63819" fmla="*/ 785761 w 4826000"/>
              <a:gd name="connsiteY63819" fmla="*/ 2760234 h 6857957"/>
              <a:gd name="connsiteX63820" fmla="*/ 782269 w 4826000"/>
              <a:gd name="connsiteY63820" fmla="*/ 2759281 h 6857957"/>
              <a:gd name="connsiteX63821" fmla="*/ 778142 w 4826000"/>
              <a:gd name="connsiteY63821" fmla="*/ 2758647 h 6857957"/>
              <a:gd name="connsiteX63822" fmla="*/ 774968 w 4826000"/>
              <a:gd name="connsiteY63822" fmla="*/ 2758964 h 6857957"/>
              <a:gd name="connsiteX63823" fmla="*/ 773379 w 4826000"/>
              <a:gd name="connsiteY63823" fmla="*/ 2759281 h 6857957"/>
              <a:gd name="connsiteX63824" fmla="*/ 772428 w 4826000"/>
              <a:gd name="connsiteY63824" fmla="*/ 2759917 h 6857957"/>
              <a:gd name="connsiteX63825" fmla="*/ 771792 w 4826000"/>
              <a:gd name="connsiteY63825" fmla="*/ 2760551 h 6857957"/>
              <a:gd name="connsiteX63826" fmla="*/ 771475 w 4826000"/>
              <a:gd name="connsiteY63826" fmla="*/ 2762137 h 6857957"/>
              <a:gd name="connsiteX63827" fmla="*/ 768935 w 4826000"/>
              <a:gd name="connsiteY63827" fmla="*/ 2761503 h 6857957"/>
              <a:gd name="connsiteX63828" fmla="*/ 767348 w 4826000"/>
              <a:gd name="connsiteY63828" fmla="*/ 2760868 h 6857957"/>
              <a:gd name="connsiteX63829" fmla="*/ 766395 w 4826000"/>
              <a:gd name="connsiteY63829" fmla="*/ 2760551 h 6857957"/>
              <a:gd name="connsiteX63830" fmla="*/ 766395 w 4826000"/>
              <a:gd name="connsiteY63830" fmla="*/ 2759917 h 6857957"/>
              <a:gd name="connsiteX63831" fmla="*/ 767348 w 4826000"/>
              <a:gd name="connsiteY63831" fmla="*/ 2759599 h 6857957"/>
              <a:gd name="connsiteX63832" fmla="*/ 768300 w 4826000"/>
              <a:gd name="connsiteY63832" fmla="*/ 2758964 h 6857957"/>
              <a:gd name="connsiteX63833" fmla="*/ 771475 w 4826000"/>
              <a:gd name="connsiteY63833" fmla="*/ 2757375 h 6857957"/>
              <a:gd name="connsiteX63834" fmla="*/ 775284 w 4826000"/>
              <a:gd name="connsiteY63834" fmla="*/ 2755791 h 6857957"/>
              <a:gd name="connsiteX63835" fmla="*/ 776872 w 4826000"/>
              <a:gd name="connsiteY63835" fmla="*/ 2754837 h 6857957"/>
              <a:gd name="connsiteX63836" fmla="*/ 777824 w 4826000"/>
              <a:gd name="connsiteY63836" fmla="*/ 2753246 h 6857957"/>
              <a:gd name="connsiteX63837" fmla="*/ 778459 w 4826000"/>
              <a:gd name="connsiteY63837" fmla="*/ 2752292 h 6857957"/>
              <a:gd name="connsiteX63838" fmla="*/ 778459 w 4826000"/>
              <a:gd name="connsiteY63838" fmla="*/ 2751022 h 6857957"/>
              <a:gd name="connsiteX63839" fmla="*/ 777824 w 4826000"/>
              <a:gd name="connsiteY63839" fmla="*/ 2749751 h 6857957"/>
              <a:gd name="connsiteX63840" fmla="*/ 775919 w 4826000"/>
              <a:gd name="connsiteY63840" fmla="*/ 2748166 h 6857957"/>
              <a:gd name="connsiteX63841" fmla="*/ 780046 w 4826000"/>
              <a:gd name="connsiteY63841" fmla="*/ 2746579 h 6857957"/>
              <a:gd name="connsiteX63842" fmla="*/ 783539 w 4826000"/>
              <a:gd name="connsiteY63842" fmla="*/ 2745943 h 6857957"/>
              <a:gd name="connsiteX63843" fmla="*/ 786079 w 4826000"/>
              <a:gd name="connsiteY63843" fmla="*/ 2745943 h 6857957"/>
              <a:gd name="connsiteX63844" fmla="*/ 788936 w 4826000"/>
              <a:gd name="connsiteY63844" fmla="*/ 2746261 h 6857957"/>
              <a:gd name="connsiteX63845" fmla="*/ 791158 w 4826000"/>
              <a:gd name="connsiteY63845" fmla="*/ 2746579 h 6857957"/>
              <a:gd name="connsiteX63846" fmla="*/ 794016 w 4826000"/>
              <a:gd name="connsiteY63846" fmla="*/ 2746579 h 6857957"/>
              <a:gd name="connsiteX63847" fmla="*/ 797508 w 4826000"/>
              <a:gd name="connsiteY63847" fmla="*/ 2745943 h 6857957"/>
              <a:gd name="connsiteX63848" fmla="*/ 801318 w 4826000"/>
              <a:gd name="connsiteY63848" fmla="*/ 2744673 h 6857957"/>
              <a:gd name="connsiteX63849" fmla="*/ 797825 w 4826000"/>
              <a:gd name="connsiteY63849" fmla="*/ 2742767 h 6857957"/>
              <a:gd name="connsiteX63850" fmla="*/ 794968 w 4826000"/>
              <a:gd name="connsiteY63850" fmla="*/ 2740863 h 6857957"/>
              <a:gd name="connsiteX63851" fmla="*/ 793063 w 4826000"/>
              <a:gd name="connsiteY63851" fmla="*/ 2738323 h 6857957"/>
              <a:gd name="connsiteX63852" fmla="*/ 792111 w 4826000"/>
              <a:gd name="connsiteY63852" fmla="*/ 2736101 h 6857957"/>
              <a:gd name="connsiteX63853" fmla="*/ 791476 w 4826000"/>
              <a:gd name="connsiteY63853" fmla="*/ 2733877 h 6857957"/>
              <a:gd name="connsiteX63854" fmla="*/ 791158 w 4826000"/>
              <a:gd name="connsiteY63854" fmla="*/ 2731020 h 6857957"/>
              <a:gd name="connsiteX63855" fmla="*/ 791476 w 4826000"/>
              <a:gd name="connsiteY63855" fmla="*/ 2726575 h 6857957"/>
              <a:gd name="connsiteX63856" fmla="*/ 791476 w 4826000"/>
              <a:gd name="connsiteY63856" fmla="*/ 2724035 h 6857957"/>
              <a:gd name="connsiteX63857" fmla="*/ 791476 w 4826000"/>
              <a:gd name="connsiteY63857" fmla="*/ 2721811 h 6857957"/>
              <a:gd name="connsiteX63858" fmla="*/ 790841 w 4826000"/>
              <a:gd name="connsiteY63858" fmla="*/ 2719906 h 6857957"/>
              <a:gd name="connsiteX63859" fmla="*/ 789888 w 4826000"/>
              <a:gd name="connsiteY63859" fmla="*/ 2718001 h 6857957"/>
              <a:gd name="connsiteX63860" fmla="*/ 787666 w 4826000"/>
              <a:gd name="connsiteY63860" fmla="*/ 2716095 h 6857957"/>
              <a:gd name="connsiteX63861" fmla="*/ 785126 w 4826000"/>
              <a:gd name="connsiteY63861" fmla="*/ 2714508 h 6857957"/>
              <a:gd name="connsiteX63862" fmla="*/ 781634 w 4826000"/>
              <a:gd name="connsiteY63862" fmla="*/ 2713554 h 6857957"/>
              <a:gd name="connsiteX63863" fmla="*/ 776872 w 4826000"/>
              <a:gd name="connsiteY63863" fmla="*/ 2712602 h 6857957"/>
              <a:gd name="connsiteX63864" fmla="*/ 784491 w 4826000"/>
              <a:gd name="connsiteY63864" fmla="*/ 2711967 h 6857957"/>
              <a:gd name="connsiteX63865" fmla="*/ 790841 w 4826000"/>
              <a:gd name="connsiteY63865" fmla="*/ 2711014 h 6857957"/>
              <a:gd name="connsiteX63866" fmla="*/ 796238 w 4826000"/>
              <a:gd name="connsiteY63866" fmla="*/ 2709744 h 6857957"/>
              <a:gd name="connsiteX63867" fmla="*/ 800365 w 4826000"/>
              <a:gd name="connsiteY63867" fmla="*/ 2708474 h 6857957"/>
              <a:gd name="connsiteX63868" fmla="*/ 803857 w 4826000"/>
              <a:gd name="connsiteY63868" fmla="*/ 2707204 h 6857957"/>
              <a:gd name="connsiteX63869" fmla="*/ 806397 w 4826000"/>
              <a:gd name="connsiteY63869" fmla="*/ 2705615 h 6857957"/>
              <a:gd name="connsiteX63870" fmla="*/ 808303 w 4826000"/>
              <a:gd name="connsiteY63870" fmla="*/ 2704028 h 6857957"/>
              <a:gd name="connsiteX63871" fmla="*/ 809891 w 4826000"/>
              <a:gd name="connsiteY63871" fmla="*/ 2702123 h 6857957"/>
              <a:gd name="connsiteX63872" fmla="*/ 811160 w 4826000"/>
              <a:gd name="connsiteY63872" fmla="*/ 2700217 h 6857957"/>
              <a:gd name="connsiteX63873" fmla="*/ 812112 w 4826000"/>
              <a:gd name="connsiteY63873" fmla="*/ 2698312 h 6857957"/>
              <a:gd name="connsiteX63874" fmla="*/ 813382 w 4826000"/>
              <a:gd name="connsiteY63874" fmla="*/ 2693866 h 6857957"/>
              <a:gd name="connsiteX63875" fmla="*/ 814969 w 4826000"/>
              <a:gd name="connsiteY63875" fmla="*/ 2689420 h 6857957"/>
              <a:gd name="connsiteX63876" fmla="*/ 816240 w 4826000"/>
              <a:gd name="connsiteY63876" fmla="*/ 2686562 h 6857957"/>
              <a:gd name="connsiteX63877" fmla="*/ 817826 w 4826000"/>
              <a:gd name="connsiteY63877" fmla="*/ 2684339 h 6857957"/>
              <a:gd name="connsiteX63878" fmla="*/ 820366 w 4826000"/>
              <a:gd name="connsiteY63878" fmla="*/ 2684656 h 6857957"/>
              <a:gd name="connsiteX63879" fmla="*/ 822271 w 4826000"/>
              <a:gd name="connsiteY63879" fmla="*/ 2685292 h 6857957"/>
              <a:gd name="connsiteX63880" fmla="*/ 823860 w 4826000"/>
              <a:gd name="connsiteY63880" fmla="*/ 2686244 h 6857957"/>
              <a:gd name="connsiteX63881" fmla="*/ 824811 w 4826000"/>
              <a:gd name="connsiteY63881" fmla="*/ 2687197 h 6857957"/>
              <a:gd name="connsiteX63882" fmla="*/ 826081 w 4826000"/>
              <a:gd name="connsiteY63882" fmla="*/ 2688785 h 6857957"/>
              <a:gd name="connsiteX63883" fmla="*/ 826398 w 4826000"/>
              <a:gd name="connsiteY63883" fmla="*/ 2690055 h 6857957"/>
              <a:gd name="connsiteX63884" fmla="*/ 826716 w 4826000"/>
              <a:gd name="connsiteY63884" fmla="*/ 2691643 h 6857957"/>
              <a:gd name="connsiteX63885" fmla="*/ 826716 w 4826000"/>
              <a:gd name="connsiteY63885" fmla="*/ 2693231 h 6857957"/>
              <a:gd name="connsiteX63886" fmla="*/ 826398 w 4826000"/>
              <a:gd name="connsiteY63886" fmla="*/ 2699900 h 6857957"/>
              <a:gd name="connsiteX63887" fmla="*/ 826398 w 4826000"/>
              <a:gd name="connsiteY63887" fmla="*/ 2701488 h 6857957"/>
              <a:gd name="connsiteX63888" fmla="*/ 826716 w 4826000"/>
              <a:gd name="connsiteY63888" fmla="*/ 2703393 h 6857957"/>
              <a:gd name="connsiteX63889" fmla="*/ 827033 w 4826000"/>
              <a:gd name="connsiteY63889" fmla="*/ 2704663 h 6857957"/>
              <a:gd name="connsiteX63890" fmla="*/ 827986 w 4826000"/>
              <a:gd name="connsiteY63890" fmla="*/ 2705934 h 6857957"/>
              <a:gd name="connsiteX63891" fmla="*/ 833066 w 4826000"/>
              <a:gd name="connsiteY63891" fmla="*/ 2706251 h 6857957"/>
              <a:gd name="connsiteX63892" fmla="*/ 837510 w 4826000"/>
              <a:gd name="connsiteY63892" fmla="*/ 2706251 h 6857957"/>
              <a:gd name="connsiteX63893" fmla="*/ 841637 w 4826000"/>
              <a:gd name="connsiteY63893" fmla="*/ 2705934 h 6857957"/>
              <a:gd name="connsiteX63894" fmla="*/ 844812 w 4826000"/>
              <a:gd name="connsiteY63894" fmla="*/ 2704980 h 6857957"/>
              <a:gd name="connsiteX63895" fmla="*/ 848304 w 4826000"/>
              <a:gd name="connsiteY63895" fmla="*/ 2704028 h 6857957"/>
              <a:gd name="connsiteX63896" fmla="*/ 850527 w 4826000"/>
              <a:gd name="connsiteY63896" fmla="*/ 2703075 h 6857957"/>
              <a:gd name="connsiteX63897" fmla="*/ 852749 w 4826000"/>
              <a:gd name="connsiteY63897" fmla="*/ 2701170 h 6857957"/>
              <a:gd name="connsiteX63898" fmla="*/ 854337 w 4826000"/>
              <a:gd name="connsiteY63898" fmla="*/ 2699582 h 6857957"/>
              <a:gd name="connsiteX63899" fmla="*/ 847670 w 4826000"/>
              <a:gd name="connsiteY63899" fmla="*/ 2693549 h 6857957"/>
              <a:gd name="connsiteX63900" fmla="*/ 844495 w 4826000"/>
              <a:gd name="connsiteY63900" fmla="*/ 2690690 h 6857957"/>
              <a:gd name="connsiteX63901" fmla="*/ 843542 w 4826000"/>
              <a:gd name="connsiteY63901" fmla="*/ 2689737 h 6857957"/>
              <a:gd name="connsiteX63902" fmla="*/ 842907 w 4826000"/>
              <a:gd name="connsiteY63902" fmla="*/ 2688785 h 6857957"/>
              <a:gd name="connsiteX63903" fmla="*/ 843226 w 4826000"/>
              <a:gd name="connsiteY63903" fmla="*/ 2679576 h 6857957"/>
              <a:gd name="connsiteX63904" fmla="*/ 842907 w 4826000"/>
              <a:gd name="connsiteY63904" fmla="*/ 2675765 h 6857957"/>
              <a:gd name="connsiteX63905" fmla="*/ 843226 w 4826000"/>
              <a:gd name="connsiteY63905" fmla="*/ 2675130 h 6857957"/>
              <a:gd name="connsiteX63906" fmla="*/ 844177 w 4826000"/>
              <a:gd name="connsiteY63906" fmla="*/ 2676718 h 6857957"/>
              <a:gd name="connsiteX63907" fmla="*/ 846082 w 4826000"/>
              <a:gd name="connsiteY63907" fmla="*/ 2680211 h 6857957"/>
              <a:gd name="connsiteX63908" fmla="*/ 847987 w 4826000"/>
              <a:gd name="connsiteY63908" fmla="*/ 2682433 h 6857957"/>
              <a:gd name="connsiteX63909" fmla="*/ 849892 w 4826000"/>
              <a:gd name="connsiteY63909" fmla="*/ 2684339 h 6857957"/>
              <a:gd name="connsiteX63910" fmla="*/ 852115 w 4826000"/>
              <a:gd name="connsiteY63910" fmla="*/ 2686244 h 6857957"/>
              <a:gd name="connsiteX63911" fmla="*/ 855289 w 4826000"/>
              <a:gd name="connsiteY63911" fmla="*/ 2688467 h 6857957"/>
              <a:gd name="connsiteX63912" fmla="*/ 858781 w 4826000"/>
              <a:gd name="connsiteY63912" fmla="*/ 2689737 h 6857957"/>
              <a:gd name="connsiteX63913" fmla="*/ 862909 w 4826000"/>
              <a:gd name="connsiteY63913" fmla="*/ 2690690 h 6857957"/>
              <a:gd name="connsiteX63914" fmla="*/ 862274 w 4826000"/>
              <a:gd name="connsiteY63914" fmla="*/ 2691643 h 6857957"/>
              <a:gd name="connsiteX63915" fmla="*/ 861321 w 4826000"/>
              <a:gd name="connsiteY63915" fmla="*/ 2692278 h 6857957"/>
              <a:gd name="connsiteX63916" fmla="*/ 864178 w 4826000"/>
              <a:gd name="connsiteY63916" fmla="*/ 2692913 h 6857957"/>
              <a:gd name="connsiteX63917" fmla="*/ 866401 w 4826000"/>
              <a:gd name="connsiteY63917" fmla="*/ 2693866 h 6857957"/>
              <a:gd name="connsiteX63918" fmla="*/ 867672 w 4826000"/>
              <a:gd name="connsiteY63918" fmla="*/ 2694501 h 6857957"/>
              <a:gd name="connsiteX63919" fmla="*/ 868623 w 4826000"/>
              <a:gd name="connsiteY63919" fmla="*/ 2695772 h 6857957"/>
              <a:gd name="connsiteX63920" fmla="*/ 869576 w 4826000"/>
              <a:gd name="connsiteY63920" fmla="*/ 2696724 h 6857957"/>
              <a:gd name="connsiteX63921" fmla="*/ 869576 w 4826000"/>
              <a:gd name="connsiteY63921" fmla="*/ 2697676 h 6857957"/>
              <a:gd name="connsiteX63922" fmla="*/ 868941 w 4826000"/>
              <a:gd name="connsiteY63922" fmla="*/ 2698947 h 6857957"/>
              <a:gd name="connsiteX63923" fmla="*/ 868623 w 4826000"/>
              <a:gd name="connsiteY63923" fmla="*/ 2699900 h 6857957"/>
              <a:gd name="connsiteX63924" fmla="*/ 867036 w 4826000"/>
              <a:gd name="connsiteY63924" fmla="*/ 2702123 h 6857957"/>
              <a:gd name="connsiteX63925" fmla="*/ 864813 w 4826000"/>
              <a:gd name="connsiteY63925" fmla="*/ 2704980 h 6857957"/>
              <a:gd name="connsiteX63926" fmla="*/ 862909 w 4826000"/>
              <a:gd name="connsiteY63926" fmla="*/ 2707521 h 6857957"/>
              <a:gd name="connsiteX63927" fmla="*/ 861004 w 4826000"/>
              <a:gd name="connsiteY63927" fmla="*/ 2710379 h 6857957"/>
              <a:gd name="connsiteX63928" fmla="*/ 876878 w 4826000"/>
              <a:gd name="connsiteY63928" fmla="*/ 2709427 h 6857957"/>
              <a:gd name="connsiteX63929" fmla="*/ 877513 w 4826000"/>
              <a:gd name="connsiteY63929" fmla="*/ 2707838 h 6857957"/>
              <a:gd name="connsiteX63930" fmla="*/ 878465 w 4826000"/>
              <a:gd name="connsiteY63930" fmla="*/ 2706251 h 6857957"/>
              <a:gd name="connsiteX63931" fmla="*/ 880052 w 4826000"/>
              <a:gd name="connsiteY63931" fmla="*/ 2704663 h 6857957"/>
              <a:gd name="connsiteX63932" fmla="*/ 881958 w 4826000"/>
              <a:gd name="connsiteY63932" fmla="*/ 2703393 h 6857957"/>
              <a:gd name="connsiteX63933" fmla="*/ 885132 w 4826000"/>
              <a:gd name="connsiteY63933" fmla="*/ 2702123 h 6857957"/>
              <a:gd name="connsiteX63934" fmla="*/ 888624 w 4826000"/>
              <a:gd name="connsiteY63934" fmla="*/ 2701488 h 6857957"/>
              <a:gd name="connsiteX63935" fmla="*/ 893069 w 4826000"/>
              <a:gd name="connsiteY63935" fmla="*/ 2701170 h 6857957"/>
              <a:gd name="connsiteX63936" fmla="*/ 898467 w 4826000"/>
              <a:gd name="connsiteY63936" fmla="*/ 2701170 h 6857957"/>
              <a:gd name="connsiteX63937" fmla="*/ 898149 w 4826000"/>
              <a:gd name="connsiteY63937" fmla="*/ 2699582 h 6857957"/>
              <a:gd name="connsiteX63938" fmla="*/ 897514 w 4826000"/>
              <a:gd name="connsiteY63938" fmla="*/ 2698629 h 6857957"/>
              <a:gd name="connsiteX63939" fmla="*/ 896561 w 4826000"/>
              <a:gd name="connsiteY63939" fmla="*/ 2697359 h 6857957"/>
              <a:gd name="connsiteX63940" fmla="*/ 895291 w 4826000"/>
              <a:gd name="connsiteY63940" fmla="*/ 2696407 h 6857957"/>
              <a:gd name="connsiteX63941" fmla="*/ 892118 w 4826000"/>
              <a:gd name="connsiteY63941" fmla="*/ 2694501 h 6857957"/>
              <a:gd name="connsiteX63942" fmla="*/ 888307 w 4826000"/>
              <a:gd name="connsiteY63942" fmla="*/ 2692913 h 6857957"/>
              <a:gd name="connsiteX63943" fmla="*/ 885132 w 4826000"/>
              <a:gd name="connsiteY63943" fmla="*/ 2691325 h 6857957"/>
              <a:gd name="connsiteX63944" fmla="*/ 883545 w 4826000"/>
              <a:gd name="connsiteY63944" fmla="*/ 2690373 h 6857957"/>
              <a:gd name="connsiteX63945" fmla="*/ 882592 w 4826000"/>
              <a:gd name="connsiteY63945" fmla="*/ 2689103 h 6857957"/>
              <a:gd name="connsiteX63946" fmla="*/ 881958 w 4826000"/>
              <a:gd name="connsiteY63946" fmla="*/ 2687514 h 6857957"/>
              <a:gd name="connsiteX63947" fmla="*/ 881640 w 4826000"/>
              <a:gd name="connsiteY63947" fmla="*/ 2686244 h 6857957"/>
              <a:gd name="connsiteX63948" fmla="*/ 881958 w 4826000"/>
              <a:gd name="connsiteY63948" fmla="*/ 2684656 h 6857957"/>
              <a:gd name="connsiteX63949" fmla="*/ 882592 w 4826000"/>
              <a:gd name="connsiteY63949" fmla="*/ 2682433 h 6857957"/>
              <a:gd name="connsiteX63950" fmla="*/ 881322 w 4826000"/>
              <a:gd name="connsiteY63950" fmla="*/ 2681481 h 6857957"/>
              <a:gd name="connsiteX63951" fmla="*/ 880370 w 4826000"/>
              <a:gd name="connsiteY63951" fmla="*/ 2680529 h 6857957"/>
              <a:gd name="connsiteX63952" fmla="*/ 879418 w 4826000"/>
              <a:gd name="connsiteY63952" fmla="*/ 2679893 h 6857957"/>
              <a:gd name="connsiteX63953" fmla="*/ 878149 w 4826000"/>
              <a:gd name="connsiteY63953" fmla="*/ 2679893 h 6857957"/>
              <a:gd name="connsiteX63954" fmla="*/ 877195 w 4826000"/>
              <a:gd name="connsiteY63954" fmla="*/ 2680211 h 6857957"/>
              <a:gd name="connsiteX63955" fmla="*/ 875925 w 4826000"/>
              <a:gd name="connsiteY63955" fmla="*/ 2681164 h 6857957"/>
              <a:gd name="connsiteX63956" fmla="*/ 873703 w 4826000"/>
              <a:gd name="connsiteY63956" fmla="*/ 2682433 h 6857957"/>
              <a:gd name="connsiteX63957" fmla="*/ 870846 w 4826000"/>
              <a:gd name="connsiteY63957" fmla="*/ 2684021 h 6857957"/>
              <a:gd name="connsiteX63958" fmla="*/ 868941 w 4826000"/>
              <a:gd name="connsiteY63958" fmla="*/ 2684974 h 6857957"/>
              <a:gd name="connsiteX63959" fmla="*/ 867353 w 4826000"/>
              <a:gd name="connsiteY63959" fmla="*/ 2685609 h 6857957"/>
              <a:gd name="connsiteX63960" fmla="*/ 865132 w 4826000"/>
              <a:gd name="connsiteY63960" fmla="*/ 2685927 h 6857957"/>
              <a:gd name="connsiteX63961" fmla="*/ 862909 w 4826000"/>
              <a:gd name="connsiteY63961" fmla="*/ 2686244 h 6857957"/>
              <a:gd name="connsiteX63962" fmla="*/ 860052 w 4826000"/>
              <a:gd name="connsiteY63962" fmla="*/ 2686244 h 6857957"/>
              <a:gd name="connsiteX63963" fmla="*/ 857194 w 4826000"/>
              <a:gd name="connsiteY63963" fmla="*/ 2685927 h 6857957"/>
              <a:gd name="connsiteX63964" fmla="*/ 868623 w 4826000"/>
              <a:gd name="connsiteY63964" fmla="*/ 2679258 h 6857957"/>
              <a:gd name="connsiteX63965" fmla="*/ 878465 w 4826000"/>
              <a:gd name="connsiteY63965" fmla="*/ 2674177 h 6857957"/>
              <a:gd name="connsiteX63966" fmla="*/ 883227 w 4826000"/>
              <a:gd name="connsiteY63966" fmla="*/ 2671319 h 6857957"/>
              <a:gd name="connsiteX63967" fmla="*/ 889259 w 4826000"/>
              <a:gd name="connsiteY63967" fmla="*/ 2669096 h 6857957"/>
              <a:gd name="connsiteX63968" fmla="*/ 896561 w 4826000"/>
              <a:gd name="connsiteY63968" fmla="*/ 2666238 h 6857957"/>
              <a:gd name="connsiteX63969" fmla="*/ 905451 w 4826000"/>
              <a:gd name="connsiteY63969" fmla="*/ 2662745 h 6857957"/>
              <a:gd name="connsiteX63970" fmla="*/ 905451 w 4826000"/>
              <a:gd name="connsiteY63970" fmla="*/ 2664968 h 6857957"/>
              <a:gd name="connsiteX63971" fmla="*/ 905768 w 4826000"/>
              <a:gd name="connsiteY63971" fmla="*/ 2667190 h 6857957"/>
              <a:gd name="connsiteX63972" fmla="*/ 907038 w 4826000"/>
              <a:gd name="connsiteY63972" fmla="*/ 2668779 h 6857957"/>
              <a:gd name="connsiteX63973" fmla="*/ 908308 w 4826000"/>
              <a:gd name="connsiteY63973" fmla="*/ 2670366 h 6857957"/>
              <a:gd name="connsiteX63974" fmla="*/ 910530 w 4826000"/>
              <a:gd name="connsiteY63974" fmla="*/ 2671319 h 6857957"/>
              <a:gd name="connsiteX63975" fmla="*/ 913070 w 4826000"/>
              <a:gd name="connsiteY63975" fmla="*/ 2672272 h 6857957"/>
              <a:gd name="connsiteX63976" fmla="*/ 916245 w 4826000"/>
              <a:gd name="connsiteY63976" fmla="*/ 2672907 h 6857957"/>
              <a:gd name="connsiteX63977" fmla="*/ 920055 w 4826000"/>
              <a:gd name="connsiteY63977" fmla="*/ 2673542 h 6857957"/>
              <a:gd name="connsiteX63978" fmla="*/ 923865 w 4826000"/>
              <a:gd name="connsiteY63978" fmla="*/ 2673542 h 6857957"/>
              <a:gd name="connsiteX63979" fmla="*/ 926404 w 4826000"/>
              <a:gd name="connsiteY63979" fmla="*/ 2672907 h 6857957"/>
              <a:gd name="connsiteX63980" fmla="*/ 928944 w 4826000"/>
              <a:gd name="connsiteY63980" fmla="*/ 2672589 h 6857957"/>
              <a:gd name="connsiteX63981" fmla="*/ 930850 w 4826000"/>
              <a:gd name="connsiteY63981" fmla="*/ 2671954 h 6857957"/>
              <a:gd name="connsiteX63982" fmla="*/ 934341 w 4826000"/>
              <a:gd name="connsiteY63982" fmla="*/ 2670684 h 6857957"/>
              <a:gd name="connsiteX63983" fmla="*/ 936564 w 4826000"/>
              <a:gd name="connsiteY63983" fmla="*/ 2670366 h 6857957"/>
              <a:gd name="connsiteX63984" fmla="*/ 939421 w 4826000"/>
              <a:gd name="connsiteY63984" fmla="*/ 2670048 h 6857957"/>
              <a:gd name="connsiteX63985" fmla="*/ 935930 w 4826000"/>
              <a:gd name="connsiteY63985" fmla="*/ 2668143 h 6857957"/>
              <a:gd name="connsiteX63986" fmla="*/ 933071 w 4826000"/>
              <a:gd name="connsiteY63986" fmla="*/ 2666556 h 6857957"/>
              <a:gd name="connsiteX63987" fmla="*/ 931484 w 4826000"/>
              <a:gd name="connsiteY63987" fmla="*/ 2664650 h 6857957"/>
              <a:gd name="connsiteX63988" fmla="*/ 930532 w 4826000"/>
              <a:gd name="connsiteY63988" fmla="*/ 2663380 h 6857957"/>
              <a:gd name="connsiteX63989" fmla="*/ 930214 w 4826000"/>
              <a:gd name="connsiteY63989" fmla="*/ 2662111 h 6857957"/>
              <a:gd name="connsiteX63990" fmla="*/ 930214 w 4826000"/>
              <a:gd name="connsiteY63990" fmla="*/ 2660839 h 6857957"/>
              <a:gd name="connsiteX63991" fmla="*/ 930532 w 4826000"/>
              <a:gd name="connsiteY63991" fmla="*/ 2659888 h 6857957"/>
              <a:gd name="connsiteX63992" fmla="*/ 931167 w 4826000"/>
              <a:gd name="connsiteY63992" fmla="*/ 2658300 h 6857957"/>
              <a:gd name="connsiteX63993" fmla="*/ 932754 w 4826000"/>
              <a:gd name="connsiteY63993" fmla="*/ 2656077 h 6857957"/>
              <a:gd name="connsiteX63994" fmla="*/ 933390 w 4826000"/>
              <a:gd name="connsiteY63994" fmla="*/ 2654808 h 6857957"/>
              <a:gd name="connsiteX63995" fmla="*/ 933390 w 4826000"/>
              <a:gd name="connsiteY63995" fmla="*/ 2653538 h 6857957"/>
              <a:gd name="connsiteX63996" fmla="*/ 933390 w 4826000"/>
              <a:gd name="connsiteY63996" fmla="*/ 2651950 h 6857957"/>
              <a:gd name="connsiteX63997" fmla="*/ 932754 w 4826000"/>
              <a:gd name="connsiteY63997" fmla="*/ 2650045 h 6857957"/>
              <a:gd name="connsiteX63998" fmla="*/ 931167 w 4826000"/>
              <a:gd name="connsiteY63998" fmla="*/ 2648141 h 6857957"/>
              <a:gd name="connsiteX63999" fmla="*/ 929262 w 4826000"/>
              <a:gd name="connsiteY63999" fmla="*/ 2645918 h 6857957"/>
              <a:gd name="connsiteX64000" fmla="*/ 931801 w 4826000"/>
              <a:gd name="connsiteY64000" fmla="*/ 2647188 h 6857957"/>
              <a:gd name="connsiteX64001" fmla="*/ 934659 w 4826000"/>
              <a:gd name="connsiteY64001" fmla="*/ 2648141 h 6857957"/>
              <a:gd name="connsiteX64002" fmla="*/ 938151 w 4826000"/>
              <a:gd name="connsiteY64002" fmla="*/ 2648776 h 6857957"/>
              <a:gd name="connsiteX64003" fmla="*/ 941326 w 4826000"/>
              <a:gd name="connsiteY64003" fmla="*/ 2649410 h 6857957"/>
              <a:gd name="connsiteX64004" fmla="*/ 944501 w 4826000"/>
              <a:gd name="connsiteY64004" fmla="*/ 2649727 h 6857957"/>
              <a:gd name="connsiteX64005" fmla="*/ 947675 w 4826000"/>
              <a:gd name="connsiteY64005" fmla="*/ 2649727 h 6857957"/>
              <a:gd name="connsiteX64006" fmla="*/ 950850 w 4826000"/>
              <a:gd name="connsiteY64006" fmla="*/ 2649727 h 6857957"/>
              <a:gd name="connsiteX64007" fmla="*/ 953708 w 4826000"/>
              <a:gd name="connsiteY64007" fmla="*/ 2649410 h 6857957"/>
              <a:gd name="connsiteX64008" fmla="*/ 955930 w 4826000"/>
              <a:gd name="connsiteY64008" fmla="*/ 2648776 h 6857957"/>
              <a:gd name="connsiteX64009" fmla="*/ 958470 w 4826000"/>
              <a:gd name="connsiteY64009" fmla="*/ 2647823 h 6857957"/>
              <a:gd name="connsiteX64010" fmla="*/ 960057 w 4826000"/>
              <a:gd name="connsiteY64010" fmla="*/ 2646870 h 6857957"/>
              <a:gd name="connsiteX64011" fmla="*/ 961327 w 4826000"/>
              <a:gd name="connsiteY64011" fmla="*/ 2645600 h 6857957"/>
              <a:gd name="connsiteX64012" fmla="*/ 961962 w 4826000"/>
              <a:gd name="connsiteY64012" fmla="*/ 2643377 h 6857957"/>
              <a:gd name="connsiteX64013" fmla="*/ 961962 w 4826000"/>
              <a:gd name="connsiteY64013" fmla="*/ 2641473 h 6857957"/>
              <a:gd name="connsiteX64014" fmla="*/ 961327 w 4826000"/>
              <a:gd name="connsiteY64014" fmla="*/ 2639250 h 6857957"/>
              <a:gd name="connsiteX64015" fmla="*/ 960057 w 4826000"/>
              <a:gd name="connsiteY64015" fmla="*/ 2637027 h 6857957"/>
              <a:gd name="connsiteX64016" fmla="*/ 961645 w 4826000"/>
              <a:gd name="connsiteY64016" fmla="*/ 2635441 h 6857957"/>
              <a:gd name="connsiteX64017" fmla="*/ 963232 w 4826000"/>
              <a:gd name="connsiteY64017" fmla="*/ 2634805 h 6857957"/>
              <a:gd name="connsiteX64018" fmla="*/ 964185 w 4826000"/>
              <a:gd name="connsiteY64018" fmla="*/ 2635123 h 6857957"/>
              <a:gd name="connsiteX64019" fmla="*/ 965454 w 4826000"/>
              <a:gd name="connsiteY64019" fmla="*/ 2635441 h 6857957"/>
              <a:gd name="connsiteX64020" fmla="*/ 966089 w 4826000"/>
              <a:gd name="connsiteY64020" fmla="*/ 2636710 h 6857957"/>
              <a:gd name="connsiteX64021" fmla="*/ 966725 w 4826000"/>
              <a:gd name="connsiteY64021" fmla="*/ 2637980 h 6857957"/>
              <a:gd name="connsiteX64022" fmla="*/ 967677 w 4826000"/>
              <a:gd name="connsiteY64022" fmla="*/ 2641156 h 6857957"/>
              <a:gd name="connsiteX64023" fmla="*/ 968312 w 4826000"/>
              <a:gd name="connsiteY64023" fmla="*/ 2645283 h 6857957"/>
              <a:gd name="connsiteX64024" fmla="*/ 968629 w 4826000"/>
              <a:gd name="connsiteY64024" fmla="*/ 2649410 h 6857957"/>
              <a:gd name="connsiteX64025" fmla="*/ 968947 w 4826000"/>
              <a:gd name="connsiteY64025" fmla="*/ 2653220 h 6857957"/>
              <a:gd name="connsiteX64026" fmla="*/ 969581 w 4826000"/>
              <a:gd name="connsiteY64026" fmla="*/ 2655760 h 6857957"/>
              <a:gd name="connsiteX64027" fmla="*/ 973391 w 4826000"/>
              <a:gd name="connsiteY64027" fmla="*/ 2652903 h 6857957"/>
              <a:gd name="connsiteX64028" fmla="*/ 976566 w 4826000"/>
              <a:gd name="connsiteY64028" fmla="*/ 2650045 h 6857957"/>
              <a:gd name="connsiteX64029" fmla="*/ 978788 w 4826000"/>
              <a:gd name="connsiteY64029" fmla="*/ 2647188 h 6857957"/>
              <a:gd name="connsiteX64030" fmla="*/ 981011 w 4826000"/>
              <a:gd name="connsiteY64030" fmla="*/ 2644647 h 6857957"/>
              <a:gd name="connsiteX64031" fmla="*/ 982282 w 4826000"/>
              <a:gd name="connsiteY64031" fmla="*/ 2641791 h 6857957"/>
              <a:gd name="connsiteX64032" fmla="*/ 983233 w 4826000"/>
              <a:gd name="connsiteY64032" fmla="*/ 2639568 h 6857957"/>
              <a:gd name="connsiteX64033" fmla="*/ 983868 w 4826000"/>
              <a:gd name="connsiteY64033" fmla="*/ 2637027 h 6857957"/>
              <a:gd name="connsiteX64034" fmla="*/ 984186 w 4826000"/>
              <a:gd name="connsiteY64034" fmla="*/ 2634171 h 6857957"/>
              <a:gd name="connsiteX64035" fmla="*/ 984186 w 4826000"/>
              <a:gd name="connsiteY64035" fmla="*/ 2631630 h 6857957"/>
              <a:gd name="connsiteX64036" fmla="*/ 984186 w 4826000"/>
              <a:gd name="connsiteY64036" fmla="*/ 2628773 h 6857957"/>
              <a:gd name="connsiteX64037" fmla="*/ 983551 w 4826000"/>
              <a:gd name="connsiteY64037" fmla="*/ 2623376 h 6857957"/>
              <a:gd name="connsiteX64038" fmla="*/ 982598 w 4826000"/>
              <a:gd name="connsiteY64038" fmla="*/ 2617660 h 6857957"/>
              <a:gd name="connsiteX64039" fmla="*/ 982282 w 4826000"/>
              <a:gd name="connsiteY64039" fmla="*/ 2611629 h 6857957"/>
              <a:gd name="connsiteX64040" fmla="*/ 989583 w 4826000"/>
              <a:gd name="connsiteY64040" fmla="*/ 2611311 h 6857957"/>
              <a:gd name="connsiteX64041" fmla="*/ 995932 w 4826000"/>
              <a:gd name="connsiteY64041" fmla="*/ 2610676 h 6857957"/>
              <a:gd name="connsiteX64042" fmla="*/ 1001012 w 4826000"/>
              <a:gd name="connsiteY64042" fmla="*/ 2610041 h 6857957"/>
              <a:gd name="connsiteX64043" fmla="*/ 1005457 w 4826000"/>
              <a:gd name="connsiteY64043" fmla="*/ 2609406 h 6857957"/>
              <a:gd name="connsiteX64044" fmla="*/ 1009266 w 4826000"/>
              <a:gd name="connsiteY64044" fmla="*/ 2609723 h 6857957"/>
              <a:gd name="connsiteX64045" fmla="*/ 1010537 w 4826000"/>
              <a:gd name="connsiteY64045" fmla="*/ 2610041 h 6857957"/>
              <a:gd name="connsiteX64046" fmla="*/ 1011806 w 4826000"/>
              <a:gd name="connsiteY64046" fmla="*/ 2610359 h 6857957"/>
              <a:gd name="connsiteX64047" fmla="*/ 1013077 w 4826000"/>
              <a:gd name="connsiteY64047" fmla="*/ 2611311 h 6857957"/>
              <a:gd name="connsiteX64048" fmla="*/ 1014029 w 4826000"/>
              <a:gd name="connsiteY64048" fmla="*/ 2612581 h 6857957"/>
              <a:gd name="connsiteX64049" fmla="*/ 1014664 w 4826000"/>
              <a:gd name="connsiteY64049" fmla="*/ 2614168 h 6857957"/>
              <a:gd name="connsiteX64050" fmla="*/ 1015298 w 4826000"/>
              <a:gd name="connsiteY64050" fmla="*/ 2616391 h 6857957"/>
              <a:gd name="connsiteX64051" fmla="*/ 1016886 w 4826000"/>
              <a:gd name="connsiteY64051" fmla="*/ 2613215 h 6857957"/>
              <a:gd name="connsiteX64052" fmla="*/ 1017521 w 4826000"/>
              <a:gd name="connsiteY64052" fmla="*/ 2610676 h 6857957"/>
              <a:gd name="connsiteX64053" fmla="*/ 1017838 w 4826000"/>
              <a:gd name="connsiteY64053" fmla="*/ 2607818 h 6857957"/>
              <a:gd name="connsiteX64054" fmla="*/ 1017521 w 4826000"/>
              <a:gd name="connsiteY64054" fmla="*/ 2605279 h 6857957"/>
              <a:gd name="connsiteX64055" fmla="*/ 1016568 w 4826000"/>
              <a:gd name="connsiteY64055" fmla="*/ 2602739 h 6857957"/>
              <a:gd name="connsiteX64056" fmla="*/ 1014981 w 4826000"/>
              <a:gd name="connsiteY64056" fmla="*/ 2600516 h 6857957"/>
              <a:gd name="connsiteX64057" fmla="*/ 1013394 w 4826000"/>
              <a:gd name="connsiteY64057" fmla="*/ 2597976 h 6857957"/>
              <a:gd name="connsiteX64058" fmla="*/ 1011171 w 4826000"/>
              <a:gd name="connsiteY64058" fmla="*/ 2595754 h 6857957"/>
              <a:gd name="connsiteX64059" fmla="*/ 1007997 w 4826000"/>
              <a:gd name="connsiteY64059" fmla="*/ 2593848 h 6857957"/>
              <a:gd name="connsiteX64060" fmla="*/ 1004504 w 4826000"/>
              <a:gd name="connsiteY64060" fmla="*/ 2591944 h 6857957"/>
              <a:gd name="connsiteX64061" fmla="*/ 1000377 w 4826000"/>
              <a:gd name="connsiteY64061" fmla="*/ 2590039 h 6857957"/>
              <a:gd name="connsiteX64062" fmla="*/ 995932 w 4826000"/>
              <a:gd name="connsiteY64062" fmla="*/ 2588768 h 6857957"/>
              <a:gd name="connsiteX64063" fmla="*/ 990535 w 4826000"/>
              <a:gd name="connsiteY64063" fmla="*/ 2587499 h 6857957"/>
              <a:gd name="connsiteX64064" fmla="*/ 984503 w 4826000"/>
              <a:gd name="connsiteY64064" fmla="*/ 2586229 h 6857957"/>
              <a:gd name="connsiteX64065" fmla="*/ 978153 w 4826000"/>
              <a:gd name="connsiteY64065" fmla="*/ 2585277 h 6857957"/>
              <a:gd name="connsiteX64066" fmla="*/ 971169 w 4826000"/>
              <a:gd name="connsiteY64066" fmla="*/ 2584324 h 6857957"/>
              <a:gd name="connsiteX64067" fmla="*/ 971804 w 4826000"/>
              <a:gd name="connsiteY64067" fmla="*/ 2583054 h 6857957"/>
              <a:gd name="connsiteX64068" fmla="*/ 973074 w 4826000"/>
              <a:gd name="connsiteY64068" fmla="*/ 2581466 h 6857957"/>
              <a:gd name="connsiteX64069" fmla="*/ 975931 w 4826000"/>
              <a:gd name="connsiteY64069" fmla="*/ 2577974 h 6857957"/>
              <a:gd name="connsiteX64070" fmla="*/ 979742 w 4826000"/>
              <a:gd name="connsiteY64070" fmla="*/ 2573847 h 6857957"/>
              <a:gd name="connsiteX64071" fmla="*/ 982916 w 4826000"/>
              <a:gd name="connsiteY64071" fmla="*/ 2570354 h 6857957"/>
              <a:gd name="connsiteX64072" fmla="*/ 984186 w 4826000"/>
              <a:gd name="connsiteY64072" fmla="*/ 2568450 h 6857957"/>
              <a:gd name="connsiteX64073" fmla="*/ 984820 w 4826000"/>
              <a:gd name="connsiteY64073" fmla="*/ 2566862 h 6857957"/>
              <a:gd name="connsiteX64074" fmla="*/ 985138 w 4826000"/>
              <a:gd name="connsiteY64074" fmla="*/ 2565274 h 6857957"/>
              <a:gd name="connsiteX64075" fmla="*/ 984820 w 4826000"/>
              <a:gd name="connsiteY64075" fmla="*/ 2564004 h 6857957"/>
              <a:gd name="connsiteX64076" fmla="*/ 983551 w 4826000"/>
              <a:gd name="connsiteY64076" fmla="*/ 2562417 h 6857957"/>
              <a:gd name="connsiteX64077" fmla="*/ 981328 w 4826000"/>
              <a:gd name="connsiteY64077" fmla="*/ 2561147 h 6857957"/>
              <a:gd name="connsiteX64078" fmla="*/ 978153 w 4826000"/>
              <a:gd name="connsiteY64078" fmla="*/ 2560512 h 6857957"/>
              <a:gd name="connsiteX64079" fmla="*/ 974026 w 4826000"/>
              <a:gd name="connsiteY64079" fmla="*/ 2559877 h 6857957"/>
              <a:gd name="connsiteX64080" fmla="*/ 969899 w 4826000"/>
              <a:gd name="connsiteY64080" fmla="*/ 2559242 h 6857957"/>
              <a:gd name="connsiteX64081" fmla="*/ 967042 w 4826000"/>
              <a:gd name="connsiteY64081" fmla="*/ 2559242 h 6857957"/>
              <a:gd name="connsiteX64082" fmla="*/ 964502 w 4826000"/>
              <a:gd name="connsiteY64082" fmla="*/ 2559559 h 6857957"/>
              <a:gd name="connsiteX64083" fmla="*/ 962914 w 4826000"/>
              <a:gd name="connsiteY64083" fmla="*/ 2559877 h 6857957"/>
              <a:gd name="connsiteX64084" fmla="*/ 962279 w 4826000"/>
              <a:gd name="connsiteY64084" fmla="*/ 2560512 h 6857957"/>
              <a:gd name="connsiteX64085" fmla="*/ 961645 w 4826000"/>
              <a:gd name="connsiteY64085" fmla="*/ 2561147 h 6857957"/>
              <a:gd name="connsiteX64086" fmla="*/ 961645 w 4826000"/>
              <a:gd name="connsiteY64086" fmla="*/ 2562100 h 6857957"/>
              <a:gd name="connsiteX64087" fmla="*/ 961645 w 4826000"/>
              <a:gd name="connsiteY64087" fmla="*/ 2563369 h 6857957"/>
              <a:gd name="connsiteX64088" fmla="*/ 961962 w 4826000"/>
              <a:gd name="connsiteY64088" fmla="*/ 2565274 h 6857957"/>
              <a:gd name="connsiteX64089" fmla="*/ 961962 w 4826000"/>
              <a:gd name="connsiteY64089" fmla="*/ 2566227 h 6857957"/>
              <a:gd name="connsiteX64090" fmla="*/ 961645 w 4826000"/>
              <a:gd name="connsiteY64090" fmla="*/ 2566862 h 6857957"/>
              <a:gd name="connsiteX64091" fmla="*/ 961010 w 4826000"/>
              <a:gd name="connsiteY64091" fmla="*/ 2567813 h 6857957"/>
              <a:gd name="connsiteX64092" fmla="*/ 960057 w 4826000"/>
              <a:gd name="connsiteY64092" fmla="*/ 2568132 h 6857957"/>
              <a:gd name="connsiteX64093" fmla="*/ 958470 w 4826000"/>
              <a:gd name="connsiteY64093" fmla="*/ 2568450 h 6857957"/>
              <a:gd name="connsiteX64094" fmla="*/ 955612 w 4826000"/>
              <a:gd name="connsiteY64094" fmla="*/ 2568450 h 6857957"/>
              <a:gd name="connsiteX64095" fmla="*/ 951803 w 4826000"/>
              <a:gd name="connsiteY64095" fmla="*/ 2567179 h 6857957"/>
              <a:gd name="connsiteX64096" fmla="*/ 950533 w 4826000"/>
              <a:gd name="connsiteY64096" fmla="*/ 2566227 h 6857957"/>
              <a:gd name="connsiteX64097" fmla="*/ 949580 w 4826000"/>
              <a:gd name="connsiteY64097" fmla="*/ 2565592 h 6857957"/>
              <a:gd name="connsiteX64098" fmla="*/ 949263 w 4826000"/>
              <a:gd name="connsiteY64098" fmla="*/ 2564957 h 6857957"/>
              <a:gd name="connsiteX64099" fmla="*/ 949263 w 4826000"/>
              <a:gd name="connsiteY64099" fmla="*/ 2564321 h 6857957"/>
              <a:gd name="connsiteX64100" fmla="*/ 949580 w 4826000"/>
              <a:gd name="connsiteY64100" fmla="*/ 2563686 h 6857957"/>
              <a:gd name="connsiteX64101" fmla="*/ 950533 w 4826000"/>
              <a:gd name="connsiteY64101" fmla="*/ 2563051 h 6857957"/>
              <a:gd name="connsiteX64102" fmla="*/ 952756 w 4826000"/>
              <a:gd name="connsiteY64102" fmla="*/ 2561782 h 6857957"/>
              <a:gd name="connsiteX64103" fmla="*/ 955930 w 4826000"/>
              <a:gd name="connsiteY64103" fmla="*/ 2560512 h 6857957"/>
              <a:gd name="connsiteX64104" fmla="*/ 964502 w 4826000"/>
              <a:gd name="connsiteY64104" fmla="*/ 2558289 h 6857957"/>
              <a:gd name="connsiteX64105" fmla="*/ 974979 w 4826000"/>
              <a:gd name="connsiteY64105" fmla="*/ 2555749 h 6857957"/>
              <a:gd name="connsiteX64106" fmla="*/ 984820 w 4826000"/>
              <a:gd name="connsiteY64106" fmla="*/ 2552574 h 6857957"/>
              <a:gd name="connsiteX64107" fmla="*/ 989265 w 4826000"/>
              <a:gd name="connsiteY64107" fmla="*/ 2551304 h 6857957"/>
              <a:gd name="connsiteX64108" fmla="*/ 993075 w 4826000"/>
              <a:gd name="connsiteY64108" fmla="*/ 2549716 h 6857957"/>
              <a:gd name="connsiteX64109" fmla="*/ 995932 w 4826000"/>
              <a:gd name="connsiteY64109" fmla="*/ 2547495 h 6857957"/>
              <a:gd name="connsiteX64110" fmla="*/ 996885 w 4826000"/>
              <a:gd name="connsiteY64110" fmla="*/ 2546542 h 6857957"/>
              <a:gd name="connsiteX64111" fmla="*/ 997520 w 4826000"/>
              <a:gd name="connsiteY64111" fmla="*/ 2545589 h 6857957"/>
              <a:gd name="connsiteX64112" fmla="*/ 997520 w 4826000"/>
              <a:gd name="connsiteY64112" fmla="*/ 2544954 h 6857957"/>
              <a:gd name="connsiteX64113" fmla="*/ 997202 w 4826000"/>
              <a:gd name="connsiteY64113" fmla="*/ 2544320 h 6857957"/>
              <a:gd name="connsiteX64114" fmla="*/ 996250 w 4826000"/>
              <a:gd name="connsiteY64114" fmla="*/ 2543685 h 6857957"/>
              <a:gd name="connsiteX64115" fmla="*/ 995297 w 4826000"/>
              <a:gd name="connsiteY64115" fmla="*/ 2543050 h 6857957"/>
              <a:gd name="connsiteX64116" fmla="*/ 991805 w 4826000"/>
              <a:gd name="connsiteY64116" fmla="*/ 2541780 h 6857957"/>
              <a:gd name="connsiteX64117" fmla="*/ 987995 w 4826000"/>
              <a:gd name="connsiteY64117" fmla="*/ 2540827 h 6857957"/>
              <a:gd name="connsiteX64118" fmla="*/ 984186 w 4826000"/>
              <a:gd name="connsiteY64118" fmla="*/ 2540192 h 6857957"/>
              <a:gd name="connsiteX64119" fmla="*/ 981011 w 4826000"/>
              <a:gd name="connsiteY64119" fmla="*/ 2540192 h 6857957"/>
              <a:gd name="connsiteX64120" fmla="*/ 979742 w 4826000"/>
              <a:gd name="connsiteY64120" fmla="*/ 2541144 h 6857957"/>
              <a:gd name="connsiteX64121" fmla="*/ 978471 w 4826000"/>
              <a:gd name="connsiteY64121" fmla="*/ 2541462 h 6857957"/>
              <a:gd name="connsiteX64122" fmla="*/ 977836 w 4826000"/>
              <a:gd name="connsiteY64122" fmla="*/ 2542415 h 6857957"/>
              <a:gd name="connsiteX64123" fmla="*/ 977518 w 4826000"/>
              <a:gd name="connsiteY64123" fmla="*/ 2543367 h 6857957"/>
              <a:gd name="connsiteX64124" fmla="*/ 975614 w 4826000"/>
              <a:gd name="connsiteY64124" fmla="*/ 2542732 h 6857957"/>
              <a:gd name="connsiteX64125" fmla="*/ 974662 w 4826000"/>
              <a:gd name="connsiteY64125" fmla="*/ 2541780 h 6857957"/>
              <a:gd name="connsiteX64126" fmla="*/ 974344 w 4826000"/>
              <a:gd name="connsiteY64126" fmla="*/ 2541144 h 6857957"/>
              <a:gd name="connsiteX64127" fmla="*/ 974662 w 4826000"/>
              <a:gd name="connsiteY64127" fmla="*/ 2539875 h 6857957"/>
              <a:gd name="connsiteX64128" fmla="*/ 975614 w 4826000"/>
              <a:gd name="connsiteY64128" fmla="*/ 2538922 h 6857957"/>
              <a:gd name="connsiteX64129" fmla="*/ 977202 w 4826000"/>
              <a:gd name="connsiteY64129" fmla="*/ 2538287 h 6857957"/>
              <a:gd name="connsiteX64130" fmla="*/ 979106 w 4826000"/>
              <a:gd name="connsiteY64130" fmla="*/ 2537652 h 6857957"/>
              <a:gd name="connsiteX64131" fmla="*/ 981646 w 4826000"/>
              <a:gd name="connsiteY64131" fmla="*/ 2537017 h 6857957"/>
              <a:gd name="connsiteX64132" fmla="*/ 987360 w 4826000"/>
              <a:gd name="connsiteY64132" fmla="*/ 2536382 h 6857957"/>
              <a:gd name="connsiteX64133" fmla="*/ 989900 w 4826000"/>
              <a:gd name="connsiteY64133" fmla="*/ 2536382 h 6857957"/>
              <a:gd name="connsiteX64134" fmla="*/ 992757 w 4826000"/>
              <a:gd name="connsiteY64134" fmla="*/ 2536700 h 6857957"/>
              <a:gd name="connsiteX64135" fmla="*/ 995932 w 4826000"/>
              <a:gd name="connsiteY64135" fmla="*/ 2537017 h 6857957"/>
              <a:gd name="connsiteX64136" fmla="*/ 998472 w 4826000"/>
              <a:gd name="connsiteY64136" fmla="*/ 2537652 h 6857957"/>
              <a:gd name="connsiteX64137" fmla="*/ 1001012 w 4826000"/>
              <a:gd name="connsiteY64137" fmla="*/ 2538604 h 6857957"/>
              <a:gd name="connsiteX64138" fmla="*/ 1003234 w 4826000"/>
              <a:gd name="connsiteY64138" fmla="*/ 2539875 h 6857957"/>
              <a:gd name="connsiteX64139" fmla="*/ 1006092 w 4826000"/>
              <a:gd name="connsiteY64139" fmla="*/ 2538604 h 6857957"/>
              <a:gd name="connsiteX64140" fmla="*/ 1007044 w 4826000"/>
              <a:gd name="connsiteY64140" fmla="*/ 2538287 h 6857957"/>
              <a:gd name="connsiteX64141" fmla="*/ 1007997 w 4826000"/>
              <a:gd name="connsiteY64141" fmla="*/ 2537335 h 6857957"/>
              <a:gd name="connsiteX64142" fmla="*/ 1008314 w 4826000"/>
              <a:gd name="connsiteY64142" fmla="*/ 2536700 h 6857957"/>
              <a:gd name="connsiteX64143" fmla="*/ 1008949 w 4826000"/>
              <a:gd name="connsiteY64143" fmla="*/ 2536065 h 6857957"/>
              <a:gd name="connsiteX64144" fmla="*/ 1008314 w 4826000"/>
              <a:gd name="connsiteY64144" fmla="*/ 2534477 h 6857957"/>
              <a:gd name="connsiteX64145" fmla="*/ 1007679 w 4826000"/>
              <a:gd name="connsiteY64145" fmla="*/ 2532572 h 6857957"/>
              <a:gd name="connsiteX64146" fmla="*/ 1006728 w 4826000"/>
              <a:gd name="connsiteY64146" fmla="*/ 2531302 h 6857957"/>
              <a:gd name="connsiteX64147" fmla="*/ 1004504 w 4826000"/>
              <a:gd name="connsiteY64147" fmla="*/ 2528125 h 6857957"/>
              <a:gd name="connsiteX64148" fmla="*/ 1003869 w 4826000"/>
              <a:gd name="connsiteY64148" fmla="*/ 2526855 h 6857957"/>
              <a:gd name="connsiteX64149" fmla="*/ 1003552 w 4826000"/>
              <a:gd name="connsiteY64149" fmla="*/ 2525267 h 6857957"/>
              <a:gd name="connsiteX64150" fmla="*/ 1003552 w 4826000"/>
              <a:gd name="connsiteY64150" fmla="*/ 2524632 h 6857957"/>
              <a:gd name="connsiteX64151" fmla="*/ 1004188 w 4826000"/>
              <a:gd name="connsiteY64151" fmla="*/ 2524314 h 6857957"/>
              <a:gd name="connsiteX64152" fmla="*/ 1005457 w 4826000"/>
              <a:gd name="connsiteY64152" fmla="*/ 2523359 h 6857957"/>
              <a:gd name="connsiteX64153" fmla="*/ 1008314 w 4826000"/>
              <a:gd name="connsiteY64153" fmla="*/ 2522724 h 6857957"/>
              <a:gd name="connsiteX64154" fmla="*/ 1012759 w 4826000"/>
              <a:gd name="connsiteY64154" fmla="*/ 2522406 h 6857957"/>
              <a:gd name="connsiteX64155" fmla="*/ 1018791 w 4826000"/>
              <a:gd name="connsiteY64155" fmla="*/ 2522724 h 6857957"/>
              <a:gd name="connsiteX64156" fmla="*/ 1026410 w 4826000"/>
              <a:gd name="connsiteY64156" fmla="*/ 2523041 h 6857957"/>
              <a:gd name="connsiteX64157" fmla="*/ 1024505 w 4826000"/>
              <a:gd name="connsiteY64157" fmla="*/ 2521771 h 6857957"/>
              <a:gd name="connsiteX64158" fmla="*/ 1021966 w 4826000"/>
              <a:gd name="connsiteY64158" fmla="*/ 2520819 h 6857957"/>
              <a:gd name="connsiteX64159" fmla="*/ 1019743 w 4826000"/>
              <a:gd name="connsiteY64159" fmla="*/ 2519866 h 6857957"/>
              <a:gd name="connsiteX64160" fmla="*/ 1016886 w 4826000"/>
              <a:gd name="connsiteY64160" fmla="*/ 2519231 h 6857957"/>
              <a:gd name="connsiteX64161" fmla="*/ 1011171 w 4826000"/>
              <a:gd name="connsiteY64161" fmla="*/ 2517960 h 6857957"/>
              <a:gd name="connsiteX64162" fmla="*/ 1005139 w 4826000"/>
              <a:gd name="connsiteY64162" fmla="*/ 2517324 h 6857957"/>
              <a:gd name="connsiteX64163" fmla="*/ 993710 w 4826000"/>
              <a:gd name="connsiteY64163" fmla="*/ 2516375 h 6857957"/>
              <a:gd name="connsiteX64164" fmla="*/ 989583 w 4826000"/>
              <a:gd name="connsiteY64164" fmla="*/ 2516375 h 6857957"/>
              <a:gd name="connsiteX64165" fmla="*/ 986091 w 4826000"/>
              <a:gd name="connsiteY64165" fmla="*/ 2515738 h 6857957"/>
              <a:gd name="connsiteX64166" fmla="*/ 986408 w 4826000"/>
              <a:gd name="connsiteY64166" fmla="*/ 2513200 h 6857957"/>
              <a:gd name="connsiteX64167" fmla="*/ 987360 w 4826000"/>
              <a:gd name="connsiteY64167" fmla="*/ 2509073 h 6857957"/>
              <a:gd name="connsiteX64168" fmla="*/ 989583 w 4826000"/>
              <a:gd name="connsiteY64168" fmla="*/ 2500181 h 6857957"/>
              <a:gd name="connsiteX64169" fmla="*/ 992123 w 4826000"/>
              <a:gd name="connsiteY64169" fmla="*/ 2490654 h 6857957"/>
              <a:gd name="connsiteX64170" fmla="*/ 994345 w 4826000"/>
              <a:gd name="connsiteY64170" fmla="*/ 2483033 h 6857957"/>
              <a:gd name="connsiteX64171" fmla="*/ 997520 w 4826000"/>
              <a:gd name="connsiteY64171" fmla="*/ 2483985 h 6857957"/>
              <a:gd name="connsiteX64172" fmla="*/ 1000059 w 4826000"/>
              <a:gd name="connsiteY64172" fmla="*/ 2484938 h 6857957"/>
              <a:gd name="connsiteX64173" fmla="*/ 1001648 w 4826000"/>
              <a:gd name="connsiteY64173" fmla="*/ 2486208 h 6857957"/>
              <a:gd name="connsiteX64174" fmla="*/ 1002282 w 4826000"/>
              <a:gd name="connsiteY64174" fmla="*/ 2487478 h 6857957"/>
              <a:gd name="connsiteX64175" fmla="*/ 1002599 w 4826000"/>
              <a:gd name="connsiteY64175" fmla="*/ 2486208 h 6857957"/>
              <a:gd name="connsiteX64176" fmla="*/ 1003234 w 4826000"/>
              <a:gd name="connsiteY64176" fmla="*/ 2485255 h 6857957"/>
              <a:gd name="connsiteX64177" fmla="*/ 1004188 w 4826000"/>
              <a:gd name="connsiteY64177" fmla="*/ 2484620 h 6857957"/>
              <a:gd name="connsiteX64178" fmla="*/ 1005457 w 4826000"/>
              <a:gd name="connsiteY64178" fmla="*/ 2483668 h 6857957"/>
              <a:gd name="connsiteX64179" fmla="*/ 1008949 w 4826000"/>
              <a:gd name="connsiteY64179" fmla="*/ 2482398 h 6857957"/>
              <a:gd name="connsiteX64180" fmla="*/ 1012441 w 4826000"/>
              <a:gd name="connsiteY64180" fmla="*/ 2480810 h 6857957"/>
              <a:gd name="connsiteX64181" fmla="*/ 1019743 w 4826000"/>
              <a:gd name="connsiteY64181" fmla="*/ 2478587 h 6857957"/>
              <a:gd name="connsiteX64182" fmla="*/ 1022918 w 4826000"/>
              <a:gd name="connsiteY64182" fmla="*/ 2477317 h 6857957"/>
              <a:gd name="connsiteX64183" fmla="*/ 1024188 w 4826000"/>
              <a:gd name="connsiteY64183" fmla="*/ 2476682 h 6857957"/>
              <a:gd name="connsiteX64184" fmla="*/ 1025458 w 4826000"/>
              <a:gd name="connsiteY64184" fmla="*/ 2475728 h 6857957"/>
              <a:gd name="connsiteX64185" fmla="*/ 1027363 w 4826000"/>
              <a:gd name="connsiteY64185" fmla="*/ 2476999 h 6857957"/>
              <a:gd name="connsiteX64186" fmla="*/ 1028634 w 4826000"/>
              <a:gd name="connsiteY64186" fmla="*/ 2477952 h 6857957"/>
              <a:gd name="connsiteX64187" fmla="*/ 1029903 w 4826000"/>
              <a:gd name="connsiteY64187" fmla="*/ 2479222 h 6857957"/>
              <a:gd name="connsiteX64188" fmla="*/ 1030537 w 4826000"/>
              <a:gd name="connsiteY64188" fmla="*/ 2480174 h 6857957"/>
              <a:gd name="connsiteX64189" fmla="*/ 1031490 w 4826000"/>
              <a:gd name="connsiteY64189" fmla="*/ 2481762 h 6857957"/>
              <a:gd name="connsiteX64190" fmla="*/ 1031807 w 4826000"/>
              <a:gd name="connsiteY64190" fmla="*/ 2483033 h 6857957"/>
              <a:gd name="connsiteX64191" fmla="*/ 1031807 w 4826000"/>
              <a:gd name="connsiteY64191" fmla="*/ 2485891 h 6857957"/>
              <a:gd name="connsiteX64192" fmla="*/ 1031490 w 4826000"/>
              <a:gd name="connsiteY64192" fmla="*/ 2488749 h 6857957"/>
              <a:gd name="connsiteX64193" fmla="*/ 1030537 w 4826000"/>
              <a:gd name="connsiteY64193" fmla="*/ 2492559 h 6857957"/>
              <a:gd name="connsiteX64194" fmla="*/ 1029585 w 4826000"/>
              <a:gd name="connsiteY64194" fmla="*/ 2496053 h 6857957"/>
              <a:gd name="connsiteX64195" fmla="*/ 1028950 w 4826000"/>
              <a:gd name="connsiteY64195" fmla="*/ 2500181 h 6857957"/>
              <a:gd name="connsiteX64196" fmla="*/ 1026094 w 4826000"/>
              <a:gd name="connsiteY64196" fmla="*/ 2500499 h 6857957"/>
              <a:gd name="connsiteX64197" fmla="*/ 1023554 w 4826000"/>
              <a:gd name="connsiteY64197" fmla="*/ 2500181 h 6857957"/>
              <a:gd name="connsiteX64198" fmla="*/ 1018791 w 4826000"/>
              <a:gd name="connsiteY64198" fmla="*/ 2499546 h 6857957"/>
              <a:gd name="connsiteX64199" fmla="*/ 1021966 w 4826000"/>
              <a:gd name="connsiteY64199" fmla="*/ 2500499 h 6857957"/>
              <a:gd name="connsiteX64200" fmla="*/ 1024505 w 4826000"/>
              <a:gd name="connsiteY64200" fmla="*/ 2501452 h 6857957"/>
              <a:gd name="connsiteX64201" fmla="*/ 1026094 w 4826000"/>
              <a:gd name="connsiteY64201" fmla="*/ 2502405 h 6857957"/>
              <a:gd name="connsiteX64202" fmla="*/ 1026728 w 4826000"/>
              <a:gd name="connsiteY64202" fmla="*/ 2503356 h 6857957"/>
              <a:gd name="connsiteX64203" fmla="*/ 1027363 w 4826000"/>
              <a:gd name="connsiteY64203" fmla="*/ 2504309 h 6857957"/>
              <a:gd name="connsiteX64204" fmla="*/ 1027045 w 4826000"/>
              <a:gd name="connsiteY64204" fmla="*/ 2505262 h 6857957"/>
              <a:gd name="connsiteX64205" fmla="*/ 1026410 w 4826000"/>
              <a:gd name="connsiteY64205" fmla="*/ 2505897 h 6857957"/>
              <a:gd name="connsiteX64206" fmla="*/ 1025458 w 4826000"/>
              <a:gd name="connsiteY64206" fmla="*/ 2506532 h 6857957"/>
              <a:gd name="connsiteX64207" fmla="*/ 1022283 w 4826000"/>
              <a:gd name="connsiteY64207" fmla="*/ 2507803 h 6857957"/>
              <a:gd name="connsiteX64208" fmla="*/ 1018791 w 4826000"/>
              <a:gd name="connsiteY64208" fmla="*/ 2508755 h 6857957"/>
              <a:gd name="connsiteX64209" fmla="*/ 1014664 w 4826000"/>
              <a:gd name="connsiteY64209" fmla="*/ 2509390 h 6857957"/>
              <a:gd name="connsiteX64210" fmla="*/ 1011489 w 4826000"/>
              <a:gd name="connsiteY64210" fmla="*/ 2509708 h 6857957"/>
              <a:gd name="connsiteX64211" fmla="*/ 1011489 w 4826000"/>
              <a:gd name="connsiteY64211" fmla="*/ 2511296 h 6857957"/>
              <a:gd name="connsiteX64212" fmla="*/ 1011806 w 4826000"/>
              <a:gd name="connsiteY64212" fmla="*/ 2512248 h 6857957"/>
              <a:gd name="connsiteX64213" fmla="*/ 1012441 w 4826000"/>
              <a:gd name="connsiteY64213" fmla="*/ 2513200 h 6857957"/>
              <a:gd name="connsiteX64214" fmla="*/ 1013394 w 4826000"/>
              <a:gd name="connsiteY64214" fmla="*/ 2513836 h 6857957"/>
              <a:gd name="connsiteX64215" fmla="*/ 1014664 w 4826000"/>
              <a:gd name="connsiteY64215" fmla="*/ 2514470 h 6857957"/>
              <a:gd name="connsiteX64216" fmla="*/ 1016568 w 4826000"/>
              <a:gd name="connsiteY64216" fmla="*/ 2515101 h 6857957"/>
              <a:gd name="connsiteX64217" fmla="*/ 1020061 w 4826000"/>
              <a:gd name="connsiteY64217" fmla="*/ 2515738 h 6857957"/>
              <a:gd name="connsiteX64218" fmla="*/ 1024505 w 4826000"/>
              <a:gd name="connsiteY64218" fmla="*/ 2516375 h 6857957"/>
              <a:gd name="connsiteX64219" fmla="*/ 1028950 w 4826000"/>
              <a:gd name="connsiteY64219" fmla="*/ 2516693 h 6857957"/>
              <a:gd name="connsiteX64220" fmla="*/ 1038792 w 4826000"/>
              <a:gd name="connsiteY64220" fmla="*/ 2517005 h 6857957"/>
              <a:gd name="connsiteX64221" fmla="*/ 1038474 w 4826000"/>
              <a:gd name="connsiteY64221" fmla="*/ 2512883 h 6857957"/>
              <a:gd name="connsiteX64222" fmla="*/ 1038792 w 4826000"/>
              <a:gd name="connsiteY64222" fmla="*/ 2508120 h 6857957"/>
              <a:gd name="connsiteX64223" fmla="*/ 1039109 w 4826000"/>
              <a:gd name="connsiteY64223" fmla="*/ 2503356 h 6857957"/>
              <a:gd name="connsiteX64224" fmla="*/ 1040062 w 4826000"/>
              <a:gd name="connsiteY64224" fmla="*/ 2498593 h 6857957"/>
              <a:gd name="connsiteX64225" fmla="*/ 1041014 w 4826000"/>
              <a:gd name="connsiteY64225" fmla="*/ 2493512 h 6857957"/>
              <a:gd name="connsiteX64226" fmla="*/ 1041967 w 4826000"/>
              <a:gd name="connsiteY64226" fmla="*/ 2488431 h 6857957"/>
              <a:gd name="connsiteX64227" fmla="*/ 1044824 w 4826000"/>
              <a:gd name="connsiteY64227" fmla="*/ 2477952 h 6857957"/>
              <a:gd name="connsiteX64228" fmla="*/ 1048634 w 4826000"/>
              <a:gd name="connsiteY64228" fmla="*/ 2467472 h 6857957"/>
              <a:gd name="connsiteX64229" fmla="*/ 1052444 w 4826000"/>
              <a:gd name="connsiteY64229" fmla="*/ 2456358 h 6857957"/>
              <a:gd name="connsiteX64230" fmla="*/ 1061015 w 4826000"/>
              <a:gd name="connsiteY64230" fmla="*/ 2433810 h 6857957"/>
              <a:gd name="connsiteX64231" fmla="*/ 1064508 w 4826000"/>
              <a:gd name="connsiteY64231" fmla="*/ 2422061 h 6857957"/>
              <a:gd name="connsiteX64232" fmla="*/ 1067683 w 4826000"/>
              <a:gd name="connsiteY64232" fmla="*/ 2410946 h 6857957"/>
              <a:gd name="connsiteX64233" fmla="*/ 1068952 w 4826000"/>
              <a:gd name="connsiteY64233" fmla="*/ 2405230 h 6857957"/>
              <a:gd name="connsiteX64234" fmla="*/ 1069906 w 4826000"/>
              <a:gd name="connsiteY64234" fmla="*/ 2399514 h 6857957"/>
              <a:gd name="connsiteX64235" fmla="*/ 1070857 w 4826000"/>
              <a:gd name="connsiteY64235" fmla="*/ 2394115 h 6857957"/>
              <a:gd name="connsiteX64236" fmla="*/ 1071492 w 4826000"/>
              <a:gd name="connsiteY64236" fmla="*/ 2388716 h 6857957"/>
              <a:gd name="connsiteX64237" fmla="*/ 1071810 w 4826000"/>
              <a:gd name="connsiteY64237" fmla="*/ 2383000 h 6857957"/>
              <a:gd name="connsiteX64238" fmla="*/ 1071810 w 4826000"/>
              <a:gd name="connsiteY64238" fmla="*/ 2377602 h 6857957"/>
              <a:gd name="connsiteX64239" fmla="*/ 1071175 w 4826000"/>
              <a:gd name="connsiteY64239" fmla="*/ 2372521 h 6857957"/>
              <a:gd name="connsiteX64240" fmla="*/ 1070540 w 4826000"/>
              <a:gd name="connsiteY64240" fmla="*/ 2367123 h 6857957"/>
              <a:gd name="connsiteX64241" fmla="*/ 1069587 w 4826000"/>
              <a:gd name="connsiteY64241" fmla="*/ 2362044 h 6857957"/>
              <a:gd name="connsiteX64242" fmla="*/ 1068000 w 4826000"/>
              <a:gd name="connsiteY64242" fmla="*/ 2356964 h 6857957"/>
              <a:gd name="connsiteX64243" fmla="*/ 1065778 w 4826000"/>
              <a:gd name="connsiteY64243" fmla="*/ 2351885 h 6857957"/>
              <a:gd name="connsiteX64244" fmla="*/ 1063238 w 4826000"/>
              <a:gd name="connsiteY64244" fmla="*/ 2347115 h 6857957"/>
              <a:gd name="connsiteX64245" fmla="*/ 1067683 w 4826000"/>
              <a:gd name="connsiteY64245" fmla="*/ 2347435 h 6857957"/>
              <a:gd name="connsiteX64246" fmla="*/ 1071492 w 4826000"/>
              <a:gd name="connsiteY64246" fmla="*/ 2347757 h 6857957"/>
              <a:gd name="connsiteX64247" fmla="*/ 1075302 w 4826000"/>
              <a:gd name="connsiteY64247" fmla="*/ 2347435 h 6857957"/>
              <a:gd name="connsiteX64248" fmla="*/ 1078477 w 4826000"/>
              <a:gd name="connsiteY64248" fmla="*/ 2347115 h 6857957"/>
              <a:gd name="connsiteX64249" fmla="*/ 1081652 w 4826000"/>
              <a:gd name="connsiteY64249" fmla="*/ 2346484 h 6857957"/>
              <a:gd name="connsiteX64250" fmla="*/ 1084509 w 4826000"/>
              <a:gd name="connsiteY64250" fmla="*/ 2345533 h 6857957"/>
              <a:gd name="connsiteX64251" fmla="*/ 1087049 w 4826000"/>
              <a:gd name="connsiteY64251" fmla="*/ 2344263 h 6857957"/>
              <a:gd name="connsiteX64252" fmla="*/ 1089589 w 4826000"/>
              <a:gd name="connsiteY64252" fmla="*/ 2342994 h 6857957"/>
              <a:gd name="connsiteX64253" fmla="*/ 1091812 w 4826000"/>
              <a:gd name="connsiteY64253" fmla="*/ 2341089 h 6857957"/>
              <a:gd name="connsiteX64254" fmla="*/ 1093398 w 4826000"/>
              <a:gd name="connsiteY64254" fmla="*/ 2339502 h 6857957"/>
              <a:gd name="connsiteX64255" fmla="*/ 1094986 w 4826000"/>
              <a:gd name="connsiteY64255" fmla="*/ 2337914 h 6857957"/>
              <a:gd name="connsiteX64256" fmla="*/ 1096892 w 4826000"/>
              <a:gd name="connsiteY64256" fmla="*/ 2336009 h 6857957"/>
              <a:gd name="connsiteX64257" fmla="*/ 1097843 w 4826000"/>
              <a:gd name="connsiteY64257" fmla="*/ 2333468 h 6857957"/>
              <a:gd name="connsiteX64258" fmla="*/ 1098796 w 4826000"/>
              <a:gd name="connsiteY64258" fmla="*/ 2331563 h 6857957"/>
              <a:gd name="connsiteX64259" fmla="*/ 1099430 w 4826000"/>
              <a:gd name="connsiteY64259" fmla="*/ 2329340 h 6857957"/>
              <a:gd name="connsiteX64260" fmla="*/ 1099748 w 4826000"/>
              <a:gd name="connsiteY64260" fmla="*/ 2327116 h 6857957"/>
              <a:gd name="connsiteX64261" fmla="*/ 1100065 w 4826000"/>
              <a:gd name="connsiteY64261" fmla="*/ 2324575 h 6857957"/>
              <a:gd name="connsiteX64262" fmla="*/ 1100065 w 4826000"/>
              <a:gd name="connsiteY64262" fmla="*/ 2322034 h 6857957"/>
              <a:gd name="connsiteX64263" fmla="*/ 1100065 w 4826000"/>
              <a:gd name="connsiteY64263" fmla="*/ 2319812 h 6857957"/>
              <a:gd name="connsiteX64264" fmla="*/ 1099748 w 4826000"/>
              <a:gd name="connsiteY64264" fmla="*/ 2317272 h 6857957"/>
              <a:gd name="connsiteX64265" fmla="*/ 1099113 w 4826000"/>
              <a:gd name="connsiteY64265" fmla="*/ 2315051 h 6857957"/>
              <a:gd name="connsiteX64266" fmla="*/ 1098478 w 4826000"/>
              <a:gd name="connsiteY64266" fmla="*/ 2312829 h 6857957"/>
              <a:gd name="connsiteX64267" fmla="*/ 1097526 w 4826000"/>
              <a:gd name="connsiteY64267" fmla="*/ 2310604 h 6857957"/>
              <a:gd name="connsiteX64268" fmla="*/ 1096256 w 4826000"/>
              <a:gd name="connsiteY64268" fmla="*/ 2308698 h 6857957"/>
              <a:gd name="connsiteX64269" fmla="*/ 1094986 w 4826000"/>
              <a:gd name="connsiteY64269" fmla="*/ 2306792 h 6857957"/>
              <a:gd name="connsiteX64270" fmla="*/ 1093398 w 4826000"/>
              <a:gd name="connsiteY64270" fmla="*/ 2304886 h 6857957"/>
              <a:gd name="connsiteX64271" fmla="*/ 1092128 w 4826000"/>
              <a:gd name="connsiteY64271" fmla="*/ 2302984 h 6857957"/>
              <a:gd name="connsiteX64272" fmla="*/ 1090224 w 4826000"/>
              <a:gd name="connsiteY64272" fmla="*/ 2301394 h 6857957"/>
              <a:gd name="connsiteX64273" fmla="*/ 1088001 w 4826000"/>
              <a:gd name="connsiteY64273" fmla="*/ 2300124 h 6857957"/>
              <a:gd name="connsiteX64274" fmla="*/ 1086096 w 4826000"/>
              <a:gd name="connsiteY64274" fmla="*/ 2299171 h 6857957"/>
              <a:gd name="connsiteX64275" fmla="*/ 1083875 w 4826000"/>
              <a:gd name="connsiteY64275" fmla="*/ 2298217 h 6857957"/>
              <a:gd name="connsiteX64276" fmla="*/ 1081017 w 4826000"/>
              <a:gd name="connsiteY64276" fmla="*/ 2297583 h 6857957"/>
              <a:gd name="connsiteX64277" fmla="*/ 1083875 w 4826000"/>
              <a:gd name="connsiteY64277" fmla="*/ 2295996 h 6857957"/>
              <a:gd name="connsiteX64278" fmla="*/ 1087049 w 4826000"/>
              <a:gd name="connsiteY64278" fmla="*/ 2295041 h 6857957"/>
              <a:gd name="connsiteX64279" fmla="*/ 1094352 w 4826000"/>
              <a:gd name="connsiteY64279" fmla="*/ 2293453 h 6857957"/>
              <a:gd name="connsiteX64280" fmla="*/ 1098161 w 4826000"/>
              <a:gd name="connsiteY64280" fmla="*/ 2292502 h 6857957"/>
              <a:gd name="connsiteX64281" fmla="*/ 1101335 w 4826000"/>
              <a:gd name="connsiteY64281" fmla="*/ 2291547 h 6857957"/>
              <a:gd name="connsiteX64282" fmla="*/ 1103875 w 4826000"/>
              <a:gd name="connsiteY64282" fmla="*/ 2290276 h 6857957"/>
              <a:gd name="connsiteX64283" fmla="*/ 1105145 w 4826000"/>
              <a:gd name="connsiteY64283" fmla="*/ 2289325 h 6857957"/>
              <a:gd name="connsiteX64284" fmla="*/ 1106098 w 4826000"/>
              <a:gd name="connsiteY64284" fmla="*/ 2288688 h 6857957"/>
              <a:gd name="connsiteX64285" fmla="*/ 1101335 w 4826000"/>
              <a:gd name="connsiteY64285" fmla="*/ 2287413 h 6857957"/>
              <a:gd name="connsiteX64286" fmla="*/ 1098161 w 4826000"/>
              <a:gd name="connsiteY64286" fmla="*/ 2286465 h 6857957"/>
              <a:gd name="connsiteX64287" fmla="*/ 1095621 w 4826000"/>
              <a:gd name="connsiteY64287" fmla="*/ 2285508 h 6857957"/>
              <a:gd name="connsiteX64288" fmla="*/ 1094668 w 4826000"/>
              <a:gd name="connsiteY64288" fmla="*/ 2284561 h 6857957"/>
              <a:gd name="connsiteX64289" fmla="*/ 1094352 w 4826000"/>
              <a:gd name="connsiteY64289" fmla="*/ 2283603 h 6857957"/>
              <a:gd name="connsiteX64290" fmla="*/ 1094668 w 4826000"/>
              <a:gd name="connsiteY64290" fmla="*/ 2282658 h 6857957"/>
              <a:gd name="connsiteX64291" fmla="*/ 1095303 w 4826000"/>
              <a:gd name="connsiteY64291" fmla="*/ 2281399 h 6857957"/>
              <a:gd name="connsiteX64292" fmla="*/ 1096892 w 4826000"/>
              <a:gd name="connsiteY64292" fmla="*/ 2280441 h 6857957"/>
              <a:gd name="connsiteX64293" fmla="*/ 1099113 w 4826000"/>
              <a:gd name="connsiteY64293" fmla="*/ 2278223 h 6857957"/>
              <a:gd name="connsiteX64294" fmla="*/ 1100065 w 4826000"/>
              <a:gd name="connsiteY64294" fmla="*/ 2277275 h 6857957"/>
              <a:gd name="connsiteX64295" fmla="*/ 1100701 w 4826000"/>
              <a:gd name="connsiteY64295" fmla="*/ 2276001 h 6857957"/>
              <a:gd name="connsiteX64296" fmla="*/ 1100701 w 4826000"/>
              <a:gd name="connsiteY64296" fmla="*/ 2274412 h 6857957"/>
              <a:gd name="connsiteX64297" fmla="*/ 1100383 w 4826000"/>
              <a:gd name="connsiteY64297" fmla="*/ 2272825 h 6857957"/>
              <a:gd name="connsiteX64298" fmla="*/ 1098796 w 4826000"/>
              <a:gd name="connsiteY64298" fmla="*/ 2271551 h 6857957"/>
              <a:gd name="connsiteX64299" fmla="*/ 1096256 w 4826000"/>
              <a:gd name="connsiteY64299" fmla="*/ 2269965 h 6857957"/>
              <a:gd name="connsiteX64300" fmla="*/ 1097843 w 4826000"/>
              <a:gd name="connsiteY64300" fmla="*/ 2268376 h 6857957"/>
              <a:gd name="connsiteX64301" fmla="*/ 1098796 w 4826000"/>
              <a:gd name="connsiteY64301" fmla="*/ 2267105 h 6857957"/>
              <a:gd name="connsiteX64302" fmla="*/ 1099748 w 4826000"/>
              <a:gd name="connsiteY64302" fmla="*/ 2266788 h 6857957"/>
              <a:gd name="connsiteX64303" fmla="*/ 1100383 w 4826000"/>
              <a:gd name="connsiteY64303" fmla="*/ 2267105 h 6857957"/>
              <a:gd name="connsiteX64304" fmla="*/ 1100701 w 4826000"/>
              <a:gd name="connsiteY64304" fmla="*/ 2267423 h 6857957"/>
              <a:gd name="connsiteX64305" fmla="*/ 1101335 w 4826000"/>
              <a:gd name="connsiteY64305" fmla="*/ 2268693 h 6857957"/>
              <a:gd name="connsiteX64306" fmla="*/ 1101970 w 4826000"/>
              <a:gd name="connsiteY64306" fmla="*/ 2270599 h 6857957"/>
              <a:gd name="connsiteX64307" fmla="*/ 1102605 w 4826000"/>
              <a:gd name="connsiteY64307" fmla="*/ 2271868 h 6857957"/>
              <a:gd name="connsiteX64308" fmla="*/ 1103558 w 4826000"/>
              <a:gd name="connsiteY64308" fmla="*/ 2273141 h 6857957"/>
              <a:gd name="connsiteX64309" fmla="*/ 1104828 w 4826000"/>
              <a:gd name="connsiteY64309" fmla="*/ 2274093 h 6857957"/>
              <a:gd name="connsiteX64310" fmla="*/ 1106415 w 4826000"/>
              <a:gd name="connsiteY64310" fmla="*/ 2275368 h 6857957"/>
              <a:gd name="connsiteX64311" fmla="*/ 1108002 w 4826000"/>
              <a:gd name="connsiteY64311" fmla="*/ 2275685 h 6857957"/>
              <a:gd name="connsiteX64312" fmla="*/ 1110225 w 4826000"/>
              <a:gd name="connsiteY64312" fmla="*/ 2276001 h 6857957"/>
              <a:gd name="connsiteX64313" fmla="*/ 1113400 w 4826000"/>
              <a:gd name="connsiteY64313" fmla="*/ 2275685 h 6857957"/>
              <a:gd name="connsiteX64314" fmla="*/ 1116574 w 4826000"/>
              <a:gd name="connsiteY64314" fmla="*/ 2274730 h 6857957"/>
              <a:gd name="connsiteX64315" fmla="*/ 1121654 w 4826000"/>
              <a:gd name="connsiteY64315" fmla="*/ 2273141 h 6857957"/>
              <a:gd name="connsiteX64316" fmla="*/ 1124829 w 4826000"/>
              <a:gd name="connsiteY64316" fmla="*/ 2271868 h 6857957"/>
              <a:gd name="connsiteX64317" fmla="*/ 1125781 w 4826000"/>
              <a:gd name="connsiteY64317" fmla="*/ 2271235 h 6857957"/>
              <a:gd name="connsiteX64318" fmla="*/ 1126734 w 4826000"/>
              <a:gd name="connsiteY64318" fmla="*/ 2270599 h 6857957"/>
              <a:gd name="connsiteX64319" fmla="*/ 1126734 w 4826000"/>
              <a:gd name="connsiteY64319" fmla="*/ 2269965 h 6857957"/>
              <a:gd name="connsiteX64320" fmla="*/ 1126734 w 4826000"/>
              <a:gd name="connsiteY64320" fmla="*/ 2269329 h 6857957"/>
              <a:gd name="connsiteX64321" fmla="*/ 1126734 w 4826000"/>
              <a:gd name="connsiteY64321" fmla="*/ 2268693 h 6857957"/>
              <a:gd name="connsiteX64322" fmla="*/ 1125781 w 4826000"/>
              <a:gd name="connsiteY64322" fmla="*/ 2268059 h 6857957"/>
              <a:gd name="connsiteX64323" fmla="*/ 1124194 w 4826000"/>
              <a:gd name="connsiteY64323" fmla="*/ 2266788 h 6857957"/>
              <a:gd name="connsiteX64324" fmla="*/ 1119432 w 4826000"/>
              <a:gd name="connsiteY64324" fmla="*/ 2264566 h 6857957"/>
              <a:gd name="connsiteX64325" fmla="*/ 1113718 w 4826000"/>
              <a:gd name="connsiteY64325" fmla="*/ 2262024 h 6857957"/>
              <a:gd name="connsiteX64326" fmla="*/ 1111178 w 4826000"/>
              <a:gd name="connsiteY64326" fmla="*/ 2260754 h 6857957"/>
              <a:gd name="connsiteX64327" fmla="*/ 1109590 w 4826000"/>
              <a:gd name="connsiteY64327" fmla="*/ 2259166 h 6857957"/>
              <a:gd name="connsiteX64328" fmla="*/ 1108955 w 4826000"/>
              <a:gd name="connsiteY64328" fmla="*/ 2258533 h 6857957"/>
              <a:gd name="connsiteX64329" fmla="*/ 1108637 w 4826000"/>
              <a:gd name="connsiteY64329" fmla="*/ 2257895 h 6857957"/>
              <a:gd name="connsiteX64330" fmla="*/ 1108321 w 4826000"/>
              <a:gd name="connsiteY64330" fmla="*/ 2257261 h 6857957"/>
              <a:gd name="connsiteX64331" fmla="*/ 1108637 w 4826000"/>
              <a:gd name="connsiteY64331" fmla="*/ 2256309 h 6857957"/>
              <a:gd name="connsiteX64332" fmla="*/ 1109272 w 4826000"/>
              <a:gd name="connsiteY64332" fmla="*/ 2255673 h 6857957"/>
              <a:gd name="connsiteX64333" fmla="*/ 1109907 w 4826000"/>
              <a:gd name="connsiteY64333" fmla="*/ 2254720 h 6857957"/>
              <a:gd name="connsiteX64334" fmla="*/ 1113082 w 4826000"/>
              <a:gd name="connsiteY64334" fmla="*/ 2253134 h 6857957"/>
              <a:gd name="connsiteX64335" fmla="*/ 1115304 w 4826000"/>
              <a:gd name="connsiteY64335" fmla="*/ 2253451 h 6857957"/>
              <a:gd name="connsiteX64336" fmla="*/ 1116892 w 4826000"/>
              <a:gd name="connsiteY64336" fmla="*/ 2254085 h 6857957"/>
              <a:gd name="connsiteX64337" fmla="*/ 1118162 w 4826000"/>
              <a:gd name="connsiteY64337" fmla="*/ 2255038 h 6857957"/>
              <a:gd name="connsiteX64338" fmla="*/ 1119749 w 4826000"/>
              <a:gd name="connsiteY64338" fmla="*/ 2255673 h 6857957"/>
              <a:gd name="connsiteX64339" fmla="*/ 1120702 w 4826000"/>
              <a:gd name="connsiteY64339" fmla="*/ 2256627 h 6857957"/>
              <a:gd name="connsiteX64340" fmla="*/ 1122289 w 4826000"/>
              <a:gd name="connsiteY64340" fmla="*/ 2257261 h 6857957"/>
              <a:gd name="connsiteX64341" fmla="*/ 1124194 w 4826000"/>
              <a:gd name="connsiteY64341" fmla="*/ 2257895 h 6857957"/>
              <a:gd name="connsiteX64342" fmla="*/ 1127051 w 4826000"/>
              <a:gd name="connsiteY64342" fmla="*/ 2257895 h 6857957"/>
              <a:gd name="connsiteX64343" fmla="*/ 1129591 w 4826000"/>
              <a:gd name="connsiteY64343" fmla="*/ 2256309 h 6857957"/>
              <a:gd name="connsiteX64344" fmla="*/ 1131813 w 4826000"/>
              <a:gd name="connsiteY64344" fmla="*/ 2254403 h 6857957"/>
              <a:gd name="connsiteX64345" fmla="*/ 1134036 w 4826000"/>
              <a:gd name="connsiteY64345" fmla="*/ 2251864 h 6857957"/>
              <a:gd name="connsiteX64346" fmla="*/ 1135624 w 4826000"/>
              <a:gd name="connsiteY64346" fmla="*/ 2249641 h 6857957"/>
              <a:gd name="connsiteX64347" fmla="*/ 1136576 w 4826000"/>
              <a:gd name="connsiteY64347" fmla="*/ 2247418 h 6857957"/>
              <a:gd name="connsiteX64348" fmla="*/ 1137210 w 4826000"/>
              <a:gd name="connsiteY64348" fmla="*/ 2244560 h 6857957"/>
              <a:gd name="connsiteX64349" fmla="*/ 1137528 w 4826000"/>
              <a:gd name="connsiteY64349" fmla="*/ 2242020 h 6857957"/>
              <a:gd name="connsiteX64350" fmla="*/ 1136893 w 4826000"/>
              <a:gd name="connsiteY64350" fmla="*/ 2239797 h 6857957"/>
              <a:gd name="connsiteX64351" fmla="*/ 1136258 w 4826000"/>
              <a:gd name="connsiteY64351" fmla="*/ 2237257 h 6857957"/>
              <a:gd name="connsiteX64352" fmla="*/ 1134671 w 4826000"/>
              <a:gd name="connsiteY64352" fmla="*/ 2235030 h 6857957"/>
              <a:gd name="connsiteX64353" fmla="*/ 1132131 w 4826000"/>
              <a:gd name="connsiteY64353" fmla="*/ 2233129 h 6857957"/>
              <a:gd name="connsiteX64354" fmla="*/ 1129273 w 4826000"/>
              <a:gd name="connsiteY64354" fmla="*/ 2231542 h 6857957"/>
              <a:gd name="connsiteX64355" fmla="*/ 1125147 w 4826000"/>
              <a:gd name="connsiteY64355" fmla="*/ 2229956 h 6857957"/>
              <a:gd name="connsiteX64356" fmla="*/ 1120702 w 4826000"/>
              <a:gd name="connsiteY64356" fmla="*/ 2229004 h 6857957"/>
              <a:gd name="connsiteX64357" fmla="*/ 1115304 w 4826000"/>
              <a:gd name="connsiteY64357" fmla="*/ 2228368 h 6857957"/>
              <a:gd name="connsiteX64358" fmla="*/ 1108955 w 4826000"/>
              <a:gd name="connsiteY64358" fmla="*/ 2228368 h 6857957"/>
              <a:gd name="connsiteX64359" fmla="*/ 1122607 w 4826000"/>
              <a:gd name="connsiteY64359" fmla="*/ 2225826 h 6857957"/>
              <a:gd name="connsiteX64360" fmla="*/ 1134988 w 4826000"/>
              <a:gd name="connsiteY64360" fmla="*/ 2224237 h 6857957"/>
              <a:gd name="connsiteX64361" fmla="*/ 1145782 w 4826000"/>
              <a:gd name="connsiteY64361" fmla="*/ 2222332 h 6857957"/>
              <a:gd name="connsiteX64362" fmla="*/ 1155942 w 4826000"/>
              <a:gd name="connsiteY64362" fmla="*/ 2220746 h 6857957"/>
              <a:gd name="connsiteX64363" fmla="*/ 1160386 w 4826000"/>
              <a:gd name="connsiteY64363" fmla="*/ 2220111 h 6857957"/>
              <a:gd name="connsiteX64364" fmla="*/ 1164831 w 4826000"/>
              <a:gd name="connsiteY64364" fmla="*/ 2219159 h 6857957"/>
              <a:gd name="connsiteX64365" fmla="*/ 1168641 w 4826000"/>
              <a:gd name="connsiteY64365" fmla="*/ 2217887 h 6857957"/>
              <a:gd name="connsiteX64366" fmla="*/ 1172451 w 4826000"/>
              <a:gd name="connsiteY64366" fmla="*/ 2216616 h 6857957"/>
              <a:gd name="connsiteX64367" fmla="*/ 1175625 w 4826000"/>
              <a:gd name="connsiteY64367" fmla="*/ 2214395 h 6857957"/>
              <a:gd name="connsiteX64368" fmla="*/ 1178800 w 4826000"/>
              <a:gd name="connsiteY64368" fmla="*/ 2212490 h 6857957"/>
              <a:gd name="connsiteX64369" fmla="*/ 1181340 w 4826000"/>
              <a:gd name="connsiteY64369" fmla="*/ 2210267 h 6857957"/>
              <a:gd name="connsiteX64370" fmla="*/ 1183562 w 4826000"/>
              <a:gd name="connsiteY64370" fmla="*/ 2207092 h 6857957"/>
              <a:gd name="connsiteX64371" fmla="*/ 1184197 w 4826000"/>
              <a:gd name="connsiteY64371" fmla="*/ 2205823 h 6857957"/>
              <a:gd name="connsiteX64372" fmla="*/ 1183880 w 4826000"/>
              <a:gd name="connsiteY64372" fmla="*/ 2204553 h 6857957"/>
              <a:gd name="connsiteX64373" fmla="*/ 1183245 w 4826000"/>
              <a:gd name="connsiteY64373" fmla="*/ 2203600 h 6857957"/>
              <a:gd name="connsiteX64374" fmla="*/ 1182293 w 4826000"/>
              <a:gd name="connsiteY64374" fmla="*/ 2202965 h 6857957"/>
              <a:gd name="connsiteX64375" fmla="*/ 1181023 w 4826000"/>
              <a:gd name="connsiteY64375" fmla="*/ 2202330 h 6857957"/>
              <a:gd name="connsiteX64376" fmla="*/ 1179753 w 4826000"/>
              <a:gd name="connsiteY64376" fmla="*/ 2201695 h 6857957"/>
              <a:gd name="connsiteX64377" fmla="*/ 1176260 w 4826000"/>
              <a:gd name="connsiteY64377" fmla="*/ 2200426 h 6857957"/>
              <a:gd name="connsiteX64378" fmla="*/ 1172768 w 4826000"/>
              <a:gd name="connsiteY64378" fmla="*/ 2199790 h 6857957"/>
              <a:gd name="connsiteX64379" fmla="*/ 1171499 w 4826000"/>
              <a:gd name="connsiteY64379" fmla="*/ 2199155 h 6857957"/>
              <a:gd name="connsiteX64380" fmla="*/ 1170228 w 4826000"/>
              <a:gd name="connsiteY64380" fmla="*/ 2198521 h 6857957"/>
              <a:gd name="connsiteX64381" fmla="*/ 1168959 w 4826000"/>
              <a:gd name="connsiteY64381" fmla="*/ 2197885 h 6857957"/>
              <a:gd name="connsiteX64382" fmla="*/ 1168323 w 4826000"/>
              <a:gd name="connsiteY64382" fmla="*/ 2196933 h 6857957"/>
              <a:gd name="connsiteX64383" fmla="*/ 1168323 w 4826000"/>
              <a:gd name="connsiteY64383" fmla="*/ 2195663 h 6857957"/>
              <a:gd name="connsiteX64384" fmla="*/ 1168641 w 4826000"/>
              <a:gd name="connsiteY64384" fmla="*/ 2193758 h 6857957"/>
              <a:gd name="connsiteX64385" fmla="*/ 1172451 w 4826000"/>
              <a:gd name="connsiteY64385" fmla="*/ 2193123 h 6857957"/>
              <a:gd name="connsiteX64386" fmla="*/ 1175625 w 4826000"/>
              <a:gd name="connsiteY64386" fmla="*/ 2192171 h 6857957"/>
              <a:gd name="connsiteX64387" fmla="*/ 1178800 w 4826000"/>
              <a:gd name="connsiteY64387" fmla="*/ 2190901 h 6857957"/>
              <a:gd name="connsiteX64388" fmla="*/ 1181023 w 4826000"/>
              <a:gd name="connsiteY64388" fmla="*/ 2189631 h 6857957"/>
              <a:gd name="connsiteX64389" fmla="*/ 1182927 w 4826000"/>
              <a:gd name="connsiteY64389" fmla="*/ 2188044 h 6857957"/>
              <a:gd name="connsiteX64390" fmla="*/ 1184516 w 4826000"/>
              <a:gd name="connsiteY64390" fmla="*/ 2186139 h 6857957"/>
              <a:gd name="connsiteX64391" fmla="*/ 1186102 w 4826000"/>
              <a:gd name="connsiteY64391" fmla="*/ 2184551 h 6857957"/>
              <a:gd name="connsiteX64392" fmla="*/ 1187056 w 4826000"/>
              <a:gd name="connsiteY64392" fmla="*/ 2182963 h 6857957"/>
              <a:gd name="connsiteX64393" fmla="*/ 1187690 w 4826000"/>
              <a:gd name="connsiteY64393" fmla="*/ 2181058 h 6857957"/>
              <a:gd name="connsiteX64394" fmla="*/ 1188007 w 4826000"/>
              <a:gd name="connsiteY64394" fmla="*/ 2178835 h 6857957"/>
              <a:gd name="connsiteX64395" fmla="*/ 1188007 w 4826000"/>
              <a:gd name="connsiteY64395" fmla="*/ 2177249 h 6857957"/>
              <a:gd name="connsiteX64396" fmla="*/ 1187690 w 4826000"/>
              <a:gd name="connsiteY64396" fmla="*/ 2175341 h 6857957"/>
              <a:gd name="connsiteX64397" fmla="*/ 1187056 w 4826000"/>
              <a:gd name="connsiteY64397" fmla="*/ 2173754 h 6857957"/>
              <a:gd name="connsiteX64398" fmla="*/ 1186420 w 4826000"/>
              <a:gd name="connsiteY64398" fmla="*/ 2172168 h 6857957"/>
              <a:gd name="connsiteX64399" fmla="*/ 1185467 w 4826000"/>
              <a:gd name="connsiteY64399" fmla="*/ 2170266 h 6857957"/>
              <a:gd name="connsiteX64400" fmla="*/ 1183880 w 4826000"/>
              <a:gd name="connsiteY64400" fmla="*/ 2168995 h 6857957"/>
              <a:gd name="connsiteX64401" fmla="*/ 1189912 w 4826000"/>
              <a:gd name="connsiteY64401" fmla="*/ 2168359 h 6857957"/>
              <a:gd name="connsiteX64402" fmla="*/ 1195309 w 4826000"/>
              <a:gd name="connsiteY64402" fmla="*/ 2167724 h 6857957"/>
              <a:gd name="connsiteX64403" fmla="*/ 1200389 w 4826000"/>
              <a:gd name="connsiteY64403" fmla="*/ 2167089 h 6857957"/>
              <a:gd name="connsiteX64404" fmla="*/ 1204199 w 4826000"/>
              <a:gd name="connsiteY64404" fmla="*/ 2165819 h 6857957"/>
              <a:gd name="connsiteX64405" fmla="*/ 1208008 w 4826000"/>
              <a:gd name="connsiteY64405" fmla="*/ 2164866 h 6857957"/>
              <a:gd name="connsiteX64406" fmla="*/ 1211183 w 4826000"/>
              <a:gd name="connsiteY64406" fmla="*/ 2163278 h 6857957"/>
              <a:gd name="connsiteX64407" fmla="*/ 1213405 w 4826000"/>
              <a:gd name="connsiteY64407" fmla="*/ 2162008 h 6857957"/>
              <a:gd name="connsiteX64408" fmla="*/ 1215945 w 4826000"/>
              <a:gd name="connsiteY64408" fmla="*/ 2160737 h 6857957"/>
              <a:gd name="connsiteX64409" fmla="*/ 1217851 w 4826000"/>
              <a:gd name="connsiteY64409" fmla="*/ 2159148 h 6857957"/>
              <a:gd name="connsiteX64410" fmla="*/ 1219120 w 4826000"/>
              <a:gd name="connsiteY64410" fmla="*/ 2157560 h 6857957"/>
              <a:gd name="connsiteX64411" fmla="*/ 1220073 w 4826000"/>
              <a:gd name="connsiteY64411" fmla="*/ 2155654 h 6857957"/>
              <a:gd name="connsiteX64412" fmla="*/ 1221025 w 4826000"/>
              <a:gd name="connsiteY64412" fmla="*/ 2153748 h 6857957"/>
              <a:gd name="connsiteX64413" fmla="*/ 1221660 w 4826000"/>
              <a:gd name="connsiteY64413" fmla="*/ 2152160 h 6857957"/>
              <a:gd name="connsiteX64414" fmla="*/ 1221977 w 4826000"/>
              <a:gd name="connsiteY64414" fmla="*/ 2150254 h 6857957"/>
              <a:gd name="connsiteX64415" fmla="*/ 1221977 w 4826000"/>
              <a:gd name="connsiteY64415" fmla="*/ 2146124 h 6857957"/>
              <a:gd name="connsiteX64416" fmla="*/ 1221660 w 4826000"/>
              <a:gd name="connsiteY64416" fmla="*/ 2141996 h 6857957"/>
              <a:gd name="connsiteX64417" fmla="*/ 1220707 w 4826000"/>
              <a:gd name="connsiteY64417" fmla="*/ 2138185 h 6857957"/>
              <a:gd name="connsiteX64418" fmla="*/ 1220073 w 4826000"/>
              <a:gd name="connsiteY64418" fmla="*/ 2134376 h 6857957"/>
              <a:gd name="connsiteX64419" fmla="*/ 1220073 w 4826000"/>
              <a:gd name="connsiteY64419" fmla="*/ 2130561 h 6857957"/>
              <a:gd name="connsiteX64420" fmla="*/ 1220073 w 4826000"/>
              <a:gd name="connsiteY64420" fmla="*/ 2128974 h 6857957"/>
              <a:gd name="connsiteX64421" fmla="*/ 1220391 w 4826000"/>
              <a:gd name="connsiteY64421" fmla="*/ 2127070 h 6857957"/>
              <a:gd name="connsiteX64422" fmla="*/ 1220707 w 4826000"/>
              <a:gd name="connsiteY64422" fmla="*/ 2125483 h 6857957"/>
              <a:gd name="connsiteX64423" fmla="*/ 1221977 w 4826000"/>
              <a:gd name="connsiteY64423" fmla="*/ 2123896 h 6857957"/>
              <a:gd name="connsiteX64424" fmla="*/ 1222931 w 4826000"/>
              <a:gd name="connsiteY64424" fmla="*/ 2122627 h 6857957"/>
              <a:gd name="connsiteX64425" fmla="*/ 1224200 w 4826000"/>
              <a:gd name="connsiteY64425" fmla="*/ 2121357 h 6857957"/>
              <a:gd name="connsiteX64426" fmla="*/ 1225788 w 4826000"/>
              <a:gd name="connsiteY64426" fmla="*/ 2119771 h 6857957"/>
              <a:gd name="connsiteX64427" fmla="*/ 1228009 w 4826000"/>
              <a:gd name="connsiteY64427" fmla="*/ 2118501 h 6857957"/>
              <a:gd name="connsiteX64428" fmla="*/ 1225788 w 4826000"/>
              <a:gd name="connsiteY64428" fmla="*/ 2117232 h 6857957"/>
              <a:gd name="connsiteX64429" fmla="*/ 1223882 w 4826000"/>
              <a:gd name="connsiteY64429" fmla="*/ 2115327 h 6857957"/>
              <a:gd name="connsiteX64430" fmla="*/ 1221977 w 4826000"/>
              <a:gd name="connsiteY64430" fmla="*/ 2113742 h 6857957"/>
              <a:gd name="connsiteX64431" fmla="*/ 1220391 w 4826000"/>
              <a:gd name="connsiteY64431" fmla="*/ 2111521 h 6857957"/>
              <a:gd name="connsiteX64432" fmla="*/ 1218803 w 4826000"/>
              <a:gd name="connsiteY64432" fmla="*/ 2109298 h 6857957"/>
              <a:gd name="connsiteX64433" fmla="*/ 1217851 w 4826000"/>
              <a:gd name="connsiteY64433" fmla="*/ 2107075 h 6857957"/>
              <a:gd name="connsiteX64434" fmla="*/ 1216898 w 4826000"/>
              <a:gd name="connsiteY64434" fmla="*/ 2104533 h 6857957"/>
              <a:gd name="connsiteX64435" fmla="*/ 1215945 w 4826000"/>
              <a:gd name="connsiteY64435" fmla="*/ 2101992 h 6857957"/>
              <a:gd name="connsiteX64436" fmla="*/ 1214993 w 4826000"/>
              <a:gd name="connsiteY64436" fmla="*/ 2096593 h 6857957"/>
              <a:gd name="connsiteX64437" fmla="*/ 1214675 w 4826000"/>
              <a:gd name="connsiteY64437" fmla="*/ 2091513 h 6857957"/>
              <a:gd name="connsiteX64438" fmla="*/ 1214675 w 4826000"/>
              <a:gd name="connsiteY64438" fmla="*/ 2085798 h 6857957"/>
              <a:gd name="connsiteX64439" fmla="*/ 1215311 w 4826000"/>
              <a:gd name="connsiteY64439" fmla="*/ 2080082 h 6857957"/>
              <a:gd name="connsiteX64440" fmla="*/ 1216580 w 4826000"/>
              <a:gd name="connsiteY64440" fmla="*/ 2074366 h 6857957"/>
              <a:gd name="connsiteX64441" fmla="*/ 1218168 w 4826000"/>
              <a:gd name="connsiteY64441" fmla="*/ 2069286 h 6857957"/>
              <a:gd name="connsiteX64442" fmla="*/ 1220391 w 4826000"/>
              <a:gd name="connsiteY64442" fmla="*/ 2064206 h 6857957"/>
              <a:gd name="connsiteX64443" fmla="*/ 1223247 w 4826000"/>
              <a:gd name="connsiteY64443" fmla="*/ 2059443 h 6857957"/>
              <a:gd name="connsiteX64444" fmla="*/ 1225788 w 4826000"/>
              <a:gd name="connsiteY64444" fmla="*/ 2055632 h 6857957"/>
              <a:gd name="connsiteX64445" fmla="*/ 1229279 w 4826000"/>
              <a:gd name="connsiteY64445" fmla="*/ 2051822 h 6857957"/>
              <a:gd name="connsiteX64446" fmla="*/ 1232454 w 4826000"/>
              <a:gd name="connsiteY64446" fmla="*/ 2049282 h 6857957"/>
              <a:gd name="connsiteX64447" fmla="*/ 1234042 w 4826000"/>
              <a:gd name="connsiteY64447" fmla="*/ 2048329 h 6857957"/>
              <a:gd name="connsiteX64448" fmla="*/ 1236264 w 4826000"/>
              <a:gd name="connsiteY64448" fmla="*/ 2047694 h 6857957"/>
              <a:gd name="connsiteX64449" fmla="*/ 1239757 w 4826000"/>
              <a:gd name="connsiteY64449" fmla="*/ 2048329 h 6857957"/>
              <a:gd name="connsiteX64450" fmla="*/ 1242297 w 4826000"/>
              <a:gd name="connsiteY64450" fmla="*/ 2049282 h 6857957"/>
              <a:gd name="connsiteX64451" fmla="*/ 1244837 w 4826000"/>
              <a:gd name="connsiteY64451" fmla="*/ 2050234 h 6857957"/>
              <a:gd name="connsiteX64452" fmla="*/ 1246423 w 4826000"/>
              <a:gd name="connsiteY64452" fmla="*/ 2050869 h 6857957"/>
              <a:gd name="connsiteX64453" fmla="*/ 1247058 w 4826000"/>
              <a:gd name="connsiteY64453" fmla="*/ 2051822 h 6857957"/>
              <a:gd name="connsiteX64454" fmla="*/ 1247376 w 4826000"/>
              <a:gd name="connsiteY64454" fmla="*/ 2052457 h 6857957"/>
              <a:gd name="connsiteX64455" fmla="*/ 1247376 w 4826000"/>
              <a:gd name="connsiteY64455" fmla="*/ 2053410 h 6857957"/>
              <a:gd name="connsiteX64456" fmla="*/ 1246741 w 4826000"/>
              <a:gd name="connsiteY64456" fmla="*/ 2054680 h 6857957"/>
              <a:gd name="connsiteX64457" fmla="*/ 1245788 w 4826000"/>
              <a:gd name="connsiteY64457" fmla="*/ 2055315 h 6857957"/>
              <a:gd name="connsiteX64458" fmla="*/ 1244518 w 4826000"/>
              <a:gd name="connsiteY64458" fmla="*/ 2056267 h 6857957"/>
              <a:gd name="connsiteX64459" fmla="*/ 1240709 w 4826000"/>
              <a:gd name="connsiteY64459" fmla="*/ 2057855 h 6857957"/>
              <a:gd name="connsiteX64460" fmla="*/ 1236581 w 4826000"/>
              <a:gd name="connsiteY64460" fmla="*/ 2059443 h 6857957"/>
              <a:gd name="connsiteX64461" fmla="*/ 1231819 w 4826000"/>
              <a:gd name="connsiteY64461" fmla="*/ 2061030 h 6857957"/>
              <a:gd name="connsiteX64462" fmla="*/ 1233408 w 4826000"/>
              <a:gd name="connsiteY64462" fmla="*/ 2062300 h 6857957"/>
              <a:gd name="connsiteX64463" fmla="*/ 1234994 w 4826000"/>
              <a:gd name="connsiteY64463" fmla="*/ 2062935 h 6857957"/>
              <a:gd name="connsiteX64464" fmla="*/ 1237217 w 4826000"/>
              <a:gd name="connsiteY64464" fmla="*/ 2063253 h 6857957"/>
              <a:gd name="connsiteX64465" fmla="*/ 1239439 w 4826000"/>
              <a:gd name="connsiteY64465" fmla="*/ 2063253 h 6857957"/>
              <a:gd name="connsiteX64466" fmla="*/ 1243883 w 4826000"/>
              <a:gd name="connsiteY64466" fmla="*/ 2062935 h 6857957"/>
              <a:gd name="connsiteX64467" fmla="*/ 1248328 w 4826000"/>
              <a:gd name="connsiteY64467" fmla="*/ 2062300 h 6857957"/>
              <a:gd name="connsiteX64468" fmla="*/ 1252774 w 4826000"/>
              <a:gd name="connsiteY64468" fmla="*/ 2062300 h 6857957"/>
              <a:gd name="connsiteX64469" fmla="*/ 1254360 w 4826000"/>
              <a:gd name="connsiteY64469" fmla="*/ 2062300 h 6857957"/>
              <a:gd name="connsiteX64470" fmla="*/ 1255948 w 4826000"/>
              <a:gd name="connsiteY64470" fmla="*/ 2062618 h 6857957"/>
              <a:gd name="connsiteX64471" fmla="*/ 1257218 w 4826000"/>
              <a:gd name="connsiteY64471" fmla="*/ 2063570 h 6857957"/>
              <a:gd name="connsiteX64472" fmla="*/ 1258487 w 4826000"/>
              <a:gd name="connsiteY64472" fmla="*/ 2064841 h 6857957"/>
              <a:gd name="connsiteX64473" fmla="*/ 1259123 w 4826000"/>
              <a:gd name="connsiteY64473" fmla="*/ 2066428 h 6857957"/>
              <a:gd name="connsiteX64474" fmla="*/ 1259123 w 4826000"/>
              <a:gd name="connsiteY64474" fmla="*/ 2068968 h 6857957"/>
              <a:gd name="connsiteX64475" fmla="*/ 1255314 w 4826000"/>
              <a:gd name="connsiteY64475" fmla="*/ 2067381 h 6857957"/>
              <a:gd name="connsiteX64476" fmla="*/ 1251185 w 4826000"/>
              <a:gd name="connsiteY64476" fmla="*/ 2066746 h 6857957"/>
              <a:gd name="connsiteX64477" fmla="*/ 1246741 w 4826000"/>
              <a:gd name="connsiteY64477" fmla="*/ 2066428 h 6857957"/>
              <a:gd name="connsiteX64478" fmla="*/ 1242297 w 4826000"/>
              <a:gd name="connsiteY64478" fmla="*/ 2066428 h 6857957"/>
              <a:gd name="connsiteX64479" fmla="*/ 1237851 w 4826000"/>
              <a:gd name="connsiteY64479" fmla="*/ 2066746 h 6857957"/>
              <a:gd name="connsiteX64480" fmla="*/ 1233724 w 4826000"/>
              <a:gd name="connsiteY64480" fmla="*/ 2067381 h 6857957"/>
              <a:gd name="connsiteX64481" fmla="*/ 1229914 w 4826000"/>
              <a:gd name="connsiteY64481" fmla="*/ 2068016 h 6857957"/>
              <a:gd name="connsiteX64482" fmla="*/ 1226422 w 4826000"/>
              <a:gd name="connsiteY64482" fmla="*/ 2069604 h 6857957"/>
              <a:gd name="connsiteX64483" fmla="*/ 1230232 w 4826000"/>
              <a:gd name="connsiteY64483" fmla="*/ 2070238 h 6857957"/>
              <a:gd name="connsiteX64484" fmla="*/ 1232772 w 4826000"/>
              <a:gd name="connsiteY64484" fmla="*/ 2070874 h 6857957"/>
              <a:gd name="connsiteX64485" fmla="*/ 1234677 w 4826000"/>
              <a:gd name="connsiteY64485" fmla="*/ 2071826 h 6857957"/>
              <a:gd name="connsiteX64486" fmla="*/ 1236264 w 4826000"/>
              <a:gd name="connsiteY64486" fmla="*/ 2073096 h 6857957"/>
              <a:gd name="connsiteX64487" fmla="*/ 1237217 w 4826000"/>
              <a:gd name="connsiteY64487" fmla="*/ 2074366 h 6857957"/>
              <a:gd name="connsiteX64488" fmla="*/ 1237217 w 4826000"/>
              <a:gd name="connsiteY64488" fmla="*/ 2075636 h 6857957"/>
              <a:gd name="connsiteX64489" fmla="*/ 1237217 w 4826000"/>
              <a:gd name="connsiteY64489" fmla="*/ 2077542 h 6857957"/>
              <a:gd name="connsiteX64490" fmla="*/ 1236899 w 4826000"/>
              <a:gd name="connsiteY64490" fmla="*/ 2079129 h 6857957"/>
              <a:gd name="connsiteX64491" fmla="*/ 1234994 w 4826000"/>
              <a:gd name="connsiteY64491" fmla="*/ 2082622 h 6857957"/>
              <a:gd name="connsiteX64492" fmla="*/ 1233089 w 4826000"/>
              <a:gd name="connsiteY64492" fmla="*/ 2086750 h 6857957"/>
              <a:gd name="connsiteX64493" fmla="*/ 1231502 w 4826000"/>
              <a:gd name="connsiteY64493" fmla="*/ 2090243 h 6857957"/>
              <a:gd name="connsiteX64494" fmla="*/ 1230868 w 4826000"/>
              <a:gd name="connsiteY64494" fmla="*/ 2092466 h 6857957"/>
              <a:gd name="connsiteX64495" fmla="*/ 1230549 w 4826000"/>
              <a:gd name="connsiteY64495" fmla="*/ 2094053 h 6857957"/>
              <a:gd name="connsiteX64496" fmla="*/ 1233089 w 4826000"/>
              <a:gd name="connsiteY64496" fmla="*/ 2095641 h 6857957"/>
              <a:gd name="connsiteX64497" fmla="*/ 1235629 w 4826000"/>
              <a:gd name="connsiteY64497" fmla="*/ 2097230 h 6857957"/>
              <a:gd name="connsiteX64498" fmla="*/ 1239439 w 4826000"/>
              <a:gd name="connsiteY64498" fmla="*/ 2098498 h 6857957"/>
              <a:gd name="connsiteX64499" fmla="*/ 1241661 w 4826000"/>
              <a:gd name="connsiteY64499" fmla="*/ 2099132 h 6857957"/>
              <a:gd name="connsiteX64500" fmla="*/ 1244518 w 4826000"/>
              <a:gd name="connsiteY64500" fmla="*/ 2099132 h 6857957"/>
              <a:gd name="connsiteX64501" fmla="*/ 1250551 w 4826000"/>
              <a:gd name="connsiteY64501" fmla="*/ 2097864 h 6857957"/>
              <a:gd name="connsiteX64502" fmla="*/ 1255630 w 4826000"/>
              <a:gd name="connsiteY64502" fmla="*/ 2096276 h 6857957"/>
              <a:gd name="connsiteX64503" fmla="*/ 1260075 w 4826000"/>
              <a:gd name="connsiteY64503" fmla="*/ 2094371 h 6857957"/>
              <a:gd name="connsiteX64504" fmla="*/ 1263567 w 4826000"/>
              <a:gd name="connsiteY64504" fmla="*/ 2092148 h 6857957"/>
              <a:gd name="connsiteX64505" fmla="*/ 1266107 w 4826000"/>
              <a:gd name="connsiteY64505" fmla="*/ 2088973 h 6857957"/>
              <a:gd name="connsiteX64506" fmla="*/ 1268012 w 4826000"/>
              <a:gd name="connsiteY64506" fmla="*/ 2086115 h 6857957"/>
              <a:gd name="connsiteX64507" fmla="*/ 1268964 w 4826000"/>
              <a:gd name="connsiteY64507" fmla="*/ 2082940 h 6857957"/>
              <a:gd name="connsiteX64508" fmla="*/ 1269599 w 4826000"/>
              <a:gd name="connsiteY64508" fmla="*/ 2079764 h 6857957"/>
              <a:gd name="connsiteX64509" fmla="*/ 1269599 w 4826000"/>
              <a:gd name="connsiteY64509" fmla="*/ 2076906 h 6857957"/>
              <a:gd name="connsiteX64510" fmla="*/ 1268964 w 4826000"/>
              <a:gd name="connsiteY64510" fmla="*/ 2073414 h 6857957"/>
              <a:gd name="connsiteX64511" fmla="*/ 1268012 w 4826000"/>
              <a:gd name="connsiteY64511" fmla="*/ 2070556 h 6857957"/>
              <a:gd name="connsiteX64512" fmla="*/ 1266424 w 4826000"/>
              <a:gd name="connsiteY64512" fmla="*/ 2067698 h 6857957"/>
              <a:gd name="connsiteX64513" fmla="*/ 1264520 w 4826000"/>
              <a:gd name="connsiteY64513" fmla="*/ 2065475 h 6857957"/>
              <a:gd name="connsiteX64514" fmla="*/ 1262615 w 4826000"/>
              <a:gd name="connsiteY64514" fmla="*/ 2063253 h 6857957"/>
              <a:gd name="connsiteX64515" fmla="*/ 1260392 w 4826000"/>
              <a:gd name="connsiteY64515" fmla="*/ 2061665 h 6857957"/>
              <a:gd name="connsiteX64516" fmla="*/ 1257535 w 4826000"/>
              <a:gd name="connsiteY64516" fmla="*/ 2060395 h 6857957"/>
              <a:gd name="connsiteX64517" fmla="*/ 1262615 w 4826000"/>
              <a:gd name="connsiteY64517" fmla="*/ 2055950 h 6857957"/>
              <a:gd name="connsiteX64518" fmla="*/ 1265790 w 4826000"/>
              <a:gd name="connsiteY64518" fmla="*/ 2052775 h 6857957"/>
              <a:gd name="connsiteX64519" fmla="*/ 1268012 w 4826000"/>
              <a:gd name="connsiteY64519" fmla="*/ 2049599 h 6857957"/>
              <a:gd name="connsiteX64520" fmla="*/ 1268647 w 4826000"/>
              <a:gd name="connsiteY64520" fmla="*/ 2048012 h 6857957"/>
              <a:gd name="connsiteX64521" fmla="*/ 1269283 w 4826000"/>
              <a:gd name="connsiteY64521" fmla="*/ 2046106 h 6857957"/>
              <a:gd name="connsiteX64522" fmla="*/ 1269283 w 4826000"/>
              <a:gd name="connsiteY64522" fmla="*/ 2044836 h 6857957"/>
              <a:gd name="connsiteX64523" fmla="*/ 1268964 w 4826000"/>
              <a:gd name="connsiteY64523" fmla="*/ 2043249 h 6857957"/>
              <a:gd name="connsiteX64524" fmla="*/ 1268012 w 4826000"/>
              <a:gd name="connsiteY64524" fmla="*/ 2041979 h 6857957"/>
              <a:gd name="connsiteX64525" fmla="*/ 1266424 w 4826000"/>
              <a:gd name="connsiteY64525" fmla="*/ 2040708 h 6857957"/>
              <a:gd name="connsiteX64526" fmla="*/ 1263567 w 4826000"/>
              <a:gd name="connsiteY64526" fmla="*/ 2039756 h 6857957"/>
              <a:gd name="connsiteX64527" fmla="*/ 1260710 w 4826000"/>
              <a:gd name="connsiteY64527" fmla="*/ 2038486 h 6857957"/>
              <a:gd name="connsiteX64528" fmla="*/ 1263250 w 4826000"/>
              <a:gd name="connsiteY64528" fmla="*/ 2036898 h 6857957"/>
              <a:gd name="connsiteX64529" fmla="*/ 1265790 w 4826000"/>
              <a:gd name="connsiteY64529" fmla="*/ 2035945 h 6857957"/>
              <a:gd name="connsiteX64530" fmla="*/ 1267694 w 4826000"/>
              <a:gd name="connsiteY64530" fmla="*/ 2035628 h 6857957"/>
              <a:gd name="connsiteX64531" fmla="*/ 1269283 w 4826000"/>
              <a:gd name="connsiteY64531" fmla="*/ 2035628 h 6857957"/>
              <a:gd name="connsiteX64532" fmla="*/ 1270552 w 4826000"/>
              <a:gd name="connsiteY64532" fmla="*/ 2036263 h 6857957"/>
              <a:gd name="connsiteX64533" fmla="*/ 1271822 w 4826000"/>
              <a:gd name="connsiteY64533" fmla="*/ 2037216 h 6857957"/>
              <a:gd name="connsiteX64534" fmla="*/ 1273092 w 4826000"/>
              <a:gd name="connsiteY64534" fmla="*/ 2038486 h 6857957"/>
              <a:gd name="connsiteX64535" fmla="*/ 1274044 w 4826000"/>
              <a:gd name="connsiteY64535" fmla="*/ 2040391 h 6857957"/>
              <a:gd name="connsiteX64536" fmla="*/ 1274996 w 4826000"/>
              <a:gd name="connsiteY64536" fmla="*/ 2043884 h 6857957"/>
              <a:gd name="connsiteX64537" fmla="*/ 1275631 w 4826000"/>
              <a:gd name="connsiteY64537" fmla="*/ 2048012 h 6857957"/>
              <a:gd name="connsiteX64538" fmla="*/ 1275949 w 4826000"/>
              <a:gd name="connsiteY64538" fmla="*/ 2051504 h 6857957"/>
              <a:gd name="connsiteX64539" fmla="*/ 1276266 w 4826000"/>
              <a:gd name="connsiteY64539" fmla="*/ 2054680 h 6857957"/>
              <a:gd name="connsiteX64540" fmla="*/ 1302300 w 4826000"/>
              <a:gd name="connsiteY64540" fmla="*/ 2054044 h 6857957"/>
              <a:gd name="connsiteX64541" fmla="*/ 1301666 w 4826000"/>
              <a:gd name="connsiteY64541" fmla="*/ 2052457 h 6857957"/>
              <a:gd name="connsiteX64542" fmla="*/ 1300712 w 4826000"/>
              <a:gd name="connsiteY64542" fmla="*/ 2051504 h 6857957"/>
              <a:gd name="connsiteX64543" fmla="*/ 1299760 w 4826000"/>
              <a:gd name="connsiteY64543" fmla="*/ 2050552 h 6857957"/>
              <a:gd name="connsiteX64544" fmla="*/ 1298490 w 4826000"/>
              <a:gd name="connsiteY64544" fmla="*/ 2049917 h 6857957"/>
              <a:gd name="connsiteX64545" fmla="*/ 1294998 w 4826000"/>
              <a:gd name="connsiteY64545" fmla="*/ 2048647 h 6857957"/>
              <a:gd name="connsiteX64546" fmla="*/ 1290870 w 4826000"/>
              <a:gd name="connsiteY64546" fmla="*/ 2047694 h 6857957"/>
              <a:gd name="connsiteX64547" fmla="*/ 1287061 w 4826000"/>
              <a:gd name="connsiteY64547" fmla="*/ 2046106 h 6857957"/>
              <a:gd name="connsiteX64548" fmla="*/ 1283886 w 4826000"/>
              <a:gd name="connsiteY64548" fmla="*/ 2044836 h 6857957"/>
              <a:gd name="connsiteX64549" fmla="*/ 1282616 w 4826000"/>
              <a:gd name="connsiteY64549" fmla="*/ 2044201 h 6857957"/>
              <a:gd name="connsiteX64550" fmla="*/ 1281663 w 4826000"/>
              <a:gd name="connsiteY64550" fmla="*/ 2043249 h 6857957"/>
              <a:gd name="connsiteX64551" fmla="*/ 1281029 w 4826000"/>
              <a:gd name="connsiteY64551" fmla="*/ 2041979 h 6857957"/>
              <a:gd name="connsiteX64552" fmla="*/ 1280711 w 4826000"/>
              <a:gd name="connsiteY64552" fmla="*/ 2040708 h 6857957"/>
              <a:gd name="connsiteX64553" fmla="*/ 1286109 w 4826000"/>
              <a:gd name="connsiteY64553" fmla="*/ 2042613 h 6857957"/>
              <a:gd name="connsiteX64554" fmla="*/ 1290870 w 4826000"/>
              <a:gd name="connsiteY64554" fmla="*/ 2043566 h 6857957"/>
              <a:gd name="connsiteX64555" fmla="*/ 1294998 w 4826000"/>
              <a:gd name="connsiteY64555" fmla="*/ 2044201 h 6857957"/>
              <a:gd name="connsiteX64556" fmla="*/ 1297855 w 4826000"/>
              <a:gd name="connsiteY64556" fmla="*/ 2043884 h 6857957"/>
              <a:gd name="connsiteX64557" fmla="*/ 1300077 w 4826000"/>
              <a:gd name="connsiteY64557" fmla="*/ 2043566 h 6857957"/>
              <a:gd name="connsiteX64558" fmla="*/ 1301666 w 4826000"/>
              <a:gd name="connsiteY64558" fmla="*/ 2042613 h 6857957"/>
              <a:gd name="connsiteX64559" fmla="*/ 1303252 w 4826000"/>
              <a:gd name="connsiteY64559" fmla="*/ 2041344 h 6857957"/>
              <a:gd name="connsiteX64560" fmla="*/ 1303570 w 4826000"/>
              <a:gd name="connsiteY64560" fmla="*/ 2039756 h 6857957"/>
              <a:gd name="connsiteX64561" fmla="*/ 1303570 w 4826000"/>
              <a:gd name="connsiteY64561" fmla="*/ 2037851 h 6857957"/>
              <a:gd name="connsiteX64562" fmla="*/ 1303252 w 4826000"/>
              <a:gd name="connsiteY64562" fmla="*/ 2035628 h 6857957"/>
              <a:gd name="connsiteX64563" fmla="*/ 1302935 w 4826000"/>
              <a:gd name="connsiteY64563" fmla="*/ 2033405 h 6857957"/>
              <a:gd name="connsiteX64564" fmla="*/ 1301666 w 4826000"/>
              <a:gd name="connsiteY64564" fmla="*/ 2030865 h 6857957"/>
              <a:gd name="connsiteX64565" fmla="*/ 1299442 w 4826000"/>
              <a:gd name="connsiteY64565" fmla="*/ 2026102 h 6857957"/>
              <a:gd name="connsiteX64566" fmla="*/ 1296902 w 4826000"/>
              <a:gd name="connsiteY64566" fmla="*/ 2021022 h 6857957"/>
              <a:gd name="connsiteX64567" fmla="*/ 1301347 w 4826000"/>
              <a:gd name="connsiteY64567" fmla="*/ 2021339 h 6857957"/>
              <a:gd name="connsiteX64568" fmla="*/ 1305157 w 4826000"/>
              <a:gd name="connsiteY64568" fmla="*/ 2021974 h 6857957"/>
              <a:gd name="connsiteX64569" fmla="*/ 1308015 w 4826000"/>
              <a:gd name="connsiteY64569" fmla="*/ 2022927 h 6857957"/>
              <a:gd name="connsiteX64570" fmla="*/ 1310237 w 4826000"/>
              <a:gd name="connsiteY64570" fmla="*/ 2024515 h 6857957"/>
              <a:gd name="connsiteX64571" fmla="*/ 1311506 w 4826000"/>
              <a:gd name="connsiteY64571" fmla="*/ 2026102 h 6857957"/>
              <a:gd name="connsiteX64572" fmla="*/ 1312459 w 4826000"/>
              <a:gd name="connsiteY64572" fmla="*/ 2028007 h 6857957"/>
              <a:gd name="connsiteX64573" fmla="*/ 1313095 w 4826000"/>
              <a:gd name="connsiteY64573" fmla="*/ 2030230 h 6857957"/>
              <a:gd name="connsiteX64574" fmla="*/ 1313095 w 4826000"/>
              <a:gd name="connsiteY64574" fmla="*/ 2032770 h 6857957"/>
              <a:gd name="connsiteX64575" fmla="*/ 1312776 w 4826000"/>
              <a:gd name="connsiteY64575" fmla="*/ 2037216 h 6857957"/>
              <a:gd name="connsiteX64576" fmla="*/ 1312459 w 4826000"/>
              <a:gd name="connsiteY64576" fmla="*/ 2042296 h 6857957"/>
              <a:gd name="connsiteX64577" fmla="*/ 1312459 w 4826000"/>
              <a:gd name="connsiteY64577" fmla="*/ 2044519 h 6857957"/>
              <a:gd name="connsiteX64578" fmla="*/ 1312776 w 4826000"/>
              <a:gd name="connsiteY64578" fmla="*/ 2047059 h 6857957"/>
              <a:gd name="connsiteX64579" fmla="*/ 1313411 w 4826000"/>
              <a:gd name="connsiteY64579" fmla="*/ 2048964 h 6857957"/>
              <a:gd name="connsiteX64580" fmla="*/ 1314681 w 4826000"/>
              <a:gd name="connsiteY64580" fmla="*/ 2050869 h 6857957"/>
              <a:gd name="connsiteX64581" fmla="*/ 1326428 w 4826000"/>
              <a:gd name="connsiteY64581" fmla="*/ 2048329 h 6857957"/>
              <a:gd name="connsiteX64582" fmla="*/ 1332778 w 4826000"/>
              <a:gd name="connsiteY64582" fmla="*/ 2046741 h 6857957"/>
              <a:gd name="connsiteX64583" fmla="*/ 1337857 w 4826000"/>
              <a:gd name="connsiteY64583" fmla="*/ 2044836 h 6857957"/>
              <a:gd name="connsiteX64584" fmla="*/ 1345794 w 4826000"/>
              <a:gd name="connsiteY64584" fmla="*/ 2041661 h 6857957"/>
              <a:gd name="connsiteX64585" fmla="*/ 1342619 w 4826000"/>
              <a:gd name="connsiteY64585" fmla="*/ 2041979 h 6857957"/>
              <a:gd name="connsiteX64586" fmla="*/ 1339762 w 4826000"/>
              <a:gd name="connsiteY64586" fmla="*/ 2041661 h 6857957"/>
              <a:gd name="connsiteX64587" fmla="*/ 1336905 w 4826000"/>
              <a:gd name="connsiteY64587" fmla="*/ 2041026 h 6857957"/>
              <a:gd name="connsiteX64588" fmla="*/ 1334365 w 4826000"/>
              <a:gd name="connsiteY64588" fmla="*/ 2040391 h 6857957"/>
              <a:gd name="connsiteX64589" fmla="*/ 1332143 w 4826000"/>
              <a:gd name="connsiteY64589" fmla="*/ 2039438 h 6857957"/>
              <a:gd name="connsiteX64590" fmla="*/ 1329921 w 4826000"/>
              <a:gd name="connsiteY64590" fmla="*/ 2037851 h 6857957"/>
              <a:gd name="connsiteX64591" fmla="*/ 1328333 w 4826000"/>
              <a:gd name="connsiteY64591" fmla="*/ 2036581 h 6857957"/>
              <a:gd name="connsiteX64592" fmla="*/ 1326745 w 4826000"/>
              <a:gd name="connsiteY64592" fmla="*/ 2034993 h 6857957"/>
              <a:gd name="connsiteX64593" fmla="*/ 1325158 w 4826000"/>
              <a:gd name="connsiteY64593" fmla="*/ 2033405 h 6857957"/>
              <a:gd name="connsiteX64594" fmla="*/ 1323572 w 4826000"/>
              <a:gd name="connsiteY64594" fmla="*/ 2031183 h 6857957"/>
              <a:gd name="connsiteX64595" fmla="*/ 1322618 w 4826000"/>
              <a:gd name="connsiteY64595" fmla="*/ 2029277 h 6857957"/>
              <a:gd name="connsiteX64596" fmla="*/ 1321666 w 4826000"/>
              <a:gd name="connsiteY64596" fmla="*/ 2027055 h 6857957"/>
              <a:gd name="connsiteX64597" fmla="*/ 1320713 w 4826000"/>
              <a:gd name="connsiteY64597" fmla="*/ 2022292 h 6857957"/>
              <a:gd name="connsiteX64598" fmla="*/ 1320078 w 4826000"/>
              <a:gd name="connsiteY64598" fmla="*/ 2017529 h 6857957"/>
              <a:gd name="connsiteX64599" fmla="*/ 1320078 w 4826000"/>
              <a:gd name="connsiteY64599" fmla="*/ 2012131 h 6857957"/>
              <a:gd name="connsiteX64600" fmla="*/ 1321032 w 4826000"/>
              <a:gd name="connsiteY64600" fmla="*/ 2007050 h 6857957"/>
              <a:gd name="connsiteX64601" fmla="*/ 1322301 w 4826000"/>
              <a:gd name="connsiteY64601" fmla="*/ 2001970 h 6857957"/>
              <a:gd name="connsiteX64602" fmla="*/ 1323888 w 4826000"/>
              <a:gd name="connsiteY64602" fmla="*/ 1997525 h 6857957"/>
              <a:gd name="connsiteX64603" fmla="*/ 1326745 w 4826000"/>
              <a:gd name="connsiteY64603" fmla="*/ 1993079 h 6857957"/>
              <a:gd name="connsiteX64604" fmla="*/ 1329285 w 4826000"/>
              <a:gd name="connsiteY64604" fmla="*/ 1989587 h 6857957"/>
              <a:gd name="connsiteX64605" fmla="*/ 1330873 w 4826000"/>
              <a:gd name="connsiteY64605" fmla="*/ 1988316 h 6857957"/>
              <a:gd name="connsiteX64606" fmla="*/ 1332778 w 4826000"/>
              <a:gd name="connsiteY64606" fmla="*/ 1986729 h 6857957"/>
              <a:gd name="connsiteX64607" fmla="*/ 1334682 w 4826000"/>
              <a:gd name="connsiteY64607" fmla="*/ 1985459 h 6857957"/>
              <a:gd name="connsiteX64608" fmla="*/ 1336587 w 4826000"/>
              <a:gd name="connsiteY64608" fmla="*/ 1984506 h 6857957"/>
              <a:gd name="connsiteX64609" fmla="*/ 1334048 w 4826000"/>
              <a:gd name="connsiteY64609" fmla="*/ 1982601 h 6857957"/>
              <a:gd name="connsiteX64610" fmla="*/ 1332143 w 4826000"/>
              <a:gd name="connsiteY64610" fmla="*/ 1980696 h 6857957"/>
              <a:gd name="connsiteX64611" fmla="*/ 1330238 w 4826000"/>
              <a:gd name="connsiteY64611" fmla="*/ 1978473 h 6857957"/>
              <a:gd name="connsiteX64612" fmla="*/ 1328650 w 4826000"/>
              <a:gd name="connsiteY64612" fmla="*/ 1976250 h 6857957"/>
              <a:gd name="connsiteX64613" fmla="*/ 1327381 w 4826000"/>
              <a:gd name="connsiteY64613" fmla="*/ 1974028 h 6857957"/>
              <a:gd name="connsiteX64614" fmla="*/ 1326428 w 4826000"/>
              <a:gd name="connsiteY64614" fmla="*/ 1971805 h 6857957"/>
              <a:gd name="connsiteX64615" fmla="*/ 1324841 w 4826000"/>
              <a:gd name="connsiteY64615" fmla="*/ 1967042 h 6857957"/>
              <a:gd name="connsiteX64616" fmla="*/ 1323572 w 4826000"/>
              <a:gd name="connsiteY64616" fmla="*/ 1962279 h 6857957"/>
              <a:gd name="connsiteX64617" fmla="*/ 1323253 w 4826000"/>
              <a:gd name="connsiteY64617" fmla="*/ 1957199 h 6857957"/>
              <a:gd name="connsiteX64618" fmla="*/ 1323253 w 4826000"/>
              <a:gd name="connsiteY64618" fmla="*/ 1952118 h 6857957"/>
              <a:gd name="connsiteX64619" fmla="*/ 1323253 w 4826000"/>
              <a:gd name="connsiteY64619" fmla="*/ 1947038 h 6857957"/>
              <a:gd name="connsiteX64620" fmla="*/ 1323253 w 4826000"/>
              <a:gd name="connsiteY64620" fmla="*/ 1937512 h 6857957"/>
              <a:gd name="connsiteX64621" fmla="*/ 1322936 w 4826000"/>
              <a:gd name="connsiteY64621" fmla="*/ 1932749 h 6857957"/>
              <a:gd name="connsiteX64622" fmla="*/ 1322301 w 4826000"/>
              <a:gd name="connsiteY64622" fmla="*/ 1928304 h 6857957"/>
              <a:gd name="connsiteX64623" fmla="*/ 1321032 w 4826000"/>
              <a:gd name="connsiteY64623" fmla="*/ 1924176 h 6857957"/>
              <a:gd name="connsiteX64624" fmla="*/ 1320396 w 4826000"/>
              <a:gd name="connsiteY64624" fmla="*/ 1922588 h 6857957"/>
              <a:gd name="connsiteX64625" fmla="*/ 1319126 w 4826000"/>
              <a:gd name="connsiteY64625" fmla="*/ 1920365 h 6857957"/>
              <a:gd name="connsiteX64626" fmla="*/ 1317856 w 4826000"/>
              <a:gd name="connsiteY64626" fmla="*/ 1918778 h 6857957"/>
              <a:gd name="connsiteX64627" fmla="*/ 1315951 w 4826000"/>
              <a:gd name="connsiteY64627" fmla="*/ 1917190 h 6857957"/>
              <a:gd name="connsiteX64628" fmla="*/ 1314046 w 4826000"/>
              <a:gd name="connsiteY64628" fmla="*/ 1915603 h 6857957"/>
              <a:gd name="connsiteX64629" fmla="*/ 1312141 w 4826000"/>
              <a:gd name="connsiteY64629" fmla="*/ 1914332 h 6857957"/>
              <a:gd name="connsiteX64630" fmla="*/ 1307062 w 4826000"/>
              <a:gd name="connsiteY64630" fmla="*/ 1915920 h 6857957"/>
              <a:gd name="connsiteX64631" fmla="*/ 1305475 w 4826000"/>
              <a:gd name="connsiteY64631" fmla="*/ 1916873 h 6857957"/>
              <a:gd name="connsiteX64632" fmla="*/ 1304204 w 4826000"/>
              <a:gd name="connsiteY64632" fmla="*/ 1917508 h 6857957"/>
              <a:gd name="connsiteX64633" fmla="*/ 1303252 w 4826000"/>
              <a:gd name="connsiteY64633" fmla="*/ 1918460 h 6857957"/>
              <a:gd name="connsiteX64634" fmla="*/ 1302617 w 4826000"/>
              <a:gd name="connsiteY64634" fmla="*/ 1919413 h 6857957"/>
              <a:gd name="connsiteX64635" fmla="*/ 1302300 w 4826000"/>
              <a:gd name="connsiteY64635" fmla="*/ 1920365 h 6857957"/>
              <a:gd name="connsiteX64636" fmla="*/ 1302300 w 4826000"/>
              <a:gd name="connsiteY64636" fmla="*/ 1921636 h 6857957"/>
              <a:gd name="connsiteX64637" fmla="*/ 1302300 w 4826000"/>
              <a:gd name="connsiteY64637" fmla="*/ 1922588 h 6857957"/>
              <a:gd name="connsiteX64638" fmla="*/ 1302617 w 4826000"/>
              <a:gd name="connsiteY64638" fmla="*/ 1923541 h 6857957"/>
              <a:gd name="connsiteX64639" fmla="*/ 1304204 w 4826000"/>
              <a:gd name="connsiteY64639" fmla="*/ 1925763 h 6857957"/>
              <a:gd name="connsiteX64640" fmla="*/ 1305792 w 4826000"/>
              <a:gd name="connsiteY64640" fmla="*/ 1927986 h 6857957"/>
              <a:gd name="connsiteX64641" fmla="*/ 1308015 w 4826000"/>
              <a:gd name="connsiteY64641" fmla="*/ 1930844 h 6857957"/>
              <a:gd name="connsiteX64642" fmla="*/ 1304839 w 4826000"/>
              <a:gd name="connsiteY64642" fmla="*/ 1931161 h 6857957"/>
              <a:gd name="connsiteX64643" fmla="*/ 1302300 w 4826000"/>
              <a:gd name="connsiteY64643" fmla="*/ 1931479 h 6857957"/>
              <a:gd name="connsiteX64644" fmla="*/ 1299760 w 4826000"/>
              <a:gd name="connsiteY64644" fmla="*/ 1931479 h 6857957"/>
              <a:gd name="connsiteX64645" fmla="*/ 1298172 w 4826000"/>
              <a:gd name="connsiteY64645" fmla="*/ 1931161 h 6857957"/>
              <a:gd name="connsiteX64646" fmla="*/ 1296902 w 4826000"/>
              <a:gd name="connsiteY64646" fmla="*/ 1930844 h 6857957"/>
              <a:gd name="connsiteX64647" fmla="*/ 1295950 w 4826000"/>
              <a:gd name="connsiteY64647" fmla="*/ 1930209 h 6857957"/>
              <a:gd name="connsiteX64648" fmla="*/ 1295315 w 4826000"/>
              <a:gd name="connsiteY64648" fmla="*/ 1929574 h 6857957"/>
              <a:gd name="connsiteX64649" fmla="*/ 1294363 w 4826000"/>
              <a:gd name="connsiteY64649" fmla="*/ 1928304 h 6857957"/>
              <a:gd name="connsiteX64650" fmla="*/ 1294046 w 4826000"/>
              <a:gd name="connsiteY64650" fmla="*/ 1926398 h 6857957"/>
              <a:gd name="connsiteX64651" fmla="*/ 1294046 w 4826000"/>
              <a:gd name="connsiteY64651" fmla="*/ 1924176 h 6857957"/>
              <a:gd name="connsiteX64652" fmla="*/ 1293728 w 4826000"/>
              <a:gd name="connsiteY64652" fmla="*/ 1922271 h 6857957"/>
              <a:gd name="connsiteX64653" fmla="*/ 1293410 w 4826000"/>
              <a:gd name="connsiteY64653" fmla="*/ 1920048 h 6857957"/>
              <a:gd name="connsiteX64654" fmla="*/ 1286426 w 4826000"/>
              <a:gd name="connsiteY64654" fmla="*/ 1919730 h 6857957"/>
              <a:gd name="connsiteX64655" fmla="*/ 1281346 w 4826000"/>
              <a:gd name="connsiteY64655" fmla="*/ 1920048 h 6857957"/>
              <a:gd name="connsiteX64656" fmla="*/ 1277536 w 4826000"/>
              <a:gd name="connsiteY64656" fmla="*/ 1921318 h 6857957"/>
              <a:gd name="connsiteX64657" fmla="*/ 1274996 w 4826000"/>
              <a:gd name="connsiteY64657" fmla="*/ 1922588 h 6857957"/>
              <a:gd name="connsiteX64658" fmla="*/ 1273409 w 4826000"/>
              <a:gd name="connsiteY64658" fmla="*/ 1923858 h 6857957"/>
              <a:gd name="connsiteX64659" fmla="*/ 1271822 w 4826000"/>
              <a:gd name="connsiteY64659" fmla="*/ 1925763 h 6857957"/>
              <a:gd name="connsiteX64660" fmla="*/ 1270234 w 4826000"/>
              <a:gd name="connsiteY64660" fmla="*/ 1927351 h 6857957"/>
              <a:gd name="connsiteX64661" fmla="*/ 1268964 w 4826000"/>
              <a:gd name="connsiteY64661" fmla="*/ 1929256 h 6857957"/>
              <a:gd name="connsiteX64662" fmla="*/ 1272457 w 4826000"/>
              <a:gd name="connsiteY64662" fmla="*/ 1929574 h 6857957"/>
              <a:gd name="connsiteX64663" fmla="*/ 1275631 w 4826000"/>
              <a:gd name="connsiteY64663" fmla="*/ 1930209 h 6857957"/>
              <a:gd name="connsiteX64664" fmla="*/ 1277536 w 4826000"/>
              <a:gd name="connsiteY64664" fmla="*/ 1930844 h 6857957"/>
              <a:gd name="connsiteX64665" fmla="*/ 1278806 w 4826000"/>
              <a:gd name="connsiteY64665" fmla="*/ 1931479 h 6857957"/>
              <a:gd name="connsiteX64666" fmla="*/ 1279441 w 4826000"/>
              <a:gd name="connsiteY64666" fmla="*/ 1932432 h 6857957"/>
              <a:gd name="connsiteX64667" fmla="*/ 1279760 w 4826000"/>
              <a:gd name="connsiteY64667" fmla="*/ 1933384 h 6857957"/>
              <a:gd name="connsiteX64668" fmla="*/ 1279441 w 4826000"/>
              <a:gd name="connsiteY64668" fmla="*/ 1935289 h 6857957"/>
              <a:gd name="connsiteX64669" fmla="*/ 1279124 w 4826000"/>
              <a:gd name="connsiteY64669" fmla="*/ 1937194 h 6857957"/>
              <a:gd name="connsiteX64670" fmla="*/ 1279124 w 4826000"/>
              <a:gd name="connsiteY64670" fmla="*/ 1938147 h 6857957"/>
              <a:gd name="connsiteX64671" fmla="*/ 1279760 w 4826000"/>
              <a:gd name="connsiteY64671" fmla="*/ 1938782 h 6857957"/>
              <a:gd name="connsiteX64672" fmla="*/ 1281346 w 4826000"/>
              <a:gd name="connsiteY64672" fmla="*/ 1939100 h 6857957"/>
              <a:gd name="connsiteX64673" fmla="*/ 1283251 w 4826000"/>
              <a:gd name="connsiteY64673" fmla="*/ 1939417 h 6857957"/>
              <a:gd name="connsiteX64674" fmla="*/ 1286109 w 4826000"/>
              <a:gd name="connsiteY64674" fmla="*/ 1939417 h 6857957"/>
              <a:gd name="connsiteX64675" fmla="*/ 1290235 w 4826000"/>
              <a:gd name="connsiteY64675" fmla="*/ 1939417 h 6857957"/>
              <a:gd name="connsiteX64676" fmla="*/ 1288649 w 4826000"/>
              <a:gd name="connsiteY64676" fmla="*/ 1940687 h 6857957"/>
              <a:gd name="connsiteX64677" fmla="*/ 1286109 w 4826000"/>
              <a:gd name="connsiteY64677" fmla="*/ 1941640 h 6857957"/>
              <a:gd name="connsiteX64678" fmla="*/ 1283569 w 4826000"/>
              <a:gd name="connsiteY64678" fmla="*/ 1942592 h 6857957"/>
              <a:gd name="connsiteX64679" fmla="*/ 1280711 w 4826000"/>
              <a:gd name="connsiteY64679" fmla="*/ 1943863 h 6857957"/>
              <a:gd name="connsiteX64680" fmla="*/ 1273726 w 4826000"/>
              <a:gd name="connsiteY64680" fmla="*/ 1944815 h 6857957"/>
              <a:gd name="connsiteX64681" fmla="*/ 1264837 w 4826000"/>
              <a:gd name="connsiteY64681" fmla="*/ 1945450 h 6857957"/>
              <a:gd name="connsiteX64682" fmla="*/ 1262615 w 4826000"/>
              <a:gd name="connsiteY64682" fmla="*/ 1931796 h 6857957"/>
              <a:gd name="connsiteX64683" fmla="*/ 1260075 w 4826000"/>
              <a:gd name="connsiteY64683" fmla="*/ 1932432 h 6857957"/>
              <a:gd name="connsiteX64684" fmla="*/ 1257535 w 4826000"/>
              <a:gd name="connsiteY64684" fmla="*/ 1932749 h 6857957"/>
              <a:gd name="connsiteX64685" fmla="*/ 1255948 w 4826000"/>
              <a:gd name="connsiteY64685" fmla="*/ 1933702 h 6857957"/>
              <a:gd name="connsiteX64686" fmla="*/ 1254995 w 4826000"/>
              <a:gd name="connsiteY64686" fmla="*/ 1934654 h 6857957"/>
              <a:gd name="connsiteX64687" fmla="*/ 1254043 w 4826000"/>
              <a:gd name="connsiteY64687" fmla="*/ 1936242 h 6857957"/>
              <a:gd name="connsiteX64688" fmla="*/ 1253725 w 4826000"/>
              <a:gd name="connsiteY64688" fmla="*/ 1937194 h 6857957"/>
              <a:gd name="connsiteX64689" fmla="*/ 1253090 w 4826000"/>
              <a:gd name="connsiteY64689" fmla="*/ 1940052 h 6857957"/>
              <a:gd name="connsiteX64690" fmla="*/ 1253090 w 4826000"/>
              <a:gd name="connsiteY64690" fmla="*/ 1941322 h 6857957"/>
              <a:gd name="connsiteX64691" fmla="*/ 1252455 w 4826000"/>
              <a:gd name="connsiteY64691" fmla="*/ 1942275 h 6857957"/>
              <a:gd name="connsiteX64692" fmla="*/ 1251820 w 4826000"/>
              <a:gd name="connsiteY64692" fmla="*/ 1943863 h 6857957"/>
              <a:gd name="connsiteX64693" fmla="*/ 1250234 w 4826000"/>
              <a:gd name="connsiteY64693" fmla="*/ 1944815 h 6857957"/>
              <a:gd name="connsiteX64694" fmla="*/ 1248646 w 4826000"/>
              <a:gd name="connsiteY64694" fmla="*/ 1945450 h 6857957"/>
              <a:gd name="connsiteX64695" fmla="*/ 1246106 w 4826000"/>
              <a:gd name="connsiteY64695" fmla="*/ 1946085 h 6857957"/>
              <a:gd name="connsiteX64696" fmla="*/ 1242931 w 4826000"/>
              <a:gd name="connsiteY64696" fmla="*/ 1946403 h 6857957"/>
              <a:gd name="connsiteX64697" fmla="*/ 1239121 w 4826000"/>
              <a:gd name="connsiteY64697" fmla="*/ 1946403 h 6857957"/>
              <a:gd name="connsiteX64698" fmla="*/ 1240709 w 4826000"/>
              <a:gd name="connsiteY64698" fmla="*/ 1941005 h 6857957"/>
              <a:gd name="connsiteX64699" fmla="*/ 1242297 w 4826000"/>
              <a:gd name="connsiteY64699" fmla="*/ 1936559 h 6857957"/>
              <a:gd name="connsiteX64700" fmla="*/ 1245788 w 4826000"/>
              <a:gd name="connsiteY64700" fmla="*/ 1929256 h 6857957"/>
              <a:gd name="connsiteX64701" fmla="*/ 1248011 w 4826000"/>
              <a:gd name="connsiteY64701" fmla="*/ 1923223 h 6857957"/>
              <a:gd name="connsiteX64702" fmla="*/ 1248963 w 4826000"/>
              <a:gd name="connsiteY64702" fmla="*/ 1920365 h 6857957"/>
              <a:gd name="connsiteX64703" fmla="*/ 1249598 w 4826000"/>
              <a:gd name="connsiteY64703" fmla="*/ 1917825 h 6857957"/>
              <a:gd name="connsiteX64704" fmla="*/ 1250234 w 4826000"/>
              <a:gd name="connsiteY64704" fmla="*/ 1915603 h 6857957"/>
              <a:gd name="connsiteX64705" fmla="*/ 1250234 w 4826000"/>
              <a:gd name="connsiteY64705" fmla="*/ 1912427 h 6857957"/>
              <a:gd name="connsiteX64706" fmla="*/ 1249916 w 4826000"/>
              <a:gd name="connsiteY64706" fmla="*/ 1909569 h 6857957"/>
              <a:gd name="connsiteX64707" fmla="*/ 1249281 w 4826000"/>
              <a:gd name="connsiteY64707" fmla="*/ 1906077 h 6857957"/>
              <a:gd name="connsiteX64708" fmla="*/ 1248328 w 4826000"/>
              <a:gd name="connsiteY64708" fmla="*/ 1902266 h 6857957"/>
              <a:gd name="connsiteX64709" fmla="*/ 1247058 w 4826000"/>
              <a:gd name="connsiteY64709" fmla="*/ 1897503 h 6857957"/>
              <a:gd name="connsiteX64710" fmla="*/ 1242297 w 4826000"/>
              <a:gd name="connsiteY64710" fmla="*/ 1886072 h 6857957"/>
              <a:gd name="connsiteX64711" fmla="*/ 1248328 w 4826000"/>
              <a:gd name="connsiteY64711" fmla="*/ 1887342 h 6857957"/>
              <a:gd name="connsiteX64712" fmla="*/ 1253090 w 4826000"/>
              <a:gd name="connsiteY64712" fmla="*/ 1888612 h 6857957"/>
              <a:gd name="connsiteX64713" fmla="*/ 1256900 w 4826000"/>
              <a:gd name="connsiteY64713" fmla="*/ 1890200 h 6857957"/>
              <a:gd name="connsiteX64714" fmla="*/ 1260710 w 4826000"/>
              <a:gd name="connsiteY64714" fmla="*/ 1891153 h 6857957"/>
              <a:gd name="connsiteX64715" fmla="*/ 1264520 w 4826000"/>
              <a:gd name="connsiteY64715" fmla="*/ 1892423 h 6857957"/>
              <a:gd name="connsiteX64716" fmla="*/ 1269283 w 4826000"/>
              <a:gd name="connsiteY64716" fmla="*/ 1892740 h 6857957"/>
              <a:gd name="connsiteX64717" fmla="*/ 1274996 w 4826000"/>
              <a:gd name="connsiteY64717" fmla="*/ 1892105 h 6857957"/>
              <a:gd name="connsiteX64718" fmla="*/ 1282298 w 4826000"/>
              <a:gd name="connsiteY64718" fmla="*/ 1890200 h 6857957"/>
              <a:gd name="connsiteX64719" fmla="*/ 1283886 w 4826000"/>
              <a:gd name="connsiteY64719" fmla="*/ 1892105 h 6857957"/>
              <a:gd name="connsiteX64720" fmla="*/ 1285156 w 4826000"/>
              <a:gd name="connsiteY64720" fmla="*/ 1893693 h 6857957"/>
              <a:gd name="connsiteX64721" fmla="*/ 1286109 w 4826000"/>
              <a:gd name="connsiteY64721" fmla="*/ 1895281 h 6857957"/>
              <a:gd name="connsiteX64722" fmla="*/ 1286426 w 4826000"/>
              <a:gd name="connsiteY64722" fmla="*/ 1896551 h 6857957"/>
              <a:gd name="connsiteX64723" fmla="*/ 1287061 w 4826000"/>
              <a:gd name="connsiteY64723" fmla="*/ 1898774 h 6857957"/>
              <a:gd name="connsiteX64724" fmla="*/ 1287696 w 4826000"/>
              <a:gd name="connsiteY64724" fmla="*/ 1900996 h 6857957"/>
              <a:gd name="connsiteX64725" fmla="*/ 1288331 w 4826000"/>
              <a:gd name="connsiteY64725" fmla="*/ 1902901 h 6857957"/>
              <a:gd name="connsiteX64726" fmla="*/ 1288965 w 4826000"/>
              <a:gd name="connsiteY64726" fmla="*/ 1903854 h 6857957"/>
              <a:gd name="connsiteX64727" fmla="*/ 1289600 w 4826000"/>
              <a:gd name="connsiteY64727" fmla="*/ 1904807 h 6857957"/>
              <a:gd name="connsiteX64728" fmla="*/ 1290870 w 4826000"/>
              <a:gd name="connsiteY64728" fmla="*/ 1905759 h 6857957"/>
              <a:gd name="connsiteX64729" fmla="*/ 1292775 w 4826000"/>
              <a:gd name="connsiteY64729" fmla="*/ 1907029 h 6857957"/>
              <a:gd name="connsiteX64730" fmla="*/ 1298172 w 4826000"/>
              <a:gd name="connsiteY64730" fmla="*/ 1909252 h 6857957"/>
              <a:gd name="connsiteX64731" fmla="*/ 1311189 w 4826000"/>
              <a:gd name="connsiteY64731" fmla="*/ 1906712 h 6857957"/>
              <a:gd name="connsiteX64732" fmla="*/ 1319126 w 4826000"/>
              <a:gd name="connsiteY64732" fmla="*/ 1905124 h 6857957"/>
              <a:gd name="connsiteX64733" fmla="*/ 1326112 w 4826000"/>
              <a:gd name="connsiteY64733" fmla="*/ 1903854 h 6857957"/>
              <a:gd name="connsiteX64734" fmla="*/ 1336270 w 4826000"/>
              <a:gd name="connsiteY64734" fmla="*/ 1902584 h 6857957"/>
              <a:gd name="connsiteX64735" fmla="*/ 1335317 w 4826000"/>
              <a:gd name="connsiteY64735" fmla="*/ 1901631 h 6857957"/>
              <a:gd name="connsiteX64736" fmla="*/ 1334365 w 4826000"/>
              <a:gd name="connsiteY64736" fmla="*/ 1901314 h 6857957"/>
              <a:gd name="connsiteX64737" fmla="*/ 1333413 w 4826000"/>
              <a:gd name="connsiteY64737" fmla="*/ 1900996 h 6857957"/>
              <a:gd name="connsiteX64738" fmla="*/ 1332461 w 4826000"/>
              <a:gd name="connsiteY64738" fmla="*/ 1900996 h 6857957"/>
              <a:gd name="connsiteX64739" fmla="*/ 1331190 w 4826000"/>
              <a:gd name="connsiteY64739" fmla="*/ 1901314 h 6857957"/>
              <a:gd name="connsiteX64740" fmla="*/ 1330238 w 4826000"/>
              <a:gd name="connsiteY64740" fmla="*/ 1901631 h 6857957"/>
              <a:gd name="connsiteX64741" fmla="*/ 1329603 w 4826000"/>
              <a:gd name="connsiteY64741" fmla="*/ 1902266 h 6857957"/>
              <a:gd name="connsiteX64742" fmla="*/ 1329603 w 4826000"/>
              <a:gd name="connsiteY64742" fmla="*/ 1902901 h 6857957"/>
              <a:gd name="connsiteX64743" fmla="*/ 1325793 w 4826000"/>
              <a:gd name="connsiteY64743" fmla="*/ 1901631 h 6857957"/>
              <a:gd name="connsiteX64744" fmla="*/ 1322936 w 4826000"/>
              <a:gd name="connsiteY64744" fmla="*/ 1900361 h 6857957"/>
              <a:gd name="connsiteX64745" fmla="*/ 1321983 w 4826000"/>
              <a:gd name="connsiteY64745" fmla="*/ 1899726 h 6857957"/>
              <a:gd name="connsiteX64746" fmla="*/ 1321348 w 4826000"/>
              <a:gd name="connsiteY64746" fmla="*/ 1898456 h 6857957"/>
              <a:gd name="connsiteX64747" fmla="*/ 1321032 w 4826000"/>
              <a:gd name="connsiteY64747" fmla="*/ 1897503 h 6857957"/>
              <a:gd name="connsiteX64748" fmla="*/ 1320713 w 4826000"/>
              <a:gd name="connsiteY64748" fmla="*/ 1896868 h 6857957"/>
              <a:gd name="connsiteX64749" fmla="*/ 1320713 w 4826000"/>
              <a:gd name="connsiteY64749" fmla="*/ 1894963 h 6857957"/>
              <a:gd name="connsiteX64750" fmla="*/ 1321348 w 4826000"/>
              <a:gd name="connsiteY64750" fmla="*/ 1893058 h 6857957"/>
              <a:gd name="connsiteX64751" fmla="*/ 1323253 w 4826000"/>
              <a:gd name="connsiteY64751" fmla="*/ 1888930 h 6857957"/>
              <a:gd name="connsiteX64752" fmla="*/ 1324523 w 4826000"/>
              <a:gd name="connsiteY64752" fmla="*/ 1887025 h 6857957"/>
              <a:gd name="connsiteX64753" fmla="*/ 1325158 w 4826000"/>
              <a:gd name="connsiteY64753" fmla="*/ 1885119 h 6857957"/>
              <a:gd name="connsiteX64754" fmla="*/ 1325158 w 4826000"/>
              <a:gd name="connsiteY64754" fmla="*/ 1883214 h 6857957"/>
              <a:gd name="connsiteX64755" fmla="*/ 1325158 w 4826000"/>
              <a:gd name="connsiteY64755" fmla="*/ 1882579 h 6857957"/>
              <a:gd name="connsiteX64756" fmla="*/ 1324841 w 4826000"/>
              <a:gd name="connsiteY64756" fmla="*/ 1881944 h 6857957"/>
              <a:gd name="connsiteX64757" fmla="*/ 1324523 w 4826000"/>
              <a:gd name="connsiteY64757" fmla="*/ 1881309 h 6857957"/>
              <a:gd name="connsiteX64758" fmla="*/ 1323253 w 4826000"/>
              <a:gd name="connsiteY64758" fmla="*/ 1880674 h 6857957"/>
              <a:gd name="connsiteX64759" fmla="*/ 1321032 w 4826000"/>
              <a:gd name="connsiteY64759" fmla="*/ 1879722 h 6857957"/>
              <a:gd name="connsiteX64760" fmla="*/ 1317856 w 4826000"/>
              <a:gd name="connsiteY64760" fmla="*/ 1879086 h 6857957"/>
              <a:gd name="connsiteX64761" fmla="*/ 1312776 w 4826000"/>
              <a:gd name="connsiteY64761" fmla="*/ 1878769 h 6857957"/>
              <a:gd name="connsiteX64762" fmla="*/ 1317539 w 4826000"/>
              <a:gd name="connsiteY64762" fmla="*/ 1877181 h 6857957"/>
              <a:gd name="connsiteX64763" fmla="*/ 1320396 w 4826000"/>
              <a:gd name="connsiteY64763" fmla="*/ 1875594 h 6857957"/>
              <a:gd name="connsiteX64764" fmla="*/ 1321983 w 4826000"/>
              <a:gd name="connsiteY64764" fmla="*/ 1874323 h 6857957"/>
              <a:gd name="connsiteX64765" fmla="*/ 1322618 w 4826000"/>
              <a:gd name="connsiteY64765" fmla="*/ 1873688 h 6857957"/>
              <a:gd name="connsiteX64766" fmla="*/ 1322618 w 4826000"/>
              <a:gd name="connsiteY64766" fmla="*/ 1873053 h 6857957"/>
              <a:gd name="connsiteX64767" fmla="*/ 1322618 w 4826000"/>
              <a:gd name="connsiteY64767" fmla="*/ 1872101 h 6857957"/>
              <a:gd name="connsiteX64768" fmla="*/ 1322301 w 4826000"/>
              <a:gd name="connsiteY64768" fmla="*/ 1871466 h 6857957"/>
              <a:gd name="connsiteX64769" fmla="*/ 1321348 w 4826000"/>
              <a:gd name="connsiteY64769" fmla="*/ 1869878 h 6857957"/>
              <a:gd name="connsiteX64770" fmla="*/ 1317221 w 4826000"/>
              <a:gd name="connsiteY64770" fmla="*/ 1864797 h 6857957"/>
              <a:gd name="connsiteX64771" fmla="*/ 1321032 w 4826000"/>
              <a:gd name="connsiteY64771" fmla="*/ 1865432 h 6857957"/>
              <a:gd name="connsiteX64772" fmla="*/ 1324523 w 4826000"/>
              <a:gd name="connsiteY64772" fmla="*/ 1865750 h 6857957"/>
              <a:gd name="connsiteX64773" fmla="*/ 1327381 w 4826000"/>
              <a:gd name="connsiteY64773" fmla="*/ 1865432 h 6857957"/>
              <a:gd name="connsiteX64774" fmla="*/ 1329921 w 4826000"/>
              <a:gd name="connsiteY64774" fmla="*/ 1864797 h 6857957"/>
              <a:gd name="connsiteX64775" fmla="*/ 1332143 w 4826000"/>
              <a:gd name="connsiteY64775" fmla="*/ 1864162 h 6857957"/>
              <a:gd name="connsiteX64776" fmla="*/ 1334048 w 4826000"/>
              <a:gd name="connsiteY64776" fmla="*/ 1863210 h 6857957"/>
              <a:gd name="connsiteX64777" fmla="*/ 1336587 w 4826000"/>
              <a:gd name="connsiteY64777" fmla="*/ 1860987 h 6857957"/>
              <a:gd name="connsiteX64778" fmla="*/ 1338492 w 4826000"/>
              <a:gd name="connsiteY64778" fmla="*/ 1859717 h 6857957"/>
              <a:gd name="connsiteX64779" fmla="*/ 1339762 w 4826000"/>
              <a:gd name="connsiteY64779" fmla="*/ 1859399 h 6857957"/>
              <a:gd name="connsiteX64780" fmla="*/ 1340398 w 4826000"/>
              <a:gd name="connsiteY64780" fmla="*/ 1859399 h 6857957"/>
              <a:gd name="connsiteX64781" fmla="*/ 1341032 w 4826000"/>
              <a:gd name="connsiteY64781" fmla="*/ 1859717 h 6857957"/>
              <a:gd name="connsiteX64782" fmla="*/ 1341667 w 4826000"/>
              <a:gd name="connsiteY64782" fmla="*/ 1860352 h 6857957"/>
              <a:gd name="connsiteX64783" fmla="*/ 1342938 w 4826000"/>
              <a:gd name="connsiteY64783" fmla="*/ 1864162 h 6857957"/>
              <a:gd name="connsiteX64784" fmla="*/ 1342938 w 4826000"/>
              <a:gd name="connsiteY64784" fmla="*/ 1861622 h 6857957"/>
              <a:gd name="connsiteX64785" fmla="*/ 1342619 w 4826000"/>
              <a:gd name="connsiteY64785" fmla="*/ 1859082 h 6857957"/>
              <a:gd name="connsiteX64786" fmla="*/ 1341350 w 4826000"/>
              <a:gd name="connsiteY64786" fmla="*/ 1853049 h 6857957"/>
              <a:gd name="connsiteX64787" fmla="*/ 1337222 w 4826000"/>
              <a:gd name="connsiteY64787" fmla="*/ 1839395 h 6857957"/>
              <a:gd name="connsiteX64788" fmla="*/ 1335317 w 4826000"/>
              <a:gd name="connsiteY64788" fmla="*/ 1832091 h 6857957"/>
              <a:gd name="connsiteX64789" fmla="*/ 1334048 w 4826000"/>
              <a:gd name="connsiteY64789" fmla="*/ 1824470 h 6857957"/>
              <a:gd name="connsiteX64790" fmla="*/ 1333730 w 4826000"/>
              <a:gd name="connsiteY64790" fmla="*/ 1820978 h 6857957"/>
              <a:gd name="connsiteX64791" fmla="*/ 1333413 w 4826000"/>
              <a:gd name="connsiteY64791" fmla="*/ 1816850 h 6857957"/>
              <a:gd name="connsiteX64792" fmla="*/ 1333730 w 4826000"/>
              <a:gd name="connsiteY64792" fmla="*/ 1813357 h 6857957"/>
              <a:gd name="connsiteX64793" fmla="*/ 1334048 w 4826000"/>
              <a:gd name="connsiteY64793" fmla="*/ 1809547 h 6857957"/>
              <a:gd name="connsiteX64794" fmla="*/ 1337857 w 4826000"/>
              <a:gd name="connsiteY64794" fmla="*/ 1812722 h 6857957"/>
              <a:gd name="connsiteX64795" fmla="*/ 1341350 w 4826000"/>
              <a:gd name="connsiteY64795" fmla="*/ 1814627 h 6857957"/>
              <a:gd name="connsiteX64796" fmla="*/ 1344524 w 4826000"/>
              <a:gd name="connsiteY64796" fmla="*/ 1816215 h 6857957"/>
              <a:gd name="connsiteX64797" fmla="*/ 1347382 w 4826000"/>
              <a:gd name="connsiteY64797" fmla="*/ 1816850 h 6857957"/>
              <a:gd name="connsiteX64798" fmla="*/ 1349921 w 4826000"/>
              <a:gd name="connsiteY64798" fmla="*/ 1817167 h 6857957"/>
              <a:gd name="connsiteX64799" fmla="*/ 1352144 w 4826000"/>
              <a:gd name="connsiteY64799" fmla="*/ 1816850 h 6857957"/>
              <a:gd name="connsiteX64800" fmla="*/ 1354367 w 4826000"/>
              <a:gd name="connsiteY64800" fmla="*/ 1815897 h 6857957"/>
              <a:gd name="connsiteX64801" fmla="*/ 1356271 w 4826000"/>
              <a:gd name="connsiteY64801" fmla="*/ 1814944 h 6857957"/>
              <a:gd name="connsiteX64802" fmla="*/ 1357541 w 4826000"/>
              <a:gd name="connsiteY64802" fmla="*/ 1813039 h 6857957"/>
              <a:gd name="connsiteX64803" fmla="*/ 1358811 w 4826000"/>
              <a:gd name="connsiteY64803" fmla="*/ 1811134 h 6857957"/>
              <a:gd name="connsiteX64804" fmla="*/ 1359763 w 4826000"/>
              <a:gd name="connsiteY64804" fmla="*/ 1808276 h 6857957"/>
              <a:gd name="connsiteX64805" fmla="*/ 1361033 w 4826000"/>
              <a:gd name="connsiteY64805" fmla="*/ 1805736 h 6857957"/>
              <a:gd name="connsiteX64806" fmla="*/ 1361668 w 4826000"/>
              <a:gd name="connsiteY64806" fmla="*/ 1802243 h 6857957"/>
              <a:gd name="connsiteX64807" fmla="*/ 1361987 w 4826000"/>
              <a:gd name="connsiteY64807" fmla="*/ 1799068 h 6857957"/>
              <a:gd name="connsiteX64808" fmla="*/ 1361987 w 4826000"/>
              <a:gd name="connsiteY64808" fmla="*/ 1795257 h 6857957"/>
              <a:gd name="connsiteX64809" fmla="*/ 1361987 w 4826000"/>
              <a:gd name="connsiteY64809" fmla="*/ 1791447 h 6857957"/>
              <a:gd name="connsiteX64810" fmla="*/ 1361668 w 4826000"/>
              <a:gd name="connsiteY64810" fmla="*/ 1783509 h 6857957"/>
              <a:gd name="connsiteX64811" fmla="*/ 1360081 w 4826000"/>
              <a:gd name="connsiteY64811" fmla="*/ 1775253 h 6857957"/>
              <a:gd name="connsiteX64812" fmla="*/ 1358176 w 4826000"/>
              <a:gd name="connsiteY64812" fmla="*/ 1766997 h 6857957"/>
              <a:gd name="connsiteX64813" fmla="*/ 1355636 w 4826000"/>
              <a:gd name="connsiteY64813" fmla="*/ 1759058 h 6857957"/>
              <a:gd name="connsiteX64814" fmla="*/ 1352461 w 4826000"/>
              <a:gd name="connsiteY64814" fmla="*/ 1751755 h 6857957"/>
              <a:gd name="connsiteX64815" fmla="*/ 1350874 w 4826000"/>
              <a:gd name="connsiteY64815" fmla="*/ 1747945 h 6857957"/>
              <a:gd name="connsiteX64816" fmla="*/ 1349287 w 4826000"/>
              <a:gd name="connsiteY64816" fmla="*/ 1745087 h 6857957"/>
              <a:gd name="connsiteX64817" fmla="*/ 1347699 w 4826000"/>
              <a:gd name="connsiteY64817" fmla="*/ 1741912 h 6857957"/>
              <a:gd name="connsiteX64818" fmla="*/ 1345478 w 4826000"/>
              <a:gd name="connsiteY64818" fmla="*/ 1739689 h 6857957"/>
              <a:gd name="connsiteX64819" fmla="*/ 1343572 w 4826000"/>
              <a:gd name="connsiteY64819" fmla="*/ 1737466 h 6857957"/>
              <a:gd name="connsiteX64820" fmla="*/ 1341350 w 4826000"/>
              <a:gd name="connsiteY64820" fmla="*/ 1735561 h 6857957"/>
              <a:gd name="connsiteX64821" fmla="*/ 1343572 w 4826000"/>
              <a:gd name="connsiteY64821" fmla="*/ 1733973 h 6857957"/>
              <a:gd name="connsiteX64822" fmla="*/ 1345159 w 4826000"/>
              <a:gd name="connsiteY64822" fmla="*/ 1732385 h 6857957"/>
              <a:gd name="connsiteX64823" fmla="*/ 1347064 w 4826000"/>
              <a:gd name="connsiteY64823" fmla="*/ 1730798 h 6857957"/>
              <a:gd name="connsiteX64824" fmla="*/ 1348334 w 4826000"/>
              <a:gd name="connsiteY64824" fmla="*/ 1728575 h 6857957"/>
              <a:gd name="connsiteX64825" fmla="*/ 1349287 w 4826000"/>
              <a:gd name="connsiteY64825" fmla="*/ 1726352 h 6857957"/>
              <a:gd name="connsiteX64826" fmla="*/ 1350239 w 4826000"/>
              <a:gd name="connsiteY64826" fmla="*/ 1724447 h 6857957"/>
              <a:gd name="connsiteX64827" fmla="*/ 1350874 w 4826000"/>
              <a:gd name="connsiteY64827" fmla="*/ 1722224 h 6857957"/>
              <a:gd name="connsiteX64828" fmla="*/ 1351509 w 4826000"/>
              <a:gd name="connsiteY64828" fmla="*/ 1719684 h 6857957"/>
              <a:gd name="connsiteX64829" fmla="*/ 1352144 w 4826000"/>
              <a:gd name="connsiteY64829" fmla="*/ 1714921 h 6857957"/>
              <a:gd name="connsiteX64830" fmla="*/ 1352144 w 4826000"/>
              <a:gd name="connsiteY64830" fmla="*/ 1709523 h 6857957"/>
              <a:gd name="connsiteX64831" fmla="*/ 1351509 w 4826000"/>
              <a:gd name="connsiteY64831" fmla="*/ 1704125 h 6857957"/>
              <a:gd name="connsiteX64832" fmla="*/ 1350556 w 4826000"/>
              <a:gd name="connsiteY64832" fmla="*/ 1698409 h 6857957"/>
              <a:gd name="connsiteX64833" fmla="*/ 1349604 w 4826000"/>
              <a:gd name="connsiteY64833" fmla="*/ 1693329 h 6857957"/>
              <a:gd name="connsiteX64834" fmla="*/ 1348334 w 4826000"/>
              <a:gd name="connsiteY64834" fmla="*/ 1687613 h 6857957"/>
              <a:gd name="connsiteX64835" fmla="*/ 1345159 w 4826000"/>
              <a:gd name="connsiteY64835" fmla="*/ 1676817 h 6857957"/>
              <a:gd name="connsiteX64836" fmla="*/ 1342938 w 4826000"/>
              <a:gd name="connsiteY64836" fmla="*/ 1667291 h 6857957"/>
              <a:gd name="connsiteX64837" fmla="*/ 1341984 w 4826000"/>
              <a:gd name="connsiteY64837" fmla="*/ 1663163 h 6857957"/>
              <a:gd name="connsiteX64838" fmla="*/ 1341667 w 4826000"/>
              <a:gd name="connsiteY64838" fmla="*/ 1659353 h 6857957"/>
              <a:gd name="connsiteX64839" fmla="*/ 1344842 w 4826000"/>
              <a:gd name="connsiteY64839" fmla="*/ 1658717 h 6857957"/>
              <a:gd name="connsiteX64840" fmla="*/ 1347699 w 4826000"/>
              <a:gd name="connsiteY64840" fmla="*/ 1657765 h 6857957"/>
              <a:gd name="connsiteX64841" fmla="*/ 1349921 w 4826000"/>
              <a:gd name="connsiteY64841" fmla="*/ 1657130 h 6857957"/>
              <a:gd name="connsiteX64842" fmla="*/ 1351827 w 4826000"/>
              <a:gd name="connsiteY64842" fmla="*/ 1656177 h 6857957"/>
              <a:gd name="connsiteX64843" fmla="*/ 1353731 w 4826000"/>
              <a:gd name="connsiteY64843" fmla="*/ 1654589 h 6857957"/>
              <a:gd name="connsiteX64844" fmla="*/ 1355319 w 4826000"/>
              <a:gd name="connsiteY64844" fmla="*/ 1653637 h 6857957"/>
              <a:gd name="connsiteX64845" fmla="*/ 1357541 w 4826000"/>
              <a:gd name="connsiteY64845" fmla="*/ 1651097 h 6857957"/>
              <a:gd name="connsiteX64846" fmla="*/ 1359447 w 4826000"/>
              <a:gd name="connsiteY64846" fmla="*/ 1647921 h 6857957"/>
              <a:gd name="connsiteX64847" fmla="*/ 1361033 w 4826000"/>
              <a:gd name="connsiteY64847" fmla="*/ 1645063 h 6857957"/>
              <a:gd name="connsiteX64848" fmla="*/ 1362621 w 4826000"/>
              <a:gd name="connsiteY64848" fmla="*/ 1642523 h 6857957"/>
              <a:gd name="connsiteX64849" fmla="*/ 1364525 w 4826000"/>
              <a:gd name="connsiteY64849" fmla="*/ 1639348 h 6857957"/>
              <a:gd name="connsiteX64850" fmla="*/ 1362938 w 4826000"/>
              <a:gd name="connsiteY64850" fmla="*/ 1638395 h 6857957"/>
              <a:gd name="connsiteX64851" fmla="*/ 1361351 w 4826000"/>
              <a:gd name="connsiteY64851" fmla="*/ 1637760 h 6857957"/>
              <a:gd name="connsiteX64852" fmla="*/ 1359447 w 4826000"/>
              <a:gd name="connsiteY64852" fmla="*/ 1637760 h 6857957"/>
              <a:gd name="connsiteX64853" fmla="*/ 1357858 w 4826000"/>
              <a:gd name="connsiteY64853" fmla="*/ 1638078 h 6857957"/>
              <a:gd name="connsiteX64854" fmla="*/ 1356589 w 4826000"/>
              <a:gd name="connsiteY64854" fmla="*/ 1638713 h 6857957"/>
              <a:gd name="connsiteX64855" fmla="*/ 1355001 w 4826000"/>
              <a:gd name="connsiteY64855" fmla="*/ 1639665 h 6857957"/>
              <a:gd name="connsiteX64856" fmla="*/ 1351827 w 4826000"/>
              <a:gd name="connsiteY64856" fmla="*/ 1642206 h 6857957"/>
              <a:gd name="connsiteX64857" fmla="*/ 1350239 w 4826000"/>
              <a:gd name="connsiteY64857" fmla="*/ 1643476 h 6857957"/>
              <a:gd name="connsiteX64858" fmla="*/ 1348334 w 4826000"/>
              <a:gd name="connsiteY64858" fmla="*/ 1644429 h 6857957"/>
              <a:gd name="connsiteX64859" fmla="*/ 1346429 w 4826000"/>
              <a:gd name="connsiteY64859" fmla="*/ 1645063 h 6857957"/>
              <a:gd name="connsiteX64860" fmla="*/ 1344207 w 4826000"/>
              <a:gd name="connsiteY64860" fmla="*/ 1645699 h 6857957"/>
              <a:gd name="connsiteX64861" fmla="*/ 1341667 w 4826000"/>
              <a:gd name="connsiteY64861" fmla="*/ 1645699 h 6857957"/>
              <a:gd name="connsiteX64862" fmla="*/ 1339127 w 4826000"/>
              <a:gd name="connsiteY64862" fmla="*/ 1645381 h 6857957"/>
              <a:gd name="connsiteX64863" fmla="*/ 1335952 w 4826000"/>
              <a:gd name="connsiteY64863" fmla="*/ 1644746 h 6857957"/>
              <a:gd name="connsiteX64864" fmla="*/ 1332778 w 4826000"/>
              <a:gd name="connsiteY64864" fmla="*/ 1643158 h 6857957"/>
              <a:gd name="connsiteX64865" fmla="*/ 1341667 w 4826000"/>
              <a:gd name="connsiteY64865" fmla="*/ 1640618 h 6857957"/>
              <a:gd name="connsiteX64866" fmla="*/ 1345478 w 4826000"/>
              <a:gd name="connsiteY64866" fmla="*/ 1639030 h 6857957"/>
              <a:gd name="connsiteX64867" fmla="*/ 1348969 w 4826000"/>
              <a:gd name="connsiteY64867" fmla="*/ 1637443 h 6857957"/>
              <a:gd name="connsiteX64868" fmla="*/ 1349921 w 4826000"/>
              <a:gd name="connsiteY64868" fmla="*/ 1636490 h 6857957"/>
              <a:gd name="connsiteX64869" fmla="*/ 1351191 w 4826000"/>
              <a:gd name="connsiteY64869" fmla="*/ 1635537 h 6857957"/>
              <a:gd name="connsiteX64870" fmla="*/ 1351827 w 4826000"/>
              <a:gd name="connsiteY64870" fmla="*/ 1634585 h 6857957"/>
              <a:gd name="connsiteX64871" fmla="*/ 1352144 w 4826000"/>
              <a:gd name="connsiteY64871" fmla="*/ 1632997 h 6857957"/>
              <a:gd name="connsiteX64872" fmla="*/ 1352144 w 4826000"/>
              <a:gd name="connsiteY64872" fmla="*/ 1631410 h 6857957"/>
              <a:gd name="connsiteX64873" fmla="*/ 1351509 w 4826000"/>
              <a:gd name="connsiteY64873" fmla="*/ 1629822 h 6857957"/>
              <a:gd name="connsiteX64874" fmla="*/ 1350874 w 4826000"/>
              <a:gd name="connsiteY64874" fmla="*/ 1628234 h 6857957"/>
              <a:gd name="connsiteX64875" fmla="*/ 1349287 w 4826000"/>
              <a:gd name="connsiteY64875" fmla="*/ 1626329 h 6857957"/>
              <a:gd name="connsiteX64876" fmla="*/ 1353731 w 4826000"/>
              <a:gd name="connsiteY64876" fmla="*/ 1627281 h 6857957"/>
              <a:gd name="connsiteX64877" fmla="*/ 1357858 w 4826000"/>
              <a:gd name="connsiteY64877" fmla="*/ 1627917 h 6857957"/>
              <a:gd name="connsiteX64878" fmla="*/ 1363256 w 4826000"/>
              <a:gd name="connsiteY64878" fmla="*/ 1628552 h 6857957"/>
              <a:gd name="connsiteX64879" fmla="*/ 1369288 w 4826000"/>
              <a:gd name="connsiteY64879" fmla="*/ 1628552 h 6857957"/>
              <a:gd name="connsiteX64880" fmla="*/ 1366430 w 4826000"/>
              <a:gd name="connsiteY64880" fmla="*/ 1626964 h 6857957"/>
              <a:gd name="connsiteX64881" fmla="*/ 1363891 w 4826000"/>
              <a:gd name="connsiteY64881" fmla="*/ 1624741 h 6857957"/>
              <a:gd name="connsiteX64882" fmla="*/ 1361987 w 4826000"/>
              <a:gd name="connsiteY64882" fmla="*/ 1622836 h 6857957"/>
              <a:gd name="connsiteX64883" fmla="*/ 1360081 w 4826000"/>
              <a:gd name="connsiteY64883" fmla="*/ 1620931 h 6857957"/>
              <a:gd name="connsiteX64884" fmla="*/ 1358811 w 4826000"/>
              <a:gd name="connsiteY64884" fmla="*/ 1619026 h 6857957"/>
              <a:gd name="connsiteX64885" fmla="*/ 1357858 w 4826000"/>
              <a:gd name="connsiteY64885" fmla="*/ 1616485 h 6857957"/>
              <a:gd name="connsiteX64886" fmla="*/ 1357541 w 4826000"/>
              <a:gd name="connsiteY64886" fmla="*/ 1614580 h 6857957"/>
              <a:gd name="connsiteX64887" fmla="*/ 1357858 w 4826000"/>
              <a:gd name="connsiteY64887" fmla="*/ 1612357 h 6857957"/>
              <a:gd name="connsiteX64888" fmla="*/ 1358176 w 4826000"/>
              <a:gd name="connsiteY64888" fmla="*/ 1610135 h 6857957"/>
              <a:gd name="connsiteX64889" fmla="*/ 1359447 w 4826000"/>
              <a:gd name="connsiteY64889" fmla="*/ 1607912 h 6857957"/>
              <a:gd name="connsiteX64890" fmla="*/ 1361351 w 4826000"/>
              <a:gd name="connsiteY64890" fmla="*/ 1606007 h 6857957"/>
              <a:gd name="connsiteX64891" fmla="*/ 1363256 w 4826000"/>
              <a:gd name="connsiteY64891" fmla="*/ 1604419 h 6857957"/>
              <a:gd name="connsiteX64892" fmla="*/ 1365795 w 4826000"/>
              <a:gd name="connsiteY64892" fmla="*/ 1602196 h 6857957"/>
              <a:gd name="connsiteX64893" fmla="*/ 1369288 w 4826000"/>
              <a:gd name="connsiteY64893" fmla="*/ 1600926 h 6857957"/>
              <a:gd name="connsiteX64894" fmla="*/ 1372780 w 4826000"/>
              <a:gd name="connsiteY64894" fmla="*/ 1599338 h 6857957"/>
              <a:gd name="connsiteX64895" fmla="*/ 1377225 w 4826000"/>
              <a:gd name="connsiteY64895" fmla="*/ 1598386 h 6857957"/>
              <a:gd name="connsiteX64896" fmla="*/ 1375002 w 4826000"/>
              <a:gd name="connsiteY64896" fmla="*/ 1595528 h 6857957"/>
              <a:gd name="connsiteX64897" fmla="*/ 1373097 w 4826000"/>
              <a:gd name="connsiteY64897" fmla="*/ 1592988 h 6857957"/>
              <a:gd name="connsiteX64898" fmla="*/ 1371828 w 4826000"/>
              <a:gd name="connsiteY64898" fmla="*/ 1590448 h 6857957"/>
              <a:gd name="connsiteX64899" fmla="*/ 1370558 w 4826000"/>
              <a:gd name="connsiteY64899" fmla="*/ 1587590 h 6857957"/>
              <a:gd name="connsiteX64900" fmla="*/ 1369605 w 4826000"/>
              <a:gd name="connsiteY64900" fmla="*/ 1585049 h 6857957"/>
              <a:gd name="connsiteX64901" fmla="*/ 1368653 w 4826000"/>
              <a:gd name="connsiteY64901" fmla="*/ 1582509 h 6857957"/>
              <a:gd name="connsiteX64902" fmla="*/ 1367384 w 4826000"/>
              <a:gd name="connsiteY64902" fmla="*/ 1577429 h 6857957"/>
              <a:gd name="connsiteX64903" fmla="*/ 1366748 w 4826000"/>
              <a:gd name="connsiteY64903" fmla="*/ 1572030 h 6857957"/>
              <a:gd name="connsiteX64904" fmla="*/ 1366748 w 4826000"/>
              <a:gd name="connsiteY64904" fmla="*/ 1567267 h 6857957"/>
              <a:gd name="connsiteX64905" fmla="*/ 1367384 w 4826000"/>
              <a:gd name="connsiteY64905" fmla="*/ 1562187 h 6857957"/>
              <a:gd name="connsiteX64906" fmla="*/ 1368335 w 4826000"/>
              <a:gd name="connsiteY64906" fmla="*/ 1557106 h 6857957"/>
              <a:gd name="connsiteX64907" fmla="*/ 1370240 w 4826000"/>
              <a:gd name="connsiteY64907" fmla="*/ 1547263 h 6857957"/>
              <a:gd name="connsiteX64908" fmla="*/ 1371193 w 4826000"/>
              <a:gd name="connsiteY64908" fmla="*/ 1542182 h 6857957"/>
              <a:gd name="connsiteX64909" fmla="*/ 1372145 w 4826000"/>
              <a:gd name="connsiteY64909" fmla="*/ 1537419 h 6857957"/>
              <a:gd name="connsiteX64910" fmla="*/ 1372462 w 4826000"/>
              <a:gd name="connsiteY64910" fmla="*/ 1532974 h 6857957"/>
              <a:gd name="connsiteX64911" fmla="*/ 1372462 w 4826000"/>
              <a:gd name="connsiteY64911" fmla="*/ 1528211 h 6857957"/>
              <a:gd name="connsiteX64912" fmla="*/ 1371828 w 4826000"/>
              <a:gd name="connsiteY64912" fmla="*/ 1523765 h 6857957"/>
              <a:gd name="connsiteX64913" fmla="*/ 1370558 w 4826000"/>
              <a:gd name="connsiteY64913" fmla="*/ 1519002 h 6857957"/>
              <a:gd name="connsiteX64914" fmla="*/ 1374050 w 4826000"/>
              <a:gd name="connsiteY64914" fmla="*/ 1519320 h 6857957"/>
              <a:gd name="connsiteX64915" fmla="*/ 1377542 w 4826000"/>
              <a:gd name="connsiteY64915" fmla="*/ 1519320 h 6857957"/>
              <a:gd name="connsiteX64916" fmla="*/ 1380399 w 4826000"/>
              <a:gd name="connsiteY64916" fmla="*/ 1519002 h 6857957"/>
              <a:gd name="connsiteX64917" fmla="*/ 1382939 w 4826000"/>
              <a:gd name="connsiteY64917" fmla="*/ 1518050 h 6857957"/>
              <a:gd name="connsiteX64918" fmla="*/ 1384844 w 4826000"/>
              <a:gd name="connsiteY64918" fmla="*/ 1517097 h 6857957"/>
              <a:gd name="connsiteX64919" fmla="*/ 1386432 w 4826000"/>
              <a:gd name="connsiteY64919" fmla="*/ 1515827 h 6857957"/>
              <a:gd name="connsiteX64920" fmla="*/ 1387384 w 4826000"/>
              <a:gd name="connsiteY64920" fmla="*/ 1514239 h 6857957"/>
              <a:gd name="connsiteX64921" fmla="*/ 1387701 w 4826000"/>
              <a:gd name="connsiteY64921" fmla="*/ 1512969 h 6857957"/>
              <a:gd name="connsiteX64922" fmla="*/ 1387384 w 4826000"/>
              <a:gd name="connsiteY64922" fmla="*/ 1511382 h 6857957"/>
              <a:gd name="connsiteX64923" fmla="*/ 1386432 w 4826000"/>
              <a:gd name="connsiteY64923" fmla="*/ 1510111 h 6857957"/>
              <a:gd name="connsiteX64924" fmla="*/ 1384844 w 4826000"/>
              <a:gd name="connsiteY64924" fmla="*/ 1508841 h 6857957"/>
              <a:gd name="connsiteX64925" fmla="*/ 1381987 w 4826000"/>
              <a:gd name="connsiteY64925" fmla="*/ 1507254 h 6857957"/>
              <a:gd name="connsiteX64926" fmla="*/ 1378495 w 4826000"/>
              <a:gd name="connsiteY64926" fmla="*/ 1506301 h 6857957"/>
              <a:gd name="connsiteX64927" fmla="*/ 1373733 w 4826000"/>
              <a:gd name="connsiteY64927" fmla="*/ 1505666 h 6857957"/>
              <a:gd name="connsiteX64928" fmla="*/ 1368653 w 4826000"/>
              <a:gd name="connsiteY64928" fmla="*/ 1505348 h 6857957"/>
              <a:gd name="connsiteX64929" fmla="*/ 1361987 w 4826000"/>
              <a:gd name="connsiteY64929" fmla="*/ 1505666 h 6857957"/>
              <a:gd name="connsiteX64930" fmla="*/ 1365795 w 4826000"/>
              <a:gd name="connsiteY64930" fmla="*/ 1503761 h 6857957"/>
              <a:gd name="connsiteX64931" fmla="*/ 1369288 w 4826000"/>
              <a:gd name="connsiteY64931" fmla="*/ 1502173 h 6857957"/>
              <a:gd name="connsiteX64932" fmla="*/ 1371828 w 4826000"/>
              <a:gd name="connsiteY64932" fmla="*/ 1500268 h 6857957"/>
              <a:gd name="connsiteX64933" fmla="*/ 1374050 w 4826000"/>
              <a:gd name="connsiteY64933" fmla="*/ 1499315 h 6857957"/>
              <a:gd name="connsiteX64934" fmla="*/ 1377225 w 4826000"/>
              <a:gd name="connsiteY64934" fmla="*/ 1498363 h 6857957"/>
              <a:gd name="connsiteX64935" fmla="*/ 1381034 w 4826000"/>
              <a:gd name="connsiteY64935" fmla="*/ 1498045 h 6857957"/>
              <a:gd name="connsiteX64936" fmla="*/ 1386432 w 4826000"/>
              <a:gd name="connsiteY64936" fmla="*/ 1498363 h 6857957"/>
              <a:gd name="connsiteX64937" fmla="*/ 1393416 w 4826000"/>
              <a:gd name="connsiteY64937" fmla="*/ 1499315 h 6857957"/>
              <a:gd name="connsiteX64938" fmla="*/ 1392146 w 4826000"/>
              <a:gd name="connsiteY64938" fmla="*/ 1496140 h 6857957"/>
              <a:gd name="connsiteX64939" fmla="*/ 1391511 w 4826000"/>
              <a:gd name="connsiteY64939" fmla="*/ 1492965 h 6857957"/>
              <a:gd name="connsiteX64940" fmla="*/ 1391194 w 4826000"/>
              <a:gd name="connsiteY64940" fmla="*/ 1490425 h 6857957"/>
              <a:gd name="connsiteX64941" fmla="*/ 1391194 w 4826000"/>
              <a:gd name="connsiteY64941" fmla="*/ 1487884 h 6857957"/>
              <a:gd name="connsiteX64942" fmla="*/ 1391511 w 4826000"/>
              <a:gd name="connsiteY64942" fmla="*/ 1485026 h 6857957"/>
              <a:gd name="connsiteX64943" fmla="*/ 1391830 w 4826000"/>
              <a:gd name="connsiteY64943" fmla="*/ 1482486 h 6857957"/>
              <a:gd name="connsiteX64944" fmla="*/ 1393099 w 4826000"/>
              <a:gd name="connsiteY64944" fmla="*/ 1477406 h 6857957"/>
              <a:gd name="connsiteX64945" fmla="*/ 1394051 w 4826000"/>
              <a:gd name="connsiteY64945" fmla="*/ 1472643 h 6857957"/>
              <a:gd name="connsiteX64946" fmla="*/ 1394686 w 4826000"/>
              <a:gd name="connsiteY64946" fmla="*/ 1469786 h 6857957"/>
              <a:gd name="connsiteX64947" fmla="*/ 1394686 w 4826000"/>
              <a:gd name="connsiteY64947" fmla="*/ 1467245 h 6857957"/>
              <a:gd name="connsiteX64948" fmla="*/ 1394686 w 4826000"/>
              <a:gd name="connsiteY64948" fmla="*/ 1464704 h 6857957"/>
              <a:gd name="connsiteX64949" fmla="*/ 1394370 w 4826000"/>
              <a:gd name="connsiteY64949" fmla="*/ 1461529 h 6857957"/>
              <a:gd name="connsiteX64950" fmla="*/ 1393734 w 4826000"/>
              <a:gd name="connsiteY64950" fmla="*/ 1458671 h 6857957"/>
              <a:gd name="connsiteX64951" fmla="*/ 1392781 w 4826000"/>
              <a:gd name="connsiteY64951" fmla="*/ 1455497 h 6857957"/>
              <a:gd name="connsiteX64952" fmla="*/ 1389606 w 4826000"/>
              <a:gd name="connsiteY64952" fmla="*/ 1455815 h 6857957"/>
              <a:gd name="connsiteX64953" fmla="*/ 1386750 w 4826000"/>
              <a:gd name="connsiteY64953" fmla="*/ 1457084 h 6857957"/>
              <a:gd name="connsiteX64954" fmla="*/ 1384527 w 4826000"/>
              <a:gd name="connsiteY64954" fmla="*/ 1458037 h 6857957"/>
              <a:gd name="connsiteX64955" fmla="*/ 1381669 w 4826000"/>
              <a:gd name="connsiteY64955" fmla="*/ 1459624 h 6857957"/>
              <a:gd name="connsiteX64956" fmla="*/ 1379764 w 4826000"/>
              <a:gd name="connsiteY64956" fmla="*/ 1460893 h 6857957"/>
              <a:gd name="connsiteX64957" fmla="*/ 1378177 w 4826000"/>
              <a:gd name="connsiteY64957" fmla="*/ 1462799 h 6857957"/>
              <a:gd name="connsiteX64958" fmla="*/ 1376907 w 4826000"/>
              <a:gd name="connsiteY64958" fmla="*/ 1464704 h 6857957"/>
              <a:gd name="connsiteX64959" fmla="*/ 1375955 w 4826000"/>
              <a:gd name="connsiteY64959" fmla="*/ 1466610 h 6857957"/>
              <a:gd name="connsiteX64960" fmla="*/ 1375002 w 4826000"/>
              <a:gd name="connsiteY64960" fmla="*/ 1468515 h 6857957"/>
              <a:gd name="connsiteX64961" fmla="*/ 1374685 w 4826000"/>
              <a:gd name="connsiteY64961" fmla="*/ 1470420 h 6857957"/>
              <a:gd name="connsiteX64962" fmla="*/ 1375002 w 4826000"/>
              <a:gd name="connsiteY64962" fmla="*/ 1472643 h 6857957"/>
              <a:gd name="connsiteX64963" fmla="*/ 1375955 w 4826000"/>
              <a:gd name="connsiteY64963" fmla="*/ 1474549 h 6857957"/>
              <a:gd name="connsiteX64964" fmla="*/ 1376907 w 4826000"/>
              <a:gd name="connsiteY64964" fmla="*/ 1476135 h 6857957"/>
              <a:gd name="connsiteX64965" fmla="*/ 1378813 w 4826000"/>
              <a:gd name="connsiteY64965" fmla="*/ 1477723 h 6857957"/>
              <a:gd name="connsiteX64966" fmla="*/ 1380717 w 4826000"/>
              <a:gd name="connsiteY64966" fmla="*/ 1479311 h 6857957"/>
              <a:gd name="connsiteX64967" fmla="*/ 1383893 w 4826000"/>
              <a:gd name="connsiteY64967" fmla="*/ 1480581 h 6857957"/>
              <a:gd name="connsiteX64968" fmla="*/ 1380399 w 4826000"/>
              <a:gd name="connsiteY64968" fmla="*/ 1481851 h 6857957"/>
              <a:gd name="connsiteX64969" fmla="*/ 1377860 w 4826000"/>
              <a:gd name="connsiteY64969" fmla="*/ 1482168 h 6857957"/>
              <a:gd name="connsiteX64970" fmla="*/ 1375637 w 4826000"/>
              <a:gd name="connsiteY64970" fmla="*/ 1481851 h 6857957"/>
              <a:gd name="connsiteX64971" fmla="*/ 1373415 w 4826000"/>
              <a:gd name="connsiteY64971" fmla="*/ 1481216 h 6857957"/>
              <a:gd name="connsiteX64972" fmla="*/ 1372145 w 4826000"/>
              <a:gd name="connsiteY64972" fmla="*/ 1479946 h 6857957"/>
              <a:gd name="connsiteX64973" fmla="*/ 1370875 w 4826000"/>
              <a:gd name="connsiteY64973" fmla="*/ 1478040 h 6857957"/>
              <a:gd name="connsiteX64974" fmla="*/ 1369605 w 4826000"/>
              <a:gd name="connsiteY64974" fmla="*/ 1476135 h 6857957"/>
              <a:gd name="connsiteX64975" fmla="*/ 1368653 w 4826000"/>
              <a:gd name="connsiteY64975" fmla="*/ 1473914 h 6857957"/>
              <a:gd name="connsiteX64976" fmla="*/ 1366430 w 4826000"/>
              <a:gd name="connsiteY64976" fmla="*/ 1468833 h 6857957"/>
              <a:gd name="connsiteX64977" fmla="*/ 1365160 w 4826000"/>
              <a:gd name="connsiteY64977" fmla="*/ 1466610 h 6857957"/>
              <a:gd name="connsiteX64978" fmla="*/ 1363891 w 4826000"/>
              <a:gd name="connsiteY64978" fmla="*/ 1464704 h 6857957"/>
              <a:gd name="connsiteX64979" fmla="*/ 1361987 w 4826000"/>
              <a:gd name="connsiteY64979" fmla="*/ 1462482 h 6857957"/>
              <a:gd name="connsiteX64980" fmla="*/ 1359763 w 4826000"/>
              <a:gd name="connsiteY64980" fmla="*/ 1460893 h 6857957"/>
              <a:gd name="connsiteX64981" fmla="*/ 1357223 w 4826000"/>
              <a:gd name="connsiteY64981" fmla="*/ 1459941 h 6857957"/>
              <a:gd name="connsiteX64982" fmla="*/ 1354367 w 4826000"/>
              <a:gd name="connsiteY64982" fmla="*/ 1459624 h 6857957"/>
              <a:gd name="connsiteX64983" fmla="*/ 1373733 w 4826000"/>
              <a:gd name="connsiteY64983" fmla="*/ 1458989 h 6857957"/>
              <a:gd name="connsiteX64984" fmla="*/ 1371828 w 4826000"/>
              <a:gd name="connsiteY64984" fmla="*/ 1457084 h 6857957"/>
              <a:gd name="connsiteX64985" fmla="*/ 1370558 w 4826000"/>
              <a:gd name="connsiteY64985" fmla="*/ 1454862 h 6857957"/>
              <a:gd name="connsiteX64986" fmla="*/ 1369924 w 4826000"/>
              <a:gd name="connsiteY64986" fmla="*/ 1452957 h 6857957"/>
              <a:gd name="connsiteX64987" fmla="*/ 1369288 w 4826000"/>
              <a:gd name="connsiteY64987" fmla="*/ 1451369 h 6857957"/>
              <a:gd name="connsiteX64988" fmla="*/ 1368653 w 4826000"/>
              <a:gd name="connsiteY64988" fmla="*/ 1447558 h 6857957"/>
              <a:gd name="connsiteX64989" fmla="*/ 1367700 w 4826000"/>
              <a:gd name="connsiteY64989" fmla="*/ 1443748 h 6857957"/>
              <a:gd name="connsiteX64990" fmla="*/ 1367384 w 4826000"/>
              <a:gd name="connsiteY64990" fmla="*/ 1441525 h 6857957"/>
              <a:gd name="connsiteX64991" fmla="*/ 1367065 w 4826000"/>
              <a:gd name="connsiteY64991" fmla="*/ 1439620 h 6857957"/>
              <a:gd name="connsiteX64992" fmla="*/ 1366113 w 4826000"/>
              <a:gd name="connsiteY64992" fmla="*/ 1437397 h 6857957"/>
              <a:gd name="connsiteX64993" fmla="*/ 1365160 w 4826000"/>
              <a:gd name="connsiteY64993" fmla="*/ 1435174 h 6857957"/>
              <a:gd name="connsiteX64994" fmla="*/ 1363573 w 4826000"/>
              <a:gd name="connsiteY64994" fmla="*/ 1432316 h 6857957"/>
              <a:gd name="connsiteX64995" fmla="*/ 1361351 w 4826000"/>
              <a:gd name="connsiteY64995" fmla="*/ 1429777 h 6857957"/>
              <a:gd name="connsiteX64996" fmla="*/ 1358176 w 4826000"/>
              <a:gd name="connsiteY64996" fmla="*/ 1427235 h 6857957"/>
              <a:gd name="connsiteX64997" fmla="*/ 1355001 w 4826000"/>
              <a:gd name="connsiteY64997" fmla="*/ 1423742 h 6857957"/>
              <a:gd name="connsiteX64998" fmla="*/ 1365160 w 4826000"/>
              <a:gd name="connsiteY64998" fmla="*/ 1415489 h 6857957"/>
              <a:gd name="connsiteX64999" fmla="*/ 1374367 w 4826000"/>
              <a:gd name="connsiteY64999" fmla="*/ 1407552 h 6857957"/>
              <a:gd name="connsiteX65000" fmla="*/ 1378495 w 4826000"/>
              <a:gd name="connsiteY65000" fmla="*/ 1403739 h 6857957"/>
              <a:gd name="connsiteX65001" fmla="*/ 1381987 w 4826000"/>
              <a:gd name="connsiteY65001" fmla="*/ 1400247 h 6857957"/>
              <a:gd name="connsiteX65002" fmla="*/ 1384844 w 4826000"/>
              <a:gd name="connsiteY65002" fmla="*/ 1396119 h 6857957"/>
              <a:gd name="connsiteX65003" fmla="*/ 1387067 w 4826000"/>
              <a:gd name="connsiteY65003" fmla="*/ 1392626 h 6857957"/>
              <a:gd name="connsiteX65004" fmla="*/ 1388654 w 4826000"/>
              <a:gd name="connsiteY65004" fmla="*/ 1388814 h 6857957"/>
              <a:gd name="connsiteX65005" fmla="*/ 1388971 w 4826000"/>
              <a:gd name="connsiteY65005" fmla="*/ 1386910 h 6857957"/>
              <a:gd name="connsiteX65006" fmla="*/ 1389290 w 4826000"/>
              <a:gd name="connsiteY65006" fmla="*/ 1385323 h 6857957"/>
              <a:gd name="connsiteX65007" fmla="*/ 1389290 w 4826000"/>
              <a:gd name="connsiteY65007" fmla="*/ 1383419 h 6857957"/>
              <a:gd name="connsiteX65008" fmla="*/ 1388971 w 4826000"/>
              <a:gd name="connsiteY65008" fmla="*/ 1381194 h 6857957"/>
              <a:gd name="connsiteX65009" fmla="*/ 1388336 w 4826000"/>
              <a:gd name="connsiteY65009" fmla="*/ 1379288 h 6857957"/>
              <a:gd name="connsiteX65010" fmla="*/ 1387701 w 4826000"/>
              <a:gd name="connsiteY65010" fmla="*/ 1377385 h 6857957"/>
              <a:gd name="connsiteX65011" fmla="*/ 1386750 w 4826000"/>
              <a:gd name="connsiteY65011" fmla="*/ 1375797 h 6857957"/>
              <a:gd name="connsiteX65012" fmla="*/ 1385162 w 4826000"/>
              <a:gd name="connsiteY65012" fmla="*/ 1373256 h 6857957"/>
              <a:gd name="connsiteX65013" fmla="*/ 1383574 w 4826000"/>
              <a:gd name="connsiteY65013" fmla="*/ 1371352 h 6857957"/>
              <a:gd name="connsiteX65014" fmla="*/ 1381669 w 4826000"/>
              <a:gd name="connsiteY65014" fmla="*/ 1369447 h 6857957"/>
              <a:gd name="connsiteX65015" fmla="*/ 1376907 w 4826000"/>
              <a:gd name="connsiteY65015" fmla="*/ 1365001 h 6857957"/>
              <a:gd name="connsiteX65016" fmla="*/ 1370558 w 4826000"/>
              <a:gd name="connsiteY65016" fmla="*/ 1360873 h 6857957"/>
              <a:gd name="connsiteX65017" fmla="*/ 1364844 w 4826000"/>
              <a:gd name="connsiteY65017" fmla="*/ 1360873 h 6857957"/>
              <a:gd name="connsiteX65018" fmla="*/ 1360081 w 4826000"/>
              <a:gd name="connsiteY65018" fmla="*/ 1361508 h 6857957"/>
              <a:gd name="connsiteX65019" fmla="*/ 1356589 w 4826000"/>
              <a:gd name="connsiteY65019" fmla="*/ 1362461 h 6857957"/>
              <a:gd name="connsiteX65020" fmla="*/ 1353096 w 4826000"/>
              <a:gd name="connsiteY65020" fmla="*/ 1363413 h 6857957"/>
              <a:gd name="connsiteX65021" fmla="*/ 1346747 w 4826000"/>
              <a:gd name="connsiteY65021" fmla="*/ 1365319 h 6857957"/>
              <a:gd name="connsiteX65022" fmla="*/ 1342938 w 4826000"/>
              <a:gd name="connsiteY65022" fmla="*/ 1366271 h 6857957"/>
              <a:gd name="connsiteX65023" fmla="*/ 1339127 w 4826000"/>
              <a:gd name="connsiteY65023" fmla="*/ 1366906 h 6857957"/>
              <a:gd name="connsiteX65024" fmla="*/ 1340715 w 4826000"/>
              <a:gd name="connsiteY65024" fmla="*/ 1368494 h 6857957"/>
              <a:gd name="connsiteX65025" fmla="*/ 1342619 w 4826000"/>
              <a:gd name="connsiteY65025" fmla="*/ 1369447 h 6857957"/>
              <a:gd name="connsiteX65026" fmla="*/ 1344524 w 4826000"/>
              <a:gd name="connsiteY65026" fmla="*/ 1370082 h 6857957"/>
              <a:gd name="connsiteX65027" fmla="*/ 1346747 w 4826000"/>
              <a:gd name="connsiteY65027" fmla="*/ 1370717 h 6857957"/>
              <a:gd name="connsiteX65028" fmla="*/ 1351191 w 4826000"/>
              <a:gd name="connsiteY65028" fmla="*/ 1371034 h 6857957"/>
              <a:gd name="connsiteX65029" fmla="*/ 1355636 w 4826000"/>
              <a:gd name="connsiteY65029" fmla="*/ 1371352 h 6857957"/>
              <a:gd name="connsiteX65030" fmla="*/ 1359447 w 4826000"/>
              <a:gd name="connsiteY65030" fmla="*/ 1371669 h 6857957"/>
              <a:gd name="connsiteX65031" fmla="*/ 1361351 w 4826000"/>
              <a:gd name="connsiteY65031" fmla="*/ 1372304 h 6857957"/>
              <a:gd name="connsiteX65032" fmla="*/ 1362938 w 4826000"/>
              <a:gd name="connsiteY65032" fmla="*/ 1372939 h 6857957"/>
              <a:gd name="connsiteX65033" fmla="*/ 1364525 w 4826000"/>
              <a:gd name="connsiteY65033" fmla="*/ 1373892 h 6857957"/>
              <a:gd name="connsiteX65034" fmla="*/ 1365478 w 4826000"/>
              <a:gd name="connsiteY65034" fmla="*/ 1375797 h 6857957"/>
              <a:gd name="connsiteX65035" fmla="*/ 1366430 w 4826000"/>
              <a:gd name="connsiteY65035" fmla="*/ 1377385 h 6857957"/>
              <a:gd name="connsiteX65036" fmla="*/ 1367065 w 4826000"/>
              <a:gd name="connsiteY65036" fmla="*/ 1379923 h 6857957"/>
              <a:gd name="connsiteX65037" fmla="*/ 1364525 w 4826000"/>
              <a:gd name="connsiteY65037" fmla="*/ 1378972 h 6857957"/>
              <a:gd name="connsiteX65038" fmla="*/ 1361668 w 4826000"/>
              <a:gd name="connsiteY65038" fmla="*/ 1378019 h 6857957"/>
              <a:gd name="connsiteX65039" fmla="*/ 1358811 w 4826000"/>
              <a:gd name="connsiteY65039" fmla="*/ 1377702 h 6857957"/>
              <a:gd name="connsiteX65040" fmla="*/ 1356589 w 4826000"/>
              <a:gd name="connsiteY65040" fmla="*/ 1377385 h 6857957"/>
              <a:gd name="connsiteX65041" fmla="*/ 1351509 w 4826000"/>
              <a:gd name="connsiteY65041" fmla="*/ 1377385 h 6857957"/>
              <a:gd name="connsiteX65042" fmla="*/ 1347064 w 4826000"/>
              <a:gd name="connsiteY65042" fmla="*/ 1378019 h 6857957"/>
              <a:gd name="connsiteX65043" fmla="*/ 1342619 w 4826000"/>
              <a:gd name="connsiteY65043" fmla="*/ 1379288 h 6857957"/>
              <a:gd name="connsiteX65044" fmla="*/ 1339127 w 4826000"/>
              <a:gd name="connsiteY65044" fmla="*/ 1380876 h 6857957"/>
              <a:gd name="connsiteX65045" fmla="*/ 1335952 w 4826000"/>
              <a:gd name="connsiteY65045" fmla="*/ 1383101 h 6857957"/>
              <a:gd name="connsiteX65046" fmla="*/ 1333730 w 4826000"/>
              <a:gd name="connsiteY65046" fmla="*/ 1385323 h 6857957"/>
              <a:gd name="connsiteX65047" fmla="*/ 1332143 w 4826000"/>
              <a:gd name="connsiteY65047" fmla="*/ 1387545 h 6857957"/>
              <a:gd name="connsiteX65048" fmla="*/ 1331190 w 4826000"/>
              <a:gd name="connsiteY65048" fmla="*/ 1388814 h 6857957"/>
              <a:gd name="connsiteX65049" fmla="*/ 1331190 w 4826000"/>
              <a:gd name="connsiteY65049" fmla="*/ 1389768 h 6857957"/>
              <a:gd name="connsiteX65050" fmla="*/ 1331190 w 4826000"/>
              <a:gd name="connsiteY65050" fmla="*/ 1391038 h 6857957"/>
              <a:gd name="connsiteX65051" fmla="*/ 1331825 w 4826000"/>
              <a:gd name="connsiteY65051" fmla="*/ 1392308 h 6857957"/>
              <a:gd name="connsiteX65052" fmla="*/ 1332143 w 4826000"/>
              <a:gd name="connsiteY65052" fmla="*/ 1393261 h 6857957"/>
              <a:gd name="connsiteX65053" fmla="*/ 1333095 w 4826000"/>
              <a:gd name="connsiteY65053" fmla="*/ 1393896 h 6857957"/>
              <a:gd name="connsiteX65054" fmla="*/ 1334048 w 4826000"/>
              <a:gd name="connsiteY65054" fmla="*/ 1394848 h 6857957"/>
              <a:gd name="connsiteX65055" fmla="*/ 1335317 w 4826000"/>
              <a:gd name="connsiteY65055" fmla="*/ 1395484 h 6857957"/>
              <a:gd name="connsiteX65056" fmla="*/ 1336905 w 4826000"/>
              <a:gd name="connsiteY65056" fmla="*/ 1396119 h 6857957"/>
              <a:gd name="connsiteX65057" fmla="*/ 1339127 w 4826000"/>
              <a:gd name="connsiteY65057" fmla="*/ 1396437 h 6857957"/>
              <a:gd name="connsiteX65058" fmla="*/ 1341350 w 4826000"/>
              <a:gd name="connsiteY65058" fmla="*/ 1396754 h 6857957"/>
              <a:gd name="connsiteX65059" fmla="*/ 1343889 w 4826000"/>
              <a:gd name="connsiteY65059" fmla="*/ 1396754 h 6857957"/>
              <a:gd name="connsiteX65060" fmla="*/ 1350239 w 4826000"/>
              <a:gd name="connsiteY65060" fmla="*/ 1396437 h 6857957"/>
              <a:gd name="connsiteX65061" fmla="*/ 1344207 w 4826000"/>
              <a:gd name="connsiteY65061" fmla="*/ 1398977 h 6857957"/>
              <a:gd name="connsiteX65062" fmla="*/ 1339127 w 4826000"/>
              <a:gd name="connsiteY65062" fmla="*/ 1401200 h 6857957"/>
              <a:gd name="connsiteX65063" fmla="*/ 1335001 w 4826000"/>
              <a:gd name="connsiteY65063" fmla="*/ 1403739 h 6857957"/>
              <a:gd name="connsiteX65064" fmla="*/ 1331825 w 4826000"/>
              <a:gd name="connsiteY65064" fmla="*/ 1406598 h 6857957"/>
              <a:gd name="connsiteX65065" fmla="*/ 1329285 w 4826000"/>
              <a:gd name="connsiteY65065" fmla="*/ 1409457 h 6857957"/>
              <a:gd name="connsiteX65066" fmla="*/ 1328015 w 4826000"/>
              <a:gd name="connsiteY65066" fmla="*/ 1412949 h 6857957"/>
              <a:gd name="connsiteX65067" fmla="*/ 1327381 w 4826000"/>
              <a:gd name="connsiteY65067" fmla="*/ 1416123 h 6857957"/>
              <a:gd name="connsiteX65068" fmla="*/ 1327381 w 4826000"/>
              <a:gd name="connsiteY65068" fmla="*/ 1419298 h 6857957"/>
              <a:gd name="connsiteX65069" fmla="*/ 1328015 w 4826000"/>
              <a:gd name="connsiteY65069" fmla="*/ 1423107 h 6857957"/>
              <a:gd name="connsiteX65070" fmla="*/ 1328968 w 4826000"/>
              <a:gd name="connsiteY65070" fmla="*/ 1426283 h 6857957"/>
              <a:gd name="connsiteX65071" fmla="*/ 1330873 w 4826000"/>
              <a:gd name="connsiteY65071" fmla="*/ 1430094 h 6857957"/>
              <a:gd name="connsiteX65072" fmla="*/ 1333095 w 4826000"/>
              <a:gd name="connsiteY65072" fmla="*/ 1433269 h 6857957"/>
              <a:gd name="connsiteX65073" fmla="*/ 1335635 w 4826000"/>
              <a:gd name="connsiteY65073" fmla="*/ 1436762 h 6857957"/>
              <a:gd name="connsiteX65074" fmla="*/ 1338492 w 4826000"/>
              <a:gd name="connsiteY65074" fmla="*/ 1439937 h 6857957"/>
              <a:gd name="connsiteX65075" fmla="*/ 1341984 w 4826000"/>
              <a:gd name="connsiteY65075" fmla="*/ 1443113 h 6857957"/>
              <a:gd name="connsiteX65076" fmla="*/ 1345478 w 4826000"/>
              <a:gd name="connsiteY65076" fmla="*/ 1445970 h 6857957"/>
              <a:gd name="connsiteX65077" fmla="*/ 1341032 w 4826000"/>
              <a:gd name="connsiteY65077" fmla="*/ 1446287 h 6857957"/>
              <a:gd name="connsiteX65078" fmla="*/ 1336905 w 4826000"/>
              <a:gd name="connsiteY65078" fmla="*/ 1446287 h 6857957"/>
              <a:gd name="connsiteX65079" fmla="*/ 1333730 w 4826000"/>
              <a:gd name="connsiteY65079" fmla="*/ 1446287 h 6857957"/>
              <a:gd name="connsiteX65080" fmla="*/ 1330555 w 4826000"/>
              <a:gd name="connsiteY65080" fmla="*/ 1445653 h 6857957"/>
              <a:gd name="connsiteX65081" fmla="*/ 1325158 w 4826000"/>
              <a:gd name="connsiteY65081" fmla="*/ 1444701 h 6857957"/>
              <a:gd name="connsiteX65082" fmla="*/ 1322301 w 4826000"/>
              <a:gd name="connsiteY65082" fmla="*/ 1444383 h 6857957"/>
              <a:gd name="connsiteX65083" fmla="*/ 1319126 w 4826000"/>
              <a:gd name="connsiteY65083" fmla="*/ 1444066 h 6857957"/>
              <a:gd name="connsiteX65084" fmla="*/ 1317221 w 4826000"/>
              <a:gd name="connsiteY65084" fmla="*/ 1444701 h 6857957"/>
              <a:gd name="connsiteX65085" fmla="*/ 1316269 w 4826000"/>
              <a:gd name="connsiteY65085" fmla="*/ 1445018 h 6857957"/>
              <a:gd name="connsiteX65086" fmla="*/ 1315951 w 4826000"/>
              <a:gd name="connsiteY65086" fmla="*/ 1445653 h 6857957"/>
              <a:gd name="connsiteX65087" fmla="*/ 1315635 w 4826000"/>
              <a:gd name="connsiteY65087" fmla="*/ 1446287 h 6857957"/>
              <a:gd name="connsiteX65088" fmla="*/ 1315635 w 4826000"/>
              <a:gd name="connsiteY65088" fmla="*/ 1446924 h 6857957"/>
              <a:gd name="connsiteX65089" fmla="*/ 1316269 w 4826000"/>
              <a:gd name="connsiteY65089" fmla="*/ 1448193 h 6857957"/>
              <a:gd name="connsiteX65090" fmla="*/ 1317221 w 4826000"/>
              <a:gd name="connsiteY65090" fmla="*/ 1450099 h 6857957"/>
              <a:gd name="connsiteX65091" fmla="*/ 1318492 w 4826000"/>
              <a:gd name="connsiteY65091" fmla="*/ 1452005 h 6857957"/>
              <a:gd name="connsiteX65092" fmla="*/ 1320713 w 4826000"/>
              <a:gd name="connsiteY65092" fmla="*/ 1455497 h 6857957"/>
              <a:gd name="connsiteX65093" fmla="*/ 1321666 w 4826000"/>
              <a:gd name="connsiteY65093" fmla="*/ 1457402 h 6857957"/>
              <a:gd name="connsiteX65094" fmla="*/ 1321983 w 4826000"/>
              <a:gd name="connsiteY65094" fmla="*/ 1458989 h 6857957"/>
              <a:gd name="connsiteX65095" fmla="*/ 1321983 w 4826000"/>
              <a:gd name="connsiteY65095" fmla="*/ 1459941 h 6857957"/>
              <a:gd name="connsiteX65096" fmla="*/ 1321666 w 4826000"/>
              <a:gd name="connsiteY65096" fmla="*/ 1460576 h 6857957"/>
              <a:gd name="connsiteX65097" fmla="*/ 1321032 w 4826000"/>
              <a:gd name="connsiteY65097" fmla="*/ 1461211 h 6857957"/>
              <a:gd name="connsiteX65098" fmla="*/ 1320396 w 4826000"/>
              <a:gd name="connsiteY65098" fmla="*/ 1461847 h 6857957"/>
              <a:gd name="connsiteX65099" fmla="*/ 1318174 w 4826000"/>
              <a:gd name="connsiteY65099" fmla="*/ 1462799 h 6857957"/>
              <a:gd name="connsiteX65100" fmla="*/ 1314364 w 4826000"/>
              <a:gd name="connsiteY65100" fmla="*/ 1463434 h 6857957"/>
              <a:gd name="connsiteX65101" fmla="*/ 1309602 w 4826000"/>
              <a:gd name="connsiteY65101" fmla="*/ 1464069 h 6857957"/>
              <a:gd name="connsiteX65102" fmla="*/ 1302935 w 4826000"/>
              <a:gd name="connsiteY65102" fmla="*/ 1463434 h 6857957"/>
              <a:gd name="connsiteX65103" fmla="*/ 1304522 w 4826000"/>
              <a:gd name="connsiteY65103" fmla="*/ 1465340 h 6857957"/>
              <a:gd name="connsiteX65104" fmla="*/ 1306744 w 4826000"/>
              <a:gd name="connsiteY65104" fmla="*/ 1466928 h 6857957"/>
              <a:gd name="connsiteX65105" fmla="*/ 1311824 w 4826000"/>
              <a:gd name="connsiteY65105" fmla="*/ 1469467 h 6857957"/>
              <a:gd name="connsiteX65106" fmla="*/ 1314046 w 4826000"/>
              <a:gd name="connsiteY65106" fmla="*/ 1470738 h 6857957"/>
              <a:gd name="connsiteX65107" fmla="*/ 1315951 w 4826000"/>
              <a:gd name="connsiteY65107" fmla="*/ 1472643 h 6857957"/>
              <a:gd name="connsiteX65108" fmla="*/ 1316586 w 4826000"/>
              <a:gd name="connsiteY65108" fmla="*/ 1473596 h 6857957"/>
              <a:gd name="connsiteX65109" fmla="*/ 1317539 w 4826000"/>
              <a:gd name="connsiteY65109" fmla="*/ 1474549 h 6857957"/>
              <a:gd name="connsiteX65110" fmla="*/ 1317856 w 4826000"/>
              <a:gd name="connsiteY65110" fmla="*/ 1475500 h 6857957"/>
              <a:gd name="connsiteX65111" fmla="*/ 1318174 w 4826000"/>
              <a:gd name="connsiteY65111" fmla="*/ 1476771 h 6857957"/>
              <a:gd name="connsiteX65112" fmla="*/ 1313729 w 4826000"/>
              <a:gd name="connsiteY65112" fmla="*/ 1475184 h 6857957"/>
              <a:gd name="connsiteX65113" fmla="*/ 1309919 w 4826000"/>
              <a:gd name="connsiteY65113" fmla="*/ 1473596 h 6857957"/>
              <a:gd name="connsiteX65114" fmla="*/ 1306427 w 4826000"/>
              <a:gd name="connsiteY65114" fmla="*/ 1471055 h 6857957"/>
              <a:gd name="connsiteX65115" fmla="*/ 1303887 w 4826000"/>
              <a:gd name="connsiteY65115" fmla="*/ 1468833 h 6857957"/>
              <a:gd name="connsiteX65116" fmla="*/ 1300077 w 4826000"/>
              <a:gd name="connsiteY65116" fmla="*/ 1470102 h 6857957"/>
              <a:gd name="connsiteX65117" fmla="*/ 1297855 w 4826000"/>
              <a:gd name="connsiteY65117" fmla="*/ 1471055 h 6857957"/>
              <a:gd name="connsiteX65118" fmla="*/ 1295950 w 4826000"/>
              <a:gd name="connsiteY65118" fmla="*/ 1472326 h 6857957"/>
              <a:gd name="connsiteX65119" fmla="*/ 1294363 w 4826000"/>
              <a:gd name="connsiteY65119" fmla="*/ 1473596 h 6857957"/>
              <a:gd name="connsiteX65120" fmla="*/ 1293410 w 4826000"/>
              <a:gd name="connsiteY65120" fmla="*/ 1474549 h 6857957"/>
              <a:gd name="connsiteX65121" fmla="*/ 1293093 w 4826000"/>
              <a:gd name="connsiteY65121" fmla="*/ 1475818 h 6857957"/>
              <a:gd name="connsiteX65122" fmla="*/ 1293093 w 4826000"/>
              <a:gd name="connsiteY65122" fmla="*/ 1477088 h 6857957"/>
              <a:gd name="connsiteX65123" fmla="*/ 1293093 w 4826000"/>
              <a:gd name="connsiteY65123" fmla="*/ 1478358 h 6857957"/>
              <a:gd name="connsiteX65124" fmla="*/ 1294046 w 4826000"/>
              <a:gd name="connsiteY65124" fmla="*/ 1481534 h 6857957"/>
              <a:gd name="connsiteX65125" fmla="*/ 1295315 w 4826000"/>
              <a:gd name="connsiteY65125" fmla="*/ 1485026 h 6857957"/>
              <a:gd name="connsiteX65126" fmla="*/ 1295633 w 4826000"/>
              <a:gd name="connsiteY65126" fmla="*/ 1487249 h 6857957"/>
              <a:gd name="connsiteX65127" fmla="*/ 1295633 w 4826000"/>
              <a:gd name="connsiteY65127" fmla="*/ 1489154 h 6857957"/>
              <a:gd name="connsiteX65128" fmla="*/ 1295315 w 4826000"/>
              <a:gd name="connsiteY65128" fmla="*/ 1491377 h 6857957"/>
              <a:gd name="connsiteX65129" fmla="*/ 1294998 w 4826000"/>
              <a:gd name="connsiteY65129" fmla="*/ 1493917 h 6857957"/>
              <a:gd name="connsiteX65130" fmla="*/ 1291189 w 4826000"/>
              <a:gd name="connsiteY65130" fmla="*/ 1492012 h 6857957"/>
              <a:gd name="connsiteX65131" fmla="*/ 1288331 w 4826000"/>
              <a:gd name="connsiteY65131" fmla="*/ 1490425 h 6857957"/>
              <a:gd name="connsiteX65132" fmla="*/ 1281981 w 4826000"/>
              <a:gd name="connsiteY65132" fmla="*/ 1486932 h 6857957"/>
              <a:gd name="connsiteX65133" fmla="*/ 1278489 w 4826000"/>
              <a:gd name="connsiteY65133" fmla="*/ 1485026 h 6857957"/>
              <a:gd name="connsiteX65134" fmla="*/ 1275314 w 4826000"/>
              <a:gd name="connsiteY65134" fmla="*/ 1483440 h 6857957"/>
              <a:gd name="connsiteX65135" fmla="*/ 1271187 w 4826000"/>
              <a:gd name="connsiteY65135" fmla="*/ 1482168 h 6857957"/>
              <a:gd name="connsiteX65136" fmla="*/ 1266743 w 4826000"/>
              <a:gd name="connsiteY65136" fmla="*/ 1481216 h 6857957"/>
              <a:gd name="connsiteX65137" fmla="*/ 1268964 w 4826000"/>
              <a:gd name="connsiteY65137" fmla="*/ 1478358 h 6857957"/>
              <a:gd name="connsiteX65138" fmla="*/ 1270869 w 4826000"/>
              <a:gd name="connsiteY65138" fmla="*/ 1476135 h 6857957"/>
              <a:gd name="connsiteX65139" fmla="*/ 1272140 w 4826000"/>
              <a:gd name="connsiteY65139" fmla="*/ 1473596 h 6857957"/>
              <a:gd name="connsiteX65140" fmla="*/ 1273409 w 4826000"/>
              <a:gd name="connsiteY65140" fmla="*/ 1471055 h 6857957"/>
              <a:gd name="connsiteX65141" fmla="*/ 1274044 w 4826000"/>
              <a:gd name="connsiteY65141" fmla="*/ 1468515 h 6857957"/>
              <a:gd name="connsiteX65142" fmla="*/ 1274044 w 4826000"/>
              <a:gd name="connsiteY65142" fmla="*/ 1466292 h 6857957"/>
              <a:gd name="connsiteX65143" fmla="*/ 1273726 w 4826000"/>
              <a:gd name="connsiteY65143" fmla="*/ 1463434 h 6857957"/>
              <a:gd name="connsiteX65144" fmla="*/ 1273409 w 4826000"/>
              <a:gd name="connsiteY65144" fmla="*/ 1461211 h 6857957"/>
              <a:gd name="connsiteX65145" fmla="*/ 1272140 w 4826000"/>
              <a:gd name="connsiteY65145" fmla="*/ 1459306 h 6857957"/>
              <a:gd name="connsiteX65146" fmla="*/ 1271187 w 4826000"/>
              <a:gd name="connsiteY65146" fmla="*/ 1457084 h 6857957"/>
              <a:gd name="connsiteX65147" fmla="*/ 1269917 w 4826000"/>
              <a:gd name="connsiteY65147" fmla="*/ 1454862 h 6857957"/>
              <a:gd name="connsiteX65148" fmla="*/ 1268329 w 4826000"/>
              <a:gd name="connsiteY65148" fmla="*/ 1453274 h 6857957"/>
              <a:gd name="connsiteX65149" fmla="*/ 1266743 w 4826000"/>
              <a:gd name="connsiteY65149" fmla="*/ 1451686 h 6857957"/>
              <a:gd name="connsiteX65150" fmla="*/ 1264837 w 4826000"/>
              <a:gd name="connsiteY65150" fmla="*/ 1450416 h 6857957"/>
              <a:gd name="connsiteX65151" fmla="*/ 1262932 w 4826000"/>
              <a:gd name="connsiteY65151" fmla="*/ 1449463 h 6857957"/>
              <a:gd name="connsiteX65152" fmla="*/ 1261345 w 4826000"/>
              <a:gd name="connsiteY65152" fmla="*/ 1448193 h 6857957"/>
              <a:gd name="connsiteX65153" fmla="*/ 1261663 w 4826000"/>
              <a:gd name="connsiteY65153" fmla="*/ 1447241 h 6857957"/>
              <a:gd name="connsiteX65154" fmla="*/ 1262297 w 4826000"/>
              <a:gd name="connsiteY65154" fmla="*/ 1446606 h 6857957"/>
              <a:gd name="connsiteX65155" fmla="*/ 1262932 w 4826000"/>
              <a:gd name="connsiteY65155" fmla="*/ 1445653 h 6857957"/>
              <a:gd name="connsiteX65156" fmla="*/ 1264203 w 4826000"/>
              <a:gd name="connsiteY65156" fmla="*/ 1445018 h 6857957"/>
              <a:gd name="connsiteX65157" fmla="*/ 1267059 w 4826000"/>
              <a:gd name="connsiteY65157" fmla="*/ 1443748 h 6857957"/>
              <a:gd name="connsiteX65158" fmla="*/ 1269917 w 4826000"/>
              <a:gd name="connsiteY65158" fmla="*/ 1442796 h 6857957"/>
              <a:gd name="connsiteX65159" fmla="*/ 1273092 w 4826000"/>
              <a:gd name="connsiteY65159" fmla="*/ 1441525 h 6857957"/>
              <a:gd name="connsiteX65160" fmla="*/ 1275631 w 4826000"/>
              <a:gd name="connsiteY65160" fmla="*/ 1440255 h 6857957"/>
              <a:gd name="connsiteX65161" fmla="*/ 1276901 w 4826000"/>
              <a:gd name="connsiteY65161" fmla="*/ 1439620 h 6857957"/>
              <a:gd name="connsiteX65162" fmla="*/ 1277854 w 4826000"/>
              <a:gd name="connsiteY65162" fmla="*/ 1438667 h 6857957"/>
              <a:gd name="connsiteX65163" fmla="*/ 1278171 w 4826000"/>
              <a:gd name="connsiteY65163" fmla="*/ 1438032 h 6857957"/>
              <a:gd name="connsiteX65164" fmla="*/ 1278806 w 4826000"/>
              <a:gd name="connsiteY65164" fmla="*/ 1437079 h 6857957"/>
              <a:gd name="connsiteX65165" fmla="*/ 1278489 w 4826000"/>
              <a:gd name="connsiteY65165" fmla="*/ 1435492 h 6857957"/>
              <a:gd name="connsiteX65166" fmla="*/ 1277854 w 4826000"/>
              <a:gd name="connsiteY65166" fmla="*/ 1433904 h 6857957"/>
              <a:gd name="connsiteX65167" fmla="*/ 1276901 w 4826000"/>
              <a:gd name="connsiteY65167" fmla="*/ 1432951 h 6857957"/>
              <a:gd name="connsiteX65168" fmla="*/ 1275314 w 4826000"/>
              <a:gd name="connsiteY65168" fmla="*/ 1431998 h 6857957"/>
              <a:gd name="connsiteX65169" fmla="*/ 1273726 w 4826000"/>
              <a:gd name="connsiteY65169" fmla="*/ 1431046 h 6857957"/>
              <a:gd name="connsiteX65170" fmla="*/ 1271504 w 4826000"/>
              <a:gd name="connsiteY65170" fmla="*/ 1430411 h 6857957"/>
              <a:gd name="connsiteX65171" fmla="*/ 1267377 w 4826000"/>
              <a:gd name="connsiteY65171" fmla="*/ 1429458 h 6857957"/>
              <a:gd name="connsiteX65172" fmla="*/ 1257854 w 4826000"/>
              <a:gd name="connsiteY65172" fmla="*/ 1427235 h 6857957"/>
              <a:gd name="connsiteX65173" fmla="*/ 1253725 w 4826000"/>
              <a:gd name="connsiteY65173" fmla="*/ 1425647 h 6857957"/>
              <a:gd name="connsiteX65174" fmla="*/ 1252138 w 4826000"/>
              <a:gd name="connsiteY65174" fmla="*/ 1425013 h 6857957"/>
              <a:gd name="connsiteX65175" fmla="*/ 1250551 w 4826000"/>
              <a:gd name="connsiteY65175" fmla="*/ 1424059 h 6857957"/>
              <a:gd name="connsiteX65176" fmla="*/ 1254360 w 4826000"/>
              <a:gd name="connsiteY65176" fmla="*/ 1421520 h 6857957"/>
              <a:gd name="connsiteX65177" fmla="*/ 1256900 w 4826000"/>
              <a:gd name="connsiteY65177" fmla="*/ 1418662 h 6857957"/>
              <a:gd name="connsiteX65178" fmla="*/ 1257854 w 4826000"/>
              <a:gd name="connsiteY65178" fmla="*/ 1417393 h 6857957"/>
              <a:gd name="connsiteX65179" fmla="*/ 1258805 w 4826000"/>
              <a:gd name="connsiteY65179" fmla="*/ 1416441 h 6857957"/>
              <a:gd name="connsiteX65180" fmla="*/ 1259123 w 4826000"/>
              <a:gd name="connsiteY65180" fmla="*/ 1415171 h 6857957"/>
              <a:gd name="connsiteX65181" fmla="*/ 1259123 w 4826000"/>
              <a:gd name="connsiteY65181" fmla="*/ 1414219 h 6857957"/>
              <a:gd name="connsiteX65182" fmla="*/ 1259123 w 4826000"/>
              <a:gd name="connsiteY65182" fmla="*/ 1412949 h 6857957"/>
              <a:gd name="connsiteX65183" fmla="*/ 1258805 w 4826000"/>
              <a:gd name="connsiteY65183" fmla="*/ 1411362 h 6857957"/>
              <a:gd name="connsiteX65184" fmla="*/ 1257535 w 4826000"/>
              <a:gd name="connsiteY65184" fmla="*/ 1408822 h 6857957"/>
              <a:gd name="connsiteX65185" fmla="*/ 1255630 w 4826000"/>
              <a:gd name="connsiteY65185" fmla="*/ 1405963 h 6857957"/>
              <a:gd name="connsiteX65186" fmla="*/ 1253408 w 4826000"/>
              <a:gd name="connsiteY65186" fmla="*/ 1402153 h 6857957"/>
              <a:gd name="connsiteX65187" fmla="*/ 1256900 w 4826000"/>
              <a:gd name="connsiteY65187" fmla="*/ 1401835 h 6857957"/>
              <a:gd name="connsiteX65188" fmla="*/ 1260075 w 4826000"/>
              <a:gd name="connsiteY65188" fmla="*/ 1401518 h 6857957"/>
              <a:gd name="connsiteX65189" fmla="*/ 1262297 w 4826000"/>
              <a:gd name="connsiteY65189" fmla="*/ 1401835 h 6857957"/>
              <a:gd name="connsiteX65190" fmla="*/ 1263885 w 4826000"/>
              <a:gd name="connsiteY65190" fmla="*/ 1402153 h 6857957"/>
              <a:gd name="connsiteX65191" fmla="*/ 1265790 w 4826000"/>
              <a:gd name="connsiteY65191" fmla="*/ 1402787 h 6857957"/>
              <a:gd name="connsiteX65192" fmla="*/ 1266743 w 4826000"/>
              <a:gd name="connsiteY65192" fmla="*/ 1403423 h 6857957"/>
              <a:gd name="connsiteX65193" fmla="*/ 1268329 w 4826000"/>
              <a:gd name="connsiteY65193" fmla="*/ 1405328 h 6857957"/>
              <a:gd name="connsiteX65194" fmla="*/ 1269917 w 4826000"/>
              <a:gd name="connsiteY65194" fmla="*/ 1407234 h 6857957"/>
              <a:gd name="connsiteX65195" fmla="*/ 1270869 w 4826000"/>
              <a:gd name="connsiteY65195" fmla="*/ 1407869 h 6857957"/>
              <a:gd name="connsiteX65196" fmla="*/ 1272140 w 4826000"/>
              <a:gd name="connsiteY65196" fmla="*/ 1408505 h 6857957"/>
              <a:gd name="connsiteX65197" fmla="*/ 1273726 w 4826000"/>
              <a:gd name="connsiteY65197" fmla="*/ 1409140 h 6857957"/>
              <a:gd name="connsiteX65198" fmla="*/ 1275631 w 4826000"/>
              <a:gd name="connsiteY65198" fmla="*/ 1409457 h 6857957"/>
              <a:gd name="connsiteX65199" fmla="*/ 1277854 w 4826000"/>
              <a:gd name="connsiteY65199" fmla="*/ 1409774 h 6857957"/>
              <a:gd name="connsiteX65200" fmla="*/ 1281029 w 4826000"/>
              <a:gd name="connsiteY65200" fmla="*/ 1409457 h 6857957"/>
              <a:gd name="connsiteX65201" fmla="*/ 1286109 w 4826000"/>
              <a:gd name="connsiteY65201" fmla="*/ 1409457 h 6857957"/>
              <a:gd name="connsiteX65202" fmla="*/ 1290870 w 4826000"/>
              <a:gd name="connsiteY65202" fmla="*/ 1408822 h 6857957"/>
              <a:gd name="connsiteX65203" fmla="*/ 1294363 w 4826000"/>
              <a:gd name="connsiteY65203" fmla="*/ 1407869 h 6857957"/>
              <a:gd name="connsiteX65204" fmla="*/ 1297537 w 4826000"/>
              <a:gd name="connsiteY65204" fmla="*/ 1406917 h 6857957"/>
              <a:gd name="connsiteX65205" fmla="*/ 1299760 w 4826000"/>
              <a:gd name="connsiteY65205" fmla="*/ 1405328 h 6857957"/>
              <a:gd name="connsiteX65206" fmla="*/ 1301666 w 4826000"/>
              <a:gd name="connsiteY65206" fmla="*/ 1403739 h 6857957"/>
              <a:gd name="connsiteX65207" fmla="*/ 1305475 w 4826000"/>
              <a:gd name="connsiteY65207" fmla="*/ 1400565 h 6857957"/>
              <a:gd name="connsiteX65208" fmla="*/ 1302935 w 4826000"/>
              <a:gd name="connsiteY65208" fmla="*/ 1399295 h 6857957"/>
              <a:gd name="connsiteX65209" fmla="*/ 1300077 w 4826000"/>
              <a:gd name="connsiteY65209" fmla="*/ 1397072 h 6857957"/>
              <a:gd name="connsiteX65210" fmla="*/ 1299126 w 4826000"/>
              <a:gd name="connsiteY65210" fmla="*/ 1396119 h 6857957"/>
              <a:gd name="connsiteX65211" fmla="*/ 1298490 w 4826000"/>
              <a:gd name="connsiteY65211" fmla="*/ 1395166 h 6857957"/>
              <a:gd name="connsiteX65212" fmla="*/ 1297855 w 4826000"/>
              <a:gd name="connsiteY65212" fmla="*/ 1393896 h 6857957"/>
              <a:gd name="connsiteX65213" fmla="*/ 1297537 w 4826000"/>
              <a:gd name="connsiteY65213" fmla="*/ 1392626 h 6857957"/>
              <a:gd name="connsiteX65214" fmla="*/ 1295950 w 4826000"/>
              <a:gd name="connsiteY65214" fmla="*/ 1392626 h 6857957"/>
              <a:gd name="connsiteX65215" fmla="*/ 1294046 w 4826000"/>
              <a:gd name="connsiteY65215" fmla="*/ 1392943 h 6857957"/>
              <a:gd name="connsiteX65216" fmla="*/ 1292458 w 4826000"/>
              <a:gd name="connsiteY65216" fmla="*/ 1393261 h 6857957"/>
              <a:gd name="connsiteX65217" fmla="*/ 1291189 w 4826000"/>
              <a:gd name="connsiteY65217" fmla="*/ 1393896 h 6857957"/>
              <a:gd name="connsiteX65218" fmla="*/ 1288649 w 4826000"/>
              <a:gd name="connsiteY65218" fmla="*/ 1395166 h 6857957"/>
              <a:gd name="connsiteX65219" fmla="*/ 1286109 w 4826000"/>
              <a:gd name="connsiteY65219" fmla="*/ 1396754 h 6857957"/>
              <a:gd name="connsiteX65220" fmla="*/ 1284203 w 4826000"/>
              <a:gd name="connsiteY65220" fmla="*/ 1398342 h 6857957"/>
              <a:gd name="connsiteX65221" fmla="*/ 1283251 w 4826000"/>
              <a:gd name="connsiteY65221" fmla="*/ 1398659 h 6857957"/>
              <a:gd name="connsiteX65222" fmla="*/ 1282298 w 4826000"/>
              <a:gd name="connsiteY65222" fmla="*/ 1398659 h 6857957"/>
              <a:gd name="connsiteX65223" fmla="*/ 1281346 w 4826000"/>
              <a:gd name="connsiteY65223" fmla="*/ 1398659 h 6857957"/>
              <a:gd name="connsiteX65224" fmla="*/ 1280394 w 4826000"/>
              <a:gd name="connsiteY65224" fmla="*/ 1398342 h 6857957"/>
              <a:gd name="connsiteX65225" fmla="*/ 1279441 w 4826000"/>
              <a:gd name="connsiteY65225" fmla="*/ 1397072 h 6857957"/>
              <a:gd name="connsiteX65226" fmla="*/ 1278489 w 4826000"/>
              <a:gd name="connsiteY65226" fmla="*/ 1395801 h 6857957"/>
              <a:gd name="connsiteX65227" fmla="*/ 1284838 w 4826000"/>
              <a:gd name="connsiteY65227" fmla="*/ 1392308 h 6857957"/>
              <a:gd name="connsiteX65228" fmla="*/ 1290870 w 4826000"/>
              <a:gd name="connsiteY65228" fmla="*/ 1388814 h 6857957"/>
              <a:gd name="connsiteX65229" fmla="*/ 1296267 w 4826000"/>
              <a:gd name="connsiteY65229" fmla="*/ 1386275 h 6857957"/>
              <a:gd name="connsiteX65230" fmla="*/ 1300712 w 4826000"/>
              <a:gd name="connsiteY65230" fmla="*/ 1383419 h 6857957"/>
              <a:gd name="connsiteX65231" fmla="*/ 1302617 w 4826000"/>
              <a:gd name="connsiteY65231" fmla="*/ 1381830 h 6857957"/>
              <a:gd name="connsiteX65232" fmla="*/ 1304204 w 4826000"/>
              <a:gd name="connsiteY65232" fmla="*/ 1380241 h 6857957"/>
              <a:gd name="connsiteX65233" fmla="*/ 1305475 w 4826000"/>
              <a:gd name="connsiteY65233" fmla="*/ 1378654 h 6857957"/>
              <a:gd name="connsiteX65234" fmla="*/ 1306427 w 4826000"/>
              <a:gd name="connsiteY65234" fmla="*/ 1377067 h 6857957"/>
              <a:gd name="connsiteX65235" fmla="*/ 1307062 w 4826000"/>
              <a:gd name="connsiteY65235" fmla="*/ 1374844 h 6857957"/>
              <a:gd name="connsiteX65236" fmla="*/ 1307062 w 4826000"/>
              <a:gd name="connsiteY65236" fmla="*/ 1372939 h 6857957"/>
              <a:gd name="connsiteX65237" fmla="*/ 1307062 w 4826000"/>
              <a:gd name="connsiteY65237" fmla="*/ 1370717 h 6857957"/>
              <a:gd name="connsiteX65238" fmla="*/ 1306427 w 4826000"/>
              <a:gd name="connsiteY65238" fmla="*/ 1368177 h 6857957"/>
              <a:gd name="connsiteX65239" fmla="*/ 1305792 w 4826000"/>
              <a:gd name="connsiteY65239" fmla="*/ 1366906 h 6857957"/>
              <a:gd name="connsiteX65240" fmla="*/ 1304839 w 4826000"/>
              <a:gd name="connsiteY65240" fmla="*/ 1366589 h 6857957"/>
              <a:gd name="connsiteX65241" fmla="*/ 1302300 w 4826000"/>
              <a:gd name="connsiteY65241" fmla="*/ 1365319 h 6857957"/>
              <a:gd name="connsiteX65242" fmla="*/ 1300077 w 4826000"/>
              <a:gd name="connsiteY65242" fmla="*/ 1364366 h 6857957"/>
              <a:gd name="connsiteX65243" fmla="*/ 1299442 w 4826000"/>
              <a:gd name="connsiteY65243" fmla="*/ 1363731 h 6857957"/>
              <a:gd name="connsiteX65244" fmla="*/ 1299126 w 4826000"/>
              <a:gd name="connsiteY65244" fmla="*/ 1362779 h 6857957"/>
              <a:gd name="connsiteX65245" fmla="*/ 1295633 w 4826000"/>
              <a:gd name="connsiteY65245" fmla="*/ 1362461 h 6857957"/>
              <a:gd name="connsiteX65246" fmla="*/ 1292775 w 4826000"/>
              <a:gd name="connsiteY65246" fmla="*/ 1362461 h 6857957"/>
              <a:gd name="connsiteX65247" fmla="*/ 1290553 w 4826000"/>
              <a:gd name="connsiteY65247" fmla="*/ 1362461 h 6857957"/>
              <a:gd name="connsiteX65248" fmla="*/ 1289283 w 4826000"/>
              <a:gd name="connsiteY65248" fmla="*/ 1362779 h 6857957"/>
              <a:gd name="connsiteX65249" fmla="*/ 1288331 w 4826000"/>
              <a:gd name="connsiteY65249" fmla="*/ 1363413 h 6857957"/>
              <a:gd name="connsiteX65250" fmla="*/ 1287061 w 4826000"/>
              <a:gd name="connsiteY65250" fmla="*/ 1364049 h 6857957"/>
              <a:gd name="connsiteX65251" fmla="*/ 1286426 w 4826000"/>
              <a:gd name="connsiteY65251" fmla="*/ 1365636 h 6857957"/>
              <a:gd name="connsiteX65252" fmla="*/ 1285791 w 4826000"/>
              <a:gd name="connsiteY65252" fmla="*/ 1367224 h 6857957"/>
              <a:gd name="connsiteX65253" fmla="*/ 1284838 w 4826000"/>
              <a:gd name="connsiteY65253" fmla="*/ 1368177 h 6857957"/>
              <a:gd name="connsiteX65254" fmla="*/ 1283886 w 4826000"/>
              <a:gd name="connsiteY65254" fmla="*/ 1368811 h 6857957"/>
              <a:gd name="connsiteX65255" fmla="*/ 1282616 w 4826000"/>
              <a:gd name="connsiteY65255" fmla="*/ 1369130 h 6857957"/>
              <a:gd name="connsiteX65256" fmla="*/ 1280394 w 4826000"/>
              <a:gd name="connsiteY65256" fmla="*/ 1369447 h 6857957"/>
              <a:gd name="connsiteX65257" fmla="*/ 1277536 w 4826000"/>
              <a:gd name="connsiteY65257" fmla="*/ 1369130 h 6857957"/>
              <a:gd name="connsiteX65258" fmla="*/ 1274044 w 4826000"/>
              <a:gd name="connsiteY65258" fmla="*/ 1368811 h 6857957"/>
              <a:gd name="connsiteX65259" fmla="*/ 1275631 w 4826000"/>
              <a:gd name="connsiteY65259" fmla="*/ 1366906 h 6857957"/>
              <a:gd name="connsiteX65260" fmla="*/ 1277536 w 4826000"/>
              <a:gd name="connsiteY65260" fmla="*/ 1365001 h 6857957"/>
              <a:gd name="connsiteX65261" fmla="*/ 1282616 w 4826000"/>
              <a:gd name="connsiteY65261" fmla="*/ 1361826 h 6857957"/>
              <a:gd name="connsiteX65262" fmla="*/ 1288013 w 4826000"/>
              <a:gd name="connsiteY65262" fmla="*/ 1358333 h 6857957"/>
              <a:gd name="connsiteX65263" fmla="*/ 1290235 w 4826000"/>
              <a:gd name="connsiteY65263" fmla="*/ 1356745 h 6857957"/>
              <a:gd name="connsiteX65264" fmla="*/ 1292140 w 4826000"/>
              <a:gd name="connsiteY65264" fmla="*/ 1355157 h 6857957"/>
              <a:gd name="connsiteX65265" fmla="*/ 1293728 w 4826000"/>
              <a:gd name="connsiteY65265" fmla="*/ 1353570 h 6857957"/>
              <a:gd name="connsiteX65266" fmla="*/ 1295315 w 4826000"/>
              <a:gd name="connsiteY65266" fmla="*/ 1351664 h 6857957"/>
              <a:gd name="connsiteX65267" fmla="*/ 1295633 w 4826000"/>
              <a:gd name="connsiteY65267" fmla="*/ 1350077 h 6857957"/>
              <a:gd name="connsiteX65268" fmla="*/ 1295315 w 4826000"/>
              <a:gd name="connsiteY65268" fmla="*/ 1349124 h 6857957"/>
              <a:gd name="connsiteX65269" fmla="*/ 1294998 w 4826000"/>
              <a:gd name="connsiteY65269" fmla="*/ 1348489 h 6857957"/>
              <a:gd name="connsiteX65270" fmla="*/ 1293410 w 4826000"/>
              <a:gd name="connsiteY65270" fmla="*/ 1346901 h 6857957"/>
              <a:gd name="connsiteX65271" fmla="*/ 1291189 w 4826000"/>
              <a:gd name="connsiteY65271" fmla="*/ 1344678 h 6857957"/>
              <a:gd name="connsiteX65272" fmla="*/ 1287696 w 4826000"/>
              <a:gd name="connsiteY65272" fmla="*/ 1343091 h 6857957"/>
              <a:gd name="connsiteX65273" fmla="*/ 1282616 w 4826000"/>
              <a:gd name="connsiteY65273" fmla="*/ 1341185 h 6857957"/>
              <a:gd name="connsiteX65274" fmla="*/ 1279441 w 4826000"/>
              <a:gd name="connsiteY65274" fmla="*/ 1341821 h 6857957"/>
              <a:gd name="connsiteX65275" fmla="*/ 1277854 w 4826000"/>
              <a:gd name="connsiteY65275" fmla="*/ 1342455 h 6857957"/>
              <a:gd name="connsiteX65276" fmla="*/ 1276901 w 4826000"/>
              <a:gd name="connsiteY65276" fmla="*/ 1343091 h 6857957"/>
              <a:gd name="connsiteX65277" fmla="*/ 1276584 w 4826000"/>
              <a:gd name="connsiteY65277" fmla="*/ 1343726 h 6857957"/>
              <a:gd name="connsiteX65278" fmla="*/ 1276901 w 4826000"/>
              <a:gd name="connsiteY65278" fmla="*/ 1344678 h 6857957"/>
              <a:gd name="connsiteX65279" fmla="*/ 1277854 w 4826000"/>
              <a:gd name="connsiteY65279" fmla="*/ 1345631 h 6857957"/>
              <a:gd name="connsiteX65280" fmla="*/ 1280394 w 4826000"/>
              <a:gd name="connsiteY65280" fmla="*/ 1347536 h 6857957"/>
              <a:gd name="connsiteX65281" fmla="*/ 1283251 w 4826000"/>
              <a:gd name="connsiteY65281" fmla="*/ 1349759 h 6857957"/>
              <a:gd name="connsiteX65282" fmla="*/ 1284521 w 4826000"/>
              <a:gd name="connsiteY65282" fmla="*/ 1350711 h 6857957"/>
              <a:gd name="connsiteX65283" fmla="*/ 1285473 w 4826000"/>
              <a:gd name="connsiteY65283" fmla="*/ 1351982 h 6857957"/>
              <a:gd name="connsiteX65284" fmla="*/ 1286109 w 4826000"/>
              <a:gd name="connsiteY65284" fmla="*/ 1353570 h 6857957"/>
              <a:gd name="connsiteX65285" fmla="*/ 1286426 w 4826000"/>
              <a:gd name="connsiteY65285" fmla="*/ 1354840 h 6857957"/>
              <a:gd name="connsiteX65286" fmla="*/ 1286109 w 4826000"/>
              <a:gd name="connsiteY65286" fmla="*/ 1356110 h 6857957"/>
              <a:gd name="connsiteX65287" fmla="*/ 1285156 w 4826000"/>
              <a:gd name="connsiteY65287" fmla="*/ 1357698 h 6857957"/>
              <a:gd name="connsiteX65288" fmla="*/ 1279760 w 4826000"/>
              <a:gd name="connsiteY65288" fmla="*/ 1358333 h 6857957"/>
              <a:gd name="connsiteX65289" fmla="*/ 1275631 w 4826000"/>
              <a:gd name="connsiteY65289" fmla="*/ 1358650 h 6857957"/>
              <a:gd name="connsiteX65290" fmla="*/ 1272140 w 4826000"/>
              <a:gd name="connsiteY65290" fmla="*/ 1358650 h 6857957"/>
              <a:gd name="connsiteX65291" fmla="*/ 1269917 w 4826000"/>
              <a:gd name="connsiteY65291" fmla="*/ 1358333 h 6857957"/>
              <a:gd name="connsiteX65292" fmla="*/ 1268012 w 4826000"/>
              <a:gd name="connsiteY65292" fmla="*/ 1357698 h 6857957"/>
              <a:gd name="connsiteX65293" fmla="*/ 1266743 w 4826000"/>
              <a:gd name="connsiteY65293" fmla="*/ 1356428 h 6857957"/>
              <a:gd name="connsiteX65294" fmla="*/ 1266107 w 4826000"/>
              <a:gd name="connsiteY65294" fmla="*/ 1355157 h 6857957"/>
              <a:gd name="connsiteX65295" fmla="*/ 1265790 w 4826000"/>
              <a:gd name="connsiteY65295" fmla="*/ 1353887 h 6857957"/>
              <a:gd name="connsiteX65296" fmla="*/ 1264837 w 4826000"/>
              <a:gd name="connsiteY65296" fmla="*/ 1350711 h 6857957"/>
              <a:gd name="connsiteX65297" fmla="*/ 1264520 w 4826000"/>
              <a:gd name="connsiteY65297" fmla="*/ 1349442 h 6857957"/>
              <a:gd name="connsiteX65298" fmla="*/ 1263885 w 4826000"/>
              <a:gd name="connsiteY65298" fmla="*/ 1347854 h 6857957"/>
              <a:gd name="connsiteX65299" fmla="*/ 1262932 w 4826000"/>
              <a:gd name="connsiteY65299" fmla="*/ 1346901 h 6857957"/>
              <a:gd name="connsiteX65300" fmla="*/ 1261663 w 4826000"/>
              <a:gd name="connsiteY65300" fmla="*/ 1345631 h 6857957"/>
              <a:gd name="connsiteX65301" fmla="*/ 1259757 w 4826000"/>
              <a:gd name="connsiteY65301" fmla="*/ 1344996 h 6857957"/>
              <a:gd name="connsiteX65302" fmla="*/ 1256900 w 4826000"/>
              <a:gd name="connsiteY65302" fmla="*/ 1344678 h 6857957"/>
              <a:gd name="connsiteX65303" fmla="*/ 1261663 w 4826000"/>
              <a:gd name="connsiteY65303" fmla="*/ 1343726 h 6857957"/>
              <a:gd name="connsiteX65304" fmla="*/ 1265790 w 4826000"/>
              <a:gd name="connsiteY65304" fmla="*/ 1342455 h 6857957"/>
              <a:gd name="connsiteX65305" fmla="*/ 1268329 w 4826000"/>
              <a:gd name="connsiteY65305" fmla="*/ 1341185 h 6857957"/>
              <a:gd name="connsiteX65306" fmla="*/ 1270234 w 4826000"/>
              <a:gd name="connsiteY65306" fmla="*/ 1339915 h 6857957"/>
              <a:gd name="connsiteX65307" fmla="*/ 1271504 w 4826000"/>
              <a:gd name="connsiteY65307" fmla="*/ 1338010 h 6857957"/>
              <a:gd name="connsiteX65308" fmla="*/ 1272140 w 4826000"/>
              <a:gd name="connsiteY65308" fmla="*/ 1336740 h 6857957"/>
              <a:gd name="connsiteX65309" fmla="*/ 1271822 w 4826000"/>
              <a:gd name="connsiteY65309" fmla="*/ 1335152 h 6857957"/>
              <a:gd name="connsiteX65310" fmla="*/ 1271187 w 4826000"/>
              <a:gd name="connsiteY65310" fmla="*/ 1333247 h 6857957"/>
              <a:gd name="connsiteX65311" fmla="*/ 1270234 w 4826000"/>
              <a:gd name="connsiteY65311" fmla="*/ 1331659 h 6857957"/>
              <a:gd name="connsiteX65312" fmla="*/ 1268964 w 4826000"/>
              <a:gd name="connsiteY65312" fmla="*/ 1329436 h 6857957"/>
              <a:gd name="connsiteX65313" fmla="*/ 1265790 w 4826000"/>
              <a:gd name="connsiteY65313" fmla="*/ 1325626 h 6857957"/>
              <a:gd name="connsiteX65314" fmla="*/ 1261980 w 4826000"/>
              <a:gd name="connsiteY65314" fmla="*/ 1321498 h 6857957"/>
              <a:gd name="connsiteX65315" fmla="*/ 1259123 w 4826000"/>
              <a:gd name="connsiteY65315" fmla="*/ 1317369 h 6857957"/>
              <a:gd name="connsiteX65316" fmla="*/ 1262615 w 4826000"/>
              <a:gd name="connsiteY65316" fmla="*/ 1318005 h 6857957"/>
              <a:gd name="connsiteX65317" fmla="*/ 1265790 w 4826000"/>
              <a:gd name="connsiteY65317" fmla="*/ 1318957 h 6857957"/>
              <a:gd name="connsiteX65318" fmla="*/ 1268329 w 4826000"/>
              <a:gd name="connsiteY65318" fmla="*/ 1319910 h 6857957"/>
              <a:gd name="connsiteX65319" fmla="*/ 1269917 w 4826000"/>
              <a:gd name="connsiteY65319" fmla="*/ 1320863 h 6857957"/>
              <a:gd name="connsiteX65320" fmla="*/ 1271187 w 4826000"/>
              <a:gd name="connsiteY65320" fmla="*/ 1321815 h 6857957"/>
              <a:gd name="connsiteX65321" fmla="*/ 1272140 w 4826000"/>
              <a:gd name="connsiteY65321" fmla="*/ 1323085 h 6857957"/>
              <a:gd name="connsiteX65322" fmla="*/ 1274044 w 4826000"/>
              <a:gd name="connsiteY65322" fmla="*/ 1325308 h 6857957"/>
              <a:gd name="connsiteX65323" fmla="*/ 1275314 w 4826000"/>
              <a:gd name="connsiteY65323" fmla="*/ 1327214 h 6857957"/>
              <a:gd name="connsiteX65324" fmla="*/ 1276266 w 4826000"/>
              <a:gd name="connsiteY65324" fmla="*/ 1328166 h 6857957"/>
              <a:gd name="connsiteX65325" fmla="*/ 1277220 w 4826000"/>
              <a:gd name="connsiteY65325" fmla="*/ 1328801 h 6857957"/>
              <a:gd name="connsiteX65326" fmla="*/ 1278806 w 4826000"/>
              <a:gd name="connsiteY65326" fmla="*/ 1329436 h 6857957"/>
              <a:gd name="connsiteX65327" fmla="*/ 1281029 w 4826000"/>
              <a:gd name="connsiteY65327" fmla="*/ 1329754 h 6857957"/>
              <a:gd name="connsiteX65328" fmla="*/ 1283886 w 4826000"/>
              <a:gd name="connsiteY65328" fmla="*/ 1330071 h 6857957"/>
              <a:gd name="connsiteX65329" fmla="*/ 1287061 w 4826000"/>
              <a:gd name="connsiteY65329" fmla="*/ 1330071 h 6857957"/>
              <a:gd name="connsiteX65330" fmla="*/ 1288013 w 4826000"/>
              <a:gd name="connsiteY65330" fmla="*/ 1328801 h 6857957"/>
              <a:gd name="connsiteX65331" fmla="*/ 1288331 w 4826000"/>
              <a:gd name="connsiteY65331" fmla="*/ 1327214 h 6857957"/>
              <a:gd name="connsiteX65332" fmla="*/ 1288649 w 4826000"/>
              <a:gd name="connsiteY65332" fmla="*/ 1324038 h 6857957"/>
              <a:gd name="connsiteX65333" fmla="*/ 1288965 w 4826000"/>
              <a:gd name="connsiteY65333" fmla="*/ 1319910 h 6857957"/>
              <a:gd name="connsiteX65334" fmla="*/ 1289600 w 4826000"/>
              <a:gd name="connsiteY65334" fmla="*/ 1318322 h 6857957"/>
              <a:gd name="connsiteX65335" fmla="*/ 1290553 w 4826000"/>
              <a:gd name="connsiteY65335" fmla="*/ 1316100 h 6857957"/>
              <a:gd name="connsiteX65336" fmla="*/ 1291823 w 4826000"/>
              <a:gd name="connsiteY65336" fmla="*/ 1314194 h 6857957"/>
              <a:gd name="connsiteX65337" fmla="*/ 1293728 w 4826000"/>
              <a:gd name="connsiteY65337" fmla="*/ 1312606 h 6857957"/>
              <a:gd name="connsiteX65338" fmla="*/ 1296267 w 4826000"/>
              <a:gd name="connsiteY65338" fmla="*/ 1310701 h 6857957"/>
              <a:gd name="connsiteX65339" fmla="*/ 1299442 w 4826000"/>
              <a:gd name="connsiteY65339" fmla="*/ 1308796 h 6857957"/>
              <a:gd name="connsiteX65340" fmla="*/ 1303887 w 4826000"/>
              <a:gd name="connsiteY65340" fmla="*/ 1307526 h 6857957"/>
              <a:gd name="connsiteX65341" fmla="*/ 1308649 w 4826000"/>
              <a:gd name="connsiteY65341" fmla="*/ 1306256 h 6857957"/>
              <a:gd name="connsiteX65342" fmla="*/ 1314681 w 4826000"/>
              <a:gd name="connsiteY65342" fmla="*/ 1305303 h 6857957"/>
              <a:gd name="connsiteX65343" fmla="*/ 1321983 w 4826000"/>
              <a:gd name="connsiteY65343" fmla="*/ 1304668 h 6857957"/>
              <a:gd name="connsiteX65344" fmla="*/ 1321348 w 4826000"/>
              <a:gd name="connsiteY65344" fmla="*/ 1305620 h 6857957"/>
              <a:gd name="connsiteX65345" fmla="*/ 1320396 w 4826000"/>
              <a:gd name="connsiteY65345" fmla="*/ 1306573 h 6857957"/>
              <a:gd name="connsiteX65346" fmla="*/ 1317221 w 4826000"/>
              <a:gd name="connsiteY65346" fmla="*/ 1309431 h 6857957"/>
              <a:gd name="connsiteX65347" fmla="*/ 1313729 w 4826000"/>
              <a:gd name="connsiteY65347" fmla="*/ 1312289 h 6857957"/>
              <a:gd name="connsiteX65348" fmla="*/ 1312141 w 4826000"/>
              <a:gd name="connsiteY65348" fmla="*/ 1313877 h 6857957"/>
              <a:gd name="connsiteX65349" fmla="*/ 1311189 w 4826000"/>
              <a:gd name="connsiteY65349" fmla="*/ 1315464 h 6857957"/>
              <a:gd name="connsiteX65350" fmla="*/ 1310237 w 4826000"/>
              <a:gd name="connsiteY65350" fmla="*/ 1317369 h 6857957"/>
              <a:gd name="connsiteX65351" fmla="*/ 1309919 w 4826000"/>
              <a:gd name="connsiteY65351" fmla="*/ 1318640 h 6857957"/>
              <a:gd name="connsiteX65352" fmla="*/ 1310237 w 4826000"/>
              <a:gd name="connsiteY65352" fmla="*/ 1319910 h 6857957"/>
              <a:gd name="connsiteX65353" fmla="*/ 1311189 w 4826000"/>
              <a:gd name="connsiteY65353" fmla="*/ 1321180 h 6857957"/>
              <a:gd name="connsiteX65354" fmla="*/ 1313095 w 4826000"/>
              <a:gd name="connsiteY65354" fmla="*/ 1322133 h 6857957"/>
              <a:gd name="connsiteX65355" fmla="*/ 1315635 w 4826000"/>
              <a:gd name="connsiteY65355" fmla="*/ 1322768 h 6857957"/>
              <a:gd name="connsiteX65356" fmla="*/ 1320078 w 4826000"/>
              <a:gd name="connsiteY65356" fmla="*/ 1323403 h 6857957"/>
              <a:gd name="connsiteX65357" fmla="*/ 1325158 w 4826000"/>
              <a:gd name="connsiteY65357" fmla="*/ 1323403 h 6857957"/>
              <a:gd name="connsiteX65358" fmla="*/ 1323888 w 4826000"/>
              <a:gd name="connsiteY65358" fmla="*/ 1324673 h 6857957"/>
              <a:gd name="connsiteX65359" fmla="*/ 1322618 w 4826000"/>
              <a:gd name="connsiteY65359" fmla="*/ 1325308 h 6857957"/>
              <a:gd name="connsiteX65360" fmla="*/ 1319443 w 4826000"/>
              <a:gd name="connsiteY65360" fmla="*/ 1326578 h 6857957"/>
              <a:gd name="connsiteX65361" fmla="*/ 1315316 w 4826000"/>
              <a:gd name="connsiteY65361" fmla="*/ 1327849 h 6857957"/>
              <a:gd name="connsiteX65362" fmla="*/ 1311189 w 4826000"/>
              <a:gd name="connsiteY65362" fmla="*/ 1328801 h 6857957"/>
              <a:gd name="connsiteX65363" fmla="*/ 1302300 w 4826000"/>
              <a:gd name="connsiteY65363" fmla="*/ 1330389 h 6857957"/>
              <a:gd name="connsiteX65364" fmla="*/ 1297855 w 4826000"/>
              <a:gd name="connsiteY65364" fmla="*/ 1331659 h 6857957"/>
              <a:gd name="connsiteX65365" fmla="*/ 1294046 w 4826000"/>
              <a:gd name="connsiteY65365" fmla="*/ 1332929 h 6857957"/>
              <a:gd name="connsiteX65366" fmla="*/ 1294046 w 4826000"/>
              <a:gd name="connsiteY65366" fmla="*/ 1333564 h 6857957"/>
              <a:gd name="connsiteX65367" fmla="*/ 1294046 w 4826000"/>
              <a:gd name="connsiteY65367" fmla="*/ 1334517 h 6857957"/>
              <a:gd name="connsiteX65368" fmla="*/ 1295315 w 4826000"/>
              <a:gd name="connsiteY65368" fmla="*/ 1336422 h 6857957"/>
              <a:gd name="connsiteX65369" fmla="*/ 1296902 w 4826000"/>
              <a:gd name="connsiteY65369" fmla="*/ 1338645 h 6857957"/>
              <a:gd name="connsiteX65370" fmla="*/ 1298807 w 4826000"/>
              <a:gd name="connsiteY65370" fmla="*/ 1340550 h 6857957"/>
              <a:gd name="connsiteX65371" fmla="*/ 1303570 w 4826000"/>
              <a:gd name="connsiteY65371" fmla="*/ 1344996 h 6857957"/>
              <a:gd name="connsiteX65372" fmla="*/ 1308015 w 4826000"/>
              <a:gd name="connsiteY65372" fmla="*/ 1349442 h 6857957"/>
              <a:gd name="connsiteX65373" fmla="*/ 1310237 w 4826000"/>
              <a:gd name="connsiteY65373" fmla="*/ 1351347 h 6857957"/>
              <a:gd name="connsiteX65374" fmla="*/ 1311506 w 4826000"/>
              <a:gd name="connsiteY65374" fmla="*/ 1352934 h 6857957"/>
              <a:gd name="connsiteX65375" fmla="*/ 1311824 w 4826000"/>
              <a:gd name="connsiteY65375" fmla="*/ 1354840 h 6857957"/>
              <a:gd name="connsiteX65376" fmla="*/ 1311824 w 4826000"/>
              <a:gd name="connsiteY65376" fmla="*/ 1355475 h 6857957"/>
              <a:gd name="connsiteX65377" fmla="*/ 1311506 w 4826000"/>
              <a:gd name="connsiteY65377" fmla="*/ 1356110 h 6857957"/>
              <a:gd name="connsiteX65378" fmla="*/ 1311189 w 4826000"/>
              <a:gd name="connsiteY65378" fmla="*/ 1356428 h 6857957"/>
              <a:gd name="connsiteX65379" fmla="*/ 1310237 w 4826000"/>
              <a:gd name="connsiteY65379" fmla="*/ 1357062 h 6857957"/>
              <a:gd name="connsiteX65380" fmla="*/ 1307379 w 4826000"/>
              <a:gd name="connsiteY65380" fmla="*/ 1357380 h 6857957"/>
              <a:gd name="connsiteX65381" fmla="*/ 1303887 w 4826000"/>
              <a:gd name="connsiteY65381" fmla="*/ 1357698 h 6857957"/>
              <a:gd name="connsiteX65382" fmla="*/ 1298172 w 4826000"/>
              <a:gd name="connsiteY65382" fmla="*/ 1357062 h 6857957"/>
              <a:gd name="connsiteX65383" fmla="*/ 1299442 w 4826000"/>
              <a:gd name="connsiteY65383" fmla="*/ 1358650 h 6857957"/>
              <a:gd name="connsiteX65384" fmla="*/ 1301030 w 4826000"/>
              <a:gd name="connsiteY65384" fmla="*/ 1359921 h 6857957"/>
              <a:gd name="connsiteX65385" fmla="*/ 1303887 w 4826000"/>
              <a:gd name="connsiteY65385" fmla="*/ 1361191 h 6857957"/>
              <a:gd name="connsiteX65386" fmla="*/ 1306744 w 4826000"/>
              <a:gd name="connsiteY65386" fmla="*/ 1361826 h 6857957"/>
              <a:gd name="connsiteX65387" fmla="*/ 1310872 w 4826000"/>
              <a:gd name="connsiteY65387" fmla="*/ 1362143 h 6857957"/>
              <a:gd name="connsiteX65388" fmla="*/ 1314681 w 4826000"/>
              <a:gd name="connsiteY65388" fmla="*/ 1362461 h 6857957"/>
              <a:gd name="connsiteX65389" fmla="*/ 1319761 w 4826000"/>
              <a:gd name="connsiteY65389" fmla="*/ 1362461 h 6857957"/>
              <a:gd name="connsiteX65390" fmla="*/ 1325158 w 4826000"/>
              <a:gd name="connsiteY65390" fmla="*/ 1362143 h 6857957"/>
              <a:gd name="connsiteX65391" fmla="*/ 1326745 w 4826000"/>
              <a:gd name="connsiteY65391" fmla="*/ 1361826 h 6857957"/>
              <a:gd name="connsiteX65392" fmla="*/ 1328333 w 4826000"/>
              <a:gd name="connsiteY65392" fmla="*/ 1361191 h 6857957"/>
              <a:gd name="connsiteX65393" fmla="*/ 1329603 w 4826000"/>
              <a:gd name="connsiteY65393" fmla="*/ 1359921 h 6857957"/>
              <a:gd name="connsiteX65394" fmla="*/ 1330238 w 4826000"/>
              <a:gd name="connsiteY65394" fmla="*/ 1358650 h 6857957"/>
              <a:gd name="connsiteX65395" fmla="*/ 1330873 w 4826000"/>
              <a:gd name="connsiteY65395" fmla="*/ 1357062 h 6857957"/>
              <a:gd name="connsiteX65396" fmla="*/ 1331190 w 4826000"/>
              <a:gd name="connsiteY65396" fmla="*/ 1355792 h 6857957"/>
              <a:gd name="connsiteX65397" fmla="*/ 1331825 w 4826000"/>
              <a:gd name="connsiteY65397" fmla="*/ 1353887 h 6857957"/>
              <a:gd name="connsiteX65398" fmla="*/ 1331190 w 4826000"/>
              <a:gd name="connsiteY65398" fmla="*/ 1351982 h 6857957"/>
              <a:gd name="connsiteX65399" fmla="*/ 1330873 w 4826000"/>
              <a:gd name="connsiteY65399" fmla="*/ 1350394 h 6857957"/>
              <a:gd name="connsiteX65400" fmla="*/ 1330238 w 4826000"/>
              <a:gd name="connsiteY65400" fmla="*/ 1348806 h 6857957"/>
              <a:gd name="connsiteX65401" fmla="*/ 1329285 w 4826000"/>
              <a:gd name="connsiteY65401" fmla="*/ 1347219 h 6857957"/>
              <a:gd name="connsiteX65402" fmla="*/ 1328333 w 4826000"/>
              <a:gd name="connsiteY65402" fmla="*/ 1345631 h 6857957"/>
              <a:gd name="connsiteX65403" fmla="*/ 1327063 w 4826000"/>
              <a:gd name="connsiteY65403" fmla="*/ 1344361 h 6857957"/>
              <a:gd name="connsiteX65404" fmla="*/ 1325476 w 4826000"/>
              <a:gd name="connsiteY65404" fmla="*/ 1343726 h 6857957"/>
              <a:gd name="connsiteX65405" fmla="*/ 1323572 w 4826000"/>
              <a:gd name="connsiteY65405" fmla="*/ 1343091 h 6857957"/>
              <a:gd name="connsiteX65406" fmla="*/ 1321666 w 4826000"/>
              <a:gd name="connsiteY65406" fmla="*/ 1342773 h 6857957"/>
              <a:gd name="connsiteX65407" fmla="*/ 1323572 w 4826000"/>
              <a:gd name="connsiteY65407" fmla="*/ 1341821 h 6857957"/>
              <a:gd name="connsiteX65408" fmla="*/ 1325793 w 4826000"/>
              <a:gd name="connsiteY65408" fmla="*/ 1341503 h 6857957"/>
              <a:gd name="connsiteX65409" fmla="*/ 1327698 w 4826000"/>
              <a:gd name="connsiteY65409" fmla="*/ 1341185 h 6857957"/>
              <a:gd name="connsiteX65410" fmla="*/ 1329921 w 4826000"/>
              <a:gd name="connsiteY65410" fmla="*/ 1341503 h 6857957"/>
              <a:gd name="connsiteX65411" fmla="*/ 1335001 w 4826000"/>
              <a:gd name="connsiteY65411" fmla="*/ 1342138 h 6857957"/>
              <a:gd name="connsiteX65412" fmla="*/ 1340398 w 4826000"/>
              <a:gd name="connsiteY65412" fmla="*/ 1343091 h 6857957"/>
              <a:gd name="connsiteX65413" fmla="*/ 1346429 w 4826000"/>
              <a:gd name="connsiteY65413" fmla="*/ 1344043 h 6857957"/>
              <a:gd name="connsiteX65414" fmla="*/ 1349604 w 4826000"/>
              <a:gd name="connsiteY65414" fmla="*/ 1344361 h 6857957"/>
              <a:gd name="connsiteX65415" fmla="*/ 1352779 w 4826000"/>
              <a:gd name="connsiteY65415" fmla="*/ 1344678 h 6857957"/>
              <a:gd name="connsiteX65416" fmla="*/ 1356271 w 4826000"/>
              <a:gd name="connsiteY65416" fmla="*/ 1344361 h 6857957"/>
              <a:gd name="connsiteX65417" fmla="*/ 1359763 w 4826000"/>
              <a:gd name="connsiteY65417" fmla="*/ 1343726 h 6857957"/>
              <a:gd name="connsiteX65418" fmla="*/ 1363573 w 4826000"/>
              <a:gd name="connsiteY65418" fmla="*/ 1343091 h 6857957"/>
              <a:gd name="connsiteX65419" fmla="*/ 1367065 w 4826000"/>
              <a:gd name="connsiteY65419" fmla="*/ 1341503 h 6857957"/>
              <a:gd name="connsiteX65420" fmla="*/ 1361033 w 4826000"/>
              <a:gd name="connsiteY65420" fmla="*/ 1340233 h 6857957"/>
              <a:gd name="connsiteX65421" fmla="*/ 1358811 w 4826000"/>
              <a:gd name="connsiteY65421" fmla="*/ 1339598 h 6857957"/>
              <a:gd name="connsiteX65422" fmla="*/ 1357541 w 4826000"/>
              <a:gd name="connsiteY65422" fmla="*/ 1338963 h 6857957"/>
              <a:gd name="connsiteX65423" fmla="*/ 1356589 w 4826000"/>
              <a:gd name="connsiteY65423" fmla="*/ 1338010 h 6857957"/>
              <a:gd name="connsiteX65424" fmla="*/ 1356589 w 4826000"/>
              <a:gd name="connsiteY65424" fmla="*/ 1337375 h 6857957"/>
              <a:gd name="connsiteX65425" fmla="*/ 1356907 w 4826000"/>
              <a:gd name="connsiteY65425" fmla="*/ 1336740 h 6857957"/>
              <a:gd name="connsiteX65426" fmla="*/ 1357541 w 4826000"/>
              <a:gd name="connsiteY65426" fmla="*/ 1336422 h 6857957"/>
              <a:gd name="connsiteX65427" fmla="*/ 1360081 w 4826000"/>
              <a:gd name="connsiteY65427" fmla="*/ 1335152 h 6857957"/>
              <a:gd name="connsiteX65428" fmla="*/ 1363891 w 4826000"/>
              <a:gd name="connsiteY65428" fmla="*/ 1333882 h 6857957"/>
              <a:gd name="connsiteX65429" fmla="*/ 1367700 w 4826000"/>
              <a:gd name="connsiteY65429" fmla="*/ 1332612 h 6857957"/>
              <a:gd name="connsiteX65430" fmla="*/ 1371828 w 4826000"/>
              <a:gd name="connsiteY65430" fmla="*/ 1330389 h 6857957"/>
              <a:gd name="connsiteX65431" fmla="*/ 1371828 w 4826000"/>
              <a:gd name="connsiteY65431" fmla="*/ 1329119 h 6857957"/>
              <a:gd name="connsiteX65432" fmla="*/ 1371510 w 4826000"/>
              <a:gd name="connsiteY65432" fmla="*/ 1327849 h 6857957"/>
              <a:gd name="connsiteX65433" fmla="*/ 1370875 w 4826000"/>
              <a:gd name="connsiteY65433" fmla="*/ 1326896 h 6857957"/>
              <a:gd name="connsiteX65434" fmla="*/ 1370240 w 4826000"/>
              <a:gd name="connsiteY65434" fmla="*/ 1325943 h 6857957"/>
              <a:gd name="connsiteX65435" fmla="*/ 1369605 w 4826000"/>
              <a:gd name="connsiteY65435" fmla="*/ 1325308 h 6857957"/>
              <a:gd name="connsiteX65436" fmla="*/ 1368653 w 4826000"/>
              <a:gd name="connsiteY65436" fmla="*/ 1324991 h 6857957"/>
              <a:gd name="connsiteX65437" fmla="*/ 1366113 w 4826000"/>
              <a:gd name="connsiteY65437" fmla="*/ 1324038 h 6857957"/>
              <a:gd name="connsiteX65438" fmla="*/ 1363573 w 4826000"/>
              <a:gd name="connsiteY65438" fmla="*/ 1323403 h 6857957"/>
              <a:gd name="connsiteX65439" fmla="*/ 1360398 w 4826000"/>
              <a:gd name="connsiteY65439" fmla="*/ 1323403 h 6857957"/>
              <a:gd name="connsiteX65440" fmla="*/ 1354049 w 4826000"/>
              <a:gd name="connsiteY65440" fmla="*/ 1324038 h 6857957"/>
              <a:gd name="connsiteX65441" fmla="*/ 1347699 w 4826000"/>
              <a:gd name="connsiteY65441" fmla="*/ 1324673 h 6857957"/>
              <a:gd name="connsiteX65442" fmla="*/ 1344842 w 4826000"/>
              <a:gd name="connsiteY65442" fmla="*/ 1324673 h 6857957"/>
              <a:gd name="connsiteX65443" fmla="*/ 1342302 w 4826000"/>
              <a:gd name="connsiteY65443" fmla="*/ 1324356 h 6857957"/>
              <a:gd name="connsiteX65444" fmla="*/ 1340080 w 4826000"/>
              <a:gd name="connsiteY65444" fmla="*/ 1323403 h 6857957"/>
              <a:gd name="connsiteX65445" fmla="*/ 1339445 w 4826000"/>
              <a:gd name="connsiteY65445" fmla="*/ 1322768 h 6857957"/>
              <a:gd name="connsiteX65446" fmla="*/ 1338175 w 4826000"/>
              <a:gd name="connsiteY65446" fmla="*/ 1322133 h 6857957"/>
              <a:gd name="connsiteX65447" fmla="*/ 1337857 w 4826000"/>
              <a:gd name="connsiteY65447" fmla="*/ 1321180 h 6857957"/>
              <a:gd name="connsiteX65448" fmla="*/ 1337541 w 4826000"/>
              <a:gd name="connsiteY65448" fmla="*/ 1320227 h 6857957"/>
              <a:gd name="connsiteX65449" fmla="*/ 1337222 w 4826000"/>
              <a:gd name="connsiteY65449" fmla="*/ 1319275 h 6857957"/>
              <a:gd name="connsiteX65450" fmla="*/ 1337222 w 4826000"/>
              <a:gd name="connsiteY65450" fmla="*/ 1318005 h 6857957"/>
              <a:gd name="connsiteX65451" fmla="*/ 1341032 w 4826000"/>
              <a:gd name="connsiteY65451" fmla="*/ 1318640 h 6857957"/>
              <a:gd name="connsiteX65452" fmla="*/ 1344842 w 4826000"/>
              <a:gd name="connsiteY65452" fmla="*/ 1319275 h 6857957"/>
              <a:gd name="connsiteX65453" fmla="*/ 1354049 w 4826000"/>
              <a:gd name="connsiteY65453" fmla="*/ 1320227 h 6857957"/>
              <a:gd name="connsiteX65454" fmla="*/ 1362938 w 4826000"/>
              <a:gd name="connsiteY65454" fmla="*/ 1320863 h 6857957"/>
              <a:gd name="connsiteX65455" fmla="*/ 1366748 w 4826000"/>
              <a:gd name="connsiteY65455" fmla="*/ 1321498 h 6857957"/>
              <a:gd name="connsiteX65456" fmla="*/ 1370558 w 4826000"/>
              <a:gd name="connsiteY65456" fmla="*/ 1322133 h 6857957"/>
              <a:gd name="connsiteX65457" fmla="*/ 1368335 w 4826000"/>
              <a:gd name="connsiteY65457" fmla="*/ 1308478 h 6857957"/>
              <a:gd name="connsiteX65458" fmla="*/ 1362621 w 4826000"/>
              <a:gd name="connsiteY65458" fmla="*/ 1307843 h 6857957"/>
              <a:gd name="connsiteX65459" fmla="*/ 1357858 w 4826000"/>
              <a:gd name="connsiteY65459" fmla="*/ 1306573 h 6857957"/>
              <a:gd name="connsiteX65460" fmla="*/ 1354684 w 4826000"/>
              <a:gd name="connsiteY65460" fmla="*/ 1305303 h 6857957"/>
              <a:gd name="connsiteX65461" fmla="*/ 1353096 w 4826000"/>
              <a:gd name="connsiteY65461" fmla="*/ 1304350 h 6857957"/>
              <a:gd name="connsiteX65462" fmla="*/ 1352144 w 4826000"/>
              <a:gd name="connsiteY65462" fmla="*/ 1303715 h 6857957"/>
              <a:gd name="connsiteX65463" fmla="*/ 1351191 w 4826000"/>
              <a:gd name="connsiteY65463" fmla="*/ 1302762 h 6857957"/>
              <a:gd name="connsiteX65464" fmla="*/ 1350556 w 4826000"/>
              <a:gd name="connsiteY65464" fmla="*/ 1301810 h 6857957"/>
              <a:gd name="connsiteX65465" fmla="*/ 1350239 w 4826000"/>
              <a:gd name="connsiteY65465" fmla="*/ 1300540 h 6857957"/>
              <a:gd name="connsiteX65466" fmla="*/ 1350239 w 4826000"/>
              <a:gd name="connsiteY65466" fmla="*/ 1299270 h 6857957"/>
              <a:gd name="connsiteX65467" fmla="*/ 1350239 w 4826000"/>
              <a:gd name="connsiteY65467" fmla="*/ 1297047 h 6857957"/>
              <a:gd name="connsiteX65468" fmla="*/ 1350874 w 4826000"/>
              <a:gd name="connsiteY65468" fmla="*/ 1294824 h 6857957"/>
              <a:gd name="connsiteX65469" fmla="*/ 1351827 w 4826000"/>
              <a:gd name="connsiteY65469" fmla="*/ 1291967 h 6857957"/>
              <a:gd name="connsiteX65470" fmla="*/ 1353731 w 4826000"/>
              <a:gd name="connsiteY65470" fmla="*/ 1289427 h 6857957"/>
              <a:gd name="connsiteX65471" fmla="*/ 1356907 w 4826000"/>
              <a:gd name="connsiteY65471" fmla="*/ 1284028 h 6857957"/>
              <a:gd name="connsiteX65472" fmla="*/ 1360081 w 4826000"/>
              <a:gd name="connsiteY65472" fmla="*/ 1278312 h 6857957"/>
              <a:gd name="connsiteX65473" fmla="*/ 1361668 w 4826000"/>
              <a:gd name="connsiteY65473" fmla="*/ 1275772 h 6857957"/>
              <a:gd name="connsiteX65474" fmla="*/ 1362621 w 4826000"/>
              <a:gd name="connsiteY65474" fmla="*/ 1273549 h 6857957"/>
              <a:gd name="connsiteX65475" fmla="*/ 1357223 w 4826000"/>
              <a:gd name="connsiteY65475" fmla="*/ 1273231 h 6857957"/>
              <a:gd name="connsiteX65476" fmla="*/ 1353096 w 4826000"/>
              <a:gd name="connsiteY65476" fmla="*/ 1273231 h 6857957"/>
              <a:gd name="connsiteX65477" fmla="*/ 1349921 w 4826000"/>
              <a:gd name="connsiteY65477" fmla="*/ 1273866 h 6857957"/>
              <a:gd name="connsiteX65478" fmla="*/ 1347382 w 4826000"/>
              <a:gd name="connsiteY65478" fmla="*/ 1274501 h 6857957"/>
              <a:gd name="connsiteX65479" fmla="*/ 1345159 w 4826000"/>
              <a:gd name="connsiteY65479" fmla="*/ 1275136 h 6857957"/>
              <a:gd name="connsiteX65480" fmla="*/ 1343572 w 4826000"/>
              <a:gd name="connsiteY65480" fmla="*/ 1276089 h 6857957"/>
              <a:gd name="connsiteX65481" fmla="*/ 1341032 w 4826000"/>
              <a:gd name="connsiteY65481" fmla="*/ 1278312 h 6857957"/>
              <a:gd name="connsiteX65482" fmla="*/ 1338175 w 4826000"/>
              <a:gd name="connsiteY65482" fmla="*/ 1280535 h 6857957"/>
              <a:gd name="connsiteX65483" fmla="*/ 1336587 w 4826000"/>
              <a:gd name="connsiteY65483" fmla="*/ 1281488 h 6857957"/>
              <a:gd name="connsiteX65484" fmla="*/ 1334365 w 4826000"/>
              <a:gd name="connsiteY65484" fmla="*/ 1282441 h 6857957"/>
              <a:gd name="connsiteX65485" fmla="*/ 1331825 w 4826000"/>
              <a:gd name="connsiteY65485" fmla="*/ 1282758 h 6857957"/>
              <a:gd name="connsiteX65486" fmla="*/ 1328015 w 4826000"/>
              <a:gd name="connsiteY65486" fmla="*/ 1283076 h 6857957"/>
              <a:gd name="connsiteX65487" fmla="*/ 1323572 w 4826000"/>
              <a:gd name="connsiteY65487" fmla="*/ 1283076 h 6857957"/>
              <a:gd name="connsiteX65488" fmla="*/ 1318492 w 4826000"/>
              <a:gd name="connsiteY65488" fmla="*/ 1282758 h 6857957"/>
              <a:gd name="connsiteX65489" fmla="*/ 1318174 w 4826000"/>
              <a:gd name="connsiteY65489" fmla="*/ 1284345 h 6857957"/>
              <a:gd name="connsiteX65490" fmla="*/ 1318492 w 4826000"/>
              <a:gd name="connsiteY65490" fmla="*/ 1285299 h 6857957"/>
              <a:gd name="connsiteX65491" fmla="*/ 1319126 w 4826000"/>
              <a:gd name="connsiteY65491" fmla="*/ 1286251 h 6857957"/>
              <a:gd name="connsiteX65492" fmla="*/ 1320396 w 4826000"/>
              <a:gd name="connsiteY65492" fmla="*/ 1287204 h 6857957"/>
              <a:gd name="connsiteX65493" fmla="*/ 1323572 w 4826000"/>
              <a:gd name="connsiteY65493" fmla="*/ 1288157 h 6857957"/>
              <a:gd name="connsiteX65494" fmla="*/ 1327698 w 4826000"/>
              <a:gd name="connsiteY65494" fmla="*/ 1288792 h 6857957"/>
              <a:gd name="connsiteX65495" fmla="*/ 1331190 w 4826000"/>
              <a:gd name="connsiteY65495" fmla="*/ 1289427 h 6857957"/>
              <a:gd name="connsiteX65496" fmla="*/ 1332778 w 4826000"/>
              <a:gd name="connsiteY65496" fmla="*/ 1290062 h 6857957"/>
              <a:gd name="connsiteX65497" fmla="*/ 1334048 w 4826000"/>
              <a:gd name="connsiteY65497" fmla="*/ 1290696 h 6857957"/>
              <a:gd name="connsiteX65498" fmla="*/ 1334682 w 4826000"/>
              <a:gd name="connsiteY65498" fmla="*/ 1291649 h 6857957"/>
              <a:gd name="connsiteX65499" fmla="*/ 1335001 w 4826000"/>
              <a:gd name="connsiteY65499" fmla="*/ 1292601 h 6857957"/>
              <a:gd name="connsiteX65500" fmla="*/ 1334682 w 4826000"/>
              <a:gd name="connsiteY65500" fmla="*/ 1294506 h 6857957"/>
              <a:gd name="connsiteX65501" fmla="*/ 1333730 w 4826000"/>
              <a:gd name="connsiteY65501" fmla="*/ 1296095 h 6857957"/>
              <a:gd name="connsiteX65502" fmla="*/ 1327063 w 4826000"/>
              <a:gd name="connsiteY65502" fmla="*/ 1296095 h 6857957"/>
              <a:gd name="connsiteX65503" fmla="*/ 1321983 w 4826000"/>
              <a:gd name="connsiteY65503" fmla="*/ 1296412 h 6857957"/>
              <a:gd name="connsiteX65504" fmla="*/ 1318174 w 4826000"/>
              <a:gd name="connsiteY65504" fmla="*/ 1297047 h 6857957"/>
              <a:gd name="connsiteX65505" fmla="*/ 1314364 w 4826000"/>
              <a:gd name="connsiteY65505" fmla="*/ 1297999 h 6857957"/>
              <a:gd name="connsiteX65506" fmla="*/ 1310872 w 4826000"/>
              <a:gd name="connsiteY65506" fmla="*/ 1298952 h 6857957"/>
              <a:gd name="connsiteX65507" fmla="*/ 1306744 w 4826000"/>
              <a:gd name="connsiteY65507" fmla="*/ 1299587 h 6857957"/>
              <a:gd name="connsiteX65508" fmla="*/ 1301666 w 4826000"/>
              <a:gd name="connsiteY65508" fmla="*/ 1299905 h 6857957"/>
              <a:gd name="connsiteX65509" fmla="*/ 1295315 w 4826000"/>
              <a:gd name="connsiteY65509" fmla="*/ 1299905 h 6857957"/>
              <a:gd name="connsiteX65510" fmla="*/ 1292775 w 4826000"/>
              <a:gd name="connsiteY65510" fmla="*/ 1298634 h 6857957"/>
              <a:gd name="connsiteX65511" fmla="*/ 1291189 w 4826000"/>
              <a:gd name="connsiteY65511" fmla="*/ 1297364 h 6857957"/>
              <a:gd name="connsiteX65512" fmla="*/ 1289918 w 4826000"/>
              <a:gd name="connsiteY65512" fmla="*/ 1296095 h 6857957"/>
              <a:gd name="connsiteX65513" fmla="*/ 1288649 w 4826000"/>
              <a:gd name="connsiteY65513" fmla="*/ 1294506 h 6857957"/>
              <a:gd name="connsiteX65514" fmla="*/ 1286426 w 4826000"/>
              <a:gd name="connsiteY65514" fmla="*/ 1292919 h 6857957"/>
              <a:gd name="connsiteX65515" fmla="*/ 1285156 w 4826000"/>
              <a:gd name="connsiteY65515" fmla="*/ 1292601 h 6857957"/>
              <a:gd name="connsiteX65516" fmla="*/ 1283886 w 4826000"/>
              <a:gd name="connsiteY65516" fmla="*/ 1291967 h 6857957"/>
              <a:gd name="connsiteX65517" fmla="*/ 1281981 w 4826000"/>
              <a:gd name="connsiteY65517" fmla="*/ 1291967 h 6857957"/>
              <a:gd name="connsiteX65518" fmla="*/ 1279760 w 4826000"/>
              <a:gd name="connsiteY65518" fmla="*/ 1291967 h 6857957"/>
              <a:gd name="connsiteX65519" fmla="*/ 1274361 w 4826000"/>
              <a:gd name="connsiteY65519" fmla="*/ 1292284 h 6857957"/>
              <a:gd name="connsiteX65520" fmla="*/ 1274996 w 4826000"/>
              <a:gd name="connsiteY65520" fmla="*/ 1288474 h 6857957"/>
              <a:gd name="connsiteX65521" fmla="*/ 1275949 w 4826000"/>
              <a:gd name="connsiteY65521" fmla="*/ 1284663 h 6857957"/>
              <a:gd name="connsiteX65522" fmla="*/ 1277220 w 4826000"/>
              <a:gd name="connsiteY65522" fmla="*/ 1281171 h 6857957"/>
              <a:gd name="connsiteX65523" fmla="*/ 1279124 w 4826000"/>
              <a:gd name="connsiteY65523" fmla="*/ 1277359 h 6857957"/>
              <a:gd name="connsiteX65524" fmla="*/ 1281029 w 4826000"/>
              <a:gd name="connsiteY65524" fmla="*/ 1274184 h 6857957"/>
              <a:gd name="connsiteX65525" fmla="*/ 1283251 w 4826000"/>
              <a:gd name="connsiteY65525" fmla="*/ 1270690 h 6857957"/>
              <a:gd name="connsiteX65526" fmla="*/ 1288331 w 4826000"/>
              <a:gd name="connsiteY65526" fmla="*/ 1264022 h 6857957"/>
              <a:gd name="connsiteX65527" fmla="*/ 1293728 w 4826000"/>
              <a:gd name="connsiteY65527" fmla="*/ 1257990 h 6857957"/>
              <a:gd name="connsiteX65528" fmla="*/ 1299760 w 4826000"/>
              <a:gd name="connsiteY65528" fmla="*/ 1251957 h 6857957"/>
              <a:gd name="connsiteX65529" fmla="*/ 1305475 w 4826000"/>
              <a:gd name="connsiteY65529" fmla="*/ 1245607 h 6857957"/>
              <a:gd name="connsiteX65530" fmla="*/ 1311189 w 4826000"/>
              <a:gd name="connsiteY65530" fmla="*/ 1239257 h 6857957"/>
              <a:gd name="connsiteX65531" fmla="*/ 1308649 w 4826000"/>
              <a:gd name="connsiteY65531" fmla="*/ 1237034 h 6857957"/>
              <a:gd name="connsiteX65532" fmla="*/ 1306744 w 4826000"/>
              <a:gd name="connsiteY65532" fmla="*/ 1233860 h 6857957"/>
              <a:gd name="connsiteX65533" fmla="*/ 1304839 w 4826000"/>
              <a:gd name="connsiteY65533" fmla="*/ 1230368 h 6857957"/>
              <a:gd name="connsiteX65534" fmla="*/ 1303570 w 4826000"/>
              <a:gd name="connsiteY65534" fmla="*/ 1226240 h 6857957"/>
              <a:gd name="connsiteX65535" fmla="*/ 1302617 w 4826000"/>
              <a:gd name="connsiteY65535" fmla="*/ 1222113 h 6857957"/>
              <a:gd name="connsiteX65536" fmla="*/ 1301666 w 4826000"/>
              <a:gd name="connsiteY65536" fmla="*/ 1217351 h 6857957"/>
              <a:gd name="connsiteX65537" fmla="*/ 1301666 w 4826000"/>
              <a:gd name="connsiteY65537" fmla="*/ 1212588 h 6857957"/>
              <a:gd name="connsiteX65538" fmla="*/ 1302300 w 4826000"/>
              <a:gd name="connsiteY65538" fmla="*/ 1207824 h 6857957"/>
              <a:gd name="connsiteX65539" fmla="*/ 1303252 w 4826000"/>
              <a:gd name="connsiteY65539" fmla="*/ 1203061 h 6857957"/>
              <a:gd name="connsiteX65540" fmla="*/ 1305157 w 4826000"/>
              <a:gd name="connsiteY65540" fmla="*/ 1197980 h 6857957"/>
              <a:gd name="connsiteX65541" fmla="*/ 1307379 w 4826000"/>
              <a:gd name="connsiteY65541" fmla="*/ 1193534 h 6857957"/>
              <a:gd name="connsiteX65542" fmla="*/ 1308967 w 4826000"/>
              <a:gd name="connsiteY65542" fmla="*/ 1191628 h 6857957"/>
              <a:gd name="connsiteX65543" fmla="*/ 1310872 w 4826000"/>
              <a:gd name="connsiteY65543" fmla="*/ 1189089 h 6857957"/>
              <a:gd name="connsiteX65544" fmla="*/ 1312776 w 4826000"/>
              <a:gd name="connsiteY65544" fmla="*/ 1187183 h 6857957"/>
              <a:gd name="connsiteX65545" fmla="*/ 1314999 w 4826000"/>
              <a:gd name="connsiteY65545" fmla="*/ 1185278 h 6857957"/>
              <a:gd name="connsiteX65546" fmla="*/ 1317539 w 4826000"/>
              <a:gd name="connsiteY65546" fmla="*/ 1183055 h 6857957"/>
              <a:gd name="connsiteX65547" fmla="*/ 1320078 w 4826000"/>
              <a:gd name="connsiteY65547" fmla="*/ 1181468 h 6857957"/>
              <a:gd name="connsiteX65548" fmla="*/ 1322936 w 4826000"/>
              <a:gd name="connsiteY65548" fmla="*/ 1179880 h 6857957"/>
              <a:gd name="connsiteX65549" fmla="*/ 1326428 w 4826000"/>
              <a:gd name="connsiteY65549" fmla="*/ 1178610 h 6857957"/>
              <a:gd name="connsiteX65550" fmla="*/ 1329603 w 4826000"/>
              <a:gd name="connsiteY65550" fmla="*/ 1177340 h 6857957"/>
              <a:gd name="connsiteX65551" fmla="*/ 1326428 w 4826000"/>
              <a:gd name="connsiteY65551" fmla="*/ 1179245 h 6857957"/>
              <a:gd name="connsiteX65552" fmla="*/ 1323253 w 4826000"/>
              <a:gd name="connsiteY65552" fmla="*/ 1181468 h 6857957"/>
              <a:gd name="connsiteX65553" fmla="*/ 1320713 w 4826000"/>
              <a:gd name="connsiteY65553" fmla="*/ 1184643 h 6857957"/>
              <a:gd name="connsiteX65554" fmla="*/ 1318492 w 4826000"/>
              <a:gd name="connsiteY65554" fmla="*/ 1187818 h 6857957"/>
              <a:gd name="connsiteX65555" fmla="*/ 1316586 w 4826000"/>
              <a:gd name="connsiteY65555" fmla="*/ 1191311 h 6857957"/>
              <a:gd name="connsiteX65556" fmla="*/ 1315635 w 4826000"/>
              <a:gd name="connsiteY65556" fmla="*/ 1195122 h 6857957"/>
              <a:gd name="connsiteX65557" fmla="*/ 1314999 w 4826000"/>
              <a:gd name="connsiteY65557" fmla="*/ 1198933 h 6857957"/>
              <a:gd name="connsiteX65558" fmla="*/ 1315316 w 4826000"/>
              <a:gd name="connsiteY65558" fmla="*/ 1202744 h 6857957"/>
              <a:gd name="connsiteX65559" fmla="*/ 1315635 w 4826000"/>
              <a:gd name="connsiteY65559" fmla="*/ 1204331 h 6857957"/>
              <a:gd name="connsiteX65560" fmla="*/ 1316269 w 4826000"/>
              <a:gd name="connsiteY65560" fmla="*/ 1206554 h 6857957"/>
              <a:gd name="connsiteX65561" fmla="*/ 1317221 w 4826000"/>
              <a:gd name="connsiteY65561" fmla="*/ 1208459 h 6857957"/>
              <a:gd name="connsiteX65562" fmla="*/ 1318174 w 4826000"/>
              <a:gd name="connsiteY65562" fmla="*/ 1210048 h 6857957"/>
              <a:gd name="connsiteX65563" fmla="*/ 1319126 w 4826000"/>
              <a:gd name="connsiteY65563" fmla="*/ 1211635 h 6857957"/>
              <a:gd name="connsiteX65564" fmla="*/ 1320713 w 4826000"/>
              <a:gd name="connsiteY65564" fmla="*/ 1213540 h 6857957"/>
              <a:gd name="connsiteX65565" fmla="*/ 1322301 w 4826000"/>
              <a:gd name="connsiteY65565" fmla="*/ 1214810 h 6857957"/>
              <a:gd name="connsiteX65566" fmla="*/ 1323888 w 4826000"/>
              <a:gd name="connsiteY65566" fmla="*/ 1216398 h 6857957"/>
              <a:gd name="connsiteX65567" fmla="*/ 1326428 w 4826000"/>
              <a:gd name="connsiteY65567" fmla="*/ 1217668 h 6857957"/>
              <a:gd name="connsiteX65568" fmla="*/ 1328650 w 4826000"/>
              <a:gd name="connsiteY65568" fmla="*/ 1218620 h 6857957"/>
              <a:gd name="connsiteX65569" fmla="*/ 1331190 w 4826000"/>
              <a:gd name="connsiteY65569" fmla="*/ 1219572 h 6857957"/>
              <a:gd name="connsiteX65570" fmla="*/ 1334365 w 4826000"/>
              <a:gd name="connsiteY65570" fmla="*/ 1220843 h 6857957"/>
              <a:gd name="connsiteX65571" fmla="*/ 1337222 w 4826000"/>
              <a:gd name="connsiteY65571" fmla="*/ 1221478 h 6857957"/>
              <a:gd name="connsiteX65572" fmla="*/ 1341032 w 4826000"/>
              <a:gd name="connsiteY65572" fmla="*/ 1222113 h 6857957"/>
              <a:gd name="connsiteX65573" fmla="*/ 1339762 w 4826000"/>
              <a:gd name="connsiteY65573" fmla="*/ 1224970 h 6857957"/>
              <a:gd name="connsiteX65574" fmla="*/ 1337857 w 4826000"/>
              <a:gd name="connsiteY65574" fmla="*/ 1227510 h 6857957"/>
              <a:gd name="connsiteX65575" fmla="*/ 1335635 w 4826000"/>
              <a:gd name="connsiteY65575" fmla="*/ 1230368 h 6857957"/>
              <a:gd name="connsiteX65576" fmla="*/ 1333730 w 4826000"/>
              <a:gd name="connsiteY65576" fmla="*/ 1232908 h 6857957"/>
              <a:gd name="connsiteX65577" fmla="*/ 1328968 w 4826000"/>
              <a:gd name="connsiteY65577" fmla="*/ 1237987 h 6857957"/>
              <a:gd name="connsiteX65578" fmla="*/ 1325158 w 4826000"/>
              <a:gd name="connsiteY65578" fmla="*/ 1243067 h 6857957"/>
              <a:gd name="connsiteX65579" fmla="*/ 1323253 w 4826000"/>
              <a:gd name="connsiteY65579" fmla="*/ 1245290 h 6857957"/>
              <a:gd name="connsiteX65580" fmla="*/ 1321983 w 4826000"/>
              <a:gd name="connsiteY65580" fmla="*/ 1247513 h 6857957"/>
              <a:gd name="connsiteX65581" fmla="*/ 1321348 w 4826000"/>
              <a:gd name="connsiteY65581" fmla="*/ 1249418 h 6857957"/>
              <a:gd name="connsiteX65582" fmla="*/ 1321032 w 4826000"/>
              <a:gd name="connsiteY65582" fmla="*/ 1251957 h 6857957"/>
              <a:gd name="connsiteX65583" fmla="*/ 1321348 w 4826000"/>
              <a:gd name="connsiteY65583" fmla="*/ 1254180 h 6857957"/>
              <a:gd name="connsiteX65584" fmla="*/ 1322618 w 4826000"/>
              <a:gd name="connsiteY65584" fmla="*/ 1256084 h 6857957"/>
              <a:gd name="connsiteX65585" fmla="*/ 1324841 w 4826000"/>
              <a:gd name="connsiteY65585" fmla="*/ 1258625 h 6857957"/>
              <a:gd name="connsiteX65586" fmla="*/ 1327698 w 4826000"/>
              <a:gd name="connsiteY65586" fmla="*/ 1260848 h 6857957"/>
              <a:gd name="connsiteX65587" fmla="*/ 1332461 w 4826000"/>
              <a:gd name="connsiteY65587" fmla="*/ 1260530 h 6857957"/>
              <a:gd name="connsiteX65588" fmla="*/ 1335952 w 4826000"/>
              <a:gd name="connsiteY65588" fmla="*/ 1260212 h 6857957"/>
              <a:gd name="connsiteX65589" fmla="*/ 1339127 w 4826000"/>
              <a:gd name="connsiteY65589" fmla="*/ 1259577 h 6857957"/>
              <a:gd name="connsiteX65590" fmla="*/ 1341032 w 4826000"/>
              <a:gd name="connsiteY65590" fmla="*/ 1258942 h 6857957"/>
              <a:gd name="connsiteX65591" fmla="*/ 1342938 w 4826000"/>
              <a:gd name="connsiteY65591" fmla="*/ 1257990 h 6857957"/>
              <a:gd name="connsiteX65592" fmla="*/ 1344207 w 4826000"/>
              <a:gd name="connsiteY65592" fmla="*/ 1256719 h 6857957"/>
              <a:gd name="connsiteX65593" fmla="*/ 1346429 w 4826000"/>
              <a:gd name="connsiteY65593" fmla="*/ 1255133 h 6857957"/>
              <a:gd name="connsiteX65594" fmla="*/ 1347382 w 4826000"/>
              <a:gd name="connsiteY65594" fmla="*/ 1254180 h 6857957"/>
              <a:gd name="connsiteX65595" fmla="*/ 1348652 w 4826000"/>
              <a:gd name="connsiteY65595" fmla="*/ 1253545 h 6857957"/>
              <a:gd name="connsiteX65596" fmla="*/ 1349921 w 4826000"/>
              <a:gd name="connsiteY65596" fmla="*/ 1252910 h 6857957"/>
              <a:gd name="connsiteX65597" fmla="*/ 1351827 w 4826000"/>
              <a:gd name="connsiteY65597" fmla="*/ 1252592 h 6857957"/>
              <a:gd name="connsiteX65598" fmla="*/ 1354367 w 4826000"/>
              <a:gd name="connsiteY65598" fmla="*/ 1252592 h 6857957"/>
              <a:gd name="connsiteX65599" fmla="*/ 1357223 w 4826000"/>
              <a:gd name="connsiteY65599" fmla="*/ 1252910 h 6857957"/>
              <a:gd name="connsiteX65600" fmla="*/ 1361351 w 4826000"/>
              <a:gd name="connsiteY65600" fmla="*/ 1253228 h 6857957"/>
              <a:gd name="connsiteX65601" fmla="*/ 1365795 w 4826000"/>
              <a:gd name="connsiteY65601" fmla="*/ 1254180 h 6857957"/>
              <a:gd name="connsiteX65602" fmla="*/ 1366430 w 4826000"/>
              <a:gd name="connsiteY65602" fmla="*/ 1251640 h 6857957"/>
              <a:gd name="connsiteX65603" fmla="*/ 1366113 w 4826000"/>
              <a:gd name="connsiteY65603" fmla="*/ 1250687 h 6857957"/>
              <a:gd name="connsiteX65604" fmla="*/ 1366113 w 4826000"/>
              <a:gd name="connsiteY65604" fmla="*/ 1249418 h 6857957"/>
              <a:gd name="connsiteX65605" fmla="*/ 1365478 w 4826000"/>
              <a:gd name="connsiteY65605" fmla="*/ 1248783 h 6857957"/>
              <a:gd name="connsiteX65606" fmla="*/ 1364844 w 4826000"/>
              <a:gd name="connsiteY65606" fmla="*/ 1248148 h 6857957"/>
              <a:gd name="connsiteX65607" fmla="*/ 1363891 w 4826000"/>
              <a:gd name="connsiteY65607" fmla="*/ 1247513 h 6857957"/>
              <a:gd name="connsiteX65608" fmla="*/ 1362621 w 4826000"/>
              <a:gd name="connsiteY65608" fmla="*/ 1246877 h 6857957"/>
              <a:gd name="connsiteX65609" fmla="*/ 1359447 w 4826000"/>
              <a:gd name="connsiteY65609" fmla="*/ 1246242 h 6857957"/>
              <a:gd name="connsiteX65610" fmla="*/ 1355636 w 4826000"/>
              <a:gd name="connsiteY65610" fmla="*/ 1245925 h 6857957"/>
              <a:gd name="connsiteX65611" fmla="*/ 1350556 w 4826000"/>
              <a:gd name="connsiteY65611" fmla="*/ 1245925 h 6857957"/>
              <a:gd name="connsiteX65612" fmla="*/ 1344842 w 4826000"/>
              <a:gd name="connsiteY65612" fmla="*/ 1246560 h 6857957"/>
              <a:gd name="connsiteX65613" fmla="*/ 1342619 w 4826000"/>
              <a:gd name="connsiteY65613" fmla="*/ 1232908 h 6857957"/>
              <a:gd name="connsiteX65614" fmla="*/ 1348018 w 4826000"/>
              <a:gd name="connsiteY65614" fmla="*/ 1234178 h 6857957"/>
              <a:gd name="connsiteX65615" fmla="*/ 1354049 w 4826000"/>
              <a:gd name="connsiteY65615" fmla="*/ 1234813 h 6857957"/>
              <a:gd name="connsiteX65616" fmla="*/ 1361351 w 4826000"/>
              <a:gd name="connsiteY65616" fmla="*/ 1235448 h 6857957"/>
              <a:gd name="connsiteX65617" fmla="*/ 1369288 w 4826000"/>
              <a:gd name="connsiteY65617" fmla="*/ 1234813 h 6857957"/>
              <a:gd name="connsiteX65618" fmla="*/ 1365795 w 4826000"/>
              <a:gd name="connsiteY65618" fmla="*/ 1232908 h 6857957"/>
              <a:gd name="connsiteX65619" fmla="*/ 1362938 w 4826000"/>
              <a:gd name="connsiteY65619" fmla="*/ 1231002 h 6857957"/>
              <a:gd name="connsiteX65620" fmla="*/ 1360081 w 4826000"/>
              <a:gd name="connsiteY65620" fmla="*/ 1229098 h 6857957"/>
              <a:gd name="connsiteX65621" fmla="*/ 1357858 w 4826000"/>
              <a:gd name="connsiteY65621" fmla="*/ 1226558 h 6857957"/>
              <a:gd name="connsiteX65622" fmla="*/ 1355954 w 4826000"/>
              <a:gd name="connsiteY65622" fmla="*/ 1224336 h 6857957"/>
              <a:gd name="connsiteX65623" fmla="*/ 1354049 w 4826000"/>
              <a:gd name="connsiteY65623" fmla="*/ 1222113 h 6857957"/>
              <a:gd name="connsiteX65624" fmla="*/ 1352144 w 4826000"/>
              <a:gd name="connsiteY65624" fmla="*/ 1219572 h 6857957"/>
              <a:gd name="connsiteX65625" fmla="*/ 1350874 w 4826000"/>
              <a:gd name="connsiteY65625" fmla="*/ 1217351 h 6857957"/>
              <a:gd name="connsiteX65626" fmla="*/ 1349921 w 4826000"/>
              <a:gd name="connsiteY65626" fmla="*/ 1214810 h 6857957"/>
              <a:gd name="connsiteX65627" fmla="*/ 1349287 w 4826000"/>
              <a:gd name="connsiteY65627" fmla="*/ 1211952 h 6857957"/>
              <a:gd name="connsiteX65628" fmla="*/ 1348652 w 4826000"/>
              <a:gd name="connsiteY65628" fmla="*/ 1209413 h 6857957"/>
              <a:gd name="connsiteX65629" fmla="*/ 1348018 w 4826000"/>
              <a:gd name="connsiteY65629" fmla="*/ 1206871 h 6857957"/>
              <a:gd name="connsiteX65630" fmla="*/ 1347699 w 4826000"/>
              <a:gd name="connsiteY65630" fmla="*/ 1201156 h 6857957"/>
              <a:gd name="connsiteX65631" fmla="*/ 1348018 w 4826000"/>
              <a:gd name="connsiteY65631" fmla="*/ 1195122 h 6857957"/>
              <a:gd name="connsiteX65632" fmla="*/ 1348969 w 4826000"/>
              <a:gd name="connsiteY65632" fmla="*/ 1189089 h 6857957"/>
              <a:gd name="connsiteX65633" fmla="*/ 1349921 w 4826000"/>
              <a:gd name="connsiteY65633" fmla="*/ 1183055 h 6857957"/>
              <a:gd name="connsiteX65634" fmla="*/ 1351509 w 4826000"/>
              <a:gd name="connsiteY65634" fmla="*/ 1177340 h 6857957"/>
              <a:gd name="connsiteX65635" fmla="*/ 1353731 w 4826000"/>
              <a:gd name="connsiteY65635" fmla="*/ 1171306 h 6857957"/>
              <a:gd name="connsiteX65636" fmla="*/ 1357223 w 4826000"/>
              <a:gd name="connsiteY65636" fmla="*/ 1159240 h 6857957"/>
              <a:gd name="connsiteX65637" fmla="*/ 1361351 w 4826000"/>
              <a:gd name="connsiteY65637" fmla="*/ 1147809 h 6857957"/>
              <a:gd name="connsiteX65638" fmla="*/ 1359763 w 4826000"/>
              <a:gd name="connsiteY65638" fmla="*/ 1146221 h 6857957"/>
              <a:gd name="connsiteX65639" fmla="*/ 1358493 w 4826000"/>
              <a:gd name="connsiteY65639" fmla="*/ 1144951 h 6857957"/>
              <a:gd name="connsiteX65640" fmla="*/ 1356589 w 4826000"/>
              <a:gd name="connsiteY65640" fmla="*/ 1143999 h 6857957"/>
              <a:gd name="connsiteX65641" fmla="*/ 1354684 w 4826000"/>
              <a:gd name="connsiteY65641" fmla="*/ 1143681 h 6857957"/>
              <a:gd name="connsiteX65642" fmla="*/ 1352461 w 4826000"/>
              <a:gd name="connsiteY65642" fmla="*/ 1143046 h 6857957"/>
              <a:gd name="connsiteX65643" fmla="*/ 1349921 w 4826000"/>
              <a:gd name="connsiteY65643" fmla="*/ 1143046 h 6857957"/>
              <a:gd name="connsiteX65644" fmla="*/ 1344524 w 4826000"/>
              <a:gd name="connsiteY65644" fmla="*/ 1143046 h 6857957"/>
              <a:gd name="connsiteX65645" fmla="*/ 1339127 w 4826000"/>
              <a:gd name="connsiteY65645" fmla="*/ 1143681 h 6857957"/>
              <a:gd name="connsiteX65646" fmla="*/ 1333095 w 4826000"/>
              <a:gd name="connsiteY65646" fmla="*/ 1144316 h 6857957"/>
              <a:gd name="connsiteX65647" fmla="*/ 1321666 w 4826000"/>
              <a:gd name="connsiteY65647" fmla="*/ 1145903 h 6857957"/>
              <a:gd name="connsiteX65648" fmla="*/ 1321348 w 4826000"/>
              <a:gd name="connsiteY65648" fmla="*/ 1145269 h 6857957"/>
              <a:gd name="connsiteX65649" fmla="*/ 1321348 w 4826000"/>
              <a:gd name="connsiteY65649" fmla="*/ 1144316 h 6857957"/>
              <a:gd name="connsiteX65650" fmla="*/ 1320396 w 4826000"/>
              <a:gd name="connsiteY65650" fmla="*/ 1143046 h 6857957"/>
              <a:gd name="connsiteX65651" fmla="*/ 1318809 w 4826000"/>
              <a:gd name="connsiteY65651" fmla="*/ 1142094 h 6857957"/>
              <a:gd name="connsiteX65652" fmla="*/ 1317539 w 4826000"/>
              <a:gd name="connsiteY65652" fmla="*/ 1141141 h 6857957"/>
              <a:gd name="connsiteX65653" fmla="*/ 1315635 w 4826000"/>
              <a:gd name="connsiteY65653" fmla="*/ 1139871 h 6857957"/>
              <a:gd name="connsiteX65654" fmla="*/ 1314364 w 4826000"/>
              <a:gd name="connsiteY65654" fmla="*/ 1138601 h 6857957"/>
              <a:gd name="connsiteX65655" fmla="*/ 1313411 w 4826000"/>
              <a:gd name="connsiteY65655" fmla="*/ 1137331 h 6857957"/>
              <a:gd name="connsiteX65656" fmla="*/ 1313411 w 4826000"/>
              <a:gd name="connsiteY65656" fmla="*/ 1136378 h 6857957"/>
              <a:gd name="connsiteX65657" fmla="*/ 1313411 w 4826000"/>
              <a:gd name="connsiteY65657" fmla="*/ 1135425 h 6857957"/>
              <a:gd name="connsiteX65658" fmla="*/ 1317221 w 4826000"/>
              <a:gd name="connsiteY65658" fmla="*/ 1136695 h 6857957"/>
              <a:gd name="connsiteX65659" fmla="*/ 1320713 w 4826000"/>
              <a:gd name="connsiteY65659" fmla="*/ 1137648 h 6857957"/>
              <a:gd name="connsiteX65660" fmla="*/ 1323572 w 4826000"/>
              <a:gd name="connsiteY65660" fmla="*/ 1137965 h 6857957"/>
              <a:gd name="connsiteX65661" fmla="*/ 1326745 w 4826000"/>
              <a:gd name="connsiteY65661" fmla="*/ 1138283 h 6857957"/>
              <a:gd name="connsiteX65662" fmla="*/ 1329285 w 4826000"/>
              <a:gd name="connsiteY65662" fmla="*/ 1138283 h 6857957"/>
              <a:gd name="connsiteX65663" fmla="*/ 1331825 w 4826000"/>
              <a:gd name="connsiteY65663" fmla="*/ 1138283 h 6857957"/>
              <a:gd name="connsiteX65664" fmla="*/ 1336587 w 4826000"/>
              <a:gd name="connsiteY65664" fmla="*/ 1137648 h 6857957"/>
              <a:gd name="connsiteX65665" fmla="*/ 1341350 w 4826000"/>
              <a:gd name="connsiteY65665" fmla="*/ 1137013 h 6857957"/>
              <a:gd name="connsiteX65666" fmla="*/ 1346747 w 4826000"/>
              <a:gd name="connsiteY65666" fmla="*/ 1136060 h 6857957"/>
              <a:gd name="connsiteX65667" fmla="*/ 1349287 w 4826000"/>
              <a:gd name="connsiteY65667" fmla="*/ 1136060 h 6857957"/>
              <a:gd name="connsiteX65668" fmla="*/ 1352144 w 4826000"/>
              <a:gd name="connsiteY65668" fmla="*/ 1136060 h 6857957"/>
              <a:gd name="connsiteX65669" fmla="*/ 1355636 w 4826000"/>
              <a:gd name="connsiteY65669" fmla="*/ 1136378 h 6857957"/>
              <a:gd name="connsiteX65670" fmla="*/ 1359128 w 4826000"/>
              <a:gd name="connsiteY65670" fmla="*/ 1136695 h 6857957"/>
              <a:gd name="connsiteX65671" fmla="*/ 1354684 w 4826000"/>
              <a:gd name="connsiteY65671" fmla="*/ 1135425 h 6857957"/>
              <a:gd name="connsiteX65672" fmla="*/ 1350556 w 4826000"/>
              <a:gd name="connsiteY65672" fmla="*/ 1133837 h 6857957"/>
              <a:gd name="connsiteX65673" fmla="*/ 1347699 w 4826000"/>
              <a:gd name="connsiteY65673" fmla="*/ 1132568 h 6857957"/>
              <a:gd name="connsiteX65674" fmla="*/ 1345478 w 4826000"/>
              <a:gd name="connsiteY65674" fmla="*/ 1130980 h 6857957"/>
              <a:gd name="connsiteX65675" fmla="*/ 1343889 w 4826000"/>
              <a:gd name="connsiteY65675" fmla="*/ 1129710 h 6857957"/>
              <a:gd name="connsiteX65676" fmla="*/ 1342938 w 4826000"/>
              <a:gd name="connsiteY65676" fmla="*/ 1128122 h 6857957"/>
              <a:gd name="connsiteX65677" fmla="*/ 1342619 w 4826000"/>
              <a:gd name="connsiteY65677" fmla="*/ 1126852 h 6857957"/>
              <a:gd name="connsiteX65678" fmla="*/ 1342619 w 4826000"/>
              <a:gd name="connsiteY65678" fmla="*/ 1125264 h 6857957"/>
              <a:gd name="connsiteX65679" fmla="*/ 1342938 w 4826000"/>
              <a:gd name="connsiteY65679" fmla="*/ 1123359 h 6857957"/>
              <a:gd name="connsiteX65680" fmla="*/ 1343572 w 4826000"/>
              <a:gd name="connsiteY65680" fmla="*/ 1121772 h 6857957"/>
              <a:gd name="connsiteX65681" fmla="*/ 1344842 w 4826000"/>
              <a:gd name="connsiteY65681" fmla="*/ 1117961 h 6857957"/>
              <a:gd name="connsiteX65682" fmla="*/ 1346747 w 4826000"/>
              <a:gd name="connsiteY65682" fmla="*/ 1112881 h 6857957"/>
              <a:gd name="connsiteX65683" fmla="*/ 1347382 w 4826000"/>
              <a:gd name="connsiteY65683" fmla="*/ 1110340 h 6857957"/>
              <a:gd name="connsiteX65684" fmla="*/ 1347699 w 4826000"/>
              <a:gd name="connsiteY65684" fmla="*/ 1107165 h 6857957"/>
              <a:gd name="connsiteX65685" fmla="*/ 1351509 w 4826000"/>
              <a:gd name="connsiteY65685" fmla="*/ 1108118 h 6857957"/>
              <a:gd name="connsiteX65686" fmla="*/ 1355001 w 4826000"/>
              <a:gd name="connsiteY65686" fmla="*/ 1108753 h 6857957"/>
              <a:gd name="connsiteX65687" fmla="*/ 1357858 w 4826000"/>
              <a:gd name="connsiteY65687" fmla="*/ 1109070 h 6857957"/>
              <a:gd name="connsiteX65688" fmla="*/ 1360398 w 4826000"/>
              <a:gd name="connsiteY65688" fmla="*/ 1108753 h 6857957"/>
              <a:gd name="connsiteX65689" fmla="*/ 1362938 w 4826000"/>
              <a:gd name="connsiteY65689" fmla="*/ 1108118 h 6857957"/>
              <a:gd name="connsiteX65690" fmla="*/ 1364844 w 4826000"/>
              <a:gd name="connsiteY65690" fmla="*/ 1107165 h 6857957"/>
              <a:gd name="connsiteX65691" fmla="*/ 1368653 w 4826000"/>
              <a:gd name="connsiteY65691" fmla="*/ 1104943 h 6857957"/>
              <a:gd name="connsiteX65692" fmla="*/ 1372462 w 4826000"/>
              <a:gd name="connsiteY65692" fmla="*/ 1102085 h 6857957"/>
              <a:gd name="connsiteX65693" fmla="*/ 1374685 w 4826000"/>
              <a:gd name="connsiteY65693" fmla="*/ 1101133 h 6857957"/>
              <a:gd name="connsiteX65694" fmla="*/ 1377225 w 4826000"/>
              <a:gd name="connsiteY65694" fmla="*/ 1099862 h 6857957"/>
              <a:gd name="connsiteX65695" fmla="*/ 1380082 w 4826000"/>
              <a:gd name="connsiteY65695" fmla="*/ 1098909 h 6857957"/>
              <a:gd name="connsiteX65696" fmla="*/ 1383574 w 4826000"/>
              <a:gd name="connsiteY65696" fmla="*/ 1098273 h 6857957"/>
              <a:gd name="connsiteX65697" fmla="*/ 1387067 w 4826000"/>
              <a:gd name="connsiteY65697" fmla="*/ 1097956 h 6857957"/>
              <a:gd name="connsiteX65698" fmla="*/ 1391830 w 4826000"/>
              <a:gd name="connsiteY65698" fmla="*/ 1097639 h 6857957"/>
              <a:gd name="connsiteX65699" fmla="*/ 1388971 w 4826000"/>
              <a:gd name="connsiteY65699" fmla="*/ 1091923 h 6857957"/>
              <a:gd name="connsiteX65700" fmla="*/ 1386432 w 4826000"/>
              <a:gd name="connsiteY65700" fmla="*/ 1087160 h 6857957"/>
              <a:gd name="connsiteX65701" fmla="*/ 1381987 w 4826000"/>
              <a:gd name="connsiteY65701" fmla="*/ 1080174 h 6857957"/>
              <a:gd name="connsiteX65702" fmla="*/ 1380399 w 4826000"/>
              <a:gd name="connsiteY65702" fmla="*/ 1076682 h 6857957"/>
              <a:gd name="connsiteX65703" fmla="*/ 1379130 w 4826000"/>
              <a:gd name="connsiteY65703" fmla="*/ 1073189 h 6857957"/>
              <a:gd name="connsiteX65704" fmla="*/ 1378813 w 4826000"/>
              <a:gd name="connsiteY65704" fmla="*/ 1070967 h 6857957"/>
              <a:gd name="connsiteX65705" fmla="*/ 1378813 w 4826000"/>
              <a:gd name="connsiteY65705" fmla="*/ 1068426 h 6857957"/>
              <a:gd name="connsiteX65706" fmla="*/ 1379130 w 4826000"/>
              <a:gd name="connsiteY65706" fmla="*/ 1062710 h 6857957"/>
              <a:gd name="connsiteX65707" fmla="*/ 1377860 w 4826000"/>
              <a:gd name="connsiteY65707" fmla="*/ 1061122 h 6857957"/>
              <a:gd name="connsiteX65708" fmla="*/ 1376273 w 4826000"/>
              <a:gd name="connsiteY65708" fmla="*/ 1059852 h 6857957"/>
              <a:gd name="connsiteX65709" fmla="*/ 1374367 w 4826000"/>
              <a:gd name="connsiteY65709" fmla="*/ 1058900 h 6857957"/>
              <a:gd name="connsiteX65710" fmla="*/ 1372462 w 4826000"/>
              <a:gd name="connsiteY65710" fmla="*/ 1058582 h 6857957"/>
              <a:gd name="connsiteX65711" fmla="*/ 1370558 w 4826000"/>
              <a:gd name="connsiteY65711" fmla="*/ 1057947 h 6857957"/>
              <a:gd name="connsiteX65712" fmla="*/ 1368653 w 4826000"/>
              <a:gd name="connsiteY65712" fmla="*/ 1057947 h 6857957"/>
              <a:gd name="connsiteX65713" fmla="*/ 1363891 w 4826000"/>
              <a:gd name="connsiteY65713" fmla="*/ 1058582 h 6857957"/>
              <a:gd name="connsiteX65714" fmla="*/ 1359128 w 4826000"/>
              <a:gd name="connsiteY65714" fmla="*/ 1059217 h 6857957"/>
              <a:gd name="connsiteX65715" fmla="*/ 1354684 w 4826000"/>
              <a:gd name="connsiteY65715" fmla="*/ 1059535 h 6857957"/>
              <a:gd name="connsiteX65716" fmla="*/ 1352144 w 4826000"/>
              <a:gd name="connsiteY65716" fmla="*/ 1059535 h 6857957"/>
              <a:gd name="connsiteX65717" fmla="*/ 1349921 w 4826000"/>
              <a:gd name="connsiteY65717" fmla="*/ 1059535 h 6857957"/>
              <a:gd name="connsiteX65718" fmla="*/ 1348018 w 4826000"/>
              <a:gd name="connsiteY65718" fmla="*/ 1058900 h 6857957"/>
              <a:gd name="connsiteX65719" fmla="*/ 1345794 w 4826000"/>
              <a:gd name="connsiteY65719" fmla="*/ 1057947 h 6857957"/>
              <a:gd name="connsiteX65720" fmla="*/ 1347699 w 4826000"/>
              <a:gd name="connsiteY65720" fmla="*/ 1057312 h 6857957"/>
              <a:gd name="connsiteX65721" fmla="*/ 1348969 w 4826000"/>
              <a:gd name="connsiteY65721" fmla="*/ 1056360 h 6857957"/>
              <a:gd name="connsiteX65722" fmla="*/ 1350874 w 4826000"/>
              <a:gd name="connsiteY65722" fmla="*/ 1054772 h 6857957"/>
              <a:gd name="connsiteX65723" fmla="*/ 1354684 w 4826000"/>
              <a:gd name="connsiteY65723" fmla="*/ 1051279 h 6857957"/>
              <a:gd name="connsiteX65724" fmla="*/ 1356589 w 4826000"/>
              <a:gd name="connsiteY65724" fmla="*/ 1049057 h 6857957"/>
              <a:gd name="connsiteX65725" fmla="*/ 1357858 w 4826000"/>
              <a:gd name="connsiteY65725" fmla="*/ 1048419 h 6857957"/>
              <a:gd name="connsiteX65726" fmla="*/ 1359447 w 4826000"/>
              <a:gd name="connsiteY65726" fmla="*/ 1047783 h 6857957"/>
              <a:gd name="connsiteX65727" fmla="*/ 1361668 w 4826000"/>
              <a:gd name="connsiteY65727" fmla="*/ 1047148 h 6857957"/>
              <a:gd name="connsiteX65728" fmla="*/ 1363891 w 4826000"/>
              <a:gd name="connsiteY65728" fmla="*/ 1046831 h 6857957"/>
              <a:gd name="connsiteX65729" fmla="*/ 1366748 w 4826000"/>
              <a:gd name="connsiteY65729" fmla="*/ 1046513 h 6857957"/>
              <a:gd name="connsiteX65730" fmla="*/ 1369924 w 4826000"/>
              <a:gd name="connsiteY65730" fmla="*/ 1046513 h 6857957"/>
              <a:gd name="connsiteX65731" fmla="*/ 1364844 w 4826000"/>
              <a:gd name="connsiteY65731" fmla="*/ 1044291 h 6857957"/>
              <a:gd name="connsiteX65732" fmla="*/ 1362621 w 4826000"/>
              <a:gd name="connsiteY65732" fmla="*/ 1043020 h 6857957"/>
              <a:gd name="connsiteX65733" fmla="*/ 1361033 w 4826000"/>
              <a:gd name="connsiteY65733" fmla="*/ 1042703 h 6857957"/>
              <a:gd name="connsiteX65734" fmla="*/ 1359128 w 4826000"/>
              <a:gd name="connsiteY65734" fmla="*/ 1042385 h 6857957"/>
              <a:gd name="connsiteX65735" fmla="*/ 1357541 w 4826000"/>
              <a:gd name="connsiteY65735" fmla="*/ 1042385 h 6857957"/>
              <a:gd name="connsiteX65736" fmla="*/ 1354684 w 4826000"/>
              <a:gd name="connsiteY65736" fmla="*/ 1043020 h 6857957"/>
              <a:gd name="connsiteX65737" fmla="*/ 1348018 w 4826000"/>
              <a:gd name="connsiteY65737" fmla="*/ 1045243 h 6857957"/>
              <a:gd name="connsiteX65738" fmla="*/ 1343254 w 4826000"/>
              <a:gd name="connsiteY65738" fmla="*/ 1046513 h 6857957"/>
              <a:gd name="connsiteX65739" fmla="*/ 1337541 w 4826000"/>
              <a:gd name="connsiteY65739" fmla="*/ 1047466 h 6857957"/>
              <a:gd name="connsiteX65740" fmla="*/ 1335952 w 4826000"/>
              <a:gd name="connsiteY65740" fmla="*/ 1044608 h 6857957"/>
              <a:gd name="connsiteX65741" fmla="*/ 1335001 w 4826000"/>
              <a:gd name="connsiteY65741" fmla="*/ 1042068 h 6857957"/>
              <a:gd name="connsiteX65742" fmla="*/ 1335001 w 4826000"/>
              <a:gd name="connsiteY65742" fmla="*/ 1039845 h 6857957"/>
              <a:gd name="connsiteX65743" fmla="*/ 1335317 w 4826000"/>
              <a:gd name="connsiteY65743" fmla="*/ 1037940 h 6857957"/>
              <a:gd name="connsiteX65744" fmla="*/ 1336270 w 4826000"/>
              <a:gd name="connsiteY65744" fmla="*/ 1035717 h 6857957"/>
              <a:gd name="connsiteX65745" fmla="*/ 1337857 w 4826000"/>
              <a:gd name="connsiteY65745" fmla="*/ 1034130 h 6857957"/>
              <a:gd name="connsiteX65746" fmla="*/ 1341350 w 4826000"/>
              <a:gd name="connsiteY65746" fmla="*/ 1030954 h 6857957"/>
              <a:gd name="connsiteX65747" fmla="*/ 1344524 w 4826000"/>
              <a:gd name="connsiteY65747" fmla="*/ 1027461 h 6857957"/>
              <a:gd name="connsiteX65748" fmla="*/ 1345794 w 4826000"/>
              <a:gd name="connsiteY65748" fmla="*/ 1025874 h 6857957"/>
              <a:gd name="connsiteX65749" fmla="*/ 1347064 w 4826000"/>
              <a:gd name="connsiteY65749" fmla="*/ 1024286 h 6857957"/>
              <a:gd name="connsiteX65750" fmla="*/ 1347699 w 4826000"/>
              <a:gd name="connsiteY65750" fmla="*/ 1022063 h 6857957"/>
              <a:gd name="connsiteX65751" fmla="*/ 1347382 w 4826000"/>
              <a:gd name="connsiteY65751" fmla="*/ 1019841 h 6857957"/>
              <a:gd name="connsiteX65752" fmla="*/ 1346747 w 4826000"/>
              <a:gd name="connsiteY65752" fmla="*/ 1017300 h 6857957"/>
              <a:gd name="connsiteX65753" fmla="*/ 1344842 w 4826000"/>
              <a:gd name="connsiteY65753" fmla="*/ 1014443 h 6857957"/>
              <a:gd name="connsiteX65754" fmla="*/ 1351827 w 4826000"/>
              <a:gd name="connsiteY65754" fmla="*/ 1015713 h 6857957"/>
              <a:gd name="connsiteX65755" fmla="*/ 1358493 w 4826000"/>
              <a:gd name="connsiteY65755" fmla="*/ 1016665 h 6857957"/>
              <a:gd name="connsiteX65756" fmla="*/ 1364844 w 4826000"/>
              <a:gd name="connsiteY65756" fmla="*/ 1017936 h 6857957"/>
              <a:gd name="connsiteX65757" fmla="*/ 1371828 w 4826000"/>
              <a:gd name="connsiteY65757" fmla="*/ 1019206 h 6857957"/>
              <a:gd name="connsiteX65758" fmla="*/ 1371193 w 4826000"/>
              <a:gd name="connsiteY65758" fmla="*/ 1016983 h 6857957"/>
              <a:gd name="connsiteX65759" fmla="*/ 1370558 w 4826000"/>
              <a:gd name="connsiteY65759" fmla="*/ 1015078 h 6857957"/>
              <a:gd name="connsiteX65760" fmla="*/ 1370240 w 4826000"/>
              <a:gd name="connsiteY65760" fmla="*/ 1013173 h 6857957"/>
              <a:gd name="connsiteX65761" fmla="*/ 1370240 w 4826000"/>
              <a:gd name="connsiteY65761" fmla="*/ 1011267 h 6857957"/>
              <a:gd name="connsiteX65762" fmla="*/ 1370558 w 4826000"/>
              <a:gd name="connsiteY65762" fmla="*/ 1008092 h 6857957"/>
              <a:gd name="connsiteX65763" fmla="*/ 1371510 w 4826000"/>
              <a:gd name="connsiteY65763" fmla="*/ 1004282 h 6857957"/>
              <a:gd name="connsiteX65764" fmla="*/ 1372145 w 4826000"/>
              <a:gd name="connsiteY65764" fmla="*/ 1000154 h 6857957"/>
              <a:gd name="connsiteX65765" fmla="*/ 1372780 w 4826000"/>
              <a:gd name="connsiteY65765" fmla="*/ 995391 h 6857957"/>
              <a:gd name="connsiteX65766" fmla="*/ 1372780 w 4826000"/>
              <a:gd name="connsiteY65766" fmla="*/ 989993 h 6857957"/>
              <a:gd name="connsiteX65767" fmla="*/ 1372780 w 4826000"/>
              <a:gd name="connsiteY65767" fmla="*/ 987135 h 6857957"/>
              <a:gd name="connsiteX65768" fmla="*/ 1372145 w 4826000"/>
              <a:gd name="connsiteY65768" fmla="*/ 983325 h 6857957"/>
              <a:gd name="connsiteX65769" fmla="*/ 1368653 w 4826000"/>
              <a:gd name="connsiteY65769" fmla="*/ 983325 h 6857957"/>
              <a:gd name="connsiteX65770" fmla="*/ 1365478 w 4826000"/>
              <a:gd name="connsiteY65770" fmla="*/ 983642 h 6857957"/>
              <a:gd name="connsiteX65771" fmla="*/ 1363573 w 4826000"/>
              <a:gd name="connsiteY65771" fmla="*/ 983960 h 6857957"/>
              <a:gd name="connsiteX65772" fmla="*/ 1362303 w 4826000"/>
              <a:gd name="connsiteY65772" fmla="*/ 985230 h 6857957"/>
              <a:gd name="connsiteX65773" fmla="*/ 1361351 w 4826000"/>
              <a:gd name="connsiteY65773" fmla="*/ 985865 h 6857957"/>
              <a:gd name="connsiteX65774" fmla="*/ 1360398 w 4826000"/>
              <a:gd name="connsiteY65774" fmla="*/ 987135 h 6857957"/>
              <a:gd name="connsiteX65775" fmla="*/ 1360398 w 4826000"/>
              <a:gd name="connsiteY65775" fmla="*/ 988088 h 6857957"/>
              <a:gd name="connsiteX65776" fmla="*/ 1360081 w 4826000"/>
              <a:gd name="connsiteY65776" fmla="*/ 989358 h 6857957"/>
              <a:gd name="connsiteX65777" fmla="*/ 1356907 w 4826000"/>
              <a:gd name="connsiteY65777" fmla="*/ 988088 h 6857957"/>
              <a:gd name="connsiteX65778" fmla="*/ 1354049 w 4826000"/>
              <a:gd name="connsiteY65778" fmla="*/ 986500 h 6857957"/>
              <a:gd name="connsiteX65779" fmla="*/ 1351509 w 4826000"/>
              <a:gd name="connsiteY65779" fmla="*/ 984912 h 6857957"/>
              <a:gd name="connsiteX65780" fmla="*/ 1349287 w 4826000"/>
              <a:gd name="connsiteY65780" fmla="*/ 982690 h 6857957"/>
              <a:gd name="connsiteX65781" fmla="*/ 1347699 w 4826000"/>
              <a:gd name="connsiteY65781" fmla="*/ 980784 h 6857957"/>
              <a:gd name="connsiteX65782" fmla="*/ 1346429 w 4826000"/>
              <a:gd name="connsiteY65782" fmla="*/ 978562 h 6857957"/>
              <a:gd name="connsiteX65783" fmla="*/ 1345159 w 4826000"/>
              <a:gd name="connsiteY65783" fmla="*/ 976022 h 6857957"/>
              <a:gd name="connsiteX65784" fmla="*/ 1344524 w 4826000"/>
              <a:gd name="connsiteY65784" fmla="*/ 973481 h 6857957"/>
              <a:gd name="connsiteX65785" fmla="*/ 1349604 w 4826000"/>
              <a:gd name="connsiteY65785" fmla="*/ 973164 h 6857957"/>
              <a:gd name="connsiteX65786" fmla="*/ 1353096 w 4826000"/>
              <a:gd name="connsiteY65786" fmla="*/ 973481 h 6857957"/>
              <a:gd name="connsiteX65787" fmla="*/ 1356271 w 4826000"/>
              <a:gd name="connsiteY65787" fmla="*/ 974434 h 6857957"/>
              <a:gd name="connsiteX65788" fmla="*/ 1357223 w 4826000"/>
              <a:gd name="connsiteY65788" fmla="*/ 975069 h 6857957"/>
              <a:gd name="connsiteX65789" fmla="*/ 1357858 w 4826000"/>
              <a:gd name="connsiteY65789" fmla="*/ 975704 h 6857957"/>
              <a:gd name="connsiteX65790" fmla="*/ 1362621 w 4826000"/>
              <a:gd name="connsiteY65790" fmla="*/ 971576 h 6857957"/>
              <a:gd name="connsiteX65791" fmla="*/ 1366748 w 4826000"/>
              <a:gd name="connsiteY65791" fmla="*/ 966813 h 6857957"/>
              <a:gd name="connsiteX65792" fmla="*/ 1370875 w 4826000"/>
              <a:gd name="connsiteY65792" fmla="*/ 961098 h 6857957"/>
              <a:gd name="connsiteX65793" fmla="*/ 1374367 w 4826000"/>
              <a:gd name="connsiteY65793" fmla="*/ 955700 h 6857957"/>
              <a:gd name="connsiteX65794" fmla="*/ 1377860 w 4826000"/>
              <a:gd name="connsiteY65794" fmla="*/ 949349 h 6857957"/>
              <a:gd name="connsiteX65795" fmla="*/ 1380399 w 4826000"/>
              <a:gd name="connsiteY65795" fmla="*/ 942681 h 6857957"/>
              <a:gd name="connsiteX65796" fmla="*/ 1382939 w 4826000"/>
              <a:gd name="connsiteY65796" fmla="*/ 936013 h 6857957"/>
              <a:gd name="connsiteX65797" fmla="*/ 1384527 w 4826000"/>
              <a:gd name="connsiteY65797" fmla="*/ 929027 h 6857957"/>
              <a:gd name="connsiteX65798" fmla="*/ 1385162 w 4826000"/>
              <a:gd name="connsiteY65798" fmla="*/ 922041 h 6857957"/>
              <a:gd name="connsiteX65799" fmla="*/ 1385479 w 4826000"/>
              <a:gd name="connsiteY65799" fmla="*/ 915056 h 6857957"/>
              <a:gd name="connsiteX65800" fmla="*/ 1385162 w 4826000"/>
              <a:gd name="connsiteY65800" fmla="*/ 911563 h 6857957"/>
              <a:gd name="connsiteX65801" fmla="*/ 1384844 w 4826000"/>
              <a:gd name="connsiteY65801" fmla="*/ 908070 h 6857957"/>
              <a:gd name="connsiteX65802" fmla="*/ 1384209 w 4826000"/>
              <a:gd name="connsiteY65802" fmla="*/ 904895 h 6857957"/>
              <a:gd name="connsiteX65803" fmla="*/ 1383574 w 4826000"/>
              <a:gd name="connsiteY65803" fmla="*/ 901084 h 6857957"/>
              <a:gd name="connsiteX65804" fmla="*/ 1381987 w 4826000"/>
              <a:gd name="connsiteY65804" fmla="*/ 897909 h 6857957"/>
              <a:gd name="connsiteX65805" fmla="*/ 1380717 w 4826000"/>
              <a:gd name="connsiteY65805" fmla="*/ 894734 h 6857957"/>
              <a:gd name="connsiteX65806" fmla="*/ 1379130 w 4826000"/>
              <a:gd name="connsiteY65806" fmla="*/ 891558 h 6857957"/>
              <a:gd name="connsiteX65807" fmla="*/ 1377542 w 4826000"/>
              <a:gd name="connsiteY65807" fmla="*/ 888383 h 6857957"/>
              <a:gd name="connsiteX65808" fmla="*/ 1375637 w 4826000"/>
              <a:gd name="connsiteY65808" fmla="*/ 885525 h 6857957"/>
              <a:gd name="connsiteX65809" fmla="*/ 1372780 w 4826000"/>
              <a:gd name="connsiteY65809" fmla="*/ 882667 h 6857957"/>
              <a:gd name="connsiteX65810" fmla="*/ 1370240 w 4826000"/>
              <a:gd name="connsiteY65810" fmla="*/ 879810 h 6857957"/>
              <a:gd name="connsiteX65811" fmla="*/ 1367065 w 4826000"/>
              <a:gd name="connsiteY65811" fmla="*/ 877269 h 6857957"/>
              <a:gd name="connsiteX65812" fmla="*/ 1371193 w 4826000"/>
              <a:gd name="connsiteY65812" fmla="*/ 876317 h 6857957"/>
              <a:gd name="connsiteX65813" fmla="*/ 1374050 w 4826000"/>
              <a:gd name="connsiteY65813" fmla="*/ 875364 h 6857957"/>
              <a:gd name="connsiteX65814" fmla="*/ 1376907 w 4826000"/>
              <a:gd name="connsiteY65814" fmla="*/ 874412 h 6857957"/>
              <a:gd name="connsiteX65815" fmla="*/ 1379130 w 4826000"/>
              <a:gd name="connsiteY65815" fmla="*/ 872824 h 6857957"/>
              <a:gd name="connsiteX65816" fmla="*/ 1380717 w 4826000"/>
              <a:gd name="connsiteY65816" fmla="*/ 871554 h 6857957"/>
              <a:gd name="connsiteX65817" fmla="*/ 1381987 w 4826000"/>
              <a:gd name="connsiteY65817" fmla="*/ 869966 h 6857957"/>
              <a:gd name="connsiteX65818" fmla="*/ 1383257 w 4826000"/>
              <a:gd name="connsiteY65818" fmla="*/ 868379 h 6857957"/>
              <a:gd name="connsiteX65819" fmla="*/ 1384209 w 4826000"/>
              <a:gd name="connsiteY65819" fmla="*/ 866791 h 6857957"/>
              <a:gd name="connsiteX65820" fmla="*/ 1384527 w 4826000"/>
              <a:gd name="connsiteY65820" fmla="*/ 864886 h 6857957"/>
              <a:gd name="connsiteX65821" fmla="*/ 1384527 w 4826000"/>
              <a:gd name="connsiteY65821" fmla="*/ 863298 h 6857957"/>
              <a:gd name="connsiteX65822" fmla="*/ 1384209 w 4826000"/>
              <a:gd name="connsiteY65822" fmla="*/ 859488 h 6857957"/>
              <a:gd name="connsiteX65823" fmla="*/ 1383574 w 4826000"/>
              <a:gd name="connsiteY65823" fmla="*/ 855677 h 6857957"/>
              <a:gd name="connsiteX65824" fmla="*/ 1381987 w 4826000"/>
              <a:gd name="connsiteY65824" fmla="*/ 852184 h 6857957"/>
              <a:gd name="connsiteX65825" fmla="*/ 1380717 w 4826000"/>
              <a:gd name="connsiteY65825" fmla="*/ 848057 h 6857957"/>
              <a:gd name="connsiteX65826" fmla="*/ 1379764 w 4826000"/>
              <a:gd name="connsiteY65826" fmla="*/ 844881 h 6857957"/>
              <a:gd name="connsiteX65827" fmla="*/ 1379130 w 4826000"/>
              <a:gd name="connsiteY65827" fmla="*/ 841388 h 6857957"/>
              <a:gd name="connsiteX65828" fmla="*/ 1379130 w 4826000"/>
              <a:gd name="connsiteY65828" fmla="*/ 840118 h 6857957"/>
              <a:gd name="connsiteX65829" fmla="*/ 1379130 w 4826000"/>
              <a:gd name="connsiteY65829" fmla="*/ 838531 h 6857957"/>
              <a:gd name="connsiteX65830" fmla="*/ 1379447 w 4826000"/>
              <a:gd name="connsiteY65830" fmla="*/ 837578 h 6857957"/>
              <a:gd name="connsiteX65831" fmla="*/ 1380399 w 4826000"/>
              <a:gd name="connsiteY65831" fmla="*/ 835990 h 6857957"/>
              <a:gd name="connsiteX65832" fmla="*/ 1381353 w 4826000"/>
              <a:gd name="connsiteY65832" fmla="*/ 835038 h 6857957"/>
              <a:gd name="connsiteX65833" fmla="*/ 1382939 w 4826000"/>
              <a:gd name="connsiteY65833" fmla="*/ 834403 h 6857957"/>
              <a:gd name="connsiteX65834" fmla="*/ 1384527 w 4826000"/>
              <a:gd name="connsiteY65834" fmla="*/ 833768 h 6857957"/>
              <a:gd name="connsiteX65835" fmla="*/ 1386750 w 4826000"/>
              <a:gd name="connsiteY65835" fmla="*/ 833133 h 6857957"/>
              <a:gd name="connsiteX65836" fmla="*/ 1389290 w 4826000"/>
              <a:gd name="connsiteY65836" fmla="*/ 832815 h 6857957"/>
              <a:gd name="connsiteX65837" fmla="*/ 1392464 w 4826000"/>
              <a:gd name="connsiteY65837" fmla="*/ 832815 h 6857957"/>
              <a:gd name="connsiteX65838" fmla="*/ 1390559 w 4826000"/>
              <a:gd name="connsiteY65838" fmla="*/ 830592 h 6857957"/>
              <a:gd name="connsiteX65839" fmla="*/ 1388654 w 4826000"/>
              <a:gd name="connsiteY65839" fmla="*/ 828052 h 6857957"/>
              <a:gd name="connsiteX65840" fmla="*/ 1387384 w 4826000"/>
              <a:gd name="connsiteY65840" fmla="*/ 826147 h 6857957"/>
              <a:gd name="connsiteX65841" fmla="*/ 1386432 w 4826000"/>
              <a:gd name="connsiteY65841" fmla="*/ 823924 h 6857957"/>
              <a:gd name="connsiteX65842" fmla="*/ 1385479 w 4826000"/>
              <a:gd name="connsiteY65842" fmla="*/ 821384 h 6857957"/>
              <a:gd name="connsiteX65843" fmla="*/ 1384844 w 4826000"/>
              <a:gd name="connsiteY65843" fmla="*/ 819161 h 6857957"/>
              <a:gd name="connsiteX65844" fmla="*/ 1384209 w 4826000"/>
              <a:gd name="connsiteY65844" fmla="*/ 815033 h 6857957"/>
              <a:gd name="connsiteX65845" fmla="*/ 1383893 w 4826000"/>
              <a:gd name="connsiteY65845" fmla="*/ 810270 h 6857957"/>
              <a:gd name="connsiteX65846" fmla="*/ 1384527 w 4826000"/>
              <a:gd name="connsiteY65846" fmla="*/ 805825 h 6857957"/>
              <a:gd name="connsiteX65847" fmla="*/ 1385162 w 4826000"/>
              <a:gd name="connsiteY65847" fmla="*/ 801380 h 6857957"/>
              <a:gd name="connsiteX65848" fmla="*/ 1386432 w 4826000"/>
              <a:gd name="connsiteY65848" fmla="*/ 796934 h 6857957"/>
              <a:gd name="connsiteX65849" fmla="*/ 1388654 w 4826000"/>
              <a:gd name="connsiteY65849" fmla="*/ 788361 h 6857957"/>
              <a:gd name="connsiteX65850" fmla="*/ 1389606 w 4826000"/>
              <a:gd name="connsiteY65850" fmla="*/ 784233 h 6857957"/>
              <a:gd name="connsiteX65851" fmla="*/ 1390559 w 4826000"/>
              <a:gd name="connsiteY65851" fmla="*/ 780105 h 6857957"/>
              <a:gd name="connsiteX65852" fmla="*/ 1390876 w 4826000"/>
              <a:gd name="connsiteY65852" fmla="*/ 775977 h 6857957"/>
              <a:gd name="connsiteX65853" fmla="*/ 1390559 w 4826000"/>
              <a:gd name="connsiteY65853" fmla="*/ 772167 h 6857957"/>
              <a:gd name="connsiteX65854" fmla="*/ 1389606 w 4826000"/>
              <a:gd name="connsiteY65854" fmla="*/ 769944 h 6857957"/>
              <a:gd name="connsiteX65855" fmla="*/ 1388971 w 4826000"/>
              <a:gd name="connsiteY65855" fmla="*/ 768356 h 6857957"/>
              <a:gd name="connsiteX65856" fmla="*/ 1388336 w 4826000"/>
              <a:gd name="connsiteY65856" fmla="*/ 766451 h 6857957"/>
              <a:gd name="connsiteX65857" fmla="*/ 1387384 w 4826000"/>
              <a:gd name="connsiteY65857" fmla="*/ 764864 h 6857957"/>
              <a:gd name="connsiteX65858" fmla="*/ 1390559 w 4826000"/>
              <a:gd name="connsiteY65858" fmla="*/ 765816 h 6857957"/>
              <a:gd name="connsiteX65859" fmla="*/ 1393099 w 4826000"/>
              <a:gd name="connsiteY65859" fmla="*/ 766769 h 6857957"/>
              <a:gd name="connsiteX65860" fmla="*/ 1395321 w 4826000"/>
              <a:gd name="connsiteY65860" fmla="*/ 767721 h 6857957"/>
              <a:gd name="connsiteX65861" fmla="*/ 1397226 w 4826000"/>
              <a:gd name="connsiteY65861" fmla="*/ 768991 h 6857957"/>
              <a:gd name="connsiteX65862" fmla="*/ 1399448 w 4826000"/>
              <a:gd name="connsiteY65862" fmla="*/ 770262 h 6857957"/>
              <a:gd name="connsiteX65863" fmla="*/ 1400719 w 4826000"/>
              <a:gd name="connsiteY65863" fmla="*/ 772167 h 6857957"/>
              <a:gd name="connsiteX65864" fmla="*/ 1401988 w 4826000"/>
              <a:gd name="connsiteY65864" fmla="*/ 773754 h 6857957"/>
              <a:gd name="connsiteX65865" fmla="*/ 1402940 w 4826000"/>
              <a:gd name="connsiteY65865" fmla="*/ 775342 h 6857957"/>
              <a:gd name="connsiteX65866" fmla="*/ 1403893 w 4826000"/>
              <a:gd name="connsiteY65866" fmla="*/ 776930 h 6857957"/>
              <a:gd name="connsiteX65867" fmla="*/ 1404528 w 4826000"/>
              <a:gd name="connsiteY65867" fmla="*/ 778835 h 6857957"/>
              <a:gd name="connsiteX65868" fmla="*/ 1405480 w 4826000"/>
              <a:gd name="connsiteY65868" fmla="*/ 782645 h 6857957"/>
              <a:gd name="connsiteX65869" fmla="*/ 1405480 w 4826000"/>
              <a:gd name="connsiteY65869" fmla="*/ 786773 h 6857957"/>
              <a:gd name="connsiteX65870" fmla="*/ 1405163 w 4826000"/>
              <a:gd name="connsiteY65870" fmla="*/ 790901 h 6857957"/>
              <a:gd name="connsiteX65871" fmla="*/ 1403575 w 4826000"/>
              <a:gd name="connsiteY65871" fmla="*/ 799474 h 6857957"/>
              <a:gd name="connsiteX65872" fmla="*/ 1402306 w 4826000"/>
              <a:gd name="connsiteY65872" fmla="*/ 808365 h 6857957"/>
              <a:gd name="connsiteX65873" fmla="*/ 1401988 w 4826000"/>
              <a:gd name="connsiteY65873" fmla="*/ 812493 h 6857957"/>
              <a:gd name="connsiteX65874" fmla="*/ 1401988 w 4826000"/>
              <a:gd name="connsiteY65874" fmla="*/ 816621 h 6857957"/>
              <a:gd name="connsiteX65875" fmla="*/ 1402623 w 4826000"/>
              <a:gd name="connsiteY65875" fmla="*/ 820431 h 6857957"/>
              <a:gd name="connsiteX65876" fmla="*/ 1403259 w 4826000"/>
              <a:gd name="connsiteY65876" fmla="*/ 822654 h 6857957"/>
              <a:gd name="connsiteX65877" fmla="*/ 1403893 w 4826000"/>
              <a:gd name="connsiteY65877" fmla="*/ 824242 h 6857957"/>
              <a:gd name="connsiteX65878" fmla="*/ 1406433 w 4826000"/>
              <a:gd name="connsiteY65878" fmla="*/ 825829 h 6857957"/>
              <a:gd name="connsiteX65879" fmla="*/ 1409290 w 4826000"/>
              <a:gd name="connsiteY65879" fmla="*/ 827417 h 6857957"/>
              <a:gd name="connsiteX65880" fmla="*/ 1410877 w 4826000"/>
              <a:gd name="connsiteY65880" fmla="*/ 828052 h 6857957"/>
              <a:gd name="connsiteX65881" fmla="*/ 1413100 w 4826000"/>
              <a:gd name="connsiteY65881" fmla="*/ 828687 h 6857957"/>
              <a:gd name="connsiteX65882" fmla="*/ 1415322 w 4826000"/>
              <a:gd name="connsiteY65882" fmla="*/ 829005 h 6857957"/>
              <a:gd name="connsiteX65883" fmla="*/ 1417862 w 4826000"/>
              <a:gd name="connsiteY65883" fmla="*/ 829005 h 6857957"/>
              <a:gd name="connsiteX65884" fmla="*/ 1418497 w 4826000"/>
              <a:gd name="connsiteY65884" fmla="*/ 827100 h 6857957"/>
              <a:gd name="connsiteX65885" fmla="*/ 1418814 w 4826000"/>
              <a:gd name="connsiteY65885" fmla="*/ 825194 h 6857957"/>
              <a:gd name="connsiteX65886" fmla="*/ 1418814 w 4826000"/>
              <a:gd name="connsiteY65886" fmla="*/ 822972 h 6857957"/>
              <a:gd name="connsiteX65887" fmla="*/ 1418179 w 4826000"/>
              <a:gd name="connsiteY65887" fmla="*/ 820431 h 6857957"/>
              <a:gd name="connsiteX65888" fmla="*/ 1417545 w 4826000"/>
              <a:gd name="connsiteY65888" fmla="*/ 818209 h 6857957"/>
              <a:gd name="connsiteX65889" fmla="*/ 1416592 w 4826000"/>
              <a:gd name="connsiteY65889" fmla="*/ 815668 h 6857957"/>
              <a:gd name="connsiteX65890" fmla="*/ 1414370 w 4826000"/>
              <a:gd name="connsiteY65890" fmla="*/ 810588 h 6857957"/>
              <a:gd name="connsiteX65891" fmla="*/ 1411830 w 4826000"/>
              <a:gd name="connsiteY65891" fmla="*/ 805190 h 6857957"/>
              <a:gd name="connsiteX65892" fmla="*/ 1410877 w 4826000"/>
              <a:gd name="connsiteY65892" fmla="*/ 802332 h 6857957"/>
              <a:gd name="connsiteX65893" fmla="*/ 1409925 w 4826000"/>
              <a:gd name="connsiteY65893" fmla="*/ 799474 h 6857957"/>
              <a:gd name="connsiteX65894" fmla="*/ 1409608 w 4826000"/>
              <a:gd name="connsiteY65894" fmla="*/ 796934 h 6857957"/>
              <a:gd name="connsiteX65895" fmla="*/ 1409608 w 4826000"/>
              <a:gd name="connsiteY65895" fmla="*/ 794076 h 6857957"/>
              <a:gd name="connsiteX65896" fmla="*/ 1409925 w 4826000"/>
              <a:gd name="connsiteY65896" fmla="*/ 791219 h 6857957"/>
              <a:gd name="connsiteX65897" fmla="*/ 1410877 w 4826000"/>
              <a:gd name="connsiteY65897" fmla="*/ 788678 h 6857957"/>
              <a:gd name="connsiteX65898" fmla="*/ 1414687 w 4826000"/>
              <a:gd name="connsiteY65898" fmla="*/ 789313 h 6857957"/>
              <a:gd name="connsiteX65899" fmla="*/ 1418497 w 4826000"/>
              <a:gd name="connsiteY65899" fmla="*/ 789948 h 6857957"/>
              <a:gd name="connsiteX65900" fmla="*/ 1427705 w 4826000"/>
              <a:gd name="connsiteY65900" fmla="*/ 790584 h 6857957"/>
              <a:gd name="connsiteX65901" fmla="*/ 1436593 w 4826000"/>
              <a:gd name="connsiteY65901" fmla="*/ 791536 h 6857957"/>
              <a:gd name="connsiteX65902" fmla="*/ 1440403 w 4826000"/>
              <a:gd name="connsiteY65902" fmla="*/ 792171 h 6857957"/>
              <a:gd name="connsiteX65903" fmla="*/ 1444213 w 4826000"/>
              <a:gd name="connsiteY65903" fmla="*/ 793124 h 6857957"/>
              <a:gd name="connsiteX65904" fmla="*/ 1443895 w 4826000"/>
              <a:gd name="connsiteY65904" fmla="*/ 790901 h 6857957"/>
              <a:gd name="connsiteX65905" fmla="*/ 1442943 w 4826000"/>
              <a:gd name="connsiteY65905" fmla="*/ 789313 h 6857957"/>
              <a:gd name="connsiteX65906" fmla="*/ 1441673 w 4826000"/>
              <a:gd name="connsiteY65906" fmla="*/ 787726 h 6857957"/>
              <a:gd name="connsiteX65907" fmla="*/ 1440086 w 4826000"/>
              <a:gd name="connsiteY65907" fmla="*/ 786138 h 6857957"/>
              <a:gd name="connsiteX65908" fmla="*/ 1436911 w 4826000"/>
              <a:gd name="connsiteY65908" fmla="*/ 783280 h 6857957"/>
              <a:gd name="connsiteX65909" fmla="*/ 1432783 w 4826000"/>
              <a:gd name="connsiteY65909" fmla="*/ 781058 h 6857957"/>
              <a:gd name="connsiteX65910" fmla="*/ 1428339 w 4826000"/>
              <a:gd name="connsiteY65910" fmla="*/ 778835 h 6857957"/>
              <a:gd name="connsiteX65911" fmla="*/ 1423577 w 4826000"/>
              <a:gd name="connsiteY65911" fmla="*/ 776295 h 6857957"/>
              <a:gd name="connsiteX65912" fmla="*/ 1418814 w 4826000"/>
              <a:gd name="connsiteY65912" fmla="*/ 774390 h 6857957"/>
              <a:gd name="connsiteX65913" fmla="*/ 1414687 w 4826000"/>
              <a:gd name="connsiteY65913" fmla="*/ 772167 h 6857957"/>
              <a:gd name="connsiteX65914" fmla="*/ 1415322 w 4826000"/>
              <a:gd name="connsiteY65914" fmla="*/ 771532 h 6857957"/>
              <a:gd name="connsiteX65915" fmla="*/ 1416592 w 4826000"/>
              <a:gd name="connsiteY65915" fmla="*/ 770897 h 6857957"/>
              <a:gd name="connsiteX65916" fmla="*/ 1418497 w 4826000"/>
              <a:gd name="connsiteY65916" fmla="*/ 770262 h 6857957"/>
              <a:gd name="connsiteX65917" fmla="*/ 1421037 w 4826000"/>
              <a:gd name="connsiteY65917" fmla="*/ 770262 h 6857957"/>
              <a:gd name="connsiteX65918" fmla="*/ 1426116 w 4826000"/>
              <a:gd name="connsiteY65918" fmla="*/ 770897 h 6857957"/>
              <a:gd name="connsiteX65919" fmla="*/ 1431831 w 4826000"/>
              <a:gd name="connsiteY65919" fmla="*/ 771849 h 6857957"/>
              <a:gd name="connsiteX65920" fmla="*/ 1434688 w 4826000"/>
              <a:gd name="connsiteY65920" fmla="*/ 772802 h 6857957"/>
              <a:gd name="connsiteX65921" fmla="*/ 1437228 w 4826000"/>
              <a:gd name="connsiteY65921" fmla="*/ 773754 h 6857957"/>
              <a:gd name="connsiteX65922" fmla="*/ 1439133 w 4826000"/>
              <a:gd name="connsiteY65922" fmla="*/ 774707 h 6857957"/>
              <a:gd name="connsiteX65923" fmla="*/ 1441038 w 4826000"/>
              <a:gd name="connsiteY65923" fmla="*/ 775977 h 6857957"/>
              <a:gd name="connsiteX65924" fmla="*/ 1442625 w 4826000"/>
              <a:gd name="connsiteY65924" fmla="*/ 777247 h 6857957"/>
              <a:gd name="connsiteX65925" fmla="*/ 1443260 w 4826000"/>
              <a:gd name="connsiteY65925" fmla="*/ 778835 h 6857957"/>
              <a:gd name="connsiteX65926" fmla="*/ 1443260 w 4826000"/>
              <a:gd name="connsiteY65926" fmla="*/ 780423 h 6857957"/>
              <a:gd name="connsiteX65927" fmla="*/ 1442625 w 4826000"/>
              <a:gd name="connsiteY65927" fmla="*/ 782010 h 6857957"/>
              <a:gd name="connsiteX65928" fmla="*/ 1444531 w 4826000"/>
              <a:gd name="connsiteY65928" fmla="*/ 779152 h 6857957"/>
              <a:gd name="connsiteX65929" fmla="*/ 1446118 w 4826000"/>
              <a:gd name="connsiteY65929" fmla="*/ 775977 h 6857957"/>
              <a:gd name="connsiteX65930" fmla="*/ 1446753 w 4826000"/>
              <a:gd name="connsiteY65930" fmla="*/ 772802 h 6857957"/>
              <a:gd name="connsiteX65931" fmla="*/ 1447071 w 4826000"/>
              <a:gd name="connsiteY65931" fmla="*/ 768991 h 6857957"/>
              <a:gd name="connsiteX65932" fmla="*/ 1446753 w 4826000"/>
              <a:gd name="connsiteY65932" fmla="*/ 765499 h 6857957"/>
              <a:gd name="connsiteX65933" fmla="*/ 1445800 w 4826000"/>
              <a:gd name="connsiteY65933" fmla="*/ 761688 h 6857957"/>
              <a:gd name="connsiteX65934" fmla="*/ 1444531 w 4826000"/>
              <a:gd name="connsiteY65934" fmla="*/ 758195 h 6857957"/>
              <a:gd name="connsiteX65935" fmla="*/ 1443260 w 4826000"/>
              <a:gd name="connsiteY65935" fmla="*/ 754385 h 6857957"/>
              <a:gd name="connsiteX65936" fmla="*/ 1441038 w 4826000"/>
              <a:gd name="connsiteY65936" fmla="*/ 750892 h 6857957"/>
              <a:gd name="connsiteX65937" fmla="*/ 1439133 w 4826000"/>
              <a:gd name="connsiteY65937" fmla="*/ 747082 h 6857957"/>
              <a:gd name="connsiteX65938" fmla="*/ 1435006 w 4826000"/>
              <a:gd name="connsiteY65938" fmla="*/ 740096 h 6857957"/>
              <a:gd name="connsiteX65939" fmla="*/ 1426434 w 4826000"/>
              <a:gd name="connsiteY65939" fmla="*/ 728030 h 6857957"/>
              <a:gd name="connsiteX65940" fmla="*/ 1422625 w 4826000"/>
              <a:gd name="connsiteY65940" fmla="*/ 727712 h 6857957"/>
              <a:gd name="connsiteX65941" fmla="*/ 1419132 w 4826000"/>
              <a:gd name="connsiteY65941" fmla="*/ 728030 h 6857957"/>
              <a:gd name="connsiteX65942" fmla="*/ 1416592 w 4826000"/>
              <a:gd name="connsiteY65942" fmla="*/ 728348 h 6857957"/>
              <a:gd name="connsiteX65943" fmla="*/ 1414687 w 4826000"/>
              <a:gd name="connsiteY65943" fmla="*/ 728665 h 6857957"/>
              <a:gd name="connsiteX65944" fmla="*/ 1413100 w 4826000"/>
              <a:gd name="connsiteY65944" fmla="*/ 729300 h 6857957"/>
              <a:gd name="connsiteX65945" fmla="*/ 1411830 w 4826000"/>
              <a:gd name="connsiteY65945" fmla="*/ 730253 h 6857957"/>
              <a:gd name="connsiteX65946" fmla="*/ 1410242 w 4826000"/>
              <a:gd name="connsiteY65946" fmla="*/ 732158 h 6857957"/>
              <a:gd name="connsiteX65947" fmla="*/ 1408973 w 4826000"/>
              <a:gd name="connsiteY65947" fmla="*/ 734381 h 6857957"/>
              <a:gd name="connsiteX65948" fmla="*/ 1408020 w 4826000"/>
              <a:gd name="connsiteY65948" fmla="*/ 735333 h 6857957"/>
              <a:gd name="connsiteX65949" fmla="*/ 1406750 w 4826000"/>
              <a:gd name="connsiteY65949" fmla="*/ 735968 h 6857957"/>
              <a:gd name="connsiteX65950" fmla="*/ 1404528 w 4826000"/>
              <a:gd name="connsiteY65950" fmla="*/ 736603 h 6857957"/>
              <a:gd name="connsiteX65951" fmla="*/ 1402306 w 4826000"/>
              <a:gd name="connsiteY65951" fmla="*/ 736921 h 6857957"/>
              <a:gd name="connsiteX65952" fmla="*/ 1399448 w 4826000"/>
              <a:gd name="connsiteY65952" fmla="*/ 737238 h 6857957"/>
              <a:gd name="connsiteX65953" fmla="*/ 1395639 w 4826000"/>
              <a:gd name="connsiteY65953" fmla="*/ 737238 h 6857957"/>
              <a:gd name="connsiteX65954" fmla="*/ 1392464 w 4826000"/>
              <a:gd name="connsiteY65954" fmla="*/ 735968 h 6857957"/>
              <a:gd name="connsiteX65955" fmla="*/ 1390876 w 4826000"/>
              <a:gd name="connsiteY65955" fmla="*/ 734698 h 6857957"/>
              <a:gd name="connsiteX65956" fmla="*/ 1389606 w 4826000"/>
              <a:gd name="connsiteY65956" fmla="*/ 733428 h 6857957"/>
              <a:gd name="connsiteX65957" fmla="*/ 1389606 w 4826000"/>
              <a:gd name="connsiteY65957" fmla="*/ 733110 h 6857957"/>
              <a:gd name="connsiteX65958" fmla="*/ 1389606 w 4826000"/>
              <a:gd name="connsiteY65958" fmla="*/ 732793 h 6857957"/>
              <a:gd name="connsiteX65959" fmla="*/ 1390876 w 4826000"/>
              <a:gd name="connsiteY65959" fmla="*/ 731840 h 6857957"/>
              <a:gd name="connsiteX65960" fmla="*/ 1392146 w 4826000"/>
              <a:gd name="connsiteY65960" fmla="*/ 731205 h 6857957"/>
              <a:gd name="connsiteX65961" fmla="*/ 1396273 w 4826000"/>
              <a:gd name="connsiteY65961" fmla="*/ 729935 h 6857957"/>
              <a:gd name="connsiteX65962" fmla="*/ 1401671 w 4826000"/>
              <a:gd name="connsiteY65962" fmla="*/ 728665 h 6857957"/>
              <a:gd name="connsiteX65963" fmla="*/ 1407068 w 4826000"/>
              <a:gd name="connsiteY65963" fmla="*/ 727395 h 6857957"/>
              <a:gd name="connsiteX65964" fmla="*/ 1409290 w 4826000"/>
              <a:gd name="connsiteY65964" fmla="*/ 726125 h 6857957"/>
              <a:gd name="connsiteX65965" fmla="*/ 1410877 w 4826000"/>
              <a:gd name="connsiteY65965" fmla="*/ 725172 h 6857957"/>
              <a:gd name="connsiteX65966" fmla="*/ 1412465 w 4826000"/>
              <a:gd name="connsiteY65966" fmla="*/ 724220 h 6857957"/>
              <a:gd name="connsiteX65967" fmla="*/ 1412782 w 4826000"/>
              <a:gd name="connsiteY65967" fmla="*/ 723585 h 6857957"/>
              <a:gd name="connsiteX65968" fmla="*/ 1413100 w 4826000"/>
              <a:gd name="connsiteY65968" fmla="*/ 722949 h 6857957"/>
              <a:gd name="connsiteX65969" fmla="*/ 1412782 w 4826000"/>
              <a:gd name="connsiteY65969" fmla="*/ 722314 h 6857957"/>
              <a:gd name="connsiteX65970" fmla="*/ 1411830 w 4826000"/>
              <a:gd name="connsiteY65970" fmla="*/ 721997 h 6857957"/>
              <a:gd name="connsiteX65971" fmla="*/ 1410242 w 4826000"/>
              <a:gd name="connsiteY65971" fmla="*/ 721362 h 6857957"/>
              <a:gd name="connsiteX65972" fmla="*/ 1408020 w 4826000"/>
              <a:gd name="connsiteY65972" fmla="*/ 721044 h 6857957"/>
              <a:gd name="connsiteX65973" fmla="*/ 1405480 w 4826000"/>
              <a:gd name="connsiteY65973" fmla="*/ 720727 h 6857957"/>
              <a:gd name="connsiteX65974" fmla="*/ 1393099 w 4826000"/>
              <a:gd name="connsiteY65974" fmla="*/ 720727 h 6857957"/>
              <a:gd name="connsiteX65975" fmla="*/ 1395956 w 4826000"/>
              <a:gd name="connsiteY65975" fmla="*/ 719457 h 6857957"/>
              <a:gd name="connsiteX65976" fmla="*/ 1399131 w 4826000"/>
              <a:gd name="connsiteY65976" fmla="*/ 717869 h 6857957"/>
              <a:gd name="connsiteX65977" fmla="*/ 1401671 w 4826000"/>
              <a:gd name="connsiteY65977" fmla="*/ 716281 h 6857957"/>
              <a:gd name="connsiteX65978" fmla="*/ 1404210 w 4826000"/>
              <a:gd name="connsiteY65978" fmla="*/ 714694 h 6857957"/>
              <a:gd name="connsiteX65979" fmla="*/ 1408655 w 4826000"/>
              <a:gd name="connsiteY65979" fmla="*/ 710566 h 6857957"/>
              <a:gd name="connsiteX65980" fmla="*/ 1412782 w 4826000"/>
              <a:gd name="connsiteY65980" fmla="*/ 706755 h 6857957"/>
              <a:gd name="connsiteX65981" fmla="*/ 1415957 w 4826000"/>
              <a:gd name="connsiteY65981" fmla="*/ 702310 h 6857957"/>
              <a:gd name="connsiteX65982" fmla="*/ 1419132 w 4826000"/>
              <a:gd name="connsiteY65982" fmla="*/ 697865 h 6857957"/>
              <a:gd name="connsiteX65983" fmla="*/ 1425165 w 4826000"/>
              <a:gd name="connsiteY65983" fmla="*/ 688656 h 6857957"/>
              <a:gd name="connsiteX65984" fmla="*/ 1428656 w 4826000"/>
              <a:gd name="connsiteY65984" fmla="*/ 684211 h 6857957"/>
              <a:gd name="connsiteX65985" fmla="*/ 1431831 w 4826000"/>
              <a:gd name="connsiteY65985" fmla="*/ 680083 h 6857957"/>
              <a:gd name="connsiteX65986" fmla="*/ 1436276 w 4826000"/>
              <a:gd name="connsiteY65986" fmla="*/ 676590 h 6857957"/>
              <a:gd name="connsiteX65987" fmla="*/ 1438182 w 4826000"/>
              <a:gd name="connsiteY65987" fmla="*/ 675002 h 6857957"/>
              <a:gd name="connsiteX65988" fmla="*/ 1440720 w 4826000"/>
              <a:gd name="connsiteY65988" fmla="*/ 673097 h 6857957"/>
              <a:gd name="connsiteX65989" fmla="*/ 1443260 w 4826000"/>
              <a:gd name="connsiteY65989" fmla="*/ 671827 h 6857957"/>
              <a:gd name="connsiteX65990" fmla="*/ 1446118 w 4826000"/>
              <a:gd name="connsiteY65990" fmla="*/ 670557 h 6857957"/>
              <a:gd name="connsiteX65991" fmla="*/ 1449292 w 4826000"/>
              <a:gd name="connsiteY65991" fmla="*/ 669287 h 6857957"/>
              <a:gd name="connsiteX65992" fmla="*/ 1452467 w 4826000"/>
              <a:gd name="connsiteY65992" fmla="*/ 668334 h 6857957"/>
              <a:gd name="connsiteX65993" fmla="*/ 1456277 w 4826000"/>
              <a:gd name="connsiteY65993" fmla="*/ 667699 h 6857957"/>
              <a:gd name="connsiteX65994" fmla="*/ 1459769 w 4826000"/>
              <a:gd name="connsiteY65994" fmla="*/ 667064 h 6857957"/>
              <a:gd name="connsiteX65995" fmla="*/ 1464214 w 4826000"/>
              <a:gd name="connsiteY65995" fmla="*/ 666747 h 6857957"/>
              <a:gd name="connsiteX65996" fmla="*/ 1468341 w 4826000"/>
              <a:gd name="connsiteY65996" fmla="*/ 666429 h 6857957"/>
              <a:gd name="connsiteX65997" fmla="*/ 1467389 w 4826000"/>
              <a:gd name="connsiteY65997" fmla="*/ 663571 h 6857957"/>
              <a:gd name="connsiteX65998" fmla="*/ 1466437 w 4826000"/>
              <a:gd name="connsiteY65998" fmla="*/ 661031 h 6857957"/>
              <a:gd name="connsiteX65999" fmla="*/ 1466119 w 4826000"/>
              <a:gd name="connsiteY65999" fmla="*/ 657856 h 6857957"/>
              <a:gd name="connsiteX66000" fmla="*/ 1465801 w 4826000"/>
              <a:gd name="connsiteY66000" fmla="*/ 655315 h 6857957"/>
              <a:gd name="connsiteX66001" fmla="*/ 1465801 w 4826000"/>
              <a:gd name="connsiteY66001" fmla="*/ 653093 h 6857957"/>
              <a:gd name="connsiteX66002" fmla="*/ 1465801 w 4826000"/>
              <a:gd name="connsiteY66002" fmla="*/ 650235 h 6857957"/>
              <a:gd name="connsiteX66003" fmla="*/ 1466754 w 4826000"/>
              <a:gd name="connsiteY66003" fmla="*/ 645790 h 6857957"/>
              <a:gd name="connsiteX66004" fmla="*/ 1468341 w 4826000"/>
              <a:gd name="connsiteY66004" fmla="*/ 641027 h 6857957"/>
              <a:gd name="connsiteX66005" fmla="*/ 1470246 w 4826000"/>
              <a:gd name="connsiteY66005" fmla="*/ 636581 h 6857957"/>
              <a:gd name="connsiteX66006" fmla="*/ 1472786 w 4826000"/>
              <a:gd name="connsiteY66006" fmla="*/ 632453 h 6857957"/>
              <a:gd name="connsiteX66007" fmla="*/ 1475008 w 4826000"/>
              <a:gd name="connsiteY66007" fmla="*/ 628008 h 6857957"/>
              <a:gd name="connsiteX66008" fmla="*/ 1472468 w 4826000"/>
              <a:gd name="connsiteY66008" fmla="*/ 627055 h 6857957"/>
              <a:gd name="connsiteX66009" fmla="*/ 1468977 w 4826000"/>
              <a:gd name="connsiteY66009" fmla="*/ 625785 h 6857957"/>
              <a:gd name="connsiteX66010" fmla="*/ 1461992 w 4826000"/>
              <a:gd name="connsiteY66010" fmla="*/ 624197 h 6857957"/>
              <a:gd name="connsiteX66011" fmla="*/ 1454691 w 4826000"/>
              <a:gd name="connsiteY66011" fmla="*/ 622292 h 6857957"/>
              <a:gd name="connsiteX66012" fmla="*/ 1447705 w 4826000"/>
              <a:gd name="connsiteY66012" fmla="*/ 620705 h 6857957"/>
              <a:gd name="connsiteX66013" fmla="*/ 1449927 w 4826000"/>
              <a:gd name="connsiteY66013" fmla="*/ 618799 h 6857957"/>
              <a:gd name="connsiteX66014" fmla="*/ 1451197 w 4826000"/>
              <a:gd name="connsiteY66014" fmla="*/ 616577 h 6857957"/>
              <a:gd name="connsiteX66015" fmla="*/ 1451515 w 4826000"/>
              <a:gd name="connsiteY66015" fmla="*/ 614354 h 6857957"/>
              <a:gd name="connsiteX66016" fmla="*/ 1451832 w 4826000"/>
              <a:gd name="connsiteY66016" fmla="*/ 612449 h 6857957"/>
              <a:gd name="connsiteX66017" fmla="*/ 1451515 w 4826000"/>
              <a:gd name="connsiteY66017" fmla="*/ 610544 h 6857957"/>
              <a:gd name="connsiteX66018" fmla="*/ 1450562 w 4826000"/>
              <a:gd name="connsiteY66018" fmla="*/ 608638 h 6857957"/>
              <a:gd name="connsiteX66019" fmla="*/ 1448340 w 4826000"/>
              <a:gd name="connsiteY66019" fmla="*/ 604511 h 6857957"/>
              <a:gd name="connsiteX66020" fmla="*/ 1445800 w 4826000"/>
              <a:gd name="connsiteY66020" fmla="*/ 600065 h 6857957"/>
              <a:gd name="connsiteX66021" fmla="*/ 1443260 w 4826000"/>
              <a:gd name="connsiteY66021" fmla="*/ 595937 h 6857957"/>
              <a:gd name="connsiteX66022" fmla="*/ 1442625 w 4826000"/>
              <a:gd name="connsiteY66022" fmla="*/ 593397 h 6857957"/>
              <a:gd name="connsiteX66023" fmla="*/ 1441991 w 4826000"/>
              <a:gd name="connsiteY66023" fmla="*/ 590857 h 6857957"/>
              <a:gd name="connsiteX66024" fmla="*/ 1441673 w 4826000"/>
              <a:gd name="connsiteY66024" fmla="*/ 588316 h 6857957"/>
              <a:gd name="connsiteX66025" fmla="*/ 1441991 w 4826000"/>
              <a:gd name="connsiteY66025" fmla="*/ 585459 h 6857957"/>
              <a:gd name="connsiteX66026" fmla="*/ 1446435 w 4826000"/>
              <a:gd name="connsiteY66026" fmla="*/ 587046 h 6857957"/>
              <a:gd name="connsiteX66027" fmla="*/ 1449927 w 4826000"/>
              <a:gd name="connsiteY66027" fmla="*/ 587364 h 6857957"/>
              <a:gd name="connsiteX66028" fmla="*/ 1452467 w 4826000"/>
              <a:gd name="connsiteY66028" fmla="*/ 587364 h 6857957"/>
              <a:gd name="connsiteX66029" fmla="*/ 1454691 w 4826000"/>
              <a:gd name="connsiteY66029" fmla="*/ 586411 h 6857957"/>
              <a:gd name="connsiteX66030" fmla="*/ 1459769 w 4826000"/>
              <a:gd name="connsiteY66030" fmla="*/ 583871 h 6857957"/>
              <a:gd name="connsiteX66031" fmla="*/ 1462944 w 4826000"/>
              <a:gd name="connsiteY66031" fmla="*/ 582918 h 6857957"/>
              <a:gd name="connsiteX66032" fmla="*/ 1467071 w 4826000"/>
              <a:gd name="connsiteY66032" fmla="*/ 581966 h 6857957"/>
              <a:gd name="connsiteX66033" fmla="*/ 1466437 w 4826000"/>
              <a:gd name="connsiteY66033" fmla="*/ 580378 h 6857957"/>
              <a:gd name="connsiteX66034" fmla="*/ 1464849 w 4826000"/>
              <a:gd name="connsiteY66034" fmla="*/ 578473 h 6857957"/>
              <a:gd name="connsiteX66035" fmla="*/ 1462944 w 4826000"/>
              <a:gd name="connsiteY66035" fmla="*/ 577520 h 6857957"/>
              <a:gd name="connsiteX66036" fmla="*/ 1460722 w 4826000"/>
              <a:gd name="connsiteY66036" fmla="*/ 576885 h 6857957"/>
              <a:gd name="connsiteX66037" fmla="*/ 1458817 w 4826000"/>
              <a:gd name="connsiteY66037" fmla="*/ 576250 h 6857957"/>
              <a:gd name="connsiteX66038" fmla="*/ 1456594 w 4826000"/>
              <a:gd name="connsiteY66038" fmla="*/ 575933 h 6857957"/>
              <a:gd name="connsiteX66039" fmla="*/ 1452151 w 4826000"/>
              <a:gd name="connsiteY66039" fmla="*/ 575615 h 6857957"/>
              <a:gd name="connsiteX66040" fmla="*/ 1449292 w 4826000"/>
              <a:gd name="connsiteY66040" fmla="*/ 575298 h 6857957"/>
              <a:gd name="connsiteX66041" fmla="*/ 1448975 w 4826000"/>
              <a:gd name="connsiteY66041" fmla="*/ 574980 h 6857957"/>
              <a:gd name="connsiteX66042" fmla="*/ 1448975 w 4826000"/>
              <a:gd name="connsiteY66042" fmla="*/ 574663 h 6857957"/>
              <a:gd name="connsiteX66043" fmla="*/ 1451832 w 4826000"/>
              <a:gd name="connsiteY66043" fmla="*/ 573710 h 6857957"/>
              <a:gd name="connsiteX66044" fmla="*/ 1458817 w 4826000"/>
              <a:gd name="connsiteY66044" fmla="*/ 571170 h 6857957"/>
              <a:gd name="connsiteX66045" fmla="*/ 1457229 w 4826000"/>
              <a:gd name="connsiteY66045" fmla="*/ 569900 h 6857957"/>
              <a:gd name="connsiteX66046" fmla="*/ 1455007 w 4826000"/>
              <a:gd name="connsiteY66046" fmla="*/ 568947 h 6857957"/>
              <a:gd name="connsiteX66047" fmla="*/ 1453102 w 4826000"/>
              <a:gd name="connsiteY66047" fmla="*/ 568312 h 6857957"/>
              <a:gd name="connsiteX66048" fmla="*/ 1451197 w 4826000"/>
              <a:gd name="connsiteY66048" fmla="*/ 567677 h 6857957"/>
              <a:gd name="connsiteX66049" fmla="*/ 1446435 w 4826000"/>
              <a:gd name="connsiteY66049" fmla="*/ 567359 h 6857957"/>
              <a:gd name="connsiteX66050" fmla="*/ 1442308 w 4826000"/>
              <a:gd name="connsiteY66050" fmla="*/ 567042 h 6857957"/>
              <a:gd name="connsiteX66051" fmla="*/ 1438182 w 4826000"/>
              <a:gd name="connsiteY66051" fmla="*/ 566724 h 6857957"/>
              <a:gd name="connsiteX66052" fmla="*/ 1436593 w 4826000"/>
              <a:gd name="connsiteY66052" fmla="*/ 566089 h 6857957"/>
              <a:gd name="connsiteX66053" fmla="*/ 1435006 w 4826000"/>
              <a:gd name="connsiteY66053" fmla="*/ 565454 h 6857957"/>
              <a:gd name="connsiteX66054" fmla="*/ 1433102 w 4826000"/>
              <a:gd name="connsiteY66054" fmla="*/ 564502 h 6857957"/>
              <a:gd name="connsiteX66055" fmla="*/ 1432149 w 4826000"/>
              <a:gd name="connsiteY66055" fmla="*/ 562596 h 6857957"/>
              <a:gd name="connsiteX66056" fmla="*/ 1431196 w 4826000"/>
              <a:gd name="connsiteY66056" fmla="*/ 561009 h 6857957"/>
              <a:gd name="connsiteX66057" fmla="*/ 1430561 w 4826000"/>
              <a:gd name="connsiteY66057" fmla="*/ 558469 h 6857957"/>
              <a:gd name="connsiteX66058" fmla="*/ 1436276 w 4826000"/>
              <a:gd name="connsiteY66058" fmla="*/ 560056 h 6857957"/>
              <a:gd name="connsiteX66059" fmla="*/ 1440720 w 4826000"/>
              <a:gd name="connsiteY66059" fmla="*/ 560691 h 6857957"/>
              <a:gd name="connsiteX66060" fmla="*/ 1444213 w 4826000"/>
              <a:gd name="connsiteY66060" fmla="*/ 561009 h 6857957"/>
              <a:gd name="connsiteX66061" fmla="*/ 1446753 w 4826000"/>
              <a:gd name="connsiteY66061" fmla="*/ 560691 h 6857957"/>
              <a:gd name="connsiteX66062" fmla="*/ 1448340 w 4826000"/>
              <a:gd name="connsiteY66062" fmla="*/ 560056 h 6857957"/>
              <a:gd name="connsiteX66063" fmla="*/ 1449611 w 4826000"/>
              <a:gd name="connsiteY66063" fmla="*/ 559104 h 6857957"/>
              <a:gd name="connsiteX66064" fmla="*/ 1450245 w 4826000"/>
              <a:gd name="connsiteY66064" fmla="*/ 557834 h 6857957"/>
              <a:gd name="connsiteX66065" fmla="*/ 1450880 w 4826000"/>
              <a:gd name="connsiteY66065" fmla="*/ 556246 h 6857957"/>
              <a:gd name="connsiteX66066" fmla="*/ 1451197 w 4826000"/>
              <a:gd name="connsiteY66066" fmla="*/ 554976 h 6857957"/>
              <a:gd name="connsiteX66067" fmla="*/ 1451832 w 4826000"/>
              <a:gd name="connsiteY66067" fmla="*/ 553706 h 6857957"/>
              <a:gd name="connsiteX66068" fmla="*/ 1452785 w 4826000"/>
              <a:gd name="connsiteY66068" fmla="*/ 552435 h 6857957"/>
              <a:gd name="connsiteX66069" fmla="*/ 1454055 w 4826000"/>
              <a:gd name="connsiteY66069" fmla="*/ 551483 h 6857957"/>
              <a:gd name="connsiteX66070" fmla="*/ 1456277 w 4826000"/>
              <a:gd name="connsiteY66070" fmla="*/ 550848 h 6857957"/>
              <a:gd name="connsiteX66071" fmla="*/ 1459134 w 4826000"/>
              <a:gd name="connsiteY66071" fmla="*/ 550848 h 6857957"/>
              <a:gd name="connsiteX66072" fmla="*/ 1462944 w 4826000"/>
              <a:gd name="connsiteY66072" fmla="*/ 551165 h 6857957"/>
              <a:gd name="connsiteX66073" fmla="*/ 1468341 w 4826000"/>
              <a:gd name="connsiteY66073" fmla="*/ 551800 h 6857957"/>
              <a:gd name="connsiteX66074" fmla="*/ 1466119 w 4826000"/>
              <a:gd name="connsiteY66074" fmla="*/ 550530 h 6857957"/>
              <a:gd name="connsiteX66075" fmla="*/ 1464214 w 4826000"/>
              <a:gd name="connsiteY66075" fmla="*/ 548625 h 6857957"/>
              <a:gd name="connsiteX66076" fmla="*/ 1461039 w 4826000"/>
              <a:gd name="connsiteY66076" fmla="*/ 545767 h 6857957"/>
              <a:gd name="connsiteX66077" fmla="*/ 1459134 w 4826000"/>
              <a:gd name="connsiteY66077" fmla="*/ 543545 h 6857957"/>
              <a:gd name="connsiteX66078" fmla="*/ 1457548 w 4826000"/>
              <a:gd name="connsiteY66078" fmla="*/ 541004 h 6857957"/>
              <a:gd name="connsiteX66079" fmla="*/ 1456277 w 4826000"/>
              <a:gd name="connsiteY66079" fmla="*/ 539099 h 6857957"/>
              <a:gd name="connsiteX66080" fmla="*/ 1453737 w 4826000"/>
              <a:gd name="connsiteY66080" fmla="*/ 537194 h 6857957"/>
              <a:gd name="connsiteX66081" fmla="*/ 1452467 w 4826000"/>
              <a:gd name="connsiteY66081" fmla="*/ 536241 h 6857957"/>
              <a:gd name="connsiteX66082" fmla="*/ 1450880 w 4826000"/>
              <a:gd name="connsiteY66082" fmla="*/ 535289 h 6857957"/>
              <a:gd name="connsiteX66083" fmla="*/ 1445800 w 4826000"/>
              <a:gd name="connsiteY66083" fmla="*/ 533384 h 6857957"/>
              <a:gd name="connsiteX66084" fmla="*/ 1445483 w 4826000"/>
              <a:gd name="connsiteY66084" fmla="*/ 532113 h 6857957"/>
              <a:gd name="connsiteX66085" fmla="*/ 1445800 w 4826000"/>
              <a:gd name="connsiteY66085" fmla="*/ 530526 h 6857957"/>
              <a:gd name="connsiteX66086" fmla="*/ 1446435 w 4826000"/>
              <a:gd name="connsiteY66086" fmla="*/ 529256 h 6857957"/>
              <a:gd name="connsiteX66087" fmla="*/ 1447705 w 4826000"/>
              <a:gd name="connsiteY66087" fmla="*/ 527986 h 6857957"/>
              <a:gd name="connsiteX66088" fmla="*/ 1449292 w 4826000"/>
              <a:gd name="connsiteY66088" fmla="*/ 526398 h 6857957"/>
              <a:gd name="connsiteX66089" fmla="*/ 1451197 w 4826000"/>
              <a:gd name="connsiteY66089" fmla="*/ 525445 h 6857957"/>
              <a:gd name="connsiteX66090" fmla="*/ 1453102 w 4826000"/>
              <a:gd name="connsiteY66090" fmla="*/ 524493 h 6857957"/>
              <a:gd name="connsiteX66091" fmla="*/ 1455007 w 4826000"/>
              <a:gd name="connsiteY66091" fmla="*/ 523858 h 6857957"/>
              <a:gd name="connsiteX66092" fmla="*/ 1457548 w 4826000"/>
              <a:gd name="connsiteY66092" fmla="*/ 523223 h 6857957"/>
              <a:gd name="connsiteX66093" fmla="*/ 1459769 w 4826000"/>
              <a:gd name="connsiteY66093" fmla="*/ 522905 h 6857957"/>
              <a:gd name="connsiteX66094" fmla="*/ 1461992 w 4826000"/>
              <a:gd name="connsiteY66094" fmla="*/ 522905 h 6857957"/>
              <a:gd name="connsiteX66095" fmla="*/ 1464214 w 4826000"/>
              <a:gd name="connsiteY66095" fmla="*/ 523223 h 6857957"/>
              <a:gd name="connsiteX66096" fmla="*/ 1466119 w 4826000"/>
              <a:gd name="connsiteY66096" fmla="*/ 523540 h 6857957"/>
              <a:gd name="connsiteX66097" fmla="*/ 1468024 w 4826000"/>
              <a:gd name="connsiteY66097" fmla="*/ 524493 h 6857957"/>
              <a:gd name="connsiteX66098" fmla="*/ 1469294 w 4826000"/>
              <a:gd name="connsiteY66098" fmla="*/ 525445 h 6857957"/>
              <a:gd name="connsiteX66099" fmla="*/ 1470564 w 4826000"/>
              <a:gd name="connsiteY66099" fmla="*/ 527033 h 6857957"/>
              <a:gd name="connsiteX66100" fmla="*/ 1475008 w 4826000"/>
              <a:gd name="connsiteY66100" fmla="*/ 525445 h 6857957"/>
              <a:gd name="connsiteX66101" fmla="*/ 1478818 w 4826000"/>
              <a:gd name="connsiteY66101" fmla="*/ 523858 h 6857957"/>
              <a:gd name="connsiteX66102" fmla="*/ 1481358 w 4826000"/>
              <a:gd name="connsiteY66102" fmla="*/ 521953 h 6857957"/>
              <a:gd name="connsiteX66103" fmla="*/ 1483263 w 4826000"/>
              <a:gd name="connsiteY66103" fmla="*/ 520047 h 6857957"/>
              <a:gd name="connsiteX66104" fmla="*/ 1484215 w 4826000"/>
              <a:gd name="connsiteY66104" fmla="*/ 517507 h 6857957"/>
              <a:gd name="connsiteX66105" fmla="*/ 1484850 w 4826000"/>
              <a:gd name="connsiteY66105" fmla="*/ 515602 h 6857957"/>
              <a:gd name="connsiteX66106" fmla="*/ 1484850 w 4826000"/>
              <a:gd name="connsiteY66106" fmla="*/ 513379 h 6857957"/>
              <a:gd name="connsiteX66107" fmla="*/ 1484534 w 4826000"/>
              <a:gd name="connsiteY66107" fmla="*/ 510839 h 6857957"/>
              <a:gd name="connsiteX66108" fmla="*/ 1483580 w 4826000"/>
              <a:gd name="connsiteY66108" fmla="*/ 508299 h 6857957"/>
              <a:gd name="connsiteX66109" fmla="*/ 1482310 w 4826000"/>
              <a:gd name="connsiteY66109" fmla="*/ 506076 h 6857957"/>
              <a:gd name="connsiteX66110" fmla="*/ 1480723 w 4826000"/>
              <a:gd name="connsiteY66110" fmla="*/ 503536 h 6857957"/>
              <a:gd name="connsiteX66111" fmla="*/ 1479135 w 4826000"/>
              <a:gd name="connsiteY66111" fmla="*/ 501313 h 6857957"/>
              <a:gd name="connsiteX66112" fmla="*/ 1475008 w 4826000"/>
              <a:gd name="connsiteY66112" fmla="*/ 496233 h 6857957"/>
              <a:gd name="connsiteX66113" fmla="*/ 1471198 w 4826000"/>
              <a:gd name="connsiteY66113" fmla="*/ 491787 h 6857957"/>
              <a:gd name="connsiteX66114" fmla="*/ 1468977 w 4826000"/>
              <a:gd name="connsiteY66114" fmla="*/ 492740 h 6857957"/>
              <a:gd name="connsiteX66115" fmla="*/ 1467389 w 4826000"/>
              <a:gd name="connsiteY66115" fmla="*/ 493692 h 6857957"/>
              <a:gd name="connsiteX66116" fmla="*/ 1464531 w 4826000"/>
              <a:gd name="connsiteY66116" fmla="*/ 495597 h 6857957"/>
              <a:gd name="connsiteX66117" fmla="*/ 1462309 w 4826000"/>
              <a:gd name="connsiteY66117" fmla="*/ 496550 h 6857957"/>
              <a:gd name="connsiteX66118" fmla="*/ 1460088 w 4826000"/>
              <a:gd name="connsiteY66118" fmla="*/ 497185 h 6857957"/>
              <a:gd name="connsiteX66119" fmla="*/ 1456912 w 4826000"/>
              <a:gd name="connsiteY66119" fmla="*/ 497503 h 6857957"/>
              <a:gd name="connsiteX66120" fmla="*/ 1452467 w 4826000"/>
              <a:gd name="connsiteY66120" fmla="*/ 497503 h 6857957"/>
              <a:gd name="connsiteX66121" fmla="*/ 1452151 w 4826000"/>
              <a:gd name="connsiteY66121" fmla="*/ 496233 h 6857957"/>
              <a:gd name="connsiteX66122" fmla="*/ 1452151 w 4826000"/>
              <a:gd name="connsiteY66122" fmla="*/ 495280 h 6857957"/>
              <a:gd name="connsiteX66123" fmla="*/ 1452151 w 4826000"/>
              <a:gd name="connsiteY66123" fmla="*/ 494010 h 6857957"/>
              <a:gd name="connsiteX66124" fmla="*/ 1452785 w 4826000"/>
              <a:gd name="connsiteY66124" fmla="*/ 493057 h 6857957"/>
              <a:gd name="connsiteX66125" fmla="*/ 1453420 w 4826000"/>
              <a:gd name="connsiteY66125" fmla="*/ 492105 h 6857957"/>
              <a:gd name="connsiteX66126" fmla="*/ 1454055 w 4826000"/>
              <a:gd name="connsiteY66126" fmla="*/ 491470 h 6857957"/>
              <a:gd name="connsiteX66127" fmla="*/ 1456912 w 4826000"/>
              <a:gd name="connsiteY66127" fmla="*/ 489564 h 6857957"/>
              <a:gd name="connsiteX66128" fmla="*/ 1459769 w 4826000"/>
              <a:gd name="connsiteY66128" fmla="*/ 488294 h 6857957"/>
              <a:gd name="connsiteX66129" fmla="*/ 1463261 w 4826000"/>
              <a:gd name="connsiteY66129" fmla="*/ 487342 h 6857957"/>
              <a:gd name="connsiteX66130" fmla="*/ 1471833 w 4826000"/>
              <a:gd name="connsiteY66130" fmla="*/ 485754 h 6857957"/>
              <a:gd name="connsiteX66131" fmla="*/ 1480088 w 4826000"/>
              <a:gd name="connsiteY66131" fmla="*/ 483849 h 6857957"/>
              <a:gd name="connsiteX66132" fmla="*/ 1483898 w 4826000"/>
              <a:gd name="connsiteY66132" fmla="*/ 482579 h 6857957"/>
              <a:gd name="connsiteX66133" fmla="*/ 1487390 w 4826000"/>
              <a:gd name="connsiteY66133" fmla="*/ 481626 h 6857957"/>
              <a:gd name="connsiteX66134" fmla="*/ 1490247 w 4826000"/>
              <a:gd name="connsiteY66134" fmla="*/ 480356 h 6857957"/>
              <a:gd name="connsiteX66135" fmla="*/ 1492470 w 4826000"/>
              <a:gd name="connsiteY66135" fmla="*/ 478768 h 6857957"/>
              <a:gd name="connsiteX66136" fmla="*/ 1493423 w 4826000"/>
              <a:gd name="connsiteY66136" fmla="*/ 478133 h 6857957"/>
              <a:gd name="connsiteX66137" fmla="*/ 1494057 w 4826000"/>
              <a:gd name="connsiteY66137" fmla="*/ 477181 h 6857957"/>
              <a:gd name="connsiteX66138" fmla="*/ 1494374 w 4826000"/>
              <a:gd name="connsiteY66138" fmla="*/ 475911 h 6857957"/>
              <a:gd name="connsiteX66139" fmla="*/ 1494374 w 4826000"/>
              <a:gd name="connsiteY66139" fmla="*/ 474640 h 6857957"/>
              <a:gd name="connsiteX66140" fmla="*/ 1494057 w 4826000"/>
              <a:gd name="connsiteY66140" fmla="*/ 473370 h 6857957"/>
              <a:gd name="connsiteX66141" fmla="*/ 1493423 w 4826000"/>
              <a:gd name="connsiteY66141" fmla="*/ 472100 h 6857957"/>
              <a:gd name="connsiteX66142" fmla="*/ 1491517 w 4826000"/>
              <a:gd name="connsiteY66142" fmla="*/ 469560 h 6857957"/>
              <a:gd name="connsiteX66143" fmla="*/ 1489295 w 4826000"/>
              <a:gd name="connsiteY66143" fmla="*/ 466385 h 6857957"/>
              <a:gd name="connsiteX66144" fmla="*/ 1486437 w 4826000"/>
              <a:gd name="connsiteY66144" fmla="*/ 463527 h 6857957"/>
              <a:gd name="connsiteX66145" fmla="*/ 1480088 w 4826000"/>
              <a:gd name="connsiteY66145" fmla="*/ 456859 h 6857957"/>
              <a:gd name="connsiteX66146" fmla="*/ 1476597 w 4826000"/>
              <a:gd name="connsiteY66146" fmla="*/ 453683 h 6857957"/>
              <a:gd name="connsiteX66147" fmla="*/ 1474057 w 4826000"/>
              <a:gd name="connsiteY66147" fmla="*/ 450191 h 6857957"/>
              <a:gd name="connsiteX66148" fmla="*/ 1472151 w 4826000"/>
              <a:gd name="connsiteY66148" fmla="*/ 447333 h 6857957"/>
              <a:gd name="connsiteX66149" fmla="*/ 1471517 w 4826000"/>
              <a:gd name="connsiteY66149" fmla="*/ 445428 h 6857957"/>
              <a:gd name="connsiteX66150" fmla="*/ 1471198 w 4826000"/>
              <a:gd name="connsiteY66150" fmla="*/ 444158 h 6857957"/>
              <a:gd name="connsiteX66151" fmla="*/ 1470564 w 4826000"/>
              <a:gd name="connsiteY66151" fmla="*/ 442570 h 6857957"/>
              <a:gd name="connsiteX66152" fmla="*/ 1470564 w 4826000"/>
              <a:gd name="connsiteY66152" fmla="*/ 441300 h 6857957"/>
              <a:gd name="connsiteX66153" fmla="*/ 1471198 w 4826000"/>
              <a:gd name="connsiteY66153" fmla="*/ 440347 h 6857957"/>
              <a:gd name="connsiteX66154" fmla="*/ 1472151 w 4826000"/>
              <a:gd name="connsiteY66154" fmla="*/ 439077 h 6857957"/>
              <a:gd name="connsiteX66155" fmla="*/ 1473103 w 4826000"/>
              <a:gd name="connsiteY66155" fmla="*/ 437807 h 6857957"/>
              <a:gd name="connsiteX66156" fmla="*/ 1474373 w 4826000"/>
              <a:gd name="connsiteY66156" fmla="*/ 436854 h 6857957"/>
              <a:gd name="connsiteX66157" fmla="*/ 1476278 w 4826000"/>
              <a:gd name="connsiteY66157" fmla="*/ 436219 h 6857957"/>
              <a:gd name="connsiteX66158" fmla="*/ 1479135 w 4826000"/>
              <a:gd name="connsiteY66158" fmla="*/ 435267 h 6857957"/>
              <a:gd name="connsiteX66159" fmla="*/ 1481675 w 4826000"/>
              <a:gd name="connsiteY66159" fmla="*/ 434632 h 6857957"/>
              <a:gd name="connsiteX66160" fmla="*/ 1484850 w 4826000"/>
              <a:gd name="connsiteY66160" fmla="*/ 434314 h 6857957"/>
              <a:gd name="connsiteX66161" fmla="*/ 1493739 w 4826000"/>
              <a:gd name="connsiteY66161" fmla="*/ 433679 h 6857957"/>
              <a:gd name="connsiteX66162" fmla="*/ 1491200 w 4826000"/>
              <a:gd name="connsiteY66162" fmla="*/ 435267 h 6857957"/>
              <a:gd name="connsiteX66163" fmla="*/ 1489930 w 4826000"/>
              <a:gd name="connsiteY66163" fmla="*/ 436537 h 6857957"/>
              <a:gd name="connsiteX66164" fmla="*/ 1488977 w 4826000"/>
              <a:gd name="connsiteY66164" fmla="*/ 437807 h 6857957"/>
              <a:gd name="connsiteX66165" fmla="*/ 1488977 w 4826000"/>
              <a:gd name="connsiteY66165" fmla="*/ 439395 h 6857957"/>
              <a:gd name="connsiteX66166" fmla="*/ 1489295 w 4826000"/>
              <a:gd name="connsiteY66166" fmla="*/ 440665 h 6857957"/>
              <a:gd name="connsiteX66167" fmla="*/ 1490565 w 4826000"/>
              <a:gd name="connsiteY66167" fmla="*/ 441935 h 6857957"/>
              <a:gd name="connsiteX66168" fmla="*/ 1492470 w 4826000"/>
              <a:gd name="connsiteY66168" fmla="*/ 443205 h 6857957"/>
              <a:gd name="connsiteX66169" fmla="*/ 1495644 w 4826000"/>
              <a:gd name="connsiteY66169" fmla="*/ 444475 h 6857957"/>
              <a:gd name="connsiteX66170" fmla="*/ 1497232 w 4826000"/>
              <a:gd name="connsiteY66170" fmla="*/ 444475 h 6857957"/>
              <a:gd name="connsiteX66171" fmla="*/ 1498819 w 4826000"/>
              <a:gd name="connsiteY66171" fmla="*/ 443840 h 6857957"/>
              <a:gd name="connsiteX66172" fmla="*/ 1502311 w 4826000"/>
              <a:gd name="connsiteY66172" fmla="*/ 442887 h 6857957"/>
              <a:gd name="connsiteX66173" fmla="*/ 1508661 w 4826000"/>
              <a:gd name="connsiteY66173" fmla="*/ 440030 h 6857957"/>
              <a:gd name="connsiteX66174" fmla="*/ 1510883 w 4826000"/>
              <a:gd name="connsiteY66174" fmla="*/ 439077 h 6857957"/>
              <a:gd name="connsiteX66175" fmla="*/ 1511836 w 4826000"/>
              <a:gd name="connsiteY66175" fmla="*/ 439077 h 6857957"/>
              <a:gd name="connsiteX66176" fmla="*/ 1512789 w 4826000"/>
              <a:gd name="connsiteY66176" fmla="*/ 439395 h 6857957"/>
              <a:gd name="connsiteX66177" fmla="*/ 1513423 w 4826000"/>
              <a:gd name="connsiteY66177" fmla="*/ 440030 h 6857957"/>
              <a:gd name="connsiteX66178" fmla="*/ 1514058 w 4826000"/>
              <a:gd name="connsiteY66178" fmla="*/ 440665 h 6857957"/>
              <a:gd name="connsiteX66179" fmla="*/ 1514376 w 4826000"/>
              <a:gd name="connsiteY66179" fmla="*/ 442252 h 6857957"/>
              <a:gd name="connsiteX66180" fmla="*/ 1515011 w 4826000"/>
              <a:gd name="connsiteY66180" fmla="*/ 443840 h 6857957"/>
              <a:gd name="connsiteX66181" fmla="*/ 1517869 w 4826000"/>
              <a:gd name="connsiteY66181" fmla="*/ 442887 h 6857957"/>
              <a:gd name="connsiteX66182" fmla="*/ 1520090 w 4826000"/>
              <a:gd name="connsiteY66182" fmla="*/ 441617 h 6857957"/>
              <a:gd name="connsiteX66183" fmla="*/ 1521360 w 4826000"/>
              <a:gd name="connsiteY66183" fmla="*/ 439712 h 6857957"/>
              <a:gd name="connsiteX66184" fmla="*/ 1522949 w 4826000"/>
              <a:gd name="connsiteY66184" fmla="*/ 437807 h 6857957"/>
              <a:gd name="connsiteX66185" fmla="*/ 1523583 w 4826000"/>
              <a:gd name="connsiteY66185" fmla="*/ 435902 h 6857957"/>
              <a:gd name="connsiteX66186" fmla="*/ 1524218 w 4826000"/>
              <a:gd name="connsiteY66186" fmla="*/ 433996 h 6857957"/>
              <a:gd name="connsiteX66187" fmla="*/ 1524535 w 4826000"/>
              <a:gd name="connsiteY66187" fmla="*/ 432091 h 6857957"/>
              <a:gd name="connsiteX66188" fmla="*/ 1525487 w 4826000"/>
              <a:gd name="connsiteY66188" fmla="*/ 429869 h 6857957"/>
              <a:gd name="connsiteX66189" fmla="*/ 1523583 w 4826000"/>
              <a:gd name="connsiteY66189" fmla="*/ 430186 h 6857957"/>
              <a:gd name="connsiteX66190" fmla="*/ 1521043 w 4826000"/>
              <a:gd name="connsiteY66190" fmla="*/ 429869 h 6857957"/>
              <a:gd name="connsiteX66191" fmla="*/ 1516598 w 4826000"/>
              <a:gd name="connsiteY66191" fmla="*/ 429551 h 6857957"/>
              <a:gd name="connsiteX66192" fmla="*/ 1512153 w 4826000"/>
              <a:gd name="connsiteY66192" fmla="*/ 428281 h 6857957"/>
              <a:gd name="connsiteX66193" fmla="*/ 1510566 w 4826000"/>
              <a:gd name="connsiteY66193" fmla="*/ 427646 h 6857957"/>
              <a:gd name="connsiteX66194" fmla="*/ 1508978 w 4826000"/>
              <a:gd name="connsiteY66194" fmla="*/ 426693 h 6857957"/>
              <a:gd name="connsiteX66195" fmla="*/ 1508344 w 4826000"/>
              <a:gd name="connsiteY66195" fmla="*/ 425741 h 6857957"/>
              <a:gd name="connsiteX66196" fmla="*/ 1508026 w 4826000"/>
              <a:gd name="connsiteY66196" fmla="*/ 424788 h 6857957"/>
              <a:gd name="connsiteX66197" fmla="*/ 1508344 w 4826000"/>
              <a:gd name="connsiteY66197" fmla="*/ 423518 h 6857957"/>
              <a:gd name="connsiteX66198" fmla="*/ 1509296 w 4826000"/>
              <a:gd name="connsiteY66198" fmla="*/ 422565 h 6857957"/>
              <a:gd name="connsiteX66199" fmla="*/ 1511201 w 4826000"/>
              <a:gd name="connsiteY66199" fmla="*/ 421613 h 6857957"/>
              <a:gd name="connsiteX66200" fmla="*/ 1514058 w 4826000"/>
              <a:gd name="connsiteY66200" fmla="*/ 420660 h 6857957"/>
              <a:gd name="connsiteX66201" fmla="*/ 1518503 w 4826000"/>
              <a:gd name="connsiteY66201" fmla="*/ 420025 h 6857957"/>
              <a:gd name="connsiteX66202" fmla="*/ 2390140 w 4826000"/>
              <a:gd name="connsiteY66202" fmla="*/ 414310 h 6857957"/>
              <a:gd name="connsiteX66203" fmla="*/ 2390775 w 4826000"/>
              <a:gd name="connsiteY66203" fmla="*/ 414310 h 6857957"/>
              <a:gd name="connsiteX66204" fmla="*/ 2391727 w 4826000"/>
              <a:gd name="connsiteY66204" fmla="*/ 414609 h 6857957"/>
              <a:gd name="connsiteX66205" fmla="*/ 2392362 w 4826000"/>
              <a:gd name="connsiteY66205" fmla="*/ 415508 h 6857957"/>
              <a:gd name="connsiteX66206" fmla="*/ 2392997 w 4826000"/>
              <a:gd name="connsiteY66206" fmla="*/ 416406 h 6857957"/>
              <a:gd name="connsiteX66207" fmla="*/ 2393315 w 4826000"/>
              <a:gd name="connsiteY66207" fmla="*/ 417904 h 6857957"/>
              <a:gd name="connsiteX66208" fmla="*/ 2393632 w 4826000"/>
              <a:gd name="connsiteY66208" fmla="*/ 419402 h 6857957"/>
              <a:gd name="connsiteX66209" fmla="*/ 2393950 w 4826000"/>
              <a:gd name="connsiteY66209" fmla="*/ 420899 h 6857957"/>
              <a:gd name="connsiteX66210" fmla="*/ 2393950 w 4826000"/>
              <a:gd name="connsiteY66210" fmla="*/ 422397 h 6857957"/>
              <a:gd name="connsiteX66211" fmla="*/ 2393632 w 4826000"/>
              <a:gd name="connsiteY66211" fmla="*/ 424194 h 6857957"/>
              <a:gd name="connsiteX66212" fmla="*/ 2392997 w 4826000"/>
              <a:gd name="connsiteY66212" fmla="*/ 425692 h 6857957"/>
              <a:gd name="connsiteX66213" fmla="*/ 2392045 w 4826000"/>
              <a:gd name="connsiteY66213" fmla="*/ 427189 h 6857957"/>
              <a:gd name="connsiteX66214" fmla="*/ 2390457 w 4826000"/>
              <a:gd name="connsiteY66214" fmla="*/ 428387 h 6857957"/>
              <a:gd name="connsiteX66215" fmla="*/ 2388871 w 4826000"/>
              <a:gd name="connsiteY66215" fmla="*/ 429286 h 6857957"/>
              <a:gd name="connsiteX66216" fmla="*/ 2386331 w 4826000"/>
              <a:gd name="connsiteY66216" fmla="*/ 429885 h 6857957"/>
              <a:gd name="connsiteX66217" fmla="*/ 2383472 w 4826000"/>
              <a:gd name="connsiteY66217" fmla="*/ 430185 h 6857957"/>
              <a:gd name="connsiteX66218" fmla="*/ 2379980 w 4826000"/>
              <a:gd name="connsiteY66218" fmla="*/ 430185 h 6857957"/>
              <a:gd name="connsiteX66219" fmla="*/ 2379027 w 4826000"/>
              <a:gd name="connsiteY66219" fmla="*/ 428687 h 6857957"/>
              <a:gd name="connsiteX66220" fmla="*/ 2378392 w 4826000"/>
              <a:gd name="connsiteY66220" fmla="*/ 427189 h 6857957"/>
              <a:gd name="connsiteX66221" fmla="*/ 2378075 w 4826000"/>
              <a:gd name="connsiteY66221" fmla="*/ 425991 h 6857957"/>
              <a:gd name="connsiteX66222" fmla="*/ 2378075 w 4826000"/>
              <a:gd name="connsiteY66222" fmla="*/ 424793 h 6857957"/>
              <a:gd name="connsiteX66223" fmla="*/ 2378392 w 4826000"/>
              <a:gd name="connsiteY66223" fmla="*/ 423895 h 6857957"/>
              <a:gd name="connsiteX66224" fmla="*/ 2379027 w 4826000"/>
              <a:gd name="connsiteY66224" fmla="*/ 422696 h 6857957"/>
              <a:gd name="connsiteX66225" fmla="*/ 2380932 w 4826000"/>
              <a:gd name="connsiteY66225" fmla="*/ 420899 h 6857957"/>
              <a:gd name="connsiteX66226" fmla="*/ 2383155 w 4826000"/>
              <a:gd name="connsiteY66226" fmla="*/ 419402 h 6857957"/>
              <a:gd name="connsiteX66227" fmla="*/ 2385377 w 4826000"/>
              <a:gd name="connsiteY66227" fmla="*/ 417904 h 6857957"/>
              <a:gd name="connsiteX66228" fmla="*/ 2388235 w 4826000"/>
              <a:gd name="connsiteY66228" fmla="*/ 416107 h 6857957"/>
              <a:gd name="connsiteX66229" fmla="*/ 2611438 w 4826000"/>
              <a:gd name="connsiteY66229" fmla="*/ 412722 h 6857957"/>
              <a:gd name="connsiteX66230" fmla="*/ 2613046 w 4826000"/>
              <a:gd name="connsiteY66230" fmla="*/ 412722 h 6857957"/>
              <a:gd name="connsiteX66231" fmla="*/ 2614976 w 4826000"/>
              <a:gd name="connsiteY66231" fmla="*/ 413050 h 6857957"/>
              <a:gd name="connsiteX66232" fmla="*/ 2618514 w 4826000"/>
              <a:gd name="connsiteY66232" fmla="*/ 414035 h 6857957"/>
              <a:gd name="connsiteX66233" fmla="*/ 2626234 w 4826000"/>
              <a:gd name="connsiteY66233" fmla="*/ 416991 h 6857957"/>
              <a:gd name="connsiteX66234" fmla="*/ 2629772 w 4826000"/>
              <a:gd name="connsiteY66234" fmla="*/ 417977 h 6857957"/>
              <a:gd name="connsiteX66235" fmla="*/ 2631380 w 4826000"/>
              <a:gd name="connsiteY66235" fmla="*/ 418305 h 6857957"/>
              <a:gd name="connsiteX66236" fmla="*/ 2632989 w 4826000"/>
              <a:gd name="connsiteY66236" fmla="*/ 418305 h 6857957"/>
              <a:gd name="connsiteX66237" fmla="*/ 2634597 w 4826000"/>
              <a:gd name="connsiteY66237" fmla="*/ 417977 h 6857957"/>
              <a:gd name="connsiteX66238" fmla="*/ 2635883 w 4826000"/>
              <a:gd name="connsiteY66238" fmla="*/ 417320 h 6857957"/>
              <a:gd name="connsiteX66239" fmla="*/ 2636848 w 4826000"/>
              <a:gd name="connsiteY66239" fmla="*/ 416006 h 6857957"/>
              <a:gd name="connsiteX66240" fmla="*/ 2638135 w 4826000"/>
              <a:gd name="connsiteY66240" fmla="*/ 414692 h 6857957"/>
              <a:gd name="connsiteX66241" fmla="*/ 2641995 w 4826000"/>
              <a:gd name="connsiteY66241" fmla="*/ 416006 h 6857957"/>
              <a:gd name="connsiteX66242" fmla="*/ 2645855 w 4826000"/>
              <a:gd name="connsiteY66242" fmla="*/ 417977 h 6857957"/>
              <a:gd name="connsiteX66243" fmla="*/ 2649071 w 4826000"/>
              <a:gd name="connsiteY66243" fmla="*/ 419619 h 6857957"/>
              <a:gd name="connsiteX66244" fmla="*/ 2652288 w 4826000"/>
              <a:gd name="connsiteY66244" fmla="*/ 421590 h 6857957"/>
              <a:gd name="connsiteX66245" fmla="*/ 2654539 w 4826000"/>
              <a:gd name="connsiteY66245" fmla="*/ 423560 h 6857957"/>
              <a:gd name="connsiteX66246" fmla="*/ 2656791 w 4826000"/>
              <a:gd name="connsiteY66246" fmla="*/ 426188 h 6857957"/>
              <a:gd name="connsiteX66247" fmla="*/ 2658721 w 4826000"/>
              <a:gd name="connsiteY66247" fmla="*/ 428487 h 6857957"/>
              <a:gd name="connsiteX66248" fmla="*/ 2660651 w 4826000"/>
              <a:gd name="connsiteY66248" fmla="*/ 430786 h 6857957"/>
              <a:gd name="connsiteX66249" fmla="*/ 2657113 w 4826000"/>
              <a:gd name="connsiteY66249" fmla="*/ 431443 h 6857957"/>
              <a:gd name="connsiteX66250" fmla="*/ 2654539 w 4826000"/>
              <a:gd name="connsiteY66250" fmla="*/ 431771 h 6857957"/>
              <a:gd name="connsiteX66251" fmla="*/ 2652609 w 4826000"/>
              <a:gd name="connsiteY66251" fmla="*/ 431443 h 6857957"/>
              <a:gd name="connsiteX66252" fmla="*/ 2650358 w 4826000"/>
              <a:gd name="connsiteY66252" fmla="*/ 431443 h 6857957"/>
              <a:gd name="connsiteX66253" fmla="*/ 2649071 w 4826000"/>
              <a:gd name="connsiteY66253" fmla="*/ 430786 h 6857957"/>
              <a:gd name="connsiteX66254" fmla="*/ 2648106 w 4826000"/>
              <a:gd name="connsiteY66254" fmla="*/ 430458 h 6857957"/>
              <a:gd name="connsiteX66255" fmla="*/ 2647463 w 4826000"/>
              <a:gd name="connsiteY66255" fmla="*/ 429472 h 6857957"/>
              <a:gd name="connsiteX66256" fmla="*/ 2646820 w 4826000"/>
              <a:gd name="connsiteY66256" fmla="*/ 428815 h 6857957"/>
              <a:gd name="connsiteX66257" fmla="*/ 2646498 w 4826000"/>
              <a:gd name="connsiteY66257" fmla="*/ 426845 h 6857957"/>
              <a:gd name="connsiteX66258" fmla="*/ 2646176 w 4826000"/>
              <a:gd name="connsiteY66258" fmla="*/ 424546 h 6857957"/>
              <a:gd name="connsiteX66259" fmla="*/ 2646176 w 4826000"/>
              <a:gd name="connsiteY66259" fmla="*/ 422247 h 6857957"/>
              <a:gd name="connsiteX66260" fmla="*/ 2645855 w 4826000"/>
              <a:gd name="connsiteY66260" fmla="*/ 420276 h 6857957"/>
              <a:gd name="connsiteX66261" fmla="*/ 2639422 w 4826000"/>
              <a:gd name="connsiteY66261" fmla="*/ 419947 h 6857957"/>
              <a:gd name="connsiteX66262" fmla="*/ 2634597 w 4826000"/>
              <a:gd name="connsiteY66262" fmla="*/ 420276 h 6857957"/>
              <a:gd name="connsiteX66263" fmla="*/ 2631380 w 4826000"/>
              <a:gd name="connsiteY66263" fmla="*/ 420933 h 6857957"/>
              <a:gd name="connsiteX66264" fmla="*/ 2628164 w 4826000"/>
              <a:gd name="connsiteY66264" fmla="*/ 421590 h 6857957"/>
              <a:gd name="connsiteX66265" fmla="*/ 2625591 w 4826000"/>
              <a:gd name="connsiteY66265" fmla="*/ 422575 h 6857957"/>
              <a:gd name="connsiteX66266" fmla="*/ 2622696 w 4826000"/>
              <a:gd name="connsiteY66266" fmla="*/ 423232 h 6857957"/>
              <a:gd name="connsiteX66267" fmla="*/ 2618514 w 4826000"/>
              <a:gd name="connsiteY66267" fmla="*/ 423889 h 6857957"/>
              <a:gd name="connsiteX66268" fmla="*/ 2613046 w 4826000"/>
              <a:gd name="connsiteY66268" fmla="*/ 423889 h 6857957"/>
              <a:gd name="connsiteX66269" fmla="*/ 1616393 w 4826000"/>
              <a:gd name="connsiteY66269" fmla="*/ 392086 h 6857957"/>
              <a:gd name="connsiteX66270" fmla="*/ 1620203 w 4826000"/>
              <a:gd name="connsiteY66270" fmla="*/ 393349 h 6857957"/>
              <a:gd name="connsiteX66271" fmla="*/ 1625283 w 4826000"/>
              <a:gd name="connsiteY66271" fmla="*/ 394611 h 6857957"/>
              <a:gd name="connsiteX66272" fmla="*/ 1630681 w 4826000"/>
              <a:gd name="connsiteY66272" fmla="*/ 395873 h 6857957"/>
              <a:gd name="connsiteX66273" fmla="*/ 1637031 w 4826000"/>
              <a:gd name="connsiteY66273" fmla="*/ 396189 h 6857957"/>
              <a:gd name="connsiteX66274" fmla="*/ 1643698 w 4826000"/>
              <a:gd name="connsiteY66274" fmla="*/ 396189 h 6857957"/>
              <a:gd name="connsiteX66275" fmla="*/ 1650366 w 4826000"/>
              <a:gd name="connsiteY66275" fmla="*/ 395873 h 6857957"/>
              <a:gd name="connsiteX66276" fmla="*/ 1656716 w 4826000"/>
              <a:gd name="connsiteY66276" fmla="*/ 394611 h 6857957"/>
              <a:gd name="connsiteX66277" fmla="*/ 1662431 w 4826000"/>
              <a:gd name="connsiteY66277" fmla="*/ 393349 h 6857957"/>
              <a:gd name="connsiteX66278" fmla="*/ 1664654 w 4826000"/>
              <a:gd name="connsiteY66278" fmla="*/ 393664 h 6857957"/>
              <a:gd name="connsiteX66279" fmla="*/ 1665923 w 4826000"/>
              <a:gd name="connsiteY66279" fmla="*/ 393980 h 6857957"/>
              <a:gd name="connsiteX66280" fmla="*/ 1666876 w 4826000"/>
              <a:gd name="connsiteY66280" fmla="*/ 394611 h 6857957"/>
              <a:gd name="connsiteX66281" fmla="*/ 1666876 w 4826000"/>
              <a:gd name="connsiteY66281" fmla="*/ 395558 h 6857957"/>
              <a:gd name="connsiteX66282" fmla="*/ 1666876 w 4826000"/>
              <a:gd name="connsiteY66282" fmla="*/ 396504 h 6857957"/>
              <a:gd name="connsiteX66283" fmla="*/ 1666241 w 4826000"/>
              <a:gd name="connsiteY66283" fmla="*/ 397451 h 6857957"/>
              <a:gd name="connsiteX66284" fmla="*/ 1664336 w 4826000"/>
              <a:gd name="connsiteY66284" fmla="*/ 399660 h 6857957"/>
              <a:gd name="connsiteX66285" fmla="*/ 1661796 w 4826000"/>
              <a:gd name="connsiteY66285" fmla="*/ 402500 h 6857957"/>
              <a:gd name="connsiteX66286" fmla="*/ 1659574 w 4826000"/>
              <a:gd name="connsiteY66286" fmla="*/ 405025 h 6857957"/>
              <a:gd name="connsiteX66287" fmla="*/ 1658621 w 4826000"/>
              <a:gd name="connsiteY66287" fmla="*/ 405971 h 6857957"/>
              <a:gd name="connsiteX66288" fmla="*/ 1658303 w 4826000"/>
              <a:gd name="connsiteY66288" fmla="*/ 407234 h 6857957"/>
              <a:gd name="connsiteX66289" fmla="*/ 1658303 w 4826000"/>
              <a:gd name="connsiteY66289" fmla="*/ 408496 h 6857957"/>
              <a:gd name="connsiteX66290" fmla="*/ 1658621 w 4826000"/>
              <a:gd name="connsiteY66290" fmla="*/ 409758 h 6857957"/>
              <a:gd name="connsiteX66291" fmla="*/ 1656398 w 4826000"/>
              <a:gd name="connsiteY66291" fmla="*/ 409758 h 6857957"/>
              <a:gd name="connsiteX66292" fmla="*/ 1654811 w 4826000"/>
              <a:gd name="connsiteY66292" fmla="*/ 409127 h 6857957"/>
              <a:gd name="connsiteX66293" fmla="*/ 1653223 w 4826000"/>
              <a:gd name="connsiteY66293" fmla="*/ 408496 h 6857957"/>
              <a:gd name="connsiteX66294" fmla="*/ 1651954 w 4826000"/>
              <a:gd name="connsiteY66294" fmla="*/ 407549 h 6857957"/>
              <a:gd name="connsiteX66295" fmla="*/ 1651318 w 4826000"/>
              <a:gd name="connsiteY66295" fmla="*/ 406918 h 6857957"/>
              <a:gd name="connsiteX66296" fmla="*/ 1651001 w 4826000"/>
              <a:gd name="connsiteY66296" fmla="*/ 405656 h 6857957"/>
              <a:gd name="connsiteX66297" fmla="*/ 1650366 w 4826000"/>
              <a:gd name="connsiteY66297" fmla="*/ 403762 h 6857957"/>
              <a:gd name="connsiteX66298" fmla="*/ 1649731 w 4826000"/>
              <a:gd name="connsiteY66298" fmla="*/ 401238 h 6857957"/>
              <a:gd name="connsiteX66299" fmla="*/ 1649414 w 4826000"/>
              <a:gd name="connsiteY66299" fmla="*/ 399976 h 6857957"/>
              <a:gd name="connsiteX66300" fmla="*/ 1648778 w 4826000"/>
              <a:gd name="connsiteY66300" fmla="*/ 399029 h 6857957"/>
              <a:gd name="connsiteX66301" fmla="*/ 1647826 w 4826000"/>
              <a:gd name="connsiteY66301" fmla="*/ 398398 h 6857957"/>
              <a:gd name="connsiteX66302" fmla="*/ 1646874 w 4826000"/>
              <a:gd name="connsiteY66302" fmla="*/ 397451 h 6857957"/>
              <a:gd name="connsiteX66303" fmla="*/ 1645286 w 4826000"/>
              <a:gd name="connsiteY66303" fmla="*/ 397135 h 6857957"/>
              <a:gd name="connsiteX66304" fmla="*/ 1643381 w 4826000"/>
              <a:gd name="connsiteY66304" fmla="*/ 396820 h 6857957"/>
              <a:gd name="connsiteX66305" fmla="*/ 1637666 w 4826000"/>
              <a:gd name="connsiteY66305" fmla="*/ 396504 h 6857957"/>
              <a:gd name="connsiteX66306" fmla="*/ 1633857 w 4826000"/>
              <a:gd name="connsiteY66306" fmla="*/ 397135 h 6857957"/>
              <a:gd name="connsiteX66307" fmla="*/ 1630681 w 4826000"/>
              <a:gd name="connsiteY66307" fmla="*/ 397767 h 6857957"/>
              <a:gd name="connsiteX66308" fmla="*/ 1628777 w 4826000"/>
              <a:gd name="connsiteY66308" fmla="*/ 399029 h 6857957"/>
              <a:gd name="connsiteX66309" fmla="*/ 1627188 w 4826000"/>
              <a:gd name="connsiteY66309" fmla="*/ 400291 h 6857957"/>
              <a:gd name="connsiteX66310" fmla="*/ 1625283 w 4826000"/>
              <a:gd name="connsiteY66310" fmla="*/ 401238 h 6857957"/>
              <a:gd name="connsiteX66311" fmla="*/ 1622426 w 4826000"/>
              <a:gd name="connsiteY66311" fmla="*/ 402500 h 6857957"/>
              <a:gd name="connsiteX66312" fmla="*/ 1618298 w 4826000"/>
              <a:gd name="connsiteY66312" fmla="*/ 402816 h 6857957"/>
              <a:gd name="connsiteX66313" fmla="*/ 1623061 w 4826000"/>
              <a:gd name="connsiteY66313" fmla="*/ 405656 h 6857957"/>
              <a:gd name="connsiteX66314" fmla="*/ 1625601 w 4826000"/>
              <a:gd name="connsiteY66314" fmla="*/ 406918 h 6857957"/>
              <a:gd name="connsiteX66315" fmla="*/ 1628458 w 4826000"/>
              <a:gd name="connsiteY66315" fmla="*/ 408180 h 6857957"/>
              <a:gd name="connsiteX66316" fmla="*/ 1631633 w 4826000"/>
              <a:gd name="connsiteY66316" fmla="*/ 409127 h 6857957"/>
              <a:gd name="connsiteX66317" fmla="*/ 1635443 w 4826000"/>
              <a:gd name="connsiteY66317" fmla="*/ 410074 h 6857957"/>
              <a:gd name="connsiteX66318" fmla="*/ 1640206 w 4826000"/>
              <a:gd name="connsiteY66318" fmla="*/ 410389 h 6857957"/>
              <a:gd name="connsiteX66319" fmla="*/ 1645603 w 4826000"/>
              <a:gd name="connsiteY66319" fmla="*/ 410389 h 6857957"/>
              <a:gd name="connsiteX66320" fmla="*/ 1644017 w 4826000"/>
              <a:gd name="connsiteY66320" fmla="*/ 411967 h 6857957"/>
              <a:gd name="connsiteX66321" fmla="*/ 1643063 w 4826000"/>
              <a:gd name="connsiteY66321" fmla="*/ 413229 h 6857957"/>
              <a:gd name="connsiteX66322" fmla="*/ 1642746 w 4826000"/>
              <a:gd name="connsiteY66322" fmla="*/ 414807 h 6857957"/>
              <a:gd name="connsiteX66323" fmla="*/ 1642746 w 4826000"/>
              <a:gd name="connsiteY66323" fmla="*/ 416070 h 6857957"/>
              <a:gd name="connsiteX66324" fmla="*/ 1643063 w 4826000"/>
              <a:gd name="connsiteY66324" fmla="*/ 417647 h 6857957"/>
              <a:gd name="connsiteX66325" fmla="*/ 1643698 w 4826000"/>
              <a:gd name="connsiteY66325" fmla="*/ 418910 h 6857957"/>
              <a:gd name="connsiteX66326" fmla="*/ 1644651 w 4826000"/>
              <a:gd name="connsiteY66326" fmla="*/ 421119 h 6857957"/>
              <a:gd name="connsiteX66327" fmla="*/ 1645286 w 4826000"/>
              <a:gd name="connsiteY66327" fmla="*/ 422065 h 6857957"/>
              <a:gd name="connsiteX66328" fmla="*/ 1645286 w 4826000"/>
              <a:gd name="connsiteY66328" fmla="*/ 423328 h 6857957"/>
              <a:gd name="connsiteX66329" fmla="*/ 1645286 w 4826000"/>
              <a:gd name="connsiteY66329" fmla="*/ 424590 h 6857957"/>
              <a:gd name="connsiteX66330" fmla="*/ 1644651 w 4826000"/>
              <a:gd name="connsiteY66330" fmla="*/ 425536 h 6857957"/>
              <a:gd name="connsiteX66331" fmla="*/ 1643698 w 4826000"/>
              <a:gd name="connsiteY66331" fmla="*/ 426483 h 6857957"/>
              <a:gd name="connsiteX66332" fmla="*/ 1642111 w 4826000"/>
              <a:gd name="connsiteY66332" fmla="*/ 427430 h 6857957"/>
              <a:gd name="connsiteX66333" fmla="*/ 1639571 w 4826000"/>
              <a:gd name="connsiteY66333" fmla="*/ 428377 h 6857957"/>
              <a:gd name="connsiteX66334" fmla="*/ 1636078 w 4826000"/>
              <a:gd name="connsiteY66334" fmla="*/ 429323 h 6857957"/>
              <a:gd name="connsiteX66335" fmla="*/ 1638301 w 4826000"/>
              <a:gd name="connsiteY66335" fmla="*/ 430270 h 6857957"/>
              <a:gd name="connsiteX66336" fmla="*/ 1640841 w 4826000"/>
              <a:gd name="connsiteY66336" fmla="*/ 430586 h 6857957"/>
              <a:gd name="connsiteX66337" fmla="*/ 1644968 w 4826000"/>
              <a:gd name="connsiteY66337" fmla="*/ 430586 h 6857957"/>
              <a:gd name="connsiteX66338" fmla="*/ 1647508 w 4826000"/>
              <a:gd name="connsiteY66338" fmla="*/ 430586 h 6857957"/>
              <a:gd name="connsiteX66339" fmla="*/ 1650048 w 4826000"/>
              <a:gd name="connsiteY66339" fmla="*/ 431217 h 6857957"/>
              <a:gd name="connsiteX66340" fmla="*/ 1652906 w 4826000"/>
              <a:gd name="connsiteY66340" fmla="*/ 432479 h 6857957"/>
              <a:gd name="connsiteX66341" fmla="*/ 1656398 w 4826000"/>
              <a:gd name="connsiteY66341" fmla="*/ 434372 h 6857957"/>
              <a:gd name="connsiteX66342" fmla="*/ 1654176 w 4826000"/>
              <a:gd name="connsiteY66342" fmla="*/ 437213 h 6857957"/>
              <a:gd name="connsiteX66343" fmla="*/ 1651636 w 4826000"/>
              <a:gd name="connsiteY66343" fmla="*/ 440368 h 6857957"/>
              <a:gd name="connsiteX66344" fmla="*/ 1650048 w 4826000"/>
              <a:gd name="connsiteY66344" fmla="*/ 443208 h 6857957"/>
              <a:gd name="connsiteX66345" fmla="*/ 1648778 w 4826000"/>
              <a:gd name="connsiteY66345" fmla="*/ 446364 h 6857957"/>
              <a:gd name="connsiteX66346" fmla="*/ 1647826 w 4826000"/>
              <a:gd name="connsiteY66346" fmla="*/ 449520 h 6857957"/>
              <a:gd name="connsiteX66347" fmla="*/ 1647191 w 4826000"/>
              <a:gd name="connsiteY66347" fmla="*/ 452675 h 6857957"/>
              <a:gd name="connsiteX66348" fmla="*/ 1646874 w 4826000"/>
              <a:gd name="connsiteY66348" fmla="*/ 455831 h 6857957"/>
              <a:gd name="connsiteX66349" fmla="*/ 1646238 w 4826000"/>
              <a:gd name="connsiteY66349" fmla="*/ 458987 h 6857957"/>
              <a:gd name="connsiteX66350" fmla="*/ 1646238 w 4826000"/>
              <a:gd name="connsiteY66350" fmla="*/ 462458 h 6857957"/>
              <a:gd name="connsiteX66351" fmla="*/ 1646874 w 4826000"/>
              <a:gd name="connsiteY66351" fmla="*/ 465614 h 6857957"/>
              <a:gd name="connsiteX66352" fmla="*/ 1647826 w 4826000"/>
              <a:gd name="connsiteY66352" fmla="*/ 471925 h 6857957"/>
              <a:gd name="connsiteX66353" fmla="*/ 1649096 w 4826000"/>
              <a:gd name="connsiteY66353" fmla="*/ 478552 h 6857957"/>
              <a:gd name="connsiteX66354" fmla="*/ 1650683 w 4826000"/>
              <a:gd name="connsiteY66354" fmla="*/ 485179 h 6857957"/>
              <a:gd name="connsiteX66355" fmla="*/ 1651954 w 4826000"/>
              <a:gd name="connsiteY66355" fmla="*/ 491490 h 6857957"/>
              <a:gd name="connsiteX66356" fmla="*/ 1653223 w 4826000"/>
              <a:gd name="connsiteY66356" fmla="*/ 497801 h 6857957"/>
              <a:gd name="connsiteX66357" fmla="*/ 1654176 w 4826000"/>
              <a:gd name="connsiteY66357" fmla="*/ 503797 h 6857957"/>
              <a:gd name="connsiteX66358" fmla="*/ 1654176 w 4826000"/>
              <a:gd name="connsiteY66358" fmla="*/ 507268 h 6857957"/>
              <a:gd name="connsiteX66359" fmla="*/ 1654176 w 4826000"/>
              <a:gd name="connsiteY66359" fmla="*/ 510109 h 6857957"/>
              <a:gd name="connsiteX66360" fmla="*/ 1653541 w 4826000"/>
              <a:gd name="connsiteY66360" fmla="*/ 513264 h 6857957"/>
              <a:gd name="connsiteX66361" fmla="*/ 1652906 w 4826000"/>
              <a:gd name="connsiteY66361" fmla="*/ 516104 h 6857957"/>
              <a:gd name="connsiteX66362" fmla="*/ 1651636 w 4826000"/>
              <a:gd name="connsiteY66362" fmla="*/ 518944 h 6857957"/>
              <a:gd name="connsiteX66363" fmla="*/ 1650366 w 4826000"/>
              <a:gd name="connsiteY66363" fmla="*/ 521785 h 6857957"/>
              <a:gd name="connsiteX66364" fmla="*/ 1648778 w 4826000"/>
              <a:gd name="connsiteY66364" fmla="*/ 524309 h 6857957"/>
              <a:gd name="connsiteX66365" fmla="*/ 1646874 w 4826000"/>
              <a:gd name="connsiteY66365" fmla="*/ 527465 h 6857957"/>
              <a:gd name="connsiteX66366" fmla="*/ 1644017 w 4826000"/>
              <a:gd name="connsiteY66366" fmla="*/ 529989 h 6857957"/>
              <a:gd name="connsiteX66367" fmla="*/ 1641158 w 4826000"/>
              <a:gd name="connsiteY66367" fmla="*/ 532198 h 6857957"/>
              <a:gd name="connsiteX66368" fmla="*/ 1633538 w 4826000"/>
              <a:gd name="connsiteY66368" fmla="*/ 531883 h 6857957"/>
              <a:gd name="connsiteX66369" fmla="*/ 1627188 w 4826000"/>
              <a:gd name="connsiteY66369" fmla="*/ 532198 h 6857957"/>
              <a:gd name="connsiteX66370" fmla="*/ 1622109 w 4826000"/>
              <a:gd name="connsiteY66370" fmla="*/ 532514 h 6857957"/>
              <a:gd name="connsiteX66371" fmla="*/ 1617981 w 4826000"/>
              <a:gd name="connsiteY66371" fmla="*/ 533460 h 6857957"/>
              <a:gd name="connsiteX66372" fmla="*/ 1614489 w 4826000"/>
              <a:gd name="connsiteY66372" fmla="*/ 534723 h 6857957"/>
              <a:gd name="connsiteX66373" fmla="*/ 1611949 w 4826000"/>
              <a:gd name="connsiteY66373" fmla="*/ 536301 h 6857957"/>
              <a:gd name="connsiteX66374" fmla="*/ 1609409 w 4826000"/>
              <a:gd name="connsiteY66374" fmla="*/ 537563 h 6857957"/>
              <a:gd name="connsiteX66375" fmla="*/ 1607503 w 4826000"/>
              <a:gd name="connsiteY66375" fmla="*/ 539141 h 6857957"/>
              <a:gd name="connsiteX66376" fmla="*/ 1603375 w 4826000"/>
              <a:gd name="connsiteY66376" fmla="*/ 542612 h 6857957"/>
              <a:gd name="connsiteX66377" fmla="*/ 1600835 w 4826000"/>
              <a:gd name="connsiteY66377" fmla="*/ 544190 h 6857957"/>
              <a:gd name="connsiteX66378" fmla="*/ 1598295 w 4826000"/>
              <a:gd name="connsiteY66378" fmla="*/ 545452 h 6857957"/>
              <a:gd name="connsiteX66379" fmla="*/ 1594485 w 4826000"/>
              <a:gd name="connsiteY66379" fmla="*/ 546399 h 6857957"/>
              <a:gd name="connsiteX66380" fmla="*/ 1590358 w 4826000"/>
              <a:gd name="connsiteY66380" fmla="*/ 547345 h 6857957"/>
              <a:gd name="connsiteX66381" fmla="*/ 1584961 w 4826000"/>
              <a:gd name="connsiteY66381" fmla="*/ 547661 h 6857957"/>
              <a:gd name="connsiteX66382" fmla="*/ 1578610 w 4826000"/>
              <a:gd name="connsiteY66382" fmla="*/ 547661 h 6857957"/>
              <a:gd name="connsiteX66383" fmla="*/ 1578928 w 4826000"/>
              <a:gd name="connsiteY66383" fmla="*/ 547030 h 6857957"/>
              <a:gd name="connsiteX66384" fmla="*/ 1579880 w 4826000"/>
              <a:gd name="connsiteY66384" fmla="*/ 546399 h 6857957"/>
              <a:gd name="connsiteX66385" fmla="*/ 1582421 w 4826000"/>
              <a:gd name="connsiteY66385" fmla="*/ 545452 h 6857957"/>
              <a:gd name="connsiteX66386" fmla="*/ 1588453 w 4826000"/>
              <a:gd name="connsiteY66386" fmla="*/ 543874 h 6857957"/>
              <a:gd name="connsiteX66387" fmla="*/ 1590675 w 4826000"/>
              <a:gd name="connsiteY66387" fmla="*/ 542928 h 6857957"/>
              <a:gd name="connsiteX66388" fmla="*/ 1591310 w 4826000"/>
              <a:gd name="connsiteY66388" fmla="*/ 542296 h 6857957"/>
              <a:gd name="connsiteX66389" fmla="*/ 1591945 w 4826000"/>
              <a:gd name="connsiteY66389" fmla="*/ 541034 h 6857957"/>
              <a:gd name="connsiteX66390" fmla="*/ 1591945 w 4826000"/>
              <a:gd name="connsiteY66390" fmla="*/ 540403 h 6857957"/>
              <a:gd name="connsiteX66391" fmla="*/ 1591945 w 4826000"/>
              <a:gd name="connsiteY66391" fmla="*/ 539141 h 6857957"/>
              <a:gd name="connsiteX66392" fmla="*/ 1590993 w 4826000"/>
              <a:gd name="connsiteY66392" fmla="*/ 538194 h 6857957"/>
              <a:gd name="connsiteX66393" fmla="*/ 1589723 w 4826000"/>
              <a:gd name="connsiteY66393" fmla="*/ 536616 h 6857957"/>
              <a:gd name="connsiteX66394" fmla="*/ 1592263 w 4826000"/>
              <a:gd name="connsiteY66394" fmla="*/ 535670 h 6857957"/>
              <a:gd name="connsiteX66395" fmla="*/ 1594485 w 4826000"/>
              <a:gd name="connsiteY66395" fmla="*/ 535038 h 6857957"/>
              <a:gd name="connsiteX66396" fmla="*/ 1597025 w 4826000"/>
              <a:gd name="connsiteY66396" fmla="*/ 535038 h 6857957"/>
              <a:gd name="connsiteX66397" fmla="*/ 1598930 w 4826000"/>
              <a:gd name="connsiteY66397" fmla="*/ 535038 h 6857957"/>
              <a:gd name="connsiteX66398" fmla="*/ 1603375 w 4826000"/>
              <a:gd name="connsiteY66398" fmla="*/ 535354 h 6857957"/>
              <a:gd name="connsiteX66399" fmla="*/ 1609090 w 4826000"/>
              <a:gd name="connsiteY66399" fmla="*/ 536301 h 6857957"/>
              <a:gd name="connsiteX66400" fmla="*/ 1608138 w 4826000"/>
              <a:gd name="connsiteY66400" fmla="*/ 534407 h 6857957"/>
              <a:gd name="connsiteX66401" fmla="*/ 1607820 w 4826000"/>
              <a:gd name="connsiteY66401" fmla="*/ 532514 h 6857957"/>
              <a:gd name="connsiteX66402" fmla="*/ 1608455 w 4826000"/>
              <a:gd name="connsiteY66402" fmla="*/ 531252 h 6857957"/>
              <a:gd name="connsiteX66403" fmla="*/ 1609409 w 4826000"/>
              <a:gd name="connsiteY66403" fmla="*/ 529989 h 6857957"/>
              <a:gd name="connsiteX66404" fmla="*/ 1611949 w 4826000"/>
              <a:gd name="connsiteY66404" fmla="*/ 527780 h 6857957"/>
              <a:gd name="connsiteX66405" fmla="*/ 1612901 w 4826000"/>
              <a:gd name="connsiteY66405" fmla="*/ 526202 h 6857957"/>
              <a:gd name="connsiteX66406" fmla="*/ 1613536 w 4826000"/>
              <a:gd name="connsiteY66406" fmla="*/ 524940 h 6857957"/>
              <a:gd name="connsiteX66407" fmla="*/ 1609725 w 4826000"/>
              <a:gd name="connsiteY66407" fmla="*/ 524625 h 6857957"/>
              <a:gd name="connsiteX66408" fmla="*/ 1607185 w 4826000"/>
              <a:gd name="connsiteY66408" fmla="*/ 524625 h 6857957"/>
              <a:gd name="connsiteX66409" fmla="*/ 1605280 w 4826000"/>
              <a:gd name="connsiteY66409" fmla="*/ 524940 h 6857957"/>
              <a:gd name="connsiteX66410" fmla="*/ 1603693 w 4826000"/>
              <a:gd name="connsiteY66410" fmla="*/ 525256 h 6857957"/>
              <a:gd name="connsiteX66411" fmla="*/ 1602740 w 4826000"/>
              <a:gd name="connsiteY66411" fmla="*/ 525887 h 6857957"/>
              <a:gd name="connsiteX66412" fmla="*/ 1601789 w 4826000"/>
              <a:gd name="connsiteY66412" fmla="*/ 526518 h 6857957"/>
              <a:gd name="connsiteX66413" fmla="*/ 1601153 w 4826000"/>
              <a:gd name="connsiteY66413" fmla="*/ 528411 h 6857957"/>
              <a:gd name="connsiteX66414" fmla="*/ 1600201 w 4826000"/>
              <a:gd name="connsiteY66414" fmla="*/ 529989 h 6857957"/>
              <a:gd name="connsiteX66415" fmla="*/ 1599565 w 4826000"/>
              <a:gd name="connsiteY66415" fmla="*/ 530620 h 6857957"/>
              <a:gd name="connsiteX66416" fmla="*/ 1598613 w 4826000"/>
              <a:gd name="connsiteY66416" fmla="*/ 530936 h 6857957"/>
              <a:gd name="connsiteX66417" fmla="*/ 1597343 w 4826000"/>
              <a:gd name="connsiteY66417" fmla="*/ 531567 h 6857957"/>
              <a:gd name="connsiteX66418" fmla="*/ 1594803 w 4826000"/>
              <a:gd name="connsiteY66418" fmla="*/ 531567 h 6857957"/>
              <a:gd name="connsiteX66419" fmla="*/ 1592263 w 4826000"/>
              <a:gd name="connsiteY66419" fmla="*/ 531567 h 6857957"/>
              <a:gd name="connsiteX66420" fmla="*/ 1588770 w 4826000"/>
              <a:gd name="connsiteY66420" fmla="*/ 531252 h 6857957"/>
              <a:gd name="connsiteX66421" fmla="*/ 1593215 w 4826000"/>
              <a:gd name="connsiteY66421" fmla="*/ 529043 h 6857957"/>
              <a:gd name="connsiteX66422" fmla="*/ 1596390 w 4826000"/>
              <a:gd name="connsiteY66422" fmla="*/ 527149 h 6857957"/>
              <a:gd name="connsiteX66423" fmla="*/ 1597661 w 4826000"/>
              <a:gd name="connsiteY66423" fmla="*/ 525571 h 6857957"/>
              <a:gd name="connsiteX66424" fmla="*/ 1598295 w 4826000"/>
              <a:gd name="connsiteY66424" fmla="*/ 524625 h 6857957"/>
              <a:gd name="connsiteX66425" fmla="*/ 1598930 w 4826000"/>
              <a:gd name="connsiteY66425" fmla="*/ 523362 h 6857957"/>
              <a:gd name="connsiteX66426" fmla="*/ 1599248 w 4826000"/>
              <a:gd name="connsiteY66426" fmla="*/ 522416 h 6857957"/>
              <a:gd name="connsiteX66427" fmla="*/ 1599248 w 4826000"/>
              <a:gd name="connsiteY66427" fmla="*/ 521153 h 6857957"/>
              <a:gd name="connsiteX66428" fmla="*/ 1599248 w 4826000"/>
              <a:gd name="connsiteY66428" fmla="*/ 520207 h 6857957"/>
              <a:gd name="connsiteX66429" fmla="*/ 1598613 w 4826000"/>
              <a:gd name="connsiteY66429" fmla="*/ 518944 h 6857957"/>
              <a:gd name="connsiteX66430" fmla="*/ 1597978 w 4826000"/>
              <a:gd name="connsiteY66430" fmla="*/ 517682 h 6857957"/>
              <a:gd name="connsiteX66431" fmla="*/ 1596390 w 4826000"/>
              <a:gd name="connsiteY66431" fmla="*/ 515789 h 6857957"/>
              <a:gd name="connsiteX66432" fmla="*/ 1593533 w 4826000"/>
              <a:gd name="connsiteY66432" fmla="*/ 513580 h 6857957"/>
              <a:gd name="connsiteX66433" fmla="*/ 1590358 w 4826000"/>
              <a:gd name="connsiteY66433" fmla="*/ 511371 h 6857957"/>
              <a:gd name="connsiteX66434" fmla="*/ 1586230 w 4826000"/>
              <a:gd name="connsiteY66434" fmla="*/ 509477 h 6857957"/>
              <a:gd name="connsiteX66435" fmla="*/ 1582421 w 4826000"/>
              <a:gd name="connsiteY66435" fmla="*/ 507900 h 6857957"/>
              <a:gd name="connsiteX66436" fmla="*/ 1577658 w 4826000"/>
              <a:gd name="connsiteY66436" fmla="*/ 506322 h 6857957"/>
              <a:gd name="connsiteX66437" fmla="*/ 1572578 w 4826000"/>
              <a:gd name="connsiteY66437" fmla="*/ 505059 h 6857957"/>
              <a:gd name="connsiteX66438" fmla="*/ 1567815 w 4826000"/>
              <a:gd name="connsiteY66438" fmla="*/ 503797 h 6857957"/>
              <a:gd name="connsiteX66439" fmla="*/ 1562418 w 4826000"/>
              <a:gd name="connsiteY66439" fmla="*/ 502851 h 6857957"/>
              <a:gd name="connsiteX66440" fmla="*/ 1557338 w 4826000"/>
              <a:gd name="connsiteY66440" fmla="*/ 502219 h 6857957"/>
              <a:gd name="connsiteX66441" fmla="*/ 1559244 w 4826000"/>
              <a:gd name="connsiteY66441" fmla="*/ 501904 h 6857957"/>
              <a:gd name="connsiteX66442" fmla="*/ 1561148 w 4826000"/>
              <a:gd name="connsiteY66442" fmla="*/ 501588 h 6857957"/>
              <a:gd name="connsiteX66443" fmla="*/ 1563688 w 4826000"/>
              <a:gd name="connsiteY66443" fmla="*/ 501273 h 6857957"/>
              <a:gd name="connsiteX66444" fmla="*/ 1566864 w 4826000"/>
              <a:gd name="connsiteY66444" fmla="*/ 501273 h 6857957"/>
              <a:gd name="connsiteX66445" fmla="*/ 1573848 w 4826000"/>
              <a:gd name="connsiteY66445" fmla="*/ 501904 h 6857957"/>
              <a:gd name="connsiteX66446" fmla="*/ 1582103 w 4826000"/>
              <a:gd name="connsiteY66446" fmla="*/ 502851 h 6857957"/>
              <a:gd name="connsiteX66447" fmla="*/ 1590993 w 4826000"/>
              <a:gd name="connsiteY66447" fmla="*/ 504113 h 6857957"/>
              <a:gd name="connsiteX66448" fmla="*/ 1599883 w 4826000"/>
              <a:gd name="connsiteY66448" fmla="*/ 505375 h 6857957"/>
              <a:gd name="connsiteX66449" fmla="*/ 1608455 w 4826000"/>
              <a:gd name="connsiteY66449" fmla="*/ 506006 h 6857957"/>
              <a:gd name="connsiteX66450" fmla="*/ 1616711 w 4826000"/>
              <a:gd name="connsiteY66450" fmla="*/ 506006 h 6857957"/>
              <a:gd name="connsiteX66451" fmla="*/ 1619886 w 4826000"/>
              <a:gd name="connsiteY66451" fmla="*/ 504428 h 6857957"/>
              <a:gd name="connsiteX66452" fmla="*/ 1622109 w 4826000"/>
              <a:gd name="connsiteY66452" fmla="*/ 502851 h 6857957"/>
              <a:gd name="connsiteX66453" fmla="*/ 1624013 w 4826000"/>
              <a:gd name="connsiteY66453" fmla="*/ 500957 h 6857957"/>
              <a:gd name="connsiteX66454" fmla="*/ 1625601 w 4826000"/>
              <a:gd name="connsiteY66454" fmla="*/ 499064 h 6857957"/>
              <a:gd name="connsiteX66455" fmla="*/ 1626553 w 4826000"/>
              <a:gd name="connsiteY66455" fmla="*/ 496539 h 6857957"/>
              <a:gd name="connsiteX66456" fmla="*/ 1626871 w 4826000"/>
              <a:gd name="connsiteY66456" fmla="*/ 494330 h 6857957"/>
              <a:gd name="connsiteX66457" fmla="*/ 1627188 w 4826000"/>
              <a:gd name="connsiteY66457" fmla="*/ 492121 h 6857957"/>
              <a:gd name="connsiteX66458" fmla="*/ 1627188 w 4826000"/>
              <a:gd name="connsiteY66458" fmla="*/ 489281 h 6857957"/>
              <a:gd name="connsiteX66459" fmla="*/ 1624331 w 4826000"/>
              <a:gd name="connsiteY66459" fmla="*/ 489597 h 6857957"/>
              <a:gd name="connsiteX66460" fmla="*/ 1623061 w 4826000"/>
              <a:gd name="connsiteY66460" fmla="*/ 490543 h 6857957"/>
              <a:gd name="connsiteX66461" fmla="*/ 1622109 w 4826000"/>
              <a:gd name="connsiteY66461" fmla="*/ 491490 h 6857957"/>
              <a:gd name="connsiteX66462" fmla="*/ 1621791 w 4826000"/>
              <a:gd name="connsiteY66462" fmla="*/ 492752 h 6857957"/>
              <a:gd name="connsiteX66463" fmla="*/ 1621791 w 4826000"/>
              <a:gd name="connsiteY66463" fmla="*/ 493699 h 6857957"/>
              <a:gd name="connsiteX66464" fmla="*/ 1621791 w 4826000"/>
              <a:gd name="connsiteY66464" fmla="*/ 494961 h 6857957"/>
              <a:gd name="connsiteX66465" fmla="*/ 1621791 w 4826000"/>
              <a:gd name="connsiteY66465" fmla="*/ 497801 h 6857957"/>
              <a:gd name="connsiteX66466" fmla="*/ 1615123 w 4826000"/>
              <a:gd name="connsiteY66466" fmla="*/ 494015 h 6857957"/>
              <a:gd name="connsiteX66467" fmla="*/ 1609725 w 4826000"/>
              <a:gd name="connsiteY66467" fmla="*/ 490543 h 6857957"/>
              <a:gd name="connsiteX66468" fmla="*/ 1605915 w 4826000"/>
              <a:gd name="connsiteY66468" fmla="*/ 486757 h 6857957"/>
              <a:gd name="connsiteX66469" fmla="*/ 1603058 w 4826000"/>
              <a:gd name="connsiteY66469" fmla="*/ 483285 h 6857957"/>
              <a:gd name="connsiteX66470" fmla="*/ 1600835 w 4826000"/>
              <a:gd name="connsiteY66470" fmla="*/ 479499 h 6857957"/>
              <a:gd name="connsiteX66471" fmla="*/ 1599565 w 4826000"/>
              <a:gd name="connsiteY66471" fmla="*/ 476027 h 6857957"/>
              <a:gd name="connsiteX66472" fmla="*/ 1598613 w 4826000"/>
              <a:gd name="connsiteY66472" fmla="*/ 471925 h 6857957"/>
              <a:gd name="connsiteX66473" fmla="*/ 1597978 w 4826000"/>
              <a:gd name="connsiteY66473" fmla="*/ 468454 h 6857957"/>
              <a:gd name="connsiteX66474" fmla="*/ 1597343 w 4826000"/>
              <a:gd name="connsiteY66474" fmla="*/ 459933 h 6857957"/>
              <a:gd name="connsiteX66475" fmla="*/ 1596708 w 4826000"/>
              <a:gd name="connsiteY66475" fmla="*/ 455831 h 6857957"/>
              <a:gd name="connsiteX66476" fmla="*/ 1595755 w 4826000"/>
              <a:gd name="connsiteY66476" fmla="*/ 451413 h 6857957"/>
              <a:gd name="connsiteX66477" fmla="*/ 1593850 w 4826000"/>
              <a:gd name="connsiteY66477" fmla="*/ 446679 h 6857957"/>
              <a:gd name="connsiteX66478" fmla="*/ 1591628 w 4826000"/>
              <a:gd name="connsiteY66478" fmla="*/ 441630 h 6857957"/>
              <a:gd name="connsiteX66479" fmla="*/ 1588453 w 4826000"/>
              <a:gd name="connsiteY66479" fmla="*/ 436581 h 6857957"/>
              <a:gd name="connsiteX66480" fmla="*/ 1584008 w 4826000"/>
              <a:gd name="connsiteY66480" fmla="*/ 430901 h 6857957"/>
              <a:gd name="connsiteX66481" fmla="*/ 1589405 w 4826000"/>
              <a:gd name="connsiteY66481" fmla="*/ 432479 h 6857957"/>
              <a:gd name="connsiteX66482" fmla="*/ 1592581 w 4826000"/>
              <a:gd name="connsiteY66482" fmla="*/ 432795 h 6857957"/>
              <a:gd name="connsiteX66483" fmla="*/ 1595755 w 4826000"/>
              <a:gd name="connsiteY66483" fmla="*/ 433110 h 6857957"/>
              <a:gd name="connsiteX66484" fmla="*/ 1598613 w 4826000"/>
              <a:gd name="connsiteY66484" fmla="*/ 433110 h 6857957"/>
              <a:gd name="connsiteX66485" fmla="*/ 1600835 w 4826000"/>
              <a:gd name="connsiteY66485" fmla="*/ 432795 h 6857957"/>
              <a:gd name="connsiteX66486" fmla="*/ 1602740 w 4826000"/>
              <a:gd name="connsiteY66486" fmla="*/ 431848 h 6857957"/>
              <a:gd name="connsiteX66487" fmla="*/ 1603375 w 4826000"/>
              <a:gd name="connsiteY66487" fmla="*/ 430901 h 6857957"/>
              <a:gd name="connsiteX66488" fmla="*/ 1603693 w 4826000"/>
              <a:gd name="connsiteY66488" fmla="*/ 430270 h 6857957"/>
              <a:gd name="connsiteX66489" fmla="*/ 1605598 w 4826000"/>
              <a:gd name="connsiteY66489" fmla="*/ 430901 h 6857957"/>
              <a:gd name="connsiteX66490" fmla="*/ 1607185 w 4826000"/>
              <a:gd name="connsiteY66490" fmla="*/ 432163 h 6857957"/>
              <a:gd name="connsiteX66491" fmla="*/ 1609725 w 4826000"/>
              <a:gd name="connsiteY66491" fmla="*/ 434057 h 6857957"/>
              <a:gd name="connsiteX66492" fmla="*/ 1612266 w 4826000"/>
              <a:gd name="connsiteY66492" fmla="*/ 436266 h 6857957"/>
              <a:gd name="connsiteX66493" fmla="*/ 1614171 w 4826000"/>
              <a:gd name="connsiteY66493" fmla="*/ 438475 h 6857957"/>
              <a:gd name="connsiteX66494" fmla="*/ 1616076 w 4826000"/>
              <a:gd name="connsiteY66494" fmla="*/ 440999 h 6857957"/>
              <a:gd name="connsiteX66495" fmla="*/ 1618616 w 4826000"/>
              <a:gd name="connsiteY66495" fmla="*/ 442893 h 6857957"/>
              <a:gd name="connsiteX66496" fmla="*/ 1619886 w 4826000"/>
              <a:gd name="connsiteY66496" fmla="*/ 443839 h 6857957"/>
              <a:gd name="connsiteX66497" fmla="*/ 1621791 w 4826000"/>
              <a:gd name="connsiteY66497" fmla="*/ 444786 h 6857957"/>
              <a:gd name="connsiteX66498" fmla="*/ 1623378 w 4826000"/>
              <a:gd name="connsiteY66498" fmla="*/ 445417 h 6857957"/>
              <a:gd name="connsiteX66499" fmla="*/ 1625918 w 4826000"/>
              <a:gd name="connsiteY66499" fmla="*/ 445733 h 6857957"/>
              <a:gd name="connsiteX66500" fmla="*/ 1627823 w 4826000"/>
              <a:gd name="connsiteY66500" fmla="*/ 445733 h 6857957"/>
              <a:gd name="connsiteX66501" fmla="*/ 1629411 w 4826000"/>
              <a:gd name="connsiteY66501" fmla="*/ 445417 h 6857957"/>
              <a:gd name="connsiteX66502" fmla="*/ 1630681 w 4826000"/>
              <a:gd name="connsiteY66502" fmla="*/ 444786 h 6857957"/>
              <a:gd name="connsiteX66503" fmla="*/ 1631633 w 4826000"/>
              <a:gd name="connsiteY66503" fmla="*/ 444155 h 6857957"/>
              <a:gd name="connsiteX66504" fmla="*/ 1633221 w 4826000"/>
              <a:gd name="connsiteY66504" fmla="*/ 442893 h 6857957"/>
              <a:gd name="connsiteX66505" fmla="*/ 1633857 w 4826000"/>
              <a:gd name="connsiteY66505" fmla="*/ 441315 h 6857957"/>
              <a:gd name="connsiteX66506" fmla="*/ 1634808 w 4826000"/>
              <a:gd name="connsiteY66506" fmla="*/ 439737 h 6857957"/>
              <a:gd name="connsiteX66507" fmla="*/ 1635443 w 4826000"/>
              <a:gd name="connsiteY66507" fmla="*/ 439106 h 6857957"/>
              <a:gd name="connsiteX66508" fmla="*/ 1636397 w 4826000"/>
              <a:gd name="connsiteY66508" fmla="*/ 438159 h 6857957"/>
              <a:gd name="connsiteX66509" fmla="*/ 1637666 w 4826000"/>
              <a:gd name="connsiteY66509" fmla="*/ 437844 h 6857957"/>
              <a:gd name="connsiteX66510" fmla="*/ 1639571 w 4826000"/>
              <a:gd name="connsiteY66510" fmla="*/ 437528 h 6857957"/>
              <a:gd name="connsiteX66511" fmla="*/ 1641477 w 4826000"/>
              <a:gd name="connsiteY66511" fmla="*/ 437213 h 6857957"/>
              <a:gd name="connsiteX66512" fmla="*/ 1644017 w 4826000"/>
              <a:gd name="connsiteY66512" fmla="*/ 437213 h 6857957"/>
              <a:gd name="connsiteX66513" fmla="*/ 1643063 w 4826000"/>
              <a:gd name="connsiteY66513" fmla="*/ 436266 h 6857957"/>
              <a:gd name="connsiteX66514" fmla="*/ 1642111 w 4826000"/>
              <a:gd name="connsiteY66514" fmla="*/ 435950 h 6857957"/>
              <a:gd name="connsiteX66515" fmla="*/ 1641158 w 4826000"/>
              <a:gd name="connsiteY66515" fmla="*/ 435635 h 6857957"/>
              <a:gd name="connsiteX66516" fmla="*/ 1640206 w 4826000"/>
              <a:gd name="connsiteY66516" fmla="*/ 435635 h 6857957"/>
              <a:gd name="connsiteX66517" fmla="*/ 1638937 w 4826000"/>
              <a:gd name="connsiteY66517" fmla="*/ 435950 h 6857957"/>
              <a:gd name="connsiteX66518" fmla="*/ 1637983 w 4826000"/>
              <a:gd name="connsiteY66518" fmla="*/ 436266 h 6857957"/>
              <a:gd name="connsiteX66519" fmla="*/ 1637666 w 4826000"/>
              <a:gd name="connsiteY66519" fmla="*/ 436897 h 6857957"/>
              <a:gd name="connsiteX66520" fmla="*/ 1637348 w 4826000"/>
              <a:gd name="connsiteY66520" fmla="*/ 437528 h 6857957"/>
              <a:gd name="connsiteX66521" fmla="*/ 1630046 w 4826000"/>
              <a:gd name="connsiteY66521" fmla="*/ 432479 h 6857957"/>
              <a:gd name="connsiteX66522" fmla="*/ 1623061 w 4826000"/>
              <a:gd name="connsiteY66522" fmla="*/ 427430 h 6857957"/>
              <a:gd name="connsiteX66523" fmla="*/ 1620203 w 4826000"/>
              <a:gd name="connsiteY66523" fmla="*/ 424590 h 6857957"/>
              <a:gd name="connsiteX66524" fmla="*/ 1617029 w 4826000"/>
              <a:gd name="connsiteY66524" fmla="*/ 421750 h 6857957"/>
              <a:gd name="connsiteX66525" fmla="*/ 1614806 w 4826000"/>
              <a:gd name="connsiteY66525" fmla="*/ 419225 h 6857957"/>
              <a:gd name="connsiteX66526" fmla="*/ 1612901 w 4826000"/>
              <a:gd name="connsiteY66526" fmla="*/ 416070 h 6857957"/>
              <a:gd name="connsiteX66527" fmla="*/ 1611313 w 4826000"/>
              <a:gd name="connsiteY66527" fmla="*/ 413229 h 6857957"/>
              <a:gd name="connsiteX66528" fmla="*/ 1609725 w 4826000"/>
              <a:gd name="connsiteY66528" fmla="*/ 410389 h 6857957"/>
              <a:gd name="connsiteX66529" fmla="*/ 1609409 w 4826000"/>
              <a:gd name="connsiteY66529" fmla="*/ 407234 h 6857957"/>
              <a:gd name="connsiteX66530" fmla="*/ 1609409 w 4826000"/>
              <a:gd name="connsiteY66530" fmla="*/ 404394 h 6857957"/>
              <a:gd name="connsiteX66531" fmla="*/ 1610360 w 4826000"/>
              <a:gd name="connsiteY66531" fmla="*/ 401238 h 6857957"/>
              <a:gd name="connsiteX66532" fmla="*/ 1611630 w 4826000"/>
              <a:gd name="connsiteY66532" fmla="*/ 398398 h 6857957"/>
              <a:gd name="connsiteX66533" fmla="*/ 1613536 w 4826000"/>
              <a:gd name="connsiteY66533" fmla="*/ 395242 h 6857957"/>
              <a:gd name="connsiteX66534" fmla="*/ 2417763 w 4826000"/>
              <a:gd name="connsiteY66534" fmla="*/ 382583 h 6857957"/>
              <a:gd name="connsiteX66535" fmla="*/ 2416121 w 4826000"/>
              <a:gd name="connsiteY66535" fmla="*/ 384510 h 6857957"/>
              <a:gd name="connsiteX66536" fmla="*/ 2415135 w 4826000"/>
              <a:gd name="connsiteY66536" fmla="*/ 386757 h 6857957"/>
              <a:gd name="connsiteX66537" fmla="*/ 2413164 w 4826000"/>
              <a:gd name="connsiteY66537" fmla="*/ 390610 h 6857957"/>
              <a:gd name="connsiteX66538" fmla="*/ 2411522 w 4826000"/>
              <a:gd name="connsiteY66538" fmla="*/ 395105 h 6857957"/>
              <a:gd name="connsiteX66539" fmla="*/ 2409880 w 4826000"/>
              <a:gd name="connsiteY66539" fmla="*/ 398958 h 6857957"/>
              <a:gd name="connsiteX66540" fmla="*/ 2408239 w 4826000"/>
              <a:gd name="connsiteY66540" fmla="*/ 400884 h 6857957"/>
              <a:gd name="connsiteX66541" fmla="*/ 2406924 w 4826000"/>
              <a:gd name="connsiteY66541" fmla="*/ 403131 h 6857957"/>
              <a:gd name="connsiteX66542" fmla="*/ 2405282 w 4826000"/>
              <a:gd name="connsiteY66542" fmla="*/ 404737 h 6857957"/>
              <a:gd name="connsiteX66543" fmla="*/ 2402983 w 4826000"/>
              <a:gd name="connsiteY66543" fmla="*/ 406342 h 6857957"/>
              <a:gd name="connsiteX66544" fmla="*/ 2400027 w 4826000"/>
              <a:gd name="connsiteY66544" fmla="*/ 407626 h 6857957"/>
              <a:gd name="connsiteX66545" fmla="*/ 2397071 w 4826000"/>
              <a:gd name="connsiteY66545" fmla="*/ 409232 h 6857957"/>
              <a:gd name="connsiteX66546" fmla="*/ 2393130 w 4826000"/>
              <a:gd name="connsiteY66546" fmla="*/ 410516 h 6857957"/>
              <a:gd name="connsiteX66547" fmla="*/ 2389188 w 4826000"/>
              <a:gd name="connsiteY66547" fmla="*/ 411158 h 6857957"/>
              <a:gd name="connsiteX66548" fmla="*/ 2389845 w 4826000"/>
              <a:gd name="connsiteY66548" fmla="*/ 409232 h 6857957"/>
              <a:gd name="connsiteX66549" fmla="*/ 2390502 w 4826000"/>
              <a:gd name="connsiteY66549" fmla="*/ 406663 h 6857957"/>
              <a:gd name="connsiteX66550" fmla="*/ 2391159 w 4826000"/>
              <a:gd name="connsiteY66550" fmla="*/ 402489 h 6857957"/>
              <a:gd name="connsiteX66551" fmla="*/ 2392144 w 4826000"/>
              <a:gd name="connsiteY66551" fmla="*/ 397673 h 6857957"/>
              <a:gd name="connsiteX66552" fmla="*/ 2392801 w 4826000"/>
              <a:gd name="connsiteY66552" fmla="*/ 395747 h 6857957"/>
              <a:gd name="connsiteX66553" fmla="*/ 2393459 w 4826000"/>
              <a:gd name="connsiteY66553" fmla="*/ 393179 h 6857957"/>
              <a:gd name="connsiteX66554" fmla="*/ 2395100 w 4826000"/>
              <a:gd name="connsiteY66554" fmla="*/ 391252 h 6857957"/>
              <a:gd name="connsiteX66555" fmla="*/ 2396414 w 4826000"/>
              <a:gd name="connsiteY66555" fmla="*/ 389647 h 6857957"/>
              <a:gd name="connsiteX66556" fmla="*/ 2398384 w 4826000"/>
              <a:gd name="connsiteY66556" fmla="*/ 388041 h 6857957"/>
              <a:gd name="connsiteX66557" fmla="*/ 2400683 w 4826000"/>
              <a:gd name="connsiteY66557" fmla="*/ 386115 h 6857957"/>
              <a:gd name="connsiteX66558" fmla="*/ 2403968 w 4826000"/>
              <a:gd name="connsiteY66558" fmla="*/ 384831 h 6857957"/>
              <a:gd name="connsiteX66559" fmla="*/ 2407581 w 4826000"/>
              <a:gd name="connsiteY66559" fmla="*/ 383868 h 6857957"/>
              <a:gd name="connsiteX66560" fmla="*/ 2412508 w 4826000"/>
              <a:gd name="connsiteY66560" fmla="*/ 383225 h 6857957"/>
              <a:gd name="connsiteX66561" fmla="*/ 3633674 w 4826000"/>
              <a:gd name="connsiteY66561" fmla="*/ 360358 h 6857957"/>
              <a:gd name="connsiteX66562" fmla="*/ 3634695 w 4826000"/>
              <a:gd name="connsiteY66562" fmla="*/ 360358 h 6857957"/>
              <a:gd name="connsiteX66563" fmla="*/ 3635375 w 4826000"/>
              <a:gd name="connsiteY66563" fmla="*/ 360358 h 6857957"/>
              <a:gd name="connsiteX66564" fmla="*/ 3636736 w 4826000"/>
              <a:gd name="connsiteY66564" fmla="*/ 361311 h 6857957"/>
              <a:gd name="connsiteX66565" fmla="*/ 3638437 w 4826000"/>
              <a:gd name="connsiteY66565" fmla="*/ 362581 h 6857957"/>
              <a:gd name="connsiteX66566" fmla="*/ 3639798 w 4826000"/>
              <a:gd name="connsiteY66566" fmla="*/ 365121 h 6857957"/>
              <a:gd name="connsiteX66567" fmla="*/ 3641499 w 4826000"/>
              <a:gd name="connsiteY66567" fmla="*/ 367343 h 6857957"/>
              <a:gd name="connsiteX66568" fmla="*/ 3642860 w 4826000"/>
              <a:gd name="connsiteY66568" fmla="*/ 369883 h 6857957"/>
              <a:gd name="connsiteX66569" fmla="*/ 3643880 w 4826000"/>
              <a:gd name="connsiteY66569" fmla="*/ 373058 h 6857957"/>
              <a:gd name="connsiteX66570" fmla="*/ 3644561 w 4826000"/>
              <a:gd name="connsiteY66570" fmla="*/ 376233 h 6857957"/>
              <a:gd name="connsiteX66571" fmla="*/ 3644901 w 4826000"/>
              <a:gd name="connsiteY66571" fmla="*/ 379091 h 6857957"/>
              <a:gd name="connsiteX66572" fmla="*/ 3644561 w 4826000"/>
              <a:gd name="connsiteY66572" fmla="*/ 381948 h 6857957"/>
              <a:gd name="connsiteX66573" fmla="*/ 3643540 w 4826000"/>
              <a:gd name="connsiteY66573" fmla="*/ 384488 h 6857957"/>
              <a:gd name="connsiteX66574" fmla="*/ 3642860 w 4826000"/>
              <a:gd name="connsiteY66574" fmla="*/ 385441 h 6857957"/>
              <a:gd name="connsiteX66575" fmla="*/ 3641499 w 4826000"/>
              <a:gd name="connsiteY66575" fmla="*/ 386393 h 6857957"/>
              <a:gd name="connsiteX66576" fmla="*/ 3640138 w 4826000"/>
              <a:gd name="connsiteY66576" fmla="*/ 387346 h 6857957"/>
              <a:gd name="connsiteX66577" fmla="*/ 3638777 w 4826000"/>
              <a:gd name="connsiteY66577" fmla="*/ 387981 h 6857957"/>
              <a:gd name="connsiteX66578" fmla="*/ 3637417 w 4826000"/>
              <a:gd name="connsiteY66578" fmla="*/ 388616 h 6857957"/>
              <a:gd name="connsiteX66579" fmla="*/ 3635375 w 4826000"/>
              <a:gd name="connsiteY66579" fmla="*/ 388933 h 6857957"/>
              <a:gd name="connsiteX66580" fmla="*/ 3632994 w 4826000"/>
              <a:gd name="connsiteY66580" fmla="*/ 388933 h 6857957"/>
              <a:gd name="connsiteX66581" fmla="*/ 3630613 w 4826000"/>
              <a:gd name="connsiteY66581" fmla="*/ 388933 h 6857957"/>
              <a:gd name="connsiteX66582" fmla="*/ 3631974 w 4826000"/>
              <a:gd name="connsiteY66582" fmla="*/ 384806 h 6857957"/>
              <a:gd name="connsiteX66583" fmla="*/ 3632654 w 4826000"/>
              <a:gd name="connsiteY66583" fmla="*/ 381948 h 6857957"/>
              <a:gd name="connsiteX66584" fmla="*/ 3633334 w 4826000"/>
              <a:gd name="connsiteY66584" fmla="*/ 379091 h 6857957"/>
              <a:gd name="connsiteX66585" fmla="*/ 3633334 w 4826000"/>
              <a:gd name="connsiteY66585" fmla="*/ 376551 h 6857957"/>
              <a:gd name="connsiteX66586" fmla="*/ 3632994 w 4826000"/>
              <a:gd name="connsiteY66586" fmla="*/ 370518 h 6857957"/>
              <a:gd name="connsiteX66587" fmla="*/ 3632654 w 4826000"/>
              <a:gd name="connsiteY66587" fmla="*/ 361311 h 6857957"/>
              <a:gd name="connsiteX66588" fmla="*/ 3632994 w 4826000"/>
              <a:gd name="connsiteY66588" fmla="*/ 360676 h 6857957"/>
              <a:gd name="connsiteX66589" fmla="*/ 2413461 w 4826000"/>
              <a:gd name="connsiteY66589" fmla="*/ 323846 h 6857957"/>
              <a:gd name="connsiteX66590" fmla="*/ 2417945 w 4826000"/>
              <a:gd name="connsiteY66590" fmla="*/ 324470 h 6857957"/>
              <a:gd name="connsiteX66591" fmla="*/ 2419866 w 4826000"/>
              <a:gd name="connsiteY66591" fmla="*/ 325095 h 6857957"/>
              <a:gd name="connsiteX66592" fmla="*/ 2421147 w 4826000"/>
              <a:gd name="connsiteY66592" fmla="*/ 325720 h 6857957"/>
              <a:gd name="connsiteX66593" fmla="*/ 2422429 w 4826000"/>
              <a:gd name="connsiteY66593" fmla="*/ 326344 h 6857957"/>
              <a:gd name="connsiteX66594" fmla="*/ 2423389 w 4826000"/>
              <a:gd name="connsiteY66594" fmla="*/ 327281 h 6857957"/>
              <a:gd name="connsiteX66595" fmla="*/ 2424030 w 4826000"/>
              <a:gd name="connsiteY66595" fmla="*/ 328218 h 6857957"/>
              <a:gd name="connsiteX66596" fmla="*/ 2424991 w 4826000"/>
              <a:gd name="connsiteY66596" fmla="*/ 329467 h 6857957"/>
              <a:gd name="connsiteX66597" fmla="*/ 2425632 w 4826000"/>
              <a:gd name="connsiteY66597" fmla="*/ 331965 h 6857957"/>
              <a:gd name="connsiteX66598" fmla="*/ 2425632 w 4826000"/>
              <a:gd name="connsiteY66598" fmla="*/ 334464 h 6857957"/>
              <a:gd name="connsiteX66599" fmla="*/ 2425311 w 4826000"/>
              <a:gd name="connsiteY66599" fmla="*/ 337899 h 6857957"/>
              <a:gd name="connsiteX66600" fmla="*/ 2424991 w 4826000"/>
              <a:gd name="connsiteY66600" fmla="*/ 340710 h 6857957"/>
              <a:gd name="connsiteX66601" fmla="*/ 2423710 w 4826000"/>
              <a:gd name="connsiteY66601" fmla="*/ 347268 h 6857957"/>
              <a:gd name="connsiteX66602" fmla="*/ 2423710 w 4826000"/>
              <a:gd name="connsiteY66602" fmla="*/ 350703 h 6857957"/>
              <a:gd name="connsiteX66603" fmla="*/ 2424030 w 4826000"/>
              <a:gd name="connsiteY66603" fmla="*/ 353514 h 6857957"/>
              <a:gd name="connsiteX66604" fmla="*/ 2424991 w 4826000"/>
              <a:gd name="connsiteY66604" fmla="*/ 356324 h 6857957"/>
              <a:gd name="connsiteX66605" fmla="*/ 2425952 w 4826000"/>
              <a:gd name="connsiteY66605" fmla="*/ 357886 h 6857957"/>
              <a:gd name="connsiteX66606" fmla="*/ 2426913 w 4826000"/>
              <a:gd name="connsiteY66606" fmla="*/ 359135 h 6857957"/>
              <a:gd name="connsiteX66607" fmla="*/ 2428194 w 4826000"/>
              <a:gd name="connsiteY66607" fmla="*/ 360384 h 6857957"/>
              <a:gd name="connsiteX66608" fmla="*/ 2429475 w 4826000"/>
              <a:gd name="connsiteY66608" fmla="*/ 361633 h 6857957"/>
              <a:gd name="connsiteX66609" fmla="*/ 2431397 w 4826000"/>
              <a:gd name="connsiteY66609" fmla="*/ 362570 h 6857957"/>
              <a:gd name="connsiteX66610" fmla="*/ 2433639 w 4826000"/>
              <a:gd name="connsiteY66610" fmla="*/ 363507 h 6857957"/>
              <a:gd name="connsiteX66611" fmla="*/ 2429475 w 4826000"/>
              <a:gd name="connsiteY66611" fmla="*/ 363507 h 6857957"/>
              <a:gd name="connsiteX66612" fmla="*/ 2426272 w 4826000"/>
              <a:gd name="connsiteY66612" fmla="*/ 364132 h 6857957"/>
              <a:gd name="connsiteX66613" fmla="*/ 2420827 w 4826000"/>
              <a:gd name="connsiteY66613" fmla="*/ 365381 h 6857957"/>
              <a:gd name="connsiteX66614" fmla="*/ 2418585 w 4826000"/>
              <a:gd name="connsiteY66614" fmla="*/ 366005 h 6857957"/>
              <a:gd name="connsiteX66615" fmla="*/ 2415382 w 4826000"/>
              <a:gd name="connsiteY66615" fmla="*/ 366630 h 6857957"/>
              <a:gd name="connsiteX66616" fmla="*/ 2412179 w 4826000"/>
              <a:gd name="connsiteY66616" fmla="*/ 366942 h 6857957"/>
              <a:gd name="connsiteX66617" fmla="*/ 2407695 w 4826000"/>
              <a:gd name="connsiteY66617" fmla="*/ 366942 h 6857957"/>
              <a:gd name="connsiteX66618" fmla="*/ 2415703 w 4826000"/>
              <a:gd name="connsiteY66618" fmla="*/ 370065 h 6857957"/>
              <a:gd name="connsiteX66619" fmla="*/ 2421147 w 4826000"/>
              <a:gd name="connsiteY66619" fmla="*/ 372876 h 6857957"/>
              <a:gd name="connsiteX66620" fmla="*/ 2422749 w 4826000"/>
              <a:gd name="connsiteY66620" fmla="*/ 374125 h 6857957"/>
              <a:gd name="connsiteX66621" fmla="*/ 2423710 w 4826000"/>
              <a:gd name="connsiteY66621" fmla="*/ 375062 h 6857957"/>
              <a:gd name="connsiteX66622" fmla="*/ 2424671 w 4826000"/>
              <a:gd name="connsiteY66622" fmla="*/ 375999 h 6857957"/>
              <a:gd name="connsiteX66623" fmla="*/ 2424030 w 4826000"/>
              <a:gd name="connsiteY66623" fmla="*/ 376936 h 6857957"/>
              <a:gd name="connsiteX66624" fmla="*/ 2423069 w 4826000"/>
              <a:gd name="connsiteY66624" fmla="*/ 377560 h 6857957"/>
              <a:gd name="connsiteX66625" fmla="*/ 2421468 w 4826000"/>
              <a:gd name="connsiteY66625" fmla="*/ 378185 h 6857957"/>
              <a:gd name="connsiteX66626" fmla="*/ 2419226 w 4826000"/>
              <a:gd name="connsiteY66626" fmla="*/ 378809 h 6857957"/>
              <a:gd name="connsiteX66627" fmla="*/ 2416023 w 4826000"/>
              <a:gd name="connsiteY66627" fmla="*/ 379122 h 6857957"/>
              <a:gd name="connsiteX66628" fmla="*/ 2408016 w 4826000"/>
              <a:gd name="connsiteY66628" fmla="*/ 380371 h 6857957"/>
              <a:gd name="connsiteX66629" fmla="*/ 2397126 w 4826000"/>
              <a:gd name="connsiteY66629" fmla="*/ 380995 h 6857957"/>
              <a:gd name="connsiteX66630" fmla="*/ 2400329 w 4826000"/>
              <a:gd name="connsiteY66630" fmla="*/ 371002 h 6857957"/>
              <a:gd name="connsiteX66631" fmla="*/ 2403532 w 4826000"/>
              <a:gd name="connsiteY66631" fmla="*/ 363507 h 6857957"/>
              <a:gd name="connsiteX66632" fmla="*/ 2408336 w 4826000"/>
              <a:gd name="connsiteY66632" fmla="*/ 351640 h 6857957"/>
              <a:gd name="connsiteX66633" fmla="*/ 2410258 w 4826000"/>
              <a:gd name="connsiteY66633" fmla="*/ 346019 h 6857957"/>
              <a:gd name="connsiteX66634" fmla="*/ 2411859 w 4826000"/>
              <a:gd name="connsiteY66634" fmla="*/ 339773 h 6857957"/>
              <a:gd name="connsiteX66635" fmla="*/ 2412820 w 4826000"/>
              <a:gd name="connsiteY66635" fmla="*/ 332590 h 6857957"/>
              <a:gd name="connsiteX66636" fmla="*/ 2346987 w 4826000"/>
              <a:gd name="connsiteY66636" fmla="*/ 317496 h 6857957"/>
              <a:gd name="connsiteX66637" fmla="*/ 2347604 w 4826000"/>
              <a:gd name="connsiteY66637" fmla="*/ 319083 h 6857957"/>
              <a:gd name="connsiteX66638" fmla="*/ 2347914 w 4826000"/>
              <a:gd name="connsiteY66638" fmla="*/ 320036 h 6857957"/>
              <a:gd name="connsiteX66639" fmla="*/ 2347604 w 4826000"/>
              <a:gd name="connsiteY66639" fmla="*/ 320988 h 6857957"/>
              <a:gd name="connsiteX66640" fmla="*/ 2346987 w 4826000"/>
              <a:gd name="connsiteY66640" fmla="*/ 322259 h 6857957"/>
              <a:gd name="connsiteX66641" fmla="*/ 2346061 w 4826000"/>
              <a:gd name="connsiteY66641" fmla="*/ 322894 h 6857957"/>
              <a:gd name="connsiteX66642" fmla="*/ 2344827 w 4826000"/>
              <a:gd name="connsiteY66642" fmla="*/ 323529 h 6857957"/>
              <a:gd name="connsiteX66643" fmla="*/ 2341739 w 4826000"/>
              <a:gd name="connsiteY66643" fmla="*/ 324481 h 6857957"/>
              <a:gd name="connsiteX66644" fmla="*/ 2338961 w 4826000"/>
              <a:gd name="connsiteY66644" fmla="*/ 325751 h 6857957"/>
              <a:gd name="connsiteX66645" fmla="*/ 2337726 w 4826000"/>
              <a:gd name="connsiteY66645" fmla="*/ 326386 h 6857957"/>
              <a:gd name="connsiteX66646" fmla="*/ 2336492 w 4826000"/>
              <a:gd name="connsiteY66646" fmla="*/ 327021 h 6857957"/>
              <a:gd name="connsiteX66647" fmla="*/ 2335566 w 4826000"/>
              <a:gd name="connsiteY66647" fmla="*/ 327974 h 6857957"/>
              <a:gd name="connsiteX66648" fmla="*/ 2335258 w 4826000"/>
              <a:gd name="connsiteY66648" fmla="*/ 329244 h 6857957"/>
              <a:gd name="connsiteX66649" fmla="*/ 2335566 w 4826000"/>
              <a:gd name="connsiteY66649" fmla="*/ 330196 h 6857957"/>
              <a:gd name="connsiteX66650" fmla="*/ 2336800 w 4826000"/>
              <a:gd name="connsiteY66650" fmla="*/ 331784 h 6857957"/>
              <a:gd name="connsiteX66651" fmla="*/ 2330318 w 4826000"/>
              <a:gd name="connsiteY66651" fmla="*/ 330831 h 6857957"/>
              <a:gd name="connsiteX66652" fmla="*/ 2328157 w 4826000"/>
              <a:gd name="connsiteY66652" fmla="*/ 330514 h 6857957"/>
              <a:gd name="connsiteX66653" fmla="*/ 2326614 w 4826000"/>
              <a:gd name="connsiteY66653" fmla="*/ 330196 h 6857957"/>
              <a:gd name="connsiteX66654" fmla="*/ 2325996 w 4826000"/>
              <a:gd name="connsiteY66654" fmla="*/ 329561 h 6857957"/>
              <a:gd name="connsiteX66655" fmla="*/ 2325688 w 4826000"/>
              <a:gd name="connsiteY66655" fmla="*/ 328609 h 6857957"/>
              <a:gd name="connsiteX66656" fmla="*/ 2325688 w 4826000"/>
              <a:gd name="connsiteY66656" fmla="*/ 327974 h 6857957"/>
              <a:gd name="connsiteX66657" fmla="*/ 2325996 w 4826000"/>
              <a:gd name="connsiteY66657" fmla="*/ 327339 h 6857957"/>
              <a:gd name="connsiteX66658" fmla="*/ 2326922 w 4826000"/>
              <a:gd name="connsiteY66658" fmla="*/ 325751 h 6857957"/>
              <a:gd name="connsiteX66659" fmla="*/ 2328157 w 4826000"/>
              <a:gd name="connsiteY66659" fmla="*/ 323529 h 6857957"/>
              <a:gd name="connsiteX66660" fmla="*/ 2328466 w 4826000"/>
              <a:gd name="connsiteY66660" fmla="*/ 322576 h 6857957"/>
              <a:gd name="connsiteX66661" fmla="*/ 2328776 w 4826000"/>
              <a:gd name="connsiteY66661" fmla="*/ 320988 h 6857957"/>
              <a:gd name="connsiteX66662" fmla="*/ 2328466 w 4826000"/>
              <a:gd name="connsiteY66662" fmla="*/ 319718 h 6857957"/>
              <a:gd name="connsiteX66663" fmla="*/ 2327849 w 4826000"/>
              <a:gd name="connsiteY66663" fmla="*/ 318131 h 6857957"/>
              <a:gd name="connsiteX66664" fmla="*/ 880036 w 4826000"/>
              <a:gd name="connsiteY66664" fmla="*/ 266696 h 6857957"/>
              <a:gd name="connsiteX66665" fmla="*/ 881282 w 4826000"/>
              <a:gd name="connsiteY66665" fmla="*/ 267321 h 6857957"/>
              <a:gd name="connsiteX66666" fmla="*/ 882526 w 4826000"/>
              <a:gd name="connsiteY66666" fmla="*/ 269195 h 6857957"/>
              <a:gd name="connsiteX66667" fmla="*/ 883771 w 4826000"/>
              <a:gd name="connsiteY66667" fmla="*/ 271381 h 6857957"/>
              <a:gd name="connsiteX66668" fmla="*/ 885016 w 4826000"/>
              <a:gd name="connsiteY66668" fmla="*/ 274816 h 6857957"/>
              <a:gd name="connsiteX66669" fmla="*/ 885328 w 4826000"/>
              <a:gd name="connsiteY66669" fmla="*/ 275753 h 6857957"/>
              <a:gd name="connsiteX66670" fmla="*/ 885950 w 4826000"/>
              <a:gd name="connsiteY66670" fmla="*/ 277002 h 6857957"/>
              <a:gd name="connsiteX66671" fmla="*/ 887508 w 4826000"/>
              <a:gd name="connsiteY66671" fmla="*/ 278251 h 6857957"/>
              <a:gd name="connsiteX66672" fmla="*/ 890931 w 4826000"/>
              <a:gd name="connsiteY66672" fmla="*/ 280125 h 6857957"/>
              <a:gd name="connsiteX66673" fmla="*/ 891864 w 4826000"/>
              <a:gd name="connsiteY66673" fmla="*/ 281062 h 6857957"/>
              <a:gd name="connsiteX66674" fmla="*/ 892176 w 4826000"/>
              <a:gd name="connsiteY66674" fmla="*/ 281374 h 6857957"/>
              <a:gd name="connsiteX66675" fmla="*/ 891864 w 4826000"/>
              <a:gd name="connsiteY66675" fmla="*/ 281999 h 6857957"/>
              <a:gd name="connsiteX66676" fmla="*/ 891242 w 4826000"/>
              <a:gd name="connsiteY66676" fmla="*/ 282623 h 6857957"/>
              <a:gd name="connsiteX66677" fmla="*/ 889997 w 4826000"/>
              <a:gd name="connsiteY66677" fmla="*/ 283872 h 6857957"/>
              <a:gd name="connsiteX66678" fmla="*/ 886574 w 4826000"/>
              <a:gd name="connsiteY66678" fmla="*/ 285746 h 6857957"/>
              <a:gd name="connsiteX66679" fmla="*/ 885016 w 4826000"/>
              <a:gd name="connsiteY66679" fmla="*/ 285434 h 6857957"/>
              <a:gd name="connsiteX66680" fmla="*/ 883149 w 4826000"/>
              <a:gd name="connsiteY66680" fmla="*/ 285122 h 6857957"/>
              <a:gd name="connsiteX66681" fmla="*/ 880659 w 4826000"/>
              <a:gd name="connsiteY66681" fmla="*/ 283872 h 6857957"/>
              <a:gd name="connsiteX66682" fmla="*/ 878791 w 4826000"/>
              <a:gd name="connsiteY66682" fmla="*/ 281999 h 6857957"/>
              <a:gd name="connsiteX66683" fmla="*/ 877546 w 4826000"/>
              <a:gd name="connsiteY66683" fmla="*/ 280125 h 6857957"/>
              <a:gd name="connsiteX66684" fmla="*/ 876612 w 4826000"/>
              <a:gd name="connsiteY66684" fmla="*/ 277939 h 6857957"/>
              <a:gd name="connsiteX66685" fmla="*/ 876301 w 4826000"/>
              <a:gd name="connsiteY66685" fmla="*/ 275440 h 6857957"/>
              <a:gd name="connsiteX66686" fmla="*/ 876301 w 4826000"/>
              <a:gd name="connsiteY66686" fmla="*/ 273254 h 6857957"/>
              <a:gd name="connsiteX66687" fmla="*/ 876612 w 4826000"/>
              <a:gd name="connsiteY66687" fmla="*/ 271381 h 6857957"/>
              <a:gd name="connsiteX66688" fmla="*/ 877235 w 4826000"/>
              <a:gd name="connsiteY66688" fmla="*/ 269507 h 6857957"/>
              <a:gd name="connsiteX66689" fmla="*/ 878169 w 4826000"/>
              <a:gd name="connsiteY66689" fmla="*/ 267945 h 6857957"/>
              <a:gd name="connsiteX66690" fmla="*/ 879102 w 4826000"/>
              <a:gd name="connsiteY66690" fmla="*/ 267009 h 6857957"/>
              <a:gd name="connsiteX66691" fmla="*/ 1550932 w 4826000"/>
              <a:gd name="connsiteY66691" fmla="*/ 241274 h 6857957"/>
              <a:gd name="connsiteX66692" fmla="*/ 1554135 w 4826000"/>
              <a:gd name="connsiteY66692" fmla="*/ 241909 h 6857957"/>
              <a:gd name="connsiteX66693" fmla="*/ 1556057 w 4826000"/>
              <a:gd name="connsiteY66693" fmla="*/ 242862 h 6857957"/>
              <a:gd name="connsiteX66694" fmla="*/ 1557017 w 4826000"/>
              <a:gd name="connsiteY66694" fmla="*/ 243814 h 6857957"/>
              <a:gd name="connsiteX66695" fmla="*/ 1557338 w 4826000"/>
              <a:gd name="connsiteY66695" fmla="*/ 244449 h 6857957"/>
              <a:gd name="connsiteX66696" fmla="*/ 1557017 w 4826000"/>
              <a:gd name="connsiteY66696" fmla="*/ 245402 h 6857957"/>
              <a:gd name="connsiteX66697" fmla="*/ 1556057 w 4826000"/>
              <a:gd name="connsiteY66697" fmla="*/ 246672 h 6857957"/>
              <a:gd name="connsiteX66698" fmla="*/ 1553174 w 4826000"/>
              <a:gd name="connsiteY66698" fmla="*/ 248894 h 6857957"/>
              <a:gd name="connsiteX66699" fmla="*/ 1549651 w 4826000"/>
              <a:gd name="connsiteY66699" fmla="*/ 251434 h 6857957"/>
              <a:gd name="connsiteX66700" fmla="*/ 1548049 w 4826000"/>
              <a:gd name="connsiteY66700" fmla="*/ 252704 h 6857957"/>
              <a:gd name="connsiteX66701" fmla="*/ 1547088 w 4826000"/>
              <a:gd name="connsiteY66701" fmla="*/ 253974 h 6857957"/>
              <a:gd name="connsiteX66702" fmla="*/ 1546128 w 4826000"/>
              <a:gd name="connsiteY66702" fmla="*/ 255879 h 6857957"/>
              <a:gd name="connsiteX66703" fmla="*/ 1546128 w 4826000"/>
              <a:gd name="connsiteY66703" fmla="*/ 257149 h 6857957"/>
              <a:gd name="connsiteX66704" fmla="*/ 1546449 w 4826000"/>
              <a:gd name="connsiteY66704" fmla="*/ 258737 h 6857957"/>
              <a:gd name="connsiteX66705" fmla="*/ 1547730 w 4826000"/>
              <a:gd name="connsiteY66705" fmla="*/ 260324 h 6857957"/>
              <a:gd name="connsiteX66706" fmla="*/ 1542604 w 4826000"/>
              <a:gd name="connsiteY66706" fmla="*/ 258737 h 6857957"/>
              <a:gd name="connsiteX66707" fmla="*/ 1537160 w 4826000"/>
              <a:gd name="connsiteY66707" fmla="*/ 257149 h 6857957"/>
              <a:gd name="connsiteX66708" fmla="*/ 1531394 w 4826000"/>
              <a:gd name="connsiteY66708" fmla="*/ 254927 h 6857957"/>
              <a:gd name="connsiteX66709" fmla="*/ 1526590 w 4826000"/>
              <a:gd name="connsiteY66709" fmla="*/ 252387 h 6857957"/>
              <a:gd name="connsiteX66710" fmla="*/ 1524668 w 4826000"/>
              <a:gd name="connsiteY66710" fmla="*/ 251117 h 6857957"/>
              <a:gd name="connsiteX66711" fmla="*/ 1523067 w 4826000"/>
              <a:gd name="connsiteY66711" fmla="*/ 250164 h 6857957"/>
              <a:gd name="connsiteX66712" fmla="*/ 1521787 w 4826000"/>
              <a:gd name="connsiteY66712" fmla="*/ 248894 h 6857957"/>
              <a:gd name="connsiteX66713" fmla="*/ 1520825 w 4826000"/>
              <a:gd name="connsiteY66713" fmla="*/ 247624 h 6857957"/>
              <a:gd name="connsiteX66714" fmla="*/ 1520825 w 4826000"/>
              <a:gd name="connsiteY66714" fmla="*/ 246037 h 6857957"/>
              <a:gd name="connsiteX66715" fmla="*/ 1521787 w 4826000"/>
              <a:gd name="connsiteY66715" fmla="*/ 244767 h 6857957"/>
              <a:gd name="connsiteX66716" fmla="*/ 1522746 w 4826000"/>
              <a:gd name="connsiteY66716" fmla="*/ 243497 h 6857957"/>
              <a:gd name="connsiteX66717" fmla="*/ 1524989 w 4826000"/>
              <a:gd name="connsiteY66717" fmla="*/ 241909 h 6857957"/>
              <a:gd name="connsiteX66718" fmla="*/ 1530754 w 4826000"/>
              <a:gd name="connsiteY66718" fmla="*/ 242544 h 6857957"/>
              <a:gd name="connsiteX66719" fmla="*/ 1534277 w 4826000"/>
              <a:gd name="connsiteY66719" fmla="*/ 243497 h 6857957"/>
              <a:gd name="connsiteX66720" fmla="*/ 1535238 w 4826000"/>
              <a:gd name="connsiteY66720" fmla="*/ 243814 h 6857957"/>
              <a:gd name="connsiteX66721" fmla="*/ 1535878 w 4826000"/>
              <a:gd name="connsiteY66721" fmla="*/ 244449 h 6857957"/>
              <a:gd name="connsiteX66722" fmla="*/ 1536200 w 4826000"/>
              <a:gd name="connsiteY66722" fmla="*/ 244767 h 6857957"/>
              <a:gd name="connsiteX66723" fmla="*/ 1536200 w 4826000"/>
              <a:gd name="connsiteY66723" fmla="*/ 245402 h 6857957"/>
              <a:gd name="connsiteX66724" fmla="*/ 1535558 w 4826000"/>
              <a:gd name="connsiteY66724" fmla="*/ 246672 h 6857957"/>
              <a:gd name="connsiteX66725" fmla="*/ 1534277 w 4826000"/>
              <a:gd name="connsiteY66725" fmla="*/ 248577 h 6857957"/>
              <a:gd name="connsiteX66726" fmla="*/ 1533636 w 4826000"/>
              <a:gd name="connsiteY66726" fmla="*/ 250164 h 6857957"/>
              <a:gd name="connsiteX66727" fmla="*/ 1533317 w 4826000"/>
              <a:gd name="connsiteY66727" fmla="*/ 251434 h 6857957"/>
              <a:gd name="connsiteX66728" fmla="*/ 1533317 w 4826000"/>
              <a:gd name="connsiteY66728" fmla="*/ 252704 h 6857957"/>
              <a:gd name="connsiteX66729" fmla="*/ 1537800 w 4826000"/>
              <a:gd name="connsiteY66729" fmla="*/ 252069 h 6857957"/>
              <a:gd name="connsiteX66730" fmla="*/ 1540683 w 4826000"/>
              <a:gd name="connsiteY66730" fmla="*/ 250799 h 6857957"/>
              <a:gd name="connsiteX66731" fmla="*/ 1542925 w 4826000"/>
              <a:gd name="connsiteY66731" fmla="*/ 249529 h 6857957"/>
              <a:gd name="connsiteX66732" fmla="*/ 1544847 w 4826000"/>
              <a:gd name="connsiteY66732" fmla="*/ 247942 h 6857957"/>
              <a:gd name="connsiteX66733" fmla="*/ 1547730 w 4826000"/>
              <a:gd name="connsiteY66733" fmla="*/ 244449 h 6857957"/>
              <a:gd name="connsiteX66734" fmla="*/ 1549010 w 4826000"/>
              <a:gd name="connsiteY66734" fmla="*/ 242862 h 6857957"/>
              <a:gd name="connsiteX66735" fmla="*/ 2436430 w 4826000"/>
              <a:gd name="connsiteY66735" fmla="*/ 231749 h 6857957"/>
              <a:gd name="connsiteX66736" fmla="*/ 2442218 w 4826000"/>
              <a:gd name="connsiteY66736" fmla="*/ 232069 h 6857957"/>
              <a:gd name="connsiteX66737" fmla="*/ 2447684 w 4826000"/>
              <a:gd name="connsiteY66737" fmla="*/ 232709 h 6857957"/>
              <a:gd name="connsiteX66738" fmla="*/ 2451863 w 4826000"/>
              <a:gd name="connsiteY66738" fmla="*/ 233350 h 6857957"/>
              <a:gd name="connsiteX66739" fmla="*/ 2456043 w 4826000"/>
              <a:gd name="connsiteY66739" fmla="*/ 234310 h 6857957"/>
              <a:gd name="connsiteX66740" fmla="*/ 2458937 w 4826000"/>
              <a:gd name="connsiteY66740" fmla="*/ 235911 h 6857957"/>
              <a:gd name="connsiteX66741" fmla="*/ 2461830 w 4826000"/>
              <a:gd name="connsiteY66741" fmla="*/ 237512 h 6857957"/>
              <a:gd name="connsiteX66742" fmla="*/ 2463438 w 4826000"/>
              <a:gd name="connsiteY66742" fmla="*/ 239433 h 6857957"/>
              <a:gd name="connsiteX66743" fmla="*/ 2464403 w 4826000"/>
              <a:gd name="connsiteY66743" fmla="*/ 242314 h 6857957"/>
              <a:gd name="connsiteX66744" fmla="*/ 2462473 w 4826000"/>
              <a:gd name="connsiteY66744" fmla="*/ 242955 h 6857957"/>
              <a:gd name="connsiteX66745" fmla="*/ 2459580 w 4826000"/>
              <a:gd name="connsiteY66745" fmla="*/ 243595 h 6857957"/>
              <a:gd name="connsiteX66746" fmla="*/ 2454114 w 4826000"/>
              <a:gd name="connsiteY66746" fmla="*/ 244556 h 6857957"/>
              <a:gd name="connsiteX66747" fmla="*/ 2447041 w 4826000"/>
              <a:gd name="connsiteY66747" fmla="*/ 245196 h 6857957"/>
              <a:gd name="connsiteX66748" fmla="*/ 2439003 w 4826000"/>
              <a:gd name="connsiteY66748" fmla="*/ 245516 h 6857957"/>
              <a:gd name="connsiteX66749" fmla="*/ 2439967 w 4826000"/>
              <a:gd name="connsiteY66749" fmla="*/ 248398 h 6857957"/>
              <a:gd name="connsiteX66750" fmla="*/ 2441575 w 4826000"/>
              <a:gd name="connsiteY66750" fmla="*/ 250319 h 6857957"/>
              <a:gd name="connsiteX66751" fmla="*/ 2444147 w 4826000"/>
              <a:gd name="connsiteY66751" fmla="*/ 251919 h 6857957"/>
              <a:gd name="connsiteX66752" fmla="*/ 2447362 w 4826000"/>
              <a:gd name="connsiteY66752" fmla="*/ 253520 h 6857957"/>
              <a:gd name="connsiteX66753" fmla="*/ 2451220 w 4826000"/>
              <a:gd name="connsiteY66753" fmla="*/ 254801 h 6857957"/>
              <a:gd name="connsiteX66754" fmla="*/ 2455722 w 4826000"/>
              <a:gd name="connsiteY66754" fmla="*/ 255441 h 6857957"/>
              <a:gd name="connsiteX66755" fmla="*/ 2461187 w 4826000"/>
              <a:gd name="connsiteY66755" fmla="*/ 255761 h 6857957"/>
              <a:gd name="connsiteX66756" fmla="*/ 2466975 w 4826000"/>
              <a:gd name="connsiteY66756" fmla="*/ 256082 h 6857957"/>
              <a:gd name="connsiteX66757" fmla="*/ 2460544 w 4826000"/>
              <a:gd name="connsiteY66757" fmla="*/ 258643 h 6857957"/>
              <a:gd name="connsiteX66758" fmla="*/ 2455079 w 4826000"/>
              <a:gd name="connsiteY66758" fmla="*/ 261204 h 6857957"/>
              <a:gd name="connsiteX66759" fmla="*/ 2449934 w 4826000"/>
              <a:gd name="connsiteY66759" fmla="*/ 264086 h 6857957"/>
              <a:gd name="connsiteX66760" fmla="*/ 2445754 w 4826000"/>
              <a:gd name="connsiteY66760" fmla="*/ 266647 h 6857957"/>
              <a:gd name="connsiteX66761" fmla="*/ 2442539 w 4826000"/>
              <a:gd name="connsiteY66761" fmla="*/ 269208 h 6857957"/>
              <a:gd name="connsiteX66762" fmla="*/ 2439646 w 4826000"/>
              <a:gd name="connsiteY66762" fmla="*/ 272410 h 6857957"/>
              <a:gd name="connsiteX66763" fmla="*/ 2437073 w 4826000"/>
              <a:gd name="connsiteY66763" fmla="*/ 274972 h 6857957"/>
              <a:gd name="connsiteX66764" fmla="*/ 2435787 w 4826000"/>
              <a:gd name="connsiteY66764" fmla="*/ 278173 h 6857957"/>
              <a:gd name="connsiteX66765" fmla="*/ 2434823 w 4826000"/>
              <a:gd name="connsiteY66765" fmla="*/ 281055 h 6857957"/>
              <a:gd name="connsiteX66766" fmla="*/ 2434501 w 4826000"/>
              <a:gd name="connsiteY66766" fmla="*/ 283936 h 6857957"/>
              <a:gd name="connsiteX66767" fmla="*/ 2434501 w 4826000"/>
              <a:gd name="connsiteY66767" fmla="*/ 287458 h 6857957"/>
              <a:gd name="connsiteX66768" fmla="*/ 2435144 w 4826000"/>
              <a:gd name="connsiteY66768" fmla="*/ 290660 h 6857957"/>
              <a:gd name="connsiteX66769" fmla="*/ 2436109 w 4826000"/>
              <a:gd name="connsiteY66769" fmla="*/ 294502 h 6857957"/>
              <a:gd name="connsiteX66770" fmla="*/ 2437717 w 4826000"/>
              <a:gd name="connsiteY66770" fmla="*/ 298023 h 6857957"/>
              <a:gd name="connsiteX66771" fmla="*/ 2440289 w 4826000"/>
              <a:gd name="connsiteY66771" fmla="*/ 302186 h 6857957"/>
              <a:gd name="connsiteX66772" fmla="*/ 2442539 w 4826000"/>
              <a:gd name="connsiteY66772" fmla="*/ 306028 h 6857957"/>
              <a:gd name="connsiteX66773" fmla="*/ 2441575 w 4826000"/>
              <a:gd name="connsiteY66773" fmla="*/ 307308 h 6857957"/>
              <a:gd name="connsiteX66774" fmla="*/ 2440610 w 4826000"/>
              <a:gd name="connsiteY66774" fmla="*/ 307629 h 6857957"/>
              <a:gd name="connsiteX66775" fmla="*/ 2439646 w 4826000"/>
              <a:gd name="connsiteY66775" fmla="*/ 307949 h 6857957"/>
              <a:gd name="connsiteX66776" fmla="*/ 2438360 w 4826000"/>
              <a:gd name="connsiteY66776" fmla="*/ 307949 h 6857957"/>
              <a:gd name="connsiteX66777" fmla="*/ 2436430 w 4826000"/>
              <a:gd name="connsiteY66777" fmla="*/ 307308 h 6857957"/>
              <a:gd name="connsiteX66778" fmla="*/ 2434501 w 4826000"/>
              <a:gd name="connsiteY66778" fmla="*/ 306028 h 6857957"/>
              <a:gd name="connsiteX66779" fmla="*/ 2431608 w 4826000"/>
              <a:gd name="connsiteY66779" fmla="*/ 305067 h 6857957"/>
              <a:gd name="connsiteX66780" fmla="*/ 2429679 w 4826000"/>
              <a:gd name="connsiteY66780" fmla="*/ 304747 h 6857957"/>
              <a:gd name="connsiteX66781" fmla="*/ 2427749 w 4826000"/>
              <a:gd name="connsiteY66781" fmla="*/ 304747 h 6857957"/>
              <a:gd name="connsiteX66782" fmla="*/ 2425499 w 4826000"/>
              <a:gd name="connsiteY66782" fmla="*/ 304747 h 6857957"/>
              <a:gd name="connsiteX66783" fmla="*/ 2422927 w 4826000"/>
              <a:gd name="connsiteY66783" fmla="*/ 305387 h 6857957"/>
              <a:gd name="connsiteX66784" fmla="*/ 2420033 w 4826000"/>
              <a:gd name="connsiteY66784" fmla="*/ 306028 h 6857957"/>
              <a:gd name="connsiteX66785" fmla="*/ 2416175 w 4826000"/>
              <a:gd name="connsiteY66785" fmla="*/ 307308 h 6857957"/>
              <a:gd name="connsiteX66786" fmla="*/ 2419390 w 4826000"/>
              <a:gd name="connsiteY66786" fmla="*/ 302186 h 6857957"/>
              <a:gd name="connsiteX66787" fmla="*/ 2421641 w 4826000"/>
              <a:gd name="connsiteY66787" fmla="*/ 297383 h 6857957"/>
              <a:gd name="connsiteX66788" fmla="*/ 2423248 w 4826000"/>
              <a:gd name="connsiteY66788" fmla="*/ 292581 h 6857957"/>
              <a:gd name="connsiteX66789" fmla="*/ 2424856 w 4826000"/>
              <a:gd name="connsiteY66789" fmla="*/ 287778 h 6857957"/>
              <a:gd name="connsiteX66790" fmla="*/ 2425820 w 4826000"/>
              <a:gd name="connsiteY66790" fmla="*/ 282976 h 6857957"/>
              <a:gd name="connsiteX66791" fmla="*/ 2426785 w 4826000"/>
              <a:gd name="connsiteY66791" fmla="*/ 278814 h 6857957"/>
              <a:gd name="connsiteX66792" fmla="*/ 2427428 w 4826000"/>
              <a:gd name="connsiteY66792" fmla="*/ 269208 h 6857957"/>
              <a:gd name="connsiteX66793" fmla="*/ 2428392 w 4826000"/>
              <a:gd name="connsiteY66793" fmla="*/ 260244 h 6857957"/>
              <a:gd name="connsiteX66794" fmla="*/ 2428714 w 4826000"/>
              <a:gd name="connsiteY66794" fmla="*/ 256082 h 6857957"/>
              <a:gd name="connsiteX66795" fmla="*/ 2429679 w 4826000"/>
              <a:gd name="connsiteY66795" fmla="*/ 251279 h 6857957"/>
              <a:gd name="connsiteX66796" fmla="*/ 2430643 w 4826000"/>
              <a:gd name="connsiteY66796" fmla="*/ 246477 h 6857957"/>
              <a:gd name="connsiteX66797" fmla="*/ 2432251 w 4826000"/>
              <a:gd name="connsiteY66797" fmla="*/ 241674 h 6857957"/>
              <a:gd name="connsiteX66798" fmla="*/ 2434180 w 4826000"/>
              <a:gd name="connsiteY66798" fmla="*/ 236872 h 6857957"/>
              <a:gd name="connsiteX66799" fmla="*/ 1554546 w 4826000"/>
              <a:gd name="connsiteY66799" fmla="*/ 227010 h 6857957"/>
              <a:gd name="connsiteX66800" fmla="*/ 1555451 w 4826000"/>
              <a:gd name="connsiteY66800" fmla="*/ 229867 h 6857957"/>
              <a:gd name="connsiteX66801" fmla="*/ 1555751 w 4826000"/>
              <a:gd name="connsiteY66801" fmla="*/ 232725 h 6857957"/>
              <a:gd name="connsiteX66802" fmla="*/ 1555751 w 4826000"/>
              <a:gd name="connsiteY66802" fmla="*/ 233995 h 6857957"/>
              <a:gd name="connsiteX66803" fmla="*/ 1555751 w 4826000"/>
              <a:gd name="connsiteY66803" fmla="*/ 235265 h 6857957"/>
              <a:gd name="connsiteX66804" fmla="*/ 1555149 w 4826000"/>
              <a:gd name="connsiteY66804" fmla="*/ 236218 h 6857957"/>
              <a:gd name="connsiteX66805" fmla="*/ 1554847 w 4826000"/>
              <a:gd name="connsiteY66805" fmla="*/ 237170 h 6857957"/>
              <a:gd name="connsiteX66806" fmla="*/ 1553944 w 4826000"/>
              <a:gd name="connsiteY66806" fmla="*/ 238123 h 6857957"/>
              <a:gd name="connsiteX66807" fmla="*/ 1552740 w 4826000"/>
              <a:gd name="connsiteY66807" fmla="*/ 239075 h 6857957"/>
              <a:gd name="connsiteX66808" fmla="*/ 1551537 w 4826000"/>
              <a:gd name="connsiteY66808" fmla="*/ 240028 h 6857957"/>
              <a:gd name="connsiteX66809" fmla="*/ 1549428 w 4826000"/>
              <a:gd name="connsiteY66809" fmla="*/ 240663 h 6857957"/>
              <a:gd name="connsiteX66810" fmla="*/ 1547320 w 4826000"/>
              <a:gd name="connsiteY66810" fmla="*/ 240980 h 6857957"/>
              <a:gd name="connsiteX66811" fmla="*/ 1544912 w 4826000"/>
              <a:gd name="connsiteY66811" fmla="*/ 241298 h 6857957"/>
              <a:gd name="connsiteX66812" fmla="*/ 1538589 w 4826000"/>
              <a:gd name="connsiteY66812" fmla="*/ 241298 h 6857957"/>
              <a:gd name="connsiteX66813" fmla="*/ 1538288 w 4826000"/>
              <a:gd name="connsiteY66813" fmla="*/ 238440 h 6857957"/>
              <a:gd name="connsiteX66814" fmla="*/ 1538288 w 4826000"/>
              <a:gd name="connsiteY66814" fmla="*/ 236218 h 6857957"/>
              <a:gd name="connsiteX66815" fmla="*/ 1538890 w 4826000"/>
              <a:gd name="connsiteY66815" fmla="*/ 233995 h 6857957"/>
              <a:gd name="connsiteX66816" fmla="*/ 1539192 w 4826000"/>
              <a:gd name="connsiteY66816" fmla="*/ 232725 h 6857957"/>
              <a:gd name="connsiteX66817" fmla="*/ 1539793 w 4826000"/>
              <a:gd name="connsiteY66817" fmla="*/ 231455 h 6857957"/>
              <a:gd name="connsiteX66818" fmla="*/ 1540697 w 4826000"/>
              <a:gd name="connsiteY66818" fmla="*/ 230502 h 6857957"/>
              <a:gd name="connsiteX66819" fmla="*/ 1541601 w 4826000"/>
              <a:gd name="connsiteY66819" fmla="*/ 229867 h 6857957"/>
              <a:gd name="connsiteX66820" fmla="*/ 1542804 w 4826000"/>
              <a:gd name="connsiteY66820" fmla="*/ 228915 h 6857957"/>
              <a:gd name="connsiteX66821" fmla="*/ 1544912 w 4826000"/>
              <a:gd name="connsiteY66821" fmla="*/ 228280 h 6857957"/>
              <a:gd name="connsiteX66822" fmla="*/ 1546718 w 4826000"/>
              <a:gd name="connsiteY66822" fmla="*/ 227962 h 6857957"/>
              <a:gd name="connsiteX66823" fmla="*/ 1548826 w 4826000"/>
              <a:gd name="connsiteY66823" fmla="*/ 227645 h 6857957"/>
              <a:gd name="connsiteX66824" fmla="*/ 2322771 w 4826000"/>
              <a:gd name="connsiteY66824" fmla="*/ 220637 h 6857957"/>
              <a:gd name="connsiteX66825" fmla="*/ 2325595 w 4826000"/>
              <a:gd name="connsiteY66825" fmla="*/ 220637 h 6857957"/>
              <a:gd name="connsiteX66826" fmla="*/ 2329047 w 4826000"/>
              <a:gd name="connsiteY66826" fmla="*/ 220929 h 6857957"/>
              <a:gd name="connsiteX66827" fmla="*/ 2332185 w 4826000"/>
              <a:gd name="connsiteY66827" fmla="*/ 221803 h 6857957"/>
              <a:gd name="connsiteX66828" fmla="*/ 2335323 w 4826000"/>
              <a:gd name="connsiteY66828" fmla="*/ 222678 h 6857957"/>
              <a:gd name="connsiteX66829" fmla="*/ 2338462 w 4826000"/>
              <a:gd name="connsiteY66829" fmla="*/ 224136 h 6857957"/>
              <a:gd name="connsiteX66830" fmla="*/ 2340972 w 4826000"/>
              <a:gd name="connsiteY66830" fmla="*/ 225594 h 6857957"/>
              <a:gd name="connsiteX66831" fmla="*/ 2342856 w 4826000"/>
              <a:gd name="connsiteY66831" fmla="*/ 227344 h 6857957"/>
              <a:gd name="connsiteX66832" fmla="*/ 2344424 w 4826000"/>
              <a:gd name="connsiteY66832" fmla="*/ 228802 h 6857957"/>
              <a:gd name="connsiteX66833" fmla="*/ 2344738 w 4826000"/>
              <a:gd name="connsiteY66833" fmla="*/ 229385 h 6857957"/>
              <a:gd name="connsiteX66834" fmla="*/ 2344738 w 4826000"/>
              <a:gd name="connsiteY66834" fmla="*/ 230260 h 6857957"/>
              <a:gd name="connsiteX66835" fmla="*/ 2344424 w 4826000"/>
              <a:gd name="connsiteY66835" fmla="*/ 230843 h 6857957"/>
              <a:gd name="connsiteX66836" fmla="*/ 2343796 w 4826000"/>
              <a:gd name="connsiteY66836" fmla="*/ 231718 h 6857957"/>
              <a:gd name="connsiteX66837" fmla="*/ 2342856 w 4826000"/>
              <a:gd name="connsiteY66837" fmla="*/ 232592 h 6857957"/>
              <a:gd name="connsiteX66838" fmla="*/ 2341600 w 4826000"/>
              <a:gd name="connsiteY66838" fmla="*/ 233175 h 6857957"/>
              <a:gd name="connsiteX66839" fmla="*/ 2338148 w 4826000"/>
              <a:gd name="connsiteY66839" fmla="*/ 234050 h 6857957"/>
              <a:gd name="connsiteX66840" fmla="*/ 2333127 w 4826000"/>
              <a:gd name="connsiteY66840" fmla="*/ 234633 h 6857957"/>
              <a:gd name="connsiteX66841" fmla="*/ 2326223 w 4826000"/>
              <a:gd name="connsiteY66841" fmla="*/ 234925 h 6857957"/>
              <a:gd name="connsiteX66842" fmla="*/ 2325595 w 4826000"/>
              <a:gd name="connsiteY66842" fmla="*/ 234050 h 6857957"/>
              <a:gd name="connsiteX66843" fmla="*/ 2325281 w 4826000"/>
              <a:gd name="connsiteY66843" fmla="*/ 233467 h 6857957"/>
              <a:gd name="connsiteX66844" fmla="*/ 2325281 w 4826000"/>
              <a:gd name="connsiteY66844" fmla="*/ 231134 h 6857957"/>
              <a:gd name="connsiteX66845" fmla="*/ 2325595 w 4826000"/>
              <a:gd name="connsiteY66845" fmla="*/ 227052 h 6857957"/>
              <a:gd name="connsiteX66846" fmla="*/ 2325281 w 4826000"/>
              <a:gd name="connsiteY66846" fmla="*/ 225302 h 6857957"/>
              <a:gd name="connsiteX66847" fmla="*/ 2324967 w 4826000"/>
              <a:gd name="connsiteY66847" fmla="*/ 224136 h 6857957"/>
              <a:gd name="connsiteX66848" fmla="*/ 2324340 w 4826000"/>
              <a:gd name="connsiteY66848" fmla="*/ 223553 h 6857957"/>
              <a:gd name="connsiteX66849" fmla="*/ 2323398 w 4826000"/>
              <a:gd name="connsiteY66849" fmla="*/ 222970 h 6857957"/>
              <a:gd name="connsiteX66850" fmla="*/ 2322143 w 4826000"/>
              <a:gd name="connsiteY66850" fmla="*/ 222678 h 6857957"/>
              <a:gd name="connsiteX66851" fmla="*/ 2319946 w 4826000"/>
              <a:gd name="connsiteY66851" fmla="*/ 222387 h 6857957"/>
              <a:gd name="connsiteX66852" fmla="*/ 2317750 w 4826000"/>
              <a:gd name="connsiteY66852" fmla="*/ 222387 h 6857957"/>
              <a:gd name="connsiteX66853" fmla="*/ 2318691 w 4826000"/>
              <a:gd name="connsiteY66853" fmla="*/ 221803 h 6857957"/>
              <a:gd name="connsiteX66854" fmla="*/ 2319633 w 4826000"/>
              <a:gd name="connsiteY66854" fmla="*/ 221220 h 6857957"/>
              <a:gd name="connsiteX66855" fmla="*/ 2375218 w 4826000"/>
              <a:gd name="connsiteY66855" fmla="*/ 214310 h 6857957"/>
              <a:gd name="connsiteX66856" fmla="*/ 2381251 w 4826000"/>
              <a:gd name="connsiteY66856" fmla="*/ 214954 h 6857957"/>
              <a:gd name="connsiteX66857" fmla="*/ 2385696 w 4826000"/>
              <a:gd name="connsiteY66857" fmla="*/ 215598 h 6857957"/>
              <a:gd name="connsiteX66858" fmla="*/ 2388871 w 4826000"/>
              <a:gd name="connsiteY66858" fmla="*/ 216242 h 6857957"/>
              <a:gd name="connsiteX66859" fmla="*/ 2391094 w 4826000"/>
              <a:gd name="connsiteY66859" fmla="*/ 217531 h 6857957"/>
              <a:gd name="connsiteX66860" fmla="*/ 2392364 w 4826000"/>
              <a:gd name="connsiteY66860" fmla="*/ 218819 h 6857957"/>
              <a:gd name="connsiteX66861" fmla="*/ 2392364 w 4826000"/>
              <a:gd name="connsiteY66861" fmla="*/ 219141 h 6857957"/>
              <a:gd name="connsiteX66862" fmla="*/ 2392364 w 4826000"/>
              <a:gd name="connsiteY66862" fmla="*/ 219785 h 6857957"/>
              <a:gd name="connsiteX66863" fmla="*/ 2392046 w 4826000"/>
              <a:gd name="connsiteY66863" fmla="*/ 221396 h 6857957"/>
              <a:gd name="connsiteX66864" fmla="*/ 2391094 w 4826000"/>
              <a:gd name="connsiteY66864" fmla="*/ 222684 h 6857957"/>
              <a:gd name="connsiteX66865" fmla="*/ 2388236 w 4826000"/>
              <a:gd name="connsiteY66865" fmla="*/ 226227 h 6857957"/>
              <a:gd name="connsiteX66866" fmla="*/ 2384109 w 4826000"/>
              <a:gd name="connsiteY66866" fmla="*/ 229448 h 6857957"/>
              <a:gd name="connsiteX66867" fmla="*/ 2382204 w 4826000"/>
              <a:gd name="connsiteY66867" fmla="*/ 231059 h 6857957"/>
              <a:gd name="connsiteX66868" fmla="*/ 2380933 w 4826000"/>
              <a:gd name="connsiteY66868" fmla="*/ 233314 h 6857957"/>
              <a:gd name="connsiteX66869" fmla="*/ 2379346 w 4826000"/>
              <a:gd name="connsiteY66869" fmla="*/ 234924 h 6857957"/>
              <a:gd name="connsiteX66870" fmla="*/ 2378711 w 4826000"/>
              <a:gd name="connsiteY66870" fmla="*/ 236535 h 6857957"/>
              <a:gd name="connsiteX66871" fmla="*/ 2375853 w 4826000"/>
              <a:gd name="connsiteY66871" fmla="*/ 235890 h 6857957"/>
              <a:gd name="connsiteX66872" fmla="*/ 2373948 w 4826000"/>
              <a:gd name="connsiteY66872" fmla="*/ 234924 h 6857957"/>
              <a:gd name="connsiteX66873" fmla="*/ 2372362 w 4826000"/>
              <a:gd name="connsiteY66873" fmla="*/ 233958 h 6857957"/>
              <a:gd name="connsiteX66874" fmla="*/ 2371726 w 4826000"/>
              <a:gd name="connsiteY66874" fmla="*/ 232992 h 6857957"/>
              <a:gd name="connsiteX66875" fmla="*/ 2371726 w 4826000"/>
              <a:gd name="connsiteY66875" fmla="*/ 231381 h 6857957"/>
              <a:gd name="connsiteX66876" fmla="*/ 2372043 w 4826000"/>
              <a:gd name="connsiteY66876" fmla="*/ 230415 h 6857957"/>
              <a:gd name="connsiteX66877" fmla="*/ 2373948 w 4826000"/>
              <a:gd name="connsiteY66877" fmla="*/ 227516 h 6857957"/>
              <a:gd name="connsiteX66878" fmla="*/ 2376171 w 4826000"/>
              <a:gd name="connsiteY66878" fmla="*/ 224295 h 6857957"/>
              <a:gd name="connsiteX66879" fmla="*/ 2376806 w 4826000"/>
              <a:gd name="connsiteY66879" fmla="*/ 223006 h 6857957"/>
              <a:gd name="connsiteX66880" fmla="*/ 2377442 w 4826000"/>
              <a:gd name="connsiteY66880" fmla="*/ 221396 h 6857957"/>
              <a:gd name="connsiteX66881" fmla="*/ 2377758 w 4826000"/>
              <a:gd name="connsiteY66881" fmla="*/ 219785 h 6857957"/>
              <a:gd name="connsiteX66882" fmla="*/ 2377442 w 4826000"/>
              <a:gd name="connsiteY66882" fmla="*/ 218175 h 6857957"/>
              <a:gd name="connsiteX66883" fmla="*/ 2376806 w 4826000"/>
              <a:gd name="connsiteY66883" fmla="*/ 216242 h 6857957"/>
              <a:gd name="connsiteX66884" fmla="*/ 2566988 w 4826000"/>
              <a:gd name="connsiteY66884" fmla="*/ 198435 h 6857957"/>
              <a:gd name="connsiteX66885" fmla="*/ 2571433 w 4826000"/>
              <a:gd name="connsiteY66885" fmla="*/ 198749 h 6857957"/>
              <a:gd name="connsiteX66886" fmla="*/ 2574608 w 4826000"/>
              <a:gd name="connsiteY66886" fmla="*/ 199692 h 6857957"/>
              <a:gd name="connsiteX66887" fmla="*/ 2577466 w 4826000"/>
              <a:gd name="connsiteY66887" fmla="*/ 200950 h 6857957"/>
              <a:gd name="connsiteX66888" fmla="*/ 2579689 w 4826000"/>
              <a:gd name="connsiteY66888" fmla="*/ 202521 h 6857957"/>
              <a:gd name="connsiteX66889" fmla="*/ 2581276 w 4826000"/>
              <a:gd name="connsiteY66889" fmla="*/ 204408 h 6857957"/>
              <a:gd name="connsiteX66890" fmla="*/ 2582229 w 4826000"/>
              <a:gd name="connsiteY66890" fmla="*/ 206608 h 6857957"/>
              <a:gd name="connsiteX66891" fmla="*/ 2582864 w 4826000"/>
              <a:gd name="connsiteY66891" fmla="*/ 208494 h 6857957"/>
              <a:gd name="connsiteX66892" fmla="*/ 2583181 w 4826000"/>
              <a:gd name="connsiteY66892" fmla="*/ 211009 h 6857957"/>
              <a:gd name="connsiteX66893" fmla="*/ 2583499 w 4826000"/>
              <a:gd name="connsiteY66893" fmla="*/ 216039 h 6857957"/>
              <a:gd name="connsiteX66894" fmla="*/ 2583499 w 4826000"/>
              <a:gd name="connsiteY66894" fmla="*/ 221068 h 6857957"/>
              <a:gd name="connsiteX66895" fmla="*/ 2583816 w 4826000"/>
              <a:gd name="connsiteY66895" fmla="*/ 223583 h 6857957"/>
              <a:gd name="connsiteX66896" fmla="*/ 2584134 w 4826000"/>
              <a:gd name="connsiteY66896" fmla="*/ 226098 h 6857957"/>
              <a:gd name="connsiteX66897" fmla="*/ 2584769 w 4826000"/>
              <a:gd name="connsiteY66897" fmla="*/ 228299 h 6857957"/>
              <a:gd name="connsiteX66898" fmla="*/ 2586039 w 4826000"/>
              <a:gd name="connsiteY66898" fmla="*/ 230185 h 6857957"/>
              <a:gd name="connsiteX66899" fmla="*/ 2583499 w 4826000"/>
              <a:gd name="connsiteY66899" fmla="*/ 229556 h 6857957"/>
              <a:gd name="connsiteX66900" fmla="*/ 2581594 w 4826000"/>
              <a:gd name="connsiteY66900" fmla="*/ 228613 h 6857957"/>
              <a:gd name="connsiteX66901" fmla="*/ 2577466 w 4826000"/>
              <a:gd name="connsiteY66901" fmla="*/ 227041 h 6857957"/>
              <a:gd name="connsiteX66902" fmla="*/ 2575561 w 4826000"/>
              <a:gd name="connsiteY66902" fmla="*/ 226098 h 6857957"/>
              <a:gd name="connsiteX66903" fmla="*/ 2573021 w 4826000"/>
              <a:gd name="connsiteY66903" fmla="*/ 225784 h 6857957"/>
              <a:gd name="connsiteX66904" fmla="*/ 2569528 w 4826000"/>
              <a:gd name="connsiteY66904" fmla="*/ 225469 h 6857957"/>
              <a:gd name="connsiteX66905" fmla="*/ 2565401 w 4826000"/>
              <a:gd name="connsiteY66905" fmla="*/ 225784 h 6857957"/>
              <a:gd name="connsiteX66906" fmla="*/ 2567306 w 4826000"/>
              <a:gd name="connsiteY66906" fmla="*/ 221383 h 6857957"/>
              <a:gd name="connsiteX66907" fmla="*/ 2567941 w 4826000"/>
              <a:gd name="connsiteY66907" fmla="*/ 218239 h 6857957"/>
              <a:gd name="connsiteX66908" fmla="*/ 2568258 w 4826000"/>
              <a:gd name="connsiteY66908" fmla="*/ 215096 h 6857957"/>
              <a:gd name="connsiteX66909" fmla="*/ 2567623 w 4826000"/>
              <a:gd name="connsiteY66909" fmla="*/ 212581 h 6857957"/>
              <a:gd name="connsiteX66910" fmla="*/ 2567306 w 4826000"/>
              <a:gd name="connsiteY66910" fmla="*/ 209752 h 6857957"/>
              <a:gd name="connsiteX66911" fmla="*/ 2566671 w 4826000"/>
              <a:gd name="connsiteY66911" fmla="*/ 206608 h 6857957"/>
              <a:gd name="connsiteX66912" fmla="*/ 2566671 w 4826000"/>
              <a:gd name="connsiteY66912" fmla="*/ 202836 h 6857957"/>
              <a:gd name="connsiteX66913" fmla="*/ 2565401 w 4826000"/>
              <a:gd name="connsiteY66913" fmla="*/ 187322 h 6857957"/>
              <a:gd name="connsiteX66914" fmla="*/ 2564772 w 4826000"/>
              <a:gd name="connsiteY66914" fmla="*/ 188784 h 6857957"/>
              <a:gd name="connsiteX66915" fmla="*/ 2564144 w 4826000"/>
              <a:gd name="connsiteY66915" fmla="*/ 189662 h 6857957"/>
              <a:gd name="connsiteX66916" fmla="*/ 2562887 w 4826000"/>
              <a:gd name="connsiteY66916" fmla="*/ 190539 h 6857957"/>
              <a:gd name="connsiteX66917" fmla="*/ 2561630 w 4826000"/>
              <a:gd name="connsiteY66917" fmla="*/ 191416 h 6857957"/>
              <a:gd name="connsiteX66918" fmla="*/ 2558174 w 4826000"/>
              <a:gd name="connsiteY66918" fmla="*/ 192879 h 6857957"/>
              <a:gd name="connsiteX66919" fmla="*/ 2553775 w 4826000"/>
              <a:gd name="connsiteY66919" fmla="*/ 194048 h 6857957"/>
              <a:gd name="connsiteX66920" fmla="*/ 2544349 w 4826000"/>
              <a:gd name="connsiteY66920" fmla="*/ 196388 h 6857957"/>
              <a:gd name="connsiteX66921" fmla="*/ 2539637 w 4826000"/>
              <a:gd name="connsiteY66921" fmla="*/ 197265 h 6857957"/>
              <a:gd name="connsiteX66922" fmla="*/ 2535238 w 4826000"/>
              <a:gd name="connsiteY66922" fmla="*/ 198435 h 6857957"/>
              <a:gd name="connsiteX66923" fmla="*/ 2535238 w 4826000"/>
              <a:gd name="connsiteY66923" fmla="*/ 197265 h 6857957"/>
              <a:gd name="connsiteX66924" fmla="*/ 2535552 w 4826000"/>
              <a:gd name="connsiteY66924" fmla="*/ 196096 h 6857957"/>
              <a:gd name="connsiteX66925" fmla="*/ 2536180 w 4826000"/>
              <a:gd name="connsiteY66925" fmla="*/ 194633 h 6857957"/>
              <a:gd name="connsiteX66926" fmla="*/ 2536809 w 4826000"/>
              <a:gd name="connsiteY66926" fmla="*/ 193756 h 6857957"/>
              <a:gd name="connsiteX66927" fmla="*/ 2537751 w 4826000"/>
              <a:gd name="connsiteY66927" fmla="*/ 192586 h 6857957"/>
              <a:gd name="connsiteX66928" fmla="*/ 2539008 w 4826000"/>
              <a:gd name="connsiteY66928" fmla="*/ 191709 h 6857957"/>
              <a:gd name="connsiteX66929" fmla="*/ 2542464 w 4826000"/>
              <a:gd name="connsiteY66929" fmla="*/ 190247 h 6857957"/>
              <a:gd name="connsiteX66930" fmla="*/ 2546235 w 4826000"/>
              <a:gd name="connsiteY66930" fmla="*/ 189077 h 6857957"/>
              <a:gd name="connsiteX66931" fmla="*/ 2551576 w 4826000"/>
              <a:gd name="connsiteY66931" fmla="*/ 187907 h 6857957"/>
              <a:gd name="connsiteX66932" fmla="*/ 2557860 w 4826000"/>
              <a:gd name="connsiteY66932" fmla="*/ 187615 h 6857957"/>
              <a:gd name="connsiteX66933" fmla="*/ 2623054 w 4826000"/>
              <a:gd name="connsiteY66933" fmla="*/ 182560 h 6857957"/>
              <a:gd name="connsiteX66934" fmla="*/ 2627390 w 4826000"/>
              <a:gd name="connsiteY66934" fmla="*/ 184148 h 6857957"/>
              <a:gd name="connsiteX66935" fmla="*/ 2629868 w 4826000"/>
              <a:gd name="connsiteY66935" fmla="*/ 185418 h 6857957"/>
              <a:gd name="connsiteX66936" fmla="*/ 2630488 w 4826000"/>
              <a:gd name="connsiteY66936" fmla="*/ 186053 h 6857957"/>
              <a:gd name="connsiteX66937" fmla="*/ 2630488 w 4826000"/>
              <a:gd name="connsiteY66937" fmla="*/ 186370 h 6857957"/>
              <a:gd name="connsiteX66938" fmla="*/ 2630488 w 4826000"/>
              <a:gd name="connsiteY66938" fmla="*/ 187005 h 6857957"/>
              <a:gd name="connsiteX66939" fmla="*/ 2629868 w 4826000"/>
              <a:gd name="connsiteY66939" fmla="*/ 187323 h 6857957"/>
              <a:gd name="connsiteX66940" fmla="*/ 2627700 w 4826000"/>
              <a:gd name="connsiteY66940" fmla="*/ 187958 h 6857957"/>
              <a:gd name="connsiteX66941" fmla="*/ 2624602 w 4826000"/>
              <a:gd name="connsiteY66941" fmla="*/ 188910 h 6857957"/>
              <a:gd name="connsiteX66942" fmla="*/ 2616858 w 4826000"/>
              <a:gd name="connsiteY66942" fmla="*/ 189863 h 6857957"/>
              <a:gd name="connsiteX66943" fmla="*/ 2608495 w 4826000"/>
              <a:gd name="connsiteY66943" fmla="*/ 191133 h 6857957"/>
              <a:gd name="connsiteX66944" fmla="*/ 2604778 w 4826000"/>
              <a:gd name="connsiteY66944" fmla="*/ 192085 h 6857957"/>
              <a:gd name="connsiteX66945" fmla="*/ 2601680 w 4826000"/>
              <a:gd name="connsiteY66945" fmla="*/ 193038 h 6857957"/>
              <a:gd name="connsiteX66946" fmla="*/ 2599202 w 4826000"/>
              <a:gd name="connsiteY66946" fmla="*/ 193990 h 6857957"/>
              <a:gd name="connsiteX66947" fmla="*/ 2598583 w 4826000"/>
              <a:gd name="connsiteY66947" fmla="*/ 194943 h 6857957"/>
              <a:gd name="connsiteX66948" fmla="*/ 2597963 w 4826000"/>
              <a:gd name="connsiteY66948" fmla="*/ 195895 h 6857957"/>
              <a:gd name="connsiteX66949" fmla="*/ 2597963 w 4826000"/>
              <a:gd name="connsiteY66949" fmla="*/ 196848 h 6857957"/>
              <a:gd name="connsiteX66950" fmla="*/ 2598273 w 4826000"/>
              <a:gd name="connsiteY66950" fmla="*/ 197483 h 6857957"/>
              <a:gd name="connsiteX66951" fmla="*/ 2599202 w 4826000"/>
              <a:gd name="connsiteY66951" fmla="*/ 198753 h 6857957"/>
              <a:gd name="connsiteX66952" fmla="*/ 2600441 w 4826000"/>
              <a:gd name="connsiteY66952" fmla="*/ 199705 h 6857957"/>
              <a:gd name="connsiteX66953" fmla="*/ 2598893 w 4826000"/>
              <a:gd name="connsiteY66953" fmla="*/ 200975 h 6857957"/>
              <a:gd name="connsiteX66954" fmla="*/ 2597963 w 4826000"/>
              <a:gd name="connsiteY66954" fmla="*/ 201610 h 6857957"/>
              <a:gd name="connsiteX66955" fmla="*/ 2597034 w 4826000"/>
              <a:gd name="connsiteY66955" fmla="*/ 201610 h 6857957"/>
              <a:gd name="connsiteX66956" fmla="*/ 2596105 w 4826000"/>
              <a:gd name="connsiteY66956" fmla="*/ 201293 h 6857957"/>
              <a:gd name="connsiteX66957" fmla="*/ 2595176 w 4826000"/>
              <a:gd name="connsiteY66957" fmla="*/ 200658 h 6857957"/>
              <a:gd name="connsiteX66958" fmla="*/ 2594246 w 4826000"/>
              <a:gd name="connsiteY66958" fmla="*/ 199705 h 6857957"/>
              <a:gd name="connsiteX66959" fmla="*/ 2592078 w 4826000"/>
              <a:gd name="connsiteY66959" fmla="*/ 197165 h 6857957"/>
              <a:gd name="connsiteX66960" fmla="*/ 2590219 w 4826000"/>
              <a:gd name="connsiteY66960" fmla="*/ 193990 h 6857957"/>
              <a:gd name="connsiteX66961" fmla="*/ 2588980 w 4826000"/>
              <a:gd name="connsiteY66961" fmla="*/ 192720 h 6857957"/>
              <a:gd name="connsiteX66962" fmla="*/ 2587741 w 4826000"/>
              <a:gd name="connsiteY66962" fmla="*/ 191450 h 6857957"/>
              <a:gd name="connsiteX66963" fmla="*/ 2586193 w 4826000"/>
              <a:gd name="connsiteY66963" fmla="*/ 190498 h 6857957"/>
              <a:gd name="connsiteX66964" fmla="*/ 2584024 w 4826000"/>
              <a:gd name="connsiteY66964" fmla="*/ 189863 h 6857957"/>
              <a:gd name="connsiteX66965" fmla="*/ 2581856 w 4826000"/>
              <a:gd name="connsiteY66965" fmla="*/ 189545 h 6857957"/>
              <a:gd name="connsiteX66966" fmla="*/ 2579688 w 4826000"/>
              <a:gd name="connsiteY66966" fmla="*/ 189545 h 6857957"/>
              <a:gd name="connsiteX66967" fmla="*/ 2582476 w 4826000"/>
              <a:gd name="connsiteY66967" fmla="*/ 187958 h 6857957"/>
              <a:gd name="connsiteX66968" fmla="*/ 2585573 w 4826000"/>
              <a:gd name="connsiteY66968" fmla="*/ 187005 h 6857957"/>
              <a:gd name="connsiteX66969" fmla="*/ 2588671 w 4826000"/>
              <a:gd name="connsiteY66969" fmla="*/ 186370 h 6857957"/>
              <a:gd name="connsiteX66970" fmla="*/ 2591458 w 4826000"/>
              <a:gd name="connsiteY66970" fmla="*/ 186053 h 6857957"/>
              <a:gd name="connsiteX66971" fmla="*/ 2597344 w 4826000"/>
              <a:gd name="connsiteY66971" fmla="*/ 185735 h 6857957"/>
              <a:gd name="connsiteX66972" fmla="*/ 2603229 w 4826000"/>
              <a:gd name="connsiteY66972" fmla="*/ 186053 h 6857957"/>
              <a:gd name="connsiteX66973" fmla="*/ 2608805 w 4826000"/>
              <a:gd name="connsiteY66973" fmla="*/ 186053 h 6857957"/>
              <a:gd name="connsiteX66974" fmla="*/ 2613761 w 4826000"/>
              <a:gd name="connsiteY66974" fmla="*/ 185735 h 6857957"/>
              <a:gd name="connsiteX66975" fmla="*/ 2616549 w 4826000"/>
              <a:gd name="connsiteY66975" fmla="*/ 185418 h 6857957"/>
              <a:gd name="connsiteX66976" fmla="*/ 2618717 w 4826000"/>
              <a:gd name="connsiteY66976" fmla="*/ 184783 h 6857957"/>
              <a:gd name="connsiteX66977" fmla="*/ 2620885 w 4826000"/>
              <a:gd name="connsiteY66977" fmla="*/ 183830 h 6857957"/>
              <a:gd name="connsiteX66978" fmla="*/ 2348578 w 4826000"/>
              <a:gd name="connsiteY66978" fmla="*/ 157137 h 6857957"/>
              <a:gd name="connsiteX66979" fmla="*/ 2351343 w 4826000"/>
              <a:gd name="connsiteY66979" fmla="*/ 157137 h 6857957"/>
              <a:gd name="connsiteX66980" fmla="*/ 2353494 w 4826000"/>
              <a:gd name="connsiteY66980" fmla="*/ 157458 h 6857957"/>
              <a:gd name="connsiteX66981" fmla="*/ 2358411 w 4826000"/>
              <a:gd name="connsiteY66981" fmla="*/ 158741 h 6857957"/>
              <a:gd name="connsiteX66982" fmla="*/ 2368242 w 4826000"/>
              <a:gd name="connsiteY66982" fmla="*/ 161628 h 6857957"/>
              <a:gd name="connsiteX66983" fmla="*/ 2373466 w 4826000"/>
              <a:gd name="connsiteY66983" fmla="*/ 162591 h 6857957"/>
              <a:gd name="connsiteX66984" fmla="*/ 2375617 w 4826000"/>
              <a:gd name="connsiteY66984" fmla="*/ 162591 h 6857957"/>
              <a:gd name="connsiteX66985" fmla="*/ 2378075 w 4826000"/>
              <a:gd name="connsiteY66985" fmla="*/ 162591 h 6857957"/>
              <a:gd name="connsiteX66986" fmla="*/ 2376846 w 4826000"/>
              <a:gd name="connsiteY66986" fmla="*/ 163232 h 6857957"/>
              <a:gd name="connsiteX66987" fmla="*/ 2375924 w 4826000"/>
              <a:gd name="connsiteY66987" fmla="*/ 164195 h 6857957"/>
              <a:gd name="connsiteX66988" fmla="*/ 2375309 w 4826000"/>
              <a:gd name="connsiteY66988" fmla="*/ 165157 h 6857957"/>
              <a:gd name="connsiteX66989" fmla="*/ 2375002 w 4826000"/>
              <a:gd name="connsiteY66989" fmla="*/ 166440 h 6857957"/>
              <a:gd name="connsiteX66990" fmla="*/ 2374695 w 4826000"/>
              <a:gd name="connsiteY66990" fmla="*/ 167724 h 6857957"/>
              <a:gd name="connsiteX66991" fmla="*/ 2374388 w 4826000"/>
              <a:gd name="connsiteY66991" fmla="*/ 169007 h 6857957"/>
              <a:gd name="connsiteX66992" fmla="*/ 2374695 w 4826000"/>
              <a:gd name="connsiteY66992" fmla="*/ 171894 h 6857957"/>
              <a:gd name="connsiteX66993" fmla="*/ 2375309 w 4826000"/>
              <a:gd name="connsiteY66993" fmla="*/ 175423 h 6857957"/>
              <a:gd name="connsiteX66994" fmla="*/ 2376231 w 4826000"/>
              <a:gd name="connsiteY66994" fmla="*/ 178630 h 6857957"/>
              <a:gd name="connsiteX66995" fmla="*/ 2377153 w 4826000"/>
              <a:gd name="connsiteY66995" fmla="*/ 182480 h 6857957"/>
              <a:gd name="connsiteX66996" fmla="*/ 2377767 w 4826000"/>
              <a:gd name="connsiteY66996" fmla="*/ 186329 h 6857957"/>
              <a:gd name="connsiteX66997" fmla="*/ 2378075 w 4826000"/>
              <a:gd name="connsiteY66997" fmla="*/ 190500 h 6857957"/>
              <a:gd name="connsiteX66998" fmla="*/ 2378075 w 4826000"/>
              <a:gd name="connsiteY66998" fmla="*/ 194670 h 6857957"/>
              <a:gd name="connsiteX66999" fmla="*/ 2377767 w 4826000"/>
              <a:gd name="connsiteY66999" fmla="*/ 196916 h 6857957"/>
              <a:gd name="connsiteX67000" fmla="*/ 2377153 w 4826000"/>
              <a:gd name="connsiteY67000" fmla="*/ 198840 h 6857957"/>
              <a:gd name="connsiteX67001" fmla="*/ 2376538 w 4826000"/>
              <a:gd name="connsiteY67001" fmla="*/ 201086 h 6857957"/>
              <a:gd name="connsiteX67002" fmla="*/ 2375617 w 4826000"/>
              <a:gd name="connsiteY67002" fmla="*/ 203011 h 6857957"/>
              <a:gd name="connsiteX67003" fmla="*/ 2374388 w 4826000"/>
              <a:gd name="connsiteY67003" fmla="*/ 205256 h 6857957"/>
              <a:gd name="connsiteX67004" fmla="*/ 2372851 w 4826000"/>
              <a:gd name="connsiteY67004" fmla="*/ 207181 h 6857957"/>
              <a:gd name="connsiteX67005" fmla="*/ 2370701 w 4826000"/>
              <a:gd name="connsiteY67005" fmla="*/ 209106 h 6857957"/>
              <a:gd name="connsiteX67006" fmla="*/ 2368550 w 4826000"/>
              <a:gd name="connsiteY67006" fmla="*/ 211351 h 6857957"/>
              <a:gd name="connsiteX67007" fmla="*/ 2366092 w 4826000"/>
              <a:gd name="connsiteY67007" fmla="*/ 213276 h 6857957"/>
              <a:gd name="connsiteX67008" fmla="*/ 2363019 w 4826000"/>
              <a:gd name="connsiteY67008" fmla="*/ 215201 h 6857957"/>
              <a:gd name="connsiteX67009" fmla="*/ 2359947 w 4826000"/>
              <a:gd name="connsiteY67009" fmla="*/ 216805 h 6857957"/>
              <a:gd name="connsiteX67010" fmla="*/ 2355952 w 4826000"/>
              <a:gd name="connsiteY67010" fmla="*/ 218729 h 6857957"/>
              <a:gd name="connsiteX67011" fmla="*/ 2352881 w 4826000"/>
              <a:gd name="connsiteY67011" fmla="*/ 219050 h 6857957"/>
              <a:gd name="connsiteX67012" fmla="*/ 2350729 w 4826000"/>
              <a:gd name="connsiteY67012" fmla="*/ 219050 h 6857957"/>
              <a:gd name="connsiteX67013" fmla="*/ 2349807 w 4826000"/>
              <a:gd name="connsiteY67013" fmla="*/ 218729 h 6857957"/>
              <a:gd name="connsiteX67014" fmla="*/ 2349500 w 4826000"/>
              <a:gd name="connsiteY67014" fmla="*/ 217767 h 6857957"/>
              <a:gd name="connsiteX67015" fmla="*/ 2349807 w 4826000"/>
              <a:gd name="connsiteY67015" fmla="*/ 217446 h 6857957"/>
              <a:gd name="connsiteX67016" fmla="*/ 2350729 w 4826000"/>
              <a:gd name="connsiteY67016" fmla="*/ 216484 h 6857957"/>
              <a:gd name="connsiteX67017" fmla="*/ 2353187 w 4826000"/>
              <a:gd name="connsiteY67017" fmla="*/ 215201 h 6857957"/>
              <a:gd name="connsiteX67018" fmla="*/ 2355338 w 4826000"/>
              <a:gd name="connsiteY67018" fmla="*/ 213597 h 6857957"/>
              <a:gd name="connsiteX67019" fmla="*/ 2355952 w 4826000"/>
              <a:gd name="connsiteY67019" fmla="*/ 212634 h 6857957"/>
              <a:gd name="connsiteX67020" fmla="*/ 2355952 w 4826000"/>
              <a:gd name="connsiteY67020" fmla="*/ 211993 h 6857957"/>
              <a:gd name="connsiteX67021" fmla="*/ 2355645 w 4826000"/>
              <a:gd name="connsiteY67021" fmla="*/ 211672 h 6857957"/>
              <a:gd name="connsiteX67022" fmla="*/ 2354109 w 4826000"/>
              <a:gd name="connsiteY67022" fmla="*/ 211030 h 6857957"/>
              <a:gd name="connsiteX67023" fmla="*/ 2351959 w 4826000"/>
              <a:gd name="connsiteY67023" fmla="*/ 211030 h 6857957"/>
              <a:gd name="connsiteX67024" fmla="*/ 2348271 w 4826000"/>
              <a:gd name="connsiteY67024" fmla="*/ 210389 h 6857957"/>
              <a:gd name="connsiteX67025" fmla="*/ 2350729 w 4826000"/>
              <a:gd name="connsiteY67025" fmla="*/ 208464 h 6857957"/>
              <a:gd name="connsiteX67026" fmla="*/ 2353801 w 4826000"/>
              <a:gd name="connsiteY67026" fmla="*/ 206219 h 6857957"/>
              <a:gd name="connsiteX67027" fmla="*/ 2356259 w 4826000"/>
              <a:gd name="connsiteY67027" fmla="*/ 203011 h 6857957"/>
              <a:gd name="connsiteX67028" fmla="*/ 2358717 w 4826000"/>
              <a:gd name="connsiteY67028" fmla="*/ 199803 h 6857957"/>
              <a:gd name="connsiteX67029" fmla="*/ 2360868 w 4826000"/>
              <a:gd name="connsiteY67029" fmla="*/ 196274 h 6857957"/>
              <a:gd name="connsiteX67030" fmla="*/ 2362405 w 4826000"/>
              <a:gd name="connsiteY67030" fmla="*/ 192424 h 6857957"/>
              <a:gd name="connsiteX67031" fmla="*/ 2363634 w 4826000"/>
              <a:gd name="connsiteY67031" fmla="*/ 188575 h 6857957"/>
              <a:gd name="connsiteX67032" fmla="*/ 2364248 w 4826000"/>
              <a:gd name="connsiteY67032" fmla="*/ 184405 h 6857957"/>
              <a:gd name="connsiteX67033" fmla="*/ 2364248 w 4826000"/>
              <a:gd name="connsiteY67033" fmla="*/ 180555 h 6857957"/>
              <a:gd name="connsiteX67034" fmla="*/ 2363941 w 4826000"/>
              <a:gd name="connsiteY67034" fmla="*/ 178630 h 6857957"/>
              <a:gd name="connsiteX67035" fmla="*/ 2363634 w 4826000"/>
              <a:gd name="connsiteY67035" fmla="*/ 176706 h 6857957"/>
              <a:gd name="connsiteX67036" fmla="*/ 2363019 w 4826000"/>
              <a:gd name="connsiteY67036" fmla="*/ 175102 h 6857957"/>
              <a:gd name="connsiteX67037" fmla="*/ 2362097 w 4826000"/>
              <a:gd name="connsiteY67037" fmla="*/ 173177 h 6857957"/>
              <a:gd name="connsiteX67038" fmla="*/ 2361177 w 4826000"/>
              <a:gd name="connsiteY67038" fmla="*/ 171573 h 6857957"/>
              <a:gd name="connsiteX67039" fmla="*/ 2359947 w 4826000"/>
              <a:gd name="connsiteY67039" fmla="*/ 169969 h 6857957"/>
              <a:gd name="connsiteX67040" fmla="*/ 2358411 w 4826000"/>
              <a:gd name="connsiteY67040" fmla="*/ 168365 h 6857957"/>
              <a:gd name="connsiteX67041" fmla="*/ 2356259 w 4826000"/>
              <a:gd name="connsiteY67041" fmla="*/ 167082 h 6857957"/>
              <a:gd name="connsiteX67042" fmla="*/ 2354416 w 4826000"/>
              <a:gd name="connsiteY67042" fmla="*/ 165478 h 6857957"/>
              <a:gd name="connsiteX67043" fmla="*/ 2352265 w 4826000"/>
              <a:gd name="connsiteY67043" fmla="*/ 164516 h 6857957"/>
              <a:gd name="connsiteX67044" fmla="*/ 2349500 w 4826000"/>
              <a:gd name="connsiteY67044" fmla="*/ 163232 h 6857957"/>
              <a:gd name="connsiteX67045" fmla="*/ 2346734 w 4826000"/>
              <a:gd name="connsiteY67045" fmla="*/ 162591 h 6857957"/>
              <a:gd name="connsiteX67046" fmla="*/ 2343355 w 4826000"/>
              <a:gd name="connsiteY67046" fmla="*/ 161949 h 6857957"/>
              <a:gd name="connsiteX67047" fmla="*/ 2339975 w 4826000"/>
              <a:gd name="connsiteY67047" fmla="*/ 161308 h 6857957"/>
              <a:gd name="connsiteX67048" fmla="*/ 2341819 w 4826000"/>
              <a:gd name="connsiteY67048" fmla="*/ 159704 h 6857957"/>
              <a:gd name="connsiteX67049" fmla="*/ 2344276 w 4826000"/>
              <a:gd name="connsiteY67049" fmla="*/ 158741 h 6857957"/>
              <a:gd name="connsiteX67050" fmla="*/ 2346427 w 4826000"/>
              <a:gd name="connsiteY67050" fmla="*/ 157458 h 6857957"/>
              <a:gd name="connsiteX67051" fmla="*/ 2160924 w 4826000"/>
              <a:gd name="connsiteY67051" fmla="*/ 150788 h 6857957"/>
              <a:gd name="connsiteX67052" fmla="*/ 2168255 w 4826000"/>
              <a:gd name="connsiteY67052" fmla="*/ 152011 h 6857957"/>
              <a:gd name="connsiteX67053" fmla="*/ 2174948 w 4826000"/>
              <a:gd name="connsiteY67053" fmla="*/ 152928 h 6857957"/>
              <a:gd name="connsiteX67054" fmla="*/ 2180685 w 4826000"/>
              <a:gd name="connsiteY67054" fmla="*/ 154458 h 6857957"/>
              <a:gd name="connsiteX67055" fmla="*/ 2185785 w 4826000"/>
              <a:gd name="connsiteY67055" fmla="*/ 156293 h 6857957"/>
              <a:gd name="connsiteX67056" fmla="*/ 2190566 w 4826000"/>
              <a:gd name="connsiteY67056" fmla="*/ 158434 h 6857957"/>
              <a:gd name="connsiteX67057" fmla="*/ 2194709 w 4826000"/>
              <a:gd name="connsiteY67057" fmla="*/ 160881 h 6857957"/>
              <a:gd name="connsiteX67058" fmla="*/ 2198534 w 4826000"/>
              <a:gd name="connsiteY67058" fmla="*/ 163327 h 6857957"/>
              <a:gd name="connsiteX67059" fmla="*/ 2202040 w 4826000"/>
              <a:gd name="connsiteY67059" fmla="*/ 165468 h 6857957"/>
              <a:gd name="connsiteX67060" fmla="*/ 2209371 w 4826000"/>
              <a:gd name="connsiteY67060" fmla="*/ 170974 h 6857957"/>
              <a:gd name="connsiteX67061" fmla="*/ 2213195 w 4826000"/>
              <a:gd name="connsiteY67061" fmla="*/ 173421 h 6857957"/>
              <a:gd name="connsiteX67062" fmla="*/ 2217020 w 4826000"/>
              <a:gd name="connsiteY67062" fmla="*/ 175867 h 6857957"/>
              <a:gd name="connsiteX67063" fmla="*/ 2221801 w 4826000"/>
              <a:gd name="connsiteY67063" fmla="*/ 178008 h 6857957"/>
              <a:gd name="connsiteX67064" fmla="*/ 2226901 w 4826000"/>
              <a:gd name="connsiteY67064" fmla="*/ 179843 h 6857957"/>
              <a:gd name="connsiteX67065" fmla="*/ 2232000 w 4826000"/>
              <a:gd name="connsiteY67065" fmla="*/ 181679 h 6857957"/>
              <a:gd name="connsiteX67066" fmla="*/ 2238376 w 4826000"/>
              <a:gd name="connsiteY67066" fmla="*/ 182902 h 6857957"/>
              <a:gd name="connsiteX67067" fmla="*/ 2236144 w 4826000"/>
              <a:gd name="connsiteY67067" fmla="*/ 183514 h 6857957"/>
              <a:gd name="connsiteX67068" fmla="*/ 2233594 w 4826000"/>
              <a:gd name="connsiteY67068" fmla="*/ 184125 h 6857957"/>
              <a:gd name="connsiteX67069" fmla="*/ 2231044 w 4826000"/>
              <a:gd name="connsiteY67069" fmla="*/ 184125 h 6857957"/>
              <a:gd name="connsiteX67070" fmla="*/ 2228494 w 4826000"/>
              <a:gd name="connsiteY67070" fmla="*/ 184125 h 6857957"/>
              <a:gd name="connsiteX67071" fmla="*/ 2225944 w 4826000"/>
              <a:gd name="connsiteY67071" fmla="*/ 183820 h 6857957"/>
              <a:gd name="connsiteX67072" fmla="*/ 2223396 w 4826000"/>
              <a:gd name="connsiteY67072" fmla="*/ 183208 h 6857957"/>
              <a:gd name="connsiteX67073" fmla="*/ 2217977 w 4826000"/>
              <a:gd name="connsiteY67073" fmla="*/ 181679 h 6857957"/>
              <a:gd name="connsiteX67074" fmla="*/ 2213195 w 4826000"/>
              <a:gd name="connsiteY67074" fmla="*/ 179538 h 6857957"/>
              <a:gd name="connsiteX67075" fmla="*/ 2208096 w 4826000"/>
              <a:gd name="connsiteY67075" fmla="*/ 177091 h 6857957"/>
              <a:gd name="connsiteX67076" fmla="*/ 2198215 w 4826000"/>
              <a:gd name="connsiteY67076" fmla="*/ 171280 h 6857957"/>
              <a:gd name="connsiteX67077" fmla="*/ 2193116 w 4826000"/>
              <a:gd name="connsiteY67077" fmla="*/ 168527 h 6857957"/>
              <a:gd name="connsiteX67078" fmla="*/ 2188336 w 4826000"/>
              <a:gd name="connsiteY67078" fmla="*/ 165774 h 6857957"/>
              <a:gd name="connsiteX67079" fmla="*/ 2183873 w 4826000"/>
              <a:gd name="connsiteY67079" fmla="*/ 163633 h 6857957"/>
              <a:gd name="connsiteX67080" fmla="*/ 2179410 w 4826000"/>
              <a:gd name="connsiteY67080" fmla="*/ 162104 h 6857957"/>
              <a:gd name="connsiteX67081" fmla="*/ 2175267 w 4826000"/>
              <a:gd name="connsiteY67081" fmla="*/ 161186 h 6857957"/>
              <a:gd name="connsiteX67082" fmla="*/ 2172717 w 4826000"/>
              <a:gd name="connsiteY67082" fmla="*/ 160881 h 6857957"/>
              <a:gd name="connsiteX67083" fmla="*/ 2170805 w 4826000"/>
              <a:gd name="connsiteY67083" fmla="*/ 161186 h 6857957"/>
              <a:gd name="connsiteX67084" fmla="*/ 2168893 w 4826000"/>
              <a:gd name="connsiteY67084" fmla="*/ 161492 h 6857957"/>
              <a:gd name="connsiteX67085" fmla="*/ 2166980 w 4826000"/>
              <a:gd name="connsiteY67085" fmla="*/ 162104 h 6857957"/>
              <a:gd name="connsiteX67086" fmla="*/ 2164749 w 4826000"/>
              <a:gd name="connsiteY67086" fmla="*/ 162716 h 6857957"/>
              <a:gd name="connsiteX67087" fmla="*/ 2163155 w 4826000"/>
              <a:gd name="connsiteY67087" fmla="*/ 163939 h 6857957"/>
              <a:gd name="connsiteX67088" fmla="*/ 2160287 w 4826000"/>
              <a:gd name="connsiteY67088" fmla="*/ 163633 h 6857957"/>
              <a:gd name="connsiteX67089" fmla="*/ 2157737 w 4826000"/>
              <a:gd name="connsiteY67089" fmla="*/ 163327 h 6857957"/>
              <a:gd name="connsiteX67090" fmla="*/ 2156462 w 4826000"/>
              <a:gd name="connsiteY67090" fmla="*/ 162716 h 6857957"/>
              <a:gd name="connsiteX67091" fmla="*/ 2155826 w 4826000"/>
              <a:gd name="connsiteY67091" fmla="*/ 162410 h 6857957"/>
              <a:gd name="connsiteX67092" fmla="*/ 2155826 w 4826000"/>
              <a:gd name="connsiteY67092" fmla="*/ 161798 h 6857957"/>
              <a:gd name="connsiteX67093" fmla="*/ 2156462 w 4826000"/>
              <a:gd name="connsiteY67093" fmla="*/ 160881 h 6857957"/>
              <a:gd name="connsiteX67094" fmla="*/ 2158056 w 4826000"/>
              <a:gd name="connsiteY67094" fmla="*/ 159351 h 6857957"/>
              <a:gd name="connsiteX67095" fmla="*/ 2160606 w 4826000"/>
              <a:gd name="connsiteY67095" fmla="*/ 157516 h 6857957"/>
              <a:gd name="connsiteX67096" fmla="*/ 2161881 w 4826000"/>
              <a:gd name="connsiteY67096" fmla="*/ 156599 h 6857957"/>
              <a:gd name="connsiteX67097" fmla="*/ 2162518 w 4826000"/>
              <a:gd name="connsiteY67097" fmla="*/ 155375 h 6857957"/>
              <a:gd name="connsiteX67098" fmla="*/ 2162837 w 4826000"/>
              <a:gd name="connsiteY67098" fmla="*/ 154458 h 6857957"/>
              <a:gd name="connsiteX67099" fmla="*/ 2162837 w 4826000"/>
              <a:gd name="connsiteY67099" fmla="*/ 153540 h 6857957"/>
              <a:gd name="connsiteX67100" fmla="*/ 2162199 w 4826000"/>
              <a:gd name="connsiteY67100" fmla="*/ 152317 h 6857957"/>
              <a:gd name="connsiteX67101" fmla="*/ 860909 w 4826000"/>
              <a:gd name="connsiteY67101" fmla="*/ 139698 h 6857957"/>
              <a:gd name="connsiteX67102" fmla="*/ 863492 w 4826000"/>
              <a:gd name="connsiteY67102" fmla="*/ 140646 h 6857957"/>
              <a:gd name="connsiteX67103" fmla="*/ 865107 w 4826000"/>
              <a:gd name="connsiteY67103" fmla="*/ 141910 h 6857957"/>
              <a:gd name="connsiteX67104" fmla="*/ 866399 w 4826000"/>
              <a:gd name="connsiteY67104" fmla="*/ 142858 h 6857957"/>
              <a:gd name="connsiteX67105" fmla="*/ 867367 w 4826000"/>
              <a:gd name="connsiteY67105" fmla="*/ 144753 h 6857957"/>
              <a:gd name="connsiteX67106" fmla="*/ 868335 w 4826000"/>
              <a:gd name="connsiteY67106" fmla="*/ 146017 h 6857957"/>
              <a:gd name="connsiteX67107" fmla="*/ 869304 w 4826000"/>
              <a:gd name="connsiteY67107" fmla="*/ 147597 h 6857957"/>
              <a:gd name="connsiteX67108" fmla="*/ 869627 w 4826000"/>
              <a:gd name="connsiteY67108" fmla="*/ 149177 h 6857957"/>
              <a:gd name="connsiteX67109" fmla="*/ 869950 w 4826000"/>
              <a:gd name="connsiteY67109" fmla="*/ 151073 h 6857957"/>
              <a:gd name="connsiteX67110" fmla="*/ 869950 w 4826000"/>
              <a:gd name="connsiteY67110" fmla="*/ 154548 h 6857957"/>
              <a:gd name="connsiteX67111" fmla="*/ 869304 w 4826000"/>
              <a:gd name="connsiteY67111" fmla="*/ 158656 h 6857957"/>
              <a:gd name="connsiteX67112" fmla="*/ 868013 w 4826000"/>
              <a:gd name="connsiteY67112" fmla="*/ 162763 h 6857957"/>
              <a:gd name="connsiteX67113" fmla="*/ 866721 w 4826000"/>
              <a:gd name="connsiteY67113" fmla="*/ 167187 h 6857957"/>
              <a:gd name="connsiteX67114" fmla="*/ 864138 w 4826000"/>
              <a:gd name="connsiteY67114" fmla="*/ 176349 h 6857957"/>
              <a:gd name="connsiteX67115" fmla="*/ 863169 w 4826000"/>
              <a:gd name="connsiteY67115" fmla="*/ 181089 h 6857957"/>
              <a:gd name="connsiteX67116" fmla="*/ 862523 w 4826000"/>
              <a:gd name="connsiteY67116" fmla="*/ 185828 h 6857957"/>
              <a:gd name="connsiteX67117" fmla="*/ 862201 w 4826000"/>
              <a:gd name="connsiteY67117" fmla="*/ 190568 h 6857957"/>
              <a:gd name="connsiteX67118" fmla="*/ 862846 w 4826000"/>
              <a:gd name="connsiteY67118" fmla="*/ 195623 h 6857957"/>
              <a:gd name="connsiteX67119" fmla="*/ 863169 w 4826000"/>
              <a:gd name="connsiteY67119" fmla="*/ 197835 h 6857957"/>
              <a:gd name="connsiteX67120" fmla="*/ 863815 w 4826000"/>
              <a:gd name="connsiteY67120" fmla="*/ 200046 h 6857957"/>
              <a:gd name="connsiteX67121" fmla="*/ 864785 w 4826000"/>
              <a:gd name="connsiteY67121" fmla="*/ 202574 h 6857957"/>
              <a:gd name="connsiteX67122" fmla="*/ 866075 w 4826000"/>
              <a:gd name="connsiteY67122" fmla="*/ 204786 h 6857957"/>
              <a:gd name="connsiteX67123" fmla="*/ 863815 w 4826000"/>
              <a:gd name="connsiteY67123" fmla="*/ 203206 h 6857957"/>
              <a:gd name="connsiteX67124" fmla="*/ 861555 w 4826000"/>
              <a:gd name="connsiteY67124" fmla="*/ 201310 h 6857957"/>
              <a:gd name="connsiteX67125" fmla="*/ 859618 w 4826000"/>
              <a:gd name="connsiteY67125" fmla="*/ 199414 h 6857957"/>
              <a:gd name="connsiteX67126" fmla="*/ 858003 w 4826000"/>
              <a:gd name="connsiteY67126" fmla="*/ 197835 h 6857957"/>
              <a:gd name="connsiteX67127" fmla="*/ 856389 w 4826000"/>
              <a:gd name="connsiteY67127" fmla="*/ 195939 h 6857957"/>
              <a:gd name="connsiteX67128" fmla="*/ 855097 w 4826000"/>
              <a:gd name="connsiteY67128" fmla="*/ 193727 h 6857957"/>
              <a:gd name="connsiteX67129" fmla="*/ 852837 w 4826000"/>
              <a:gd name="connsiteY67129" fmla="*/ 189936 h 6857957"/>
              <a:gd name="connsiteX67130" fmla="*/ 851869 w 4826000"/>
              <a:gd name="connsiteY67130" fmla="*/ 185512 h 6857957"/>
              <a:gd name="connsiteX67131" fmla="*/ 850900 w 4826000"/>
              <a:gd name="connsiteY67131" fmla="*/ 181089 h 6857957"/>
              <a:gd name="connsiteX67132" fmla="*/ 850900 w 4826000"/>
              <a:gd name="connsiteY67132" fmla="*/ 176349 h 6857957"/>
              <a:gd name="connsiteX67133" fmla="*/ 851223 w 4826000"/>
              <a:gd name="connsiteY67133" fmla="*/ 171610 h 6857957"/>
              <a:gd name="connsiteX67134" fmla="*/ 851869 w 4826000"/>
              <a:gd name="connsiteY67134" fmla="*/ 167187 h 6857957"/>
              <a:gd name="connsiteX67135" fmla="*/ 852837 w 4826000"/>
              <a:gd name="connsiteY67135" fmla="*/ 162763 h 6857957"/>
              <a:gd name="connsiteX67136" fmla="*/ 854451 w 4826000"/>
              <a:gd name="connsiteY67136" fmla="*/ 158340 h 6857957"/>
              <a:gd name="connsiteX67137" fmla="*/ 855743 w 4826000"/>
              <a:gd name="connsiteY67137" fmla="*/ 154232 h 6857957"/>
              <a:gd name="connsiteX67138" fmla="*/ 858649 w 4826000"/>
              <a:gd name="connsiteY67138" fmla="*/ 146333 h 6857957"/>
              <a:gd name="connsiteX67139" fmla="*/ 2498235 w 4826000"/>
              <a:gd name="connsiteY67139" fmla="*/ 136500 h 6857957"/>
              <a:gd name="connsiteX67140" fmla="*/ 2495384 w 4826000"/>
              <a:gd name="connsiteY67140" fmla="*/ 137778 h 6857957"/>
              <a:gd name="connsiteX67141" fmla="*/ 2493800 w 4826000"/>
              <a:gd name="connsiteY67141" fmla="*/ 139376 h 6857957"/>
              <a:gd name="connsiteX67142" fmla="*/ 2492850 w 4826000"/>
              <a:gd name="connsiteY67142" fmla="*/ 140654 h 6857957"/>
              <a:gd name="connsiteX67143" fmla="*/ 2492850 w 4826000"/>
              <a:gd name="connsiteY67143" fmla="*/ 141613 h 6857957"/>
              <a:gd name="connsiteX67144" fmla="*/ 2493483 w 4826000"/>
              <a:gd name="connsiteY67144" fmla="*/ 142892 h 6857957"/>
              <a:gd name="connsiteX67145" fmla="*/ 2494750 w 4826000"/>
              <a:gd name="connsiteY67145" fmla="*/ 144170 h 6857957"/>
              <a:gd name="connsiteX67146" fmla="*/ 2496651 w 4826000"/>
              <a:gd name="connsiteY67146" fmla="*/ 144809 h 6857957"/>
              <a:gd name="connsiteX67147" fmla="*/ 2499502 w 4826000"/>
              <a:gd name="connsiteY67147" fmla="*/ 145768 h 6857957"/>
              <a:gd name="connsiteX67148" fmla="*/ 2502352 w 4826000"/>
              <a:gd name="connsiteY67148" fmla="*/ 146407 h 6857957"/>
              <a:gd name="connsiteX67149" fmla="*/ 2506153 w 4826000"/>
              <a:gd name="connsiteY67149" fmla="*/ 146727 h 6857957"/>
              <a:gd name="connsiteX67150" fmla="*/ 2514072 w 4826000"/>
              <a:gd name="connsiteY67150" fmla="*/ 147046 h 6857957"/>
              <a:gd name="connsiteX67151" fmla="*/ 2522941 w 4826000"/>
              <a:gd name="connsiteY67151" fmla="*/ 147046 h 6857957"/>
              <a:gd name="connsiteX67152" fmla="*/ 2532126 w 4826000"/>
              <a:gd name="connsiteY67152" fmla="*/ 146088 h 6857957"/>
              <a:gd name="connsiteX67153" fmla="*/ 2532760 w 4826000"/>
              <a:gd name="connsiteY67153" fmla="*/ 147685 h 6857957"/>
              <a:gd name="connsiteX67154" fmla="*/ 2532760 w 4826000"/>
              <a:gd name="connsiteY67154" fmla="*/ 148964 h 6857957"/>
              <a:gd name="connsiteX67155" fmla="*/ 2532443 w 4826000"/>
              <a:gd name="connsiteY67155" fmla="*/ 149923 h 6857957"/>
              <a:gd name="connsiteX67156" fmla="*/ 2531493 w 4826000"/>
              <a:gd name="connsiteY67156" fmla="*/ 151201 h 6857957"/>
              <a:gd name="connsiteX67157" fmla="*/ 2530543 w 4826000"/>
              <a:gd name="connsiteY67157" fmla="*/ 152160 h 6857957"/>
              <a:gd name="connsiteX67158" fmla="*/ 2529276 w 4826000"/>
              <a:gd name="connsiteY67158" fmla="*/ 152799 h 6857957"/>
              <a:gd name="connsiteX67159" fmla="*/ 2525791 w 4826000"/>
              <a:gd name="connsiteY67159" fmla="*/ 154077 h 6857957"/>
              <a:gd name="connsiteX67160" fmla="*/ 2522307 w 4826000"/>
              <a:gd name="connsiteY67160" fmla="*/ 155356 h 6857957"/>
              <a:gd name="connsiteX67161" fmla="*/ 2518823 w 4826000"/>
              <a:gd name="connsiteY67161" fmla="*/ 156634 h 6857957"/>
              <a:gd name="connsiteX67162" fmla="*/ 2517556 w 4826000"/>
              <a:gd name="connsiteY67162" fmla="*/ 157273 h 6857957"/>
              <a:gd name="connsiteX67163" fmla="*/ 2516289 w 4826000"/>
              <a:gd name="connsiteY67163" fmla="*/ 158552 h 6857957"/>
              <a:gd name="connsiteX67164" fmla="*/ 2515656 w 4826000"/>
              <a:gd name="connsiteY67164" fmla="*/ 159511 h 6857957"/>
              <a:gd name="connsiteX67165" fmla="*/ 2515339 w 4826000"/>
              <a:gd name="connsiteY67165" fmla="*/ 160469 h 6857957"/>
              <a:gd name="connsiteX67166" fmla="*/ 2522307 w 4826000"/>
              <a:gd name="connsiteY67166" fmla="*/ 159511 h 6857957"/>
              <a:gd name="connsiteX67167" fmla="*/ 2528325 w 4826000"/>
              <a:gd name="connsiteY67167" fmla="*/ 158871 h 6857957"/>
              <a:gd name="connsiteX67168" fmla="*/ 2532760 w 4826000"/>
              <a:gd name="connsiteY67168" fmla="*/ 158232 h 6857957"/>
              <a:gd name="connsiteX67169" fmla="*/ 2535927 w 4826000"/>
              <a:gd name="connsiteY67169" fmla="*/ 157593 h 6857957"/>
              <a:gd name="connsiteX67170" fmla="*/ 2536878 w 4826000"/>
              <a:gd name="connsiteY67170" fmla="*/ 157593 h 6857957"/>
              <a:gd name="connsiteX67171" fmla="*/ 2537511 w 4826000"/>
              <a:gd name="connsiteY67171" fmla="*/ 158232 h 6857957"/>
              <a:gd name="connsiteX67172" fmla="*/ 2538145 w 4826000"/>
              <a:gd name="connsiteY67172" fmla="*/ 158871 h 6857957"/>
              <a:gd name="connsiteX67173" fmla="*/ 2538145 w 4826000"/>
              <a:gd name="connsiteY67173" fmla="*/ 159511 h 6857957"/>
              <a:gd name="connsiteX67174" fmla="*/ 2538145 w 4826000"/>
              <a:gd name="connsiteY67174" fmla="*/ 160469 h 6857957"/>
              <a:gd name="connsiteX67175" fmla="*/ 2537511 w 4826000"/>
              <a:gd name="connsiteY67175" fmla="*/ 161748 h 6857957"/>
              <a:gd name="connsiteX67176" fmla="*/ 2535611 w 4826000"/>
              <a:gd name="connsiteY67176" fmla="*/ 165263 h 6857957"/>
              <a:gd name="connsiteX67177" fmla="*/ 2539728 w 4826000"/>
              <a:gd name="connsiteY67177" fmla="*/ 165263 h 6857957"/>
              <a:gd name="connsiteX67178" fmla="*/ 2543212 w 4826000"/>
              <a:gd name="connsiteY67178" fmla="*/ 164944 h 6857957"/>
              <a:gd name="connsiteX67179" fmla="*/ 2546063 w 4826000"/>
              <a:gd name="connsiteY67179" fmla="*/ 164624 h 6857957"/>
              <a:gd name="connsiteX67180" fmla="*/ 2547964 w 4826000"/>
              <a:gd name="connsiteY67180" fmla="*/ 163985 h 6857957"/>
              <a:gd name="connsiteX67181" fmla="*/ 2550181 w 4826000"/>
              <a:gd name="connsiteY67181" fmla="*/ 163346 h 6857957"/>
              <a:gd name="connsiteX67182" fmla="*/ 2551448 w 4826000"/>
              <a:gd name="connsiteY67182" fmla="*/ 162387 h 6857957"/>
              <a:gd name="connsiteX67183" fmla="*/ 2552398 w 4826000"/>
              <a:gd name="connsiteY67183" fmla="*/ 161428 h 6857957"/>
              <a:gd name="connsiteX67184" fmla="*/ 2553032 w 4826000"/>
              <a:gd name="connsiteY67184" fmla="*/ 160150 h 6857957"/>
              <a:gd name="connsiteX67185" fmla="*/ 2553982 w 4826000"/>
              <a:gd name="connsiteY67185" fmla="*/ 157593 h 6857957"/>
              <a:gd name="connsiteX67186" fmla="*/ 2554932 w 4826000"/>
              <a:gd name="connsiteY67186" fmla="*/ 155036 h 6857957"/>
              <a:gd name="connsiteX67187" fmla="*/ 2555882 w 4826000"/>
              <a:gd name="connsiteY67187" fmla="*/ 154077 h 6857957"/>
              <a:gd name="connsiteX67188" fmla="*/ 2556516 w 4826000"/>
              <a:gd name="connsiteY67188" fmla="*/ 152799 h 6857957"/>
              <a:gd name="connsiteX67189" fmla="*/ 2557783 w 4826000"/>
              <a:gd name="connsiteY67189" fmla="*/ 151840 h 6857957"/>
              <a:gd name="connsiteX67190" fmla="*/ 2559050 w 4826000"/>
              <a:gd name="connsiteY67190" fmla="*/ 150881 h 6857957"/>
              <a:gd name="connsiteX67191" fmla="*/ 2558733 w 4826000"/>
              <a:gd name="connsiteY67191" fmla="*/ 152480 h 6857957"/>
              <a:gd name="connsiteX67192" fmla="*/ 2558100 w 4826000"/>
              <a:gd name="connsiteY67192" fmla="*/ 154077 h 6857957"/>
              <a:gd name="connsiteX67193" fmla="*/ 2556199 w 4826000"/>
              <a:gd name="connsiteY67193" fmla="*/ 158232 h 6857957"/>
              <a:gd name="connsiteX67194" fmla="*/ 2553032 w 4826000"/>
              <a:gd name="connsiteY67194" fmla="*/ 162387 h 6857957"/>
              <a:gd name="connsiteX67195" fmla="*/ 2549231 w 4826000"/>
              <a:gd name="connsiteY67195" fmla="*/ 167500 h 6857957"/>
              <a:gd name="connsiteX67196" fmla="*/ 2544796 w 4826000"/>
              <a:gd name="connsiteY67196" fmla="*/ 172614 h 6857957"/>
              <a:gd name="connsiteX67197" fmla="*/ 2539412 w 4826000"/>
              <a:gd name="connsiteY67197" fmla="*/ 178047 h 6857957"/>
              <a:gd name="connsiteX67198" fmla="*/ 2528642 w 4826000"/>
              <a:gd name="connsiteY67198" fmla="*/ 190192 h 6857957"/>
              <a:gd name="connsiteX67199" fmla="*/ 2505836 w 4826000"/>
              <a:gd name="connsiteY67199" fmla="*/ 213522 h 6857957"/>
              <a:gd name="connsiteX67200" fmla="*/ 2495701 w 4826000"/>
              <a:gd name="connsiteY67200" fmla="*/ 224069 h 6857957"/>
              <a:gd name="connsiteX67201" fmla="*/ 2491900 w 4826000"/>
              <a:gd name="connsiteY67201" fmla="*/ 228863 h 6857957"/>
              <a:gd name="connsiteX67202" fmla="*/ 2488415 w 4826000"/>
              <a:gd name="connsiteY67202" fmla="*/ 233337 h 6857957"/>
              <a:gd name="connsiteX67203" fmla="*/ 2485881 w 4826000"/>
              <a:gd name="connsiteY67203" fmla="*/ 232698 h 6857957"/>
              <a:gd name="connsiteX67204" fmla="*/ 2484298 w 4826000"/>
              <a:gd name="connsiteY67204" fmla="*/ 231739 h 6857957"/>
              <a:gd name="connsiteX67205" fmla="*/ 2483347 w 4826000"/>
              <a:gd name="connsiteY67205" fmla="*/ 231100 h 6857957"/>
              <a:gd name="connsiteX67206" fmla="*/ 2482714 w 4826000"/>
              <a:gd name="connsiteY67206" fmla="*/ 230141 h 6857957"/>
              <a:gd name="connsiteX67207" fmla="*/ 2482714 w 4826000"/>
              <a:gd name="connsiteY67207" fmla="*/ 229183 h 6857957"/>
              <a:gd name="connsiteX67208" fmla="*/ 2483347 w 4826000"/>
              <a:gd name="connsiteY67208" fmla="*/ 228224 h 6857957"/>
              <a:gd name="connsiteX67209" fmla="*/ 2484931 w 4826000"/>
              <a:gd name="connsiteY67209" fmla="*/ 225987 h 6857957"/>
              <a:gd name="connsiteX67210" fmla="*/ 2486515 w 4826000"/>
              <a:gd name="connsiteY67210" fmla="*/ 223110 h 6857957"/>
              <a:gd name="connsiteX67211" fmla="*/ 2487465 w 4826000"/>
              <a:gd name="connsiteY67211" fmla="*/ 221512 h 6857957"/>
              <a:gd name="connsiteX67212" fmla="*/ 2487782 w 4826000"/>
              <a:gd name="connsiteY67212" fmla="*/ 220234 h 6857957"/>
              <a:gd name="connsiteX67213" fmla="*/ 2488099 w 4826000"/>
              <a:gd name="connsiteY67213" fmla="*/ 218636 h 6857957"/>
              <a:gd name="connsiteX67214" fmla="*/ 2487782 w 4826000"/>
              <a:gd name="connsiteY67214" fmla="*/ 216718 h 6857957"/>
              <a:gd name="connsiteX67215" fmla="*/ 2486832 w 4826000"/>
              <a:gd name="connsiteY67215" fmla="*/ 215440 h 6857957"/>
              <a:gd name="connsiteX67216" fmla="*/ 2485248 w 4826000"/>
              <a:gd name="connsiteY67216" fmla="*/ 213842 h 6857957"/>
              <a:gd name="connsiteX67217" fmla="*/ 2482081 w 4826000"/>
              <a:gd name="connsiteY67217" fmla="*/ 214801 h 6857957"/>
              <a:gd name="connsiteX67218" fmla="*/ 2479547 w 4826000"/>
              <a:gd name="connsiteY67218" fmla="*/ 216079 h 6857957"/>
              <a:gd name="connsiteX67219" fmla="*/ 2477329 w 4826000"/>
              <a:gd name="connsiteY67219" fmla="*/ 217997 h 6857957"/>
              <a:gd name="connsiteX67220" fmla="*/ 2476062 w 4826000"/>
              <a:gd name="connsiteY67220" fmla="*/ 219595 h 6857957"/>
              <a:gd name="connsiteX67221" fmla="*/ 2474479 w 4826000"/>
              <a:gd name="connsiteY67221" fmla="*/ 221193 h 6857957"/>
              <a:gd name="connsiteX67222" fmla="*/ 2474162 w 4826000"/>
              <a:gd name="connsiteY67222" fmla="*/ 223110 h 6857957"/>
              <a:gd name="connsiteX67223" fmla="*/ 2474162 w 4826000"/>
              <a:gd name="connsiteY67223" fmla="*/ 225667 h 6857957"/>
              <a:gd name="connsiteX67224" fmla="*/ 2474479 w 4826000"/>
              <a:gd name="connsiteY67224" fmla="*/ 227904 h 6857957"/>
              <a:gd name="connsiteX67225" fmla="*/ 2471311 w 4826000"/>
              <a:gd name="connsiteY67225" fmla="*/ 226945 h 6857957"/>
              <a:gd name="connsiteX67226" fmla="*/ 2468777 w 4826000"/>
              <a:gd name="connsiteY67226" fmla="*/ 225987 h 6857957"/>
              <a:gd name="connsiteX67227" fmla="*/ 2466243 w 4826000"/>
              <a:gd name="connsiteY67227" fmla="*/ 224389 h 6857957"/>
              <a:gd name="connsiteX67228" fmla="*/ 2464659 w 4826000"/>
              <a:gd name="connsiteY67228" fmla="*/ 223110 h 6857957"/>
              <a:gd name="connsiteX67229" fmla="*/ 2463393 w 4826000"/>
              <a:gd name="connsiteY67229" fmla="*/ 221832 h 6857957"/>
              <a:gd name="connsiteX67230" fmla="*/ 2462759 w 4826000"/>
              <a:gd name="connsiteY67230" fmla="*/ 220553 h 6857957"/>
              <a:gd name="connsiteX67231" fmla="*/ 2462126 w 4826000"/>
              <a:gd name="connsiteY67231" fmla="*/ 218956 h 6857957"/>
              <a:gd name="connsiteX67232" fmla="*/ 2462126 w 4826000"/>
              <a:gd name="connsiteY67232" fmla="*/ 217677 h 6857957"/>
              <a:gd name="connsiteX67233" fmla="*/ 2462126 w 4826000"/>
              <a:gd name="connsiteY67233" fmla="*/ 215760 h 6857957"/>
              <a:gd name="connsiteX67234" fmla="*/ 2462126 w 4826000"/>
              <a:gd name="connsiteY67234" fmla="*/ 214481 h 6857957"/>
              <a:gd name="connsiteX67235" fmla="*/ 2463076 w 4826000"/>
              <a:gd name="connsiteY67235" fmla="*/ 211605 h 6857957"/>
              <a:gd name="connsiteX67236" fmla="*/ 2464026 w 4826000"/>
              <a:gd name="connsiteY67236" fmla="*/ 208728 h 6857957"/>
              <a:gd name="connsiteX67237" fmla="*/ 2464659 w 4826000"/>
              <a:gd name="connsiteY67237" fmla="*/ 206172 h 6857957"/>
              <a:gd name="connsiteX67238" fmla="*/ 2461175 w 4826000"/>
              <a:gd name="connsiteY67238" fmla="*/ 206811 h 6857957"/>
              <a:gd name="connsiteX67239" fmla="*/ 2458008 w 4826000"/>
              <a:gd name="connsiteY67239" fmla="*/ 207770 h 6857957"/>
              <a:gd name="connsiteX67240" fmla="*/ 2455791 w 4826000"/>
              <a:gd name="connsiteY67240" fmla="*/ 208728 h 6857957"/>
              <a:gd name="connsiteX67241" fmla="*/ 2453890 w 4826000"/>
              <a:gd name="connsiteY67241" fmla="*/ 209687 h 6857957"/>
              <a:gd name="connsiteX67242" fmla="*/ 2451990 w 4826000"/>
              <a:gd name="connsiteY67242" fmla="*/ 211605 h 6857957"/>
              <a:gd name="connsiteX67243" fmla="*/ 2451039 w 4826000"/>
              <a:gd name="connsiteY67243" fmla="*/ 212883 h 6857957"/>
              <a:gd name="connsiteX67244" fmla="*/ 2450089 w 4826000"/>
              <a:gd name="connsiteY67244" fmla="*/ 214481 h 6857957"/>
              <a:gd name="connsiteX67245" fmla="*/ 2449139 w 4826000"/>
              <a:gd name="connsiteY67245" fmla="*/ 216079 h 6857957"/>
              <a:gd name="connsiteX67246" fmla="*/ 2448189 w 4826000"/>
              <a:gd name="connsiteY67246" fmla="*/ 219595 h 6857957"/>
              <a:gd name="connsiteX67247" fmla="*/ 2446922 w 4826000"/>
              <a:gd name="connsiteY67247" fmla="*/ 222791 h 6857957"/>
              <a:gd name="connsiteX67248" fmla="*/ 2446288 w 4826000"/>
              <a:gd name="connsiteY67248" fmla="*/ 224389 h 6857957"/>
              <a:gd name="connsiteX67249" fmla="*/ 2445021 w 4826000"/>
              <a:gd name="connsiteY67249" fmla="*/ 226306 h 6857957"/>
              <a:gd name="connsiteX67250" fmla="*/ 2443754 w 4826000"/>
              <a:gd name="connsiteY67250" fmla="*/ 227585 h 6857957"/>
              <a:gd name="connsiteX67251" fmla="*/ 2442487 w 4826000"/>
              <a:gd name="connsiteY67251" fmla="*/ 228863 h 6857957"/>
              <a:gd name="connsiteX67252" fmla="*/ 2439320 w 4826000"/>
              <a:gd name="connsiteY67252" fmla="*/ 228543 h 6857957"/>
              <a:gd name="connsiteX67253" fmla="*/ 2436786 w 4826000"/>
              <a:gd name="connsiteY67253" fmla="*/ 227585 h 6857957"/>
              <a:gd name="connsiteX67254" fmla="*/ 2435519 w 4826000"/>
              <a:gd name="connsiteY67254" fmla="*/ 226945 h 6857957"/>
              <a:gd name="connsiteX67255" fmla="*/ 2434885 w 4826000"/>
              <a:gd name="connsiteY67255" fmla="*/ 225667 h 6857957"/>
              <a:gd name="connsiteX67256" fmla="*/ 2435202 w 4826000"/>
              <a:gd name="connsiteY67256" fmla="*/ 224389 h 6857957"/>
              <a:gd name="connsiteX67257" fmla="*/ 2435519 w 4826000"/>
              <a:gd name="connsiteY67257" fmla="*/ 223430 h 6857957"/>
              <a:gd name="connsiteX67258" fmla="*/ 2437103 w 4826000"/>
              <a:gd name="connsiteY67258" fmla="*/ 221193 h 6857957"/>
              <a:gd name="connsiteX67259" fmla="*/ 2437736 w 4826000"/>
              <a:gd name="connsiteY67259" fmla="*/ 220234 h 6857957"/>
              <a:gd name="connsiteX67260" fmla="*/ 2438370 w 4826000"/>
              <a:gd name="connsiteY67260" fmla="*/ 219275 h 6857957"/>
              <a:gd name="connsiteX67261" fmla="*/ 2438370 w 4826000"/>
              <a:gd name="connsiteY67261" fmla="*/ 218316 h 6857957"/>
              <a:gd name="connsiteX67262" fmla="*/ 2437736 w 4826000"/>
              <a:gd name="connsiteY67262" fmla="*/ 217038 h 6857957"/>
              <a:gd name="connsiteX67263" fmla="*/ 2436786 w 4826000"/>
              <a:gd name="connsiteY67263" fmla="*/ 216399 h 6857957"/>
              <a:gd name="connsiteX67264" fmla="*/ 2434569 w 4826000"/>
              <a:gd name="connsiteY67264" fmla="*/ 216079 h 6857957"/>
              <a:gd name="connsiteX67265" fmla="*/ 2431718 w 4826000"/>
              <a:gd name="connsiteY67265" fmla="*/ 215760 h 6857957"/>
              <a:gd name="connsiteX67266" fmla="*/ 2426967 w 4826000"/>
              <a:gd name="connsiteY67266" fmla="*/ 215760 h 6857957"/>
              <a:gd name="connsiteX67267" fmla="*/ 2427600 w 4826000"/>
              <a:gd name="connsiteY67267" fmla="*/ 214162 h 6857957"/>
              <a:gd name="connsiteX67268" fmla="*/ 2428550 w 4826000"/>
              <a:gd name="connsiteY67268" fmla="*/ 213203 h 6857957"/>
              <a:gd name="connsiteX67269" fmla="*/ 2430134 w 4826000"/>
              <a:gd name="connsiteY67269" fmla="*/ 212244 h 6857957"/>
              <a:gd name="connsiteX67270" fmla="*/ 2432035 w 4826000"/>
              <a:gd name="connsiteY67270" fmla="*/ 211285 h 6857957"/>
              <a:gd name="connsiteX67271" fmla="*/ 2436469 w 4826000"/>
              <a:gd name="connsiteY67271" fmla="*/ 209368 h 6857957"/>
              <a:gd name="connsiteX67272" fmla="*/ 2441537 w 4826000"/>
              <a:gd name="connsiteY67272" fmla="*/ 208089 h 6857957"/>
              <a:gd name="connsiteX67273" fmla="*/ 2446605 w 4826000"/>
              <a:gd name="connsiteY67273" fmla="*/ 206811 h 6857957"/>
              <a:gd name="connsiteX67274" fmla="*/ 2451039 w 4826000"/>
              <a:gd name="connsiteY67274" fmla="*/ 205213 h 6857957"/>
              <a:gd name="connsiteX67275" fmla="*/ 2452940 w 4826000"/>
              <a:gd name="connsiteY67275" fmla="*/ 204574 h 6857957"/>
              <a:gd name="connsiteX67276" fmla="*/ 2455157 w 4826000"/>
              <a:gd name="connsiteY67276" fmla="*/ 203615 h 6857957"/>
              <a:gd name="connsiteX67277" fmla="*/ 2456424 w 4826000"/>
              <a:gd name="connsiteY67277" fmla="*/ 202017 h 6857957"/>
              <a:gd name="connsiteX67278" fmla="*/ 2457058 w 4826000"/>
              <a:gd name="connsiteY67278" fmla="*/ 201058 h 6857957"/>
              <a:gd name="connsiteX67279" fmla="*/ 2453890 w 4826000"/>
              <a:gd name="connsiteY67279" fmla="*/ 201058 h 6857957"/>
              <a:gd name="connsiteX67280" fmla="*/ 2452623 w 4826000"/>
              <a:gd name="connsiteY67280" fmla="*/ 200739 h 6857957"/>
              <a:gd name="connsiteX67281" fmla="*/ 2451673 w 4826000"/>
              <a:gd name="connsiteY67281" fmla="*/ 200419 h 6857957"/>
              <a:gd name="connsiteX67282" fmla="*/ 2450723 w 4826000"/>
              <a:gd name="connsiteY67282" fmla="*/ 199460 h 6857957"/>
              <a:gd name="connsiteX67283" fmla="*/ 2450089 w 4826000"/>
              <a:gd name="connsiteY67283" fmla="*/ 198501 h 6857957"/>
              <a:gd name="connsiteX67284" fmla="*/ 2448189 w 4826000"/>
              <a:gd name="connsiteY67284" fmla="*/ 198821 h 6857957"/>
              <a:gd name="connsiteX67285" fmla="*/ 2446605 w 4826000"/>
              <a:gd name="connsiteY67285" fmla="*/ 199460 h 6857957"/>
              <a:gd name="connsiteX67286" fmla="*/ 2445021 w 4826000"/>
              <a:gd name="connsiteY67286" fmla="*/ 200099 h 6857957"/>
              <a:gd name="connsiteX67287" fmla="*/ 2444071 w 4826000"/>
              <a:gd name="connsiteY67287" fmla="*/ 200739 h 6857957"/>
              <a:gd name="connsiteX67288" fmla="*/ 2442487 w 4826000"/>
              <a:gd name="connsiteY67288" fmla="*/ 202337 h 6857957"/>
              <a:gd name="connsiteX67289" fmla="*/ 2441220 w 4826000"/>
              <a:gd name="connsiteY67289" fmla="*/ 204254 h 6857957"/>
              <a:gd name="connsiteX67290" fmla="*/ 2439637 w 4826000"/>
              <a:gd name="connsiteY67290" fmla="*/ 205852 h 6857957"/>
              <a:gd name="connsiteX67291" fmla="*/ 2438053 w 4826000"/>
              <a:gd name="connsiteY67291" fmla="*/ 206491 h 6857957"/>
              <a:gd name="connsiteX67292" fmla="*/ 2436786 w 4826000"/>
              <a:gd name="connsiteY67292" fmla="*/ 207130 h 6857957"/>
              <a:gd name="connsiteX67293" fmla="*/ 2434885 w 4826000"/>
              <a:gd name="connsiteY67293" fmla="*/ 207450 h 6857957"/>
              <a:gd name="connsiteX67294" fmla="*/ 2432351 w 4826000"/>
              <a:gd name="connsiteY67294" fmla="*/ 207770 h 6857957"/>
              <a:gd name="connsiteX67295" fmla="*/ 2429184 w 4826000"/>
              <a:gd name="connsiteY67295" fmla="*/ 207770 h 6857957"/>
              <a:gd name="connsiteX67296" fmla="*/ 2425700 w 4826000"/>
              <a:gd name="connsiteY67296" fmla="*/ 207450 h 6857957"/>
              <a:gd name="connsiteX67297" fmla="*/ 2429184 w 4826000"/>
              <a:gd name="connsiteY67297" fmla="*/ 205213 h 6857957"/>
              <a:gd name="connsiteX67298" fmla="*/ 2432668 w 4826000"/>
              <a:gd name="connsiteY67298" fmla="*/ 202976 h 6857957"/>
              <a:gd name="connsiteX67299" fmla="*/ 2435202 w 4826000"/>
              <a:gd name="connsiteY67299" fmla="*/ 200099 h 6857957"/>
              <a:gd name="connsiteX67300" fmla="*/ 2437103 w 4826000"/>
              <a:gd name="connsiteY67300" fmla="*/ 197543 h 6857957"/>
              <a:gd name="connsiteX67301" fmla="*/ 2439320 w 4826000"/>
              <a:gd name="connsiteY67301" fmla="*/ 194666 h 6857957"/>
              <a:gd name="connsiteX67302" fmla="*/ 2441220 w 4826000"/>
              <a:gd name="connsiteY67302" fmla="*/ 191790 h 6857957"/>
              <a:gd name="connsiteX67303" fmla="*/ 2443754 w 4826000"/>
              <a:gd name="connsiteY67303" fmla="*/ 185718 h 6857957"/>
              <a:gd name="connsiteX67304" fmla="*/ 2446605 w 4826000"/>
              <a:gd name="connsiteY67304" fmla="*/ 179645 h 6857957"/>
              <a:gd name="connsiteX67305" fmla="*/ 2449139 w 4826000"/>
              <a:gd name="connsiteY67305" fmla="*/ 173892 h 6857957"/>
              <a:gd name="connsiteX67306" fmla="*/ 2450723 w 4826000"/>
              <a:gd name="connsiteY67306" fmla="*/ 170696 h 6857957"/>
              <a:gd name="connsiteX67307" fmla="*/ 2452623 w 4826000"/>
              <a:gd name="connsiteY67307" fmla="*/ 167820 h 6857957"/>
              <a:gd name="connsiteX67308" fmla="*/ 2454840 w 4826000"/>
              <a:gd name="connsiteY67308" fmla="*/ 164944 h 6857957"/>
              <a:gd name="connsiteX67309" fmla="*/ 2457058 w 4826000"/>
              <a:gd name="connsiteY67309" fmla="*/ 162387 h 6857957"/>
              <a:gd name="connsiteX67310" fmla="*/ 2456107 w 4826000"/>
              <a:gd name="connsiteY67310" fmla="*/ 161428 h 6857957"/>
              <a:gd name="connsiteX67311" fmla="*/ 2454524 w 4826000"/>
              <a:gd name="connsiteY67311" fmla="*/ 160789 h 6857957"/>
              <a:gd name="connsiteX67312" fmla="*/ 2451356 w 4826000"/>
              <a:gd name="connsiteY67312" fmla="*/ 159191 h 6857957"/>
              <a:gd name="connsiteX67313" fmla="*/ 2447872 w 4826000"/>
              <a:gd name="connsiteY67313" fmla="*/ 158232 h 6857957"/>
              <a:gd name="connsiteX67314" fmla="*/ 2443754 w 4826000"/>
              <a:gd name="connsiteY67314" fmla="*/ 156954 h 6857957"/>
              <a:gd name="connsiteX67315" fmla="*/ 2435836 w 4826000"/>
              <a:gd name="connsiteY67315" fmla="*/ 155036 h 6857957"/>
              <a:gd name="connsiteX67316" fmla="*/ 2432351 w 4826000"/>
              <a:gd name="connsiteY67316" fmla="*/ 153758 h 6857957"/>
              <a:gd name="connsiteX67317" fmla="*/ 2429184 w 4826000"/>
              <a:gd name="connsiteY67317" fmla="*/ 152480 h 6857957"/>
              <a:gd name="connsiteX67318" fmla="*/ 2429501 w 4826000"/>
              <a:gd name="connsiteY67318" fmla="*/ 151521 h 6857957"/>
              <a:gd name="connsiteX67319" fmla="*/ 2430451 w 4826000"/>
              <a:gd name="connsiteY67319" fmla="*/ 150881 h 6857957"/>
              <a:gd name="connsiteX67320" fmla="*/ 2431718 w 4826000"/>
              <a:gd name="connsiteY67320" fmla="*/ 150242 h 6857957"/>
              <a:gd name="connsiteX67321" fmla="*/ 2432668 w 4826000"/>
              <a:gd name="connsiteY67321" fmla="*/ 150242 h 6857957"/>
              <a:gd name="connsiteX67322" fmla="*/ 2433618 w 4826000"/>
              <a:gd name="connsiteY67322" fmla="*/ 150881 h 6857957"/>
              <a:gd name="connsiteX67323" fmla="*/ 2434569 w 4826000"/>
              <a:gd name="connsiteY67323" fmla="*/ 151201 h 6857957"/>
              <a:gd name="connsiteX67324" fmla="*/ 2435202 w 4826000"/>
              <a:gd name="connsiteY67324" fmla="*/ 151521 h 6857957"/>
              <a:gd name="connsiteX67325" fmla="*/ 2435519 w 4826000"/>
              <a:gd name="connsiteY67325" fmla="*/ 152160 h 6857957"/>
              <a:gd name="connsiteX67326" fmla="*/ 2441220 w 4826000"/>
              <a:gd name="connsiteY67326" fmla="*/ 151201 h 6857957"/>
              <a:gd name="connsiteX67327" fmla="*/ 2445338 w 4826000"/>
              <a:gd name="connsiteY67327" fmla="*/ 149603 h 6857957"/>
              <a:gd name="connsiteX67328" fmla="*/ 2448822 w 4826000"/>
              <a:gd name="connsiteY67328" fmla="*/ 148005 h 6857957"/>
              <a:gd name="connsiteX67329" fmla="*/ 2451356 w 4826000"/>
              <a:gd name="connsiteY67329" fmla="*/ 146088 h 6857957"/>
              <a:gd name="connsiteX67330" fmla="*/ 2453573 w 4826000"/>
              <a:gd name="connsiteY67330" fmla="*/ 144170 h 6857957"/>
              <a:gd name="connsiteX67331" fmla="*/ 2455157 w 4826000"/>
              <a:gd name="connsiteY67331" fmla="*/ 141613 h 6857957"/>
              <a:gd name="connsiteX67332" fmla="*/ 2457058 w 4826000"/>
              <a:gd name="connsiteY67332" fmla="*/ 139696 h 6857957"/>
              <a:gd name="connsiteX67333" fmla="*/ 2458958 w 4826000"/>
              <a:gd name="connsiteY67333" fmla="*/ 137458 h 6857957"/>
              <a:gd name="connsiteX67334" fmla="*/ 2465293 w 4826000"/>
              <a:gd name="connsiteY67334" fmla="*/ 139696 h 6857957"/>
              <a:gd name="connsiteX67335" fmla="*/ 2470044 w 4826000"/>
              <a:gd name="connsiteY67335" fmla="*/ 140654 h 6857957"/>
              <a:gd name="connsiteX67336" fmla="*/ 2473845 w 4826000"/>
              <a:gd name="connsiteY67336" fmla="*/ 140974 h 6857957"/>
              <a:gd name="connsiteX67337" fmla="*/ 2477329 w 4826000"/>
              <a:gd name="connsiteY67337" fmla="*/ 140654 h 6857957"/>
              <a:gd name="connsiteX67338" fmla="*/ 2480814 w 4826000"/>
              <a:gd name="connsiteY67338" fmla="*/ 139696 h 6857957"/>
              <a:gd name="connsiteX67339" fmla="*/ 2485248 w 4826000"/>
              <a:gd name="connsiteY67339" fmla="*/ 138737 h 6857957"/>
              <a:gd name="connsiteX67340" fmla="*/ 2490949 w 4826000"/>
              <a:gd name="connsiteY67340" fmla="*/ 137458 h 6857957"/>
              <a:gd name="connsiteX67341" fmla="*/ 2209840 w 4826000"/>
              <a:gd name="connsiteY67341" fmla="*/ 126998 h 6857957"/>
              <a:gd name="connsiteX67342" fmla="*/ 2214020 w 4826000"/>
              <a:gd name="connsiteY67342" fmla="*/ 127649 h 6857957"/>
              <a:gd name="connsiteX67343" fmla="*/ 2217878 w 4826000"/>
              <a:gd name="connsiteY67343" fmla="*/ 127975 h 6857957"/>
              <a:gd name="connsiteX67344" fmla="*/ 2222379 w 4826000"/>
              <a:gd name="connsiteY67344" fmla="*/ 128626 h 6857957"/>
              <a:gd name="connsiteX67345" fmla="*/ 2225916 w 4826000"/>
              <a:gd name="connsiteY67345" fmla="*/ 129929 h 6857957"/>
              <a:gd name="connsiteX67346" fmla="*/ 2229131 w 4826000"/>
              <a:gd name="connsiteY67346" fmla="*/ 130906 h 6857957"/>
              <a:gd name="connsiteX67347" fmla="*/ 2230417 w 4826000"/>
              <a:gd name="connsiteY67347" fmla="*/ 131557 h 6857957"/>
              <a:gd name="connsiteX67348" fmla="*/ 2231382 w 4826000"/>
              <a:gd name="connsiteY67348" fmla="*/ 132208 h 6857957"/>
              <a:gd name="connsiteX67349" fmla="*/ 2231704 w 4826000"/>
              <a:gd name="connsiteY67349" fmla="*/ 133185 h 6857957"/>
              <a:gd name="connsiteX67350" fmla="*/ 2232025 w 4826000"/>
              <a:gd name="connsiteY67350" fmla="*/ 134488 h 6857957"/>
              <a:gd name="connsiteX67351" fmla="*/ 2232025 w 4826000"/>
              <a:gd name="connsiteY67351" fmla="*/ 135790 h 6857957"/>
              <a:gd name="connsiteX67352" fmla="*/ 2231382 w 4826000"/>
              <a:gd name="connsiteY67352" fmla="*/ 137744 h 6857957"/>
              <a:gd name="connsiteX67353" fmla="*/ 2223344 w 4826000"/>
              <a:gd name="connsiteY67353" fmla="*/ 139372 h 6857957"/>
              <a:gd name="connsiteX67354" fmla="*/ 2219807 w 4826000"/>
              <a:gd name="connsiteY67354" fmla="*/ 139698 h 6857957"/>
              <a:gd name="connsiteX67355" fmla="*/ 2216593 w 4826000"/>
              <a:gd name="connsiteY67355" fmla="*/ 139698 h 6857957"/>
              <a:gd name="connsiteX67356" fmla="*/ 2214341 w 4826000"/>
              <a:gd name="connsiteY67356" fmla="*/ 139698 h 6857957"/>
              <a:gd name="connsiteX67357" fmla="*/ 2212092 w 4826000"/>
              <a:gd name="connsiteY67357" fmla="*/ 139372 h 6857957"/>
              <a:gd name="connsiteX67358" fmla="*/ 2210161 w 4826000"/>
              <a:gd name="connsiteY67358" fmla="*/ 139047 h 6857957"/>
              <a:gd name="connsiteX67359" fmla="*/ 2208554 w 4826000"/>
              <a:gd name="connsiteY67359" fmla="*/ 138395 h 6857957"/>
              <a:gd name="connsiteX67360" fmla="*/ 2207589 w 4826000"/>
              <a:gd name="connsiteY67360" fmla="*/ 137418 h 6857957"/>
              <a:gd name="connsiteX67361" fmla="*/ 2206946 w 4826000"/>
              <a:gd name="connsiteY67361" fmla="*/ 136116 h 6857957"/>
              <a:gd name="connsiteX67362" fmla="*/ 2206625 w 4826000"/>
              <a:gd name="connsiteY67362" fmla="*/ 134813 h 6857957"/>
              <a:gd name="connsiteX67363" fmla="*/ 2206625 w 4826000"/>
              <a:gd name="connsiteY67363" fmla="*/ 133511 h 6857957"/>
              <a:gd name="connsiteX67364" fmla="*/ 2206946 w 4826000"/>
              <a:gd name="connsiteY67364" fmla="*/ 132208 h 6857957"/>
              <a:gd name="connsiteX67365" fmla="*/ 2207589 w 4826000"/>
              <a:gd name="connsiteY67365" fmla="*/ 130580 h 6857957"/>
              <a:gd name="connsiteX67366" fmla="*/ 2208554 w 4826000"/>
              <a:gd name="connsiteY67366" fmla="*/ 128626 h 6857957"/>
              <a:gd name="connsiteX67367" fmla="*/ 2606165 w 4826000"/>
              <a:gd name="connsiteY67367" fmla="*/ 122236 h 6857957"/>
              <a:gd name="connsiteX67368" fmla="*/ 2610021 w 4826000"/>
              <a:gd name="connsiteY67368" fmla="*/ 123506 h 6857957"/>
              <a:gd name="connsiteX67369" fmla="*/ 2612912 w 4826000"/>
              <a:gd name="connsiteY67369" fmla="*/ 125093 h 6857957"/>
              <a:gd name="connsiteX67370" fmla="*/ 2615482 w 4826000"/>
              <a:gd name="connsiteY67370" fmla="*/ 126681 h 6857957"/>
              <a:gd name="connsiteX67371" fmla="*/ 2617410 w 4826000"/>
              <a:gd name="connsiteY67371" fmla="*/ 128903 h 6857957"/>
              <a:gd name="connsiteX67372" fmla="*/ 2619017 w 4826000"/>
              <a:gd name="connsiteY67372" fmla="*/ 130808 h 6857957"/>
              <a:gd name="connsiteX67373" fmla="*/ 2620302 w 4826000"/>
              <a:gd name="connsiteY67373" fmla="*/ 133031 h 6857957"/>
              <a:gd name="connsiteX67374" fmla="*/ 2621266 w 4826000"/>
              <a:gd name="connsiteY67374" fmla="*/ 135253 h 6857957"/>
              <a:gd name="connsiteX67375" fmla="*/ 2622551 w 4826000"/>
              <a:gd name="connsiteY67375" fmla="*/ 138111 h 6857957"/>
              <a:gd name="connsiteX67376" fmla="*/ 2617089 w 4826000"/>
              <a:gd name="connsiteY67376" fmla="*/ 137158 h 6857957"/>
              <a:gd name="connsiteX67377" fmla="*/ 2610984 w 4826000"/>
              <a:gd name="connsiteY67377" fmla="*/ 136523 h 6857957"/>
              <a:gd name="connsiteX67378" fmla="*/ 2603595 w 4826000"/>
              <a:gd name="connsiteY67378" fmla="*/ 135888 h 6857957"/>
              <a:gd name="connsiteX67379" fmla="*/ 2595563 w 4826000"/>
              <a:gd name="connsiteY67379" fmla="*/ 136523 h 6857957"/>
              <a:gd name="connsiteX67380" fmla="*/ 2596205 w 4826000"/>
              <a:gd name="connsiteY67380" fmla="*/ 135253 h 6857957"/>
              <a:gd name="connsiteX67381" fmla="*/ 2596848 w 4826000"/>
              <a:gd name="connsiteY67381" fmla="*/ 134301 h 6857957"/>
              <a:gd name="connsiteX67382" fmla="*/ 2599097 w 4826000"/>
              <a:gd name="connsiteY67382" fmla="*/ 133031 h 6857957"/>
              <a:gd name="connsiteX67383" fmla="*/ 2604237 w 4826000"/>
              <a:gd name="connsiteY67383" fmla="*/ 130491 h 6857957"/>
              <a:gd name="connsiteX67384" fmla="*/ 2606486 w 4826000"/>
              <a:gd name="connsiteY67384" fmla="*/ 129221 h 6857957"/>
              <a:gd name="connsiteX67385" fmla="*/ 2607450 w 4826000"/>
              <a:gd name="connsiteY67385" fmla="*/ 127951 h 6857957"/>
              <a:gd name="connsiteX67386" fmla="*/ 2608093 w 4826000"/>
              <a:gd name="connsiteY67386" fmla="*/ 126998 h 6857957"/>
              <a:gd name="connsiteX67387" fmla="*/ 2608414 w 4826000"/>
              <a:gd name="connsiteY67387" fmla="*/ 126046 h 6857957"/>
              <a:gd name="connsiteX67388" fmla="*/ 2608093 w 4826000"/>
              <a:gd name="connsiteY67388" fmla="*/ 125093 h 6857957"/>
              <a:gd name="connsiteX67389" fmla="*/ 2607450 w 4826000"/>
              <a:gd name="connsiteY67389" fmla="*/ 123823 h 6857957"/>
              <a:gd name="connsiteX67390" fmla="*/ 2469707 w 4826000"/>
              <a:gd name="connsiteY67390" fmla="*/ 120648 h 6857957"/>
              <a:gd name="connsiteX67391" fmla="*/ 2472815 w 4826000"/>
              <a:gd name="connsiteY67391" fmla="*/ 122009 h 6857957"/>
              <a:gd name="connsiteX67392" fmla="*/ 2476856 w 4826000"/>
              <a:gd name="connsiteY67392" fmla="*/ 122689 h 6857957"/>
              <a:gd name="connsiteX67393" fmla="*/ 2481208 w 4826000"/>
              <a:gd name="connsiteY67393" fmla="*/ 123029 h 6857957"/>
              <a:gd name="connsiteX67394" fmla="*/ 2486181 w 4826000"/>
              <a:gd name="connsiteY67394" fmla="*/ 123029 h 6857957"/>
              <a:gd name="connsiteX67395" fmla="*/ 2496439 w 4826000"/>
              <a:gd name="connsiteY67395" fmla="*/ 123029 h 6857957"/>
              <a:gd name="connsiteX67396" fmla="*/ 2508251 w 4826000"/>
              <a:gd name="connsiteY67396" fmla="*/ 122349 h 6857957"/>
              <a:gd name="connsiteX67397" fmla="*/ 2505764 w 4826000"/>
              <a:gd name="connsiteY67397" fmla="*/ 123710 h 6857957"/>
              <a:gd name="connsiteX67398" fmla="*/ 2502966 w 4826000"/>
              <a:gd name="connsiteY67398" fmla="*/ 125070 h 6857957"/>
              <a:gd name="connsiteX67399" fmla="*/ 2497993 w 4826000"/>
              <a:gd name="connsiteY67399" fmla="*/ 127792 h 6857957"/>
              <a:gd name="connsiteX67400" fmla="*/ 2495196 w 4826000"/>
              <a:gd name="connsiteY67400" fmla="*/ 129493 h 6857957"/>
              <a:gd name="connsiteX67401" fmla="*/ 2493330 w 4826000"/>
              <a:gd name="connsiteY67401" fmla="*/ 130854 h 6857957"/>
              <a:gd name="connsiteX67402" fmla="*/ 2491776 w 4826000"/>
              <a:gd name="connsiteY67402" fmla="*/ 132554 h 6857957"/>
              <a:gd name="connsiteX67403" fmla="*/ 2491465 w 4826000"/>
              <a:gd name="connsiteY67403" fmla="*/ 133575 h 6857957"/>
              <a:gd name="connsiteX67404" fmla="*/ 2491155 w 4826000"/>
              <a:gd name="connsiteY67404" fmla="*/ 134596 h 6857957"/>
              <a:gd name="connsiteX67405" fmla="*/ 2489290 w 4826000"/>
              <a:gd name="connsiteY67405" fmla="*/ 134936 h 6857957"/>
              <a:gd name="connsiteX67406" fmla="*/ 2487735 w 4826000"/>
              <a:gd name="connsiteY67406" fmla="*/ 134596 h 6857957"/>
              <a:gd name="connsiteX67407" fmla="*/ 2484627 w 4826000"/>
              <a:gd name="connsiteY67407" fmla="*/ 133915 h 6857957"/>
              <a:gd name="connsiteX67408" fmla="*/ 2481519 w 4826000"/>
              <a:gd name="connsiteY67408" fmla="*/ 132554 h 6857957"/>
              <a:gd name="connsiteX67409" fmla="*/ 2478721 w 4826000"/>
              <a:gd name="connsiteY67409" fmla="*/ 131194 h 6857957"/>
              <a:gd name="connsiteX67410" fmla="*/ 2476234 w 4826000"/>
              <a:gd name="connsiteY67410" fmla="*/ 130173 h 6857957"/>
              <a:gd name="connsiteX67411" fmla="*/ 2474991 w 4826000"/>
              <a:gd name="connsiteY67411" fmla="*/ 129833 h 6857957"/>
              <a:gd name="connsiteX67412" fmla="*/ 2474058 w 4826000"/>
              <a:gd name="connsiteY67412" fmla="*/ 129493 h 6857957"/>
              <a:gd name="connsiteX67413" fmla="*/ 2473126 w 4826000"/>
              <a:gd name="connsiteY67413" fmla="*/ 129833 h 6857957"/>
              <a:gd name="connsiteX67414" fmla="*/ 2472504 w 4826000"/>
              <a:gd name="connsiteY67414" fmla="*/ 130173 h 6857957"/>
              <a:gd name="connsiteX67415" fmla="*/ 2471883 w 4826000"/>
              <a:gd name="connsiteY67415" fmla="*/ 131194 h 6857957"/>
              <a:gd name="connsiteX67416" fmla="*/ 2471572 w 4826000"/>
              <a:gd name="connsiteY67416" fmla="*/ 132554 h 6857957"/>
              <a:gd name="connsiteX67417" fmla="*/ 2465977 w 4826000"/>
              <a:gd name="connsiteY67417" fmla="*/ 131874 h 6857957"/>
              <a:gd name="connsiteX67418" fmla="*/ 2464733 w 4826000"/>
              <a:gd name="connsiteY67418" fmla="*/ 131534 h 6857957"/>
              <a:gd name="connsiteX67419" fmla="*/ 2464112 w 4826000"/>
              <a:gd name="connsiteY67419" fmla="*/ 130854 h 6857957"/>
              <a:gd name="connsiteX67420" fmla="*/ 2463801 w 4826000"/>
              <a:gd name="connsiteY67420" fmla="*/ 130513 h 6857957"/>
              <a:gd name="connsiteX67421" fmla="*/ 2464112 w 4826000"/>
              <a:gd name="connsiteY67421" fmla="*/ 129833 h 6857957"/>
              <a:gd name="connsiteX67422" fmla="*/ 2465977 w 4826000"/>
              <a:gd name="connsiteY67422" fmla="*/ 128132 h 6857957"/>
              <a:gd name="connsiteX67423" fmla="*/ 2468463 w 4826000"/>
              <a:gd name="connsiteY67423" fmla="*/ 126431 h 6857957"/>
              <a:gd name="connsiteX67424" fmla="*/ 2470328 w 4826000"/>
              <a:gd name="connsiteY67424" fmla="*/ 124730 h 6857957"/>
              <a:gd name="connsiteX67425" fmla="*/ 2470639 w 4826000"/>
              <a:gd name="connsiteY67425" fmla="*/ 123710 h 6857957"/>
              <a:gd name="connsiteX67426" fmla="*/ 2470950 w 4826000"/>
              <a:gd name="connsiteY67426" fmla="*/ 122689 h 6857957"/>
              <a:gd name="connsiteX67427" fmla="*/ 2470639 w 4826000"/>
              <a:gd name="connsiteY67427" fmla="*/ 122009 h 6857957"/>
              <a:gd name="connsiteX67428" fmla="*/ 2473164 w 4826000"/>
              <a:gd name="connsiteY67428" fmla="*/ 104773 h 6857957"/>
              <a:gd name="connsiteX67429" fmla="*/ 2479606 w 4826000"/>
              <a:gd name="connsiteY67429" fmla="*/ 106043 h 6857957"/>
              <a:gd name="connsiteX67430" fmla="*/ 2487337 w 4826000"/>
              <a:gd name="connsiteY67430" fmla="*/ 106678 h 6857957"/>
              <a:gd name="connsiteX67431" fmla="*/ 2496033 w 4826000"/>
              <a:gd name="connsiteY67431" fmla="*/ 107313 h 6857957"/>
              <a:gd name="connsiteX67432" fmla="*/ 2506663 w 4826000"/>
              <a:gd name="connsiteY67432" fmla="*/ 106361 h 6857957"/>
              <a:gd name="connsiteX67433" fmla="*/ 2503120 w 4826000"/>
              <a:gd name="connsiteY67433" fmla="*/ 107313 h 6857957"/>
              <a:gd name="connsiteX67434" fmla="*/ 2500221 w 4826000"/>
              <a:gd name="connsiteY67434" fmla="*/ 107948 h 6857957"/>
              <a:gd name="connsiteX67435" fmla="*/ 2494423 w 4826000"/>
              <a:gd name="connsiteY67435" fmla="*/ 109853 h 6857957"/>
              <a:gd name="connsiteX67436" fmla="*/ 2488625 w 4826000"/>
              <a:gd name="connsiteY67436" fmla="*/ 111758 h 6857957"/>
              <a:gd name="connsiteX67437" fmla="*/ 2483794 w 4826000"/>
              <a:gd name="connsiteY67437" fmla="*/ 113981 h 6857957"/>
              <a:gd name="connsiteX67438" fmla="*/ 2478640 w 4826000"/>
              <a:gd name="connsiteY67438" fmla="*/ 115886 h 6857957"/>
              <a:gd name="connsiteX67439" fmla="*/ 2476063 w 4826000"/>
              <a:gd name="connsiteY67439" fmla="*/ 116521 h 6857957"/>
              <a:gd name="connsiteX67440" fmla="*/ 2473164 w 4826000"/>
              <a:gd name="connsiteY67440" fmla="*/ 117156 h 6857957"/>
              <a:gd name="connsiteX67441" fmla="*/ 2470587 w 4826000"/>
              <a:gd name="connsiteY67441" fmla="*/ 117473 h 6857957"/>
              <a:gd name="connsiteX67442" fmla="*/ 2467688 w 4826000"/>
              <a:gd name="connsiteY67442" fmla="*/ 117473 h 6857957"/>
              <a:gd name="connsiteX67443" fmla="*/ 2465112 w 4826000"/>
              <a:gd name="connsiteY67443" fmla="*/ 116838 h 6857957"/>
              <a:gd name="connsiteX67444" fmla="*/ 2462213 w 4826000"/>
              <a:gd name="connsiteY67444" fmla="*/ 116203 h 6857957"/>
              <a:gd name="connsiteX67445" fmla="*/ 2462535 w 4826000"/>
              <a:gd name="connsiteY67445" fmla="*/ 115568 h 6857957"/>
              <a:gd name="connsiteX67446" fmla="*/ 2463501 w 4826000"/>
              <a:gd name="connsiteY67446" fmla="*/ 114933 h 6857957"/>
              <a:gd name="connsiteX67447" fmla="*/ 2465756 w 4826000"/>
              <a:gd name="connsiteY67447" fmla="*/ 113663 h 6857957"/>
              <a:gd name="connsiteX67448" fmla="*/ 2471876 w 4826000"/>
              <a:gd name="connsiteY67448" fmla="*/ 112076 h 6857957"/>
              <a:gd name="connsiteX67449" fmla="*/ 2474131 w 4826000"/>
              <a:gd name="connsiteY67449" fmla="*/ 110806 h 6857957"/>
              <a:gd name="connsiteX67450" fmla="*/ 2474775 w 4826000"/>
              <a:gd name="connsiteY67450" fmla="*/ 110171 h 6857957"/>
              <a:gd name="connsiteX67451" fmla="*/ 2475741 w 4826000"/>
              <a:gd name="connsiteY67451" fmla="*/ 109536 h 6857957"/>
              <a:gd name="connsiteX67452" fmla="*/ 2475741 w 4826000"/>
              <a:gd name="connsiteY67452" fmla="*/ 108583 h 6857957"/>
              <a:gd name="connsiteX67453" fmla="*/ 2475097 w 4826000"/>
              <a:gd name="connsiteY67453" fmla="*/ 107631 h 6857957"/>
              <a:gd name="connsiteX67454" fmla="*/ 2474453 w 4826000"/>
              <a:gd name="connsiteY67454" fmla="*/ 106043 h 6857957"/>
              <a:gd name="connsiteX67455" fmla="*/ 1192673 w 4826000"/>
              <a:gd name="connsiteY67455" fmla="*/ 93662 h 6857957"/>
              <a:gd name="connsiteX67456" fmla="*/ 1197157 w 4826000"/>
              <a:gd name="connsiteY67456" fmla="*/ 94302 h 6857957"/>
              <a:gd name="connsiteX67457" fmla="*/ 1201320 w 4826000"/>
              <a:gd name="connsiteY67457" fmla="*/ 94942 h 6857957"/>
              <a:gd name="connsiteX67458" fmla="*/ 1204203 w 4826000"/>
              <a:gd name="connsiteY67458" fmla="*/ 96221 h 6857957"/>
              <a:gd name="connsiteX67459" fmla="*/ 1207086 w 4826000"/>
              <a:gd name="connsiteY67459" fmla="*/ 97501 h 6857957"/>
              <a:gd name="connsiteX67460" fmla="*/ 1209007 w 4826000"/>
              <a:gd name="connsiteY67460" fmla="*/ 99101 h 6857957"/>
              <a:gd name="connsiteX67461" fmla="*/ 1210609 w 4826000"/>
              <a:gd name="connsiteY67461" fmla="*/ 101341 h 6857957"/>
              <a:gd name="connsiteX67462" fmla="*/ 1211570 w 4826000"/>
              <a:gd name="connsiteY67462" fmla="*/ 103260 h 6857957"/>
              <a:gd name="connsiteX67463" fmla="*/ 1212210 w 4826000"/>
              <a:gd name="connsiteY67463" fmla="*/ 105180 h 6857957"/>
              <a:gd name="connsiteX67464" fmla="*/ 1212531 w 4826000"/>
              <a:gd name="connsiteY67464" fmla="*/ 107740 h 6857957"/>
              <a:gd name="connsiteX67465" fmla="*/ 1212851 w 4826000"/>
              <a:gd name="connsiteY67465" fmla="*/ 109980 h 6857957"/>
              <a:gd name="connsiteX67466" fmla="*/ 1212210 w 4826000"/>
              <a:gd name="connsiteY67466" fmla="*/ 115099 h 6857957"/>
              <a:gd name="connsiteX67467" fmla="*/ 1210929 w 4826000"/>
              <a:gd name="connsiteY67467" fmla="*/ 123418 h 6857957"/>
              <a:gd name="connsiteX67468" fmla="*/ 1210288 w 4826000"/>
              <a:gd name="connsiteY67468" fmla="*/ 126937 h 6857957"/>
              <a:gd name="connsiteX67469" fmla="*/ 1209328 w 4826000"/>
              <a:gd name="connsiteY67469" fmla="*/ 130777 h 6857957"/>
              <a:gd name="connsiteX67470" fmla="*/ 1207406 w 4826000"/>
              <a:gd name="connsiteY67470" fmla="*/ 138136 h 6857957"/>
              <a:gd name="connsiteX67471" fmla="*/ 1204523 w 4826000"/>
              <a:gd name="connsiteY67471" fmla="*/ 145495 h 6857957"/>
              <a:gd name="connsiteX67472" fmla="*/ 1201641 w 4826000"/>
              <a:gd name="connsiteY67472" fmla="*/ 152854 h 6857957"/>
              <a:gd name="connsiteX67473" fmla="*/ 1196516 w 4826000"/>
              <a:gd name="connsiteY67473" fmla="*/ 165653 h 6857957"/>
              <a:gd name="connsiteX67474" fmla="*/ 1194915 w 4826000"/>
              <a:gd name="connsiteY67474" fmla="*/ 171412 h 6857957"/>
              <a:gd name="connsiteX67475" fmla="*/ 1194274 w 4826000"/>
              <a:gd name="connsiteY67475" fmla="*/ 173972 h 6857957"/>
              <a:gd name="connsiteX67476" fmla="*/ 1193954 w 4826000"/>
              <a:gd name="connsiteY67476" fmla="*/ 176211 h 6857957"/>
              <a:gd name="connsiteX67477" fmla="*/ 1192673 w 4826000"/>
              <a:gd name="connsiteY67477" fmla="*/ 174291 h 6857957"/>
              <a:gd name="connsiteX67478" fmla="*/ 1191391 w 4826000"/>
              <a:gd name="connsiteY67478" fmla="*/ 172052 h 6857957"/>
              <a:gd name="connsiteX67479" fmla="*/ 1190110 w 4826000"/>
              <a:gd name="connsiteY67479" fmla="*/ 168532 h 6857957"/>
              <a:gd name="connsiteX67480" fmla="*/ 1189149 w 4826000"/>
              <a:gd name="connsiteY67480" fmla="*/ 164053 h 6857957"/>
              <a:gd name="connsiteX67481" fmla="*/ 1188829 w 4826000"/>
              <a:gd name="connsiteY67481" fmla="*/ 160213 h 6857957"/>
              <a:gd name="connsiteX67482" fmla="*/ 1188829 w 4826000"/>
              <a:gd name="connsiteY67482" fmla="*/ 155734 h 6857957"/>
              <a:gd name="connsiteX67483" fmla="*/ 1188829 w 4826000"/>
              <a:gd name="connsiteY67483" fmla="*/ 151574 h 6857957"/>
              <a:gd name="connsiteX67484" fmla="*/ 1189471 w 4826000"/>
              <a:gd name="connsiteY67484" fmla="*/ 142935 h 6857957"/>
              <a:gd name="connsiteX67485" fmla="*/ 1189790 w 4826000"/>
              <a:gd name="connsiteY67485" fmla="*/ 138776 h 6857957"/>
              <a:gd name="connsiteX67486" fmla="*/ 1189790 w 4826000"/>
              <a:gd name="connsiteY67486" fmla="*/ 134617 h 6857957"/>
              <a:gd name="connsiteX67487" fmla="*/ 1189149 w 4826000"/>
              <a:gd name="connsiteY67487" fmla="*/ 130777 h 6857957"/>
              <a:gd name="connsiteX67488" fmla="*/ 1188188 w 4826000"/>
              <a:gd name="connsiteY67488" fmla="*/ 126617 h 6857957"/>
              <a:gd name="connsiteX67489" fmla="*/ 1186588 w 4826000"/>
              <a:gd name="connsiteY67489" fmla="*/ 123098 h 6857957"/>
              <a:gd name="connsiteX67490" fmla="*/ 1185626 w 4826000"/>
              <a:gd name="connsiteY67490" fmla="*/ 121178 h 6857957"/>
              <a:gd name="connsiteX67491" fmla="*/ 1184025 w 4826000"/>
              <a:gd name="connsiteY67491" fmla="*/ 119578 h 6857957"/>
              <a:gd name="connsiteX67492" fmla="*/ 1182423 w 4826000"/>
              <a:gd name="connsiteY67492" fmla="*/ 117979 h 6857957"/>
              <a:gd name="connsiteX67493" fmla="*/ 1180822 w 4826000"/>
              <a:gd name="connsiteY67493" fmla="*/ 116379 h 6857957"/>
              <a:gd name="connsiteX67494" fmla="*/ 1178900 w 4826000"/>
              <a:gd name="connsiteY67494" fmla="*/ 115099 h 6857957"/>
              <a:gd name="connsiteX67495" fmla="*/ 1176339 w 4826000"/>
              <a:gd name="connsiteY67495" fmla="*/ 113179 h 6857957"/>
              <a:gd name="connsiteX67496" fmla="*/ 1177299 w 4826000"/>
              <a:gd name="connsiteY67496" fmla="*/ 112539 h 6857957"/>
              <a:gd name="connsiteX67497" fmla="*/ 1178259 w 4826000"/>
              <a:gd name="connsiteY67497" fmla="*/ 111899 h 6857957"/>
              <a:gd name="connsiteX67498" fmla="*/ 1180181 w 4826000"/>
              <a:gd name="connsiteY67498" fmla="*/ 111260 h 6857957"/>
              <a:gd name="connsiteX67499" fmla="*/ 1182103 w 4826000"/>
              <a:gd name="connsiteY67499" fmla="*/ 110940 h 6857957"/>
              <a:gd name="connsiteX67500" fmla="*/ 1184986 w 4826000"/>
              <a:gd name="connsiteY67500" fmla="*/ 111260 h 6857957"/>
              <a:gd name="connsiteX67501" fmla="*/ 1190110 w 4826000"/>
              <a:gd name="connsiteY67501" fmla="*/ 112219 h 6857957"/>
              <a:gd name="connsiteX67502" fmla="*/ 1193313 w 4826000"/>
              <a:gd name="connsiteY67502" fmla="*/ 112539 h 6857957"/>
              <a:gd name="connsiteX67503" fmla="*/ 1195875 w 4826000"/>
              <a:gd name="connsiteY67503" fmla="*/ 112859 h 6857957"/>
              <a:gd name="connsiteX67504" fmla="*/ 1196836 w 4826000"/>
              <a:gd name="connsiteY67504" fmla="*/ 110940 h 6857957"/>
              <a:gd name="connsiteX67505" fmla="*/ 1197157 w 4826000"/>
              <a:gd name="connsiteY67505" fmla="*/ 109660 h 6857957"/>
              <a:gd name="connsiteX67506" fmla="*/ 1197157 w 4826000"/>
              <a:gd name="connsiteY67506" fmla="*/ 108380 h 6857957"/>
              <a:gd name="connsiteX67507" fmla="*/ 1196196 w 4826000"/>
              <a:gd name="connsiteY67507" fmla="*/ 107420 h 6857957"/>
              <a:gd name="connsiteX67508" fmla="*/ 1195235 w 4826000"/>
              <a:gd name="connsiteY67508" fmla="*/ 106460 h 6857957"/>
              <a:gd name="connsiteX67509" fmla="*/ 1193633 w 4826000"/>
              <a:gd name="connsiteY67509" fmla="*/ 106140 h 6857957"/>
              <a:gd name="connsiteX67510" fmla="*/ 1189790 w 4826000"/>
              <a:gd name="connsiteY67510" fmla="*/ 105180 h 6857957"/>
              <a:gd name="connsiteX67511" fmla="*/ 1185946 w 4826000"/>
              <a:gd name="connsiteY67511" fmla="*/ 104540 h 6857957"/>
              <a:gd name="connsiteX67512" fmla="*/ 1182423 w 4826000"/>
              <a:gd name="connsiteY67512" fmla="*/ 103580 h 6857957"/>
              <a:gd name="connsiteX67513" fmla="*/ 1181142 w 4826000"/>
              <a:gd name="connsiteY67513" fmla="*/ 102941 h 6857957"/>
              <a:gd name="connsiteX67514" fmla="*/ 1180502 w 4826000"/>
              <a:gd name="connsiteY67514" fmla="*/ 102301 h 6857957"/>
              <a:gd name="connsiteX67515" fmla="*/ 1180181 w 4826000"/>
              <a:gd name="connsiteY67515" fmla="*/ 101021 h 6857957"/>
              <a:gd name="connsiteX67516" fmla="*/ 1180502 w 4826000"/>
              <a:gd name="connsiteY67516" fmla="*/ 99741 h 6857957"/>
              <a:gd name="connsiteX67517" fmla="*/ 1184025 w 4826000"/>
              <a:gd name="connsiteY67517" fmla="*/ 99741 h 6857957"/>
              <a:gd name="connsiteX67518" fmla="*/ 1187228 w 4826000"/>
              <a:gd name="connsiteY67518" fmla="*/ 99101 h 6857957"/>
              <a:gd name="connsiteX67519" fmla="*/ 1189149 w 4826000"/>
              <a:gd name="connsiteY67519" fmla="*/ 98781 h 6857957"/>
              <a:gd name="connsiteX67520" fmla="*/ 1190752 w 4826000"/>
              <a:gd name="connsiteY67520" fmla="*/ 98141 h 6857957"/>
              <a:gd name="connsiteX67521" fmla="*/ 1192032 w 4826000"/>
              <a:gd name="connsiteY67521" fmla="*/ 97181 h 6857957"/>
              <a:gd name="connsiteX67522" fmla="*/ 1192352 w 4826000"/>
              <a:gd name="connsiteY67522" fmla="*/ 96221 h 6857957"/>
              <a:gd name="connsiteX67523" fmla="*/ 1192673 w 4826000"/>
              <a:gd name="connsiteY67523" fmla="*/ 94942 h 6857957"/>
              <a:gd name="connsiteX67524" fmla="*/ 2176094 w 4826000"/>
              <a:gd name="connsiteY67524" fmla="*/ 84136 h 6857957"/>
              <a:gd name="connsiteX67525" fmla="*/ 2178902 w 4826000"/>
              <a:gd name="connsiteY67525" fmla="*/ 85052 h 6857957"/>
              <a:gd name="connsiteX67526" fmla="*/ 2182019 w 4826000"/>
              <a:gd name="connsiteY67526" fmla="*/ 85968 h 6857957"/>
              <a:gd name="connsiteX67527" fmla="*/ 2184202 w 4826000"/>
              <a:gd name="connsiteY67527" fmla="*/ 86884 h 6857957"/>
              <a:gd name="connsiteX67528" fmla="*/ 2185761 w 4826000"/>
              <a:gd name="connsiteY67528" fmla="*/ 88105 h 6857957"/>
              <a:gd name="connsiteX67529" fmla="*/ 2187321 w 4826000"/>
              <a:gd name="connsiteY67529" fmla="*/ 89326 h 6857957"/>
              <a:gd name="connsiteX67530" fmla="*/ 2188568 w 4826000"/>
              <a:gd name="connsiteY67530" fmla="*/ 90853 h 6857957"/>
              <a:gd name="connsiteX67531" fmla="*/ 2189815 w 4826000"/>
              <a:gd name="connsiteY67531" fmla="*/ 92684 h 6857957"/>
              <a:gd name="connsiteX67532" fmla="*/ 2190751 w 4826000"/>
              <a:gd name="connsiteY67532" fmla="*/ 94516 h 6857957"/>
              <a:gd name="connsiteX67533" fmla="*/ 2186385 w 4826000"/>
              <a:gd name="connsiteY67533" fmla="*/ 95432 h 6857957"/>
              <a:gd name="connsiteX67534" fmla="*/ 2182955 w 4826000"/>
              <a:gd name="connsiteY67534" fmla="*/ 96653 h 6857957"/>
              <a:gd name="connsiteX67535" fmla="*/ 2181396 w 4826000"/>
              <a:gd name="connsiteY67535" fmla="*/ 97264 h 6857957"/>
              <a:gd name="connsiteX67536" fmla="*/ 2180149 w 4826000"/>
              <a:gd name="connsiteY67536" fmla="*/ 97874 h 6857957"/>
              <a:gd name="connsiteX67537" fmla="*/ 2179213 w 4826000"/>
              <a:gd name="connsiteY67537" fmla="*/ 98790 h 6857957"/>
              <a:gd name="connsiteX67538" fmla="*/ 2178589 w 4826000"/>
              <a:gd name="connsiteY67538" fmla="*/ 100011 h 6857957"/>
              <a:gd name="connsiteX67539" fmla="*/ 2177342 w 4826000"/>
              <a:gd name="connsiteY67539" fmla="*/ 99401 h 6857957"/>
              <a:gd name="connsiteX67540" fmla="*/ 2176094 w 4826000"/>
              <a:gd name="connsiteY67540" fmla="*/ 98180 h 6857957"/>
              <a:gd name="connsiteX67541" fmla="*/ 2175159 w 4826000"/>
              <a:gd name="connsiteY67541" fmla="*/ 97569 h 6857957"/>
              <a:gd name="connsiteX67542" fmla="*/ 2174223 w 4826000"/>
              <a:gd name="connsiteY67542" fmla="*/ 96653 h 6857957"/>
              <a:gd name="connsiteX67543" fmla="*/ 2173600 w 4826000"/>
              <a:gd name="connsiteY67543" fmla="*/ 95737 h 6857957"/>
              <a:gd name="connsiteX67544" fmla="*/ 2173288 w 4826000"/>
              <a:gd name="connsiteY67544" fmla="*/ 94516 h 6857957"/>
              <a:gd name="connsiteX67545" fmla="*/ 2173288 w 4826000"/>
              <a:gd name="connsiteY67545" fmla="*/ 92684 h 6857957"/>
              <a:gd name="connsiteX67546" fmla="*/ 2173600 w 4826000"/>
              <a:gd name="connsiteY67546" fmla="*/ 90242 h 6857957"/>
              <a:gd name="connsiteX67547" fmla="*/ 2174847 w 4826000"/>
              <a:gd name="connsiteY67547" fmla="*/ 88105 h 6857957"/>
              <a:gd name="connsiteX67548" fmla="*/ 2975928 w 4826000"/>
              <a:gd name="connsiteY67548" fmla="*/ 74588 h 6857957"/>
              <a:gd name="connsiteX67549" fmla="*/ 2979738 w 4826000"/>
              <a:gd name="connsiteY67549" fmla="*/ 74900 h 6857957"/>
              <a:gd name="connsiteX67550" fmla="*/ 2982913 w 4826000"/>
              <a:gd name="connsiteY67550" fmla="*/ 75523 h 6857957"/>
              <a:gd name="connsiteX67551" fmla="*/ 2985136 w 4826000"/>
              <a:gd name="connsiteY67551" fmla="*/ 76459 h 6857957"/>
              <a:gd name="connsiteX67552" fmla="*/ 2987358 w 4826000"/>
              <a:gd name="connsiteY67552" fmla="*/ 77706 h 6857957"/>
              <a:gd name="connsiteX67553" fmla="*/ 2989898 w 4826000"/>
              <a:gd name="connsiteY67553" fmla="*/ 78954 h 6857957"/>
              <a:gd name="connsiteX67554" fmla="*/ 2992756 w 4826000"/>
              <a:gd name="connsiteY67554" fmla="*/ 79577 h 6857957"/>
              <a:gd name="connsiteX67555" fmla="*/ 2997201 w 4826000"/>
              <a:gd name="connsiteY67555" fmla="*/ 79577 h 6857957"/>
              <a:gd name="connsiteX67556" fmla="*/ 2994343 w 4826000"/>
              <a:gd name="connsiteY67556" fmla="*/ 81448 h 6857957"/>
              <a:gd name="connsiteX67557" fmla="*/ 2992121 w 4826000"/>
              <a:gd name="connsiteY67557" fmla="*/ 82695 h 6857957"/>
              <a:gd name="connsiteX67558" fmla="*/ 2990533 w 4826000"/>
              <a:gd name="connsiteY67558" fmla="*/ 84255 h 6857957"/>
              <a:gd name="connsiteX67559" fmla="*/ 2989581 w 4826000"/>
              <a:gd name="connsiteY67559" fmla="*/ 86126 h 6857957"/>
              <a:gd name="connsiteX67560" fmla="*/ 2988946 w 4826000"/>
              <a:gd name="connsiteY67560" fmla="*/ 87685 h 6857957"/>
              <a:gd name="connsiteX67561" fmla="*/ 2988311 w 4826000"/>
              <a:gd name="connsiteY67561" fmla="*/ 88932 h 6857957"/>
              <a:gd name="connsiteX67562" fmla="*/ 2987993 w 4826000"/>
              <a:gd name="connsiteY67562" fmla="*/ 90491 h 6857957"/>
              <a:gd name="connsiteX67563" fmla="*/ 2987993 w 4826000"/>
              <a:gd name="connsiteY67563" fmla="*/ 92362 h 6857957"/>
              <a:gd name="connsiteX67564" fmla="*/ 2988946 w 4826000"/>
              <a:gd name="connsiteY67564" fmla="*/ 95792 h 6857957"/>
              <a:gd name="connsiteX67565" fmla="*/ 2989581 w 4826000"/>
              <a:gd name="connsiteY67565" fmla="*/ 99846 h 6857957"/>
              <a:gd name="connsiteX67566" fmla="*/ 2989898 w 4826000"/>
              <a:gd name="connsiteY67566" fmla="*/ 104212 h 6857957"/>
              <a:gd name="connsiteX67567" fmla="*/ 2989898 w 4826000"/>
              <a:gd name="connsiteY67567" fmla="*/ 107018 h 6857957"/>
              <a:gd name="connsiteX67568" fmla="*/ 2989263 w 4826000"/>
              <a:gd name="connsiteY67568" fmla="*/ 109513 h 6857957"/>
              <a:gd name="connsiteX67569" fmla="*/ 2983230 w 4826000"/>
              <a:gd name="connsiteY67569" fmla="*/ 109513 h 6857957"/>
              <a:gd name="connsiteX67570" fmla="*/ 2980373 w 4826000"/>
              <a:gd name="connsiteY67570" fmla="*/ 109201 h 6857957"/>
              <a:gd name="connsiteX67571" fmla="*/ 2978150 w 4826000"/>
              <a:gd name="connsiteY67571" fmla="*/ 108889 h 6857957"/>
              <a:gd name="connsiteX67572" fmla="*/ 2976563 w 4826000"/>
              <a:gd name="connsiteY67572" fmla="*/ 108266 h 6857957"/>
              <a:gd name="connsiteX67573" fmla="*/ 2974975 w 4826000"/>
              <a:gd name="connsiteY67573" fmla="*/ 107642 h 6857957"/>
              <a:gd name="connsiteX67574" fmla="*/ 2973388 w 4826000"/>
              <a:gd name="connsiteY67574" fmla="*/ 106706 h 6857957"/>
              <a:gd name="connsiteX67575" fmla="*/ 2972753 w 4826000"/>
              <a:gd name="connsiteY67575" fmla="*/ 105459 h 6857957"/>
              <a:gd name="connsiteX67576" fmla="*/ 2971800 w 4826000"/>
              <a:gd name="connsiteY67576" fmla="*/ 104524 h 6857957"/>
              <a:gd name="connsiteX67577" fmla="*/ 2971483 w 4826000"/>
              <a:gd name="connsiteY67577" fmla="*/ 103588 h 6857957"/>
              <a:gd name="connsiteX67578" fmla="*/ 2971165 w 4826000"/>
              <a:gd name="connsiteY67578" fmla="*/ 101093 h 6857957"/>
              <a:gd name="connsiteX67579" fmla="*/ 2971483 w 4826000"/>
              <a:gd name="connsiteY67579" fmla="*/ 98287 h 6857957"/>
              <a:gd name="connsiteX67580" fmla="*/ 2972118 w 4826000"/>
              <a:gd name="connsiteY67580" fmla="*/ 95480 h 6857957"/>
              <a:gd name="connsiteX67581" fmla="*/ 2973705 w 4826000"/>
              <a:gd name="connsiteY67581" fmla="*/ 89556 h 6857957"/>
              <a:gd name="connsiteX67582" fmla="*/ 2974975 w 4826000"/>
              <a:gd name="connsiteY67582" fmla="*/ 86749 h 6857957"/>
              <a:gd name="connsiteX67583" fmla="*/ 2975293 w 4826000"/>
              <a:gd name="connsiteY67583" fmla="*/ 83631 h 6857957"/>
              <a:gd name="connsiteX67584" fmla="*/ 2975293 w 4826000"/>
              <a:gd name="connsiteY67584" fmla="*/ 81136 h 6857957"/>
              <a:gd name="connsiteX67585" fmla="*/ 2974975 w 4826000"/>
              <a:gd name="connsiteY67585" fmla="*/ 79889 h 6857957"/>
              <a:gd name="connsiteX67586" fmla="*/ 2974658 w 4826000"/>
              <a:gd name="connsiteY67586" fmla="*/ 78954 h 6857957"/>
              <a:gd name="connsiteX67587" fmla="*/ 2973705 w 4826000"/>
              <a:gd name="connsiteY67587" fmla="*/ 77706 h 6857957"/>
              <a:gd name="connsiteX67588" fmla="*/ 2972753 w 4826000"/>
              <a:gd name="connsiteY67588" fmla="*/ 76459 h 6857957"/>
              <a:gd name="connsiteX67589" fmla="*/ 2971483 w 4826000"/>
              <a:gd name="connsiteY67589" fmla="*/ 75835 h 6857957"/>
              <a:gd name="connsiteX67590" fmla="*/ 2970213 w 4826000"/>
              <a:gd name="connsiteY67590" fmla="*/ 74900 h 6857957"/>
              <a:gd name="connsiteX67591" fmla="*/ 2185714 w 4826000"/>
              <a:gd name="connsiteY67591" fmla="*/ 65087 h 6857957"/>
              <a:gd name="connsiteX67592" fmla="*/ 2187821 w 4826000"/>
              <a:gd name="connsiteY67592" fmla="*/ 65686 h 6857957"/>
              <a:gd name="connsiteX67593" fmla="*/ 2189629 w 4826000"/>
              <a:gd name="connsiteY67593" fmla="*/ 66285 h 6857957"/>
              <a:gd name="connsiteX67594" fmla="*/ 2190832 w 4826000"/>
              <a:gd name="connsiteY67594" fmla="*/ 67183 h 6857957"/>
              <a:gd name="connsiteX67595" fmla="*/ 2191736 w 4826000"/>
              <a:gd name="connsiteY67595" fmla="*/ 68382 h 6857957"/>
              <a:gd name="connsiteX67596" fmla="*/ 2192338 w 4826000"/>
              <a:gd name="connsiteY67596" fmla="*/ 69580 h 6857957"/>
              <a:gd name="connsiteX67597" fmla="*/ 2192338 w 4826000"/>
              <a:gd name="connsiteY67597" fmla="*/ 71077 h 6857957"/>
              <a:gd name="connsiteX67598" fmla="*/ 2192038 w 4826000"/>
              <a:gd name="connsiteY67598" fmla="*/ 72575 h 6857957"/>
              <a:gd name="connsiteX67599" fmla="*/ 2191434 w 4826000"/>
              <a:gd name="connsiteY67599" fmla="*/ 73773 h 6857957"/>
              <a:gd name="connsiteX67600" fmla="*/ 2190832 w 4826000"/>
              <a:gd name="connsiteY67600" fmla="*/ 75271 h 6857957"/>
              <a:gd name="connsiteX67601" fmla="*/ 2189629 w 4826000"/>
              <a:gd name="connsiteY67601" fmla="*/ 76469 h 6857957"/>
              <a:gd name="connsiteX67602" fmla="*/ 2187821 w 4826000"/>
              <a:gd name="connsiteY67602" fmla="*/ 77966 h 6857957"/>
              <a:gd name="connsiteX67603" fmla="*/ 2186015 w 4826000"/>
              <a:gd name="connsiteY67603" fmla="*/ 79165 h 6857957"/>
              <a:gd name="connsiteX67604" fmla="*/ 2183907 w 4826000"/>
              <a:gd name="connsiteY67604" fmla="*/ 79764 h 6857957"/>
              <a:gd name="connsiteX67605" fmla="*/ 2181499 w 4826000"/>
              <a:gd name="connsiteY67605" fmla="*/ 80662 h 6857957"/>
              <a:gd name="connsiteX67606" fmla="*/ 2179090 w 4826000"/>
              <a:gd name="connsiteY67606" fmla="*/ 80962 h 6857957"/>
              <a:gd name="connsiteX67607" fmla="*/ 2176079 w 4826000"/>
              <a:gd name="connsiteY67607" fmla="*/ 80962 h 6857957"/>
              <a:gd name="connsiteX67608" fmla="*/ 2175477 w 4826000"/>
              <a:gd name="connsiteY67608" fmla="*/ 79464 h 6857957"/>
              <a:gd name="connsiteX67609" fmla="*/ 2174875 w 4826000"/>
              <a:gd name="connsiteY67609" fmla="*/ 78266 h 6857957"/>
              <a:gd name="connsiteX67610" fmla="*/ 2174875 w 4826000"/>
              <a:gd name="connsiteY67610" fmla="*/ 76768 h 6857957"/>
              <a:gd name="connsiteX67611" fmla="*/ 2175477 w 4826000"/>
              <a:gd name="connsiteY67611" fmla="*/ 75870 h 6857957"/>
              <a:gd name="connsiteX67612" fmla="*/ 2176079 w 4826000"/>
              <a:gd name="connsiteY67612" fmla="*/ 74672 h 6857957"/>
              <a:gd name="connsiteX67613" fmla="*/ 2176681 w 4826000"/>
              <a:gd name="connsiteY67613" fmla="*/ 73773 h 6857957"/>
              <a:gd name="connsiteX67614" fmla="*/ 2178188 w 4826000"/>
              <a:gd name="connsiteY67614" fmla="*/ 72275 h 6857957"/>
              <a:gd name="connsiteX67615" fmla="*/ 2182703 w 4826000"/>
              <a:gd name="connsiteY67615" fmla="*/ 68681 h 6857957"/>
              <a:gd name="connsiteX67616" fmla="*/ 2184510 w 4826000"/>
              <a:gd name="connsiteY67616" fmla="*/ 67183 h 6857957"/>
              <a:gd name="connsiteX67617" fmla="*/ 2185112 w 4826000"/>
              <a:gd name="connsiteY67617" fmla="*/ 66285 h 6857957"/>
              <a:gd name="connsiteX67618" fmla="*/ 1194165 w 4826000"/>
              <a:gd name="connsiteY67618" fmla="*/ 63499 h 6857957"/>
              <a:gd name="connsiteX67619" fmla="*/ 1199439 w 4826000"/>
              <a:gd name="connsiteY67619" fmla="*/ 63499 h 6857957"/>
              <a:gd name="connsiteX67620" fmla="*/ 1203161 w 4826000"/>
              <a:gd name="connsiteY67620" fmla="*/ 64171 h 6857957"/>
              <a:gd name="connsiteX67621" fmla="*/ 1205953 w 4826000"/>
              <a:gd name="connsiteY67621" fmla="*/ 65178 h 6857957"/>
              <a:gd name="connsiteX67622" fmla="*/ 1207504 w 4826000"/>
              <a:gd name="connsiteY67622" fmla="*/ 65850 h 6857957"/>
              <a:gd name="connsiteX67623" fmla="*/ 1208125 w 4826000"/>
              <a:gd name="connsiteY67623" fmla="*/ 66857 h 6857957"/>
              <a:gd name="connsiteX67624" fmla="*/ 1208746 w 4826000"/>
              <a:gd name="connsiteY67624" fmla="*/ 67529 h 6857957"/>
              <a:gd name="connsiteX67625" fmla="*/ 1209366 w 4826000"/>
              <a:gd name="connsiteY67625" fmla="*/ 68536 h 6857957"/>
              <a:gd name="connsiteX67626" fmla="*/ 1209366 w 4826000"/>
              <a:gd name="connsiteY67626" fmla="*/ 69544 h 6857957"/>
              <a:gd name="connsiteX67627" fmla="*/ 1209676 w 4826000"/>
              <a:gd name="connsiteY67627" fmla="*/ 70887 h 6857957"/>
              <a:gd name="connsiteX67628" fmla="*/ 1209055 w 4826000"/>
              <a:gd name="connsiteY67628" fmla="*/ 72902 h 6857957"/>
              <a:gd name="connsiteX67629" fmla="*/ 1208125 w 4826000"/>
              <a:gd name="connsiteY67629" fmla="*/ 74581 h 6857957"/>
              <a:gd name="connsiteX67630" fmla="*/ 1205953 w 4826000"/>
              <a:gd name="connsiteY67630" fmla="*/ 76596 h 6857957"/>
              <a:gd name="connsiteX67631" fmla="*/ 1204092 w 4826000"/>
              <a:gd name="connsiteY67631" fmla="*/ 78611 h 6857957"/>
              <a:gd name="connsiteX67632" fmla="*/ 1201300 w 4826000"/>
              <a:gd name="connsiteY67632" fmla="*/ 79954 h 6857957"/>
              <a:gd name="connsiteX67633" fmla="*/ 1198198 w 4826000"/>
              <a:gd name="connsiteY67633" fmla="*/ 80626 h 6857957"/>
              <a:gd name="connsiteX67634" fmla="*/ 1194787 w 4826000"/>
              <a:gd name="connsiteY67634" fmla="*/ 80962 h 6857957"/>
              <a:gd name="connsiteX67635" fmla="*/ 1191063 w 4826000"/>
              <a:gd name="connsiteY67635" fmla="*/ 80962 h 6857957"/>
              <a:gd name="connsiteX67636" fmla="*/ 1187651 w 4826000"/>
              <a:gd name="connsiteY67636" fmla="*/ 79954 h 6857957"/>
              <a:gd name="connsiteX67637" fmla="*/ 1183618 w 4826000"/>
              <a:gd name="connsiteY67637" fmla="*/ 78275 h 6857957"/>
              <a:gd name="connsiteX67638" fmla="*/ 1182998 w 4826000"/>
              <a:gd name="connsiteY67638" fmla="*/ 76596 h 6857957"/>
              <a:gd name="connsiteX67639" fmla="*/ 1182688 w 4826000"/>
              <a:gd name="connsiteY67639" fmla="*/ 75253 h 6857957"/>
              <a:gd name="connsiteX67640" fmla="*/ 1183308 w 4826000"/>
              <a:gd name="connsiteY67640" fmla="*/ 74245 h 6857957"/>
              <a:gd name="connsiteX67641" fmla="*/ 1184239 w 4826000"/>
              <a:gd name="connsiteY67641" fmla="*/ 73574 h 6857957"/>
              <a:gd name="connsiteX67642" fmla="*/ 1185791 w 4826000"/>
              <a:gd name="connsiteY67642" fmla="*/ 72902 h 6857957"/>
              <a:gd name="connsiteX67643" fmla="*/ 1187341 w 4826000"/>
              <a:gd name="connsiteY67643" fmla="*/ 72566 h 6857957"/>
              <a:gd name="connsiteX67644" fmla="*/ 1190754 w 4826000"/>
              <a:gd name="connsiteY67644" fmla="*/ 71559 h 6857957"/>
              <a:gd name="connsiteX67645" fmla="*/ 1194165 w 4826000"/>
              <a:gd name="connsiteY67645" fmla="*/ 70551 h 6857957"/>
              <a:gd name="connsiteX67646" fmla="*/ 1195406 w 4826000"/>
              <a:gd name="connsiteY67646" fmla="*/ 69544 h 6857957"/>
              <a:gd name="connsiteX67647" fmla="*/ 1196337 w 4826000"/>
              <a:gd name="connsiteY67647" fmla="*/ 68872 h 6857957"/>
              <a:gd name="connsiteX67648" fmla="*/ 1196647 w 4826000"/>
              <a:gd name="connsiteY67648" fmla="*/ 67865 h 6857957"/>
              <a:gd name="connsiteX67649" fmla="*/ 1196647 w 4826000"/>
              <a:gd name="connsiteY67649" fmla="*/ 66521 h 6857957"/>
              <a:gd name="connsiteX67650" fmla="*/ 1195717 w 4826000"/>
              <a:gd name="connsiteY67650" fmla="*/ 65178 h 6857957"/>
              <a:gd name="connsiteX67651" fmla="*/ 2971865 w 4826000"/>
              <a:gd name="connsiteY67651" fmla="*/ 47624 h 6857957"/>
              <a:gd name="connsiteX67652" fmla="*/ 2974780 w 4826000"/>
              <a:gd name="connsiteY67652" fmla="*/ 47624 h 6857957"/>
              <a:gd name="connsiteX67653" fmla="*/ 2976724 w 4826000"/>
              <a:gd name="connsiteY67653" fmla="*/ 48926 h 6857957"/>
              <a:gd name="connsiteX67654" fmla="*/ 2978668 w 4826000"/>
              <a:gd name="connsiteY67654" fmla="*/ 49903 h 6857957"/>
              <a:gd name="connsiteX67655" fmla="*/ 2980288 w 4826000"/>
              <a:gd name="connsiteY67655" fmla="*/ 51206 h 6857957"/>
              <a:gd name="connsiteX67656" fmla="*/ 2981908 w 4826000"/>
              <a:gd name="connsiteY67656" fmla="*/ 52834 h 6857957"/>
              <a:gd name="connsiteX67657" fmla="*/ 2983204 w 4826000"/>
              <a:gd name="connsiteY67657" fmla="*/ 54462 h 6857957"/>
              <a:gd name="connsiteX67658" fmla="*/ 2985148 w 4826000"/>
              <a:gd name="connsiteY67658" fmla="*/ 58696 h 6857957"/>
              <a:gd name="connsiteX67659" fmla="*/ 2987092 w 4826000"/>
              <a:gd name="connsiteY67659" fmla="*/ 61952 h 6857957"/>
              <a:gd name="connsiteX67660" fmla="*/ 2988064 w 4826000"/>
              <a:gd name="connsiteY67660" fmla="*/ 63580 h 6857957"/>
              <a:gd name="connsiteX67661" fmla="*/ 2989359 w 4826000"/>
              <a:gd name="connsiteY67661" fmla="*/ 64557 h 6857957"/>
              <a:gd name="connsiteX67662" fmla="*/ 2990331 w 4826000"/>
              <a:gd name="connsiteY67662" fmla="*/ 65208 h 6857957"/>
              <a:gd name="connsiteX67663" fmla="*/ 2991627 w 4826000"/>
              <a:gd name="connsiteY67663" fmla="*/ 65208 h 6857957"/>
              <a:gd name="connsiteX67664" fmla="*/ 2992923 w 4826000"/>
              <a:gd name="connsiteY67664" fmla="*/ 64883 h 6857957"/>
              <a:gd name="connsiteX67665" fmla="*/ 2994543 w 4826000"/>
              <a:gd name="connsiteY67665" fmla="*/ 63906 h 6857957"/>
              <a:gd name="connsiteX67666" fmla="*/ 2997459 w 4826000"/>
              <a:gd name="connsiteY67666" fmla="*/ 65208 h 6857957"/>
              <a:gd name="connsiteX67667" fmla="*/ 2999403 w 4826000"/>
              <a:gd name="connsiteY67667" fmla="*/ 66511 h 6857957"/>
              <a:gd name="connsiteX67668" fmla="*/ 3000051 w 4826000"/>
              <a:gd name="connsiteY67668" fmla="*/ 67488 h 6857957"/>
              <a:gd name="connsiteX67669" fmla="*/ 3000375 w 4826000"/>
              <a:gd name="connsiteY67669" fmla="*/ 68139 h 6857957"/>
              <a:gd name="connsiteX67670" fmla="*/ 2999727 w 4826000"/>
              <a:gd name="connsiteY67670" fmla="*/ 68790 h 6857957"/>
              <a:gd name="connsiteX67671" fmla="*/ 2998431 w 4826000"/>
              <a:gd name="connsiteY67671" fmla="*/ 69442 h 6857957"/>
              <a:gd name="connsiteX67672" fmla="*/ 2994543 w 4826000"/>
              <a:gd name="connsiteY67672" fmla="*/ 70419 h 6857957"/>
              <a:gd name="connsiteX67673" fmla="*/ 2989359 w 4826000"/>
              <a:gd name="connsiteY67673" fmla="*/ 71395 h 6857957"/>
              <a:gd name="connsiteX67674" fmla="*/ 2982880 w 4826000"/>
              <a:gd name="connsiteY67674" fmla="*/ 71721 h 6857957"/>
              <a:gd name="connsiteX67675" fmla="*/ 2976076 w 4826000"/>
              <a:gd name="connsiteY67675" fmla="*/ 72372 h 6857957"/>
              <a:gd name="connsiteX67676" fmla="*/ 2969597 w 4826000"/>
              <a:gd name="connsiteY67676" fmla="*/ 73024 h 6857957"/>
              <a:gd name="connsiteX67677" fmla="*/ 2968949 w 4826000"/>
              <a:gd name="connsiteY67677" fmla="*/ 71395 h 6857957"/>
              <a:gd name="connsiteX67678" fmla="*/ 2968625 w 4826000"/>
              <a:gd name="connsiteY67678" fmla="*/ 69116 h 6857957"/>
              <a:gd name="connsiteX67679" fmla="*/ 2968625 w 4826000"/>
              <a:gd name="connsiteY67679" fmla="*/ 67813 h 6857957"/>
              <a:gd name="connsiteX67680" fmla="*/ 2968949 w 4826000"/>
              <a:gd name="connsiteY67680" fmla="*/ 66185 h 6857957"/>
              <a:gd name="connsiteX67681" fmla="*/ 2969921 w 4826000"/>
              <a:gd name="connsiteY67681" fmla="*/ 63580 h 6857957"/>
              <a:gd name="connsiteX67682" fmla="*/ 2971541 w 4826000"/>
              <a:gd name="connsiteY67682" fmla="*/ 60649 h 6857957"/>
              <a:gd name="connsiteX67683" fmla="*/ 2972836 w 4826000"/>
              <a:gd name="connsiteY67683" fmla="*/ 58044 h 6857957"/>
              <a:gd name="connsiteX67684" fmla="*/ 2973484 w 4826000"/>
              <a:gd name="connsiteY67684" fmla="*/ 56416 h 6857957"/>
              <a:gd name="connsiteX67685" fmla="*/ 2973808 w 4826000"/>
              <a:gd name="connsiteY67685" fmla="*/ 54788 h 6857957"/>
              <a:gd name="connsiteX67686" fmla="*/ 2973808 w 4826000"/>
              <a:gd name="connsiteY67686" fmla="*/ 53160 h 6857957"/>
              <a:gd name="connsiteX67687" fmla="*/ 2973484 w 4826000"/>
              <a:gd name="connsiteY67687" fmla="*/ 51531 h 6857957"/>
              <a:gd name="connsiteX67688" fmla="*/ 2972836 w 4826000"/>
              <a:gd name="connsiteY67688" fmla="*/ 49903 h 6857957"/>
              <a:gd name="connsiteX67689" fmla="*/ 2590548 w 4826000"/>
              <a:gd name="connsiteY67689" fmla="*/ 46013 h 6857957"/>
              <a:gd name="connsiteX67690" fmla="*/ 2595763 w 4826000"/>
              <a:gd name="connsiteY67690" fmla="*/ 46013 h 6857957"/>
              <a:gd name="connsiteX67691" fmla="*/ 2600326 w 4826000"/>
              <a:gd name="connsiteY67691" fmla="*/ 46311 h 6857957"/>
              <a:gd name="connsiteX67692" fmla="*/ 2600000 w 4826000"/>
              <a:gd name="connsiteY67692" fmla="*/ 47204 h 6857957"/>
              <a:gd name="connsiteX67693" fmla="*/ 2599674 w 4826000"/>
              <a:gd name="connsiteY67693" fmla="*/ 48394 h 6857957"/>
              <a:gd name="connsiteX67694" fmla="*/ 2599022 w 4826000"/>
              <a:gd name="connsiteY67694" fmla="*/ 48990 h 6857957"/>
              <a:gd name="connsiteX67695" fmla="*/ 2598044 w 4826000"/>
              <a:gd name="connsiteY67695" fmla="*/ 49585 h 6857957"/>
              <a:gd name="connsiteX67696" fmla="*/ 2596089 w 4826000"/>
              <a:gd name="connsiteY67696" fmla="*/ 50478 h 6857957"/>
              <a:gd name="connsiteX67697" fmla="*/ 2593482 w 4826000"/>
              <a:gd name="connsiteY67697" fmla="*/ 51073 h 6857957"/>
              <a:gd name="connsiteX67698" fmla="*/ 2589897 w 4826000"/>
              <a:gd name="connsiteY67698" fmla="*/ 51073 h 6857957"/>
              <a:gd name="connsiteX67699" fmla="*/ 2586311 w 4826000"/>
              <a:gd name="connsiteY67699" fmla="*/ 51073 h 6857957"/>
              <a:gd name="connsiteX67700" fmla="*/ 2578490 w 4826000"/>
              <a:gd name="connsiteY67700" fmla="*/ 50478 h 6857957"/>
              <a:gd name="connsiteX67701" fmla="*/ 2570342 w 4826000"/>
              <a:gd name="connsiteY67701" fmla="*/ 50180 h 6857957"/>
              <a:gd name="connsiteX67702" fmla="*/ 2566757 w 4826000"/>
              <a:gd name="connsiteY67702" fmla="*/ 50180 h 6857957"/>
              <a:gd name="connsiteX67703" fmla="*/ 2563497 w 4826000"/>
              <a:gd name="connsiteY67703" fmla="*/ 50478 h 6857957"/>
              <a:gd name="connsiteX67704" fmla="*/ 2560238 w 4826000"/>
              <a:gd name="connsiteY67704" fmla="*/ 50776 h 6857957"/>
              <a:gd name="connsiteX67705" fmla="*/ 2557957 w 4826000"/>
              <a:gd name="connsiteY67705" fmla="*/ 51668 h 6857957"/>
              <a:gd name="connsiteX67706" fmla="*/ 2556979 w 4826000"/>
              <a:gd name="connsiteY67706" fmla="*/ 52562 h 6857957"/>
              <a:gd name="connsiteX67707" fmla="*/ 2556327 w 4826000"/>
              <a:gd name="connsiteY67707" fmla="*/ 53157 h 6857957"/>
              <a:gd name="connsiteX67708" fmla="*/ 2555676 w 4826000"/>
              <a:gd name="connsiteY67708" fmla="*/ 54050 h 6857957"/>
              <a:gd name="connsiteX67709" fmla="*/ 2555024 w 4826000"/>
              <a:gd name="connsiteY67709" fmla="*/ 55538 h 6857957"/>
              <a:gd name="connsiteX67710" fmla="*/ 2552742 w 4826000"/>
              <a:gd name="connsiteY67710" fmla="*/ 54347 h 6857957"/>
              <a:gd name="connsiteX67711" fmla="*/ 2551439 w 4826000"/>
              <a:gd name="connsiteY67711" fmla="*/ 53454 h 6857957"/>
              <a:gd name="connsiteX67712" fmla="*/ 2551113 w 4826000"/>
              <a:gd name="connsiteY67712" fmla="*/ 53157 h 6857957"/>
              <a:gd name="connsiteX67713" fmla="*/ 2551113 w 4826000"/>
              <a:gd name="connsiteY67713" fmla="*/ 52859 h 6857957"/>
              <a:gd name="connsiteX67714" fmla="*/ 2551765 w 4826000"/>
              <a:gd name="connsiteY67714" fmla="*/ 51966 h 6857957"/>
              <a:gd name="connsiteX67715" fmla="*/ 2553394 w 4826000"/>
              <a:gd name="connsiteY67715" fmla="*/ 51073 h 6857957"/>
              <a:gd name="connsiteX67716" fmla="*/ 2556001 w 4826000"/>
              <a:gd name="connsiteY67716" fmla="*/ 50180 h 6857957"/>
              <a:gd name="connsiteX67717" fmla="*/ 2558609 w 4826000"/>
              <a:gd name="connsiteY67717" fmla="*/ 49585 h 6857957"/>
              <a:gd name="connsiteX67718" fmla="*/ 2562194 w 4826000"/>
              <a:gd name="connsiteY67718" fmla="*/ 48692 h 6857957"/>
              <a:gd name="connsiteX67719" fmla="*/ 2570993 w 4826000"/>
              <a:gd name="connsiteY67719" fmla="*/ 47204 h 6857957"/>
              <a:gd name="connsiteX67720" fmla="*/ 2580771 w 4826000"/>
              <a:gd name="connsiteY67720" fmla="*/ 46311 h 6857957"/>
              <a:gd name="connsiteX67721" fmla="*/ 1195388 w 4826000"/>
              <a:gd name="connsiteY67721" fmla="*/ 36512 h 6857957"/>
              <a:gd name="connsiteX67722" fmla="*/ 1197928 w 4826000"/>
              <a:gd name="connsiteY67722" fmla="*/ 37139 h 6857957"/>
              <a:gd name="connsiteX67723" fmla="*/ 1200151 w 4826000"/>
              <a:gd name="connsiteY67723" fmla="*/ 38079 h 6857957"/>
              <a:gd name="connsiteX67724" fmla="*/ 1201738 w 4826000"/>
              <a:gd name="connsiteY67724" fmla="*/ 39019 h 6857957"/>
              <a:gd name="connsiteX67725" fmla="*/ 1203008 w 4826000"/>
              <a:gd name="connsiteY67725" fmla="*/ 40272 h 6857957"/>
              <a:gd name="connsiteX67726" fmla="*/ 1203643 w 4826000"/>
              <a:gd name="connsiteY67726" fmla="*/ 41839 h 6857957"/>
              <a:gd name="connsiteX67727" fmla="*/ 1204278 w 4826000"/>
              <a:gd name="connsiteY67727" fmla="*/ 43406 h 6857957"/>
              <a:gd name="connsiteX67728" fmla="*/ 1204278 w 4826000"/>
              <a:gd name="connsiteY67728" fmla="*/ 44972 h 6857957"/>
              <a:gd name="connsiteX67729" fmla="*/ 1204596 w 4826000"/>
              <a:gd name="connsiteY67729" fmla="*/ 46539 h 6857957"/>
              <a:gd name="connsiteX67730" fmla="*/ 1204278 w 4826000"/>
              <a:gd name="connsiteY67730" fmla="*/ 54059 h 6857957"/>
              <a:gd name="connsiteX67731" fmla="*/ 1204596 w 4826000"/>
              <a:gd name="connsiteY67731" fmla="*/ 55939 h 6857957"/>
              <a:gd name="connsiteX67732" fmla="*/ 1204913 w 4826000"/>
              <a:gd name="connsiteY67732" fmla="*/ 57505 h 6857957"/>
              <a:gd name="connsiteX67733" fmla="*/ 1205231 w 4826000"/>
              <a:gd name="connsiteY67733" fmla="*/ 59072 h 6857957"/>
              <a:gd name="connsiteX67734" fmla="*/ 1206501 w 4826000"/>
              <a:gd name="connsiteY67734" fmla="*/ 60325 h 6857957"/>
              <a:gd name="connsiteX67735" fmla="*/ 1201738 w 4826000"/>
              <a:gd name="connsiteY67735" fmla="*/ 60012 h 6857957"/>
              <a:gd name="connsiteX67736" fmla="*/ 1197928 w 4826000"/>
              <a:gd name="connsiteY67736" fmla="*/ 59072 h 6857957"/>
              <a:gd name="connsiteX67737" fmla="*/ 1195388 w 4826000"/>
              <a:gd name="connsiteY67737" fmla="*/ 58132 h 6857957"/>
              <a:gd name="connsiteX67738" fmla="*/ 1193800 w 4826000"/>
              <a:gd name="connsiteY67738" fmla="*/ 57192 h 6857957"/>
              <a:gd name="connsiteX67739" fmla="*/ 1192530 w 4826000"/>
              <a:gd name="connsiteY67739" fmla="*/ 55939 h 6857957"/>
              <a:gd name="connsiteX67740" fmla="*/ 1192213 w 4826000"/>
              <a:gd name="connsiteY67740" fmla="*/ 54372 h 6857957"/>
              <a:gd name="connsiteX67741" fmla="*/ 1192213 w 4826000"/>
              <a:gd name="connsiteY67741" fmla="*/ 52805 h 6857957"/>
              <a:gd name="connsiteX67742" fmla="*/ 1192848 w 4826000"/>
              <a:gd name="connsiteY67742" fmla="*/ 51239 h 6857957"/>
              <a:gd name="connsiteX67743" fmla="*/ 1194118 w 4826000"/>
              <a:gd name="connsiteY67743" fmla="*/ 47479 h 6857957"/>
              <a:gd name="connsiteX67744" fmla="*/ 1195705 w 4826000"/>
              <a:gd name="connsiteY67744" fmla="*/ 44032 h 6857957"/>
              <a:gd name="connsiteX67745" fmla="*/ 1196340 w 4826000"/>
              <a:gd name="connsiteY67745" fmla="*/ 42152 h 6857957"/>
              <a:gd name="connsiteX67746" fmla="*/ 1196340 w 4826000"/>
              <a:gd name="connsiteY67746" fmla="*/ 40272 h 6857957"/>
              <a:gd name="connsiteX67747" fmla="*/ 1196340 w 4826000"/>
              <a:gd name="connsiteY67747" fmla="*/ 38392 h 6857957"/>
              <a:gd name="connsiteX67748" fmla="*/ 2313153 w 4826000"/>
              <a:gd name="connsiteY67748" fmla="*/ 7937 h 6857957"/>
              <a:gd name="connsiteX67749" fmla="*/ 2315309 w 4826000"/>
              <a:gd name="connsiteY67749" fmla="*/ 8622 h 6857957"/>
              <a:gd name="connsiteX67750" fmla="*/ 2316850 w 4826000"/>
              <a:gd name="connsiteY67750" fmla="*/ 9307 h 6857957"/>
              <a:gd name="connsiteX67751" fmla="*/ 2318082 w 4826000"/>
              <a:gd name="connsiteY67751" fmla="*/ 9992 h 6857957"/>
              <a:gd name="connsiteX67752" fmla="*/ 2319314 w 4826000"/>
              <a:gd name="connsiteY67752" fmla="*/ 11362 h 6857957"/>
              <a:gd name="connsiteX67753" fmla="*/ 2321162 w 4826000"/>
              <a:gd name="connsiteY67753" fmla="*/ 13416 h 6857957"/>
              <a:gd name="connsiteX67754" fmla="*/ 2322702 w 4826000"/>
              <a:gd name="connsiteY67754" fmla="*/ 15813 h 6857957"/>
              <a:gd name="connsiteX67755" fmla="*/ 2325166 w 4826000"/>
              <a:gd name="connsiteY67755" fmla="*/ 20949 h 6857957"/>
              <a:gd name="connsiteX67756" fmla="*/ 2326399 w 4826000"/>
              <a:gd name="connsiteY67756" fmla="*/ 23346 h 6857957"/>
              <a:gd name="connsiteX67757" fmla="*/ 2328863 w 4826000"/>
              <a:gd name="connsiteY67757" fmla="*/ 25058 h 6857957"/>
              <a:gd name="connsiteX67758" fmla="*/ 2324550 w 4826000"/>
              <a:gd name="connsiteY67758" fmla="*/ 25400 h 6857957"/>
              <a:gd name="connsiteX67759" fmla="*/ 2320854 w 4826000"/>
              <a:gd name="connsiteY67759" fmla="*/ 25400 h 6857957"/>
              <a:gd name="connsiteX67760" fmla="*/ 2317774 w 4826000"/>
              <a:gd name="connsiteY67760" fmla="*/ 25058 h 6857957"/>
              <a:gd name="connsiteX67761" fmla="*/ 2315309 w 4826000"/>
              <a:gd name="connsiteY67761" fmla="*/ 24716 h 6857957"/>
              <a:gd name="connsiteX67762" fmla="*/ 2312845 w 4826000"/>
              <a:gd name="connsiteY67762" fmla="*/ 23688 h 6857957"/>
              <a:gd name="connsiteX67763" fmla="*/ 2311305 w 4826000"/>
              <a:gd name="connsiteY67763" fmla="*/ 22661 h 6857957"/>
              <a:gd name="connsiteX67764" fmla="*/ 2309765 w 4826000"/>
              <a:gd name="connsiteY67764" fmla="*/ 21291 h 6857957"/>
              <a:gd name="connsiteX67765" fmla="*/ 2308841 w 4826000"/>
              <a:gd name="connsiteY67765" fmla="*/ 19922 h 6857957"/>
              <a:gd name="connsiteX67766" fmla="*/ 2308533 w 4826000"/>
              <a:gd name="connsiteY67766" fmla="*/ 17867 h 6857957"/>
              <a:gd name="connsiteX67767" fmla="*/ 2308225 w 4826000"/>
              <a:gd name="connsiteY67767" fmla="*/ 16498 h 6857957"/>
              <a:gd name="connsiteX67768" fmla="*/ 2308225 w 4826000"/>
              <a:gd name="connsiteY67768" fmla="*/ 14786 h 6857957"/>
              <a:gd name="connsiteX67769" fmla="*/ 2308841 w 4826000"/>
              <a:gd name="connsiteY67769" fmla="*/ 13416 h 6857957"/>
              <a:gd name="connsiteX67770" fmla="*/ 2309457 w 4826000"/>
              <a:gd name="connsiteY67770" fmla="*/ 12046 h 6857957"/>
              <a:gd name="connsiteX67771" fmla="*/ 2310381 w 4826000"/>
              <a:gd name="connsiteY67771" fmla="*/ 10334 h 6857957"/>
              <a:gd name="connsiteX67772" fmla="*/ 2311613 w 4826000"/>
              <a:gd name="connsiteY67772" fmla="*/ 8965 h 6857957"/>
              <a:gd name="connsiteX67773" fmla="*/ 2161540 w 4826000"/>
              <a:gd name="connsiteY67773" fmla="*/ 0 h 6857957"/>
              <a:gd name="connsiteX67774" fmla="*/ 2163763 w 4826000"/>
              <a:gd name="connsiteY67774" fmla="*/ 0 h 6857957"/>
              <a:gd name="connsiteX67775" fmla="*/ 2165350 w 4826000"/>
              <a:gd name="connsiteY67775" fmla="*/ 0 h 6857957"/>
              <a:gd name="connsiteX67776" fmla="*/ 2166938 w 4826000"/>
              <a:gd name="connsiteY67776" fmla="*/ 664 h 6857957"/>
              <a:gd name="connsiteX67777" fmla="*/ 2168208 w 4826000"/>
              <a:gd name="connsiteY67777" fmla="*/ 997 h 6857957"/>
              <a:gd name="connsiteX67778" fmla="*/ 2168843 w 4826000"/>
              <a:gd name="connsiteY67778" fmla="*/ 1993 h 6857957"/>
              <a:gd name="connsiteX67779" fmla="*/ 2169160 w 4826000"/>
              <a:gd name="connsiteY67779" fmla="*/ 2658 h 6857957"/>
              <a:gd name="connsiteX67780" fmla="*/ 2169478 w 4826000"/>
              <a:gd name="connsiteY67780" fmla="*/ 5316 h 6857957"/>
              <a:gd name="connsiteX67781" fmla="*/ 2169160 w 4826000"/>
              <a:gd name="connsiteY67781" fmla="*/ 9968 h 6857957"/>
              <a:gd name="connsiteX67782" fmla="*/ 2169160 w 4826000"/>
              <a:gd name="connsiteY67782" fmla="*/ 12294 h 6857957"/>
              <a:gd name="connsiteX67783" fmla="*/ 2169478 w 4826000"/>
              <a:gd name="connsiteY67783" fmla="*/ 13291 h 6857957"/>
              <a:gd name="connsiteX67784" fmla="*/ 2170113 w 4826000"/>
              <a:gd name="connsiteY67784" fmla="*/ 13955 h 6857957"/>
              <a:gd name="connsiteX67785" fmla="*/ 2165033 w 4826000"/>
              <a:gd name="connsiteY67785" fmla="*/ 14288 h 6857957"/>
              <a:gd name="connsiteX67786" fmla="*/ 2161223 w 4826000"/>
              <a:gd name="connsiteY67786" fmla="*/ 13955 h 6857957"/>
              <a:gd name="connsiteX67787" fmla="*/ 2157730 w 4826000"/>
              <a:gd name="connsiteY67787" fmla="*/ 13623 h 6857957"/>
              <a:gd name="connsiteX67788" fmla="*/ 2155190 w 4826000"/>
              <a:gd name="connsiteY67788" fmla="*/ 12959 h 6857957"/>
              <a:gd name="connsiteX67789" fmla="*/ 2153603 w 4826000"/>
              <a:gd name="connsiteY67789" fmla="*/ 12294 h 6857957"/>
              <a:gd name="connsiteX67790" fmla="*/ 2152015 w 4826000"/>
              <a:gd name="connsiteY67790" fmla="*/ 11297 h 6857957"/>
              <a:gd name="connsiteX67791" fmla="*/ 2151380 w 4826000"/>
              <a:gd name="connsiteY67791" fmla="*/ 10300 h 6857957"/>
              <a:gd name="connsiteX67792" fmla="*/ 2151063 w 4826000"/>
              <a:gd name="connsiteY67792" fmla="*/ 8971 h 6857957"/>
              <a:gd name="connsiteX67793" fmla="*/ 2151380 w 4826000"/>
              <a:gd name="connsiteY67793" fmla="*/ 7974 h 6857957"/>
              <a:gd name="connsiteX67794" fmla="*/ 2152015 w 4826000"/>
              <a:gd name="connsiteY67794" fmla="*/ 6645 h 6857957"/>
              <a:gd name="connsiteX67795" fmla="*/ 2153603 w 4826000"/>
              <a:gd name="connsiteY67795" fmla="*/ 5648 h 6857957"/>
              <a:gd name="connsiteX67796" fmla="*/ 2154555 w 4826000"/>
              <a:gd name="connsiteY67796" fmla="*/ 4319 h 6857957"/>
              <a:gd name="connsiteX67797" fmla="*/ 2157730 w 4826000"/>
              <a:gd name="connsiteY67797" fmla="*/ 1993 h 685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 ang="0">
                <a:pos x="connsiteX52127" y="connsiteY52127"/>
              </a:cxn>
              <a:cxn ang="0">
                <a:pos x="connsiteX52128" y="connsiteY52128"/>
              </a:cxn>
              <a:cxn ang="0">
                <a:pos x="connsiteX52129" y="connsiteY52129"/>
              </a:cxn>
              <a:cxn ang="0">
                <a:pos x="connsiteX52130" y="connsiteY52130"/>
              </a:cxn>
              <a:cxn ang="0">
                <a:pos x="connsiteX52131" y="connsiteY52131"/>
              </a:cxn>
              <a:cxn ang="0">
                <a:pos x="connsiteX52132" y="connsiteY52132"/>
              </a:cxn>
              <a:cxn ang="0">
                <a:pos x="connsiteX52133" y="connsiteY52133"/>
              </a:cxn>
              <a:cxn ang="0">
                <a:pos x="connsiteX52134" y="connsiteY52134"/>
              </a:cxn>
              <a:cxn ang="0">
                <a:pos x="connsiteX52135" y="connsiteY52135"/>
              </a:cxn>
              <a:cxn ang="0">
                <a:pos x="connsiteX52136" y="connsiteY52136"/>
              </a:cxn>
              <a:cxn ang="0">
                <a:pos x="connsiteX52137" y="connsiteY52137"/>
              </a:cxn>
              <a:cxn ang="0">
                <a:pos x="connsiteX52138" y="connsiteY52138"/>
              </a:cxn>
              <a:cxn ang="0">
                <a:pos x="connsiteX52139" y="connsiteY52139"/>
              </a:cxn>
              <a:cxn ang="0">
                <a:pos x="connsiteX52140" y="connsiteY52140"/>
              </a:cxn>
              <a:cxn ang="0">
                <a:pos x="connsiteX52141" y="connsiteY52141"/>
              </a:cxn>
              <a:cxn ang="0">
                <a:pos x="connsiteX52142" y="connsiteY52142"/>
              </a:cxn>
              <a:cxn ang="0">
                <a:pos x="connsiteX52143" y="connsiteY52143"/>
              </a:cxn>
              <a:cxn ang="0">
                <a:pos x="connsiteX52144" y="connsiteY52144"/>
              </a:cxn>
              <a:cxn ang="0">
                <a:pos x="connsiteX52145" y="connsiteY52145"/>
              </a:cxn>
              <a:cxn ang="0">
                <a:pos x="connsiteX52146" y="connsiteY52146"/>
              </a:cxn>
              <a:cxn ang="0">
                <a:pos x="connsiteX52147" y="connsiteY52147"/>
              </a:cxn>
              <a:cxn ang="0">
                <a:pos x="connsiteX52148" y="connsiteY52148"/>
              </a:cxn>
              <a:cxn ang="0">
                <a:pos x="connsiteX52149" y="connsiteY52149"/>
              </a:cxn>
              <a:cxn ang="0">
                <a:pos x="connsiteX52150" y="connsiteY52150"/>
              </a:cxn>
              <a:cxn ang="0">
                <a:pos x="connsiteX52151" y="connsiteY52151"/>
              </a:cxn>
              <a:cxn ang="0">
                <a:pos x="connsiteX52152" y="connsiteY52152"/>
              </a:cxn>
              <a:cxn ang="0">
                <a:pos x="connsiteX52153" y="connsiteY52153"/>
              </a:cxn>
              <a:cxn ang="0">
                <a:pos x="connsiteX52154" y="connsiteY52154"/>
              </a:cxn>
              <a:cxn ang="0">
                <a:pos x="connsiteX52155" y="connsiteY52155"/>
              </a:cxn>
              <a:cxn ang="0">
                <a:pos x="connsiteX52156" y="connsiteY52156"/>
              </a:cxn>
              <a:cxn ang="0">
                <a:pos x="connsiteX52157" y="connsiteY52157"/>
              </a:cxn>
              <a:cxn ang="0">
                <a:pos x="connsiteX52158" y="connsiteY52158"/>
              </a:cxn>
              <a:cxn ang="0">
                <a:pos x="connsiteX52159" y="connsiteY52159"/>
              </a:cxn>
              <a:cxn ang="0">
                <a:pos x="connsiteX52160" y="connsiteY52160"/>
              </a:cxn>
              <a:cxn ang="0">
                <a:pos x="connsiteX52161" y="connsiteY52161"/>
              </a:cxn>
              <a:cxn ang="0">
                <a:pos x="connsiteX52162" y="connsiteY52162"/>
              </a:cxn>
              <a:cxn ang="0">
                <a:pos x="connsiteX52163" y="connsiteY52163"/>
              </a:cxn>
              <a:cxn ang="0">
                <a:pos x="connsiteX52164" y="connsiteY52164"/>
              </a:cxn>
              <a:cxn ang="0">
                <a:pos x="connsiteX52165" y="connsiteY52165"/>
              </a:cxn>
              <a:cxn ang="0">
                <a:pos x="connsiteX52166" y="connsiteY52166"/>
              </a:cxn>
              <a:cxn ang="0">
                <a:pos x="connsiteX52167" y="connsiteY52167"/>
              </a:cxn>
              <a:cxn ang="0">
                <a:pos x="connsiteX52168" y="connsiteY52168"/>
              </a:cxn>
              <a:cxn ang="0">
                <a:pos x="connsiteX52169" y="connsiteY52169"/>
              </a:cxn>
              <a:cxn ang="0">
                <a:pos x="connsiteX52170" y="connsiteY52170"/>
              </a:cxn>
              <a:cxn ang="0">
                <a:pos x="connsiteX52171" y="connsiteY52171"/>
              </a:cxn>
              <a:cxn ang="0">
                <a:pos x="connsiteX52172" y="connsiteY52172"/>
              </a:cxn>
              <a:cxn ang="0">
                <a:pos x="connsiteX52173" y="connsiteY52173"/>
              </a:cxn>
              <a:cxn ang="0">
                <a:pos x="connsiteX52174" y="connsiteY52174"/>
              </a:cxn>
              <a:cxn ang="0">
                <a:pos x="connsiteX52175" y="connsiteY52175"/>
              </a:cxn>
              <a:cxn ang="0">
                <a:pos x="connsiteX52176" y="connsiteY52176"/>
              </a:cxn>
              <a:cxn ang="0">
                <a:pos x="connsiteX52177" y="connsiteY52177"/>
              </a:cxn>
              <a:cxn ang="0">
                <a:pos x="connsiteX52178" y="connsiteY52178"/>
              </a:cxn>
              <a:cxn ang="0">
                <a:pos x="connsiteX52179" y="connsiteY52179"/>
              </a:cxn>
              <a:cxn ang="0">
                <a:pos x="connsiteX52180" y="connsiteY52180"/>
              </a:cxn>
              <a:cxn ang="0">
                <a:pos x="connsiteX52181" y="connsiteY52181"/>
              </a:cxn>
              <a:cxn ang="0">
                <a:pos x="connsiteX52182" y="connsiteY52182"/>
              </a:cxn>
              <a:cxn ang="0">
                <a:pos x="connsiteX52183" y="connsiteY52183"/>
              </a:cxn>
              <a:cxn ang="0">
                <a:pos x="connsiteX52184" y="connsiteY52184"/>
              </a:cxn>
              <a:cxn ang="0">
                <a:pos x="connsiteX52185" y="connsiteY52185"/>
              </a:cxn>
              <a:cxn ang="0">
                <a:pos x="connsiteX52186" y="connsiteY52186"/>
              </a:cxn>
              <a:cxn ang="0">
                <a:pos x="connsiteX52187" y="connsiteY52187"/>
              </a:cxn>
              <a:cxn ang="0">
                <a:pos x="connsiteX52188" y="connsiteY52188"/>
              </a:cxn>
              <a:cxn ang="0">
                <a:pos x="connsiteX52189" y="connsiteY52189"/>
              </a:cxn>
              <a:cxn ang="0">
                <a:pos x="connsiteX52190" y="connsiteY52190"/>
              </a:cxn>
              <a:cxn ang="0">
                <a:pos x="connsiteX52191" y="connsiteY52191"/>
              </a:cxn>
              <a:cxn ang="0">
                <a:pos x="connsiteX52192" y="connsiteY52192"/>
              </a:cxn>
              <a:cxn ang="0">
                <a:pos x="connsiteX52193" y="connsiteY52193"/>
              </a:cxn>
              <a:cxn ang="0">
                <a:pos x="connsiteX52194" y="connsiteY52194"/>
              </a:cxn>
              <a:cxn ang="0">
                <a:pos x="connsiteX52195" y="connsiteY52195"/>
              </a:cxn>
              <a:cxn ang="0">
                <a:pos x="connsiteX52196" y="connsiteY52196"/>
              </a:cxn>
              <a:cxn ang="0">
                <a:pos x="connsiteX52197" y="connsiteY52197"/>
              </a:cxn>
              <a:cxn ang="0">
                <a:pos x="connsiteX52198" y="connsiteY52198"/>
              </a:cxn>
              <a:cxn ang="0">
                <a:pos x="connsiteX52199" y="connsiteY52199"/>
              </a:cxn>
              <a:cxn ang="0">
                <a:pos x="connsiteX52200" y="connsiteY52200"/>
              </a:cxn>
              <a:cxn ang="0">
                <a:pos x="connsiteX52201" y="connsiteY52201"/>
              </a:cxn>
              <a:cxn ang="0">
                <a:pos x="connsiteX52202" y="connsiteY52202"/>
              </a:cxn>
              <a:cxn ang="0">
                <a:pos x="connsiteX52203" y="connsiteY52203"/>
              </a:cxn>
              <a:cxn ang="0">
                <a:pos x="connsiteX52204" y="connsiteY52204"/>
              </a:cxn>
              <a:cxn ang="0">
                <a:pos x="connsiteX52205" y="connsiteY52205"/>
              </a:cxn>
              <a:cxn ang="0">
                <a:pos x="connsiteX52206" y="connsiteY52206"/>
              </a:cxn>
              <a:cxn ang="0">
                <a:pos x="connsiteX52207" y="connsiteY52207"/>
              </a:cxn>
              <a:cxn ang="0">
                <a:pos x="connsiteX52208" y="connsiteY52208"/>
              </a:cxn>
              <a:cxn ang="0">
                <a:pos x="connsiteX52209" y="connsiteY52209"/>
              </a:cxn>
              <a:cxn ang="0">
                <a:pos x="connsiteX52210" y="connsiteY52210"/>
              </a:cxn>
              <a:cxn ang="0">
                <a:pos x="connsiteX52211" y="connsiteY52211"/>
              </a:cxn>
              <a:cxn ang="0">
                <a:pos x="connsiteX52212" y="connsiteY52212"/>
              </a:cxn>
              <a:cxn ang="0">
                <a:pos x="connsiteX52213" y="connsiteY52213"/>
              </a:cxn>
              <a:cxn ang="0">
                <a:pos x="connsiteX52214" y="connsiteY52214"/>
              </a:cxn>
              <a:cxn ang="0">
                <a:pos x="connsiteX52215" y="connsiteY52215"/>
              </a:cxn>
              <a:cxn ang="0">
                <a:pos x="connsiteX52216" y="connsiteY52216"/>
              </a:cxn>
              <a:cxn ang="0">
                <a:pos x="connsiteX52217" y="connsiteY52217"/>
              </a:cxn>
              <a:cxn ang="0">
                <a:pos x="connsiteX52218" y="connsiteY52218"/>
              </a:cxn>
              <a:cxn ang="0">
                <a:pos x="connsiteX52219" y="connsiteY52219"/>
              </a:cxn>
              <a:cxn ang="0">
                <a:pos x="connsiteX52220" y="connsiteY52220"/>
              </a:cxn>
              <a:cxn ang="0">
                <a:pos x="connsiteX52221" y="connsiteY52221"/>
              </a:cxn>
              <a:cxn ang="0">
                <a:pos x="connsiteX52222" y="connsiteY52222"/>
              </a:cxn>
              <a:cxn ang="0">
                <a:pos x="connsiteX52223" y="connsiteY52223"/>
              </a:cxn>
              <a:cxn ang="0">
                <a:pos x="connsiteX52224" y="connsiteY52224"/>
              </a:cxn>
              <a:cxn ang="0">
                <a:pos x="connsiteX52225" y="connsiteY52225"/>
              </a:cxn>
              <a:cxn ang="0">
                <a:pos x="connsiteX52226" y="connsiteY52226"/>
              </a:cxn>
              <a:cxn ang="0">
                <a:pos x="connsiteX52227" y="connsiteY52227"/>
              </a:cxn>
              <a:cxn ang="0">
                <a:pos x="connsiteX52228" y="connsiteY52228"/>
              </a:cxn>
              <a:cxn ang="0">
                <a:pos x="connsiteX52229" y="connsiteY52229"/>
              </a:cxn>
              <a:cxn ang="0">
                <a:pos x="connsiteX52230" y="connsiteY52230"/>
              </a:cxn>
              <a:cxn ang="0">
                <a:pos x="connsiteX52231" y="connsiteY52231"/>
              </a:cxn>
              <a:cxn ang="0">
                <a:pos x="connsiteX52232" y="connsiteY52232"/>
              </a:cxn>
              <a:cxn ang="0">
                <a:pos x="connsiteX52233" y="connsiteY52233"/>
              </a:cxn>
              <a:cxn ang="0">
                <a:pos x="connsiteX52234" y="connsiteY52234"/>
              </a:cxn>
              <a:cxn ang="0">
                <a:pos x="connsiteX52235" y="connsiteY52235"/>
              </a:cxn>
              <a:cxn ang="0">
                <a:pos x="connsiteX52236" y="connsiteY52236"/>
              </a:cxn>
              <a:cxn ang="0">
                <a:pos x="connsiteX52237" y="connsiteY52237"/>
              </a:cxn>
              <a:cxn ang="0">
                <a:pos x="connsiteX52238" y="connsiteY52238"/>
              </a:cxn>
              <a:cxn ang="0">
                <a:pos x="connsiteX52239" y="connsiteY52239"/>
              </a:cxn>
              <a:cxn ang="0">
                <a:pos x="connsiteX52240" y="connsiteY52240"/>
              </a:cxn>
              <a:cxn ang="0">
                <a:pos x="connsiteX52241" y="connsiteY52241"/>
              </a:cxn>
              <a:cxn ang="0">
                <a:pos x="connsiteX52242" y="connsiteY52242"/>
              </a:cxn>
              <a:cxn ang="0">
                <a:pos x="connsiteX52243" y="connsiteY52243"/>
              </a:cxn>
              <a:cxn ang="0">
                <a:pos x="connsiteX52244" y="connsiteY52244"/>
              </a:cxn>
              <a:cxn ang="0">
                <a:pos x="connsiteX52245" y="connsiteY52245"/>
              </a:cxn>
              <a:cxn ang="0">
                <a:pos x="connsiteX52246" y="connsiteY52246"/>
              </a:cxn>
              <a:cxn ang="0">
                <a:pos x="connsiteX52247" y="connsiteY52247"/>
              </a:cxn>
              <a:cxn ang="0">
                <a:pos x="connsiteX52248" y="connsiteY52248"/>
              </a:cxn>
              <a:cxn ang="0">
                <a:pos x="connsiteX52249" y="connsiteY52249"/>
              </a:cxn>
              <a:cxn ang="0">
                <a:pos x="connsiteX52250" y="connsiteY52250"/>
              </a:cxn>
              <a:cxn ang="0">
                <a:pos x="connsiteX52251" y="connsiteY52251"/>
              </a:cxn>
              <a:cxn ang="0">
                <a:pos x="connsiteX52252" y="connsiteY52252"/>
              </a:cxn>
              <a:cxn ang="0">
                <a:pos x="connsiteX52253" y="connsiteY52253"/>
              </a:cxn>
              <a:cxn ang="0">
                <a:pos x="connsiteX52254" y="connsiteY52254"/>
              </a:cxn>
              <a:cxn ang="0">
                <a:pos x="connsiteX52255" y="connsiteY52255"/>
              </a:cxn>
              <a:cxn ang="0">
                <a:pos x="connsiteX52256" y="connsiteY52256"/>
              </a:cxn>
              <a:cxn ang="0">
                <a:pos x="connsiteX52257" y="connsiteY52257"/>
              </a:cxn>
              <a:cxn ang="0">
                <a:pos x="connsiteX52258" y="connsiteY52258"/>
              </a:cxn>
              <a:cxn ang="0">
                <a:pos x="connsiteX52259" y="connsiteY52259"/>
              </a:cxn>
              <a:cxn ang="0">
                <a:pos x="connsiteX52260" y="connsiteY52260"/>
              </a:cxn>
              <a:cxn ang="0">
                <a:pos x="connsiteX52261" y="connsiteY52261"/>
              </a:cxn>
              <a:cxn ang="0">
                <a:pos x="connsiteX52262" y="connsiteY52262"/>
              </a:cxn>
              <a:cxn ang="0">
                <a:pos x="connsiteX52263" y="connsiteY52263"/>
              </a:cxn>
              <a:cxn ang="0">
                <a:pos x="connsiteX52264" y="connsiteY52264"/>
              </a:cxn>
              <a:cxn ang="0">
                <a:pos x="connsiteX52265" y="connsiteY52265"/>
              </a:cxn>
              <a:cxn ang="0">
                <a:pos x="connsiteX52266" y="connsiteY52266"/>
              </a:cxn>
              <a:cxn ang="0">
                <a:pos x="connsiteX52267" y="connsiteY52267"/>
              </a:cxn>
              <a:cxn ang="0">
                <a:pos x="connsiteX52268" y="connsiteY52268"/>
              </a:cxn>
              <a:cxn ang="0">
                <a:pos x="connsiteX52269" y="connsiteY52269"/>
              </a:cxn>
              <a:cxn ang="0">
                <a:pos x="connsiteX52270" y="connsiteY52270"/>
              </a:cxn>
              <a:cxn ang="0">
                <a:pos x="connsiteX52271" y="connsiteY52271"/>
              </a:cxn>
              <a:cxn ang="0">
                <a:pos x="connsiteX52272" y="connsiteY52272"/>
              </a:cxn>
              <a:cxn ang="0">
                <a:pos x="connsiteX52273" y="connsiteY52273"/>
              </a:cxn>
              <a:cxn ang="0">
                <a:pos x="connsiteX52274" y="connsiteY52274"/>
              </a:cxn>
              <a:cxn ang="0">
                <a:pos x="connsiteX52275" y="connsiteY52275"/>
              </a:cxn>
              <a:cxn ang="0">
                <a:pos x="connsiteX52276" y="connsiteY52276"/>
              </a:cxn>
              <a:cxn ang="0">
                <a:pos x="connsiteX52277" y="connsiteY52277"/>
              </a:cxn>
              <a:cxn ang="0">
                <a:pos x="connsiteX52278" y="connsiteY52278"/>
              </a:cxn>
              <a:cxn ang="0">
                <a:pos x="connsiteX52279" y="connsiteY52279"/>
              </a:cxn>
              <a:cxn ang="0">
                <a:pos x="connsiteX52280" y="connsiteY52280"/>
              </a:cxn>
              <a:cxn ang="0">
                <a:pos x="connsiteX52281" y="connsiteY52281"/>
              </a:cxn>
              <a:cxn ang="0">
                <a:pos x="connsiteX52282" y="connsiteY52282"/>
              </a:cxn>
              <a:cxn ang="0">
                <a:pos x="connsiteX52283" y="connsiteY52283"/>
              </a:cxn>
              <a:cxn ang="0">
                <a:pos x="connsiteX52284" y="connsiteY52284"/>
              </a:cxn>
              <a:cxn ang="0">
                <a:pos x="connsiteX52285" y="connsiteY52285"/>
              </a:cxn>
              <a:cxn ang="0">
                <a:pos x="connsiteX52286" y="connsiteY52286"/>
              </a:cxn>
              <a:cxn ang="0">
                <a:pos x="connsiteX52287" y="connsiteY52287"/>
              </a:cxn>
              <a:cxn ang="0">
                <a:pos x="connsiteX52288" y="connsiteY52288"/>
              </a:cxn>
              <a:cxn ang="0">
                <a:pos x="connsiteX52289" y="connsiteY52289"/>
              </a:cxn>
              <a:cxn ang="0">
                <a:pos x="connsiteX52290" y="connsiteY52290"/>
              </a:cxn>
              <a:cxn ang="0">
                <a:pos x="connsiteX52291" y="connsiteY52291"/>
              </a:cxn>
              <a:cxn ang="0">
                <a:pos x="connsiteX52292" y="connsiteY52292"/>
              </a:cxn>
              <a:cxn ang="0">
                <a:pos x="connsiteX52293" y="connsiteY52293"/>
              </a:cxn>
              <a:cxn ang="0">
                <a:pos x="connsiteX52294" y="connsiteY52294"/>
              </a:cxn>
              <a:cxn ang="0">
                <a:pos x="connsiteX52295" y="connsiteY52295"/>
              </a:cxn>
              <a:cxn ang="0">
                <a:pos x="connsiteX52296" y="connsiteY52296"/>
              </a:cxn>
              <a:cxn ang="0">
                <a:pos x="connsiteX52297" y="connsiteY52297"/>
              </a:cxn>
              <a:cxn ang="0">
                <a:pos x="connsiteX52298" y="connsiteY52298"/>
              </a:cxn>
              <a:cxn ang="0">
                <a:pos x="connsiteX52299" y="connsiteY52299"/>
              </a:cxn>
              <a:cxn ang="0">
                <a:pos x="connsiteX52300" y="connsiteY52300"/>
              </a:cxn>
              <a:cxn ang="0">
                <a:pos x="connsiteX52301" y="connsiteY52301"/>
              </a:cxn>
              <a:cxn ang="0">
                <a:pos x="connsiteX52302" y="connsiteY52302"/>
              </a:cxn>
              <a:cxn ang="0">
                <a:pos x="connsiteX52303" y="connsiteY52303"/>
              </a:cxn>
              <a:cxn ang="0">
                <a:pos x="connsiteX52304" y="connsiteY52304"/>
              </a:cxn>
              <a:cxn ang="0">
                <a:pos x="connsiteX52305" y="connsiteY52305"/>
              </a:cxn>
              <a:cxn ang="0">
                <a:pos x="connsiteX52306" y="connsiteY52306"/>
              </a:cxn>
              <a:cxn ang="0">
                <a:pos x="connsiteX52307" y="connsiteY52307"/>
              </a:cxn>
              <a:cxn ang="0">
                <a:pos x="connsiteX52308" y="connsiteY52308"/>
              </a:cxn>
              <a:cxn ang="0">
                <a:pos x="connsiteX52309" y="connsiteY52309"/>
              </a:cxn>
              <a:cxn ang="0">
                <a:pos x="connsiteX52310" y="connsiteY52310"/>
              </a:cxn>
              <a:cxn ang="0">
                <a:pos x="connsiteX52311" y="connsiteY52311"/>
              </a:cxn>
              <a:cxn ang="0">
                <a:pos x="connsiteX52312" y="connsiteY52312"/>
              </a:cxn>
              <a:cxn ang="0">
                <a:pos x="connsiteX52313" y="connsiteY52313"/>
              </a:cxn>
              <a:cxn ang="0">
                <a:pos x="connsiteX52314" y="connsiteY52314"/>
              </a:cxn>
              <a:cxn ang="0">
                <a:pos x="connsiteX52315" y="connsiteY52315"/>
              </a:cxn>
              <a:cxn ang="0">
                <a:pos x="connsiteX52316" y="connsiteY52316"/>
              </a:cxn>
              <a:cxn ang="0">
                <a:pos x="connsiteX52317" y="connsiteY52317"/>
              </a:cxn>
              <a:cxn ang="0">
                <a:pos x="connsiteX52318" y="connsiteY52318"/>
              </a:cxn>
              <a:cxn ang="0">
                <a:pos x="connsiteX52319" y="connsiteY52319"/>
              </a:cxn>
              <a:cxn ang="0">
                <a:pos x="connsiteX52320" y="connsiteY52320"/>
              </a:cxn>
              <a:cxn ang="0">
                <a:pos x="connsiteX52321" y="connsiteY52321"/>
              </a:cxn>
              <a:cxn ang="0">
                <a:pos x="connsiteX52322" y="connsiteY52322"/>
              </a:cxn>
              <a:cxn ang="0">
                <a:pos x="connsiteX52323" y="connsiteY52323"/>
              </a:cxn>
              <a:cxn ang="0">
                <a:pos x="connsiteX52324" y="connsiteY52324"/>
              </a:cxn>
              <a:cxn ang="0">
                <a:pos x="connsiteX52325" y="connsiteY52325"/>
              </a:cxn>
              <a:cxn ang="0">
                <a:pos x="connsiteX52326" y="connsiteY52326"/>
              </a:cxn>
              <a:cxn ang="0">
                <a:pos x="connsiteX52327" y="connsiteY52327"/>
              </a:cxn>
              <a:cxn ang="0">
                <a:pos x="connsiteX52328" y="connsiteY52328"/>
              </a:cxn>
              <a:cxn ang="0">
                <a:pos x="connsiteX52329" y="connsiteY52329"/>
              </a:cxn>
              <a:cxn ang="0">
                <a:pos x="connsiteX52330" y="connsiteY52330"/>
              </a:cxn>
              <a:cxn ang="0">
                <a:pos x="connsiteX52331" y="connsiteY52331"/>
              </a:cxn>
              <a:cxn ang="0">
                <a:pos x="connsiteX52332" y="connsiteY52332"/>
              </a:cxn>
              <a:cxn ang="0">
                <a:pos x="connsiteX52333" y="connsiteY52333"/>
              </a:cxn>
              <a:cxn ang="0">
                <a:pos x="connsiteX52334" y="connsiteY52334"/>
              </a:cxn>
              <a:cxn ang="0">
                <a:pos x="connsiteX52335" y="connsiteY52335"/>
              </a:cxn>
              <a:cxn ang="0">
                <a:pos x="connsiteX52336" y="connsiteY52336"/>
              </a:cxn>
              <a:cxn ang="0">
                <a:pos x="connsiteX52337" y="connsiteY52337"/>
              </a:cxn>
              <a:cxn ang="0">
                <a:pos x="connsiteX52338" y="connsiteY52338"/>
              </a:cxn>
              <a:cxn ang="0">
                <a:pos x="connsiteX52339" y="connsiteY52339"/>
              </a:cxn>
              <a:cxn ang="0">
                <a:pos x="connsiteX52340" y="connsiteY52340"/>
              </a:cxn>
              <a:cxn ang="0">
                <a:pos x="connsiteX52341" y="connsiteY52341"/>
              </a:cxn>
              <a:cxn ang="0">
                <a:pos x="connsiteX52342" y="connsiteY52342"/>
              </a:cxn>
              <a:cxn ang="0">
                <a:pos x="connsiteX52343" y="connsiteY52343"/>
              </a:cxn>
              <a:cxn ang="0">
                <a:pos x="connsiteX52344" y="connsiteY52344"/>
              </a:cxn>
              <a:cxn ang="0">
                <a:pos x="connsiteX52345" y="connsiteY52345"/>
              </a:cxn>
              <a:cxn ang="0">
                <a:pos x="connsiteX52346" y="connsiteY52346"/>
              </a:cxn>
              <a:cxn ang="0">
                <a:pos x="connsiteX52347" y="connsiteY52347"/>
              </a:cxn>
              <a:cxn ang="0">
                <a:pos x="connsiteX52348" y="connsiteY52348"/>
              </a:cxn>
              <a:cxn ang="0">
                <a:pos x="connsiteX52349" y="connsiteY52349"/>
              </a:cxn>
              <a:cxn ang="0">
                <a:pos x="connsiteX52350" y="connsiteY52350"/>
              </a:cxn>
              <a:cxn ang="0">
                <a:pos x="connsiteX52351" y="connsiteY52351"/>
              </a:cxn>
              <a:cxn ang="0">
                <a:pos x="connsiteX52352" y="connsiteY52352"/>
              </a:cxn>
              <a:cxn ang="0">
                <a:pos x="connsiteX52353" y="connsiteY52353"/>
              </a:cxn>
              <a:cxn ang="0">
                <a:pos x="connsiteX52354" y="connsiteY52354"/>
              </a:cxn>
              <a:cxn ang="0">
                <a:pos x="connsiteX52355" y="connsiteY52355"/>
              </a:cxn>
              <a:cxn ang="0">
                <a:pos x="connsiteX52356" y="connsiteY52356"/>
              </a:cxn>
              <a:cxn ang="0">
                <a:pos x="connsiteX52357" y="connsiteY52357"/>
              </a:cxn>
              <a:cxn ang="0">
                <a:pos x="connsiteX52358" y="connsiteY52358"/>
              </a:cxn>
              <a:cxn ang="0">
                <a:pos x="connsiteX52359" y="connsiteY52359"/>
              </a:cxn>
              <a:cxn ang="0">
                <a:pos x="connsiteX52360" y="connsiteY52360"/>
              </a:cxn>
              <a:cxn ang="0">
                <a:pos x="connsiteX52361" y="connsiteY52361"/>
              </a:cxn>
              <a:cxn ang="0">
                <a:pos x="connsiteX52362" y="connsiteY52362"/>
              </a:cxn>
              <a:cxn ang="0">
                <a:pos x="connsiteX52363" y="connsiteY52363"/>
              </a:cxn>
              <a:cxn ang="0">
                <a:pos x="connsiteX52364" y="connsiteY52364"/>
              </a:cxn>
              <a:cxn ang="0">
                <a:pos x="connsiteX52365" y="connsiteY52365"/>
              </a:cxn>
              <a:cxn ang="0">
                <a:pos x="connsiteX52366" y="connsiteY52366"/>
              </a:cxn>
              <a:cxn ang="0">
                <a:pos x="connsiteX52367" y="connsiteY52367"/>
              </a:cxn>
              <a:cxn ang="0">
                <a:pos x="connsiteX52368" y="connsiteY52368"/>
              </a:cxn>
              <a:cxn ang="0">
                <a:pos x="connsiteX52369" y="connsiteY52369"/>
              </a:cxn>
              <a:cxn ang="0">
                <a:pos x="connsiteX52370" y="connsiteY52370"/>
              </a:cxn>
              <a:cxn ang="0">
                <a:pos x="connsiteX52371" y="connsiteY52371"/>
              </a:cxn>
              <a:cxn ang="0">
                <a:pos x="connsiteX52372" y="connsiteY52372"/>
              </a:cxn>
              <a:cxn ang="0">
                <a:pos x="connsiteX52373" y="connsiteY52373"/>
              </a:cxn>
              <a:cxn ang="0">
                <a:pos x="connsiteX52374" y="connsiteY52374"/>
              </a:cxn>
              <a:cxn ang="0">
                <a:pos x="connsiteX52375" y="connsiteY52375"/>
              </a:cxn>
              <a:cxn ang="0">
                <a:pos x="connsiteX52376" y="connsiteY52376"/>
              </a:cxn>
              <a:cxn ang="0">
                <a:pos x="connsiteX52377" y="connsiteY52377"/>
              </a:cxn>
              <a:cxn ang="0">
                <a:pos x="connsiteX52378" y="connsiteY52378"/>
              </a:cxn>
              <a:cxn ang="0">
                <a:pos x="connsiteX52379" y="connsiteY52379"/>
              </a:cxn>
              <a:cxn ang="0">
                <a:pos x="connsiteX52380" y="connsiteY52380"/>
              </a:cxn>
              <a:cxn ang="0">
                <a:pos x="connsiteX52381" y="connsiteY52381"/>
              </a:cxn>
              <a:cxn ang="0">
                <a:pos x="connsiteX52382" y="connsiteY52382"/>
              </a:cxn>
              <a:cxn ang="0">
                <a:pos x="connsiteX52383" y="connsiteY52383"/>
              </a:cxn>
              <a:cxn ang="0">
                <a:pos x="connsiteX52384" y="connsiteY52384"/>
              </a:cxn>
              <a:cxn ang="0">
                <a:pos x="connsiteX52385" y="connsiteY52385"/>
              </a:cxn>
              <a:cxn ang="0">
                <a:pos x="connsiteX52386" y="connsiteY52386"/>
              </a:cxn>
              <a:cxn ang="0">
                <a:pos x="connsiteX52387" y="connsiteY52387"/>
              </a:cxn>
              <a:cxn ang="0">
                <a:pos x="connsiteX52388" y="connsiteY52388"/>
              </a:cxn>
              <a:cxn ang="0">
                <a:pos x="connsiteX52389" y="connsiteY52389"/>
              </a:cxn>
              <a:cxn ang="0">
                <a:pos x="connsiteX52390" y="connsiteY52390"/>
              </a:cxn>
              <a:cxn ang="0">
                <a:pos x="connsiteX52391" y="connsiteY52391"/>
              </a:cxn>
              <a:cxn ang="0">
                <a:pos x="connsiteX52392" y="connsiteY52392"/>
              </a:cxn>
              <a:cxn ang="0">
                <a:pos x="connsiteX52393" y="connsiteY52393"/>
              </a:cxn>
              <a:cxn ang="0">
                <a:pos x="connsiteX52394" y="connsiteY52394"/>
              </a:cxn>
              <a:cxn ang="0">
                <a:pos x="connsiteX52395" y="connsiteY52395"/>
              </a:cxn>
              <a:cxn ang="0">
                <a:pos x="connsiteX52396" y="connsiteY52396"/>
              </a:cxn>
              <a:cxn ang="0">
                <a:pos x="connsiteX52397" y="connsiteY52397"/>
              </a:cxn>
              <a:cxn ang="0">
                <a:pos x="connsiteX52398" y="connsiteY52398"/>
              </a:cxn>
              <a:cxn ang="0">
                <a:pos x="connsiteX52399" y="connsiteY52399"/>
              </a:cxn>
              <a:cxn ang="0">
                <a:pos x="connsiteX52400" y="connsiteY52400"/>
              </a:cxn>
              <a:cxn ang="0">
                <a:pos x="connsiteX52401" y="connsiteY52401"/>
              </a:cxn>
              <a:cxn ang="0">
                <a:pos x="connsiteX52402" y="connsiteY52402"/>
              </a:cxn>
              <a:cxn ang="0">
                <a:pos x="connsiteX52403" y="connsiteY52403"/>
              </a:cxn>
              <a:cxn ang="0">
                <a:pos x="connsiteX52404" y="connsiteY52404"/>
              </a:cxn>
              <a:cxn ang="0">
                <a:pos x="connsiteX52405" y="connsiteY52405"/>
              </a:cxn>
              <a:cxn ang="0">
                <a:pos x="connsiteX52406" y="connsiteY52406"/>
              </a:cxn>
              <a:cxn ang="0">
                <a:pos x="connsiteX52407" y="connsiteY52407"/>
              </a:cxn>
              <a:cxn ang="0">
                <a:pos x="connsiteX52408" y="connsiteY52408"/>
              </a:cxn>
              <a:cxn ang="0">
                <a:pos x="connsiteX52409" y="connsiteY52409"/>
              </a:cxn>
              <a:cxn ang="0">
                <a:pos x="connsiteX52410" y="connsiteY52410"/>
              </a:cxn>
              <a:cxn ang="0">
                <a:pos x="connsiteX52411" y="connsiteY52411"/>
              </a:cxn>
              <a:cxn ang="0">
                <a:pos x="connsiteX52412" y="connsiteY52412"/>
              </a:cxn>
              <a:cxn ang="0">
                <a:pos x="connsiteX52413" y="connsiteY52413"/>
              </a:cxn>
              <a:cxn ang="0">
                <a:pos x="connsiteX52414" y="connsiteY52414"/>
              </a:cxn>
              <a:cxn ang="0">
                <a:pos x="connsiteX52415" y="connsiteY52415"/>
              </a:cxn>
              <a:cxn ang="0">
                <a:pos x="connsiteX52416" y="connsiteY52416"/>
              </a:cxn>
              <a:cxn ang="0">
                <a:pos x="connsiteX52417" y="connsiteY52417"/>
              </a:cxn>
              <a:cxn ang="0">
                <a:pos x="connsiteX52418" y="connsiteY52418"/>
              </a:cxn>
              <a:cxn ang="0">
                <a:pos x="connsiteX52419" y="connsiteY52419"/>
              </a:cxn>
              <a:cxn ang="0">
                <a:pos x="connsiteX52420" y="connsiteY52420"/>
              </a:cxn>
              <a:cxn ang="0">
                <a:pos x="connsiteX52421" y="connsiteY52421"/>
              </a:cxn>
              <a:cxn ang="0">
                <a:pos x="connsiteX52422" y="connsiteY52422"/>
              </a:cxn>
              <a:cxn ang="0">
                <a:pos x="connsiteX52423" y="connsiteY52423"/>
              </a:cxn>
              <a:cxn ang="0">
                <a:pos x="connsiteX52424" y="connsiteY52424"/>
              </a:cxn>
              <a:cxn ang="0">
                <a:pos x="connsiteX52425" y="connsiteY52425"/>
              </a:cxn>
              <a:cxn ang="0">
                <a:pos x="connsiteX52426" y="connsiteY52426"/>
              </a:cxn>
              <a:cxn ang="0">
                <a:pos x="connsiteX52427" y="connsiteY52427"/>
              </a:cxn>
              <a:cxn ang="0">
                <a:pos x="connsiteX52428" y="connsiteY52428"/>
              </a:cxn>
              <a:cxn ang="0">
                <a:pos x="connsiteX52429" y="connsiteY52429"/>
              </a:cxn>
              <a:cxn ang="0">
                <a:pos x="connsiteX52430" y="connsiteY52430"/>
              </a:cxn>
              <a:cxn ang="0">
                <a:pos x="connsiteX52431" y="connsiteY52431"/>
              </a:cxn>
              <a:cxn ang="0">
                <a:pos x="connsiteX52432" y="connsiteY52432"/>
              </a:cxn>
              <a:cxn ang="0">
                <a:pos x="connsiteX52433" y="connsiteY52433"/>
              </a:cxn>
              <a:cxn ang="0">
                <a:pos x="connsiteX52434" y="connsiteY52434"/>
              </a:cxn>
              <a:cxn ang="0">
                <a:pos x="connsiteX52435" y="connsiteY52435"/>
              </a:cxn>
              <a:cxn ang="0">
                <a:pos x="connsiteX52436" y="connsiteY52436"/>
              </a:cxn>
              <a:cxn ang="0">
                <a:pos x="connsiteX52437" y="connsiteY52437"/>
              </a:cxn>
              <a:cxn ang="0">
                <a:pos x="connsiteX52438" y="connsiteY52438"/>
              </a:cxn>
              <a:cxn ang="0">
                <a:pos x="connsiteX52439" y="connsiteY52439"/>
              </a:cxn>
              <a:cxn ang="0">
                <a:pos x="connsiteX52440" y="connsiteY52440"/>
              </a:cxn>
              <a:cxn ang="0">
                <a:pos x="connsiteX52441" y="connsiteY52441"/>
              </a:cxn>
              <a:cxn ang="0">
                <a:pos x="connsiteX52442" y="connsiteY52442"/>
              </a:cxn>
              <a:cxn ang="0">
                <a:pos x="connsiteX52443" y="connsiteY52443"/>
              </a:cxn>
              <a:cxn ang="0">
                <a:pos x="connsiteX52444" y="connsiteY52444"/>
              </a:cxn>
              <a:cxn ang="0">
                <a:pos x="connsiteX52445" y="connsiteY52445"/>
              </a:cxn>
              <a:cxn ang="0">
                <a:pos x="connsiteX52446" y="connsiteY52446"/>
              </a:cxn>
              <a:cxn ang="0">
                <a:pos x="connsiteX52447" y="connsiteY52447"/>
              </a:cxn>
              <a:cxn ang="0">
                <a:pos x="connsiteX52448" y="connsiteY52448"/>
              </a:cxn>
              <a:cxn ang="0">
                <a:pos x="connsiteX52449" y="connsiteY52449"/>
              </a:cxn>
              <a:cxn ang="0">
                <a:pos x="connsiteX52450" y="connsiteY52450"/>
              </a:cxn>
              <a:cxn ang="0">
                <a:pos x="connsiteX52451" y="connsiteY52451"/>
              </a:cxn>
              <a:cxn ang="0">
                <a:pos x="connsiteX52452" y="connsiteY52452"/>
              </a:cxn>
              <a:cxn ang="0">
                <a:pos x="connsiteX52453" y="connsiteY52453"/>
              </a:cxn>
              <a:cxn ang="0">
                <a:pos x="connsiteX52454" y="connsiteY52454"/>
              </a:cxn>
              <a:cxn ang="0">
                <a:pos x="connsiteX52455" y="connsiteY52455"/>
              </a:cxn>
              <a:cxn ang="0">
                <a:pos x="connsiteX52456" y="connsiteY52456"/>
              </a:cxn>
              <a:cxn ang="0">
                <a:pos x="connsiteX52457" y="connsiteY52457"/>
              </a:cxn>
              <a:cxn ang="0">
                <a:pos x="connsiteX52458" y="connsiteY52458"/>
              </a:cxn>
              <a:cxn ang="0">
                <a:pos x="connsiteX52459" y="connsiteY52459"/>
              </a:cxn>
              <a:cxn ang="0">
                <a:pos x="connsiteX52460" y="connsiteY52460"/>
              </a:cxn>
              <a:cxn ang="0">
                <a:pos x="connsiteX52461" y="connsiteY52461"/>
              </a:cxn>
              <a:cxn ang="0">
                <a:pos x="connsiteX52462" y="connsiteY52462"/>
              </a:cxn>
              <a:cxn ang="0">
                <a:pos x="connsiteX52463" y="connsiteY52463"/>
              </a:cxn>
              <a:cxn ang="0">
                <a:pos x="connsiteX52464" y="connsiteY52464"/>
              </a:cxn>
              <a:cxn ang="0">
                <a:pos x="connsiteX52465" y="connsiteY52465"/>
              </a:cxn>
              <a:cxn ang="0">
                <a:pos x="connsiteX52466" y="connsiteY52466"/>
              </a:cxn>
              <a:cxn ang="0">
                <a:pos x="connsiteX52467" y="connsiteY52467"/>
              </a:cxn>
              <a:cxn ang="0">
                <a:pos x="connsiteX52468" y="connsiteY52468"/>
              </a:cxn>
              <a:cxn ang="0">
                <a:pos x="connsiteX52469" y="connsiteY52469"/>
              </a:cxn>
              <a:cxn ang="0">
                <a:pos x="connsiteX52470" y="connsiteY52470"/>
              </a:cxn>
              <a:cxn ang="0">
                <a:pos x="connsiteX52471" y="connsiteY52471"/>
              </a:cxn>
              <a:cxn ang="0">
                <a:pos x="connsiteX52472" y="connsiteY52472"/>
              </a:cxn>
              <a:cxn ang="0">
                <a:pos x="connsiteX52473" y="connsiteY52473"/>
              </a:cxn>
              <a:cxn ang="0">
                <a:pos x="connsiteX52474" y="connsiteY52474"/>
              </a:cxn>
              <a:cxn ang="0">
                <a:pos x="connsiteX52475" y="connsiteY52475"/>
              </a:cxn>
              <a:cxn ang="0">
                <a:pos x="connsiteX52476" y="connsiteY52476"/>
              </a:cxn>
              <a:cxn ang="0">
                <a:pos x="connsiteX52477" y="connsiteY52477"/>
              </a:cxn>
              <a:cxn ang="0">
                <a:pos x="connsiteX52478" y="connsiteY52478"/>
              </a:cxn>
              <a:cxn ang="0">
                <a:pos x="connsiteX52479" y="connsiteY52479"/>
              </a:cxn>
              <a:cxn ang="0">
                <a:pos x="connsiteX52480" y="connsiteY52480"/>
              </a:cxn>
              <a:cxn ang="0">
                <a:pos x="connsiteX52481" y="connsiteY52481"/>
              </a:cxn>
              <a:cxn ang="0">
                <a:pos x="connsiteX52482" y="connsiteY52482"/>
              </a:cxn>
              <a:cxn ang="0">
                <a:pos x="connsiteX52483" y="connsiteY52483"/>
              </a:cxn>
              <a:cxn ang="0">
                <a:pos x="connsiteX52484" y="connsiteY52484"/>
              </a:cxn>
              <a:cxn ang="0">
                <a:pos x="connsiteX52485" y="connsiteY52485"/>
              </a:cxn>
              <a:cxn ang="0">
                <a:pos x="connsiteX52486" y="connsiteY52486"/>
              </a:cxn>
              <a:cxn ang="0">
                <a:pos x="connsiteX52487" y="connsiteY52487"/>
              </a:cxn>
              <a:cxn ang="0">
                <a:pos x="connsiteX52488" y="connsiteY52488"/>
              </a:cxn>
              <a:cxn ang="0">
                <a:pos x="connsiteX52489" y="connsiteY52489"/>
              </a:cxn>
              <a:cxn ang="0">
                <a:pos x="connsiteX52490" y="connsiteY52490"/>
              </a:cxn>
              <a:cxn ang="0">
                <a:pos x="connsiteX52491" y="connsiteY52491"/>
              </a:cxn>
              <a:cxn ang="0">
                <a:pos x="connsiteX52492" y="connsiteY52492"/>
              </a:cxn>
              <a:cxn ang="0">
                <a:pos x="connsiteX52493" y="connsiteY52493"/>
              </a:cxn>
              <a:cxn ang="0">
                <a:pos x="connsiteX52494" y="connsiteY52494"/>
              </a:cxn>
              <a:cxn ang="0">
                <a:pos x="connsiteX52495" y="connsiteY52495"/>
              </a:cxn>
              <a:cxn ang="0">
                <a:pos x="connsiteX52496" y="connsiteY52496"/>
              </a:cxn>
              <a:cxn ang="0">
                <a:pos x="connsiteX52497" y="connsiteY52497"/>
              </a:cxn>
              <a:cxn ang="0">
                <a:pos x="connsiteX52498" y="connsiteY52498"/>
              </a:cxn>
              <a:cxn ang="0">
                <a:pos x="connsiteX52499" y="connsiteY52499"/>
              </a:cxn>
              <a:cxn ang="0">
                <a:pos x="connsiteX52500" y="connsiteY52500"/>
              </a:cxn>
              <a:cxn ang="0">
                <a:pos x="connsiteX52501" y="connsiteY52501"/>
              </a:cxn>
              <a:cxn ang="0">
                <a:pos x="connsiteX52502" y="connsiteY52502"/>
              </a:cxn>
              <a:cxn ang="0">
                <a:pos x="connsiteX52503" y="connsiteY52503"/>
              </a:cxn>
              <a:cxn ang="0">
                <a:pos x="connsiteX52504" y="connsiteY52504"/>
              </a:cxn>
              <a:cxn ang="0">
                <a:pos x="connsiteX52505" y="connsiteY52505"/>
              </a:cxn>
              <a:cxn ang="0">
                <a:pos x="connsiteX52506" y="connsiteY52506"/>
              </a:cxn>
              <a:cxn ang="0">
                <a:pos x="connsiteX52507" y="connsiteY52507"/>
              </a:cxn>
              <a:cxn ang="0">
                <a:pos x="connsiteX52508" y="connsiteY52508"/>
              </a:cxn>
              <a:cxn ang="0">
                <a:pos x="connsiteX52509" y="connsiteY52509"/>
              </a:cxn>
              <a:cxn ang="0">
                <a:pos x="connsiteX52510" y="connsiteY52510"/>
              </a:cxn>
              <a:cxn ang="0">
                <a:pos x="connsiteX52511" y="connsiteY52511"/>
              </a:cxn>
              <a:cxn ang="0">
                <a:pos x="connsiteX52512" y="connsiteY52512"/>
              </a:cxn>
              <a:cxn ang="0">
                <a:pos x="connsiteX52513" y="connsiteY52513"/>
              </a:cxn>
              <a:cxn ang="0">
                <a:pos x="connsiteX52514" y="connsiteY52514"/>
              </a:cxn>
              <a:cxn ang="0">
                <a:pos x="connsiteX52515" y="connsiteY52515"/>
              </a:cxn>
              <a:cxn ang="0">
                <a:pos x="connsiteX52516" y="connsiteY52516"/>
              </a:cxn>
              <a:cxn ang="0">
                <a:pos x="connsiteX52517" y="connsiteY52517"/>
              </a:cxn>
              <a:cxn ang="0">
                <a:pos x="connsiteX52518" y="connsiteY52518"/>
              </a:cxn>
              <a:cxn ang="0">
                <a:pos x="connsiteX52519" y="connsiteY52519"/>
              </a:cxn>
              <a:cxn ang="0">
                <a:pos x="connsiteX52520" y="connsiteY52520"/>
              </a:cxn>
              <a:cxn ang="0">
                <a:pos x="connsiteX52521" y="connsiteY52521"/>
              </a:cxn>
              <a:cxn ang="0">
                <a:pos x="connsiteX52522" y="connsiteY52522"/>
              </a:cxn>
              <a:cxn ang="0">
                <a:pos x="connsiteX52523" y="connsiteY52523"/>
              </a:cxn>
              <a:cxn ang="0">
                <a:pos x="connsiteX52524" y="connsiteY52524"/>
              </a:cxn>
              <a:cxn ang="0">
                <a:pos x="connsiteX52525" y="connsiteY52525"/>
              </a:cxn>
              <a:cxn ang="0">
                <a:pos x="connsiteX52526" y="connsiteY52526"/>
              </a:cxn>
              <a:cxn ang="0">
                <a:pos x="connsiteX52527" y="connsiteY52527"/>
              </a:cxn>
              <a:cxn ang="0">
                <a:pos x="connsiteX52528" y="connsiteY52528"/>
              </a:cxn>
              <a:cxn ang="0">
                <a:pos x="connsiteX52529" y="connsiteY52529"/>
              </a:cxn>
              <a:cxn ang="0">
                <a:pos x="connsiteX52530" y="connsiteY52530"/>
              </a:cxn>
              <a:cxn ang="0">
                <a:pos x="connsiteX52531" y="connsiteY52531"/>
              </a:cxn>
              <a:cxn ang="0">
                <a:pos x="connsiteX52532" y="connsiteY52532"/>
              </a:cxn>
              <a:cxn ang="0">
                <a:pos x="connsiteX52533" y="connsiteY52533"/>
              </a:cxn>
              <a:cxn ang="0">
                <a:pos x="connsiteX52534" y="connsiteY52534"/>
              </a:cxn>
              <a:cxn ang="0">
                <a:pos x="connsiteX52535" y="connsiteY52535"/>
              </a:cxn>
              <a:cxn ang="0">
                <a:pos x="connsiteX52536" y="connsiteY52536"/>
              </a:cxn>
              <a:cxn ang="0">
                <a:pos x="connsiteX52537" y="connsiteY52537"/>
              </a:cxn>
              <a:cxn ang="0">
                <a:pos x="connsiteX52538" y="connsiteY52538"/>
              </a:cxn>
              <a:cxn ang="0">
                <a:pos x="connsiteX52539" y="connsiteY52539"/>
              </a:cxn>
              <a:cxn ang="0">
                <a:pos x="connsiteX52540" y="connsiteY52540"/>
              </a:cxn>
              <a:cxn ang="0">
                <a:pos x="connsiteX52541" y="connsiteY52541"/>
              </a:cxn>
              <a:cxn ang="0">
                <a:pos x="connsiteX52542" y="connsiteY52542"/>
              </a:cxn>
              <a:cxn ang="0">
                <a:pos x="connsiteX52543" y="connsiteY52543"/>
              </a:cxn>
              <a:cxn ang="0">
                <a:pos x="connsiteX52544" y="connsiteY52544"/>
              </a:cxn>
              <a:cxn ang="0">
                <a:pos x="connsiteX52545" y="connsiteY52545"/>
              </a:cxn>
              <a:cxn ang="0">
                <a:pos x="connsiteX52546" y="connsiteY52546"/>
              </a:cxn>
              <a:cxn ang="0">
                <a:pos x="connsiteX52547" y="connsiteY52547"/>
              </a:cxn>
              <a:cxn ang="0">
                <a:pos x="connsiteX52548" y="connsiteY52548"/>
              </a:cxn>
              <a:cxn ang="0">
                <a:pos x="connsiteX52549" y="connsiteY52549"/>
              </a:cxn>
              <a:cxn ang="0">
                <a:pos x="connsiteX52550" y="connsiteY52550"/>
              </a:cxn>
              <a:cxn ang="0">
                <a:pos x="connsiteX52551" y="connsiteY52551"/>
              </a:cxn>
              <a:cxn ang="0">
                <a:pos x="connsiteX52552" y="connsiteY52552"/>
              </a:cxn>
              <a:cxn ang="0">
                <a:pos x="connsiteX52553" y="connsiteY52553"/>
              </a:cxn>
              <a:cxn ang="0">
                <a:pos x="connsiteX52554" y="connsiteY52554"/>
              </a:cxn>
              <a:cxn ang="0">
                <a:pos x="connsiteX52555" y="connsiteY52555"/>
              </a:cxn>
              <a:cxn ang="0">
                <a:pos x="connsiteX52556" y="connsiteY52556"/>
              </a:cxn>
              <a:cxn ang="0">
                <a:pos x="connsiteX52557" y="connsiteY52557"/>
              </a:cxn>
              <a:cxn ang="0">
                <a:pos x="connsiteX52558" y="connsiteY52558"/>
              </a:cxn>
              <a:cxn ang="0">
                <a:pos x="connsiteX52559" y="connsiteY52559"/>
              </a:cxn>
              <a:cxn ang="0">
                <a:pos x="connsiteX52560" y="connsiteY52560"/>
              </a:cxn>
              <a:cxn ang="0">
                <a:pos x="connsiteX52561" y="connsiteY52561"/>
              </a:cxn>
              <a:cxn ang="0">
                <a:pos x="connsiteX52562" y="connsiteY52562"/>
              </a:cxn>
              <a:cxn ang="0">
                <a:pos x="connsiteX52563" y="connsiteY52563"/>
              </a:cxn>
              <a:cxn ang="0">
                <a:pos x="connsiteX52564" y="connsiteY52564"/>
              </a:cxn>
              <a:cxn ang="0">
                <a:pos x="connsiteX52565" y="connsiteY52565"/>
              </a:cxn>
              <a:cxn ang="0">
                <a:pos x="connsiteX52566" y="connsiteY52566"/>
              </a:cxn>
              <a:cxn ang="0">
                <a:pos x="connsiteX52567" y="connsiteY52567"/>
              </a:cxn>
              <a:cxn ang="0">
                <a:pos x="connsiteX52568" y="connsiteY52568"/>
              </a:cxn>
              <a:cxn ang="0">
                <a:pos x="connsiteX52569" y="connsiteY52569"/>
              </a:cxn>
              <a:cxn ang="0">
                <a:pos x="connsiteX52570" y="connsiteY52570"/>
              </a:cxn>
              <a:cxn ang="0">
                <a:pos x="connsiteX52571" y="connsiteY52571"/>
              </a:cxn>
              <a:cxn ang="0">
                <a:pos x="connsiteX52572" y="connsiteY52572"/>
              </a:cxn>
              <a:cxn ang="0">
                <a:pos x="connsiteX52573" y="connsiteY52573"/>
              </a:cxn>
              <a:cxn ang="0">
                <a:pos x="connsiteX52574" y="connsiteY52574"/>
              </a:cxn>
              <a:cxn ang="0">
                <a:pos x="connsiteX52575" y="connsiteY52575"/>
              </a:cxn>
              <a:cxn ang="0">
                <a:pos x="connsiteX52576" y="connsiteY52576"/>
              </a:cxn>
              <a:cxn ang="0">
                <a:pos x="connsiteX52577" y="connsiteY52577"/>
              </a:cxn>
              <a:cxn ang="0">
                <a:pos x="connsiteX52578" y="connsiteY52578"/>
              </a:cxn>
              <a:cxn ang="0">
                <a:pos x="connsiteX52579" y="connsiteY52579"/>
              </a:cxn>
              <a:cxn ang="0">
                <a:pos x="connsiteX52580" y="connsiteY52580"/>
              </a:cxn>
              <a:cxn ang="0">
                <a:pos x="connsiteX52581" y="connsiteY52581"/>
              </a:cxn>
              <a:cxn ang="0">
                <a:pos x="connsiteX52582" y="connsiteY52582"/>
              </a:cxn>
              <a:cxn ang="0">
                <a:pos x="connsiteX52583" y="connsiteY52583"/>
              </a:cxn>
              <a:cxn ang="0">
                <a:pos x="connsiteX52584" y="connsiteY52584"/>
              </a:cxn>
              <a:cxn ang="0">
                <a:pos x="connsiteX52585" y="connsiteY52585"/>
              </a:cxn>
              <a:cxn ang="0">
                <a:pos x="connsiteX52586" y="connsiteY52586"/>
              </a:cxn>
              <a:cxn ang="0">
                <a:pos x="connsiteX52587" y="connsiteY52587"/>
              </a:cxn>
              <a:cxn ang="0">
                <a:pos x="connsiteX52588" y="connsiteY52588"/>
              </a:cxn>
              <a:cxn ang="0">
                <a:pos x="connsiteX52589" y="connsiteY52589"/>
              </a:cxn>
              <a:cxn ang="0">
                <a:pos x="connsiteX52590" y="connsiteY52590"/>
              </a:cxn>
              <a:cxn ang="0">
                <a:pos x="connsiteX52591" y="connsiteY52591"/>
              </a:cxn>
              <a:cxn ang="0">
                <a:pos x="connsiteX52592" y="connsiteY52592"/>
              </a:cxn>
              <a:cxn ang="0">
                <a:pos x="connsiteX52593" y="connsiteY52593"/>
              </a:cxn>
              <a:cxn ang="0">
                <a:pos x="connsiteX52594" y="connsiteY52594"/>
              </a:cxn>
              <a:cxn ang="0">
                <a:pos x="connsiteX52595" y="connsiteY52595"/>
              </a:cxn>
              <a:cxn ang="0">
                <a:pos x="connsiteX52596" y="connsiteY52596"/>
              </a:cxn>
              <a:cxn ang="0">
                <a:pos x="connsiteX52597" y="connsiteY52597"/>
              </a:cxn>
              <a:cxn ang="0">
                <a:pos x="connsiteX52598" y="connsiteY52598"/>
              </a:cxn>
              <a:cxn ang="0">
                <a:pos x="connsiteX52599" y="connsiteY52599"/>
              </a:cxn>
              <a:cxn ang="0">
                <a:pos x="connsiteX52600" y="connsiteY52600"/>
              </a:cxn>
              <a:cxn ang="0">
                <a:pos x="connsiteX52601" y="connsiteY52601"/>
              </a:cxn>
              <a:cxn ang="0">
                <a:pos x="connsiteX52602" y="connsiteY52602"/>
              </a:cxn>
              <a:cxn ang="0">
                <a:pos x="connsiteX52603" y="connsiteY52603"/>
              </a:cxn>
              <a:cxn ang="0">
                <a:pos x="connsiteX52604" y="connsiteY52604"/>
              </a:cxn>
              <a:cxn ang="0">
                <a:pos x="connsiteX52605" y="connsiteY52605"/>
              </a:cxn>
              <a:cxn ang="0">
                <a:pos x="connsiteX52606" y="connsiteY52606"/>
              </a:cxn>
              <a:cxn ang="0">
                <a:pos x="connsiteX52607" y="connsiteY52607"/>
              </a:cxn>
              <a:cxn ang="0">
                <a:pos x="connsiteX52608" y="connsiteY52608"/>
              </a:cxn>
              <a:cxn ang="0">
                <a:pos x="connsiteX52609" y="connsiteY52609"/>
              </a:cxn>
              <a:cxn ang="0">
                <a:pos x="connsiteX52610" y="connsiteY52610"/>
              </a:cxn>
              <a:cxn ang="0">
                <a:pos x="connsiteX52611" y="connsiteY52611"/>
              </a:cxn>
              <a:cxn ang="0">
                <a:pos x="connsiteX52612" y="connsiteY52612"/>
              </a:cxn>
              <a:cxn ang="0">
                <a:pos x="connsiteX52613" y="connsiteY52613"/>
              </a:cxn>
              <a:cxn ang="0">
                <a:pos x="connsiteX52614" y="connsiteY52614"/>
              </a:cxn>
              <a:cxn ang="0">
                <a:pos x="connsiteX52615" y="connsiteY52615"/>
              </a:cxn>
              <a:cxn ang="0">
                <a:pos x="connsiteX52616" y="connsiteY52616"/>
              </a:cxn>
              <a:cxn ang="0">
                <a:pos x="connsiteX52617" y="connsiteY52617"/>
              </a:cxn>
              <a:cxn ang="0">
                <a:pos x="connsiteX52618" y="connsiteY52618"/>
              </a:cxn>
              <a:cxn ang="0">
                <a:pos x="connsiteX52619" y="connsiteY52619"/>
              </a:cxn>
              <a:cxn ang="0">
                <a:pos x="connsiteX52620" y="connsiteY52620"/>
              </a:cxn>
              <a:cxn ang="0">
                <a:pos x="connsiteX52621" y="connsiteY52621"/>
              </a:cxn>
              <a:cxn ang="0">
                <a:pos x="connsiteX52622" y="connsiteY52622"/>
              </a:cxn>
              <a:cxn ang="0">
                <a:pos x="connsiteX52623" y="connsiteY52623"/>
              </a:cxn>
              <a:cxn ang="0">
                <a:pos x="connsiteX52624" y="connsiteY52624"/>
              </a:cxn>
              <a:cxn ang="0">
                <a:pos x="connsiteX52625" y="connsiteY52625"/>
              </a:cxn>
              <a:cxn ang="0">
                <a:pos x="connsiteX52626" y="connsiteY52626"/>
              </a:cxn>
              <a:cxn ang="0">
                <a:pos x="connsiteX52627" y="connsiteY52627"/>
              </a:cxn>
              <a:cxn ang="0">
                <a:pos x="connsiteX52628" y="connsiteY52628"/>
              </a:cxn>
              <a:cxn ang="0">
                <a:pos x="connsiteX52629" y="connsiteY52629"/>
              </a:cxn>
              <a:cxn ang="0">
                <a:pos x="connsiteX52630" y="connsiteY52630"/>
              </a:cxn>
              <a:cxn ang="0">
                <a:pos x="connsiteX52631" y="connsiteY52631"/>
              </a:cxn>
              <a:cxn ang="0">
                <a:pos x="connsiteX52632" y="connsiteY52632"/>
              </a:cxn>
              <a:cxn ang="0">
                <a:pos x="connsiteX52633" y="connsiteY52633"/>
              </a:cxn>
              <a:cxn ang="0">
                <a:pos x="connsiteX52634" y="connsiteY52634"/>
              </a:cxn>
              <a:cxn ang="0">
                <a:pos x="connsiteX52635" y="connsiteY52635"/>
              </a:cxn>
              <a:cxn ang="0">
                <a:pos x="connsiteX52636" y="connsiteY52636"/>
              </a:cxn>
              <a:cxn ang="0">
                <a:pos x="connsiteX52637" y="connsiteY52637"/>
              </a:cxn>
              <a:cxn ang="0">
                <a:pos x="connsiteX52638" y="connsiteY52638"/>
              </a:cxn>
              <a:cxn ang="0">
                <a:pos x="connsiteX52639" y="connsiteY52639"/>
              </a:cxn>
              <a:cxn ang="0">
                <a:pos x="connsiteX52640" y="connsiteY52640"/>
              </a:cxn>
              <a:cxn ang="0">
                <a:pos x="connsiteX52641" y="connsiteY52641"/>
              </a:cxn>
              <a:cxn ang="0">
                <a:pos x="connsiteX52642" y="connsiteY52642"/>
              </a:cxn>
              <a:cxn ang="0">
                <a:pos x="connsiteX52643" y="connsiteY52643"/>
              </a:cxn>
              <a:cxn ang="0">
                <a:pos x="connsiteX52644" y="connsiteY52644"/>
              </a:cxn>
              <a:cxn ang="0">
                <a:pos x="connsiteX52645" y="connsiteY52645"/>
              </a:cxn>
              <a:cxn ang="0">
                <a:pos x="connsiteX52646" y="connsiteY52646"/>
              </a:cxn>
              <a:cxn ang="0">
                <a:pos x="connsiteX52647" y="connsiteY52647"/>
              </a:cxn>
              <a:cxn ang="0">
                <a:pos x="connsiteX52648" y="connsiteY52648"/>
              </a:cxn>
              <a:cxn ang="0">
                <a:pos x="connsiteX52649" y="connsiteY52649"/>
              </a:cxn>
              <a:cxn ang="0">
                <a:pos x="connsiteX52650" y="connsiteY52650"/>
              </a:cxn>
              <a:cxn ang="0">
                <a:pos x="connsiteX52651" y="connsiteY52651"/>
              </a:cxn>
              <a:cxn ang="0">
                <a:pos x="connsiteX52652" y="connsiteY52652"/>
              </a:cxn>
              <a:cxn ang="0">
                <a:pos x="connsiteX52653" y="connsiteY52653"/>
              </a:cxn>
              <a:cxn ang="0">
                <a:pos x="connsiteX52654" y="connsiteY52654"/>
              </a:cxn>
              <a:cxn ang="0">
                <a:pos x="connsiteX52655" y="connsiteY52655"/>
              </a:cxn>
              <a:cxn ang="0">
                <a:pos x="connsiteX52656" y="connsiteY52656"/>
              </a:cxn>
              <a:cxn ang="0">
                <a:pos x="connsiteX52657" y="connsiteY52657"/>
              </a:cxn>
              <a:cxn ang="0">
                <a:pos x="connsiteX52658" y="connsiteY52658"/>
              </a:cxn>
              <a:cxn ang="0">
                <a:pos x="connsiteX52659" y="connsiteY52659"/>
              </a:cxn>
              <a:cxn ang="0">
                <a:pos x="connsiteX52660" y="connsiteY52660"/>
              </a:cxn>
              <a:cxn ang="0">
                <a:pos x="connsiteX52661" y="connsiteY52661"/>
              </a:cxn>
              <a:cxn ang="0">
                <a:pos x="connsiteX52662" y="connsiteY52662"/>
              </a:cxn>
              <a:cxn ang="0">
                <a:pos x="connsiteX52663" y="connsiteY52663"/>
              </a:cxn>
              <a:cxn ang="0">
                <a:pos x="connsiteX52664" y="connsiteY52664"/>
              </a:cxn>
              <a:cxn ang="0">
                <a:pos x="connsiteX52665" y="connsiteY52665"/>
              </a:cxn>
              <a:cxn ang="0">
                <a:pos x="connsiteX52666" y="connsiteY52666"/>
              </a:cxn>
              <a:cxn ang="0">
                <a:pos x="connsiteX52667" y="connsiteY52667"/>
              </a:cxn>
              <a:cxn ang="0">
                <a:pos x="connsiteX52668" y="connsiteY52668"/>
              </a:cxn>
              <a:cxn ang="0">
                <a:pos x="connsiteX52669" y="connsiteY52669"/>
              </a:cxn>
              <a:cxn ang="0">
                <a:pos x="connsiteX52670" y="connsiteY52670"/>
              </a:cxn>
              <a:cxn ang="0">
                <a:pos x="connsiteX52671" y="connsiteY52671"/>
              </a:cxn>
              <a:cxn ang="0">
                <a:pos x="connsiteX52672" y="connsiteY52672"/>
              </a:cxn>
              <a:cxn ang="0">
                <a:pos x="connsiteX52673" y="connsiteY52673"/>
              </a:cxn>
              <a:cxn ang="0">
                <a:pos x="connsiteX52674" y="connsiteY52674"/>
              </a:cxn>
              <a:cxn ang="0">
                <a:pos x="connsiteX52675" y="connsiteY52675"/>
              </a:cxn>
              <a:cxn ang="0">
                <a:pos x="connsiteX52676" y="connsiteY52676"/>
              </a:cxn>
              <a:cxn ang="0">
                <a:pos x="connsiteX52677" y="connsiteY52677"/>
              </a:cxn>
              <a:cxn ang="0">
                <a:pos x="connsiteX52678" y="connsiteY52678"/>
              </a:cxn>
              <a:cxn ang="0">
                <a:pos x="connsiteX52679" y="connsiteY52679"/>
              </a:cxn>
              <a:cxn ang="0">
                <a:pos x="connsiteX52680" y="connsiteY52680"/>
              </a:cxn>
              <a:cxn ang="0">
                <a:pos x="connsiteX52681" y="connsiteY52681"/>
              </a:cxn>
              <a:cxn ang="0">
                <a:pos x="connsiteX52682" y="connsiteY52682"/>
              </a:cxn>
              <a:cxn ang="0">
                <a:pos x="connsiteX52683" y="connsiteY52683"/>
              </a:cxn>
              <a:cxn ang="0">
                <a:pos x="connsiteX52684" y="connsiteY52684"/>
              </a:cxn>
              <a:cxn ang="0">
                <a:pos x="connsiteX52685" y="connsiteY52685"/>
              </a:cxn>
              <a:cxn ang="0">
                <a:pos x="connsiteX52686" y="connsiteY52686"/>
              </a:cxn>
              <a:cxn ang="0">
                <a:pos x="connsiteX52687" y="connsiteY52687"/>
              </a:cxn>
              <a:cxn ang="0">
                <a:pos x="connsiteX52688" y="connsiteY52688"/>
              </a:cxn>
              <a:cxn ang="0">
                <a:pos x="connsiteX52689" y="connsiteY52689"/>
              </a:cxn>
              <a:cxn ang="0">
                <a:pos x="connsiteX52690" y="connsiteY52690"/>
              </a:cxn>
              <a:cxn ang="0">
                <a:pos x="connsiteX52691" y="connsiteY52691"/>
              </a:cxn>
              <a:cxn ang="0">
                <a:pos x="connsiteX52692" y="connsiteY52692"/>
              </a:cxn>
              <a:cxn ang="0">
                <a:pos x="connsiteX52693" y="connsiteY52693"/>
              </a:cxn>
              <a:cxn ang="0">
                <a:pos x="connsiteX52694" y="connsiteY52694"/>
              </a:cxn>
              <a:cxn ang="0">
                <a:pos x="connsiteX52695" y="connsiteY52695"/>
              </a:cxn>
              <a:cxn ang="0">
                <a:pos x="connsiteX52696" y="connsiteY52696"/>
              </a:cxn>
              <a:cxn ang="0">
                <a:pos x="connsiteX52697" y="connsiteY52697"/>
              </a:cxn>
              <a:cxn ang="0">
                <a:pos x="connsiteX52698" y="connsiteY52698"/>
              </a:cxn>
              <a:cxn ang="0">
                <a:pos x="connsiteX52699" y="connsiteY52699"/>
              </a:cxn>
              <a:cxn ang="0">
                <a:pos x="connsiteX52700" y="connsiteY52700"/>
              </a:cxn>
              <a:cxn ang="0">
                <a:pos x="connsiteX52701" y="connsiteY52701"/>
              </a:cxn>
              <a:cxn ang="0">
                <a:pos x="connsiteX52702" y="connsiteY52702"/>
              </a:cxn>
              <a:cxn ang="0">
                <a:pos x="connsiteX52703" y="connsiteY52703"/>
              </a:cxn>
              <a:cxn ang="0">
                <a:pos x="connsiteX52704" y="connsiteY52704"/>
              </a:cxn>
              <a:cxn ang="0">
                <a:pos x="connsiteX52705" y="connsiteY52705"/>
              </a:cxn>
              <a:cxn ang="0">
                <a:pos x="connsiteX52706" y="connsiteY52706"/>
              </a:cxn>
              <a:cxn ang="0">
                <a:pos x="connsiteX52707" y="connsiteY52707"/>
              </a:cxn>
              <a:cxn ang="0">
                <a:pos x="connsiteX52708" y="connsiteY52708"/>
              </a:cxn>
              <a:cxn ang="0">
                <a:pos x="connsiteX52709" y="connsiteY52709"/>
              </a:cxn>
              <a:cxn ang="0">
                <a:pos x="connsiteX52710" y="connsiteY52710"/>
              </a:cxn>
              <a:cxn ang="0">
                <a:pos x="connsiteX52711" y="connsiteY52711"/>
              </a:cxn>
              <a:cxn ang="0">
                <a:pos x="connsiteX52712" y="connsiteY52712"/>
              </a:cxn>
              <a:cxn ang="0">
                <a:pos x="connsiteX52713" y="connsiteY52713"/>
              </a:cxn>
              <a:cxn ang="0">
                <a:pos x="connsiteX52714" y="connsiteY52714"/>
              </a:cxn>
              <a:cxn ang="0">
                <a:pos x="connsiteX52715" y="connsiteY52715"/>
              </a:cxn>
              <a:cxn ang="0">
                <a:pos x="connsiteX52716" y="connsiteY52716"/>
              </a:cxn>
              <a:cxn ang="0">
                <a:pos x="connsiteX52717" y="connsiteY52717"/>
              </a:cxn>
              <a:cxn ang="0">
                <a:pos x="connsiteX52718" y="connsiteY52718"/>
              </a:cxn>
              <a:cxn ang="0">
                <a:pos x="connsiteX52719" y="connsiteY52719"/>
              </a:cxn>
              <a:cxn ang="0">
                <a:pos x="connsiteX52720" y="connsiteY52720"/>
              </a:cxn>
              <a:cxn ang="0">
                <a:pos x="connsiteX52721" y="connsiteY52721"/>
              </a:cxn>
              <a:cxn ang="0">
                <a:pos x="connsiteX52722" y="connsiteY52722"/>
              </a:cxn>
              <a:cxn ang="0">
                <a:pos x="connsiteX52723" y="connsiteY52723"/>
              </a:cxn>
              <a:cxn ang="0">
                <a:pos x="connsiteX52724" y="connsiteY52724"/>
              </a:cxn>
              <a:cxn ang="0">
                <a:pos x="connsiteX52725" y="connsiteY52725"/>
              </a:cxn>
              <a:cxn ang="0">
                <a:pos x="connsiteX52726" y="connsiteY52726"/>
              </a:cxn>
              <a:cxn ang="0">
                <a:pos x="connsiteX52727" y="connsiteY52727"/>
              </a:cxn>
              <a:cxn ang="0">
                <a:pos x="connsiteX52728" y="connsiteY52728"/>
              </a:cxn>
              <a:cxn ang="0">
                <a:pos x="connsiteX52729" y="connsiteY52729"/>
              </a:cxn>
              <a:cxn ang="0">
                <a:pos x="connsiteX52730" y="connsiteY52730"/>
              </a:cxn>
              <a:cxn ang="0">
                <a:pos x="connsiteX52731" y="connsiteY52731"/>
              </a:cxn>
              <a:cxn ang="0">
                <a:pos x="connsiteX52732" y="connsiteY52732"/>
              </a:cxn>
              <a:cxn ang="0">
                <a:pos x="connsiteX52733" y="connsiteY52733"/>
              </a:cxn>
              <a:cxn ang="0">
                <a:pos x="connsiteX52734" y="connsiteY52734"/>
              </a:cxn>
              <a:cxn ang="0">
                <a:pos x="connsiteX52735" y="connsiteY52735"/>
              </a:cxn>
              <a:cxn ang="0">
                <a:pos x="connsiteX52736" y="connsiteY52736"/>
              </a:cxn>
              <a:cxn ang="0">
                <a:pos x="connsiteX52737" y="connsiteY52737"/>
              </a:cxn>
              <a:cxn ang="0">
                <a:pos x="connsiteX52738" y="connsiteY52738"/>
              </a:cxn>
              <a:cxn ang="0">
                <a:pos x="connsiteX52739" y="connsiteY52739"/>
              </a:cxn>
              <a:cxn ang="0">
                <a:pos x="connsiteX52740" y="connsiteY52740"/>
              </a:cxn>
              <a:cxn ang="0">
                <a:pos x="connsiteX52741" y="connsiteY52741"/>
              </a:cxn>
              <a:cxn ang="0">
                <a:pos x="connsiteX52742" y="connsiteY52742"/>
              </a:cxn>
              <a:cxn ang="0">
                <a:pos x="connsiteX52743" y="connsiteY52743"/>
              </a:cxn>
              <a:cxn ang="0">
                <a:pos x="connsiteX52744" y="connsiteY52744"/>
              </a:cxn>
              <a:cxn ang="0">
                <a:pos x="connsiteX52745" y="connsiteY52745"/>
              </a:cxn>
              <a:cxn ang="0">
                <a:pos x="connsiteX52746" y="connsiteY52746"/>
              </a:cxn>
              <a:cxn ang="0">
                <a:pos x="connsiteX52747" y="connsiteY52747"/>
              </a:cxn>
              <a:cxn ang="0">
                <a:pos x="connsiteX52748" y="connsiteY52748"/>
              </a:cxn>
              <a:cxn ang="0">
                <a:pos x="connsiteX52749" y="connsiteY52749"/>
              </a:cxn>
              <a:cxn ang="0">
                <a:pos x="connsiteX52750" y="connsiteY52750"/>
              </a:cxn>
              <a:cxn ang="0">
                <a:pos x="connsiteX52751" y="connsiteY52751"/>
              </a:cxn>
              <a:cxn ang="0">
                <a:pos x="connsiteX52752" y="connsiteY52752"/>
              </a:cxn>
              <a:cxn ang="0">
                <a:pos x="connsiteX52753" y="connsiteY52753"/>
              </a:cxn>
              <a:cxn ang="0">
                <a:pos x="connsiteX52754" y="connsiteY52754"/>
              </a:cxn>
              <a:cxn ang="0">
                <a:pos x="connsiteX52755" y="connsiteY52755"/>
              </a:cxn>
              <a:cxn ang="0">
                <a:pos x="connsiteX52756" y="connsiteY52756"/>
              </a:cxn>
              <a:cxn ang="0">
                <a:pos x="connsiteX52757" y="connsiteY52757"/>
              </a:cxn>
              <a:cxn ang="0">
                <a:pos x="connsiteX52758" y="connsiteY52758"/>
              </a:cxn>
              <a:cxn ang="0">
                <a:pos x="connsiteX52759" y="connsiteY52759"/>
              </a:cxn>
              <a:cxn ang="0">
                <a:pos x="connsiteX52760" y="connsiteY52760"/>
              </a:cxn>
              <a:cxn ang="0">
                <a:pos x="connsiteX52761" y="connsiteY52761"/>
              </a:cxn>
              <a:cxn ang="0">
                <a:pos x="connsiteX52762" y="connsiteY52762"/>
              </a:cxn>
              <a:cxn ang="0">
                <a:pos x="connsiteX52763" y="connsiteY52763"/>
              </a:cxn>
              <a:cxn ang="0">
                <a:pos x="connsiteX52764" y="connsiteY52764"/>
              </a:cxn>
              <a:cxn ang="0">
                <a:pos x="connsiteX52765" y="connsiteY52765"/>
              </a:cxn>
              <a:cxn ang="0">
                <a:pos x="connsiteX52766" y="connsiteY52766"/>
              </a:cxn>
              <a:cxn ang="0">
                <a:pos x="connsiteX52767" y="connsiteY52767"/>
              </a:cxn>
              <a:cxn ang="0">
                <a:pos x="connsiteX52768" y="connsiteY52768"/>
              </a:cxn>
              <a:cxn ang="0">
                <a:pos x="connsiteX52769" y="connsiteY52769"/>
              </a:cxn>
              <a:cxn ang="0">
                <a:pos x="connsiteX52770" y="connsiteY52770"/>
              </a:cxn>
              <a:cxn ang="0">
                <a:pos x="connsiteX52771" y="connsiteY52771"/>
              </a:cxn>
              <a:cxn ang="0">
                <a:pos x="connsiteX52772" y="connsiteY52772"/>
              </a:cxn>
              <a:cxn ang="0">
                <a:pos x="connsiteX52773" y="connsiteY52773"/>
              </a:cxn>
              <a:cxn ang="0">
                <a:pos x="connsiteX52774" y="connsiteY52774"/>
              </a:cxn>
              <a:cxn ang="0">
                <a:pos x="connsiteX52775" y="connsiteY52775"/>
              </a:cxn>
              <a:cxn ang="0">
                <a:pos x="connsiteX52776" y="connsiteY52776"/>
              </a:cxn>
              <a:cxn ang="0">
                <a:pos x="connsiteX52777" y="connsiteY52777"/>
              </a:cxn>
              <a:cxn ang="0">
                <a:pos x="connsiteX52778" y="connsiteY52778"/>
              </a:cxn>
              <a:cxn ang="0">
                <a:pos x="connsiteX52779" y="connsiteY52779"/>
              </a:cxn>
              <a:cxn ang="0">
                <a:pos x="connsiteX52780" y="connsiteY52780"/>
              </a:cxn>
              <a:cxn ang="0">
                <a:pos x="connsiteX52781" y="connsiteY52781"/>
              </a:cxn>
              <a:cxn ang="0">
                <a:pos x="connsiteX52782" y="connsiteY52782"/>
              </a:cxn>
              <a:cxn ang="0">
                <a:pos x="connsiteX52783" y="connsiteY52783"/>
              </a:cxn>
              <a:cxn ang="0">
                <a:pos x="connsiteX52784" y="connsiteY52784"/>
              </a:cxn>
              <a:cxn ang="0">
                <a:pos x="connsiteX52785" y="connsiteY52785"/>
              </a:cxn>
              <a:cxn ang="0">
                <a:pos x="connsiteX52786" y="connsiteY52786"/>
              </a:cxn>
              <a:cxn ang="0">
                <a:pos x="connsiteX52787" y="connsiteY52787"/>
              </a:cxn>
              <a:cxn ang="0">
                <a:pos x="connsiteX52788" y="connsiteY52788"/>
              </a:cxn>
              <a:cxn ang="0">
                <a:pos x="connsiteX52789" y="connsiteY52789"/>
              </a:cxn>
              <a:cxn ang="0">
                <a:pos x="connsiteX52790" y="connsiteY52790"/>
              </a:cxn>
              <a:cxn ang="0">
                <a:pos x="connsiteX52791" y="connsiteY52791"/>
              </a:cxn>
              <a:cxn ang="0">
                <a:pos x="connsiteX52792" y="connsiteY52792"/>
              </a:cxn>
              <a:cxn ang="0">
                <a:pos x="connsiteX52793" y="connsiteY52793"/>
              </a:cxn>
              <a:cxn ang="0">
                <a:pos x="connsiteX52794" y="connsiteY52794"/>
              </a:cxn>
              <a:cxn ang="0">
                <a:pos x="connsiteX52795" y="connsiteY52795"/>
              </a:cxn>
              <a:cxn ang="0">
                <a:pos x="connsiteX52796" y="connsiteY52796"/>
              </a:cxn>
              <a:cxn ang="0">
                <a:pos x="connsiteX52797" y="connsiteY52797"/>
              </a:cxn>
              <a:cxn ang="0">
                <a:pos x="connsiteX52798" y="connsiteY52798"/>
              </a:cxn>
              <a:cxn ang="0">
                <a:pos x="connsiteX52799" y="connsiteY52799"/>
              </a:cxn>
              <a:cxn ang="0">
                <a:pos x="connsiteX52800" y="connsiteY52800"/>
              </a:cxn>
              <a:cxn ang="0">
                <a:pos x="connsiteX52801" y="connsiteY52801"/>
              </a:cxn>
              <a:cxn ang="0">
                <a:pos x="connsiteX52802" y="connsiteY52802"/>
              </a:cxn>
              <a:cxn ang="0">
                <a:pos x="connsiteX52803" y="connsiteY52803"/>
              </a:cxn>
              <a:cxn ang="0">
                <a:pos x="connsiteX52804" y="connsiteY52804"/>
              </a:cxn>
              <a:cxn ang="0">
                <a:pos x="connsiteX52805" y="connsiteY52805"/>
              </a:cxn>
              <a:cxn ang="0">
                <a:pos x="connsiteX52806" y="connsiteY52806"/>
              </a:cxn>
              <a:cxn ang="0">
                <a:pos x="connsiteX52807" y="connsiteY52807"/>
              </a:cxn>
              <a:cxn ang="0">
                <a:pos x="connsiteX52808" y="connsiteY52808"/>
              </a:cxn>
              <a:cxn ang="0">
                <a:pos x="connsiteX52809" y="connsiteY52809"/>
              </a:cxn>
              <a:cxn ang="0">
                <a:pos x="connsiteX52810" y="connsiteY52810"/>
              </a:cxn>
              <a:cxn ang="0">
                <a:pos x="connsiteX52811" y="connsiteY52811"/>
              </a:cxn>
              <a:cxn ang="0">
                <a:pos x="connsiteX52812" y="connsiteY52812"/>
              </a:cxn>
              <a:cxn ang="0">
                <a:pos x="connsiteX52813" y="connsiteY52813"/>
              </a:cxn>
              <a:cxn ang="0">
                <a:pos x="connsiteX52814" y="connsiteY52814"/>
              </a:cxn>
              <a:cxn ang="0">
                <a:pos x="connsiteX52815" y="connsiteY52815"/>
              </a:cxn>
              <a:cxn ang="0">
                <a:pos x="connsiteX52816" y="connsiteY52816"/>
              </a:cxn>
              <a:cxn ang="0">
                <a:pos x="connsiteX52817" y="connsiteY52817"/>
              </a:cxn>
              <a:cxn ang="0">
                <a:pos x="connsiteX52818" y="connsiteY52818"/>
              </a:cxn>
              <a:cxn ang="0">
                <a:pos x="connsiteX52819" y="connsiteY52819"/>
              </a:cxn>
              <a:cxn ang="0">
                <a:pos x="connsiteX52820" y="connsiteY52820"/>
              </a:cxn>
              <a:cxn ang="0">
                <a:pos x="connsiteX52821" y="connsiteY52821"/>
              </a:cxn>
              <a:cxn ang="0">
                <a:pos x="connsiteX52822" y="connsiteY52822"/>
              </a:cxn>
              <a:cxn ang="0">
                <a:pos x="connsiteX52823" y="connsiteY52823"/>
              </a:cxn>
              <a:cxn ang="0">
                <a:pos x="connsiteX52824" y="connsiteY52824"/>
              </a:cxn>
              <a:cxn ang="0">
                <a:pos x="connsiteX52825" y="connsiteY52825"/>
              </a:cxn>
              <a:cxn ang="0">
                <a:pos x="connsiteX52826" y="connsiteY52826"/>
              </a:cxn>
              <a:cxn ang="0">
                <a:pos x="connsiteX52827" y="connsiteY52827"/>
              </a:cxn>
              <a:cxn ang="0">
                <a:pos x="connsiteX52828" y="connsiteY52828"/>
              </a:cxn>
              <a:cxn ang="0">
                <a:pos x="connsiteX52829" y="connsiteY52829"/>
              </a:cxn>
              <a:cxn ang="0">
                <a:pos x="connsiteX52830" y="connsiteY52830"/>
              </a:cxn>
              <a:cxn ang="0">
                <a:pos x="connsiteX52831" y="connsiteY52831"/>
              </a:cxn>
              <a:cxn ang="0">
                <a:pos x="connsiteX52832" y="connsiteY52832"/>
              </a:cxn>
              <a:cxn ang="0">
                <a:pos x="connsiteX52833" y="connsiteY52833"/>
              </a:cxn>
              <a:cxn ang="0">
                <a:pos x="connsiteX52834" y="connsiteY52834"/>
              </a:cxn>
              <a:cxn ang="0">
                <a:pos x="connsiteX52835" y="connsiteY52835"/>
              </a:cxn>
              <a:cxn ang="0">
                <a:pos x="connsiteX52836" y="connsiteY52836"/>
              </a:cxn>
              <a:cxn ang="0">
                <a:pos x="connsiteX52837" y="connsiteY52837"/>
              </a:cxn>
              <a:cxn ang="0">
                <a:pos x="connsiteX52838" y="connsiteY52838"/>
              </a:cxn>
              <a:cxn ang="0">
                <a:pos x="connsiteX52839" y="connsiteY52839"/>
              </a:cxn>
              <a:cxn ang="0">
                <a:pos x="connsiteX52840" y="connsiteY52840"/>
              </a:cxn>
              <a:cxn ang="0">
                <a:pos x="connsiteX52841" y="connsiteY52841"/>
              </a:cxn>
              <a:cxn ang="0">
                <a:pos x="connsiteX52842" y="connsiteY52842"/>
              </a:cxn>
              <a:cxn ang="0">
                <a:pos x="connsiteX52843" y="connsiteY52843"/>
              </a:cxn>
              <a:cxn ang="0">
                <a:pos x="connsiteX52844" y="connsiteY52844"/>
              </a:cxn>
              <a:cxn ang="0">
                <a:pos x="connsiteX52845" y="connsiteY52845"/>
              </a:cxn>
              <a:cxn ang="0">
                <a:pos x="connsiteX52846" y="connsiteY52846"/>
              </a:cxn>
              <a:cxn ang="0">
                <a:pos x="connsiteX52847" y="connsiteY52847"/>
              </a:cxn>
              <a:cxn ang="0">
                <a:pos x="connsiteX52848" y="connsiteY52848"/>
              </a:cxn>
              <a:cxn ang="0">
                <a:pos x="connsiteX52849" y="connsiteY52849"/>
              </a:cxn>
              <a:cxn ang="0">
                <a:pos x="connsiteX52850" y="connsiteY52850"/>
              </a:cxn>
              <a:cxn ang="0">
                <a:pos x="connsiteX52851" y="connsiteY52851"/>
              </a:cxn>
              <a:cxn ang="0">
                <a:pos x="connsiteX52852" y="connsiteY52852"/>
              </a:cxn>
              <a:cxn ang="0">
                <a:pos x="connsiteX52853" y="connsiteY52853"/>
              </a:cxn>
              <a:cxn ang="0">
                <a:pos x="connsiteX52854" y="connsiteY52854"/>
              </a:cxn>
              <a:cxn ang="0">
                <a:pos x="connsiteX52855" y="connsiteY52855"/>
              </a:cxn>
              <a:cxn ang="0">
                <a:pos x="connsiteX52856" y="connsiteY52856"/>
              </a:cxn>
              <a:cxn ang="0">
                <a:pos x="connsiteX52857" y="connsiteY52857"/>
              </a:cxn>
              <a:cxn ang="0">
                <a:pos x="connsiteX52858" y="connsiteY52858"/>
              </a:cxn>
              <a:cxn ang="0">
                <a:pos x="connsiteX52859" y="connsiteY52859"/>
              </a:cxn>
              <a:cxn ang="0">
                <a:pos x="connsiteX52860" y="connsiteY52860"/>
              </a:cxn>
              <a:cxn ang="0">
                <a:pos x="connsiteX52861" y="connsiteY52861"/>
              </a:cxn>
              <a:cxn ang="0">
                <a:pos x="connsiteX52862" y="connsiteY52862"/>
              </a:cxn>
              <a:cxn ang="0">
                <a:pos x="connsiteX52863" y="connsiteY52863"/>
              </a:cxn>
              <a:cxn ang="0">
                <a:pos x="connsiteX52864" y="connsiteY52864"/>
              </a:cxn>
              <a:cxn ang="0">
                <a:pos x="connsiteX52865" y="connsiteY52865"/>
              </a:cxn>
              <a:cxn ang="0">
                <a:pos x="connsiteX52866" y="connsiteY52866"/>
              </a:cxn>
              <a:cxn ang="0">
                <a:pos x="connsiteX52867" y="connsiteY52867"/>
              </a:cxn>
              <a:cxn ang="0">
                <a:pos x="connsiteX52868" y="connsiteY52868"/>
              </a:cxn>
              <a:cxn ang="0">
                <a:pos x="connsiteX52869" y="connsiteY52869"/>
              </a:cxn>
              <a:cxn ang="0">
                <a:pos x="connsiteX52870" y="connsiteY52870"/>
              </a:cxn>
              <a:cxn ang="0">
                <a:pos x="connsiteX52871" y="connsiteY52871"/>
              </a:cxn>
              <a:cxn ang="0">
                <a:pos x="connsiteX52872" y="connsiteY52872"/>
              </a:cxn>
              <a:cxn ang="0">
                <a:pos x="connsiteX52873" y="connsiteY52873"/>
              </a:cxn>
              <a:cxn ang="0">
                <a:pos x="connsiteX52874" y="connsiteY52874"/>
              </a:cxn>
              <a:cxn ang="0">
                <a:pos x="connsiteX52875" y="connsiteY52875"/>
              </a:cxn>
              <a:cxn ang="0">
                <a:pos x="connsiteX52876" y="connsiteY52876"/>
              </a:cxn>
              <a:cxn ang="0">
                <a:pos x="connsiteX52877" y="connsiteY52877"/>
              </a:cxn>
              <a:cxn ang="0">
                <a:pos x="connsiteX52878" y="connsiteY52878"/>
              </a:cxn>
              <a:cxn ang="0">
                <a:pos x="connsiteX52879" y="connsiteY52879"/>
              </a:cxn>
              <a:cxn ang="0">
                <a:pos x="connsiteX52880" y="connsiteY52880"/>
              </a:cxn>
              <a:cxn ang="0">
                <a:pos x="connsiteX52881" y="connsiteY52881"/>
              </a:cxn>
              <a:cxn ang="0">
                <a:pos x="connsiteX52882" y="connsiteY52882"/>
              </a:cxn>
              <a:cxn ang="0">
                <a:pos x="connsiteX52883" y="connsiteY52883"/>
              </a:cxn>
              <a:cxn ang="0">
                <a:pos x="connsiteX52884" y="connsiteY52884"/>
              </a:cxn>
              <a:cxn ang="0">
                <a:pos x="connsiteX52885" y="connsiteY52885"/>
              </a:cxn>
              <a:cxn ang="0">
                <a:pos x="connsiteX52886" y="connsiteY52886"/>
              </a:cxn>
              <a:cxn ang="0">
                <a:pos x="connsiteX52887" y="connsiteY52887"/>
              </a:cxn>
              <a:cxn ang="0">
                <a:pos x="connsiteX52888" y="connsiteY52888"/>
              </a:cxn>
              <a:cxn ang="0">
                <a:pos x="connsiteX52889" y="connsiteY52889"/>
              </a:cxn>
              <a:cxn ang="0">
                <a:pos x="connsiteX52890" y="connsiteY52890"/>
              </a:cxn>
              <a:cxn ang="0">
                <a:pos x="connsiteX52891" y="connsiteY52891"/>
              </a:cxn>
              <a:cxn ang="0">
                <a:pos x="connsiteX52892" y="connsiteY52892"/>
              </a:cxn>
              <a:cxn ang="0">
                <a:pos x="connsiteX52893" y="connsiteY52893"/>
              </a:cxn>
              <a:cxn ang="0">
                <a:pos x="connsiteX52894" y="connsiteY52894"/>
              </a:cxn>
              <a:cxn ang="0">
                <a:pos x="connsiteX52895" y="connsiteY52895"/>
              </a:cxn>
              <a:cxn ang="0">
                <a:pos x="connsiteX52896" y="connsiteY52896"/>
              </a:cxn>
              <a:cxn ang="0">
                <a:pos x="connsiteX52897" y="connsiteY52897"/>
              </a:cxn>
              <a:cxn ang="0">
                <a:pos x="connsiteX52898" y="connsiteY52898"/>
              </a:cxn>
              <a:cxn ang="0">
                <a:pos x="connsiteX52899" y="connsiteY52899"/>
              </a:cxn>
              <a:cxn ang="0">
                <a:pos x="connsiteX52900" y="connsiteY52900"/>
              </a:cxn>
              <a:cxn ang="0">
                <a:pos x="connsiteX52901" y="connsiteY52901"/>
              </a:cxn>
              <a:cxn ang="0">
                <a:pos x="connsiteX52902" y="connsiteY52902"/>
              </a:cxn>
              <a:cxn ang="0">
                <a:pos x="connsiteX52903" y="connsiteY52903"/>
              </a:cxn>
              <a:cxn ang="0">
                <a:pos x="connsiteX52904" y="connsiteY52904"/>
              </a:cxn>
              <a:cxn ang="0">
                <a:pos x="connsiteX52905" y="connsiteY52905"/>
              </a:cxn>
              <a:cxn ang="0">
                <a:pos x="connsiteX52906" y="connsiteY52906"/>
              </a:cxn>
              <a:cxn ang="0">
                <a:pos x="connsiteX52907" y="connsiteY52907"/>
              </a:cxn>
              <a:cxn ang="0">
                <a:pos x="connsiteX52908" y="connsiteY52908"/>
              </a:cxn>
              <a:cxn ang="0">
                <a:pos x="connsiteX52909" y="connsiteY52909"/>
              </a:cxn>
              <a:cxn ang="0">
                <a:pos x="connsiteX52910" y="connsiteY52910"/>
              </a:cxn>
              <a:cxn ang="0">
                <a:pos x="connsiteX52911" y="connsiteY52911"/>
              </a:cxn>
              <a:cxn ang="0">
                <a:pos x="connsiteX52912" y="connsiteY52912"/>
              </a:cxn>
              <a:cxn ang="0">
                <a:pos x="connsiteX52913" y="connsiteY52913"/>
              </a:cxn>
              <a:cxn ang="0">
                <a:pos x="connsiteX52914" y="connsiteY52914"/>
              </a:cxn>
              <a:cxn ang="0">
                <a:pos x="connsiteX52915" y="connsiteY52915"/>
              </a:cxn>
              <a:cxn ang="0">
                <a:pos x="connsiteX52916" y="connsiteY52916"/>
              </a:cxn>
              <a:cxn ang="0">
                <a:pos x="connsiteX52917" y="connsiteY52917"/>
              </a:cxn>
              <a:cxn ang="0">
                <a:pos x="connsiteX52918" y="connsiteY52918"/>
              </a:cxn>
              <a:cxn ang="0">
                <a:pos x="connsiteX52919" y="connsiteY52919"/>
              </a:cxn>
              <a:cxn ang="0">
                <a:pos x="connsiteX52920" y="connsiteY52920"/>
              </a:cxn>
              <a:cxn ang="0">
                <a:pos x="connsiteX52921" y="connsiteY52921"/>
              </a:cxn>
              <a:cxn ang="0">
                <a:pos x="connsiteX52922" y="connsiteY52922"/>
              </a:cxn>
              <a:cxn ang="0">
                <a:pos x="connsiteX52923" y="connsiteY52923"/>
              </a:cxn>
              <a:cxn ang="0">
                <a:pos x="connsiteX52924" y="connsiteY52924"/>
              </a:cxn>
              <a:cxn ang="0">
                <a:pos x="connsiteX52925" y="connsiteY52925"/>
              </a:cxn>
              <a:cxn ang="0">
                <a:pos x="connsiteX52926" y="connsiteY52926"/>
              </a:cxn>
              <a:cxn ang="0">
                <a:pos x="connsiteX52927" y="connsiteY52927"/>
              </a:cxn>
              <a:cxn ang="0">
                <a:pos x="connsiteX52928" y="connsiteY52928"/>
              </a:cxn>
              <a:cxn ang="0">
                <a:pos x="connsiteX52929" y="connsiteY52929"/>
              </a:cxn>
              <a:cxn ang="0">
                <a:pos x="connsiteX52930" y="connsiteY52930"/>
              </a:cxn>
              <a:cxn ang="0">
                <a:pos x="connsiteX52931" y="connsiteY52931"/>
              </a:cxn>
              <a:cxn ang="0">
                <a:pos x="connsiteX52932" y="connsiteY52932"/>
              </a:cxn>
              <a:cxn ang="0">
                <a:pos x="connsiteX52933" y="connsiteY52933"/>
              </a:cxn>
              <a:cxn ang="0">
                <a:pos x="connsiteX52934" y="connsiteY52934"/>
              </a:cxn>
              <a:cxn ang="0">
                <a:pos x="connsiteX52935" y="connsiteY52935"/>
              </a:cxn>
              <a:cxn ang="0">
                <a:pos x="connsiteX52936" y="connsiteY52936"/>
              </a:cxn>
              <a:cxn ang="0">
                <a:pos x="connsiteX52937" y="connsiteY52937"/>
              </a:cxn>
              <a:cxn ang="0">
                <a:pos x="connsiteX52938" y="connsiteY52938"/>
              </a:cxn>
              <a:cxn ang="0">
                <a:pos x="connsiteX52939" y="connsiteY52939"/>
              </a:cxn>
              <a:cxn ang="0">
                <a:pos x="connsiteX52940" y="connsiteY52940"/>
              </a:cxn>
              <a:cxn ang="0">
                <a:pos x="connsiteX52941" y="connsiteY52941"/>
              </a:cxn>
              <a:cxn ang="0">
                <a:pos x="connsiteX52942" y="connsiteY52942"/>
              </a:cxn>
              <a:cxn ang="0">
                <a:pos x="connsiteX52943" y="connsiteY52943"/>
              </a:cxn>
              <a:cxn ang="0">
                <a:pos x="connsiteX52944" y="connsiteY52944"/>
              </a:cxn>
              <a:cxn ang="0">
                <a:pos x="connsiteX52945" y="connsiteY52945"/>
              </a:cxn>
              <a:cxn ang="0">
                <a:pos x="connsiteX52946" y="connsiteY52946"/>
              </a:cxn>
              <a:cxn ang="0">
                <a:pos x="connsiteX52947" y="connsiteY52947"/>
              </a:cxn>
              <a:cxn ang="0">
                <a:pos x="connsiteX52948" y="connsiteY52948"/>
              </a:cxn>
              <a:cxn ang="0">
                <a:pos x="connsiteX52949" y="connsiteY52949"/>
              </a:cxn>
              <a:cxn ang="0">
                <a:pos x="connsiteX52950" y="connsiteY52950"/>
              </a:cxn>
              <a:cxn ang="0">
                <a:pos x="connsiteX52951" y="connsiteY52951"/>
              </a:cxn>
              <a:cxn ang="0">
                <a:pos x="connsiteX52952" y="connsiteY52952"/>
              </a:cxn>
              <a:cxn ang="0">
                <a:pos x="connsiteX52953" y="connsiteY52953"/>
              </a:cxn>
              <a:cxn ang="0">
                <a:pos x="connsiteX52954" y="connsiteY52954"/>
              </a:cxn>
              <a:cxn ang="0">
                <a:pos x="connsiteX52955" y="connsiteY52955"/>
              </a:cxn>
              <a:cxn ang="0">
                <a:pos x="connsiteX52956" y="connsiteY52956"/>
              </a:cxn>
              <a:cxn ang="0">
                <a:pos x="connsiteX52957" y="connsiteY52957"/>
              </a:cxn>
              <a:cxn ang="0">
                <a:pos x="connsiteX52958" y="connsiteY52958"/>
              </a:cxn>
              <a:cxn ang="0">
                <a:pos x="connsiteX52959" y="connsiteY52959"/>
              </a:cxn>
              <a:cxn ang="0">
                <a:pos x="connsiteX52960" y="connsiteY52960"/>
              </a:cxn>
              <a:cxn ang="0">
                <a:pos x="connsiteX52961" y="connsiteY52961"/>
              </a:cxn>
              <a:cxn ang="0">
                <a:pos x="connsiteX52962" y="connsiteY52962"/>
              </a:cxn>
              <a:cxn ang="0">
                <a:pos x="connsiteX52963" y="connsiteY52963"/>
              </a:cxn>
              <a:cxn ang="0">
                <a:pos x="connsiteX52964" y="connsiteY52964"/>
              </a:cxn>
              <a:cxn ang="0">
                <a:pos x="connsiteX52965" y="connsiteY52965"/>
              </a:cxn>
              <a:cxn ang="0">
                <a:pos x="connsiteX52966" y="connsiteY52966"/>
              </a:cxn>
              <a:cxn ang="0">
                <a:pos x="connsiteX52967" y="connsiteY52967"/>
              </a:cxn>
              <a:cxn ang="0">
                <a:pos x="connsiteX52968" y="connsiteY52968"/>
              </a:cxn>
              <a:cxn ang="0">
                <a:pos x="connsiteX52969" y="connsiteY52969"/>
              </a:cxn>
              <a:cxn ang="0">
                <a:pos x="connsiteX52970" y="connsiteY52970"/>
              </a:cxn>
              <a:cxn ang="0">
                <a:pos x="connsiteX52971" y="connsiteY52971"/>
              </a:cxn>
              <a:cxn ang="0">
                <a:pos x="connsiteX52972" y="connsiteY52972"/>
              </a:cxn>
              <a:cxn ang="0">
                <a:pos x="connsiteX52973" y="connsiteY52973"/>
              </a:cxn>
              <a:cxn ang="0">
                <a:pos x="connsiteX52974" y="connsiteY52974"/>
              </a:cxn>
              <a:cxn ang="0">
                <a:pos x="connsiteX52975" y="connsiteY52975"/>
              </a:cxn>
              <a:cxn ang="0">
                <a:pos x="connsiteX52976" y="connsiteY52976"/>
              </a:cxn>
              <a:cxn ang="0">
                <a:pos x="connsiteX52977" y="connsiteY52977"/>
              </a:cxn>
              <a:cxn ang="0">
                <a:pos x="connsiteX52978" y="connsiteY52978"/>
              </a:cxn>
              <a:cxn ang="0">
                <a:pos x="connsiteX52979" y="connsiteY52979"/>
              </a:cxn>
              <a:cxn ang="0">
                <a:pos x="connsiteX52980" y="connsiteY52980"/>
              </a:cxn>
              <a:cxn ang="0">
                <a:pos x="connsiteX52981" y="connsiteY52981"/>
              </a:cxn>
              <a:cxn ang="0">
                <a:pos x="connsiteX52982" y="connsiteY52982"/>
              </a:cxn>
              <a:cxn ang="0">
                <a:pos x="connsiteX52983" y="connsiteY52983"/>
              </a:cxn>
              <a:cxn ang="0">
                <a:pos x="connsiteX52984" y="connsiteY52984"/>
              </a:cxn>
              <a:cxn ang="0">
                <a:pos x="connsiteX52985" y="connsiteY52985"/>
              </a:cxn>
              <a:cxn ang="0">
                <a:pos x="connsiteX52986" y="connsiteY52986"/>
              </a:cxn>
              <a:cxn ang="0">
                <a:pos x="connsiteX52987" y="connsiteY52987"/>
              </a:cxn>
              <a:cxn ang="0">
                <a:pos x="connsiteX52988" y="connsiteY52988"/>
              </a:cxn>
              <a:cxn ang="0">
                <a:pos x="connsiteX52989" y="connsiteY52989"/>
              </a:cxn>
              <a:cxn ang="0">
                <a:pos x="connsiteX52990" y="connsiteY52990"/>
              </a:cxn>
              <a:cxn ang="0">
                <a:pos x="connsiteX52991" y="connsiteY52991"/>
              </a:cxn>
              <a:cxn ang="0">
                <a:pos x="connsiteX52992" y="connsiteY52992"/>
              </a:cxn>
              <a:cxn ang="0">
                <a:pos x="connsiteX52993" y="connsiteY52993"/>
              </a:cxn>
              <a:cxn ang="0">
                <a:pos x="connsiteX52994" y="connsiteY52994"/>
              </a:cxn>
              <a:cxn ang="0">
                <a:pos x="connsiteX52995" y="connsiteY52995"/>
              </a:cxn>
              <a:cxn ang="0">
                <a:pos x="connsiteX52996" y="connsiteY52996"/>
              </a:cxn>
              <a:cxn ang="0">
                <a:pos x="connsiteX52997" y="connsiteY52997"/>
              </a:cxn>
              <a:cxn ang="0">
                <a:pos x="connsiteX52998" y="connsiteY52998"/>
              </a:cxn>
              <a:cxn ang="0">
                <a:pos x="connsiteX52999" y="connsiteY52999"/>
              </a:cxn>
              <a:cxn ang="0">
                <a:pos x="connsiteX53000" y="connsiteY53000"/>
              </a:cxn>
              <a:cxn ang="0">
                <a:pos x="connsiteX53001" y="connsiteY53001"/>
              </a:cxn>
              <a:cxn ang="0">
                <a:pos x="connsiteX53002" y="connsiteY53002"/>
              </a:cxn>
              <a:cxn ang="0">
                <a:pos x="connsiteX53003" y="connsiteY53003"/>
              </a:cxn>
              <a:cxn ang="0">
                <a:pos x="connsiteX53004" y="connsiteY53004"/>
              </a:cxn>
              <a:cxn ang="0">
                <a:pos x="connsiteX53005" y="connsiteY53005"/>
              </a:cxn>
              <a:cxn ang="0">
                <a:pos x="connsiteX53006" y="connsiteY53006"/>
              </a:cxn>
              <a:cxn ang="0">
                <a:pos x="connsiteX53007" y="connsiteY53007"/>
              </a:cxn>
              <a:cxn ang="0">
                <a:pos x="connsiteX53008" y="connsiteY53008"/>
              </a:cxn>
              <a:cxn ang="0">
                <a:pos x="connsiteX53009" y="connsiteY53009"/>
              </a:cxn>
              <a:cxn ang="0">
                <a:pos x="connsiteX53010" y="connsiteY53010"/>
              </a:cxn>
              <a:cxn ang="0">
                <a:pos x="connsiteX53011" y="connsiteY53011"/>
              </a:cxn>
              <a:cxn ang="0">
                <a:pos x="connsiteX53012" y="connsiteY53012"/>
              </a:cxn>
              <a:cxn ang="0">
                <a:pos x="connsiteX53013" y="connsiteY53013"/>
              </a:cxn>
              <a:cxn ang="0">
                <a:pos x="connsiteX53014" y="connsiteY53014"/>
              </a:cxn>
              <a:cxn ang="0">
                <a:pos x="connsiteX53015" y="connsiteY53015"/>
              </a:cxn>
              <a:cxn ang="0">
                <a:pos x="connsiteX53016" y="connsiteY53016"/>
              </a:cxn>
              <a:cxn ang="0">
                <a:pos x="connsiteX53017" y="connsiteY53017"/>
              </a:cxn>
              <a:cxn ang="0">
                <a:pos x="connsiteX53018" y="connsiteY53018"/>
              </a:cxn>
              <a:cxn ang="0">
                <a:pos x="connsiteX53019" y="connsiteY53019"/>
              </a:cxn>
              <a:cxn ang="0">
                <a:pos x="connsiteX53020" y="connsiteY53020"/>
              </a:cxn>
              <a:cxn ang="0">
                <a:pos x="connsiteX53021" y="connsiteY53021"/>
              </a:cxn>
              <a:cxn ang="0">
                <a:pos x="connsiteX53022" y="connsiteY53022"/>
              </a:cxn>
              <a:cxn ang="0">
                <a:pos x="connsiteX53023" y="connsiteY53023"/>
              </a:cxn>
              <a:cxn ang="0">
                <a:pos x="connsiteX53024" y="connsiteY53024"/>
              </a:cxn>
              <a:cxn ang="0">
                <a:pos x="connsiteX53025" y="connsiteY53025"/>
              </a:cxn>
              <a:cxn ang="0">
                <a:pos x="connsiteX53026" y="connsiteY53026"/>
              </a:cxn>
              <a:cxn ang="0">
                <a:pos x="connsiteX53027" y="connsiteY53027"/>
              </a:cxn>
              <a:cxn ang="0">
                <a:pos x="connsiteX53028" y="connsiteY53028"/>
              </a:cxn>
              <a:cxn ang="0">
                <a:pos x="connsiteX53029" y="connsiteY53029"/>
              </a:cxn>
              <a:cxn ang="0">
                <a:pos x="connsiteX53030" y="connsiteY53030"/>
              </a:cxn>
              <a:cxn ang="0">
                <a:pos x="connsiteX53031" y="connsiteY53031"/>
              </a:cxn>
              <a:cxn ang="0">
                <a:pos x="connsiteX53032" y="connsiteY53032"/>
              </a:cxn>
              <a:cxn ang="0">
                <a:pos x="connsiteX53033" y="connsiteY53033"/>
              </a:cxn>
              <a:cxn ang="0">
                <a:pos x="connsiteX53034" y="connsiteY53034"/>
              </a:cxn>
              <a:cxn ang="0">
                <a:pos x="connsiteX53035" y="connsiteY53035"/>
              </a:cxn>
              <a:cxn ang="0">
                <a:pos x="connsiteX53036" y="connsiteY53036"/>
              </a:cxn>
              <a:cxn ang="0">
                <a:pos x="connsiteX53037" y="connsiteY53037"/>
              </a:cxn>
              <a:cxn ang="0">
                <a:pos x="connsiteX53038" y="connsiteY53038"/>
              </a:cxn>
              <a:cxn ang="0">
                <a:pos x="connsiteX53039" y="connsiteY53039"/>
              </a:cxn>
              <a:cxn ang="0">
                <a:pos x="connsiteX53040" y="connsiteY53040"/>
              </a:cxn>
              <a:cxn ang="0">
                <a:pos x="connsiteX53041" y="connsiteY53041"/>
              </a:cxn>
              <a:cxn ang="0">
                <a:pos x="connsiteX53042" y="connsiteY53042"/>
              </a:cxn>
              <a:cxn ang="0">
                <a:pos x="connsiteX53043" y="connsiteY53043"/>
              </a:cxn>
              <a:cxn ang="0">
                <a:pos x="connsiteX53044" y="connsiteY53044"/>
              </a:cxn>
              <a:cxn ang="0">
                <a:pos x="connsiteX53045" y="connsiteY53045"/>
              </a:cxn>
              <a:cxn ang="0">
                <a:pos x="connsiteX53046" y="connsiteY53046"/>
              </a:cxn>
              <a:cxn ang="0">
                <a:pos x="connsiteX53047" y="connsiteY53047"/>
              </a:cxn>
              <a:cxn ang="0">
                <a:pos x="connsiteX53048" y="connsiteY53048"/>
              </a:cxn>
              <a:cxn ang="0">
                <a:pos x="connsiteX53049" y="connsiteY53049"/>
              </a:cxn>
              <a:cxn ang="0">
                <a:pos x="connsiteX53050" y="connsiteY53050"/>
              </a:cxn>
              <a:cxn ang="0">
                <a:pos x="connsiteX53051" y="connsiteY53051"/>
              </a:cxn>
              <a:cxn ang="0">
                <a:pos x="connsiteX53052" y="connsiteY53052"/>
              </a:cxn>
              <a:cxn ang="0">
                <a:pos x="connsiteX53053" y="connsiteY53053"/>
              </a:cxn>
              <a:cxn ang="0">
                <a:pos x="connsiteX53054" y="connsiteY53054"/>
              </a:cxn>
              <a:cxn ang="0">
                <a:pos x="connsiteX53055" y="connsiteY53055"/>
              </a:cxn>
              <a:cxn ang="0">
                <a:pos x="connsiteX53056" y="connsiteY53056"/>
              </a:cxn>
              <a:cxn ang="0">
                <a:pos x="connsiteX53057" y="connsiteY53057"/>
              </a:cxn>
              <a:cxn ang="0">
                <a:pos x="connsiteX53058" y="connsiteY53058"/>
              </a:cxn>
              <a:cxn ang="0">
                <a:pos x="connsiteX53059" y="connsiteY53059"/>
              </a:cxn>
              <a:cxn ang="0">
                <a:pos x="connsiteX53060" y="connsiteY53060"/>
              </a:cxn>
              <a:cxn ang="0">
                <a:pos x="connsiteX53061" y="connsiteY53061"/>
              </a:cxn>
              <a:cxn ang="0">
                <a:pos x="connsiteX53062" y="connsiteY53062"/>
              </a:cxn>
              <a:cxn ang="0">
                <a:pos x="connsiteX53063" y="connsiteY53063"/>
              </a:cxn>
              <a:cxn ang="0">
                <a:pos x="connsiteX53064" y="connsiteY53064"/>
              </a:cxn>
              <a:cxn ang="0">
                <a:pos x="connsiteX53065" y="connsiteY53065"/>
              </a:cxn>
              <a:cxn ang="0">
                <a:pos x="connsiteX53066" y="connsiteY53066"/>
              </a:cxn>
              <a:cxn ang="0">
                <a:pos x="connsiteX53067" y="connsiteY53067"/>
              </a:cxn>
              <a:cxn ang="0">
                <a:pos x="connsiteX53068" y="connsiteY53068"/>
              </a:cxn>
              <a:cxn ang="0">
                <a:pos x="connsiteX53069" y="connsiteY53069"/>
              </a:cxn>
              <a:cxn ang="0">
                <a:pos x="connsiteX53070" y="connsiteY53070"/>
              </a:cxn>
              <a:cxn ang="0">
                <a:pos x="connsiteX53071" y="connsiteY53071"/>
              </a:cxn>
              <a:cxn ang="0">
                <a:pos x="connsiteX53072" y="connsiteY53072"/>
              </a:cxn>
              <a:cxn ang="0">
                <a:pos x="connsiteX53073" y="connsiteY53073"/>
              </a:cxn>
              <a:cxn ang="0">
                <a:pos x="connsiteX53074" y="connsiteY53074"/>
              </a:cxn>
              <a:cxn ang="0">
                <a:pos x="connsiteX53075" y="connsiteY53075"/>
              </a:cxn>
              <a:cxn ang="0">
                <a:pos x="connsiteX53076" y="connsiteY53076"/>
              </a:cxn>
              <a:cxn ang="0">
                <a:pos x="connsiteX53077" y="connsiteY53077"/>
              </a:cxn>
              <a:cxn ang="0">
                <a:pos x="connsiteX53078" y="connsiteY53078"/>
              </a:cxn>
              <a:cxn ang="0">
                <a:pos x="connsiteX53079" y="connsiteY53079"/>
              </a:cxn>
              <a:cxn ang="0">
                <a:pos x="connsiteX53080" y="connsiteY53080"/>
              </a:cxn>
              <a:cxn ang="0">
                <a:pos x="connsiteX53081" y="connsiteY53081"/>
              </a:cxn>
              <a:cxn ang="0">
                <a:pos x="connsiteX53082" y="connsiteY53082"/>
              </a:cxn>
              <a:cxn ang="0">
                <a:pos x="connsiteX53083" y="connsiteY53083"/>
              </a:cxn>
              <a:cxn ang="0">
                <a:pos x="connsiteX53084" y="connsiteY53084"/>
              </a:cxn>
              <a:cxn ang="0">
                <a:pos x="connsiteX53085" y="connsiteY53085"/>
              </a:cxn>
              <a:cxn ang="0">
                <a:pos x="connsiteX53086" y="connsiteY53086"/>
              </a:cxn>
              <a:cxn ang="0">
                <a:pos x="connsiteX53087" y="connsiteY53087"/>
              </a:cxn>
              <a:cxn ang="0">
                <a:pos x="connsiteX53088" y="connsiteY53088"/>
              </a:cxn>
              <a:cxn ang="0">
                <a:pos x="connsiteX53089" y="connsiteY53089"/>
              </a:cxn>
              <a:cxn ang="0">
                <a:pos x="connsiteX53090" y="connsiteY53090"/>
              </a:cxn>
              <a:cxn ang="0">
                <a:pos x="connsiteX53091" y="connsiteY53091"/>
              </a:cxn>
              <a:cxn ang="0">
                <a:pos x="connsiteX53092" y="connsiteY53092"/>
              </a:cxn>
              <a:cxn ang="0">
                <a:pos x="connsiteX53093" y="connsiteY53093"/>
              </a:cxn>
              <a:cxn ang="0">
                <a:pos x="connsiteX53094" y="connsiteY53094"/>
              </a:cxn>
              <a:cxn ang="0">
                <a:pos x="connsiteX53095" y="connsiteY53095"/>
              </a:cxn>
              <a:cxn ang="0">
                <a:pos x="connsiteX53096" y="connsiteY53096"/>
              </a:cxn>
              <a:cxn ang="0">
                <a:pos x="connsiteX53097" y="connsiteY53097"/>
              </a:cxn>
              <a:cxn ang="0">
                <a:pos x="connsiteX53098" y="connsiteY53098"/>
              </a:cxn>
              <a:cxn ang="0">
                <a:pos x="connsiteX53099" y="connsiteY53099"/>
              </a:cxn>
              <a:cxn ang="0">
                <a:pos x="connsiteX53100" y="connsiteY53100"/>
              </a:cxn>
              <a:cxn ang="0">
                <a:pos x="connsiteX53101" y="connsiteY53101"/>
              </a:cxn>
              <a:cxn ang="0">
                <a:pos x="connsiteX53102" y="connsiteY53102"/>
              </a:cxn>
              <a:cxn ang="0">
                <a:pos x="connsiteX53103" y="connsiteY53103"/>
              </a:cxn>
              <a:cxn ang="0">
                <a:pos x="connsiteX53104" y="connsiteY53104"/>
              </a:cxn>
              <a:cxn ang="0">
                <a:pos x="connsiteX53105" y="connsiteY53105"/>
              </a:cxn>
              <a:cxn ang="0">
                <a:pos x="connsiteX53106" y="connsiteY53106"/>
              </a:cxn>
              <a:cxn ang="0">
                <a:pos x="connsiteX53107" y="connsiteY53107"/>
              </a:cxn>
              <a:cxn ang="0">
                <a:pos x="connsiteX53108" y="connsiteY53108"/>
              </a:cxn>
              <a:cxn ang="0">
                <a:pos x="connsiteX53109" y="connsiteY53109"/>
              </a:cxn>
              <a:cxn ang="0">
                <a:pos x="connsiteX53110" y="connsiteY53110"/>
              </a:cxn>
              <a:cxn ang="0">
                <a:pos x="connsiteX53111" y="connsiteY53111"/>
              </a:cxn>
              <a:cxn ang="0">
                <a:pos x="connsiteX53112" y="connsiteY53112"/>
              </a:cxn>
              <a:cxn ang="0">
                <a:pos x="connsiteX53113" y="connsiteY53113"/>
              </a:cxn>
              <a:cxn ang="0">
                <a:pos x="connsiteX53114" y="connsiteY53114"/>
              </a:cxn>
              <a:cxn ang="0">
                <a:pos x="connsiteX53115" y="connsiteY53115"/>
              </a:cxn>
              <a:cxn ang="0">
                <a:pos x="connsiteX53116" y="connsiteY53116"/>
              </a:cxn>
              <a:cxn ang="0">
                <a:pos x="connsiteX53117" y="connsiteY53117"/>
              </a:cxn>
              <a:cxn ang="0">
                <a:pos x="connsiteX53118" y="connsiteY53118"/>
              </a:cxn>
              <a:cxn ang="0">
                <a:pos x="connsiteX53119" y="connsiteY53119"/>
              </a:cxn>
              <a:cxn ang="0">
                <a:pos x="connsiteX53120" y="connsiteY53120"/>
              </a:cxn>
              <a:cxn ang="0">
                <a:pos x="connsiteX53121" y="connsiteY53121"/>
              </a:cxn>
              <a:cxn ang="0">
                <a:pos x="connsiteX53122" y="connsiteY53122"/>
              </a:cxn>
              <a:cxn ang="0">
                <a:pos x="connsiteX53123" y="connsiteY53123"/>
              </a:cxn>
              <a:cxn ang="0">
                <a:pos x="connsiteX53124" y="connsiteY53124"/>
              </a:cxn>
              <a:cxn ang="0">
                <a:pos x="connsiteX53125" y="connsiteY53125"/>
              </a:cxn>
              <a:cxn ang="0">
                <a:pos x="connsiteX53126" y="connsiteY53126"/>
              </a:cxn>
              <a:cxn ang="0">
                <a:pos x="connsiteX53127" y="connsiteY53127"/>
              </a:cxn>
              <a:cxn ang="0">
                <a:pos x="connsiteX53128" y="connsiteY53128"/>
              </a:cxn>
              <a:cxn ang="0">
                <a:pos x="connsiteX53129" y="connsiteY53129"/>
              </a:cxn>
              <a:cxn ang="0">
                <a:pos x="connsiteX53130" y="connsiteY53130"/>
              </a:cxn>
              <a:cxn ang="0">
                <a:pos x="connsiteX53131" y="connsiteY53131"/>
              </a:cxn>
              <a:cxn ang="0">
                <a:pos x="connsiteX53132" y="connsiteY53132"/>
              </a:cxn>
              <a:cxn ang="0">
                <a:pos x="connsiteX53133" y="connsiteY53133"/>
              </a:cxn>
              <a:cxn ang="0">
                <a:pos x="connsiteX53134" y="connsiteY53134"/>
              </a:cxn>
              <a:cxn ang="0">
                <a:pos x="connsiteX53135" y="connsiteY53135"/>
              </a:cxn>
              <a:cxn ang="0">
                <a:pos x="connsiteX53136" y="connsiteY53136"/>
              </a:cxn>
              <a:cxn ang="0">
                <a:pos x="connsiteX53137" y="connsiteY53137"/>
              </a:cxn>
              <a:cxn ang="0">
                <a:pos x="connsiteX53138" y="connsiteY53138"/>
              </a:cxn>
              <a:cxn ang="0">
                <a:pos x="connsiteX53139" y="connsiteY53139"/>
              </a:cxn>
              <a:cxn ang="0">
                <a:pos x="connsiteX53140" y="connsiteY53140"/>
              </a:cxn>
              <a:cxn ang="0">
                <a:pos x="connsiteX53141" y="connsiteY53141"/>
              </a:cxn>
              <a:cxn ang="0">
                <a:pos x="connsiteX53142" y="connsiteY53142"/>
              </a:cxn>
              <a:cxn ang="0">
                <a:pos x="connsiteX53143" y="connsiteY53143"/>
              </a:cxn>
              <a:cxn ang="0">
                <a:pos x="connsiteX53144" y="connsiteY53144"/>
              </a:cxn>
              <a:cxn ang="0">
                <a:pos x="connsiteX53145" y="connsiteY53145"/>
              </a:cxn>
              <a:cxn ang="0">
                <a:pos x="connsiteX53146" y="connsiteY53146"/>
              </a:cxn>
              <a:cxn ang="0">
                <a:pos x="connsiteX53147" y="connsiteY53147"/>
              </a:cxn>
              <a:cxn ang="0">
                <a:pos x="connsiteX53148" y="connsiteY53148"/>
              </a:cxn>
              <a:cxn ang="0">
                <a:pos x="connsiteX53149" y="connsiteY53149"/>
              </a:cxn>
              <a:cxn ang="0">
                <a:pos x="connsiteX53150" y="connsiteY53150"/>
              </a:cxn>
              <a:cxn ang="0">
                <a:pos x="connsiteX53151" y="connsiteY53151"/>
              </a:cxn>
              <a:cxn ang="0">
                <a:pos x="connsiteX53152" y="connsiteY53152"/>
              </a:cxn>
              <a:cxn ang="0">
                <a:pos x="connsiteX53153" y="connsiteY53153"/>
              </a:cxn>
              <a:cxn ang="0">
                <a:pos x="connsiteX53154" y="connsiteY53154"/>
              </a:cxn>
              <a:cxn ang="0">
                <a:pos x="connsiteX53155" y="connsiteY53155"/>
              </a:cxn>
              <a:cxn ang="0">
                <a:pos x="connsiteX53156" y="connsiteY53156"/>
              </a:cxn>
              <a:cxn ang="0">
                <a:pos x="connsiteX53157" y="connsiteY53157"/>
              </a:cxn>
              <a:cxn ang="0">
                <a:pos x="connsiteX53158" y="connsiteY53158"/>
              </a:cxn>
              <a:cxn ang="0">
                <a:pos x="connsiteX53159" y="connsiteY53159"/>
              </a:cxn>
              <a:cxn ang="0">
                <a:pos x="connsiteX53160" y="connsiteY53160"/>
              </a:cxn>
              <a:cxn ang="0">
                <a:pos x="connsiteX53161" y="connsiteY53161"/>
              </a:cxn>
              <a:cxn ang="0">
                <a:pos x="connsiteX53162" y="connsiteY53162"/>
              </a:cxn>
              <a:cxn ang="0">
                <a:pos x="connsiteX53163" y="connsiteY53163"/>
              </a:cxn>
              <a:cxn ang="0">
                <a:pos x="connsiteX53164" y="connsiteY53164"/>
              </a:cxn>
              <a:cxn ang="0">
                <a:pos x="connsiteX53165" y="connsiteY53165"/>
              </a:cxn>
              <a:cxn ang="0">
                <a:pos x="connsiteX53166" y="connsiteY53166"/>
              </a:cxn>
              <a:cxn ang="0">
                <a:pos x="connsiteX53167" y="connsiteY53167"/>
              </a:cxn>
              <a:cxn ang="0">
                <a:pos x="connsiteX53168" y="connsiteY53168"/>
              </a:cxn>
              <a:cxn ang="0">
                <a:pos x="connsiteX53169" y="connsiteY53169"/>
              </a:cxn>
              <a:cxn ang="0">
                <a:pos x="connsiteX53170" y="connsiteY53170"/>
              </a:cxn>
              <a:cxn ang="0">
                <a:pos x="connsiteX53171" y="connsiteY53171"/>
              </a:cxn>
              <a:cxn ang="0">
                <a:pos x="connsiteX53172" y="connsiteY53172"/>
              </a:cxn>
              <a:cxn ang="0">
                <a:pos x="connsiteX53173" y="connsiteY53173"/>
              </a:cxn>
              <a:cxn ang="0">
                <a:pos x="connsiteX53174" y="connsiteY53174"/>
              </a:cxn>
              <a:cxn ang="0">
                <a:pos x="connsiteX53175" y="connsiteY53175"/>
              </a:cxn>
              <a:cxn ang="0">
                <a:pos x="connsiteX53176" y="connsiteY53176"/>
              </a:cxn>
              <a:cxn ang="0">
                <a:pos x="connsiteX53177" y="connsiteY53177"/>
              </a:cxn>
              <a:cxn ang="0">
                <a:pos x="connsiteX53178" y="connsiteY53178"/>
              </a:cxn>
              <a:cxn ang="0">
                <a:pos x="connsiteX53179" y="connsiteY53179"/>
              </a:cxn>
              <a:cxn ang="0">
                <a:pos x="connsiteX53180" y="connsiteY53180"/>
              </a:cxn>
              <a:cxn ang="0">
                <a:pos x="connsiteX53181" y="connsiteY53181"/>
              </a:cxn>
              <a:cxn ang="0">
                <a:pos x="connsiteX53182" y="connsiteY53182"/>
              </a:cxn>
              <a:cxn ang="0">
                <a:pos x="connsiteX53183" y="connsiteY53183"/>
              </a:cxn>
              <a:cxn ang="0">
                <a:pos x="connsiteX53184" y="connsiteY53184"/>
              </a:cxn>
              <a:cxn ang="0">
                <a:pos x="connsiteX53185" y="connsiteY53185"/>
              </a:cxn>
              <a:cxn ang="0">
                <a:pos x="connsiteX53186" y="connsiteY53186"/>
              </a:cxn>
              <a:cxn ang="0">
                <a:pos x="connsiteX53187" y="connsiteY53187"/>
              </a:cxn>
              <a:cxn ang="0">
                <a:pos x="connsiteX53188" y="connsiteY53188"/>
              </a:cxn>
              <a:cxn ang="0">
                <a:pos x="connsiteX53189" y="connsiteY53189"/>
              </a:cxn>
              <a:cxn ang="0">
                <a:pos x="connsiteX53190" y="connsiteY53190"/>
              </a:cxn>
              <a:cxn ang="0">
                <a:pos x="connsiteX53191" y="connsiteY53191"/>
              </a:cxn>
              <a:cxn ang="0">
                <a:pos x="connsiteX53192" y="connsiteY53192"/>
              </a:cxn>
              <a:cxn ang="0">
                <a:pos x="connsiteX53193" y="connsiteY53193"/>
              </a:cxn>
              <a:cxn ang="0">
                <a:pos x="connsiteX53194" y="connsiteY53194"/>
              </a:cxn>
              <a:cxn ang="0">
                <a:pos x="connsiteX53195" y="connsiteY53195"/>
              </a:cxn>
              <a:cxn ang="0">
                <a:pos x="connsiteX53196" y="connsiteY53196"/>
              </a:cxn>
              <a:cxn ang="0">
                <a:pos x="connsiteX53197" y="connsiteY53197"/>
              </a:cxn>
              <a:cxn ang="0">
                <a:pos x="connsiteX53198" y="connsiteY53198"/>
              </a:cxn>
              <a:cxn ang="0">
                <a:pos x="connsiteX53199" y="connsiteY53199"/>
              </a:cxn>
              <a:cxn ang="0">
                <a:pos x="connsiteX53200" y="connsiteY53200"/>
              </a:cxn>
              <a:cxn ang="0">
                <a:pos x="connsiteX53201" y="connsiteY53201"/>
              </a:cxn>
              <a:cxn ang="0">
                <a:pos x="connsiteX53202" y="connsiteY53202"/>
              </a:cxn>
              <a:cxn ang="0">
                <a:pos x="connsiteX53203" y="connsiteY53203"/>
              </a:cxn>
              <a:cxn ang="0">
                <a:pos x="connsiteX53204" y="connsiteY53204"/>
              </a:cxn>
              <a:cxn ang="0">
                <a:pos x="connsiteX53205" y="connsiteY53205"/>
              </a:cxn>
              <a:cxn ang="0">
                <a:pos x="connsiteX53206" y="connsiteY53206"/>
              </a:cxn>
              <a:cxn ang="0">
                <a:pos x="connsiteX53207" y="connsiteY53207"/>
              </a:cxn>
              <a:cxn ang="0">
                <a:pos x="connsiteX53208" y="connsiteY53208"/>
              </a:cxn>
              <a:cxn ang="0">
                <a:pos x="connsiteX53209" y="connsiteY53209"/>
              </a:cxn>
              <a:cxn ang="0">
                <a:pos x="connsiteX53210" y="connsiteY53210"/>
              </a:cxn>
              <a:cxn ang="0">
                <a:pos x="connsiteX53211" y="connsiteY53211"/>
              </a:cxn>
              <a:cxn ang="0">
                <a:pos x="connsiteX53212" y="connsiteY53212"/>
              </a:cxn>
              <a:cxn ang="0">
                <a:pos x="connsiteX53213" y="connsiteY53213"/>
              </a:cxn>
              <a:cxn ang="0">
                <a:pos x="connsiteX53214" y="connsiteY53214"/>
              </a:cxn>
              <a:cxn ang="0">
                <a:pos x="connsiteX53215" y="connsiteY53215"/>
              </a:cxn>
              <a:cxn ang="0">
                <a:pos x="connsiteX53216" y="connsiteY53216"/>
              </a:cxn>
              <a:cxn ang="0">
                <a:pos x="connsiteX53217" y="connsiteY53217"/>
              </a:cxn>
              <a:cxn ang="0">
                <a:pos x="connsiteX53218" y="connsiteY53218"/>
              </a:cxn>
              <a:cxn ang="0">
                <a:pos x="connsiteX53219" y="connsiteY53219"/>
              </a:cxn>
              <a:cxn ang="0">
                <a:pos x="connsiteX53220" y="connsiteY53220"/>
              </a:cxn>
              <a:cxn ang="0">
                <a:pos x="connsiteX53221" y="connsiteY53221"/>
              </a:cxn>
              <a:cxn ang="0">
                <a:pos x="connsiteX53222" y="connsiteY53222"/>
              </a:cxn>
              <a:cxn ang="0">
                <a:pos x="connsiteX53223" y="connsiteY53223"/>
              </a:cxn>
              <a:cxn ang="0">
                <a:pos x="connsiteX53224" y="connsiteY53224"/>
              </a:cxn>
              <a:cxn ang="0">
                <a:pos x="connsiteX53225" y="connsiteY53225"/>
              </a:cxn>
              <a:cxn ang="0">
                <a:pos x="connsiteX53226" y="connsiteY53226"/>
              </a:cxn>
              <a:cxn ang="0">
                <a:pos x="connsiteX53227" y="connsiteY53227"/>
              </a:cxn>
              <a:cxn ang="0">
                <a:pos x="connsiteX53228" y="connsiteY53228"/>
              </a:cxn>
              <a:cxn ang="0">
                <a:pos x="connsiteX53229" y="connsiteY53229"/>
              </a:cxn>
              <a:cxn ang="0">
                <a:pos x="connsiteX53230" y="connsiteY53230"/>
              </a:cxn>
              <a:cxn ang="0">
                <a:pos x="connsiteX53231" y="connsiteY53231"/>
              </a:cxn>
              <a:cxn ang="0">
                <a:pos x="connsiteX53232" y="connsiteY53232"/>
              </a:cxn>
              <a:cxn ang="0">
                <a:pos x="connsiteX53233" y="connsiteY53233"/>
              </a:cxn>
              <a:cxn ang="0">
                <a:pos x="connsiteX53234" y="connsiteY53234"/>
              </a:cxn>
              <a:cxn ang="0">
                <a:pos x="connsiteX53235" y="connsiteY53235"/>
              </a:cxn>
              <a:cxn ang="0">
                <a:pos x="connsiteX53236" y="connsiteY53236"/>
              </a:cxn>
              <a:cxn ang="0">
                <a:pos x="connsiteX53237" y="connsiteY53237"/>
              </a:cxn>
              <a:cxn ang="0">
                <a:pos x="connsiteX53238" y="connsiteY53238"/>
              </a:cxn>
              <a:cxn ang="0">
                <a:pos x="connsiteX53239" y="connsiteY53239"/>
              </a:cxn>
              <a:cxn ang="0">
                <a:pos x="connsiteX53240" y="connsiteY53240"/>
              </a:cxn>
              <a:cxn ang="0">
                <a:pos x="connsiteX53241" y="connsiteY53241"/>
              </a:cxn>
              <a:cxn ang="0">
                <a:pos x="connsiteX53242" y="connsiteY53242"/>
              </a:cxn>
              <a:cxn ang="0">
                <a:pos x="connsiteX53243" y="connsiteY53243"/>
              </a:cxn>
              <a:cxn ang="0">
                <a:pos x="connsiteX53244" y="connsiteY53244"/>
              </a:cxn>
              <a:cxn ang="0">
                <a:pos x="connsiteX53245" y="connsiteY53245"/>
              </a:cxn>
              <a:cxn ang="0">
                <a:pos x="connsiteX53246" y="connsiteY53246"/>
              </a:cxn>
              <a:cxn ang="0">
                <a:pos x="connsiteX53247" y="connsiteY53247"/>
              </a:cxn>
              <a:cxn ang="0">
                <a:pos x="connsiteX53248" y="connsiteY53248"/>
              </a:cxn>
              <a:cxn ang="0">
                <a:pos x="connsiteX53249" y="connsiteY53249"/>
              </a:cxn>
              <a:cxn ang="0">
                <a:pos x="connsiteX53250" y="connsiteY53250"/>
              </a:cxn>
              <a:cxn ang="0">
                <a:pos x="connsiteX53251" y="connsiteY53251"/>
              </a:cxn>
              <a:cxn ang="0">
                <a:pos x="connsiteX53252" y="connsiteY53252"/>
              </a:cxn>
              <a:cxn ang="0">
                <a:pos x="connsiteX53253" y="connsiteY53253"/>
              </a:cxn>
              <a:cxn ang="0">
                <a:pos x="connsiteX53254" y="connsiteY53254"/>
              </a:cxn>
              <a:cxn ang="0">
                <a:pos x="connsiteX53255" y="connsiteY53255"/>
              </a:cxn>
              <a:cxn ang="0">
                <a:pos x="connsiteX53256" y="connsiteY53256"/>
              </a:cxn>
              <a:cxn ang="0">
                <a:pos x="connsiteX53257" y="connsiteY53257"/>
              </a:cxn>
              <a:cxn ang="0">
                <a:pos x="connsiteX53258" y="connsiteY53258"/>
              </a:cxn>
              <a:cxn ang="0">
                <a:pos x="connsiteX53259" y="connsiteY53259"/>
              </a:cxn>
              <a:cxn ang="0">
                <a:pos x="connsiteX53260" y="connsiteY53260"/>
              </a:cxn>
              <a:cxn ang="0">
                <a:pos x="connsiteX53261" y="connsiteY53261"/>
              </a:cxn>
              <a:cxn ang="0">
                <a:pos x="connsiteX53262" y="connsiteY53262"/>
              </a:cxn>
              <a:cxn ang="0">
                <a:pos x="connsiteX53263" y="connsiteY53263"/>
              </a:cxn>
              <a:cxn ang="0">
                <a:pos x="connsiteX53264" y="connsiteY53264"/>
              </a:cxn>
              <a:cxn ang="0">
                <a:pos x="connsiteX53265" y="connsiteY53265"/>
              </a:cxn>
              <a:cxn ang="0">
                <a:pos x="connsiteX53266" y="connsiteY53266"/>
              </a:cxn>
              <a:cxn ang="0">
                <a:pos x="connsiteX53267" y="connsiteY53267"/>
              </a:cxn>
              <a:cxn ang="0">
                <a:pos x="connsiteX53268" y="connsiteY53268"/>
              </a:cxn>
              <a:cxn ang="0">
                <a:pos x="connsiteX53269" y="connsiteY53269"/>
              </a:cxn>
              <a:cxn ang="0">
                <a:pos x="connsiteX53270" y="connsiteY53270"/>
              </a:cxn>
              <a:cxn ang="0">
                <a:pos x="connsiteX53271" y="connsiteY53271"/>
              </a:cxn>
              <a:cxn ang="0">
                <a:pos x="connsiteX53272" y="connsiteY53272"/>
              </a:cxn>
              <a:cxn ang="0">
                <a:pos x="connsiteX53273" y="connsiteY53273"/>
              </a:cxn>
              <a:cxn ang="0">
                <a:pos x="connsiteX53274" y="connsiteY53274"/>
              </a:cxn>
              <a:cxn ang="0">
                <a:pos x="connsiteX53275" y="connsiteY53275"/>
              </a:cxn>
              <a:cxn ang="0">
                <a:pos x="connsiteX53276" y="connsiteY53276"/>
              </a:cxn>
              <a:cxn ang="0">
                <a:pos x="connsiteX53277" y="connsiteY53277"/>
              </a:cxn>
              <a:cxn ang="0">
                <a:pos x="connsiteX53278" y="connsiteY53278"/>
              </a:cxn>
              <a:cxn ang="0">
                <a:pos x="connsiteX53279" y="connsiteY53279"/>
              </a:cxn>
              <a:cxn ang="0">
                <a:pos x="connsiteX53280" y="connsiteY53280"/>
              </a:cxn>
              <a:cxn ang="0">
                <a:pos x="connsiteX53281" y="connsiteY53281"/>
              </a:cxn>
              <a:cxn ang="0">
                <a:pos x="connsiteX53282" y="connsiteY53282"/>
              </a:cxn>
              <a:cxn ang="0">
                <a:pos x="connsiteX53283" y="connsiteY53283"/>
              </a:cxn>
              <a:cxn ang="0">
                <a:pos x="connsiteX53284" y="connsiteY53284"/>
              </a:cxn>
              <a:cxn ang="0">
                <a:pos x="connsiteX53285" y="connsiteY53285"/>
              </a:cxn>
              <a:cxn ang="0">
                <a:pos x="connsiteX53286" y="connsiteY53286"/>
              </a:cxn>
              <a:cxn ang="0">
                <a:pos x="connsiteX53287" y="connsiteY53287"/>
              </a:cxn>
              <a:cxn ang="0">
                <a:pos x="connsiteX53288" y="connsiteY53288"/>
              </a:cxn>
              <a:cxn ang="0">
                <a:pos x="connsiteX53289" y="connsiteY53289"/>
              </a:cxn>
              <a:cxn ang="0">
                <a:pos x="connsiteX53290" y="connsiteY53290"/>
              </a:cxn>
              <a:cxn ang="0">
                <a:pos x="connsiteX53291" y="connsiteY53291"/>
              </a:cxn>
              <a:cxn ang="0">
                <a:pos x="connsiteX53292" y="connsiteY53292"/>
              </a:cxn>
              <a:cxn ang="0">
                <a:pos x="connsiteX53293" y="connsiteY53293"/>
              </a:cxn>
              <a:cxn ang="0">
                <a:pos x="connsiteX53294" y="connsiteY53294"/>
              </a:cxn>
              <a:cxn ang="0">
                <a:pos x="connsiteX53295" y="connsiteY53295"/>
              </a:cxn>
              <a:cxn ang="0">
                <a:pos x="connsiteX53296" y="connsiteY53296"/>
              </a:cxn>
              <a:cxn ang="0">
                <a:pos x="connsiteX53297" y="connsiteY53297"/>
              </a:cxn>
              <a:cxn ang="0">
                <a:pos x="connsiteX53298" y="connsiteY53298"/>
              </a:cxn>
              <a:cxn ang="0">
                <a:pos x="connsiteX53299" y="connsiteY53299"/>
              </a:cxn>
              <a:cxn ang="0">
                <a:pos x="connsiteX53300" y="connsiteY53300"/>
              </a:cxn>
              <a:cxn ang="0">
                <a:pos x="connsiteX53301" y="connsiteY53301"/>
              </a:cxn>
              <a:cxn ang="0">
                <a:pos x="connsiteX53302" y="connsiteY53302"/>
              </a:cxn>
              <a:cxn ang="0">
                <a:pos x="connsiteX53303" y="connsiteY53303"/>
              </a:cxn>
              <a:cxn ang="0">
                <a:pos x="connsiteX53304" y="connsiteY53304"/>
              </a:cxn>
              <a:cxn ang="0">
                <a:pos x="connsiteX53305" y="connsiteY53305"/>
              </a:cxn>
              <a:cxn ang="0">
                <a:pos x="connsiteX53306" y="connsiteY53306"/>
              </a:cxn>
              <a:cxn ang="0">
                <a:pos x="connsiteX53307" y="connsiteY53307"/>
              </a:cxn>
              <a:cxn ang="0">
                <a:pos x="connsiteX53308" y="connsiteY53308"/>
              </a:cxn>
              <a:cxn ang="0">
                <a:pos x="connsiteX53309" y="connsiteY53309"/>
              </a:cxn>
              <a:cxn ang="0">
                <a:pos x="connsiteX53310" y="connsiteY53310"/>
              </a:cxn>
              <a:cxn ang="0">
                <a:pos x="connsiteX53311" y="connsiteY53311"/>
              </a:cxn>
              <a:cxn ang="0">
                <a:pos x="connsiteX53312" y="connsiteY53312"/>
              </a:cxn>
              <a:cxn ang="0">
                <a:pos x="connsiteX53313" y="connsiteY53313"/>
              </a:cxn>
              <a:cxn ang="0">
                <a:pos x="connsiteX53314" y="connsiteY53314"/>
              </a:cxn>
              <a:cxn ang="0">
                <a:pos x="connsiteX53315" y="connsiteY53315"/>
              </a:cxn>
              <a:cxn ang="0">
                <a:pos x="connsiteX53316" y="connsiteY53316"/>
              </a:cxn>
              <a:cxn ang="0">
                <a:pos x="connsiteX53317" y="connsiteY53317"/>
              </a:cxn>
              <a:cxn ang="0">
                <a:pos x="connsiteX53318" y="connsiteY53318"/>
              </a:cxn>
              <a:cxn ang="0">
                <a:pos x="connsiteX53319" y="connsiteY53319"/>
              </a:cxn>
              <a:cxn ang="0">
                <a:pos x="connsiteX53320" y="connsiteY53320"/>
              </a:cxn>
              <a:cxn ang="0">
                <a:pos x="connsiteX53321" y="connsiteY53321"/>
              </a:cxn>
              <a:cxn ang="0">
                <a:pos x="connsiteX53322" y="connsiteY53322"/>
              </a:cxn>
              <a:cxn ang="0">
                <a:pos x="connsiteX53323" y="connsiteY53323"/>
              </a:cxn>
              <a:cxn ang="0">
                <a:pos x="connsiteX53324" y="connsiteY53324"/>
              </a:cxn>
              <a:cxn ang="0">
                <a:pos x="connsiteX53325" y="connsiteY53325"/>
              </a:cxn>
              <a:cxn ang="0">
                <a:pos x="connsiteX53326" y="connsiteY53326"/>
              </a:cxn>
              <a:cxn ang="0">
                <a:pos x="connsiteX53327" y="connsiteY53327"/>
              </a:cxn>
              <a:cxn ang="0">
                <a:pos x="connsiteX53328" y="connsiteY53328"/>
              </a:cxn>
              <a:cxn ang="0">
                <a:pos x="connsiteX53329" y="connsiteY53329"/>
              </a:cxn>
              <a:cxn ang="0">
                <a:pos x="connsiteX53330" y="connsiteY53330"/>
              </a:cxn>
              <a:cxn ang="0">
                <a:pos x="connsiteX53331" y="connsiteY53331"/>
              </a:cxn>
              <a:cxn ang="0">
                <a:pos x="connsiteX53332" y="connsiteY53332"/>
              </a:cxn>
              <a:cxn ang="0">
                <a:pos x="connsiteX53333" y="connsiteY53333"/>
              </a:cxn>
              <a:cxn ang="0">
                <a:pos x="connsiteX53334" y="connsiteY53334"/>
              </a:cxn>
              <a:cxn ang="0">
                <a:pos x="connsiteX53335" y="connsiteY53335"/>
              </a:cxn>
              <a:cxn ang="0">
                <a:pos x="connsiteX53336" y="connsiteY53336"/>
              </a:cxn>
              <a:cxn ang="0">
                <a:pos x="connsiteX53337" y="connsiteY53337"/>
              </a:cxn>
              <a:cxn ang="0">
                <a:pos x="connsiteX53338" y="connsiteY53338"/>
              </a:cxn>
              <a:cxn ang="0">
                <a:pos x="connsiteX53339" y="connsiteY53339"/>
              </a:cxn>
              <a:cxn ang="0">
                <a:pos x="connsiteX53340" y="connsiteY53340"/>
              </a:cxn>
              <a:cxn ang="0">
                <a:pos x="connsiteX53341" y="connsiteY53341"/>
              </a:cxn>
              <a:cxn ang="0">
                <a:pos x="connsiteX53342" y="connsiteY53342"/>
              </a:cxn>
              <a:cxn ang="0">
                <a:pos x="connsiteX53343" y="connsiteY53343"/>
              </a:cxn>
              <a:cxn ang="0">
                <a:pos x="connsiteX53344" y="connsiteY53344"/>
              </a:cxn>
              <a:cxn ang="0">
                <a:pos x="connsiteX53345" y="connsiteY53345"/>
              </a:cxn>
              <a:cxn ang="0">
                <a:pos x="connsiteX53346" y="connsiteY53346"/>
              </a:cxn>
              <a:cxn ang="0">
                <a:pos x="connsiteX53347" y="connsiteY53347"/>
              </a:cxn>
              <a:cxn ang="0">
                <a:pos x="connsiteX53348" y="connsiteY53348"/>
              </a:cxn>
              <a:cxn ang="0">
                <a:pos x="connsiteX53349" y="connsiteY53349"/>
              </a:cxn>
              <a:cxn ang="0">
                <a:pos x="connsiteX53350" y="connsiteY53350"/>
              </a:cxn>
              <a:cxn ang="0">
                <a:pos x="connsiteX53351" y="connsiteY53351"/>
              </a:cxn>
              <a:cxn ang="0">
                <a:pos x="connsiteX53352" y="connsiteY53352"/>
              </a:cxn>
              <a:cxn ang="0">
                <a:pos x="connsiteX53353" y="connsiteY53353"/>
              </a:cxn>
              <a:cxn ang="0">
                <a:pos x="connsiteX53354" y="connsiteY53354"/>
              </a:cxn>
              <a:cxn ang="0">
                <a:pos x="connsiteX53355" y="connsiteY53355"/>
              </a:cxn>
              <a:cxn ang="0">
                <a:pos x="connsiteX53356" y="connsiteY53356"/>
              </a:cxn>
              <a:cxn ang="0">
                <a:pos x="connsiteX53357" y="connsiteY53357"/>
              </a:cxn>
              <a:cxn ang="0">
                <a:pos x="connsiteX53358" y="connsiteY53358"/>
              </a:cxn>
              <a:cxn ang="0">
                <a:pos x="connsiteX53359" y="connsiteY53359"/>
              </a:cxn>
              <a:cxn ang="0">
                <a:pos x="connsiteX53360" y="connsiteY53360"/>
              </a:cxn>
              <a:cxn ang="0">
                <a:pos x="connsiteX53361" y="connsiteY53361"/>
              </a:cxn>
              <a:cxn ang="0">
                <a:pos x="connsiteX53362" y="connsiteY53362"/>
              </a:cxn>
              <a:cxn ang="0">
                <a:pos x="connsiteX53363" y="connsiteY53363"/>
              </a:cxn>
              <a:cxn ang="0">
                <a:pos x="connsiteX53364" y="connsiteY53364"/>
              </a:cxn>
              <a:cxn ang="0">
                <a:pos x="connsiteX53365" y="connsiteY53365"/>
              </a:cxn>
              <a:cxn ang="0">
                <a:pos x="connsiteX53366" y="connsiteY53366"/>
              </a:cxn>
              <a:cxn ang="0">
                <a:pos x="connsiteX53367" y="connsiteY53367"/>
              </a:cxn>
              <a:cxn ang="0">
                <a:pos x="connsiteX53368" y="connsiteY53368"/>
              </a:cxn>
              <a:cxn ang="0">
                <a:pos x="connsiteX53369" y="connsiteY53369"/>
              </a:cxn>
              <a:cxn ang="0">
                <a:pos x="connsiteX53370" y="connsiteY53370"/>
              </a:cxn>
              <a:cxn ang="0">
                <a:pos x="connsiteX53371" y="connsiteY53371"/>
              </a:cxn>
              <a:cxn ang="0">
                <a:pos x="connsiteX53372" y="connsiteY53372"/>
              </a:cxn>
              <a:cxn ang="0">
                <a:pos x="connsiteX53373" y="connsiteY53373"/>
              </a:cxn>
              <a:cxn ang="0">
                <a:pos x="connsiteX53374" y="connsiteY53374"/>
              </a:cxn>
              <a:cxn ang="0">
                <a:pos x="connsiteX53375" y="connsiteY53375"/>
              </a:cxn>
              <a:cxn ang="0">
                <a:pos x="connsiteX53376" y="connsiteY53376"/>
              </a:cxn>
              <a:cxn ang="0">
                <a:pos x="connsiteX53377" y="connsiteY53377"/>
              </a:cxn>
              <a:cxn ang="0">
                <a:pos x="connsiteX53378" y="connsiteY53378"/>
              </a:cxn>
              <a:cxn ang="0">
                <a:pos x="connsiteX53379" y="connsiteY53379"/>
              </a:cxn>
              <a:cxn ang="0">
                <a:pos x="connsiteX53380" y="connsiteY53380"/>
              </a:cxn>
              <a:cxn ang="0">
                <a:pos x="connsiteX53381" y="connsiteY53381"/>
              </a:cxn>
              <a:cxn ang="0">
                <a:pos x="connsiteX53382" y="connsiteY53382"/>
              </a:cxn>
              <a:cxn ang="0">
                <a:pos x="connsiteX53383" y="connsiteY53383"/>
              </a:cxn>
              <a:cxn ang="0">
                <a:pos x="connsiteX53384" y="connsiteY53384"/>
              </a:cxn>
              <a:cxn ang="0">
                <a:pos x="connsiteX53385" y="connsiteY53385"/>
              </a:cxn>
              <a:cxn ang="0">
                <a:pos x="connsiteX53386" y="connsiteY53386"/>
              </a:cxn>
              <a:cxn ang="0">
                <a:pos x="connsiteX53387" y="connsiteY53387"/>
              </a:cxn>
              <a:cxn ang="0">
                <a:pos x="connsiteX53388" y="connsiteY53388"/>
              </a:cxn>
              <a:cxn ang="0">
                <a:pos x="connsiteX53389" y="connsiteY53389"/>
              </a:cxn>
              <a:cxn ang="0">
                <a:pos x="connsiteX53390" y="connsiteY53390"/>
              </a:cxn>
              <a:cxn ang="0">
                <a:pos x="connsiteX53391" y="connsiteY53391"/>
              </a:cxn>
              <a:cxn ang="0">
                <a:pos x="connsiteX53392" y="connsiteY53392"/>
              </a:cxn>
              <a:cxn ang="0">
                <a:pos x="connsiteX53393" y="connsiteY53393"/>
              </a:cxn>
              <a:cxn ang="0">
                <a:pos x="connsiteX53394" y="connsiteY53394"/>
              </a:cxn>
              <a:cxn ang="0">
                <a:pos x="connsiteX53395" y="connsiteY53395"/>
              </a:cxn>
              <a:cxn ang="0">
                <a:pos x="connsiteX53396" y="connsiteY53396"/>
              </a:cxn>
              <a:cxn ang="0">
                <a:pos x="connsiteX53397" y="connsiteY53397"/>
              </a:cxn>
              <a:cxn ang="0">
                <a:pos x="connsiteX53398" y="connsiteY53398"/>
              </a:cxn>
              <a:cxn ang="0">
                <a:pos x="connsiteX53399" y="connsiteY53399"/>
              </a:cxn>
              <a:cxn ang="0">
                <a:pos x="connsiteX53400" y="connsiteY53400"/>
              </a:cxn>
              <a:cxn ang="0">
                <a:pos x="connsiteX53401" y="connsiteY53401"/>
              </a:cxn>
              <a:cxn ang="0">
                <a:pos x="connsiteX53402" y="connsiteY53402"/>
              </a:cxn>
              <a:cxn ang="0">
                <a:pos x="connsiteX53403" y="connsiteY53403"/>
              </a:cxn>
              <a:cxn ang="0">
                <a:pos x="connsiteX53404" y="connsiteY53404"/>
              </a:cxn>
              <a:cxn ang="0">
                <a:pos x="connsiteX53405" y="connsiteY53405"/>
              </a:cxn>
              <a:cxn ang="0">
                <a:pos x="connsiteX53406" y="connsiteY53406"/>
              </a:cxn>
              <a:cxn ang="0">
                <a:pos x="connsiteX53407" y="connsiteY53407"/>
              </a:cxn>
              <a:cxn ang="0">
                <a:pos x="connsiteX53408" y="connsiteY53408"/>
              </a:cxn>
              <a:cxn ang="0">
                <a:pos x="connsiteX53409" y="connsiteY53409"/>
              </a:cxn>
              <a:cxn ang="0">
                <a:pos x="connsiteX53410" y="connsiteY53410"/>
              </a:cxn>
              <a:cxn ang="0">
                <a:pos x="connsiteX53411" y="connsiteY53411"/>
              </a:cxn>
              <a:cxn ang="0">
                <a:pos x="connsiteX53412" y="connsiteY53412"/>
              </a:cxn>
              <a:cxn ang="0">
                <a:pos x="connsiteX53413" y="connsiteY53413"/>
              </a:cxn>
              <a:cxn ang="0">
                <a:pos x="connsiteX53414" y="connsiteY53414"/>
              </a:cxn>
              <a:cxn ang="0">
                <a:pos x="connsiteX53415" y="connsiteY53415"/>
              </a:cxn>
              <a:cxn ang="0">
                <a:pos x="connsiteX53416" y="connsiteY53416"/>
              </a:cxn>
              <a:cxn ang="0">
                <a:pos x="connsiteX53417" y="connsiteY53417"/>
              </a:cxn>
              <a:cxn ang="0">
                <a:pos x="connsiteX53418" y="connsiteY53418"/>
              </a:cxn>
              <a:cxn ang="0">
                <a:pos x="connsiteX53419" y="connsiteY53419"/>
              </a:cxn>
              <a:cxn ang="0">
                <a:pos x="connsiteX53420" y="connsiteY53420"/>
              </a:cxn>
              <a:cxn ang="0">
                <a:pos x="connsiteX53421" y="connsiteY53421"/>
              </a:cxn>
              <a:cxn ang="0">
                <a:pos x="connsiteX53422" y="connsiteY53422"/>
              </a:cxn>
              <a:cxn ang="0">
                <a:pos x="connsiteX53423" y="connsiteY53423"/>
              </a:cxn>
              <a:cxn ang="0">
                <a:pos x="connsiteX53424" y="connsiteY53424"/>
              </a:cxn>
              <a:cxn ang="0">
                <a:pos x="connsiteX53425" y="connsiteY53425"/>
              </a:cxn>
              <a:cxn ang="0">
                <a:pos x="connsiteX53426" y="connsiteY53426"/>
              </a:cxn>
              <a:cxn ang="0">
                <a:pos x="connsiteX53427" y="connsiteY53427"/>
              </a:cxn>
              <a:cxn ang="0">
                <a:pos x="connsiteX53428" y="connsiteY53428"/>
              </a:cxn>
              <a:cxn ang="0">
                <a:pos x="connsiteX53429" y="connsiteY53429"/>
              </a:cxn>
              <a:cxn ang="0">
                <a:pos x="connsiteX53430" y="connsiteY53430"/>
              </a:cxn>
              <a:cxn ang="0">
                <a:pos x="connsiteX53431" y="connsiteY53431"/>
              </a:cxn>
              <a:cxn ang="0">
                <a:pos x="connsiteX53432" y="connsiteY53432"/>
              </a:cxn>
              <a:cxn ang="0">
                <a:pos x="connsiteX53433" y="connsiteY53433"/>
              </a:cxn>
              <a:cxn ang="0">
                <a:pos x="connsiteX53434" y="connsiteY53434"/>
              </a:cxn>
              <a:cxn ang="0">
                <a:pos x="connsiteX53435" y="connsiteY53435"/>
              </a:cxn>
              <a:cxn ang="0">
                <a:pos x="connsiteX53436" y="connsiteY53436"/>
              </a:cxn>
              <a:cxn ang="0">
                <a:pos x="connsiteX53437" y="connsiteY53437"/>
              </a:cxn>
              <a:cxn ang="0">
                <a:pos x="connsiteX53438" y="connsiteY53438"/>
              </a:cxn>
              <a:cxn ang="0">
                <a:pos x="connsiteX53439" y="connsiteY53439"/>
              </a:cxn>
              <a:cxn ang="0">
                <a:pos x="connsiteX53440" y="connsiteY53440"/>
              </a:cxn>
              <a:cxn ang="0">
                <a:pos x="connsiteX53441" y="connsiteY53441"/>
              </a:cxn>
              <a:cxn ang="0">
                <a:pos x="connsiteX53442" y="connsiteY53442"/>
              </a:cxn>
              <a:cxn ang="0">
                <a:pos x="connsiteX53443" y="connsiteY53443"/>
              </a:cxn>
              <a:cxn ang="0">
                <a:pos x="connsiteX53444" y="connsiteY53444"/>
              </a:cxn>
              <a:cxn ang="0">
                <a:pos x="connsiteX53445" y="connsiteY53445"/>
              </a:cxn>
              <a:cxn ang="0">
                <a:pos x="connsiteX53446" y="connsiteY53446"/>
              </a:cxn>
              <a:cxn ang="0">
                <a:pos x="connsiteX53447" y="connsiteY53447"/>
              </a:cxn>
              <a:cxn ang="0">
                <a:pos x="connsiteX53448" y="connsiteY53448"/>
              </a:cxn>
              <a:cxn ang="0">
                <a:pos x="connsiteX53449" y="connsiteY53449"/>
              </a:cxn>
              <a:cxn ang="0">
                <a:pos x="connsiteX53450" y="connsiteY53450"/>
              </a:cxn>
              <a:cxn ang="0">
                <a:pos x="connsiteX53451" y="connsiteY53451"/>
              </a:cxn>
              <a:cxn ang="0">
                <a:pos x="connsiteX53452" y="connsiteY53452"/>
              </a:cxn>
              <a:cxn ang="0">
                <a:pos x="connsiteX53453" y="connsiteY53453"/>
              </a:cxn>
              <a:cxn ang="0">
                <a:pos x="connsiteX53454" y="connsiteY53454"/>
              </a:cxn>
              <a:cxn ang="0">
                <a:pos x="connsiteX53455" y="connsiteY53455"/>
              </a:cxn>
              <a:cxn ang="0">
                <a:pos x="connsiteX53456" y="connsiteY53456"/>
              </a:cxn>
              <a:cxn ang="0">
                <a:pos x="connsiteX53457" y="connsiteY53457"/>
              </a:cxn>
              <a:cxn ang="0">
                <a:pos x="connsiteX53458" y="connsiteY53458"/>
              </a:cxn>
              <a:cxn ang="0">
                <a:pos x="connsiteX53459" y="connsiteY53459"/>
              </a:cxn>
              <a:cxn ang="0">
                <a:pos x="connsiteX53460" y="connsiteY53460"/>
              </a:cxn>
              <a:cxn ang="0">
                <a:pos x="connsiteX53461" y="connsiteY53461"/>
              </a:cxn>
              <a:cxn ang="0">
                <a:pos x="connsiteX53462" y="connsiteY53462"/>
              </a:cxn>
              <a:cxn ang="0">
                <a:pos x="connsiteX53463" y="connsiteY53463"/>
              </a:cxn>
              <a:cxn ang="0">
                <a:pos x="connsiteX53464" y="connsiteY53464"/>
              </a:cxn>
              <a:cxn ang="0">
                <a:pos x="connsiteX53465" y="connsiteY53465"/>
              </a:cxn>
              <a:cxn ang="0">
                <a:pos x="connsiteX53466" y="connsiteY53466"/>
              </a:cxn>
              <a:cxn ang="0">
                <a:pos x="connsiteX53467" y="connsiteY53467"/>
              </a:cxn>
              <a:cxn ang="0">
                <a:pos x="connsiteX53468" y="connsiteY53468"/>
              </a:cxn>
              <a:cxn ang="0">
                <a:pos x="connsiteX53469" y="connsiteY53469"/>
              </a:cxn>
              <a:cxn ang="0">
                <a:pos x="connsiteX53470" y="connsiteY53470"/>
              </a:cxn>
              <a:cxn ang="0">
                <a:pos x="connsiteX53471" y="connsiteY53471"/>
              </a:cxn>
              <a:cxn ang="0">
                <a:pos x="connsiteX53472" y="connsiteY53472"/>
              </a:cxn>
              <a:cxn ang="0">
                <a:pos x="connsiteX53473" y="connsiteY53473"/>
              </a:cxn>
              <a:cxn ang="0">
                <a:pos x="connsiteX53474" y="connsiteY53474"/>
              </a:cxn>
              <a:cxn ang="0">
                <a:pos x="connsiteX53475" y="connsiteY53475"/>
              </a:cxn>
              <a:cxn ang="0">
                <a:pos x="connsiteX53476" y="connsiteY53476"/>
              </a:cxn>
              <a:cxn ang="0">
                <a:pos x="connsiteX53477" y="connsiteY53477"/>
              </a:cxn>
              <a:cxn ang="0">
                <a:pos x="connsiteX53478" y="connsiteY53478"/>
              </a:cxn>
              <a:cxn ang="0">
                <a:pos x="connsiteX53479" y="connsiteY53479"/>
              </a:cxn>
              <a:cxn ang="0">
                <a:pos x="connsiteX53480" y="connsiteY53480"/>
              </a:cxn>
              <a:cxn ang="0">
                <a:pos x="connsiteX53481" y="connsiteY53481"/>
              </a:cxn>
              <a:cxn ang="0">
                <a:pos x="connsiteX53482" y="connsiteY53482"/>
              </a:cxn>
              <a:cxn ang="0">
                <a:pos x="connsiteX53483" y="connsiteY53483"/>
              </a:cxn>
              <a:cxn ang="0">
                <a:pos x="connsiteX53484" y="connsiteY53484"/>
              </a:cxn>
              <a:cxn ang="0">
                <a:pos x="connsiteX53485" y="connsiteY53485"/>
              </a:cxn>
              <a:cxn ang="0">
                <a:pos x="connsiteX53486" y="connsiteY53486"/>
              </a:cxn>
              <a:cxn ang="0">
                <a:pos x="connsiteX53487" y="connsiteY53487"/>
              </a:cxn>
              <a:cxn ang="0">
                <a:pos x="connsiteX53488" y="connsiteY53488"/>
              </a:cxn>
              <a:cxn ang="0">
                <a:pos x="connsiteX53489" y="connsiteY53489"/>
              </a:cxn>
              <a:cxn ang="0">
                <a:pos x="connsiteX53490" y="connsiteY53490"/>
              </a:cxn>
              <a:cxn ang="0">
                <a:pos x="connsiteX53491" y="connsiteY53491"/>
              </a:cxn>
              <a:cxn ang="0">
                <a:pos x="connsiteX53492" y="connsiteY53492"/>
              </a:cxn>
              <a:cxn ang="0">
                <a:pos x="connsiteX53493" y="connsiteY53493"/>
              </a:cxn>
              <a:cxn ang="0">
                <a:pos x="connsiteX53494" y="connsiteY53494"/>
              </a:cxn>
              <a:cxn ang="0">
                <a:pos x="connsiteX53495" y="connsiteY53495"/>
              </a:cxn>
              <a:cxn ang="0">
                <a:pos x="connsiteX53496" y="connsiteY53496"/>
              </a:cxn>
              <a:cxn ang="0">
                <a:pos x="connsiteX53497" y="connsiteY53497"/>
              </a:cxn>
              <a:cxn ang="0">
                <a:pos x="connsiteX53498" y="connsiteY53498"/>
              </a:cxn>
              <a:cxn ang="0">
                <a:pos x="connsiteX53499" y="connsiteY53499"/>
              </a:cxn>
              <a:cxn ang="0">
                <a:pos x="connsiteX53500" y="connsiteY53500"/>
              </a:cxn>
              <a:cxn ang="0">
                <a:pos x="connsiteX53501" y="connsiteY53501"/>
              </a:cxn>
              <a:cxn ang="0">
                <a:pos x="connsiteX53502" y="connsiteY53502"/>
              </a:cxn>
              <a:cxn ang="0">
                <a:pos x="connsiteX53503" y="connsiteY53503"/>
              </a:cxn>
              <a:cxn ang="0">
                <a:pos x="connsiteX53504" y="connsiteY53504"/>
              </a:cxn>
              <a:cxn ang="0">
                <a:pos x="connsiteX53505" y="connsiteY53505"/>
              </a:cxn>
              <a:cxn ang="0">
                <a:pos x="connsiteX53506" y="connsiteY53506"/>
              </a:cxn>
              <a:cxn ang="0">
                <a:pos x="connsiteX53507" y="connsiteY53507"/>
              </a:cxn>
              <a:cxn ang="0">
                <a:pos x="connsiteX53508" y="connsiteY53508"/>
              </a:cxn>
              <a:cxn ang="0">
                <a:pos x="connsiteX53509" y="connsiteY53509"/>
              </a:cxn>
              <a:cxn ang="0">
                <a:pos x="connsiteX53510" y="connsiteY53510"/>
              </a:cxn>
              <a:cxn ang="0">
                <a:pos x="connsiteX53511" y="connsiteY53511"/>
              </a:cxn>
              <a:cxn ang="0">
                <a:pos x="connsiteX53512" y="connsiteY53512"/>
              </a:cxn>
              <a:cxn ang="0">
                <a:pos x="connsiteX53513" y="connsiteY53513"/>
              </a:cxn>
              <a:cxn ang="0">
                <a:pos x="connsiteX53514" y="connsiteY53514"/>
              </a:cxn>
              <a:cxn ang="0">
                <a:pos x="connsiteX53515" y="connsiteY53515"/>
              </a:cxn>
              <a:cxn ang="0">
                <a:pos x="connsiteX53516" y="connsiteY53516"/>
              </a:cxn>
              <a:cxn ang="0">
                <a:pos x="connsiteX53517" y="connsiteY53517"/>
              </a:cxn>
              <a:cxn ang="0">
                <a:pos x="connsiteX53518" y="connsiteY53518"/>
              </a:cxn>
              <a:cxn ang="0">
                <a:pos x="connsiteX53519" y="connsiteY53519"/>
              </a:cxn>
              <a:cxn ang="0">
                <a:pos x="connsiteX53520" y="connsiteY53520"/>
              </a:cxn>
              <a:cxn ang="0">
                <a:pos x="connsiteX53521" y="connsiteY53521"/>
              </a:cxn>
              <a:cxn ang="0">
                <a:pos x="connsiteX53522" y="connsiteY53522"/>
              </a:cxn>
              <a:cxn ang="0">
                <a:pos x="connsiteX53523" y="connsiteY53523"/>
              </a:cxn>
              <a:cxn ang="0">
                <a:pos x="connsiteX53524" y="connsiteY53524"/>
              </a:cxn>
              <a:cxn ang="0">
                <a:pos x="connsiteX53525" y="connsiteY53525"/>
              </a:cxn>
              <a:cxn ang="0">
                <a:pos x="connsiteX53526" y="connsiteY53526"/>
              </a:cxn>
              <a:cxn ang="0">
                <a:pos x="connsiteX53527" y="connsiteY53527"/>
              </a:cxn>
              <a:cxn ang="0">
                <a:pos x="connsiteX53528" y="connsiteY53528"/>
              </a:cxn>
              <a:cxn ang="0">
                <a:pos x="connsiteX53529" y="connsiteY53529"/>
              </a:cxn>
              <a:cxn ang="0">
                <a:pos x="connsiteX53530" y="connsiteY53530"/>
              </a:cxn>
              <a:cxn ang="0">
                <a:pos x="connsiteX53531" y="connsiteY53531"/>
              </a:cxn>
              <a:cxn ang="0">
                <a:pos x="connsiteX53532" y="connsiteY53532"/>
              </a:cxn>
              <a:cxn ang="0">
                <a:pos x="connsiteX53533" y="connsiteY53533"/>
              </a:cxn>
              <a:cxn ang="0">
                <a:pos x="connsiteX53534" y="connsiteY53534"/>
              </a:cxn>
              <a:cxn ang="0">
                <a:pos x="connsiteX53535" y="connsiteY53535"/>
              </a:cxn>
              <a:cxn ang="0">
                <a:pos x="connsiteX53536" y="connsiteY53536"/>
              </a:cxn>
              <a:cxn ang="0">
                <a:pos x="connsiteX53537" y="connsiteY53537"/>
              </a:cxn>
              <a:cxn ang="0">
                <a:pos x="connsiteX53538" y="connsiteY53538"/>
              </a:cxn>
              <a:cxn ang="0">
                <a:pos x="connsiteX53539" y="connsiteY53539"/>
              </a:cxn>
              <a:cxn ang="0">
                <a:pos x="connsiteX53540" y="connsiteY53540"/>
              </a:cxn>
              <a:cxn ang="0">
                <a:pos x="connsiteX53541" y="connsiteY53541"/>
              </a:cxn>
              <a:cxn ang="0">
                <a:pos x="connsiteX53542" y="connsiteY53542"/>
              </a:cxn>
              <a:cxn ang="0">
                <a:pos x="connsiteX53543" y="connsiteY53543"/>
              </a:cxn>
              <a:cxn ang="0">
                <a:pos x="connsiteX53544" y="connsiteY53544"/>
              </a:cxn>
              <a:cxn ang="0">
                <a:pos x="connsiteX53545" y="connsiteY53545"/>
              </a:cxn>
              <a:cxn ang="0">
                <a:pos x="connsiteX53546" y="connsiteY53546"/>
              </a:cxn>
              <a:cxn ang="0">
                <a:pos x="connsiteX53547" y="connsiteY53547"/>
              </a:cxn>
              <a:cxn ang="0">
                <a:pos x="connsiteX53548" y="connsiteY53548"/>
              </a:cxn>
              <a:cxn ang="0">
                <a:pos x="connsiteX53549" y="connsiteY53549"/>
              </a:cxn>
              <a:cxn ang="0">
                <a:pos x="connsiteX53550" y="connsiteY53550"/>
              </a:cxn>
              <a:cxn ang="0">
                <a:pos x="connsiteX53551" y="connsiteY53551"/>
              </a:cxn>
              <a:cxn ang="0">
                <a:pos x="connsiteX53552" y="connsiteY53552"/>
              </a:cxn>
              <a:cxn ang="0">
                <a:pos x="connsiteX53553" y="connsiteY53553"/>
              </a:cxn>
              <a:cxn ang="0">
                <a:pos x="connsiteX53554" y="connsiteY53554"/>
              </a:cxn>
              <a:cxn ang="0">
                <a:pos x="connsiteX53555" y="connsiteY53555"/>
              </a:cxn>
              <a:cxn ang="0">
                <a:pos x="connsiteX53556" y="connsiteY53556"/>
              </a:cxn>
              <a:cxn ang="0">
                <a:pos x="connsiteX53557" y="connsiteY53557"/>
              </a:cxn>
              <a:cxn ang="0">
                <a:pos x="connsiteX53558" y="connsiteY53558"/>
              </a:cxn>
              <a:cxn ang="0">
                <a:pos x="connsiteX53559" y="connsiteY53559"/>
              </a:cxn>
              <a:cxn ang="0">
                <a:pos x="connsiteX53560" y="connsiteY53560"/>
              </a:cxn>
              <a:cxn ang="0">
                <a:pos x="connsiteX53561" y="connsiteY53561"/>
              </a:cxn>
              <a:cxn ang="0">
                <a:pos x="connsiteX53562" y="connsiteY53562"/>
              </a:cxn>
              <a:cxn ang="0">
                <a:pos x="connsiteX53563" y="connsiteY53563"/>
              </a:cxn>
              <a:cxn ang="0">
                <a:pos x="connsiteX53564" y="connsiteY53564"/>
              </a:cxn>
              <a:cxn ang="0">
                <a:pos x="connsiteX53565" y="connsiteY53565"/>
              </a:cxn>
              <a:cxn ang="0">
                <a:pos x="connsiteX53566" y="connsiteY53566"/>
              </a:cxn>
              <a:cxn ang="0">
                <a:pos x="connsiteX53567" y="connsiteY53567"/>
              </a:cxn>
              <a:cxn ang="0">
                <a:pos x="connsiteX53568" y="connsiteY53568"/>
              </a:cxn>
              <a:cxn ang="0">
                <a:pos x="connsiteX53569" y="connsiteY53569"/>
              </a:cxn>
              <a:cxn ang="0">
                <a:pos x="connsiteX53570" y="connsiteY53570"/>
              </a:cxn>
              <a:cxn ang="0">
                <a:pos x="connsiteX53571" y="connsiteY53571"/>
              </a:cxn>
              <a:cxn ang="0">
                <a:pos x="connsiteX53572" y="connsiteY53572"/>
              </a:cxn>
              <a:cxn ang="0">
                <a:pos x="connsiteX53573" y="connsiteY53573"/>
              </a:cxn>
              <a:cxn ang="0">
                <a:pos x="connsiteX53574" y="connsiteY53574"/>
              </a:cxn>
              <a:cxn ang="0">
                <a:pos x="connsiteX53575" y="connsiteY53575"/>
              </a:cxn>
              <a:cxn ang="0">
                <a:pos x="connsiteX53576" y="connsiteY53576"/>
              </a:cxn>
              <a:cxn ang="0">
                <a:pos x="connsiteX53577" y="connsiteY53577"/>
              </a:cxn>
              <a:cxn ang="0">
                <a:pos x="connsiteX53578" y="connsiteY53578"/>
              </a:cxn>
              <a:cxn ang="0">
                <a:pos x="connsiteX53579" y="connsiteY53579"/>
              </a:cxn>
              <a:cxn ang="0">
                <a:pos x="connsiteX53580" y="connsiteY53580"/>
              </a:cxn>
              <a:cxn ang="0">
                <a:pos x="connsiteX53581" y="connsiteY53581"/>
              </a:cxn>
              <a:cxn ang="0">
                <a:pos x="connsiteX53582" y="connsiteY53582"/>
              </a:cxn>
              <a:cxn ang="0">
                <a:pos x="connsiteX53583" y="connsiteY53583"/>
              </a:cxn>
              <a:cxn ang="0">
                <a:pos x="connsiteX53584" y="connsiteY53584"/>
              </a:cxn>
              <a:cxn ang="0">
                <a:pos x="connsiteX53585" y="connsiteY53585"/>
              </a:cxn>
              <a:cxn ang="0">
                <a:pos x="connsiteX53586" y="connsiteY53586"/>
              </a:cxn>
              <a:cxn ang="0">
                <a:pos x="connsiteX53587" y="connsiteY53587"/>
              </a:cxn>
              <a:cxn ang="0">
                <a:pos x="connsiteX53588" y="connsiteY53588"/>
              </a:cxn>
              <a:cxn ang="0">
                <a:pos x="connsiteX53589" y="connsiteY53589"/>
              </a:cxn>
              <a:cxn ang="0">
                <a:pos x="connsiteX53590" y="connsiteY53590"/>
              </a:cxn>
              <a:cxn ang="0">
                <a:pos x="connsiteX53591" y="connsiteY53591"/>
              </a:cxn>
              <a:cxn ang="0">
                <a:pos x="connsiteX53592" y="connsiteY53592"/>
              </a:cxn>
              <a:cxn ang="0">
                <a:pos x="connsiteX53593" y="connsiteY53593"/>
              </a:cxn>
              <a:cxn ang="0">
                <a:pos x="connsiteX53594" y="connsiteY53594"/>
              </a:cxn>
              <a:cxn ang="0">
                <a:pos x="connsiteX53595" y="connsiteY53595"/>
              </a:cxn>
              <a:cxn ang="0">
                <a:pos x="connsiteX53596" y="connsiteY53596"/>
              </a:cxn>
              <a:cxn ang="0">
                <a:pos x="connsiteX53597" y="connsiteY53597"/>
              </a:cxn>
              <a:cxn ang="0">
                <a:pos x="connsiteX53598" y="connsiteY53598"/>
              </a:cxn>
              <a:cxn ang="0">
                <a:pos x="connsiteX53599" y="connsiteY53599"/>
              </a:cxn>
              <a:cxn ang="0">
                <a:pos x="connsiteX53600" y="connsiteY53600"/>
              </a:cxn>
              <a:cxn ang="0">
                <a:pos x="connsiteX53601" y="connsiteY53601"/>
              </a:cxn>
              <a:cxn ang="0">
                <a:pos x="connsiteX53602" y="connsiteY53602"/>
              </a:cxn>
              <a:cxn ang="0">
                <a:pos x="connsiteX53603" y="connsiteY53603"/>
              </a:cxn>
              <a:cxn ang="0">
                <a:pos x="connsiteX53604" y="connsiteY53604"/>
              </a:cxn>
              <a:cxn ang="0">
                <a:pos x="connsiteX53605" y="connsiteY53605"/>
              </a:cxn>
              <a:cxn ang="0">
                <a:pos x="connsiteX53606" y="connsiteY53606"/>
              </a:cxn>
              <a:cxn ang="0">
                <a:pos x="connsiteX53607" y="connsiteY53607"/>
              </a:cxn>
              <a:cxn ang="0">
                <a:pos x="connsiteX53608" y="connsiteY53608"/>
              </a:cxn>
              <a:cxn ang="0">
                <a:pos x="connsiteX53609" y="connsiteY53609"/>
              </a:cxn>
              <a:cxn ang="0">
                <a:pos x="connsiteX53610" y="connsiteY53610"/>
              </a:cxn>
              <a:cxn ang="0">
                <a:pos x="connsiteX53611" y="connsiteY53611"/>
              </a:cxn>
              <a:cxn ang="0">
                <a:pos x="connsiteX53612" y="connsiteY53612"/>
              </a:cxn>
              <a:cxn ang="0">
                <a:pos x="connsiteX53613" y="connsiteY53613"/>
              </a:cxn>
              <a:cxn ang="0">
                <a:pos x="connsiteX53614" y="connsiteY53614"/>
              </a:cxn>
              <a:cxn ang="0">
                <a:pos x="connsiteX53615" y="connsiteY53615"/>
              </a:cxn>
              <a:cxn ang="0">
                <a:pos x="connsiteX53616" y="connsiteY53616"/>
              </a:cxn>
              <a:cxn ang="0">
                <a:pos x="connsiteX53617" y="connsiteY53617"/>
              </a:cxn>
              <a:cxn ang="0">
                <a:pos x="connsiteX53618" y="connsiteY53618"/>
              </a:cxn>
              <a:cxn ang="0">
                <a:pos x="connsiteX53619" y="connsiteY53619"/>
              </a:cxn>
              <a:cxn ang="0">
                <a:pos x="connsiteX53620" y="connsiteY53620"/>
              </a:cxn>
              <a:cxn ang="0">
                <a:pos x="connsiteX53621" y="connsiteY53621"/>
              </a:cxn>
              <a:cxn ang="0">
                <a:pos x="connsiteX53622" y="connsiteY53622"/>
              </a:cxn>
              <a:cxn ang="0">
                <a:pos x="connsiteX53623" y="connsiteY53623"/>
              </a:cxn>
              <a:cxn ang="0">
                <a:pos x="connsiteX53624" y="connsiteY53624"/>
              </a:cxn>
              <a:cxn ang="0">
                <a:pos x="connsiteX53625" y="connsiteY53625"/>
              </a:cxn>
              <a:cxn ang="0">
                <a:pos x="connsiteX53626" y="connsiteY53626"/>
              </a:cxn>
              <a:cxn ang="0">
                <a:pos x="connsiteX53627" y="connsiteY53627"/>
              </a:cxn>
              <a:cxn ang="0">
                <a:pos x="connsiteX53628" y="connsiteY53628"/>
              </a:cxn>
              <a:cxn ang="0">
                <a:pos x="connsiteX53629" y="connsiteY53629"/>
              </a:cxn>
              <a:cxn ang="0">
                <a:pos x="connsiteX53630" y="connsiteY53630"/>
              </a:cxn>
              <a:cxn ang="0">
                <a:pos x="connsiteX53631" y="connsiteY53631"/>
              </a:cxn>
              <a:cxn ang="0">
                <a:pos x="connsiteX53632" y="connsiteY53632"/>
              </a:cxn>
              <a:cxn ang="0">
                <a:pos x="connsiteX53633" y="connsiteY53633"/>
              </a:cxn>
              <a:cxn ang="0">
                <a:pos x="connsiteX53634" y="connsiteY53634"/>
              </a:cxn>
              <a:cxn ang="0">
                <a:pos x="connsiteX53635" y="connsiteY53635"/>
              </a:cxn>
              <a:cxn ang="0">
                <a:pos x="connsiteX53636" y="connsiteY53636"/>
              </a:cxn>
              <a:cxn ang="0">
                <a:pos x="connsiteX53637" y="connsiteY53637"/>
              </a:cxn>
              <a:cxn ang="0">
                <a:pos x="connsiteX53638" y="connsiteY53638"/>
              </a:cxn>
              <a:cxn ang="0">
                <a:pos x="connsiteX53639" y="connsiteY53639"/>
              </a:cxn>
              <a:cxn ang="0">
                <a:pos x="connsiteX53640" y="connsiteY53640"/>
              </a:cxn>
              <a:cxn ang="0">
                <a:pos x="connsiteX53641" y="connsiteY53641"/>
              </a:cxn>
              <a:cxn ang="0">
                <a:pos x="connsiteX53642" y="connsiteY53642"/>
              </a:cxn>
              <a:cxn ang="0">
                <a:pos x="connsiteX53643" y="connsiteY53643"/>
              </a:cxn>
              <a:cxn ang="0">
                <a:pos x="connsiteX53644" y="connsiteY53644"/>
              </a:cxn>
              <a:cxn ang="0">
                <a:pos x="connsiteX53645" y="connsiteY53645"/>
              </a:cxn>
              <a:cxn ang="0">
                <a:pos x="connsiteX53646" y="connsiteY53646"/>
              </a:cxn>
              <a:cxn ang="0">
                <a:pos x="connsiteX53647" y="connsiteY53647"/>
              </a:cxn>
              <a:cxn ang="0">
                <a:pos x="connsiteX53648" y="connsiteY53648"/>
              </a:cxn>
              <a:cxn ang="0">
                <a:pos x="connsiteX53649" y="connsiteY53649"/>
              </a:cxn>
              <a:cxn ang="0">
                <a:pos x="connsiteX53650" y="connsiteY53650"/>
              </a:cxn>
              <a:cxn ang="0">
                <a:pos x="connsiteX53651" y="connsiteY53651"/>
              </a:cxn>
              <a:cxn ang="0">
                <a:pos x="connsiteX53652" y="connsiteY53652"/>
              </a:cxn>
              <a:cxn ang="0">
                <a:pos x="connsiteX53653" y="connsiteY53653"/>
              </a:cxn>
              <a:cxn ang="0">
                <a:pos x="connsiteX53654" y="connsiteY53654"/>
              </a:cxn>
              <a:cxn ang="0">
                <a:pos x="connsiteX53655" y="connsiteY53655"/>
              </a:cxn>
              <a:cxn ang="0">
                <a:pos x="connsiteX53656" y="connsiteY53656"/>
              </a:cxn>
              <a:cxn ang="0">
                <a:pos x="connsiteX53657" y="connsiteY53657"/>
              </a:cxn>
              <a:cxn ang="0">
                <a:pos x="connsiteX53658" y="connsiteY53658"/>
              </a:cxn>
              <a:cxn ang="0">
                <a:pos x="connsiteX53659" y="connsiteY53659"/>
              </a:cxn>
              <a:cxn ang="0">
                <a:pos x="connsiteX53660" y="connsiteY53660"/>
              </a:cxn>
              <a:cxn ang="0">
                <a:pos x="connsiteX53661" y="connsiteY53661"/>
              </a:cxn>
              <a:cxn ang="0">
                <a:pos x="connsiteX53662" y="connsiteY53662"/>
              </a:cxn>
              <a:cxn ang="0">
                <a:pos x="connsiteX53663" y="connsiteY53663"/>
              </a:cxn>
              <a:cxn ang="0">
                <a:pos x="connsiteX53664" y="connsiteY53664"/>
              </a:cxn>
              <a:cxn ang="0">
                <a:pos x="connsiteX53665" y="connsiteY53665"/>
              </a:cxn>
              <a:cxn ang="0">
                <a:pos x="connsiteX53666" y="connsiteY53666"/>
              </a:cxn>
              <a:cxn ang="0">
                <a:pos x="connsiteX53667" y="connsiteY53667"/>
              </a:cxn>
              <a:cxn ang="0">
                <a:pos x="connsiteX53668" y="connsiteY53668"/>
              </a:cxn>
              <a:cxn ang="0">
                <a:pos x="connsiteX53669" y="connsiteY53669"/>
              </a:cxn>
              <a:cxn ang="0">
                <a:pos x="connsiteX53670" y="connsiteY53670"/>
              </a:cxn>
              <a:cxn ang="0">
                <a:pos x="connsiteX53671" y="connsiteY53671"/>
              </a:cxn>
              <a:cxn ang="0">
                <a:pos x="connsiteX53672" y="connsiteY53672"/>
              </a:cxn>
              <a:cxn ang="0">
                <a:pos x="connsiteX53673" y="connsiteY53673"/>
              </a:cxn>
              <a:cxn ang="0">
                <a:pos x="connsiteX53674" y="connsiteY53674"/>
              </a:cxn>
              <a:cxn ang="0">
                <a:pos x="connsiteX53675" y="connsiteY53675"/>
              </a:cxn>
              <a:cxn ang="0">
                <a:pos x="connsiteX53676" y="connsiteY53676"/>
              </a:cxn>
              <a:cxn ang="0">
                <a:pos x="connsiteX53677" y="connsiteY53677"/>
              </a:cxn>
              <a:cxn ang="0">
                <a:pos x="connsiteX53678" y="connsiteY53678"/>
              </a:cxn>
              <a:cxn ang="0">
                <a:pos x="connsiteX53679" y="connsiteY53679"/>
              </a:cxn>
              <a:cxn ang="0">
                <a:pos x="connsiteX53680" y="connsiteY53680"/>
              </a:cxn>
              <a:cxn ang="0">
                <a:pos x="connsiteX53681" y="connsiteY53681"/>
              </a:cxn>
              <a:cxn ang="0">
                <a:pos x="connsiteX53682" y="connsiteY53682"/>
              </a:cxn>
              <a:cxn ang="0">
                <a:pos x="connsiteX53683" y="connsiteY53683"/>
              </a:cxn>
              <a:cxn ang="0">
                <a:pos x="connsiteX53684" y="connsiteY53684"/>
              </a:cxn>
              <a:cxn ang="0">
                <a:pos x="connsiteX53685" y="connsiteY53685"/>
              </a:cxn>
              <a:cxn ang="0">
                <a:pos x="connsiteX53686" y="connsiteY53686"/>
              </a:cxn>
              <a:cxn ang="0">
                <a:pos x="connsiteX53687" y="connsiteY53687"/>
              </a:cxn>
              <a:cxn ang="0">
                <a:pos x="connsiteX53688" y="connsiteY53688"/>
              </a:cxn>
              <a:cxn ang="0">
                <a:pos x="connsiteX53689" y="connsiteY53689"/>
              </a:cxn>
              <a:cxn ang="0">
                <a:pos x="connsiteX53690" y="connsiteY53690"/>
              </a:cxn>
              <a:cxn ang="0">
                <a:pos x="connsiteX53691" y="connsiteY53691"/>
              </a:cxn>
              <a:cxn ang="0">
                <a:pos x="connsiteX53692" y="connsiteY53692"/>
              </a:cxn>
              <a:cxn ang="0">
                <a:pos x="connsiteX53693" y="connsiteY53693"/>
              </a:cxn>
              <a:cxn ang="0">
                <a:pos x="connsiteX53694" y="connsiteY53694"/>
              </a:cxn>
              <a:cxn ang="0">
                <a:pos x="connsiteX53695" y="connsiteY53695"/>
              </a:cxn>
              <a:cxn ang="0">
                <a:pos x="connsiteX53696" y="connsiteY53696"/>
              </a:cxn>
              <a:cxn ang="0">
                <a:pos x="connsiteX53697" y="connsiteY53697"/>
              </a:cxn>
              <a:cxn ang="0">
                <a:pos x="connsiteX53698" y="connsiteY53698"/>
              </a:cxn>
              <a:cxn ang="0">
                <a:pos x="connsiteX53699" y="connsiteY53699"/>
              </a:cxn>
              <a:cxn ang="0">
                <a:pos x="connsiteX53700" y="connsiteY53700"/>
              </a:cxn>
              <a:cxn ang="0">
                <a:pos x="connsiteX53701" y="connsiteY53701"/>
              </a:cxn>
              <a:cxn ang="0">
                <a:pos x="connsiteX53702" y="connsiteY53702"/>
              </a:cxn>
              <a:cxn ang="0">
                <a:pos x="connsiteX53703" y="connsiteY53703"/>
              </a:cxn>
              <a:cxn ang="0">
                <a:pos x="connsiteX53704" y="connsiteY53704"/>
              </a:cxn>
              <a:cxn ang="0">
                <a:pos x="connsiteX53705" y="connsiteY53705"/>
              </a:cxn>
              <a:cxn ang="0">
                <a:pos x="connsiteX53706" y="connsiteY53706"/>
              </a:cxn>
              <a:cxn ang="0">
                <a:pos x="connsiteX53707" y="connsiteY53707"/>
              </a:cxn>
              <a:cxn ang="0">
                <a:pos x="connsiteX53708" y="connsiteY53708"/>
              </a:cxn>
              <a:cxn ang="0">
                <a:pos x="connsiteX53709" y="connsiteY53709"/>
              </a:cxn>
              <a:cxn ang="0">
                <a:pos x="connsiteX53710" y="connsiteY53710"/>
              </a:cxn>
              <a:cxn ang="0">
                <a:pos x="connsiteX53711" y="connsiteY53711"/>
              </a:cxn>
              <a:cxn ang="0">
                <a:pos x="connsiteX53712" y="connsiteY53712"/>
              </a:cxn>
              <a:cxn ang="0">
                <a:pos x="connsiteX53713" y="connsiteY53713"/>
              </a:cxn>
              <a:cxn ang="0">
                <a:pos x="connsiteX53714" y="connsiteY53714"/>
              </a:cxn>
              <a:cxn ang="0">
                <a:pos x="connsiteX53715" y="connsiteY53715"/>
              </a:cxn>
              <a:cxn ang="0">
                <a:pos x="connsiteX53716" y="connsiteY53716"/>
              </a:cxn>
              <a:cxn ang="0">
                <a:pos x="connsiteX53717" y="connsiteY53717"/>
              </a:cxn>
              <a:cxn ang="0">
                <a:pos x="connsiteX53718" y="connsiteY53718"/>
              </a:cxn>
              <a:cxn ang="0">
                <a:pos x="connsiteX53719" y="connsiteY53719"/>
              </a:cxn>
              <a:cxn ang="0">
                <a:pos x="connsiteX53720" y="connsiteY53720"/>
              </a:cxn>
              <a:cxn ang="0">
                <a:pos x="connsiteX53721" y="connsiteY53721"/>
              </a:cxn>
              <a:cxn ang="0">
                <a:pos x="connsiteX53722" y="connsiteY53722"/>
              </a:cxn>
              <a:cxn ang="0">
                <a:pos x="connsiteX53723" y="connsiteY53723"/>
              </a:cxn>
              <a:cxn ang="0">
                <a:pos x="connsiteX53724" y="connsiteY53724"/>
              </a:cxn>
              <a:cxn ang="0">
                <a:pos x="connsiteX53725" y="connsiteY53725"/>
              </a:cxn>
              <a:cxn ang="0">
                <a:pos x="connsiteX53726" y="connsiteY53726"/>
              </a:cxn>
              <a:cxn ang="0">
                <a:pos x="connsiteX53727" y="connsiteY53727"/>
              </a:cxn>
              <a:cxn ang="0">
                <a:pos x="connsiteX53728" y="connsiteY53728"/>
              </a:cxn>
              <a:cxn ang="0">
                <a:pos x="connsiteX53729" y="connsiteY53729"/>
              </a:cxn>
              <a:cxn ang="0">
                <a:pos x="connsiteX53730" y="connsiteY53730"/>
              </a:cxn>
              <a:cxn ang="0">
                <a:pos x="connsiteX53731" y="connsiteY53731"/>
              </a:cxn>
              <a:cxn ang="0">
                <a:pos x="connsiteX53732" y="connsiteY53732"/>
              </a:cxn>
              <a:cxn ang="0">
                <a:pos x="connsiteX53733" y="connsiteY53733"/>
              </a:cxn>
              <a:cxn ang="0">
                <a:pos x="connsiteX53734" y="connsiteY53734"/>
              </a:cxn>
              <a:cxn ang="0">
                <a:pos x="connsiteX53735" y="connsiteY53735"/>
              </a:cxn>
              <a:cxn ang="0">
                <a:pos x="connsiteX53736" y="connsiteY53736"/>
              </a:cxn>
              <a:cxn ang="0">
                <a:pos x="connsiteX53737" y="connsiteY53737"/>
              </a:cxn>
              <a:cxn ang="0">
                <a:pos x="connsiteX53738" y="connsiteY53738"/>
              </a:cxn>
              <a:cxn ang="0">
                <a:pos x="connsiteX53739" y="connsiteY53739"/>
              </a:cxn>
              <a:cxn ang="0">
                <a:pos x="connsiteX53740" y="connsiteY53740"/>
              </a:cxn>
              <a:cxn ang="0">
                <a:pos x="connsiteX53741" y="connsiteY53741"/>
              </a:cxn>
              <a:cxn ang="0">
                <a:pos x="connsiteX53742" y="connsiteY53742"/>
              </a:cxn>
              <a:cxn ang="0">
                <a:pos x="connsiteX53743" y="connsiteY53743"/>
              </a:cxn>
              <a:cxn ang="0">
                <a:pos x="connsiteX53744" y="connsiteY53744"/>
              </a:cxn>
              <a:cxn ang="0">
                <a:pos x="connsiteX53745" y="connsiteY53745"/>
              </a:cxn>
              <a:cxn ang="0">
                <a:pos x="connsiteX53746" y="connsiteY53746"/>
              </a:cxn>
              <a:cxn ang="0">
                <a:pos x="connsiteX53747" y="connsiteY53747"/>
              </a:cxn>
              <a:cxn ang="0">
                <a:pos x="connsiteX53748" y="connsiteY53748"/>
              </a:cxn>
              <a:cxn ang="0">
                <a:pos x="connsiteX53749" y="connsiteY53749"/>
              </a:cxn>
              <a:cxn ang="0">
                <a:pos x="connsiteX53750" y="connsiteY53750"/>
              </a:cxn>
              <a:cxn ang="0">
                <a:pos x="connsiteX53751" y="connsiteY53751"/>
              </a:cxn>
              <a:cxn ang="0">
                <a:pos x="connsiteX53752" y="connsiteY53752"/>
              </a:cxn>
              <a:cxn ang="0">
                <a:pos x="connsiteX53753" y="connsiteY53753"/>
              </a:cxn>
              <a:cxn ang="0">
                <a:pos x="connsiteX53754" y="connsiteY53754"/>
              </a:cxn>
              <a:cxn ang="0">
                <a:pos x="connsiteX53755" y="connsiteY53755"/>
              </a:cxn>
              <a:cxn ang="0">
                <a:pos x="connsiteX53756" y="connsiteY53756"/>
              </a:cxn>
              <a:cxn ang="0">
                <a:pos x="connsiteX53757" y="connsiteY53757"/>
              </a:cxn>
              <a:cxn ang="0">
                <a:pos x="connsiteX53758" y="connsiteY53758"/>
              </a:cxn>
              <a:cxn ang="0">
                <a:pos x="connsiteX53759" y="connsiteY53759"/>
              </a:cxn>
              <a:cxn ang="0">
                <a:pos x="connsiteX53760" y="connsiteY53760"/>
              </a:cxn>
              <a:cxn ang="0">
                <a:pos x="connsiteX53761" y="connsiteY53761"/>
              </a:cxn>
              <a:cxn ang="0">
                <a:pos x="connsiteX53762" y="connsiteY53762"/>
              </a:cxn>
              <a:cxn ang="0">
                <a:pos x="connsiteX53763" y="connsiteY53763"/>
              </a:cxn>
              <a:cxn ang="0">
                <a:pos x="connsiteX53764" y="connsiteY53764"/>
              </a:cxn>
              <a:cxn ang="0">
                <a:pos x="connsiteX53765" y="connsiteY53765"/>
              </a:cxn>
              <a:cxn ang="0">
                <a:pos x="connsiteX53766" y="connsiteY53766"/>
              </a:cxn>
              <a:cxn ang="0">
                <a:pos x="connsiteX53767" y="connsiteY53767"/>
              </a:cxn>
              <a:cxn ang="0">
                <a:pos x="connsiteX53768" y="connsiteY53768"/>
              </a:cxn>
              <a:cxn ang="0">
                <a:pos x="connsiteX53769" y="connsiteY53769"/>
              </a:cxn>
              <a:cxn ang="0">
                <a:pos x="connsiteX53770" y="connsiteY53770"/>
              </a:cxn>
              <a:cxn ang="0">
                <a:pos x="connsiteX53771" y="connsiteY53771"/>
              </a:cxn>
              <a:cxn ang="0">
                <a:pos x="connsiteX53772" y="connsiteY53772"/>
              </a:cxn>
              <a:cxn ang="0">
                <a:pos x="connsiteX53773" y="connsiteY53773"/>
              </a:cxn>
              <a:cxn ang="0">
                <a:pos x="connsiteX53774" y="connsiteY53774"/>
              </a:cxn>
              <a:cxn ang="0">
                <a:pos x="connsiteX53775" y="connsiteY53775"/>
              </a:cxn>
              <a:cxn ang="0">
                <a:pos x="connsiteX53776" y="connsiteY53776"/>
              </a:cxn>
              <a:cxn ang="0">
                <a:pos x="connsiteX53777" y="connsiteY53777"/>
              </a:cxn>
              <a:cxn ang="0">
                <a:pos x="connsiteX53778" y="connsiteY53778"/>
              </a:cxn>
              <a:cxn ang="0">
                <a:pos x="connsiteX53779" y="connsiteY53779"/>
              </a:cxn>
              <a:cxn ang="0">
                <a:pos x="connsiteX53780" y="connsiteY53780"/>
              </a:cxn>
              <a:cxn ang="0">
                <a:pos x="connsiteX53781" y="connsiteY53781"/>
              </a:cxn>
              <a:cxn ang="0">
                <a:pos x="connsiteX53782" y="connsiteY53782"/>
              </a:cxn>
              <a:cxn ang="0">
                <a:pos x="connsiteX53783" y="connsiteY53783"/>
              </a:cxn>
              <a:cxn ang="0">
                <a:pos x="connsiteX53784" y="connsiteY53784"/>
              </a:cxn>
              <a:cxn ang="0">
                <a:pos x="connsiteX53785" y="connsiteY53785"/>
              </a:cxn>
              <a:cxn ang="0">
                <a:pos x="connsiteX53786" y="connsiteY53786"/>
              </a:cxn>
              <a:cxn ang="0">
                <a:pos x="connsiteX53787" y="connsiteY53787"/>
              </a:cxn>
              <a:cxn ang="0">
                <a:pos x="connsiteX53788" y="connsiteY53788"/>
              </a:cxn>
              <a:cxn ang="0">
                <a:pos x="connsiteX53789" y="connsiteY53789"/>
              </a:cxn>
              <a:cxn ang="0">
                <a:pos x="connsiteX53790" y="connsiteY53790"/>
              </a:cxn>
              <a:cxn ang="0">
                <a:pos x="connsiteX53791" y="connsiteY53791"/>
              </a:cxn>
              <a:cxn ang="0">
                <a:pos x="connsiteX53792" y="connsiteY53792"/>
              </a:cxn>
              <a:cxn ang="0">
                <a:pos x="connsiteX53793" y="connsiteY53793"/>
              </a:cxn>
              <a:cxn ang="0">
                <a:pos x="connsiteX53794" y="connsiteY53794"/>
              </a:cxn>
              <a:cxn ang="0">
                <a:pos x="connsiteX53795" y="connsiteY53795"/>
              </a:cxn>
              <a:cxn ang="0">
                <a:pos x="connsiteX53796" y="connsiteY53796"/>
              </a:cxn>
              <a:cxn ang="0">
                <a:pos x="connsiteX53797" y="connsiteY53797"/>
              </a:cxn>
              <a:cxn ang="0">
                <a:pos x="connsiteX53798" y="connsiteY53798"/>
              </a:cxn>
              <a:cxn ang="0">
                <a:pos x="connsiteX53799" y="connsiteY53799"/>
              </a:cxn>
              <a:cxn ang="0">
                <a:pos x="connsiteX53800" y="connsiteY53800"/>
              </a:cxn>
              <a:cxn ang="0">
                <a:pos x="connsiteX53801" y="connsiteY53801"/>
              </a:cxn>
              <a:cxn ang="0">
                <a:pos x="connsiteX53802" y="connsiteY53802"/>
              </a:cxn>
              <a:cxn ang="0">
                <a:pos x="connsiteX53803" y="connsiteY53803"/>
              </a:cxn>
              <a:cxn ang="0">
                <a:pos x="connsiteX53804" y="connsiteY53804"/>
              </a:cxn>
              <a:cxn ang="0">
                <a:pos x="connsiteX53805" y="connsiteY53805"/>
              </a:cxn>
              <a:cxn ang="0">
                <a:pos x="connsiteX53806" y="connsiteY53806"/>
              </a:cxn>
              <a:cxn ang="0">
                <a:pos x="connsiteX53807" y="connsiteY53807"/>
              </a:cxn>
              <a:cxn ang="0">
                <a:pos x="connsiteX53808" y="connsiteY53808"/>
              </a:cxn>
              <a:cxn ang="0">
                <a:pos x="connsiteX53809" y="connsiteY53809"/>
              </a:cxn>
              <a:cxn ang="0">
                <a:pos x="connsiteX53810" y="connsiteY53810"/>
              </a:cxn>
              <a:cxn ang="0">
                <a:pos x="connsiteX53811" y="connsiteY53811"/>
              </a:cxn>
              <a:cxn ang="0">
                <a:pos x="connsiteX53812" y="connsiteY53812"/>
              </a:cxn>
              <a:cxn ang="0">
                <a:pos x="connsiteX53813" y="connsiteY53813"/>
              </a:cxn>
              <a:cxn ang="0">
                <a:pos x="connsiteX53814" y="connsiteY53814"/>
              </a:cxn>
              <a:cxn ang="0">
                <a:pos x="connsiteX53815" y="connsiteY53815"/>
              </a:cxn>
              <a:cxn ang="0">
                <a:pos x="connsiteX53816" y="connsiteY53816"/>
              </a:cxn>
              <a:cxn ang="0">
                <a:pos x="connsiteX53817" y="connsiteY53817"/>
              </a:cxn>
              <a:cxn ang="0">
                <a:pos x="connsiteX53818" y="connsiteY53818"/>
              </a:cxn>
              <a:cxn ang="0">
                <a:pos x="connsiteX53819" y="connsiteY53819"/>
              </a:cxn>
              <a:cxn ang="0">
                <a:pos x="connsiteX53820" y="connsiteY53820"/>
              </a:cxn>
              <a:cxn ang="0">
                <a:pos x="connsiteX53821" y="connsiteY53821"/>
              </a:cxn>
              <a:cxn ang="0">
                <a:pos x="connsiteX53822" y="connsiteY53822"/>
              </a:cxn>
              <a:cxn ang="0">
                <a:pos x="connsiteX53823" y="connsiteY53823"/>
              </a:cxn>
              <a:cxn ang="0">
                <a:pos x="connsiteX53824" y="connsiteY53824"/>
              </a:cxn>
              <a:cxn ang="0">
                <a:pos x="connsiteX53825" y="connsiteY53825"/>
              </a:cxn>
              <a:cxn ang="0">
                <a:pos x="connsiteX53826" y="connsiteY53826"/>
              </a:cxn>
              <a:cxn ang="0">
                <a:pos x="connsiteX53827" y="connsiteY53827"/>
              </a:cxn>
              <a:cxn ang="0">
                <a:pos x="connsiteX53828" y="connsiteY53828"/>
              </a:cxn>
              <a:cxn ang="0">
                <a:pos x="connsiteX53829" y="connsiteY53829"/>
              </a:cxn>
              <a:cxn ang="0">
                <a:pos x="connsiteX53830" y="connsiteY53830"/>
              </a:cxn>
              <a:cxn ang="0">
                <a:pos x="connsiteX53831" y="connsiteY53831"/>
              </a:cxn>
              <a:cxn ang="0">
                <a:pos x="connsiteX53832" y="connsiteY53832"/>
              </a:cxn>
              <a:cxn ang="0">
                <a:pos x="connsiteX53833" y="connsiteY53833"/>
              </a:cxn>
              <a:cxn ang="0">
                <a:pos x="connsiteX53834" y="connsiteY53834"/>
              </a:cxn>
              <a:cxn ang="0">
                <a:pos x="connsiteX53835" y="connsiteY53835"/>
              </a:cxn>
              <a:cxn ang="0">
                <a:pos x="connsiteX53836" y="connsiteY53836"/>
              </a:cxn>
              <a:cxn ang="0">
                <a:pos x="connsiteX53837" y="connsiteY53837"/>
              </a:cxn>
              <a:cxn ang="0">
                <a:pos x="connsiteX53838" y="connsiteY53838"/>
              </a:cxn>
              <a:cxn ang="0">
                <a:pos x="connsiteX53839" y="connsiteY53839"/>
              </a:cxn>
              <a:cxn ang="0">
                <a:pos x="connsiteX53840" y="connsiteY53840"/>
              </a:cxn>
              <a:cxn ang="0">
                <a:pos x="connsiteX53841" y="connsiteY53841"/>
              </a:cxn>
              <a:cxn ang="0">
                <a:pos x="connsiteX53842" y="connsiteY53842"/>
              </a:cxn>
              <a:cxn ang="0">
                <a:pos x="connsiteX53843" y="connsiteY53843"/>
              </a:cxn>
              <a:cxn ang="0">
                <a:pos x="connsiteX53844" y="connsiteY53844"/>
              </a:cxn>
              <a:cxn ang="0">
                <a:pos x="connsiteX53845" y="connsiteY53845"/>
              </a:cxn>
              <a:cxn ang="0">
                <a:pos x="connsiteX53846" y="connsiteY53846"/>
              </a:cxn>
              <a:cxn ang="0">
                <a:pos x="connsiteX53847" y="connsiteY53847"/>
              </a:cxn>
              <a:cxn ang="0">
                <a:pos x="connsiteX53848" y="connsiteY53848"/>
              </a:cxn>
              <a:cxn ang="0">
                <a:pos x="connsiteX53849" y="connsiteY53849"/>
              </a:cxn>
              <a:cxn ang="0">
                <a:pos x="connsiteX53850" y="connsiteY53850"/>
              </a:cxn>
              <a:cxn ang="0">
                <a:pos x="connsiteX53851" y="connsiteY53851"/>
              </a:cxn>
              <a:cxn ang="0">
                <a:pos x="connsiteX53852" y="connsiteY53852"/>
              </a:cxn>
              <a:cxn ang="0">
                <a:pos x="connsiteX53853" y="connsiteY53853"/>
              </a:cxn>
              <a:cxn ang="0">
                <a:pos x="connsiteX53854" y="connsiteY53854"/>
              </a:cxn>
              <a:cxn ang="0">
                <a:pos x="connsiteX53855" y="connsiteY53855"/>
              </a:cxn>
              <a:cxn ang="0">
                <a:pos x="connsiteX53856" y="connsiteY53856"/>
              </a:cxn>
              <a:cxn ang="0">
                <a:pos x="connsiteX53857" y="connsiteY53857"/>
              </a:cxn>
              <a:cxn ang="0">
                <a:pos x="connsiteX53858" y="connsiteY53858"/>
              </a:cxn>
              <a:cxn ang="0">
                <a:pos x="connsiteX53859" y="connsiteY53859"/>
              </a:cxn>
              <a:cxn ang="0">
                <a:pos x="connsiteX53860" y="connsiteY53860"/>
              </a:cxn>
              <a:cxn ang="0">
                <a:pos x="connsiteX53861" y="connsiteY53861"/>
              </a:cxn>
              <a:cxn ang="0">
                <a:pos x="connsiteX53862" y="connsiteY53862"/>
              </a:cxn>
              <a:cxn ang="0">
                <a:pos x="connsiteX53863" y="connsiteY53863"/>
              </a:cxn>
              <a:cxn ang="0">
                <a:pos x="connsiteX53864" y="connsiteY53864"/>
              </a:cxn>
              <a:cxn ang="0">
                <a:pos x="connsiteX53865" y="connsiteY53865"/>
              </a:cxn>
              <a:cxn ang="0">
                <a:pos x="connsiteX53866" y="connsiteY53866"/>
              </a:cxn>
              <a:cxn ang="0">
                <a:pos x="connsiteX53867" y="connsiteY53867"/>
              </a:cxn>
              <a:cxn ang="0">
                <a:pos x="connsiteX53868" y="connsiteY53868"/>
              </a:cxn>
              <a:cxn ang="0">
                <a:pos x="connsiteX53869" y="connsiteY53869"/>
              </a:cxn>
              <a:cxn ang="0">
                <a:pos x="connsiteX53870" y="connsiteY53870"/>
              </a:cxn>
              <a:cxn ang="0">
                <a:pos x="connsiteX53871" y="connsiteY53871"/>
              </a:cxn>
              <a:cxn ang="0">
                <a:pos x="connsiteX53872" y="connsiteY53872"/>
              </a:cxn>
              <a:cxn ang="0">
                <a:pos x="connsiteX53873" y="connsiteY53873"/>
              </a:cxn>
              <a:cxn ang="0">
                <a:pos x="connsiteX53874" y="connsiteY53874"/>
              </a:cxn>
              <a:cxn ang="0">
                <a:pos x="connsiteX53875" y="connsiteY53875"/>
              </a:cxn>
              <a:cxn ang="0">
                <a:pos x="connsiteX53876" y="connsiteY53876"/>
              </a:cxn>
              <a:cxn ang="0">
                <a:pos x="connsiteX53877" y="connsiteY53877"/>
              </a:cxn>
              <a:cxn ang="0">
                <a:pos x="connsiteX53878" y="connsiteY53878"/>
              </a:cxn>
              <a:cxn ang="0">
                <a:pos x="connsiteX53879" y="connsiteY53879"/>
              </a:cxn>
              <a:cxn ang="0">
                <a:pos x="connsiteX53880" y="connsiteY53880"/>
              </a:cxn>
              <a:cxn ang="0">
                <a:pos x="connsiteX53881" y="connsiteY53881"/>
              </a:cxn>
              <a:cxn ang="0">
                <a:pos x="connsiteX53882" y="connsiteY53882"/>
              </a:cxn>
              <a:cxn ang="0">
                <a:pos x="connsiteX53883" y="connsiteY53883"/>
              </a:cxn>
              <a:cxn ang="0">
                <a:pos x="connsiteX53884" y="connsiteY53884"/>
              </a:cxn>
              <a:cxn ang="0">
                <a:pos x="connsiteX53885" y="connsiteY53885"/>
              </a:cxn>
              <a:cxn ang="0">
                <a:pos x="connsiteX53886" y="connsiteY53886"/>
              </a:cxn>
              <a:cxn ang="0">
                <a:pos x="connsiteX53887" y="connsiteY53887"/>
              </a:cxn>
              <a:cxn ang="0">
                <a:pos x="connsiteX53888" y="connsiteY53888"/>
              </a:cxn>
              <a:cxn ang="0">
                <a:pos x="connsiteX53889" y="connsiteY53889"/>
              </a:cxn>
              <a:cxn ang="0">
                <a:pos x="connsiteX53890" y="connsiteY53890"/>
              </a:cxn>
              <a:cxn ang="0">
                <a:pos x="connsiteX53891" y="connsiteY53891"/>
              </a:cxn>
              <a:cxn ang="0">
                <a:pos x="connsiteX53892" y="connsiteY53892"/>
              </a:cxn>
              <a:cxn ang="0">
                <a:pos x="connsiteX53893" y="connsiteY53893"/>
              </a:cxn>
              <a:cxn ang="0">
                <a:pos x="connsiteX53894" y="connsiteY53894"/>
              </a:cxn>
              <a:cxn ang="0">
                <a:pos x="connsiteX53895" y="connsiteY53895"/>
              </a:cxn>
              <a:cxn ang="0">
                <a:pos x="connsiteX53896" y="connsiteY53896"/>
              </a:cxn>
              <a:cxn ang="0">
                <a:pos x="connsiteX53897" y="connsiteY53897"/>
              </a:cxn>
              <a:cxn ang="0">
                <a:pos x="connsiteX53898" y="connsiteY53898"/>
              </a:cxn>
              <a:cxn ang="0">
                <a:pos x="connsiteX53899" y="connsiteY53899"/>
              </a:cxn>
              <a:cxn ang="0">
                <a:pos x="connsiteX53900" y="connsiteY53900"/>
              </a:cxn>
              <a:cxn ang="0">
                <a:pos x="connsiteX53901" y="connsiteY53901"/>
              </a:cxn>
              <a:cxn ang="0">
                <a:pos x="connsiteX53902" y="connsiteY53902"/>
              </a:cxn>
              <a:cxn ang="0">
                <a:pos x="connsiteX53903" y="connsiteY53903"/>
              </a:cxn>
              <a:cxn ang="0">
                <a:pos x="connsiteX53904" y="connsiteY53904"/>
              </a:cxn>
              <a:cxn ang="0">
                <a:pos x="connsiteX53905" y="connsiteY53905"/>
              </a:cxn>
              <a:cxn ang="0">
                <a:pos x="connsiteX53906" y="connsiteY53906"/>
              </a:cxn>
              <a:cxn ang="0">
                <a:pos x="connsiteX53907" y="connsiteY53907"/>
              </a:cxn>
              <a:cxn ang="0">
                <a:pos x="connsiteX53908" y="connsiteY53908"/>
              </a:cxn>
              <a:cxn ang="0">
                <a:pos x="connsiteX53909" y="connsiteY53909"/>
              </a:cxn>
              <a:cxn ang="0">
                <a:pos x="connsiteX53910" y="connsiteY53910"/>
              </a:cxn>
              <a:cxn ang="0">
                <a:pos x="connsiteX53911" y="connsiteY53911"/>
              </a:cxn>
              <a:cxn ang="0">
                <a:pos x="connsiteX53912" y="connsiteY53912"/>
              </a:cxn>
              <a:cxn ang="0">
                <a:pos x="connsiteX53913" y="connsiteY53913"/>
              </a:cxn>
              <a:cxn ang="0">
                <a:pos x="connsiteX53914" y="connsiteY53914"/>
              </a:cxn>
              <a:cxn ang="0">
                <a:pos x="connsiteX53915" y="connsiteY53915"/>
              </a:cxn>
              <a:cxn ang="0">
                <a:pos x="connsiteX53916" y="connsiteY53916"/>
              </a:cxn>
              <a:cxn ang="0">
                <a:pos x="connsiteX53917" y="connsiteY53917"/>
              </a:cxn>
              <a:cxn ang="0">
                <a:pos x="connsiteX53918" y="connsiteY53918"/>
              </a:cxn>
              <a:cxn ang="0">
                <a:pos x="connsiteX53919" y="connsiteY53919"/>
              </a:cxn>
              <a:cxn ang="0">
                <a:pos x="connsiteX53920" y="connsiteY53920"/>
              </a:cxn>
              <a:cxn ang="0">
                <a:pos x="connsiteX53921" y="connsiteY53921"/>
              </a:cxn>
              <a:cxn ang="0">
                <a:pos x="connsiteX53922" y="connsiteY53922"/>
              </a:cxn>
              <a:cxn ang="0">
                <a:pos x="connsiteX53923" y="connsiteY53923"/>
              </a:cxn>
              <a:cxn ang="0">
                <a:pos x="connsiteX53924" y="connsiteY53924"/>
              </a:cxn>
              <a:cxn ang="0">
                <a:pos x="connsiteX53925" y="connsiteY53925"/>
              </a:cxn>
              <a:cxn ang="0">
                <a:pos x="connsiteX53926" y="connsiteY53926"/>
              </a:cxn>
              <a:cxn ang="0">
                <a:pos x="connsiteX53927" y="connsiteY53927"/>
              </a:cxn>
              <a:cxn ang="0">
                <a:pos x="connsiteX53928" y="connsiteY53928"/>
              </a:cxn>
              <a:cxn ang="0">
                <a:pos x="connsiteX53929" y="connsiteY53929"/>
              </a:cxn>
              <a:cxn ang="0">
                <a:pos x="connsiteX53930" y="connsiteY53930"/>
              </a:cxn>
              <a:cxn ang="0">
                <a:pos x="connsiteX53931" y="connsiteY53931"/>
              </a:cxn>
              <a:cxn ang="0">
                <a:pos x="connsiteX53932" y="connsiteY53932"/>
              </a:cxn>
              <a:cxn ang="0">
                <a:pos x="connsiteX53933" y="connsiteY53933"/>
              </a:cxn>
              <a:cxn ang="0">
                <a:pos x="connsiteX53934" y="connsiteY53934"/>
              </a:cxn>
              <a:cxn ang="0">
                <a:pos x="connsiteX53935" y="connsiteY53935"/>
              </a:cxn>
              <a:cxn ang="0">
                <a:pos x="connsiteX53936" y="connsiteY53936"/>
              </a:cxn>
              <a:cxn ang="0">
                <a:pos x="connsiteX53937" y="connsiteY53937"/>
              </a:cxn>
              <a:cxn ang="0">
                <a:pos x="connsiteX53938" y="connsiteY53938"/>
              </a:cxn>
              <a:cxn ang="0">
                <a:pos x="connsiteX53939" y="connsiteY53939"/>
              </a:cxn>
              <a:cxn ang="0">
                <a:pos x="connsiteX53940" y="connsiteY53940"/>
              </a:cxn>
              <a:cxn ang="0">
                <a:pos x="connsiteX53941" y="connsiteY53941"/>
              </a:cxn>
              <a:cxn ang="0">
                <a:pos x="connsiteX53942" y="connsiteY53942"/>
              </a:cxn>
              <a:cxn ang="0">
                <a:pos x="connsiteX53943" y="connsiteY53943"/>
              </a:cxn>
              <a:cxn ang="0">
                <a:pos x="connsiteX53944" y="connsiteY53944"/>
              </a:cxn>
              <a:cxn ang="0">
                <a:pos x="connsiteX53945" y="connsiteY53945"/>
              </a:cxn>
              <a:cxn ang="0">
                <a:pos x="connsiteX53946" y="connsiteY53946"/>
              </a:cxn>
              <a:cxn ang="0">
                <a:pos x="connsiteX53947" y="connsiteY53947"/>
              </a:cxn>
              <a:cxn ang="0">
                <a:pos x="connsiteX53948" y="connsiteY53948"/>
              </a:cxn>
              <a:cxn ang="0">
                <a:pos x="connsiteX53949" y="connsiteY53949"/>
              </a:cxn>
              <a:cxn ang="0">
                <a:pos x="connsiteX53950" y="connsiteY53950"/>
              </a:cxn>
              <a:cxn ang="0">
                <a:pos x="connsiteX53951" y="connsiteY53951"/>
              </a:cxn>
              <a:cxn ang="0">
                <a:pos x="connsiteX53952" y="connsiteY53952"/>
              </a:cxn>
              <a:cxn ang="0">
                <a:pos x="connsiteX53953" y="connsiteY53953"/>
              </a:cxn>
              <a:cxn ang="0">
                <a:pos x="connsiteX53954" y="connsiteY53954"/>
              </a:cxn>
              <a:cxn ang="0">
                <a:pos x="connsiteX53955" y="connsiteY53955"/>
              </a:cxn>
              <a:cxn ang="0">
                <a:pos x="connsiteX53956" y="connsiteY53956"/>
              </a:cxn>
              <a:cxn ang="0">
                <a:pos x="connsiteX53957" y="connsiteY53957"/>
              </a:cxn>
              <a:cxn ang="0">
                <a:pos x="connsiteX53958" y="connsiteY53958"/>
              </a:cxn>
              <a:cxn ang="0">
                <a:pos x="connsiteX53959" y="connsiteY53959"/>
              </a:cxn>
              <a:cxn ang="0">
                <a:pos x="connsiteX53960" y="connsiteY53960"/>
              </a:cxn>
              <a:cxn ang="0">
                <a:pos x="connsiteX53961" y="connsiteY53961"/>
              </a:cxn>
              <a:cxn ang="0">
                <a:pos x="connsiteX53962" y="connsiteY53962"/>
              </a:cxn>
              <a:cxn ang="0">
                <a:pos x="connsiteX53963" y="connsiteY53963"/>
              </a:cxn>
              <a:cxn ang="0">
                <a:pos x="connsiteX53964" y="connsiteY53964"/>
              </a:cxn>
              <a:cxn ang="0">
                <a:pos x="connsiteX53965" y="connsiteY53965"/>
              </a:cxn>
              <a:cxn ang="0">
                <a:pos x="connsiteX53966" y="connsiteY53966"/>
              </a:cxn>
              <a:cxn ang="0">
                <a:pos x="connsiteX53967" y="connsiteY53967"/>
              </a:cxn>
              <a:cxn ang="0">
                <a:pos x="connsiteX53968" y="connsiteY53968"/>
              </a:cxn>
              <a:cxn ang="0">
                <a:pos x="connsiteX53969" y="connsiteY53969"/>
              </a:cxn>
              <a:cxn ang="0">
                <a:pos x="connsiteX53970" y="connsiteY53970"/>
              </a:cxn>
              <a:cxn ang="0">
                <a:pos x="connsiteX53971" y="connsiteY53971"/>
              </a:cxn>
              <a:cxn ang="0">
                <a:pos x="connsiteX53972" y="connsiteY53972"/>
              </a:cxn>
              <a:cxn ang="0">
                <a:pos x="connsiteX53973" y="connsiteY53973"/>
              </a:cxn>
              <a:cxn ang="0">
                <a:pos x="connsiteX53974" y="connsiteY53974"/>
              </a:cxn>
              <a:cxn ang="0">
                <a:pos x="connsiteX53975" y="connsiteY53975"/>
              </a:cxn>
              <a:cxn ang="0">
                <a:pos x="connsiteX53976" y="connsiteY53976"/>
              </a:cxn>
              <a:cxn ang="0">
                <a:pos x="connsiteX53977" y="connsiteY53977"/>
              </a:cxn>
              <a:cxn ang="0">
                <a:pos x="connsiteX53978" y="connsiteY53978"/>
              </a:cxn>
              <a:cxn ang="0">
                <a:pos x="connsiteX53979" y="connsiteY53979"/>
              </a:cxn>
              <a:cxn ang="0">
                <a:pos x="connsiteX53980" y="connsiteY53980"/>
              </a:cxn>
              <a:cxn ang="0">
                <a:pos x="connsiteX53981" y="connsiteY53981"/>
              </a:cxn>
              <a:cxn ang="0">
                <a:pos x="connsiteX53982" y="connsiteY53982"/>
              </a:cxn>
              <a:cxn ang="0">
                <a:pos x="connsiteX53983" y="connsiteY53983"/>
              </a:cxn>
              <a:cxn ang="0">
                <a:pos x="connsiteX53984" y="connsiteY53984"/>
              </a:cxn>
              <a:cxn ang="0">
                <a:pos x="connsiteX53985" y="connsiteY53985"/>
              </a:cxn>
              <a:cxn ang="0">
                <a:pos x="connsiteX53986" y="connsiteY53986"/>
              </a:cxn>
              <a:cxn ang="0">
                <a:pos x="connsiteX53987" y="connsiteY53987"/>
              </a:cxn>
              <a:cxn ang="0">
                <a:pos x="connsiteX53988" y="connsiteY53988"/>
              </a:cxn>
              <a:cxn ang="0">
                <a:pos x="connsiteX53989" y="connsiteY53989"/>
              </a:cxn>
              <a:cxn ang="0">
                <a:pos x="connsiteX53990" y="connsiteY53990"/>
              </a:cxn>
              <a:cxn ang="0">
                <a:pos x="connsiteX53991" y="connsiteY53991"/>
              </a:cxn>
              <a:cxn ang="0">
                <a:pos x="connsiteX53992" y="connsiteY53992"/>
              </a:cxn>
              <a:cxn ang="0">
                <a:pos x="connsiteX53993" y="connsiteY53993"/>
              </a:cxn>
              <a:cxn ang="0">
                <a:pos x="connsiteX53994" y="connsiteY53994"/>
              </a:cxn>
              <a:cxn ang="0">
                <a:pos x="connsiteX53995" y="connsiteY53995"/>
              </a:cxn>
              <a:cxn ang="0">
                <a:pos x="connsiteX53996" y="connsiteY53996"/>
              </a:cxn>
              <a:cxn ang="0">
                <a:pos x="connsiteX53997" y="connsiteY53997"/>
              </a:cxn>
              <a:cxn ang="0">
                <a:pos x="connsiteX53998" y="connsiteY53998"/>
              </a:cxn>
              <a:cxn ang="0">
                <a:pos x="connsiteX53999" y="connsiteY53999"/>
              </a:cxn>
              <a:cxn ang="0">
                <a:pos x="connsiteX54000" y="connsiteY54000"/>
              </a:cxn>
              <a:cxn ang="0">
                <a:pos x="connsiteX54001" y="connsiteY54001"/>
              </a:cxn>
              <a:cxn ang="0">
                <a:pos x="connsiteX54002" y="connsiteY54002"/>
              </a:cxn>
              <a:cxn ang="0">
                <a:pos x="connsiteX54003" y="connsiteY54003"/>
              </a:cxn>
              <a:cxn ang="0">
                <a:pos x="connsiteX54004" y="connsiteY54004"/>
              </a:cxn>
              <a:cxn ang="0">
                <a:pos x="connsiteX54005" y="connsiteY54005"/>
              </a:cxn>
              <a:cxn ang="0">
                <a:pos x="connsiteX54006" y="connsiteY54006"/>
              </a:cxn>
              <a:cxn ang="0">
                <a:pos x="connsiteX54007" y="connsiteY54007"/>
              </a:cxn>
              <a:cxn ang="0">
                <a:pos x="connsiteX54008" y="connsiteY54008"/>
              </a:cxn>
              <a:cxn ang="0">
                <a:pos x="connsiteX54009" y="connsiteY54009"/>
              </a:cxn>
              <a:cxn ang="0">
                <a:pos x="connsiteX54010" y="connsiteY54010"/>
              </a:cxn>
              <a:cxn ang="0">
                <a:pos x="connsiteX54011" y="connsiteY54011"/>
              </a:cxn>
              <a:cxn ang="0">
                <a:pos x="connsiteX54012" y="connsiteY54012"/>
              </a:cxn>
              <a:cxn ang="0">
                <a:pos x="connsiteX54013" y="connsiteY54013"/>
              </a:cxn>
              <a:cxn ang="0">
                <a:pos x="connsiteX54014" y="connsiteY54014"/>
              </a:cxn>
              <a:cxn ang="0">
                <a:pos x="connsiteX54015" y="connsiteY54015"/>
              </a:cxn>
              <a:cxn ang="0">
                <a:pos x="connsiteX54016" y="connsiteY54016"/>
              </a:cxn>
              <a:cxn ang="0">
                <a:pos x="connsiteX54017" y="connsiteY54017"/>
              </a:cxn>
              <a:cxn ang="0">
                <a:pos x="connsiteX54018" y="connsiteY54018"/>
              </a:cxn>
              <a:cxn ang="0">
                <a:pos x="connsiteX54019" y="connsiteY54019"/>
              </a:cxn>
              <a:cxn ang="0">
                <a:pos x="connsiteX54020" y="connsiteY54020"/>
              </a:cxn>
              <a:cxn ang="0">
                <a:pos x="connsiteX54021" y="connsiteY54021"/>
              </a:cxn>
              <a:cxn ang="0">
                <a:pos x="connsiteX54022" y="connsiteY54022"/>
              </a:cxn>
              <a:cxn ang="0">
                <a:pos x="connsiteX54023" y="connsiteY54023"/>
              </a:cxn>
              <a:cxn ang="0">
                <a:pos x="connsiteX54024" y="connsiteY54024"/>
              </a:cxn>
              <a:cxn ang="0">
                <a:pos x="connsiteX54025" y="connsiteY54025"/>
              </a:cxn>
              <a:cxn ang="0">
                <a:pos x="connsiteX54026" y="connsiteY54026"/>
              </a:cxn>
              <a:cxn ang="0">
                <a:pos x="connsiteX54027" y="connsiteY54027"/>
              </a:cxn>
              <a:cxn ang="0">
                <a:pos x="connsiteX54028" y="connsiteY54028"/>
              </a:cxn>
              <a:cxn ang="0">
                <a:pos x="connsiteX54029" y="connsiteY54029"/>
              </a:cxn>
              <a:cxn ang="0">
                <a:pos x="connsiteX54030" y="connsiteY54030"/>
              </a:cxn>
              <a:cxn ang="0">
                <a:pos x="connsiteX54031" y="connsiteY54031"/>
              </a:cxn>
              <a:cxn ang="0">
                <a:pos x="connsiteX54032" y="connsiteY54032"/>
              </a:cxn>
              <a:cxn ang="0">
                <a:pos x="connsiteX54033" y="connsiteY54033"/>
              </a:cxn>
              <a:cxn ang="0">
                <a:pos x="connsiteX54034" y="connsiteY54034"/>
              </a:cxn>
              <a:cxn ang="0">
                <a:pos x="connsiteX54035" y="connsiteY54035"/>
              </a:cxn>
              <a:cxn ang="0">
                <a:pos x="connsiteX54036" y="connsiteY54036"/>
              </a:cxn>
              <a:cxn ang="0">
                <a:pos x="connsiteX54037" y="connsiteY54037"/>
              </a:cxn>
              <a:cxn ang="0">
                <a:pos x="connsiteX54038" y="connsiteY54038"/>
              </a:cxn>
              <a:cxn ang="0">
                <a:pos x="connsiteX54039" y="connsiteY54039"/>
              </a:cxn>
              <a:cxn ang="0">
                <a:pos x="connsiteX54040" y="connsiteY54040"/>
              </a:cxn>
              <a:cxn ang="0">
                <a:pos x="connsiteX54041" y="connsiteY54041"/>
              </a:cxn>
              <a:cxn ang="0">
                <a:pos x="connsiteX54042" y="connsiteY54042"/>
              </a:cxn>
              <a:cxn ang="0">
                <a:pos x="connsiteX54043" y="connsiteY54043"/>
              </a:cxn>
              <a:cxn ang="0">
                <a:pos x="connsiteX54044" y="connsiteY54044"/>
              </a:cxn>
              <a:cxn ang="0">
                <a:pos x="connsiteX54045" y="connsiteY54045"/>
              </a:cxn>
              <a:cxn ang="0">
                <a:pos x="connsiteX54046" y="connsiteY54046"/>
              </a:cxn>
              <a:cxn ang="0">
                <a:pos x="connsiteX54047" y="connsiteY54047"/>
              </a:cxn>
              <a:cxn ang="0">
                <a:pos x="connsiteX54048" y="connsiteY54048"/>
              </a:cxn>
              <a:cxn ang="0">
                <a:pos x="connsiteX54049" y="connsiteY54049"/>
              </a:cxn>
              <a:cxn ang="0">
                <a:pos x="connsiteX54050" y="connsiteY54050"/>
              </a:cxn>
              <a:cxn ang="0">
                <a:pos x="connsiteX54051" y="connsiteY54051"/>
              </a:cxn>
              <a:cxn ang="0">
                <a:pos x="connsiteX54052" y="connsiteY54052"/>
              </a:cxn>
              <a:cxn ang="0">
                <a:pos x="connsiteX54053" y="connsiteY54053"/>
              </a:cxn>
              <a:cxn ang="0">
                <a:pos x="connsiteX54054" y="connsiteY54054"/>
              </a:cxn>
              <a:cxn ang="0">
                <a:pos x="connsiteX54055" y="connsiteY54055"/>
              </a:cxn>
              <a:cxn ang="0">
                <a:pos x="connsiteX54056" y="connsiteY54056"/>
              </a:cxn>
              <a:cxn ang="0">
                <a:pos x="connsiteX54057" y="connsiteY54057"/>
              </a:cxn>
              <a:cxn ang="0">
                <a:pos x="connsiteX54058" y="connsiteY54058"/>
              </a:cxn>
              <a:cxn ang="0">
                <a:pos x="connsiteX54059" y="connsiteY54059"/>
              </a:cxn>
              <a:cxn ang="0">
                <a:pos x="connsiteX54060" y="connsiteY54060"/>
              </a:cxn>
              <a:cxn ang="0">
                <a:pos x="connsiteX54061" y="connsiteY54061"/>
              </a:cxn>
              <a:cxn ang="0">
                <a:pos x="connsiteX54062" y="connsiteY54062"/>
              </a:cxn>
              <a:cxn ang="0">
                <a:pos x="connsiteX54063" y="connsiteY54063"/>
              </a:cxn>
              <a:cxn ang="0">
                <a:pos x="connsiteX54064" y="connsiteY54064"/>
              </a:cxn>
              <a:cxn ang="0">
                <a:pos x="connsiteX54065" y="connsiteY54065"/>
              </a:cxn>
              <a:cxn ang="0">
                <a:pos x="connsiteX54066" y="connsiteY54066"/>
              </a:cxn>
              <a:cxn ang="0">
                <a:pos x="connsiteX54067" y="connsiteY54067"/>
              </a:cxn>
              <a:cxn ang="0">
                <a:pos x="connsiteX54068" y="connsiteY54068"/>
              </a:cxn>
              <a:cxn ang="0">
                <a:pos x="connsiteX54069" y="connsiteY54069"/>
              </a:cxn>
              <a:cxn ang="0">
                <a:pos x="connsiteX54070" y="connsiteY54070"/>
              </a:cxn>
              <a:cxn ang="0">
                <a:pos x="connsiteX54071" y="connsiteY54071"/>
              </a:cxn>
              <a:cxn ang="0">
                <a:pos x="connsiteX54072" y="connsiteY54072"/>
              </a:cxn>
              <a:cxn ang="0">
                <a:pos x="connsiteX54073" y="connsiteY54073"/>
              </a:cxn>
              <a:cxn ang="0">
                <a:pos x="connsiteX54074" y="connsiteY54074"/>
              </a:cxn>
              <a:cxn ang="0">
                <a:pos x="connsiteX54075" y="connsiteY54075"/>
              </a:cxn>
              <a:cxn ang="0">
                <a:pos x="connsiteX54076" y="connsiteY54076"/>
              </a:cxn>
              <a:cxn ang="0">
                <a:pos x="connsiteX54077" y="connsiteY54077"/>
              </a:cxn>
              <a:cxn ang="0">
                <a:pos x="connsiteX54078" y="connsiteY54078"/>
              </a:cxn>
              <a:cxn ang="0">
                <a:pos x="connsiteX54079" y="connsiteY54079"/>
              </a:cxn>
              <a:cxn ang="0">
                <a:pos x="connsiteX54080" y="connsiteY54080"/>
              </a:cxn>
              <a:cxn ang="0">
                <a:pos x="connsiteX54081" y="connsiteY54081"/>
              </a:cxn>
              <a:cxn ang="0">
                <a:pos x="connsiteX54082" y="connsiteY54082"/>
              </a:cxn>
              <a:cxn ang="0">
                <a:pos x="connsiteX54083" y="connsiteY54083"/>
              </a:cxn>
              <a:cxn ang="0">
                <a:pos x="connsiteX54084" y="connsiteY54084"/>
              </a:cxn>
              <a:cxn ang="0">
                <a:pos x="connsiteX54085" y="connsiteY54085"/>
              </a:cxn>
              <a:cxn ang="0">
                <a:pos x="connsiteX54086" y="connsiteY54086"/>
              </a:cxn>
              <a:cxn ang="0">
                <a:pos x="connsiteX54087" y="connsiteY54087"/>
              </a:cxn>
              <a:cxn ang="0">
                <a:pos x="connsiteX54088" y="connsiteY54088"/>
              </a:cxn>
              <a:cxn ang="0">
                <a:pos x="connsiteX54089" y="connsiteY54089"/>
              </a:cxn>
              <a:cxn ang="0">
                <a:pos x="connsiteX54090" y="connsiteY54090"/>
              </a:cxn>
              <a:cxn ang="0">
                <a:pos x="connsiteX54091" y="connsiteY54091"/>
              </a:cxn>
              <a:cxn ang="0">
                <a:pos x="connsiteX54092" y="connsiteY54092"/>
              </a:cxn>
              <a:cxn ang="0">
                <a:pos x="connsiteX54093" y="connsiteY54093"/>
              </a:cxn>
              <a:cxn ang="0">
                <a:pos x="connsiteX54094" y="connsiteY54094"/>
              </a:cxn>
              <a:cxn ang="0">
                <a:pos x="connsiteX54095" y="connsiteY54095"/>
              </a:cxn>
              <a:cxn ang="0">
                <a:pos x="connsiteX54096" y="connsiteY54096"/>
              </a:cxn>
              <a:cxn ang="0">
                <a:pos x="connsiteX54097" y="connsiteY54097"/>
              </a:cxn>
              <a:cxn ang="0">
                <a:pos x="connsiteX54098" y="connsiteY54098"/>
              </a:cxn>
              <a:cxn ang="0">
                <a:pos x="connsiteX54099" y="connsiteY54099"/>
              </a:cxn>
              <a:cxn ang="0">
                <a:pos x="connsiteX54100" y="connsiteY54100"/>
              </a:cxn>
              <a:cxn ang="0">
                <a:pos x="connsiteX54101" y="connsiteY54101"/>
              </a:cxn>
              <a:cxn ang="0">
                <a:pos x="connsiteX54102" y="connsiteY54102"/>
              </a:cxn>
              <a:cxn ang="0">
                <a:pos x="connsiteX54103" y="connsiteY54103"/>
              </a:cxn>
              <a:cxn ang="0">
                <a:pos x="connsiteX54104" y="connsiteY54104"/>
              </a:cxn>
              <a:cxn ang="0">
                <a:pos x="connsiteX54105" y="connsiteY54105"/>
              </a:cxn>
              <a:cxn ang="0">
                <a:pos x="connsiteX54106" y="connsiteY54106"/>
              </a:cxn>
              <a:cxn ang="0">
                <a:pos x="connsiteX54107" y="connsiteY54107"/>
              </a:cxn>
              <a:cxn ang="0">
                <a:pos x="connsiteX54108" y="connsiteY54108"/>
              </a:cxn>
              <a:cxn ang="0">
                <a:pos x="connsiteX54109" y="connsiteY54109"/>
              </a:cxn>
              <a:cxn ang="0">
                <a:pos x="connsiteX54110" y="connsiteY54110"/>
              </a:cxn>
              <a:cxn ang="0">
                <a:pos x="connsiteX54111" y="connsiteY54111"/>
              </a:cxn>
              <a:cxn ang="0">
                <a:pos x="connsiteX54112" y="connsiteY54112"/>
              </a:cxn>
              <a:cxn ang="0">
                <a:pos x="connsiteX54113" y="connsiteY54113"/>
              </a:cxn>
              <a:cxn ang="0">
                <a:pos x="connsiteX54114" y="connsiteY54114"/>
              </a:cxn>
              <a:cxn ang="0">
                <a:pos x="connsiteX54115" y="connsiteY54115"/>
              </a:cxn>
              <a:cxn ang="0">
                <a:pos x="connsiteX54116" y="connsiteY54116"/>
              </a:cxn>
              <a:cxn ang="0">
                <a:pos x="connsiteX54117" y="connsiteY54117"/>
              </a:cxn>
              <a:cxn ang="0">
                <a:pos x="connsiteX54118" y="connsiteY54118"/>
              </a:cxn>
              <a:cxn ang="0">
                <a:pos x="connsiteX54119" y="connsiteY54119"/>
              </a:cxn>
              <a:cxn ang="0">
                <a:pos x="connsiteX54120" y="connsiteY54120"/>
              </a:cxn>
              <a:cxn ang="0">
                <a:pos x="connsiteX54121" y="connsiteY54121"/>
              </a:cxn>
              <a:cxn ang="0">
                <a:pos x="connsiteX54122" y="connsiteY54122"/>
              </a:cxn>
              <a:cxn ang="0">
                <a:pos x="connsiteX54123" y="connsiteY54123"/>
              </a:cxn>
              <a:cxn ang="0">
                <a:pos x="connsiteX54124" y="connsiteY54124"/>
              </a:cxn>
              <a:cxn ang="0">
                <a:pos x="connsiteX54125" y="connsiteY54125"/>
              </a:cxn>
              <a:cxn ang="0">
                <a:pos x="connsiteX54126" y="connsiteY54126"/>
              </a:cxn>
              <a:cxn ang="0">
                <a:pos x="connsiteX54127" y="connsiteY54127"/>
              </a:cxn>
              <a:cxn ang="0">
                <a:pos x="connsiteX54128" y="connsiteY54128"/>
              </a:cxn>
              <a:cxn ang="0">
                <a:pos x="connsiteX54129" y="connsiteY54129"/>
              </a:cxn>
              <a:cxn ang="0">
                <a:pos x="connsiteX54130" y="connsiteY54130"/>
              </a:cxn>
              <a:cxn ang="0">
                <a:pos x="connsiteX54131" y="connsiteY54131"/>
              </a:cxn>
              <a:cxn ang="0">
                <a:pos x="connsiteX54132" y="connsiteY54132"/>
              </a:cxn>
              <a:cxn ang="0">
                <a:pos x="connsiteX54133" y="connsiteY54133"/>
              </a:cxn>
              <a:cxn ang="0">
                <a:pos x="connsiteX54134" y="connsiteY54134"/>
              </a:cxn>
              <a:cxn ang="0">
                <a:pos x="connsiteX54135" y="connsiteY54135"/>
              </a:cxn>
              <a:cxn ang="0">
                <a:pos x="connsiteX54136" y="connsiteY54136"/>
              </a:cxn>
              <a:cxn ang="0">
                <a:pos x="connsiteX54137" y="connsiteY54137"/>
              </a:cxn>
              <a:cxn ang="0">
                <a:pos x="connsiteX54138" y="connsiteY54138"/>
              </a:cxn>
              <a:cxn ang="0">
                <a:pos x="connsiteX54139" y="connsiteY54139"/>
              </a:cxn>
              <a:cxn ang="0">
                <a:pos x="connsiteX54140" y="connsiteY54140"/>
              </a:cxn>
              <a:cxn ang="0">
                <a:pos x="connsiteX54141" y="connsiteY54141"/>
              </a:cxn>
              <a:cxn ang="0">
                <a:pos x="connsiteX54142" y="connsiteY54142"/>
              </a:cxn>
              <a:cxn ang="0">
                <a:pos x="connsiteX54143" y="connsiteY54143"/>
              </a:cxn>
              <a:cxn ang="0">
                <a:pos x="connsiteX54144" y="connsiteY54144"/>
              </a:cxn>
              <a:cxn ang="0">
                <a:pos x="connsiteX54145" y="connsiteY54145"/>
              </a:cxn>
              <a:cxn ang="0">
                <a:pos x="connsiteX54146" y="connsiteY54146"/>
              </a:cxn>
              <a:cxn ang="0">
                <a:pos x="connsiteX54147" y="connsiteY54147"/>
              </a:cxn>
              <a:cxn ang="0">
                <a:pos x="connsiteX54148" y="connsiteY54148"/>
              </a:cxn>
              <a:cxn ang="0">
                <a:pos x="connsiteX54149" y="connsiteY54149"/>
              </a:cxn>
              <a:cxn ang="0">
                <a:pos x="connsiteX54150" y="connsiteY54150"/>
              </a:cxn>
              <a:cxn ang="0">
                <a:pos x="connsiteX54151" y="connsiteY54151"/>
              </a:cxn>
              <a:cxn ang="0">
                <a:pos x="connsiteX54152" y="connsiteY54152"/>
              </a:cxn>
              <a:cxn ang="0">
                <a:pos x="connsiteX54153" y="connsiteY54153"/>
              </a:cxn>
              <a:cxn ang="0">
                <a:pos x="connsiteX54154" y="connsiteY54154"/>
              </a:cxn>
              <a:cxn ang="0">
                <a:pos x="connsiteX54155" y="connsiteY54155"/>
              </a:cxn>
              <a:cxn ang="0">
                <a:pos x="connsiteX54156" y="connsiteY54156"/>
              </a:cxn>
              <a:cxn ang="0">
                <a:pos x="connsiteX54157" y="connsiteY54157"/>
              </a:cxn>
              <a:cxn ang="0">
                <a:pos x="connsiteX54158" y="connsiteY54158"/>
              </a:cxn>
              <a:cxn ang="0">
                <a:pos x="connsiteX54159" y="connsiteY54159"/>
              </a:cxn>
              <a:cxn ang="0">
                <a:pos x="connsiteX54160" y="connsiteY54160"/>
              </a:cxn>
              <a:cxn ang="0">
                <a:pos x="connsiteX54161" y="connsiteY54161"/>
              </a:cxn>
              <a:cxn ang="0">
                <a:pos x="connsiteX54162" y="connsiteY54162"/>
              </a:cxn>
              <a:cxn ang="0">
                <a:pos x="connsiteX54163" y="connsiteY54163"/>
              </a:cxn>
              <a:cxn ang="0">
                <a:pos x="connsiteX54164" y="connsiteY54164"/>
              </a:cxn>
              <a:cxn ang="0">
                <a:pos x="connsiteX54165" y="connsiteY54165"/>
              </a:cxn>
              <a:cxn ang="0">
                <a:pos x="connsiteX54166" y="connsiteY54166"/>
              </a:cxn>
              <a:cxn ang="0">
                <a:pos x="connsiteX54167" y="connsiteY54167"/>
              </a:cxn>
              <a:cxn ang="0">
                <a:pos x="connsiteX54168" y="connsiteY54168"/>
              </a:cxn>
              <a:cxn ang="0">
                <a:pos x="connsiteX54169" y="connsiteY54169"/>
              </a:cxn>
              <a:cxn ang="0">
                <a:pos x="connsiteX54170" y="connsiteY54170"/>
              </a:cxn>
              <a:cxn ang="0">
                <a:pos x="connsiteX54171" y="connsiteY54171"/>
              </a:cxn>
              <a:cxn ang="0">
                <a:pos x="connsiteX54172" y="connsiteY54172"/>
              </a:cxn>
              <a:cxn ang="0">
                <a:pos x="connsiteX54173" y="connsiteY54173"/>
              </a:cxn>
              <a:cxn ang="0">
                <a:pos x="connsiteX54174" y="connsiteY54174"/>
              </a:cxn>
              <a:cxn ang="0">
                <a:pos x="connsiteX54175" y="connsiteY54175"/>
              </a:cxn>
              <a:cxn ang="0">
                <a:pos x="connsiteX54176" y="connsiteY54176"/>
              </a:cxn>
              <a:cxn ang="0">
                <a:pos x="connsiteX54177" y="connsiteY54177"/>
              </a:cxn>
              <a:cxn ang="0">
                <a:pos x="connsiteX54178" y="connsiteY54178"/>
              </a:cxn>
              <a:cxn ang="0">
                <a:pos x="connsiteX54179" y="connsiteY54179"/>
              </a:cxn>
              <a:cxn ang="0">
                <a:pos x="connsiteX54180" y="connsiteY54180"/>
              </a:cxn>
              <a:cxn ang="0">
                <a:pos x="connsiteX54181" y="connsiteY54181"/>
              </a:cxn>
              <a:cxn ang="0">
                <a:pos x="connsiteX54182" y="connsiteY54182"/>
              </a:cxn>
              <a:cxn ang="0">
                <a:pos x="connsiteX54183" y="connsiteY54183"/>
              </a:cxn>
              <a:cxn ang="0">
                <a:pos x="connsiteX54184" y="connsiteY54184"/>
              </a:cxn>
              <a:cxn ang="0">
                <a:pos x="connsiteX54185" y="connsiteY54185"/>
              </a:cxn>
              <a:cxn ang="0">
                <a:pos x="connsiteX54186" y="connsiteY54186"/>
              </a:cxn>
              <a:cxn ang="0">
                <a:pos x="connsiteX54187" y="connsiteY54187"/>
              </a:cxn>
              <a:cxn ang="0">
                <a:pos x="connsiteX54188" y="connsiteY54188"/>
              </a:cxn>
              <a:cxn ang="0">
                <a:pos x="connsiteX54189" y="connsiteY54189"/>
              </a:cxn>
              <a:cxn ang="0">
                <a:pos x="connsiteX54190" y="connsiteY54190"/>
              </a:cxn>
              <a:cxn ang="0">
                <a:pos x="connsiteX54191" y="connsiteY54191"/>
              </a:cxn>
              <a:cxn ang="0">
                <a:pos x="connsiteX54192" y="connsiteY54192"/>
              </a:cxn>
              <a:cxn ang="0">
                <a:pos x="connsiteX54193" y="connsiteY54193"/>
              </a:cxn>
              <a:cxn ang="0">
                <a:pos x="connsiteX54194" y="connsiteY54194"/>
              </a:cxn>
              <a:cxn ang="0">
                <a:pos x="connsiteX54195" y="connsiteY54195"/>
              </a:cxn>
              <a:cxn ang="0">
                <a:pos x="connsiteX54196" y="connsiteY54196"/>
              </a:cxn>
              <a:cxn ang="0">
                <a:pos x="connsiteX54197" y="connsiteY54197"/>
              </a:cxn>
              <a:cxn ang="0">
                <a:pos x="connsiteX54198" y="connsiteY54198"/>
              </a:cxn>
              <a:cxn ang="0">
                <a:pos x="connsiteX54199" y="connsiteY54199"/>
              </a:cxn>
              <a:cxn ang="0">
                <a:pos x="connsiteX54200" y="connsiteY54200"/>
              </a:cxn>
              <a:cxn ang="0">
                <a:pos x="connsiteX54201" y="connsiteY54201"/>
              </a:cxn>
              <a:cxn ang="0">
                <a:pos x="connsiteX54202" y="connsiteY54202"/>
              </a:cxn>
              <a:cxn ang="0">
                <a:pos x="connsiteX54203" y="connsiteY54203"/>
              </a:cxn>
              <a:cxn ang="0">
                <a:pos x="connsiteX54204" y="connsiteY54204"/>
              </a:cxn>
              <a:cxn ang="0">
                <a:pos x="connsiteX54205" y="connsiteY54205"/>
              </a:cxn>
              <a:cxn ang="0">
                <a:pos x="connsiteX54206" y="connsiteY54206"/>
              </a:cxn>
              <a:cxn ang="0">
                <a:pos x="connsiteX54207" y="connsiteY54207"/>
              </a:cxn>
              <a:cxn ang="0">
                <a:pos x="connsiteX54208" y="connsiteY54208"/>
              </a:cxn>
              <a:cxn ang="0">
                <a:pos x="connsiteX54209" y="connsiteY54209"/>
              </a:cxn>
              <a:cxn ang="0">
                <a:pos x="connsiteX54210" y="connsiteY54210"/>
              </a:cxn>
              <a:cxn ang="0">
                <a:pos x="connsiteX54211" y="connsiteY54211"/>
              </a:cxn>
              <a:cxn ang="0">
                <a:pos x="connsiteX54212" y="connsiteY54212"/>
              </a:cxn>
              <a:cxn ang="0">
                <a:pos x="connsiteX54213" y="connsiteY54213"/>
              </a:cxn>
              <a:cxn ang="0">
                <a:pos x="connsiteX54214" y="connsiteY54214"/>
              </a:cxn>
              <a:cxn ang="0">
                <a:pos x="connsiteX54215" y="connsiteY54215"/>
              </a:cxn>
              <a:cxn ang="0">
                <a:pos x="connsiteX54216" y="connsiteY54216"/>
              </a:cxn>
              <a:cxn ang="0">
                <a:pos x="connsiteX54217" y="connsiteY54217"/>
              </a:cxn>
              <a:cxn ang="0">
                <a:pos x="connsiteX54218" y="connsiteY54218"/>
              </a:cxn>
              <a:cxn ang="0">
                <a:pos x="connsiteX54219" y="connsiteY54219"/>
              </a:cxn>
              <a:cxn ang="0">
                <a:pos x="connsiteX54220" y="connsiteY54220"/>
              </a:cxn>
              <a:cxn ang="0">
                <a:pos x="connsiteX54221" y="connsiteY54221"/>
              </a:cxn>
              <a:cxn ang="0">
                <a:pos x="connsiteX54222" y="connsiteY54222"/>
              </a:cxn>
              <a:cxn ang="0">
                <a:pos x="connsiteX54223" y="connsiteY54223"/>
              </a:cxn>
              <a:cxn ang="0">
                <a:pos x="connsiteX54224" y="connsiteY54224"/>
              </a:cxn>
              <a:cxn ang="0">
                <a:pos x="connsiteX54225" y="connsiteY54225"/>
              </a:cxn>
              <a:cxn ang="0">
                <a:pos x="connsiteX54226" y="connsiteY54226"/>
              </a:cxn>
              <a:cxn ang="0">
                <a:pos x="connsiteX54227" y="connsiteY54227"/>
              </a:cxn>
              <a:cxn ang="0">
                <a:pos x="connsiteX54228" y="connsiteY54228"/>
              </a:cxn>
              <a:cxn ang="0">
                <a:pos x="connsiteX54229" y="connsiteY54229"/>
              </a:cxn>
              <a:cxn ang="0">
                <a:pos x="connsiteX54230" y="connsiteY54230"/>
              </a:cxn>
              <a:cxn ang="0">
                <a:pos x="connsiteX54231" y="connsiteY54231"/>
              </a:cxn>
              <a:cxn ang="0">
                <a:pos x="connsiteX54232" y="connsiteY54232"/>
              </a:cxn>
              <a:cxn ang="0">
                <a:pos x="connsiteX54233" y="connsiteY54233"/>
              </a:cxn>
              <a:cxn ang="0">
                <a:pos x="connsiteX54234" y="connsiteY54234"/>
              </a:cxn>
              <a:cxn ang="0">
                <a:pos x="connsiteX54235" y="connsiteY54235"/>
              </a:cxn>
              <a:cxn ang="0">
                <a:pos x="connsiteX54236" y="connsiteY54236"/>
              </a:cxn>
              <a:cxn ang="0">
                <a:pos x="connsiteX54237" y="connsiteY54237"/>
              </a:cxn>
              <a:cxn ang="0">
                <a:pos x="connsiteX54238" y="connsiteY54238"/>
              </a:cxn>
              <a:cxn ang="0">
                <a:pos x="connsiteX54239" y="connsiteY54239"/>
              </a:cxn>
              <a:cxn ang="0">
                <a:pos x="connsiteX54240" y="connsiteY54240"/>
              </a:cxn>
              <a:cxn ang="0">
                <a:pos x="connsiteX54241" y="connsiteY54241"/>
              </a:cxn>
              <a:cxn ang="0">
                <a:pos x="connsiteX54242" y="connsiteY54242"/>
              </a:cxn>
              <a:cxn ang="0">
                <a:pos x="connsiteX54243" y="connsiteY54243"/>
              </a:cxn>
              <a:cxn ang="0">
                <a:pos x="connsiteX54244" y="connsiteY54244"/>
              </a:cxn>
              <a:cxn ang="0">
                <a:pos x="connsiteX54245" y="connsiteY54245"/>
              </a:cxn>
              <a:cxn ang="0">
                <a:pos x="connsiteX54246" y="connsiteY54246"/>
              </a:cxn>
              <a:cxn ang="0">
                <a:pos x="connsiteX54247" y="connsiteY54247"/>
              </a:cxn>
              <a:cxn ang="0">
                <a:pos x="connsiteX54248" y="connsiteY54248"/>
              </a:cxn>
              <a:cxn ang="0">
                <a:pos x="connsiteX54249" y="connsiteY54249"/>
              </a:cxn>
              <a:cxn ang="0">
                <a:pos x="connsiteX54250" y="connsiteY54250"/>
              </a:cxn>
              <a:cxn ang="0">
                <a:pos x="connsiteX54251" y="connsiteY54251"/>
              </a:cxn>
              <a:cxn ang="0">
                <a:pos x="connsiteX54252" y="connsiteY54252"/>
              </a:cxn>
              <a:cxn ang="0">
                <a:pos x="connsiteX54253" y="connsiteY54253"/>
              </a:cxn>
              <a:cxn ang="0">
                <a:pos x="connsiteX54254" y="connsiteY54254"/>
              </a:cxn>
              <a:cxn ang="0">
                <a:pos x="connsiteX54255" y="connsiteY54255"/>
              </a:cxn>
              <a:cxn ang="0">
                <a:pos x="connsiteX54256" y="connsiteY54256"/>
              </a:cxn>
              <a:cxn ang="0">
                <a:pos x="connsiteX54257" y="connsiteY54257"/>
              </a:cxn>
              <a:cxn ang="0">
                <a:pos x="connsiteX54258" y="connsiteY54258"/>
              </a:cxn>
              <a:cxn ang="0">
                <a:pos x="connsiteX54259" y="connsiteY54259"/>
              </a:cxn>
              <a:cxn ang="0">
                <a:pos x="connsiteX54260" y="connsiteY54260"/>
              </a:cxn>
              <a:cxn ang="0">
                <a:pos x="connsiteX54261" y="connsiteY54261"/>
              </a:cxn>
              <a:cxn ang="0">
                <a:pos x="connsiteX54262" y="connsiteY54262"/>
              </a:cxn>
              <a:cxn ang="0">
                <a:pos x="connsiteX54263" y="connsiteY54263"/>
              </a:cxn>
              <a:cxn ang="0">
                <a:pos x="connsiteX54264" y="connsiteY54264"/>
              </a:cxn>
              <a:cxn ang="0">
                <a:pos x="connsiteX54265" y="connsiteY54265"/>
              </a:cxn>
              <a:cxn ang="0">
                <a:pos x="connsiteX54266" y="connsiteY54266"/>
              </a:cxn>
              <a:cxn ang="0">
                <a:pos x="connsiteX54267" y="connsiteY54267"/>
              </a:cxn>
              <a:cxn ang="0">
                <a:pos x="connsiteX54268" y="connsiteY54268"/>
              </a:cxn>
              <a:cxn ang="0">
                <a:pos x="connsiteX54269" y="connsiteY54269"/>
              </a:cxn>
              <a:cxn ang="0">
                <a:pos x="connsiteX54270" y="connsiteY54270"/>
              </a:cxn>
              <a:cxn ang="0">
                <a:pos x="connsiteX54271" y="connsiteY54271"/>
              </a:cxn>
              <a:cxn ang="0">
                <a:pos x="connsiteX54272" y="connsiteY54272"/>
              </a:cxn>
              <a:cxn ang="0">
                <a:pos x="connsiteX54273" y="connsiteY54273"/>
              </a:cxn>
              <a:cxn ang="0">
                <a:pos x="connsiteX54274" y="connsiteY54274"/>
              </a:cxn>
              <a:cxn ang="0">
                <a:pos x="connsiteX54275" y="connsiteY54275"/>
              </a:cxn>
              <a:cxn ang="0">
                <a:pos x="connsiteX54276" y="connsiteY54276"/>
              </a:cxn>
              <a:cxn ang="0">
                <a:pos x="connsiteX54277" y="connsiteY54277"/>
              </a:cxn>
              <a:cxn ang="0">
                <a:pos x="connsiteX54278" y="connsiteY54278"/>
              </a:cxn>
              <a:cxn ang="0">
                <a:pos x="connsiteX54279" y="connsiteY54279"/>
              </a:cxn>
              <a:cxn ang="0">
                <a:pos x="connsiteX54280" y="connsiteY54280"/>
              </a:cxn>
              <a:cxn ang="0">
                <a:pos x="connsiteX54281" y="connsiteY54281"/>
              </a:cxn>
              <a:cxn ang="0">
                <a:pos x="connsiteX54282" y="connsiteY54282"/>
              </a:cxn>
              <a:cxn ang="0">
                <a:pos x="connsiteX54283" y="connsiteY54283"/>
              </a:cxn>
              <a:cxn ang="0">
                <a:pos x="connsiteX54284" y="connsiteY54284"/>
              </a:cxn>
              <a:cxn ang="0">
                <a:pos x="connsiteX54285" y="connsiteY54285"/>
              </a:cxn>
              <a:cxn ang="0">
                <a:pos x="connsiteX54286" y="connsiteY54286"/>
              </a:cxn>
              <a:cxn ang="0">
                <a:pos x="connsiteX54287" y="connsiteY54287"/>
              </a:cxn>
              <a:cxn ang="0">
                <a:pos x="connsiteX54288" y="connsiteY54288"/>
              </a:cxn>
              <a:cxn ang="0">
                <a:pos x="connsiteX54289" y="connsiteY54289"/>
              </a:cxn>
              <a:cxn ang="0">
                <a:pos x="connsiteX54290" y="connsiteY54290"/>
              </a:cxn>
              <a:cxn ang="0">
                <a:pos x="connsiteX54291" y="connsiteY54291"/>
              </a:cxn>
              <a:cxn ang="0">
                <a:pos x="connsiteX54292" y="connsiteY54292"/>
              </a:cxn>
              <a:cxn ang="0">
                <a:pos x="connsiteX54293" y="connsiteY54293"/>
              </a:cxn>
              <a:cxn ang="0">
                <a:pos x="connsiteX54294" y="connsiteY54294"/>
              </a:cxn>
              <a:cxn ang="0">
                <a:pos x="connsiteX54295" y="connsiteY54295"/>
              </a:cxn>
              <a:cxn ang="0">
                <a:pos x="connsiteX54296" y="connsiteY54296"/>
              </a:cxn>
              <a:cxn ang="0">
                <a:pos x="connsiteX54297" y="connsiteY54297"/>
              </a:cxn>
              <a:cxn ang="0">
                <a:pos x="connsiteX54298" y="connsiteY54298"/>
              </a:cxn>
              <a:cxn ang="0">
                <a:pos x="connsiteX54299" y="connsiteY54299"/>
              </a:cxn>
              <a:cxn ang="0">
                <a:pos x="connsiteX54300" y="connsiteY54300"/>
              </a:cxn>
              <a:cxn ang="0">
                <a:pos x="connsiteX54301" y="connsiteY54301"/>
              </a:cxn>
              <a:cxn ang="0">
                <a:pos x="connsiteX54302" y="connsiteY54302"/>
              </a:cxn>
              <a:cxn ang="0">
                <a:pos x="connsiteX54303" y="connsiteY54303"/>
              </a:cxn>
              <a:cxn ang="0">
                <a:pos x="connsiteX54304" y="connsiteY54304"/>
              </a:cxn>
              <a:cxn ang="0">
                <a:pos x="connsiteX54305" y="connsiteY54305"/>
              </a:cxn>
              <a:cxn ang="0">
                <a:pos x="connsiteX54306" y="connsiteY54306"/>
              </a:cxn>
              <a:cxn ang="0">
                <a:pos x="connsiteX54307" y="connsiteY54307"/>
              </a:cxn>
              <a:cxn ang="0">
                <a:pos x="connsiteX54308" y="connsiteY54308"/>
              </a:cxn>
              <a:cxn ang="0">
                <a:pos x="connsiteX54309" y="connsiteY54309"/>
              </a:cxn>
              <a:cxn ang="0">
                <a:pos x="connsiteX54310" y="connsiteY54310"/>
              </a:cxn>
              <a:cxn ang="0">
                <a:pos x="connsiteX54311" y="connsiteY54311"/>
              </a:cxn>
              <a:cxn ang="0">
                <a:pos x="connsiteX54312" y="connsiteY54312"/>
              </a:cxn>
              <a:cxn ang="0">
                <a:pos x="connsiteX54313" y="connsiteY54313"/>
              </a:cxn>
              <a:cxn ang="0">
                <a:pos x="connsiteX54314" y="connsiteY54314"/>
              </a:cxn>
              <a:cxn ang="0">
                <a:pos x="connsiteX54315" y="connsiteY54315"/>
              </a:cxn>
              <a:cxn ang="0">
                <a:pos x="connsiteX54316" y="connsiteY54316"/>
              </a:cxn>
              <a:cxn ang="0">
                <a:pos x="connsiteX54317" y="connsiteY54317"/>
              </a:cxn>
              <a:cxn ang="0">
                <a:pos x="connsiteX54318" y="connsiteY54318"/>
              </a:cxn>
              <a:cxn ang="0">
                <a:pos x="connsiteX54319" y="connsiteY54319"/>
              </a:cxn>
              <a:cxn ang="0">
                <a:pos x="connsiteX54320" y="connsiteY54320"/>
              </a:cxn>
              <a:cxn ang="0">
                <a:pos x="connsiteX54321" y="connsiteY54321"/>
              </a:cxn>
              <a:cxn ang="0">
                <a:pos x="connsiteX54322" y="connsiteY54322"/>
              </a:cxn>
              <a:cxn ang="0">
                <a:pos x="connsiteX54323" y="connsiteY54323"/>
              </a:cxn>
              <a:cxn ang="0">
                <a:pos x="connsiteX54324" y="connsiteY54324"/>
              </a:cxn>
              <a:cxn ang="0">
                <a:pos x="connsiteX54325" y="connsiteY54325"/>
              </a:cxn>
              <a:cxn ang="0">
                <a:pos x="connsiteX54326" y="connsiteY54326"/>
              </a:cxn>
              <a:cxn ang="0">
                <a:pos x="connsiteX54327" y="connsiteY54327"/>
              </a:cxn>
              <a:cxn ang="0">
                <a:pos x="connsiteX54328" y="connsiteY54328"/>
              </a:cxn>
              <a:cxn ang="0">
                <a:pos x="connsiteX54329" y="connsiteY54329"/>
              </a:cxn>
              <a:cxn ang="0">
                <a:pos x="connsiteX54330" y="connsiteY54330"/>
              </a:cxn>
              <a:cxn ang="0">
                <a:pos x="connsiteX54331" y="connsiteY54331"/>
              </a:cxn>
              <a:cxn ang="0">
                <a:pos x="connsiteX54332" y="connsiteY54332"/>
              </a:cxn>
              <a:cxn ang="0">
                <a:pos x="connsiteX54333" y="connsiteY54333"/>
              </a:cxn>
              <a:cxn ang="0">
                <a:pos x="connsiteX54334" y="connsiteY54334"/>
              </a:cxn>
              <a:cxn ang="0">
                <a:pos x="connsiteX54335" y="connsiteY54335"/>
              </a:cxn>
              <a:cxn ang="0">
                <a:pos x="connsiteX54336" y="connsiteY54336"/>
              </a:cxn>
              <a:cxn ang="0">
                <a:pos x="connsiteX54337" y="connsiteY54337"/>
              </a:cxn>
              <a:cxn ang="0">
                <a:pos x="connsiteX54338" y="connsiteY54338"/>
              </a:cxn>
              <a:cxn ang="0">
                <a:pos x="connsiteX54339" y="connsiteY54339"/>
              </a:cxn>
              <a:cxn ang="0">
                <a:pos x="connsiteX54340" y="connsiteY54340"/>
              </a:cxn>
              <a:cxn ang="0">
                <a:pos x="connsiteX54341" y="connsiteY54341"/>
              </a:cxn>
              <a:cxn ang="0">
                <a:pos x="connsiteX54342" y="connsiteY54342"/>
              </a:cxn>
              <a:cxn ang="0">
                <a:pos x="connsiteX54343" y="connsiteY54343"/>
              </a:cxn>
              <a:cxn ang="0">
                <a:pos x="connsiteX54344" y="connsiteY54344"/>
              </a:cxn>
              <a:cxn ang="0">
                <a:pos x="connsiteX54345" y="connsiteY54345"/>
              </a:cxn>
              <a:cxn ang="0">
                <a:pos x="connsiteX54346" y="connsiteY54346"/>
              </a:cxn>
              <a:cxn ang="0">
                <a:pos x="connsiteX54347" y="connsiteY54347"/>
              </a:cxn>
              <a:cxn ang="0">
                <a:pos x="connsiteX54348" y="connsiteY54348"/>
              </a:cxn>
              <a:cxn ang="0">
                <a:pos x="connsiteX54349" y="connsiteY54349"/>
              </a:cxn>
              <a:cxn ang="0">
                <a:pos x="connsiteX54350" y="connsiteY54350"/>
              </a:cxn>
              <a:cxn ang="0">
                <a:pos x="connsiteX54351" y="connsiteY54351"/>
              </a:cxn>
              <a:cxn ang="0">
                <a:pos x="connsiteX54352" y="connsiteY54352"/>
              </a:cxn>
              <a:cxn ang="0">
                <a:pos x="connsiteX54353" y="connsiteY54353"/>
              </a:cxn>
              <a:cxn ang="0">
                <a:pos x="connsiteX54354" y="connsiteY54354"/>
              </a:cxn>
              <a:cxn ang="0">
                <a:pos x="connsiteX54355" y="connsiteY54355"/>
              </a:cxn>
              <a:cxn ang="0">
                <a:pos x="connsiteX54356" y="connsiteY54356"/>
              </a:cxn>
              <a:cxn ang="0">
                <a:pos x="connsiteX54357" y="connsiteY54357"/>
              </a:cxn>
              <a:cxn ang="0">
                <a:pos x="connsiteX54358" y="connsiteY54358"/>
              </a:cxn>
              <a:cxn ang="0">
                <a:pos x="connsiteX54359" y="connsiteY54359"/>
              </a:cxn>
              <a:cxn ang="0">
                <a:pos x="connsiteX54360" y="connsiteY54360"/>
              </a:cxn>
              <a:cxn ang="0">
                <a:pos x="connsiteX54361" y="connsiteY54361"/>
              </a:cxn>
              <a:cxn ang="0">
                <a:pos x="connsiteX54362" y="connsiteY54362"/>
              </a:cxn>
              <a:cxn ang="0">
                <a:pos x="connsiteX54363" y="connsiteY54363"/>
              </a:cxn>
              <a:cxn ang="0">
                <a:pos x="connsiteX54364" y="connsiteY54364"/>
              </a:cxn>
              <a:cxn ang="0">
                <a:pos x="connsiteX54365" y="connsiteY54365"/>
              </a:cxn>
              <a:cxn ang="0">
                <a:pos x="connsiteX54366" y="connsiteY54366"/>
              </a:cxn>
              <a:cxn ang="0">
                <a:pos x="connsiteX54367" y="connsiteY54367"/>
              </a:cxn>
              <a:cxn ang="0">
                <a:pos x="connsiteX54368" y="connsiteY54368"/>
              </a:cxn>
              <a:cxn ang="0">
                <a:pos x="connsiteX54369" y="connsiteY54369"/>
              </a:cxn>
              <a:cxn ang="0">
                <a:pos x="connsiteX54370" y="connsiteY54370"/>
              </a:cxn>
              <a:cxn ang="0">
                <a:pos x="connsiteX54371" y="connsiteY54371"/>
              </a:cxn>
              <a:cxn ang="0">
                <a:pos x="connsiteX54372" y="connsiteY54372"/>
              </a:cxn>
              <a:cxn ang="0">
                <a:pos x="connsiteX54373" y="connsiteY54373"/>
              </a:cxn>
              <a:cxn ang="0">
                <a:pos x="connsiteX54374" y="connsiteY54374"/>
              </a:cxn>
              <a:cxn ang="0">
                <a:pos x="connsiteX54375" y="connsiteY54375"/>
              </a:cxn>
              <a:cxn ang="0">
                <a:pos x="connsiteX54376" y="connsiteY54376"/>
              </a:cxn>
              <a:cxn ang="0">
                <a:pos x="connsiteX54377" y="connsiteY54377"/>
              </a:cxn>
              <a:cxn ang="0">
                <a:pos x="connsiteX54378" y="connsiteY54378"/>
              </a:cxn>
              <a:cxn ang="0">
                <a:pos x="connsiteX54379" y="connsiteY54379"/>
              </a:cxn>
              <a:cxn ang="0">
                <a:pos x="connsiteX54380" y="connsiteY54380"/>
              </a:cxn>
              <a:cxn ang="0">
                <a:pos x="connsiteX54381" y="connsiteY54381"/>
              </a:cxn>
              <a:cxn ang="0">
                <a:pos x="connsiteX54382" y="connsiteY54382"/>
              </a:cxn>
              <a:cxn ang="0">
                <a:pos x="connsiteX54383" y="connsiteY54383"/>
              </a:cxn>
              <a:cxn ang="0">
                <a:pos x="connsiteX54384" y="connsiteY54384"/>
              </a:cxn>
              <a:cxn ang="0">
                <a:pos x="connsiteX54385" y="connsiteY54385"/>
              </a:cxn>
              <a:cxn ang="0">
                <a:pos x="connsiteX54386" y="connsiteY54386"/>
              </a:cxn>
              <a:cxn ang="0">
                <a:pos x="connsiteX54387" y="connsiteY54387"/>
              </a:cxn>
              <a:cxn ang="0">
                <a:pos x="connsiteX54388" y="connsiteY54388"/>
              </a:cxn>
              <a:cxn ang="0">
                <a:pos x="connsiteX54389" y="connsiteY54389"/>
              </a:cxn>
              <a:cxn ang="0">
                <a:pos x="connsiteX54390" y="connsiteY54390"/>
              </a:cxn>
              <a:cxn ang="0">
                <a:pos x="connsiteX54391" y="connsiteY54391"/>
              </a:cxn>
              <a:cxn ang="0">
                <a:pos x="connsiteX54392" y="connsiteY54392"/>
              </a:cxn>
              <a:cxn ang="0">
                <a:pos x="connsiteX54393" y="connsiteY54393"/>
              </a:cxn>
              <a:cxn ang="0">
                <a:pos x="connsiteX54394" y="connsiteY54394"/>
              </a:cxn>
              <a:cxn ang="0">
                <a:pos x="connsiteX54395" y="connsiteY54395"/>
              </a:cxn>
              <a:cxn ang="0">
                <a:pos x="connsiteX54396" y="connsiteY54396"/>
              </a:cxn>
              <a:cxn ang="0">
                <a:pos x="connsiteX54397" y="connsiteY54397"/>
              </a:cxn>
              <a:cxn ang="0">
                <a:pos x="connsiteX54398" y="connsiteY54398"/>
              </a:cxn>
              <a:cxn ang="0">
                <a:pos x="connsiteX54399" y="connsiteY54399"/>
              </a:cxn>
              <a:cxn ang="0">
                <a:pos x="connsiteX54400" y="connsiteY54400"/>
              </a:cxn>
              <a:cxn ang="0">
                <a:pos x="connsiteX54401" y="connsiteY54401"/>
              </a:cxn>
              <a:cxn ang="0">
                <a:pos x="connsiteX54402" y="connsiteY54402"/>
              </a:cxn>
              <a:cxn ang="0">
                <a:pos x="connsiteX54403" y="connsiteY54403"/>
              </a:cxn>
              <a:cxn ang="0">
                <a:pos x="connsiteX54404" y="connsiteY54404"/>
              </a:cxn>
              <a:cxn ang="0">
                <a:pos x="connsiteX54405" y="connsiteY54405"/>
              </a:cxn>
              <a:cxn ang="0">
                <a:pos x="connsiteX54406" y="connsiteY54406"/>
              </a:cxn>
              <a:cxn ang="0">
                <a:pos x="connsiteX54407" y="connsiteY54407"/>
              </a:cxn>
              <a:cxn ang="0">
                <a:pos x="connsiteX54408" y="connsiteY54408"/>
              </a:cxn>
              <a:cxn ang="0">
                <a:pos x="connsiteX54409" y="connsiteY54409"/>
              </a:cxn>
              <a:cxn ang="0">
                <a:pos x="connsiteX54410" y="connsiteY54410"/>
              </a:cxn>
              <a:cxn ang="0">
                <a:pos x="connsiteX54411" y="connsiteY54411"/>
              </a:cxn>
              <a:cxn ang="0">
                <a:pos x="connsiteX54412" y="connsiteY54412"/>
              </a:cxn>
              <a:cxn ang="0">
                <a:pos x="connsiteX54413" y="connsiteY54413"/>
              </a:cxn>
              <a:cxn ang="0">
                <a:pos x="connsiteX54414" y="connsiteY54414"/>
              </a:cxn>
              <a:cxn ang="0">
                <a:pos x="connsiteX54415" y="connsiteY54415"/>
              </a:cxn>
              <a:cxn ang="0">
                <a:pos x="connsiteX54416" y="connsiteY54416"/>
              </a:cxn>
              <a:cxn ang="0">
                <a:pos x="connsiteX54417" y="connsiteY54417"/>
              </a:cxn>
              <a:cxn ang="0">
                <a:pos x="connsiteX54418" y="connsiteY54418"/>
              </a:cxn>
              <a:cxn ang="0">
                <a:pos x="connsiteX54419" y="connsiteY54419"/>
              </a:cxn>
              <a:cxn ang="0">
                <a:pos x="connsiteX54420" y="connsiteY54420"/>
              </a:cxn>
              <a:cxn ang="0">
                <a:pos x="connsiteX54421" y="connsiteY54421"/>
              </a:cxn>
              <a:cxn ang="0">
                <a:pos x="connsiteX54422" y="connsiteY54422"/>
              </a:cxn>
              <a:cxn ang="0">
                <a:pos x="connsiteX54423" y="connsiteY54423"/>
              </a:cxn>
              <a:cxn ang="0">
                <a:pos x="connsiteX54424" y="connsiteY54424"/>
              </a:cxn>
              <a:cxn ang="0">
                <a:pos x="connsiteX54425" y="connsiteY54425"/>
              </a:cxn>
              <a:cxn ang="0">
                <a:pos x="connsiteX54426" y="connsiteY54426"/>
              </a:cxn>
              <a:cxn ang="0">
                <a:pos x="connsiteX54427" y="connsiteY54427"/>
              </a:cxn>
              <a:cxn ang="0">
                <a:pos x="connsiteX54428" y="connsiteY54428"/>
              </a:cxn>
              <a:cxn ang="0">
                <a:pos x="connsiteX54429" y="connsiteY54429"/>
              </a:cxn>
              <a:cxn ang="0">
                <a:pos x="connsiteX54430" y="connsiteY54430"/>
              </a:cxn>
              <a:cxn ang="0">
                <a:pos x="connsiteX54431" y="connsiteY54431"/>
              </a:cxn>
              <a:cxn ang="0">
                <a:pos x="connsiteX54432" y="connsiteY54432"/>
              </a:cxn>
              <a:cxn ang="0">
                <a:pos x="connsiteX54433" y="connsiteY54433"/>
              </a:cxn>
              <a:cxn ang="0">
                <a:pos x="connsiteX54434" y="connsiteY54434"/>
              </a:cxn>
              <a:cxn ang="0">
                <a:pos x="connsiteX54435" y="connsiteY54435"/>
              </a:cxn>
              <a:cxn ang="0">
                <a:pos x="connsiteX54436" y="connsiteY54436"/>
              </a:cxn>
              <a:cxn ang="0">
                <a:pos x="connsiteX54437" y="connsiteY54437"/>
              </a:cxn>
              <a:cxn ang="0">
                <a:pos x="connsiteX54438" y="connsiteY54438"/>
              </a:cxn>
              <a:cxn ang="0">
                <a:pos x="connsiteX54439" y="connsiteY54439"/>
              </a:cxn>
              <a:cxn ang="0">
                <a:pos x="connsiteX54440" y="connsiteY54440"/>
              </a:cxn>
              <a:cxn ang="0">
                <a:pos x="connsiteX54441" y="connsiteY54441"/>
              </a:cxn>
              <a:cxn ang="0">
                <a:pos x="connsiteX54442" y="connsiteY54442"/>
              </a:cxn>
              <a:cxn ang="0">
                <a:pos x="connsiteX54443" y="connsiteY54443"/>
              </a:cxn>
              <a:cxn ang="0">
                <a:pos x="connsiteX54444" y="connsiteY54444"/>
              </a:cxn>
              <a:cxn ang="0">
                <a:pos x="connsiteX54445" y="connsiteY54445"/>
              </a:cxn>
              <a:cxn ang="0">
                <a:pos x="connsiteX54446" y="connsiteY54446"/>
              </a:cxn>
              <a:cxn ang="0">
                <a:pos x="connsiteX54447" y="connsiteY54447"/>
              </a:cxn>
              <a:cxn ang="0">
                <a:pos x="connsiteX54448" y="connsiteY54448"/>
              </a:cxn>
              <a:cxn ang="0">
                <a:pos x="connsiteX54449" y="connsiteY54449"/>
              </a:cxn>
              <a:cxn ang="0">
                <a:pos x="connsiteX54450" y="connsiteY54450"/>
              </a:cxn>
              <a:cxn ang="0">
                <a:pos x="connsiteX54451" y="connsiteY54451"/>
              </a:cxn>
              <a:cxn ang="0">
                <a:pos x="connsiteX54452" y="connsiteY54452"/>
              </a:cxn>
              <a:cxn ang="0">
                <a:pos x="connsiteX54453" y="connsiteY54453"/>
              </a:cxn>
              <a:cxn ang="0">
                <a:pos x="connsiteX54454" y="connsiteY54454"/>
              </a:cxn>
              <a:cxn ang="0">
                <a:pos x="connsiteX54455" y="connsiteY54455"/>
              </a:cxn>
              <a:cxn ang="0">
                <a:pos x="connsiteX54456" y="connsiteY54456"/>
              </a:cxn>
              <a:cxn ang="0">
                <a:pos x="connsiteX54457" y="connsiteY54457"/>
              </a:cxn>
              <a:cxn ang="0">
                <a:pos x="connsiteX54458" y="connsiteY54458"/>
              </a:cxn>
              <a:cxn ang="0">
                <a:pos x="connsiteX54459" y="connsiteY54459"/>
              </a:cxn>
              <a:cxn ang="0">
                <a:pos x="connsiteX54460" y="connsiteY54460"/>
              </a:cxn>
              <a:cxn ang="0">
                <a:pos x="connsiteX54461" y="connsiteY54461"/>
              </a:cxn>
              <a:cxn ang="0">
                <a:pos x="connsiteX54462" y="connsiteY54462"/>
              </a:cxn>
              <a:cxn ang="0">
                <a:pos x="connsiteX54463" y="connsiteY54463"/>
              </a:cxn>
              <a:cxn ang="0">
                <a:pos x="connsiteX54464" y="connsiteY54464"/>
              </a:cxn>
              <a:cxn ang="0">
                <a:pos x="connsiteX54465" y="connsiteY54465"/>
              </a:cxn>
              <a:cxn ang="0">
                <a:pos x="connsiteX54466" y="connsiteY54466"/>
              </a:cxn>
              <a:cxn ang="0">
                <a:pos x="connsiteX54467" y="connsiteY54467"/>
              </a:cxn>
              <a:cxn ang="0">
                <a:pos x="connsiteX54468" y="connsiteY54468"/>
              </a:cxn>
              <a:cxn ang="0">
                <a:pos x="connsiteX54469" y="connsiteY54469"/>
              </a:cxn>
              <a:cxn ang="0">
                <a:pos x="connsiteX54470" y="connsiteY54470"/>
              </a:cxn>
              <a:cxn ang="0">
                <a:pos x="connsiteX54471" y="connsiteY54471"/>
              </a:cxn>
              <a:cxn ang="0">
                <a:pos x="connsiteX54472" y="connsiteY54472"/>
              </a:cxn>
              <a:cxn ang="0">
                <a:pos x="connsiteX54473" y="connsiteY54473"/>
              </a:cxn>
              <a:cxn ang="0">
                <a:pos x="connsiteX54474" y="connsiteY54474"/>
              </a:cxn>
              <a:cxn ang="0">
                <a:pos x="connsiteX54475" y="connsiteY54475"/>
              </a:cxn>
              <a:cxn ang="0">
                <a:pos x="connsiteX54476" y="connsiteY54476"/>
              </a:cxn>
              <a:cxn ang="0">
                <a:pos x="connsiteX54477" y="connsiteY54477"/>
              </a:cxn>
              <a:cxn ang="0">
                <a:pos x="connsiteX54478" y="connsiteY54478"/>
              </a:cxn>
              <a:cxn ang="0">
                <a:pos x="connsiteX54479" y="connsiteY54479"/>
              </a:cxn>
              <a:cxn ang="0">
                <a:pos x="connsiteX54480" y="connsiteY54480"/>
              </a:cxn>
              <a:cxn ang="0">
                <a:pos x="connsiteX54481" y="connsiteY54481"/>
              </a:cxn>
              <a:cxn ang="0">
                <a:pos x="connsiteX54482" y="connsiteY54482"/>
              </a:cxn>
              <a:cxn ang="0">
                <a:pos x="connsiteX54483" y="connsiteY54483"/>
              </a:cxn>
              <a:cxn ang="0">
                <a:pos x="connsiteX54484" y="connsiteY54484"/>
              </a:cxn>
              <a:cxn ang="0">
                <a:pos x="connsiteX54485" y="connsiteY54485"/>
              </a:cxn>
              <a:cxn ang="0">
                <a:pos x="connsiteX54486" y="connsiteY54486"/>
              </a:cxn>
              <a:cxn ang="0">
                <a:pos x="connsiteX54487" y="connsiteY54487"/>
              </a:cxn>
              <a:cxn ang="0">
                <a:pos x="connsiteX54488" y="connsiteY54488"/>
              </a:cxn>
              <a:cxn ang="0">
                <a:pos x="connsiteX54489" y="connsiteY54489"/>
              </a:cxn>
              <a:cxn ang="0">
                <a:pos x="connsiteX54490" y="connsiteY54490"/>
              </a:cxn>
              <a:cxn ang="0">
                <a:pos x="connsiteX54491" y="connsiteY54491"/>
              </a:cxn>
              <a:cxn ang="0">
                <a:pos x="connsiteX54492" y="connsiteY54492"/>
              </a:cxn>
              <a:cxn ang="0">
                <a:pos x="connsiteX54493" y="connsiteY54493"/>
              </a:cxn>
              <a:cxn ang="0">
                <a:pos x="connsiteX54494" y="connsiteY54494"/>
              </a:cxn>
              <a:cxn ang="0">
                <a:pos x="connsiteX54495" y="connsiteY54495"/>
              </a:cxn>
              <a:cxn ang="0">
                <a:pos x="connsiteX54496" y="connsiteY54496"/>
              </a:cxn>
              <a:cxn ang="0">
                <a:pos x="connsiteX54497" y="connsiteY54497"/>
              </a:cxn>
              <a:cxn ang="0">
                <a:pos x="connsiteX54498" y="connsiteY54498"/>
              </a:cxn>
              <a:cxn ang="0">
                <a:pos x="connsiteX54499" y="connsiteY54499"/>
              </a:cxn>
              <a:cxn ang="0">
                <a:pos x="connsiteX54500" y="connsiteY54500"/>
              </a:cxn>
              <a:cxn ang="0">
                <a:pos x="connsiteX54501" y="connsiteY54501"/>
              </a:cxn>
              <a:cxn ang="0">
                <a:pos x="connsiteX54502" y="connsiteY54502"/>
              </a:cxn>
              <a:cxn ang="0">
                <a:pos x="connsiteX54503" y="connsiteY54503"/>
              </a:cxn>
              <a:cxn ang="0">
                <a:pos x="connsiteX54504" y="connsiteY54504"/>
              </a:cxn>
              <a:cxn ang="0">
                <a:pos x="connsiteX54505" y="connsiteY54505"/>
              </a:cxn>
              <a:cxn ang="0">
                <a:pos x="connsiteX54506" y="connsiteY54506"/>
              </a:cxn>
              <a:cxn ang="0">
                <a:pos x="connsiteX54507" y="connsiteY54507"/>
              </a:cxn>
              <a:cxn ang="0">
                <a:pos x="connsiteX54508" y="connsiteY54508"/>
              </a:cxn>
              <a:cxn ang="0">
                <a:pos x="connsiteX54509" y="connsiteY54509"/>
              </a:cxn>
              <a:cxn ang="0">
                <a:pos x="connsiteX54510" y="connsiteY54510"/>
              </a:cxn>
              <a:cxn ang="0">
                <a:pos x="connsiteX54511" y="connsiteY54511"/>
              </a:cxn>
              <a:cxn ang="0">
                <a:pos x="connsiteX54512" y="connsiteY54512"/>
              </a:cxn>
              <a:cxn ang="0">
                <a:pos x="connsiteX54513" y="connsiteY54513"/>
              </a:cxn>
              <a:cxn ang="0">
                <a:pos x="connsiteX54514" y="connsiteY54514"/>
              </a:cxn>
              <a:cxn ang="0">
                <a:pos x="connsiteX54515" y="connsiteY54515"/>
              </a:cxn>
              <a:cxn ang="0">
                <a:pos x="connsiteX54516" y="connsiteY54516"/>
              </a:cxn>
              <a:cxn ang="0">
                <a:pos x="connsiteX54517" y="connsiteY54517"/>
              </a:cxn>
              <a:cxn ang="0">
                <a:pos x="connsiteX54518" y="connsiteY54518"/>
              </a:cxn>
              <a:cxn ang="0">
                <a:pos x="connsiteX54519" y="connsiteY54519"/>
              </a:cxn>
              <a:cxn ang="0">
                <a:pos x="connsiteX54520" y="connsiteY54520"/>
              </a:cxn>
              <a:cxn ang="0">
                <a:pos x="connsiteX54521" y="connsiteY54521"/>
              </a:cxn>
              <a:cxn ang="0">
                <a:pos x="connsiteX54522" y="connsiteY54522"/>
              </a:cxn>
              <a:cxn ang="0">
                <a:pos x="connsiteX54523" y="connsiteY54523"/>
              </a:cxn>
              <a:cxn ang="0">
                <a:pos x="connsiteX54524" y="connsiteY54524"/>
              </a:cxn>
              <a:cxn ang="0">
                <a:pos x="connsiteX54525" y="connsiteY54525"/>
              </a:cxn>
              <a:cxn ang="0">
                <a:pos x="connsiteX54526" y="connsiteY54526"/>
              </a:cxn>
              <a:cxn ang="0">
                <a:pos x="connsiteX54527" y="connsiteY54527"/>
              </a:cxn>
              <a:cxn ang="0">
                <a:pos x="connsiteX54528" y="connsiteY54528"/>
              </a:cxn>
              <a:cxn ang="0">
                <a:pos x="connsiteX54529" y="connsiteY54529"/>
              </a:cxn>
              <a:cxn ang="0">
                <a:pos x="connsiteX54530" y="connsiteY54530"/>
              </a:cxn>
              <a:cxn ang="0">
                <a:pos x="connsiteX54531" y="connsiteY54531"/>
              </a:cxn>
              <a:cxn ang="0">
                <a:pos x="connsiteX54532" y="connsiteY54532"/>
              </a:cxn>
              <a:cxn ang="0">
                <a:pos x="connsiteX54533" y="connsiteY54533"/>
              </a:cxn>
              <a:cxn ang="0">
                <a:pos x="connsiteX54534" y="connsiteY54534"/>
              </a:cxn>
              <a:cxn ang="0">
                <a:pos x="connsiteX54535" y="connsiteY54535"/>
              </a:cxn>
              <a:cxn ang="0">
                <a:pos x="connsiteX54536" y="connsiteY54536"/>
              </a:cxn>
              <a:cxn ang="0">
                <a:pos x="connsiteX54537" y="connsiteY54537"/>
              </a:cxn>
              <a:cxn ang="0">
                <a:pos x="connsiteX54538" y="connsiteY54538"/>
              </a:cxn>
              <a:cxn ang="0">
                <a:pos x="connsiteX54539" y="connsiteY54539"/>
              </a:cxn>
              <a:cxn ang="0">
                <a:pos x="connsiteX54540" y="connsiteY54540"/>
              </a:cxn>
              <a:cxn ang="0">
                <a:pos x="connsiteX54541" y="connsiteY54541"/>
              </a:cxn>
              <a:cxn ang="0">
                <a:pos x="connsiteX54542" y="connsiteY54542"/>
              </a:cxn>
              <a:cxn ang="0">
                <a:pos x="connsiteX54543" y="connsiteY54543"/>
              </a:cxn>
              <a:cxn ang="0">
                <a:pos x="connsiteX54544" y="connsiteY54544"/>
              </a:cxn>
              <a:cxn ang="0">
                <a:pos x="connsiteX54545" y="connsiteY54545"/>
              </a:cxn>
              <a:cxn ang="0">
                <a:pos x="connsiteX54546" y="connsiteY54546"/>
              </a:cxn>
              <a:cxn ang="0">
                <a:pos x="connsiteX54547" y="connsiteY54547"/>
              </a:cxn>
              <a:cxn ang="0">
                <a:pos x="connsiteX54548" y="connsiteY54548"/>
              </a:cxn>
              <a:cxn ang="0">
                <a:pos x="connsiteX54549" y="connsiteY54549"/>
              </a:cxn>
              <a:cxn ang="0">
                <a:pos x="connsiteX54550" y="connsiteY54550"/>
              </a:cxn>
              <a:cxn ang="0">
                <a:pos x="connsiteX54551" y="connsiteY54551"/>
              </a:cxn>
              <a:cxn ang="0">
                <a:pos x="connsiteX54552" y="connsiteY54552"/>
              </a:cxn>
              <a:cxn ang="0">
                <a:pos x="connsiteX54553" y="connsiteY54553"/>
              </a:cxn>
              <a:cxn ang="0">
                <a:pos x="connsiteX54554" y="connsiteY54554"/>
              </a:cxn>
              <a:cxn ang="0">
                <a:pos x="connsiteX54555" y="connsiteY54555"/>
              </a:cxn>
              <a:cxn ang="0">
                <a:pos x="connsiteX54556" y="connsiteY54556"/>
              </a:cxn>
              <a:cxn ang="0">
                <a:pos x="connsiteX54557" y="connsiteY54557"/>
              </a:cxn>
              <a:cxn ang="0">
                <a:pos x="connsiteX54558" y="connsiteY54558"/>
              </a:cxn>
              <a:cxn ang="0">
                <a:pos x="connsiteX54559" y="connsiteY54559"/>
              </a:cxn>
              <a:cxn ang="0">
                <a:pos x="connsiteX54560" y="connsiteY54560"/>
              </a:cxn>
              <a:cxn ang="0">
                <a:pos x="connsiteX54561" y="connsiteY54561"/>
              </a:cxn>
              <a:cxn ang="0">
                <a:pos x="connsiteX54562" y="connsiteY54562"/>
              </a:cxn>
              <a:cxn ang="0">
                <a:pos x="connsiteX54563" y="connsiteY54563"/>
              </a:cxn>
              <a:cxn ang="0">
                <a:pos x="connsiteX54564" y="connsiteY54564"/>
              </a:cxn>
              <a:cxn ang="0">
                <a:pos x="connsiteX54565" y="connsiteY54565"/>
              </a:cxn>
              <a:cxn ang="0">
                <a:pos x="connsiteX54566" y="connsiteY54566"/>
              </a:cxn>
              <a:cxn ang="0">
                <a:pos x="connsiteX54567" y="connsiteY54567"/>
              </a:cxn>
              <a:cxn ang="0">
                <a:pos x="connsiteX54568" y="connsiteY54568"/>
              </a:cxn>
              <a:cxn ang="0">
                <a:pos x="connsiteX54569" y="connsiteY54569"/>
              </a:cxn>
              <a:cxn ang="0">
                <a:pos x="connsiteX54570" y="connsiteY54570"/>
              </a:cxn>
              <a:cxn ang="0">
                <a:pos x="connsiteX54571" y="connsiteY54571"/>
              </a:cxn>
              <a:cxn ang="0">
                <a:pos x="connsiteX54572" y="connsiteY54572"/>
              </a:cxn>
              <a:cxn ang="0">
                <a:pos x="connsiteX54573" y="connsiteY54573"/>
              </a:cxn>
              <a:cxn ang="0">
                <a:pos x="connsiteX54574" y="connsiteY54574"/>
              </a:cxn>
              <a:cxn ang="0">
                <a:pos x="connsiteX54575" y="connsiteY54575"/>
              </a:cxn>
              <a:cxn ang="0">
                <a:pos x="connsiteX54576" y="connsiteY54576"/>
              </a:cxn>
              <a:cxn ang="0">
                <a:pos x="connsiteX54577" y="connsiteY54577"/>
              </a:cxn>
              <a:cxn ang="0">
                <a:pos x="connsiteX54578" y="connsiteY54578"/>
              </a:cxn>
              <a:cxn ang="0">
                <a:pos x="connsiteX54579" y="connsiteY54579"/>
              </a:cxn>
              <a:cxn ang="0">
                <a:pos x="connsiteX54580" y="connsiteY54580"/>
              </a:cxn>
              <a:cxn ang="0">
                <a:pos x="connsiteX54581" y="connsiteY54581"/>
              </a:cxn>
              <a:cxn ang="0">
                <a:pos x="connsiteX54582" y="connsiteY54582"/>
              </a:cxn>
              <a:cxn ang="0">
                <a:pos x="connsiteX54583" y="connsiteY54583"/>
              </a:cxn>
              <a:cxn ang="0">
                <a:pos x="connsiteX54584" y="connsiteY54584"/>
              </a:cxn>
              <a:cxn ang="0">
                <a:pos x="connsiteX54585" y="connsiteY54585"/>
              </a:cxn>
              <a:cxn ang="0">
                <a:pos x="connsiteX54586" y="connsiteY54586"/>
              </a:cxn>
              <a:cxn ang="0">
                <a:pos x="connsiteX54587" y="connsiteY54587"/>
              </a:cxn>
              <a:cxn ang="0">
                <a:pos x="connsiteX54588" y="connsiteY54588"/>
              </a:cxn>
              <a:cxn ang="0">
                <a:pos x="connsiteX54589" y="connsiteY54589"/>
              </a:cxn>
              <a:cxn ang="0">
                <a:pos x="connsiteX54590" y="connsiteY54590"/>
              </a:cxn>
              <a:cxn ang="0">
                <a:pos x="connsiteX54591" y="connsiteY54591"/>
              </a:cxn>
              <a:cxn ang="0">
                <a:pos x="connsiteX54592" y="connsiteY54592"/>
              </a:cxn>
              <a:cxn ang="0">
                <a:pos x="connsiteX54593" y="connsiteY54593"/>
              </a:cxn>
              <a:cxn ang="0">
                <a:pos x="connsiteX54594" y="connsiteY54594"/>
              </a:cxn>
              <a:cxn ang="0">
                <a:pos x="connsiteX54595" y="connsiteY54595"/>
              </a:cxn>
              <a:cxn ang="0">
                <a:pos x="connsiteX54596" y="connsiteY54596"/>
              </a:cxn>
              <a:cxn ang="0">
                <a:pos x="connsiteX54597" y="connsiteY54597"/>
              </a:cxn>
              <a:cxn ang="0">
                <a:pos x="connsiteX54598" y="connsiteY54598"/>
              </a:cxn>
              <a:cxn ang="0">
                <a:pos x="connsiteX54599" y="connsiteY54599"/>
              </a:cxn>
              <a:cxn ang="0">
                <a:pos x="connsiteX54600" y="connsiteY54600"/>
              </a:cxn>
              <a:cxn ang="0">
                <a:pos x="connsiteX54601" y="connsiteY54601"/>
              </a:cxn>
              <a:cxn ang="0">
                <a:pos x="connsiteX54602" y="connsiteY54602"/>
              </a:cxn>
              <a:cxn ang="0">
                <a:pos x="connsiteX54603" y="connsiteY54603"/>
              </a:cxn>
              <a:cxn ang="0">
                <a:pos x="connsiteX54604" y="connsiteY54604"/>
              </a:cxn>
              <a:cxn ang="0">
                <a:pos x="connsiteX54605" y="connsiteY54605"/>
              </a:cxn>
              <a:cxn ang="0">
                <a:pos x="connsiteX54606" y="connsiteY54606"/>
              </a:cxn>
              <a:cxn ang="0">
                <a:pos x="connsiteX54607" y="connsiteY54607"/>
              </a:cxn>
              <a:cxn ang="0">
                <a:pos x="connsiteX54608" y="connsiteY54608"/>
              </a:cxn>
              <a:cxn ang="0">
                <a:pos x="connsiteX54609" y="connsiteY54609"/>
              </a:cxn>
              <a:cxn ang="0">
                <a:pos x="connsiteX54610" y="connsiteY54610"/>
              </a:cxn>
              <a:cxn ang="0">
                <a:pos x="connsiteX54611" y="connsiteY54611"/>
              </a:cxn>
              <a:cxn ang="0">
                <a:pos x="connsiteX54612" y="connsiteY54612"/>
              </a:cxn>
              <a:cxn ang="0">
                <a:pos x="connsiteX54613" y="connsiteY54613"/>
              </a:cxn>
              <a:cxn ang="0">
                <a:pos x="connsiteX54614" y="connsiteY54614"/>
              </a:cxn>
              <a:cxn ang="0">
                <a:pos x="connsiteX54615" y="connsiteY54615"/>
              </a:cxn>
              <a:cxn ang="0">
                <a:pos x="connsiteX54616" y="connsiteY54616"/>
              </a:cxn>
              <a:cxn ang="0">
                <a:pos x="connsiteX54617" y="connsiteY54617"/>
              </a:cxn>
              <a:cxn ang="0">
                <a:pos x="connsiteX54618" y="connsiteY54618"/>
              </a:cxn>
              <a:cxn ang="0">
                <a:pos x="connsiteX54619" y="connsiteY54619"/>
              </a:cxn>
              <a:cxn ang="0">
                <a:pos x="connsiteX54620" y="connsiteY54620"/>
              </a:cxn>
              <a:cxn ang="0">
                <a:pos x="connsiteX54621" y="connsiteY54621"/>
              </a:cxn>
              <a:cxn ang="0">
                <a:pos x="connsiteX54622" y="connsiteY54622"/>
              </a:cxn>
              <a:cxn ang="0">
                <a:pos x="connsiteX54623" y="connsiteY54623"/>
              </a:cxn>
              <a:cxn ang="0">
                <a:pos x="connsiteX54624" y="connsiteY54624"/>
              </a:cxn>
              <a:cxn ang="0">
                <a:pos x="connsiteX54625" y="connsiteY54625"/>
              </a:cxn>
              <a:cxn ang="0">
                <a:pos x="connsiteX54626" y="connsiteY54626"/>
              </a:cxn>
              <a:cxn ang="0">
                <a:pos x="connsiteX54627" y="connsiteY54627"/>
              </a:cxn>
              <a:cxn ang="0">
                <a:pos x="connsiteX54628" y="connsiteY54628"/>
              </a:cxn>
              <a:cxn ang="0">
                <a:pos x="connsiteX54629" y="connsiteY54629"/>
              </a:cxn>
              <a:cxn ang="0">
                <a:pos x="connsiteX54630" y="connsiteY54630"/>
              </a:cxn>
              <a:cxn ang="0">
                <a:pos x="connsiteX54631" y="connsiteY54631"/>
              </a:cxn>
              <a:cxn ang="0">
                <a:pos x="connsiteX54632" y="connsiteY54632"/>
              </a:cxn>
              <a:cxn ang="0">
                <a:pos x="connsiteX54633" y="connsiteY54633"/>
              </a:cxn>
              <a:cxn ang="0">
                <a:pos x="connsiteX54634" y="connsiteY54634"/>
              </a:cxn>
              <a:cxn ang="0">
                <a:pos x="connsiteX54635" y="connsiteY54635"/>
              </a:cxn>
              <a:cxn ang="0">
                <a:pos x="connsiteX54636" y="connsiteY54636"/>
              </a:cxn>
              <a:cxn ang="0">
                <a:pos x="connsiteX54637" y="connsiteY54637"/>
              </a:cxn>
              <a:cxn ang="0">
                <a:pos x="connsiteX54638" y="connsiteY54638"/>
              </a:cxn>
              <a:cxn ang="0">
                <a:pos x="connsiteX54639" y="connsiteY54639"/>
              </a:cxn>
              <a:cxn ang="0">
                <a:pos x="connsiteX54640" y="connsiteY54640"/>
              </a:cxn>
              <a:cxn ang="0">
                <a:pos x="connsiteX54641" y="connsiteY54641"/>
              </a:cxn>
              <a:cxn ang="0">
                <a:pos x="connsiteX54642" y="connsiteY54642"/>
              </a:cxn>
              <a:cxn ang="0">
                <a:pos x="connsiteX54643" y="connsiteY54643"/>
              </a:cxn>
              <a:cxn ang="0">
                <a:pos x="connsiteX54644" y="connsiteY54644"/>
              </a:cxn>
              <a:cxn ang="0">
                <a:pos x="connsiteX54645" y="connsiteY54645"/>
              </a:cxn>
              <a:cxn ang="0">
                <a:pos x="connsiteX54646" y="connsiteY54646"/>
              </a:cxn>
              <a:cxn ang="0">
                <a:pos x="connsiteX54647" y="connsiteY54647"/>
              </a:cxn>
              <a:cxn ang="0">
                <a:pos x="connsiteX54648" y="connsiteY54648"/>
              </a:cxn>
              <a:cxn ang="0">
                <a:pos x="connsiteX54649" y="connsiteY54649"/>
              </a:cxn>
              <a:cxn ang="0">
                <a:pos x="connsiteX54650" y="connsiteY54650"/>
              </a:cxn>
              <a:cxn ang="0">
                <a:pos x="connsiteX54651" y="connsiteY54651"/>
              </a:cxn>
              <a:cxn ang="0">
                <a:pos x="connsiteX54652" y="connsiteY54652"/>
              </a:cxn>
              <a:cxn ang="0">
                <a:pos x="connsiteX54653" y="connsiteY54653"/>
              </a:cxn>
              <a:cxn ang="0">
                <a:pos x="connsiteX54654" y="connsiteY54654"/>
              </a:cxn>
              <a:cxn ang="0">
                <a:pos x="connsiteX54655" y="connsiteY54655"/>
              </a:cxn>
              <a:cxn ang="0">
                <a:pos x="connsiteX54656" y="connsiteY54656"/>
              </a:cxn>
              <a:cxn ang="0">
                <a:pos x="connsiteX54657" y="connsiteY54657"/>
              </a:cxn>
              <a:cxn ang="0">
                <a:pos x="connsiteX54658" y="connsiteY54658"/>
              </a:cxn>
              <a:cxn ang="0">
                <a:pos x="connsiteX54659" y="connsiteY54659"/>
              </a:cxn>
              <a:cxn ang="0">
                <a:pos x="connsiteX54660" y="connsiteY54660"/>
              </a:cxn>
              <a:cxn ang="0">
                <a:pos x="connsiteX54661" y="connsiteY54661"/>
              </a:cxn>
              <a:cxn ang="0">
                <a:pos x="connsiteX54662" y="connsiteY54662"/>
              </a:cxn>
              <a:cxn ang="0">
                <a:pos x="connsiteX54663" y="connsiteY54663"/>
              </a:cxn>
              <a:cxn ang="0">
                <a:pos x="connsiteX54664" y="connsiteY54664"/>
              </a:cxn>
              <a:cxn ang="0">
                <a:pos x="connsiteX54665" y="connsiteY54665"/>
              </a:cxn>
              <a:cxn ang="0">
                <a:pos x="connsiteX54666" y="connsiteY54666"/>
              </a:cxn>
              <a:cxn ang="0">
                <a:pos x="connsiteX54667" y="connsiteY54667"/>
              </a:cxn>
              <a:cxn ang="0">
                <a:pos x="connsiteX54668" y="connsiteY54668"/>
              </a:cxn>
              <a:cxn ang="0">
                <a:pos x="connsiteX54669" y="connsiteY54669"/>
              </a:cxn>
              <a:cxn ang="0">
                <a:pos x="connsiteX54670" y="connsiteY54670"/>
              </a:cxn>
              <a:cxn ang="0">
                <a:pos x="connsiteX54671" y="connsiteY54671"/>
              </a:cxn>
              <a:cxn ang="0">
                <a:pos x="connsiteX54672" y="connsiteY54672"/>
              </a:cxn>
              <a:cxn ang="0">
                <a:pos x="connsiteX54673" y="connsiteY54673"/>
              </a:cxn>
              <a:cxn ang="0">
                <a:pos x="connsiteX54674" y="connsiteY54674"/>
              </a:cxn>
              <a:cxn ang="0">
                <a:pos x="connsiteX54675" y="connsiteY54675"/>
              </a:cxn>
              <a:cxn ang="0">
                <a:pos x="connsiteX54676" y="connsiteY54676"/>
              </a:cxn>
              <a:cxn ang="0">
                <a:pos x="connsiteX54677" y="connsiteY54677"/>
              </a:cxn>
              <a:cxn ang="0">
                <a:pos x="connsiteX54678" y="connsiteY54678"/>
              </a:cxn>
              <a:cxn ang="0">
                <a:pos x="connsiteX54679" y="connsiteY54679"/>
              </a:cxn>
              <a:cxn ang="0">
                <a:pos x="connsiteX54680" y="connsiteY54680"/>
              </a:cxn>
              <a:cxn ang="0">
                <a:pos x="connsiteX54681" y="connsiteY54681"/>
              </a:cxn>
              <a:cxn ang="0">
                <a:pos x="connsiteX54682" y="connsiteY54682"/>
              </a:cxn>
              <a:cxn ang="0">
                <a:pos x="connsiteX54683" y="connsiteY54683"/>
              </a:cxn>
              <a:cxn ang="0">
                <a:pos x="connsiteX54684" y="connsiteY54684"/>
              </a:cxn>
              <a:cxn ang="0">
                <a:pos x="connsiteX54685" y="connsiteY54685"/>
              </a:cxn>
              <a:cxn ang="0">
                <a:pos x="connsiteX54686" y="connsiteY54686"/>
              </a:cxn>
              <a:cxn ang="0">
                <a:pos x="connsiteX54687" y="connsiteY54687"/>
              </a:cxn>
              <a:cxn ang="0">
                <a:pos x="connsiteX54688" y="connsiteY54688"/>
              </a:cxn>
              <a:cxn ang="0">
                <a:pos x="connsiteX54689" y="connsiteY54689"/>
              </a:cxn>
              <a:cxn ang="0">
                <a:pos x="connsiteX54690" y="connsiteY54690"/>
              </a:cxn>
              <a:cxn ang="0">
                <a:pos x="connsiteX54691" y="connsiteY54691"/>
              </a:cxn>
              <a:cxn ang="0">
                <a:pos x="connsiteX54692" y="connsiteY54692"/>
              </a:cxn>
              <a:cxn ang="0">
                <a:pos x="connsiteX54693" y="connsiteY54693"/>
              </a:cxn>
              <a:cxn ang="0">
                <a:pos x="connsiteX54694" y="connsiteY54694"/>
              </a:cxn>
              <a:cxn ang="0">
                <a:pos x="connsiteX54695" y="connsiteY54695"/>
              </a:cxn>
              <a:cxn ang="0">
                <a:pos x="connsiteX54696" y="connsiteY54696"/>
              </a:cxn>
              <a:cxn ang="0">
                <a:pos x="connsiteX54697" y="connsiteY54697"/>
              </a:cxn>
              <a:cxn ang="0">
                <a:pos x="connsiteX54698" y="connsiteY54698"/>
              </a:cxn>
              <a:cxn ang="0">
                <a:pos x="connsiteX54699" y="connsiteY54699"/>
              </a:cxn>
              <a:cxn ang="0">
                <a:pos x="connsiteX54700" y="connsiteY54700"/>
              </a:cxn>
              <a:cxn ang="0">
                <a:pos x="connsiteX54701" y="connsiteY54701"/>
              </a:cxn>
              <a:cxn ang="0">
                <a:pos x="connsiteX54702" y="connsiteY54702"/>
              </a:cxn>
              <a:cxn ang="0">
                <a:pos x="connsiteX54703" y="connsiteY54703"/>
              </a:cxn>
              <a:cxn ang="0">
                <a:pos x="connsiteX54704" y="connsiteY54704"/>
              </a:cxn>
              <a:cxn ang="0">
                <a:pos x="connsiteX54705" y="connsiteY54705"/>
              </a:cxn>
              <a:cxn ang="0">
                <a:pos x="connsiteX54706" y="connsiteY54706"/>
              </a:cxn>
              <a:cxn ang="0">
                <a:pos x="connsiteX54707" y="connsiteY54707"/>
              </a:cxn>
              <a:cxn ang="0">
                <a:pos x="connsiteX54708" y="connsiteY54708"/>
              </a:cxn>
              <a:cxn ang="0">
                <a:pos x="connsiteX54709" y="connsiteY54709"/>
              </a:cxn>
              <a:cxn ang="0">
                <a:pos x="connsiteX54710" y="connsiteY54710"/>
              </a:cxn>
              <a:cxn ang="0">
                <a:pos x="connsiteX54711" y="connsiteY54711"/>
              </a:cxn>
              <a:cxn ang="0">
                <a:pos x="connsiteX54712" y="connsiteY54712"/>
              </a:cxn>
              <a:cxn ang="0">
                <a:pos x="connsiteX54713" y="connsiteY54713"/>
              </a:cxn>
              <a:cxn ang="0">
                <a:pos x="connsiteX54714" y="connsiteY54714"/>
              </a:cxn>
              <a:cxn ang="0">
                <a:pos x="connsiteX54715" y="connsiteY54715"/>
              </a:cxn>
              <a:cxn ang="0">
                <a:pos x="connsiteX54716" y="connsiteY54716"/>
              </a:cxn>
              <a:cxn ang="0">
                <a:pos x="connsiteX54717" y="connsiteY54717"/>
              </a:cxn>
              <a:cxn ang="0">
                <a:pos x="connsiteX54718" y="connsiteY54718"/>
              </a:cxn>
              <a:cxn ang="0">
                <a:pos x="connsiteX54719" y="connsiteY54719"/>
              </a:cxn>
              <a:cxn ang="0">
                <a:pos x="connsiteX54720" y="connsiteY54720"/>
              </a:cxn>
              <a:cxn ang="0">
                <a:pos x="connsiteX54721" y="connsiteY54721"/>
              </a:cxn>
              <a:cxn ang="0">
                <a:pos x="connsiteX54722" y="connsiteY54722"/>
              </a:cxn>
              <a:cxn ang="0">
                <a:pos x="connsiteX54723" y="connsiteY54723"/>
              </a:cxn>
              <a:cxn ang="0">
                <a:pos x="connsiteX54724" y="connsiteY54724"/>
              </a:cxn>
              <a:cxn ang="0">
                <a:pos x="connsiteX54725" y="connsiteY54725"/>
              </a:cxn>
              <a:cxn ang="0">
                <a:pos x="connsiteX54726" y="connsiteY54726"/>
              </a:cxn>
              <a:cxn ang="0">
                <a:pos x="connsiteX54727" y="connsiteY54727"/>
              </a:cxn>
              <a:cxn ang="0">
                <a:pos x="connsiteX54728" y="connsiteY54728"/>
              </a:cxn>
              <a:cxn ang="0">
                <a:pos x="connsiteX54729" y="connsiteY54729"/>
              </a:cxn>
              <a:cxn ang="0">
                <a:pos x="connsiteX54730" y="connsiteY54730"/>
              </a:cxn>
              <a:cxn ang="0">
                <a:pos x="connsiteX54731" y="connsiteY54731"/>
              </a:cxn>
              <a:cxn ang="0">
                <a:pos x="connsiteX54732" y="connsiteY54732"/>
              </a:cxn>
              <a:cxn ang="0">
                <a:pos x="connsiteX54733" y="connsiteY54733"/>
              </a:cxn>
              <a:cxn ang="0">
                <a:pos x="connsiteX54734" y="connsiteY54734"/>
              </a:cxn>
              <a:cxn ang="0">
                <a:pos x="connsiteX54735" y="connsiteY54735"/>
              </a:cxn>
              <a:cxn ang="0">
                <a:pos x="connsiteX54736" y="connsiteY54736"/>
              </a:cxn>
              <a:cxn ang="0">
                <a:pos x="connsiteX54737" y="connsiteY54737"/>
              </a:cxn>
              <a:cxn ang="0">
                <a:pos x="connsiteX54738" y="connsiteY54738"/>
              </a:cxn>
              <a:cxn ang="0">
                <a:pos x="connsiteX54739" y="connsiteY54739"/>
              </a:cxn>
              <a:cxn ang="0">
                <a:pos x="connsiteX54740" y="connsiteY54740"/>
              </a:cxn>
              <a:cxn ang="0">
                <a:pos x="connsiteX54741" y="connsiteY54741"/>
              </a:cxn>
              <a:cxn ang="0">
                <a:pos x="connsiteX54742" y="connsiteY54742"/>
              </a:cxn>
              <a:cxn ang="0">
                <a:pos x="connsiteX54743" y="connsiteY54743"/>
              </a:cxn>
              <a:cxn ang="0">
                <a:pos x="connsiteX54744" y="connsiteY54744"/>
              </a:cxn>
              <a:cxn ang="0">
                <a:pos x="connsiteX54745" y="connsiteY54745"/>
              </a:cxn>
              <a:cxn ang="0">
                <a:pos x="connsiteX54746" y="connsiteY54746"/>
              </a:cxn>
              <a:cxn ang="0">
                <a:pos x="connsiteX54747" y="connsiteY54747"/>
              </a:cxn>
              <a:cxn ang="0">
                <a:pos x="connsiteX54748" y="connsiteY54748"/>
              </a:cxn>
              <a:cxn ang="0">
                <a:pos x="connsiteX54749" y="connsiteY54749"/>
              </a:cxn>
              <a:cxn ang="0">
                <a:pos x="connsiteX54750" y="connsiteY54750"/>
              </a:cxn>
              <a:cxn ang="0">
                <a:pos x="connsiteX54751" y="connsiteY54751"/>
              </a:cxn>
              <a:cxn ang="0">
                <a:pos x="connsiteX54752" y="connsiteY54752"/>
              </a:cxn>
              <a:cxn ang="0">
                <a:pos x="connsiteX54753" y="connsiteY54753"/>
              </a:cxn>
              <a:cxn ang="0">
                <a:pos x="connsiteX54754" y="connsiteY54754"/>
              </a:cxn>
              <a:cxn ang="0">
                <a:pos x="connsiteX54755" y="connsiteY54755"/>
              </a:cxn>
              <a:cxn ang="0">
                <a:pos x="connsiteX54756" y="connsiteY54756"/>
              </a:cxn>
              <a:cxn ang="0">
                <a:pos x="connsiteX54757" y="connsiteY54757"/>
              </a:cxn>
              <a:cxn ang="0">
                <a:pos x="connsiteX54758" y="connsiteY54758"/>
              </a:cxn>
              <a:cxn ang="0">
                <a:pos x="connsiteX54759" y="connsiteY54759"/>
              </a:cxn>
              <a:cxn ang="0">
                <a:pos x="connsiteX54760" y="connsiteY54760"/>
              </a:cxn>
              <a:cxn ang="0">
                <a:pos x="connsiteX54761" y="connsiteY54761"/>
              </a:cxn>
              <a:cxn ang="0">
                <a:pos x="connsiteX54762" y="connsiteY54762"/>
              </a:cxn>
              <a:cxn ang="0">
                <a:pos x="connsiteX54763" y="connsiteY54763"/>
              </a:cxn>
              <a:cxn ang="0">
                <a:pos x="connsiteX54764" y="connsiteY54764"/>
              </a:cxn>
              <a:cxn ang="0">
                <a:pos x="connsiteX54765" y="connsiteY54765"/>
              </a:cxn>
              <a:cxn ang="0">
                <a:pos x="connsiteX54766" y="connsiteY54766"/>
              </a:cxn>
              <a:cxn ang="0">
                <a:pos x="connsiteX54767" y="connsiteY54767"/>
              </a:cxn>
              <a:cxn ang="0">
                <a:pos x="connsiteX54768" y="connsiteY54768"/>
              </a:cxn>
              <a:cxn ang="0">
                <a:pos x="connsiteX54769" y="connsiteY54769"/>
              </a:cxn>
              <a:cxn ang="0">
                <a:pos x="connsiteX54770" y="connsiteY54770"/>
              </a:cxn>
              <a:cxn ang="0">
                <a:pos x="connsiteX54771" y="connsiteY54771"/>
              </a:cxn>
              <a:cxn ang="0">
                <a:pos x="connsiteX54772" y="connsiteY54772"/>
              </a:cxn>
              <a:cxn ang="0">
                <a:pos x="connsiteX54773" y="connsiteY54773"/>
              </a:cxn>
              <a:cxn ang="0">
                <a:pos x="connsiteX54774" y="connsiteY54774"/>
              </a:cxn>
              <a:cxn ang="0">
                <a:pos x="connsiteX54775" y="connsiteY54775"/>
              </a:cxn>
              <a:cxn ang="0">
                <a:pos x="connsiteX54776" y="connsiteY54776"/>
              </a:cxn>
              <a:cxn ang="0">
                <a:pos x="connsiteX54777" y="connsiteY54777"/>
              </a:cxn>
              <a:cxn ang="0">
                <a:pos x="connsiteX54778" y="connsiteY54778"/>
              </a:cxn>
              <a:cxn ang="0">
                <a:pos x="connsiteX54779" y="connsiteY54779"/>
              </a:cxn>
              <a:cxn ang="0">
                <a:pos x="connsiteX54780" y="connsiteY54780"/>
              </a:cxn>
              <a:cxn ang="0">
                <a:pos x="connsiteX54781" y="connsiteY54781"/>
              </a:cxn>
              <a:cxn ang="0">
                <a:pos x="connsiteX54782" y="connsiteY54782"/>
              </a:cxn>
              <a:cxn ang="0">
                <a:pos x="connsiteX54783" y="connsiteY54783"/>
              </a:cxn>
              <a:cxn ang="0">
                <a:pos x="connsiteX54784" y="connsiteY54784"/>
              </a:cxn>
              <a:cxn ang="0">
                <a:pos x="connsiteX54785" y="connsiteY54785"/>
              </a:cxn>
              <a:cxn ang="0">
                <a:pos x="connsiteX54786" y="connsiteY54786"/>
              </a:cxn>
              <a:cxn ang="0">
                <a:pos x="connsiteX54787" y="connsiteY54787"/>
              </a:cxn>
              <a:cxn ang="0">
                <a:pos x="connsiteX54788" y="connsiteY54788"/>
              </a:cxn>
              <a:cxn ang="0">
                <a:pos x="connsiteX54789" y="connsiteY54789"/>
              </a:cxn>
              <a:cxn ang="0">
                <a:pos x="connsiteX54790" y="connsiteY54790"/>
              </a:cxn>
              <a:cxn ang="0">
                <a:pos x="connsiteX54791" y="connsiteY54791"/>
              </a:cxn>
              <a:cxn ang="0">
                <a:pos x="connsiteX54792" y="connsiteY54792"/>
              </a:cxn>
              <a:cxn ang="0">
                <a:pos x="connsiteX54793" y="connsiteY54793"/>
              </a:cxn>
              <a:cxn ang="0">
                <a:pos x="connsiteX54794" y="connsiteY54794"/>
              </a:cxn>
              <a:cxn ang="0">
                <a:pos x="connsiteX54795" y="connsiteY54795"/>
              </a:cxn>
              <a:cxn ang="0">
                <a:pos x="connsiteX54796" y="connsiteY54796"/>
              </a:cxn>
              <a:cxn ang="0">
                <a:pos x="connsiteX54797" y="connsiteY54797"/>
              </a:cxn>
              <a:cxn ang="0">
                <a:pos x="connsiteX54798" y="connsiteY54798"/>
              </a:cxn>
              <a:cxn ang="0">
                <a:pos x="connsiteX54799" y="connsiteY54799"/>
              </a:cxn>
              <a:cxn ang="0">
                <a:pos x="connsiteX54800" y="connsiteY54800"/>
              </a:cxn>
              <a:cxn ang="0">
                <a:pos x="connsiteX54801" y="connsiteY54801"/>
              </a:cxn>
              <a:cxn ang="0">
                <a:pos x="connsiteX54802" y="connsiteY54802"/>
              </a:cxn>
              <a:cxn ang="0">
                <a:pos x="connsiteX54803" y="connsiteY54803"/>
              </a:cxn>
              <a:cxn ang="0">
                <a:pos x="connsiteX54804" y="connsiteY54804"/>
              </a:cxn>
              <a:cxn ang="0">
                <a:pos x="connsiteX54805" y="connsiteY54805"/>
              </a:cxn>
              <a:cxn ang="0">
                <a:pos x="connsiteX54806" y="connsiteY54806"/>
              </a:cxn>
              <a:cxn ang="0">
                <a:pos x="connsiteX54807" y="connsiteY54807"/>
              </a:cxn>
              <a:cxn ang="0">
                <a:pos x="connsiteX54808" y="connsiteY54808"/>
              </a:cxn>
              <a:cxn ang="0">
                <a:pos x="connsiteX54809" y="connsiteY54809"/>
              </a:cxn>
              <a:cxn ang="0">
                <a:pos x="connsiteX54810" y="connsiteY54810"/>
              </a:cxn>
              <a:cxn ang="0">
                <a:pos x="connsiteX54811" y="connsiteY54811"/>
              </a:cxn>
              <a:cxn ang="0">
                <a:pos x="connsiteX54812" y="connsiteY54812"/>
              </a:cxn>
              <a:cxn ang="0">
                <a:pos x="connsiteX54813" y="connsiteY54813"/>
              </a:cxn>
              <a:cxn ang="0">
                <a:pos x="connsiteX54814" y="connsiteY54814"/>
              </a:cxn>
              <a:cxn ang="0">
                <a:pos x="connsiteX54815" y="connsiteY54815"/>
              </a:cxn>
              <a:cxn ang="0">
                <a:pos x="connsiteX54816" y="connsiteY54816"/>
              </a:cxn>
              <a:cxn ang="0">
                <a:pos x="connsiteX54817" y="connsiteY54817"/>
              </a:cxn>
              <a:cxn ang="0">
                <a:pos x="connsiteX54818" y="connsiteY54818"/>
              </a:cxn>
              <a:cxn ang="0">
                <a:pos x="connsiteX54819" y="connsiteY54819"/>
              </a:cxn>
              <a:cxn ang="0">
                <a:pos x="connsiteX54820" y="connsiteY54820"/>
              </a:cxn>
              <a:cxn ang="0">
                <a:pos x="connsiteX54821" y="connsiteY54821"/>
              </a:cxn>
              <a:cxn ang="0">
                <a:pos x="connsiteX54822" y="connsiteY54822"/>
              </a:cxn>
              <a:cxn ang="0">
                <a:pos x="connsiteX54823" y="connsiteY54823"/>
              </a:cxn>
              <a:cxn ang="0">
                <a:pos x="connsiteX54824" y="connsiteY54824"/>
              </a:cxn>
              <a:cxn ang="0">
                <a:pos x="connsiteX54825" y="connsiteY54825"/>
              </a:cxn>
              <a:cxn ang="0">
                <a:pos x="connsiteX54826" y="connsiteY54826"/>
              </a:cxn>
              <a:cxn ang="0">
                <a:pos x="connsiteX54827" y="connsiteY54827"/>
              </a:cxn>
              <a:cxn ang="0">
                <a:pos x="connsiteX54828" y="connsiteY54828"/>
              </a:cxn>
              <a:cxn ang="0">
                <a:pos x="connsiteX54829" y="connsiteY54829"/>
              </a:cxn>
              <a:cxn ang="0">
                <a:pos x="connsiteX54830" y="connsiteY54830"/>
              </a:cxn>
              <a:cxn ang="0">
                <a:pos x="connsiteX54831" y="connsiteY54831"/>
              </a:cxn>
              <a:cxn ang="0">
                <a:pos x="connsiteX54832" y="connsiteY54832"/>
              </a:cxn>
              <a:cxn ang="0">
                <a:pos x="connsiteX54833" y="connsiteY54833"/>
              </a:cxn>
              <a:cxn ang="0">
                <a:pos x="connsiteX54834" y="connsiteY54834"/>
              </a:cxn>
              <a:cxn ang="0">
                <a:pos x="connsiteX54835" y="connsiteY54835"/>
              </a:cxn>
              <a:cxn ang="0">
                <a:pos x="connsiteX54836" y="connsiteY54836"/>
              </a:cxn>
              <a:cxn ang="0">
                <a:pos x="connsiteX54837" y="connsiteY54837"/>
              </a:cxn>
              <a:cxn ang="0">
                <a:pos x="connsiteX54838" y="connsiteY54838"/>
              </a:cxn>
              <a:cxn ang="0">
                <a:pos x="connsiteX54839" y="connsiteY54839"/>
              </a:cxn>
              <a:cxn ang="0">
                <a:pos x="connsiteX54840" y="connsiteY54840"/>
              </a:cxn>
              <a:cxn ang="0">
                <a:pos x="connsiteX54841" y="connsiteY54841"/>
              </a:cxn>
              <a:cxn ang="0">
                <a:pos x="connsiteX54842" y="connsiteY54842"/>
              </a:cxn>
              <a:cxn ang="0">
                <a:pos x="connsiteX54843" y="connsiteY54843"/>
              </a:cxn>
              <a:cxn ang="0">
                <a:pos x="connsiteX54844" y="connsiteY54844"/>
              </a:cxn>
              <a:cxn ang="0">
                <a:pos x="connsiteX54845" y="connsiteY54845"/>
              </a:cxn>
              <a:cxn ang="0">
                <a:pos x="connsiteX54846" y="connsiteY54846"/>
              </a:cxn>
              <a:cxn ang="0">
                <a:pos x="connsiteX54847" y="connsiteY54847"/>
              </a:cxn>
              <a:cxn ang="0">
                <a:pos x="connsiteX54848" y="connsiteY54848"/>
              </a:cxn>
              <a:cxn ang="0">
                <a:pos x="connsiteX54849" y="connsiteY54849"/>
              </a:cxn>
              <a:cxn ang="0">
                <a:pos x="connsiteX54850" y="connsiteY54850"/>
              </a:cxn>
              <a:cxn ang="0">
                <a:pos x="connsiteX54851" y="connsiteY54851"/>
              </a:cxn>
              <a:cxn ang="0">
                <a:pos x="connsiteX54852" y="connsiteY54852"/>
              </a:cxn>
              <a:cxn ang="0">
                <a:pos x="connsiteX54853" y="connsiteY54853"/>
              </a:cxn>
              <a:cxn ang="0">
                <a:pos x="connsiteX54854" y="connsiteY54854"/>
              </a:cxn>
              <a:cxn ang="0">
                <a:pos x="connsiteX54855" y="connsiteY54855"/>
              </a:cxn>
              <a:cxn ang="0">
                <a:pos x="connsiteX54856" y="connsiteY54856"/>
              </a:cxn>
              <a:cxn ang="0">
                <a:pos x="connsiteX54857" y="connsiteY54857"/>
              </a:cxn>
              <a:cxn ang="0">
                <a:pos x="connsiteX54858" y="connsiteY54858"/>
              </a:cxn>
              <a:cxn ang="0">
                <a:pos x="connsiteX54859" y="connsiteY54859"/>
              </a:cxn>
              <a:cxn ang="0">
                <a:pos x="connsiteX54860" y="connsiteY54860"/>
              </a:cxn>
              <a:cxn ang="0">
                <a:pos x="connsiteX54861" y="connsiteY54861"/>
              </a:cxn>
              <a:cxn ang="0">
                <a:pos x="connsiteX54862" y="connsiteY54862"/>
              </a:cxn>
              <a:cxn ang="0">
                <a:pos x="connsiteX54863" y="connsiteY54863"/>
              </a:cxn>
              <a:cxn ang="0">
                <a:pos x="connsiteX54864" y="connsiteY54864"/>
              </a:cxn>
              <a:cxn ang="0">
                <a:pos x="connsiteX54865" y="connsiteY54865"/>
              </a:cxn>
              <a:cxn ang="0">
                <a:pos x="connsiteX54866" y="connsiteY54866"/>
              </a:cxn>
              <a:cxn ang="0">
                <a:pos x="connsiteX54867" y="connsiteY54867"/>
              </a:cxn>
              <a:cxn ang="0">
                <a:pos x="connsiteX54868" y="connsiteY54868"/>
              </a:cxn>
              <a:cxn ang="0">
                <a:pos x="connsiteX54869" y="connsiteY54869"/>
              </a:cxn>
              <a:cxn ang="0">
                <a:pos x="connsiteX54870" y="connsiteY54870"/>
              </a:cxn>
              <a:cxn ang="0">
                <a:pos x="connsiteX54871" y="connsiteY54871"/>
              </a:cxn>
              <a:cxn ang="0">
                <a:pos x="connsiteX54872" y="connsiteY54872"/>
              </a:cxn>
              <a:cxn ang="0">
                <a:pos x="connsiteX54873" y="connsiteY54873"/>
              </a:cxn>
              <a:cxn ang="0">
                <a:pos x="connsiteX54874" y="connsiteY54874"/>
              </a:cxn>
              <a:cxn ang="0">
                <a:pos x="connsiteX54875" y="connsiteY54875"/>
              </a:cxn>
              <a:cxn ang="0">
                <a:pos x="connsiteX54876" y="connsiteY54876"/>
              </a:cxn>
              <a:cxn ang="0">
                <a:pos x="connsiteX54877" y="connsiteY54877"/>
              </a:cxn>
              <a:cxn ang="0">
                <a:pos x="connsiteX54878" y="connsiteY54878"/>
              </a:cxn>
              <a:cxn ang="0">
                <a:pos x="connsiteX54879" y="connsiteY54879"/>
              </a:cxn>
              <a:cxn ang="0">
                <a:pos x="connsiteX54880" y="connsiteY54880"/>
              </a:cxn>
              <a:cxn ang="0">
                <a:pos x="connsiteX54881" y="connsiteY54881"/>
              </a:cxn>
              <a:cxn ang="0">
                <a:pos x="connsiteX54882" y="connsiteY54882"/>
              </a:cxn>
              <a:cxn ang="0">
                <a:pos x="connsiteX54883" y="connsiteY54883"/>
              </a:cxn>
              <a:cxn ang="0">
                <a:pos x="connsiteX54884" y="connsiteY54884"/>
              </a:cxn>
              <a:cxn ang="0">
                <a:pos x="connsiteX54885" y="connsiteY54885"/>
              </a:cxn>
              <a:cxn ang="0">
                <a:pos x="connsiteX54886" y="connsiteY54886"/>
              </a:cxn>
              <a:cxn ang="0">
                <a:pos x="connsiteX54887" y="connsiteY54887"/>
              </a:cxn>
              <a:cxn ang="0">
                <a:pos x="connsiteX54888" y="connsiteY54888"/>
              </a:cxn>
              <a:cxn ang="0">
                <a:pos x="connsiteX54889" y="connsiteY54889"/>
              </a:cxn>
              <a:cxn ang="0">
                <a:pos x="connsiteX54890" y="connsiteY54890"/>
              </a:cxn>
              <a:cxn ang="0">
                <a:pos x="connsiteX54891" y="connsiteY54891"/>
              </a:cxn>
              <a:cxn ang="0">
                <a:pos x="connsiteX54892" y="connsiteY54892"/>
              </a:cxn>
              <a:cxn ang="0">
                <a:pos x="connsiteX54893" y="connsiteY54893"/>
              </a:cxn>
              <a:cxn ang="0">
                <a:pos x="connsiteX54894" y="connsiteY54894"/>
              </a:cxn>
              <a:cxn ang="0">
                <a:pos x="connsiteX54895" y="connsiteY54895"/>
              </a:cxn>
              <a:cxn ang="0">
                <a:pos x="connsiteX54896" y="connsiteY54896"/>
              </a:cxn>
              <a:cxn ang="0">
                <a:pos x="connsiteX54897" y="connsiteY54897"/>
              </a:cxn>
              <a:cxn ang="0">
                <a:pos x="connsiteX54898" y="connsiteY54898"/>
              </a:cxn>
              <a:cxn ang="0">
                <a:pos x="connsiteX54899" y="connsiteY54899"/>
              </a:cxn>
              <a:cxn ang="0">
                <a:pos x="connsiteX54900" y="connsiteY54900"/>
              </a:cxn>
              <a:cxn ang="0">
                <a:pos x="connsiteX54901" y="connsiteY54901"/>
              </a:cxn>
              <a:cxn ang="0">
                <a:pos x="connsiteX54902" y="connsiteY54902"/>
              </a:cxn>
              <a:cxn ang="0">
                <a:pos x="connsiteX54903" y="connsiteY54903"/>
              </a:cxn>
              <a:cxn ang="0">
                <a:pos x="connsiteX54904" y="connsiteY54904"/>
              </a:cxn>
              <a:cxn ang="0">
                <a:pos x="connsiteX54905" y="connsiteY54905"/>
              </a:cxn>
              <a:cxn ang="0">
                <a:pos x="connsiteX54906" y="connsiteY54906"/>
              </a:cxn>
              <a:cxn ang="0">
                <a:pos x="connsiteX54907" y="connsiteY54907"/>
              </a:cxn>
              <a:cxn ang="0">
                <a:pos x="connsiteX54908" y="connsiteY54908"/>
              </a:cxn>
              <a:cxn ang="0">
                <a:pos x="connsiteX54909" y="connsiteY54909"/>
              </a:cxn>
              <a:cxn ang="0">
                <a:pos x="connsiteX54910" y="connsiteY54910"/>
              </a:cxn>
              <a:cxn ang="0">
                <a:pos x="connsiteX54911" y="connsiteY54911"/>
              </a:cxn>
              <a:cxn ang="0">
                <a:pos x="connsiteX54912" y="connsiteY54912"/>
              </a:cxn>
              <a:cxn ang="0">
                <a:pos x="connsiteX54913" y="connsiteY54913"/>
              </a:cxn>
              <a:cxn ang="0">
                <a:pos x="connsiteX54914" y="connsiteY54914"/>
              </a:cxn>
              <a:cxn ang="0">
                <a:pos x="connsiteX54915" y="connsiteY54915"/>
              </a:cxn>
              <a:cxn ang="0">
                <a:pos x="connsiteX54916" y="connsiteY54916"/>
              </a:cxn>
              <a:cxn ang="0">
                <a:pos x="connsiteX54917" y="connsiteY54917"/>
              </a:cxn>
              <a:cxn ang="0">
                <a:pos x="connsiteX54918" y="connsiteY54918"/>
              </a:cxn>
              <a:cxn ang="0">
                <a:pos x="connsiteX54919" y="connsiteY54919"/>
              </a:cxn>
              <a:cxn ang="0">
                <a:pos x="connsiteX54920" y="connsiteY54920"/>
              </a:cxn>
              <a:cxn ang="0">
                <a:pos x="connsiteX54921" y="connsiteY54921"/>
              </a:cxn>
              <a:cxn ang="0">
                <a:pos x="connsiteX54922" y="connsiteY54922"/>
              </a:cxn>
              <a:cxn ang="0">
                <a:pos x="connsiteX54923" y="connsiteY54923"/>
              </a:cxn>
              <a:cxn ang="0">
                <a:pos x="connsiteX54924" y="connsiteY54924"/>
              </a:cxn>
              <a:cxn ang="0">
                <a:pos x="connsiteX54925" y="connsiteY54925"/>
              </a:cxn>
              <a:cxn ang="0">
                <a:pos x="connsiteX54926" y="connsiteY54926"/>
              </a:cxn>
              <a:cxn ang="0">
                <a:pos x="connsiteX54927" y="connsiteY54927"/>
              </a:cxn>
              <a:cxn ang="0">
                <a:pos x="connsiteX54928" y="connsiteY54928"/>
              </a:cxn>
              <a:cxn ang="0">
                <a:pos x="connsiteX54929" y="connsiteY54929"/>
              </a:cxn>
              <a:cxn ang="0">
                <a:pos x="connsiteX54930" y="connsiteY54930"/>
              </a:cxn>
              <a:cxn ang="0">
                <a:pos x="connsiteX54931" y="connsiteY54931"/>
              </a:cxn>
              <a:cxn ang="0">
                <a:pos x="connsiteX54932" y="connsiteY54932"/>
              </a:cxn>
              <a:cxn ang="0">
                <a:pos x="connsiteX54933" y="connsiteY54933"/>
              </a:cxn>
              <a:cxn ang="0">
                <a:pos x="connsiteX54934" y="connsiteY54934"/>
              </a:cxn>
              <a:cxn ang="0">
                <a:pos x="connsiteX54935" y="connsiteY54935"/>
              </a:cxn>
              <a:cxn ang="0">
                <a:pos x="connsiteX54936" y="connsiteY54936"/>
              </a:cxn>
              <a:cxn ang="0">
                <a:pos x="connsiteX54937" y="connsiteY54937"/>
              </a:cxn>
              <a:cxn ang="0">
                <a:pos x="connsiteX54938" y="connsiteY54938"/>
              </a:cxn>
              <a:cxn ang="0">
                <a:pos x="connsiteX54939" y="connsiteY54939"/>
              </a:cxn>
              <a:cxn ang="0">
                <a:pos x="connsiteX54940" y="connsiteY54940"/>
              </a:cxn>
              <a:cxn ang="0">
                <a:pos x="connsiteX54941" y="connsiteY54941"/>
              </a:cxn>
              <a:cxn ang="0">
                <a:pos x="connsiteX54942" y="connsiteY54942"/>
              </a:cxn>
              <a:cxn ang="0">
                <a:pos x="connsiteX54943" y="connsiteY54943"/>
              </a:cxn>
              <a:cxn ang="0">
                <a:pos x="connsiteX54944" y="connsiteY54944"/>
              </a:cxn>
              <a:cxn ang="0">
                <a:pos x="connsiteX54945" y="connsiteY54945"/>
              </a:cxn>
              <a:cxn ang="0">
                <a:pos x="connsiteX54946" y="connsiteY54946"/>
              </a:cxn>
              <a:cxn ang="0">
                <a:pos x="connsiteX54947" y="connsiteY54947"/>
              </a:cxn>
              <a:cxn ang="0">
                <a:pos x="connsiteX54948" y="connsiteY54948"/>
              </a:cxn>
              <a:cxn ang="0">
                <a:pos x="connsiteX54949" y="connsiteY54949"/>
              </a:cxn>
              <a:cxn ang="0">
                <a:pos x="connsiteX54950" y="connsiteY54950"/>
              </a:cxn>
              <a:cxn ang="0">
                <a:pos x="connsiteX54951" y="connsiteY54951"/>
              </a:cxn>
              <a:cxn ang="0">
                <a:pos x="connsiteX54952" y="connsiteY54952"/>
              </a:cxn>
              <a:cxn ang="0">
                <a:pos x="connsiteX54953" y="connsiteY54953"/>
              </a:cxn>
              <a:cxn ang="0">
                <a:pos x="connsiteX54954" y="connsiteY54954"/>
              </a:cxn>
              <a:cxn ang="0">
                <a:pos x="connsiteX54955" y="connsiteY54955"/>
              </a:cxn>
              <a:cxn ang="0">
                <a:pos x="connsiteX54956" y="connsiteY54956"/>
              </a:cxn>
              <a:cxn ang="0">
                <a:pos x="connsiteX54957" y="connsiteY54957"/>
              </a:cxn>
              <a:cxn ang="0">
                <a:pos x="connsiteX54958" y="connsiteY54958"/>
              </a:cxn>
              <a:cxn ang="0">
                <a:pos x="connsiteX54959" y="connsiteY54959"/>
              </a:cxn>
              <a:cxn ang="0">
                <a:pos x="connsiteX54960" y="connsiteY54960"/>
              </a:cxn>
              <a:cxn ang="0">
                <a:pos x="connsiteX54961" y="connsiteY54961"/>
              </a:cxn>
              <a:cxn ang="0">
                <a:pos x="connsiteX54962" y="connsiteY54962"/>
              </a:cxn>
              <a:cxn ang="0">
                <a:pos x="connsiteX54963" y="connsiteY54963"/>
              </a:cxn>
              <a:cxn ang="0">
                <a:pos x="connsiteX54964" y="connsiteY54964"/>
              </a:cxn>
              <a:cxn ang="0">
                <a:pos x="connsiteX54965" y="connsiteY54965"/>
              </a:cxn>
              <a:cxn ang="0">
                <a:pos x="connsiteX54966" y="connsiteY54966"/>
              </a:cxn>
              <a:cxn ang="0">
                <a:pos x="connsiteX54967" y="connsiteY54967"/>
              </a:cxn>
              <a:cxn ang="0">
                <a:pos x="connsiteX54968" y="connsiteY54968"/>
              </a:cxn>
              <a:cxn ang="0">
                <a:pos x="connsiteX54969" y="connsiteY54969"/>
              </a:cxn>
              <a:cxn ang="0">
                <a:pos x="connsiteX54970" y="connsiteY54970"/>
              </a:cxn>
              <a:cxn ang="0">
                <a:pos x="connsiteX54971" y="connsiteY54971"/>
              </a:cxn>
              <a:cxn ang="0">
                <a:pos x="connsiteX54972" y="connsiteY54972"/>
              </a:cxn>
              <a:cxn ang="0">
                <a:pos x="connsiteX54973" y="connsiteY54973"/>
              </a:cxn>
              <a:cxn ang="0">
                <a:pos x="connsiteX54974" y="connsiteY54974"/>
              </a:cxn>
              <a:cxn ang="0">
                <a:pos x="connsiteX54975" y="connsiteY54975"/>
              </a:cxn>
              <a:cxn ang="0">
                <a:pos x="connsiteX54976" y="connsiteY54976"/>
              </a:cxn>
              <a:cxn ang="0">
                <a:pos x="connsiteX54977" y="connsiteY54977"/>
              </a:cxn>
              <a:cxn ang="0">
                <a:pos x="connsiteX54978" y="connsiteY54978"/>
              </a:cxn>
              <a:cxn ang="0">
                <a:pos x="connsiteX54979" y="connsiteY54979"/>
              </a:cxn>
              <a:cxn ang="0">
                <a:pos x="connsiteX54980" y="connsiteY54980"/>
              </a:cxn>
              <a:cxn ang="0">
                <a:pos x="connsiteX54981" y="connsiteY54981"/>
              </a:cxn>
              <a:cxn ang="0">
                <a:pos x="connsiteX54982" y="connsiteY54982"/>
              </a:cxn>
              <a:cxn ang="0">
                <a:pos x="connsiteX54983" y="connsiteY54983"/>
              </a:cxn>
              <a:cxn ang="0">
                <a:pos x="connsiteX54984" y="connsiteY54984"/>
              </a:cxn>
              <a:cxn ang="0">
                <a:pos x="connsiteX54985" y="connsiteY54985"/>
              </a:cxn>
              <a:cxn ang="0">
                <a:pos x="connsiteX54986" y="connsiteY54986"/>
              </a:cxn>
              <a:cxn ang="0">
                <a:pos x="connsiteX54987" y="connsiteY54987"/>
              </a:cxn>
              <a:cxn ang="0">
                <a:pos x="connsiteX54988" y="connsiteY54988"/>
              </a:cxn>
              <a:cxn ang="0">
                <a:pos x="connsiteX54989" y="connsiteY54989"/>
              </a:cxn>
              <a:cxn ang="0">
                <a:pos x="connsiteX54990" y="connsiteY54990"/>
              </a:cxn>
              <a:cxn ang="0">
                <a:pos x="connsiteX54991" y="connsiteY54991"/>
              </a:cxn>
              <a:cxn ang="0">
                <a:pos x="connsiteX54992" y="connsiteY54992"/>
              </a:cxn>
              <a:cxn ang="0">
                <a:pos x="connsiteX54993" y="connsiteY54993"/>
              </a:cxn>
              <a:cxn ang="0">
                <a:pos x="connsiteX54994" y="connsiteY54994"/>
              </a:cxn>
              <a:cxn ang="0">
                <a:pos x="connsiteX54995" y="connsiteY54995"/>
              </a:cxn>
              <a:cxn ang="0">
                <a:pos x="connsiteX54996" y="connsiteY54996"/>
              </a:cxn>
              <a:cxn ang="0">
                <a:pos x="connsiteX54997" y="connsiteY54997"/>
              </a:cxn>
              <a:cxn ang="0">
                <a:pos x="connsiteX54998" y="connsiteY54998"/>
              </a:cxn>
              <a:cxn ang="0">
                <a:pos x="connsiteX54999" y="connsiteY54999"/>
              </a:cxn>
              <a:cxn ang="0">
                <a:pos x="connsiteX55000" y="connsiteY55000"/>
              </a:cxn>
              <a:cxn ang="0">
                <a:pos x="connsiteX55001" y="connsiteY55001"/>
              </a:cxn>
              <a:cxn ang="0">
                <a:pos x="connsiteX55002" y="connsiteY55002"/>
              </a:cxn>
              <a:cxn ang="0">
                <a:pos x="connsiteX55003" y="connsiteY55003"/>
              </a:cxn>
              <a:cxn ang="0">
                <a:pos x="connsiteX55004" y="connsiteY55004"/>
              </a:cxn>
              <a:cxn ang="0">
                <a:pos x="connsiteX55005" y="connsiteY55005"/>
              </a:cxn>
              <a:cxn ang="0">
                <a:pos x="connsiteX55006" y="connsiteY55006"/>
              </a:cxn>
              <a:cxn ang="0">
                <a:pos x="connsiteX55007" y="connsiteY55007"/>
              </a:cxn>
              <a:cxn ang="0">
                <a:pos x="connsiteX55008" y="connsiteY55008"/>
              </a:cxn>
              <a:cxn ang="0">
                <a:pos x="connsiteX55009" y="connsiteY55009"/>
              </a:cxn>
              <a:cxn ang="0">
                <a:pos x="connsiteX55010" y="connsiteY55010"/>
              </a:cxn>
              <a:cxn ang="0">
                <a:pos x="connsiteX55011" y="connsiteY55011"/>
              </a:cxn>
              <a:cxn ang="0">
                <a:pos x="connsiteX55012" y="connsiteY55012"/>
              </a:cxn>
              <a:cxn ang="0">
                <a:pos x="connsiteX55013" y="connsiteY55013"/>
              </a:cxn>
              <a:cxn ang="0">
                <a:pos x="connsiteX55014" y="connsiteY55014"/>
              </a:cxn>
              <a:cxn ang="0">
                <a:pos x="connsiteX55015" y="connsiteY55015"/>
              </a:cxn>
              <a:cxn ang="0">
                <a:pos x="connsiteX55016" y="connsiteY55016"/>
              </a:cxn>
              <a:cxn ang="0">
                <a:pos x="connsiteX55017" y="connsiteY55017"/>
              </a:cxn>
              <a:cxn ang="0">
                <a:pos x="connsiteX55018" y="connsiteY55018"/>
              </a:cxn>
              <a:cxn ang="0">
                <a:pos x="connsiteX55019" y="connsiteY55019"/>
              </a:cxn>
              <a:cxn ang="0">
                <a:pos x="connsiteX55020" y="connsiteY55020"/>
              </a:cxn>
              <a:cxn ang="0">
                <a:pos x="connsiteX55021" y="connsiteY55021"/>
              </a:cxn>
              <a:cxn ang="0">
                <a:pos x="connsiteX55022" y="connsiteY55022"/>
              </a:cxn>
              <a:cxn ang="0">
                <a:pos x="connsiteX55023" y="connsiteY55023"/>
              </a:cxn>
              <a:cxn ang="0">
                <a:pos x="connsiteX55024" y="connsiteY55024"/>
              </a:cxn>
              <a:cxn ang="0">
                <a:pos x="connsiteX55025" y="connsiteY55025"/>
              </a:cxn>
              <a:cxn ang="0">
                <a:pos x="connsiteX55026" y="connsiteY55026"/>
              </a:cxn>
              <a:cxn ang="0">
                <a:pos x="connsiteX55027" y="connsiteY55027"/>
              </a:cxn>
              <a:cxn ang="0">
                <a:pos x="connsiteX55028" y="connsiteY55028"/>
              </a:cxn>
              <a:cxn ang="0">
                <a:pos x="connsiteX55029" y="connsiteY55029"/>
              </a:cxn>
              <a:cxn ang="0">
                <a:pos x="connsiteX55030" y="connsiteY55030"/>
              </a:cxn>
              <a:cxn ang="0">
                <a:pos x="connsiteX55031" y="connsiteY55031"/>
              </a:cxn>
              <a:cxn ang="0">
                <a:pos x="connsiteX55032" y="connsiteY55032"/>
              </a:cxn>
              <a:cxn ang="0">
                <a:pos x="connsiteX55033" y="connsiteY55033"/>
              </a:cxn>
              <a:cxn ang="0">
                <a:pos x="connsiteX55034" y="connsiteY55034"/>
              </a:cxn>
              <a:cxn ang="0">
                <a:pos x="connsiteX55035" y="connsiteY55035"/>
              </a:cxn>
              <a:cxn ang="0">
                <a:pos x="connsiteX55036" y="connsiteY55036"/>
              </a:cxn>
              <a:cxn ang="0">
                <a:pos x="connsiteX55037" y="connsiteY55037"/>
              </a:cxn>
              <a:cxn ang="0">
                <a:pos x="connsiteX55038" y="connsiteY55038"/>
              </a:cxn>
              <a:cxn ang="0">
                <a:pos x="connsiteX55039" y="connsiteY55039"/>
              </a:cxn>
              <a:cxn ang="0">
                <a:pos x="connsiteX55040" y="connsiteY55040"/>
              </a:cxn>
              <a:cxn ang="0">
                <a:pos x="connsiteX55041" y="connsiteY55041"/>
              </a:cxn>
              <a:cxn ang="0">
                <a:pos x="connsiteX55042" y="connsiteY55042"/>
              </a:cxn>
              <a:cxn ang="0">
                <a:pos x="connsiteX55043" y="connsiteY55043"/>
              </a:cxn>
              <a:cxn ang="0">
                <a:pos x="connsiteX55044" y="connsiteY55044"/>
              </a:cxn>
              <a:cxn ang="0">
                <a:pos x="connsiteX55045" y="connsiteY55045"/>
              </a:cxn>
              <a:cxn ang="0">
                <a:pos x="connsiteX55046" y="connsiteY55046"/>
              </a:cxn>
              <a:cxn ang="0">
                <a:pos x="connsiteX55047" y="connsiteY55047"/>
              </a:cxn>
              <a:cxn ang="0">
                <a:pos x="connsiteX55048" y="connsiteY55048"/>
              </a:cxn>
              <a:cxn ang="0">
                <a:pos x="connsiteX55049" y="connsiteY55049"/>
              </a:cxn>
              <a:cxn ang="0">
                <a:pos x="connsiteX55050" y="connsiteY55050"/>
              </a:cxn>
              <a:cxn ang="0">
                <a:pos x="connsiteX55051" y="connsiteY55051"/>
              </a:cxn>
              <a:cxn ang="0">
                <a:pos x="connsiteX55052" y="connsiteY55052"/>
              </a:cxn>
              <a:cxn ang="0">
                <a:pos x="connsiteX55053" y="connsiteY55053"/>
              </a:cxn>
              <a:cxn ang="0">
                <a:pos x="connsiteX55054" y="connsiteY55054"/>
              </a:cxn>
              <a:cxn ang="0">
                <a:pos x="connsiteX55055" y="connsiteY55055"/>
              </a:cxn>
              <a:cxn ang="0">
                <a:pos x="connsiteX55056" y="connsiteY55056"/>
              </a:cxn>
              <a:cxn ang="0">
                <a:pos x="connsiteX55057" y="connsiteY55057"/>
              </a:cxn>
              <a:cxn ang="0">
                <a:pos x="connsiteX55058" y="connsiteY55058"/>
              </a:cxn>
              <a:cxn ang="0">
                <a:pos x="connsiteX55059" y="connsiteY55059"/>
              </a:cxn>
              <a:cxn ang="0">
                <a:pos x="connsiteX55060" y="connsiteY55060"/>
              </a:cxn>
              <a:cxn ang="0">
                <a:pos x="connsiteX55061" y="connsiteY55061"/>
              </a:cxn>
              <a:cxn ang="0">
                <a:pos x="connsiteX55062" y="connsiteY55062"/>
              </a:cxn>
              <a:cxn ang="0">
                <a:pos x="connsiteX55063" y="connsiteY55063"/>
              </a:cxn>
              <a:cxn ang="0">
                <a:pos x="connsiteX55064" y="connsiteY55064"/>
              </a:cxn>
              <a:cxn ang="0">
                <a:pos x="connsiteX55065" y="connsiteY55065"/>
              </a:cxn>
              <a:cxn ang="0">
                <a:pos x="connsiteX55066" y="connsiteY55066"/>
              </a:cxn>
              <a:cxn ang="0">
                <a:pos x="connsiteX55067" y="connsiteY55067"/>
              </a:cxn>
              <a:cxn ang="0">
                <a:pos x="connsiteX55068" y="connsiteY55068"/>
              </a:cxn>
              <a:cxn ang="0">
                <a:pos x="connsiteX55069" y="connsiteY55069"/>
              </a:cxn>
              <a:cxn ang="0">
                <a:pos x="connsiteX55070" y="connsiteY55070"/>
              </a:cxn>
              <a:cxn ang="0">
                <a:pos x="connsiteX55071" y="connsiteY55071"/>
              </a:cxn>
              <a:cxn ang="0">
                <a:pos x="connsiteX55072" y="connsiteY55072"/>
              </a:cxn>
              <a:cxn ang="0">
                <a:pos x="connsiteX55073" y="connsiteY55073"/>
              </a:cxn>
              <a:cxn ang="0">
                <a:pos x="connsiteX55074" y="connsiteY55074"/>
              </a:cxn>
              <a:cxn ang="0">
                <a:pos x="connsiteX55075" y="connsiteY55075"/>
              </a:cxn>
              <a:cxn ang="0">
                <a:pos x="connsiteX55076" y="connsiteY55076"/>
              </a:cxn>
              <a:cxn ang="0">
                <a:pos x="connsiteX55077" y="connsiteY55077"/>
              </a:cxn>
              <a:cxn ang="0">
                <a:pos x="connsiteX55078" y="connsiteY55078"/>
              </a:cxn>
              <a:cxn ang="0">
                <a:pos x="connsiteX55079" y="connsiteY55079"/>
              </a:cxn>
              <a:cxn ang="0">
                <a:pos x="connsiteX55080" y="connsiteY55080"/>
              </a:cxn>
              <a:cxn ang="0">
                <a:pos x="connsiteX55081" y="connsiteY55081"/>
              </a:cxn>
              <a:cxn ang="0">
                <a:pos x="connsiteX55082" y="connsiteY55082"/>
              </a:cxn>
              <a:cxn ang="0">
                <a:pos x="connsiteX55083" y="connsiteY55083"/>
              </a:cxn>
              <a:cxn ang="0">
                <a:pos x="connsiteX55084" y="connsiteY55084"/>
              </a:cxn>
              <a:cxn ang="0">
                <a:pos x="connsiteX55085" y="connsiteY55085"/>
              </a:cxn>
              <a:cxn ang="0">
                <a:pos x="connsiteX55086" y="connsiteY55086"/>
              </a:cxn>
              <a:cxn ang="0">
                <a:pos x="connsiteX55087" y="connsiteY55087"/>
              </a:cxn>
              <a:cxn ang="0">
                <a:pos x="connsiteX55088" y="connsiteY55088"/>
              </a:cxn>
              <a:cxn ang="0">
                <a:pos x="connsiteX55089" y="connsiteY55089"/>
              </a:cxn>
              <a:cxn ang="0">
                <a:pos x="connsiteX55090" y="connsiteY55090"/>
              </a:cxn>
              <a:cxn ang="0">
                <a:pos x="connsiteX55091" y="connsiteY55091"/>
              </a:cxn>
              <a:cxn ang="0">
                <a:pos x="connsiteX55092" y="connsiteY55092"/>
              </a:cxn>
              <a:cxn ang="0">
                <a:pos x="connsiteX55093" y="connsiteY55093"/>
              </a:cxn>
              <a:cxn ang="0">
                <a:pos x="connsiteX55094" y="connsiteY55094"/>
              </a:cxn>
              <a:cxn ang="0">
                <a:pos x="connsiteX55095" y="connsiteY55095"/>
              </a:cxn>
              <a:cxn ang="0">
                <a:pos x="connsiteX55096" y="connsiteY55096"/>
              </a:cxn>
              <a:cxn ang="0">
                <a:pos x="connsiteX55097" y="connsiteY55097"/>
              </a:cxn>
              <a:cxn ang="0">
                <a:pos x="connsiteX55098" y="connsiteY55098"/>
              </a:cxn>
              <a:cxn ang="0">
                <a:pos x="connsiteX55099" y="connsiteY55099"/>
              </a:cxn>
              <a:cxn ang="0">
                <a:pos x="connsiteX55100" y="connsiteY55100"/>
              </a:cxn>
              <a:cxn ang="0">
                <a:pos x="connsiteX55101" y="connsiteY55101"/>
              </a:cxn>
              <a:cxn ang="0">
                <a:pos x="connsiteX55102" y="connsiteY55102"/>
              </a:cxn>
              <a:cxn ang="0">
                <a:pos x="connsiteX55103" y="connsiteY55103"/>
              </a:cxn>
              <a:cxn ang="0">
                <a:pos x="connsiteX55104" y="connsiteY55104"/>
              </a:cxn>
              <a:cxn ang="0">
                <a:pos x="connsiteX55105" y="connsiteY55105"/>
              </a:cxn>
              <a:cxn ang="0">
                <a:pos x="connsiteX55106" y="connsiteY55106"/>
              </a:cxn>
              <a:cxn ang="0">
                <a:pos x="connsiteX55107" y="connsiteY55107"/>
              </a:cxn>
              <a:cxn ang="0">
                <a:pos x="connsiteX55108" y="connsiteY55108"/>
              </a:cxn>
              <a:cxn ang="0">
                <a:pos x="connsiteX55109" y="connsiteY55109"/>
              </a:cxn>
              <a:cxn ang="0">
                <a:pos x="connsiteX55110" y="connsiteY55110"/>
              </a:cxn>
              <a:cxn ang="0">
                <a:pos x="connsiteX55111" y="connsiteY55111"/>
              </a:cxn>
              <a:cxn ang="0">
                <a:pos x="connsiteX55112" y="connsiteY55112"/>
              </a:cxn>
              <a:cxn ang="0">
                <a:pos x="connsiteX55113" y="connsiteY55113"/>
              </a:cxn>
              <a:cxn ang="0">
                <a:pos x="connsiteX55114" y="connsiteY55114"/>
              </a:cxn>
              <a:cxn ang="0">
                <a:pos x="connsiteX55115" y="connsiteY55115"/>
              </a:cxn>
              <a:cxn ang="0">
                <a:pos x="connsiteX55116" y="connsiteY55116"/>
              </a:cxn>
              <a:cxn ang="0">
                <a:pos x="connsiteX55117" y="connsiteY55117"/>
              </a:cxn>
              <a:cxn ang="0">
                <a:pos x="connsiteX55118" y="connsiteY55118"/>
              </a:cxn>
              <a:cxn ang="0">
                <a:pos x="connsiteX55119" y="connsiteY55119"/>
              </a:cxn>
              <a:cxn ang="0">
                <a:pos x="connsiteX55120" y="connsiteY55120"/>
              </a:cxn>
              <a:cxn ang="0">
                <a:pos x="connsiteX55121" y="connsiteY55121"/>
              </a:cxn>
              <a:cxn ang="0">
                <a:pos x="connsiteX55122" y="connsiteY55122"/>
              </a:cxn>
              <a:cxn ang="0">
                <a:pos x="connsiteX55123" y="connsiteY55123"/>
              </a:cxn>
              <a:cxn ang="0">
                <a:pos x="connsiteX55124" y="connsiteY55124"/>
              </a:cxn>
              <a:cxn ang="0">
                <a:pos x="connsiteX55125" y="connsiteY55125"/>
              </a:cxn>
              <a:cxn ang="0">
                <a:pos x="connsiteX55126" y="connsiteY55126"/>
              </a:cxn>
              <a:cxn ang="0">
                <a:pos x="connsiteX55127" y="connsiteY55127"/>
              </a:cxn>
              <a:cxn ang="0">
                <a:pos x="connsiteX55128" y="connsiteY55128"/>
              </a:cxn>
              <a:cxn ang="0">
                <a:pos x="connsiteX55129" y="connsiteY55129"/>
              </a:cxn>
              <a:cxn ang="0">
                <a:pos x="connsiteX55130" y="connsiteY55130"/>
              </a:cxn>
              <a:cxn ang="0">
                <a:pos x="connsiteX55131" y="connsiteY55131"/>
              </a:cxn>
              <a:cxn ang="0">
                <a:pos x="connsiteX55132" y="connsiteY55132"/>
              </a:cxn>
              <a:cxn ang="0">
                <a:pos x="connsiteX55133" y="connsiteY55133"/>
              </a:cxn>
              <a:cxn ang="0">
                <a:pos x="connsiteX55134" y="connsiteY55134"/>
              </a:cxn>
              <a:cxn ang="0">
                <a:pos x="connsiteX55135" y="connsiteY55135"/>
              </a:cxn>
              <a:cxn ang="0">
                <a:pos x="connsiteX55136" y="connsiteY55136"/>
              </a:cxn>
              <a:cxn ang="0">
                <a:pos x="connsiteX55137" y="connsiteY55137"/>
              </a:cxn>
              <a:cxn ang="0">
                <a:pos x="connsiteX55138" y="connsiteY55138"/>
              </a:cxn>
              <a:cxn ang="0">
                <a:pos x="connsiteX55139" y="connsiteY55139"/>
              </a:cxn>
              <a:cxn ang="0">
                <a:pos x="connsiteX55140" y="connsiteY55140"/>
              </a:cxn>
              <a:cxn ang="0">
                <a:pos x="connsiteX55141" y="connsiteY55141"/>
              </a:cxn>
              <a:cxn ang="0">
                <a:pos x="connsiteX55142" y="connsiteY55142"/>
              </a:cxn>
              <a:cxn ang="0">
                <a:pos x="connsiteX55143" y="connsiteY55143"/>
              </a:cxn>
              <a:cxn ang="0">
                <a:pos x="connsiteX55144" y="connsiteY55144"/>
              </a:cxn>
              <a:cxn ang="0">
                <a:pos x="connsiteX55145" y="connsiteY55145"/>
              </a:cxn>
              <a:cxn ang="0">
                <a:pos x="connsiteX55146" y="connsiteY55146"/>
              </a:cxn>
              <a:cxn ang="0">
                <a:pos x="connsiteX55147" y="connsiteY55147"/>
              </a:cxn>
              <a:cxn ang="0">
                <a:pos x="connsiteX55148" y="connsiteY55148"/>
              </a:cxn>
              <a:cxn ang="0">
                <a:pos x="connsiteX55149" y="connsiteY55149"/>
              </a:cxn>
              <a:cxn ang="0">
                <a:pos x="connsiteX55150" y="connsiteY55150"/>
              </a:cxn>
              <a:cxn ang="0">
                <a:pos x="connsiteX55151" y="connsiteY55151"/>
              </a:cxn>
              <a:cxn ang="0">
                <a:pos x="connsiteX55152" y="connsiteY55152"/>
              </a:cxn>
              <a:cxn ang="0">
                <a:pos x="connsiteX55153" y="connsiteY55153"/>
              </a:cxn>
              <a:cxn ang="0">
                <a:pos x="connsiteX55154" y="connsiteY55154"/>
              </a:cxn>
              <a:cxn ang="0">
                <a:pos x="connsiteX55155" y="connsiteY55155"/>
              </a:cxn>
              <a:cxn ang="0">
                <a:pos x="connsiteX55156" y="connsiteY55156"/>
              </a:cxn>
              <a:cxn ang="0">
                <a:pos x="connsiteX55157" y="connsiteY55157"/>
              </a:cxn>
              <a:cxn ang="0">
                <a:pos x="connsiteX55158" y="connsiteY55158"/>
              </a:cxn>
              <a:cxn ang="0">
                <a:pos x="connsiteX55159" y="connsiteY55159"/>
              </a:cxn>
              <a:cxn ang="0">
                <a:pos x="connsiteX55160" y="connsiteY55160"/>
              </a:cxn>
              <a:cxn ang="0">
                <a:pos x="connsiteX55161" y="connsiteY55161"/>
              </a:cxn>
              <a:cxn ang="0">
                <a:pos x="connsiteX55162" y="connsiteY55162"/>
              </a:cxn>
              <a:cxn ang="0">
                <a:pos x="connsiteX55163" y="connsiteY55163"/>
              </a:cxn>
              <a:cxn ang="0">
                <a:pos x="connsiteX55164" y="connsiteY55164"/>
              </a:cxn>
              <a:cxn ang="0">
                <a:pos x="connsiteX55165" y="connsiteY55165"/>
              </a:cxn>
              <a:cxn ang="0">
                <a:pos x="connsiteX55166" y="connsiteY55166"/>
              </a:cxn>
              <a:cxn ang="0">
                <a:pos x="connsiteX55167" y="connsiteY55167"/>
              </a:cxn>
              <a:cxn ang="0">
                <a:pos x="connsiteX55168" y="connsiteY55168"/>
              </a:cxn>
              <a:cxn ang="0">
                <a:pos x="connsiteX55169" y="connsiteY55169"/>
              </a:cxn>
              <a:cxn ang="0">
                <a:pos x="connsiteX55170" y="connsiteY55170"/>
              </a:cxn>
              <a:cxn ang="0">
                <a:pos x="connsiteX55171" y="connsiteY55171"/>
              </a:cxn>
              <a:cxn ang="0">
                <a:pos x="connsiteX55172" y="connsiteY55172"/>
              </a:cxn>
              <a:cxn ang="0">
                <a:pos x="connsiteX55173" y="connsiteY55173"/>
              </a:cxn>
              <a:cxn ang="0">
                <a:pos x="connsiteX55174" y="connsiteY55174"/>
              </a:cxn>
              <a:cxn ang="0">
                <a:pos x="connsiteX55175" y="connsiteY55175"/>
              </a:cxn>
              <a:cxn ang="0">
                <a:pos x="connsiteX55176" y="connsiteY55176"/>
              </a:cxn>
              <a:cxn ang="0">
                <a:pos x="connsiteX55177" y="connsiteY55177"/>
              </a:cxn>
              <a:cxn ang="0">
                <a:pos x="connsiteX55178" y="connsiteY55178"/>
              </a:cxn>
              <a:cxn ang="0">
                <a:pos x="connsiteX55179" y="connsiteY55179"/>
              </a:cxn>
              <a:cxn ang="0">
                <a:pos x="connsiteX55180" y="connsiteY55180"/>
              </a:cxn>
              <a:cxn ang="0">
                <a:pos x="connsiteX55181" y="connsiteY55181"/>
              </a:cxn>
              <a:cxn ang="0">
                <a:pos x="connsiteX55182" y="connsiteY55182"/>
              </a:cxn>
              <a:cxn ang="0">
                <a:pos x="connsiteX55183" y="connsiteY55183"/>
              </a:cxn>
              <a:cxn ang="0">
                <a:pos x="connsiteX55184" y="connsiteY55184"/>
              </a:cxn>
              <a:cxn ang="0">
                <a:pos x="connsiteX55185" y="connsiteY55185"/>
              </a:cxn>
              <a:cxn ang="0">
                <a:pos x="connsiteX55186" y="connsiteY55186"/>
              </a:cxn>
              <a:cxn ang="0">
                <a:pos x="connsiteX55187" y="connsiteY55187"/>
              </a:cxn>
              <a:cxn ang="0">
                <a:pos x="connsiteX55188" y="connsiteY55188"/>
              </a:cxn>
              <a:cxn ang="0">
                <a:pos x="connsiteX55189" y="connsiteY55189"/>
              </a:cxn>
              <a:cxn ang="0">
                <a:pos x="connsiteX55190" y="connsiteY55190"/>
              </a:cxn>
              <a:cxn ang="0">
                <a:pos x="connsiteX55191" y="connsiteY55191"/>
              </a:cxn>
              <a:cxn ang="0">
                <a:pos x="connsiteX55192" y="connsiteY55192"/>
              </a:cxn>
              <a:cxn ang="0">
                <a:pos x="connsiteX55193" y="connsiteY55193"/>
              </a:cxn>
              <a:cxn ang="0">
                <a:pos x="connsiteX55194" y="connsiteY55194"/>
              </a:cxn>
              <a:cxn ang="0">
                <a:pos x="connsiteX55195" y="connsiteY55195"/>
              </a:cxn>
              <a:cxn ang="0">
                <a:pos x="connsiteX55196" y="connsiteY55196"/>
              </a:cxn>
              <a:cxn ang="0">
                <a:pos x="connsiteX55197" y="connsiteY55197"/>
              </a:cxn>
              <a:cxn ang="0">
                <a:pos x="connsiteX55198" y="connsiteY55198"/>
              </a:cxn>
              <a:cxn ang="0">
                <a:pos x="connsiteX55199" y="connsiteY55199"/>
              </a:cxn>
              <a:cxn ang="0">
                <a:pos x="connsiteX55200" y="connsiteY55200"/>
              </a:cxn>
              <a:cxn ang="0">
                <a:pos x="connsiteX55201" y="connsiteY55201"/>
              </a:cxn>
              <a:cxn ang="0">
                <a:pos x="connsiteX55202" y="connsiteY55202"/>
              </a:cxn>
              <a:cxn ang="0">
                <a:pos x="connsiteX55203" y="connsiteY55203"/>
              </a:cxn>
              <a:cxn ang="0">
                <a:pos x="connsiteX55204" y="connsiteY55204"/>
              </a:cxn>
              <a:cxn ang="0">
                <a:pos x="connsiteX55205" y="connsiteY55205"/>
              </a:cxn>
              <a:cxn ang="0">
                <a:pos x="connsiteX55206" y="connsiteY55206"/>
              </a:cxn>
              <a:cxn ang="0">
                <a:pos x="connsiteX55207" y="connsiteY55207"/>
              </a:cxn>
              <a:cxn ang="0">
                <a:pos x="connsiteX55208" y="connsiteY55208"/>
              </a:cxn>
              <a:cxn ang="0">
                <a:pos x="connsiteX55209" y="connsiteY55209"/>
              </a:cxn>
              <a:cxn ang="0">
                <a:pos x="connsiteX55210" y="connsiteY55210"/>
              </a:cxn>
              <a:cxn ang="0">
                <a:pos x="connsiteX55211" y="connsiteY55211"/>
              </a:cxn>
              <a:cxn ang="0">
                <a:pos x="connsiteX55212" y="connsiteY55212"/>
              </a:cxn>
              <a:cxn ang="0">
                <a:pos x="connsiteX55213" y="connsiteY55213"/>
              </a:cxn>
              <a:cxn ang="0">
                <a:pos x="connsiteX55214" y="connsiteY55214"/>
              </a:cxn>
              <a:cxn ang="0">
                <a:pos x="connsiteX55215" y="connsiteY55215"/>
              </a:cxn>
              <a:cxn ang="0">
                <a:pos x="connsiteX55216" y="connsiteY55216"/>
              </a:cxn>
              <a:cxn ang="0">
                <a:pos x="connsiteX55217" y="connsiteY55217"/>
              </a:cxn>
              <a:cxn ang="0">
                <a:pos x="connsiteX55218" y="connsiteY55218"/>
              </a:cxn>
              <a:cxn ang="0">
                <a:pos x="connsiteX55219" y="connsiteY55219"/>
              </a:cxn>
              <a:cxn ang="0">
                <a:pos x="connsiteX55220" y="connsiteY55220"/>
              </a:cxn>
              <a:cxn ang="0">
                <a:pos x="connsiteX55221" y="connsiteY55221"/>
              </a:cxn>
              <a:cxn ang="0">
                <a:pos x="connsiteX55222" y="connsiteY55222"/>
              </a:cxn>
              <a:cxn ang="0">
                <a:pos x="connsiteX55223" y="connsiteY55223"/>
              </a:cxn>
              <a:cxn ang="0">
                <a:pos x="connsiteX55224" y="connsiteY55224"/>
              </a:cxn>
              <a:cxn ang="0">
                <a:pos x="connsiteX55225" y="connsiteY55225"/>
              </a:cxn>
              <a:cxn ang="0">
                <a:pos x="connsiteX55226" y="connsiteY55226"/>
              </a:cxn>
              <a:cxn ang="0">
                <a:pos x="connsiteX55227" y="connsiteY55227"/>
              </a:cxn>
              <a:cxn ang="0">
                <a:pos x="connsiteX55228" y="connsiteY55228"/>
              </a:cxn>
              <a:cxn ang="0">
                <a:pos x="connsiteX55229" y="connsiteY55229"/>
              </a:cxn>
              <a:cxn ang="0">
                <a:pos x="connsiteX55230" y="connsiteY55230"/>
              </a:cxn>
              <a:cxn ang="0">
                <a:pos x="connsiteX55231" y="connsiteY55231"/>
              </a:cxn>
              <a:cxn ang="0">
                <a:pos x="connsiteX55232" y="connsiteY55232"/>
              </a:cxn>
              <a:cxn ang="0">
                <a:pos x="connsiteX55233" y="connsiteY55233"/>
              </a:cxn>
              <a:cxn ang="0">
                <a:pos x="connsiteX55234" y="connsiteY55234"/>
              </a:cxn>
              <a:cxn ang="0">
                <a:pos x="connsiteX55235" y="connsiteY55235"/>
              </a:cxn>
              <a:cxn ang="0">
                <a:pos x="connsiteX55236" y="connsiteY55236"/>
              </a:cxn>
              <a:cxn ang="0">
                <a:pos x="connsiteX55237" y="connsiteY55237"/>
              </a:cxn>
              <a:cxn ang="0">
                <a:pos x="connsiteX55238" y="connsiteY55238"/>
              </a:cxn>
              <a:cxn ang="0">
                <a:pos x="connsiteX55239" y="connsiteY55239"/>
              </a:cxn>
              <a:cxn ang="0">
                <a:pos x="connsiteX55240" y="connsiteY55240"/>
              </a:cxn>
              <a:cxn ang="0">
                <a:pos x="connsiteX55241" y="connsiteY55241"/>
              </a:cxn>
              <a:cxn ang="0">
                <a:pos x="connsiteX55242" y="connsiteY55242"/>
              </a:cxn>
              <a:cxn ang="0">
                <a:pos x="connsiteX55243" y="connsiteY55243"/>
              </a:cxn>
              <a:cxn ang="0">
                <a:pos x="connsiteX55244" y="connsiteY55244"/>
              </a:cxn>
              <a:cxn ang="0">
                <a:pos x="connsiteX55245" y="connsiteY55245"/>
              </a:cxn>
              <a:cxn ang="0">
                <a:pos x="connsiteX55246" y="connsiteY55246"/>
              </a:cxn>
              <a:cxn ang="0">
                <a:pos x="connsiteX55247" y="connsiteY55247"/>
              </a:cxn>
              <a:cxn ang="0">
                <a:pos x="connsiteX55248" y="connsiteY55248"/>
              </a:cxn>
              <a:cxn ang="0">
                <a:pos x="connsiteX55249" y="connsiteY55249"/>
              </a:cxn>
              <a:cxn ang="0">
                <a:pos x="connsiteX55250" y="connsiteY55250"/>
              </a:cxn>
              <a:cxn ang="0">
                <a:pos x="connsiteX55251" y="connsiteY55251"/>
              </a:cxn>
              <a:cxn ang="0">
                <a:pos x="connsiteX55252" y="connsiteY55252"/>
              </a:cxn>
              <a:cxn ang="0">
                <a:pos x="connsiteX55253" y="connsiteY55253"/>
              </a:cxn>
              <a:cxn ang="0">
                <a:pos x="connsiteX55254" y="connsiteY55254"/>
              </a:cxn>
              <a:cxn ang="0">
                <a:pos x="connsiteX55255" y="connsiteY55255"/>
              </a:cxn>
              <a:cxn ang="0">
                <a:pos x="connsiteX55256" y="connsiteY55256"/>
              </a:cxn>
              <a:cxn ang="0">
                <a:pos x="connsiteX55257" y="connsiteY55257"/>
              </a:cxn>
              <a:cxn ang="0">
                <a:pos x="connsiteX55258" y="connsiteY55258"/>
              </a:cxn>
              <a:cxn ang="0">
                <a:pos x="connsiteX55259" y="connsiteY55259"/>
              </a:cxn>
              <a:cxn ang="0">
                <a:pos x="connsiteX55260" y="connsiteY55260"/>
              </a:cxn>
              <a:cxn ang="0">
                <a:pos x="connsiteX55261" y="connsiteY55261"/>
              </a:cxn>
              <a:cxn ang="0">
                <a:pos x="connsiteX55262" y="connsiteY55262"/>
              </a:cxn>
              <a:cxn ang="0">
                <a:pos x="connsiteX55263" y="connsiteY55263"/>
              </a:cxn>
              <a:cxn ang="0">
                <a:pos x="connsiteX55264" y="connsiteY55264"/>
              </a:cxn>
              <a:cxn ang="0">
                <a:pos x="connsiteX55265" y="connsiteY55265"/>
              </a:cxn>
              <a:cxn ang="0">
                <a:pos x="connsiteX55266" y="connsiteY55266"/>
              </a:cxn>
              <a:cxn ang="0">
                <a:pos x="connsiteX55267" y="connsiteY55267"/>
              </a:cxn>
              <a:cxn ang="0">
                <a:pos x="connsiteX55268" y="connsiteY55268"/>
              </a:cxn>
              <a:cxn ang="0">
                <a:pos x="connsiteX55269" y="connsiteY55269"/>
              </a:cxn>
              <a:cxn ang="0">
                <a:pos x="connsiteX55270" y="connsiteY55270"/>
              </a:cxn>
              <a:cxn ang="0">
                <a:pos x="connsiteX55271" y="connsiteY55271"/>
              </a:cxn>
              <a:cxn ang="0">
                <a:pos x="connsiteX55272" y="connsiteY55272"/>
              </a:cxn>
              <a:cxn ang="0">
                <a:pos x="connsiteX55273" y="connsiteY55273"/>
              </a:cxn>
              <a:cxn ang="0">
                <a:pos x="connsiteX55274" y="connsiteY55274"/>
              </a:cxn>
              <a:cxn ang="0">
                <a:pos x="connsiteX55275" y="connsiteY55275"/>
              </a:cxn>
              <a:cxn ang="0">
                <a:pos x="connsiteX55276" y="connsiteY55276"/>
              </a:cxn>
              <a:cxn ang="0">
                <a:pos x="connsiteX55277" y="connsiteY55277"/>
              </a:cxn>
              <a:cxn ang="0">
                <a:pos x="connsiteX55278" y="connsiteY55278"/>
              </a:cxn>
              <a:cxn ang="0">
                <a:pos x="connsiteX55279" y="connsiteY55279"/>
              </a:cxn>
              <a:cxn ang="0">
                <a:pos x="connsiteX55280" y="connsiteY55280"/>
              </a:cxn>
              <a:cxn ang="0">
                <a:pos x="connsiteX55281" y="connsiteY55281"/>
              </a:cxn>
              <a:cxn ang="0">
                <a:pos x="connsiteX55282" y="connsiteY55282"/>
              </a:cxn>
              <a:cxn ang="0">
                <a:pos x="connsiteX55283" y="connsiteY55283"/>
              </a:cxn>
              <a:cxn ang="0">
                <a:pos x="connsiteX55284" y="connsiteY55284"/>
              </a:cxn>
              <a:cxn ang="0">
                <a:pos x="connsiteX55285" y="connsiteY55285"/>
              </a:cxn>
              <a:cxn ang="0">
                <a:pos x="connsiteX55286" y="connsiteY55286"/>
              </a:cxn>
              <a:cxn ang="0">
                <a:pos x="connsiteX55287" y="connsiteY55287"/>
              </a:cxn>
              <a:cxn ang="0">
                <a:pos x="connsiteX55288" y="connsiteY55288"/>
              </a:cxn>
              <a:cxn ang="0">
                <a:pos x="connsiteX55289" y="connsiteY55289"/>
              </a:cxn>
              <a:cxn ang="0">
                <a:pos x="connsiteX55290" y="connsiteY55290"/>
              </a:cxn>
              <a:cxn ang="0">
                <a:pos x="connsiteX55291" y="connsiteY55291"/>
              </a:cxn>
              <a:cxn ang="0">
                <a:pos x="connsiteX55292" y="connsiteY55292"/>
              </a:cxn>
              <a:cxn ang="0">
                <a:pos x="connsiteX55293" y="connsiteY55293"/>
              </a:cxn>
              <a:cxn ang="0">
                <a:pos x="connsiteX55294" y="connsiteY55294"/>
              </a:cxn>
              <a:cxn ang="0">
                <a:pos x="connsiteX55295" y="connsiteY55295"/>
              </a:cxn>
              <a:cxn ang="0">
                <a:pos x="connsiteX55296" y="connsiteY55296"/>
              </a:cxn>
              <a:cxn ang="0">
                <a:pos x="connsiteX55297" y="connsiteY55297"/>
              </a:cxn>
              <a:cxn ang="0">
                <a:pos x="connsiteX55298" y="connsiteY55298"/>
              </a:cxn>
              <a:cxn ang="0">
                <a:pos x="connsiteX55299" y="connsiteY55299"/>
              </a:cxn>
              <a:cxn ang="0">
                <a:pos x="connsiteX55300" y="connsiteY55300"/>
              </a:cxn>
              <a:cxn ang="0">
                <a:pos x="connsiteX55301" y="connsiteY55301"/>
              </a:cxn>
              <a:cxn ang="0">
                <a:pos x="connsiteX55302" y="connsiteY55302"/>
              </a:cxn>
              <a:cxn ang="0">
                <a:pos x="connsiteX55303" y="connsiteY55303"/>
              </a:cxn>
              <a:cxn ang="0">
                <a:pos x="connsiteX55304" y="connsiteY55304"/>
              </a:cxn>
              <a:cxn ang="0">
                <a:pos x="connsiteX55305" y="connsiteY55305"/>
              </a:cxn>
              <a:cxn ang="0">
                <a:pos x="connsiteX55306" y="connsiteY55306"/>
              </a:cxn>
              <a:cxn ang="0">
                <a:pos x="connsiteX55307" y="connsiteY55307"/>
              </a:cxn>
              <a:cxn ang="0">
                <a:pos x="connsiteX55308" y="connsiteY55308"/>
              </a:cxn>
              <a:cxn ang="0">
                <a:pos x="connsiteX55309" y="connsiteY55309"/>
              </a:cxn>
              <a:cxn ang="0">
                <a:pos x="connsiteX55310" y="connsiteY55310"/>
              </a:cxn>
              <a:cxn ang="0">
                <a:pos x="connsiteX55311" y="connsiteY55311"/>
              </a:cxn>
              <a:cxn ang="0">
                <a:pos x="connsiteX55312" y="connsiteY55312"/>
              </a:cxn>
              <a:cxn ang="0">
                <a:pos x="connsiteX55313" y="connsiteY55313"/>
              </a:cxn>
              <a:cxn ang="0">
                <a:pos x="connsiteX55314" y="connsiteY55314"/>
              </a:cxn>
              <a:cxn ang="0">
                <a:pos x="connsiteX55315" y="connsiteY55315"/>
              </a:cxn>
              <a:cxn ang="0">
                <a:pos x="connsiteX55316" y="connsiteY55316"/>
              </a:cxn>
              <a:cxn ang="0">
                <a:pos x="connsiteX55317" y="connsiteY55317"/>
              </a:cxn>
              <a:cxn ang="0">
                <a:pos x="connsiteX55318" y="connsiteY55318"/>
              </a:cxn>
              <a:cxn ang="0">
                <a:pos x="connsiteX55319" y="connsiteY55319"/>
              </a:cxn>
              <a:cxn ang="0">
                <a:pos x="connsiteX55320" y="connsiteY55320"/>
              </a:cxn>
              <a:cxn ang="0">
                <a:pos x="connsiteX55321" y="connsiteY55321"/>
              </a:cxn>
              <a:cxn ang="0">
                <a:pos x="connsiteX55322" y="connsiteY55322"/>
              </a:cxn>
              <a:cxn ang="0">
                <a:pos x="connsiteX55323" y="connsiteY55323"/>
              </a:cxn>
              <a:cxn ang="0">
                <a:pos x="connsiteX55324" y="connsiteY55324"/>
              </a:cxn>
              <a:cxn ang="0">
                <a:pos x="connsiteX55325" y="connsiteY55325"/>
              </a:cxn>
              <a:cxn ang="0">
                <a:pos x="connsiteX55326" y="connsiteY55326"/>
              </a:cxn>
              <a:cxn ang="0">
                <a:pos x="connsiteX55327" y="connsiteY55327"/>
              </a:cxn>
              <a:cxn ang="0">
                <a:pos x="connsiteX55328" y="connsiteY55328"/>
              </a:cxn>
              <a:cxn ang="0">
                <a:pos x="connsiteX55329" y="connsiteY55329"/>
              </a:cxn>
              <a:cxn ang="0">
                <a:pos x="connsiteX55330" y="connsiteY55330"/>
              </a:cxn>
              <a:cxn ang="0">
                <a:pos x="connsiteX55331" y="connsiteY55331"/>
              </a:cxn>
              <a:cxn ang="0">
                <a:pos x="connsiteX55332" y="connsiteY55332"/>
              </a:cxn>
              <a:cxn ang="0">
                <a:pos x="connsiteX55333" y="connsiteY55333"/>
              </a:cxn>
              <a:cxn ang="0">
                <a:pos x="connsiteX55334" y="connsiteY55334"/>
              </a:cxn>
              <a:cxn ang="0">
                <a:pos x="connsiteX55335" y="connsiteY55335"/>
              </a:cxn>
              <a:cxn ang="0">
                <a:pos x="connsiteX55336" y="connsiteY55336"/>
              </a:cxn>
              <a:cxn ang="0">
                <a:pos x="connsiteX55337" y="connsiteY55337"/>
              </a:cxn>
              <a:cxn ang="0">
                <a:pos x="connsiteX55338" y="connsiteY55338"/>
              </a:cxn>
              <a:cxn ang="0">
                <a:pos x="connsiteX55339" y="connsiteY55339"/>
              </a:cxn>
              <a:cxn ang="0">
                <a:pos x="connsiteX55340" y="connsiteY55340"/>
              </a:cxn>
              <a:cxn ang="0">
                <a:pos x="connsiteX55341" y="connsiteY55341"/>
              </a:cxn>
              <a:cxn ang="0">
                <a:pos x="connsiteX55342" y="connsiteY55342"/>
              </a:cxn>
              <a:cxn ang="0">
                <a:pos x="connsiteX55343" y="connsiteY55343"/>
              </a:cxn>
              <a:cxn ang="0">
                <a:pos x="connsiteX55344" y="connsiteY55344"/>
              </a:cxn>
              <a:cxn ang="0">
                <a:pos x="connsiteX55345" y="connsiteY55345"/>
              </a:cxn>
              <a:cxn ang="0">
                <a:pos x="connsiteX55346" y="connsiteY55346"/>
              </a:cxn>
              <a:cxn ang="0">
                <a:pos x="connsiteX55347" y="connsiteY55347"/>
              </a:cxn>
              <a:cxn ang="0">
                <a:pos x="connsiteX55348" y="connsiteY55348"/>
              </a:cxn>
              <a:cxn ang="0">
                <a:pos x="connsiteX55349" y="connsiteY55349"/>
              </a:cxn>
              <a:cxn ang="0">
                <a:pos x="connsiteX55350" y="connsiteY55350"/>
              </a:cxn>
              <a:cxn ang="0">
                <a:pos x="connsiteX55351" y="connsiteY55351"/>
              </a:cxn>
              <a:cxn ang="0">
                <a:pos x="connsiteX55352" y="connsiteY55352"/>
              </a:cxn>
              <a:cxn ang="0">
                <a:pos x="connsiteX55353" y="connsiteY55353"/>
              </a:cxn>
              <a:cxn ang="0">
                <a:pos x="connsiteX55354" y="connsiteY55354"/>
              </a:cxn>
              <a:cxn ang="0">
                <a:pos x="connsiteX55355" y="connsiteY55355"/>
              </a:cxn>
              <a:cxn ang="0">
                <a:pos x="connsiteX55356" y="connsiteY55356"/>
              </a:cxn>
              <a:cxn ang="0">
                <a:pos x="connsiteX55357" y="connsiteY55357"/>
              </a:cxn>
              <a:cxn ang="0">
                <a:pos x="connsiteX55358" y="connsiteY55358"/>
              </a:cxn>
              <a:cxn ang="0">
                <a:pos x="connsiteX55359" y="connsiteY55359"/>
              </a:cxn>
              <a:cxn ang="0">
                <a:pos x="connsiteX55360" y="connsiteY55360"/>
              </a:cxn>
              <a:cxn ang="0">
                <a:pos x="connsiteX55361" y="connsiteY55361"/>
              </a:cxn>
              <a:cxn ang="0">
                <a:pos x="connsiteX55362" y="connsiteY55362"/>
              </a:cxn>
              <a:cxn ang="0">
                <a:pos x="connsiteX55363" y="connsiteY55363"/>
              </a:cxn>
              <a:cxn ang="0">
                <a:pos x="connsiteX55364" y="connsiteY55364"/>
              </a:cxn>
              <a:cxn ang="0">
                <a:pos x="connsiteX55365" y="connsiteY55365"/>
              </a:cxn>
              <a:cxn ang="0">
                <a:pos x="connsiteX55366" y="connsiteY55366"/>
              </a:cxn>
              <a:cxn ang="0">
                <a:pos x="connsiteX55367" y="connsiteY55367"/>
              </a:cxn>
              <a:cxn ang="0">
                <a:pos x="connsiteX55368" y="connsiteY55368"/>
              </a:cxn>
              <a:cxn ang="0">
                <a:pos x="connsiteX55369" y="connsiteY55369"/>
              </a:cxn>
              <a:cxn ang="0">
                <a:pos x="connsiteX55370" y="connsiteY55370"/>
              </a:cxn>
              <a:cxn ang="0">
                <a:pos x="connsiteX55371" y="connsiteY55371"/>
              </a:cxn>
              <a:cxn ang="0">
                <a:pos x="connsiteX55372" y="connsiteY55372"/>
              </a:cxn>
              <a:cxn ang="0">
                <a:pos x="connsiteX55373" y="connsiteY55373"/>
              </a:cxn>
              <a:cxn ang="0">
                <a:pos x="connsiteX55374" y="connsiteY55374"/>
              </a:cxn>
              <a:cxn ang="0">
                <a:pos x="connsiteX55375" y="connsiteY55375"/>
              </a:cxn>
              <a:cxn ang="0">
                <a:pos x="connsiteX55376" y="connsiteY55376"/>
              </a:cxn>
              <a:cxn ang="0">
                <a:pos x="connsiteX55377" y="connsiteY55377"/>
              </a:cxn>
              <a:cxn ang="0">
                <a:pos x="connsiteX55378" y="connsiteY55378"/>
              </a:cxn>
              <a:cxn ang="0">
                <a:pos x="connsiteX55379" y="connsiteY55379"/>
              </a:cxn>
              <a:cxn ang="0">
                <a:pos x="connsiteX55380" y="connsiteY55380"/>
              </a:cxn>
              <a:cxn ang="0">
                <a:pos x="connsiteX55381" y="connsiteY55381"/>
              </a:cxn>
              <a:cxn ang="0">
                <a:pos x="connsiteX55382" y="connsiteY55382"/>
              </a:cxn>
              <a:cxn ang="0">
                <a:pos x="connsiteX55383" y="connsiteY55383"/>
              </a:cxn>
              <a:cxn ang="0">
                <a:pos x="connsiteX55384" y="connsiteY55384"/>
              </a:cxn>
              <a:cxn ang="0">
                <a:pos x="connsiteX55385" y="connsiteY55385"/>
              </a:cxn>
              <a:cxn ang="0">
                <a:pos x="connsiteX55386" y="connsiteY55386"/>
              </a:cxn>
              <a:cxn ang="0">
                <a:pos x="connsiteX55387" y="connsiteY55387"/>
              </a:cxn>
              <a:cxn ang="0">
                <a:pos x="connsiteX55388" y="connsiteY55388"/>
              </a:cxn>
              <a:cxn ang="0">
                <a:pos x="connsiteX55389" y="connsiteY55389"/>
              </a:cxn>
              <a:cxn ang="0">
                <a:pos x="connsiteX55390" y="connsiteY55390"/>
              </a:cxn>
              <a:cxn ang="0">
                <a:pos x="connsiteX55391" y="connsiteY55391"/>
              </a:cxn>
              <a:cxn ang="0">
                <a:pos x="connsiteX55392" y="connsiteY55392"/>
              </a:cxn>
              <a:cxn ang="0">
                <a:pos x="connsiteX55393" y="connsiteY55393"/>
              </a:cxn>
              <a:cxn ang="0">
                <a:pos x="connsiteX55394" y="connsiteY55394"/>
              </a:cxn>
              <a:cxn ang="0">
                <a:pos x="connsiteX55395" y="connsiteY55395"/>
              </a:cxn>
              <a:cxn ang="0">
                <a:pos x="connsiteX55396" y="connsiteY55396"/>
              </a:cxn>
              <a:cxn ang="0">
                <a:pos x="connsiteX55397" y="connsiteY55397"/>
              </a:cxn>
              <a:cxn ang="0">
                <a:pos x="connsiteX55398" y="connsiteY55398"/>
              </a:cxn>
              <a:cxn ang="0">
                <a:pos x="connsiteX55399" y="connsiteY55399"/>
              </a:cxn>
              <a:cxn ang="0">
                <a:pos x="connsiteX55400" y="connsiteY55400"/>
              </a:cxn>
              <a:cxn ang="0">
                <a:pos x="connsiteX55401" y="connsiteY55401"/>
              </a:cxn>
              <a:cxn ang="0">
                <a:pos x="connsiteX55402" y="connsiteY55402"/>
              </a:cxn>
              <a:cxn ang="0">
                <a:pos x="connsiteX55403" y="connsiteY55403"/>
              </a:cxn>
              <a:cxn ang="0">
                <a:pos x="connsiteX55404" y="connsiteY55404"/>
              </a:cxn>
              <a:cxn ang="0">
                <a:pos x="connsiteX55405" y="connsiteY55405"/>
              </a:cxn>
              <a:cxn ang="0">
                <a:pos x="connsiteX55406" y="connsiteY55406"/>
              </a:cxn>
              <a:cxn ang="0">
                <a:pos x="connsiteX55407" y="connsiteY55407"/>
              </a:cxn>
              <a:cxn ang="0">
                <a:pos x="connsiteX55408" y="connsiteY55408"/>
              </a:cxn>
              <a:cxn ang="0">
                <a:pos x="connsiteX55409" y="connsiteY55409"/>
              </a:cxn>
              <a:cxn ang="0">
                <a:pos x="connsiteX55410" y="connsiteY55410"/>
              </a:cxn>
              <a:cxn ang="0">
                <a:pos x="connsiteX55411" y="connsiteY55411"/>
              </a:cxn>
              <a:cxn ang="0">
                <a:pos x="connsiteX55412" y="connsiteY55412"/>
              </a:cxn>
              <a:cxn ang="0">
                <a:pos x="connsiteX55413" y="connsiteY55413"/>
              </a:cxn>
              <a:cxn ang="0">
                <a:pos x="connsiteX55414" y="connsiteY55414"/>
              </a:cxn>
              <a:cxn ang="0">
                <a:pos x="connsiteX55415" y="connsiteY55415"/>
              </a:cxn>
              <a:cxn ang="0">
                <a:pos x="connsiteX55416" y="connsiteY55416"/>
              </a:cxn>
              <a:cxn ang="0">
                <a:pos x="connsiteX55417" y="connsiteY55417"/>
              </a:cxn>
              <a:cxn ang="0">
                <a:pos x="connsiteX55418" y="connsiteY55418"/>
              </a:cxn>
              <a:cxn ang="0">
                <a:pos x="connsiteX55419" y="connsiteY55419"/>
              </a:cxn>
              <a:cxn ang="0">
                <a:pos x="connsiteX55420" y="connsiteY55420"/>
              </a:cxn>
              <a:cxn ang="0">
                <a:pos x="connsiteX55421" y="connsiteY55421"/>
              </a:cxn>
              <a:cxn ang="0">
                <a:pos x="connsiteX55422" y="connsiteY55422"/>
              </a:cxn>
              <a:cxn ang="0">
                <a:pos x="connsiteX55423" y="connsiteY55423"/>
              </a:cxn>
              <a:cxn ang="0">
                <a:pos x="connsiteX55424" y="connsiteY55424"/>
              </a:cxn>
              <a:cxn ang="0">
                <a:pos x="connsiteX55425" y="connsiteY55425"/>
              </a:cxn>
              <a:cxn ang="0">
                <a:pos x="connsiteX55426" y="connsiteY55426"/>
              </a:cxn>
              <a:cxn ang="0">
                <a:pos x="connsiteX55427" y="connsiteY55427"/>
              </a:cxn>
              <a:cxn ang="0">
                <a:pos x="connsiteX55428" y="connsiteY55428"/>
              </a:cxn>
              <a:cxn ang="0">
                <a:pos x="connsiteX55429" y="connsiteY55429"/>
              </a:cxn>
              <a:cxn ang="0">
                <a:pos x="connsiteX55430" y="connsiteY55430"/>
              </a:cxn>
              <a:cxn ang="0">
                <a:pos x="connsiteX55431" y="connsiteY55431"/>
              </a:cxn>
              <a:cxn ang="0">
                <a:pos x="connsiteX55432" y="connsiteY55432"/>
              </a:cxn>
              <a:cxn ang="0">
                <a:pos x="connsiteX55433" y="connsiteY55433"/>
              </a:cxn>
              <a:cxn ang="0">
                <a:pos x="connsiteX55434" y="connsiteY55434"/>
              </a:cxn>
              <a:cxn ang="0">
                <a:pos x="connsiteX55435" y="connsiteY55435"/>
              </a:cxn>
              <a:cxn ang="0">
                <a:pos x="connsiteX55436" y="connsiteY55436"/>
              </a:cxn>
              <a:cxn ang="0">
                <a:pos x="connsiteX55437" y="connsiteY55437"/>
              </a:cxn>
              <a:cxn ang="0">
                <a:pos x="connsiteX55438" y="connsiteY55438"/>
              </a:cxn>
              <a:cxn ang="0">
                <a:pos x="connsiteX55439" y="connsiteY55439"/>
              </a:cxn>
              <a:cxn ang="0">
                <a:pos x="connsiteX55440" y="connsiteY55440"/>
              </a:cxn>
              <a:cxn ang="0">
                <a:pos x="connsiteX55441" y="connsiteY55441"/>
              </a:cxn>
              <a:cxn ang="0">
                <a:pos x="connsiteX55442" y="connsiteY55442"/>
              </a:cxn>
              <a:cxn ang="0">
                <a:pos x="connsiteX55443" y="connsiteY55443"/>
              </a:cxn>
              <a:cxn ang="0">
                <a:pos x="connsiteX55444" y="connsiteY55444"/>
              </a:cxn>
              <a:cxn ang="0">
                <a:pos x="connsiteX55445" y="connsiteY55445"/>
              </a:cxn>
              <a:cxn ang="0">
                <a:pos x="connsiteX55446" y="connsiteY55446"/>
              </a:cxn>
              <a:cxn ang="0">
                <a:pos x="connsiteX55447" y="connsiteY55447"/>
              </a:cxn>
              <a:cxn ang="0">
                <a:pos x="connsiteX55448" y="connsiteY55448"/>
              </a:cxn>
              <a:cxn ang="0">
                <a:pos x="connsiteX55449" y="connsiteY55449"/>
              </a:cxn>
              <a:cxn ang="0">
                <a:pos x="connsiteX55450" y="connsiteY55450"/>
              </a:cxn>
              <a:cxn ang="0">
                <a:pos x="connsiteX55451" y="connsiteY55451"/>
              </a:cxn>
              <a:cxn ang="0">
                <a:pos x="connsiteX55452" y="connsiteY55452"/>
              </a:cxn>
              <a:cxn ang="0">
                <a:pos x="connsiteX55453" y="connsiteY55453"/>
              </a:cxn>
              <a:cxn ang="0">
                <a:pos x="connsiteX55454" y="connsiteY55454"/>
              </a:cxn>
              <a:cxn ang="0">
                <a:pos x="connsiteX55455" y="connsiteY55455"/>
              </a:cxn>
              <a:cxn ang="0">
                <a:pos x="connsiteX55456" y="connsiteY55456"/>
              </a:cxn>
              <a:cxn ang="0">
                <a:pos x="connsiteX55457" y="connsiteY55457"/>
              </a:cxn>
              <a:cxn ang="0">
                <a:pos x="connsiteX55458" y="connsiteY55458"/>
              </a:cxn>
              <a:cxn ang="0">
                <a:pos x="connsiteX55459" y="connsiteY55459"/>
              </a:cxn>
              <a:cxn ang="0">
                <a:pos x="connsiteX55460" y="connsiteY55460"/>
              </a:cxn>
              <a:cxn ang="0">
                <a:pos x="connsiteX55461" y="connsiteY55461"/>
              </a:cxn>
              <a:cxn ang="0">
                <a:pos x="connsiteX55462" y="connsiteY55462"/>
              </a:cxn>
              <a:cxn ang="0">
                <a:pos x="connsiteX55463" y="connsiteY55463"/>
              </a:cxn>
              <a:cxn ang="0">
                <a:pos x="connsiteX55464" y="connsiteY55464"/>
              </a:cxn>
              <a:cxn ang="0">
                <a:pos x="connsiteX55465" y="connsiteY55465"/>
              </a:cxn>
              <a:cxn ang="0">
                <a:pos x="connsiteX55466" y="connsiteY55466"/>
              </a:cxn>
              <a:cxn ang="0">
                <a:pos x="connsiteX55467" y="connsiteY55467"/>
              </a:cxn>
              <a:cxn ang="0">
                <a:pos x="connsiteX55468" y="connsiteY55468"/>
              </a:cxn>
              <a:cxn ang="0">
                <a:pos x="connsiteX55469" y="connsiteY55469"/>
              </a:cxn>
              <a:cxn ang="0">
                <a:pos x="connsiteX55470" y="connsiteY55470"/>
              </a:cxn>
              <a:cxn ang="0">
                <a:pos x="connsiteX55471" y="connsiteY55471"/>
              </a:cxn>
              <a:cxn ang="0">
                <a:pos x="connsiteX55472" y="connsiteY55472"/>
              </a:cxn>
              <a:cxn ang="0">
                <a:pos x="connsiteX55473" y="connsiteY55473"/>
              </a:cxn>
              <a:cxn ang="0">
                <a:pos x="connsiteX55474" y="connsiteY55474"/>
              </a:cxn>
              <a:cxn ang="0">
                <a:pos x="connsiteX55475" y="connsiteY55475"/>
              </a:cxn>
              <a:cxn ang="0">
                <a:pos x="connsiteX55476" y="connsiteY55476"/>
              </a:cxn>
              <a:cxn ang="0">
                <a:pos x="connsiteX55477" y="connsiteY55477"/>
              </a:cxn>
              <a:cxn ang="0">
                <a:pos x="connsiteX55478" y="connsiteY55478"/>
              </a:cxn>
              <a:cxn ang="0">
                <a:pos x="connsiteX55479" y="connsiteY55479"/>
              </a:cxn>
              <a:cxn ang="0">
                <a:pos x="connsiteX55480" y="connsiteY55480"/>
              </a:cxn>
              <a:cxn ang="0">
                <a:pos x="connsiteX55481" y="connsiteY55481"/>
              </a:cxn>
              <a:cxn ang="0">
                <a:pos x="connsiteX55482" y="connsiteY55482"/>
              </a:cxn>
              <a:cxn ang="0">
                <a:pos x="connsiteX55483" y="connsiteY55483"/>
              </a:cxn>
              <a:cxn ang="0">
                <a:pos x="connsiteX55484" y="connsiteY55484"/>
              </a:cxn>
              <a:cxn ang="0">
                <a:pos x="connsiteX55485" y="connsiteY55485"/>
              </a:cxn>
              <a:cxn ang="0">
                <a:pos x="connsiteX55486" y="connsiteY55486"/>
              </a:cxn>
              <a:cxn ang="0">
                <a:pos x="connsiteX55487" y="connsiteY55487"/>
              </a:cxn>
              <a:cxn ang="0">
                <a:pos x="connsiteX55488" y="connsiteY55488"/>
              </a:cxn>
              <a:cxn ang="0">
                <a:pos x="connsiteX55489" y="connsiteY55489"/>
              </a:cxn>
              <a:cxn ang="0">
                <a:pos x="connsiteX55490" y="connsiteY55490"/>
              </a:cxn>
              <a:cxn ang="0">
                <a:pos x="connsiteX55491" y="connsiteY55491"/>
              </a:cxn>
              <a:cxn ang="0">
                <a:pos x="connsiteX55492" y="connsiteY55492"/>
              </a:cxn>
              <a:cxn ang="0">
                <a:pos x="connsiteX55493" y="connsiteY55493"/>
              </a:cxn>
              <a:cxn ang="0">
                <a:pos x="connsiteX55494" y="connsiteY55494"/>
              </a:cxn>
              <a:cxn ang="0">
                <a:pos x="connsiteX55495" y="connsiteY55495"/>
              </a:cxn>
              <a:cxn ang="0">
                <a:pos x="connsiteX55496" y="connsiteY55496"/>
              </a:cxn>
              <a:cxn ang="0">
                <a:pos x="connsiteX55497" y="connsiteY55497"/>
              </a:cxn>
              <a:cxn ang="0">
                <a:pos x="connsiteX55498" y="connsiteY55498"/>
              </a:cxn>
              <a:cxn ang="0">
                <a:pos x="connsiteX55499" y="connsiteY55499"/>
              </a:cxn>
              <a:cxn ang="0">
                <a:pos x="connsiteX55500" y="connsiteY55500"/>
              </a:cxn>
              <a:cxn ang="0">
                <a:pos x="connsiteX55501" y="connsiteY55501"/>
              </a:cxn>
              <a:cxn ang="0">
                <a:pos x="connsiteX55502" y="connsiteY55502"/>
              </a:cxn>
              <a:cxn ang="0">
                <a:pos x="connsiteX55503" y="connsiteY55503"/>
              </a:cxn>
              <a:cxn ang="0">
                <a:pos x="connsiteX55504" y="connsiteY55504"/>
              </a:cxn>
              <a:cxn ang="0">
                <a:pos x="connsiteX55505" y="connsiteY55505"/>
              </a:cxn>
              <a:cxn ang="0">
                <a:pos x="connsiteX55506" y="connsiteY55506"/>
              </a:cxn>
              <a:cxn ang="0">
                <a:pos x="connsiteX55507" y="connsiteY55507"/>
              </a:cxn>
              <a:cxn ang="0">
                <a:pos x="connsiteX55508" y="connsiteY55508"/>
              </a:cxn>
              <a:cxn ang="0">
                <a:pos x="connsiteX55509" y="connsiteY55509"/>
              </a:cxn>
              <a:cxn ang="0">
                <a:pos x="connsiteX55510" y="connsiteY55510"/>
              </a:cxn>
              <a:cxn ang="0">
                <a:pos x="connsiteX55511" y="connsiteY55511"/>
              </a:cxn>
              <a:cxn ang="0">
                <a:pos x="connsiteX55512" y="connsiteY55512"/>
              </a:cxn>
              <a:cxn ang="0">
                <a:pos x="connsiteX55513" y="connsiteY55513"/>
              </a:cxn>
              <a:cxn ang="0">
                <a:pos x="connsiteX55514" y="connsiteY55514"/>
              </a:cxn>
              <a:cxn ang="0">
                <a:pos x="connsiteX55515" y="connsiteY55515"/>
              </a:cxn>
              <a:cxn ang="0">
                <a:pos x="connsiteX55516" y="connsiteY55516"/>
              </a:cxn>
              <a:cxn ang="0">
                <a:pos x="connsiteX55517" y="connsiteY55517"/>
              </a:cxn>
              <a:cxn ang="0">
                <a:pos x="connsiteX55518" y="connsiteY55518"/>
              </a:cxn>
              <a:cxn ang="0">
                <a:pos x="connsiteX55519" y="connsiteY55519"/>
              </a:cxn>
              <a:cxn ang="0">
                <a:pos x="connsiteX55520" y="connsiteY55520"/>
              </a:cxn>
              <a:cxn ang="0">
                <a:pos x="connsiteX55521" y="connsiteY55521"/>
              </a:cxn>
              <a:cxn ang="0">
                <a:pos x="connsiteX55522" y="connsiteY55522"/>
              </a:cxn>
              <a:cxn ang="0">
                <a:pos x="connsiteX55523" y="connsiteY55523"/>
              </a:cxn>
              <a:cxn ang="0">
                <a:pos x="connsiteX55524" y="connsiteY55524"/>
              </a:cxn>
              <a:cxn ang="0">
                <a:pos x="connsiteX55525" y="connsiteY55525"/>
              </a:cxn>
              <a:cxn ang="0">
                <a:pos x="connsiteX55526" y="connsiteY55526"/>
              </a:cxn>
              <a:cxn ang="0">
                <a:pos x="connsiteX55527" y="connsiteY55527"/>
              </a:cxn>
              <a:cxn ang="0">
                <a:pos x="connsiteX55528" y="connsiteY55528"/>
              </a:cxn>
              <a:cxn ang="0">
                <a:pos x="connsiteX55529" y="connsiteY55529"/>
              </a:cxn>
              <a:cxn ang="0">
                <a:pos x="connsiteX55530" y="connsiteY55530"/>
              </a:cxn>
              <a:cxn ang="0">
                <a:pos x="connsiteX55531" y="connsiteY55531"/>
              </a:cxn>
              <a:cxn ang="0">
                <a:pos x="connsiteX55532" y="connsiteY55532"/>
              </a:cxn>
              <a:cxn ang="0">
                <a:pos x="connsiteX55533" y="connsiteY55533"/>
              </a:cxn>
              <a:cxn ang="0">
                <a:pos x="connsiteX55534" y="connsiteY55534"/>
              </a:cxn>
              <a:cxn ang="0">
                <a:pos x="connsiteX55535" y="connsiteY55535"/>
              </a:cxn>
              <a:cxn ang="0">
                <a:pos x="connsiteX55536" y="connsiteY55536"/>
              </a:cxn>
              <a:cxn ang="0">
                <a:pos x="connsiteX55537" y="connsiteY55537"/>
              </a:cxn>
              <a:cxn ang="0">
                <a:pos x="connsiteX55538" y="connsiteY55538"/>
              </a:cxn>
              <a:cxn ang="0">
                <a:pos x="connsiteX55539" y="connsiteY55539"/>
              </a:cxn>
              <a:cxn ang="0">
                <a:pos x="connsiteX55540" y="connsiteY55540"/>
              </a:cxn>
              <a:cxn ang="0">
                <a:pos x="connsiteX55541" y="connsiteY55541"/>
              </a:cxn>
              <a:cxn ang="0">
                <a:pos x="connsiteX55542" y="connsiteY55542"/>
              </a:cxn>
              <a:cxn ang="0">
                <a:pos x="connsiteX55543" y="connsiteY55543"/>
              </a:cxn>
              <a:cxn ang="0">
                <a:pos x="connsiteX55544" y="connsiteY55544"/>
              </a:cxn>
              <a:cxn ang="0">
                <a:pos x="connsiteX55545" y="connsiteY55545"/>
              </a:cxn>
              <a:cxn ang="0">
                <a:pos x="connsiteX55546" y="connsiteY55546"/>
              </a:cxn>
              <a:cxn ang="0">
                <a:pos x="connsiteX55547" y="connsiteY55547"/>
              </a:cxn>
              <a:cxn ang="0">
                <a:pos x="connsiteX55548" y="connsiteY55548"/>
              </a:cxn>
              <a:cxn ang="0">
                <a:pos x="connsiteX55549" y="connsiteY55549"/>
              </a:cxn>
              <a:cxn ang="0">
                <a:pos x="connsiteX55550" y="connsiteY55550"/>
              </a:cxn>
              <a:cxn ang="0">
                <a:pos x="connsiteX55551" y="connsiteY55551"/>
              </a:cxn>
              <a:cxn ang="0">
                <a:pos x="connsiteX55552" y="connsiteY55552"/>
              </a:cxn>
              <a:cxn ang="0">
                <a:pos x="connsiteX55553" y="connsiteY55553"/>
              </a:cxn>
              <a:cxn ang="0">
                <a:pos x="connsiteX55554" y="connsiteY55554"/>
              </a:cxn>
              <a:cxn ang="0">
                <a:pos x="connsiteX55555" y="connsiteY55555"/>
              </a:cxn>
              <a:cxn ang="0">
                <a:pos x="connsiteX55556" y="connsiteY55556"/>
              </a:cxn>
              <a:cxn ang="0">
                <a:pos x="connsiteX55557" y="connsiteY55557"/>
              </a:cxn>
              <a:cxn ang="0">
                <a:pos x="connsiteX55558" y="connsiteY55558"/>
              </a:cxn>
              <a:cxn ang="0">
                <a:pos x="connsiteX55559" y="connsiteY55559"/>
              </a:cxn>
              <a:cxn ang="0">
                <a:pos x="connsiteX55560" y="connsiteY55560"/>
              </a:cxn>
              <a:cxn ang="0">
                <a:pos x="connsiteX55561" y="connsiteY55561"/>
              </a:cxn>
              <a:cxn ang="0">
                <a:pos x="connsiteX55562" y="connsiteY55562"/>
              </a:cxn>
              <a:cxn ang="0">
                <a:pos x="connsiteX55563" y="connsiteY55563"/>
              </a:cxn>
              <a:cxn ang="0">
                <a:pos x="connsiteX55564" y="connsiteY55564"/>
              </a:cxn>
              <a:cxn ang="0">
                <a:pos x="connsiteX55565" y="connsiteY55565"/>
              </a:cxn>
              <a:cxn ang="0">
                <a:pos x="connsiteX55566" y="connsiteY55566"/>
              </a:cxn>
              <a:cxn ang="0">
                <a:pos x="connsiteX55567" y="connsiteY55567"/>
              </a:cxn>
              <a:cxn ang="0">
                <a:pos x="connsiteX55568" y="connsiteY55568"/>
              </a:cxn>
              <a:cxn ang="0">
                <a:pos x="connsiteX55569" y="connsiteY55569"/>
              </a:cxn>
              <a:cxn ang="0">
                <a:pos x="connsiteX55570" y="connsiteY55570"/>
              </a:cxn>
              <a:cxn ang="0">
                <a:pos x="connsiteX55571" y="connsiteY55571"/>
              </a:cxn>
              <a:cxn ang="0">
                <a:pos x="connsiteX55572" y="connsiteY55572"/>
              </a:cxn>
              <a:cxn ang="0">
                <a:pos x="connsiteX55573" y="connsiteY55573"/>
              </a:cxn>
              <a:cxn ang="0">
                <a:pos x="connsiteX55574" y="connsiteY55574"/>
              </a:cxn>
              <a:cxn ang="0">
                <a:pos x="connsiteX55575" y="connsiteY55575"/>
              </a:cxn>
              <a:cxn ang="0">
                <a:pos x="connsiteX55576" y="connsiteY55576"/>
              </a:cxn>
              <a:cxn ang="0">
                <a:pos x="connsiteX55577" y="connsiteY55577"/>
              </a:cxn>
              <a:cxn ang="0">
                <a:pos x="connsiteX55578" y="connsiteY55578"/>
              </a:cxn>
              <a:cxn ang="0">
                <a:pos x="connsiteX55579" y="connsiteY55579"/>
              </a:cxn>
              <a:cxn ang="0">
                <a:pos x="connsiteX55580" y="connsiteY55580"/>
              </a:cxn>
              <a:cxn ang="0">
                <a:pos x="connsiteX55581" y="connsiteY55581"/>
              </a:cxn>
              <a:cxn ang="0">
                <a:pos x="connsiteX55582" y="connsiteY55582"/>
              </a:cxn>
              <a:cxn ang="0">
                <a:pos x="connsiteX55583" y="connsiteY55583"/>
              </a:cxn>
              <a:cxn ang="0">
                <a:pos x="connsiteX55584" y="connsiteY55584"/>
              </a:cxn>
              <a:cxn ang="0">
                <a:pos x="connsiteX55585" y="connsiteY55585"/>
              </a:cxn>
              <a:cxn ang="0">
                <a:pos x="connsiteX55586" y="connsiteY55586"/>
              </a:cxn>
              <a:cxn ang="0">
                <a:pos x="connsiteX55587" y="connsiteY55587"/>
              </a:cxn>
              <a:cxn ang="0">
                <a:pos x="connsiteX55588" y="connsiteY55588"/>
              </a:cxn>
              <a:cxn ang="0">
                <a:pos x="connsiteX55589" y="connsiteY55589"/>
              </a:cxn>
              <a:cxn ang="0">
                <a:pos x="connsiteX55590" y="connsiteY55590"/>
              </a:cxn>
              <a:cxn ang="0">
                <a:pos x="connsiteX55591" y="connsiteY55591"/>
              </a:cxn>
              <a:cxn ang="0">
                <a:pos x="connsiteX55592" y="connsiteY55592"/>
              </a:cxn>
              <a:cxn ang="0">
                <a:pos x="connsiteX55593" y="connsiteY55593"/>
              </a:cxn>
              <a:cxn ang="0">
                <a:pos x="connsiteX55594" y="connsiteY55594"/>
              </a:cxn>
              <a:cxn ang="0">
                <a:pos x="connsiteX55595" y="connsiteY55595"/>
              </a:cxn>
              <a:cxn ang="0">
                <a:pos x="connsiteX55596" y="connsiteY55596"/>
              </a:cxn>
              <a:cxn ang="0">
                <a:pos x="connsiteX55597" y="connsiteY55597"/>
              </a:cxn>
              <a:cxn ang="0">
                <a:pos x="connsiteX55598" y="connsiteY55598"/>
              </a:cxn>
              <a:cxn ang="0">
                <a:pos x="connsiteX55599" y="connsiteY55599"/>
              </a:cxn>
              <a:cxn ang="0">
                <a:pos x="connsiteX55600" y="connsiteY55600"/>
              </a:cxn>
              <a:cxn ang="0">
                <a:pos x="connsiteX55601" y="connsiteY55601"/>
              </a:cxn>
              <a:cxn ang="0">
                <a:pos x="connsiteX55602" y="connsiteY55602"/>
              </a:cxn>
              <a:cxn ang="0">
                <a:pos x="connsiteX55603" y="connsiteY55603"/>
              </a:cxn>
              <a:cxn ang="0">
                <a:pos x="connsiteX55604" y="connsiteY55604"/>
              </a:cxn>
              <a:cxn ang="0">
                <a:pos x="connsiteX55605" y="connsiteY55605"/>
              </a:cxn>
              <a:cxn ang="0">
                <a:pos x="connsiteX55606" y="connsiteY55606"/>
              </a:cxn>
              <a:cxn ang="0">
                <a:pos x="connsiteX55607" y="connsiteY55607"/>
              </a:cxn>
              <a:cxn ang="0">
                <a:pos x="connsiteX55608" y="connsiteY55608"/>
              </a:cxn>
              <a:cxn ang="0">
                <a:pos x="connsiteX55609" y="connsiteY55609"/>
              </a:cxn>
              <a:cxn ang="0">
                <a:pos x="connsiteX55610" y="connsiteY55610"/>
              </a:cxn>
              <a:cxn ang="0">
                <a:pos x="connsiteX55611" y="connsiteY55611"/>
              </a:cxn>
              <a:cxn ang="0">
                <a:pos x="connsiteX55612" y="connsiteY55612"/>
              </a:cxn>
              <a:cxn ang="0">
                <a:pos x="connsiteX55613" y="connsiteY55613"/>
              </a:cxn>
              <a:cxn ang="0">
                <a:pos x="connsiteX55614" y="connsiteY55614"/>
              </a:cxn>
              <a:cxn ang="0">
                <a:pos x="connsiteX55615" y="connsiteY55615"/>
              </a:cxn>
              <a:cxn ang="0">
                <a:pos x="connsiteX55616" y="connsiteY55616"/>
              </a:cxn>
              <a:cxn ang="0">
                <a:pos x="connsiteX55617" y="connsiteY55617"/>
              </a:cxn>
              <a:cxn ang="0">
                <a:pos x="connsiteX55618" y="connsiteY55618"/>
              </a:cxn>
              <a:cxn ang="0">
                <a:pos x="connsiteX55619" y="connsiteY55619"/>
              </a:cxn>
              <a:cxn ang="0">
                <a:pos x="connsiteX55620" y="connsiteY55620"/>
              </a:cxn>
              <a:cxn ang="0">
                <a:pos x="connsiteX55621" y="connsiteY55621"/>
              </a:cxn>
              <a:cxn ang="0">
                <a:pos x="connsiteX55622" y="connsiteY55622"/>
              </a:cxn>
              <a:cxn ang="0">
                <a:pos x="connsiteX55623" y="connsiteY55623"/>
              </a:cxn>
              <a:cxn ang="0">
                <a:pos x="connsiteX55624" y="connsiteY55624"/>
              </a:cxn>
              <a:cxn ang="0">
                <a:pos x="connsiteX55625" y="connsiteY55625"/>
              </a:cxn>
              <a:cxn ang="0">
                <a:pos x="connsiteX55626" y="connsiteY55626"/>
              </a:cxn>
              <a:cxn ang="0">
                <a:pos x="connsiteX55627" y="connsiteY55627"/>
              </a:cxn>
              <a:cxn ang="0">
                <a:pos x="connsiteX55628" y="connsiteY55628"/>
              </a:cxn>
              <a:cxn ang="0">
                <a:pos x="connsiteX55629" y="connsiteY55629"/>
              </a:cxn>
              <a:cxn ang="0">
                <a:pos x="connsiteX55630" y="connsiteY55630"/>
              </a:cxn>
              <a:cxn ang="0">
                <a:pos x="connsiteX55631" y="connsiteY55631"/>
              </a:cxn>
              <a:cxn ang="0">
                <a:pos x="connsiteX55632" y="connsiteY55632"/>
              </a:cxn>
              <a:cxn ang="0">
                <a:pos x="connsiteX55633" y="connsiteY55633"/>
              </a:cxn>
              <a:cxn ang="0">
                <a:pos x="connsiteX55634" y="connsiteY55634"/>
              </a:cxn>
              <a:cxn ang="0">
                <a:pos x="connsiteX55635" y="connsiteY55635"/>
              </a:cxn>
              <a:cxn ang="0">
                <a:pos x="connsiteX55636" y="connsiteY55636"/>
              </a:cxn>
              <a:cxn ang="0">
                <a:pos x="connsiteX55637" y="connsiteY55637"/>
              </a:cxn>
              <a:cxn ang="0">
                <a:pos x="connsiteX55638" y="connsiteY55638"/>
              </a:cxn>
              <a:cxn ang="0">
                <a:pos x="connsiteX55639" y="connsiteY55639"/>
              </a:cxn>
              <a:cxn ang="0">
                <a:pos x="connsiteX55640" y="connsiteY55640"/>
              </a:cxn>
              <a:cxn ang="0">
                <a:pos x="connsiteX55641" y="connsiteY55641"/>
              </a:cxn>
              <a:cxn ang="0">
                <a:pos x="connsiteX55642" y="connsiteY55642"/>
              </a:cxn>
              <a:cxn ang="0">
                <a:pos x="connsiteX55643" y="connsiteY55643"/>
              </a:cxn>
              <a:cxn ang="0">
                <a:pos x="connsiteX55644" y="connsiteY55644"/>
              </a:cxn>
              <a:cxn ang="0">
                <a:pos x="connsiteX55645" y="connsiteY55645"/>
              </a:cxn>
              <a:cxn ang="0">
                <a:pos x="connsiteX55646" y="connsiteY55646"/>
              </a:cxn>
              <a:cxn ang="0">
                <a:pos x="connsiteX55647" y="connsiteY55647"/>
              </a:cxn>
              <a:cxn ang="0">
                <a:pos x="connsiteX55648" y="connsiteY55648"/>
              </a:cxn>
              <a:cxn ang="0">
                <a:pos x="connsiteX55649" y="connsiteY55649"/>
              </a:cxn>
              <a:cxn ang="0">
                <a:pos x="connsiteX55650" y="connsiteY55650"/>
              </a:cxn>
              <a:cxn ang="0">
                <a:pos x="connsiteX55651" y="connsiteY55651"/>
              </a:cxn>
              <a:cxn ang="0">
                <a:pos x="connsiteX55652" y="connsiteY55652"/>
              </a:cxn>
              <a:cxn ang="0">
                <a:pos x="connsiteX55653" y="connsiteY55653"/>
              </a:cxn>
              <a:cxn ang="0">
                <a:pos x="connsiteX55654" y="connsiteY55654"/>
              </a:cxn>
              <a:cxn ang="0">
                <a:pos x="connsiteX55655" y="connsiteY55655"/>
              </a:cxn>
              <a:cxn ang="0">
                <a:pos x="connsiteX55656" y="connsiteY55656"/>
              </a:cxn>
              <a:cxn ang="0">
                <a:pos x="connsiteX55657" y="connsiteY55657"/>
              </a:cxn>
              <a:cxn ang="0">
                <a:pos x="connsiteX55658" y="connsiteY55658"/>
              </a:cxn>
              <a:cxn ang="0">
                <a:pos x="connsiteX55659" y="connsiteY55659"/>
              </a:cxn>
              <a:cxn ang="0">
                <a:pos x="connsiteX55660" y="connsiteY55660"/>
              </a:cxn>
              <a:cxn ang="0">
                <a:pos x="connsiteX55661" y="connsiteY55661"/>
              </a:cxn>
              <a:cxn ang="0">
                <a:pos x="connsiteX55662" y="connsiteY55662"/>
              </a:cxn>
              <a:cxn ang="0">
                <a:pos x="connsiteX55663" y="connsiteY55663"/>
              </a:cxn>
              <a:cxn ang="0">
                <a:pos x="connsiteX55664" y="connsiteY55664"/>
              </a:cxn>
              <a:cxn ang="0">
                <a:pos x="connsiteX55665" y="connsiteY55665"/>
              </a:cxn>
              <a:cxn ang="0">
                <a:pos x="connsiteX55666" y="connsiteY55666"/>
              </a:cxn>
              <a:cxn ang="0">
                <a:pos x="connsiteX55667" y="connsiteY55667"/>
              </a:cxn>
              <a:cxn ang="0">
                <a:pos x="connsiteX55668" y="connsiteY55668"/>
              </a:cxn>
              <a:cxn ang="0">
                <a:pos x="connsiteX55669" y="connsiteY55669"/>
              </a:cxn>
              <a:cxn ang="0">
                <a:pos x="connsiteX55670" y="connsiteY55670"/>
              </a:cxn>
              <a:cxn ang="0">
                <a:pos x="connsiteX55671" y="connsiteY55671"/>
              </a:cxn>
              <a:cxn ang="0">
                <a:pos x="connsiteX55672" y="connsiteY55672"/>
              </a:cxn>
              <a:cxn ang="0">
                <a:pos x="connsiteX55673" y="connsiteY55673"/>
              </a:cxn>
              <a:cxn ang="0">
                <a:pos x="connsiteX55674" y="connsiteY55674"/>
              </a:cxn>
              <a:cxn ang="0">
                <a:pos x="connsiteX55675" y="connsiteY55675"/>
              </a:cxn>
              <a:cxn ang="0">
                <a:pos x="connsiteX55676" y="connsiteY55676"/>
              </a:cxn>
              <a:cxn ang="0">
                <a:pos x="connsiteX55677" y="connsiteY55677"/>
              </a:cxn>
              <a:cxn ang="0">
                <a:pos x="connsiteX55678" y="connsiteY55678"/>
              </a:cxn>
              <a:cxn ang="0">
                <a:pos x="connsiteX55679" y="connsiteY55679"/>
              </a:cxn>
              <a:cxn ang="0">
                <a:pos x="connsiteX55680" y="connsiteY55680"/>
              </a:cxn>
              <a:cxn ang="0">
                <a:pos x="connsiteX55681" y="connsiteY55681"/>
              </a:cxn>
              <a:cxn ang="0">
                <a:pos x="connsiteX55682" y="connsiteY55682"/>
              </a:cxn>
              <a:cxn ang="0">
                <a:pos x="connsiteX55683" y="connsiteY55683"/>
              </a:cxn>
              <a:cxn ang="0">
                <a:pos x="connsiteX55684" y="connsiteY55684"/>
              </a:cxn>
              <a:cxn ang="0">
                <a:pos x="connsiteX55685" y="connsiteY55685"/>
              </a:cxn>
              <a:cxn ang="0">
                <a:pos x="connsiteX55686" y="connsiteY55686"/>
              </a:cxn>
              <a:cxn ang="0">
                <a:pos x="connsiteX55687" y="connsiteY55687"/>
              </a:cxn>
              <a:cxn ang="0">
                <a:pos x="connsiteX55688" y="connsiteY55688"/>
              </a:cxn>
              <a:cxn ang="0">
                <a:pos x="connsiteX55689" y="connsiteY55689"/>
              </a:cxn>
              <a:cxn ang="0">
                <a:pos x="connsiteX55690" y="connsiteY55690"/>
              </a:cxn>
              <a:cxn ang="0">
                <a:pos x="connsiteX55691" y="connsiteY55691"/>
              </a:cxn>
              <a:cxn ang="0">
                <a:pos x="connsiteX55692" y="connsiteY55692"/>
              </a:cxn>
              <a:cxn ang="0">
                <a:pos x="connsiteX55693" y="connsiteY55693"/>
              </a:cxn>
              <a:cxn ang="0">
                <a:pos x="connsiteX55694" y="connsiteY55694"/>
              </a:cxn>
              <a:cxn ang="0">
                <a:pos x="connsiteX55695" y="connsiteY55695"/>
              </a:cxn>
              <a:cxn ang="0">
                <a:pos x="connsiteX55696" y="connsiteY55696"/>
              </a:cxn>
              <a:cxn ang="0">
                <a:pos x="connsiteX55697" y="connsiteY55697"/>
              </a:cxn>
              <a:cxn ang="0">
                <a:pos x="connsiteX55698" y="connsiteY55698"/>
              </a:cxn>
              <a:cxn ang="0">
                <a:pos x="connsiteX55699" y="connsiteY55699"/>
              </a:cxn>
              <a:cxn ang="0">
                <a:pos x="connsiteX55700" y="connsiteY55700"/>
              </a:cxn>
              <a:cxn ang="0">
                <a:pos x="connsiteX55701" y="connsiteY55701"/>
              </a:cxn>
              <a:cxn ang="0">
                <a:pos x="connsiteX55702" y="connsiteY55702"/>
              </a:cxn>
              <a:cxn ang="0">
                <a:pos x="connsiteX55703" y="connsiteY55703"/>
              </a:cxn>
              <a:cxn ang="0">
                <a:pos x="connsiteX55704" y="connsiteY55704"/>
              </a:cxn>
              <a:cxn ang="0">
                <a:pos x="connsiteX55705" y="connsiteY55705"/>
              </a:cxn>
              <a:cxn ang="0">
                <a:pos x="connsiteX55706" y="connsiteY55706"/>
              </a:cxn>
              <a:cxn ang="0">
                <a:pos x="connsiteX55707" y="connsiteY55707"/>
              </a:cxn>
              <a:cxn ang="0">
                <a:pos x="connsiteX55708" y="connsiteY55708"/>
              </a:cxn>
              <a:cxn ang="0">
                <a:pos x="connsiteX55709" y="connsiteY55709"/>
              </a:cxn>
              <a:cxn ang="0">
                <a:pos x="connsiteX55710" y="connsiteY55710"/>
              </a:cxn>
              <a:cxn ang="0">
                <a:pos x="connsiteX55711" y="connsiteY55711"/>
              </a:cxn>
              <a:cxn ang="0">
                <a:pos x="connsiteX55712" y="connsiteY55712"/>
              </a:cxn>
              <a:cxn ang="0">
                <a:pos x="connsiteX55713" y="connsiteY55713"/>
              </a:cxn>
              <a:cxn ang="0">
                <a:pos x="connsiteX55714" y="connsiteY55714"/>
              </a:cxn>
              <a:cxn ang="0">
                <a:pos x="connsiteX55715" y="connsiteY55715"/>
              </a:cxn>
              <a:cxn ang="0">
                <a:pos x="connsiteX55716" y="connsiteY55716"/>
              </a:cxn>
              <a:cxn ang="0">
                <a:pos x="connsiteX55717" y="connsiteY55717"/>
              </a:cxn>
              <a:cxn ang="0">
                <a:pos x="connsiteX55718" y="connsiteY55718"/>
              </a:cxn>
              <a:cxn ang="0">
                <a:pos x="connsiteX55719" y="connsiteY55719"/>
              </a:cxn>
              <a:cxn ang="0">
                <a:pos x="connsiteX55720" y="connsiteY55720"/>
              </a:cxn>
              <a:cxn ang="0">
                <a:pos x="connsiteX55721" y="connsiteY55721"/>
              </a:cxn>
              <a:cxn ang="0">
                <a:pos x="connsiteX55722" y="connsiteY55722"/>
              </a:cxn>
              <a:cxn ang="0">
                <a:pos x="connsiteX55723" y="connsiteY55723"/>
              </a:cxn>
              <a:cxn ang="0">
                <a:pos x="connsiteX55724" y="connsiteY55724"/>
              </a:cxn>
              <a:cxn ang="0">
                <a:pos x="connsiteX55725" y="connsiteY55725"/>
              </a:cxn>
              <a:cxn ang="0">
                <a:pos x="connsiteX55726" y="connsiteY55726"/>
              </a:cxn>
              <a:cxn ang="0">
                <a:pos x="connsiteX55727" y="connsiteY55727"/>
              </a:cxn>
              <a:cxn ang="0">
                <a:pos x="connsiteX55728" y="connsiteY55728"/>
              </a:cxn>
              <a:cxn ang="0">
                <a:pos x="connsiteX55729" y="connsiteY55729"/>
              </a:cxn>
              <a:cxn ang="0">
                <a:pos x="connsiteX55730" y="connsiteY55730"/>
              </a:cxn>
              <a:cxn ang="0">
                <a:pos x="connsiteX55731" y="connsiteY55731"/>
              </a:cxn>
              <a:cxn ang="0">
                <a:pos x="connsiteX55732" y="connsiteY55732"/>
              </a:cxn>
              <a:cxn ang="0">
                <a:pos x="connsiteX55733" y="connsiteY55733"/>
              </a:cxn>
              <a:cxn ang="0">
                <a:pos x="connsiteX55734" y="connsiteY55734"/>
              </a:cxn>
              <a:cxn ang="0">
                <a:pos x="connsiteX55735" y="connsiteY55735"/>
              </a:cxn>
              <a:cxn ang="0">
                <a:pos x="connsiteX55736" y="connsiteY55736"/>
              </a:cxn>
              <a:cxn ang="0">
                <a:pos x="connsiteX55737" y="connsiteY55737"/>
              </a:cxn>
              <a:cxn ang="0">
                <a:pos x="connsiteX55738" y="connsiteY55738"/>
              </a:cxn>
              <a:cxn ang="0">
                <a:pos x="connsiteX55739" y="connsiteY55739"/>
              </a:cxn>
              <a:cxn ang="0">
                <a:pos x="connsiteX55740" y="connsiteY55740"/>
              </a:cxn>
              <a:cxn ang="0">
                <a:pos x="connsiteX55741" y="connsiteY55741"/>
              </a:cxn>
              <a:cxn ang="0">
                <a:pos x="connsiteX55742" y="connsiteY55742"/>
              </a:cxn>
              <a:cxn ang="0">
                <a:pos x="connsiteX55743" y="connsiteY55743"/>
              </a:cxn>
              <a:cxn ang="0">
                <a:pos x="connsiteX55744" y="connsiteY55744"/>
              </a:cxn>
              <a:cxn ang="0">
                <a:pos x="connsiteX55745" y="connsiteY55745"/>
              </a:cxn>
              <a:cxn ang="0">
                <a:pos x="connsiteX55746" y="connsiteY55746"/>
              </a:cxn>
              <a:cxn ang="0">
                <a:pos x="connsiteX55747" y="connsiteY55747"/>
              </a:cxn>
              <a:cxn ang="0">
                <a:pos x="connsiteX55748" y="connsiteY55748"/>
              </a:cxn>
              <a:cxn ang="0">
                <a:pos x="connsiteX55749" y="connsiteY55749"/>
              </a:cxn>
              <a:cxn ang="0">
                <a:pos x="connsiteX55750" y="connsiteY55750"/>
              </a:cxn>
              <a:cxn ang="0">
                <a:pos x="connsiteX55751" y="connsiteY55751"/>
              </a:cxn>
              <a:cxn ang="0">
                <a:pos x="connsiteX55752" y="connsiteY55752"/>
              </a:cxn>
              <a:cxn ang="0">
                <a:pos x="connsiteX55753" y="connsiteY55753"/>
              </a:cxn>
              <a:cxn ang="0">
                <a:pos x="connsiteX55754" y="connsiteY55754"/>
              </a:cxn>
              <a:cxn ang="0">
                <a:pos x="connsiteX55755" y="connsiteY55755"/>
              </a:cxn>
              <a:cxn ang="0">
                <a:pos x="connsiteX55756" y="connsiteY55756"/>
              </a:cxn>
              <a:cxn ang="0">
                <a:pos x="connsiteX55757" y="connsiteY55757"/>
              </a:cxn>
              <a:cxn ang="0">
                <a:pos x="connsiteX55758" y="connsiteY55758"/>
              </a:cxn>
              <a:cxn ang="0">
                <a:pos x="connsiteX55759" y="connsiteY55759"/>
              </a:cxn>
              <a:cxn ang="0">
                <a:pos x="connsiteX55760" y="connsiteY55760"/>
              </a:cxn>
              <a:cxn ang="0">
                <a:pos x="connsiteX55761" y="connsiteY55761"/>
              </a:cxn>
              <a:cxn ang="0">
                <a:pos x="connsiteX55762" y="connsiteY55762"/>
              </a:cxn>
              <a:cxn ang="0">
                <a:pos x="connsiteX55763" y="connsiteY55763"/>
              </a:cxn>
              <a:cxn ang="0">
                <a:pos x="connsiteX55764" y="connsiteY55764"/>
              </a:cxn>
              <a:cxn ang="0">
                <a:pos x="connsiteX55765" y="connsiteY55765"/>
              </a:cxn>
              <a:cxn ang="0">
                <a:pos x="connsiteX55766" y="connsiteY55766"/>
              </a:cxn>
              <a:cxn ang="0">
                <a:pos x="connsiteX55767" y="connsiteY55767"/>
              </a:cxn>
              <a:cxn ang="0">
                <a:pos x="connsiteX55768" y="connsiteY55768"/>
              </a:cxn>
              <a:cxn ang="0">
                <a:pos x="connsiteX55769" y="connsiteY55769"/>
              </a:cxn>
              <a:cxn ang="0">
                <a:pos x="connsiteX55770" y="connsiteY55770"/>
              </a:cxn>
              <a:cxn ang="0">
                <a:pos x="connsiteX55771" y="connsiteY55771"/>
              </a:cxn>
              <a:cxn ang="0">
                <a:pos x="connsiteX55772" y="connsiteY55772"/>
              </a:cxn>
              <a:cxn ang="0">
                <a:pos x="connsiteX55773" y="connsiteY55773"/>
              </a:cxn>
              <a:cxn ang="0">
                <a:pos x="connsiteX55774" y="connsiteY55774"/>
              </a:cxn>
              <a:cxn ang="0">
                <a:pos x="connsiteX55775" y="connsiteY55775"/>
              </a:cxn>
              <a:cxn ang="0">
                <a:pos x="connsiteX55776" y="connsiteY55776"/>
              </a:cxn>
              <a:cxn ang="0">
                <a:pos x="connsiteX55777" y="connsiteY55777"/>
              </a:cxn>
              <a:cxn ang="0">
                <a:pos x="connsiteX55778" y="connsiteY55778"/>
              </a:cxn>
              <a:cxn ang="0">
                <a:pos x="connsiteX55779" y="connsiteY55779"/>
              </a:cxn>
              <a:cxn ang="0">
                <a:pos x="connsiteX55780" y="connsiteY55780"/>
              </a:cxn>
              <a:cxn ang="0">
                <a:pos x="connsiteX55781" y="connsiteY55781"/>
              </a:cxn>
              <a:cxn ang="0">
                <a:pos x="connsiteX55782" y="connsiteY55782"/>
              </a:cxn>
              <a:cxn ang="0">
                <a:pos x="connsiteX55783" y="connsiteY55783"/>
              </a:cxn>
              <a:cxn ang="0">
                <a:pos x="connsiteX55784" y="connsiteY55784"/>
              </a:cxn>
              <a:cxn ang="0">
                <a:pos x="connsiteX55785" y="connsiteY55785"/>
              </a:cxn>
              <a:cxn ang="0">
                <a:pos x="connsiteX55786" y="connsiteY55786"/>
              </a:cxn>
              <a:cxn ang="0">
                <a:pos x="connsiteX55787" y="connsiteY55787"/>
              </a:cxn>
              <a:cxn ang="0">
                <a:pos x="connsiteX55788" y="connsiteY55788"/>
              </a:cxn>
              <a:cxn ang="0">
                <a:pos x="connsiteX55789" y="connsiteY55789"/>
              </a:cxn>
              <a:cxn ang="0">
                <a:pos x="connsiteX55790" y="connsiteY55790"/>
              </a:cxn>
              <a:cxn ang="0">
                <a:pos x="connsiteX55791" y="connsiteY55791"/>
              </a:cxn>
              <a:cxn ang="0">
                <a:pos x="connsiteX55792" y="connsiteY55792"/>
              </a:cxn>
              <a:cxn ang="0">
                <a:pos x="connsiteX55793" y="connsiteY55793"/>
              </a:cxn>
              <a:cxn ang="0">
                <a:pos x="connsiteX55794" y="connsiteY55794"/>
              </a:cxn>
              <a:cxn ang="0">
                <a:pos x="connsiteX55795" y="connsiteY55795"/>
              </a:cxn>
              <a:cxn ang="0">
                <a:pos x="connsiteX55796" y="connsiteY55796"/>
              </a:cxn>
              <a:cxn ang="0">
                <a:pos x="connsiteX55797" y="connsiteY55797"/>
              </a:cxn>
              <a:cxn ang="0">
                <a:pos x="connsiteX55798" y="connsiteY55798"/>
              </a:cxn>
              <a:cxn ang="0">
                <a:pos x="connsiteX55799" y="connsiteY55799"/>
              </a:cxn>
              <a:cxn ang="0">
                <a:pos x="connsiteX55800" y="connsiteY55800"/>
              </a:cxn>
              <a:cxn ang="0">
                <a:pos x="connsiteX55801" y="connsiteY55801"/>
              </a:cxn>
              <a:cxn ang="0">
                <a:pos x="connsiteX55802" y="connsiteY55802"/>
              </a:cxn>
              <a:cxn ang="0">
                <a:pos x="connsiteX55803" y="connsiteY55803"/>
              </a:cxn>
              <a:cxn ang="0">
                <a:pos x="connsiteX55804" y="connsiteY55804"/>
              </a:cxn>
              <a:cxn ang="0">
                <a:pos x="connsiteX55805" y="connsiteY55805"/>
              </a:cxn>
              <a:cxn ang="0">
                <a:pos x="connsiteX55806" y="connsiteY55806"/>
              </a:cxn>
              <a:cxn ang="0">
                <a:pos x="connsiteX55807" y="connsiteY55807"/>
              </a:cxn>
              <a:cxn ang="0">
                <a:pos x="connsiteX55808" y="connsiteY55808"/>
              </a:cxn>
              <a:cxn ang="0">
                <a:pos x="connsiteX55809" y="connsiteY55809"/>
              </a:cxn>
              <a:cxn ang="0">
                <a:pos x="connsiteX55810" y="connsiteY55810"/>
              </a:cxn>
              <a:cxn ang="0">
                <a:pos x="connsiteX55811" y="connsiteY55811"/>
              </a:cxn>
              <a:cxn ang="0">
                <a:pos x="connsiteX55812" y="connsiteY55812"/>
              </a:cxn>
              <a:cxn ang="0">
                <a:pos x="connsiteX55813" y="connsiteY55813"/>
              </a:cxn>
              <a:cxn ang="0">
                <a:pos x="connsiteX55814" y="connsiteY55814"/>
              </a:cxn>
              <a:cxn ang="0">
                <a:pos x="connsiteX55815" y="connsiteY55815"/>
              </a:cxn>
              <a:cxn ang="0">
                <a:pos x="connsiteX55816" y="connsiteY55816"/>
              </a:cxn>
              <a:cxn ang="0">
                <a:pos x="connsiteX55817" y="connsiteY55817"/>
              </a:cxn>
              <a:cxn ang="0">
                <a:pos x="connsiteX55818" y="connsiteY55818"/>
              </a:cxn>
              <a:cxn ang="0">
                <a:pos x="connsiteX55819" y="connsiteY55819"/>
              </a:cxn>
              <a:cxn ang="0">
                <a:pos x="connsiteX55820" y="connsiteY55820"/>
              </a:cxn>
              <a:cxn ang="0">
                <a:pos x="connsiteX55821" y="connsiteY55821"/>
              </a:cxn>
              <a:cxn ang="0">
                <a:pos x="connsiteX55822" y="connsiteY55822"/>
              </a:cxn>
              <a:cxn ang="0">
                <a:pos x="connsiteX55823" y="connsiteY55823"/>
              </a:cxn>
              <a:cxn ang="0">
                <a:pos x="connsiteX55824" y="connsiteY55824"/>
              </a:cxn>
              <a:cxn ang="0">
                <a:pos x="connsiteX55825" y="connsiteY55825"/>
              </a:cxn>
              <a:cxn ang="0">
                <a:pos x="connsiteX55826" y="connsiteY55826"/>
              </a:cxn>
              <a:cxn ang="0">
                <a:pos x="connsiteX55827" y="connsiteY55827"/>
              </a:cxn>
              <a:cxn ang="0">
                <a:pos x="connsiteX55828" y="connsiteY55828"/>
              </a:cxn>
              <a:cxn ang="0">
                <a:pos x="connsiteX55829" y="connsiteY55829"/>
              </a:cxn>
              <a:cxn ang="0">
                <a:pos x="connsiteX55830" y="connsiteY55830"/>
              </a:cxn>
              <a:cxn ang="0">
                <a:pos x="connsiteX55831" y="connsiteY55831"/>
              </a:cxn>
              <a:cxn ang="0">
                <a:pos x="connsiteX55832" y="connsiteY55832"/>
              </a:cxn>
              <a:cxn ang="0">
                <a:pos x="connsiteX55833" y="connsiteY55833"/>
              </a:cxn>
              <a:cxn ang="0">
                <a:pos x="connsiteX55834" y="connsiteY55834"/>
              </a:cxn>
              <a:cxn ang="0">
                <a:pos x="connsiteX55835" y="connsiteY55835"/>
              </a:cxn>
              <a:cxn ang="0">
                <a:pos x="connsiteX55836" y="connsiteY55836"/>
              </a:cxn>
              <a:cxn ang="0">
                <a:pos x="connsiteX55837" y="connsiteY55837"/>
              </a:cxn>
              <a:cxn ang="0">
                <a:pos x="connsiteX55838" y="connsiteY55838"/>
              </a:cxn>
              <a:cxn ang="0">
                <a:pos x="connsiteX55839" y="connsiteY55839"/>
              </a:cxn>
              <a:cxn ang="0">
                <a:pos x="connsiteX55840" y="connsiteY55840"/>
              </a:cxn>
              <a:cxn ang="0">
                <a:pos x="connsiteX55841" y="connsiteY55841"/>
              </a:cxn>
              <a:cxn ang="0">
                <a:pos x="connsiteX55842" y="connsiteY55842"/>
              </a:cxn>
              <a:cxn ang="0">
                <a:pos x="connsiteX55843" y="connsiteY55843"/>
              </a:cxn>
              <a:cxn ang="0">
                <a:pos x="connsiteX55844" y="connsiteY55844"/>
              </a:cxn>
              <a:cxn ang="0">
                <a:pos x="connsiteX55845" y="connsiteY55845"/>
              </a:cxn>
              <a:cxn ang="0">
                <a:pos x="connsiteX55846" y="connsiteY55846"/>
              </a:cxn>
              <a:cxn ang="0">
                <a:pos x="connsiteX55847" y="connsiteY55847"/>
              </a:cxn>
              <a:cxn ang="0">
                <a:pos x="connsiteX55848" y="connsiteY55848"/>
              </a:cxn>
              <a:cxn ang="0">
                <a:pos x="connsiteX55849" y="connsiteY55849"/>
              </a:cxn>
              <a:cxn ang="0">
                <a:pos x="connsiteX55850" y="connsiteY55850"/>
              </a:cxn>
              <a:cxn ang="0">
                <a:pos x="connsiteX55851" y="connsiteY55851"/>
              </a:cxn>
              <a:cxn ang="0">
                <a:pos x="connsiteX55852" y="connsiteY55852"/>
              </a:cxn>
              <a:cxn ang="0">
                <a:pos x="connsiteX55853" y="connsiteY55853"/>
              </a:cxn>
              <a:cxn ang="0">
                <a:pos x="connsiteX55854" y="connsiteY55854"/>
              </a:cxn>
              <a:cxn ang="0">
                <a:pos x="connsiteX55855" y="connsiteY55855"/>
              </a:cxn>
              <a:cxn ang="0">
                <a:pos x="connsiteX55856" y="connsiteY55856"/>
              </a:cxn>
              <a:cxn ang="0">
                <a:pos x="connsiteX55857" y="connsiteY55857"/>
              </a:cxn>
              <a:cxn ang="0">
                <a:pos x="connsiteX55858" y="connsiteY55858"/>
              </a:cxn>
              <a:cxn ang="0">
                <a:pos x="connsiteX55859" y="connsiteY55859"/>
              </a:cxn>
              <a:cxn ang="0">
                <a:pos x="connsiteX55860" y="connsiteY55860"/>
              </a:cxn>
              <a:cxn ang="0">
                <a:pos x="connsiteX55861" y="connsiteY55861"/>
              </a:cxn>
              <a:cxn ang="0">
                <a:pos x="connsiteX55862" y="connsiteY55862"/>
              </a:cxn>
              <a:cxn ang="0">
                <a:pos x="connsiteX55863" y="connsiteY55863"/>
              </a:cxn>
              <a:cxn ang="0">
                <a:pos x="connsiteX55864" y="connsiteY55864"/>
              </a:cxn>
              <a:cxn ang="0">
                <a:pos x="connsiteX55865" y="connsiteY55865"/>
              </a:cxn>
              <a:cxn ang="0">
                <a:pos x="connsiteX55866" y="connsiteY55866"/>
              </a:cxn>
              <a:cxn ang="0">
                <a:pos x="connsiteX55867" y="connsiteY55867"/>
              </a:cxn>
              <a:cxn ang="0">
                <a:pos x="connsiteX55868" y="connsiteY55868"/>
              </a:cxn>
              <a:cxn ang="0">
                <a:pos x="connsiteX55869" y="connsiteY55869"/>
              </a:cxn>
              <a:cxn ang="0">
                <a:pos x="connsiteX55870" y="connsiteY55870"/>
              </a:cxn>
              <a:cxn ang="0">
                <a:pos x="connsiteX55871" y="connsiteY55871"/>
              </a:cxn>
              <a:cxn ang="0">
                <a:pos x="connsiteX55872" y="connsiteY55872"/>
              </a:cxn>
              <a:cxn ang="0">
                <a:pos x="connsiteX55873" y="connsiteY55873"/>
              </a:cxn>
              <a:cxn ang="0">
                <a:pos x="connsiteX55874" y="connsiteY55874"/>
              </a:cxn>
              <a:cxn ang="0">
                <a:pos x="connsiteX55875" y="connsiteY55875"/>
              </a:cxn>
              <a:cxn ang="0">
                <a:pos x="connsiteX55876" y="connsiteY55876"/>
              </a:cxn>
              <a:cxn ang="0">
                <a:pos x="connsiteX55877" y="connsiteY55877"/>
              </a:cxn>
              <a:cxn ang="0">
                <a:pos x="connsiteX55878" y="connsiteY55878"/>
              </a:cxn>
              <a:cxn ang="0">
                <a:pos x="connsiteX55879" y="connsiteY55879"/>
              </a:cxn>
              <a:cxn ang="0">
                <a:pos x="connsiteX55880" y="connsiteY55880"/>
              </a:cxn>
              <a:cxn ang="0">
                <a:pos x="connsiteX55881" y="connsiteY55881"/>
              </a:cxn>
              <a:cxn ang="0">
                <a:pos x="connsiteX55882" y="connsiteY55882"/>
              </a:cxn>
              <a:cxn ang="0">
                <a:pos x="connsiteX55883" y="connsiteY55883"/>
              </a:cxn>
              <a:cxn ang="0">
                <a:pos x="connsiteX55884" y="connsiteY55884"/>
              </a:cxn>
              <a:cxn ang="0">
                <a:pos x="connsiteX55885" y="connsiteY55885"/>
              </a:cxn>
              <a:cxn ang="0">
                <a:pos x="connsiteX55886" y="connsiteY55886"/>
              </a:cxn>
              <a:cxn ang="0">
                <a:pos x="connsiteX55887" y="connsiteY55887"/>
              </a:cxn>
              <a:cxn ang="0">
                <a:pos x="connsiteX55888" y="connsiteY55888"/>
              </a:cxn>
              <a:cxn ang="0">
                <a:pos x="connsiteX55889" y="connsiteY55889"/>
              </a:cxn>
              <a:cxn ang="0">
                <a:pos x="connsiteX55890" y="connsiteY55890"/>
              </a:cxn>
              <a:cxn ang="0">
                <a:pos x="connsiteX55891" y="connsiteY55891"/>
              </a:cxn>
              <a:cxn ang="0">
                <a:pos x="connsiteX55892" y="connsiteY55892"/>
              </a:cxn>
              <a:cxn ang="0">
                <a:pos x="connsiteX55893" y="connsiteY55893"/>
              </a:cxn>
              <a:cxn ang="0">
                <a:pos x="connsiteX55894" y="connsiteY55894"/>
              </a:cxn>
              <a:cxn ang="0">
                <a:pos x="connsiteX55895" y="connsiteY55895"/>
              </a:cxn>
              <a:cxn ang="0">
                <a:pos x="connsiteX55896" y="connsiteY55896"/>
              </a:cxn>
              <a:cxn ang="0">
                <a:pos x="connsiteX55897" y="connsiteY55897"/>
              </a:cxn>
              <a:cxn ang="0">
                <a:pos x="connsiteX55898" y="connsiteY55898"/>
              </a:cxn>
              <a:cxn ang="0">
                <a:pos x="connsiteX55899" y="connsiteY55899"/>
              </a:cxn>
              <a:cxn ang="0">
                <a:pos x="connsiteX55900" y="connsiteY55900"/>
              </a:cxn>
              <a:cxn ang="0">
                <a:pos x="connsiteX55901" y="connsiteY55901"/>
              </a:cxn>
              <a:cxn ang="0">
                <a:pos x="connsiteX55902" y="connsiteY55902"/>
              </a:cxn>
              <a:cxn ang="0">
                <a:pos x="connsiteX55903" y="connsiteY55903"/>
              </a:cxn>
              <a:cxn ang="0">
                <a:pos x="connsiteX55904" y="connsiteY55904"/>
              </a:cxn>
              <a:cxn ang="0">
                <a:pos x="connsiteX55905" y="connsiteY55905"/>
              </a:cxn>
              <a:cxn ang="0">
                <a:pos x="connsiteX55906" y="connsiteY55906"/>
              </a:cxn>
              <a:cxn ang="0">
                <a:pos x="connsiteX55907" y="connsiteY55907"/>
              </a:cxn>
              <a:cxn ang="0">
                <a:pos x="connsiteX55908" y="connsiteY55908"/>
              </a:cxn>
              <a:cxn ang="0">
                <a:pos x="connsiteX55909" y="connsiteY55909"/>
              </a:cxn>
              <a:cxn ang="0">
                <a:pos x="connsiteX55910" y="connsiteY55910"/>
              </a:cxn>
              <a:cxn ang="0">
                <a:pos x="connsiteX55911" y="connsiteY55911"/>
              </a:cxn>
              <a:cxn ang="0">
                <a:pos x="connsiteX55912" y="connsiteY55912"/>
              </a:cxn>
              <a:cxn ang="0">
                <a:pos x="connsiteX55913" y="connsiteY55913"/>
              </a:cxn>
              <a:cxn ang="0">
                <a:pos x="connsiteX55914" y="connsiteY55914"/>
              </a:cxn>
              <a:cxn ang="0">
                <a:pos x="connsiteX55915" y="connsiteY55915"/>
              </a:cxn>
              <a:cxn ang="0">
                <a:pos x="connsiteX55916" y="connsiteY55916"/>
              </a:cxn>
              <a:cxn ang="0">
                <a:pos x="connsiteX55917" y="connsiteY55917"/>
              </a:cxn>
              <a:cxn ang="0">
                <a:pos x="connsiteX55918" y="connsiteY55918"/>
              </a:cxn>
              <a:cxn ang="0">
                <a:pos x="connsiteX55919" y="connsiteY55919"/>
              </a:cxn>
              <a:cxn ang="0">
                <a:pos x="connsiteX55920" y="connsiteY55920"/>
              </a:cxn>
              <a:cxn ang="0">
                <a:pos x="connsiteX55921" y="connsiteY55921"/>
              </a:cxn>
              <a:cxn ang="0">
                <a:pos x="connsiteX55922" y="connsiteY55922"/>
              </a:cxn>
              <a:cxn ang="0">
                <a:pos x="connsiteX55923" y="connsiteY55923"/>
              </a:cxn>
              <a:cxn ang="0">
                <a:pos x="connsiteX55924" y="connsiteY55924"/>
              </a:cxn>
              <a:cxn ang="0">
                <a:pos x="connsiteX55925" y="connsiteY55925"/>
              </a:cxn>
              <a:cxn ang="0">
                <a:pos x="connsiteX55926" y="connsiteY55926"/>
              </a:cxn>
              <a:cxn ang="0">
                <a:pos x="connsiteX55927" y="connsiteY55927"/>
              </a:cxn>
              <a:cxn ang="0">
                <a:pos x="connsiteX55928" y="connsiteY55928"/>
              </a:cxn>
              <a:cxn ang="0">
                <a:pos x="connsiteX55929" y="connsiteY55929"/>
              </a:cxn>
              <a:cxn ang="0">
                <a:pos x="connsiteX55930" y="connsiteY55930"/>
              </a:cxn>
              <a:cxn ang="0">
                <a:pos x="connsiteX55931" y="connsiteY55931"/>
              </a:cxn>
              <a:cxn ang="0">
                <a:pos x="connsiteX55932" y="connsiteY55932"/>
              </a:cxn>
              <a:cxn ang="0">
                <a:pos x="connsiteX55933" y="connsiteY55933"/>
              </a:cxn>
              <a:cxn ang="0">
                <a:pos x="connsiteX55934" y="connsiteY55934"/>
              </a:cxn>
              <a:cxn ang="0">
                <a:pos x="connsiteX55935" y="connsiteY55935"/>
              </a:cxn>
              <a:cxn ang="0">
                <a:pos x="connsiteX55936" y="connsiteY55936"/>
              </a:cxn>
              <a:cxn ang="0">
                <a:pos x="connsiteX55937" y="connsiteY55937"/>
              </a:cxn>
              <a:cxn ang="0">
                <a:pos x="connsiteX55938" y="connsiteY55938"/>
              </a:cxn>
              <a:cxn ang="0">
                <a:pos x="connsiteX55939" y="connsiteY55939"/>
              </a:cxn>
              <a:cxn ang="0">
                <a:pos x="connsiteX55940" y="connsiteY55940"/>
              </a:cxn>
              <a:cxn ang="0">
                <a:pos x="connsiteX55941" y="connsiteY55941"/>
              </a:cxn>
              <a:cxn ang="0">
                <a:pos x="connsiteX55942" y="connsiteY55942"/>
              </a:cxn>
              <a:cxn ang="0">
                <a:pos x="connsiteX55943" y="connsiteY55943"/>
              </a:cxn>
              <a:cxn ang="0">
                <a:pos x="connsiteX55944" y="connsiteY55944"/>
              </a:cxn>
              <a:cxn ang="0">
                <a:pos x="connsiteX55945" y="connsiteY55945"/>
              </a:cxn>
              <a:cxn ang="0">
                <a:pos x="connsiteX55946" y="connsiteY55946"/>
              </a:cxn>
              <a:cxn ang="0">
                <a:pos x="connsiteX55947" y="connsiteY55947"/>
              </a:cxn>
              <a:cxn ang="0">
                <a:pos x="connsiteX55948" y="connsiteY55948"/>
              </a:cxn>
              <a:cxn ang="0">
                <a:pos x="connsiteX55949" y="connsiteY55949"/>
              </a:cxn>
              <a:cxn ang="0">
                <a:pos x="connsiteX55950" y="connsiteY55950"/>
              </a:cxn>
              <a:cxn ang="0">
                <a:pos x="connsiteX55951" y="connsiteY55951"/>
              </a:cxn>
              <a:cxn ang="0">
                <a:pos x="connsiteX55952" y="connsiteY55952"/>
              </a:cxn>
              <a:cxn ang="0">
                <a:pos x="connsiteX55953" y="connsiteY55953"/>
              </a:cxn>
              <a:cxn ang="0">
                <a:pos x="connsiteX55954" y="connsiteY55954"/>
              </a:cxn>
              <a:cxn ang="0">
                <a:pos x="connsiteX55955" y="connsiteY55955"/>
              </a:cxn>
              <a:cxn ang="0">
                <a:pos x="connsiteX55956" y="connsiteY55956"/>
              </a:cxn>
              <a:cxn ang="0">
                <a:pos x="connsiteX55957" y="connsiteY55957"/>
              </a:cxn>
              <a:cxn ang="0">
                <a:pos x="connsiteX55958" y="connsiteY55958"/>
              </a:cxn>
              <a:cxn ang="0">
                <a:pos x="connsiteX55959" y="connsiteY55959"/>
              </a:cxn>
              <a:cxn ang="0">
                <a:pos x="connsiteX55960" y="connsiteY55960"/>
              </a:cxn>
              <a:cxn ang="0">
                <a:pos x="connsiteX55961" y="connsiteY55961"/>
              </a:cxn>
              <a:cxn ang="0">
                <a:pos x="connsiteX55962" y="connsiteY55962"/>
              </a:cxn>
              <a:cxn ang="0">
                <a:pos x="connsiteX55963" y="connsiteY55963"/>
              </a:cxn>
              <a:cxn ang="0">
                <a:pos x="connsiteX55964" y="connsiteY55964"/>
              </a:cxn>
              <a:cxn ang="0">
                <a:pos x="connsiteX55965" y="connsiteY55965"/>
              </a:cxn>
              <a:cxn ang="0">
                <a:pos x="connsiteX55966" y="connsiteY55966"/>
              </a:cxn>
              <a:cxn ang="0">
                <a:pos x="connsiteX55967" y="connsiteY55967"/>
              </a:cxn>
              <a:cxn ang="0">
                <a:pos x="connsiteX55968" y="connsiteY55968"/>
              </a:cxn>
              <a:cxn ang="0">
                <a:pos x="connsiteX55969" y="connsiteY55969"/>
              </a:cxn>
              <a:cxn ang="0">
                <a:pos x="connsiteX55970" y="connsiteY55970"/>
              </a:cxn>
              <a:cxn ang="0">
                <a:pos x="connsiteX55971" y="connsiteY55971"/>
              </a:cxn>
              <a:cxn ang="0">
                <a:pos x="connsiteX55972" y="connsiteY55972"/>
              </a:cxn>
              <a:cxn ang="0">
                <a:pos x="connsiteX55973" y="connsiteY55973"/>
              </a:cxn>
              <a:cxn ang="0">
                <a:pos x="connsiteX55974" y="connsiteY55974"/>
              </a:cxn>
              <a:cxn ang="0">
                <a:pos x="connsiteX55975" y="connsiteY55975"/>
              </a:cxn>
              <a:cxn ang="0">
                <a:pos x="connsiteX55976" y="connsiteY55976"/>
              </a:cxn>
              <a:cxn ang="0">
                <a:pos x="connsiteX55977" y="connsiteY55977"/>
              </a:cxn>
              <a:cxn ang="0">
                <a:pos x="connsiteX55978" y="connsiteY55978"/>
              </a:cxn>
              <a:cxn ang="0">
                <a:pos x="connsiteX55979" y="connsiteY55979"/>
              </a:cxn>
              <a:cxn ang="0">
                <a:pos x="connsiteX55980" y="connsiteY55980"/>
              </a:cxn>
              <a:cxn ang="0">
                <a:pos x="connsiteX55981" y="connsiteY55981"/>
              </a:cxn>
              <a:cxn ang="0">
                <a:pos x="connsiteX55982" y="connsiteY55982"/>
              </a:cxn>
              <a:cxn ang="0">
                <a:pos x="connsiteX55983" y="connsiteY55983"/>
              </a:cxn>
              <a:cxn ang="0">
                <a:pos x="connsiteX55984" y="connsiteY55984"/>
              </a:cxn>
              <a:cxn ang="0">
                <a:pos x="connsiteX55985" y="connsiteY55985"/>
              </a:cxn>
              <a:cxn ang="0">
                <a:pos x="connsiteX55986" y="connsiteY55986"/>
              </a:cxn>
              <a:cxn ang="0">
                <a:pos x="connsiteX55987" y="connsiteY55987"/>
              </a:cxn>
              <a:cxn ang="0">
                <a:pos x="connsiteX55988" y="connsiteY55988"/>
              </a:cxn>
              <a:cxn ang="0">
                <a:pos x="connsiteX55989" y="connsiteY55989"/>
              </a:cxn>
              <a:cxn ang="0">
                <a:pos x="connsiteX55990" y="connsiteY55990"/>
              </a:cxn>
              <a:cxn ang="0">
                <a:pos x="connsiteX55991" y="connsiteY55991"/>
              </a:cxn>
              <a:cxn ang="0">
                <a:pos x="connsiteX55992" y="connsiteY55992"/>
              </a:cxn>
              <a:cxn ang="0">
                <a:pos x="connsiteX55993" y="connsiteY55993"/>
              </a:cxn>
              <a:cxn ang="0">
                <a:pos x="connsiteX55994" y="connsiteY55994"/>
              </a:cxn>
              <a:cxn ang="0">
                <a:pos x="connsiteX55995" y="connsiteY55995"/>
              </a:cxn>
              <a:cxn ang="0">
                <a:pos x="connsiteX55996" y="connsiteY55996"/>
              </a:cxn>
              <a:cxn ang="0">
                <a:pos x="connsiteX55997" y="connsiteY55997"/>
              </a:cxn>
              <a:cxn ang="0">
                <a:pos x="connsiteX55998" y="connsiteY55998"/>
              </a:cxn>
              <a:cxn ang="0">
                <a:pos x="connsiteX55999" y="connsiteY55999"/>
              </a:cxn>
              <a:cxn ang="0">
                <a:pos x="connsiteX56000" y="connsiteY56000"/>
              </a:cxn>
              <a:cxn ang="0">
                <a:pos x="connsiteX56001" y="connsiteY56001"/>
              </a:cxn>
              <a:cxn ang="0">
                <a:pos x="connsiteX56002" y="connsiteY56002"/>
              </a:cxn>
              <a:cxn ang="0">
                <a:pos x="connsiteX56003" y="connsiteY56003"/>
              </a:cxn>
              <a:cxn ang="0">
                <a:pos x="connsiteX56004" y="connsiteY56004"/>
              </a:cxn>
              <a:cxn ang="0">
                <a:pos x="connsiteX56005" y="connsiteY56005"/>
              </a:cxn>
              <a:cxn ang="0">
                <a:pos x="connsiteX56006" y="connsiteY56006"/>
              </a:cxn>
              <a:cxn ang="0">
                <a:pos x="connsiteX56007" y="connsiteY56007"/>
              </a:cxn>
              <a:cxn ang="0">
                <a:pos x="connsiteX56008" y="connsiteY56008"/>
              </a:cxn>
              <a:cxn ang="0">
                <a:pos x="connsiteX56009" y="connsiteY56009"/>
              </a:cxn>
              <a:cxn ang="0">
                <a:pos x="connsiteX56010" y="connsiteY56010"/>
              </a:cxn>
              <a:cxn ang="0">
                <a:pos x="connsiteX56011" y="connsiteY56011"/>
              </a:cxn>
              <a:cxn ang="0">
                <a:pos x="connsiteX56012" y="connsiteY56012"/>
              </a:cxn>
              <a:cxn ang="0">
                <a:pos x="connsiteX56013" y="connsiteY56013"/>
              </a:cxn>
              <a:cxn ang="0">
                <a:pos x="connsiteX56014" y="connsiteY56014"/>
              </a:cxn>
              <a:cxn ang="0">
                <a:pos x="connsiteX56015" y="connsiteY56015"/>
              </a:cxn>
              <a:cxn ang="0">
                <a:pos x="connsiteX56016" y="connsiteY56016"/>
              </a:cxn>
              <a:cxn ang="0">
                <a:pos x="connsiteX56017" y="connsiteY56017"/>
              </a:cxn>
              <a:cxn ang="0">
                <a:pos x="connsiteX56018" y="connsiteY56018"/>
              </a:cxn>
              <a:cxn ang="0">
                <a:pos x="connsiteX56019" y="connsiteY56019"/>
              </a:cxn>
              <a:cxn ang="0">
                <a:pos x="connsiteX56020" y="connsiteY56020"/>
              </a:cxn>
              <a:cxn ang="0">
                <a:pos x="connsiteX56021" y="connsiteY56021"/>
              </a:cxn>
              <a:cxn ang="0">
                <a:pos x="connsiteX56022" y="connsiteY56022"/>
              </a:cxn>
              <a:cxn ang="0">
                <a:pos x="connsiteX56023" y="connsiteY56023"/>
              </a:cxn>
              <a:cxn ang="0">
                <a:pos x="connsiteX56024" y="connsiteY56024"/>
              </a:cxn>
              <a:cxn ang="0">
                <a:pos x="connsiteX56025" y="connsiteY56025"/>
              </a:cxn>
              <a:cxn ang="0">
                <a:pos x="connsiteX56026" y="connsiteY56026"/>
              </a:cxn>
              <a:cxn ang="0">
                <a:pos x="connsiteX56027" y="connsiteY56027"/>
              </a:cxn>
              <a:cxn ang="0">
                <a:pos x="connsiteX56028" y="connsiteY56028"/>
              </a:cxn>
              <a:cxn ang="0">
                <a:pos x="connsiteX56029" y="connsiteY56029"/>
              </a:cxn>
              <a:cxn ang="0">
                <a:pos x="connsiteX56030" y="connsiteY56030"/>
              </a:cxn>
              <a:cxn ang="0">
                <a:pos x="connsiteX56031" y="connsiteY56031"/>
              </a:cxn>
              <a:cxn ang="0">
                <a:pos x="connsiteX56032" y="connsiteY56032"/>
              </a:cxn>
              <a:cxn ang="0">
                <a:pos x="connsiteX56033" y="connsiteY56033"/>
              </a:cxn>
              <a:cxn ang="0">
                <a:pos x="connsiteX56034" y="connsiteY56034"/>
              </a:cxn>
              <a:cxn ang="0">
                <a:pos x="connsiteX56035" y="connsiteY56035"/>
              </a:cxn>
              <a:cxn ang="0">
                <a:pos x="connsiteX56036" y="connsiteY56036"/>
              </a:cxn>
              <a:cxn ang="0">
                <a:pos x="connsiteX56037" y="connsiteY56037"/>
              </a:cxn>
              <a:cxn ang="0">
                <a:pos x="connsiteX56038" y="connsiteY56038"/>
              </a:cxn>
              <a:cxn ang="0">
                <a:pos x="connsiteX56039" y="connsiteY56039"/>
              </a:cxn>
              <a:cxn ang="0">
                <a:pos x="connsiteX56040" y="connsiteY56040"/>
              </a:cxn>
              <a:cxn ang="0">
                <a:pos x="connsiteX56041" y="connsiteY56041"/>
              </a:cxn>
              <a:cxn ang="0">
                <a:pos x="connsiteX56042" y="connsiteY56042"/>
              </a:cxn>
              <a:cxn ang="0">
                <a:pos x="connsiteX56043" y="connsiteY56043"/>
              </a:cxn>
              <a:cxn ang="0">
                <a:pos x="connsiteX56044" y="connsiteY56044"/>
              </a:cxn>
              <a:cxn ang="0">
                <a:pos x="connsiteX56045" y="connsiteY56045"/>
              </a:cxn>
              <a:cxn ang="0">
                <a:pos x="connsiteX56046" y="connsiteY56046"/>
              </a:cxn>
              <a:cxn ang="0">
                <a:pos x="connsiteX56047" y="connsiteY56047"/>
              </a:cxn>
              <a:cxn ang="0">
                <a:pos x="connsiteX56048" y="connsiteY56048"/>
              </a:cxn>
              <a:cxn ang="0">
                <a:pos x="connsiteX56049" y="connsiteY56049"/>
              </a:cxn>
              <a:cxn ang="0">
                <a:pos x="connsiteX56050" y="connsiteY56050"/>
              </a:cxn>
              <a:cxn ang="0">
                <a:pos x="connsiteX56051" y="connsiteY56051"/>
              </a:cxn>
              <a:cxn ang="0">
                <a:pos x="connsiteX56052" y="connsiteY56052"/>
              </a:cxn>
              <a:cxn ang="0">
                <a:pos x="connsiteX56053" y="connsiteY56053"/>
              </a:cxn>
              <a:cxn ang="0">
                <a:pos x="connsiteX56054" y="connsiteY56054"/>
              </a:cxn>
              <a:cxn ang="0">
                <a:pos x="connsiteX56055" y="connsiteY56055"/>
              </a:cxn>
              <a:cxn ang="0">
                <a:pos x="connsiteX56056" y="connsiteY56056"/>
              </a:cxn>
              <a:cxn ang="0">
                <a:pos x="connsiteX56057" y="connsiteY56057"/>
              </a:cxn>
              <a:cxn ang="0">
                <a:pos x="connsiteX56058" y="connsiteY56058"/>
              </a:cxn>
              <a:cxn ang="0">
                <a:pos x="connsiteX56059" y="connsiteY56059"/>
              </a:cxn>
              <a:cxn ang="0">
                <a:pos x="connsiteX56060" y="connsiteY56060"/>
              </a:cxn>
              <a:cxn ang="0">
                <a:pos x="connsiteX56061" y="connsiteY56061"/>
              </a:cxn>
              <a:cxn ang="0">
                <a:pos x="connsiteX56062" y="connsiteY56062"/>
              </a:cxn>
              <a:cxn ang="0">
                <a:pos x="connsiteX56063" y="connsiteY56063"/>
              </a:cxn>
              <a:cxn ang="0">
                <a:pos x="connsiteX56064" y="connsiteY56064"/>
              </a:cxn>
              <a:cxn ang="0">
                <a:pos x="connsiteX56065" y="connsiteY56065"/>
              </a:cxn>
              <a:cxn ang="0">
                <a:pos x="connsiteX56066" y="connsiteY56066"/>
              </a:cxn>
              <a:cxn ang="0">
                <a:pos x="connsiteX56067" y="connsiteY56067"/>
              </a:cxn>
              <a:cxn ang="0">
                <a:pos x="connsiteX56068" y="connsiteY56068"/>
              </a:cxn>
              <a:cxn ang="0">
                <a:pos x="connsiteX56069" y="connsiteY56069"/>
              </a:cxn>
              <a:cxn ang="0">
                <a:pos x="connsiteX56070" y="connsiteY56070"/>
              </a:cxn>
              <a:cxn ang="0">
                <a:pos x="connsiteX56071" y="connsiteY56071"/>
              </a:cxn>
              <a:cxn ang="0">
                <a:pos x="connsiteX56072" y="connsiteY56072"/>
              </a:cxn>
              <a:cxn ang="0">
                <a:pos x="connsiteX56073" y="connsiteY56073"/>
              </a:cxn>
              <a:cxn ang="0">
                <a:pos x="connsiteX56074" y="connsiteY56074"/>
              </a:cxn>
              <a:cxn ang="0">
                <a:pos x="connsiteX56075" y="connsiteY56075"/>
              </a:cxn>
              <a:cxn ang="0">
                <a:pos x="connsiteX56076" y="connsiteY56076"/>
              </a:cxn>
              <a:cxn ang="0">
                <a:pos x="connsiteX56077" y="connsiteY56077"/>
              </a:cxn>
              <a:cxn ang="0">
                <a:pos x="connsiteX56078" y="connsiteY56078"/>
              </a:cxn>
              <a:cxn ang="0">
                <a:pos x="connsiteX56079" y="connsiteY56079"/>
              </a:cxn>
              <a:cxn ang="0">
                <a:pos x="connsiteX56080" y="connsiteY56080"/>
              </a:cxn>
              <a:cxn ang="0">
                <a:pos x="connsiteX56081" y="connsiteY56081"/>
              </a:cxn>
              <a:cxn ang="0">
                <a:pos x="connsiteX56082" y="connsiteY56082"/>
              </a:cxn>
              <a:cxn ang="0">
                <a:pos x="connsiteX56083" y="connsiteY56083"/>
              </a:cxn>
              <a:cxn ang="0">
                <a:pos x="connsiteX56084" y="connsiteY56084"/>
              </a:cxn>
              <a:cxn ang="0">
                <a:pos x="connsiteX56085" y="connsiteY56085"/>
              </a:cxn>
              <a:cxn ang="0">
                <a:pos x="connsiteX56086" y="connsiteY56086"/>
              </a:cxn>
              <a:cxn ang="0">
                <a:pos x="connsiteX56087" y="connsiteY56087"/>
              </a:cxn>
              <a:cxn ang="0">
                <a:pos x="connsiteX56088" y="connsiteY56088"/>
              </a:cxn>
              <a:cxn ang="0">
                <a:pos x="connsiteX56089" y="connsiteY56089"/>
              </a:cxn>
              <a:cxn ang="0">
                <a:pos x="connsiteX56090" y="connsiteY56090"/>
              </a:cxn>
              <a:cxn ang="0">
                <a:pos x="connsiteX56091" y="connsiteY56091"/>
              </a:cxn>
              <a:cxn ang="0">
                <a:pos x="connsiteX56092" y="connsiteY56092"/>
              </a:cxn>
              <a:cxn ang="0">
                <a:pos x="connsiteX56093" y="connsiteY56093"/>
              </a:cxn>
              <a:cxn ang="0">
                <a:pos x="connsiteX56094" y="connsiteY56094"/>
              </a:cxn>
              <a:cxn ang="0">
                <a:pos x="connsiteX56095" y="connsiteY56095"/>
              </a:cxn>
              <a:cxn ang="0">
                <a:pos x="connsiteX56096" y="connsiteY56096"/>
              </a:cxn>
              <a:cxn ang="0">
                <a:pos x="connsiteX56097" y="connsiteY56097"/>
              </a:cxn>
              <a:cxn ang="0">
                <a:pos x="connsiteX56098" y="connsiteY56098"/>
              </a:cxn>
              <a:cxn ang="0">
                <a:pos x="connsiteX56099" y="connsiteY56099"/>
              </a:cxn>
              <a:cxn ang="0">
                <a:pos x="connsiteX56100" y="connsiteY56100"/>
              </a:cxn>
              <a:cxn ang="0">
                <a:pos x="connsiteX56101" y="connsiteY56101"/>
              </a:cxn>
              <a:cxn ang="0">
                <a:pos x="connsiteX56102" y="connsiteY56102"/>
              </a:cxn>
              <a:cxn ang="0">
                <a:pos x="connsiteX56103" y="connsiteY56103"/>
              </a:cxn>
              <a:cxn ang="0">
                <a:pos x="connsiteX56104" y="connsiteY56104"/>
              </a:cxn>
              <a:cxn ang="0">
                <a:pos x="connsiteX56105" y="connsiteY56105"/>
              </a:cxn>
              <a:cxn ang="0">
                <a:pos x="connsiteX56106" y="connsiteY56106"/>
              </a:cxn>
              <a:cxn ang="0">
                <a:pos x="connsiteX56107" y="connsiteY56107"/>
              </a:cxn>
              <a:cxn ang="0">
                <a:pos x="connsiteX56108" y="connsiteY56108"/>
              </a:cxn>
              <a:cxn ang="0">
                <a:pos x="connsiteX56109" y="connsiteY56109"/>
              </a:cxn>
              <a:cxn ang="0">
                <a:pos x="connsiteX56110" y="connsiteY56110"/>
              </a:cxn>
              <a:cxn ang="0">
                <a:pos x="connsiteX56111" y="connsiteY56111"/>
              </a:cxn>
              <a:cxn ang="0">
                <a:pos x="connsiteX56112" y="connsiteY56112"/>
              </a:cxn>
              <a:cxn ang="0">
                <a:pos x="connsiteX56113" y="connsiteY56113"/>
              </a:cxn>
              <a:cxn ang="0">
                <a:pos x="connsiteX56114" y="connsiteY56114"/>
              </a:cxn>
              <a:cxn ang="0">
                <a:pos x="connsiteX56115" y="connsiteY56115"/>
              </a:cxn>
              <a:cxn ang="0">
                <a:pos x="connsiteX56116" y="connsiteY56116"/>
              </a:cxn>
              <a:cxn ang="0">
                <a:pos x="connsiteX56117" y="connsiteY56117"/>
              </a:cxn>
              <a:cxn ang="0">
                <a:pos x="connsiteX56118" y="connsiteY56118"/>
              </a:cxn>
              <a:cxn ang="0">
                <a:pos x="connsiteX56119" y="connsiteY56119"/>
              </a:cxn>
              <a:cxn ang="0">
                <a:pos x="connsiteX56120" y="connsiteY56120"/>
              </a:cxn>
              <a:cxn ang="0">
                <a:pos x="connsiteX56121" y="connsiteY56121"/>
              </a:cxn>
              <a:cxn ang="0">
                <a:pos x="connsiteX56122" y="connsiteY56122"/>
              </a:cxn>
              <a:cxn ang="0">
                <a:pos x="connsiteX56123" y="connsiteY56123"/>
              </a:cxn>
              <a:cxn ang="0">
                <a:pos x="connsiteX56124" y="connsiteY56124"/>
              </a:cxn>
              <a:cxn ang="0">
                <a:pos x="connsiteX56125" y="connsiteY56125"/>
              </a:cxn>
              <a:cxn ang="0">
                <a:pos x="connsiteX56126" y="connsiteY56126"/>
              </a:cxn>
              <a:cxn ang="0">
                <a:pos x="connsiteX56127" y="connsiteY56127"/>
              </a:cxn>
              <a:cxn ang="0">
                <a:pos x="connsiteX56128" y="connsiteY56128"/>
              </a:cxn>
              <a:cxn ang="0">
                <a:pos x="connsiteX56129" y="connsiteY56129"/>
              </a:cxn>
              <a:cxn ang="0">
                <a:pos x="connsiteX56130" y="connsiteY56130"/>
              </a:cxn>
              <a:cxn ang="0">
                <a:pos x="connsiteX56131" y="connsiteY56131"/>
              </a:cxn>
              <a:cxn ang="0">
                <a:pos x="connsiteX56132" y="connsiteY56132"/>
              </a:cxn>
              <a:cxn ang="0">
                <a:pos x="connsiteX56133" y="connsiteY56133"/>
              </a:cxn>
              <a:cxn ang="0">
                <a:pos x="connsiteX56134" y="connsiteY56134"/>
              </a:cxn>
              <a:cxn ang="0">
                <a:pos x="connsiteX56135" y="connsiteY56135"/>
              </a:cxn>
              <a:cxn ang="0">
                <a:pos x="connsiteX56136" y="connsiteY56136"/>
              </a:cxn>
              <a:cxn ang="0">
                <a:pos x="connsiteX56137" y="connsiteY56137"/>
              </a:cxn>
              <a:cxn ang="0">
                <a:pos x="connsiteX56138" y="connsiteY56138"/>
              </a:cxn>
              <a:cxn ang="0">
                <a:pos x="connsiteX56139" y="connsiteY56139"/>
              </a:cxn>
              <a:cxn ang="0">
                <a:pos x="connsiteX56140" y="connsiteY56140"/>
              </a:cxn>
              <a:cxn ang="0">
                <a:pos x="connsiteX56141" y="connsiteY56141"/>
              </a:cxn>
              <a:cxn ang="0">
                <a:pos x="connsiteX56142" y="connsiteY56142"/>
              </a:cxn>
              <a:cxn ang="0">
                <a:pos x="connsiteX56143" y="connsiteY56143"/>
              </a:cxn>
              <a:cxn ang="0">
                <a:pos x="connsiteX56144" y="connsiteY56144"/>
              </a:cxn>
              <a:cxn ang="0">
                <a:pos x="connsiteX56145" y="connsiteY56145"/>
              </a:cxn>
              <a:cxn ang="0">
                <a:pos x="connsiteX56146" y="connsiteY56146"/>
              </a:cxn>
              <a:cxn ang="0">
                <a:pos x="connsiteX56147" y="connsiteY56147"/>
              </a:cxn>
              <a:cxn ang="0">
                <a:pos x="connsiteX56148" y="connsiteY56148"/>
              </a:cxn>
              <a:cxn ang="0">
                <a:pos x="connsiteX56149" y="connsiteY56149"/>
              </a:cxn>
              <a:cxn ang="0">
                <a:pos x="connsiteX56150" y="connsiteY56150"/>
              </a:cxn>
              <a:cxn ang="0">
                <a:pos x="connsiteX56151" y="connsiteY56151"/>
              </a:cxn>
              <a:cxn ang="0">
                <a:pos x="connsiteX56152" y="connsiteY56152"/>
              </a:cxn>
              <a:cxn ang="0">
                <a:pos x="connsiteX56153" y="connsiteY56153"/>
              </a:cxn>
              <a:cxn ang="0">
                <a:pos x="connsiteX56154" y="connsiteY56154"/>
              </a:cxn>
              <a:cxn ang="0">
                <a:pos x="connsiteX56155" y="connsiteY56155"/>
              </a:cxn>
              <a:cxn ang="0">
                <a:pos x="connsiteX56156" y="connsiteY56156"/>
              </a:cxn>
              <a:cxn ang="0">
                <a:pos x="connsiteX56157" y="connsiteY56157"/>
              </a:cxn>
              <a:cxn ang="0">
                <a:pos x="connsiteX56158" y="connsiteY56158"/>
              </a:cxn>
              <a:cxn ang="0">
                <a:pos x="connsiteX56159" y="connsiteY56159"/>
              </a:cxn>
              <a:cxn ang="0">
                <a:pos x="connsiteX56160" y="connsiteY56160"/>
              </a:cxn>
              <a:cxn ang="0">
                <a:pos x="connsiteX56161" y="connsiteY56161"/>
              </a:cxn>
              <a:cxn ang="0">
                <a:pos x="connsiteX56162" y="connsiteY56162"/>
              </a:cxn>
              <a:cxn ang="0">
                <a:pos x="connsiteX56163" y="connsiteY56163"/>
              </a:cxn>
              <a:cxn ang="0">
                <a:pos x="connsiteX56164" y="connsiteY56164"/>
              </a:cxn>
              <a:cxn ang="0">
                <a:pos x="connsiteX56165" y="connsiteY56165"/>
              </a:cxn>
              <a:cxn ang="0">
                <a:pos x="connsiteX56166" y="connsiteY56166"/>
              </a:cxn>
              <a:cxn ang="0">
                <a:pos x="connsiteX56167" y="connsiteY56167"/>
              </a:cxn>
              <a:cxn ang="0">
                <a:pos x="connsiteX56168" y="connsiteY56168"/>
              </a:cxn>
              <a:cxn ang="0">
                <a:pos x="connsiteX56169" y="connsiteY56169"/>
              </a:cxn>
              <a:cxn ang="0">
                <a:pos x="connsiteX56170" y="connsiteY56170"/>
              </a:cxn>
              <a:cxn ang="0">
                <a:pos x="connsiteX56171" y="connsiteY56171"/>
              </a:cxn>
              <a:cxn ang="0">
                <a:pos x="connsiteX56172" y="connsiteY56172"/>
              </a:cxn>
              <a:cxn ang="0">
                <a:pos x="connsiteX56173" y="connsiteY56173"/>
              </a:cxn>
              <a:cxn ang="0">
                <a:pos x="connsiteX56174" y="connsiteY56174"/>
              </a:cxn>
              <a:cxn ang="0">
                <a:pos x="connsiteX56175" y="connsiteY56175"/>
              </a:cxn>
              <a:cxn ang="0">
                <a:pos x="connsiteX56176" y="connsiteY56176"/>
              </a:cxn>
              <a:cxn ang="0">
                <a:pos x="connsiteX56177" y="connsiteY56177"/>
              </a:cxn>
              <a:cxn ang="0">
                <a:pos x="connsiteX56178" y="connsiteY56178"/>
              </a:cxn>
              <a:cxn ang="0">
                <a:pos x="connsiteX56179" y="connsiteY56179"/>
              </a:cxn>
              <a:cxn ang="0">
                <a:pos x="connsiteX56180" y="connsiteY56180"/>
              </a:cxn>
              <a:cxn ang="0">
                <a:pos x="connsiteX56181" y="connsiteY56181"/>
              </a:cxn>
              <a:cxn ang="0">
                <a:pos x="connsiteX56182" y="connsiteY56182"/>
              </a:cxn>
              <a:cxn ang="0">
                <a:pos x="connsiteX56183" y="connsiteY56183"/>
              </a:cxn>
              <a:cxn ang="0">
                <a:pos x="connsiteX56184" y="connsiteY56184"/>
              </a:cxn>
              <a:cxn ang="0">
                <a:pos x="connsiteX56185" y="connsiteY56185"/>
              </a:cxn>
              <a:cxn ang="0">
                <a:pos x="connsiteX56186" y="connsiteY56186"/>
              </a:cxn>
              <a:cxn ang="0">
                <a:pos x="connsiteX56187" y="connsiteY56187"/>
              </a:cxn>
              <a:cxn ang="0">
                <a:pos x="connsiteX56188" y="connsiteY56188"/>
              </a:cxn>
              <a:cxn ang="0">
                <a:pos x="connsiteX56189" y="connsiteY56189"/>
              </a:cxn>
              <a:cxn ang="0">
                <a:pos x="connsiteX56190" y="connsiteY56190"/>
              </a:cxn>
              <a:cxn ang="0">
                <a:pos x="connsiteX56191" y="connsiteY56191"/>
              </a:cxn>
              <a:cxn ang="0">
                <a:pos x="connsiteX56192" y="connsiteY56192"/>
              </a:cxn>
              <a:cxn ang="0">
                <a:pos x="connsiteX56193" y="connsiteY56193"/>
              </a:cxn>
              <a:cxn ang="0">
                <a:pos x="connsiteX56194" y="connsiteY56194"/>
              </a:cxn>
              <a:cxn ang="0">
                <a:pos x="connsiteX56195" y="connsiteY56195"/>
              </a:cxn>
              <a:cxn ang="0">
                <a:pos x="connsiteX56196" y="connsiteY56196"/>
              </a:cxn>
              <a:cxn ang="0">
                <a:pos x="connsiteX56197" y="connsiteY56197"/>
              </a:cxn>
              <a:cxn ang="0">
                <a:pos x="connsiteX56198" y="connsiteY56198"/>
              </a:cxn>
              <a:cxn ang="0">
                <a:pos x="connsiteX56199" y="connsiteY56199"/>
              </a:cxn>
              <a:cxn ang="0">
                <a:pos x="connsiteX56200" y="connsiteY56200"/>
              </a:cxn>
              <a:cxn ang="0">
                <a:pos x="connsiteX56201" y="connsiteY56201"/>
              </a:cxn>
              <a:cxn ang="0">
                <a:pos x="connsiteX56202" y="connsiteY56202"/>
              </a:cxn>
              <a:cxn ang="0">
                <a:pos x="connsiteX56203" y="connsiteY56203"/>
              </a:cxn>
              <a:cxn ang="0">
                <a:pos x="connsiteX56204" y="connsiteY56204"/>
              </a:cxn>
              <a:cxn ang="0">
                <a:pos x="connsiteX56205" y="connsiteY56205"/>
              </a:cxn>
              <a:cxn ang="0">
                <a:pos x="connsiteX56206" y="connsiteY56206"/>
              </a:cxn>
              <a:cxn ang="0">
                <a:pos x="connsiteX56207" y="connsiteY56207"/>
              </a:cxn>
              <a:cxn ang="0">
                <a:pos x="connsiteX56208" y="connsiteY56208"/>
              </a:cxn>
              <a:cxn ang="0">
                <a:pos x="connsiteX56209" y="connsiteY56209"/>
              </a:cxn>
              <a:cxn ang="0">
                <a:pos x="connsiteX56210" y="connsiteY56210"/>
              </a:cxn>
              <a:cxn ang="0">
                <a:pos x="connsiteX56211" y="connsiteY56211"/>
              </a:cxn>
              <a:cxn ang="0">
                <a:pos x="connsiteX56212" y="connsiteY56212"/>
              </a:cxn>
              <a:cxn ang="0">
                <a:pos x="connsiteX56213" y="connsiteY56213"/>
              </a:cxn>
              <a:cxn ang="0">
                <a:pos x="connsiteX56214" y="connsiteY56214"/>
              </a:cxn>
              <a:cxn ang="0">
                <a:pos x="connsiteX56215" y="connsiteY56215"/>
              </a:cxn>
              <a:cxn ang="0">
                <a:pos x="connsiteX56216" y="connsiteY56216"/>
              </a:cxn>
              <a:cxn ang="0">
                <a:pos x="connsiteX56217" y="connsiteY56217"/>
              </a:cxn>
              <a:cxn ang="0">
                <a:pos x="connsiteX56218" y="connsiteY56218"/>
              </a:cxn>
              <a:cxn ang="0">
                <a:pos x="connsiteX56219" y="connsiteY56219"/>
              </a:cxn>
              <a:cxn ang="0">
                <a:pos x="connsiteX56220" y="connsiteY56220"/>
              </a:cxn>
              <a:cxn ang="0">
                <a:pos x="connsiteX56221" y="connsiteY56221"/>
              </a:cxn>
              <a:cxn ang="0">
                <a:pos x="connsiteX56222" y="connsiteY56222"/>
              </a:cxn>
              <a:cxn ang="0">
                <a:pos x="connsiteX56223" y="connsiteY56223"/>
              </a:cxn>
              <a:cxn ang="0">
                <a:pos x="connsiteX56224" y="connsiteY56224"/>
              </a:cxn>
              <a:cxn ang="0">
                <a:pos x="connsiteX56225" y="connsiteY56225"/>
              </a:cxn>
              <a:cxn ang="0">
                <a:pos x="connsiteX56226" y="connsiteY56226"/>
              </a:cxn>
              <a:cxn ang="0">
                <a:pos x="connsiteX56227" y="connsiteY56227"/>
              </a:cxn>
              <a:cxn ang="0">
                <a:pos x="connsiteX56228" y="connsiteY56228"/>
              </a:cxn>
              <a:cxn ang="0">
                <a:pos x="connsiteX56229" y="connsiteY56229"/>
              </a:cxn>
              <a:cxn ang="0">
                <a:pos x="connsiteX56230" y="connsiteY56230"/>
              </a:cxn>
              <a:cxn ang="0">
                <a:pos x="connsiteX56231" y="connsiteY56231"/>
              </a:cxn>
              <a:cxn ang="0">
                <a:pos x="connsiteX56232" y="connsiteY56232"/>
              </a:cxn>
              <a:cxn ang="0">
                <a:pos x="connsiteX56233" y="connsiteY56233"/>
              </a:cxn>
              <a:cxn ang="0">
                <a:pos x="connsiteX56234" y="connsiteY56234"/>
              </a:cxn>
              <a:cxn ang="0">
                <a:pos x="connsiteX56235" y="connsiteY56235"/>
              </a:cxn>
              <a:cxn ang="0">
                <a:pos x="connsiteX56236" y="connsiteY56236"/>
              </a:cxn>
              <a:cxn ang="0">
                <a:pos x="connsiteX56237" y="connsiteY56237"/>
              </a:cxn>
              <a:cxn ang="0">
                <a:pos x="connsiteX56238" y="connsiteY56238"/>
              </a:cxn>
              <a:cxn ang="0">
                <a:pos x="connsiteX56239" y="connsiteY56239"/>
              </a:cxn>
              <a:cxn ang="0">
                <a:pos x="connsiteX56240" y="connsiteY56240"/>
              </a:cxn>
              <a:cxn ang="0">
                <a:pos x="connsiteX56241" y="connsiteY56241"/>
              </a:cxn>
              <a:cxn ang="0">
                <a:pos x="connsiteX56242" y="connsiteY56242"/>
              </a:cxn>
              <a:cxn ang="0">
                <a:pos x="connsiteX56243" y="connsiteY56243"/>
              </a:cxn>
              <a:cxn ang="0">
                <a:pos x="connsiteX56244" y="connsiteY56244"/>
              </a:cxn>
              <a:cxn ang="0">
                <a:pos x="connsiteX56245" y="connsiteY56245"/>
              </a:cxn>
              <a:cxn ang="0">
                <a:pos x="connsiteX56246" y="connsiteY56246"/>
              </a:cxn>
              <a:cxn ang="0">
                <a:pos x="connsiteX56247" y="connsiteY56247"/>
              </a:cxn>
              <a:cxn ang="0">
                <a:pos x="connsiteX56248" y="connsiteY56248"/>
              </a:cxn>
              <a:cxn ang="0">
                <a:pos x="connsiteX56249" y="connsiteY56249"/>
              </a:cxn>
              <a:cxn ang="0">
                <a:pos x="connsiteX56250" y="connsiteY56250"/>
              </a:cxn>
              <a:cxn ang="0">
                <a:pos x="connsiteX56251" y="connsiteY56251"/>
              </a:cxn>
              <a:cxn ang="0">
                <a:pos x="connsiteX56252" y="connsiteY56252"/>
              </a:cxn>
              <a:cxn ang="0">
                <a:pos x="connsiteX56253" y="connsiteY56253"/>
              </a:cxn>
              <a:cxn ang="0">
                <a:pos x="connsiteX56254" y="connsiteY56254"/>
              </a:cxn>
              <a:cxn ang="0">
                <a:pos x="connsiteX56255" y="connsiteY56255"/>
              </a:cxn>
              <a:cxn ang="0">
                <a:pos x="connsiteX56256" y="connsiteY56256"/>
              </a:cxn>
              <a:cxn ang="0">
                <a:pos x="connsiteX56257" y="connsiteY56257"/>
              </a:cxn>
              <a:cxn ang="0">
                <a:pos x="connsiteX56258" y="connsiteY56258"/>
              </a:cxn>
              <a:cxn ang="0">
                <a:pos x="connsiteX56259" y="connsiteY56259"/>
              </a:cxn>
              <a:cxn ang="0">
                <a:pos x="connsiteX56260" y="connsiteY56260"/>
              </a:cxn>
              <a:cxn ang="0">
                <a:pos x="connsiteX56261" y="connsiteY56261"/>
              </a:cxn>
              <a:cxn ang="0">
                <a:pos x="connsiteX56262" y="connsiteY56262"/>
              </a:cxn>
              <a:cxn ang="0">
                <a:pos x="connsiteX56263" y="connsiteY56263"/>
              </a:cxn>
              <a:cxn ang="0">
                <a:pos x="connsiteX56264" y="connsiteY56264"/>
              </a:cxn>
              <a:cxn ang="0">
                <a:pos x="connsiteX56265" y="connsiteY56265"/>
              </a:cxn>
              <a:cxn ang="0">
                <a:pos x="connsiteX56266" y="connsiteY56266"/>
              </a:cxn>
              <a:cxn ang="0">
                <a:pos x="connsiteX56267" y="connsiteY56267"/>
              </a:cxn>
              <a:cxn ang="0">
                <a:pos x="connsiteX56268" y="connsiteY56268"/>
              </a:cxn>
              <a:cxn ang="0">
                <a:pos x="connsiteX56269" y="connsiteY56269"/>
              </a:cxn>
              <a:cxn ang="0">
                <a:pos x="connsiteX56270" y="connsiteY56270"/>
              </a:cxn>
              <a:cxn ang="0">
                <a:pos x="connsiteX56271" y="connsiteY56271"/>
              </a:cxn>
              <a:cxn ang="0">
                <a:pos x="connsiteX56272" y="connsiteY56272"/>
              </a:cxn>
              <a:cxn ang="0">
                <a:pos x="connsiteX56273" y="connsiteY56273"/>
              </a:cxn>
              <a:cxn ang="0">
                <a:pos x="connsiteX56274" y="connsiteY56274"/>
              </a:cxn>
              <a:cxn ang="0">
                <a:pos x="connsiteX56275" y="connsiteY56275"/>
              </a:cxn>
              <a:cxn ang="0">
                <a:pos x="connsiteX56276" y="connsiteY56276"/>
              </a:cxn>
              <a:cxn ang="0">
                <a:pos x="connsiteX56277" y="connsiteY56277"/>
              </a:cxn>
              <a:cxn ang="0">
                <a:pos x="connsiteX56278" y="connsiteY56278"/>
              </a:cxn>
              <a:cxn ang="0">
                <a:pos x="connsiteX56279" y="connsiteY56279"/>
              </a:cxn>
              <a:cxn ang="0">
                <a:pos x="connsiteX56280" y="connsiteY56280"/>
              </a:cxn>
              <a:cxn ang="0">
                <a:pos x="connsiteX56281" y="connsiteY56281"/>
              </a:cxn>
              <a:cxn ang="0">
                <a:pos x="connsiteX56282" y="connsiteY56282"/>
              </a:cxn>
              <a:cxn ang="0">
                <a:pos x="connsiteX56283" y="connsiteY56283"/>
              </a:cxn>
              <a:cxn ang="0">
                <a:pos x="connsiteX56284" y="connsiteY56284"/>
              </a:cxn>
              <a:cxn ang="0">
                <a:pos x="connsiteX56285" y="connsiteY56285"/>
              </a:cxn>
              <a:cxn ang="0">
                <a:pos x="connsiteX56286" y="connsiteY56286"/>
              </a:cxn>
              <a:cxn ang="0">
                <a:pos x="connsiteX56287" y="connsiteY56287"/>
              </a:cxn>
              <a:cxn ang="0">
                <a:pos x="connsiteX56288" y="connsiteY56288"/>
              </a:cxn>
              <a:cxn ang="0">
                <a:pos x="connsiteX56289" y="connsiteY56289"/>
              </a:cxn>
              <a:cxn ang="0">
                <a:pos x="connsiteX56290" y="connsiteY56290"/>
              </a:cxn>
              <a:cxn ang="0">
                <a:pos x="connsiteX56291" y="connsiteY56291"/>
              </a:cxn>
              <a:cxn ang="0">
                <a:pos x="connsiteX56292" y="connsiteY56292"/>
              </a:cxn>
              <a:cxn ang="0">
                <a:pos x="connsiteX56293" y="connsiteY56293"/>
              </a:cxn>
              <a:cxn ang="0">
                <a:pos x="connsiteX56294" y="connsiteY56294"/>
              </a:cxn>
              <a:cxn ang="0">
                <a:pos x="connsiteX56295" y="connsiteY56295"/>
              </a:cxn>
              <a:cxn ang="0">
                <a:pos x="connsiteX56296" y="connsiteY56296"/>
              </a:cxn>
              <a:cxn ang="0">
                <a:pos x="connsiteX56297" y="connsiteY56297"/>
              </a:cxn>
              <a:cxn ang="0">
                <a:pos x="connsiteX56298" y="connsiteY56298"/>
              </a:cxn>
              <a:cxn ang="0">
                <a:pos x="connsiteX56299" y="connsiteY56299"/>
              </a:cxn>
              <a:cxn ang="0">
                <a:pos x="connsiteX56300" y="connsiteY56300"/>
              </a:cxn>
              <a:cxn ang="0">
                <a:pos x="connsiteX56301" y="connsiteY56301"/>
              </a:cxn>
              <a:cxn ang="0">
                <a:pos x="connsiteX56302" y="connsiteY56302"/>
              </a:cxn>
              <a:cxn ang="0">
                <a:pos x="connsiteX56303" y="connsiteY56303"/>
              </a:cxn>
              <a:cxn ang="0">
                <a:pos x="connsiteX56304" y="connsiteY56304"/>
              </a:cxn>
              <a:cxn ang="0">
                <a:pos x="connsiteX56305" y="connsiteY56305"/>
              </a:cxn>
              <a:cxn ang="0">
                <a:pos x="connsiteX56306" y="connsiteY56306"/>
              </a:cxn>
              <a:cxn ang="0">
                <a:pos x="connsiteX56307" y="connsiteY56307"/>
              </a:cxn>
              <a:cxn ang="0">
                <a:pos x="connsiteX56308" y="connsiteY56308"/>
              </a:cxn>
              <a:cxn ang="0">
                <a:pos x="connsiteX56309" y="connsiteY56309"/>
              </a:cxn>
              <a:cxn ang="0">
                <a:pos x="connsiteX56310" y="connsiteY56310"/>
              </a:cxn>
              <a:cxn ang="0">
                <a:pos x="connsiteX56311" y="connsiteY56311"/>
              </a:cxn>
              <a:cxn ang="0">
                <a:pos x="connsiteX56312" y="connsiteY56312"/>
              </a:cxn>
              <a:cxn ang="0">
                <a:pos x="connsiteX56313" y="connsiteY56313"/>
              </a:cxn>
              <a:cxn ang="0">
                <a:pos x="connsiteX56314" y="connsiteY56314"/>
              </a:cxn>
              <a:cxn ang="0">
                <a:pos x="connsiteX56315" y="connsiteY56315"/>
              </a:cxn>
              <a:cxn ang="0">
                <a:pos x="connsiteX56316" y="connsiteY56316"/>
              </a:cxn>
              <a:cxn ang="0">
                <a:pos x="connsiteX56317" y="connsiteY56317"/>
              </a:cxn>
              <a:cxn ang="0">
                <a:pos x="connsiteX56318" y="connsiteY56318"/>
              </a:cxn>
              <a:cxn ang="0">
                <a:pos x="connsiteX56319" y="connsiteY56319"/>
              </a:cxn>
              <a:cxn ang="0">
                <a:pos x="connsiteX56320" y="connsiteY56320"/>
              </a:cxn>
              <a:cxn ang="0">
                <a:pos x="connsiteX56321" y="connsiteY56321"/>
              </a:cxn>
              <a:cxn ang="0">
                <a:pos x="connsiteX56322" y="connsiteY56322"/>
              </a:cxn>
              <a:cxn ang="0">
                <a:pos x="connsiteX56323" y="connsiteY56323"/>
              </a:cxn>
              <a:cxn ang="0">
                <a:pos x="connsiteX56324" y="connsiteY56324"/>
              </a:cxn>
              <a:cxn ang="0">
                <a:pos x="connsiteX56325" y="connsiteY56325"/>
              </a:cxn>
              <a:cxn ang="0">
                <a:pos x="connsiteX56326" y="connsiteY56326"/>
              </a:cxn>
              <a:cxn ang="0">
                <a:pos x="connsiteX56327" y="connsiteY56327"/>
              </a:cxn>
              <a:cxn ang="0">
                <a:pos x="connsiteX56328" y="connsiteY56328"/>
              </a:cxn>
              <a:cxn ang="0">
                <a:pos x="connsiteX56329" y="connsiteY56329"/>
              </a:cxn>
              <a:cxn ang="0">
                <a:pos x="connsiteX56330" y="connsiteY56330"/>
              </a:cxn>
              <a:cxn ang="0">
                <a:pos x="connsiteX56331" y="connsiteY56331"/>
              </a:cxn>
              <a:cxn ang="0">
                <a:pos x="connsiteX56332" y="connsiteY56332"/>
              </a:cxn>
              <a:cxn ang="0">
                <a:pos x="connsiteX56333" y="connsiteY56333"/>
              </a:cxn>
              <a:cxn ang="0">
                <a:pos x="connsiteX56334" y="connsiteY56334"/>
              </a:cxn>
              <a:cxn ang="0">
                <a:pos x="connsiteX56335" y="connsiteY56335"/>
              </a:cxn>
              <a:cxn ang="0">
                <a:pos x="connsiteX56336" y="connsiteY56336"/>
              </a:cxn>
              <a:cxn ang="0">
                <a:pos x="connsiteX56337" y="connsiteY56337"/>
              </a:cxn>
              <a:cxn ang="0">
                <a:pos x="connsiteX56338" y="connsiteY56338"/>
              </a:cxn>
              <a:cxn ang="0">
                <a:pos x="connsiteX56339" y="connsiteY56339"/>
              </a:cxn>
              <a:cxn ang="0">
                <a:pos x="connsiteX56340" y="connsiteY56340"/>
              </a:cxn>
              <a:cxn ang="0">
                <a:pos x="connsiteX56341" y="connsiteY56341"/>
              </a:cxn>
              <a:cxn ang="0">
                <a:pos x="connsiteX56342" y="connsiteY56342"/>
              </a:cxn>
              <a:cxn ang="0">
                <a:pos x="connsiteX56343" y="connsiteY56343"/>
              </a:cxn>
              <a:cxn ang="0">
                <a:pos x="connsiteX56344" y="connsiteY56344"/>
              </a:cxn>
              <a:cxn ang="0">
                <a:pos x="connsiteX56345" y="connsiteY56345"/>
              </a:cxn>
              <a:cxn ang="0">
                <a:pos x="connsiteX56346" y="connsiteY56346"/>
              </a:cxn>
              <a:cxn ang="0">
                <a:pos x="connsiteX56347" y="connsiteY56347"/>
              </a:cxn>
              <a:cxn ang="0">
                <a:pos x="connsiteX56348" y="connsiteY56348"/>
              </a:cxn>
              <a:cxn ang="0">
                <a:pos x="connsiteX56349" y="connsiteY56349"/>
              </a:cxn>
              <a:cxn ang="0">
                <a:pos x="connsiteX56350" y="connsiteY56350"/>
              </a:cxn>
              <a:cxn ang="0">
                <a:pos x="connsiteX56351" y="connsiteY56351"/>
              </a:cxn>
              <a:cxn ang="0">
                <a:pos x="connsiteX56352" y="connsiteY56352"/>
              </a:cxn>
              <a:cxn ang="0">
                <a:pos x="connsiteX56353" y="connsiteY56353"/>
              </a:cxn>
              <a:cxn ang="0">
                <a:pos x="connsiteX56354" y="connsiteY56354"/>
              </a:cxn>
              <a:cxn ang="0">
                <a:pos x="connsiteX56355" y="connsiteY56355"/>
              </a:cxn>
              <a:cxn ang="0">
                <a:pos x="connsiteX56356" y="connsiteY56356"/>
              </a:cxn>
              <a:cxn ang="0">
                <a:pos x="connsiteX56357" y="connsiteY56357"/>
              </a:cxn>
              <a:cxn ang="0">
                <a:pos x="connsiteX56358" y="connsiteY56358"/>
              </a:cxn>
              <a:cxn ang="0">
                <a:pos x="connsiteX56359" y="connsiteY56359"/>
              </a:cxn>
              <a:cxn ang="0">
                <a:pos x="connsiteX56360" y="connsiteY56360"/>
              </a:cxn>
              <a:cxn ang="0">
                <a:pos x="connsiteX56361" y="connsiteY56361"/>
              </a:cxn>
              <a:cxn ang="0">
                <a:pos x="connsiteX56362" y="connsiteY56362"/>
              </a:cxn>
              <a:cxn ang="0">
                <a:pos x="connsiteX56363" y="connsiteY56363"/>
              </a:cxn>
              <a:cxn ang="0">
                <a:pos x="connsiteX56364" y="connsiteY56364"/>
              </a:cxn>
              <a:cxn ang="0">
                <a:pos x="connsiteX56365" y="connsiteY56365"/>
              </a:cxn>
              <a:cxn ang="0">
                <a:pos x="connsiteX56366" y="connsiteY56366"/>
              </a:cxn>
              <a:cxn ang="0">
                <a:pos x="connsiteX56367" y="connsiteY56367"/>
              </a:cxn>
              <a:cxn ang="0">
                <a:pos x="connsiteX56368" y="connsiteY56368"/>
              </a:cxn>
              <a:cxn ang="0">
                <a:pos x="connsiteX56369" y="connsiteY56369"/>
              </a:cxn>
              <a:cxn ang="0">
                <a:pos x="connsiteX56370" y="connsiteY56370"/>
              </a:cxn>
              <a:cxn ang="0">
                <a:pos x="connsiteX56371" y="connsiteY56371"/>
              </a:cxn>
              <a:cxn ang="0">
                <a:pos x="connsiteX56372" y="connsiteY56372"/>
              </a:cxn>
              <a:cxn ang="0">
                <a:pos x="connsiteX56373" y="connsiteY56373"/>
              </a:cxn>
              <a:cxn ang="0">
                <a:pos x="connsiteX56374" y="connsiteY56374"/>
              </a:cxn>
              <a:cxn ang="0">
                <a:pos x="connsiteX56375" y="connsiteY56375"/>
              </a:cxn>
              <a:cxn ang="0">
                <a:pos x="connsiteX56376" y="connsiteY56376"/>
              </a:cxn>
              <a:cxn ang="0">
                <a:pos x="connsiteX56377" y="connsiteY56377"/>
              </a:cxn>
              <a:cxn ang="0">
                <a:pos x="connsiteX56378" y="connsiteY56378"/>
              </a:cxn>
              <a:cxn ang="0">
                <a:pos x="connsiteX56379" y="connsiteY56379"/>
              </a:cxn>
              <a:cxn ang="0">
                <a:pos x="connsiteX56380" y="connsiteY56380"/>
              </a:cxn>
              <a:cxn ang="0">
                <a:pos x="connsiteX56381" y="connsiteY56381"/>
              </a:cxn>
              <a:cxn ang="0">
                <a:pos x="connsiteX56382" y="connsiteY56382"/>
              </a:cxn>
              <a:cxn ang="0">
                <a:pos x="connsiteX56383" y="connsiteY56383"/>
              </a:cxn>
              <a:cxn ang="0">
                <a:pos x="connsiteX56384" y="connsiteY56384"/>
              </a:cxn>
              <a:cxn ang="0">
                <a:pos x="connsiteX56385" y="connsiteY56385"/>
              </a:cxn>
              <a:cxn ang="0">
                <a:pos x="connsiteX56386" y="connsiteY56386"/>
              </a:cxn>
              <a:cxn ang="0">
                <a:pos x="connsiteX56387" y="connsiteY56387"/>
              </a:cxn>
              <a:cxn ang="0">
                <a:pos x="connsiteX56388" y="connsiteY56388"/>
              </a:cxn>
              <a:cxn ang="0">
                <a:pos x="connsiteX56389" y="connsiteY56389"/>
              </a:cxn>
              <a:cxn ang="0">
                <a:pos x="connsiteX56390" y="connsiteY56390"/>
              </a:cxn>
              <a:cxn ang="0">
                <a:pos x="connsiteX56391" y="connsiteY56391"/>
              </a:cxn>
              <a:cxn ang="0">
                <a:pos x="connsiteX56392" y="connsiteY56392"/>
              </a:cxn>
              <a:cxn ang="0">
                <a:pos x="connsiteX56393" y="connsiteY56393"/>
              </a:cxn>
              <a:cxn ang="0">
                <a:pos x="connsiteX56394" y="connsiteY56394"/>
              </a:cxn>
              <a:cxn ang="0">
                <a:pos x="connsiteX56395" y="connsiteY56395"/>
              </a:cxn>
              <a:cxn ang="0">
                <a:pos x="connsiteX56396" y="connsiteY56396"/>
              </a:cxn>
              <a:cxn ang="0">
                <a:pos x="connsiteX56397" y="connsiteY56397"/>
              </a:cxn>
              <a:cxn ang="0">
                <a:pos x="connsiteX56398" y="connsiteY56398"/>
              </a:cxn>
              <a:cxn ang="0">
                <a:pos x="connsiteX56399" y="connsiteY56399"/>
              </a:cxn>
              <a:cxn ang="0">
                <a:pos x="connsiteX56400" y="connsiteY56400"/>
              </a:cxn>
              <a:cxn ang="0">
                <a:pos x="connsiteX56401" y="connsiteY56401"/>
              </a:cxn>
              <a:cxn ang="0">
                <a:pos x="connsiteX56402" y="connsiteY56402"/>
              </a:cxn>
              <a:cxn ang="0">
                <a:pos x="connsiteX56403" y="connsiteY56403"/>
              </a:cxn>
              <a:cxn ang="0">
                <a:pos x="connsiteX56404" y="connsiteY56404"/>
              </a:cxn>
              <a:cxn ang="0">
                <a:pos x="connsiteX56405" y="connsiteY56405"/>
              </a:cxn>
              <a:cxn ang="0">
                <a:pos x="connsiteX56406" y="connsiteY56406"/>
              </a:cxn>
              <a:cxn ang="0">
                <a:pos x="connsiteX56407" y="connsiteY56407"/>
              </a:cxn>
              <a:cxn ang="0">
                <a:pos x="connsiteX56408" y="connsiteY56408"/>
              </a:cxn>
              <a:cxn ang="0">
                <a:pos x="connsiteX56409" y="connsiteY56409"/>
              </a:cxn>
              <a:cxn ang="0">
                <a:pos x="connsiteX56410" y="connsiteY56410"/>
              </a:cxn>
              <a:cxn ang="0">
                <a:pos x="connsiteX56411" y="connsiteY56411"/>
              </a:cxn>
              <a:cxn ang="0">
                <a:pos x="connsiteX56412" y="connsiteY56412"/>
              </a:cxn>
              <a:cxn ang="0">
                <a:pos x="connsiteX56413" y="connsiteY56413"/>
              </a:cxn>
              <a:cxn ang="0">
                <a:pos x="connsiteX56414" y="connsiteY56414"/>
              </a:cxn>
              <a:cxn ang="0">
                <a:pos x="connsiteX56415" y="connsiteY56415"/>
              </a:cxn>
              <a:cxn ang="0">
                <a:pos x="connsiteX56416" y="connsiteY56416"/>
              </a:cxn>
              <a:cxn ang="0">
                <a:pos x="connsiteX56417" y="connsiteY56417"/>
              </a:cxn>
              <a:cxn ang="0">
                <a:pos x="connsiteX56418" y="connsiteY56418"/>
              </a:cxn>
              <a:cxn ang="0">
                <a:pos x="connsiteX56419" y="connsiteY56419"/>
              </a:cxn>
              <a:cxn ang="0">
                <a:pos x="connsiteX56420" y="connsiteY56420"/>
              </a:cxn>
              <a:cxn ang="0">
                <a:pos x="connsiteX56421" y="connsiteY56421"/>
              </a:cxn>
              <a:cxn ang="0">
                <a:pos x="connsiteX56422" y="connsiteY56422"/>
              </a:cxn>
              <a:cxn ang="0">
                <a:pos x="connsiteX56423" y="connsiteY56423"/>
              </a:cxn>
              <a:cxn ang="0">
                <a:pos x="connsiteX56424" y="connsiteY56424"/>
              </a:cxn>
              <a:cxn ang="0">
                <a:pos x="connsiteX56425" y="connsiteY56425"/>
              </a:cxn>
              <a:cxn ang="0">
                <a:pos x="connsiteX56426" y="connsiteY56426"/>
              </a:cxn>
              <a:cxn ang="0">
                <a:pos x="connsiteX56427" y="connsiteY56427"/>
              </a:cxn>
              <a:cxn ang="0">
                <a:pos x="connsiteX56428" y="connsiteY56428"/>
              </a:cxn>
              <a:cxn ang="0">
                <a:pos x="connsiteX56429" y="connsiteY56429"/>
              </a:cxn>
              <a:cxn ang="0">
                <a:pos x="connsiteX56430" y="connsiteY56430"/>
              </a:cxn>
              <a:cxn ang="0">
                <a:pos x="connsiteX56431" y="connsiteY56431"/>
              </a:cxn>
              <a:cxn ang="0">
                <a:pos x="connsiteX56432" y="connsiteY56432"/>
              </a:cxn>
              <a:cxn ang="0">
                <a:pos x="connsiteX56433" y="connsiteY56433"/>
              </a:cxn>
              <a:cxn ang="0">
                <a:pos x="connsiteX56434" y="connsiteY56434"/>
              </a:cxn>
              <a:cxn ang="0">
                <a:pos x="connsiteX56435" y="connsiteY56435"/>
              </a:cxn>
              <a:cxn ang="0">
                <a:pos x="connsiteX56436" y="connsiteY56436"/>
              </a:cxn>
              <a:cxn ang="0">
                <a:pos x="connsiteX56437" y="connsiteY56437"/>
              </a:cxn>
              <a:cxn ang="0">
                <a:pos x="connsiteX56438" y="connsiteY56438"/>
              </a:cxn>
              <a:cxn ang="0">
                <a:pos x="connsiteX56439" y="connsiteY56439"/>
              </a:cxn>
              <a:cxn ang="0">
                <a:pos x="connsiteX56440" y="connsiteY56440"/>
              </a:cxn>
              <a:cxn ang="0">
                <a:pos x="connsiteX56441" y="connsiteY56441"/>
              </a:cxn>
              <a:cxn ang="0">
                <a:pos x="connsiteX56442" y="connsiteY56442"/>
              </a:cxn>
              <a:cxn ang="0">
                <a:pos x="connsiteX56443" y="connsiteY56443"/>
              </a:cxn>
              <a:cxn ang="0">
                <a:pos x="connsiteX56444" y="connsiteY56444"/>
              </a:cxn>
              <a:cxn ang="0">
                <a:pos x="connsiteX56445" y="connsiteY56445"/>
              </a:cxn>
              <a:cxn ang="0">
                <a:pos x="connsiteX56446" y="connsiteY56446"/>
              </a:cxn>
              <a:cxn ang="0">
                <a:pos x="connsiteX56447" y="connsiteY56447"/>
              </a:cxn>
              <a:cxn ang="0">
                <a:pos x="connsiteX56448" y="connsiteY56448"/>
              </a:cxn>
              <a:cxn ang="0">
                <a:pos x="connsiteX56449" y="connsiteY56449"/>
              </a:cxn>
              <a:cxn ang="0">
                <a:pos x="connsiteX56450" y="connsiteY56450"/>
              </a:cxn>
              <a:cxn ang="0">
                <a:pos x="connsiteX56451" y="connsiteY56451"/>
              </a:cxn>
              <a:cxn ang="0">
                <a:pos x="connsiteX56452" y="connsiteY56452"/>
              </a:cxn>
              <a:cxn ang="0">
                <a:pos x="connsiteX56453" y="connsiteY56453"/>
              </a:cxn>
              <a:cxn ang="0">
                <a:pos x="connsiteX56454" y="connsiteY56454"/>
              </a:cxn>
              <a:cxn ang="0">
                <a:pos x="connsiteX56455" y="connsiteY56455"/>
              </a:cxn>
              <a:cxn ang="0">
                <a:pos x="connsiteX56456" y="connsiteY56456"/>
              </a:cxn>
              <a:cxn ang="0">
                <a:pos x="connsiteX56457" y="connsiteY56457"/>
              </a:cxn>
              <a:cxn ang="0">
                <a:pos x="connsiteX56458" y="connsiteY56458"/>
              </a:cxn>
              <a:cxn ang="0">
                <a:pos x="connsiteX56459" y="connsiteY56459"/>
              </a:cxn>
              <a:cxn ang="0">
                <a:pos x="connsiteX56460" y="connsiteY56460"/>
              </a:cxn>
              <a:cxn ang="0">
                <a:pos x="connsiteX56461" y="connsiteY56461"/>
              </a:cxn>
              <a:cxn ang="0">
                <a:pos x="connsiteX56462" y="connsiteY56462"/>
              </a:cxn>
              <a:cxn ang="0">
                <a:pos x="connsiteX56463" y="connsiteY56463"/>
              </a:cxn>
              <a:cxn ang="0">
                <a:pos x="connsiteX56464" y="connsiteY56464"/>
              </a:cxn>
              <a:cxn ang="0">
                <a:pos x="connsiteX56465" y="connsiteY56465"/>
              </a:cxn>
              <a:cxn ang="0">
                <a:pos x="connsiteX56466" y="connsiteY56466"/>
              </a:cxn>
              <a:cxn ang="0">
                <a:pos x="connsiteX56467" y="connsiteY56467"/>
              </a:cxn>
              <a:cxn ang="0">
                <a:pos x="connsiteX56468" y="connsiteY56468"/>
              </a:cxn>
              <a:cxn ang="0">
                <a:pos x="connsiteX56469" y="connsiteY56469"/>
              </a:cxn>
              <a:cxn ang="0">
                <a:pos x="connsiteX56470" y="connsiteY56470"/>
              </a:cxn>
              <a:cxn ang="0">
                <a:pos x="connsiteX56471" y="connsiteY56471"/>
              </a:cxn>
              <a:cxn ang="0">
                <a:pos x="connsiteX56472" y="connsiteY56472"/>
              </a:cxn>
              <a:cxn ang="0">
                <a:pos x="connsiteX56473" y="connsiteY56473"/>
              </a:cxn>
              <a:cxn ang="0">
                <a:pos x="connsiteX56474" y="connsiteY56474"/>
              </a:cxn>
              <a:cxn ang="0">
                <a:pos x="connsiteX56475" y="connsiteY56475"/>
              </a:cxn>
              <a:cxn ang="0">
                <a:pos x="connsiteX56476" y="connsiteY56476"/>
              </a:cxn>
              <a:cxn ang="0">
                <a:pos x="connsiteX56477" y="connsiteY56477"/>
              </a:cxn>
              <a:cxn ang="0">
                <a:pos x="connsiteX56478" y="connsiteY56478"/>
              </a:cxn>
              <a:cxn ang="0">
                <a:pos x="connsiteX56479" y="connsiteY56479"/>
              </a:cxn>
              <a:cxn ang="0">
                <a:pos x="connsiteX56480" y="connsiteY56480"/>
              </a:cxn>
              <a:cxn ang="0">
                <a:pos x="connsiteX56481" y="connsiteY56481"/>
              </a:cxn>
              <a:cxn ang="0">
                <a:pos x="connsiteX56482" y="connsiteY56482"/>
              </a:cxn>
              <a:cxn ang="0">
                <a:pos x="connsiteX56483" y="connsiteY56483"/>
              </a:cxn>
              <a:cxn ang="0">
                <a:pos x="connsiteX56484" y="connsiteY56484"/>
              </a:cxn>
              <a:cxn ang="0">
                <a:pos x="connsiteX56485" y="connsiteY56485"/>
              </a:cxn>
              <a:cxn ang="0">
                <a:pos x="connsiteX56486" y="connsiteY56486"/>
              </a:cxn>
              <a:cxn ang="0">
                <a:pos x="connsiteX56487" y="connsiteY56487"/>
              </a:cxn>
              <a:cxn ang="0">
                <a:pos x="connsiteX56488" y="connsiteY56488"/>
              </a:cxn>
              <a:cxn ang="0">
                <a:pos x="connsiteX56489" y="connsiteY56489"/>
              </a:cxn>
              <a:cxn ang="0">
                <a:pos x="connsiteX56490" y="connsiteY56490"/>
              </a:cxn>
              <a:cxn ang="0">
                <a:pos x="connsiteX56491" y="connsiteY56491"/>
              </a:cxn>
              <a:cxn ang="0">
                <a:pos x="connsiteX56492" y="connsiteY56492"/>
              </a:cxn>
              <a:cxn ang="0">
                <a:pos x="connsiteX56493" y="connsiteY56493"/>
              </a:cxn>
              <a:cxn ang="0">
                <a:pos x="connsiteX56494" y="connsiteY56494"/>
              </a:cxn>
              <a:cxn ang="0">
                <a:pos x="connsiteX56495" y="connsiteY56495"/>
              </a:cxn>
              <a:cxn ang="0">
                <a:pos x="connsiteX56496" y="connsiteY56496"/>
              </a:cxn>
              <a:cxn ang="0">
                <a:pos x="connsiteX56497" y="connsiteY56497"/>
              </a:cxn>
              <a:cxn ang="0">
                <a:pos x="connsiteX56498" y="connsiteY56498"/>
              </a:cxn>
              <a:cxn ang="0">
                <a:pos x="connsiteX56499" y="connsiteY56499"/>
              </a:cxn>
              <a:cxn ang="0">
                <a:pos x="connsiteX56500" y="connsiteY56500"/>
              </a:cxn>
              <a:cxn ang="0">
                <a:pos x="connsiteX56501" y="connsiteY56501"/>
              </a:cxn>
              <a:cxn ang="0">
                <a:pos x="connsiteX56502" y="connsiteY56502"/>
              </a:cxn>
              <a:cxn ang="0">
                <a:pos x="connsiteX56503" y="connsiteY56503"/>
              </a:cxn>
              <a:cxn ang="0">
                <a:pos x="connsiteX56504" y="connsiteY56504"/>
              </a:cxn>
              <a:cxn ang="0">
                <a:pos x="connsiteX56505" y="connsiteY56505"/>
              </a:cxn>
              <a:cxn ang="0">
                <a:pos x="connsiteX56506" y="connsiteY56506"/>
              </a:cxn>
              <a:cxn ang="0">
                <a:pos x="connsiteX56507" y="connsiteY56507"/>
              </a:cxn>
              <a:cxn ang="0">
                <a:pos x="connsiteX56508" y="connsiteY56508"/>
              </a:cxn>
              <a:cxn ang="0">
                <a:pos x="connsiteX56509" y="connsiteY56509"/>
              </a:cxn>
              <a:cxn ang="0">
                <a:pos x="connsiteX56510" y="connsiteY56510"/>
              </a:cxn>
              <a:cxn ang="0">
                <a:pos x="connsiteX56511" y="connsiteY56511"/>
              </a:cxn>
              <a:cxn ang="0">
                <a:pos x="connsiteX56512" y="connsiteY56512"/>
              </a:cxn>
              <a:cxn ang="0">
                <a:pos x="connsiteX56513" y="connsiteY56513"/>
              </a:cxn>
              <a:cxn ang="0">
                <a:pos x="connsiteX56514" y="connsiteY56514"/>
              </a:cxn>
              <a:cxn ang="0">
                <a:pos x="connsiteX56515" y="connsiteY56515"/>
              </a:cxn>
              <a:cxn ang="0">
                <a:pos x="connsiteX56516" y="connsiteY56516"/>
              </a:cxn>
              <a:cxn ang="0">
                <a:pos x="connsiteX56517" y="connsiteY56517"/>
              </a:cxn>
              <a:cxn ang="0">
                <a:pos x="connsiteX56518" y="connsiteY56518"/>
              </a:cxn>
              <a:cxn ang="0">
                <a:pos x="connsiteX56519" y="connsiteY56519"/>
              </a:cxn>
              <a:cxn ang="0">
                <a:pos x="connsiteX56520" y="connsiteY56520"/>
              </a:cxn>
              <a:cxn ang="0">
                <a:pos x="connsiteX56521" y="connsiteY56521"/>
              </a:cxn>
              <a:cxn ang="0">
                <a:pos x="connsiteX56522" y="connsiteY56522"/>
              </a:cxn>
              <a:cxn ang="0">
                <a:pos x="connsiteX56523" y="connsiteY56523"/>
              </a:cxn>
              <a:cxn ang="0">
                <a:pos x="connsiteX56524" y="connsiteY56524"/>
              </a:cxn>
              <a:cxn ang="0">
                <a:pos x="connsiteX56525" y="connsiteY56525"/>
              </a:cxn>
              <a:cxn ang="0">
                <a:pos x="connsiteX56526" y="connsiteY56526"/>
              </a:cxn>
              <a:cxn ang="0">
                <a:pos x="connsiteX56527" y="connsiteY56527"/>
              </a:cxn>
              <a:cxn ang="0">
                <a:pos x="connsiteX56528" y="connsiteY56528"/>
              </a:cxn>
              <a:cxn ang="0">
                <a:pos x="connsiteX56529" y="connsiteY56529"/>
              </a:cxn>
              <a:cxn ang="0">
                <a:pos x="connsiteX56530" y="connsiteY56530"/>
              </a:cxn>
              <a:cxn ang="0">
                <a:pos x="connsiteX56531" y="connsiteY56531"/>
              </a:cxn>
              <a:cxn ang="0">
                <a:pos x="connsiteX56532" y="connsiteY56532"/>
              </a:cxn>
              <a:cxn ang="0">
                <a:pos x="connsiteX56533" y="connsiteY56533"/>
              </a:cxn>
              <a:cxn ang="0">
                <a:pos x="connsiteX56534" y="connsiteY56534"/>
              </a:cxn>
              <a:cxn ang="0">
                <a:pos x="connsiteX56535" y="connsiteY56535"/>
              </a:cxn>
              <a:cxn ang="0">
                <a:pos x="connsiteX56536" y="connsiteY56536"/>
              </a:cxn>
              <a:cxn ang="0">
                <a:pos x="connsiteX56537" y="connsiteY56537"/>
              </a:cxn>
              <a:cxn ang="0">
                <a:pos x="connsiteX56538" y="connsiteY56538"/>
              </a:cxn>
              <a:cxn ang="0">
                <a:pos x="connsiteX56539" y="connsiteY56539"/>
              </a:cxn>
              <a:cxn ang="0">
                <a:pos x="connsiteX56540" y="connsiteY56540"/>
              </a:cxn>
              <a:cxn ang="0">
                <a:pos x="connsiteX56541" y="connsiteY56541"/>
              </a:cxn>
              <a:cxn ang="0">
                <a:pos x="connsiteX56542" y="connsiteY56542"/>
              </a:cxn>
              <a:cxn ang="0">
                <a:pos x="connsiteX56543" y="connsiteY56543"/>
              </a:cxn>
              <a:cxn ang="0">
                <a:pos x="connsiteX56544" y="connsiteY56544"/>
              </a:cxn>
              <a:cxn ang="0">
                <a:pos x="connsiteX56545" y="connsiteY56545"/>
              </a:cxn>
              <a:cxn ang="0">
                <a:pos x="connsiteX56546" y="connsiteY56546"/>
              </a:cxn>
              <a:cxn ang="0">
                <a:pos x="connsiteX56547" y="connsiteY56547"/>
              </a:cxn>
              <a:cxn ang="0">
                <a:pos x="connsiteX56548" y="connsiteY56548"/>
              </a:cxn>
              <a:cxn ang="0">
                <a:pos x="connsiteX56549" y="connsiteY56549"/>
              </a:cxn>
              <a:cxn ang="0">
                <a:pos x="connsiteX56550" y="connsiteY56550"/>
              </a:cxn>
              <a:cxn ang="0">
                <a:pos x="connsiteX56551" y="connsiteY56551"/>
              </a:cxn>
              <a:cxn ang="0">
                <a:pos x="connsiteX56552" y="connsiteY56552"/>
              </a:cxn>
              <a:cxn ang="0">
                <a:pos x="connsiteX56553" y="connsiteY56553"/>
              </a:cxn>
              <a:cxn ang="0">
                <a:pos x="connsiteX56554" y="connsiteY56554"/>
              </a:cxn>
              <a:cxn ang="0">
                <a:pos x="connsiteX56555" y="connsiteY56555"/>
              </a:cxn>
              <a:cxn ang="0">
                <a:pos x="connsiteX56556" y="connsiteY56556"/>
              </a:cxn>
              <a:cxn ang="0">
                <a:pos x="connsiteX56557" y="connsiteY56557"/>
              </a:cxn>
              <a:cxn ang="0">
                <a:pos x="connsiteX56558" y="connsiteY56558"/>
              </a:cxn>
              <a:cxn ang="0">
                <a:pos x="connsiteX56559" y="connsiteY56559"/>
              </a:cxn>
              <a:cxn ang="0">
                <a:pos x="connsiteX56560" y="connsiteY56560"/>
              </a:cxn>
              <a:cxn ang="0">
                <a:pos x="connsiteX56561" y="connsiteY56561"/>
              </a:cxn>
              <a:cxn ang="0">
                <a:pos x="connsiteX56562" y="connsiteY56562"/>
              </a:cxn>
              <a:cxn ang="0">
                <a:pos x="connsiteX56563" y="connsiteY56563"/>
              </a:cxn>
              <a:cxn ang="0">
                <a:pos x="connsiteX56564" y="connsiteY56564"/>
              </a:cxn>
              <a:cxn ang="0">
                <a:pos x="connsiteX56565" y="connsiteY56565"/>
              </a:cxn>
              <a:cxn ang="0">
                <a:pos x="connsiteX56566" y="connsiteY56566"/>
              </a:cxn>
              <a:cxn ang="0">
                <a:pos x="connsiteX56567" y="connsiteY56567"/>
              </a:cxn>
              <a:cxn ang="0">
                <a:pos x="connsiteX56568" y="connsiteY56568"/>
              </a:cxn>
              <a:cxn ang="0">
                <a:pos x="connsiteX56569" y="connsiteY56569"/>
              </a:cxn>
              <a:cxn ang="0">
                <a:pos x="connsiteX56570" y="connsiteY56570"/>
              </a:cxn>
              <a:cxn ang="0">
                <a:pos x="connsiteX56571" y="connsiteY56571"/>
              </a:cxn>
              <a:cxn ang="0">
                <a:pos x="connsiteX56572" y="connsiteY56572"/>
              </a:cxn>
              <a:cxn ang="0">
                <a:pos x="connsiteX56573" y="connsiteY56573"/>
              </a:cxn>
              <a:cxn ang="0">
                <a:pos x="connsiteX56574" y="connsiteY56574"/>
              </a:cxn>
              <a:cxn ang="0">
                <a:pos x="connsiteX56575" y="connsiteY56575"/>
              </a:cxn>
              <a:cxn ang="0">
                <a:pos x="connsiteX56576" y="connsiteY56576"/>
              </a:cxn>
              <a:cxn ang="0">
                <a:pos x="connsiteX56577" y="connsiteY56577"/>
              </a:cxn>
              <a:cxn ang="0">
                <a:pos x="connsiteX56578" y="connsiteY56578"/>
              </a:cxn>
              <a:cxn ang="0">
                <a:pos x="connsiteX56579" y="connsiteY56579"/>
              </a:cxn>
              <a:cxn ang="0">
                <a:pos x="connsiteX56580" y="connsiteY56580"/>
              </a:cxn>
              <a:cxn ang="0">
                <a:pos x="connsiteX56581" y="connsiteY56581"/>
              </a:cxn>
              <a:cxn ang="0">
                <a:pos x="connsiteX56582" y="connsiteY56582"/>
              </a:cxn>
              <a:cxn ang="0">
                <a:pos x="connsiteX56583" y="connsiteY56583"/>
              </a:cxn>
              <a:cxn ang="0">
                <a:pos x="connsiteX56584" y="connsiteY56584"/>
              </a:cxn>
              <a:cxn ang="0">
                <a:pos x="connsiteX56585" y="connsiteY56585"/>
              </a:cxn>
              <a:cxn ang="0">
                <a:pos x="connsiteX56586" y="connsiteY56586"/>
              </a:cxn>
              <a:cxn ang="0">
                <a:pos x="connsiteX56587" y="connsiteY56587"/>
              </a:cxn>
              <a:cxn ang="0">
                <a:pos x="connsiteX56588" y="connsiteY56588"/>
              </a:cxn>
              <a:cxn ang="0">
                <a:pos x="connsiteX56589" y="connsiteY56589"/>
              </a:cxn>
              <a:cxn ang="0">
                <a:pos x="connsiteX56590" y="connsiteY56590"/>
              </a:cxn>
              <a:cxn ang="0">
                <a:pos x="connsiteX56591" y="connsiteY56591"/>
              </a:cxn>
              <a:cxn ang="0">
                <a:pos x="connsiteX56592" y="connsiteY56592"/>
              </a:cxn>
              <a:cxn ang="0">
                <a:pos x="connsiteX56593" y="connsiteY56593"/>
              </a:cxn>
              <a:cxn ang="0">
                <a:pos x="connsiteX56594" y="connsiteY56594"/>
              </a:cxn>
              <a:cxn ang="0">
                <a:pos x="connsiteX56595" y="connsiteY56595"/>
              </a:cxn>
              <a:cxn ang="0">
                <a:pos x="connsiteX56596" y="connsiteY56596"/>
              </a:cxn>
              <a:cxn ang="0">
                <a:pos x="connsiteX56597" y="connsiteY56597"/>
              </a:cxn>
              <a:cxn ang="0">
                <a:pos x="connsiteX56598" y="connsiteY56598"/>
              </a:cxn>
              <a:cxn ang="0">
                <a:pos x="connsiteX56599" y="connsiteY56599"/>
              </a:cxn>
              <a:cxn ang="0">
                <a:pos x="connsiteX56600" y="connsiteY56600"/>
              </a:cxn>
              <a:cxn ang="0">
                <a:pos x="connsiteX56601" y="connsiteY56601"/>
              </a:cxn>
              <a:cxn ang="0">
                <a:pos x="connsiteX56602" y="connsiteY56602"/>
              </a:cxn>
              <a:cxn ang="0">
                <a:pos x="connsiteX56603" y="connsiteY56603"/>
              </a:cxn>
              <a:cxn ang="0">
                <a:pos x="connsiteX56604" y="connsiteY56604"/>
              </a:cxn>
              <a:cxn ang="0">
                <a:pos x="connsiteX56605" y="connsiteY56605"/>
              </a:cxn>
              <a:cxn ang="0">
                <a:pos x="connsiteX56606" y="connsiteY56606"/>
              </a:cxn>
              <a:cxn ang="0">
                <a:pos x="connsiteX56607" y="connsiteY56607"/>
              </a:cxn>
              <a:cxn ang="0">
                <a:pos x="connsiteX56608" y="connsiteY56608"/>
              </a:cxn>
              <a:cxn ang="0">
                <a:pos x="connsiteX56609" y="connsiteY56609"/>
              </a:cxn>
              <a:cxn ang="0">
                <a:pos x="connsiteX56610" y="connsiteY56610"/>
              </a:cxn>
              <a:cxn ang="0">
                <a:pos x="connsiteX56611" y="connsiteY56611"/>
              </a:cxn>
              <a:cxn ang="0">
                <a:pos x="connsiteX56612" y="connsiteY56612"/>
              </a:cxn>
              <a:cxn ang="0">
                <a:pos x="connsiteX56613" y="connsiteY56613"/>
              </a:cxn>
              <a:cxn ang="0">
                <a:pos x="connsiteX56614" y="connsiteY56614"/>
              </a:cxn>
              <a:cxn ang="0">
                <a:pos x="connsiteX56615" y="connsiteY56615"/>
              </a:cxn>
              <a:cxn ang="0">
                <a:pos x="connsiteX56616" y="connsiteY56616"/>
              </a:cxn>
              <a:cxn ang="0">
                <a:pos x="connsiteX56617" y="connsiteY56617"/>
              </a:cxn>
              <a:cxn ang="0">
                <a:pos x="connsiteX56618" y="connsiteY56618"/>
              </a:cxn>
              <a:cxn ang="0">
                <a:pos x="connsiteX56619" y="connsiteY56619"/>
              </a:cxn>
              <a:cxn ang="0">
                <a:pos x="connsiteX56620" y="connsiteY56620"/>
              </a:cxn>
              <a:cxn ang="0">
                <a:pos x="connsiteX56621" y="connsiteY56621"/>
              </a:cxn>
              <a:cxn ang="0">
                <a:pos x="connsiteX56622" y="connsiteY56622"/>
              </a:cxn>
              <a:cxn ang="0">
                <a:pos x="connsiteX56623" y="connsiteY56623"/>
              </a:cxn>
              <a:cxn ang="0">
                <a:pos x="connsiteX56624" y="connsiteY56624"/>
              </a:cxn>
              <a:cxn ang="0">
                <a:pos x="connsiteX56625" y="connsiteY56625"/>
              </a:cxn>
              <a:cxn ang="0">
                <a:pos x="connsiteX56626" y="connsiteY56626"/>
              </a:cxn>
              <a:cxn ang="0">
                <a:pos x="connsiteX56627" y="connsiteY56627"/>
              </a:cxn>
              <a:cxn ang="0">
                <a:pos x="connsiteX56628" y="connsiteY56628"/>
              </a:cxn>
              <a:cxn ang="0">
                <a:pos x="connsiteX56629" y="connsiteY56629"/>
              </a:cxn>
              <a:cxn ang="0">
                <a:pos x="connsiteX56630" y="connsiteY56630"/>
              </a:cxn>
              <a:cxn ang="0">
                <a:pos x="connsiteX56631" y="connsiteY56631"/>
              </a:cxn>
              <a:cxn ang="0">
                <a:pos x="connsiteX56632" y="connsiteY56632"/>
              </a:cxn>
              <a:cxn ang="0">
                <a:pos x="connsiteX56633" y="connsiteY56633"/>
              </a:cxn>
              <a:cxn ang="0">
                <a:pos x="connsiteX56634" y="connsiteY56634"/>
              </a:cxn>
              <a:cxn ang="0">
                <a:pos x="connsiteX56635" y="connsiteY56635"/>
              </a:cxn>
              <a:cxn ang="0">
                <a:pos x="connsiteX56636" y="connsiteY56636"/>
              </a:cxn>
              <a:cxn ang="0">
                <a:pos x="connsiteX56637" y="connsiteY56637"/>
              </a:cxn>
              <a:cxn ang="0">
                <a:pos x="connsiteX56638" y="connsiteY56638"/>
              </a:cxn>
              <a:cxn ang="0">
                <a:pos x="connsiteX56639" y="connsiteY56639"/>
              </a:cxn>
              <a:cxn ang="0">
                <a:pos x="connsiteX56640" y="connsiteY56640"/>
              </a:cxn>
              <a:cxn ang="0">
                <a:pos x="connsiteX56641" y="connsiteY56641"/>
              </a:cxn>
              <a:cxn ang="0">
                <a:pos x="connsiteX56642" y="connsiteY56642"/>
              </a:cxn>
              <a:cxn ang="0">
                <a:pos x="connsiteX56643" y="connsiteY56643"/>
              </a:cxn>
              <a:cxn ang="0">
                <a:pos x="connsiteX56644" y="connsiteY56644"/>
              </a:cxn>
              <a:cxn ang="0">
                <a:pos x="connsiteX56645" y="connsiteY56645"/>
              </a:cxn>
              <a:cxn ang="0">
                <a:pos x="connsiteX56646" y="connsiteY56646"/>
              </a:cxn>
              <a:cxn ang="0">
                <a:pos x="connsiteX56647" y="connsiteY56647"/>
              </a:cxn>
              <a:cxn ang="0">
                <a:pos x="connsiteX56648" y="connsiteY56648"/>
              </a:cxn>
              <a:cxn ang="0">
                <a:pos x="connsiteX56649" y="connsiteY56649"/>
              </a:cxn>
              <a:cxn ang="0">
                <a:pos x="connsiteX56650" y="connsiteY56650"/>
              </a:cxn>
              <a:cxn ang="0">
                <a:pos x="connsiteX56651" y="connsiteY56651"/>
              </a:cxn>
              <a:cxn ang="0">
                <a:pos x="connsiteX56652" y="connsiteY56652"/>
              </a:cxn>
              <a:cxn ang="0">
                <a:pos x="connsiteX56653" y="connsiteY56653"/>
              </a:cxn>
              <a:cxn ang="0">
                <a:pos x="connsiteX56654" y="connsiteY56654"/>
              </a:cxn>
              <a:cxn ang="0">
                <a:pos x="connsiteX56655" y="connsiteY56655"/>
              </a:cxn>
              <a:cxn ang="0">
                <a:pos x="connsiteX56656" y="connsiteY56656"/>
              </a:cxn>
              <a:cxn ang="0">
                <a:pos x="connsiteX56657" y="connsiteY56657"/>
              </a:cxn>
              <a:cxn ang="0">
                <a:pos x="connsiteX56658" y="connsiteY56658"/>
              </a:cxn>
              <a:cxn ang="0">
                <a:pos x="connsiteX56659" y="connsiteY56659"/>
              </a:cxn>
              <a:cxn ang="0">
                <a:pos x="connsiteX56660" y="connsiteY56660"/>
              </a:cxn>
              <a:cxn ang="0">
                <a:pos x="connsiteX56661" y="connsiteY56661"/>
              </a:cxn>
              <a:cxn ang="0">
                <a:pos x="connsiteX56662" y="connsiteY56662"/>
              </a:cxn>
              <a:cxn ang="0">
                <a:pos x="connsiteX56663" y="connsiteY56663"/>
              </a:cxn>
              <a:cxn ang="0">
                <a:pos x="connsiteX56664" y="connsiteY56664"/>
              </a:cxn>
              <a:cxn ang="0">
                <a:pos x="connsiteX56665" y="connsiteY56665"/>
              </a:cxn>
              <a:cxn ang="0">
                <a:pos x="connsiteX56666" y="connsiteY56666"/>
              </a:cxn>
              <a:cxn ang="0">
                <a:pos x="connsiteX56667" y="connsiteY56667"/>
              </a:cxn>
              <a:cxn ang="0">
                <a:pos x="connsiteX56668" y="connsiteY56668"/>
              </a:cxn>
              <a:cxn ang="0">
                <a:pos x="connsiteX56669" y="connsiteY56669"/>
              </a:cxn>
              <a:cxn ang="0">
                <a:pos x="connsiteX56670" y="connsiteY56670"/>
              </a:cxn>
              <a:cxn ang="0">
                <a:pos x="connsiteX56671" y="connsiteY56671"/>
              </a:cxn>
              <a:cxn ang="0">
                <a:pos x="connsiteX56672" y="connsiteY56672"/>
              </a:cxn>
              <a:cxn ang="0">
                <a:pos x="connsiteX56673" y="connsiteY56673"/>
              </a:cxn>
              <a:cxn ang="0">
                <a:pos x="connsiteX56674" y="connsiteY56674"/>
              </a:cxn>
              <a:cxn ang="0">
                <a:pos x="connsiteX56675" y="connsiteY56675"/>
              </a:cxn>
              <a:cxn ang="0">
                <a:pos x="connsiteX56676" y="connsiteY56676"/>
              </a:cxn>
              <a:cxn ang="0">
                <a:pos x="connsiteX56677" y="connsiteY56677"/>
              </a:cxn>
              <a:cxn ang="0">
                <a:pos x="connsiteX56678" y="connsiteY56678"/>
              </a:cxn>
              <a:cxn ang="0">
                <a:pos x="connsiteX56679" y="connsiteY56679"/>
              </a:cxn>
              <a:cxn ang="0">
                <a:pos x="connsiteX56680" y="connsiteY56680"/>
              </a:cxn>
              <a:cxn ang="0">
                <a:pos x="connsiteX56681" y="connsiteY56681"/>
              </a:cxn>
              <a:cxn ang="0">
                <a:pos x="connsiteX56682" y="connsiteY56682"/>
              </a:cxn>
              <a:cxn ang="0">
                <a:pos x="connsiteX56683" y="connsiteY56683"/>
              </a:cxn>
              <a:cxn ang="0">
                <a:pos x="connsiteX56684" y="connsiteY56684"/>
              </a:cxn>
              <a:cxn ang="0">
                <a:pos x="connsiteX56685" y="connsiteY56685"/>
              </a:cxn>
              <a:cxn ang="0">
                <a:pos x="connsiteX56686" y="connsiteY56686"/>
              </a:cxn>
              <a:cxn ang="0">
                <a:pos x="connsiteX56687" y="connsiteY56687"/>
              </a:cxn>
              <a:cxn ang="0">
                <a:pos x="connsiteX56688" y="connsiteY56688"/>
              </a:cxn>
              <a:cxn ang="0">
                <a:pos x="connsiteX56689" y="connsiteY56689"/>
              </a:cxn>
              <a:cxn ang="0">
                <a:pos x="connsiteX56690" y="connsiteY56690"/>
              </a:cxn>
              <a:cxn ang="0">
                <a:pos x="connsiteX56691" y="connsiteY56691"/>
              </a:cxn>
              <a:cxn ang="0">
                <a:pos x="connsiteX56692" y="connsiteY56692"/>
              </a:cxn>
              <a:cxn ang="0">
                <a:pos x="connsiteX56693" y="connsiteY56693"/>
              </a:cxn>
              <a:cxn ang="0">
                <a:pos x="connsiteX56694" y="connsiteY56694"/>
              </a:cxn>
              <a:cxn ang="0">
                <a:pos x="connsiteX56695" y="connsiteY56695"/>
              </a:cxn>
              <a:cxn ang="0">
                <a:pos x="connsiteX56696" y="connsiteY56696"/>
              </a:cxn>
              <a:cxn ang="0">
                <a:pos x="connsiteX56697" y="connsiteY56697"/>
              </a:cxn>
              <a:cxn ang="0">
                <a:pos x="connsiteX56698" y="connsiteY56698"/>
              </a:cxn>
              <a:cxn ang="0">
                <a:pos x="connsiteX56699" y="connsiteY56699"/>
              </a:cxn>
              <a:cxn ang="0">
                <a:pos x="connsiteX56700" y="connsiteY56700"/>
              </a:cxn>
              <a:cxn ang="0">
                <a:pos x="connsiteX56701" y="connsiteY56701"/>
              </a:cxn>
              <a:cxn ang="0">
                <a:pos x="connsiteX56702" y="connsiteY56702"/>
              </a:cxn>
              <a:cxn ang="0">
                <a:pos x="connsiteX56703" y="connsiteY56703"/>
              </a:cxn>
              <a:cxn ang="0">
                <a:pos x="connsiteX56704" y="connsiteY56704"/>
              </a:cxn>
              <a:cxn ang="0">
                <a:pos x="connsiteX56705" y="connsiteY56705"/>
              </a:cxn>
              <a:cxn ang="0">
                <a:pos x="connsiteX56706" y="connsiteY56706"/>
              </a:cxn>
              <a:cxn ang="0">
                <a:pos x="connsiteX56707" y="connsiteY56707"/>
              </a:cxn>
              <a:cxn ang="0">
                <a:pos x="connsiteX56708" y="connsiteY56708"/>
              </a:cxn>
              <a:cxn ang="0">
                <a:pos x="connsiteX56709" y="connsiteY56709"/>
              </a:cxn>
              <a:cxn ang="0">
                <a:pos x="connsiteX56710" y="connsiteY56710"/>
              </a:cxn>
              <a:cxn ang="0">
                <a:pos x="connsiteX56711" y="connsiteY56711"/>
              </a:cxn>
              <a:cxn ang="0">
                <a:pos x="connsiteX56712" y="connsiteY56712"/>
              </a:cxn>
              <a:cxn ang="0">
                <a:pos x="connsiteX56713" y="connsiteY56713"/>
              </a:cxn>
              <a:cxn ang="0">
                <a:pos x="connsiteX56714" y="connsiteY56714"/>
              </a:cxn>
              <a:cxn ang="0">
                <a:pos x="connsiteX56715" y="connsiteY56715"/>
              </a:cxn>
              <a:cxn ang="0">
                <a:pos x="connsiteX56716" y="connsiteY56716"/>
              </a:cxn>
              <a:cxn ang="0">
                <a:pos x="connsiteX56717" y="connsiteY56717"/>
              </a:cxn>
              <a:cxn ang="0">
                <a:pos x="connsiteX56718" y="connsiteY56718"/>
              </a:cxn>
              <a:cxn ang="0">
                <a:pos x="connsiteX56719" y="connsiteY56719"/>
              </a:cxn>
              <a:cxn ang="0">
                <a:pos x="connsiteX56720" y="connsiteY56720"/>
              </a:cxn>
              <a:cxn ang="0">
                <a:pos x="connsiteX56721" y="connsiteY56721"/>
              </a:cxn>
              <a:cxn ang="0">
                <a:pos x="connsiteX56722" y="connsiteY56722"/>
              </a:cxn>
              <a:cxn ang="0">
                <a:pos x="connsiteX56723" y="connsiteY56723"/>
              </a:cxn>
              <a:cxn ang="0">
                <a:pos x="connsiteX56724" y="connsiteY56724"/>
              </a:cxn>
              <a:cxn ang="0">
                <a:pos x="connsiteX56725" y="connsiteY56725"/>
              </a:cxn>
              <a:cxn ang="0">
                <a:pos x="connsiteX56726" y="connsiteY56726"/>
              </a:cxn>
              <a:cxn ang="0">
                <a:pos x="connsiteX56727" y="connsiteY56727"/>
              </a:cxn>
              <a:cxn ang="0">
                <a:pos x="connsiteX56728" y="connsiteY56728"/>
              </a:cxn>
              <a:cxn ang="0">
                <a:pos x="connsiteX56729" y="connsiteY56729"/>
              </a:cxn>
              <a:cxn ang="0">
                <a:pos x="connsiteX56730" y="connsiteY56730"/>
              </a:cxn>
              <a:cxn ang="0">
                <a:pos x="connsiteX56731" y="connsiteY56731"/>
              </a:cxn>
              <a:cxn ang="0">
                <a:pos x="connsiteX56732" y="connsiteY56732"/>
              </a:cxn>
              <a:cxn ang="0">
                <a:pos x="connsiteX56733" y="connsiteY56733"/>
              </a:cxn>
              <a:cxn ang="0">
                <a:pos x="connsiteX56734" y="connsiteY56734"/>
              </a:cxn>
              <a:cxn ang="0">
                <a:pos x="connsiteX56735" y="connsiteY56735"/>
              </a:cxn>
              <a:cxn ang="0">
                <a:pos x="connsiteX56736" y="connsiteY56736"/>
              </a:cxn>
              <a:cxn ang="0">
                <a:pos x="connsiteX56737" y="connsiteY56737"/>
              </a:cxn>
              <a:cxn ang="0">
                <a:pos x="connsiteX56738" y="connsiteY56738"/>
              </a:cxn>
              <a:cxn ang="0">
                <a:pos x="connsiteX56739" y="connsiteY56739"/>
              </a:cxn>
              <a:cxn ang="0">
                <a:pos x="connsiteX56740" y="connsiteY56740"/>
              </a:cxn>
              <a:cxn ang="0">
                <a:pos x="connsiteX56741" y="connsiteY56741"/>
              </a:cxn>
              <a:cxn ang="0">
                <a:pos x="connsiteX56742" y="connsiteY56742"/>
              </a:cxn>
              <a:cxn ang="0">
                <a:pos x="connsiteX56743" y="connsiteY56743"/>
              </a:cxn>
              <a:cxn ang="0">
                <a:pos x="connsiteX56744" y="connsiteY56744"/>
              </a:cxn>
              <a:cxn ang="0">
                <a:pos x="connsiteX56745" y="connsiteY56745"/>
              </a:cxn>
              <a:cxn ang="0">
                <a:pos x="connsiteX56746" y="connsiteY56746"/>
              </a:cxn>
              <a:cxn ang="0">
                <a:pos x="connsiteX56747" y="connsiteY56747"/>
              </a:cxn>
              <a:cxn ang="0">
                <a:pos x="connsiteX56748" y="connsiteY56748"/>
              </a:cxn>
              <a:cxn ang="0">
                <a:pos x="connsiteX56749" y="connsiteY56749"/>
              </a:cxn>
              <a:cxn ang="0">
                <a:pos x="connsiteX56750" y="connsiteY56750"/>
              </a:cxn>
              <a:cxn ang="0">
                <a:pos x="connsiteX56751" y="connsiteY56751"/>
              </a:cxn>
              <a:cxn ang="0">
                <a:pos x="connsiteX56752" y="connsiteY56752"/>
              </a:cxn>
              <a:cxn ang="0">
                <a:pos x="connsiteX56753" y="connsiteY56753"/>
              </a:cxn>
              <a:cxn ang="0">
                <a:pos x="connsiteX56754" y="connsiteY56754"/>
              </a:cxn>
              <a:cxn ang="0">
                <a:pos x="connsiteX56755" y="connsiteY56755"/>
              </a:cxn>
              <a:cxn ang="0">
                <a:pos x="connsiteX56756" y="connsiteY56756"/>
              </a:cxn>
              <a:cxn ang="0">
                <a:pos x="connsiteX56757" y="connsiteY56757"/>
              </a:cxn>
              <a:cxn ang="0">
                <a:pos x="connsiteX56758" y="connsiteY56758"/>
              </a:cxn>
              <a:cxn ang="0">
                <a:pos x="connsiteX56759" y="connsiteY56759"/>
              </a:cxn>
              <a:cxn ang="0">
                <a:pos x="connsiteX56760" y="connsiteY56760"/>
              </a:cxn>
              <a:cxn ang="0">
                <a:pos x="connsiteX56761" y="connsiteY56761"/>
              </a:cxn>
              <a:cxn ang="0">
                <a:pos x="connsiteX56762" y="connsiteY56762"/>
              </a:cxn>
              <a:cxn ang="0">
                <a:pos x="connsiteX56763" y="connsiteY56763"/>
              </a:cxn>
              <a:cxn ang="0">
                <a:pos x="connsiteX56764" y="connsiteY56764"/>
              </a:cxn>
              <a:cxn ang="0">
                <a:pos x="connsiteX56765" y="connsiteY56765"/>
              </a:cxn>
              <a:cxn ang="0">
                <a:pos x="connsiteX56766" y="connsiteY56766"/>
              </a:cxn>
              <a:cxn ang="0">
                <a:pos x="connsiteX56767" y="connsiteY56767"/>
              </a:cxn>
              <a:cxn ang="0">
                <a:pos x="connsiteX56768" y="connsiteY56768"/>
              </a:cxn>
              <a:cxn ang="0">
                <a:pos x="connsiteX56769" y="connsiteY56769"/>
              </a:cxn>
              <a:cxn ang="0">
                <a:pos x="connsiteX56770" y="connsiteY56770"/>
              </a:cxn>
              <a:cxn ang="0">
                <a:pos x="connsiteX56771" y="connsiteY56771"/>
              </a:cxn>
              <a:cxn ang="0">
                <a:pos x="connsiteX56772" y="connsiteY56772"/>
              </a:cxn>
              <a:cxn ang="0">
                <a:pos x="connsiteX56773" y="connsiteY56773"/>
              </a:cxn>
              <a:cxn ang="0">
                <a:pos x="connsiteX56774" y="connsiteY56774"/>
              </a:cxn>
              <a:cxn ang="0">
                <a:pos x="connsiteX56775" y="connsiteY56775"/>
              </a:cxn>
              <a:cxn ang="0">
                <a:pos x="connsiteX56776" y="connsiteY56776"/>
              </a:cxn>
              <a:cxn ang="0">
                <a:pos x="connsiteX56777" y="connsiteY56777"/>
              </a:cxn>
              <a:cxn ang="0">
                <a:pos x="connsiteX56778" y="connsiteY56778"/>
              </a:cxn>
              <a:cxn ang="0">
                <a:pos x="connsiteX56779" y="connsiteY56779"/>
              </a:cxn>
              <a:cxn ang="0">
                <a:pos x="connsiteX56780" y="connsiteY56780"/>
              </a:cxn>
              <a:cxn ang="0">
                <a:pos x="connsiteX56781" y="connsiteY56781"/>
              </a:cxn>
              <a:cxn ang="0">
                <a:pos x="connsiteX56782" y="connsiteY56782"/>
              </a:cxn>
              <a:cxn ang="0">
                <a:pos x="connsiteX56783" y="connsiteY56783"/>
              </a:cxn>
              <a:cxn ang="0">
                <a:pos x="connsiteX56784" y="connsiteY56784"/>
              </a:cxn>
              <a:cxn ang="0">
                <a:pos x="connsiteX56785" y="connsiteY56785"/>
              </a:cxn>
              <a:cxn ang="0">
                <a:pos x="connsiteX56786" y="connsiteY56786"/>
              </a:cxn>
              <a:cxn ang="0">
                <a:pos x="connsiteX56787" y="connsiteY56787"/>
              </a:cxn>
              <a:cxn ang="0">
                <a:pos x="connsiteX56788" y="connsiteY56788"/>
              </a:cxn>
              <a:cxn ang="0">
                <a:pos x="connsiteX56789" y="connsiteY56789"/>
              </a:cxn>
              <a:cxn ang="0">
                <a:pos x="connsiteX56790" y="connsiteY56790"/>
              </a:cxn>
              <a:cxn ang="0">
                <a:pos x="connsiteX56791" y="connsiteY56791"/>
              </a:cxn>
              <a:cxn ang="0">
                <a:pos x="connsiteX56792" y="connsiteY56792"/>
              </a:cxn>
              <a:cxn ang="0">
                <a:pos x="connsiteX56793" y="connsiteY56793"/>
              </a:cxn>
              <a:cxn ang="0">
                <a:pos x="connsiteX56794" y="connsiteY56794"/>
              </a:cxn>
              <a:cxn ang="0">
                <a:pos x="connsiteX56795" y="connsiteY56795"/>
              </a:cxn>
              <a:cxn ang="0">
                <a:pos x="connsiteX56796" y="connsiteY56796"/>
              </a:cxn>
              <a:cxn ang="0">
                <a:pos x="connsiteX56797" y="connsiteY56797"/>
              </a:cxn>
              <a:cxn ang="0">
                <a:pos x="connsiteX56798" y="connsiteY56798"/>
              </a:cxn>
              <a:cxn ang="0">
                <a:pos x="connsiteX56799" y="connsiteY56799"/>
              </a:cxn>
              <a:cxn ang="0">
                <a:pos x="connsiteX56800" y="connsiteY56800"/>
              </a:cxn>
              <a:cxn ang="0">
                <a:pos x="connsiteX56801" y="connsiteY56801"/>
              </a:cxn>
              <a:cxn ang="0">
                <a:pos x="connsiteX56802" y="connsiteY56802"/>
              </a:cxn>
              <a:cxn ang="0">
                <a:pos x="connsiteX56803" y="connsiteY56803"/>
              </a:cxn>
              <a:cxn ang="0">
                <a:pos x="connsiteX56804" y="connsiteY56804"/>
              </a:cxn>
              <a:cxn ang="0">
                <a:pos x="connsiteX56805" y="connsiteY56805"/>
              </a:cxn>
              <a:cxn ang="0">
                <a:pos x="connsiteX56806" y="connsiteY56806"/>
              </a:cxn>
              <a:cxn ang="0">
                <a:pos x="connsiteX56807" y="connsiteY56807"/>
              </a:cxn>
              <a:cxn ang="0">
                <a:pos x="connsiteX56808" y="connsiteY56808"/>
              </a:cxn>
              <a:cxn ang="0">
                <a:pos x="connsiteX56809" y="connsiteY56809"/>
              </a:cxn>
              <a:cxn ang="0">
                <a:pos x="connsiteX56810" y="connsiteY56810"/>
              </a:cxn>
              <a:cxn ang="0">
                <a:pos x="connsiteX56811" y="connsiteY56811"/>
              </a:cxn>
              <a:cxn ang="0">
                <a:pos x="connsiteX56812" y="connsiteY56812"/>
              </a:cxn>
              <a:cxn ang="0">
                <a:pos x="connsiteX56813" y="connsiteY56813"/>
              </a:cxn>
              <a:cxn ang="0">
                <a:pos x="connsiteX56814" y="connsiteY56814"/>
              </a:cxn>
              <a:cxn ang="0">
                <a:pos x="connsiteX56815" y="connsiteY56815"/>
              </a:cxn>
              <a:cxn ang="0">
                <a:pos x="connsiteX56816" y="connsiteY56816"/>
              </a:cxn>
              <a:cxn ang="0">
                <a:pos x="connsiteX56817" y="connsiteY56817"/>
              </a:cxn>
              <a:cxn ang="0">
                <a:pos x="connsiteX56818" y="connsiteY56818"/>
              </a:cxn>
              <a:cxn ang="0">
                <a:pos x="connsiteX56819" y="connsiteY56819"/>
              </a:cxn>
              <a:cxn ang="0">
                <a:pos x="connsiteX56820" y="connsiteY56820"/>
              </a:cxn>
              <a:cxn ang="0">
                <a:pos x="connsiteX56821" y="connsiteY56821"/>
              </a:cxn>
              <a:cxn ang="0">
                <a:pos x="connsiteX56822" y="connsiteY56822"/>
              </a:cxn>
              <a:cxn ang="0">
                <a:pos x="connsiteX56823" y="connsiteY56823"/>
              </a:cxn>
              <a:cxn ang="0">
                <a:pos x="connsiteX56824" y="connsiteY56824"/>
              </a:cxn>
              <a:cxn ang="0">
                <a:pos x="connsiteX56825" y="connsiteY56825"/>
              </a:cxn>
              <a:cxn ang="0">
                <a:pos x="connsiteX56826" y="connsiteY56826"/>
              </a:cxn>
              <a:cxn ang="0">
                <a:pos x="connsiteX56827" y="connsiteY56827"/>
              </a:cxn>
              <a:cxn ang="0">
                <a:pos x="connsiteX56828" y="connsiteY56828"/>
              </a:cxn>
              <a:cxn ang="0">
                <a:pos x="connsiteX56829" y="connsiteY56829"/>
              </a:cxn>
              <a:cxn ang="0">
                <a:pos x="connsiteX56830" y="connsiteY56830"/>
              </a:cxn>
              <a:cxn ang="0">
                <a:pos x="connsiteX56831" y="connsiteY56831"/>
              </a:cxn>
              <a:cxn ang="0">
                <a:pos x="connsiteX56832" y="connsiteY56832"/>
              </a:cxn>
              <a:cxn ang="0">
                <a:pos x="connsiteX56833" y="connsiteY56833"/>
              </a:cxn>
              <a:cxn ang="0">
                <a:pos x="connsiteX56834" y="connsiteY56834"/>
              </a:cxn>
              <a:cxn ang="0">
                <a:pos x="connsiteX56835" y="connsiteY56835"/>
              </a:cxn>
              <a:cxn ang="0">
                <a:pos x="connsiteX56836" y="connsiteY56836"/>
              </a:cxn>
              <a:cxn ang="0">
                <a:pos x="connsiteX56837" y="connsiteY56837"/>
              </a:cxn>
              <a:cxn ang="0">
                <a:pos x="connsiteX56838" y="connsiteY56838"/>
              </a:cxn>
              <a:cxn ang="0">
                <a:pos x="connsiteX56839" y="connsiteY56839"/>
              </a:cxn>
              <a:cxn ang="0">
                <a:pos x="connsiteX56840" y="connsiteY56840"/>
              </a:cxn>
              <a:cxn ang="0">
                <a:pos x="connsiteX56841" y="connsiteY56841"/>
              </a:cxn>
              <a:cxn ang="0">
                <a:pos x="connsiteX56842" y="connsiteY56842"/>
              </a:cxn>
              <a:cxn ang="0">
                <a:pos x="connsiteX56843" y="connsiteY56843"/>
              </a:cxn>
              <a:cxn ang="0">
                <a:pos x="connsiteX56844" y="connsiteY56844"/>
              </a:cxn>
              <a:cxn ang="0">
                <a:pos x="connsiteX56845" y="connsiteY56845"/>
              </a:cxn>
              <a:cxn ang="0">
                <a:pos x="connsiteX56846" y="connsiteY56846"/>
              </a:cxn>
              <a:cxn ang="0">
                <a:pos x="connsiteX56847" y="connsiteY56847"/>
              </a:cxn>
              <a:cxn ang="0">
                <a:pos x="connsiteX56848" y="connsiteY56848"/>
              </a:cxn>
              <a:cxn ang="0">
                <a:pos x="connsiteX56849" y="connsiteY56849"/>
              </a:cxn>
              <a:cxn ang="0">
                <a:pos x="connsiteX56850" y="connsiteY56850"/>
              </a:cxn>
              <a:cxn ang="0">
                <a:pos x="connsiteX56851" y="connsiteY56851"/>
              </a:cxn>
              <a:cxn ang="0">
                <a:pos x="connsiteX56852" y="connsiteY56852"/>
              </a:cxn>
              <a:cxn ang="0">
                <a:pos x="connsiteX56853" y="connsiteY56853"/>
              </a:cxn>
              <a:cxn ang="0">
                <a:pos x="connsiteX56854" y="connsiteY56854"/>
              </a:cxn>
              <a:cxn ang="0">
                <a:pos x="connsiteX56855" y="connsiteY56855"/>
              </a:cxn>
              <a:cxn ang="0">
                <a:pos x="connsiteX56856" y="connsiteY56856"/>
              </a:cxn>
              <a:cxn ang="0">
                <a:pos x="connsiteX56857" y="connsiteY56857"/>
              </a:cxn>
              <a:cxn ang="0">
                <a:pos x="connsiteX56858" y="connsiteY56858"/>
              </a:cxn>
              <a:cxn ang="0">
                <a:pos x="connsiteX56859" y="connsiteY56859"/>
              </a:cxn>
              <a:cxn ang="0">
                <a:pos x="connsiteX56860" y="connsiteY56860"/>
              </a:cxn>
              <a:cxn ang="0">
                <a:pos x="connsiteX56861" y="connsiteY56861"/>
              </a:cxn>
              <a:cxn ang="0">
                <a:pos x="connsiteX56862" y="connsiteY56862"/>
              </a:cxn>
              <a:cxn ang="0">
                <a:pos x="connsiteX56863" y="connsiteY56863"/>
              </a:cxn>
              <a:cxn ang="0">
                <a:pos x="connsiteX56864" y="connsiteY56864"/>
              </a:cxn>
              <a:cxn ang="0">
                <a:pos x="connsiteX56865" y="connsiteY56865"/>
              </a:cxn>
              <a:cxn ang="0">
                <a:pos x="connsiteX56866" y="connsiteY56866"/>
              </a:cxn>
              <a:cxn ang="0">
                <a:pos x="connsiteX56867" y="connsiteY56867"/>
              </a:cxn>
              <a:cxn ang="0">
                <a:pos x="connsiteX56868" y="connsiteY56868"/>
              </a:cxn>
              <a:cxn ang="0">
                <a:pos x="connsiteX56869" y="connsiteY56869"/>
              </a:cxn>
              <a:cxn ang="0">
                <a:pos x="connsiteX56870" y="connsiteY56870"/>
              </a:cxn>
              <a:cxn ang="0">
                <a:pos x="connsiteX56871" y="connsiteY56871"/>
              </a:cxn>
              <a:cxn ang="0">
                <a:pos x="connsiteX56872" y="connsiteY56872"/>
              </a:cxn>
              <a:cxn ang="0">
                <a:pos x="connsiteX56873" y="connsiteY56873"/>
              </a:cxn>
              <a:cxn ang="0">
                <a:pos x="connsiteX56874" y="connsiteY56874"/>
              </a:cxn>
              <a:cxn ang="0">
                <a:pos x="connsiteX56875" y="connsiteY56875"/>
              </a:cxn>
              <a:cxn ang="0">
                <a:pos x="connsiteX56876" y="connsiteY56876"/>
              </a:cxn>
              <a:cxn ang="0">
                <a:pos x="connsiteX56877" y="connsiteY56877"/>
              </a:cxn>
              <a:cxn ang="0">
                <a:pos x="connsiteX56878" y="connsiteY56878"/>
              </a:cxn>
              <a:cxn ang="0">
                <a:pos x="connsiteX56879" y="connsiteY56879"/>
              </a:cxn>
              <a:cxn ang="0">
                <a:pos x="connsiteX56880" y="connsiteY56880"/>
              </a:cxn>
              <a:cxn ang="0">
                <a:pos x="connsiteX56881" y="connsiteY56881"/>
              </a:cxn>
              <a:cxn ang="0">
                <a:pos x="connsiteX56882" y="connsiteY56882"/>
              </a:cxn>
              <a:cxn ang="0">
                <a:pos x="connsiteX56883" y="connsiteY56883"/>
              </a:cxn>
              <a:cxn ang="0">
                <a:pos x="connsiteX56884" y="connsiteY56884"/>
              </a:cxn>
              <a:cxn ang="0">
                <a:pos x="connsiteX56885" y="connsiteY56885"/>
              </a:cxn>
              <a:cxn ang="0">
                <a:pos x="connsiteX56886" y="connsiteY56886"/>
              </a:cxn>
              <a:cxn ang="0">
                <a:pos x="connsiteX56887" y="connsiteY56887"/>
              </a:cxn>
              <a:cxn ang="0">
                <a:pos x="connsiteX56888" y="connsiteY56888"/>
              </a:cxn>
              <a:cxn ang="0">
                <a:pos x="connsiteX56889" y="connsiteY56889"/>
              </a:cxn>
              <a:cxn ang="0">
                <a:pos x="connsiteX56890" y="connsiteY56890"/>
              </a:cxn>
              <a:cxn ang="0">
                <a:pos x="connsiteX56891" y="connsiteY56891"/>
              </a:cxn>
              <a:cxn ang="0">
                <a:pos x="connsiteX56892" y="connsiteY56892"/>
              </a:cxn>
              <a:cxn ang="0">
                <a:pos x="connsiteX56893" y="connsiteY56893"/>
              </a:cxn>
              <a:cxn ang="0">
                <a:pos x="connsiteX56894" y="connsiteY56894"/>
              </a:cxn>
              <a:cxn ang="0">
                <a:pos x="connsiteX56895" y="connsiteY56895"/>
              </a:cxn>
              <a:cxn ang="0">
                <a:pos x="connsiteX56896" y="connsiteY56896"/>
              </a:cxn>
              <a:cxn ang="0">
                <a:pos x="connsiteX56897" y="connsiteY56897"/>
              </a:cxn>
              <a:cxn ang="0">
                <a:pos x="connsiteX56898" y="connsiteY56898"/>
              </a:cxn>
              <a:cxn ang="0">
                <a:pos x="connsiteX56899" y="connsiteY56899"/>
              </a:cxn>
              <a:cxn ang="0">
                <a:pos x="connsiteX56900" y="connsiteY56900"/>
              </a:cxn>
              <a:cxn ang="0">
                <a:pos x="connsiteX56901" y="connsiteY56901"/>
              </a:cxn>
              <a:cxn ang="0">
                <a:pos x="connsiteX56902" y="connsiteY56902"/>
              </a:cxn>
              <a:cxn ang="0">
                <a:pos x="connsiteX56903" y="connsiteY56903"/>
              </a:cxn>
              <a:cxn ang="0">
                <a:pos x="connsiteX56904" y="connsiteY56904"/>
              </a:cxn>
              <a:cxn ang="0">
                <a:pos x="connsiteX56905" y="connsiteY56905"/>
              </a:cxn>
              <a:cxn ang="0">
                <a:pos x="connsiteX56906" y="connsiteY56906"/>
              </a:cxn>
              <a:cxn ang="0">
                <a:pos x="connsiteX56907" y="connsiteY56907"/>
              </a:cxn>
              <a:cxn ang="0">
                <a:pos x="connsiteX56908" y="connsiteY56908"/>
              </a:cxn>
              <a:cxn ang="0">
                <a:pos x="connsiteX56909" y="connsiteY56909"/>
              </a:cxn>
              <a:cxn ang="0">
                <a:pos x="connsiteX56910" y="connsiteY56910"/>
              </a:cxn>
              <a:cxn ang="0">
                <a:pos x="connsiteX56911" y="connsiteY56911"/>
              </a:cxn>
              <a:cxn ang="0">
                <a:pos x="connsiteX56912" y="connsiteY56912"/>
              </a:cxn>
              <a:cxn ang="0">
                <a:pos x="connsiteX56913" y="connsiteY56913"/>
              </a:cxn>
              <a:cxn ang="0">
                <a:pos x="connsiteX56914" y="connsiteY56914"/>
              </a:cxn>
              <a:cxn ang="0">
                <a:pos x="connsiteX56915" y="connsiteY56915"/>
              </a:cxn>
              <a:cxn ang="0">
                <a:pos x="connsiteX56916" y="connsiteY56916"/>
              </a:cxn>
              <a:cxn ang="0">
                <a:pos x="connsiteX56917" y="connsiteY56917"/>
              </a:cxn>
              <a:cxn ang="0">
                <a:pos x="connsiteX56918" y="connsiteY56918"/>
              </a:cxn>
              <a:cxn ang="0">
                <a:pos x="connsiteX56919" y="connsiteY56919"/>
              </a:cxn>
              <a:cxn ang="0">
                <a:pos x="connsiteX56920" y="connsiteY56920"/>
              </a:cxn>
              <a:cxn ang="0">
                <a:pos x="connsiteX56921" y="connsiteY56921"/>
              </a:cxn>
              <a:cxn ang="0">
                <a:pos x="connsiteX56922" y="connsiteY56922"/>
              </a:cxn>
              <a:cxn ang="0">
                <a:pos x="connsiteX56923" y="connsiteY56923"/>
              </a:cxn>
              <a:cxn ang="0">
                <a:pos x="connsiteX56924" y="connsiteY56924"/>
              </a:cxn>
              <a:cxn ang="0">
                <a:pos x="connsiteX56925" y="connsiteY56925"/>
              </a:cxn>
              <a:cxn ang="0">
                <a:pos x="connsiteX56926" y="connsiteY56926"/>
              </a:cxn>
              <a:cxn ang="0">
                <a:pos x="connsiteX56927" y="connsiteY56927"/>
              </a:cxn>
              <a:cxn ang="0">
                <a:pos x="connsiteX56928" y="connsiteY56928"/>
              </a:cxn>
              <a:cxn ang="0">
                <a:pos x="connsiteX56929" y="connsiteY56929"/>
              </a:cxn>
              <a:cxn ang="0">
                <a:pos x="connsiteX56930" y="connsiteY56930"/>
              </a:cxn>
              <a:cxn ang="0">
                <a:pos x="connsiteX56931" y="connsiteY56931"/>
              </a:cxn>
              <a:cxn ang="0">
                <a:pos x="connsiteX56932" y="connsiteY56932"/>
              </a:cxn>
              <a:cxn ang="0">
                <a:pos x="connsiteX56933" y="connsiteY56933"/>
              </a:cxn>
              <a:cxn ang="0">
                <a:pos x="connsiteX56934" y="connsiteY56934"/>
              </a:cxn>
              <a:cxn ang="0">
                <a:pos x="connsiteX56935" y="connsiteY56935"/>
              </a:cxn>
              <a:cxn ang="0">
                <a:pos x="connsiteX56936" y="connsiteY56936"/>
              </a:cxn>
              <a:cxn ang="0">
                <a:pos x="connsiteX56937" y="connsiteY56937"/>
              </a:cxn>
              <a:cxn ang="0">
                <a:pos x="connsiteX56938" y="connsiteY56938"/>
              </a:cxn>
              <a:cxn ang="0">
                <a:pos x="connsiteX56939" y="connsiteY56939"/>
              </a:cxn>
              <a:cxn ang="0">
                <a:pos x="connsiteX56940" y="connsiteY56940"/>
              </a:cxn>
              <a:cxn ang="0">
                <a:pos x="connsiteX56941" y="connsiteY56941"/>
              </a:cxn>
              <a:cxn ang="0">
                <a:pos x="connsiteX56942" y="connsiteY56942"/>
              </a:cxn>
              <a:cxn ang="0">
                <a:pos x="connsiteX56943" y="connsiteY56943"/>
              </a:cxn>
              <a:cxn ang="0">
                <a:pos x="connsiteX56944" y="connsiteY56944"/>
              </a:cxn>
              <a:cxn ang="0">
                <a:pos x="connsiteX56945" y="connsiteY56945"/>
              </a:cxn>
              <a:cxn ang="0">
                <a:pos x="connsiteX56946" y="connsiteY56946"/>
              </a:cxn>
              <a:cxn ang="0">
                <a:pos x="connsiteX56947" y="connsiteY56947"/>
              </a:cxn>
              <a:cxn ang="0">
                <a:pos x="connsiteX56948" y="connsiteY56948"/>
              </a:cxn>
              <a:cxn ang="0">
                <a:pos x="connsiteX56949" y="connsiteY56949"/>
              </a:cxn>
              <a:cxn ang="0">
                <a:pos x="connsiteX56950" y="connsiteY56950"/>
              </a:cxn>
              <a:cxn ang="0">
                <a:pos x="connsiteX56951" y="connsiteY56951"/>
              </a:cxn>
              <a:cxn ang="0">
                <a:pos x="connsiteX56952" y="connsiteY56952"/>
              </a:cxn>
              <a:cxn ang="0">
                <a:pos x="connsiteX56953" y="connsiteY56953"/>
              </a:cxn>
              <a:cxn ang="0">
                <a:pos x="connsiteX56954" y="connsiteY56954"/>
              </a:cxn>
              <a:cxn ang="0">
                <a:pos x="connsiteX56955" y="connsiteY56955"/>
              </a:cxn>
              <a:cxn ang="0">
                <a:pos x="connsiteX56956" y="connsiteY56956"/>
              </a:cxn>
              <a:cxn ang="0">
                <a:pos x="connsiteX56957" y="connsiteY56957"/>
              </a:cxn>
              <a:cxn ang="0">
                <a:pos x="connsiteX56958" y="connsiteY56958"/>
              </a:cxn>
              <a:cxn ang="0">
                <a:pos x="connsiteX56959" y="connsiteY56959"/>
              </a:cxn>
              <a:cxn ang="0">
                <a:pos x="connsiteX56960" y="connsiteY56960"/>
              </a:cxn>
              <a:cxn ang="0">
                <a:pos x="connsiteX56961" y="connsiteY56961"/>
              </a:cxn>
              <a:cxn ang="0">
                <a:pos x="connsiteX56962" y="connsiteY56962"/>
              </a:cxn>
              <a:cxn ang="0">
                <a:pos x="connsiteX56963" y="connsiteY56963"/>
              </a:cxn>
              <a:cxn ang="0">
                <a:pos x="connsiteX56964" y="connsiteY56964"/>
              </a:cxn>
              <a:cxn ang="0">
                <a:pos x="connsiteX56965" y="connsiteY56965"/>
              </a:cxn>
              <a:cxn ang="0">
                <a:pos x="connsiteX56966" y="connsiteY56966"/>
              </a:cxn>
              <a:cxn ang="0">
                <a:pos x="connsiteX56967" y="connsiteY56967"/>
              </a:cxn>
              <a:cxn ang="0">
                <a:pos x="connsiteX56968" y="connsiteY56968"/>
              </a:cxn>
              <a:cxn ang="0">
                <a:pos x="connsiteX56969" y="connsiteY56969"/>
              </a:cxn>
              <a:cxn ang="0">
                <a:pos x="connsiteX56970" y="connsiteY56970"/>
              </a:cxn>
              <a:cxn ang="0">
                <a:pos x="connsiteX56971" y="connsiteY56971"/>
              </a:cxn>
              <a:cxn ang="0">
                <a:pos x="connsiteX56972" y="connsiteY56972"/>
              </a:cxn>
              <a:cxn ang="0">
                <a:pos x="connsiteX56973" y="connsiteY56973"/>
              </a:cxn>
              <a:cxn ang="0">
                <a:pos x="connsiteX56974" y="connsiteY56974"/>
              </a:cxn>
              <a:cxn ang="0">
                <a:pos x="connsiteX56975" y="connsiteY56975"/>
              </a:cxn>
              <a:cxn ang="0">
                <a:pos x="connsiteX56976" y="connsiteY56976"/>
              </a:cxn>
              <a:cxn ang="0">
                <a:pos x="connsiteX56977" y="connsiteY56977"/>
              </a:cxn>
              <a:cxn ang="0">
                <a:pos x="connsiteX56978" y="connsiteY56978"/>
              </a:cxn>
              <a:cxn ang="0">
                <a:pos x="connsiteX56979" y="connsiteY56979"/>
              </a:cxn>
              <a:cxn ang="0">
                <a:pos x="connsiteX56980" y="connsiteY56980"/>
              </a:cxn>
              <a:cxn ang="0">
                <a:pos x="connsiteX56981" y="connsiteY56981"/>
              </a:cxn>
              <a:cxn ang="0">
                <a:pos x="connsiteX56982" y="connsiteY56982"/>
              </a:cxn>
              <a:cxn ang="0">
                <a:pos x="connsiteX56983" y="connsiteY56983"/>
              </a:cxn>
              <a:cxn ang="0">
                <a:pos x="connsiteX56984" y="connsiteY56984"/>
              </a:cxn>
              <a:cxn ang="0">
                <a:pos x="connsiteX56985" y="connsiteY56985"/>
              </a:cxn>
              <a:cxn ang="0">
                <a:pos x="connsiteX56986" y="connsiteY56986"/>
              </a:cxn>
              <a:cxn ang="0">
                <a:pos x="connsiteX56987" y="connsiteY56987"/>
              </a:cxn>
              <a:cxn ang="0">
                <a:pos x="connsiteX56988" y="connsiteY56988"/>
              </a:cxn>
              <a:cxn ang="0">
                <a:pos x="connsiteX56989" y="connsiteY56989"/>
              </a:cxn>
              <a:cxn ang="0">
                <a:pos x="connsiteX56990" y="connsiteY56990"/>
              </a:cxn>
              <a:cxn ang="0">
                <a:pos x="connsiteX56991" y="connsiteY56991"/>
              </a:cxn>
              <a:cxn ang="0">
                <a:pos x="connsiteX56992" y="connsiteY56992"/>
              </a:cxn>
              <a:cxn ang="0">
                <a:pos x="connsiteX56993" y="connsiteY56993"/>
              </a:cxn>
              <a:cxn ang="0">
                <a:pos x="connsiteX56994" y="connsiteY56994"/>
              </a:cxn>
              <a:cxn ang="0">
                <a:pos x="connsiteX56995" y="connsiteY56995"/>
              </a:cxn>
              <a:cxn ang="0">
                <a:pos x="connsiteX56996" y="connsiteY56996"/>
              </a:cxn>
              <a:cxn ang="0">
                <a:pos x="connsiteX56997" y="connsiteY56997"/>
              </a:cxn>
              <a:cxn ang="0">
                <a:pos x="connsiteX56998" y="connsiteY56998"/>
              </a:cxn>
              <a:cxn ang="0">
                <a:pos x="connsiteX56999" y="connsiteY56999"/>
              </a:cxn>
              <a:cxn ang="0">
                <a:pos x="connsiteX57000" y="connsiteY57000"/>
              </a:cxn>
              <a:cxn ang="0">
                <a:pos x="connsiteX57001" y="connsiteY57001"/>
              </a:cxn>
              <a:cxn ang="0">
                <a:pos x="connsiteX57002" y="connsiteY57002"/>
              </a:cxn>
              <a:cxn ang="0">
                <a:pos x="connsiteX57003" y="connsiteY57003"/>
              </a:cxn>
              <a:cxn ang="0">
                <a:pos x="connsiteX57004" y="connsiteY57004"/>
              </a:cxn>
              <a:cxn ang="0">
                <a:pos x="connsiteX57005" y="connsiteY57005"/>
              </a:cxn>
              <a:cxn ang="0">
                <a:pos x="connsiteX57006" y="connsiteY57006"/>
              </a:cxn>
              <a:cxn ang="0">
                <a:pos x="connsiteX57007" y="connsiteY57007"/>
              </a:cxn>
              <a:cxn ang="0">
                <a:pos x="connsiteX57008" y="connsiteY57008"/>
              </a:cxn>
              <a:cxn ang="0">
                <a:pos x="connsiteX57009" y="connsiteY57009"/>
              </a:cxn>
              <a:cxn ang="0">
                <a:pos x="connsiteX57010" y="connsiteY57010"/>
              </a:cxn>
              <a:cxn ang="0">
                <a:pos x="connsiteX57011" y="connsiteY57011"/>
              </a:cxn>
              <a:cxn ang="0">
                <a:pos x="connsiteX57012" y="connsiteY57012"/>
              </a:cxn>
              <a:cxn ang="0">
                <a:pos x="connsiteX57013" y="connsiteY57013"/>
              </a:cxn>
              <a:cxn ang="0">
                <a:pos x="connsiteX57014" y="connsiteY57014"/>
              </a:cxn>
              <a:cxn ang="0">
                <a:pos x="connsiteX57015" y="connsiteY57015"/>
              </a:cxn>
              <a:cxn ang="0">
                <a:pos x="connsiteX57016" y="connsiteY57016"/>
              </a:cxn>
              <a:cxn ang="0">
                <a:pos x="connsiteX57017" y="connsiteY57017"/>
              </a:cxn>
              <a:cxn ang="0">
                <a:pos x="connsiteX57018" y="connsiteY57018"/>
              </a:cxn>
              <a:cxn ang="0">
                <a:pos x="connsiteX57019" y="connsiteY57019"/>
              </a:cxn>
              <a:cxn ang="0">
                <a:pos x="connsiteX57020" y="connsiteY57020"/>
              </a:cxn>
              <a:cxn ang="0">
                <a:pos x="connsiteX57021" y="connsiteY57021"/>
              </a:cxn>
              <a:cxn ang="0">
                <a:pos x="connsiteX57022" y="connsiteY57022"/>
              </a:cxn>
              <a:cxn ang="0">
                <a:pos x="connsiteX57023" y="connsiteY57023"/>
              </a:cxn>
              <a:cxn ang="0">
                <a:pos x="connsiteX57024" y="connsiteY57024"/>
              </a:cxn>
              <a:cxn ang="0">
                <a:pos x="connsiteX57025" y="connsiteY57025"/>
              </a:cxn>
              <a:cxn ang="0">
                <a:pos x="connsiteX57026" y="connsiteY57026"/>
              </a:cxn>
              <a:cxn ang="0">
                <a:pos x="connsiteX57027" y="connsiteY57027"/>
              </a:cxn>
              <a:cxn ang="0">
                <a:pos x="connsiteX57028" y="connsiteY57028"/>
              </a:cxn>
              <a:cxn ang="0">
                <a:pos x="connsiteX57029" y="connsiteY57029"/>
              </a:cxn>
              <a:cxn ang="0">
                <a:pos x="connsiteX57030" y="connsiteY57030"/>
              </a:cxn>
              <a:cxn ang="0">
                <a:pos x="connsiteX57031" y="connsiteY57031"/>
              </a:cxn>
              <a:cxn ang="0">
                <a:pos x="connsiteX57032" y="connsiteY57032"/>
              </a:cxn>
              <a:cxn ang="0">
                <a:pos x="connsiteX57033" y="connsiteY57033"/>
              </a:cxn>
              <a:cxn ang="0">
                <a:pos x="connsiteX57034" y="connsiteY57034"/>
              </a:cxn>
              <a:cxn ang="0">
                <a:pos x="connsiteX57035" y="connsiteY57035"/>
              </a:cxn>
              <a:cxn ang="0">
                <a:pos x="connsiteX57036" y="connsiteY57036"/>
              </a:cxn>
              <a:cxn ang="0">
                <a:pos x="connsiteX57037" y="connsiteY57037"/>
              </a:cxn>
              <a:cxn ang="0">
                <a:pos x="connsiteX57038" y="connsiteY57038"/>
              </a:cxn>
              <a:cxn ang="0">
                <a:pos x="connsiteX57039" y="connsiteY57039"/>
              </a:cxn>
              <a:cxn ang="0">
                <a:pos x="connsiteX57040" y="connsiteY57040"/>
              </a:cxn>
              <a:cxn ang="0">
                <a:pos x="connsiteX57041" y="connsiteY57041"/>
              </a:cxn>
              <a:cxn ang="0">
                <a:pos x="connsiteX57042" y="connsiteY57042"/>
              </a:cxn>
              <a:cxn ang="0">
                <a:pos x="connsiteX57043" y="connsiteY57043"/>
              </a:cxn>
              <a:cxn ang="0">
                <a:pos x="connsiteX57044" y="connsiteY57044"/>
              </a:cxn>
              <a:cxn ang="0">
                <a:pos x="connsiteX57045" y="connsiteY57045"/>
              </a:cxn>
              <a:cxn ang="0">
                <a:pos x="connsiteX57046" y="connsiteY57046"/>
              </a:cxn>
              <a:cxn ang="0">
                <a:pos x="connsiteX57047" y="connsiteY57047"/>
              </a:cxn>
              <a:cxn ang="0">
                <a:pos x="connsiteX57048" y="connsiteY57048"/>
              </a:cxn>
              <a:cxn ang="0">
                <a:pos x="connsiteX57049" y="connsiteY57049"/>
              </a:cxn>
              <a:cxn ang="0">
                <a:pos x="connsiteX57050" y="connsiteY57050"/>
              </a:cxn>
              <a:cxn ang="0">
                <a:pos x="connsiteX57051" y="connsiteY57051"/>
              </a:cxn>
              <a:cxn ang="0">
                <a:pos x="connsiteX57052" y="connsiteY57052"/>
              </a:cxn>
              <a:cxn ang="0">
                <a:pos x="connsiteX57053" y="connsiteY57053"/>
              </a:cxn>
              <a:cxn ang="0">
                <a:pos x="connsiteX57054" y="connsiteY57054"/>
              </a:cxn>
              <a:cxn ang="0">
                <a:pos x="connsiteX57055" y="connsiteY57055"/>
              </a:cxn>
              <a:cxn ang="0">
                <a:pos x="connsiteX57056" y="connsiteY57056"/>
              </a:cxn>
              <a:cxn ang="0">
                <a:pos x="connsiteX57057" y="connsiteY57057"/>
              </a:cxn>
              <a:cxn ang="0">
                <a:pos x="connsiteX57058" y="connsiteY57058"/>
              </a:cxn>
              <a:cxn ang="0">
                <a:pos x="connsiteX57059" y="connsiteY57059"/>
              </a:cxn>
              <a:cxn ang="0">
                <a:pos x="connsiteX57060" y="connsiteY57060"/>
              </a:cxn>
              <a:cxn ang="0">
                <a:pos x="connsiteX57061" y="connsiteY57061"/>
              </a:cxn>
              <a:cxn ang="0">
                <a:pos x="connsiteX57062" y="connsiteY57062"/>
              </a:cxn>
              <a:cxn ang="0">
                <a:pos x="connsiteX57063" y="connsiteY57063"/>
              </a:cxn>
              <a:cxn ang="0">
                <a:pos x="connsiteX57064" y="connsiteY57064"/>
              </a:cxn>
              <a:cxn ang="0">
                <a:pos x="connsiteX57065" y="connsiteY57065"/>
              </a:cxn>
              <a:cxn ang="0">
                <a:pos x="connsiteX57066" y="connsiteY57066"/>
              </a:cxn>
              <a:cxn ang="0">
                <a:pos x="connsiteX57067" y="connsiteY57067"/>
              </a:cxn>
              <a:cxn ang="0">
                <a:pos x="connsiteX57068" y="connsiteY57068"/>
              </a:cxn>
              <a:cxn ang="0">
                <a:pos x="connsiteX57069" y="connsiteY57069"/>
              </a:cxn>
              <a:cxn ang="0">
                <a:pos x="connsiteX57070" y="connsiteY57070"/>
              </a:cxn>
              <a:cxn ang="0">
                <a:pos x="connsiteX57071" y="connsiteY57071"/>
              </a:cxn>
              <a:cxn ang="0">
                <a:pos x="connsiteX57072" y="connsiteY57072"/>
              </a:cxn>
              <a:cxn ang="0">
                <a:pos x="connsiteX57073" y="connsiteY57073"/>
              </a:cxn>
              <a:cxn ang="0">
                <a:pos x="connsiteX57074" y="connsiteY57074"/>
              </a:cxn>
              <a:cxn ang="0">
                <a:pos x="connsiteX57075" y="connsiteY57075"/>
              </a:cxn>
              <a:cxn ang="0">
                <a:pos x="connsiteX57076" y="connsiteY57076"/>
              </a:cxn>
              <a:cxn ang="0">
                <a:pos x="connsiteX57077" y="connsiteY57077"/>
              </a:cxn>
              <a:cxn ang="0">
                <a:pos x="connsiteX57078" y="connsiteY57078"/>
              </a:cxn>
              <a:cxn ang="0">
                <a:pos x="connsiteX57079" y="connsiteY57079"/>
              </a:cxn>
              <a:cxn ang="0">
                <a:pos x="connsiteX57080" y="connsiteY57080"/>
              </a:cxn>
              <a:cxn ang="0">
                <a:pos x="connsiteX57081" y="connsiteY57081"/>
              </a:cxn>
              <a:cxn ang="0">
                <a:pos x="connsiteX57082" y="connsiteY57082"/>
              </a:cxn>
              <a:cxn ang="0">
                <a:pos x="connsiteX57083" y="connsiteY57083"/>
              </a:cxn>
              <a:cxn ang="0">
                <a:pos x="connsiteX57084" y="connsiteY57084"/>
              </a:cxn>
              <a:cxn ang="0">
                <a:pos x="connsiteX57085" y="connsiteY57085"/>
              </a:cxn>
              <a:cxn ang="0">
                <a:pos x="connsiteX57086" y="connsiteY57086"/>
              </a:cxn>
              <a:cxn ang="0">
                <a:pos x="connsiteX57087" y="connsiteY57087"/>
              </a:cxn>
              <a:cxn ang="0">
                <a:pos x="connsiteX57088" y="connsiteY57088"/>
              </a:cxn>
              <a:cxn ang="0">
                <a:pos x="connsiteX57089" y="connsiteY57089"/>
              </a:cxn>
              <a:cxn ang="0">
                <a:pos x="connsiteX57090" y="connsiteY57090"/>
              </a:cxn>
              <a:cxn ang="0">
                <a:pos x="connsiteX57091" y="connsiteY57091"/>
              </a:cxn>
              <a:cxn ang="0">
                <a:pos x="connsiteX57092" y="connsiteY57092"/>
              </a:cxn>
              <a:cxn ang="0">
                <a:pos x="connsiteX57093" y="connsiteY57093"/>
              </a:cxn>
              <a:cxn ang="0">
                <a:pos x="connsiteX57094" y="connsiteY57094"/>
              </a:cxn>
              <a:cxn ang="0">
                <a:pos x="connsiteX57095" y="connsiteY57095"/>
              </a:cxn>
              <a:cxn ang="0">
                <a:pos x="connsiteX57096" y="connsiteY57096"/>
              </a:cxn>
              <a:cxn ang="0">
                <a:pos x="connsiteX57097" y="connsiteY57097"/>
              </a:cxn>
              <a:cxn ang="0">
                <a:pos x="connsiteX57098" y="connsiteY57098"/>
              </a:cxn>
              <a:cxn ang="0">
                <a:pos x="connsiteX57099" y="connsiteY57099"/>
              </a:cxn>
              <a:cxn ang="0">
                <a:pos x="connsiteX57100" y="connsiteY57100"/>
              </a:cxn>
              <a:cxn ang="0">
                <a:pos x="connsiteX57101" y="connsiteY57101"/>
              </a:cxn>
              <a:cxn ang="0">
                <a:pos x="connsiteX57102" y="connsiteY57102"/>
              </a:cxn>
              <a:cxn ang="0">
                <a:pos x="connsiteX57103" y="connsiteY57103"/>
              </a:cxn>
              <a:cxn ang="0">
                <a:pos x="connsiteX57104" y="connsiteY57104"/>
              </a:cxn>
              <a:cxn ang="0">
                <a:pos x="connsiteX57105" y="connsiteY57105"/>
              </a:cxn>
              <a:cxn ang="0">
                <a:pos x="connsiteX57106" y="connsiteY57106"/>
              </a:cxn>
              <a:cxn ang="0">
                <a:pos x="connsiteX57107" y="connsiteY57107"/>
              </a:cxn>
              <a:cxn ang="0">
                <a:pos x="connsiteX57108" y="connsiteY57108"/>
              </a:cxn>
              <a:cxn ang="0">
                <a:pos x="connsiteX57109" y="connsiteY57109"/>
              </a:cxn>
              <a:cxn ang="0">
                <a:pos x="connsiteX57110" y="connsiteY57110"/>
              </a:cxn>
              <a:cxn ang="0">
                <a:pos x="connsiteX57111" y="connsiteY57111"/>
              </a:cxn>
              <a:cxn ang="0">
                <a:pos x="connsiteX57112" y="connsiteY57112"/>
              </a:cxn>
              <a:cxn ang="0">
                <a:pos x="connsiteX57113" y="connsiteY57113"/>
              </a:cxn>
              <a:cxn ang="0">
                <a:pos x="connsiteX57114" y="connsiteY57114"/>
              </a:cxn>
              <a:cxn ang="0">
                <a:pos x="connsiteX57115" y="connsiteY57115"/>
              </a:cxn>
              <a:cxn ang="0">
                <a:pos x="connsiteX57116" y="connsiteY57116"/>
              </a:cxn>
              <a:cxn ang="0">
                <a:pos x="connsiteX57117" y="connsiteY57117"/>
              </a:cxn>
              <a:cxn ang="0">
                <a:pos x="connsiteX57118" y="connsiteY57118"/>
              </a:cxn>
              <a:cxn ang="0">
                <a:pos x="connsiteX57119" y="connsiteY57119"/>
              </a:cxn>
              <a:cxn ang="0">
                <a:pos x="connsiteX57120" y="connsiteY57120"/>
              </a:cxn>
              <a:cxn ang="0">
                <a:pos x="connsiteX57121" y="connsiteY57121"/>
              </a:cxn>
              <a:cxn ang="0">
                <a:pos x="connsiteX57122" y="connsiteY57122"/>
              </a:cxn>
              <a:cxn ang="0">
                <a:pos x="connsiteX57123" y="connsiteY57123"/>
              </a:cxn>
              <a:cxn ang="0">
                <a:pos x="connsiteX57124" y="connsiteY57124"/>
              </a:cxn>
              <a:cxn ang="0">
                <a:pos x="connsiteX57125" y="connsiteY57125"/>
              </a:cxn>
              <a:cxn ang="0">
                <a:pos x="connsiteX57126" y="connsiteY57126"/>
              </a:cxn>
              <a:cxn ang="0">
                <a:pos x="connsiteX57127" y="connsiteY57127"/>
              </a:cxn>
              <a:cxn ang="0">
                <a:pos x="connsiteX57128" y="connsiteY57128"/>
              </a:cxn>
              <a:cxn ang="0">
                <a:pos x="connsiteX57129" y="connsiteY57129"/>
              </a:cxn>
              <a:cxn ang="0">
                <a:pos x="connsiteX57130" y="connsiteY57130"/>
              </a:cxn>
              <a:cxn ang="0">
                <a:pos x="connsiteX57131" y="connsiteY57131"/>
              </a:cxn>
              <a:cxn ang="0">
                <a:pos x="connsiteX57132" y="connsiteY57132"/>
              </a:cxn>
              <a:cxn ang="0">
                <a:pos x="connsiteX57133" y="connsiteY57133"/>
              </a:cxn>
              <a:cxn ang="0">
                <a:pos x="connsiteX57134" y="connsiteY57134"/>
              </a:cxn>
              <a:cxn ang="0">
                <a:pos x="connsiteX57135" y="connsiteY57135"/>
              </a:cxn>
              <a:cxn ang="0">
                <a:pos x="connsiteX57136" y="connsiteY57136"/>
              </a:cxn>
              <a:cxn ang="0">
                <a:pos x="connsiteX57137" y="connsiteY57137"/>
              </a:cxn>
              <a:cxn ang="0">
                <a:pos x="connsiteX57138" y="connsiteY57138"/>
              </a:cxn>
              <a:cxn ang="0">
                <a:pos x="connsiteX57139" y="connsiteY57139"/>
              </a:cxn>
              <a:cxn ang="0">
                <a:pos x="connsiteX57140" y="connsiteY57140"/>
              </a:cxn>
              <a:cxn ang="0">
                <a:pos x="connsiteX57141" y="connsiteY57141"/>
              </a:cxn>
              <a:cxn ang="0">
                <a:pos x="connsiteX57142" y="connsiteY57142"/>
              </a:cxn>
              <a:cxn ang="0">
                <a:pos x="connsiteX57143" y="connsiteY57143"/>
              </a:cxn>
              <a:cxn ang="0">
                <a:pos x="connsiteX57144" y="connsiteY57144"/>
              </a:cxn>
              <a:cxn ang="0">
                <a:pos x="connsiteX57145" y="connsiteY57145"/>
              </a:cxn>
              <a:cxn ang="0">
                <a:pos x="connsiteX57146" y="connsiteY57146"/>
              </a:cxn>
              <a:cxn ang="0">
                <a:pos x="connsiteX57147" y="connsiteY57147"/>
              </a:cxn>
              <a:cxn ang="0">
                <a:pos x="connsiteX57148" y="connsiteY57148"/>
              </a:cxn>
              <a:cxn ang="0">
                <a:pos x="connsiteX57149" y="connsiteY57149"/>
              </a:cxn>
              <a:cxn ang="0">
                <a:pos x="connsiteX57150" y="connsiteY57150"/>
              </a:cxn>
              <a:cxn ang="0">
                <a:pos x="connsiteX57151" y="connsiteY57151"/>
              </a:cxn>
              <a:cxn ang="0">
                <a:pos x="connsiteX57152" y="connsiteY57152"/>
              </a:cxn>
              <a:cxn ang="0">
                <a:pos x="connsiteX57153" y="connsiteY57153"/>
              </a:cxn>
              <a:cxn ang="0">
                <a:pos x="connsiteX57154" y="connsiteY57154"/>
              </a:cxn>
              <a:cxn ang="0">
                <a:pos x="connsiteX57155" y="connsiteY57155"/>
              </a:cxn>
              <a:cxn ang="0">
                <a:pos x="connsiteX57156" y="connsiteY57156"/>
              </a:cxn>
              <a:cxn ang="0">
                <a:pos x="connsiteX57157" y="connsiteY57157"/>
              </a:cxn>
              <a:cxn ang="0">
                <a:pos x="connsiteX57158" y="connsiteY57158"/>
              </a:cxn>
              <a:cxn ang="0">
                <a:pos x="connsiteX57159" y="connsiteY57159"/>
              </a:cxn>
              <a:cxn ang="0">
                <a:pos x="connsiteX57160" y="connsiteY57160"/>
              </a:cxn>
              <a:cxn ang="0">
                <a:pos x="connsiteX57161" y="connsiteY57161"/>
              </a:cxn>
              <a:cxn ang="0">
                <a:pos x="connsiteX57162" y="connsiteY57162"/>
              </a:cxn>
              <a:cxn ang="0">
                <a:pos x="connsiteX57163" y="connsiteY57163"/>
              </a:cxn>
              <a:cxn ang="0">
                <a:pos x="connsiteX57164" y="connsiteY57164"/>
              </a:cxn>
              <a:cxn ang="0">
                <a:pos x="connsiteX57165" y="connsiteY57165"/>
              </a:cxn>
              <a:cxn ang="0">
                <a:pos x="connsiteX57166" y="connsiteY57166"/>
              </a:cxn>
              <a:cxn ang="0">
                <a:pos x="connsiteX57167" y="connsiteY57167"/>
              </a:cxn>
              <a:cxn ang="0">
                <a:pos x="connsiteX57168" y="connsiteY57168"/>
              </a:cxn>
              <a:cxn ang="0">
                <a:pos x="connsiteX57169" y="connsiteY57169"/>
              </a:cxn>
              <a:cxn ang="0">
                <a:pos x="connsiteX57170" y="connsiteY57170"/>
              </a:cxn>
              <a:cxn ang="0">
                <a:pos x="connsiteX57171" y="connsiteY57171"/>
              </a:cxn>
              <a:cxn ang="0">
                <a:pos x="connsiteX57172" y="connsiteY57172"/>
              </a:cxn>
              <a:cxn ang="0">
                <a:pos x="connsiteX57173" y="connsiteY57173"/>
              </a:cxn>
              <a:cxn ang="0">
                <a:pos x="connsiteX57174" y="connsiteY57174"/>
              </a:cxn>
              <a:cxn ang="0">
                <a:pos x="connsiteX57175" y="connsiteY57175"/>
              </a:cxn>
              <a:cxn ang="0">
                <a:pos x="connsiteX57176" y="connsiteY57176"/>
              </a:cxn>
              <a:cxn ang="0">
                <a:pos x="connsiteX57177" y="connsiteY57177"/>
              </a:cxn>
              <a:cxn ang="0">
                <a:pos x="connsiteX57178" y="connsiteY57178"/>
              </a:cxn>
              <a:cxn ang="0">
                <a:pos x="connsiteX57179" y="connsiteY57179"/>
              </a:cxn>
              <a:cxn ang="0">
                <a:pos x="connsiteX57180" y="connsiteY57180"/>
              </a:cxn>
              <a:cxn ang="0">
                <a:pos x="connsiteX57181" y="connsiteY57181"/>
              </a:cxn>
              <a:cxn ang="0">
                <a:pos x="connsiteX57182" y="connsiteY57182"/>
              </a:cxn>
              <a:cxn ang="0">
                <a:pos x="connsiteX57183" y="connsiteY57183"/>
              </a:cxn>
              <a:cxn ang="0">
                <a:pos x="connsiteX57184" y="connsiteY57184"/>
              </a:cxn>
              <a:cxn ang="0">
                <a:pos x="connsiteX57185" y="connsiteY57185"/>
              </a:cxn>
              <a:cxn ang="0">
                <a:pos x="connsiteX57186" y="connsiteY57186"/>
              </a:cxn>
              <a:cxn ang="0">
                <a:pos x="connsiteX57187" y="connsiteY57187"/>
              </a:cxn>
              <a:cxn ang="0">
                <a:pos x="connsiteX57188" y="connsiteY57188"/>
              </a:cxn>
              <a:cxn ang="0">
                <a:pos x="connsiteX57189" y="connsiteY57189"/>
              </a:cxn>
              <a:cxn ang="0">
                <a:pos x="connsiteX57190" y="connsiteY57190"/>
              </a:cxn>
              <a:cxn ang="0">
                <a:pos x="connsiteX57191" y="connsiteY57191"/>
              </a:cxn>
              <a:cxn ang="0">
                <a:pos x="connsiteX57192" y="connsiteY57192"/>
              </a:cxn>
              <a:cxn ang="0">
                <a:pos x="connsiteX57193" y="connsiteY57193"/>
              </a:cxn>
              <a:cxn ang="0">
                <a:pos x="connsiteX57194" y="connsiteY57194"/>
              </a:cxn>
              <a:cxn ang="0">
                <a:pos x="connsiteX57195" y="connsiteY57195"/>
              </a:cxn>
              <a:cxn ang="0">
                <a:pos x="connsiteX57196" y="connsiteY57196"/>
              </a:cxn>
              <a:cxn ang="0">
                <a:pos x="connsiteX57197" y="connsiteY57197"/>
              </a:cxn>
              <a:cxn ang="0">
                <a:pos x="connsiteX57198" y="connsiteY57198"/>
              </a:cxn>
              <a:cxn ang="0">
                <a:pos x="connsiteX57199" y="connsiteY57199"/>
              </a:cxn>
              <a:cxn ang="0">
                <a:pos x="connsiteX57200" y="connsiteY57200"/>
              </a:cxn>
              <a:cxn ang="0">
                <a:pos x="connsiteX57201" y="connsiteY57201"/>
              </a:cxn>
              <a:cxn ang="0">
                <a:pos x="connsiteX57202" y="connsiteY57202"/>
              </a:cxn>
              <a:cxn ang="0">
                <a:pos x="connsiteX57203" y="connsiteY57203"/>
              </a:cxn>
              <a:cxn ang="0">
                <a:pos x="connsiteX57204" y="connsiteY57204"/>
              </a:cxn>
              <a:cxn ang="0">
                <a:pos x="connsiteX57205" y="connsiteY57205"/>
              </a:cxn>
              <a:cxn ang="0">
                <a:pos x="connsiteX57206" y="connsiteY57206"/>
              </a:cxn>
              <a:cxn ang="0">
                <a:pos x="connsiteX57207" y="connsiteY57207"/>
              </a:cxn>
              <a:cxn ang="0">
                <a:pos x="connsiteX57208" y="connsiteY57208"/>
              </a:cxn>
              <a:cxn ang="0">
                <a:pos x="connsiteX57209" y="connsiteY57209"/>
              </a:cxn>
              <a:cxn ang="0">
                <a:pos x="connsiteX57210" y="connsiteY57210"/>
              </a:cxn>
              <a:cxn ang="0">
                <a:pos x="connsiteX57211" y="connsiteY57211"/>
              </a:cxn>
              <a:cxn ang="0">
                <a:pos x="connsiteX57212" y="connsiteY57212"/>
              </a:cxn>
              <a:cxn ang="0">
                <a:pos x="connsiteX57213" y="connsiteY57213"/>
              </a:cxn>
              <a:cxn ang="0">
                <a:pos x="connsiteX57214" y="connsiteY57214"/>
              </a:cxn>
              <a:cxn ang="0">
                <a:pos x="connsiteX57215" y="connsiteY57215"/>
              </a:cxn>
              <a:cxn ang="0">
                <a:pos x="connsiteX57216" y="connsiteY57216"/>
              </a:cxn>
              <a:cxn ang="0">
                <a:pos x="connsiteX57217" y="connsiteY57217"/>
              </a:cxn>
              <a:cxn ang="0">
                <a:pos x="connsiteX57218" y="connsiteY57218"/>
              </a:cxn>
              <a:cxn ang="0">
                <a:pos x="connsiteX57219" y="connsiteY57219"/>
              </a:cxn>
              <a:cxn ang="0">
                <a:pos x="connsiteX57220" y="connsiteY57220"/>
              </a:cxn>
              <a:cxn ang="0">
                <a:pos x="connsiteX57221" y="connsiteY57221"/>
              </a:cxn>
              <a:cxn ang="0">
                <a:pos x="connsiteX57222" y="connsiteY57222"/>
              </a:cxn>
              <a:cxn ang="0">
                <a:pos x="connsiteX57223" y="connsiteY57223"/>
              </a:cxn>
              <a:cxn ang="0">
                <a:pos x="connsiteX57224" y="connsiteY57224"/>
              </a:cxn>
              <a:cxn ang="0">
                <a:pos x="connsiteX57225" y="connsiteY57225"/>
              </a:cxn>
              <a:cxn ang="0">
                <a:pos x="connsiteX57226" y="connsiteY57226"/>
              </a:cxn>
              <a:cxn ang="0">
                <a:pos x="connsiteX57227" y="connsiteY57227"/>
              </a:cxn>
              <a:cxn ang="0">
                <a:pos x="connsiteX57228" y="connsiteY57228"/>
              </a:cxn>
              <a:cxn ang="0">
                <a:pos x="connsiteX57229" y="connsiteY57229"/>
              </a:cxn>
              <a:cxn ang="0">
                <a:pos x="connsiteX57230" y="connsiteY57230"/>
              </a:cxn>
              <a:cxn ang="0">
                <a:pos x="connsiteX57231" y="connsiteY57231"/>
              </a:cxn>
              <a:cxn ang="0">
                <a:pos x="connsiteX57232" y="connsiteY57232"/>
              </a:cxn>
              <a:cxn ang="0">
                <a:pos x="connsiteX57233" y="connsiteY57233"/>
              </a:cxn>
              <a:cxn ang="0">
                <a:pos x="connsiteX57234" y="connsiteY57234"/>
              </a:cxn>
              <a:cxn ang="0">
                <a:pos x="connsiteX57235" y="connsiteY57235"/>
              </a:cxn>
              <a:cxn ang="0">
                <a:pos x="connsiteX57236" y="connsiteY57236"/>
              </a:cxn>
              <a:cxn ang="0">
                <a:pos x="connsiteX57237" y="connsiteY57237"/>
              </a:cxn>
              <a:cxn ang="0">
                <a:pos x="connsiteX57238" y="connsiteY57238"/>
              </a:cxn>
              <a:cxn ang="0">
                <a:pos x="connsiteX57239" y="connsiteY57239"/>
              </a:cxn>
              <a:cxn ang="0">
                <a:pos x="connsiteX57240" y="connsiteY57240"/>
              </a:cxn>
              <a:cxn ang="0">
                <a:pos x="connsiteX57241" y="connsiteY57241"/>
              </a:cxn>
              <a:cxn ang="0">
                <a:pos x="connsiteX57242" y="connsiteY57242"/>
              </a:cxn>
              <a:cxn ang="0">
                <a:pos x="connsiteX57243" y="connsiteY57243"/>
              </a:cxn>
              <a:cxn ang="0">
                <a:pos x="connsiteX57244" y="connsiteY57244"/>
              </a:cxn>
              <a:cxn ang="0">
                <a:pos x="connsiteX57245" y="connsiteY57245"/>
              </a:cxn>
              <a:cxn ang="0">
                <a:pos x="connsiteX57246" y="connsiteY57246"/>
              </a:cxn>
              <a:cxn ang="0">
                <a:pos x="connsiteX57247" y="connsiteY57247"/>
              </a:cxn>
              <a:cxn ang="0">
                <a:pos x="connsiteX57248" y="connsiteY57248"/>
              </a:cxn>
              <a:cxn ang="0">
                <a:pos x="connsiteX57249" y="connsiteY57249"/>
              </a:cxn>
              <a:cxn ang="0">
                <a:pos x="connsiteX57250" y="connsiteY57250"/>
              </a:cxn>
              <a:cxn ang="0">
                <a:pos x="connsiteX57251" y="connsiteY57251"/>
              </a:cxn>
              <a:cxn ang="0">
                <a:pos x="connsiteX57252" y="connsiteY57252"/>
              </a:cxn>
              <a:cxn ang="0">
                <a:pos x="connsiteX57253" y="connsiteY57253"/>
              </a:cxn>
              <a:cxn ang="0">
                <a:pos x="connsiteX57254" y="connsiteY57254"/>
              </a:cxn>
              <a:cxn ang="0">
                <a:pos x="connsiteX57255" y="connsiteY57255"/>
              </a:cxn>
              <a:cxn ang="0">
                <a:pos x="connsiteX57256" y="connsiteY57256"/>
              </a:cxn>
              <a:cxn ang="0">
                <a:pos x="connsiteX57257" y="connsiteY57257"/>
              </a:cxn>
              <a:cxn ang="0">
                <a:pos x="connsiteX57258" y="connsiteY57258"/>
              </a:cxn>
              <a:cxn ang="0">
                <a:pos x="connsiteX57259" y="connsiteY57259"/>
              </a:cxn>
              <a:cxn ang="0">
                <a:pos x="connsiteX57260" y="connsiteY57260"/>
              </a:cxn>
              <a:cxn ang="0">
                <a:pos x="connsiteX57261" y="connsiteY57261"/>
              </a:cxn>
              <a:cxn ang="0">
                <a:pos x="connsiteX57262" y="connsiteY57262"/>
              </a:cxn>
              <a:cxn ang="0">
                <a:pos x="connsiteX57263" y="connsiteY57263"/>
              </a:cxn>
              <a:cxn ang="0">
                <a:pos x="connsiteX57264" y="connsiteY57264"/>
              </a:cxn>
              <a:cxn ang="0">
                <a:pos x="connsiteX57265" y="connsiteY57265"/>
              </a:cxn>
              <a:cxn ang="0">
                <a:pos x="connsiteX57266" y="connsiteY57266"/>
              </a:cxn>
              <a:cxn ang="0">
                <a:pos x="connsiteX57267" y="connsiteY57267"/>
              </a:cxn>
              <a:cxn ang="0">
                <a:pos x="connsiteX57268" y="connsiteY57268"/>
              </a:cxn>
              <a:cxn ang="0">
                <a:pos x="connsiteX57269" y="connsiteY57269"/>
              </a:cxn>
              <a:cxn ang="0">
                <a:pos x="connsiteX57270" y="connsiteY57270"/>
              </a:cxn>
              <a:cxn ang="0">
                <a:pos x="connsiteX57271" y="connsiteY57271"/>
              </a:cxn>
              <a:cxn ang="0">
                <a:pos x="connsiteX57272" y="connsiteY57272"/>
              </a:cxn>
              <a:cxn ang="0">
                <a:pos x="connsiteX57273" y="connsiteY57273"/>
              </a:cxn>
              <a:cxn ang="0">
                <a:pos x="connsiteX57274" y="connsiteY57274"/>
              </a:cxn>
              <a:cxn ang="0">
                <a:pos x="connsiteX57275" y="connsiteY57275"/>
              </a:cxn>
              <a:cxn ang="0">
                <a:pos x="connsiteX57276" y="connsiteY57276"/>
              </a:cxn>
              <a:cxn ang="0">
                <a:pos x="connsiteX57277" y="connsiteY57277"/>
              </a:cxn>
              <a:cxn ang="0">
                <a:pos x="connsiteX57278" y="connsiteY57278"/>
              </a:cxn>
              <a:cxn ang="0">
                <a:pos x="connsiteX57279" y="connsiteY57279"/>
              </a:cxn>
              <a:cxn ang="0">
                <a:pos x="connsiteX57280" y="connsiteY57280"/>
              </a:cxn>
              <a:cxn ang="0">
                <a:pos x="connsiteX57281" y="connsiteY57281"/>
              </a:cxn>
              <a:cxn ang="0">
                <a:pos x="connsiteX57282" y="connsiteY57282"/>
              </a:cxn>
              <a:cxn ang="0">
                <a:pos x="connsiteX57283" y="connsiteY57283"/>
              </a:cxn>
              <a:cxn ang="0">
                <a:pos x="connsiteX57284" y="connsiteY57284"/>
              </a:cxn>
              <a:cxn ang="0">
                <a:pos x="connsiteX57285" y="connsiteY57285"/>
              </a:cxn>
              <a:cxn ang="0">
                <a:pos x="connsiteX57286" y="connsiteY57286"/>
              </a:cxn>
              <a:cxn ang="0">
                <a:pos x="connsiteX57287" y="connsiteY57287"/>
              </a:cxn>
              <a:cxn ang="0">
                <a:pos x="connsiteX57288" y="connsiteY57288"/>
              </a:cxn>
              <a:cxn ang="0">
                <a:pos x="connsiteX57289" y="connsiteY57289"/>
              </a:cxn>
              <a:cxn ang="0">
                <a:pos x="connsiteX57290" y="connsiteY57290"/>
              </a:cxn>
              <a:cxn ang="0">
                <a:pos x="connsiteX57291" y="connsiteY57291"/>
              </a:cxn>
              <a:cxn ang="0">
                <a:pos x="connsiteX57292" y="connsiteY57292"/>
              </a:cxn>
              <a:cxn ang="0">
                <a:pos x="connsiteX57293" y="connsiteY57293"/>
              </a:cxn>
              <a:cxn ang="0">
                <a:pos x="connsiteX57294" y="connsiteY57294"/>
              </a:cxn>
              <a:cxn ang="0">
                <a:pos x="connsiteX57295" y="connsiteY57295"/>
              </a:cxn>
              <a:cxn ang="0">
                <a:pos x="connsiteX57296" y="connsiteY57296"/>
              </a:cxn>
              <a:cxn ang="0">
                <a:pos x="connsiteX57297" y="connsiteY57297"/>
              </a:cxn>
              <a:cxn ang="0">
                <a:pos x="connsiteX57298" y="connsiteY57298"/>
              </a:cxn>
              <a:cxn ang="0">
                <a:pos x="connsiteX57299" y="connsiteY57299"/>
              </a:cxn>
              <a:cxn ang="0">
                <a:pos x="connsiteX57300" y="connsiteY57300"/>
              </a:cxn>
              <a:cxn ang="0">
                <a:pos x="connsiteX57301" y="connsiteY57301"/>
              </a:cxn>
              <a:cxn ang="0">
                <a:pos x="connsiteX57302" y="connsiteY57302"/>
              </a:cxn>
              <a:cxn ang="0">
                <a:pos x="connsiteX57303" y="connsiteY57303"/>
              </a:cxn>
              <a:cxn ang="0">
                <a:pos x="connsiteX57304" y="connsiteY57304"/>
              </a:cxn>
              <a:cxn ang="0">
                <a:pos x="connsiteX57305" y="connsiteY57305"/>
              </a:cxn>
              <a:cxn ang="0">
                <a:pos x="connsiteX57306" y="connsiteY57306"/>
              </a:cxn>
              <a:cxn ang="0">
                <a:pos x="connsiteX57307" y="connsiteY57307"/>
              </a:cxn>
              <a:cxn ang="0">
                <a:pos x="connsiteX57308" y="connsiteY57308"/>
              </a:cxn>
              <a:cxn ang="0">
                <a:pos x="connsiteX57309" y="connsiteY57309"/>
              </a:cxn>
              <a:cxn ang="0">
                <a:pos x="connsiteX57310" y="connsiteY57310"/>
              </a:cxn>
              <a:cxn ang="0">
                <a:pos x="connsiteX57311" y="connsiteY57311"/>
              </a:cxn>
              <a:cxn ang="0">
                <a:pos x="connsiteX57312" y="connsiteY57312"/>
              </a:cxn>
              <a:cxn ang="0">
                <a:pos x="connsiteX57313" y="connsiteY57313"/>
              </a:cxn>
              <a:cxn ang="0">
                <a:pos x="connsiteX57314" y="connsiteY57314"/>
              </a:cxn>
              <a:cxn ang="0">
                <a:pos x="connsiteX57315" y="connsiteY57315"/>
              </a:cxn>
              <a:cxn ang="0">
                <a:pos x="connsiteX57316" y="connsiteY57316"/>
              </a:cxn>
              <a:cxn ang="0">
                <a:pos x="connsiteX57317" y="connsiteY57317"/>
              </a:cxn>
              <a:cxn ang="0">
                <a:pos x="connsiteX57318" y="connsiteY57318"/>
              </a:cxn>
              <a:cxn ang="0">
                <a:pos x="connsiteX57319" y="connsiteY57319"/>
              </a:cxn>
              <a:cxn ang="0">
                <a:pos x="connsiteX57320" y="connsiteY57320"/>
              </a:cxn>
              <a:cxn ang="0">
                <a:pos x="connsiteX57321" y="connsiteY57321"/>
              </a:cxn>
              <a:cxn ang="0">
                <a:pos x="connsiteX57322" y="connsiteY57322"/>
              </a:cxn>
              <a:cxn ang="0">
                <a:pos x="connsiteX57323" y="connsiteY57323"/>
              </a:cxn>
              <a:cxn ang="0">
                <a:pos x="connsiteX57324" y="connsiteY57324"/>
              </a:cxn>
              <a:cxn ang="0">
                <a:pos x="connsiteX57325" y="connsiteY57325"/>
              </a:cxn>
              <a:cxn ang="0">
                <a:pos x="connsiteX57326" y="connsiteY57326"/>
              </a:cxn>
              <a:cxn ang="0">
                <a:pos x="connsiteX57327" y="connsiteY57327"/>
              </a:cxn>
              <a:cxn ang="0">
                <a:pos x="connsiteX57328" y="connsiteY57328"/>
              </a:cxn>
              <a:cxn ang="0">
                <a:pos x="connsiteX57329" y="connsiteY57329"/>
              </a:cxn>
              <a:cxn ang="0">
                <a:pos x="connsiteX57330" y="connsiteY57330"/>
              </a:cxn>
              <a:cxn ang="0">
                <a:pos x="connsiteX57331" y="connsiteY57331"/>
              </a:cxn>
              <a:cxn ang="0">
                <a:pos x="connsiteX57332" y="connsiteY57332"/>
              </a:cxn>
              <a:cxn ang="0">
                <a:pos x="connsiteX57333" y="connsiteY57333"/>
              </a:cxn>
              <a:cxn ang="0">
                <a:pos x="connsiteX57334" y="connsiteY57334"/>
              </a:cxn>
              <a:cxn ang="0">
                <a:pos x="connsiteX57335" y="connsiteY57335"/>
              </a:cxn>
              <a:cxn ang="0">
                <a:pos x="connsiteX57336" y="connsiteY57336"/>
              </a:cxn>
              <a:cxn ang="0">
                <a:pos x="connsiteX57337" y="connsiteY57337"/>
              </a:cxn>
              <a:cxn ang="0">
                <a:pos x="connsiteX57338" y="connsiteY57338"/>
              </a:cxn>
              <a:cxn ang="0">
                <a:pos x="connsiteX57339" y="connsiteY57339"/>
              </a:cxn>
              <a:cxn ang="0">
                <a:pos x="connsiteX57340" y="connsiteY57340"/>
              </a:cxn>
              <a:cxn ang="0">
                <a:pos x="connsiteX57341" y="connsiteY57341"/>
              </a:cxn>
              <a:cxn ang="0">
                <a:pos x="connsiteX57342" y="connsiteY57342"/>
              </a:cxn>
              <a:cxn ang="0">
                <a:pos x="connsiteX57343" y="connsiteY57343"/>
              </a:cxn>
              <a:cxn ang="0">
                <a:pos x="connsiteX57344" y="connsiteY57344"/>
              </a:cxn>
              <a:cxn ang="0">
                <a:pos x="connsiteX57345" y="connsiteY57345"/>
              </a:cxn>
              <a:cxn ang="0">
                <a:pos x="connsiteX57346" y="connsiteY57346"/>
              </a:cxn>
              <a:cxn ang="0">
                <a:pos x="connsiteX57347" y="connsiteY57347"/>
              </a:cxn>
              <a:cxn ang="0">
                <a:pos x="connsiteX57348" y="connsiteY57348"/>
              </a:cxn>
              <a:cxn ang="0">
                <a:pos x="connsiteX57349" y="connsiteY57349"/>
              </a:cxn>
              <a:cxn ang="0">
                <a:pos x="connsiteX57350" y="connsiteY57350"/>
              </a:cxn>
              <a:cxn ang="0">
                <a:pos x="connsiteX57351" y="connsiteY57351"/>
              </a:cxn>
              <a:cxn ang="0">
                <a:pos x="connsiteX57352" y="connsiteY57352"/>
              </a:cxn>
              <a:cxn ang="0">
                <a:pos x="connsiteX57353" y="connsiteY57353"/>
              </a:cxn>
              <a:cxn ang="0">
                <a:pos x="connsiteX57354" y="connsiteY57354"/>
              </a:cxn>
              <a:cxn ang="0">
                <a:pos x="connsiteX57355" y="connsiteY57355"/>
              </a:cxn>
              <a:cxn ang="0">
                <a:pos x="connsiteX57356" y="connsiteY57356"/>
              </a:cxn>
              <a:cxn ang="0">
                <a:pos x="connsiteX57357" y="connsiteY57357"/>
              </a:cxn>
              <a:cxn ang="0">
                <a:pos x="connsiteX57358" y="connsiteY57358"/>
              </a:cxn>
              <a:cxn ang="0">
                <a:pos x="connsiteX57359" y="connsiteY57359"/>
              </a:cxn>
              <a:cxn ang="0">
                <a:pos x="connsiteX57360" y="connsiteY57360"/>
              </a:cxn>
              <a:cxn ang="0">
                <a:pos x="connsiteX57361" y="connsiteY57361"/>
              </a:cxn>
              <a:cxn ang="0">
                <a:pos x="connsiteX57362" y="connsiteY57362"/>
              </a:cxn>
              <a:cxn ang="0">
                <a:pos x="connsiteX57363" y="connsiteY57363"/>
              </a:cxn>
              <a:cxn ang="0">
                <a:pos x="connsiteX57364" y="connsiteY57364"/>
              </a:cxn>
              <a:cxn ang="0">
                <a:pos x="connsiteX57365" y="connsiteY57365"/>
              </a:cxn>
              <a:cxn ang="0">
                <a:pos x="connsiteX57366" y="connsiteY57366"/>
              </a:cxn>
              <a:cxn ang="0">
                <a:pos x="connsiteX57367" y="connsiteY57367"/>
              </a:cxn>
              <a:cxn ang="0">
                <a:pos x="connsiteX57368" y="connsiteY57368"/>
              </a:cxn>
              <a:cxn ang="0">
                <a:pos x="connsiteX57369" y="connsiteY57369"/>
              </a:cxn>
              <a:cxn ang="0">
                <a:pos x="connsiteX57370" y="connsiteY57370"/>
              </a:cxn>
              <a:cxn ang="0">
                <a:pos x="connsiteX57371" y="connsiteY57371"/>
              </a:cxn>
              <a:cxn ang="0">
                <a:pos x="connsiteX57372" y="connsiteY57372"/>
              </a:cxn>
              <a:cxn ang="0">
                <a:pos x="connsiteX57373" y="connsiteY57373"/>
              </a:cxn>
              <a:cxn ang="0">
                <a:pos x="connsiteX57374" y="connsiteY57374"/>
              </a:cxn>
              <a:cxn ang="0">
                <a:pos x="connsiteX57375" y="connsiteY57375"/>
              </a:cxn>
              <a:cxn ang="0">
                <a:pos x="connsiteX57376" y="connsiteY57376"/>
              </a:cxn>
              <a:cxn ang="0">
                <a:pos x="connsiteX57377" y="connsiteY57377"/>
              </a:cxn>
              <a:cxn ang="0">
                <a:pos x="connsiteX57378" y="connsiteY57378"/>
              </a:cxn>
              <a:cxn ang="0">
                <a:pos x="connsiteX57379" y="connsiteY57379"/>
              </a:cxn>
              <a:cxn ang="0">
                <a:pos x="connsiteX57380" y="connsiteY57380"/>
              </a:cxn>
              <a:cxn ang="0">
                <a:pos x="connsiteX57381" y="connsiteY57381"/>
              </a:cxn>
              <a:cxn ang="0">
                <a:pos x="connsiteX57382" y="connsiteY57382"/>
              </a:cxn>
              <a:cxn ang="0">
                <a:pos x="connsiteX57383" y="connsiteY57383"/>
              </a:cxn>
              <a:cxn ang="0">
                <a:pos x="connsiteX57384" y="connsiteY57384"/>
              </a:cxn>
              <a:cxn ang="0">
                <a:pos x="connsiteX57385" y="connsiteY57385"/>
              </a:cxn>
              <a:cxn ang="0">
                <a:pos x="connsiteX57386" y="connsiteY57386"/>
              </a:cxn>
              <a:cxn ang="0">
                <a:pos x="connsiteX57387" y="connsiteY57387"/>
              </a:cxn>
              <a:cxn ang="0">
                <a:pos x="connsiteX57388" y="connsiteY57388"/>
              </a:cxn>
              <a:cxn ang="0">
                <a:pos x="connsiteX57389" y="connsiteY57389"/>
              </a:cxn>
              <a:cxn ang="0">
                <a:pos x="connsiteX57390" y="connsiteY57390"/>
              </a:cxn>
              <a:cxn ang="0">
                <a:pos x="connsiteX57391" y="connsiteY57391"/>
              </a:cxn>
              <a:cxn ang="0">
                <a:pos x="connsiteX57392" y="connsiteY57392"/>
              </a:cxn>
              <a:cxn ang="0">
                <a:pos x="connsiteX57393" y="connsiteY57393"/>
              </a:cxn>
              <a:cxn ang="0">
                <a:pos x="connsiteX57394" y="connsiteY57394"/>
              </a:cxn>
              <a:cxn ang="0">
                <a:pos x="connsiteX57395" y="connsiteY57395"/>
              </a:cxn>
              <a:cxn ang="0">
                <a:pos x="connsiteX57396" y="connsiteY57396"/>
              </a:cxn>
              <a:cxn ang="0">
                <a:pos x="connsiteX57397" y="connsiteY57397"/>
              </a:cxn>
              <a:cxn ang="0">
                <a:pos x="connsiteX57398" y="connsiteY57398"/>
              </a:cxn>
              <a:cxn ang="0">
                <a:pos x="connsiteX57399" y="connsiteY57399"/>
              </a:cxn>
              <a:cxn ang="0">
                <a:pos x="connsiteX57400" y="connsiteY57400"/>
              </a:cxn>
              <a:cxn ang="0">
                <a:pos x="connsiteX57401" y="connsiteY57401"/>
              </a:cxn>
              <a:cxn ang="0">
                <a:pos x="connsiteX57402" y="connsiteY57402"/>
              </a:cxn>
              <a:cxn ang="0">
                <a:pos x="connsiteX57403" y="connsiteY57403"/>
              </a:cxn>
              <a:cxn ang="0">
                <a:pos x="connsiteX57404" y="connsiteY57404"/>
              </a:cxn>
              <a:cxn ang="0">
                <a:pos x="connsiteX57405" y="connsiteY57405"/>
              </a:cxn>
              <a:cxn ang="0">
                <a:pos x="connsiteX57406" y="connsiteY57406"/>
              </a:cxn>
              <a:cxn ang="0">
                <a:pos x="connsiteX57407" y="connsiteY57407"/>
              </a:cxn>
              <a:cxn ang="0">
                <a:pos x="connsiteX57408" y="connsiteY57408"/>
              </a:cxn>
              <a:cxn ang="0">
                <a:pos x="connsiteX57409" y="connsiteY57409"/>
              </a:cxn>
              <a:cxn ang="0">
                <a:pos x="connsiteX57410" y="connsiteY57410"/>
              </a:cxn>
              <a:cxn ang="0">
                <a:pos x="connsiteX57411" y="connsiteY57411"/>
              </a:cxn>
              <a:cxn ang="0">
                <a:pos x="connsiteX57412" y="connsiteY57412"/>
              </a:cxn>
              <a:cxn ang="0">
                <a:pos x="connsiteX57413" y="connsiteY57413"/>
              </a:cxn>
              <a:cxn ang="0">
                <a:pos x="connsiteX57414" y="connsiteY57414"/>
              </a:cxn>
              <a:cxn ang="0">
                <a:pos x="connsiteX57415" y="connsiteY57415"/>
              </a:cxn>
              <a:cxn ang="0">
                <a:pos x="connsiteX57416" y="connsiteY57416"/>
              </a:cxn>
              <a:cxn ang="0">
                <a:pos x="connsiteX57417" y="connsiteY57417"/>
              </a:cxn>
              <a:cxn ang="0">
                <a:pos x="connsiteX57418" y="connsiteY57418"/>
              </a:cxn>
              <a:cxn ang="0">
                <a:pos x="connsiteX57419" y="connsiteY57419"/>
              </a:cxn>
              <a:cxn ang="0">
                <a:pos x="connsiteX57420" y="connsiteY57420"/>
              </a:cxn>
              <a:cxn ang="0">
                <a:pos x="connsiteX57421" y="connsiteY57421"/>
              </a:cxn>
              <a:cxn ang="0">
                <a:pos x="connsiteX57422" y="connsiteY57422"/>
              </a:cxn>
              <a:cxn ang="0">
                <a:pos x="connsiteX57423" y="connsiteY57423"/>
              </a:cxn>
              <a:cxn ang="0">
                <a:pos x="connsiteX57424" y="connsiteY57424"/>
              </a:cxn>
              <a:cxn ang="0">
                <a:pos x="connsiteX57425" y="connsiteY57425"/>
              </a:cxn>
              <a:cxn ang="0">
                <a:pos x="connsiteX57426" y="connsiteY57426"/>
              </a:cxn>
              <a:cxn ang="0">
                <a:pos x="connsiteX57427" y="connsiteY57427"/>
              </a:cxn>
              <a:cxn ang="0">
                <a:pos x="connsiteX57428" y="connsiteY57428"/>
              </a:cxn>
              <a:cxn ang="0">
                <a:pos x="connsiteX57429" y="connsiteY57429"/>
              </a:cxn>
              <a:cxn ang="0">
                <a:pos x="connsiteX57430" y="connsiteY57430"/>
              </a:cxn>
              <a:cxn ang="0">
                <a:pos x="connsiteX57431" y="connsiteY57431"/>
              </a:cxn>
              <a:cxn ang="0">
                <a:pos x="connsiteX57432" y="connsiteY57432"/>
              </a:cxn>
              <a:cxn ang="0">
                <a:pos x="connsiteX57433" y="connsiteY57433"/>
              </a:cxn>
              <a:cxn ang="0">
                <a:pos x="connsiteX57434" y="connsiteY57434"/>
              </a:cxn>
              <a:cxn ang="0">
                <a:pos x="connsiteX57435" y="connsiteY57435"/>
              </a:cxn>
              <a:cxn ang="0">
                <a:pos x="connsiteX57436" y="connsiteY57436"/>
              </a:cxn>
              <a:cxn ang="0">
                <a:pos x="connsiteX57437" y="connsiteY57437"/>
              </a:cxn>
              <a:cxn ang="0">
                <a:pos x="connsiteX57438" y="connsiteY57438"/>
              </a:cxn>
              <a:cxn ang="0">
                <a:pos x="connsiteX57439" y="connsiteY57439"/>
              </a:cxn>
              <a:cxn ang="0">
                <a:pos x="connsiteX57440" y="connsiteY57440"/>
              </a:cxn>
              <a:cxn ang="0">
                <a:pos x="connsiteX57441" y="connsiteY57441"/>
              </a:cxn>
              <a:cxn ang="0">
                <a:pos x="connsiteX57442" y="connsiteY57442"/>
              </a:cxn>
              <a:cxn ang="0">
                <a:pos x="connsiteX57443" y="connsiteY57443"/>
              </a:cxn>
              <a:cxn ang="0">
                <a:pos x="connsiteX57444" y="connsiteY57444"/>
              </a:cxn>
              <a:cxn ang="0">
                <a:pos x="connsiteX57445" y="connsiteY57445"/>
              </a:cxn>
              <a:cxn ang="0">
                <a:pos x="connsiteX57446" y="connsiteY57446"/>
              </a:cxn>
              <a:cxn ang="0">
                <a:pos x="connsiteX57447" y="connsiteY57447"/>
              </a:cxn>
              <a:cxn ang="0">
                <a:pos x="connsiteX57448" y="connsiteY57448"/>
              </a:cxn>
              <a:cxn ang="0">
                <a:pos x="connsiteX57449" y="connsiteY57449"/>
              </a:cxn>
              <a:cxn ang="0">
                <a:pos x="connsiteX57450" y="connsiteY57450"/>
              </a:cxn>
              <a:cxn ang="0">
                <a:pos x="connsiteX57451" y="connsiteY57451"/>
              </a:cxn>
              <a:cxn ang="0">
                <a:pos x="connsiteX57452" y="connsiteY57452"/>
              </a:cxn>
              <a:cxn ang="0">
                <a:pos x="connsiteX57453" y="connsiteY57453"/>
              </a:cxn>
              <a:cxn ang="0">
                <a:pos x="connsiteX57454" y="connsiteY57454"/>
              </a:cxn>
              <a:cxn ang="0">
                <a:pos x="connsiteX57455" y="connsiteY57455"/>
              </a:cxn>
              <a:cxn ang="0">
                <a:pos x="connsiteX57456" y="connsiteY57456"/>
              </a:cxn>
              <a:cxn ang="0">
                <a:pos x="connsiteX57457" y="connsiteY57457"/>
              </a:cxn>
              <a:cxn ang="0">
                <a:pos x="connsiteX57458" y="connsiteY57458"/>
              </a:cxn>
              <a:cxn ang="0">
                <a:pos x="connsiteX57459" y="connsiteY57459"/>
              </a:cxn>
              <a:cxn ang="0">
                <a:pos x="connsiteX57460" y="connsiteY57460"/>
              </a:cxn>
              <a:cxn ang="0">
                <a:pos x="connsiteX57461" y="connsiteY57461"/>
              </a:cxn>
              <a:cxn ang="0">
                <a:pos x="connsiteX57462" y="connsiteY57462"/>
              </a:cxn>
              <a:cxn ang="0">
                <a:pos x="connsiteX57463" y="connsiteY57463"/>
              </a:cxn>
              <a:cxn ang="0">
                <a:pos x="connsiteX57464" y="connsiteY57464"/>
              </a:cxn>
              <a:cxn ang="0">
                <a:pos x="connsiteX57465" y="connsiteY57465"/>
              </a:cxn>
              <a:cxn ang="0">
                <a:pos x="connsiteX57466" y="connsiteY57466"/>
              </a:cxn>
              <a:cxn ang="0">
                <a:pos x="connsiteX57467" y="connsiteY57467"/>
              </a:cxn>
              <a:cxn ang="0">
                <a:pos x="connsiteX57468" y="connsiteY57468"/>
              </a:cxn>
              <a:cxn ang="0">
                <a:pos x="connsiteX57469" y="connsiteY57469"/>
              </a:cxn>
              <a:cxn ang="0">
                <a:pos x="connsiteX57470" y="connsiteY57470"/>
              </a:cxn>
              <a:cxn ang="0">
                <a:pos x="connsiteX57471" y="connsiteY57471"/>
              </a:cxn>
              <a:cxn ang="0">
                <a:pos x="connsiteX57472" y="connsiteY57472"/>
              </a:cxn>
              <a:cxn ang="0">
                <a:pos x="connsiteX57473" y="connsiteY57473"/>
              </a:cxn>
              <a:cxn ang="0">
                <a:pos x="connsiteX57474" y="connsiteY57474"/>
              </a:cxn>
              <a:cxn ang="0">
                <a:pos x="connsiteX57475" y="connsiteY57475"/>
              </a:cxn>
              <a:cxn ang="0">
                <a:pos x="connsiteX57476" y="connsiteY57476"/>
              </a:cxn>
              <a:cxn ang="0">
                <a:pos x="connsiteX57477" y="connsiteY57477"/>
              </a:cxn>
              <a:cxn ang="0">
                <a:pos x="connsiteX57478" y="connsiteY57478"/>
              </a:cxn>
              <a:cxn ang="0">
                <a:pos x="connsiteX57479" y="connsiteY57479"/>
              </a:cxn>
              <a:cxn ang="0">
                <a:pos x="connsiteX57480" y="connsiteY57480"/>
              </a:cxn>
              <a:cxn ang="0">
                <a:pos x="connsiteX57481" y="connsiteY57481"/>
              </a:cxn>
              <a:cxn ang="0">
                <a:pos x="connsiteX57482" y="connsiteY57482"/>
              </a:cxn>
              <a:cxn ang="0">
                <a:pos x="connsiteX57483" y="connsiteY57483"/>
              </a:cxn>
              <a:cxn ang="0">
                <a:pos x="connsiteX57484" y="connsiteY57484"/>
              </a:cxn>
              <a:cxn ang="0">
                <a:pos x="connsiteX57485" y="connsiteY57485"/>
              </a:cxn>
              <a:cxn ang="0">
                <a:pos x="connsiteX57486" y="connsiteY57486"/>
              </a:cxn>
              <a:cxn ang="0">
                <a:pos x="connsiteX57487" y="connsiteY57487"/>
              </a:cxn>
              <a:cxn ang="0">
                <a:pos x="connsiteX57488" y="connsiteY57488"/>
              </a:cxn>
              <a:cxn ang="0">
                <a:pos x="connsiteX57489" y="connsiteY57489"/>
              </a:cxn>
              <a:cxn ang="0">
                <a:pos x="connsiteX57490" y="connsiteY57490"/>
              </a:cxn>
              <a:cxn ang="0">
                <a:pos x="connsiteX57491" y="connsiteY57491"/>
              </a:cxn>
              <a:cxn ang="0">
                <a:pos x="connsiteX57492" y="connsiteY57492"/>
              </a:cxn>
              <a:cxn ang="0">
                <a:pos x="connsiteX57493" y="connsiteY57493"/>
              </a:cxn>
              <a:cxn ang="0">
                <a:pos x="connsiteX57494" y="connsiteY57494"/>
              </a:cxn>
              <a:cxn ang="0">
                <a:pos x="connsiteX57495" y="connsiteY57495"/>
              </a:cxn>
              <a:cxn ang="0">
                <a:pos x="connsiteX57496" y="connsiteY57496"/>
              </a:cxn>
              <a:cxn ang="0">
                <a:pos x="connsiteX57497" y="connsiteY57497"/>
              </a:cxn>
              <a:cxn ang="0">
                <a:pos x="connsiteX57498" y="connsiteY57498"/>
              </a:cxn>
              <a:cxn ang="0">
                <a:pos x="connsiteX57499" y="connsiteY57499"/>
              </a:cxn>
              <a:cxn ang="0">
                <a:pos x="connsiteX57500" y="connsiteY57500"/>
              </a:cxn>
              <a:cxn ang="0">
                <a:pos x="connsiteX57501" y="connsiteY57501"/>
              </a:cxn>
              <a:cxn ang="0">
                <a:pos x="connsiteX57502" y="connsiteY57502"/>
              </a:cxn>
              <a:cxn ang="0">
                <a:pos x="connsiteX57503" y="connsiteY57503"/>
              </a:cxn>
              <a:cxn ang="0">
                <a:pos x="connsiteX57504" y="connsiteY57504"/>
              </a:cxn>
              <a:cxn ang="0">
                <a:pos x="connsiteX57505" y="connsiteY57505"/>
              </a:cxn>
              <a:cxn ang="0">
                <a:pos x="connsiteX57506" y="connsiteY57506"/>
              </a:cxn>
              <a:cxn ang="0">
                <a:pos x="connsiteX57507" y="connsiteY57507"/>
              </a:cxn>
              <a:cxn ang="0">
                <a:pos x="connsiteX57508" y="connsiteY57508"/>
              </a:cxn>
              <a:cxn ang="0">
                <a:pos x="connsiteX57509" y="connsiteY57509"/>
              </a:cxn>
              <a:cxn ang="0">
                <a:pos x="connsiteX57510" y="connsiteY57510"/>
              </a:cxn>
              <a:cxn ang="0">
                <a:pos x="connsiteX57511" y="connsiteY57511"/>
              </a:cxn>
              <a:cxn ang="0">
                <a:pos x="connsiteX57512" y="connsiteY57512"/>
              </a:cxn>
              <a:cxn ang="0">
                <a:pos x="connsiteX57513" y="connsiteY57513"/>
              </a:cxn>
              <a:cxn ang="0">
                <a:pos x="connsiteX57514" y="connsiteY57514"/>
              </a:cxn>
              <a:cxn ang="0">
                <a:pos x="connsiteX57515" y="connsiteY57515"/>
              </a:cxn>
              <a:cxn ang="0">
                <a:pos x="connsiteX57516" y="connsiteY57516"/>
              </a:cxn>
              <a:cxn ang="0">
                <a:pos x="connsiteX57517" y="connsiteY57517"/>
              </a:cxn>
              <a:cxn ang="0">
                <a:pos x="connsiteX57518" y="connsiteY57518"/>
              </a:cxn>
              <a:cxn ang="0">
                <a:pos x="connsiteX57519" y="connsiteY57519"/>
              </a:cxn>
              <a:cxn ang="0">
                <a:pos x="connsiteX57520" y="connsiteY57520"/>
              </a:cxn>
              <a:cxn ang="0">
                <a:pos x="connsiteX57521" y="connsiteY57521"/>
              </a:cxn>
              <a:cxn ang="0">
                <a:pos x="connsiteX57522" y="connsiteY57522"/>
              </a:cxn>
              <a:cxn ang="0">
                <a:pos x="connsiteX57523" y="connsiteY57523"/>
              </a:cxn>
              <a:cxn ang="0">
                <a:pos x="connsiteX57524" y="connsiteY57524"/>
              </a:cxn>
              <a:cxn ang="0">
                <a:pos x="connsiteX57525" y="connsiteY57525"/>
              </a:cxn>
              <a:cxn ang="0">
                <a:pos x="connsiteX57526" y="connsiteY57526"/>
              </a:cxn>
              <a:cxn ang="0">
                <a:pos x="connsiteX57527" y="connsiteY57527"/>
              </a:cxn>
              <a:cxn ang="0">
                <a:pos x="connsiteX57528" y="connsiteY57528"/>
              </a:cxn>
              <a:cxn ang="0">
                <a:pos x="connsiteX57529" y="connsiteY57529"/>
              </a:cxn>
              <a:cxn ang="0">
                <a:pos x="connsiteX57530" y="connsiteY57530"/>
              </a:cxn>
              <a:cxn ang="0">
                <a:pos x="connsiteX57531" y="connsiteY57531"/>
              </a:cxn>
              <a:cxn ang="0">
                <a:pos x="connsiteX57532" y="connsiteY57532"/>
              </a:cxn>
              <a:cxn ang="0">
                <a:pos x="connsiteX57533" y="connsiteY57533"/>
              </a:cxn>
              <a:cxn ang="0">
                <a:pos x="connsiteX57534" y="connsiteY57534"/>
              </a:cxn>
              <a:cxn ang="0">
                <a:pos x="connsiteX57535" y="connsiteY57535"/>
              </a:cxn>
              <a:cxn ang="0">
                <a:pos x="connsiteX57536" y="connsiteY57536"/>
              </a:cxn>
              <a:cxn ang="0">
                <a:pos x="connsiteX57537" y="connsiteY57537"/>
              </a:cxn>
              <a:cxn ang="0">
                <a:pos x="connsiteX57538" y="connsiteY57538"/>
              </a:cxn>
              <a:cxn ang="0">
                <a:pos x="connsiteX57539" y="connsiteY57539"/>
              </a:cxn>
              <a:cxn ang="0">
                <a:pos x="connsiteX57540" y="connsiteY57540"/>
              </a:cxn>
              <a:cxn ang="0">
                <a:pos x="connsiteX57541" y="connsiteY57541"/>
              </a:cxn>
              <a:cxn ang="0">
                <a:pos x="connsiteX57542" y="connsiteY57542"/>
              </a:cxn>
              <a:cxn ang="0">
                <a:pos x="connsiteX57543" y="connsiteY57543"/>
              </a:cxn>
              <a:cxn ang="0">
                <a:pos x="connsiteX57544" y="connsiteY57544"/>
              </a:cxn>
              <a:cxn ang="0">
                <a:pos x="connsiteX57545" y="connsiteY57545"/>
              </a:cxn>
              <a:cxn ang="0">
                <a:pos x="connsiteX57546" y="connsiteY57546"/>
              </a:cxn>
              <a:cxn ang="0">
                <a:pos x="connsiteX57547" y="connsiteY57547"/>
              </a:cxn>
              <a:cxn ang="0">
                <a:pos x="connsiteX57548" y="connsiteY57548"/>
              </a:cxn>
              <a:cxn ang="0">
                <a:pos x="connsiteX57549" y="connsiteY57549"/>
              </a:cxn>
              <a:cxn ang="0">
                <a:pos x="connsiteX57550" y="connsiteY57550"/>
              </a:cxn>
              <a:cxn ang="0">
                <a:pos x="connsiteX57551" y="connsiteY57551"/>
              </a:cxn>
              <a:cxn ang="0">
                <a:pos x="connsiteX57552" y="connsiteY57552"/>
              </a:cxn>
              <a:cxn ang="0">
                <a:pos x="connsiteX57553" y="connsiteY57553"/>
              </a:cxn>
              <a:cxn ang="0">
                <a:pos x="connsiteX57554" y="connsiteY57554"/>
              </a:cxn>
              <a:cxn ang="0">
                <a:pos x="connsiteX57555" y="connsiteY57555"/>
              </a:cxn>
              <a:cxn ang="0">
                <a:pos x="connsiteX57556" y="connsiteY57556"/>
              </a:cxn>
              <a:cxn ang="0">
                <a:pos x="connsiteX57557" y="connsiteY57557"/>
              </a:cxn>
              <a:cxn ang="0">
                <a:pos x="connsiteX57558" y="connsiteY57558"/>
              </a:cxn>
              <a:cxn ang="0">
                <a:pos x="connsiteX57559" y="connsiteY57559"/>
              </a:cxn>
              <a:cxn ang="0">
                <a:pos x="connsiteX57560" y="connsiteY57560"/>
              </a:cxn>
              <a:cxn ang="0">
                <a:pos x="connsiteX57561" y="connsiteY57561"/>
              </a:cxn>
              <a:cxn ang="0">
                <a:pos x="connsiteX57562" y="connsiteY57562"/>
              </a:cxn>
              <a:cxn ang="0">
                <a:pos x="connsiteX57563" y="connsiteY57563"/>
              </a:cxn>
              <a:cxn ang="0">
                <a:pos x="connsiteX57564" y="connsiteY57564"/>
              </a:cxn>
              <a:cxn ang="0">
                <a:pos x="connsiteX57565" y="connsiteY57565"/>
              </a:cxn>
              <a:cxn ang="0">
                <a:pos x="connsiteX57566" y="connsiteY57566"/>
              </a:cxn>
              <a:cxn ang="0">
                <a:pos x="connsiteX57567" y="connsiteY57567"/>
              </a:cxn>
              <a:cxn ang="0">
                <a:pos x="connsiteX57568" y="connsiteY57568"/>
              </a:cxn>
              <a:cxn ang="0">
                <a:pos x="connsiteX57569" y="connsiteY57569"/>
              </a:cxn>
              <a:cxn ang="0">
                <a:pos x="connsiteX57570" y="connsiteY57570"/>
              </a:cxn>
              <a:cxn ang="0">
                <a:pos x="connsiteX57571" y="connsiteY57571"/>
              </a:cxn>
              <a:cxn ang="0">
                <a:pos x="connsiteX57572" y="connsiteY57572"/>
              </a:cxn>
              <a:cxn ang="0">
                <a:pos x="connsiteX57573" y="connsiteY57573"/>
              </a:cxn>
              <a:cxn ang="0">
                <a:pos x="connsiteX57574" y="connsiteY57574"/>
              </a:cxn>
              <a:cxn ang="0">
                <a:pos x="connsiteX57575" y="connsiteY57575"/>
              </a:cxn>
              <a:cxn ang="0">
                <a:pos x="connsiteX57576" y="connsiteY57576"/>
              </a:cxn>
              <a:cxn ang="0">
                <a:pos x="connsiteX57577" y="connsiteY57577"/>
              </a:cxn>
              <a:cxn ang="0">
                <a:pos x="connsiteX57578" y="connsiteY57578"/>
              </a:cxn>
              <a:cxn ang="0">
                <a:pos x="connsiteX57579" y="connsiteY57579"/>
              </a:cxn>
              <a:cxn ang="0">
                <a:pos x="connsiteX57580" y="connsiteY57580"/>
              </a:cxn>
              <a:cxn ang="0">
                <a:pos x="connsiteX57581" y="connsiteY57581"/>
              </a:cxn>
              <a:cxn ang="0">
                <a:pos x="connsiteX57582" y="connsiteY57582"/>
              </a:cxn>
              <a:cxn ang="0">
                <a:pos x="connsiteX57583" y="connsiteY57583"/>
              </a:cxn>
              <a:cxn ang="0">
                <a:pos x="connsiteX57584" y="connsiteY57584"/>
              </a:cxn>
              <a:cxn ang="0">
                <a:pos x="connsiteX57585" y="connsiteY57585"/>
              </a:cxn>
              <a:cxn ang="0">
                <a:pos x="connsiteX57586" y="connsiteY57586"/>
              </a:cxn>
              <a:cxn ang="0">
                <a:pos x="connsiteX57587" y="connsiteY57587"/>
              </a:cxn>
              <a:cxn ang="0">
                <a:pos x="connsiteX57588" y="connsiteY57588"/>
              </a:cxn>
              <a:cxn ang="0">
                <a:pos x="connsiteX57589" y="connsiteY57589"/>
              </a:cxn>
              <a:cxn ang="0">
                <a:pos x="connsiteX57590" y="connsiteY57590"/>
              </a:cxn>
              <a:cxn ang="0">
                <a:pos x="connsiteX57591" y="connsiteY57591"/>
              </a:cxn>
              <a:cxn ang="0">
                <a:pos x="connsiteX57592" y="connsiteY57592"/>
              </a:cxn>
              <a:cxn ang="0">
                <a:pos x="connsiteX57593" y="connsiteY57593"/>
              </a:cxn>
              <a:cxn ang="0">
                <a:pos x="connsiteX57594" y="connsiteY57594"/>
              </a:cxn>
              <a:cxn ang="0">
                <a:pos x="connsiteX57595" y="connsiteY57595"/>
              </a:cxn>
              <a:cxn ang="0">
                <a:pos x="connsiteX57596" y="connsiteY57596"/>
              </a:cxn>
              <a:cxn ang="0">
                <a:pos x="connsiteX57597" y="connsiteY57597"/>
              </a:cxn>
              <a:cxn ang="0">
                <a:pos x="connsiteX57598" y="connsiteY57598"/>
              </a:cxn>
              <a:cxn ang="0">
                <a:pos x="connsiteX57599" y="connsiteY57599"/>
              </a:cxn>
              <a:cxn ang="0">
                <a:pos x="connsiteX57600" y="connsiteY57600"/>
              </a:cxn>
              <a:cxn ang="0">
                <a:pos x="connsiteX57601" y="connsiteY57601"/>
              </a:cxn>
              <a:cxn ang="0">
                <a:pos x="connsiteX57602" y="connsiteY57602"/>
              </a:cxn>
              <a:cxn ang="0">
                <a:pos x="connsiteX57603" y="connsiteY57603"/>
              </a:cxn>
              <a:cxn ang="0">
                <a:pos x="connsiteX57604" y="connsiteY57604"/>
              </a:cxn>
              <a:cxn ang="0">
                <a:pos x="connsiteX57605" y="connsiteY57605"/>
              </a:cxn>
              <a:cxn ang="0">
                <a:pos x="connsiteX57606" y="connsiteY57606"/>
              </a:cxn>
              <a:cxn ang="0">
                <a:pos x="connsiteX57607" y="connsiteY57607"/>
              </a:cxn>
              <a:cxn ang="0">
                <a:pos x="connsiteX57608" y="connsiteY57608"/>
              </a:cxn>
              <a:cxn ang="0">
                <a:pos x="connsiteX57609" y="connsiteY57609"/>
              </a:cxn>
              <a:cxn ang="0">
                <a:pos x="connsiteX57610" y="connsiteY57610"/>
              </a:cxn>
              <a:cxn ang="0">
                <a:pos x="connsiteX57611" y="connsiteY57611"/>
              </a:cxn>
              <a:cxn ang="0">
                <a:pos x="connsiteX57612" y="connsiteY57612"/>
              </a:cxn>
              <a:cxn ang="0">
                <a:pos x="connsiteX57613" y="connsiteY57613"/>
              </a:cxn>
              <a:cxn ang="0">
                <a:pos x="connsiteX57614" y="connsiteY57614"/>
              </a:cxn>
              <a:cxn ang="0">
                <a:pos x="connsiteX57615" y="connsiteY57615"/>
              </a:cxn>
              <a:cxn ang="0">
                <a:pos x="connsiteX57616" y="connsiteY57616"/>
              </a:cxn>
              <a:cxn ang="0">
                <a:pos x="connsiteX57617" y="connsiteY57617"/>
              </a:cxn>
              <a:cxn ang="0">
                <a:pos x="connsiteX57618" y="connsiteY57618"/>
              </a:cxn>
              <a:cxn ang="0">
                <a:pos x="connsiteX57619" y="connsiteY57619"/>
              </a:cxn>
              <a:cxn ang="0">
                <a:pos x="connsiteX57620" y="connsiteY57620"/>
              </a:cxn>
              <a:cxn ang="0">
                <a:pos x="connsiteX57621" y="connsiteY57621"/>
              </a:cxn>
              <a:cxn ang="0">
                <a:pos x="connsiteX57622" y="connsiteY57622"/>
              </a:cxn>
              <a:cxn ang="0">
                <a:pos x="connsiteX57623" y="connsiteY57623"/>
              </a:cxn>
              <a:cxn ang="0">
                <a:pos x="connsiteX57624" y="connsiteY57624"/>
              </a:cxn>
              <a:cxn ang="0">
                <a:pos x="connsiteX57625" y="connsiteY57625"/>
              </a:cxn>
              <a:cxn ang="0">
                <a:pos x="connsiteX57626" y="connsiteY57626"/>
              </a:cxn>
              <a:cxn ang="0">
                <a:pos x="connsiteX57627" y="connsiteY57627"/>
              </a:cxn>
              <a:cxn ang="0">
                <a:pos x="connsiteX57628" y="connsiteY57628"/>
              </a:cxn>
              <a:cxn ang="0">
                <a:pos x="connsiteX57629" y="connsiteY57629"/>
              </a:cxn>
              <a:cxn ang="0">
                <a:pos x="connsiteX57630" y="connsiteY57630"/>
              </a:cxn>
              <a:cxn ang="0">
                <a:pos x="connsiteX57631" y="connsiteY57631"/>
              </a:cxn>
              <a:cxn ang="0">
                <a:pos x="connsiteX57632" y="connsiteY57632"/>
              </a:cxn>
              <a:cxn ang="0">
                <a:pos x="connsiteX57633" y="connsiteY57633"/>
              </a:cxn>
              <a:cxn ang="0">
                <a:pos x="connsiteX57634" y="connsiteY57634"/>
              </a:cxn>
              <a:cxn ang="0">
                <a:pos x="connsiteX57635" y="connsiteY57635"/>
              </a:cxn>
              <a:cxn ang="0">
                <a:pos x="connsiteX57636" y="connsiteY57636"/>
              </a:cxn>
              <a:cxn ang="0">
                <a:pos x="connsiteX57637" y="connsiteY57637"/>
              </a:cxn>
              <a:cxn ang="0">
                <a:pos x="connsiteX57638" y="connsiteY57638"/>
              </a:cxn>
              <a:cxn ang="0">
                <a:pos x="connsiteX57639" y="connsiteY57639"/>
              </a:cxn>
              <a:cxn ang="0">
                <a:pos x="connsiteX57640" y="connsiteY57640"/>
              </a:cxn>
              <a:cxn ang="0">
                <a:pos x="connsiteX57641" y="connsiteY57641"/>
              </a:cxn>
              <a:cxn ang="0">
                <a:pos x="connsiteX57642" y="connsiteY57642"/>
              </a:cxn>
              <a:cxn ang="0">
                <a:pos x="connsiteX57643" y="connsiteY57643"/>
              </a:cxn>
              <a:cxn ang="0">
                <a:pos x="connsiteX57644" y="connsiteY57644"/>
              </a:cxn>
              <a:cxn ang="0">
                <a:pos x="connsiteX57645" y="connsiteY57645"/>
              </a:cxn>
              <a:cxn ang="0">
                <a:pos x="connsiteX57646" y="connsiteY57646"/>
              </a:cxn>
              <a:cxn ang="0">
                <a:pos x="connsiteX57647" y="connsiteY57647"/>
              </a:cxn>
              <a:cxn ang="0">
                <a:pos x="connsiteX57648" y="connsiteY57648"/>
              </a:cxn>
              <a:cxn ang="0">
                <a:pos x="connsiteX57649" y="connsiteY57649"/>
              </a:cxn>
              <a:cxn ang="0">
                <a:pos x="connsiteX57650" y="connsiteY57650"/>
              </a:cxn>
              <a:cxn ang="0">
                <a:pos x="connsiteX57651" y="connsiteY57651"/>
              </a:cxn>
              <a:cxn ang="0">
                <a:pos x="connsiteX57652" y="connsiteY57652"/>
              </a:cxn>
              <a:cxn ang="0">
                <a:pos x="connsiteX57653" y="connsiteY57653"/>
              </a:cxn>
              <a:cxn ang="0">
                <a:pos x="connsiteX57654" y="connsiteY57654"/>
              </a:cxn>
              <a:cxn ang="0">
                <a:pos x="connsiteX57655" y="connsiteY57655"/>
              </a:cxn>
              <a:cxn ang="0">
                <a:pos x="connsiteX57656" y="connsiteY57656"/>
              </a:cxn>
              <a:cxn ang="0">
                <a:pos x="connsiteX57657" y="connsiteY57657"/>
              </a:cxn>
              <a:cxn ang="0">
                <a:pos x="connsiteX57658" y="connsiteY57658"/>
              </a:cxn>
              <a:cxn ang="0">
                <a:pos x="connsiteX57659" y="connsiteY57659"/>
              </a:cxn>
              <a:cxn ang="0">
                <a:pos x="connsiteX57660" y="connsiteY57660"/>
              </a:cxn>
              <a:cxn ang="0">
                <a:pos x="connsiteX57661" y="connsiteY57661"/>
              </a:cxn>
              <a:cxn ang="0">
                <a:pos x="connsiteX57662" y="connsiteY57662"/>
              </a:cxn>
              <a:cxn ang="0">
                <a:pos x="connsiteX57663" y="connsiteY57663"/>
              </a:cxn>
              <a:cxn ang="0">
                <a:pos x="connsiteX57664" y="connsiteY57664"/>
              </a:cxn>
              <a:cxn ang="0">
                <a:pos x="connsiteX57665" y="connsiteY57665"/>
              </a:cxn>
              <a:cxn ang="0">
                <a:pos x="connsiteX57666" y="connsiteY57666"/>
              </a:cxn>
              <a:cxn ang="0">
                <a:pos x="connsiteX57667" y="connsiteY57667"/>
              </a:cxn>
              <a:cxn ang="0">
                <a:pos x="connsiteX57668" y="connsiteY57668"/>
              </a:cxn>
              <a:cxn ang="0">
                <a:pos x="connsiteX57669" y="connsiteY57669"/>
              </a:cxn>
              <a:cxn ang="0">
                <a:pos x="connsiteX57670" y="connsiteY57670"/>
              </a:cxn>
              <a:cxn ang="0">
                <a:pos x="connsiteX57671" y="connsiteY57671"/>
              </a:cxn>
              <a:cxn ang="0">
                <a:pos x="connsiteX57672" y="connsiteY57672"/>
              </a:cxn>
              <a:cxn ang="0">
                <a:pos x="connsiteX57673" y="connsiteY57673"/>
              </a:cxn>
              <a:cxn ang="0">
                <a:pos x="connsiteX57674" y="connsiteY57674"/>
              </a:cxn>
              <a:cxn ang="0">
                <a:pos x="connsiteX57675" y="connsiteY57675"/>
              </a:cxn>
              <a:cxn ang="0">
                <a:pos x="connsiteX57676" y="connsiteY57676"/>
              </a:cxn>
              <a:cxn ang="0">
                <a:pos x="connsiteX57677" y="connsiteY57677"/>
              </a:cxn>
              <a:cxn ang="0">
                <a:pos x="connsiteX57678" y="connsiteY57678"/>
              </a:cxn>
              <a:cxn ang="0">
                <a:pos x="connsiteX57679" y="connsiteY57679"/>
              </a:cxn>
              <a:cxn ang="0">
                <a:pos x="connsiteX57680" y="connsiteY57680"/>
              </a:cxn>
              <a:cxn ang="0">
                <a:pos x="connsiteX57681" y="connsiteY57681"/>
              </a:cxn>
              <a:cxn ang="0">
                <a:pos x="connsiteX57682" y="connsiteY57682"/>
              </a:cxn>
              <a:cxn ang="0">
                <a:pos x="connsiteX57683" y="connsiteY57683"/>
              </a:cxn>
              <a:cxn ang="0">
                <a:pos x="connsiteX57684" y="connsiteY57684"/>
              </a:cxn>
              <a:cxn ang="0">
                <a:pos x="connsiteX57685" y="connsiteY57685"/>
              </a:cxn>
              <a:cxn ang="0">
                <a:pos x="connsiteX57686" y="connsiteY57686"/>
              </a:cxn>
              <a:cxn ang="0">
                <a:pos x="connsiteX57687" y="connsiteY57687"/>
              </a:cxn>
              <a:cxn ang="0">
                <a:pos x="connsiteX57688" y="connsiteY57688"/>
              </a:cxn>
              <a:cxn ang="0">
                <a:pos x="connsiteX57689" y="connsiteY57689"/>
              </a:cxn>
              <a:cxn ang="0">
                <a:pos x="connsiteX57690" y="connsiteY57690"/>
              </a:cxn>
              <a:cxn ang="0">
                <a:pos x="connsiteX57691" y="connsiteY57691"/>
              </a:cxn>
              <a:cxn ang="0">
                <a:pos x="connsiteX57692" y="connsiteY57692"/>
              </a:cxn>
              <a:cxn ang="0">
                <a:pos x="connsiteX57693" y="connsiteY57693"/>
              </a:cxn>
              <a:cxn ang="0">
                <a:pos x="connsiteX57694" y="connsiteY57694"/>
              </a:cxn>
              <a:cxn ang="0">
                <a:pos x="connsiteX57695" y="connsiteY57695"/>
              </a:cxn>
              <a:cxn ang="0">
                <a:pos x="connsiteX57696" y="connsiteY57696"/>
              </a:cxn>
              <a:cxn ang="0">
                <a:pos x="connsiteX57697" y="connsiteY57697"/>
              </a:cxn>
              <a:cxn ang="0">
                <a:pos x="connsiteX57698" y="connsiteY57698"/>
              </a:cxn>
              <a:cxn ang="0">
                <a:pos x="connsiteX57699" y="connsiteY57699"/>
              </a:cxn>
              <a:cxn ang="0">
                <a:pos x="connsiteX57700" y="connsiteY57700"/>
              </a:cxn>
              <a:cxn ang="0">
                <a:pos x="connsiteX57701" y="connsiteY57701"/>
              </a:cxn>
              <a:cxn ang="0">
                <a:pos x="connsiteX57702" y="connsiteY57702"/>
              </a:cxn>
              <a:cxn ang="0">
                <a:pos x="connsiteX57703" y="connsiteY57703"/>
              </a:cxn>
              <a:cxn ang="0">
                <a:pos x="connsiteX57704" y="connsiteY57704"/>
              </a:cxn>
              <a:cxn ang="0">
                <a:pos x="connsiteX57705" y="connsiteY57705"/>
              </a:cxn>
              <a:cxn ang="0">
                <a:pos x="connsiteX57706" y="connsiteY57706"/>
              </a:cxn>
              <a:cxn ang="0">
                <a:pos x="connsiteX57707" y="connsiteY57707"/>
              </a:cxn>
              <a:cxn ang="0">
                <a:pos x="connsiteX57708" y="connsiteY57708"/>
              </a:cxn>
              <a:cxn ang="0">
                <a:pos x="connsiteX57709" y="connsiteY57709"/>
              </a:cxn>
              <a:cxn ang="0">
                <a:pos x="connsiteX57710" y="connsiteY57710"/>
              </a:cxn>
              <a:cxn ang="0">
                <a:pos x="connsiteX57711" y="connsiteY57711"/>
              </a:cxn>
              <a:cxn ang="0">
                <a:pos x="connsiteX57712" y="connsiteY57712"/>
              </a:cxn>
              <a:cxn ang="0">
                <a:pos x="connsiteX57713" y="connsiteY57713"/>
              </a:cxn>
              <a:cxn ang="0">
                <a:pos x="connsiteX57714" y="connsiteY57714"/>
              </a:cxn>
              <a:cxn ang="0">
                <a:pos x="connsiteX57715" y="connsiteY57715"/>
              </a:cxn>
              <a:cxn ang="0">
                <a:pos x="connsiteX57716" y="connsiteY57716"/>
              </a:cxn>
              <a:cxn ang="0">
                <a:pos x="connsiteX57717" y="connsiteY57717"/>
              </a:cxn>
              <a:cxn ang="0">
                <a:pos x="connsiteX57718" y="connsiteY57718"/>
              </a:cxn>
              <a:cxn ang="0">
                <a:pos x="connsiteX57719" y="connsiteY57719"/>
              </a:cxn>
              <a:cxn ang="0">
                <a:pos x="connsiteX57720" y="connsiteY57720"/>
              </a:cxn>
              <a:cxn ang="0">
                <a:pos x="connsiteX57721" y="connsiteY57721"/>
              </a:cxn>
              <a:cxn ang="0">
                <a:pos x="connsiteX57722" y="connsiteY57722"/>
              </a:cxn>
              <a:cxn ang="0">
                <a:pos x="connsiteX57723" y="connsiteY57723"/>
              </a:cxn>
              <a:cxn ang="0">
                <a:pos x="connsiteX57724" y="connsiteY57724"/>
              </a:cxn>
              <a:cxn ang="0">
                <a:pos x="connsiteX57725" y="connsiteY57725"/>
              </a:cxn>
              <a:cxn ang="0">
                <a:pos x="connsiteX57726" y="connsiteY57726"/>
              </a:cxn>
              <a:cxn ang="0">
                <a:pos x="connsiteX57727" y="connsiteY57727"/>
              </a:cxn>
              <a:cxn ang="0">
                <a:pos x="connsiteX57728" y="connsiteY57728"/>
              </a:cxn>
              <a:cxn ang="0">
                <a:pos x="connsiteX57729" y="connsiteY57729"/>
              </a:cxn>
              <a:cxn ang="0">
                <a:pos x="connsiteX57730" y="connsiteY57730"/>
              </a:cxn>
              <a:cxn ang="0">
                <a:pos x="connsiteX57731" y="connsiteY57731"/>
              </a:cxn>
              <a:cxn ang="0">
                <a:pos x="connsiteX57732" y="connsiteY57732"/>
              </a:cxn>
              <a:cxn ang="0">
                <a:pos x="connsiteX57733" y="connsiteY57733"/>
              </a:cxn>
              <a:cxn ang="0">
                <a:pos x="connsiteX57734" y="connsiteY57734"/>
              </a:cxn>
              <a:cxn ang="0">
                <a:pos x="connsiteX57735" y="connsiteY57735"/>
              </a:cxn>
              <a:cxn ang="0">
                <a:pos x="connsiteX57736" y="connsiteY57736"/>
              </a:cxn>
              <a:cxn ang="0">
                <a:pos x="connsiteX57737" y="connsiteY57737"/>
              </a:cxn>
              <a:cxn ang="0">
                <a:pos x="connsiteX57738" y="connsiteY57738"/>
              </a:cxn>
              <a:cxn ang="0">
                <a:pos x="connsiteX57739" y="connsiteY57739"/>
              </a:cxn>
              <a:cxn ang="0">
                <a:pos x="connsiteX57740" y="connsiteY57740"/>
              </a:cxn>
              <a:cxn ang="0">
                <a:pos x="connsiteX57741" y="connsiteY57741"/>
              </a:cxn>
              <a:cxn ang="0">
                <a:pos x="connsiteX57742" y="connsiteY57742"/>
              </a:cxn>
              <a:cxn ang="0">
                <a:pos x="connsiteX57743" y="connsiteY57743"/>
              </a:cxn>
              <a:cxn ang="0">
                <a:pos x="connsiteX57744" y="connsiteY57744"/>
              </a:cxn>
              <a:cxn ang="0">
                <a:pos x="connsiteX57745" y="connsiteY57745"/>
              </a:cxn>
              <a:cxn ang="0">
                <a:pos x="connsiteX57746" y="connsiteY57746"/>
              </a:cxn>
              <a:cxn ang="0">
                <a:pos x="connsiteX57747" y="connsiteY57747"/>
              </a:cxn>
              <a:cxn ang="0">
                <a:pos x="connsiteX57748" y="connsiteY57748"/>
              </a:cxn>
              <a:cxn ang="0">
                <a:pos x="connsiteX57749" y="connsiteY57749"/>
              </a:cxn>
              <a:cxn ang="0">
                <a:pos x="connsiteX57750" y="connsiteY57750"/>
              </a:cxn>
              <a:cxn ang="0">
                <a:pos x="connsiteX57751" y="connsiteY57751"/>
              </a:cxn>
              <a:cxn ang="0">
                <a:pos x="connsiteX57752" y="connsiteY57752"/>
              </a:cxn>
              <a:cxn ang="0">
                <a:pos x="connsiteX57753" y="connsiteY57753"/>
              </a:cxn>
              <a:cxn ang="0">
                <a:pos x="connsiteX57754" y="connsiteY57754"/>
              </a:cxn>
              <a:cxn ang="0">
                <a:pos x="connsiteX57755" y="connsiteY57755"/>
              </a:cxn>
              <a:cxn ang="0">
                <a:pos x="connsiteX57756" y="connsiteY57756"/>
              </a:cxn>
              <a:cxn ang="0">
                <a:pos x="connsiteX57757" y="connsiteY57757"/>
              </a:cxn>
              <a:cxn ang="0">
                <a:pos x="connsiteX57758" y="connsiteY57758"/>
              </a:cxn>
              <a:cxn ang="0">
                <a:pos x="connsiteX57759" y="connsiteY57759"/>
              </a:cxn>
              <a:cxn ang="0">
                <a:pos x="connsiteX57760" y="connsiteY57760"/>
              </a:cxn>
              <a:cxn ang="0">
                <a:pos x="connsiteX57761" y="connsiteY57761"/>
              </a:cxn>
              <a:cxn ang="0">
                <a:pos x="connsiteX57762" y="connsiteY57762"/>
              </a:cxn>
              <a:cxn ang="0">
                <a:pos x="connsiteX57763" y="connsiteY57763"/>
              </a:cxn>
              <a:cxn ang="0">
                <a:pos x="connsiteX57764" y="connsiteY57764"/>
              </a:cxn>
              <a:cxn ang="0">
                <a:pos x="connsiteX57765" y="connsiteY57765"/>
              </a:cxn>
              <a:cxn ang="0">
                <a:pos x="connsiteX57766" y="connsiteY57766"/>
              </a:cxn>
              <a:cxn ang="0">
                <a:pos x="connsiteX57767" y="connsiteY57767"/>
              </a:cxn>
              <a:cxn ang="0">
                <a:pos x="connsiteX57768" y="connsiteY57768"/>
              </a:cxn>
              <a:cxn ang="0">
                <a:pos x="connsiteX57769" y="connsiteY57769"/>
              </a:cxn>
              <a:cxn ang="0">
                <a:pos x="connsiteX57770" y="connsiteY57770"/>
              </a:cxn>
              <a:cxn ang="0">
                <a:pos x="connsiteX57771" y="connsiteY57771"/>
              </a:cxn>
              <a:cxn ang="0">
                <a:pos x="connsiteX57772" y="connsiteY57772"/>
              </a:cxn>
              <a:cxn ang="0">
                <a:pos x="connsiteX57773" y="connsiteY57773"/>
              </a:cxn>
              <a:cxn ang="0">
                <a:pos x="connsiteX57774" y="connsiteY57774"/>
              </a:cxn>
              <a:cxn ang="0">
                <a:pos x="connsiteX57775" y="connsiteY57775"/>
              </a:cxn>
              <a:cxn ang="0">
                <a:pos x="connsiteX57776" y="connsiteY57776"/>
              </a:cxn>
              <a:cxn ang="0">
                <a:pos x="connsiteX57777" y="connsiteY57777"/>
              </a:cxn>
              <a:cxn ang="0">
                <a:pos x="connsiteX57778" y="connsiteY57778"/>
              </a:cxn>
              <a:cxn ang="0">
                <a:pos x="connsiteX57779" y="connsiteY57779"/>
              </a:cxn>
              <a:cxn ang="0">
                <a:pos x="connsiteX57780" y="connsiteY57780"/>
              </a:cxn>
              <a:cxn ang="0">
                <a:pos x="connsiteX57781" y="connsiteY57781"/>
              </a:cxn>
              <a:cxn ang="0">
                <a:pos x="connsiteX57782" y="connsiteY57782"/>
              </a:cxn>
              <a:cxn ang="0">
                <a:pos x="connsiteX57783" y="connsiteY57783"/>
              </a:cxn>
              <a:cxn ang="0">
                <a:pos x="connsiteX57784" y="connsiteY57784"/>
              </a:cxn>
              <a:cxn ang="0">
                <a:pos x="connsiteX57785" y="connsiteY57785"/>
              </a:cxn>
              <a:cxn ang="0">
                <a:pos x="connsiteX57786" y="connsiteY57786"/>
              </a:cxn>
              <a:cxn ang="0">
                <a:pos x="connsiteX57787" y="connsiteY57787"/>
              </a:cxn>
              <a:cxn ang="0">
                <a:pos x="connsiteX57788" y="connsiteY57788"/>
              </a:cxn>
              <a:cxn ang="0">
                <a:pos x="connsiteX57789" y="connsiteY57789"/>
              </a:cxn>
              <a:cxn ang="0">
                <a:pos x="connsiteX57790" y="connsiteY57790"/>
              </a:cxn>
              <a:cxn ang="0">
                <a:pos x="connsiteX57791" y="connsiteY57791"/>
              </a:cxn>
              <a:cxn ang="0">
                <a:pos x="connsiteX57792" y="connsiteY57792"/>
              </a:cxn>
              <a:cxn ang="0">
                <a:pos x="connsiteX57793" y="connsiteY57793"/>
              </a:cxn>
              <a:cxn ang="0">
                <a:pos x="connsiteX57794" y="connsiteY57794"/>
              </a:cxn>
              <a:cxn ang="0">
                <a:pos x="connsiteX57795" y="connsiteY57795"/>
              </a:cxn>
              <a:cxn ang="0">
                <a:pos x="connsiteX57796" y="connsiteY57796"/>
              </a:cxn>
              <a:cxn ang="0">
                <a:pos x="connsiteX57797" y="connsiteY57797"/>
              </a:cxn>
              <a:cxn ang="0">
                <a:pos x="connsiteX57798" y="connsiteY57798"/>
              </a:cxn>
              <a:cxn ang="0">
                <a:pos x="connsiteX57799" y="connsiteY57799"/>
              </a:cxn>
              <a:cxn ang="0">
                <a:pos x="connsiteX57800" y="connsiteY57800"/>
              </a:cxn>
              <a:cxn ang="0">
                <a:pos x="connsiteX57801" y="connsiteY57801"/>
              </a:cxn>
              <a:cxn ang="0">
                <a:pos x="connsiteX57802" y="connsiteY57802"/>
              </a:cxn>
              <a:cxn ang="0">
                <a:pos x="connsiteX57803" y="connsiteY57803"/>
              </a:cxn>
              <a:cxn ang="0">
                <a:pos x="connsiteX57804" y="connsiteY57804"/>
              </a:cxn>
              <a:cxn ang="0">
                <a:pos x="connsiteX57805" y="connsiteY57805"/>
              </a:cxn>
              <a:cxn ang="0">
                <a:pos x="connsiteX57806" y="connsiteY57806"/>
              </a:cxn>
              <a:cxn ang="0">
                <a:pos x="connsiteX57807" y="connsiteY57807"/>
              </a:cxn>
              <a:cxn ang="0">
                <a:pos x="connsiteX57808" y="connsiteY57808"/>
              </a:cxn>
              <a:cxn ang="0">
                <a:pos x="connsiteX57809" y="connsiteY57809"/>
              </a:cxn>
              <a:cxn ang="0">
                <a:pos x="connsiteX57810" y="connsiteY57810"/>
              </a:cxn>
              <a:cxn ang="0">
                <a:pos x="connsiteX57811" y="connsiteY57811"/>
              </a:cxn>
              <a:cxn ang="0">
                <a:pos x="connsiteX57812" y="connsiteY57812"/>
              </a:cxn>
              <a:cxn ang="0">
                <a:pos x="connsiteX57813" y="connsiteY57813"/>
              </a:cxn>
              <a:cxn ang="0">
                <a:pos x="connsiteX57814" y="connsiteY57814"/>
              </a:cxn>
              <a:cxn ang="0">
                <a:pos x="connsiteX57815" y="connsiteY57815"/>
              </a:cxn>
              <a:cxn ang="0">
                <a:pos x="connsiteX57816" y="connsiteY57816"/>
              </a:cxn>
              <a:cxn ang="0">
                <a:pos x="connsiteX57817" y="connsiteY57817"/>
              </a:cxn>
              <a:cxn ang="0">
                <a:pos x="connsiteX57818" y="connsiteY57818"/>
              </a:cxn>
              <a:cxn ang="0">
                <a:pos x="connsiteX57819" y="connsiteY57819"/>
              </a:cxn>
              <a:cxn ang="0">
                <a:pos x="connsiteX57820" y="connsiteY57820"/>
              </a:cxn>
              <a:cxn ang="0">
                <a:pos x="connsiteX57821" y="connsiteY57821"/>
              </a:cxn>
              <a:cxn ang="0">
                <a:pos x="connsiteX57822" y="connsiteY57822"/>
              </a:cxn>
              <a:cxn ang="0">
                <a:pos x="connsiteX57823" y="connsiteY57823"/>
              </a:cxn>
              <a:cxn ang="0">
                <a:pos x="connsiteX57824" y="connsiteY57824"/>
              </a:cxn>
              <a:cxn ang="0">
                <a:pos x="connsiteX57825" y="connsiteY57825"/>
              </a:cxn>
              <a:cxn ang="0">
                <a:pos x="connsiteX57826" y="connsiteY57826"/>
              </a:cxn>
              <a:cxn ang="0">
                <a:pos x="connsiteX57827" y="connsiteY57827"/>
              </a:cxn>
              <a:cxn ang="0">
                <a:pos x="connsiteX57828" y="connsiteY57828"/>
              </a:cxn>
              <a:cxn ang="0">
                <a:pos x="connsiteX57829" y="connsiteY57829"/>
              </a:cxn>
              <a:cxn ang="0">
                <a:pos x="connsiteX57830" y="connsiteY57830"/>
              </a:cxn>
              <a:cxn ang="0">
                <a:pos x="connsiteX57831" y="connsiteY57831"/>
              </a:cxn>
              <a:cxn ang="0">
                <a:pos x="connsiteX57832" y="connsiteY57832"/>
              </a:cxn>
              <a:cxn ang="0">
                <a:pos x="connsiteX57833" y="connsiteY57833"/>
              </a:cxn>
              <a:cxn ang="0">
                <a:pos x="connsiteX57834" y="connsiteY57834"/>
              </a:cxn>
              <a:cxn ang="0">
                <a:pos x="connsiteX57835" y="connsiteY57835"/>
              </a:cxn>
              <a:cxn ang="0">
                <a:pos x="connsiteX57836" y="connsiteY57836"/>
              </a:cxn>
              <a:cxn ang="0">
                <a:pos x="connsiteX57837" y="connsiteY57837"/>
              </a:cxn>
              <a:cxn ang="0">
                <a:pos x="connsiteX57838" y="connsiteY57838"/>
              </a:cxn>
              <a:cxn ang="0">
                <a:pos x="connsiteX57839" y="connsiteY57839"/>
              </a:cxn>
              <a:cxn ang="0">
                <a:pos x="connsiteX57840" y="connsiteY57840"/>
              </a:cxn>
              <a:cxn ang="0">
                <a:pos x="connsiteX57841" y="connsiteY57841"/>
              </a:cxn>
              <a:cxn ang="0">
                <a:pos x="connsiteX57842" y="connsiteY57842"/>
              </a:cxn>
              <a:cxn ang="0">
                <a:pos x="connsiteX57843" y="connsiteY57843"/>
              </a:cxn>
              <a:cxn ang="0">
                <a:pos x="connsiteX57844" y="connsiteY57844"/>
              </a:cxn>
              <a:cxn ang="0">
                <a:pos x="connsiteX57845" y="connsiteY57845"/>
              </a:cxn>
              <a:cxn ang="0">
                <a:pos x="connsiteX57846" y="connsiteY57846"/>
              </a:cxn>
              <a:cxn ang="0">
                <a:pos x="connsiteX57847" y="connsiteY57847"/>
              </a:cxn>
              <a:cxn ang="0">
                <a:pos x="connsiteX57848" y="connsiteY57848"/>
              </a:cxn>
              <a:cxn ang="0">
                <a:pos x="connsiteX57849" y="connsiteY57849"/>
              </a:cxn>
              <a:cxn ang="0">
                <a:pos x="connsiteX57850" y="connsiteY57850"/>
              </a:cxn>
              <a:cxn ang="0">
                <a:pos x="connsiteX57851" y="connsiteY57851"/>
              </a:cxn>
              <a:cxn ang="0">
                <a:pos x="connsiteX57852" y="connsiteY57852"/>
              </a:cxn>
              <a:cxn ang="0">
                <a:pos x="connsiteX57853" y="connsiteY57853"/>
              </a:cxn>
              <a:cxn ang="0">
                <a:pos x="connsiteX57854" y="connsiteY57854"/>
              </a:cxn>
              <a:cxn ang="0">
                <a:pos x="connsiteX57855" y="connsiteY57855"/>
              </a:cxn>
              <a:cxn ang="0">
                <a:pos x="connsiteX57856" y="connsiteY57856"/>
              </a:cxn>
              <a:cxn ang="0">
                <a:pos x="connsiteX57857" y="connsiteY57857"/>
              </a:cxn>
              <a:cxn ang="0">
                <a:pos x="connsiteX57858" y="connsiteY57858"/>
              </a:cxn>
              <a:cxn ang="0">
                <a:pos x="connsiteX57859" y="connsiteY57859"/>
              </a:cxn>
              <a:cxn ang="0">
                <a:pos x="connsiteX57860" y="connsiteY57860"/>
              </a:cxn>
              <a:cxn ang="0">
                <a:pos x="connsiteX57861" y="connsiteY57861"/>
              </a:cxn>
              <a:cxn ang="0">
                <a:pos x="connsiteX57862" y="connsiteY57862"/>
              </a:cxn>
              <a:cxn ang="0">
                <a:pos x="connsiteX57863" y="connsiteY57863"/>
              </a:cxn>
              <a:cxn ang="0">
                <a:pos x="connsiteX57864" y="connsiteY57864"/>
              </a:cxn>
              <a:cxn ang="0">
                <a:pos x="connsiteX57865" y="connsiteY57865"/>
              </a:cxn>
              <a:cxn ang="0">
                <a:pos x="connsiteX57866" y="connsiteY57866"/>
              </a:cxn>
              <a:cxn ang="0">
                <a:pos x="connsiteX57867" y="connsiteY57867"/>
              </a:cxn>
              <a:cxn ang="0">
                <a:pos x="connsiteX57868" y="connsiteY57868"/>
              </a:cxn>
              <a:cxn ang="0">
                <a:pos x="connsiteX57869" y="connsiteY57869"/>
              </a:cxn>
              <a:cxn ang="0">
                <a:pos x="connsiteX57870" y="connsiteY57870"/>
              </a:cxn>
              <a:cxn ang="0">
                <a:pos x="connsiteX57871" y="connsiteY57871"/>
              </a:cxn>
              <a:cxn ang="0">
                <a:pos x="connsiteX57872" y="connsiteY57872"/>
              </a:cxn>
              <a:cxn ang="0">
                <a:pos x="connsiteX57873" y="connsiteY57873"/>
              </a:cxn>
              <a:cxn ang="0">
                <a:pos x="connsiteX57874" y="connsiteY57874"/>
              </a:cxn>
              <a:cxn ang="0">
                <a:pos x="connsiteX57875" y="connsiteY57875"/>
              </a:cxn>
              <a:cxn ang="0">
                <a:pos x="connsiteX57876" y="connsiteY57876"/>
              </a:cxn>
              <a:cxn ang="0">
                <a:pos x="connsiteX57877" y="connsiteY57877"/>
              </a:cxn>
              <a:cxn ang="0">
                <a:pos x="connsiteX57878" y="connsiteY57878"/>
              </a:cxn>
              <a:cxn ang="0">
                <a:pos x="connsiteX57879" y="connsiteY57879"/>
              </a:cxn>
              <a:cxn ang="0">
                <a:pos x="connsiteX57880" y="connsiteY57880"/>
              </a:cxn>
              <a:cxn ang="0">
                <a:pos x="connsiteX57881" y="connsiteY57881"/>
              </a:cxn>
              <a:cxn ang="0">
                <a:pos x="connsiteX57882" y="connsiteY57882"/>
              </a:cxn>
              <a:cxn ang="0">
                <a:pos x="connsiteX57883" y="connsiteY57883"/>
              </a:cxn>
              <a:cxn ang="0">
                <a:pos x="connsiteX57884" y="connsiteY57884"/>
              </a:cxn>
              <a:cxn ang="0">
                <a:pos x="connsiteX57885" y="connsiteY57885"/>
              </a:cxn>
              <a:cxn ang="0">
                <a:pos x="connsiteX57886" y="connsiteY57886"/>
              </a:cxn>
              <a:cxn ang="0">
                <a:pos x="connsiteX57887" y="connsiteY57887"/>
              </a:cxn>
              <a:cxn ang="0">
                <a:pos x="connsiteX57888" y="connsiteY57888"/>
              </a:cxn>
              <a:cxn ang="0">
                <a:pos x="connsiteX57889" y="connsiteY57889"/>
              </a:cxn>
              <a:cxn ang="0">
                <a:pos x="connsiteX57890" y="connsiteY57890"/>
              </a:cxn>
              <a:cxn ang="0">
                <a:pos x="connsiteX57891" y="connsiteY57891"/>
              </a:cxn>
              <a:cxn ang="0">
                <a:pos x="connsiteX57892" y="connsiteY57892"/>
              </a:cxn>
              <a:cxn ang="0">
                <a:pos x="connsiteX57893" y="connsiteY57893"/>
              </a:cxn>
              <a:cxn ang="0">
                <a:pos x="connsiteX57894" y="connsiteY57894"/>
              </a:cxn>
              <a:cxn ang="0">
                <a:pos x="connsiteX57895" y="connsiteY57895"/>
              </a:cxn>
              <a:cxn ang="0">
                <a:pos x="connsiteX57896" y="connsiteY57896"/>
              </a:cxn>
              <a:cxn ang="0">
                <a:pos x="connsiteX57897" y="connsiteY57897"/>
              </a:cxn>
              <a:cxn ang="0">
                <a:pos x="connsiteX57898" y="connsiteY57898"/>
              </a:cxn>
              <a:cxn ang="0">
                <a:pos x="connsiteX57899" y="connsiteY57899"/>
              </a:cxn>
              <a:cxn ang="0">
                <a:pos x="connsiteX57900" y="connsiteY57900"/>
              </a:cxn>
              <a:cxn ang="0">
                <a:pos x="connsiteX57901" y="connsiteY57901"/>
              </a:cxn>
              <a:cxn ang="0">
                <a:pos x="connsiteX57902" y="connsiteY57902"/>
              </a:cxn>
              <a:cxn ang="0">
                <a:pos x="connsiteX57903" y="connsiteY57903"/>
              </a:cxn>
              <a:cxn ang="0">
                <a:pos x="connsiteX57904" y="connsiteY57904"/>
              </a:cxn>
              <a:cxn ang="0">
                <a:pos x="connsiteX57905" y="connsiteY57905"/>
              </a:cxn>
              <a:cxn ang="0">
                <a:pos x="connsiteX57906" y="connsiteY57906"/>
              </a:cxn>
              <a:cxn ang="0">
                <a:pos x="connsiteX57907" y="connsiteY57907"/>
              </a:cxn>
              <a:cxn ang="0">
                <a:pos x="connsiteX57908" y="connsiteY57908"/>
              </a:cxn>
              <a:cxn ang="0">
                <a:pos x="connsiteX57909" y="connsiteY57909"/>
              </a:cxn>
              <a:cxn ang="0">
                <a:pos x="connsiteX57910" y="connsiteY57910"/>
              </a:cxn>
              <a:cxn ang="0">
                <a:pos x="connsiteX57911" y="connsiteY57911"/>
              </a:cxn>
              <a:cxn ang="0">
                <a:pos x="connsiteX57912" y="connsiteY57912"/>
              </a:cxn>
              <a:cxn ang="0">
                <a:pos x="connsiteX57913" y="connsiteY57913"/>
              </a:cxn>
              <a:cxn ang="0">
                <a:pos x="connsiteX57914" y="connsiteY57914"/>
              </a:cxn>
              <a:cxn ang="0">
                <a:pos x="connsiteX57915" y="connsiteY57915"/>
              </a:cxn>
              <a:cxn ang="0">
                <a:pos x="connsiteX57916" y="connsiteY57916"/>
              </a:cxn>
              <a:cxn ang="0">
                <a:pos x="connsiteX57917" y="connsiteY57917"/>
              </a:cxn>
              <a:cxn ang="0">
                <a:pos x="connsiteX57918" y="connsiteY57918"/>
              </a:cxn>
              <a:cxn ang="0">
                <a:pos x="connsiteX57919" y="connsiteY57919"/>
              </a:cxn>
              <a:cxn ang="0">
                <a:pos x="connsiteX57920" y="connsiteY57920"/>
              </a:cxn>
              <a:cxn ang="0">
                <a:pos x="connsiteX57921" y="connsiteY57921"/>
              </a:cxn>
              <a:cxn ang="0">
                <a:pos x="connsiteX57922" y="connsiteY57922"/>
              </a:cxn>
              <a:cxn ang="0">
                <a:pos x="connsiteX57923" y="connsiteY57923"/>
              </a:cxn>
              <a:cxn ang="0">
                <a:pos x="connsiteX57924" y="connsiteY57924"/>
              </a:cxn>
              <a:cxn ang="0">
                <a:pos x="connsiteX57925" y="connsiteY57925"/>
              </a:cxn>
              <a:cxn ang="0">
                <a:pos x="connsiteX57926" y="connsiteY57926"/>
              </a:cxn>
              <a:cxn ang="0">
                <a:pos x="connsiteX57927" y="connsiteY57927"/>
              </a:cxn>
              <a:cxn ang="0">
                <a:pos x="connsiteX57928" y="connsiteY57928"/>
              </a:cxn>
              <a:cxn ang="0">
                <a:pos x="connsiteX57929" y="connsiteY57929"/>
              </a:cxn>
              <a:cxn ang="0">
                <a:pos x="connsiteX57930" y="connsiteY57930"/>
              </a:cxn>
              <a:cxn ang="0">
                <a:pos x="connsiteX57931" y="connsiteY57931"/>
              </a:cxn>
              <a:cxn ang="0">
                <a:pos x="connsiteX57932" y="connsiteY57932"/>
              </a:cxn>
              <a:cxn ang="0">
                <a:pos x="connsiteX57933" y="connsiteY57933"/>
              </a:cxn>
              <a:cxn ang="0">
                <a:pos x="connsiteX57934" y="connsiteY57934"/>
              </a:cxn>
              <a:cxn ang="0">
                <a:pos x="connsiteX57935" y="connsiteY57935"/>
              </a:cxn>
              <a:cxn ang="0">
                <a:pos x="connsiteX57936" y="connsiteY57936"/>
              </a:cxn>
              <a:cxn ang="0">
                <a:pos x="connsiteX57937" y="connsiteY57937"/>
              </a:cxn>
              <a:cxn ang="0">
                <a:pos x="connsiteX57938" y="connsiteY57938"/>
              </a:cxn>
              <a:cxn ang="0">
                <a:pos x="connsiteX57939" y="connsiteY57939"/>
              </a:cxn>
              <a:cxn ang="0">
                <a:pos x="connsiteX57940" y="connsiteY57940"/>
              </a:cxn>
              <a:cxn ang="0">
                <a:pos x="connsiteX57941" y="connsiteY57941"/>
              </a:cxn>
              <a:cxn ang="0">
                <a:pos x="connsiteX57942" y="connsiteY57942"/>
              </a:cxn>
              <a:cxn ang="0">
                <a:pos x="connsiteX57943" y="connsiteY57943"/>
              </a:cxn>
              <a:cxn ang="0">
                <a:pos x="connsiteX57944" y="connsiteY57944"/>
              </a:cxn>
              <a:cxn ang="0">
                <a:pos x="connsiteX57945" y="connsiteY57945"/>
              </a:cxn>
              <a:cxn ang="0">
                <a:pos x="connsiteX57946" y="connsiteY57946"/>
              </a:cxn>
              <a:cxn ang="0">
                <a:pos x="connsiteX57947" y="connsiteY57947"/>
              </a:cxn>
              <a:cxn ang="0">
                <a:pos x="connsiteX57948" y="connsiteY57948"/>
              </a:cxn>
              <a:cxn ang="0">
                <a:pos x="connsiteX57949" y="connsiteY57949"/>
              </a:cxn>
              <a:cxn ang="0">
                <a:pos x="connsiteX57950" y="connsiteY57950"/>
              </a:cxn>
              <a:cxn ang="0">
                <a:pos x="connsiteX57951" y="connsiteY57951"/>
              </a:cxn>
              <a:cxn ang="0">
                <a:pos x="connsiteX57952" y="connsiteY57952"/>
              </a:cxn>
              <a:cxn ang="0">
                <a:pos x="connsiteX57953" y="connsiteY57953"/>
              </a:cxn>
              <a:cxn ang="0">
                <a:pos x="connsiteX57954" y="connsiteY57954"/>
              </a:cxn>
              <a:cxn ang="0">
                <a:pos x="connsiteX57955" y="connsiteY57955"/>
              </a:cxn>
              <a:cxn ang="0">
                <a:pos x="connsiteX57956" y="connsiteY57956"/>
              </a:cxn>
              <a:cxn ang="0">
                <a:pos x="connsiteX57957" y="connsiteY57957"/>
              </a:cxn>
              <a:cxn ang="0">
                <a:pos x="connsiteX57958" y="connsiteY57958"/>
              </a:cxn>
              <a:cxn ang="0">
                <a:pos x="connsiteX57959" y="connsiteY57959"/>
              </a:cxn>
              <a:cxn ang="0">
                <a:pos x="connsiteX57960" y="connsiteY57960"/>
              </a:cxn>
              <a:cxn ang="0">
                <a:pos x="connsiteX57961" y="connsiteY57961"/>
              </a:cxn>
              <a:cxn ang="0">
                <a:pos x="connsiteX57962" y="connsiteY57962"/>
              </a:cxn>
              <a:cxn ang="0">
                <a:pos x="connsiteX57963" y="connsiteY57963"/>
              </a:cxn>
              <a:cxn ang="0">
                <a:pos x="connsiteX57964" y="connsiteY57964"/>
              </a:cxn>
              <a:cxn ang="0">
                <a:pos x="connsiteX57965" y="connsiteY57965"/>
              </a:cxn>
              <a:cxn ang="0">
                <a:pos x="connsiteX57966" y="connsiteY57966"/>
              </a:cxn>
              <a:cxn ang="0">
                <a:pos x="connsiteX57967" y="connsiteY57967"/>
              </a:cxn>
              <a:cxn ang="0">
                <a:pos x="connsiteX57968" y="connsiteY57968"/>
              </a:cxn>
              <a:cxn ang="0">
                <a:pos x="connsiteX57969" y="connsiteY57969"/>
              </a:cxn>
              <a:cxn ang="0">
                <a:pos x="connsiteX57970" y="connsiteY57970"/>
              </a:cxn>
              <a:cxn ang="0">
                <a:pos x="connsiteX57971" y="connsiteY57971"/>
              </a:cxn>
              <a:cxn ang="0">
                <a:pos x="connsiteX57972" y="connsiteY57972"/>
              </a:cxn>
              <a:cxn ang="0">
                <a:pos x="connsiteX57973" y="connsiteY57973"/>
              </a:cxn>
              <a:cxn ang="0">
                <a:pos x="connsiteX57974" y="connsiteY57974"/>
              </a:cxn>
              <a:cxn ang="0">
                <a:pos x="connsiteX57975" y="connsiteY57975"/>
              </a:cxn>
              <a:cxn ang="0">
                <a:pos x="connsiteX57976" y="connsiteY57976"/>
              </a:cxn>
              <a:cxn ang="0">
                <a:pos x="connsiteX57977" y="connsiteY57977"/>
              </a:cxn>
              <a:cxn ang="0">
                <a:pos x="connsiteX57978" y="connsiteY57978"/>
              </a:cxn>
              <a:cxn ang="0">
                <a:pos x="connsiteX57979" y="connsiteY57979"/>
              </a:cxn>
              <a:cxn ang="0">
                <a:pos x="connsiteX57980" y="connsiteY57980"/>
              </a:cxn>
              <a:cxn ang="0">
                <a:pos x="connsiteX57981" y="connsiteY57981"/>
              </a:cxn>
              <a:cxn ang="0">
                <a:pos x="connsiteX57982" y="connsiteY57982"/>
              </a:cxn>
              <a:cxn ang="0">
                <a:pos x="connsiteX57983" y="connsiteY57983"/>
              </a:cxn>
              <a:cxn ang="0">
                <a:pos x="connsiteX57984" y="connsiteY57984"/>
              </a:cxn>
              <a:cxn ang="0">
                <a:pos x="connsiteX57985" y="connsiteY57985"/>
              </a:cxn>
              <a:cxn ang="0">
                <a:pos x="connsiteX57986" y="connsiteY57986"/>
              </a:cxn>
              <a:cxn ang="0">
                <a:pos x="connsiteX57987" y="connsiteY57987"/>
              </a:cxn>
              <a:cxn ang="0">
                <a:pos x="connsiteX57988" y="connsiteY57988"/>
              </a:cxn>
              <a:cxn ang="0">
                <a:pos x="connsiteX57989" y="connsiteY57989"/>
              </a:cxn>
              <a:cxn ang="0">
                <a:pos x="connsiteX57990" y="connsiteY57990"/>
              </a:cxn>
              <a:cxn ang="0">
                <a:pos x="connsiteX57991" y="connsiteY57991"/>
              </a:cxn>
              <a:cxn ang="0">
                <a:pos x="connsiteX57992" y="connsiteY57992"/>
              </a:cxn>
              <a:cxn ang="0">
                <a:pos x="connsiteX57993" y="connsiteY57993"/>
              </a:cxn>
              <a:cxn ang="0">
                <a:pos x="connsiteX57994" y="connsiteY57994"/>
              </a:cxn>
              <a:cxn ang="0">
                <a:pos x="connsiteX57995" y="connsiteY57995"/>
              </a:cxn>
              <a:cxn ang="0">
                <a:pos x="connsiteX57996" y="connsiteY57996"/>
              </a:cxn>
              <a:cxn ang="0">
                <a:pos x="connsiteX57997" y="connsiteY57997"/>
              </a:cxn>
              <a:cxn ang="0">
                <a:pos x="connsiteX57998" y="connsiteY57998"/>
              </a:cxn>
              <a:cxn ang="0">
                <a:pos x="connsiteX57999" y="connsiteY57999"/>
              </a:cxn>
              <a:cxn ang="0">
                <a:pos x="connsiteX58000" y="connsiteY58000"/>
              </a:cxn>
              <a:cxn ang="0">
                <a:pos x="connsiteX58001" y="connsiteY58001"/>
              </a:cxn>
              <a:cxn ang="0">
                <a:pos x="connsiteX58002" y="connsiteY58002"/>
              </a:cxn>
              <a:cxn ang="0">
                <a:pos x="connsiteX58003" y="connsiteY58003"/>
              </a:cxn>
              <a:cxn ang="0">
                <a:pos x="connsiteX58004" y="connsiteY58004"/>
              </a:cxn>
              <a:cxn ang="0">
                <a:pos x="connsiteX58005" y="connsiteY58005"/>
              </a:cxn>
              <a:cxn ang="0">
                <a:pos x="connsiteX58006" y="connsiteY58006"/>
              </a:cxn>
              <a:cxn ang="0">
                <a:pos x="connsiteX58007" y="connsiteY58007"/>
              </a:cxn>
              <a:cxn ang="0">
                <a:pos x="connsiteX58008" y="connsiteY58008"/>
              </a:cxn>
              <a:cxn ang="0">
                <a:pos x="connsiteX58009" y="connsiteY58009"/>
              </a:cxn>
              <a:cxn ang="0">
                <a:pos x="connsiteX58010" y="connsiteY58010"/>
              </a:cxn>
              <a:cxn ang="0">
                <a:pos x="connsiteX58011" y="connsiteY58011"/>
              </a:cxn>
              <a:cxn ang="0">
                <a:pos x="connsiteX58012" y="connsiteY58012"/>
              </a:cxn>
              <a:cxn ang="0">
                <a:pos x="connsiteX58013" y="connsiteY58013"/>
              </a:cxn>
              <a:cxn ang="0">
                <a:pos x="connsiteX58014" y="connsiteY58014"/>
              </a:cxn>
              <a:cxn ang="0">
                <a:pos x="connsiteX58015" y="connsiteY58015"/>
              </a:cxn>
              <a:cxn ang="0">
                <a:pos x="connsiteX58016" y="connsiteY58016"/>
              </a:cxn>
              <a:cxn ang="0">
                <a:pos x="connsiteX58017" y="connsiteY58017"/>
              </a:cxn>
              <a:cxn ang="0">
                <a:pos x="connsiteX58018" y="connsiteY58018"/>
              </a:cxn>
              <a:cxn ang="0">
                <a:pos x="connsiteX58019" y="connsiteY58019"/>
              </a:cxn>
              <a:cxn ang="0">
                <a:pos x="connsiteX58020" y="connsiteY58020"/>
              </a:cxn>
              <a:cxn ang="0">
                <a:pos x="connsiteX58021" y="connsiteY58021"/>
              </a:cxn>
              <a:cxn ang="0">
                <a:pos x="connsiteX58022" y="connsiteY58022"/>
              </a:cxn>
              <a:cxn ang="0">
                <a:pos x="connsiteX58023" y="connsiteY58023"/>
              </a:cxn>
              <a:cxn ang="0">
                <a:pos x="connsiteX58024" y="connsiteY58024"/>
              </a:cxn>
              <a:cxn ang="0">
                <a:pos x="connsiteX58025" y="connsiteY58025"/>
              </a:cxn>
              <a:cxn ang="0">
                <a:pos x="connsiteX58026" y="connsiteY58026"/>
              </a:cxn>
              <a:cxn ang="0">
                <a:pos x="connsiteX58027" y="connsiteY58027"/>
              </a:cxn>
              <a:cxn ang="0">
                <a:pos x="connsiteX58028" y="connsiteY58028"/>
              </a:cxn>
              <a:cxn ang="0">
                <a:pos x="connsiteX58029" y="connsiteY58029"/>
              </a:cxn>
              <a:cxn ang="0">
                <a:pos x="connsiteX58030" y="connsiteY58030"/>
              </a:cxn>
              <a:cxn ang="0">
                <a:pos x="connsiteX58031" y="connsiteY58031"/>
              </a:cxn>
              <a:cxn ang="0">
                <a:pos x="connsiteX58032" y="connsiteY58032"/>
              </a:cxn>
              <a:cxn ang="0">
                <a:pos x="connsiteX58033" y="connsiteY58033"/>
              </a:cxn>
              <a:cxn ang="0">
                <a:pos x="connsiteX58034" y="connsiteY58034"/>
              </a:cxn>
              <a:cxn ang="0">
                <a:pos x="connsiteX58035" y="connsiteY58035"/>
              </a:cxn>
              <a:cxn ang="0">
                <a:pos x="connsiteX58036" y="connsiteY58036"/>
              </a:cxn>
              <a:cxn ang="0">
                <a:pos x="connsiteX58037" y="connsiteY58037"/>
              </a:cxn>
              <a:cxn ang="0">
                <a:pos x="connsiteX58038" y="connsiteY58038"/>
              </a:cxn>
              <a:cxn ang="0">
                <a:pos x="connsiteX58039" y="connsiteY58039"/>
              </a:cxn>
              <a:cxn ang="0">
                <a:pos x="connsiteX58040" y="connsiteY58040"/>
              </a:cxn>
              <a:cxn ang="0">
                <a:pos x="connsiteX58041" y="connsiteY58041"/>
              </a:cxn>
              <a:cxn ang="0">
                <a:pos x="connsiteX58042" y="connsiteY58042"/>
              </a:cxn>
              <a:cxn ang="0">
                <a:pos x="connsiteX58043" y="connsiteY58043"/>
              </a:cxn>
              <a:cxn ang="0">
                <a:pos x="connsiteX58044" y="connsiteY58044"/>
              </a:cxn>
              <a:cxn ang="0">
                <a:pos x="connsiteX58045" y="connsiteY58045"/>
              </a:cxn>
              <a:cxn ang="0">
                <a:pos x="connsiteX58046" y="connsiteY58046"/>
              </a:cxn>
              <a:cxn ang="0">
                <a:pos x="connsiteX58047" y="connsiteY58047"/>
              </a:cxn>
              <a:cxn ang="0">
                <a:pos x="connsiteX58048" y="connsiteY58048"/>
              </a:cxn>
              <a:cxn ang="0">
                <a:pos x="connsiteX58049" y="connsiteY58049"/>
              </a:cxn>
              <a:cxn ang="0">
                <a:pos x="connsiteX58050" y="connsiteY58050"/>
              </a:cxn>
              <a:cxn ang="0">
                <a:pos x="connsiteX58051" y="connsiteY58051"/>
              </a:cxn>
              <a:cxn ang="0">
                <a:pos x="connsiteX58052" y="connsiteY58052"/>
              </a:cxn>
              <a:cxn ang="0">
                <a:pos x="connsiteX58053" y="connsiteY58053"/>
              </a:cxn>
              <a:cxn ang="0">
                <a:pos x="connsiteX58054" y="connsiteY58054"/>
              </a:cxn>
              <a:cxn ang="0">
                <a:pos x="connsiteX58055" y="connsiteY58055"/>
              </a:cxn>
              <a:cxn ang="0">
                <a:pos x="connsiteX58056" y="connsiteY58056"/>
              </a:cxn>
              <a:cxn ang="0">
                <a:pos x="connsiteX58057" y="connsiteY58057"/>
              </a:cxn>
              <a:cxn ang="0">
                <a:pos x="connsiteX58058" y="connsiteY58058"/>
              </a:cxn>
              <a:cxn ang="0">
                <a:pos x="connsiteX58059" y="connsiteY58059"/>
              </a:cxn>
              <a:cxn ang="0">
                <a:pos x="connsiteX58060" y="connsiteY58060"/>
              </a:cxn>
              <a:cxn ang="0">
                <a:pos x="connsiteX58061" y="connsiteY58061"/>
              </a:cxn>
              <a:cxn ang="0">
                <a:pos x="connsiteX58062" y="connsiteY58062"/>
              </a:cxn>
              <a:cxn ang="0">
                <a:pos x="connsiteX58063" y="connsiteY58063"/>
              </a:cxn>
              <a:cxn ang="0">
                <a:pos x="connsiteX58064" y="connsiteY58064"/>
              </a:cxn>
              <a:cxn ang="0">
                <a:pos x="connsiteX58065" y="connsiteY58065"/>
              </a:cxn>
              <a:cxn ang="0">
                <a:pos x="connsiteX58066" y="connsiteY58066"/>
              </a:cxn>
              <a:cxn ang="0">
                <a:pos x="connsiteX58067" y="connsiteY58067"/>
              </a:cxn>
              <a:cxn ang="0">
                <a:pos x="connsiteX58068" y="connsiteY58068"/>
              </a:cxn>
              <a:cxn ang="0">
                <a:pos x="connsiteX58069" y="connsiteY58069"/>
              </a:cxn>
              <a:cxn ang="0">
                <a:pos x="connsiteX58070" y="connsiteY58070"/>
              </a:cxn>
              <a:cxn ang="0">
                <a:pos x="connsiteX58071" y="connsiteY58071"/>
              </a:cxn>
              <a:cxn ang="0">
                <a:pos x="connsiteX58072" y="connsiteY58072"/>
              </a:cxn>
              <a:cxn ang="0">
                <a:pos x="connsiteX58073" y="connsiteY58073"/>
              </a:cxn>
              <a:cxn ang="0">
                <a:pos x="connsiteX58074" y="connsiteY58074"/>
              </a:cxn>
              <a:cxn ang="0">
                <a:pos x="connsiteX58075" y="connsiteY58075"/>
              </a:cxn>
              <a:cxn ang="0">
                <a:pos x="connsiteX58076" y="connsiteY58076"/>
              </a:cxn>
              <a:cxn ang="0">
                <a:pos x="connsiteX58077" y="connsiteY58077"/>
              </a:cxn>
              <a:cxn ang="0">
                <a:pos x="connsiteX58078" y="connsiteY58078"/>
              </a:cxn>
              <a:cxn ang="0">
                <a:pos x="connsiteX58079" y="connsiteY58079"/>
              </a:cxn>
              <a:cxn ang="0">
                <a:pos x="connsiteX58080" y="connsiteY58080"/>
              </a:cxn>
              <a:cxn ang="0">
                <a:pos x="connsiteX58081" y="connsiteY58081"/>
              </a:cxn>
              <a:cxn ang="0">
                <a:pos x="connsiteX58082" y="connsiteY58082"/>
              </a:cxn>
              <a:cxn ang="0">
                <a:pos x="connsiteX58083" y="connsiteY58083"/>
              </a:cxn>
              <a:cxn ang="0">
                <a:pos x="connsiteX58084" y="connsiteY58084"/>
              </a:cxn>
              <a:cxn ang="0">
                <a:pos x="connsiteX58085" y="connsiteY58085"/>
              </a:cxn>
              <a:cxn ang="0">
                <a:pos x="connsiteX58086" y="connsiteY58086"/>
              </a:cxn>
              <a:cxn ang="0">
                <a:pos x="connsiteX58087" y="connsiteY58087"/>
              </a:cxn>
              <a:cxn ang="0">
                <a:pos x="connsiteX58088" y="connsiteY58088"/>
              </a:cxn>
              <a:cxn ang="0">
                <a:pos x="connsiteX58089" y="connsiteY58089"/>
              </a:cxn>
              <a:cxn ang="0">
                <a:pos x="connsiteX58090" y="connsiteY58090"/>
              </a:cxn>
              <a:cxn ang="0">
                <a:pos x="connsiteX58091" y="connsiteY58091"/>
              </a:cxn>
              <a:cxn ang="0">
                <a:pos x="connsiteX58092" y="connsiteY58092"/>
              </a:cxn>
              <a:cxn ang="0">
                <a:pos x="connsiteX58093" y="connsiteY58093"/>
              </a:cxn>
              <a:cxn ang="0">
                <a:pos x="connsiteX58094" y="connsiteY58094"/>
              </a:cxn>
              <a:cxn ang="0">
                <a:pos x="connsiteX58095" y="connsiteY58095"/>
              </a:cxn>
              <a:cxn ang="0">
                <a:pos x="connsiteX58096" y="connsiteY58096"/>
              </a:cxn>
              <a:cxn ang="0">
                <a:pos x="connsiteX58097" y="connsiteY58097"/>
              </a:cxn>
              <a:cxn ang="0">
                <a:pos x="connsiteX58098" y="connsiteY58098"/>
              </a:cxn>
              <a:cxn ang="0">
                <a:pos x="connsiteX58099" y="connsiteY58099"/>
              </a:cxn>
              <a:cxn ang="0">
                <a:pos x="connsiteX58100" y="connsiteY58100"/>
              </a:cxn>
              <a:cxn ang="0">
                <a:pos x="connsiteX58101" y="connsiteY58101"/>
              </a:cxn>
              <a:cxn ang="0">
                <a:pos x="connsiteX58102" y="connsiteY58102"/>
              </a:cxn>
              <a:cxn ang="0">
                <a:pos x="connsiteX58103" y="connsiteY58103"/>
              </a:cxn>
              <a:cxn ang="0">
                <a:pos x="connsiteX58104" y="connsiteY58104"/>
              </a:cxn>
              <a:cxn ang="0">
                <a:pos x="connsiteX58105" y="connsiteY58105"/>
              </a:cxn>
              <a:cxn ang="0">
                <a:pos x="connsiteX58106" y="connsiteY58106"/>
              </a:cxn>
              <a:cxn ang="0">
                <a:pos x="connsiteX58107" y="connsiteY58107"/>
              </a:cxn>
              <a:cxn ang="0">
                <a:pos x="connsiteX58108" y="connsiteY58108"/>
              </a:cxn>
              <a:cxn ang="0">
                <a:pos x="connsiteX58109" y="connsiteY58109"/>
              </a:cxn>
              <a:cxn ang="0">
                <a:pos x="connsiteX58110" y="connsiteY58110"/>
              </a:cxn>
              <a:cxn ang="0">
                <a:pos x="connsiteX58111" y="connsiteY58111"/>
              </a:cxn>
              <a:cxn ang="0">
                <a:pos x="connsiteX58112" y="connsiteY58112"/>
              </a:cxn>
              <a:cxn ang="0">
                <a:pos x="connsiteX58113" y="connsiteY58113"/>
              </a:cxn>
              <a:cxn ang="0">
                <a:pos x="connsiteX58114" y="connsiteY58114"/>
              </a:cxn>
              <a:cxn ang="0">
                <a:pos x="connsiteX58115" y="connsiteY58115"/>
              </a:cxn>
              <a:cxn ang="0">
                <a:pos x="connsiteX58116" y="connsiteY58116"/>
              </a:cxn>
              <a:cxn ang="0">
                <a:pos x="connsiteX58117" y="connsiteY58117"/>
              </a:cxn>
              <a:cxn ang="0">
                <a:pos x="connsiteX58118" y="connsiteY58118"/>
              </a:cxn>
              <a:cxn ang="0">
                <a:pos x="connsiteX58119" y="connsiteY58119"/>
              </a:cxn>
              <a:cxn ang="0">
                <a:pos x="connsiteX58120" y="connsiteY58120"/>
              </a:cxn>
              <a:cxn ang="0">
                <a:pos x="connsiteX58121" y="connsiteY58121"/>
              </a:cxn>
              <a:cxn ang="0">
                <a:pos x="connsiteX58122" y="connsiteY58122"/>
              </a:cxn>
              <a:cxn ang="0">
                <a:pos x="connsiteX58123" y="connsiteY58123"/>
              </a:cxn>
              <a:cxn ang="0">
                <a:pos x="connsiteX58124" y="connsiteY58124"/>
              </a:cxn>
              <a:cxn ang="0">
                <a:pos x="connsiteX58125" y="connsiteY58125"/>
              </a:cxn>
              <a:cxn ang="0">
                <a:pos x="connsiteX58126" y="connsiteY58126"/>
              </a:cxn>
              <a:cxn ang="0">
                <a:pos x="connsiteX58127" y="connsiteY58127"/>
              </a:cxn>
              <a:cxn ang="0">
                <a:pos x="connsiteX58128" y="connsiteY58128"/>
              </a:cxn>
              <a:cxn ang="0">
                <a:pos x="connsiteX58129" y="connsiteY58129"/>
              </a:cxn>
              <a:cxn ang="0">
                <a:pos x="connsiteX58130" y="connsiteY58130"/>
              </a:cxn>
              <a:cxn ang="0">
                <a:pos x="connsiteX58131" y="connsiteY58131"/>
              </a:cxn>
              <a:cxn ang="0">
                <a:pos x="connsiteX58132" y="connsiteY58132"/>
              </a:cxn>
              <a:cxn ang="0">
                <a:pos x="connsiteX58133" y="connsiteY58133"/>
              </a:cxn>
              <a:cxn ang="0">
                <a:pos x="connsiteX58134" y="connsiteY58134"/>
              </a:cxn>
              <a:cxn ang="0">
                <a:pos x="connsiteX58135" y="connsiteY58135"/>
              </a:cxn>
              <a:cxn ang="0">
                <a:pos x="connsiteX58136" y="connsiteY58136"/>
              </a:cxn>
              <a:cxn ang="0">
                <a:pos x="connsiteX58137" y="connsiteY58137"/>
              </a:cxn>
              <a:cxn ang="0">
                <a:pos x="connsiteX58138" y="connsiteY58138"/>
              </a:cxn>
              <a:cxn ang="0">
                <a:pos x="connsiteX58139" y="connsiteY58139"/>
              </a:cxn>
              <a:cxn ang="0">
                <a:pos x="connsiteX58140" y="connsiteY58140"/>
              </a:cxn>
              <a:cxn ang="0">
                <a:pos x="connsiteX58141" y="connsiteY58141"/>
              </a:cxn>
              <a:cxn ang="0">
                <a:pos x="connsiteX58142" y="connsiteY58142"/>
              </a:cxn>
              <a:cxn ang="0">
                <a:pos x="connsiteX58143" y="connsiteY58143"/>
              </a:cxn>
              <a:cxn ang="0">
                <a:pos x="connsiteX58144" y="connsiteY58144"/>
              </a:cxn>
              <a:cxn ang="0">
                <a:pos x="connsiteX58145" y="connsiteY58145"/>
              </a:cxn>
              <a:cxn ang="0">
                <a:pos x="connsiteX58146" y="connsiteY58146"/>
              </a:cxn>
              <a:cxn ang="0">
                <a:pos x="connsiteX58147" y="connsiteY58147"/>
              </a:cxn>
              <a:cxn ang="0">
                <a:pos x="connsiteX58148" y="connsiteY58148"/>
              </a:cxn>
              <a:cxn ang="0">
                <a:pos x="connsiteX58149" y="connsiteY58149"/>
              </a:cxn>
              <a:cxn ang="0">
                <a:pos x="connsiteX58150" y="connsiteY58150"/>
              </a:cxn>
              <a:cxn ang="0">
                <a:pos x="connsiteX58151" y="connsiteY58151"/>
              </a:cxn>
              <a:cxn ang="0">
                <a:pos x="connsiteX58152" y="connsiteY58152"/>
              </a:cxn>
              <a:cxn ang="0">
                <a:pos x="connsiteX58153" y="connsiteY58153"/>
              </a:cxn>
              <a:cxn ang="0">
                <a:pos x="connsiteX58154" y="connsiteY58154"/>
              </a:cxn>
              <a:cxn ang="0">
                <a:pos x="connsiteX58155" y="connsiteY58155"/>
              </a:cxn>
              <a:cxn ang="0">
                <a:pos x="connsiteX58156" y="connsiteY58156"/>
              </a:cxn>
              <a:cxn ang="0">
                <a:pos x="connsiteX58157" y="connsiteY58157"/>
              </a:cxn>
              <a:cxn ang="0">
                <a:pos x="connsiteX58158" y="connsiteY58158"/>
              </a:cxn>
              <a:cxn ang="0">
                <a:pos x="connsiteX58159" y="connsiteY58159"/>
              </a:cxn>
              <a:cxn ang="0">
                <a:pos x="connsiteX58160" y="connsiteY58160"/>
              </a:cxn>
              <a:cxn ang="0">
                <a:pos x="connsiteX58161" y="connsiteY58161"/>
              </a:cxn>
              <a:cxn ang="0">
                <a:pos x="connsiteX58162" y="connsiteY58162"/>
              </a:cxn>
              <a:cxn ang="0">
                <a:pos x="connsiteX58163" y="connsiteY58163"/>
              </a:cxn>
              <a:cxn ang="0">
                <a:pos x="connsiteX58164" y="connsiteY58164"/>
              </a:cxn>
              <a:cxn ang="0">
                <a:pos x="connsiteX58165" y="connsiteY58165"/>
              </a:cxn>
              <a:cxn ang="0">
                <a:pos x="connsiteX58166" y="connsiteY58166"/>
              </a:cxn>
              <a:cxn ang="0">
                <a:pos x="connsiteX58167" y="connsiteY58167"/>
              </a:cxn>
              <a:cxn ang="0">
                <a:pos x="connsiteX58168" y="connsiteY58168"/>
              </a:cxn>
              <a:cxn ang="0">
                <a:pos x="connsiteX58169" y="connsiteY58169"/>
              </a:cxn>
              <a:cxn ang="0">
                <a:pos x="connsiteX58170" y="connsiteY58170"/>
              </a:cxn>
              <a:cxn ang="0">
                <a:pos x="connsiteX58171" y="connsiteY58171"/>
              </a:cxn>
              <a:cxn ang="0">
                <a:pos x="connsiteX58172" y="connsiteY58172"/>
              </a:cxn>
              <a:cxn ang="0">
                <a:pos x="connsiteX58173" y="connsiteY58173"/>
              </a:cxn>
              <a:cxn ang="0">
                <a:pos x="connsiteX58174" y="connsiteY58174"/>
              </a:cxn>
              <a:cxn ang="0">
                <a:pos x="connsiteX58175" y="connsiteY58175"/>
              </a:cxn>
              <a:cxn ang="0">
                <a:pos x="connsiteX58176" y="connsiteY58176"/>
              </a:cxn>
              <a:cxn ang="0">
                <a:pos x="connsiteX58177" y="connsiteY58177"/>
              </a:cxn>
              <a:cxn ang="0">
                <a:pos x="connsiteX58178" y="connsiteY58178"/>
              </a:cxn>
              <a:cxn ang="0">
                <a:pos x="connsiteX58179" y="connsiteY58179"/>
              </a:cxn>
              <a:cxn ang="0">
                <a:pos x="connsiteX58180" y="connsiteY58180"/>
              </a:cxn>
              <a:cxn ang="0">
                <a:pos x="connsiteX58181" y="connsiteY58181"/>
              </a:cxn>
              <a:cxn ang="0">
                <a:pos x="connsiteX58182" y="connsiteY58182"/>
              </a:cxn>
              <a:cxn ang="0">
                <a:pos x="connsiteX58183" y="connsiteY58183"/>
              </a:cxn>
              <a:cxn ang="0">
                <a:pos x="connsiteX58184" y="connsiteY58184"/>
              </a:cxn>
              <a:cxn ang="0">
                <a:pos x="connsiteX58185" y="connsiteY58185"/>
              </a:cxn>
              <a:cxn ang="0">
                <a:pos x="connsiteX58186" y="connsiteY58186"/>
              </a:cxn>
              <a:cxn ang="0">
                <a:pos x="connsiteX58187" y="connsiteY58187"/>
              </a:cxn>
              <a:cxn ang="0">
                <a:pos x="connsiteX58188" y="connsiteY58188"/>
              </a:cxn>
              <a:cxn ang="0">
                <a:pos x="connsiteX58189" y="connsiteY58189"/>
              </a:cxn>
              <a:cxn ang="0">
                <a:pos x="connsiteX58190" y="connsiteY58190"/>
              </a:cxn>
              <a:cxn ang="0">
                <a:pos x="connsiteX58191" y="connsiteY58191"/>
              </a:cxn>
              <a:cxn ang="0">
                <a:pos x="connsiteX58192" y="connsiteY58192"/>
              </a:cxn>
              <a:cxn ang="0">
                <a:pos x="connsiteX58193" y="connsiteY58193"/>
              </a:cxn>
              <a:cxn ang="0">
                <a:pos x="connsiteX58194" y="connsiteY58194"/>
              </a:cxn>
              <a:cxn ang="0">
                <a:pos x="connsiteX58195" y="connsiteY58195"/>
              </a:cxn>
              <a:cxn ang="0">
                <a:pos x="connsiteX58196" y="connsiteY58196"/>
              </a:cxn>
              <a:cxn ang="0">
                <a:pos x="connsiteX58197" y="connsiteY58197"/>
              </a:cxn>
              <a:cxn ang="0">
                <a:pos x="connsiteX58198" y="connsiteY58198"/>
              </a:cxn>
              <a:cxn ang="0">
                <a:pos x="connsiteX58199" y="connsiteY58199"/>
              </a:cxn>
              <a:cxn ang="0">
                <a:pos x="connsiteX58200" y="connsiteY58200"/>
              </a:cxn>
              <a:cxn ang="0">
                <a:pos x="connsiteX58201" y="connsiteY58201"/>
              </a:cxn>
              <a:cxn ang="0">
                <a:pos x="connsiteX58202" y="connsiteY58202"/>
              </a:cxn>
              <a:cxn ang="0">
                <a:pos x="connsiteX58203" y="connsiteY58203"/>
              </a:cxn>
              <a:cxn ang="0">
                <a:pos x="connsiteX58204" y="connsiteY58204"/>
              </a:cxn>
              <a:cxn ang="0">
                <a:pos x="connsiteX58205" y="connsiteY58205"/>
              </a:cxn>
              <a:cxn ang="0">
                <a:pos x="connsiteX58206" y="connsiteY58206"/>
              </a:cxn>
              <a:cxn ang="0">
                <a:pos x="connsiteX58207" y="connsiteY58207"/>
              </a:cxn>
              <a:cxn ang="0">
                <a:pos x="connsiteX58208" y="connsiteY58208"/>
              </a:cxn>
              <a:cxn ang="0">
                <a:pos x="connsiteX58209" y="connsiteY58209"/>
              </a:cxn>
              <a:cxn ang="0">
                <a:pos x="connsiteX58210" y="connsiteY58210"/>
              </a:cxn>
              <a:cxn ang="0">
                <a:pos x="connsiteX58211" y="connsiteY58211"/>
              </a:cxn>
              <a:cxn ang="0">
                <a:pos x="connsiteX58212" y="connsiteY58212"/>
              </a:cxn>
              <a:cxn ang="0">
                <a:pos x="connsiteX58213" y="connsiteY58213"/>
              </a:cxn>
              <a:cxn ang="0">
                <a:pos x="connsiteX58214" y="connsiteY58214"/>
              </a:cxn>
              <a:cxn ang="0">
                <a:pos x="connsiteX58215" y="connsiteY58215"/>
              </a:cxn>
              <a:cxn ang="0">
                <a:pos x="connsiteX58216" y="connsiteY58216"/>
              </a:cxn>
              <a:cxn ang="0">
                <a:pos x="connsiteX58217" y="connsiteY58217"/>
              </a:cxn>
              <a:cxn ang="0">
                <a:pos x="connsiteX58218" y="connsiteY58218"/>
              </a:cxn>
              <a:cxn ang="0">
                <a:pos x="connsiteX58219" y="connsiteY58219"/>
              </a:cxn>
              <a:cxn ang="0">
                <a:pos x="connsiteX58220" y="connsiteY58220"/>
              </a:cxn>
              <a:cxn ang="0">
                <a:pos x="connsiteX58221" y="connsiteY58221"/>
              </a:cxn>
              <a:cxn ang="0">
                <a:pos x="connsiteX58222" y="connsiteY58222"/>
              </a:cxn>
              <a:cxn ang="0">
                <a:pos x="connsiteX58223" y="connsiteY58223"/>
              </a:cxn>
              <a:cxn ang="0">
                <a:pos x="connsiteX58224" y="connsiteY58224"/>
              </a:cxn>
              <a:cxn ang="0">
                <a:pos x="connsiteX58225" y="connsiteY58225"/>
              </a:cxn>
              <a:cxn ang="0">
                <a:pos x="connsiteX58226" y="connsiteY58226"/>
              </a:cxn>
              <a:cxn ang="0">
                <a:pos x="connsiteX58227" y="connsiteY58227"/>
              </a:cxn>
              <a:cxn ang="0">
                <a:pos x="connsiteX58228" y="connsiteY58228"/>
              </a:cxn>
              <a:cxn ang="0">
                <a:pos x="connsiteX58229" y="connsiteY58229"/>
              </a:cxn>
              <a:cxn ang="0">
                <a:pos x="connsiteX58230" y="connsiteY58230"/>
              </a:cxn>
              <a:cxn ang="0">
                <a:pos x="connsiteX58231" y="connsiteY58231"/>
              </a:cxn>
              <a:cxn ang="0">
                <a:pos x="connsiteX58232" y="connsiteY58232"/>
              </a:cxn>
              <a:cxn ang="0">
                <a:pos x="connsiteX58233" y="connsiteY58233"/>
              </a:cxn>
              <a:cxn ang="0">
                <a:pos x="connsiteX58234" y="connsiteY58234"/>
              </a:cxn>
              <a:cxn ang="0">
                <a:pos x="connsiteX58235" y="connsiteY58235"/>
              </a:cxn>
              <a:cxn ang="0">
                <a:pos x="connsiteX58236" y="connsiteY58236"/>
              </a:cxn>
              <a:cxn ang="0">
                <a:pos x="connsiteX58237" y="connsiteY58237"/>
              </a:cxn>
              <a:cxn ang="0">
                <a:pos x="connsiteX58238" y="connsiteY58238"/>
              </a:cxn>
              <a:cxn ang="0">
                <a:pos x="connsiteX58239" y="connsiteY58239"/>
              </a:cxn>
              <a:cxn ang="0">
                <a:pos x="connsiteX58240" y="connsiteY58240"/>
              </a:cxn>
              <a:cxn ang="0">
                <a:pos x="connsiteX58241" y="connsiteY58241"/>
              </a:cxn>
              <a:cxn ang="0">
                <a:pos x="connsiteX58242" y="connsiteY58242"/>
              </a:cxn>
              <a:cxn ang="0">
                <a:pos x="connsiteX58243" y="connsiteY58243"/>
              </a:cxn>
              <a:cxn ang="0">
                <a:pos x="connsiteX58244" y="connsiteY58244"/>
              </a:cxn>
              <a:cxn ang="0">
                <a:pos x="connsiteX58245" y="connsiteY58245"/>
              </a:cxn>
              <a:cxn ang="0">
                <a:pos x="connsiteX58246" y="connsiteY58246"/>
              </a:cxn>
              <a:cxn ang="0">
                <a:pos x="connsiteX58247" y="connsiteY58247"/>
              </a:cxn>
              <a:cxn ang="0">
                <a:pos x="connsiteX58248" y="connsiteY58248"/>
              </a:cxn>
              <a:cxn ang="0">
                <a:pos x="connsiteX58249" y="connsiteY58249"/>
              </a:cxn>
              <a:cxn ang="0">
                <a:pos x="connsiteX58250" y="connsiteY58250"/>
              </a:cxn>
              <a:cxn ang="0">
                <a:pos x="connsiteX58251" y="connsiteY58251"/>
              </a:cxn>
              <a:cxn ang="0">
                <a:pos x="connsiteX58252" y="connsiteY58252"/>
              </a:cxn>
              <a:cxn ang="0">
                <a:pos x="connsiteX58253" y="connsiteY58253"/>
              </a:cxn>
              <a:cxn ang="0">
                <a:pos x="connsiteX58254" y="connsiteY58254"/>
              </a:cxn>
              <a:cxn ang="0">
                <a:pos x="connsiteX58255" y="connsiteY58255"/>
              </a:cxn>
              <a:cxn ang="0">
                <a:pos x="connsiteX58256" y="connsiteY58256"/>
              </a:cxn>
              <a:cxn ang="0">
                <a:pos x="connsiteX58257" y="connsiteY58257"/>
              </a:cxn>
              <a:cxn ang="0">
                <a:pos x="connsiteX58258" y="connsiteY58258"/>
              </a:cxn>
              <a:cxn ang="0">
                <a:pos x="connsiteX58259" y="connsiteY58259"/>
              </a:cxn>
              <a:cxn ang="0">
                <a:pos x="connsiteX58260" y="connsiteY58260"/>
              </a:cxn>
              <a:cxn ang="0">
                <a:pos x="connsiteX58261" y="connsiteY58261"/>
              </a:cxn>
              <a:cxn ang="0">
                <a:pos x="connsiteX58262" y="connsiteY58262"/>
              </a:cxn>
              <a:cxn ang="0">
                <a:pos x="connsiteX58263" y="connsiteY58263"/>
              </a:cxn>
              <a:cxn ang="0">
                <a:pos x="connsiteX58264" y="connsiteY58264"/>
              </a:cxn>
              <a:cxn ang="0">
                <a:pos x="connsiteX58265" y="connsiteY58265"/>
              </a:cxn>
              <a:cxn ang="0">
                <a:pos x="connsiteX58266" y="connsiteY58266"/>
              </a:cxn>
              <a:cxn ang="0">
                <a:pos x="connsiteX58267" y="connsiteY58267"/>
              </a:cxn>
              <a:cxn ang="0">
                <a:pos x="connsiteX58268" y="connsiteY58268"/>
              </a:cxn>
              <a:cxn ang="0">
                <a:pos x="connsiteX58269" y="connsiteY58269"/>
              </a:cxn>
              <a:cxn ang="0">
                <a:pos x="connsiteX58270" y="connsiteY58270"/>
              </a:cxn>
              <a:cxn ang="0">
                <a:pos x="connsiteX58271" y="connsiteY58271"/>
              </a:cxn>
              <a:cxn ang="0">
                <a:pos x="connsiteX58272" y="connsiteY58272"/>
              </a:cxn>
              <a:cxn ang="0">
                <a:pos x="connsiteX58273" y="connsiteY58273"/>
              </a:cxn>
              <a:cxn ang="0">
                <a:pos x="connsiteX58274" y="connsiteY58274"/>
              </a:cxn>
              <a:cxn ang="0">
                <a:pos x="connsiteX58275" y="connsiteY58275"/>
              </a:cxn>
              <a:cxn ang="0">
                <a:pos x="connsiteX58276" y="connsiteY58276"/>
              </a:cxn>
              <a:cxn ang="0">
                <a:pos x="connsiteX58277" y="connsiteY58277"/>
              </a:cxn>
              <a:cxn ang="0">
                <a:pos x="connsiteX58278" y="connsiteY58278"/>
              </a:cxn>
              <a:cxn ang="0">
                <a:pos x="connsiteX58279" y="connsiteY58279"/>
              </a:cxn>
              <a:cxn ang="0">
                <a:pos x="connsiteX58280" y="connsiteY58280"/>
              </a:cxn>
              <a:cxn ang="0">
                <a:pos x="connsiteX58281" y="connsiteY58281"/>
              </a:cxn>
              <a:cxn ang="0">
                <a:pos x="connsiteX58282" y="connsiteY58282"/>
              </a:cxn>
              <a:cxn ang="0">
                <a:pos x="connsiteX58283" y="connsiteY58283"/>
              </a:cxn>
              <a:cxn ang="0">
                <a:pos x="connsiteX58284" y="connsiteY58284"/>
              </a:cxn>
              <a:cxn ang="0">
                <a:pos x="connsiteX58285" y="connsiteY58285"/>
              </a:cxn>
              <a:cxn ang="0">
                <a:pos x="connsiteX58286" y="connsiteY58286"/>
              </a:cxn>
              <a:cxn ang="0">
                <a:pos x="connsiteX58287" y="connsiteY58287"/>
              </a:cxn>
              <a:cxn ang="0">
                <a:pos x="connsiteX58288" y="connsiteY58288"/>
              </a:cxn>
              <a:cxn ang="0">
                <a:pos x="connsiteX58289" y="connsiteY58289"/>
              </a:cxn>
              <a:cxn ang="0">
                <a:pos x="connsiteX58290" y="connsiteY58290"/>
              </a:cxn>
              <a:cxn ang="0">
                <a:pos x="connsiteX58291" y="connsiteY58291"/>
              </a:cxn>
              <a:cxn ang="0">
                <a:pos x="connsiteX58292" y="connsiteY58292"/>
              </a:cxn>
              <a:cxn ang="0">
                <a:pos x="connsiteX58293" y="connsiteY58293"/>
              </a:cxn>
              <a:cxn ang="0">
                <a:pos x="connsiteX58294" y="connsiteY58294"/>
              </a:cxn>
              <a:cxn ang="0">
                <a:pos x="connsiteX58295" y="connsiteY58295"/>
              </a:cxn>
              <a:cxn ang="0">
                <a:pos x="connsiteX58296" y="connsiteY58296"/>
              </a:cxn>
              <a:cxn ang="0">
                <a:pos x="connsiteX58297" y="connsiteY58297"/>
              </a:cxn>
              <a:cxn ang="0">
                <a:pos x="connsiteX58298" y="connsiteY58298"/>
              </a:cxn>
              <a:cxn ang="0">
                <a:pos x="connsiteX58299" y="connsiteY58299"/>
              </a:cxn>
              <a:cxn ang="0">
                <a:pos x="connsiteX58300" y="connsiteY58300"/>
              </a:cxn>
              <a:cxn ang="0">
                <a:pos x="connsiteX58301" y="connsiteY58301"/>
              </a:cxn>
              <a:cxn ang="0">
                <a:pos x="connsiteX58302" y="connsiteY58302"/>
              </a:cxn>
              <a:cxn ang="0">
                <a:pos x="connsiteX58303" y="connsiteY58303"/>
              </a:cxn>
              <a:cxn ang="0">
                <a:pos x="connsiteX58304" y="connsiteY58304"/>
              </a:cxn>
              <a:cxn ang="0">
                <a:pos x="connsiteX58305" y="connsiteY58305"/>
              </a:cxn>
              <a:cxn ang="0">
                <a:pos x="connsiteX58306" y="connsiteY58306"/>
              </a:cxn>
              <a:cxn ang="0">
                <a:pos x="connsiteX58307" y="connsiteY58307"/>
              </a:cxn>
              <a:cxn ang="0">
                <a:pos x="connsiteX58308" y="connsiteY58308"/>
              </a:cxn>
              <a:cxn ang="0">
                <a:pos x="connsiteX58309" y="connsiteY58309"/>
              </a:cxn>
              <a:cxn ang="0">
                <a:pos x="connsiteX58310" y="connsiteY58310"/>
              </a:cxn>
              <a:cxn ang="0">
                <a:pos x="connsiteX58311" y="connsiteY58311"/>
              </a:cxn>
              <a:cxn ang="0">
                <a:pos x="connsiteX58312" y="connsiteY58312"/>
              </a:cxn>
              <a:cxn ang="0">
                <a:pos x="connsiteX58313" y="connsiteY58313"/>
              </a:cxn>
              <a:cxn ang="0">
                <a:pos x="connsiteX58314" y="connsiteY58314"/>
              </a:cxn>
              <a:cxn ang="0">
                <a:pos x="connsiteX58315" y="connsiteY58315"/>
              </a:cxn>
              <a:cxn ang="0">
                <a:pos x="connsiteX58316" y="connsiteY58316"/>
              </a:cxn>
              <a:cxn ang="0">
                <a:pos x="connsiteX58317" y="connsiteY58317"/>
              </a:cxn>
              <a:cxn ang="0">
                <a:pos x="connsiteX58318" y="connsiteY58318"/>
              </a:cxn>
              <a:cxn ang="0">
                <a:pos x="connsiteX58319" y="connsiteY58319"/>
              </a:cxn>
              <a:cxn ang="0">
                <a:pos x="connsiteX58320" y="connsiteY58320"/>
              </a:cxn>
              <a:cxn ang="0">
                <a:pos x="connsiteX58321" y="connsiteY58321"/>
              </a:cxn>
              <a:cxn ang="0">
                <a:pos x="connsiteX58322" y="connsiteY58322"/>
              </a:cxn>
              <a:cxn ang="0">
                <a:pos x="connsiteX58323" y="connsiteY58323"/>
              </a:cxn>
              <a:cxn ang="0">
                <a:pos x="connsiteX58324" y="connsiteY58324"/>
              </a:cxn>
              <a:cxn ang="0">
                <a:pos x="connsiteX58325" y="connsiteY58325"/>
              </a:cxn>
              <a:cxn ang="0">
                <a:pos x="connsiteX58326" y="connsiteY58326"/>
              </a:cxn>
              <a:cxn ang="0">
                <a:pos x="connsiteX58327" y="connsiteY58327"/>
              </a:cxn>
              <a:cxn ang="0">
                <a:pos x="connsiteX58328" y="connsiteY58328"/>
              </a:cxn>
              <a:cxn ang="0">
                <a:pos x="connsiteX58329" y="connsiteY58329"/>
              </a:cxn>
              <a:cxn ang="0">
                <a:pos x="connsiteX58330" y="connsiteY58330"/>
              </a:cxn>
              <a:cxn ang="0">
                <a:pos x="connsiteX58331" y="connsiteY58331"/>
              </a:cxn>
              <a:cxn ang="0">
                <a:pos x="connsiteX58332" y="connsiteY58332"/>
              </a:cxn>
              <a:cxn ang="0">
                <a:pos x="connsiteX58333" y="connsiteY58333"/>
              </a:cxn>
              <a:cxn ang="0">
                <a:pos x="connsiteX58334" y="connsiteY58334"/>
              </a:cxn>
              <a:cxn ang="0">
                <a:pos x="connsiteX58335" y="connsiteY58335"/>
              </a:cxn>
              <a:cxn ang="0">
                <a:pos x="connsiteX58336" y="connsiteY58336"/>
              </a:cxn>
              <a:cxn ang="0">
                <a:pos x="connsiteX58337" y="connsiteY58337"/>
              </a:cxn>
              <a:cxn ang="0">
                <a:pos x="connsiteX58338" y="connsiteY58338"/>
              </a:cxn>
              <a:cxn ang="0">
                <a:pos x="connsiteX58339" y="connsiteY58339"/>
              </a:cxn>
              <a:cxn ang="0">
                <a:pos x="connsiteX58340" y="connsiteY58340"/>
              </a:cxn>
              <a:cxn ang="0">
                <a:pos x="connsiteX58341" y="connsiteY58341"/>
              </a:cxn>
              <a:cxn ang="0">
                <a:pos x="connsiteX58342" y="connsiteY58342"/>
              </a:cxn>
              <a:cxn ang="0">
                <a:pos x="connsiteX58343" y="connsiteY58343"/>
              </a:cxn>
              <a:cxn ang="0">
                <a:pos x="connsiteX58344" y="connsiteY58344"/>
              </a:cxn>
              <a:cxn ang="0">
                <a:pos x="connsiteX58345" y="connsiteY58345"/>
              </a:cxn>
              <a:cxn ang="0">
                <a:pos x="connsiteX58346" y="connsiteY58346"/>
              </a:cxn>
              <a:cxn ang="0">
                <a:pos x="connsiteX58347" y="connsiteY58347"/>
              </a:cxn>
              <a:cxn ang="0">
                <a:pos x="connsiteX58348" y="connsiteY58348"/>
              </a:cxn>
              <a:cxn ang="0">
                <a:pos x="connsiteX58349" y="connsiteY58349"/>
              </a:cxn>
              <a:cxn ang="0">
                <a:pos x="connsiteX58350" y="connsiteY58350"/>
              </a:cxn>
              <a:cxn ang="0">
                <a:pos x="connsiteX58351" y="connsiteY58351"/>
              </a:cxn>
              <a:cxn ang="0">
                <a:pos x="connsiteX58352" y="connsiteY58352"/>
              </a:cxn>
              <a:cxn ang="0">
                <a:pos x="connsiteX58353" y="connsiteY58353"/>
              </a:cxn>
              <a:cxn ang="0">
                <a:pos x="connsiteX58354" y="connsiteY58354"/>
              </a:cxn>
              <a:cxn ang="0">
                <a:pos x="connsiteX58355" y="connsiteY58355"/>
              </a:cxn>
              <a:cxn ang="0">
                <a:pos x="connsiteX58356" y="connsiteY58356"/>
              </a:cxn>
              <a:cxn ang="0">
                <a:pos x="connsiteX58357" y="connsiteY58357"/>
              </a:cxn>
              <a:cxn ang="0">
                <a:pos x="connsiteX58358" y="connsiteY58358"/>
              </a:cxn>
              <a:cxn ang="0">
                <a:pos x="connsiteX58359" y="connsiteY58359"/>
              </a:cxn>
              <a:cxn ang="0">
                <a:pos x="connsiteX58360" y="connsiteY58360"/>
              </a:cxn>
              <a:cxn ang="0">
                <a:pos x="connsiteX58361" y="connsiteY58361"/>
              </a:cxn>
              <a:cxn ang="0">
                <a:pos x="connsiteX58362" y="connsiteY58362"/>
              </a:cxn>
              <a:cxn ang="0">
                <a:pos x="connsiteX58363" y="connsiteY58363"/>
              </a:cxn>
              <a:cxn ang="0">
                <a:pos x="connsiteX58364" y="connsiteY58364"/>
              </a:cxn>
              <a:cxn ang="0">
                <a:pos x="connsiteX58365" y="connsiteY58365"/>
              </a:cxn>
              <a:cxn ang="0">
                <a:pos x="connsiteX58366" y="connsiteY58366"/>
              </a:cxn>
              <a:cxn ang="0">
                <a:pos x="connsiteX58367" y="connsiteY58367"/>
              </a:cxn>
              <a:cxn ang="0">
                <a:pos x="connsiteX58368" y="connsiteY58368"/>
              </a:cxn>
              <a:cxn ang="0">
                <a:pos x="connsiteX58369" y="connsiteY58369"/>
              </a:cxn>
              <a:cxn ang="0">
                <a:pos x="connsiteX58370" y="connsiteY58370"/>
              </a:cxn>
              <a:cxn ang="0">
                <a:pos x="connsiteX58371" y="connsiteY58371"/>
              </a:cxn>
              <a:cxn ang="0">
                <a:pos x="connsiteX58372" y="connsiteY58372"/>
              </a:cxn>
              <a:cxn ang="0">
                <a:pos x="connsiteX58373" y="connsiteY58373"/>
              </a:cxn>
              <a:cxn ang="0">
                <a:pos x="connsiteX58374" y="connsiteY58374"/>
              </a:cxn>
              <a:cxn ang="0">
                <a:pos x="connsiteX58375" y="connsiteY58375"/>
              </a:cxn>
              <a:cxn ang="0">
                <a:pos x="connsiteX58376" y="connsiteY58376"/>
              </a:cxn>
              <a:cxn ang="0">
                <a:pos x="connsiteX58377" y="connsiteY58377"/>
              </a:cxn>
              <a:cxn ang="0">
                <a:pos x="connsiteX58378" y="connsiteY58378"/>
              </a:cxn>
              <a:cxn ang="0">
                <a:pos x="connsiteX58379" y="connsiteY58379"/>
              </a:cxn>
              <a:cxn ang="0">
                <a:pos x="connsiteX58380" y="connsiteY58380"/>
              </a:cxn>
              <a:cxn ang="0">
                <a:pos x="connsiteX58381" y="connsiteY58381"/>
              </a:cxn>
              <a:cxn ang="0">
                <a:pos x="connsiteX58382" y="connsiteY58382"/>
              </a:cxn>
              <a:cxn ang="0">
                <a:pos x="connsiteX58383" y="connsiteY58383"/>
              </a:cxn>
              <a:cxn ang="0">
                <a:pos x="connsiteX58384" y="connsiteY58384"/>
              </a:cxn>
              <a:cxn ang="0">
                <a:pos x="connsiteX58385" y="connsiteY58385"/>
              </a:cxn>
              <a:cxn ang="0">
                <a:pos x="connsiteX58386" y="connsiteY58386"/>
              </a:cxn>
              <a:cxn ang="0">
                <a:pos x="connsiteX58387" y="connsiteY58387"/>
              </a:cxn>
              <a:cxn ang="0">
                <a:pos x="connsiteX58388" y="connsiteY58388"/>
              </a:cxn>
              <a:cxn ang="0">
                <a:pos x="connsiteX58389" y="connsiteY58389"/>
              </a:cxn>
              <a:cxn ang="0">
                <a:pos x="connsiteX58390" y="connsiteY58390"/>
              </a:cxn>
              <a:cxn ang="0">
                <a:pos x="connsiteX58391" y="connsiteY58391"/>
              </a:cxn>
              <a:cxn ang="0">
                <a:pos x="connsiteX58392" y="connsiteY58392"/>
              </a:cxn>
              <a:cxn ang="0">
                <a:pos x="connsiteX58393" y="connsiteY58393"/>
              </a:cxn>
              <a:cxn ang="0">
                <a:pos x="connsiteX58394" y="connsiteY58394"/>
              </a:cxn>
              <a:cxn ang="0">
                <a:pos x="connsiteX58395" y="connsiteY58395"/>
              </a:cxn>
              <a:cxn ang="0">
                <a:pos x="connsiteX58396" y="connsiteY58396"/>
              </a:cxn>
              <a:cxn ang="0">
                <a:pos x="connsiteX58397" y="connsiteY58397"/>
              </a:cxn>
              <a:cxn ang="0">
                <a:pos x="connsiteX58398" y="connsiteY58398"/>
              </a:cxn>
              <a:cxn ang="0">
                <a:pos x="connsiteX58399" y="connsiteY58399"/>
              </a:cxn>
              <a:cxn ang="0">
                <a:pos x="connsiteX58400" y="connsiteY58400"/>
              </a:cxn>
              <a:cxn ang="0">
                <a:pos x="connsiteX58401" y="connsiteY58401"/>
              </a:cxn>
              <a:cxn ang="0">
                <a:pos x="connsiteX58402" y="connsiteY58402"/>
              </a:cxn>
              <a:cxn ang="0">
                <a:pos x="connsiteX58403" y="connsiteY58403"/>
              </a:cxn>
              <a:cxn ang="0">
                <a:pos x="connsiteX58404" y="connsiteY58404"/>
              </a:cxn>
              <a:cxn ang="0">
                <a:pos x="connsiteX58405" y="connsiteY58405"/>
              </a:cxn>
              <a:cxn ang="0">
                <a:pos x="connsiteX58406" y="connsiteY58406"/>
              </a:cxn>
              <a:cxn ang="0">
                <a:pos x="connsiteX58407" y="connsiteY58407"/>
              </a:cxn>
              <a:cxn ang="0">
                <a:pos x="connsiteX58408" y="connsiteY58408"/>
              </a:cxn>
              <a:cxn ang="0">
                <a:pos x="connsiteX58409" y="connsiteY58409"/>
              </a:cxn>
              <a:cxn ang="0">
                <a:pos x="connsiteX58410" y="connsiteY58410"/>
              </a:cxn>
              <a:cxn ang="0">
                <a:pos x="connsiteX58411" y="connsiteY58411"/>
              </a:cxn>
              <a:cxn ang="0">
                <a:pos x="connsiteX58412" y="connsiteY58412"/>
              </a:cxn>
              <a:cxn ang="0">
                <a:pos x="connsiteX58413" y="connsiteY58413"/>
              </a:cxn>
              <a:cxn ang="0">
                <a:pos x="connsiteX58414" y="connsiteY58414"/>
              </a:cxn>
              <a:cxn ang="0">
                <a:pos x="connsiteX58415" y="connsiteY58415"/>
              </a:cxn>
              <a:cxn ang="0">
                <a:pos x="connsiteX58416" y="connsiteY58416"/>
              </a:cxn>
              <a:cxn ang="0">
                <a:pos x="connsiteX58417" y="connsiteY58417"/>
              </a:cxn>
              <a:cxn ang="0">
                <a:pos x="connsiteX58418" y="connsiteY58418"/>
              </a:cxn>
              <a:cxn ang="0">
                <a:pos x="connsiteX58419" y="connsiteY58419"/>
              </a:cxn>
              <a:cxn ang="0">
                <a:pos x="connsiteX58420" y="connsiteY58420"/>
              </a:cxn>
              <a:cxn ang="0">
                <a:pos x="connsiteX58421" y="connsiteY58421"/>
              </a:cxn>
              <a:cxn ang="0">
                <a:pos x="connsiteX58422" y="connsiteY58422"/>
              </a:cxn>
              <a:cxn ang="0">
                <a:pos x="connsiteX58423" y="connsiteY58423"/>
              </a:cxn>
              <a:cxn ang="0">
                <a:pos x="connsiteX58424" y="connsiteY58424"/>
              </a:cxn>
              <a:cxn ang="0">
                <a:pos x="connsiteX58425" y="connsiteY58425"/>
              </a:cxn>
              <a:cxn ang="0">
                <a:pos x="connsiteX58426" y="connsiteY58426"/>
              </a:cxn>
              <a:cxn ang="0">
                <a:pos x="connsiteX58427" y="connsiteY58427"/>
              </a:cxn>
              <a:cxn ang="0">
                <a:pos x="connsiteX58428" y="connsiteY58428"/>
              </a:cxn>
              <a:cxn ang="0">
                <a:pos x="connsiteX58429" y="connsiteY58429"/>
              </a:cxn>
              <a:cxn ang="0">
                <a:pos x="connsiteX58430" y="connsiteY58430"/>
              </a:cxn>
              <a:cxn ang="0">
                <a:pos x="connsiteX58431" y="connsiteY58431"/>
              </a:cxn>
              <a:cxn ang="0">
                <a:pos x="connsiteX58432" y="connsiteY58432"/>
              </a:cxn>
              <a:cxn ang="0">
                <a:pos x="connsiteX58433" y="connsiteY58433"/>
              </a:cxn>
              <a:cxn ang="0">
                <a:pos x="connsiteX58434" y="connsiteY58434"/>
              </a:cxn>
              <a:cxn ang="0">
                <a:pos x="connsiteX58435" y="connsiteY58435"/>
              </a:cxn>
              <a:cxn ang="0">
                <a:pos x="connsiteX58436" y="connsiteY58436"/>
              </a:cxn>
              <a:cxn ang="0">
                <a:pos x="connsiteX58437" y="connsiteY58437"/>
              </a:cxn>
              <a:cxn ang="0">
                <a:pos x="connsiteX58438" y="connsiteY58438"/>
              </a:cxn>
              <a:cxn ang="0">
                <a:pos x="connsiteX58439" y="connsiteY58439"/>
              </a:cxn>
              <a:cxn ang="0">
                <a:pos x="connsiteX58440" y="connsiteY58440"/>
              </a:cxn>
              <a:cxn ang="0">
                <a:pos x="connsiteX58441" y="connsiteY58441"/>
              </a:cxn>
              <a:cxn ang="0">
                <a:pos x="connsiteX58442" y="connsiteY58442"/>
              </a:cxn>
              <a:cxn ang="0">
                <a:pos x="connsiteX58443" y="connsiteY58443"/>
              </a:cxn>
              <a:cxn ang="0">
                <a:pos x="connsiteX58444" y="connsiteY58444"/>
              </a:cxn>
              <a:cxn ang="0">
                <a:pos x="connsiteX58445" y="connsiteY58445"/>
              </a:cxn>
              <a:cxn ang="0">
                <a:pos x="connsiteX58446" y="connsiteY58446"/>
              </a:cxn>
              <a:cxn ang="0">
                <a:pos x="connsiteX58447" y="connsiteY58447"/>
              </a:cxn>
              <a:cxn ang="0">
                <a:pos x="connsiteX58448" y="connsiteY58448"/>
              </a:cxn>
              <a:cxn ang="0">
                <a:pos x="connsiteX58449" y="connsiteY58449"/>
              </a:cxn>
              <a:cxn ang="0">
                <a:pos x="connsiteX58450" y="connsiteY58450"/>
              </a:cxn>
              <a:cxn ang="0">
                <a:pos x="connsiteX58451" y="connsiteY58451"/>
              </a:cxn>
              <a:cxn ang="0">
                <a:pos x="connsiteX58452" y="connsiteY58452"/>
              </a:cxn>
              <a:cxn ang="0">
                <a:pos x="connsiteX58453" y="connsiteY58453"/>
              </a:cxn>
              <a:cxn ang="0">
                <a:pos x="connsiteX58454" y="connsiteY58454"/>
              </a:cxn>
              <a:cxn ang="0">
                <a:pos x="connsiteX58455" y="connsiteY58455"/>
              </a:cxn>
              <a:cxn ang="0">
                <a:pos x="connsiteX58456" y="connsiteY58456"/>
              </a:cxn>
              <a:cxn ang="0">
                <a:pos x="connsiteX58457" y="connsiteY58457"/>
              </a:cxn>
              <a:cxn ang="0">
                <a:pos x="connsiteX58458" y="connsiteY58458"/>
              </a:cxn>
              <a:cxn ang="0">
                <a:pos x="connsiteX58459" y="connsiteY58459"/>
              </a:cxn>
              <a:cxn ang="0">
                <a:pos x="connsiteX58460" y="connsiteY58460"/>
              </a:cxn>
              <a:cxn ang="0">
                <a:pos x="connsiteX58461" y="connsiteY58461"/>
              </a:cxn>
              <a:cxn ang="0">
                <a:pos x="connsiteX58462" y="connsiteY58462"/>
              </a:cxn>
              <a:cxn ang="0">
                <a:pos x="connsiteX58463" y="connsiteY58463"/>
              </a:cxn>
              <a:cxn ang="0">
                <a:pos x="connsiteX58464" y="connsiteY58464"/>
              </a:cxn>
              <a:cxn ang="0">
                <a:pos x="connsiteX58465" y="connsiteY58465"/>
              </a:cxn>
              <a:cxn ang="0">
                <a:pos x="connsiteX58466" y="connsiteY58466"/>
              </a:cxn>
              <a:cxn ang="0">
                <a:pos x="connsiteX58467" y="connsiteY58467"/>
              </a:cxn>
              <a:cxn ang="0">
                <a:pos x="connsiteX58468" y="connsiteY58468"/>
              </a:cxn>
              <a:cxn ang="0">
                <a:pos x="connsiteX58469" y="connsiteY58469"/>
              </a:cxn>
              <a:cxn ang="0">
                <a:pos x="connsiteX58470" y="connsiteY58470"/>
              </a:cxn>
              <a:cxn ang="0">
                <a:pos x="connsiteX58471" y="connsiteY58471"/>
              </a:cxn>
              <a:cxn ang="0">
                <a:pos x="connsiteX58472" y="connsiteY58472"/>
              </a:cxn>
              <a:cxn ang="0">
                <a:pos x="connsiteX58473" y="connsiteY58473"/>
              </a:cxn>
              <a:cxn ang="0">
                <a:pos x="connsiteX58474" y="connsiteY58474"/>
              </a:cxn>
              <a:cxn ang="0">
                <a:pos x="connsiteX58475" y="connsiteY58475"/>
              </a:cxn>
              <a:cxn ang="0">
                <a:pos x="connsiteX58476" y="connsiteY58476"/>
              </a:cxn>
              <a:cxn ang="0">
                <a:pos x="connsiteX58477" y="connsiteY58477"/>
              </a:cxn>
              <a:cxn ang="0">
                <a:pos x="connsiteX58478" y="connsiteY58478"/>
              </a:cxn>
              <a:cxn ang="0">
                <a:pos x="connsiteX58479" y="connsiteY58479"/>
              </a:cxn>
              <a:cxn ang="0">
                <a:pos x="connsiteX58480" y="connsiteY58480"/>
              </a:cxn>
              <a:cxn ang="0">
                <a:pos x="connsiteX58481" y="connsiteY58481"/>
              </a:cxn>
              <a:cxn ang="0">
                <a:pos x="connsiteX58482" y="connsiteY58482"/>
              </a:cxn>
              <a:cxn ang="0">
                <a:pos x="connsiteX58483" y="connsiteY58483"/>
              </a:cxn>
              <a:cxn ang="0">
                <a:pos x="connsiteX58484" y="connsiteY58484"/>
              </a:cxn>
              <a:cxn ang="0">
                <a:pos x="connsiteX58485" y="connsiteY58485"/>
              </a:cxn>
              <a:cxn ang="0">
                <a:pos x="connsiteX58486" y="connsiteY58486"/>
              </a:cxn>
              <a:cxn ang="0">
                <a:pos x="connsiteX58487" y="connsiteY58487"/>
              </a:cxn>
              <a:cxn ang="0">
                <a:pos x="connsiteX58488" y="connsiteY58488"/>
              </a:cxn>
              <a:cxn ang="0">
                <a:pos x="connsiteX58489" y="connsiteY58489"/>
              </a:cxn>
              <a:cxn ang="0">
                <a:pos x="connsiteX58490" y="connsiteY58490"/>
              </a:cxn>
              <a:cxn ang="0">
                <a:pos x="connsiteX58491" y="connsiteY58491"/>
              </a:cxn>
              <a:cxn ang="0">
                <a:pos x="connsiteX58492" y="connsiteY58492"/>
              </a:cxn>
              <a:cxn ang="0">
                <a:pos x="connsiteX58493" y="connsiteY58493"/>
              </a:cxn>
              <a:cxn ang="0">
                <a:pos x="connsiteX58494" y="connsiteY58494"/>
              </a:cxn>
              <a:cxn ang="0">
                <a:pos x="connsiteX58495" y="connsiteY58495"/>
              </a:cxn>
              <a:cxn ang="0">
                <a:pos x="connsiteX58496" y="connsiteY58496"/>
              </a:cxn>
              <a:cxn ang="0">
                <a:pos x="connsiteX58497" y="connsiteY58497"/>
              </a:cxn>
              <a:cxn ang="0">
                <a:pos x="connsiteX58498" y="connsiteY58498"/>
              </a:cxn>
              <a:cxn ang="0">
                <a:pos x="connsiteX58499" y="connsiteY58499"/>
              </a:cxn>
              <a:cxn ang="0">
                <a:pos x="connsiteX58500" y="connsiteY58500"/>
              </a:cxn>
              <a:cxn ang="0">
                <a:pos x="connsiteX58501" y="connsiteY58501"/>
              </a:cxn>
              <a:cxn ang="0">
                <a:pos x="connsiteX58502" y="connsiteY58502"/>
              </a:cxn>
              <a:cxn ang="0">
                <a:pos x="connsiteX58503" y="connsiteY58503"/>
              </a:cxn>
              <a:cxn ang="0">
                <a:pos x="connsiteX58504" y="connsiteY58504"/>
              </a:cxn>
              <a:cxn ang="0">
                <a:pos x="connsiteX58505" y="connsiteY58505"/>
              </a:cxn>
              <a:cxn ang="0">
                <a:pos x="connsiteX58506" y="connsiteY58506"/>
              </a:cxn>
              <a:cxn ang="0">
                <a:pos x="connsiteX58507" y="connsiteY58507"/>
              </a:cxn>
              <a:cxn ang="0">
                <a:pos x="connsiteX58508" y="connsiteY58508"/>
              </a:cxn>
              <a:cxn ang="0">
                <a:pos x="connsiteX58509" y="connsiteY58509"/>
              </a:cxn>
              <a:cxn ang="0">
                <a:pos x="connsiteX58510" y="connsiteY58510"/>
              </a:cxn>
              <a:cxn ang="0">
                <a:pos x="connsiteX58511" y="connsiteY58511"/>
              </a:cxn>
              <a:cxn ang="0">
                <a:pos x="connsiteX58512" y="connsiteY58512"/>
              </a:cxn>
              <a:cxn ang="0">
                <a:pos x="connsiteX58513" y="connsiteY58513"/>
              </a:cxn>
              <a:cxn ang="0">
                <a:pos x="connsiteX58514" y="connsiteY58514"/>
              </a:cxn>
              <a:cxn ang="0">
                <a:pos x="connsiteX58515" y="connsiteY58515"/>
              </a:cxn>
              <a:cxn ang="0">
                <a:pos x="connsiteX58516" y="connsiteY58516"/>
              </a:cxn>
              <a:cxn ang="0">
                <a:pos x="connsiteX58517" y="connsiteY58517"/>
              </a:cxn>
              <a:cxn ang="0">
                <a:pos x="connsiteX58518" y="connsiteY58518"/>
              </a:cxn>
              <a:cxn ang="0">
                <a:pos x="connsiteX58519" y="connsiteY58519"/>
              </a:cxn>
              <a:cxn ang="0">
                <a:pos x="connsiteX58520" y="connsiteY58520"/>
              </a:cxn>
              <a:cxn ang="0">
                <a:pos x="connsiteX58521" y="connsiteY58521"/>
              </a:cxn>
              <a:cxn ang="0">
                <a:pos x="connsiteX58522" y="connsiteY58522"/>
              </a:cxn>
              <a:cxn ang="0">
                <a:pos x="connsiteX58523" y="connsiteY58523"/>
              </a:cxn>
              <a:cxn ang="0">
                <a:pos x="connsiteX58524" y="connsiteY58524"/>
              </a:cxn>
              <a:cxn ang="0">
                <a:pos x="connsiteX58525" y="connsiteY58525"/>
              </a:cxn>
              <a:cxn ang="0">
                <a:pos x="connsiteX58526" y="connsiteY58526"/>
              </a:cxn>
              <a:cxn ang="0">
                <a:pos x="connsiteX58527" y="connsiteY58527"/>
              </a:cxn>
              <a:cxn ang="0">
                <a:pos x="connsiteX58528" y="connsiteY58528"/>
              </a:cxn>
              <a:cxn ang="0">
                <a:pos x="connsiteX58529" y="connsiteY58529"/>
              </a:cxn>
              <a:cxn ang="0">
                <a:pos x="connsiteX58530" y="connsiteY58530"/>
              </a:cxn>
              <a:cxn ang="0">
                <a:pos x="connsiteX58531" y="connsiteY58531"/>
              </a:cxn>
              <a:cxn ang="0">
                <a:pos x="connsiteX58532" y="connsiteY58532"/>
              </a:cxn>
              <a:cxn ang="0">
                <a:pos x="connsiteX58533" y="connsiteY58533"/>
              </a:cxn>
              <a:cxn ang="0">
                <a:pos x="connsiteX58534" y="connsiteY58534"/>
              </a:cxn>
              <a:cxn ang="0">
                <a:pos x="connsiteX58535" y="connsiteY58535"/>
              </a:cxn>
              <a:cxn ang="0">
                <a:pos x="connsiteX58536" y="connsiteY58536"/>
              </a:cxn>
              <a:cxn ang="0">
                <a:pos x="connsiteX58537" y="connsiteY58537"/>
              </a:cxn>
              <a:cxn ang="0">
                <a:pos x="connsiteX58538" y="connsiteY58538"/>
              </a:cxn>
              <a:cxn ang="0">
                <a:pos x="connsiteX58539" y="connsiteY58539"/>
              </a:cxn>
              <a:cxn ang="0">
                <a:pos x="connsiteX58540" y="connsiteY58540"/>
              </a:cxn>
              <a:cxn ang="0">
                <a:pos x="connsiteX58541" y="connsiteY58541"/>
              </a:cxn>
              <a:cxn ang="0">
                <a:pos x="connsiteX58542" y="connsiteY58542"/>
              </a:cxn>
              <a:cxn ang="0">
                <a:pos x="connsiteX58543" y="connsiteY58543"/>
              </a:cxn>
              <a:cxn ang="0">
                <a:pos x="connsiteX58544" y="connsiteY58544"/>
              </a:cxn>
              <a:cxn ang="0">
                <a:pos x="connsiteX58545" y="connsiteY58545"/>
              </a:cxn>
              <a:cxn ang="0">
                <a:pos x="connsiteX58546" y="connsiteY58546"/>
              </a:cxn>
              <a:cxn ang="0">
                <a:pos x="connsiteX58547" y="connsiteY58547"/>
              </a:cxn>
              <a:cxn ang="0">
                <a:pos x="connsiteX58548" y="connsiteY58548"/>
              </a:cxn>
              <a:cxn ang="0">
                <a:pos x="connsiteX58549" y="connsiteY58549"/>
              </a:cxn>
              <a:cxn ang="0">
                <a:pos x="connsiteX58550" y="connsiteY58550"/>
              </a:cxn>
              <a:cxn ang="0">
                <a:pos x="connsiteX58551" y="connsiteY58551"/>
              </a:cxn>
              <a:cxn ang="0">
                <a:pos x="connsiteX58552" y="connsiteY58552"/>
              </a:cxn>
              <a:cxn ang="0">
                <a:pos x="connsiteX58553" y="connsiteY58553"/>
              </a:cxn>
              <a:cxn ang="0">
                <a:pos x="connsiteX58554" y="connsiteY58554"/>
              </a:cxn>
              <a:cxn ang="0">
                <a:pos x="connsiteX58555" y="connsiteY58555"/>
              </a:cxn>
              <a:cxn ang="0">
                <a:pos x="connsiteX58556" y="connsiteY58556"/>
              </a:cxn>
              <a:cxn ang="0">
                <a:pos x="connsiteX58557" y="connsiteY58557"/>
              </a:cxn>
              <a:cxn ang="0">
                <a:pos x="connsiteX58558" y="connsiteY58558"/>
              </a:cxn>
              <a:cxn ang="0">
                <a:pos x="connsiteX58559" y="connsiteY58559"/>
              </a:cxn>
              <a:cxn ang="0">
                <a:pos x="connsiteX58560" y="connsiteY58560"/>
              </a:cxn>
              <a:cxn ang="0">
                <a:pos x="connsiteX58561" y="connsiteY58561"/>
              </a:cxn>
              <a:cxn ang="0">
                <a:pos x="connsiteX58562" y="connsiteY58562"/>
              </a:cxn>
              <a:cxn ang="0">
                <a:pos x="connsiteX58563" y="connsiteY58563"/>
              </a:cxn>
              <a:cxn ang="0">
                <a:pos x="connsiteX58564" y="connsiteY58564"/>
              </a:cxn>
              <a:cxn ang="0">
                <a:pos x="connsiteX58565" y="connsiteY58565"/>
              </a:cxn>
              <a:cxn ang="0">
                <a:pos x="connsiteX58566" y="connsiteY58566"/>
              </a:cxn>
              <a:cxn ang="0">
                <a:pos x="connsiteX58567" y="connsiteY58567"/>
              </a:cxn>
              <a:cxn ang="0">
                <a:pos x="connsiteX58568" y="connsiteY58568"/>
              </a:cxn>
              <a:cxn ang="0">
                <a:pos x="connsiteX58569" y="connsiteY58569"/>
              </a:cxn>
              <a:cxn ang="0">
                <a:pos x="connsiteX58570" y="connsiteY58570"/>
              </a:cxn>
              <a:cxn ang="0">
                <a:pos x="connsiteX58571" y="connsiteY58571"/>
              </a:cxn>
              <a:cxn ang="0">
                <a:pos x="connsiteX58572" y="connsiteY58572"/>
              </a:cxn>
              <a:cxn ang="0">
                <a:pos x="connsiteX58573" y="connsiteY58573"/>
              </a:cxn>
              <a:cxn ang="0">
                <a:pos x="connsiteX58574" y="connsiteY58574"/>
              </a:cxn>
              <a:cxn ang="0">
                <a:pos x="connsiteX58575" y="connsiteY58575"/>
              </a:cxn>
              <a:cxn ang="0">
                <a:pos x="connsiteX58576" y="connsiteY58576"/>
              </a:cxn>
              <a:cxn ang="0">
                <a:pos x="connsiteX58577" y="connsiteY58577"/>
              </a:cxn>
              <a:cxn ang="0">
                <a:pos x="connsiteX58578" y="connsiteY58578"/>
              </a:cxn>
              <a:cxn ang="0">
                <a:pos x="connsiteX58579" y="connsiteY58579"/>
              </a:cxn>
              <a:cxn ang="0">
                <a:pos x="connsiteX58580" y="connsiteY58580"/>
              </a:cxn>
              <a:cxn ang="0">
                <a:pos x="connsiteX58581" y="connsiteY58581"/>
              </a:cxn>
              <a:cxn ang="0">
                <a:pos x="connsiteX58582" y="connsiteY58582"/>
              </a:cxn>
              <a:cxn ang="0">
                <a:pos x="connsiteX58583" y="connsiteY58583"/>
              </a:cxn>
              <a:cxn ang="0">
                <a:pos x="connsiteX58584" y="connsiteY58584"/>
              </a:cxn>
              <a:cxn ang="0">
                <a:pos x="connsiteX58585" y="connsiteY58585"/>
              </a:cxn>
              <a:cxn ang="0">
                <a:pos x="connsiteX58586" y="connsiteY58586"/>
              </a:cxn>
              <a:cxn ang="0">
                <a:pos x="connsiteX58587" y="connsiteY58587"/>
              </a:cxn>
              <a:cxn ang="0">
                <a:pos x="connsiteX58588" y="connsiteY58588"/>
              </a:cxn>
              <a:cxn ang="0">
                <a:pos x="connsiteX58589" y="connsiteY58589"/>
              </a:cxn>
              <a:cxn ang="0">
                <a:pos x="connsiteX58590" y="connsiteY58590"/>
              </a:cxn>
              <a:cxn ang="0">
                <a:pos x="connsiteX58591" y="connsiteY58591"/>
              </a:cxn>
              <a:cxn ang="0">
                <a:pos x="connsiteX58592" y="connsiteY58592"/>
              </a:cxn>
              <a:cxn ang="0">
                <a:pos x="connsiteX58593" y="connsiteY58593"/>
              </a:cxn>
              <a:cxn ang="0">
                <a:pos x="connsiteX58594" y="connsiteY58594"/>
              </a:cxn>
              <a:cxn ang="0">
                <a:pos x="connsiteX58595" y="connsiteY58595"/>
              </a:cxn>
              <a:cxn ang="0">
                <a:pos x="connsiteX58596" y="connsiteY58596"/>
              </a:cxn>
              <a:cxn ang="0">
                <a:pos x="connsiteX58597" y="connsiteY58597"/>
              </a:cxn>
              <a:cxn ang="0">
                <a:pos x="connsiteX58598" y="connsiteY58598"/>
              </a:cxn>
              <a:cxn ang="0">
                <a:pos x="connsiteX58599" y="connsiteY58599"/>
              </a:cxn>
              <a:cxn ang="0">
                <a:pos x="connsiteX58600" y="connsiteY58600"/>
              </a:cxn>
              <a:cxn ang="0">
                <a:pos x="connsiteX58601" y="connsiteY58601"/>
              </a:cxn>
              <a:cxn ang="0">
                <a:pos x="connsiteX58602" y="connsiteY58602"/>
              </a:cxn>
              <a:cxn ang="0">
                <a:pos x="connsiteX58603" y="connsiteY58603"/>
              </a:cxn>
              <a:cxn ang="0">
                <a:pos x="connsiteX58604" y="connsiteY58604"/>
              </a:cxn>
              <a:cxn ang="0">
                <a:pos x="connsiteX58605" y="connsiteY58605"/>
              </a:cxn>
              <a:cxn ang="0">
                <a:pos x="connsiteX58606" y="connsiteY58606"/>
              </a:cxn>
              <a:cxn ang="0">
                <a:pos x="connsiteX58607" y="connsiteY58607"/>
              </a:cxn>
              <a:cxn ang="0">
                <a:pos x="connsiteX58608" y="connsiteY58608"/>
              </a:cxn>
              <a:cxn ang="0">
                <a:pos x="connsiteX58609" y="connsiteY58609"/>
              </a:cxn>
              <a:cxn ang="0">
                <a:pos x="connsiteX58610" y="connsiteY58610"/>
              </a:cxn>
              <a:cxn ang="0">
                <a:pos x="connsiteX58611" y="connsiteY58611"/>
              </a:cxn>
              <a:cxn ang="0">
                <a:pos x="connsiteX58612" y="connsiteY58612"/>
              </a:cxn>
              <a:cxn ang="0">
                <a:pos x="connsiteX58613" y="connsiteY58613"/>
              </a:cxn>
              <a:cxn ang="0">
                <a:pos x="connsiteX58614" y="connsiteY58614"/>
              </a:cxn>
              <a:cxn ang="0">
                <a:pos x="connsiteX58615" y="connsiteY58615"/>
              </a:cxn>
              <a:cxn ang="0">
                <a:pos x="connsiteX58616" y="connsiteY58616"/>
              </a:cxn>
              <a:cxn ang="0">
                <a:pos x="connsiteX58617" y="connsiteY58617"/>
              </a:cxn>
              <a:cxn ang="0">
                <a:pos x="connsiteX58618" y="connsiteY58618"/>
              </a:cxn>
              <a:cxn ang="0">
                <a:pos x="connsiteX58619" y="connsiteY58619"/>
              </a:cxn>
              <a:cxn ang="0">
                <a:pos x="connsiteX58620" y="connsiteY58620"/>
              </a:cxn>
              <a:cxn ang="0">
                <a:pos x="connsiteX58621" y="connsiteY58621"/>
              </a:cxn>
              <a:cxn ang="0">
                <a:pos x="connsiteX58622" y="connsiteY58622"/>
              </a:cxn>
              <a:cxn ang="0">
                <a:pos x="connsiteX58623" y="connsiteY58623"/>
              </a:cxn>
              <a:cxn ang="0">
                <a:pos x="connsiteX58624" y="connsiteY58624"/>
              </a:cxn>
              <a:cxn ang="0">
                <a:pos x="connsiteX58625" y="connsiteY58625"/>
              </a:cxn>
              <a:cxn ang="0">
                <a:pos x="connsiteX58626" y="connsiteY58626"/>
              </a:cxn>
              <a:cxn ang="0">
                <a:pos x="connsiteX58627" y="connsiteY58627"/>
              </a:cxn>
              <a:cxn ang="0">
                <a:pos x="connsiteX58628" y="connsiteY58628"/>
              </a:cxn>
              <a:cxn ang="0">
                <a:pos x="connsiteX58629" y="connsiteY58629"/>
              </a:cxn>
              <a:cxn ang="0">
                <a:pos x="connsiteX58630" y="connsiteY58630"/>
              </a:cxn>
              <a:cxn ang="0">
                <a:pos x="connsiteX58631" y="connsiteY58631"/>
              </a:cxn>
              <a:cxn ang="0">
                <a:pos x="connsiteX58632" y="connsiteY58632"/>
              </a:cxn>
              <a:cxn ang="0">
                <a:pos x="connsiteX58633" y="connsiteY58633"/>
              </a:cxn>
              <a:cxn ang="0">
                <a:pos x="connsiteX58634" y="connsiteY58634"/>
              </a:cxn>
              <a:cxn ang="0">
                <a:pos x="connsiteX58635" y="connsiteY58635"/>
              </a:cxn>
              <a:cxn ang="0">
                <a:pos x="connsiteX58636" y="connsiteY58636"/>
              </a:cxn>
              <a:cxn ang="0">
                <a:pos x="connsiteX58637" y="connsiteY58637"/>
              </a:cxn>
              <a:cxn ang="0">
                <a:pos x="connsiteX58638" y="connsiteY58638"/>
              </a:cxn>
              <a:cxn ang="0">
                <a:pos x="connsiteX58639" y="connsiteY58639"/>
              </a:cxn>
              <a:cxn ang="0">
                <a:pos x="connsiteX58640" y="connsiteY58640"/>
              </a:cxn>
              <a:cxn ang="0">
                <a:pos x="connsiteX58641" y="connsiteY58641"/>
              </a:cxn>
              <a:cxn ang="0">
                <a:pos x="connsiteX58642" y="connsiteY58642"/>
              </a:cxn>
              <a:cxn ang="0">
                <a:pos x="connsiteX58643" y="connsiteY58643"/>
              </a:cxn>
              <a:cxn ang="0">
                <a:pos x="connsiteX58644" y="connsiteY58644"/>
              </a:cxn>
              <a:cxn ang="0">
                <a:pos x="connsiteX58645" y="connsiteY58645"/>
              </a:cxn>
              <a:cxn ang="0">
                <a:pos x="connsiteX58646" y="connsiteY58646"/>
              </a:cxn>
              <a:cxn ang="0">
                <a:pos x="connsiteX58647" y="connsiteY58647"/>
              </a:cxn>
              <a:cxn ang="0">
                <a:pos x="connsiteX58648" y="connsiteY58648"/>
              </a:cxn>
              <a:cxn ang="0">
                <a:pos x="connsiteX58649" y="connsiteY58649"/>
              </a:cxn>
              <a:cxn ang="0">
                <a:pos x="connsiteX58650" y="connsiteY58650"/>
              </a:cxn>
              <a:cxn ang="0">
                <a:pos x="connsiteX58651" y="connsiteY58651"/>
              </a:cxn>
              <a:cxn ang="0">
                <a:pos x="connsiteX58652" y="connsiteY58652"/>
              </a:cxn>
              <a:cxn ang="0">
                <a:pos x="connsiteX58653" y="connsiteY58653"/>
              </a:cxn>
              <a:cxn ang="0">
                <a:pos x="connsiteX58654" y="connsiteY58654"/>
              </a:cxn>
              <a:cxn ang="0">
                <a:pos x="connsiteX58655" y="connsiteY58655"/>
              </a:cxn>
              <a:cxn ang="0">
                <a:pos x="connsiteX58656" y="connsiteY58656"/>
              </a:cxn>
              <a:cxn ang="0">
                <a:pos x="connsiteX58657" y="connsiteY58657"/>
              </a:cxn>
              <a:cxn ang="0">
                <a:pos x="connsiteX58658" y="connsiteY58658"/>
              </a:cxn>
              <a:cxn ang="0">
                <a:pos x="connsiteX58659" y="connsiteY58659"/>
              </a:cxn>
              <a:cxn ang="0">
                <a:pos x="connsiteX58660" y="connsiteY58660"/>
              </a:cxn>
              <a:cxn ang="0">
                <a:pos x="connsiteX58661" y="connsiteY58661"/>
              </a:cxn>
              <a:cxn ang="0">
                <a:pos x="connsiteX58662" y="connsiteY58662"/>
              </a:cxn>
              <a:cxn ang="0">
                <a:pos x="connsiteX58663" y="connsiteY58663"/>
              </a:cxn>
              <a:cxn ang="0">
                <a:pos x="connsiteX58664" y="connsiteY58664"/>
              </a:cxn>
              <a:cxn ang="0">
                <a:pos x="connsiteX58665" y="connsiteY58665"/>
              </a:cxn>
              <a:cxn ang="0">
                <a:pos x="connsiteX58666" y="connsiteY58666"/>
              </a:cxn>
              <a:cxn ang="0">
                <a:pos x="connsiteX58667" y="connsiteY58667"/>
              </a:cxn>
              <a:cxn ang="0">
                <a:pos x="connsiteX58668" y="connsiteY58668"/>
              </a:cxn>
              <a:cxn ang="0">
                <a:pos x="connsiteX58669" y="connsiteY58669"/>
              </a:cxn>
              <a:cxn ang="0">
                <a:pos x="connsiteX58670" y="connsiteY58670"/>
              </a:cxn>
              <a:cxn ang="0">
                <a:pos x="connsiteX58671" y="connsiteY58671"/>
              </a:cxn>
              <a:cxn ang="0">
                <a:pos x="connsiteX58672" y="connsiteY58672"/>
              </a:cxn>
              <a:cxn ang="0">
                <a:pos x="connsiteX58673" y="connsiteY58673"/>
              </a:cxn>
              <a:cxn ang="0">
                <a:pos x="connsiteX58674" y="connsiteY58674"/>
              </a:cxn>
              <a:cxn ang="0">
                <a:pos x="connsiteX58675" y="connsiteY58675"/>
              </a:cxn>
              <a:cxn ang="0">
                <a:pos x="connsiteX58676" y="connsiteY58676"/>
              </a:cxn>
              <a:cxn ang="0">
                <a:pos x="connsiteX58677" y="connsiteY58677"/>
              </a:cxn>
              <a:cxn ang="0">
                <a:pos x="connsiteX58678" y="connsiteY58678"/>
              </a:cxn>
              <a:cxn ang="0">
                <a:pos x="connsiteX58679" y="connsiteY58679"/>
              </a:cxn>
              <a:cxn ang="0">
                <a:pos x="connsiteX58680" y="connsiteY58680"/>
              </a:cxn>
              <a:cxn ang="0">
                <a:pos x="connsiteX58681" y="connsiteY58681"/>
              </a:cxn>
              <a:cxn ang="0">
                <a:pos x="connsiteX58682" y="connsiteY58682"/>
              </a:cxn>
              <a:cxn ang="0">
                <a:pos x="connsiteX58683" y="connsiteY58683"/>
              </a:cxn>
              <a:cxn ang="0">
                <a:pos x="connsiteX58684" y="connsiteY58684"/>
              </a:cxn>
              <a:cxn ang="0">
                <a:pos x="connsiteX58685" y="connsiteY58685"/>
              </a:cxn>
              <a:cxn ang="0">
                <a:pos x="connsiteX58686" y="connsiteY58686"/>
              </a:cxn>
              <a:cxn ang="0">
                <a:pos x="connsiteX58687" y="connsiteY58687"/>
              </a:cxn>
              <a:cxn ang="0">
                <a:pos x="connsiteX58688" y="connsiteY58688"/>
              </a:cxn>
              <a:cxn ang="0">
                <a:pos x="connsiteX58689" y="connsiteY58689"/>
              </a:cxn>
              <a:cxn ang="0">
                <a:pos x="connsiteX58690" y="connsiteY58690"/>
              </a:cxn>
              <a:cxn ang="0">
                <a:pos x="connsiteX58691" y="connsiteY58691"/>
              </a:cxn>
              <a:cxn ang="0">
                <a:pos x="connsiteX58692" y="connsiteY58692"/>
              </a:cxn>
              <a:cxn ang="0">
                <a:pos x="connsiteX58693" y="connsiteY58693"/>
              </a:cxn>
              <a:cxn ang="0">
                <a:pos x="connsiteX58694" y="connsiteY58694"/>
              </a:cxn>
              <a:cxn ang="0">
                <a:pos x="connsiteX58695" y="connsiteY58695"/>
              </a:cxn>
              <a:cxn ang="0">
                <a:pos x="connsiteX58696" y="connsiteY58696"/>
              </a:cxn>
              <a:cxn ang="0">
                <a:pos x="connsiteX58697" y="connsiteY58697"/>
              </a:cxn>
              <a:cxn ang="0">
                <a:pos x="connsiteX58698" y="connsiteY58698"/>
              </a:cxn>
              <a:cxn ang="0">
                <a:pos x="connsiteX58699" y="connsiteY58699"/>
              </a:cxn>
              <a:cxn ang="0">
                <a:pos x="connsiteX58700" y="connsiteY58700"/>
              </a:cxn>
              <a:cxn ang="0">
                <a:pos x="connsiteX58701" y="connsiteY58701"/>
              </a:cxn>
              <a:cxn ang="0">
                <a:pos x="connsiteX58702" y="connsiteY58702"/>
              </a:cxn>
              <a:cxn ang="0">
                <a:pos x="connsiteX58703" y="connsiteY58703"/>
              </a:cxn>
              <a:cxn ang="0">
                <a:pos x="connsiteX58704" y="connsiteY58704"/>
              </a:cxn>
              <a:cxn ang="0">
                <a:pos x="connsiteX58705" y="connsiteY58705"/>
              </a:cxn>
              <a:cxn ang="0">
                <a:pos x="connsiteX58706" y="connsiteY58706"/>
              </a:cxn>
              <a:cxn ang="0">
                <a:pos x="connsiteX58707" y="connsiteY58707"/>
              </a:cxn>
              <a:cxn ang="0">
                <a:pos x="connsiteX58708" y="connsiteY58708"/>
              </a:cxn>
              <a:cxn ang="0">
                <a:pos x="connsiteX58709" y="connsiteY58709"/>
              </a:cxn>
              <a:cxn ang="0">
                <a:pos x="connsiteX58710" y="connsiteY58710"/>
              </a:cxn>
              <a:cxn ang="0">
                <a:pos x="connsiteX58711" y="connsiteY58711"/>
              </a:cxn>
              <a:cxn ang="0">
                <a:pos x="connsiteX58712" y="connsiteY58712"/>
              </a:cxn>
              <a:cxn ang="0">
                <a:pos x="connsiteX58713" y="connsiteY58713"/>
              </a:cxn>
              <a:cxn ang="0">
                <a:pos x="connsiteX58714" y="connsiteY58714"/>
              </a:cxn>
              <a:cxn ang="0">
                <a:pos x="connsiteX58715" y="connsiteY58715"/>
              </a:cxn>
              <a:cxn ang="0">
                <a:pos x="connsiteX58716" y="connsiteY58716"/>
              </a:cxn>
              <a:cxn ang="0">
                <a:pos x="connsiteX58717" y="connsiteY58717"/>
              </a:cxn>
              <a:cxn ang="0">
                <a:pos x="connsiteX58718" y="connsiteY58718"/>
              </a:cxn>
              <a:cxn ang="0">
                <a:pos x="connsiteX58719" y="connsiteY58719"/>
              </a:cxn>
              <a:cxn ang="0">
                <a:pos x="connsiteX58720" y="connsiteY58720"/>
              </a:cxn>
              <a:cxn ang="0">
                <a:pos x="connsiteX58721" y="connsiteY58721"/>
              </a:cxn>
              <a:cxn ang="0">
                <a:pos x="connsiteX58722" y="connsiteY58722"/>
              </a:cxn>
              <a:cxn ang="0">
                <a:pos x="connsiteX58723" y="connsiteY58723"/>
              </a:cxn>
              <a:cxn ang="0">
                <a:pos x="connsiteX58724" y="connsiteY58724"/>
              </a:cxn>
              <a:cxn ang="0">
                <a:pos x="connsiteX58725" y="connsiteY58725"/>
              </a:cxn>
              <a:cxn ang="0">
                <a:pos x="connsiteX58726" y="connsiteY58726"/>
              </a:cxn>
              <a:cxn ang="0">
                <a:pos x="connsiteX58727" y="connsiteY58727"/>
              </a:cxn>
              <a:cxn ang="0">
                <a:pos x="connsiteX58728" y="connsiteY58728"/>
              </a:cxn>
              <a:cxn ang="0">
                <a:pos x="connsiteX58729" y="connsiteY58729"/>
              </a:cxn>
              <a:cxn ang="0">
                <a:pos x="connsiteX58730" y="connsiteY58730"/>
              </a:cxn>
              <a:cxn ang="0">
                <a:pos x="connsiteX58731" y="connsiteY58731"/>
              </a:cxn>
              <a:cxn ang="0">
                <a:pos x="connsiteX58732" y="connsiteY58732"/>
              </a:cxn>
              <a:cxn ang="0">
                <a:pos x="connsiteX58733" y="connsiteY58733"/>
              </a:cxn>
              <a:cxn ang="0">
                <a:pos x="connsiteX58734" y="connsiteY58734"/>
              </a:cxn>
              <a:cxn ang="0">
                <a:pos x="connsiteX58735" y="connsiteY58735"/>
              </a:cxn>
              <a:cxn ang="0">
                <a:pos x="connsiteX58736" y="connsiteY58736"/>
              </a:cxn>
              <a:cxn ang="0">
                <a:pos x="connsiteX58737" y="connsiteY58737"/>
              </a:cxn>
              <a:cxn ang="0">
                <a:pos x="connsiteX58738" y="connsiteY58738"/>
              </a:cxn>
              <a:cxn ang="0">
                <a:pos x="connsiteX58739" y="connsiteY58739"/>
              </a:cxn>
              <a:cxn ang="0">
                <a:pos x="connsiteX58740" y="connsiteY58740"/>
              </a:cxn>
              <a:cxn ang="0">
                <a:pos x="connsiteX58741" y="connsiteY58741"/>
              </a:cxn>
              <a:cxn ang="0">
                <a:pos x="connsiteX58742" y="connsiteY58742"/>
              </a:cxn>
              <a:cxn ang="0">
                <a:pos x="connsiteX58743" y="connsiteY58743"/>
              </a:cxn>
              <a:cxn ang="0">
                <a:pos x="connsiteX58744" y="connsiteY58744"/>
              </a:cxn>
              <a:cxn ang="0">
                <a:pos x="connsiteX58745" y="connsiteY58745"/>
              </a:cxn>
              <a:cxn ang="0">
                <a:pos x="connsiteX58746" y="connsiteY58746"/>
              </a:cxn>
              <a:cxn ang="0">
                <a:pos x="connsiteX58747" y="connsiteY58747"/>
              </a:cxn>
              <a:cxn ang="0">
                <a:pos x="connsiteX58748" y="connsiteY58748"/>
              </a:cxn>
              <a:cxn ang="0">
                <a:pos x="connsiteX58749" y="connsiteY58749"/>
              </a:cxn>
              <a:cxn ang="0">
                <a:pos x="connsiteX58750" y="connsiteY58750"/>
              </a:cxn>
              <a:cxn ang="0">
                <a:pos x="connsiteX58751" y="connsiteY58751"/>
              </a:cxn>
              <a:cxn ang="0">
                <a:pos x="connsiteX58752" y="connsiteY58752"/>
              </a:cxn>
              <a:cxn ang="0">
                <a:pos x="connsiteX58753" y="connsiteY58753"/>
              </a:cxn>
              <a:cxn ang="0">
                <a:pos x="connsiteX58754" y="connsiteY58754"/>
              </a:cxn>
              <a:cxn ang="0">
                <a:pos x="connsiteX58755" y="connsiteY58755"/>
              </a:cxn>
              <a:cxn ang="0">
                <a:pos x="connsiteX58756" y="connsiteY58756"/>
              </a:cxn>
              <a:cxn ang="0">
                <a:pos x="connsiteX58757" y="connsiteY58757"/>
              </a:cxn>
              <a:cxn ang="0">
                <a:pos x="connsiteX58758" y="connsiteY58758"/>
              </a:cxn>
              <a:cxn ang="0">
                <a:pos x="connsiteX58759" y="connsiteY58759"/>
              </a:cxn>
              <a:cxn ang="0">
                <a:pos x="connsiteX58760" y="connsiteY58760"/>
              </a:cxn>
              <a:cxn ang="0">
                <a:pos x="connsiteX58761" y="connsiteY58761"/>
              </a:cxn>
              <a:cxn ang="0">
                <a:pos x="connsiteX58762" y="connsiteY58762"/>
              </a:cxn>
              <a:cxn ang="0">
                <a:pos x="connsiteX58763" y="connsiteY58763"/>
              </a:cxn>
              <a:cxn ang="0">
                <a:pos x="connsiteX58764" y="connsiteY58764"/>
              </a:cxn>
              <a:cxn ang="0">
                <a:pos x="connsiteX58765" y="connsiteY58765"/>
              </a:cxn>
              <a:cxn ang="0">
                <a:pos x="connsiteX58766" y="connsiteY58766"/>
              </a:cxn>
              <a:cxn ang="0">
                <a:pos x="connsiteX58767" y="connsiteY58767"/>
              </a:cxn>
              <a:cxn ang="0">
                <a:pos x="connsiteX58768" y="connsiteY58768"/>
              </a:cxn>
              <a:cxn ang="0">
                <a:pos x="connsiteX58769" y="connsiteY58769"/>
              </a:cxn>
              <a:cxn ang="0">
                <a:pos x="connsiteX58770" y="connsiteY58770"/>
              </a:cxn>
              <a:cxn ang="0">
                <a:pos x="connsiteX58771" y="connsiteY58771"/>
              </a:cxn>
              <a:cxn ang="0">
                <a:pos x="connsiteX58772" y="connsiteY58772"/>
              </a:cxn>
              <a:cxn ang="0">
                <a:pos x="connsiteX58773" y="connsiteY58773"/>
              </a:cxn>
              <a:cxn ang="0">
                <a:pos x="connsiteX58774" y="connsiteY58774"/>
              </a:cxn>
              <a:cxn ang="0">
                <a:pos x="connsiteX58775" y="connsiteY58775"/>
              </a:cxn>
              <a:cxn ang="0">
                <a:pos x="connsiteX58776" y="connsiteY58776"/>
              </a:cxn>
              <a:cxn ang="0">
                <a:pos x="connsiteX58777" y="connsiteY58777"/>
              </a:cxn>
              <a:cxn ang="0">
                <a:pos x="connsiteX58778" y="connsiteY58778"/>
              </a:cxn>
              <a:cxn ang="0">
                <a:pos x="connsiteX58779" y="connsiteY58779"/>
              </a:cxn>
              <a:cxn ang="0">
                <a:pos x="connsiteX58780" y="connsiteY58780"/>
              </a:cxn>
              <a:cxn ang="0">
                <a:pos x="connsiteX58781" y="connsiteY58781"/>
              </a:cxn>
              <a:cxn ang="0">
                <a:pos x="connsiteX58782" y="connsiteY58782"/>
              </a:cxn>
              <a:cxn ang="0">
                <a:pos x="connsiteX58783" y="connsiteY58783"/>
              </a:cxn>
              <a:cxn ang="0">
                <a:pos x="connsiteX58784" y="connsiteY58784"/>
              </a:cxn>
              <a:cxn ang="0">
                <a:pos x="connsiteX58785" y="connsiteY58785"/>
              </a:cxn>
              <a:cxn ang="0">
                <a:pos x="connsiteX58786" y="connsiteY58786"/>
              </a:cxn>
              <a:cxn ang="0">
                <a:pos x="connsiteX58787" y="connsiteY58787"/>
              </a:cxn>
              <a:cxn ang="0">
                <a:pos x="connsiteX58788" y="connsiteY58788"/>
              </a:cxn>
              <a:cxn ang="0">
                <a:pos x="connsiteX58789" y="connsiteY58789"/>
              </a:cxn>
              <a:cxn ang="0">
                <a:pos x="connsiteX58790" y="connsiteY58790"/>
              </a:cxn>
              <a:cxn ang="0">
                <a:pos x="connsiteX58791" y="connsiteY58791"/>
              </a:cxn>
              <a:cxn ang="0">
                <a:pos x="connsiteX58792" y="connsiteY58792"/>
              </a:cxn>
              <a:cxn ang="0">
                <a:pos x="connsiteX58793" y="connsiteY58793"/>
              </a:cxn>
              <a:cxn ang="0">
                <a:pos x="connsiteX58794" y="connsiteY58794"/>
              </a:cxn>
              <a:cxn ang="0">
                <a:pos x="connsiteX58795" y="connsiteY58795"/>
              </a:cxn>
              <a:cxn ang="0">
                <a:pos x="connsiteX58796" y="connsiteY58796"/>
              </a:cxn>
              <a:cxn ang="0">
                <a:pos x="connsiteX58797" y="connsiteY58797"/>
              </a:cxn>
              <a:cxn ang="0">
                <a:pos x="connsiteX58798" y="connsiteY58798"/>
              </a:cxn>
              <a:cxn ang="0">
                <a:pos x="connsiteX58799" y="connsiteY58799"/>
              </a:cxn>
              <a:cxn ang="0">
                <a:pos x="connsiteX58800" y="connsiteY58800"/>
              </a:cxn>
              <a:cxn ang="0">
                <a:pos x="connsiteX58801" y="connsiteY58801"/>
              </a:cxn>
              <a:cxn ang="0">
                <a:pos x="connsiteX58802" y="connsiteY58802"/>
              </a:cxn>
              <a:cxn ang="0">
                <a:pos x="connsiteX58803" y="connsiteY58803"/>
              </a:cxn>
              <a:cxn ang="0">
                <a:pos x="connsiteX58804" y="connsiteY58804"/>
              </a:cxn>
              <a:cxn ang="0">
                <a:pos x="connsiteX58805" y="connsiteY58805"/>
              </a:cxn>
              <a:cxn ang="0">
                <a:pos x="connsiteX58806" y="connsiteY58806"/>
              </a:cxn>
              <a:cxn ang="0">
                <a:pos x="connsiteX58807" y="connsiteY58807"/>
              </a:cxn>
              <a:cxn ang="0">
                <a:pos x="connsiteX58808" y="connsiteY58808"/>
              </a:cxn>
              <a:cxn ang="0">
                <a:pos x="connsiteX58809" y="connsiteY58809"/>
              </a:cxn>
              <a:cxn ang="0">
                <a:pos x="connsiteX58810" y="connsiteY58810"/>
              </a:cxn>
              <a:cxn ang="0">
                <a:pos x="connsiteX58811" y="connsiteY58811"/>
              </a:cxn>
              <a:cxn ang="0">
                <a:pos x="connsiteX58812" y="connsiteY58812"/>
              </a:cxn>
              <a:cxn ang="0">
                <a:pos x="connsiteX58813" y="connsiteY58813"/>
              </a:cxn>
              <a:cxn ang="0">
                <a:pos x="connsiteX58814" y="connsiteY58814"/>
              </a:cxn>
              <a:cxn ang="0">
                <a:pos x="connsiteX58815" y="connsiteY58815"/>
              </a:cxn>
              <a:cxn ang="0">
                <a:pos x="connsiteX58816" y="connsiteY58816"/>
              </a:cxn>
              <a:cxn ang="0">
                <a:pos x="connsiteX58817" y="connsiteY58817"/>
              </a:cxn>
              <a:cxn ang="0">
                <a:pos x="connsiteX58818" y="connsiteY58818"/>
              </a:cxn>
              <a:cxn ang="0">
                <a:pos x="connsiteX58819" y="connsiteY58819"/>
              </a:cxn>
              <a:cxn ang="0">
                <a:pos x="connsiteX58820" y="connsiteY58820"/>
              </a:cxn>
              <a:cxn ang="0">
                <a:pos x="connsiteX58821" y="connsiteY58821"/>
              </a:cxn>
              <a:cxn ang="0">
                <a:pos x="connsiteX58822" y="connsiteY58822"/>
              </a:cxn>
              <a:cxn ang="0">
                <a:pos x="connsiteX58823" y="connsiteY58823"/>
              </a:cxn>
              <a:cxn ang="0">
                <a:pos x="connsiteX58824" y="connsiteY58824"/>
              </a:cxn>
              <a:cxn ang="0">
                <a:pos x="connsiteX58825" y="connsiteY58825"/>
              </a:cxn>
              <a:cxn ang="0">
                <a:pos x="connsiteX58826" y="connsiteY58826"/>
              </a:cxn>
              <a:cxn ang="0">
                <a:pos x="connsiteX58827" y="connsiteY58827"/>
              </a:cxn>
              <a:cxn ang="0">
                <a:pos x="connsiteX58828" y="connsiteY58828"/>
              </a:cxn>
              <a:cxn ang="0">
                <a:pos x="connsiteX58829" y="connsiteY58829"/>
              </a:cxn>
              <a:cxn ang="0">
                <a:pos x="connsiteX58830" y="connsiteY58830"/>
              </a:cxn>
              <a:cxn ang="0">
                <a:pos x="connsiteX58831" y="connsiteY58831"/>
              </a:cxn>
              <a:cxn ang="0">
                <a:pos x="connsiteX58832" y="connsiteY58832"/>
              </a:cxn>
              <a:cxn ang="0">
                <a:pos x="connsiteX58833" y="connsiteY58833"/>
              </a:cxn>
              <a:cxn ang="0">
                <a:pos x="connsiteX58834" y="connsiteY58834"/>
              </a:cxn>
              <a:cxn ang="0">
                <a:pos x="connsiteX58835" y="connsiteY58835"/>
              </a:cxn>
              <a:cxn ang="0">
                <a:pos x="connsiteX58836" y="connsiteY58836"/>
              </a:cxn>
              <a:cxn ang="0">
                <a:pos x="connsiteX58837" y="connsiteY58837"/>
              </a:cxn>
              <a:cxn ang="0">
                <a:pos x="connsiteX58838" y="connsiteY58838"/>
              </a:cxn>
              <a:cxn ang="0">
                <a:pos x="connsiteX58839" y="connsiteY58839"/>
              </a:cxn>
              <a:cxn ang="0">
                <a:pos x="connsiteX58840" y="connsiteY58840"/>
              </a:cxn>
              <a:cxn ang="0">
                <a:pos x="connsiteX58841" y="connsiteY58841"/>
              </a:cxn>
              <a:cxn ang="0">
                <a:pos x="connsiteX58842" y="connsiteY58842"/>
              </a:cxn>
              <a:cxn ang="0">
                <a:pos x="connsiteX58843" y="connsiteY58843"/>
              </a:cxn>
              <a:cxn ang="0">
                <a:pos x="connsiteX58844" y="connsiteY58844"/>
              </a:cxn>
              <a:cxn ang="0">
                <a:pos x="connsiteX58845" y="connsiteY58845"/>
              </a:cxn>
              <a:cxn ang="0">
                <a:pos x="connsiteX58846" y="connsiteY58846"/>
              </a:cxn>
              <a:cxn ang="0">
                <a:pos x="connsiteX58847" y="connsiteY58847"/>
              </a:cxn>
              <a:cxn ang="0">
                <a:pos x="connsiteX58848" y="connsiteY58848"/>
              </a:cxn>
              <a:cxn ang="0">
                <a:pos x="connsiteX58849" y="connsiteY58849"/>
              </a:cxn>
              <a:cxn ang="0">
                <a:pos x="connsiteX58850" y="connsiteY58850"/>
              </a:cxn>
              <a:cxn ang="0">
                <a:pos x="connsiteX58851" y="connsiteY58851"/>
              </a:cxn>
              <a:cxn ang="0">
                <a:pos x="connsiteX58852" y="connsiteY58852"/>
              </a:cxn>
              <a:cxn ang="0">
                <a:pos x="connsiteX58853" y="connsiteY58853"/>
              </a:cxn>
              <a:cxn ang="0">
                <a:pos x="connsiteX58854" y="connsiteY58854"/>
              </a:cxn>
              <a:cxn ang="0">
                <a:pos x="connsiteX58855" y="connsiteY58855"/>
              </a:cxn>
              <a:cxn ang="0">
                <a:pos x="connsiteX58856" y="connsiteY58856"/>
              </a:cxn>
              <a:cxn ang="0">
                <a:pos x="connsiteX58857" y="connsiteY58857"/>
              </a:cxn>
              <a:cxn ang="0">
                <a:pos x="connsiteX58858" y="connsiteY58858"/>
              </a:cxn>
              <a:cxn ang="0">
                <a:pos x="connsiteX58859" y="connsiteY58859"/>
              </a:cxn>
              <a:cxn ang="0">
                <a:pos x="connsiteX58860" y="connsiteY58860"/>
              </a:cxn>
              <a:cxn ang="0">
                <a:pos x="connsiteX58861" y="connsiteY58861"/>
              </a:cxn>
              <a:cxn ang="0">
                <a:pos x="connsiteX58862" y="connsiteY58862"/>
              </a:cxn>
              <a:cxn ang="0">
                <a:pos x="connsiteX58863" y="connsiteY58863"/>
              </a:cxn>
              <a:cxn ang="0">
                <a:pos x="connsiteX58864" y="connsiteY58864"/>
              </a:cxn>
              <a:cxn ang="0">
                <a:pos x="connsiteX58865" y="connsiteY58865"/>
              </a:cxn>
              <a:cxn ang="0">
                <a:pos x="connsiteX58866" y="connsiteY58866"/>
              </a:cxn>
              <a:cxn ang="0">
                <a:pos x="connsiteX58867" y="connsiteY58867"/>
              </a:cxn>
              <a:cxn ang="0">
                <a:pos x="connsiteX58868" y="connsiteY58868"/>
              </a:cxn>
              <a:cxn ang="0">
                <a:pos x="connsiteX58869" y="connsiteY58869"/>
              </a:cxn>
              <a:cxn ang="0">
                <a:pos x="connsiteX58870" y="connsiteY58870"/>
              </a:cxn>
              <a:cxn ang="0">
                <a:pos x="connsiteX58871" y="connsiteY58871"/>
              </a:cxn>
              <a:cxn ang="0">
                <a:pos x="connsiteX58872" y="connsiteY58872"/>
              </a:cxn>
              <a:cxn ang="0">
                <a:pos x="connsiteX58873" y="connsiteY58873"/>
              </a:cxn>
              <a:cxn ang="0">
                <a:pos x="connsiteX58874" y="connsiteY58874"/>
              </a:cxn>
              <a:cxn ang="0">
                <a:pos x="connsiteX58875" y="connsiteY58875"/>
              </a:cxn>
              <a:cxn ang="0">
                <a:pos x="connsiteX58876" y="connsiteY58876"/>
              </a:cxn>
              <a:cxn ang="0">
                <a:pos x="connsiteX58877" y="connsiteY58877"/>
              </a:cxn>
              <a:cxn ang="0">
                <a:pos x="connsiteX58878" y="connsiteY58878"/>
              </a:cxn>
              <a:cxn ang="0">
                <a:pos x="connsiteX58879" y="connsiteY58879"/>
              </a:cxn>
              <a:cxn ang="0">
                <a:pos x="connsiteX58880" y="connsiteY58880"/>
              </a:cxn>
              <a:cxn ang="0">
                <a:pos x="connsiteX58881" y="connsiteY58881"/>
              </a:cxn>
              <a:cxn ang="0">
                <a:pos x="connsiteX58882" y="connsiteY58882"/>
              </a:cxn>
              <a:cxn ang="0">
                <a:pos x="connsiteX58883" y="connsiteY58883"/>
              </a:cxn>
              <a:cxn ang="0">
                <a:pos x="connsiteX58884" y="connsiteY58884"/>
              </a:cxn>
              <a:cxn ang="0">
                <a:pos x="connsiteX58885" y="connsiteY58885"/>
              </a:cxn>
              <a:cxn ang="0">
                <a:pos x="connsiteX58886" y="connsiteY58886"/>
              </a:cxn>
              <a:cxn ang="0">
                <a:pos x="connsiteX58887" y="connsiteY58887"/>
              </a:cxn>
              <a:cxn ang="0">
                <a:pos x="connsiteX58888" y="connsiteY58888"/>
              </a:cxn>
              <a:cxn ang="0">
                <a:pos x="connsiteX58889" y="connsiteY58889"/>
              </a:cxn>
              <a:cxn ang="0">
                <a:pos x="connsiteX58890" y="connsiteY58890"/>
              </a:cxn>
              <a:cxn ang="0">
                <a:pos x="connsiteX58891" y="connsiteY58891"/>
              </a:cxn>
              <a:cxn ang="0">
                <a:pos x="connsiteX58892" y="connsiteY58892"/>
              </a:cxn>
              <a:cxn ang="0">
                <a:pos x="connsiteX58893" y="connsiteY58893"/>
              </a:cxn>
              <a:cxn ang="0">
                <a:pos x="connsiteX58894" y="connsiteY58894"/>
              </a:cxn>
              <a:cxn ang="0">
                <a:pos x="connsiteX58895" y="connsiteY58895"/>
              </a:cxn>
              <a:cxn ang="0">
                <a:pos x="connsiteX58896" y="connsiteY58896"/>
              </a:cxn>
              <a:cxn ang="0">
                <a:pos x="connsiteX58897" y="connsiteY58897"/>
              </a:cxn>
              <a:cxn ang="0">
                <a:pos x="connsiteX58898" y="connsiteY58898"/>
              </a:cxn>
              <a:cxn ang="0">
                <a:pos x="connsiteX58899" y="connsiteY58899"/>
              </a:cxn>
              <a:cxn ang="0">
                <a:pos x="connsiteX58900" y="connsiteY58900"/>
              </a:cxn>
              <a:cxn ang="0">
                <a:pos x="connsiteX58901" y="connsiteY58901"/>
              </a:cxn>
              <a:cxn ang="0">
                <a:pos x="connsiteX58902" y="connsiteY58902"/>
              </a:cxn>
              <a:cxn ang="0">
                <a:pos x="connsiteX58903" y="connsiteY58903"/>
              </a:cxn>
              <a:cxn ang="0">
                <a:pos x="connsiteX58904" y="connsiteY58904"/>
              </a:cxn>
              <a:cxn ang="0">
                <a:pos x="connsiteX58905" y="connsiteY58905"/>
              </a:cxn>
              <a:cxn ang="0">
                <a:pos x="connsiteX58906" y="connsiteY58906"/>
              </a:cxn>
              <a:cxn ang="0">
                <a:pos x="connsiteX58907" y="connsiteY58907"/>
              </a:cxn>
              <a:cxn ang="0">
                <a:pos x="connsiteX58908" y="connsiteY58908"/>
              </a:cxn>
              <a:cxn ang="0">
                <a:pos x="connsiteX58909" y="connsiteY58909"/>
              </a:cxn>
              <a:cxn ang="0">
                <a:pos x="connsiteX58910" y="connsiteY58910"/>
              </a:cxn>
              <a:cxn ang="0">
                <a:pos x="connsiteX58911" y="connsiteY58911"/>
              </a:cxn>
              <a:cxn ang="0">
                <a:pos x="connsiteX58912" y="connsiteY58912"/>
              </a:cxn>
              <a:cxn ang="0">
                <a:pos x="connsiteX58913" y="connsiteY58913"/>
              </a:cxn>
              <a:cxn ang="0">
                <a:pos x="connsiteX58914" y="connsiteY58914"/>
              </a:cxn>
              <a:cxn ang="0">
                <a:pos x="connsiteX58915" y="connsiteY58915"/>
              </a:cxn>
              <a:cxn ang="0">
                <a:pos x="connsiteX58916" y="connsiteY58916"/>
              </a:cxn>
              <a:cxn ang="0">
                <a:pos x="connsiteX58917" y="connsiteY58917"/>
              </a:cxn>
              <a:cxn ang="0">
                <a:pos x="connsiteX58918" y="connsiteY58918"/>
              </a:cxn>
              <a:cxn ang="0">
                <a:pos x="connsiteX58919" y="connsiteY58919"/>
              </a:cxn>
              <a:cxn ang="0">
                <a:pos x="connsiteX58920" y="connsiteY58920"/>
              </a:cxn>
              <a:cxn ang="0">
                <a:pos x="connsiteX58921" y="connsiteY58921"/>
              </a:cxn>
              <a:cxn ang="0">
                <a:pos x="connsiteX58922" y="connsiteY58922"/>
              </a:cxn>
              <a:cxn ang="0">
                <a:pos x="connsiteX58923" y="connsiteY58923"/>
              </a:cxn>
              <a:cxn ang="0">
                <a:pos x="connsiteX58924" y="connsiteY58924"/>
              </a:cxn>
              <a:cxn ang="0">
                <a:pos x="connsiteX58925" y="connsiteY58925"/>
              </a:cxn>
              <a:cxn ang="0">
                <a:pos x="connsiteX58926" y="connsiteY58926"/>
              </a:cxn>
              <a:cxn ang="0">
                <a:pos x="connsiteX58927" y="connsiteY58927"/>
              </a:cxn>
              <a:cxn ang="0">
                <a:pos x="connsiteX58928" y="connsiteY58928"/>
              </a:cxn>
              <a:cxn ang="0">
                <a:pos x="connsiteX58929" y="connsiteY58929"/>
              </a:cxn>
              <a:cxn ang="0">
                <a:pos x="connsiteX58930" y="connsiteY58930"/>
              </a:cxn>
              <a:cxn ang="0">
                <a:pos x="connsiteX58931" y="connsiteY58931"/>
              </a:cxn>
              <a:cxn ang="0">
                <a:pos x="connsiteX58932" y="connsiteY58932"/>
              </a:cxn>
              <a:cxn ang="0">
                <a:pos x="connsiteX58933" y="connsiteY58933"/>
              </a:cxn>
              <a:cxn ang="0">
                <a:pos x="connsiteX58934" y="connsiteY58934"/>
              </a:cxn>
              <a:cxn ang="0">
                <a:pos x="connsiteX58935" y="connsiteY58935"/>
              </a:cxn>
              <a:cxn ang="0">
                <a:pos x="connsiteX58936" y="connsiteY58936"/>
              </a:cxn>
              <a:cxn ang="0">
                <a:pos x="connsiteX58937" y="connsiteY58937"/>
              </a:cxn>
              <a:cxn ang="0">
                <a:pos x="connsiteX58938" y="connsiteY58938"/>
              </a:cxn>
              <a:cxn ang="0">
                <a:pos x="connsiteX58939" y="connsiteY58939"/>
              </a:cxn>
              <a:cxn ang="0">
                <a:pos x="connsiteX58940" y="connsiteY58940"/>
              </a:cxn>
              <a:cxn ang="0">
                <a:pos x="connsiteX58941" y="connsiteY58941"/>
              </a:cxn>
              <a:cxn ang="0">
                <a:pos x="connsiteX58942" y="connsiteY58942"/>
              </a:cxn>
              <a:cxn ang="0">
                <a:pos x="connsiteX58943" y="connsiteY58943"/>
              </a:cxn>
              <a:cxn ang="0">
                <a:pos x="connsiteX58944" y="connsiteY58944"/>
              </a:cxn>
              <a:cxn ang="0">
                <a:pos x="connsiteX58945" y="connsiteY58945"/>
              </a:cxn>
              <a:cxn ang="0">
                <a:pos x="connsiteX58946" y="connsiteY58946"/>
              </a:cxn>
              <a:cxn ang="0">
                <a:pos x="connsiteX58947" y="connsiteY58947"/>
              </a:cxn>
              <a:cxn ang="0">
                <a:pos x="connsiteX58948" y="connsiteY58948"/>
              </a:cxn>
              <a:cxn ang="0">
                <a:pos x="connsiteX58949" y="connsiteY58949"/>
              </a:cxn>
              <a:cxn ang="0">
                <a:pos x="connsiteX58950" y="connsiteY58950"/>
              </a:cxn>
              <a:cxn ang="0">
                <a:pos x="connsiteX58951" y="connsiteY58951"/>
              </a:cxn>
              <a:cxn ang="0">
                <a:pos x="connsiteX58952" y="connsiteY58952"/>
              </a:cxn>
              <a:cxn ang="0">
                <a:pos x="connsiteX58953" y="connsiteY58953"/>
              </a:cxn>
              <a:cxn ang="0">
                <a:pos x="connsiteX58954" y="connsiteY58954"/>
              </a:cxn>
              <a:cxn ang="0">
                <a:pos x="connsiteX58955" y="connsiteY58955"/>
              </a:cxn>
              <a:cxn ang="0">
                <a:pos x="connsiteX58956" y="connsiteY58956"/>
              </a:cxn>
              <a:cxn ang="0">
                <a:pos x="connsiteX58957" y="connsiteY58957"/>
              </a:cxn>
              <a:cxn ang="0">
                <a:pos x="connsiteX58958" y="connsiteY58958"/>
              </a:cxn>
              <a:cxn ang="0">
                <a:pos x="connsiteX58959" y="connsiteY58959"/>
              </a:cxn>
              <a:cxn ang="0">
                <a:pos x="connsiteX58960" y="connsiteY58960"/>
              </a:cxn>
              <a:cxn ang="0">
                <a:pos x="connsiteX58961" y="connsiteY58961"/>
              </a:cxn>
              <a:cxn ang="0">
                <a:pos x="connsiteX58962" y="connsiteY58962"/>
              </a:cxn>
              <a:cxn ang="0">
                <a:pos x="connsiteX58963" y="connsiteY58963"/>
              </a:cxn>
              <a:cxn ang="0">
                <a:pos x="connsiteX58964" y="connsiteY58964"/>
              </a:cxn>
              <a:cxn ang="0">
                <a:pos x="connsiteX58965" y="connsiteY58965"/>
              </a:cxn>
              <a:cxn ang="0">
                <a:pos x="connsiteX58966" y="connsiteY58966"/>
              </a:cxn>
              <a:cxn ang="0">
                <a:pos x="connsiteX58967" y="connsiteY58967"/>
              </a:cxn>
              <a:cxn ang="0">
                <a:pos x="connsiteX58968" y="connsiteY58968"/>
              </a:cxn>
              <a:cxn ang="0">
                <a:pos x="connsiteX58969" y="connsiteY58969"/>
              </a:cxn>
              <a:cxn ang="0">
                <a:pos x="connsiteX58970" y="connsiteY58970"/>
              </a:cxn>
              <a:cxn ang="0">
                <a:pos x="connsiteX58971" y="connsiteY58971"/>
              </a:cxn>
              <a:cxn ang="0">
                <a:pos x="connsiteX58972" y="connsiteY58972"/>
              </a:cxn>
              <a:cxn ang="0">
                <a:pos x="connsiteX58973" y="connsiteY58973"/>
              </a:cxn>
              <a:cxn ang="0">
                <a:pos x="connsiteX58974" y="connsiteY58974"/>
              </a:cxn>
              <a:cxn ang="0">
                <a:pos x="connsiteX58975" y="connsiteY58975"/>
              </a:cxn>
              <a:cxn ang="0">
                <a:pos x="connsiteX58976" y="connsiteY58976"/>
              </a:cxn>
              <a:cxn ang="0">
                <a:pos x="connsiteX58977" y="connsiteY58977"/>
              </a:cxn>
              <a:cxn ang="0">
                <a:pos x="connsiteX58978" y="connsiteY58978"/>
              </a:cxn>
              <a:cxn ang="0">
                <a:pos x="connsiteX58979" y="connsiteY58979"/>
              </a:cxn>
              <a:cxn ang="0">
                <a:pos x="connsiteX58980" y="connsiteY58980"/>
              </a:cxn>
              <a:cxn ang="0">
                <a:pos x="connsiteX58981" y="connsiteY58981"/>
              </a:cxn>
              <a:cxn ang="0">
                <a:pos x="connsiteX58982" y="connsiteY58982"/>
              </a:cxn>
              <a:cxn ang="0">
                <a:pos x="connsiteX58983" y="connsiteY58983"/>
              </a:cxn>
              <a:cxn ang="0">
                <a:pos x="connsiteX58984" y="connsiteY58984"/>
              </a:cxn>
              <a:cxn ang="0">
                <a:pos x="connsiteX58985" y="connsiteY58985"/>
              </a:cxn>
              <a:cxn ang="0">
                <a:pos x="connsiteX58986" y="connsiteY58986"/>
              </a:cxn>
              <a:cxn ang="0">
                <a:pos x="connsiteX58987" y="connsiteY58987"/>
              </a:cxn>
              <a:cxn ang="0">
                <a:pos x="connsiteX58988" y="connsiteY58988"/>
              </a:cxn>
              <a:cxn ang="0">
                <a:pos x="connsiteX58989" y="connsiteY58989"/>
              </a:cxn>
              <a:cxn ang="0">
                <a:pos x="connsiteX58990" y="connsiteY58990"/>
              </a:cxn>
              <a:cxn ang="0">
                <a:pos x="connsiteX58991" y="connsiteY58991"/>
              </a:cxn>
              <a:cxn ang="0">
                <a:pos x="connsiteX58992" y="connsiteY58992"/>
              </a:cxn>
              <a:cxn ang="0">
                <a:pos x="connsiteX58993" y="connsiteY58993"/>
              </a:cxn>
              <a:cxn ang="0">
                <a:pos x="connsiteX58994" y="connsiteY58994"/>
              </a:cxn>
              <a:cxn ang="0">
                <a:pos x="connsiteX58995" y="connsiteY58995"/>
              </a:cxn>
              <a:cxn ang="0">
                <a:pos x="connsiteX58996" y="connsiteY58996"/>
              </a:cxn>
              <a:cxn ang="0">
                <a:pos x="connsiteX58997" y="connsiteY58997"/>
              </a:cxn>
              <a:cxn ang="0">
                <a:pos x="connsiteX58998" y="connsiteY58998"/>
              </a:cxn>
              <a:cxn ang="0">
                <a:pos x="connsiteX58999" y="connsiteY58999"/>
              </a:cxn>
              <a:cxn ang="0">
                <a:pos x="connsiteX59000" y="connsiteY59000"/>
              </a:cxn>
              <a:cxn ang="0">
                <a:pos x="connsiteX59001" y="connsiteY59001"/>
              </a:cxn>
              <a:cxn ang="0">
                <a:pos x="connsiteX59002" y="connsiteY59002"/>
              </a:cxn>
              <a:cxn ang="0">
                <a:pos x="connsiteX59003" y="connsiteY59003"/>
              </a:cxn>
              <a:cxn ang="0">
                <a:pos x="connsiteX59004" y="connsiteY59004"/>
              </a:cxn>
              <a:cxn ang="0">
                <a:pos x="connsiteX59005" y="connsiteY59005"/>
              </a:cxn>
              <a:cxn ang="0">
                <a:pos x="connsiteX59006" y="connsiteY59006"/>
              </a:cxn>
              <a:cxn ang="0">
                <a:pos x="connsiteX59007" y="connsiteY59007"/>
              </a:cxn>
              <a:cxn ang="0">
                <a:pos x="connsiteX59008" y="connsiteY59008"/>
              </a:cxn>
              <a:cxn ang="0">
                <a:pos x="connsiteX59009" y="connsiteY59009"/>
              </a:cxn>
              <a:cxn ang="0">
                <a:pos x="connsiteX59010" y="connsiteY59010"/>
              </a:cxn>
              <a:cxn ang="0">
                <a:pos x="connsiteX59011" y="connsiteY59011"/>
              </a:cxn>
              <a:cxn ang="0">
                <a:pos x="connsiteX59012" y="connsiteY59012"/>
              </a:cxn>
              <a:cxn ang="0">
                <a:pos x="connsiteX59013" y="connsiteY59013"/>
              </a:cxn>
              <a:cxn ang="0">
                <a:pos x="connsiteX59014" y="connsiteY59014"/>
              </a:cxn>
              <a:cxn ang="0">
                <a:pos x="connsiteX59015" y="connsiteY59015"/>
              </a:cxn>
              <a:cxn ang="0">
                <a:pos x="connsiteX59016" y="connsiteY59016"/>
              </a:cxn>
              <a:cxn ang="0">
                <a:pos x="connsiteX59017" y="connsiteY59017"/>
              </a:cxn>
              <a:cxn ang="0">
                <a:pos x="connsiteX59018" y="connsiteY59018"/>
              </a:cxn>
              <a:cxn ang="0">
                <a:pos x="connsiteX59019" y="connsiteY59019"/>
              </a:cxn>
              <a:cxn ang="0">
                <a:pos x="connsiteX59020" y="connsiteY59020"/>
              </a:cxn>
              <a:cxn ang="0">
                <a:pos x="connsiteX59021" y="connsiteY59021"/>
              </a:cxn>
              <a:cxn ang="0">
                <a:pos x="connsiteX59022" y="connsiteY59022"/>
              </a:cxn>
              <a:cxn ang="0">
                <a:pos x="connsiteX59023" y="connsiteY59023"/>
              </a:cxn>
              <a:cxn ang="0">
                <a:pos x="connsiteX59024" y="connsiteY59024"/>
              </a:cxn>
              <a:cxn ang="0">
                <a:pos x="connsiteX59025" y="connsiteY59025"/>
              </a:cxn>
              <a:cxn ang="0">
                <a:pos x="connsiteX59026" y="connsiteY59026"/>
              </a:cxn>
              <a:cxn ang="0">
                <a:pos x="connsiteX59027" y="connsiteY59027"/>
              </a:cxn>
              <a:cxn ang="0">
                <a:pos x="connsiteX59028" y="connsiteY59028"/>
              </a:cxn>
              <a:cxn ang="0">
                <a:pos x="connsiteX59029" y="connsiteY59029"/>
              </a:cxn>
              <a:cxn ang="0">
                <a:pos x="connsiteX59030" y="connsiteY59030"/>
              </a:cxn>
              <a:cxn ang="0">
                <a:pos x="connsiteX59031" y="connsiteY59031"/>
              </a:cxn>
              <a:cxn ang="0">
                <a:pos x="connsiteX59032" y="connsiteY59032"/>
              </a:cxn>
              <a:cxn ang="0">
                <a:pos x="connsiteX59033" y="connsiteY59033"/>
              </a:cxn>
              <a:cxn ang="0">
                <a:pos x="connsiteX59034" y="connsiteY59034"/>
              </a:cxn>
              <a:cxn ang="0">
                <a:pos x="connsiteX59035" y="connsiteY59035"/>
              </a:cxn>
              <a:cxn ang="0">
                <a:pos x="connsiteX59036" y="connsiteY59036"/>
              </a:cxn>
              <a:cxn ang="0">
                <a:pos x="connsiteX59037" y="connsiteY59037"/>
              </a:cxn>
              <a:cxn ang="0">
                <a:pos x="connsiteX59038" y="connsiteY59038"/>
              </a:cxn>
              <a:cxn ang="0">
                <a:pos x="connsiteX59039" y="connsiteY59039"/>
              </a:cxn>
              <a:cxn ang="0">
                <a:pos x="connsiteX59040" y="connsiteY59040"/>
              </a:cxn>
              <a:cxn ang="0">
                <a:pos x="connsiteX59041" y="connsiteY59041"/>
              </a:cxn>
              <a:cxn ang="0">
                <a:pos x="connsiteX59042" y="connsiteY59042"/>
              </a:cxn>
              <a:cxn ang="0">
                <a:pos x="connsiteX59043" y="connsiteY59043"/>
              </a:cxn>
              <a:cxn ang="0">
                <a:pos x="connsiteX59044" y="connsiteY59044"/>
              </a:cxn>
              <a:cxn ang="0">
                <a:pos x="connsiteX59045" y="connsiteY59045"/>
              </a:cxn>
              <a:cxn ang="0">
                <a:pos x="connsiteX59046" y="connsiteY59046"/>
              </a:cxn>
              <a:cxn ang="0">
                <a:pos x="connsiteX59047" y="connsiteY59047"/>
              </a:cxn>
              <a:cxn ang="0">
                <a:pos x="connsiteX59048" y="connsiteY59048"/>
              </a:cxn>
              <a:cxn ang="0">
                <a:pos x="connsiteX59049" y="connsiteY59049"/>
              </a:cxn>
              <a:cxn ang="0">
                <a:pos x="connsiteX59050" y="connsiteY59050"/>
              </a:cxn>
              <a:cxn ang="0">
                <a:pos x="connsiteX59051" y="connsiteY59051"/>
              </a:cxn>
              <a:cxn ang="0">
                <a:pos x="connsiteX59052" y="connsiteY59052"/>
              </a:cxn>
              <a:cxn ang="0">
                <a:pos x="connsiteX59053" y="connsiteY59053"/>
              </a:cxn>
              <a:cxn ang="0">
                <a:pos x="connsiteX59054" y="connsiteY59054"/>
              </a:cxn>
              <a:cxn ang="0">
                <a:pos x="connsiteX59055" y="connsiteY59055"/>
              </a:cxn>
              <a:cxn ang="0">
                <a:pos x="connsiteX59056" y="connsiteY59056"/>
              </a:cxn>
              <a:cxn ang="0">
                <a:pos x="connsiteX59057" y="connsiteY59057"/>
              </a:cxn>
              <a:cxn ang="0">
                <a:pos x="connsiteX59058" y="connsiteY59058"/>
              </a:cxn>
              <a:cxn ang="0">
                <a:pos x="connsiteX59059" y="connsiteY59059"/>
              </a:cxn>
              <a:cxn ang="0">
                <a:pos x="connsiteX59060" y="connsiteY59060"/>
              </a:cxn>
              <a:cxn ang="0">
                <a:pos x="connsiteX59061" y="connsiteY59061"/>
              </a:cxn>
              <a:cxn ang="0">
                <a:pos x="connsiteX59062" y="connsiteY59062"/>
              </a:cxn>
              <a:cxn ang="0">
                <a:pos x="connsiteX59063" y="connsiteY59063"/>
              </a:cxn>
              <a:cxn ang="0">
                <a:pos x="connsiteX59064" y="connsiteY59064"/>
              </a:cxn>
              <a:cxn ang="0">
                <a:pos x="connsiteX59065" y="connsiteY59065"/>
              </a:cxn>
              <a:cxn ang="0">
                <a:pos x="connsiteX59066" y="connsiteY59066"/>
              </a:cxn>
              <a:cxn ang="0">
                <a:pos x="connsiteX59067" y="connsiteY59067"/>
              </a:cxn>
              <a:cxn ang="0">
                <a:pos x="connsiteX59068" y="connsiteY59068"/>
              </a:cxn>
              <a:cxn ang="0">
                <a:pos x="connsiteX59069" y="connsiteY59069"/>
              </a:cxn>
              <a:cxn ang="0">
                <a:pos x="connsiteX59070" y="connsiteY59070"/>
              </a:cxn>
              <a:cxn ang="0">
                <a:pos x="connsiteX59071" y="connsiteY59071"/>
              </a:cxn>
              <a:cxn ang="0">
                <a:pos x="connsiteX59072" y="connsiteY59072"/>
              </a:cxn>
              <a:cxn ang="0">
                <a:pos x="connsiteX59073" y="connsiteY59073"/>
              </a:cxn>
              <a:cxn ang="0">
                <a:pos x="connsiteX59074" y="connsiteY59074"/>
              </a:cxn>
              <a:cxn ang="0">
                <a:pos x="connsiteX59075" y="connsiteY59075"/>
              </a:cxn>
              <a:cxn ang="0">
                <a:pos x="connsiteX59076" y="connsiteY59076"/>
              </a:cxn>
              <a:cxn ang="0">
                <a:pos x="connsiteX59077" y="connsiteY59077"/>
              </a:cxn>
              <a:cxn ang="0">
                <a:pos x="connsiteX59078" y="connsiteY59078"/>
              </a:cxn>
              <a:cxn ang="0">
                <a:pos x="connsiteX59079" y="connsiteY59079"/>
              </a:cxn>
              <a:cxn ang="0">
                <a:pos x="connsiteX59080" y="connsiteY59080"/>
              </a:cxn>
              <a:cxn ang="0">
                <a:pos x="connsiteX59081" y="connsiteY59081"/>
              </a:cxn>
              <a:cxn ang="0">
                <a:pos x="connsiteX59082" y="connsiteY59082"/>
              </a:cxn>
              <a:cxn ang="0">
                <a:pos x="connsiteX59083" y="connsiteY59083"/>
              </a:cxn>
              <a:cxn ang="0">
                <a:pos x="connsiteX59084" y="connsiteY59084"/>
              </a:cxn>
              <a:cxn ang="0">
                <a:pos x="connsiteX59085" y="connsiteY59085"/>
              </a:cxn>
              <a:cxn ang="0">
                <a:pos x="connsiteX59086" y="connsiteY59086"/>
              </a:cxn>
              <a:cxn ang="0">
                <a:pos x="connsiteX59087" y="connsiteY59087"/>
              </a:cxn>
              <a:cxn ang="0">
                <a:pos x="connsiteX59088" y="connsiteY59088"/>
              </a:cxn>
              <a:cxn ang="0">
                <a:pos x="connsiteX59089" y="connsiteY59089"/>
              </a:cxn>
              <a:cxn ang="0">
                <a:pos x="connsiteX59090" y="connsiteY59090"/>
              </a:cxn>
              <a:cxn ang="0">
                <a:pos x="connsiteX59091" y="connsiteY59091"/>
              </a:cxn>
              <a:cxn ang="0">
                <a:pos x="connsiteX59092" y="connsiteY59092"/>
              </a:cxn>
              <a:cxn ang="0">
                <a:pos x="connsiteX59093" y="connsiteY59093"/>
              </a:cxn>
              <a:cxn ang="0">
                <a:pos x="connsiteX59094" y="connsiteY59094"/>
              </a:cxn>
              <a:cxn ang="0">
                <a:pos x="connsiteX59095" y="connsiteY59095"/>
              </a:cxn>
              <a:cxn ang="0">
                <a:pos x="connsiteX59096" y="connsiteY59096"/>
              </a:cxn>
              <a:cxn ang="0">
                <a:pos x="connsiteX59097" y="connsiteY59097"/>
              </a:cxn>
              <a:cxn ang="0">
                <a:pos x="connsiteX59098" y="connsiteY59098"/>
              </a:cxn>
              <a:cxn ang="0">
                <a:pos x="connsiteX59099" y="connsiteY59099"/>
              </a:cxn>
              <a:cxn ang="0">
                <a:pos x="connsiteX59100" y="connsiteY59100"/>
              </a:cxn>
              <a:cxn ang="0">
                <a:pos x="connsiteX59101" y="connsiteY59101"/>
              </a:cxn>
              <a:cxn ang="0">
                <a:pos x="connsiteX59102" y="connsiteY59102"/>
              </a:cxn>
              <a:cxn ang="0">
                <a:pos x="connsiteX59103" y="connsiteY59103"/>
              </a:cxn>
              <a:cxn ang="0">
                <a:pos x="connsiteX59104" y="connsiteY59104"/>
              </a:cxn>
              <a:cxn ang="0">
                <a:pos x="connsiteX59105" y="connsiteY59105"/>
              </a:cxn>
              <a:cxn ang="0">
                <a:pos x="connsiteX59106" y="connsiteY59106"/>
              </a:cxn>
              <a:cxn ang="0">
                <a:pos x="connsiteX59107" y="connsiteY59107"/>
              </a:cxn>
              <a:cxn ang="0">
                <a:pos x="connsiteX59108" y="connsiteY59108"/>
              </a:cxn>
              <a:cxn ang="0">
                <a:pos x="connsiteX59109" y="connsiteY59109"/>
              </a:cxn>
              <a:cxn ang="0">
                <a:pos x="connsiteX59110" y="connsiteY59110"/>
              </a:cxn>
              <a:cxn ang="0">
                <a:pos x="connsiteX59111" y="connsiteY59111"/>
              </a:cxn>
              <a:cxn ang="0">
                <a:pos x="connsiteX59112" y="connsiteY59112"/>
              </a:cxn>
              <a:cxn ang="0">
                <a:pos x="connsiteX59113" y="connsiteY59113"/>
              </a:cxn>
              <a:cxn ang="0">
                <a:pos x="connsiteX59114" y="connsiteY59114"/>
              </a:cxn>
              <a:cxn ang="0">
                <a:pos x="connsiteX59115" y="connsiteY59115"/>
              </a:cxn>
              <a:cxn ang="0">
                <a:pos x="connsiteX59116" y="connsiteY59116"/>
              </a:cxn>
              <a:cxn ang="0">
                <a:pos x="connsiteX59117" y="connsiteY59117"/>
              </a:cxn>
              <a:cxn ang="0">
                <a:pos x="connsiteX59118" y="connsiteY59118"/>
              </a:cxn>
              <a:cxn ang="0">
                <a:pos x="connsiteX59119" y="connsiteY59119"/>
              </a:cxn>
              <a:cxn ang="0">
                <a:pos x="connsiteX59120" y="connsiteY59120"/>
              </a:cxn>
              <a:cxn ang="0">
                <a:pos x="connsiteX59121" y="connsiteY59121"/>
              </a:cxn>
              <a:cxn ang="0">
                <a:pos x="connsiteX59122" y="connsiteY59122"/>
              </a:cxn>
              <a:cxn ang="0">
                <a:pos x="connsiteX59123" y="connsiteY59123"/>
              </a:cxn>
              <a:cxn ang="0">
                <a:pos x="connsiteX59124" y="connsiteY59124"/>
              </a:cxn>
              <a:cxn ang="0">
                <a:pos x="connsiteX59125" y="connsiteY59125"/>
              </a:cxn>
              <a:cxn ang="0">
                <a:pos x="connsiteX59126" y="connsiteY59126"/>
              </a:cxn>
              <a:cxn ang="0">
                <a:pos x="connsiteX59127" y="connsiteY59127"/>
              </a:cxn>
              <a:cxn ang="0">
                <a:pos x="connsiteX59128" y="connsiteY59128"/>
              </a:cxn>
              <a:cxn ang="0">
                <a:pos x="connsiteX59129" y="connsiteY59129"/>
              </a:cxn>
              <a:cxn ang="0">
                <a:pos x="connsiteX59130" y="connsiteY59130"/>
              </a:cxn>
              <a:cxn ang="0">
                <a:pos x="connsiteX59131" y="connsiteY59131"/>
              </a:cxn>
              <a:cxn ang="0">
                <a:pos x="connsiteX59132" y="connsiteY59132"/>
              </a:cxn>
              <a:cxn ang="0">
                <a:pos x="connsiteX59133" y="connsiteY59133"/>
              </a:cxn>
              <a:cxn ang="0">
                <a:pos x="connsiteX59134" y="connsiteY59134"/>
              </a:cxn>
              <a:cxn ang="0">
                <a:pos x="connsiteX59135" y="connsiteY59135"/>
              </a:cxn>
              <a:cxn ang="0">
                <a:pos x="connsiteX59136" y="connsiteY59136"/>
              </a:cxn>
              <a:cxn ang="0">
                <a:pos x="connsiteX59137" y="connsiteY59137"/>
              </a:cxn>
              <a:cxn ang="0">
                <a:pos x="connsiteX59138" y="connsiteY59138"/>
              </a:cxn>
              <a:cxn ang="0">
                <a:pos x="connsiteX59139" y="connsiteY59139"/>
              </a:cxn>
              <a:cxn ang="0">
                <a:pos x="connsiteX59140" y="connsiteY59140"/>
              </a:cxn>
              <a:cxn ang="0">
                <a:pos x="connsiteX59141" y="connsiteY59141"/>
              </a:cxn>
              <a:cxn ang="0">
                <a:pos x="connsiteX59142" y="connsiteY59142"/>
              </a:cxn>
              <a:cxn ang="0">
                <a:pos x="connsiteX59143" y="connsiteY59143"/>
              </a:cxn>
              <a:cxn ang="0">
                <a:pos x="connsiteX59144" y="connsiteY59144"/>
              </a:cxn>
              <a:cxn ang="0">
                <a:pos x="connsiteX59145" y="connsiteY59145"/>
              </a:cxn>
              <a:cxn ang="0">
                <a:pos x="connsiteX59146" y="connsiteY59146"/>
              </a:cxn>
              <a:cxn ang="0">
                <a:pos x="connsiteX59147" y="connsiteY59147"/>
              </a:cxn>
              <a:cxn ang="0">
                <a:pos x="connsiteX59148" y="connsiteY59148"/>
              </a:cxn>
              <a:cxn ang="0">
                <a:pos x="connsiteX59149" y="connsiteY59149"/>
              </a:cxn>
              <a:cxn ang="0">
                <a:pos x="connsiteX59150" y="connsiteY59150"/>
              </a:cxn>
              <a:cxn ang="0">
                <a:pos x="connsiteX59151" y="connsiteY59151"/>
              </a:cxn>
              <a:cxn ang="0">
                <a:pos x="connsiteX59152" y="connsiteY59152"/>
              </a:cxn>
              <a:cxn ang="0">
                <a:pos x="connsiteX59153" y="connsiteY59153"/>
              </a:cxn>
              <a:cxn ang="0">
                <a:pos x="connsiteX59154" y="connsiteY59154"/>
              </a:cxn>
              <a:cxn ang="0">
                <a:pos x="connsiteX59155" y="connsiteY59155"/>
              </a:cxn>
              <a:cxn ang="0">
                <a:pos x="connsiteX59156" y="connsiteY59156"/>
              </a:cxn>
              <a:cxn ang="0">
                <a:pos x="connsiteX59157" y="connsiteY59157"/>
              </a:cxn>
              <a:cxn ang="0">
                <a:pos x="connsiteX59158" y="connsiteY59158"/>
              </a:cxn>
              <a:cxn ang="0">
                <a:pos x="connsiteX59159" y="connsiteY59159"/>
              </a:cxn>
              <a:cxn ang="0">
                <a:pos x="connsiteX59160" y="connsiteY59160"/>
              </a:cxn>
              <a:cxn ang="0">
                <a:pos x="connsiteX59161" y="connsiteY59161"/>
              </a:cxn>
              <a:cxn ang="0">
                <a:pos x="connsiteX59162" y="connsiteY59162"/>
              </a:cxn>
              <a:cxn ang="0">
                <a:pos x="connsiteX59163" y="connsiteY59163"/>
              </a:cxn>
              <a:cxn ang="0">
                <a:pos x="connsiteX59164" y="connsiteY59164"/>
              </a:cxn>
              <a:cxn ang="0">
                <a:pos x="connsiteX59165" y="connsiteY59165"/>
              </a:cxn>
              <a:cxn ang="0">
                <a:pos x="connsiteX59166" y="connsiteY59166"/>
              </a:cxn>
              <a:cxn ang="0">
                <a:pos x="connsiteX59167" y="connsiteY59167"/>
              </a:cxn>
              <a:cxn ang="0">
                <a:pos x="connsiteX59168" y="connsiteY59168"/>
              </a:cxn>
              <a:cxn ang="0">
                <a:pos x="connsiteX59169" y="connsiteY59169"/>
              </a:cxn>
              <a:cxn ang="0">
                <a:pos x="connsiteX59170" y="connsiteY59170"/>
              </a:cxn>
              <a:cxn ang="0">
                <a:pos x="connsiteX59171" y="connsiteY59171"/>
              </a:cxn>
              <a:cxn ang="0">
                <a:pos x="connsiteX59172" y="connsiteY59172"/>
              </a:cxn>
              <a:cxn ang="0">
                <a:pos x="connsiteX59173" y="connsiteY59173"/>
              </a:cxn>
              <a:cxn ang="0">
                <a:pos x="connsiteX59174" y="connsiteY59174"/>
              </a:cxn>
              <a:cxn ang="0">
                <a:pos x="connsiteX59175" y="connsiteY59175"/>
              </a:cxn>
              <a:cxn ang="0">
                <a:pos x="connsiteX59176" y="connsiteY59176"/>
              </a:cxn>
              <a:cxn ang="0">
                <a:pos x="connsiteX59177" y="connsiteY59177"/>
              </a:cxn>
              <a:cxn ang="0">
                <a:pos x="connsiteX59178" y="connsiteY59178"/>
              </a:cxn>
              <a:cxn ang="0">
                <a:pos x="connsiteX59179" y="connsiteY59179"/>
              </a:cxn>
              <a:cxn ang="0">
                <a:pos x="connsiteX59180" y="connsiteY59180"/>
              </a:cxn>
              <a:cxn ang="0">
                <a:pos x="connsiteX59181" y="connsiteY59181"/>
              </a:cxn>
              <a:cxn ang="0">
                <a:pos x="connsiteX59182" y="connsiteY59182"/>
              </a:cxn>
              <a:cxn ang="0">
                <a:pos x="connsiteX59183" y="connsiteY59183"/>
              </a:cxn>
              <a:cxn ang="0">
                <a:pos x="connsiteX59184" y="connsiteY59184"/>
              </a:cxn>
              <a:cxn ang="0">
                <a:pos x="connsiteX59185" y="connsiteY59185"/>
              </a:cxn>
              <a:cxn ang="0">
                <a:pos x="connsiteX59186" y="connsiteY59186"/>
              </a:cxn>
              <a:cxn ang="0">
                <a:pos x="connsiteX59187" y="connsiteY59187"/>
              </a:cxn>
              <a:cxn ang="0">
                <a:pos x="connsiteX59188" y="connsiteY59188"/>
              </a:cxn>
              <a:cxn ang="0">
                <a:pos x="connsiteX59189" y="connsiteY59189"/>
              </a:cxn>
              <a:cxn ang="0">
                <a:pos x="connsiteX59190" y="connsiteY59190"/>
              </a:cxn>
              <a:cxn ang="0">
                <a:pos x="connsiteX59191" y="connsiteY59191"/>
              </a:cxn>
              <a:cxn ang="0">
                <a:pos x="connsiteX59192" y="connsiteY59192"/>
              </a:cxn>
              <a:cxn ang="0">
                <a:pos x="connsiteX59193" y="connsiteY59193"/>
              </a:cxn>
              <a:cxn ang="0">
                <a:pos x="connsiteX59194" y="connsiteY59194"/>
              </a:cxn>
              <a:cxn ang="0">
                <a:pos x="connsiteX59195" y="connsiteY59195"/>
              </a:cxn>
              <a:cxn ang="0">
                <a:pos x="connsiteX59196" y="connsiteY59196"/>
              </a:cxn>
              <a:cxn ang="0">
                <a:pos x="connsiteX59197" y="connsiteY59197"/>
              </a:cxn>
              <a:cxn ang="0">
                <a:pos x="connsiteX59198" y="connsiteY59198"/>
              </a:cxn>
              <a:cxn ang="0">
                <a:pos x="connsiteX59199" y="connsiteY59199"/>
              </a:cxn>
              <a:cxn ang="0">
                <a:pos x="connsiteX59200" y="connsiteY59200"/>
              </a:cxn>
              <a:cxn ang="0">
                <a:pos x="connsiteX59201" y="connsiteY59201"/>
              </a:cxn>
              <a:cxn ang="0">
                <a:pos x="connsiteX59202" y="connsiteY59202"/>
              </a:cxn>
              <a:cxn ang="0">
                <a:pos x="connsiteX59203" y="connsiteY59203"/>
              </a:cxn>
              <a:cxn ang="0">
                <a:pos x="connsiteX59204" y="connsiteY59204"/>
              </a:cxn>
              <a:cxn ang="0">
                <a:pos x="connsiteX59205" y="connsiteY59205"/>
              </a:cxn>
              <a:cxn ang="0">
                <a:pos x="connsiteX59206" y="connsiteY59206"/>
              </a:cxn>
              <a:cxn ang="0">
                <a:pos x="connsiteX59207" y="connsiteY59207"/>
              </a:cxn>
              <a:cxn ang="0">
                <a:pos x="connsiteX59208" y="connsiteY59208"/>
              </a:cxn>
              <a:cxn ang="0">
                <a:pos x="connsiteX59209" y="connsiteY59209"/>
              </a:cxn>
              <a:cxn ang="0">
                <a:pos x="connsiteX59210" y="connsiteY59210"/>
              </a:cxn>
              <a:cxn ang="0">
                <a:pos x="connsiteX59211" y="connsiteY59211"/>
              </a:cxn>
              <a:cxn ang="0">
                <a:pos x="connsiteX59212" y="connsiteY59212"/>
              </a:cxn>
              <a:cxn ang="0">
                <a:pos x="connsiteX59213" y="connsiteY59213"/>
              </a:cxn>
              <a:cxn ang="0">
                <a:pos x="connsiteX59214" y="connsiteY59214"/>
              </a:cxn>
              <a:cxn ang="0">
                <a:pos x="connsiteX59215" y="connsiteY59215"/>
              </a:cxn>
              <a:cxn ang="0">
                <a:pos x="connsiteX59216" y="connsiteY59216"/>
              </a:cxn>
              <a:cxn ang="0">
                <a:pos x="connsiteX59217" y="connsiteY59217"/>
              </a:cxn>
              <a:cxn ang="0">
                <a:pos x="connsiteX59218" y="connsiteY59218"/>
              </a:cxn>
              <a:cxn ang="0">
                <a:pos x="connsiteX59219" y="connsiteY59219"/>
              </a:cxn>
              <a:cxn ang="0">
                <a:pos x="connsiteX59220" y="connsiteY59220"/>
              </a:cxn>
              <a:cxn ang="0">
                <a:pos x="connsiteX59221" y="connsiteY59221"/>
              </a:cxn>
              <a:cxn ang="0">
                <a:pos x="connsiteX59222" y="connsiteY59222"/>
              </a:cxn>
              <a:cxn ang="0">
                <a:pos x="connsiteX59223" y="connsiteY59223"/>
              </a:cxn>
              <a:cxn ang="0">
                <a:pos x="connsiteX59224" y="connsiteY59224"/>
              </a:cxn>
              <a:cxn ang="0">
                <a:pos x="connsiteX59225" y="connsiteY59225"/>
              </a:cxn>
              <a:cxn ang="0">
                <a:pos x="connsiteX59226" y="connsiteY59226"/>
              </a:cxn>
              <a:cxn ang="0">
                <a:pos x="connsiteX59227" y="connsiteY59227"/>
              </a:cxn>
              <a:cxn ang="0">
                <a:pos x="connsiteX59228" y="connsiteY59228"/>
              </a:cxn>
              <a:cxn ang="0">
                <a:pos x="connsiteX59229" y="connsiteY59229"/>
              </a:cxn>
              <a:cxn ang="0">
                <a:pos x="connsiteX59230" y="connsiteY59230"/>
              </a:cxn>
              <a:cxn ang="0">
                <a:pos x="connsiteX59231" y="connsiteY59231"/>
              </a:cxn>
              <a:cxn ang="0">
                <a:pos x="connsiteX59232" y="connsiteY59232"/>
              </a:cxn>
              <a:cxn ang="0">
                <a:pos x="connsiteX59233" y="connsiteY59233"/>
              </a:cxn>
              <a:cxn ang="0">
                <a:pos x="connsiteX59234" y="connsiteY59234"/>
              </a:cxn>
              <a:cxn ang="0">
                <a:pos x="connsiteX59235" y="connsiteY59235"/>
              </a:cxn>
              <a:cxn ang="0">
                <a:pos x="connsiteX59236" y="connsiteY59236"/>
              </a:cxn>
              <a:cxn ang="0">
                <a:pos x="connsiteX59237" y="connsiteY59237"/>
              </a:cxn>
              <a:cxn ang="0">
                <a:pos x="connsiteX59238" y="connsiteY59238"/>
              </a:cxn>
              <a:cxn ang="0">
                <a:pos x="connsiteX59239" y="connsiteY59239"/>
              </a:cxn>
              <a:cxn ang="0">
                <a:pos x="connsiteX59240" y="connsiteY59240"/>
              </a:cxn>
              <a:cxn ang="0">
                <a:pos x="connsiteX59241" y="connsiteY59241"/>
              </a:cxn>
              <a:cxn ang="0">
                <a:pos x="connsiteX59242" y="connsiteY59242"/>
              </a:cxn>
              <a:cxn ang="0">
                <a:pos x="connsiteX59243" y="connsiteY59243"/>
              </a:cxn>
              <a:cxn ang="0">
                <a:pos x="connsiteX59244" y="connsiteY59244"/>
              </a:cxn>
              <a:cxn ang="0">
                <a:pos x="connsiteX59245" y="connsiteY59245"/>
              </a:cxn>
              <a:cxn ang="0">
                <a:pos x="connsiteX59246" y="connsiteY59246"/>
              </a:cxn>
              <a:cxn ang="0">
                <a:pos x="connsiteX59247" y="connsiteY59247"/>
              </a:cxn>
              <a:cxn ang="0">
                <a:pos x="connsiteX59248" y="connsiteY59248"/>
              </a:cxn>
              <a:cxn ang="0">
                <a:pos x="connsiteX59249" y="connsiteY59249"/>
              </a:cxn>
              <a:cxn ang="0">
                <a:pos x="connsiteX59250" y="connsiteY59250"/>
              </a:cxn>
              <a:cxn ang="0">
                <a:pos x="connsiteX59251" y="connsiteY59251"/>
              </a:cxn>
              <a:cxn ang="0">
                <a:pos x="connsiteX59252" y="connsiteY59252"/>
              </a:cxn>
              <a:cxn ang="0">
                <a:pos x="connsiteX59253" y="connsiteY59253"/>
              </a:cxn>
              <a:cxn ang="0">
                <a:pos x="connsiteX59254" y="connsiteY59254"/>
              </a:cxn>
              <a:cxn ang="0">
                <a:pos x="connsiteX59255" y="connsiteY59255"/>
              </a:cxn>
              <a:cxn ang="0">
                <a:pos x="connsiteX59256" y="connsiteY59256"/>
              </a:cxn>
              <a:cxn ang="0">
                <a:pos x="connsiteX59257" y="connsiteY59257"/>
              </a:cxn>
              <a:cxn ang="0">
                <a:pos x="connsiteX59258" y="connsiteY59258"/>
              </a:cxn>
              <a:cxn ang="0">
                <a:pos x="connsiteX59259" y="connsiteY59259"/>
              </a:cxn>
              <a:cxn ang="0">
                <a:pos x="connsiteX59260" y="connsiteY59260"/>
              </a:cxn>
              <a:cxn ang="0">
                <a:pos x="connsiteX59261" y="connsiteY59261"/>
              </a:cxn>
              <a:cxn ang="0">
                <a:pos x="connsiteX59262" y="connsiteY59262"/>
              </a:cxn>
              <a:cxn ang="0">
                <a:pos x="connsiteX59263" y="connsiteY59263"/>
              </a:cxn>
              <a:cxn ang="0">
                <a:pos x="connsiteX59264" y="connsiteY59264"/>
              </a:cxn>
              <a:cxn ang="0">
                <a:pos x="connsiteX59265" y="connsiteY59265"/>
              </a:cxn>
              <a:cxn ang="0">
                <a:pos x="connsiteX59266" y="connsiteY59266"/>
              </a:cxn>
              <a:cxn ang="0">
                <a:pos x="connsiteX59267" y="connsiteY59267"/>
              </a:cxn>
              <a:cxn ang="0">
                <a:pos x="connsiteX59268" y="connsiteY59268"/>
              </a:cxn>
              <a:cxn ang="0">
                <a:pos x="connsiteX59269" y="connsiteY59269"/>
              </a:cxn>
              <a:cxn ang="0">
                <a:pos x="connsiteX59270" y="connsiteY59270"/>
              </a:cxn>
              <a:cxn ang="0">
                <a:pos x="connsiteX59271" y="connsiteY59271"/>
              </a:cxn>
              <a:cxn ang="0">
                <a:pos x="connsiteX59272" y="connsiteY59272"/>
              </a:cxn>
              <a:cxn ang="0">
                <a:pos x="connsiteX59273" y="connsiteY59273"/>
              </a:cxn>
              <a:cxn ang="0">
                <a:pos x="connsiteX59274" y="connsiteY59274"/>
              </a:cxn>
              <a:cxn ang="0">
                <a:pos x="connsiteX59275" y="connsiteY59275"/>
              </a:cxn>
              <a:cxn ang="0">
                <a:pos x="connsiteX59276" y="connsiteY59276"/>
              </a:cxn>
              <a:cxn ang="0">
                <a:pos x="connsiteX59277" y="connsiteY59277"/>
              </a:cxn>
              <a:cxn ang="0">
                <a:pos x="connsiteX59278" y="connsiteY59278"/>
              </a:cxn>
              <a:cxn ang="0">
                <a:pos x="connsiteX59279" y="connsiteY59279"/>
              </a:cxn>
              <a:cxn ang="0">
                <a:pos x="connsiteX59280" y="connsiteY59280"/>
              </a:cxn>
              <a:cxn ang="0">
                <a:pos x="connsiteX59281" y="connsiteY59281"/>
              </a:cxn>
              <a:cxn ang="0">
                <a:pos x="connsiteX59282" y="connsiteY59282"/>
              </a:cxn>
              <a:cxn ang="0">
                <a:pos x="connsiteX59283" y="connsiteY59283"/>
              </a:cxn>
              <a:cxn ang="0">
                <a:pos x="connsiteX59284" y="connsiteY59284"/>
              </a:cxn>
              <a:cxn ang="0">
                <a:pos x="connsiteX59285" y="connsiteY59285"/>
              </a:cxn>
              <a:cxn ang="0">
                <a:pos x="connsiteX59286" y="connsiteY59286"/>
              </a:cxn>
              <a:cxn ang="0">
                <a:pos x="connsiteX59287" y="connsiteY59287"/>
              </a:cxn>
              <a:cxn ang="0">
                <a:pos x="connsiteX59288" y="connsiteY59288"/>
              </a:cxn>
              <a:cxn ang="0">
                <a:pos x="connsiteX59289" y="connsiteY59289"/>
              </a:cxn>
              <a:cxn ang="0">
                <a:pos x="connsiteX59290" y="connsiteY59290"/>
              </a:cxn>
              <a:cxn ang="0">
                <a:pos x="connsiteX59291" y="connsiteY59291"/>
              </a:cxn>
              <a:cxn ang="0">
                <a:pos x="connsiteX59292" y="connsiteY59292"/>
              </a:cxn>
              <a:cxn ang="0">
                <a:pos x="connsiteX59293" y="connsiteY59293"/>
              </a:cxn>
              <a:cxn ang="0">
                <a:pos x="connsiteX59294" y="connsiteY59294"/>
              </a:cxn>
              <a:cxn ang="0">
                <a:pos x="connsiteX59295" y="connsiteY59295"/>
              </a:cxn>
              <a:cxn ang="0">
                <a:pos x="connsiteX59296" y="connsiteY59296"/>
              </a:cxn>
              <a:cxn ang="0">
                <a:pos x="connsiteX59297" y="connsiteY59297"/>
              </a:cxn>
              <a:cxn ang="0">
                <a:pos x="connsiteX59298" y="connsiteY59298"/>
              </a:cxn>
              <a:cxn ang="0">
                <a:pos x="connsiteX59299" y="connsiteY59299"/>
              </a:cxn>
              <a:cxn ang="0">
                <a:pos x="connsiteX59300" y="connsiteY59300"/>
              </a:cxn>
              <a:cxn ang="0">
                <a:pos x="connsiteX59301" y="connsiteY59301"/>
              </a:cxn>
              <a:cxn ang="0">
                <a:pos x="connsiteX59302" y="connsiteY59302"/>
              </a:cxn>
              <a:cxn ang="0">
                <a:pos x="connsiteX59303" y="connsiteY59303"/>
              </a:cxn>
              <a:cxn ang="0">
                <a:pos x="connsiteX59304" y="connsiteY59304"/>
              </a:cxn>
              <a:cxn ang="0">
                <a:pos x="connsiteX59305" y="connsiteY59305"/>
              </a:cxn>
              <a:cxn ang="0">
                <a:pos x="connsiteX59306" y="connsiteY59306"/>
              </a:cxn>
              <a:cxn ang="0">
                <a:pos x="connsiteX59307" y="connsiteY59307"/>
              </a:cxn>
              <a:cxn ang="0">
                <a:pos x="connsiteX59308" y="connsiteY59308"/>
              </a:cxn>
              <a:cxn ang="0">
                <a:pos x="connsiteX59309" y="connsiteY59309"/>
              </a:cxn>
              <a:cxn ang="0">
                <a:pos x="connsiteX59310" y="connsiteY59310"/>
              </a:cxn>
              <a:cxn ang="0">
                <a:pos x="connsiteX59311" y="connsiteY59311"/>
              </a:cxn>
              <a:cxn ang="0">
                <a:pos x="connsiteX59312" y="connsiteY59312"/>
              </a:cxn>
              <a:cxn ang="0">
                <a:pos x="connsiteX59313" y="connsiteY59313"/>
              </a:cxn>
              <a:cxn ang="0">
                <a:pos x="connsiteX59314" y="connsiteY59314"/>
              </a:cxn>
              <a:cxn ang="0">
                <a:pos x="connsiteX59315" y="connsiteY59315"/>
              </a:cxn>
              <a:cxn ang="0">
                <a:pos x="connsiteX59316" y="connsiteY59316"/>
              </a:cxn>
              <a:cxn ang="0">
                <a:pos x="connsiteX59317" y="connsiteY59317"/>
              </a:cxn>
              <a:cxn ang="0">
                <a:pos x="connsiteX59318" y="connsiteY59318"/>
              </a:cxn>
              <a:cxn ang="0">
                <a:pos x="connsiteX59319" y="connsiteY59319"/>
              </a:cxn>
              <a:cxn ang="0">
                <a:pos x="connsiteX59320" y="connsiteY59320"/>
              </a:cxn>
              <a:cxn ang="0">
                <a:pos x="connsiteX59321" y="connsiteY59321"/>
              </a:cxn>
              <a:cxn ang="0">
                <a:pos x="connsiteX59322" y="connsiteY59322"/>
              </a:cxn>
              <a:cxn ang="0">
                <a:pos x="connsiteX59323" y="connsiteY59323"/>
              </a:cxn>
              <a:cxn ang="0">
                <a:pos x="connsiteX59324" y="connsiteY59324"/>
              </a:cxn>
              <a:cxn ang="0">
                <a:pos x="connsiteX59325" y="connsiteY59325"/>
              </a:cxn>
              <a:cxn ang="0">
                <a:pos x="connsiteX59326" y="connsiteY59326"/>
              </a:cxn>
              <a:cxn ang="0">
                <a:pos x="connsiteX59327" y="connsiteY59327"/>
              </a:cxn>
              <a:cxn ang="0">
                <a:pos x="connsiteX59328" y="connsiteY59328"/>
              </a:cxn>
              <a:cxn ang="0">
                <a:pos x="connsiteX59329" y="connsiteY59329"/>
              </a:cxn>
              <a:cxn ang="0">
                <a:pos x="connsiteX59330" y="connsiteY59330"/>
              </a:cxn>
              <a:cxn ang="0">
                <a:pos x="connsiteX59331" y="connsiteY59331"/>
              </a:cxn>
              <a:cxn ang="0">
                <a:pos x="connsiteX59332" y="connsiteY59332"/>
              </a:cxn>
              <a:cxn ang="0">
                <a:pos x="connsiteX59333" y="connsiteY59333"/>
              </a:cxn>
              <a:cxn ang="0">
                <a:pos x="connsiteX59334" y="connsiteY59334"/>
              </a:cxn>
              <a:cxn ang="0">
                <a:pos x="connsiteX59335" y="connsiteY59335"/>
              </a:cxn>
              <a:cxn ang="0">
                <a:pos x="connsiteX59336" y="connsiteY59336"/>
              </a:cxn>
              <a:cxn ang="0">
                <a:pos x="connsiteX59337" y="connsiteY59337"/>
              </a:cxn>
              <a:cxn ang="0">
                <a:pos x="connsiteX59338" y="connsiteY59338"/>
              </a:cxn>
              <a:cxn ang="0">
                <a:pos x="connsiteX59339" y="connsiteY59339"/>
              </a:cxn>
              <a:cxn ang="0">
                <a:pos x="connsiteX59340" y="connsiteY59340"/>
              </a:cxn>
              <a:cxn ang="0">
                <a:pos x="connsiteX59341" y="connsiteY59341"/>
              </a:cxn>
              <a:cxn ang="0">
                <a:pos x="connsiteX59342" y="connsiteY59342"/>
              </a:cxn>
              <a:cxn ang="0">
                <a:pos x="connsiteX59343" y="connsiteY59343"/>
              </a:cxn>
              <a:cxn ang="0">
                <a:pos x="connsiteX59344" y="connsiteY59344"/>
              </a:cxn>
              <a:cxn ang="0">
                <a:pos x="connsiteX59345" y="connsiteY59345"/>
              </a:cxn>
              <a:cxn ang="0">
                <a:pos x="connsiteX59346" y="connsiteY59346"/>
              </a:cxn>
              <a:cxn ang="0">
                <a:pos x="connsiteX59347" y="connsiteY59347"/>
              </a:cxn>
              <a:cxn ang="0">
                <a:pos x="connsiteX59348" y="connsiteY59348"/>
              </a:cxn>
              <a:cxn ang="0">
                <a:pos x="connsiteX59349" y="connsiteY59349"/>
              </a:cxn>
              <a:cxn ang="0">
                <a:pos x="connsiteX59350" y="connsiteY59350"/>
              </a:cxn>
              <a:cxn ang="0">
                <a:pos x="connsiteX59351" y="connsiteY59351"/>
              </a:cxn>
              <a:cxn ang="0">
                <a:pos x="connsiteX59352" y="connsiteY59352"/>
              </a:cxn>
              <a:cxn ang="0">
                <a:pos x="connsiteX59353" y="connsiteY59353"/>
              </a:cxn>
              <a:cxn ang="0">
                <a:pos x="connsiteX59354" y="connsiteY59354"/>
              </a:cxn>
              <a:cxn ang="0">
                <a:pos x="connsiteX59355" y="connsiteY59355"/>
              </a:cxn>
              <a:cxn ang="0">
                <a:pos x="connsiteX59356" y="connsiteY59356"/>
              </a:cxn>
              <a:cxn ang="0">
                <a:pos x="connsiteX59357" y="connsiteY59357"/>
              </a:cxn>
              <a:cxn ang="0">
                <a:pos x="connsiteX59358" y="connsiteY59358"/>
              </a:cxn>
              <a:cxn ang="0">
                <a:pos x="connsiteX59359" y="connsiteY59359"/>
              </a:cxn>
              <a:cxn ang="0">
                <a:pos x="connsiteX59360" y="connsiteY59360"/>
              </a:cxn>
              <a:cxn ang="0">
                <a:pos x="connsiteX59361" y="connsiteY59361"/>
              </a:cxn>
              <a:cxn ang="0">
                <a:pos x="connsiteX59362" y="connsiteY59362"/>
              </a:cxn>
              <a:cxn ang="0">
                <a:pos x="connsiteX59363" y="connsiteY59363"/>
              </a:cxn>
              <a:cxn ang="0">
                <a:pos x="connsiteX59364" y="connsiteY59364"/>
              </a:cxn>
              <a:cxn ang="0">
                <a:pos x="connsiteX59365" y="connsiteY59365"/>
              </a:cxn>
              <a:cxn ang="0">
                <a:pos x="connsiteX59366" y="connsiteY59366"/>
              </a:cxn>
              <a:cxn ang="0">
                <a:pos x="connsiteX59367" y="connsiteY59367"/>
              </a:cxn>
              <a:cxn ang="0">
                <a:pos x="connsiteX59368" y="connsiteY59368"/>
              </a:cxn>
              <a:cxn ang="0">
                <a:pos x="connsiteX59369" y="connsiteY59369"/>
              </a:cxn>
              <a:cxn ang="0">
                <a:pos x="connsiteX59370" y="connsiteY59370"/>
              </a:cxn>
              <a:cxn ang="0">
                <a:pos x="connsiteX59371" y="connsiteY59371"/>
              </a:cxn>
              <a:cxn ang="0">
                <a:pos x="connsiteX59372" y="connsiteY59372"/>
              </a:cxn>
              <a:cxn ang="0">
                <a:pos x="connsiteX59373" y="connsiteY59373"/>
              </a:cxn>
              <a:cxn ang="0">
                <a:pos x="connsiteX59374" y="connsiteY59374"/>
              </a:cxn>
              <a:cxn ang="0">
                <a:pos x="connsiteX59375" y="connsiteY59375"/>
              </a:cxn>
              <a:cxn ang="0">
                <a:pos x="connsiteX59376" y="connsiteY59376"/>
              </a:cxn>
              <a:cxn ang="0">
                <a:pos x="connsiteX59377" y="connsiteY59377"/>
              </a:cxn>
              <a:cxn ang="0">
                <a:pos x="connsiteX59378" y="connsiteY59378"/>
              </a:cxn>
              <a:cxn ang="0">
                <a:pos x="connsiteX59379" y="connsiteY59379"/>
              </a:cxn>
              <a:cxn ang="0">
                <a:pos x="connsiteX59380" y="connsiteY59380"/>
              </a:cxn>
              <a:cxn ang="0">
                <a:pos x="connsiteX59381" y="connsiteY59381"/>
              </a:cxn>
              <a:cxn ang="0">
                <a:pos x="connsiteX59382" y="connsiteY59382"/>
              </a:cxn>
              <a:cxn ang="0">
                <a:pos x="connsiteX59383" y="connsiteY59383"/>
              </a:cxn>
              <a:cxn ang="0">
                <a:pos x="connsiteX59384" y="connsiteY59384"/>
              </a:cxn>
              <a:cxn ang="0">
                <a:pos x="connsiteX59385" y="connsiteY59385"/>
              </a:cxn>
              <a:cxn ang="0">
                <a:pos x="connsiteX59386" y="connsiteY59386"/>
              </a:cxn>
              <a:cxn ang="0">
                <a:pos x="connsiteX59387" y="connsiteY59387"/>
              </a:cxn>
              <a:cxn ang="0">
                <a:pos x="connsiteX59388" y="connsiteY59388"/>
              </a:cxn>
              <a:cxn ang="0">
                <a:pos x="connsiteX59389" y="connsiteY59389"/>
              </a:cxn>
              <a:cxn ang="0">
                <a:pos x="connsiteX59390" y="connsiteY59390"/>
              </a:cxn>
              <a:cxn ang="0">
                <a:pos x="connsiteX59391" y="connsiteY59391"/>
              </a:cxn>
              <a:cxn ang="0">
                <a:pos x="connsiteX59392" y="connsiteY59392"/>
              </a:cxn>
              <a:cxn ang="0">
                <a:pos x="connsiteX59393" y="connsiteY59393"/>
              </a:cxn>
              <a:cxn ang="0">
                <a:pos x="connsiteX59394" y="connsiteY59394"/>
              </a:cxn>
              <a:cxn ang="0">
                <a:pos x="connsiteX59395" y="connsiteY59395"/>
              </a:cxn>
              <a:cxn ang="0">
                <a:pos x="connsiteX59396" y="connsiteY59396"/>
              </a:cxn>
              <a:cxn ang="0">
                <a:pos x="connsiteX59397" y="connsiteY59397"/>
              </a:cxn>
              <a:cxn ang="0">
                <a:pos x="connsiteX59398" y="connsiteY59398"/>
              </a:cxn>
              <a:cxn ang="0">
                <a:pos x="connsiteX59399" y="connsiteY59399"/>
              </a:cxn>
              <a:cxn ang="0">
                <a:pos x="connsiteX59400" y="connsiteY59400"/>
              </a:cxn>
              <a:cxn ang="0">
                <a:pos x="connsiteX59401" y="connsiteY59401"/>
              </a:cxn>
              <a:cxn ang="0">
                <a:pos x="connsiteX59402" y="connsiteY59402"/>
              </a:cxn>
              <a:cxn ang="0">
                <a:pos x="connsiteX59403" y="connsiteY59403"/>
              </a:cxn>
              <a:cxn ang="0">
                <a:pos x="connsiteX59404" y="connsiteY59404"/>
              </a:cxn>
              <a:cxn ang="0">
                <a:pos x="connsiteX59405" y="connsiteY59405"/>
              </a:cxn>
              <a:cxn ang="0">
                <a:pos x="connsiteX59406" y="connsiteY59406"/>
              </a:cxn>
              <a:cxn ang="0">
                <a:pos x="connsiteX59407" y="connsiteY59407"/>
              </a:cxn>
              <a:cxn ang="0">
                <a:pos x="connsiteX59408" y="connsiteY59408"/>
              </a:cxn>
              <a:cxn ang="0">
                <a:pos x="connsiteX59409" y="connsiteY59409"/>
              </a:cxn>
              <a:cxn ang="0">
                <a:pos x="connsiteX59410" y="connsiteY59410"/>
              </a:cxn>
              <a:cxn ang="0">
                <a:pos x="connsiteX59411" y="connsiteY59411"/>
              </a:cxn>
              <a:cxn ang="0">
                <a:pos x="connsiteX59412" y="connsiteY59412"/>
              </a:cxn>
              <a:cxn ang="0">
                <a:pos x="connsiteX59413" y="connsiteY59413"/>
              </a:cxn>
              <a:cxn ang="0">
                <a:pos x="connsiteX59414" y="connsiteY59414"/>
              </a:cxn>
              <a:cxn ang="0">
                <a:pos x="connsiteX59415" y="connsiteY59415"/>
              </a:cxn>
              <a:cxn ang="0">
                <a:pos x="connsiteX59416" y="connsiteY59416"/>
              </a:cxn>
              <a:cxn ang="0">
                <a:pos x="connsiteX59417" y="connsiteY59417"/>
              </a:cxn>
              <a:cxn ang="0">
                <a:pos x="connsiteX59418" y="connsiteY59418"/>
              </a:cxn>
              <a:cxn ang="0">
                <a:pos x="connsiteX59419" y="connsiteY59419"/>
              </a:cxn>
              <a:cxn ang="0">
                <a:pos x="connsiteX59420" y="connsiteY59420"/>
              </a:cxn>
              <a:cxn ang="0">
                <a:pos x="connsiteX59421" y="connsiteY59421"/>
              </a:cxn>
              <a:cxn ang="0">
                <a:pos x="connsiteX59422" y="connsiteY59422"/>
              </a:cxn>
              <a:cxn ang="0">
                <a:pos x="connsiteX59423" y="connsiteY59423"/>
              </a:cxn>
              <a:cxn ang="0">
                <a:pos x="connsiteX59424" y="connsiteY59424"/>
              </a:cxn>
              <a:cxn ang="0">
                <a:pos x="connsiteX59425" y="connsiteY59425"/>
              </a:cxn>
              <a:cxn ang="0">
                <a:pos x="connsiteX59426" y="connsiteY59426"/>
              </a:cxn>
              <a:cxn ang="0">
                <a:pos x="connsiteX59427" y="connsiteY59427"/>
              </a:cxn>
              <a:cxn ang="0">
                <a:pos x="connsiteX59428" y="connsiteY59428"/>
              </a:cxn>
              <a:cxn ang="0">
                <a:pos x="connsiteX59429" y="connsiteY59429"/>
              </a:cxn>
              <a:cxn ang="0">
                <a:pos x="connsiteX59430" y="connsiteY59430"/>
              </a:cxn>
              <a:cxn ang="0">
                <a:pos x="connsiteX59431" y="connsiteY59431"/>
              </a:cxn>
              <a:cxn ang="0">
                <a:pos x="connsiteX59432" y="connsiteY59432"/>
              </a:cxn>
              <a:cxn ang="0">
                <a:pos x="connsiteX59433" y="connsiteY59433"/>
              </a:cxn>
              <a:cxn ang="0">
                <a:pos x="connsiteX59434" y="connsiteY59434"/>
              </a:cxn>
              <a:cxn ang="0">
                <a:pos x="connsiteX59435" y="connsiteY59435"/>
              </a:cxn>
              <a:cxn ang="0">
                <a:pos x="connsiteX59436" y="connsiteY59436"/>
              </a:cxn>
              <a:cxn ang="0">
                <a:pos x="connsiteX59437" y="connsiteY59437"/>
              </a:cxn>
              <a:cxn ang="0">
                <a:pos x="connsiteX59438" y="connsiteY59438"/>
              </a:cxn>
              <a:cxn ang="0">
                <a:pos x="connsiteX59439" y="connsiteY59439"/>
              </a:cxn>
              <a:cxn ang="0">
                <a:pos x="connsiteX59440" y="connsiteY59440"/>
              </a:cxn>
              <a:cxn ang="0">
                <a:pos x="connsiteX59441" y="connsiteY59441"/>
              </a:cxn>
              <a:cxn ang="0">
                <a:pos x="connsiteX59442" y="connsiteY59442"/>
              </a:cxn>
              <a:cxn ang="0">
                <a:pos x="connsiteX59443" y="connsiteY59443"/>
              </a:cxn>
              <a:cxn ang="0">
                <a:pos x="connsiteX59444" y="connsiteY59444"/>
              </a:cxn>
              <a:cxn ang="0">
                <a:pos x="connsiteX59445" y="connsiteY59445"/>
              </a:cxn>
              <a:cxn ang="0">
                <a:pos x="connsiteX59446" y="connsiteY59446"/>
              </a:cxn>
              <a:cxn ang="0">
                <a:pos x="connsiteX59447" y="connsiteY59447"/>
              </a:cxn>
              <a:cxn ang="0">
                <a:pos x="connsiteX59448" y="connsiteY59448"/>
              </a:cxn>
              <a:cxn ang="0">
                <a:pos x="connsiteX59449" y="connsiteY59449"/>
              </a:cxn>
              <a:cxn ang="0">
                <a:pos x="connsiteX59450" y="connsiteY59450"/>
              </a:cxn>
              <a:cxn ang="0">
                <a:pos x="connsiteX59451" y="connsiteY59451"/>
              </a:cxn>
              <a:cxn ang="0">
                <a:pos x="connsiteX59452" y="connsiteY59452"/>
              </a:cxn>
              <a:cxn ang="0">
                <a:pos x="connsiteX59453" y="connsiteY59453"/>
              </a:cxn>
              <a:cxn ang="0">
                <a:pos x="connsiteX59454" y="connsiteY59454"/>
              </a:cxn>
              <a:cxn ang="0">
                <a:pos x="connsiteX59455" y="connsiteY59455"/>
              </a:cxn>
              <a:cxn ang="0">
                <a:pos x="connsiteX59456" y="connsiteY59456"/>
              </a:cxn>
              <a:cxn ang="0">
                <a:pos x="connsiteX59457" y="connsiteY59457"/>
              </a:cxn>
              <a:cxn ang="0">
                <a:pos x="connsiteX59458" y="connsiteY59458"/>
              </a:cxn>
              <a:cxn ang="0">
                <a:pos x="connsiteX59459" y="connsiteY59459"/>
              </a:cxn>
              <a:cxn ang="0">
                <a:pos x="connsiteX59460" y="connsiteY59460"/>
              </a:cxn>
              <a:cxn ang="0">
                <a:pos x="connsiteX59461" y="connsiteY59461"/>
              </a:cxn>
              <a:cxn ang="0">
                <a:pos x="connsiteX59462" y="connsiteY59462"/>
              </a:cxn>
              <a:cxn ang="0">
                <a:pos x="connsiteX59463" y="connsiteY59463"/>
              </a:cxn>
              <a:cxn ang="0">
                <a:pos x="connsiteX59464" y="connsiteY59464"/>
              </a:cxn>
              <a:cxn ang="0">
                <a:pos x="connsiteX59465" y="connsiteY59465"/>
              </a:cxn>
              <a:cxn ang="0">
                <a:pos x="connsiteX59466" y="connsiteY59466"/>
              </a:cxn>
              <a:cxn ang="0">
                <a:pos x="connsiteX59467" y="connsiteY59467"/>
              </a:cxn>
              <a:cxn ang="0">
                <a:pos x="connsiteX59468" y="connsiteY59468"/>
              </a:cxn>
              <a:cxn ang="0">
                <a:pos x="connsiteX59469" y="connsiteY59469"/>
              </a:cxn>
              <a:cxn ang="0">
                <a:pos x="connsiteX59470" y="connsiteY59470"/>
              </a:cxn>
              <a:cxn ang="0">
                <a:pos x="connsiteX59471" y="connsiteY59471"/>
              </a:cxn>
              <a:cxn ang="0">
                <a:pos x="connsiteX59472" y="connsiteY59472"/>
              </a:cxn>
              <a:cxn ang="0">
                <a:pos x="connsiteX59473" y="connsiteY59473"/>
              </a:cxn>
              <a:cxn ang="0">
                <a:pos x="connsiteX59474" y="connsiteY59474"/>
              </a:cxn>
              <a:cxn ang="0">
                <a:pos x="connsiteX59475" y="connsiteY59475"/>
              </a:cxn>
              <a:cxn ang="0">
                <a:pos x="connsiteX59476" y="connsiteY59476"/>
              </a:cxn>
              <a:cxn ang="0">
                <a:pos x="connsiteX59477" y="connsiteY59477"/>
              </a:cxn>
              <a:cxn ang="0">
                <a:pos x="connsiteX59478" y="connsiteY59478"/>
              </a:cxn>
              <a:cxn ang="0">
                <a:pos x="connsiteX59479" y="connsiteY59479"/>
              </a:cxn>
              <a:cxn ang="0">
                <a:pos x="connsiteX59480" y="connsiteY59480"/>
              </a:cxn>
              <a:cxn ang="0">
                <a:pos x="connsiteX59481" y="connsiteY59481"/>
              </a:cxn>
              <a:cxn ang="0">
                <a:pos x="connsiteX59482" y="connsiteY59482"/>
              </a:cxn>
              <a:cxn ang="0">
                <a:pos x="connsiteX59483" y="connsiteY59483"/>
              </a:cxn>
              <a:cxn ang="0">
                <a:pos x="connsiteX59484" y="connsiteY59484"/>
              </a:cxn>
              <a:cxn ang="0">
                <a:pos x="connsiteX59485" y="connsiteY59485"/>
              </a:cxn>
              <a:cxn ang="0">
                <a:pos x="connsiteX59486" y="connsiteY59486"/>
              </a:cxn>
              <a:cxn ang="0">
                <a:pos x="connsiteX59487" y="connsiteY59487"/>
              </a:cxn>
              <a:cxn ang="0">
                <a:pos x="connsiteX59488" y="connsiteY59488"/>
              </a:cxn>
              <a:cxn ang="0">
                <a:pos x="connsiteX59489" y="connsiteY59489"/>
              </a:cxn>
              <a:cxn ang="0">
                <a:pos x="connsiteX59490" y="connsiteY59490"/>
              </a:cxn>
              <a:cxn ang="0">
                <a:pos x="connsiteX59491" y="connsiteY59491"/>
              </a:cxn>
              <a:cxn ang="0">
                <a:pos x="connsiteX59492" y="connsiteY59492"/>
              </a:cxn>
              <a:cxn ang="0">
                <a:pos x="connsiteX59493" y="connsiteY59493"/>
              </a:cxn>
              <a:cxn ang="0">
                <a:pos x="connsiteX59494" y="connsiteY59494"/>
              </a:cxn>
              <a:cxn ang="0">
                <a:pos x="connsiteX59495" y="connsiteY59495"/>
              </a:cxn>
              <a:cxn ang="0">
                <a:pos x="connsiteX59496" y="connsiteY59496"/>
              </a:cxn>
              <a:cxn ang="0">
                <a:pos x="connsiteX59497" y="connsiteY59497"/>
              </a:cxn>
              <a:cxn ang="0">
                <a:pos x="connsiteX59498" y="connsiteY59498"/>
              </a:cxn>
              <a:cxn ang="0">
                <a:pos x="connsiteX59499" y="connsiteY59499"/>
              </a:cxn>
              <a:cxn ang="0">
                <a:pos x="connsiteX59500" y="connsiteY59500"/>
              </a:cxn>
              <a:cxn ang="0">
                <a:pos x="connsiteX59501" y="connsiteY59501"/>
              </a:cxn>
              <a:cxn ang="0">
                <a:pos x="connsiteX59502" y="connsiteY59502"/>
              </a:cxn>
              <a:cxn ang="0">
                <a:pos x="connsiteX59503" y="connsiteY59503"/>
              </a:cxn>
              <a:cxn ang="0">
                <a:pos x="connsiteX59504" y="connsiteY59504"/>
              </a:cxn>
              <a:cxn ang="0">
                <a:pos x="connsiteX59505" y="connsiteY59505"/>
              </a:cxn>
              <a:cxn ang="0">
                <a:pos x="connsiteX59506" y="connsiteY59506"/>
              </a:cxn>
              <a:cxn ang="0">
                <a:pos x="connsiteX59507" y="connsiteY59507"/>
              </a:cxn>
              <a:cxn ang="0">
                <a:pos x="connsiteX59508" y="connsiteY59508"/>
              </a:cxn>
              <a:cxn ang="0">
                <a:pos x="connsiteX59509" y="connsiteY59509"/>
              </a:cxn>
              <a:cxn ang="0">
                <a:pos x="connsiteX59510" y="connsiteY59510"/>
              </a:cxn>
              <a:cxn ang="0">
                <a:pos x="connsiteX59511" y="connsiteY59511"/>
              </a:cxn>
              <a:cxn ang="0">
                <a:pos x="connsiteX59512" y="connsiteY59512"/>
              </a:cxn>
              <a:cxn ang="0">
                <a:pos x="connsiteX59513" y="connsiteY59513"/>
              </a:cxn>
              <a:cxn ang="0">
                <a:pos x="connsiteX59514" y="connsiteY59514"/>
              </a:cxn>
              <a:cxn ang="0">
                <a:pos x="connsiteX59515" y="connsiteY59515"/>
              </a:cxn>
              <a:cxn ang="0">
                <a:pos x="connsiteX59516" y="connsiteY59516"/>
              </a:cxn>
              <a:cxn ang="0">
                <a:pos x="connsiteX59517" y="connsiteY59517"/>
              </a:cxn>
              <a:cxn ang="0">
                <a:pos x="connsiteX59518" y="connsiteY59518"/>
              </a:cxn>
              <a:cxn ang="0">
                <a:pos x="connsiteX59519" y="connsiteY59519"/>
              </a:cxn>
              <a:cxn ang="0">
                <a:pos x="connsiteX59520" y="connsiteY59520"/>
              </a:cxn>
              <a:cxn ang="0">
                <a:pos x="connsiteX59521" y="connsiteY59521"/>
              </a:cxn>
              <a:cxn ang="0">
                <a:pos x="connsiteX59522" y="connsiteY59522"/>
              </a:cxn>
              <a:cxn ang="0">
                <a:pos x="connsiteX59523" y="connsiteY59523"/>
              </a:cxn>
              <a:cxn ang="0">
                <a:pos x="connsiteX59524" y="connsiteY59524"/>
              </a:cxn>
              <a:cxn ang="0">
                <a:pos x="connsiteX59525" y="connsiteY59525"/>
              </a:cxn>
              <a:cxn ang="0">
                <a:pos x="connsiteX59526" y="connsiteY59526"/>
              </a:cxn>
              <a:cxn ang="0">
                <a:pos x="connsiteX59527" y="connsiteY59527"/>
              </a:cxn>
              <a:cxn ang="0">
                <a:pos x="connsiteX59528" y="connsiteY59528"/>
              </a:cxn>
              <a:cxn ang="0">
                <a:pos x="connsiteX59529" y="connsiteY59529"/>
              </a:cxn>
              <a:cxn ang="0">
                <a:pos x="connsiteX59530" y="connsiteY59530"/>
              </a:cxn>
              <a:cxn ang="0">
                <a:pos x="connsiteX59531" y="connsiteY59531"/>
              </a:cxn>
              <a:cxn ang="0">
                <a:pos x="connsiteX59532" y="connsiteY59532"/>
              </a:cxn>
              <a:cxn ang="0">
                <a:pos x="connsiteX59533" y="connsiteY59533"/>
              </a:cxn>
              <a:cxn ang="0">
                <a:pos x="connsiteX59534" y="connsiteY59534"/>
              </a:cxn>
              <a:cxn ang="0">
                <a:pos x="connsiteX59535" y="connsiteY59535"/>
              </a:cxn>
              <a:cxn ang="0">
                <a:pos x="connsiteX59536" y="connsiteY59536"/>
              </a:cxn>
              <a:cxn ang="0">
                <a:pos x="connsiteX59537" y="connsiteY59537"/>
              </a:cxn>
              <a:cxn ang="0">
                <a:pos x="connsiteX59538" y="connsiteY59538"/>
              </a:cxn>
              <a:cxn ang="0">
                <a:pos x="connsiteX59539" y="connsiteY59539"/>
              </a:cxn>
              <a:cxn ang="0">
                <a:pos x="connsiteX59540" y="connsiteY59540"/>
              </a:cxn>
              <a:cxn ang="0">
                <a:pos x="connsiteX59541" y="connsiteY59541"/>
              </a:cxn>
              <a:cxn ang="0">
                <a:pos x="connsiteX59542" y="connsiteY59542"/>
              </a:cxn>
              <a:cxn ang="0">
                <a:pos x="connsiteX59543" y="connsiteY59543"/>
              </a:cxn>
              <a:cxn ang="0">
                <a:pos x="connsiteX59544" y="connsiteY59544"/>
              </a:cxn>
              <a:cxn ang="0">
                <a:pos x="connsiteX59545" y="connsiteY59545"/>
              </a:cxn>
              <a:cxn ang="0">
                <a:pos x="connsiteX59546" y="connsiteY59546"/>
              </a:cxn>
              <a:cxn ang="0">
                <a:pos x="connsiteX59547" y="connsiteY59547"/>
              </a:cxn>
              <a:cxn ang="0">
                <a:pos x="connsiteX59548" y="connsiteY59548"/>
              </a:cxn>
              <a:cxn ang="0">
                <a:pos x="connsiteX59549" y="connsiteY59549"/>
              </a:cxn>
              <a:cxn ang="0">
                <a:pos x="connsiteX59550" y="connsiteY59550"/>
              </a:cxn>
              <a:cxn ang="0">
                <a:pos x="connsiteX59551" y="connsiteY59551"/>
              </a:cxn>
              <a:cxn ang="0">
                <a:pos x="connsiteX59552" y="connsiteY59552"/>
              </a:cxn>
              <a:cxn ang="0">
                <a:pos x="connsiteX59553" y="connsiteY59553"/>
              </a:cxn>
              <a:cxn ang="0">
                <a:pos x="connsiteX59554" y="connsiteY59554"/>
              </a:cxn>
              <a:cxn ang="0">
                <a:pos x="connsiteX59555" y="connsiteY59555"/>
              </a:cxn>
              <a:cxn ang="0">
                <a:pos x="connsiteX59556" y="connsiteY59556"/>
              </a:cxn>
              <a:cxn ang="0">
                <a:pos x="connsiteX59557" y="connsiteY59557"/>
              </a:cxn>
              <a:cxn ang="0">
                <a:pos x="connsiteX59558" y="connsiteY59558"/>
              </a:cxn>
              <a:cxn ang="0">
                <a:pos x="connsiteX59559" y="connsiteY59559"/>
              </a:cxn>
              <a:cxn ang="0">
                <a:pos x="connsiteX59560" y="connsiteY59560"/>
              </a:cxn>
              <a:cxn ang="0">
                <a:pos x="connsiteX59561" y="connsiteY59561"/>
              </a:cxn>
              <a:cxn ang="0">
                <a:pos x="connsiteX59562" y="connsiteY59562"/>
              </a:cxn>
              <a:cxn ang="0">
                <a:pos x="connsiteX59563" y="connsiteY59563"/>
              </a:cxn>
              <a:cxn ang="0">
                <a:pos x="connsiteX59564" y="connsiteY59564"/>
              </a:cxn>
              <a:cxn ang="0">
                <a:pos x="connsiteX59565" y="connsiteY59565"/>
              </a:cxn>
              <a:cxn ang="0">
                <a:pos x="connsiteX59566" y="connsiteY59566"/>
              </a:cxn>
              <a:cxn ang="0">
                <a:pos x="connsiteX59567" y="connsiteY59567"/>
              </a:cxn>
              <a:cxn ang="0">
                <a:pos x="connsiteX59568" y="connsiteY59568"/>
              </a:cxn>
              <a:cxn ang="0">
                <a:pos x="connsiteX59569" y="connsiteY59569"/>
              </a:cxn>
              <a:cxn ang="0">
                <a:pos x="connsiteX59570" y="connsiteY59570"/>
              </a:cxn>
              <a:cxn ang="0">
                <a:pos x="connsiteX59571" y="connsiteY59571"/>
              </a:cxn>
              <a:cxn ang="0">
                <a:pos x="connsiteX59572" y="connsiteY59572"/>
              </a:cxn>
              <a:cxn ang="0">
                <a:pos x="connsiteX59573" y="connsiteY59573"/>
              </a:cxn>
              <a:cxn ang="0">
                <a:pos x="connsiteX59574" y="connsiteY59574"/>
              </a:cxn>
              <a:cxn ang="0">
                <a:pos x="connsiteX59575" y="connsiteY59575"/>
              </a:cxn>
              <a:cxn ang="0">
                <a:pos x="connsiteX59576" y="connsiteY59576"/>
              </a:cxn>
              <a:cxn ang="0">
                <a:pos x="connsiteX59577" y="connsiteY59577"/>
              </a:cxn>
              <a:cxn ang="0">
                <a:pos x="connsiteX59578" y="connsiteY59578"/>
              </a:cxn>
              <a:cxn ang="0">
                <a:pos x="connsiteX59579" y="connsiteY59579"/>
              </a:cxn>
              <a:cxn ang="0">
                <a:pos x="connsiteX59580" y="connsiteY59580"/>
              </a:cxn>
              <a:cxn ang="0">
                <a:pos x="connsiteX59581" y="connsiteY59581"/>
              </a:cxn>
              <a:cxn ang="0">
                <a:pos x="connsiteX59582" y="connsiteY59582"/>
              </a:cxn>
              <a:cxn ang="0">
                <a:pos x="connsiteX59583" y="connsiteY59583"/>
              </a:cxn>
              <a:cxn ang="0">
                <a:pos x="connsiteX59584" y="connsiteY59584"/>
              </a:cxn>
              <a:cxn ang="0">
                <a:pos x="connsiteX59585" y="connsiteY59585"/>
              </a:cxn>
              <a:cxn ang="0">
                <a:pos x="connsiteX59586" y="connsiteY59586"/>
              </a:cxn>
              <a:cxn ang="0">
                <a:pos x="connsiteX59587" y="connsiteY59587"/>
              </a:cxn>
              <a:cxn ang="0">
                <a:pos x="connsiteX59588" y="connsiteY59588"/>
              </a:cxn>
              <a:cxn ang="0">
                <a:pos x="connsiteX59589" y="connsiteY59589"/>
              </a:cxn>
              <a:cxn ang="0">
                <a:pos x="connsiteX59590" y="connsiteY59590"/>
              </a:cxn>
              <a:cxn ang="0">
                <a:pos x="connsiteX59591" y="connsiteY59591"/>
              </a:cxn>
              <a:cxn ang="0">
                <a:pos x="connsiteX59592" y="connsiteY59592"/>
              </a:cxn>
              <a:cxn ang="0">
                <a:pos x="connsiteX59593" y="connsiteY59593"/>
              </a:cxn>
              <a:cxn ang="0">
                <a:pos x="connsiteX59594" y="connsiteY59594"/>
              </a:cxn>
              <a:cxn ang="0">
                <a:pos x="connsiteX59595" y="connsiteY59595"/>
              </a:cxn>
              <a:cxn ang="0">
                <a:pos x="connsiteX59596" y="connsiteY59596"/>
              </a:cxn>
              <a:cxn ang="0">
                <a:pos x="connsiteX59597" y="connsiteY59597"/>
              </a:cxn>
              <a:cxn ang="0">
                <a:pos x="connsiteX59598" y="connsiteY59598"/>
              </a:cxn>
              <a:cxn ang="0">
                <a:pos x="connsiteX59599" y="connsiteY59599"/>
              </a:cxn>
              <a:cxn ang="0">
                <a:pos x="connsiteX59600" y="connsiteY59600"/>
              </a:cxn>
              <a:cxn ang="0">
                <a:pos x="connsiteX59601" y="connsiteY59601"/>
              </a:cxn>
              <a:cxn ang="0">
                <a:pos x="connsiteX59602" y="connsiteY59602"/>
              </a:cxn>
              <a:cxn ang="0">
                <a:pos x="connsiteX59603" y="connsiteY59603"/>
              </a:cxn>
              <a:cxn ang="0">
                <a:pos x="connsiteX59604" y="connsiteY59604"/>
              </a:cxn>
              <a:cxn ang="0">
                <a:pos x="connsiteX59605" y="connsiteY59605"/>
              </a:cxn>
              <a:cxn ang="0">
                <a:pos x="connsiteX59606" y="connsiteY59606"/>
              </a:cxn>
              <a:cxn ang="0">
                <a:pos x="connsiteX59607" y="connsiteY59607"/>
              </a:cxn>
              <a:cxn ang="0">
                <a:pos x="connsiteX59608" y="connsiteY59608"/>
              </a:cxn>
              <a:cxn ang="0">
                <a:pos x="connsiteX59609" y="connsiteY59609"/>
              </a:cxn>
              <a:cxn ang="0">
                <a:pos x="connsiteX59610" y="connsiteY59610"/>
              </a:cxn>
              <a:cxn ang="0">
                <a:pos x="connsiteX59611" y="connsiteY59611"/>
              </a:cxn>
              <a:cxn ang="0">
                <a:pos x="connsiteX59612" y="connsiteY59612"/>
              </a:cxn>
              <a:cxn ang="0">
                <a:pos x="connsiteX59613" y="connsiteY59613"/>
              </a:cxn>
              <a:cxn ang="0">
                <a:pos x="connsiteX59614" y="connsiteY59614"/>
              </a:cxn>
              <a:cxn ang="0">
                <a:pos x="connsiteX59615" y="connsiteY59615"/>
              </a:cxn>
              <a:cxn ang="0">
                <a:pos x="connsiteX59616" y="connsiteY59616"/>
              </a:cxn>
              <a:cxn ang="0">
                <a:pos x="connsiteX59617" y="connsiteY59617"/>
              </a:cxn>
              <a:cxn ang="0">
                <a:pos x="connsiteX59618" y="connsiteY59618"/>
              </a:cxn>
              <a:cxn ang="0">
                <a:pos x="connsiteX59619" y="connsiteY59619"/>
              </a:cxn>
              <a:cxn ang="0">
                <a:pos x="connsiteX59620" y="connsiteY59620"/>
              </a:cxn>
              <a:cxn ang="0">
                <a:pos x="connsiteX59621" y="connsiteY59621"/>
              </a:cxn>
              <a:cxn ang="0">
                <a:pos x="connsiteX59622" y="connsiteY59622"/>
              </a:cxn>
              <a:cxn ang="0">
                <a:pos x="connsiteX59623" y="connsiteY59623"/>
              </a:cxn>
              <a:cxn ang="0">
                <a:pos x="connsiteX59624" y="connsiteY59624"/>
              </a:cxn>
              <a:cxn ang="0">
                <a:pos x="connsiteX59625" y="connsiteY59625"/>
              </a:cxn>
              <a:cxn ang="0">
                <a:pos x="connsiteX59626" y="connsiteY59626"/>
              </a:cxn>
              <a:cxn ang="0">
                <a:pos x="connsiteX59627" y="connsiteY59627"/>
              </a:cxn>
              <a:cxn ang="0">
                <a:pos x="connsiteX59628" y="connsiteY59628"/>
              </a:cxn>
              <a:cxn ang="0">
                <a:pos x="connsiteX59629" y="connsiteY59629"/>
              </a:cxn>
              <a:cxn ang="0">
                <a:pos x="connsiteX59630" y="connsiteY59630"/>
              </a:cxn>
              <a:cxn ang="0">
                <a:pos x="connsiteX59631" y="connsiteY59631"/>
              </a:cxn>
              <a:cxn ang="0">
                <a:pos x="connsiteX59632" y="connsiteY59632"/>
              </a:cxn>
              <a:cxn ang="0">
                <a:pos x="connsiteX59633" y="connsiteY59633"/>
              </a:cxn>
              <a:cxn ang="0">
                <a:pos x="connsiteX59634" y="connsiteY59634"/>
              </a:cxn>
              <a:cxn ang="0">
                <a:pos x="connsiteX59635" y="connsiteY59635"/>
              </a:cxn>
              <a:cxn ang="0">
                <a:pos x="connsiteX59636" y="connsiteY59636"/>
              </a:cxn>
              <a:cxn ang="0">
                <a:pos x="connsiteX59637" y="connsiteY59637"/>
              </a:cxn>
              <a:cxn ang="0">
                <a:pos x="connsiteX59638" y="connsiteY59638"/>
              </a:cxn>
              <a:cxn ang="0">
                <a:pos x="connsiteX59639" y="connsiteY59639"/>
              </a:cxn>
              <a:cxn ang="0">
                <a:pos x="connsiteX59640" y="connsiteY59640"/>
              </a:cxn>
              <a:cxn ang="0">
                <a:pos x="connsiteX59641" y="connsiteY59641"/>
              </a:cxn>
              <a:cxn ang="0">
                <a:pos x="connsiteX59642" y="connsiteY59642"/>
              </a:cxn>
              <a:cxn ang="0">
                <a:pos x="connsiteX59643" y="connsiteY59643"/>
              </a:cxn>
              <a:cxn ang="0">
                <a:pos x="connsiteX59644" y="connsiteY59644"/>
              </a:cxn>
              <a:cxn ang="0">
                <a:pos x="connsiteX59645" y="connsiteY59645"/>
              </a:cxn>
              <a:cxn ang="0">
                <a:pos x="connsiteX59646" y="connsiteY59646"/>
              </a:cxn>
              <a:cxn ang="0">
                <a:pos x="connsiteX59647" y="connsiteY59647"/>
              </a:cxn>
              <a:cxn ang="0">
                <a:pos x="connsiteX59648" y="connsiteY59648"/>
              </a:cxn>
              <a:cxn ang="0">
                <a:pos x="connsiteX59649" y="connsiteY59649"/>
              </a:cxn>
              <a:cxn ang="0">
                <a:pos x="connsiteX59650" y="connsiteY59650"/>
              </a:cxn>
              <a:cxn ang="0">
                <a:pos x="connsiteX59651" y="connsiteY59651"/>
              </a:cxn>
              <a:cxn ang="0">
                <a:pos x="connsiteX59652" y="connsiteY59652"/>
              </a:cxn>
              <a:cxn ang="0">
                <a:pos x="connsiteX59653" y="connsiteY59653"/>
              </a:cxn>
              <a:cxn ang="0">
                <a:pos x="connsiteX59654" y="connsiteY59654"/>
              </a:cxn>
              <a:cxn ang="0">
                <a:pos x="connsiteX59655" y="connsiteY59655"/>
              </a:cxn>
              <a:cxn ang="0">
                <a:pos x="connsiteX59656" y="connsiteY59656"/>
              </a:cxn>
              <a:cxn ang="0">
                <a:pos x="connsiteX59657" y="connsiteY59657"/>
              </a:cxn>
              <a:cxn ang="0">
                <a:pos x="connsiteX59658" y="connsiteY59658"/>
              </a:cxn>
              <a:cxn ang="0">
                <a:pos x="connsiteX59659" y="connsiteY59659"/>
              </a:cxn>
              <a:cxn ang="0">
                <a:pos x="connsiteX59660" y="connsiteY59660"/>
              </a:cxn>
              <a:cxn ang="0">
                <a:pos x="connsiteX59661" y="connsiteY59661"/>
              </a:cxn>
              <a:cxn ang="0">
                <a:pos x="connsiteX59662" y="connsiteY59662"/>
              </a:cxn>
              <a:cxn ang="0">
                <a:pos x="connsiteX59663" y="connsiteY59663"/>
              </a:cxn>
              <a:cxn ang="0">
                <a:pos x="connsiteX59664" y="connsiteY59664"/>
              </a:cxn>
              <a:cxn ang="0">
                <a:pos x="connsiteX59665" y="connsiteY59665"/>
              </a:cxn>
              <a:cxn ang="0">
                <a:pos x="connsiteX59666" y="connsiteY59666"/>
              </a:cxn>
              <a:cxn ang="0">
                <a:pos x="connsiteX59667" y="connsiteY59667"/>
              </a:cxn>
              <a:cxn ang="0">
                <a:pos x="connsiteX59668" y="connsiteY59668"/>
              </a:cxn>
              <a:cxn ang="0">
                <a:pos x="connsiteX59669" y="connsiteY59669"/>
              </a:cxn>
              <a:cxn ang="0">
                <a:pos x="connsiteX59670" y="connsiteY59670"/>
              </a:cxn>
              <a:cxn ang="0">
                <a:pos x="connsiteX59671" y="connsiteY59671"/>
              </a:cxn>
              <a:cxn ang="0">
                <a:pos x="connsiteX59672" y="connsiteY59672"/>
              </a:cxn>
              <a:cxn ang="0">
                <a:pos x="connsiteX59673" y="connsiteY59673"/>
              </a:cxn>
              <a:cxn ang="0">
                <a:pos x="connsiteX59674" y="connsiteY59674"/>
              </a:cxn>
              <a:cxn ang="0">
                <a:pos x="connsiteX59675" y="connsiteY59675"/>
              </a:cxn>
              <a:cxn ang="0">
                <a:pos x="connsiteX59676" y="connsiteY59676"/>
              </a:cxn>
              <a:cxn ang="0">
                <a:pos x="connsiteX59677" y="connsiteY59677"/>
              </a:cxn>
              <a:cxn ang="0">
                <a:pos x="connsiteX59678" y="connsiteY59678"/>
              </a:cxn>
              <a:cxn ang="0">
                <a:pos x="connsiteX59679" y="connsiteY59679"/>
              </a:cxn>
              <a:cxn ang="0">
                <a:pos x="connsiteX59680" y="connsiteY59680"/>
              </a:cxn>
              <a:cxn ang="0">
                <a:pos x="connsiteX59681" y="connsiteY59681"/>
              </a:cxn>
              <a:cxn ang="0">
                <a:pos x="connsiteX59682" y="connsiteY59682"/>
              </a:cxn>
              <a:cxn ang="0">
                <a:pos x="connsiteX59683" y="connsiteY59683"/>
              </a:cxn>
              <a:cxn ang="0">
                <a:pos x="connsiteX59684" y="connsiteY59684"/>
              </a:cxn>
              <a:cxn ang="0">
                <a:pos x="connsiteX59685" y="connsiteY59685"/>
              </a:cxn>
              <a:cxn ang="0">
                <a:pos x="connsiteX59686" y="connsiteY59686"/>
              </a:cxn>
              <a:cxn ang="0">
                <a:pos x="connsiteX59687" y="connsiteY59687"/>
              </a:cxn>
              <a:cxn ang="0">
                <a:pos x="connsiteX59688" y="connsiteY59688"/>
              </a:cxn>
              <a:cxn ang="0">
                <a:pos x="connsiteX59689" y="connsiteY59689"/>
              </a:cxn>
              <a:cxn ang="0">
                <a:pos x="connsiteX59690" y="connsiteY59690"/>
              </a:cxn>
              <a:cxn ang="0">
                <a:pos x="connsiteX59691" y="connsiteY59691"/>
              </a:cxn>
              <a:cxn ang="0">
                <a:pos x="connsiteX59692" y="connsiteY59692"/>
              </a:cxn>
              <a:cxn ang="0">
                <a:pos x="connsiteX59693" y="connsiteY59693"/>
              </a:cxn>
              <a:cxn ang="0">
                <a:pos x="connsiteX59694" y="connsiteY59694"/>
              </a:cxn>
              <a:cxn ang="0">
                <a:pos x="connsiteX59695" y="connsiteY59695"/>
              </a:cxn>
              <a:cxn ang="0">
                <a:pos x="connsiteX59696" y="connsiteY59696"/>
              </a:cxn>
              <a:cxn ang="0">
                <a:pos x="connsiteX59697" y="connsiteY59697"/>
              </a:cxn>
              <a:cxn ang="0">
                <a:pos x="connsiteX59698" y="connsiteY59698"/>
              </a:cxn>
              <a:cxn ang="0">
                <a:pos x="connsiteX59699" y="connsiteY59699"/>
              </a:cxn>
              <a:cxn ang="0">
                <a:pos x="connsiteX59700" y="connsiteY59700"/>
              </a:cxn>
              <a:cxn ang="0">
                <a:pos x="connsiteX59701" y="connsiteY59701"/>
              </a:cxn>
              <a:cxn ang="0">
                <a:pos x="connsiteX59702" y="connsiteY59702"/>
              </a:cxn>
              <a:cxn ang="0">
                <a:pos x="connsiteX59703" y="connsiteY59703"/>
              </a:cxn>
              <a:cxn ang="0">
                <a:pos x="connsiteX59704" y="connsiteY59704"/>
              </a:cxn>
              <a:cxn ang="0">
                <a:pos x="connsiteX59705" y="connsiteY59705"/>
              </a:cxn>
              <a:cxn ang="0">
                <a:pos x="connsiteX59706" y="connsiteY59706"/>
              </a:cxn>
              <a:cxn ang="0">
                <a:pos x="connsiteX59707" y="connsiteY59707"/>
              </a:cxn>
              <a:cxn ang="0">
                <a:pos x="connsiteX59708" y="connsiteY59708"/>
              </a:cxn>
              <a:cxn ang="0">
                <a:pos x="connsiteX59709" y="connsiteY59709"/>
              </a:cxn>
              <a:cxn ang="0">
                <a:pos x="connsiteX59710" y="connsiteY59710"/>
              </a:cxn>
              <a:cxn ang="0">
                <a:pos x="connsiteX59711" y="connsiteY59711"/>
              </a:cxn>
              <a:cxn ang="0">
                <a:pos x="connsiteX59712" y="connsiteY59712"/>
              </a:cxn>
              <a:cxn ang="0">
                <a:pos x="connsiteX59713" y="connsiteY59713"/>
              </a:cxn>
              <a:cxn ang="0">
                <a:pos x="connsiteX59714" y="connsiteY59714"/>
              </a:cxn>
              <a:cxn ang="0">
                <a:pos x="connsiteX59715" y="connsiteY59715"/>
              </a:cxn>
              <a:cxn ang="0">
                <a:pos x="connsiteX59716" y="connsiteY59716"/>
              </a:cxn>
              <a:cxn ang="0">
                <a:pos x="connsiteX59717" y="connsiteY59717"/>
              </a:cxn>
              <a:cxn ang="0">
                <a:pos x="connsiteX59718" y="connsiteY59718"/>
              </a:cxn>
              <a:cxn ang="0">
                <a:pos x="connsiteX59719" y="connsiteY59719"/>
              </a:cxn>
              <a:cxn ang="0">
                <a:pos x="connsiteX59720" y="connsiteY59720"/>
              </a:cxn>
              <a:cxn ang="0">
                <a:pos x="connsiteX59721" y="connsiteY59721"/>
              </a:cxn>
              <a:cxn ang="0">
                <a:pos x="connsiteX59722" y="connsiteY59722"/>
              </a:cxn>
              <a:cxn ang="0">
                <a:pos x="connsiteX59723" y="connsiteY59723"/>
              </a:cxn>
              <a:cxn ang="0">
                <a:pos x="connsiteX59724" y="connsiteY59724"/>
              </a:cxn>
              <a:cxn ang="0">
                <a:pos x="connsiteX59725" y="connsiteY59725"/>
              </a:cxn>
              <a:cxn ang="0">
                <a:pos x="connsiteX59726" y="connsiteY59726"/>
              </a:cxn>
              <a:cxn ang="0">
                <a:pos x="connsiteX59727" y="connsiteY59727"/>
              </a:cxn>
              <a:cxn ang="0">
                <a:pos x="connsiteX59728" y="connsiteY59728"/>
              </a:cxn>
              <a:cxn ang="0">
                <a:pos x="connsiteX59729" y="connsiteY59729"/>
              </a:cxn>
              <a:cxn ang="0">
                <a:pos x="connsiteX59730" y="connsiteY59730"/>
              </a:cxn>
              <a:cxn ang="0">
                <a:pos x="connsiteX59731" y="connsiteY59731"/>
              </a:cxn>
              <a:cxn ang="0">
                <a:pos x="connsiteX59732" y="connsiteY59732"/>
              </a:cxn>
              <a:cxn ang="0">
                <a:pos x="connsiteX59733" y="connsiteY59733"/>
              </a:cxn>
              <a:cxn ang="0">
                <a:pos x="connsiteX59734" y="connsiteY59734"/>
              </a:cxn>
              <a:cxn ang="0">
                <a:pos x="connsiteX59735" y="connsiteY59735"/>
              </a:cxn>
              <a:cxn ang="0">
                <a:pos x="connsiteX59736" y="connsiteY59736"/>
              </a:cxn>
              <a:cxn ang="0">
                <a:pos x="connsiteX59737" y="connsiteY59737"/>
              </a:cxn>
              <a:cxn ang="0">
                <a:pos x="connsiteX59738" y="connsiteY59738"/>
              </a:cxn>
              <a:cxn ang="0">
                <a:pos x="connsiteX59739" y="connsiteY59739"/>
              </a:cxn>
              <a:cxn ang="0">
                <a:pos x="connsiteX59740" y="connsiteY59740"/>
              </a:cxn>
              <a:cxn ang="0">
                <a:pos x="connsiteX59741" y="connsiteY59741"/>
              </a:cxn>
              <a:cxn ang="0">
                <a:pos x="connsiteX59742" y="connsiteY59742"/>
              </a:cxn>
              <a:cxn ang="0">
                <a:pos x="connsiteX59743" y="connsiteY59743"/>
              </a:cxn>
              <a:cxn ang="0">
                <a:pos x="connsiteX59744" y="connsiteY59744"/>
              </a:cxn>
              <a:cxn ang="0">
                <a:pos x="connsiteX59745" y="connsiteY59745"/>
              </a:cxn>
              <a:cxn ang="0">
                <a:pos x="connsiteX59746" y="connsiteY59746"/>
              </a:cxn>
              <a:cxn ang="0">
                <a:pos x="connsiteX59747" y="connsiteY59747"/>
              </a:cxn>
              <a:cxn ang="0">
                <a:pos x="connsiteX59748" y="connsiteY59748"/>
              </a:cxn>
              <a:cxn ang="0">
                <a:pos x="connsiteX59749" y="connsiteY59749"/>
              </a:cxn>
              <a:cxn ang="0">
                <a:pos x="connsiteX59750" y="connsiteY59750"/>
              </a:cxn>
              <a:cxn ang="0">
                <a:pos x="connsiteX59751" y="connsiteY59751"/>
              </a:cxn>
              <a:cxn ang="0">
                <a:pos x="connsiteX59752" y="connsiteY59752"/>
              </a:cxn>
              <a:cxn ang="0">
                <a:pos x="connsiteX59753" y="connsiteY59753"/>
              </a:cxn>
              <a:cxn ang="0">
                <a:pos x="connsiteX59754" y="connsiteY59754"/>
              </a:cxn>
              <a:cxn ang="0">
                <a:pos x="connsiteX59755" y="connsiteY59755"/>
              </a:cxn>
              <a:cxn ang="0">
                <a:pos x="connsiteX59756" y="connsiteY59756"/>
              </a:cxn>
              <a:cxn ang="0">
                <a:pos x="connsiteX59757" y="connsiteY59757"/>
              </a:cxn>
              <a:cxn ang="0">
                <a:pos x="connsiteX59758" y="connsiteY59758"/>
              </a:cxn>
              <a:cxn ang="0">
                <a:pos x="connsiteX59759" y="connsiteY59759"/>
              </a:cxn>
              <a:cxn ang="0">
                <a:pos x="connsiteX59760" y="connsiteY59760"/>
              </a:cxn>
              <a:cxn ang="0">
                <a:pos x="connsiteX59761" y="connsiteY59761"/>
              </a:cxn>
              <a:cxn ang="0">
                <a:pos x="connsiteX59762" y="connsiteY59762"/>
              </a:cxn>
              <a:cxn ang="0">
                <a:pos x="connsiteX59763" y="connsiteY59763"/>
              </a:cxn>
              <a:cxn ang="0">
                <a:pos x="connsiteX59764" y="connsiteY59764"/>
              </a:cxn>
              <a:cxn ang="0">
                <a:pos x="connsiteX59765" y="connsiteY59765"/>
              </a:cxn>
              <a:cxn ang="0">
                <a:pos x="connsiteX59766" y="connsiteY59766"/>
              </a:cxn>
              <a:cxn ang="0">
                <a:pos x="connsiteX59767" y="connsiteY59767"/>
              </a:cxn>
              <a:cxn ang="0">
                <a:pos x="connsiteX59768" y="connsiteY59768"/>
              </a:cxn>
              <a:cxn ang="0">
                <a:pos x="connsiteX59769" y="connsiteY59769"/>
              </a:cxn>
              <a:cxn ang="0">
                <a:pos x="connsiteX59770" y="connsiteY59770"/>
              </a:cxn>
              <a:cxn ang="0">
                <a:pos x="connsiteX59771" y="connsiteY59771"/>
              </a:cxn>
              <a:cxn ang="0">
                <a:pos x="connsiteX59772" y="connsiteY59772"/>
              </a:cxn>
              <a:cxn ang="0">
                <a:pos x="connsiteX59773" y="connsiteY59773"/>
              </a:cxn>
              <a:cxn ang="0">
                <a:pos x="connsiteX59774" y="connsiteY59774"/>
              </a:cxn>
              <a:cxn ang="0">
                <a:pos x="connsiteX59775" y="connsiteY59775"/>
              </a:cxn>
              <a:cxn ang="0">
                <a:pos x="connsiteX59776" y="connsiteY59776"/>
              </a:cxn>
              <a:cxn ang="0">
                <a:pos x="connsiteX59777" y="connsiteY59777"/>
              </a:cxn>
              <a:cxn ang="0">
                <a:pos x="connsiteX59778" y="connsiteY59778"/>
              </a:cxn>
              <a:cxn ang="0">
                <a:pos x="connsiteX59779" y="connsiteY59779"/>
              </a:cxn>
              <a:cxn ang="0">
                <a:pos x="connsiteX59780" y="connsiteY59780"/>
              </a:cxn>
              <a:cxn ang="0">
                <a:pos x="connsiteX59781" y="connsiteY59781"/>
              </a:cxn>
              <a:cxn ang="0">
                <a:pos x="connsiteX59782" y="connsiteY59782"/>
              </a:cxn>
              <a:cxn ang="0">
                <a:pos x="connsiteX59783" y="connsiteY59783"/>
              </a:cxn>
              <a:cxn ang="0">
                <a:pos x="connsiteX59784" y="connsiteY59784"/>
              </a:cxn>
              <a:cxn ang="0">
                <a:pos x="connsiteX59785" y="connsiteY59785"/>
              </a:cxn>
              <a:cxn ang="0">
                <a:pos x="connsiteX59786" y="connsiteY59786"/>
              </a:cxn>
              <a:cxn ang="0">
                <a:pos x="connsiteX59787" y="connsiteY59787"/>
              </a:cxn>
              <a:cxn ang="0">
                <a:pos x="connsiteX59788" y="connsiteY59788"/>
              </a:cxn>
              <a:cxn ang="0">
                <a:pos x="connsiteX59789" y="connsiteY59789"/>
              </a:cxn>
              <a:cxn ang="0">
                <a:pos x="connsiteX59790" y="connsiteY59790"/>
              </a:cxn>
              <a:cxn ang="0">
                <a:pos x="connsiteX59791" y="connsiteY59791"/>
              </a:cxn>
              <a:cxn ang="0">
                <a:pos x="connsiteX59792" y="connsiteY59792"/>
              </a:cxn>
              <a:cxn ang="0">
                <a:pos x="connsiteX59793" y="connsiteY59793"/>
              </a:cxn>
              <a:cxn ang="0">
                <a:pos x="connsiteX59794" y="connsiteY59794"/>
              </a:cxn>
              <a:cxn ang="0">
                <a:pos x="connsiteX59795" y="connsiteY59795"/>
              </a:cxn>
              <a:cxn ang="0">
                <a:pos x="connsiteX59796" y="connsiteY59796"/>
              </a:cxn>
              <a:cxn ang="0">
                <a:pos x="connsiteX59797" y="connsiteY59797"/>
              </a:cxn>
              <a:cxn ang="0">
                <a:pos x="connsiteX59798" y="connsiteY59798"/>
              </a:cxn>
              <a:cxn ang="0">
                <a:pos x="connsiteX59799" y="connsiteY59799"/>
              </a:cxn>
              <a:cxn ang="0">
                <a:pos x="connsiteX59800" y="connsiteY59800"/>
              </a:cxn>
              <a:cxn ang="0">
                <a:pos x="connsiteX59801" y="connsiteY59801"/>
              </a:cxn>
              <a:cxn ang="0">
                <a:pos x="connsiteX59802" y="connsiteY59802"/>
              </a:cxn>
              <a:cxn ang="0">
                <a:pos x="connsiteX59803" y="connsiteY59803"/>
              </a:cxn>
              <a:cxn ang="0">
                <a:pos x="connsiteX59804" y="connsiteY59804"/>
              </a:cxn>
              <a:cxn ang="0">
                <a:pos x="connsiteX59805" y="connsiteY59805"/>
              </a:cxn>
              <a:cxn ang="0">
                <a:pos x="connsiteX59806" y="connsiteY59806"/>
              </a:cxn>
              <a:cxn ang="0">
                <a:pos x="connsiteX59807" y="connsiteY59807"/>
              </a:cxn>
              <a:cxn ang="0">
                <a:pos x="connsiteX59808" y="connsiteY59808"/>
              </a:cxn>
              <a:cxn ang="0">
                <a:pos x="connsiteX59809" y="connsiteY59809"/>
              </a:cxn>
              <a:cxn ang="0">
                <a:pos x="connsiteX59810" y="connsiteY59810"/>
              </a:cxn>
              <a:cxn ang="0">
                <a:pos x="connsiteX59811" y="connsiteY59811"/>
              </a:cxn>
              <a:cxn ang="0">
                <a:pos x="connsiteX59812" y="connsiteY59812"/>
              </a:cxn>
              <a:cxn ang="0">
                <a:pos x="connsiteX59813" y="connsiteY59813"/>
              </a:cxn>
              <a:cxn ang="0">
                <a:pos x="connsiteX59814" y="connsiteY59814"/>
              </a:cxn>
              <a:cxn ang="0">
                <a:pos x="connsiteX59815" y="connsiteY59815"/>
              </a:cxn>
              <a:cxn ang="0">
                <a:pos x="connsiteX59816" y="connsiteY59816"/>
              </a:cxn>
              <a:cxn ang="0">
                <a:pos x="connsiteX59817" y="connsiteY59817"/>
              </a:cxn>
              <a:cxn ang="0">
                <a:pos x="connsiteX59818" y="connsiteY59818"/>
              </a:cxn>
              <a:cxn ang="0">
                <a:pos x="connsiteX59819" y="connsiteY59819"/>
              </a:cxn>
              <a:cxn ang="0">
                <a:pos x="connsiteX59820" y="connsiteY59820"/>
              </a:cxn>
              <a:cxn ang="0">
                <a:pos x="connsiteX59821" y="connsiteY59821"/>
              </a:cxn>
              <a:cxn ang="0">
                <a:pos x="connsiteX59822" y="connsiteY59822"/>
              </a:cxn>
              <a:cxn ang="0">
                <a:pos x="connsiteX59823" y="connsiteY59823"/>
              </a:cxn>
              <a:cxn ang="0">
                <a:pos x="connsiteX59824" y="connsiteY59824"/>
              </a:cxn>
              <a:cxn ang="0">
                <a:pos x="connsiteX59825" y="connsiteY59825"/>
              </a:cxn>
              <a:cxn ang="0">
                <a:pos x="connsiteX59826" y="connsiteY59826"/>
              </a:cxn>
              <a:cxn ang="0">
                <a:pos x="connsiteX59827" y="connsiteY59827"/>
              </a:cxn>
              <a:cxn ang="0">
                <a:pos x="connsiteX59828" y="connsiteY59828"/>
              </a:cxn>
              <a:cxn ang="0">
                <a:pos x="connsiteX59829" y="connsiteY59829"/>
              </a:cxn>
              <a:cxn ang="0">
                <a:pos x="connsiteX59830" y="connsiteY59830"/>
              </a:cxn>
              <a:cxn ang="0">
                <a:pos x="connsiteX59831" y="connsiteY59831"/>
              </a:cxn>
              <a:cxn ang="0">
                <a:pos x="connsiteX59832" y="connsiteY59832"/>
              </a:cxn>
              <a:cxn ang="0">
                <a:pos x="connsiteX59833" y="connsiteY59833"/>
              </a:cxn>
              <a:cxn ang="0">
                <a:pos x="connsiteX59834" y="connsiteY59834"/>
              </a:cxn>
              <a:cxn ang="0">
                <a:pos x="connsiteX59835" y="connsiteY59835"/>
              </a:cxn>
              <a:cxn ang="0">
                <a:pos x="connsiteX59836" y="connsiteY59836"/>
              </a:cxn>
              <a:cxn ang="0">
                <a:pos x="connsiteX59837" y="connsiteY59837"/>
              </a:cxn>
              <a:cxn ang="0">
                <a:pos x="connsiteX59838" y="connsiteY59838"/>
              </a:cxn>
              <a:cxn ang="0">
                <a:pos x="connsiteX59839" y="connsiteY59839"/>
              </a:cxn>
              <a:cxn ang="0">
                <a:pos x="connsiteX59840" y="connsiteY59840"/>
              </a:cxn>
              <a:cxn ang="0">
                <a:pos x="connsiteX59841" y="connsiteY59841"/>
              </a:cxn>
              <a:cxn ang="0">
                <a:pos x="connsiteX59842" y="connsiteY59842"/>
              </a:cxn>
              <a:cxn ang="0">
                <a:pos x="connsiteX59843" y="connsiteY59843"/>
              </a:cxn>
              <a:cxn ang="0">
                <a:pos x="connsiteX59844" y="connsiteY59844"/>
              </a:cxn>
              <a:cxn ang="0">
                <a:pos x="connsiteX59845" y="connsiteY59845"/>
              </a:cxn>
              <a:cxn ang="0">
                <a:pos x="connsiteX59846" y="connsiteY59846"/>
              </a:cxn>
              <a:cxn ang="0">
                <a:pos x="connsiteX59847" y="connsiteY59847"/>
              </a:cxn>
              <a:cxn ang="0">
                <a:pos x="connsiteX59848" y="connsiteY59848"/>
              </a:cxn>
              <a:cxn ang="0">
                <a:pos x="connsiteX59849" y="connsiteY59849"/>
              </a:cxn>
              <a:cxn ang="0">
                <a:pos x="connsiteX59850" y="connsiteY59850"/>
              </a:cxn>
              <a:cxn ang="0">
                <a:pos x="connsiteX59851" y="connsiteY59851"/>
              </a:cxn>
              <a:cxn ang="0">
                <a:pos x="connsiteX59852" y="connsiteY59852"/>
              </a:cxn>
              <a:cxn ang="0">
                <a:pos x="connsiteX59853" y="connsiteY59853"/>
              </a:cxn>
              <a:cxn ang="0">
                <a:pos x="connsiteX59854" y="connsiteY59854"/>
              </a:cxn>
              <a:cxn ang="0">
                <a:pos x="connsiteX59855" y="connsiteY59855"/>
              </a:cxn>
              <a:cxn ang="0">
                <a:pos x="connsiteX59856" y="connsiteY59856"/>
              </a:cxn>
              <a:cxn ang="0">
                <a:pos x="connsiteX59857" y="connsiteY59857"/>
              </a:cxn>
              <a:cxn ang="0">
                <a:pos x="connsiteX59858" y="connsiteY59858"/>
              </a:cxn>
              <a:cxn ang="0">
                <a:pos x="connsiteX59859" y="connsiteY59859"/>
              </a:cxn>
              <a:cxn ang="0">
                <a:pos x="connsiteX59860" y="connsiteY59860"/>
              </a:cxn>
              <a:cxn ang="0">
                <a:pos x="connsiteX59861" y="connsiteY59861"/>
              </a:cxn>
              <a:cxn ang="0">
                <a:pos x="connsiteX59862" y="connsiteY59862"/>
              </a:cxn>
              <a:cxn ang="0">
                <a:pos x="connsiteX59863" y="connsiteY59863"/>
              </a:cxn>
              <a:cxn ang="0">
                <a:pos x="connsiteX59864" y="connsiteY59864"/>
              </a:cxn>
              <a:cxn ang="0">
                <a:pos x="connsiteX59865" y="connsiteY59865"/>
              </a:cxn>
              <a:cxn ang="0">
                <a:pos x="connsiteX59866" y="connsiteY59866"/>
              </a:cxn>
              <a:cxn ang="0">
                <a:pos x="connsiteX59867" y="connsiteY59867"/>
              </a:cxn>
              <a:cxn ang="0">
                <a:pos x="connsiteX59868" y="connsiteY59868"/>
              </a:cxn>
              <a:cxn ang="0">
                <a:pos x="connsiteX59869" y="connsiteY59869"/>
              </a:cxn>
              <a:cxn ang="0">
                <a:pos x="connsiteX59870" y="connsiteY59870"/>
              </a:cxn>
              <a:cxn ang="0">
                <a:pos x="connsiteX59871" y="connsiteY59871"/>
              </a:cxn>
              <a:cxn ang="0">
                <a:pos x="connsiteX59872" y="connsiteY59872"/>
              </a:cxn>
              <a:cxn ang="0">
                <a:pos x="connsiteX59873" y="connsiteY59873"/>
              </a:cxn>
              <a:cxn ang="0">
                <a:pos x="connsiteX59874" y="connsiteY59874"/>
              </a:cxn>
              <a:cxn ang="0">
                <a:pos x="connsiteX59875" y="connsiteY59875"/>
              </a:cxn>
              <a:cxn ang="0">
                <a:pos x="connsiteX59876" y="connsiteY59876"/>
              </a:cxn>
              <a:cxn ang="0">
                <a:pos x="connsiteX59877" y="connsiteY59877"/>
              </a:cxn>
              <a:cxn ang="0">
                <a:pos x="connsiteX59878" y="connsiteY59878"/>
              </a:cxn>
              <a:cxn ang="0">
                <a:pos x="connsiteX59879" y="connsiteY59879"/>
              </a:cxn>
              <a:cxn ang="0">
                <a:pos x="connsiteX59880" y="connsiteY59880"/>
              </a:cxn>
              <a:cxn ang="0">
                <a:pos x="connsiteX59881" y="connsiteY59881"/>
              </a:cxn>
              <a:cxn ang="0">
                <a:pos x="connsiteX59882" y="connsiteY59882"/>
              </a:cxn>
              <a:cxn ang="0">
                <a:pos x="connsiteX59883" y="connsiteY59883"/>
              </a:cxn>
              <a:cxn ang="0">
                <a:pos x="connsiteX59884" y="connsiteY59884"/>
              </a:cxn>
              <a:cxn ang="0">
                <a:pos x="connsiteX59885" y="connsiteY59885"/>
              </a:cxn>
              <a:cxn ang="0">
                <a:pos x="connsiteX59886" y="connsiteY59886"/>
              </a:cxn>
              <a:cxn ang="0">
                <a:pos x="connsiteX59887" y="connsiteY59887"/>
              </a:cxn>
              <a:cxn ang="0">
                <a:pos x="connsiteX59888" y="connsiteY59888"/>
              </a:cxn>
              <a:cxn ang="0">
                <a:pos x="connsiteX59889" y="connsiteY59889"/>
              </a:cxn>
              <a:cxn ang="0">
                <a:pos x="connsiteX59890" y="connsiteY59890"/>
              </a:cxn>
              <a:cxn ang="0">
                <a:pos x="connsiteX59891" y="connsiteY59891"/>
              </a:cxn>
              <a:cxn ang="0">
                <a:pos x="connsiteX59892" y="connsiteY59892"/>
              </a:cxn>
              <a:cxn ang="0">
                <a:pos x="connsiteX59893" y="connsiteY59893"/>
              </a:cxn>
              <a:cxn ang="0">
                <a:pos x="connsiteX59894" y="connsiteY59894"/>
              </a:cxn>
              <a:cxn ang="0">
                <a:pos x="connsiteX59895" y="connsiteY59895"/>
              </a:cxn>
              <a:cxn ang="0">
                <a:pos x="connsiteX59896" y="connsiteY59896"/>
              </a:cxn>
              <a:cxn ang="0">
                <a:pos x="connsiteX59897" y="connsiteY59897"/>
              </a:cxn>
              <a:cxn ang="0">
                <a:pos x="connsiteX59898" y="connsiteY59898"/>
              </a:cxn>
              <a:cxn ang="0">
                <a:pos x="connsiteX59899" y="connsiteY59899"/>
              </a:cxn>
              <a:cxn ang="0">
                <a:pos x="connsiteX59900" y="connsiteY59900"/>
              </a:cxn>
              <a:cxn ang="0">
                <a:pos x="connsiteX59901" y="connsiteY59901"/>
              </a:cxn>
              <a:cxn ang="0">
                <a:pos x="connsiteX59902" y="connsiteY59902"/>
              </a:cxn>
              <a:cxn ang="0">
                <a:pos x="connsiteX59903" y="connsiteY59903"/>
              </a:cxn>
              <a:cxn ang="0">
                <a:pos x="connsiteX59904" y="connsiteY59904"/>
              </a:cxn>
              <a:cxn ang="0">
                <a:pos x="connsiteX59905" y="connsiteY59905"/>
              </a:cxn>
              <a:cxn ang="0">
                <a:pos x="connsiteX59906" y="connsiteY59906"/>
              </a:cxn>
              <a:cxn ang="0">
                <a:pos x="connsiteX59907" y="connsiteY59907"/>
              </a:cxn>
              <a:cxn ang="0">
                <a:pos x="connsiteX59908" y="connsiteY59908"/>
              </a:cxn>
              <a:cxn ang="0">
                <a:pos x="connsiteX59909" y="connsiteY59909"/>
              </a:cxn>
              <a:cxn ang="0">
                <a:pos x="connsiteX59910" y="connsiteY59910"/>
              </a:cxn>
              <a:cxn ang="0">
                <a:pos x="connsiteX59911" y="connsiteY59911"/>
              </a:cxn>
              <a:cxn ang="0">
                <a:pos x="connsiteX59912" y="connsiteY59912"/>
              </a:cxn>
              <a:cxn ang="0">
                <a:pos x="connsiteX59913" y="connsiteY59913"/>
              </a:cxn>
              <a:cxn ang="0">
                <a:pos x="connsiteX59914" y="connsiteY59914"/>
              </a:cxn>
              <a:cxn ang="0">
                <a:pos x="connsiteX59915" y="connsiteY59915"/>
              </a:cxn>
              <a:cxn ang="0">
                <a:pos x="connsiteX59916" y="connsiteY59916"/>
              </a:cxn>
              <a:cxn ang="0">
                <a:pos x="connsiteX59917" y="connsiteY59917"/>
              </a:cxn>
              <a:cxn ang="0">
                <a:pos x="connsiteX59918" y="connsiteY59918"/>
              </a:cxn>
              <a:cxn ang="0">
                <a:pos x="connsiteX59919" y="connsiteY59919"/>
              </a:cxn>
              <a:cxn ang="0">
                <a:pos x="connsiteX59920" y="connsiteY59920"/>
              </a:cxn>
              <a:cxn ang="0">
                <a:pos x="connsiteX59921" y="connsiteY59921"/>
              </a:cxn>
              <a:cxn ang="0">
                <a:pos x="connsiteX59922" y="connsiteY59922"/>
              </a:cxn>
              <a:cxn ang="0">
                <a:pos x="connsiteX59923" y="connsiteY59923"/>
              </a:cxn>
              <a:cxn ang="0">
                <a:pos x="connsiteX59924" y="connsiteY59924"/>
              </a:cxn>
              <a:cxn ang="0">
                <a:pos x="connsiteX59925" y="connsiteY59925"/>
              </a:cxn>
              <a:cxn ang="0">
                <a:pos x="connsiteX59926" y="connsiteY59926"/>
              </a:cxn>
              <a:cxn ang="0">
                <a:pos x="connsiteX59927" y="connsiteY59927"/>
              </a:cxn>
              <a:cxn ang="0">
                <a:pos x="connsiteX59928" y="connsiteY59928"/>
              </a:cxn>
              <a:cxn ang="0">
                <a:pos x="connsiteX59929" y="connsiteY59929"/>
              </a:cxn>
              <a:cxn ang="0">
                <a:pos x="connsiteX59930" y="connsiteY59930"/>
              </a:cxn>
              <a:cxn ang="0">
                <a:pos x="connsiteX59931" y="connsiteY59931"/>
              </a:cxn>
              <a:cxn ang="0">
                <a:pos x="connsiteX59932" y="connsiteY59932"/>
              </a:cxn>
              <a:cxn ang="0">
                <a:pos x="connsiteX59933" y="connsiteY59933"/>
              </a:cxn>
              <a:cxn ang="0">
                <a:pos x="connsiteX59934" y="connsiteY59934"/>
              </a:cxn>
              <a:cxn ang="0">
                <a:pos x="connsiteX59935" y="connsiteY59935"/>
              </a:cxn>
              <a:cxn ang="0">
                <a:pos x="connsiteX59936" y="connsiteY59936"/>
              </a:cxn>
              <a:cxn ang="0">
                <a:pos x="connsiteX59937" y="connsiteY59937"/>
              </a:cxn>
              <a:cxn ang="0">
                <a:pos x="connsiteX59938" y="connsiteY59938"/>
              </a:cxn>
              <a:cxn ang="0">
                <a:pos x="connsiteX59939" y="connsiteY59939"/>
              </a:cxn>
              <a:cxn ang="0">
                <a:pos x="connsiteX59940" y="connsiteY59940"/>
              </a:cxn>
              <a:cxn ang="0">
                <a:pos x="connsiteX59941" y="connsiteY59941"/>
              </a:cxn>
              <a:cxn ang="0">
                <a:pos x="connsiteX59942" y="connsiteY59942"/>
              </a:cxn>
              <a:cxn ang="0">
                <a:pos x="connsiteX59943" y="connsiteY59943"/>
              </a:cxn>
              <a:cxn ang="0">
                <a:pos x="connsiteX59944" y="connsiteY59944"/>
              </a:cxn>
              <a:cxn ang="0">
                <a:pos x="connsiteX59945" y="connsiteY59945"/>
              </a:cxn>
              <a:cxn ang="0">
                <a:pos x="connsiteX59946" y="connsiteY59946"/>
              </a:cxn>
              <a:cxn ang="0">
                <a:pos x="connsiteX59947" y="connsiteY59947"/>
              </a:cxn>
              <a:cxn ang="0">
                <a:pos x="connsiteX59948" y="connsiteY59948"/>
              </a:cxn>
              <a:cxn ang="0">
                <a:pos x="connsiteX59949" y="connsiteY59949"/>
              </a:cxn>
              <a:cxn ang="0">
                <a:pos x="connsiteX59950" y="connsiteY59950"/>
              </a:cxn>
              <a:cxn ang="0">
                <a:pos x="connsiteX59951" y="connsiteY59951"/>
              </a:cxn>
              <a:cxn ang="0">
                <a:pos x="connsiteX59952" y="connsiteY59952"/>
              </a:cxn>
              <a:cxn ang="0">
                <a:pos x="connsiteX59953" y="connsiteY59953"/>
              </a:cxn>
              <a:cxn ang="0">
                <a:pos x="connsiteX59954" y="connsiteY59954"/>
              </a:cxn>
              <a:cxn ang="0">
                <a:pos x="connsiteX59955" y="connsiteY59955"/>
              </a:cxn>
              <a:cxn ang="0">
                <a:pos x="connsiteX59956" y="connsiteY59956"/>
              </a:cxn>
              <a:cxn ang="0">
                <a:pos x="connsiteX59957" y="connsiteY59957"/>
              </a:cxn>
              <a:cxn ang="0">
                <a:pos x="connsiteX59958" y="connsiteY59958"/>
              </a:cxn>
              <a:cxn ang="0">
                <a:pos x="connsiteX59959" y="connsiteY59959"/>
              </a:cxn>
              <a:cxn ang="0">
                <a:pos x="connsiteX59960" y="connsiteY59960"/>
              </a:cxn>
              <a:cxn ang="0">
                <a:pos x="connsiteX59961" y="connsiteY59961"/>
              </a:cxn>
              <a:cxn ang="0">
                <a:pos x="connsiteX59962" y="connsiteY59962"/>
              </a:cxn>
              <a:cxn ang="0">
                <a:pos x="connsiteX59963" y="connsiteY59963"/>
              </a:cxn>
              <a:cxn ang="0">
                <a:pos x="connsiteX59964" y="connsiteY59964"/>
              </a:cxn>
              <a:cxn ang="0">
                <a:pos x="connsiteX59965" y="connsiteY59965"/>
              </a:cxn>
              <a:cxn ang="0">
                <a:pos x="connsiteX59966" y="connsiteY59966"/>
              </a:cxn>
              <a:cxn ang="0">
                <a:pos x="connsiteX59967" y="connsiteY59967"/>
              </a:cxn>
              <a:cxn ang="0">
                <a:pos x="connsiteX59968" y="connsiteY59968"/>
              </a:cxn>
              <a:cxn ang="0">
                <a:pos x="connsiteX59969" y="connsiteY59969"/>
              </a:cxn>
              <a:cxn ang="0">
                <a:pos x="connsiteX59970" y="connsiteY59970"/>
              </a:cxn>
              <a:cxn ang="0">
                <a:pos x="connsiteX59971" y="connsiteY59971"/>
              </a:cxn>
              <a:cxn ang="0">
                <a:pos x="connsiteX59972" y="connsiteY59972"/>
              </a:cxn>
              <a:cxn ang="0">
                <a:pos x="connsiteX59973" y="connsiteY59973"/>
              </a:cxn>
              <a:cxn ang="0">
                <a:pos x="connsiteX59974" y="connsiteY59974"/>
              </a:cxn>
              <a:cxn ang="0">
                <a:pos x="connsiteX59975" y="connsiteY59975"/>
              </a:cxn>
              <a:cxn ang="0">
                <a:pos x="connsiteX59976" y="connsiteY59976"/>
              </a:cxn>
              <a:cxn ang="0">
                <a:pos x="connsiteX59977" y="connsiteY59977"/>
              </a:cxn>
              <a:cxn ang="0">
                <a:pos x="connsiteX59978" y="connsiteY59978"/>
              </a:cxn>
              <a:cxn ang="0">
                <a:pos x="connsiteX59979" y="connsiteY59979"/>
              </a:cxn>
              <a:cxn ang="0">
                <a:pos x="connsiteX59980" y="connsiteY59980"/>
              </a:cxn>
              <a:cxn ang="0">
                <a:pos x="connsiteX59981" y="connsiteY59981"/>
              </a:cxn>
              <a:cxn ang="0">
                <a:pos x="connsiteX59982" y="connsiteY59982"/>
              </a:cxn>
              <a:cxn ang="0">
                <a:pos x="connsiteX59983" y="connsiteY59983"/>
              </a:cxn>
              <a:cxn ang="0">
                <a:pos x="connsiteX59984" y="connsiteY59984"/>
              </a:cxn>
              <a:cxn ang="0">
                <a:pos x="connsiteX59985" y="connsiteY59985"/>
              </a:cxn>
              <a:cxn ang="0">
                <a:pos x="connsiteX59986" y="connsiteY59986"/>
              </a:cxn>
              <a:cxn ang="0">
                <a:pos x="connsiteX59987" y="connsiteY59987"/>
              </a:cxn>
              <a:cxn ang="0">
                <a:pos x="connsiteX59988" y="connsiteY59988"/>
              </a:cxn>
              <a:cxn ang="0">
                <a:pos x="connsiteX59989" y="connsiteY59989"/>
              </a:cxn>
              <a:cxn ang="0">
                <a:pos x="connsiteX59990" y="connsiteY59990"/>
              </a:cxn>
              <a:cxn ang="0">
                <a:pos x="connsiteX59991" y="connsiteY59991"/>
              </a:cxn>
              <a:cxn ang="0">
                <a:pos x="connsiteX59992" y="connsiteY59992"/>
              </a:cxn>
              <a:cxn ang="0">
                <a:pos x="connsiteX59993" y="connsiteY59993"/>
              </a:cxn>
              <a:cxn ang="0">
                <a:pos x="connsiteX59994" y="connsiteY59994"/>
              </a:cxn>
              <a:cxn ang="0">
                <a:pos x="connsiteX59995" y="connsiteY59995"/>
              </a:cxn>
              <a:cxn ang="0">
                <a:pos x="connsiteX59996" y="connsiteY59996"/>
              </a:cxn>
              <a:cxn ang="0">
                <a:pos x="connsiteX59997" y="connsiteY59997"/>
              </a:cxn>
              <a:cxn ang="0">
                <a:pos x="connsiteX59998" y="connsiteY59998"/>
              </a:cxn>
              <a:cxn ang="0">
                <a:pos x="connsiteX59999" y="connsiteY59999"/>
              </a:cxn>
              <a:cxn ang="0">
                <a:pos x="connsiteX60000" y="connsiteY60000"/>
              </a:cxn>
              <a:cxn ang="0">
                <a:pos x="connsiteX60001" y="connsiteY60001"/>
              </a:cxn>
              <a:cxn ang="0">
                <a:pos x="connsiteX60002" y="connsiteY60002"/>
              </a:cxn>
              <a:cxn ang="0">
                <a:pos x="connsiteX60003" y="connsiteY60003"/>
              </a:cxn>
              <a:cxn ang="0">
                <a:pos x="connsiteX60004" y="connsiteY60004"/>
              </a:cxn>
              <a:cxn ang="0">
                <a:pos x="connsiteX60005" y="connsiteY60005"/>
              </a:cxn>
              <a:cxn ang="0">
                <a:pos x="connsiteX60006" y="connsiteY60006"/>
              </a:cxn>
              <a:cxn ang="0">
                <a:pos x="connsiteX60007" y="connsiteY60007"/>
              </a:cxn>
              <a:cxn ang="0">
                <a:pos x="connsiteX60008" y="connsiteY60008"/>
              </a:cxn>
              <a:cxn ang="0">
                <a:pos x="connsiteX60009" y="connsiteY60009"/>
              </a:cxn>
              <a:cxn ang="0">
                <a:pos x="connsiteX60010" y="connsiteY60010"/>
              </a:cxn>
              <a:cxn ang="0">
                <a:pos x="connsiteX60011" y="connsiteY60011"/>
              </a:cxn>
              <a:cxn ang="0">
                <a:pos x="connsiteX60012" y="connsiteY60012"/>
              </a:cxn>
              <a:cxn ang="0">
                <a:pos x="connsiteX60013" y="connsiteY60013"/>
              </a:cxn>
              <a:cxn ang="0">
                <a:pos x="connsiteX60014" y="connsiteY60014"/>
              </a:cxn>
              <a:cxn ang="0">
                <a:pos x="connsiteX60015" y="connsiteY60015"/>
              </a:cxn>
              <a:cxn ang="0">
                <a:pos x="connsiteX60016" y="connsiteY60016"/>
              </a:cxn>
              <a:cxn ang="0">
                <a:pos x="connsiteX60017" y="connsiteY60017"/>
              </a:cxn>
              <a:cxn ang="0">
                <a:pos x="connsiteX60018" y="connsiteY60018"/>
              </a:cxn>
              <a:cxn ang="0">
                <a:pos x="connsiteX60019" y="connsiteY60019"/>
              </a:cxn>
              <a:cxn ang="0">
                <a:pos x="connsiteX60020" y="connsiteY60020"/>
              </a:cxn>
              <a:cxn ang="0">
                <a:pos x="connsiteX60021" y="connsiteY60021"/>
              </a:cxn>
              <a:cxn ang="0">
                <a:pos x="connsiteX60022" y="connsiteY60022"/>
              </a:cxn>
              <a:cxn ang="0">
                <a:pos x="connsiteX60023" y="connsiteY60023"/>
              </a:cxn>
              <a:cxn ang="0">
                <a:pos x="connsiteX60024" y="connsiteY60024"/>
              </a:cxn>
              <a:cxn ang="0">
                <a:pos x="connsiteX60025" y="connsiteY60025"/>
              </a:cxn>
              <a:cxn ang="0">
                <a:pos x="connsiteX60026" y="connsiteY60026"/>
              </a:cxn>
              <a:cxn ang="0">
                <a:pos x="connsiteX60027" y="connsiteY60027"/>
              </a:cxn>
              <a:cxn ang="0">
                <a:pos x="connsiteX60028" y="connsiteY60028"/>
              </a:cxn>
              <a:cxn ang="0">
                <a:pos x="connsiteX60029" y="connsiteY60029"/>
              </a:cxn>
              <a:cxn ang="0">
                <a:pos x="connsiteX60030" y="connsiteY60030"/>
              </a:cxn>
              <a:cxn ang="0">
                <a:pos x="connsiteX60031" y="connsiteY60031"/>
              </a:cxn>
              <a:cxn ang="0">
                <a:pos x="connsiteX60032" y="connsiteY60032"/>
              </a:cxn>
              <a:cxn ang="0">
                <a:pos x="connsiteX60033" y="connsiteY60033"/>
              </a:cxn>
              <a:cxn ang="0">
                <a:pos x="connsiteX60034" y="connsiteY60034"/>
              </a:cxn>
              <a:cxn ang="0">
                <a:pos x="connsiteX60035" y="connsiteY60035"/>
              </a:cxn>
              <a:cxn ang="0">
                <a:pos x="connsiteX60036" y="connsiteY60036"/>
              </a:cxn>
              <a:cxn ang="0">
                <a:pos x="connsiteX60037" y="connsiteY60037"/>
              </a:cxn>
              <a:cxn ang="0">
                <a:pos x="connsiteX60038" y="connsiteY60038"/>
              </a:cxn>
              <a:cxn ang="0">
                <a:pos x="connsiteX60039" y="connsiteY60039"/>
              </a:cxn>
              <a:cxn ang="0">
                <a:pos x="connsiteX60040" y="connsiteY60040"/>
              </a:cxn>
              <a:cxn ang="0">
                <a:pos x="connsiteX60041" y="connsiteY60041"/>
              </a:cxn>
              <a:cxn ang="0">
                <a:pos x="connsiteX60042" y="connsiteY60042"/>
              </a:cxn>
              <a:cxn ang="0">
                <a:pos x="connsiteX60043" y="connsiteY60043"/>
              </a:cxn>
              <a:cxn ang="0">
                <a:pos x="connsiteX60044" y="connsiteY60044"/>
              </a:cxn>
              <a:cxn ang="0">
                <a:pos x="connsiteX60045" y="connsiteY60045"/>
              </a:cxn>
              <a:cxn ang="0">
                <a:pos x="connsiteX60046" y="connsiteY60046"/>
              </a:cxn>
              <a:cxn ang="0">
                <a:pos x="connsiteX60047" y="connsiteY60047"/>
              </a:cxn>
              <a:cxn ang="0">
                <a:pos x="connsiteX60048" y="connsiteY60048"/>
              </a:cxn>
              <a:cxn ang="0">
                <a:pos x="connsiteX60049" y="connsiteY60049"/>
              </a:cxn>
              <a:cxn ang="0">
                <a:pos x="connsiteX60050" y="connsiteY60050"/>
              </a:cxn>
              <a:cxn ang="0">
                <a:pos x="connsiteX60051" y="connsiteY60051"/>
              </a:cxn>
              <a:cxn ang="0">
                <a:pos x="connsiteX60052" y="connsiteY60052"/>
              </a:cxn>
              <a:cxn ang="0">
                <a:pos x="connsiteX60053" y="connsiteY60053"/>
              </a:cxn>
              <a:cxn ang="0">
                <a:pos x="connsiteX60054" y="connsiteY60054"/>
              </a:cxn>
              <a:cxn ang="0">
                <a:pos x="connsiteX60055" y="connsiteY60055"/>
              </a:cxn>
              <a:cxn ang="0">
                <a:pos x="connsiteX60056" y="connsiteY60056"/>
              </a:cxn>
              <a:cxn ang="0">
                <a:pos x="connsiteX60057" y="connsiteY60057"/>
              </a:cxn>
              <a:cxn ang="0">
                <a:pos x="connsiteX60058" y="connsiteY60058"/>
              </a:cxn>
              <a:cxn ang="0">
                <a:pos x="connsiteX60059" y="connsiteY60059"/>
              </a:cxn>
              <a:cxn ang="0">
                <a:pos x="connsiteX60060" y="connsiteY60060"/>
              </a:cxn>
              <a:cxn ang="0">
                <a:pos x="connsiteX60061" y="connsiteY60061"/>
              </a:cxn>
              <a:cxn ang="0">
                <a:pos x="connsiteX60062" y="connsiteY60062"/>
              </a:cxn>
              <a:cxn ang="0">
                <a:pos x="connsiteX60063" y="connsiteY60063"/>
              </a:cxn>
              <a:cxn ang="0">
                <a:pos x="connsiteX60064" y="connsiteY60064"/>
              </a:cxn>
              <a:cxn ang="0">
                <a:pos x="connsiteX60065" y="connsiteY60065"/>
              </a:cxn>
              <a:cxn ang="0">
                <a:pos x="connsiteX60066" y="connsiteY60066"/>
              </a:cxn>
              <a:cxn ang="0">
                <a:pos x="connsiteX60067" y="connsiteY60067"/>
              </a:cxn>
              <a:cxn ang="0">
                <a:pos x="connsiteX60068" y="connsiteY60068"/>
              </a:cxn>
              <a:cxn ang="0">
                <a:pos x="connsiteX60069" y="connsiteY60069"/>
              </a:cxn>
              <a:cxn ang="0">
                <a:pos x="connsiteX60070" y="connsiteY60070"/>
              </a:cxn>
              <a:cxn ang="0">
                <a:pos x="connsiteX60071" y="connsiteY60071"/>
              </a:cxn>
              <a:cxn ang="0">
                <a:pos x="connsiteX60072" y="connsiteY60072"/>
              </a:cxn>
              <a:cxn ang="0">
                <a:pos x="connsiteX60073" y="connsiteY60073"/>
              </a:cxn>
              <a:cxn ang="0">
                <a:pos x="connsiteX60074" y="connsiteY60074"/>
              </a:cxn>
              <a:cxn ang="0">
                <a:pos x="connsiteX60075" y="connsiteY60075"/>
              </a:cxn>
              <a:cxn ang="0">
                <a:pos x="connsiteX60076" y="connsiteY60076"/>
              </a:cxn>
              <a:cxn ang="0">
                <a:pos x="connsiteX60077" y="connsiteY60077"/>
              </a:cxn>
              <a:cxn ang="0">
                <a:pos x="connsiteX60078" y="connsiteY60078"/>
              </a:cxn>
              <a:cxn ang="0">
                <a:pos x="connsiteX60079" y="connsiteY60079"/>
              </a:cxn>
              <a:cxn ang="0">
                <a:pos x="connsiteX60080" y="connsiteY60080"/>
              </a:cxn>
              <a:cxn ang="0">
                <a:pos x="connsiteX60081" y="connsiteY60081"/>
              </a:cxn>
              <a:cxn ang="0">
                <a:pos x="connsiteX60082" y="connsiteY60082"/>
              </a:cxn>
              <a:cxn ang="0">
                <a:pos x="connsiteX60083" y="connsiteY60083"/>
              </a:cxn>
              <a:cxn ang="0">
                <a:pos x="connsiteX60084" y="connsiteY60084"/>
              </a:cxn>
              <a:cxn ang="0">
                <a:pos x="connsiteX60085" y="connsiteY60085"/>
              </a:cxn>
              <a:cxn ang="0">
                <a:pos x="connsiteX60086" y="connsiteY60086"/>
              </a:cxn>
              <a:cxn ang="0">
                <a:pos x="connsiteX60087" y="connsiteY60087"/>
              </a:cxn>
              <a:cxn ang="0">
                <a:pos x="connsiteX60088" y="connsiteY60088"/>
              </a:cxn>
              <a:cxn ang="0">
                <a:pos x="connsiteX60089" y="connsiteY60089"/>
              </a:cxn>
              <a:cxn ang="0">
                <a:pos x="connsiteX60090" y="connsiteY60090"/>
              </a:cxn>
              <a:cxn ang="0">
                <a:pos x="connsiteX60091" y="connsiteY60091"/>
              </a:cxn>
              <a:cxn ang="0">
                <a:pos x="connsiteX60092" y="connsiteY60092"/>
              </a:cxn>
              <a:cxn ang="0">
                <a:pos x="connsiteX60093" y="connsiteY60093"/>
              </a:cxn>
              <a:cxn ang="0">
                <a:pos x="connsiteX60094" y="connsiteY60094"/>
              </a:cxn>
              <a:cxn ang="0">
                <a:pos x="connsiteX60095" y="connsiteY60095"/>
              </a:cxn>
              <a:cxn ang="0">
                <a:pos x="connsiteX60096" y="connsiteY60096"/>
              </a:cxn>
              <a:cxn ang="0">
                <a:pos x="connsiteX60097" y="connsiteY60097"/>
              </a:cxn>
              <a:cxn ang="0">
                <a:pos x="connsiteX60098" y="connsiteY60098"/>
              </a:cxn>
              <a:cxn ang="0">
                <a:pos x="connsiteX60099" y="connsiteY60099"/>
              </a:cxn>
              <a:cxn ang="0">
                <a:pos x="connsiteX60100" y="connsiteY60100"/>
              </a:cxn>
              <a:cxn ang="0">
                <a:pos x="connsiteX60101" y="connsiteY60101"/>
              </a:cxn>
              <a:cxn ang="0">
                <a:pos x="connsiteX60102" y="connsiteY60102"/>
              </a:cxn>
              <a:cxn ang="0">
                <a:pos x="connsiteX60103" y="connsiteY60103"/>
              </a:cxn>
              <a:cxn ang="0">
                <a:pos x="connsiteX60104" y="connsiteY60104"/>
              </a:cxn>
              <a:cxn ang="0">
                <a:pos x="connsiteX60105" y="connsiteY60105"/>
              </a:cxn>
              <a:cxn ang="0">
                <a:pos x="connsiteX60106" y="connsiteY60106"/>
              </a:cxn>
              <a:cxn ang="0">
                <a:pos x="connsiteX60107" y="connsiteY60107"/>
              </a:cxn>
              <a:cxn ang="0">
                <a:pos x="connsiteX60108" y="connsiteY60108"/>
              </a:cxn>
              <a:cxn ang="0">
                <a:pos x="connsiteX60109" y="connsiteY60109"/>
              </a:cxn>
              <a:cxn ang="0">
                <a:pos x="connsiteX60110" y="connsiteY60110"/>
              </a:cxn>
              <a:cxn ang="0">
                <a:pos x="connsiteX60111" y="connsiteY60111"/>
              </a:cxn>
              <a:cxn ang="0">
                <a:pos x="connsiteX60112" y="connsiteY60112"/>
              </a:cxn>
              <a:cxn ang="0">
                <a:pos x="connsiteX60113" y="connsiteY60113"/>
              </a:cxn>
              <a:cxn ang="0">
                <a:pos x="connsiteX60114" y="connsiteY60114"/>
              </a:cxn>
              <a:cxn ang="0">
                <a:pos x="connsiteX60115" y="connsiteY60115"/>
              </a:cxn>
              <a:cxn ang="0">
                <a:pos x="connsiteX60116" y="connsiteY60116"/>
              </a:cxn>
              <a:cxn ang="0">
                <a:pos x="connsiteX60117" y="connsiteY60117"/>
              </a:cxn>
              <a:cxn ang="0">
                <a:pos x="connsiteX60118" y="connsiteY60118"/>
              </a:cxn>
              <a:cxn ang="0">
                <a:pos x="connsiteX60119" y="connsiteY60119"/>
              </a:cxn>
              <a:cxn ang="0">
                <a:pos x="connsiteX60120" y="connsiteY60120"/>
              </a:cxn>
              <a:cxn ang="0">
                <a:pos x="connsiteX60121" y="connsiteY60121"/>
              </a:cxn>
              <a:cxn ang="0">
                <a:pos x="connsiteX60122" y="connsiteY60122"/>
              </a:cxn>
              <a:cxn ang="0">
                <a:pos x="connsiteX60123" y="connsiteY60123"/>
              </a:cxn>
              <a:cxn ang="0">
                <a:pos x="connsiteX60124" y="connsiteY60124"/>
              </a:cxn>
              <a:cxn ang="0">
                <a:pos x="connsiteX60125" y="connsiteY60125"/>
              </a:cxn>
              <a:cxn ang="0">
                <a:pos x="connsiteX60126" y="connsiteY60126"/>
              </a:cxn>
              <a:cxn ang="0">
                <a:pos x="connsiteX60127" y="connsiteY60127"/>
              </a:cxn>
              <a:cxn ang="0">
                <a:pos x="connsiteX60128" y="connsiteY60128"/>
              </a:cxn>
              <a:cxn ang="0">
                <a:pos x="connsiteX60129" y="connsiteY60129"/>
              </a:cxn>
              <a:cxn ang="0">
                <a:pos x="connsiteX60130" y="connsiteY60130"/>
              </a:cxn>
              <a:cxn ang="0">
                <a:pos x="connsiteX60131" y="connsiteY60131"/>
              </a:cxn>
              <a:cxn ang="0">
                <a:pos x="connsiteX60132" y="connsiteY60132"/>
              </a:cxn>
              <a:cxn ang="0">
                <a:pos x="connsiteX60133" y="connsiteY60133"/>
              </a:cxn>
              <a:cxn ang="0">
                <a:pos x="connsiteX60134" y="connsiteY60134"/>
              </a:cxn>
              <a:cxn ang="0">
                <a:pos x="connsiteX60135" y="connsiteY60135"/>
              </a:cxn>
              <a:cxn ang="0">
                <a:pos x="connsiteX60136" y="connsiteY60136"/>
              </a:cxn>
              <a:cxn ang="0">
                <a:pos x="connsiteX60137" y="connsiteY60137"/>
              </a:cxn>
              <a:cxn ang="0">
                <a:pos x="connsiteX60138" y="connsiteY60138"/>
              </a:cxn>
              <a:cxn ang="0">
                <a:pos x="connsiteX60139" y="connsiteY60139"/>
              </a:cxn>
              <a:cxn ang="0">
                <a:pos x="connsiteX60140" y="connsiteY60140"/>
              </a:cxn>
              <a:cxn ang="0">
                <a:pos x="connsiteX60141" y="connsiteY60141"/>
              </a:cxn>
              <a:cxn ang="0">
                <a:pos x="connsiteX60142" y="connsiteY60142"/>
              </a:cxn>
              <a:cxn ang="0">
                <a:pos x="connsiteX60143" y="connsiteY60143"/>
              </a:cxn>
              <a:cxn ang="0">
                <a:pos x="connsiteX60144" y="connsiteY60144"/>
              </a:cxn>
              <a:cxn ang="0">
                <a:pos x="connsiteX60145" y="connsiteY60145"/>
              </a:cxn>
              <a:cxn ang="0">
                <a:pos x="connsiteX60146" y="connsiteY60146"/>
              </a:cxn>
              <a:cxn ang="0">
                <a:pos x="connsiteX60147" y="connsiteY60147"/>
              </a:cxn>
              <a:cxn ang="0">
                <a:pos x="connsiteX60148" y="connsiteY60148"/>
              </a:cxn>
              <a:cxn ang="0">
                <a:pos x="connsiteX60149" y="connsiteY60149"/>
              </a:cxn>
              <a:cxn ang="0">
                <a:pos x="connsiteX60150" y="connsiteY60150"/>
              </a:cxn>
              <a:cxn ang="0">
                <a:pos x="connsiteX60151" y="connsiteY60151"/>
              </a:cxn>
              <a:cxn ang="0">
                <a:pos x="connsiteX60152" y="connsiteY60152"/>
              </a:cxn>
              <a:cxn ang="0">
                <a:pos x="connsiteX60153" y="connsiteY60153"/>
              </a:cxn>
              <a:cxn ang="0">
                <a:pos x="connsiteX60154" y="connsiteY60154"/>
              </a:cxn>
              <a:cxn ang="0">
                <a:pos x="connsiteX60155" y="connsiteY60155"/>
              </a:cxn>
              <a:cxn ang="0">
                <a:pos x="connsiteX60156" y="connsiteY60156"/>
              </a:cxn>
              <a:cxn ang="0">
                <a:pos x="connsiteX60157" y="connsiteY60157"/>
              </a:cxn>
              <a:cxn ang="0">
                <a:pos x="connsiteX60158" y="connsiteY60158"/>
              </a:cxn>
              <a:cxn ang="0">
                <a:pos x="connsiteX60159" y="connsiteY60159"/>
              </a:cxn>
              <a:cxn ang="0">
                <a:pos x="connsiteX60160" y="connsiteY60160"/>
              </a:cxn>
              <a:cxn ang="0">
                <a:pos x="connsiteX60161" y="connsiteY60161"/>
              </a:cxn>
              <a:cxn ang="0">
                <a:pos x="connsiteX60162" y="connsiteY60162"/>
              </a:cxn>
              <a:cxn ang="0">
                <a:pos x="connsiteX60163" y="connsiteY60163"/>
              </a:cxn>
              <a:cxn ang="0">
                <a:pos x="connsiteX60164" y="connsiteY60164"/>
              </a:cxn>
              <a:cxn ang="0">
                <a:pos x="connsiteX60165" y="connsiteY60165"/>
              </a:cxn>
              <a:cxn ang="0">
                <a:pos x="connsiteX60166" y="connsiteY60166"/>
              </a:cxn>
              <a:cxn ang="0">
                <a:pos x="connsiteX60167" y="connsiteY60167"/>
              </a:cxn>
              <a:cxn ang="0">
                <a:pos x="connsiteX60168" y="connsiteY60168"/>
              </a:cxn>
              <a:cxn ang="0">
                <a:pos x="connsiteX60169" y="connsiteY60169"/>
              </a:cxn>
              <a:cxn ang="0">
                <a:pos x="connsiteX60170" y="connsiteY60170"/>
              </a:cxn>
              <a:cxn ang="0">
                <a:pos x="connsiteX60171" y="connsiteY60171"/>
              </a:cxn>
              <a:cxn ang="0">
                <a:pos x="connsiteX60172" y="connsiteY60172"/>
              </a:cxn>
              <a:cxn ang="0">
                <a:pos x="connsiteX60173" y="connsiteY60173"/>
              </a:cxn>
              <a:cxn ang="0">
                <a:pos x="connsiteX60174" y="connsiteY60174"/>
              </a:cxn>
              <a:cxn ang="0">
                <a:pos x="connsiteX60175" y="connsiteY60175"/>
              </a:cxn>
              <a:cxn ang="0">
                <a:pos x="connsiteX60176" y="connsiteY60176"/>
              </a:cxn>
              <a:cxn ang="0">
                <a:pos x="connsiteX60177" y="connsiteY60177"/>
              </a:cxn>
              <a:cxn ang="0">
                <a:pos x="connsiteX60178" y="connsiteY60178"/>
              </a:cxn>
              <a:cxn ang="0">
                <a:pos x="connsiteX60179" y="connsiteY60179"/>
              </a:cxn>
              <a:cxn ang="0">
                <a:pos x="connsiteX60180" y="connsiteY60180"/>
              </a:cxn>
              <a:cxn ang="0">
                <a:pos x="connsiteX60181" y="connsiteY60181"/>
              </a:cxn>
              <a:cxn ang="0">
                <a:pos x="connsiteX60182" y="connsiteY60182"/>
              </a:cxn>
              <a:cxn ang="0">
                <a:pos x="connsiteX60183" y="connsiteY60183"/>
              </a:cxn>
              <a:cxn ang="0">
                <a:pos x="connsiteX60184" y="connsiteY60184"/>
              </a:cxn>
              <a:cxn ang="0">
                <a:pos x="connsiteX60185" y="connsiteY60185"/>
              </a:cxn>
              <a:cxn ang="0">
                <a:pos x="connsiteX60186" y="connsiteY60186"/>
              </a:cxn>
              <a:cxn ang="0">
                <a:pos x="connsiteX60187" y="connsiteY60187"/>
              </a:cxn>
              <a:cxn ang="0">
                <a:pos x="connsiteX60188" y="connsiteY60188"/>
              </a:cxn>
              <a:cxn ang="0">
                <a:pos x="connsiteX60189" y="connsiteY60189"/>
              </a:cxn>
              <a:cxn ang="0">
                <a:pos x="connsiteX60190" y="connsiteY60190"/>
              </a:cxn>
              <a:cxn ang="0">
                <a:pos x="connsiteX60191" y="connsiteY60191"/>
              </a:cxn>
              <a:cxn ang="0">
                <a:pos x="connsiteX60192" y="connsiteY60192"/>
              </a:cxn>
              <a:cxn ang="0">
                <a:pos x="connsiteX60193" y="connsiteY60193"/>
              </a:cxn>
              <a:cxn ang="0">
                <a:pos x="connsiteX60194" y="connsiteY60194"/>
              </a:cxn>
              <a:cxn ang="0">
                <a:pos x="connsiteX60195" y="connsiteY60195"/>
              </a:cxn>
              <a:cxn ang="0">
                <a:pos x="connsiteX60196" y="connsiteY60196"/>
              </a:cxn>
              <a:cxn ang="0">
                <a:pos x="connsiteX60197" y="connsiteY60197"/>
              </a:cxn>
              <a:cxn ang="0">
                <a:pos x="connsiteX60198" y="connsiteY60198"/>
              </a:cxn>
              <a:cxn ang="0">
                <a:pos x="connsiteX60199" y="connsiteY60199"/>
              </a:cxn>
              <a:cxn ang="0">
                <a:pos x="connsiteX60200" y="connsiteY60200"/>
              </a:cxn>
              <a:cxn ang="0">
                <a:pos x="connsiteX60201" y="connsiteY60201"/>
              </a:cxn>
              <a:cxn ang="0">
                <a:pos x="connsiteX60202" y="connsiteY60202"/>
              </a:cxn>
              <a:cxn ang="0">
                <a:pos x="connsiteX60203" y="connsiteY60203"/>
              </a:cxn>
              <a:cxn ang="0">
                <a:pos x="connsiteX60204" y="connsiteY60204"/>
              </a:cxn>
              <a:cxn ang="0">
                <a:pos x="connsiteX60205" y="connsiteY60205"/>
              </a:cxn>
              <a:cxn ang="0">
                <a:pos x="connsiteX60206" y="connsiteY60206"/>
              </a:cxn>
              <a:cxn ang="0">
                <a:pos x="connsiteX60207" y="connsiteY60207"/>
              </a:cxn>
              <a:cxn ang="0">
                <a:pos x="connsiteX60208" y="connsiteY60208"/>
              </a:cxn>
              <a:cxn ang="0">
                <a:pos x="connsiteX60209" y="connsiteY60209"/>
              </a:cxn>
              <a:cxn ang="0">
                <a:pos x="connsiteX60210" y="connsiteY60210"/>
              </a:cxn>
              <a:cxn ang="0">
                <a:pos x="connsiteX60211" y="connsiteY60211"/>
              </a:cxn>
              <a:cxn ang="0">
                <a:pos x="connsiteX60212" y="connsiteY60212"/>
              </a:cxn>
              <a:cxn ang="0">
                <a:pos x="connsiteX60213" y="connsiteY60213"/>
              </a:cxn>
              <a:cxn ang="0">
                <a:pos x="connsiteX60214" y="connsiteY60214"/>
              </a:cxn>
              <a:cxn ang="0">
                <a:pos x="connsiteX60215" y="connsiteY60215"/>
              </a:cxn>
              <a:cxn ang="0">
                <a:pos x="connsiteX60216" y="connsiteY60216"/>
              </a:cxn>
              <a:cxn ang="0">
                <a:pos x="connsiteX60217" y="connsiteY60217"/>
              </a:cxn>
              <a:cxn ang="0">
                <a:pos x="connsiteX60218" y="connsiteY60218"/>
              </a:cxn>
              <a:cxn ang="0">
                <a:pos x="connsiteX60219" y="connsiteY60219"/>
              </a:cxn>
              <a:cxn ang="0">
                <a:pos x="connsiteX60220" y="connsiteY60220"/>
              </a:cxn>
              <a:cxn ang="0">
                <a:pos x="connsiteX60221" y="connsiteY60221"/>
              </a:cxn>
              <a:cxn ang="0">
                <a:pos x="connsiteX60222" y="connsiteY60222"/>
              </a:cxn>
              <a:cxn ang="0">
                <a:pos x="connsiteX60223" y="connsiteY60223"/>
              </a:cxn>
              <a:cxn ang="0">
                <a:pos x="connsiteX60224" y="connsiteY60224"/>
              </a:cxn>
              <a:cxn ang="0">
                <a:pos x="connsiteX60225" y="connsiteY60225"/>
              </a:cxn>
              <a:cxn ang="0">
                <a:pos x="connsiteX60226" y="connsiteY60226"/>
              </a:cxn>
              <a:cxn ang="0">
                <a:pos x="connsiteX60227" y="connsiteY60227"/>
              </a:cxn>
              <a:cxn ang="0">
                <a:pos x="connsiteX60228" y="connsiteY60228"/>
              </a:cxn>
              <a:cxn ang="0">
                <a:pos x="connsiteX60229" y="connsiteY60229"/>
              </a:cxn>
              <a:cxn ang="0">
                <a:pos x="connsiteX60230" y="connsiteY60230"/>
              </a:cxn>
              <a:cxn ang="0">
                <a:pos x="connsiteX60231" y="connsiteY60231"/>
              </a:cxn>
              <a:cxn ang="0">
                <a:pos x="connsiteX60232" y="connsiteY60232"/>
              </a:cxn>
              <a:cxn ang="0">
                <a:pos x="connsiteX60233" y="connsiteY60233"/>
              </a:cxn>
              <a:cxn ang="0">
                <a:pos x="connsiteX60234" y="connsiteY60234"/>
              </a:cxn>
              <a:cxn ang="0">
                <a:pos x="connsiteX60235" y="connsiteY60235"/>
              </a:cxn>
              <a:cxn ang="0">
                <a:pos x="connsiteX60236" y="connsiteY60236"/>
              </a:cxn>
              <a:cxn ang="0">
                <a:pos x="connsiteX60237" y="connsiteY60237"/>
              </a:cxn>
              <a:cxn ang="0">
                <a:pos x="connsiteX60238" y="connsiteY60238"/>
              </a:cxn>
              <a:cxn ang="0">
                <a:pos x="connsiteX60239" y="connsiteY60239"/>
              </a:cxn>
              <a:cxn ang="0">
                <a:pos x="connsiteX60240" y="connsiteY60240"/>
              </a:cxn>
              <a:cxn ang="0">
                <a:pos x="connsiteX60241" y="connsiteY60241"/>
              </a:cxn>
              <a:cxn ang="0">
                <a:pos x="connsiteX60242" y="connsiteY60242"/>
              </a:cxn>
              <a:cxn ang="0">
                <a:pos x="connsiteX60243" y="connsiteY60243"/>
              </a:cxn>
              <a:cxn ang="0">
                <a:pos x="connsiteX60244" y="connsiteY60244"/>
              </a:cxn>
              <a:cxn ang="0">
                <a:pos x="connsiteX60245" y="connsiteY60245"/>
              </a:cxn>
              <a:cxn ang="0">
                <a:pos x="connsiteX60246" y="connsiteY60246"/>
              </a:cxn>
              <a:cxn ang="0">
                <a:pos x="connsiteX60247" y="connsiteY60247"/>
              </a:cxn>
              <a:cxn ang="0">
                <a:pos x="connsiteX60248" y="connsiteY60248"/>
              </a:cxn>
              <a:cxn ang="0">
                <a:pos x="connsiteX60249" y="connsiteY60249"/>
              </a:cxn>
              <a:cxn ang="0">
                <a:pos x="connsiteX60250" y="connsiteY60250"/>
              </a:cxn>
              <a:cxn ang="0">
                <a:pos x="connsiteX60251" y="connsiteY60251"/>
              </a:cxn>
              <a:cxn ang="0">
                <a:pos x="connsiteX60252" y="connsiteY60252"/>
              </a:cxn>
              <a:cxn ang="0">
                <a:pos x="connsiteX60253" y="connsiteY60253"/>
              </a:cxn>
              <a:cxn ang="0">
                <a:pos x="connsiteX60254" y="connsiteY60254"/>
              </a:cxn>
              <a:cxn ang="0">
                <a:pos x="connsiteX60255" y="connsiteY60255"/>
              </a:cxn>
              <a:cxn ang="0">
                <a:pos x="connsiteX60256" y="connsiteY60256"/>
              </a:cxn>
              <a:cxn ang="0">
                <a:pos x="connsiteX60257" y="connsiteY60257"/>
              </a:cxn>
              <a:cxn ang="0">
                <a:pos x="connsiteX60258" y="connsiteY60258"/>
              </a:cxn>
              <a:cxn ang="0">
                <a:pos x="connsiteX60259" y="connsiteY60259"/>
              </a:cxn>
              <a:cxn ang="0">
                <a:pos x="connsiteX60260" y="connsiteY60260"/>
              </a:cxn>
              <a:cxn ang="0">
                <a:pos x="connsiteX60261" y="connsiteY60261"/>
              </a:cxn>
              <a:cxn ang="0">
                <a:pos x="connsiteX60262" y="connsiteY60262"/>
              </a:cxn>
              <a:cxn ang="0">
                <a:pos x="connsiteX60263" y="connsiteY60263"/>
              </a:cxn>
              <a:cxn ang="0">
                <a:pos x="connsiteX60264" y="connsiteY60264"/>
              </a:cxn>
              <a:cxn ang="0">
                <a:pos x="connsiteX60265" y="connsiteY60265"/>
              </a:cxn>
              <a:cxn ang="0">
                <a:pos x="connsiteX60266" y="connsiteY60266"/>
              </a:cxn>
              <a:cxn ang="0">
                <a:pos x="connsiteX60267" y="connsiteY60267"/>
              </a:cxn>
              <a:cxn ang="0">
                <a:pos x="connsiteX60268" y="connsiteY60268"/>
              </a:cxn>
              <a:cxn ang="0">
                <a:pos x="connsiteX60269" y="connsiteY60269"/>
              </a:cxn>
              <a:cxn ang="0">
                <a:pos x="connsiteX60270" y="connsiteY60270"/>
              </a:cxn>
              <a:cxn ang="0">
                <a:pos x="connsiteX60271" y="connsiteY60271"/>
              </a:cxn>
              <a:cxn ang="0">
                <a:pos x="connsiteX60272" y="connsiteY60272"/>
              </a:cxn>
              <a:cxn ang="0">
                <a:pos x="connsiteX60273" y="connsiteY60273"/>
              </a:cxn>
              <a:cxn ang="0">
                <a:pos x="connsiteX60274" y="connsiteY60274"/>
              </a:cxn>
              <a:cxn ang="0">
                <a:pos x="connsiteX60275" y="connsiteY60275"/>
              </a:cxn>
              <a:cxn ang="0">
                <a:pos x="connsiteX60276" y="connsiteY60276"/>
              </a:cxn>
              <a:cxn ang="0">
                <a:pos x="connsiteX60277" y="connsiteY60277"/>
              </a:cxn>
              <a:cxn ang="0">
                <a:pos x="connsiteX60278" y="connsiteY60278"/>
              </a:cxn>
              <a:cxn ang="0">
                <a:pos x="connsiteX60279" y="connsiteY60279"/>
              </a:cxn>
              <a:cxn ang="0">
                <a:pos x="connsiteX60280" y="connsiteY60280"/>
              </a:cxn>
              <a:cxn ang="0">
                <a:pos x="connsiteX60281" y="connsiteY60281"/>
              </a:cxn>
              <a:cxn ang="0">
                <a:pos x="connsiteX60282" y="connsiteY60282"/>
              </a:cxn>
              <a:cxn ang="0">
                <a:pos x="connsiteX60283" y="connsiteY60283"/>
              </a:cxn>
              <a:cxn ang="0">
                <a:pos x="connsiteX60284" y="connsiteY60284"/>
              </a:cxn>
              <a:cxn ang="0">
                <a:pos x="connsiteX60285" y="connsiteY60285"/>
              </a:cxn>
              <a:cxn ang="0">
                <a:pos x="connsiteX60286" y="connsiteY60286"/>
              </a:cxn>
              <a:cxn ang="0">
                <a:pos x="connsiteX60287" y="connsiteY60287"/>
              </a:cxn>
              <a:cxn ang="0">
                <a:pos x="connsiteX60288" y="connsiteY60288"/>
              </a:cxn>
              <a:cxn ang="0">
                <a:pos x="connsiteX60289" y="connsiteY60289"/>
              </a:cxn>
              <a:cxn ang="0">
                <a:pos x="connsiteX60290" y="connsiteY60290"/>
              </a:cxn>
              <a:cxn ang="0">
                <a:pos x="connsiteX60291" y="connsiteY60291"/>
              </a:cxn>
              <a:cxn ang="0">
                <a:pos x="connsiteX60292" y="connsiteY60292"/>
              </a:cxn>
              <a:cxn ang="0">
                <a:pos x="connsiteX60293" y="connsiteY60293"/>
              </a:cxn>
              <a:cxn ang="0">
                <a:pos x="connsiteX60294" y="connsiteY60294"/>
              </a:cxn>
              <a:cxn ang="0">
                <a:pos x="connsiteX60295" y="connsiteY60295"/>
              </a:cxn>
              <a:cxn ang="0">
                <a:pos x="connsiteX60296" y="connsiteY60296"/>
              </a:cxn>
              <a:cxn ang="0">
                <a:pos x="connsiteX60297" y="connsiteY60297"/>
              </a:cxn>
              <a:cxn ang="0">
                <a:pos x="connsiteX60298" y="connsiteY60298"/>
              </a:cxn>
              <a:cxn ang="0">
                <a:pos x="connsiteX60299" y="connsiteY60299"/>
              </a:cxn>
              <a:cxn ang="0">
                <a:pos x="connsiteX60300" y="connsiteY60300"/>
              </a:cxn>
              <a:cxn ang="0">
                <a:pos x="connsiteX60301" y="connsiteY60301"/>
              </a:cxn>
              <a:cxn ang="0">
                <a:pos x="connsiteX60302" y="connsiteY60302"/>
              </a:cxn>
              <a:cxn ang="0">
                <a:pos x="connsiteX60303" y="connsiteY60303"/>
              </a:cxn>
              <a:cxn ang="0">
                <a:pos x="connsiteX60304" y="connsiteY60304"/>
              </a:cxn>
              <a:cxn ang="0">
                <a:pos x="connsiteX60305" y="connsiteY60305"/>
              </a:cxn>
              <a:cxn ang="0">
                <a:pos x="connsiteX60306" y="connsiteY60306"/>
              </a:cxn>
              <a:cxn ang="0">
                <a:pos x="connsiteX60307" y="connsiteY60307"/>
              </a:cxn>
              <a:cxn ang="0">
                <a:pos x="connsiteX60308" y="connsiteY60308"/>
              </a:cxn>
              <a:cxn ang="0">
                <a:pos x="connsiteX60309" y="connsiteY60309"/>
              </a:cxn>
              <a:cxn ang="0">
                <a:pos x="connsiteX60310" y="connsiteY60310"/>
              </a:cxn>
              <a:cxn ang="0">
                <a:pos x="connsiteX60311" y="connsiteY60311"/>
              </a:cxn>
              <a:cxn ang="0">
                <a:pos x="connsiteX60312" y="connsiteY60312"/>
              </a:cxn>
              <a:cxn ang="0">
                <a:pos x="connsiteX60313" y="connsiteY60313"/>
              </a:cxn>
              <a:cxn ang="0">
                <a:pos x="connsiteX60314" y="connsiteY60314"/>
              </a:cxn>
              <a:cxn ang="0">
                <a:pos x="connsiteX60315" y="connsiteY60315"/>
              </a:cxn>
              <a:cxn ang="0">
                <a:pos x="connsiteX60316" y="connsiteY60316"/>
              </a:cxn>
              <a:cxn ang="0">
                <a:pos x="connsiteX60317" y="connsiteY60317"/>
              </a:cxn>
              <a:cxn ang="0">
                <a:pos x="connsiteX60318" y="connsiteY60318"/>
              </a:cxn>
              <a:cxn ang="0">
                <a:pos x="connsiteX60319" y="connsiteY60319"/>
              </a:cxn>
              <a:cxn ang="0">
                <a:pos x="connsiteX60320" y="connsiteY60320"/>
              </a:cxn>
              <a:cxn ang="0">
                <a:pos x="connsiteX60321" y="connsiteY60321"/>
              </a:cxn>
              <a:cxn ang="0">
                <a:pos x="connsiteX60322" y="connsiteY60322"/>
              </a:cxn>
              <a:cxn ang="0">
                <a:pos x="connsiteX60323" y="connsiteY60323"/>
              </a:cxn>
              <a:cxn ang="0">
                <a:pos x="connsiteX60324" y="connsiteY60324"/>
              </a:cxn>
              <a:cxn ang="0">
                <a:pos x="connsiteX60325" y="connsiteY60325"/>
              </a:cxn>
              <a:cxn ang="0">
                <a:pos x="connsiteX60326" y="connsiteY60326"/>
              </a:cxn>
              <a:cxn ang="0">
                <a:pos x="connsiteX60327" y="connsiteY60327"/>
              </a:cxn>
              <a:cxn ang="0">
                <a:pos x="connsiteX60328" y="connsiteY60328"/>
              </a:cxn>
              <a:cxn ang="0">
                <a:pos x="connsiteX60329" y="connsiteY60329"/>
              </a:cxn>
              <a:cxn ang="0">
                <a:pos x="connsiteX60330" y="connsiteY60330"/>
              </a:cxn>
              <a:cxn ang="0">
                <a:pos x="connsiteX60331" y="connsiteY60331"/>
              </a:cxn>
              <a:cxn ang="0">
                <a:pos x="connsiteX60332" y="connsiteY60332"/>
              </a:cxn>
              <a:cxn ang="0">
                <a:pos x="connsiteX60333" y="connsiteY60333"/>
              </a:cxn>
              <a:cxn ang="0">
                <a:pos x="connsiteX60334" y="connsiteY60334"/>
              </a:cxn>
              <a:cxn ang="0">
                <a:pos x="connsiteX60335" y="connsiteY60335"/>
              </a:cxn>
              <a:cxn ang="0">
                <a:pos x="connsiteX60336" y="connsiteY60336"/>
              </a:cxn>
              <a:cxn ang="0">
                <a:pos x="connsiteX60337" y="connsiteY60337"/>
              </a:cxn>
              <a:cxn ang="0">
                <a:pos x="connsiteX60338" y="connsiteY60338"/>
              </a:cxn>
              <a:cxn ang="0">
                <a:pos x="connsiteX60339" y="connsiteY60339"/>
              </a:cxn>
              <a:cxn ang="0">
                <a:pos x="connsiteX60340" y="connsiteY60340"/>
              </a:cxn>
              <a:cxn ang="0">
                <a:pos x="connsiteX60341" y="connsiteY60341"/>
              </a:cxn>
              <a:cxn ang="0">
                <a:pos x="connsiteX60342" y="connsiteY60342"/>
              </a:cxn>
              <a:cxn ang="0">
                <a:pos x="connsiteX60343" y="connsiteY60343"/>
              </a:cxn>
              <a:cxn ang="0">
                <a:pos x="connsiteX60344" y="connsiteY60344"/>
              </a:cxn>
              <a:cxn ang="0">
                <a:pos x="connsiteX60345" y="connsiteY60345"/>
              </a:cxn>
              <a:cxn ang="0">
                <a:pos x="connsiteX60346" y="connsiteY60346"/>
              </a:cxn>
              <a:cxn ang="0">
                <a:pos x="connsiteX60347" y="connsiteY60347"/>
              </a:cxn>
              <a:cxn ang="0">
                <a:pos x="connsiteX60348" y="connsiteY60348"/>
              </a:cxn>
              <a:cxn ang="0">
                <a:pos x="connsiteX60349" y="connsiteY60349"/>
              </a:cxn>
              <a:cxn ang="0">
                <a:pos x="connsiteX60350" y="connsiteY60350"/>
              </a:cxn>
              <a:cxn ang="0">
                <a:pos x="connsiteX60351" y="connsiteY60351"/>
              </a:cxn>
              <a:cxn ang="0">
                <a:pos x="connsiteX60352" y="connsiteY60352"/>
              </a:cxn>
              <a:cxn ang="0">
                <a:pos x="connsiteX60353" y="connsiteY60353"/>
              </a:cxn>
              <a:cxn ang="0">
                <a:pos x="connsiteX60354" y="connsiteY60354"/>
              </a:cxn>
              <a:cxn ang="0">
                <a:pos x="connsiteX60355" y="connsiteY60355"/>
              </a:cxn>
              <a:cxn ang="0">
                <a:pos x="connsiteX60356" y="connsiteY60356"/>
              </a:cxn>
              <a:cxn ang="0">
                <a:pos x="connsiteX60357" y="connsiteY60357"/>
              </a:cxn>
              <a:cxn ang="0">
                <a:pos x="connsiteX60358" y="connsiteY60358"/>
              </a:cxn>
              <a:cxn ang="0">
                <a:pos x="connsiteX60359" y="connsiteY60359"/>
              </a:cxn>
              <a:cxn ang="0">
                <a:pos x="connsiteX60360" y="connsiteY60360"/>
              </a:cxn>
              <a:cxn ang="0">
                <a:pos x="connsiteX60361" y="connsiteY60361"/>
              </a:cxn>
              <a:cxn ang="0">
                <a:pos x="connsiteX60362" y="connsiteY60362"/>
              </a:cxn>
              <a:cxn ang="0">
                <a:pos x="connsiteX60363" y="connsiteY60363"/>
              </a:cxn>
              <a:cxn ang="0">
                <a:pos x="connsiteX60364" y="connsiteY60364"/>
              </a:cxn>
              <a:cxn ang="0">
                <a:pos x="connsiteX60365" y="connsiteY60365"/>
              </a:cxn>
              <a:cxn ang="0">
                <a:pos x="connsiteX60366" y="connsiteY60366"/>
              </a:cxn>
              <a:cxn ang="0">
                <a:pos x="connsiteX60367" y="connsiteY60367"/>
              </a:cxn>
              <a:cxn ang="0">
                <a:pos x="connsiteX60368" y="connsiteY60368"/>
              </a:cxn>
              <a:cxn ang="0">
                <a:pos x="connsiteX60369" y="connsiteY60369"/>
              </a:cxn>
              <a:cxn ang="0">
                <a:pos x="connsiteX60370" y="connsiteY60370"/>
              </a:cxn>
              <a:cxn ang="0">
                <a:pos x="connsiteX60371" y="connsiteY60371"/>
              </a:cxn>
              <a:cxn ang="0">
                <a:pos x="connsiteX60372" y="connsiteY60372"/>
              </a:cxn>
              <a:cxn ang="0">
                <a:pos x="connsiteX60373" y="connsiteY60373"/>
              </a:cxn>
              <a:cxn ang="0">
                <a:pos x="connsiteX60374" y="connsiteY60374"/>
              </a:cxn>
              <a:cxn ang="0">
                <a:pos x="connsiteX60375" y="connsiteY60375"/>
              </a:cxn>
              <a:cxn ang="0">
                <a:pos x="connsiteX60376" y="connsiteY60376"/>
              </a:cxn>
              <a:cxn ang="0">
                <a:pos x="connsiteX60377" y="connsiteY60377"/>
              </a:cxn>
              <a:cxn ang="0">
                <a:pos x="connsiteX60378" y="connsiteY60378"/>
              </a:cxn>
              <a:cxn ang="0">
                <a:pos x="connsiteX60379" y="connsiteY60379"/>
              </a:cxn>
              <a:cxn ang="0">
                <a:pos x="connsiteX60380" y="connsiteY60380"/>
              </a:cxn>
              <a:cxn ang="0">
                <a:pos x="connsiteX60381" y="connsiteY60381"/>
              </a:cxn>
              <a:cxn ang="0">
                <a:pos x="connsiteX60382" y="connsiteY60382"/>
              </a:cxn>
              <a:cxn ang="0">
                <a:pos x="connsiteX60383" y="connsiteY60383"/>
              </a:cxn>
              <a:cxn ang="0">
                <a:pos x="connsiteX60384" y="connsiteY60384"/>
              </a:cxn>
              <a:cxn ang="0">
                <a:pos x="connsiteX60385" y="connsiteY60385"/>
              </a:cxn>
              <a:cxn ang="0">
                <a:pos x="connsiteX60386" y="connsiteY60386"/>
              </a:cxn>
              <a:cxn ang="0">
                <a:pos x="connsiteX60387" y="connsiteY60387"/>
              </a:cxn>
              <a:cxn ang="0">
                <a:pos x="connsiteX60388" y="connsiteY60388"/>
              </a:cxn>
              <a:cxn ang="0">
                <a:pos x="connsiteX60389" y="connsiteY60389"/>
              </a:cxn>
              <a:cxn ang="0">
                <a:pos x="connsiteX60390" y="connsiteY60390"/>
              </a:cxn>
              <a:cxn ang="0">
                <a:pos x="connsiteX60391" y="connsiteY60391"/>
              </a:cxn>
              <a:cxn ang="0">
                <a:pos x="connsiteX60392" y="connsiteY60392"/>
              </a:cxn>
              <a:cxn ang="0">
                <a:pos x="connsiteX60393" y="connsiteY60393"/>
              </a:cxn>
              <a:cxn ang="0">
                <a:pos x="connsiteX60394" y="connsiteY60394"/>
              </a:cxn>
              <a:cxn ang="0">
                <a:pos x="connsiteX60395" y="connsiteY60395"/>
              </a:cxn>
              <a:cxn ang="0">
                <a:pos x="connsiteX60396" y="connsiteY60396"/>
              </a:cxn>
              <a:cxn ang="0">
                <a:pos x="connsiteX60397" y="connsiteY60397"/>
              </a:cxn>
              <a:cxn ang="0">
                <a:pos x="connsiteX60398" y="connsiteY60398"/>
              </a:cxn>
              <a:cxn ang="0">
                <a:pos x="connsiteX60399" y="connsiteY60399"/>
              </a:cxn>
              <a:cxn ang="0">
                <a:pos x="connsiteX60400" y="connsiteY60400"/>
              </a:cxn>
              <a:cxn ang="0">
                <a:pos x="connsiteX60401" y="connsiteY60401"/>
              </a:cxn>
              <a:cxn ang="0">
                <a:pos x="connsiteX60402" y="connsiteY60402"/>
              </a:cxn>
              <a:cxn ang="0">
                <a:pos x="connsiteX60403" y="connsiteY60403"/>
              </a:cxn>
              <a:cxn ang="0">
                <a:pos x="connsiteX60404" y="connsiteY60404"/>
              </a:cxn>
              <a:cxn ang="0">
                <a:pos x="connsiteX60405" y="connsiteY60405"/>
              </a:cxn>
              <a:cxn ang="0">
                <a:pos x="connsiteX60406" y="connsiteY60406"/>
              </a:cxn>
              <a:cxn ang="0">
                <a:pos x="connsiteX60407" y="connsiteY60407"/>
              </a:cxn>
              <a:cxn ang="0">
                <a:pos x="connsiteX60408" y="connsiteY60408"/>
              </a:cxn>
              <a:cxn ang="0">
                <a:pos x="connsiteX60409" y="connsiteY60409"/>
              </a:cxn>
              <a:cxn ang="0">
                <a:pos x="connsiteX60410" y="connsiteY60410"/>
              </a:cxn>
              <a:cxn ang="0">
                <a:pos x="connsiteX60411" y="connsiteY60411"/>
              </a:cxn>
              <a:cxn ang="0">
                <a:pos x="connsiteX60412" y="connsiteY60412"/>
              </a:cxn>
              <a:cxn ang="0">
                <a:pos x="connsiteX60413" y="connsiteY60413"/>
              </a:cxn>
              <a:cxn ang="0">
                <a:pos x="connsiteX60414" y="connsiteY60414"/>
              </a:cxn>
              <a:cxn ang="0">
                <a:pos x="connsiteX60415" y="connsiteY60415"/>
              </a:cxn>
              <a:cxn ang="0">
                <a:pos x="connsiteX60416" y="connsiteY60416"/>
              </a:cxn>
              <a:cxn ang="0">
                <a:pos x="connsiteX60417" y="connsiteY60417"/>
              </a:cxn>
              <a:cxn ang="0">
                <a:pos x="connsiteX60418" y="connsiteY60418"/>
              </a:cxn>
              <a:cxn ang="0">
                <a:pos x="connsiteX60419" y="connsiteY60419"/>
              </a:cxn>
              <a:cxn ang="0">
                <a:pos x="connsiteX60420" y="connsiteY60420"/>
              </a:cxn>
              <a:cxn ang="0">
                <a:pos x="connsiteX60421" y="connsiteY60421"/>
              </a:cxn>
              <a:cxn ang="0">
                <a:pos x="connsiteX60422" y="connsiteY60422"/>
              </a:cxn>
              <a:cxn ang="0">
                <a:pos x="connsiteX60423" y="connsiteY60423"/>
              </a:cxn>
              <a:cxn ang="0">
                <a:pos x="connsiteX60424" y="connsiteY60424"/>
              </a:cxn>
              <a:cxn ang="0">
                <a:pos x="connsiteX60425" y="connsiteY60425"/>
              </a:cxn>
              <a:cxn ang="0">
                <a:pos x="connsiteX60426" y="connsiteY60426"/>
              </a:cxn>
              <a:cxn ang="0">
                <a:pos x="connsiteX60427" y="connsiteY60427"/>
              </a:cxn>
              <a:cxn ang="0">
                <a:pos x="connsiteX60428" y="connsiteY60428"/>
              </a:cxn>
              <a:cxn ang="0">
                <a:pos x="connsiteX60429" y="connsiteY60429"/>
              </a:cxn>
              <a:cxn ang="0">
                <a:pos x="connsiteX60430" y="connsiteY60430"/>
              </a:cxn>
              <a:cxn ang="0">
                <a:pos x="connsiteX60431" y="connsiteY60431"/>
              </a:cxn>
              <a:cxn ang="0">
                <a:pos x="connsiteX60432" y="connsiteY60432"/>
              </a:cxn>
              <a:cxn ang="0">
                <a:pos x="connsiteX60433" y="connsiteY60433"/>
              </a:cxn>
              <a:cxn ang="0">
                <a:pos x="connsiteX60434" y="connsiteY60434"/>
              </a:cxn>
              <a:cxn ang="0">
                <a:pos x="connsiteX60435" y="connsiteY60435"/>
              </a:cxn>
              <a:cxn ang="0">
                <a:pos x="connsiteX60436" y="connsiteY60436"/>
              </a:cxn>
              <a:cxn ang="0">
                <a:pos x="connsiteX60437" y="connsiteY60437"/>
              </a:cxn>
              <a:cxn ang="0">
                <a:pos x="connsiteX60438" y="connsiteY60438"/>
              </a:cxn>
              <a:cxn ang="0">
                <a:pos x="connsiteX60439" y="connsiteY60439"/>
              </a:cxn>
              <a:cxn ang="0">
                <a:pos x="connsiteX60440" y="connsiteY60440"/>
              </a:cxn>
              <a:cxn ang="0">
                <a:pos x="connsiteX60441" y="connsiteY60441"/>
              </a:cxn>
              <a:cxn ang="0">
                <a:pos x="connsiteX60442" y="connsiteY60442"/>
              </a:cxn>
              <a:cxn ang="0">
                <a:pos x="connsiteX60443" y="connsiteY60443"/>
              </a:cxn>
              <a:cxn ang="0">
                <a:pos x="connsiteX60444" y="connsiteY60444"/>
              </a:cxn>
              <a:cxn ang="0">
                <a:pos x="connsiteX60445" y="connsiteY60445"/>
              </a:cxn>
              <a:cxn ang="0">
                <a:pos x="connsiteX60446" y="connsiteY60446"/>
              </a:cxn>
              <a:cxn ang="0">
                <a:pos x="connsiteX60447" y="connsiteY60447"/>
              </a:cxn>
              <a:cxn ang="0">
                <a:pos x="connsiteX60448" y="connsiteY60448"/>
              </a:cxn>
              <a:cxn ang="0">
                <a:pos x="connsiteX60449" y="connsiteY60449"/>
              </a:cxn>
              <a:cxn ang="0">
                <a:pos x="connsiteX60450" y="connsiteY60450"/>
              </a:cxn>
              <a:cxn ang="0">
                <a:pos x="connsiteX60451" y="connsiteY60451"/>
              </a:cxn>
              <a:cxn ang="0">
                <a:pos x="connsiteX60452" y="connsiteY60452"/>
              </a:cxn>
              <a:cxn ang="0">
                <a:pos x="connsiteX60453" y="connsiteY60453"/>
              </a:cxn>
              <a:cxn ang="0">
                <a:pos x="connsiteX60454" y="connsiteY60454"/>
              </a:cxn>
              <a:cxn ang="0">
                <a:pos x="connsiteX60455" y="connsiteY60455"/>
              </a:cxn>
              <a:cxn ang="0">
                <a:pos x="connsiteX60456" y="connsiteY60456"/>
              </a:cxn>
              <a:cxn ang="0">
                <a:pos x="connsiteX60457" y="connsiteY60457"/>
              </a:cxn>
              <a:cxn ang="0">
                <a:pos x="connsiteX60458" y="connsiteY60458"/>
              </a:cxn>
              <a:cxn ang="0">
                <a:pos x="connsiteX60459" y="connsiteY60459"/>
              </a:cxn>
              <a:cxn ang="0">
                <a:pos x="connsiteX60460" y="connsiteY60460"/>
              </a:cxn>
              <a:cxn ang="0">
                <a:pos x="connsiteX60461" y="connsiteY60461"/>
              </a:cxn>
              <a:cxn ang="0">
                <a:pos x="connsiteX60462" y="connsiteY60462"/>
              </a:cxn>
              <a:cxn ang="0">
                <a:pos x="connsiteX60463" y="connsiteY60463"/>
              </a:cxn>
              <a:cxn ang="0">
                <a:pos x="connsiteX60464" y="connsiteY60464"/>
              </a:cxn>
              <a:cxn ang="0">
                <a:pos x="connsiteX60465" y="connsiteY60465"/>
              </a:cxn>
              <a:cxn ang="0">
                <a:pos x="connsiteX60466" y="connsiteY60466"/>
              </a:cxn>
              <a:cxn ang="0">
                <a:pos x="connsiteX60467" y="connsiteY60467"/>
              </a:cxn>
              <a:cxn ang="0">
                <a:pos x="connsiteX60468" y="connsiteY60468"/>
              </a:cxn>
              <a:cxn ang="0">
                <a:pos x="connsiteX60469" y="connsiteY60469"/>
              </a:cxn>
              <a:cxn ang="0">
                <a:pos x="connsiteX60470" y="connsiteY60470"/>
              </a:cxn>
              <a:cxn ang="0">
                <a:pos x="connsiteX60471" y="connsiteY60471"/>
              </a:cxn>
              <a:cxn ang="0">
                <a:pos x="connsiteX60472" y="connsiteY60472"/>
              </a:cxn>
              <a:cxn ang="0">
                <a:pos x="connsiteX60473" y="connsiteY60473"/>
              </a:cxn>
              <a:cxn ang="0">
                <a:pos x="connsiteX60474" y="connsiteY60474"/>
              </a:cxn>
              <a:cxn ang="0">
                <a:pos x="connsiteX60475" y="connsiteY60475"/>
              </a:cxn>
              <a:cxn ang="0">
                <a:pos x="connsiteX60476" y="connsiteY60476"/>
              </a:cxn>
              <a:cxn ang="0">
                <a:pos x="connsiteX60477" y="connsiteY60477"/>
              </a:cxn>
              <a:cxn ang="0">
                <a:pos x="connsiteX60478" y="connsiteY60478"/>
              </a:cxn>
              <a:cxn ang="0">
                <a:pos x="connsiteX60479" y="connsiteY60479"/>
              </a:cxn>
              <a:cxn ang="0">
                <a:pos x="connsiteX60480" y="connsiteY60480"/>
              </a:cxn>
              <a:cxn ang="0">
                <a:pos x="connsiteX60481" y="connsiteY60481"/>
              </a:cxn>
              <a:cxn ang="0">
                <a:pos x="connsiteX60482" y="connsiteY60482"/>
              </a:cxn>
              <a:cxn ang="0">
                <a:pos x="connsiteX60483" y="connsiteY60483"/>
              </a:cxn>
              <a:cxn ang="0">
                <a:pos x="connsiteX60484" y="connsiteY60484"/>
              </a:cxn>
              <a:cxn ang="0">
                <a:pos x="connsiteX60485" y="connsiteY60485"/>
              </a:cxn>
              <a:cxn ang="0">
                <a:pos x="connsiteX60486" y="connsiteY60486"/>
              </a:cxn>
              <a:cxn ang="0">
                <a:pos x="connsiteX60487" y="connsiteY60487"/>
              </a:cxn>
              <a:cxn ang="0">
                <a:pos x="connsiteX60488" y="connsiteY60488"/>
              </a:cxn>
              <a:cxn ang="0">
                <a:pos x="connsiteX60489" y="connsiteY60489"/>
              </a:cxn>
              <a:cxn ang="0">
                <a:pos x="connsiteX60490" y="connsiteY60490"/>
              </a:cxn>
              <a:cxn ang="0">
                <a:pos x="connsiteX60491" y="connsiteY60491"/>
              </a:cxn>
              <a:cxn ang="0">
                <a:pos x="connsiteX60492" y="connsiteY60492"/>
              </a:cxn>
              <a:cxn ang="0">
                <a:pos x="connsiteX60493" y="connsiteY60493"/>
              </a:cxn>
              <a:cxn ang="0">
                <a:pos x="connsiteX60494" y="connsiteY60494"/>
              </a:cxn>
              <a:cxn ang="0">
                <a:pos x="connsiteX60495" y="connsiteY60495"/>
              </a:cxn>
              <a:cxn ang="0">
                <a:pos x="connsiteX60496" y="connsiteY60496"/>
              </a:cxn>
              <a:cxn ang="0">
                <a:pos x="connsiteX60497" y="connsiteY60497"/>
              </a:cxn>
              <a:cxn ang="0">
                <a:pos x="connsiteX60498" y="connsiteY60498"/>
              </a:cxn>
              <a:cxn ang="0">
                <a:pos x="connsiteX60499" y="connsiteY60499"/>
              </a:cxn>
              <a:cxn ang="0">
                <a:pos x="connsiteX60500" y="connsiteY60500"/>
              </a:cxn>
              <a:cxn ang="0">
                <a:pos x="connsiteX60501" y="connsiteY60501"/>
              </a:cxn>
              <a:cxn ang="0">
                <a:pos x="connsiteX60502" y="connsiteY60502"/>
              </a:cxn>
              <a:cxn ang="0">
                <a:pos x="connsiteX60503" y="connsiteY60503"/>
              </a:cxn>
              <a:cxn ang="0">
                <a:pos x="connsiteX60504" y="connsiteY60504"/>
              </a:cxn>
              <a:cxn ang="0">
                <a:pos x="connsiteX60505" y="connsiteY60505"/>
              </a:cxn>
              <a:cxn ang="0">
                <a:pos x="connsiteX60506" y="connsiteY60506"/>
              </a:cxn>
              <a:cxn ang="0">
                <a:pos x="connsiteX60507" y="connsiteY60507"/>
              </a:cxn>
              <a:cxn ang="0">
                <a:pos x="connsiteX60508" y="connsiteY60508"/>
              </a:cxn>
              <a:cxn ang="0">
                <a:pos x="connsiteX60509" y="connsiteY60509"/>
              </a:cxn>
              <a:cxn ang="0">
                <a:pos x="connsiteX60510" y="connsiteY60510"/>
              </a:cxn>
              <a:cxn ang="0">
                <a:pos x="connsiteX60511" y="connsiteY60511"/>
              </a:cxn>
              <a:cxn ang="0">
                <a:pos x="connsiteX60512" y="connsiteY60512"/>
              </a:cxn>
              <a:cxn ang="0">
                <a:pos x="connsiteX60513" y="connsiteY60513"/>
              </a:cxn>
              <a:cxn ang="0">
                <a:pos x="connsiteX60514" y="connsiteY60514"/>
              </a:cxn>
              <a:cxn ang="0">
                <a:pos x="connsiteX60515" y="connsiteY60515"/>
              </a:cxn>
              <a:cxn ang="0">
                <a:pos x="connsiteX60516" y="connsiteY60516"/>
              </a:cxn>
              <a:cxn ang="0">
                <a:pos x="connsiteX60517" y="connsiteY60517"/>
              </a:cxn>
              <a:cxn ang="0">
                <a:pos x="connsiteX60518" y="connsiteY60518"/>
              </a:cxn>
              <a:cxn ang="0">
                <a:pos x="connsiteX60519" y="connsiteY60519"/>
              </a:cxn>
              <a:cxn ang="0">
                <a:pos x="connsiteX60520" y="connsiteY60520"/>
              </a:cxn>
              <a:cxn ang="0">
                <a:pos x="connsiteX60521" y="connsiteY60521"/>
              </a:cxn>
              <a:cxn ang="0">
                <a:pos x="connsiteX60522" y="connsiteY60522"/>
              </a:cxn>
              <a:cxn ang="0">
                <a:pos x="connsiteX60523" y="connsiteY60523"/>
              </a:cxn>
              <a:cxn ang="0">
                <a:pos x="connsiteX60524" y="connsiteY60524"/>
              </a:cxn>
              <a:cxn ang="0">
                <a:pos x="connsiteX60525" y="connsiteY60525"/>
              </a:cxn>
              <a:cxn ang="0">
                <a:pos x="connsiteX60526" y="connsiteY60526"/>
              </a:cxn>
              <a:cxn ang="0">
                <a:pos x="connsiteX60527" y="connsiteY60527"/>
              </a:cxn>
              <a:cxn ang="0">
                <a:pos x="connsiteX60528" y="connsiteY60528"/>
              </a:cxn>
              <a:cxn ang="0">
                <a:pos x="connsiteX60529" y="connsiteY60529"/>
              </a:cxn>
              <a:cxn ang="0">
                <a:pos x="connsiteX60530" y="connsiteY60530"/>
              </a:cxn>
              <a:cxn ang="0">
                <a:pos x="connsiteX60531" y="connsiteY60531"/>
              </a:cxn>
              <a:cxn ang="0">
                <a:pos x="connsiteX60532" y="connsiteY60532"/>
              </a:cxn>
              <a:cxn ang="0">
                <a:pos x="connsiteX60533" y="connsiteY60533"/>
              </a:cxn>
              <a:cxn ang="0">
                <a:pos x="connsiteX60534" y="connsiteY60534"/>
              </a:cxn>
              <a:cxn ang="0">
                <a:pos x="connsiteX60535" y="connsiteY60535"/>
              </a:cxn>
              <a:cxn ang="0">
                <a:pos x="connsiteX60536" y="connsiteY60536"/>
              </a:cxn>
              <a:cxn ang="0">
                <a:pos x="connsiteX60537" y="connsiteY60537"/>
              </a:cxn>
              <a:cxn ang="0">
                <a:pos x="connsiteX60538" y="connsiteY60538"/>
              </a:cxn>
              <a:cxn ang="0">
                <a:pos x="connsiteX60539" y="connsiteY60539"/>
              </a:cxn>
              <a:cxn ang="0">
                <a:pos x="connsiteX60540" y="connsiteY60540"/>
              </a:cxn>
              <a:cxn ang="0">
                <a:pos x="connsiteX60541" y="connsiteY60541"/>
              </a:cxn>
              <a:cxn ang="0">
                <a:pos x="connsiteX60542" y="connsiteY60542"/>
              </a:cxn>
              <a:cxn ang="0">
                <a:pos x="connsiteX60543" y="connsiteY60543"/>
              </a:cxn>
              <a:cxn ang="0">
                <a:pos x="connsiteX60544" y="connsiteY60544"/>
              </a:cxn>
              <a:cxn ang="0">
                <a:pos x="connsiteX60545" y="connsiteY60545"/>
              </a:cxn>
              <a:cxn ang="0">
                <a:pos x="connsiteX60546" y="connsiteY60546"/>
              </a:cxn>
              <a:cxn ang="0">
                <a:pos x="connsiteX60547" y="connsiteY60547"/>
              </a:cxn>
              <a:cxn ang="0">
                <a:pos x="connsiteX60548" y="connsiteY60548"/>
              </a:cxn>
              <a:cxn ang="0">
                <a:pos x="connsiteX60549" y="connsiteY60549"/>
              </a:cxn>
              <a:cxn ang="0">
                <a:pos x="connsiteX60550" y="connsiteY60550"/>
              </a:cxn>
              <a:cxn ang="0">
                <a:pos x="connsiteX60551" y="connsiteY60551"/>
              </a:cxn>
              <a:cxn ang="0">
                <a:pos x="connsiteX60552" y="connsiteY60552"/>
              </a:cxn>
              <a:cxn ang="0">
                <a:pos x="connsiteX60553" y="connsiteY60553"/>
              </a:cxn>
              <a:cxn ang="0">
                <a:pos x="connsiteX60554" y="connsiteY60554"/>
              </a:cxn>
              <a:cxn ang="0">
                <a:pos x="connsiteX60555" y="connsiteY60555"/>
              </a:cxn>
              <a:cxn ang="0">
                <a:pos x="connsiteX60556" y="connsiteY60556"/>
              </a:cxn>
              <a:cxn ang="0">
                <a:pos x="connsiteX60557" y="connsiteY60557"/>
              </a:cxn>
              <a:cxn ang="0">
                <a:pos x="connsiteX60558" y="connsiteY60558"/>
              </a:cxn>
              <a:cxn ang="0">
                <a:pos x="connsiteX60559" y="connsiteY60559"/>
              </a:cxn>
              <a:cxn ang="0">
                <a:pos x="connsiteX60560" y="connsiteY60560"/>
              </a:cxn>
              <a:cxn ang="0">
                <a:pos x="connsiteX60561" y="connsiteY60561"/>
              </a:cxn>
              <a:cxn ang="0">
                <a:pos x="connsiteX60562" y="connsiteY60562"/>
              </a:cxn>
              <a:cxn ang="0">
                <a:pos x="connsiteX60563" y="connsiteY60563"/>
              </a:cxn>
              <a:cxn ang="0">
                <a:pos x="connsiteX60564" y="connsiteY60564"/>
              </a:cxn>
              <a:cxn ang="0">
                <a:pos x="connsiteX60565" y="connsiteY60565"/>
              </a:cxn>
              <a:cxn ang="0">
                <a:pos x="connsiteX60566" y="connsiteY60566"/>
              </a:cxn>
              <a:cxn ang="0">
                <a:pos x="connsiteX60567" y="connsiteY60567"/>
              </a:cxn>
              <a:cxn ang="0">
                <a:pos x="connsiteX60568" y="connsiteY60568"/>
              </a:cxn>
              <a:cxn ang="0">
                <a:pos x="connsiteX60569" y="connsiteY60569"/>
              </a:cxn>
              <a:cxn ang="0">
                <a:pos x="connsiteX60570" y="connsiteY60570"/>
              </a:cxn>
              <a:cxn ang="0">
                <a:pos x="connsiteX60571" y="connsiteY60571"/>
              </a:cxn>
              <a:cxn ang="0">
                <a:pos x="connsiteX60572" y="connsiteY60572"/>
              </a:cxn>
              <a:cxn ang="0">
                <a:pos x="connsiteX60573" y="connsiteY60573"/>
              </a:cxn>
              <a:cxn ang="0">
                <a:pos x="connsiteX60574" y="connsiteY60574"/>
              </a:cxn>
              <a:cxn ang="0">
                <a:pos x="connsiteX60575" y="connsiteY60575"/>
              </a:cxn>
              <a:cxn ang="0">
                <a:pos x="connsiteX60576" y="connsiteY60576"/>
              </a:cxn>
              <a:cxn ang="0">
                <a:pos x="connsiteX60577" y="connsiteY60577"/>
              </a:cxn>
              <a:cxn ang="0">
                <a:pos x="connsiteX60578" y="connsiteY60578"/>
              </a:cxn>
              <a:cxn ang="0">
                <a:pos x="connsiteX60579" y="connsiteY60579"/>
              </a:cxn>
              <a:cxn ang="0">
                <a:pos x="connsiteX60580" y="connsiteY60580"/>
              </a:cxn>
              <a:cxn ang="0">
                <a:pos x="connsiteX60581" y="connsiteY60581"/>
              </a:cxn>
              <a:cxn ang="0">
                <a:pos x="connsiteX60582" y="connsiteY60582"/>
              </a:cxn>
              <a:cxn ang="0">
                <a:pos x="connsiteX60583" y="connsiteY60583"/>
              </a:cxn>
              <a:cxn ang="0">
                <a:pos x="connsiteX60584" y="connsiteY60584"/>
              </a:cxn>
              <a:cxn ang="0">
                <a:pos x="connsiteX60585" y="connsiteY60585"/>
              </a:cxn>
              <a:cxn ang="0">
                <a:pos x="connsiteX60586" y="connsiteY60586"/>
              </a:cxn>
              <a:cxn ang="0">
                <a:pos x="connsiteX60587" y="connsiteY60587"/>
              </a:cxn>
              <a:cxn ang="0">
                <a:pos x="connsiteX60588" y="connsiteY60588"/>
              </a:cxn>
              <a:cxn ang="0">
                <a:pos x="connsiteX60589" y="connsiteY60589"/>
              </a:cxn>
              <a:cxn ang="0">
                <a:pos x="connsiteX60590" y="connsiteY60590"/>
              </a:cxn>
              <a:cxn ang="0">
                <a:pos x="connsiteX60591" y="connsiteY60591"/>
              </a:cxn>
              <a:cxn ang="0">
                <a:pos x="connsiteX60592" y="connsiteY60592"/>
              </a:cxn>
              <a:cxn ang="0">
                <a:pos x="connsiteX60593" y="connsiteY60593"/>
              </a:cxn>
              <a:cxn ang="0">
                <a:pos x="connsiteX60594" y="connsiteY60594"/>
              </a:cxn>
              <a:cxn ang="0">
                <a:pos x="connsiteX60595" y="connsiteY60595"/>
              </a:cxn>
              <a:cxn ang="0">
                <a:pos x="connsiteX60596" y="connsiteY60596"/>
              </a:cxn>
              <a:cxn ang="0">
                <a:pos x="connsiteX60597" y="connsiteY60597"/>
              </a:cxn>
              <a:cxn ang="0">
                <a:pos x="connsiteX60598" y="connsiteY60598"/>
              </a:cxn>
              <a:cxn ang="0">
                <a:pos x="connsiteX60599" y="connsiteY60599"/>
              </a:cxn>
              <a:cxn ang="0">
                <a:pos x="connsiteX60600" y="connsiteY60600"/>
              </a:cxn>
              <a:cxn ang="0">
                <a:pos x="connsiteX60601" y="connsiteY60601"/>
              </a:cxn>
              <a:cxn ang="0">
                <a:pos x="connsiteX60602" y="connsiteY60602"/>
              </a:cxn>
              <a:cxn ang="0">
                <a:pos x="connsiteX60603" y="connsiteY60603"/>
              </a:cxn>
              <a:cxn ang="0">
                <a:pos x="connsiteX60604" y="connsiteY60604"/>
              </a:cxn>
              <a:cxn ang="0">
                <a:pos x="connsiteX60605" y="connsiteY60605"/>
              </a:cxn>
              <a:cxn ang="0">
                <a:pos x="connsiteX60606" y="connsiteY60606"/>
              </a:cxn>
              <a:cxn ang="0">
                <a:pos x="connsiteX60607" y="connsiteY60607"/>
              </a:cxn>
              <a:cxn ang="0">
                <a:pos x="connsiteX60608" y="connsiteY60608"/>
              </a:cxn>
              <a:cxn ang="0">
                <a:pos x="connsiteX60609" y="connsiteY60609"/>
              </a:cxn>
              <a:cxn ang="0">
                <a:pos x="connsiteX60610" y="connsiteY60610"/>
              </a:cxn>
              <a:cxn ang="0">
                <a:pos x="connsiteX60611" y="connsiteY60611"/>
              </a:cxn>
              <a:cxn ang="0">
                <a:pos x="connsiteX60612" y="connsiteY60612"/>
              </a:cxn>
              <a:cxn ang="0">
                <a:pos x="connsiteX60613" y="connsiteY60613"/>
              </a:cxn>
              <a:cxn ang="0">
                <a:pos x="connsiteX60614" y="connsiteY60614"/>
              </a:cxn>
              <a:cxn ang="0">
                <a:pos x="connsiteX60615" y="connsiteY60615"/>
              </a:cxn>
              <a:cxn ang="0">
                <a:pos x="connsiteX60616" y="connsiteY60616"/>
              </a:cxn>
              <a:cxn ang="0">
                <a:pos x="connsiteX60617" y="connsiteY60617"/>
              </a:cxn>
              <a:cxn ang="0">
                <a:pos x="connsiteX60618" y="connsiteY60618"/>
              </a:cxn>
              <a:cxn ang="0">
                <a:pos x="connsiteX60619" y="connsiteY60619"/>
              </a:cxn>
              <a:cxn ang="0">
                <a:pos x="connsiteX60620" y="connsiteY60620"/>
              </a:cxn>
              <a:cxn ang="0">
                <a:pos x="connsiteX60621" y="connsiteY60621"/>
              </a:cxn>
              <a:cxn ang="0">
                <a:pos x="connsiteX60622" y="connsiteY60622"/>
              </a:cxn>
              <a:cxn ang="0">
                <a:pos x="connsiteX60623" y="connsiteY60623"/>
              </a:cxn>
              <a:cxn ang="0">
                <a:pos x="connsiteX60624" y="connsiteY60624"/>
              </a:cxn>
              <a:cxn ang="0">
                <a:pos x="connsiteX60625" y="connsiteY60625"/>
              </a:cxn>
              <a:cxn ang="0">
                <a:pos x="connsiteX60626" y="connsiteY60626"/>
              </a:cxn>
              <a:cxn ang="0">
                <a:pos x="connsiteX60627" y="connsiteY60627"/>
              </a:cxn>
              <a:cxn ang="0">
                <a:pos x="connsiteX60628" y="connsiteY60628"/>
              </a:cxn>
              <a:cxn ang="0">
                <a:pos x="connsiteX60629" y="connsiteY60629"/>
              </a:cxn>
              <a:cxn ang="0">
                <a:pos x="connsiteX60630" y="connsiteY60630"/>
              </a:cxn>
              <a:cxn ang="0">
                <a:pos x="connsiteX60631" y="connsiteY60631"/>
              </a:cxn>
              <a:cxn ang="0">
                <a:pos x="connsiteX60632" y="connsiteY60632"/>
              </a:cxn>
              <a:cxn ang="0">
                <a:pos x="connsiteX60633" y="connsiteY60633"/>
              </a:cxn>
              <a:cxn ang="0">
                <a:pos x="connsiteX60634" y="connsiteY60634"/>
              </a:cxn>
              <a:cxn ang="0">
                <a:pos x="connsiteX60635" y="connsiteY60635"/>
              </a:cxn>
              <a:cxn ang="0">
                <a:pos x="connsiteX60636" y="connsiteY60636"/>
              </a:cxn>
              <a:cxn ang="0">
                <a:pos x="connsiteX60637" y="connsiteY60637"/>
              </a:cxn>
              <a:cxn ang="0">
                <a:pos x="connsiteX60638" y="connsiteY60638"/>
              </a:cxn>
              <a:cxn ang="0">
                <a:pos x="connsiteX60639" y="connsiteY60639"/>
              </a:cxn>
              <a:cxn ang="0">
                <a:pos x="connsiteX60640" y="connsiteY60640"/>
              </a:cxn>
              <a:cxn ang="0">
                <a:pos x="connsiteX60641" y="connsiteY60641"/>
              </a:cxn>
              <a:cxn ang="0">
                <a:pos x="connsiteX60642" y="connsiteY60642"/>
              </a:cxn>
              <a:cxn ang="0">
                <a:pos x="connsiteX60643" y="connsiteY60643"/>
              </a:cxn>
              <a:cxn ang="0">
                <a:pos x="connsiteX60644" y="connsiteY60644"/>
              </a:cxn>
              <a:cxn ang="0">
                <a:pos x="connsiteX60645" y="connsiteY60645"/>
              </a:cxn>
              <a:cxn ang="0">
                <a:pos x="connsiteX60646" y="connsiteY60646"/>
              </a:cxn>
              <a:cxn ang="0">
                <a:pos x="connsiteX60647" y="connsiteY60647"/>
              </a:cxn>
              <a:cxn ang="0">
                <a:pos x="connsiteX60648" y="connsiteY60648"/>
              </a:cxn>
              <a:cxn ang="0">
                <a:pos x="connsiteX60649" y="connsiteY60649"/>
              </a:cxn>
              <a:cxn ang="0">
                <a:pos x="connsiteX60650" y="connsiteY60650"/>
              </a:cxn>
              <a:cxn ang="0">
                <a:pos x="connsiteX60651" y="connsiteY60651"/>
              </a:cxn>
              <a:cxn ang="0">
                <a:pos x="connsiteX60652" y="connsiteY60652"/>
              </a:cxn>
              <a:cxn ang="0">
                <a:pos x="connsiteX60653" y="connsiteY60653"/>
              </a:cxn>
              <a:cxn ang="0">
                <a:pos x="connsiteX60654" y="connsiteY60654"/>
              </a:cxn>
              <a:cxn ang="0">
                <a:pos x="connsiteX60655" y="connsiteY60655"/>
              </a:cxn>
              <a:cxn ang="0">
                <a:pos x="connsiteX60656" y="connsiteY60656"/>
              </a:cxn>
              <a:cxn ang="0">
                <a:pos x="connsiteX60657" y="connsiteY60657"/>
              </a:cxn>
              <a:cxn ang="0">
                <a:pos x="connsiteX60658" y="connsiteY60658"/>
              </a:cxn>
              <a:cxn ang="0">
                <a:pos x="connsiteX60659" y="connsiteY60659"/>
              </a:cxn>
              <a:cxn ang="0">
                <a:pos x="connsiteX60660" y="connsiteY60660"/>
              </a:cxn>
              <a:cxn ang="0">
                <a:pos x="connsiteX60661" y="connsiteY60661"/>
              </a:cxn>
              <a:cxn ang="0">
                <a:pos x="connsiteX60662" y="connsiteY60662"/>
              </a:cxn>
              <a:cxn ang="0">
                <a:pos x="connsiteX60663" y="connsiteY60663"/>
              </a:cxn>
              <a:cxn ang="0">
                <a:pos x="connsiteX60664" y="connsiteY60664"/>
              </a:cxn>
              <a:cxn ang="0">
                <a:pos x="connsiteX60665" y="connsiteY60665"/>
              </a:cxn>
              <a:cxn ang="0">
                <a:pos x="connsiteX60666" y="connsiteY60666"/>
              </a:cxn>
              <a:cxn ang="0">
                <a:pos x="connsiteX60667" y="connsiteY60667"/>
              </a:cxn>
              <a:cxn ang="0">
                <a:pos x="connsiteX60668" y="connsiteY60668"/>
              </a:cxn>
              <a:cxn ang="0">
                <a:pos x="connsiteX60669" y="connsiteY60669"/>
              </a:cxn>
              <a:cxn ang="0">
                <a:pos x="connsiteX60670" y="connsiteY60670"/>
              </a:cxn>
              <a:cxn ang="0">
                <a:pos x="connsiteX60671" y="connsiteY60671"/>
              </a:cxn>
              <a:cxn ang="0">
                <a:pos x="connsiteX60672" y="connsiteY60672"/>
              </a:cxn>
              <a:cxn ang="0">
                <a:pos x="connsiteX60673" y="connsiteY60673"/>
              </a:cxn>
              <a:cxn ang="0">
                <a:pos x="connsiteX60674" y="connsiteY60674"/>
              </a:cxn>
              <a:cxn ang="0">
                <a:pos x="connsiteX60675" y="connsiteY60675"/>
              </a:cxn>
              <a:cxn ang="0">
                <a:pos x="connsiteX60676" y="connsiteY60676"/>
              </a:cxn>
              <a:cxn ang="0">
                <a:pos x="connsiteX60677" y="connsiteY60677"/>
              </a:cxn>
              <a:cxn ang="0">
                <a:pos x="connsiteX60678" y="connsiteY60678"/>
              </a:cxn>
              <a:cxn ang="0">
                <a:pos x="connsiteX60679" y="connsiteY60679"/>
              </a:cxn>
              <a:cxn ang="0">
                <a:pos x="connsiteX60680" y="connsiteY60680"/>
              </a:cxn>
              <a:cxn ang="0">
                <a:pos x="connsiteX60681" y="connsiteY60681"/>
              </a:cxn>
              <a:cxn ang="0">
                <a:pos x="connsiteX60682" y="connsiteY60682"/>
              </a:cxn>
              <a:cxn ang="0">
                <a:pos x="connsiteX60683" y="connsiteY60683"/>
              </a:cxn>
              <a:cxn ang="0">
                <a:pos x="connsiteX60684" y="connsiteY60684"/>
              </a:cxn>
              <a:cxn ang="0">
                <a:pos x="connsiteX60685" y="connsiteY60685"/>
              </a:cxn>
              <a:cxn ang="0">
                <a:pos x="connsiteX60686" y="connsiteY60686"/>
              </a:cxn>
              <a:cxn ang="0">
                <a:pos x="connsiteX60687" y="connsiteY60687"/>
              </a:cxn>
              <a:cxn ang="0">
                <a:pos x="connsiteX60688" y="connsiteY60688"/>
              </a:cxn>
              <a:cxn ang="0">
                <a:pos x="connsiteX60689" y="connsiteY60689"/>
              </a:cxn>
              <a:cxn ang="0">
                <a:pos x="connsiteX60690" y="connsiteY60690"/>
              </a:cxn>
              <a:cxn ang="0">
                <a:pos x="connsiteX60691" y="connsiteY60691"/>
              </a:cxn>
              <a:cxn ang="0">
                <a:pos x="connsiteX60692" y="connsiteY60692"/>
              </a:cxn>
              <a:cxn ang="0">
                <a:pos x="connsiteX60693" y="connsiteY60693"/>
              </a:cxn>
              <a:cxn ang="0">
                <a:pos x="connsiteX60694" y="connsiteY60694"/>
              </a:cxn>
              <a:cxn ang="0">
                <a:pos x="connsiteX60695" y="connsiteY60695"/>
              </a:cxn>
              <a:cxn ang="0">
                <a:pos x="connsiteX60696" y="connsiteY60696"/>
              </a:cxn>
              <a:cxn ang="0">
                <a:pos x="connsiteX60697" y="connsiteY60697"/>
              </a:cxn>
              <a:cxn ang="0">
                <a:pos x="connsiteX60698" y="connsiteY60698"/>
              </a:cxn>
              <a:cxn ang="0">
                <a:pos x="connsiteX60699" y="connsiteY60699"/>
              </a:cxn>
              <a:cxn ang="0">
                <a:pos x="connsiteX60700" y="connsiteY60700"/>
              </a:cxn>
              <a:cxn ang="0">
                <a:pos x="connsiteX60701" y="connsiteY60701"/>
              </a:cxn>
              <a:cxn ang="0">
                <a:pos x="connsiteX60702" y="connsiteY60702"/>
              </a:cxn>
              <a:cxn ang="0">
                <a:pos x="connsiteX60703" y="connsiteY60703"/>
              </a:cxn>
              <a:cxn ang="0">
                <a:pos x="connsiteX60704" y="connsiteY60704"/>
              </a:cxn>
              <a:cxn ang="0">
                <a:pos x="connsiteX60705" y="connsiteY60705"/>
              </a:cxn>
              <a:cxn ang="0">
                <a:pos x="connsiteX60706" y="connsiteY60706"/>
              </a:cxn>
              <a:cxn ang="0">
                <a:pos x="connsiteX60707" y="connsiteY60707"/>
              </a:cxn>
              <a:cxn ang="0">
                <a:pos x="connsiteX60708" y="connsiteY60708"/>
              </a:cxn>
              <a:cxn ang="0">
                <a:pos x="connsiteX60709" y="connsiteY60709"/>
              </a:cxn>
              <a:cxn ang="0">
                <a:pos x="connsiteX60710" y="connsiteY60710"/>
              </a:cxn>
              <a:cxn ang="0">
                <a:pos x="connsiteX60711" y="connsiteY60711"/>
              </a:cxn>
              <a:cxn ang="0">
                <a:pos x="connsiteX60712" y="connsiteY60712"/>
              </a:cxn>
              <a:cxn ang="0">
                <a:pos x="connsiteX60713" y="connsiteY60713"/>
              </a:cxn>
              <a:cxn ang="0">
                <a:pos x="connsiteX60714" y="connsiteY60714"/>
              </a:cxn>
              <a:cxn ang="0">
                <a:pos x="connsiteX60715" y="connsiteY60715"/>
              </a:cxn>
              <a:cxn ang="0">
                <a:pos x="connsiteX60716" y="connsiteY60716"/>
              </a:cxn>
              <a:cxn ang="0">
                <a:pos x="connsiteX60717" y="connsiteY60717"/>
              </a:cxn>
              <a:cxn ang="0">
                <a:pos x="connsiteX60718" y="connsiteY60718"/>
              </a:cxn>
              <a:cxn ang="0">
                <a:pos x="connsiteX60719" y="connsiteY60719"/>
              </a:cxn>
              <a:cxn ang="0">
                <a:pos x="connsiteX60720" y="connsiteY60720"/>
              </a:cxn>
              <a:cxn ang="0">
                <a:pos x="connsiteX60721" y="connsiteY60721"/>
              </a:cxn>
              <a:cxn ang="0">
                <a:pos x="connsiteX60722" y="connsiteY60722"/>
              </a:cxn>
              <a:cxn ang="0">
                <a:pos x="connsiteX60723" y="connsiteY60723"/>
              </a:cxn>
              <a:cxn ang="0">
                <a:pos x="connsiteX60724" y="connsiteY60724"/>
              </a:cxn>
              <a:cxn ang="0">
                <a:pos x="connsiteX60725" y="connsiteY60725"/>
              </a:cxn>
              <a:cxn ang="0">
                <a:pos x="connsiteX60726" y="connsiteY60726"/>
              </a:cxn>
              <a:cxn ang="0">
                <a:pos x="connsiteX60727" y="connsiteY60727"/>
              </a:cxn>
              <a:cxn ang="0">
                <a:pos x="connsiteX60728" y="connsiteY60728"/>
              </a:cxn>
              <a:cxn ang="0">
                <a:pos x="connsiteX60729" y="connsiteY60729"/>
              </a:cxn>
              <a:cxn ang="0">
                <a:pos x="connsiteX60730" y="connsiteY60730"/>
              </a:cxn>
              <a:cxn ang="0">
                <a:pos x="connsiteX60731" y="connsiteY60731"/>
              </a:cxn>
              <a:cxn ang="0">
                <a:pos x="connsiteX60732" y="connsiteY60732"/>
              </a:cxn>
              <a:cxn ang="0">
                <a:pos x="connsiteX60733" y="connsiteY60733"/>
              </a:cxn>
              <a:cxn ang="0">
                <a:pos x="connsiteX60734" y="connsiteY60734"/>
              </a:cxn>
              <a:cxn ang="0">
                <a:pos x="connsiteX60735" y="connsiteY60735"/>
              </a:cxn>
              <a:cxn ang="0">
                <a:pos x="connsiteX60736" y="connsiteY60736"/>
              </a:cxn>
              <a:cxn ang="0">
                <a:pos x="connsiteX60737" y="connsiteY60737"/>
              </a:cxn>
              <a:cxn ang="0">
                <a:pos x="connsiteX60738" y="connsiteY60738"/>
              </a:cxn>
              <a:cxn ang="0">
                <a:pos x="connsiteX60739" y="connsiteY60739"/>
              </a:cxn>
              <a:cxn ang="0">
                <a:pos x="connsiteX60740" y="connsiteY60740"/>
              </a:cxn>
              <a:cxn ang="0">
                <a:pos x="connsiteX60741" y="connsiteY60741"/>
              </a:cxn>
              <a:cxn ang="0">
                <a:pos x="connsiteX60742" y="connsiteY60742"/>
              </a:cxn>
              <a:cxn ang="0">
                <a:pos x="connsiteX60743" y="connsiteY60743"/>
              </a:cxn>
              <a:cxn ang="0">
                <a:pos x="connsiteX60744" y="connsiteY60744"/>
              </a:cxn>
              <a:cxn ang="0">
                <a:pos x="connsiteX60745" y="connsiteY60745"/>
              </a:cxn>
              <a:cxn ang="0">
                <a:pos x="connsiteX60746" y="connsiteY60746"/>
              </a:cxn>
              <a:cxn ang="0">
                <a:pos x="connsiteX60747" y="connsiteY60747"/>
              </a:cxn>
              <a:cxn ang="0">
                <a:pos x="connsiteX60748" y="connsiteY60748"/>
              </a:cxn>
              <a:cxn ang="0">
                <a:pos x="connsiteX60749" y="connsiteY60749"/>
              </a:cxn>
              <a:cxn ang="0">
                <a:pos x="connsiteX60750" y="connsiteY60750"/>
              </a:cxn>
              <a:cxn ang="0">
                <a:pos x="connsiteX60751" y="connsiteY60751"/>
              </a:cxn>
              <a:cxn ang="0">
                <a:pos x="connsiteX60752" y="connsiteY60752"/>
              </a:cxn>
              <a:cxn ang="0">
                <a:pos x="connsiteX60753" y="connsiteY60753"/>
              </a:cxn>
              <a:cxn ang="0">
                <a:pos x="connsiteX60754" y="connsiteY60754"/>
              </a:cxn>
              <a:cxn ang="0">
                <a:pos x="connsiteX60755" y="connsiteY60755"/>
              </a:cxn>
              <a:cxn ang="0">
                <a:pos x="connsiteX60756" y="connsiteY60756"/>
              </a:cxn>
              <a:cxn ang="0">
                <a:pos x="connsiteX60757" y="connsiteY60757"/>
              </a:cxn>
              <a:cxn ang="0">
                <a:pos x="connsiteX60758" y="connsiteY60758"/>
              </a:cxn>
              <a:cxn ang="0">
                <a:pos x="connsiteX60759" y="connsiteY60759"/>
              </a:cxn>
              <a:cxn ang="0">
                <a:pos x="connsiteX60760" y="connsiteY60760"/>
              </a:cxn>
              <a:cxn ang="0">
                <a:pos x="connsiteX60761" y="connsiteY60761"/>
              </a:cxn>
              <a:cxn ang="0">
                <a:pos x="connsiteX60762" y="connsiteY60762"/>
              </a:cxn>
              <a:cxn ang="0">
                <a:pos x="connsiteX60763" y="connsiteY60763"/>
              </a:cxn>
              <a:cxn ang="0">
                <a:pos x="connsiteX60764" y="connsiteY60764"/>
              </a:cxn>
              <a:cxn ang="0">
                <a:pos x="connsiteX60765" y="connsiteY60765"/>
              </a:cxn>
              <a:cxn ang="0">
                <a:pos x="connsiteX60766" y="connsiteY60766"/>
              </a:cxn>
              <a:cxn ang="0">
                <a:pos x="connsiteX60767" y="connsiteY60767"/>
              </a:cxn>
              <a:cxn ang="0">
                <a:pos x="connsiteX60768" y="connsiteY60768"/>
              </a:cxn>
              <a:cxn ang="0">
                <a:pos x="connsiteX60769" y="connsiteY60769"/>
              </a:cxn>
              <a:cxn ang="0">
                <a:pos x="connsiteX60770" y="connsiteY60770"/>
              </a:cxn>
              <a:cxn ang="0">
                <a:pos x="connsiteX60771" y="connsiteY60771"/>
              </a:cxn>
              <a:cxn ang="0">
                <a:pos x="connsiteX60772" y="connsiteY60772"/>
              </a:cxn>
              <a:cxn ang="0">
                <a:pos x="connsiteX60773" y="connsiteY60773"/>
              </a:cxn>
              <a:cxn ang="0">
                <a:pos x="connsiteX60774" y="connsiteY60774"/>
              </a:cxn>
              <a:cxn ang="0">
                <a:pos x="connsiteX60775" y="connsiteY60775"/>
              </a:cxn>
              <a:cxn ang="0">
                <a:pos x="connsiteX60776" y="connsiteY60776"/>
              </a:cxn>
              <a:cxn ang="0">
                <a:pos x="connsiteX60777" y="connsiteY60777"/>
              </a:cxn>
              <a:cxn ang="0">
                <a:pos x="connsiteX60778" y="connsiteY60778"/>
              </a:cxn>
              <a:cxn ang="0">
                <a:pos x="connsiteX60779" y="connsiteY60779"/>
              </a:cxn>
              <a:cxn ang="0">
                <a:pos x="connsiteX60780" y="connsiteY60780"/>
              </a:cxn>
              <a:cxn ang="0">
                <a:pos x="connsiteX60781" y="connsiteY60781"/>
              </a:cxn>
              <a:cxn ang="0">
                <a:pos x="connsiteX60782" y="connsiteY60782"/>
              </a:cxn>
              <a:cxn ang="0">
                <a:pos x="connsiteX60783" y="connsiteY60783"/>
              </a:cxn>
              <a:cxn ang="0">
                <a:pos x="connsiteX60784" y="connsiteY60784"/>
              </a:cxn>
              <a:cxn ang="0">
                <a:pos x="connsiteX60785" y="connsiteY60785"/>
              </a:cxn>
              <a:cxn ang="0">
                <a:pos x="connsiteX60786" y="connsiteY60786"/>
              </a:cxn>
              <a:cxn ang="0">
                <a:pos x="connsiteX60787" y="connsiteY60787"/>
              </a:cxn>
              <a:cxn ang="0">
                <a:pos x="connsiteX60788" y="connsiteY60788"/>
              </a:cxn>
              <a:cxn ang="0">
                <a:pos x="connsiteX60789" y="connsiteY60789"/>
              </a:cxn>
              <a:cxn ang="0">
                <a:pos x="connsiteX60790" y="connsiteY60790"/>
              </a:cxn>
              <a:cxn ang="0">
                <a:pos x="connsiteX60791" y="connsiteY60791"/>
              </a:cxn>
              <a:cxn ang="0">
                <a:pos x="connsiteX60792" y="connsiteY60792"/>
              </a:cxn>
              <a:cxn ang="0">
                <a:pos x="connsiteX60793" y="connsiteY60793"/>
              </a:cxn>
              <a:cxn ang="0">
                <a:pos x="connsiteX60794" y="connsiteY60794"/>
              </a:cxn>
              <a:cxn ang="0">
                <a:pos x="connsiteX60795" y="connsiteY60795"/>
              </a:cxn>
              <a:cxn ang="0">
                <a:pos x="connsiteX60796" y="connsiteY60796"/>
              </a:cxn>
              <a:cxn ang="0">
                <a:pos x="connsiteX60797" y="connsiteY60797"/>
              </a:cxn>
              <a:cxn ang="0">
                <a:pos x="connsiteX60798" y="connsiteY60798"/>
              </a:cxn>
              <a:cxn ang="0">
                <a:pos x="connsiteX60799" y="connsiteY60799"/>
              </a:cxn>
              <a:cxn ang="0">
                <a:pos x="connsiteX60800" y="connsiteY60800"/>
              </a:cxn>
              <a:cxn ang="0">
                <a:pos x="connsiteX60801" y="connsiteY60801"/>
              </a:cxn>
              <a:cxn ang="0">
                <a:pos x="connsiteX60802" y="connsiteY60802"/>
              </a:cxn>
              <a:cxn ang="0">
                <a:pos x="connsiteX60803" y="connsiteY60803"/>
              </a:cxn>
              <a:cxn ang="0">
                <a:pos x="connsiteX60804" y="connsiteY60804"/>
              </a:cxn>
              <a:cxn ang="0">
                <a:pos x="connsiteX60805" y="connsiteY60805"/>
              </a:cxn>
              <a:cxn ang="0">
                <a:pos x="connsiteX60806" y="connsiteY60806"/>
              </a:cxn>
              <a:cxn ang="0">
                <a:pos x="connsiteX60807" y="connsiteY60807"/>
              </a:cxn>
              <a:cxn ang="0">
                <a:pos x="connsiteX60808" y="connsiteY60808"/>
              </a:cxn>
              <a:cxn ang="0">
                <a:pos x="connsiteX60809" y="connsiteY60809"/>
              </a:cxn>
              <a:cxn ang="0">
                <a:pos x="connsiteX60810" y="connsiteY60810"/>
              </a:cxn>
              <a:cxn ang="0">
                <a:pos x="connsiteX60811" y="connsiteY60811"/>
              </a:cxn>
              <a:cxn ang="0">
                <a:pos x="connsiteX60812" y="connsiteY60812"/>
              </a:cxn>
              <a:cxn ang="0">
                <a:pos x="connsiteX60813" y="connsiteY60813"/>
              </a:cxn>
              <a:cxn ang="0">
                <a:pos x="connsiteX60814" y="connsiteY60814"/>
              </a:cxn>
              <a:cxn ang="0">
                <a:pos x="connsiteX60815" y="connsiteY60815"/>
              </a:cxn>
              <a:cxn ang="0">
                <a:pos x="connsiteX60816" y="connsiteY60816"/>
              </a:cxn>
              <a:cxn ang="0">
                <a:pos x="connsiteX60817" y="connsiteY60817"/>
              </a:cxn>
              <a:cxn ang="0">
                <a:pos x="connsiteX60818" y="connsiteY60818"/>
              </a:cxn>
              <a:cxn ang="0">
                <a:pos x="connsiteX60819" y="connsiteY60819"/>
              </a:cxn>
              <a:cxn ang="0">
                <a:pos x="connsiteX60820" y="connsiteY60820"/>
              </a:cxn>
              <a:cxn ang="0">
                <a:pos x="connsiteX60821" y="connsiteY60821"/>
              </a:cxn>
              <a:cxn ang="0">
                <a:pos x="connsiteX60822" y="connsiteY60822"/>
              </a:cxn>
              <a:cxn ang="0">
                <a:pos x="connsiteX60823" y="connsiteY60823"/>
              </a:cxn>
              <a:cxn ang="0">
                <a:pos x="connsiteX60824" y="connsiteY60824"/>
              </a:cxn>
              <a:cxn ang="0">
                <a:pos x="connsiteX60825" y="connsiteY60825"/>
              </a:cxn>
              <a:cxn ang="0">
                <a:pos x="connsiteX60826" y="connsiteY60826"/>
              </a:cxn>
              <a:cxn ang="0">
                <a:pos x="connsiteX60827" y="connsiteY60827"/>
              </a:cxn>
              <a:cxn ang="0">
                <a:pos x="connsiteX60828" y="connsiteY60828"/>
              </a:cxn>
              <a:cxn ang="0">
                <a:pos x="connsiteX60829" y="connsiteY60829"/>
              </a:cxn>
              <a:cxn ang="0">
                <a:pos x="connsiteX60830" y="connsiteY60830"/>
              </a:cxn>
              <a:cxn ang="0">
                <a:pos x="connsiteX60831" y="connsiteY60831"/>
              </a:cxn>
              <a:cxn ang="0">
                <a:pos x="connsiteX60832" y="connsiteY60832"/>
              </a:cxn>
              <a:cxn ang="0">
                <a:pos x="connsiteX60833" y="connsiteY60833"/>
              </a:cxn>
              <a:cxn ang="0">
                <a:pos x="connsiteX60834" y="connsiteY60834"/>
              </a:cxn>
              <a:cxn ang="0">
                <a:pos x="connsiteX60835" y="connsiteY60835"/>
              </a:cxn>
              <a:cxn ang="0">
                <a:pos x="connsiteX60836" y="connsiteY60836"/>
              </a:cxn>
              <a:cxn ang="0">
                <a:pos x="connsiteX60837" y="connsiteY60837"/>
              </a:cxn>
              <a:cxn ang="0">
                <a:pos x="connsiteX60838" y="connsiteY60838"/>
              </a:cxn>
              <a:cxn ang="0">
                <a:pos x="connsiteX60839" y="connsiteY60839"/>
              </a:cxn>
              <a:cxn ang="0">
                <a:pos x="connsiteX60840" y="connsiteY60840"/>
              </a:cxn>
              <a:cxn ang="0">
                <a:pos x="connsiteX60841" y="connsiteY60841"/>
              </a:cxn>
              <a:cxn ang="0">
                <a:pos x="connsiteX60842" y="connsiteY60842"/>
              </a:cxn>
              <a:cxn ang="0">
                <a:pos x="connsiteX60843" y="connsiteY60843"/>
              </a:cxn>
              <a:cxn ang="0">
                <a:pos x="connsiteX60844" y="connsiteY60844"/>
              </a:cxn>
              <a:cxn ang="0">
                <a:pos x="connsiteX60845" y="connsiteY60845"/>
              </a:cxn>
              <a:cxn ang="0">
                <a:pos x="connsiteX60846" y="connsiteY60846"/>
              </a:cxn>
              <a:cxn ang="0">
                <a:pos x="connsiteX60847" y="connsiteY60847"/>
              </a:cxn>
              <a:cxn ang="0">
                <a:pos x="connsiteX60848" y="connsiteY60848"/>
              </a:cxn>
              <a:cxn ang="0">
                <a:pos x="connsiteX60849" y="connsiteY60849"/>
              </a:cxn>
              <a:cxn ang="0">
                <a:pos x="connsiteX60850" y="connsiteY60850"/>
              </a:cxn>
              <a:cxn ang="0">
                <a:pos x="connsiteX60851" y="connsiteY60851"/>
              </a:cxn>
              <a:cxn ang="0">
                <a:pos x="connsiteX60852" y="connsiteY60852"/>
              </a:cxn>
              <a:cxn ang="0">
                <a:pos x="connsiteX60853" y="connsiteY60853"/>
              </a:cxn>
              <a:cxn ang="0">
                <a:pos x="connsiteX60854" y="connsiteY60854"/>
              </a:cxn>
              <a:cxn ang="0">
                <a:pos x="connsiteX60855" y="connsiteY60855"/>
              </a:cxn>
              <a:cxn ang="0">
                <a:pos x="connsiteX60856" y="connsiteY60856"/>
              </a:cxn>
              <a:cxn ang="0">
                <a:pos x="connsiteX60857" y="connsiteY60857"/>
              </a:cxn>
              <a:cxn ang="0">
                <a:pos x="connsiteX60858" y="connsiteY60858"/>
              </a:cxn>
              <a:cxn ang="0">
                <a:pos x="connsiteX60859" y="connsiteY60859"/>
              </a:cxn>
              <a:cxn ang="0">
                <a:pos x="connsiteX60860" y="connsiteY60860"/>
              </a:cxn>
              <a:cxn ang="0">
                <a:pos x="connsiteX60861" y="connsiteY60861"/>
              </a:cxn>
              <a:cxn ang="0">
                <a:pos x="connsiteX60862" y="connsiteY60862"/>
              </a:cxn>
              <a:cxn ang="0">
                <a:pos x="connsiteX60863" y="connsiteY60863"/>
              </a:cxn>
              <a:cxn ang="0">
                <a:pos x="connsiteX60864" y="connsiteY60864"/>
              </a:cxn>
              <a:cxn ang="0">
                <a:pos x="connsiteX60865" y="connsiteY60865"/>
              </a:cxn>
              <a:cxn ang="0">
                <a:pos x="connsiteX60866" y="connsiteY60866"/>
              </a:cxn>
              <a:cxn ang="0">
                <a:pos x="connsiteX60867" y="connsiteY60867"/>
              </a:cxn>
              <a:cxn ang="0">
                <a:pos x="connsiteX60868" y="connsiteY60868"/>
              </a:cxn>
              <a:cxn ang="0">
                <a:pos x="connsiteX60869" y="connsiteY60869"/>
              </a:cxn>
              <a:cxn ang="0">
                <a:pos x="connsiteX60870" y="connsiteY60870"/>
              </a:cxn>
              <a:cxn ang="0">
                <a:pos x="connsiteX60871" y="connsiteY60871"/>
              </a:cxn>
              <a:cxn ang="0">
                <a:pos x="connsiteX60872" y="connsiteY60872"/>
              </a:cxn>
              <a:cxn ang="0">
                <a:pos x="connsiteX60873" y="connsiteY60873"/>
              </a:cxn>
              <a:cxn ang="0">
                <a:pos x="connsiteX60874" y="connsiteY60874"/>
              </a:cxn>
              <a:cxn ang="0">
                <a:pos x="connsiteX60875" y="connsiteY60875"/>
              </a:cxn>
              <a:cxn ang="0">
                <a:pos x="connsiteX60876" y="connsiteY60876"/>
              </a:cxn>
              <a:cxn ang="0">
                <a:pos x="connsiteX60877" y="connsiteY60877"/>
              </a:cxn>
              <a:cxn ang="0">
                <a:pos x="connsiteX60878" y="connsiteY60878"/>
              </a:cxn>
              <a:cxn ang="0">
                <a:pos x="connsiteX60879" y="connsiteY60879"/>
              </a:cxn>
              <a:cxn ang="0">
                <a:pos x="connsiteX60880" y="connsiteY60880"/>
              </a:cxn>
              <a:cxn ang="0">
                <a:pos x="connsiteX60881" y="connsiteY60881"/>
              </a:cxn>
              <a:cxn ang="0">
                <a:pos x="connsiteX60882" y="connsiteY60882"/>
              </a:cxn>
              <a:cxn ang="0">
                <a:pos x="connsiteX60883" y="connsiteY60883"/>
              </a:cxn>
              <a:cxn ang="0">
                <a:pos x="connsiteX60884" y="connsiteY60884"/>
              </a:cxn>
              <a:cxn ang="0">
                <a:pos x="connsiteX60885" y="connsiteY60885"/>
              </a:cxn>
              <a:cxn ang="0">
                <a:pos x="connsiteX60886" y="connsiteY60886"/>
              </a:cxn>
              <a:cxn ang="0">
                <a:pos x="connsiteX60887" y="connsiteY60887"/>
              </a:cxn>
              <a:cxn ang="0">
                <a:pos x="connsiteX60888" y="connsiteY60888"/>
              </a:cxn>
              <a:cxn ang="0">
                <a:pos x="connsiteX60889" y="connsiteY60889"/>
              </a:cxn>
              <a:cxn ang="0">
                <a:pos x="connsiteX60890" y="connsiteY60890"/>
              </a:cxn>
              <a:cxn ang="0">
                <a:pos x="connsiteX60891" y="connsiteY60891"/>
              </a:cxn>
              <a:cxn ang="0">
                <a:pos x="connsiteX60892" y="connsiteY60892"/>
              </a:cxn>
              <a:cxn ang="0">
                <a:pos x="connsiteX60893" y="connsiteY60893"/>
              </a:cxn>
              <a:cxn ang="0">
                <a:pos x="connsiteX60894" y="connsiteY60894"/>
              </a:cxn>
              <a:cxn ang="0">
                <a:pos x="connsiteX60895" y="connsiteY60895"/>
              </a:cxn>
              <a:cxn ang="0">
                <a:pos x="connsiteX60896" y="connsiteY60896"/>
              </a:cxn>
              <a:cxn ang="0">
                <a:pos x="connsiteX60897" y="connsiteY60897"/>
              </a:cxn>
              <a:cxn ang="0">
                <a:pos x="connsiteX60898" y="connsiteY60898"/>
              </a:cxn>
              <a:cxn ang="0">
                <a:pos x="connsiteX60899" y="connsiteY60899"/>
              </a:cxn>
              <a:cxn ang="0">
                <a:pos x="connsiteX60900" y="connsiteY60900"/>
              </a:cxn>
              <a:cxn ang="0">
                <a:pos x="connsiteX60901" y="connsiteY60901"/>
              </a:cxn>
              <a:cxn ang="0">
                <a:pos x="connsiteX60902" y="connsiteY60902"/>
              </a:cxn>
              <a:cxn ang="0">
                <a:pos x="connsiteX60903" y="connsiteY60903"/>
              </a:cxn>
              <a:cxn ang="0">
                <a:pos x="connsiteX60904" y="connsiteY60904"/>
              </a:cxn>
              <a:cxn ang="0">
                <a:pos x="connsiteX60905" y="connsiteY60905"/>
              </a:cxn>
              <a:cxn ang="0">
                <a:pos x="connsiteX60906" y="connsiteY60906"/>
              </a:cxn>
              <a:cxn ang="0">
                <a:pos x="connsiteX60907" y="connsiteY60907"/>
              </a:cxn>
              <a:cxn ang="0">
                <a:pos x="connsiteX60908" y="connsiteY60908"/>
              </a:cxn>
              <a:cxn ang="0">
                <a:pos x="connsiteX60909" y="connsiteY60909"/>
              </a:cxn>
              <a:cxn ang="0">
                <a:pos x="connsiteX60910" y="connsiteY60910"/>
              </a:cxn>
              <a:cxn ang="0">
                <a:pos x="connsiteX60911" y="connsiteY60911"/>
              </a:cxn>
              <a:cxn ang="0">
                <a:pos x="connsiteX60912" y="connsiteY60912"/>
              </a:cxn>
              <a:cxn ang="0">
                <a:pos x="connsiteX60913" y="connsiteY60913"/>
              </a:cxn>
              <a:cxn ang="0">
                <a:pos x="connsiteX60914" y="connsiteY60914"/>
              </a:cxn>
              <a:cxn ang="0">
                <a:pos x="connsiteX60915" y="connsiteY60915"/>
              </a:cxn>
              <a:cxn ang="0">
                <a:pos x="connsiteX60916" y="connsiteY60916"/>
              </a:cxn>
              <a:cxn ang="0">
                <a:pos x="connsiteX60917" y="connsiteY60917"/>
              </a:cxn>
              <a:cxn ang="0">
                <a:pos x="connsiteX60918" y="connsiteY60918"/>
              </a:cxn>
              <a:cxn ang="0">
                <a:pos x="connsiteX60919" y="connsiteY60919"/>
              </a:cxn>
              <a:cxn ang="0">
                <a:pos x="connsiteX60920" y="connsiteY60920"/>
              </a:cxn>
              <a:cxn ang="0">
                <a:pos x="connsiteX60921" y="connsiteY60921"/>
              </a:cxn>
              <a:cxn ang="0">
                <a:pos x="connsiteX60922" y="connsiteY60922"/>
              </a:cxn>
              <a:cxn ang="0">
                <a:pos x="connsiteX60923" y="connsiteY60923"/>
              </a:cxn>
              <a:cxn ang="0">
                <a:pos x="connsiteX60924" y="connsiteY60924"/>
              </a:cxn>
              <a:cxn ang="0">
                <a:pos x="connsiteX60925" y="connsiteY60925"/>
              </a:cxn>
              <a:cxn ang="0">
                <a:pos x="connsiteX60926" y="connsiteY60926"/>
              </a:cxn>
              <a:cxn ang="0">
                <a:pos x="connsiteX60927" y="connsiteY60927"/>
              </a:cxn>
              <a:cxn ang="0">
                <a:pos x="connsiteX60928" y="connsiteY60928"/>
              </a:cxn>
              <a:cxn ang="0">
                <a:pos x="connsiteX60929" y="connsiteY60929"/>
              </a:cxn>
              <a:cxn ang="0">
                <a:pos x="connsiteX60930" y="connsiteY60930"/>
              </a:cxn>
              <a:cxn ang="0">
                <a:pos x="connsiteX60931" y="connsiteY60931"/>
              </a:cxn>
              <a:cxn ang="0">
                <a:pos x="connsiteX60932" y="connsiteY60932"/>
              </a:cxn>
              <a:cxn ang="0">
                <a:pos x="connsiteX60933" y="connsiteY60933"/>
              </a:cxn>
              <a:cxn ang="0">
                <a:pos x="connsiteX60934" y="connsiteY60934"/>
              </a:cxn>
              <a:cxn ang="0">
                <a:pos x="connsiteX60935" y="connsiteY60935"/>
              </a:cxn>
              <a:cxn ang="0">
                <a:pos x="connsiteX60936" y="connsiteY60936"/>
              </a:cxn>
              <a:cxn ang="0">
                <a:pos x="connsiteX60937" y="connsiteY60937"/>
              </a:cxn>
              <a:cxn ang="0">
                <a:pos x="connsiteX60938" y="connsiteY60938"/>
              </a:cxn>
              <a:cxn ang="0">
                <a:pos x="connsiteX60939" y="connsiteY60939"/>
              </a:cxn>
              <a:cxn ang="0">
                <a:pos x="connsiteX60940" y="connsiteY60940"/>
              </a:cxn>
              <a:cxn ang="0">
                <a:pos x="connsiteX60941" y="connsiteY60941"/>
              </a:cxn>
              <a:cxn ang="0">
                <a:pos x="connsiteX60942" y="connsiteY60942"/>
              </a:cxn>
              <a:cxn ang="0">
                <a:pos x="connsiteX60943" y="connsiteY60943"/>
              </a:cxn>
              <a:cxn ang="0">
                <a:pos x="connsiteX60944" y="connsiteY60944"/>
              </a:cxn>
              <a:cxn ang="0">
                <a:pos x="connsiteX60945" y="connsiteY60945"/>
              </a:cxn>
              <a:cxn ang="0">
                <a:pos x="connsiteX60946" y="connsiteY60946"/>
              </a:cxn>
              <a:cxn ang="0">
                <a:pos x="connsiteX60947" y="connsiteY60947"/>
              </a:cxn>
              <a:cxn ang="0">
                <a:pos x="connsiteX60948" y="connsiteY60948"/>
              </a:cxn>
              <a:cxn ang="0">
                <a:pos x="connsiteX60949" y="connsiteY60949"/>
              </a:cxn>
              <a:cxn ang="0">
                <a:pos x="connsiteX60950" y="connsiteY60950"/>
              </a:cxn>
              <a:cxn ang="0">
                <a:pos x="connsiteX60951" y="connsiteY60951"/>
              </a:cxn>
              <a:cxn ang="0">
                <a:pos x="connsiteX60952" y="connsiteY60952"/>
              </a:cxn>
              <a:cxn ang="0">
                <a:pos x="connsiteX60953" y="connsiteY60953"/>
              </a:cxn>
              <a:cxn ang="0">
                <a:pos x="connsiteX60954" y="connsiteY60954"/>
              </a:cxn>
              <a:cxn ang="0">
                <a:pos x="connsiteX60955" y="connsiteY60955"/>
              </a:cxn>
              <a:cxn ang="0">
                <a:pos x="connsiteX60956" y="connsiteY60956"/>
              </a:cxn>
              <a:cxn ang="0">
                <a:pos x="connsiteX60957" y="connsiteY60957"/>
              </a:cxn>
              <a:cxn ang="0">
                <a:pos x="connsiteX60958" y="connsiteY60958"/>
              </a:cxn>
              <a:cxn ang="0">
                <a:pos x="connsiteX60959" y="connsiteY60959"/>
              </a:cxn>
              <a:cxn ang="0">
                <a:pos x="connsiteX60960" y="connsiteY60960"/>
              </a:cxn>
              <a:cxn ang="0">
                <a:pos x="connsiteX60961" y="connsiteY60961"/>
              </a:cxn>
              <a:cxn ang="0">
                <a:pos x="connsiteX60962" y="connsiteY60962"/>
              </a:cxn>
              <a:cxn ang="0">
                <a:pos x="connsiteX60963" y="connsiteY60963"/>
              </a:cxn>
              <a:cxn ang="0">
                <a:pos x="connsiteX60964" y="connsiteY60964"/>
              </a:cxn>
              <a:cxn ang="0">
                <a:pos x="connsiteX60965" y="connsiteY60965"/>
              </a:cxn>
              <a:cxn ang="0">
                <a:pos x="connsiteX60966" y="connsiteY60966"/>
              </a:cxn>
              <a:cxn ang="0">
                <a:pos x="connsiteX60967" y="connsiteY60967"/>
              </a:cxn>
              <a:cxn ang="0">
                <a:pos x="connsiteX60968" y="connsiteY60968"/>
              </a:cxn>
              <a:cxn ang="0">
                <a:pos x="connsiteX60969" y="connsiteY60969"/>
              </a:cxn>
              <a:cxn ang="0">
                <a:pos x="connsiteX60970" y="connsiteY60970"/>
              </a:cxn>
              <a:cxn ang="0">
                <a:pos x="connsiteX60971" y="connsiteY60971"/>
              </a:cxn>
              <a:cxn ang="0">
                <a:pos x="connsiteX60972" y="connsiteY60972"/>
              </a:cxn>
              <a:cxn ang="0">
                <a:pos x="connsiteX60973" y="connsiteY60973"/>
              </a:cxn>
              <a:cxn ang="0">
                <a:pos x="connsiteX60974" y="connsiteY60974"/>
              </a:cxn>
              <a:cxn ang="0">
                <a:pos x="connsiteX60975" y="connsiteY60975"/>
              </a:cxn>
              <a:cxn ang="0">
                <a:pos x="connsiteX60976" y="connsiteY60976"/>
              </a:cxn>
              <a:cxn ang="0">
                <a:pos x="connsiteX60977" y="connsiteY60977"/>
              </a:cxn>
              <a:cxn ang="0">
                <a:pos x="connsiteX60978" y="connsiteY60978"/>
              </a:cxn>
              <a:cxn ang="0">
                <a:pos x="connsiteX60979" y="connsiteY60979"/>
              </a:cxn>
              <a:cxn ang="0">
                <a:pos x="connsiteX60980" y="connsiteY60980"/>
              </a:cxn>
              <a:cxn ang="0">
                <a:pos x="connsiteX60981" y="connsiteY60981"/>
              </a:cxn>
              <a:cxn ang="0">
                <a:pos x="connsiteX60982" y="connsiteY60982"/>
              </a:cxn>
              <a:cxn ang="0">
                <a:pos x="connsiteX60983" y="connsiteY60983"/>
              </a:cxn>
              <a:cxn ang="0">
                <a:pos x="connsiteX60984" y="connsiteY60984"/>
              </a:cxn>
              <a:cxn ang="0">
                <a:pos x="connsiteX60985" y="connsiteY60985"/>
              </a:cxn>
              <a:cxn ang="0">
                <a:pos x="connsiteX60986" y="connsiteY60986"/>
              </a:cxn>
              <a:cxn ang="0">
                <a:pos x="connsiteX60987" y="connsiteY60987"/>
              </a:cxn>
              <a:cxn ang="0">
                <a:pos x="connsiteX60988" y="connsiteY60988"/>
              </a:cxn>
              <a:cxn ang="0">
                <a:pos x="connsiteX60989" y="connsiteY60989"/>
              </a:cxn>
              <a:cxn ang="0">
                <a:pos x="connsiteX60990" y="connsiteY60990"/>
              </a:cxn>
              <a:cxn ang="0">
                <a:pos x="connsiteX60991" y="connsiteY60991"/>
              </a:cxn>
              <a:cxn ang="0">
                <a:pos x="connsiteX60992" y="connsiteY60992"/>
              </a:cxn>
              <a:cxn ang="0">
                <a:pos x="connsiteX60993" y="connsiteY60993"/>
              </a:cxn>
              <a:cxn ang="0">
                <a:pos x="connsiteX60994" y="connsiteY60994"/>
              </a:cxn>
              <a:cxn ang="0">
                <a:pos x="connsiteX60995" y="connsiteY60995"/>
              </a:cxn>
              <a:cxn ang="0">
                <a:pos x="connsiteX60996" y="connsiteY60996"/>
              </a:cxn>
              <a:cxn ang="0">
                <a:pos x="connsiteX60997" y="connsiteY60997"/>
              </a:cxn>
              <a:cxn ang="0">
                <a:pos x="connsiteX60998" y="connsiteY60998"/>
              </a:cxn>
              <a:cxn ang="0">
                <a:pos x="connsiteX60999" y="connsiteY60999"/>
              </a:cxn>
              <a:cxn ang="0">
                <a:pos x="connsiteX61000" y="connsiteY61000"/>
              </a:cxn>
              <a:cxn ang="0">
                <a:pos x="connsiteX61001" y="connsiteY61001"/>
              </a:cxn>
              <a:cxn ang="0">
                <a:pos x="connsiteX61002" y="connsiteY61002"/>
              </a:cxn>
              <a:cxn ang="0">
                <a:pos x="connsiteX61003" y="connsiteY61003"/>
              </a:cxn>
              <a:cxn ang="0">
                <a:pos x="connsiteX61004" y="connsiteY61004"/>
              </a:cxn>
              <a:cxn ang="0">
                <a:pos x="connsiteX61005" y="connsiteY61005"/>
              </a:cxn>
              <a:cxn ang="0">
                <a:pos x="connsiteX61006" y="connsiteY61006"/>
              </a:cxn>
              <a:cxn ang="0">
                <a:pos x="connsiteX61007" y="connsiteY61007"/>
              </a:cxn>
              <a:cxn ang="0">
                <a:pos x="connsiteX61008" y="connsiteY61008"/>
              </a:cxn>
              <a:cxn ang="0">
                <a:pos x="connsiteX61009" y="connsiteY61009"/>
              </a:cxn>
              <a:cxn ang="0">
                <a:pos x="connsiteX61010" y="connsiteY61010"/>
              </a:cxn>
              <a:cxn ang="0">
                <a:pos x="connsiteX61011" y="connsiteY61011"/>
              </a:cxn>
              <a:cxn ang="0">
                <a:pos x="connsiteX61012" y="connsiteY61012"/>
              </a:cxn>
              <a:cxn ang="0">
                <a:pos x="connsiteX61013" y="connsiteY61013"/>
              </a:cxn>
              <a:cxn ang="0">
                <a:pos x="connsiteX61014" y="connsiteY61014"/>
              </a:cxn>
              <a:cxn ang="0">
                <a:pos x="connsiteX61015" y="connsiteY61015"/>
              </a:cxn>
              <a:cxn ang="0">
                <a:pos x="connsiteX61016" y="connsiteY61016"/>
              </a:cxn>
              <a:cxn ang="0">
                <a:pos x="connsiteX61017" y="connsiteY61017"/>
              </a:cxn>
              <a:cxn ang="0">
                <a:pos x="connsiteX61018" y="connsiteY61018"/>
              </a:cxn>
              <a:cxn ang="0">
                <a:pos x="connsiteX61019" y="connsiteY61019"/>
              </a:cxn>
              <a:cxn ang="0">
                <a:pos x="connsiteX61020" y="connsiteY61020"/>
              </a:cxn>
              <a:cxn ang="0">
                <a:pos x="connsiteX61021" y="connsiteY61021"/>
              </a:cxn>
              <a:cxn ang="0">
                <a:pos x="connsiteX61022" y="connsiteY61022"/>
              </a:cxn>
              <a:cxn ang="0">
                <a:pos x="connsiteX61023" y="connsiteY61023"/>
              </a:cxn>
              <a:cxn ang="0">
                <a:pos x="connsiteX61024" y="connsiteY61024"/>
              </a:cxn>
              <a:cxn ang="0">
                <a:pos x="connsiteX61025" y="connsiteY61025"/>
              </a:cxn>
              <a:cxn ang="0">
                <a:pos x="connsiteX61026" y="connsiteY61026"/>
              </a:cxn>
              <a:cxn ang="0">
                <a:pos x="connsiteX61027" y="connsiteY61027"/>
              </a:cxn>
              <a:cxn ang="0">
                <a:pos x="connsiteX61028" y="connsiteY61028"/>
              </a:cxn>
              <a:cxn ang="0">
                <a:pos x="connsiteX61029" y="connsiteY61029"/>
              </a:cxn>
              <a:cxn ang="0">
                <a:pos x="connsiteX61030" y="connsiteY61030"/>
              </a:cxn>
              <a:cxn ang="0">
                <a:pos x="connsiteX61031" y="connsiteY61031"/>
              </a:cxn>
              <a:cxn ang="0">
                <a:pos x="connsiteX61032" y="connsiteY61032"/>
              </a:cxn>
              <a:cxn ang="0">
                <a:pos x="connsiteX61033" y="connsiteY61033"/>
              </a:cxn>
              <a:cxn ang="0">
                <a:pos x="connsiteX61034" y="connsiteY61034"/>
              </a:cxn>
              <a:cxn ang="0">
                <a:pos x="connsiteX61035" y="connsiteY61035"/>
              </a:cxn>
              <a:cxn ang="0">
                <a:pos x="connsiteX61036" y="connsiteY61036"/>
              </a:cxn>
              <a:cxn ang="0">
                <a:pos x="connsiteX61037" y="connsiteY61037"/>
              </a:cxn>
              <a:cxn ang="0">
                <a:pos x="connsiteX61038" y="connsiteY61038"/>
              </a:cxn>
              <a:cxn ang="0">
                <a:pos x="connsiteX61039" y="connsiteY61039"/>
              </a:cxn>
              <a:cxn ang="0">
                <a:pos x="connsiteX61040" y="connsiteY61040"/>
              </a:cxn>
              <a:cxn ang="0">
                <a:pos x="connsiteX61041" y="connsiteY61041"/>
              </a:cxn>
              <a:cxn ang="0">
                <a:pos x="connsiteX61042" y="connsiteY61042"/>
              </a:cxn>
              <a:cxn ang="0">
                <a:pos x="connsiteX61043" y="connsiteY61043"/>
              </a:cxn>
              <a:cxn ang="0">
                <a:pos x="connsiteX61044" y="connsiteY61044"/>
              </a:cxn>
              <a:cxn ang="0">
                <a:pos x="connsiteX61045" y="connsiteY61045"/>
              </a:cxn>
              <a:cxn ang="0">
                <a:pos x="connsiteX61046" y="connsiteY61046"/>
              </a:cxn>
              <a:cxn ang="0">
                <a:pos x="connsiteX61047" y="connsiteY61047"/>
              </a:cxn>
              <a:cxn ang="0">
                <a:pos x="connsiteX61048" y="connsiteY61048"/>
              </a:cxn>
              <a:cxn ang="0">
                <a:pos x="connsiteX61049" y="connsiteY61049"/>
              </a:cxn>
              <a:cxn ang="0">
                <a:pos x="connsiteX61050" y="connsiteY61050"/>
              </a:cxn>
              <a:cxn ang="0">
                <a:pos x="connsiteX61051" y="connsiteY61051"/>
              </a:cxn>
              <a:cxn ang="0">
                <a:pos x="connsiteX61052" y="connsiteY61052"/>
              </a:cxn>
              <a:cxn ang="0">
                <a:pos x="connsiteX61053" y="connsiteY61053"/>
              </a:cxn>
              <a:cxn ang="0">
                <a:pos x="connsiteX61054" y="connsiteY61054"/>
              </a:cxn>
              <a:cxn ang="0">
                <a:pos x="connsiteX61055" y="connsiteY61055"/>
              </a:cxn>
              <a:cxn ang="0">
                <a:pos x="connsiteX61056" y="connsiteY61056"/>
              </a:cxn>
              <a:cxn ang="0">
                <a:pos x="connsiteX61057" y="connsiteY61057"/>
              </a:cxn>
              <a:cxn ang="0">
                <a:pos x="connsiteX61058" y="connsiteY61058"/>
              </a:cxn>
              <a:cxn ang="0">
                <a:pos x="connsiteX61059" y="connsiteY61059"/>
              </a:cxn>
              <a:cxn ang="0">
                <a:pos x="connsiteX61060" y="connsiteY61060"/>
              </a:cxn>
              <a:cxn ang="0">
                <a:pos x="connsiteX61061" y="connsiteY61061"/>
              </a:cxn>
              <a:cxn ang="0">
                <a:pos x="connsiteX61062" y="connsiteY61062"/>
              </a:cxn>
              <a:cxn ang="0">
                <a:pos x="connsiteX61063" y="connsiteY61063"/>
              </a:cxn>
              <a:cxn ang="0">
                <a:pos x="connsiteX61064" y="connsiteY61064"/>
              </a:cxn>
              <a:cxn ang="0">
                <a:pos x="connsiteX61065" y="connsiteY61065"/>
              </a:cxn>
              <a:cxn ang="0">
                <a:pos x="connsiteX61066" y="connsiteY61066"/>
              </a:cxn>
              <a:cxn ang="0">
                <a:pos x="connsiteX61067" y="connsiteY61067"/>
              </a:cxn>
              <a:cxn ang="0">
                <a:pos x="connsiteX61068" y="connsiteY61068"/>
              </a:cxn>
              <a:cxn ang="0">
                <a:pos x="connsiteX61069" y="connsiteY61069"/>
              </a:cxn>
              <a:cxn ang="0">
                <a:pos x="connsiteX61070" y="connsiteY61070"/>
              </a:cxn>
              <a:cxn ang="0">
                <a:pos x="connsiteX61071" y="connsiteY61071"/>
              </a:cxn>
              <a:cxn ang="0">
                <a:pos x="connsiteX61072" y="connsiteY61072"/>
              </a:cxn>
              <a:cxn ang="0">
                <a:pos x="connsiteX61073" y="connsiteY61073"/>
              </a:cxn>
              <a:cxn ang="0">
                <a:pos x="connsiteX61074" y="connsiteY61074"/>
              </a:cxn>
              <a:cxn ang="0">
                <a:pos x="connsiteX61075" y="connsiteY61075"/>
              </a:cxn>
              <a:cxn ang="0">
                <a:pos x="connsiteX61076" y="connsiteY61076"/>
              </a:cxn>
              <a:cxn ang="0">
                <a:pos x="connsiteX61077" y="connsiteY61077"/>
              </a:cxn>
              <a:cxn ang="0">
                <a:pos x="connsiteX61078" y="connsiteY61078"/>
              </a:cxn>
              <a:cxn ang="0">
                <a:pos x="connsiteX61079" y="connsiteY61079"/>
              </a:cxn>
              <a:cxn ang="0">
                <a:pos x="connsiteX61080" y="connsiteY61080"/>
              </a:cxn>
              <a:cxn ang="0">
                <a:pos x="connsiteX61081" y="connsiteY61081"/>
              </a:cxn>
              <a:cxn ang="0">
                <a:pos x="connsiteX61082" y="connsiteY61082"/>
              </a:cxn>
              <a:cxn ang="0">
                <a:pos x="connsiteX61083" y="connsiteY61083"/>
              </a:cxn>
              <a:cxn ang="0">
                <a:pos x="connsiteX61084" y="connsiteY61084"/>
              </a:cxn>
              <a:cxn ang="0">
                <a:pos x="connsiteX61085" y="connsiteY61085"/>
              </a:cxn>
              <a:cxn ang="0">
                <a:pos x="connsiteX61086" y="connsiteY61086"/>
              </a:cxn>
              <a:cxn ang="0">
                <a:pos x="connsiteX61087" y="connsiteY61087"/>
              </a:cxn>
              <a:cxn ang="0">
                <a:pos x="connsiteX61088" y="connsiteY61088"/>
              </a:cxn>
              <a:cxn ang="0">
                <a:pos x="connsiteX61089" y="connsiteY61089"/>
              </a:cxn>
              <a:cxn ang="0">
                <a:pos x="connsiteX61090" y="connsiteY61090"/>
              </a:cxn>
              <a:cxn ang="0">
                <a:pos x="connsiteX61091" y="connsiteY61091"/>
              </a:cxn>
              <a:cxn ang="0">
                <a:pos x="connsiteX61092" y="connsiteY61092"/>
              </a:cxn>
              <a:cxn ang="0">
                <a:pos x="connsiteX61093" y="connsiteY61093"/>
              </a:cxn>
              <a:cxn ang="0">
                <a:pos x="connsiteX61094" y="connsiteY61094"/>
              </a:cxn>
              <a:cxn ang="0">
                <a:pos x="connsiteX61095" y="connsiteY61095"/>
              </a:cxn>
              <a:cxn ang="0">
                <a:pos x="connsiteX61096" y="connsiteY61096"/>
              </a:cxn>
              <a:cxn ang="0">
                <a:pos x="connsiteX61097" y="connsiteY61097"/>
              </a:cxn>
              <a:cxn ang="0">
                <a:pos x="connsiteX61098" y="connsiteY61098"/>
              </a:cxn>
              <a:cxn ang="0">
                <a:pos x="connsiteX61099" y="connsiteY61099"/>
              </a:cxn>
              <a:cxn ang="0">
                <a:pos x="connsiteX61100" y="connsiteY61100"/>
              </a:cxn>
              <a:cxn ang="0">
                <a:pos x="connsiteX61101" y="connsiteY61101"/>
              </a:cxn>
              <a:cxn ang="0">
                <a:pos x="connsiteX61102" y="connsiteY61102"/>
              </a:cxn>
              <a:cxn ang="0">
                <a:pos x="connsiteX61103" y="connsiteY61103"/>
              </a:cxn>
              <a:cxn ang="0">
                <a:pos x="connsiteX61104" y="connsiteY61104"/>
              </a:cxn>
              <a:cxn ang="0">
                <a:pos x="connsiteX61105" y="connsiteY61105"/>
              </a:cxn>
              <a:cxn ang="0">
                <a:pos x="connsiteX61106" y="connsiteY61106"/>
              </a:cxn>
              <a:cxn ang="0">
                <a:pos x="connsiteX61107" y="connsiteY61107"/>
              </a:cxn>
              <a:cxn ang="0">
                <a:pos x="connsiteX61108" y="connsiteY61108"/>
              </a:cxn>
              <a:cxn ang="0">
                <a:pos x="connsiteX61109" y="connsiteY61109"/>
              </a:cxn>
              <a:cxn ang="0">
                <a:pos x="connsiteX61110" y="connsiteY61110"/>
              </a:cxn>
              <a:cxn ang="0">
                <a:pos x="connsiteX61111" y="connsiteY61111"/>
              </a:cxn>
              <a:cxn ang="0">
                <a:pos x="connsiteX61112" y="connsiteY61112"/>
              </a:cxn>
              <a:cxn ang="0">
                <a:pos x="connsiteX61113" y="connsiteY61113"/>
              </a:cxn>
              <a:cxn ang="0">
                <a:pos x="connsiteX61114" y="connsiteY61114"/>
              </a:cxn>
              <a:cxn ang="0">
                <a:pos x="connsiteX61115" y="connsiteY61115"/>
              </a:cxn>
              <a:cxn ang="0">
                <a:pos x="connsiteX61116" y="connsiteY61116"/>
              </a:cxn>
              <a:cxn ang="0">
                <a:pos x="connsiteX61117" y="connsiteY61117"/>
              </a:cxn>
              <a:cxn ang="0">
                <a:pos x="connsiteX61118" y="connsiteY61118"/>
              </a:cxn>
              <a:cxn ang="0">
                <a:pos x="connsiteX61119" y="connsiteY61119"/>
              </a:cxn>
              <a:cxn ang="0">
                <a:pos x="connsiteX61120" y="connsiteY61120"/>
              </a:cxn>
              <a:cxn ang="0">
                <a:pos x="connsiteX61121" y="connsiteY61121"/>
              </a:cxn>
              <a:cxn ang="0">
                <a:pos x="connsiteX61122" y="connsiteY61122"/>
              </a:cxn>
              <a:cxn ang="0">
                <a:pos x="connsiteX61123" y="connsiteY61123"/>
              </a:cxn>
              <a:cxn ang="0">
                <a:pos x="connsiteX61124" y="connsiteY61124"/>
              </a:cxn>
              <a:cxn ang="0">
                <a:pos x="connsiteX61125" y="connsiteY61125"/>
              </a:cxn>
              <a:cxn ang="0">
                <a:pos x="connsiteX61126" y="connsiteY61126"/>
              </a:cxn>
              <a:cxn ang="0">
                <a:pos x="connsiteX61127" y="connsiteY61127"/>
              </a:cxn>
              <a:cxn ang="0">
                <a:pos x="connsiteX61128" y="connsiteY61128"/>
              </a:cxn>
              <a:cxn ang="0">
                <a:pos x="connsiteX61129" y="connsiteY61129"/>
              </a:cxn>
              <a:cxn ang="0">
                <a:pos x="connsiteX61130" y="connsiteY61130"/>
              </a:cxn>
              <a:cxn ang="0">
                <a:pos x="connsiteX61131" y="connsiteY61131"/>
              </a:cxn>
              <a:cxn ang="0">
                <a:pos x="connsiteX61132" y="connsiteY61132"/>
              </a:cxn>
              <a:cxn ang="0">
                <a:pos x="connsiteX61133" y="connsiteY61133"/>
              </a:cxn>
              <a:cxn ang="0">
                <a:pos x="connsiteX61134" y="connsiteY61134"/>
              </a:cxn>
              <a:cxn ang="0">
                <a:pos x="connsiteX61135" y="connsiteY61135"/>
              </a:cxn>
              <a:cxn ang="0">
                <a:pos x="connsiteX61136" y="connsiteY61136"/>
              </a:cxn>
              <a:cxn ang="0">
                <a:pos x="connsiteX61137" y="connsiteY61137"/>
              </a:cxn>
              <a:cxn ang="0">
                <a:pos x="connsiteX61138" y="connsiteY61138"/>
              </a:cxn>
              <a:cxn ang="0">
                <a:pos x="connsiteX61139" y="connsiteY61139"/>
              </a:cxn>
              <a:cxn ang="0">
                <a:pos x="connsiteX61140" y="connsiteY61140"/>
              </a:cxn>
              <a:cxn ang="0">
                <a:pos x="connsiteX61141" y="connsiteY61141"/>
              </a:cxn>
              <a:cxn ang="0">
                <a:pos x="connsiteX61142" y="connsiteY61142"/>
              </a:cxn>
              <a:cxn ang="0">
                <a:pos x="connsiteX61143" y="connsiteY61143"/>
              </a:cxn>
              <a:cxn ang="0">
                <a:pos x="connsiteX61144" y="connsiteY61144"/>
              </a:cxn>
              <a:cxn ang="0">
                <a:pos x="connsiteX61145" y="connsiteY61145"/>
              </a:cxn>
              <a:cxn ang="0">
                <a:pos x="connsiteX61146" y="connsiteY61146"/>
              </a:cxn>
              <a:cxn ang="0">
                <a:pos x="connsiteX61147" y="connsiteY61147"/>
              </a:cxn>
              <a:cxn ang="0">
                <a:pos x="connsiteX61148" y="connsiteY61148"/>
              </a:cxn>
              <a:cxn ang="0">
                <a:pos x="connsiteX61149" y="connsiteY61149"/>
              </a:cxn>
              <a:cxn ang="0">
                <a:pos x="connsiteX61150" y="connsiteY61150"/>
              </a:cxn>
              <a:cxn ang="0">
                <a:pos x="connsiteX61151" y="connsiteY61151"/>
              </a:cxn>
              <a:cxn ang="0">
                <a:pos x="connsiteX61152" y="connsiteY61152"/>
              </a:cxn>
              <a:cxn ang="0">
                <a:pos x="connsiteX61153" y="connsiteY61153"/>
              </a:cxn>
              <a:cxn ang="0">
                <a:pos x="connsiteX61154" y="connsiteY61154"/>
              </a:cxn>
              <a:cxn ang="0">
                <a:pos x="connsiteX61155" y="connsiteY61155"/>
              </a:cxn>
              <a:cxn ang="0">
                <a:pos x="connsiteX61156" y="connsiteY61156"/>
              </a:cxn>
              <a:cxn ang="0">
                <a:pos x="connsiteX61157" y="connsiteY61157"/>
              </a:cxn>
              <a:cxn ang="0">
                <a:pos x="connsiteX61158" y="connsiteY61158"/>
              </a:cxn>
              <a:cxn ang="0">
                <a:pos x="connsiteX61159" y="connsiteY61159"/>
              </a:cxn>
              <a:cxn ang="0">
                <a:pos x="connsiteX61160" y="connsiteY61160"/>
              </a:cxn>
              <a:cxn ang="0">
                <a:pos x="connsiteX61161" y="connsiteY61161"/>
              </a:cxn>
              <a:cxn ang="0">
                <a:pos x="connsiteX61162" y="connsiteY61162"/>
              </a:cxn>
              <a:cxn ang="0">
                <a:pos x="connsiteX61163" y="connsiteY61163"/>
              </a:cxn>
              <a:cxn ang="0">
                <a:pos x="connsiteX61164" y="connsiteY61164"/>
              </a:cxn>
              <a:cxn ang="0">
                <a:pos x="connsiteX61165" y="connsiteY61165"/>
              </a:cxn>
              <a:cxn ang="0">
                <a:pos x="connsiteX61166" y="connsiteY61166"/>
              </a:cxn>
              <a:cxn ang="0">
                <a:pos x="connsiteX61167" y="connsiteY61167"/>
              </a:cxn>
              <a:cxn ang="0">
                <a:pos x="connsiteX61168" y="connsiteY61168"/>
              </a:cxn>
              <a:cxn ang="0">
                <a:pos x="connsiteX61169" y="connsiteY61169"/>
              </a:cxn>
              <a:cxn ang="0">
                <a:pos x="connsiteX61170" y="connsiteY61170"/>
              </a:cxn>
              <a:cxn ang="0">
                <a:pos x="connsiteX61171" y="connsiteY61171"/>
              </a:cxn>
              <a:cxn ang="0">
                <a:pos x="connsiteX61172" y="connsiteY61172"/>
              </a:cxn>
              <a:cxn ang="0">
                <a:pos x="connsiteX61173" y="connsiteY61173"/>
              </a:cxn>
              <a:cxn ang="0">
                <a:pos x="connsiteX61174" y="connsiteY61174"/>
              </a:cxn>
              <a:cxn ang="0">
                <a:pos x="connsiteX61175" y="connsiteY61175"/>
              </a:cxn>
              <a:cxn ang="0">
                <a:pos x="connsiteX61176" y="connsiteY61176"/>
              </a:cxn>
              <a:cxn ang="0">
                <a:pos x="connsiteX61177" y="connsiteY61177"/>
              </a:cxn>
              <a:cxn ang="0">
                <a:pos x="connsiteX61178" y="connsiteY61178"/>
              </a:cxn>
              <a:cxn ang="0">
                <a:pos x="connsiteX61179" y="connsiteY61179"/>
              </a:cxn>
              <a:cxn ang="0">
                <a:pos x="connsiteX61180" y="connsiteY61180"/>
              </a:cxn>
              <a:cxn ang="0">
                <a:pos x="connsiteX61181" y="connsiteY61181"/>
              </a:cxn>
              <a:cxn ang="0">
                <a:pos x="connsiteX61182" y="connsiteY61182"/>
              </a:cxn>
              <a:cxn ang="0">
                <a:pos x="connsiteX61183" y="connsiteY61183"/>
              </a:cxn>
              <a:cxn ang="0">
                <a:pos x="connsiteX61184" y="connsiteY61184"/>
              </a:cxn>
              <a:cxn ang="0">
                <a:pos x="connsiteX61185" y="connsiteY61185"/>
              </a:cxn>
              <a:cxn ang="0">
                <a:pos x="connsiteX61186" y="connsiteY61186"/>
              </a:cxn>
              <a:cxn ang="0">
                <a:pos x="connsiteX61187" y="connsiteY61187"/>
              </a:cxn>
              <a:cxn ang="0">
                <a:pos x="connsiteX61188" y="connsiteY61188"/>
              </a:cxn>
              <a:cxn ang="0">
                <a:pos x="connsiteX61189" y="connsiteY61189"/>
              </a:cxn>
              <a:cxn ang="0">
                <a:pos x="connsiteX61190" y="connsiteY61190"/>
              </a:cxn>
              <a:cxn ang="0">
                <a:pos x="connsiteX61191" y="connsiteY61191"/>
              </a:cxn>
              <a:cxn ang="0">
                <a:pos x="connsiteX61192" y="connsiteY61192"/>
              </a:cxn>
              <a:cxn ang="0">
                <a:pos x="connsiteX61193" y="connsiteY61193"/>
              </a:cxn>
              <a:cxn ang="0">
                <a:pos x="connsiteX61194" y="connsiteY61194"/>
              </a:cxn>
              <a:cxn ang="0">
                <a:pos x="connsiteX61195" y="connsiteY61195"/>
              </a:cxn>
              <a:cxn ang="0">
                <a:pos x="connsiteX61196" y="connsiteY61196"/>
              </a:cxn>
              <a:cxn ang="0">
                <a:pos x="connsiteX61197" y="connsiteY61197"/>
              </a:cxn>
              <a:cxn ang="0">
                <a:pos x="connsiteX61198" y="connsiteY61198"/>
              </a:cxn>
              <a:cxn ang="0">
                <a:pos x="connsiteX61199" y="connsiteY61199"/>
              </a:cxn>
              <a:cxn ang="0">
                <a:pos x="connsiteX61200" y="connsiteY61200"/>
              </a:cxn>
              <a:cxn ang="0">
                <a:pos x="connsiteX61201" y="connsiteY61201"/>
              </a:cxn>
              <a:cxn ang="0">
                <a:pos x="connsiteX61202" y="connsiteY61202"/>
              </a:cxn>
              <a:cxn ang="0">
                <a:pos x="connsiteX61203" y="connsiteY61203"/>
              </a:cxn>
              <a:cxn ang="0">
                <a:pos x="connsiteX61204" y="connsiteY61204"/>
              </a:cxn>
              <a:cxn ang="0">
                <a:pos x="connsiteX61205" y="connsiteY61205"/>
              </a:cxn>
              <a:cxn ang="0">
                <a:pos x="connsiteX61206" y="connsiteY61206"/>
              </a:cxn>
              <a:cxn ang="0">
                <a:pos x="connsiteX61207" y="connsiteY61207"/>
              </a:cxn>
              <a:cxn ang="0">
                <a:pos x="connsiteX61208" y="connsiteY61208"/>
              </a:cxn>
              <a:cxn ang="0">
                <a:pos x="connsiteX61209" y="connsiteY61209"/>
              </a:cxn>
              <a:cxn ang="0">
                <a:pos x="connsiteX61210" y="connsiteY61210"/>
              </a:cxn>
              <a:cxn ang="0">
                <a:pos x="connsiteX61211" y="connsiteY61211"/>
              </a:cxn>
              <a:cxn ang="0">
                <a:pos x="connsiteX61212" y="connsiteY61212"/>
              </a:cxn>
              <a:cxn ang="0">
                <a:pos x="connsiteX61213" y="connsiteY61213"/>
              </a:cxn>
              <a:cxn ang="0">
                <a:pos x="connsiteX61214" y="connsiteY61214"/>
              </a:cxn>
              <a:cxn ang="0">
                <a:pos x="connsiteX61215" y="connsiteY61215"/>
              </a:cxn>
              <a:cxn ang="0">
                <a:pos x="connsiteX61216" y="connsiteY61216"/>
              </a:cxn>
              <a:cxn ang="0">
                <a:pos x="connsiteX61217" y="connsiteY61217"/>
              </a:cxn>
              <a:cxn ang="0">
                <a:pos x="connsiteX61218" y="connsiteY61218"/>
              </a:cxn>
              <a:cxn ang="0">
                <a:pos x="connsiteX61219" y="connsiteY61219"/>
              </a:cxn>
              <a:cxn ang="0">
                <a:pos x="connsiteX61220" y="connsiteY61220"/>
              </a:cxn>
              <a:cxn ang="0">
                <a:pos x="connsiteX61221" y="connsiteY61221"/>
              </a:cxn>
              <a:cxn ang="0">
                <a:pos x="connsiteX61222" y="connsiteY61222"/>
              </a:cxn>
              <a:cxn ang="0">
                <a:pos x="connsiteX61223" y="connsiteY61223"/>
              </a:cxn>
              <a:cxn ang="0">
                <a:pos x="connsiteX61224" y="connsiteY61224"/>
              </a:cxn>
              <a:cxn ang="0">
                <a:pos x="connsiteX61225" y="connsiteY61225"/>
              </a:cxn>
              <a:cxn ang="0">
                <a:pos x="connsiteX61226" y="connsiteY61226"/>
              </a:cxn>
              <a:cxn ang="0">
                <a:pos x="connsiteX61227" y="connsiteY61227"/>
              </a:cxn>
              <a:cxn ang="0">
                <a:pos x="connsiteX61228" y="connsiteY61228"/>
              </a:cxn>
              <a:cxn ang="0">
                <a:pos x="connsiteX61229" y="connsiteY61229"/>
              </a:cxn>
              <a:cxn ang="0">
                <a:pos x="connsiteX61230" y="connsiteY61230"/>
              </a:cxn>
              <a:cxn ang="0">
                <a:pos x="connsiteX61231" y="connsiteY61231"/>
              </a:cxn>
              <a:cxn ang="0">
                <a:pos x="connsiteX61232" y="connsiteY61232"/>
              </a:cxn>
              <a:cxn ang="0">
                <a:pos x="connsiteX61233" y="connsiteY61233"/>
              </a:cxn>
              <a:cxn ang="0">
                <a:pos x="connsiteX61234" y="connsiteY61234"/>
              </a:cxn>
              <a:cxn ang="0">
                <a:pos x="connsiteX61235" y="connsiteY61235"/>
              </a:cxn>
              <a:cxn ang="0">
                <a:pos x="connsiteX61236" y="connsiteY61236"/>
              </a:cxn>
              <a:cxn ang="0">
                <a:pos x="connsiteX61237" y="connsiteY61237"/>
              </a:cxn>
              <a:cxn ang="0">
                <a:pos x="connsiteX61238" y="connsiteY61238"/>
              </a:cxn>
              <a:cxn ang="0">
                <a:pos x="connsiteX61239" y="connsiteY61239"/>
              </a:cxn>
              <a:cxn ang="0">
                <a:pos x="connsiteX61240" y="connsiteY61240"/>
              </a:cxn>
              <a:cxn ang="0">
                <a:pos x="connsiteX61241" y="connsiteY61241"/>
              </a:cxn>
              <a:cxn ang="0">
                <a:pos x="connsiteX61242" y="connsiteY61242"/>
              </a:cxn>
              <a:cxn ang="0">
                <a:pos x="connsiteX61243" y="connsiteY61243"/>
              </a:cxn>
              <a:cxn ang="0">
                <a:pos x="connsiteX61244" y="connsiteY61244"/>
              </a:cxn>
              <a:cxn ang="0">
                <a:pos x="connsiteX61245" y="connsiteY61245"/>
              </a:cxn>
              <a:cxn ang="0">
                <a:pos x="connsiteX61246" y="connsiteY61246"/>
              </a:cxn>
              <a:cxn ang="0">
                <a:pos x="connsiteX61247" y="connsiteY61247"/>
              </a:cxn>
              <a:cxn ang="0">
                <a:pos x="connsiteX61248" y="connsiteY61248"/>
              </a:cxn>
              <a:cxn ang="0">
                <a:pos x="connsiteX61249" y="connsiteY61249"/>
              </a:cxn>
              <a:cxn ang="0">
                <a:pos x="connsiteX61250" y="connsiteY61250"/>
              </a:cxn>
              <a:cxn ang="0">
                <a:pos x="connsiteX61251" y="connsiteY61251"/>
              </a:cxn>
              <a:cxn ang="0">
                <a:pos x="connsiteX61252" y="connsiteY61252"/>
              </a:cxn>
              <a:cxn ang="0">
                <a:pos x="connsiteX61253" y="connsiteY61253"/>
              </a:cxn>
              <a:cxn ang="0">
                <a:pos x="connsiteX61254" y="connsiteY61254"/>
              </a:cxn>
              <a:cxn ang="0">
                <a:pos x="connsiteX61255" y="connsiteY61255"/>
              </a:cxn>
              <a:cxn ang="0">
                <a:pos x="connsiteX61256" y="connsiteY61256"/>
              </a:cxn>
              <a:cxn ang="0">
                <a:pos x="connsiteX61257" y="connsiteY61257"/>
              </a:cxn>
              <a:cxn ang="0">
                <a:pos x="connsiteX61258" y="connsiteY61258"/>
              </a:cxn>
              <a:cxn ang="0">
                <a:pos x="connsiteX61259" y="connsiteY61259"/>
              </a:cxn>
              <a:cxn ang="0">
                <a:pos x="connsiteX61260" y="connsiteY61260"/>
              </a:cxn>
              <a:cxn ang="0">
                <a:pos x="connsiteX61261" y="connsiteY61261"/>
              </a:cxn>
              <a:cxn ang="0">
                <a:pos x="connsiteX61262" y="connsiteY61262"/>
              </a:cxn>
              <a:cxn ang="0">
                <a:pos x="connsiteX61263" y="connsiteY61263"/>
              </a:cxn>
              <a:cxn ang="0">
                <a:pos x="connsiteX61264" y="connsiteY61264"/>
              </a:cxn>
              <a:cxn ang="0">
                <a:pos x="connsiteX61265" y="connsiteY61265"/>
              </a:cxn>
              <a:cxn ang="0">
                <a:pos x="connsiteX61266" y="connsiteY61266"/>
              </a:cxn>
              <a:cxn ang="0">
                <a:pos x="connsiteX61267" y="connsiteY61267"/>
              </a:cxn>
              <a:cxn ang="0">
                <a:pos x="connsiteX61268" y="connsiteY61268"/>
              </a:cxn>
              <a:cxn ang="0">
                <a:pos x="connsiteX61269" y="connsiteY61269"/>
              </a:cxn>
              <a:cxn ang="0">
                <a:pos x="connsiteX61270" y="connsiteY61270"/>
              </a:cxn>
              <a:cxn ang="0">
                <a:pos x="connsiteX61271" y="connsiteY61271"/>
              </a:cxn>
              <a:cxn ang="0">
                <a:pos x="connsiteX61272" y="connsiteY61272"/>
              </a:cxn>
              <a:cxn ang="0">
                <a:pos x="connsiteX61273" y="connsiteY61273"/>
              </a:cxn>
              <a:cxn ang="0">
                <a:pos x="connsiteX61274" y="connsiteY61274"/>
              </a:cxn>
              <a:cxn ang="0">
                <a:pos x="connsiteX61275" y="connsiteY61275"/>
              </a:cxn>
              <a:cxn ang="0">
                <a:pos x="connsiteX61276" y="connsiteY61276"/>
              </a:cxn>
              <a:cxn ang="0">
                <a:pos x="connsiteX61277" y="connsiteY61277"/>
              </a:cxn>
              <a:cxn ang="0">
                <a:pos x="connsiteX61278" y="connsiteY61278"/>
              </a:cxn>
              <a:cxn ang="0">
                <a:pos x="connsiteX61279" y="connsiteY61279"/>
              </a:cxn>
              <a:cxn ang="0">
                <a:pos x="connsiteX61280" y="connsiteY61280"/>
              </a:cxn>
              <a:cxn ang="0">
                <a:pos x="connsiteX61281" y="connsiteY61281"/>
              </a:cxn>
              <a:cxn ang="0">
                <a:pos x="connsiteX61282" y="connsiteY61282"/>
              </a:cxn>
              <a:cxn ang="0">
                <a:pos x="connsiteX61283" y="connsiteY61283"/>
              </a:cxn>
              <a:cxn ang="0">
                <a:pos x="connsiteX61284" y="connsiteY61284"/>
              </a:cxn>
              <a:cxn ang="0">
                <a:pos x="connsiteX61285" y="connsiteY61285"/>
              </a:cxn>
              <a:cxn ang="0">
                <a:pos x="connsiteX61286" y="connsiteY61286"/>
              </a:cxn>
              <a:cxn ang="0">
                <a:pos x="connsiteX61287" y="connsiteY61287"/>
              </a:cxn>
              <a:cxn ang="0">
                <a:pos x="connsiteX61288" y="connsiteY61288"/>
              </a:cxn>
              <a:cxn ang="0">
                <a:pos x="connsiteX61289" y="connsiteY61289"/>
              </a:cxn>
              <a:cxn ang="0">
                <a:pos x="connsiteX61290" y="connsiteY61290"/>
              </a:cxn>
              <a:cxn ang="0">
                <a:pos x="connsiteX61291" y="connsiteY61291"/>
              </a:cxn>
              <a:cxn ang="0">
                <a:pos x="connsiteX61292" y="connsiteY61292"/>
              </a:cxn>
              <a:cxn ang="0">
                <a:pos x="connsiteX61293" y="connsiteY61293"/>
              </a:cxn>
              <a:cxn ang="0">
                <a:pos x="connsiteX61294" y="connsiteY61294"/>
              </a:cxn>
              <a:cxn ang="0">
                <a:pos x="connsiteX61295" y="connsiteY61295"/>
              </a:cxn>
              <a:cxn ang="0">
                <a:pos x="connsiteX61296" y="connsiteY61296"/>
              </a:cxn>
              <a:cxn ang="0">
                <a:pos x="connsiteX61297" y="connsiteY61297"/>
              </a:cxn>
              <a:cxn ang="0">
                <a:pos x="connsiteX61298" y="connsiteY61298"/>
              </a:cxn>
              <a:cxn ang="0">
                <a:pos x="connsiteX61299" y="connsiteY61299"/>
              </a:cxn>
              <a:cxn ang="0">
                <a:pos x="connsiteX61300" y="connsiteY61300"/>
              </a:cxn>
              <a:cxn ang="0">
                <a:pos x="connsiteX61301" y="connsiteY61301"/>
              </a:cxn>
              <a:cxn ang="0">
                <a:pos x="connsiteX61302" y="connsiteY61302"/>
              </a:cxn>
              <a:cxn ang="0">
                <a:pos x="connsiteX61303" y="connsiteY61303"/>
              </a:cxn>
              <a:cxn ang="0">
                <a:pos x="connsiteX61304" y="connsiteY61304"/>
              </a:cxn>
              <a:cxn ang="0">
                <a:pos x="connsiteX61305" y="connsiteY61305"/>
              </a:cxn>
              <a:cxn ang="0">
                <a:pos x="connsiteX61306" y="connsiteY61306"/>
              </a:cxn>
              <a:cxn ang="0">
                <a:pos x="connsiteX61307" y="connsiteY61307"/>
              </a:cxn>
              <a:cxn ang="0">
                <a:pos x="connsiteX61308" y="connsiteY61308"/>
              </a:cxn>
              <a:cxn ang="0">
                <a:pos x="connsiteX61309" y="connsiteY61309"/>
              </a:cxn>
              <a:cxn ang="0">
                <a:pos x="connsiteX61310" y="connsiteY61310"/>
              </a:cxn>
              <a:cxn ang="0">
                <a:pos x="connsiteX61311" y="connsiteY61311"/>
              </a:cxn>
              <a:cxn ang="0">
                <a:pos x="connsiteX61312" y="connsiteY61312"/>
              </a:cxn>
              <a:cxn ang="0">
                <a:pos x="connsiteX61313" y="connsiteY61313"/>
              </a:cxn>
              <a:cxn ang="0">
                <a:pos x="connsiteX61314" y="connsiteY61314"/>
              </a:cxn>
              <a:cxn ang="0">
                <a:pos x="connsiteX61315" y="connsiteY61315"/>
              </a:cxn>
              <a:cxn ang="0">
                <a:pos x="connsiteX61316" y="connsiteY61316"/>
              </a:cxn>
              <a:cxn ang="0">
                <a:pos x="connsiteX61317" y="connsiteY61317"/>
              </a:cxn>
              <a:cxn ang="0">
                <a:pos x="connsiteX61318" y="connsiteY61318"/>
              </a:cxn>
              <a:cxn ang="0">
                <a:pos x="connsiteX61319" y="connsiteY61319"/>
              </a:cxn>
              <a:cxn ang="0">
                <a:pos x="connsiteX61320" y="connsiteY61320"/>
              </a:cxn>
              <a:cxn ang="0">
                <a:pos x="connsiteX61321" y="connsiteY61321"/>
              </a:cxn>
              <a:cxn ang="0">
                <a:pos x="connsiteX61322" y="connsiteY61322"/>
              </a:cxn>
              <a:cxn ang="0">
                <a:pos x="connsiteX61323" y="connsiteY61323"/>
              </a:cxn>
              <a:cxn ang="0">
                <a:pos x="connsiteX61324" y="connsiteY61324"/>
              </a:cxn>
              <a:cxn ang="0">
                <a:pos x="connsiteX61325" y="connsiteY61325"/>
              </a:cxn>
              <a:cxn ang="0">
                <a:pos x="connsiteX61326" y="connsiteY61326"/>
              </a:cxn>
              <a:cxn ang="0">
                <a:pos x="connsiteX61327" y="connsiteY61327"/>
              </a:cxn>
              <a:cxn ang="0">
                <a:pos x="connsiteX61328" y="connsiteY61328"/>
              </a:cxn>
              <a:cxn ang="0">
                <a:pos x="connsiteX61329" y="connsiteY61329"/>
              </a:cxn>
              <a:cxn ang="0">
                <a:pos x="connsiteX61330" y="connsiteY61330"/>
              </a:cxn>
              <a:cxn ang="0">
                <a:pos x="connsiteX61331" y="connsiteY61331"/>
              </a:cxn>
              <a:cxn ang="0">
                <a:pos x="connsiteX61332" y="connsiteY61332"/>
              </a:cxn>
              <a:cxn ang="0">
                <a:pos x="connsiteX61333" y="connsiteY61333"/>
              </a:cxn>
              <a:cxn ang="0">
                <a:pos x="connsiteX61334" y="connsiteY61334"/>
              </a:cxn>
              <a:cxn ang="0">
                <a:pos x="connsiteX61335" y="connsiteY61335"/>
              </a:cxn>
              <a:cxn ang="0">
                <a:pos x="connsiteX61336" y="connsiteY61336"/>
              </a:cxn>
              <a:cxn ang="0">
                <a:pos x="connsiteX61337" y="connsiteY61337"/>
              </a:cxn>
              <a:cxn ang="0">
                <a:pos x="connsiteX61338" y="connsiteY61338"/>
              </a:cxn>
              <a:cxn ang="0">
                <a:pos x="connsiteX61339" y="connsiteY61339"/>
              </a:cxn>
              <a:cxn ang="0">
                <a:pos x="connsiteX61340" y="connsiteY61340"/>
              </a:cxn>
              <a:cxn ang="0">
                <a:pos x="connsiteX61341" y="connsiteY61341"/>
              </a:cxn>
              <a:cxn ang="0">
                <a:pos x="connsiteX61342" y="connsiteY61342"/>
              </a:cxn>
              <a:cxn ang="0">
                <a:pos x="connsiteX61343" y="connsiteY61343"/>
              </a:cxn>
              <a:cxn ang="0">
                <a:pos x="connsiteX61344" y="connsiteY61344"/>
              </a:cxn>
              <a:cxn ang="0">
                <a:pos x="connsiteX61345" y="connsiteY61345"/>
              </a:cxn>
              <a:cxn ang="0">
                <a:pos x="connsiteX61346" y="connsiteY61346"/>
              </a:cxn>
              <a:cxn ang="0">
                <a:pos x="connsiteX61347" y="connsiteY61347"/>
              </a:cxn>
              <a:cxn ang="0">
                <a:pos x="connsiteX61348" y="connsiteY61348"/>
              </a:cxn>
              <a:cxn ang="0">
                <a:pos x="connsiteX61349" y="connsiteY61349"/>
              </a:cxn>
              <a:cxn ang="0">
                <a:pos x="connsiteX61350" y="connsiteY61350"/>
              </a:cxn>
              <a:cxn ang="0">
                <a:pos x="connsiteX61351" y="connsiteY61351"/>
              </a:cxn>
              <a:cxn ang="0">
                <a:pos x="connsiteX61352" y="connsiteY61352"/>
              </a:cxn>
              <a:cxn ang="0">
                <a:pos x="connsiteX61353" y="connsiteY61353"/>
              </a:cxn>
              <a:cxn ang="0">
                <a:pos x="connsiteX61354" y="connsiteY61354"/>
              </a:cxn>
              <a:cxn ang="0">
                <a:pos x="connsiteX61355" y="connsiteY61355"/>
              </a:cxn>
              <a:cxn ang="0">
                <a:pos x="connsiteX61356" y="connsiteY61356"/>
              </a:cxn>
              <a:cxn ang="0">
                <a:pos x="connsiteX61357" y="connsiteY61357"/>
              </a:cxn>
              <a:cxn ang="0">
                <a:pos x="connsiteX61358" y="connsiteY61358"/>
              </a:cxn>
              <a:cxn ang="0">
                <a:pos x="connsiteX61359" y="connsiteY61359"/>
              </a:cxn>
              <a:cxn ang="0">
                <a:pos x="connsiteX61360" y="connsiteY61360"/>
              </a:cxn>
              <a:cxn ang="0">
                <a:pos x="connsiteX61361" y="connsiteY61361"/>
              </a:cxn>
              <a:cxn ang="0">
                <a:pos x="connsiteX61362" y="connsiteY61362"/>
              </a:cxn>
              <a:cxn ang="0">
                <a:pos x="connsiteX61363" y="connsiteY61363"/>
              </a:cxn>
              <a:cxn ang="0">
                <a:pos x="connsiteX61364" y="connsiteY61364"/>
              </a:cxn>
              <a:cxn ang="0">
                <a:pos x="connsiteX61365" y="connsiteY61365"/>
              </a:cxn>
              <a:cxn ang="0">
                <a:pos x="connsiteX61366" y="connsiteY61366"/>
              </a:cxn>
              <a:cxn ang="0">
                <a:pos x="connsiteX61367" y="connsiteY61367"/>
              </a:cxn>
              <a:cxn ang="0">
                <a:pos x="connsiteX61368" y="connsiteY61368"/>
              </a:cxn>
              <a:cxn ang="0">
                <a:pos x="connsiteX61369" y="connsiteY61369"/>
              </a:cxn>
              <a:cxn ang="0">
                <a:pos x="connsiteX61370" y="connsiteY61370"/>
              </a:cxn>
              <a:cxn ang="0">
                <a:pos x="connsiteX61371" y="connsiteY61371"/>
              </a:cxn>
              <a:cxn ang="0">
                <a:pos x="connsiteX61372" y="connsiteY61372"/>
              </a:cxn>
              <a:cxn ang="0">
                <a:pos x="connsiteX61373" y="connsiteY61373"/>
              </a:cxn>
              <a:cxn ang="0">
                <a:pos x="connsiteX61374" y="connsiteY61374"/>
              </a:cxn>
              <a:cxn ang="0">
                <a:pos x="connsiteX61375" y="connsiteY61375"/>
              </a:cxn>
              <a:cxn ang="0">
                <a:pos x="connsiteX61376" y="connsiteY61376"/>
              </a:cxn>
              <a:cxn ang="0">
                <a:pos x="connsiteX61377" y="connsiteY61377"/>
              </a:cxn>
              <a:cxn ang="0">
                <a:pos x="connsiteX61378" y="connsiteY61378"/>
              </a:cxn>
              <a:cxn ang="0">
                <a:pos x="connsiteX61379" y="connsiteY61379"/>
              </a:cxn>
              <a:cxn ang="0">
                <a:pos x="connsiteX61380" y="connsiteY61380"/>
              </a:cxn>
              <a:cxn ang="0">
                <a:pos x="connsiteX61381" y="connsiteY61381"/>
              </a:cxn>
              <a:cxn ang="0">
                <a:pos x="connsiteX61382" y="connsiteY61382"/>
              </a:cxn>
              <a:cxn ang="0">
                <a:pos x="connsiteX61383" y="connsiteY61383"/>
              </a:cxn>
              <a:cxn ang="0">
                <a:pos x="connsiteX61384" y="connsiteY61384"/>
              </a:cxn>
              <a:cxn ang="0">
                <a:pos x="connsiteX61385" y="connsiteY61385"/>
              </a:cxn>
              <a:cxn ang="0">
                <a:pos x="connsiteX61386" y="connsiteY61386"/>
              </a:cxn>
              <a:cxn ang="0">
                <a:pos x="connsiteX61387" y="connsiteY61387"/>
              </a:cxn>
              <a:cxn ang="0">
                <a:pos x="connsiteX61388" y="connsiteY61388"/>
              </a:cxn>
              <a:cxn ang="0">
                <a:pos x="connsiteX61389" y="connsiteY61389"/>
              </a:cxn>
              <a:cxn ang="0">
                <a:pos x="connsiteX61390" y="connsiteY61390"/>
              </a:cxn>
              <a:cxn ang="0">
                <a:pos x="connsiteX61391" y="connsiteY61391"/>
              </a:cxn>
              <a:cxn ang="0">
                <a:pos x="connsiteX61392" y="connsiteY61392"/>
              </a:cxn>
              <a:cxn ang="0">
                <a:pos x="connsiteX61393" y="connsiteY61393"/>
              </a:cxn>
              <a:cxn ang="0">
                <a:pos x="connsiteX61394" y="connsiteY61394"/>
              </a:cxn>
              <a:cxn ang="0">
                <a:pos x="connsiteX61395" y="connsiteY61395"/>
              </a:cxn>
              <a:cxn ang="0">
                <a:pos x="connsiteX61396" y="connsiteY61396"/>
              </a:cxn>
              <a:cxn ang="0">
                <a:pos x="connsiteX61397" y="connsiteY61397"/>
              </a:cxn>
              <a:cxn ang="0">
                <a:pos x="connsiteX61398" y="connsiteY61398"/>
              </a:cxn>
              <a:cxn ang="0">
                <a:pos x="connsiteX61399" y="connsiteY61399"/>
              </a:cxn>
              <a:cxn ang="0">
                <a:pos x="connsiteX61400" y="connsiteY61400"/>
              </a:cxn>
              <a:cxn ang="0">
                <a:pos x="connsiteX61401" y="connsiteY61401"/>
              </a:cxn>
              <a:cxn ang="0">
                <a:pos x="connsiteX61402" y="connsiteY61402"/>
              </a:cxn>
              <a:cxn ang="0">
                <a:pos x="connsiteX61403" y="connsiteY61403"/>
              </a:cxn>
              <a:cxn ang="0">
                <a:pos x="connsiteX61404" y="connsiteY61404"/>
              </a:cxn>
              <a:cxn ang="0">
                <a:pos x="connsiteX61405" y="connsiteY61405"/>
              </a:cxn>
              <a:cxn ang="0">
                <a:pos x="connsiteX61406" y="connsiteY61406"/>
              </a:cxn>
              <a:cxn ang="0">
                <a:pos x="connsiteX61407" y="connsiteY61407"/>
              </a:cxn>
              <a:cxn ang="0">
                <a:pos x="connsiteX61408" y="connsiteY61408"/>
              </a:cxn>
              <a:cxn ang="0">
                <a:pos x="connsiteX61409" y="connsiteY61409"/>
              </a:cxn>
              <a:cxn ang="0">
                <a:pos x="connsiteX61410" y="connsiteY61410"/>
              </a:cxn>
              <a:cxn ang="0">
                <a:pos x="connsiteX61411" y="connsiteY61411"/>
              </a:cxn>
              <a:cxn ang="0">
                <a:pos x="connsiteX61412" y="connsiteY61412"/>
              </a:cxn>
              <a:cxn ang="0">
                <a:pos x="connsiteX61413" y="connsiteY61413"/>
              </a:cxn>
              <a:cxn ang="0">
                <a:pos x="connsiteX61414" y="connsiteY61414"/>
              </a:cxn>
              <a:cxn ang="0">
                <a:pos x="connsiteX61415" y="connsiteY61415"/>
              </a:cxn>
              <a:cxn ang="0">
                <a:pos x="connsiteX61416" y="connsiteY61416"/>
              </a:cxn>
              <a:cxn ang="0">
                <a:pos x="connsiteX61417" y="connsiteY61417"/>
              </a:cxn>
              <a:cxn ang="0">
                <a:pos x="connsiteX61418" y="connsiteY61418"/>
              </a:cxn>
              <a:cxn ang="0">
                <a:pos x="connsiteX61419" y="connsiteY61419"/>
              </a:cxn>
              <a:cxn ang="0">
                <a:pos x="connsiteX61420" y="connsiteY61420"/>
              </a:cxn>
              <a:cxn ang="0">
                <a:pos x="connsiteX61421" y="connsiteY61421"/>
              </a:cxn>
              <a:cxn ang="0">
                <a:pos x="connsiteX61422" y="connsiteY61422"/>
              </a:cxn>
              <a:cxn ang="0">
                <a:pos x="connsiteX61423" y="connsiteY61423"/>
              </a:cxn>
              <a:cxn ang="0">
                <a:pos x="connsiteX61424" y="connsiteY61424"/>
              </a:cxn>
              <a:cxn ang="0">
                <a:pos x="connsiteX61425" y="connsiteY61425"/>
              </a:cxn>
              <a:cxn ang="0">
                <a:pos x="connsiteX61426" y="connsiteY61426"/>
              </a:cxn>
              <a:cxn ang="0">
                <a:pos x="connsiteX61427" y="connsiteY61427"/>
              </a:cxn>
              <a:cxn ang="0">
                <a:pos x="connsiteX61428" y="connsiteY61428"/>
              </a:cxn>
              <a:cxn ang="0">
                <a:pos x="connsiteX61429" y="connsiteY61429"/>
              </a:cxn>
              <a:cxn ang="0">
                <a:pos x="connsiteX61430" y="connsiteY61430"/>
              </a:cxn>
              <a:cxn ang="0">
                <a:pos x="connsiteX61431" y="connsiteY61431"/>
              </a:cxn>
              <a:cxn ang="0">
                <a:pos x="connsiteX61432" y="connsiteY61432"/>
              </a:cxn>
              <a:cxn ang="0">
                <a:pos x="connsiteX61433" y="connsiteY61433"/>
              </a:cxn>
              <a:cxn ang="0">
                <a:pos x="connsiteX61434" y="connsiteY61434"/>
              </a:cxn>
              <a:cxn ang="0">
                <a:pos x="connsiteX61435" y="connsiteY61435"/>
              </a:cxn>
              <a:cxn ang="0">
                <a:pos x="connsiteX61436" y="connsiteY61436"/>
              </a:cxn>
              <a:cxn ang="0">
                <a:pos x="connsiteX61437" y="connsiteY61437"/>
              </a:cxn>
              <a:cxn ang="0">
                <a:pos x="connsiteX61438" y="connsiteY61438"/>
              </a:cxn>
              <a:cxn ang="0">
                <a:pos x="connsiteX61439" y="connsiteY61439"/>
              </a:cxn>
              <a:cxn ang="0">
                <a:pos x="connsiteX61440" y="connsiteY61440"/>
              </a:cxn>
              <a:cxn ang="0">
                <a:pos x="connsiteX61441" y="connsiteY61441"/>
              </a:cxn>
              <a:cxn ang="0">
                <a:pos x="connsiteX61442" y="connsiteY61442"/>
              </a:cxn>
              <a:cxn ang="0">
                <a:pos x="connsiteX61443" y="connsiteY61443"/>
              </a:cxn>
              <a:cxn ang="0">
                <a:pos x="connsiteX61444" y="connsiteY61444"/>
              </a:cxn>
              <a:cxn ang="0">
                <a:pos x="connsiteX61445" y="connsiteY61445"/>
              </a:cxn>
              <a:cxn ang="0">
                <a:pos x="connsiteX61446" y="connsiteY61446"/>
              </a:cxn>
              <a:cxn ang="0">
                <a:pos x="connsiteX61447" y="connsiteY61447"/>
              </a:cxn>
              <a:cxn ang="0">
                <a:pos x="connsiteX61448" y="connsiteY61448"/>
              </a:cxn>
              <a:cxn ang="0">
                <a:pos x="connsiteX61449" y="connsiteY61449"/>
              </a:cxn>
              <a:cxn ang="0">
                <a:pos x="connsiteX61450" y="connsiteY61450"/>
              </a:cxn>
              <a:cxn ang="0">
                <a:pos x="connsiteX61451" y="connsiteY61451"/>
              </a:cxn>
              <a:cxn ang="0">
                <a:pos x="connsiteX61452" y="connsiteY61452"/>
              </a:cxn>
              <a:cxn ang="0">
                <a:pos x="connsiteX61453" y="connsiteY61453"/>
              </a:cxn>
              <a:cxn ang="0">
                <a:pos x="connsiteX61454" y="connsiteY61454"/>
              </a:cxn>
              <a:cxn ang="0">
                <a:pos x="connsiteX61455" y="connsiteY61455"/>
              </a:cxn>
              <a:cxn ang="0">
                <a:pos x="connsiteX61456" y="connsiteY61456"/>
              </a:cxn>
              <a:cxn ang="0">
                <a:pos x="connsiteX61457" y="connsiteY61457"/>
              </a:cxn>
              <a:cxn ang="0">
                <a:pos x="connsiteX61458" y="connsiteY61458"/>
              </a:cxn>
              <a:cxn ang="0">
                <a:pos x="connsiteX61459" y="connsiteY61459"/>
              </a:cxn>
              <a:cxn ang="0">
                <a:pos x="connsiteX61460" y="connsiteY61460"/>
              </a:cxn>
              <a:cxn ang="0">
                <a:pos x="connsiteX61461" y="connsiteY61461"/>
              </a:cxn>
              <a:cxn ang="0">
                <a:pos x="connsiteX61462" y="connsiteY61462"/>
              </a:cxn>
              <a:cxn ang="0">
                <a:pos x="connsiteX61463" y="connsiteY61463"/>
              </a:cxn>
              <a:cxn ang="0">
                <a:pos x="connsiteX61464" y="connsiteY61464"/>
              </a:cxn>
              <a:cxn ang="0">
                <a:pos x="connsiteX61465" y="connsiteY61465"/>
              </a:cxn>
              <a:cxn ang="0">
                <a:pos x="connsiteX61466" y="connsiteY61466"/>
              </a:cxn>
              <a:cxn ang="0">
                <a:pos x="connsiteX61467" y="connsiteY61467"/>
              </a:cxn>
              <a:cxn ang="0">
                <a:pos x="connsiteX61468" y="connsiteY61468"/>
              </a:cxn>
              <a:cxn ang="0">
                <a:pos x="connsiteX61469" y="connsiteY61469"/>
              </a:cxn>
              <a:cxn ang="0">
                <a:pos x="connsiteX61470" y="connsiteY61470"/>
              </a:cxn>
              <a:cxn ang="0">
                <a:pos x="connsiteX61471" y="connsiteY61471"/>
              </a:cxn>
              <a:cxn ang="0">
                <a:pos x="connsiteX61472" y="connsiteY61472"/>
              </a:cxn>
              <a:cxn ang="0">
                <a:pos x="connsiteX61473" y="connsiteY61473"/>
              </a:cxn>
              <a:cxn ang="0">
                <a:pos x="connsiteX61474" y="connsiteY61474"/>
              </a:cxn>
              <a:cxn ang="0">
                <a:pos x="connsiteX61475" y="connsiteY61475"/>
              </a:cxn>
              <a:cxn ang="0">
                <a:pos x="connsiteX61476" y="connsiteY61476"/>
              </a:cxn>
              <a:cxn ang="0">
                <a:pos x="connsiteX61477" y="connsiteY61477"/>
              </a:cxn>
              <a:cxn ang="0">
                <a:pos x="connsiteX61478" y="connsiteY61478"/>
              </a:cxn>
              <a:cxn ang="0">
                <a:pos x="connsiteX61479" y="connsiteY61479"/>
              </a:cxn>
              <a:cxn ang="0">
                <a:pos x="connsiteX61480" y="connsiteY61480"/>
              </a:cxn>
              <a:cxn ang="0">
                <a:pos x="connsiteX61481" y="connsiteY61481"/>
              </a:cxn>
              <a:cxn ang="0">
                <a:pos x="connsiteX61482" y="connsiteY61482"/>
              </a:cxn>
              <a:cxn ang="0">
                <a:pos x="connsiteX61483" y="connsiteY61483"/>
              </a:cxn>
              <a:cxn ang="0">
                <a:pos x="connsiteX61484" y="connsiteY61484"/>
              </a:cxn>
              <a:cxn ang="0">
                <a:pos x="connsiteX61485" y="connsiteY61485"/>
              </a:cxn>
              <a:cxn ang="0">
                <a:pos x="connsiteX61486" y="connsiteY61486"/>
              </a:cxn>
              <a:cxn ang="0">
                <a:pos x="connsiteX61487" y="connsiteY61487"/>
              </a:cxn>
              <a:cxn ang="0">
                <a:pos x="connsiteX61488" y="connsiteY61488"/>
              </a:cxn>
              <a:cxn ang="0">
                <a:pos x="connsiteX61489" y="connsiteY61489"/>
              </a:cxn>
              <a:cxn ang="0">
                <a:pos x="connsiteX61490" y="connsiteY61490"/>
              </a:cxn>
              <a:cxn ang="0">
                <a:pos x="connsiteX61491" y="connsiteY61491"/>
              </a:cxn>
              <a:cxn ang="0">
                <a:pos x="connsiteX61492" y="connsiteY61492"/>
              </a:cxn>
              <a:cxn ang="0">
                <a:pos x="connsiteX61493" y="connsiteY61493"/>
              </a:cxn>
              <a:cxn ang="0">
                <a:pos x="connsiteX61494" y="connsiteY61494"/>
              </a:cxn>
              <a:cxn ang="0">
                <a:pos x="connsiteX61495" y="connsiteY61495"/>
              </a:cxn>
              <a:cxn ang="0">
                <a:pos x="connsiteX61496" y="connsiteY61496"/>
              </a:cxn>
              <a:cxn ang="0">
                <a:pos x="connsiteX61497" y="connsiteY61497"/>
              </a:cxn>
              <a:cxn ang="0">
                <a:pos x="connsiteX61498" y="connsiteY61498"/>
              </a:cxn>
              <a:cxn ang="0">
                <a:pos x="connsiteX61499" y="connsiteY61499"/>
              </a:cxn>
              <a:cxn ang="0">
                <a:pos x="connsiteX61500" y="connsiteY61500"/>
              </a:cxn>
              <a:cxn ang="0">
                <a:pos x="connsiteX61501" y="connsiteY61501"/>
              </a:cxn>
              <a:cxn ang="0">
                <a:pos x="connsiteX61502" y="connsiteY61502"/>
              </a:cxn>
              <a:cxn ang="0">
                <a:pos x="connsiteX61503" y="connsiteY61503"/>
              </a:cxn>
              <a:cxn ang="0">
                <a:pos x="connsiteX61504" y="connsiteY61504"/>
              </a:cxn>
              <a:cxn ang="0">
                <a:pos x="connsiteX61505" y="connsiteY61505"/>
              </a:cxn>
              <a:cxn ang="0">
                <a:pos x="connsiteX61506" y="connsiteY61506"/>
              </a:cxn>
              <a:cxn ang="0">
                <a:pos x="connsiteX61507" y="connsiteY61507"/>
              </a:cxn>
              <a:cxn ang="0">
                <a:pos x="connsiteX61508" y="connsiteY61508"/>
              </a:cxn>
              <a:cxn ang="0">
                <a:pos x="connsiteX61509" y="connsiteY61509"/>
              </a:cxn>
              <a:cxn ang="0">
                <a:pos x="connsiteX61510" y="connsiteY61510"/>
              </a:cxn>
              <a:cxn ang="0">
                <a:pos x="connsiteX61511" y="connsiteY61511"/>
              </a:cxn>
              <a:cxn ang="0">
                <a:pos x="connsiteX61512" y="connsiteY61512"/>
              </a:cxn>
              <a:cxn ang="0">
                <a:pos x="connsiteX61513" y="connsiteY61513"/>
              </a:cxn>
              <a:cxn ang="0">
                <a:pos x="connsiteX61514" y="connsiteY61514"/>
              </a:cxn>
              <a:cxn ang="0">
                <a:pos x="connsiteX61515" y="connsiteY61515"/>
              </a:cxn>
              <a:cxn ang="0">
                <a:pos x="connsiteX61516" y="connsiteY61516"/>
              </a:cxn>
              <a:cxn ang="0">
                <a:pos x="connsiteX61517" y="connsiteY61517"/>
              </a:cxn>
              <a:cxn ang="0">
                <a:pos x="connsiteX61518" y="connsiteY61518"/>
              </a:cxn>
              <a:cxn ang="0">
                <a:pos x="connsiteX61519" y="connsiteY61519"/>
              </a:cxn>
              <a:cxn ang="0">
                <a:pos x="connsiteX61520" y="connsiteY61520"/>
              </a:cxn>
              <a:cxn ang="0">
                <a:pos x="connsiteX61521" y="connsiteY61521"/>
              </a:cxn>
              <a:cxn ang="0">
                <a:pos x="connsiteX61522" y="connsiteY61522"/>
              </a:cxn>
              <a:cxn ang="0">
                <a:pos x="connsiteX61523" y="connsiteY61523"/>
              </a:cxn>
              <a:cxn ang="0">
                <a:pos x="connsiteX61524" y="connsiteY61524"/>
              </a:cxn>
              <a:cxn ang="0">
                <a:pos x="connsiteX61525" y="connsiteY61525"/>
              </a:cxn>
              <a:cxn ang="0">
                <a:pos x="connsiteX61526" y="connsiteY61526"/>
              </a:cxn>
              <a:cxn ang="0">
                <a:pos x="connsiteX61527" y="connsiteY61527"/>
              </a:cxn>
              <a:cxn ang="0">
                <a:pos x="connsiteX61528" y="connsiteY61528"/>
              </a:cxn>
              <a:cxn ang="0">
                <a:pos x="connsiteX61529" y="connsiteY61529"/>
              </a:cxn>
              <a:cxn ang="0">
                <a:pos x="connsiteX61530" y="connsiteY61530"/>
              </a:cxn>
              <a:cxn ang="0">
                <a:pos x="connsiteX61531" y="connsiteY61531"/>
              </a:cxn>
              <a:cxn ang="0">
                <a:pos x="connsiteX61532" y="connsiteY61532"/>
              </a:cxn>
              <a:cxn ang="0">
                <a:pos x="connsiteX61533" y="connsiteY61533"/>
              </a:cxn>
              <a:cxn ang="0">
                <a:pos x="connsiteX61534" y="connsiteY61534"/>
              </a:cxn>
              <a:cxn ang="0">
                <a:pos x="connsiteX61535" y="connsiteY61535"/>
              </a:cxn>
              <a:cxn ang="0">
                <a:pos x="connsiteX61536" y="connsiteY61536"/>
              </a:cxn>
              <a:cxn ang="0">
                <a:pos x="connsiteX61537" y="connsiteY61537"/>
              </a:cxn>
              <a:cxn ang="0">
                <a:pos x="connsiteX61538" y="connsiteY61538"/>
              </a:cxn>
              <a:cxn ang="0">
                <a:pos x="connsiteX61539" y="connsiteY61539"/>
              </a:cxn>
              <a:cxn ang="0">
                <a:pos x="connsiteX61540" y="connsiteY61540"/>
              </a:cxn>
              <a:cxn ang="0">
                <a:pos x="connsiteX61541" y="connsiteY61541"/>
              </a:cxn>
              <a:cxn ang="0">
                <a:pos x="connsiteX61542" y="connsiteY61542"/>
              </a:cxn>
              <a:cxn ang="0">
                <a:pos x="connsiteX61543" y="connsiteY61543"/>
              </a:cxn>
              <a:cxn ang="0">
                <a:pos x="connsiteX61544" y="connsiteY61544"/>
              </a:cxn>
              <a:cxn ang="0">
                <a:pos x="connsiteX61545" y="connsiteY61545"/>
              </a:cxn>
              <a:cxn ang="0">
                <a:pos x="connsiteX61546" y="connsiteY61546"/>
              </a:cxn>
              <a:cxn ang="0">
                <a:pos x="connsiteX61547" y="connsiteY61547"/>
              </a:cxn>
              <a:cxn ang="0">
                <a:pos x="connsiteX61548" y="connsiteY61548"/>
              </a:cxn>
              <a:cxn ang="0">
                <a:pos x="connsiteX61549" y="connsiteY61549"/>
              </a:cxn>
              <a:cxn ang="0">
                <a:pos x="connsiteX61550" y="connsiteY61550"/>
              </a:cxn>
              <a:cxn ang="0">
                <a:pos x="connsiteX61551" y="connsiteY61551"/>
              </a:cxn>
              <a:cxn ang="0">
                <a:pos x="connsiteX61552" y="connsiteY61552"/>
              </a:cxn>
              <a:cxn ang="0">
                <a:pos x="connsiteX61553" y="connsiteY61553"/>
              </a:cxn>
              <a:cxn ang="0">
                <a:pos x="connsiteX61554" y="connsiteY61554"/>
              </a:cxn>
              <a:cxn ang="0">
                <a:pos x="connsiteX61555" y="connsiteY61555"/>
              </a:cxn>
              <a:cxn ang="0">
                <a:pos x="connsiteX61556" y="connsiteY61556"/>
              </a:cxn>
              <a:cxn ang="0">
                <a:pos x="connsiteX61557" y="connsiteY61557"/>
              </a:cxn>
              <a:cxn ang="0">
                <a:pos x="connsiteX61558" y="connsiteY61558"/>
              </a:cxn>
              <a:cxn ang="0">
                <a:pos x="connsiteX61559" y="connsiteY61559"/>
              </a:cxn>
              <a:cxn ang="0">
                <a:pos x="connsiteX61560" y="connsiteY61560"/>
              </a:cxn>
              <a:cxn ang="0">
                <a:pos x="connsiteX61561" y="connsiteY61561"/>
              </a:cxn>
              <a:cxn ang="0">
                <a:pos x="connsiteX61562" y="connsiteY61562"/>
              </a:cxn>
              <a:cxn ang="0">
                <a:pos x="connsiteX61563" y="connsiteY61563"/>
              </a:cxn>
              <a:cxn ang="0">
                <a:pos x="connsiteX61564" y="connsiteY61564"/>
              </a:cxn>
              <a:cxn ang="0">
                <a:pos x="connsiteX61565" y="connsiteY61565"/>
              </a:cxn>
              <a:cxn ang="0">
                <a:pos x="connsiteX61566" y="connsiteY61566"/>
              </a:cxn>
              <a:cxn ang="0">
                <a:pos x="connsiteX61567" y="connsiteY61567"/>
              </a:cxn>
              <a:cxn ang="0">
                <a:pos x="connsiteX61568" y="connsiteY61568"/>
              </a:cxn>
              <a:cxn ang="0">
                <a:pos x="connsiteX61569" y="connsiteY61569"/>
              </a:cxn>
              <a:cxn ang="0">
                <a:pos x="connsiteX61570" y="connsiteY61570"/>
              </a:cxn>
              <a:cxn ang="0">
                <a:pos x="connsiteX61571" y="connsiteY61571"/>
              </a:cxn>
              <a:cxn ang="0">
                <a:pos x="connsiteX61572" y="connsiteY61572"/>
              </a:cxn>
              <a:cxn ang="0">
                <a:pos x="connsiteX61573" y="connsiteY61573"/>
              </a:cxn>
              <a:cxn ang="0">
                <a:pos x="connsiteX61574" y="connsiteY61574"/>
              </a:cxn>
              <a:cxn ang="0">
                <a:pos x="connsiteX61575" y="connsiteY61575"/>
              </a:cxn>
              <a:cxn ang="0">
                <a:pos x="connsiteX61576" y="connsiteY61576"/>
              </a:cxn>
              <a:cxn ang="0">
                <a:pos x="connsiteX61577" y="connsiteY61577"/>
              </a:cxn>
              <a:cxn ang="0">
                <a:pos x="connsiteX61578" y="connsiteY61578"/>
              </a:cxn>
              <a:cxn ang="0">
                <a:pos x="connsiteX61579" y="connsiteY61579"/>
              </a:cxn>
              <a:cxn ang="0">
                <a:pos x="connsiteX61580" y="connsiteY61580"/>
              </a:cxn>
              <a:cxn ang="0">
                <a:pos x="connsiteX61581" y="connsiteY61581"/>
              </a:cxn>
              <a:cxn ang="0">
                <a:pos x="connsiteX61582" y="connsiteY61582"/>
              </a:cxn>
              <a:cxn ang="0">
                <a:pos x="connsiteX61583" y="connsiteY61583"/>
              </a:cxn>
              <a:cxn ang="0">
                <a:pos x="connsiteX61584" y="connsiteY61584"/>
              </a:cxn>
              <a:cxn ang="0">
                <a:pos x="connsiteX61585" y="connsiteY61585"/>
              </a:cxn>
              <a:cxn ang="0">
                <a:pos x="connsiteX61586" y="connsiteY61586"/>
              </a:cxn>
              <a:cxn ang="0">
                <a:pos x="connsiteX61587" y="connsiteY61587"/>
              </a:cxn>
              <a:cxn ang="0">
                <a:pos x="connsiteX61588" y="connsiteY61588"/>
              </a:cxn>
              <a:cxn ang="0">
                <a:pos x="connsiteX61589" y="connsiteY61589"/>
              </a:cxn>
              <a:cxn ang="0">
                <a:pos x="connsiteX61590" y="connsiteY61590"/>
              </a:cxn>
              <a:cxn ang="0">
                <a:pos x="connsiteX61591" y="connsiteY61591"/>
              </a:cxn>
              <a:cxn ang="0">
                <a:pos x="connsiteX61592" y="connsiteY61592"/>
              </a:cxn>
              <a:cxn ang="0">
                <a:pos x="connsiteX61593" y="connsiteY61593"/>
              </a:cxn>
              <a:cxn ang="0">
                <a:pos x="connsiteX61594" y="connsiteY61594"/>
              </a:cxn>
              <a:cxn ang="0">
                <a:pos x="connsiteX61595" y="connsiteY61595"/>
              </a:cxn>
              <a:cxn ang="0">
                <a:pos x="connsiteX61596" y="connsiteY61596"/>
              </a:cxn>
              <a:cxn ang="0">
                <a:pos x="connsiteX61597" y="connsiteY61597"/>
              </a:cxn>
              <a:cxn ang="0">
                <a:pos x="connsiteX61598" y="connsiteY61598"/>
              </a:cxn>
              <a:cxn ang="0">
                <a:pos x="connsiteX61599" y="connsiteY61599"/>
              </a:cxn>
              <a:cxn ang="0">
                <a:pos x="connsiteX61600" y="connsiteY61600"/>
              </a:cxn>
              <a:cxn ang="0">
                <a:pos x="connsiteX61601" y="connsiteY61601"/>
              </a:cxn>
              <a:cxn ang="0">
                <a:pos x="connsiteX61602" y="connsiteY61602"/>
              </a:cxn>
              <a:cxn ang="0">
                <a:pos x="connsiteX61603" y="connsiteY61603"/>
              </a:cxn>
              <a:cxn ang="0">
                <a:pos x="connsiteX61604" y="connsiteY61604"/>
              </a:cxn>
              <a:cxn ang="0">
                <a:pos x="connsiteX61605" y="connsiteY61605"/>
              </a:cxn>
              <a:cxn ang="0">
                <a:pos x="connsiteX61606" y="connsiteY61606"/>
              </a:cxn>
              <a:cxn ang="0">
                <a:pos x="connsiteX61607" y="connsiteY61607"/>
              </a:cxn>
              <a:cxn ang="0">
                <a:pos x="connsiteX61608" y="connsiteY61608"/>
              </a:cxn>
              <a:cxn ang="0">
                <a:pos x="connsiteX61609" y="connsiteY61609"/>
              </a:cxn>
              <a:cxn ang="0">
                <a:pos x="connsiteX61610" y="connsiteY61610"/>
              </a:cxn>
              <a:cxn ang="0">
                <a:pos x="connsiteX61611" y="connsiteY61611"/>
              </a:cxn>
              <a:cxn ang="0">
                <a:pos x="connsiteX61612" y="connsiteY61612"/>
              </a:cxn>
              <a:cxn ang="0">
                <a:pos x="connsiteX61613" y="connsiteY61613"/>
              </a:cxn>
              <a:cxn ang="0">
                <a:pos x="connsiteX61614" y="connsiteY61614"/>
              </a:cxn>
              <a:cxn ang="0">
                <a:pos x="connsiteX61615" y="connsiteY61615"/>
              </a:cxn>
              <a:cxn ang="0">
                <a:pos x="connsiteX61616" y="connsiteY61616"/>
              </a:cxn>
              <a:cxn ang="0">
                <a:pos x="connsiteX61617" y="connsiteY61617"/>
              </a:cxn>
              <a:cxn ang="0">
                <a:pos x="connsiteX61618" y="connsiteY61618"/>
              </a:cxn>
              <a:cxn ang="0">
                <a:pos x="connsiteX61619" y="connsiteY61619"/>
              </a:cxn>
              <a:cxn ang="0">
                <a:pos x="connsiteX61620" y="connsiteY61620"/>
              </a:cxn>
              <a:cxn ang="0">
                <a:pos x="connsiteX61621" y="connsiteY61621"/>
              </a:cxn>
              <a:cxn ang="0">
                <a:pos x="connsiteX61622" y="connsiteY61622"/>
              </a:cxn>
              <a:cxn ang="0">
                <a:pos x="connsiteX61623" y="connsiteY61623"/>
              </a:cxn>
              <a:cxn ang="0">
                <a:pos x="connsiteX61624" y="connsiteY61624"/>
              </a:cxn>
              <a:cxn ang="0">
                <a:pos x="connsiteX61625" y="connsiteY61625"/>
              </a:cxn>
              <a:cxn ang="0">
                <a:pos x="connsiteX61626" y="connsiteY61626"/>
              </a:cxn>
              <a:cxn ang="0">
                <a:pos x="connsiteX61627" y="connsiteY61627"/>
              </a:cxn>
              <a:cxn ang="0">
                <a:pos x="connsiteX61628" y="connsiteY61628"/>
              </a:cxn>
              <a:cxn ang="0">
                <a:pos x="connsiteX61629" y="connsiteY61629"/>
              </a:cxn>
              <a:cxn ang="0">
                <a:pos x="connsiteX61630" y="connsiteY61630"/>
              </a:cxn>
              <a:cxn ang="0">
                <a:pos x="connsiteX61631" y="connsiteY61631"/>
              </a:cxn>
              <a:cxn ang="0">
                <a:pos x="connsiteX61632" y="connsiteY61632"/>
              </a:cxn>
              <a:cxn ang="0">
                <a:pos x="connsiteX61633" y="connsiteY61633"/>
              </a:cxn>
              <a:cxn ang="0">
                <a:pos x="connsiteX61634" y="connsiteY61634"/>
              </a:cxn>
              <a:cxn ang="0">
                <a:pos x="connsiteX61635" y="connsiteY61635"/>
              </a:cxn>
              <a:cxn ang="0">
                <a:pos x="connsiteX61636" y="connsiteY61636"/>
              </a:cxn>
              <a:cxn ang="0">
                <a:pos x="connsiteX61637" y="connsiteY61637"/>
              </a:cxn>
              <a:cxn ang="0">
                <a:pos x="connsiteX61638" y="connsiteY61638"/>
              </a:cxn>
              <a:cxn ang="0">
                <a:pos x="connsiteX61639" y="connsiteY61639"/>
              </a:cxn>
              <a:cxn ang="0">
                <a:pos x="connsiteX61640" y="connsiteY61640"/>
              </a:cxn>
              <a:cxn ang="0">
                <a:pos x="connsiteX61641" y="connsiteY61641"/>
              </a:cxn>
              <a:cxn ang="0">
                <a:pos x="connsiteX61642" y="connsiteY61642"/>
              </a:cxn>
              <a:cxn ang="0">
                <a:pos x="connsiteX61643" y="connsiteY61643"/>
              </a:cxn>
              <a:cxn ang="0">
                <a:pos x="connsiteX61644" y="connsiteY61644"/>
              </a:cxn>
              <a:cxn ang="0">
                <a:pos x="connsiteX61645" y="connsiteY61645"/>
              </a:cxn>
              <a:cxn ang="0">
                <a:pos x="connsiteX61646" y="connsiteY61646"/>
              </a:cxn>
              <a:cxn ang="0">
                <a:pos x="connsiteX61647" y="connsiteY61647"/>
              </a:cxn>
              <a:cxn ang="0">
                <a:pos x="connsiteX61648" y="connsiteY61648"/>
              </a:cxn>
              <a:cxn ang="0">
                <a:pos x="connsiteX61649" y="connsiteY61649"/>
              </a:cxn>
              <a:cxn ang="0">
                <a:pos x="connsiteX61650" y="connsiteY61650"/>
              </a:cxn>
              <a:cxn ang="0">
                <a:pos x="connsiteX61651" y="connsiteY61651"/>
              </a:cxn>
              <a:cxn ang="0">
                <a:pos x="connsiteX61652" y="connsiteY61652"/>
              </a:cxn>
              <a:cxn ang="0">
                <a:pos x="connsiteX61653" y="connsiteY61653"/>
              </a:cxn>
              <a:cxn ang="0">
                <a:pos x="connsiteX61654" y="connsiteY61654"/>
              </a:cxn>
              <a:cxn ang="0">
                <a:pos x="connsiteX61655" y="connsiteY61655"/>
              </a:cxn>
              <a:cxn ang="0">
                <a:pos x="connsiteX61656" y="connsiteY61656"/>
              </a:cxn>
              <a:cxn ang="0">
                <a:pos x="connsiteX61657" y="connsiteY61657"/>
              </a:cxn>
              <a:cxn ang="0">
                <a:pos x="connsiteX61658" y="connsiteY61658"/>
              </a:cxn>
              <a:cxn ang="0">
                <a:pos x="connsiteX61659" y="connsiteY61659"/>
              </a:cxn>
              <a:cxn ang="0">
                <a:pos x="connsiteX61660" y="connsiteY61660"/>
              </a:cxn>
              <a:cxn ang="0">
                <a:pos x="connsiteX61661" y="connsiteY61661"/>
              </a:cxn>
              <a:cxn ang="0">
                <a:pos x="connsiteX61662" y="connsiteY61662"/>
              </a:cxn>
              <a:cxn ang="0">
                <a:pos x="connsiteX61663" y="connsiteY61663"/>
              </a:cxn>
              <a:cxn ang="0">
                <a:pos x="connsiteX61664" y="connsiteY61664"/>
              </a:cxn>
              <a:cxn ang="0">
                <a:pos x="connsiteX61665" y="connsiteY61665"/>
              </a:cxn>
              <a:cxn ang="0">
                <a:pos x="connsiteX61666" y="connsiteY61666"/>
              </a:cxn>
              <a:cxn ang="0">
                <a:pos x="connsiteX61667" y="connsiteY61667"/>
              </a:cxn>
              <a:cxn ang="0">
                <a:pos x="connsiteX61668" y="connsiteY61668"/>
              </a:cxn>
              <a:cxn ang="0">
                <a:pos x="connsiteX61669" y="connsiteY61669"/>
              </a:cxn>
              <a:cxn ang="0">
                <a:pos x="connsiteX61670" y="connsiteY61670"/>
              </a:cxn>
              <a:cxn ang="0">
                <a:pos x="connsiteX61671" y="connsiteY61671"/>
              </a:cxn>
              <a:cxn ang="0">
                <a:pos x="connsiteX61672" y="connsiteY61672"/>
              </a:cxn>
              <a:cxn ang="0">
                <a:pos x="connsiteX61673" y="connsiteY61673"/>
              </a:cxn>
              <a:cxn ang="0">
                <a:pos x="connsiteX61674" y="connsiteY61674"/>
              </a:cxn>
              <a:cxn ang="0">
                <a:pos x="connsiteX61675" y="connsiteY61675"/>
              </a:cxn>
              <a:cxn ang="0">
                <a:pos x="connsiteX61676" y="connsiteY61676"/>
              </a:cxn>
              <a:cxn ang="0">
                <a:pos x="connsiteX61677" y="connsiteY61677"/>
              </a:cxn>
              <a:cxn ang="0">
                <a:pos x="connsiteX61678" y="connsiteY61678"/>
              </a:cxn>
              <a:cxn ang="0">
                <a:pos x="connsiteX61679" y="connsiteY61679"/>
              </a:cxn>
              <a:cxn ang="0">
                <a:pos x="connsiteX61680" y="connsiteY61680"/>
              </a:cxn>
              <a:cxn ang="0">
                <a:pos x="connsiteX61681" y="connsiteY61681"/>
              </a:cxn>
              <a:cxn ang="0">
                <a:pos x="connsiteX61682" y="connsiteY61682"/>
              </a:cxn>
              <a:cxn ang="0">
                <a:pos x="connsiteX61683" y="connsiteY61683"/>
              </a:cxn>
              <a:cxn ang="0">
                <a:pos x="connsiteX61684" y="connsiteY61684"/>
              </a:cxn>
              <a:cxn ang="0">
                <a:pos x="connsiteX61685" y="connsiteY61685"/>
              </a:cxn>
              <a:cxn ang="0">
                <a:pos x="connsiteX61686" y="connsiteY61686"/>
              </a:cxn>
              <a:cxn ang="0">
                <a:pos x="connsiteX61687" y="connsiteY61687"/>
              </a:cxn>
              <a:cxn ang="0">
                <a:pos x="connsiteX61688" y="connsiteY61688"/>
              </a:cxn>
              <a:cxn ang="0">
                <a:pos x="connsiteX61689" y="connsiteY61689"/>
              </a:cxn>
              <a:cxn ang="0">
                <a:pos x="connsiteX61690" y="connsiteY61690"/>
              </a:cxn>
              <a:cxn ang="0">
                <a:pos x="connsiteX61691" y="connsiteY61691"/>
              </a:cxn>
              <a:cxn ang="0">
                <a:pos x="connsiteX61692" y="connsiteY61692"/>
              </a:cxn>
              <a:cxn ang="0">
                <a:pos x="connsiteX61693" y="connsiteY61693"/>
              </a:cxn>
              <a:cxn ang="0">
                <a:pos x="connsiteX61694" y="connsiteY61694"/>
              </a:cxn>
              <a:cxn ang="0">
                <a:pos x="connsiteX61695" y="connsiteY61695"/>
              </a:cxn>
              <a:cxn ang="0">
                <a:pos x="connsiteX61696" y="connsiteY61696"/>
              </a:cxn>
              <a:cxn ang="0">
                <a:pos x="connsiteX61697" y="connsiteY61697"/>
              </a:cxn>
              <a:cxn ang="0">
                <a:pos x="connsiteX61698" y="connsiteY61698"/>
              </a:cxn>
              <a:cxn ang="0">
                <a:pos x="connsiteX61699" y="connsiteY61699"/>
              </a:cxn>
              <a:cxn ang="0">
                <a:pos x="connsiteX61700" y="connsiteY61700"/>
              </a:cxn>
              <a:cxn ang="0">
                <a:pos x="connsiteX61701" y="connsiteY61701"/>
              </a:cxn>
              <a:cxn ang="0">
                <a:pos x="connsiteX61702" y="connsiteY61702"/>
              </a:cxn>
              <a:cxn ang="0">
                <a:pos x="connsiteX61703" y="connsiteY61703"/>
              </a:cxn>
              <a:cxn ang="0">
                <a:pos x="connsiteX61704" y="connsiteY61704"/>
              </a:cxn>
              <a:cxn ang="0">
                <a:pos x="connsiteX61705" y="connsiteY61705"/>
              </a:cxn>
              <a:cxn ang="0">
                <a:pos x="connsiteX61706" y="connsiteY61706"/>
              </a:cxn>
              <a:cxn ang="0">
                <a:pos x="connsiteX61707" y="connsiteY61707"/>
              </a:cxn>
              <a:cxn ang="0">
                <a:pos x="connsiteX61708" y="connsiteY61708"/>
              </a:cxn>
              <a:cxn ang="0">
                <a:pos x="connsiteX61709" y="connsiteY61709"/>
              </a:cxn>
              <a:cxn ang="0">
                <a:pos x="connsiteX61710" y="connsiteY61710"/>
              </a:cxn>
              <a:cxn ang="0">
                <a:pos x="connsiteX61711" y="connsiteY61711"/>
              </a:cxn>
              <a:cxn ang="0">
                <a:pos x="connsiteX61712" y="connsiteY61712"/>
              </a:cxn>
              <a:cxn ang="0">
                <a:pos x="connsiteX61713" y="connsiteY61713"/>
              </a:cxn>
              <a:cxn ang="0">
                <a:pos x="connsiteX61714" y="connsiteY61714"/>
              </a:cxn>
              <a:cxn ang="0">
                <a:pos x="connsiteX61715" y="connsiteY61715"/>
              </a:cxn>
              <a:cxn ang="0">
                <a:pos x="connsiteX61716" y="connsiteY61716"/>
              </a:cxn>
              <a:cxn ang="0">
                <a:pos x="connsiteX61717" y="connsiteY61717"/>
              </a:cxn>
              <a:cxn ang="0">
                <a:pos x="connsiteX61718" y="connsiteY61718"/>
              </a:cxn>
              <a:cxn ang="0">
                <a:pos x="connsiteX61719" y="connsiteY61719"/>
              </a:cxn>
              <a:cxn ang="0">
                <a:pos x="connsiteX61720" y="connsiteY61720"/>
              </a:cxn>
              <a:cxn ang="0">
                <a:pos x="connsiteX61721" y="connsiteY61721"/>
              </a:cxn>
              <a:cxn ang="0">
                <a:pos x="connsiteX61722" y="connsiteY61722"/>
              </a:cxn>
              <a:cxn ang="0">
                <a:pos x="connsiteX61723" y="connsiteY61723"/>
              </a:cxn>
              <a:cxn ang="0">
                <a:pos x="connsiteX61724" y="connsiteY61724"/>
              </a:cxn>
              <a:cxn ang="0">
                <a:pos x="connsiteX61725" y="connsiteY61725"/>
              </a:cxn>
              <a:cxn ang="0">
                <a:pos x="connsiteX61726" y="connsiteY61726"/>
              </a:cxn>
              <a:cxn ang="0">
                <a:pos x="connsiteX61727" y="connsiteY61727"/>
              </a:cxn>
              <a:cxn ang="0">
                <a:pos x="connsiteX61728" y="connsiteY61728"/>
              </a:cxn>
              <a:cxn ang="0">
                <a:pos x="connsiteX61729" y="connsiteY61729"/>
              </a:cxn>
              <a:cxn ang="0">
                <a:pos x="connsiteX61730" y="connsiteY61730"/>
              </a:cxn>
              <a:cxn ang="0">
                <a:pos x="connsiteX61731" y="connsiteY61731"/>
              </a:cxn>
              <a:cxn ang="0">
                <a:pos x="connsiteX61732" y="connsiteY61732"/>
              </a:cxn>
              <a:cxn ang="0">
                <a:pos x="connsiteX61733" y="connsiteY61733"/>
              </a:cxn>
              <a:cxn ang="0">
                <a:pos x="connsiteX61734" y="connsiteY61734"/>
              </a:cxn>
              <a:cxn ang="0">
                <a:pos x="connsiteX61735" y="connsiteY61735"/>
              </a:cxn>
              <a:cxn ang="0">
                <a:pos x="connsiteX61736" y="connsiteY61736"/>
              </a:cxn>
              <a:cxn ang="0">
                <a:pos x="connsiteX61737" y="connsiteY61737"/>
              </a:cxn>
              <a:cxn ang="0">
                <a:pos x="connsiteX61738" y="connsiteY61738"/>
              </a:cxn>
              <a:cxn ang="0">
                <a:pos x="connsiteX61739" y="connsiteY61739"/>
              </a:cxn>
              <a:cxn ang="0">
                <a:pos x="connsiteX61740" y="connsiteY61740"/>
              </a:cxn>
              <a:cxn ang="0">
                <a:pos x="connsiteX61741" y="connsiteY61741"/>
              </a:cxn>
              <a:cxn ang="0">
                <a:pos x="connsiteX61742" y="connsiteY61742"/>
              </a:cxn>
              <a:cxn ang="0">
                <a:pos x="connsiteX61743" y="connsiteY61743"/>
              </a:cxn>
              <a:cxn ang="0">
                <a:pos x="connsiteX61744" y="connsiteY61744"/>
              </a:cxn>
              <a:cxn ang="0">
                <a:pos x="connsiteX61745" y="connsiteY61745"/>
              </a:cxn>
              <a:cxn ang="0">
                <a:pos x="connsiteX61746" y="connsiteY61746"/>
              </a:cxn>
              <a:cxn ang="0">
                <a:pos x="connsiteX61747" y="connsiteY61747"/>
              </a:cxn>
              <a:cxn ang="0">
                <a:pos x="connsiteX61748" y="connsiteY61748"/>
              </a:cxn>
              <a:cxn ang="0">
                <a:pos x="connsiteX61749" y="connsiteY61749"/>
              </a:cxn>
              <a:cxn ang="0">
                <a:pos x="connsiteX61750" y="connsiteY61750"/>
              </a:cxn>
              <a:cxn ang="0">
                <a:pos x="connsiteX61751" y="connsiteY61751"/>
              </a:cxn>
              <a:cxn ang="0">
                <a:pos x="connsiteX61752" y="connsiteY61752"/>
              </a:cxn>
              <a:cxn ang="0">
                <a:pos x="connsiteX61753" y="connsiteY61753"/>
              </a:cxn>
              <a:cxn ang="0">
                <a:pos x="connsiteX61754" y="connsiteY61754"/>
              </a:cxn>
              <a:cxn ang="0">
                <a:pos x="connsiteX61755" y="connsiteY61755"/>
              </a:cxn>
              <a:cxn ang="0">
                <a:pos x="connsiteX61756" y="connsiteY61756"/>
              </a:cxn>
              <a:cxn ang="0">
                <a:pos x="connsiteX61757" y="connsiteY61757"/>
              </a:cxn>
              <a:cxn ang="0">
                <a:pos x="connsiteX61758" y="connsiteY61758"/>
              </a:cxn>
              <a:cxn ang="0">
                <a:pos x="connsiteX61759" y="connsiteY61759"/>
              </a:cxn>
              <a:cxn ang="0">
                <a:pos x="connsiteX61760" y="connsiteY61760"/>
              </a:cxn>
              <a:cxn ang="0">
                <a:pos x="connsiteX61761" y="connsiteY61761"/>
              </a:cxn>
              <a:cxn ang="0">
                <a:pos x="connsiteX61762" y="connsiteY61762"/>
              </a:cxn>
              <a:cxn ang="0">
                <a:pos x="connsiteX61763" y="connsiteY61763"/>
              </a:cxn>
              <a:cxn ang="0">
                <a:pos x="connsiteX61764" y="connsiteY61764"/>
              </a:cxn>
              <a:cxn ang="0">
                <a:pos x="connsiteX61765" y="connsiteY61765"/>
              </a:cxn>
              <a:cxn ang="0">
                <a:pos x="connsiteX61766" y="connsiteY61766"/>
              </a:cxn>
              <a:cxn ang="0">
                <a:pos x="connsiteX61767" y="connsiteY61767"/>
              </a:cxn>
              <a:cxn ang="0">
                <a:pos x="connsiteX61768" y="connsiteY61768"/>
              </a:cxn>
              <a:cxn ang="0">
                <a:pos x="connsiteX61769" y="connsiteY61769"/>
              </a:cxn>
              <a:cxn ang="0">
                <a:pos x="connsiteX61770" y="connsiteY61770"/>
              </a:cxn>
              <a:cxn ang="0">
                <a:pos x="connsiteX61771" y="connsiteY61771"/>
              </a:cxn>
              <a:cxn ang="0">
                <a:pos x="connsiteX61772" y="connsiteY61772"/>
              </a:cxn>
              <a:cxn ang="0">
                <a:pos x="connsiteX61773" y="connsiteY61773"/>
              </a:cxn>
              <a:cxn ang="0">
                <a:pos x="connsiteX61774" y="connsiteY61774"/>
              </a:cxn>
              <a:cxn ang="0">
                <a:pos x="connsiteX61775" y="connsiteY61775"/>
              </a:cxn>
              <a:cxn ang="0">
                <a:pos x="connsiteX61776" y="connsiteY61776"/>
              </a:cxn>
              <a:cxn ang="0">
                <a:pos x="connsiteX61777" y="connsiteY61777"/>
              </a:cxn>
              <a:cxn ang="0">
                <a:pos x="connsiteX61778" y="connsiteY61778"/>
              </a:cxn>
              <a:cxn ang="0">
                <a:pos x="connsiteX61779" y="connsiteY61779"/>
              </a:cxn>
              <a:cxn ang="0">
                <a:pos x="connsiteX61780" y="connsiteY61780"/>
              </a:cxn>
              <a:cxn ang="0">
                <a:pos x="connsiteX61781" y="connsiteY61781"/>
              </a:cxn>
              <a:cxn ang="0">
                <a:pos x="connsiteX61782" y="connsiteY61782"/>
              </a:cxn>
              <a:cxn ang="0">
                <a:pos x="connsiteX61783" y="connsiteY61783"/>
              </a:cxn>
              <a:cxn ang="0">
                <a:pos x="connsiteX61784" y="connsiteY61784"/>
              </a:cxn>
              <a:cxn ang="0">
                <a:pos x="connsiteX61785" y="connsiteY61785"/>
              </a:cxn>
              <a:cxn ang="0">
                <a:pos x="connsiteX61786" y="connsiteY61786"/>
              </a:cxn>
              <a:cxn ang="0">
                <a:pos x="connsiteX61787" y="connsiteY61787"/>
              </a:cxn>
              <a:cxn ang="0">
                <a:pos x="connsiteX61788" y="connsiteY61788"/>
              </a:cxn>
              <a:cxn ang="0">
                <a:pos x="connsiteX61789" y="connsiteY61789"/>
              </a:cxn>
              <a:cxn ang="0">
                <a:pos x="connsiteX61790" y="connsiteY61790"/>
              </a:cxn>
              <a:cxn ang="0">
                <a:pos x="connsiteX61791" y="connsiteY61791"/>
              </a:cxn>
              <a:cxn ang="0">
                <a:pos x="connsiteX61792" y="connsiteY61792"/>
              </a:cxn>
              <a:cxn ang="0">
                <a:pos x="connsiteX61793" y="connsiteY61793"/>
              </a:cxn>
              <a:cxn ang="0">
                <a:pos x="connsiteX61794" y="connsiteY61794"/>
              </a:cxn>
              <a:cxn ang="0">
                <a:pos x="connsiteX61795" y="connsiteY61795"/>
              </a:cxn>
              <a:cxn ang="0">
                <a:pos x="connsiteX61796" y="connsiteY61796"/>
              </a:cxn>
              <a:cxn ang="0">
                <a:pos x="connsiteX61797" y="connsiteY61797"/>
              </a:cxn>
              <a:cxn ang="0">
                <a:pos x="connsiteX61798" y="connsiteY61798"/>
              </a:cxn>
              <a:cxn ang="0">
                <a:pos x="connsiteX61799" y="connsiteY61799"/>
              </a:cxn>
              <a:cxn ang="0">
                <a:pos x="connsiteX61800" y="connsiteY61800"/>
              </a:cxn>
              <a:cxn ang="0">
                <a:pos x="connsiteX61801" y="connsiteY61801"/>
              </a:cxn>
              <a:cxn ang="0">
                <a:pos x="connsiteX61802" y="connsiteY61802"/>
              </a:cxn>
              <a:cxn ang="0">
                <a:pos x="connsiteX61803" y="connsiteY61803"/>
              </a:cxn>
              <a:cxn ang="0">
                <a:pos x="connsiteX61804" y="connsiteY61804"/>
              </a:cxn>
              <a:cxn ang="0">
                <a:pos x="connsiteX61805" y="connsiteY61805"/>
              </a:cxn>
              <a:cxn ang="0">
                <a:pos x="connsiteX61806" y="connsiteY61806"/>
              </a:cxn>
              <a:cxn ang="0">
                <a:pos x="connsiteX61807" y="connsiteY61807"/>
              </a:cxn>
              <a:cxn ang="0">
                <a:pos x="connsiteX61808" y="connsiteY61808"/>
              </a:cxn>
              <a:cxn ang="0">
                <a:pos x="connsiteX61809" y="connsiteY61809"/>
              </a:cxn>
              <a:cxn ang="0">
                <a:pos x="connsiteX61810" y="connsiteY61810"/>
              </a:cxn>
              <a:cxn ang="0">
                <a:pos x="connsiteX61811" y="connsiteY61811"/>
              </a:cxn>
              <a:cxn ang="0">
                <a:pos x="connsiteX61812" y="connsiteY61812"/>
              </a:cxn>
              <a:cxn ang="0">
                <a:pos x="connsiteX61813" y="connsiteY61813"/>
              </a:cxn>
              <a:cxn ang="0">
                <a:pos x="connsiteX61814" y="connsiteY61814"/>
              </a:cxn>
              <a:cxn ang="0">
                <a:pos x="connsiteX61815" y="connsiteY61815"/>
              </a:cxn>
              <a:cxn ang="0">
                <a:pos x="connsiteX61816" y="connsiteY61816"/>
              </a:cxn>
              <a:cxn ang="0">
                <a:pos x="connsiteX61817" y="connsiteY61817"/>
              </a:cxn>
              <a:cxn ang="0">
                <a:pos x="connsiteX61818" y="connsiteY61818"/>
              </a:cxn>
              <a:cxn ang="0">
                <a:pos x="connsiteX61819" y="connsiteY61819"/>
              </a:cxn>
              <a:cxn ang="0">
                <a:pos x="connsiteX61820" y="connsiteY61820"/>
              </a:cxn>
              <a:cxn ang="0">
                <a:pos x="connsiteX61821" y="connsiteY61821"/>
              </a:cxn>
              <a:cxn ang="0">
                <a:pos x="connsiteX61822" y="connsiteY61822"/>
              </a:cxn>
              <a:cxn ang="0">
                <a:pos x="connsiteX61823" y="connsiteY61823"/>
              </a:cxn>
              <a:cxn ang="0">
                <a:pos x="connsiteX61824" y="connsiteY61824"/>
              </a:cxn>
              <a:cxn ang="0">
                <a:pos x="connsiteX61825" y="connsiteY61825"/>
              </a:cxn>
              <a:cxn ang="0">
                <a:pos x="connsiteX61826" y="connsiteY61826"/>
              </a:cxn>
              <a:cxn ang="0">
                <a:pos x="connsiteX61827" y="connsiteY61827"/>
              </a:cxn>
              <a:cxn ang="0">
                <a:pos x="connsiteX61828" y="connsiteY61828"/>
              </a:cxn>
              <a:cxn ang="0">
                <a:pos x="connsiteX61829" y="connsiteY61829"/>
              </a:cxn>
              <a:cxn ang="0">
                <a:pos x="connsiteX61830" y="connsiteY61830"/>
              </a:cxn>
              <a:cxn ang="0">
                <a:pos x="connsiteX61831" y="connsiteY61831"/>
              </a:cxn>
              <a:cxn ang="0">
                <a:pos x="connsiteX61832" y="connsiteY61832"/>
              </a:cxn>
              <a:cxn ang="0">
                <a:pos x="connsiteX61833" y="connsiteY61833"/>
              </a:cxn>
              <a:cxn ang="0">
                <a:pos x="connsiteX61834" y="connsiteY61834"/>
              </a:cxn>
              <a:cxn ang="0">
                <a:pos x="connsiteX61835" y="connsiteY61835"/>
              </a:cxn>
              <a:cxn ang="0">
                <a:pos x="connsiteX61836" y="connsiteY61836"/>
              </a:cxn>
              <a:cxn ang="0">
                <a:pos x="connsiteX61837" y="connsiteY61837"/>
              </a:cxn>
              <a:cxn ang="0">
                <a:pos x="connsiteX61838" y="connsiteY61838"/>
              </a:cxn>
              <a:cxn ang="0">
                <a:pos x="connsiteX61839" y="connsiteY61839"/>
              </a:cxn>
              <a:cxn ang="0">
                <a:pos x="connsiteX61840" y="connsiteY61840"/>
              </a:cxn>
              <a:cxn ang="0">
                <a:pos x="connsiteX61841" y="connsiteY61841"/>
              </a:cxn>
              <a:cxn ang="0">
                <a:pos x="connsiteX61842" y="connsiteY61842"/>
              </a:cxn>
              <a:cxn ang="0">
                <a:pos x="connsiteX61843" y="connsiteY61843"/>
              </a:cxn>
              <a:cxn ang="0">
                <a:pos x="connsiteX61844" y="connsiteY61844"/>
              </a:cxn>
              <a:cxn ang="0">
                <a:pos x="connsiteX61845" y="connsiteY61845"/>
              </a:cxn>
              <a:cxn ang="0">
                <a:pos x="connsiteX61846" y="connsiteY61846"/>
              </a:cxn>
              <a:cxn ang="0">
                <a:pos x="connsiteX61847" y="connsiteY61847"/>
              </a:cxn>
              <a:cxn ang="0">
                <a:pos x="connsiteX61848" y="connsiteY61848"/>
              </a:cxn>
              <a:cxn ang="0">
                <a:pos x="connsiteX61849" y="connsiteY61849"/>
              </a:cxn>
              <a:cxn ang="0">
                <a:pos x="connsiteX61850" y="connsiteY61850"/>
              </a:cxn>
              <a:cxn ang="0">
                <a:pos x="connsiteX61851" y="connsiteY61851"/>
              </a:cxn>
              <a:cxn ang="0">
                <a:pos x="connsiteX61852" y="connsiteY61852"/>
              </a:cxn>
              <a:cxn ang="0">
                <a:pos x="connsiteX61853" y="connsiteY61853"/>
              </a:cxn>
              <a:cxn ang="0">
                <a:pos x="connsiteX61854" y="connsiteY61854"/>
              </a:cxn>
              <a:cxn ang="0">
                <a:pos x="connsiteX61855" y="connsiteY61855"/>
              </a:cxn>
              <a:cxn ang="0">
                <a:pos x="connsiteX61856" y="connsiteY61856"/>
              </a:cxn>
              <a:cxn ang="0">
                <a:pos x="connsiteX61857" y="connsiteY61857"/>
              </a:cxn>
              <a:cxn ang="0">
                <a:pos x="connsiteX61858" y="connsiteY61858"/>
              </a:cxn>
              <a:cxn ang="0">
                <a:pos x="connsiteX61859" y="connsiteY61859"/>
              </a:cxn>
              <a:cxn ang="0">
                <a:pos x="connsiteX61860" y="connsiteY61860"/>
              </a:cxn>
              <a:cxn ang="0">
                <a:pos x="connsiteX61861" y="connsiteY61861"/>
              </a:cxn>
              <a:cxn ang="0">
                <a:pos x="connsiteX61862" y="connsiteY61862"/>
              </a:cxn>
              <a:cxn ang="0">
                <a:pos x="connsiteX61863" y="connsiteY61863"/>
              </a:cxn>
              <a:cxn ang="0">
                <a:pos x="connsiteX61864" y="connsiteY61864"/>
              </a:cxn>
              <a:cxn ang="0">
                <a:pos x="connsiteX61865" y="connsiteY61865"/>
              </a:cxn>
              <a:cxn ang="0">
                <a:pos x="connsiteX61866" y="connsiteY61866"/>
              </a:cxn>
              <a:cxn ang="0">
                <a:pos x="connsiteX61867" y="connsiteY61867"/>
              </a:cxn>
              <a:cxn ang="0">
                <a:pos x="connsiteX61868" y="connsiteY61868"/>
              </a:cxn>
              <a:cxn ang="0">
                <a:pos x="connsiteX61869" y="connsiteY61869"/>
              </a:cxn>
              <a:cxn ang="0">
                <a:pos x="connsiteX61870" y="connsiteY61870"/>
              </a:cxn>
              <a:cxn ang="0">
                <a:pos x="connsiteX61871" y="connsiteY61871"/>
              </a:cxn>
              <a:cxn ang="0">
                <a:pos x="connsiteX61872" y="connsiteY61872"/>
              </a:cxn>
              <a:cxn ang="0">
                <a:pos x="connsiteX61873" y="connsiteY61873"/>
              </a:cxn>
              <a:cxn ang="0">
                <a:pos x="connsiteX61874" y="connsiteY61874"/>
              </a:cxn>
              <a:cxn ang="0">
                <a:pos x="connsiteX61875" y="connsiteY61875"/>
              </a:cxn>
              <a:cxn ang="0">
                <a:pos x="connsiteX61876" y="connsiteY61876"/>
              </a:cxn>
              <a:cxn ang="0">
                <a:pos x="connsiteX61877" y="connsiteY61877"/>
              </a:cxn>
              <a:cxn ang="0">
                <a:pos x="connsiteX61878" y="connsiteY61878"/>
              </a:cxn>
              <a:cxn ang="0">
                <a:pos x="connsiteX61879" y="connsiteY61879"/>
              </a:cxn>
              <a:cxn ang="0">
                <a:pos x="connsiteX61880" y="connsiteY61880"/>
              </a:cxn>
              <a:cxn ang="0">
                <a:pos x="connsiteX61881" y="connsiteY61881"/>
              </a:cxn>
              <a:cxn ang="0">
                <a:pos x="connsiteX61882" y="connsiteY61882"/>
              </a:cxn>
              <a:cxn ang="0">
                <a:pos x="connsiteX61883" y="connsiteY61883"/>
              </a:cxn>
              <a:cxn ang="0">
                <a:pos x="connsiteX61884" y="connsiteY61884"/>
              </a:cxn>
              <a:cxn ang="0">
                <a:pos x="connsiteX61885" y="connsiteY61885"/>
              </a:cxn>
              <a:cxn ang="0">
                <a:pos x="connsiteX61886" y="connsiteY61886"/>
              </a:cxn>
              <a:cxn ang="0">
                <a:pos x="connsiteX61887" y="connsiteY61887"/>
              </a:cxn>
              <a:cxn ang="0">
                <a:pos x="connsiteX61888" y="connsiteY61888"/>
              </a:cxn>
              <a:cxn ang="0">
                <a:pos x="connsiteX61889" y="connsiteY61889"/>
              </a:cxn>
              <a:cxn ang="0">
                <a:pos x="connsiteX61890" y="connsiteY61890"/>
              </a:cxn>
              <a:cxn ang="0">
                <a:pos x="connsiteX61891" y="connsiteY61891"/>
              </a:cxn>
              <a:cxn ang="0">
                <a:pos x="connsiteX61892" y="connsiteY61892"/>
              </a:cxn>
              <a:cxn ang="0">
                <a:pos x="connsiteX61893" y="connsiteY61893"/>
              </a:cxn>
              <a:cxn ang="0">
                <a:pos x="connsiteX61894" y="connsiteY61894"/>
              </a:cxn>
              <a:cxn ang="0">
                <a:pos x="connsiteX61895" y="connsiteY61895"/>
              </a:cxn>
              <a:cxn ang="0">
                <a:pos x="connsiteX61896" y="connsiteY61896"/>
              </a:cxn>
              <a:cxn ang="0">
                <a:pos x="connsiteX61897" y="connsiteY61897"/>
              </a:cxn>
              <a:cxn ang="0">
                <a:pos x="connsiteX61898" y="connsiteY61898"/>
              </a:cxn>
              <a:cxn ang="0">
                <a:pos x="connsiteX61899" y="connsiteY61899"/>
              </a:cxn>
              <a:cxn ang="0">
                <a:pos x="connsiteX61900" y="connsiteY61900"/>
              </a:cxn>
              <a:cxn ang="0">
                <a:pos x="connsiteX61901" y="connsiteY61901"/>
              </a:cxn>
              <a:cxn ang="0">
                <a:pos x="connsiteX61902" y="connsiteY61902"/>
              </a:cxn>
              <a:cxn ang="0">
                <a:pos x="connsiteX61903" y="connsiteY61903"/>
              </a:cxn>
              <a:cxn ang="0">
                <a:pos x="connsiteX61904" y="connsiteY61904"/>
              </a:cxn>
              <a:cxn ang="0">
                <a:pos x="connsiteX61905" y="connsiteY61905"/>
              </a:cxn>
              <a:cxn ang="0">
                <a:pos x="connsiteX61906" y="connsiteY61906"/>
              </a:cxn>
              <a:cxn ang="0">
                <a:pos x="connsiteX61907" y="connsiteY61907"/>
              </a:cxn>
              <a:cxn ang="0">
                <a:pos x="connsiteX61908" y="connsiteY61908"/>
              </a:cxn>
              <a:cxn ang="0">
                <a:pos x="connsiteX61909" y="connsiteY61909"/>
              </a:cxn>
              <a:cxn ang="0">
                <a:pos x="connsiteX61910" y="connsiteY61910"/>
              </a:cxn>
              <a:cxn ang="0">
                <a:pos x="connsiteX61911" y="connsiteY61911"/>
              </a:cxn>
              <a:cxn ang="0">
                <a:pos x="connsiteX61912" y="connsiteY61912"/>
              </a:cxn>
              <a:cxn ang="0">
                <a:pos x="connsiteX61913" y="connsiteY61913"/>
              </a:cxn>
              <a:cxn ang="0">
                <a:pos x="connsiteX61914" y="connsiteY61914"/>
              </a:cxn>
              <a:cxn ang="0">
                <a:pos x="connsiteX61915" y="connsiteY61915"/>
              </a:cxn>
              <a:cxn ang="0">
                <a:pos x="connsiteX61916" y="connsiteY61916"/>
              </a:cxn>
              <a:cxn ang="0">
                <a:pos x="connsiteX61917" y="connsiteY61917"/>
              </a:cxn>
              <a:cxn ang="0">
                <a:pos x="connsiteX61918" y="connsiteY61918"/>
              </a:cxn>
              <a:cxn ang="0">
                <a:pos x="connsiteX61919" y="connsiteY61919"/>
              </a:cxn>
              <a:cxn ang="0">
                <a:pos x="connsiteX61920" y="connsiteY61920"/>
              </a:cxn>
              <a:cxn ang="0">
                <a:pos x="connsiteX61921" y="connsiteY61921"/>
              </a:cxn>
              <a:cxn ang="0">
                <a:pos x="connsiteX61922" y="connsiteY61922"/>
              </a:cxn>
              <a:cxn ang="0">
                <a:pos x="connsiteX61923" y="connsiteY61923"/>
              </a:cxn>
              <a:cxn ang="0">
                <a:pos x="connsiteX61924" y="connsiteY61924"/>
              </a:cxn>
              <a:cxn ang="0">
                <a:pos x="connsiteX61925" y="connsiteY61925"/>
              </a:cxn>
              <a:cxn ang="0">
                <a:pos x="connsiteX61926" y="connsiteY61926"/>
              </a:cxn>
              <a:cxn ang="0">
                <a:pos x="connsiteX61927" y="connsiteY61927"/>
              </a:cxn>
              <a:cxn ang="0">
                <a:pos x="connsiteX61928" y="connsiteY61928"/>
              </a:cxn>
              <a:cxn ang="0">
                <a:pos x="connsiteX61929" y="connsiteY61929"/>
              </a:cxn>
              <a:cxn ang="0">
                <a:pos x="connsiteX61930" y="connsiteY61930"/>
              </a:cxn>
              <a:cxn ang="0">
                <a:pos x="connsiteX61931" y="connsiteY61931"/>
              </a:cxn>
              <a:cxn ang="0">
                <a:pos x="connsiteX61932" y="connsiteY61932"/>
              </a:cxn>
              <a:cxn ang="0">
                <a:pos x="connsiteX61933" y="connsiteY61933"/>
              </a:cxn>
              <a:cxn ang="0">
                <a:pos x="connsiteX61934" y="connsiteY61934"/>
              </a:cxn>
              <a:cxn ang="0">
                <a:pos x="connsiteX61935" y="connsiteY61935"/>
              </a:cxn>
              <a:cxn ang="0">
                <a:pos x="connsiteX61936" y="connsiteY61936"/>
              </a:cxn>
              <a:cxn ang="0">
                <a:pos x="connsiteX61937" y="connsiteY61937"/>
              </a:cxn>
              <a:cxn ang="0">
                <a:pos x="connsiteX61938" y="connsiteY61938"/>
              </a:cxn>
              <a:cxn ang="0">
                <a:pos x="connsiteX61939" y="connsiteY61939"/>
              </a:cxn>
              <a:cxn ang="0">
                <a:pos x="connsiteX61940" y="connsiteY61940"/>
              </a:cxn>
              <a:cxn ang="0">
                <a:pos x="connsiteX61941" y="connsiteY61941"/>
              </a:cxn>
              <a:cxn ang="0">
                <a:pos x="connsiteX61942" y="connsiteY61942"/>
              </a:cxn>
              <a:cxn ang="0">
                <a:pos x="connsiteX61943" y="connsiteY61943"/>
              </a:cxn>
              <a:cxn ang="0">
                <a:pos x="connsiteX61944" y="connsiteY61944"/>
              </a:cxn>
              <a:cxn ang="0">
                <a:pos x="connsiteX61945" y="connsiteY61945"/>
              </a:cxn>
              <a:cxn ang="0">
                <a:pos x="connsiteX61946" y="connsiteY61946"/>
              </a:cxn>
              <a:cxn ang="0">
                <a:pos x="connsiteX61947" y="connsiteY61947"/>
              </a:cxn>
              <a:cxn ang="0">
                <a:pos x="connsiteX61948" y="connsiteY61948"/>
              </a:cxn>
              <a:cxn ang="0">
                <a:pos x="connsiteX61949" y="connsiteY61949"/>
              </a:cxn>
              <a:cxn ang="0">
                <a:pos x="connsiteX61950" y="connsiteY61950"/>
              </a:cxn>
              <a:cxn ang="0">
                <a:pos x="connsiteX61951" y="connsiteY61951"/>
              </a:cxn>
              <a:cxn ang="0">
                <a:pos x="connsiteX61952" y="connsiteY61952"/>
              </a:cxn>
              <a:cxn ang="0">
                <a:pos x="connsiteX61953" y="connsiteY61953"/>
              </a:cxn>
              <a:cxn ang="0">
                <a:pos x="connsiteX61954" y="connsiteY61954"/>
              </a:cxn>
              <a:cxn ang="0">
                <a:pos x="connsiteX61955" y="connsiteY61955"/>
              </a:cxn>
              <a:cxn ang="0">
                <a:pos x="connsiteX61956" y="connsiteY61956"/>
              </a:cxn>
              <a:cxn ang="0">
                <a:pos x="connsiteX61957" y="connsiteY61957"/>
              </a:cxn>
              <a:cxn ang="0">
                <a:pos x="connsiteX61958" y="connsiteY61958"/>
              </a:cxn>
              <a:cxn ang="0">
                <a:pos x="connsiteX61959" y="connsiteY61959"/>
              </a:cxn>
              <a:cxn ang="0">
                <a:pos x="connsiteX61960" y="connsiteY61960"/>
              </a:cxn>
              <a:cxn ang="0">
                <a:pos x="connsiteX61961" y="connsiteY61961"/>
              </a:cxn>
              <a:cxn ang="0">
                <a:pos x="connsiteX61962" y="connsiteY61962"/>
              </a:cxn>
              <a:cxn ang="0">
                <a:pos x="connsiteX61963" y="connsiteY61963"/>
              </a:cxn>
              <a:cxn ang="0">
                <a:pos x="connsiteX61964" y="connsiteY61964"/>
              </a:cxn>
              <a:cxn ang="0">
                <a:pos x="connsiteX61965" y="connsiteY61965"/>
              </a:cxn>
              <a:cxn ang="0">
                <a:pos x="connsiteX61966" y="connsiteY61966"/>
              </a:cxn>
              <a:cxn ang="0">
                <a:pos x="connsiteX61967" y="connsiteY61967"/>
              </a:cxn>
              <a:cxn ang="0">
                <a:pos x="connsiteX61968" y="connsiteY61968"/>
              </a:cxn>
              <a:cxn ang="0">
                <a:pos x="connsiteX61969" y="connsiteY61969"/>
              </a:cxn>
              <a:cxn ang="0">
                <a:pos x="connsiteX61970" y="connsiteY61970"/>
              </a:cxn>
              <a:cxn ang="0">
                <a:pos x="connsiteX61971" y="connsiteY61971"/>
              </a:cxn>
              <a:cxn ang="0">
                <a:pos x="connsiteX61972" y="connsiteY61972"/>
              </a:cxn>
              <a:cxn ang="0">
                <a:pos x="connsiteX61973" y="connsiteY61973"/>
              </a:cxn>
              <a:cxn ang="0">
                <a:pos x="connsiteX61974" y="connsiteY61974"/>
              </a:cxn>
              <a:cxn ang="0">
                <a:pos x="connsiteX61975" y="connsiteY61975"/>
              </a:cxn>
              <a:cxn ang="0">
                <a:pos x="connsiteX61976" y="connsiteY61976"/>
              </a:cxn>
              <a:cxn ang="0">
                <a:pos x="connsiteX61977" y="connsiteY61977"/>
              </a:cxn>
              <a:cxn ang="0">
                <a:pos x="connsiteX61978" y="connsiteY61978"/>
              </a:cxn>
              <a:cxn ang="0">
                <a:pos x="connsiteX61979" y="connsiteY61979"/>
              </a:cxn>
              <a:cxn ang="0">
                <a:pos x="connsiteX61980" y="connsiteY61980"/>
              </a:cxn>
              <a:cxn ang="0">
                <a:pos x="connsiteX61981" y="connsiteY61981"/>
              </a:cxn>
              <a:cxn ang="0">
                <a:pos x="connsiteX61982" y="connsiteY61982"/>
              </a:cxn>
              <a:cxn ang="0">
                <a:pos x="connsiteX61983" y="connsiteY61983"/>
              </a:cxn>
              <a:cxn ang="0">
                <a:pos x="connsiteX61984" y="connsiteY61984"/>
              </a:cxn>
              <a:cxn ang="0">
                <a:pos x="connsiteX61985" y="connsiteY61985"/>
              </a:cxn>
              <a:cxn ang="0">
                <a:pos x="connsiteX61986" y="connsiteY61986"/>
              </a:cxn>
              <a:cxn ang="0">
                <a:pos x="connsiteX61987" y="connsiteY61987"/>
              </a:cxn>
              <a:cxn ang="0">
                <a:pos x="connsiteX61988" y="connsiteY61988"/>
              </a:cxn>
              <a:cxn ang="0">
                <a:pos x="connsiteX61989" y="connsiteY61989"/>
              </a:cxn>
              <a:cxn ang="0">
                <a:pos x="connsiteX61990" y="connsiteY61990"/>
              </a:cxn>
              <a:cxn ang="0">
                <a:pos x="connsiteX61991" y="connsiteY61991"/>
              </a:cxn>
              <a:cxn ang="0">
                <a:pos x="connsiteX61992" y="connsiteY61992"/>
              </a:cxn>
              <a:cxn ang="0">
                <a:pos x="connsiteX61993" y="connsiteY61993"/>
              </a:cxn>
              <a:cxn ang="0">
                <a:pos x="connsiteX61994" y="connsiteY61994"/>
              </a:cxn>
              <a:cxn ang="0">
                <a:pos x="connsiteX61995" y="connsiteY61995"/>
              </a:cxn>
              <a:cxn ang="0">
                <a:pos x="connsiteX61996" y="connsiteY61996"/>
              </a:cxn>
              <a:cxn ang="0">
                <a:pos x="connsiteX61997" y="connsiteY61997"/>
              </a:cxn>
              <a:cxn ang="0">
                <a:pos x="connsiteX61998" y="connsiteY61998"/>
              </a:cxn>
              <a:cxn ang="0">
                <a:pos x="connsiteX61999" y="connsiteY61999"/>
              </a:cxn>
              <a:cxn ang="0">
                <a:pos x="connsiteX62000" y="connsiteY62000"/>
              </a:cxn>
              <a:cxn ang="0">
                <a:pos x="connsiteX62001" y="connsiteY62001"/>
              </a:cxn>
              <a:cxn ang="0">
                <a:pos x="connsiteX62002" y="connsiteY62002"/>
              </a:cxn>
              <a:cxn ang="0">
                <a:pos x="connsiteX62003" y="connsiteY62003"/>
              </a:cxn>
              <a:cxn ang="0">
                <a:pos x="connsiteX62004" y="connsiteY62004"/>
              </a:cxn>
              <a:cxn ang="0">
                <a:pos x="connsiteX62005" y="connsiteY62005"/>
              </a:cxn>
              <a:cxn ang="0">
                <a:pos x="connsiteX62006" y="connsiteY62006"/>
              </a:cxn>
              <a:cxn ang="0">
                <a:pos x="connsiteX62007" y="connsiteY62007"/>
              </a:cxn>
              <a:cxn ang="0">
                <a:pos x="connsiteX62008" y="connsiteY62008"/>
              </a:cxn>
              <a:cxn ang="0">
                <a:pos x="connsiteX62009" y="connsiteY62009"/>
              </a:cxn>
              <a:cxn ang="0">
                <a:pos x="connsiteX62010" y="connsiteY62010"/>
              </a:cxn>
              <a:cxn ang="0">
                <a:pos x="connsiteX62011" y="connsiteY62011"/>
              </a:cxn>
              <a:cxn ang="0">
                <a:pos x="connsiteX62012" y="connsiteY62012"/>
              </a:cxn>
              <a:cxn ang="0">
                <a:pos x="connsiteX62013" y="connsiteY62013"/>
              </a:cxn>
              <a:cxn ang="0">
                <a:pos x="connsiteX62014" y="connsiteY62014"/>
              </a:cxn>
              <a:cxn ang="0">
                <a:pos x="connsiteX62015" y="connsiteY62015"/>
              </a:cxn>
              <a:cxn ang="0">
                <a:pos x="connsiteX62016" y="connsiteY62016"/>
              </a:cxn>
              <a:cxn ang="0">
                <a:pos x="connsiteX62017" y="connsiteY62017"/>
              </a:cxn>
              <a:cxn ang="0">
                <a:pos x="connsiteX62018" y="connsiteY62018"/>
              </a:cxn>
              <a:cxn ang="0">
                <a:pos x="connsiteX62019" y="connsiteY62019"/>
              </a:cxn>
              <a:cxn ang="0">
                <a:pos x="connsiteX62020" y="connsiteY62020"/>
              </a:cxn>
              <a:cxn ang="0">
                <a:pos x="connsiteX62021" y="connsiteY62021"/>
              </a:cxn>
              <a:cxn ang="0">
                <a:pos x="connsiteX62022" y="connsiteY62022"/>
              </a:cxn>
              <a:cxn ang="0">
                <a:pos x="connsiteX62023" y="connsiteY62023"/>
              </a:cxn>
              <a:cxn ang="0">
                <a:pos x="connsiteX62024" y="connsiteY62024"/>
              </a:cxn>
              <a:cxn ang="0">
                <a:pos x="connsiteX62025" y="connsiteY62025"/>
              </a:cxn>
              <a:cxn ang="0">
                <a:pos x="connsiteX62026" y="connsiteY62026"/>
              </a:cxn>
              <a:cxn ang="0">
                <a:pos x="connsiteX62027" y="connsiteY62027"/>
              </a:cxn>
              <a:cxn ang="0">
                <a:pos x="connsiteX62028" y="connsiteY62028"/>
              </a:cxn>
              <a:cxn ang="0">
                <a:pos x="connsiteX62029" y="connsiteY62029"/>
              </a:cxn>
              <a:cxn ang="0">
                <a:pos x="connsiteX62030" y="connsiteY62030"/>
              </a:cxn>
              <a:cxn ang="0">
                <a:pos x="connsiteX62031" y="connsiteY62031"/>
              </a:cxn>
              <a:cxn ang="0">
                <a:pos x="connsiteX62032" y="connsiteY62032"/>
              </a:cxn>
              <a:cxn ang="0">
                <a:pos x="connsiteX62033" y="connsiteY62033"/>
              </a:cxn>
              <a:cxn ang="0">
                <a:pos x="connsiteX62034" y="connsiteY62034"/>
              </a:cxn>
              <a:cxn ang="0">
                <a:pos x="connsiteX62035" y="connsiteY62035"/>
              </a:cxn>
              <a:cxn ang="0">
                <a:pos x="connsiteX62036" y="connsiteY62036"/>
              </a:cxn>
              <a:cxn ang="0">
                <a:pos x="connsiteX62037" y="connsiteY62037"/>
              </a:cxn>
              <a:cxn ang="0">
                <a:pos x="connsiteX62038" y="connsiteY62038"/>
              </a:cxn>
              <a:cxn ang="0">
                <a:pos x="connsiteX62039" y="connsiteY62039"/>
              </a:cxn>
              <a:cxn ang="0">
                <a:pos x="connsiteX62040" y="connsiteY62040"/>
              </a:cxn>
              <a:cxn ang="0">
                <a:pos x="connsiteX62041" y="connsiteY62041"/>
              </a:cxn>
              <a:cxn ang="0">
                <a:pos x="connsiteX62042" y="connsiteY62042"/>
              </a:cxn>
              <a:cxn ang="0">
                <a:pos x="connsiteX62043" y="connsiteY62043"/>
              </a:cxn>
              <a:cxn ang="0">
                <a:pos x="connsiteX62044" y="connsiteY62044"/>
              </a:cxn>
              <a:cxn ang="0">
                <a:pos x="connsiteX62045" y="connsiteY62045"/>
              </a:cxn>
              <a:cxn ang="0">
                <a:pos x="connsiteX62046" y="connsiteY62046"/>
              </a:cxn>
              <a:cxn ang="0">
                <a:pos x="connsiteX62047" y="connsiteY62047"/>
              </a:cxn>
              <a:cxn ang="0">
                <a:pos x="connsiteX62048" y="connsiteY62048"/>
              </a:cxn>
              <a:cxn ang="0">
                <a:pos x="connsiteX62049" y="connsiteY62049"/>
              </a:cxn>
              <a:cxn ang="0">
                <a:pos x="connsiteX62050" y="connsiteY62050"/>
              </a:cxn>
              <a:cxn ang="0">
                <a:pos x="connsiteX62051" y="connsiteY62051"/>
              </a:cxn>
              <a:cxn ang="0">
                <a:pos x="connsiteX62052" y="connsiteY62052"/>
              </a:cxn>
              <a:cxn ang="0">
                <a:pos x="connsiteX62053" y="connsiteY62053"/>
              </a:cxn>
              <a:cxn ang="0">
                <a:pos x="connsiteX62054" y="connsiteY62054"/>
              </a:cxn>
              <a:cxn ang="0">
                <a:pos x="connsiteX62055" y="connsiteY62055"/>
              </a:cxn>
              <a:cxn ang="0">
                <a:pos x="connsiteX62056" y="connsiteY62056"/>
              </a:cxn>
              <a:cxn ang="0">
                <a:pos x="connsiteX62057" y="connsiteY62057"/>
              </a:cxn>
              <a:cxn ang="0">
                <a:pos x="connsiteX62058" y="connsiteY62058"/>
              </a:cxn>
              <a:cxn ang="0">
                <a:pos x="connsiteX62059" y="connsiteY62059"/>
              </a:cxn>
              <a:cxn ang="0">
                <a:pos x="connsiteX62060" y="connsiteY62060"/>
              </a:cxn>
              <a:cxn ang="0">
                <a:pos x="connsiteX62061" y="connsiteY62061"/>
              </a:cxn>
              <a:cxn ang="0">
                <a:pos x="connsiteX62062" y="connsiteY62062"/>
              </a:cxn>
              <a:cxn ang="0">
                <a:pos x="connsiteX62063" y="connsiteY62063"/>
              </a:cxn>
              <a:cxn ang="0">
                <a:pos x="connsiteX62064" y="connsiteY62064"/>
              </a:cxn>
              <a:cxn ang="0">
                <a:pos x="connsiteX62065" y="connsiteY62065"/>
              </a:cxn>
              <a:cxn ang="0">
                <a:pos x="connsiteX62066" y="connsiteY62066"/>
              </a:cxn>
              <a:cxn ang="0">
                <a:pos x="connsiteX62067" y="connsiteY62067"/>
              </a:cxn>
              <a:cxn ang="0">
                <a:pos x="connsiteX62068" y="connsiteY62068"/>
              </a:cxn>
              <a:cxn ang="0">
                <a:pos x="connsiteX62069" y="connsiteY62069"/>
              </a:cxn>
              <a:cxn ang="0">
                <a:pos x="connsiteX62070" y="connsiteY62070"/>
              </a:cxn>
              <a:cxn ang="0">
                <a:pos x="connsiteX62071" y="connsiteY62071"/>
              </a:cxn>
              <a:cxn ang="0">
                <a:pos x="connsiteX62072" y="connsiteY62072"/>
              </a:cxn>
              <a:cxn ang="0">
                <a:pos x="connsiteX62073" y="connsiteY62073"/>
              </a:cxn>
              <a:cxn ang="0">
                <a:pos x="connsiteX62074" y="connsiteY62074"/>
              </a:cxn>
              <a:cxn ang="0">
                <a:pos x="connsiteX62075" y="connsiteY62075"/>
              </a:cxn>
              <a:cxn ang="0">
                <a:pos x="connsiteX62076" y="connsiteY62076"/>
              </a:cxn>
              <a:cxn ang="0">
                <a:pos x="connsiteX62077" y="connsiteY62077"/>
              </a:cxn>
              <a:cxn ang="0">
                <a:pos x="connsiteX62078" y="connsiteY62078"/>
              </a:cxn>
              <a:cxn ang="0">
                <a:pos x="connsiteX62079" y="connsiteY62079"/>
              </a:cxn>
              <a:cxn ang="0">
                <a:pos x="connsiteX62080" y="connsiteY62080"/>
              </a:cxn>
              <a:cxn ang="0">
                <a:pos x="connsiteX62081" y="connsiteY62081"/>
              </a:cxn>
              <a:cxn ang="0">
                <a:pos x="connsiteX62082" y="connsiteY62082"/>
              </a:cxn>
              <a:cxn ang="0">
                <a:pos x="connsiteX62083" y="connsiteY62083"/>
              </a:cxn>
              <a:cxn ang="0">
                <a:pos x="connsiteX62084" y="connsiteY62084"/>
              </a:cxn>
              <a:cxn ang="0">
                <a:pos x="connsiteX62085" y="connsiteY62085"/>
              </a:cxn>
              <a:cxn ang="0">
                <a:pos x="connsiteX62086" y="connsiteY62086"/>
              </a:cxn>
              <a:cxn ang="0">
                <a:pos x="connsiteX62087" y="connsiteY62087"/>
              </a:cxn>
              <a:cxn ang="0">
                <a:pos x="connsiteX62088" y="connsiteY62088"/>
              </a:cxn>
              <a:cxn ang="0">
                <a:pos x="connsiteX62089" y="connsiteY62089"/>
              </a:cxn>
              <a:cxn ang="0">
                <a:pos x="connsiteX62090" y="connsiteY62090"/>
              </a:cxn>
              <a:cxn ang="0">
                <a:pos x="connsiteX62091" y="connsiteY62091"/>
              </a:cxn>
              <a:cxn ang="0">
                <a:pos x="connsiteX62092" y="connsiteY62092"/>
              </a:cxn>
              <a:cxn ang="0">
                <a:pos x="connsiteX62093" y="connsiteY62093"/>
              </a:cxn>
              <a:cxn ang="0">
                <a:pos x="connsiteX62094" y="connsiteY62094"/>
              </a:cxn>
              <a:cxn ang="0">
                <a:pos x="connsiteX62095" y="connsiteY62095"/>
              </a:cxn>
              <a:cxn ang="0">
                <a:pos x="connsiteX62096" y="connsiteY62096"/>
              </a:cxn>
              <a:cxn ang="0">
                <a:pos x="connsiteX62097" y="connsiteY62097"/>
              </a:cxn>
              <a:cxn ang="0">
                <a:pos x="connsiteX62098" y="connsiteY62098"/>
              </a:cxn>
              <a:cxn ang="0">
                <a:pos x="connsiteX62099" y="connsiteY62099"/>
              </a:cxn>
              <a:cxn ang="0">
                <a:pos x="connsiteX62100" y="connsiteY62100"/>
              </a:cxn>
              <a:cxn ang="0">
                <a:pos x="connsiteX62101" y="connsiteY62101"/>
              </a:cxn>
              <a:cxn ang="0">
                <a:pos x="connsiteX62102" y="connsiteY62102"/>
              </a:cxn>
              <a:cxn ang="0">
                <a:pos x="connsiteX62103" y="connsiteY62103"/>
              </a:cxn>
              <a:cxn ang="0">
                <a:pos x="connsiteX62104" y="connsiteY62104"/>
              </a:cxn>
              <a:cxn ang="0">
                <a:pos x="connsiteX62105" y="connsiteY62105"/>
              </a:cxn>
              <a:cxn ang="0">
                <a:pos x="connsiteX62106" y="connsiteY62106"/>
              </a:cxn>
              <a:cxn ang="0">
                <a:pos x="connsiteX62107" y="connsiteY62107"/>
              </a:cxn>
              <a:cxn ang="0">
                <a:pos x="connsiteX62108" y="connsiteY62108"/>
              </a:cxn>
              <a:cxn ang="0">
                <a:pos x="connsiteX62109" y="connsiteY62109"/>
              </a:cxn>
              <a:cxn ang="0">
                <a:pos x="connsiteX62110" y="connsiteY62110"/>
              </a:cxn>
              <a:cxn ang="0">
                <a:pos x="connsiteX62111" y="connsiteY62111"/>
              </a:cxn>
              <a:cxn ang="0">
                <a:pos x="connsiteX62112" y="connsiteY62112"/>
              </a:cxn>
              <a:cxn ang="0">
                <a:pos x="connsiteX62113" y="connsiteY62113"/>
              </a:cxn>
              <a:cxn ang="0">
                <a:pos x="connsiteX62114" y="connsiteY62114"/>
              </a:cxn>
              <a:cxn ang="0">
                <a:pos x="connsiteX62115" y="connsiteY62115"/>
              </a:cxn>
              <a:cxn ang="0">
                <a:pos x="connsiteX62116" y="connsiteY62116"/>
              </a:cxn>
              <a:cxn ang="0">
                <a:pos x="connsiteX62117" y="connsiteY62117"/>
              </a:cxn>
              <a:cxn ang="0">
                <a:pos x="connsiteX62118" y="connsiteY62118"/>
              </a:cxn>
              <a:cxn ang="0">
                <a:pos x="connsiteX62119" y="connsiteY62119"/>
              </a:cxn>
              <a:cxn ang="0">
                <a:pos x="connsiteX62120" y="connsiteY62120"/>
              </a:cxn>
              <a:cxn ang="0">
                <a:pos x="connsiteX62121" y="connsiteY62121"/>
              </a:cxn>
              <a:cxn ang="0">
                <a:pos x="connsiteX62122" y="connsiteY62122"/>
              </a:cxn>
              <a:cxn ang="0">
                <a:pos x="connsiteX62123" y="connsiteY62123"/>
              </a:cxn>
              <a:cxn ang="0">
                <a:pos x="connsiteX62124" y="connsiteY62124"/>
              </a:cxn>
              <a:cxn ang="0">
                <a:pos x="connsiteX62125" y="connsiteY62125"/>
              </a:cxn>
              <a:cxn ang="0">
                <a:pos x="connsiteX62126" y="connsiteY62126"/>
              </a:cxn>
              <a:cxn ang="0">
                <a:pos x="connsiteX62127" y="connsiteY62127"/>
              </a:cxn>
              <a:cxn ang="0">
                <a:pos x="connsiteX62128" y="connsiteY62128"/>
              </a:cxn>
              <a:cxn ang="0">
                <a:pos x="connsiteX62129" y="connsiteY62129"/>
              </a:cxn>
              <a:cxn ang="0">
                <a:pos x="connsiteX62130" y="connsiteY62130"/>
              </a:cxn>
              <a:cxn ang="0">
                <a:pos x="connsiteX62131" y="connsiteY62131"/>
              </a:cxn>
              <a:cxn ang="0">
                <a:pos x="connsiteX62132" y="connsiteY62132"/>
              </a:cxn>
              <a:cxn ang="0">
                <a:pos x="connsiteX62133" y="connsiteY62133"/>
              </a:cxn>
              <a:cxn ang="0">
                <a:pos x="connsiteX62134" y="connsiteY62134"/>
              </a:cxn>
              <a:cxn ang="0">
                <a:pos x="connsiteX62135" y="connsiteY62135"/>
              </a:cxn>
              <a:cxn ang="0">
                <a:pos x="connsiteX62136" y="connsiteY62136"/>
              </a:cxn>
              <a:cxn ang="0">
                <a:pos x="connsiteX62137" y="connsiteY62137"/>
              </a:cxn>
              <a:cxn ang="0">
                <a:pos x="connsiteX62138" y="connsiteY62138"/>
              </a:cxn>
              <a:cxn ang="0">
                <a:pos x="connsiteX62139" y="connsiteY62139"/>
              </a:cxn>
              <a:cxn ang="0">
                <a:pos x="connsiteX62140" y="connsiteY62140"/>
              </a:cxn>
              <a:cxn ang="0">
                <a:pos x="connsiteX62141" y="connsiteY62141"/>
              </a:cxn>
              <a:cxn ang="0">
                <a:pos x="connsiteX62142" y="connsiteY62142"/>
              </a:cxn>
              <a:cxn ang="0">
                <a:pos x="connsiteX62143" y="connsiteY62143"/>
              </a:cxn>
              <a:cxn ang="0">
                <a:pos x="connsiteX62144" y="connsiteY62144"/>
              </a:cxn>
              <a:cxn ang="0">
                <a:pos x="connsiteX62145" y="connsiteY62145"/>
              </a:cxn>
              <a:cxn ang="0">
                <a:pos x="connsiteX62146" y="connsiteY62146"/>
              </a:cxn>
              <a:cxn ang="0">
                <a:pos x="connsiteX62147" y="connsiteY62147"/>
              </a:cxn>
              <a:cxn ang="0">
                <a:pos x="connsiteX62148" y="connsiteY62148"/>
              </a:cxn>
              <a:cxn ang="0">
                <a:pos x="connsiteX62149" y="connsiteY62149"/>
              </a:cxn>
              <a:cxn ang="0">
                <a:pos x="connsiteX62150" y="connsiteY62150"/>
              </a:cxn>
              <a:cxn ang="0">
                <a:pos x="connsiteX62151" y="connsiteY62151"/>
              </a:cxn>
              <a:cxn ang="0">
                <a:pos x="connsiteX62152" y="connsiteY62152"/>
              </a:cxn>
              <a:cxn ang="0">
                <a:pos x="connsiteX62153" y="connsiteY62153"/>
              </a:cxn>
              <a:cxn ang="0">
                <a:pos x="connsiteX62154" y="connsiteY62154"/>
              </a:cxn>
              <a:cxn ang="0">
                <a:pos x="connsiteX62155" y="connsiteY62155"/>
              </a:cxn>
              <a:cxn ang="0">
                <a:pos x="connsiteX62156" y="connsiteY62156"/>
              </a:cxn>
              <a:cxn ang="0">
                <a:pos x="connsiteX62157" y="connsiteY62157"/>
              </a:cxn>
              <a:cxn ang="0">
                <a:pos x="connsiteX62158" y="connsiteY62158"/>
              </a:cxn>
              <a:cxn ang="0">
                <a:pos x="connsiteX62159" y="connsiteY62159"/>
              </a:cxn>
              <a:cxn ang="0">
                <a:pos x="connsiteX62160" y="connsiteY62160"/>
              </a:cxn>
              <a:cxn ang="0">
                <a:pos x="connsiteX62161" y="connsiteY62161"/>
              </a:cxn>
              <a:cxn ang="0">
                <a:pos x="connsiteX62162" y="connsiteY62162"/>
              </a:cxn>
              <a:cxn ang="0">
                <a:pos x="connsiteX62163" y="connsiteY62163"/>
              </a:cxn>
              <a:cxn ang="0">
                <a:pos x="connsiteX62164" y="connsiteY62164"/>
              </a:cxn>
              <a:cxn ang="0">
                <a:pos x="connsiteX62165" y="connsiteY62165"/>
              </a:cxn>
              <a:cxn ang="0">
                <a:pos x="connsiteX62166" y="connsiteY62166"/>
              </a:cxn>
              <a:cxn ang="0">
                <a:pos x="connsiteX62167" y="connsiteY62167"/>
              </a:cxn>
              <a:cxn ang="0">
                <a:pos x="connsiteX62168" y="connsiteY62168"/>
              </a:cxn>
              <a:cxn ang="0">
                <a:pos x="connsiteX62169" y="connsiteY62169"/>
              </a:cxn>
              <a:cxn ang="0">
                <a:pos x="connsiteX62170" y="connsiteY62170"/>
              </a:cxn>
              <a:cxn ang="0">
                <a:pos x="connsiteX62171" y="connsiteY62171"/>
              </a:cxn>
              <a:cxn ang="0">
                <a:pos x="connsiteX62172" y="connsiteY62172"/>
              </a:cxn>
              <a:cxn ang="0">
                <a:pos x="connsiteX62173" y="connsiteY62173"/>
              </a:cxn>
              <a:cxn ang="0">
                <a:pos x="connsiteX62174" y="connsiteY62174"/>
              </a:cxn>
              <a:cxn ang="0">
                <a:pos x="connsiteX62175" y="connsiteY62175"/>
              </a:cxn>
              <a:cxn ang="0">
                <a:pos x="connsiteX62176" y="connsiteY62176"/>
              </a:cxn>
              <a:cxn ang="0">
                <a:pos x="connsiteX62177" y="connsiteY62177"/>
              </a:cxn>
              <a:cxn ang="0">
                <a:pos x="connsiteX62178" y="connsiteY62178"/>
              </a:cxn>
              <a:cxn ang="0">
                <a:pos x="connsiteX62179" y="connsiteY62179"/>
              </a:cxn>
              <a:cxn ang="0">
                <a:pos x="connsiteX62180" y="connsiteY62180"/>
              </a:cxn>
              <a:cxn ang="0">
                <a:pos x="connsiteX62181" y="connsiteY62181"/>
              </a:cxn>
              <a:cxn ang="0">
                <a:pos x="connsiteX62182" y="connsiteY62182"/>
              </a:cxn>
              <a:cxn ang="0">
                <a:pos x="connsiteX62183" y="connsiteY62183"/>
              </a:cxn>
              <a:cxn ang="0">
                <a:pos x="connsiteX62184" y="connsiteY62184"/>
              </a:cxn>
              <a:cxn ang="0">
                <a:pos x="connsiteX62185" y="connsiteY62185"/>
              </a:cxn>
              <a:cxn ang="0">
                <a:pos x="connsiteX62186" y="connsiteY62186"/>
              </a:cxn>
              <a:cxn ang="0">
                <a:pos x="connsiteX62187" y="connsiteY62187"/>
              </a:cxn>
              <a:cxn ang="0">
                <a:pos x="connsiteX62188" y="connsiteY62188"/>
              </a:cxn>
              <a:cxn ang="0">
                <a:pos x="connsiteX62189" y="connsiteY62189"/>
              </a:cxn>
              <a:cxn ang="0">
                <a:pos x="connsiteX62190" y="connsiteY62190"/>
              </a:cxn>
              <a:cxn ang="0">
                <a:pos x="connsiteX62191" y="connsiteY62191"/>
              </a:cxn>
              <a:cxn ang="0">
                <a:pos x="connsiteX62192" y="connsiteY62192"/>
              </a:cxn>
              <a:cxn ang="0">
                <a:pos x="connsiteX62193" y="connsiteY62193"/>
              </a:cxn>
              <a:cxn ang="0">
                <a:pos x="connsiteX62194" y="connsiteY62194"/>
              </a:cxn>
              <a:cxn ang="0">
                <a:pos x="connsiteX62195" y="connsiteY62195"/>
              </a:cxn>
              <a:cxn ang="0">
                <a:pos x="connsiteX62196" y="connsiteY62196"/>
              </a:cxn>
              <a:cxn ang="0">
                <a:pos x="connsiteX62197" y="connsiteY62197"/>
              </a:cxn>
              <a:cxn ang="0">
                <a:pos x="connsiteX62198" y="connsiteY62198"/>
              </a:cxn>
              <a:cxn ang="0">
                <a:pos x="connsiteX62199" y="connsiteY62199"/>
              </a:cxn>
              <a:cxn ang="0">
                <a:pos x="connsiteX62200" y="connsiteY62200"/>
              </a:cxn>
              <a:cxn ang="0">
                <a:pos x="connsiteX62201" y="connsiteY62201"/>
              </a:cxn>
              <a:cxn ang="0">
                <a:pos x="connsiteX62202" y="connsiteY62202"/>
              </a:cxn>
              <a:cxn ang="0">
                <a:pos x="connsiteX62203" y="connsiteY62203"/>
              </a:cxn>
              <a:cxn ang="0">
                <a:pos x="connsiteX62204" y="connsiteY62204"/>
              </a:cxn>
              <a:cxn ang="0">
                <a:pos x="connsiteX62205" y="connsiteY62205"/>
              </a:cxn>
              <a:cxn ang="0">
                <a:pos x="connsiteX62206" y="connsiteY62206"/>
              </a:cxn>
              <a:cxn ang="0">
                <a:pos x="connsiteX62207" y="connsiteY62207"/>
              </a:cxn>
              <a:cxn ang="0">
                <a:pos x="connsiteX62208" y="connsiteY62208"/>
              </a:cxn>
              <a:cxn ang="0">
                <a:pos x="connsiteX62209" y="connsiteY62209"/>
              </a:cxn>
              <a:cxn ang="0">
                <a:pos x="connsiteX62210" y="connsiteY62210"/>
              </a:cxn>
              <a:cxn ang="0">
                <a:pos x="connsiteX62211" y="connsiteY62211"/>
              </a:cxn>
              <a:cxn ang="0">
                <a:pos x="connsiteX62212" y="connsiteY62212"/>
              </a:cxn>
              <a:cxn ang="0">
                <a:pos x="connsiteX62213" y="connsiteY62213"/>
              </a:cxn>
              <a:cxn ang="0">
                <a:pos x="connsiteX62214" y="connsiteY62214"/>
              </a:cxn>
              <a:cxn ang="0">
                <a:pos x="connsiteX62215" y="connsiteY62215"/>
              </a:cxn>
              <a:cxn ang="0">
                <a:pos x="connsiteX62216" y="connsiteY62216"/>
              </a:cxn>
              <a:cxn ang="0">
                <a:pos x="connsiteX62217" y="connsiteY62217"/>
              </a:cxn>
              <a:cxn ang="0">
                <a:pos x="connsiteX62218" y="connsiteY62218"/>
              </a:cxn>
              <a:cxn ang="0">
                <a:pos x="connsiteX62219" y="connsiteY62219"/>
              </a:cxn>
              <a:cxn ang="0">
                <a:pos x="connsiteX62220" y="connsiteY62220"/>
              </a:cxn>
              <a:cxn ang="0">
                <a:pos x="connsiteX62221" y="connsiteY62221"/>
              </a:cxn>
              <a:cxn ang="0">
                <a:pos x="connsiteX62222" y="connsiteY62222"/>
              </a:cxn>
              <a:cxn ang="0">
                <a:pos x="connsiteX62223" y="connsiteY62223"/>
              </a:cxn>
              <a:cxn ang="0">
                <a:pos x="connsiteX62224" y="connsiteY62224"/>
              </a:cxn>
              <a:cxn ang="0">
                <a:pos x="connsiteX62225" y="connsiteY62225"/>
              </a:cxn>
              <a:cxn ang="0">
                <a:pos x="connsiteX62226" y="connsiteY62226"/>
              </a:cxn>
              <a:cxn ang="0">
                <a:pos x="connsiteX62227" y="connsiteY62227"/>
              </a:cxn>
              <a:cxn ang="0">
                <a:pos x="connsiteX62228" y="connsiteY62228"/>
              </a:cxn>
              <a:cxn ang="0">
                <a:pos x="connsiteX62229" y="connsiteY62229"/>
              </a:cxn>
              <a:cxn ang="0">
                <a:pos x="connsiteX62230" y="connsiteY62230"/>
              </a:cxn>
              <a:cxn ang="0">
                <a:pos x="connsiteX62231" y="connsiteY62231"/>
              </a:cxn>
              <a:cxn ang="0">
                <a:pos x="connsiteX62232" y="connsiteY62232"/>
              </a:cxn>
              <a:cxn ang="0">
                <a:pos x="connsiteX62233" y="connsiteY62233"/>
              </a:cxn>
              <a:cxn ang="0">
                <a:pos x="connsiteX62234" y="connsiteY62234"/>
              </a:cxn>
              <a:cxn ang="0">
                <a:pos x="connsiteX62235" y="connsiteY62235"/>
              </a:cxn>
              <a:cxn ang="0">
                <a:pos x="connsiteX62236" y="connsiteY62236"/>
              </a:cxn>
              <a:cxn ang="0">
                <a:pos x="connsiteX62237" y="connsiteY62237"/>
              </a:cxn>
              <a:cxn ang="0">
                <a:pos x="connsiteX62238" y="connsiteY62238"/>
              </a:cxn>
              <a:cxn ang="0">
                <a:pos x="connsiteX62239" y="connsiteY62239"/>
              </a:cxn>
              <a:cxn ang="0">
                <a:pos x="connsiteX62240" y="connsiteY62240"/>
              </a:cxn>
              <a:cxn ang="0">
                <a:pos x="connsiteX62241" y="connsiteY62241"/>
              </a:cxn>
              <a:cxn ang="0">
                <a:pos x="connsiteX62242" y="connsiteY62242"/>
              </a:cxn>
              <a:cxn ang="0">
                <a:pos x="connsiteX62243" y="connsiteY62243"/>
              </a:cxn>
              <a:cxn ang="0">
                <a:pos x="connsiteX62244" y="connsiteY62244"/>
              </a:cxn>
              <a:cxn ang="0">
                <a:pos x="connsiteX62245" y="connsiteY62245"/>
              </a:cxn>
              <a:cxn ang="0">
                <a:pos x="connsiteX62246" y="connsiteY62246"/>
              </a:cxn>
              <a:cxn ang="0">
                <a:pos x="connsiteX62247" y="connsiteY62247"/>
              </a:cxn>
              <a:cxn ang="0">
                <a:pos x="connsiteX62248" y="connsiteY62248"/>
              </a:cxn>
              <a:cxn ang="0">
                <a:pos x="connsiteX62249" y="connsiteY62249"/>
              </a:cxn>
              <a:cxn ang="0">
                <a:pos x="connsiteX62250" y="connsiteY62250"/>
              </a:cxn>
              <a:cxn ang="0">
                <a:pos x="connsiteX62251" y="connsiteY62251"/>
              </a:cxn>
              <a:cxn ang="0">
                <a:pos x="connsiteX62252" y="connsiteY62252"/>
              </a:cxn>
              <a:cxn ang="0">
                <a:pos x="connsiteX62253" y="connsiteY62253"/>
              </a:cxn>
              <a:cxn ang="0">
                <a:pos x="connsiteX62254" y="connsiteY62254"/>
              </a:cxn>
              <a:cxn ang="0">
                <a:pos x="connsiteX62255" y="connsiteY62255"/>
              </a:cxn>
              <a:cxn ang="0">
                <a:pos x="connsiteX62256" y="connsiteY62256"/>
              </a:cxn>
              <a:cxn ang="0">
                <a:pos x="connsiteX62257" y="connsiteY62257"/>
              </a:cxn>
              <a:cxn ang="0">
                <a:pos x="connsiteX62258" y="connsiteY62258"/>
              </a:cxn>
              <a:cxn ang="0">
                <a:pos x="connsiteX62259" y="connsiteY62259"/>
              </a:cxn>
              <a:cxn ang="0">
                <a:pos x="connsiteX62260" y="connsiteY62260"/>
              </a:cxn>
              <a:cxn ang="0">
                <a:pos x="connsiteX62261" y="connsiteY62261"/>
              </a:cxn>
              <a:cxn ang="0">
                <a:pos x="connsiteX62262" y="connsiteY62262"/>
              </a:cxn>
              <a:cxn ang="0">
                <a:pos x="connsiteX62263" y="connsiteY62263"/>
              </a:cxn>
              <a:cxn ang="0">
                <a:pos x="connsiteX62264" y="connsiteY62264"/>
              </a:cxn>
              <a:cxn ang="0">
                <a:pos x="connsiteX62265" y="connsiteY62265"/>
              </a:cxn>
              <a:cxn ang="0">
                <a:pos x="connsiteX62266" y="connsiteY62266"/>
              </a:cxn>
              <a:cxn ang="0">
                <a:pos x="connsiteX62267" y="connsiteY62267"/>
              </a:cxn>
              <a:cxn ang="0">
                <a:pos x="connsiteX62268" y="connsiteY62268"/>
              </a:cxn>
              <a:cxn ang="0">
                <a:pos x="connsiteX62269" y="connsiteY62269"/>
              </a:cxn>
              <a:cxn ang="0">
                <a:pos x="connsiteX62270" y="connsiteY62270"/>
              </a:cxn>
              <a:cxn ang="0">
                <a:pos x="connsiteX62271" y="connsiteY62271"/>
              </a:cxn>
              <a:cxn ang="0">
                <a:pos x="connsiteX62272" y="connsiteY62272"/>
              </a:cxn>
              <a:cxn ang="0">
                <a:pos x="connsiteX62273" y="connsiteY62273"/>
              </a:cxn>
              <a:cxn ang="0">
                <a:pos x="connsiteX62274" y="connsiteY62274"/>
              </a:cxn>
              <a:cxn ang="0">
                <a:pos x="connsiteX62275" y="connsiteY62275"/>
              </a:cxn>
              <a:cxn ang="0">
                <a:pos x="connsiteX62276" y="connsiteY62276"/>
              </a:cxn>
              <a:cxn ang="0">
                <a:pos x="connsiteX62277" y="connsiteY62277"/>
              </a:cxn>
              <a:cxn ang="0">
                <a:pos x="connsiteX62278" y="connsiteY62278"/>
              </a:cxn>
              <a:cxn ang="0">
                <a:pos x="connsiteX62279" y="connsiteY62279"/>
              </a:cxn>
              <a:cxn ang="0">
                <a:pos x="connsiteX62280" y="connsiteY62280"/>
              </a:cxn>
              <a:cxn ang="0">
                <a:pos x="connsiteX62281" y="connsiteY62281"/>
              </a:cxn>
              <a:cxn ang="0">
                <a:pos x="connsiteX62282" y="connsiteY62282"/>
              </a:cxn>
              <a:cxn ang="0">
                <a:pos x="connsiteX62283" y="connsiteY62283"/>
              </a:cxn>
              <a:cxn ang="0">
                <a:pos x="connsiteX62284" y="connsiteY62284"/>
              </a:cxn>
              <a:cxn ang="0">
                <a:pos x="connsiteX62285" y="connsiteY62285"/>
              </a:cxn>
              <a:cxn ang="0">
                <a:pos x="connsiteX62286" y="connsiteY62286"/>
              </a:cxn>
              <a:cxn ang="0">
                <a:pos x="connsiteX62287" y="connsiteY62287"/>
              </a:cxn>
              <a:cxn ang="0">
                <a:pos x="connsiteX62288" y="connsiteY62288"/>
              </a:cxn>
              <a:cxn ang="0">
                <a:pos x="connsiteX62289" y="connsiteY62289"/>
              </a:cxn>
              <a:cxn ang="0">
                <a:pos x="connsiteX62290" y="connsiteY62290"/>
              </a:cxn>
              <a:cxn ang="0">
                <a:pos x="connsiteX62291" y="connsiteY62291"/>
              </a:cxn>
              <a:cxn ang="0">
                <a:pos x="connsiteX62292" y="connsiteY62292"/>
              </a:cxn>
              <a:cxn ang="0">
                <a:pos x="connsiteX62293" y="connsiteY62293"/>
              </a:cxn>
              <a:cxn ang="0">
                <a:pos x="connsiteX62294" y="connsiteY62294"/>
              </a:cxn>
              <a:cxn ang="0">
                <a:pos x="connsiteX62295" y="connsiteY62295"/>
              </a:cxn>
              <a:cxn ang="0">
                <a:pos x="connsiteX62296" y="connsiteY62296"/>
              </a:cxn>
              <a:cxn ang="0">
                <a:pos x="connsiteX62297" y="connsiteY62297"/>
              </a:cxn>
              <a:cxn ang="0">
                <a:pos x="connsiteX62298" y="connsiteY62298"/>
              </a:cxn>
              <a:cxn ang="0">
                <a:pos x="connsiteX62299" y="connsiteY62299"/>
              </a:cxn>
              <a:cxn ang="0">
                <a:pos x="connsiteX62300" y="connsiteY62300"/>
              </a:cxn>
              <a:cxn ang="0">
                <a:pos x="connsiteX62301" y="connsiteY62301"/>
              </a:cxn>
              <a:cxn ang="0">
                <a:pos x="connsiteX62302" y="connsiteY62302"/>
              </a:cxn>
              <a:cxn ang="0">
                <a:pos x="connsiteX62303" y="connsiteY62303"/>
              </a:cxn>
              <a:cxn ang="0">
                <a:pos x="connsiteX62304" y="connsiteY62304"/>
              </a:cxn>
              <a:cxn ang="0">
                <a:pos x="connsiteX62305" y="connsiteY62305"/>
              </a:cxn>
              <a:cxn ang="0">
                <a:pos x="connsiteX62306" y="connsiteY62306"/>
              </a:cxn>
              <a:cxn ang="0">
                <a:pos x="connsiteX62307" y="connsiteY62307"/>
              </a:cxn>
              <a:cxn ang="0">
                <a:pos x="connsiteX62308" y="connsiteY62308"/>
              </a:cxn>
              <a:cxn ang="0">
                <a:pos x="connsiteX62309" y="connsiteY62309"/>
              </a:cxn>
              <a:cxn ang="0">
                <a:pos x="connsiteX62310" y="connsiteY62310"/>
              </a:cxn>
              <a:cxn ang="0">
                <a:pos x="connsiteX62311" y="connsiteY62311"/>
              </a:cxn>
              <a:cxn ang="0">
                <a:pos x="connsiteX62312" y="connsiteY62312"/>
              </a:cxn>
              <a:cxn ang="0">
                <a:pos x="connsiteX62313" y="connsiteY62313"/>
              </a:cxn>
              <a:cxn ang="0">
                <a:pos x="connsiteX62314" y="connsiteY62314"/>
              </a:cxn>
              <a:cxn ang="0">
                <a:pos x="connsiteX62315" y="connsiteY62315"/>
              </a:cxn>
              <a:cxn ang="0">
                <a:pos x="connsiteX62316" y="connsiteY62316"/>
              </a:cxn>
              <a:cxn ang="0">
                <a:pos x="connsiteX62317" y="connsiteY62317"/>
              </a:cxn>
              <a:cxn ang="0">
                <a:pos x="connsiteX62318" y="connsiteY62318"/>
              </a:cxn>
              <a:cxn ang="0">
                <a:pos x="connsiteX62319" y="connsiteY62319"/>
              </a:cxn>
              <a:cxn ang="0">
                <a:pos x="connsiteX62320" y="connsiteY62320"/>
              </a:cxn>
              <a:cxn ang="0">
                <a:pos x="connsiteX62321" y="connsiteY62321"/>
              </a:cxn>
              <a:cxn ang="0">
                <a:pos x="connsiteX62322" y="connsiteY62322"/>
              </a:cxn>
              <a:cxn ang="0">
                <a:pos x="connsiteX62323" y="connsiteY62323"/>
              </a:cxn>
              <a:cxn ang="0">
                <a:pos x="connsiteX62324" y="connsiteY62324"/>
              </a:cxn>
              <a:cxn ang="0">
                <a:pos x="connsiteX62325" y="connsiteY62325"/>
              </a:cxn>
              <a:cxn ang="0">
                <a:pos x="connsiteX62326" y="connsiteY62326"/>
              </a:cxn>
              <a:cxn ang="0">
                <a:pos x="connsiteX62327" y="connsiteY62327"/>
              </a:cxn>
              <a:cxn ang="0">
                <a:pos x="connsiteX62328" y="connsiteY62328"/>
              </a:cxn>
              <a:cxn ang="0">
                <a:pos x="connsiteX62329" y="connsiteY62329"/>
              </a:cxn>
              <a:cxn ang="0">
                <a:pos x="connsiteX62330" y="connsiteY62330"/>
              </a:cxn>
              <a:cxn ang="0">
                <a:pos x="connsiteX62331" y="connsiteY62331"/>
              </a:cxn>
              <a:cxn ang="0">
                <a:pos x="connsiteX62332" y="connsiteY62332"/>
              </a:cxn>
              <a:cxn ang="0">
                <a:pos x="connsiteX62333" y="connsiteY62333"/>
              </a:cxn>
              <a:cxn ang="0">
                <a:pos x="connsiteX62334" y="connsiteY62334"/>
              </a:cxn>
              <a:cxn ang="0">
                <a:pos x="connsiteX62335" y="connsiteY62335"/>
              </a:cxn>
              <a:cxn ang="0">
                <a:pos x="connsiteX62336" y="connsiteY62336"/>
              </a:cxn>
              <a:cxn ang="0">
                <a:pos x="connsiteX62337" y="connsiteY62337"/>
              </a:cxn>
              <a:cxn ang="0">
                <a:pos x="connsiteX62338" y="connsiteY62338"/>
              </a:cxn>
              <a:cxn ang="0">
                <a:pos x="connsiteX62339" y="connsiteY62339"/>
              </a:cxn>
              <a:cxn ang="0">
                <a:pos x="connsiteX62340" y="connsiteY62340"/>
              </a:cxn>
              <a:cxn ang="0">
                <a:pos x="connsiteX62341" y="connsiteY62341"/>
              </a:cxn>
              <a:cxn ang="0">
                <a:pos x="connsiteX62342" y="connsiteY62342"/>
              </a:cxn>
              <a:cxn ang="0">
                <a:pos x="connsiteX62343" y="connsiteY62343"/>
              </a:cxn>
              <a:cxn ang="0">
                <a:pos x="connsiteX62344" y="connsiteY62344"/>
              </a:cxn>
              <a:cxn ang="0">
                <a:pos x="connsiteX62345" y="connsiteY62345"/>
              </a:cxn>
              <a:cxn ang="0">
                <a:pos x="connsiteX62346" y="connsiteY62346"/>
              </a:cxn>
              <a:cxn ang="0">
                <a:pos x="connsiteX62347" y="connsiteY62347"/>
              </a:cxn>
              <a:cxn ang="0">
                <a:pos x="connsiteX62348" y="connsiteY62348"/>
              </a:cxn>
              <a:cxn ang="0">
                <a:pos x="connsiteX62349" y="connsiteY62349"/>
              </a:cxn>
              <a:cxn ang="0">
                <a:pos x="connsiteX62350" y="connsiteY62350"/>
              </a:cxn>
              <a:cxn ang="0">
                <a:pos x="connsiteX62351" y="connsiteY62351"/>
              </a:cxn>
              <a:cxn ang="0">
                <a:pos x="connsiteX62352" y="connsiteY62352"/>
              </a:cxn>
              <a:cxn ang="0">
                <a:pos x="connsiteX62353" y="connsiteY62353"/>
              </a:cxn>
              <a:cxn ang="0">
                <a:pos x="connsiteX62354" y="connsiteY62354"/>
              </a:cxn>
              <a:cxn ang="0">
                <a:pos x="connsiteX62355" y="connsiteY62355"/>
              </a:cxn>
              <a:cxn ang="0">
                <a:pos x="connsiteX62356" y="connsiteY62356"/>
              </a:cxn>
              <a:cxn ang="0">
                <a:pos x="connsiteX62357" y="connsiteY62357"/>
              </a:cxn>
              <a:cxn ang="0">
                <a:pos x="connsiteX62358" y="connsiteY62358"/>
              </a:cxn>
              <a:cxn ang="0">
                <a:pos x="connsiteX62359" y="connsiteY62359"/>
              </a:cxn>
              <a:cxn ang="0">
                <a:pos x="connsiteX62360" y="connsiteY62360"/>
              </a:cxn>
              <a:cxn ang="0">
                <a:pos x="connsiteX62361" y="connsiteY62361"/>
              </a:cxn>
              <a:cxn ang="0">
                <a:pos x="connsiteX62362" y="connsiteY62362"/>
              </a:cxn>
              <a:cxn ang="0">
                <a:pos x="connsiteX62363" y="connsiteY62363"/>
              </a:cxn>
              <a:cxn ang="0">
                <a:pos x="connsiteX62364" y="connsiteY62364"/>
              </a:cxn>
              <a:cxn ang="0">
                <a:pos x="connsiteX62365" y="connsiteY62365"/>
              </a:cxn>
              <a:cxn ang="0">
                <a:pos x="connsiteX62366" y="connsiteY62366"/>
              </a:cxn>
              <a:cxn ang="0">
                <a:pos x="connsiteX62367" y="connsiteY62367"/>
              </a:cxn>
              <a:cxn ang="0">
                <a:pos x="connsiteX62368" y="connsiteY62368"/>
              </a:cxn>
              <a:cxn ang="0">
                <a:pos x="connsiteX62369" y="connsiteY62369"/>
              </a:cxn>
              <a:cxn ang="0">
                <a:pos x="connsiteX62370" y="connsiteY62370"/>
              </a:cxn>
              <a:cxn ang="0">
                <a:pos x="connsiteX62371" y="connsiteY62371"/>
              </a:cxn>
              <a:cxn ang="0">
                <a:pos x="connsiteX62372" y="connsiteY62372"/>
              </a:cxn>
              <a:cxn ang="0">
                <a:pos x="connsiteX62373" y="connsiteY62373"/>
              </a:cxn>
              <a:cxn ang="0">
                <a:pos x="connsiteX62374" y="connsiteY62374"/>
              </a:cxn>
              <a:cxn ang="0">
                <a:pos x="connsiteX62375" y="connsiteY62375"/>
              </a:cxn>
              <a:cxn ang="0">
                <a:pos x="connsiteX62376" y="connsiteY62376"/>
              </a:cxn>
              <a:cxn ang="0">
                <a:pos x="connsiteX62377" y="connsiteY62377"/>
              </a:cxn>
              <a:cxn ang="0">
                <a:pos x="connsiteX62378" y="connsiteY62378"/>
              </a:cxn>
              <a:cxn ang="0">
                <a:pos x="connsiteX62379" y="connsiteY62379"/>
              </a:cxn>
              <a:cxn ang="0">
                <a:pos x="connsiteX62380" y="connsiteY62380"/>
              </a:cxn>
              <a:cxn ang="0">
                <a:pos x="connsiteX62381" y="connsiteY62381"/>
              </a:cxn>
              <a:cxn ang="0">
                <a:pos x="connsiteX62382" y="connsiteY62382"/>
              </a:cxn>
              <a:cxn ang="0">
                <a:pos x="connsiteX62383" y="connsiteY62383"/>
              </a:cxn>
              <a:cxn ang="0">
                <a:pos x="connsiteX62384" y="connsiteY62384"/>
              </a:cxn>
              <a:cxn ang="0">
                <a:pos x="connsiteX62385" y="connsiteY62385"/>
              </a:cxn>
              <a:cxn ang="0">
                <a:pos x="connsiteX62386" y="connsiteY62386"/>
              </a:cxn>
              <a:cxn ang="0">
                <a:pos x="connsiteX62387" y="connsiteY62387"/>
              </a:cxn>
              <a:cxn ang="0">
                <a:pos x="connsiteX62388" y="connsiteY62388"/>
              </a:cxn>
              <a:cxn ang="0">
                <a:pos x="connsiteX62389" y="connsiteY62389"/>
              </a:cxn>
              <a:cxn ang="0">
                <a:pos x="connsiteX62390" y="connsiteY62390"/>
              </a:cxn>
              <a:cxn ang="0">
                <a:pos x="connsiteX62391" y="connsiteY62391"/>
              </a:cxn>
              <a:cxn ang="0">
                <a:pos x="connsiteX62392" y="connsiteY62392"/>
              </a:cxn>
              <a:cxn ang="0">
                <a:pos x="connsiteX62393" y="connsiteY62393"/>
              </a:cxn>
              <a:cxn ang="0">
                <a:pos x="connsiteX62394" y="connsiteY62394"/>
              </a:cxn>
              <a:cxn ang="0">
                <a:pos x="connsiteX62395" y="connsiteY62395"/>
              </a:cxn>
              <a:cxn ang="0">
                <a:pos x="connsiteX62396" y="connsiteY62396"/>
              </a:cxn>
              <a:cxn ang="0">
                <a:pos x="connsiteX62397" y="connsiteY62397"/>
              </a:cxn>
              <a:cxn ang="0">
                <a:pos x="connsiteX62398" y="connsiteY62398"/>
              </a:cxn>
              <a:cxn ang="0">
                <a:pos x="connsiteX62399" y="connsiteY62399"/>
              </a:cxn>
              <a:cxn ang="0">
                <a:pos x="connsiteX62400" y="connsiteY62400"/>
              </a:cxn>
              <a:cxn ang="0">
                <a:pos x="connsiteX62401" y="connsiteY62401"/>
              </a:cxn>
              <a:cxn ang="0">
                <a:pos x="connsiteX62402" y="connsiteY62402"/>
              </a:cxn>
              <a:cxn ang="0">
                <a:pos x="connsiteX62403" y="connsiteY62403"/>
              </a:cxn>
              <a:cxn ang="0">
                <a:pos x="connsiteX62404" y="connsiteY62404"/>
              </a:cxn>
              <a:cxn ang="0">
                <a:pos x="connsiteX62405" y="connsiteY62405"/>
              </a:cxn>
              <a:cxn ang="0">
                <a:pos x="connsiteX62406" y="connsiteY62406"/>
              </a:cxn>
              <a:cxn ang="0">
                <a:pos x="connsiteX62407" y="connsiteY62407"/>
              </a:cxn>
              <a:cxn ang="0">
                <a:pos x="connsiteX62408" y="connsiteY62408"/>
              </a:cxn>
              <a:cxn ang="0">
                <a:pos x="connsiteX62409" y="connsiteY62409"/>
              </a:cxn>
              <a:cxn ang="0">
                <a:pos x="connsiteX62410" y="connsiteY62410"/>
              </a:cxn>
              <a:cxn ang="0">
                <a:pos x="connsiteX62411" y="connsiteY62411"/>
              </a:cxn>
              <a:cxn ang="0">
                <a:pos x="connsiteX62412" y="connsiteY62412"/>
              </a:cxn>
              <a:cxn ang="0">
                <a:pos x="connsiteX62413" y="connsiteY62413"/>
              </a:cxn>
              <a:cxn ang="0">
                <a:pos x="connsiteX62414" y="connsiteY62414"/>
              </a:cxn>
              <a:cxn ang="0">
                <a:pos x="connsiteX62415" y="connsiteY62415"/>
              </a:cxn>
              <a:cxn ang="0">
                <a:pos x="connsiteX62416" y="connsiteY62416"/>
              </a:cxn>
              <a:cxn ang="0">
                <a:pos x="connsiteX62417" y="connsiteY62417"/>
              </a:cxn>
              <a:cxn ang="0">
                <a:pos x="connsiteX62418" y="connsiteY62418"/>
              </a:cxn>
              <a:cxn ang="0">
                <a:pos x="connsiteX62419" y="connsiteY62419"/>
              </a:cxn>
              <a:cxn ang="0">
                <a:pos x="connsiteX62420" y="connsiteY62420"/>
              </a:cxn>
              <a:cxn ang="0">
                <a:pos x="connsiteX62421" y="connsiteY62421"/>
              </a:cxn>
              <a:cxn ang="0">
                <a:pos x="connsiteX62422" y="connsiteY62422"/>
              </a:cxn>
              <a:cxn ang="0">
                <a:pos x="connsiteX62423" y="connsiteY62423"/>
              </a:cxn>
              <a:cxn ang="0">
                <a:pos x="connsiteX62424" y="connsiteY62424"/>
              </a:cxn>
              <a:cxn ang="0">
                <a:pos x="connsiteX62425" y="connsiteY62425"/>
              </a:cxn>
              <a:cxn ang="0">
                <a:pos x="connsiteX62426" y="connsiteY62426"/>
              </a:cxn>
              <a:cxn ang="0">
                <a:pos x="connsiteX62427" y="connsiteY62427"/>
              </a:cxn>
              <a:cxn ang="0">
                <a:pos x="connsiteX62428" y="connsiteY62428"/>
              </a:cxn>
              <a:cxn ang="0">
                <a:pos x="connsiteX62429" y="connsiteY62429"/>
              </a:cxn>
              <a:cxn ang="0">
                <a:pos x="connsiteX62430" y="connsiteY62430"/>
              </a:cxn>
              <a:cxn ang="0">
                <a:pos x="connsiteX62431" y="connsiteY62431"/>
              </a:cxn>
              <a:cxn ang="0">
                <a:pos x="connsiteX62432" y="connsiteY62432"/>
              </a:cxn>
              <a:cxn ang="0">
                <a:pos x="connsiteX62433" y="connsiteY62433"/>
              </a:cxn>
              <a:cxn ang="0">
                <a:pos x="connsiteX62434" y="connsiteY62434"/>
              </a:cxn>
              <a:cxn ang="0">
                <a:pos x="connsiteX62435" y="connsiteY62435"/>
              </a:cxn>
              <a:cxn ang="0">
                <a:pos x="connsiteX62436" y="connsiteY62436"/>
              </a:cxn>
              <a:cxn ang="0">
                <a:pos x="connsiteX62437" y="connsiteY62437"/>
              </a:cxn>
              <a:cxn ang="0">
                <a:pos x="connsiteX62438" y="connsiteY62438"/>
              </a:cxn>
              <a:cxn ang="0">
                <a:pos x="connsiteX62439" y="connsiteY62439"/>
              </a:cxn>
              <a:cxn ang="0">
                <a:pos x="connsiteX62440" y="connsiteY62440"/>
              </a:cxn>
              <a:cxn ang="0">
                <a:pos x="connsiteX62441" y="connsiteY62441"/>
              </a:cxn>
              <a:cxn ang="0">
                <a:pos x="connsiteX62442" y="connsiteY62442"/>
              </a:cxn>
              <a:cxn ang="0">
                <a:pos x="connsiteX62443" y="connsiteY62443"/>
              </a:cxn>
              <a:cxn ang="0">
                <a:pos x="connsiteX62444" y="connsiteY62444"/>
              </a:cxn>
              <a:cxn ang="0">
                <a:pos x="connsiteX62445" y="connsiteY62445"/>
              </a:cxn>
              <a:cxn ang="0">
                <a:pos x="connsiteX62446" y="connsiteY62446"/>
              </a:cxn>
              <a:cxn ang="0">
                <a:pos x="connsiteX62447" y="connsiteY62447"/>
              </a:cxn>
              <a:cxn ang="0">
                <a:pos x="connsiteX62448" y="connsiteY62448"/>
              </a:cxn>
              <a:cxn ang="0">
                <a:pos x="connsiteX62449" y="connsiteY62449"/>
              </a:cxn>
              <a:cxn ang="0">
                <a:pos x="connsiteX62450" y="connsiteY62450"/>
              </a:cxn>
              <a:cxn ang="0">
                <a:pos x="connsiteX62451" y="connsiteY62451"/>
              </a:cxn>
              <a:cxn ang="0">
                <a:pos x="connsiteX62452" y="connsiteY62452"/>
              </a:cxn>
              <a:cxn ang="0">
                <a:pos x="connsiteX62453" y="connsiteY62453"/>
              </a:cxn>
              <a:cxn ang="0">
                <a:pos x="connsiteX62454" y="connsiteY62454"/>
              </a:cxn>
              <a:cxn ang="0">
                <a:pos x="connsiteX62455" y="connsiteY62455"/>
              </a:cxn>
              <a:cxn ang="0">
                <a:pos x="connsiteX62456" y="connsiteY62456"/>
              </a:cxn>
              <a:cxn ang="0">
                <a:pos x="connsiteX62457" y="connsiteY62457"/>
              </a:cxn>
              <a:cxn ang="0">
                <a:pos x="connsiteX62458" y="connsiteY62458"/>
              </a:cxn>
              <a:cxn ang="0">
                <a:pos x="connsiteX62459" y="connsiteY62459"/>
              </a:cxn>
              <a:cxn ang="0">
                <a:pos x="connsiteX62460" y="connsiteY62460"/>
              </a:cxn>
              <a:cxn ang="0">
                <a:pos x="connsiteX62461" y="connsiteY62461"/>
              </a:cxn>
              <a:cxn ang="0">
                <a:pos x="connsiteX62462" y="connsiteY62462"/>
              </a:cxn>
              <a:cxn ang="0">
                <a:pos x="connsiteX62463" y="connsiteY62463"/>
              </a:cxn>
              <a:cxn ang="0">
                <a:pos x="connsiteX62464" y="connsiteY62464"/>
              </a:cxn>
              <a:cxn ang="0">
                <a:pos x="connsiteX62465" y="connsiteY62465"/>
              </a:cxn>
              <a:cxn ang="0">
                <a:pos x="connsiteX62466" y="connsiteY62466"/>
              </a:cxn>
              <a:cxn ang="0">
                <a:pos x="connsiteX62467" y="connsiteY62467"/>
              </a:cxn>
              <a:cxn ang="0">
                <a:pos x="connsiteX62468" y="connsiteY62468"/>
              </a:cxn>
              <a:cxn ang="0">
                <a:pos x="connsiteX62469" y="connsiteY62469"/>
              </a:cxn>
              <a:cxn ang="0">
                <a:pos x="connsiteX62470" y="connsiteY62470"/>
              </a:cxn>
              <a:cxn ang="0">
                <a:pos x="connsiteX62471" y="connsiteY62471"/>
              </a:cxn>
              <a:cxn ang="0">
                <a:pos x="connsiteX62472" y="connsiteY62472"/>
              </a:cxn>
              <a:cxn ang="0">
                <a:pos x="connsiteX62473" y="connsiteY62473"/>
              </a:cxn>
              <a:cxn ang="0">
                <a:pos x="connsiteX62474" y="connsiteY62474"/>
              </a:cxn>
              <a:cxn ang="0">
                <a:pos x="connsiteX62475" y="connsiteY62475"/>
              </a:cxn>
              <a:cxn ang="0">
                <a:pos x="connsiteX62476" y="connsiteY62476"/>
              </a:cxn>
              <a:cxn ang="0">
                <a:pos x="connsiteX62477" y="connsiteY62477"/>
              </a:cxn>
              <a:cxn ang="0">
                <a:pos x="connsiteX62478" y="connsiteY62478"/>
              </a:cxn>
              <a:cxn ang="0">
                <a:pos x="connsiteX62479" y="connsiteY62479"/>
              </a:cxn>
              <a:cxn ang="0">
                <a:pos x="connsiteX62480" y="connsiteY62480"/>
              </a:cxn>
              <a:cxn ang="0">
                <a:pos x="connsiteX62481" y="connsiteY62481"/>
              </a:cxn>
              <a:cxn ang="0">
                <a:pos x="connsiteX62482" y="connsiteY62482"/>
              </a:cxn>
              <a:cxn ang="0">
                <a:pos x="connsiteX62483" y="connsiteY62483"/>
              </a:cxn>
              <a:cxn ang="0">
                <a:pos x="connsiteX62484" y="connsiteY62484"/>
              </a:cxn>
              <a:cxn ang="0">
                <a:pos x="connsiteX62485" y="connsiteY62485"/>
              </a:cxn>
              <a:cxn ang="0">
                <a:pos x="connsiteX62486" y="connsiteY62486"/>
              </a:cxn>
              <a:cxn ang="0">
                <a:pos x="connsiteX62487" y="connsiteY62487"/>
              </a:cxn>
              <a:cxn ang="0">
                <a:pos x="connsiteX62488" y="connsiteY62488"/>
              </a:cxn>
              <a:cxn ang="0">
                <a:pos x="connsiteX62489" y="connsiteY62489"/>
              </a:cxn>
              <a:cxn ang="0">
                <a:pos x="connsiteX62490" y="connsiteY62490"/>
              </a:cxn>
              <a:cxn ang="0">
                <a:pos x="connsiteX62491" y="connsiteY62491"/>
              </a:cxn>
              <a:cxn ang="0">
                <a:pos x="connsiteX62492" y="connsiteY62492"/>
              </a:cxn>
              <a:cxn ang="0">
                <a:pos x="connsiteX62493" y="connsiteY62493"/>
              </a:cxn>
              <a:cxn ang="0">
                <a:pos x="connsiteX62494" y="connsiteY62494"/>
              </a:cxn>
              <a:cxn ang="0">
                <a:pos x="connsiteX62495" y="connsiteY62495"/>
              </a:cxn>
              <a:cxn ang="0">
                <a:pos x="connsiteX62496" y="connsiteY62496"/>
              </a:cxn>
              <a:cxn ang="0">
                <a:pos x="connsiteX62497" y="connsiteY62497"/>
              </a:cxn>
              <a:cxn ang="0">
                <a:pos x="connsiteX62498" y="connsiteY62498"/>
              </a:cxn>
              <a:cxn ang="0">
                <a:pos x="connsiteX62499" y="connsiteY62499"/>
              </a:cxn>
              <a:cxn ang="0">
                <a:pos x="connsiteX62500" y="connsiteY62500"/>
              </a:cxn>
              <a:cxn ang="0">
                <a:pos x="connsiteX62501" y="connsiteY62501"/>
              </a:cxn>
              <a:cxn ang="0">
                <a:pos x="connsiteX62502" y="connsiteY62502"/>
              </a:cxn>
              <a:cxn ang="0">
                <a:pos x="connsiteX62503" y="connsiteY62503"/>
              </a:cxn>
              <a:cxn ang="0">
                <a:pos x="connsiteX62504" y="connsiteY62504"/>
              </a:cxn>
              <a:cxn ang="0">
                <a:pos x="connsiteX62505" y="connsiteY62505"/>
              </a:cxn>
              <a:cxn ang="0">
                <a:pos x="connsiteX62506" y="connsiteY62506"/>
              </a:cxn>
              <a:cxn ang="0">
                <a:pos x="connsiteX62507" y="connsiteY62507"/>
              </a:cxn>
              <a:cxn ang="0">
                <a:pos x="connsiteX62508" y="connsiteY62508"/>
              </a:cxn>
              <a:cxn ang="0">
                <a:pos x="connsiteX62509" y="connsiteY62509"/>
              </a:cxn>
              <a:cxn ang="0">
                <a:pos x="connsiteX62510" y="connsiteY62510"/>
              </a:cxn>
              <a:cxn ang="0">
                <a:pos x="connsiteX62511" y="connsiteY62511"/>
              </a:cxn>
              <a:cxn ang="0">
                <a:pos x="connsiteX62512" y="connsiteY62512"/>
              </a:cxn>
              <a:cxn ang="0">
                <a:pos x="connsiteX62513" y="connsiteY62513"/>
              </a:cxn>
              <a:cxn ang="0">
                <a:pos x="connsiteX62514" y="connsiteY62514"/>
              </a:cxn>
              <a:cxn ang="0">
                <a:pos x="connsiteX62515" y="connsiteY62515"/>
              </a:cxn>
              <a:cxn ang="0">
                <a:pos x="connsiteX62516" y="connsiteY62516"/>
              </a:cxn>
              <a:cxn ang="0">
                <a:pos x="connsiteX62517" y="connsiteY62517"/>
              </a:cxn>
              <a:cxn ang="0">
                <a:pos x="connsiteX62518" y="connsiteY62518"/>
              </a:cxn>
              <a:cxn ang="0">
                <a:pos x="connsiteX62519" y="connsiteY62519"/>
              </a:cxn>
              <a:cxn ang="0">
                <a:pos x="connsiteX62520" y="connsiteY62520"/>
              </a:cxn>
              <a:cxn ang="0">
                <a:pos x="connsiteX62521" y="connsiteY62521"/>
              </a:cxn>
              <a:cxn ang="0">
                <a:pos x="connsiteX62522" y="connsiteY62522"/>
              </a:cxn>
              <a:cxn ang="0">
                <a:pos x="connsiteX62523" y="connsiteY62523"/>
              </a:cxn>
              <a:cxn ang="0">
                <a:pos x="connsiteX62524" y="connsiteY62524"/>
              </a:cxn>
              <a:cxn ang="0">
                <a:pos x="connsiteX62525" y="connsiteY62525"/>
              </a:cxn>
              <a:cxn ang="0">
                <a:pos x="connsiteX62526" y="connsiteY62526"/>
              </a:cxn>
              <a:cxn ang="0">
                <a:pos x="connsiteX62527" y="connsiteY62527"/>
              </a:cxn>
              <a:cxn ang="0">
                <a:pos x="connsiteX62528" y="connsiteY62528"/>
              </a:cxn>
              <a:cxn ang="0">
                <a:pos x="connsiteX62529" y="connsiteY62529"/>
              </a:cxn>
              <a:cxn ang="0">
                <a:pos x="connsiteX62530" y="connsiteY62530"/>
              </a:cxn>
              <a:cxn ang="0">
                <a:pos x="connsiteX62531" y="connsiteY62531"/>
              </a:cxn>
              <a:cxn ang="0">
                <a:pos x="connsiteX62532" y="connsiteY62532"/>
              </a:cxn>
              <a:cxn ang="0">
                <a:pos x="connsiteX62533" y="connsiteY62533"/>
              </a:cxn>
              <a:cxn ang="0">
                <a:pos x="connsiteX62534" y="connsiteY62534"/>
              </a:cxn>
              <a:cxn ang="0">
                <a:pos x="connsiteX62535" y="connsiteY62535"/>
              </a:cxn>
              <a:cxn ang="0">
                <a:pos x="connsiteX62536" y="connsiteY62536"/>
              </a:cxn>
              <a:cxn ang="0">
                <a:pos x="connsiteX62537" y="connsiteY62537"/>
              </a:cxn>
              <a:cxn ang="0">
                <a:pos x="connsiteX62538" y="connsiteY62538"/>
              </a:cxn>
              <a:cxn ang="0">
                <a:pos x="connsiteX62539" y="connsiteY62539"/>
              </a:cxn>
              <a:cxn ang="0">
                <a:pos x="connsiteX62540" y="connsiteY62540"/>
              </a:cxn>
              <a:cxn ang="0">
                <a:pos x="connsiteX62541" y="connsiteY62541"/>
              </a:cxn>
              <a:cxn ang="0">
                <a:pos x="connsiteX62542" y="connsiteY62542"/>
              </a:cxn>
              <a:cxn ang="0">
                <a:pos x="connsiteX62543" y="connsiteY62543"/>
              </a:cxn>
              <a:cxn ang="0">
                <a:pos x="connsiteX62544" y="connsiteY62544"/>
              </a:cxn>
              <a:cxn ang="0">
                <a:pos x="connsiteX62545" y="connsiteY62545"/>
              </a:cxn>
              <a:cxn ang="0">
                <a:pos x="connsiteX62546" y="connsiteY62546"/>
              </a:cxn>
              <a:cxn ang="0">
                <a:pos x="connsiteX62547" y="connsiteY62547"/>
              </a:cxn>
              <a:cxn ang="0">
                <a:pos x="connsiteX62548" y="connsiteY62548"/>
              </a:cxn>
              <a:cxn ang="0">
                <a:pos x="connsiteX62549" y="connsiteY62549"/>
              </a:cxn>
              <a:cxn ang="0">
                <a:pos x="connsiteX62550" y="connsiteY62550"/>
              </a:cxn>
              <a:cxn ang="0">
                <a:pos x="connsiteX62551" y="connsiteY62551"/>
              </a:cxn>
              <a:cxn ang="0">
                <a:pos x="connsiteX62552" y="connsiteY62552"/>
              </a:cxn>
              <a:cxn ang="0">
                <a:pos x="connsiteX62553" y="connsiteY62553"/>
              </a:cxn>
              <a:cxn ang="0">
                <a:pos x="connsiteX62554" y="connsiteY62554"/>
              </a:cxn>
              <a:cxn ang="0">
                <a:pos x="connsiteX62555" y="connsiteY62555"/>
              </a:cxn>
              <a:cxn ang="0">
                <a:pos x="connsiteX62556" y="connsiteY62556"/>
              </a:cxn>
              <a:cxn ang="0">
                <a:pos x="connsiteX62557" y="connsiteY62557"/>
              </a:cxn>
              <a:cxn ang="0">
                <a:pos x="connsiteX62558" y="connsiteY62558"/>
              </a:cxn>
              <a:cxn ang="0">
                <a:pos x="connsiteX62559" y="connsiteY62559"/>
              </a:cxn>
              <a:cxn ang="0">
                <a:pos x="connsiteX62560" y="connsiteY62560"/>
              </a:cxn>
              <a:cxn ang="0">
                <a:pos x="connsiteX62561" y="connsiteY62561"/>
              </a:cxn>
              <a:cxn ang="0">
                <a:pos x="connsiteX62562" y="connsiteY62562"/>
              </a:cxn>
              <a:cxn ang="0">
                <a:pos x="connsiteX62563" y="connsiteY62563"/>
              </a:cxn>
              <a:cxn ang="0">
                <a:pos x="connsiteX62564" y="connsiteY62564"/>
              </a:cxn>
              <a:cxn ang="0">
                <a:pos x="connsiteX62565" y="connsiteY62565"/>
              </a:cxn>
              <a:cxn ang="0">
                <a:pos x="connsiteX62566" y="connsiteY62566"/>
              </a:cxn>
              <a:cxn ang="0">
                <a:pos x="connsiteX62567" y="connsiteY62567"/>
              </a:cxn>
              <a:cxn ang="0">
                <a:pos x="connsiteX62568" y="connsiteY62568"/>
              </a:cxn>
              <a:cxn ang="0">
                <a:pos x="connsiteX62569" y="connsiteY62569"/>
              </a:cxn>
              <a:cxn ang="0">
                <a:pos x="connsiteX62570" y="connsiteY62570"/>
              </a:cxn>
              <a:cxn ang="0">
                <a:pos x="connsiteX62571" y="connsiteY62571"/>
              </a:cxn>
              <a:cxn ang="0">
                <a:pos x="connsiteX62572" y="connsiteY62572"/>
              </a:cxn>
              <a:cxn ang="0">
                <a:pos x="connsiteX62573" y="connsiteY62573"/>
              </a:cxn>
              <a:cxn ang="0">
                <a:pos x="connsiteX62574" y="connsiteY62574"/>
              </a:cxn>
              <a:cxn ang="0">
                <a:pos x="connsiteX62575" y="connsiteY62575"/>
              </a:cxn>
              <a:cxn ang="0">
                <a:pos x="connsiteX62576" y="connsiteY62576"/>
              </a:cxn>
              <a:cxn ang="0">
                <a:pos x="connsiteX62577" y="connsiteY62577"/>
              </a:cxn>
              <a:cxn ang="0">
                <a:pos x="connsiteX62578" y="connsiteY62578"/>
              </a:cxn>
              <a:cxn ang="0">
                <a:pos x="connsiteX62579" y="connsiteY62579"/>
              </a:cxn>
              <a:cxn ang="0">
                <a:pos x="connsiteX62580" y="connsiteY62580"/>
              </a:cxn>
              <a:cxn ang="0">
                <a:pos x="connsiteX62581" y="connsiteY62581"/>
              </a:cxn>
              <a:cxn ang="0">
                <a:pos x="connsiteX62582" y="connsiteY62582"/>
              </a:cxn>
              <a:cxn ang="0">
                <a:pos x="connsiteX62583" y="connsiteY62583"/>
              </a:cxn>
              <a:cxn ang="0">
                <a:pos x="connsiteX62584" y="connsiteY62584"/>
              </a:cxn>
              <a:cxn ang="0">
                <a:pos x="connsiteX62585" y="connsiteY62585"/>
              </a:cxn>
              <a:cxn ang="0">
                <a:pos x="connsiteX62586" y="connsiteY62586"/>
              </a:cxn>
              <a:cxn ang="0">
                <a:pos x="connsiteX62587" y="connsiteY62587"/>
              </a:cxn>
              <a:cxn ang="0">
                <a:pos x="connsiteX62588" y="connsiteY62588"/>
              </a:cxn>
              <a:cxn ang="0">
                <a:pos x="connsiteX62589" y="connsiteY62589"/>
              </a:cxn>
              <a:cxn ang="0">
                <a:pos x="connsiteX62590" y="connsiteY62590"/>
              </a:cxn>
              <a:cxn ang="0">
                <a:pos x="connsiteX62591" y="connsiteY62591"/>
              </a:cxn>
              <a:cxn ang="0">
                <a:pos x="connsiteX62592" y="connsiteY62592"/>
              </a:cxn>
              <a:cxn ang="0">
                <a:pos x="connsiteX62593" y="connsiteY62593"/>
              </a:cxn>
              <a:cxn ang="0">
                <a:pos x="connsiteX62594" y="connsiteY62594"/>
              </a:cxn>
              <a:cxn ang="0">
                <a:pos x="connsiteX62595" y="connsiteY62595"/>
              </a:cxn>
              <a:cxn ang="0">
                <a:pos x="connsiteX62596" y="connsiteY62596"/>
              </a:cxn>
              <a:cxn ang="0">
                <a:pos x="connsiteX62597" y="connsiteY62597"/>
              </a:cxn>
              <a:cxn ang="0">
                <a:pos x="connsiteX62598" y="connsiteY62598"/>
              </a:cxn>
              <a:cxn ang="0">
                <a:pos x="connsiteX62599" y="connsiteY62599"/>
              </a:cxn>
              <a:cxn ang="0">
                <a:pos x="connsiteX62600" y="connsiteY62600"/>
              </a:cxn>
              <a:cxn ang="0">
                <a:pos x="connsiteX62601" y="connsiteY62601"/>
              </a:cxn>
              <a:cxn ang="0">
                <a:pos x="connsiteX62602" y="connsiteY62602"/>
              </a:cxn>
              <a:cxn ang="0">
                <a:pos x="connsiteX62603" y="connsiteY62603"/>
              </a:cxn>
              <a:cxn ang="0">
                <a:pos x="connsiteX62604" y="connsiteY62604"/>
              </a:cxn>
              <a:cxn ang="0">
                <a:pos x="connsiteX62605" y="connsiteY62605"/>
              </a:cxn>
              <a:cxn ang="0">
                <a:pos x="connsiteX62606" y="connsiteY62606"/>
              </a:cxn>
              <a:cxn ang="0">
                <a:pos x="connsiteX62607" y="connsiteY62607"/>
              </a:cxn>
              <a:cxn ang="0">
                <a:pos x="connsiteX62608" y="connsiteY62608"/>
              </a:cxn>
              <a:cxn ang="0">
                <a:pos x="connsiteX62609" y="connsiteY62609"/>
              </a:cxn>
              <a:cxn ang="0">
                <a:pos x="connsiteX62610" y="connsiteY62610"/>
              </a:cxn>
              <a:cxn ang="0">
                <a:pos x="connsiteX62611" y="connsiteY62611"/>
              </a:cxn>
              <a:cxn ang="0">
                <a:pos x="connsiteX62612" y="connsiteY62612"/>
              </a:cxn>
              <a:cxn ang="0">
                <a:pos x="connsiteX62613" y="connsiteY62613"/>
              </a:cxn>
              <a:cxn ang="0">
                <a:pos x="connsiteX62614" y="connsiteY62614"/>
              </a:cxn>
              <a:cxn ang="0">
                <a:pos x="connsiteX62615" y="connsiteY62615"/>
              </a:cxn>
              <a:cxn ang="0">
                <a:pos x="connsiteX62616" y="connsiteY62616"/>
              </a:cxn>
              <a:cxn ang="0">
                <a:pos x="connsiteX62617" y="connsiteY62617"/>
              </a:cxn>
              <a:cxn ang="0">
                <a:pos x="connsiteX62618" y="connsiteY62618"/>
              </a:cxn>
              <a:cxn ang="0">
                <a:pos x="connsiteX62619" y="connsiteY62619"/>
              </a:cxn>
              <a:cxn ang="0">
                <a:pos x="connsiteX62620" y="connsiteY62620"/>
              </a:cxn>
              <a:cxn ang="0">
                <a:pos x="connsiteX62621" y="connsiteY62621"/>
              </a:cxn>
              <a:cxn ang="0">
                <a:pos x="connsiteX62622" y="connsiteY62622"/>
              </a:cxn>
              <a:cxn ang="0">
                <a:pos x="connsiteX62623" y="connsiteY62623"/>
              </a:cxn>
              <a:cxn ang="0">
                <a:pos x="connsiteX62624" y="connsiteY62624"/>
              </a:cxn>
              <a:cxn ang="0">
                <a:pos x="connsiteX62625" y="connsiteY62625"/>
              </a:cxn>
              <a:cxn ang="0">
                <a:pos x="connsiteX62626" y="connsiteY62626"/>
              </a:cxn>
              <a:cxn ang="0">
                <a:pos x="connsiteX62627" y="connsiteY62627"/>
              </a:cxn>
              <a:cxn ang="0">
                <a:pos x="connsiteX62628" y="connsiteY62628"/>
              </a:cxn>
              <a:cxn ang="0">
                <a:pos x="connsiteX62629" y="connsiteY62629"/>
              </a:cxn>
              <a:cxn ang="0">
                <a:pos x="connsiteX62630" y="connsiteY62630"/>
              </a:cxn>
              <a:cxn ang="0">
                <a:pos x="connsiteX62631" y="connsiteY62631"/>
              </a:cxn>
              <a:cxn ang="0">
                <a:pos x="connsiteX62632" y="connsiteY62632"/>
              </a:cxn>
              <a:cxn ang="0">
                <a:pos x="connsiteX62633" y="connsiteY62633"/>
              </a:cxn>
              <a:cxn ang="0">
                <a:pos x="connsiteX62634" y="connsiteY62634"/>
              </a:cxn>
              <a:cxn ang="0">
                <a:pos x="connsiteX62635" y="connsiteY62635"/>
              </a:cxn>
              <a:cxn ang="0">
                <a:pos x="connsiteX62636" y="connsiteY62636"/>
              </a:cxn>
              <a:cxn ang="0">
                <a:pos x="connsiteX62637" y="connsiteY62637"/>
              </a:cxn>
              <a:cxn ang="0">
                <a:pos x="connsiteX62638" y="connsiteY62638"/>
              </a:cxn>
              <a:cxn ang="0">
                <a:pos x="connsiteX62639" y="connsiteY62639"/>
              </a:cxn>
              <a:cxn ang="0">
                <a:pos x="connsiteX62640" y="connsiteY62640"/>
              </a:cxn>
              <a:cxn ang="0">
                <a:pos x="connsiteX62641" y="connsiteY62641"/>
              </a:cxn>
              <a:cxn ang="0">
                <a:pos x="connsiteX62642" y="connsiteY62642"/>
              </a:cxn>
              <a:cxn ang="0">
                <a:pos x="connsiteX62643" y="connsiteY62643"/>
              </a:cxn>
              <a:cxn ang="0">
                <a:pos x="connsiteX62644" y="connsiteY62644"/>
              </a:cxn>
              <a:cxn ang="0">
                <a:pos x="connsiteX62645" y="connsiteY62645"/>
              </a:cxn>
              <a:cxn ang="0">
                <a:pos x="connsiteX62646" y="connsiteY62646"/>
              </a:cxn>
              <a:cxn ang="0">
                <a:pos x="connsiteX62647" y="connsiteY62647"/>
              </a:cxn>
              <a:cxn ang="0">
                <a:pos x="connsiteX62648" y="connsiteY62648"/>
              </a:cxn>
              <a:cxn ang="0">
                <a:pos x="connsiteX62649" y="connsiteY62649"/>
              </a:cxn>
              <a:cxn ang="0">
                <a:pos x="connsiteX62650" y="connsiteY62650"/>
              </a:cxn>
              <a:cxn ang="0">
                <a:pos x="connsiteX62651" y="connsiteY62651"/>
              </a:cxn>
              <a:cxn ang="0">
                <a:pos x="connsiteX62652" y="connsiteY62652"/>
              </a:cxn>
              <a:cxn ang="0">
                <a:pos x="connsiteX62653" y="connsiteY62653"/>
              </a:cxn>
              <a:cxn ang="0">
                <a:pos x="connsiteX62654" y="connsiteY62654"/>
              </a:cxn>
              <a:cxn ang="0">
                <a:pos x="connsiteX62655" y="connsiteY62655"/>
              </a:cxn>
              <a:cxn ang="0">
                <a:pos x="connsiteX62656" y="connsiteY62656"/>
              </a:cxn>
              <a:cxn ang="0">
                <a:pos x="connsiteX62657" y="connsiteY62657"/>
              </a:cxn>
              <a:cxn ang="0">
                <a:pos x="connsiteX62658" y="connsiteY62658"/>
              </a:cxn>
              <a:cxn ang="0">
                <a:pos x="connsiteX62659" y="connsiteY62659"/>
              </a:cxn>
              <a:cxn ang="0">
                <a:pos x="connsiteX62660" y="connsiteY62660"/>
              </a:cxn>
              <a:cxn ang="0">
                <a:pos x="connsiteX62661" y="connsiteY62661"/>
              </a:cxn>
              <a:cxn ang="0">
                <a:pos x="connsiteX62662" y="connsiteY62662"/>
              </a:cxn>
              <a:cxn ang="0">
                <a:pos x="connsiteX62663" y="connsiteY62663"/>
              </a:cxn>
              <a:cxn ang="0">
                <a:pos x="connsiteX62664" y="connsiteY62664"/>
              </a:cxn>
              <a:cxn ang="0">
                <a:pos x="connsiteX62665" y="connsiteY62665"/>
              </a:cxn>
              <a:cxn ang="0">
                <a:pos x="connsiteX62666" y="connsiteY62666"/>
              </a:cxn>
              <a:cxn ang="0">
                <a:pos x="connsiteX62667" y="connsiteY62667"/>
              </a:cxn>
              <a:cxn ang="0">
                <a:pos x="connsiteX62668" y="connsiteY62668"/>
              </a:cxn>
              <a:cxn ang="0">
                <a:pos x="connsiteX62669" y="connsiteY62669"/>
              </a:cxn>
              <a:cxn ang="0">
                <a:pos x="connsiteX62670" y="connsiteY62670"/>
              </a:cxn>
              <a:cxn ang="0">
                <a:pos x="connsiteX62671" y="connsiteY62671"/>
              </a:cxn>
              <a:cxn ang="0">
                <a:pos x="connsiteX62672" y="connsiteY62672"/>
              </a:cxn>
              <a:cxn ang="0">
                <a:pos x="connsiteX62673" y="connsiteY62673"/>
              </a:cxn>
              <a:cxn ang="0">
                <a:pos x="connsiteX62674" y="connsiteY62674"/>
              </a:cxn>
              <a:cxn ang="0">
                <a:pos x="connsiteX62675" y="connsiteY62675"/>
              </a:cxn>
              <a:cxn ang="0">
                <a:pos x="connsiteX62676" y="connsiteY62676"/>
              </a:cxn>
              <a:cxn ang="0">
                <a:pos x="connsiteX62677" y="connsiteY62677"/>
              </a:cxn>
              <a:cxn ang="0">
                <a:pos x="connsiteX62678" y="connsiteY62678"/>
              </a:cxn>
              <a:cxn ang="0">
                <a:pos x="connsiteX62679" y="connsiteY62679"/>
              </a:cxn>
              <a:cxn ang="0">
                <a:pos x="connsiteX62680" y="connsiteY62680"/>
              </a:cxn>
              <a:cxn ang="0">
                <a:pos x="connsiteX62681" y="connsiteY62681"/>
              </a:cxn>
              <a:cxn ang="0">
                <a:pos x="connsiteX62682" y="connsiteY62682"/>
              </a:cxn>
              <a:cxn ang="0">
                <a:pos x="connsiteX62683" y="connsiteY62683"/>
              </a:cxn>
              <a:cxn ang="0">
                <a:pos x="connsiteX62684" y="connsiteY62684"/>
              </a:cxn>
              <a:cxn ang="0">
                <a:pos x="connsiteX62685" y="connsiteY62685"/>
              </a:cxn>
              <a:cxn ang="0">
                <a:pos x="connsiteX62686" y="connsiteY62686"/>
              </a:cxn>
              <a:cxn ang="0">
                <a:pos x="connsiteX62687" y="connsiteY62687"/>
              </a:cxn>
              <a:cxn ang="0">
                <a:pos x="connsiteX62688" y="connsiteY62688"/>
              </a:cxn>
              <a:cxn ang="0">
                <a:pos x="connsiteX62689" y="connsiteY62689"/>
              </a:cxn>
              <a:cxn ang="0">
                <a:pos x="connsiteX62690" y="connsiteY62690"/>
              </a:cxn>
              <a:cxn ang="0">
                <a:pos x="connsiteX62691" y="connsiteY62691"/>
              </a:cxn>
              <a:cxn ang="0">
                <a:pos x="connsiteX62692" y="connsiteY62692"/>
              </a:cxn>
              <a:cxn ang="0">
                <a:pos x="connsiteX62693" y="connsiteY62693"/>
              </a:cxn>
              <a:cxn ang="0">
                <a:pos x="connsiteX62694" y="connsiteY62694"/>
              </a:cxn>
              <a:cxn ang="0">
                <a:pos x="connsiteX62695" y="connsiteY62695"/>
              </a:cxn>
              <a:cxn ang="0">
                <a:pos x="connsiteX62696" y="connsiteY62696"/>
              </a:cxn>
              <a:cxn ang="0">
                <a:pos x="connsiteX62697" y="connsiteY62697"/>
              </a:cxn>
              <a:cxn ang="0">
                <a:pos x="connsiteX62698" y="connsiteY62698"/>
              </a:cxn>
              <a:cxn ang="0">
                <a:pos x="connsiteX62699" y="connsiteY62699"/>
              </a:cxn>
              <a:cxn ang="0">
                <a:pos x="connsiteX62700" y="connsiteY62700"/>
              </a:cxn>
              <a:cxn ang="0">
                <a:pos x="connsiteX62701" y="connsiteY62701"/>
              </a:cxn>
              <a:cxn ang="0">
                <a:pos x="connsiteX62702" y="connsiteY62702"/>
              </a:cxn>
              <a:cxn ang="0">
                <a:pos x="connsiteX62703" y="connsiteY62703"/>
              </a:cxn>
              <a:cxn ang="0">
                <a:pos x="connsiteX62704" y="connsiteY62704"/>
              </a:cxn>
              <a:cxn ang="0">
                <a:pos x="connsiteX62705" y="connsiteY62705"/>
              </a:cxn>
              <a:cxn ang="0">
                <a:pos x="connsiteX62706" y="connsiteY62706"/>
              </a:cxn>
              <a:cxn ang="0">
                <a:pos x="connsiteX62707" y="connsiteY62707"/>
              </a:cxn>
              <a:cxn ang="0">
                <a:pos x="connsiteX62708" y="connsiteY62708"/>
              </a:cxn>
              <a:cxn ang="0">
                <a:pos x="connsiteX62709" y="connsiteY62709"/>
              </a:cxn>
              <a:cxn ang="0">
                <a:pos x="connsiteX62710" y="connsiteY62710"/>
              </a:cxn>
              <a:cxn ang="0">
                <a:pos x="connsiteX62711" y="connsiteY62711"/>
              </a:cxn>
              <a:cxn ang="0">
                <a:pos x="connsiteX62712" y="connsiteY62712"/>
              </a:cxn>
              <a:cxn ang="0">
                <a:pos x="connsiteX62713" y="connsiteY62713"/>
              </a:cxn>
              <a:cxn ang="0">
                <a:pos x="connsiteX62714" y="connsiteY62714"/>
              </a:cxn>
              <a:cxn ang="0">
                <a:pos x="connsiteX62715" y="connsiteY62715"/>
              </a:cxn>
              <a:cxn ang="0">
                <a:pos x="connsiteX62716" y="connsiteY62716"/>
              </a:cxn>
              <a:cxn ang="0">
                <a:pos x="connsiteX62717" y="connsiteY62717"/>
              </a:cxn>
              <a:cxn ang="0">
                <a:pos x="connsiteX62718" y="connsiteY62718"/>
              </a:cxn>
              <a:cxn ang="0">
                <a:pos x="connsiteX62719" y="connsiteY62719"/>
              </a:cxn>
              <a:cxn ang="0">
                <a:pos x="connsiteX62720" y="connsiteY62720"/>
              </a:cxn>
              <a:cxn ang="0">
                <a:pos x="connsiteX62721" y="connsiteY62721"/>
              </a:cxn>
              <a:cxn ang="0">
                <a:pos x="connsiteX62722" y="connsiteY62722"/>
              </a:cxn>
              <a:cxn ang="0">
                <a:pos x="connsiteX62723" y="connsiteY62723"/>
              </a:cxn>
              <a:cxn ang="0">
                <a:pos x="connsiteX62724" y="connsiteY62724"/>
              </a:cxn>
              <a:cxn ang="0">
                <a:pos x="connsiteX62725" y="connsiteY62725"/>
              </a:cxn>
              <a:cxn ang="0">
                <a:pos x="connsiteX62726" y="connsiteY62726"/>
              </a:cxn>
              <a:cxn ang="0">
                <a:pos x="connsiteX62727" y="connsiteY62727"/>
              </a:cxn>
              <a:cxn ang="0">
                <a:pos x="connsiteX62728" y="connsiteY62728"/>
              </a:cxn>
              <a:cxn ang="0">
                <a:pos x="connsiteX62729" y="connsiteY62729"/>
              </a:cxn>
              <a:cxn ang="0">
                <a:pos x="connsiteX62730" y="connsiteY62730"/>
              </a:cxn>
              <a:cxn ang="0">
                <a:pos x="connsiteX62731" y="connsiteY62731"/>
              </a:cxn>
              <a:cxn ang="0">
                <a:pos x="connsiteX62732" y="connsiteY62732"/>
              </a:cxn>
              <a:cxn ang="0">
                <a:pos x="connsiteX62733" y="connsiteY62733"/>
              </a:cxn>
              <a:cxn ang="0">
                <a:pos x="connsiteX62734" y="connsiteY62734"/>
              </a:cxn>
              <a:cxn ang="0">
                <a:pos x="connsiteX62735" y="connsiteY62735"/>
              </a:cxn>
              <a:cxn ang="0">
                <a:pos x="connsiteX62736" y="connsiteY62736"/>
              </a:cxn>
              <a:cxn ang="0">
                <a:pos x="connsiteX62737" y="connsiteY62737"/>
              </a:cxn>
              <a:cxn ang="0">
                <a:pos x="connsiteX62738" y="connsiteY62738"/>
              </a:cxn>
              <a:cxn ang="0">
                <a:pos x="connsiteX62739" y="connsiteY62739"/>
              </a:cxn>
              <a:cxn ang="0">
                <a:pos x="connsiteX62740" y="connsiteY62740"/>
              </a:cxn>
              <a:cxn ang="0">
                <a:pos x="connsiteX62741" y="connsiteY62741"/>
              </a:cxn>
              <a:cxn ang="0">
                <a:pos x="connsiteX62742" y="connsiteY62742"/>
              </a:cxn>
              <a:cxn ang="0">
                <a:pos x="connsiteX62743" y="connsiteY62743"/>
              </a:cxn>
              <a:cxn ang="0">
                <a:pos x="connsiteX62744" y="connsiteY62744"/>
              </a:cxn>
              <a:cxn ang="0">
                <a:pos x="connsiteX62745" y="connsiteY62745"/>
              </a:cxn>
              <a:cxn ang="0">
                <a:pos x="connsiteX62746" y="connsiteY62746"/>
              </a:cxn>
              <a:cxn ang="0">
                <a:pos x="connsiteX62747" y="connsiteY62747"/>
              </a:cxn>
              <a:cxn ang="0">
                <a:pos x="connsiteX62748" y="connsiteY62748"/>
              </a:cxn>
              <a:cxn ang="0">
                <a:pos x="connsiteX62749" y="connsiteY62749"/>
              </a:cxn>
              <a:cxn ang="0">
                <a:pos x="connsiteX62750" y="connsiteY62750"/>
              </a:cxn>
              <a:cxn ang="0">
                <a:pos x="connsiteX62751" y="connsiteY62751"/>
              </a:cxn>
              <a:cxn ang="0">
                <a:pos x="connsiteX62752" y="connsiteY62752"/>
              </a:cxn>
              <a:cxn ang="0">
                <a:pos x="connsiteX62753" y="connsiteY62753"/>
              </a:cxn>
              <a:cxn ang="0">
                <a:pos x="connsiteX62754" y="connsiteY62754"/>
              </a:cxn>
              <a:cxn ang="0">
                <a:pos x="connsiteX62755" y="connsiteY62755"/>
              </a:cxn>
              <a:cxn ang="0">
                <a:pos x="connsiteX62756" y="connsiteY62756"/>
              </a:cxn>
              <a:cxn ang="0">
                <a:pos x="connsiteX62757" y="connsiteY62757"/>
              </a:cxn>
              <a:cxn ang="0">
                <a:pos x="connsiteX62758" y="connsiteY62758"/>
              </a:cxn>
              <a:cxn ang="0">
                <a:pos x="connsiteX62759" y="connsiteY62759"/>
              </a:cxn>
              <a:cxn ang="0">
                <a:pos x="connsiteX62760" y="connsiteY62760"/>
              </a:cxn>
              <a:cxn ang="0">
                <a:pos x="connsiteX62761" y="connsiteY62761"/>
              </a:cxn>
              <a:cxn ang="0">
                <a:pos x="connsiteX62762" y="connsiteY62762"/>
              </a:cxn>
              <a:cxn ang="0">
                <a:pos x="connsiteX62763" y="connsiteY62763"/>
              </a:cxn>
              <a:cxn ang="0">
                <a:pos x="connsiteX62764" y="connsiteY62764"/>
              </a:cxn>
              <a:cxn ang="0">
                <a:pos x="connsiteX62765" y="connsiteY62765"/>
              </a:cxn>
              <a:cxn ang="0">
                <a:pos x="connsiteX62766" y="connsiteY62766"/>
              </a:cxn>
              <a:cxn ang="0">
                <a:pos x="connsiteX62767" y="connsiteY62767"/>
              </a:cxn>
              <a:cxn ang="0">
                <a:pos x="connsiteX62768" y="connsiteY62768"/>
              </a:cxn>
              <a:cxn ang="0">
                <a:pos x="connsiteX62769" y="connsiteY62769"/>
              </a:cxn>
              <a:cxn ang="0">
                <a:pos x="connsiteX62770" y="connsiteY62770"/>
              </a:cxn>
              <a:cxn ang="0">
                <a:pos x="connsiteX62771" y="connsiteY62771"/>
              </a:cxn>
              <a:cxn ang="0">
                <a:pos x="connsiteX62772" y="connsiteY62772"/>
              </a:cxn>
              <a:cxn ang="0">
                <a:pos x="connsiteX62773" y="connsiteY62773"/>
              </a:cxn>
              <a:cxn ang="0">
                <a:pos x="connsiteX62774" y="connsiteY62774"/>
              </a:cxn>
              <a:cxn ang="0">
                <a:pos x="connsiteX62775" y="connsiteY62775"/>
              </a:cxn>
              <a:cxn ang="0">
                <a:pos x="connsiteX62776" y="connsiteY62776"/>
              </a:cxn>
              <a:cxn ang="0">
                <a:pos x="connsiteX62777" y="connsiteY62777"/>
              </a:cxn>
              <a:cxn ang="0">
                <a:pos x="connsiteX62778" y="connsiteY62778"/>
              </a:cxn>
              <a:cxn ang="0">
                <a:pos x="connsiteX62779" y="connsiteY62779"/>
              </a:cxn>
              <a:cxn ang="0">
                <a:pos x="connsiteX62780" y="connsiteY62780"/>
              </a:cxn>
              <a:cxn ang="0">
                <a:pos x="connsiteX62781" y="connsiteY62781"/>
              </a:cxn>
              <a:cxn ang="0">
                <a:pos x="connsiteX62782" y="connsiteY62782"/>
              </a:cxn>
              <a:cxn ang="0">
                <a:pos x="connsiteX62783" y="connsiteY62783"/>
              </a:cxn>
              <a:cxn ang="0">
                <a:pos x="connsiteX62784" y="connsiteY62784"/>
              </a:cxn>
              <a:cxn ang="0">
                <a:pos x="connsiteX62785" y="connsiteY62785"/>
              </a:cxn>
              <a:cxn ang="0">
                <a:pos x="connsiteX62786" y="connsiteY62786"/>
              </a:cxn>
              <a:cxn ang="0">
                <a:pos x="connsiteX62787" y="connsiteY62787"/>
              </a:cxn>
              <a:cxn ang="0">
                <a:pos x="connsiteX62788" y="connsiteY62788"/>
              </a:cxn>
              <a:cxn ang="0">
                <a:pos x="connsiteX62789" y="connsiteY62789"/>
              </a:cxn>
              <a:cxn ang="0">
                <a:pos x="connsiteX62790" y="connsiteY62790"/>
              </a:cxn>
              <a:cxn ang="0">
                <a:pos x="connsiteX62791" y="connsiteY62791"/>
              </a:cxn>
              <a:cxn ang="0">
                <a:pos x="connsiteX62792" y="connsiteY62792"/>
              </a:cxn>
              <a:cxn ang="0">
                <a:pos x="connsiteX62793" y="connsiteY62793"/>
              </a:cxn>
              <a:cxn ang="0">
                <a:pos x="connsiteX62794" y="connsiteY62794"/>
              </a:cxn>
              <a:cxn ang="0">
                <a:pos x="connsiteX62795" y="connsiteY62795"/>
              </a:cxn>
              <a:cxn ang="0">
                <a:pos x="connsiteX62796" y="connsiteY62796"/>
              </a:cxn>
              <a:cxn ang="0">
                <a:pos x="connsiteX62797" y="connsiteY62797"/>
              </a:cxn>
              <a:cxn ang="0">
                <a:pos x="connsiteX62798" y="connsiteY62798"/>
              </a:cxn>
              <a:cxn ang="0">
                <a:pos x="connsiteX62799" y="connsiteY62799"/>
              </a:cxn>
              <a:cxn ang="0">
                <a:pos x="connsiteX62800" y="connsiteY62800"/>
              </a:cxn>
              <a:cxn ang="0">
                <a:pos x="connsiteX62801" y="connsiteY62801"/>
              </a:cxn>
              <a:cxn ang="0">
                <a:pos x="connsiteX62802" y="connsiteY62802"/>
              </a:cxn>
              <a:cxn ang="0">
                <a:pos x="connsiteX62803" y="connsiteY62803"/>
              </a:cxn>
              <a:cxn ang="0">
                <a:pos x="connsiteX62804" y="connsiteY62804"/>
              </a:cxn>
              <a:cxn ang="0">
                <a:pos x="connsiteX62805" y="connsiteY62805"/>
              </a:cxn>
              <a:cxn ang="0">
                <a:pos x="connsiteX62806" y="connsiteY62806"/>
              </a:cxn>
              <a:cxn ang="0">
                <a:pos x="connsiteX62807" y="connsiteY62807"/>
              </a:cxn>
              <a:cxn ang="0">
                <a:pos x="connsiteX62808" y="connsiteY62808"/>
              </a:cxn>
              <a:cxn ang="0">
                <a:pos x="connsiteX62809" y="connsiteY62809"/>
              </a:cxn>
              <a:cxn ang="0">
                <a:pos x="connsiteX62810" y="connsiteY62810"/>
              </a:cxn>
              <a:cxn ang="0">
                <a:pos x="connsiteX62811" y="connsiteY62811"/>
              </a:cxn>
              <a:cxn ang="0">
                <a:pos x="connsiteX62812" y="connsiteY62812"/>
              </a:cxn>
              <a:cxn ang="0">
                <a:pos x="connsiteX62813" y="connsiteY62813"/>
              </a:cxn>
              <a:cxn ang="0">
                <a:pos x="connsiteX62814" y="connsiteY62814"/>
              </a:cxn>
              <a:cxn ang="0">
                <a:pos x="connsiteX62815" y="connsiteY62815"/>
              </a:cxn>
              <a:cxn ang="0">
                <a:pos x="connsiteX62816" y="connsiteY62816"/>
              </a:cxn>
              <a:cxn ang="0">
                <a:pos x="connsiteX62817" y="connsiteY62817"/>
              </a:cxn>
              <a:cxn ang="0">
                <a:pos x="connsiteX62818" y="connsiteY62818"/>
              </a:cxn>
              <a:cxn ang="0">
                <a:pos x="connsiteX62819" y="connsiteY62819"/>
              </a:cxn>
              <a:cxn ang="0">
                <a:pos x="connsiteX62820" y="connsiteY62820"/>
              </a:cxn>
              <a:cxn ang="0">
                <a:pos x="connsiteX62821" y="connsiteY62821"/>
              </a:cxn>
              <a:cxn ang="0">
                <a:pos x="connsiteX62822" y="connsiteY62822"/>
              </a:cxn>
              <a:cxn ang="0">
                <a:pos x="connsiteX62823" y="connsiteY62823"/>
              </a:cxn>
              <a:cxn ang="0">
                <a:pos x="connsiteX62824" y="connsiteY62824"/>
              </a:cxn>
              <a:cxn ang="0">
                <a:pos x="connsiteX62825" y="connsiteY62825"/>
              </a:cxn>
              <a:cxn ang="0">
                <a:pos x="connsiteX62826" y="connsiteY62826"/>
              </a:cxn>
              <a:cxn ang="0">
                <a:pos x="connsiteX62827" y="connsiteY62827"/>
              </a:cxn>
              <a:cxn ang="0">
                <a:pos x="connsiteX62828" y="connsiteY62828"/>
              </a:cxn>
              <a:cxn ang="0">
                <a:pos x="connsiteX62829" y="connsiteY62829"/>
              </a:cxn>
              <a:cxn ang="0">
                <a:pos x="connsiteX62830" y="connsiteY62830"/>
              </a:cxn>
              <a:cxn ang="0">
                <a:pos x="connsiteX62831" y="connsiteY62831"/>
              </a:cxn>
              <a:cxn ang="0">
                <a:pos x="connsiteX62832" y="connsiteY62832"/>
              </a:cxn>
              <a:cxn ang="0">
                <a:pos x="connsiteX62833" y="connsiteY62833"/>
              </a:cxn>
              <a:cxn ang="0">
                <a:pos x="connsiteX62834" y="connsiteY62834"/>
              </a:cxn>
              <a:cxn ang="0">
                <a:pos x="connsiteX62835" y="connsiteY62835"/>
              </a:cxn>
              <a:cxn ang="0">
                <a:pos x="connsiteX62836" y="connsiteY62836"/>
              </a:cxn>
              <a:cxn ang="0">
                <a:pos x="connsiteX62837" y="connsiteY62837"/>
              </a:cxn>
              <a:cxn ang="0">
                <a:pos x="connsiteX62838" y="connsiteY62838"/>
              </a:cxn>
              <a:cxn ang="0">
                <a:pos x="connsiteX62839" y="connsiteY62839"/>
              </a:cxn>
              <a:cxn ang="0">
                <a:pos x="connsiteX62840" y="connsiteY62840"/>
              </a:cxn>
              <a:cxn ang="0">
                <a:pos x="connsiteX62841" y="connsiteY62841"/>
              </a:cxn>
              <a:cxn ang="0">
                <a:pos x="connsiteX62842" y="connsiteY62842"/>
              </a:cxn>
              <a:cxn ang="0">
                <a:pos x="connsiteX62843" y="connsiteY62843"/>
              </a:cxn>
              <a:cxn ang="0">
                <a:pos x="connsiteX62844" y="connsiteY62844"/>
              </a:cxn>
              <a:cxn ang="0">
                <a:pos x="connsiteX62845" y="connsiteY62845"/>
              </a:cxn>
              <a:cxn ang="0">
                <a:pos x="connsiteX62846" y="connsiteY62846"/>
              </a:cxn>
              <a:cxn ang="0">
                <a:pos x="connsiteX62847" y="connsiteY62847"/>
              </a:cxn>
              <a:cxn ang="0">
                <a:pos x="connsiteX62848" y="connsiteY62848"/>
              </a:cxn>
              <a:cxn ang="0">
                <a:pos x="connsiteX62849" y="connsiteY62849"/>
              </a:cxn>
              <a:cxn ang="0">
                <a:pos x="connsiteX62850" y="connsiteY62850"/>
              </a:cxn>
              <a:cxn ang="0">
                <a:pos x="connsiteX62851" y="connsiteY62851"/>
              </a:cxn>
              <a:cxn ang="0">
                <a:pos x="connsiteX62852" y="connsiteY62852"/>
              </a:cxn>
              <a:cxn ang="0">
                <a:pos x="connsiteX62853" y="connsiteY62853"/>
              </a:cxn>
              <a:cxn ang="0">
                <a:pos x="connsiteX62854" y="connsiteY62854"/>
              </a:cxn>
              <a:cxn ang="0">
                <a:pos x="connsiteX62855" y="connsiteY62855"/>
              </a:cxn>
              <a:cxn ang="0">
                <a:pos x="connsiteX62856" y="connsiteY62856"/>
              </a:cxn>
              <a:cxn ang="0">
                <a:pos x="connsiteX62857" y="connsiteY62857"/>
              </a:cxn>
              <a:cxn ang="0">
                <a:pos x="connsiteX62858" y="connsiteY62858"/>
              </a:cxn>
              <a:cxn ang="0">
                <a:pos x="connsiteX62859" y="connsiteY62859"/>
              </a:cxn>
              <a:cxn ang="0">
                <a:pos x="connsiteX62860" y="connsiteY62860"/>
              </a:cxn>
              <a:cxn ang="0">
                <a:pos x="connsiteX62861" y="connsiteY62861"/>
              </a:cxn>
              <a:cxn ang="0">
                <a:pos x="connsiteX62862" y="connsiteY62862"/>
              </a:cxn>
              <a:cxn ang="0">
                <a:pos x="connsiteX62863" y="connsiteY62863"/>
              </a:cxn>
              <a:cxn ang="0">
                <a:pos x="connsiteX62864" y="connsiteY62864"/>
              </a:cxn>
              <a:cxn ang="0">
                <a:pos x="connsiteX62865" y="connsiteY62865"/>
              </a:cxn>
              <a:cxn ang="0">
                <a:pos x="connsiteX62866" y="connsiteY62866"/>
              </a:cxn>
              <a:cxn ang="0">
                <a:pos x="connsiteX62867" y="connsiteY62867"/>
              </a:cxn>
              <a:cxn ang="0">
                <a:pos x="connsiteX62868" y="connsiteY62868"/>
              </a:cxn>
              <a:cxn ang="0">
                <a:pos x="connsiteX62869" y="connsiteY62869"/>
              </a:cxn>
              <a:cxn ang="0">
                <a:pos x="connsiteX62870" y="connsiteY62870"/>
              </a:cxn>
              <a:cxn ang="0">
                <a:pos x="connsiteX62871" y="connsiteY62871"/>
              </a:cxn>
              <a:cxn ang="0">
                <a:pos x="connsiteX62872" y="connsiteY62872"/>
              </a:cxn>
              <a:cxn ang="0">
                <a:pos x="connsiteX62873" y="connsiteY62873"/>
              </a:cxn>
              <a:cxn ang="0">
                <a:pos x="connsiteX62874" y="connsiteY62874"/>
              </a:cxn>
              <a:cxn ang="0">
                <a:pos x="connsiteX62875" y="connsiteY62875"/>
              </a:cxn>
              <a:cxn ang="0">
                <a:pos x="connsiteX62876" y="connsiteY62876"/>
              </a:cxn>
              <a:cxn ang="0">
                <a:pos x="connsiteX62877" y="connsiteY62877"/>
              </a:cxn>
              <a:cxn ang="0">
                <a:pos x="connsiteX62878" y="connsiteY62878"/>
              </a:cxn>
              <a:cxn ang="0">
                <a:pos x="connsiteX62879" y="connsiteY62879"/>
              </a:cxn>
              <a:cxn ang="0">
                <a:pos x="connsiteX62880" y="connsiteY62880"/>
              </a:cxn>
              <a:cxn ang="0">
                <a:pos x="connsiteX62881" y="connsiteY62881"/>
              </a:cxn>
              <a:cxn ang="0">
                <a:pos x="connsiteX62882" y="connsiteY62882"/>
              </a:cxn>
              <a:cxn ang="0">
                <a:pos x="connsiteX62883" y="connsiteY62883"/>
              </a:cxn>
              <a:cxn ang="0">
                <a:pos x="connsiteX62884" y="connsiteY62884"/>
              </a:cxn>
              <a:cxn ang="0">
                <a:pos x="connsiteX62885" y="connsiteY62885"/>
              </a:cxn>
              <a:cxn ang="0">
                <a:pos x="connsiteX62886" y="connsiteY62886"/>
              </a:cxn>
              <a:cxn ang="0">
                <a:pos x="connsiteX62887" y="connsiteY62887"/>
              </a:cxn>
              <a:cxn ang="0">
                <a:pos x="connsiteX62888" y="connsiteY62888"/>
              </a:cxn>
              <a:cxn ang="0">
                <a:pos x="connsiteX62889" y="connsiteY62889"/>
              </a:cxn>
              <a:cxn ang="0">
                <a:pos x="connsiteX62890" y="connsiteY62890"/>
              </a:cxn>
              <a:cxn ang="0">
                <a:pos x="connsiteX62891" y="connsiteY62891"/>
              </a:cxn>
              <a:cxn ang="0">
                <a:pos x="connsiteX62892" y="connsiteY62892"/>
              </a:cxn>
              <a:cxn ang="0">
                <a:pos x="connsiteX62893" y="connsiteY62893"/>
              </a:cxn>
              <a:cxn ang="0">
                <a:pos x="connsiteX62894" y="connsiteY62894"/>
              </a:cxn>
              <a:cxn ang="0">
                <a:pos x="connsiteX62895" y="connsiteY62895"/>
              </a:cxn>
              <a:cxn ang="0">
                <a:pos x="connsiteX62896" y="connsiteY62896"/>
              </a:cxn>
              <a:cxn ang="0">
                <a:pos x="connsiteX62897" y="connsiteY62897"/>
              </a:cxn>
              <a:cxn ang="0">
                <a:pos x="connsiteX62898" y="connsiteY62898"/>
              </a:cxn>
              <a:cxn ang="0">
                <a:pos x="connsiteX62899" y="connsiteY62899"/>
              </a:cxn>
              <a:cxn ang="0">
                <a:pos x="connsiteX62900" y="connsiteY62900"/>
              </a:cxn>
              <a:cxn ang="0">
                <a:pos x="connsiteX62901" y="connsiteY62901"/>
              </a:cxn>
              <a:cxn ang="0">
                <a:pos x="connsiteX62902" y="connsiteY62902"/>
              </a:cxn>
              <a:cxn ang="0">
                <a:pos x="connsiteX62903" y="connsiteY62903"/>
              </a:cxn>
              <a:cxn ang="0">
                <a:pos x="connsiteX62904" y="connsiteY62904"/>
              </a:cxn>
              <a:cxn ang="0">
                <a:pos x="connsiteX62905" y="connsiteY62905"/>
              </a:cxn>
              <a:cxn ang="0">
                <a:pos x="connsiteX62906" y="connsiteY62906"/>
              </a:cxn>
              <a:cxn ang="0">
                <a:pos x="connsiteX62907" y="connsiteY62907"/>
              </a:cxn>
              <a:cxn ang="0">
                <a:pos x="connsiteX62908" y="connsiteY62908"/>
              </a:cxn>
              <a:cxn ang="0">
                <a:pos x="connsiteX62909" y="connsiteY62909"/>
              </a:cxn>
              <a:cxn ang="0">
                <a:pos x="connsiteX62910" y="connsiteY62910"/>
              </a:cxn>
              <a:cxn ang="0">
                <a:pos x="connsiteX62911" y="connsiteY62911"/>
              </a:cxn>
              <a:cxn ang="0">
                <a:pos x="connsiteX62912" y="connsiteY62912"/>
              </a:cxn>
              <a:cxn ang="0">
                <a:pos x="connsiteX62913" y="connsiteY62913"/>
              </a:cxn>
              <a:cxn ang="0">
                <a:pos x="connsiteX62914" y="connsiteY62914"/>
              </a:cxn>
              <a:cxn ang="0">
                <a:pos x="connsiteX62915" y="connsiteY62915"/>
              </a:cxn>
              <a:cxn ang="0">
                <a:pos x="connsiteX62916" y="connsiteY62916"/>
              </a:cxn>
              <a:cxn ang="0">
                <a:pos x="connsiteX62917" y="connsiteY62917"/>
              </a:cxn>
              <a:cxn ang="0">
                <a:pos x="connsiteX62918" y="connsiteY62918"/>
              </a:cxn>
              <a:cxn ang="0">
                <a:pos x="connsiteX62919" y="connsiteY62919"/>
              </a:cxn>
              <a:cxn ang="0">
                <a:pos x="connsiteX62920" y="connsiteY62920"/>
              </a:cxn>
              <a:cxn ang="0">
                <a:pos x="connsiteX62921" y="connsiteY62921"/>
              </a:cxn>
              <a:cxn ang="0">
                <a:pos x="connsiteX62922" y="connsiteY62922"/>
              </a:cxn>
              <a:cxn ang="0">
                <a:pos x="connsiteX62923" y="connsiteY62923"/>
              </a:cxn>
              <a:cxn ang="0">
                <a:pos x="connsiteX62924" y="connsiteY62924"/>
              </a:cxn>
              <a:cxn ang="0">
                <a:pos x="connsiteX62925" y="connsiteY62925"/>
              </a:cxn>
              <a:cxn ang="0">
                <a:pos x="connsiteX62926" y="connsiteY62926"/>
              </a:cxn>
              <a:cxn ang="0">
                <a:pos x="connsiteX62927" y="connsiteY62927"/>
              </a:cxn>
              <a:cxn ang="0">
                <a:pos x="connsiteX62928" y="connsiteY62928"/>
              </a:cxn>
              <a:cxn ang="0">
                <a:pos x="connsiteX62929" y="connsiteY62929"/>
              </a:cxn>
              <a:cxn ang="0">
                <a:pos x="connsiteX62930" y="connsiteY62930"/>
              </a:cxn>
              <a:cxn ang="0">
                <a:pos x="connsiteX62931" y="connsiteY62931"/>
              </a:cxn>
              <a:cxn ang="0">
                <a:pos x="connsiteX62932" y="connsiteY62932"/>
              </a:cxn>
              <a:cxn ang="0">
                <a:pos x="connsiteX62933" y="connsiteY62933"/>
              </a:cxn>
              <a:cxn ang="0">
                <a:pos x="connsiteX62934" y="connsiteY62934"/>
              </a:cxn>
              <a:cxn ang="0">
                <a:pos x="connsiteX62935" y="connsiteY62935"/>
              </a:cxn>
              <a:cxn ang="0">
                <a:pos x="connsiteX62936" y="connsiteY62936"/>
              </a:cxn>
              <a:cxn ang="0">
                <a:pos x="connsiteX62937" y="connsiteY62937"/>
              </a:cxn>
              <a:cxn ang="0">
                <a:pos x="connsiteX62938" y="connsiteY62938"/>
              </a:cxn>
              <a:cxn ang="0">
                <a:pos x="connsiteX62939" y="connsiteY62939"/>
              </a:cxn>
              <a:cxn ang="0">
                <a:pos x="connsiteX62940" y="connsiteY62940"/>
              </a:cxn>
              <a:cxn ang="0">
                <a:pos x="connsiteX62941" y="connsiteY62941"/>
              </a:cxn>
              <a:cxn ang="0">
                <a:pos x="connsiteX62942" y="connsiteY62942"/>
              </a:cxn>
              <a:cxn ang="0">
                <a:pos x="connsiteX62943" y="connsiteY62943"/>
              </a:cxn>
              <a:cxn ang="0">
                <a:pos x="connsiteX62944" y="connsiteY62944"/>
              </a:cxn>
              <a:cxn ang="0">
                <a:pos x="connsiteX62945" y="connsiteY62945"/>
              </a:cxn>
              <a:cxn ang="0">
                <a:pos x="connsiteX62946" y="connsiteY62946"/>
              </a:cxn>
              <a:cxn ang="0">
                <a:pos x="connsiteX62947" y="connsiteY62947"/>
              </a:cxn>
              <a:cxn ang="0">
                <a:pos x="connsiteX62948" y="connsiteY62948"/>
              </a:cxn>
              <a:cxn ang="0">
                <a:pos x="connsiteX62949" y="connsiteY62949"/>
              </a:cxn>
              <a:cxn ang="0">
                <a:pos x="connsiteX62950" y="connsiteY62950"/>
              </a:cxn>
              <a:cxn ang="0">
                <a:pos x="connsiteX62951" y="connsiteY62951"/>
              </a:cxn>
              <a:cxn ang="0">
                <a:pos x="connsiteX62952" y="connsiteY62952"/>
              </a:cxn>
              <a:cxn ang="0">
                <a:pos x="connsiteX62953" y="connsiteY62953"/>
              </a:cxn>
              <a:cxn ang="0">
                <a:pos x="connsiteX62954" y="connsiteY62954"/>
              </a:cxn>
              <a:cxn ang="0">
                <a:pos x="connsiteX62955" y="connsiteY62955"/>
              </a:cxn>
              <a:cxn ang="0">
                <a:pos x="connsiteX62956" y="connsiteY62956"/>
              </a:cxn>
              <a:cxn ang="0">
                <a:pos x="connsiteX62957" y="connsiteY62957"/>
              </a:cxn>
              <a:cxn ang="0">
                <a:pos x="connsiteX62958" y="connsiteY62958"/>
              </a:cxn>
              <a:cxn ang="0">
                <a:pos x="connsiteX62959" y="connsiteY62959"/>
              </a:cxn>
              <a:cxn ang="0">
                <a:pos x="connsiteX62960" y="connsiteY62960"/>
              </a:cxn>
              <a:cxn ang="0">
                <a:pos x="connsiteX62961" y="connsiteY62961"/>
              </a:cxn>
              <a:cxn ang="0">
                <a:pos x="connsiteX62962" y="connsiteY62962"/>
              </a:cxn>
              <a:cxn ang="0">
                <a:pos x="connsiteX62963" y="connsiteY62963"/>
              </a:cxn>
              <a:cxn ang="0">
                <a:pos x="connsiteX62964" y="connsiteY62964"/>
              </a:cxn>
              <a:cxn ang="0">
                <a:pos x="connsiteX62965" y="connsiteY62965"/>
              </a:cxn>
              <a:cxn ang="0">
                <a:pos x="connsiteX62966" y="connsiteY62966"/>
              </a:cxn>
              <a:cxn ang="0">
                <a:pos x="connsiteX62967" y="connsiteY62967"/>
              </a:cxn>
              <a:cxn ang="0">
                <a:pos x="connsiteX62968" y="connsiteY62968"/>
              </a:cxn>
              <a:cxn ang="0">
                <a:pos x="connsiteX62969" y="connsiteY62969"/>
              </a:cxn>
              <a:cxn ang="0">
                <a:pos x="connsiteX62970" y="connsiteY62970"/>
              </a:cxn>
              <a:cxn ang="0">
                <a:pos x="connsiteX62971" y="connsiteY62971"/>
              </a:cxn>
              <a:cxn ang="0">
                <a:pos x="connsiteX62972" y="connsiteY62972"/>
              </a:cxn>
              <a:cxn ang="0">
                <a:pos x="connsiteX62973" y="connsiteY62973"/>
              </a:cxn>
              <a:cxn ang="0">
                <a:pos x="connsiteX62974" y="connsiteY62974"/>
              </a:cxn>
              <a:cxn ang="0">
                <a:pos x="connsiteX62975" y="connsiteY62975"/>
              </a:cxn>
              <a:cxn ang="0">
                <a:pos x="connsiteX62976" y="connsiteY62976"/>
              </a:cxn>
              <a:cxn ang="0">
                <a:pos x="connsiteX62977" y="connsiteY62977"/>
              </a:cxn>
              <a:cxn ang="0">
                <a:pos x="connsiteX62978" y="connsiteY62978"/>
              </a:cxn>
              <a:cxn ang="0">
                <a:pos x="connsiteX62979" y="connsiteY62979"/>
              </a:cxn>
              <a:cxn ang="0">
                <a:pos x="connsiteX62980" y="connsiteY62980"/>
              </a:cxn>
              <a:cxn ang="0">
                <a:pos x="connsiteX62981" y="connsiteY62981"/>
              </a:cxn>
              <a:cxn ang="0">
                <a:pos x="connsiteX62982" y="connsiteY62982"/>
              </a:cxn>
              <a:cxn ang="0">
                <a:pos x="connsiteX62983" y="connsiteY62983"/>
              </a:cxn>
              <a:cxn ang="0">
                <a:pos x="connsiteX62984" y="connsiteY62984"/>
              </a:cxn>
              <a:cxn ang="0">
                <a:pos x="connsiteX62985" y="connsiteY62985"/>
              </a:cxn>
              <a:cxn ang="0">
                <a:pos x="connsiteX62986" y="connsiteY62986"/>
              </a:cxn>
              <a:cxn ang="0">
                <a:pos x="connsiteX62987" y="connsiteY62987"/>
              </a:cxn>
              <a:cxn ang="0">
                <a:pos x="connsiteX62988" y="connsiteY62988"/>
              </a:cxn>
              <a:cxn ang="0">
                <a:pos x="connsiteX62989" y="connsiteY62989"/>
              </a:cxn>
              <a:cxn ang="0">
                <a:pos x="connsiteX62990" y="connsiteY62990"/>
              </a:cxn>
              <a:cxn ang="0">
                <a:pos x="connsiteX62991" y="connsiteY62991"/>
              </a:cxn>
              <a:cxn ang="0">
                <a:pos x="connsiteX62992" y="connsiteY62992"/>
              </a:cxn>
              <a:cxn ang="0">
                <a:pos x="connsiteX62993" y="connsiteY62993"/>
              </a:cxn>
              <a:cxn ang="0">
                <a:pos x="connsiteX62994" y="connsiteY62994"/>
              </a:cxn>
              <a:cxn ang="0">
                <a:pos x="connsiteX62995" y="connsiteY62995"/>
              </a:cxn>
              <a:cxn ang="0">
                <a:pos x="connsiteX62996" y="connsiteY62996"/>
              </a:cxn>
              <a:cxn ang="0">
                <a:pos x="connsiteX62997" y="connsiteY62997"/>
              </a:cxn>
              <a:cxn ang="0">
                <a:pos x="connsiteX62998" y="connsiteY62998"/>
              </a:cxn>
              <a:cxn ang="0">
                <a:pos x="connsiteX62999" y="connsiteY62999"/>
              </a:cxn>
              <a:cxn ang="0">
                <a:pos x="connsiteX63000" y="connsiteY63000"/>
              </a:cxn>
              <a:cxn ang="0">
                <a:pos x="connsiteX63001" y="connsiteY63001"/>
              </a:cxn>
              <a:cxn ang="0">
                <a:pos x="connsiteX63002" y="connsiteY63002"/>
              </a:cxn>
              <a:cxn ang="0">
                <a:pos x="connsiteX63003" y="connsiteY63003"/>
              </a:cxn>
              <a:cxn ang="0">
                <a:pos x="connsiteX63004" y="connsiteY63004"/>
              </a:cxn>
              <a:cxn ang="0">
                <a:pos x="connsiteX63005" y="connsiteY63005"/>
              </a:cxn>
              <a:cxn ang="0">
                <a:pos x="connsiteX63006" y="connsiteY63006"/>
              </a:cxn>
              <a:cxn ang="0">
                <a:pos x="connsiteX63007" y="connsiteY63007"/>
              </a:cxn>
              <a:cxn ang="0">
                <a:pos x="connsiteX63008" y="connsiteY63008"/>
              </a:cxn>
              <a:cxn ang="0">
                <a:pos x="connsiteX63009" y="connsiteY63009"/>
              </a:cxn>
              <a:cxn ang="0">
                <a:pos x="connsiteX63010" y="connsiteY63010"/>
              </a:cxn>
              <a:cxn ang="0">
                <a:pos x="connsiteX63011" y="connsiteY63011"/>
              </a:cxn>
              <a:cxn ang="0">
                <a:pos x="connsiteX63012" y="connsiteY63012"/>
              </a:cxn>
              <a:cxn ang="0">
                <a:pos x="connsiteX63013" y="connsiteY63013"/>
              </a:cxn>
              <a:cxn ang="0">
                <a:pos x="connsiteX63014" y="connsiteY63014"/>
              </a:cxn>
              <a:cxn ang="0">
                <a:pos x="connsiteX63015" y="connsiteY63015"/>
              </a:cxn>
              <a:cxn ang="0">
                <a:pos x="connsiteX63016" y="connsiteY63016"/>
              </a:cxn>
              <a:cxn ang="0">
                <a:pos x="connsiteX63017" y="connsiteY63017"/>
              </a:cxn>
              <a:cxn ang="0">
                <a:pos x="connsiteX63018" y="connsiteY63018"/>
              </a:cxn>
              <a:cxn ang="0">
                <a:pos x="connsiteX63019" y="connsiteY63019"/>
              </a:cxn>
              <a:cxn ang="0">
                <a:pos x="connsiteX63020" y="connsiteY63020"/>
              </a:cxn>
              <a:cxn ang="0">
                <a:pos x="connsiteX63021" y="connsiteY63021"/>
              </a:cxn>
              <a:cxn ang="0">
                <a:pos x="connsiteX63022" y="connsiteY63022"/>
              </a:cxn>
              <a:cxn ang="0">
                <a:pos x="connsiteX63023" y="connsiteY63023"/>
              </a:cxn>
              <a:cxn ang="0">
                <a:pos x="connsiteX63024" y="connsiteY63024"/>
              </a:cxn>
              <a:cxn ang="0">
                <a:pos x="connsiteX63025" y="connsiteY63025"/>
              </a:cxn>
              <a:cxn ang="0">
                <a:pos x="connsiteX63026" y="connsiteY63026"/>
              </a:cxn>
              <a:cxn ang="0">
                <a:pos x="connsiteX63027" y="connsiteY63027"/>
              </a:cxn>
              <a:cxn ang="0">
                <a:pos x="connsiteX63028" y="connsiteY63028"/>
              </a:cxn>
              <a:cxn ang="0">
                <a:pos x="connsiteX63029" y="connsiteY63029"/>
              </a:cxn>
              <a:cxn ang="0">
                <a:pos x="connsiteX63030" y="connsiteY63030"/>
              </a:cxn>
              <a:cxn ang="0">
                <a:pos x="connsiteX63031" y="connsiteY63031"/>
              </a:cxn>
              <a:cxn ang="0">
                <a:pos x="connsiteX63032" y="connsiteY63032"/>
              </a:cxn>
              <a:cxn ang="0">
                <a:pos x="connsiteX63033" y="connsiteY63033"/>
              </a:cxn>
              <a:cxn ang="0">
                <a:pos x="connsiteX63034" y="connsiteY63034"/>
              </a:cxn>
              <a:cxn ang="0">
                <a:pos x="connsiteX63035" y="connsiteY63035"/>
              </a:cxn>
              <a:cxn ang="0">
                <a:pos x="connsiteX63036" y="connsiteY63036"/>
              </a:cxn>
              <a:cxn ang="0">
                <a:pos x="connsiteX63037" y="connsiteY63037"/>
              </a:cxn>
              <a:cxn ang="0">
                <a:pos x="connsiteX63038" y="connsiteY63038"/>
              </a:cxn>
              <a:cxn ang="0">
                <a:pos x="connsiteX63039" y="connsiteY63039"/>
              </a:cxn>
              <a:cxn ang="0">
                <a:pos x="connsiteX63040" y="connsiteY63040"/>
              </a:cxn>
              <a:cxn ang="0">
                <a:pos x="connsiteX63041" y="connsiteY63041"/>
              </a:cxn>
              <a:cxn ang="0">
                <a:pos x="connsiteX63042" y="connsiteY63042"/>
              </a:cxn>
              <a:cxn ang="0">
                <a:pos x="connsiteX63043" y="connsiteY63043"/>
              </a:cxn>
              <a:cxn ang="0">
                <a:pos x="connsiteX63044" y="connsiteY63044"/>
              </a:cxn>
              <a:cxn ang="0">
                <a:pos x="connsiteX63045" y="connsiteY63045"/>
              </a:cxn>
              <a:cxn ang="0">
                <a:pos x="connsiteX63046" y="connsiteY63046"/>
              </a:cxn>
              <a:cxn ang="0">
                <a:pos x="connsiteX63047" y="connsiteY63047"/>
              </a:cxn>
              <a:cxn ang="0">
                <a:pos x="connsiteX63048" y="connsiteY63048"/>
              </a:cxn>
              <a:cxn ang="0">
                <a:pos x="connsiteX63049" y="connsiteY63049"/>
              </a:cxn>
              <a:cxn ang="0">
                <a:pos x="connsiteX63050" y="connsiteY63050"/>
              </a:cxn>
              <a:cxn ang="0">
                <a:pos x="connsiteX63051" y="connsiteY63051"/>
              </a:cxn>
              <a:cxn ang="0">
                <a:pos x="connsiteX63052" y="connsiteY63052"/>
              </a:cxn>
              <a:cxn ang="0">
                <a:pos x="connsiteX63053" y="connsiteY63053"/>
              </a:cxn>
              <a:cxn ang="0">
                <a:pos x="connsiteX63054" y="connsiteY63054"/>
              </a:cxn>
              <a:cxn ang="0">
                <a:pos x="connsiteX63055" y="connsiteY63055"/>
              </a:cxn>
              <a:cxn ang="0">
                <a:pos x="connsiteX63056" y="connsiteY63056"/>
              </a:cxn>
              <a:cxn ang="0">
                <a:pos x="connsiteX63057" y="connsiteY63057"/>
              </a:cxn>
              <a:cxn ang="0">
                <a:pos x="connsiteX63058" y="connsiteY63058"/>
              </a:cxn>
              <a:cxn ang="0">
                <a:pos x="connsiteX63059" y="connsiteY63059"/>
              </a:cxn>
              <a:cxn ang="0">
                <a:pos x="connsiteX63060" y="connsiteY63060"/>
              </a:cxn>
              <a:cxn ang="0">
                <a:pos x="connsiteX63061" y="connsiteY63061"/>
              </a:cxn>
              <a:cxn ang="0">
                <a:pos x="connsiteX63062" y="connsiteY63062"/>
              </a:cxn>
              <a:cxn ang="0">
                <a:pos x="connsiteX63063" y="connsiteY63063"/>
              </a:cxn>
              <a:cxn ang="0">
                <a:pos x="connsiteX63064" y="connsiteY63064"/>
              </a:cxn>
              <a:cxn ang="0">
                <a:pos x="connsiteX63065" y="connsiteY63065"/>
              </a:cxn>
              <a:cxn ang="0">
                <a:pos x="connsiteX63066" y="connsiteY63066"/>
              </a:cxn>
              <a:cxn ang="0">
                <a:pos x="connsiteX63067" y="connsiteY63067"/>
              </a:cxn>
              <a:cxn ang="0">
                <a:pos x="connsiteX63068" y="connsiteY63068"/>
              </a:cxn>
              <a:cxn ang="0">
                <a:pos x="connsiteX63069" y="connsiteY63069"/>
              </a:cxn>
              <a:cxn ang="0">
                <a:pos x="connsiteX63070" y="connsiteY63070"/>
              </a:cxn>
              <a:cxn ang="0">
                <a:pos x="connsiteX63071" y="connsiteY63071"/>
              </a:cxn>
              <a:cxn ang="0">
                <a:pos x="connsiteX63072" y="connsiteY63072"/>
              </a:cxn>
              <a:cxn ang="0">
                <a:pos x="connsiteX63073" y="connsiteY63073"/>
              </a:cxn>
              <a:cxn ang="0">
                <a:pos x="connsiteX63074" y="connsiteY63074"/>
              </a:cxn>
              <a:cxn ang="0">
                <a:pos x="connsiteX63075" y="connsiteY63075"/>
              </a:cxn>
              <a:cxn ang="0">
                <a:pos x="connsiteX63076" y="connsiteY63076"/>
              </a:cxn>
              <a:cxn ang="0">
                <a:pos x="connsiteX63077" y="connsiteY63077"/>
              </a:cxn>
              <a:cxn ang="0">
                <a:pos x="connsiteX63078" y="connsiteY63078"/>
              </a:cxn>
              <a:cxn ang="0">
                <a:pos x="connsiteX63079" y="connsiteY63079"/>
              </a:cxn>
              <a:cxn ang="0">
                <a:pos x="connsiteX63080" y="connsiteY63080"/>
              </a:cxn>
              <a:cxn ang="0">
                <a:pos x="connsiteX63081" y="connsiteY63081"/>
              </a:cxn>
              <a:cxn ang="0">
                <a:pos x="connsiteX63082" y="connsiteY63082"/>
              </a:cxn>
              <a:cxn ang="0">
                <a:pos x="connsiteX63083" y="connsiteY63083"/>
              </a:cxn>
              <a:cxn ang="0">
                <a:pos x="connsiteX63084" y="connsiteY63084"/>
              </a:cxn>
              <a:cxn ang="0">
                <a:pos x="connsiteX63085" y="connsiteY63085"/>
              </a:cxn>
              <a:cxn ang="0">
                <a:pos x="connsiteX63086" y="connsiteY63086"/>
              </a:cxn>
              <a:cxn ang="0">
                <a:pos x="connsiteX63087" y="connsiteY63087"/>
              </a:cxn>
              <a:cxn ang="0">
                <a:pos x="connsiteX63088" y="connsiteY63088"/>
              </a:cxn>
              <a:cxn ang="0">
                <a:pos x="connsiteX63089" y="connsiteY63089"/>
              </a:cxn>
              <a:cxn ang="0">
                <a:pos x="connsiteX63090" y="connsiteY63090"/>
              </a:cxn>
              <a:cxn ang="0">
                <a:pos x="connsiteX63091" y="connsiteY63091"/>
              </a:cxn>
              <a:cxn ang="0">
                <a:pos x="connsiteX63092" y="connsiteY63092"/>
              </a:cxn>
              <a:cxn ang="0">
                <a:pos x="connsiteX63093" y="connsiteY63093"/>
              </a:cxn>
              <a:cxn ang="0">
                <a:pos x="connsiteX63094" y="connsiteY63094"/>
              </a:cxn>
              <a:cxn ang="0">
                <a:pos x="connsiteX63095" y="connsiteY63095"/>
              </a:cxn>
              <a:cxn ang="0">
                <a:pos x="connsiteX63096" y="connsiteY63096"/>
              </a:cxn>
              <a:cxn ang="0">
                <a:pos x="connsiteX63097" y="connsiteY63097"/>
              </a:cxn>
              <a:cxn ang="0">
                <a:pos x="connsiteX63098" y="connsiteY63098"/>
              </a:cxn>
              <a:cxn ang="0">
                <a:pos x="connsiteX63099" y="connsiteY63099"/>
              </a:cxn>
              <a:cxn ang="0">
                <a:pos x="connsiteX63100" y="connsiteY63100"/>
              </a:cxn>
              <a:cxn ang="0">
                <a:pos x="connsiteX63101" y="connsiteY63101"/>
              </a:cxn>
              <a:cxn ang="0">
                <a:pos x="connsiteX63102" y="connsiteY63102"/>
              </a:cxn>
              <a:cxn ang="0">
                <a:pos x="connsiteX63103" y="connsiteY63103"/>
              </a:cxn>
              <a:cxn ang="0">
                <a:pos x="connsiteX63104" y="connsiteY63104"/>
              </a:cxn>
              <a:cxn ang="0">
                <a:pos x="connsiteX63105" y="connsiteY63105"/>
              </a:cxn>
              <a:cxn ang="0">
                <a:pos x="connsiteX63106" y="connsiteY63106"/>
              </a:cxn>
              <a:cxn ang="0">
                <a:pos x="connsiteX63107" y="connsiteY63107"/>
              </a:cxn>
              <a:cxn ang="0">
                <a:pos x="connsiteX63108" y="connsiteY63108"/>
              </a:cxn>
              <a:cxn ang="0">
                <a:pos x="connsiteX63109" y="connsiteY63109"/>
              </a:cxn>
              <a:cxn ang="0">
                <a:pos x="connsiteX63110" y="connsiteY63110"/>
              </a:cxn>
              <a:cxn ang="0">
                <a:pos x="connsiteX63111" y="connsiteY63111"/>
              </a:cxn>
              <a:cxn ang="0">
                <a:pos x="connsiteX63112" y="connsiteY63112"/>
              </a:cxn>
              <a:cxn ang="0">
                <a:pos x="connsiteX63113" y="connsiteY63113"/>
              </a:cxn>
              <a:cxn ang="0">
                <a:pos x="connsiteX63114" y="connsiteY63114"/>
              </a:cxn>
              <a:cxn ang="0">
                <a:pos x="connsiteX63115" y="connsiteY63115"/>
              </a:cxn>
              <a:cxn ang="0">
                <a:pos x="connsiteX63116" y="connsiteY63116"/>
              </a:cxn>
              <a:cxn ang="0">
                <a:pos x="connsiteX63117" y="connsiteY63117"/>
              </a:cxn>
              <a:cxn ang="0">
                <a:pos x="connsiteX63118" y="connsiteY63118"/>
              </a:cxn>
              <a:cxn ang="0">
                <a:pos x="connsiteX63119" y="connsiteY63119"/>
              </a:cxn>
              <a:cxn ang="0">
                <a:pos x="connsiteX63120" y="connsiteY63120"/>
              </a:cxn>
              <a:cxn ang="0">
                <a:pos x="connsiteX63121" y="connsiteY63121"/>
              </a:cxn>
              <a:cxn ang="0">
                <a:pos x="connsiteX63122" y="connsiteY63122"/>
              </a:cxn>
              <a:cxn ang="0">
                <a:pos x="connsiteX63123" y="connsiteY63123"/>
              </a:cxn>
              <a:cxn ang="0">
                <a:pos x="connsiteX63124" y="connsiteY63124"/>
              </a:cxn>
              <a:cxn ang="0">
                <a:pos x="connsiteX63125" y="connsiteY63125"/>
              </a:cxn>
              <a:cxn ang="0">
                <a:pos x="connsiteX63126" y="connsiteY63126"/>
              </a:cxn>
              <a:cxn ang="0">
                <a:pos x="connsiteX63127" y="connsiteY63127"/>
              </a:cxn>
              <a:cxn ang="0">
                <a:pos x="connsiteX63128" y="connsiteY63128"/>
              </a:cxn>
              <a:cxn ang="0">
                <a:pos x="connsiteX63129" y="connsiteY63129"/>
              </a:cxn>
              <a:cxn ang="0">
                <a:pos x="connsiteX63130" y="connsiteY63130"/>
              </a:cxn>
              <a:cxn ang="0">
                <a:pos x="connsiteX63131" y="connsiteY63131"/>
              </a:cxn>
              <a:cxn ang="0">
                <a:pos x="connsiteX63132" y="connsiteY63132"/>
              </a:cxn>
              <a:cxn ang="0">
                <a:pos x="connsiteX63133" y="connsiteY63133"/>
              </a:cxn>
              <a:cxn ang="0">
                <a:pos x="connsiteX63134" y="connsiteY63134"/>
              </a:cxn>
              <a:cxn ang="0">
                <a:pos x="connsiteX63135" y="connsiteY63135"/>
              </a:cxn>
              <a:cxn ang="0">
                <a:pos x="connsiteX63136" y="connsiteY63136"/>
              </a:cxn>
              <a:cxn ang="0">
                <a:pos x="connsiteX63137" y="connsiteY63137"/>
              </a:cxn>
              <a:cxn ang="0">
                <a:pos x="connsiteX63138" y="connsiteY63138"/>
              </a:cxn>
              <a:cxn ang="0">
                <a:pos x="connsiteX63139" y="connsiteY63139"/>
              </a:cxn>
              <a:cxn ang="0">
                <a:pos x="connsiteX63140" y="connsiteY63140"/>
              </a:cxn>
              <a:cxn ang="0">
                <a:pos x="connsiteX63141" y="connsiteY63141"/>
              </a:cxn>
              <a:cxn ang="0">
                <a:pos x="connsiteX63142" y="connsiteY63142"/>
              </a:cxn>
              <a:cxn ang="0">
                <a:pos x="connsiteX63143" y="connsiteY63143"/>
              </a:cxn>
              <a:cxn ang="0">
                <a:pos x="connsiteX63144" y="connsiteY63144"/>
              </a:cxn>
              <a:cxn ang="0">
                <a:pos x="connsiteX63145" y="connsiteY63145"/>
              </a:cxn>
              <a:cxn ang="0">
                <a:pos x="connsiteX63146" y="connsiteY63146"/>
              </a:cxn>
              <a:cxn ang="0">
                <a:pos x="connsiteX63147" y="connsiteY63147"/>
              </a:cxn>
              <a:cxn ang="0">
                <a:pos x="connsiteX63148" y="connsiteY63148"/>
              </a:cxn>
              <a:cxn ang="0">
                <a:pos x="connsiteX63149" y="connsiteY63149"/>
              </a:cxn>
              <a:cxn ang="0">
                <a:pos x="connsiteX63150" y="connsiteY63150"/>
              </a:cxn>
              <a:cxn ang="0">
                <a:pos x="connsiteX63151" y="connsiteY63151"/>
              </a:cxn>
              <a:cxn ang="0">
                <a:pos x="connsiteX63152" y="connsiteY63152"/>
              </a:cxn>
              <a:cxn ang="0">
                <a:pos x="connsiteX63153" y="connsiteY63153"/>
              </a:cxn>
              <a:cxn ang="0">
                <a:pos x="connsiteX63154" y="connsiteY63154"/>
              </a:cxn>
              <a:cxn ang="0">
                <a:pos x="connsiteX63155" y="connsiteY63155"/>
              </a:cxn>
              <a:cxn ang="0">
                <a:pos x="connsiteX63156" y="connsiteY63156"/>
              </a:cxn>
              <a:cxn ang="0">
                <a:pos x="connsiteX63157" y="connsiteY63157"/>
              </a:cxn>
              <a:cxn ang="0">
                <a:pos x="connsiteX63158" y="connsiteY63158"/>
              </a:cxn>
              <a:cxn ang="0">
                <a:pos x="connsiteX63159" y="connsiteY63159"/>
              </a:cxn>
              <a:cxn ang="0">
                <a:pos x="connsiteX63160" y="connsiteY63160"/>
              </a:cxn>
              <a:cxn ang="0">
                <a:pos x="connsiteX63161" y="connsiteY63161"/>
              </a:cxn>
              <a:cxn ang="0">
                <a:pos x="connsiteX63162" y="connsiteY63162"/>
              </a:cxn>
              <a:cxn ang="0">
                <a:pos x="connsiteX63163" y="connsiteY63163"/>
              </a:cxn>
              <a:cxn ang="0">
                <a:pos x="connsiteX63164" y="connsiteY63164"/>
              </a:cxn>
              <a:cxn ang="0">
                <a:pos x="connsiteX63165" y="connsiteY63165"/>
              </a:cxn>
              <a:cxn ang="0">
                <a:pos x="connsiteX63166" y="connsiteY63166"/>
              </a:cxn>
              <a:cxn ang="0">
                <a:pos x="connsiteX63167" y="connsiteY63167"/>
              </a:cxn>
              <a:cxn ang="0">
                <a:pos x="connsiteX63168" y="connsiteY63168"/>
              </a:cxn>
              <a:cxn ang="0">
                <a:pos x="connsiteX63169" y="connsiteY63169"/>
              </a:cxn>
              <a:cxn ang="0">
                <a:pos x="connsiteX63170" y="connsiteY63170"/>
              </a:cxn>
              <a:cxn ang="0">
                <a:pos x="connsiteX63171" y="connsiteY63171"/>
              </a:cxn>
              <a:cxn ang="0">
                <a:pos x="connsiteX63172" y="connsiteY63172"/>
              </a:cxn>
              <a:cxn ang="0">
                <a:pos x="connsiteX63173" y="connsiteY63173"/>
              </a:cxn>
              <a:cxn ang="0">
                <a:pos x="connsiteX63174" y="connsiteY63174"/>
              </a:cxn>
              <a:cxn ang="0">
                <a:pos x="connsiteX63175" y="connsiteY63175"/>
              </a:cxn>
              <a:cxn ang="0">
                <a:pos x="connsiteX63176" y="connsiteY63176"/>
              </a:cxn>
              <a:cxn ang="0">
                <a:pos x="connsiteX63177" y="connsiteY63177"/>
              </a:cxn>
              <a:cxn ang="0">
                <a:pos x="connsiteX63178" y="connsiteY63178"/>
              </a:cxn>
              <a:cxn ang="0">
                <a:pos x="connsiteX63179" y="connsiteY63179"/>
              </a:cxn>
              <a:cxn ang="0">
                <a:pos x="connsiteX63180" y="connsiteY63180"/>
              </a:cxn>
              <a:cxn ang="0">
                <a:pos x="connsiteX63181" y="connsiteY63181"/>
              </a:cxn>
              <a:cxn ang="0">
                <a:pos x="connsiteX63182" y="connsiteY63182"/>
              </a:cxn>
              <a:cxn ang="0">
                <a:pos x="connsiteX63183" y="connsiteY63183"/>
              </a:cxn>
              <a:cxn ang="0">
                <a:pos x="connsiteX63184" y="connsiteY63184"/>
              </a:cxn>
              <a:cxn ang="0">
                <a:pos x="connsiteX63185" y="connsiteY63185"/>
              </a:cxn>
              <a:cxn ang="0">
                <a:pos x="connsiteX63186" y="connsiteY63186"/>
              </a:cxn>
              <a:cxn ang="0">
                <a:pos x="connsiteX63187" y="connsiteY63187"/>
              </a:cxn>
              <a:cxn ang="0">
                <a:pos x="connsiteX63188" y="connsiteY63188"/>
              </a:cxn>
              <a:cxn ang="0">
                <a:pos x="connsiteX63189" y="connsiteY63189"/>
              </a:cxn>
              <a:cxn ang="0">
                <a:pos x="connsiteX63190" y="connsiteY63190"/>
              </a:cxn>
              <a:cxn ang="0">
                <a:pos x="connsiteX63191" y="connsiteY63191"/>
              </a:cxn>
              <a:cxn ang="0">
                <a:pos x="connsiteX63192" y="connsiteY63192"/>
              </a:cxn>
              <a:cxn ang="0">
                <a:pos x="connsiteX63193" y="connsiteY63193"/>
              </a:cxn>
              <a:cxn ang="0">
                <a:pos x="connsiteX63194" y="connsiteY63194"/>
              </a:cxn>
              <a:cxn ang="0">
                <a:pos x="connsiteX63195" y="connsiteY63195"/>
              </a:cxn>
              <a:cxn ang="0">
                <a:pos x="connsiteX63196" y="connsiteY63196"/>
              </a:cxn>
              <a:cxn ang="0">
                <a:pos x="connsiteX63197" y="connsiteY63197"/>
              </a:cxn>
              <a:cxn ang="0">
                <a:pos x="connsiteX63198" y="connsiteY63198"/>
              </a:cxn>
              <a:cxn ang="0">
                <a:pos x="connsiteX63199" y="connsiteY63199"/>
              </a:cxn>
              <a:cxn ang="0">
                <a:pos x="connsiteX63200" y="connsiteY63200"/>
              </a:cxn>
              <a:cxn ang="0">
                <a:pos x="connsiteX63201" y="connsiteY63201"/>
              </a:cxn>
              <a:cxn ang="0">
                <a:pos x="connsiteX63202" y="connsiteY63202"/>
              </a:cxn>
              <a:cxn ang="0">
                <a:pos x="connsiteX63203" y="connsiteY63203"/>
              </a:cxn>
              <a:cxn ang="0">
                <a:pos x="connsiteX63204" y="connsiteY63204"/>
              </a:cxn>
              <a:cxn ang="0">
                <a:pos x="connsiteX63205" y="connsiteY63205"/>
              </a:cxn>
              <a:cxn ang="0">
                <a:pos x="connsiteX63206" y="connsiteY63206"/>
              </a:cxn>
              <a:cxn ang="0">
                <a:pos x="connsiteX63207" y="connsiteY63207"/>
              </a:cxn>
              <a:cxn ang="0">
                <a:pos x="connsiteX63208" y="connsiteY63208"/>
              </a:cxn>
              <a:cxn ang="0">
                <a:pos x="connsiteX63209" y="connsiteY63209"/>
              </a:cxn>
              <a:cxn ang="0">
                <a:pos x="connsiteX63210" y="connsiteY63210"/>
              </a:cxn>
              <a:cxn ang="0">
                <a:pos x="connsiteX63211" y="connsiteY63211"/>
              </a:cxn>
              <a:cxn ang="0">
                <a:pos x="connsiteX63212" y="connsiteY63212"/>
              </a:cxn>
              <a:cxn ang="0">
                <a:pos x="connsiteX63213" y="connsiteY63213"/>
              </a:cxn>
              <a:cxn ang="0">
                <a:pos x="connsiteX63214" y="connsiteY63214"/>
              </a:cxn>
              <a:cxn ang="0">
                <a:pos x="connsiteX63215" y="connsiteY63215"/>
              </a:cxn>
              <a:cxn ang="0">
                <a:pos x="connsiteX63216" y="connsiteY63216"/>
              </a:cxn>
              <a:cxn ang="0">
                <a:pos x="connsiteX63217" y="connsiteY63217"/>
              </a:cxn>
              <a:cxn ang="0">
                <a:pos x="connsiteX63218" y="connsiteY63218"/>
              </a:cxn>
              <a:cxn ang="0">
                <a:pos x="connsiteX63219" y="connsiteY63219"/>
              </a:cxn>
              <a:cxn ang="0">
                <a:pos x="connsiteX63220" y="connsiteY63220"/>
              </a:cxn>
              <a:cxn ang="0">
                <a:pos x="connsiteX63221" y="connsiteY63221"/>
              </a:cxn>
              <a:cxn ang="0">
                <a:pos x="connsiteX63222" y="connsiteY63222"/>
              </a:cxn>
              <a:cxn ang="0">
                <a:pos x="connsiteX63223" y="connsiteY63223"/>
              </a:cxn>
              <a:cxn ang="0">
                <a:pos x="connsiteX63224" y="connsiteY63224"/>
              </a:cxn>
              <a:cxn ang="0">
                <a:pos x="connsiteX63225" y="connsiteY63225"/>
              </a:cxn>
              <a:cxn ang="0">
                <a:pos x="connsiteX63226" y="connsiteY63226"/>
              </a:cxn>
              <a:cxn ang="0">
                <a:pos x="connsiteX63227" y="connsiteY63227"/>
              </a:cxn>
              <a:cxn ang="0">
                <a:pos x="connsiteX63228" y="connsiteY63228"/>
              </a:cxn>
              <a:cxn ang="0">
                <a:pos x="connsiteX63229" y="connsiteY63229"/>
              </a:cxn>
              <a:cxn ang="0">
                <a:pos x="connsiteX63230" y="connsiteY63230"/>
              </a:cxn>
              <a:cxn ang="0">
                <a:pos x="connsiteX63231" y="connsiteY63231"/>
              </a:cxn>
              <a:cxn ang="0">
                <a:pos x="connsiteX63232" y="connsiteY63232"/>
              </a:cxn>
              <a:cxn ang="0">
                <a:pos x="connsiteX63233" y="connsiteY63233"/>
              </a:cxn>
              <a:cxn ang="0">
                <a:pos x="connsiteX63234" y="connsiteY63234"/>
              </a:cxn>
              <a:cxn ang="0">
                <a:pos x="connsiteX63235" y="connsiteY63235"/>
              </a:cxn>
              <a:cxn ang="0">
                <a:pos x="connsiteX63236" y="connsiteY63236"/>
              </a:cxn>
              <a:cxn ang="0">
                <a:pos x="connsiteX63237" y="connsiteY63237"/>
              </a:cxn>
              <a:cxn ang="0">
                <a:pos x="connsiteX63238" y="connsiteY63238"/>
              </a:cxn>
              <a:cxn ang="0">
                <a:pos x="connsiteX63239" y="connsiteY63239"/>
              </a:cxn>
              <a:cxn ang="0">
                <a:pos x="connsiteX63240" y="connsiteY63240"/>
              </a:cxn>
              <a:cxn ang="0">
                <a:pos x="connsiteX63241" y="connsiteY63241"/>
              </a:cxn>
              <a:cxn ang="0">
                <a:pos x="connsiteX63242" y="connsiteY63242"/>
              </a:cxn>
              <a:cxn ang="0">
                <a:pos x="connsiteX63243" y="connsiteY63243"/>
              </a:cxn>
              <a:cxn ang="0">
                <a:pos x="connsiteX63244" y="connsiteY63244"/>
              </a:cxn>
              <a:cxn ang="0">
                <a:pos x="connsiteX63245" y="connsiteY63245"/>
              </a:cxn>
              <a:cxn ang="0">
                <a:pos x="connsiteX63246" y="connsiteY63246"/>
              </a:cxn>
              <a:cxn ang="0">
                <a:pos x="connsiteX63247" y="connsiteY63247"/>
              </a:cxn>
              <a:cxn ang="0">
                <a:pos x="connsiteX63248" y="connsiteY63248"/>
              </a:cxn>
              <a:cxn ang="0">
                <a:pos x="connsiteX63249" y="connsiteY63249"/>
              </a:cxn>
              <a:cxn ang="0">
                <a:pos x="connsiteX63250" y="connsiteY63250"/>
              </a:cxn>
              <a:cxn ang="0">
                <a:pos x="connsiteX63251" y="connsiteY63251"/>
              </a:cxn>
              <a:cxn ang="0">
                <a:pos x="connsiteX63252" y="connsiteY63252"/>
              </a:cxn>
              <a:cxn ang="0">
                <a:pos x="connsiteX63253" y="connsiteY63253"/>
              </a:cxn>
              <a:cxn ang="0">
                <a:pos x="connsiteX63254" y="connsiteY63254"/>
              </a:cxn>
              <a:cxn ang="0">
                <a:pos x="connsiteX63255" y="connsiteY63255"/>
              </a:cxn>
              <a:cxn ang="0">
                <a:pos x="connsiteX63256" y="connsiteY63256"/>
              </a:cxn>
              <a:cxn ang="0">
                <a:pos x="connsiteX63257" y="connsiteY63257"/>
              </a:cxn>
              <a:cxn ang="0">
                <a:pos x="connsiteX63258" y="connsiteY63258"/>
              </a:cxn>
              <a:cxn ang="0">
                <a:pos x="connsiteX63259" y="connsiteY63259"/>
              </a:cxn>
              <a:cxn ang="0">
                <a:pos x="connsiteX63260" y="connsiteY63260"/>
              </a:cxn>
              <a:cxn ang="0">
                <a:pos x="connsiteX63261" y="connsiteY63261"/>
              </a:cxn>
              <a:cxn ang="0">
                <a:pos x="connsiteX63262" y="connsiteY63262"/>
              </a:cxn>
              <a:cxn ang="0">
                <a:pos x="connsiteX63263" y="connsiteY63263"/>
              </a:cxn>
              <a:cxn ang="0">
                <a:pos x="connsiteX63264" y="connsiteY63264"/>
              </a:cxn>
              <a:cxn ang="0">
                <a:pos x="connsiteX63265" y="connsiteY63265"/>
              </a:cxn>
              <a:cxn ang="0">
                <a:pos x="connsiteX63266" y="connsiteY63266"/>
              </a:cxn>
              <a:cxn ang="0">
                <a:pos x="connsiteX63267" y="connsiteY63267"/>
              </a:cxn>
              <a:cxn ang="0">
                <a:pos x="connsiteX63268" y="connsiteY63268"/>
              </a:cxn>
              <a:cxn ang="0">
                <a:pos x="connsiteX63269" y="connsiteY63269"/>
              </a:cxn>
              <a:cxn ang="0">
                <a:pos x="connsiteX63270" y="connsiteY63270"/>
              </a:cxn>
              <a:cxn ang="0">
                <a:pos x="connsiteX63271" y="connsiteY63271"/>
              </a:cxn>
              <a:cxn ang="0">
                <a:pos x="connsiteX63272" y="connsiteY63272"/>
              </a:cxn>
              <a:cxn ang="0">
                <a:pos x="connsiteX63273" y="connsiteY63273"/>
              </a:cxn>
              <a:cxn ang="0">
                <a:pos x="connsiteX63274" y="connsiteY63274"/>
              </a:cxn>
              <a:cxn ang="0">
                <a:pos x="connsiteX63275" y="connsiteY63275"/>
              </a:cxn>
              <a:cxn ang="0">
                <a:pos x="connsiteX63276" y="connsiteY63276"/>
              </a:cxn>
              <a:cxn ang="0">
                <a:pos x="connsiteX63277" y="connsiteY63277"/>
              </a:cxn>
              <a:cxn ang="0">
                <a:pos x="connsiteX63278" y="connsiteY63278"/>
              </a:cxn>
              <a:cxn ang="0">
                <a:pos x="connsiteX63279" y="connsiteY63279"/>
              </a:cxn>
              <a:cxn ang="0">
                <a:pos x="connsiteX63280" y="connsiteY63280"/>
              </a:cxn>
              <a:cxn ang="0">
                <a:pos x="connsiteX63281" y="connsiteY63281"/>
              </a:cxn>
              <a:cxn ang="0">
                <a:pos x="connsiteX63282" y="connsiteY63282"/>
              </a:cxn>
              <a:cxn ang="0">
                <a:pos x="connsiteX63283" y="connsiteY63283"/>
              </a:cxn>
              <a:cxn ang="0">
                <a:pos x="connsiteX63284" y="connsiteY63284"/>
              </a:cxn>
              <a:cxn ang="0">
                <a:pos x="connsiteX63285" y="connsiteY63285"/>
              </a:cxn>
              <a:cxn ang="0">
                <a:pos x="connsiteX63286" y="connsiteY63286"/>
              </a:cxn>
              <a:cxn ang="0">
                <a:pos x="connsiteX63287" y="connsiteY63287"/>
              </a:cxn>
              <a:cxn ang="0">
                <a:pos x="connsiteX63288" y="connsiteY63288"/>
              </a:cxn>
              <a:cxn ang="0">
                <a:pos x="connsiteX63289" y="connsiteY63289"/>
              </a:cxn>
              <a:cxn ang="0">
                <a:pos x="connsiteX63290" y="connsiteY63290"/>
              </a:cxn>
              <a:cxn ang="0">
                <a:pos x="connsiteX63291" y="connsiteY63291"/>
              </a:cxn>
              <a:cxn ang="0">
                <a:pos x="connsiteX63292" y="connsiteY63292"/>
              </a:cxn>
              <a:cxn ang="0">
                <a:pos x="connsiteX63293" y="connsiteY63293"/>
              </a:cxn>
              <a:cxn ang="0">
                <a:pos x="connsiteX63294" y="connsiteY63294"/>
              </a:cxn>
              <a:cxn ang="0">
                <a:pos x="connsiteX63295" y="connsiteY63295"/>
              </a:cxn>
              <a:cxn ang="0">
                <a:pos x="connsiteX63296" y="connsiteY63296"/>
              </a:cxn>
              <a:cxn ang="0">
                <a:pos x="connsiteX63297" y="connsiteY63297"/>
              </a:cxn>
              <a:cxn ang="0">
                <a:pos x="connsiteX63298" y="connsiteY63298"/>
              </a:cxn>
              <a:cxn ang="0">
                <a:pos x="connsiteX63299" y="connsiteY63299"/>
              </a:cxn>
              <a:cxn ang="0">
                <a:pos x="connsiteX63300" y="connsiteY63300"/>
              </a:cxn>
              <a:cxn ang="0">
                <a:pos x="connsiteX63301" y="connsiteY63301"/>
              </a:cxn>
              <a:cxn ang="0">
                <a:pos x="connsiteX63302" y="connsiteY63302"/>
              </a:cxn>
              <a:cxn ang="0">
                <a:pos x="connsiteX63303" y="connsiteY63303"/>
              </a:cxn>
              <a:cxn ang="0">
                <a:pos x="connsiteX63304" y="connsiteY63304"/>
              </a:cxn>
              <a:cxn ang="0">
                <a:pos x="connsiteX63305" y="connsiteY63305"/>
              </a:cxn>
              <a:cxn ang="0">
                <a:pos x="connsiteX63306" y="connsiteY63306"/>
              </a:cxn>
              <a:cxn ang="0">
                <a:pos x="connsiteX63307" y="connsiteY63307"/>
              </a:cxn>
              <a:cxn ang="0">
                <a:pos x="connsiteX63308" y="connsiteY63308"/>
              </a:cxn>
              <a:cxn ang="0">
                <a:pos x="connsiteX63309" y="connsiteY63309"/>
              </a:cxn>
              <a:cxn ang="0">
                <a:pos x="connsiteX63310" y="connsiteY63310"/>
              </a:cxn>
              <a:cxn ang="0">
                <a:pos x="connsiteX63311" y="connsiteY63311"/>
              </a:cxn>
              <a:cxn ang="0">
                <a:pos x="connsiteX63312" y="connsiteY63312"/>
              </a:cxn>
              <a:cxn ang="0">
                <a:pos x="connsiteX63313" y="connsiteY63313"/>
              </a:cxn>
              <a:cxn ang="0">
                <a:pos x="connsiteX63314" y="connsiteY63314"/>
              </a:cxn>
              <a:cxn ang="0">
                <a:pos x="connsiteX63315" y="connsiteY63315"/>
              </a:cxn>
              <a:cxn ang="0">
                <a:pos x="connsiteX63316" y="connsiteY63316"/>
              </a:cxn>
              <a:cxn ang="0">
                <a:pos x="connsiteX63317" y="connsiteY63317"/>
              </a:cxn>
              <a:cxn ang="0">
                <a:pos x="connsiteX63318" y="connsiteY63318"/>
              </a:cxn>
              <a:cxn ang="0">
                <a:pos x="connsiteX63319" y="connsiteY63319"/>
              </a:cxn>
              <a:cxn ang="0">
                <a:pos x="connsiteX63320" y="connsiteY63320"/>
              </a:cxn>
              <a:cxn ang="0">
                <a:pos x="connsiteX63321" y="connsiteY63321"/>
              </a:cxn>
              <a:cxn ang="0">
                <a:pos x="connsiteX63322" y="connsiteY63322"/>
              </a:cxn>
              <a:cxn ang="0">
                <a:pos x="connsiteX63323" y="connsiteY63323"/>
              </a:cxn>
              <a:cxn ang="0">
                <a:pos x="connsiteX63324" y="connsiteY63324"/>
              </a:cxn>
              <a:cxn ang="0">
                <a:pos x="connsiteX63325" y="connsiteY63325"/>
              </a:cxn>
              <a:cxn ang="0">
                <a:pos x="connsiteX63326" y="connsiteY63326"/>
              </a:cxn>
              <a:cxn ang="0">
                <a:pos x="connsiteX63327" y="connsiteY63327"/>
              </a:cxn>
              <a:cxn ang="0">
                <a:pos x="connsiteX63328" y="connsiteY63328"/>
              </a:cxn>
              <a:cxn ang="0">
                <a:pos x="connsiteX63329" y="connsiteY63329"/>
              </a:cxn>
              <a:cxn ang="0">
                <a:pos x="connsiteX63330" y="connsiteY63330"/>
              </a:cxn>
              <a:cxn ang="0">
                <a:pos x="connsiteX63331" y="connsiteY63331"/>
              </a:cxn>
              <a:cxn ang="0">
                <a:pos x="connsiteX63332" y="connsiteY63332"/>
              </a:cxn>
              <a:cxn ang="0">
                <a:pos x="connsiteX63333" y="connsiteY63333"/>
              </a:cxn>
              <a:cxn ang="0">
                <a:pos x="connsiteX63334" y="connsiteY63334"/>
              </a:cxn>
              <a:cxn ang="0">
                <a:pos x="connsiteX63335" y="connsiteY63335"/>
              </a:cxn>
              <a:cxn ang="0">
                <a:pos x="connsiteX63336" y="connsiteY63336"/>
              </a:cxn>
              <a:cxn ang="0">
                <a:pos x="connsiteX63337" y="connsiteY63337"/>
              </a:cxn>
              <a:cxn ang="0">
                <a:pos x="connsiteX63338" y="connsiteY63338"/>
              </a:cxn>
              <a:cxn ang="0">
                <a:pos x="connsiteX63339" y="connsiteY63339"/>
              </a:cxn>
              <a:cxn ang="0">
                <a:pos x="connsiteX63340" y="connsiteY63340"/>
              </a:cxn>
              <a:cxn ang="0">
                <a:pos x="connsiteX63341" y="connsiteY63341"/>
              </a:cxn>
              <a:cxn ang="0">
                <a:pos x="connsiteX63342" y="connsiteY63342"/>
              </a:cxn>
              <a:cxn ang="0">
                <a:pos x="connsiteX63343" y="connsiteY63343"/>
              </a:cxn>
              <a:cxn ang="0">
                <a:pos x="connsiteX63344" y="connsiteY63344"/>
              </a:cxn>
              <a:cxn ang="0">
                <a:pos x="connsiteX63345" y="connsiteY63345"/>
              </a:cxn>
              <a:cxn ang="0">
                <a:pos x="connsiteX63346" y="connsiteY63346"/>
              </a:cxn>
              <a:cxn ang="0">
                <a:pos x="connsiteX63347" y="connsiteY63347"/>
              </a:cxn>
              <a:cxn ang="0">
                <a:pos x="connsiteX63348" y="connsiteY63348"/>
              </a:cxn>
              <a:cxn ang="0">
                <a:pos x="connsiteX63349" y="connsiteY63349"/>
              </a:cxn>
              <a:cxn ang="0">
                <a:pos x="connsiteX63350" y="connsiteY63350"/>
              </a:cxn>
              <a:cxn ang="0">
                <a:pos x="connsiteX63351" y="connsiteY63351"/>
              </a:cxn>
              <a:cxn ang="0">
                <a:pos x="connsiteX63352" y="connsiteY63352"/>
              </a:cxn>
              <a:cxn ang="0">
                <a:pos x="connsiteX63353" y="connsiteY63353"/>
              </a:cxn>
              <a:cxn ang="0">
                <a:pos x="connsiteX63354" y="connsiteY63354"/>
              </a:cxn>
              <a:cxn ang="0">
                <a:pos x="connsiteX63355" y="connsiteY63355"/>
              </a:cxn>
              <a:cxn ang="0">
                <a:pos x="connsiteX63356" y="connsiteY63356"/>
              </a:cxn>
              <a:cxn ang="0">
                <a:pos x="connsiteX63357" y="connsiteY63357"/>
              </a:cxn>
              <a:cxn ang="0">
                <a:pos x="connsiteX63358" y="connsiteY63358"/>
              </a:cxn>
              <a:cxn ang="0">
                <a:pos x="connsiteX63359" y="connsiteY63359"/>
              </a:cxn>
              <a:cxn ang="0">
                <a:pos x="connsiteX63360" y="connsiteY63360"/>
              </a:cxn>
              <a:cxn ang="0">
                <a:pos x="connsiteX63361" y="connsiteY63361"/>
              </a:cxn>
              <a:cxn ang="0">
                <a:pos x="connsiteX63362" y="connsiteY63362"/>
              </a:cxn>
              <a:cxn ang="0">
                <a:pos x="connsiteX63363" y="connsiteY63363"/>
              </a:cxn>
              <a:cxn ang="0">
                <a:pos x="connsiteX63364" y="connsiteY63364"/>
              </a:cxn>
              <a:cxn ang="0">
                <a:pos x="connsiteX63365" y="connsiteY63365"/>
              </a:cxn>
              <a:cxn ang="0">
                <a:pos x="connsiteX63366" y="connsiteY63366"/>
              </a:cxn>
              <a:cxn ang="0">
                <a:pos x="connsiteX63367" y="connsiteY63367"/>
              </a:cxn>
              <a:cxn ang="0">
                <a:pos x="connsiteX63368" y="connsiteY63368"/>
              </a:cxn>
              <a:cxn ang="0">
                <a:pos x="connsiteX63369" y="connsiteY63369"/>
              </a:cxn>
              <a:cxn ang="0">
                <a:pos x="connsiteX63370" y="connsiteY63370"/>
              </a:cxn>
              <a:cxn ang="0">
                <a:pos x="connsiteX63371" y="connsiteY63371"/>
              </a:cxn>
              <a:cxn ang="0">
                <a:pos x="connsiteX63372" y="connsiteY63372"/>
              </a:cxn>
              <a:cxn ang="0">
                <a:pos x="connsiteX63373" y="connsiteY63373"/>
              </a:cxn>
              <a:cxn ang="0">
                <a:pos x="connsiteX63374" y="connsiteY63374"/>
              </a:cxn>
              <a:cxn ang="0">
                <a:pos x="connsiteX63375" y="connsiteY63375"/>
              </a:cxn>
              <a:cxn ang="0">
                <a:pos x="connsiteX63376" y="connsiteY63376"/>
              </a:cxn>
              <a:cxn ang="0">
                <a:pos x="connsiteX63377" y="connsiteY63377"/>
              </a:cxn>
              <a:cxn ang="0">
                <a:pos x="connsiteX63378" y="connsiteY63378"/>
              </a:cxn>
              <a:cxn ang="0">
                <a:pos x="connsiteX63379" y="connsiteY63379"/>
              </a:cxn>
              <a:cxn ang="0">
                <a:pos x="connsiteX63380" y="connsiteY63380"/>
              </a:cxn>
              <a:cxn ang="0">
                <a:pos x="connsiteX63381" y="connsiteY63381"/>
              </a:cxn>
              <a:cxn ang="0">
                <a:pos x="connsiteX63382" y="connsiteY63382"/>
              </a:cxn>
              <a:cxn ang="0">
                <a:pos x="connsiteX63383" y="connsiteY63383"/>
              </a:cxn>
              <a:cxn ang="0">
                <a:pos x="connsiteX63384" y="connsiteY63384"/>
              </a:cxn>
              <a:cxn ang="0">
                <a:pos x="connsiteX63385" y="connsiteY63385"/>
              </a:cxn>
              <a:cxn ang="0">
                <a:pos x="connsiteX63386" y="connsiteY63386"/>
              </a:cxn>
              <a:cxn ang="0">
                <a:pos x="connsiteX63387" y="connsiteY63387"/>
              </a:cxn>
              <a:cxn ang="0">
                <a:pos x="connsiteX63388" y="connsiteY63388"/>
              </a:cxn>
              <a:cxn ang="0">
                <a:pos x="connsiteX63389" y="connsiteY63389"/>
              </a:cxn>
              <a:cxn ang="0">
                <a:pos x="connsiteX63390" y="connsiteY63390"/>
              </a:cxn>
              <a:cxn ang="0">
                <a:pos x="connsiteX63391" y="connsiteY63391"/>
              </a:cxn>
              <a:cxn ang="0">
                <a:pos x="connsiteX63392" y="connsiteY63392"/>
              </a:cxn>
              <a:cxn ang="0">
                <a:pos x="connsiteX63393" y="connsiteY63393"/>
              </a:cxn>
              <a:cxn ang="0">
                <a:pos x="connsiteX63394" y="connsiteY63394"/>
              </a:cxn>
              <a:cxn ang="0">
                <a:pos x="connsiteX63395" y="connsiteY63395"/>
              </a:cxn>
              <a:cxn ang="0">
                <a:pos x="connsiteX63396" y="connsiteY63396"/>
              </a:cxn>
              <a:cxn ang="0">
                <a:pos x="connsiteX63397" y="connsiteY63397"/>
              </a:cxn>
              <a:cxn ang="0">
                <a:pos x="connsiteX63398" y="connsiteY63398"/>
              </a:cxn>
              <a:cxn ang="0">
                <a:pos x="connsiteX63399" y="connsiteY63399"/>
              </a:cxn>
              <a:cxn ang="0">
                <a:pos x="connsiteX63400" y="connsiteY63400"/>
              </a:cxn>
              <a:cxn ang="0">
                <a:pos x="connsiteX63401" y="connsiteY63401"/>
              </a:cxn>
              <a:cxn ang="0">
                <a:pos x="connsiteX63402" y="connsiteY63402"/>
              </a:cxn>
              <a:cxn ang="0">
                <a:pos x="connsiteX63403" y="connsiteY63403"/>
              </a:cxn>
              <a:cxn ang="0">
                <a:pos x="connsiteX63404" y="connsiteY63404"/>
              </a:cxn>
              <a:cxn ang="0">
                <a:pos x="connsiteX63405" y="connsiteY63405"/>
              </a:cxn>
              <a:cxn ang="0">
                <a:pos x="connsiteX63406" y="connsiteY63406"/>
              </a:cxn>
              <a:cxn ang="0">
                <a:pos x="connsiteX63407" y="connsiteY63407"/>
              </a:cxn>
              <a:cxn ang="0">
                <a:pos x="connsiteX63408" y="connsiteY63408"/>
              </a:cxn>
              <a:cxn ang="0">
                <a:pos x="connsiteX63409" y="connsiteY63409"/>
              </a:cxn>
              <a:cxn ang="0">
                <a:pos x="connsiteX63410" y="connsiteY63410"/>
              </a:cxn>
              <a:cxn ang="0">
                <a:pos x="connsiteX63411" y="connsiteY63411"/>
              </a:cxn>
              <a:cxn ang="0">
                <a:pos x="connsiteX63412" y="connsiteY63412"/>
              </a:cxn>
              <a:cxn ang="0">
                <a:pos x="connsiteX63413" y="connsiteY63413"/>
              </a:cxn>
              <a:cxn ang="0">
                <a:pos x="connsiteX63414" y="connsiteY63414"/>
              </a:cxn>
              <a:cxn ang="0">
                <a:pos x="connsiteX63415" y="connsiteY63415"/>
              </a:cxn>
              <a:cxn ang="0">
                <a:pos x="connsiteX63416" y="connsiteY63416"/>
              </a:cxn>
              <a:cxn ang="0">
                <a:pos x="connsiteX63417" y="connsiteY63417"/>
              </a:cxn>
              <a:cxn ang="0">
                <a:pos x="connsiteX63418" y="connsiteY63418"/>
              </a:cxn>
              <a:cxn ang="0">
                <a:pos x="connsiteX63419" y="connsiteY63419"/>
              </a:cxn>
              <a:cxn ang="0">
                <a:pos x="connsiteX63420" y="connsiteY63420"/>
              </a:cxn>
              <a:cxn ang="0">
                <a:pos x="connsiteX63421" y="connsiteY63421"/>
              </a:cxn>
              <a:cxn ang="0">
                <a:pos x="connsiteX63422" y="connsiteY63422"/>
              </a:cxn>
              <a:cxn ang="0">
                <a:pos x="connsiteX63423" y="connsiteY63423"/>
              </a:cxn>
              <a:cxn ang="0">
                <a:pos x="connsiteX63424" y="connsiteY63424"/>
              </a:cxn>
              <a:cxn ang="0">
                <a:pos x="connsiteX63425" y="connsiteY63425"/>
              </a:cxn>
              <a:cxn ang="0">
                <a:pos x="connsiteX63426" y="connsiteY63426"/>
              </a:cxn>
              <a:cxn ang="0">
                <a:pos x="connsiteX63427" y="connsiteY63427"/>
              </a:cxn>
              <a:cxn ang="0">
                <a:pos x="connsiteX63428" y="connsiteY63428"/>
              </a:cxn>
              <a:cxn ang="0">
                <a:pos x="connsiteX63429" y="connsiteY63429"/>
              </a:cxn>
              <a:cxn ang="0">
                <a:pos x="connsiteX63430" y="connsiteY63430"/>
              </a:cxn>
              <a:cxn ang="0">
                <a:pos x="connsiteX63431" y="connsiteY63431"/>
              </a:cxn>
              <a:cxn ang="0">
                <a:pos x="connsiteX63432" y="connsiteY63432"/>
              </a:cxn>
              <a:cxn ang="0">
                <a:pos x="connsiteX63433" y="connsiteY63433"/>
              </a:cxn>
              <a:cxn ang="0">
                <a:pos x="connsiteX63434" y="connsiteY63434"/>
              </a:cxn>
              <a:cxn ang="0">
                <a:pos x="connsiteX63435" y="connsiteY63435"/>
              </a:cxn>
              <a:cxn ang="0">
                <a:pos x="connsiteX63436" y="connsiteY63436"/>
              </a:cxn>
              <a:cxn ang="0">
                <a:pos x="connsiteX63437" y="connsiteY63437"/>
              </a:cxn>
              <a:cxn ang="0">
                <a:pos x="connsiteX63438" y="connsiteY63438"/>
              </a:cxn>
              <a:cxn ang="0">
                <a:pos x="connsiteX63439" y="connsiteY63439"/>
              </a:cxn>
              <a:cxn ang="0">
                <a:pos x="connsiteX63440" y="connsiteY63440"/>
              </a:cxn>
              <a:cxn ang="0">
                <a:pos x="connsiteX63441" y="connsiteY63441"/>
              </a:cxn>
              <a:cxn ang="0">
                <a:pos x="connsiteX63442" y="connsiteY63442"/>
              </a:cxn>
              <a:cxn ang="0">
                <a:pos x="connsiteX63443" y="connsiteY63443"/>
              </a:cxn>
              <a:cxn ang="0">
                <a:pos x="connsiteX63444" y="connsiteY63444"/>
              </a:cxn>
              <a:cxn ang="0">
                <a:pos x="connsiteX63445" y="connsiteY63445"/>
              </a:cxn>
              <a:cxn ang="0">
                <a:pos x="connsiteX63446" y="connsiteY63446"/>
              </a:cxn>
              <a:cxn ang="0">
                <a:pos x="connsiteX63447" y="connsiteY63447"/>
              </a:cxn>
              <a:cxn ang="0">
                <a:pos x="connsiteX63448" y="connsiteY63448"/>
              </a:cxn>
              <a:cxn ang="0">
                <a:pos x="connsiteX63449" y="connsiteY63449"/>
              </a:cxn>
              <a:cxn ang="0">
                <a:pos x="connsiteX63450" y="connsiteY63450"/>
              </a:cxn>
              <a:cxn ang="0">
                <a:pos x="connsiteX63451" y="connsiteY63451"/>
              </a:cxn>
              <a:cxn ang="0">
                <a:pos x="connsiteX63452" y="connsiteY63452"/>
              </a:cxn>
              <a:cxn ang="0">
                <a:pos x="connsiteX63453" y="connsiteY63453"/>
              </a:cxn>
              <a:cxn ang="0">
                <a:pos x="connsiteX63454" y="connsiteY63454"/>
              </a:cxn>
              <a:cxn ang="0">
                <a:pos x="connsiteX63455" y="connsiteY63455"/>
              </a:cxn>
              <a:cxn ang="0">
                <a:pos x="connsiteX63456" y="connsiteY63456"/>
              </a:cxn>
              <a:cxn ang="0">
                <a:pos x="connsiteX63457" y="connsiteY63457"/>
              </a:cxn>
              <a:cxn ang="0">
                <a:pos x="connsiteX63458" y="connsiteY63458"/>
              </a:cxn>
              <a:cxn ang="0">
                <a:pos x="connsiteX63459" y="connsiteY63459"/>
              </a:cxn>
              <a:cxn ang="0">
                <a:pos x="connsiteX63460" y="connsiteY63460"/>
              </a:cxn>
              <a:cxn ang="0">
                <a:pos x="connsiteX63461" y="connsiteY63461"/>
              </a:cxn>
              <a:cxn ang="0">
                <a:pos x="connsiteX63462" y="connsiteY63462"/>
              </a:cxn>
              <a:cxn ang="0">
                <a:pos x="connsiteX63463" y="connsiteY63463"/>
              </a:cxn>
              <a:cxn ang="0">
                <a:pos x="connsiteX63464" y="connsiteY63464"/>
              </a:cxn>
              <a:cxn ang="0">
                <a:pos x="connsiteX63465" y="connsiteY63465"/>
              </a:cxn>
              <a:cxn ang="0">
                <a:pos x="connsiteX63466" y="connsiteY63466"/>
              </a:cxn>
              <a:cxn ang="0">
                <a:pos x="connsiteX63467" y="connsiteY63467"/>
              </a:cxn>
              <a:cxn ang="0">
                <a:pos x="connsiteX63468" y="connsiteY63468"/>
              </a:cxn>
              <a:cxn ang="0">
                <a:pos x="connsiteX63469" y="connsiteY63469"/>
              </a:cxn>
              <a:cxn ang="0">
                <a:pos x="connsiteX63470" y="connsiteY63470"/>
              </a:cxn>
              <a:cxn ang="0">
                <a:pos x="connsiteX63471" y="connsiteY63471"/>
              </a:cxn>
              <a:cxn ang="0">
                <a:pos x="connsiteX63472" y="connsiteY63472"/>
              </a:cxn>
              <a:cxn ang="0">
                <a:pos x="connsiteX63473" y="connsiteY63473"/>
              </a:cxn>
              <a:cxn ang="0">
                <a:pos x="connsiteX63474" y="connsiteY63474"/>
              </a:cxn>
              <a:cxn ang="0">
                <a:pos x="connsiteX63475" y="connsiteY63475"/>
              </a:cxn>
              <a:cxn ang="0">
                <a:pos x="connsiteX63476" y="connsiteY63476"/>
              </a:cxn>
              <a:cxn ang="0">
                <a:pos x="connsiteX63477" y="connsiteY63477"/>
              </a:cxn>
              <a:cxn ang="0">
                <a:pos x="connsiteX63478" y="connsiteY63478"/>
              </a:cxn>
              <a:cxn ang="0">
                <a:pos x="connsiteX63479" y="connsiteY63479"/>
              </a:cxn>
              <a:cxn ang="0">
                <a:pos x="connsiteX63480" y="connsiteY63480"/>
              </a:cxn>
              <a:cxn ang="0">
                <a:pos x="connsiteX63481" y="connsiteY63481"/>
              </a:cxn>
              <a:cxn ang="0">
                <a:pos x="connsiteX63482" y="connsiteY63482"/>
              </a:cxn>
              <a:cxn ang="0">
                <a:pos x="connsiteX63483" y="connsiteY63483"/>
              </a:cxn>
              <a:cxn ang="0">
                <a:pos x="connsiteX63484" y="connsiteY63484"/>
              </a:cxn>
              <a:cxn ang="0">
                <a:pos x="connsiteX63485" y="connsiteY63485"/>
              </a:cxn>
              <a:cxn ang="0">
                <a:pos x="connsiteX63486" y="connsiteY63486"/>
              </a:cxn>
              <a:cxn ang="0">
                <a:pos x="connsiteX63487" y="connsiteY63487"/>
              </a:cxn>
              <a:cxn ang="0">
                <a:pos x="connsiteX63488" y="connsiteY63488"/>
              </a:cxn>
              <a:cxn ang="0">
                <a:pos x="connsiteX63489" y="connsiteY63489"/>
              </a:cxn>
              <a:cxn ang="0">
                <a:pos x="connsiteX63490" y="connsiteY63490"/>
              </a:cxn>
              <a:cxn ang="0">
                <a:pos x="connsiteX63491" y="connsiteY63491"/>
              </a:cxn>
              <a:cxn ang="0">
                <a:pos x="connsiteX63492" y="connsiteY63492"/>
              </a:cxn>
              <a:cxn ang="0">
                <a:pos x="connsiteX63493" y="connsiteY63493"/>
              </a:cxn>
              <a:cxn ang="0">
                <a:pos x="connsiteX63494" y="connsiteY63494"/>
              </a:cxn>
              <a:cxn ang="0">
                <a:pos x="connsiteX63495" y="connsiteY63495"/>
              </a:cxn>
              <a:cxn ang="0">
                <a:pos x="connsiteX63496" y="connsiteY63496"/>
              </a:cxn>
              <a:cxn ang="0">
                <a:pos x="connsiteX63497" y="connsiteY63497"/>
              </a:cxn>
              <a:cxn ang="0">
                <a:pos x="connsiteX63498" y="connsiteY63498"/>
              </a:cxn>
              <a:cxn ang="0">
                <a:pos x="connsiteX63499" y="connsiteY63499"/>
              </a:cxn>
              <a:cxn ang="0">
                <a:pos x="connsiteX63500" y="connsiteY63500"/>
              </a:cxn>
              <a:cxn ang="0">
                <a:pos x="connsiteX63501" y="connsiteY63501"/>
              </a:cxn>
              <a:cxn ang="0">
                <a:pos x="connsiteX63502" y="connsiteY63502"/>
              </a:cxn>
              <a:cxn ang="0">
                <a:pos x="connsiteX63503" y="connsiteY63503"/>
              </a:cxn>
              <a:cxn ang="0">
                <a:pos x="connsiteX63504" y="connsiteY63504"/>
              </a:cxn>
              <a:cxn ang="0">
                <a:pos x="connsiteX63505" y="connsiteY63505"/>
              </a:cxn>
              <a:cxn ang="0">
                <a:pos x="connsiteX63506" y="connsiteY63506"/>
              </a:cxn>
              <a:cxn ang="0">
                <a:pos x="connsiteX63507" y="connsiteY63507"/>
              </a:cxn>
              <a:cxn ang="0">
                <a:pos x="connsiteX63508" y="connsiteY63508"/>
              </a:cxn>
              <a:cxn ang="0">
                <a:pos x="connsiteX63509" y="connsiteY63509"/>
              </a:cxn>
              <a:cxn ang="0">
                <a:pos x="connsiteX63510" y="connsiteY63510"/>
              </a:cxn>
              <a:cxn ang="0">
                <a:pos x="connsiteX63511" y="connsiteY63511"/>
              </a:cxn>
              <a:cxn ang="0">
                <a:pos x="connsiteX63512" y="connsiteY63512"/>
              </a:cxn>
              <a:cxn ang="0">
                <a:pos x="connsiteX63513" y="connsiteY63513"/>
              </a:cxn>
              <a:cxn ang="0">
                <a:pos x="connsiteX63514" y="connsiteY63514"/>
              </a:cxn>
              <a:cxn ang="0">
                <a:pos x="connsiteX63515" y="connsiteY63515"/>
              </a:cxn>
              <a:cxn ang="0">
                <a:pos x="connsiteX63516" y="connsiteY63516"/>
              </a:cxn>
              <a:cxn ang="0">
                <a:pos x="connsiteX63517" y="connsiteY63517"/>
              </a:cxn>
              <a:cxn ang="0">
                <a:pos x="connsiteX63518" y="connsiteY63518"/>
              </a:cxn>
              <a:cxn ang="0">
                <a:pos x="connsiteX63519" y="connsiteY63519"/>
              </a:cxn>
              <a:cxn ang="0">
                <a:pos x="connsiteX63520" y="connsiteY63520"/>
              </a:cxn>
              <a:cxn ang="0">
                <a:pos x="connsiteX63521" y="connsiteY63521"/>
              </a:cxn>
              <a:cxn ang="0">
                <a:pos x="connsiteX63522" y="connsiteY63522"/>
              </a:cxn>
              <a:cxn ang="0">
                <a:pos x="connsiteX63523" y="connsiteY63523"/>
              </a:cxn>
              <a:cxn ang="0">
                <a:pos x="connsiteX63524" y="connsiteY63524"/>
              </a:cxn>
              <a:cxn ang="0">
                <a:pos x="connsiteX63525" y="connsiteY63525"/>
              </a:cxn>
              <a:cxn ang="0">
                <a:pos x="connsiteX63526" y="connsiteY63526"/>
              </a:cxn>
              <a:cxn ang="0">
                <a:pos x="connsiteX63527" y="connsiteY63527"/>
              </a:cxn>
              <a:cxn ang="0">
                <a:pos x="connsiteX63528" y="connsiteY63528"/>
              </a:cxn>
              <a:cxn ang="0">
                <a:pos x="connsiteX63529" y="connsiteY63529"/>
              </a:cxn>
              <a:cxn ang="0">
                <a:pos x="connsiteX63530" y="connsiteY63530"/>
              </a:cxn>
              <a:cxn ang="0">
                <a:pos x="connsiteX63531" y="connsiteY63531"/>
              </a:cxn>
              <a:cxn ang="0">
                <a:pos x="connsiteX63532" y="connsiteY63532"/>
              </a:cxn>
              <a:cxn ang="0">
                <a:pos x="connsiteX63533" y="connsiteY63533"/>
              </a:cxn>
              <a:cxn ang="0">
                <a:pos x="connsiteX63534" y="connsiteY63534"/>
              </a:cxn>
              <a:cxn ang="0">
                <a:pos x="connsiteX63535" y="connsiteY63535"/>
              </a:cxn>
              <a:cxn ang="0">
                <a:pos x="connsiteX63536" y="connsiteY63536"/>
              </a:cxn>
              <a:cxn ang="0">
                <a:pos x="connsiteX63537" y="connsiteY63537"/>
              </a:cxn>
              <a:cxn ang="0">
                <a:pos x="connsiteX63538" y="connsiteY63538"/>
              </a:cxn>
              <a:cxn ang="0">
                <a:pos x="connsiteX63539" y="connsiteY63539"/>
              </a:cxn>
              <a:cxn ang="0">
                <a:pos x="connsiteX63540" y="connsiteY63540"/>
              </a:cxn>
              <a:cxn ang="0">
                <a:pos x="connsiteX63541" y="connsiteY63541"/>
              </a:cxn>
              <a:cxn ang="0">
                <a:pos x="connsiteX63542" y="connsiteY63542"/>
              </a:cxn>
              <a:cxn ang="0">
                <a:pos x="connsiteX63543" y="connsiteY63543"/>
              </a:cxn>
              <a:cxn ang="0">
                <a:pos x="connsiteX63544" y="connsiteY63544"/>
              </a:cxn>
              <a:cxn ang="0">
                <a:pos x="connsiteX63545" y="connsiteY63545"/>
              </a:cxn>
              <a:cxn ang="0">
                <a:pos x="connsiteX63546" y="connsiteY63546"/>
              </a:cxn>
              <a:cxn ang="0">
                <a:pos x="connsiteX63547" y="connsiteY63547"/>
              </a:cxn>
              <a:cxn ang="0">
                <a:pos x="connsiteX63548" y="connsiteY63548"/>
              </a:cxn>
              <a:cxn ang="0">
                <a:pos x="connsiteX63549" y="connsiteY63549"/>
              </a:cxn>
              <a:cxn ang="0">
                <a:pos x="connsiteX63550" y="connsiteY63550"/>
              </a:cxn>
              <a:cxn ang="0">
                <a:pos x="connsiteX63551" y="connsiteY63551"/>
              </a:cxn>
              <a:cxn ang="0">
                <a:pos x="connsiteX63552" y="connsiteY63552"/>
              </a:cxn>
              <a:cxn ang="0">
                <a:pos x="connsiteX63553" y="connsiteY63553"/>
              </a:cxn>
              <a:cxn ang="0">
                <a:pos x="connsiteX63554" y="connsiteY63554"/>
              </a:cxn>
              <a:cxn ang="0">
                <a:pos x="connsiteX63555" y="connsiteY63555"/>
              </a:cxn>
              <a:cxn ang="0">
                <a:pos x="connsiteX63556" y="connsiteY63556"/>
              </a:cxn>
              <a:cxn ang="0">
                <a:pos x="connsiteX63557" y="connsiteY63557"/>
              </a:cxn>
              <a:cxn ang="0">
                <a:pos x="connsiteX63558" y="connsiteY63558"/>
              </a:cxn>
              <a:cxn ang="0">
                <a:pos x="connsiteX63559" y="connsiteY63559"/>
              </a:cxn>
              <a:cxn ang="0">
                <a:pos x="connsiteX63560" y="connsiteY63560"/>
              </a:cxn>
              <a:cxn ang="0">
                <a:pos x="connsiteX63561" y="connsiteY63561"/>
              </a:cxn>
              <a:cxn ang="0">
                <a:pos x="connsiteX63562" y="connsiteY63562"/>
              </a:cxn>
              <a:cxn ang="0">
                <a:pos x="connsiteX63563" y="connsiteY63563"/>
              </a:cxn>
              <a:cxn ang="0">
                <a:pos x="connsiteX63564" y="connsiteY63564"/>
              </a:cxn>
              <a:cxn ang="0">
                <a:pos x="connsiteX63565" y="connsiteY63565"/>
              </a:cxn>
              <a:cxn ang="0">
                <a:pos x="connsiteX63566" y="connsiteY63566"/>
              </a:cxn>
              <a:cxn ang="0">
                <a:pos x="connsiteX63567" y="connsiteY63567"/>
              </a:cxn>
              <a:cxn ang="0">
                <a:pos x="connsiteX63568" y="connsiteY63568"/>
              </a:cxn>
              <a:cxn ang="0">
                <a:pos x="connsiteX63569" y="connsiteY63569"/>
              </a:cxn>
              <a:cxn ang="0">
                <a:pos x="connsiteX63570" y="connsiteY63570"/>
              </a:cxn>
              <a:cxn ang="0">
                <a:pos x="connsiteX63571" y="connsiteY63571"/>
              </a:cxn>
              <a:cxn ang="0">
                <a:pos x="connsiteX63572" y="connsiteY63572"/>
              </a:cxn>
              <a:cxn ang="0">
                <a:pos x="connsiteX63573" y="connsiteY63573"/>
              </a:cxn>
              <a:cxn ang="0">
                <a:pos x="connsiteX63574" y="connsiteY63574"/>
              </a:cxn>
              <a:cxn ang="0">
                <a:pos x="connsiteX63575" y="connsiteY63575"/>
              </a:cxn>
              <a:cxn ang="0">
                <a:pos x="connsiteX63576" y="connsiteY63576"/>
              </a:cxn>
              <a:cxn ang="0">
                <a:pos x="connsiteX63577" y="connsiteY63577"/>
              </a:cxn>
              <a:cxn ang="0">
                <a:pos x="connsiteX63578" y="connsiteY63578"/>
              </a:cxn>
              <a:cxn ang="0">
                <a:pos x="connsiteX63579" y="connsiteY63579"/>
              </a:cxn>
              <a:cxn ang="0">
                <a:pos x="connsiteX63580" y="connsiteY63580"/>
              </a:cxn>
              <a:cxn ang="0">
                <a:pos x="connsiteX63581" y="connsiteY63581"/>
              </a:cxn>
              <a:cxn ang="0">
                <a:pos x="connsiteX63582" y="connsiteY63582"/>
              </a:cxn>
              <a:cxn ang="0">
                <a:pos x="connsiteX63583" y="connsiteY63583"/>
              </a:cxn>
              <a:cxn ang="0">
                <a:pos x="connsiteX63584" y="connsiteY63584"/>
              </a:cxn>
              <a:cxn ang="0">
                <a:pos x="connsiteX63585" y="connsiteY63585"/>
              </a:cxn>
              <a:cxn ang="0">
                <a:pos x="connsiteX63586" y="connsiteY63586"/>
              </a:cxn>
              <a:cxn ang="0">
                <a:pos x="connsiteX63587" y="connsiteY63587"/>
              </a:cxn>
              <a:cxn ang="0">
                <a:pos x="connsiteX63588" y="connsiteY63588"/>
              </a:cxn>
              <a:cxn ang="0">
                <a:pos x="connsiteX63589" y="connsiteY63589"/>
              </a:cxn>
              <a:cxn ang="0">
                <a:pos x="connsiteX63590" y="connsiteY63590"/>
              </a:cxn>
              <a:cxn ang="0">
                <a:pos x="connsiteX63591" y="connsiteY63591"/>
              </a:cxn>
              <a:cxn ang="0">
                <a:pos x="connsiteX63592" y="connsiteY63592"/>
              </a:cxn>
              <a:cxn ang="0">
                <a:pos x="connsiteX63593" y="connsiteY63593"/>
              </a:cxn>
              <a:cxn ang="0">
                <a:pos x="connsiteX63594" y="connsiteY63594"/>
              </a:cxn>
              <a:cxn ang="0">
                <a:pos x="connsiteX63595" y="connsiteY63595"/>
              </a:cxn>
              <a:cxn ang="0">
                <a:pos x="connsiteX63596" y="connsiteY63596"/>
              </a:cxn>
              <a:cxn ang="0">
                <a:pos x="connsiteX63597" y="connsiteY63597"/>
              </a:cxn>
              <a:cxn ang="0">
                <a:pos x="connsiteX63598" y="connsiteY63598"/>
              </a:cxn>
              <a:cxn ang="0">
                <a:pos x="connsiteX63599" y="connsiteY63599"/>
              </a:cxn>
              <a:cxn ang="0">
                <a:pos x="connsiteX63600" y="connsiteY63600"/>
              </a:cxn>
              <a:cxn ang="0">
                <a:pos x="connsiteX63601" y="connsiteY63601"/>
              </a:cxn>
              <a:cxn ang="0">
                <a:pos x="connsiteX63602" y="connsiteY63602"/>
              </a:cxn>
              <a:cxn ang="0">
                <a:pos x="connsiteX63603" y="connsiteY63603"/>
              </a:cxn>
              <a:cxn ang="0">
                <a:pos x="connsiteX63604" y="connsiteY63604"/>
              </a:cxn>
              <a:cxn ang="0">
                <a:pos x="connsiteX63605" y="connsiteY63605"/>
              </a:cxn>
              <a:cxn ang="0">
                <a:pos x="connsiteX63606" y="connsiteY63606"/>
              </a:cxn>
              <a:cxn ang="0">
                <a:pos x="connsiteX63607" y="connsiteY63607"/>
              </a:cxn>
              <a:cxn ang="0">
                <a:pos x="connsiteX63608" y="connsiteY63608"/>
              </a:cxn>
              <a:cxn ang="0">
                <a:pos x="connsiteX63609" y="connsiteY63609"/>
              </a:cxn>
              <a:cxn ang="0">
                <a:pos x="connsiteX63610" y="connsiteY63610"/>
              </a:cxn>
              <a:cxn ang="0">
                <a:pos x="connsiteX63611" y="connsiteY63611"/>
              </a:cxn>
              <a:cxn ang="0">
                <a:pos x="connsiteX63612" y="connsiteY63612"/>
              </a:cxn>
              <a:cxn ang="0">
                <a:pos x="connsiteX63613" y="connsiteY63613"/>
              </a:cxn>
              <a:cxn ang="0">
                <a:pos x="connsiteX63614" y="connsiteY63614"/>
              </a:cxn>
              <a:cxn ang="0">
                <a:pos x="connsiteX63615" y="connsiteY63615"/>
              </a:cxn>
              <a:cxn ang="0">
                <a:pos x="connsiteX63616" y="connsiteY63616"/>
              </a:cxn>
              <a:cxn ang="0">
                <a:pos x="connsiteX63617" y="connsiteY63617"/>
              </a:cxn>
              <a:cxn ang="0">
                <a:pos x="connsiteX63618" y="connsiteY63618"/>
              </a:cxn>
              <a:cxn ang="0">
                <a:pos x="connsiteX63619" y="connsiteY63619"/>
              </a:cxn>
              <a:cxn ang="0">
                <a:pos x="connsiteX63620" y="connsiteY63620"/>
              </a:cxn>
              <a:cxn ang="0">
                <a:pos x="connsiteX63621" y="connsiteY63621"/>
              </a:cxn>
              <a:cxn ang="0">
                <a:pos x="connsiteX63622" y="connsiteY63622"/>
              </a:cxn>
              <a:cxn ang="0">
                <a:pos x="connsiteX63623" y="connsiteY63623"/>
              </a:cxn>
              <a:cxn ang="0">
                <a:pos x="connsiteX63624" y="connsiteY63624"/>
              </a:cxn>
              <a:cxn ang="0">
                <a:pos x="connsiteX63625" y="connsiteY63625"/>
              </a:cxn>
              <a:cxn ang="0">
                <a:pos x="connsiteX63626" y="connsiteY63626"/>
              </a:cxn>
              <a:cxn ang="0">
                <a:pos x="connsiteX63627" y="connsiteY63627"/>
              </a:cxn>
              <a:cxn ang="0">
                <a:pos x="connsiteX63628" y="connsiteY63628"/>
              </a:cxn>
              <a:cxn ang="0">
                <a:pos x="connsiteX63629" y="connsiteY63629"/>
              </a:cxn>
              <a:cxn ang="0">
                <a:pos x="connsiteX63630" y="connsiteY63630"/>
              </a:cxn>
              <a:cxn ang="0">
                <a:pos x="connsiteX63631" y="connsiteY63631"/>
              </a:cxn>
              <a:cxn ang="0">
                <a:pos x="connsiteX63632" y="connsiteY63632"/>
              </a:cxn>
              <a:cxn ang="0">
                <a:pos x="connsiteX63633" y="connsiteY63633"/>
              </a:cxn>
              <a:cxn ang="0">
                <a:pos x="connsiteX63634" y="connsiteY63634"/>
              </a:cxn>
              <a:cxn ang="0">
                <a:pos x="connsiteX63635" y="connsiteY63635"/>
              </a:cxn>
              <a:cxn ang="0">
                <a:pos x="connsiteX63636" y="connsiteY63636"/>
              </a:cxn>
              <a:cxn ang="0">
                <a:pos x="connsiteX63637" y="connsiteY63637"/>
              </a:cxn>
              <a:cxn ang="0">
                <a:pos x="connsiteX63638" y="connsiteY63638"/>
              </a:cxn>
              <a:cxn ang="0">
                <a:pos x="connsiteX63639" y="connsiteY63639"/>
              </a:cxn>
              <a:cxn ang="0">
                <a:pos x="connsiteX63640" y="connsiteY63640"/>
              </a:cxn>
              <a:cxn ang="0">
                <a:pos x="connsiteX63641" y="connsiteY63641"/>
              </a:cxn>
              <a:cxn ang="0">
                <a:pos x="connsiteX63642" y="connsiteY63642"/>
              </a:cxn>
              <a:cxn ang="0">
                <a:pos x="connsiteX63643" y="connsiteY63643"/>
              </a:cxn>
              <a:cxn ang="0">
                <a:pos x="connsiteX63644" y="connsiteY63644"/>
              </a:cxn>
              <a:cxn ang="0">
                <a:pos x="connsiteX63645" y="connsiteY63645"/>
              </a:cxn>
              <a:cxn ang="0">
                <a:pos x="connsiteX63646" y="connsiteY63646"/>
              </a:cxn>
              <a:cxn ang="0">
                <a:pos x="connsiteX63647" y="connsiteY63647"/>
              </a:cxn>
              <a:cxn ang="0">
                <a:pos x="connsiteX63648" y="connsiteY63648"/>
              </a:cxn>
              <a:cxn ang="0">
                <a:pos x="connsiteX63649" y="connsiteY63649"/>
              </a:cxn>
              <a:cxn ang="0">
                <a:pos x="connsiteX63650" y="connsiteY63650"/>
              </a:cxn>
              <a:cxn ang="0">
                <a:pos x="connsiteX63651" y="connsiteY63651"/>
              </a:cxn>
              <a:cxn ang="0">
                <a:pos x="connsiteX63652" y="connsiteY63652"/>
              </a:cxn>
              <a:cxn ang="0">
                <a:pos x="connsiteX63653" y="connsiteY63653"/>
              </a:cxn>
              <a:cxn ang="0">
                <a:pos x="connsiteX63654" y="connsiteY63654"/>
              </a:cxn>
              <a:cxn ang="0">
                <a:pos x="connsiteX63655" y="connsiteY63655"/>
              </a:cxn>
              <a:cxn ang="0">
                <a:pos x="connsiteX63656" y="connsiteY63656"/>
              </a:cxn>
              <a:cxn ang="0">
                <a:pos x="connsiteX63657" y="connsiteY63657"/>
              </a:cxn>
              <a:cxn ang="0">
                <a:pos x="connsiteX63658" y="connsiteY63658"/>
              </a:cxn>
              <a:cxn ang="0">
                <a:pos x="connsiteX63659" y="connsiteY63659"/>
              </a:cxn>
              <a:cxn ang="0">
                <a:pos x="connsiteX63660" y="connsiteY63660"/>
              </a:cxn>
              <a:cxn ang="0">
                <a:pos x="connsiteX63661" y="connsiteY63661"/>
              </a:cxn>
              <a:cxn ang="0">
                <a:pos x="connsiteX63662" y="connsiteY63662"/>
              </a:cxn>
              <a:cxn ang="0">
                <a:pos x="connsiteX63663" y="connsiteY63663"/>
              </a:cxn>
              <a:cxn ang="0">
                <a:pos x="connsiteX63664" y="connsiteY63664"/>
              </a:cxn>
              <a:cxn ang="0">
                <a:pos x="connsiteX63665" y="connsiteY63665"/>
              </a:cxn>
              <a:cxn ang="0">
                <a:pos x="connsiteX63666" y="connsiteY63666"/>
              </a:cxn>
              <a:cxn ang="0">
                <a:pos x="connsiteX63667" y="connsiteY63667"/>
              </a:cxn>
              <a:cxn ang="0">
                <a:pos x="connsiteX63668" y="connsiteY63668"/>
              </a:cxn>
              <a:cxn ang="0">
                <a:pos x="connsiteX63669" y="connsiteY63669"/>
              </a:cxn>
              <a:cxn ang="0">
                <a:pos x="connsiteX63670" y="connsiteY63670"/>
              </a:cxn>
              <a:cxn ang="0">
                <a:pos x="connsiteX63671" y="connsiteY63671"/>
              </a:cxn>
              <a:cxn ang="0">
                <a:pos x="connsiteX63672" y="connsiteY63672"/>
              </a:cxn>
              <a:cxn ang="0">
                <a:pos x="connsiteX63673" y="connsiteY63673"/>
              </a:cxn>
              <a:cxn ang="0">
                <a:pos x="connsiteX63674" y="connsiteY63674"/>
              </a:cxn>
              <a:cxn ang="0">
                <a:pos x="connsiteX63675" y="connsiteY63675"/>
              </a:cxn>
              <a:cxn ang="0">
                <a:pos x="connsiteX63676" y="connsiteY63676"/>
              </a:cxn>
              <a:cxn ang="0">
                <a:pos x="connsiteX63677" y="connsiteY63677"/>
              </a:cxn>
              <a:cxn ang="0">
                <a:pos x="connsiteX63678" y="connsiteY63678"/>
              </a:cxn>
              <a:cxn ang="0">
                <a:pos x="connsiteX63679" y="connsiteY63679"/>
              </a:cxn>
              <a:cxn ang="0">
                <a:pos x="connsiteX63680" y="connsiteY63680"/>
              </a:cxn>
              <a:cxn ang="0">
                <a:pos x="connsiteX63681" y="connsiteY63681"/>
              </a:cxn>
              <a:cxn ang="0">
                <a:pos x="connsiteX63682" y="connsiteY63682"/>
              </a:cxn>
              <a:cxn ang="0">
                <a:pos x="connsiteX63683" y="connsiteY63683"/>
              </a:cxn>
              <a:cxn ang="0">
                <a:pos x="connsiteX63684" y="connsiteY63684"/>
              </a:cxn>
              <a:cxn ang="0">
                <a:pos x="connsiteX63685" y="connsiteY63685"/>
              </a:cxn>
              <a:cxn ang="0">
                <a:pos x="connsiteX63686" y="connsiteY63686"/>
              </a:cxn>
              <a:cxn ang="0">
                <a:pos x="connsiteX63687" y="connsiteY63687"/>
              </a:cxn>
              <a:cxn ang="0">
                <a:pos x="connsiteX63688" y="connsiteY63688"/>
              </a:cxn>
              <a:cxn ang="0">
                <a:pos x="connsiteX63689" y="connsiteY63689"/>
              </a:cxn>
              <a:cxn ang="0">
                <a:pos x="connsiteX63690" y="connsiteY63690"/>
              </a:cxn>
              <a:cxn ang="0">
                <a:pos x="connsiteX63691" y="connsiteY63691"/>
              </a:cxn>
              <a:cxn ang="0">
                <a:pos x="connsiteX63692" y="connsiteY63692"/>
              </a:cxn>
              <a:cxn ang="0">
                <a:pos x="connsiteX63693" y="connsiteY63693"/>
              </a:cxn>
              <a:cxn ang="0">
                <a:pos x="connsiteX63694" y="connsiteY63694"/>
              </a:cxn>
              <a:cxn ang="0">
                <a:pos x="connsiteX63695" y="connsiteY63695"/>
              </a:cxn>
              <a:cxn ang="0">
                <a:pos x="connsiteX63696" y="connsiteY63696"/>
              </a:cxn>
              <a:cxn ang="0">
                <a:pos x="connsiteX63697" y="connsiteY63697"/>
              </a:cxn>
              <a:cxn ang="0">
                <a:pos x="connsiteX63698" y="connsiteY63698"/>
              </a:cxn>
              <a:cxn ang="0">
                <a:pos x="connsiteX63699" y="connsiteY63699"/>
              </a:cxn>
              <a:cxn ang="0">
                <a:pos x="connsiteX63700" y="connsiteY63700"/>
              </a:cxn>
              <a:cxn ang="0">
                <a:pos x="connsiteX63701" y="connsiteY63701"/>
              </a:cxn>
              <a:cxn ang="0">
                <a:pos x="connsiteX63702" y="connsiteY63702"/>
              </a:cxn>
              <a:cxn ang="0">
                <a:pos x="connsiteX63703" y="connsiteY63703"/>
              </a:cxn>
              <a:cxn ang="0">
                <a:pos x="connsiteX63704" y="connsiteY63704"/>
              </a:cxn>
              <a:cxn ang="0">
                <a:pos x="connsiteX63705" y="connsiteY63705"/>
              </a:cxn>
              <a:cxn ang="0">
                <a:pos x="connsiteX63706" y="connsiteY63706"/>
              </a:cxn>
              <a:cxn ang="0">
                <a:pos x="connsiteX63707" y="connsiteY63707"/>
              </a:cxn>
              <a:cxn ang="0">
                <a:pos x="connsiteX63708" y="connsiteY63708"/>
              </a:cxn>
              <a:cxn ang="0">
                <a:pos x="connsiteX63709" y="connsiteY63709"/>
              </a:cxn>
              <a:cxn ang="0">
                <a:pos x="connsiteX63710" y="connsiteY63710"/>
              </a:cxn>
              <a:cxn ang="0">
                <a:pos x="connsiteX63711" y="connsiteY63711"/>
              </a:cxn>
              <a:cxn ang="0">
                <a:pos x="connsiteX63712" y="connsiteY63712"/>
              </a:cxn>
              <a:cxn ang="0">
                <a:pos x="connsiteX63713" y="connsiteY63713"/>
              </a:cxn>
              <a:cxn ang="0">
                <a:pos x="connsiteX63714" y="connsiteY63714"/>
              </a:cxn>
              <a:cxn ang="0">
                <a:pos x="connsiteX63715" y="connsiteY63715"/>
              </a:cxn>
              <a:cxn ang="0">
                <a:pos x="connsiteX63716" y="connsiteY63716"/>
              </a:cxn>
              <a:cxn ang="0">
                <a:pos x="connsiteX63717" y="connsiteY63717"/>
              </a:cxn>
              <a:cxn ang="0">
                <a:pos x="connsiteX63718" y="connsiteY63718"/>
              </a:cxn>
              <a:cxn ang="0">
                <a:pos x="connsiteX63719" y="connsiteY63719"/>
              </a:cxn>
              <a:cxn ang="0">
                <a:pos x="connsiteX63720" y="connsiteY63720"/>
              </a:cxn>
              <a:cxn ang="0">
                <a:pos x="connsiteX63721" y="connsiteY63721"/>
              </a:cxn>
              <a:cxn ang="0">
                <a:pos x="connsiteX63722" y="connsiteY63722"/>
              </a:cxn>
              <a:cxn ang="0">
                <a:pos x="connsiteX63723" y="connsiteY63723"/>
              </a:cxn>
              <a:cxn ang="0">
                <a:pos x="connsiteX63724" y="connsiteY63724"/>
              </a:cxn>
              <a:cxn ang="0">
                <a:pos x="connsiteX63725" y="connsiteY63725"/>
              </a:cxn>
              <a:cxn ang="0">
                <a:pos x="connsiteX63726" y="connsiteY63726"/>
              </a:cxn>
              <a:cxn ang="0">
                <a:pos x="connsiteX63727" y="connsiteY63727"/>
              </a:cxn>
              <a:cxn ang="0">
                <a:pos x="connsiteX63728" y="connsiteY63728"/>
              </a:cxn>
              <a:cxn ang="0">
                <a:pos x="connsiteX63729" y="connsiteY63729"/>
              </a:cxn>
              <a:cxn ang="0">
                <a:pos x="connsiteX63730" y="connsiteY63730"/>
              </a:cxn>
              <a:cxn ang="0">
                <a:pos x="connsiteX63731" y="connsiteY63731"/>
              </a:cxn>
              <a:cxn ang="0">
                <a:pos x="connsiteX63732" y="connsiteY63732"/>
              </a:cxn>
              <a:cxn ang="0">
                <a:pos x="connsiteX63733" y="connsiteY63733"/>
              </a:cxn>
              <a:cxn ang="0">
                <a:pos x="connsiteX63734" y="connsiteY63734"/>
              </a:cxn>
              <a:cxn ang="0">
                <a:pos x="connsiteX63735" y="connsiteY63735"/>
              </a:cxn>
              <a:cxn ang="0">
                <a:pos x="connsiteX63736" y="connsiteY63736"/>
              </a:cxn>
              <a:cxn ang="0">
                <a:pos x="connsiteX63737" y="connsiteY63737"/>
              </a:cxn>
              <a:cxn ang="0">
                <a:pos x="connsiteX63738" y="connsiteY63738"/>
              </a:cxn>
              <a:cxn ang="0">
                <a:pos x="connsiteX63739" y="connsiteY63739"/>
              </a:cxn>
              <a:cxn ang="0">
                <a:pos x="connsiteX63740" y="connsiteY63740"/>
              </a:cxn>
              <a:cxn ang="0">
                <a:pos x="connsiteX63741" y="connsiteY63741"/>
              </a:cxn>
              <a:cxn ang="0">
                <a:pos x="connsiteX63742" y="connsiteY63742"/>
              </a:cxn>
              <a:cxn ang="0">
                <a:pos x="connsiteX63743" y="connsiteY63743"/>
              </a:cxn>
              <a:cxn ang="0">
                <a:pos x="connsiteX63744" y="connsiteY63744"/>
              </a:cxn>
              <a:cxn ang="0">
                <a:pos x="connsiteX63745" y="connsiteY63745"/>
              </a:cxn>
              <a:cxn ang="0">
                <a:pos x="connsiteX63746" y="connsiteY63746"/>
              </a:cxn>
              <a:cxn ang="0">
                <a:pos x="connsiteX63747" y="connsiteY63747"/>
              </a:cxn>
              <a:cxn ang="0">
                <a:pos x="connsiteX63748" y="connsiteY63748"/>
              </a:cxn>
              <a:cxn ang="0">
                <a:pos x="connsiteX63749" y="connsiteY63749"/>
              </a:cxn>
              <a:cxn ang="0">
                <a:pos x="connsiteX63750" y="connsiteY63750"/>
              </a:cxn>
              <a:cxn ang="0">
                <a:pos x="connsiteX63751" y="connsiteY63751"/>
              </a:cxn>
              <a:cxn ang="0">
                <a:pos x="connsiteX63752" y="connsiteY63752"/>
              </a:cxn>
              <a:cxn ang="0">
                <a:pos x="connsiteX63753" y="connsiteY63753"/>
              </a:cxn>
              <a:cxn ang="0">
                <a:pos x="connsiteX63754" y="connsiteY63754"/>
              </a:cxn>
              <a:cxn ang="0">
                <a:pos x="connsiteX63755" y="connsiteY63755"/>
              </a:cxn>
              <a:cxn ang="0">
                <a:pos x="connsiteX63756" y="connsiteY63756"/>
              </a:cxn>
              <a:cxn ang="0">
                <a:pos x="connsiteX63757" y="connsiteY63757"/>
              </a:cxn>
              <a:cxn ang="0">
                <a:pos x="connsiteX63758" y="connsiteY63758"/>
              </a:cxn>
              <a:cxn ang="0">
                <a:pos x="connsiteX63759" y="connsiteY63759"/>
              </a:cxn>
              <a:cxn ang="0">
                <a:pos x="connsiteX63760" y="connsiteY63760"/>
              </a:cxn>
              <a:cxn ang="0">
                <a:pos x="connsiteX63761" y="connsiteY63761"/>
              </a:cxn>
              <a:cxn ang="0">
                <a:pos x="connsiteX63762" y="connsiteY63762"/>
              </a:cxn>
              <a:cxn ang="0">
                <a:pos x="connsiteX63763" y="connsiteY63763"/>
              </a:cxn>
              <a:cxn ang="0">
                <a:pos x="connsiteX63764" y="connsiteY63764"/>
              </a:cxn>
              <a:cxn ang="0">
                <a:pos x="connsiteX63765" y="connsiteY63765"/>
              </a:cxn>
              <a:cxn ang="0">
                <a:pos x="connsiteX63766" y="connsiteY63766"/>
              </a:cxn>
              <a:cxn ang="0">
                <a:pos x="connsiteX63767" y="connsiteY63767"/>
              </a:cxn>
              <a:cxn ang="0">
                <a:pos x="connsiteX63768" y="connsiteY63768"/>
              </a:cxn>
              <a:cxn ang="0">
                <a:pos x="connsiteX63769" y="connsiteY63769"/>
              </a:cxn>
              <a:cxn ang="0">
                <a:pos x="connsiteX63770" y="connsiteY63770"/>
              </a:cxn>
              <a:cxn ang="0">
                <a:pos x="connsiteX63771" y="connsiteY63771"/>
              </a:cxn>
              <a:cxn ang="0">
                <a:pos x="connsiteX63772" y="connsiteY63772"/>
              </a:cxn>
              <a:cxn ang="0">
                <a:pos x="connsiteX63773" y="connsiteY63773"/>
              </a:cxn>
              <a:cxn ang="0">
                <a:pos x="connsiteX63774" y="connsiteY63774"/>
              </a:cxn>
              <a:cxn ang="0">
                <a:pos x="connsiteX63775" y="connsiteY63775"/>
              </a:cxn>
              <a:cxn ang="0">
                <a:pos x="connsiteX63776" y="connsiteY63776"/>
              </a:cxn>
              <a:cxn ang="0">
                <a:pos x="connsiteX63777" y="connsiteY63777"/>
              </a:cxn>
              <a:cxn ang="0">
                <a:pos x="connsiteX63778" y="connsiteY63778"/>
              </a:cxn>
              <a:cxn ang="0">
                <a:pos x="connsiteX63779" y="connsiteY63779"/>
              </a:cxn>
              <a:cxn ang="0">
                <a:pos x="connsiteX63780" y="connsiteY63780"/>
              </a:cxn>
              <a:cxn ang="0">
                <a:pos x="connsiteX63781" y="connsiteY63781"/>
              </a:cxn>
              <a:cxn ang="0">
                <a:pos x="connsiteX63782" y="connsiteY63782"/>
              </a:cxn>
              <a:cxn ang="0">
                <a:pos x="connsiteX63783" y="connsiteY63783"/>
              </a:cxn>
              <a:cxn ang="0">
                <a:pos x="connsiteX63784" y="connsiteY63784"/>
              </a:cxn>
              <a:cxn ang="0">
                <a:pos x="connsiteX63785" y="connsiteY63785"/>
              </a:cxn>
              <a:cxn ang="0">
                <a:pos x="connsiteX63786" y="connsiteY63786"/>
              </a:cxn>
              <a:cxn ang="0">
                <a:pos x="connsiteX63787" y="connsiteY63787"/>
              </a:cxn>
              <a:cxn ang="0">
                <a:pos x="connsiteX63788" y="connsiteY63788"/>
              </a:cxn>
              <a:cxn ang="0">
                <a:pos x="connsiteX63789" y="connsiteY63789"/>
              </a:cxn>
              <a:cxn ang="0">
                <a:pos x="connsiteX63790" y="connsiteY63790"/>
              </a:cxn>
              <a:cxn ang="0">
                <a:pos x="connsiteX63791" y="connsiteY63791"/>
              </a:cxn>
              <a:cxn ang="0">
                <a:pos x="connsiteX63792" y="connsiteY63792"/>
              </a:cxn>
              <a:cxn ang="0">
                <a:pos x="connsiteX63793" y="connsiteY63793"/>
              </a:cxn>
              <a:cxn ang="0">
                <a:pos x="connsiteX63794" y="connsiteY63794"/>
              </a:cxn>
              <a:cxn ang="0">
                <a:pos x="connsiteX63795" y="connsiteY63795"/>
              </a:cxn>
              <a:cxn ang="0">
                <a:pos x="connsiteX63796" y="connsiteY63796"/>
              </a:cxn>
              <a:cxn ang="0">
                <a:pos x="connsiteX63797" y="connsiteY63797"/>
              </a:cxn>
              <a:cxn ang="0">
                <a:pos x="connsiteX63798" y="connsiteY63798"/>
              </a:cxn>
              <a:cxn ang="0">
                <a:pos x="connsiteX63799" y="connsiteY63799"/>
              </a:cxn>
              <a:cxn ang="0">
                <a:pos x="connsiteX63800" y="connsiteY63800"/>
              </a:cxn>
              <a:cxn ang="0">
                <a:pos x="connsiteX63801" y="connsiteY63801"/>
              </a:cxn>
              <a:cxn ang="0">
                <a:pos x="connsiteX63802" y="connsiteY63802"/>
              </a:cxn>
              <a:cxn ang="0">
                <a:pos x="connsiteX63803" y="connsiteY63803"/>
              </a:cxn>
              <a:cxn ang="0">
                <a:pos x="connsiteX63804" y="connsiteY63804"/>
              </a:cxn>
              <a:cxn ang="0">
                <a:pos x="connsiteX63805" y="connsiteY63805"/>
              </a:cxn>
              <a:cxn ang="0">
                <a:pos x="connsiteX63806" y="connsiteY63806"/>
              </a:cxn>
              <a:cxn ang="0">
                <a:pos x="connsiteX63807" y="connsiteY63807"/>
              </a:cxn>
              <a:cxn ang="0">
                <a:pos x="connsiteX63808" y="connsiteY63808"/>
              </a:cxn>
              <a:cxn ang="0">
                <a:pos x="connsiteX63809" y="connsiteY63809"/>
              </a:cxn>
              <a:cxn ang="0">
                <a:pos x="connsiteX63810" y="connsiteY63810"/>
              </a:cxn>
              <a:cxn ang="0">
                <a:pos x="connsiteX63811" y="connsiteY63811"/>
              </a:cxn>
              <a:cxn ang="0">
                <a:pos x="connsiteX63812" y="connsiteY63812"/>
              </a:cxn>
              <a:cxn ang="0">
                <a:pos x="connsiteX63813" y="connsiteY63813"/>
              </a:cxn>
              <a:cxn ang="0">
                <a:pos x="connsiteX63814" y="connsiteY63814"/>
              </a:cxn>
              <a:cxn ang="0">
                <a:pos x="connsiteX63815" y="connsiteY63815"/>
              </a:cxn>
              <a:cxn ang="0">
                <a:pos x="connsiteX63816" y="connsiteY63816"/>
              </a:cxn>
              <a:cxn ang="0">
                <a:pos x="connsiteX63817" y="connsiteY63817"/>
              </a:cxn>
              <a:cxn ang="0">
                <a:pos x="connsiteX63818" y="connsiteY63818"/>
              </a:cxn>
              <a:cxn ang="0">
                <a:pos x="connsiteX63819" y="connsiteY63819"/>
              </a:cxn>
              <a:cxn ang="0">
                <a:pos x="connsiteX63820" y="connsiteY63820"/>
              </a:cxn>
              <a:cxn ang="0">
                <a:pos x="connsiteX63821" y="connsiteY63821"/>
              </a:cxn>
              <a:cxn ang="0">
                <a:pos x="connsiteX63822" y="connsiteY63822"/>
              </a:cxn>
              <a:cxn ang="0">
                <a:pos x="connsiteX63823" y="connsiteY63823"/>
              </a:cxn>
              <a:cxn ang="0">
                <a:pos x="connsiteX63824" y="connsiteY63824"/>
              </a:cxn>
              <a:cxn ang="0">
                <a:pos x="connsiteX63825" y="connsiteY63825"/>
              </a:cxn>
              <a:cxn ang="0">
                <a:pos x="connsiteX63826" y="connsiteY63826"/>
              </a:cxn>
              <a:cxn ang="0">
                <a:pos x="connsiteX63827" y="connsiteY63827"/>
              </a:cxn>
              <a:cxn ang="0">
                <a:pos x="connsiteX63828" y="connsiteY63828"/>
              </a:cxn>
              <a:cxn ang="0">
                <a:pos x="connsiteX63829" y="connsiteY63829"/>
              </a:cxn>
              <a:cxn ang="0">
                <a:pos x="connsiteX63830" y="connsiteY63830"/>
              </a:cxn>
              <a:cxn ang="0">
                <a:pos x="connsiteX63831" y="connsiteY63831"/>
              </a:cxn>
              <a:cxn ang="0">
                <a:pos x="connsiteX63832" y="connsiteY63832"/>
              </a:cxn>
              <a:cxn ang="0">
                <a:pos x="connsiteX63833" y="connsiteY63833"/>
              </a:cxn>
              <a:cxn ang="0">
                <a:pos x="connsiteX63834" y="connsiteY63834"/>
              </a:cxn>
              <a:cxn ang="0">
                <a:pos x="connsiteX63835" y="connsiteY63835"/>
              </a:cxn>
              <a:cxn ang="0">
                <a:pos x="connsiteX63836" y="connsiteY63836"/>
              </a:cxn>
              <a:cxn ang="0">
                <a:pos x="connsiteX63837" y="connsiteY63837"/>
              </a:cxn>
              <a:cxn ang="0">
                <a:pos x="connsiteX63838" y="connsiteY63838"/>
              </a:cxn>
              <a:cxn ang="0">
                <a:pos x="connsiteX63839" y="connsiteY63839"/>
              </a:cxn>
              <a:cxn ang="0">
                <a:pos x="connsiteX63840" y="connsiteY63840"/>
              </a:cxn>
              <a:cxn ang="0">
                <a:pos x="connsiteX63841" y="connsiteY63841"/>
              </a:cxn>
              <a:cxn ang="0">
                <a:pos x="connsiteX63842" y="connsiteY63842"/>
              </a:cxn>
              <a:cxn ang="0">
                <a:pos x="connsiteX63843" y="connsiteY63843"/>
              </a:cxn>
              <a:cxn ang="0">
                <a:pos x="connsiteX63844" y="connsiteY63844"/>
              </a:cxn>
              <a:cxn ang="0">
                <a:pos x="connsiteX63845" y="connsiteY63845"/>
              </a:cxn>
              <a:cxn ang="0">
                <a:pos x="connsiteX63846" y="connsiteY63846"/>
              </a:cxn>
              <a:cxn ang="0">
                <a:pos x="connsiteX63847" y="connsiteY63847"/>
              </a:cxn>
              <a:cxn ang="0">
                <a:pos x="connsiteX63848" y="connsiteY63848"/>
              </a:cxn>
              <a:cxn ang="0">
                <a:pos x="connsiteX63849" y="connsiteY63849"/>
              </a:cxn>
              <a:cxn ang="0">
                <a:pos x="connsiteX63850" y="connsiteY63850"/>
              </a:cxn>
              <a:cxn ang="0">
                <a:pos x="connsiteX63851" y="connsiteY63851"/>
              </a:cxn>
              <a:cxn ang="0">
                <a:pos x="connsiteX63852" y="connsiteY63852"/>
              </a:cxn>
              <a:cxn ang="0">
                <a:pos x="connsiteX63853" y="connsiteY63853"/>
              </a:cxn>
              <a:cxn ang="0">
                <a:pos x="connsiteX63854" y="connsiteY63854"/>
              </a:cxn>
              <a:cxn ang="0">
                <a:pos x="connsiteX63855" y="connsiteY63855"/>
              </a:cxn>
              <a:cxn ang="0">
                <a:pos x="connsiteX63856" y="connsiteY63856"/>
              </a:cxn>
              <a:cxn ang="0">
                <a:pos x="connsiteX63857" y="connsiteY63857"/>
              </a:cxn>
              <a:cxn ang="0">
                <a:pos x="connsiteX63858" y="connsiteY63858"/>
              </a:cxn>
              <a:cxn ang="0">
                <a:pos x="connsiteX63859" y="connsiteY63859"/>
              </a:cxn>
              <a:cxn ang="0">
                <a:pos x="connsiteX63860" y="connsiteY63860"/>
              </a:cxn>
              <a:cxn ang="0">
                <a:pos x="connsiteX63861" y="connsiteY63861"/>
              </a:cxn>
              <a:cxn ang="0">
                <a:pos x="connsiteX63862" y="connsiteY63862"/>
              </a:cxn>
              <a:cxn ang="0">
                <a:pos x="connsiteX63863" y="connsiteY63863"/>
              </a:cxn>
              <a:cxn ang="0">
                <a:pos x="connsiteX63864" y="connsiteY63864"/>
              </a:cxn>
              <a:cxn ang="0">
                <a:pos x="connsiteX63865" y="connsiteY63865"/>
              </a:cxn>
              <a:cxn ang="0">
                <a:pos x="connsiteX63866" y="connsiteY63866"/>
              </a:cxn>
              <a:cxn ang="0">
                <a:pos x="connsiteX63867" y="connsiteY63867"/>
              </a:cxn>
              <a:cxn ang="0">
                <a:pos x="connsiteX63868" y="connsiteY63868"/>
              </a:cxn>
              <a:cxn ang="0">
                <a:pos x="connsiteX63869" y="connsiteY63869"/>
              </a:cxn>
              <a:cxn ang="0">
                <a:pos x="connsiteX63870" y="connsiteY63870"/>
              </a:cxn>
              <a:cxn ang="0">
                <a:pos x="connsiteX63871" y="connsiteY63871"/>
              </a:cxn>
              <a:cxn ang="0">
                <a:pos x="connsiteX63872" y="connsiteY63872"/>
              </a:cxn>
              <a:cxn ang="0">
                <a:pos x="connsiteX63873" y="connsiteY63873"/>
              </a:cxn>
              <a:cxn ang="0">
                <a:pos x="connsiteX63874" y="connsiteY63874"/>
              </a:cxn>
              <a:cxn ang="0">
                <a:pos x="connsiteX63875" y="connsiteY63875"/>
              </a:cxn>
              <a:cxn ang="0">
                <a:pos x="connsiteX63876" y="connsiteY63876"/>
              </a:cxn>
              <a:cxn ang="0">
                <a:pos x="connsiteX63877" y="connsiteY63877"/>
              </a:cxn>
              <a:cxn ang="0">
                <a:pos x="connsiteX63878" y="connsiteY63878"/>
              </a:cxn>
              <a:cxn ang="0">
                <a:pos x="connsiteX63879" y="connsiteY63879"/>
              </a:cxn>
              <a:cxn ang="0">
                <a:pos x="connsiteX63880" y="connsiteY63880"/>
              </a:cxn>
              <a:cxn ang="0">
                <a:pos x="connsiteX63881" y="connsiteY63881"/>
              </a:cxn>
              <a:cxn ang="0">
                <a:pos x="connsiteX63882" y="connsiteY63882"/>
              </a:cxn>
              <a:cxn ang="0">
                <a:pos x="connsiteX63883" y="connsiteY63883"/>
              </a:cxn>
              <a:cxn ang="0">
                <a:pos x="connsiteX63884" y="connsiteY63884"/>
              </a:cxn>
              <a:cxn ang="0">
                <a:pos x="connsiteX63885" y="connsiteY63885"/>
              </a:cxn>
              <a:cxn ang="0">
                <a:pos x="connsiteX63886" y="connsiteY63886"/>
              </a:cxn>
              <a:cxn ang="0">
                <a:pos x="connsiteX63887" y="connsiteY63887"/>
              </a:cxn>
              <a:cxn ang="0">
                <a:pos x="connsiteX63888" y="connsiteY63888"/>
              </a:cxn>
              <a:cxn ang="0">
                <a:pos x="connsiteX63889" y="connsiteY63889"/>
              </a:cxn>
              <a:cxn ang="0">
                <a:pos x="connsiteX63890" y="connsiteY63890"/>
              </a:cxn>
              <a:cxn ang="0">
                <a:pos x="connsiteX63891" y="connsiteY63891"/>
              </a:cxn>
              <a:cxn ang="0">
                <a:pos x="connsiteX63892" y="connsiteY63892"/>
              </a:cxn>
              <a:cxn ang="0">
                <a:pos x="connsiteX63893" y="connsiteY63893"/>
              </a:cxn>
              <a:cxn ang="0">
                <a:pos x="connsiteX63894" y="connsiteY63894"/>
              </a:cxn>
              <a:cxn ang="0">
                <a:pos x="connsiteX63895" y="connsiteY63895"/>
              </a:cxn>
              <a:cxn ang="0">
                <a:pos x="connsiteX63896" y="connsiteY63896"/>
              </a:cxn>
              <a:cxn ang="0">
                <a:pos x="connsiteX63897" y="connsiteY63897"/>
              </a:cxn>
              <a:cxn ang="0">
                <a:pos x="connsiteX63898" y="connsiteY63898"/>
              </a:cxn>
              <a:cxn ang="0">
                <a:pos x="connsiteX63899" y="connsiteY63899"/>
              </a:cxn>
              <a:cxn ang="0">
                <a:pos x="connsiteX63900" y="connsiteY63900"/>
              </a:cxn>
              <a:cxn ang="0">
                <a:pos x="connsiteX63901" y="connsiteY63901"/>
              </a:cxn>
              <a:cxn ang="0">
                <a:pos x="connsiteX63902" y="connsiteY63902"/>
              </a:cxn>
              <a:cxn ang="0">
                <a:pos x="connsiteX63903" y="connsiteY63903"/>
              </a:cxn>
              <a:cxn ang="0">
                <a:pos x="connsiteX63904" y="connsiteY63904"/>
              </a:cxn>
              <a:cxn ang="0">
                <a:pos x="connsiteX63905" y="connsiteY63905"/>
              </a:cxn>
              <a:cxn ang="0">
                <a:pos x="connsiteX63906" y="connsiteY63906"/>
              </a:cxn>
              <a:cxn ang="0">
                <a:pos x="connsiteX63907" y="connsiteY63907"/>
              </a:cxn>
              <a:cxn ang="0">
                <a:pos x="connsiteX63908" y="connsiteY63908"/>
              </a:cxn>
              <a:cxn ang="0">
                <a:pos x="connsiteX63909" y="connsiteY63909"/>
              </a:cxn>
              <a:cxn ang="0">
                <a:pos x="connsiteX63910" y="connsiteY63910"/>
              </a:cxn>
              <a:cxn ang="0">
                <a:pos x="connsiteX63911" y="connsiteY63911"/>
              </a:cxn>
              <a:cxn ang="0">
                <a:pos x="connsiteX63912" y="connsiteY63912"/>
              </a:cxn>
              <a:cxn ang="0">
                <a:pos x="connsiteX63913" y="connsiteY63913"/>
              </a:cxn>
              <a:cxn ang="0">
                <a:pos x="connsiteX63914" y="connsiteY63914"/>
              </a:cxn>
              <a:cxn ang="0">
                <a:pos x="connsiteX63915" y="connsiteY63915"/>
              </a:cxn>
              <a:cxn ang="0">
                <a:pos x="connsiteX63916" y="connsiteY63916"/>
              </a:cxn>
              <a:cxn ang="0">
                <a:pos x="connsiteX63917" y="connsiteY63917"/>
              </a:cxn>
              <a:cxn ang="0">
                <a:pos x="connsiteX63918" y="connsiteY63918"/>
              </a:cxn>
              <a:cxn ang="0">
                <a:pos x="connsiteX63919" y="connsiteY63919"/>
              </a:cxn>
              <a:cxn ang="0">
                <a:pos x="connsiteX63920" y="connsiteY63920"/>
              </a:cxn>
              <a:cxn ang="0">
                <a:pos x="connsiteX63921" y="connsiteY63921"/>
              </a:cxn>
              <a:cxn ang="0">
                <a:pos x="connsiteX63922" y="connsiteY63922"/>
              </a:cxn>
              <a:cxn ang="0">
                <a:pos x="connsiteX63923" y="connsiteY63923"/>
              </a:cxn>
              <a:cxn ang="0">
                <a:pos x="connsiteX63924" y="connsiteY63924"/>
              </a:cxn>
              <a:cxn ang="0">
                <a:pos x="connsiteX63925" y="connsiteY63925"/>
              </a:cxn>
              <a:cxn ang="0">
                <a:pos x="connsiteX63926" y="connsiteY63926"/>
              </a:cxn>
              <a:cxn ang="0">
                <a:pos x="connsiteX63927" y="connsiteY63927"/>
              </a:cxn>
              <a:cxn ang="0">
                <a:pos x="connsiteX63928" y="connsiteY63928"/>
              </a:cxn>
              <a:cxn ang="0">
                <a:pos x="connsiteX63929" y="connsiteY63929"/>
              </a:cxn>
              <a:cxn ang="0">
                <a:pos x="connsiteX63930" y="connsiteY63930"/>
              </a:cxn>
              <a:cxn ang="0">
                <a:pos x="connsiteX63931" y="connsiteY63931"/>
              </a:cxn>
              <a:cxn ang="0">
                <a:pos x="connsiteX63932" y="connsiteY63932"/>
              </a:cxn>
              <a:cxn ang="0">
                <a:pos x="connsiteX63933" y="connsiteY63933"/>
              </a:cxn>
              <a:cxn ang="0">
                <a:pos x="connsiteX63934" y="connsiteY63934"/>
              </a:cxn>
              <a:cxn ang="0">
                <a:pos x="connsiteX63935" y="connsiteY63935"/>
              </a:cxn>
              <a:cxn ang="0">
                <a:pos x="connsiteX63936" y="connsiteY63936"/>
              </a:cxn>
              <a:cxn ang="0">
                <a:pos x="connsiteX63937" y="connsiteY63937"/>
              </a:cxn>
              <a:cxn ang="0">
                <a:pos x="connsiteX63938" y="connsiteY63938"/>
              </a:cxn>
              <a:cxn ang="0">
                <a:pos x="connsiteX63939" y="connsiteY63939"/>
              </a:cxn>
              <a:cxn ang="0">
                <a:pos x="connsiteX63940" y="connsiteY63940"/>
              </a:cxn>
              <a:cxn ang="0">
                <a:pos x="connsiteX63941" y="connsiteY63941"/>
              </a:cxn>
              <a:cxn ang="0">
                <a:pos x="connsiteX63942" y="connsiteY63942"/>
              </a:cxn>
              <a:cxn ang="0">
                <a:pos x="connsiteX63943" y="connsiteY63943"/>
              </a:cxn>
              <a:cxn ang="0">
                <a:pos x="connsiteX63944" y="connsiteY63944"/>
              </a:cxn>
              <a:cxn ang="0">
                <a:pos x="connsiteX63945" y="connsiteY63945"/>
              </a:cxn>
              <a:cxn ang="0">
                <a:pos x="connsiteX63946" y="connsiteY63946"/>
              </a:cxn>
              <a:cxn ang="0">
                <a:pos x="connsiteX63947" y="connsiteY63947"/>
              </a:cxn>
              <a:cxn ang="0">
                <a:pos x="connsiteX63948" y="connsiteY63948"/>
              </a:cxn>
              <a:cxn ang="0">
                <a:pos x="connsiteX63949" y="connsiteY63949"/>
              </a:cxn>
              <a:cxn ang="0">
                <a:pos x="connsiteX63950" y="connsiteY63950"/>
              </a:cxn>
              <a:cxn ang="0">
                <a:pos x="connsiteX63951" y="connsiteY63951"/>
              </a:cxn>
              <a:cxn ang="0">
                <a:pos x="connsiteX63952" y="connsiteY63952"/>
              </a:cxn>
              <a:cxn ang="0">
                <a:pos x="connsiteX63953" y="connsiteY63953"/>
              </a:cxn>
              <a:cxn ang="0">
                <a:pos x="connsiteX63954" y="connsiteY63954"/>
              </a:cxn>
              <a:cxn ang="0">
                <a:pos x="connsiteX63955" y="connsiteY63955"/>
              </a:cxn>
              <a:cxn ang="0">
                <a:pos x="connsiteX63956" y="connsiteY63956"/>
              </a:cxn>
              <a:cxn ang="0">
                <a:pos x="connsiteX63957" y="connsiteY63957"/>
              </a:cxn>
              <a:cxn ang="0">
                <a:pos x="connsiteX63958" y="connsiteY63958"/>
              </a:cxn>
              <a:cxn ang="0">
                <a:pos x="connsiteX63959" y="connsiteY63959"/>
              </a:cxn>
              <a:cxn ang="0">
                <a:pos x="connsiteX63960" y="connsiteY63960"/>
              </a:cxn>
              <a:cxn ang="0">
                <a:pos x="connsiteX63961" y="connsiteY63961"/>
              </a:cxn>
              <a:cxn ang="0">
                <a:pos x="connsiteX63962" y="connsiteY63962"/>
              </a:cxn>
              <a:cxn ang="0">
                <a:pos x="connsiteX63963" y="connsiteY63963"/>
              </a:cxn>
              <a:cxn ang="0">
                <a:pos x="connsiteX63964" y="connsiteY63964"/>
              </a:cxn>
              <a:cxn ang="0">
                <a:pos x="connsiteX63965" y="connsiteY63965"/>
              </a:cxn>
              <a:cxn ang="0">
                <a:pos x="connsiteX63966" y="connsiteY63966"/>
              </a:cxn>
              <a:cxn ang="0">
                <a:pos x="connsiteX63967" y="connsiteY63967"/>
              </a:cxn>
              <a:cxn ang="0">
                <a:pos x="connsiteX63968" y="connsiteY63968"/>
              </a:cxn>
              <a:cxn ang="0">
                <a:pos x="connsiteX63969" y="connsiteY63969"/>
              </a:cxn>
              <a:cxn ang="0">
                <a:pos x="connsiteX63970" y="connsiteY63970"/>
              </a:cxn>
              <a:cxn ang="0">
                <a:pos x="connsiteX63971" y="connsiteY63971"/>
              </a:cxn>
              <a:cxn ang="0">
                <a:pos x="connsiteX63972" y="connsiteY63972"/>
              </a:cxn>
              <a:cxn ang="0">
                <a:pos x="connsiteX63973" y="connsiteY63973"/>
              </a:cxn>
              <a:cxn ang="0">
                <a:pos x="connsiteX63974" y="connsiteY63974"/>
              </a:cxn>
              <a:cxn ang="0">
                <a:pos x="connsiteX63975" y="connsiteY63975"/>
              </a:cxn>
              <a:cxn ang="0">
                <a:pos x="connsiteX63976" y="connsiteY63976"/>
              </a:cxn>
              <a:cxn ang="0">
                <a:pos x="connsiteX63977" y="connsiteY63977"/>
              </a:cxn>
              <a:cxn ang="0">
                <a:pos x="connsiteX63978" y="connsiteY63978"/>
              </a:cxn>
              <a:cxn ang="0">
                <a:pos x="connsiteX63979" y="connsiteY63979"/>
              </a:cxn>
              <a:cxn ang="0">
                <a:pos x="connsiteX63980" y="connsiteY63980"/>
              </a:cxn>
              <a:cxn ang="0">
                <a:pos x="connsiteX63981" y="connsiteY63981"/>
              </a:cxn>
              <a:cxn ang="0">
                <a:pos x="connsiteX63982" y="connsiteY63982"/>
              </a:cxn>
              <a:cxn ang="0">
                <a:pos x="connsiteX63983" y="connsiteY63983"/>
              </a:cxn>
              <a:cxn ang="0">
                <a:pos x="connsiteX63984" y="connsiteY63984"/>
              </a:cxn>
              <a:cxn ang="0">
                <a:pos x="connsiteX63985" y="connsiteY63985"/>
              </a:cxn>
              <a:cxn ang="0">
                <a:pos x="connsiteX63986" y="connsiteY63986"/>
              </a:cxn>
              <a:cxn ang="0">
                <a:pos x="connsiteX63987" y="connsiteY63987"/>
              </a:cxn>
              <a:cxn ang="0">
                <a:pos x="connsiteX63988" y="connsiteY63988"/>
              </a:cxn>
              <a:cxn ang="0">
                <a:pos x="connsiteX63989" y="connsiteY63989"/>
              </a:cxn>
              <a:cxn ang="0">
                <a:pos x="connsiteX63990" y="connsiteY63990"/>
              </a:cxn>
              <a:cxn ang="0">
                <a:pos x="connsiteX63991" y="connsiteY63991"/>
              </a:cxn>
              <a:cxn ang="0">
                <a:pos x="connsiteX63992" y="connsiteY63992"/>
              </a:cxn>
              <a:cxn ang="0">
                <a:pos x="connsiteX63993" y="connsiteY63993"/>
              </a:cxn>
              <a:cxn ang="0">
                <a:pos x="connsiteX63994" y="connsiteY63994"/>
              </a:cxn>
              <a:cxn ang="0">
                <a:pos x="connsiteX63995" y="connsiteY63995"/>
              </a:cxn>
              <a:cxn ang="0">
                <a:pos x="connsiteX63996" y="connsiteY63996"/>
              </a:cxn>
              <a:cxn ang="0">
                <a:pos x="connsiteX63997" y="connsiteY63997"/>
              </a:cxn>
              <a:cxn ang="0">
                <a:pos x="connsiteX63998" y="connsiteY63998"/>
              </a:cxn>
              <a:cxn ang="0">
                <a:pos x="connsiteX63999" y="connsiteY63999"/>
              </a:cxn>
              <a:cxn ang="0">
                <a:pos x="connsiteX64000" y="connsiteY64000"/>
              </a:cxn>
              <a:cxn ang="0">
                <a:pos x="connsiteX64001" y="connsiteY64001"/>
              </a:cxn>
              <a:cxn ang="0">
                <a:pos x="connsiteX64002" y="connsiteY64002"/>
              </a:cxn>
              <a:cxn ang="0">
                <a:pos x="connsiteX64003" y="connsiteY64003"/>
              </a:cxn>
              <a:cxn ang="0">
                <a:pos x="connsiteX64004" y="connsiteY64004"/>
              </a:cxn>
              <a:cxn ang="0">
                <a:pos x="connsiteX64005" y="connsiteY64005"/>
              </a:cxn>
              <a:cxn ang="0">
                <a:pos x="connsiteX64006" y="connsiteY64006"/>
              </a:cxn>
              <a:cxn ang="0">
                <a:pos x="connsiteX64007" y="connsiteY64007"/>
              </a:cxn>
              <a:cxn ang="0">
                <a:pos x="connsiteX64008" y="connsiteY64008"/>
              </a:cxn>
              <a:cxn ang="0">
                <a:pos x="connsiteX64009" y="connsiteY64009"/>
              </a:cxn>
              <a:cxn ang="0">
                <a:pos x="connsiteX64010" y="connsiteY64010"/>
              </a:cxn>
              <a:cxn ang="0">
                <a:pos x="connsiteX64011" y="connsiteY64011"/>
              </a:cxn>
              <a:cxn ang="0">
                <a:pos x="connsiteX64012" y="connsiteY64012"/>
              </a:cxn>
              <a:cxn ang="0">
                <a:pos x="connsiteX64013" y="connsiteY64013"/>
              </a:cxn>
              <a:cxn ang="0">
                <a:pos x="connsiteX64014" y="connsiteY64014"/>
              </a:cxn>
              <a:cxn ang="0">
                <a:pos x="connsiteX64015" y="connsiteY64015"/>
              </a:cxn>
              <a:cxn ang="0">
                <a:pos x="connsiteX64016" y="connsiteY64016"/>
              </a:cxn>
              <a:cxn ang="0">
                <a:pos x="connsiteX64017" y="connsiteY64017"/>
              </a:cxn>
              <a:cxn ang="0">
                <a:pos x="connsiteX64018" y="connsiteY64018"/>
              </a:cxn>
              <a:cxn ang="0">
                <a:pos x="connsiteX64019" y="connsiteY64019"/>
              </a:cxn>
              <a:cxn ang="0">
                <a:pos x="connsiteX64020" y="connsiteY64020"/>
              </a:cxn>
              <a:cxn ang="0">
                <a:pos x="connsiteX64021" y="connsiteY64021"/>
              </a:cxn>
              <a:cxn ang="0">
                <a:pos x="connsiteX64022" y="connsiteY64022"/>
              </a:cxn>
              <a:cxn ang="0">
                <a:pos x="connsiteX64023" y="connsiteY64023"/>
              </a:cxn>
              <a:cxn ang="0">
                <a:pos x="connsiteX64024" y="connsiteY64024"/>
              </a:cxn>
              <a:cxn ang="0">
                <a:pos x="connsiteX64025" y="connsiteY64025"/>
              </a:cxn>
              <a:cxn ang="0">
                <a:pos x="connsiteX64026" y="connsiteY64026"/>
              </a:cxn>
              <a:cxn ang="0">
                <a:pos x="connsiteX64027" y="connsiteY64027"/>
              </a:cxn>
              <a:cxn ang="0">
                <a:pos x="connsiteX64028" y="connsiteY64028"/>
              </a:cxn>
              <a:cxn ang="0">
                <a:pos x="connsiteX64029" y="connsiteY64029"/>
              </a:cxn>
              <a:cxn ang="0">
                <a:pos x="connsiteX64030" y="connsiteY64030"/>
              </a:cxn>
              <a:cxn ang="0">
                <a:pos x="connsiteX64031" y="connsiteY64031"/>
              </a:cxn>
              <a:cxn ang="0">
                <a:pos x="connsiteX64032" y="connsiteY64032"/>
              </a:cxn>
              <a:cxn ang="0">
                <a:pos x="connsiteX64033" y="connsiteY64033"/>
              </a:cxn>
              <a:cxn ang="0">
                <a:pos x="connsiteX64034" y="connsiteY64034"/>
              </a:cxn>
              <a:cxn ang="0">
                <a:pos x="connsiteX64035" y="connsiteY64035"/>
              </a:cxn>
              <a:cxn ang="0">
                <a:pos x="connsiteX64036" y="connsiteY64036"/>
              </a:cxn>
              <a:cxn ang="0">
                <a:pos x="connsiteX64037" y="connsiteY64037"/>
              </a:cxn>
              <a:cxn ang="0">
                <a:pos x="connsiteX64038" y="connsiteY64038"/>
              </a:cxn>
              <a:cxn ang="0">
                <a:pos x="connsiteX64039" y="connsiteY64039"/>
              </a:cxn>
              <a:cxn ang="0">
                <a:pos x="connsiteX64040" y="connsiteY64040"/>
              </a:cxn>
              <a:cxn ang="0">
                <a:pos x="connsiteX64041" y="connsiteY64041"/>
              </a:cxn>
              <a:cxn ang="0">
                <a:pos x="connsiteX64042" y="connsiteY64042"/>
              </a:cxn>
              <a:cxn ang="0">
                <a:pos x="connsiteX64043" y="connsiteY64043"/>
              </a:cxn>
              <a:cxn ang="0">
                <a:pos x="connsiteX64044" y="connsiteY64044"/>
              </a:cxn>
              <a:cxn ang="0">
                <a:pos x="connsiteX64045" y="connsiteY64045"/>
              </a:cxn>
              <a:cxn ang="0">
                <a:pos x="connsiteX64046" y="connsiteY64046"/>
              </a:cxn>
              <a:cxn ang="0">
                <a:pos x="connsiteX64047" y="connsiteY64047"/>
              </a:cxn>
              <a:cxn ang="0">
                <a:pos x="connsiteX64048" y="connsiteY64048"/>
              </a:cxn>
              <a:cxn ang="0">
                <a:pos x="connsiteX64049" y="connsiteY64049"/>
              </a:cxn>
              <a:cxn ang="0">
                <a:pos x="connsiteX64050" y="connsiteY64050"/>
              </a:cxn>
              <a:cxn ang="0">
                <a:pos x="connsiteX64051" y="connsiteY64051"/>
              </a:cxn>
              <a:cxn ang="0">
                <a:pos x="connsiteX64052" y="connsiteY64052"/>
              </a:cxn>
              <a:cxn ang="0">
                <a:pos x="connsiteX64053" y="connsiteY64053"/>
              </a:cxn>
              <a:cxn ang="0">
                <a:pos x="connsiteX64054" y="connsiteY64054"/>
              </a:cxn>
              <a:cxn ang="0">
                <a:pos x="connsiteX64055" y="connsiteY64055"/>
              </a:cxn>
              <a:cxn ang="0">
                <a:pos x="connsiteX64056" y="connsiteY64056"/>
              </a:cxn>
              <a:cxn ang="0">
                <a:pos x="connsiteX64057" y="connsiteY64057"/>
              </a:cxn>
              <a:cxn ang="0">
                <a:pos x="connsiteX64058" y="connsiteY64058"/>
              </a:cxn>
              <a:cxn ang="0">
                <a:pos x="connsiteX64059" y="connsiteY64059"/>
              </a:cxn>
              <a:cxn ang="0">
                <a:pos x="connsiteX64060" y="connsiteY64060"/>
              </a:cxn>
              <a:cxn ang="0">
                <a:pos x="connsiteX64061" y="connsiteY64061"/>
              </a:cxn>
              <a:cxn ang="0">
                <a:pos x="connsiteX64062" y="connsiteY64062"/>
              </a:cxn>
              <a:cxn ang="0">
                <a:pos x="connsiteX64063" y="connsiteY64063"/>
              </a:cxn>
              <a:cxn ang="0">
                <a:pos x="connsiteX64064" y="connsiteY64064"/>
              </a:cxn>
              <a:cxn ang="0">
                <a:pos x="connsiteX64065" y="connsiteY64065"/>
              </a:cxn>
              <a:cxn ang="0">
                <a:pos x="connsiteX64066" y="connsiteY64066"/>
              </a:cxn>
              <a:cxn ang="0">
                <a:pos x="connsiteX64067" y="connsiteY64067"/>
              </a:cxn>
              <a:cxn ang="0">
                <a:pos x="connsiteX64068" y="connsiteY64068"/>
              </a:cxn>
              <a:cxn ang="0">
                <a:pos x="connsiteX64069" y="connsiteY64069"/>
              </a:cxn>
              <a:cxn ang="0">
                <a:pos x="connsiteX64070" y="connsiteY64070"/>
              </a:cxn>
              <a:cxn ang="0">
                <a:pos x="connsiteX64071" y="connsiteY64071"/>
              </a:cxn>
              <a:cxn ang="0">
                <a:pos x="connsiteX64072" y="connsiteY64072"/>
              </a:cxn>
              <a:cxn ang="0">
                <a:pos x="connsiteX64073" y="connsiteY64073"/>
              </a:cxn>
              <a:cxn ang="0">
                <a:pos x="connsiteX64074" y="connsiteY64074"/>
              </a:cxn>
              <a:cxn ang="0">
                <a:pos x="connsiteX64075" y="connsiteY64075"/>
              </a:cxn>
              <a:cxn ang="0">
                <a:pos x="connsiteX64076" y="connsiteY64076"/>
              </a:cxn>
              <a:cxn ang="0">
                <a:pos x="connsiteX64077" y="connsiteY64077"/>
              </a:cxn>
              <a:cxn ang="0">
                <a:pos x="connsiteX64078" y="connsiteY64078"/>
              </a:cxn>
              <a:cxn ang="0">
                <a:pos x="connsiteX64079" y="connsiteY64079"/>
              </a:cxn>
              <a:cxn ang="0">
                <a:pos x="connsiteX64080" y="connsiteY64080"/>
              </a:cxn>
              <a:cxn ang="0">
                <a:pos x="connsiteX64081" y="connsiteY64081"/>
              </a:cxn>
              <a:cxn ang="0">
                <a:pos x="connsiteX64082" y="connsiteY64082"/>
              </a:cxn>
              <a:cxn ang="0">
                <a:pos x="connsiteX64083" y="connsiteY64083"/>
              </a:cxn>
              <a:cxn ang="0">
                <a:pos x="connsiteX64084" y="connsiteY64084"/>
              </a:cxn>
              <a:cxn ang="0">
                <a:pos x="connsiteX64085" y="connsiteY64085"/>
              </a:cxn>
              <a:cxn ang="0">
                <a:pos x="connsiteX64086" y="connsiteY64086"/>
              </a:cxn>
              <a:cxn ang="0">
                <a:pos x="connsiteX64087" y="connsiteY64087"/>
              </a:cxn>
              <a:cxn ang="0">
                <a:pos x="connsiteX64088" y="connsiteY64088"/>
              </a:cxn>
              <a:cxn ang="0">
                <a:pos x="connsiteX64089" y="connsiteY64089"/>
              </a:cxn>
              <a:cxn ang="0">
                <a:pos x="connsiteX64090" y="connsiteY64090"/>
              </a:cxn>
              <a:cxn ang="0">
                <a:pos x="connsiteX64091" y="connsiteY64091"/>
              </a:cxn>
              <a:cxn ang="0">
                <a:pos x="connsiteX64092" y="connsiteY64092"/>
              </a:cxn>
              <a:cxn ang="0">
                <a:pos x="connsiteX64093" y="connsiteY64093"/>
              </a:cxn>
              <a:cxn ang="0">
                <a:pos x="connsiteX64094" y="connsiteY64094"/>
              </a:cxn>
              <a:cxn ang="0">
                <a:pos x="connsiteX64095" y="connsiteY64095"/>
              </a:cxn>
              <a:cxn ang="0">
                <a:pos x="connsiteX64096" y="connsiteY64096"/>
              </a:cxn>
              <a:cxn ang="0">
                <a:pos x="connsiteX64097" y="connsiteY64097"/>
              </a:cxn>
              <a:cxn ang="0">
                <a:pos x="connsiteX64098" y="connsiteY64098"/>
              </a:cxn>
              <a:cxn ang="0">
                <a:pos x="connsiteX64099" y="connsiteY64099"/>
              </a:cxn>
              <a:cxn ang="0">
                <a:pos x="connsiteX64100" y="connsiteY64100"/>
              </a:cxn>
              <a:cxn ang="0">
                <a:pos x="connsiteX64101" y="connsiteY64101"/>
              </a:cxn>
              <a:cxn ang="0">
                <a:pos x="connsiteX64102" y="connsiteY64102"/>
              </a:cxn>
              <a:cxn ang="0">
                <a:pos x="connsiteX64103" y="connsiteY64103"/>
              </a:cxn>
              <a:cxn ang="0">
                <a:pos x="connsiteX64104" y="connsiteY64104"/>
              </a:cxn>
              <a:cxn ang="0">
                <a:pos x="connsiteX64105" y="connsiteY64105"/>
              </a:cxn>
              <a:cxn ang="0">
                <a:pos x="connsiteX64106" y="connsiteY64106"/>
              </a:cxn>
              <a:cxn ang="0">
                <a:pos x="connsiteX64107" y="connsiteY64107"/>
              </a:cxn>
              <a:cxn ang="0">
                <a:pos x="connsiteX64108" y="connsiteY64108"/>
              </a:cxn>
              <a:cxn ang="0">
                <a:pos x="connsiteX64109" y="connsiteY64109"/>
              </a:cxn>
              <a:cxn ang="0">
                <a:pos x="connsiteX64110" y="connsiteY64110"/>
              </a:cxn>
              <a:cxn ang="0">
                <a:pos x="connsiteX64111" y="connsiteY64111"/>
              </a:cxn>
              <a:cxn ang="0">
                <a:pos x="connsiteX64112" y="connsiteY64112"/>
              </a:cxn>
              <a:cxn ang="0">
                <a:pos x="connsiteX64113" y="connsiteY64113"/>
              </a:cxn>
              <a:cxn ang="0">
                <a:pos x="connsiteX64114" y="connsiteY64114"/>
              </a:cxn>
              <a:cxn ang="0">
                <a:pos x="connsiteX64115" y="connsiteY64115"/>
              </a:cxn>
              <a:cxn ang="0">
                <a:pos x="connsiteX64116" y="connsiteY64116"/>
              </a:cxn>
              <a:cxn ang="0">
                <a:pos x="connsiteX64117" y="connsiteY64117"/>
              </a:cxn>
              <a:cxn ang="0">
                <a:pos x="connsiteX64118" y="connsiteY64118"/>
              </a:cxn>
              <a:cxn ang="0">
                <a:pos x="connsiteX64119" y="connsiteY64119"/>
              </a:cxn>
              <a:cxn ang="0">
                <a:pos x="connsiteX64120" y="connsiteY64120"/>
              </a:cxn>
              <a:cxn ang="0">
                <a:pos x="connsiteX64121" y="connsiteY64121"/>
              </a:cxn>
              <a:cxn ang="0">
                <a:pos x="connsiteX64122" y="connsiteY64122"/>
              </a:cxn>
              <a:cxn ang="0">
                <a:pos x="connsiteX64123" y="connsiteY64123"/>
              </a:cxn>
              <a:cxn ang="0">
                <a:pos x="connsiteX64124" y="connsiteY64124"/>
              </a:cxn>
              <a:cxn ang="0">
                <a:pos x="connsiteX64125" y="connsiteY64125"/>
              </a:cxn>
              <a:cxn ang="0">
                <a:pos x="connsiteX64126" y="connsiteY64126"/>
              </a:cxn>
              <a:cxn ang="0">
                <a:pos x="connsiteX64127" y="connsiteY64127"/>
              </a:cxn>
              <a:cxn ang="0">
                <a:pos x="connsiteX64128" y="connsiteY64128"/>
              </a:cxn>
              <a:cxn ang="0">
                <a:pos x="connsiteX64129" y="connsiteY64129"/>
              </a:cxn>
              <a:cxn ang="0">
                <a:pos x="connsiteX64130" y="connsiteY64130"/>
              </a:cxn>
              <a:cxn ang="0">
                <a:pos x="connsiteX64131" y="connsiteY64131"/>
              </a:cxn>
              <a:cxn ang="0">
                <a:pos x="connsiteX64132" y="connsiteY64132"/>
              </a:cxn>
              <a:cxn ang="0">
                <a:pos x="connsiteX64133" y="connsiteY64133"/>
              </a:cxn>
              <a:cxn ang="0">
                <a:pos x="connsiteX64134" y="connsiteY64134"/>
              </a:cxn>
              <a:cxn ang="0">
                <a:pos x="connsiteX64135" y="connsiteY64135"/>
              </a:cxn>
              <a:cxn ang="0">
                <a:pos x="connsiteX64136" y="connsiteY64136"/>
              </a:cxn>
              <a:cxn ang="0">
                <a:pos x="connsiteX64137" y="connsiteY64137"/>
              </a:cxn>
              <a:cxn ang="0">
                <a:pos x="connsiteX64138" y="connsiteY64138"/>
              </a:cxn>
              <a:cxn ang="0">
                <a:pos x="connsiteX64139" y="connsiteY64139"/>
              </a:cxn>
              <a:cxn ang="0">
                <a:pos x="connsiteX64140" y="connsiteY64140"/>
              </a:cxn>
              <a:cxn ang="0">
                <a:pos x="connsiteX64141" y="connsiteY64141"/>
              </a:cxn>
              <a:cxn ang="0">
                <a:pos x="connsiteX64142" y="connsiteY64142"/>
              </a:cxn>
              <a:cxn ang="0">
                <a:pos x="connsiteX64143" y="connsiteY64143"/>
              </a:cxn>
              <a:cxn ang="0">
                <a:pos x="connsiteX64144" y="connsiteY64144"/>
              </a:cxn>
              <a:cxn ang="0">
                <a:pos x="connsiteX64145" y="connsiteY64145"/>
              </a:cxn>
              <a:cxn ang="0">
                <a:pos x="connsiteX64146" y="connsiteY64146"/>
              </a:cxn>
              <a:cxn ang="0">
                <a:pos x="connsiteX64147" y="connsiteY64147"/>
              </a:cxn>
              <a:cxn ang="0">
                <a:pos x="connsiteX64148" y="connsiteY64148"/>
              </a:cxn>
              <a:cxn ang="0">
                <a:pos x="connsiteX64149" y="connsiteY64149"/>
              </a:cxn>
              <a:cxn ang="0">
                <a:pos x="connsiteX64150" y="connsiteY64150"/>
              </a:cxn>
              <a:cxn ang="0">
                <a:pos x="connsiteX64151" y="connsiteY64151"/>
              </a:cxn>
              <a:cxn ang="0">
                <a:pos x="connsiteX64152" y="connsiteY64152"/>
              </a:cxn>
              <a:cxn ang="0">
                <a:pos x="connsiteX64153" y="connsiteY64153"/>
              </a:cxn>
              <a:cxn ang="0">
                <a:pos x="connsiteX64154" y="connsiteY64154"/>
              </a:cxn>
              <a:cxn ang="0">
                <a:pos x="connsiteX64155" y="connsiteY64155"/>
              </a:cxn>
              <a:cxn ang="0">
                <a:pos x="connsiteX64156" y="connsiteY64156"/>
              </a:cxn>
              <a:cxn ang="0">
                <a:pos x="connsiteX64157" y="connsiteY64157"/>
              </a:cxn>
              <a:cxn ang="0">
                <a:pos x="connsiteX64158" y="connsiteY64158"/>
              </a:cxn>
              <a:cxn ang="0">
                <a:pos x="connsiteX64159" y="connsiteY64159"/>
              </a:cxn>
              <a:cxn ang="0">
                <a:pos x="connsiteX64160" y="connsiteY64160"/>
              </a:cxn>
              <a:cxn ang="0">
                <a:pos x="connsiteX64161" y="connsiteY64161"/>
              </a:cxn>
              <a:cxn ang="0">
                <a:pos x="connsiteX64162" y="connsiteY64162"/>
              </a:cxn>
              <a:cxn ang="0">
                <a:pos x="connsiteX64163" y="connsiteY64163"/>
              </a:cxn>
              <a:cxn ang="0">
                <a:pos x="connsiteX64164" y="connsiteY64164"/>
              </a:cxn>
              <a:cxn ang="0">
                <a:pos x="connsiteX64165" y="connsiteY64165"/>
              </a:cxn>
              <a:cxn ang="0">
                <a:pos x="connsiteX64166" y="connsiteY64166"/>
              </a:cxn>
              <a:cxn ang="0">
                <a:pos x="connsiteX64167" y="connsiteY64167"/>
              </a:cxn>
              <a:cxn ang="0">
                <a:pos x="connsiteX64168" y="connsiteY64168"/>
              </a:cxn>
              <a:cxn ang="0">
                <a:pos x="connsiteX64169" y="connsiteY64169"/>
              </a:cxn>
              <a:cxn ang="0">
                <a:pos x="connsiteX64170" y="connsiteY64170"/>
              </a:cxn>
              <a:cxn ang="0">
                <a:pos x="connsiteX64171" y="connsiteY64171"/>
              </a:cxn>
              <a:cxn ang="0">
                <a:pos x="connsiteX64172" y="connsiteY64172"/>
              </a:cxn>
              <a:cxn ang="0">
                <a:pos x="connsiteX64173" y="connsiteY64173"/>
              </a:cxn>
              <a:cxn ang="0">
                <a:pos x="connsiteX64174" y="connsiteY64174"/>
              </a:cxn>
              <a:cxn ang="0">
                <a:pos x="connsiteX64175" y="connsiteY64175"/>
              </a:cxn>
              <a:cxn ang="0">
                <a:pos x="connsiteX64176" y="connsiteY64176"/>
              </a:cxn>
              <a:cxn ang="0">
                <a:pos x="connsiteX64177" y="connsiteY64177"/>
              </a:cxn>
              <a:cxn ang="0">
                <a:pos x="connsiteX64178" y="connsiteY64178"/>
              </a:cxn>
              <a:cxn ang="0">
                <a:pos x="connsiteX64179" y="connsiteY64179"/>
              </a:cxn>
              <a:cxn ang="0">
                <a:pos x="connsiteX64180" y="connsiteY64180"/>
              </a:cxn>
              <a:cxn ang="0">
                <a:pos x="connsiteX64181" y="connsiteY64181"/>
              </a:cxn>
              <a:cxn ang="0">
                <a:pos x="connsiteX64182" y="connsiteY64182"/>
              </a:cxn>
              <a:cxn ang="0">
                <a:pos x="connsiteX64183" y="connsiteY64183"/>
              </a:cxn>
              <a:cxn ang="0">
                <a:pos x="connsiteX64184" y="connsiteY64184"/>
              </a:cxn>
              <a:cxn ang="0">
                <a:pos x="connsiteX64185" y="connsiteY64185"/>
              </a:cxn>
              <a:cxn ang="0">
                <a:pos x="connsiteX64186" y="connsiteY64186"/>
              </a:cxn>
              <a:cxn ang="0">
                <a:pos x="connsiteX64187" y="connsiteY64187"/>
              </a:cxn>
              <a:cxn ang="0">
                <a:pos x="connsiteX64188" y="connsiteY64188"/>
              </a:cxn>
              <a:cxn ang="0">
                <a:pos x="connsiteX64189" y="connsiteY64189"/>
              </a:cxn>
              <a:cxn ang="0">
                <a:pos x="connsiteX64190" y="connsiteY64190"/>
              </a:cxn>
              <a:cxn ang="0">
                <a:pos x="connsiteX64191" y="connsiteY64191"/>
              </a:cxn>
              <a:cxn ang="0">
                <a:pos x="connsiteX64192" y="connsiteY64192"/>
              </a:cxn>
              <a:cxn ang="0">
                <a:pos x="connsiteX64193" y="connsiteY64193"/>
              </a:cxn>
              <a:cxn ang="0">
                <a:pos x="connsiteX64194" y="connsiteY64194"/>
              </a:cxn>
              <a:cxn ang="0">
                <a:pos x="connsiteX64195" y="connsiteY64195"/>
              </a:cxn>
              <a:cxn ang="0">
                <a:pos x="connsiteX64196" y="connsiteY64196"/>
              </a:cxn>
              <a:cxn ang="0">
                <a:pos x="connsiteX64197" y="connsiteY64197"/>
              </a:cxn>
              <a:cxn ang="0">
                <a:pos x="connsiteX64198" y="connsiteY64198"/>
              </a:cxn>
              <a:cxn ang="0">
                <a:pos x="connsiteX64199" y="connsiteY64199"/>
              </a:cxn>
              <a:cxn ang="0">
                <a:pos x="connsiteX64200" y="connsiteY64200"/>
              </a:cxn>
              <a:cxn ang="0">
                <a:pos x="connsiteX64201" y="connsiteY64201"/>
              </a:cxn>
              <a:cxn ang="0">
                <a:pos x="connsiteX64202" y="connsiteY64202"/>
              </a:cxn>
              <a:cxn ang="0">
                <a:pos x="connsiteX64203" y="connsiteY64203"/>
              </a:cxn>
              <a:cxn ang="0">
                <a:pos x="connsiteX64204" y="connsiteY64204"/>
              </a:cxn>
              <a:cxn ang="0">
                <a:pos x="connsiteX64205" y="connsiteY64205"/>
              </a:cxn>
              <a:cxn ang="0">
                <a:pos x="connsiteX64206" y="connsiteY64206"/>
              </a:cxn>
              <a:cxn ang="0">
                <a:pos x="connsiteX64207" y="connsiteY64207"/>
              </a:cxn>
              <a:cxn ang="0">
                <a:pos x="connsiteX64208" y="connsiteY64208"/>
              </a:cxn>
              <a:cxn ang="0">
                <a:pos x="connsiteX64209" y="connsiteY64209"/>
              </a:cxn>
              <a:cxn ang="0">
                <a:pos x="connsiteX64210" y="connsiteY64210"/>
              </a:cxn>
              <a:cxn ang="0">
                <a:pos x="connsiteX64211" y="connsiteY64211"/>
              </a:cxn>
              <a:cxn ang="0">
                <a:pos x="connsiteX64212" y="connsiteY64212"/>
              </a:cxn>
              <a:cxn ang="0">
                <a:pos x="connsiteX64213" y="connsiteY64213"/>
              </a:cxn>
              <a:cxn ang="0">
                <a:pos x="connsiteX64214" y="connsiteY64214"/>
              </a:cxn>
              <a:cxn ang="0">
                <a:pos x="connsiteX64215" y="connsiteY64215"/>
              </a:cxn>
              <a:cxn ang="0">
                <a:pos x="connsiteX64216" y="connsiteY64216"/>
              </a:cxn>
              <a:cxn ang="0">
                <a:pos x="connsiteX64217" y="connsiteY64217"/>
              </a:cxn>
              <a:cxn ang="0">
                <a:pos x="connsiteX64218" y="connsiteY64218"/>
              </a:cxn>
              <a:cxn ang="0">
                <a:pos x="connsiteX64219" y="connsiteY64219"/>
              </a:cxn>
              <a:cxn ang="0">
                <a:pos x="connsiteX64220" y="connsiteY64220"/>
              </a:cxn>
              <a:cxn ang="0">
                <a:pos x="connsiteX64221" y="connsiteY64221"/>
              </a:cxn>
              <a:cxn ang="0">
                <a:pos x="connsiteX64222" y="connsiteY64222"/>
              </a:cxn>
              <a:cxn ang="0">
                <a:pos x="connsiteX64223" y="connsiteY64223"/>
              </a:cxn>
              <a:cxn ang="0">
                <a:pos x="connsiteX64224" y="connsiteY64224"/>
              </a:cxn>
              <a:cxn ang="0">
                <a:pos x="connsiteX64225" y="connsiteY64225"/>
              </a:cxn>
              <a:cxn ang="0">
                <a:pos x="connsiteX64226" y="connsiteY64226"/>
              </a:cxn>
              <a:cxn ang="0">
                <a:pos x="connsiteX64227" y="connsiteY64227"/>
              </a:cxn>
              <a:cxn ang="0">
                <a:pos x="connsiteX64228" y="connsiteY64228"/>
              </a:cxn>
              <a:cxn ang="0">
                <a:pos x="connsiteX64229" y="connsiteY64229"/>
              </a:cxn>
              <a:cxn ang="0">
                <a:pos x="connsiteX64230" y="connsiteY64230"/>
              </a:cxn>
              <a:cxn ang="0">
                <a:pos x="connsiteX64231" y="connsiteY64231"/>
              </a:cxn>
              <a:cxn ang="0">
                <a:pos x="connsiteX64232" y="connsiteY64232"/>
              </a:cxn>
              <a:cxn ang="0">
                <a:pos x="connsiteX64233" y="connsiteY64233"/>
              </a:cxn>
              <a:cxn ang="0">
                <a:pos x="connsiteX64234" y="connsiteY64234"/>
              </a:cxn>
              <a:cxn ang="0">
                <a:pos x="connsiteX64235" y="connsiteY64235"/>
              </a:cxn>
              <a:cxn ang="0">
                <a:pos x="connsiteX64236" y="connsiteY64236"/>
              </a:cxn>
              <a:cxn ang="0">
                <a:pos x="connsiteX64237" y="connsiteY64237"/>
              </a:cxn>
              <a:cxn ang="0">
                <a:pos x="connsiteX64238" y="connsiteY64238"/>
              </a:cxn>
              <a:cxn ang="0">
                <a:pos x="connsiteX64239" y="connsiteY64239"/>
              </a:cxn>
              <a:cxn ang="0">
                <a:pos x="connsiteX64240" y="connsiteY64240"/>
              </a:cxn>
              <a:cxn ang="0">
                <a:pos x="connsiteX64241" y="connsiteY64241"/>
              </a:cxn>
              <a:cxn ang="0">
                <a:pos x="connsiteX64242" y="connsiteY64242"/>
              </a:cxn>
              <a:cxn ang="0">
                <a:pos x="connsiteX64243" y="connsiteY64243"/>
              </a:cxn>
              <a:cxn ang="0">
                <a:pos x="connsiteX64244" y="connsiteY64244"/>
              </a:cxn>
              <a:cxn ang="0">
                <a:pos x="connsiteX64245" y="connsiteY64245"/>
              </a:cxn>
              <a:cxn ang="0">
                <a:pos x="connsiteX64246" y="connsiteY64246"/>
              </a:cxn>
              <a:cxn ang="0">
                <a:pos x="connsiteX64247" y="connsiteY64247"/>
              </a:cxn>
              <a:cxn ang="0">
                <a:pos x="connsiteX64248" y="connsiteY64248"/>
              </a:cxn>
              <a:cxn ang="0">
                <a:pos x="connsiteX64249" y="connsiteY64249"/>
              </a:cxn>
              <a:cxn ang="0">
                <a:pos x="connsiteX64250" y="connsiteY64250"/>
              </a:cxn>
              <a:cxn ang="0">
                <a:pos x="connsiteX64251" y="connsiteY64251"/>
              </a:cxn>
              <a:cxn ang="0">
                <a:pos x="connsiteX64252" y="connsiteY64252"/>
              </a:cxn>
              <a:cxn ang="0">
                <a:pos x="connsiteX64253" y="connsiteY64253"/>
              </a:cxn>
              <a:cxn ang="0">
                <a:pos x="connsiteX64254" y="connsiteY64254"/>
              </a:cxn>
              <a:cxn ang="0">
                <a:pos x="connsiteX64255" y="connsiteY64255"/>
              </a:cxn>
              <a:cxn ang="0">
                <a:pos x="connsiteX64256" y="connsiteY64256"/>
              </a:cxn>
              <a:cxn ang="0">
                <a:pos x="connsiteX64257" y="connsiteY64257"/>
              </a:cxn>
              <a:cxn ang="0">
                <a:pos x="connsiteX64258" y="connsiteY64258"/>
              </a:cxn>
              <a:cxn ang="0">
                <a:pos x="connsiteX64259" y="connsiteY64259"/>
              </a:cxn>
              <a:cxn ang="0">
                <a:pos x="connsiteX64260" y="connsiteY64260"/>
              </a:cxn>
              <a:cxn ang="0">
                <a:pos x="connsiteX64261" y="connsiteY64261"/>
              </a:cxn>
              <a:cxn ang="0">
                <a:pos x="connsiteX64262" y="connsiteY64262"/>
              </a:cxn>
              <a:cxn ang="0">
                <a:pos x="connsiteX64263" y="connsiteY64263"/>
              </a:cxn>
              <a:cxn ang="0">
                <a:pos x="connsiteX64264" y="connsiteY64264"/>
              </a:cxn>
              <a:cxn ang="0">
                <a:pos x="connsiteX64265" y="connsiteY64265"/>
              </a:cxn>
              <a:cxn ang="0">
                <a:pos x="connsiteX64266" y="connsiteY64266"/>
              </a:cxn>
              <a:cxn ang="0">
                <a:pos x="connsiteX64267" y="connsiteY64267"/>
              </a:cxn>
              <a:cxn ang="0">
                <a:pos x="connsiteX64268" y="connsiteY64268"/>
              </a:cxn>
              <a:cxn ang="0">
                <a:pos x="connsiteX64269" y="connsiteY64269"/>
              </a:cxn>
              <a:cxn ang="0">
                <a:pos x="connsiteX64270" y="connsiteY64270"/>
              </a:cxn>
              <a:cxn ang="0">
                <a:pos x="connsiteX64271" y="connsiteY64271"/>
              </a:cxn>
              <a:cxn ang="0">
                <a:pos x="connsiteX64272" y="connsiteY64272"/>
              </a:cxn>
              <a:cxn ang="0">
                <a:pos x="connsiteX64273" y="connsiteY64273"/>
              </a:cxn>
              <a:cxn ang="0">
                <a:pos x="connsiteX64274" y="connsiteY64274"/>
              </a:cxn>
              <a:cxn ang="0">
                <a:pos x="connsiteX64275" y="connsiteY64275"/>
              </a:cxn>
              <a:cxn ang="0">
                <a:pos x="connsiteX64276" y="connsiteY64276"/>
              </a:cxn>
              <a:cxn ang="0">
                <a:pos x="connsiteX64277" y="connsiteY64277"/>
              </a:cxn>
              <a:cxn ang="0">
                <a:pos x="connsiteX64278" y="connsiteY64278"/>
              </a:cxn>
              <a:cxn ang="0">
                <a:pos x="connsiteX64279" y="connsiteY64279"/>
              </a:cxn>
              <a:cxn ang="0">
                <a:pos x="connsiteX64280" y="connsiteY64280"/>
              </a:cxn>
              <a:cxn ang="0">
                <a:pos x="connsiteX64281" y="connsiteY64281"/>
              </a:cxn>
              <a:cxn ang="0">
                <a:pos x="connsiteX64282" y="connsiteY64282"/>
              </a:cxn>
              <a:cxn ang="0">
                <a:pos x="connsiteX64283" y="connsiteY64283"/>
              </a:cxn>
              <a:cxn ang="0">
                <a:pos x="connsiteX64284" y="connsiteY64284"/>
              </a:cxn>
              <a:cxn ang="0">
                <a:pos x="connsiteX64285" y="connsiteY64285"/>
              </a:cxn>
              <a:cxn ang="0">
                <a:pos x="connsiteX64286" y="connsiteY64286"/>
              </a:cxn>
              <a:cxn ang="0">
                <a:pos x="connsiteX64287" y="connsiteY64287"/>
              </a:cxn>
              <a:cxn ang="0">
                <a:pos x="connsiteX64288" y="connsiteY64288"/>
              </a:cxn>
              <a:cxn ang="0">
                <a:pos x="connsiteX64289" y="connsiteY64289"/>
              </a:cxn>
              <a:cxn ang="0">
                <a:pos x="connsiteX64290" y="connsiteY64290"/>
              </a:cxn>
              <a:cxn ang="0">
                <a:pos x="connsiteX64291" y="connsiteY64291"/>
              </a:cxn>
              <a:cxn ang="0">
                <a:pos x="connsiteX64292" y="connsiteY64292"/>
              </a:cxn>
              <a:cxn ang="0">
                <a:pos x="connsiteX64293" y="connsiteY64293"/>
              </a:cxn>
              <a:cxn ang="0">
                <a:pos x="connsiteX64294" y="connsiteY64294"/>
              </a:cxn>
              <a:cxn ang="0">
                <a:pos x="connsiteX64295" y="connsiteY64295"/>
              </a:cxn>
              <a:cxn ang="0">
                <a:pos x="connsiteX64296" y="connsiteY64296"/>
              </a:cxn>
              <a:cxn ang="0">
                <a:pos x="connsiteX64297" y="connsiteY64297"/>
              </a:cxn>
              <a:cxn ang="0">
                <a:pos x="connsiteX64298" y="connsiteY64298"/>
              </a:cxn>
              <a:cxn ang="0">
                <a:pos x="connsiteX64299" y="connsiteY64299"/>
              </a:cxn>
              <a:cxn ang="0">
                <a:pos x="connsiteX64300" y="connsiteY64300"/>
              </a:cxn>
              <a:cxn ang="0">
                <a:pos x="connsiteX64301" y="connsiteY64301"/>
              </a:cxn>
              <a:cxn ang="0">
                <a:pos x="connsiteX64302" y="connsiteY64302"/>
              </a:cxn>
              <a:cxn ang="0">
                <a:pos x="connsiteX64303" y="connsiteY64303"/>
              </a:cxn>
              <a:cxn ang="0">
                <a:pos x="connsiteX64304" y="connsiteY64304"/>
              </a:cxn>
              <a:cxn ang="0">
                <a:pos x="connsiteX64305" y="connsiteY64305"/>
              </a:cxn>
              <a:cxn ang="0">
                <a:pos x="connsiteX64306" y="connsiteY64306"/>
              </a:cxn>
              <a:cxn ang="0">
                <a:pos x="connsiteX64307" y="connsiteY64307"/>
              </a:cxn>
              <a:cxn ang="0">
                <a:pos x="connsiteX64308" y="connsiteY64308"/>
              </a:cxn>
              <a:cxn ang="0">
                <a:pos x="connsiteX64309" y="connsiteY64309"/>
              </a:cxn>
              <a:cxn ang="0">
                <a:pos x="connsiteX64310" y="connsiteY64310"/>
              </a:cxn>
              <a:cxn ang="0">
                <a:pos x="connsiteX64311" y="connsiteY64311"/>
              </a:cxn>
              <a:cxn ang="0">
                <a:pos x="connsiteX64312" y="connsiteY64312"/>
              </a:cxn>
              <a:cxn ang="0">
                <a:pos x="connsiteX64313" y="connsiteY64313"/>
              </a:cxn>
              <a:cxn ang="0">
                <a:pos x="connsiteX64314" y="connsiteY64314"/>
              </a:cxn>
              <a:cxn ang="0">
                <a:pos x="connsiteX64315" y="connsiteY64315"/>
              </a:cxn>
              <a:cxn ang="0">
                <a:pos x="connsiteX64316" y="connsiteY64316"/>
              </a:cxn>
              <a:cxn ang="0">
                <a:pos x="connsiteX64317" y="connsiteY64317"/>
              </a:cxn>
              <a:cxn ang="0">
                <a:pos x="connsiteX64318" y="connsiteY64318"/>
              </a:cxn>
              <a:cxn ang="0">
                <a:pos x="connsiteX64319" y="connsiteY64319"/>
              </a:cxn>
              <a:cxn ang="0">
                <a:pos x="connsiteX64320" y="connsiteY64320"/>
              </a:cxn>
              <a:cxn ang="0">
                <a:pos x="connsiteX64321" y="connsiteY64321"/>
              </a:cxn>
              <a:cxn ang="0">
                <a:pos x="connsiteX64322" y="connsiteY64322"/>
              </a:cxn>
              <a:cxn ang="0">
                <a:pos x="connsiteX64323" y="connsiteY64323"/>
              </a:cxn>
              <a:cxn ang="0">
                <a:pos x="connsiteX64324" y="connsiteY64324"/>
              </a:cxn>
              <a:cxn ang="0">
                <a:pos x="connsiteX64325" y="connsiteY64325"/>
              </a:cxn>
              <a:cxn ang="0">
                <a:pos x="connsiteX64326" y="connsiteY64326"/>
              </a:cxn>
              <a:cxn ang="0">
                <a:pos x="connsiteX64327" y="connsiteY64327"/>
              </a:cxn>
              <a:cxn ang="0">
                <a:pos x="connsiteX64328" y="connsiteY64328"/>
              </a:cxn>
              <a:cxn ang="0">
                <a:pos x="connsiteX64329" y="connsiteY64329"/>
              </a:cxn>
              <a:cxn ang="0">
                <a:pos x="connsiteX64330" y="connsiteY64330"/>
              </a:cxn>
              <a:cxn ang="0">
                <a:pos x="connsiteX64331" y="connsiteY64331"/>
              </a:cxn>
              <a:cxn ang="0">
                <a:pos x="connsiteX64332" y="connsiteY64332"/>
              </a:cxn>
              <a:cxn ang="0">
                <a:pos x="connsiteX64333" y="connsiteY64333"/>
              </a:cxn>
              <a:cxn ang="0">
                <a:pos x="connsiteX64334" y="connsiteY64334"/>
              </a:cxn>
              <a:cxn ang="0">
                <a:pos x="connsiteX64335" y="connsiteY64335"/>
              </a:cxn>
              <a:cxn ang="0">
                <a:pos x="connsiteX64336" y="connsiteY64336"/>
              </a:cxn>
              <a:cxn ang="0">
                <a:pos x="connsiteX64337" y="connsiteY64337"/>
              </a:cxn>
              <a:cxn ang="0">
                <a:pos x="connsiteX64338" y="connsiteY64338"/>
              </a:cxn>
              <a:cxn ang="0">
                <a:pos x="connsiteX64339" y="connsiteY64339"/>
              </a:cxn>
              <a:cxn ang="0">
                <a:pos x="connsiteX64340" y="connsiteY64340"/>
              </a:cxn>
              <a:cxn ang="0">
                <a:pos x="connsiteX64341" y="connsiteY64341"/>
              </a:cxn>
              <a:cxn ang="0">
                <a:pos x="connsiteX64342" y="connsiteY64342"/>
              </a:cxn>
              <a:cxn ang="0">
                <a:pos x="connsiteX64343" y="connsiteY64343"/>
              </a:cxn>
              <a:cxn ang="0">
                <a:pos x="connsiteX64344" y="connsiteY64344"/>
              </a:cxn>
              <a:cxn ang="0">
                <a:pos x="connsiteX64345" y="connsiteY64345"/>
              </a:cxn>
              <a:cxn ang="0">
                <a:pos x="connsiteX64346" y="connsiteY64346"/>
              </a:cxn>
              <a:cxn ang="0">
                <a:pos x="connsiteX64347" y="connsiteY64347"/>
              </a:cxn>
              <a:cxn ang="0">
                <a:pos x="connsiteX64348" y="connsiteY64348"/>
              </a:cxn>
              <a:cxn ang="0">
                <a:pos x="connsiteX64349" y="connsiteY64349"/>
              </a:cxn>
              <a:cxn ang="0">
                <a:pos x="connsiteX64350" y="connsiteY64350"/>
              </a:cxn>
              <a:cxn ang="0">
                <a:pos x="connsiteX64351" y="connsiteY64351"/>
              </a:cxn>
              <a:cxn ang="0">
                <a:pos x="connsiteX64352" y="connsiteY64352"/>
              </a:cxn>
              <a:cxn ang="0">
                <a:pos x="connsiteX64353" y="connsiteY64353"/>
              </a:cxn>
              <a:cxn ang="0">
                <a:pos x="connsiteX64354" y="connsiteY64354"/>
              </a:cxn>
              <a:cxn ang="0">
                <a:pos x="connsiteX64355" y="connsiteY64355"/>
              </a:cxn>
              <a:cxn ang="0">
                <a:pos x="connsiteX64356" y="connsiteY64356"/>
              </a:cxn>
              <a:cxn ang="0">
                <a:pos x="connsiteX64357" y="connsiteY64357"/>
              </a:cxn>
              <a:cxn ang="0">
                <a:pos x="connsiteX64358" y="connsiteY64358"/>
              </a:cxn>
              <a:cxn ang="0">
                <a:pos x="connsiteX64359" y="connsiteY64359"/>
              </a:cxn>
              <a:cxn ang="0">
                <a:pos x="connsiteX64360" y="connsiteY64360"/>
              </a:cxn>
              <a:cxn ang="0">
                <a:pos x="connsiteX64361" y="connsiteY64361"/>
              </a:cxn>
              <a:cxn ang="0">
                <a:pos x="connsiteX64362" y="connsiteY64362"/>
              </a:cxn>
              <a:cxn ang="0">
                <a:pos x="connsiteX64363" y="connsiteY64363"/>
              </a:cxn>
              <a:cxn ang="0">
                <a:pos x="connsiteX64364" y="connsiteY64364"/>
              </a:cxn>
              <a:cxn ang="0">
                <a:pos x="connsiteX64365" y="connsiteY64365"/>
              </a:cxn>
              <a:cxn ang="0">
                <a:pos x="connsiteX64366" y="connsiteY64366"/>
              </a:cxn>
              <a:cxn ang="0">
                <a:pos x="connsiteX64367" y="connsiteY64367"/>
              </a:cxn>
              <a:cxn ang="0">
                <a:pos x="connsiteX64368" y="connsiteY64368"/>
              </a:cxn>
              <a:cxn ang="0">
                <a:pos x="connsiteX64369" y="connsiteY64369"/>
              </a:cxn>
              <a:cxn ang="0">
                <a:pos x="connsiteX64370" y="connsiteY64370"/>
              </a:cxn>
              <a:cxn ang="0">
                <a:pos x="connsiteX64371" y="connsiteY64371"/>
              </a:cxn>
              <a:cxn ang="0">
                <a:pos x="connsiteX64372" y="connsiteY64372"/>
              </a:cxn>
              <a:cxn ang="0">
                <a:pos x="connsiteX64373" y="connsiteY64373"/>
              </a:cxn>
              <a:cxn ang="0">
                <a:pos x="connsiteX64374" y="connsiteY64374"/>
              </a:cxn>
              <a:cxn ang="0">
                <a:pos x="connsiteX64375" y="connsiteY64375"/>
              </a:cxn>
              <a:cxn ang="0">
                <a:pos x="connsiteX64376" y="connsiteY64376"/>
              </a:cxn>
              <a:cxn ang="0">
                <a:pos x="connsiteX64377" y="connsiteY64377"/>
              </a:cxn>
              <a:cxn ang="0">
                <a:pos x="connsiteX64378" y="connsiteY64378"/>
              </a:cxn>
              <a:cxn ang="0">
                <a:pos x="connsiteX64379" y="connsiteY64379"/>
              </a:cxn>
              <a:cxn ang="0">
                <a:pos x="connsiteX64380" y="connsiteY64380"/>
              </a:cxn>
              <a:cxn ang="0">
                <a:pos x="connsiteX64381" y="connsiteY64381"/>
              </a:cxn>
              <a:cxn ang="0">
                <a:pos x="connsiteX64382" y="connsiteY64382"/>
              </a:cxn>
              <a:cxn ang="0">
                <a:pos x="connsiteX64383" y="connsiteY64383"/>
              </a:cxn>
              <a:cxn ang="0">
                <a:pos x="connsiteX64384" y="connsiteY64384"/>
              </a:cxn>
              <a:cxn ang="0">
                <a:pos x="connsiteX64385" y="connsiteY64385"/>
              </a:cxn>
              <a:cxn ang="0">
                <a:pos x="connsiteX64386" y="connsiteY64386"/>
              </a:cxn>
              <a:cxn ang="0">
                <a:pos x="connsiteX64387" y="connsiteY64387"/>
              </a:cxn>
              <a:cxn ang="0">
                <a:pos x="connsiteX64388" y="connsiteY64388"/>
              </a:cxn>
              <a:cxn ang="0">
                <a:pos x="connsiteX64389" y="connsiteY64389"/>
              </a:cxn>
              <a:cxn ang="0">
                <a:pos x="connsiteX64390" y="connsiteY64390"/>
              </a:cxn>
              <a:cxn ang="0">
                <a:pos x="connsiteX64391" y="connsiteY64391"/>
              </a:cxn>
              <a:cxn ang="0">
                <a:pos x="connsiteX64392" y="connsiteY64392"/>
              </a:cxn>
              <a:cxn ang="0">
                <a:pos x="connsiteX64393" y="connsiteY64393"/>
              </a:cxn>
              <a:cxn ang="0">
                <a:pos x="connsiteX64394" y="connsiteY64394"/>
              </a:cxn>
              <a:cxn ang="0">
                <a:pos x="connsiteX64395" y="connsiteY64395"/>
              </a:cxn>
              <a:cxn ang="0">
                <a:pos x="connsiteX64396" y="connsiteY64396"/>
              </a:cxn>
              <a:cxn ang="0">
                <a:pos x="connsiteX64397" y="connsiteY64397"/>
              </a:cxn>
              <a:cxn ang="0">
                <a:pos x="connsiteX64398" y="connsiteY64398"/>
              </a:cxn>
              <a:cxn ang="0">
                <a:pos x="connsiteX64399" y="connsiteY64399"/>
              </a:cxn>
              <a:cxn ang="0">
                <a:pos x="connsiteX64400" y="connsiteY64400"/>
              </a:cxn>
              <a:cxn ang="0">
                <a:pos x="connsiteX64401" y="connsiteY64401"/>
              </a:cxn>
              <a:cxn ang="0">
                <a:pos x="connsiteX64402" y="connsiteY64402"/>
              </a:cxn>
              <a:cxn ang="0">
                <a:pos x="connsiteX64403" y="connsiteY64403"/>
              </a:cxn>
              <a:cxn ang="0">
                <a:pos x="connsiteX64404" y="connsiteY64404"/>
              </a:cxn>
              <a:cxn ang="0">
                <a:pos x="connsiteX64405" y="connsiteY64405"/>
              </a:cxn>
              <a:cxn ang="0">
                <a:pos x="connsiteX64406" y="connsiteY64406"/>
              </a:cxn>
              <a:cxn ang="0">
                <a:pos x="connsiteX64407" y="connsiteY64407"/>
              </a:cxn>
              <a:cxn ang="0">
                <a:pos x="connsiteX64408" y="connsiteY64408"/>
              </a:cxn>
              <a:cxn ang="0">
                <a:pos x="connsiteX64409" y="connsiteY64409"/>
              </a:cxn>
              <a:cxn ang="0">
                <a:pos x="connsiteX64410" y="connsiteY64410"/>
              </a:cxn>
              <a:cxn ang="0">
                <a:pos x="connsiteX64411" y="connsiteY64411"/>
              </a:cxn>
              <a:cxn ang="0">
                <a:pos x="connsiteX64412" y="connsiteY64412"/>
              </a:cxn>
              <a:cxn ang="0">
                <a:pos x="connsiteX64413" y="connsiteY64413"/>
              </a:cxn>
              <a:cxn ang="0">
                <a:pos x="connsiteX64414" y="connsiteY64414"/>
              </a:cxn>
              <a:cxn ang="0">
                <a:pos x="connsiteX64415" y="connsiteY64415"/>
              </a:cxn>
              <a:cxn ang="0">
                <a:pos x="connsiteX64416" y="connsiteY64416"/>
              </a:cxn>
              <a:cxn ang="0">
                <a:pos x="connsiteX64417" y="connsiteY64417"/>
              </a:cxn>
              <a:cxn ang="0">
                <a:pos x="connsiteX64418" y="connsiteY64418"/>
              </a:cxn>
              <a:cxn ang="0">
                <a:pos x="connsiteX64419" y="connsiteY64419"/>
              </a:cxn>
              <a:cxn ang="0">
                <a:pos x="connsiteX64420" y="connsiteY64420"/>
              </a:cxn>
              <a:cxn ang="0">
                <a:pos x="connsiteX64421" y="connsiteY64421"/>
              </a:cxn>
              <a:cxn ang="0">
                <a:pos x="connsiteX64422" y="connsiteY64422"/>
              </a:cxn>
              <a:cxn ang="0">
                <a:pos x="connsiteX64423" y="connsiteY64423"/>
              </a:cxn>
              <a:cxn ang="0">
                <a:pos x="connsiteX64424" y="connsiteY64424"/>
              </a:cxn>
              <a:cxn ang="0">
                <a:pos x="connsiteX64425" y="connsiteY64425"/>
              </a:cxn>
              <a:cxn ang="0">
                <a:pos x="connsiteX64426" y="connsiteY64426"/>
              </a:cxn>
              <a:cxn ang="0">
                <a:pos x="connsiteX64427" y="connsiteY64427"/>
              </a:cxn>
              <a:cxn ang="0">
                <a:pos x="connsiteX64428" y="connsiteY64428"/>
              </a:cxn>
              <a:cxn ang="0">
                <a:pos x="connsiteX64429" y="connsiteY64429"/>
              </a:cxn>
              <a:cxn ang="0">
                <a:pos x="connsiteX64430" y="connsiteY64430"/>
              </a:cxn>
              <a:cxn ang="0">
                <a:pos x="connsiteX64431" y="connsiteY64431"/>
              </a:cxn>
              <a:cxn ang="0">
                <a:pos x="connsiteX64432" y="connsiteY64432"/>
              </a:cxn>
              <a:cxn ang="0">
                <a:pos x="connsiteX64433" y="connsiteY64433"/>
              </a:cxn>
              <a:cxn ang="0">
                <a:pos x="connsiteX64434" y="connsiteY64434"/>
              </a:cxn>
              <a:cxn ang="0">
                <a:pos x="connsiteX64435" y="connsiteY64435"/>
              </a:cxn>
              <a:cxn ang="0">
                <a:pos x="connsiteX64436" y="connsiteY64436"/>
              </a:cxn>
              <a:cxn ang="0">
                <a:pos x="connsiteX64437" y="connsiteY64437"/>
              </a:cxn>
              <a:cxn ang="0">
                <a:pos x="connsiteX64438" y="connsiteY64438"/>
              </a:cxn>
              <a:cxn ang="0">
                <a:pos x="connsiteX64439" y="connsiteY64439"/>
              </a:cxn>
              <a:cxn ang="0">
                <a:pos x="connsiteX64440" y="connsiteY64440"/>
              </a:cxn>
              <a:cxn ang="0">
                <a:pos x="connsiteX64441" y="connsiteY64441"/>
              </a:cxn>
              <a:cxn ang="0">
                <a:pos x="connsiteX64442" y="connsiteY64442"/>
              </a:cxn>
              <a:cxn ang="0">
                <a:pos x="connsiteX64443" y="connsiteY64443"/>
              </a:cxn>
              <a:cxn ang="0">
                <a:pos x="connsiteX64444" y="connsiteY64444"/>
              </a:cxn>
              <a:cxn ang="0">
                <a:pos x="connsiteX64445" y="connsiteY64445"/>
              </a:cxn>
              <a:cxn ang="0">
                <a:pos x="connsiteX64446" y="connsiteY64446"/>
              </a:cxn>
              <a:cxn ang="0">
                <a:pos x="connsiteX64447" y="connsiteY64447"/>
              </a:cxn>
              <a:cxn ang="0">
                <a:pos x="connsiteX64448" y="connsiteY64448"/>
              </a:cxn>
              <a:cxn ang="0">
                <a:pos x="connsiteX64449" y="connsiteY64449"/>
              </a:cxn>
              <a:cxn ang="0">
                <a:pos x="connsiteX64450" y="connsiteY64450"/>
              </a:cxn>
              <a:cxn ang="0">
                <a:pos x="connsiteX64451" y="connsiteY64451"/>
              </a:cxn>
              <a:cxn ang="0">
                <a:pos x="connsiteX64452" y="connsiteY64452"/>
              </a:cxn>
              <a:cxn ang="0">
                <a:pos x="connsiteX64453" y="connsiteY64453"/>
              </a:cxn>
              <a:cxn ang="0">
                <a:pos x="connsiteX64454" y="connsiteY64454"/>
              </a:cxn>
              <a:cxn ang="0">
                <a:pos x="connsiteX64455" y="connsiteY64455"/>
              </a:cxn>
              <a:cxn ang="0">
                <a:pos x="connsiteX64456" y="connsiteY64456"/>
              </a:cxn>
              <a:cxn ang="0">
                <a:pos x="connsiteX64457" y="connsiteY64457"/>
              </a:cxn>
              <a:cxn ang="0">
                <a:pos x="connsiteX64458" y="connsiteY64458"/>
              </a:cxn>
              <a:cxn ang="0">
                <a:pos x="connsiteX64459" y="connsiteY64459"/>
              </a:cxn>
              <a:cxn ang="0">
                <a:pos x="connsiteX64460" y="connsiteY64460"/>
              </a:cxn>
              <a:cxn ang="0">
                <a:pos x="connsiteX64461" y="connsiteY64461"/>
              </a:cxn>
              <a:cxn ang="0">
                <a:pos x="connsiteX64462" y="connsiteY64462"/>
              </a:cxn>
              <a:cxn ang="0">
                <a:pos x="connsiteX64463" y="connsiteY64463"/>
              </a:cxn>
              <a:cxn ang="0">
                <a:pos x="connsiteX64464" y="connsiteY64464"/>
              </a:cxn>
              <a:cxn ang="0">
                <a:pos x="connsiteX64465" y="connsiteY64465"/>
              </a:cxn>
              <a:cxn ang="0">
                <a:pos x="connsiteX64466" y="connsiteY64466"/>
              </a:cxn>
              <a:cxn ang="0">
                <a:pos x="connsiteX64467" y="connsiteY64467"/>
              </a:cxn>
              <a:cxn ang="0">
                <a:pos x="connsiteX64468" y="connsiteY64468"/>
              </a:cxn>
              <a:cxn ang="0">
                <a:pos x="connsiteX64469" y="connsiteY64469"/>
              </a:cxn>
              <a:cxn ang="0">
                <a:pos x="connsiteX64470" y="connsiteY64470"/>
              </a:cxn>
              <a:cxn ang="0">
                <a:pos x="connsiteX64471" y="connsiteY64471"/>
              </a:cxn>
              <a:cxn ang="0">
                <a:pos x="connsiteX64472" y="connsiteY64472"/>
              </a:cxn>
              <a:cxn ang="0">
                <a:pos x="connsiteX64473" y="connsiteY64473"/>
              </a:cxn>
              <a:cxn ang="0">
                <a:pos x="connsiteX64474" y="connsiteY64474"/>
              </a:cxn>
              <a:cxn ang="0">
                <a:pos x="connsiteX64475" y="connsiteY64475"/>
              </a:cxn>
              <a:cxn ang="0">
                <a:pos x="connsiteX64476" y="connsiteY64476"/>
              </a:cxn>
              <a:cxn ang="0">
                <a:pos x="connsiteX64477" y="connsiteY64477"/>
              </a:cxn>
              <a:cxn ang="0">
                <a:pos x="connsiteX64478" y="connsiteY64478"/>
              </a:cxn>
              <a:cxn ang="0">
                <a:pos x="connsiteX64479" y="connsiteY64479"/>
              </a:cxn>
              <a:cxn ang="0">
                <a:pos x="connsiteX64480" y="connsiteY64480"/>
              </a:cxn>
              <a:cxn ang="0">
                <a:pos x="connsiteX64481" y="connsiteY64481"/>
              </a:cxn>
              <a:cxn ang="0">
                <a:pos x="connsiteX64482" y="connsiteY64482"/>
              </a:cxn>
              <a:cxn ang="0">
                <a:pos x="connsiteX64483" y="connsiteY64483"/>
              </a:cxn>
              <a:cxn ang="0">
                <a:pos x="connsiteX64484" y="connsiteY64484"/>
              </a:cxn>
              <a:cxn ang="0">
                <a:pos x="connsiteX64485" y="connsiteY64485"/>
              </a:cxn>
              <a:cxn ang="0">
                <a:pos x="connsiteX64486" y="connsiteY64486"/>
              </a:cxn>
              <a:cxn ang="0">
                <a:pos x="connsiteX64487" y="connsiteY64487"/>
              </a:cxn>
              <a:cxn ang="0">
                <a:pos x="connsiteX64488" y="connsiteY64488"/>
              </a:cxn>
              <a:cxn ang="0">
                <a:pos x="connsiteX64489" y="connsiteY64489"/>
              </a:cxn>
              <a:cxn ang="0">
                <a:pos x="connsiteX64490" y="connsiteY64490"/>
              </a:cxn>
              <a:cxn ang="0">
                <a:pos x="connsiteX64491" y="connsiteY64491"/>
              </a:cxn>
              <a:cxn ang="0">
                <a:pos x="connsiteX64492" y="connsiteY64492"/>
              </a:cxn>
              <a:cxn ang="0">
                <a:pos x="connsiteX64493" y="connsiteY64493"/>
              </a:cxn>
              <a:cxn ang="0">
                <a:pos x="connsiteX64494" y="connsiteY64494"/>
              </a:cxn>
              <a:cxn ang="0">
                <a:pos x="connsiteX64495" y="connsiteY64495"/>
              </a:cxn>
              <a:cxn ang="0">
                <a:pos x="connsiteX64496" y="connsiteY64496"/>
              </a:cxn>
              <a:cxn ang="0">
                <a:pos x="connsiteX64497" y="connsiteY64497"/>
              </a:cxn>
              <a:cxn ang="0">
                <a:pos x="connsiteX64498" y="connsiteY64498"/>
              </a:cxn>
              <a:cxn ang="0">
                <a:pos x="connsiteX64499" y="connsiteY64499"/>
              </a:cxn>
              <a:cxn ang="0">
                <a:pos x="connsiteX64500" y="connsiteY64500"/>
              </a:cxn>
              <a:cxn ang="0">
                <a:pos x="connsiteX64501" y="connsiteY64501"/>
              </a:cxn>
              <a:cxn ang="0">
                <a:pos x="connsiteX64502" y="connsiteY64502"/>
              </a:cxn>
              <a:cxn ang="0">
                <a:pos x="connsiteX64503" y="connsiteY64503"/>
              </a:cxn>
              <a:cxn ang="0">
                <a:pos x="connsiteX64504" y="connsiteY64504"/>
              </a:cxn>
              <a:cxn ang="0">
                <a:pos x="connsiteX64505" y="connsiteY64505"/>
              </a:cxn>
              <a:cxn ang="0">
                <a:pos x="connsiteX64506" y="connsiteY64506"/>
              </a:cxn>
              <a:cxn ang="0">
                <a:pos x="connsiteX64507" y="connsiteY64507"/>
              </a:cxn>
              <a:cxn ang="0">
                <a:pos x="connsiteX64508" y="connsiteY64508"/>
              </a:cxn>
              <a:cxn ang="0">
                <a:pos x="connsiteX64509" y="connsiteY64509"/>
              </a:cxn>
              <a:cxn ang="0">
                <a:pos x="connsiteX64510" y="connsiteY64510"/>
              </a:cxn>
              <a:cxn ang="0">
                <a:pos x="connsiteX64511" y="connsiteY64511"/>
              </a:cxn>
              <a:cxn ang="0">
                <a:pos x="connsiteX64512" y="connsiteY64512"/>
              </a:cxn>
              <a:cxn ang="0">
                <a:pos x="connsiteX64513" y="connsiteY64513"/>
              </a:cxn>
              <a:cxn ang="0">
                <a:pos x="connsiteX64514" y="connsiteY64514"/>
              </a:cxn>
              <a:cxn ang="0">
                <a:pos x="connsiteX64515" y="connsiteY64515"/>
              </a:cxn>
              <a:cxn ang="0">
                <a:pos x="connsiteX64516" y="connsiteY64516"/>
              </a:cxn>
              <a:cxn ang="0">
                <a:pos x="connsiteX64517" y="connsiteY64517"/>
              </a:cxn>
              <a:cxn ang="0">
                <a:pos x="connsiteX64518" y="connsiteY64518"/>
              </a:cxn>
              <a:cxn ang="0">
                <a:pos x="connsiteX64519" y="connsiteY64519"/>
              </a:cxn>
              <a:cxn ang="0">
                <a:pos x="connsiteX64520" y="connsiteY64520"/>
              </a:cxn>
              <a:cxn ang="0">
                <a:pos x="connsiteX64521" y="connsiteY64521"/>
              </a:cxn>
              <a:cxn ang="0">
                <a:pos x="connsiteX64522" y="connsiteY64522"/>
              </a:cxn>
              <a:cxn ang="0">
                <a:pos x="connsiteX64523" y="connsiteY64523"/>
              </a:cxn>
              <a:cxn ang="0">
                <a:pos x="connsiteX64524" y="connsiteY64524"/>
              </a:cxn>
              <a:cxn ang="0">
                <a:pos x="connsiteX64525" y="connsiteY64525"/>
              </a:cxn>
              <a:cxn ang="0">
                <a:pos x="connsiteX64526" y="connsiteY64526"/>
              </a:cxn>
              <a:cxn ang="0">
                <a:pos x="connsiteX64527" y="connsiteY64527"/>
              </a:cxn>
              <a:cxn ang="0">
                <a:pos x="connsiteX64528" y="connsiteY64528"/>
              </a:cxn>
              <a:cxn ang="0">
                <a:pos x="connsiteX64529" y="connsiteY64529"/>
              </a:cxn>
              <a:cxn ang="0">
                <a:pos x="connsiteX64530" y="connsiteY64530"/>
              </a:cxn>
              <a:cxn ang="0">
                <a:pos x="connsiteX64531" y="connsiteY64531"/>
              </a:cxn>
              <a:cxn ang="0">
                <a:pos x="connsiteX64532" y="connsiteY64532"/>
              </a:cxn>
              <a:cxn ang="0">
                <a:pos x="connsiteX64533" y="connsiteY64533"/>
              </a:cxn>
              <a:cxn ang="0">
                <a:pos x="connsiteX64534" y="connsiteY64534"/>
              </a:cxn>
              <a:cxn ang="0">
                <a:pos x="connsiteX64535" y="connsiteY64535"/>
              </a:cxn>
              <a:cxn ang="0">
                <a:pos x="connsiteX64536" y="connsiteY64536"/>
              </a:cxn>
              <a:cxn ang="0">
                <a:pos x="connsiteX64537" y="connsiteY64537"/>
              </a:cxn>
              <a:cxn ang="0">
                <a:pos x="connsiteX64538" y="connsiteY64538"/>
              </a:cxn>
              <a:cxn ang="0">
                <a:pos x="connsiteX64539" y="connsiteY64539"/>
              </a:cxn>
              <a:cxn ang="0">
                <a:pos x="connsiteX64540" y="connsiteY64540"/>
              </a:cxn>
              <a:cxn ang="0">
                <a:pos x="connsiteX64541" y="connsiteY64541"/>
              </a:cxn>
              <a:cxn ang="0">
                <a:pos x="connsiteX64542" y="connsiteY64542"/>
              </a:cxn>
              <a:cxn ang="0">
                <a:pos x="connsiteX64543" y="connsiteY64543"/>
              </a:cxn>
              <a:cxn ang="0">
                <a:pos x="connsiteX64544" y="connsiteY64544"/>
              </a:cxn>
              <a:cxn ang="0">
                <a:pos x="connsiteX64545" y="connsiteY64545"/>
              </a:cxn>
              <a:cxn ang="0">
                <a:pos x="connsiteX64546" y="connsiteY64546"/>
              </a:cxn>
              <a:cxn ang="0">
                <a:pos x="connsiteX64547" y="connsiteY64547"/>
              </a:cxn>
              <a:cxn ang="0">
                <a:pos x="connsiteX64548" y="connsiteY64548"/>
              </a:cxn>
              <a:cxn ang="0">
                <a:pos x="connsiteX64549" y="connsiteY64549"/>
              </a:cxn>
              <a:cxn ang="0">
                <a:pos x="connsiteX64550" y="connsiteY64550"/>
              </a:cxn>
              <a:cxn ang="0">
                <a:pos x="connsiteX64551" y="connsiteY64551"/>
              </a:cxn>
              <a:cxn ang="0">
                <a:pos x="connsiteX64552" y="connsiteY64552"/>
              </a:cxn>
              <a:cxn ang="0">
                <a:pos x="connsiteX64553" y="connsiteY64553"/>
              </a:cxn>
              <a:cxn ang="0">
                <a:pos x="connsiteX64554" y="connsiteY64554"/>
              </a:cxn>
              <a:cxn ang="0">
                <a:pos x="connsiteX64555" y="connsiteY64555"/>
              </a:cxn>
              <a:cxn ang="0">
                <a:pos x="connsiteX64556" y="connsiteY64556"/>
              </a:cxn>
              <a:cxn ang="0">
                <a:pos x="connsiteX64557" y="connsiteY64557"/>
              </a:cxn>
              <a:cxn ang="0">
                <a:pos x="connsiteX64558" y="connsiteY64558"/>
              </a:cxn>
              <a:cxn ang="0">
                <a:pos x="connsiteX64559" y="connsiteY64559"/>
              </a:cxn>
              <a:cxn ang="0">
                <a:pos x="connsiteX64560" y="connsiteY64560"/>
              </a:cxn>
              <a:cxn ang="0">
                <a:pos x="connsiteX64561" y="connsiteY64561"/>
              </a:cxn>
              <a:cxn ang="0">
                <a:pos x="connsiteX64562" y="connsiteY64562"/>
              </a:cxn>
              <a:cxn ang="0">
                <a:pos x="connsiteX64563" y="connsiteY64563"/>
              </a:cxn>
              <a:cxn ang="0">
                <a:pos x="connsiteX64564" y="connsiteY64564"/>
              </a:cxn>
              <a:cxn ang="0">
                <a:pos x="connsiteX64565" y="connsiteY64565"/>
              </a:cxn>
              <a:cxn ang="0">
                <a:pos x="connsiteX64566" y="connsiteY64566"/>
              </a:cxn>
              <a:cxn ang="0">
                <a:pos x="connsiteX64567" y="connsiteY64567"/>
              </a:cxn>
              <a:cxn ang="0">
                <a:pos x="connsiteX64568" y="connsiteY64568"/>
              </a:cxn>
              <a:cxn ang="0">
                <a:pos x="connsiteX64569" y="connsiteY64569"/>
              </a:cxn>
              <a:cxn ang="0">
                <a:pos x="connsiteX64570" y="connsiteY64570"/>
              </a:cxn>
              <a:cxn ang="0">
                <a:pos x="connsiteX64571" y="connsiteY64571"/>
              </a:cxn>
              <a:cxn ang="0">
                <a:pos x="connsiteX64572" y="connsiteY64572"/>
              </a:cxn>
              <a:cxn ang="0">
                <a:pos x="connsiteX64573" y="connsiteY64573"/>
              </a:cxn>
              <a:cxn ang="0">
                <a:pos x="connsiteX64574" y="connsiteY64574"/>
              </a:cxn>
              <a:cxn ang="0">
                <a:pos x="connsiteX64575" y="connsiteY64575"/>
              </a:cxn>
              <a:cxn ang="0">
                <a:pos x="connsiteX64576" y="connsiteY64576"/>
              </a:cxn>
              <a:cxn ang="0">
                <a:pos x="connsiteX64577" y="connsiteY64577"/>
              </a:cxn>
              <a:cxn ang="0">
                <a:pos x="connsiteX64578" y="connsiteY64578"/>
              </a:cxn>
              <a:cxn ang="0">
                <a:pos x="connsiteX64579" y="connsiteY64579"/>
              </a:cxn>
              <a:cxn ang="0">
                <a:pos x="connsiteX64580" y="connsiteY64580"/>
              </a:cxn>
              <a:cxn ang="0">
                <a:pos x="connsiteX64581" y="connsiteY64581"/>
              </a:cxn>
              <a:cxn ang="0">
                <a:pos x="connsiteX64582" y="connsiteY64582"/>
              </a:cxn>
              <a:cxn ang="0">
                <a:pos x="connsiteX64583" y="connsiteY64583"/>
              </a:cxn>
              <a:cxn ang="0">
                <a:pos x="connsiteX64584" y="connsiteY64584"/>
              </a:cxn>
              <a:cxn ang="0">
                <a:pos x="connsiteX64585" y="connsiteY64585"/>
              </a:cxn>
              <a:cxn ang="0">
                <a:pos x="connsiteX64586" y="connsiteY64586"/>
              </a:cxn>
              <a:cxn ang="0">
                <a:pos x="connsiteX64587" y="connsiteY64587"/>
              </a:cxn>
              <a:cxn ang="0">
                <a:pos x="connsiteX64588" y="connsiteY64588"/>
              </a:cxn>
              <a:cxn ang="0">
                <a:pos x="connsiteX64589" y="connsiteY64589"/>
              </a:cxn>
              <a:cxn ang="0">
                <a:pos x="connsiteX64590" y="connsiteY64590"/>
              </a:cxn>
              <a:cxn ang="0">
                <a:pos x="connsiteX64591" y="connsiteY64591"/>
              </a:cxn>
              <a:cxn ang="0">
                <a:pos x="connsiteX64592" y="connsiteY64592"/>
              </a:cxn>
              <a:cxn ang="0">
                <a:pos x="connsiteX64593" y="connsiteY64593"/>
              </a:cxn>
              <a:cxn ang="0">
                <a:pos x="connsiteX64594" y="connsiteY64594"/>
              </a:cxn>
              <a:cxn ang="0">
                <a:pos x="connsiteX64595" y="connsiteY64595"/>
              </a:cxn>
              <a:cxn ang="0">
                <a:pos x="connsiteX64596" y="connsiteY64596"/>
              </a:cxn>
              <a:cxn ang="0">
                <a:pos x="connsiteX64597" y="connsiteY64597"/>
              </a:cxn>
              <a:cxn ang="0">
                <a:pos x="connsiteX64598" y="connsiteY64598"/>
              </a:cxn>
              <a:cxn ang="0">
                <a:pos x="connsiteX64599" y="connsiteY64599"/>
              </a:cxn>
              <a:cxn ang="0">
                <a:pos x="connsiteX64600" y="connsiteY64600"/>
              </a:cxn>
              <a:cxn ang="0">
                <a:pos x="connsiteX64601" y="connsiteY64601"/>
              </a:cxn>
              <a:cxn ang="0">
                <a:pos x="connsiteX64602" y="connsiteY64602"/>
              </a:cxn>
              <a:cxn ang="0">
                <a:pos x="connsiteX64603" y="connsiteY64603"/>
              </a:cxn>
              <a:cxn ang="0">
                <a:pos x="connsiteX64604" y="connsiteY64604"/>
              </a:cxn>
              <a:cxn ang="0">
                <a:pos x="connsiteX64605" y="connsiteY64605"/>
              </a:cxn>
              <a:cxn ang="0">
                <a:pos x="connsiteX64606" y="connsiteY64606"/>
              </a:cxn>
              <a:cxn ang="0">
                <a:pos x="connsiteX64607" y="connsiteY64607"/>
              </a:cxn>
              <a:cxn ang="0">
                <a:pos x="connsiteX64608" y="connsiteY64608"/>
              </a:cxn>
              <a:cxn ang="0">
                <a:pos x="connsiteX64609" y="connsiteY64609"/>
              </a:cxn>
              <a:cxn ang="0">
                <a:pos x="connsiteX64610" y="connsiteY64610"/>
              </a:cxn>
              <a:cxn ang="0">
                <a:pos x="connsiteX64611" y="connsiteY64611"/>
              </a:cxn>
              <a:cxn ang="0">
                <a:pos x="connsiteX64612" y="connsiteY64612"/>
              </a:cxn>
              <a:cxn ang="0">
                <a:pos x="connsiteX64613" y="connsiteY64613"/>
              </a:cxn>
              <a:cxn ang="0">
                <a:pos x="connsiteX64614" y="connsiteY64614"/>
              </a:cxn>
              <a:cxn ang="0">
                <a:pos x="connsiteX64615" y="connsiteY64615"/>
              </a:cxn>
              <a:cxn ang="0">
                <a:pos x="connsiteX64616" y="connsiteY64616"/>
              </a:cxn>
              <a:cxn ang="0">
                <a:pos x="connsiteX64617" y="connsiteY64617"/>
              </a:cxn>
              <a:cxn ang="0">
                <a:pos x="connsiteX64618" y="connsiteY64618"/>
              </a:cxn>
              <a:cxn ang="0">
                <a:pos x="connsiteX64619" y="connsiteY64619"/>
              </a:cxn>
              <a:cxn ang="0">
                <a:pos x="connsiteX64620" y="connsiteY64620"/>
              </a:cxn>
              <a:cxn ang="0">
                <a:pos x="connsiteX64621" y="connsiteY64621"/>
              </a:cxn>
              <a:cxn ang="0">
                <a:pos x="connsiteX64622" y="connsiteY64622"/>
              </a:cxn>
              <a:cxn ang="0">
                <a:pos x="connsiteX64623" y="connsiteY64623"/>
              </a:cxn>
              <a:cxn ang="0">
                <a:pos x="connsiteX64624" y="connsiteY64624"/>
              </a:cxn>
              <a:cxn ang="0">
                <a:pos x="connsiteX64625" y="connsiteY64625"/>
              </a:cxn>
              <a:cxn ang="0">
                <a:pos x="connsiteX64626" y="connsiteY64626"/>
              </a:cxn>
              <a:cxn ang="0">
                <a:pos x="connsiteX64627" y="connsiteY64627"/>
              </a:cxn>
              <a:cxn ang="0">
                <a:pos x="connsiteX64628" y="connsiteY64628"/>
              </a:cxn>
              <a:cxn ang="0">
                <a:pos x="connsiteX64629" y="connsiteY64629"/>
              </a:cxn>
              <a:cxn ang="0">
                <a:pos x="connsiteX64630" y="connsiteY64630"/>
              </a:cxn>
              <a:cxn ang="0">
                <a:pos x="connsiteX64631" y="connsiteY64631"/>
              </a:cxn>
              <a:cxn ang="0">
                <a:pos x="connsiteX64632" y="connsiteY64632"/>
              </a:cxn>
              <a:cxn ang="0">
                <a:pos x="connsiteX64633" y="connsiteY64633"/>
              </a:cxn>
              <a:cxn ang="0">
                <a:pos x="connsiteX64634" y="connsiteY64634"/>
              </a:cxn>
              <a:cxn ang="0">
                <a:pos x="connsiteX64635" y="connsiteY64635"/>
              </a:cxn>
              <a:cxn ang="0">
                <a:pos x="connsiteX64636" y="connsiteY64636"/>
              </a:cxn>
              <a:cxn ang="0">
                <a:pos x="connsiteX64637" y="connsiteY64637"/>
              </a:cxn>
              <a:cxn ang="0">
                <a:pos x="connsiteX64638" y="connsiteY64638"/>
              </a:cxn>
              <a:cxn ang="0">
                <a:pos x="connsiteX64639" y="connsiteY64639"/>
              </a:cxn>
              <a:cxn ang="0">
                <a:pos x="connsiteX64640" y="connsiteY64640"/>
              </a:cxn>
              <a:cxn ang="0">
                <a:pos x="connsiteX64641" y="connsiteY64641"/>
              </a:cxn>
              <a:cxn ang="0">
                <a:pos x="connsiteX64642" y="connsiteY64642"/>
              </a:cxn>
              <a:cxn ang="0">
                <a:pos x="connsiteX64643" y="connsiteY64643"/>
              </a:cxn>
              <a:cxn ang="0">
                <a:pos x="connsiteX64644" y="connsiteY64644"/>
              </a:cxn>
              <a:cxn ang="0">
                <a:pos x="connsiteX64645" y="connsiteY64645"/>
              </a:cxn>
              <a:cxn ang="0">
                <a:pos x="connsiteX64646" y="connsiteY64646"/>
              </a:cxn>
              <a:cxn ang="0">
                <a:pos x="connsiteX64647" y="connsiteY64647"/>
              </a:cxn>
              <a:cxn ang="0">
                <a:pos x="connsiteX64648" y="connsiteY64648"/>
              </a:cxn>
              <a:cxn ang="0">
                <a:pos x="connsiteX64649" y="connsiteY64649"/>
              </a:cxn>
              <a:cxn ang="0">
                <a:pos x="connsiteX64650" y="connsiteY64650"/>
              </a:cxn>
              <a:cxn ang="0">
                <a:pos x="connsiteX64651" y="connsiteY64651"/>
              </a:cxn>
              <a:cxn ang="0">
                <a:pos x="connsiteX64652" y="connsiteY64652"/>
              </a:cxn>
              <a:cxn ang="0">
                <a:pos x="connsiteX64653" y="connsiteY64653"/>
              </a:cxn>
              <a:cxn ang="0">
                <a:pos x="connsiteX64654" y="connsiteY64654"/>
              </a:cxn>
              <a:cxn ang="0">
                <a:pos x="connsiteX64655" y="connsiteY64655"/>
              </a:cxn>
              <a:cxn ang="0">
                <a:pos x="connsiteX64656" y="connsiteY64656"/>
              </a:cxn>
              <a:cxn ang="0">
                <a:pos x="connsiteX64657" y="connsiteY64657"/>
              </a:cxn>
              <a:cxn ang="0">
                <a:pos x="connsiteX64658" y="connsiteY64658"/>
              </a:cxn>
              <a:cxn ang="0">
                <a:pos x="connsiteX64659" y="connsiteY64659"/>
              </a:cxn>
              <a:cxn ang="0">
                <a:pos x="connsiteX64660" y="connsiteY64660"/>
              </a:cxn>
              <a:cxn ang="0">
                <a:pos x="connsiteX64661" y="connsiteY64661"/>
              </a:cxn>
              <a:cxn ang="0">
                <a:pos x="connsiteX64662" y="connsiteY64662"/>
              </a:cxn>
              <a:cxn ang="0">
                <a:pos x="connsiteX64663" y="connsiteY64663"/>
              </a:cxn>
              <a:cxn ang="0">
                <a:pos x="connsiteX64664" y="connsiteY64664"/>
              </a:cxn>
              <a:cxn ang="0">
                <a:pos x="connsiteX64665" y="connsiteY64665"/>
              </a:cxn>
              <a:cxn ang="0">
                <a:pos x="connsiteX64666" y="connsiteY64666"/>
              </a:cxn>
              <a:cxn ang="0">
                <a:pos x="connsiteX64667" y="connsiteY64667"/>
              </a:cxn>
              <a:cxn ang="0">
                <a:pos x="connsiteX64668" y="connsiteY64668"/>
              </a:cxn>
              <a:cxn ang="0">
                <a:pos x="connsiteX64669" y="connsiteY64669"/>
              </a:cxn>
              <a:cxn ang="0">
                <a:pos x="connsiteX64670" y="connsiteY64670"/>
              </a:cxn>
              <a:cxn ang="0">
                <a:pos x="connsiteX64671" y="connsiteY64671"/>
              </a:cxn>
              <a:cxn ang="0">
                <a:pos x="connsiteX64672" y="connsiteY64672"/>
              </a:cxn>
              <a:cxn ang="0">
                <a:pos x="connsiteX64673" y="connsiteY64673"/>
              </a:cxn>
              <a:cxn ang="0">
                <a:pos x="connsiteX64674" y="connsiteY64674"/>
              </a:cxn>
              <a:cxn ang="0">
                <a:pos x="connsiteX64675" y="connsiteY64675"/>
              </a:cxn>
              <a:cxn ang="0">
                <a:pos x="connsiteX64676" y="connsiteY64676"/>
              </a:cxn>
              <a:cxn ang="0">
                <a:pos x="connsiteX64677" y="connsiteY64677"/>
              </a:cxn>
              <a:cxn ang="0">
                <a:pos x="connsiteX64678" y="connsiteY64678"/>
              </a:cxn>
              <a:cxn ang="0">
                <a:pos x="connsiteX64679" y="connsiteY64679"/>
              </a:cxn>
              <a:cxn ang="0">
                <a:pos x="connsiteX64680" y="connsiteY64680"/>
              </a:cxn>
              <a:cxn ang="0">
                <a:pos x="connsiteX64681" y="connsiteY64681"/>
              </a:cxn>
              <a:cxn ang="0">
                <a:pos x="connsiteX64682" y="connsiteY64682"/>
              </a:cxn>
              <a:cxn ang="0">
                <a:pos x="connsiteX64683" y="connsiteY64683"/>
              </a:cxn>
              <a:cxn ang="0">
                <a:pos x="connsiteX64684" y="connsiteY64684"/>
              </a:cxn>
              <a:cxn ang="0">
                <a:pos x="connsiteX64685" y="connsiteY64685"/>
              </a:cxn>
              <a:cxn ang="0">
                <a:pos x="connsiteX64686" y="connsiteY64686"/>
              </a:cxn>
              <a:cxn ang="0">
                <a:pos x="connsiteX64687" y="connsiteY64687"/>
              </a:cxn>
              <a:cxn ang="0">
                <a:pos x="connsiteX64688" y="connsiteY64688"/>
              </a:cxn>
              <a:cxn ang="0">
                <a:pos x="connsiteX64689" y="connsiteY64689"/>
              </a:cxn>
              <a:cxn ang="0">
                <a:pos x="connsiteX64690" y="connsiteY64690"/>
              </a:cxn>
              <a:cxn ang="0">
                <a:pos x="connsiteX64691" y="connsiteY64691"/>
              </a:cxn>
              <a:cxn ang="0">
                <a:pos x="connsiteX64692" y="connsiteY64692"/>
              </a:cxn>
              <a:cxn ang="0">
                <a:pos x="connsiteX64693" y="connsiteY64693"/>
              </a:cxn>
              <a:cxn ang="0">
                <a:pos x="connsiteX64694" y="connsiteY64694"/>
              </a:cxn>
              <a:cxn ang="0">
                <a:pos x="connsiteX64695" y="connsiteY64695"/>
              </a:cxn>
              <a:cxn ang="0">
                <a:pos x="connsiteX64696" y="connsiteY64696"/>
              </a:cxn>
              <a:cxn ang="0">
                <a:pos x="connsiteX64697" y="connsiteY64697"/>
              </a:cxn>
              <a:cxn ang="0">
                <a:pos x="connsiteX64698" y="connsiteY64698"/>
              </a:cxn>
              <a:cxn ang="0">
                <a:pos x="connsiteX64699" y="connsiteY64699"/>
              </a:cxn>
              <a:cxn ang="0">
                <a:pos x="connsiteX64700" y="connsiteY64700"/>
              </a:cxn>
              <a:cxn ang="0">
                <a:pos x="connsiteX64701" y="connsiteY64701"/>
              </a:cxn>
              <a:cxn ang="0">
                <a:pos x="connsiteX64702" y="connsiteY64702"/>
              </a:cxn>
              <a:cxn ang="0">
                <a:pos x="connsiteX64703" y="connsiteY64703"/>
              </a:cxn>
              <a:cxn ang="0">
                <a:pos x="connsiteX64704" y="connsiteY64704"/>
              </a:cxn>
              <a:cxn ang="0">
                <a:pos x="connsiteX64705" y="connsiteY64705"/>
              </a:cxn>
              <a:cxn ang="0">
                <a:pos x="connsiteX64706" y="connsiteY64706"/>
              </a:cxn>
              <a:cxn ang="0">
                <a:pos x="connsiteX64707" y="connsiteY64707"/>
              </a:cxn>
              <a:cxn ang="0">
                <a:pos x="connsiteX64708" y="connsiteY64708"/>
              </a:cxn>
              <a:cxn ang="0">
                <a:pos x="connsiteX64709" y="connsiteY64709"/>
              </a:cxn>
              <a:cxn ang="0">
                <a:pos x="connsiteX64710" y="connsiteY64710"/>
              </a:cxn>
              <a:cxn ang="0">
                <a:pos x="connsiteX64711" y="connsiteY64711"/>
              </a:cxn>
              <a:cxn ang="0">
                <a:pos x="connsiteX64712" y="connsiteY64712"/>
              </a:cxn>
              <a:cxn ang="0">
                <a:pos x="connsiteX64713" y="connsiteY64713"/>
              </a:cxn>
              <a:cxn ang="0">
                <a:pos x="connsiteX64714" y="connsiteY64714"/>
              </a:cxn>
              <a:cxn ang="0">
                <a:pos x="connsiteX64715" y="connsiteY64715"/>
              </a:cxn>
              <a:cxn ang="0">
                <a:pos x="connsiteX64716" y="connsiteY64716"/>
              </a:cxn>
              <a:cxn ang="0">
                <a:pos x="connsiteX64717" y="connsiteY64717"/>
              </a:cxn>
              <a:cxn ang="0">
                <a:pos x="connsiteX64718" y="connsiteY64718"/>
              </a:cxn>
              <a:cxn ang="0">
                <a:pos x="connsiteX64719" y="connsiteY64719"/>
              </a:cxn>
              <a:cxn ang="0">
                <a:pos x="connsiteX64720" y="connsiteY64720"/>
              </a:cxn>
              <a:cxn ang="0">
                <a:pos x="connsiteX64721" y="connsiteY64721"/>
              </a:cxn>
              <a:cxn ang="0">
                <a:pos x="connsiteX64722" y="connsiteY64722"/>
              </a:cxn>
              <a:cxn ang="0">
                <a:pos x="connsiteX64723" y="connsiteY64723"/>
              </a:cxn>
              <a:cxn ang="0">
                <a:pos x="connsiteX64724" y="connsiteY64724"/>
              </a:cxn>
              <a:cxn ang="0">
                <a:pos x="connsiteX64725" y="connsiteY64725"/>
              </a:cxn>
              <a:cxn ang="0">
                <a:pos x="connsiteX64726" y="connsiteY64726"/>
              </a:cxn>
              <a:cxn ang="0">
                <a:pos x="connsiteX64727" y="connsiteY64727"/>
              </a:cxn>
              <a:cxn ang="0">
                <a:pos x="connsiteX64728" y="connsiteY64728"/>
              </a:cxn>
              <a:cxn ang="0">
                <a:pos x="connsiteX64729" y="connsiteY64729"/>
              </a:cxn>
              <a:cxn ang="0">
                <a:pos x="connsiteX64730" y="connsiteY64730"/>
              </a:cxn>
              <a:cxn ang="0">
                <a:pos x="connsiteX64731" y="connsiteY64731"/>
              </a:cxn>
              <a:cxn ang="0">
                <a:pos x="connsiteX64732" y="connsiteY64732"/>
              </a:cxn>
              <a:cxn ang="0">
                <a:pos x="connsiteX64733" y="connsiteY64733"/>
              </a:cxn>
              <a:cxn ang="0">
                <a:pos x="connsiteX64734" y="connsiteY64734"/>
              </a:cxn>
              <a:cxn ang="0">
                <a:pos x="connsiteX64735" y="connsiteY64735"/>
              </a:cxn>
              <a:cxn ang="0">
                <a:pos x="connsiteX64736" y="connsiteY64736"/>
              </a:cxn>
              <a:cxn ang="0">
                <a:pos x="connsiteX64737" y="connsiteY64737"/>
              </a:cxn>
              <a:cxn ang="0">
                <a:pos x="connsiteX64738" y="connsiteY64738"/>
              </a:cxn>
              <a:cxn ang="0">
                <a:pos x="connsiteX64739" y="connsiteY64739"/>
              </a:cxn>
              <a:cxn ang="0">
                <a:pos x="connsiteX64740" y="connsiteY64740"/>
              </a:cxn>
              <a:cxn ang="0">
                <a:pos x="connsiteX64741" y="connsiteY64741"/>
              </a:cxn>
              <a:cxn ang="0">
                <a:pos x="connsiteX64742" y="connsiteY64742"/>
              </a:cxn>
              <a:cxn ang="0">
                <a:pos x="connsiteX64743" y="connsiteY64743"/>
              </a:cxn>
              <a:cxn ang="0">
                <a:pos x="connsiteX64744" y="connsiteY64744"/>
              </a:cxn>
              <a:cxn ang="0">
                <a:pos x="connsiteX64745" y="connsiteY64745"/>
              </a:cxn>
              <a:cxn ang="0">
                <a:pos x="connsiteX64746" y="connsiteY64746"/>
              </a:cxn>
              <a:cxn ang="0">
                <a:pos x="connsiteX64747" y="connsiteY64747"/>
              </a:cxn>
              <a:cxn ang="0">
                <a:pos x="connsiteX64748" y="connsiteY64748"/>
              </a:cxn>
              <a:cxn ang="0">
                <a:pos x="connsiteX64749" y="connsiteY64749"/>
              </a:cxn>
              <a:cxn ang="0">
                <a:pos x="connsiteX64750" y="connsiteY64750"/>
              </a:cxn>
              <a:cxn ang="0">
                <a:pos x="connsiteX64751" y="connsiteY64751"/>
              </a:cxn>
              <a:cxn ang="0">
                <a:pos x="connsiteX64752" y="connsiteY64752"/>
              </a:cxn>
              <a:cxn ang="0">
                <a:pos x="connsiteX64753" y="connsiteY64753"/>
              </a:cxn>
              <a:cxn ang="0">
                <a:pos x="connsiteX64754" y="connsiteY64754"/>
              </a:cxn>
              <a:cxn ang="0">
                <a:pos x="connsiteX64755" y="connsiteY64755"/>
              </a:cxn>
              <a:cxn ang="0">
                <a:pos x="connsiteX64756" y="connsiteY64756"/>
              </a:cxn>
              <a:cxn ang="0">
                <a:pos x="connsiteX64757" y="connsiteY64757"/>
              </a:cxn>
              <a:cxn ang="0">
                <a:pos x="connsiteX64758" y="connsiteY64758"/>
              </a:cxn>
              <a:cxn ang="0">
                <a:pos x="connsiteX64759" y="connsiteY64759"/>
              </a:cxn>
              <a:cxn ang="0">
                <a:pos x="connsiteX64760" y="connsiteY64760"/>
              </a:cxn>
              <a:cxn ang="0">
                <a:pos x="connsiteX64761" y="connsiteY64761"/>
              </a:cxn>
              <a:cxn ang="0">
                <a:pos x="connsiteX64762" y="connsiteY64762"/>
              </a:cxn>
              <a:cxn ang="0">
                <a:pos x="connsiteX64763" y="connsiteY64763"/>
              </a:cxn>
              <a:cxn ang="0">
                <a:pos x="connsiteX64764" y="connsiteY64764"/>
              </a:cxn>
              <a:cxn ang="0">
                <a:pos x="connsiteX64765" y="connsiteY64765"/>
              </a:cxn>
              <a:cxn ang="0">
                <a:pos x="connsiteX64766" y="connsiteY64766"/>
              </a:cxn>
              <a:cxn ang="0">
                <a:pos x="connsiteX64767" y="connsiteY64767"/>
              </a:cxn>
              <a:cxn ang="0">
                <a:pos x="connsiteX64768" y="connsiteY64768"/>
              </a:cxn>
              <a:cxn ang="0">
                <a:pos x="connsiteX64769" y="connsiteY64769"/>
              </a:cxn>
              <a:cxn ang="0">
                <a:pos x="connsiteX64770" y="connsiteY64770"/>
              </a:cxn>
              <a:cxn ang="0">
                <a:pos x="connsiteX64771" y="connsiteY64771"/>
              </a:cxn>
              <a:cxn ang="0">
                <a:pos x="connsiteX64772" y="connsiteY64772"/>
              </a:cxn>
              <a:cxn ang="0">
                <a:pos x="connsiteX64773" y="connsiteY64773"/>
              </a:cxn>
              <a:cxn ang="0">
                <a:pos x="connsiteX64774" y="connsiteY64774"/>
              </a:cxn>
              <a:cxn ang="0">
                <a:pos x="connsiteX64775" y="connsiteY64775"/>
              </a:cxn>
              <a:cxn ang="0">
                <a:pos x="connsiteX64776" y="connsiteY64776"/>
              </a:cxn>
              <a:cxn ang="0">
                <a:pos x="connsiteX64777" y="connsiteY64777"/>
              </a:cxn>
              <a:cxn ang="0">
                <a:pos x="connsiteX64778" y="connsiteY64778"/>
              </a:cxn>
              <a:cxn ang="0">
                <a:pos x="connsiteX64779" y="connsiteY64779"/>
              </a:cxn>
              <a:cxn ang="0">
                <a:pos x="connsiteX64780" y="connsiteY64780"/>
              </a:cxn>
              <a:cxn ang="0">
                <a:pos x="connsiteX64781" y="connsiteY64781"/>
              </a:cxn>
              <a:cxn ang="0">
                <a:pos x="connsiteX64782" y="connsiteY64782"/>
              </a:cxn>
              <a:cxn ang="0">
                <a:pos x="connsiteX64783" y="connsiteY64783"/>
              </a:cxn>
              <a:cxn ang="0">
                <a:pos x="connsiteX64784" y="connsiteY64784"/>
              </a:cxn>
              <a:cxn ang="0">
                <a:pos x="connsiteX64785" y="connsiteY64785"/>
              </a:cxn>
              <a:cxn ang="0">
                <a:pos x="connsiteX64786" y="connsiteY64786"/>
              </a:cxn>
              <a:cxn ang="0">
                <a:pos x="connsiteX64787" y="connsiteY64787"/>
              </a:cxn>
              <a:cxn ang="0">
                <a:pos x="connsiteX64788" y="connsiteY64788"/>
              </a:cxn>
              <a:cxn ang="0">
                <a:pos x="connsiteX64789" y="connsiteY64789"/>
              </a:cxn>
              <a:cxn ang="0">
                <a:pos x="connsiteX64790" y="connsiteY64790"/>
              </a:cxn>
              <a:cxn ang="0">
                <a:pos x="connsiteX64791" y="connsiteY64791"/>
              </a:cxn>
              <a:cxn ang="0">
                <a:pos x="connsiteX64792" y="connsiteY64792"/>
              </a:cxn>
              <a:cxn ang="0">
                <a:pos x="connsiteX64793" y="connsiteY64793"/>
              </a:cxn>
              <a:cxn ang="0">
                <a:pos x="connsiteX64794" y="connsiteY64794"/>
              </a:cxn>
              <a:cxn ang="0">
                <a:pos x="connsiteX64795" y="connsiteY64795"/>
              </a:cxn>
              <a:cxn ang="0">
                <a:pos x="connsiteX64796" y="connsiteY64796"/>
              </a:cxn>
              <a:cxn ang="0">
                <a:pos x="connsiteX64797" y="connsiteY64797"/>
              </a:cxn>
              <a:cxn ang="0">
                <a:pos x="connsiteX64798" y="connsiteY64798"/>
              </a:cxn>
              <a:cxn ang="0">
                <a:pos x="connsiteX64799" y="connsiteY64799"/>
              </a:cxn>
              <a:cxn ang="0">
                <a:pos x="connsiteX64800" y="connsiteY64800"/>
              </a:cxn>
              <a:cxn ang="0">
                <a:pos x="connsiteX64801" y="connsiteY64801"/>
              </a:cxn>
              <a:cxn ang="0">
                <a:pos x="connsiteX64802" y="connsiteY64802"/>
              </a:cxn>
              <a:cxn ang="0">
                <a:pos x="connsiteX64803" y="connsiteY64803"/>
              </a:cxn>
              <a:cxn ang="0">
                <a:pos x="connsiteX64804" y="connsiteY64804"/>
              </a:cxn>
              <a:cxn ang="0">
                <a:pos x="connsiteX64805" y="connsiteY64805"/>
              </a:cxn>
              <a:cxn ang="0">
                <a:pos x="connsiteX64806" y="connsiteY64806"/>
              </a:cxn>
              <a:cxn ang="0">
                <a:pos x="connsiteX64807" y="connsiteY64807"/>
              </a:cxn>
              <a:cxn ang="0">
                <a:pos x="connsiteX64808" y="connsiteY64808"/>
              </a:cxn>
              <a:cxn ang="0">
                <a:pos x="connsiteX64809" y="connsiteY64809"/>
              </a:cxn>
              <a:cxn ang="0">
                <a:pos x="connsiteX64810" y="connsiteY64810"/>
              </a:cxn>
              <a:cxn ang="0">
                <a:pos x="connsiteX64811" y="connsiteY64811"/>
              </a:cxn>
              <a:cxn ang="0">
                <a:pos x="connsiteX64812" y="connsiteY64812"/>
              </a:cxn>
              <a:cxn ang="0">
                <a:pos x="connsiteX64813" y="connsiteY64813"/>
              </a:cxn>
              <a:cxn ang="0">
                <a:pos x="connsiteX64814" y="connsiteY64814"/>
              </a:cxn>
              <a:cxn ang="0">
                <a:pos x="connsiteX64815" y="connsiteY64815"/>
              </a:cxn>
              <a:cxn ang="0">
                <a:pos x="connsiteX64816" y="connsiteY64816"/>
              </a:cxn>
              <a:cxn ang="0">
                <a:pos x="connsiteX64817" y="connsiteY64817"/>
              </a:cxn>
              <a:cxn ang="0">
                <a:pos x="connsiteX64818" y="connsiteY64818"/>
              </a:cxn>
              <a:cxn ang="0">
                <a:pos x="connsiteX64819" y="connsiteY64819"/>
              </a:cxn>
              <a:cxn ang="0">
                <a:pos x="connsiteX64820" y="connsiteY64820"/>
              </a:cxn>
              <a:cxn ang="0">
                <a:pos x="connsiteX64821" y="connsiteY64821"/>
              </a:cxn>
              <a:cxn ang="0">
                <a:pos x="connsiteX64822" y="connsiteY64822"/>
              </a:cxn>
              <a:cxn ang="0">
                <a:pos x="connsiteX64823" y="connsiteY64823"/>
              </a:cxn>
              <a:cxn ang="0">
                <a:pos x="connsiteX64824" y="connsiteY64824"/>
              </a:cxn>
              <a:cxn ang="0">
                <a:pos x="connsiteX64825" y="connsiteY64825"/>
              </a:cxn>
              <a:cxn ang="0">
                <a:pos x="connsiteX64826" y="connsiteY64826"/>
              </a:cxn>
              <a:cxn ang="0">
                <a:pos x="connsiteX64827" y="connsiteY64827"/>
              </a:cxn>
              <a:cxn ang="0">
                <a:pos x="connsiteX64828" y="connsiteY64828"/>
              </a:cxn>
              <a:cxn ang="0">
                <a:pos x="connsiteX64829" y="connsiteY64829"/>
              </a:cxn>
              <a:cxn ang="0">
                <a:pos x="connsiteX64830" y="connsiteY64830"/>
              </a:cxn>
              <a:cxn ang="0">
                <a:pos x="connsiteX64831" y="connsiteY64831"/>
              </a:cxn>
              <a:cxn ang="0">
                <a:pos x="connsiteX64832" y="connsiteY64832"/>
              </a:cxn>
              <a:cxn ang="0">
                <a:pos x="connsiteX64833" y="connsiteY64833"/>
              </a:cxn>
              <a:cxn ang="0">
                <a:pos x="connsiteX64834" y="connsiteY64834"/>
              </a:cxn>
              <a:cxn ang="0">
                <a:pos x="connsiteX64835" y="connsiteY64835"/>
              </a:cxn>
              <a:cxn ang="0">
                <a:pos x="connsiteX64836" y="connsiteY64836"/>
              </a:cxn>
              <a:cxn ang="0">
                <a:pos x="connsiteX64837" y="connsiteY64837"/>
              </a:cxn>
              <a:cxn ang="0">
                <a:pos x="connsiteX64838" y="connsiteY64838"/>
              </a:cxn>
              <a:cxn ang="0">
                <a:pos x="connsiteX64839" y="connsiteY64839"/>
              </a:cxn>
              <a:cxn ang="0">
                <a:pos x="connsiteX64840" y="connsiteY64840"/>
              </a:cxn>
              <a:cxn ang="0">
                <a:pos x="connsiteX64841" y="connsiteY64841"/>
              </a:cxn>
              <a:cxn ang="0">
                <a:pos x="connsiteX64842" y="connsiteY64842"/>
              </a:cxn>
              <a:cxn ang="0">
                <a:pos x="connsiteX64843" y="connsiteY64843"/>
              </a:cxn>
              <a:cxn ang="0">
                <a:pos x="connsiteX64844" y="connsiteY64844"/>
              </a:cxn>
              <a:cxn ang="0">
                <a:pos x="connsiteX64845" y="connsiteY64845"/>
              </a:cxn>
              <a:cxn ang="0">
                <a:pos x="connsiteX64846" y="connsiteY64846"/>
              </a:cxn>
              <a:cxn ang="0">
                <a:pos x="connsiteX64847" y="connsiteY64847"/>
              </a:cxn>
              <a:cxn ang="0">
                <a:pos x="connsiteX64848" y="connsiteY64848"/>
              </a:cxn>
              <a:cxn ang="0">
                <a:pos x="connsiteX64849" y="connsiteY64849"/>
              </a:cxn>
              <a:cxn ang="0">
                <a:pos x="connsiteX64850" y="connsiteY64850"/>
              </a:cxn>
              <a:cxn ang="0">
                <a:pos x="connsiteX64851" y="connsiteY64851"/>
              </a:cxn>
              <a:cxn ang="0">
                <a:pos x="connsiteX64852" y="connsiteY64852"/>
              </a:cxn>
              <a:cxn ang="0">
                <a:pos x="connsiteX64853" y="connsiteY64853"/>
              </a:cxn>
              <a:cxn ang="0">
                <a:pos x="connsiteX64854" y="connsiteY64854"/>
              </a:cxn>
              <a:cxn ang="0">
                <a:pos x="connsiteX64855" y="connsiteY64855"/>
              </a:cxn>
              <a:cxn ang="0">
                <a:pos x="connsiteX64856" y="connsiteY64856"/>
              </a:cxn>
              <a:cxn ang="0">
                <a:pos x="connsiteX64857" y="connsiteY64857"/>
              </a:cxn>
              <a:cxn ang="0">
                <a:pos x="connsiteX64858" y="connsiteY64858"/>
              </a:cxn>
              <a:cxn ang="0">
                <a:pos x="connsiteX64859" y="connsiteY64859"/>
              </a:cxn>
              <a:cxn ang="0">
                <a:pos x="connsiteX64860" y="connsiteY64860"/>
              </a:cxn>
              <a:cxn ang="0">
                <a:pos x="connsiteX64861" y="connsiteY64861"/>
              </a:cxn>
              <a:cxn ang="0">
                <a:pos x="connsiteX64862" y="connsiteY64862"/>
              </a:cxn>
              <a:cxn ang="0">
                <a:pos x="connsiteX64863" y="connsiteY64863"/>
              </a:cxn>
              <a:cxn ang="0">
                <a:pos x="connsiteX64864" y="connsiteY64864"/>
              </a:cxn>
              <a:cxn ang="0">
                <a:pos x="connsiteX64865" y="connsiteY64865"/>
              </a:cxn>
              <a:cxn ang="0">
                <a:pos x="connsiteX64866" y="connsiteY64866"/>
              </a:cxn>
              <a:cxn ang="0">
                <a:pos x="connsiteX64867" y="connsiteY64867"/>
              </a:cxn>
              <a:cxn ang="0">
                <a:pos x="connsiteX64868" y="connsiteY64868"/>
              </a:cxn>
              <a:cxn ang="0">
                <a:pos x="connsiteX64869" y="connsiteY64869"/>
              </a:cxn>
              <a:cxn ang="0">
                <a:pos x="connsiteX64870" y="connsiteY64870"/>
              </a:cxn>
              <a:cxn ang="0">
                <a:pos x="connsiteX64871" y="connsiteY64871"/>
              </a:cxn>
              <a:cxn ang="0">
                <a:pos x="connsiteX64872" y="connsiteY64872"/>
              </a:cxn>
              <a:cxn ang="0">
                <a:pos x="connsiteX64873" y="connsiteY64873"/>
              </a:cxn>
              <a:cxn ang="0">
                <a:pos x="connsiteX64874" y="connsiteY64874"/>
              </a:cxn>
              <a:cxn ang="0">
                <a:pos x="connsiteX64875" y="connsiteY64875"/>
              </a:cxn>
              <a:cxn ang="0">
                <a:pos x="connsiteX64876" y="connsiteY64876"/>
              </a:cxn>
              <a:cxn ang="0">
                <a:pos x="connsiteX64877" y="connsiteY64877"/>
              </a:cxn>
              <a:cxn ang="0">
                <a:pos x="connsiteX64878" y="connsiteY64878"/>
              </a:cxn>
              <a:cxn ang="0">
                <a:pos x="connsiteX64879" y="connsiteY64879"/>
              </a:cxn>
              <a:cxn ang="0">
                <a:pos x="connsiteX64880" y="connsiteY64880"/>
              </a:cxn>
              <a:cxn ang="0">
                <a:pos x="connsiteX64881" y="connsiteY64881"/>
              </a:cxn>
              <a:cxn ang="0">
                <a:pos x="connsiteX64882" y="connsiteY64882"/>
              </a:cxn>
              <a:cxn ang="0">
                <a:pos x="connsiteX64883" y="connsiteY64883"/>
              </a:cxn>
              <a:cxn ang="0">
                <a:pos x="connsiteX64884" y="connsiteY64884"/>
              </a:cxn>
              <a:cxn ang="0">
                <a:pos x="connsiteX64885" y="connsiteY64885"/>
              </a:cxn>
              <a:cxn ang="0">
                <a:pos x="connsiteX64886" y="connsiteY64886"/>
              </a:cxn>
              <a:cxn ang="0">
                <a:pos x="connsiteX64887" y="connsiteY64887"/>
              </a:cxn>
              <a:cxn ang="0">
                <a:pos x="connsiteX64888" y="connsiteY64888"/>
              </a:cxn>
              <a:cxn ang="0">
                <a:pos x="connsiteX64889" y="connsiteY64889"/>
              </a:cxn>
              <a:cxn ang="0">
                <a:pos x="connsiteX64890" y="connsiteY64890"/>
              </a:cxn>
              <a:cxn ang="0">
                <a:pos x="connsiteX64891" y="connsiteY64891"/>
              </a:cxn>
              <a:cxn ang="0">
                <a:pos x="connsiteX64892" y="connsiteY64892"/>
              </a:cxn>
              <a:cxn ang="0">
                <a:pos x="connsiteX64893" y="connsiteY64893"/>
              </a:cxn>
              <a:cxn ang="0">
                <a:pos x="connsiteX64894" y="connsiteY64894"/>
              </a:cxn>
              <a:cxn ang="0">
                <a:pos x="connsiteX64895" y="connsiteY64895"/>
              </a:cxn>
              <a:cxn ang="0">
                <a:pos x="connsiteX64896" y="connsiteY64896"/>
              </a:cxn>
              <a:cxn ang="0">
                <a:pos x="connsiteX64897" y="connsiteY64897"/>
              </a:cxn>
              <a:cxn ang="0">
                <a:pos x="connsiteX64898" y="connsiteY64898"/>
              </a:cxn>
              <a:cxn ang="0">
                <a:pos x="connsiteX64899" y="connsiteY64899"/>
              </a:cxn>
              <a:cxn ang="0">
                <a:pos x="connsiteX64900" y="connsiteY64900"/>
              </a:cxn>
              <a:cxn ang="0">
                <a:pos x="connsiteX64901" y="connsiteY64901"/>
              </a:cxn>
              <a:cxn ang="0">
                <a:pos x="connsiteX64902" y="connsiteY64902"/>
              </a:cxn>
              <a:cxn ang="0">
                <a:pos x="connsiteX64903" y="connsiteY64903"/>
              </a:cxn>
              <a:cxn ang="0">
                <a:pos x="connsiteX64904" y="connsiteY64904"/>
              </a:cxn>
              <a:cxn ang="0">
                <a:pos x="connsiteX64905" y="connsiteY64905"/>
              </a:cxn>
              <a:cxn ang="0">
                <a:pos x="connsiteX64906" y="connsiteY64906"/>
              </a:cxn>
              <a:cxn ang="0">
                <a:pos x="connsiteX64907" y="connsiteY64907"/>
              </a:cxn>
              <a:cxn ang="0">
                <a:pos x="connsiteX64908" y="connsiteY64908"/>
              </a:cxn>
              <a:cxn ang="0">
                <a:pos x="connsiteX64909" y="connsiteY64909"/>
              </a:cxn>
              <a:cxn ang="0">
                <a:pos x="connsiteX64910" y="connsiteY64910"/>
              </a:cxn>
              <a:cxn ang="0">
                <a:pos x="connsiteX64911" y="connsiteY64911"/>
              </a:cxn>
              <a:cxn ang="0">
                <a:pos x="connsiteX64912" y="connsiteY64912"/>
              </a:cxn>
              <a:cxn ang="0">
                <a:pos x="connsiteX64913" y="connsiteY64913"/>
              </a:cxn>
              <a:cxn ang="0">
                <a:pos x="connsiteX64914" y="connsiteY64914"/>
              </a:cxn>
              <a:cxn ang="0">
                <a:pos x="connsiteX64915" y="connsiteY64915"/>
              </a:cxn>
              <a:cxn ang="0">
                <a:pos x="connsiteX64916" y="connsiteY64916"/>
              </a:cxn>
              <a:cxn ang="0">
                <a:pos x="connsiteX64917" y="connsiteY64917"/>
              </a:cxn>
              <a:cxn ang="0">
                <a:pos x="connsiteX64918" y="connsiteY64918"/>
              </a:cxn>
              <a:cxn ang="0">
                <a:pos x="connsiteX64919" y="connsiteY64919"/>
              </a:cxn>
              <a:cxn ang="0">
                <a:pos x="connsiteX64920" y="connsiteY64920"/>
              </a:cxn>
              <a:cxn ang="0">
                <a:pos x="connsiteX64921" y="connsiteY64921"/>
              </a:cxn>
              <a:cxn ang="0">
                <a:pos x="connsiteX64922" y="connsiteY64922"/>
              </a:cxn>
              <a:cxn ang="0">
                <a:pos x="connsiteX64923" y="connsiteY64923"/>
              </a:cxn>
              <a:cxn ang="0">
                <a:pos x="connsiteX64924" y="connsiteY64924"/>
              </a:cxn>
              <a:cxn ang="0">
                <a:pos x="connsiteX64925" y="connsiteY64925"/>
              </a:cxn>
              <a:cxn ang="0">
                <a:pos x="connsiteX64926" y="connsiteY64926"/>
              </a:cxn>
              <a:cxn ang="0">
                <a:pos x="connsiteX64927" y="connsiteY64927"/>
              </a:cxn>
              <a:cxn ang="0">
                <a:pos x="connsiteX64928" y="connsiteY64928"/>
              </a:cxn>
              <a:cxn ang="0">
                <a:pos x="connsiteX64929" y="connsiteY64929"/>
              </a:cxn>
              <a:cxn ang="0">
                <a:pos x="connsiteX64930" y="connsiteY64930"/>
              </a:cxn>
              <a:cxn ang="0">
                <a:pos x="connsiteX64931" y="connsiteY64931"/>
              </a:cxn>
              <a:cxn ang="0">
                <a:pos x="connsiteX64932" y="connsiteY64932"/>
              </a:cxn>
              <a:cxn ang="0">
                <a:pos x="connsiteX64933" y="connsiteY64933"/>
              </a:cxn>
              <a:cxn ang="0">
                <a:pos x="connsiteX64934" y="connsiteY64934"/>
              </a:cxn>
              <a:cxn ang="0">
                <a:pos x="connsiteX64935" y="connsiteY64935"/>
              </a:cxn>
              <a:cxn ang="0">
                <a:pos x="connsiteX64936" y="connsiteY64936"/>
              </a:cxn>
              <a:cxn ang="0">
                <a:pos x="connsiteX64937" y="connsiteY64937"/>
              </a:cxn>
              <a:cxn ang="0">
                <a:pos x="connsiteX64938" y="connsiteY64938"/>
              </a:cxn>
              <a:cxn ang="0">
                <a:pos x="connsiteX64939" y="connsiteY64939"/>
              </a:cxn>
              <a:cxn ang="0">
                <a:pos x="connsiteX64940" y="connsiteY64940"/>
              </a:cxn>
              <a:cxn ang="0">
                <a:pos x="connsiteX64941" y="connsiteY64941"/>
              </a:cxn>
              <a:cxn ang="0">
                <a:pos x="connsiteX64942" y="connsiteY64942"/>
              </a:cxn>
              <a:cxn ang="0">
                <a:pos x="connsiteX64943" y="connsiteY64943"/>
              </a:cxn>
              <a:cxn ang="0">
                <a:pos x="connsiteX64944" y="connsiteY64944"/>
              </a:cxn>
              <a:cxn ang="0">
                <a:pos x="connsiteX64945" y="connsiteY64945"/>
              </a:cxn>
              <a:cxn ang="0">
                <a:pos x="connsiteX64946" y="connsiteY64946"/>
              </a:cxn>
              <a:cxn ang="0">
                <a:pos x="connsiteX64947" y="connsiteY64947"/>
              </a:cxn>
              <a:cxn ang="0">
                <a:pos x="connsiteX64948" y="connsiteY64948"/>
              </a:cxn>
              <a:cxn ang="0">
                <a:pos x="connsiteX64949" y="connsiteY64949"/>
              </a:cxn>
              <a:cxn ang="0">
                <a:pos x="connsiteX64950" y="connsiteY64950"/>
              </a:cxn>
              <a:cxn ang="0">
                <a:pos x="connsiteX64951" y="connsiteY64951"/>
              </a:cxn>
              <a:cxn ang="0">
                <a:pos x="connsiteX64952" y="connsiteY64952"/>
              </a:cxn>
              <a:cxn ang="0">
                <a:pos x="connsiteX64953" y="connsiteY64953"/>
              </a:cxn>
              <a:cxn ang="0">
                <a:pos x="connsiteX64954" y="connsiteY64954"/>
              </a:cxn>
              <a:cxn ang="0">
                <a:pos x="connsiteX64955" y="connsiteY64955"/>
              </a:cxn>
              <a:cxn ang="0">
                <a:pos x="connsiteX64956" y="connsiteY64956"/>
              </a:cxn>
              <a:cxn ang="0">
                <a:pos x="connsiteX64957" y="connsiteY64957"/>
              </a:cxn>
              <a:cxn ang="0">
                <a:pos x="connsiteX64958" y="connsiteY64958"/>
              </a:cxn>
              <a:cxn ang="0">
                <a:pos x="connsiteX64959" y="connsiteY64959"/>
              </a:cxn>
              <a:cxn ang="0">
                <a:pos x="connsiteX64960" y="connsiteY64960"/>
              </a:cxn>
              <a:cxn ang="0">
                <a:pos x="connsiteX64961" y="connsiteY64961"/>
              </a:cxn>
              <a:cxn ang="0">
                <a:pos x="connsiteX64962" y="connsiteY64962"/>
              </a:cxn>
              <a:cxn ang="0">
                <a:pos x="connsiteX64963" y="connsiteY64963"/>
              </a:cxn>
              <a:cxn ang="0">
                <a:pos x="connsiteX64964" y="connsiteY64964"/>
              </a:cxn>
              <a:cxn ang="0">
                <a:pos x="connsiteX64965" y="connsiteY64965"/>
              </a:cxn>
              <a:cxn ang="0">
                <a:pos x="connsiteX64966" y="connsiteY64966"/>
              </a:cxn>
              <a:cxn ang="0">
                <a:pos x="connsiteX64967" y="connsiteY64967"/>
              </a:cxn>
              <a:cxn ang="0">
                <a:pos x="connsiteX64968" y="connsiteY64968"/>
              </a:cxn>
              <a:cxn ang="0">
                <a:pos x="connsiteX64969" y="connsiteY64969"/>
              </a:cxn>
              <a:cxn ang="0">
                <a:pos x="connsiteX64970" y="connsiteY64970"/>
              </a:cxn>
              <a:cxn ang="0">
                <a:pos x="connsiteX64971" y="connsiteY64971"/>
              </a:cxn>
              <a:cxn ang="0">
                <a:pos x="connsiteX64972" y="connsiteY64972"/>
              </a:cxn>
              <a:cxn ang="0">
                <a:pos x="connsiteX64973" y="connsiteY64973"/>
              </a:cxn>
              <a:cxn ang="0">
                <a:pos x="connsiteX64974" y="connsiteY64974"/>
              </a:cxn>
              <a:cxn ang="0">
                <a:pos x="connsiteX64975" y="connsiteY64975"/>
              </a:cxn>
              <a:cxn ang="0">
                <a:pos x="connsiteX64976" y="connsiteY64976"/>
              </a:cxn>
              <a:cxn ang="0">
                <a:pos x="connsiteX64977" y="connsiteY64977"/>
              </a:cxn>
              <a:cxn ang="0">
                <a:pos x="connsiteX64978" y="connsiteY64978"/>
              </a:cxn>
              <a:cxn ang="0">
                <a:pos x="connsiteX64979" y="connsiteY64979"/>
              </a:cxn>
              <a:cxn ang="0">
                <a:pos x="connsiteX64980" y="connsiteY64980"/>
              </a:cxn>
              <a:cxn ang="0">
                <a:pos x="connsiteX64981" y="connsiteY64981"/>
              </a:cxn>
              <a:cxn ang="0">
                <a:pos x="connsiteX64982" y="connsiteY64982"/>
              </a:cxn>
              <a:cxn ang="0">
                <a:pos x="connsiteX64983" y="connsiteY64983"/>
              </a:cxn>
              <a:cxn ang="0">
                <a:pos x="connsiteX64984" y="connsiteY64984"/>
              </a:cxn>
              <a:cxn ang="0">
                <a:pos x="connsiteX64985" y="connsiteY64985"/>
              </a:cxn>
              <a:cxn ang="0">
                <a:pos x="connsiteX64986" y="connsiteY64986"/>
              </a:cxn>
              <a:cxn ang="0">
                <a:pos x="connsiteX64987" y="connsiteY64987"/>
              </a:cxn>
              <a:cxn ang="0">
                <a:pos x="connsiteX64988" y="connsiteY64988"/>
              </a:cxn>
              <a:cxn ang="0">
                <a:pos x="connsiteX64989" y="connsiteY64989"/>
              </a:cxn>
              <a:cxn ang="0">
                <a:pos x="connsiteX64990" y="connsiteY64990"/>
              </a:cxn>
              <a:cxn ang="0">
                <a:pos x="connsiteX64991" y="connsiteY64991"/>
              </a:cxn>
              <a:cxn ang="0">
                <a:pos x="connsiteX64992" y="connsiteY64992"/>
              </a:cxn>
              <a:cxn ang="0">
                <a:pos x="connsiteX64993" y="connsiteY64993"/>
              </a:cxn>
              <a:cxn ang="0">
                <a:pos x="connsiteX64994" y="connsiteY64994"/>
              </a:cxn>
              <a:cxn ang="0">
                <a:pos x="connsiteX64995" y="connsiteY64995"/>
              </a:cxn>
              <a:cxn ang="0">
                <a:pos x="connsiteX64996" y="connsiteY64996"/>
              </a:cxn>
              <a:cxn ang="0">
                <a:pos x="connsiteX64997" y="connsiteY64997"/>
              </a:cxn>
              <a:cxn ang="0">
                <a:pos x="connsiteX64998" y="connsiteY64998"/>
              </a:cxn>
              <a:cxn ang="0">
                <a:pos x="connsiteX64999" y="connsiteY64999"/>
              </a:cxn>
              <a:cxn ang="0">
                <a:pos x="connsiteX65000" y="connsiteY65000"/>
              </a:cxn>
              <a:cxn ang="0">
                <a:pos x="connsiteX65001" y="connsiteY65001"/>
              </a:cxn>
              <a:cxn ang="0">
                <a:pos x="connsiteX65002" y="connsiteY65002"/>
              </a:cxn>
              <a:cxn ang="0">
                <a:pos x="connsiteX65003" y="connsiteY65003"/>
              </a:cxn>
              <a:cxn ang="0">
                <a:pos x="connsiteX65004" y="connsiteY65004"/>
              </a:cxn>
              <a:cxn ang="0">
                <a:pos x="connsiteX65005" y="connsiteY65005"/>
              </a:cxn>
              <a:cxn ang="0">
                <a:pos x="connsiteX65006" y="connsiteY65006"/>
              </a:cxn>
              <a:cxn ang="0">
                <a:pos x="connsiteX65007" y="connsiteY65007"/>
              </a:cxn>
              <a:cxn ang="0">
                <a:pos x="connsiteX65008" y="connsiteY65008"/>
              </a:cxn>
              <a:cxn ang="0">
                <a:pos x="connsiteX65009" y="connsiteY65009"/>
              </a:cxn>
              <a:cxn ang="0">
                <a:pos x="connsiteX65010" y="connsiteY65010"/>
              </a:cxn>
              <a:cxn ang="0">
                <a:pos x="connsiteX65011" y="connsiteY65011"/>
              </a:cxn>
              <a:cxn ang="0">
                <a:pos x="connsiteX65012" y="connsiteY65012"/>
              </a:cxn>
              <a:cxn ang="0">
                <a:pos x="connsiteX65013" y="connsiteY65013"/>
              </a:cxn>
              <a:cxn ang="0">
                <a:pos x="connsiteX65014" y="connsiteY65014"/>
              </a:cxn>
              <a:cxn ang="0">
                <a:pos x="connsiteX65015" y="connsiteY65015"/>
              </a:cxn>
              <a:cxn ang="0">
                <a:pos x="connsiteX65016" y="connsiteY65016"/>
              </a:cxn>
              <a:cxn ang="0">
                <a:pos x="connsiteX65017" y="connsiteY65017"/>
              </a:cxn>
              <a:cxn ang="0">
                <a:pos x="connsiteX65018" y="connsiteY65018"/>
              </a:cxn>
              <a:cxn ang="0">
                <a:pos x="connsiteX65019" y="connsiteY65019"/>
              </a:cxn>
              <a:cxn ang="0">
                <a:pos x="connsiteX65020" y="connsiteY65020"/>
              </a:cxn>
              <a:cxn ang="0">
                <a:pos x="connsiteX65021" y="connsiteY65021"/>
              </a:cxn>
              <a:cxn ang="0">
                <a:pos x="connsiteX65022" y="connsiteY65022"/>
              </a:cxn>
              <a:cxn ang="0">
                <a:pos x="connsiteX65023" y="connsiteY65023"/>
              </a:cxn>
              <a:cxn ang="0">
                <a:pos x="connsiteX65024" y="connsiteY65024"/>
              </a:cxn>
              <a:cxn ang="0">
                <a:pos x="connsiteX65025" y="connsiteY65025"/>
              </a:cxn>
              <a:cxn ang="0">
                <a:pos x="connsiteX65026" y="connsiteY65026"/>
              </a:cxn>
              <a:cxn ang="0">
                <a:pos x="connsiteX65027" y="connsiteY65027"/>
              </a:cxn>
              <a:cxn ang="0">
                <a:pos x="connsiteX65028" y="connsiteY65028"/>
              </a:cxn>
              <a:cxn ang="0">
                <a:pos x="connsiteX65029" y="connsiteY65029"/>
              </a:cxn>
              <a:cxn ang="0">
                <a:pos x="connsiteX65030" y="connsiteY65030"/>
              </a:cxn>
              <a:cxn ang="0">
                <a:pos x="connsiteX65031" y="connsiteY65031"/>
              </a:cxn>
              <a:cxn ang="0">
                <a:pos x="connsiteX65032" y="connsiteY65032"/>
              </a:cxn>
              <a:cxn ang="0">
                <a:pos x="connsiteX65033" y="connsiteY65033"/>
              </a:cxn>
              <a:cxn ang="0">
                <a:pos x="connsiteX65034" y="connsiteY65034"/>
              </a:cxn>
              <a:cxn ang="0">
                <a:pos x="connsiteX65035" y="connsiteY65035"/>
              </a:cxn>
              <a:cxn ang="0">
                <a:pos x="connsiteX65036" y="connsiteY65036"/>
              </a:cxn>
              <a:cxn ang="0">
                <a:pos x="connsiteX65037" y="connsiteY65037"/>
              </a:cxn>
              <a:cxn ang="0">
                <a:pos x="connsiteX65038" y="connsiteY65038"/>
              </a:cxn>
              <a:cxn ang="0">
                <a:pos x="connsiteX65039" y="connsiteY65039"/>
              </a:cxn>
              <a:cxn ang="0">
                <a:pos x="connsiteX65040" y="connsiteY65040"/>
              </a:cxn>
              <a:cxn ang="0">
                <a:pos x="connsiteX65041" y="connsiteY65041"/>
              </a:cxn>
              <a:cxn ang="0">
                <a:pos x="connsiteX65042" y="connsiteY65042"/>
              </a:cxn>
              <a:cxn ang="0">
                <a:pos x="connsiteX65043" y="connsiteY65043"/>
              </a:cxn>
              <a:cxn ang="0">
                <a:pos x="connsiteX65044" y="connsiteY65044"/>
              </a:cxn>
              <a:cxn ang="0">
                <a:pos x="connsiteX65045" y="connsiteY65045"/>
              </a:cxn>
              <a:cxn ang="0">
                <a:pos x="connsiteX65046" y="connsiteY65046"/>
              </a:cxn>
              <a:cxn ang="0">
                <a:pos x="connsiteX65047" y="connsiteY65047"/>
              </a:cxn>
              <a:cxn ang="0">
                <a:pos x="connsiteX65048" y="connsiteY65048"/>
              </a:cxn>
              <a:cxn ang="0">
                <a:pos x="connsiteX65049" y="connsiteY65049"/>
              </a:cxn>
              <a:cxn ang="0">
                <a:pos x="connsiteX65050" y="connsiteY65050"/>
              </a:cxn>
              <a:cxn ang="0">
                <a:pos x="connsiteX65051" y="connsiteY65051"/>
              </a:cxn>
              <a:cxn ang="0">
                <a:pos x="connsiteX65052" y="connsiteY65052"/>
              </a:cxn>
              <a:cxn ang="0">
                <a:pos x="connsiteX65053" y="connsiteY65053"/>
              </a:cxn>
              <a:cxn ang="0">
                <a:pos x="connsiteX65054" y="connsiteY65054"/>
              </a:cxn>
              <a:cxn ang="0">
                <a:pos x="connsiteX65055" y="connsiteY65055"/>
              </a:cxn>
              <a:cxn ang="0">
                <a:pos x="connsiteX65056" y="connsiteY65056"/>
              </a:cxn>
              <a:cxn ang="0">
                <a:pos x="connsiteX65057" y="connsiteY65057"/>
              </a:cxn>
              <a:cxn ang="0">
                <a:pos x="connsiteX65058" y="connsiteY65058"/>
              </a:cxn>
              <a:cxn ang="0">
                <a:pos x="connsiteX65059" y="connsiteY65059"/>
              </a:cxn>
              <a:cxn ang="0">
                <a:pos x="connsiteX65060" y="connsiteY65060"/>
              </a:cxn>
              <a:cxn ang="0">
                <a:pos x="connsiteX65061" y="connsiteY65061"/>
              </a:cxn>
              <a:cxn ang="0">
                <a:pos x="connsiteX65062" y="connsiteY65062"/>
              </a:cxn>
              <a:cxn ang="0">
                <a:pos x="connsiteX65063" y="connsiteY65063"/>
              </a:cxn>
              <a:cxn ang="0">
                <a:pos x="connsiteX65064" y="connsiteY65064"/>
              </a:cxn>
              <a:cxn ang="0">
                <a:pos x="connsiteX65065" y="connsiteY65065"/>
              </a:cxn>
              <a:cxn ang="0">
                <a:pos x="connsiteX65066" y="connsiteY65066"/>
              </a:cxn>
              <a:cxn ang="0">
                <a:pos x="connsiteX65067" y="connsiteY65067"/>
              </a:cxn>
              <a:cxn ang="0">
                <a:pos x="connsiteX65068" y="connsiteY65068"/>
              </a:cxn>
              <a:cxn ang="0">
                <a:pos x="connsiteX65069" y="connsiteY65069"/>
              </a:cxn>
              <a:cxn ang="0">
                <a:pos x="connsiteX65070" y="connsiteY65070"/>
              </a:cxn>
              <a:cxn ang="0">
                <a:pos x="connsiteX65071" y="connsiteY65071"/>
              </a:cxn>
              <a:cxn ang="0">
                <a:pos x="connsiteX65072" y="connsiteY65072"/>
              </a:cxn>
              <a:cxn ang="0">
                <a:pos x="connsiteX65073" y="connsiteY65073"/>
              </a:cxn>
              <a:cxn ang="0">
                <a:pos x="connsiteX65074" y="connsiteY65074"/>
              </a:cxn>
              <a:cxn ang="0">
                <a:pos x="connsiteX65075" y="connsiteY65075"/>
              </a:cxn>
              <a:cxn ang="0">
                <a:pos x="connsiteX65076" y="connsiteY65076"/>
              </a:cxn>
              <a:cxn ang="0">
                <a:pos x="connsiteX65077" y="connsiteY65077"/>
              </a:cxn>
              <a:cxn ang="0">
                <a:pos x="connsiteX65078" y="connsiteY65078"/>
              </a:cxn>
              <a:cxn ang="0">
                <a:pos x="connsiteX65079" y="connsiteY65079"/>
              </a:cxn>
              <a:cxn ang="0">
                <a:pos x="connsiteX65080" y="connsiteY65080"/>
              </a:cxn>
              <a:cxn ang="0">
                <a:pos x="connsiteX65081" y="connsiteY65081"/>
              </a:cxn>
              <a:cxn ang="0">
                <a:pos x="connsiteX65082" y="connsiteY65082"/>
              </a:cxn>
              <a:cxn ang="0">
                <a:pos x="connsiteX65083" y="connsiteY65083"/>
              </a:cxn>
              <a:cxn ang="0">
                <a:pos x="connsiteX65084" y="connsiteY65084"/>
              </a:cxn>
              <a:cxn ang="0">
                <a:pos x="connsiteX65085" y="connsiteY65085"/>
              </a:cxn>
              <a:cxn ang="0">
                <a:pos x="connsiteX65086" y="connsiteY65086"/>
              </a:cxn>
              <a:cxn ang="0">
                <a:pos x="connsiteX65087" y="connsiteY65087"/>
              </a:cxn>
              <a:cxn ang="0">
                <a:pos x="connsiteX65088" y="connsiteY65088"/>
              </a:cxn>
              <a:cxn ang="0">
                <a:pos x="connsiteX65089" y="connsiteY65089"/>
              </a:cxn>
              <a:cxn ang="0">
                <a:pos x="connsiteX65090" y="connsiteY65090"/>
              </a:cxn>
              <a:cxn ang="0">
                <a:pos x="connsiteX65091" y="connsiteY65091"/>
              </a:cxn>
              <a:cxn ang="0">
                <a:pos x="connsiteX65092" y="connsiteY65092"/>
              </a:cxn>
              <a:cxn ang="0">
                <a:pos x="connsiteX65093" y="connsiteY65093"/>
              </a:cxn>
              <a:cxn ang="0">
                <a:pos x="connsiteX65094" y="connsiteY65094"/>
              </a:cxn>
              <a:cxn ang="0">
                <a:pos x="connsiteX65095" y="connsiteY65095"/>
              </a:cxn>
              <a:cxn ang="0">
                <a:pos x="connsiteX65096" y="connsiteY65096"/>
              </a:cxn>
              <a:cxn ang="0">
                <a:pos x="connsiteX65097" y="connsiteY65097"/>
              </a:cxn>
              <a:cxn ang="0">
                <a:pos x="connsiteX65098" y="connsiteY65098"/>
              </a:cxn>
              <a:cxn ang="0">
                <a:pos x="connsiteX65099" y="connsiteY65099"/>
              </a:cxn>
              <a:cxn ang="0">
                <a:pos x="connsiteX65100" y="connsiteY65100"/>
              </a:cxn>
              <a:cxn ang="0">
                <a:pos x="connsiteX65101" y="connsiteY65101"/>
              </a:cxn>
              <a:cxn ang="0">
                <a:pos x="connsiteX65102" y="connsiteY65102"/>
              </a:cxn>
              <a:cxn ang="0">
                <a:pos x="connsiteX65103" y="connsiteY65103"/>
              </a:cxn>
              <a:cxn ang="0">
                <a:pos x="connsiteX65104" y="connsiteY65104"/>
              </a:cxn>
              <a:cxn ang="0">
                <a:pos x="connsiteX65105" y="connsiteY65105"/>
              </a:cxn>
              <a:cxn ang="0">
                <a:pos x="connsiteX65106" y="connsiteY65106"/>
              </a:cxn>
              <a:cxn ang="0">
                <a:pos x="connsiteX65107" y="connsiteY65107"/>
              </a:cxn>
              <a:cxn ang="0">
                <a:pos x="connsiteX65108" y="connsiteY65108"/>
              </a:cxn>
              <a:cxn ang="0">
                <a:pos x="connsiteX65109" y="connsiteY65109"/>
              </a:cxn>
              <a:cxn ang="0">
                <a:pos x="connsiteX65110" y="connsiteY65110"/>
              </a:cxn>
              <a:cxn ang="0">
                <a:pos x="connsiteX65111" y="connsiteY65111"/>
              </a:cxn>
              <a:cxn ang="0">
                <a:pos x="connsiteX65112" y="connsiteY65112"/>
              </a:cxn>
              <a:cxn ang="0">
                <a:pos x="connsiteX65113" y="connsiteY65113"/>
              </a:cxn>
              <a:cxn ang="0">
                <a:pos x="connsiteX65114" y="connsiteY65114"/>
              </a:cxn>
              <a:cxn ang="0">
                <a:pos x="connsiteX65115" y="connsiteY65115"/>
              </a:cxn>
              <a:cxn ang="0">
                <a:pos x="connsiteX65116" y="connsiteY65116"/>
              </a:cxn>
              <a:cxn ang="0">
                <a:pos x="connsiteX65117" y="connsiteY65117"/>
              </a:cxn>
              <a:cxn ang="0">
                <a:pos x="connsiteX65118" y="connsiteY65118"/>
              </a:cxn>
              <a:cxn ang="0">
                <a:pos x="connsiteX65119" y="connsiteY65119"/>
              </a:cxn>
              <a:cxn ang="0">
                <a:pos x="connsiteX65120" y="connsiteY65120"/>
              </a:cxn>
              <a:cxn ang="0">
                <a:pos x="connsiteX65121" y="connsiteY65121"/>
              </a:cxn>
              <a:cxn ang="0">
                <a:pos x="connsiteX65122" y="connsiteY65122"/>
              </a:cxn>
              <a:cxn ang="0">
                <a:pos x="connsiteX65123" y="connsiteY65123"/>
              </a:cxn>
              <a:cxn ang="0">
                <a:pos x="connsiteX65124" y="connsiteY65124"/>
              </a:cxn>
              <a:cxn ang="0">
                <a:pos x="connsiteX65125" y="connsiteY65125"/>
              </a:cxn>
              <a:cxn ang="0">
                <a:pos x="connsiteX65126" y="connsiteY65126"/>
              </a:cxn>
              <a:cxn ang="0">
                <a:pos x="connsiteX65127" y="connsiteY65127"/>
              </a:cxn>
              <a:cxn ang="0">
                <a:pos x="connsiteX65128" y="connsiteY65128"/>
              </a:cxn>
              <a:cxn ang="0">
                <a:pos x="connsiteX65129" y="connsiteY65129"/>
              </a:cxn>
              <a:cxn ang="0">
                <a:pos x="connsiteX65130" y="connsiteY65130"/>
              </a:cxn>
              <a:cxn ang="0">
                <a:pos x="connsiteX65131" y="connsiteY65131"/>
              </a:cxn>
              <a:cxn ang="0">
                <a:pos x="connsiteX65132" y="connsiteY65132"/>
              </a:cxn>
              <a:cxn ang="0">
                <a:pos x="connsiteX65133" y="connsiteY65133"/>
              </a:cxn>
              <a:cxn ang="0">
                <a:pos x="connsiteX65134" y="connsiteY65134"/>
              </a:cxn>
              <a:cxn ang="0">
                <a:pos x="connsiteX65135" y="connsiteY65135"/>
              </a:cxn>
              <a:cxn ang="0">
                <a:pos x="connsiteX65136" y="connsiteY65136"/>
              </a:cxn>
              <a:cxn ang="0">
                <a:pos x="connsiteX65137" y="connsiteY65137"/>
              </a:cxn>
              <a:cxn ang="0">
                <a:pos x="connsiteX65138" y="connsiteY65138"/>
              </a:cxn>
              <a:cxn ang="0">
                <a:pos x="connsiteX65139" y="connsiteY65139"/>
              </a:cxn>
              <a:cxn ang="0">
                <a:pos x="connsiteX65140" y="connsiteY65140"/>
              </a:cxn>
              <a:cxn ang="0">
                <a:pos x="connsiteX65141" y="connsiteY65141"/>
              </a:cxn>
              <a:cxn ang="0">
                <a:pos x="connsiteX65142" y="connsiteY65142"/>
              </a:cxn>
              <a:cxn ang="0">
                <a:pos x="connsiteX65143" y="connsiteY65143"/>
              </a:cxn>
              <a:cxn ang="0">
                <a:pos x="connsiteX65144" y="connsiteY65144"/>
              </a:cxn>
              <a:cxn ang="0">
                <a:pos x="connsiteX65145" y="connsiteY65145"/>
              </a:cxn>
              <a:cxn ang="0">
                <a:pos x="connsiteX65146" y="connsiteY65146"/>
              </a:cxn>
              <a:cxn ang="0">
                <a:pos x="connsiteX65147" y="connsiteY65147"/>
              </a:cxn>
              <a:cxn ang="0">
                <a:pos x="connsiteX65148" y="connsiteY65148"/>
              </a:cxn>
              <a:cxn ang="0">
                <a:pos x="connsiteX65149" y="connsiteY65149"/>
              </a:cxn>
              <a:cxn ang="0">
                <a:pos x="connsiteX65150" y="connsiteY65150"/>
              </a:cxn>
              <a:cxn ang="0">
                <a:pos x="connsiteX65151" y="connsiteY65151"/>
              </a:cxn>
              <a:cxn ang="0">
                <a:pos x="connsiteX65152" y="connsiteY65152"/>
              </a:cxn>
              <a:cxn ang="0">
                <a:pos x="connsiteX65153" y="connsiteY65153"/>
              </a:cxn>
              <a:cxn ang="0">
                <a:pos x="connsiteX65154" y="connsiteY65154"/>
              </a:cxn>
              <a:cxn ang="0">
                <a:pos x="connsiteX65155" y="connsiteY65155"/>
              </a:cxn>
              <a:cxn ang="0">
                <a:pos x="connsiteX65156" y="connsiteY65156"/>
              </a:cxn>
              <a:cxn ang="0">
                <a:pos x="connsiteX65157" y="connsiteY65157"/>
              </a:cxn>
              <a:cxn ang="0">
                <a:pos x="connsiteX65158" y="connsiteY65158"/>
              </a:cxn>
              <a:cxn ang="0">
                <a:pos x="connsiteX65159" y="connsiteY65159"/>
              </a:cxn>
              <a:cxn ang="0">
                <a:pos x="connsiteX65160" y="connsiteY65160"/>
              </a:cxn>
              <a:cxn ang="0">
                <a:pos x="connsiteX65161" y="connsiteY65161"/>
              </a:cxn>
              <a:cxn ang="0">
                <a:pos x="connsiteX65162" y="connsiteY65162"/>
              </a:cxn>
              <a:cxn ang="0">
                <a:pos x="connsiteX65163" y="connsiteY65163"/>
              </a:cxn>
              <a:cxn ang="0">
                <a:pos x="connsiteX65164" y="connsiteY65164"/>
              </a:cxn>
              <a:cxn ang="0">
                <a:pos x="connsiteX65165" y="connsiteY65165"/>
              </a:cxn>
              <a:cxn ang="0">
                <a:pos x="connsiteX65166" y="connsiteY65166"/>
              </a:cxn>
              <a:cxn ang="0">
                <a:pos x="connsiteX65167" y="connsiteY65167"/>
              </a:cxn>
              <a:cxn ang="0">
                <a:pos x="connsiteX65168" y="connsiteY65168"/>
              </a:cxn>
              <a:cxn ang="0">
                <a:pos x="connsiteX65169" y="connsiteY65169"/>
              </a:cxn>
              <a:cxn ang="0">
                <a:pos x="connsiteX65170" y="connsiteY65170"/>
              </a:cxn>
              <a:cxn ang="0">
                <a:pos x="connsiteX65171" y="connsiteY65171"/>
              </a:cxn>
              <a:cxn ang="0">
                <a:pos x="connsiteX65172" y="connsiteY65172"/>
              </a:cxn>
              <a:cxn ang="0">
                <a:pos x="connsiteX65173" y="connsiteY65173"/>
              </a:cxn>
              <a:cxn ang="0">
                <a:pos x="connsiteX65174" y="connsiteY65174"/>
              </a:cxn>
              <a:cxn ang="0">
                <a:pos x="connsiteX65175" y="connsiteY65175"/>
              </a:cxn>
              <a:cxn ang="0">
                <a:pos x="connsiteX65176" y="connsiteY65176"/>
              </a:cxn>
              <a:cxn ang="0">
                <a:pos x="connsiteX65177" y="connsiteY65177"/>
              </a:cxn>
              <a:cxn ang="0">
                <a:pos x="connsiteX65178" y="connsiteY65178"/>
              </a:cxn>
              <a:cxn ang="0">
                <a:pos x="connsiteX65179" y="connsiteY65179"/>
              </a:cxn>
              <a:cxn ang="0">
                <a:pos x="connsiteX65180" y="connsiteY65180"/>
              </a:cxn>
              <a:cxn ang="0">
                <a:pos x="connsiteX65181" y="connsiteY65181"/>
              </a:cxn>
              <a:cxn ang="0">
                <a:pos x="connsiteX65182" y="connsiteY65182"/>
              </a:cxn>
              <a:cxn ang="0">
                <a:pos x="connsiteX65183" y="connsiteY65183"/>
              </a:cxn>
              <a:cxn ang="0">
                <a:pos x="connsiteX65184" y="connsiteY65184"/>
              </a:cxn>
              <a:cxn ang="0">
                <a:pos x="connsiteX65185" y="connsiteY65185"/>
              </a:cxn>
              <a:cxn ang="0">
                <a:pos x="connsiteX65186" y="connsiteY65186"/>
              </a:cxn>
              <a:cxn ang="0">
                <a:pos x="connsiteX65187" y="connsiteY65187"/>
              </a:cxn>
              <a:cxn ang="0">
                <a:pos x="connsiteX65188" y="connsiteY65188"/>
              </a:cxn>
              <a:cxn ang="0">
                <a:pos x="connsiteX65189" y="connsiteY65189"/>
              </a:cxn>
              <a:cxn ang="0">
                <a:pos x="connsiteX65190" y="connsiteY65190"/>
              </a:cxn>
              <a:cxn ang="0">
                <a:pos x="connsiteX65191" y="connsiteY65191"/>
              </a:cxn>
              <a:cxn ang="0">
                <a:pos x="connsiteX65192" y="connsiteY65192"/>
              </a:cxn>
              <a:cxn ang="0">
                <a:pos x="connsiteX65193" y="connsiteY65193"/>
              </a:cxn>
              <a:cxn ang="0">
                <a:pos x="connsiteX65194" y="connsiteY65194"/>
              </a:cxn>
              <a:cxn ang="0">
                <a:pos x="connsiteX65195" y="connsiteY65195"/>
              </a:cxn>
              <a:cxn ang="0">
                <a:pos x="connsiteX65196" y="connsiteY65196"/>
              </a:cxn>
              <a:cxn ang="0">
                <a:pos x="connsiteX65197" y="connsiteY65197"/>
              </a:cxn>
              <a:cxn ang="0">
                <a:pos x="connsiteX65198" y="connsiteY65198"/>
              </a:cxn>
              <a:cxn ang="0">
                <a:pos x="connsiteX65199" y="connsiteY65199"/>
              </a:cxn>
              <a:cxn ang="0">
                <a:pos x="connsiteX65200" y="connsiteY65200"/>
              </a:cxn>
              <a:cxn ang="0">
                <a:pos x="connsiteX65201" y="connsiteY65201"/>
              </a:cxn>
              <a:cxn ang="0">
                <a:pos x="connsiteX65202" y="connsiteY65202"/>
              </a:cxn>
              <a:cxn ang="0">
                <a:pos x="connsiteX65203" y="connsiteY65203"/>
              </a:cxn>
              <a:cxn ang="0">
                <a:pos x="connsiteX65204" y="connsiteY65204"/>
              </a:cxn>
              <a:cxn ang="0">
                <a:pos x="connsiteX65205" y="connsiteY65205"/>
              </a:cxn>
              <a:cxn ang="0">
                <a:pos x="connsiteX65206" y="connsiteY65206"/>
              </a:cxn>
              <a:cxn ang="0">
                <a:pos x="connsiteX65207" y="connsiteY65207"/>
              </a:cxn>
              <a:cxn ang="0">
                <a:pos x="connsiteX65208" y="connsiteY65208"/>
              </a:cxn>
              <a:cxn ang="0">
                <a:pos x="connsiteX65209" y="connsiteY65209"/>
              </a:cxn>
              <a:cxn ang="0">
                <a:pos x="connsiteX65210" y="connsiteY65210"/>
              </a:cxn>
              <a:cxn ang="0">
                <a:pos x="connsiteX65211" y="connsiteY65211"/>
              </a:cxn>
              <a:cxn ang="0">
                <a:pos x="connsiteX65212" y="connsiteY65212"/>
              </a:cxn>
              <a:cxn ang="0">
                <a:pos x="connsiteX65213" y="connsiteY65213"/>
              </a:cxn>
              <a:cxn ang="0">
                <a:pos x="connsiteX65214" y="connsiteY65214"/>
              </a:cxn>
              <a:cxn ang="0">
                <a:pos x="connsiteX65215" y="connsiteY65215"/>
              </a:cxn>
              <a:cxn ang="0">
                <a:pos x="connsiteX65216" y="connsiteY65216"/>
              </a:cxn>
              <a:cxn ang="0">
                <a:pos x="connsiteX65217" y="connsiteY65217"/>
              </a:cxn>
              <a:cxn ang="0">
                <a:pos x="connsiteX65218" y="connsiteY65218"/>
              </a:cxn>
              <a:cxn ang="0">
                <a:pos x="connsiteX65219" y="connsiteY65219"/>
              </a:cxn>
              <a:cxn ang="0">
                <a:pos x="connsiteX65220" y="connsiteY65220"/>
              </a:cxn>
              <a:cxn ang="0">
                <a:pos x="connsiteX65221" y="connsiteY65221"/>
              </a:cxn>
              <a:cxn ang="0">
                <a:pos x="connsiteX65222" y="connsiteY65222"/>
              </a:cxn>
              <a:cxn ang="0">
                <a:pos x="connsiteX65223" y="connsiteY65223"/>
              </a:cxn>
              <a:cxn ang="0">
                <a:pos x="connsiteX65224" y="connsiteY65224"/>
              </a:cxn>
              <a:cxn ang="0">
                <a:pos x="connsiteX65225" y="connsiteY65225"/>
              </a:cxn>
              <a:cxn ang="0">
                <a:pos x="connsiteX65226" y="connsiteY65226"/>
              </a:cxn>
              <a:cxn ang="0">
                <a:pos x="connsiteX65227" y="connsiteY65227"/>
              </a:cxn>
              <a:cxn ang="0">
                <a:pos x="connsiteX65228" y="connsiteY65228"/>
              </a:cxn>
              <a:cxn ang="0">
                <a:pos x="connsiteX65229" y="connsiteY65229"/>
              </a:cxn>
              <a:cxn ang="0">
                <a:pos x="connsiteX65230" y="connsiteY65230"/>
              </a:cxn>
              <a:cxn ang="0">
                <a:pos x="connsiteX65231" y="connsiteY65231"/>
              </a:cxn>
              <a:cxn ang="0">
                <a:pos x="connsiteX65232" y="connsiteY65232"/>
              </a:cxn>
              <a:cxn ang="0">
                <a:pos x="connsiteX65233" y="connsiteY65233"/>
              </a:cxn>
              <a:cxn ang="0">
                <a:pos x="connsiteX65234" y="connsiteY65234"/>
              </a:cxn>
              <a:cxn ang="0">
                <a:pos x="connsiteX65235" y="connsiteY65235"/>
              </a:cxn>
              <a:cxn ang="0">
                <a:pos x="connsiteX65236" y="connsiteY65236"/>
              </a:cxn>
              <a:cxn ang="0">
                <a:pos x="connsiteX65237" y="connsiteY65237"/>
              </a:cxn>
              <a:cxn ang="0">
                <a:pos x="connsiteX65238" y="connsiteY65238"/>
              </a:cxn>
              <a:cxn ang="0">
                <a:pos x="connsiteX65239" y="connsiteY65239"/>
              </a:cxn>
              <a:cxn ang="0">
                <a:pos x="connsiteX65240" y="connsiteY65240"/>
              </a:cxn>
              <a:cxn ang="0">
                <a:pos x="connsiteX65241" y="connsiteY65241"/>
              </a:cxn>
              <a:cxn ang="0">
                <a:pos x="connsiteX65242" y="connsiteY65242"/>
              </a:cxn>
              <a:cxn ang="0">
                <a:pos x="connsiteX65243" y="connsiteY65243"/>
              </a:cxn>
              <a:cxn ang="0">
                <a:pos x="connsiteX65244" y="connsiteY65244"/>
              </a:cxn>
              <a:cxn ang="0">
                <a:pos x="connsiteX65245" y="connsiteY65245"/>
              </a:cxn>
              <a:cxn ang="0">
                <a:pos x="connsiteX65246" y="connsiteY65246"/>
              </a:cxn>
              <a:cxn ang="0">
                <a:pos x="connsiteX65247" y="connsiteY65247"/>
              </a:cxn>
              <a:cxn ang="0">
                <a:pos x="connsiteX65248" y="connsiteY65248"/>
              </a:cxn>
              <a:cxn ang="0">
                <a:pos x="connsiteX65249" y="connsiteY65249"/>
              </a:cxn>
              <a:cxn ang="0">
                <a:pos x="connsiteX65250" y="connsiteY65250"/>
              </a:cxn>
              <a:cxn ang="0">
                <a:pos x="connsiteX65251" y="connsiteY65251"/>
              </a:cxn>
              <a:cxn ang="0">
                <a:pos x="connsiteX65252" y="connsiteY65252"/>
              </a:cxn>
              <a:cxn ang="0">
                <a:pos x="connsiteX65253" y="connsiteY65253"/>
              </a:cxn>
              <a:cxn ang="0">
                <a:pos x="connsiteX65254" y="connsiteY65254"/>
              </a:cxn>
              <a:cxn ang="0">
                <a:pos x="connsiteX65255" y="connsiteY65255"/>
              </a:cxn>
              <a:cxn ang="0">
                <a:pos x="connsiteX65256" y="connsiteY65256"/>
              </a:cxn>
              <a:cxn ang="0">
                <a:pos x="connsiteX65257" y="connsiteY65257"/>
              </a:cxn>
              <a:cxn ang="0">
                <a:pos x="connsiteX65258" y="connsiteY65258"/>
              </a:cxn>
              <a:cxn ang="0">
                <a:pos x="connsiteX65259" y="connsiteY65259"/>
              </a:cxn>
              <a:cxn ang="0">
                <a:pos x="connsiteX65260" y="connsiteY65260"/>
              </a:cxn>
              <a:cxn ang="0">
                <a:pos x="connsiteX65261" y="connsiteY65261"/>
              </a:cxn>
              <a:cxn ang="0">
                <a:pos x="connsiteX65262" y="connsiteY65262"/>
              </a:cxn>
              <a:cxn ang="0">
                <a:pos x="connsiteX65263" y="connsiteY65263"/>
              </a:cxn>
              <a:cxn ang="0">
                <a:pos x="connsiteX65264" y="connsiteY65264"/>
              </a:cxn>
              <a:cxn ang="0">
                <a:pos x="connsiteX65265" y="connsiteY65265"/>
              </a:cxn>
              <a:cxn ang="0">
                <a:pos x="connsiteX65266" y="connsiteY65266"/>
              </a:cxn>
              <a:cxn ang="0">
                <a:pos x="connsiteX65267" y="connsiteY65267"/>
              </a:cxn>
              <a:cxn ang="0">
                <a:pos x="connsiteX65268" y="connsiteY65268"/>
              </a:cxn>
              <a:cxn ang="0">
                <a:pos x="connsiteX65269" y="connsiteY65269"/>
              </a:cxn>
              <a:cxn ang="0">
                <a:pos x="connsiteX65270" y="connsiteY65270"/>
              </a:cxn>
              <a:cxn ang="0">
                <a:pos x="connsiteX65271" y="connsiteY65271"/>
              </a:cxn>
              <a:cxn ang="0">
                <a:pos x="connsiteX65272" y="connsiteY65272"/>
              </a:cxn>
              <a:cxn ang="0">
                <a:pos x="connsiteX65273" y="connsiteY65273"/>
              </a:cxn>
              <a:cxn ang="0">
                <a:pos x="connsiteX65274" y="connsiteY65274"/>
              </a:cxn>
              <a:cxn ang="0">
                <a:pos x="connsiteX65275" y="connsiteY65275"/>
              </a:cxn>
              <a:cxn ang="0">
                <a:pos x="connsiteX65276" y="connsiteY65276"/>
              </a:cxn>
              <a:cxn ang="0">
                <a:pos x="connsiteX65277" y="connsiteY65277"/>
              </a:cxn>
              <a:cxn ang="0">
                <a:pos x="connsiteX65278" y="connsiteY65278"/>
              </a:cxn>
              <a:cxn ang="0">
                <a:pos x="connsiteX65279" y="connsiteY65279"/>
              </a:cxn>
              <a:cxn ang="0">
                <a:pos x="connsiteX65280" y="connsiteY65280"/>
              </a:cxn>
              <a:cxn ang="0">
                <a:pos x="connsiteX65281" y="connsiteY65281"/>
              </a:cxn>
              <a:cxn ang="0">
                <a:pos x="connsiteX65282" y="connsiteY65282"/>
              </a:cxn>
              <a:cxn ang="0">
                <a:pos x="connsiteX65283" y="connsiteY65283"/>
              </a:cxn>
              <a:cxn ang="0">
                <a:pos x="connsiteX65284" y="connsiteY65284"/>
              </a:cxn>
              <a:cxn ang="0">
                <a:pos x="connsiteX65285" y="connsiteY65285"/>
              </a:cxn>
              <a:cxn ang="0">
                <a:pos x="connsiteX65286" y="connsiteY65286"/>
              </a:cxn>
              <a:cxn ang="0">
                <a:pos x="connsiteX65287" y="connsiteY65287"/>
              </a:cxn>
              <a:cxn ang="0">
                <a:pos x="connsiteX65288" y="connsiteY65288"/>
              </a:cxn>
              <a:cxn ang="0">
                <a:pos x="connsiteX65289" y="connsiteY65289"/>
              </a:cxn>
              <a:cxn ang="0">
                <a:pos x="connsiteX65290" y="connsiteY65290"/>
              </a:cxn>
              <a:cxn ang="0">
                <a:pos x="connsiteX65291" y="connsiteY65291"/>
              </a:cxn>
              <a:cxn ang="0">
                <a:pos x="connsiteX65292" y="connsiteY65292"/>
              </a:cxn>
              <a:cxn ang="0">
                <a:pos x="connsiteX65293" y="connsiteY65293"/>
              </a:cxn>
              <a:cxn ang="0">
                <a:pos x="connsiteX65294" y="connsiteY65294"/>
              </a:cxn>
              <a:cxn ang="0">
                <a:pos x="connsiteX65295" y="connsiteY65295"/>
              </a:cxn>
              <a:cxn ang="0">
                <a:pos x="connsiteX65296" y="connsiteY65296"/>
              </a:cxn>
              <a:cxn ang="0">
                <a:pos x="connsiteX65297" y="connsiteY65297"/>
              </a:cxn>
              <a:cxn ang="0">
                <a:pos x="connsiteX65298" y="connsiteY65298"/>
              </a:cxn>
              <a:cxn ang="0">
                <a:pos x="connsiteX65299" y="connsiteY65299"/>
              </a:cxn>
              <a:cxn ang="0">
                <a:pos x="connsiteX65300" y="connsiteY65300"/>
              </a:cxn>
              <a:cxn ang="0">
                <a:pos x="connsiteX65301" y="connsiteY65301"/>
              </a:cxn>
              <a:cxn ang="0">
                <a:pos x="connsiteX65302" y="connsiteY65302"/>
              </a:cxn>
              <a:cxn ang="0">
                <a:pos x="connsiteX65303" y="connsiteY65303"/>
              </a:cxn>
              <a:cxn ang="0">
                <a:pos x="connsiteX65304" y="connsiteY65304"/>
              </a:cxn>
              <a:cxn ang="0">
                <a:pos x="connsiteX65305" y="connsiteY65305"/>
              </a:cxn>
              <a:cxn ang="0">
                <a:pos x="connsiteX65306" y="connsiteY65306"/>
              </a:cxn>
              <a:cxn ang="0">
                <a:pos x="connsiteX65307" y="connsiteY65307"/>
              </a:cxn>
              <a:cxn ang="0">
                <a:pos x="connsiteX65308" y="connsiteY65308"/>
              </a:cxn>
              <a:cxn ang="0">
                <a:pos x="connsiteX65309" y="connsiteY65309"/>
              </a:cxn>
              <a:cxn ang="0">
                <a:pos x="connsiteX65310" y="connsiteY65310"/>
              </a:cxn>
              <a:cxn ang="0">
                <a:pos x="connsiteX65311" y="connsiteY65311"/>
              </a:cxn>
              <a:cxn ang="0">
                <a:pos x="connsiteX65312" y="connsiteY65312"/>
              </a:cxn>
              <a:cxn ang="0">
                <a:pos x="connsiteX65313" y="connsiteY65313"/>
              </a:cxn>
              <a:cxn ang="0">
                <a:pos x="connsiteX65314" y="connsiteY65314"/>
              </a:cxn>
              <a:cxn ang="0">
                <a:pos x="connsiteX65315" y="connsiteY65315"/>
              </a:cxn>
              <a:cxn ang="0">
                <a:pos x="connsiteX65316" y="connsiteY65316"/>
              </a:cxn>
              <a:cxn ang="0">
                <a:pos x="connsiteX65317" y="connsiteY65317"/>
              </a:cxn>
              <a:cxn ang="0">
                <a:pos x="connsiteX65318" y="connsiteY65318"/>
              </a:cxn>
              <a:cxn ang="0">
                <a:pos x="connsiteX65319" y="connsiteY65319"/>
              </a:cxn>
              <a:cxn ang="0">
                <a:pos x="connsiteX65320" y="connsiteY65320"/>
              </a:cxn>
              <a:cxn ang="0">
                <a:pos x="connsiteX65321" y="connsiteY65321"/>
              </a:cxn>
              <a:cxn ang="0">
                <a:pos x="connsiteX65322" y="connsiteY65322"/>
              </a:cxn>
              <a:cxn ang="0">
                <a:pos x="connsiteX65323" y="connsiteY65323"/>
              </a:cxn>
              <a:cxn ang="0">
                <a:pos x="connsiteX65324" y="connsiteY65324"/>
              </a:cxn>
              <a:cxn ang="0">
                <a:pos x="connsiteX65325" y="connsiteY65325"/>
              </a:cxn>
              <a:cxn ang="0">
                <a:pos x="connsiteX65326" y="connsiteY65326"/>
              </a:cxn>
              <a:cxn ang="0">
                <a:pos x="connsiteX65327" y="connsiteY65327"/>
              </a:cxn>
              <a:cxn ang="0">
                <a:pos x="connsiteX65328" y="connsiteY65328"/>
              </a:cxn>
              <a:cxn ang="0">
                <a:pos x="connsiteX65329" y="connsiteY65329"/>
              </a:cxn>
              <a:cxn ang="0">
                <a:pos x="connsiteX65330" y="connsiteY65330"/>
              </a:cxn>
              <a:cxn ang="0">
                <a:pos x="connsiteX65331" y="connsiteY65331"/>
              </a:cxn>
              <a:cxn ang="0">
                <a:pos x="connsiteX65332" y="connsiteY65332"/>
              </a:cxn>
              <a:cxn ang="0">
                <a:pos x="connsiteX65333" y="connsiteY65333"/>
              </a:cxn>
              <a:cxn ang="0">
                <a:pos x="connsiteX65334" y="connsiteY65334"/>
              </a:cxn>
              <a:cxn ang="0">
                <a:pos x="connsiteX65335" y="connsiteY65335"/>
              </a:cxn>
              <a:cxn ang="0">
                <a:pos x="connsiteX65336" y="connsiteY65336"/>
              </a:cxn>
              <a:cxn ang="0">
                <a:pos x="connsiteX65337" y="connsiteY65337"/>
              </a:cxn>
              <a:cxn ang="0">
                <a:pos x="connsiteX65338" y="connsiteY65338"/>
              </a:cxn>
              <a:cxn ang="0">
                <a:pos x="connsiteX65339" y="connsiteY65339"/>
              </a:cxn>
              <a:cxn ang="0">
                <a:pos x="connsiteX65340" y="connsiteY65340"/>
              </a:cxn>
              <a:cxn ang="0">
                <a:pos x="connsiteX65341" y="connsiteY65341"/>
              </a:cxn>
              <a:cxn ang="0">
                <a:pos x="connsiteX65342" y="connsiteY65342"/>
              </a:cxn>
              <a:cxn ang="0">
                <a:pos x="connsiteX65343" y="connsiteY65343"/>
              </a:cxn>
              <a:cxn ang="0">
                <a:pos x="connsiteX65344" y="connsiteY65344"/>
              </a:cxn>
              <a:cxn ang="0">
                <a:pos x="connsiteX65345" y="connsiteY65345"/>
              </a:cxn>
              <a:cxn ang="0">
                <a:pos x="connsiteX65346" y="connsiteY65346"/>
              </a:cxn>
              <a:cxn ang="0">
                <a:pos x="connsiteX65347" y="connsiteY65347"/>
              </a:cxn>
              <a:cxn ang="0">
                <a:pos x="connsiteX65348" y="connsiteY65348"/>
              </a:cxn>
              <a:cxn ang="0">
                <a:pos x="connsiteX65349" y="connsiteY65349"/>
              </a:cxn>
              <a:cxn ang="0">
                <a:pos x="connsiteX65350" y="connsiteY65350"/>
              </a:cxn>
              <a:cxn ang="0">
                <a:pos x="connsiteX65351" y="connsiteY65351"/>
              </a:cxn>
              <a:cxn ang="0">
                <a:pos x="connsiteX65352" y="connsiteY65352"/>
              </a:cxn>
              <a:cxn ang="0">
                <a:pos x="connsiteX65353" y="connsiteY65353"/>
              </a:cxn>
              <a:cxn ang="0">
                <a:pos x="connsiteX65354" y="connsiteY65354"/>
              </a:cxn>
              <a:cxn ang="0">
                <a:pos x="connsiteX65355" y="connsiteY65355"/>
              </a:cxn>
              <a:cxn ang="0">
                <a:pos x="connsiteX65356" y="connsiteY65356"/>
              </a:cxn>
              <a:cxn ang="0">
                <a:pos x="connsiteX65357" y="connsiteY65357"/>
              </a:cxn>
              <a:cxn ang="0">
                <a:pos x="connsiteX65358" y="connsiteY65358"/>
              </a:cxn>
              <a:cxn ang="0">
                <a:pos x="connsiteX65359" y="connsiteY65359"/>
              </a:cxn>
              <a:cxn ang="0">
                <a:pos x="connsiteX65360" y="connsiteY65360"/>
              </a:cxn>
              <a:cxn ang="0">
                <a:pos x="connsiteX65361" y="connsiteY65361"/>
              </a:cxn>
              <a:cxn ang="0">
                <a:pos x="connsiteX65362" y="connsiteY65362"/>
              </a:cxn>
              <a:cxn ang="0">
                <a:pos x="connsiteX65363" y="connsiteY65363"/>
              </a:cxn>
              <a:cxn ang="0">
                <a:pos x="connsiteX65364" y="connsiteY65364"/>
              </a:cxn>
              <a:cxn ang="0">
                <a:pos x="connsiteX65365" y="connsiteY65365"/>
              </a:cxn>
              <a:cxn ang="0">
                <a:pos x="connsiteX65366" y="connsiteY65366"/>
              </a:cxn>
              <a:cxn ang="0">
                <a:pos x="connsiteX65367" y="connsiteY65367"/>
              </a:cxn>
              <a:cxn ang="0">
                <a:pos x="connsiteX65368" y="connsiteY65368"/>
              </a:cxn>
              <a:cxn ang="0">
                <a:pos x="connsiteX65369" y="connsiteY65369"/>
              </a:cxn>
              <a:cxn ang="0">
                <a:pos x="connsiteX65370" y="connsiteY65370"/>
              </a:cxn>
              <a:cxn ang="0">
                <a:pos x="connsiteX65371" y="connsiteY65371"/>
              </a:cxn>
              <a:cxn ang="0">
                <a:pos x="connsiteX65372" y="connsiteY65372"/>
              </a:cxn>
              <a:cxn ang="0">
                <a:pos x="connsiteX65373" y="connsiteY65373"/>
              </a:cxn>
              <a:cxn ang="0">
                <a:pos x="connsiteX65374" y="connsiteY65374"/>
              </a:cxn>
              <a:cxn ang="0">
                <a:pos x="connsiteX65375" y="connsiteY65375"/>
              </a:cxn>
              <a:cxn ang="0">
                <a:pos x="connsiteX65376" y="connsiteY65376"/>
              </a:cxn>
              <a:cxn ang="0">
                <a:pos x="connsiteX65377" y="connsiteY65377"/>
              </a:cxn>
              <a:cxn ang="0">
                <a:pos x="connsiteX65378" y="connsiteY65378"/>
              </a:cxn>
              <a:cxn ang="0">
                <a:pos x="connsiteX65379" y="connsiteY65379"/>
              </a:cxn>
              <a:cxn ang="0">
                <a:pos x="connsiteX65380" y="connsiteY65380"/>
              </a:cxn>
              <a:cxn ang="0">
                <a:pos x="connsiteX65381" y="connsiteY65381"/>
              </a:cxn>
              <a:cxn ang="0">
                <a:pos x="connsiteX65382" y="connsiteY65382"/>
              </a:cxn>
              <a:cxn ang="0">
                <a:pos x="connsiteX65383" y="connsiteY65383"/>
              </a:cxn>
              <a:cxn ang="0">
                <a:pos x="connsiteX65384" y="connsiteY65384"/>
              </a:cxn>
              <a:cxn ang="0">
                <a:pos x="connsiteX65385" y="connsiteY65385"/>
              </a:cxn>
              <a:cxn ang="0">
                <a:pos x="connsiteX65386" y="connsiteY65386"/>
              </a:cxn>
              <a:cxn ang="0">
                <a:pos x="connsiteX65387" y="connsiteY65387"/>
              </a:cxn>
              <a:cxn ang="0">
                <a:pos x="connsiteX65388" y="connsiteY65388"/>
              </a:cxn>
              <a:cxn ang="0">
                <a:pos x="connsiteX65389" y="connsiteY65389"/>
              </a:cxn>
              <a:cxn ang="0">
                <a:pos x="connsiteX65390" y="connsiteY65390"/>
              </a:cxn>
              <a:cxn ang="0">
                <a:pos x="connsiteX65391" y="connsiteY65391"/>
              </a:cxn>
              <a:cxn ang="0">
                <a:pos x="connsiteX65392" y="connsiteY65392"/>
              </a:cxn>
              <a:cxn ang="0">
                <a:pos x="connsiteX65393" y="connsiteY65393"/>
              </a:cxn>
              <a:cxn ang="0">
                <a:pos x="connsiteX65394" y="connsiteY65394"/>
              </a:cxn>
              <a:cxn ang="0">
                <a:pos x="connsiteX65395" y="connsiteY65395"/>
              </a:cxn>
              <a:cxn ang="0">
                <a:pos x="connsiteX65396" y="connsiteY65396"/>
              </a:cxn>
              <a:cxn ang="0">
                <a:pos x="connsiteX65397" y="connsiteY65397"/>
              </a:cxn>
              <a:cxn ang="0">
                <a:pos x="connsiteX65398" y="connsiteY65398"/>
              </a:cxn>
              <a:cxn ang="0">
                <a:pos x="connsiteX65399" y="connsiteY65399"/>
              </a:cxn>
              <a:cxn ang="0">
                <a:pos x="connsiteX65400" y="connsiteY65400"/>
              </a:cxn>
              <a:cxn ang="0">
                <a:pos x="connsiteX65401" y="connsiteY65401"/>
              </a:cxn>
              <a:cxn ang="0">
                <a:pos x="connsiteX65402" y="connsiteY65402"/>
              </a:cxn>
              <a:cxn ang="0">
                <a:pos x="connsiteX65403" y="connsiteY65403"/>
              </a:cxn>
              <a:cxn ang="0">
                <a:pos x="connsiteX65404" y="connsiteY65404"/>
              </a:cxn>
              <a:cxn ang="0">
                <a:pos x="connsiteX65405" y="connsiteY65405"/>
              </a:cxn>
              <a:cxn ang="0">
                <a:pos x="connsiteX65406" y="connsiteY65406"/>
              </a:cxn>
              <a:cxn ang="0">
                <a:pos x="connsiteX65407" y="connsiteY65407"/>
              </a:cxn>
              <a:cxn ang="0">
                <a:pos x="connsiteX65408" y="connsiteY65408"/>
              </a:cxn>
              <a:cxn ang="0">
                <a:pos x="connsiteX65409" y="connsiteY65409"/>
              </a:cxn>
              <a:cxn ang="0">
                <a:pos x="connsiteX65410" y="connsiteY65410"/>
              </a:cxn>
              <a:cxn ang="0">
                <a:pos x="connsiteX65411" y="connsiteY65411"/>
              </a:cxn>
              <a:cxn ang="0">
                <a:pos x="connsiteX65412" y="connsiteY65412"/>
              </a:cxn>
              <a:cxn ang="0">
                <a:pos x="connsiteX65413" y="connsiteY65413"/>
              </a:cxn>
              <a:cxn ang="0">
                <a:pos x="connsiteX65414" y="connsiteY65414"/>
              </a:cxn>
              <a:cxn ang="0">
                <a:pos x="connsiteX65415" y="connsiteY65415"/>
              </a:cxn>
              <a:cxn ang="0">
                <a:pos x="connsiteX65416" y="connsiteY65416"/>
              </a:cxn>
              <a:cxn ang="0">
                <a:pos x="connsiteX65417" y="connsiteY65417"/>
              </a:cxn>
              <a:cxn ang="0">
                <a:pos x="connsiteX65418" y="connsiteY65418"/>
              </a:cxn>
              <a:cxn ang="0">
                <a:pos x="connsiteX65419" y="connsiteY65419"/>
              </a:cxn>
              <a:cxn ang="0">
                <a:pos x="connsiteX65420" y="connsiteY65420"/>
              </a:cxn>
              <a:cxn ang="0">
                <a:pos x="connsiteX65421" y="connsiteY65421"/>
              </a:cxn>
              <a:cxn ang="0">
                <a:pos x="connsiteX65422" y="connsiteY65422"/>
              </a:cxn>
              <a:cxn ang="0">
                <a:pos x="connsiteX65423" y="connsiteY65423"/>
              </a:cxn>
              <a:cxn ang="0">
                <a:pos x="connsiteX65424" y="connsiteY65424"/>
              </a:cxn>
              <a:cxn ang="0">
                <a:pos x="connsiteX65425" y="connsiteY65425"/>
              </a:cxn>
              <a:cxn ang="0">
                <a:pos x="connsiteX65426" y="connsiteY65426"/>
              </a:cxn>
              <a:cxn ang="0">
                <a:pos x="connsiteX65427" y="connsiteY65427"/>
              </a:cxn>
              <a:cxn ang="0">
                <a:pos x="connsiteX65428" y="connsiteY65428"/>
              </a:cxn>
              <a:cxn ang="0">
                <a:pos x="connsiteX65429" y="connsiteY65429"/>
              </a:cxn>
              <a:cxn ang="0">
                <a:pos x="connsiteX65430" y="connsiteY65430"/>
              </a:cxn>
              <a:cxn ang="0">
                <a:pos x="connsiteX65431" y="connsiteY65431"/>
              </a:cxn>
              <a:cxn ang="0">
                <a:pos x="connsiteX65432" y="connsiteY65432"/>
              </a:cxn>
              <a:cxn ang="0">
                <a:pos x="connsiteX65433" y="connsiteY65433"/>
              </a:cxn>
              <a:cxn ang="0">
                <a:pos x="connsiteX65434" y="connsiteY65434"/>
              </a:cxn>
              <a:cxn ang="0">
                <a:pos x="connsiteX65435" y="connsiteY65435"/>
              </a:cxn>
              <a:cxn ang="0">
                <a:pos x="connsiteX65436" y="connsiteY65436"/>
              </a:cxn>
              <a:cxn ang="0">
                <a:pos x="connsiteX65437" y="connsiteY65437"/>
              </a:cxn>
              <a:cxn ang="0">
                <a:pos x="connsiteX65438" y="connsiteY65438"/>
              </a:cxn>
              <a:cxn ang="0">
                <a:pos x="connsiteX65439" y="connsiteY65439"/>
              </a:cxn>
              <a:cxn ang="0">
                <a:pos x="connsiteX65440" y="connsiteY65440"/>
              </a:cxn>
              <a:cxn ang="0">
                <a:pos x="connsiteX65441" y="connsiteY65441"/>
              </a:cxn>
              <a:cxn ang="0">
                <a:pos x="connsiteX65442" y="connsiteY65442"/>
              </a:cxn>
              <a:cxn ang="0">
                <a:pos x="connsiteX65443" y="connsiteY65443"/>
              </a:cxn>
              <a:cxn ang="0">
                <a:pos x="connsiteX65444" y="connsiteY65444"/>
              </a:cxn>
              <a:cxn ang="0">
                <a:pos x="connsiteX65445" y="connsiteY65445"/>
              </a:cxn>
              <a:cxn ang="0">
                <a:pos x="connsiteX65446" y="connsiteY65446"/>
              </a:cxn>
              <a:cxn ang="0">
                <a:pos x="connsiteX65447" y="connsiteY65447"/>
              </a:cxn>
              <a:cxn ang="0">
                <a:pos x="connsiteX65448" y="connsiteY65448"/>
              </a:cxn>
              <a:cxn ang="0">
                <a:pos x="connsiteX65449" y="connsiteY65449"/>
              </a:cxn>
              <a:cxn ang="0">
                <a:pos x="connsiteX65450" y="connsiteY65450"/>
              </a:cxn>
              <a:cxn ang="0">
                <a:pos x="connsiteX65451" y="connsiteY65451"/>
              </a:cxn>
              <a:cxn ang="0">
                <a:pos x="connsiteX65452" y="connsiteY65452"/>
              </a:cxn>
              <a:cxn ang="0">
                <a:pos x="connsiteX65453" y="connsiteY65453"/>
              </a:cxn>
              <a:cxn ang="0">
                <a:pos x="connsiteX65454" y="connsiteY65454"/>
              </a:cxn>
              <a:cxn ang="0">
                <a:pos x="connsiteX65455" y="connsiteY65455"/>
              </a:cxn>
              <a:cxn ang="0">
                <a:pos x="connsiteX65456" y="connsiteY65456"/>
              </a:cxn>
              <a:cxn ang="0">
                <a:pos x="connsiteX65457" y="connsiteY65457"/>
              </a:cxn>
              <a:cxn ang="0">
                <a:pos x="connsiteX65458" y="connsiteY65458"/>
              </a:cxn>
              <a:cxn ang="0">
                <a:pos x="connsiteX65459" y="connsiteY65459"/>
              </a:cxn>
              <a:cxn ang="0">
                <a:pos x="connsiteX65460" y="connsiteY65460"/>
              </a:cxn>
              <a:cxn ang="0">
                <a:pos x="connsiteX65461" y="connsiteY65461"/>
              </a:cxn>
              <a:cxn ang="0">
                <a:pos x="connsiteX65462" y="connsiteY65462"/>
              </a:cxn>
              <a:cxn ang="0">
                <a:pos x="connsiteX65463" y="connsiteY65463"/>
              </a:cxn>
              <a:cxn ang="0">
                <a:pos x="connsiteX65464" y="connsiteY65464"/>
              </a:cxn>
              <a:cxn ang="0">
                <a:pos x="connsiteX65465" y="connsiteY65465"/>
              </a:cxn>
              <a:cxn ang="0">
                <a:pos x="connsiteX65466" y="connsiteY65466"/>
              </a:cxn>
              <a:cxn ang="0">
                <a:pos x="connsiteX65467" y="connsiteY65467"/>
              </a:cxn>
              <a:cxn ang="0">
                <a:pos x="connsiteX65468" y="connsiteY65468"/>
              </a:cxn>
              <a:cxn ang="0">
                <a:pos x="connsiteX65469" y="connsiteY65469"/>
              </a:cxn>
              <a:cxn ang="0">
                <a:pos x="connsiteX65470" y="connsiteY65470"/>
              </a:cxn>
              <a:cxn ang="0">
                <a:pos x="connsiteX65471" y="connsiteY65471"/>
              </a:cxn>
              <a:cxn ang="0">
                <a:pos x="connsiteX65472" y="connsiteY65472"/>
              </a:cxn>
              <a:cxn ang="0">
                <a:pos x="connsiteX65473" y="connsiteY65473"/>
              </a:cxn>
              <a:cxn ang="0">
                <a:pos x="connsiteX65474" y="connsiteY65474"/>
              </a:cxn>
              <a:cxn ang="0">
                <a:pos x="connsiteX65475" y="connsiteY65475"/>
              </a:cxn>
              <a:cxn ang="0">
                <a:pos x="connsiteX65476" y="connsiteY65476"/>
              </a:cxn>
              <a:cxn ang="0">
                <a:pos x="connsiteX65477" y="connsiteY65477"/>
              </a:cxn>
              <a:cxn ang="0">
                <a:pos x="connsiteX65478" y="connsiteY65478"/>
              </a:cxn>
              <a:cxn ang="0">
                <a:pos x="connsiteX65479" y="connsiteY65479"/>
              </a:cxn>
              <a:cxn ang="0">
                <a:pos x="connsiteX65480" y="connsiteY65480"/>
              </a:cxn>
              <a:cxn ang="0">
                <a:pos x="connsiteX65481" y="connsiteY65481"/>
              </a:cxn>
              <a:cxn ang="0">
                <a:pos x="connsiteX65482" y="connsiteY65482"/>
              </a:cxn>
              <a:cxn ang="0">
                <a:pos x="connsiteX65483" y="connsiteY65483"/>
              </a:cxn>
              <a:cxn ang="0">
                <a:pos x="connsiteX65484" y="connsiteY65484"/>
              </a:cxn>
              <a:cxn ang="0">
                <a:pos x="connsiteX65485" y="connsiteY65485"/>
              </a:cxn>
              <a:cxn ang="0">
                <a:pos x="connsiteX65486" y="connsiteY65486"/>
              </a:cxn>
              <a:cxn ang="0">
                <a:pos x="connsiteX65487" y="connsiteY65487"/>
              </a:cxn>
              <a:cxn ang="0">
                <a:pos x="connsiteX65488" y="connsiteY65488"/>
              </a:cxn>
              <a:cxn ang="0">
                <a:pos x="connsiteX65489" y="connsiteY65489"/>
              </a:cxn>
              <a:cxn ang="0">
                <a:pos x="connsiteX65490" y="connsiteY65490"/>
              </a:cxn>
              <a:cxn ang="0">
                <a:pos x="connsiteX65491" y="connsiteY65491"/>
              </a:cxn>
              <a:cxn ang="0">
                <a:pos x="connsiteX65492" y="connsiteY65492"/>
              </a:cxn>
              <a:cxn ang="0">
                <a:pos x="connsiteX65493" y="connsiteY65493"/>
              </a:cxn>
              <a:cxn ang="0">
                <a:pos x="connsiteX65494" y="connsiteY65494"/>
              </a:cxn>
              <a:cxn ang="0">
                <a:pos x="connsiteX65495" y="connsiteY65495"/>
              </a:cxn>
              <a:cxn ang="0">
                <a:pos x="connsiteX65496" y="connsiteY65496"/>
              </a:cxn>
              <a:cxn ang="0">
                <a:pos x="connsiteX65497" y="connsiteY65497"/>
              </a:cxn>
              <a:cxn ang="0">
                <a:pos x="connsiteX65498" y="connsiteY65498"/>
              </a:cxn>
              <a:cxn ang="0">
                <a:pos x="connsiteX65499" y="connsiteY65499"/>
              </a:cxn>
              <a:cxn ang="0">
                <a:pos x="connsiteX65500" y="connsiteY65500"/>
              </a:cxn>
              <a:cxn ang="0">
                <a:pos x="connsiteX65501" y="connsiteY65501"/>
              </a:cxn>
              <a:cxn ang="0">
                <a:pos x="connsiteX65502" y="connsiteY65502"/>
              </a:cxn>
              <a:cxn ang="0">
                <a:pos x="connsiteX65503" y="connsiteY65503"/>
              </a:cxn>
              <a:cxn ang="0">
                <a:pos x="connsiteX65504" y="connsiteY65504"/>
              </a:cxn>
              <a:cxn ang="0">
                <a:pos x="connsiteX65505" y="connsiteY65505"/>
              </a:cxn>
              <a:cxn ang="0">
                <a:pos x="connsiteX65506" y="connsiteY65506"/>
              </a:cxn>
              <a:cxn ang="0">
                <a:pos x="connsiteX65507" y="connsiteY65507"/>
              </a:cxn>
              <a:cxn ang="0">
                <a:pos x="connsiteX65508" y="connsiteY65508"/>
              </a:cxn>
              <a:cxn ang="0">
                <a:pos x="connsiteX65509" y="connsiteY65509"/>
              </a:cxn>
              <a:cxn ang="0">
                <a:pos x="connsiteX65510" y="connsiteY65510"/>
              </a:cxn>
              <a:cxn ang="0">
                <a:pos x="connsiteX65511" y="connsiteY65511"/>
              </a:cxn>
              <a:cxn ang="0">
                <a:pos x="connsiteX65512" y="connsiteY65512"/>
              </a:cxn>
              <a:cxn ang="0">
                <a:pos x="connsiteX65513" y="connsiteY65513"/>
              </a:cxn>
              <a:cxn ang="0">
                <a:pos x="connsiteX65514" y="connsiteY65514"/>
              </a:cxn>
              <a:cxn ang="0">
                <a:pos x="connsiteX65515" y="connsiteY65515"/>
              </a:cxn>
              <a:cxn ang="0">
                <a:pos x="connsiteX65516" y="connsiteY65516"/>
              </a:cxn>
              <a:cxn ang="0">
                <a:pos x="connsiteX65517" y="connsiteY65517"/>
              </a:cxn>
              <a:cxn ang="0">
                <a:pos x="connsiteX65518" y="connsiteY65518"/>
              </a:cxn>
              <a:cxn ang="0">
                <a:pos x="connsiteX65519" y="connsiteY65519"/>
              </a:cxn>
              <a:cxn ang="0">
                <a:pos x="connsiteX65520" y="connsiteY65520"/>
              </a:cxn>
              <a:cxn ang="0">
                <a:pos x="connsiteX65521" y="connsiteY65521"/>
              </a:cxn>
              <a:cxn ang="0">
                <a:pos x="connsiteX65522" y="connsiteY65522"/>
              </a:cxn>
              <a:cxn ang="0">
                <a:pos x="connsiteX65523" y="connsiteY65523"/>
              </a:cxn>
              <a:cxn ang="0">
                <a:pos x="connsiteX65524" y="connsiteY65524"/>
              </a:cxn>
              <a:cxn ang="0">
                <a:pos x="connsiteX65525" y="connsiteY65525"/>
              </a:cxn>
              <a:cxn ang="0">
                <a:pos x="connsiteX65526" y="connsiteY65526"/>
              </a:cxn>
              <a:cxn ang="0">
                <a:pos x="connsiteX65527" y="connsiteY65527"/>
              </a:cxn>
              <a:cxn ang="0">
                <a:pos x="connsiteX65528" y="connsiteY65528"/>
              </a:cxn>
              <a:cxn ang="0">
                <a:pos x="connsiteX65529" y="connsiteY65529"/>
              </a:cxn>
              <a:cxn ang="0">
                <a:pos x="connsiteX65530" y="connsiteY65530"/>
              </a:cxn>
              <a:cxn ang="0">
                <a:pos x="connsiteX65531" y="connsiteY65531"/>
              </a:cxn>
              <a:cxn ang="0">
                <a:pos x="connsiteX65532" y="connsiteY65532"/>
              </a:cxn>
              <a:cxn ang="0">
                <a:pos x="connsiteX65533" y="connsiteY65533"/>
              </a:cxn>
              <a:cxn ang="0">
                <a:pos x="connsiteX65534" y="connsiteY65534"/>
              </a:cxn>
              <a:cxn ang="0">
                <a:pos x="connsiteX65535" y="connsiteY65535"/>
              </a:cxn>
              <a:cxn ang="0">
                <a:pos x="connsiteX65536" y="connsiteY65536"/>
              </a:cxn>
              <a:cxn ang="0">
                <a:pos x="connsiteX65537" y="connsiteY65537"/>
              </a:cxn>
              <a:cxn ang="0">
                <a:pos x="connsiteX65538" y="connsiteY65538"/>
              </a:cxn>
              <a:cxn ang="0">
                <a:pos x="connsiteX65539" y="connsiteY65539"/>
              </a:cxn>
              <a:cxn ang="0">
                <a:pos x="connsiteX65540" y="connsiteY65540"/>
              </a:cxn>
              <a:cxn ang="0">
                <a:pos x="connsiteX65541" y="connsiteY65541"/>
              </a:cxn>
              <a:cxn ang="0">
                <a:pos x="connsiteX65542" y="connsiteY65542"/>
              </a:cxn>
              <a:cxn ang="0">
                <a:pos x="connsiteX65543" y="connsiteY65543"/>
              </a:cxn>
              <a:cxn ang="0">
                <a:pos x="connsiteX65544" y="connsiteY65544"/>
              </a:cxn>
              <a:cxn ang="0">
                <a:pos x="connsiteX65545" y="connsiteY65545"/>
              </a:cxn>
              <a:cxn ang="0">
                <a:pos x="connsiteX65546" y="connsiteY65546"/>
              </a:cxn>
              <a:cxn ang="0">
                <a:pos x="connsiteX65547" y="connsiteY65547"/>
              </a:cxn>
              <a:cxn ang="0">
                <a:pos x="connsiteX65548" y="connsiteY65548"/>
              </a:cxn>
              <a:cxn ang="0">
                <a:pos x="connsiteX65549" y="connsiteY65549"/>
              </a:cxn>
              <a:cxn ang="0">
                <a:pos x="connsiteX65550" y="connsiteY65550"/>
              </a:cxn>
              <a:cxn ang="0">
                <a:pos x="connsiteX65551" y="connsiteY65551"/>
              </a:cxn>
              <a:cxn ang="0">
                <a:pos x="connsiteX65552" y="connsiteY65552"/>
              </a:cxn>
              <a:cxn ang="0">
                <a:pos x="connsiteX65553" y="connsiteY65553"/>
              </a:cxn>
              <a:cxn ang="0">
                <a:pos x="connsiteX65554" y="connsiteY65554"/>
              </a:cxn>
              <a:cxn ang="0">
                <a:pos x="connsiteX65555" y="connsiteY65555"/>
              </a:cxn>
              <a:cxn ang="0">
                <a:pos x="connsiteX65556" y="connsiteY65556"/>
              </a:cxn>
              <a:cxn ang="0">
                <a:pos x="connsiteX65557" y="connsiteY65557"/>
              </a:cxn>
              <a:cxn ang="0">
                <a:pos x="connsiteX65558" y="connsiteY65558"/>
              </a:cxn>
              <a:cxn ang="0">
                <a:pos x="connsiteX65559" y="connsiteY65559"/>
              </a:cxn>
              <a:cxn ang="0">
                <a:pos x="connsiteX65560" y="connsiteY65560"/>
              </a:cxn>
              <a:cxn ang="0">
                <a:pos x="connsiteX65561" y="connsiteY65561"/>
              </a:cxn>
              <a:cxn ang="0">
                <a:pos x="connsiteX65562" y="connsiteY65562"/>
              </a:cxn>
              <a:cxn ang="0">
                <a:pos x="connsiteX65563" y="connsiteY65563"/>
              </a:cxn>
              <a:cxn ang="0">
                <a:pos x="connsiteX65564" y="connsiteY65564"/>
              </a:cxn>
              <a:cxn ang="0">
                <a:pos x="connsiteX65565" y="connsiteY65565"/>
              </a:cxn>
              <a:cxn ang="0">
                <a:pos x="connsiteX65566" y="connsiteY65566"/>
              </a:cxn>
              <a:cxn ang="0">
                <a:pos x="connsiteX65567" y="connsiteY65567"/>
              </a:cxn>
              <a:cxn ang="0">
                <a:pos x="connsiteX65568" y="connsiteY65568"/>
              </a:cxn>
              <a:cxn ang="0">
                <a:pos x="connsiteX65569" y="connsiteY65569"/>
              </a:cxn>
              <a:cxn ang="0">
                <a:pos x="connsiteX65570" y="connsiteY65570"/>
              </a:cxn>
              <a:cxn ang="0">
                <a:pos x="connsiteX65571" y="connsiteY65571"/>
              </a:cxn>
              <a:cxn ang="0">
                <a:pos x="connsiteX65572" y="connsiteY65572"/>
              </a:cxn>
              <a:cxn ang="0">
                <a:pos x="connsiteX65573" y="connsiteY65573"/>
              </a:cxn>
              <a:cxn ang="0">
                <a:pos x="connsiteX65574" y="connsiteY65574"/>
              </a:cxn>
              <a:cxn ang="0">
                <a:pos x="connsiteX65575" y="connsiteY65575"/>
              </a:cxn>
              <a:cxn ang="0">
                <a:pos x="connsiteX65576" y="connsiteY65576"/>
              </a:cxn>
              <a:cxn ang="0">
                <a:pos x="connsiteX65577" y="connsiteY65577"/>
              </a:cxn>
              <a:cxn ang="0">
                <a:pos x="connsiteX65578" y="connsiteY65578"/>
              </a:cxn>
              <a:cxn ang="0">
                <a:pos x="connsiteX65579" y="connsiteY65579"/>
              </a:cxn>
              <a:cxn ang="0">
                <a:pos x="connsiteX65580" y="connsiteY65580"/>
              </a:cxn>
              <a:cxn ang="0">
                <a:pos x="connsiteX65581" y="connsiteY65581"/>
              </a:cxn>
              <a:cxn ang="0">
                <a:pos x="connsiteX65582" y="connsiteY65582"/>
              </a:cxn>
              <a:cxn ang="0">
                <a:pos x="connsiteX65583" y="connsiteY65583"/>
              </a:cxn>
              <a:cxn ang="0">
                <a:pos x="connsiteX65584" y="connsiteY65584"/>
              </a:cxn>
              <a:cxn ang="0">
                <a:pos x="connsiteX65585" y="connsiteY65585"/>
              </a:cxn>
              <a:cxn ang="0">
                <a:pos x="connsiteX65586" y="connsiteY65586"/>
              </a:cxn>
              <a:cxn ang="0">
                <a:pos x="connsiteX65587" y="connsiteY65587"/>
              </a:cxn>
              <a:cxn ang="0">
                <a:pos x="connsiteX65588" y="connsiteY65588"/>
              </a:cxn>
              <a:cxn ang="0">
                <a:pos x="connsiteX65589" y="connsiteY65589"/>
              </a:cxn>
              <a:cxn ang="0">
                <a:pos x="connsiteX65590" y="connsiteY65590"/>
              </a:cxn>
              <a:cxn ang="0">
                <a:pos x="connsiteX65591" y="connsiteY65591"/>
              </a:cxn>
              <a:cxn ang="0">
                <a:pos x="connsiteX65592" y="connsiteY65592"/>
              </a:cxn>
              <a:cxn ang="0">
                <a:pos x="connsiteX65593" y="connsiteY65593"/>
              </a:cxn>
              <a:cxn ang="0">
                <a:pos x="connsiteX65594" y="connsiteY65594"/>
              </a:cxn>
              <a:cxn ang="0">
                <a:pos x="connsiteX65595" y="connsiteY65595"/>
              </a:cxn>
              <a:cxn ang="0">
                <a:pos x="connsiteX65596" y="connsiteY65596"/>
              </a:cxn>
              <a:cxn ang="0">
                <a:pos x="connsiteX65597" y="connsiteY65597"/>
              </a:cxn>
              <a:cxn ang="0">
                <a:pos x="connsiteX65598" y="connsiteY65598"/>
              </a:cxn>
              <a:cxn ang="0">
                <a:pos x="connsiteX65599" y="connsiteY65599"/>
              </a:cxn>
              <a:cxn ang="0">
                <a:pos x="connsiteX65600" y="connsiteY65600"/>
              </a:cxn>
              <a:cxn ang="0">
                <a:pos x="connsiteX65601" y="connsiteY65601"/>
              </a:cxn>
              <a:cxn ang="0">
                <a:pos x="connsiteX65602" y="connsiteY65602"/>
              </a:cxn>
              <a:cxn ang="0">
                <a:pos x="connsiteX65603" y="connsiteY65603"/>
              </a:cxn>
              <a:cxn ang="0">
                <a:pos x="connsiteX65604" y="connsiteY65604"/>
              </a:cxn>
              <a:cxn ang="0">
                <a:pos x="connsiteX65605" y="connsiteY65605"/>
              </a:cxn>
              <a:cxn ang="0">
                <a:pos x="connsiteX65606" y="connsiteY65606"/>
              </a:cxn>
              <a:cxn ang="0">
                <a:pos x="connsiteX65607" y="connsiteY65607"/>
              </a:cxn>
              <a:cxn ang="0">
                <a:pos x="connsiteX65608" y="connsiteY65608"/>
              </a:cxn>
              <a:cxn ang="0">
                <a:pos x="connsiteX65609" y="connsiteY65609"/>
              </a:cxn>
              <a:cxn ang="0">
                <a:pos x="connsiteX65610" y="connsiteY65610"/>
              </a:cxn>
              <a:cxn ang="0">
                <a:pos x="connsiteX65611" y="connsiteY65611"/>
              </a:cxn>
              <a:cxn ang="0">
                <a:pos x="connsiteX65612" y="connsiteY65612"/>
              </a:cxn>
              <a:cxn ang="0">
                <a:pos x="connsiteX65613" y="connsiteY65613"/>
              </a:cxn>
              <a:cxn ang="0">
                <a:pos x="connsiteX65614" y="connsiteY65614"/>
              </a:cxn>
              <a:cxn ang="0">
                <a:pos x="connsiteX65615" y="connsiteY65615"/>
              </a:cxn>
              <a:cxn ang="0">
                <a:pos x="connsiteX65616" y="connsiteY65616"/>
              </a:cxn>
              <a:cxn ang="0">
                <a:pos x="connsiteX65617" y="connsiteY65617"/>
              </a:cxn>
              <a:cxn ang="0">
                <a:pos x="connsiteX65618" y="connsiteY65618"/>
              </a:cxn>
              <a:cxn ang="0">
                <a:pos x="connsiteX65619" y="connsiteY65619"/>
              </a:cxn>
              <a:cxn ang="0">
                <a:pos x="connsiteX65620" y="connsiteY65620"/>
              </a:cxn>
              <a:cxn ang="0">
                <a:pos x="connsiteX65621" y="connsiteY65621"/>
              </a:cxn>
              <a:cxn ang="0">
                <a:pos x="connsiteX65622" y="connsiteY65622"/>
              </a:cxn>
              <a:cxn ang="0">
                <a:pos x="connsiteX65623" y="connsiteY65623"/>
              </a:cxn>
              <a:cxn ang="0">
                <a:pos x="connsiteX65624" y="connsiteY65624"/>
              </a:cxn>
              <a:cxn ang="0">
                <a:pos x="connsiteX65625" y="connsiteY65625"/>
              </a:cxn>
              <a:cxn ang="0">
                <a:pos x="connsiteX65626" y="connsiteY65626"/>
              </a:cxn>
              <a:cxn ang="0">
                <a:pos x="connsiteX65627" y="connsiteY65627"/>
              </a:cxn>
              <a:cxn ang="0">
                <a:pos x="connsiteX65628" y="connsiteY65628"/>
              </a:cxn>
              <a:cxn ang="0">
                <a:pos x="connsiteX65629" y="connsiteY65629"/>
              </a:cxn>
              <a:cxn ang="0">
                <a:pos x="connsiteX65630" y="connsiteY65630"/>
              </a:cxn>
              <a:cxn ang="0">
                <a:pos x="connsiteX65631" y="connsiteY65631"/>
              </a:cxn>
              <a:cxn ang="0">
                <a:pos x="connsiteX65632" y="connsiteY65632"/>
              </a:cxn>
              <a:cxn ang="0">
                <a:pos x="connsiteX65633" y="connsiteY65633"/>
              </a:cxn>
              <a:cxn ang="0">
                <a:pos x="connsiteX65634" y="connsiteY65634"/>
              </a:cxn>
              <a:cxn ang="0">
                <a:pos x="connsiteX65635" y="connsiteY65635"/>
              </a:cxn>
              <a:cxn ang="0">
                <a:pos x="connsiteX65636" y="connsiteY65636"/>
              </a:cxn>
              <a:cxn ang="0">
                <a:pos x="connsiteX65637" y="connsiteY65637"/>
              </a:cxn>
              <a:cxn ang="0">
                <a:pos x="connsiteX65638" y="connsiteY65638"/>
              </a:cxn>
              <a:cxn ang="0">
                <a:pos x="connsiteX65639" y="connsiteY65639"/>
              </a:cxn>
              <a:cxn ang="0">
                <a:pos x="connsiteX65640" y="connsiteY65640"/>
              </a:cxn>
              <a:cxn ang="0">
                <a:pos x="connsiteX65641" y="connsiteY65641"/>
              </a:cxn>
              <a:cxn ang="0">
                <a:pos x="connsiteX65642" y="connsiteY65642"/>
              </a:cxn>
              <a:cxn ang="0">
                <a:pos x="connsiteX65643" y="connsiteY65643"/>
              </a:cxn>
              <a:cxn ang="0">
                <a:pos x="connsiteX65644" y="connsiteY65644"/>
              </a:cxn>
              <a:cxn ang="0">
                <a:pos x="connsiteX65645" y="connsiteY65645"/>
              </a:cxn>
              <a:cxn ang="0">
                <a:pos x="connsiteX65646" y="connsiteY65646"/>
              </a:cxn>
              <a:cxn ang="0">
                <a:pos x="connsiteX65647" y="connsiteY65647"/>
              </a:cxn>
              <a:cxn ang="0">
                <a:pos x="connsiteX65648" y="connsiteY65648"/>
              </a:cxn>
              <a:cxn ang="0">
                <a:pos x="connsiteX65649" y="connsiteY65649"/>
              </a:cxn>
              <a:cxn ang="0">
                <a:pos x="connsiteX65650" y="connsiteY65650"/>
              </a:cxn>
              <a:cxn ang="0">
                <a:pos x="connsiteX65651" y="connsiteY65651"/>
              </a:cxn>
              <a:cxn ang="0">
                <a:pos x="connsiteX65652" y="connsiteY65652"/>
              </a:cxn>
              <a:cxn ang="0">
                <a:pos x="connsiteX65653" y="connsiteY65653"/>
              </a:cxn>
              <a:cxn ang="0">
                <a:pos x="connsiteX65654" y="connsiteY65654"/>
              </a:cxn>
              <a:cxn ang="0">
                <a:pos x="connsiteX65655" y="connsiteY65655"/>
              </a:cxn>
              <a:cxn ang="0">
                <a:pos x="connsiteX65656" y="connsiteY65656"/>
              </a:cxn>
              <a:cxn ang="0">
                <a:pos x="connsiteX65657" y="connsiteY65657"/>
              </a:cxn>
              <a:cxn ang="0">
                <a:pos x="connsiteX65658" y="connsiteY65658"/>
              </a:cxn>
              <a:cxn ang="0">
                <a:pos x="connsiteX65659" y="connsiteY65659"/>
              </a:cxn>
              <a:cxn ang="0">
                <a:pos x="connsiteX65660" y="connsiteY65660"/>
              </a:cxn>
              <a:cxn ang="0">
                <a:pos x="connsiteX65661" y="connsiteY65661"/>
              </a:cxn>
              <a:cxn ang="0">
                <a:pos x="connsiteX65662" y="connsiteY65662"/>
              </a:cxn>
              <a:cxn ang="0">
                <a:pos x="connsiteX65663" y="connsiteY65663"/>
              </a:cxn>
              <a:cxn ang="0">
                <a:pos x="connsiteX65664" y="connsiteY65664"/>
              </a:cxn>
              <a:cxn ang="0">
                <a:pos x="connsiteX65665" y="connsiteY65665"/>
              </a:cxn>
              <a:cxn ang="0">
                <a:pos x="connsiteX65666" y="connsiteY65666"/>
              </a:cxn>
              <a:cxn ang="0">
                <a:pos x="connsiteX65667" y="connsiteY65667"/>
              </a:cxn>
              <a:cxn ang="0">
                <a:pos x="connsiteX65668" y="connsiteY65668"/>
              </a:cxn>
              <a:cxn ang="0">
                <a:pos x="connsiteX65669" y="connsiteY65669"/>
              </a:cxn>
              <a:cxn ang="0">
                <a:pos x="connsiteX65670" y="connsiteY65670"/>
              </a:cxn>
              <a:cxn ang="0">
                <a:pos x="connsiteX65671" y="connsiteY65671"/>
              </a:cxn>
              <a:cxn ang="0">
                <a:pos x="connsiteX65672" y="connsiteY65672"/>
              </a:cxn>
              <a:cxn ang="0">
                <a:pos x="connsiteX65673" y="connsiteY65673"/>
              </a:cxn>
              <a:cxn ang="0">
                <a:pos x="connsiteX65674" y="connsiteY65674"/>
              </a:cxn>
              <a:cxn ang="0">
                <a:pos x="connsiteX65675" y="connsiteY65675"/>
              </a:cxn>
              <a:cxn ang="0">
                <a:pos x="connsiteX65676" y="connsiteY65676"/>
              </a:cxn>
              <a:cxn ang="0">
                <a:pos x="connsiteX65677" y="connsiteY65677"/>
              </a:cxn>
              <a:cxn ang="0">
                <a:pos x="connsiteX65678" y="connsiteY65678"/>
              </a:cxn>
              <a:cxn ang="0">
                <a:pos x="connsiteX65679" y="connsiteY65679"/>
              </a:cxn>
              <a:cxn ang="0">
                <a:pos x="connsiteX65680" y="connsiteY65680"/>
              </a:cxn>
              <a:cxn ang="0">
                <a:pos x="connsiteX65681" y="connsiteY65681"/>
              </a:cxn>
              <a:cxn ang="0">
                <a:pos x="connsiteX65682" y="connsiteY65682"/>
              </a:cxn>
              <a:cxn ang="0">
                <a:pos x="connsiteX65683" y="connsiteY65683"/>
              </a:cxn>
              <a:cxn ang="0">
                <a:pos x="connsiteX65684" y="connsiteY65684"/>
              </a:cxn>
              <a:cxn ang="0">
                <a:pos x="connsiteX65685" y="connsiteY65685"/>
              </a:cxn>
              <a:cxn ang="0">
                <a:pos x="connsiteX65686" y="connsiteY65686"/>
              </a:cxn>
              <a:cxn ang="0">
                <a:pos x="connsiteX65687" y="connsiteY65687"/>
              </a:cxn>
              <a:cxn ang="0">
                <a:pos x="connsiteX65688" y="connsiteY65688"/>
              </a:cxn>
              <a:cxn ang="0">
                <a:pos x="connsiteX65689" y="connsiteY65689"/>
              </a:cxn>
              <a:cxn ang="0">
                <a:pos x="connsiteX65690" y="connsiteY65690"/>
              </a:cxn>
              <a:cxn ang="0">
                <a:pos x="connsiteX65691" y="connsiteY65691"/>
              </a:cxn>
              <a:cxn ang="0">
                <a:pos x="connsiteX65692" y="connsiteY65692"/>
              </a:cxn>
              <a:cxn ang="0">
                <a:pos x="connsiteX65693" y="connsiteY65693"/>
              </a:cxn>
              <a:cxn ang="0">
                <a:pos x="connsiteX65694" y="connsiteY65694"/>
              </a:cxn>
              <a:cxn ang="0">
                <a:pos x="connsiteX65695" y="connsiteY65695"/>
              </a:cxn>
              <a:cxn ang="0">
                <a:pos x="connsiteX65696" y="connsiteY65696"/>
              </a:cxn>
              <a:cxn ang="0">
                <a:pos x="connsiteX65697" y="connsiteY65697"/>
              </a:cxn>
              <a:cxn ang="0">
                <a:pos x="connsiteX65698" y="connsiteY65698"/>
              </a:cxn>
              <a:cxn ang="0">
                <a:pos x="connsiteX65699" y="connsiteY65699"/>
              </a:cxn>
              <a:cxn ang="0">
                <a:pos x="connsiteX65700" y="connsiteY65700"/>
              </a:cxn>
              <a:cxn ang="0">
                <a:pos x="connsiteX65701" y="connsiteY65701"/>
              </a:cxn>
              <a:cxn ang="0">
                <a:pos x="connsiteX65702" y="connsiteY65702"/>
              </a:cxn>
              <a:cxn ang="0">
                <a:pos x="connsiteX65703" y="connsiteY65703"/>
              </a:cxn>
              <a:cxn ang="0">
                <a:pos x="connsiteX65704" y="connsiteY65704"/>
              </a:cxn>
              <a:cxn ang="0">
                <a:pos x="connsiteX65705" y="connsiteY65705"/>
              </a:cxn>
              <a:cxn ang="0">
                <a:pos x="connsiteX65706" y="connsiteY65706"/>
              </a:cxn>
              <a:cxn ang="0">
                <a:pos x="connsiteX65707" y="connsiteY65707"/>
              </a:cxn>
              <a:cxn ang="0">
                <a:pos x="connsiteX65708" y="connsiteY65708"/>
              </a:cxn>
              <a:cxn ang="0">
                <a:pos x="connsiteX65709" y="connsiteY65709"/>
              </a:cxn>
              <a:cxn ang="0">
                <a:pos x="connsiteX65710" y="connsiteY65710"/>
              </a:cxn>
              <a:cxn ang="0">
                <a:pos x="connsiteX65711" y="connsiteY65711"/>
              </a:cxn>
              <a:cxn ang="0">
                <a:pos x="connsiteX65712" y="connsiteY65712"/>
              </a:cxn>
              <a:cxn ang="0">
                <a:pos x="connsiteX65713" y="connsiteY65713"/>
              </a:cxn>
              <a:cxn ang="0">
                <a:pos x="connsiteX65714" y="connsiteY65714"/>
              </a:cxn>
              <a:cxn ang="0">
                <a:pos x="connsiteX65715" y="connsiteY65715"/>
              </a:cxn>
              <a:cxn ang="0">
                <a:pos x="connsiteX65716" y="connsiteY65716"/>
              </a:cxn>
              <a:cxn ang="0">
                <a:pos x="connsiteX65717" y="connsiteY65717"/>
              </a:cxn>
              <a:cxn ang="0">
                <a:pos x="connsiteX65718" y="connsiteY65718"/>
              </a:cxn>
              <a:cxn ang="0">
                <a:pos x="connsiteX65719" y="connsiteY65719"/>
              </a:cxn>
              <a:cxn ang="0">
                <a:pos x="connsiteX65720" y="connsiteY65720"/>
              </a:cxn>
              <a:cxn ang="0">
                <a:pos x="connsiteX65721" y="connsiteY65721"/>
              </a:cxn>
              <a:cxn ang="0">
                <a:pos x="connsiteX65722" y="connsiteY65722"/>
              </a:cxn>
              <a:cxn ang="0">
                <a:pos x="connsiteX65723" y="connsiteY65723"/>
              </a:cxn>
              <a:cxn ang="0">
                <a:pos x="connsiteX65724" y="connsiteY65724"/>
              </a:cxn>
              <a:cxn ang="0">
                <a:pos x="connsiteX65725" y="connsiteY65725"/>
              </a:cxn>
              <a:cxn ang="0">
                <a:pos x="connsiteX65726" y="connsiteY65726"/>
              </a:cxn>
              <a:cxn ang="0">
                <a:pos x="connsiteX65727" y="connsiteY65727"/>
              </a:cxn>
              <a:cxn ang="0">
                <a:pos x="connsiteX65728" y="connsiteY65728"/>
              </a:cxn>
              <a:cxn ang="0">
                <a:pos x="connsiteX65729" y="connsiteY65729"/>
              </a:cxn>
              <a:cxn ang="0">
                <a:pos x="connsiteX65730" y="connsiteY65730"/>
              </a:cxn>
              <a:cxn ang="0">
                <a:pos x="connsiteX65731" y="connsiteY65731"/>
              </a:cxn>
              <a:cxn ang="0">
                <a:pos x="connsiteX65732" y="connsiteY65732"/>
              </a:cxn>
              <a:cxn ang="0">
                <a:pos x="connsiteX65733" y="connsiteY65733"/>
              </a:cxn>
              <a:cxn ang="0">
                <a:pos x="connsiteX65734" y="connsiteY65734"/>
              </a:cxn>
              <a:cxn ang="0">
                <a:pos x="connsiteX65735" y="connsiteY65735"/>
              </a:cxn>
              <a:cxn ang="0">
                <a:pos x="connsiteX65736" y="connsiteY65736"/>
              </a:cxn>
              <a:cxn ang="0">
                <a:pos x="connsiteX65737" y="connsiteY65737"/>
              </a:cxn>
              <a:cxn ang="0">
                <a:pos x="connsiteX65738" y="connsiteY65738"/>
              </a:cxn>
              <a:cxn ang="0">
                <a:pos x="connsiteX65739" y="connsiteY65739"/>
              </a:cxn>
              <a:cxn ang="0">
                <a:pos x="connsiteX65740" y="connsiteY65740"/>
              </a:cxn>
              <a:cxn ang="0">
                <a:pos x="connsiteX65741" y="connsiteY65741"/>
              </a:cxn>
              <a:cxn ang="0">
                <a:pos x="connsiteX65742" y="connsiteY65742"/>
              </a:cxn>
              <a:cxn ang="0">
                <a:pos x="connsiteX65743" y="connsiteY65743"/>
              </a:cxn>
              <a:cxn ang="0">
                <a:pos x="connsiteX65744" y="connsiteY65744"/>
              </a:cxn>
              <a:cxn ang="0">
                <a:pos x="connsiteX65745" y="connsiteY65745"/>
              </a:cxn>
              <a:cxn ang="0">
                <a:pos x="connsiteX65746" y="connsiteY65746"/>
              </a:cxn>
              <a:cxn ang="0">
                <a:pos x="connsiteX65747" y="connsiteY65747"/>
              </a:cxn>
              <a:cxn ang="0">
                <a:pos x="connsiteX65748" y="connsiteY65748"/>
              </a:cxn>
              <a:cxn ang="0">
                <a:pos x="connsiteX65749" y="connsiteY65749"/>
              </a:cxn>
              <a:cxn ang="0">
                <a:pos x="connsiteX65750" y="connsiteY65750"/>
              </a:cxn>
              <a:cxn ang="0">
                <a:pos x="connsiteX65751" y="connsiteY65751"/>
              </a:cxn>
              <a:cxn ang="0">
                <a:pos x="connsiteX65752" y="connsiteY65752"/>
              </a:cxn>
              <a:cxn ang="0">
                <a:pos x="connsiteX65753" y="connsiteY65753"/>
              </a:cxn>
              <a:cxn ang="0">
                <a:pos x="connsiteX65754" y="connsiteY65754"/>
              </a:cxn>
              <a:cxn ang="0">
                <a:pos x="connsiteX65755" y="connsiteY65755"/>
              </a:cxn>
              <a:cxn ang="0">
                <a:pos x="connsiteX65756" y="connsiteY65756"/>
              </a:cxn>
              <a:cxn ang="0">
                <a:pos x="connsiteX65757" y="connsiteY65757"/>
              </a:cxn>
              <a:cxn ang="0">
                <a:pos x="connsiteX65758" y="connsiteY65758"/>
              </a:cxn>
              <a:cxn ang="0">
                <a:pos x="connsiteX65759" y="connsiteY65759"/>
              </a:cxn>
              <a:cxn ang="0">
                <a:pos x="connsiteX65760" y="connsiteY65760"/>
              </a:cxn>
              <a:cxn ang="0">
                <a:pos x="connsiteX65761" y="connsiteY65761"/>
              </a:cxn>
              <a:cxn ang="0">
                <a:pos x="connsiteX65762" y="connsiteY65762"/>
              </a:cxn>
              <a:cxn ang="0">
                <a:pos x="connsiteX65763" y="connsiteY65763"/>
              </a:cxn>
              <a:cxn ang="0">
                <a:pos x="connsiteX65764" y="connsiteY65764"/>
              </a:cxn>
              <a:cxn ang="0">
                <a:pos x="connsiteX65765" y="connsiteY65765"/>
              </a:cxn>
              <a:cxn ang="0">
                <a:pos x="connsiteX65766" y="connsiteY65766"/>
              </a:cxn>
              <a:cxn ang="0">
                <a:pos x="connsiteX65767" y="connsiteY65767"/>
              </a:cxn>
              <a:cxn ang="0">
                <a:pos x="connsiteX65768" y="connsiteY65768"/>
              </a:cxn>
              <a:cxn ang="0">
                <a:pos x="connsiteX65769" y="connsiteY65769"/>
              </a:cxn>
              <a:cxn ang="0">
                <a:pos x="connsiteX65770" y="connsiteY65770"/>
              </a:cxn>
              <a:cxn ang="0">
                <a:pos x="connsiteX65771" y="connsiteY65771"/>
              </a:cxn>
              <a:cxn ang="0">
                <a:pos x="connsiteX65772" y="connsiteY65772"/>
              </a:cxn>
              <a:cxn ang="0">
                <a:pos x="connsiteX65773" y="connsiteY65773"/>
              </a:cxn>
              <a:cxn ang="0">
                <a:pos x="connsiteX65774" y="connsiteY65774"/>
              </a:cxn>
              <a:cxn ang="0">
                <a:pos x="connsiteX65775" y="connsiteY65775"/>
              </a:cxn>
              <a:cxn ang="0">
                <a:pos x="connsiteX65776" y="connsiteY65776"/>
              </a:cxn>
              <a:cxn ang="0">
                <a:pos x="connsiteX65777" y="connsiteY65777"/>
              </a:cxn>
              <a:cxn ang="0">
                <a:pos x="connsiteX65778" y="connsiteY65778"/>
              </a:cxn>
              <a:cxn ang="0">
                <a:pos x="connsiteX65779" y="connsiteY65779"/>
              </a:cxn>
              <a:cxn ang="0">
                <a:pos x="connsiteX65780" y="connsiteY65780"/>
              </a:cxn>
              <a:cxn ang="0">
                <a:pos x="connsiteX65781" y="connsiteY65781"/>
              </a:cxn>
              <a:cxn ang="0">
                <a:pos x="connsiteX65782" y="connsiteY65782"/>
              </a:cxn>
              <a:cxn ang="0">
                <a:pos x="connsiteX65783" y="connsiteY65783"/>
              </a:cxn>
              <a:cxn ang="0">
                <a:pos x="connsiteX65784" y="connsiteY65784"/>
              </a:cxn>
              <a:cxn ang="0">
                <a:pos x="connsiteX65785" y="connsiteY65785"/>
              </a:cxn>
              <a:cxn ang="0">
                <a:pos x="connsiteX65786" y="connsiteY65786"/>
              </a:cxn>
              <a:cxn ang="0">
                <a:pos x="connsiteX65787" y="connsiteY65787"/>
              </a:cxn>
              <a:cxn ang="0">
                <a:pos x="connsiteX65788" y="connsiteY65788"/>
              </a:cxn>
              <a:cxn ang="0">
                <a:pos x="connsiteX65789" y="connsiteY65789"/>
              </a:cxn>
              <a:cxn ang="0">
                <a:pos x="connsiteX65790" y="connsiteY65790"/>
              </a:cxn>
              <a:cxn ang="0">
                <a:pos x="connsiteX65791" y="connsiteY65791"/>
              </a:cxn>
              <a:cxn ang="0">
                <a:pos x="connsiteX65792" y="connsiteY65792"/>
              </a:cxn>
              <a:cxn ang="0">
                <a:pos x="connsiteX65793" y="connsiteY65793"/>
              </a:cxn>
              <a:cxn ang="0">
                <a:pos x="connsiteX65794" y="connsiteY65794"/>
              </a:cxn>
              <a:cxn ang="0">
                <a:pos x="connsiteX65795" y="connsiteY65795"/>
              </a:cxn>
              <a:cxn ang="0">
                <a:pos x="connsiteX65796" y="connsiteY65796"/>
              </a:cxn>
              <a:cxn ang="0">
                <a:pos x="connsiteX65797" y="connsiteY65797"/>
              </a:cxn>
              <a:cxn ang="0">
                <a:pos x="connsiteX65798" y="connsiteY65798"/>
              </a:cxn>
              <a:cxn ang="0">
                <a:pos x="connsiteX65799" y="connsiteY65799"/>
              </a:cxn>
              <a:cxn ang="0">
                <a:pos x="connsiteX65800" y="connsiteY65800"/>
              </a:cxn>
              <a:cxn ang="0">
                <a:pos x="connsiteX65801" y="connsiteY65801"/>
              </a:cxn>
              <a:cxn ang="0">
                <a:pos x="connsiteX65802" y="connsiteY65802"/>
              </a:cxn>
              <a:cxn ang="0">
                <a:pos x="connsiteX65803" y="connsiteY65803"/>
              </a:cxn>
              <a:cxn ang="0">
                <a:pos x="connsiteX65804" y="connsiteY65804"/>
              </a:cxn>
              <a:cxn ang="0">
                <a:pos x="connsiteX65805" y="connsiteY65805"/>
              </a:cxn>
              <a:cxn ang="0">
                <a:pos x="connsiteX65806" y="connsiteY65806"/>
              </a:cxn>
              <a:cxn ang="0">
                <a:pos x="connsiteX65807" y="connsiteY65807"/>
              </a:cxn>
              <a:cxn ang="0">
                <a:pos x="connsiteX65808" y="connsiteY65808"/>
              </a:cxn>
              <a:cxn ang="0">
                <a:pos x="connsiteX65809" y="connsiteY65809"/>
              </a:cxn>
              <a:cxn ang="0">
                <a:pos x="connsiteX65810" y="connsiteY65810"/>
              </a:cxn>
              <a:cxn ang="0">
                <a:pos x="connsiteX65811" y="connsiteY65811"/>
              </a:cxn>
              <a:cxn ang="0">
                <a:pos x="connsiteX65812" y="connsiteY65812"/>
              </a:cxn>
              <a:cxn ang="0">
                <a:pos x="connsiteX65813" y="connsiteY65813"/>
              </a:cxn>
              <a:cxn ang="0">
                <a:pos x="connsiteX65814" y="connsiteY65814"/>
              </a:cxn>
              <a:cxn ang="0">
                <a:pos x="connsiteX65815" y="connsiteY65815"/>
              </a:cxn>
              <a:cxn ang="0">
                <a:pos x="connsiteX65816" y="connsiteY65816"/>
              </a:cxn>
              <a:cxn ang="0">
                <a:pos x="connsiteX65817" y="connsiteY65817"/>
              </a:cxn>
              <a:cxn ang="0">
                <a:pos x="connsiteX65818" y="connsiteY65818"/>
              </a:cxn>
              <a:cxn ang="0">
                <a:pos x="connsiteX65819" y="connsiteY65819"/>
              </a:cxn>
              <a:cxn ang="0">
                <a:pos x="connsiteX65820" y="connsiteY65820"/>
              </a:cxn>
              <a:cxn ang="0">
                <a:pos x="connsiteX65821" y="connsiteY65821"/>
              </a:cxn>
              <a:cxn ang="0">
                <a:pos x="connsiteX65822" y="connsiteY65822"/>
              </a:cxn>
              <a:cxn ang="0">
                <a:pos x="connsiteX65823" y="connsiteY65823"/>
              </a:cxn>
              <a:cxn ang="0">
                <a:pos x="connsiteX65824" y="connsiteY65824"/>
              </a:cxn>
              <a:cxn ang="0">
                <a:pos x="connsiteX65825" y="connsiteY65825"/>
              </a:cxn>
              <a:cxn ang="0">
                <a:pos x="connsiteX65826" y="connsiteY65826"/>
              </a:cxn>
              <a:cxn ang="0">
                <a:pos x="connsiteX65827" y="connsiteY65827"/>
              </a:cxn>
              <a:cxn ang="0">
                <a:pos x="connsiteX65828" y="connsiteY65828"/>
              </a:cxn>
              <a:cxn ang="0">
                <a:pos x="connsiteX65829" y="connsiteY65829"/>
              </a:cxn>
              <a:cxn ang="0">
                <a:pos x="connsiteX65830" y="connsiteY65830"/>
              </a:cxn>
              <a:cxn ang="0">
                <a:pos x="connsiteX65831" y="connsiteY65831"/>
              </a:cxn>
              <a:cxn ang="0">
                <a:pos x="connsiteX65832" y="connsiteY65832"/>
              </a:cxn>
              <a:cxn ang="0">
                <a:pos x="connsiteX65833" y="connsiteY65833"/>
              </a:cxn>
              <a:cxn ang="0">
                <a:pos x="connsiteX65834" y="connsiteY65834"/>
              </a:cxn>
              <a:cxn ang="0">
                <a:pos x="connsiteX65835" y="connsiteY65835"/>
              </a:cxn>
              <a:cxn ang="0">
                <a:pos x="connsiteX65836" y="connsiteY65836"/>
              </a:cxn>
              <a:cxn ang="0">
                <a:pos x="connsiteX65837" y="connsiteY65837"/>
              </a:cxn>
              <a:cxn ang="0">
                <a:pos x="connsiteX65838" y="connsiteY65838"/>
              </a:cxn>
              <a:cxn ang="0">
                <a:pos x="connsiteX65839" y="connsiteY65839"/>
              </a:cxn>
              <a:cxn ang="0">
                <a:pos x="connsiteX65840" y="connsiteY65840"/>
              </a:cxn>
              <a:cxn ang="0">
                <a:pos x="connsiteX65841" y="connsiteY65841"/>
              </a:cxn>
              <a:cxn ang="0">
                <a:pos x="connsiteX65842" y="connsiteY65842"/>
              </a:cxn>
              <a:cxn ang="0">
                <a:pos x="connsiteX65843" y="connsiteY65843"/>
              </a:cxn>
              <a:cxn ang="0">
                <a:pos x="connsiteX65844" y="connsiteY65844"/>
              </a:cxn>
              <a:cxn ang="0">
                <a:pos x="connsiteX65845" y="connsiteY65845"/>
              </a:cxn>
              <a:cxn ang="0">
                <a:pos x="connsiteX65846" y="connsiteY65846"/>
              </a:cxn>
              <a:cxn ang="0">
                <a:pos x="connsiteX65847" y="connsiteY65847"/>
              </a:cxn>
              <a:cxn ang="0">
                <a:pos x="connsiteX65848" y="connsiteY65848"/>
              </a:cxn>
              <a:cxn ang="0">
                <a:pos x="connsiteX65849" y="connsiteY65849"/>
              </a:cxn>
              <a:cxn ang="0">
                <a:pos x="connsiteX65850" y="connsiteY65850"/>
              </a:cxn>
              <a:cxn ang="0">
                <a:pos x="connsiteX65851" y="connsiteY65851"/>
              </a:cxn>
              <a:cxn ang="0">
                <a:pos x="connsiteX65852" y="connsiteY65852"/>
              </a:cxn>
              <a:cxn ang="0">
                <a:pos x="connsiteX65853" y="connsiteY65853"/>
              </a:cxn>
              <a:cxn ang="0">
                <a:pos x="connsiteX65854" y="connsiteY65854"/>
              </a:cxn>
              <a:cxn ang="0">
                <a:pos x="connsiteX65855" y="connsiteY65855"/>
              </a:cxn>
              <a:cxn ang="0">
                <a:pos x="connsiteX65856" y="connsiteY65856"/>
              </a:cxn>
              <a:cxn ang="0">
                <a:pos x="connsiteX65857" y="connsiteY65857"/>
              </a:cxn>
              <a:cxn ang="0">
                <a:pos x="connsiteX65858" y="connsiteY65858"/>
              </a:cxn>
              <a:cxn ang="0">
                <a:pos x="connsiteX65859" y="connsiteY65859"/>
              </a:cxn>
              <a:cxn ang="0">
                <a:pos x="connsiteX65860" y="connsiteY65860"/>
              </a:cxn>
              <a:cxn ang="0">
                <a:pos x="connsiteX65861" y="connsiteY65861"/>
              </a:cxn>
              <a:cxn ang="0">
                <a:pos x="connsiteX65862" y="connsiteY65862"/>
              </a:cxn>
              <a:cxn ang="0">
                <a:pos x="connsiteX65863" y="connsiteY65863"/>
              </a:cxn>
              <a:cxn ang="0">
                <a:pos x="connsiteX65864" y="connsiteY65864"/>
              </a:cxn>
              <a:cxn ang="0">
                <a:pos x="connsiteX65865" y="connsiteY65865"/>
              </a:cxn>
              <a:cxn ang="0">
                <a:pos x="connsiteX65866" y="connsiteY65866"/>
              </a:cxn>
              <a:cxn ang="0">
                <a:pos x="connsiteX65867" y="connsiteY65867"/>
              </a:cxn>
              <a:cxn ang="0">
                <a:pos x="connsiteX65868" y="connsiteY65868"/>
              </a:cxn>
              <a:cxn ang="0">
                <a:pos x="connsiteX65869" y="connsiteY65869"/>
              </a:cxn>
              <a:cxn ang="0">
                <a:pos x="connsiteX65870" y="connsiteY65870"/>
              </a:cxn>
              <a:cxn ang="0">
                <a:pos x="connsiteX65871" y="connsiteY65871"/>
              </a:cxn>
              <a:cxn ang="0">
                <a:pos x="connsiteX65872" y="connsiteY65872"/>
              </a:cxn>
              <a:cxn ang="0">
                <a:pos x="connsiteX65873" y="connsiteY65873"/>
              </a:cxn>
              <a:cxn ang="0">
                <a:pos x="connsiteX65874" y="connsiteY65874"/>
              </a:cxn>
              <a:cxn ang="0">
                <a:pos x="connsiteX65875" y="connsiteY65875"/>
              </a:cxn>
              <a:cxn ang="0">
                <a:pos x="connsiteX65876" y="connsiteY65876"/>
              </a:cxn>
              <a:cxn ang="0">
                <a:pos x="connsiteX65877" y="connsiteY65877"/>
              </a:cxn>
              <a:cxn ang="0">
                <a:pos x="connsiteX65878" y="connsiteY65878"/>
              </a:cxn>
              <a:cxn ang="0">
                <a:pos x="connsiteX65879" y="connsiteY65879"/>
              </a:cxn>
              <a:cxn ang="0">
                <a:pos x="connsiteX65880" y="connsiteY65880"/>
              </a:cxn>
              <a:cxn ang="0">
                <a:pos x="connsiteX65881" y="connsiteY65881"/>
              </a:cxn>
              <a:cxn ang="0">
                <a:pos x="connsiteX65882" y="connsiteY65882"/>
              </a:cxn>
              <a:cxn ang="0">
                <a:pos x="connsiteX65883" y="connsiteY65883"/>
              </a:cxn>
              <a:cxn ang="0">
                <a:pos x="connsiteX65884" y="connsiteY65884"/>
              </a:cxn>
              <a:cxn ang="0">
                <a:pos x="connsiteX65885" y="connsiteY65885"/>
              </a:cxn>
              <a:cxn ang="0">
                <a:pos x="connsiteX65886" y="connsiteY65886"/>
              </a:cxn>
              <a:cxn ang="0">
                <a:pos x="connsiteX65887" y="connsiteY65887"/>
              </a:cxn>
              <a:cxn ang="0">
                <a:pos x="connsiteX65888" y="connsiteY65888"/>
              </a:cxn>
              <a:cxn ang="0">
                <a:pos x="connsiteX65889" y="connsiteY65889"/>
              </a:cxn>
              <a:cxn ang="0">
                <a:pos x="connsiteX65890" y="connsiteY65890"/>
              </a:cxn>
              <a:cxn ang="0">
                <a:pos x="connsiteX65891" y="connsiteY65891"/>
              </a:cxn>
              <a:cxn ang="0">
                <a:pos x="connsiteX65892" y="connsiteY65892"/>
              </a:cxn>
              <a:cxn ang="0">
                <a:pos x="connsiteX65893" y="connsiteY65893"/>
              </a:cxn>
              <a:cxn ang="0">
                <a:pos x="connsiteX65894" y="connsiteY65894"/>
              </a:cxn>
              <a:cxn ang="0">
                <a:pos x="connsiteX65895" y="connsiteY65895"/>
              </a:cxn>
              <a:cxn ang="0">
                <a:pos x="connsiteX65896" y="connsiteY65896"/>
              </a:cxn>
              <a:cxn ang="0">
                <a:pos x="connsiteX65897" y="connsiteY65897"/>
              </a:cxn>
              <a:cxn ang="0">
                <a:pos x="connsiteX65898" y="connsiteY65898"/>
              </a:cxn>
              <a:cxn ang="0">
                <a:pos x="connsiteX65899" y="connsiteY65899"/>
              </a:cxn>
              <a:cxn ang="0">
                <a:pos x="connsiteX65900" y="connsiteY65900"/>
              </a:cxn>
              <a:cxn ang="0">
                <a:pos x="connsiteX65901" y="connsiteY65901"/>
              </a:cxn>
              <a:cxn ang="0">
                <a:pos x="connsiteX65902" y="connsiteY65902"/>
              </a:cxn>
              <a:cxn ang="0">
                <a:pos x="connsiteX65903" y="connsiteY65903"/>
              </a:cxn>
              <a:cxn ang="0">
                <a:pos x="connsiteX65904" y="connsiteY65904"/>
              </a:cxn>
              <a:cxn ang="0">
                <a:pos x="connsiteX65905" y="connsiteY65905"/>
              </a:cxn>
              <a:cxn ang="0">
                <a:pos x="connsiteX65906" y="connsiteY65906"/>
              </a:cxn>
              <a:cxn ang="0">
                <a:pos x="connsiteX65907" y="connsiteY65907"/>
              </a:cxn>
              <a:cxn ang="0">
                <a:pos x="connsiteX65908" y="connsiteY65908"/>
              </a:cxn>
              <a:cxn ang="0">
                <a:pos x="connsiteX65909" y="connsiteY65909"/>
              </a:cxn>
              <a:cxn ang="0">
                <a:pos x="connsiteX65910" y="connsiteY65910"/>
              </a:cxn>
              <a:cxn ang="0">
                <a:pos x="connsiteX65911" y="connsiteY65911"/>
              </a:cxn>
              <a:cxn ang="0">
                <a:pos x="connsiteX65912" y="connsiteY65912"/>
              </a:cxn>
              <a:cxn ang="0">
                <a:pos x="connsiteX65913" y="connsiteY65913"/>
              </a:cxn>
              <a:cxn ang="0">
                <a:pos x="connsiteX65914" y="connsiteY65914"/>
              </a:cxn>
              <a:cxn ang="0">
                <a:pos x="connsiteX65915" y="connsiteY65915"/>
              </a:cxn>
              <a:cxn ang="0">
                <a:pos x="connsiteX65916" y="connsiteY65916"/>
              </a:cxn>
              <a:cxn ang="0">
                <a:pos x="connsiteX65917" y="connsiteY65917"/>
              </a:cxn>
              <a:cxn ang="0">
                <a:pos x="connsiteX65918" y="connsiteY65918"/>
              </a:cxn>
              <a:cxn ang="0">
                <a:pos x="connsiteX65919" y="connsiteY65919"/>
              </a:cxn>
              <a:cxn ang="0">
                <a:pos x="connsiteX65920" y="connsiteY65920"/>
              </a:cxn>
              <a:cxn ang="0">
                <a:pos x="connsiteX65921" y="connsiteY65921"/>
              </a:cxn>
              <a:cxn ang="0">
                <a:pos x="connsiteX65922" y="connsiteY65922"/>
              </a:cxn>
              <a:cxn ang="0">
                <a:pos x="connsiteX65923" y="connsiteY65923"/>
              </a:cxn>
              <a:cxn ang="0">
                <a:pos x="connsiteX65924" y="connsiteY65924"/>
              </a:cxn>
              <a:cxn ang="0">
                <a:pos x="connsiteX65925" y="connsiteY65925"/>
              </a:cxn>
              <a:cxn ang="0">
                <a:pos x="connsiteX65926" y="connsiteY65926"/>
              </a:cxn>
              <a:cxn ang="0">
                <a:pos x="connsiteX65927" y="connsiteY65927"/>
              </a:cxn>
              <a:cxn ang="0">
                <a:pos x="connsiteX65928" y="connsiteY65928"/>
              </a:cxn>
              <a:cxn ang="0">
                <a:pos x="connsiteX65929" y="connsiteY65929"/>
              </a:cxn>
              <a:cxn ang="0">
                <a:pos x="connsiteX65930" y="connsiteY65930"/>
              </a:cxn>
              <a:cxn ang="0">
                <a:pos x="connsiteX65931" y="connsiteY65931"/>
              </a:cxn>
              <a:cxn ang="0">
                <a:pos x="connsiteX65932" y="connsiteY65932"/>
              </a:cxn>
              <a:cxn ang="0">
                <a:pos x="connsiteX65933" y="connsiteY65933"/>
              </a:cxn>
              <a:cxn ang="0">
                <a:pos x="connsiteX65934" y="connsiteY65934"/>
              </a:cxn>
              <a:cxn ang="0">
                <a:pos x="connsiteX65935" y="connsiteY65935"/>
              </a:cxn>
              <a:cxn ang="0">
                <a:pos x="connsiteX65936" y="connsiteY65936"/>
              </a:cxn>
              <a:cxn ang="0">
                <a:pos x="connsiteX65937" y="connsiteY65937"/>
              </a:cxn>
              <a:cxn ang="0">
                <a:pos x="connsiteX65938" y="connsiteY65938"/>
              </a:cxn>
              <a:cxn ang="0">
                <a:pos x="connsiteX65939" y="connsiteY65939"/>
              </a:cxn>
              <a:cxn ang="0">
                <a:pos x="connsiteX65940" y="connsiteY65940"/>
              </a:cxn>
              <a:cxn ang="0">
                <a:pos x="connsiteX65941" y="connsiteY65941"/>
              </a:cxn>
              <a:cxn ang="0">
                <a:pos x="connsiteX65942" y="connsiteY65942"/>
              </a:cxn>
              <a:cxn ang="0">
                <a:pos x="connsiteX65943" y="connsiteY65943"/>
              </a:cxn>
              <a:cxn ang="0">
                <a:pos x="connsiteX65944" y="connsiteY65944"/>
              </a:cxn>
              <a:cxn ang="0">
                <a:pos x="connsiteX65945" y="connsiteY65945"/>
              </a:cxn>
              <a:cxn ang="0">
                <a:pos x="connsiteX65946" y="connsiteY65946"/>
              </a:cxn>
              <a:cxn ang="0">
                <a:pos x="connsiteX65947" y="connsiteY65947"/>
              </a:cxn>
              <a:cxn ang="0">
                <a:pos x="connsiteX65948" y="connsiteY65948"/>
              </a:cxn>
              <a:cxn ang="0">
                <a:pos x="connsiteX65949" y="connsiteY65949"/>
              </a:cxn>
              <a:cxn ang="0">
                <a:pos x="connsiteX65950" y="connsiteY65950"/>
              </a:cxn>
              <a:cxn ang="0">
                <a:pos x="connsiteX65951" y="connsiteY65951"/>
              </a:cxn>
              <a:cxn ang="0">
                <a:pos x="connsiteX65952" y="connsiteY65952"/>
              </a:cxn>
              <a:cxn ang="0">
                <a:pos x="connsiteX65953" y="connsiteY65953"/>
              </a:cxn>
              <a:cxn ang="0">
                <a:pos x="connsiteX65954" y="connsiteY65954"/>
              </a:cxn>
              <a:cxn ang="0">
                <a:pos x="connsiteX65955" y="connsiteY65955"/>
              </a:cxn>
              <a:cxn ang="0">
                <a:pos x="connsiteX65956" y="connsiteY65956"/>
              </a:cxn>
              <a:cxn ang="0">
                <a:pos x="connsiteX65957" y="connsiteY65957"/>
              </a:cxn>
              <a:cxn ang="0">
                <a:pos x="connsiteX65958" y="connsiteY65958"/>
              </a:cxn>
              <a:cxn ang="0">
                <a:pos x="connsiteX65959" y="connsiteY65959"/>
              </a:cxn>
              <a:cxn ang="0">
                <a:pos x="connsiteX65960" y="connsiteY65960"/>
              </a:cxn>
              <a:cxn ang="0">
                <a:pos x="connsiteX65961" y="connsiteY65961"/>
              </a:cxn>
              <a:cxn ang="0">
                <a:pos x="connsiteX65962" y="connsiteY65962"/>
              </a:cxn>
              <a:cxn ang="0">
                <a:pos x="connsiteX65963" y="connsiteY65963"/>
              </a:cxn>
              <a:cxn ang="0">
                <a:pos x="connsiteX65964" y="connsiteY65964"/>
              </a:cxn>
              <a:cxn ang="0">
                <a:pos x="connsiteX65965" y="connsiteY65965"/>
              </a:cxn>
              <a:cxn ang="0">
                <a:pos x="connsiteX65966" y="connsiteY65966"/>
              </a:cxn>
              <a:cxn ang="0">
                <a:pos x="connsiteX65967" y="connsiteY65967"/>
              </a:cxn>
              <a:cxn ang="0">
                <a:pos x="connsiteX65968" y="connsiteY65968"/>
              </a:cxn>
              <a:cxn ang="0">
                <a:pos x="connsiteX65969" y="connsiteY65969"/>
              </a:cxn>
              <a:cxn ang="0">
                <a:pos x="connsiteX65970" y="connsiteY65970"/>
              </a:cxn>
              <a:cxn ang="0">
                <a:pos x="connsiteX65971" y="connsiteY65971"/>
              </a:cxn>
              <a:cxn ang="0">
                <a:pos x="connsiteX65972" y="connsiteY65972"/>
              </a:cxn>
              <a:cxn ang="0">
                <a:pos x="connsiteX65973" y="connsiteY65973"/>
              </a:cxn>
              <a:cxn ang="0">
                <a:pos x="connsiteX65974" y="connsiteY65974"/>
              </a:cxn>
              <a:cxn ang="0">
                <a:pos x="connsiteX65975" y="connsiteY65975"/>
              </a:cxn>
              <a:cxn ang="0">
                <a:pos x="connsiteX65976" y="connsiteY65976"/>
              </a:cxn>
              <a:cxn ang="0">
                <a:pos x="connsiteX65977" y="connsiteY65977"/>
              </a:cxn>
              <a:cxn ang="0">
                <a:pos x="connsiteX65978" y="connsiteY65978"/>
              </a:cxn>
              <a:cxn ang="0">
                <a:pos x="connsiteX65979" y="connsiteY65979"/>
              </a:cxn>
              <a:cxn ang="0">
                <a:pos x="connsiteX65980" y="connsiteY65980"/>
              </a:cxn>
              <a:cxn ang="0">
                <a:pos x="connsiteX65981" y="connsiteY65981"/>
              </a:cxn>
              <a:cxn ang="0">
                <a:pos x="connsiteX65982" y="connsiteY65982"/>
              </a:cxn>
              <a:cxn ang="0">
                <a:pos x="connsiteX65983" y="connsiteY65983"/>
              </a:cxn>
              <a:cxn ang="0">
                <a:pos x="connsiteX65984" y="connsiteY65984"/>
              </a:cxn>
              <a:cxn ang="0">
                <a:pos x="connsiteX65985" y="connsiteY65985"/>
              </a:cxn>
              <a:cxn ang="0">
                <a:pos x="connsiteX65986" y="connsiteY65986"/>
              </a:cxn>
              <a:cxn ang="0">
                <a:pos x="connsiteX65987" y="connsiteY65987"/>
              </a:cxn>
              <a:cxn ang="0">
                <a:pos x="connsiteX65988" y="connsiteY65988"/>
              </a:cxn>
              <a:cxn ang="0">
                <a:pos x="connsiteX65989" y="connsiteY65989"/>
              </a:cxn>
              <a:cxn ang="0">
                <a:pos x="connsiteX65990" y="connsiteY65990"/>
              </a:cxn>
              <a:cxn ang="0">
                <a:pos x="connsiteX65991" y="connsiteY65991"/>
              </a:cxn>
              <a:cxn ang="0">
                <a:pos x="connsiteX65992" y="connsiteY65992"/>
              </a:cxn>
              <a:cxn ang="0">
                <a:pos x="connsiteX65993" y="connsiteY65993"/>
              </a:cxn>
              <a:cxn ang="0">
                <a:pos x="connsiteX65994" y="connsiteY65994"/>
              </a:cxn>
              <a:cxn ang="0">
                <a:pos x="connsiteX65995" y="connsiteY65995"/>
              </a:cxn>
              <a:cxn ang="0">
                <a:pos x="connsiteX65996" y="connsiteY65996"/>
              </a:cxn>
              <a:cxn ang="0">
                <a:pos x="connsiteX65997" y="connsiteY65997"/>
              </a:cxn>
              <a:cxn ang="0">
                <a:pos x="connsiteX65998" y="connsiteY65998"/>
              </a:cxn>
              <a:cxn ang="0">
                <a:pos x="connsiteX65999" y="connsiteY65999"/>
              </a:cxn>
              <a:cxn ang="0">
                <a:pos x="connsiteX66000" y="connsiteY66000"/>
              </a:cxn>
              <a:cxn ang="0">
                <a:pos x="connsiteX66001" y="connsiteY66001"/>
              </a:cxn>
              <a:cxn ang="0">
                <a:pos x="connsiteX66002" y="connsiteY66002"/>
              </a:cxn>
              <a:cxn ang="0">
                <a:pos x="connsiteX66003" y="connsiteY66003"/>
              </a:cxn>
              <a:cxn ang="0">
                <a:pos x="connsiteX66004" y="connsiteY66004"/>
              </a:cxn>
              <a:cxn ang="0">
                <a:pos x="connsiteX66005" y="connsiteY66005"/>
              </a:cxn>
              <a:cxn ang="0">
                <a:pos x="connsiteX66006" y="connsiteY66006"/>
              </a:cxn>
              <a:cxn ang="0">
                <a:pos x="connsiteX66007" y="connsiteY66007"/>
              </a:cxn>
              <a:cxn ang="0">
                <a:pos x="connsiteX66008" y="connsiteY66008"/>
              </a:cxn>
              <a:cxn ang="0">
                <a:pos x="connsiteX66009" y="connsiteY66009"/>
              </a:cxn>
              <a:cxn ang="0">
                <a:pos x="connsiteX66010" y="connsiteY66010"/>
              </a:cxn>
              <a:cxn ang="0">
                <a:pos x="connsiteX66011" y="connsiteY66011"/>
              </a:cxn>
              <a:cxn ang="0">
                <a:pos x="connsiteX66012" y="connsiteY66012"/>
              </a:cxn>
              <a:cxn ang="0">
                <a:pos x="connsiteX66013" y="connsiteY66013"/>
              </a:cxn>
              <a:cxn ang="0">
                <a:pos x="connsiteX66014" y="connsiteY66014"/>
              </a:cxn>
              <a:cxn ang="0">
                <a:pos x="connsiteX66015" y="connsiteY66015"/>
              </a:cxn>
              <a:cxn ang="0">
                <a:pos x="connsiteX66016" y="connsiteY66016"/>
              </a:cxn>
              <a:cxn ang="0">
                <a:pos x="connsiteX66017" y="connsiteY66017"/>
              </a:cxn>
              <a:cxn ang="0">
                <a:pos x="connsiteX66018" y="connsiteY66018"/>
              </a:cxn>
              <a:cxn ang="0">
                <a:pos x="connsiteX66019" y="connsiteY66019"/>
              </a:cxn>
              <a:cxn ang="0">
                <a:pos x="connsiteX66020" y="connsiteY66020"/>
              </a:cxn>
              <a:cxn ang="0">
                <a:pos x="connsiteX66021" y="connsiteY66021"/>
              </a:cxn>
              <a:cxn ang="0">
                <a:pos x="connsiteX66022" y="connsiteY66022"/>
              </a:cxn>
              <a:cxn ang="0">
                <a:pos x="connsiteX66023" y="connsiteY66023"/>
              </a:cxn>
              <a:cxn ang="0">
                <a:pos x="connsiteX66024" y="connsiteY66024"/>
              </a:cxn>
              <a:cxn ang="0">
                <a:pos x="connsiteX66025" y="connsiteY66025"/>
              </a:cxn>
              <a:cxn ang="0">
                <a:pos x="connsiteX66026" y="connsiteY66026"/>
              </a:cxn>
              <a:cxn ang="0">
                <a:pos x="connsiteX66027" y="connsiteY66027"/>
              </a:cxn>
              <a:cxn ang="0">
                <a:pos x="connsiteX66028" y="connsiteY66028"/>
              </a:cxn>
              <a:cxn ang="0">
                <a:pos x="connsiteX66029" y="connsiteY66029"/>
              </a:cxn>
              <a:cxn ang="0">
                <a:pos x="connsiteX66030" y="connsiteY66030"/>
              </a:cxn>
              <a:cxn ang="0">
                <a:pos x="connsiteX66031" y="connsiteY66031"/>
              </a:cxn>
              <a:cxn ang="0">
                <a:pos x="connsiteX66032" y="connsiteY66032"/>
              </a:cxn>
              <a:cxn ang="0">
                <a:pos x="connsiteX66033" y="connsiteY66033"/>
              </a:cxn>
              <a:cxn ang="0">
                <a:pos x="connsiteX66034" y="connsiteY66034"/>
              </a:cxn>
              <a:cxn ang="0">
                <a:pos x="connsiteX66035" y="connsiteY66035"/>
              </a:cxn>
              <a:cxn ang="0">
                <a:pos x="connsiteX66036" y="connsiteY66036"/>
              </a:cxn>
              <a:cxn ang="0">
                <a:pos x="connsiteX66037" y="connsiteY66037"/>
              </a:cxn>
              <a:cxn ang="0">
                <a:pos x="connsiteX66038" y="connsiteY66038"/>
              </a:cxn>
              <a:cxn ang="0">
                <a:pos x="connsiteX66039" y="connsiteY66039"/>
              </a:cxn>
              <a:cxn ang="0">
                <a:pos x="connsiteX66040" y="connsiteY66040"/>
              </a:cxn>
              <a:cxn ang="0">
                <a:pos x="connsiteX66041" y="connsiteY66041"/>
              </a:cxn>
              <a:cxn ang="0">
                <a:pos x="connsiteX66042" y="connsiteY66042"/>
              </a:cxn>
              <a:cxn ang="0">
                <a:pos x="connsiteX66043" y="connsiteY66043"/>
              </a:cxn>
              <a:cxn ang="0">
                <a:pos x="connsiteX66044" y="connsiteY66044"/>
              </a:cxn>
              <a:cxn ang="0">
                <a:pos x="connsiteX66045" y="connsiteY66045"/>
              </a:cxn>
              <a:cxn ang="0">
                <a:pos x="connsiteX66046" y="connsiteY66046"/>
              </a:cxn>
              <a:cxn ang="0">
                <a:pos x="connsiteX66047" y="connsiteY66047"/>
              </a:cxn>
              <a:cxn ang="0">
                <a:pos x="connsiteX66048" y="connsiteY66048"/>
              </a:cxn>
              <a:cxn ang="0">
                <a:pos x="connsiteX66049" y="connsiteY66049"/>
              </a:cxn>
              <a:cxn ang="0">
                <a:pos x="connsiteX66050" y="connsiteY66050"/>
              </a:cxn>
              <a:cxn ang="0">
                <a:pos x="connsiteX66051" y="connsiteY66051"/>
              </a:cxn>
              <a:cxn ang="0">
                <a:pos x="connsiteX66052" y="connsiteY66052"/>
              </a:cxn>
              <a:cxn ang="0">
                <a:pos x="connsiteX66053" y="connsiteY66053"/>
              </a:cxn>
              <a:cxn ang="0">
                <a:pos x="connsiteX66054" y="connsiteY66054"/>
              </a:cxn>
              <a:cxn ang="0">
                <a:pos x="connsiteX66055" y="connsiteY66055"/>
              </a:cxn>
              <a:cxn ang="0">
                <a:pos x="connsiteX66056" y="connsiteY66056"/>
              </a:cxn>
              <a:cxn ang="0">
                <a:pos x="connsiteX66057" y="connsiteY66057"/>
              </a:cxn>
              <a:cxn ang="0">
                <a:pos x="connsiteX66058" y="connsiteY66058"/>
              </a:cxn>
              <a:cxn ang="0">
                <a:pos x="connsiteX66059" y="connsiteY66059"/>
              </a:cxn>
              <a:cxn ang="0">
                <a:pos x="connsiteX66060" y="connsiteY66060"/>
              </a:cxn>
              <a:cxn ang="0">
                <a:pos x="connsiteX66061" y="connsiteY66061"/>
              </a:cxn>
              <a:cxn ang="0">
                <a:pos x="connsiteX66062" y="connsiteY66062"/>
              </a:cxn>
              <a:cxn ang="0">
                <a:pos x="connsiteX66063" y="connsiteY66063"/>
              </a:cxn>
              <a:cxn ang="0">
                <a:pos x="connsiteX66064" y="connsiteY66064"/>
              </a:cxn>
              <a:cxn ang="0">
                <a:pos x="connsiteX66065" y="connsiteY66065"/>
              </a:cxn>
              <a:cxn ang="0">
                <a:pos x="connsiteX66066" y="connsiteY66066"/>
              </a:cxn>
              <a:cxn ang="0">
                <a:pos x="connsiteX66067" y="connsiteY66067"/>
              </a:cxn>
              <a:cxn ang="0">
                <a:pos x="connsiteX66068" y="connsiteY66068"/>
              </a:cxn>
              <a:cxn ang="0">
                <a:pos x="connsiteX66069" y="connsiteY66069"/>
              </a:cxn>
              <a:cxn ang="0">
                <a:pos x="connsiteX66070" y="connsiteY66070"/>
              </a:cxn>
              <a:cxn ang="0">
                <a:pos x="connsiteX66071" y="connsiteY66071"/>
              </a:cxn>
              <a:cxn ang="0">
                <a:pos x="connsiteX66072" y="connsiteY66072"/>
              </a:cxn>
              <a:cxn ang="0">
                <a:pos x="connsiteX66073" y="connsiteY66073"/>
              </a:cxn>
              <a:cxn ang="0">
                <a:pos x="connsiteX66074" y="connsiteY66074"/>
              </a:cxn>
              <a:cxn ang="0">
                <a:pos x="connsiteX66075" y="connsiteY66075"/>
              </a:cxn>
              <a:cxn ang="0">
                <a:pos x="connsiteX66076" y="connsiteY66076"/>
              </a:cxn>
              <a:cxn ang="0">
                <a:pos x="connsiteX66077" y="connsiteY66077"/>
              </a:cxn>
              <a:cxn ang="0">
                <a:pos x="connsiteX66078" y="connsiteY66078"/>
              </a:cxn>
              <a:cxn ang="0">
                <a:pos x="connsiteX66079" y="connsiteY66079"/>
              </a:cxn>
              <a:cxn ang="0">
                <a:pos x="connsiteX66080" y="connsiteY66080"/>
              </a:cxn>
              <a:cxn ang="0">
                <a:pos x="connsiteX66081" y="connsiteY66081"/>
              </a:cxn>
              <a:cxn ang="0">
                <a:pos x="connsiteX66082" y="connsiteY66082"/>
              </a:cxn>
              <a:cxn ang="0">
                <a:pos x="connsiteX66083" y="connsiteY66083"/>
              </a:cxn>
              <a:cxn ang="0">
                <a:pos x="connsiteX66084" y="connsiteY66084"/>
              </a:cxn>
              <a:cxn ang="0">
                <a:pos x="connsiteX66085" y="connsiteY66085"/>
              </a:cxn>
              <a:cxn ang="0">
                <a:pos x="connsiteX66086" y="connsiteY66086"/>
              </a:cxn>
              <a:cxn ang="0">
                <a:pos x="connsiteX66087" y="connsiteY66087"/>
              </a:cxn>
              <a:cxn ang="0">
                <a:pos x="connsiteX66088" y="connsiteY66088"/>
              </a:cxn>
              <a:cxn ang="0">
                <a:pos x="connsiteX66089" y="connsiteY66089"/>
              </a:cxn>
              <a:cxn ang="0">
                <a:pos x="connsiteX66090" y="connsiteY66090"/>
              </a:cxn>
              <a:cxn ang="0">
                <a:pos x="connsiteX66091" y="connsiteY66091"/>
              </a:cxn>
              <a:cxn ang="0">
                <a:pos x="connsiteX66092" y="connsiteY66092"/>
              </a:cxn>
              <a:cxn ang="0">
                <a:pos x="connsiteX66093" y="connsiteY66093"/>
              </a:cxn>
              <a:cxn ang="0">
                <a:pos x="connsiteX66094" y="connsiteY66094"/>
              </a:cxn>
              <a:cxn ang="0">
                <a:pos x="connsiteX66095" y="connsiteY66095"/>
              </a:cxn>
              <a:cxn ang="0">
                <a:pos x="connsiteX66096" y="connsiteY66096"/>
              </a:cxn>
              <a:cxn ang="0">
                <a:pos x="connsiteX66097" y="connsiteY66097"/>
              </a:cxn>
              <a:cxn ang="0">
                <a:pos x="connsiteX66098" y="connsiteY66098"/>
              </a:cxn>
              <a:cxn ang="0">
                <a:pos x="connsiteX66099" y="connsiteY66099"/>
              </a:cxn>
              <a:cxn ang="0">
                <a:pos x="connsiteX66100" y="connsiteY66100"/>
              </a:cxn>
              <a:cxn ang="0">
                <a:pos x="connsiteX66101" y="connsiteY66101"/>
              </a:cxn>
              <a:cxn ang="0">
                <a:pos x="connsiteX66102" y="connsiteY66102"/>
              </a:cxn>
              <a:cxn ang="0">
                <a:pos x="connsiteX66103" y="connsiteY66103"/>
              </a:cxn>
              <a:cxn ang="0">
                <a:pos x="connsiteX66104" y="connsiteY66104"/>
              </a:cxn>
              <a:cxn ang="0">
                <a:pos x="connsiteX66105" y="connsiteY66105"/>
              </a:cxn>
              <a:cxn ang="0">
                <a:pos x="connsiteX66106" y="connsiteY66106"/>
              </a:cxn>
              <a:cxn ang="0">
                <a:pos x="connsiteX66107" y="connsiteY66107"/>
              </a:cxn>
              <a:cxn ang="0">
                <a:pos x="connsiteX66108" y="connsiteY66108"/>
              </a:cxn>
              <a:cxn ang="0">
                <a:pos x="connsiteX66109" y="connsiteY66109"/>
              </a:cxn>
              <a:cxn ang="0">
                <a:pos x="connsiteX66110" y="connsiteY66110"/>
              </a:cxn>
              <a:cxn ang="0">
                <a:pos x="connsiteX66111" y="connsiteY66111"/>
              </a:cxn>
              <a:cxn ang="0">
                <a:pos x="connsiteX66112" y="connsiteY66112"/>
              </a:cxn>
              <a:cxn ang="0">
                <a:pos x="connsiteX66113" y="connsiteY66113"/>
              </a:cxn>
              <a:cxn ang="0">
                <a:pos x="connsiteX66114" y="connsiteY66114"/>
              </a:cxn>
              <a:cxn ang="0">
                <a:pos x="connsiteX66115" y="connsiteY66115"/>
              </a:cxn>
              <a:cxn ang="0">
                <a:pos x="connsiteX66116" y="connsiteY66116"/>
              </a:cxn>
              <a:cxn ang="0">
                <a:pos x="connsiteX66117" y="connsiteY66117"/>
              </a:cxn>
              <a:cxn ang="0">
                <a:pos x="connsiteX66118" y="connsiteY66118"/>
              </a:cxn>
              <a:cxn ang="0">
                <a:pos x="connsiteX66119" y="connsiteY66119"/>
              </a:cxn>
              <a:cxn ang="0">
                <a:pos x="connsiteX66120" y="connsiteY66120"/>
              </a:cxn>
              <a:cxn ang="0">
                <a:pos x="connsiteX66121" y="connsiteY66121"/>
              </a:cxn>
              <a:cxn ang="0">
                <a:pos x="connsiteX66122" y="connsiteY66122"/>
              </a:cxn>
              <a:cxn ang="0">
                <a:pos x="connsiteX66123" y="connsiteY66123"/>
              </a:cxn>
              <a:cxn ang="0">
                <a:pos x="connsiteX66124" y="connsiteY66124"/>
              </a:cxn>
              <a:cxn ang="0">
                <a:pos x="connsiteX66125" y="connsiteY66125"/>
              </a:cxn>
              <a:cxn ang="0">
                <a:pos x="connsiteX66126" y="connsiteY66126"/>
              </a:cxn>
              <a:cxn ang="0">
                <a:pos x="connsiteX66127" y="connsiteY66127"/>
              </a:cxn>
              <a:cxn ang="0">
                <a:pos x="connsiteX66128" y="connsiteY66128"/>
              </a:cxn>
              <a:cxn ang="0">
                <a:pos x="connsiteX66129" y="connsiteY66129"/>
              </a:cxn>
              <a:cxn ang="0">
                <a:pos x="connsiteX66130" y="connsiteY66130"/>
              </a:cxn>
              <a:cxn ang="0">
                <a:pos x="connsiteX66131" y="connsiteY66131"/>
              </a:cxn>
              <a:cxn ang="0">
                <a:pos x="connsiteX66132" y="connsiteY66132"/>
              </a:cxn>
              <a:cxn ang="0">
                <a:pos x="connsiteX66133" y="connsiteY66133"/>
              </a:cxn>
              <a:cxn ang="0">
                <a:pos x="connsiteX66134" y="connsiteY66134"/>
              </a:cxn>
              <a:cxn ang="0">
                <a:pos x="connsiteX66135" y="connsiteY66135"/>
              </a:cxn>
              <a:cxn ang="0">
                <a:pos x="connsiteX66136" y="connsiteY66136"/>
              </a:cxn>
              <a:cxn ang="0">
                <a:pos x="connsiteX66137" y="connsiteY66137"/>
              </a:cxn>
              <a:cxn ang="0">
                <a:pos x="connsiteX66138" y="connsiteY66138"/>
              </a:cxn>
              <a:cxn ang="0">
                <a:pos x="connsiteX66139" y="connsiteY66139"/>
              </a:cxn>
              <a:cxn ang="0">
                <a:pos x="connsiteX66140" y="connsiteY66140"/>
              </a:cxn>
              <a:cxn ang="0">
                <a:pos x="connsiteX66141" y="connsiteY66141"/>
              </a:cxn>
              <a:cxn ang="0">
                <a:pos x="connsiteX66142" y="connsiteY66142"/>
              </a:cxn>
              <a:cxn ang="0">
                <a:pos x="connsiteX66143" y="connsiteY66143"/>
              </a:cxn>
              <a:cxn ang="0">
                <a:pos x="connsiteX66144" y="connsiteY66144"/>
              </a:cxn>
              <a:cxn ang="0">
                <a:pos x="connsiteX66145" y="connsiteY66145"/>
              </a:cxn>
              <a:cxn ang="0">
                <a:pos x="connsiteX66146" y="connsiteY66146"/>
              </a:cxn>
              <a:cxn ang="0">
                <a:pos x="connsiteX66147" y="connsiteY66147"/>
              </a:cxn>
              <a:cxn ang="0">
                <a:pos x="connsiteX66148" y="connsiteY66148"/>
              </a:cxn>
              <a:cxn ang="0">
                <a:pos x="connsiteX66149" y="connsiteY66149"/>
              </a:cxn>
              <a:cxn ang="0">
                <a:pos x="connsiteX66150" y="connsiteY66150"/>
              </a:cxn>
              <a:cxn ang="0">
                <a:pos x="connsiteX66151" y="connsiteY66151"/>
              </a:cxn>
              <a:cxn ang="0">
                <a:pos x="connsiteX66152" y="connsiteY66152"/>
              </a:cxn>
              <a:cxn ang="0">
                <a:pos x="connsiteX66153" y="connsiteY66153"/>
              </a:cxn>
              <a:cxn ang="0">
                <a:pos x="connsiteX66154" y="connsiteY66154"/>
              </a:cxn>
              <a:cxn ang="0">
                <a:pos x="connsiteX66155" y="connsiteY66155"/>
              </a:cxn>
              <a:cxn ang="0">
                <a:pos x="connsiteX66156" y="connsiteY66156"/>
              </a:cxn>
              <a:cxn ang="0">
                <a:pos x="connsiteX66157" y="connsiteY66157"/>
              </a:cxn>
              <a:cxn ang="0">
                <a:pos x="connsiteX66158" y="connsiteY66158"/>
              </a:cxn>
              <a:cxn ang="0">
                <a:pos x="connsiteX66159" y="connsiteY66159"/>
              </a:cxn>
              <a:cxn ang="0">
                <a:pos x="connsiteX66160" y="connsiteY66160"/>
              </a:cxn>
              <a:cxn ang="0">
                <a:pos x="connsiteX66161" y="connsiteY66161"/>
              </a:cxn>
              <a:cxn ang="0">
                <a:pos x="connsiteX66162" y="connsiteY66162"/>
              </a:cxn>
              <a:cxn ang="0">
                <a:pos x="connsiteX66163" y="connsiteY66163"/>
              </a:cxn>
              <a:cxn ang="0">
                <a:pos x="connsiteX66164" y="connsiteY66164"/>
              </a:cxn>
              <a:cxn ang="0">
                <a:pos x="connsiteX66165" y="connsiteY66165"/>
              </a:cxn>
              <a:cxn ang="0">
                <a:pos x="connsiteX66166" y="connsiteY66166"/>
              </a:cxn>
              <a:cxn ang="0">
                <a:pos x="connsiteX66167" y="connsiteY66167"/>
              </a:cxn>
              <a:cxn ang="0">
                <a:pos x="connsiteX66168" y="connsiteY66168"/>
              </a:cxn>
              <a:cxn ang="0">
                <a:pos x="connsiteX66169" y="connsiteY66169"/>
              </a:cxn>
              <a:cxn ang="0">
                <a:pos x="connsiteX66170" y="connsiteY66170"/>
              </a:cxn>
              <a:cxn ang="0">
                <a:pos x="connsiteX66171" y="connsiteY66171"/>
              </a:cxn>
              <a:cxn ang="0">
                <a:pos x="connsiteX66172" y="connsiteY66172"/>
              </a:cxn>
              <a:cxn ang="0">
                <a:pos x="connsiteX66173" y="connsiteY66173"/>
              </a:cxn>
              <a:cxn ang="0">
                <a:pos x="connsiteX66174" y="connsiteY66174"/>
              </a:cxn>
              <a:cxn ang="0">
                <a:pos x="connsiteX66175" y="connsiteY66175"/>
              </a:cxn>
              <a:cxn ang="0">
                <a:pos x="connsiteX66176" y="connsiteY66176"/>
              </a:cxn>
              <a:cxn ang="0">
                <a:pos x="connsiteX66177" y="connsiteY66177"/>
              </a:cxn>
              <a:cxn ang="0">
                <a:pos x="connsiteX66178" y="connsiteY66178"/>
              </a:cxn>
              <a:cxn ang="0">
                <a:pos x="connsiteX66179" y="connsiteY66179"/>
              </a:cxn>
              <a:cxn ang="0">
                <a:pos x="connsiteX66180" y="connsiteY66180"/>
              </a:cxn>
              <a:cxn ang="0">
                <a:pos x="connsiteX66181" y="connsiteY66181"/>
              </a:cxn>
              <a:cxn ang="0">
                <a:pos x="connsiteX66182" y="connsiteY66182"/>
              </a:cxn>
              <a:cxn ang="0">
                <a:pos x="connsiteX66183" y="connsiteY66183"/>
              </a:cxn>
              <a:cxn ang="0">
                <a:pos x="connsiteX66184" y="connsiteY66184"/>
              </a:cxn>
              <a:cxn ang="0">
                <a:pos x="connsiteX66185" y="connsiteY66185"/>
              </a:cxn>
              <a:cxn ang="0">
                <a:pos x="connsiteX66186" y="connsiteY66186"/>
              </a:cxn>
              <a:cxn ang="0">
                <a:pos x="connsiteX66187" y="connsiteY66187"/>
              </a:cxn>
              <a:cxn ang="0">
                <a:pos x="connsiteX66188" y="connsiteY66188"/>
              </a:cxn>
              <a:cxn ang="0">
                <a:pos x="connsiteX66189" y="connsiteY66189"/>
              </a:cxn>
              <a:cxn ang="0">
                <a:pos x="connsiteX66190" y="connsiteY66190"/>
              </a:cxn>
              <a:cxn ang="0">
                <a:pos x="connsiteX66191" y="connsiteY66191"/>
              </a:cxn>
              <a:cxn ang="0">
                <a:pos x="connsiteX66192" y="connsiteY66192"/>
              </a:cxn>
              <a:cxn ang="0">
                <a:pos x="connsiteX66193" y="connsiteY66193"/>
              </a:cxn>
              <a:cxn ang="0">
                <a:pos x="connsiteX66194" y="connsiteY66194"/>
              </a:cxn>
              <a:cxn ang="0">
                <a:pos x="connsiteX66195" y="connsiteY66195"/>
              </a:cxn>
              <a:cxn ang="0">
                <a:pos x="connsiteX66196" y="connsiteY66196"/>
              </a:cxn>
              <a:cxn ang="0">
                <a:pos x="connsiteX66197" y="connsiteY66197"/>
              </a:cxn>
              <a:cxn ang="0">
                <a:pos x="connsiteX66198" y="connsiteY66198"/>
              </a:cxn>
              <a:cxn ang="0">
                <a:pos x="connsiteX66199" y="connsiteY66199"/>
              </a:cxn>
              <a:cxn ang="0">
                <a:pos x="connsiteX66200" y="connsiteY66200"/>
              </a:cxn>
              <a:cxn ang="0">
                <a:pos x="connsiteX66201" y="connsiteY66201"/>
              </a:cxn>
              <a:cxn ang="0">
                <a:pos x="connsiteX66202" y="connsiteY66202"/>
              </a:cxn>
              <a:cxn ang="0">
                <a:pos x="connsiteX66203" y="connsiteY66203"/>
              </a:cxn>
              <a:cxn ang="0">
                <a:pos x="connsiteX66204" y="connsiteY66204"/>
              </a:cxn>
              <a:cxn ang="0">
                <a:pos x="connsiteX66205" y="connsiteY66205"/>
              </a:cxn>
              <a:cxn ang="0">
                <a:pos x="connsiteX66206" y="connsiteY66206"/>
              </a:cxn>
              <a:cxn ang="0">
                <a:pos x="connsiteX66207" y="connsiteY66207"/>
              </a:cxn>
              <a:cxn ang="0">
                <a:pos x="connsiteX66208" y="connsiteY66208"/>
              </a:cxn>
              <a:cxn ang="0">
                <a:pos x="connsiteX66209" y="connsiteY66209"/>
              </a:cxn>
              <a:cxn ang="0">
                <a:pos x="connsiteX66210" y="connsiteY66210"/>
              </a:cxn>
              <a:cxn ang="0">
                <a:pos x="connsiteX66211" y="connsiteY66211"/>
              </a:cxn>
              <a:cxn ang="0">
                <a:pos x="connsiteX66212" y="connsiteY66212"/>
              </a:cxn>
              <a:cxn ang="0">
                <a:pos x="connsiteX66213" y="connsiteY66213"/>
              </a:cxn>
              <a:cxn ang="0">
                <a:pos x="connsiteX66214" y="connsiteY66214"/>
              </a:cxn>
              <a:cxn ang="0">
                <a:pos x="connsiteX66215" y="connsiteY66215"/>
              </a:cxn>
              <a:cxn ang="0">
                <a:pos x="connsiteX66216" y="connsiteY66216"/>
              </a:cxn>
              <a:cxn ang="0">
                <a:pos x="connsiteX66217" y="connsiteY66217"/>
              </a:cxn>
              <a:cxn ang="0">
                <a:pos x="connsiteX66218" y="connsiteY66218"/>
              </a:cxn>
              <a:cxn ang="0">
                <a:pos x="connsiteX66219" y="connsiteY66219"/>
              </a:cxn>
              <a:cxn ang="0">
                <a:pos x="connsiteX66220" y="connsiteY66220"/>
              </a:cxn>
              <a:cxn ang="0">
                <a:pos x="connsiteX66221" y="connsiteY66221"/>
              </a:cxn>
              <a:cxn ang="0">
                <a:pos x="connsiteX66222" y="connsiteY66222"/>
              </a:cxn>
              <a:cxn ang="0">
                <a:pos x="connsiteX66223" y="connsiteY66223"/>
              </a:cxn>
              <a:cxn ang="0">
                <a:pos x="connsiteX66224" y="connsiteY66224"/>
              </a:cxn>
              <a:cxn ang="0">
                <a:pos x="connsiteX66225" y="connsiteY66225"/>
              </a:cxn>
              <a:cxn ang="0">
                <a:pos x="connsiteX66226" y="connsiteY66226"/>
              </a:cxn>
              <a:cxn ang="0">
                <a:pos x="connsiteX66227" y="connsiteY66227"/>
              </a:cxn>
              <a:cxn ang="0">
                <a:pos x="connsiteX66228" y="connsiteY66228"/>
              </a:cxn>
              <a:cxn ang="0">
                <a:pos x="connsiteX66229" y="connsiteY66229"/>
              </a:cxn>
              <a:cxn ang="0">
                <a:pos x="connsiteX66230" y="connsiteY66230"/>
              </a:cxn>
              <a:cxn ang="0">
                <a:pos x="connsiteX66231" y="connsiteY66231"/>
              </a:cxn>
              <a:cxn ang="0">
                <a:pos x="connsiteX66232" y="connsiteY66232"/>
              </a:cxn>
              <a:cxn ang="0">
                <a:pos x="connsiteX66233" y="connsiteY66233"/>
              </a:cxn>
              <a:cxn ang="0">
                <a:pos x="connsiteX66234" y="connsiteY66234"/>
              </a:cxn>
              <a:cxn ang="0">
                <a:pos x="connsiteX66235" y="connsiteY66235"/>
              </a:cxn>
              <a:cxn ang="0">
                <a:pos x="connsiteX66236" y="connsiteY66236"/>
              </a:cxn>
              <a:cxn ang="0">
                <a:pos x="connsiteX66237" y="connsiteY66237"/>
              </a:cxn>
              <a:cxn ang="0">
                <a:pos x="connsiteX66238" y="connsiteY66238"/>
              </a:cxn>
              <a:cxn ang="0">
                <a:pos x="connsiteX66239" y="connsiteY66239"/>
              </a:cxn>
              <a:cxn ang="0">
                <a:pos x="connsiteX66240" y="connsiteY66240"/>
              </a:cxn>
              <a:cxn ang="0">
                <a:pos x="connsiteX66241" y="connsiteY66241"/>
              </a:cxn>
              <a:cxn ang="0">
                <a:pos x="connsiteX66242" y="connsiteY66242"/>
              </a:cxn>
              <a:cxn ang="0">
                <a:pos x="connsiteX66243" y="connsiteY66243"/>
              </a:cxn>
              <a:cxn ang="0">
                <a:pos x="connsiteX66244" y="connsiteY66244"/>
              </a:cxn>
              <a:cxn ang="0">
                <a:pos x="connsiteX66245" y="connsiteY66245"/>
              </a:cxn>
              <a:cxn ang="0">
                <a:pos x="connsiteX66246" y="connsiteY66246"/>
              </a:cxn>
              <a:cxn ang="0">
                <a:pos x="connsiteX66247" y="connsiteY66247"/>
              </a:cxn>
              <a:cxn ang="0">
                <a:pos x="connsiteX66248" y="connsiteY66248"/>
              </a:cxn>
              <a:cxn ang="0">
                <a:pos x="connsiteX66249" y="connsiteY66249"/>
              </a:cxn>
              <a:cxn ang="0">
                <a:pos x="connsiteX66250" y="connsiteY66250"/>
              </a:cxn>
              <a:cxn ang="0">
                <a:pos x="connsiteX66251" y="connsiteY66251"/>
              </a:cxn>
              <a:cxn ang="0">
                <a:pos x="connsiteX66252" y="connsiteY66252"/>
              </a:cxn>
              <a:cxn ang="0">
                <a:pos x="connsiteX66253" y="connsiteY66253"/>
              </a:cxn>
              <a:cxn ang="0">
                <a:pos x="connsiteX66254" y="connsiteY66254"/>
              </a:cxn>
              <a:cxn ang="0">
                <a:pos x="connsiteX66255" y="connsiteY66255"/>
              </a:cxn>
              <a:cxn ang="0">
                <a:pos x="connsiteX66256" y="connsiteY66256"/>
              </a:cxn>
              <a:cxn ang="0">
                <a:pos x="connsiteX66257" y="connsiteY66257"/>
              </a:cxn>
              <a:cxn ang="0">
                <a:pos x="connsiteX66258" y="connsiteY66258"/>
              </a:cxn>
              <a:cxn ang="0">
                <a:pos x="connsiteX66259" y="connsiteY66259"/>
              </a:cxn>
              <a:cxn ang="0">
                <a:pos x="connsiteX66260" y="connsiteY66260"/>
              </a:cxn>
              <a:cxn ang="0">
                <a:pos x="connsiteX66261" y="connsiteY66261"/>
              </a:cxn>
              <a:cxn ang="0">
                <a:pos x="connsiteX66262" y="connsiteY66262"/>
              </a:cxn>
              <a:cxn ang="0">
                <a:pos x="connsiteX66263" y="connsiteY66263"/>
              </a:cxn>
              <a:cxn ang="0">
                <a:pos x="connsiteX66264" y="connsiteY66264"/>
              </a:cxn>
              <a:cxn ang="0">
                <a:pos x="connsiteX66265" y="connsiteY66265"/>
              </a:cxn>
              <a:cxn ang="0">
                <a:pos x="connsiteX66266" y="connsiteY66266"/>
              </a:cxn>
              <a:cxn ang="0">
                <a:pos x="connsiteX66267" y="connsiteY66267"/>
              </a:cxn>
              <a:cxn ang="0">
                <a:pos x="connsiteX66268" y="connsiteY66268"/>
              </a:cxn>
              <a:cxn ang="0">
                <a:pos x="connsiteX66269" y="connsiteY66269"/>
              </a:cxn>
              <a:cxn ang="0">
                <a:pos x="connsiteX66270" y="connsiteY66270"/>
              </a:cxn>
              <a:cxn ang="0">
                <a:pos x="connsiteX66271" y="connsiteY66271"/>
              </a:cxn>
              <a:cxn ang="0">
                <a:pos x="connsiteX66272" y="connsiteY66272"/>
              </a:cxn>
              <a:cxn ang="0">
                <a:pos x="connsiteX66273" y="connsiteY66273"/>
              </a:cxn>
              <a:cxn ang="0">
                <a:pos x="connsiteX66274" y="connsiteY66274"/>
              </a:cxn>
              <a:cxn ang="0">
                <a:pos x="connsiteX66275" y="connsiteY66275"/>
              </a:cxn>
              <a:cxn ang="0">
                <a:pos x="connsiteX66276" y="connsiteY66276"/>
              </a:cxn>
              <a:cxn ang="0">
                <a:pos x="connsiteX66277" y="connsiteY66277"/>
              </a:cxn>
              <a:cxn ang="0">
                <a:pos x="connsiteX66278" y="connsiteY66278"/>
              </a:cxn>
              <a:cxn ang="0">
                <a:pos x="connsiteX66279" y="connsiteY66279"/>
              </a:cxn>
              <a:cxn ang="0">
                <a:pos x="connsiteX66280" y="connsiteY66280"/>
              </a:cxn>
              <a:cxn ang="0">
                <a:pos x="connsiteX66281" y="connsiteY66281"/>
              </a:cxn>
              <a:cxn ang="0">
                <a:pos x="connsiteX66282" y="connsiteY66282"/>
              </a:cxn>
              <a:cxn ang="0">
                <a:pos x="connsiteX66283" y="connsiteY66283"/>
              </a:cxn>
              <a:cxn ang="0">
                <a:pos x="connsiteX66284" y="connsiteY66284"/>
              </a:cxn>
              <a:cxn ang="0">
                <a:pos x="connsiteX66285" y="connsiteY66285"/>
              </a:cxn>
              <a:cxn ang="0">
                <a:pos x="connsiteX66286" y="connsiteY66286"/>
              </a:cxn>
              <a:cxn ang="0">
                <a:pos x="connsiteX66287" y="connsiteY66287"/>
              </a:cxn>
              <a:cxn ang="0">
                <a:pos x="connsiteX66288" y="connsiteY66288"/>
              </a:cxn>
              <a:cxn ang="0">
                <a:pos x="connsiteX66289" y="connsiteY66289"/>
              </a:cxn>
              <a:cxn ang="0">
                <a:pos x="connsiteX66290" y="connsiteY66290"/>
              </a:cxn>
              <a:cxn ang="0">
                <a:pos x="connsiteX66291" y="connsiteY66291"/>
              </a:cxn>
              <a:cxn ang="0">
                <a:pos x="connsiteX66292" y="connsiteY66292"/>
              </a:cxn>
              <a:cxn ang="0">
                <a:pos x="connsiteX66293" y="connsiteY66293"/>
              </a:cxn>
              <a:cxn ang="0">
                <a:pos x="connsiteX66294" y="connsiteY66294"/>
              </a:cxn>
              <a:cxn ang="0">
                <a:pos x="connsiteX66295" y="connsiteY66295"/>
              </a:cxn>
              <a:cxn ang="0">
                <a:pos x="connsiteX66296" y="connsiteY66296"/>
              </a:cxn>
              <a:cxn ang="0">
                <a:pos x="connsiteX66297" y="connsiteY66297"/>
              </a:cxn>
              <a:cxn ang="0">
                <a:pos x="connsiteX66298" y="connsiteY66298"/>
              </a:cxn>
              <a:cxn ang="0">
                <a:pos x="connsiteX66299" y="connsiteY66299"/>
              </a:cxn>
              <a:cxn ang="0">
                <a:pos x="connsiteX66300" y="connsiteY66300"/>
              </a:cxn>
              <a:cxn ang="0">
                <a:pos x="connsiteX66301" y="connsiteY66301"/>
              </a:cxn>
              <a:cxn ang="0">
                <a:pos x="connsiteX66302" y="connsiteY66302"/>
              </a:cxn>
              <a:cxn ang="0">
                <a:pos x="connsiteX66303" y="connsiteY66303"/>
              </a:cxn>
              <a:cxn ang="0">
                <a:pos x="connsiteX66304" y="connsiteY66304"/>
              </a:cxn>
              <a:cxn ang="0">
                <a:pos x="connsiteX66305" y="connsiteY66305"/>
              </a:cxn>
              <a:cxn ang="0">
                <a:pos x="connsiteX66306" y="connsiteY66306"/>
              </a:cxn>
              <a:cxn ang="0">
                <a:pos x="connsiteX66307" y="connsiteY66307"/>
              </a:cxn>
              <a:cxn ang="0">
                <a:pos x="connsiteX66308" y="connsiteY66308"/>
              </a:cxn>
              <a:cxn ang="0">
                <a:pos x="connsiteX66309" y="connsiteY66309"/>
              </a:cxn>
              <a:cxn ang="0">
                <a:pos x="connsiteX66310" y="connsiteY66310"/>
              </a:cxn>
              <a:cxn ang="0">
                <a:pos x="connsiteX66311" y="connsiteY66311"/>
              </a:cxn>
              <a:cxn ang="0">
                <a:pos x="connsiteX66312" y="connsiteY66312"/>
              </a:cxn>
              <a:cxn ang="0">
                <a:pos x="connsiteX66313" y="connsiteY66313"/>
              </a:cxn>
              <a:cxn ang="0">
                <a:pos x="connsiteX66314" y="connsiteY66314"/>
              </a:cxn>
              <a:cxn ang="0">
                <a:pos x="connsiteX66315" y="connsiteY66315"/>
              </a:cxn>
              <a:cxn ang="0">
                <a:pos x="connsiteX66316" y="connsiteY66316"/>
              </a:cxn>
              <a:cxn ang="0">
                <a:pos x="connsiteX66317" y="connsiteY66317"/>
              </a:cxn>
              <a:cxn ang="0">
                <a:pos x="connsiteX66318" y="connsiteY66318"/>
              </a:cxn>
              <a:cxn ang="0">
                <a:pos x="connsiteX66319" y="connsiteY66319"/>
              </a:cxn>
              <a:cxn ang="0">
                <a:pos x="connsiteX66320" y="connsiteY66320"/>
              </a:cxn>
              <a:cxn ang="0">
                <a:pos x="connsiteX66321" y="connsiteY66321"/>
              </a:cxn>
              <a:cxn ang="0">
                <a:pos x="connsiteX66322" y="connsiteY66322"/>
              </a:cxn>
              <a:cxn ang="0">
                <a:pos x="connsiteX66323" y="connsiteY66323"/>
              </a:cxn>
              <a:cxn ang="0">
                <a:pos x="connsiteX66324" y="connsiteY66324"/>
              </a:cxn>
              <a:cxn ang="0">
                <a:pos x="connsiteX66325" y="connsiteY66325"/>
              </a:cxn>
              <a:cxn ang="0">
                <a:pos x="connsiteX66326" y="connsiteY66326"/>
              </a:cxn>
              <a:cxn ang="0">
                <a:pos x="connsiteX66327" y="connsiteY66327"/>
              </a:cxn>
              <a:cxn ang="0">
                <a:pos x="connsiteX66328" y="connsiteY66328"/>
              </a:cxn>
              <a:cxn ang="0">
                <a:pos x="connsiteX66329" y="connsiteY66329"/>
              </a:cxn>
              <a:cxn ang="0">
                <a:pos x="connsiteX66330" y="connsiteY66330"/>
              </a:cxn>
              <a:cxn ang="0">
                <a:pos x="connsiteX66331" y="connsiteY66331"/>
              </a:cxn>
              <a:cxn ang="0">
                <a:pos x="connsiteX66332" y="connsiteY66332"/>
              </a:cxn>
              <a:cxn ang="0">
                <a:pos x="connsiteX66333" y="connsiteY66333"/>
              </a:cxn>
              <a:cxn ang="0">
                <a:pos x="connsiteX66334" y="connsiteY66334"/>
              </a:cxn>
              <a:cxn ang="0">
                <a:pos x="connsiteX66335" y="connsiteY66335"/>
              </a:cxn>
              <a:cxn ang="0">
                <a:pos x="connsiteX66336" y="connsiteY66336"/>
              </a:cxn>
              <a:cxn ang="0">
                <a:pos x="connsiteX66337" y="connsiteY66337"/>
              </a:cxn>
              <a:cxn ang="0">
                <a:pos x="connsiteX66338" y="connsiteY66338"/>
              </a:cxn>
              <a:cxn ang="0">
                <a:pos x="connsiteX66339" y="connsiteY66339"/>
              </a:cxn>
              <a:cxn ang="0">
                <a:pos x="connsiteX66340" y="connsiteY66340"/>
              </a:cxn>
              <a:cxn ang="0">
                <a:pos x="connsiteX66341" y="connsiteY66341"/>
              </a:cxn>
              <a:cxn ang="0">
                <a:pos x="connsiteX66342" y="connsiteY66342"/>
              </a:cxn>
              <a:cxn ang="0">
                <a:pos x="connsiteX66343" y="connsiteY66343"/>
              </a:cxn>
              <a:cxn ang="0">
                <a:pos x="connsiteX66344" y="connsiteY66344"/>
              </a:cxn>
              <a:cxn ang="0">
                <a:pos x="connsiteX66345" y="connsiteY66345"/>
              </a:cxn>
              <a:cxn ang="0">
                <a:pos x="connsiteX66346" y="connsiteY66346"/>
              </a:cxn>
              <a:cxn ang="0">
                <a:pos x="connsiteX66347" y="connsiteY66347"/>
              </a:cxn>
              <a:cxn ang="0">
                <a:pos x="connsiteX66348" y="connsiteY66348"/>
              </a:cxn>
              <a:cxn ang="0">
                <a:pos x="connsiteX66349" y="connsiteY66349"/>
              </a:cxn>
              <a:cxn ang="0">
                <a:pos x="connsiteX66350" y="connsiteY66350"/>
              </a:cxn>
              <a:cxn ang="0">
                <a:pos x="connsiteX66351" y="connsiteY66351"/>
              </a:cxn>
              <a:cxn ang="0">
                <a:pos x="connsiteX66352" y="connsiteY66352"/>
              </a:cxn>
              <a:cxn ang="0">
                <a:pos x="connsiteX66353" y="connsiteY66353"/>
              </a:cxn>
              <a:cxn ang="0">
                <a:pos x="connsiteX66354" y="connsiteY66354"/>
              </a:cxn>
              <a:cxn ang="0">
                <a:pos x="connsiteX66355" y="connsiteY66355"/>
              </a:cxn>
              <a:cxn ang="0">
                <a:pos x="connsiteX66356" y="connsiteY66356"/>
              </a:cxn>
              <a:cxn ang="0">
                <a:pos x="connsiteX66357" y="connsiteY66357"/>
              </a:cxn>
              <a:cxn ang="0">
                <a:pos x="connsiteX66358" y="connsiteY66358"/>
              </a:cxn>
              <a:cxn ang="0">
                <a:pos x="connsiteX66359" y="connsiteY66359"/>
              </a:cxn>
              <a:cxn ang="0">
                <a:pos x="connsiteX66360" y="connsiteY66360"/>
              </a:cxn>
              <a:cxn ang="0">
                <a:pos x="connsiteX66361" y="connsiteY66361"/>
              </a:cxn>
              <a:cxn ang="0">
                <a:pos x="connsiteX66362" y="connsiteY66362"/>
              </a:cxn>
              <a:cxn ang="0">
                <a:pos x="connsiteX66363" y="connsiteY66363"/>
              </a:cxn>
              <a:cxn ang="0">
                <a:pos x="connsiteX66364" y="connsiteY66364"/>
              </a:cxn>
              <a:cxn ang="0">
                <a:pos x="connsiteX66365" y="connsiteY66365"/>
              </a:cxn>
              <a:cxn ang="0">
                <a:pos x="connsiteX66366" y="connsiteY66366"/>
              </a:cxn>
              <a:cxn ang="0">
                <a:pos x="connsiteX66367" y="connsiteY66367"/>
              </a:cxn>
              <a:cxn ang="0">
                <a:pos x="connsiteX66368" y="connsiteY66368"/>
              </a:cxn>
              <a:cxn ang="0">
                <a:pos x="connsiteX66369" y="connsiteY66369"/>
              </a:cxn>
              <a:cxn ang="0">
                <a:pos x="connsiteX66370" y="connsiteY66370"/>
              </a:cxn>
              <a:cxn ang="0">
                <a:pos x="connsiteX66371" y="connsiteY66371"/>
              </a:cxn>
              <a:cxn ang="0">
                <a:pos x="connsiteX66372" y="connsiteY66372"/>
              </a:cxn>
              <a:cxn ang="0">
                <a:pos x="connsiteX66373" y="connsiteY66373"/>
              </a:cxn>
              <a:cxn ang="0">
                <a:pos x="connsiteX66374" y="connsiteY66374"/>
              </a:cxn>
              <a:cxn ang="0">
                <a:pos x="connsiteX66375" y="connsiteY66375"/>
              </a:cxn>
              <a:cxn ang="0">
                <a:pos x="connsiteX66376" y="connsiteY66376"/>
              </a:cxn>
              <a:cxn ang="0">
                <a:pos x="connsiteX66377" y="connsiteY66377"/>
              </a:cxn>
              <a:cxn ang="0">
                <a:pos x="connsiteX66378" y="connsiteY66378"/>
              </a:cxn>
              <a:cxn ang="0">
                <a:pos x="connsiteX66379" y="connsiteY66379"/>
              </a:cxn>
              <a:cxn ang="0">
                <a:pos x="connsiteX66380" y="connsiteY66380"/>
              </a:cxn>
              <a:cxn ang="0">
                <a:pos x="connsiteX66381" y="connsiteY66381"/>
              </a:cxn>
              <a:cxn ang="0">
                <a:pos x="connsiteX66382" y="connsiteY66382"/>
              </a:cxn>
              <a:cxn ang="0">
                <a:pos x="connsiteX66383" y="connsiteY66383"/>
              </a:cxn>
              <a:cxn ang="0">
                <a:pos x="connsiteX66384" y="connsiteY66384"/>
              </a:cxn>
              <a:cxn ang="0">
                <a:pos x="connsiteX66385" y="connsiteY66385"/>
              </a:cxn>
              <a:cxn ang="0">
                <a:pos x="connsiteX66386" y="connsiteY66386"/>
              </a:cxn>
              <a:cxn ang="0">
                <a:pos x="connsiteX66387" y="connsiteY66387"/>
              </a:cxn>
              <a:cxn ang="0">
                <a:pos x="connsiteX66388" y="connsiteY66388"/>
              </a:cxn>
              <a:cxn ang="0">
                <a:pos x="connsiteX66389" y="connsiteY66389"/>
              </a:cxn>
              <a:cxn ang="0">
                <a:pos x="connsiteX66390" y="connsiteY66390"/>
              </a:cxn>
              <a:cxn ang="0">
                <a:pos x="connsiteX66391" y="connsiteY66391"/>
              </a:cxn>
              <a:cxn ang="0">
                <a:pos x="connsiteX66392" y="connsiteY66392"/>
              </a:cxn>
              <a:cxn ang="0">
                <a:pos x="connsiteX66393" y="connsiteY66393"/>
              </a:cxn>
              <a:cxn ang="0">
                <a:pos x="connsiteX66394" y="connsiteY66394"/>
              </a:cxn>
              <a:cxn ang="0">
                <a:pos x="connsiteX66395" y="connsiteY66395"/>
              </a:cxn>
              <a:cxn ang="0">
                <a:pos x="connsiteX66396" y="connsiteY66396"/>
              </a:cxn>
              <a:cxn ang="0">
                <a:pos x="connsiteX66397" y="connsiteY66397"/>
              </a:cxn>
              <a:cxn ang="0">
                <a:pos x="connsiteX66398" y="connsiteY66398"/>
              </a:cxn>
              <a:cxn ang="0">
                <a:pos x="connsiteX66399" y="connsiteY66399"/>
              </a:cxn>
              <a:cxn ang="0">
                <a:pos x="connsiteX66400" y="connsiteY66400"/>
              </a:cxn>
              <a:cxn ang="0">
                <a:pos x="connsiteX66401" y="connsiteY66401"/>
              </a:cxn>
              <a:cxn ang="0">
                <a:pos x="connsiteX66402" y="connsiteY66402"/>
              </a:cxn>
              <a:cxn ang="0">
                <a:pos x="connsiteX66403" y="connsiteY66403"/>
              </a:cxn>
              <a:cxn ang="0">
                <a:pos x="connsiteX66404" y="connsiteY66404"/>
              </a:cxn>
              <a:cxn ang="0">
                <a:pos x="connsiteX66405" y="connsiteY66405"/>
              </a:cxn>
              <a:cxn ang="0">
                <a:pos x="connsiteX66406" y="connsiteY66406"/>
              </a:cxn>
              <a:cxn ang="0">
                <a:pos x="connsiteX66407" y="connsiteY66407"/>
              </a:cxn>
              <a:cxn ang="0">
                <a:pos x="connsiteX66408" y="connsiteY66408"/>
              </a:cxn>
              <a:cxn ang="0">
                <a:pos x="connsiteX66409" y="connsiteY66409"/>
              </a:cxn>
              <a:cxn ang="0">
                <a:pos x="connsiteX66410" y="connsiteY66410"/>
              </a:cxn>
              <a:cxn ang="0">
                <a:pos x="connsiteX66411" y="connsiteY66411"/>
              </a:cxn>
              <a:cxn ang="0">
                <a:pos x="connsiteX66412" y="connsiteY66412"/>
              </a:cxn>
              <a:cxn ang="0">
                <a:pos x="connsiteX66413" y="connsiteY66413"/>
              </a:cxn>
              <a:cxn ang="0">
                <a:pos x="connsiteX66414" y="connsiteY66414"/>
              </a:cxn>
              <a:cxn ang="0">
                <a:pos x="connsiteX66415" y="connsiteY66415"/>
              </a:cxn>
              <a:cxn ang="0">
                <a:pos x="connsiteX66416" y="connsiteY66416"/>
              </a:cxn>
              <a:cxn ang="0">
                <a:pos x="connsiteX66417" y="connsiteY66417"/>
              </a:cxn>
              <a:cxn ang="0">
                <a:pos x="connsiteX66418" y="connsiteY66418"/>
              </a:cxn>
              <a:cxn ang="0">
                <a:pos x="connsiteX66419" y="connsiteY66419"/>
              </a:cxn>
              <a:cxn ang="0">
                <a:pos x="connsiteX66420" y="connsiteY66420"/>
              </a:cxn>
              <a:cxn ang="0">
                <a:pos x="connsiteX66421" y="connsiteY66421"/>
              </a:cxn>
              <a:cxn ang="0">
                <a:pos x="connsiteX66422" y="connsiteY66422"/>
              </a:cxn>
              <a:cxn ang="0">
                <a:pos x="connsiteX66423" y="connsiteY66423"/>
              </a:cxn>
              <a:cxn ang="0">
                <a:pos x="connsiteX66424" y="connsiteY66424"/>
              </a:cxn>
              <a:cxn ang="0">
                <a:pos x="connsiteX66425" y="connsiteY66425"/>
              </a:cxn>
              <a:cxn ang="0">
                <a:pos x="connsiteX66426" y="connsiteY66426"/>
              </a:cxn>
              <a:cxn ang="0">
                <a:pos x="connsiteX66427" y="connsiteY66427"/>
              </a:cxn>
              <a:cxn ang="0">
                <a:pos x="connsiteX66428" y="connsiteY66428"/>
              </a:cxn>
              <a:cxn ang="0">
                <a:pos x="connsiteX66429" y="connsiteY66429"/>
              </a:cxn>
              <a:cxn ang="0">
                <a:pos x="connsiteX66430" y="connsiteY66430"/>
              </a:cxn>
              <a:cxn ang="0">
                <a:pos x="connsiteX66431" y="connsiteY66431"/>
              </a:cxn>
              <a:cxn ang="0">
                <a:pos x="connsiteX66432" y="connsiteY66432"/>
              </a:cxn>
              <a:cxn ang="0">
                <a:pos x="connsiteX66433" y="connsiteY66433"/>
              </a:cxn>
              <a:cxn ang="0">
                <a:pos x="connsiteX66434" y="connsiteY66434"/>
              </a:cxn>
              <a:cxn ang="0">
                <a:pos x="connsiteX66435" y="connsiteY66435"/>
              </a:cxn>
              <a:cxn ang="0">
                <a:pos x="connsiteX66436" y="connsiteY66436"/>
              </a:cxn>
              <a:cxn ang="0">
                <a:pos x="connsiteX66437" y="connsiteY66437"/>
              </a:cxn>
              <a:cxn ang="0">
                <a:pos x="connsiteX66438" y="connsiteY66438"/>
              </a:cxn>
              <a:cxn ang="0">
                <a:pos x="connsiteX66439" y="connsiteY66439"/>
              </a:cxn>
              <a:cxn ang="0">
                <a:pos x="connsiteX66440" y="connsiteY66440"/>
              </a:cxn>
              <a:cxn ang="0">
                <a:pos x="connsiteX66441" y="connsiteY66441"/>
              </a:cxn>
              <a:cxn ang="0">
                <a:pos x="connsiteX66442" y="connsiteY66442"/>
              </a:cxn>
              <a:cxn ang="0">
                <a:pos x="connsiteX66443" y="connsiteY66443"/>
              </a:cxn>
              <a:cxn ang="0">
                <a:pos x="connsiteX66444" y="connsiteY66444"/>
              </a:cxn>
              <a:cxn ang="0">
                <a:pos x="connsiteX66445" y="connsiteY66445"/>
              </a:cxn>
              <a:cxn ang="0">
                <a:pos x="connsiteX66446" y="connsiteY66446"/>
              </a:cxn>
              <a:cxn ang="0">
                <a:pos x="connsiteX66447" y="connsiteY66447"/>
              </a:cxn>
              <a:cxn ang="0">
                <a:pos x="connsiteX66448" y="connsiteY66448"/>
              </a:cxn>
              <a:cxn ang="0">
                <a:pos x="connsiteX66449" y="connsiteY66449"/>
              </a:cxn>
              <a:cxn ang="0">
                <a:pos x="connsiteX66450" y="connsiteY66450"/>
              </a:cxn>
              <a:cxn ang="0">
                <a:pos x="connsiteX66451" y="connsiteY66451"/>
              </a:cxn>
              <a:cxn ang="0">
                <a:pos x="connsiteX66452" y="connsiteY66452"/>
              </a:cxn>
              <a:cxn ang="0">
                <a:pos x="connsiteX66453" y="connsiteY66453"/>
              </a:cxn>
              <a:cxn ang="0">
                <a:pos x="connsiteX66454" y="connsiteY66454"/>
              </a:cxn>
              <a:cxn ang="0">
                <a:pos x="connsiteX66455" y="connsiteY66455"/>
              </a:cxn>
              <a:cxn ang="0">
                <a:pos x="connsiteX66456" y="connsiteY66456"/>
              </a:cxn>
              <a:cxn ang="0">
                <a:pos x="connsiteX66457" y="connsiteY66457"/>
              </a:cxn>
              <a:cxn ang="0">
                <a:pos x="connsiteX66458" y="connsiteY66458"/>
              </a:cxn>
              <a:cxn ang="0">
                <a:pos x="connsiteX66459" y="connsiteY66459"/>
              </a:cxn>
              <a:cxn ang="0">
                <a:pos x="connsiteX66460" y="connsiteY66460"/>
              </a:cxn>
              <a:cxn ang="0">
                <a:pos x="connsiteX66461" y="connsiteY66461"/>
              </a:cxn>
              <a:cxn ang="0">
                <a:pos x="connsiteX66462" y="connsiteY66462"/>
              </a:cxn>
              <a:cxn ang="0">
                <a:pos x="connsiteX66463" y="connsiteY66463"/>
              </a:cxn>
              <a:cxn ang="0">
                <a:pos x="connsiteX66464" y="connsiteY66464"/>
              </a:cxn>
              <a:cxn ang="0">
                <a:pos x="connsiteX66465" y="connsiteY66465"/>
              </a:cxn>
              <a:cxn ang="0">
                <a:pos x="connsiteX66466" y="connsiteY66466"/>
              </a:cxn>
              <a:cxn ang="0">
                <a:pos x="connsiteX66467" y="connsiteY66467"/>
              </a:cxn>
              <a:cxn ang="0">
                <a:pos x="connsiteX66468" y="connsiteY66468"/>
              </a:cxn>
              <a:cxn ang="0">
                <a:pos x="connsiteX66469" y="connsiteY66469"/>
              </a:cxn>
              <a:cxn ang="0">
                <a:pos x="connsiteX66470" y="connsiteY66470"/>
              </a:cxn>
              <a:cxn ang="0">
                <a:pos x="connsiteX66471" y="connsiteY66471"/>
              </a:cxn>
              <a:cxn ang="0">
                <a:pos x="connsiteX66472" y="connsiteY66472"/>
              </a:cxn>
              <a:cxn ang="0">
                <a:pos x="connsiteX66473" y="connsiteY66473"/>
              </a:cxn>
              <a:cxn ang="0">
                <a:pos x="connsiteX66474" y="connsiteY66474"/>
              </a:cxn>
              <a:cxn ang="0">
                <a:pos x="connsiteX66475" y="connsiteY66475"/>
              </a:cxn>
              <a:cxn ang="0">
                <a:pos x="connsiteX66476" y="connsiteY66476"/>
              </a:cxn>
              <a:cxn ang="0">
                <a:pos x="connsiteX66477" y="connsiteY66477"/>
              </a:cxn>
              <a:cxn ang="0">
                <a:pos x="connsiteX66478" y="connsiteY66478"/>
              </a:cxn>
              <a:cxn ang="0">
                <a:pos x="connsiteX66479" y="connsiteY66479"/>
              </a:cxn>
              <a:cxn ang="0">
                <a:pos x="connsiteX66480" y="connsiteY66480"/>
              </a:cxn>
              <a:cxn ang="0">
                <a:pos x="connsiteX66481" y="connsiteY66481"/>
              </a:cxn>
              <a:cxn ang="0">
                <a:pos x="connsiteX66482" y="connsiteY66482"/>
              </a:cxn>
              <a:cxn ang="0">
                <a:pos x="connsiteX66483" y="connsiteY66483"/>
              </a:cxn>
              <a:cxn ang="0">
                <a:pos x="connsiteX66484" y="connsiteY66484"/>
              </a:cxn>
              <a:cxn ang="0">
                <a:pos x="connsiteX66485" y="connsiteY66485"/>
              </a:cxn>
              <a:cxn ang="0">
                <a:pos x="connsiteX66486" y="connsiteY66486"/>
              </a:cxn>
              <a:cxn ang="0">
                <a:pos x="connsiteX66487" y="connsiteY66487"/>
              </a:cxn>
              <a:cxn ang="0">
                <a:pos x="connsiteX66488" y="connsiteY66488"/>
              </a:cxn>
              <a:cxn ang="0">
                <a:pos x="connsiteX66489" y="connsiteY66489"/>
              </a:cxn>
              <a:cxn ang="0">
                <a:pos x="connsiteX66490" y="connsiteY66490"/>
              </a:cxn>
              <a:cxn ang="0">
                <a:pos x="connsiteX66491" y="connsiteY66491"/>
              </a:cxn>
              <a:cxn ang="0">
                <a:pos x="connsiteX66492" y="connsiteY66492"/>
              </a:cxn>
              <a:cxn ang="0">
                <a:pos x="connsiteX66493" y="connsiteY66493"/>
              </a:cxn>
              <a:cxn ang="0">
                <a:pos x="connsiteX66494" y="connsiteY66494"/>
              </a:cxn>
              <a:cxn ang="0">
                <a:pos x="connsiteX66495" y="connsiteY66495"/>
              </a:cxn>
              <a:cxn ang="0">
                <a:pos x="connsiteX66496" y="connsiteY66496"/>
              </a:cxn>
              <a:cxn ang="0">
                <a:pos x="connsiteX66497" y="connsiteY66497"/>
              </a:cxn>
              <a:cxn ang="0">
                <a:pos x="connsiteX66498" y="connsiteY66498"/>
              </a:cxn>
              <a:cxn ang="0">
                <a:pos x="connsiteX66499" y="connsiteY66499"/>
              </a:cxn>
              <a:cxn ang="0">
                <a:pos x="connsiteX66500" y="connsiteY66500"/>
              </a:cxn>
              <a:cxn ang="0">
                <a:pos x="connsiteX66501" y="connsiteY66501"/>
              </a:cxn>
              <a:cxn ang="0">
                <a:pos x="connsiteX66502" y="connsiteY66502"/>
              </a:cxn>
              <a:cxn ang="0">
                <a:pos x="connsiteX66503" y="connsiteY66503"/>
              </a:cxn>
              <a:cxn ang="0">
                <a:pos x="connsiteX66504" y="connsiteY66504"/>
              </a:cxn>
              <a:cxn ang="0">
                <a:pos x="connsiteX66505" y="connsiteY66505"/>
              </a:cxn>
              <a:cxn ang="0">
                <a:pos x="connsiteX66506" y="connsiteY66506"/>
              </a:cxn>
              <a:cxn ang="0">
                <a:pos x="connsiteX66507" y="connsiteY66507"/>
              </a:cxn>
              <a:cxn ang="0">
                <a:pos x="connsiteX66508" y="connsiteY66508"/>
              </a:cxn>
              <a:cxn ang="0">
                <a:pos x="connsiteX66509" y="connsiteY66509"/>
              </a:cxn>
              <a:cxn ang="0">
                <a:pos x="connsiteX66510" y="connsiteY66510"/>
              </a:cxn>
              <a:cxn ang="0">
                <a:pos x="connsiteX66511" y="connsiteY66511"/>
              </a:cxn>
              <a:cxn ang="0">
                <a:pos x="connsiteX66512" y="connsiteY66512"/>
              </a:cxn>
              <a:cxn ang="0">
                <a:pos x="connsiteX66513" y="connsiteY66513"/>
              </a:cxn>
              <a:cxn ang="0">
                <a:pos x="connsiteX66514" y="connsiteY66514"/>
              </a:cxn>
              <a:cxn ang="0">
                <a:pos x="connsiteX66515" y="connsiteY66515"/>
              </a:cxn>
              <a:cxn ang="0">
                <a:pos x="connsiteX66516" y="connsiteY66516"/>
              </a:cxn>
              <a:cxn ang="0">
                <a:pos x="connsiteX66517" y="connsiteY66517"/>
              </a:cxn>
              <a:cxn ang="0">
                <a:pos x="connsiteX66518" y="connsiteY66518"/>
              </a:cxn>
              <a:cxn ang="0">
                <a:pos x="connsiteX66519" y="connsiteY66519"/>
              </a:cxn>
              <a:cxn ang="0">
                <a:pos x="connsiteX66520" y="connsiteY66520"/>
              </a:cxn>
              <a:cxn ang="0">
                <a:pos x="connsiteX66521" y="connsiteY66521"/>
              </a:cxn>
              <a:cxn ang="0">
                <a:pos x="connsiteX66522" y="connsiteY66522"/>
              </a:cxn>
              <a:cxn ang="0">
                <a:pos x="connsiteX66523" y="connsiteY66523"/>
              </a:cxn>
              <a:cxn ang="0">
                <a:pos x="connsiteX66524" y="connsiteY66524"/>
              </a:cxn>
              <a:cxn ang="0">
                <a:pos x="connsiteX66525" y="connsiteY66525"/>
              </a:cxn>
              <a:cxn ang="0">
                <a:pos x="connsiteX66526" y="connsiteY66526"/>
              </a:cxn>
              <a:cxn ang="0">
                <a:pos x="connsiteX66527" y="connsiteY66527"/>
              </a:cxn>
              <a:cxn ang="0">
                <a:pos x="connsiteX66528" y="connsiteY66528"/>
              </a:cxn>
              <a:cxn ang="0">
                <a:pos x="connsiteX66529" y="connsiteY66529"/>
              </a:cxn>
              <a:cxn ang="0">
                <a:pos x="connsiteX66530" y="connsiteY66530"/>
              </a:cxn>
              <a:cxn ang="0">
                <a:pos x="connsiteX66531" y="connsiteY66531"/>
              </a:cxn>
              <a:cxn ang="0">
                <a:pos x="connsiteX66532" y="connsiteY66532"/>
              </a:cxn>
              <a:cxn ang="0">
                <a:pos x="connsiteX66533" y="connsiteY66533"/>
              </a:cxn>
              <a:cxn ang="0">
                <a:pos x="connsiteX66534" y="connsiteY66534"/>
              </a:cxn>
              <a:cxn ang="0">
                <a:pos x="connsiteX66535" y="connsiteY66535"/>
              </a:cxn>
              <a:cxn ang="0">
                <a:pos x="connsiteX66536" y="connsiteY66536"/>
              </a:cxn>
              <a:cxn ang="0">
                <a:pos x="connsiteX66537" y="connsiteY66537"/>
              </a:cxn>
              <a:cxn ang="0">
                <a:pos x="connsiteX66538" y="connsiteY66538"/>
              </a:cxn>
              <a:cxn ang="0">
                <a:pos x="connsiteX66539" y="connsiteY66539"/>
              </a:cxn>
              <a:cxn ang="0">
                <a:pos x="connsiteX66540" y="connsiteY66540"/>
              </a:cxn>
              <a:cxn ang="0">
                <a:pos x="connsiteX66541" y="connsiteY66541"/>
              </a:cxn>
              <a:cxn ang="0">
                <a:pos x="connsiteX66542" y="connsiteY66542"/>
              </a:cxn>
              <a:cxn ang="0">
                <a:pos x="connsiteX66543" y="connsiteY66543"/>
              </a:cxn>
              <a:cxn ang="0">
                <a:pos x="connsiteX66544" y="connsiteY66544"/>
              </a:cxn>
              <a:cxn ang="0">
                <a:pos x="connsiteX66545" y="connsiteY66545"/>
              </a:cxn>
              <a:cxn ang="0">
                <a:pos x="connsiteX66546" y="connsiteY66546"/>
              </a:cxn>
              <a:cxn ang="0">
                <a:pos x="connsiteX66547" y="connsiteY66547"/>
              </a:cxn>
              <a:cxn ang="0">
                <a:pos x="connsiteX66548" y="connsiteY66548"/>
              </a:cxn>
              <a:cxn ang="0">
                <a:pos x="connsiteX66549" y="connsiteY66549"/>
              </a:cxn>
              <a:cxn ang="0">
                <a:pos x="connsiteX66550" y="connsiteY66550"/>
              </a:cxn>
              <a:cxn ang="0">
                <a:pos x="connsiteX66551" y="connsiteY66551"/>
              </a:cxn>
              <a:cxn ang="0">
                <a:pos x="connsiteX66552" y="connsiteY66552"/>
              </a:cxn>
              <a:cxn ang="0">
                <a:pos x="connsiteX66553" y="connsiteY66553"/>
              </a:cxn>
              <a:cxn ang="0">
                <a:pos x="connsiteX66554" y="connsiteY66554"/>
              </a:cxn>
              <a:cxn ang="0">
                <a:pos x="connsiteX66555" y="connsiteY66555"/>
              </a:cxn>
              <a:cxn ang="0">
                <a:pos x="connsiteX66556" y="connsiteY66556"/>
              </a:cxn>
              <a:cxn ang="0">
                <a:pos x="connsiteX66557" y="connsiteY66557"/>
              </a:cxn>
              <a:cxn ang="0">
                <a:pos x="connsiteX66558" y="connsiteY66558"/>
              </a:cxn>
              <a:cxn ang="0">
                <a:pos x="connsiteX66559" y="connsiteY66559"/>
              </a:cxn>
              <a:cxn ang="0">
                <a:pos x="connsiteX66560" y="connsiteY66560"/>
              </a:cxn>
              <a:cxn ang="0">
                <a:pos x="connsiteX66561" y="connsiteY66561"/>
              </a:cxn>
              <a:cxn ang="0">
                <a:pos x="connsiteX66562" y="connsiteY66562"/>
              </a:cxn>
              <a:cxn ang="0">
                <a:pos x="connsiteX66563" y="connsiteY66563"/>
              </a:cxn>
              <a:cxn ang="0">
                <a:pos x="connsiteX66564" y="connsiteY66564"/>
              </a:cxn>
              <a:cxn ang="0">
                <a:pos x="connsiteX66565" y="connsiteY66565"/>
              </a:cxn>
              <a:cxn ang="0">
                <a:pos x="connsiteX66566" y="connsiteY66566"/>
              </a:cxn>
              <a:cxn ang="0">
                <a:pos x="connsiteX66567" y="connsiteY66567"/>
              </a:cxn>
              <a:cxn ang="0">
                <a:pos x="connsiteX66568" y="connsiteY66568"/>
              </a:cxn>
              <a:cxn ang="0">
                <a:pos x="connsiteX66569" y="connsiteY66569"/>
              </a:cxn>
              <a:cxn ang="0">
                <a:pos x="connsiteX66570" y="connsiteY66570"/>
              </a:cxn>
              <a:cxn ang="0">
                <a:pos x="connsiteX66571" y="connsiteY66571"/>
              </a:cxn>
              <a:cxn ang="0">
                <a:pos x="connsiteX66572" y="connsiteY66572"/>
              </a:cxn>
              <a:cxn ang="0">
                <a:pos x="connsiteX66573" y="connsiteY66573"/>
              </a:cxn>
              <a:cxn ang="0">
                <a:pos x="connsiteX66574" y="connsiteY66574"/>
              </a:cxn>
              <a:cxn ang="0">
                <a:pos x="connsiteX66575" y="connsiteY66575"/>
              </a:cxn>
              <a:cxn ang="0">
                <a:pos x="connsiteX66576" y="connsiteY66576"/>
              </a:cxn>
              <a:cxn ang="0">
                <a:pos x="connsiteX66577" y="connsiteY66577"/>
              </a:cxn>
              <a:cxn ang="0">
                <a:pos x="connsiteX66578" y="connsiteY66578"/>
              </a:cxn>
              <a:cxn ang="0">
                <a:pos x="connsiteX66579" y="connsiteY66579"/>
              </a:cxn>
              <a:cxn ang="0">
                <a:pos x="connsiteX66580" y="connsiteY66580"/>
              </a:cxn>
              <a:cxn ang="0">
                <a:pos x="connsiteX66581" y="connsiteY66581"/>
              </a:cxn>
              <a:cxn ang="0">
                <a:pos x="connsiteX66582" y="connsiteY66582"/>
              </a:cxn>
              <a:cxn ang="0">
                <a:pos x="connsiteX66583" y="connsiteY66583"/>
              </a:cxn>
              <a:cxn ang="0">
                <a:pos x="connsiteX66584" y="connsiteY66584"/>
              </a:cxn>
              <a:cxn ang="0">
                <a:pos x="connsiteX66585" y="connsiteY66585"/>
              </a:cxn>
              <a:cxn ang="0">
                <a:pos x="connsiteX66586" y="connsiteY66586"/>
              </a:cxn>
              <a:cxn ang="0">
                <a:pos x="connsiteX66587" y="connsiteY66587"/>
              </a:cxn>
              <a:cxn ang="0">
                <a:pos x="connsiteX66588" y="connsiteY66588"/>
              </a:cxn>
              <a:cxn ang="0">
                <a:pos x="connsiteX66589" y="connsiteY66589"/>
              </a:cxn>
              <a:cxn ang="0">
                <a:pos x="connsiteX66590" y="connsiteY66590"/>
              </a:cxn>
              <a:cxn ang="0">
                <a:pos x="connsiteX66591" y="connsiteY66591"/>
              </a:cxn>
              <a:cxn ang="0">
                <a:pos x="connsiteX66592" y="connsiteY66592"/>
              </a:cxn>
              <a:cxn ang="0">
                <a:pos x="connsiteX66593" y="connsiteY66593"/>
              </a:cxn>
              <a:cxn ang="0">
                <a:pos x="connsiteX66594" y="connsiteY66594"/>
              </a:cxn>
              <a:cxn ang="0">
                <a:pos x="connsiteX66595" y="connsiteY66595"/>
              </a:cxn>
              <a:cxn ang="0">
                <a:pos x="connsiteX66596" y="connsiteY66596"/>
              </a:cxn>
              <a:cxn ang="0">
                <a:pos x="connsiteX66597" y="connsiteY66597"/>
              </a:cxn>
              <a:cxn ang="0">
                <a:pos x="connsiteX66598" y="connsiteY66598"/>
              </a:cxn>
              <a:cxn ang="0">
                <a:pos x="connsiteX66599" y="connsiteY66599"/>
              </a:cxn>
              <a:cxn ang="0">
                <a:pos x="connsiteX66600" y="connsiteY66600"/>
              </a:cxn>
              <a:cxn ang="0">
                <a:pos x="connsiteX66601" y="connsiteY66601"/>
              </a:cxn>
              <a:cxn ang="0">
                <a:pos x="connsiteX66602" y="connsiteY66602"/>
              </a:cxn>
              <a:cxn ang="0">
                <a:pos x="connsiteX66603" y="connsiteY66603"/>
              </a:cxn>
              <a:cxn ang="0">
                <a:pos x="connsiteX66604" y="connsiteY66604"/>
              </a:cxn>
              <a:cxn ang="0">
                <a:pos x="connsiteX66605" y="connsiteY66605"/>
              </a:cxn>
              <a:cxn ang="0">
                <a:pos x="connsiteX66606" y="connsiteY66606"/>
              </a:cxn>
              <a:cxn ang="0">
                <a:pos x="connsiteX66607" y="connsiteY66607"/>
              </a:cxn>
              <a:cxn ang="0">
                <a:pos x="connsiteX66608" y="connsiteY66608"/>
              </a:cxn>
              <a:cxn ang="0">
                <a:pos x="connsiteX66609" y="connsiteY66609"/>
              </a:cxn>
              <a:cxn ang="0">
                <a:pos x="connsiteX66610" y="connsiteY66610"/>
              </a:cxn>
              <a:cxn ang="0">
                <a:pos x="connsiteX66611" y="connsiteY66611"/>
              </a:cxn>
              <a:cxn ang="0">
                <a:pos x="connsiteX66612" y="connsiteY66612"/>
              </a:cxn>
              <a:cxn ang="0">
                <a:pos x="connsiteX66613" y="connsiteY66613"/>
              </a:cxn>
              <a:cxn ang="0">
                <a:pos x="connsiteX66614" y="connsiteY66614"/>
              </a:cxn>
              <a:cxn ang="0">
                <a:pos x="connsiteX66615" y="connsiteY66615"/>
              </a:cxn>
              <a:cxn ang="0">
                <a:pos x="connsiteX66616" y="connsiteY66616"/>
              </a:cxn>
              <a:cxn ang="0">
                <a:pos x="connsiteX66617" y="connsiteY66617"/>
              </a:cxn>
              <a:cxn ang="0">
                <a:pos x="connsiteX66618" y="connsiteY66618"/>
              </a:cxn>
              <a:cxn ang="0">
                <a:pos x="connsiteX66619" y="connsiteY66619"/>
              </a:cxn>
              <a:cxn ang="0">
                <a:pos x="connsiteX66620" y="connsiteY66620"/>
              </a:cxn>
              <a:cxn ang="0">
                <a:pos x="connsiteX66621" y="connsiteY66621"/>
              </a:cxn>
              <a:cxn ang="0">
                <a:pos x="connsiteX66622" y="connsiteY66622"/>
              </a:cxn>
              <a:cxn ang="0">
                <a:pos x="connsiteX66623" y="connsiteY66623"/>
              </a:cxn>
              <a:cxn ang="0">
                <a:pos x="connsiteX66624" y="connsiteY66624"/>
              </a:cxn>
              <a:cxn ang="0">
                <a:pos x="connsiteX66625" y="connsiteY66625"/>
              </a:cxn>
              <a:cxn ang="0">
                <a:pos x="connsiteX66626" y="connsiteY66626"/>
              </a:cxn>
              <a:cxn ang="0">
                <a:pos x="connsiteX66627" y="connsiteY66627"/>
              </a:cxn>
              <a:cxn ang="0">
                <a:pos x="connsiteX66628" y="connsiteY66628"/>
              </a:cxn>
              <a:cxn ang="0">
                <a:pos x="connsiteX66629" y="connsiteY66629"/>
              </a:cxn>
              <a:cxn ang="0">
                <a:pos x="connsiteX66630" y="connsiteY66630"/>
              </a:cxn>
              <a:cxn ang="0">
                <a:pos x="connsiteX66631" y="connsiteY66631"/>
              </a:cxn>
              <a:cxn ang="0">
                <a:pos x="connsiteX66632" y="connsiteY66632"/>
              </a:cxn>
              <a:cxn ang="0">
                <a:pos x="connsiteX66633" y="connsiteY66633"/>
              </a:cxn>
              <a:cxn ang="0">
                <a:pos x="connsiteX66634" y="connsiteY66634"/>
              </a:cxn>
              <a:cxn ang="0">
                <a:pos x="connsiteX66635" y="connsiteY66635"/>
              </a:cxn>
              <a:cxn ang="0">
                <a:pos x="connsiteX66636" y="connsiteY66636"/>
              </a:cxn>
              <a:cxn ang="0">
                <a:pos x="connsiteX66637" y="connsiteY66637"/>
              </a:cxn>
              <a:cxn ang="0">
                <a:pos x="connsiteX66638" y="connsiteY66638"/>
              </a:cxn>
              <a:cxn ang="0">
                <a:pos x="connsiteX66639" y="connsiteY66639"/>
              </a:cxn>
              <a:cxn ang="0">
                <a:pos x="connsiteX66640" y="connsiteY66640"/>
              </a:cxn>
              <a:cxn ang="0">
                <a:pos x="connsiteX66641" y="connsiteY66641"/>
              </a:cxn>
              <a:cxn ang="0">
                <a:pos x="connsiteX66642" y="connsiteY66642"/>
              </a:cxn>
              <a:cxn ang="0">
                <a:pos x="connsiteX66643" y="connsiteY66643"/>
              </a:cxn>
              <a:cxn ang="0">
                <a:pos x="connsiteX66644" y="connsiteY66644"/>
              </a:cxn>
              <a:cxn ang="0">
                <a:pos x="connsiteX66645" y="connsiteY66645"/>
              </a:cxn>
              <a:cxn ang="0">
                <a:pos x="connsiteX66646" y="connsiteY66646"/>
              </a:cxn>
              <a:cxn ang="0">
                <a:pos x="connsiteX66647" y="connsiteY66647"/>
              </a:cxn>
              <a:cxn ang="0">
                <a:pos x="connsiteX66648" y="connsiteY66648"/>
              </a:cxn>
              <a:cxn ang="0">
                <a:pos x="connsiteX66649" y="connsiteY66649"/>
              </a:cxn>
              <a:cxn ang="0">
                <a:pos x="connsiteX66650" y="connsiteY66650"/>
              </a:cxn>
              <a:cxn ang="0">
                <a:pos x="connsiteX66651" y="connsiteY66651"/>
              </a:cxn>
              <a:cxn ang="0">
                <a:pos x="connsiteX66652" y="connsiteY66652"/>
              </a:cxn>
              <a:cxn ang="0">
                <a:pos x="connsiteX66653" y="connsiteY66653"/>
              </a:cxn>
              <a:cxn ang="0">
                <a:pos x="connsiteX66654" y="connsiteY66654"/>
              </a:cxn>
              <a:cxn ang="0">
                <a:pos x="connsiteX66655" y="connsiteY66655"/>
              </a:cxn>
              <a:cxn ang="0">
                <a:pos x="connsiteX66656" y="connsiteY66656"/>
              </a:cxn>
              <a:cxn ang="0">
                <a:pos x="connsiteX66657" y="connsiteY66657"/>
              </a:cxn>
              <a:cxn ang="0">
                <a:pos x="connsiteX66658" y="connsiteY66658"/>
              </a:cxn>
              <a:cxn ang="0">
                <a:pos x="connsiteX66659" y="connsiteY66659"/>
              </a:cxn>
              <a:cxn ang="0">
                <a:pos x="connsiteX66660" y="connsiteY66660"/>
              </a:cxn>
              <a:cxn ang="0">
                <a:pos x="connsiteX66661" y="connsiteY66661"/>
              </a:cxn>
              <a:cxn ang="0">
                <a:pos x="connsiteX66662" y="connsiteY66662"/>
              </a:cxn>
              <a:cxn ang="0">
                <a:pos x="connsiteX66663" y="connsiteY66663"/>
              </a:cxn>
              <a:cxn ang="0">
                <a:pos x="connsiteX66664" y="connsiteY66664"/>
              </a:cxn>
              <a:cxn ang="0">
                <a:pos x="connsiteX66665" y="connsiteY66665"/>
              </a:cxn>
              <a:cxn ang="0">
                <a:pos x="connsiteX66666" y="connsiteY66666"/>
              </a:cxn>
              <a:cxn ang="0">
                <a:pos x="connsiteX66667" y="connsiteY66667"/>
              </a:cxn>
              <a:cxn ang="0">
                <a:pos x="connsiteX66668" y="connsiteY66668"/>
              </a:cxn>
              <a:cxn ang="0">
                <a:pos x="connsiteX66669" y="connsiteY66669"/>
              </a:cxn>
              <a:cxn ang="0">
                <a:pos x="connsiteX66670" y="connsiteY66670"/>
              </a:cxn>
              <a:cxn ang="0">
                <a:pos x="connsiteX66671" y="connsiteY66671"/>
              </a:cxn>
              <a:cxn ang="0">
                <a:pos x="connsiteX66672" y="connsiteY66672"/>
              </a:cxn>
              <a:cxn ang="0">
                <a:pos x="connsiteX66673" y="connsiteY66673"/>
              </a:cxn>
              <a:cxn ang="0">
                <a:pos x="connsiteX66674" y="connsiteY66674"/>
              </a:cxn>
              <a:cxn ang="0">
                <a:pos x="connsiteX66675" y="connsiteY66675"/>
              </a:cxn>
              <a:cxn ang="0">
                <a:pos x="connsiteX66676" y="connsiteY66676"/>
              </a:cxn>
              <a:cxn ang="0">
                <a:pos x="connsiteX66677" y="connsiteY66677"/>
              </a:cxn>
              <a:cxn ang="0">
                <a:pos x="connsiteX66678" y="connsiteY66678"/>
              </a:cxn>
              <a:cxn ang="0">
                <a:pos x="connsiteX66679" y="connsiteY66679"/>
              </a:cxn>
              <a:cxn ang="0">
                <a:pos x="connsiteX66680" y="connsiteY66680"/>
              </a:cxn>
              <a:cxn ang="0">
                <a:pos x="connsiteX66681" y="connsiteY66681"/>
              </a:cxn>
              <a:cxn ang="0">
                <a:pos x="connsiteX66682" y="connsiteY66682"/>
              </a:cxn>
              <a:cxn ang="0">
                <a:pos x="connsiteX66683" y="connsiteY66683"/>
              </a:cxn>
              <a:cxn ang="0">
                <a:pos x="connsiteX66684" y="connsiteY66684"/>
              </a:cxn>
              <a:cxn ang="0">
                <a:pos x="connsiteX66685" y="connsiteY66685"/>
              </a:cxn>
              <a:cxn ang="0">
                <a:pos x="connsiteX66686" y="connsiteY66686"/>
              </a:cxn>
              <a:cxn ang="0">
                <a:pos x="connsiteX66687" y="connsiteY66687"/>
              </a:cxn>
              <a:cxn ang="0">
                <a:pos x="connsiteX66688" y="connsiteY66688"/>
              </a:cxn>
              <a:cxn ang="0">
                <a:pos x="connsiteX66689" y="connsiteY66689"/>
              </a:cxn>
              <a:cxn ang="0">
                <a:pos x="connsiteX66690" y="connsiteY66690"/>
              </a:cxn>
              <a:cxn ang="0">
                <a:pos x="connsiteX66691" y="connsiteY66691"/>
              </a:cxn>
              <a:cxn ang="0">
                <a:pos x="connsiteX66692" y="connsiteY66692"/>
              </a:cxn>
              <a:cxn ang="0">
                <a:pos x="connsiteX66693" y="connsiteY66693"/>
              </a:cxn>
              <a:cxn ang="0">
                <a:pos x="connsiteX66694" y="connsiteY66694"/>
              </a:cxn>
              <a:cxn ang="0">
                <a:pos x="connsiteX66695" y="connsiteY66695"/>
              </a:cxn>
              <a:cxn ang="0">
                <a:pos x="connsiteX66696" y="connsiteY66696"/>
              </a:cxn>
              <a:cxn ang="0">
                <a:pos x="connsiteX66697" y="connsiteY66697"/>
              </a:cxn>
              <a:cxn ang="0">
                <a:pos x="connsiteX66698" y="connsiteY66698"/>
              </a:cxn>
              <a:cxn ang="0">
                <a:pos x="connsiteX66699" y="connsiteY66699"/>
              </a:cxn>
              <a:cxn ang="0">
                <a:pos x="connsiteX66700" y="connsiteY66700"/>
              </a:cxn>
              <a:cxn ang="0">
                <a:pos x="connsiteX66701" y="connsiteY66701"/>
              </a:cxn>
              <a:cxn ang="0">
                <a:pos x="connsiteX66702" y="connsiteY66702"/>
              </a:cxn>
              <a:cxn ang="0">
                <a:pos x="connsiteX66703" y="connsiteY66703"/>
              </a:cxn>
              <a:cxn ang="0">
                <a:pos x="connsiteX66704" y="connsiteY66704"/>
              </a:cxn>
              <a:cxn ang="0">
                <a:pos x="connsiteX66705" y="connsiteY66705"/>
              </a:cxn>
              <a:cxn ang="0">
                <a:pos x="connsiteX66706" y="connsiteY66706"/>
              </a:cxn>
              <a:cxn ang="0">
                <a:pos x="connsiteX66707" y="connsiteY66707"/>
              </a:cxn>
              <a:cxn ang="0">
                <a:pos x="connsiteX66708" y="connsiteY66708"/>
              </a:cxn>
              <a:cxn ang="0">
                <a:pos x="connsiteX66709" y="connsiteY66709"/>
              </a:cxn>
              <a:cxn ang="0">
                <a:pos x="connsiteX66710" y="connsiteY66710"/>
              </a:cxn>
              <a:cxn ang="0">
                <a:pos x="connsiteX66711" y="connsiteY66711"/>
              </a:cxn>
              <a:cxn ang="0">
                <a:pos x="connsiteX66712" y="connsiteY66712"/>
              </a:cxn>
              <a:cxn ang="0">
                <a:pos x="connsiteX66713" y="connsiteY66713"/>
              </a:cxn>
              <a:cxn ang="0">
                <a:pos x="connsiteX66714" y="connsiteY66714"/>
              </a:cxn>
              <a:cxn ang="0">
                <a:pos x="connsiteX66715" y="connsiteY66715"/>
              </a:cxn>
              <a:cxn ang="0">
                <a:pos x="connsiteX66716" y="connsiteY66716"/>
              </a:cxn>
              <a:cxn ang="0">
                <a:pos x="connsiteX66717" y="connsiteY66717"/>
              </a:cxn>
              <a:cxn ang="0">
                <a:pos x="connsiteX66718" y="connsiteY66718"/>
              </a:cxn>
              <a:cxn ang="0">
                <a:pos x="connsiteX66719" y="connsiteY66719"/>
              </a:cxn>
              <a:cxn ang="0">
                <a:pos x="connsiteX66720" y="connsiteY66720"/>
              </a:cxn>
              <a:cxn ang="0">
                <a:pos x="connsiteX66721" y="connsiteY66721"/>
              </a:cxn>
              <a:cxn ang="0">
                <a:pos x="connsiteX66722" y="connsiteY66722"/>
              </a:cxn>
              <a:cxn ang="0">
                <a:pos x="connsiteX66723" y="connsiteY66723"/>
              </a:cxn>
              <a:cxn ang="0">
                <a:pos x="connsiteX66724" y="connsiteY66724"/>
              </a:cxn>
              <a:cxn ang="0">
                <a:pos x="connsiteX66725" y="connsiteY66725"/>
              </a:cxn>
              <a:cxn ang="0">
                <a:pos x="connsiteX66726" y="connsiteY66726"/>
              </a:cxn>
              <a:cxn ang="0">
                <a:pos x="connsiteX66727" y="connsiteY66727"/>
              </a:cxn>
              <a:cxn ang="0">
                <a:pos x="connsiteX66728" y="connsiteY66728"/>
              </a:cxn>
              <a:cxn ang="0">
                <a:pos x="connsiteX66729" y="connsiteY66729"/>
              </a:cxn>
              <a:cxn ang="0">
                <a:pos x="connsiteX66730" y="connsiteY66730"/>
              </a:cxn>
              <a:cxn ang="0">
                <a:pos x="connsiteX66731" y="connsiteY66731"/>
              </a:cxn>
              <a:cxn ang="0">
                <a:pos x="connsiteX66732" y="connsiteY66732"/>
              </a:cxn>
              <a:cxn ang="0">
                <a:pos x="connsiteX66733" y="connsiteY66733"/>
              </a:cxn>
              <a:cxn ang="0">
                <a:pos x="connsiteX66734" y="connsiteY66734"/>
              </a:cxn>
              <a:cxn ang="0">
                <a:pos x="connsiteX66735" y="connsiteY66735"/>
              </a:cxn>
              <a:cxn ang="0">
                <a:pos x="connsiteX66736" y="connsiteY66736"/>
              </a:cxn>
              <a:cxn ang="0">
                <a:pos x="connsiteX66737" y="connsiteY66737"/>
              </a:cxn>
              <a:cxn ang="0">
                <a:pos x="connsiteX66738" y="connsiteY66738"/>
              </a:cxn>
              <a:cxn ang="0">
                <a:pos x="connsiteX66739" y="connsiteY66739"/>
              </a:cxn>
              <a:cxn ang="0">
                <a:pos x="connsiteX66740" y="connsiteY66740"/>
              </a:cxn>
              <a:cxn ang="0">
                <a:pos x="connsiteX66741" y="connsiteY66741"/>
              </a:cxn>
              <a:cxn ang="0">
                <a:pos x="connsiteX66742" y="connsiteY66742"/>
              </a:cxn>
              <a:cxn ang="0">
                <a:pos x="connsiteX66743" y="connsiteY66743"/>
              </a:cxn>
              <a:cxn ang="0">
                <a:pos x="connsiteX66744" y="connsiteY66744"/>
              </a:cxn>
              <a:cxn ang="0">
                <a:pos x="connsiteX66745" y="connsiteY66745"/>
              </a:cxn>
              <a:cxn ang="0">
                <a:pos x="connsiteX66746" y="connsiteY66746"/>
              </a:cxn>
              <a:cxn ang="0">
                <a:pos x="connsiteX66747" y="connsiteY66747"/>
              </a:cxn>
              <a:cxn ang="0">
                <a:pos x="connsiteX66748" y="connsiteY66748"/>
              </a:cxn>
              <a:cxn ang="0">
                <a:pos x="connsiteX66749" y="connsiteY66749"/>
              </a:cxn>
              <a:cxn ang="0">
                <a:pos x="connsiteX66750" y="connsiteY66750"/>
              </a:cxn>
              <a:cxn ang="0">
                <a:pos x="connsiteX66751" y="connsiteY66751"/>
              </a:cxn>
              <a:cxn ang="0">
                <a:pos x="connsiteX66752" y="connsiteY66752"/>
              </a:cxn>
              <a:cxn ang="0">
                <a:pos x="connsiteX66753" y="connsiteY66753"/>
              </a:cxn>
              <a:cxn ang="0">
                <a:pos x="connsiteX66754" y="connsiteY66754"/>
              </a:cxn>
              <a:cxn ang="0">
                <a:pos x="connsiteX66755" y="connsiteY66755"/>
              </a:cxn>
              <a:cxn ang="0">
                <a:pos x="connsiteX66756" y="connsiteY66756"/>
              </a:cxn>
              <a:cxn ang="0">
                <a:pos x="connsiteX66757" y="connsiteY66757"/>
              </a:cxn>
              <a:cxn ang="0">
                <a:pos x="connsiteX66758" y="connsiteY66758"/>
              </a:cxn>
              <a:cxn ang="0">
                <a:pos x="connsiteX66759" y="connsiteY66759"/>
              </a:cxn>
              <a:cxn ang="0">
                <a:pos x="connsiteX66760" y="connsiteY66760"/>
              </a:cxn>
              <a:cxn ang="0">
                <a:pos x="connsiteX66761" y="connsiteY66761"/>
              </a:cxn>
              <a:cxn ang="0">
                <a:pos x="connsiteX66762" y="connsiteY66762"/>
              </a:cxn>
              <a:cxn ang="0">
                <a:pos x="connsiteX66763" y="connsiteY66763"/>
              </a:cxn>
              <a:cxn ang="0">
                <a:pos x="connsiteX66764" y="connsiteY66764"/>
              </a:cxn>
              <a:cxn ang="0">
                <a:pos x="connsiteX66765" y="connsiteY66765"/>
              </a:cxn>
              <a:cxn ang="0">
                <a:pos x="connsiteX66766" y="connsiteY66766"/>
              </a:cxn>
              <a:cxn ang="0">
                <a:pos x="connsiteX66767" y="connsiteY66767"/>
              </a:cxn>
              <a:cxn ang="0">
                <a:pos x="connsiteX66768" y="connsiteY66768"/>
              </a:cxn>
              <a:cxn ang="0">
                <a:pos x="connsiteX66769" y="connsiteY66769"/>
              </a:cxn>
              <a:cxn ang="0">
                <a:pos x="connsiteX66770" y="connsiteY66770"/>
              </a:cxn>
              <a:cxn ang="0">
                <a:pos x="connsiteX66771" y="connsiteY66771"/>
              </a:cxn>
              <a:cxn ang="0">
                <a:pos x="connsiteX66772" y="connsiteY66772"/>
              </a:cxn>
              <a:cxn ang="0">
                <a:pos x="connsiteX66773" y="connsiteY66773"/>
              </a:cxn>
              <a:cxn ang="0">
                <a:pos x="connsiteX66774" y="connsiteY66774"/>
              </a:cxn>
              <a:cxn ang="0">
                <a:pos x="connsiteX66775" y="connsiteY66775"/>
              </a:cxn>
              <a:cxn ang="0">
                <a:pos x="connsiteX66776" y="connsiteY66776"/>
              </a:cxn>
              <a:cxn ang="0">
                <a:pos x="connsiteX66777" y="connsiteY66777"/>
              </a:cxn>
              <a:cxn ang="0">
                <a:pos x="connsiteX66778" y="connsiteY66778"/>
              </a:cxn>
              <a:cxn ang="0">
                <a:pos x="connsiteX66779" y="connsiteY66779"/>
              </a:cxn>
              <a:cxn ang="0">
                <a:pos x="connsiteX66780" y="connsiteY66780"/>
              </a:cxn>
              <a:cxn ang="0">
                <a:pos x="connsiteX66781" y="connsiteY66781"/>
              </a:cxn>
              <a:cxn ang="0">
                <a:pos x="connsiteX66782" y="connsiteY66782"/>
              </a:cxn>
              <a:cxn ang="0">
                <a:pos x="connsiteX66783" y="connsiteY66783"/>
              </a:cxn>
              <a:cxn ang="0">
                <a:pos x="connsiteX66784" y="connsiteY66784"/>
              </a:cxn>
              <a:cxn ang="0">
                <a:pos x="connsiteX66785" y="connsiteY66785"/>
              </a:cxn>
              <a:cxn ang="0">
                <a:pos x="connsiteX66786" y="connsiteY66786"/>
              </a:cxn>
              <a:cxn ang="0">
                <a:pos x="connsiteX66787" y="connsiteY66787"/>
              </a:cxn>
              <a:cxn ang="0">
                <a:pos x="connsiteX66788" y="connsiteY66788"/>
              </a:cxn>
              <a:cxn ang="0">
                <a:pos x="connsiteX66789" y="connsiteY66789"/>
              </a:cxn>
              <a:cxn ang="0">
                <a:pos x="connsiteX66790" y="connsiteY66790"/>
              </a:cxn>
              <a:cxn ang="0">
                <a:pos x="connsiteX66791" y="connsiteY66791"/>
              </a:cxn>
              <a:cxn ang="0">
                <a:pos x="connsiteX66792" y="connsiteY66792"/>
              </a:cxn>
              <a:cxn ang="0">
                <a:pos x="connsiteX66793" y="connsiteY66793"/>
              </a:cxn>
              <a:cxn ang="0">
                <a:pos x="connsiteX66794" y="connsiteY66794"/>
              </a:cxn>
              <a:cxn ang="0">
                <a:pos x="connsiteX66795" y="connsiteY66795"/>
              </a:cxn>
              <a:cxn ang="0">
                <a:pos x="connsiteX66796" y="connsiteY66796"/>
              </a:cxn>
              <a:cxn ang="0">
                <a:pos x="connsiteX66797" y="connsiteY66797"/>
              </a:cxn>
              <a:cxn ang="0">
                <a:pos x="connsiteX66798" y="connsiteY66798"/>
              </a:cxn>
              <a:cxn ang="0">
                <a:pos x="connsiteX66799" y="connsiteY66799"/>
              </a:cxn>
              <a:cxn ang="0">
                <a:pos x="connsiteX66800" y="connsiteY66800"/>
              </a:cxn>
              <a:cxn ang="0">
                <a:pos x="connsiteX66801" y="connsiteY66801"/>
              </a:cxn>
              <a:cxn ang="0">
                <a:pos x="connsiteX66802" y="connsiteY66802"/>
              </a:cxn>
              <a:cxn ang="0">
                <a:pos x="connsiteX66803" y="connsiteY66803"/>
              </a:cxn>
              <a:cxn ang="0">
                <a:pos x="connsiteX66804" y="connsiteY66804"/>
              </a:cxn>
              <a:cxn ang="0">
                <a:pos x="connsiteX66805" y="connsiteY66805"/>
              </a:cxn>
              <a:cxn ang="0">
                <a:pos x="connsiteX66806" y="connsiteY66806"/>
              </a:cxn>
              <a:cxn ang="0">
                <a:pos x="connsiteX66807" y="connsiteY66807"/>
              </a:cxn>
              <a:cxn ang="0">
                <a:pos x="connsiteX66808" y="connsiteY66808"/>
              </a:cxn>
              <a:cxn ang="0">
                <a:pos x="connsiteX66809" y="connsiteY66809"/>
              </a:cxn>
              <a:cxn ang="0">
                <a:pos x="connsiteX66810" y="connsiteY66810"/>
              </a:cxn>
              <a:cxn ang="0">
                <a:pos x="connsiteX66811" y="connsiteY66811"/>
              </a:cxn>
              <a:cxn ang="0">
                <a:pos x="connsiteX66812" y="connsiteY66812"/>
              </a:cxn>
              <a:cxn ang="0">
                <a:pos x="connsiteX66813" y="connsiteY66813"/>
              </a:cxn>
              <a:cxn ang="0">
                <a:pos x="connsiteX66814" y="connsiteY66814"/>
              </a:cxn>
              <a:cxn ang="0">
                <a:pos x="connsiteX66815" y="connsiteY66815"/>
              </a:cxn>
              <a:cxn ang="0">
                <a:pos x="connsiteX66816" y="connsiteY66816"/>
              </a:cxn>
              <a:cxn ang="0">
                <a:pos x="connsiteX66817" y="connsiteY66817"/>
              </a:cxn>
              <a:cxn ang="0">
                <a:pos x="connsiteX66818" y="connsiteY66818"/>
              </a:cxn>
              <a:cxn ang="0">
                <a:pos x="connsiteX66819" y="connsiteY66819"/>
              </a:cxn>
              <a:cxn ang="0">
                <a:pos x="connsiteX66820" y="connsiteY66820"/>
              </a:cxn>
              <a:cxn ang="0">
                <a:pos x="connsiteX66821" y="connsiteY66821"/>
              </a:cxn>
              <a:cxn ang="0">
                <a:pos x="connsiteX66822" y="connsiteY66822"/>
              </a:cxn>
              <a:cxn ang="0">
                <a:pos x="connsiteX66823" y="connsiteY66823"/>
              </a:cxn>
              <a:cxn ang="0">
                <a:pos x="connsiteX66824" y="connsiteY66824"/>
              </a:cxn>
              <a:cxn ang="0">
                <a:pos x="connsiteX66825" y="connsiteY66825"/>
              </a:cxn>
              <a:cxn ang="0">
                <a:pos x="connsiteX66826" y="connsiteY66826"/>
              </a:cxn>
              <a:cxn ang="0">
                <a:pos x="connsiteX66827" y="connsiteY66827"/>
              </a:cxn>
              <a:cxn ang="0">
                <a:pos x="connsiteX66828" y="connsiteY66828"/>
              </a:cxn>
              <a:cxn ang="0">
                <a:pos x="connsiteX66829" y="connsiteY66829"/>
              </a:cxn>
              <a:cxn ang="0">
                <a:pos x="connsiteX66830" y="connsiteY66830"/>
              </a:cxn>
              <a:cxn ang="0">
                <a:pos x="connsiteX66831" y="connsiteY66831"/>
              </a:cxn>
              <a:cxn ang="0">
                <a:pos x="connsiteX66832" y="connsiteY66832"/>
              </a:cxn>
              <a:cxn ang="0">
                <a:pos x="connsiteX66833" y="connsiteY66833"/>
              </a:cxn>
              <a:cxn ang="0">
                <a:pos x="connsiteX66834" y="connsiteY66834"/>
              </a:cxn>
              <a:cxn ang="0">
                <a:pos x="connsiteX66835" y="connsiteY66835"/>
              </a:cxn>
              <a:cxn ang="0">
                <a:pos x="connsiteX66836" y="connsiteY66836"/>
              </a:cxn>
              <a:cxn ang="0">
                <a:pos x="connsiteX66837" y="connsiteY66837"/>
              </a:cxn>
              <a:cxn ang="0">
                <a:pos x="connsiteX66838" y="connsiteY66838"/>
              </a:cxn>
              <a:cxn ang="0">
                <a:pos x="connsiteX66839" y="connsiteY66839"/>
              </a:cxn>
              <a:cxn ang="0">
                <a:pos x="connsiteX66840" y="connsiteY66840"/>
              </a:cxn>
              <a:cxn ang="0">
                <a:pos x="connsiteX66841" y="connsiteY66841"/>
              </a:cxn>
              <a:cxn ang="0">
                <a:pos x="connsiteX66842" y="connsiteY66842"/>
              </a:cxn>
              <a:cxn ang="0">
                <a:pos x="connsiteX66843" y="connsiteY66843"/>
              </a:cxn>
              <a:cxn ang="0">
                <a:pos x="connsiteX66844" y="connsiteY66844"/>
              </a:cxn>
              <a:cxn ang="0">
                <a:pos x="connsiteX66845" y="connsiteY66845"/>
              </a:cxn>
              <a:cxn ang="0">
                <a:pos x="connsiteX66846" y="connsiteY66846"/>
              </a:cxn>
              <a:cxn ang="0">
                <a:pos x="connsiteX66847" y="connsiteY66847"/>
              </a:cxn>
              <a:cxn ang="0">
                <a:pos x="connsiteX66848" y="connsiteY66848"/>
              </a:cxn>
              <a:cxn ang="0">
                <a:pos x="connsiteX66849" y="connsiteY66849"/>
              </a:cxn>
              <a:cxn ang="0">
                <a:pos x="connsiteX66850" y="connsiteY66850"/>
              </a:cxn>
              <a:cxn ang="0">
                <a:pos x="connsiteX66851" y="connsiteY66851"/>
              </a:cxn>
              <a:cxn ang="0">
                <a:pos x="connsiteX66852" y="connsiteY66852"/>
              </a:cxn>
              <a:cxn ang="0">
                <a:pos x="connsiteX66853" y="connsiteY66853"/>
              </a:cxn>
              <a:cxn ang="0">
                <a:pos x="connsiteX66854" y="connsiteY66854"/>
              </a:cxn>
              <a:cxn ang="0">
                <a:pos x="connsiteX66855" y="connsiteY66855"/>
              </a:cxn>
              <a:cxn ang="0">
                <a:pos x="connsiteX66856" y="connsiteY66856"/>
              </a:cxn>
              <a:cxn ang="0">
                <a:pos x="connsiteX66857" y="connsiteY66857"/>
              </a:cxn>
              <a:cxn ang="0">
                <a:pos x="connsiteX66858" y="connsiteY66858"/>
              </a:cxn>
              <a:cxn ang="0">
                <a:pos x="connsiteX66859" y="connsiteY66859"/>
              </a:cxn>
              <a:cxn ang="0">
                <a:pos x="connsiteX66860" y="connsiteY66860"/>
              </a:cxn>
              <a:cxn ang="0">
                <a:pos x="connsiteX66861" y="connsiteY66861"/>
              </a:cxn>
              <a:cxn ang="0">
                <a:pos x="connsiteX66862" y="connsiteY66862"/>
              </a:cxn>
              <a:cxn ang="0">
                <a:pos x="connsiteX66863" y="connsiteY66863"/>
              </a:cxn>
              <a:cxn ang="0">
                <a:pos x="connsiteX66864" y="connsiteY66864"/>
              </a:cxn>
              <a:cxn ang="0">
                <a:pos x="connsiteX66865" y="connsiteY66865"/>
              </a:cxn>
              <a:cxn ang="0">
                <a:pos x="connsiteX66866" y="connsiteY66866"/>
              </a:cxn>
              <a:cxn ang="0">
                <a:pos x="connsiteX66867" y="connsiteY66867"/>
              </a:cxn>
              <a:cxn ang="0">
                <a:pos x="connsiteX66868" y="connsiteY66868"/>
              </a:cxn>
              <a:cxn ang="0">
                <a:pos x="connsiteX66869" y="connsiteY66869"/>
              </a:cxn>
              <a:cxn ang="0">
                <a:pos x="connsiteX66870" y="connsiteY66870"/>
              </a:cxn>
              <a:cxn ang="0">
                <a:pos x="connsiteX66871" y="connsiteY66871"/>
              </a:cxn>
              <a:cxn ang="0">
                <a:pos x="connsiteX66872" y="connsiteY66872"/>
              </a:cxn>
              <a:cxn ang="0">
                <a:pos x="connsiteX66873" y="connsiteY66873"/>
              </a:cxn>
              <a:cxn ang="0">
                <a:pos x="connsiteX66874" y="connsiteY66874"/>
              </a:cxn>
              <a:cxn ang="0">
                <a:pos x="connsiteX66875" y="connsiteY66875"/>
              </a:cxn>
              <a:cxn ang="0">
                <a:pos x="connsiteX66876" y="connsiteY66876"/>
              </a:cxn>
              <a:cxn ang="0">
                <a:pos x="connsiteX66877" y="connsiteY66877"/>
              </a:cxn>
              <a:cxn ang="0">
                <a:pos x="connsiteX66878" y="connsiteY66878"/>
              </a:cxn>
              <a:cxn ang="0">
                <a:pos x="connsiteX66879" y="connsiteY66879"/>
              </a:cxn>
              <a:cxn ang="0">
                <a:pos x="connsiteX66880" y="connsiteY66880"/>
              </a:cxn>
              <a:cxn ang="0">
                <a:pos x="connsiteX66881" y="connsiteY66881"/>
              </a:cxn>
              <a:cxn ang="0">
                <a:pos x="connsiteX66882" y="connsiteY66882"/>
              </a:cxn>
              <a:cxn ang="0">
                <a:pos x="connsiteX66883" y="connsiteY66883"/>
              </a:cxn>
              <a:cxn ang="0">
                <a:pos x="connsiteX66884" y="connsiteY66884"/>
              </a:cxn>
              <a:cxn ang="0">
                <a:pos x="connsiteX66885" y="connsiteY66885"/>
              </a:cxn>
              <a:cxn ang="0">
                <a:pos x="connsiteX66886" y="connsiteY66886"/>
              </a:cxn>
              <a:cxn ang="0">
                <a:pos x="connsiteX66887" y="connsiteY66887"/>
              </a:cxn>
              <a:cxn ang="0">
                <a:pos x="connsiteX66888" y="connsiteY66888"/>
              </a:cxn>
              <a:cxn ang="0">
                <a:pos x="connsiteX66889" y="connsiteY66889"/>
              </a:cxn>
              <a:cxn ang="0">
                <a:pos x="connsiteX66890" y="connsiteY66890"/>
              </a:cxn>
              <a:cxn ang="0">
                <a:pos x="connsiteX66891" y="connsiteY66891"/>
              </a:cxn>
              <a:cxn ang="0">
                <a:pos x="connsiteX66892" y="connsiteY66892"/>
              </a:cxn>
              <a:cxn ang="0">
                <a:pos x="connsiteX66893" y="connsiteY66893"/>
              </a:cxn>
              <a:cxn ang="0">
                <a:pos x="connsiteX66894" y="connsiteY66894"/>
              </a:cxn>
              <a:cxn ang="0">
                <a:pos x="connsiteX66895" y="connsiteY66895"/>
              </a:cxn>
              <a:cxn ang="0">
                <a:pos x="connsiteX66896" y="connsiteY66896"/>
              </a:cxn>
              <a:cxn ang="0">
                <a:pos x="connsiteX66897" y="connsiteY66897"/>
              </a:cxn>
              <a:cxn ang="0">
                <a:pos x="connsiteX66898" y="connsiteY66898"/>
              </a:cxn>
              <a:cxn ang="0">
                <a:pos x="connsiteX66899" y="connsiteY66899"/>
              </a:cxn>
              <a:cxn ang="0">
                <a:pos x="connsiteX66900" y="connsiteY66900"/>
              </a:cxn>
              <a:cxn ang="0">
                <a:pos x="connsiteX66901" y="connsiteY66901"/>
              </a:cxn>
              <a:cxn ang="0">
                <a:pos x="connsiteX66902" y="connsiteY66902"/>
              </a:cxn>
              <a:cxn ang="0">
                <a:pos x="connsiteX66903" y="connsiteY66903"/>
              </a:cxn>
              <a:cxn ang="0">
                <a:pos x="connsiteX66904" y="connsiteY66904"/>
              </a:cxn>
              <a:cxn ang="0">
                <a:pos x="connsiteX66905" y="connsiteY66905"/>
              </a:cxn>
              <a:cxn ang="0">
                <a:pos x="connsiteX66906" y="connsiteY66906"/>
              </a:cxn>
              <a:cxn ang="0">
                <a:pos x="connsiteX66907" y="connsiteY66907"/>
              </a:cxn>
              <a:cxn ang="0">
                <a:pos x="connsiteX66908" y="connsiteY66908"/>
              </a:cxn>
              <a:cxn ang="0">
                <a:pos x="connsiteX66909" y="connsiteY66909"/>
              </a:cxn>
              <a:cxn ang="0">
                <a:pos x="connsiteX66910" y="connsiteY66910"/>
              </a:cxn>
              <a:cxn ang="0">
                <a:pos x="connsiteX66911" y="connsiteY66911"/>
              </a:cxn>
              <a:cxn ang="0">
                <a:pos x="connsiteX66912" y="connsiteY66912"/>
              </a:cxn>
              <a:cxn ang="0">
                <a:pos x="connsiteX66913" y="connsiteY66913"/>
              </a:cxn>
              <a:cxn ang="0">
                <a:pos x="connsiteX66914" y="connsiteY66914"/>
              </a:cxn>
              <a:cxn ang="0">
                <a:pos x="connsiteX66915" y="connsiteY66915"/>
              </a:cxn>
              <a:cxn ang="0">
                <a:pos x="connsiteX66916" y="connsiteY66916"/>
              </a:cxn>
              <a:cxn ang="0">
                <a:pos x="connsiteX66917" y="connsiteY66917"/>
              </a:cxn>
              <a:cxn ang="0">
                <a:pos x="connsiteX66918" y="connsiteY66918"/>
              </a:cxn>
              <a:cxn ang="0">
                <a:pos x="connsiteX66919" y="connsiteY66919"/>
              </a:cxn>
              <a:cxn ang="0">
                <a:pos x="connsiteX66920" y="connsiteY66920"/>
              </a:cxn>
              <a:cxn ang="0">
                <a:pos x="connsiteX66921" y="connsiteY66921"/>
              </a:cxn>
              <a:cxn ang="0">
                <a:pos x="connsiteX66922" y="connsiteY66922"/>
              </a:cxn>
              <a:cxn ang="0">
                <a:pos x="connsiteX66923" y="connsiteY66923"/>
              </a:cxn>
              <a:cxn ang="0">
                <a:pos x="connsiteX66924" y="connsiteY66924"/>
              </a:cxn>
              <a:cxn ang="0">
                <a:pos x="connsiteX66925" y="connsiteY66925"/>
              </a:cxn>
              <a:cxn ang="0">
                <a:pos x="connsiteX66926" y="connsiteY66926"/>
              </a:cxn>
              <a:cxn ang="0">
                <a:pos x="connsiteX66927" y="connsiteY66927"/>
              </a:cxn>
              <a:cxn ang="0">
                <a:pos x="connsiteX66928" y="connsiteY66928"/>
              </a:cxn>
              <a:cxn ang="0">
                <a:pos x="connsiteX66929" y="connsiteY66929"/>
              </a:cxn>
              <a:cxn ang="0">
                <a:pos x="connsiteX66930" y="connsiteY66930"/>
              </a:cxn>
              <a:cxn ang="0">
                <a:pos x="connsiteX66931" y="connsiteY66931"/>
              </a:cxn>
              <a:cxn ang="0">
                <a:pos x="connsiteX66932" y="connsiteY66932"/>
              </a:cxn>
              <a:cxn ang="0">
                <a:pos x="connsiteX66933" y="connsiteY66933"/>
              </a:cxn>
              <a:cxn ang="0">
                <a:pos x="connsiteX66934" y="connsiteY66934"/>
              </a:cxn>
              <a:cxn ang="0">
                <a:pos x="connsiteX66935" y="connsiteY66935"/>
              </a:cxn>
              <a:cxn ang="0">
                <a:pos x="connsiteX66936" y="connsiteY66936"/>
              </a:cxn>
              <a:cxn ang="0">
                <a:pos x="connsiteX66937" y="connsiteY66937"/>
              </a:cxn>
              <a:cxn ang="0">
                <a:pos x="connsiteX66938" y="connsiteY66938"/>
              </a:cxn>
              <a:cxn ang="0">
                <a:pos x="connsiteX66939" y="connsiteY66939"/>
              </a:cxn>
              <a:cxn ang="0">
                <a:pos x="connsiteX66940" y="connsiteY66940"/>
              </a:cxn>
              <a:cxn ang="0">
                <a:pos x="connsiteX66941" y="connsiteY66941"/>
              </a:cxn>
              <a:cxn ang="0">
                <a:pos x="connsiteX66942" y="connsiteY66942"/>
              </a:cxn>
              <a:cxn ang="0">
                <a:pos x="connsiteX66943" y="connsiteY66943"/>
              </a:cxn>
              <a:cxn ang="0">
                <a:pos x="connsiteX66944" y="connsiteY66944"/>
              </a:cxn>
              <a:cxn ang="0">
                <a:pos x="connsiteX66945" y="connsiteY66945"/>
              </a:cxn>
              <a:cxn ang="0">
                <a:pos x="connsiteX66946" y="connsiteY66946"/>
              </a:cxn>
              <a:cxn ang="0">
                <a:pos x="connsiteX66947" y="connsiteY66947"/>
              </a:cxn>
              <a:cxn ang="0">
                <a:pos x="connsiteX66948" y="connsiteY66948"/>
              </a:cxn>
              <a:cxn ang="0">
                <a:pos x="connsiteX66949" y="connsiteY66949"/>
              </a:cxn>
              <a:cxn ang="0">
                <a:pos x="connsiteX66950" y="connsiteY66950"/>
              </a:cxn>
              <a:cxn ang="0">
                <a:pos x="connsiteX66951" y="connsiteY66951"/>
              </a:cxn>
              <a:cxn ang="0">
                <a:pos x="connsiteX66952" y="connsiteY66952"/>
              </a:cxn>
              <a:cxn ang="0">
                <a:pos x="connsiteX66953" y="connsiteY66953"/>
              </a:cxn>
              <a:cxn ang="0">
                <a:pos x="connsiteX66954" y="connsiteY66954"/>
              </a:cxn>
              <a:cxn ang="0">
                <a:pos x="connsiteX66955" y="connsiteY66955"/>
              </a:cxn>
              <a:cxn ang="0">
                <a:pos x="connsiteX66956" y="connsiteY66956"/>
              </a:cxn>
              <a:cxn ang="0">
                <a:pos x="connsiteX66957" y="connsiteY66957"/>
              </a:cxn>
              <a:cxn ang="0">
                <a:pos x="connsiteX66958" y="connsiteY66958"/>
              </a:cxn>
              <a:cxn ang="0">
                <a:pos x="connsiteX66959" y="connsiteY66959"/>
              </a:cxn>
              <a:cxn ang="0">
                <a:pos x="connsiteX66960" y="connsiteY66960"/>
              </a:cxn>
              <a:cxn ang="0">
                <a:pos x="connsiteX66961" y="connsiteY66961"/>
              </a:cxn>
              <a:cxn ang="0">
                <a:pos x="connsiteX66962" y="connsiteY66962"/>
              </a:cxn>
              <a:cxn ang="0">
                <a:pos x="connsiteX66963" y="connsiteY66963"/>
              </a:cxn>
              <a:cxn ang="0">
                <a:pos x="connsiteX66964" y="connsiteY66964"/>
              </a:cxn>
              <a:cxn ang="0">
                <a:pos x="connsiteX66965" y="connsiteY66965"/>
              </a:cxn>
              <a:cxn ang="0">
                <a:pos x="connsiteX66966" y="connsiteY66966"/>
              </a:cxn>
              <a:cxn ang="0">
                <a:pos x="connsiteX66967" y="connsiteY66967"/>
              </a:cxn>
              <a:cxn ang="0">
                <a:pos x="connsiteX66968" y="connsiteY66968"/>
              </a:cxn>
              <a:cxn ang="0">
                <a:pos x="connsiteX66969" y="connsiteY66969"/>
              </a:cxn>
              <a:cxn ang="0">
                <a:pos x="connsiteX66970" y="connsiteY66970"/>
              </a:cxn>
              <a:cxn ang="0">
                <a:pos x="connsiteX66971" y="connsiteY66971"/>
              </a:cxn>
              <a:cxn ang="0">
                <a:pos x="connsiteX66972" y="connsiteY66972"/>
              </a:cxn>
              <a:cxn ang="0">
                <a:pos x="connsiteX66973" y="connsiteY66973"/>
              </a:cxn>
              <a:cxn ang="0">
                <a:pos x="connsiteX66974" y="connsiteY66974"/>
              </a:cxn>
              <a:cxn ang="0">
                <a:pos x="connsiteX66975" y="connsiteY66975"/>
              </a:cxn>
              <a:cxn ang="0">
                <a:pos x="connsiteX66976" y="connsiteY66976"/>
              </a:cxn>
              <a:cxn ang="0">
                <a:pos x="connsiteX66977" y="connsiteY66977"/>
              </a:cxn>
              <a:cxn ang="0">
                <a:pos x="connsiteX66978" y="connsiteY66978"/>
              </a:cxn>
              <a:cxn ang="0">
                <a:pos x="connsiteX66979" y="connsiteY66979"/>
              </a:cxn>
              <a:cxn ang="0">
                <a:pos x="connsiteX66980" y="connsiteY66980"/>
              </a:cxn>
              <a:cxn ang="0">
                <a:pos x="connsiteX66981" y="connsiteY66981"/>
              </a:cxn>
              <a:cxn ang="0">
                <a:pos x="connsiteX66982" y="connsiteY66982"/>
              </a:cxn>
              <a:cxn ang="0">
                <a:pos x="connsiteX66983" y="connsiteY66983"/>
              </a:cxn>
              <a:cxn ang="0">
                <a:pos x="connsiteX66984" y="connsiteY66984"/>
              </a:cxn>
              <a:cxn ang="0">
                <a:pos x="connsiteX66985" y="connsiteY66985"/>
              </a:cxn>
              <a:cxn ang="0">
                <a:pos x="connsiteX66986" y="connsiteY66986"/>
              </a:cxn>
              <a:cxn ang="0">
                <a:pos x="connsiteX66987" y="connsiteY66987"/>
              </a:cxn>
              <a:cxn ang="0">
                <a:pos x="connsiteX66988" y="connsiteY66988"/>
              </a:cxn>
              <a:cxn ang="0">
                <a:pos x="connsiteX66989" y="connsiteY66989"/>
              </a:cxn>
              <a:cxn ang="0">
                <a:pos x="connsiteX66990" y="connsiteY66990"/>
              </a:cxn>
              <a:cxn ang="0">
                <a:pos x="connsiteX66991" y="connsiteY66991"/>
              </a:cxn>
              <a:cxn ang="0">
                <a:pos x="connsiteX66992" y="connsiteY66992"/>
              </a:cxn>
              <a:cxn ang="0">
                <a:pos x="connsiteX66993" y="connsiteY66993"/>
              </a:cxn>
              <a:cxn ang="0">
                <a:pos x="connsiteX66994" y="connsiteY66994"/>
              </a:cxn>
              <a:cxn ang="0">
                <a:pos x="connsiteX66995" y="connsiteY66995"/>
              </a:cxn>
              <a:cxn ang="0">
                <a:pos x="connsiteX66996" y="connsiteY66996"/>
              </a:cxn>
              <a:cxn ang="0">
                <a:pos x="connsiteX66997" y="connsiteY66997"/>
              </a:cxn>
              <a:cxn ang="0">
                <a:pos x="connsiteX66998" y="connsiteY66998"/>
              </a:cxn>
              <a:cxn ang="0">
                <a:pos x="connsiteX66999" y="connsiteY66999"/>
              </a:cxn>
              <a:cxn ang="0">
                <a:pos x="connsiteX67000" y="connsiteY67000"/>
              </a:cxn>
              <a:cxn ang="0">
                <a:pos x="connsiteX67001" y="connsiteY67001"/>
              </a:cxn>
              <a:cxn ang="0">
                <a:pos x="connsiteX67002" y="connsiteY67002"/>
              </a:cxn>
              <a:cxn ang="0">
                <a:pos x="connsiteX67003" y="connsiteY67003"/>
              </a:cxn>
              <a:cxn ang="0">
                <a:pos x="connsiteX67004" y="connsiteY67004"/>
              </a:cxn>
              <a:cxn ang="0">
                <a:pos x="connsiteX67005" y="connsiteY67005"/>
              </a:cxn>
              <a:cxn ang="0">
                <a:pos x="connsiteX67006" y="connsiteY67006"/>
              </a:cxn>
              <a:cxn ang="0">
                <a:pos x="connsiteX67007" y="connsiteY67007"/>
              </a:cxn>
              <a:cxn ang="0">
                <a:pos x="connsiteX67008" y="connsiteY67008"/>
              </a:cxn>
              <a:cxn ang="0">
                <a:pos x="connsiteX67009" y="connsiteY67009"/>
              </a:cxn>
              <a:cxn ang="0">
                <a:pos x="connsiteX67010" y="connsiteY67010"/>
              </a:cxn>
              <a:cxn ang="0">
                <a:pos x="connsiteX67011" y="connsiteY67011"/>
              </a:cxn>
              <a:cxn ang="0">
                <a:pos x="connsiteX67012" y="connsiteY67012"/>
              </a:cxn>
              <a:cxn ang="0">
                <a:pos x="connsiteX67013" y="connsiteY67013"/>
              </a:cxn>
              <a:cxn ang="0">
                <a:pos x="connsiteX67014" y="connsiteY67014"/>
              </a:cxn>
              <a:cxn ang="0">
                <a:pos x="connsiteX67015" y="connsiteY67015"/>
              </a:cxn>
              <a:cxn ang="0">
                <a:pos x="connsiteX67016" y="connsiteY67016"/>
              </a:cxn>
              <a:cxn ang="0">
                <a:pos x="connsiteX67017" y="connsiteY67017"/>
              </a:cxn>
              <a:cxn ang="0">
                <a:pos x="connsiteX67018" y="connsiteY67018"/>
              </a:cxn>
              <a:cxn ang="0">
                <a:pos x="connsiteX67019" y="connsiteY67019"/>
              </a:cxn>
              <a:cxn ang="0">
                <a:pos x="connsiteX67020" y="connsiteY67020"/>
              </a:cxn>
              <a:cxn ang="0">
                <a:pos x="connsiteX67021" y="connsiteY67021"/>
              </a:cxn>
              <a:cxn ang="0">
                <a:pos x="connsiteX67022" y="connsiteY67022"/>
              </a:cxn>
              <a:cxn ang="0">
                <a:pos x="connsiteX67023" y="connsiteY67023"/>
              </a:cxn>
              <a:cxn ang="0">
                <a:pos x="connsiteX67024" y="connsiteY67024"/>
              </a:cxn>
              <a:cxn ang="0">
                <a:pos x="connsiteX67025" y="connsiteY67025"/>
              </a:cxn>
              <a:cxn ang="0">
                <a:pos x="connsiteX67026" y="connsiteY67026"/>
              </a:cxn>
              <a:cxn ang="0">
                <a:pos x="connsiteX67027" y="connsiteY67027"/>
              </a:cxn>
              <a:cxn ang="0">
                <a:pos x="connsiteX67028" y="connsiteY67028"/>
              </a:cxn>
              <a:cxn ang="0">
                <a:pos x="connsiteX67029" y="connsiteY67029"/>
              </a:cxn>
              <a:cxn ang="0">
                <a:pos x="connsiteX67030" y="connsiteY67030"/>
              </a:cxn>
              <a:cxn ang="0">
                <a:pos x="connsiteX67031" y="connsiteY67031"/>
              </a:cxn>
              <a:cxn ang="0">
                <a:pos x="connsiteX67032" y="connsiteY67032"/>
              </a:cxn>
              <a:cxn ang="0">
                <a:pos x="connsiteX67033" y="connsiteY67033"/>
              </a:cxn>
              <a:cxn ang="0">
                <a:pos x="connsiteX67034" y="connsiteY67034"/>
              </a:cxn>
              <a:cxn ang="0">
                <a:pos x="connsiteX67035" y="connsiteY67035"/>
              </a:cxn>
              <a:cxn ang="0">
                <a:pos x="connsiteX67036" y="connsiteY67036"/>
              </a:cxn>
              <a:cxn ang="0">
                <a:pos x="connsiteX67037" y="connsiteY67037"/>
              </a:cxn>
              <a:cxn ang="0">
                <a:pos x="connsiteX67038" y="connsiteY67038"/>
              </a:cxn>
              <a:cxn ang="0">
                <a:pos x="connsiteX67039" y="connsiteY67039"/>
              </a:cxn>
              <a:cxn ang="0">
                <a:pos x="connsiteX67040" y="connsiteY67040"/>
              </a:cxn>
              <a:cxn ang="0">
                <a:pos x="connsiteX67041" y="connsiteY67041"/>
              </a:cxn>
              <a:cxn ang="0">
                <a:pos x="connsiteX67042" y="connsiteY67042"/>
              </a:cxn>
              <a:cxn ang="0">
                <a:pos x="connsiteX67043" y="connsiteY67043"/>
              </a:cxn>
              <a:cxn ang="0">
                <a:pos x="connsiteX67044" y="connsiteY67044"/>
              </a:cxn>
              <a:cxn ang="0">
                <a:pos x="connsiteX67045" y="connsiteY67045"/>
              </a:cxn>
              <a:cxn ang="0">
                <a:pos x="connsiteX67046" y="connsiteY67046"/>
              </a:cxn>
              <a:cxn ang="0">
                <a:pos x="connsiteX67047" y="connsiteY67047"/>
              </a:cxn>
              <a:cxn ang="0">
                <a:pos x="connsiteX67048" y="connsiteY67048"/>
              </a:cxn>
              <a:cxn ang="0">
                <a:pos x="connsiteX67049" y="connsiteY67049"/>
              </a:cxn>
              <a:cxn ang="0">
                <a:pos x="connsiteX67050" y="connsiteY67050"/>
              </a:cxn>
              <a:cxn ang="0">
                <a:pos x="connsiteX67051" y="connsiteY67051"/>
              </a:cxn>
              <a:cxn ang="0">
                <a:pos x="connsiteX67052" y="connsiteY67052"/>
              </a:cxn>
              <a:cxn ang="0">
                <a:pos x="connsiteX67053" y="connsiteY67053"/>
              </a:cxn>
              <a:cxn ang="0">
                <a:pos x="connsiteX67054" y="connsiteY67054"/>
              </a:cxn>
              <a:cxn ang="0">
                <a:pos x="connsiteX67055" y="connsiteY67055"/>
              </a:cxn>
              <a:cxn ang="0">
                <a:pos x="connsiteX67056" y="connsiteY67056"/>
              </a:cxn>
              <a:cxn ang="0">
                <a:pos x="connsiteX67057" y="connsiteY67057"/>
              </a:cxn>
              <a:cxn ang="0">
                <a:pos x="connsiteX67058" y="connsiteY67058"/>
              </a:cxn>
              <a:cxn ang="0">
                <a:pos x="connsiteX67059" y="connsiteY67059"/>
              </a:cxn>
              <a:cxn ang="0">
                <a:pos x="connsiteX67060" y="connsiteY67060"/>
              </a:cxn>
              <a:cxn ang="0">
                <a:pos x="connsiteX67061" y="connsiteY67061"/>
              </a:cxn>
              <a:cxn ang="0">
                <a:pos x="connsiteX67062" y="connsiteY67062"/>
              </a:cxn>
              <a:cxn ang="0">
                <a:pos x="connsiteX67063" y="connsiteY67063"/>
              </a:cxn>
              <a:cxn ang="0">
                <a:pos x="connsiteX67064" y="connsiteY67064"/>
              </a:cxn>
              <a:cxn ang="0">
                <a:pos x="connsiteX67065" y="connsiteY67065"/>
              </a:cxn>
              <a:cxn ang="0">
                <a:pos x="connsiteX67066" y="connsiteY67066"/>
              </a:cxn>
              <a:cxn ang="0">
                <a:pos x="connsiteX67067" y="connsiteY67067"/>
              </a:cxn>
              <a:cxn ang="0">
                <a:pos x="connsiteX67068" y="connsiteY67068"/>
              </a:cxn>
              <a:cxn ang="0">
                <a:pos x="connsiteX67069" y="connsiteY67069"/>
              </a:cxn>
              <a:cxn ang="0">
                <a:pos x="connsiteX67070" y="connsiteY67070"/>
              </a:cxn>
              <a:cxn ang="0">
                <a:pos x="connsiteX67071" y="connsiteY67071"/>
              </a:cxn>
              <a:cxn ang="0">
                <a:pos x="connsiteX67072" y="connsiteY67072"/>
              </a:cxn>
              <a:cxn ang="0">
                <a:pos x="connsiteX67073" y="connsiteY67073"/>
              </a:cxn>
              <a:cxn ang="0">
                <a:pos x="connsiteX67074" y="connsiteY67074"/>
              </a:cxn>
              <a:cxn ang="0">
                <a:pos x="connsiteX67075" y="connsiteY67075"/>
              </a:cxn>
              <a:cxn ang="0">
                <a:pos x="connsiteX67076" y="connsiteY67076"/>
              </a:cxn>
              <a:cxn ang="0">
                <a:pos x="connsiteX67077" y="connsiteY67077"/>
              </a:cxn>
              <a:cxn ang="0">
                <a:pos x="connsiteX67078" y="connsiteY67078"/>
              </a:cxn>
              <a:cxn ang="0">
                <a:pos x="connsiteX67079" y="connsiteY67079"/>
              </a:cxn>
              <a:cxn ang="0">
                <a:pos x="connsiteX67080" y="connsiteY67080"/>
              </a:cxn>
              <a:cxn ang="0">
                <a:pos x="connsiteX67081" y="connsiteY67081"/>
              </a:cxn>
              <a:cxn ang="0">
                <a:pos x="connsiteX67082" y="connsiteY67082"/>
              </a:cxn>
              <a:cxn ang="0">
                <a:pos x="connsiteX67083" y="connsiteY67083"/>
              </a:cxn>
              <a:cxn ang="0">
                <a:pos x="connsiteX67084" y="connsiteY67084"/>
              </a:cxn>
              <a:cxn ang="0">
                <a:pos x="connsiteX67085" y="connsiteY67085"/>
              </a:cxn>
              <a:cxn ang="0">
                <a:pos x="connsiteX67086" y="connsiteY67086"/>
              </a:cxn>
              <a:cxn ang="0">
                <a:pos x="connsiteX67087" y="connsiteY67087"/>
              </a:cxn>
              <a:cxn ang="0">
                <a:pos x="connsiteX67088" y="connsiteY67088"/>
              </a:cxn>
              <a:cxn ang="0">
                <a:pos x="connsiteX67089" y="connsiteY67089"/>
              </a:cxn>
              <a:cxn ang="0">
                <a:pos x="connsiteX67090" y="connsiteY67090"/>
              </a:cxn>
              <a:cxn ang="0">
                <a:pos x="connsiteX67091" y="connsiteY67091"/>
              </a:cxn>
              <a:cxn ang="0">
                <a:pos x="connsiteX67092" y="connsiteY67092"/>
              </a:cxn>
              <a:cxn ang="0">
                <a:pos x="connsiteX67093" y="connsiteY67093"/>
              </a:cxn>
              <a:cxn ang="0">
                <a:pos x="connsiteX67094" y="connsiteY67094"/>
              </a:cxn>
              <a:cxn ang="0">
                <a:pos x="connsiteX67095" y="connsiteY67095"/>
              </a:cxn>
              <a:cxn ang="0">
                <a:pos x="connsiteX67096" y="connsiteY67096"/>
              </a:cxn>
              <a:cxn ang="0">
                <a:pos x="connsiteX67097" y="connsiteY67097"/>
              </a:cxn>
              <a:cxn ang="0">
                <a:pos x="connsiteX67098" y="connsiteY67098"/>
              </a:cxn>
              <a:cxn ang="0">
                <a:pos x="connsiteX67099" y="connsiteY67099"/>
              </a:cxn>
              <a:cxn ang="0">
                <a:pos x="connsiteX67100" y="connsiteY67100"/>
              </a:cxn>
              <a:cxn ang="0">
                <a:pos x="connsiteX67101" y="connsiteY67101"/>
              </a:cxn>
              <a:cxn ang="0">
                <a:pos x="connsiteX67102" y="connsiteY67102"/>
              </a:cxn>
              <a:cxn ang="0">
                <a:pos x="connsiteX67103" y="connsiteY67103"/>
              </a:cxn>
              <a:cxn ang="0">
                <a:pos x="connsiteX67104" y="connsiteY67104"/>
              </a:cxn>
              <a:cxn ang="0">
                <a:pos x="connsiteX67105" y="connsiteY67105"/>
              </a:cxn>
              <a:cxn ang="0">
                <a:pos x="connsiteX67106" y="connsiteY67106"/>
              </a:cxn>
              <a:cxn ang="0">
                <a:pos x="connsiteX67107" y="connsiteY67107"/>
              </a:cxn>
              <a:cxn ang="0">
                <a:pos x="connsiteX67108" y="connsiteY67108"/>
              </a:cxn>
              <a:cxn ang="0">
                <a:pos x="connsiteX67109" y="connsiteY67109"/>
              </a:cxn>
              <a:cxn ang="0">
                <a:pos x="connsiteX67110" y="connsiteY67110"/>
              </a:cxn>
              <a:cxn ang="0">
                <a:pos x="connsiteX67111" y="connsiteY67111"/>
              </a:cxn>
              <a:cxn ang="0">
                <a:pos x="connsiteX67112" y="connsiteY67112"/>
              </a:cxn>
              <a:cxn ang="0">
                <a:pos x="connsiteX67113" y="connsiteY67113"/>
              </a:cxn>
              <a:cxn ang="0">
                <a:pos x="connsiteX67114" y="connsiteY67114"/>
              </a:cxn>
              <a:cxn ang="0">
                <a:pos x="connsiteX67115" y="connsiteY67115"/>
              </a:cxn>
              <a:cxn ang="0">
                <a:pos x="connsiteX67116" y="connsiteY67116"/>
              </a:cxn>
              <a:cxn ang="0">
                <a:pos x="connsiteX67117" y="connsiteY67117"/>
              </a:cxn>
              <a:cxn ang="0">
                <a:pos x="connsiteX67118" y="connsiteY67118"/>
              </a:cxn>
              <a:cxn ang="0">
                <a:pos x="connsiteX67119" y="connsiteY67119"/>
              </a:cxn>
              <a:cxn ang="0">
                <a:pos x="connsiteX67120" y="connsiteY67120"/>
              </a:cxn>
              <a:cxn ang="0">
                <a:pos x="connsiteX67121" y="connsiteY67121"/>
              </a:cxn>
              <a:cxn ang="0">
                <a:pos x="connsiteX67122" y="connsiteY67122"/>
              </a:cxn>
              <a:cxn ang="0">
                <a:pos x="connsiteX67123" y="connsiteY67123"/>
              </a:cxn>
              <a:cxn ang="0">
                <a:pos x="connsiteX67124" y="connsiteY67124"/>
              </a:cxn>
              <a:cxn ang="0">
                <a:pos x="connsiteX67125" y="connsiteY67125"/>
              </a:cxn>
              <a:cxn ang="0">
                <a:pos x="connsiteX67126" y="connsiteY67126"/>
              </a:cxn>
              <a:cxn ang="0">
                <a:pos x="connsiteX67127" y="connsiteY67127"/>
              </a:cxn>
              <a:cxn ang="0">
                <a:pos x="connsiteX67128" y="connsiteY67128"/>
              </a:cxn>
              <a:cxn ang="0">
                <a:pos x="connsiteX67129" y="connsiteY67129"/>
              </a:cxn>
              <a:cxn ang="0">
                <a:pos x="connsiteX67130" y="connsiteY67130"/>
              </a:cxn>
              <a:cxn ang="0">
                <a:pos x="connsiteX67131" y="connsiteY67131"/>
              </a:cxn>
              <a:cxn ang="0">
                <a:pos x="connsiteX67132" y="connsiteY67132"/>
              </a:cxn>
              <a:cxn ang="0">
                <a:pos x="connsiteX67133" y="connsiteY67133"/>
              </a:cxn>
              <a:cxn ang="0">
                <a:pos x="connsiteX67134" y="connsiteY67134"/>
              </a:cxn>
              <a:cxn ang="0">
                <a:pos x="connsiteX67135" y="connsiteY67135"/>
              </a:cxn>
              <a:cxn ang="0">
                <a:pos x="connsiteX67136" y="connsiteY67136"/>
              </a:cxn>
              <a:cxn ang="0">
                <a:pos x="connsiteX67137" y="connsiteY67137"/>
              </a:cxn>
              <a:cxn ang="0">
                <a:pos x="connsiteX67138" y="connsiteY67138"/>
              </a:cxn>
              <a:cxn ang="0">
                <a:pos x="connsiteX67139" y="connsiteY67139"/>
              </a:cxn>
              <a:cxn ang="0">
                <a:pos x="connsiteX67140" y="connsiteY67140"/>
              </a:cxn>
              <a:cxn ang="0">
                <a:pos x="connsiteX67141" y="connsiteY67141"/>
              </a:cxn>
              <a:cxn ang="0">
                <a:pos x="connsiteX67142" y="connsiteY67142"/>
              </a:cxn>
              <a:cxn ang="0">
                <a:pos x="connsiteX67143" y="connsiteY67143"/>
              </a:cxn>
              <a:cxn ang="0">
                <a:pos x="connsiteX67144" y="connsiteY67144"/>
              </a:cxn>
              <a:cxn ang="0">
                <a:pos x="connsiteX67145" y="connsiteY67145"/>
              </a:cxn>
              <a:cxn ang="0">
                <a:pos x="connsiteX67146" y="connsiteY67146"/>
              </a:cxn>
              <a:cxn ang="0">
                <a:pos x="connsiteX67147" y="connsiteY67147"/>
              </a:cxn>
              <a:cxn ang="0">
                <a:pos x="connsiteX67148" y="connsiteY67148"/>
              </a:cxn>
              <a:cxn ang="0">
                <a:pos x="connsiteX67149" y="connsiteY67149"/>
              </a:cxn>
              <a:cxn ang="0">
                <a:pos x="connsiteX67150" y="connsiteY67150"/>
              </a:cxn>
              <a:cxn ang="0">
                <a:pos x="connsiteX67151" y="connsiteY67151"/>
              </a:cxn>
              <a:cxn ang="0">
                <a:pos x="connsiteX67152" y="connsiteY67152"/>
              </a:cxn>
              <a:cxn ang="0">
                <a:pos x="connsiteX67153" y="connsiteY67153"/>
              </a:cxn>
              <a:cxn ang="0">
                <a:pos x="connsiteX67154" y="connsiteY67154"/>
              </a:cxn>
              <a:cxn ang="0">
                <a:pos x="connsiteX67155" y="connsiteY67155"/>
              </a:cxn>
              <a:cxn ang="0">
                <a:pos x="connsiteX67156" y="connsiteY67156"/>
              </a:cxn>
              <a:cxn ang="0">
                <a:pos x="connsiteX67157" y="connsiteY67157"/>
              </a:cxn>
              <a:cxn ang="0">
                <a:pos x="connsiteX67158" y="connsiteY67158"/>
              </a:cxn>
              <a:cxn ang="0">
                <a:pos x="connsiteX67159" y="connsiteY67159"/>
              </a:cxn>
              <a:cxn ang="0">
                <a:pos x="connsiteX67160" y="connsiteY67160"/>
              </a:cxn>
              <a:cxn ang="0">
                <a:pos x="connsiteX67161" y="connsiteY67161"/>
              </a:cxn>
              <a:cxn ang="0">
                <a:pos x="connsiteX67162" y="connsiteY67162"/>
              </a:cxn>
              <a:cxn ang="0">
                <a:pos x="connsiteX67163" y="connsiteY67163"/>
              </a:cxn>
              <a:cxn ang="0">
                <a:pos x="connsiteX67164" y="connsiteY67164"/>
              </a:cxn>
              <a:cxn ang="0">
                <a:pos x="connsiteX67165" y="connsiteY67165"/>
              </a:cxn>
              <a:cxn ang="0">
                <a:pos x="connsiteX67166" y="connsiteY67166"/>
              </a:cxn>
              <a:cxn ang="0">
                <a:pos x="connsiteX67167" y="connsiteY67167"/>
              </a:cxn>
              <a:cxn ang="0">
                <a:pos x="connsiteX67168" y="connsiteY67168"/>
              </a:cxn>
              <a:cxn ang="0">
                <a:pos x="connsiteX67169" y="connsiteY67169"/>
              </a:cxn>
              <a:cxn ang="0">
                <a:pos x="connsiteX67170" y="connsiteY67170"/>
              </a:cxn>
              <a:cxn ang="0">
                <a:pos x="connsiteX67171" y="connsiteY67171"/>
              </a:cxn>
              <a:cxn ang="0">
                <a:pos x="connsiteX67172" y="connsiteY67172"/>
              </a:cxn>
              <a:cxn ang="0">
                <a:pos x="connsiteX67173" y="connsiteY67173"/>
              </a:cxn>
              <a:cxn ang="0">
                <a:pos x="connsiteX67174" y="connsiteY67174"/>
              </a:cxn>
              <a:cxn ang="0">
                <a:pos x="connsiteX67175" y="connsiteY67175"/>
              </a:cxn>
              <a:cxn ang="0">
                <a:pos x="connsiteX67176" y="connsiteY67176"/>
              </a:cxn>
              <a:cxn ang="0">
                <a:pos x="connsiteX67177" y="connsiteY67177"/>
              </a:cxn>
              <a:cxn ang="0">
                <a:pos x="connsiteX67178" y="connsiteY67178"/>
              </a:cxn>
              <a:cxn ang="0">
                <a:pos x="connsiteX67179" y="connsiteY67179"/>
              </a:cxn>
              <a:cxn ang="0">
                <a:pos x="connsiteX67180" y="connsiteY67180"/>
              </a:cxn>
              <a:cxn ang="0">
                <a:pos x="connsiteX67181" y="connsiteY67181"/>
              </a:cxn>
              <a:cxn ang="0">
                <a:pos x="connsiteX67182" y="connsiteY67182"/>
              </a:cxn>
              <a:cxn ang="0">
                <a:pos x="connsiteX67183" y="connsiteY67183"/>
              </a:cxn>
              <a:cxn ang="0">
                <a:pos x="connsiteX67184" y="connsiteY67184"/>
              </a:cxn>
              <a:cxn ang="0">
                <a:pos x="connsiteX67185" y="connsiteY67185"/>
              </a:cxn>
              <a:cxn ang="0">
                <a:pos x="connsiteX67186" y="connsiteY67186"/>
              </a:cxn>
              <a:cxn ang="0">
                <a:pos x="connsiteX67187" y="connsiteY67187"/>
              </a:cxn>
              <a:cxn ang="0">
                <a:pos x="connsiteX67188" y="connsiteY67188"/>
              </a:cxn>
              <a:cxn ang="0">
                <a:pos x="connsiteX67189" y="connsiteY67189"/>
              </a:cxn>
              <a:cxn ang="0">
                <a:pos x="connsiteX67190" y="connsiteY67190"/>
              </a:cxn>
              <a:cxn ang="0">
                <a:pos x="connsiteX67191" y="connsiteY67191"/>
              </a:cxn>
              <a:cxn ang="0">
                <a:pos x="connsiteX67192" y="connsiteY67192"/>
              </a:cxn>
              <a:cxn ang="0">
                <a:pos x="connsiteX67193" y="connsiteY67193"/>
              </a:cxn>
              <a:cxn ang="0">
                <a:pos x="connsiteX67194" y="connsiteY67194"/>
              </a:cxn>
              <a:cxn ang="0">
                <a:pos x="connsiteX67195" y="connsiteY67195"/>
              </a:cxn>
              <a:cxn ang="0">
                <a:pos x="connsiteX67196" y="connsiteY67196"/>
              </a:cxn>
              <a:cxn ang="0">
                <a:pos x="connsiteX67197" y="connsiteY67197"/>
              </a:cxn>
              <a:cxn ang="0">
                <a:pos x="connsiteX67198" y="connsiteY67198"/>
              </a:cxn>
              <a:cxn ang="0">
                <a:pos x="connsiteX67199" y="connsiteY67199"/>
              </a:cxn>
              <a:cxn ang="0">
                <a:pos x="connsiteX67200" y="connsiteY67200"/>
              </a:cxn>
              <a:cxn ang="0">
                <a:pos x="connsiteX67201" y="connsiteY67201"/>
              </a:cxn>
              <a:cxn ang="0">
                <a:pos x="connsiteX67202" y="connsiteY67202"/>
              </a:cxn>
              <a:cxn ang="0">
                <a:pos x="connsiteX67203" y="connsiteY67203"/>
              </a:cxn>
              <a:cxn ang="0">
                <a:pos x="connsiteX67204" y="connsiteY67204"/>
              </a:cxn>
              <a:cxn ang="0">
                <a:pos x="connsiteX67205" y="connsiteY67205"/>
              </a:cxn>
              <a:cxn ang="0">
                <a:pos x="connsiteX67206" y="connsiteY67206"/>
              </a:cxn>
              <a:cxn ang="0">
                <a:pos x="connsiteX67207" y="connsiteY67207"/>
              </a:cxn>
              <a:cxn ang="0">
                <a:pos x="connsiteX67208" y="connsiteY67208"/>
              </a:cxn>
              <a:cxn ang="0">
                <a:pos x="connsiteX67209" y="connsiteY67209"/>
              </a:cxn>
              <a:cxn ang="0">
                <a:pos x="connsiteX67210" y="connsiteY67210"/>
              </a:cxn>
              <a:cxn ang="0">
                <a:pos x="connsiteX67211" y="connsiteY67211"/>
              </a:cxn>
              <a:cxn ang="0">
                <a:pos x="connsiteX67212" y="connsiteY67212"/>
              </a:cxn>
              <a:cxn ang="0">
                <a:pos x="connsiteX67213" y="connsiteY67213"/>
              </a:cxn>
              <a:cxn ang="0">
                <a:pos x="connsiteX67214" y="connsiteY67214"/>
              </a:cxn>
              <a:cxn ang="0">
                <a:pos x="connsiteX67215" y="connsiteY67215"/>
              </a:cxn>
              <a:cxn ang="0">
                <a:pos x="connsiteX67216" y="connsiteY67216"/>
              </a:cxn>
              <a:cxn ang="0">
                <a:pos x="connsiteX67217" y="connsiteY67217"/>
              </a:cxn>
              <a:cxn ang="0">
                <a:pos x="connsiteX67218" y="connsiteY67218"/>
              </a:cxn>
              <a:cxn ang="0">
                <a:pos x="connsiteX67219" y="connsiteY67219"/>
              </a:cxn>
              <a:cxn ang="0">
                <a:pos x="connsiteX67220" y="connsiteY67220"/>
              </a:cxn>
              <a:cxn ang="0">
                <a:pos x="connsiteX67221" y="connsiteY67221"/>
              </a:cxn>
              <a:cxn ang="0">
                <a:pos x="connsiteX67222" y="connsiteY67222"/>
              </a:cxn>
              <a:cxn ang="0">
                <a:pos x="connsiteX67223" y="connsiteY67223"/>
              </a:cxn>
              <a:cxn ang="0">
                <a:pos x="connsiteX67224" y="connsiteY67224"/>
              </a:cxn>
              <a:cxn ang="0">
                <a:pos x="connsiteX67225" y="connsiteY67225"/>
              </a:cxn>
              <a:cxn ang="0">
                <a:pos x="connsiteX67226" y="connsiteY67226"/>
              </a:cxn>
              <a:cxn ang="0">
                <a:pos x="connsiteX67227" y="connsiteY67227"/>
              </a:cxn>
              <a:cxn ang="0">
                <a:pos x="connsiteX67228" y="connsiteY67228"/>
              </a:cxn>
              <a:cxn ang="0">
                <a:pos x="connsiteX67229" y="connsiteY67229"/>
              </a:cxn>
              <a:cxn ang="0">
                <a:pos x="connsiteX67230" y="connsiteY67230"/>
              </a:cxn>
              <a:cxn ang="0">
                <a:pos x="connsiteX67231" y="connsiteY67231"/>
              </a:cxn>
              <a:cxn ang="0">
                <a:pos x="connsiteX67232" y="connsiteY67232"/>
              </a:cxn>
              <a:cxn ang="0">
                <a:pos x="connsiteX67233" y="connsiteY67233"/>
              </a:cxn>
              <a:cxn ang="0">
                <a:pos x="connsiteX67234" y="connsiteY67234"/>
              </a:cxn>
              <a:cxn ang="0">
                <a:pos x="connsiteX67235" y="connsiteY67235"/>
              </a:cxn>
              <a:cxn ang="0">
                <a:pos x="connsiteX67236" y="connsiteY67236"/>
              </a:cxn>
              <a:cxn ang="0">
                <a:pos x="connsiteX67237" y="connsiteY67237"/>
              </a:cxn>
              <a:cxn ang="0">
                <a:pos x="connsiteX67238" y="connsiteY67238"/>
              </a:cxn>
              <a:cxn ang="0">
                <a:pos x="connsiteX67239" y="connsiteY67239"/>
              </a:cxn>
              <a:cxn ang="0">
                <a:pos x="connsiteX67240" y="connsiteY67240"/>
              </a:cxn>
              <a:cxn ang="0">
                <a:pos x="connsiteX67241" y="connsiteY67241"/>
              </a:cxn>
              <a:cxn ang="0">
                <a:pos x="connsiteX67242" y="connsiteY67242"/>
              </a:cxn>
              <a:cxn ang="0">
                <a:pos x="connsiteX67243" y="connsiteY67243"/>
              </a:cxn>
              <a:cxn ang="0">
                <a:pos x="connsiteX67244" y="connsiteY67244"/>
              </a:cxn>
              <a:cxn ang="0">
                <a:pos x="connsiteX67245" y="connsiteY67245"/>
              </a:cxn>
              <a:cxn ang="0">
                <a:pos x="connsiteX67246" y="connsiteY67246"/>
              </a:cxn>
              <a:cxn ang="0">
                <a:pos x="connsiteX67247" y="connsiteY67247"/>
              </a:cxn>
              <a:cxn ang="0">
                <a:pos x="connsiteX67248" y="connsiteY67248"/>
              </a:cxn>
              <a:cxn ang="0">
                <a:pos x="connsiteX67249" y="connsiteY67249"/>
              </a:cxn>
              <a:cxn ang="0">
                <a:pos x="connsiteX67250" y="connsiteY67250"/>
              </a:cxn>
              <a:cxn ang="0">
                <a:pos x="connsiteX67251" y="connsiteY67251"/>
              </a:cxn>
              <a:cxn ang="0">
                <a:pos x="connsiteX67252" y="connsiteY67252"/>
              </a:cxn>
              <a:cxn ang="0">
                <a:pos x="connsiteX67253" y="connsiteY67253"/>
              </a:cxn>
              <a:cxn ang="0">
                <a:pos x="connsiteX67254" y="connsiteY67254"/>
              </a:cxn>
              <a:cxn ang="0">
                <a:pos x="connsiteX67255" y="connsiteY67255"/>
              </a:cxn>
              <a:cxn ang="0">
                <a:pos x="connsiteX67256" y="connsiteY67256"/>
              </a:cxn>
              <a:cxn ang="0">
                <a:pos x="connsiteX67257" y="connsiteY67257"/>
              </a:cxn>
              <a:cxn ang="0">
                <a:pos x="connsiteX67258" y="connsiteY67258"/>
              </a:cxn>
              <a:cxn ang="0">
                <a:pos x="connsiteX67259" y="connsiteY67259"/>
              </a:cxn>
              <a:cxn ang="0">
                <a:pos x="connsiteX67260" y="connsiteY67260"/>
              </a:cxn>
              <a:cxn ang="0">
                <a:pos x="connsiteX67261" y="connsiteY67261"/>
              </a:cxn>
              <a:cxn ang="0">
                <a:pos x="connsiteX67262" y="connsiteY67262"/>
              </a:cxn>
              <a:cxn ang="0">
                <a:pos x="connsiteX67263" y="connsiteY67263"/>
              </a:cxn>
              <a:cxn ang="0">
                <a:pos x="connsiteX67264" y="connsiteY67264"/>
              </a:cxn>
              <a:cxn ang="0">
                <a:pos x="connsiteX67265" y="connsiteY67265"/>
              </a:cxn>
              <a:cxn ang="0">
                <a:pos x="connsiteX67266" y="connsiteY67266"/>
              </a:cxn>
              <a:cxn ang="0">
                <a:pos x="connsiteX67267" y="connsiteY67267"/>
              </a:cxn>
              <a:cxn ang="0">
                <a:pos x="connsiteX67268" y="connsiteY67268"/>
              </a:cxn>
              <a:cxn ang="0">
                <a:pos x="connsiteX67269" y="connsiteY67269"/>
              </a:cxn>
              <a:cxn ang="0">
                <a:pos x="connsiteX67270" y="connsiteY67270"/>
              </a:cxn>
              <a:cxn ang="0">
                <a:pos x="connsiteX67271" y="connsiteY67271"/>
              </a:cxn>
              <a:cxn ang="0">
                <a:pos x="connsiteX67272" y="connsiteY67272"/>
              </a:cxn>
              <a:cxn ang="0">
                <a:pos x="connsiteX67273" y="connsiteY67273"/>
              </a:cxn>
              <a:cxn ang="0">
                <a:pos x="connsiteX67274" y="connsiteY67274"/>
              </a:cxn>
              <a:cxn ang="0">
                <a:pos x="connsiteX67275" y="connsiteY67275"/>
              </a:cxn>
              <a:cxn ang="0">
                <a:pos x="connsiteX67276" y="connsiteY67276"/>
              </a:cxn>
              <a:cxn ang="0">
                <a:pos x="connsiteX67277" y="connsiteY67277"/>
              </a:cxn>
              <a:cxn ang="0">
                <a:pos x="connsiteX67278" y="connsiteY67278"/>
              </a:cxn>
              <a:cxn ang="0">
                <a:pos x="connsiteX67279" y="connsiteY67279"/>
              </a:cxn>
              <a:cxn ang="0">
                <a:pos x="connsiteX67280" y="connsiteY67280"/>
              </a:cxn>
              <a:cxn ang="0">
                <a:pos x="connsiteX67281" y="connsiteY67281"/>
              </a:cxn>
              <a:cxn ang="0">
                <a:pos x="connsiteX67282" y="connsiteY67282"/>
              </a:cxn>
              <a:cxn ang="0">
                <a:pos x="connsiteX67283" y="connsiteY67283"/>
              </a:cxn>
              <a:cxn ang="0">
                <a:pos x="connsiteX67284" y="connsiteY67284"/>
              </a:cxn>
              <a:cxn ang="0">
                <a:pos x="connsiteX67285" y="connsiteY67285"/>
              </a:cxn>
              <a:cxn ang="0">
                <a:pos x="connsiteX67286" y="connsiteY67286"/>
              </a:cxn>
              <a:cxn ang="0">
                <a:pos x="connsiteX67287" y="connsiteY67287"/>
              </a:cxn>
              <a:cxn ang="0">
                <a:pos x="connsiteX67288" y="connsiteY67288"/>
              </a:cxn>
              <a:cxn ang="0">
                <a:pos x="connsiteX67289" y="connsiteY67289"/>
              </a:cxn>
              <a:cxn ang="0">
                <a:pos x="connsiteX67290" y="connsiteY67290"/>
              </a:cxn>
              <a:cxn ang="0">
                <a:pos x="connsiteX67291" y="connsiteY67291"/>
              </a:cxn>
              <a:cxn ang="0">
                <a:pos x="connsiteX67292" y="connsiteY67292"/>
              </a:cxn>
              <a:cxn ang="0">
                <a:pos x="connsiteX67293" y="connsiteY67293"/>
              </a:cxn>
              <a:cxn ang="0">
                <a:pos x="connsiteX67294" y="connsiteY67294"/>
              </a:cxn>
              <a:cxn ang="0">
                <a:pos x="connsiteX67295" y="connsiteY67295"/>
              </a:cxn>
              <a:cxn ang="0">
                <a:pos x="connsiteX67296" y="connsiteY67296"/>
              </a:cxn>
              <a:cxn ang="0">
                <a:pos x="connsiteX67297" y="connsiteY67297"/>
              </a:cxn>
              <a:cxn ang="0">
                <a:pos x="connsiteX67298" y="connsiteY67298"/>
              </a:cxn>
              <a:cxn ang="0">
                <a:pos x="connsiteX67299" y="connsiteY67299"/>
              </a:cxn>
              <a:cxn ang="0">
                <a:pos x="connsiteX67300" y="connsiteY67300"/>
              </a:cxn>
              <a:cxn ang="0">
                <a:pos x="connsiteX67301" y="connsiteY67301"/>
              </a:cxn>
              <a:cxn ang="0">
                <a:pos x="connsiteX67302" y="connsiteY67302"/>
              </a:cxn>
              <a:cxn ang="0">
                <a:pos x="connsiteX67303" y="connsiteY67303"/>
              </a:cxn>
              <a:cxn ang="0">
                <a:pos x="connsiteX67304" y="connsiteY67304"/>
              </a:cxn>
              <a:cxn ang="0">
                <a:pos x="connsiteX67305" y="connsiteY67305"/>
              </a:cxn>
              <a:cxn ang="0">
                <a:pos x="connsiteX67306" y="connsiteY67306"/>
              </a:cxn>
              <a:cxn ang="0">
                <a:pos x="connsiteX67307" y="connsiteY67307"/>
              </a:cxn>
              <a:cxn ang="0">
                <a:pos x="connsiteX67308" y="connsiteY67308"/>
              </a:cxn>
              <a:cxn ang="0">
                <a:pos x="connsiteX67309" y="connsiteY67309"/>
              </a:cxn>
              <a:cxn ang="0">
                <a:pos x="connsiteX67310" y="connsiteY67310"/>
              </a:cxn>
              <a:cxn ang="0">
                <a:pos x="connsiteX67311" y="connsiteY67311"/>
              </a:cxn>
              <a:cxn ang="0">
                <a:pos x="connsiteX67312" y="connsiteY67312"/>
              </a:cxn>
              <a:cxn ang="0">
                <a:pos x="connsiteX67313" y="connsiteY67313"/>
              </a:cxn>
              <a:cxn ang="0">
                <a:pos x="connsiteX67314" y="connsiteY67314"/>
              </a:cxn>
              <a:cxn ang="0">
                <a:pos x="connsiteX67315" y="connsiteY67315"/>
              </a:cxn>
              <a:cxn ang="0">
                <a:pos x="connsiteX67316" y="connsiteY67316"/>
              </a:cxn>
              <a:cxn ang="0">
                <a:pos x="connsiteX67317" y="connsiteY67317"/>
              </a:cxn>
              <a:cxn ang="0">
                <a:pos x="connsiteX67318" y="connsiteY67318"/>
              </a:cxn>
              <a:cxn ang="0">
                <a:pos x="connsiteX67319" y="connsiteY67319"/>
              </a:cxn>
              <a:cxn ang="0">
                <a:pos x="connsiteX67320" y="connsiteY67320"/>
              </a:cxn>
              <a:cxn ang="0">
                <a:pos x="connsiteX67321" y="connsiteY67321"/>
              </a:cxn>
              <a:cxn ang="0">
                <a:pos x="connsiteX67322" y="connsiteY67322"/>
              </a:cxn>
              <a:cxn ang="0">
                <a:pos x="connsiteX67323" y="connsiteY67323"/>
              </a:cxn>
              <a:cxn ang="0">
                <a:pos x="connsiteX67324" y="connsiteY67324"/>
              </a:cxn>
              <a:cxn ang="0">
                <a:pos x="connsiteX67325" y="connsiteY67325"/>
              </a:cxn>
              <a:cxn ang="0">
                <a:pos x="connsiteX67326" y="connsiteY67326"/>
              </a:cxn>
              <a:cxn ang="0">
                <a:pos x="connsiteX67327" y="connsiteY67327"/>
              </a:cxn>
              <a:cxn ang="0">
                <a:pos x="connsiteX67328" y="connsiteY67328"/>
              </a:cxn>
              <a:cxn ang="0">
                <a:pos x="connsiteX67329" y="connsiteY67329"/>
              </a:cxn>
              <a:cxn ang="0">
                <a:pos x="connsiteX67330" y="connsiteY67330"/>
              </a:cxn>
              <a:cxn ang="0">
                <a:pos x="connsiteX67331" y="connsiteY67331"/>
              </a:cxn>
              <a:cxn ang="0">
                <a:pos x="connsiteX67332" y="connsiteY67332"/>
              </a:cxn>
              <a:cxn ang="0">
                <a:pos x="connsiteX67333" y="connsiteY67333"/>
              </a:cxn>
              <a:cxn ang="0">
                <a:pos x="connsiteX67334" y="connsiteY67334"/>
              </a:cxn>
              <a:cxn ang="0">
                <a:pos x="connsiteX67335" y="connsiteY67335"/>
              </a:cxn>
              <a:cxn ang="0">
                <a:pos x="connsiteX67336" y="connsiteY67336"/>
              </a:cxn>
              <a:cxn ang="0">
                <a:pos x="connsiteX67337" y="connsiteY67337"/>
              </a:cxn>
              <a:cxn ang="0">
                <a:pos x="connsiteX67338" y="connsiteY67338"/>
              </a:cxn>
              <a:cxn ang="0">
                <a:pos x="connsiteX67339" y="connsiteY67339"/>
              </a:cxn>
              <a:cxn ang="0">
                <a:pos x="connsiteX67340" y="connsiteY67340"/>
              </a:cxn>
              <a:cxn ang="0">
                <a:pos x="connsiteX67341" y="connsiteY67341"/>
              </a:cxn>
              <a:cxn ang="0">
                <a:pos x="connsiteX67342" y="connsiteY67342"/>
              </a:cxn>
              <a:cxn ang="0">
                <a:pos x="connsiteX67343" y="connsiteY67343"/>
              </a:cxn>
              <a:cxn ang="0">
                <a:pos x="connsiteX67344" y="connsiteY67344"/>
              </a:cxn>
              <a:cxn ang="0">
                <a:pos x="connsiteX67345" y="connsiteY67345"/>
              </a:cxn>
              <a:cxn ang="0">
                <a:pos x="connsiteX67346" y="connsiteY67346"/>
              </a:cxn>
              <a:cxn ang="0">
                <a:pos x="connsiteX67347" y="connsiteY67347"/>
              </a:cxn>
              <a:cxn ang="0">
                <a:pos x="connsiteX67348" y="connsiteY67348"/>
              </a:cxn>
              <a:cxn ang="0">
                <a:pos x="connsiteX67349" y="connsiteY67349"/>
              </a:cxn>
              <a:cxn ang="0">
                <a:pos x="connsiteX67350" y="connsiteY67350"/>
              </a:cxn>
              <a:cxn ang="0">
                <a:pos x="connsiteX67351" y="connsiteY67351"/>
              </a:cxn>
              <a:cxn ang="0">
                <a:pos x="connsiteX67352" y="connsiteY67352"/>
              </a:cxn>
              <a:cxn ang="0">
                <a:pos x="connsiteX67353" y="connsiteY67353"/>
              </a:cxn>
              <a:cxn ang="0">
                <a:pos x="connsiteX67354" y="connsiteY67354"/>
              </a:cxn>
              <a:cxn ang="0">
                <a:pos x="connsiteX67355" y="connsiteY67355"/>
              </a:cxn>
              <a:cxn ang="0">
                <a:pos x="connsiteX67356" y="connsiteY67356"/>
              </a:cxn>
              <a:cxn ang="0">
                <a:pos x="connsiteX67357" y="connsiteY67357"/>
              </a:cxn>
              <a:cxn ang="0">
                <a:pos x="connsiteX67358" y="connsiteY67358"/>
              </a:cxn>
              <a:cxn ang="0">
                <a:pos x="connsiteX67359" y="connsiteY67359"/>
              </a:cxn>
              <a:cxn ang="0">
                <a:pos x="connsiteX67360" y="connsiteY67360"/>
              </a:cxn>
              <a:cxn ang="0">
                <a:pos x="connsiteX67361" y="connsiteY67361"/>
              </a:cxn>
              <a:cxn ang="0">
                <a:pos x="connsiteX67362" y="connsiteY67362"/>
              </a:cxn>
              <a:cxn ang="0">
                <a:pos x="connsiteX67363" y="connsiteY67363"/>
              </a:cxn>
              <a:cxn ang="0">
                <a:pos x="connsiteX67364" y="connsiteY67364"/>
              </a:cxn>
              <a:cxn ang="0">
                <a:pos x="connsiteX67365" y="connsiteY67365"/>
              </a:cxn>
              <a:cxn ang="0">
                <a:pos x="connsiteX67366" y="connsiteY67366"/>
              </a:cxn>
              <a:cxn ang="0">
                <a:pos x="connsiteX67367" y="connsiteY67367"/>
              </a:cxn>
              <a:cxn ang="0">
                <a:pos x="connsiteX67368" y="connsiteY67368"/>
              </a:cxn>
              <a:cxn ang="0">
                <a:pos x="connsiteX67369" y="connsiteY67369"/>
              </a:cxn>
              <a:cxn ang="0">
                <a:pos x="connsiteX67370" y="connsiteY67370"/>
              </a:cxn>
              <a:cxn ang="0">
                <a:pos x="connsiteX67371" y="connsiteY67371"/>
              </a:cxn>
              <a:cxn ang="0">
                <a:pos x="connsiteX67372" y="connsiteY67372"/>
              </a:cxn>
              <a:cxn ang="0">
                <a:pos x="connsiteX67373" y="connsiteY67373"/>
              </a:cxn>
              <a:cxn ang="0">
                <a:pos x="connsiteX67374" y="connsiteY67374"/>
              </a:cxn>
              <a:cxn ang="0">
                <a:pos x="connsiteX67375" y="connsiteY67375"/>
              </a:cxn>
              <a:cxn ang="0">
                <a:pos x="connsiteX67376" y="connsiteY67376"/>
              </a:cxn>
              <a:cxn ang="0">
                <a:pos x="connsiteX67377" y="connsiteY67377"/>
              </a:cxn>
              <a:cxn ang="0">
                <a:pos x="connsiteX67378" y="connsiteY67378"/>
              </a:cxn>
              <a:cxn ang="0">
                <a:pos x="connsiteX67379" y="connsiteY67379"/>
              </a:cxn>
              <a:cxn ang="0">
                <a:pos x="connsiteX67380" y="connsiteY67380"/>
              </a:cxn>
              <a:cxn ang="0">
                <a:pos x="connsiteX67381" y="connsiteY67381"/>
              </a:cxn>
              <a:cxn ang="0">
                <a:pos x="connsiteX67382" y="connsiteY67382"/>
              </a:cxn>
              <a:cxn ang="0">
                <a:pos x="connsiteX67383" y="connsiteY67383"/>
              </a:cxn>
              <a:cxn ang="0">
                <a:pos x="connsiteX67384" y="connsiteY67384"/>
              </a:cxn>
              <a:cxn ang="0">
                <a:pos x="connsiteX67385" y="connsiteY67385"/>
              </a:cxn>
              <a:cxn ang="0">
                <a:pos x="connsiteX67386" y="connsiteY67386"/>
              </a:cxn>
              <a:cxn ang="0">
                <a:pos x="connsiteX67387" y="connsiteY67387"/>
              </a:cxn>
              <a:cxn ang="0">
                <a:pos x="connsiteX67388" y="connsiteY67388"/>
              </a:cxn>
              <a:cxn ang="0">
                <a:pos x="connsiteX67389" y="connsiteY67389"/>
              </a:cxn>
              <a:cxn ang="0">
                <a:pos x="connsiteX67390" y="connsiteY67390"/>
              </a:cxn>
              <a:cxn ang="0">
                <a:pos x="connsiteX67391" y="connsiteY67391"/>
              </a:cxn>
              <a:cxn ang="0">
                <a:pos x="connsiteX67392" y="connsiteY67392"/>
              </a:cxn>
              <a:cxn ang="0">
                <a:pos x="connsiteX67393" y="connsiteY67393"/>
              </a:cxn>
              <a:cxn ang="0">
                <a:pos x="connsiteX67394" y="connsiteY67394"/>
              </a:cxn>
              <a:cxn ang="0">
                <a:pos x="connsiteX67395" y="connsiteY67395"/>
              </a:cxn>
              <a:cxn ang="0">
                <a:pos x="connsiteX67396" y="connsiteY67396"/>
              </a:cxn>
              <a:cxn ang="0">
                <a:pos x="connsiteX67397" y="connsiteY67397"/>
              </a:cxn>
              <a:cxn ang="0">
                <a:pos x="connsiteX67398" y="connsiteY67398"/>
              </a:cxn>
              <a:cxn ang="0">
                <a:pos x="connsiteX67399" y="connsiteY67399"/>
              </a:cxn>
              <a:cxn ang="0">
                <a:pos x="connsiteX67400" y="connsiteY67400"/>
              </a:cxn>
              <a:cxn ang="0">
                <a:pos x="connsiteX67401" y="connsiteY67401"/>
              </a:cxn>
              <a:cxn ang="0">
                <a:pos x="connsiteX67402" y="connsiteY67402"/>
              </a:cxn>
              <a:cxn ang="0">
                <a:pos x="connsiteX67403" y="connsiteY67403"/>
              </a:cxn>
              <a:cxn ang="0">
                <a:pos x="connsiteX67404" y="connsiteY67404"/>
              </a:cxn>
              <a:cxn ang="0">
                <a:pos x="connsiteX67405" y="connsiteY67405"/>
              </a:cxn>
              <a:cxn ang="0">
                <a:pos x="connsiteX67406" y="connsiteY67406"/>
              </a:cxn>
              <a:cxn ang="0">
                <a:pos x="connsiteX67407" y="connsiteY67407"/>
              </a:cxn>
              <a:cxn ang="0">
                <a:pos x="connsiteX67408" y="connsiteY67408"/>
              </a:cxn>
              <a:cxn ang="0">
                <a:pos x="connsiteX67409" y="connsiteY67409"/>
              </a:cxn>
              <a:cxn ang="0">
                <a:pos x="connsiteX67410" y="connsiteY67410"/>
              </a:cxn>
              <a:cxn ang="0">
                <a:pos x="connsiteX67411" y="connsiteY67411"/>
              </a:cxn>
              <a:cxn ang="0">
                <a:pos x="connsiteX67412" y="connsiteY67412"/>
              </a:cxn>
              <a:cxn ang="0">
                <a:pos x="connsiteX67413" y="connsiteY67413"/>
              </a:cxn>
              <a:cxn ang="0">
                <a:pos x="connsiteX67414" y="connsiteY67414"/>
              </a:cxn>
              <a:cxn ang="0">
                <a:pos x="connsiteX67415" y="connsiteY67415"/>
              </a:cxn>
              <a:cxn ang="0">
                <a:pos x="connsiteX67416" y="connsiteY67416"/>
              </a:cxn>
              <a:cxn ang="0">
                <a:pos x="connsiteX67417" y="connsiteY67417"/>
              </a:cxn>
              <a:cxn ang="0">
                <a:pos x="connsiteX67418" y="connsiteY67418"/>
              </a:cxn>
              <a:cxn ang="0">
                <a:pos x="connsiteX67419" y="connsiteY67419"/>
              </a:cxn>
              <a:cxn ang="0">
                <a:pos x="connsiteX67420" y="connsiteY67420"/>
              </a:cxn>
              <a:cxn ang="0">
                <a:pos x="connsiteX67421" y="connsiteY67421"/>
              </a:cxn>
              <a:cxn ang="0">
                <a:pos x="connsiteX67422" y="connsiteY67422"/>
              </a:cxn>
              <a:cxn ang="0">
                <a:pos x="connsiteX67423" y="connsiteY67423"/>
              </a:cxn>
              <a:cxn ang="0">
                <a:pos x="connsiteX67424" y="connsiteY67424"/>
              </a:cxn>
              <a:cxn ang="0">
                <a:pos x="connsiteX67425" y="connsiteY67425"/>
              </a:cxn>
              <a:cxn ang="0">
                <a:pos x="connsiteX67426" y="connsiteY67426"/>
              </a:cxn>
              <a:cxn ang="0">
                <a:pos x="connsiteX67427" y="connsiteY67427"/>
              </a:cxn>
              <a:cxn ang="0">
                <a:pos x="connsiteX67428" y="connsiteY67428"/>
              </a:cxn>
              <a:cxn ang="0">
                <a:pos x="connsiteX67429" y="connsiteY67429"/>
              </a:cxn>
              <a:cxn ang="0">
                <a:pos x="connsiteX67430" y="connsiteY67430"/>
              </a:cxn>
              <a:cxn ang="0">
                <a:pos x="connsiteX67431" y="connsiteY67431"/>
              </a:cxn>
              <a:cxn ang="0">
                <a:pos x="connsiteX67432" y="connsiteY67432"/>
              </a:cxn>
              <a:cxn ang="0">
                <a:pos x="connsiteX67433" y="connsiteY67433"/>
              </a:cxn>
              <a:cxn ang="0">
                <a:pos x="connsiteX67434" y="connsiteY67434"/>
              </a:cxn>
              <a:cxn ang="0">
                <a:pos x="connsiteX67435" y="connsiteY67435"/>
              </a:cxn>
              <a:cxn ang="0">
                <a:pos x="connsiteX67436" y="connsiteY67436"/>
              </a:cxn>
              <a:cxn ang="0">
                <a:pos x="connsiteX67437" y="connsiteY67437"/>
              </a:cxn>
              <a:cxn ang="0">
                <a:pos x="connsiteX67438" y="connsiteY67438"/>
              </a:cxn>
              <a:cxn ang="0">
                <a:pos x="connsiteX67439" y="connsiteY67439"/>
              </a:cxn>
              <a:cxn ang="0">
                <a:pos x="connsiteX67440" y="connsiteY67440"/>
              </a:cxn>
              <a:cxn ang="0">
                <a:pos x="connsiteX67441" y="connsiteY67441"/>
              </a:cxn>
              <a:cxn ang="0">
                <a:pos x="connsiteX67442" y="connsiteY67442"/>
              </a:cxn>
              <a:cxn ang="0">
                <a:pos x="connsiteX67443" y="connsiteY67443"/>
              </a:cxn>
              <a:cxn ang="0">
                <a:pos x="connsiteX67444" y="connsiteY67444"/>
              </a:cxn>
              <a:cxn ang="0">
                <a:pos x="connsiteX67445" y="connsiteY67445"/>
              </a:cxn>
              <a:cxn ang="0">
                <a:pos x="connsiteX67446" y="connsiteY67446"/>
              </a:cxn>
              <a:cxn ang="0">
                <a:pos x="connsiteX67447" y="connsiteY67447"/>
              </a:cxn>
              <a:cxn ang="0">
                <a:pos x="connsiteX67448" y="connsiteY67448"/>
              </a:cxn>
              <a:cxn ang="0">
                <a:pos x="connsiteX67449" y="connsiteY67449"/>
              </a:cxn>
              <a:cxn ang="0">
                <a:pos x="connsiteX67450" y="connsiteY67450"/>
              </a:cxn>
              <a:cxn ang="0">
                <a:pos x="connsiteX67451" y="connsiteY67451"/>
              </a:cxn>
              <a:cxn ang="0">
                <a:pos x="connsiteX67452" y="connsiteY67452"/>
              </a:cxn>
              <a:cxn ang="0">
                <a:pos x="connsiteX67453" y="connsiteY67453"/>
              </a:cxn>
              <a:cxn ang="0">
                <a:pos x="connsiteX67454" y="connsiteY67454"/>
              </a:cxn>
              <a:cxn ang="0">
                <a:pos x="connsiteX67455" y="connsiteY67455"/>
              </a:cxn>
              <a:cxn ang="0">
                <a:pos x="connsiteX67456" y="connsiteY67456"/>
              </a:cxn>
              <a:cxn ang="0">
                <a:pos x="connsiteX67457" y="connsiteY67457"/>
              </a:cxn>
              <a:cxn ang="0">
                <a:pos x="connsiteX67458" y="connsiteY67458"/>
              </a:cxn>
              <a:cxn ang="0">
                <a:pos x="connsiteX67459" y="connsiteY67459"/>
              </a:cxn>
              <a:cxn ang="0">
                <a:pos x="connsiteX67460" y="connsiteY67460"/>
              </a:cxn>
              <a:cxn ang="0">
                <a:pos x="connsiteX67461" y="connsiteY67461"/>
              </a:cxn>
              <a:cxn ang="0">
                <a:pos x="connsiteX67462" y="connsiteY67462"/>
              </a:cxn>
              <a:cxn ang="0">
                <a:pos x="connsiteX67463" y="connsiteY67463"/>
              </a:cxn>
              <a:cxn ang="0">
                <a:pos x="connsiteX67464" y="connsiteY67464"/>
              </a:cxn>
              <a:cxn ang="0">
                <a:pos x="connsiteX67465" y="connsiteY67465"/>
              </a:cxn>
              <a:cxn ang="0">
                <a:pos x="connsiteX67466" y="connsiteY67466"/>
              </a:cxn>
              <a:cxn ang="0">
                <a:pos x="connsiteX67467" y="connsiteY67467"/>
              </a:cxn>
              <a:cxn ang="0">
                <a:pos x="connsiteX67468" y="connsiteY67468"/>
              </a:cxn>
              <a:cxn ang="0">
                <a:pos x="connsiteX67469" y="connsiteY67469"/>
              </a:cxn>
              <a:cxn ang="0">
                <a:pos x="connsiteX67470" y="connsiteY67470"/>
              </a:cxn>
              <a:cxn ang="0">
                <a:pos x="connsiteX67471" y="connsiteY67471"/>
              </a:cxn>
              <a:cxn ang="0">
                <a:pos x="connsiteX67472" y="connsiteY67472"/>
              </a:cxn>
              <a:cxn ang="0">
                <a:pos x="connsiteX67473" y="connsiteY67473"/>
              </a:cxn>
              <a:cxn ang="0">
                <a:pos x="connsiteX67474" y="connsiteY67474"/>
              </a:cxn>
              <a:cxn ang="0">
                <a:pos x="connsiteX67475" y="connsiteY67475"/>
              </a:cxn>
              <a:cxn ang="0">
                <a:pos x="connsiteX67476" y="connsiteY67476"/>
              </a:cxn>
              <a:cxn ang="0">
                <a:pos x="connsiteX67477" y="connsiteY67477"/>
              </a:cxn>
              <a:cxn ang="0">
                <a:pos x="connsiteX67478" y="connsiteY67478"/>
              </a:cxn>
              <a:cxn ang="0">
                <a:pos x="connsiteX67479" y="connsiteY67479"/>
              </a:cxn>
              <a:cxn ang="0">
                <a:pos x="connsiteX67480" y="connsiteY67480"/>
              </a:cxn>
              <a:cxn ang="0">
                <a:pos x="connsiteX67481" y="connsiteY67481"/>
              </a:cxn>
              <a:cxn ang="0">
                <a:pos x="connsiteX67482" y="connsiteY67482"/>
              </a:cxn>
              <a:cxn ang="0">
                <a:pos x="connsiteX67483" y="connsiteY67483"/>
              </a:cxn>
              <a:cxn ang="0">
                <a:pos x="connsiteX67484" y="connsiteY67484"/>
              </a:cxn>
              <a:cxn ang="0">
                <a:pos x="connsiteX67485" y="connsiteY67485"/>
              </a:cxn>
              <a:cxn ang="0">
                <a:pos x="connsiteX67486" y="connsiteY67486"/>
              </a:cxn>
              <a:cxn ang="0">
                <a:pos x="connsiteX67487" y="connsiteY67487"/>
              </a:cxn>
              <a:cxn ang="0">
                <a:pos x="connsiteX67488" y="connsiteY67488"/>
              </a:cxn>
              <a:cxn ang="0">
                <a:pos x="connsiteX67489" y="connsiteY67489"/>
              </a:cxn>
              <a:cxn ang="0">
                <a:pos x="connsiteX67490" y="connsiteY67490"/>
              </a:cxn>
              <a:cxn ang="0">
                <a:pos x="connsiteX67491" y="connsiteY67491"/>
              </a:cxn>
              <a:cxn ang="0">
                <a:pos x="connsiteX67492" y="connsiteY67492"/>
              </a:cxn>
              <a:cxn ang="0">
                <a:pos x="connsiteX67493" y="connsiteY67493"/>
              </a:cxn>
              <a:cxn ang="0">
                <a:pos x="connsiteX67494" y="connsiteY67494"/>
              </a:cxn>
              <a:cxn ang="0">
                <a:pos x="connsiteX67495" y="connsiteY67495"/>
              </a:cxn>
              <a:cxn ang="0">
                <a:pos x="connsiteX67496" y="connsiteY67496"/>
              </a:cxn>
              <a:cxn ang="0">
                <a:pos x="connsiteX67497" y="connsiteY67497"/>
              </a:cxn>
              <a:cxn ang="0">
                <a:pos x="connsiteX67498" y="connsiteY67498"/>
              </a:cxn>
              <a:cxn ang="0">
                <a:pos x="connsiteX67499" y="connsiteY67499"/>
              </a:cxn>
              <a:cxn ang="0">
                <a:pos x="connsiteX67500" y="connsiteY67500"/>
              </a:cxn>
              <a:cxn ang="0">
                <a:pos x="connsiteX67501" y="connsiteY67501"/>
              </a:cxn>
              <a:cxn ang="0">
                <a:pos x="connsiteX67502" y="connsiteY67502"/>
              </a:cxn>
              <a:cxn ang="0">
                <a:pos x="connsiteX67503" y="connsiteY67503"/>
              </a:cxn>
              <a:cxn ang="0">
                <a:pos x="connsiteX67504" y="connsiteY67504"/>
              </a:cxn>
              <a:cxn ang="0">
                <a:pos x="connsiteX67505" y="connsiteY67505"/>
              </a:cxn>
              <a:cxn ang="0">
                <a:pos x="connsiteX67506" y="connsiteY67506"/>
              </a:cxn>
              <a:cxn ang="0">
                <a:pos x="connsiteX67507" y="connsiteY67507"/>
              </a:cxn>
              <a:cxn ang="0">
                <a:pos x="connsiteX67508" y="connsiteY67508"/>
              </a:cxn>
              <a:cxn ang="0">
                <a:pos x="connsiteX67509" y="connsiteY67509"/>
              </a:cxn>
              <a:cxn ang="0">
                <a:pos x="connsiteX67510" y="connsiteY67510"/>
              </a:cxn>
              <a:cxn ang="0">
                <a:pos x="connsiteX67511" y="connsiteY67511"/>
              </a:cxn>
              <a:cxn ang="0">
                <a:pos x="connsiteX67512" y="connsiteY67512"/>
              </a:cxn>
              <a:cxn ang="0">
                <a:pos x="connsiteX67513" y="connsiteY67513"/>
              </a:cxn>
              <a:cxn ang="0">
                <a:pos x="connsiteX67514" y="connsiteY67514"/>
              </a:cxn>
              <a:cxn ang="0">
                <a:pos x="connsiteX67515" y="connsiteY67515"/>
              </a:cxn>
              <a:cxn ang="0">
                <a:pos x="connsiteX67516" y="connsiteY67516"/>
              </a:cxn>
              <a:cxn ang="0">
                <a:pos x="connsiteX67517" y="connsiteY67517"/>
              </a:cxn>
              <a:cxn ang="0">
                <a:pos x="connsiteX67518" y="connsiteY67518"/>
              </a:cxn>
              <a:cxn ang="0">
                <a:pos x="connsiteX67519" y="connsiteY67519"/>
              </a:cxn>
              <a:cxn ang="0">
                <a:pos x="connsiteX67520" y="connsiteY67520"/>
              </a:cxn>
              <a:cxn ang="0">
                <a:pos x="connsiteX67521" y="connsiteY67521"/>
              </a:cxn>
              <a:cxn ang="0">
                <a:pos x="connsiteX67522" y="connsiteY67522"/>
              </a:cxn>
              <a:cxn ang="0">
                <a:pos x="connsiteX67523" y="connsiteY67523"/>
              </a:cxn>
              <a:cxn ang="0">
                <a:pos x="connsiteX67524" y="connsiteY67524"/>
              </a:cxn>
              <a:cxn ang="0">
                <a:pos x="connsiteX67525" y="connsiteY67525"/>
              </a:cxn>
              <a:cxn ang="0">
                <a:pos x="connsiteX67526" y="connsiteY67526"/>
              </a:cxn>
              <a:cxn ang="0">
                <a:pos x="connsiteX67527" y="connsiteY67527"/>
              </a:cxn>
              <a:cxn ang="0">
                <a:pos x="connsiteX67528" y="connsiteY67528"/>
              </a:cxn>
              <a:cxn ang="0">
                <a:pos x="connsiteX67529" y="connsiteY67529"/>
              </a:cxn>
              <a:cxn ang="0">
                <a:pos x="connsiteX67530" y="connsiteY67530"/>
              </a:cxn>
              <a:cxn ang="0">
                <a:pos x="connsiteX67531" y="connsiteY67531"/>
              </a:cxn>
              <a:cxn ang="0">
                <a:pos x="connsiteX67532" y="connsiteY67532"/>
              </a:cxn>
              <a:cxn ang="0">
                <a:pos x="connsiteX67533" y="connsiteY67533"/>
              </a:cxn>
              <a:cxn ang="0">
                <a:pos x="connsiteX67534" y="connsiteY67534"/>
              </a:cxn>
              <a:cxn ang="0">
                <a:pos x="connsiteX67535" y="connsiteY67535"/>
              </a:cxn>
              <a:cxn ang="0">
                <a:pos x="connsiteX67536" y="connsiteY67536"/>
              </a:cxn>
              <a:cxn ang="0">
                <a:pos x="connsiteX67537" y="connsiteY67537"/>
              </a:cxn>
              <a:cxn ang="0">
                <a:pos x="connsiteX67538" y="connsiteY67538"/>
              </a:cxn>
              <a:cxn ang="0">
                <a:pos x="connsiteX67539" y="connsiteY67539"/>
              </a:cxn>
              <a:cxn ang="0">
                <a:pos x="connsiteX67540" y="connsiteY67540"/>
              </a:cxn>
              <a:cxn ang="0">
                <a:pos x="connsiteX67541" y="connsiteY67541"/>
              </a:cxn>
              <a:cxn ang="0">
                <a:pos x="connsiteX67542" y="connsiteY67542"/>
              </a:cxn>
              <a:cxn ang="0">
                <a:pos x="connsiteX67543" y="connsiteY67543"/>
              </a:cxn>
              <a:cxn ang="0">
                <a:pos x="connsiteX67544" y="connsiteY67544"/>
              </a:cxn>
              <a:cxn ang="0">
                <a:pos x="connsiteX67545" y="connsiteY67545"/>
              </a:cxn>
              <a:cxn ang="0">
                <a:pos x="connsiteX67546" y="connsiteY67546"/>
              </a:cxn>
              <a:cxn ang="0">
                <a:pos x="connsiteX67547" y="connsiteY67547"/>
              </a:cxn>
              <a:cxn ang="0">
                <a:pos x="connsiteX67548" y="connsiteY67548"/>
              </a:cxn>
              <a:cxn ang="0">
                <a:pos x="connsiteX67549" y="connsiteY67549"/>
              </a:cxn>
              <a:cxn ang="0">
                <a:pos x="connsiteX67550" y="connsiteY67550"/>
              </a:cxn>
              <a:cxn ang="0">
                <a:pos x="connsiteX67551" y="connsiteY67551"/>
              </a:cxn>
              <a:cxn ang="0">
                <a:pos x="connsiteX67552" y="connsiteY67552"/>
              </a:cxn>
              <a:cxn ang="0">
                <a:pos x="connsiteX67553" y="connsiteY67553"/>
              </a:cxn>
              <a:cxn ang="0">
                <a:pos x="connsiteX67554" y="connsiteY67554"/>
              </a:cxn>
              <a:cxn ang="0">
                <a:pos x="connsiteX67555" y="connsiteY67555"/>
              </a:cxn>
              <a:cxn ang="0">
                <a:pos x="connsiteX67556" y="connsiteY67556"/>
              </a:cxn>
              <a:cxn ang="0">
                <a:pos x="connsiteX67557" y="connsiteY67557"/>
              </a:cxn>
              <a:cxn ang="0">
                <a:pos x="connsiteX67558" y="connsiteY67558"/>
              </a:cxn>
              <a:cxn ang="0">
                <a:pos x="connsiteX67559" y="connsiteY67559"/>
              </a:cxn>
              <a:cxn ang="0">
                <a:pos x="connsiteX67560" y="connsiteY67560"/>
              </a:cxn>
              <a:cxn ang="0">
                <a:pos x="connsiteX67561" y="connsiteY67561"/>
              </a:cxn>
              <a:cxn ang="0">
                <a:pos x="connsiteX67562" y="connsiteY67562"/>
              </a:cxn>
              <a:cxn ang="0">
                <a:pos x="connsiteX67563" y="connsiteY67563"/>
              </a:cxn>
              <a:cxn ang="0">
                <a:pos x="connsiteX67564" y="connsiteY67564"/>
              </a:cxn>
              <a:cxn ang="0">
                <a:pos x="connsiteX67565" y="connsiteY67565"/>
              </a:cxn>
              <a:cxn ang="0">
                <a:pos x="connsiteX67566" y="connsiteY67566"/>
              </a:cxn>
              <a:cxn ang="0">
                <a:pos x="connsiteX67567" y="connsiteY67567"/>
              </a:cxn>
              <a:cxn ang="0">
                <a:pos x="connsiteX67568" y="connsiteY67568"/>
              </a:cxn>
              <a:cxn ang="0">
                <a:pos x="connsiteX67569" y="connsiteY67569"/>
              </a:cxn>
              <a:cxn ang="0">
                <a:pos x="connsiteX67570" y="connsiteY67570"/>
              </a:cxn>
              <a:cxn ang="0">
                <a:pos x="connsiteX67571" y="connsiteY67571"/>
              </a:cxn>
              <a:cxn ang="0">
                <a:pos x="connsiteX67572" y="connsiteY67572"/>
              </a:cxn>
              <a:cxn ang="0">
                <a:pos x="connsiteX67573" y="connsiteY67573"/>
              </a:cxn>
              <a:cxn ang="0">
                <a:pos x="connsiteX67574" y="connsiteY67574"/>
              </a:cxn>
              <a:cxn ang="0">
                <a:pos x="connsiteX67575" y="connsiteY67575"/>
              </a:cxn>
              <a:cxn ang="0">
                <a:pos x="connsiteX67576" y="connsiteY67576"/>
              </a:cxn>
              <a:cxn ang="0">
                <a:pos x="connsiteX67577" y="connsiteY67577"/>
              </a:cxn>
              <a:cxn ang="0">
                <a:pos x="connsiteX67578" y="connsiteY67578"/>
              </a:cxn>
              <a:cxn ang="0">
                <a:pos x="connsiteX67579" y="connsiteY67579"/>
              </a:cxn>
              <a:cxn ang="0">
                <a:pos x="connsiteX67580" y="connsiteY67580"/>
              </a:cxn>
              <a:cxn ang="0">
                <a:pos x="connsiteX67581" y="connsiteY67581"/>
              </a:cxn>
              <a:cxn ang="0">
                <a:pos x="connsiteX67582" y="connsiteY67582"/>
              </a:cxn>
              <a:cxn ang="0">
                <a:pos x="connsiteX67583" y="connsiteY67583"/>
              </a:cxn>
              <a:cxn ang="0">
                <a:pos x="connsiteX67584" y="connsiteY67584"/>
              </a:cxn>
              <a:cxn ang="0">
                <a:pos x="connsiteX67585" y="connsiteY67585"/>
              </a:cxn>
              <a:cxn ang="0">
                <a:pos x="connsiteX67586" y="connsiteY67586"/>
              </a:cxn>
              <a:cxn ang="0">
                <a:pos x="connsiteX67587" y="connsiteY67587"/>
              </a:cxn>
              <a:cxn ang="0">
                <a:pos x="connsiteX67588" y="connsiteY67588"/>
              </a:cxn>
              <a:cxn ang="0">
                <a:pos x="connsiteX67589" y="connsiteY67589"/>
              </a:cxn>
              <a:cxn ang="0">
                <a:pos x="connsiteX67590" y="connsiteY67590"/>
              </a:cxn>
              <a:cxn ang="0">
                <a:pos x="connsiteX67591" y="connsiteY67591"/>
              </a:cxn>
              <a:cxn ang="0">
                <a:pos x="connsiteX67592" y="connsiteY67592"/>
              </a:cxn>
              <a:cxn ang="0">
                <a:pos x="connsiteX67593" y="connsiteY67593"/>
              </a:cxn>
              <a:cxn ang="0">
                <a:pos x="connsiteX67594" y="connsiteY67594"/>
              </a:cxn>
              <a:cxn ang="0">
                <a:pos x="connsiteX67595" y="connsiteY67595"/>
              </a:cxn>
              <a:cxn ang="0">
                <a:pos x="connsiteX67596" y="connsiteY67596"/>
              </a:cxn>
              <a:cxn ang="0">
                <a:pos x="connsiteX67597" y="connsiteY67597"/>
              </a:cxn>
              <a:cxn ang="0">
                <a:pos x="connsiteX67598" y="connsiteY67598"/>
              </a:cxn>
              <a:cxn ang="0">
                <a:pos x="connsiteX67599" y="connsiteY67599"/>
              </a:cxn>
              <a:cxn ang="0">
                <a:pos x="connsiteX67600" y="connsiteY67600"/>
              </a:cxn>
              <a:cxn ang="0">
                <a:pos x="connsiteX67601" y="connsiteY67601"/>
              </a:cxn>
              <a:cxn ang="0">
                <a:pos x="connsiteX67602" y="connsiteY67602"/>
              </a:cxn>
              <a:cxn ang="0">
                <a:pos x="connsiteX67603" y="connsiteY67603"/>
              </a:cxn>
              <a:cxn ang="0">
                <a:pos x="connsiteX67604" y="connsiteY67604"/>
              </a:cxn>
              <a:cxn ang="0">
                <a:pos x="connsiteX67605" y="connsiteY67605"/>
              </a:cxn>
              <a:cxn ang="0">
                <a:pos x="connsiteX67606" y="connsiteY67606"/>
              </a:cxn>
              <a:cxn ang="0">
                <a:pos x="connsiteX67607" y="connsiteY67607"/>
              </a:cxn>
              <a:cxn ang="0">
                <a:pos x="connsiteX67608" y="connsiteY67608"/>
              </a:cxn>
              <a:cxn ang="0">
                <a:pos x="connsiteX67609" y="connsiteY67609"/>
              </a:cxn>
              <a:cxn ang="0">
                <a:pos x="connsiteX67610" y="connsiteY67610"/>
              </a:cxn>
              <a:cxn ang="0">
                <a:pos x="connsiteX67611" y="connsiteY67611"/>
              </a:cxn>
              <a:cxn ang="0">
                <a:pos x="connsiteX67612" y="connsiteY67612"/>
              </a:cxn>
              <a:cxn ang="0">
                <a:pos x="connsiteX67613" y="connsiteY67613"/>
              </a:cxn>
              <a:cxn ang="0">
                <a:pos x="connsiteX67614" y="connsiteY67614"/>
              </a:cxn>
              <a:cxn ang="0">
                <a:pos x="connsiteX67615" y="connsiteY67615"/>
              </a:cxn>
              <a:cxn ang="0">
                <a:pos x="connsiteX67616" y="connsiteY67616"/>
              </a:cxn>
              <a:cxn ang="0">
                <a:pos x="connsiteX67617" y="connsiteY67617"/>
              </a:cxn>
              <a:cxn ang="0">
                <a:pos x="connsiteX67618" y="connsiteY67618"/>
              </a:cxn>
              <a:cxn ang="0">
                <a:pos x="connsiteX67619" y="connsiteY67619"/>
              </a:cxn>
              <a:cxn ang="0">
                <a:pos x="connsiteX67620" y="connsiteY67620"/>
              </a:cxn>
              <a:cxn ang="0">
                <a:pos x="connsiteX67621" y="connsiteY67621"/>
              </a:cxn>
              <a:cxn ang="0">
                <a:pos x="connsiteX67622" y="connsiteY67622"/>
              </a:cxn>
              <a:cxn ang="0">
                <a:pos x="connsiteX67623" y="connsiteY67623"/>
              </a:cxn>
              <a:cxn ang="0">
                <a:pos x="connsiteX67624" y="connsiteY67624"/>
              </a:cxn>
              <a:cxn ang="0">
                <a:pos x="connsiteX67625" y="connsiteY67625"/>
              </a:cxn>
              <a:cxn ang="0">
                <a:pos x="connsiteX67626" y="connsiteY67626"/>
              </a:cxn>
              <a:cxn ang="0">
                <a:pos x="connsiteX67627" y="connsiteY67627"/>
              </a:cxn>
              <a:cxn ang="0">
                <a:pos x="connsiteX67628" y="connsiteY67628"/>
              </a:cxn>
              <a:cxn ang="0">
                <a:pos x="connsiteX67629" y="connsiteY67629"/>
              </a:cxn>
              <a:cxn ang="0">
                <a:pos x="connsiteX67630" y="connsiteY67630"/>
              </a:cxn>
              <a:cxn ang="0">
                <a:pos x="connsiteX67631" y="connsiteY67631"/>
              </a:cxn>
              <a:cxn ang="0">
                <a:pos x="connsiteX67632" y="connsiteY67632"/>
              </a:cxn>
              <a:cxn ang="0">
                <a:pos x="connsiteX67633" y="connsiteY67633"/>
              </a:cxn>
              <a:cxn ang="0">
                <a:pos x="connsiteX67634" y="connsiteY67634"/>
              </a:cxn>
              <a:cxn ang="0">
                <a:pos x="connsiteX67635" y="connsiteY67635"/>
              </a:cxn>
              <a:cxn ang="0">
                <a:pos x="connsiteX67636" y="connsiteY67636"/>
              </a:cxn>
              <a:cxn ang="0">
                <a:pos x="connsiteX67637" y="connsiteY67637"/>
              </a:cxn>
              <a:cxn ang="0">
                <a:pos x="connsiteX67638" y="connsiteY67638"/>
              </a:cxn>
              <a:cxn ang="0">
                <a:pos x="connsiteX67639" y="connsiteY67639"/>
              </a:cxn>
              <a:cxn ang="0">
                <a:pos x="connsiteX67640" y="connsiteY67640"/>
              </a:cxn>
              <a:cxn ang="0">
                <a:pos x="connsiteX67641" y="connsiteY67641"/>
              </a:cxn>
              <a:cxn ang="0">
                <a:pos x="connsiteX67642" y="connsiteY67642"/>
              </a:cxn>
              <a:cxn ang="0">
                <a:pos x="connsiteX67643" y="connsiteY67643"/>
              </a:cxn>
              <a:cxn ang="0">
                <a:pos x="connsiteX67644" y="connsiteY67644"/>
              </a:cxn>
              <a:cxn ang="0">
                <a:pos x="connsiteX67645" y="connsiteY67645"/>
              </a:cxn>
              <a:cxn ang="0">
                <a:pos x="connsiteX67646" y="connsiteY67646"/>
              </a:cxn>
              <a:cxn ang="0">
                <a:pos x="connsiteX67647" y="connsiteY67647"/>
              </a:cxn>
              <a:cxn ang="0">
                <a:pos x="connsiteX67648" y="connsiteY67648"/>
              </a:cxn>
              <a:cxn ang="0">
                <a:pos x="connsiteX67649" y="connsiteY67649"/>
              </a:cxn>
              <a:cxn ang="0">
                <a:pos x="connsiteX67650" y="connsiteY67650"/>
              </a:cxn>
              <a:cxn ang="0">
                <a:pos x="connsiteX67651" y="connsiteY67651"/>
              </a:cxn>
              <a:cxn ang="0">
                <a:pos x="connsiteX67652" y="connsiteY67652"/>
              </a:cxn>
              <a:cxn ang="0">
                <a:pos x="connsiteX67653" y="connsiteY67653"/>
              </a:cxn>
              <a:cxn ang="0">
                <a:pos x="connsiteX67654" y="connsiteY67654"/>
              </a:cxn>
              <a:cxn ang="0">
                <a:pos x="connsiteX67655" y="connsiteY67655"/>
              </a:cxn>
              <a:cxn ang="0">
                <a:pos x="connsiteX67656" y="connsiteY67656"/>
              </a:cxn>
              <a:cxn ang="0">
                <a:pos x="connsiteX67657" y="connsiteY67657"/>
              </a:cxn>
              <a:cxn ang="0">
                <a:pos x="connsiteX67658" y="connsiteY67658"/>
              </a:cxn>
              <a:cxn ang="0">
                <a:pos x="connsiteX67659" y="connsiteY67659"/>
              </a:cxn>
              <a:cxn ang="0">
                <a:pos x="connsiteX67660" y="connsiteY67660"/>
              </a:cxn>
              <a:cxn ang="0">
                <a:pos x="connsiteX67661" y="connsiteY67661"/>
              </a:cxn>
              <a:cxn ang="0">
                <a:pos x="connsiteX67662" y="connsiteY67662"/>
              </a:cxn>
              <a:cxn ang="0">
                <a:pos x="connsiteX67663" y="connsiteY67663"/>
              </a:cxn>
              <a:cxn ang="0">
                <a:pos x="connsiteX67664" y="connsiteY67664"/>
              </a:cxn>
              <a:cxn ang="0">
                <a:pos x="connsiteX67665" y="connsiteY67665"/>
              </a:cxn>
              <a:cxn ang="0">
                <a:pos x="connsiteX67666" y="connsiteY67666"/>
              </a:cxn>
              <a:cxn ang="0">
                <a:pos x="connsiteX67667" y="connsiteY67667"/>
              </a:cxn>
              <a:cxn ang="0">
                <a:pos x="connsiteX67668" y="connsiteY67668"/>
              </a:cxn>
              <a:cxn ang="0">
                <a:pos x="connsiteX67669" y="connsiteY67669"/>
              </a:cxn>
              <a:cxn ang="0">
                <a:pos x="connsiteX67670" y="connsiteY67670"/>
              </a:cxn>
              <a:cxn ang="0">
                <a:pos x="connsiteX67671" y="connsiteY67671"/>
              </a:cxn>
              <a:cxn ang="0">
                <a:pos x="connsiteX67672" y="connsiteY67672"/>
              </a:cxn>
              <a:cxn ang="0">
                <a:pos x="connsiteX67673" y="connsiteY67673"/>
              </a:cxn>
              <a:cxn ang="0">
                <a:pos x="connsiteX67674" y="connsiteY67674"/>
              </a:cxn>
              <a:cxn ang="0">
                <a:pos x="connsiteX67675" y="connsiteY67675"/>
              </a:cxn>
              <a:cxn ang="0">
                <a:pos x="connsiteX67676" y="connsiteY67676"/>
              </a:cxn>
              <a:cxn ang="0">
                <a:pos x="connsiteX67677" y="connsiteY67677"/>
              </a:cxn>
              <a:cxn ang="0">
                <a:pos x="connsiteX67678" y="connsiteY67678"/>
              </a:cxn>
              <a:cxn ang="0">
                <a:pos x="connsiteX67679" y="connsiteY67679"/>
              </a:cxn>
              <a:cxn ang="0">
                <a:pos x="connsiteX67680" y="connsiteY67680"/>
              </a:cxn>
              <a:cxn ang="0">
                <a:pos x="connsiteX67681" y="connsiteY67681"/>
              </a:cxn>
              <a:cxn ang="0">
                <a:pos x="connsiteX67682" y="connsiteY67682"/>
              </a:cxn>
              <a:cxn ang="0">
                <a:pos x="connsiteX67683" y="connsiteY67683"/>
              </a:cxn>
              <a:cxn ang="0">
                <a:pos x="connsiteX67684" y="connsiteY67684"/>
              </a:cxn>
              <a:cxn ang="0">
                <a:pos x="connsiteX67685" y="connsiteY67685"/>
              </a:cxn>
              <a:cxn ang="0">
                <a:pos x="connsiteX67686" y="connsiteY67686"/>
              </a:cxn>
              <a:cxn ang="0">
                <a:pos x="connsiteX67687" y="connsiteY67687"/>
              </a:cxn>
              <a:cxn ang="0">
                <a:pos x="connsiteX67688" y="connsiteY67688"/>
              </a:cxn>
              <a:cxn ang="0">
                <a:pos x="connsiteX67689" y="connsiteY67689"/>
              </a:cxn>
              <a:cxn ang="0">
                <a:pos x="connsiteX67690" y="connsiteY67690"/>
              </a:cxn>
              <a:cxn ang="0">
                <a:pos x="connsiteX67691" y="connsiteY67691"/>
              </a:cxn>
              <a:cxn ang="0">
                <a:pos x="connsiteX67692" y="connsiteY67692"/>
              </a:cxn>
              <a:cxn ang="0">
                <a:pos x="connsiteX67693" y="connsiteY67693"/>
              </a:cxn>
              <a:cxn ang="0">
                <a:pos x="connsiteX67694" y="connsiteY67694"/>
              </a:cxn>
              <a:cxn ang="0">
                <a:pos x="connsiteX67695" y="connsiteY67695"/>
              </a:cxn>
              <a:cxn ang="0">
                <a:pos x="connsiteX67696" y="connsiteY67696"/>
              </a:cxn>
              <a:cxn ang="0">
                <a:pos x="connsiteX67697" y="connsiteY67697"/>
              </a:cxn>
              <a:cxn ang="0">
                <a:pos x="connsiteX67698" y="connsiteY67698"/>
              </a:cxn>
              <a:cxn ang="0">
                <a:pos x="connsiteX67699" y="connsiteY67699"/>
              </a:cxn>
              <a:cxn ang="0">
                <a:pos x="connsiteX67700" y="connsiteY67700"/>
              </a:cxn>
              <a:cxn ang="0">
                <a:pos x="connsiteX67701" y="connsiteY67701"/>
              </a:cxn>
              <a:cxn ang="0">
                <a:pos x="connsiteX67702" y="connsiteY67702"/>
              </a:cxn>
              <a:cxn ang="0">
                <a:pos x="connsiteX67703" y="connsiteY67703"/>
              </a:cxn>
              <a:cxn ang="0">
                <a:pos x="connsiteX67704" y="connsiteY67704"/>
              </a:cxn>
              <a:cxn ang="0">
                <a:pos x="connsiteX67705" y="connsiteY67705"/>
              </a:cxn>
              <a:cxn ang="0">
                <a:pos x="connsiteX67706" y="connsiteY67706"/>
              </a:cxn>
              <a:cxn ang="0">
                <a:pos x="connsiteX67707" y="connsiteY67707"/>
              </a:cxn>
              <a:cxn ang="0">
                <a:pos x="connsiteX67708" y="connsiteY67708"/>
              </a:cxn>
              <a:cxn ang="0">
                <a:pos x="connsiteX67709" y="connsiteY67709"/>
              </a:cxn>
              <a:cxn ang="0">
                <a:pos x="connsiteX67710" y="connsiteY67710"/>
              </a:cxn>
              <a:cxn ang="0">
                <a:pos x="connsiteX67711" y="connsiteY67711"/>
              </a:cxn>
              <a:cxn ang="0">
                <a:pos x="connsiteX67712" y="connsiteY67712"/>
              </a:cxn>
              <a:cxn ang="0">
                <a:pos x="connsiteX67713" y="connsiteY67713"/>
              </a:cxn>
              <a:cxn ang="0">
                <a:pos x="connsiteX67714" y="connsiteY67714"/>
              </a:cxn>
              <a:cxn ang="0">
                <a:pos x="connsiteX67715" y="connsiteY67715"/>
              </a:cxn>
              <a:cxn ang="0">
                <a:pos x="connsiteX67716" y="connsiteY67716"/>
              </a:cxn>
              <a:cxn ang="0">
                <a:pos x="connsiteX67717" y="connsiteY67717"/>
              </a:cxn>
              <a:cxn ang="0">
                <a:pos x="connsiteX67718" y="connsiteY67718"/>
              </a:cxn>
              <a:cxn ang="0">
                <a:pos x="connsiteX67719" y="connsiteY67719"/>
              </a:cxn>
              <a:cxn ang="0">
                <a:pos x="connsiteX67720" y="connsiteY67720"/>
              </a:cxn>
              <a:cxn ang="0">
                <a:pos x="connsiteX67721" y="connsiteY67721"/>
              </a:cxn>
              <a:cxn ang="0">
                <a:pos x="connsiteX67722" y="connsiteY67722"/>
              </a:cxn>
              <a:cxn ang="0">
                <a:pos x="connsiteX67723" y="connsiteY67723"/>
              </a:cxn>
              <a:cxn ang="0">
                <a:pos x="connsiteX67724" y="connsiteY67724"/>
              </a:cxn>
              <a:cxn ang="0">
                <a:pos x="connsiteX67725" y="connsiteY67725"/>
              </a:cxn>
              <a:cxn ang="0">
                <a:pos x="connsiteX67726" y="connsiteY67726"/>
              </a:cxn>
              <a:cxn ang="0">
                <a:pos x="connsiteX67727" y="connsiteY67727"/>
              </a:cxn>
              <a:cxn ang="0">
                <a:pos x="connsiteX67728" y="connsiteY67728"/>
              </a:cxn>
              <a:cxn ang="0">
                <a:pos x="connsiteX67729" y="connsiteY67729"/>
              </a:cxn>
              <a:cxn ang="0">
                <a:pos x="connsiteX67730" y="connsiteY67730"/>
              </a:cxn>
              <a:cxn ang="0">
                <a:pos x="connsiteX67731" y="connsiteY67731"/>
              </a:cxn>
              <a:cxn ang="0">
                <a:pos x="connsiteX67732" y="connsiteY67732"/>
              </a:cxn>
              <a:cxn ang="0">
                <a:pos x="connsiteX67733" y="connsiteY67733"/>
              </a:cxn>
              <a:cxn ang="0">
                <a:pos x="connsiteX67734" y="connsiteY67734"/>
              </a:cxn>
              <a:cxn ang="0">
                <a:pos x="connsiteX67735" y="connsiteY67735"/>
              </a:cxn>
              <a:cxn ang="0">
                <a:pos x="connsiteX67736" y="connsiteY67736"/>
              </a:cxn>
              <a:cxn ang="0">
                <a:pos x="connsiteX67737" y="connsiteY67737"/>
              </a:cxn>
              <a:cxn ang="0">
                <a:pos x="connsiteX67738" y="connsiteY67738"/>
              </a:cxn>
              <a:cxn ang="0">
                <a:pos x="connsiteX67739" y="connsiteY67739"/>
              </a:cxn>
              <a:cxn ang="0">
                <a:pos x="connsiteX67740" y="connsiteY67740"/>
              </a:cxn>
              <a:cxn ang="0">
                <a:pos x="connsiteX67741" y="connsiteY67741"/>
              </a:cxn>
              <a:cxn ang="0">
                <a:pos x="connsiteX67742" y="connsiteY67742"/>
              </a:cxn>
              <a:cxn ang="0">
                <a:pos x="connsiteX67743" y="connsiteY67743"/>
              </a:cxn>
              <a:cxn ang="0">
                <a:pos x="connsiteX67744" y="connsiteY67744"/>
              </a:cxn>
              <a:cxn ang="0">
                <a:pos x="connsiteX67745" y="connsiteY67745"/>
              </a:cxn>
              <a:cxn ang="0">
                <a:pos x="connsiteX67746" y="connsiteY67746"/>
              </a:cxn>
              <a:cxn ang="0">
                <a:pos x="connsiteX67747" y="connsiteY67747"/>
              </a:cxn>
              <a:cxn ang="0">
                <a:pos x="connsiteX67748" y="connsiteY67748"/>
              </a:cxn>
              <a:cxn ang="0">
                <a:pos x="connsiteX67749" y="connsiteY67749"/>
              </a:cxn>
              <a:cxn ang="0">
                <a:pos x="connsiteX67750" y="connsiteY67750"/>
              </a:cxn>
              <a:cxn ang="0">
                <a:pos x="connsiteX67751" y="connsiteY67751"/>
              </a:cxn>
              <a:cxn ang="0">
                <a:pos x="connsiteX67752" y="connsiteY67752"/>
              </a:cxn>
              <a:cxn ang="0">
                <a:pos x="connsiteX67753" y="connsiteY67753"/>
              </a:cxn>
              <a:cxn ang="0">
                <a:pos x="connsiteX67754" y="connsiteY67754"/>
              </a:cxn>
              <a:cxn ang="0">
                <a:pos x="connsiteX67755" y="connsiteY67755"/>
              </a:cxn>
              <a:cxn ang="0">
                <a:pos x="connsiteX67756" y="connsiteY67756"/>
              </a:cxn>
              <a:cxn ang="0">
                <a:pos x="connsiteX67757" y="connsiteY67757"/>
              </a:cxn>
              <a:cxn ang="0">
                <a:pos x="connsiteX67758" y="connsiteY67758"/>
              </a:cxn>
              <a:cxn ang="0">
                <a:pos x="connsiteX67759" y="connsiteY67759"/>
              </a:cxn>
              <a:cxn ang="0">
                <a:pos x="connsiteX67760" y="connsiteY67760"/>
              </a:cxn>
              <a:cxn ang="0">
                <a:pos x="connsiteX67761" y="connsiteY67761"/>
              </a:cxn>
              <a:cxn ang="0">
                <a:pos x="connsiteX67762" y="connsiteY67762"/>
              </a:cxn>
              <a:cxn ang="0">
                <a:pos x="connsiteX67763" y="connsiteY67763"/>
              </a:cxn>
              <a:cxn ang="0">
                <a:pos x="connsiteX67764" y="connsiteY67764"/>
              </a:cxn>
              <a:cxn ang="0">
                <a:pos x="connsiteX67765" y="connsiteY67765"/>
              </a:cxn>
              <a:cxn ang="0">
                <a:pos x="connsiteX67766" y="connsiteY67766"/>
              </a:cxn>
              <a:cxn ang="0">
                <a:pos x="connsiteX67767" y="connsiteY67767"/>
              </a:cxn>
              <a:cxn ang="0">
                <a:pos x="connsiteX67768" y="connsiteY67768"/>
              </a:cxn>
              <a:cxn ang="0">
                <a:pos x="connsiteX67769" y="connsiteY67769"/>
              </a:cxn>
              <a:cxn ang="0">
                <a:pos x="connsiteX67770" y="connsiteY67770"/>
              </a:cxn>
              <a:cxn ang="0">
                <a:pos x="connsiteX67771" y="connsiteY67771"/>
              </a:cxn>
              <a:cxn ang="0">
                <a:pos x="connsiteX67772" y="connsiteY67772"/>
              </a:cxn>
              <a:cxn ang="0">
                <a:pos x="connsiteX67773" y="connsiteY67773"/>
              </a:cxn>
              <a:cxn ang="0">
                <a:pos x="connsiteX67774" y="connsiteY67774"/>
              </a:cxn>
              <a:cxn ang="0">
                <a:pos x="connsiteX67775" y="connsiteY67775"/>
              </a:cxn>
              <a:cxn ang="0">
                <a:pos x="connsiteX67776" y="connsiteY67776"/>
              </a:cxn>
              <a:cxn ang="0">
                <a:pos x="connsiteX67777" y="connsiteY67777"/>
              </a:cxn>
              <a:cxn ang="0">
                <a:pos x="connsiteX67778" y="connsiteY67778"/>
              </a:cxn>
              <a:cxn ang="0">
                <a:pos x="connsiteX67779" y="connsiteY67779"/>
              </a:cxn>
              <a:cxn ang="0">
                <a:pos x="connsiteX67780" y="connsiteY67780"/>
              </a:cxn>
              <a:cxn ang="0">
                <a:pos x="connsiteX67781" y="connsiteY67781"/>
              </a:cxn>
              <a:cxn ang="0">
                <a:pos x="connsiteX67782" y="connsiteY67782"/>
              </a:cxn>
              <a:cxn ang="0">
                <a:pos x="connsiteX67783" y="connsiteY67783"/>
              </a:cxn>
              <a:cxn ang="0">
                <a:pos x="connsiteX67784" y="connsiteY67784"/>
              </a:cxn>
              <a:cxn ang="0">
                <a:pos x="connsiteX67785" y="connsiteY67785"/>
              </a:cxn>
              <a:cxn ang="0">
                <a:pos x="connsiteX67786" y="connsiteY67786"/>
              </a:cxn>
              <a:cxn ang="0">
                <a:pos x="connsiteX67787" y="connsiteY67787"/>
              </a:cxn>
              <a:cxn ang="0">
                <a:pos x="connsiteX67788" y="connsiteY67788"/>
              </a:cxn>
              <a:cxn ang="0">
                <a:pos x="connsiteX67789" y="connsiteY67789"/>
              </a:cxn>
              <a:cxn ang="0">
                <a:pos x="connsiteX67790" y="connsiteY67790"/>
              </a:cxn>
              <a:cxn ang="0">
                <a:pos x="connsiteX67791" y="connsiteY67791"/>
              </a:cxn>
              <a:cxn ang="0">
                <a:pos x="connsiteX67792" y="connsiteY67792"/>
              </a:cxn>
              <a:cxn ang="0">
                <a:pos x="connsiteX67793" y="connsiteY67793"/>
              </a:cxn>
              <a:cxn ang="0">
                <a:pos x="connsiteX67794" y="connsiteY67794"/>
              </a:cxn>
              <a:cxn ang="0">
                <a:pos x="connsiteX67795" y="connsiteY67795"/>
              </a:cxn>
              <a:cxn ang="0">
                <a:pos x="connsiteX67796" y="connsiteY67796"/>
              </a:cxn>
              <a:cxn ang="0">
                <a:pos x="connsiteX67797" y="connsiteY67797"/>
              </a:cxn>
            </a:cxnLst>
            <a:rect l="l" t="t" r="r" b="b"/>
            <a:pathLst>
              <a:path w="4826000" h="6857957">
                <a:moveTo>
                  <a:pt x="2452052" y="6818271"/>
                </a:moveTo>
                <a:lnTo>
                  <a:pt x="2455545" y="6818601"/>
                </a:lnTo>
                <a:lnTo>
                  <a:pt x="2456497" y="6820248"/>
                </a:lnTo>
                <a:lnTo>
                  <a:pt x="2457132" y="6821566"/>
                </a:lnTo>
                <a:lnTo>
                  <a:pt x="2457450" y="6822884"/>
                </a:lnTo>
                <a:lnTo>
                  <a:pt x="2457450" y="6824202"/>
                </a:lnTo>
                <a:lnTo>
                  <a:pt x="2457132" y="6825850"/>
                </a:lnTo>
                <a:lnTo>
                  <a:pt x="2456497" y="6826838"/>
                </a:lnTo>
                <a:lnTo>
                  <a:pt x="2454910" y="6828815"/>
                </a:lnTo>
                <a:lnTo>
                  <a:pt x="2452370" y="6830462"/>
                </a:lnTo>
                <a:lnTo>
                  <a:pt x="2449830" y="6832110"/>
                </a:lnTo>
                <a:lnTo>
                  <a:pt x="2447607" y="6834087"/>
                </a:lnTo>
                <a:lnTo>
                  <a:pt x="2445385" y="6835734"/>
                </a:lnTo>
                <a:lnTo>
                  <a:pt x="2444432" y="6835734"/>
                </a:lnTo>
                <a:lnTo>
                  <a:pt x="2443797" y="6835405"/>
                </a:lnTo>
                <a:lnTo>
                  <a:pt x="2443162" y="6834746"/>
                </a:lnTo>
                <a:lnTo>
                  <a:pt x="2442527" y="6833757"/>
                </a:lnTo>
                <a:lnTo>
                  <a:pt x="2442210" y="6832110"/>
                </a:lnTo>
                <a:lnTo>
                  <a:pt x="2441892" y="6830462"/>
                </a:lnTo>
                <a:lnTo>
                  <a:pt x="2441575" y="6828815"/>
                </a:lnTo>
                <a:lnTo>
                  <a:pt x="2441575" y="6827167"/>
                </a:lnTo>
                <a:lnTo>
                  <a:pt x="2441892" y="6825191"/>
                </a:lnTo>
                <a:lnTo>
                  <a:pt x="2442527" y="6823214"/>
                </a:lnTo>
                <a:lnTo>
                  <a:pt x="2443480" y="6821896"/>
                </a:lnTo>
                <a:lnTo>
                  <a:pt x="2445067" y="6820578"/>
                </a:lnTo>
                <a:lnTo>
                  <a:pt x="2446972" y="6819589"/>
                </a:lnTo>
                <a:lnTo>
                  <a:pt x="2449195" y="6818601"/>
                </a:lnTo>
                <a:close/>
                <a:moveTo>
                  <a:pt x="2180703" y="6818271"/>
                </a:moveTo>
                <a:lnTo>
                  <a:pt x="2182969" y="6818271"/>
                </a:lnTo>
                <a:lnTo>
                  <a:pt x="2184912" y="6818605"/>
                </a:lnTo>
                <a:lnTo>
                  <a:pt x="2186207" y="6818940"/>
                </a:lnTo>
                <a:lnTo>
                  <a:pt x="2187178" y="6819608"/>
                </a:lnTo>
                <a:lnTo>
                  <a:pt x="2187826" y="6820277"/>
                </a:lnTo>
                <a:lnTo>
                  <a:pt x="2188473" y="6821279"/>
                </a:lnTo>
                <a:lnTo>
                  <a:pt x="2189121" y="6823284"/>
                </a:lnTo>
                <a:lnTo>
                  <a:pt x="2189444" y="6825624"/>
                </a:lnTo>
                <a:lnTo>
                  <a:pt x="2189444" y="6827963"/>
                </a:lnTo>
                <a:lnTo>
                  <a:pt x="2189768" y="6829969"/>
                </a:lnTo>
                <a:lnTo>
                  <a:pt x="2195920" y="6830303"/>
                </a:lnTo>
                <a:lnTo>
                  <a:pt x="2200453" y="6829969"/>
                </a:lnTo>
                <a:lnTo>
                  <a:pt x="2204338" y="6829300"/>
                </a:lnTo>
                <a:lnTo>
                  <a:pt x="2207252" y="6828298"/>
                </a:lnTo>
                <a:lnTo>
                  <a:pt x="2209842" y="6827295"/>
                </a:lnTo>
                <a:lnTo>
                  <a:pt x="2213080" y="6826627"/>
                </a:lnTo>
                <a:lnTo>
                  <a:pt x="2216965" y="6826292"/>
                </a:lnTo>
                <a:lnTo>
                  <a:pt x="2222470" y="6825958"/>
                </a:lnTo>
                <a:lnTo>
                  <a:pt x="2224088" y="6837321"/>
                </a:lnTo>
                <a:lnTo>
                  <a:pt x="2222470" y="6837321"/>
                </a:lnTo>
                <a:lnTo>
                  <a:pt x="2220850" y="6837321"/>
                </a:lnTo>
                <a:lnTo>
                  <a:pt x="2216965" y="6836319"/>
                </a:lnTo>
                <a:lnTo>
                  <a:pt x="2209194" y="6833311"/>
                </a:lnTo>
                <a:lnTo>
                  <a:pt x="2205957" y="6832308"/>
                </a:lnTo>
                <a:lnTo>
                  <a:pt x="2204338" y="6831974"/>
                </a:lnTo>
                <a:lnTo>
                  <a:pt x="2202395" y="6831974"/>
                </a:lnTo>
                <a:lnTo>
                  <a:pt x="2200776" y="6832308"/>
                </a:lnTo>
                <a:lnTo>
                  <a:pt x="2199481" y="6832977"/>
                </a:lnTo>
                <a:lnTo>
                  <a:pt x="2198510" y="6833979"/>
                </a:lnTo>
                <a:lnTo>
                  <a:pt x="2197539" y="6835650"/>
                </a:lnTo>
                <a:lnTo>
                  <a:pt x="2193330" y="6833979"/>
                </a:lnTo>
                <a:lnTo>
                  <a:pt x="2189768" y="6832308"/>
                </a:lnTo>
                <a:lnTo>
                  <a:pt x="2186207" y="6830303"/>
                </a:lnTo>
                <a:lnTo>
                  <a:pt x="2183293" y="6828632"/>
                </a:lnTo>
                <a:lnTo>
                  <a:pt x="2180703" y="6826292"/>
                </a:lnTo>
                <a:lnTo>
                  <a:pt x="2178436" y="6823953"/>
                </a:lnTo>
                <a:lnTo>
                  <a:pt x="2176494" y="6821613"/>
                </a:lnTo>
                <a:lnTo>
                  <a:pt x="2174875" y="6818940"/>
                </a:lnTo>
                <a:lnTo>
                  <a:pt x="2177789" y="6818605"/>
                </a:lnTo>
                <a:close/>
                <a:moveTo>
                  <a:pt x="2202205" y="6800808"/>
                </a:moveTo>
                <a:lnTo>
                  <a:pt x="2205402" y="6801156"/>
                </a:lnTo>
                <a:lnTo>
                  <a:pt x="2207640" y="6801503"/>
                </a:lnTo>
                <a:lnTo>
                  <a:pt x="2209238" y="6802545"/>
                </a:lnTo>
                <a:lnTo>
                  <a:pt x="2210517" y="6803239"/>
                </a:lnTo>
                <a:lnTo>
                  <a:pt x="2211156" y="6804281"/>
                </a:lnTo>
                <a:lnTo>
                  <a:pt x="2212755" y="6807059"/>
                </a:lnTo>
                <a:lnTo>
                  <a:pt x="2217870" y="6806712"/>
                </a:lnTo>
                <a:lnTo>
                  <a:pt x="2221707" y="6806365"/>
                </a:lnTo>
                <a:lnTo>
                  <a:pt x="2224905" y="6805323"/>
                </a:lnTo>
                <a:lnTo>
                  <a:pt x="2227782" y="6804628"/>
                </a:lnTo>
                <a:lnTo>
                  <a:pt x="2230659" y="6803586"/>
                </a:lnTo>
                <a:lnTo>
                  <a:pt x="2234175" y="6802892"/>
                </a:lnTo>
                <a:lnTo>
                  <a:pt x="2238651" y="6802545"/>
                </a:lnTo>
                <a:lnTo>
                  <a:pt x="2244727" y="6802892"/>
                </a:lnTo>
                <a:lnTo>
                  <a:pt x="2244727" y="6803934"/>
                </a:lnTo>
                <a:lnTo>
                  <a:pt x="2244406" y="6804976"/>
                </a:lnTo>
                <a:lnTo>
                  <a:pt x="2243767" y="6805670"/>
                </a:lnTo>
                <a:lnTo>
                  <a:pt x="2242808" y="6806712"/>
                </a:lnTo>
                <a:lnTo>
                  <a:pt x="2240250" y="6808101"/>
                </a:lnTo>
                <a:lnTo>
                  <a:pt x="2237372" y="6809143"/>
                </a:lnTo>
                <a:lnTo>
                  <a:pt x="2233536" y="6810532"/>
                </a:lnTo>
                <a:lnTo>
                  <a:pt x="2229699" y="6811227"/>
                </a:lnTo>
                <a:lnTo>
                  <a:pt x="2225224" y="6811574"/>
                </a:lnTo>
                <a:lnTo>
                  <a:pt x="2220749" y="6811921"/>
                </a:lnTo>
                <a:lnTo>
                  <a:pt x="2216272" y="6811574"/>
                </a:lnTo>
                <a:lnTo>
                  <a:pt x="2212435" y="6811227"/>
                </a:lnTo>
                <a:lnTo>
                  <a:pt x="2208279" y="6810532"/>
                </a:lnTo>
                <a:lnTo>
                  <a:pt x="2205082" y="6809143"/>
                </a:lnTo>
                <a:lnTo>
                  <a:pt x="2201885" y="6807754"/>
                </a:lnTo>
                <a:lnTo>
                  <a:pt x="2199967" y="6806017"/>
                </a:lnTo>
                <a:lnTo>
                  <a:pt x="2199327" y="6804976"/>
                </a:lnTo>
                <a:lnTo>
                  <a:pt x="2198688" y="6803934"/>
                </a:lnTo>
                <a:lnTo>
                  <a:pt x="2198688" y="6802892"/>
                </a:lnTo>
                <a:lnTo>
                  <a:pt x="2198688" y="6801156"/>
                </a:lnTo>
                <a:close/>
                <a:moveTo>
                  <a:pt x="1322389" y="6791283"/>
                </a:moveTo>
                <a:lnTo>
                  <a:pt x="1322071" y="6795368"/>
                </a:lnTo>
                <a:lnTo>
                  <a:pt x="1321436" y="6799138"/>
                </a:lnTo>
                <a:lnTo>
                  <a:pt x="1320166" y="6802594"/>
                </a:lnTo>
                <a:lnTo>
                  <a:pt x="1318896" y="6806365"/>
                </a:lnTo>
                <a:lnTo>
                  <a:pt x="1317309" y="6809821"/>
                </a:lnTo>
                <a:lnTo>
                  <a:pt x="1315721" y="6813591"/>
                </a:lnTo>
                <a:lnTo>
                  <a:pt x="1315086" y="6817362"/>
                </a:lnTo>
                <a:lnTo>
                  <a:pt x="1314769" y="6821446"/>
                </a:lnTo>
                <a:lnTo>
                  <a:pt x="1311911" y="6821446"/>
                </a:lnTo>
                <a:lnTo>
                  <a:pt x="1309371" y="6820818"/>
                </a:lnTo>
                <a:lnTo>
                  <a:pt x="1307148" y="6819561"/>
                </a:lnTo>
                <a:lnTo>
                  <a:pt x="1305878" y="6817990"/>
                </a:lnTo>
                <a:lnTo>
                  <a:pt x="1305243" y="6815476"/>
                </a:lnTo>
                <a:lnTo>
                  <a:pt x="1304926" y="6813277"/>
                </a:lnTo>
                <a:lnTo>
                  <a:pt x="1304926" y="6810764"/>
                </a:lnTo>
                <a:lnTo>
                  <a:pt x="1305561" y="6807936"/>
                </a:lnTo>
                <a:lnTo>
                  <a:pt x="1306514" y="6805108"/>
                </a:lnTo>
                <a:lnTo>
                  <a:pt x="1307783" y="6802280"/>
                </a:lnTo>
                <a:lnTo>
                  <a:pt x="1309688" y="6799767"/>
                </a:lnTo>
                <a:lnTo>
                  <a:pt x="1311594" y="6797253"/>
                </a:lnTo>
                <a:lnTo>
                  <a:pt x="1313816" y="6795054"/>
                </a:lnTo>
                <a:lnTo>
                  <a:pt x="1316356" y="6793483"/>
                </a:lnTo>
                <a:lnTo>
                  <a:pt x="1319531" y="6792226"/>
                </a:lnTo>
                <a:close/>
                <a:moveTo>
                  <a:pt x="3082925" y="6788108"/>
                </a:moveTo>
                <a:lnTo>
                  <a:pt x="3087688" y="6788108"/>
                </a:lnTo>
                <a:lnTo>
                  <a:pt x="3086567" y="6789167"/>
                </a:lnTo>
                <a:lnTo>
                  <a:pt x="3085727" y="6789696"/>
                </a:lnTo>
                <a:lnTo>
                  <a:pt x="3084045" y="6789167"/>
                </a:lnTo>
                <a:close/>
                <a:moveTo>
                  <a:pt x="2580277" y="6784933"/>
                </a:moveTo>
                <a:lnTo>
                  <a:pt x="2582895" y="6785896"/>
                </a:lnTo>
                <a:lnTo>
                  <a:pt x="2585187" y="6787179"/>
                </a:lnTo>
                <a:lnTo>
                  <a:pt x="2587151" y="6788784"/>
                </a:lnTo>
                <a:lnTo>
                  <a:pt x="2588133" y="6790388"/>
                </a:lnTo>
                <a:lnTo>
                  <a:pt x="2589115" y="6791993"/>
                </a:lnTo>
                <a:lnTo>
                  <a:pt x="2589769" y="6793918"/>
                </a:lnTo>
                <a:lnTo>
                  <a:pt x="2590097" y="6796164"/>
                </a:lnTo>
                <a:lnTo>
                  <a:pt x="2590097" y="6798410"/>
                </a:lnTo>
                <a:lnTo>
                  <a:pt x="2590424" y="6807074"/>
                </a:lnTo>
                <a:lnTo>
                  <a:pt x="2590424" y="6809320"/>
                </a:lnTo>
                <a:lnTo>
                  <a:pt x="2590751" y="6811567"/>
                </a:lnTo>
                <a:lnTo>
                  <a:pt x="2591406" y="6813171"/>
                </a:lnTo>
                <a:lnTo>
                  <a:pt x="2592388" y="6815096"/>
                </a:lnTo>
                <a:lnTo>
                  <a:pt x="2588787" y="6814134"/>
                </a:lnTo>
                <a:lnTo>
                  <a:pt x="2585514" y="6813171"/>
                </a:lnTo>
                <a:lnTo>
                  <a:pt x="2583223" y="6811887"/>
                </a:lnTo>
                <a:lnTo>
                  <a:pt x="2581586" y="6809962"/>
                </a:lnTo>
                <a:lnTo>
                  <a:pt x="2579950" y="6808358"/>
                </a:lnTo>
                <a:lnTo>
                  <a:pt x="2578968" y="6806753"/>
                </a:lnTo>
                <a:lnTo>
                  <a:pt x="2577331" y="6802903"/>
                </a:lnTo>
                <a:lnTo>
                  <a:pt x="2575694" y="6799373"/>
                </a:lnTo>
                <a:lnTo>
                  <a:pt x="2574385" y="6797448"/>
                </a:lnTo>
                <a:lnTo>
                  <a:pt x="2573076" y="6795202"/>
                </a:lnTo>
                <a:lnTo>
                  <a:pt x="2571112" y="6793276"/>
                </a:lnTo>
                <a:lnTo>
                  <a:pt x="2568166" y="6791672"/>
                </a:lnTo>
                <a:lnTo>
                  <a:pt x="2564893" y="6790067"/>
                </a:lnTo>
                <a:lnTo>
                  <a:pt x="2560638" y="6788463"/>
                </a:lnTo>
                <a:lnTo>
                  <a:pt x="2567839" y="6788463"/>
                </a:lnTo>
                <a:lnTo>
                  <a:pt x="2574058" y="6787821"/>
                </a:lnTo>
                <a:lnTo>
                  <a:pt x="2576349" y="6787500"/>
                </a:lnTo>
                <a:lnTo>
                  <a:pt x="2578640" y="6786859"/>
                </a:lnTo>
                <a:lnTo>
                  <a:pt x="2579950" y="6785896"/>
                </a:lnTo>
                <a:lnTo>
                  <a:pt x="2580277" y="6785575"/>
                </a:lnTo>
                <a:close/>
                <a:moveTo>
                  <a:pt x="2524831" y="6764296"/>
                </a:moveTo>
                <a:lnTo>
                  <a:pt x="2528926" y="6766225"/>
                </a:lnTo>
                <a:lnTo>
                  <a:pt x="2531446" y="6767511"/>
                </a:lnTo>
                <a:lnTo>
                  <a:pt x="2533021" y="6768798"/>
                </a:lnTo>
                <a:lnTo>
                  <a:pt x="2533651" y="6770405"/>
                </a:lnTo>
                <a:lnTo>
                  <a:pt x="2533651" y="6771691"/>
                </a:lnTo>
                <a:lnTo>
                  <a:pt x="2533021" y="6772977"/>
                </a:lnTo>
                <a:lnTo>
                  <a:pt x="2532076" y="6774906"/>
                </a:lnTo>
                <a:lnTo>
                  <a:pt x="2530501" y="6776514"/>
                </a:lnTo>
                <a:lnTo>
                  <a:pt x="2526721" y="6779408"/>
                </a:lnTo>
                <a:lnTo>
                  <a:pt x="2523886" y="6782944"/>
                </a:lnTo>
                <a:lnTo>
                  <a:pt x="2522626" y="6784552"/>
                </a:lnTo>
                <a:lnTo>
                  <a:pt x="2521996" y="6786160"/>
                </a:lnTo>
                <a:lnTo>
                  <a:pt x="2521996" y="6787767"/>
                </a:lnTo>
                <a:lnTo>
                  <a:pt x="2522626" y="6789696"/>
                </a:lnTo>
                <a:lnTo>
                  <a:pt x="2520421" y="6789053"/>
                </a:lnTo>
                <a:lnTo>
                  <a:pt x="2518217" y="6787767"/>
                </a:lnTo>
                <a:lnTo>
                  <a:pt x="2516327" y="6786803"/>
                </a:lnTo>
                <a:lnTo>
                  <a:pt x="2515067" y="6785838"/>
                </a:lnTo>
                <a:lnTo>
                  <a:pt x="2512862" y="6783266"/>
                </a:lnTo>
                <a:lnTo>
                  <a:pt x="2510342" y="6780372"/>
                </a:lnTo>
                <a:lnTo>
                  <a:pt x="2507822" y="6778122"/>
                </a:lnTo>
                <a:lnTo>
                  <a:pt x="2506562" y="6777157"/>
                </a:lnTo>
                <a:lnTo>
                  <a:pt x="2504357" y="6776192"/>
                </a:lnTo>
                <a:lnTo>
                  <a:pt x="2502467" y="6775228"/>
                </a:lnTo>
                <a:lnTo>
                  <a:pt x="2500262" y="6774585"/>
                </a:lnTo>
                <a:lnTo>
                  <a:pt x="2497113" y="6774263"/>
                </a:lnTo>
                <a:lnTo>
                  <a:pt x="2493963" y="6773942"/>
                </a:lnTo>
                <a:lnTo>
                  <a:pt x="2493963" y="6772977"/>
                </a:lnTo>
                <a:lnTo>
                  <a:pt x="2493963" y="6772334"/>
                </a:lnTo>
                <a:lnTo>
                  <a:pt x="2494593" y="6772013"/>
                </a:lnTo>
                <a:lnTo>
                  <a:pt x="2495223" y="6771691"/>
                </a:lnTo>
                <a:lnTo>
                  <a:pt x="2496798" y="6771048"/>
                </a:lnTo>
                <a:lnTo>
                  <a:pt x="2499632" y="6770727"/>
                </a:lnTo>
                <a:lnTo>
                  <a:pt x="2505932" y="6770405"/>
                </a:lnTo>
                <a:lnTo>
                  <a:pt x="2513177" y="6770405"/>
                </a:lnTo>
                <a:lnTo>
                  <a:pt x="2519476" y="6770405"/>
                </a:lnTo>
                <a:lnTo>
                  <a:pt x="2522626" y="6770084"/>
                </a:lnTo>
                <a:lnTo>
                  <a:pt x="2524516" y="6769762"/>
                </a:lnTo>
                <a:lnTo>
                  <a:pt x="2526091" y="6768798"/>
                </a:lnTo>
                <a:lnTo>
                  <a:pt x="2526406" y="6768476"/>
                </a:lnTo>
                <a:lnTo>
                  <a:pt x="2526721" y="6767833"/>
                </a:lnTo>
                <a:lnTo>
                  <a:pt x="2526721" y="6767190"/>
                </a:lnTo>
                <a:lnTo>
                  <a:pt x="2526406" y="6766547"/>
                </a:lnTo>
                <a:close/>
                <a:moveTo>
                  <a:pt x="1442133" y="6761121"/>
                </a:moveTo>
                <a:lnTo>
                  <a:pt x="1445071" y="6761464"/>
                </a:lnTo>
                <a:lnTo>
                  <a:pt x="1448008" y="6761808"/>
                </a:lnTo>
                <a:lnTo>
                  <a:pt x="1451272" y="6762494"/>
                </a:lnTo>
                <a:lnTo>
                  <a:pt x="1453884" y="6763181"/>
                </a:lnTo>
                <a:lnTo>
                  <a:pt x="1456821" y="6764210"/>
                </a:lnTo>
                <a:lnTo>
                  <a:pt x="1459106" y="6765240"/>
                </a:lnTo>
                <a:lnTo>
                  <a:pt x="1461065" y="6766956"/>
                </a:lnTo>
                <a:lnTo>
                  <a:pt x="1462370" y="6768329"/>
                </a:lnTo>
                <a:lnTo>
                  <a:pt x="1463349" y="6769702"/>
                </a:lnTo>
                <a:lnTo>
                  <a:pt x="1463677" y="6771075"/>
                </a:lnTo>
                <a:lnTo>
                  <a:pt x="1463349" y="6772792"/>
                </a:lnTo>
                <a:lnTo>
                  <a:pt x="1443439" y="6773821"/>
                </a:lnTo>
                <a:lnTo>
                  <a:pt x="1443765" y="6771419"/>
                </a:lnTo>
                <a:lnTo>
                  <a:pt x="1443439" y="6769702"/>
                </a:lnTo>
                <a:lnTo>
                  <a:pt x="1442786" y="6767986"/>
                </a:lnTo>
                <a:lnTo>
                  <a:pt x="1440829" y="6766956"/>
                </a:lnTo>
                <a:lnTo>
                  <a:pt x="1438870" y="6765927"/>
                </a:lnTo>
                <a:lnTo>
                  <a:pt x="1436258" y="6764897"/>
                </a:lnTo>
                <a:lnTo>
                  <a:pt x="1432668" y="6764897"/>
                </a:lnTo>
                <a:lnTo>
                  <a:pt x="1428751" y="6764897"/>
                </a:lnTo>
                <a:lnTo>
                  <a:pt x="1430709" y="6763524"/>
                </a:lnTo>
                <a:lnTo>
                  <a:pt x="1432995" y="6762494"/>
                </a:lnTo>
                <a:lnTo>
                  <a:pt x="1435932" y="6761808"/>
                </a:lnTo>
                <a:lnTo>
                  <a:pt x="1438870" y="6761464"/>
                </a:lnTo>
                <a:close/>
                <a:moveTo>
                  <a:pt x="2979103" y="6756358"/>
                </a:moveTo>
                <a:lnTo>
                  <a:pt x="2981643" y="6756662"/>
                </a:lnTo>
                <a:lnTo>
                  <a:pt x="2983548" y="6757269"/>
                </a:lnTo>
                <a:lnTo>
                  <a:pt x="2985135" y="6758179"/>
                </a:lnTo>
                <a:lnTo>
                  <a:pt x="2986088" y="6759393"/>
                </a:lnTo>
                <a:lnTo>
                  <a:pt x="2987040" y="6760607"/>
                </a:lnTo>
                <a:lnTo>
                  <a:pt x="2987358" y="6761821"/>
                </a:lnTo>
                <a:lnTo>
                  <a:pt x="2987675" y="6763339"/>
                </a:lnTo>
                <a:lnTo>
                  <a:pt x="2987675" y="6764856"/>
                </a:lnTo>
                <a:lnTo>
                  <a:pt x="2987675" y="6771230"/>
                </a:lnTo>
                <a:lnTo>
                  <a:pt x="2987675" y="6773051"/>
                </a:lnTo>
                <a:lnTo>
                  <a:pt x="2987993" y="6774265"/>
                </a:lnTo>
                <a:lnTo>
                  <a:pt x="2988628" y="6775782"/>
                </a:lnTo>
                <a:lnTo>
                  <a:pt x="2989263" y="6776996"/>
                </a:lnTo>
                <a:lnTo>
                  <a:pt x="2984500" y="6776996"/>
                </a:lnTo>
                <a:lnTo>
                  <a:pt x="2980690" y="6776693"/>
                </a:lnTo>
                <a:lnTo>
                  <a:pt x="2978150" y="6775782"/>
                </a:lnTo>
                <a:lnTo>
                  <a:pt x="2976245" y="6774872"/>
                </a:lnTo>
                <a:lnTo>
                  <a:pt x="2974975" y="6773658"/>
                </a:lnTo>
                <a:lnTo>
                  <a:pt x="2974023" y="6772140"/>
                </a:lnTo>
                <a:lnTo>
                  <a:pt x="2973388" y="6770623"/>
                </a:lnTo>
                <a:lnTo>
                  <a:pt x="2974023" y="6768802"/>
                </a:lnTo>
                <a:lnTo>
                  <a:pt x="2974340" y="6766981"/>
                </a:lnTo>
                <a:lnTo>
                  <a:pt x="2974975" y="6765160"/>
                </a:lnTo>
                <a:lnTo>
                  <a:pt x="2976880" y="6761518"/>
                </a:lnTo>
                <a:lnTo>
                  <a:pt x="2978468" y="6758786"/>
                </a:lnTo>
                <a:lnTo>
                  <a:pt x="2978785" y="6757269"/>
                </a:lnTo>
                <a:close/>
                <a:moveTo>
                  <a:pt x="3122613" y="6754771"/>
                </a:moveTo>
                <a:lnTo>
                  <a:pt x="3120049" y="6756641"/>
                </a:lnTo>
                <a:lnTo>
                  <a:pt x="3118127" y="6759133"/>
                </a:lnTo>
                <a:lnTo>
                  <a:pt x="3116845" y="6761003"/>
                </a:lnTo>
                <a:lnTo>
                  <a:pt x="3115884" y="6762561"/>
                </a:lnTo>
                <a:lnTo>
                  <a:pt x="3114602" y="6766299"/>
                </a:lnTo>
                <a:lnTo>
                  <a:pt x="3113641" y="6769727"/>
                </a:lnTo>
                <a:lnTo>
                  <a:pt x="3112360" y="6773465"/>
                </a:lnTo>
                <a:lnTo>
                  <a:pt x="3111719" y="6775335"/>
                </a:lnTo>
                <a:lnTo>
                  <a:pt x="3110437" y="6777204"/>
                </a:lnTo>
                <a:lnTo>
                  <a:pt x="3109155" y="6779385"/>
                </a:lnTo>
                <a:lnTo>
                  <a:pt x="3107553" y="6782189"/>
                </a:lnTo>
                <a:lnTo>
                  <a:pt x="3104990" y="6784682"/>
                </a:lnTo>
                <a:lnTo>
                  <a:pt x="3102106" y="6787175"/>
                </a:lnTo>
                <a:lnTo>
                  <a:pt x="3087688" y="6788109"/>
                </a:lnTo>
                <a:lnTo>
                  <a:pt x="3088969" y="6786551"/>
                </a:lnTo>
                <a:lnTo>
                  <a:pt x="3090571" y="6784994"/>
                </a:lnTo>
                <a:lnTo>
                  <a:pt x="3093455" y="6781255"/>
                </a:lnTo>
                <a:lnTo>
                  <a:pt x="3096659" y="6776270"/>
                </a:lnTo>
                <a:lnTo>
                  <a:pt x="3100184" y="6770661"/>
                </a:lnTo>
                <a:lnTo>
                  <a:pt x="3102106" y="6768169"/>
                </a:lnTo>
                <a:lnTo>
                  <a:pt x="3104349" y="6765053"/>
                </a:lnTo>
                <a:lnTo>
                  <a:pt x="3106913" y="6762872"/>
                </a:lnTo>
                <a:lnTo>
                  <a:pt x="3109155" y="6760691"/>
                </a:lnTo>
                <a:lnTo>
                  <a:pt x="3112039" y="6758822"/>
                </a:lnTo>
                <a:lnTo>
                  <a:pt x="3115243" y="6756641"/>
                </a:lnTo>
                <a:lnTo>
                  <a:pt x="3118768" y="6755394"/>
                </a:lnTo>
                <a:close/>
                <a:moveTo>
                  <a:pt x="2551869" y="6735721"/>
                </a:moveTo>
                <a:lnTo>
                  <a:pt x="2554590" y="6737604"/>
                </a:lnTo>
                <a:lnTo>
                  <a:pt x="2556707" y="6739173"/>
                </a:lnTo>
                <a:lnTo>
                  <a:pt x="2558219" y="6741056"/>
                </a:lnTo>
                <a:lnTo>
                  <a:pt x="2559428" y="6742625"/>
                </a:lnTo>
                <a:lnTo>
                  <a:pt x="2560033" y="6744822"/>
                </a:lnTo>
                <a:lnTo>
                  <a:pt x="2560638" y="6746705"/>
                </a:lnTo>
                <a:lnTo>
                  <a:pt x="2560638" y="6748901"/>
                </a:lnTo>
                <a:lnTo>
                  <a:pt x="2560335" y="6751098"/>
                </a:lnTo>
                <a:lnTo>
                  <a:pt x="2559428" y="6754550"/>
                </a:lnTo>
                <a:lnTo>
                  <a:pt x="2558521" y="6758316"/>
                </a:lnTo>
                <a:lnTo>
                  <a:pt x="2557312" y="6760826"/>
                </a:lnTo>
                <a:lnTo>
                  <a:pt x="2556707" y="6762709"/>
                </a:lnTo>
                <a:lnTo>
                  <a:pt x="2553985" y="6761140"/>
                </a:lnTo>
                <a:lnTo>
                  <a:pt x="2552171" y="6759571"/>
                </a:lnTo>
                <a:lnTo>
                  <a:pt x="2550659" y="6758002"/>
                </a:lnTo>
                <a:lnTo>
                  <a:pt x="2549450" y="6755805"/>
                </a:lnTo>
                <a:lnTo>
                  <a:pt x="2548845" y="6754236"/>
                </a:lnTo>
                <a:lnTo>
                  <a:pt x="2548240" y="6752353"/>
                </a:lnTo>
                <a:lnTo>
                  <a:pt x="2547938" y="6750784"/>
                </a:lnTo>
                <a:lnTo>
                  <a:pt x="2547938" y="6748588"/>
                </a:lnTo>
                <a:lnTo>
                  <a:pt x="2548845" y="6745136"/>
                </a:lnTo>
                <a:lnTo>
                  <a:pt x="2549752" y="6741684"/>
                </a:lnTo>
                <a:close/>
                <a:moveTo>
                  <a:pt x="1349376" y="6734133"/>
                </a:moveTo>
                <a:lnTo>
                  <a:pt x="1350646" y="6734133"/>
                </a:lnTo>
                <a:lnTo>
                  <a:pt x="1352233" y="6734133"/>
                </a:lnTo>
                <a:lnTo>
                  <a:pt x="1354139" y="6734133"/>
                </a:lnTo>
                <a:lnTo>
                  <a:pt x="1357948" y="6735148"/>
                </a:lnTo>
                <a:lnTo>
                  <a:pt x="1362393" y="6736502"/>
                </a:lnTo>
                <a:lnTo>
                  <a:pt x="1367156" y="6737178"/>
                </a:lnTo>
                <a:lnTo>
                  <a:pt x="1370013" y="6737178"/>
                </a:lnTo>
                <a:lnTo>
                  <a:pt x="1372871" y="6737178"/>
                </a:lnTo>
                <a:lnTo>
                  <a:pt x="1375728" y="6736840"/>
                </a:lnTo>
                <a:lnTo>
                  <a:pt x="1378587" y="6736502"/>
                </a:lnTo>
                <a:lnTo>
                  <a:pt x="1380491" y="6737855"/>
                </a:lnTo>
                <a:lnTo>
                  <a:pt x="1380808" y="6738870"/>
                </a:lnTo>
                <a:lnTo>
                  <a:pt x="1381127" y="6739546"/>
                </a:lnTo>
                <a:lnTo>
                  <a:pt x="1381127" y="6740223"/>
                </a:lnTo>
                <a:lnTo>
                  <a:pt x="1381127" y="6740561"/>
                </a:lnTo>
                <a:lnTo>
                  <a:pt x="1380173" y="6741915"/>
                </a:lnTo>
                <a:lnTo>
                  <a:pt x="1378903" y="6742930"/>
                </a:lnTo>
                <a:lnTo>
                  <a:pt x="1376998" y="6743945"/>
                </a:lnTo>
                <a:lnTo>
                  <a:pt x="1372553" y="6745636"/>
                </a:lnTo>
                <a:lnTo>
                  <a:pt x="1369061" y="6746990"/>
                </a:lnTo>
                <a:lnTo>
                  <a:pt x="1367473" y="6747666"/>
                </a:lnTo>
                <a:lnTo>
                  <a:pt x="1366838" y="6748343"/>
                </a:lnTo>
                <a:lnTo>
                  <a:pt x="1366838" y="6748681"/>
                </a:lnTo>
                <a:lnTo>
                  <a:pt x="1368427" y="6749358"/>
                </a:lnTo>
                <a:lnTo>
                  <a:pt x="1370648" y="6750035"/>
                </a:lnTo>
                <a:lnTo>
                  <a:pt x="1374141" y="6750711"/>
                </a:lnTo>
                <a:lnTo>
                  <a:pt x="1374458" y="6752065"/>
                </a:lnTo>
                <a:lnTo>
                  <a:pt x="1374458" y="6752741"/>
                </a:lnTo>
                <a:lnTo>
                  <a:pt x="1374141" y="6753080"/>
                </a:lnTo>
                <a:lnTo>
                  <a:pt x="1373188" y="6753418"/>
                </a:lnTo>
                <a:lnTo>
                  <a:pt x="1371283" y="6754095"/>
                </a:lnTo>
                <a:lnTo>
                  <a:pt x="1368427" y="6754095"/>
                </a:lnTo>
                <a:lnTo>
                  <a:pt x="1355408" y="6754771"/>
                </a:lnTo>
                <a:lnTo>
                  <a:pt x="1356996" y="6753756"/>
                </a:lnTo>
                <a:lnTo>
                  <a:pt x="1358266" y="6752741"/>
                </a:lnTo>
                <a:lnTo>
                  <a:pt x="1358901" y="6751726"/>
                </a:lnTo>
                <a:lnTo>
                  <a:pt x="1359536" y="6750035"/>
                </a:lnTo>
                <a:lnTo>
                  <a:pt x="1359536" y="6749020"/>
                </a:lnTo>
                <a:lnTo>
                  <a:pt x="1359219" y="6748005"/>
                </a:lnTo>
                <a:lnTo>
                  <a:pt x="1358901" y="6746651"/>
                </a:lnTo>
                <a:lnTo>
                  <a:pt x="1357948" y="6745636"/>
                </a:lnTo>
                <a:lnTo>
                  <a:pt x="1356043" y="6742930"/>
                </a:lnTo>
                <a:lnTo>
                  <a:pt x="1352868" y="6740900"/>
                </a:lnTo>
                <a:lnTo>
                  <a:pt x="1349693" y="6738870"/>
                </a:lnTo>
                <a:lnTo>
                  <a:pt x="1346201" y="6737517"/>
                </a:lnTo>
                <a:lnTo>
                  <a:pt x="1347153" y="6736163"/>
                </a:lnTo>
                <a:lnTo>
                  <a:pt x="1348106" y="6734810"/>
                </a:lnTo>
                <a:close/>
                <a:moveTo>
                  <a:pt x="2491661" y="6727783"/>
                </a:moveTo>
                <a:lnTo>
                  <a:pt x="2496695" y="6728708"/>
                </a:lnTo>
                <a:lnTo>
                  <a:pt x="2502673" y="6729941"/>
                </a:lnTo>
                <a:lnTo>
                  <a:pt x="2509910" y="6729941"/>
                </a:lnTo>
                <a:lnTo>
                  <a:pt x="2517776" y="6729941"/>
                </a:lnTo>
                <a:lnTo>
                  <a:pt x="2517461" y="6730558"/>
                </a:lnTo>
                <a:lnTo>
                  <a:pt x="2516832" y="6731174"/>
                </a:lnTo>
                <a:lnTo>
                  <a:pt x="2515259" y="6731791"/>
                </a:lnTo>
                <a:lnTo>
                  <a:pt x="2513685" y="6732099"/>
                </a:lnTo>
                <a:lnTo>
                  <a:pt x="2505819" y="6732715"/>
                </a:lnTo>
                <a:lnTo>
                  <a:pt x="2506763" y="6734873"/>
                </a:lnTo>
                <a:lnTo>
                  <a:pt x="2508337" y="6737031"/>
                </a:lnTo>
                <a:lnTo>
                  <a:pt x="2511168" y="6740422"/>
                </a:lnTo>
                <a:lnTo>
                  <a:pt x="2514000" y="6743504"/>
                </a:lnTo>
                <a:lnTo>
                  <a:pt x="2516203" y="6746587"/>
                </a:lnTo>
                <a:lnTo>
                  <a:pt x="2516832" y="6747820"/>
                </a:lnTo>
                <a:lnTo>
                  <a:pt x="2517461" y="6749053"/>
                </a:lnTo>
                <a:lnTo>
                  <a:pt x="2517461" y="6750594"/>
                </a:lnTo>
                <a:lnTo>
                  <a:pt x="2517146" y="6752135"/>
                </a:lnTo>
                <a:lnTo>
                  <a:pt x="2516203" y="6753676"/>
                </a:lnTo>
                <a:lnTo>
                  <a:pt x="2514944" y="6755218"/>
                </a:lnTo>
                <a:lnTo>
                  <a:pt x="2513056" y="6757067"/>
                </a:lnTo>
                <a:lnTo>
                  <a:pt x="2510224" y="6759225"/>
                </a:lnTo>
                <a:lnTo>
                  <a:pt x="2507393" y="6759533"/>
                </a:lnTo>
                <a:lnTo>
                  <a:pt x="2505190" y="6759225"/>
                </a:lnTo>
                <a:lnTo>
                  <a:pt x="2502988" y="6758917"/>
                </a:lnTo>
                <a:lnTo>
                  <a:pt x="2501729" y="6758300"/>
                </a:lnTo>
                <a:lnTo>
                  <a:pt x="2500471" y="6757375"/>
                </a:lnTo>
                <a:lnTo>
                  <a:pt x="2499527" y="6756759"/>
                </a:lnTo>
                <a:lnTo>
                  <a:pt x="2497953" y="6754909"/>
                </a:lnTo>
                <a:lnTo>
                  <a:pt x="2496066" y="6753368"/>
                </a:lnTo>
                <a:lnTo>
                  <a:pt x="2494807" y="6752752"/>
                </a:lnTo>
                <a:lnTo>
                  <a:pt x="2493548" y="6752135"/>
                </a:lnTo>
                <a:lnTo>
                  <a:pt x="2491661" y="6751827"/>
                </a:lnTo>
                <a:lnTo>
                  <a:pt x="2489144" y="6751827"/>
                </a:lnTo>
                <a:lnTo>
                  <a:pt x="2486626" y="6751827"/>
                </a:lnTo>
                <a:lnTo>
                  <a:pt x="2483165" y="6752135"/>
                </a:lnTo>
                <a:lnTo>
                  <a:pt x="2482851" y="6751519"/>
                </a:lnTo>
                <a:lnTo>
                  <a:pt x="2482851" y="6750594"/>
                </a:lnTo>
                <a:lnTo>
                  <a:pt x="2483480" y="6749977"/>
                </a:lnTo>
                <a:lnTo>
                  <a:pt x="2484109" y="6749669"/>
                </a:lnTo>
                <a:lnTo>
                  <a:pt x="2486312" y="6749361"/>
                </a:lnTo>
                <a:lnTo>
                  <a:pt x="2489144" y="6749053"/>
                </a:lnTo>
                <a:lnTo>
                  <a:pt x="2488200" y="6744121"/>
                </a:lnTo>
                <a:lnTo>
                  <a:pt x="2491346" y="6744429"/>
                </a:lnTo>
                <a:lnTo>
                  <a:pt x="2493548" y="6745045"/>
                </a:lnTo>
                <a:lnTo>
                  <a:pt x="2498268" y="6746278"/>
                </a:lnTo>
                <a:lnTo>
                  <a:pt x="2502358" y="6747820"/>
                </a:lnTo>
                <a:lnTo>
                  <a:pt x="2505190" y="6748436"/>
                </a:lnTo>
                <a:lnTo>
                  <a:pt x="2508337" y="6748436"/>
                </a:lnTo>
                <a:lnTo>
                  <a:pt x="2507707" y="6747203"/>
                </a:lnTo>
                <a:lnTo>
                  <a:pt x="2507078" y="6745662"/>
                </a:lnTo>
                <a:lnTo>
                  <a:pt x="2505819" y="6744429"/>
                </a:lnTo>
                <a:lnTo>
                  <a:pt x="2504246" y="6743196"/>
                </a:lnTo>
                <a:lnTo>
                  <a:pt x="2501414" y="6741038"/>
                </a:lnTo>
                <a:lnTo>
                  <a:pt x="2498268" y="6739189"/>
                </a:lnTo>
                <a:lnTo>
                  <a:pt x="2494807" y="6737031"/>
                </a:lnTo>
                <a:lnTo>
                  <a:pt x="2493548" y="6735798"/>
                </a:lnTo>
                <a:lnTo>
                  <a:pt x="2492605" y="6734565"/>
                </a:lnTo>
                <a:lnTo>
                  <a:pt x="2491975" y="6733024"/>
                </a:lnTo>
                <a:lnTo>
                  <a:pt x="2491346" y="6731791"/>
                </a:lnTo>
                <a:lnTo>
                  <a:pt x="2491346" y="6729941"/>
                </a:lnTo>
                <a:close/>
                <a:moveTo>
                  <a:pt x="2445788" y="6726196"/>
                </a:moveTo>
                <a:lnTo>
                  <a:pt x="2448841" y="6727444"/>
                </a:lnTo>
                <a:lnTo>
                  <a:pt x="2451283" y="6729626"/>
                </a:lnTo>
                <a:lnTo>
                  <a:pt x="2452810" y="6731497"/>
                </a:lnTo>
                <a:lnTo>
                  <a:pt x="2454336" y="6733368"/>
                </a:lnTo>
                <a:lnTo>
                  <a:pt x="2455252" y="6735551"/>
                </a:lnTo>
                <a:lnTo>
                  <a:pt x="2455557" y="6738046"/>
                </a:lnTo>
                <a:lnTo>
                  <a:pt x="2455863" y="6740540"/>
                </a:lnTo>
                <a:lnTo>
                  <a:pt x="2455557" y="6742723"/>
                </a:lnTo>
                <a:lnTo>
                  <a:pt x="2454947" y="6748024"/>
                </a:lnTo>
                <a:lnTo>
                  <a:pt x="2453726" y="6752702"/>
                </a:lnTo>
                <a:lnTo>
                  <a:pt x="2452505" y="6757067"/>
                </a:lnTo>
                <a:lnTo>
                  <a:pt x="2451894" y="6761121"/>
                </a:lnTo>
                <a:lnTo>
                  <a:pt x="2448231" y="6759250"/>
                </a:lnTo>
                <a:lnTo>
                  <a:pt x="2445178" y="6757067"/>
                </a:lnTo>
                <a:lnTo>
                  <a:pt x="2443041" y="6755196"/>
                </a:lnTo>
                <a:lnTo>
                  <a:pt x="2441514" y="6753325"/>
                </a:lnTo>
                <a:lnTo>
                  <a:pt x="2440598" y="6751455"/>
                </a:lnTo>
                <a:lnTo>
                  <a:pt x="2439988" y="6749272"/>
                </a:lnTo>
                <a:lnTo>
                  <a:pt x="2439988" y="6747089"/>
                </a:lnTo>
                <a:lnTo>
                  <a:pt x="2440293" y="6745218"/>
                </a:lnTo>
                <a:lnTo>
                  <a:pt x="2440904" y="6742723"/>
                </a:lnTo>
                <a:lnTo>
                  <a:pt x="2441819" y="6740540"/>
                </a:lnTo>
                <a:lnTo>
                  <a:pt x="2443346" y="6735863"/>
                </a:lnTo>
                <a:lnTo>
                  <a:pt x="2445178" y="6731186"/>
                </a:lnTo>
                <a:lnTo>
                  <a:pt x="2445483" y="6728691"/>
                </a:lnTo>
                <a:close/>
                <a:moveTo>
                  <a:pt x="2901951" y="6719846"/>
                </a:moveTo>
                <a:lnTo>
                  <a:pt x="2904839" y="6720475"/>
                </a:lnTo>
                <a:lnTo>
                  <a:pt x="2907406" y="6721418"/>
                </a:lnTo>
                <a:lnTo>
                  <a:pt x="2909331" y="6722361"/>
                </a:lnTo>
                <a:lnTo>
                  <a:pt x="2910935" y="6723304"/>
                </a:lnTo>
                <a:lnTo>
                  <a:pt x="2911898" y="6724562"/>
                </a:lnTo>
                <a:lnTo>
                  <a:pt x="2912861" y="6725505"/>
                </a:lnTo>
                <a:lnTo>
                  <a:pt x="2914465" y="6728020"/>
                </a:lnTo>
                <a:lnTo>
                  <a:pt x="2916390" y="6730849"/>
                </a:lnTo>
                <a:lnTo>
                  <a:pt x="2917674" y="6732106"/>
                </a:lnTo>
                <a:lnTo>
                  <a:pt x="2919278" y="6733364"/>
                </a:lnTo>
                <a:lnTo>
                  <a:pt x="2921204" y="6734621"/>
                </a:lnTo>
                <a:lnTo>
                  <a:pt x="2924092" y="6735564"/>
                </a:lnTo>
                <a:lnTo>
                  <a:pt x="2927301" y="6736821"/>
                </a:lnTo>
                <a:lnTo>
                  <a:pt x="2931472" y="6738079"/>
                </a:lnTo>
                <a:lnTo>
                  <a:pt x="2931793" y="6739022"/>
                </a:lnTo>
                <a:lnTo>
                  <a:pt x="2932114" y="6739965"/>
                </a:lnTo>
                <a:lnTo>
                  <a:pt x="2931793" y="6740908"/>
                </a:lnTo>
                <a:lnTo>
                  <a:pt x="2931472" y="6741537"/>
                </a:lnTo>
                <a:lnTo>
                  <a:pt x="2929868" y="6742794"/>
                </a:lnTo>
                <a:lnTo>
                  <a:pt x="2927942" y="6744366"/>
                </a:lnTo>
                <a:lnTo>
                  <a:pt x="2926659" y="6745623"/>
                </a:lnTo>
                <a:lnTo>
                  <a:pt x="2926017" y="6746252"/>
                </a:lnTo>
                <a:lnTo>
                  <a:pt x="2925375" y="6747195"/>
                </a:lnTo>
                <a:lnTo>
                  <a:pt x="2925375" y="6747824"/>
                </a:lnTo>
                <a:lnTo>
                  <a:pt x="2925696" y="6749081"/>
                </a:lnTo>
                <a:lnTo>
                  <a:pt x="2926017" y="6750024"/>
                </a:lnTo>
                <a:lnTo>
                  <a:pt x="2926980" y="6751596"/>
                </a:lnTo>
                <a:lnTo>
                  <a:pt x="2923450" y="6747824"/>
                </a:lnTo>
                <a:lnTo>
                  <a:pt x="2919278" y="6744366"/>
                </a:lnTo>
                <a:lnTo>
                  <a:pt x="2915107" y="6740594"/>
                </a:lnTo>
                <a:lnTo>
                  <a:pt x="2911256" y="6737136"/>
                </a:lnTo>
                <a:lnTo>
                  <a:pt x="2907727" y="6733364"/>
                </a:lnTo>
                <a:lnTo>
                  <a:pt x="2906122" y="6731477"/>
                </a:lnTo>
                <a:lnTo>
                  <a:pt x="2904839" y="6729277"/>
                </a:lnTo>
                <a:lnTo>
                  <a:pt x="2903876" y="6727076"/>
                </a:lnTo>
                <a:lnTo>
                  <a:pt x="2902913" y="6724876"/>
                </a:lnTo>
                <a:lnTo>
                  <a:pt x="2902272" y="6722361"/>
                </a:lnTo>
                <a:close/>
                <a:moveTo>
                  <a:pt x="1355826" y="6708733"/>
                </a:moveTo>
                <a:lnTo>
                  <a:pt x="1356790" y="6708733"/>
                </a:lnTo>
                <a:lnTo>
                  <a:pt x="1358072" y="6709046"/>
                </a:lnTo>
                <a:lnTo>
                  <a:pt x="1361281" y="6710609"/>
                </a:lnTo>
                <a:lnTo>
                  <a:pt x="1364490" y="6712486"/>
                </a:lnTo>
                <a:lnTo>
                  <a:pt x="1368341" y="6715300"/>
                </a:lnTo>
                <a:lnTo>
                  <a:pt x="1371229" y="6718114"/>
                </a:lnTo>
                <a:lnTo>
                  <a:pt x="1376363" y="6722492"/>
                </a:lnTo>
                <a:lnTo>
                  <a:pt x="1367378" y="6723430"/>
                </a:lnTo>
                <a:lnTo>
                  <a:pt x="1359998" y="6724681"/>
                </a:lnTo>
                <a:lnTo>
                  <a:pt x="1357110" y="6725306"/>
                </a:lnTo>
                <a:lnTo>
                  <a:pt x="1354543" y="6726244"/>
                </a:lnTo>
                <a:lnTo>
                  <a:pt x="1352297" y="6727182"/>
                </a:lnTo>
                <a:lnTo>
                  <a:pt x="1350692" y="6728746"/>
                </a:lnTo>
                <a:lnTo>
                  <a:pt x="1348125" y="6729371"/>
                </a:lnTo>
                <a:lnTo>
                  <a:pt x="1346521" y="6729371"/>
                </a:lnTo>
                <a:lnTo>
                  <a:pt x="1346200" y="6729059"/>
                </a:lnTo>
                <a:lnTo>
                  <a:pt x="1346521" y="6727808"/>
                </a:lnTo>
                <a:lnTo>
                  <a:pt x="1349088" y="6725932"/>
                </a:lnTo>
                <a:lnTo>
                  <a:pt x="1353259" y="6723117"/>
                </a:lnTo>
                <a:lnTo>
                  <a:pt x="1355184" y="6721241"/>
                </a:lnTo>
                <a:lnTo>
                  <a:pt x="1357110" y="6719365"/>
                </a:lnTo>
                <a:lnTo>
                  <a:pt x="1358714" y="6717801"/>
                </a:lnTo>
                <a:lnTo>
                  <a:pt x="1359356" y="6715925"/>
                </a:lnTo>
                <a:lnTo>
                  <a:pt x="1359677" y="6714987"/>
                </a:lnTo>
                <a:lnTo>
                  <a:pt x="1359677" y="6714362"/>
                </a:lnTo>
                <a:lnTo>
                  <a:pt x="1359356" y="6713111"/>
                </a:lnTo>
                <a:lnTo>
                  <a:pt x="1359035" y="6712486"/>
                </a:lnTo>
                <a:lnTo>
                  <a:pt x="1358072" y="6711548"/>
                </a:lnTo>
                <a:lnTo>
                  <a:pt x="1357110" y="6710922"/>
                </a:lnTo>
                <a:lnTo>
                  <a:pt x="1354222" y="6709671"/>
                </a:lnTo>
                <a:lnTo>
                  <a:pt x="1354864" y="6709046"/>
                </a:lnTo>
                <a:close/>
                <a:moveTo>
                  <a:pt x="2234892" y="6705558"/>
                </a:moveTo>
                <a:lnTo>
                  <a:pt x="2237670" y="6705876"/>
                </a:lnTo>
                <a:lnTo>
                  <a:pt x="2240757" y="6706193"/>
                </a:lnTo>
                <a:lnTo>
                  <a:pt x="2243535" y="6706828"/>
                </a:lnTo>
                <a:lnTo>
                  <a:pt x="2246313" y="6708098"/>
                </a:lnTo>
                <a:lnTo>
                  <a:pt x="2241065" y="6709368"/>
                </a:lnTo>
                <a:lnTo>
                  <a:pt x="2234274" y="6710956"/>
                </a:lnTo>
                <a:lnTo>
                  <a:pt x="2226557" y="6712226"/>
                </a:lnTo>
                <a:lnTo>
                  <a:pt x="2218532" y="6713179"/>
                </a:lnTo>
                <a:lnTo>
                  <a:pt x="2215136" y="6713496"/>
                </a:lnTo>
                <a:lnTo>
                  <a:pt x="2212049" y="6713179"/>
                </a:lnTo>
                <a:lnTo>
                  <a:pt x="2208654" y="6713179"/>
                </a:lnTo>
                <a:lnTo>
                  <a:pt x="2206184" y="6712544"/>
                </a:lnTo>
                <a:lnTo>
                  <a:pt x="2204024" y="6711591"/>
                </a:lnTo>
                <a:lnTo>
                  <a:pt x="2202480" y="6710321"/>
                </a:lnTo>
                <a:lnTo>
                  <a:pt x="2202172" y="6709686"/>
                </a:lnTo>
                <a:lnTo>
                  <a:pt x="2201863" y="6708733"/>
                </a:lnTo>
                <a:lnTo>
                  <a:pt x="2201863" y="6707781"/>
                </a:lnTo>
                <a:lnTo>
                  <a:pt x="2201863" y="6706511"/>
                </a:lnTo>
                <a:lnTo>
                  <a:pt x="2204332" y="6707781"/>
                </a:lnTo>
                <a:lnTo>
                  <a:pt x="2207110" y="6708416"/>
                </a:lnTo>
                <a:lnTo>
                  <a:pt x="2209580" y="6708733"/>
                </a:lnTo>
                <a:lnTo>
                  <a:pt x="2212667" y="6708733"/>
                </a:lnTo>
                <a:lnTo>
                  <a:pt x="2217914" y="6708098"/>
                </a:lnTo>
                <a:lnTo>
                  <a:pt x="2223470" y="6706828"/>
                </a:lnTo>
                <a:lnTo>
                  <a:pt x="2229335" y="6706193"/>
                </a:lnTo>
                <a:close/>
                <a:moveTo>
                  <a:pt x="440872" y="6705558"/>
                </a:moveTo>
                <a:lnTo>
                  <a:pt x="442233" y="6708098"/>
                </a:lnTo>
                <a:lnTo>
                  <a:pt x="443254" y="6710321"/>
                </a:lnTo>
                <a:lnTo>
                  <a:pt x="444954" y="6713178"/>
                </a:lnTo>
                <a:lnTo>
                  <a:pt x="445975" y="6716353"/>
                </a:lnTo>
                <a:lnTo>
                  <a:pt x="446655" y="6719528"/>
                </a:lnTo>
                <a:lnTo>
                  <a:pt x="447336" y="6723338"/>
                </a:lnTo>
                <a:lnTo>
                  <a:pt x="447676" y="6726831"/>
                </a:lnTo>
                <a:lnTo>
                  <a:pt x="447336" y="6730641"/>
                </a:lnTo>
                <a:lnTo>
                  <a:pt x="446996" y="6734133"/>
                </a:lnTo>
                <a:lnTo>
                  <a:pt x="446315" y="6737943"/>
                </a:lnTo>
                <a:lnTo>
                  <a:pt x="444954" y="6741118"/>
                </a:lnTo>
                <a:lnTo>
                  <a:pt x="442573" y="6743976"/>
                </a:lnTo>
                <a:lnTo>
                  <a:pt x="440192" y="6747151"/>
                </a:lnTo>
                <a:lnTo>
                  <a:pt x="437130" y="6749373"/>
                </a:lnTo>
                <a:lnTo>
                  <a:pt x="433048" y="6751278"/>
                </a:lnTo>
                <a:lnTo>
                  <a:pt x="428626" y="6753183"/>
                </a:lnTo>
                <a:lnTo>
                  <a:pt x="430327" y="6748738"/>
                </a:lnTo>
                <a:lnTo>
                  <a:pt x="432028" y="6743976"/>
                </a:lnTo>
                <a:lnTo>
                  <a:pt x="433388" y="6738896"/>
                </a:lnTo>
                <a:lnTo>
                  <a:pt x="434749" y="6732863"/>
                </a:lnTo>
                <a:close/>
                <a:moveTo>
                  <a:pt x="3250565" y="6700796"/>
                </a:moveTo>
                <a:lnTo>
                  <a:pt x="3256915" y="6700796"/>
                </a:lnTo>
                <a:lnTo>
                  <a:pt x="3256598" y="6701433"/>
                </a:lnTo>
                <a:lnTo>
                  <a:pt x="3255645" y="6702069"/>
                </a:lnTo>
                <a:lnTo>
                  <a:pt x="3253423" y="6703023"/>
                </a:lnTo>
                <a:lnTo>
                  <a:pt x="3247390" y="6704932"/>
                </a:lnTo>
                <a:lnTo>
                  <a:pt x="3244850" y="6705887"/>
                </a:lnTo>
                <a:lnTo>
                  <a:pt x="3244215" y="6706841"/>
                </a:lnTo>
                <a:lnTo>
                  <a:pt x="3243580" y="6707477"/>
                </a:lnTo>
                <a:lnTo>
                  <a:pt x="3243580" y="6708432"/>
                </a:lnTo>
                <a:lnTo>
                  <a:pt x="3243580" y="6709386"/>
                </a:lnTo>
                <a:lnTo>
                  <a:pt x="3244533" y="6710659"/>
                </a:lnTo>
                <a:lnTo>
                  <a:pt x="3246120" y="6711931"/>
                </a:lnTo>
                <a:lnTo>
                  <a:pt x="3243263" y="6712886"/>
                </a:lnTo>
                <a:lnTo>
                  <a:pt x="3241040" y="6713522"/>
                </a:lnTo>
                <a:lnTo>
                  <a:pt x="3238818" y="6714158"/>
                </a:lnTo>
                <a:lnTo>
                  <a:pt x="3236595" y="6714158"/>
                </a:lnTo>
                <a:lnTo>
                  <a:pt x="3232468" y="6713204"/>
                </a:lnTo>
                <a:lnTo>
                  <a:pt x="3226435" y="6712568"/>
                </a:lnTo>
                <a:lnTo>
                  <a:pt x="3227388" y="6714795"/>
                </a:lnTo>
                <a:lnTo>
                  <a:pt x="3227705" y="6716385"/>
                </a:lnTo>
                <a:lnTo>
                  <a:pt x="3227070" y="6717658"/>
                </a:lnTo>
                <a:lnTo>
                  <a:pt x="3226118" y="6718930"/>
                </a:lnTo>
                <a:lnTo>
                  <a:pt x="3223578" y="6721476"/>
                </a:lnTo>
                <a:lnTo>
                  <a:pt x="3222625" y="6722430"/>
                </a:lnTo>
                <a:lnTo>
                  <a:pt x="3221990" y="6723703"/>
                </a:lnTo>
                <a:lnTo>
                  <a:pt x="3225483" y="6724021"/>
                </a:lnTo>
                <a:lnTo>
                  <a:pt x="3228340" y="6724021"/>
                </a:lnTo>
                <a:lnTo>
                  <a:pt x="3230245" y="6724021"/>
                </a:lnTo>
                <a:lnTo>
                  <a:pt x="3232150" y="6723703"/>
                </a:lnTo>
                <a:lnTo>
                  <a:pt x="3233103" y="6723066"/>
                </a:lnTo>
                <a:lnTo>
                  <a:pt x="3233738" y="6722430"/>
                </a:lnTo>
                <a:lnTo>
                  <a:pt x="3234373" y="6720521"/>
                </a:lnTo>
                <a:lnTo>
                  <a:pt x="3235325" y="6718930"/>
                </a:lnTo>
                <a:lnTo>
                  <a:pt x="3235960" y="6718294"/>
                </a:lnTo>
                <a:lnTo>
                  <a:pt x="3236913" y="6717658"/>
                </a:lnTo>
                <a:lnTo>
                  <a:pt x="3238183" y="6717340"/>
                </a:lnTo>
                <a:lnTo>
                  <a:pt x="3240723" y="6717022"/>
                </a:lnTo>
                <a:lnTo>
                  <a:pt x="3243263" y="6717022"/>
                </a:lnTo>
                <a:lnTo>
                  <a:pt x="3247073" y="6717340"/>
                </a:lnTo>
                <a:lnTo>
                  <a:pt x="3242310" y="6719567"/>
                </a:lnTo>
                <a:lnTo>
                  <a:pt x="3239135" y="6722112"/>
                </a:lnTo>
                <a:lnTo>
                  <a:pt x="3237865" y="6723066"/>
                </a:lnTo>
                <a:lnTo>
                  <a:pt x="3236913" y="6724339"/>
                </a:lnTo>
                <a:lnTo>
                  <a:pt x="3236595" y="6725293"/>
                </a:lnTo>
                <a:lnTo>
                  <a:pt x="3236278" y="6726566"/>
                </a:lnTo>
                <a:lnTo>
                  <a:pt x="3236278" y="6727520"/>
                </a:lnTo>
                <a:lnTo>
                  <a:pt x="3236278" y="6728475"/>
                </a:lnTo>
                <a:lnTo>
                  <a:pt x="3236913" y="6730065"/>
                </a:lnTo>
                <a:lnTo>
                  <a:pt x="3237230" y="6731020"/>
                </a:lnTo>
                <a:lnTo>
                  <a:pt x="3239453" y="6733247"/>
                </a:lnTo>
                <a:lnTo>
                  <a:pt x="3241993" y="6735156"/>
                </a:lnTo>
                <a:lnTo>
                  <a:pt x="3245168" y="6737383"/>
                </a:lnTo>
                <a:lnTo>
                  <a:pt x="3249295" y="6739292"/>
                </a:lnTo>
                <a:lnTo>
                  <a:pt x="3253423" y="6740882"/>
                </a:lnTo>
                <a:lnTo>
                  <a:pt x="3257868" y="6742473"/>
                </a:lnTo>
                <a:lnTo>
                  <a:pt x="3262948" y="6744064"/>
                </a:lnTo>
                <a:lnTo>
                  <a:pt x="3268028" y="6745336"/>
                </a:lnTo>
                <a:lnTo>
                  <a:pt x="3272790" y="6745973"/>
                </a:lnTo>
                <a:lnTo>
                  <a:pt x="3278188" y="6746609"/>
                </a:lnTo>
                <a:lnTo>
                  <a:pt x="3276600" y="6747245"/>
                </a:lnTo>
                <a:lnTo>
                  <a:pt x="3274378" y="6747563"/>
                </a:lnTo>
                <a:lnTo>
                  <a:pt x="3271838" y="6747563"/>
                </a:lnTo>
                <a:lnTo>
                  <a:pt x="3268980" y="6747563"/>
                </a:lnTo>
                <a:lnTo>
                  <a:pt x="3261995" y="6746927"/>
                </a:lnTo>
                <a:lnTo>
                  <a:pt x="3253740" y="6745973"/>
                </a:lnTo>
                <a:lnTo>
                  <a:pt x="3244533" y="6745018"/>
                </a:lnTo>
                <a:lnTo>
                  <a:pt x="3235643" y="6743746"/>
                </a:lnTo>
                <a:lnTo>
                  <a:pt x="3226753" y="6742791"/>
                </a:lnTo>
                <a:lnTo>
                  <a:pt x="3218815" y="6742791"/>
                </a:lnTo>
                <a:lnTo>
                  <a:pt x="3215640" y="6744700"/>
                </a:lnTo>
                <a:lnTo>
                  <a:pt x="3213417" y="6746291"/>
                </a:lnTo>
                <a:lnTo>
                  <a:pt x="3211512" y="6747882"/>
                </a:lnTo>
                <a:lnTo>
                  <a:pt x="3210242" y="6750109"/>
                </a:lnTo>
                <a:lnTo>
                  <a:pt x="3209290" y="6752336"/>
                </a:lnTo>
                <a:lnTo>
                  <a:pt x="3208655" y="6754563"/>
                </a:lnTo>
                <a:lnTo>
                  <a:pt x="3208337" y="6757108"/>
                </a:lnTo>
                <a:lnTo>
                  <a:pt x="3208337" y="6759653"/>
                </a:lnTo>
                <a:lnTo>
                  <a:pt x="3210877" y="6759335"/>
                </a:lnTo>
                <a:lnTo>
                  <a:pt x="3212465" y="6758698"/>
                </a:lnTo>
                <a:lnTo>
                  <a:pt x="3213417" y="6757426"/>
                </a:lnTo>
                <a:lnTo>
                  <a:pt x="3213735" y="6756471"/>
                </a:lnTo>
                <a:lnTo>
                  <a:pt x="3213735" y="6755199"/>
                </a:lnTo>
                <a:lnTo>
                  <a:pt x="3213735" y="6753926"/>
                </a:lnTo>
                <a:lnTo>
                  <a:pt x="3213735" y="6751381"/>
                </a:lnTo>
                <a:lnTo>
                  <a:pt x="3220402" y="6755199"/>
                </a:lnTo>
                <a:lnTo>
                  <a:pt x="3225483" y="6759017"/>
                </a:lnTo>
                <a:lnTo>
                  <a:pt x="3229610" y="6762516"/>
                </a:lnTo>
                <a:lnTo>
                  <a:pt x="3232785" y="6766334"/>
                </a:lnTo>
                <a:lnTo>
                  <a:pt x="3234690" y="6769833"/>
                </a:lnTo>
                <a:lnTo>
                  <a:pt x="3235960" y="6773651"/>
                </a:lnTo>
                <a:lnTo>
                  <a:pt x="3236913" y="6777151"/>
                </a:lnTo>
                <a:lnTo>
                  <a:pt x="3237548" y="6781287"/>
                </a:lnTo>
                <a:lnTo>
                  <a:pt x="3238183" y="6789240"/>
                </a:lnTo>
                <a:lnTo>
                  <a:pt x="3239135" y="6793376"/>
                </a:lnTo>
                <a:lnTo>
                  <a:pt x="3240088" y="6798148"/>
                </a:lnTo>
                <a:lnTo>
                  <a:pt x="3241675" y="6802920"/>
                </a:lnTo>
                <a:lnTo>
                  <a:pt x="3243898" y="6807693"/>
                </a:lnTo>
                <a:lnTo>
                  <a:pt x="3247390" y="6813101"/>
                </a:lnTo>
                <a:lnTo>
                  <a:pt x="3251518" y="6818828"/>
                </a:lnTo>
                <a:lnTo>
                  <a:pt x="3246438" y="6817555"/>
                </a:lnTo>
                <a:lnTo>
                  <a:pt x="3242945" y="6816601"/>
                </a:lnTo>
                <a:lnTo>
                  <a:pt x="3240088" y="6816601"/>
                </a:lnTo>
                <a:lnTo>
                  <a:pt x="3236913" y="6816601"/>
                </a:lnTo>
                <a:lnTo>
                  <a:pt x="3234690" y="6816919"/>
                </a:lnTo>
                <a:lnTo>
                  <a:pt x="3233103" y="6817873"/>
                </a:lnTo>
                <a:lnTo>
                  <a:pt x="3232468" y="6818509"/>
                </a:lnTo>
                <a:lnTo>
                  <a:pt x="3232150" y="6819146"/>
                </a:lnTo>
                <a:lnTo>
                  <a:pt x="3229928" y="6818509"/>
                </a:lnTo>
                <a:lnTo>
                  <a:pt x="3228340" y="6817873"/>
                </a:lnTo>
                <a:lnTo>
                  <a:pt x="3225800" y="6815646"/>
                </a:lnTo>
                <a:lnTo>
                  <a:pt x="3223260" y="6813419"/>
                </a:lnTo>
                <a:lnTo>
                  <a:pt x="3221355" y="6811192"/>
                </a:lnTo>
                <a:lnTo>
                  <a:pt x="3219450" y="6808647"/>
                </a:lnTo>
                <a:lnTo>
                  <a:pt x="3217227" y="6806420"/>
                </a:lnTo>
                <a:lnTo>
                  <a:pt x="3215640" y="6805466"/>
                </a:lnTo>
                <a:lnTo>
                  <a:pt x="3213735" y="6804829"/>
                </a:lnTo>
                <a:lnTo>
                  <a:pt x="3211830" y="6804193"/>
                </a:lnTo>
                <a:lnTo>
                  <a:pt x="3209925" y="6803557"/>
                </a:lnTo>
                <a:lnTo>
                  <a:pt x="3207385" y="6803875"/>
                </a:lnTo>
                <a:lnTo>
                  <a:pt x="3206115" y="6804193"/>
                </a:lnTo>
                <a:lnTo>
                  <a:pt x="3204845" y="6804511"/>
                </a:lnTo>
                <a:lnTo>
                  <a:pt x="3203892" y="6805147"/>
                </a:lnTo>
                <a:lnTo>
                  <a:pt x="3202622" y="6806738"/>
                </a:lnTo>
                <a:lnTo>
                  <a:pt x="3201987" y="6808011"/>
                </a:lnTo>
                <a:lnTo>
                  <a:pt x="3200717" y="6809601"/>
                </a:lnTo>
                <a:lnTo>
                  <a:pt x="3200082" y="6810556"/>
                </a:lnTo>
                <a:lnTo>
                  <a:pt x="3199130" y="6811192"/>
                </a:lnTo>
                <a:lnTo>
                  <a:pt x="3197860" y="6811828"/>
                </a:lnTo>
                <a:lnTo>
                  <a:pt x="3196272" y="6812147"/>
                </a:lnTo>
                <a:lnTo>
                  <a:pt x="3194050" y="6812147"/>
                </a:lnTo>
                <a:lnTo>
                  <a:pt x="3191510" y="6812147"/>
                </a:lnTo>
                <a:lnTo>
                  <a:pt x="3192462" y="6813101"/>
                </a:lnTo>
                <a:lnTo>
                  <a:pt x="3193415" y="6813737"/>
                </a:lnTo>
                <a:lnTo>
                  <a:pt x="3194685" y="6813737"/>
                </a:lnTo>
                <a:lnTo>
                  <a:pt x="3195637" y="6813737"/>
                </a:lnTo>
                <a:lnTo>
                  <a:pt x="3196590" y="6813419"/>
                </a:lnTo>
                <a:lnTo>
                  <a:pt x="3197542" y="6813101"/>
                </a:lnTo>
                <a:lnTo>
                  <a:pt x="3197860" y="6812783"/>
                </a:lnTo>
                <a:lnTo>
                  <a:pt x="3198177" y="6812147"/>
                </a:lnTo>
                <a:lnTo>
                  <a:pt x="3205480" y="6816919"/>
                </a:lnTo>
                <a:lnTo>
                  <a:pt x="3212465" y="6822327"/>
                </a:lnTo>
                <a:lnTo>
                  <a:pt x="3215322" y="6825190"/>
                </a:lnTo>
                <a:lnTo>
                  <a:pt x="3218497" y="6827736"/>
                </a:lnTo>
                <a:lnTo>
                  <a:pt x="3220720" y="6830599"/>
                </a:lnTo>
                <a:lnTo>
                  <a:pt x="3222625" y="6833462"/>
                </a:lnTo>
                <a:lnTo>
                  <a:pt x="3224530" y="6836325"/>
                </a:lnTo>
                <a:lnTo>
                  <a:pt x="3225800" y="6839189"/>
                </a:lnTo>
                <a:lnTo>
                  <a:pt x="3226118" y="6842370"/>
                </a:lnTo>
                <a:lnTo>
                  <a:pt x="3226118" y="6845233"/>
                </a:lnTo>
                <a:lnTo>
                  <a:pt x="3225483" y="6848415"/>
                </a:lnTo>
                <a:lnTo>
                  <a:pt x="3224213" y="6851596"/>
                </a:lnTo>
                <a:lnTo>
                  <a:pt x="3221990" y="6854778"/>
                </a:lnTo>
                <a:lnTo>
                  <a:pt x="3219134" y="6857957"/>
                </a:lnTo>
                <a:lnTo>
                  <a:pt x="3219127" y="6857957"/>
                </a:lnTo>
                <a:lnTo>
                  <a:pt x="3215322" y="6856369"/>
                </a:lnTo>
                <a:lnTo>
                  <a:pt x="3210560" y="6855096"/>
                </a:lnTo>
                <a:lnTo>
                  <a:pt x="3204845" y="6854460"/>
                </a:lnTo>
                <a:lnTo>
                  <a:pt x="3198495" y="6853823"/>
                </a:lnTo>
                <a:lnTo>
                  <a:pt x="3191827" y="6853823"/>
                </a:lnTo>
                <a:lnTo>
                  <a:pt x="3185160" y="6854460"/>
                </a:lnTo>
                <a:lnTo>
                  <a:pt x="3178810" y="6855414"/>
                </a:lnTo>
                <a:lnTo>
                  <a:pt x="3173412" y="6856687"/>
                </a:lnTo>
                <a:lnTo>
                  <a:pt x="3170872" y="6856369"/>
                </a:lnTo>
                <a:lnTo>
                  <a:pt x="3169602" y="6855732"/>
                </a:lnTo>
                <a:lnTo>
                  <a:pt x="3168650" y="6855096"/>
                </a:lnTo>
                <a:lnTo>
                  <a:pt x="3168650" y="6854460"/>
                </a:lnTo>
                <a:lnTo>
                  <a:pt x="3168650" y="6853187"/>
                </a:lnTo>
                <a:lnTo>
                  <a:pt x="3169285" y="6852233"/>
                </a:lnTo>
                <a:lnTo>
                  <a:pt x="3171190" y="6850006"/>
                </a:lnTo>
                <a:lnTo>
                  <a:pt x="3174047" y="6847779"/>
                </a:lnTo>
                <a:lnTo>
                  <a:pt x="3175952" y="6844915"/>
                </a:lnTo>
                <a:lnTo>
                  <a:pt x="3176905" y="6843643"/>
                </a:lnTo>
                <a:lnTo>
                  <a:pt x="3177222" y="6842370"/>
                </a:lnTo>
                <a:lnTo>
                  <a:pt x="3177222" y="6841416"/>
                </a:lnTo>
                <a:lnTo>
                  <a:pt x="3176905" y="6840143"/>
                </a:lnTo>
                <a:lnTo>
                  <a:pt x="3179127" y="6840461"/>
                </a:lnTo>
                <a:lnTo>
                  <a:pt x="3181032" y="6840779"/>
                </a:lnTo>
                <a:lnTo>
                  <a:pt x="3182302" y="6841416"/>
                </a:lnTo>
                <a:lnTo>
                  <a:pt x="3183572" y="6842052"/>
                </a:lnTo>
                <a:lnTo>
                  <a:pt x="3184207" y="6843006"/>
                </a:lnTo>
                <a:lnTo>
                  <a:pt x="3184525" y="6843961"/>
                </a:lnTo>
                <a:lnTo>
                  <a:pt x="3185160" y="6846188"/>
                </a:lnTo>
                <a:lnTo>
                  <a:pt x="3185795" y="6848733"/>
                </a:lnTo>
                <a:lnTo>
                  <a:pt x="3186112" y="6849688"/>
                </a:lnTo>
                <a:lnTo>
                  <a:pt x="3186747" y="6850642"/>
                </a:lnTo>
                <a:lnTo>
                  <a:pt x="3188017" y="6851596"/>
                </a:lnTo>
                <a:lnTo>
                  <a:pt x="3188970" y="6852233"/>
                </a:lnTo>
                <a:lnTo>
                  <a:pt x="3190240" y="6852869"/>
                </a:lnTo>
                <a:lnTo>
                  <a:pt x="3192145" y="6853187"/>
                </a:lnTo>
                <a:lnTo>
                  <a:pt x="3197860" y="6853187"/>
                </a:lnTo>
                <a:lnTo>
                  <a:pt x="3201987" y="6852869"/>
                </a:lnTo>
                <a:lnTo>
                  <a:pt x="3204845" y="6851915"/>
                </a:lnTo>
                <a:lnTo>
                  <a:pt x="3206750" y="6850960"/>
                </a:lnTo>
                <a:lnTo>
                  <a:pt x="3208337" y="6849688"/>
                </a:lnTo>
                <a:lnTo>
                  <a:pt x="3210560" y="6848415"/>
                </a:lnTo>
                <a:lnTo>
                  <a:pt x="3213100" y="6847460"/>
                </a:lnTo>
                <a:lnTo>
                  <a:pt x="3217227" y="6847142"/>
                </a:lnTo>
                <a:lnTo>
                  <a:pt x="3212465" y="6843961"/>
                </a:lnTo>
                <a:lnTo>
                  <a:pt x="3210242" y="6842688"/>
                </a:lnTo>
                <a:lnTo>
                  <a:pt x="3207067" y="6841734"/>
                </a:lnTo>
                <a:lnTo>
                  <a:pt x="3203892" y="6840779"/>
                </a:lnTo>
                <a:lnTo>
                  <a:pt x="3200082" y="6840143"/>
                </a:lnTo>
                <a:lnTo>
                  <a:pt x="3195637" y="6839825"/>
                </a:lnTo>
                <a:lnTo>
                  <a:pt x="3189922" y="6839825"/>
                </a:lnTo>
                <a:lnTo>
                  <a:pt x="3191510" y="6837916"/>
                </a:lnTo>
                <a:lnTo>
                  <a:pt x="3192145" y="6836325"/>
                </a:lnTo>
                <a:lnTo>
                  <a:pt x="3192780" y="6835053"/>
                </a:lnTo>
                <a:lnTo>
                  <a:pt x="3192780" y="6833462"/>
                </a:lnTo>
                <a:lnTo>
                  <a:pt x="3192462" y="6831871"/>
                </a:lnTo>
                <a:lnTo>
                  <a:pt x="3191827" y="6830599"/>
                </a:lnTo>
                <a:lnTo>
                  <a:pt x="3190875" y="6828372"/>
                </a:lnTo>
                <a:lnTo>
                  <a:pt x="3190240" y="6827417"/>
                </a:lnTo>
                <a:lnTo>
                  <a:pt x="3190240" y="6826463"/>
                </a:lnTo>
                <a:lnTo>
                  <a:pt x="3190240" y="6825509"/>
                </a:lnTo>
                <a:lnTo>
                  <a:pt x="3190875" y="6824236"/>
                </a:lnTo>
                <a:lnTo>
                  <a:pt x="3191827" y="6822963"/>
                </a:lnTo>
                <a:lnTo>
                  <a:pt x="3193415" y="6822009"/>
                </a:lnTo>
                <a:lnTo>
                  <a:pt x="3196272" y="6821055"/>
                </a:lnTo>
                <a:lnTo>
                  <a:pt x="3199447" y="6820100"/>
                </a:lnTo>
                <a:lnTo>
                  <a:pt x="3197225" y="6819146"/>
                </a:lnTo>
                <a:lnTo>
                  <a:pt x="3195002" y="6818828"/>
                </a:lnTo>
                <a:lnTo>
                  <a:pt x="3190240" y="6818828"/>
                </a:lnTo>
                <a:lnTo>
                  <a:pt x="3188335" y="6818828"/>
                </a:lnTo>
                <a:lnTo>
                  <a:pt x="3185477" y="6818509"/>
                </a:lnTo>
                <a:lnTo>
                  <a:pt x="3182620" y="6816919"/>
                </a:lnTo>
                <a:lnTo>
                  <a:pt x="3179127" y="6815328"/>
                </a:lnTo>
                <a:lnTo>
                  <a:pt x="3181667" y="6812465"/>
                </a:lnTo>
                <a:lnTo>
                  <a:pt x="3183890" y="6809283"/>
                </a:lnTo>
                <a:lnTo>
                  <a:pt x="3185477" y="6806102"/>
                </a:lnTo>
                <a:lnTo>
                  <a:pt x="3186747" y="6803239"/>
                </a:lnTo>
                <a:lnTo>
                  <a:pt x="3188017" y="6799739"/>
                </a:lnTo>
                <a:lnTo>
                  <a:pt x="3188652" y="6796876"/>
                </a:lnTo>
                <a:lnTo>
                  <a:pt x="3188970" y="6793376"/>
                </a:lnTo>
                <a:lnTo>
                  <a:pt x="3189287" y="6790195"/>
                </a:lnTo>
                <a:lnTo>
                  <a:pt x="3189287" y="6787013"/>
                </a:lnTo>
                <a:lnTo>
                  <a:pt x="3188970" y="6783832"/>
                </a:lnTo>
                <a:lnTo>
                  <a:pt x="3188017" y="6777151"/>
                </a:lnTo>
                <a:lnTo>
                  <a:pt x="3186430" y="6770470"/>
                </a:lnTo>
                <a:lnTo>
                  <a:pt x="3184842" y="6764107"/>
                </a:lnTo>
                <a:lnTo>
                  <a:pt x="3183255" y="6757426"/>
                </a:lnTo>
                <a:lnTo>
                  <a:pt x="3182302" y="6751381"/>
                </a:lnTo>
                <a:lnTo>
                  <a:pt x="3181667" y="6745018"/>
                </a:lnTo>
                <a:lnTo>
                  <a:pt x="3181667" y="6741837"/>
                </a:lnTo>
                <a:lnTo>
                  <a:pt x="3181667" y="6738973"/>
                </a:lnTo>
                <a:lnTo>
                  <a:pt x="3181985" y="6735792"/>
                </a:lnTo>
                <a:lnTo>
                  <a:pt x="3182620" y="6732929"/>
                </a:lnTo>
                <a:lnTo>
                  <a:pt x="3183572" y="6730065"/>
                </a:lnTo>
                <a:lnTo>
                  <a:pt x="3185160" y="6726884"/>
                </a:lnTo>
                <a:lnTo>
                  <a:pt x="3186747" y="6724339"/>
                </a:lnTo>
                <a:lnTo>
                  <a:pt x="3188970" y="6721794"/>
                </a:lnTo>
                <a:lnTo>
                  <a:pt x="3191510" y="6718930"/>
                </a:lnTo>
                <a:lnTo>
                  <a:pt x="3194685" y="6716385"/>
                </a:lnTo>
                <a:lnTo>
                  <a:pt x="3202305" y="6716703"/>
                </a:lnTo>
                <a:lnTo>
                  <a:pt x="3208337" y="6716703"/>
                </a:lnTo>
                <a:lnTo>
                  <a:pt x="3213417" y="6716067"/>
                </a:lnTo>
                <a:lnTo>
                  <a:pt x="3217862" y="6715431"/>
                </a:lnTo>
                <a:lnTo>
                  <a:pt x="3221037" y="6714158"/>
                </a:lnTo>
                <a:lnTo>
                  <a:pt x="3223578" y="6712568"/>
                </a:lnTo>
                <a:lnTo>
                  <a:pt x="3226118" y="6710977"/>
                </a:lnTo>
                <a:lnTo>
                  <a:pt x="3228023" y="6709386"/>
                </a:lnTo>
                <a:lnTo>
                  <a:pt x="3232150" y="6705887"/>
                </a:lnTo>
                <a:lnTo>
                  <a:pt x="3234690" y="6704614"/>
                </a:lnTo>
                <a:lnTo>
                  <a:pt x="3237230" y="6703023"/>
                </a:lnTo>
                <a:lnTo>
                  <a:pt x="3241040" y="6702069"/>
                </a:lnTo>
                <a:lnTo>
                  <a:pt x="3245168" y="6701433"/>
                </a:lnTo>
                <a:close/>
                <a:moveTo>
                  <a:pt x="3209267" y="6688096"/>
                </a:moveTo>
                <a:lnTo>
                  <a:pt x="3210871" y="6690389"/>
                </a:lnTo>
                <a:lnTo>
                  <a:pt x="3211192" y="6691700"/>
                </a:lnTo>
                <a:lnTo>
                  <a:pt x="3211513" y="6692682"/>
                </a:lnTo>
                <a:lnTo>
                  <a:pt x="3211192" y="6693665"/>
                </a:lnTo>
                <a:lnTo>
                  <a:pt x="3210871" y="6694320"/>
                </a:lnTo>
                <a:lnTo>
                  <a:pt x="3209908" y="6695631"/>
                </a:lnTo>
                <a:lnTo>
                  <a:pt x="3207662" y="6696614"/>
                </a:lnTo>
                <a:lnTo>
                  <a:pt x="3205416" y="6697596"/>
                </a:lnTo>
                <a:lnTo>
                  <a:pt x="3199961" y="6699562"/>
                </a:lnTo>
                <a:lnTo>
                  <a:pt x="3193864" y="6700872"/>
                </a:lnTo>
                <a:lnTo>
                  <a:pt x="3191297" y="6701527"/>
                </a:lnTo>
                <a:lnTo>
                  <a:pt x="3189051" y="6702510"/>
                </a:lnTo>
                <a:lnTo>
                  <a:pt x="3187447" y="6703493"/>
                </a:lnTo>
                <a:lnTo>
                  <a:pt x="3186163" y="6704803"/>
                </a:lnTo>
                <a:lnTo>
                  <a:pt x="3185842" y="6705786"/>
                </a:lnTo>
                <a:lnTo>
                  <a:pt x="3185842" y="6706441"/>
                </a:lnTo>
                <a:lnTo>
                  <a:pt x="3185842" y="6707751"/>
                </a:lnTo>
                <a:lnTo>
                  <a:pt x="3186163" y="6708734"/>
                </a:lnTo>
                <a:lnTo>
                  <a:pt x="3183596" y="6707751"/>
                </a:lnTo>
                <a:lnTo>
                  <a:pt x="3182312" y="6706114"/>
                </a:lnTo>
                <a:lnTo>
                  <a:pt x="3181350" y="6705131"/>
                </a:lnTo>
                <a:lnTo>
                  <a:pt x="3181350" y="6703820"/>
                </a:lnTo>
                <a:lnTo>
                  <a:pt x="3181992" y="6702183"/>
                </a:lnTo>
                <a:lnTo>
                  <a:pt x="3183275" y="6700872"/>
                </a:lnTo>
                <a:lnTo>
                  <a:pt x="3185200" y="6699562"/>
                </a:lnTo>
                <a:lnTo>
                  <a:pt x="3187767" y="6697924"/>
                </a:lnTo>
                <a:lnTo>
                  <a:pt x="3192902" y="6694976"/>
                </a:lnTo>
                <a:lnTo>
                  <a:pt x="3198677" y="6692355"/>
                </a:lnTo>
                <a:close/>
                <a:moveTo>
                  <a:pt x="2491741" y="6686508"/>
                </a:moveTo>
                <a:lnTo>
                  <a:pt x="2493646" y="6688096"/>
                </a:lnTo>
                <a:lnTo>
                  <a:pt x="2495233" y="6689683"/>
                </a:lnTo>
                <a:lnTo>
                  <a:pt x="2496186" y="6691588"/>
                </a:lnTo>
                <a:lnTo>
                  <a:pt x="2496186" y="6693176"/>
                </a:lnTo>
                <a:lnTo>
                  <a:pt x="2496186" y="6694128"/>
                </a:lnTo>
                <a:lnTo>
                  <a:pt x="2496186" y="6695081"/>
                </a:lnTo>
                <a:lnTo>
                  <a:pt x="2495868" y="6696351"/>
                </a:lnTo>
                <a:lnTo>
                  <a:pt x="2495233" y="6697303"/>
                </a:lnTo>
                <a:lnTo>
                  <a:pt x="2494281" y="6698573"/>
                </a:lnTo>
                <a:lnTo>
                  <a:pt x="2493011" y="6699526"/>
                </a:lnTo>
                <a:lnTo>
                  <a:pt x="2491741" y="6701113"/>
                </a:lnTo>
                <a:lnTo>
                  <a:pt x="2487930" y="6703018"/>
                </a:lnTo>
                <a:lnTo>
                  <a:pt x="2490788" y="6704923"/>
                </a:lnTo>
                <a:lnTo>
                  <a:pt x="2493646" y="6706511"/>
                </a:lnTo>
                <a:lnTo>
                  <a:pt x="2497456" y="6708416"/>
                </a:lnTo>
                <a:lnTo>
                  <a:pt x="2501901" y="6709368"/>
                </a:lnTo>
                <a:lnTo>
                  <a:pt x="2507298" y="6710321"/>
                </a:lnTo>
                <a:lnTo>
                  <a:pt x="2513331" y="6710638"/>
                </a:lnTo>
                <a:lnTo>
                  <a:pt x="2520316" y="6710638"/>
                </a:lnTo>
                <a:lnTo>
                  <a:pt x="2528253" y="6710003"/>
                </a:lnTo>
                <a:lnTo>
                  <a:pt x="2529841" y="6710638"/>
                </a:lnTo>
                <a:lnTo>
                  <a:pt x="2530158" y="6710956"/>
                </a:lnTo>
                <a:lnTo>
                  <a:pt x="2530476" y="6711273"/>
                </a:lnTo>
                <a:lnTo>
                  <a:pt x="2529841" y="6711591"/>
                </a:lnTo>
                <a:lnTo>
                  <a:pt x="2528253" y="6712226"/>
                </a:lnTo>
                <a:lnTo>
                  <a:pt x="2522538" y="6713496"/>
                </a:lnTo>
                <a:lnTo>
                  <a:pt x="2515553" y="6715083"/>
                </a:lnTo>
                <a:lnTo>
                  <a:pt x="2508251" y="6716671"/>
                </a:lnTo>
                <a:lnTo>
                  <a:pt x="2504441" y="6717623"/>
                </a:lnTo>
                <a:lnTo>
                  <a:pt x="2501901" y="6718893"/>
                </a:lnTo>
                <a:lnTo>
                  <a:pt x="2499678" y="6719846"/>
                </a:lnTo>
                <a:lnTo>
                  <a:pt x="2498091" y="6721116"/>
                </a:lnTo>
                <a:lnTo>
                  <a:pt x="2497456" y="6722386"/>
                </a:lnTo>
                <a:lnTo>
                  <a:pt x="2497456" y="6723021"/>
                </a:lnTo>
                <a:lnTo>
                  <a:pt x="2497456" y="6723656"/>
                </a:lnTo>
                <a:lnTo>
                  <a:pt x="2498408" y="6724608"/>
                </a:lnTo>
                <a:lnTo>
                  <a:pt x="2495868" y="6723973"/>
                </a:lnTo>
                <a:lnTo>
                  <a:pt x="2494281" y="6723338"/>
                </a:lnTo>
                <a:lnTo>
                  <a:pt x="2493328" y="6722386"/>
                </a:lnTo>
                <a:lnTo>
                  <a:pt x="2493011" y="6721433"/>
                </a:lnTo>
                <a:lnTo>
                  <a:pt x="2492693" y="6720481"/>
                </a:lnTo>
                <a:lnTo>
                  <a:pt x="2493011" y="6719528"/>
                </a:lnTo>
                <a:lnTo>
                  <a:pt x="2493646" y="6717623"/>
                </a:lnTo>
                <a:lnTo>
                  <a:pt x="2494281" y="6715718"/>
                </a:lnTo>
                <a:lnTo>
                  <a:pt x="2494281" y="6714131"/>
                </a:lnTo>
                <a:lnTo>
                  <a:pt x="2494281" y="6713178"/>
                </a:lnTo>
                <a:lnTo>
                  <a:pt x="2493646" y="6711908"/>
                </a:lnTo>
                <a:lnTo>
                  <a:pt x="2492693" y="6710956"/>
                </a:lnTo>
                <a:lnTo>
                  <a:pt x="2491106" y="6709686"/>
                </a:lnTo>
                <a:lnTo>
                  <a:pt x="2488883" y="6708416"/>
                </a:lnTo>
                <a:lnTo>
                  <a:pt x="2484755" y="6708416"/>
                </a:lnTo>
                <a:lnTo>
                  <a:pt x="2480945" y="6708733"/>
                </a:lnTo>
                <a:lnTo>
                  <a:pt x="2478405" y="6709051"/>
                </a:lnTo>
                <a:lnTo>
                  <a:pt x="2476500" y="6709686"/>
                </a:lnTo>
                <a:lnTo>
                  <a:pt x="2474595" y="6710638"/>
                </a:lnTo>
                <a:lnTo>
                  <a:pt x="2473325" y="6711591"/>
                </a:lnTo>
                <a:lnTo>
                  <a:pt x="2471420" y="6713496"/>
                </a:lnTo>
                <a:lnTo>
                  <a:pt x="2470468" y="6714766"/>
                </a:lnTo>
                <a:lnTo>
                  <a:pt x="2469198" y="6715718"/>
                </a:lnTo>
                <a:lnTo>
                  <a:pt x="2467610" y="6716671"/>
                </a:lnTo>
                <a:lnTo>
                  <a:pt x="2465705" y="6717306"/>
                </a:lnTo>
                <a:lnTo>
                  <a:pt x="2463483" y="6717941"/>
                </a:lnTo>
                <a:lnTo>
                  <a:pt x="2459990" y="6718258"/>
                </a:lnTo>
                <a:lnTo>
                  <a:pt x="2456180" y="6718258"/>
                </a:lnTo>
                <a:lnTo>
                  <a:pt x="2451418" y="6717941"/>
                </a:lnTo>
                <a:lnTo>
                  <a:pt x="2450148" y="6716036"/>
                </a:lnTo>
                <a:lnTo>
                  <a:pt x="2449513" y="6714766"/>
                </a:lnTo>
                <a:lnTo>
                  <a:pt x="2449513" y="6713178"/>
                </a:lnTo>
                <a:lnTo>
                  <a:pt x="2449830" y="6712226"/>
                </a:lnTo>
                <a:lnTo>
                  <a:pt x="2450783" y="6711273"/>
                </a:lnTo>
                <a:lnTo>
                  <a:pt x="2451735" y="6710321"/>
                </a:lnTo>
                <a:lnTo>
                  <a:pt x="2454910" y="6709051"/>
                </a:lnTo>
                <a:lnTo>
                  <a:pt x="2458085" y="6707463"/>
                </a:lnTo>
                <a:lnTo>
                  <a:pt x="2459355" y="6706511"/>
                </a:lnTo>
                <a:lnTo>
                  <a:pt x="2460625" y="6705876"/>
                </a:lnTo>
                <a:lnTo>
                  <a:pt x="2461578" y="6704923"/>
                </a:lnTo>
                <a:lnTo>
                  <a:pt x="2462213" y="6703653"/>
                </a:lnTo>
                <a:lnTo>
                  <a:pt x="2462213" y="6702701"/>
                </a:lnTo>
                <a:lnTo>
                  <a:pt x="2461578" y="6701113"/>
                </a:lnTo>
                <a:lnTo>
                  <a:pt x="2465705" y="6702383"/>
                </a:lnTo>
                <a:lnTo>
                  <a:pt x="2469515" y="6703018"/>
                </a:lnTo>
                <a:lnTo>
                  <a:pt x="2472373" y="6703336"/>
                </a:lnTo>
                <a:lnTo>
                  <a:pt x="2474913" y="6703018"/>
                </a:lnTo>
                <a:lnTo>
                  <a:pt x="2477453" y="6702383"/>
                </a:lnTo>
                <a:lnTo>
                  <a:pt x="2479040" y="6701431"/>
                </a:lnTo>
                <a:lnTo>
                  <a:pt x="2480310" y="6700161"/>
                </a:lnTo>
                <a:lnTo>
                  <a:pt x="2481580" y="6698573"/>
                </a:lnTo>
                <a:lnTo>
                  <a:pt x="2483803" y="6695398"/>
                </a:lnTo>
                <a:lnTo>
                  <a:pt x="2485708" y="6691588"/>
                </a:lnTo>
                <a:lnTo>
                  <a:pt x="2486978" y="6690318"/>
                </a:lnTo>
                <a:lnTo>
                  <a:pt x="2488248" y="6688731"/>
                </a:lnTo>
                <a:lnTo>
                  <a:pt x="2489518" y="6687461"/>
                </a:lnTo>
                <a:close/>
                <a:moveTo>
                  <a:pt x="4141843" y="6675798"/>
                </a:moveTo>
                <a:lnTo>
                  <a:pt x="4141842" y="6675799"/>
                </a:lnTo>
                <a:lnTo>
                  <a:pt x="4138613" y="6676430"/>
                </a:lnTo>
                <a:close/>
                <a:moveTo>
                  <a:pt x="3209499" y="6675396"/>
                </a:moveTo>
                <a:lnTo>
                  <a:pt x="3220077" y="6675396"/>
                </a:lnTo>
                <a:lnTo>
                  <a:pt x="3220718" y="6676898"/>
                </a:lnTo>
                <a:lnTo>
                  <a:pt x="3221039" y="6677499"/>
                </a:lnTo>
                <a:lnTo>
                  <a:pt x="3221039" y="6678400"/>
                </a:lnTo>
                <a:lnTo>
                  <a:pt x="3220077" y="6679301"/>
                </a:lnTo>
                <a:lnTo>
                  <a:pt x="3218795" y="6679902"/>
                </a:lnTo>
                <a:lnTo>
                  <a:pt x="3216872" y="6680502"/>
                </a:lnTo>
                <a:lnTo>
                  <a:pt x="3214307" y="6680803"/>
                </a:lnTo>
                <a:lnTo>
                  <a:pt x="3209178" y="6681403"/>
                </a:lnTo>
                <a:lnTo>
                  <a:pt x="3203408" y="6682004"/>
                </a:lnTo>
                <a:lnTo>
                  <a:pt x="3200523" y="6682304"/>
                </a:lnTo>
                <a:lnTo>
                  <a:pt x="3198600" y="6682605"/>
                </a:lnTo>
                <a:lnTo>
                  <a:pt x="3196676" y="6683205"/>
                </a:lnTo>
                <a:lnTo>
                  <a:pt x="3195715" y="6684106"/>
                </a:lnTo>
                <a:lnTo>
                  <a:pt x="3195394" y="6684407"/>
                </a:lnTo>
                <a:lnTo>
                  <a:pt x="3195394" y="6685308"/>
                </a:lnTo>
                <a:lnTo>
                  <a:pt x="3195394" y="6685909"/>
                </a:lnTo>
                <a:lnTo>
                  <a:pt x="3195715" y="6686509"/>
                </a:lnTo>
                <a:lnTo>
                  <a:pt x="3192830" y="6686509"/>
                </a:lnTo>
                <a:lnTo>
                  <a:pt x="3191227" y="6685909"/>
                </a:lnTo>
                <a:lnTo>
                  <a:pt x="3189945" y="6685007"/>
                </a:lnTo>
                <a:lnTo>
                  <a:pt x="3189304" y="6683806"/>
                </a:lnTo>
                <a:lnTo>
                  <a:pt x="3188983" y="6682605"/>
                </a:lnTo>
                <a:lnTo>
                  <a:pt x="3188662" y="6681403"/>
                </a:lnTo>
                <a:lnTo>
                  <a:pt x="3188021" y="6680202"/>
                </a:lnTo>
                <a:lnTo>
                  <a:pt x="3187701" y="6679000"/>
                </a:lnTo>
                <a:lnTo>
                  <a:pt x="3193471" y="6677198"/>
                </a:lnTo>
                <a:lnTo>
                  <a:pt x="3200523" y="6675997"/>
                </a:lnTo>
                <a:close/>
                <a:moveTo>
                  <a:pt x="2551844" y="6667458"/>
                </a:moveTo>
                <a:lnTo>
                  <a:pt x="2556691" y="6667458"/>
                </a:lnTo>
                <a:lnTo>
                  <a:pt x="2560568" y="6667458"/>
                </a:lnTo>
                <a:lnTo>
                  <a:pt x="2564769" y="6667787"/>
                </a:lnTo>
                <a:lnTo>
                  <a:pt x="2568000" y="6668444"/>
                </a:lnTo>
                <a:lnTo>
                  <a:pt x="2571231" y="6669100"/>
                </a:lnTo>
                <a:lnTo>
                  <a:pt x="2573816" y="6670414"/>
                </a:lnTo>
                <a:lnTo>
                  <a:pt x="2575755" y="6671728"/>
                </a:lnTo>
                <a:lnTo>
                  <a:pt x="2577694" y="6673042"/>
                </a:lnTo>
                <a:lnTo>
                  <a:pt x="2579633" y="6674356"/>
                </a:lnTo>
                <a:lnTo>
                  <a:pt x="2580602" y="6675998"/>
                </a:lnTo>
                <a:lnTo>
                  <a:pt x="2581571" y="6677969"/>
                </a:lnTo>
                <a:lnTo>
                  <a:pt x="2582218" y="6679939"/>
                </a:lnTo>
                <a:lnTo>
                  <a:pt x="2582541" y="6681910"/>
                </a:lnTo>
                <a:lnTo>
                  <a:pt x="2582864" y="6683881"/>
                </a:lnTo>
                <a:lnTo>
                  <a:pt x="2582864" y="6686508"/>
                </a:lnTo>
                <a:lnTo>
                  <a:pt x="2579956" y="6686180"/>
                </a:lnTo>
                <a:lnTo>
                  <a:pt x="2577048" y="6685523"/>
                </a:lnTo>
                <a:lnTo>
                  <a:pt x="2575109" y="6684209"/>
                </a:lnTo>
                <a:lnTo>
                  <a:pt x="2573816" y="6682895"/>
                </a:lnTo>
                <a:lnTo>
                  <a:pt x="2572524" y="6681582"/>
                </a:lnTo>
                <a:lnTo>
                  <a:pt x="2571554" y="6680268"/>
                </a:lnTo>
                <a:lnTo>
                  <a:pt x="2569616" y="6676983"/>
                </a:lnTo>
                <a:lnTo>
                  <a:pt x="2568969" y="6675669"/>
                </a:lnTo>
                <a:lnTo>
                  <a:pt x="2568000" y="6674684"/>
                </a:lnTo>
                <a:lnTo>
                  <a:pt x="2567031" y="6674027"/>
                </a:lnTo>
                <a:lnTo>
                  <a:pt x="2565415" y="6673699"/>
                </a:lnTo>
                <a:lnTo>
                  <a:pt x="2563799" y="6674027"/>
                </a:lnTo>
                <a:lnTo>
                  <a:pt x="2561214" y="6674684"/>
                </a:lnTo>
                <a:lnTo>
                  <a:pt x="2558629" y="6676326"/>
                </a:lnTo>
                <a:lnTo>
                  <a:pt x="2554752" y="6678954"/>
                </a:lnTo>
                <a:lnTo>
                  <a:pt x="2552167" y="6678297"/>
                </a:lnTo>
                <a:lnTo>
                  <a:pt x="2550228" y="6677640"/>
                </a:lnTo>
                <a:lnTo>
                  <a:pt x="2548936" y="6675998"/>
                </a:lnTo>
                <a:lnTo>
                  <a:pt x="2547966" y="6674684"/>
                </a:lnTo>
                <a:lnTo>
                  <a:pt x="2547320" y="6673042"/>
                </a:lnTo>
                <a:lnTo>
                  <a:pt x="2547320" y="6671400"/>
                </a:lnTo>
                <a:lnTo>
                  <a:pt x="2546997" y="6669100"/>
                </a:lnTo>
                <a:lnTo>
                  <a:pt x="2546351" y="6667787"/>
                </a:lnTo>
                <a:close/>
                <a:moveTo>
                  <a:pt x="1361297" y="6638883"/>
                </a:moveTo>
                <a:lnTo>
                  <a:pt x="1364410" y="6639799"/>
                </a:lnTo>
                <a:lnTo>
                  <a:pt x="1366589" y="6641326"/>
                </a:lnTo>
                <a:lnTo>
                  <a:pt x="1368456" y="6642241"/>
                </a:lnTo>
                <a:lnTo>
                  <a:pt x="1369390" y="6643768"/>
                </a:lnTo>
                <a:lnTo>
                  <a:pt x="1370013" y="6644989"/>
                </a:lnTo>
                <a:lnTo>
                  <a:pt x="1370013" y="6646516"/>
                </a:lnTo>
                <a:lnTo>
                  <a:pt x="1369702" y="6648347"/>
                </a:lnTo>
                <a:lnTo>
                  <a:pt x="1369079" y="6649874"/>
                </a:lnTo>
                <a:lnTo>
                  <a:pt x="1367523" y="6653232"/>
                </a:lnTo>
                <a:lnTo>
                  <a:pt x="1365655" y="6656590"/>
                </a:lnTo>
                <a:lnTo>
                  <a:pt x="1365032" y="6658117"/>
                </a:lnTo>
                <a:lnTo>
                  <a:pt x="1364721" y="6659643"/>
                </a:lnTo>
                <a:lnTo>
                  <a:pt x="1364721" y="6661170"/>
                </a:lnTo>
                <a:lnTo>
                  <a:pt x="1365032" y="6662696"/>
                </a:lnTo>
                <a:lnTo>
                  <a:pt x="1361608" y="6662086"/>
                </a:lnTo>
                <a:lnTo>
                  <a:pt x="1358496" y="6661475"/>
                </a:lnTo>
                <a:lnTo>
                  <a:pt x="1356318" y="6660559"/>
                </a:lnTo>
                <a:lnTo>
                  <a:pt x="1355072" y="6659643"/>
                </a:lnTo>
                <a:lnTo>
                  <a:pt x="1354449" y="6658422"/>
                </a:lnTo>
                <a:lnTo>
                  <a:pt x="1354139" y="6656896"/>
                </a:lnTo>
                <a:lnTo>
                  <a:pt x="1354449" y="6655369"/>
                </a:lnTo>
                <a:lnTo>
                  <a:pt x="1355072" y="6653232"/>
                </a:lnTo>
                <a:lnTo>
                  <a:pt x="1356939" y="6649874"/>
                </a:lnTo>
                <a:lnTo>
                  <a:pt x="1358807" y="6645905"/>
                </a:lnTo>
                <a:lnTo>
                  <a:pt x="1360986" y="6642241"/>
                </a:lnTo>
                <a:lnTo>
                  <a:pt x="1361297" y="6640410"/>
                </a:lnTo>
                <a:close/>
                <a:moveTo>
                  <a:pt x="2246313" y="6630946"/>
                </a:moveTo>
                <a:lnTo>
                  <a:pt x="2252028" y="6631899"/>
                </a:lnTo>
                <a:lnTo>
                  <a:pt x="2254250" y="6632534"/>
                </a:lnTo>
                <a:lnTo>
                  <a:pt x="2256473" y="6633169"/>
                </a:lnTo>
                <a:lnTo>
                  <a:pt x="2258060" y="6634439"/>
                </a:lnTo>
                <a:lnTo>
                  <a:pt x="2259330" y="6635709"/>
                </a:lnTo>
                <a:lnTo>
                  <a:pt x="2260284" y="6636979"/>
                </a:lnTo>
                <a:lnTo>
                  <a:pt x="2260600" y="6638566"/>
                </a:lnTo>
                <a:lnTo>
                  <a:pt x="2264093" y="6638566"/>
                </a:lnTo>
                <a:lnTo>
                  <a:pt x="2265045" y="6638249"/>
                </a:lnTo>
                <a:lnTo>
                  <a:pt x="2265998" y="6637931"/>
                </a:lnTo>
                <a:lnTo>
                  <a:pt x="2266315" y="6637614"/>
                </a:lnTo>
                <a:lnTo>
                  <a:pt x="2266633" y="6636979"/>
                </a:lnTo>
                <a:lnTo>
                  <a:pt x="2266633" y="6635709"/>
                </a:lnTo>
                <a:lnTo>
                  <a:pt x="2269808" y="6636026"/>
                </a:lnTo>
                <a:lnTo>
                  <a:pt x="2272030" y="6636344"/>
                </a:lnTo>
                <a:lnTo>
                  <a:pt x="2273618" y="6636661"/>
                </a:lnTo>
                <a:lnTo>
                  <a:pt x="2274570" y="6637296"/>
                </a:lnTo>
                <a:lnTo>
                  <a:pt x="2274888" y="6637931"/>
                </a:lnTo>
                <a:lnTo>
                  <a:pt x="2274570" y="6638566"/>
                </a:lnTo>
                <a:lnTo>
                  <a:pt x="2273935" y="6639201"/>
                </a:lnTo>
                <a:lnTo>
                  <a:pt x="2272665" y="6639836"/>
                </a:lnTo>
                <a:lnTo>
                  <a:pt x="2269173" y="6641424"/>
                </a:lnTo>
                <a:lnTo>
                  <a:pt x="2265045" y="6642059"/>
                </a:lnTo>
                <a:lnTo>
                  <a:pt x="2259965" y="6642376"/>
                </a:lnTo>
                <a:lnTo>
                  <a:pt x="2257425" y="6642059"/>
                </a:lnTo>
                <a:lnTo>
                  <a:pt x="2254885" y="6641741"/>
                </a:lnTo>
                <a:lnTo>
                  <a:pt x="2256156" y="6649996"/>
                </a:lnTo>
                <a:lnTo>
                  <a:pt x="2253616" y="6649679"/>
                </a:lnTo>
                <a:lnTo>
                  <a:pt x="2251710" y="6649044"/>
                </a:lnTo>
                <a:lnTo>
                  <a:pt x="2250123" y="6648409"/>
                </a:lnTo>
                <a:lnTo>
                  <a:pt x="2249170" y="6647139"/>
                </a:lnTo>
                <a:lnTo>
                  <a:pt x="2248536" y="6646186"/>
                </a:lnTo>
                <a:lnTo>
                  <a:pt x="2247900" y="6644916"/>
                </a:lnTo>
                <a:lnTo>
                  <a:pt x="2247900" y="6643646"/>
                </a:lnTo>
                <a:lnTo>
                  <a:pt x="2247583" y="6642376"/>
                </a:lnTo>
                <a:lnTo>
                  <a:pt x="2247900" y="6636026"/>
                </a:lnTo>
                <a:lnTo>
                  <a:pt x="2247900" y="6633169"/>
                </a:lnTo>
                <a:lnTo>
                  <a:pt x="2246948" y="6631899"/>
                </a:lnTo>
                <a:close/>
                <a:moveTo>
                  <a:pt x="4176713" y="6629358"/>
                </a:moveTo>
                <a:lnTo>
                  <a:pt x="4174453" y="6633465"/>
                </a:lnTo>
                <a:lnTo>
                  <a:pt x="4172839" y="6637256"/>
                </a:lnTo>
                <a:lnTo>
                  <a:pt x="4171547" y="6641363"/>
                </a:lnTo>
                <a:lnTo>
                  <a:pt x="4170901" y="6645470"/>
                </a:lnTo>
                <a:lnTo>
                  <a:pt x="4170256" y="6654000"/>
                </a:lnTo>
                <a:lnTo>
                  <a:pt x="4169287" y="6658423"/>
                </a:lnTo>
                <a:lnTo>
                  <a:pt x="4168964" y="6662846"/>
                </a:lnTo>
                <a:lnTo>
                  <a:pt x="4167995" y="6666953"/>
                </a:lnTo>
                <a:lnTo>
                  <a:pt x="4166704" y="6671376"/>
                </a:lnTo>
                <a:lnTo>
                  <a:pt x="4165090" y="6675483"/>
                </a:lnTo>
                <a:lnTo>
                  <a:pt x="4162506" y="6679590"/>
                </a:lnTo>
                <a:lnTo>
                  <a:pt x="4160569" y="6681169"/>
                </a:lnTo>
                <a:lnTo>
                  <a:pt x="4158632" y="6683065"/>
                </a:lnTo>
                <a:lnTo>
                  <a:pt x="4156695" y="6684960"/>
                </a:lnTo>
                <a:lnTo>
                  <a:pt x="4154112" y="6686856"/>
                </a:lnTo>
                <a:lnTo>
                  <a:pt x="4151529" y="6688435"/>
                </a:lnTo>
                <a:lnTo>
                  <a:pt x="4148623" y="6689699"/>
                </a:lnTo>
                <a:lnTo>
                  <a:pt x="4145071" y="6691279"/>
                </a:lnTo>
                <a:lnTo>
                  <a:pt x="4141519" y="6692858"/>
                </a:lnTo>
                <a:lnTo>
                  <a:pt x="4141196" y="6692226"/>
                </a:lnTo>
                <a:lnTo>
                  <a:pt x="4140873" y="6691279"/>
                </a:lnTo>
                <a:lnTo>
                  <a:pt x="4140873" y="6689383"/>
                </a:lnTo>
                <a:lnTo>
                  <a:pt x="4141196" y="6687804"/>
                </a:lnTo>
                <a:lnTo>
                  <a:pt x="4142488" y="6685908"/>
                </a:lnTo>
                <a:lnTo>
                  <a:pt x="4143779" y="6684012"/>
                </a:lnTo>
                <a:lnTo>
                  <a:pt x="4145071" y="6682433"/>
                </a:lnTo>
                <a:lnTo>
                  <a:pt x="4148623" y="6679274"/>
                </a:lnTo>
                <a:lnTo>
                  <a:pt x="4149591" y="6678010"/>
                </a:lnTo>
                <a:lnTo>
                  <a:pt x="4150560" y="6676746"/>
                </a:lnTo>
                <a:lnTo>
                  <a:pt x="4150883" y="6675799"/>
                </a:lnTo>
                <a:lnTo>
                  <a:pt x="4150560" y="6675483"/>
                </a:lnTo>
                <a:lnTo>
                  <a:pt x="4150560" y="6675167"/>
                </a:lnTo>
                <a:lnTo>
                  <a:pt x="4149268" y="6674851"/>
                </a:lnTo>
                <a:lnTo>
                  <a:pt x="4146685" y="6675167"/>
                </a:lnTo>
                <a:lnTo>
                  <a:pt x="4143456" y="6675483"/>
                </a:lnTo>
                <a:lnTo>
                  <a:pt x="4141843" y="6675798"/>
                </a:lnTo>
                <a:lnTo>
                  <a:pt x="4143779" y="6674535"/>
                </a:lnTo>
                <a:lnTo>
                  <a:pt x="4145394" y="6673271"/>
                </a:lnTo>
                <a:lnTo>
                  <a:pt x="4146362" y="6672008"/>
                </a:lnTo>
                <a:lnTo>
                  <a:pt x="4147331" y="6670744"/>
                </a:lnTo>
                <a:lnTo>
                  <a:pt x="4147654" y="6668848"/>
                </a:lnTo>
                <a:lnTo>
                  <a:pt x="4148300" y="6666005"/>
                </a:lnTo>
                <a:lnTo>
                  <a:pt x="4148945" y="6664425"/>
                </a:lnTo>
                <a:lnTo>
                  <a:pt x="4149591" y="6663162"/>
                </a:lnTo>
                <a:lnTo>
                  <a:pt x="4150883" y="6661582"/>
                </a:lnTo>
                <a:lnTo>
                  <a:pt x="4152820" y="6660318"/>
                </a:lnTo>
                <a:lnTo>
                  <a:pt x="4155403" y="6659371"/>
                </a:lnTo>
                <a:lnTo>
                  <a:pt x="4158632" y="6658423"/>
                </a:lnTo>
                <a:lnTo>
                  <a:pt x="4163152" y="6657475"/>
                </a:lnTo>
                <a:lnTo>
                  <a:pt x="4168318" y="6656843"/>
                </a:lnTo>
                <a:lnTo>
                  <a:pt x="4168641" y="6655580"/>
                </a:lnTo>
                <a:lnTo>
                  <a:pt x="4168318" y="6654000"/>
                </a:lnTo>
                <a:lnTo>
                  <a:pt x="4167995" y="6653052"/>
                </a:lnTo>
                <a:lnTo>
                  <a:pt x="4167027" y="6652420"/>
                </a:lnTo>
                <a:lnTo>
                  <a:pt x="4165735" y="6651789"/>
                </a:lnTo>
                <a:lnTo>
                  <a:pt x="4164121" y="6651157"/>
                </a:lnTo>
                <a:lnTo>
                  <a:pt x="4160569" y="6650209"/>
                </a:lnTo>
                <a:lnTo>
                  <a:pt x="4157340" y="6649577"/>
                </a:lnTo>
                <a:lnTo>
                  <a:pt x="4155726" y="6648945"/>
                </a:lnTo>
                <a:lnTo>
                  <a:pt x="4154112" y="6648313"/>
                </a:lnTo>
                <a:lnTo>
                  <a:pt x="4153143" y="6647366"/>
                </a:lnTo>
                <a:lnTo>
                  <a:pt x="4152497" y="6646418"/>
                </a:lnTo>
                <a:lnTo>
                  <a:pt x="4152497" y="6645154"/>
                </a:lnTo>
                <a:lnTo>
                  <a:pt x="4152820" y="6643575"/>
                </a:lnTo>
                <a:lnTo>
                  <a:pt x="4157340" y="6643259"/>
                </a:lnTo>
                <a:lnTo>
                  <a:pt x="4160246" y="6642311"/>
                </a:lnTo>
                <a:lnTo>
                  <a:pt x="4162506" y="6641363"/>
                </a:lnTo>
                <a:lnTo>
                  <a:pt x="4163475" y="6640100"/>
                </a:lnTo>
                <a:lnTo>
                  <a:pt x="4163798" y="6639152"/>
                </a:lnTo>
                <a:lnTo>
                  <a:pt x="4163475" y="6637888"/>
                </a:lnTo>
                <a:lnTo>
                  <a:pt x="4161538" y="6635677"/>
                </a:lnTo>
                <a:lnTo>
                  <a:pt x="4160892" y="6634413"/>
                </a:lnTo>
                <a:lnTo>
                  <a:pt x="4160569" y="6633465"/>
                </a:lnTo>
                <a:lnTo>
                  <a:pt x="4160892" y="6632202"/>
                </a:lnTo>
                <a:lnTo>
                  <a:pt x="4161538" y="6631254"/>
                </a:lnTo>
                <a:lnTo>
                  <a:pt x="4163798" y="6630622"/>
                </a:lnTo>
                <a:lnTo>
                  <a:pt x="4166704" y="6629990"/>
                </a:lnTo>
                <a:lnTo>
                  <a:pt x="4170901" y="6629674"/>
                </a:lnTo>
                <a:close/>
                <a:moveTo>
                  <a:pt x="2232869" y="6626183"/>
                </a:moveTo>
                <a:lnTo>
                  <a:pt x="2232869" y="6627745"/>
                </a:lnTo>
                <a:lnTo>
                  <a:pt x="2232559" y="6629306"/>
                </a:lnTo>
                <a:lnTo>
                  <a:pt x="2231940" y="6630555"/>
                </a:lnTo>
                <a:lnTo>
                  <a:pt x="2231010" y="6632117"/>
                </a:lnTo>
                <a:lnTo>
                  <a:pt x="2229768" y="6633054"/>
                </a:lnTo>
                <a:lnTo>
                  <a:pt x="2228528" y="6634615"/>
                </a:lnTo>
                <a:lnTo>
                  <a:pt x="2224807" y="6636801"/>
                </a:lnTo>
                <a:lnTo>
                  <a:pt x="2217057" y="6640861"/>
                </a:lnTo>
                <a:lnTo>
                  <a:pt x="2213645" y="6643047"/>
                </a:lnTo>
                <a:lnTo>
                  <a:pt x="2212405" y="6644296"/>
                </a:lnTo>
                <a:lnTo>
                  <a:pt x="2210855" y="6645233"/>
                </a:lnTo>
                <a:lnTo>
                  <a:pt x="2211475" y="6646170"/>
                </a:lnTo>
                <a:lnTo>
                  <a:pt x="2212715" y="6646482"/>
                </a:lnTo>
                <a:lnTo>
                  <a:pt x="2214885" y="6648044"/>
                </a:lnTo>
                <a:lnTo>
                  <a:pt x="2216746" y="6648981"/>
                </a:lnTo>
                <a:lnTo>
                  <a:pt x="2217676" y="6649918"/>
                </a:lnTo>
                <a:lnTo>
                  <a:pt x="2217987" y="6650542"/>
                </a:lnTo>
                <a:lnTo>
                  <a:pt x="2219846" y="6649918"/>
                </a:lnTo>
                <a:lnTo>
                  <a:pt x="2221397" y="6648981"/>
                </a:lnTo>
                <a:lnTo>
                  <a:pt x="2222327" y="6647419"/>
                </a:lnTo>
                <a:lnTo>
                  <a:pt x="2223257" y="6646170"/>
                </a:lnTo>
                <a:lnTo>
                  <a:pt x="2224497" y="6643359"/>
                </a:lnTo>
                <a:lnTo>
                  <a:pt x="2225738" y="6640861"/>
                </a:lnTo>
                <a:lnTo>
                  <a:pt x="2226668" y="6639300"/>
                </a:lnTo>
                <a:lnTo>
                  <a:pt x="2227598" y="6638363"/>
                </a:lnTo>
                <a:lnTo>
                  <a:pt x="2228838" y="6637426"/>
                </a:lnTo>
                <a:lnTo>
                  <a:pt x="2230389" y="6637114"/>
                </a:lnTo>
                <a:lnTo>
                  <a:pt x="2232249" y="6636801"/>
                </a:lnTo>
                <a:lnTo>
                  <a:pt x="2235039" y="6637114"/>
                </a:lnTo>
                <a:lnTo>
                  <a:pt x="2237830" y="6637738"/>
                </a:lnTo>
                <a:lnTo>
                  <a:pt x="2241551" y="6638987"/>
                </a:lnTo>
                <a:lnTo>
                  <a:pt x="2238760" y="6640237"/>
                </a:lnTo>
                <a:lnTo>
                  <a:pt x="2236590" y="6642110"/>
                </a:lnTo>
                <a:lnTo>
                  <a:pt x="2234729" y="6643672"/>
                </a:lnTo>
                <a:lnTo>
                  <a:pt x="2232559" y="6645233"/>
                </a:lnTo>
                <a:lnTo>
                  <a:pt x="2229458" y="6648981"/>
                </a:lnTo>
                <a:lnTo>
                  <a:pt x="2226668" y="6652416"/>
                </a:lnTo>
                <a:lnTo>
                  <a:pt x="2223257" y="6656164"/>
                </a:lnTo>
                <a:lnTo>
                  <a:pt x="2221397" y="6657725"/>
                </a:lnTo>
                <a:lnTo>
                  <a:pt x="2219536" y="6659287"/>
                </a:lnTo>
                <a:lnTo>
                  <a:pt x="2216746" y="6660536"/>
                </a:lnTo>
                <a:lnTo>
                  <a:pt x="2214265" y="6661785"/>
                </a:lnTo>
                <a:lnTo>
                  <a:pt x="2211166" y="6663346"/>
                </a:lnTo>
                <a:lnTo>
                  <a:pt x="2207754" y="6664283"/>
                </a:lnTo>
                <a:lnTo>
                  <a:pt x="2205894" y="6661785"/>
                </a:lnTo>
                <a:lnTo>
                  <a:pt x="2204343" y="6659599"/>
                </a:lnTo>
                <a:lnTo>
                  <a:pt x="2203104" y="6657100"/>
                </a:lnTo>
                <a:lnTo>
                  <a:pt x="2202483" y="6654290"/>
                </a:lnTo>
                <a:lnTo>
                  <a:pt x="2201863" y="6651479"/>
                </a:lnTo>
                <a:lnTo>
                  <a:pt x="2201863" y="6648981"/>
                </a:lnTo>
                <a:lnTo>
                  <a:pt x="2202483" y="6645858"/>
                </a:lnTo>
                <a:lnTo>
                  <a:pt x="2203413" y="6643359"/>
                </a:lnTo>
                <a:lnTo>
                  <a:pt x="2204964" y="6640861"/>
                </a:lnTo>
                <a:lnTo>
                  <a:pt x="2207135" y="6638050"/>
                </a:lnTo>
                <a:lnTo>
                  <a:pt x="2209614" y="6635552"/>
                </a:lnTo>
                <a:lnTo>
                  <a:pt x="2213026" y="6633054"/>
                </a:lnTo>
                <a:lnTo>
                  <a:pt x="2216746" y="6630868"/>
                </a:lnTo>
                <a:lnTo>
                  <a:pt x="2221707" y="6628994"/>
                </a:lnTo>
                <a:lnTo>
                  <a:pt x="2226979" y="6627432"/>
                </a:lnTo>
                <a:close/>
                <a:moveTo>
                  <a:pt x="2987676" y="6619833"/>
                </a:moveTo>
                <a:lnTo>
                  <a:pt x="2986136" y="6620786"/>
                </a:lnTo>
                <a:lnTo>
                  <a:pt x="2984904" y="6621738"/>
                </a:lnTo>
                <a:lnTo>
                  <a:pt x="2983979" y="6623008"/>
                </a:lnTo>
                <a:lnTo>
                  <a:pt x="2983363" y="6624278"/>
                </a:lnTo>
                <a:lnTo>
                  <a:pt x="2983055" y="6625866"/>
                </a:lnTo>
                <a:lnTo>
                  <a:pt x="2982747" y="6627453"/>
                </a:lnTo>
                <a:lnTo>
                  <a:pt x="2983055" y="6629041"/>
                </a:lnTo>
                <a:lnTo>
                  <a:pt x="2983363" y="6630629"/>
                </a:lnTo>
                <a:lnTo>
                  <a:pt x="2979051" y="6630311"/>
                </a:lnTo>
                <a:lnTo>
                  <a:pt x="2975663" y="6630311"/>
                </a:lnTo>
                <a:lnTo>
                  <a:pt x="2972583" y="6630629"/>
                </a:lnTo>
                <a:lnTo>
                  <a:pt x="2970118" y="6630946"/>
                </a:lnTo>
                <a:lnTo>
                  <a:pt x="2968270" y="6631264"/>
                </a:lnTo>
                <a:lnTo>
                  <a:pt x="2966114" y="6631899"/>
                </a:lnTo>
                <a:lnTo>
                  <a:pt x="2963342" y="6633486"/>
                </a:lnTo>
                <a:lnTo>
                  <a:pt x="2960570" y="6635074"/>
                </a:lnTo>
                <a:lnTo>
                  <a:pt x="2957182" y="6636344"/>
                </a:lnTo>
                <a:lnTo>
                  <a:pt x="2955333" y="6636979"/>
                </a:lnTo>
                <a:lnTo>
                  <a:pt x="2952869" y="6637296"/>
                </a:lnTo>
                <a:lnTo>
                  <a:pt x="2949789" y="6637296"/>
                </a:lnTo>
                <a:lnTo>
                  <a:pt x="2946401" y="6637296"/>
                </a:lnTo>
                <a:lnTo>
                  <a:pt x="2950405" y="6634756"/>
                </a:lnTo>
                <a:lnTo>
                  <a:pt x="2955025" y="6632216"/>
                </a:lnTo>
                <a:lnTo>
                  <a:pt x="2959338" y="6629994"/>
                </a:lnTo>
                <a:lnTo>
                  <a:pt x="2964574" y="6627771"/>
                </a:lnTo>
                <a:lnTo>
                  <a:pt x="2970118" y="6625231"/>
                </a:lnTo>
                <a:lnTo>
                  <a:pt x="2975663" y="6623326"/>
                </a:lnTo>
                <a:close/>
                <a:moveTo>
                  <a:pt x="4173708" y="6610308"/>
                </a:moveTo>
                <a:lnTo>
                  <a:pt x="4176298" y="6610308"/>
                </a:lnTo>
                <a:lnTo>
                  <a:pt x="4180182" y="6610308"/>
                </a:lnTo>
                <a:lnTo>
                  <a:pt x="4181153" y="6612531"/>
                </a:lnTo>
                <a:lnTo>
                  <a:pt x="4181476" y="6613801"/>
                </a:lnTo>
                <a:lnTo>
                  <a:pt x="4181153" y="6614753"/>
                </a:lnTo>
                <a:lnTo>
                  <a:pt x="4180182" y="6615706"/>
                </a:lnTo>
                <a:lnTo>
                  <a:pt x="4178563" y="6616341"/>
                </a:lnTo>
                <a:lnTo>
                  <a:pt x="4176621" y="6616976"/>
                </a:lnTo>
                <a:lnTo>
                  <a:pt x="4172090" y="6617929"/>
                </a:lnTo>
                <a:lnTo>
                  <a:pt x="4167558" y="6618881"/>
                </a:lnTo>
                <a:lnTo>
                  <a:pt x="4165616" y="6619516"/>
                </a:lnTo>
                <a:lnTo>
                  <a:pt x="4163998" y="6620151"/>
                </a:lnTo>
                <a:lnTo>
                  <a:pt x="4162703" y="6621104"/>
                </a:lnTo>
                <a:lnTo>
                  <a:pt x="4162056" y="6622056"/>
                </a:lnTo>
                <a:lnTo>
                  <a:pt x="4162056" y="6623009"/>
                </a:lnTo>
                <a:lnTo>
                  <a:pt x="4162703" y="6624596"/>
                </a:lnTo>
                <a:lnTo>
                  <a:pt x="4156877" y="6623644"/>
                </a:lnTo>
                <a:lnTo>
                  <a:pt x="4154612" y="6623009"/>
                </a:lnTo>
                <a:lnTo>
                  <a:pt x="4152346" y="6622374"/>
                </a:lnTo>
                <a:lnTo>
                  <a:pt x="4150728" y="6621421"/>
                </a:lnTo>
                <a:lnTo>
                  <a:pt x="4149433" y="6620151"/>
                </a:lnTo>
                <a:lnTo>
                  <a:pt x="4148462" y="6618881"/>
                </a:lnTo>
                <a:lnTo>
                  <a:pt x="4148138" y="6616976"/>
                </a:lnTo>
                <a:lnTo>
                  <a:pt x="4151375" y="6616976"/>
                </a:lnTo>
                <a:lnTo>
                  <a:pt x="4154612" y="6616976"/>
                </a:lnTo>
                <a:lnTo>
                  <a:pt x="4156877" y="6616658"/>
                </a:lnTo>
                <a:lnTo>
                  <a:pt x="4158819" y="6616341"/>
                </a:lnTo>
                <a:lnTo>
                  <a:pt x="4160438" y="6615706"/>
                </a:lnTo>
                <a:lnTo>
                  <a:pt x="4162056" y="6615071"/>
                </a:lnTo>
                <a:lnTo>
                  <a:pt x="4163998" y="6613801"/>
                </a:lnTo>
                <a:lnTo>
                  <a:pt x="4166264" y="6612531"/>
                </a:lnTo>
                <a:lnTo>
                  <a:pt x="4167558" y="6611896"/>
                </a:lnTo>
                <a:lnTo>
                  <a:pt x="4169177" y="6610943"/>
                </a:lnTo>
                <a:lnTo>
                  <a:pt x="4171442" y="6610626"/>
                </a:lnTo>
                <a:close/>
                <a:moveTo>
                  <a:pt x="3051175" y="6603958"/>
                </a:moveTo>
                <a:lnTo>
                  <a:pt x="3054718" y="6603958"/>
                </a:lnTo>
                <a:lnTo>
                  <a:pt x="3057617" y="6603958"/>
                </a:lnTo>
                <a:lnTo>
                  <a:pt x="3059549" y="6604579"/>
                </a:lnTo>
                <a:lnTo>
                  <a:pt x="3061160" y="6605201"/>
                </a:lnTo>
                <a:lnTo>
                  <a:pt x="3062770" y="6606133"/>
                </a:lnTo>
                <a:lnTo>
                  <a:pt x="3063415" y="6607064"/>
                </a:lnTo>
                <a:lnTo>
                  <a:pt x="3064059" y="6608307"/>
                </a:lnTo>
                <a:lnTo>
                  <a:pt x="3064381" y="6609549"/>
                </a:lnTo>
                <a:lnTo>
                  <a:pt x="3065347" y="6612034"/>
                </a:lnTo>
                <a:lnTo>
                  <a:pt x="3065669" y="6613277"/>
                </a:lnTo>
                <a:lnTo>
                  <a:pt x="3066314" y="6614208"/>
                </a:lnTo>
                <a:lnTo>
                  <a:pt x="3067602" y="6615140"/>
                </a:lnTo>
                <a:lnTo>
                  <a:pt x="3068890" y="6616072"/>
                </a:lnTo>
                <a:lnTo>
                  <a:pt x="3070823" y="6616383"/>
                </a:lnTo>
                <a:lnTo>
                  <a:pt x="3073400" y="6616693"/>
                </a:lnTo>
                <a:lnTo>
                  <a:pt x="3073078" y="6617314"/>
                </a:lnTo>
                <a:lnTo>
                  <a:pt x="3072433" y="6617936"/>
                </a:lnTo>
                <a:lnTo>
                  <a:pt x="3071145" y="6618246"/>
                </a:lnTo>
                <a:lnTo>
                  <a:pt x="3068890" y="6618246"/>
                </a:lnTo>
                <a:lnTo>
                  <a:pt x="3066958" y="6617936"/>
                </a:lnTo>
                <a:lnTo>
                  <a:pt x="3061160" y="6617314"/>
                </a:lnTo>
                <a:lnTo>
                  <a:pt x="3057617" y="6617004"/>
                </a:lnTo>
                <a:lnTo>
                  <a:pt x="3053429" y="6617314"/>
                </a:lnTo>
                <a:close/>
                <a:moveTo>
                  <a:pt x="2214517" y="6591258"/>
                </a:moveTo>
                <a:lnTo>
                  <a:pt x="2216478" y="6592198"/>
                </a:lnTo>
                <a:lnTo>
                  <a:pt x="2218112" y="6593452"/>
                </a:lnTo>
                <a:lnTo>
                  <a:pt x="2220073" y="6594705"/>
                </a:lnTo>
                <a:lnTo>
                  <a:pt x="2221381" y="6596272"/>
                </a:lnTo>
                <a:lnTo>
                  <a:pt x="2223668" y="6600031"/>
                </a:lnTo>
                <a:lnTo>
                  <a:pt x="2225303" y="6603791"/>
                </a:lnTo>
                <a:lnTo>
                  <a:pt x="2226937" y="6607551"/>
                </a:lnTo>
                <a:lnTo>
                  <a:pt x="2227264" y="6610685"/>
                </a:lnTo>
                <a:lnTo>
                  <a:pt x="2226937" y="6612565"/>
                </a:lnTo>
                <a:lnTo>
                  <a:pt x="2226937" y="6613505"/>
                </a:lnTo>
                <a:lnTo>
                  <a:pt x="2225956" y="6614445"/>
                </a:lnTo>
                <a:lnTo>
                  <a:pt x="2225303" y="6615071"/>
                </a:lnTo>
                <a:lnTo>
                  <a:pt x="2223342" y="6614131"/>
                </a:lnTo>
                <a:lnTo>
                  <a:pt x="2220727" y="6613191"/>
                </a:lnTo>
                <a:lnTo>
                  <a:pt x="2215171" y="6610998"/>
                </a:lnTo>
                <a:lnTo>
                  <a:pt x="2209287" y="6609431"/>
                </a:lnTo>
                <a:lnTo>
                  <a:pt x="2203731" y="6607551"/>
                </a:lnTo>
                <a:lnTo>
                  <a:pt x="2201443" y="6606611"/>
                </a:lnTo>
                <a:lnTo>
                  <a:pt x="2199155" y="6605671"/>
                </a:lnTo>
                <a:lnTo>
                  <a:pt x="2197521" y="6604418"/>
                </a:lnTo>
                <a:lnTo>
                  <a:pt x="2195560" y="6602538"/>
                </a:lnTo>
                <a:lnTo>
                  <a:pt x="2194580" y="6600971"/>
                </a:lnTo>
                <a:lnTo>
                  <a:pt x="2193926" y="6599091"/>
                </a:lnTo>
                <a:lnTo>
                  <a:pt x="2194253" y="6597211"/>
                </a:lnTo>
                <a:lnTo>
                  <a:pt x="2194907" y="6594392"/>
                </a:lnTo>
                <a:lnTo>
                  <a:pt x="2201770" y="6594392"/>
                </a:lnTo>
                <a:lnTo>
                  <a:pt x="2207980" y="6594078"/>
                </a:lnTo>
                <a:lnTo>
                  <a:pt x="2210268" y="6593452"/>
                </a:lnTo>
                <a:lnTo>
                  <a:pt x="2212556" y="6593138"/>
                </a:lnTo>
                <a:lnTo>
                  <a:pt x="2213863" y="6592198"/>
                </a:lnTo>
                <a:lnTo>
                  <a:pt x="2214190" y="6591885"/>
                </a:lnTo>
                <a:close/>
                <a:moveTo>
                  <a:pt x="1736522" y="6580146"/>
                </a:moveTo>
                <a:lnTo>
                  <a:pt x="1739642" y="6581742"/>
                </a:lnTo>
                <a:lnTo>
                  <a:pt x="1742140" y="6582699"/>
                </a:lnTo>
                <a:lnTo>
                  <a:pt x="1742451" y="6583337"/>
                </a:lnTo>
                <a:lnTo>
                  <a:pt x="1743075" y="6583975"/>
                </a:lnTo>
                <a:lnTo>
                  <a:pt x="1743075" y="6584613"/>
                </a:lnTo>
                <a:lnTo>
                  <a:pt x="1743075" y="6584932"/>
                </a:lnTo>
                <a:lnTo>
                  <a:pt x="1742140" y="6586208"/>
                </a:lnTo>
                <a:lnTo>
                  <a:pt x="1740579" y="6587485"/>
                </a:lnTo>
                <a:lnTo>
                  <a:pt x="1737146" y="6590356"/>
                </a:lnTo>
                <a:lnTo>
                  <a:pt x="1732465" y="6592909"/>
                </a:lnTo>
                <a:lnTo>
                  <a:pt x="1730280" y="6594185"/>
                </a:lnTo>
                <a:lnTo>
                  <a:pt x="1728720" y="6595780"/>
                </a:lnTo>
                <a:lnTo>
                  <a:pt x="1727160" y="6597694"/>
                </a:lnTo>
                <a:lnTo>
                  <a:pt x="1726224" y="6599290"/>
                </a:lnTo>
                <a:lnTo>
                  <a:pt x="1726224" y="6599928"/>
                </a:lnTo>
                <a:lnTo>
                  <a:pt x="1726535" y="6600885"/>
                </a:lnTo>
                <a:lnTo>
                  <a:pt x="1726847" y="6601523"/>
                </a:lnTo>
                <a:lnTo>
                  <a:pt x="1727160" y="6602480"/>
                </a:lnTo>
                <a:lnTo>
                  <a:pt x="1736210" y="6604395"/>
                </a:lnTo>
                <a:lnTo>
                  <a:pt x="1743387" y="6605990"/>
                </a:lnTo>
                <a:lnTo>
                  <a:pt x="1748693" y="6608223"/>
                </a:lnTo>
                <a:lnTo>
                  <a:pt x="1753374" y="6610457"/>
                </a:lnTo>
                <a:lnTo>
                  <a:pt x="1757120" y="6613009"/>
                </a:lnTo>
                <a:lnTo>
                  <a:pt x="1759615" y="6615881"/>
                </a:lnTo>
                <a:lnTo>
                  <a:pt x="1761488" y="6618752"/>
                </a:lnTo>
                <a:lnTo>
                  <a:pt x="1762736" y="6621624"/>
                </a:lnTo>
                <a:lnTo>
                  <a:pt x="1765232" y="6628005"/>
                </a:lnTo>
                <a:lnTo>
                  <a:pt x="1766481" y="6630877"/>
                </a:lnTo>
                <a:lnTo>
                  <a:pt x="1767730" y="6634067"/>
                </a:lnTo>
                <a:lnTo>
                  <a:pt x="1769289" y="6636939"/>
                </a:lnTo>
                <a:lnTo>
                  <a:pt x="1772098" y="6639810"/>
                </a:lnTo>
                <a:lnTo>
                  <a:pt x="1775219" y="6642682"/>
                </a:lnTo>
                <a:lnTo>
                  <a:pt x="1779589" y="6645234"/>
                </a:lnTo>
                <a:lnTo>
                  <a:pt x="1775531" y="6644915"/>
                </a:lnTo>
                <a:lnTo>
                  <a:pt x="1772722" y="6644277"/>
                </a:lnTo>
                <a:lnTo>
                  <a:pt x="1770226" y="6643639"/>
                </a:lnTo>
                <a:lnTo>
                  <a:pt x="1768353" y="6642682"/>
                </a:lnTo>
                <a:lnTo>
                  <a:pt x="1766794" y="6641406"/>
                </a:lnTo>
                <a:lnTo>
                  <a:pt x="1765857" y="6639491"/>
                </a:lnTo>
                <a:lnTo>
                  <a:pt x="1763360" y="6636620"/>
                </a:lnTo>
                <a:lnTo>
                  <a:pt x="1762424" y="6635024"/>
                </a:lnTo>
                <a:lnTo>
                  <a:pt x="1761488" y="6633748"/>
                </a:lnTo>
                <a:lnTo>
                  <a:pt x="1759927" y="6632153"/>
                </a:lnTo>
                <a:lnTo>
                  <a:pt x="1758367" y="6631196"/>
                </a:lnTo>
                <a:lnTo>
                  <a:pt x="1755558" y="6630238"/>
                </a:lnTo>
                <a:lnTo>
                  <a:pt x="1752750" y="6629600"/>
                </a:lnTo>
                <a:lnTo>
                  <a:pt x="1749317" y="6629600"/>
                </a:lnTo>
                <a:lnTo>
                  <a:pt x="1744636" y="6629600"/>
                </a:lnTo>
                <a:lnTo>
                  <a:pt x="1745572" y="6626091"/>
                </a:lnTo>
                <a:lnTo>
                  <a:pt x="1745884" y="6623219"/>
                </a:lnTo>
                <a:lnTo>
                  <a:pt x="1745884" y="6620986"/>
                </a:lnTo>
                <a:lnTo>
                  <a:pt x="1745260" y="6619390"/>
                </a:lnTo>
                <a:lnTo>
                  <a:pt x="1743387" y="6614924"/>
                </a:lnTo>
                <a:lnTo>
                  <a:pt x="1742451" y="6612052"/>
                </a:lnTo>
                <a:lnTo>
                  <a:pt x="1740891" y="6607585"/>
                </a:lnTo>
                <a:lnTo>
                  <a:pt x="1735586" y="6607585"/>
                </a:lnTo>
                <a:lnTo>
                  <a:pt x="1730592" y="6607585"/>
                </a:lnTo>
                <a:lnTo>
                  <a:pt x="1726535" y="6608223"/>
                </a:lnTo>
                <a:lnTo>
                  <a:pt x="1724039" y="6609181"/>
                </a:lnTo>
                <a:lnTo>
                  <a:pt x="1723103" y="6609500"/>
                </a:lnTo>
                <a:lnTo>
                  <a:pt x="1722478" y="6610138"/>
                </a:lnTo>
                <a:lnTo>
                  <a:pt x="1721854" y="6611414"/>
                </a:lnTo>
                <a:lnTo>
                  <a:pt x="1721854" y="6612052"/>
                </a:lnTo>
                <a:lnTo>
                  <a:pt x="1721854" y="6613009"/>
                </a:lnTo>
                <a:lnTo>
                  <a:pt x="1722167" y="6614286"/>
                </a:lnTo>
                <a:lnTo>
                  <a:pt x="1723415" y="6616519"/>
                </a:lnTo>
                <a:lnTo>
                  <a:pt x="1721542" y="6615562"/>
                </a:lnTo>
                <a:lnTo>
                  <a:pt x="1719358" y="6614286"/>
                </a:lnTo>
                <a:lnTo>
                  <a:pt x="1718109" y="6612690"/>
                </a:lnTo>
                <a:lnTo>
                  <a:pt x="1716861" y="6611414"/>
                </a:lnTo>
                <a:lnTo>
                  <a:pt x="1715925" y="6609500"/>
                </a:lnTo>
                <a:lnTo>
                  <a:pt x="1715301" y="6607585"/>
                </a:lnTo>
                <a:lnTo>
                  <a:pt x="1714989" y="6605990"/>
                </a:lnTo>
                <a:lnTo>
                  <a:pt x="1714989" y="6604395"/>
                </a:lnTo>
                <a:lnTo>
                  <a:pt x="1714989" y="6602799"/>
                </a:lnTo>
                <a:lnTo>
                  <a:pt x="1715614" y="6601204"/>
                </a:lnTo>
                <a:lnTo>
                  <a:pt x="1716549" y="6599928"/>
                </a:lnTo>
                <a:lnTo>
                  <a:pt x="1717797" y="6598971"/>
                </a:lnTo>
                <a:lnTo>
                  <a:pt x="1719358" y="6598014"/>
                </a:lnTo>
                <a:lnTo>
                  <a:pt x="1721542" y="6597375"/>
                </a:lnTo>
                <a:lnTo>
                  <a:pt x="1723727" y="6597375"/>
                </a:lnTo>
                <a:lnTo>
                  <a:pt x="1726535" y="6597375"/>
                </a:lnTo>
                <a:lnTo>
                  <a:pt x="1722478" y="6595461"/>
                </a:lnTo>
                <a:lnTo>
                  <a:pt x="1717485" y="6594185"/>
                </a:lnTo>
                <a:lnTo>
                  <a:pt x="1712180" y="6593228"/>
                </a:lnTo>
                <a:lnTo>
                  <a:pt x="1706563" y="6592270"/>
                </a:lnTo>
                <a:lnTo>
                  <a:pt x="1707187" y="6591632"/>
                </a:lnTo>
                <a:lnTo>
                  <a:pt x="1707811" y="6590994"/>
                </a:lnTo>
                <a:lnTo>
                  <a:pt x="1708747" y="6590675"/>
                </a:lnTo>
                <a:lnTo>
                  <a:pt x="1709996" y="6590356"/>
                </a:lnTo>
                <a:lnTo>
                  <a:pt x="1712804" y="6590675"/>
                </a:lnTo>
                <a:lnTo>
                  <a:pt x="1715925" y="6590675"/>
                </a:lnTo>
                <a:lnTo>
                  <a:pt x="1718109" y="6590675"/>
                </a:lnTo>
                <a:lnTo>
                  <a:pt x="1719046" y="6590356"/>
                </a:lnTo>
                <a:lnTo>
                  <a:pt x="1719358" y="6589718"/>
                </a:lnTo>
                <a:lnTo>
                  <a:pt x="1719670" y="6588442"/>
                </a:lnTo>
                <a:lnTo>
                  <a:pt x="1719670" y="6587485"/>
                </a:lnTo>
                <a:lnTo>
                  <a:pt x="1719046" y="6585889"/>
                </a:lnTo>
                <a:lnTo>
                  <a:pt x="1717797" y="6583656"/>
                </a:lnTo>
                <a:lnTo>
                  <a:pt x="1724663" y="6583656"/>
                </a:lnTo>
                <a:lnTo>
                  <a:pt x="1730592" y="6583337"/>
                </a:lnTo>
                <a:lnTo>
                  <a:pt x="1732777" y="6583018"/>
                </a:lnTo>
                <a:lnTo>
                  <a:pt x="1734961" y="6582380"/>
                </a:lnTo>
                <a:lnTo>
                  <a:pt x="1736210" y="6581103"/>
                </a:lnTo>
                <a:lnTo>
                  <a:pt x="1736522" y="6580784"/>
                </a:lnTo>
                <a:close/>
                <a:moveTo>
                  <a:pt x="3282997" y="6573796"/>
                </a:moveTo>
                <a:lnTo>
                  <a:pt x="3287713" y="6574114"/>
                </a:lnTo>
                <a:lnTo>
                  <a:pt x="3281426" y="6578559"/>
                </a:lnTo>
                <a:lnTo>
                  <a:pt x="3278596" y="6581099"/>
                </a:lnTo>
                <a:lnTo>
                  <a:pt x="3274824" y="6583322"/>
                </a:lnTo>
                <a:lnTo>
                  <a:pt x="3271366" y="6585227"/>
                </a:lnTo>
                <a:lnTo>
                  <a:pt x="3267280" y="6587449"/>
                </a:lnTo>
                <a:lnTo>
                  <a:pt x="3262879" y="6589354"/>
                </a:lnTo>
                <a:lnTo>
                  <a:pt x="3258163" y="6591259"/>
                </a:lnTo>
                <a:lnTo>
                  <a:pt x="3256906" y="6590624"/>
                </a:lnTo>
                <a:lnTo>
                  <a:pt x="3256277" y="6589989"/>
                </a:lnTo>
                <a:lnTo>
                  <a:pt x="3255963" y="6588719"/>
                </a:lnTo>
                <a:lnTo>
                  <a:pt x="3255963" y="6587132"/>
                </a:lnTo>
                <a:lnTo>
                  <a:pt x="3256277" y="6585862"/>
                </a:lnTo>
                <a:lnTo>
                  <a:pt x="3257220" y="6584274"/>
                </a:lnTo>
                <a:lnTo>
                  <a:pt x="3258478" y="6582687"/>
                </a:lnTo>
                <a:lnTo>
                  <a:pt x="3259735" y="6581099"/>
                </a:lnTo>
                <a:lnTo>
                  <a:pt x="3262250" y="6579194"/>
                </a:lnTo>
                <a:lnTo>
                  <a:pt x="3264450" y="6577924"/>
                </a:lnTo>
                <a:lnTo>
                  <a:pt x="3267280" y="6576654"/>
                </a:lnTo>
                <a:lnTo>
                  <a:pt x="3270423" y="6575384"/>
                </a:lnTo>
                <a:lnTo>
                  <a:pt x="3274195" y="6574431"/>
                </a:lnTo>
                <a:lnTo>
                  <a:pt x="3278282" y="6574114"/>
                </a:lnTo>
                <a:close/>
                <a:moveTo>
                  <a:pt x="2324757" y="6573796"/>
                </a:moveTo>
                <a:lnTo>
                  <a:pt x="2325378" y="6574114"/>
                </a:lnTo>
                <a:lnTo>
                  <a:pt x="2325688" y="6575384"/>
                </a:lnTo>
                <a:lnTo>
                  <a:pt x="2325688" y="6576971"/>
                </a:lnTo>
                <a:lnTo>
                  <a:pt x="2325688" y="6579511"/>
                </a:lnTo>
                <a:lnTo>
                  <a:pt x="2324137" y="6587449"/>
                </a:lnTo>
                <a:lnTo>
                  <a:pt x="2298701" y="6588084"/>
                </a:lnTo>
                <a:lnTo>
                  <a:pt x="2303043" y="6586814"/>
                </a:lnTo>
                <a:lnTo>
                  <a:pt x="2307075" y="6584909"/>
                </a:lnTo>
                <a:lnTo>
                  <a:pt x="2310177" y="6583322"/>
                </a:lnTo>
                <a:lnTo>
                  <a:pt x="2313279" y="6581099"/>
                </a:lnTo>
                <a:lnTo>
                  <a:pt x="2318553" y="6577606"/>
                </a:lnTo>
                <a:lnTo>
                  <a:pt x="2322275" y="6575066"/>
                </a:lnTo>
                <a:lnTo>
                  <a:pt x="2323516" y="6574114"/>
                </a:lnTo>
                <a:close/>
                <a:moveTo>
                  <a:pt x="1559448" y="6572208"/>
                </a:moveTo>
                <a:lnTo>
                  <a:pt x="1563101" y="6572532"/>
                </a:lnTo>
                <a:lnTo>
                  <a:pt x="1566450" y="6573178"/>
                </a:lnTo>
                <a:lnTo>
                  <a:pt x="1568581" y="6574149"/>
                </a:lnTo>
                <a:lnTo>
                  <a:pt x="1570104" y="6575442"/>
                </a:lnTo>
                <a:lnTo>
                  <a:pt x="1571018" y="6576736"/>
                </a:lnTo>
                <a:lnTo>
                  <a:pt x="1571626" y="6578353"/>
                </a:lnTo>
                <a:lnTo>
                  <a:pt x="1571321" y="6579646"/>
                </a:lnTo>
                <a:lnTo>
                  <a:pt x="1570712" y="6581263"/>
                </a:lnTo>
                <a:lnTo>
                  <a:pt x="1569495" y="6583203"/>
                </a:lnTo>
                <a:lnTo>
                  <a:pt x="1567669" y="6584497"/>
                </a:lnTo>
                <a:lnTo>
                  <a:pt x="1565537" y="6585791"/>
                </a:lnTo>
                <a:lnTo>
                  <a:pt x="1563101" y="6587084"/>
                </a:lnTo>
                <a:lnTo>
                  <a:pt x="1560057" y="6588054"/>
                </a:lnTo>
                <a:lnTo>
                  <a:pt x="1556708" y="6588701"/>
                </a:lnTo>
                <a:lnTo>
                  <a:pt x="1553359" y="6589024"/>
                </a:lnTo>
                <a:lnTo>
                  <a:pt x="1549401" y="6589671"/>
                </a:lnTo>
                <a:lnTo>
                  <a:pt x="1550619" y="6588378"/>
                </a:lnTo>
                <a:lnTo>
                  <a:pt x="1552141" y="6587731"/>
                </a:lnTo>
                <a:lnTo>
                  <a:pt x="1552750" y="6586761"/>
                </a:lnTo>
                <a:lnTo>
                  <a:pt x="1553359" y="6585791"/>
                </a:lnTo>
                <a:lnTo>
                  <a:pt x="1553968" y="6583527"/>
                </a:lnTo>
                <a:lnTo>
                  <a:pt x="1554272" y="6580616"/>
                </a:lnTo>
                <a:lnTo>
                  <a:pt x="1554882" y="6578353"/>
                </a:lnTo>
                <a:lnTo>
                  <a:pt x="1555490" y="6576089"/>
                </a:lnTo>
                <a:lnTo>
                  <a:pt x="1556099" y="6575119"/>
                </a:lnTo>
                <a:lnTo>
                  <a:pt x="1556708" y="6573825"/>
                </a:lnTo>
                <a:lnTo>
                  <a:pt x="1557925" y="6572855"/>
                </a:lnTo>
                <a:close/>
                <a:moveTo>
                  <a:pt x="2668280" y="6540458"/>
                </a:moveTo>
                <a:lnTo>
                  <a:pt x="2668588" y="6542385"/>
                </a:lnTo>
                <a:lnTo>
                  <a:pt x="2668280" y="6544632"/>
                </a:lnTo>
                <a:lnTo>
                  <a:pt x="2667666" y="6546559"/>
                </a:lnTo>
                <a:lnTo>
                  <a:pt x="2666744" y="6548485"/>
                </a:lnTo>
                <a:lnTo>
                  <a:pt x="2663672" y="6552659"/>
                </a:lnTo>
                <a:lnTo>
                  <a:pt x="2660599" y="6556512"/>
                </a:lnTo>
                <a:lnTo>
                  <a:pt x="2657834" y="6560043"/>
                </a:lnTo>
                <a:lnTo>
                  <a:pt x="2656912" y="6561970"/>
                </a:lnTo>
                <a:lnTo>
                  <a:pt x="2656297" y="6563254"/>
                </a:lnTo>
                <a:lnTo>
                  <a:pt x="2656297" y="6564859"/>
                </a:lnTo>
                <a:lnTo>
                  <a:pt x="2656605" y="6566144"/>
                </a:lnTo>
                <a:lnTo>
                  <a:pt x="2657834" y="6567428"/>
                </a:lnTo>
                <a:lnTo>
                  <a:pt x="2659985" y="6568712"/>
                </a:lnTo>
                <a:lnTo>
                  <a:pt x="2655990" y="6569033"/>
                </a:lnTo>
                <a:lnTo>
                  <a:pt x="2654454" y="6569033"/>
                </a:lnTo>
                <a:lnTo>
                  <a:pt x="2653225" y="6568712"/>
                </a:lnTo>
                <a:lnTo>
                  <a:pt x="2651996" y="6568391"/>
                </a:lnTo>
                <a:lnTo>
                  <a:pt x="2650767" y="6567749"/>
                </a:lnTo>
                <a:lnTo>
                  <a:pt x="2650152" y="6567107"/>
                </a:lnTo>
                <a:lnTo>
                  <a:pt x="2649845" y="6565823"/>
                </a:lnTo>
                <a:lnTo>
                  <a:pt x="2649538" y="6564859"/>
                </a:lnTo>
                <a:lnTo>
                  <a:pt x="2649538" y="6563896"/>
                </a:lnTo>
                <a:lnTo>
                  <a:pt x="2649845" y="6561649"/>
                </a:lnTo>
                <a:lnTo>
                  <a:pt x="2650460" y="6559080"/>
                </a:lnTo>
                <a:lnTo>
                  <a:pt x="2651996" y="6556191"/>
                </a:lnTo>
                <a:lnTo>
                  <a:pt x="2653839" y="6553622"/>
                </a:lnTo>
                <a:lnTo>
                  <a:pt x="2655683" y="6550411"/>
                </a:lnTo>
                <a:lnTo>
                  <a:pt x="2657526" y="6547843"/>
                </a:lnTo>
                <a:lnTo>
                  <a:pt x="2660292" y="6545595"/>
                </a:lnTo>
                <a:lnTo>
                  <a:pt x="2662443" y="6543348"/>
                </a:lnTo>
                <a:lnTo>
                  <a:pt x="2664286" y="6541743"/>
                </a:lnTo>
                <a:lnTo>
                  <a:pt x="2666437" y="6540779"/>
                </a:lnTo>
                <a:close/>
                <a:moveTo>
                  <a:pt x="3741017" y="6532521"/>
                </a:moveTo>
                <a:lnTo>
                  <a:pt x="3745507" y="6532819"/>
                </a:lnTo>
                <a:lnTo>
                  <a:pt x="3747752" y="6533117"/>
                </a:lnTo>
                <a:lnTo>
                  <a:pt x="3749676" y="6533712"/>
                </a:lnTo>
                <a:lnTo>
                  <a:pt x="3748072" y="6534605"/>
                </a:lnTo>
                <a:lnTo>
                  <a:pt x="3746148" y="6535498"/>
                </a:lnTo>
                <a:lnTo>
                  <a:pt x="3741337" y="6536688"/>
                </a:lnTo>
                <a:lnTo>
                  <a:pt x="3739413" y="6537879"/>
                </a:lnTo>
                <a:lnTo>
                  <a:pt x="3738130" y="6539070"/>
                </a:lnTo>
                <a:lnTo>
                  <a:pt x="3737810" y="6539367"/>
                </a:lnTo>
                <a:lnTo>
                  <a:pt x="3737810" y="6540260"/>
                </a:lnTo>
                <a:lnTo>
                  <a:pt x="3737810" y="6540856"/>
                </a:lnTo>
                <a:lnTo>
                  <a:pt x="3738130" y="6541749"/>
                </a:lnTo>
                <a:lnTo>
                  <a:pt x="3734603" y="6542046"/>
                </a:lnTo>
                <a:lnTo>
                  <a:pt x="3731716" y="6541749"/>
                </a:lnTo>
                <a:lnTo>
                  <a:pt x="3729150" y="6541451"/>
                </a:lnTo>
                <a:lnTo>
                  <a:pt x="3727226" y="6541153"/>
                </a:lnTo>
                <a:lnTo>
                  <a:pt x="3723378" y="6540260"/>
                </a:lnTo>
                <a:lnTo>
                  <a:pt x="3720812" y="6539963"/>
                </a:lnTo>
                <a:lnTo>
                  <a:pt x="3717926" y="6539963"/>
                </a:lnTo>
                <a:lnTo>
                  <a:pt x="3718888" y="6539070"/>
                </a:lnTo>
                <a:lnTo>
                  <a:pt x="3719850" y="6538177"/>
                </a:lnTo>
                <a:lnTo>
                  <a:pt x="3723378" y="6536093"/>
                </a:lnTo>
                <a:lnTo>
                  <a:pt x="3726906" y="6534605"/>
                </a:lnTo>
                <a:lnTo>
                  <a:pt x="3731395" y="6533414"/>
                </a:lnTo>
                <a:lnTo>
                  <a:pt x="3735885" y="6532819"/>
                </a:lnTo>
                <a:close/>
                <a:moveTo>
                  <a:pt x="2595870" y="6532521"/>
                </a:moveTo>
                <a:lnTo>
                  <a:pt x="2595221" y="6533461"/>
                </a:lnTo>
                <a:lnTo>
                  <a:pt x="2595221" y="6534714"/>
                </a:lnTo>
                <a:lnTo>
                  <a:pt x="2595221" y="6535966"/>
                </a:lnTo>
                <a:lnTo>
                  <a:pt x="2595545" y="6537532"/>
                </a:lnTo>
                <a:lnTo>
                  <a:pt x="2596843" y="6540351"/>
                </a:lnTo>
                <a:lnTo>
                  <a:pt x="2598464" y="6543169"/>
                </a:lnTo>
                <a:lnTo>
                  <a:pt x="2603654" y="6549433"/>
                </a:lnTo>
                <a:lnTo>
                  <a:pt x="2605924" y="6552878"/>
                </a:lnTo>
                <a:lnTo>
                  <a:pt x="2608519" y="6556010"/>
                </a:lnTo>
                <a:lnTo>
                  <a:pt x="2610140" y="6559455"/>
                </a:lnTo>
                <a:lnTo>
                  <a:pt x="2611113" y="6562274"/>
                </a:lnTo>
                <a:lnTo>
                  <a:pt x="2611438" y="6563840"/>
                </a:lnTo>
                <a:lnTo>
                  <a:pt x="2611438" y="6565406"/>
                </a:lnTo>
                <a:lnTo>
                  <a:pt x="2611113" y="6566971"/>
                </a:lnTo>
                <a:lnTo>
                  <a:pt x="2610465" y="6568537"/>
                </a:lnTo>
                <a:lnTo>
                  <a:pt x="2609492" y="6569790"/>
                </a:lnTo>
                <a:lnTo>
                  <a:pt x="2608194" y="6571356"/>
                </a:lnTo>
                <a:lnTo>
                  <a:pt x="2606248" y="6572609"/>
                </a:lnTo>
                <a:lnTo>
                  <a:pt x="2604302" y="6574175"/>
                </a:lnTo>
                <a:lnTo>
                  <a:pt x="2601708" y="6575114"/>
                </a:lnTo>
                <a:lnTo>
                  <a:pt x="2598464" y="6576367"/>
                </a:lnTo>
                <a:lnTo>
                  <a:pt x="2594897" y="6577307"/>
                </a:lnTo>
                <a:lnTo>
                  <a:pt x="2590680" y="6578559"/>
                </a:lnTo>
                <a:lnTo>
                  <a:pt x="2588086" y="6578246"/>
                </a:lnTo>
                <a:lnTo>
                  <a:pt x="2586464" y="6577933"/>
                </a:lnTo>
                <a:lnTo>
                  <a:pt x="2584518" y="6577307"/>
                </a:lnTo>
                <a:lnTo>
                  <a:pt x="2583545" y="6576680"/>
                </a:lnTo>
                <a:lnTo>
                  <a:pt x="2582896" y="6575741"/>
                </a:lnTo>
                <a:lnTo>
                  <a:pt x="2582248" y="6574801"/>
                </a:lnTo>
                <a:lnTo>
                  <a:pt x="2582248" y="6572296"/>
                </a:lnTo>
                <a:lnTo>
                  <a:pt x="2582572" y="6567285"/>
                </a:lnTo>
                <a:lnTo>
                  <a:pt x="2582248" y="6564466"/>
                </a:lnTo>
                <a:lnTo>
                  <a:pt x="2581923" y="6563526"/>
                </a:lnTo>
                <a:lnTo>
                  <a:pt x="2581275" y="6562587"/>
                </a:lnTo>
                <a:lnTo>
                  <a:pt x="2589707" y="6561961"/>
                </a:lnTo>
                <a:lnTo>
                  <a:pt x="2591653" y="6561961"/>
                </a:lnTo>
                <a:lnTo>
                  <a:pt x="2593275" y="6562274"/>
                </a:lnTo>
                <a:lnTo>
                  <a:pt x="2593599" y="6562900"/>
                </a:lnTo>
                <a:lnTo>
                  <a:pt x="2593275" y="6563526"/>
                </a:lnTo>
                <a:lnTo>
                  <a:pt x="2591329" y="6564779"/>
                </a:lnTo>
                <a:lnTo>
                  <a:pt x="2589383" y="6566971"/>
                </a:lnTo>
                <a:lnTo>
                  <a:pt x="2588734" y="6567598"/>
                </a:lnTo>
                <a:lnTo>
                  <a:pt x="2588410" y="6568537"/>
                </a:lnTo>
                <a:lnTo>
                  <a:pt x="2588734" y="6569164"/>
                </a:lnTo>
                <a:lnTo>
                  <a:pt x="2590032" y="6569790"/>
                </a:lnTo>
                <a:lnTo>
                  <a:pt x="2592302" y="6570103"/>
                </a:lnTo>
                <a:lnTo>
                  <a:pt x="2595870" y="6570103"/>
                </a:lnTo>
                <a:lnTo>
                  <a:pt x="2597816" y="6569164"/>
                </a:lnTo>
                <a:lnTo>
                  <a:pt x="2599113" y="6567911"/>
                </a:lnTo>
                <a:lnTo>
                  <a:pt x="2600735" y="6566658"/>
                </a:lnTo>
                <a:lnTo>
                  <a:pt x="2601383" y="6565092"/>
                </a:lnTo>
                <a:lnTo>
                  <a:pt x="2601708" y="6564153"/>
                </a:lnTo>
                <a:lnTo>
                  <a:pt x="2601708" y="6562900"/>
                </a:lnTo>
                <a:lnTo>
                  <a:pt x="2601708" y="6561647"/>
                </a:lnTo>
                <a:lnTo>
                  <a:pt x="2601383" y="6560395"/>
                </a:lnTo>
                <a:lnTo>
                  <a:pt x="2599437" y="6557576"/>
                </a:lnTo>
                <a:lnTo>
                  <a:pt x="2597491" y="6555070"/>
                </a:lnTo>
                <a:lnTo>
                  <a:pt x="2592302" y="6550060"/>
                </a:lnTo>
                <a:lnTo>
                  <a:pt x="2589707" y="6547554"/>
                </a:lnTo>
                <a:lnTo>
                  <a:pt x="2587761" y="6545362"/>
                </a:lnTo>
                <a:lnTo>
                  <a:pt x="2586140" y="6542856"/>
                </a:lnTo>
                <a:lnTo>
                  <a:pt x="2585815" y="6541604"/>
                </a:lnTo>
                <a:lnTo>
                  <a:pt x="2585167" y="6540664"/>
                </a:lnTo>
                <a:lnTo>
                  <a:pt x="2585167" y="6539411"/>
                </a:lnTo>
                <a:lnTo>
                  <a:pt x="2585815" y="6538472"/>
                </a:lnTo>
                <a:lnTo>
                  <a:pt x="2586464" y="6537532"/>
                </a:lnTo>
                <a:lnTo>
                  <a:pt x="2587437" y="6536279"/>
                </a:lnTo>
                <a:lnTo>
                  <a:pt x="2588734" y="6535340"/>
                </a:lnTo>
                <a:lnTo>
                  <a:pt x="2590680" y="6534400"/>
                </a:lnTo>
                <a:lnTo>
                  <a:pt x="2593275" y="6533461"/>
                </a:lnTo>
                <a:close/>
                <a:moveTo>
                  <a:pt x="2732645" y="6530933"/>
                </a:moveTo>
                <a:lnTo>
                  <a:pt x="2735119" y="6532203"/>
                </a:lnTo>
                <a:lnTo>
                  <a:pt x="2736975" y="6533473"/>
                </a:lnTo>
                <a:lnTo>
                  <a:pt x="2737593" y="6534426"/>
                </a:lnTo>
                <a:lnTo>
                  <a:pt x="2737903" y="6535378"/>
                </a:lnTo>
                <a:lnTo>
                  <a:pt x="2737593" y="6536331"/>
                </a:lnTo>
                <a:lnTo>
                  <a:pt x="2736975" y="6537601"/>
                </a:lnTo>
                <a:lnTo>
                  <a:pt x="2734810" y="6538871"/>
                </a:lnTo>
                <a:lnTo>
                  <a:pt x="2733882" y="6539823"/>
                </a:lnTo>
                <a:lnTo>
                  <a:pt x="2733264" y="6540458"/>
                </a:lnTo>
                <a:lnTo>
                  <a:pt x="2732954" y="6541093"/>
                </a:lnTo>
                <a:lnTo>
                  <a:pt x="2732954" y="6542046"/>
                </a:lnTo>
                <a:lnTo>
                  <a:pt x="2733573" y="6542998"/>
                </a:lnTo>
                <a:lnTo>
                  <a:pt x="2735119" y="6543951"/>
                </a:lnTo>
                <a:lnTo>
                  <a:pt x="2737593" y="6545538"/>
                </a:lnTo>
                <a:lnTo>
                  <a:pt x="2741614" y="6546808"/>
                </a:lnTo>
                <a:lnTo>
                  <a:pt x="2736666" y="6547126"/>
                </a:lnTo>
                <a:lnTo>
                  <a:pt x="2733264" y="6547443"/>
                </a:lnTo>
                <a:lnTo>
                  <a:pt x="2731408" y="6548078"/>
                </a:lnTo>
                <a:lnTo>
                  <a:pt x="2730480" y="6548396"/>
                </a:lnTo>
                <a:lnTo>
                  <a:pt x="2729862" y="6549031"/>
                </a:lnTo>
                <a:lnTo>
                  <a:pt x="2729243" y="6549983"/>
                </a:lnTo>
                <a:lnTo>
                  <a:pt x="2725532" y="6549666"/>
                </a:lnTo>
                <a:lnTo>
                  <a:pt x="2722130" y="6549031"/>
                </a:lnTo>
                <a:lnTo>
                  <a:pt x="2720275" y="6548078"/>
                </a:lnTo>
                <a:lnTo>
                  <a:pt x="2718729" y="6547126"/>
                </a:lnTo>
                <a:lnTo>
                  <a:pt x="2718419" y="6546173"/>
                </a:lnTo>
                <a:lnTo>
                  <a:pt x="2717801" y="6544903"/>
                </a:lnTo>
                <a:lnTo>
                  <a:pt x="2718729" y="6542998"/>
                </a:lnTo>
                <a:lnTo>
                  <a:pt x="2719656" y="6541728"/>
                </a:lnTo>
                <a:lnTo>
                  <a:pt x="2722440" y="6538871"/>
                </a:lnTo>
                <a:lnTo>
                  <a:pt x="2726151" y="6535696"/>
                </a:lnTo>
                <a:close/>
                <a:moveTo>
                  <a:pt x="2242744" y="6526171"/>
                </a:moveTo>
                <a:lnTo>
                  <a:pt x="2245967" y="6527803"/>
                </a:lnTo>
                <a:lnTo>
                  <a:pt x="2246934" y="6528456"/>
                </a:lnTo>
                <a:lnTo>
                  <a:pt x="2247578" y="6529762"/>
                </a:lnTo>
                <a:lnTo>
                  <a:pt x="2247901" y="6530414"/>
                </a:lnTo>
                <a:lnTo>
                  <a:pt x="2247901" y="6531067"/>
                </a:lnTo>
                <a:lnTo>
                  <a:pt x="2247578" y="6531720"/>
                </a:lnTo>
                <a:lnTo>
                  <a:pt x="2246934" y="6532373"/>
                </a:lnTo>
                <a:lnTo>
                  <a:pt x="2245323" y="6534005"/>
                </a:lnTo>
                <a:lnTo>
                  <a:pt x="2243067" y="6535311"/>
                </a:lnTo>
                <a:lnTo>
                  <a:pt x="2237266" y="6538575"/>
                </a:lnTo>
                <a:lnTo>
                  <a:pt x="2231466" y="6541512"/>
                </a:lnTo>
                <a:lnTo>
                  <a:pt x="2229209" y="6542818"/>
                </a:lnTo>
                <a:lnTo>
                  <a:pt x="2227920" y="6544450"/>
                </a:lnTo>
                <a:lnTo>
                  <a:pt x="2227597" y="6545755"/>
                </a:lnTo>
                <a:lnTo>
                  <a:pt x="2227275" y="6546408"/>
                </a:lnTo>
                <a:lnTo>
                  <a:pt x="2227597" y="6547387"/>
                </a:lnTo>
                <a:lnTo>
                  <a:pt x="2227920" y="6548040"/>
                </a:lnTo>
                <a:lnTo>
                  <a:pt x="2228886" y="6549019"/>
                </a:lnTo>
                <a:lnTo>
                  <a:pt x="2230175" y="6549999"/>
                </a:lnTo>
                <a:lnTo>
                  <a:pt x="2234043" y="6551957"/>
                </a:lnTo>
                <a:lnTo>
                  <a:pt x="2227920" y="6551631"/>
                </a:lnTo>
                <a:lnTo>
                  <a:pt x="2222763" y="6551631"/>
                </a:lnTo>
                <a:lnTo>
                  <a:pt x="2219218" y="6552610"/>
                </a:lnTo>
                <a:lnTo>
                  <a:pt x="2215995" y="6553589"/>
                </a:lnTo>
                <a:lnTo>
                  <a:pt x="2215028" y="6553915"/>
                </a:lnTo>
                <a:lnTo>
                  <a:pt x="2214384" y="6554568"/>
                </a:lnTo>
                <a:lnTo>
                  <a:pt x="2214063" y="6555547"/>
                </a:lnTo>
                <a:lnTo>
                  <a:pt x="2213739" y="6556527"/>
                </a:lnTo>
                <a:lnTo>
                  <a:pt x="2213739" y="6557179"/>
                </a:lnTo>
                <a:lnTo>
                  <a:pt x="2214063" y="6558485"/>
                </a:lnTo>
                <a:lnTo>
                  <a:pt x="2215351" y="6561096"/>
                </a:lnTo>
                <a:lnTo>
                  <a:pt x="2211483" y="6560117"/>
                </a:lnTo>
                <a:lnTo>
                  <a:pt x="2209550" y="6559138"/>
                </a:lnTo>
                <a:lnTo>
                  <a:pt x="2208261" y="6558159"/>
                </a:lnTo>
                <a:lnTo>
                  <a:pt x="2206971" y="6557506"/>
                </a:lnTo>
                <a:lnTo>
                  <a:pt x="2206328" y="6556527"/>
                </a:lnTo>
                <a:lnTo>
                  <a:pt x="2205682" y="6555221"/>
                </a:lnTo>
                <a:lnTo>
                  <a:pt x="2205360" y="6554242"/>
                </a:lnTo>
                <a:lnTo>
                  <a:pt x="2205038" y="6552936"/>
                </a:lnTo>
                <a:lnTo>
                  <a:pt x="2205038" y="6551304"/>
                </a:lnTo>
                <a:lnTo>
                  <a:pt x="2205682" y="6548693"/>
                </a:lnTo>
                <a:lnTo>
                  <a:pt x="2207294" y="6546082"/>
                </a:lnTo>
                <a:lnTo>
                  <a:pt x="2209227" y="6542818"/>
                </a:lnTo>
                <a:lnTo>
                  <a:pt x="2212451" y="6539880"/>
                </a:lnTo>
                <a:lnTo>
                  <a:pt x="2215673" y="6536943"/>
                </a:lnTo>
                <a:lnTo>
                  <a:pt x="2219540" y="6534331"/>
                </a:lnTo>
                <a:lnTo>
                  <a:pt x="2223408" y="6532046"/>
                </a:lnTo>
                <a:lnTo>
                  <a:pt x="2228242" y="6530088"/>
                </a:lnTo>
                <a:lnTo>
                  <a:pt x="2232754" y="6528130"/>
                </a:lnTo>
                <a:lnTo>
                  <a:pt x="2237910" y="6527150"/>
                </a:lnTo>
                <a:close/>
                <a:moveTo>
                  <a:pt x="3284151" y="6522996"/>
                </a:moveTo>
                <a:lnTo>
                  <a:pt x="3291156" y="6522996"/>
                </a:lnTo>
                <a:lnTo>
                  <a:pt x="3289564" y="6524570"/>
                </a:lnTo>
                <a:lnTo>
                  <a:pt x="3287653" y="6525830"/>
                </a:lnTo>
                <a:lnTo>
                  <a:pt x="3285743" y="6527089"/>
                </a:lnTo>
                <a:lnTo>
                  <a:pt x="3284151" y="6528033"/>
                </a:lnTo>
                <a:lnTo>
                  <a:pt x="3280011" y="6530237"/>
                </a:lnTo>
                <a:lnTo>
                  <a:pt x="3275554" y="6531496"/>
                </a:lnTo>
                <a:lnTo>
                  <a:pt x="3263772" y="6533700"/>
                </a:lnTo>
                <a:lnTo>
                  <a:pt x="3256449" y="6535274"/>
                </a:lnTo>
                <a:lnTo>
                  <a:pt x="3247852" y="6537793"/>
                </a:lnTo>
                <a:lnTo>
                  <a:pt x="3249762" y="6538423"/>
                </a:lnTo>
                <a:lnTo>
                  <a:pt x="3252628" y="6539367"/>
                </a:lnTo>
                <a:lnTo>
                  <a:pt x="3257086" y="6540312"/>
                </a:lnTo>
                <a:lnTo>
                  <a:pt x="3259315" y="6541256"/>
                </a:lnTo>
                <a:lnTo>
                  <a:pt x="3261225" y="6542200"/>
                </a:lnTo>
                <a:lnTo>
                  <a:pt x="3261862" y="6542830"/>
                </a:lnTo>
                <a:lnTo>
                  <a:pt x="3262180" y="6543460"/>
                </a:lnTo>
                <a:lnTo>
                  <a:pt x="3262499" y="6544089"/>
                </a:lnTo>
                <a:lnTo>
                  <a:pt x="3262499" y="6545349"/>
                </a:lnTo>
                <a:lnTo>
                  <a:pt x="3264728" y="6544089"/>
                </a:lnTo>
                <a:lnTo>
                  <a:pt x="3268549" y="6543460"/>
                </a:lnTo>
                <a:lnTo>
                  <a:pt x="3275872" y="6542515"/>
                </a:lnTo>
                <a:lnTo>
                  <a:pt x="3278738" y="6541571"/>
                </a:lnTo>
                <a:lnTo>
                  <a:pt x="3279693" y="6541256"/>
                </a:lnTo>
                <a:lnTo>
                  <a:pt x="3280648" y="6540626"/>
                </a:lnTo>
                <a:lnTo>
                  <a:pt x="3281285" y="6539997"/>
                </a:lnTo>
                <a:lnTo>
                  <a:pt x="3281285" y="6539052"/>
                </a:lnTo>
                <a:lnTo>
                  <a:pt x="3281285" y="6538108"/>
                </a:lnTo>
                <a:lnTo>
                  <a:pt x="3280330" y="6536534"/>
                </a:lnTo>
                <a:lnTo>
                  <a:pt x="3284469" y="6537793"/>
                </a:lnTo>
                <a:lnTo>
                  <a:pt x="3287653" y="6539052"/>
                </a:lnTo>
                <a:lnTo>
                  <a:pt x="3290519" y="6540626"/>
                </a:lnTo>
                <a:lnTo>
                  <a:pt x="3293066" y="6542200"/>
                </a:lnTo>
                <a:lnTo>
                  <a:pt x="3295613" y="6543775"/>
                </a:lnTo>
                <a:lnTo>
                  <a:pt x="3299116" y="6545349"/>
                </a:lnTo>
                <a:lnTo>
                  <a:pt x="3302937" y="6546293"/>
                </a:lnTo>
                <a:lnTo>
                  <a:pt x="3308350" y="6546608"/>
                </a:lnTo>
                <a:lnTo>
                  <a:pt x="3308350" y="6547552"/>
                </a:lnTo>
                <a:lnTo>
                  <a:pt x="3308031" y="6548182"/>
                </a:lnTo>
                <a:lnTo>
                  <a:pt x="3307076" y="6548812"/>
                </a:lnTo>
                <a:lnTo>
                  <a:pt x="3305484" y="6549441"/>
                </a:lnTo>
                <a:lnTo>
                  <a:pt x="3301026" y="6550071"/>
                </a:lnTo>
                <a:lnTo>
                  <a:pt x="3296250" y="6550071"/>
                </a:lnTo>
                <a:lnTo>
                  <a:pt x="3291792" y="6549441"/>
                </a:lnTo>
                <a:lnTo>
                  <a:pt x="3289882" y="6549127"/>
                </a:lnTo>
                <a:lnTo>
                  <a:pt x="3287972" y="6548497"/>
                </a:lnTo>
                <a:lnTo>
                  <a:pt x="3287016" y="6547867"/>
                </a:lnTo>
                <a:lnTo>
                  <a:pt x="3286698" y="6546923"/>
                </a:lnTo>
                <a:lnTo>
                  <a:pt x="3287016" y="6545978"/>
                </a:lnTo>
                <a:lnTo>
                  <a:pt x="3288290" y="6544404"/>
                </a:lnTo>
                <a:lnTo>
                  <a:pt x="3284787" y="6545663"/>
                </a:lnTo>
                <a:lnTo>
                  <a:pt x="3282559" y="6546608"/>
                </a:lnTo>
                <a:lnTo>
                  <a:pt x="3280648" y="6547552"/>
                </a:lnTo>
                <a:lnTo>
                  <a:pt x="3279693" y="6548812"/>
                </a:lnTo>
                <a:lnTo>
                  <a:pt x="3279693" y="6550071"/>
                </a:lnTo>
                <a:lnTo>
                  <a:pt x="3279693" y="6551330"/>
                </a:lnTo>
                <a:lnTo>
                  <a:pt x="3280330" y="6553849"/>
                </a:lnTo>
                <a:lnTo>
                  <a:pt x="3280648" y="6554793"/>
                </a:lnTo>
                <a:lnTo>
                  <a:pt x="3280648" y="6555738"/>
                </a:lnTo>
                <a:lnTo>
                  <a:pt x="3280011" y="6556682"/>
                </a:lnTo>
                <a:lnTo>
                  <a:pt x="3279056" y="6557312"/>
                </a:lnTo>
                <a:lnTo>
                  <a:pt x="3277146" y="6557942"/>
                </a:lnTo>
                <a:lnTo>
                  <a:pt x="3273962" y="6558571"/>
                </a:lnTo>
                <a:lnTo>
                  <a:pt x="3270141" y="6558571"/>
                </a:lnTo>
                <a:lnTo>
                  <a:pt x="3264409" y="6558571"/>
                </a:lnTo>
                <a:lnTo>
                  <a:pt x="3265046" y="6559516"/>
                </a:lnTo>
                <a:lnTo>
                  <a:pt x="3265364" y="6559831"/>
                </a:lnTo>
                <a:lnTo>
                  <a:pt x="3267593" y="6560460"/>
                </a:lnTo>
                <a:lnTo>
                  <a:pt x="3269504" y="6560775"/>
                </a:lnTo>
                <a:lnTo>
                  <a:pt x="3272369" y="6561090"/>
                </a:lnTo>
                <a:lnTo>
                  <a:pt x="3284469" y="6561090"/>
                </a:lnTo>
                <a:lnTo>
                  <a:pt x="3280967" y="6562979"/>
                </a:lnTo>
                <a:lnTo>
                  <a:pt x="3277464" y="6564868"/>
                </a:lnTo>
                <a:lnTo>
                  <a:pt x="3269504" y="6568960"/>
                </a:lnTo>
                <a:lnTo>
                  <a:pt x="3261544" y="6572423"/>
                </a:lnTo>
                <a:lnTo>
                  <a:pt x="3253583" y="6576516"/>
                </a:lnTo>
                <a:lnTo>
                  <a:pt x="3250081" y="6578405"/>
                </a:lnTo>
                <a:lnTo>
                  <a:pt x="3246897" y="6580294"/>
                </a:lnTo>
                <a:lnTo>
                  <a:pt x="3244031" y="6582813"/>
                </a:lnTo>
                <a:lnTo>
                  <a:pt x="3241802" y="6585331"/>
                </a:lnTo>
                <a:lnTo>
                  <a:pt x="3239892" y="6587850"/>
                </a:lnTo>
                <a:lnTo>
                  <a:pt x="3238936" y="6590998"/>
                </a:lnTo>
                <a:lnTo>
                  <a:pt x="3238300" y="6593831"/>
                </a:lnTo>
                <a:lnTo>
                  <a:pt x="3238618" y="6597609"/>
                </a:lnTo>
                <a:lnTo>
                  <a:pt x="3233205" y="6597294"/>
                </a:lnTo>
                <a:lnTo>
                  <a:pt x="3228429" y="6596350"/>
                </a:lnTo>
                <a:lnTo>
                  <a:pt x="3224608" y="6594776"/>
                </a:lnTo>
                <a:lnTo>
                  <a:pt x="3221105" y="6592887"/>
                </a:lnTo>
                <a:lnTo>
                  <a:pt x="3218877" y="6590683"/>
                </a:lnTo>
                <a:lnTo>
                  <a:pt x="3217285" y="6587850"/>
                </a:lnTo>
                <a:lnTo>
                  <a:pt x="3216011" y="6585331"/>
                </a:lnTo>
                <a:lnTo>
                  <a:pt x="3215693" y="6582498"/>
                </a:lnTo>
                <a:lnTo>
                  <a:pt x="3216011" y="6579350"/>
                </a:lnTo>
                <a:lnTo>
                  <a:pt x="3216648" y="6576516"/>
                </a:lnTo>
                <a:lnTo>
                  <a:pt x="3217921" y="6573683"/>
                </a:lnTo>
                <a:lnTo>
                  <a:pt x="3219832" y="6571479"/>
                </a:lnTo>
                <a:lnTo>
                  <a:pt x="3222379" y="6569275"/>
                </a:lnTo>
                <a:lnTo>
                  <a:pt x="3225563" y="6567386"/>
                </a:lnTo>
                <a:lnTo>
                  <a:pt x="3228747" y="6565812"/>
                </a:lnTo>
                <a:lnTo>
                  <a:pt x="3233205" y="6565183"/>
                </a:lnTo>
                <a:lnTo>
                  <a:pt x="3233523" y="6566127"/>
                </a:lnTo>
                <a:lnTo>
                  <a:pt x="3233523" y="6567386"/>
                </a:lnTo>
                <a:lnTo>
                  <a:pt x="3233523" y="6568331"/>
                </a:lnTo>
                <a:lnTo>
                  <a:pt x="3233205" y="6568960"/>
                </a:lnTo>
                <a:lnTo>
                  <a:pt x="3231613" y="6570220"/>
                </a:lnTo>
                <a:lnTo>
                  <a:pt x="3229703" y="6571479"/>
                </a:lnTo>
                <a:lnTo>
                  <a:pt x="3228110" y="6572738"/>
                </a:lnTo>
                <a:lnTo>
                  <a:pt x="3227474" y="6573368"/>
                </a:lnTo>
                <a:lnTo>
                  <a:pt x="3227155" y="6574627"/>
                </a:lnTo>
                <a:lnTo>
                  <a:pt x="3227155" y="6575257"/>
                </a:lnTo>
                <a:lnTo>
                  <a:pt x="3227155" y="6576516"/>
                </a:lnTo>
                <a:lnTo>
                  <a:pt x="3227792" y="6577461"/>
                </a:lnTo>
                <a:lnTo>
                  <a:pt x="3228747" y="6578720"/>
                </a:lnTo>
                <a:lnTo>
                  <a:pt x="3235434" y="6577146"/>
                </a:lnTo>
                <a:lnTo>
                  <a:pt x="3241484" y="6574942"/>
                </a:lnTo>
                <a:lnTo>
                  <a:pt x="3245941" y="6572109"/>
                </a:lnTo>
                <a:lnTo>
                  <a:pt x="3247852" y="6570849"/>
                </a:lnTo>
                <a:lnTo>
                  <a:pt x="3249444" y="6569590"/>
                </a:lnTo>
                <a:lnTo>
                  <a:pt x="3250718" y="6568016"/>
                </a:lnTo>
                <a:lnTo>
                  <a:pt x="3251991" y="6566442"/>
                </a:lnTo>
                <a:lnTo>
                  <a:pt x="3252946" y="6564868"/>
                </a:lnTo>
                <a:lnTo>
                  <a:pt x="3253583" y="6563294"/>
                </a:lnTo>
                <a:lnTo>
                  <a:pt x="3254220" y="6562034"/>
                </a:lnTo>
                <a:lnTo>
                  <a:pt x="3254220" y="6560460"/>
                </a:lnTo>
                <a:lnTo>
                  <a:pt x="3254220" y="6558571"/>
                </a:lnTo>
                <a:lnTo>
                  <a:pt x="3253902" y="6556997"/>
                </a:lnTo>
                <a:lnTo>
                  <a:pt x="3253583" y="6555423"/>
                </a:lnTo>
                <a:lnTo>
                  <a:pt x="3252628" y="6553849"/>
                </a:lnTo>
                <a:lnTo>
                  <a:pt x="3250399" y="6550386"/>
                </a:lnTo>
                <a:lnTo>
                  <a:pt x="3247533" y="6547552"/>
                </a:lnTo>
                <a:lnTo>
                  <a:pt x="3243713" y="6544404"/>
                </a:lnTo>
                <a:lnTo>
                  <a:pt x="3239573" y="6541886"/>
                </a:lnTo>
                <a:lnTo>
                  <a:pt x="3234160" y="6539367"/>
                </a:lnTo>
                <a:lnTo>
                  <a:pt x="3228110" y="6537163"/>
                </a:lnTo>
                <a:lnTo>
                  <a:pt x="3221424" y="6535589"/>
                </a:lnTo>
                <a:lnTo>
                  <a:pt x="3219195" y="6536848"/>
                </a:lnTo>
                <a:lnTo>
                  <a:pt x="3217603" y="6538423"/>
                </a:lnTo>
                <a:lnTo>
                  <a:pt x="3216329" y="6539997"/>
                </a:lnTo>
                <a:lnTo>
                  <a:pt x="3214737" y="6541571"/>
                </a:lnTo>
                <a:lnTo>
                  <a:pt x="3214100" y="6543145"/>
                </a:lnTo>
                <a:lnTo>
                  <a:pt x="3213464" y="6545349"/>
                </a:lnTo>
                <a:lnTo>
                  <a:pt x="3212827" y="6548812"/>
                </a:lnTo>
                <a:lnTo>
                  <a:pt x="3211553" y="6552904"/>
                </a:lnTo>
                <a:lnTo>
                  <a:pt x="3210598" y="6554479"/>
                </a:lnTo>
                <a:lnTo>
                  <a:pt x="3209324" y="6556053"/>
                </a:lnTo>
                <a:lnTo>
                  <a:pt x="3207414" y="6557312"/>
                </a:lnTo>
                <a:lnTo>
                  <a:pt x="3205503" y="6558571"/>
                </a:lnTo>
                <a:lnTo>
                  <a:pt x="3202956" y="6559831"/>
                </a:lnTo>
                <a:lnTo>
                  <a:pt x="3199454" y="6560775"/>
                </a:lnTo>
                <a:lnTo>
                  <a:pt x="3197862" y="6559831"/>
                </a:lnTo>
                <a:lnTo>
                  <a:pt x="3197225" y="6558571"/>
                </a:lnTo>
                <a:lnTo>
                  <a:pt x="3197225" y="6557312"/>
                </a:lnTo>
                <a:lnTo>
                  <a:pt x="3197862" y="6555738"/>
                </a:lnTo>
                <a:lnTo>
                  <a:pt x="3198817" y="6554164"/>
                </a:lnTo>
                <a:lnTo>
                  <a:pt x="3200090" y="6552590"/>
                </a:lnTo>
                <a:lnTo>
                  <a:pt x="3203593" y="6548812"/>
                </a:lnTo>
                <a:lnTo>
                  <a:pt x="3206777" y="6544404"/>
                </a:lnTo>
                <a:lnTo>
                  <a:pt x="3208369" y="6542515"/>
                </a:lnTo>
                <a:lnTo>
                  <a:pt x="3209324" y="6540312"/>
                </a:lnTo>
                <a:lnTo>
                  <a:pt x="3209961" y="6538108"/>
                </a:lnTo>
                <a:lnTo>
                  <a:pt x="3209961" y="6535589"/>
                </a:lnTo>
                <a:lnTo>
                  <a:pt x="3209324" y="6533071"/>
                </a:lnTo>
                <a:lnTo>
                  <a:pt x="3207414" y="6530867"/>
                </a:lnTo>
                <a:lnTo>
                  <a:pt x="3233523" y="6529608"/>
                </a:lnTo>
                <a:lnTo>
                  <a:pt x="3234797" y="6538108"/>
                </a:lnTo>
                <a:lnTo>
                  <a:pt x="3235752" y="6536534"/>
                </a:lnTo>
                <a:lnTo>
                  <a:pt x="3237026" y="6535904"/>
                </a:lnTo>
                <a:lnTo>
                  <a:pt x="3238936" y="6534960"/>
                </a:lnTo>
                <a:lnTo>
                  <a:pt x="3240847" y="6534330"/>
                </a:lnTo>
                <a:lnTo>
                  <a:pt x="3245941" y="6533385"/>
                </a:lnTo>
                <a:lnTo>
                  <a:pt x="3251036" y="6532441"/>
                </a:lnTo>
                <a:lnTo>
                  <a:pt x="3255812" y="6531182"/>
                </a:lnTo>
                <a:lnTo>
                  <a:pt x="3257404" y="6530552"/>
                </a:lnTo>
                <a:lnTo>
                  <a:pt x="3258996" y="6529293"/>
                </a:lnTo>
                <a:lnTo>
                  <a:pt x="3259951" y="6528348"/>
                </a:lnTo>
                <a:lnTo>
                  <a:pt x="3260270" y="6527089"/>
                </a:lnTo>
                <a:lnTo>
                  <a:pt x="3259951" y="6525515"/>
                </a:lnTo>
                <a:lnTo>
                  <a:pt x="3258359" y="6523941"/>
                </a:lnTo>
                <a:lnTo>
                  <a:pt x="3262817" y="6525200"/>
                </a:lnTo>
                <a:lnTo>
                  <a:pt x="3266320" y="6525515"/>
                </a:lnTo>
                <a:lnTo>
                  <a:pt x="3269185" y="6525200"/>
                </a:lnTo>
                <a:lnTo>
                  <a:pt x="3272051" y="6524570"/>
                </a:lnTo>
                <a:lnTo>
                  <a:pt x="3275235" y="6523941"/>
                </a:lnTo>
                <a:lnTo>
                  <a:pt x="3279056" y="6523311"/>
                </a:lnTo>
                <a:close/>
                <a:moveTo>
                  <a:pt x="4187244" y="6521408"/>
                </a:moveTo>
                <a:lnTo>
                  <a:pt x="4188502" y="6521726"/>
                </a:lnTo>
                <a:lnTo>
                  <a:pt x="4189445" y="6522996"/>
                </a:lnTo>
                <a:lnTo>
                  <a:pt x="4190388" y="6524583"/>
                </a:lnTo>
                <a:lnTo>
                  <a:pt x="4191331" y="6526806"/>
                </a:lnTo>
                <a:lnTo>
                  <a:pt x="4191960" y="6529663"/>
                </a:lnTo>
                <a:lnTo>
                  <a:pt x="4192588" y="6533791"/>
                </a:lnTo>
                <a:lnTo>
                  <a:pt x="4186615" y="6533473"/>
                </a:lnTo>
                <a:lnTo>
                  <a:pt x="4181900" y="6533791"/>
                </a:lnTo>
                <a:lnTo>
                  <a:pt x="4178442" y="6534426"/>
                </a:lnTo>
                <a:lnTo>
                  <a:pt x="4175613" y="6535378"/>
                </a:lnTo>
                <a:lnTo>
                  <a:pt x="4172784" y="6536013"/>
                </a:lnTo>
                <a:lnTo>
                  <a:pt x="4169955" y="6536966"/>
                </a:lnTo>
                <a:lnTo>
                  <a:pt x="4165868" y="6537283"/>
                </a:lnTo>
                <a:lnTo>
                  <a:pt x="4160838" y="6537283"/>
                </a:lnTo>
                <a:lnTo>
                  <a:pt x="4165239" y="6535378"/>
                </a:lnTo>
                <a:lnTo>
                  <a:pt x="4168697" y="6533156"/>
                </a:lnTo>
                <a:lnTo>
                  <a:pt x="4175299" y="6528711"/>
                </a:lnTo>
                <a:lnTo>
                  <a:pt x="4180328" y="6525218"/>
                </a:lnTo>
                <a:lnTo>
                  <a:pt x="4184415" y="6522361"/>
                </a:lnTo>
                <a:lnTo>
                  <a:pt x="4185987" y="6521726"/>
                </a:lnTo>
                <a:close/>
                <a:moveTo>
                  <a:pt x="2826358" y="6508708"/>
                </a:moveTo>
                <a:lnTo>
                  <a:pt x="2829702" y="6511862"/>
                </a:lnTo>
                <a:lnTo>
                  <a:pt x="2832742" y="6515015"/>
                </a:lnTo>
                <a:lnTo>
                  <a:pt x="2835174" y="6517853"/>
                </a:lnTo>
                <a:lnTo>
                  <a:pt x="2836998" y="6520375"/>
                </a:lnTo>
                <a:lnTo>
                  <a:pt x="2838214" y="6523213"/>
                </a:lnTo>
                <a:lnTo>
                  <a:pt x="2839430" y="6525736"/>
                </a:lnTo>
                <a:lnTo>
                  <a:pt x="2839734" y="6528259"/>
                </a:lnTo>
                <a:lnTo>
                  <a:pt x="2840038" y="6530781"/>
                </a:lnTo>
                <a:lnTo>
                  <a:pt x="2840038" y="6533304"/>
                </a:lnTo>
                <a:lnTo>
                  <a:pt x="2839734" y="6535511"/>
                </a:lnTo>
                <a:lnTo>
                  <a:pt x="2839126" y="6538349"/>
                </a:lnTo>
                <a:lnTo>
                  <a:pt x="2838214" y="6540556"/>
                </a:lnTo>
                <a:lnTo>
                  <a:pt x="2836086" y="6546232"/>
                </a:lnTo>
                <a:lnTo>
                  <a:pt x="2833350" y="6552224"/>
                </a:lnTo>
                <a:lnTo>
                  <a:pt x="2829398" y="6553170"/>
                </a:lnTo>
                <a:lnTo>
                  <a:pt x="2825750" y="6554116"/>
                </a:lnTo>
                <a:lnTo>
                  <a:pt x="2822710" y="6554431"/>
                </a:lnTo>
                <a:lnTo>
                  <a:pt x="2819974" y="6554746"/>
                </a:lnTo>
                <a:lnTo>
                  <a:pt x="2817847" y="6554746"/>
                </a:lnTo>
                <a:lnTo>
                  <a:pt x="2816023" y="6554116"/>
                </a:lnTo>
                <a:lnTo>
                  <a:pt x="2814503" y="6553800"/>
                </a:lnTo>
                <a:lnTo>
                  <a:pt x="2812983" y="6552854"/>
                </a:lnTo>
                <a:lnTo>
                  <a:pt x="2812375" y="6551908"/>
                </a:lnTo>
                <a:lnTo>
                  <a:pt x="2811767" y="6550332"/>
                </a:lnTo>
                <a:lnTo>
                  <a:pt x="2811463" y="6549070"/>
                </a:lnTo>
                <a:lnTo>
                  <a:pt x="2811463" y="6547494"/>
                </a:lnTo>
                <a:lnTo>
                  <a:pt x="2812071" y="6543710"/>
                </a:lnTo>
                <a:lnTo>
                  <a:pt x="2813591" y="6539926"/>
                </a:lnTo>
                <a:lnTo>
                  <a:pt x="2815415" y="6535511"/>
                </a:lnTo>
                <a:lnTo>
                  <a:pt x="2817239" y="6531097"/>
                </a:lnTo>
                <a:lnTo>
                  <a:pt x="2821798" y="6522583"/>
                </a:lnTo>
                <a:lnTo>
                  <a:pt x="2823926" y="6518168"/>
                </a:lnTo>
                <a:lnTo>
                  <a:pt x="2825142" y="6514384"/>
                </a:lnTo>
                <a:lnTo>
                  <a:pt x="2826054" y="6511231"/>
                </a:lnTo>
                <a:lnTo>
                  <a:pt x="2826358" y="6509970"/>
                </a:lnTo>
                <a:close/>
                <a:moveTo>
                  <a:pt x="2278393" y="6499183"/>
                </a:moveTo>
                <a:lnTo>
                  <a:pt x="2281485" y="6499505"/>
                </a:lnTo>
                <a:lnTo>
                  <a:pt x="2283959" y="6500790"/>
                </a:lnTo>
                <a:lnTo>
                  <a:pt x="2286433" y="6502075"/>
                </a:lnTo>
                <a:lnTo>
                  <a:pt x="2287980" y="6503681"/>
                </a:lnTo>
                <a:lnTo>
                  <a:pt x="2289216" y="6505930"/>
                </a:lnTo>
                <a:lnTo>
                  <a:pt x="2290144" y="6508501"/>
                </a:lnTo>
                <a:lnTo>
                  <a:pt x="2290763" y="6510750"/>
                </a:lnTo>
                <a:lnTo>
                  <a:pt x="2290763" y="6512999"/>
                </a:lnTo>
                <a:lnTo>
                  <a:pt x="2290763" y="6515890"/>
                </a:lnTo>
                <a:lnTo>
                  <a:pt x="2290453" y="6518139"/>
                </a:lnTo>
                <a:lnTo>
                  <a:pt x="2290144" y="6520388"/>
                </a:lnTo>
                <a:lnTo>
                  <a:pt x="2289216" y="6522316"/>
                </a:lnTo>
                <a:lnTo>
                  <a:pt x="2288289" y="6523922"/>
                </a:lnTo>
                <a:lnTo>
                  <a:pt x="2287361" y="6524886"/>
                </a:lnTo>
                <a:lnTo>
                  <a:pt x="2283031" y="6525850"/>
                </a:lnTo>
                <a:lnTo>
                  <a:pt x="2279630" y="6526171"/>
                </a:lnTo>
                <a:lnTo>
                  <a:pt x="2276228" y="6525850"/>
                </a:lnTo>
                <a:lnTo>
                  <a:pt x="2273446" y="6525207"/>
                </a:lnTo>
                <a:lnTo>
                  <a:pt x="2270971" y="6524244"/>
                </a:lnTo>
                <a:lnTo>
                  <a:pt x="2268806" y="6522958"/>
                </a:lnTo>
                <a:lnTo>
                  <a:pt x="2265095" y="6520067"/>
                </a:lnTo>
                <a:lnTo>
                  <a:pt x="2262002" y="6518139"/>
                </a:lnTo>
                <a:lnTo>
                  <a:pt x="2260766" y="6517497"/>
                </a:lnTo>
                <a:lnTo>
                  <a:pt x="2259528" y="6517497"/>
                </a:lnTo>
                <a:lnTo>
                  <a:pt x="2258600" y="6517818"/>
                </a:lnTo>
                <a:lnTo>
                  <a:pt x="2257673" y="6518782"/>
                </a:lnTo>
                <a:lnTo>
                  <a:pt x="2256436" y="6520388"/>
                </a:lnTo>
                <a:lnTo>
                  <a:pt x="2255199" y="6523280"/>
                </a:lnTo>
                <a:lnTo>
                  <a:pt x="2251797" y="6522637"/>
                </a:lnTo>
                <a:lnTo>
                  <a:pt x="2249014" y="6521673"/>
                </a:lnTo>
                <a:lnTo>
                  <a:pt x="2246540" y="6520709"/>
                </a:lnTo>
                <a:lnTo>
                  <a:pt x="2244993" y="6519424"/>
                </a:lnTo>
                <a:lnTo>
                  <a:pt x="2244066" y="6518139"/>
                </a:lnTo>
                <a:lnTo>
                  <a:pt x="2243447" y="6516533"/>
                </a:lnTo>
                <a:lnTo>
                  <a:pt x="2243138" y="6515248"/>
                </a:lnTo>
                <a:lnTo>
                  <a:pt x="2243138" y="6513320"/>
                </a:lnTo>
                <a:lnTo>
                  <a:pt x="2243756" y="6509786"/>
                </a:lnTo>
                <a:lnTo>
                  <a:pt x="2244684" y="6506573"/>
                </a:lnTo>
                <a:lnTo>
                  <a:pt x="2245612" y="6503681"/>
                </a:lnTo>
                <a:lnTo>
                  <a:pt x="2245612" y="6502396"/>
                </a:lnTo>
                <a:lnTo>
                  <a:pt x="2245304" y="6501432"/>
                </a:lnTo>
                <a:lnTo>
                  <a:pt x="2248704" y="6502396"/>
                </a:lnTo>
                <a:lnTo>
                  <a:pt x="2251488" y="6503360"/>
                </a:lnTo>
                <a:lnTo>
                  <a:pt x="2256745" y="6505930"/>
                </a:lnTo>
                <a:lnTo>
                  <a:pt x="2261074" y="6509143"/>
                </a:lnTo>
                <a:lnTo>
                  <a:pt x="2266022" y="6511713"/>
                </a:lnTo>
                <a:lnTo>
                  <a:pt x="2267878" y="6511713"/>
                </a:lnTo>
                <a:lnTo>
                  <a:pt x="2269734" y="6511392"/>
                </a:lnTo>
                <a:lnTo>
                  <a:pt x="2271590" y="6511071"/>
                </a:lnTo>
                <a:lnTo>
                  <a:pt x="2273446" y="6510428"/>
                </a:lnTo>
                <a:lnTo>
                  <a:pt x="2274682" y="6509786"/>
                </a:lnTo>
                <a:lnTo>
                  <a:pt x="2275919" y="6508822"/>
                </a:lnTo>
                <a:lnTo>
                  <a:pt x="2276846" y="6507858"/>
                </a:lnTo>
                <a:lnTo>
                  <a:pt x="2278083" y="6506573"/>
                </a:lnTo>
                <a:lnTo>
                  <a:pt x="2278393" y="6505288"/>
                </a:lnTo>
                <a:lnTo>
                  <a:pt x="2278702" y="6504324"/>
                </a:lnTo>
                <a:lnTo>
                  <a:pt x="2278393" y="6503360"/>
                </a:lnTo>
                <a:lnTo>
                  <a:pt x="2277774" y="6502717"/>
                </a:lnTo>
                <a:lnTo>
                  <a:pt x="2276537" y="6501754"/>
                </a:lnTo>
                <a:lnTo>
                  <a:pt x="2274991" y="6501111"/>
                </a:lnTo>
                <a:lnTo>
                  <a:pt x="2273135" y="6500790"/>
                </a:lnTo>
                <a:lnTo>
                  <a:pt x="2270662" y="6500790"/>
                </a:lnTo>
                <a:lnTo>
                  <a:pt x="2274682" y="6499505"/>
                </a:lnTo>
                <a:close/>
                <a:moveTo>
                  <a:pt x="3228361" y="6497596"/>
                </a:moveTo>
                <a:lnTo>
                  <a:pt x="3228976" y="6498866"/>
                </a:lnTo>
                <a:lnTo>
                  <a:pt x="3228976" y="6499819"/>
                </a:lnTo>
                <a:lnTo>
                  <a:pt x="3228976" y="6500454"/>
                </a:lnTo>
                <a:lnTo>
                  <a:pt x="3228361" y="6501724"/>
                </a:lnTo>
                <a:lnTo>
                  <a:pt x="3227132" y="6502994"/>
                </a:lnTo>
                <a:lnTo>
                  <a:pt x="3225596" y="6504264"/>
                </a:lnTo>
                <a:lnTo>
                  <a:pt x="3224060" y="6505534"/>
                </a:lnTo>
                <a:lnTo>
                  <a:pt x="3223138" y="6506169"/>
                </a:lnTo>
                <a:lnTo>
                  <a:pt x="3222831" y="6506804"/>
                </a:lnTo>
                <a:lnTo>
                  <a:pt x="3222523" y="6507757"/>
                </a:lnTo>
                <a:lnTo>
                  <a:pt x="3222831" y="6509027"/>
                </a:lnTo>
                <a:lnTo>
                  <a:pt x="3223445" y="6510297"/>
                </a:lnTo>
                <a:lnTo>
                  <a:pt x="3224674" y="6511567"/>
                </a:lnTo>
                <a:lnTo>
                  <a:pt x="3219451" y="6511884"/>
                </a:lnTo>
                <a:lnTo>
                  <a:pt x="3215764" y="6511884"/>
                </a:lnTo>
                <a:lnTo>
                  <a:pt x="3213306" y="6511567"/>
                </a:lnTo>
                <a:lnTo>
                  <a:pt x="3212077" y="6511249"/>
                </a:lnTo>
                <a:lnTo>
                  <a:pt x="3211769" y="6510932"/>
                </a:lnTo>
                <a:lnTo>
                  <a:pt x="3211769" y="6510297"/>
                </a:lnTo>
                <a:lnTo>
                  <a:pt x="3211769" y="6509662"/>
                </a:lnTo>
                <a:lnTo>
                  <a:pt x="3212384" y="6508709"/>
                </a:lnTo>
                <a:lnTo>
                  <a:pt x="3213613" y="6507122"/>
                </a:lnTo>
                <a:lnTo>
                  <a:pt x="3215456" y="6505217"/>
                </a:lnTo>
                <a:lnTo>
                  <a:pt x="3216685" y="6503946"/>
                </a:lnTo>
                <a:lnTo>
                  <a:pt x="3216993" y="6503311"/>
                </a:lnTo>
                <a:lnTo>
                  <a:pt x="3216685" y="6502359"/>
                </a:lnTo>
                <a:lnTo>
                  <a:pt x="3215456" y="6501724"/>
                </a:lnTo>
                <a:lnTo>
                  <a:pt x="3213306" y="6501406"/>
                </a:lnTo>
                <a:lnTo>
                  <a:pt x="3210233" y="6500771"/>
                </a:lnTo>
                <a:lnTo>
                  <a:pt x="3209926" y="6500136"/>
                </a:lnTo>
                <a:lnTo>
                  <a:pt x="3209926" y="6499501"/>
                </a:lnTo>
                <a:lnTo>
                  <a:pt x="3210540" y="6498866"/>
                </a:lnTo>
                <a:lnTo>
                  <a:pt x="3211155" y="6498549"/>
                </a:lnTo>
                <a:lnTo>
                  <a:pt x="3213306" y="6498231"/>
                </a:lnTo>
                <a:lnTo>
                  <a:pt x="3215764" y="6497914"/>
                </a:lnTo>
                <a:close/>
                <a:moveTo>
                  <a:pt x="2765425" y="6492833"/>
                </a:moveTo>
                <a:lnTo>
                  <a:pt x="2765742" y="6492833"/>
                </a:lnTo>
                <a:lnTo>
                  <a:pt x="2766377" y="6492833"/>
                </a:lnTo>
                <a:lnTo>
                  <a:pt x="2768600" y="6493769"/>
                </a:lnTo>
                <a:lnTo>
                  <a:pt x="2771457" y="6495016"/>
                </a:lnTo>
                <a:lnTo>
                  <a:pt x="2773362" y="6495952"/>
                </a:lnTo>
                <a:lnTo>
                  <a:pt x="2775902" y="6496887"/>
                </a:lnTo>
                <a:lnTo>
                  <a:pt x="2780982" y="6498135"/>
                </a:lnTo>
                <a:lnTo>
                  <a:pt x="2792412" y="6500629"/>
                </a:lnTo>
                <a:lnTo>
                  <a:pt x="2797492" y="6502500"/>
                </a:lnTo>
                <a:lnTo>
                  <a:pt x="2800032" y="6503436"/>
                </a:lnTo>
                <a:lnTo>
                  <a:pt x="2801937" y="6504371"/>
                </a:lnTo>
                <a:lnTo>
                  <a:pt x="2803525" y="6505307"/>
                </a:lnTo>
                <a:lnTo>
                  <a:pt x="2804795" y="6506554"/>
                </a:lnTo>
                <a:lnTo>
                  <a:pt x="2806065" y="6508425"/>
                </a:lnTo>
                <a:lnTo>
                  <a:pt x="2806700" y="6509984"/>
                </a:lnTo>
                <a:lnTo>
                  <a:pt x="2802255" y="6510296"/>
                </a:lnTo>
                <a:lnTo>
                  <a:pt x="2797492" y="6509673"/>
                </a:lnTo>
                <a:lnTo>
                  <a:pt x="2793365" y="6508737"/>
                </a:lnTo>
                <a:lnTo>
                  <a:pt x="2788602" y="6507178"/>
                </a:lnTo>
                <a:lnTo>
                  <a:pt x="2784475" y="6505619"/>
                </a:lnTo>
                <a:lnTo>
                  <a:pt x="2780347" y="6503748"/>
                </a:lnTo>
                <a:lnTo>
                  <a:pt x="2776855" y="6501877"/>
                </a:lnTo>
                <a:lnTo>
                  <a:pt x="2773362" y="6499694"/>
                </a:lnTo>
                <a:lnTo>
                  <a:pt x="2767965" y="6495952"/>
                </a:lnTo>
                <a:lnTo>
                  <a:pt x="2766377" y="6494704"/>
                </a:lnTo>
                <a:lnTo>
                  <a:pt x="2765742" y="6493145"/>
                </a:lnTo>
                <a:close/>
                <a:moveTo>
                  <a:pt x="2373313" y="6492833"/>
                </a:moveTo>
                <a:lnTo>
                  <a:pt x="2376261" y="6494681"/>
                </a:lnTo>
                <a:lnTo>
                  <a:pt x="2379865" y="6495914"/>
                </a:lnTo>
                <a:lnTo>
                  <a:pt x="2382813" y="6496222"/>
                </a:lnTo>
                <a:lnTo>
                  <a:pt x="2385761" y="6496530"/>
                </a:lnTo>
                <a:lnTo>
                  <a:pt x="2389037" y="6496222"/>
                </a:lnTo>
                <a:lnTo>
                  <a:pt x="2391986" y="6495914"/>
                </a:lnTo>
                <a:lnTo>
                  <a:pt x="2397881" y="6494681"/>
                </a:lnTo>
                <a:lnTo>
                  <a:pt x="2403122" y="6493757"/>
                </a:lnTo>
                <a:lnTo>
                  <a:pt x="2405416" y="6493449"/>
                </a:lnTo>
                <a:lnTo>
                  <a:pt x="2407381" y="6493757"/>
                </a:lnTo>
                <a:lnTo>
                  <a:pt x="2409346" y="6494373"/>
                </a:lnTo>
                <a:lnTo>
                  <a:pt x="2411640" y="6495297"/>
                </a:lnTo>
                <a:lnTo>
                  <a:pt x="2413277" y="6497146"/>
                </a:lnTo>
                <a:lnTo>
                  <a:pt x="2414588" y="6499610"/>
                </a:lnTo>
                <a:lnTo>
                  <a:pt x="2411640" y="6498686"/>
                </a:lnTo>
                <a:lnTo>
                  <a:pt x="2408691" y="6498378"/>
                </a:lnTo>
                <a:lnTo>
                  <a:pt x="2406071" y="6498070"/>
                </a:lnTo>
                <a:lnTo>
                  <a:pt x="2403450" y="6498378"/>
                </a:lnTo>
                <a:lnTo>
                  <a:pt x="2400502" y="6498686"/>
                </a:lnTo>
                <a:lnTo>
                  <a:pt x="2398210" y="6499302"/>
                </a:lnTo>
                <a:lnTo>
                  <a:pt x="2396243" y="6499918"/>
                </a:lnTo>
                <a:lnTo>
                  <a:pt x="2393950" y="6501150"/>
                </a:lnTo>
                <a:lnTo>
                  <a:pt x="2392313" y="6502382"/>
                </a:lnTo>
                <a:lnTo>
                  <a:pt x="2391002" y="6503614"/>
                </a:lnTo>
                <a:lnTo>
                  <a:pt x="2390019" y="6504846"/>
                </a:lnTo>
                <a:lnTo>
                  <a:pt x="2389037" y="6506387"/>
                </a:lnTo>
                <a:lnTo>
                  <a:pt x="2388709" y="6508235"/>
                </a:lnTo>
                <a:lnTo>
                  <a:pt x="2388709" y="6510083"/>
                </a:lnTo>
                <a:lnTo>
                  <a:pt x="2389364" y="6511931"/>
                </a:lnTo>
                <a:lnTo>
                  <a:pt x="2390348" y="6513471"/>
                </a:lnTo>
                <a:lnTo>
                  <a:pt x="2386744" y="6513471"/>
                </a:lnTo>
                <a:lnTo>
                  <a:pt x="2384124" y="6513163"/>
                </a:lnTo>
                <a:lnTo>
                  <a:pt x="2382157" y="6512547"/>
                </a:lnTo>
                <a:lnTo>
                  <a:pt x="2380519" y="6511931"/>
                </a:lnTo>
                <a:lnTo>
                  <a:pt x="2379209" y="6511007"/>
                </a:lnTo>
                <a:lnTo>
                  <a:pt x="2378226" y="6510083"/>
                </a:lnTo>
                <a:lnTo>
                  <a:pt x="2377571" y="6508851"/>
                </a:lnTo>
                <a:lnTo>
                  <a:pt x="2377244" y="6507311"/>
                </a:lnTo>
                <a:lnTo>
                  <a:pt x="2376916" y="6504230"/>
                </a:lnTo>
                <a:lnTo>
                  <a:pt x="2376261" y="6500842"/>
                </a:lnTo>
                <a:lnTo>
                  <a:pt x="2375933" y="6498686"/>
                </a:lnTo>
                <a:lnTo>
                  <a:pt x="2375278" y="6496838"/>
                </a:lnTo>
                <a:lnTo>
                  <a:pt x="2374295" y="6494989"/>
                </a:lnTo>
                <a:close/>
                <a:moveTo>
                  <a:pt x="3422651" y="6488071"/>
                </a:moveTo>
                <a:lnTo>
                  <a:pt x="3426778" y="6488398"/>
                </a:lnTo>
                <a:lnTo>
                  <a:pt x="3430906" y="6489052"/>
                </a:lnTo>
                <a:lnTo>
                  <a:pt x="3434081" y="6490032"/>
                </a:lnTo>
                <a:lnTo>
                  <a:pt x="3436939" y="6491340"/>
                </a:lnTo>
                <a:lnTo>
                  <a:pt x="3439161" y="6492974"/>
                </a:lnTo>
                <a:lnTo>
                  <a:pt x="3441066" y="6494281"/>
                </a:lnTo>
                <a:lnTo>
                  <a:pt x="3442019" y="6495915"/>
                </a:lnTo>
                <a:lnTo>
                  <a:pt x="3442971" y="6497550"/>
                </a:lnTo>
                <a:lnTo>
                  <a:pt x="3443289" y="6499184"/>
                </a:lnTo>
                <a:lnTo>
                  <a:pt x="3442971" y="6501145"/>
                </a:lnTo>
                <a:lnTo>
                  <a:pt x="3442654" y="6503106"/>
                </a:lnTo>
                <a:lnTo>
                  <a:pt x="3441384" y="6504740"/>
                </a:lnTo>
                <a:lnTo>
                  <a:pt x="3440114" y="6506047"/>
                </a:lnTo>
                <a:lnTo>
                  <a:pt x="3438209" y="6507682"/>
                </a:lnTo>
                <a:lnTo>
                  <a:pt x="3435669" y="6509316"/>
                </a:lnTo>
                <a:lnTo>
                  <a:pt x="3432811" y="6510296"/>
                </a:lnTo>
                <a:lnTo>
                  <a:pt x="3430271" y="6509643"/>
                </a:lnTo>
                <a:lnTo>
                  <a:pt x="3427731" y="6508662"/>
                </a:lnTo>
                <a:lnTo>
                  <a:pt x="3426143" y="6507028"/>
                </a:lnTo>
                <a:lnTo>
                  <a:pt x="3425191" y="6506047"/>
                </a:lnTo>
                <a:lnTo>
                  <a:pt x="3424556" y="6504740"/>
                </a:lnTo>
                <a:lnTo>
                  <a:pt x="3424238" y="6503433"/>
                </a:lnTo>
                <a:lnTo>
                  <a:pt x="3424238" y="6501798"/>
                </a:lnTo>
                <a:lnTo>
                  <a:pt x="3424238" y="6500164"/>
                </a:lnTo>
                <a:lnTo>
                  <a:pt x="3424556" y="6497223"/>
                </a:lnTo>
                <a:lnTo>
                  <a:pt x="3424873" y="6494281"/>
                </a:lnTo>
                <a:lnTo>
                  <a:pt x="3424873" y="6492320"/>
                </a:lnTo>
                <a:lnTo>
                  <a:pt x="3424556" y="6491013"/>
                </a:lnTo>
                <a:lnTo>
                  <a:pt x="3423921" y="6489379"/>
                </a:lnTo>
                <a:close/>
                <a:moveTo>
                  <a:pt x="2206625" y="6470608"/>
                </a:moveTo>
                <a:lnTo>
                  <a:pt x="2209872" y="6471243"/>
                </a:lnTo>
                <a:lnTo>
                  <a:pt x="2213444" y="6472513"/>
                </a:lnTo>
                <a:lnTo>
                  <a:pt x="2216042" y="6473466"/>
                </a:lnTo>
                <a:lnTo>
                  <a:pt x="2218316" y="6474418"/>
                </a:lnTo>
                <a:lnTo>
                  <a:pt x="2220588" y="6475688"/>
                </a:lnTo>
                <a:lnTo>
                  <a:pt x="2222211" y="6476958"/>
                </a:lnTo>
                <a:lnTo>
                  <a:pt x="2223511" y="6478228"/>
                </a:lnTo>
                <a:lnTo>
                  <a:pt x="2224484" y="6479816"/>
                </a:lnTo>
                <a:lnTo>
                  <a:pt x="2224809" y="6481086"/>
                </a:lnTo>
                <a:lnTo>
                  <a:pt x="2225135" y="6482356"/>
                </a:lnTo>
                <a:lnTo>
                  <a:pt x="2224809" y="6483626"/>
                </a:lnTo>
                <a:lnTo>
                  <a:pt x="2223835" y="6484896"/>
                </a:lnTo>
                <a:lnTo>
                  <a:pt x="2222861" y="6486483"/>
                </a:lnTo>
                <a:lnTo>
                  <a:pt x="2221237" y="6487753"/>
                </a:lnTo>
                <a:lnTo>
                  <a:pt x="2219289" y="6488706"/>
                </a:lnTo>
                <a:lnTo>
                  <a:pt x="2216367" y="6489658"/>
                </a:lnTo>
                <a:lnTo>
                  <a:pt x="2222861" y="6489976"/>
                </a:lnTo>
                <a:lnTo>
                  <a:pt x="2227407" y="6489658"/>
                </a:lnTo>
                <a:lnTo>
                  <a:pt x="2230979" y="6489023"/>
                </a:lnTo>
                <a:lnTo>
                  <a:pt x="2234226" y="6488388"/>
                </a:lnTo>
                <a:lnTo>
                  <a:pt x="2236824" y="6487436"/>
                </a:lnTo>
                <a:lnTo>
                  <a:pt x="2239746" y="6486801"/>
                </a:lnTo>
                <a:lnTo>
                  <a:pt x="2243968" y="6485848"/>
                </a:lnTo>
                <a:lnTo>
                  <a:pt x="2249488" y="6485848"/>
                </a:lnTo>
                <a:lnTo>
                  <a:pt x="2242994" y="6490928"/>
                </a:lnTo>
                <a:lnTo>
                  <a:pt x="2236824" y="6495691"/>
                </a:lnTo>
                <a:lnTo>
                  <a:pt x="2231303" y="6500453"/>
                </a:lnTo>
                <a:lnTo>
                  <a:pt x="2229030" y="6502993"/>
                </a:lnTo>
                <a:lnTo>
                  <a:pt x="2227407" y="6505216"/>
                </a:lnTo>
                <a:lnTo>
                  <a:pt x="2225783" y="6507438"/>
                </a:lnTo>
                <a:lnTo>
                  <a:pt x="2225135" y="6509978"/>
                </a:lnTo>
                <a:lnTo>
                  <a:pt x="2224809" y="6512201"/>
                </a:lnTo>
                <a:lnTo>
                  <a:pt x="2225135" y="6514106"/>
                </a:lnTo>
                <a:lnTo>
                  <a:pt x="2226757" y="6516328"/>
                </a:lnTo>
                <a:lnTo>
                  <a:pt x="2228706" y="6518233"/>
                </a:lnTo>
                <a:lnTo>
                  <a:pt x="2231628" y="6520138"/>
                </a:lnTo>
                <a:lnTo>
                  <a:pt x="2235525" y="6522043"/>
                </a:lnTo>
                <a:lnTo>
                  <a:pt x="2235200" y="6523313"/>
                </a:lnTo>
                <a:lnTo>
                  <a:pt x="2234551" y="6523948"/>
                </a:lnTo>
                <a:lnTo>
                  <a:pt x="2233252" y="6524266"/>
                </a:lnTo>
                <a:lnTo>
                  <a:pt x="2231953" y="6524583"/>
                </a:lnTo>
                <a:lnTo>
                  <a:pt x="2229030" y="6524266"/>
                </a:lnTo>
                <a:lnTo>
                  <a:pt x="2224809" y="6523313"/>
                </a:lnTo>
                <a:lnTo>
                  <a:pt x="2216042" y="6521091"/>
                </a:lnTo>
                <a:lnTo>
                  <a:pt x="2212145" y="6520138"/>
                </a:lnTo>
                <a:lnTo>
                  <a:pt x="2208248" y="6520138"/>
                </a:lnTo>
                <a:lnTo>
                  <a:pt x="2210197" y="6516963"/>
                </a:lnTo>
                <a:lnTo>
                  <a:pt x="2211820" y="6513788"/>
                </a:lnTo>
                <a:lnTo>
                  <a:pt x="2213119" y="6510931"/>
                </a:lnTo>
                <a:lnTo>
                  <a:pt x="2213769" y="6507756"/>
                </a:lnTo>
                <a:lnTo>
                  <a:pt x="2214093" y="6504898"/>
                </a:lnTo>
                <a:lnTo>
                  <a:pt x="2214093" y="6502041"/>
                </a:lnTo>
                <a:lnTo>
                  <a:pt x="2213769" y="6499183"/>
                </a:lnTo>
                <a:lnTo>
                  <a:pt x="2213444" y="6496326"/>
                </a:lnTo>
                <a:lnTo>
                  <a:pt x="2212145" y="6490293"/>
                </a:lnTo>
                <a:lnTo>
                  <a:pt x="2210197" y="6484261"/>
                </a:lnTo>
                <a:lnTo>
                  <a:pt x="2208248" y="6477593"/>
                </a:lnTo>
                <a:close/>
                <a:moveTo>
                  <a:pt x="3086787" y="6469021"/>
                </a:moveTo>
                <a:lnTo>
                  <a:pt x="3090692" y="6469339"/>
                </a:lnTo>
                <a:lnTo>
                  <a:pt x="3093695" y="6469974"/>
                </a:lnTo>
                <a:lnTo>
                  <a:pt x="3095797" y="6470609"/>
                </a:lnTo>
                <a:lnTo>
                  <a:pt x="3097299" y="6471879"/>
                </a:lnTo>
                <a:lnTo>
                  <a:pt x="3098500" y="6473149"/>
                </a:lnTo>
                <a:lnTo>
                  <a:pt x="3098801" y="6474101"/>
                </a:lnTo>
                <a:lnTo>
                  <a:pt x="3098801" y="6475371"/>
                </a:lnTo>
                <a:lnTo>
                  <a:pt x="3098500" y="6476959"/>
                </a:lnTo>
                <a:lnTo>
                  <a:pt x="3097299" y="6478229"/>
                </a:lnTo>
                <a:lnTo>
                  <a:pt x="3096398" y="6479816"/>
                </a:lnTo>
                <a:lnTo>
                  <a:pt x="3093995" y="6482674"/>
                </a:lnTo>
                <a:lnTo>
                  <a:pt x="3091593" y="6485531"/>
                </a:lnTo>
                <a:lnTo>
                  <a:pt x="3089791" y="6488071"/>
                </a:lnTo>
                <a:lnTo>
                  <a:pt x="3087688" y="6487754"/>
                </a:lnTo>
                <a:lnTo>
                  <a:pt x="3086187" y="6487119"/>
                </a:lnTo>
                <a:lnTo>
                  <a:pt x="3084985" y="6486484"/>
                </a:lnTo>
                <a:lnTo>
                  <a:pt x="3083784" y="6485214"/>
                </a:lnTo>
                <a:lnTo>
                  <a:pt x="3082583" y="6484261"/>
                </a:lnTo>
                <a:lnTo>
                  <a:pt x="3081081" y="6483626"/>
                </a:lnTo>
                <a:lnTo>
                  <a:pt x="3079279" y="6483309"/>
                </a:lnTo>
                <a:lnTo>
                  <a:pt x="3076576" y="6482991"/>
                </a:lnTo>
                <a:lnTo>
                  <a:pt x="3081982" y="6480769"/>
                </a:lnTo>
                <a:lnTo>
                  <a:pt x="3084685" y="6479499"/>
                </a:lnTo>
                <a:lnTo>
                  <a:pt x="3086787" y="6477911"/>
                </a:lnTo>
                <a:lnTo>
                  <a:pt x="3088289" y="6476324"/>
                </a:lnTo>
                <a:lnTo>
                  <a:pt x="3088589" y="6475371"/>
                </a:lnTo>
                <a:lnTo>
                  <a:pt x="3088890" y="6474419"/>
                </a:lnTo>
                <a:lnTo>
                  <a:pt x="3088890" y="6473466"/>
                </a:lnTo>
                <a:lnTo>
                  <a:pt x="3088589" y="6472196"/>
                </a:lnTo>
                <a:lnTo>
                  <a:pt x="3087688" y="6470609"/>
                </a:lnTo>
                <a:close/>
                <a:moveTo>
                  <a:pt x="3189818" y="6462671"/>
                </a:moveTo>
                <a:lnTo>
                  <a:pt x="3194471" y="6464282"/>
                </a:lnTo>
                <a:lnTo>
                  <a:pt x="3197263" y="6465570"/>
                </a:lnTo>
                <a:lnTo>
                  <a:pt x="3198814" y="6466859"/>
                </a:lnTo>
                <a:lnTo>
                  <a:pt x="3198814" y="6467503"/>
                </a:lnTo>
                <a:lnTo>
                  <a:pt x="3198814" y="6467825"/>
                </a:lnTo>
                <a:lnTo>
                  <a:pt x="3198814" y="6468469"/>
                </a:lnTo>
                <a:lnTo>
                  <a:pt x="3198193" y="6468791"/>
                </a:lnTo>
                <a:lnTo>
                  <a:pt x="3196642" y="6469757"/>
                </a:lnTo>
                <a:lnTo>
                  <a:pt x="3191989" y="6472012"/>
                </a:lnTo>
                <a:lnTo>
                  <a:pt x="3186095" y="6473945"/>
                </a:lnTo>
                <a:lnTo>
                  <a:pt x="3183614" y="6474911"/>
                </a:lnTo>
                <a:lnTo>
                  <a:pt x="3181442" y="6476200"/>
                </a:lnTo>
                <a:lnTo>
                  <a:pt x="3179891" y="6477488"/>
                </a:lnTo>
                <a:lnTo>
                  <a:pt x="3178961" y="6478132"/>
                </a:lnTo>
                <a:lnTo>
                  <a:pt x="3178650" y="6479098"/>
                </a:lnTo>
                <a:lnTo>
                  <a:pt x="3178650" y="6479743"/>
                </a:lnTo>
                <a:lnTo>
                  <a:pt x="3178650" y="6480709"/>
                </a:lnTo>
                <a:lnTo>
                  <a:pt x="3179581" y="6481353"/>
                </a:lnTo>
                <a:lnTo>
                  <a:pt x="3180201" y="6482319"/>
                </a:lnTo>
                <a:lnTo>
                  <a:pt x="3178961" y="6483608"/>
                </a:lnTo>
                <a:lnTo>
                  <a:pt x="3178030" y="6484574"/>
                </a:lnTo>
                <a:lnTo>
                  <a:pt x="3177099" y="6484896"/>
                </a:lnTo>
                <a:lnTo>
                  <a:pt x="3176479" y="6484896"/>
                </a:lnTo>
                <a:lnTo>
                  <a:pt x="3175548" y="6484574"/>
                </a:lnTo>
                <a:lnTo>
                  <a:pt x="3174928" y="6483930"/>
                </a:lnTo>
                <a:lnTo>
                  <a:pt x="3173997" y="6481675"/>
                </a:lnTo>
                <a:lnTo>
                  <a:pt x="3173067" y="6479098"/>
                </a:lnTo>
                <a:lnTo>
                  <a:pt x="3172446" y="6475877"/>
                </a:lnTo>
                <a:lnTo>
                  <a:pt x="3171826" y="6473301"/>
                </a:lnTo>
                <a:lnTo>
                  <a:pt x="3171826" y="6471690"/>
                </a:lnTo>
                <a:lnTo>
                  <a:pt x="3176789" y="6471690"/>
                </a:lnTo>
                <a:lnTo>
                  <a:pt x="3181132" y="6470724"/>
                </a:lnTo>
                <a:lnTo>
                  <a:pt x="3184234" y="6470080"/>
                </a:lnTo>
                <a:lnTo>
                  <a:pt x="3187026" y="6469113"/>
                </a:lnTo>
                <a:lnTo>
                  <a:pt x="3188887" y="6468147"/>
                </a:lnTo>
                <a:lnTo>
                  <a:pt x="3189818" y="6466536"/>
                </a:lnTo>
                <a:lnTo>
                  <a:pt x="3190128" y="6465892"/>
                </a:lnTo>
                <a:lnTo>
                  <a:pt x="3190128" y="6464926"/>
                </a:lnTo>
                <a:close/>
                <a:moveTo>
                  <a:pt x="1618647" y="6461083"/>
                </a:moveTo>
                <a:lnTo>
                  <a:pt x="1621555" y="6461083"/>
                </a:lnTo>
                <a:lnTo>
                  <a:pt x="1624463" y="6461391"/>
                </a:lnTo>
                <a:lnTo>
                  <a:pt x="1627048" y="6462005"/>
                </a:lnTo>
                <a:lnTo>
                  <a:pt x="1628664" y="6462620"/>
                </a:lnTo>
                <a:lnTo>
                  <a:pt x="1630280" y="6463541"/>
                </a:lnTo>
                <a:lnTo>
                  <a:pt x="1631248" y="6464770"/>
                </a:lnTo>
                <a:lnTo>
                  <a:pt x="1632541" y="6465999"/>
                </a:lnTo>
                <a:lnTo>
                  <a:pt x="1633187" y="6467228"/>
                </a:lnTo>
                <a:lnTo>
                  <a:pt x="1633833" y="6469994"/>
                </a:lnTo>
                <a:lnTo>
                  <a:pt x="1634156" y="6473374"/>
                </a:lnTo>
                <a:lnTo>
                  <a:pt x="1634480" y="6476139"/>
                </a:lnTo>
                <a:lnTo>
                  <a:pt x="1635126" y="6479211"/>
                </a:lnTo>
                <a:lnTo>
                  <a:pt x="1608306" y="6480133"/>
                </a:lnTo>
                <a:lnTo>
                  <a:pt x="1606368" y="6477061"/>
                </a:lnTo>
                <a:lnTo>
                  <a:pt x="1605075" y="6474603"/>
                </a:lnTo>
                <a:lnTo>
                  <a:pt x="1604429" y="6472145"/>
                </a:lnTo>
                <a:lnTo>
                  <a:pt x="1603783" y="6469994"/>
                </a:lnTo>
                <a:lnTo>
                  <a:pt x="1603136" y="6468150"/>
                </a:lnTo>
                <a:lnTo>
                  <a:pt x="1602491" y="6466614"/>
                </a:lnTo>
                <a:lnTo>
                  <a:pt x="1600875" y="6465385"/>
                </a:lnTo>
                <a:lnTo>
                  <a:pt x="1599259" y="6464463"/>
                </a:lnTo>
                <a:lnTo>
                  <a:pt x="1598613" y="6462927"/>
                </a:lnTo>
                <a:lnTo>
                  <a:pt x="1598936" y="6462005"/>
                </a:lnTo>
                <a:lnTo>
                  <a:pt x="1599582" y="6461698"/>
                </a:lnTo>
                <a:lnTo>
                  <a:pt x="1600551" y="6461698"/>
                </a:lnTo>
                <a:lnTo>
                  <a:pt x="1604107" y="6462005"/>
                </a:lnTo>
                <a:lnTo>
                  <a:pt x="1607660" y="6462927"/>
                </a:lnTo>
                <a:lnTo>
                  <a:pt x="1611861" y="6464156"/>
                </a:lnTo>
                <a:lnTo>
                  <a:pt x="1613801" y="6464463"/>
                </a:lnTo>
                <a:lnTo>
                  <a:pt x="1615092" y="6464463"/>
                </a:lnTo>
                <a:lnTo>
                  <a:pt x="1616708" y="6464156"/>
                </a:lnTo>
                <a:lnTo>
                  <a:pt x="1618000" y="6463541"/>
                </a:lnTo>
                <a:lnTo>
                  <a:pt x="1618323" y="6462620"/>
                </a:lnTo>
                <a:close/>
                <a:moveTo>
                  <a:pt x="2451827" y="6454733"/>
                </a:moveTo>
                <a:lnTo>
                  <a:pt x="2454394" y="6454733"/>
                </a:lnTo>
                <a:lnTo>
                  <a:pt x="2456319" y="6455040"/>
                </a:lnTo>
                <a:lnTo>
                  <a:pt x="2457602" y="6455347"/>
                </a:lnTo>
                <a:lnTo>
                  <a:pt x="2458244" y="6455960"/>
                </a:lnTo>
                <a:lnTo>
                  <a:pt x="2458886" y="6457187"/>
                </a:lnTo>
                <a:lnTo>
                  <a:pt x="2459207" y="6458107"/>
                </a:lnTo>
                <a:lnTo>
                  <a:pt x="2459528" y="6459947"/>
                </a:lnTo>
                <a:lnTo>
                  <a:pt x="2459849" y="6460867"/>
                </a:lnTo>
                <a:lnTo>
                  <a:pt x="2460170" y="6461480"/>
                </a:lnTo>
                <a:lnTo>
                  <a:pt x="2461132" y="6462400"/>
                </a:lnTo>
                <a:lnTo>
                  <a:pt x="2462416" y="6462707"/>
                </a:lnTo>
                <a:lnTo>
                  <a:pt x="2464020" y="6463014"/>
                </a:lnTo>
                <a:lnTo>
                  <a:pt x="2465945" y="6463014"/>
                </a:lnTo>
                <a:lnTo>
                  <a:pt x="2469154" y="6462707"/>
                </a:lnTo>
                <a:lnTo>
                  <a:pt x="2472684" y="6462094"/>
                </a:lnTo>
                <a:lnTo>
                  <a:pt x="2473326" y="6463627"/>
                </a:lnTo>
                <a:lnTo>
                  <a:pt x="2473326" y="6464854"/>
                </a:lnTo>
                <a:lnTo>
                  <a:pt x="2472363" y="6466080"/>
                </a:lnTo>
                <a:lnTo>
                  <a:pt x="2471080" y="6467307"/>
                </a:lnTo>
                <a:lnTo>
                  <a:pt x="2467229" y="6469454"/>
                </a:lnTo>
                <a:lnTo>
                  <a:pt x="2463378" y="6471907"/>
                </a:lnTo>
                <a:lnTo>
                  <a:pt x="2459528" y="6473748"/>
                </a:lnTo>
                <a:lnTo>
                  <a:pt x="2458244" y="6474668"/>
                </a:lnTo>
                <a:lnTo>
                  <a:pt x="2457602" y="6475588"/>
                </a:lnTo>
                <a:lnTo>
                  <a:pt x="2457602" y="6476201"/>
                </a:lnTo>
                <a:lnTo>
                  <a:pt x="2458244" y="6477121"/>
                </a:lnTo>
                <a:lnTo>
                  <a:pt x="2459849" y="6478041"/>
                </a:lnTo>
                <a:lnTo>
                  <a:pt x="2462737" y="6478654"/>
                </a:lnTo>
                <a:lnTo>
                  <a:pt x="2462416" y="6478961"/>
                </a:lnTo>
                <a:lnTo>
                  <a:pt x="2462095" y="6479574"/>
                </a:lnTo>
                <a:lnTo>
                  <a:pt x="2460170" y="6480188"/>
                </a:lnTo>
                <a:lnTo>
                  <a:pt x="2458244" y="6480801"/>
                </a:lnTo>
                <a:lnTo>
                  <a:pt x="2455677" y="6481108"/>
                </a:lnTo>
                <a:lnTo>
                  <a:pt x="2443163" y="6481721"/>
                </a:lnTo>
                <a:lnTo>
                  <a:pt x="2445409" y="6478961"/>
                </a:lnTo>
                <a:lnTo>
                  <a:pt x="2448297" y="6475894"/>
                </a:lnTo>
                <a:lnTo>
                  <a:pt x="2450543" y="6473134"/>
                </a:lnTo>
                <a:lnTo>
                  <a:pt x="2452468" y="6469761"/>
                </a:lnTo>
                <a:lnTo>
                  <a:pt x="2453431" y="6468534"/>
                </a:lnTo>
                <a:lnTo>
                  <a:pt x="2454073" y="6466694"/>
                </a:lnTo>
                <a:lnTo>
                  <a:pt x="2454394" y="6465160"/>
                </a:lnTo>
                <a:lnTo>
                  <a:pt x="2454715" y="6463014"/>
                </a:lnTo>
                <a:lnTo>
                  <a:pt x="2454394" y="6461480"/>
                </a:lnTo>
                <a:lnTo>
                  <a:pt x="2454073" y="6459333"/>
                </a:lnTo>
                <a:lnTo>
                  <a:pt x="2452789" y="6457493"/>
                </a:lnTo>
                <a:close/>
                <a:moveTo>
                  <a:pt x="2274888" y="6451558"/>
                </a:moveTo>
                <a:lnTo>
                  <a:pt x="2274888" y="6452588"/>
                </a:lnTo>
                <a:lnTo>
                  <a:pt x="2274259" y="6453618"/>
                </a:lnTo>
                <a:lnTo>
                  <a:pt x="2273000" y="6454647"/>
                </a:lnTo>
                <a:lnTo>
                  <a:pt x="2271741" y="6455334"/>
                </a:lnTo>
                <a:lnTo>
                  <a:pt x="2267651" y="6456707"/>
                </a:lnTo>
                <a:lnTo>
                  <a:pt x="2263246" y="6457737"/>
                </a:lnTo>
                <a:lnTo>
                  <a:pt x="2258841" y="6458766"/>
                </a:lnTo>
                <a:lnTo>
                  <a:pt x="2254752" y="6459796"/>
                </a:lnTo>
                <a:lnTo>
                  <a:pt x="2253178" y="6460826"/>
                </a:lnTo>
                <a:lnTo>
                  <a:pt x="2252234" y="6461512"/>
                </a:lnTo>
                <a:lnTo>
                  <a:pt x="2251604" y="6462542"/>
                </a:lnTo>
                <a:lnTo>
                  <a:pt x="2251290" y="6464258"/>
                </a:lnTo>
                <a:lnTo>
                  <a:pt x="2245312" y="6463229"/>
                </a:lnTo>
                <a:lnTo>
                  <a:pt x="2242165" y="6462199"/>
                </a:lnTo>
                <a:lnTo>
                  <a:pt x="2241221" y="6461856"/>
                </a:lnTo>
                <a:lnTo>
                  <a:pt x="2240277" y="6461512"/>
                </a:lnTo>
                <a:lnTo>
                  <a:pt x="2239963" y="6460826"/>
                </a:lnTo>
                <a:lnTo>
                  <a:pt x="2239963" y="6460139"/>
                </a:lnTo>
                <a:lnTo>
                  <a:pt x="2240907" y="6458766"/>
                </a:lnTo>
                <a:lnTo>
                  <a:pt x="2241852" y="6457050"/>
                </a:lnTo>
                <a:lnTo>
                  <a:pt x="2242795" y="6454991"/>
                </a:lnTo>
                <a:lnTo>
                  <a:pt x="2243109" y="6453618"/>
                </a:lnTo>
                <a:lnTo>
                  <a:pt x="2243109" y="6452245"/>
                </a:lnTo>
                <a:close/>
                <a:moveTo>
                  <a:pt x="4080772" y="6442033"/>
                </a:moveTo>
                <a:lnTo>
                  <a:pt x="4083635" y="6442033"/>
                </a:lnTo>
                <a:lnTo>
                  <a:pt x="4086180" y="6442352"/>
                </a:lnTo>
                <a:lnTo>
                  <a:pt x="4089043" y="6442671"/>
                </a:lnTo>
                <a:lnTo>
                  <a:pt x="4093815" y="6443946"/>
                </a:lnTo>
                <a:lnTo>
                  <a:pt x="4098905" y="6445858"/>
                </a:lnTo>
                <a:lnTo>
                  <a:pt x="4102722" y="6448408"/>
                </a:lnTo>
                <a:lnTo>
                  <a:pt x="4104630" y="6449682"/>
                </a:lnTo>
                <a:lnTo>
                  <a:pt x="4105903" y="6450957"/>
                </a:lnTo>
                <a:lnTo>
                  <a:pt x="4107175" y="6452232"/>
                </a:lnTo>
                <a:lnTo>
                  <a:pt x="4107811" y="6453826"/>
                </a:lnTo>
                <a:lnTo>
                  <a:pt x="4099541" y="6454144"/>
                </a:lnTo>
                <a:lnTo>
                  <a:pt x="4095723" y="6454782"/>
                </a:lnTo>
                <a:lnTo>
                  <a:pt x="4096678" y="6455101"/>
                </a:lnTo>
                <a:lnTo>
                  <a:pt x="4099541" y="6456057"/>
                </a:lnTo>
                <a:lnTo>
                  <a:pt x="4103358" y="6456694"/>
                </a:lnTo>
                <a:lnTo>
                  <a:pt x="4107493" y="6457969"/>
                </a:lnTo>
                <a:lnTo>
                  <a:pt x="4108766" y="6458606"/>
                </a:lnTo>
                <a:lnTo>
                  <a:pt x="4109720" y="6459563"/>
                </a:lnTo>
                <a:lnTo>
                  <a:pt x="4110038" y="6459881"/>
                </a:lnTo>
                <a:lnTo>
                  <a:pt x="4110038" y="6460519"/>
                </a:lnTo>
                <a:lnTo>
                  <a:pt x="4109402" y="6461794"/>
                </a:lnTo>
                <a:lnTo>
                  <a:pt x="4105585" y="6463706"/>
                </a:lnTo>
                <a:lnTo>
                  <a:pt x="4102086" y="6464025"/>
                </a:lnTo>
                <a:lnTo>
                  <a:pt x="4099541" y="6464025"/>
                </a:lnTo>
                <a:lnTo>
                  <a:pt x="4096678" y="6463706"/>
                </a:lnTo>
                <a:lnTo>
                  <a:pt x="4093179" y="6463068"/>
                </a:lnTo>
                <a:lnTo>
                  <a:pt x="4089043" y="6462431"/>
                </a:lnTo>
                <a:lnTo>
                  <a:pt x="4083635" y="6462431"/>
                </a:lnTo>
                <a:lnTo>
                  <a:pt x="4076955" y="6463068"/>
                </a:lnTo>
                <a:lnTo>
                  <a:pt x="4078546" y="6464025"/>
                </a:lnTo>
                <a:lnTo>
                  <a:pt x="4080136" y="6464981"/>
                </a:lnTo>
                <a:lnTo>
                  <a:pt x="4082045" y="6465937"/>
                </a:lnTo>
                <a:lnTo>
                  <a:pt x="4082999" y="6467212"/>
                </a:lnTo>
                <a:lnTo>
                  <a:pt x="4083953" y="6468487"/>
                </a:lnTo>
                <a:lnTo>
                  <a:pt x="4084590" y="6470080"/>
                </a:lnTo>
                <a:lnTo>
                  <a:pt x="4084908" y="6471992"/>
                </a:lnTo>
                <a:lnTo>
                  <a:pt x="4085226" y="6473586"/>
                </a:lnTo>
                <a:lnTo>
                  <a:pt x="4089043" y="6472630"/>
                </a:lnTo>
                <a:lnTo>
                  <a:pt x="4092224" y="6471992"/>
                </a:lnTo>
                <a:lnTo>
                  <a:pt x="4095087" y="6471674"/>
                </a:lnTo>
                <a:lnTo>
                  <a:pt x="4097950" y="6471674"/>
                </a:lnTo>
                <a:lnTo>
                  <a:pt x="4100177" y="6471674"/>
                </a:lnTo>
                <a:lnTo>
                  <a:pt x="4101767" y="6471992"/>
                </a:lnTo>
                <a:lnTo>
                  <a:pt x="4103040" y="6472311"/>
                </a:lnTo>
                <a:lnTo>
                  <a:pt x="4103994" y="6472949"/>
                </a:lnTo>
                <a:lnTo>
                  <a:pt x="4104312" y="6473267"/>
                </a:lnTo>
                <a:lnTo>
                  <a:pt x="4103994" y="6473905"/>
                </a:lnTo>
                <a:lnTo>
                  <a:pt x="4102404" y="6474542"/>
                </a:lnTo>
                <a:lnTo>
                  <a:pt x="4100813" y="6475180"/>
                </a:lnTo>
                <a:lnTo>
                  <a:pt x="4098268" y="6475498"/>
                </a:lnTo>
                <a:lnTo>
                  <a:pt x="4094769" y="6476136"/>
                </a:lnTo>
                <a:lnTo>
                  <a:pt x="4090634" y="6476136"/>
                </a:lnTo>
                <a:lnTo>
                  <a:pt x="4085544" y="6476136"/>
                </a:lnTo>
                <a:lnTo>
                  <a:pt x="4089679" y="6476773"/>
                </a:lnTo>
                <a:lnTo>
                  <a:pt x="4092542" y="6478367"/>
                </a:lnTo>
                <a:lnTo>
                  <a:pt x="4094769" y="6479642"/>
                </a:lnTo>
                <a:lnTo>
                  <a:pt x="4097314" y="6481235"/>
                </a:lnTo>
                <a:lnTo>
                  <a:pt x="4101449" y="6484104"/>
                </a:lnTo>
                <a:lnTo>
                  <a:pt x="4103994" y="6485697"/>
                </a:lnTo>
                <a:lnTo>
                  <a:pt x="4107175" y="6486653"/>
                </a:lnTo>
                <a:lnTo>
                  <a:pt x="4104630" y="6488884"/>
                </a:lnTo>
                <a:lnTo>
                  <a:pt x="4102086" y="6490797"/>
                </a:lnTo>
                <a:lnTo>
                  <a:pt x="4100495" y="6493346"/>
                </a:lnTo>
                <a:lnTo>
                  <a:pt x="4098905" y="6495577"/>
                </a:lnTo>
                <a:lnTo>
                  <a:pt x="4097632" y="6497490"/>
                </a:lnTo>
                <a:lnTo>
                  <a:pt x="4096678" y="6499721"/>
                </a:lnTo>
                <a:lnTo>
                  <a:pt x="4095723" y="6502270"/>
                </a:lnTo>
                <a:lnTo>
                  <a:pt x="4095087" y="6504501"/>
                </a:lnTo>
                <a:lnTo>
                  <a:pt x="4094769" y="6509282"/>
                </a:lnTo>
                <a:lnTo>
                  <a:pt x="4094451" y="6513744"/>
                </a:lnTo>
                <a:lnTo>
                  <a:pt x="4094769" y="6522987"/>
                </a:lnTo>
                <a:lnTo>
                  <a:pt x="4094769" y="6527449"/>
                </a:lnTo>
                <a:lnTo>
                  <a:pt x="4094451" y="6531911"/>
                </a:lnTo>
                <a:lnTo>
                  <a:pt x="4093815" y="6536054"/>
                </a:lnTo>
                <a:lnTo>
                  <a:pt x="4093179" y="6538604"/>
                </a:lnTo>
                <a:lnTo>
                  <a:pt x="4092224" y="6540516"/>
                </a:lnTo>
                <a:lnTo>
                  <a:pt x="4090952" y="6542428"/>
                </a:lnTo>
                <a:lnTo>
                  <a:pt x="4089679" y="6544659"/>
                </a:lnTo>
                <a:lnTo>
                  <a:pt x="4087453" y="6546571"/>
                </a:lnTo>
                <a:lnTo>
                  <a:pt x="4085544" y="6548484"/>
                </a:lnTo>
                <a:lnTo>
                  <a:pt x="4082999" y="6550396"/>
                </a:lnTo>
                <a:lnTo>
                  <a:pt x="4080136" y="6552627"/>
                </a:lnTo>
                <a:lnTo>
                  <a:pt x="4076955" y="6554221"/>
                </a:lnTo>
                <a:lnTo>
                  <a:pt x="4072820" y="6556133"/>
                </a:lnTo>
                <a:lnTo>
                  <a:pt x="4075683" y="6559320"/>
                </a:lnTo>
                <a:lnTo>
                  <a:pt x="4078864" y="6563145"/>
                </a:lnTo>
                <a:lnTo>
                  <a:pt x="4080136" y="6565376"/>
                </a:lnTo>
                <a:lnTo>
                  <a:pt x="4081727" y="6567925"/>
                </a:lnTo>
                <a:lnTo>
                  <a:pt x="4082681" y="6570156"/>
                </a:lnTo>
                <a:lnTo>
                  <a:pt x="4083635" y="6572387"/>
                </a:lnTo>
                <a:lnTo>
                  <a:pt x="4083635" y="6574937"/>
                </a:lnTo>
                <a:lnTo>
                  <a:pt x="4083317" y="6576849"/>
                </a:lnTo>
                <a:lnTo>
                  <a:pt x="4082681" y="6578762"/>
                </a:lnTo>
                <a:lnTo>
                  <a:pt x="4080772" y="6580355"/>
                </a:lnTo>
                <a:lnTo>
                  <a:pt x="4078228" y="6581949"/>
                </a:lnTo>
                <a:lnTo>
                  <a:pt x="4075046" y="6582905"/>
                </a:lnTo>
                <a:lnTo>
                  <a:pt x="4070275" y="6583542"/>
                </a:lnTo>
                <a:lnTo>
                  <a:pt x="4064549" y="6583861"/>
                </a:lnTo>
                <a:lnTo>
                  <a:pt x="4068048" y="6584498"/>
                </a:lnTo>
                <a:lnTo>
                  <a:pt x="4070275" y="6585136"/>
                </a:lnTo>
                <a:lnTo>
                  <a:pt x="4072184" y="6586092"/>
                </a:lnTo>
                <a:lnTo>
                  <a:pt x="4073774" y="6586729"/>
                </a:lnTo>
                <a:lnTo>
                  <a:pt x="4075365" y="6587686"/>
                </a:lnTo>
                <a:lnTo>
                  <a:pt x="4076001" y="6588960"/>
                </a:lnTo>
                <a:lnTo>
                  <a:pt x="4076319" y="6589917"/>
                </a:lnTo>
                <a:lnTo>
                  <a:pt x="4076637" y="6590873"/>
                </a:lnTo>
                <a:lnTo>
                  <a:pt x="4076319" y="6592148"/>
                </a:lnTo>
                <a:lnTo>
                  <a:pt x="4076001" y="6593104"/>
                </a:lnTo>
                <a:lnTo>
                  <a:pt x="4074728" y="6595335"/>
                </a:lnTo>
                <a:lnTo>
                  <a:pt x="4072502" y="6598203"/>
                </a:lnTo>
                <a:lnTo>
                  <a:pt x="4070593" y="6600753"/>
                </a:lnTo>
                <a:lnTo>
                  <a:pt x="4068366" y="6602984"/>
                </a:lnTo>
                <a:lnTo>
                  <a:pt x="4066458" y="6605852"/>
                </a:lnTo>
                <a:lnTo>
                  <a:pt x="4065185" y="6608083"/>
                </a:lnTo>
                <a:lnTo>
                  <a:pt x="4064867" y="6609358"/>
                </a:lnTo>
                <a:lnTo>
                  <a:pt x="4064549" y="6610633"/>
                </a:lnTo>
                <a:lnTo>
                  <a:pt x="4064867" y="6611908"/>
                </a:lnTo>
                <a:lnTo>
                  <a:pt x="4065503" y="6613183"/>
                </a:lnTo>
                <a:lnTo>
                  <a:pt x="4066139" y="6614139"/>
                </a:lnTo>
                <a:lnTo>
                  <a:pt x="4067730" y="6615095"/>
                </a:lnTo>
                <a:lnTo>
                  <a:pt x="4069321" y="6616051"/>
                </a:lnTo>
                <a:lnTo>
                  <a:pt x="4071229" y="6617007"/>
                </a:lnTo>
                <a:lnTo>
                  <a:pt x="4073774" y="6617963"/>
                </a:lnTo>
                <a:lnTo>
                  <a:pt x="4077273" y="6618920"/>
                </a:lnTo>
                <a:lnTo>
                  <a:pt x="4076319" y="6620194"/>
                </a:lnTo>
                <a:lnTo>
                  <a:pt x="4075046" y="6621151"/>
                </a:lnTo>
                <a:lnTo>
                  <a:pt x="4073138" y="6622107"/>
                </a:lnTo>
                <a:lnTo>
                  <a:pt x="4071229" y="6623063"/>
                </a:lnTo>
                <a:lnTo>
                  <a:pt x="4069002" y="6623700"/>
                </a:lnTo>
                <a:lnTo>
                  <a:pt x="4065821" y="6624338"/>
                </a:lnTo>
                <a:lnTo>
                  <a:pt x="4062640" y="6624656"/>
                </a:lnTo>
                <a:lnTo>
                  <a:pt x="4058505" y="6624656"/>
                </a:lnTo>
                <a:lnTo>
                  <a:pt x="4062958" y="6628800"/>
                </a:lnTo>
                <a:lnTo>
                  <a:pt x="4066139" y="6632624"/>
                </a:lnTo>
                <a:lnTo>
                  <a:pt x="4067730" y="6634855"/>
                </a:lnTo>
                <a:lnTo>
                  <a:pt x="4068684" y="6636768"/>
                </a:lnTo>
                <a:lnTo>
                  <a:pt x="4069321" y="6638680"/>
                </a:lnTo>
                <a:lnTo>
                  <a:pt x="4069957" y="6640911"/>
                </a:lnTo>
                <a:lnTo>
                  <a:pt x="4070275" y="6642504"/>
                </a:lnTo>
                <a:lnTo>
                  <a:pt x="4070275" y="6644417"/>
                </a:lnTo>
                <a:lnTo>
                  <a:pt x="4069957" y="6648560"/>
                </a:lnTo>
                <a:lnTo>
                  <a:pt x="4069002" y="6652066"/>
                </a:lnTo>
                <a:lnTo>
                  <a:pt x="4067412" y="6655890"/>
                </a:lnTo>
                <a:lnTo>
                  <a:pt x="4064867" y="6659715"/>
                </a:lnTo>
                <a:lnTo>
                  <a:pt x="4062322" y="6663540"/>
                </a:lnTo>
                <a:lnTo>
                  <a:pt x="4059141" y="6667045"/>
                </a:lnTo>
                <a:lnTo>
                  <a:pt x="4055642" y="6670870"/>
                </a:lnTo>
                <a:lnTo>
                  <a:pt x="4048007" y="6678519"/>
                </a:lnTo>
                <a:lnTo>
                  <a:pt x="4039737" y="6685850"/>
                </a:lnTo>
                <a:lnTo>
                  <a:pt x="4031784" y="6693499"/>
                </a:lnTo>
                <a:lnTo>
                  <a:pt x="4027967" y="6697005"/>
                </a:lnTo>
                <a:lnTo>
                  <a:pt x="4024467" y="6700829"/>
                </a:lnTo>
                <a:lnTo>
                  <a:pt x="4020968" y="6704654"/>
                </a:lnTo>
                <a:lnTo>
                  <a:pt x="4018423" y="6708478"/>
                </a:lnTo>
                <a:lnTo>
                  <a:pt x="4015879" y="6712303"/>
                </a:lnTo>
                <a:lnTo>
                  <a:pt x="4013970" y="6716127"/>
                </a:lnTo>
                <a:lnTo>
                  <a:pt x="4012698" y="6719952"/>
                </a:lnTo>
                <a:lnTo>
                  <a:pt x="4012379" y="6724095"/>
                </a:lnTo>
                <a:lnTo>
                  <a:pt x="4012379" y="6726008"/>
                </a:lnTo>
                <a:lnTo>
                  <a:pt x="4012379" y="6727920"/>
                </a:lnTo>
                <a:lnTo>
                  <a:pt x="4013016" y="6730151"/>
                </a:lnTo>
                <a:lnTo>
                  <a:pt x="4013652" y="6732063"/>
                </a:lnTo>
                <a:lnTo>
                  <a:pt x="4014288" y="6734294"/>
                </a:lnTo>
                <a:lnTo>
                  <a:pt x="4015561" y="6736206"/>
                </a:lnTo>
                <a:lnTo>
                  <a:pt x="4017151" y="6738437"/>
                </a:lnTo>
                <a:lnTo>
                  <a:pt x="4018423" y="6740350"/>
                </a:lnTo>
                <a:lnTo>
                  <a:pt x="4022241" y="6744812"/>
                </a:lnTo>
                <a:lnTo>
                  <a:pt x="4027649" y="6748955"/>
                </a:lnTo>
                <a:lnTo>
                  <a:pt x="4023831" y="6749274"/>
                </a:lnTo>
                <a:lnTo>
                  <a:pt x="4020650" y="6749274"/>
                </a:lnTo>
                <a:lnTo>
                  <a:pt x="4018423" y="6748955"/>
                </a:lnTo>
                <a:lnTo>
                  <a:pt x="4016515" y="6748318"/>
                </a:lnTo>
                <a:lnTo>
                  <a:pt x="4014924" y="6747680"/>
                </a:lnTo>
                <a:lnTo>
                  <a:pt x="4013970" y="6746724"/>
                </a:lnTo>
                <a:lnTo>
                  <a:pt x="4012698" y="6744493"/>
                </a:lnTo>
                <a:lnTo>
                  <a:pt x="4011425" y="6741943"/>
                </a:lnTo>
                <a:lnTo>
                  <a:pt x="4010789" y="6740987"/>
                </a:lnTo>
                <a:lnTo>
                  <a:pt x="4009516" y="6740031"/>
                </a:lnTo>
                <a:lnTo>
                  <a:pt x="4008244" y="6739394"/>
                </a:lnTo>
                <a:lnTo>
                  <a:pt x="4005699" y="6739075"/>
                </a:lnTo>
                <a:lnTo>
                  <a:pt x="4003154" y="6738756"/>
                </a:lnTo>
                <a:lnTo>
                  <a:pt x="3999655" y="6738756"/>
                </a:lnTo>
                <a:lnTo>
                  <a:pt x="3994247" y="6739075"/>
                </a:lnTo>
                <a:lnTo>
                  <a:pt x="3989794" y="6739712"/>
                </a:lnTo>
                <a:lnTo>
                  <a:pt x="3986295" y="6740668"/>
                </a:lnTo>
                <a:lnTo>
                  <a:pt x="3983114" y="6741625"/>
                </a:lnTo>
                <a:lnTo>
                  <a:pt x="3980887" y="6742899"/>
                </a:lnTo>
                <a:lnTo>
                  <a:pt x="3978978" y="6744812"/>
                </a:lnTo>
                <a:lnTo>
                  <a:pt x="3975161" y="6747680"/>
                </a:lnTo>
                <a:lnTo>
                  <a:pt x="3975479" y="6748318"/>
                </a:lnTo>
                <a:lnTo>
                  <a:pt x="3976115" y="6748636"/>
                </a:lnTo>
                <a:lnTo>
                  <a:pt x="3977706" y="6749274"/>
                </a:lnTo>
                <a:lnTo>
                  <a:pt x="3980251" y="6749592"/>
                </a:lnTo>
                <a:lnTo>
                  <a:pt x="3982795" y="6749911"/>
                </a:lnTo>
                <a:lnTo>
                  <a:pt x="3995202" y="6749911"/>
                </a:lnTo>
                <a:lnTo>
                  <a:pt x="3993929" y="6751823"/>
                </a:lnTo>
                <a:lnTo>
                  <a:pt x="3992021" y="6753417"/>
                </a:lnTo>
                <a:lnTo>
                  <a:pt x="3988521" y="6756285"/>
                </a:lnTo>
                <a:lnTo>
                  <a:pt x="3984068" y="6759473"/>
                </a:lnTo>
                <a:lnTo>
                  <a:pt x="3979933" y="6762341"/>
                </a:lnTo>
                <a:lnTo>
                  <a:pt x="3975479" y="6764891"/>
                </a:lnTo>
                <a:lnTo>
                  <a:pt x="3971980" y="6768397"/>
                </a:lnTo>
                <a:lnTo>
                  <a:pt x="3970071" y="6769990"/>
                </a:lnTo>
                <a:lnTo>
                  <a:pt x="3968799" y="6771584"/>
                </a:lnTo>
                <a:lnTo>
                  <a:pt x="3967844" y="6773177"/>
                </a:lnTo>
                <a:lnTo>
                  <a:pt x="3966890" y="6775408"/>
                </a:lnTo>
                <a:lnTo>
                  <a:pt x="3964663" y="6774452"/>
                </a:lnTo>
                <a:lnTo>
                  <a:pt x="3962755" y="6772859"/>
                </a:lnTo>
                <a:lnTo>
                  <a:pt x="3961800" y="6771584"/>
                </a:lnTo>
                <a:lnTo>
                  <a:pt x="3961482" y="6769990"/>
                </a:lnTo>
                <a:lnTo>
                  <a:pt x="3961482" y="6768078"/>
                </a:lnTo>
                <a:lnTo>
                  <a:pt x="3961482" y="6765847"/>
                </a:lnTo>
                <a:lnTo>
                  <a:pt x="3962118" y="6762022"/>
                </a:lnTo>
                <a:lnTo>
                  <a:pt x="3962118" y="6760110"/>
                </a:lnTo>
                <a:lnTo>
                  <a:pt x="3961800" y="6757879"/>
                </a:lnTo>
                <a:lnTo>
                  <a:pt x="3960846" y="6756285"/>
                </a:lnTo>
                <a:lnTo>
                  <a:pt x="3959255" y="6755011"/>
                </a:lnTo>
                <a:lnTo>
                  <a:pt x="3957028" y="6753736"/>
                </a:lnTo>
                <a:lnTo>
                  <a:pt x="3953529" y="6752780"/>
                </a:lnTo>
                <a:lnTo>
                  <a:pt x="3948758" y="6751823"/>
                </a:lnTo>
                <a:lnTo>
                  <a:pt x="3943350" y="6751823"/>
                </a:lnTo>
                <a:lnTo>
                  <a:pt x="3945895" y="6747680"/>
                </a:lnTo>
                <a:lnTo>
                  <a:pt x="3948121" y="6743856"/>
                </a:lnTo>
                <a:lnTo>
                  <a:pt x="3950348" y="6740350"/>
                </a:lnTo>
                <a:lnTo>
                  <a:pt x="3951939" y="6736525"/>
                </a:lnTo>
                <a:lnTo>
                  <a:pt x="3953529" y="6733019"/>
                </a:lnTo>
                <a:lnTo>
                  <a:pt x="3954483" y="6729195"/>
                </a:lnTo>
                <a:lnTo>
                  <a:pt x="3956392" y="6722183"/>
                </a:lnTo>
                <a:lnTo>
                  <a:pt x="3957983" y="6714853"/>
                </a:lnTo>
                <a:lnTo>
                  <a:pt x="3958937" y="6707522"/>
                </a:lnTo>
                <a:lnTo>
                  <a:pt x="3960209" y="6693180"/>
                </a:lnTo>
                <a:lnTo>
                  <a:pt x="3960846" y="6685850"/>
                </a:lnTo>
                <a:lnTo>
                  <a:pt x="3961482" y="6678519"/>
                </a:lnTo>
                <a:lnTo>
                  <a:pt x="3962755" y="6671507"/>
                </a:lnTo>
                <a:lnTo>
                  <a:pt x="3964982" y="6664177"/>
                </a:lnTo>
                <a:lnTo>
                  <a:pt x="3966254" y="6660671"/>
                </a:lnTo>
                <a:lnTo>
                  <a:pt x="3967526" y="6657165"/>
                </a:lnTo>
                <a:lnTo>
                  <a:pt x="3969117" y="6653341"/>
                </a:lnTo>
                <a:lnTo>
                  <a:pt x="3971026" y="6649835"/>
                </a:lnTo>
                <a:lnTo>
                  <a:pt x="3973570" y="6646010"/>
                </a:lnTo>
                <a:lnTo>
                  <a:pt x="3975797" y="6642823"/>
                </a:lnTo>
                <a:lnTo>
                  <a:pt x="3978978" y="6638999"/>
                </a:lnTo>
                <a:lnTo>
                  <a:pt x="3982159" y="6635493"/>
                </a:lnTo>
                <a:lnTo>
                  <a:pt x="3982159" y="6633899"/>
                </a:lnTo>
                <a:lnTo>
                  <a:pt x="3982159" y="6632943"/>
                </a:lnTo>
                <a:lnTo>
                  <a:pt x="3981523" y="6632624"/>
                </a:lnTo>
                <a:lnTo>
                  <a:pt x="3980569" y="6631668"/>
                </a:lnTo>
                <a:lnTo>
                  <a:pt x="3978342" y="6631031"/>
                </a:lnTo>
                <a:lnTo>
                  <a:pt x="3976433" y="6630712"/>
                </a:lnTo>
                <a:lnTo>
                  <a:pt x="3973889" y="6630393"/>
                </a:lnTo>
                <a:lnTo>
                  <a:pt x="3968163" y="6630393"/>
                </a:lnTo>
                <a:lnTo>
                  <a:pt x="3969753" y="6629118"/>
                </a:lnTo>
                <a:lnTo>
                  <a:pt x="3971026" y="6627525"/>
                </a:lnTo>
                <a:lnTo>
                  <a:pt x="3971980" y="6625294"/>
                </a:lnTo>
                <a:lnTo>
                  <a:pt x="3972298" y="6623382"/>
                </a:lnTo>
                <a:lnTo>
                  <a:pt x="3972298" y="6621469"/>
                </a:lnTo>
                <a:lnTo>
                  <a:pt x="3971980" y="6619238"/>
                </a:lnTo>
                <a:lnTo>
                  <a:pt x="3971026" y="6614776"/>
                </a:lnTo>
                <a:lnTo>
                  <a:pt x="3971026" y="6612864"/>
                </a:lnTo>
                <a:lnTo>
                  <a:pt x="3971026" y="6610633"/>
                </a:lnTo>
                <a:lnTo>
                  <a:pt x="3971662" y="6608721"/>
                </a:lnTo>
                <a:lnTo>
                  <a:pt x="3972616" y="6607127"/>
                </a:lnTo>
                <a:lnTo>
                  <a:pt x="3973889" y="6605534"/>
                </a:lnTo>
                <a:lnTo>
                  <a:pt x="3976115" y="6604259"/>
                </a:lnTo>
                <a:lnTo>
                  <a:pt x="3979296" y="6602984"/>
                </a:lnTo>
                <a:lnTo>
                  <a:pt x="3982795" y="6602346"/>
                </a:lnTo>
                <a:lnTo>
                  <a:pt x="3980569" y="6601072"/>
                </a:lnTo>
                <a:lnTo>
                  <a:pt x="3978342" y="6599478"/>
                </a:lnTo>
                <a:lnTo>
                  <a:pt x="3976433" y="6597884"/>
                </a:lnTo>
                <a:lnTo>
                  <a:pt x="3975161" y="6596291"/>
                </a:lnTo>
                <a:lnTo>
                  <a:pt x="3974207" y="6594379"/>
                </a:lnTo>
                <a:lnTo>
                  <a:pt x="3973252" y="6592785"/>
                </a:lnTo>
                <a:lnTo>
                  <a:pt x="3972616" y="6591191"/>
                </a:lnTo>
                <a:lnTo>
                  <a:pt x="3972616" y="6589598"/>
                </a:lnTo>
                <a:lnTo>
                  <a:pt x="3972616" y="6587367"/>
                </a:lnTo>
                <a:lnTo>
                  <a:pt x="3972616" y="6585773"/>
                </a:lnTo>
                <a:lnTo>
                  <a:pt x="3973889" y="6582267"/>
                </a:lnTo>
                <a:lnTo>
                  <a:pt x="3975479" y="6578443"/>
                </a:lnTo>
                <a:lnTo>
                  <a:pt x="3978024" y="6574937"/>
                </a:lnTo>
                <a:lnTo>
                  <a:pt x="3981205" y="6571112"/>
                </a:lnTo>
                <a:lnTo>
                  <a:pt x="3984386" y="6567607"/>
                </a:lnTo>
                <a:lnTo>
                  <a:pt x="3992021" y="6560276"/>
                </a:lnTo>
                <a:lnTo>
                  <a:pt x="3999655" y="6553583"/>
                </a:lnTo>
                <a:lnTo>
                  <a:pt x="4006017" y="6547209"/>
                </a:lnTo>
                <a:lnTo>
                  <a:pt x="4004109" y="6544022"/>
                </a:lnTo>
                <a:lnTo>
                  <a:pt x="4002518" y="6541153"/>
                </a:lnTo>
                <a:lnTo>
                  <a:pt x="4000928" y="6538604"/>
                </a:lnTo>
                <a:lnTo>
                  <a:pt x="3999655" y="6535416"/>
                </a:lnTo>
                <a:lnTo>
                  <a:pt x="3998701" y="6532867"/>
                </a:lnTo>
                <a:lnTo>
                  <a:pt x="3998383" y="6529998"/>
                </a:lnTo>
                <a:lnTo>
                  <a:pt x="3998065" y="6527130"/>
                </a:lnTo>
                <a:lnTo>
                  <a:pt x="3998065" y="6524580"/>
                </a:lnTo>
                <a:lnTo>
                  <a:pt x="3998383" y="6521393"/>
                </a:lnTo>
                <a:lnTo>
                  <a:pt x="3999019" y="6518843"/>
                </a:lnTo>
                <a:lnTo>
                  <a:pt x="3999655" y="6516294"/>
                </a:lnTo>
                <a:lnTo>
                  <a:pt x="4001246" y="6513425"/>
                </a:lnTo>
                <a:lnTo>
                  <a:pt x="4002518" y="6510876"/>
                </a:lnTo>
                <a:lnTo>
                  <a:pt x="4003791" y="6508645"/>
                </a:lnTo>
                <a:lnTo>
                  <a:pt x="4007608" y="6503545"/>
                </a:lnTo>
                <a:lnTo>
                  <a:pt x="4012061" y="6498446"/>
                </a:lnTo>
                <a:lnTo>
                  <a:pt x="4017469" y="6493984"/>
                </a:lnTo>
                <a:lnTo>
                  <a:pt x="4023513" y="6489522"/>
                </a:lnTo>
                <a:lnTo>
                  <a:pt x="4029557" y="6485697"/>
                </a:lnTo>
                <a:lnTo>
                  <a:pt x="4036237" y="6481554"/>
                </a:lnTo>
                <a:lnTo>
                  <a:pt x="4043554" y="6478048"/>
                </a:lnTo>
                <a:lnTo>
                  <a:pt x="4050870" y="6474542"/>
                </a:lnTo>
                <a:lnTo>
                  <a:pt x="4058505" y="6471674"/>
                </a:lnTo>
                <a:lnTo>
                  <a:pt x="4054051" y="6470718"/>
                </a:lnTo>
                <a:lnTo>
                  <a:pt x="4050552" y="6469124"/>
                </a:lnTo>
                <a:lnTo>
                  <a:pt x="4048326" y="6467849"/>
                </a:lnTo>
                <a:lnTo>
                  <a:pt x="4047689" y="6466893"/>
                </a:lnTo>
                <a:lnTo>
                  <a:pt x="4047371" y="6466256"/>
                </a:lnTo>
                <a:lnTo>
                  <a:pt x="4047371" y="6465618"/>
                </a:lnTo>
                <a:lnTo>
                  <a:pt x="4047371" y="6464662"/>
                </a:lnTo>
                <a:lnTo>
                  <a:pt x="4048326" y="6463387"/>
                </a:lnTo>
                <a:lnTo>
                  <a:pt x="4049916" y="6461475"/>
                </a:lnTo>
                <a:lnTo>
                  <a:pt x="4052779" y="6459881"/>
                </a:lnTo>
                <a:lnTo>
                  <a:pt x="4055642" y="6458288"/>
                </a:lnTo>
                <a:lnTo>
                  <a:pt x="4059141" y="6457013"/>
                </a:lnTo>
                <a:lnTo>
                  <a:pt x="4063595" y="6455738"/>
                </a:lnTo>
                <a:lnTo>
                  <a:pt x="4068366" y="6454144"/>
                </a:lnTo>
                <a:lnTo>
                  <a:pt x="4072820" y="6453188"/>
                </a:lnTo>
                <a:lnTo>
                  <a:pt x="4077909" y="6452551"/>
                </a:lnTo>
                <a:lnTo>
                  <a:pt x="4082999" y="6451913"/>
                </a:lnTo>
                <a:lnTo>
                  <a:pt x="4087771" y="6451595"/>
                </a:lnTo>
                <a:lnTo>
                  <a:pt x="4085862" y="6450639"/>
                </a:lnTo>
                <a:lnTo>
                  <a:pt x="4083635" y="6450001"/>
                </a:lnTo>
                <a:lnTo>
                  <a:pt x="4078546" y="6448726"/>
                </a:lnTo>
                <a:lnTo>
                  <a:pt x="4076637" y="6447770"/>
                </a:lnTo>
                <a:lnTo>
                  <a:pt x="4075046" y="6446814"/>
                </a:lnTo>
                <a:lnTo>
                  <a:pt x="4074410" y="6446177"/>
                </a:lnTo>
                <a:lnTo>
                  <a:pt x="4073774" y="6445539"/>
                </a:lnTo>
                <a:lnTo>
                  <a:pt x="4073456" y="6444902"/>
                </a:lnTo>
                <a:lnTo>
                  <a:pt x="4073456" y="6443946"/>
                </a:lnTo>
                <a:lnTo>
                  <a:pt x="4076001" y="6442989"/>
                </a:lnTo>
                <a:lnTo>
                  <a:pt x="4078546" y="6442352"/>
                </a:lnTo>
                <a:close/>
                <a:moveTo>
                  <a:pt x="1583262" y="6442033"/>
                </a:moveTo>
                <a:lnTo>
                  <a:pt x="1588608" y="6443000"/>
                </a:lnTo>
                <a:lnTo>
                  <a:pt x="1592068" y="6443644"/>
                </a:lnTo>
                <a:lnTo>
                  <a:pt x="1593955" y="6444610"/>
                </a:lnTo>
                <a:lnTo>
                  <a:pt x="1594584" y="6445254"/>
                </a:lnTo>
                <a:lnTo>
                  <a:pt x="1594899" y="6445576"/>
                </a:lnTo>
                <a:lnTo>
                  <a:pt x="1594899" y="6446221"/>
                </a:lnTo>
                <a:lnTo>
                  <a:pt x="1594899" y="6446543"/>
                </a:lnTo>
                <a:lnTo>
                  <a:pt x="1594269" y="6447509"/>
                </a:lnTo>
                <a:lnTo>
                  <a:pt x="1592068" y="6449764"/>
                </a:lnTo>
                <a:lnTo>
                  <a:pt x="1590810" y="6450730"/>
                </a:lnTo>
                <a:lnTo>
                  <a:pt x="1589866" y="6451696"/>
                </a:lnTo>
                <a:lnTo>
                  <a:pt x="1589552" y="6452340"/>
                </a:lnTo>
                <a:lnTo>
                  <a:pt x="1589866" y="6452985"/>
                </a:lnTo>
                <a:lnTo>
                  <a:pt x="1590181" y="6453307"/>
                </a:lnTo>
                <a:lnTo>
                  <a:pt x="1591439" y="6453951"/>
                </a:lnTo>
                <a:lnTo>
                  <a:pt x="1594269" y="6454595"/>
                </a:lnTo>
                <a:lnTo>
                  <a:pt x="1598673" y="6454917"/>
                </a:lnTo>
                <a:lnTo>
                  <a:pt x="1604963" y="6455239"/>
                </a:lnTo>
                <a:lnTo>
                  <a:pt x="1601818" y="6456528"/>
                </a:lnTo>
                <a:lnTo>
                  <a:pt x="1599616" y="6457816"/>
                </a:lnTo>
                <a:lnTo>
                  <a:pt x="1597415" y="6459427"/>
                </a:lnTo>
                <a:lnTo>
                  <a:pt x="1595213" y="6460715"/>
                </a:lnTo>
                <a:lnTo>
                  <a:pt x="1593640" y="6462326"/>
                </a:lnTo>
                <a:lnTo>
                  <a:pt x="1592382" y="6464258"/>
                </a:lnTo>
                <a:lnTo>
                  <a:pt x="1591439" y="6466191"/>
                </a:lnTo>
                <a:lnTo>
                  <a:pt x="1590810" y="6468123"/>
                </a:lnTo>
                <a:lnTo>
                  <a:pt x="1590181" y="6470056"/>
                </a:lnTo>
                <a:lnTo>
                  <a:pt x="1589552" y="6472311"/>
                </a:lnTo>
                <a:lnTo>
                  <a:pt x="1589552" y="6476498"/>
                </a:lnTo>
                <a:lnTo>
                  <a:pt x="1589866" y="6481330"/>
                </a:lnTo>
                <a:lnTo>
                  <a:pt x="1590810" y="6486483"/>
                </a:lnTo>
                <a:lnTo>
                  <a:pt x="1588608" y="6485517"/>
                </a:lnTo>
                <a:lnTo>
                  <a:pt x="1586721" y="6484551"/>
                </a:lnTo>
                <a:lnTo>
                  <a:pt x="1585149" y="6483584"/>
                </a:lnTo>
                <a:lnTo>
                  <a:pt x="1584205" y="6482618"/>
                </a:lnTo>
                <a:lnTo>
                  <a:pt x="1583262" y="6481652"/>
                </a:lnTo>
                <a:lnTo>
                  <a:pt x="1582947" y="6480685"/>
                </a:lnTo>
                <a:lnTo>
                  <a:pt x="1582318" y="6479397"/>
                </a:lnTo>
                <a:lnTo>
                  <a:pt x="1582318" y="6478109"/>
                </a:lnTo>
                <a:lnTo>
                  <a:pt x="1582633" y="6475532"/>
                </a:lnTo>
                <a:lnTo>
                  <a:pt x="1583262" y="6472955"/>
                </a:lnTo>
                <a:lnTo>
                  <a:pt x="1585149" y="6467157"/>
                </a:lnTo>
                <a:lnTo>
                  <a:pt x="1586092" y="6464580"/>
                </a:lnTo>
                <a:lnTo>
                  <a:pt x="1586721" y="6461681"/>
                </a:lnTo>
                <a:lnTo>
                  <a:pt x="1586721" y="6459105"/>
                </a:lnTo>
                <a:lnTo>
                  <a:pt x="1586721" y="6458138"/>
                </a:lnTo>
                <a:lnTo>
                  <a:pt x="1586092" y="6456850"/>
                </a:lnTo>
                <a:lnTo>
                  <a:pt x="1585463" y="6455562"/>
                </a:lnTo>
                <a:lnTo>
                  <a:pt x="1584834" y="6454595"/>
                </a:lnTo>
                <a:lnTo>
                  <a:pt x="1583577" y="6453629"/>
                </a:lnTo>
                <a:lnTo>
                  <a:pt x="1582004" y="6452985"/>
                </a:lnTo>
                <a:lnTo>
                  <a:pt x="1579802" y="6452340"/>
                </a:lnTo>
                <a:lnTo>
                  <a:pt x="1577601" y="6451696"/>
                </a:lnTo>
                <a:lnTo>
                  <a:pt x="1571625" y="6450730"/>
                </a:lnTo>
                <a:lnTo>
                  <a:pt x="1573512" y="6449764"/>
                </a:lnTo>
                <a:lnTo>
                  <a:pt x="1575713" y="6449119"/>
                </a:lnTo>
                <a:lnTo>
                  <a:pt x="1579802" y="6447187"/>
                </a:lnTo>
                <a:lnTo>
                  <a:pt x="1582004" y="6446221"/>
                </a:lnTo>
                <a:lnTo>
                  <a:pt x="1583262" y="6445254"/>
                </a:lnTo>
                <a:lnTo>
                  <a:pt x="1583577" y="6444610"/>
                </a:lnTo>
                <a:lnTo>
                  <a:pt x="1583891" y="6443966"/>
                </a:lnTo>
                <a:lnTo>
                  <a:pt x="1583891" y="6443000"/>
                </a:lnTo>
                <a:close/>
                <a:moveTo>
                  <a:pt x="2957477" y="6437271"/>
                </a:moveTo>
                <a:lnTo>
                  <a:pt x="2959750" y="6437271"/>
                </a:lnTo>
                <a:lnTo>
                  <a:pt x="2961698" y="6437887"/>
                </a:lnTo>
                <a:lnTo>
                  <a:pt x="2962997" y="6438195"/>
                </a:lnTo>
                <a:lnTo>
                  <a:pt x="2964296" y="6438811"/>
                </a:lnTo>
                <a:lnTo>
                  <a:pt x="2966244" y="6440352"/>
                </a:lnTo>
                <a:lnTo>
                  <a:pt x="2968517" y="6442200"/>
                </a:lnTo>
                <a:lnTo>
                  <a:pt x="2970790" y="6443432"/>
                </a:lnTo>
                <a:lnTo>
                  <a:pt x="2972089" y="6444048"/>
                </a:lnTo>
                <a:lnTo>
                  <a:pt x="2974038" y="6444356"/>
                </a:lnTo>
                <a:lnTo>
                  <a:pt x="2976311" y="6444664"/>
                </a:lnTo>
                <a:lnTo>
                  <a:pt x="2978908" y="6444972"/>
                </a:lnTo>
                <a:lnTo>
                  <a:pt x="2982156" y="6444664"/>
                </a:lnTo>
                <a:lnTo>
                  <a:pt x="2985403" y="6444356"/>
                </a:lnTo>
                <a:lnTo>
                  <a:pt x="2987676" y="6457601"/>
                </a:lnTo>
                <a:lnTo>
                  <a:pt x="2983454" y="6457909"/>
                </a:lnTo>
                <a:lnTo>
                  <a:pt x="2979882" y="6457601"/>
                </a:lnTo>
                <a:lnTo>
                  <a:pt x="2977285" y="6456985"/>
                </a:lnTo>
                <a:lnTo>
                  <a:pt x="2975986" y="6456061"/>
                </a:lnTo>
                <a:lnTo>
                  <a:pt x="2974687" y="6454521"/>
                </a:lnTo>
                <a:lnTo>
                  <a:pt x="2973713" y="6452981"/>
                </a:lnTo>
                <a:lnTo>
                  <a:pt x="2973063" y="6449900"/>
                </a:lnTo>
                <a:lnTo>
                  <a:pt x="2969816" y="6451133"/>
                </a:lnTo>
                <a:lnTo>
                  <a:pt x="2966244" y="6451749"/>
                </a:lnTo>
                <a:lnTo>
                  <a:pt x="2963322" y="6452365"/>
                </a:lnTo>
                <a:lnTo>
                  <a:pt x="2960399" y="6452673"/>
                </a:lnTo>
                <a:lnTo>
                  <a:pt x="2957152" y="6452673"/>
                </a:lnTo>
                <a:lnTo>
                  <a:pt x="2953905" y="6452365"/>
                </a:lnTo>
                <a:lnTo>
                  <a:pt x="2950333" y="6451749"/>
                </a:lnTo>
                <a:lnTo>
                  <a:pt x="2946761" y="6450825"/>
                </a:lnTo>
                <a:lnTo>
                  <a:pt x="2945462" y="6449284"/>
                </a:lnTo>
                <a:lnTo>
                  <a:pt x="2945137" y="6447744"/>
                </a:lnTo>
                <a:lnTo>
                  <a:pt x="2944813" y="6446820"/>
                </a:lnTo>
                <a:lnTo>
                  <a:pt x="2945137" y="6445896"/>
                </a:lnTo>
                <a:lnTo>
                  <a:pt x="2945462" y="6444972"/>
                </a:lnTo>
                <a:lnTo>
                  <a:pt x="2946436" y="6444048"/>
                </a:lnTo>
                <a:lnTo>
                  <a:pt x="2948709" y="6442816"/>
                </a:lnTo>
                <a:lnTo>
                  <a:pt x="2953905" y="6440044"/>
                </a:lnTo>
                <a:lnTo>
                  <a:pt x="2956178" y="6438811"/>
                </a:lnTo>
                <a:lnTo>
                  <a:pt x="2956827" y="6437887"/>
                </a:lnTo>
                <a:close/>
                <a:moveTo>
                  <a:pt x="2457847" y="6437271"/>
                </a:moveTo>
                <a:lnTo>
                  <a:pt x="2459038" y="6438065"/>
                </a:lnTo>
                <a:lnTo>
                  <a:pt x="2455863" y="6438859"/>
                </a:lnTo>
                <a:close/>
                <a:moveTo>
                  <a:pt x="1339851" y="6432508"/>
                </a:moveTo>
                <a:lnTo>
                  <a:pt x="1343026" y="6432844"/>
                </a:lnTo>
                <a:lnTo>
                  <a:pt x="1345250" y="6433852"/>
                </a:lnTo>
                <a:lnTo>
                  <a:pt x="1346836" y="6434523"/>
                </a:lnTo>
                <a:lnTo>
                  <a:pt x="1347471" y="6435531"/>
                </a:lnTo>
                <a:lnTo>
                  <a:pt x="1347790" y="6436538"/>
                </a:lnTo>
                <a:lnTo>
                  <a:pt x="1347471" y="6437210"/>
                </a:lnTo>
                <a:lnTo>
                  <a:pt x="1345884" y="6439561"/>
                </a:lnTo>
                <a:lnTo>
                  <a:pt x="1343344" y="6442247"/>
                </a:lnTo>
                <a:lnTo>
                  <a:pt x="1342391" y="6443255"/>
                </a:lnTo>
                <a:lnTo>
                  <a:pt x="1341439" y="6444598"/>
                </a:lnTo>
                <a:lnTo>
                  <a:pt x="1340804" y="6445941"/>
                </a:lnTo>
                <a:lnTo>
                  <a:pt x="1340804" y="6446949"/>
                </a:lnTo>
                <a:lnTo>
                  <a:pt x="1341439" y="6448292"/>
                </a:lnTo>
                <a:lnTo>
                  <a:pt x="1342391" y="6449971"/>
                </a:lnTo>
                <a:lnTo>
                  <a:pt x="1339216" y="6448628"/>
                </a:lnTo>
                <a:lnTo>
                  <a:pt x="1335723" y="6447620"/>
                </a:lnTo>
                <a:lnTo>
                  <a:pt x="1333183" y="6446277"/>
                </a:lnTo>
                <a:lnTo>
                  <a:pt x="1331278" y="6444598"/>
                </a:lnTo>
                <a:lnTo>
                  <a:pt x="1329373" y="6442919"/>
                </a:lnTo>
                <a:lnTo>
                  <a:pt x="1328103" y="6440568"/>
                </a:lnTo>
                <a:lnTo>
                  <a:pt x="1327468" y="6438217"/>
                </a:lnTo>
                <a:lnTo>
                  <a:pt x="1327151" y="6435867"/>
                </a:lnTo>
                <a:lnTo>
                  <a:pt x="1332231" y="6435867"/>
                </a:lnTo>
                <a:lnTo>
                  <a:pt x="1335723" y="6435195"/>
                </a:lnTo>
                <a:lnTo>
                  <a:pt x="1336993" y="6434859"/>
                </a:lnTo>
                <a:lnTo>
                  <a:pt x="1338581" y="6434187"/>
                </a:lnTo>
                <a:lnTo>
                  <a:pt x="1339216" y="6433180"/>
                </a:lnTo>
                <a:close/>
                <a:moveTo>
                  <a:pt x="1398240" y="6429333"/>
                </a:moveTo>
                <a:lnTo>
                  <a:pt x="1403077" y="6430286"/>
                </a:lnTo>
                <a:lnTo>
                  <a:pt x="1407592" y="6431556"/>
                </a:lnTo>
                <a:lnTo>
                  <a:pt x="1411139" y="6432826"/>
                </a:lnTo>
                <a:lnTo>
                  <a:pt x="1414364" y="6435048"/>
                </a:lnTo>
                <a:lnTo>
                  <a:pt x="1416943" y="6436953"/>
                </a:lnTo>
                <a:lnTo>
                  <a:pt x="1418556" y="6439176"/>
                </a:lnTo>
                <a:lnTo>
                  <a:pt x="1420168" y="6442351"/>
                </a:lnTo>
                <a:lnTo>
                  <a:pt x="1420813" y="6445208"/>
                </a:lnTo>
                <a:lnTo>
                  <a:pt x="1414041" y="6444891"/>
                </a:lnTo>
                <a:lnTo>
                  <a:pt x="1408559" y="6444256"/>
                </a:lnTo>
                <a:lnTo>
                  <a:pt x="1403723" y="6443303"/>
                </a:lnTo>
                <a:lnTo>
                  <a:pt x="1399530" y="6441716"/>
                </a:lnTo>
                <a:lnTo>
                  <a:pt x="1395016" y="6440446"/>
                </a:lnTo>
                <a:lnTo>
                  <a:pt x="1390824" y="6439493"/>
                </a:lnTo>
                <a:lnTo>
                  <a:pt x="1385665" y="6438541"/>
                </a:lnTo>
                <a:lnTo>
                  <a:pt x="1379860" y="6437906"/>
                </a:lnTo>
                <a:lnTo>
                  <a:pt x="1379538" y="6436953"/>
                </a:lnTo>
                <a:lnTo>
                  <a:pt x="1379860" y="6436318"/>
                </a:lnTo>
                <a:lnTo>
                  <a:pt x="1380183" y="6435366"/>
                </a:lnTo>
                <a:lnTo>
                  <a:pt x="1381473" y="6435048"/>
                </a:lnTo>
                <a:lnTo>
                  <a:pt x="1384375" y="6433778"/>
                </a:lnTo>
                <a:lnTo>
                  <a:pt x="1387922" y="6433143"/>
                </a:lnTo>
                <a:lnTo>
                  <a:pt x="1391791" y="6432508"/>
                </a:lnTo>
                <a:lnTo>
                  <a:pt x="1395016" y="6431873"/>
                </a:lnTo>
                <a:lnTo>
                  <a:pt x="1396306" y="6431556"/>
                </a:lnTo>
                <a:lnTo>
                  <a:pt x="1397273" y="6430921"/>
                </a:lnTo>
                <a:lnTo>
                  <a:pt x="1398240" y="6430286"/>
                </a:lnTo>
                <a:close/>
                <a:moveTo>
                  <a:pt x="3163514" y="6424571"/>
                </a:moveTo>
                <a:lnTo>
                  <a:pt x="3166730" y="6425866"/>
                </a:lnTo>
                <a:lnTo>
                  <a:pt x="3169625" y="6427808"/>
                </a:lnTo>
                <a:lnTo>
                  <a:pt x="3173485" y="6429750"/>
                </a:lnTo>
                <a:lnTo>
                  <a:pt x="3176702" y="6431692"/>
                </a:lnTo>
                <a:lnTo>
                  <a:pt x="3180240" y="6434605"/>
                </a:lnTo>
                <a:lnTo>
                  <a:pt x="3183456" y="6436871"/>
                </a:lnTo>
                <a:lnTo>
                  <a:pt x="3186351" y="6439784"/>
                </a:lnTo>
                <a:lnTo>
                  <a:pt x="3189246" y="6442697"/>
                </a:lnTo>
                <a:lnTo>
                  <a:pt x="3190854" y="6445286"/>
                </a:lnTo>
                <a:lnTo>
                  <a:pt x="3192141" y="6447875"/>
                </a:lnTo>
                <a:lnTo>
                  <a:pt x="3192463" y="6449170"/>
                </a:lnTo>
                <a:lnTo>
                  <a:pt x="3192463" y="6450465"/>
                </a:lnTo>
                <a:lnTo>
                  <a:pt x="3192141" y="6451436"/>
                </a:lnTo>
                <a:lnTo>
                  <a:pt x="3191819" y="6452407"/>
                </a:lnTo>
                <a:lnTo>
                  <a:pt x="3190854" y="6453378"/>
                </a:lnTo>
                <a:lnTo>
                  <a:pt x="3189890" y="6454349"/>
                </a:lnTo>
                <a:lnTo>
                  <a:pt x="3188603" y="6455320"/>
                </a:lnTo>
                <a:lnTo>
                  <a:pt x="3186995" y="6455967"/>
                </a:lnTo>
                <a:lnTo>
                  <a:pt x="3184421" y="6456938"/>
                </a:lnTo>
                <a:lnTo>
                  <a:pt x="3182170" y="6457262"/>
                </a:lnTo>
                <a:lnTo>
                  <a:pt x="3176058" y="6457909"/>
                </a:lnTo>
                <a:lnTo>
                  <a:pt x="3177667" y="6455644"/>
                </a:lnTo>
                <a:lnTo>
                  <a:pt x="3178632" y="6453378"/>
                </a:lnTo>
                <a:lnTo>
                  <a:pt x="3178953" y="6451760"/>
                </a:lnTo>
                <a:lnTo>
                  <a:pt x="3178632" y="6450141"/>
                </a:lnTo>
                <a:lnTo>
                  <a:pt x="3177988" y="6448199"/>
                </a:lnTo>
                <a:lnTo>
                  <a:pt x="3177023" y="6446904"/>
                </a:lnTo>
                <a:lnTo>
                  <a:pt x="3174450" y="6444315"/>
                </a:lnTo>
                <a:lnTo>
                  <a:pt x="3171234" y="6441726"/>
                </a:lnTo>
                <a:lnTo>
                  <a:pt x="3170269" y="6439784"/>
                </a:lnTo>
                <a:lnTo>
                  <a:pt x="3169304" y="6438489"/>
                </a:lnTo>
                <a:lnTo>
                  <a:pt x="3168982" y="6436871"/>
                </a:lnTo>
                <a:lnTo>
                  <a:pt x="3168982" y="6434929"/>
                </a:lnTo>
                <a:lnTo>
                  <a:pt x="3169625" y="6432339"/>
                </a:lnTo>
                <a:lnTo>
                  <a:pt x="3171234" y="6430074"/>
                </a:lnTo>
                <a:lnTo>
                  <a:pt x="3166409" y="6431045"/>
                </a:lnTo>
                <a:lnTo>
                  <a:pt x="3162549" y="6432016"/>
                </a:lnTo>
                <a:lnTo>
                  <a:pt x="3159976" y="6433634"/>
                </a:lnTo>
                <a:lnTo>
                  <a:pt x="3157724" y="6435576"/>
                </a:lnTo>
                <a:lnTo>
                  <a:pt x="3155473" y="6437518"/>
                </a:lnTo>
                <a:lnTo>
                  <a:pt x="3153221" y="6439136"/>
                </a:lnTo>
                <a:lnTo>
                  <a:pt x="3150648" y="6440755"/>
                </a:lnTo>
                <a:lnTo>
                  <a:pt x="3146788" y="6442049"/>
                </a:lnTo>
                <a:lnTo>
                  <a:pt x="3144858" y="6443020"/>
                </a:lnTo>
                <a:lnTo>
                  <a:pt x="3143571" y="6443344"/>
                </a:lnTo>
                <a:lnTo>
                  <a:pt x="3143250" y="6443020"/>
                </a:lnTo>
                <a:lnTo>
                  <a:pt x="3143571" y="6442697"/>
                </a:lnTo>
                <a:lnTo>
                  <a:pt x="3145501" y="6440431"/>
                </a:lnTo>
                <a:lnTo>
                  <a:pt x="3149040" y="6437518"/>
                </a:lnTo>
                <a:lnTo>
                  <a:pt x="3158367" y="6430397"/>
                </a:lnTo>
                <a:lnTo>
                  <a:pt x="3161584" y="6427484"/>
                </a:lnTo>
                <a:lnTo>
                  <a:pt x="3162871" y="6425866"/>
                </a:lnTo>
                <a:close/>
                <a:moveTo>
                  <a:pt x="2016669" y="6424571"/>
                </a:moveTo>
                <a:lnTo>
                  <a:pt x="2019146" y="6424889"/>
                </a:lnTo>
                <a:lnTo>
                  <a:pt x="2021314" y="6425524"/>
                </a:lnTo>
                <a:lnTo>
                  <a:pt x="2022554" y="6426476"/>
                </a:lnTo>
                <a:lnTo>
                  <a:pt x="2023792" y="6427746"/>
                </a:lnTo>
                <a:lnTo>
                  <a:pt x="2024721" y="6429016"/>
                </a:lnTo>
                <a:lnTo>
                  <a:pt x="2025341" y="6430604"/>
                </a:lnTo>
                <a:lnTo>
                  <a:pt x="2025341" y="6431874"/>
                </a:lnTo>
                <a:lnTo>
                  <a:pt x="2025651" y="6433461"/>
                </a:lnTo>
                <a:lnTo>
                  <a:pt x="2025341" y="6435366"/>
                </a:lnTo>
                <a:lnTo>
                  <a:pt x="2025031" y="6436954"/>
                </a:lnTo>
                <a:lnTo>
                  <a:pt x="2023792" y="6439811"/>
                </a:lnTo>
                <a:lnTo>
                  <a:pt x="2021934" y="6442351"/>
                </a:lnTo>
                <a:lnTo>
                  <a:pt x="2021004" y="6442986"/>
                </a:lnTo>
                <a:lnTo>
                  <a:pt x="2019766" y="6443621"/>
                </a:lnTo>
                <a:lnTo>
                  <a:pt x="2017597" y="6442986"/>
                </a:lnTo>
                <a:lnTo>
                  <a:pt x="2015739" y="6441716"/>
                </a:lnTo>
                <a:lnTo>
                  <a:pt x="2012021" y="6440129"/>
                </a:lnTo>
                <a:lnTo>
                  <a:pt x="2009854" y="6439176"/>
                </a:lnTo>
                <a:lnTo>
                  <a:pt x="2007375" y="6438859"/>
                </a:lnTo>
                <a:lnTo>
                  <a:pt x="2003969" y="6438541"/>
                </a:lnTo>
                <a:lnTo>
                  <a:pt x="2000251" y="6438541"/>
                </a:lnTo>
                <a:lnTo>
                  <a:pt x="2001180" y="6437906"/>
                </a:lnTo>
                <a:lnTo>
                  <a:pt x="2002419" y="6437271"/>
                </a:lnTo>
                <a:lnTo>
                  <a:pt x="2005827" y="6436001"/>
                </a:lnTo>
                <a:lnTo>
                  <a:pt x="2013261" y="6433461"/>
                </a:lnTo>
                <a:lnTo>
                  <a:pt x="2016358" y="6431874"/>
                </a:lnTo>
                <a:lnTo>
                  <a:pt x="2017597" y="6431239"/>
                </a:lnTo>
                <a:lnTo>
                  <a:pt x="2018217" y="6430286"/>
                </a:lnTo>
                <a:lnTo>
                  <a:pt x="2018526" y="6429016"/>
                </a:lnTo>
                <a:lnTo>
                  <a:pt x="2018526" y="6427746"/>
                </a:lnTo>
                <a:lnTo>
                  <a:pt x="2017907" y="6426159"/>
                </a:lnTo>
                <a:close/>
                <a:moveTo>
                  <a:pt x="1606551" y="6424571"/>
                </a:moveTo>
                <a:lnTo>
                  <a:pt x="1610950" y="6424896"/>
                </a:lnTo>
                <a:lnTo>
                  <a:pt x="1614092" y="6426197"/>
                </a:lnTo>
                <a:lnTo>
                  <a:pt x="1616605" y="6427498"/>
                </a:lnTo>
                <a:lnTo>
                  <a:pt x="1619119" y="6428798"/>
                </a:lnTo>
                <a:lnTo>
                  <a:pt x="1620690" y="6430749"/>
                </a:lnTo>
                <a:lnTo>
                  <a:pt x="1621946" y="6432700"/>
                </a:lnTo>
                <a:lnTo>
                  <a:pt x="1622890" y="6434976"/>
                </a:lnTo>
                <a:lnTo>
                  <a:pt x="1623832" y="6436927"/>
                </a:lnTo>
                <a:lnTo>
                  <a:pt x="1625717" y="6441479"/>
                </a:lnTo>
                <a:lnTo>
                  <a:pt x="1626659" y="6443755"/>
                </a:lnTo>
                <a:lnTo>
                  <a:pt x="1627916" y="6445706"/>
                </a:lnTo>
                <a:lnTo>
                  <a:pt x="1629173" y="6447332"/>
                </a:lnTo>
                <a:lnTo>
                  <a:pt x="1631058" y="6449283"/>
                </a:lnTo>
                <a:lnTo>
                  <a:pt x="1633886" y="6450584"/>
                </a:lnTo>
                <a:lnTo>
                  <a:pt x="1636714" y="6451559"/>
                </a:lnTo>
                <a:lnTo>
                  <a:pt x="1631687" y="6450909"/>
                </a:lnTo>
                <a:lnTo>
                  <a:pt x="1627288" y="6449933"/>
                </a:lnTo>
                <a:lnTo>
                  <a:pt x="1623517" y="6448308"/>
                </a:lnTo>
                <a:lnTo>
                  <a:pt x="1620376" y="6447007"/>
                </a:lnTo>
                <a:lnTo>
                  <a:pt x="1617548" y="6445706"/>
                </a:lnTo>
                <a:lnTo>
                  <a:pt x="1615662" y="6444081"/>
                </a:lnTo>
                <a:lnTo>
                  <a:pt x="1614092" y="6442130"/>
                </a:lnTo>
                <a:lnTo>
                  <a:pt x="1612835" y="6440179"/>
                </a:lnTo>
                <a:lnTo>
                  <a:pt x="1611892" y="6438228"/>
                </a:lnTo>
                <a:lnTo>
                  <a:pt x="1610950" y="6436277"/>
                </a:lnTo>
                <a:lnTo>
                  <a:pt x="1609379" y="6432050"/>
                </a:lnTo>
                <a:lnTo>
                  <a:pt x="1608436" y="6428473"/>
                </a:lnTo>
                <a:lnTo>
                  <a:pt x="1607493" y="6426522"/>
                </a:lnTo>
                <a:close/>
                <a:moveTo>
                  <a:pt x="2277110" y="6421396"/>
                </a:moveTo>
                <a:lnTo>
                  <a:pt x="2280921" y="6422360"/>
                </a:lnTo>
                <a:lnTo>
                  <a:pt x="2283143" y="6423324"/>
                </a:lnTo>
                <a:lnTo>
                  <a:pt x="2284413" y="6424288"/>
                </a:lnTo>
                <a:lnTo>
                  <a:pt x="2284732" y="6424609"/>
                </a:lnTo>
                <a:lnTo>
                  <a:pt x="2284732" y="6425252"/>
                </a:lnTo>
                <a:lnTo>
                  <a:pt x="2284413" y="6425894"/>
                </a:lnTo>
                <a:lnTo>
                  <a:pt x="2283143" y="6427179"/>
                </a:lnTo>
                <a:lnTo>
                  <a:pt x="2279651" y="6429428"/>
                </a:lnTo>
                <a:lnTo>
                  <a:pt x="2274888" y="6431356"/>
                </a:lnTo>
                <a:lnTo>
                  <a:pt x="2270760" y="6433284"/>
                </a:lnTo>
                <a:lnTo>
                  <a:pt x="2268855" y="6434890"/>
                </a:lnTo>
                <a:lnTo>
                  <a:pt x="2267585" y="6435854"/>
                </a:lnTo>
                <a:lnTo>
                  <a:pt x="2266950" y="6437139"/>
                </a:lnTo>
                <a:lnTo>
                  <a:pt x="2266950" y="6437461"/>
                </a:lnTo>
                <a:lnTo>
                  <a:pt x="2266950" y="6438103"/>
                </a:lnTo>
                <a:lnTo>
                  <a:pt x="2268220" y="6439067"/>
                </a:lnTo>
                <a:lnTo>
                  <a:pt x="2269808" y="6439710"/>
                </a:lnTo>
                <a:lnTo>
                  <a:pt x="2272030" y="6440031"/>
                </a:lnTo>
                <a:lnTo>
                  <a:pt x="2274253" y="6440352"/>
                </a:lnTo>
                <a:lnTo>
                  <a:pt x="2279333" y="6440995"/>
                </a:lnTo>
                <a:lnTo>
                  <a:pt x="2284413" y="6441637"/>
                </a:lnTo>
                <a:lnTo>
                  <a:pt x="2289493" y="6442280"/>
                </a:lnTo>
                <a:lnTo>
                  <a:pt x="2291398" y="6442601"/>
                </a:lnTo>
                <a:lnTo>
                  <a:pt x="2293303" y="6443244"/>
                </a:lnTo>
                <a:lnTo>
                  <a:pt x="2294573" y="6444208"/>
                </a:lnTo>
                <a:lnTo>
                  <a:pt x="2295208" y="6445171"/>
                </a:lnTo>
                <a:lnTo>
                  <a:pt x="2295526" y="6446457"/>
                </a:lnTo>
                <a:lnTo>
                  <a:pt x="2294892" y="6448384"/>
                </a:lnTo>
                <a:lnTo>
                  <a:pt x="2293303" y="6448384"/>
                </a:lnTo>
                <a:lnTo>
                  <a:pt x="2291398" y="6448384"/>
                </a:lnTo>
                <a:lnTo>
                  <a:pt x="2288223" y="6447420"/>
                </a:lnTo>
                <a:lnTo>
                  <a:pt x="2285366" y="6446457"/>
                </a:lnTo>
                <a:lnTo>
                  <a:pt x="2282192" y="6444850"/>
                </a:lnTo>
                <a:lnTo>
                  <a:pt x="2279968" y="6443886"/>
                </a:lnTo>
                <a:lnTo>
                  <a:pt x="2278698" y="6443565"/>
                </a:lnTo>
                <a:lnTo>
                  <a:pt x="2277428" y="6443565"/>
                </a:lnTo>
                <a:lnTo>
                  <a:pt x="2276793" y="6443565"/>
                </a:lnTo>
                <a:lnTo>
                  <a:pt x="2275840" y="6444208"/>
                </a:lnTo>
                <a:lnTo>
                  <a:pt x="2275205" y="6444850"/>
                </a:lnTo>
                <a:lnTo>
                  <a:pt x="2274888" y="6446135"/>
                </a:lnTo>
                <a:lnTo>
                  <a:pt x="2271078" y="6445814"/>
                </a:lnTo>
                <a:lnTo>
                  <a:pt x="2267904" y="6444850"/>
                </a:lnTo>
                <a:lnTo>
                  <a:pt x="2265680" y="6444208"/>
                </a:lnTo>
                <a:lnTo>
                  <a:pt x="2264410" y="6443244"/>
                </a:lnTo>
                <a:lnTo>
                  <a:pt x="2263775" y="6442280"/>
                </a:lnTo>
                <a:lnTo>
                  <a:pt x="2263458" y="6440673"/>
                </a:lnTo>
                <a:lnTo>
                  <a:pt x="2263458" y="6439388"/>
                </a:lnTo>
                <a:lnTo>
                  <a:pt x="2263458" y="6438103"/>
                </a:lnTo>
                <a:lnTo>
                  <a:pt x="2264093" y="6435854"/>
                </a:lnTo>
                <a:lnTo>
                  <a:pt x="2264410" y="6434569"/>
                </a:lnTo>
                <a:lnTo>
                  <a:pt x="2264410" y="6433284"/>
                </a:lnTo>
                <a:lnTo>
                  <a:pt x="2264093" y="6432320"/>
                </a:lnTo>
                <a:lnTo>
                  <a:pt x="2263140" y="6431356"/>
                </a:lnTo>
                <a:lnTo>
                  <a:pt x="2261235" y="6430714"/>
                </a:lnTo>
                <a:lnTo>
                  <a:pt x="2259013" y="6430071"/>
                </a:lnTo>
                <a:lnTo>
                  <a:pt x="2259330" y="6429107"/>
                </a:lnTo>
                <a:lnTo>
                  <a:pt x="2259965" y="6428465"/>
                </a:lnTo>
                <a:lnTo>
                  <a:pt x="2260918" y="6427822"/>
                </a:lnTo>
                <a:lnTo>
                  <a:pt x="2262188" y="6427501"/>
                </a:lnTo>
                <a:lnTo>
                  <a:pt x="2265680" y="6426858"/>
                </a:lnTo>
                <a:lnTo>
                  <a:pt x="2269173" y="6425894"/>
                </a:lnTo>
                <a:lnTo>
                  <a:pt x="2272984" y="6425252"/>
                </a:lnTo>
                <a:lnTo>
                  <a:pt x="2275524" y="6424288"/>
                </a:lnTo>
                <a:lnTo>
                  <a:pt x="2276475" y="6423967"/>
                </a:lnTo>
                <a:lnTo>
                  <a:pt x="2277110" y="6423324"/>
                </a:lnTo>
                <a:lnTo>
                  <a:pt x="2277428" y="6422360"/>
                </a:lnTo>
                <a:close/>
                <a:moveTo>
                  <a:pt x="1891348" y="6419808"/>
                </a:moveTo>
                <a:lnTo>
                  <a:pt x="1895476" y="6420742"/>
                </a:lnTo>
                <a:lnTo>
                  <a:pt x="1899921" y="6421365"/>
                </a:lnTo>
                <a:lnTo>
                  <a:pt x="1905001" y="6421676"/>
                </a:lnTo>
                <a:lnTo>
                  <a:pt x="1911351" y="6421676"/>
                </a:lnTo>
                <a:lnTo>
                  <a:pt x="1911033" y="6422921"/>
                </a:lnTo>
                <a:lnTo>
                  <a:pt x="1909764" y="6423855"/>
                </a:lnTo>
                <a:lnTo>
                  <a:pt x="1908811" y="6424789"/>
                </a:lnTo>
                <a:lnTo>
                  <a:pt x="1907541" y="6425411"/>
                </a:lnTo>
                <a:lnTo>
                  <a:pt x="1904367" y="6426968"/>
                </a:lnTo>
                <a:lnTo>
                  <a:pt x="1900556" y="6428213"/>
                </a:lnTo>
                <a:lnTo>
                  <a:pt x="1897381" y="6429458"/>
                </a:lnTo>
                <a:lnTo>
                  <a:pt x="1895793" y="6430080"/>
                </a:lnTo>
                <a:lnTo>
                  <a:pt x="1894523" y="6431014"/>
                </a:lnTo>
                <a:lnTo>
                  <a:pt x="1893571" y="6431948"/>
                </a:lnTo>
                <a:lnTo>
                  <a:pt x="1893253" y="6432882"/>
                </a:lnTo>
                <a:lnTo>
                  <a:pt x="1893253" y="6434438"/>
                </a:lnTo>
                <a:lnTo>
                  <a:pt x="1893888" y="6435683"/>
                </a:lnTo>
                <a:lnTo>
                  <a:pt x="1890713" y="6435372"/>
                </a:lnTo>
                <a:lnTo>
                  <a:pt x="1888491" y="6434749"/>
                </a:lnTo>
                <a:lnTo>
                  <a:pt x="1886903" y="6433504"/>
                </a:lnTo>
                <a:lnTo>
                  <a:pt x="1885951" y="6432882"/>
                </a:lnTo>
                <a:lnTo>
                  <a:pt x="1885951" y="6431948"/>
                </a:lnTo>
                <a:lnTo>
                  <a:pt x="1886268" y="6431014"/>
                </a:lnTo>
                <a:lnTo>
                  <a:pt x="1888173" y="6429146"/>
                </a:lnTo>
                <a:lnTo>
                  <a:pt x="1890396" y="6426968"/>
                </a:lnTo>
                <a:lnTo>
                  <a:pt x="1891348" y="6425722"/>
                </a:lnTo>
                <a:lnTo>
                  <a:pt x="1892301" y="6424477"/>
                </a:lnTo>
                <a:lnTo>
                  <a:pt x="1892618" y="6423232"/>
                </a:lnTo>
                <a:lnTo>
                  <a:pt x="1892936" y="6422298"/>
                </a:lnTo>
                <a:lnTo>
                  <a:pt x="1892301" y="6421053"/>
                </a:lnTo>
                <a:close/>
                <a:moveTo>
                  <a:pt x="2352676" y="6408696"/>
                </a:moveTo>
                <a:lnTo>
                  <a:pt x="2355534" y="6409281"/>
                </a:lnTo>
                <a:lnTo>
                  <a:pt x="2358074" y="6409866"/>
                </a:lnTo>
                <a:lnTo>
                  <a:pt x="2359345" y="6410743"/>
                </a:lnTo>
                <a:lnTo>
                  <a:pt x="2360296" y="6411621"/>
                </a:lnTo>
                <a:lnTo>
                  <a:pt x="2360614" y="6412791"/>
                </a:lnTo>
                <a:lnTo>
                  <a:pt x="2360296" y="6413960"/>
                </a:lnTo>
                <a:lnTo>
                  <a:pt x="2359661" y="6414838"/>
                </a:lnTo>
                <a:lnTo>
                  <a:pt x="2358391" y="6415715"/>
                </a:lnTo>
                <a:lnTo>
                  <a:pt x="2356486" y="6416885"/>
                </a:lnTo>
                <a:lnTo>
                  <a:pt x="2354265" y="6417470"/>
                </a:lnTo>
                <a:lnTo>
                  <a:pt x="2352041" y="6418347"/>
                </a:lnTo>
                <a:lnTo>
                  <a:pt x="2348866" y="6419224"/>
                </a:lnTo>
                <a:lnTo>
                  <a:pt x="2345691" y="6419517"/>
                </a:lnTo>
                <a:lnTo>
                  <a:pt x="2342198" y="6419809"/>
                </a:lnTo>
                <a:lnTo>
                  <a:pt x="2338706" y="6419809"/>
                </a:lnTo>
                <a:lnTo>
                  <a:pt x="2334897" y="6419224"/>
                </a:lnTo>
                <a:lnTo>
                  <a:pt x="2333943" y="6417762"/>
                </a:lnTo>
                <a:lnTo>
                  <a:pt x="2333626" y="6416592"/>
                </a:lnTo>
                <a:lnTo>
                  <a:pt x="2333626" y="6415715"/>
                </a:lnTo>
                <a:lnTo>
                  <a:pt x="2334261" y="6414838"/>
                </a:lnTo>
                <a:lnTo>
                  <a:pt x="2335213" y="6414253"/>
                </a:lnTo>
                <a:lnTo>
                  <a:pt x="2337118" y="6413668"/>
                </a:lnTo>
                <a:lnTo>
                  <a:pt x="2340293" y="6412791"/>
                </a:lnTo>
                <a:lnTo>
                  <a:pt x="2344421" y="6412206"/>
                </a:lnTo>
                <a:lnTo>
                  <a:pt x="2347914" y="6411036"/>
                </a:lnTo>
                <a:lnTo>
                  <a:pt x="2349501" y="6410743"/>
                </a:lnTo>
                <a:lnTo>
                  <a:pt x="2351089" y="6410158"/>
                </a:lnTo>
                <a:lnTo>
                  <a:pt x="2352041" y="6409574"/>
                </a:lnTo>
                <a:close/>
                <a:moveTo>
                  <a:pt x="1439517" y="6405521"/>
                </a:moveTo>
                <a:lnTo>
                  <a:pt x="1443619" y="6405521"/>
                </a:lnTo>
                <a:lnTo>
                  <a:pt x="1446773" y="6405839"/>
                </a:lnTo>
                <a:lnTo>
                  <a:pt x="1452451" y="6406474"/>
                </a:lnTo>
                <a:lnTo>
                  <a:pt x="1458445" y="6407426"/>
                </a:lnTo>
                <a:lnTo>
                  <a:pt x="1461601" y="6407426"/>
                </a:lnTo>
                <a:lnTo>
                  <a:pt x="1466017" y="6407426"/>
                </a:lnTo>
                <a:lnTo>
                  <a:pt x="1461601" y="6408379"/>
                </a:lnTo>
                <a:lnTo>
                  <a:pt x="1459076" y="6409331"/>
                </a:lnTo>
                <a:lnTo>
                  <a:pt x="1457814" y="6410284"/>
                </a:lnTo>
                <a:lnTo>
                  <a:pt x="1457499" y="6410601"/>
                </a:lnTo>
                <a:lnTo>
                  <a:pt x="1457499" y="6411236"/>
                </a:lnTo>
                <a:lnTo>
                  <a:pt x="1457814" y="6412506"/>
                </a:lnTo>
                <a:lnTo>
                  <a:pt x="1458761" y="6413459"/>
                </a:lnTo>
                <a:lnTo>
                  <a:pt x="1461601" y="6415364"/>
                </a:lnTo>
                <a:lnTo>
                  <a:pt x="1464755" y="6417269"/>
                </a:lnTo>
                <a:lnTo>
                  <a:pt x="1465386" y="6418221"/>
                </a:lnTo>
                <a:lnTo>
                  <a:pt x="1465701" y="6419809"/>
                </a:lnTo>
                <a:lnTo>
                  <a:pt x="1465386" y="6420126"/>
                </a:lnTo>
                <a:lnTo>
                  <a:pt x="1465070" y="6420761"/>
                </a:lnTo>
                <a:lnTo>
                  <a:pt x="1463493" y="6422031"/>
                </a:lnTo>
                <a:lnTo>
                  <a:pt x="1460338" y="6422984"/>
                </a:lnTo>
                <a:lnTo>
                  <a:pt x="1455922" y="6424254"/>
                </a:lnTo>
                <a:lnTo>
                  <a:pt x="1455922" y="6425206"/>
                </a:lnTo>
                <a:lnTo>
                  <a:pt x="1456553" y="6425841"/>
                </a:lnTo>
                <a:lnTo>
                  <a:pt x="1457814" y="6426794"/>
                </a:lnTo>
                <a:lnTo>
                  <a:pt x="1459392" y="6426794"/>
                </a:lnTo>
                <a:lnTo>
                  <a:pt x="1463808" y="6427111"/>
                </a:lnTo>
                <a:lnTo>
                  <a:pt x="1468540" y="6426794"/>
                </a:lnTo>
                <a:lnTo>
                  <a:pt x="1473272" y="6426794"/>
                </a:lnTo>
                <a:lnTo>
                  <a:pt x="1474850" y="6427111"/>
                </a:lnTo>
                <a:lnTo>
                  <a:pt x="1476427" y="6427429"/>
                </a:lnTo>
                <a:lnTo>
                  <a:pt x="1477373" y="6428064"/>
                </a:lnTo>
                <a:lnTo>
                  <a:pt x="1478004" y="6429016"/>
                </a:lnTo>
                <a:lnTo>
                  <a:pt x="1477373" y="6429969"/>
                </a:lnTo>
                <a:lnTo>
                  <a:pt x="1476427" y="6431556"/>
                </a:lnTo>
                <a:lnTo>
                  <a:pt x="1472011" y="6430921"/>
                </a:lnTo>
                <a:lnTo>
                  <a:pt x="1468540" y="6430604"/>
                </a:lnTo>
                <a:lnTo>
                  <a:pt x="1466332" y="6430286"/>
                </a:lnTo>
                <a:lnTo>
                  <a:pt x="1464755" y="6430604"/>
                </a:lnTo>
                <a:lnTo>
                  <a:pt x="1463808" y="6431239"/>
                </a:lnTo>
                <a:lnTo>
                  <a:pt x="1463808" y="6431874"/>
                </a:lnTo>
                <a:lnTo>
                  <a:pt x="1464125" y="6432826"/>
                </a:lnTo>
                <a:lnTo>
                  <a:pt x="1465070" y="6433779"/>
                </a:lnTo>
                <a:lnTo>
                  <a:pt x="1466648" y="6435049"/>
                </a:lnTo>
                <a:lnTo>
                  <a:pt x="1468540" y="6436001"/>
                </a:lnTo>
                <a:lnTo>
                  <a:pt x="1473272" y="6437906"/>
                </a:lnTo>
                <a:lnTo>
                  <a:pt x="1475796" y="6438541"/>
                </a:lnTo>
                <a:lnTo>
                  <a:pt x="1478635" y="6439176"/>
                </a:lnTo>
                <a:lnTo>
                  <a:pt x="1481475" y="6439494"/>
                </a:lnTo>
                <a:lnTo>
                  <a:pt x="1483998" y="6439811"/>
                </a:lnTo>
                <a:lnTo>
                  <a:pt x="1484314" y="6442034"/>
                </a:lnTo>
                <a:lnTo>
                  <a:pt x="1484314" y="6443304"/>
                </a:lnTo>
                <a:lnTo>
                  <a:pt x="1483367" y="6444256"/>
                </a:lnTo>
                <a:lnTo>
                  <a:pt x="1482421" y="6444891"/>
                </a:lnTo>
                <a:lnTo>
                  <a:pt x="1481159" y="6445209"/>
                </a:lnTo>
                <a:lnTo>
                  <a:pt x="1479583" y="6445209"/>
                </a:lnTo>
                <a:lnTo>
                  <a:pt x="1475165" y="6444891"/>
                </a:lnTo>
                <a:lnTo>
                  <a:pt x="1471064" y="6444256"/>
                </a:lnTo>
                <a:lnTo>
                  <a:pt x="1466332" y="6443939"/>
                </a:lnTo>
                <a:lnTo>
                  <a:pt x="1464439" y="6443939"/>
                </a:lnTo>
                <a:lnTo>
                  <a:pt x="1462231" y="6444256"/>
                </a:lnTo>
                <a:lnTo>
                  <a:pt x="1460654" y="6444891"/>
                </a:lnTo>
                <a:lnTo>
                  <a:pt x="1459392" y="6445844"/>
                </a:lnTo>
                <a:lnTo>
                  <a:pt x="1461601" y="6449019"/>
                </a:lnTo>
                <a:lnTo>
                  <a:pt x="1463808" y="6451559"/>
                </a:lnTo>
                <a:lnTo>
                  <a:pt x="1465386" y="6454099"/>
                </a:lnTo>
                <a:lnTo>
                  <a:pt x="1466648" y="6457274"/>
                </a:lnTo>
                <a:lnTo>
                  <a:pt x="1467278" y="6459814"/>
                </a:lnTo>
                <a:lnTo>
                  <a:pt x="1467909" y="6462672"/>
                </a:lnTo>
                <a:lnTo>
                  <a:pt x="1468225" y="6465529"/>
                </a:lnTo>
                <a:lnTo>
                  <a:pt x="1468225" y="6468387"/>
                </a:lnTo>
                <a:lnTo>
                  <a:pt x="1468225" y="6473784"/>
                </a:lnTo>
                <a:lnTo>
                  <a:pt x="1467595" y="6479499"/>
                </a:lnTo>
                <a:lnTo>
                  <a:pt x="1466963" y="6484579"/>
                </a:lnTo>
                <a:lnTo>
                  <a:pt x="1466648" y="6489659"/>
                </a:lnTo>
                <a:lnTo>
                  <a:pt x="1462546" y="6488389"/>
                </a:lnTo>
                <a:lnTo>
                  <a:pt x="1459707" y="6487119"/>
                </a:lnTo>
                <a:lnTo>
                  <a:pt x="1457184" y="6484897"/>
                </a:lnTo>
                <a:lnTo>
                  <a:pt x="1454975" y="6482674"/>
                </a:lnTo>
                <a:lnTo>
                  <a:pt x="1453398" y="6480452"/>
                </a:lnTo>
                <a:lnTo>
                  <a:pt x="1452137" y="6477912"/>
                </a:lnTo>
                <a:lnTo>
                  <a:pt x="1449928" y="6472832"/>
                </a:lnTo>
                <a:lnTo>
                  <a:pt x="1447719" y="6467434"/>
                </a:lnTo>
                <a:lnTo>
                  <a:pt x="1446773" y="6464894"/>
                </a:lnTo>
                <a:lnTo>
                  <a:pt x="1445196" y="6462354"/>
                </a:lnTo>
                <a:lnTo>
                  <a:pt x="1443619" y="6460132"/>
                </a:lnTo>
                <a:lnTo>
                  <a:pt x="1441410" y="6458227"/>
                </a:lnTo>
                <a:lnTo>
                  <a:pt x="1438255" y="6456639"/>
                </a:lnTo>
                <a:lnTo>
                  <a:pt x="1435101" y="6454734"/>
                </a:lnTo>
                <a:lnTo>
                  <a:pt x="1438571" y="6452512"/>
                </a:lnTo>
                <a:lnTo>
                  <a:pt x="1441726" y="6449972"/>
                </a:lnTo>
                <a:lnTo>
                  <a:pt x="1443619" y="6447114"/>
                </a:lnTo>
                <a:lnTo>
                  <a:pt x="1445196" y="6444574"/>
                </a:lnTo>
                <a:lnTo>
                  <a:pt x="1446143" y="6442034"/>
                </a:lnTo>
                <a:lnTo>
                  <a:pt x="1446458" y="6438859"/>
                </a:lnTo>
                <a:lnTo>
                  <a:pt x="1446458" y="6436319"/>
                </a:lnTo>
                <a:lnTo>
                  <a:pt x="1446143" y="6433144"/>
                </a:lnTo>
                <a:lnTo>
                  <a:pt x="1445827" y="6429969"/>
                </a:lnTo>
                <a:lnTo>
                  <a:pt x="1444880" y="6427111"/>
                </a:lnTo>
                <a:lnTo>
                  <a:pt x="1442987" y="6420444"/>
                </a:lnTo>
                <a:lnTo>
                  <a:pt x="1440779" y="6413141"/>
                </a:lnTo>
                <a:lnTo>
                  <a:pt x="1440149" y="6409331"/>
                </a:lnTo>
                <a:close/>
                <a:moveTo>
                  <a:pt x="1954706" y="6403933"/>
                </a:moveTo>
                <a:lnTo>
                  <a:pt x="1958590" y="6405232"/>
                </a:lnTo>
                <a:lnTo>
                  <a:pt x="1960857" y="6405882"/>
                </a:lnTo>
                <a:lnTo>
                  <a:pt x="1962151" y="6406531"/>
                </a:lnTo>
                <a:lnTo>
                  <a:pt x="1962151" y="6406856"/>
                </a:lnTo>
                <a:lnTo>
                  <a:pt x="1961827" y="6407181"/>
                </a:lnTo>
                <a:lnTo>
                  <a:pt x="1961180" y="6407830"/>
                </a:lnTo>
                <a:lnTo>
                  <a:pt x="1959239" y="6408479"/>
                </a:lnTo>
                <a:lnTo>
                  <a:pt x="1954383" y="6409778"/>
                </a:lnTo>
                <a:lnTo>
                  <a:pt x="1949204" y="6411402"/>
                </a:lnTo>
                <a:lnTo>
                  <a:pt x="1946615" y="6412051"/>
                </a:lnTo>
                <a:lnTo>
                  <a:pt x="1944349" y="6413350"/>
                </a:lnTo>
                <a:lnTo>
                  <a:pt x="1943054" y="6414325"/>
                </a:lnTo>
                <a:lnTo>
                  <a:pt x="1942731" y="6414974"/>
                </a:lnTo>
                <a:lnTo>
                  <a:pt x="1942407" y="6415623"/>
                </a:lnTo>
                <a:lnTo>
                  <a:pt x="1942407" y="6416273"/>
                </a:lnTo>
                <a:lnTo>
                  <a:pt x="1942731" y="6416922"/>
                </a:lnTo>
                <a:lnTo>
                  <a:pt x="1943054" y="6417572"/>
                </a:lnTo>
                <a:lnTo>
                  <a:pt x="1944025" y="6418221"/>
                </a:lnTo>
                <a:lnTo>
                  <a:pt x="1942407" y="6418221"/>
                </a:lnTo>
                <a:lnTo>
                  <a:pt x="1941112" y="6417897"/>
                </a:lnTo>
                <a:lnTo>
                  <a:pt x="1939818" y="6417572"/>
                </a:lnTo>
                <a:lnTo>
                  <a:pt x="1939171" y="6416922"/>
                </a:lnTo>
                <a:lnTo>
                  <a:pt x="1937876" y="6415623"/>
                </a:lnTo>
                <a:lnTo>
                  <a:pt x="1937228" y="6414325"/>
                </a:lnTo>
                <a:lnTo>
                  <a:pt x="1936257" y="6413026"/>
                </a:lnTo>
                <a:lnTo>
                  <a:pt x="1934962" y="6411402"/>
                </a:lnTo>
                <a:lnTo>
                  <a:pt x="1933992" y="6411077"/>
                </a:lnTo>
                <a:lnTo>
                  <a:pt x="1933020" y="6410753"/>
                </a:lnTo>
                <a:lnTo>
                  <a:pt x="1929460" y="6410428"/>
                </a:lnTo>
                <a:lnTo>
                  <a:pt x="1928813" y="6409129"/>
                </a:lnTo>
                <a:lnTo>
                  <a:pt x="1928813" y="6408804"/>
                </a:lnTo>
                <a:lnTo>
                  <a:pt x="1929136" y="6408479"/>
                </a:lnTo>
                <a:lnTo>
                  <a:pt x="1930107" y="6407830"/>
                </a:lnTo>
                <a:lnTo>
                  <a:pt x="1931726" y="6407505"/>
                </a:lnTo>
                <a:lnTo>
                  <a:pt x="1936257" y="6407181"/>
                </a:lnTo>
                <a:lnTo>
                  <a:pt x="1942083" y="6407181"/>
                </a:lnTo>
                <a:lnTo>
                  <a:pt x="1947909" y="6407505"/>
                </a:lnTo>
                <a:lnTo>
                  <a:pt x="1952442" y="6407181"/>
                </a:lnTo>
                <a:lnTo>
                  <a:pt x="1954060" y="6406856"/>
                </a:lnTo>
                <a:lnTo>
                  <a:pt x="1955354" y="6406206"/>
                </a:lnTo>
                <a:lnTo>
                  <a:pt x="1955678" y="6405882"/>
                </a:lnTo>
                <a:lnTo>
                  <a:pt x="1955678" y="6405557"/>
                </a:lnTo>
                <a:close/>
                <a:moveTo>
                  <a:pt x="3028934" y="6394408"/>
                </a:moveTo>
                <a:lnTo>
                  <a:pt x="3030538" y="6402173"/>
                </a:lnTo>
                <a:lnTo>
                  <a:pt x="3027010" y="6402173"/>
                </a:lnTo>
                <a:lnTo>
                  <a:pt x="3024124" y="6402173"/>
                </a:lnTo>
                <a:lnTo>
                  <a:pt x="3021558" y="6402484"/>
                </a:lnTo>
                <a:lnTo>
                  <a:pt x="3019954" y="6402795"/>
                </a:lnTo>
                <a:lnTo>
                  <a:pt x="3018030" y="6403416"/>
                </a:lnTo>
                <a:lnTo>
                  <a:pt x="3016747" y="6404037"/>
                </a:lnTo>
                <a:lnTo>
                  <a:pt x="3014502" y="6405590"/>
                </a:lnTo>
                <a:lnTo>
                  <a:pt x="3012578" y="6406833"/>
                </a:lnTo>
                <a:lnTo>
                  <a:pt x="3010975" y="6407454"/>
                </a:lnTo>
                <a:lnTo>
                  <a:pt x="3009371" y="6408075"/>
                </a:lnTo>
                <a:lnTo>
                  <a:pt x="3007447" y="6408386"/>
                </a:lnTo>
                <a:lnTo>
                  <a:pt x="3005202" y="6408696"/>
                </a:lnTo>
                <a:lnTo>
                  <a:pt x="3001995" y="6408696"/>
                </a:lnTo>
                <a:lnTo>
                  <a:pt x="2998788" y="6408696"/>
                </a:lnTo>
                <a:lnTo>
                  <a:pt x="3002636" y="6406833"/>
                </a:lnTo>
                <a:lnTo>
                  <a:pt x="3006164" y="6405280"/>
                </a:lnTo>
                <a:lnTo>
                  <a:pt x="3012257" y="6400931"/>
                </a:lnTo>
                <a:lnTo>
                  <a:pt x="3015144" y="6398757"/>
                </a:lnTo>
                <a:lnTo>
                  <a:pt x="3018992" y="6396893"/>
                </a:lnTo>
                <a:lnTo>
                  <a:pt x="3023161" y="6395340"/>
                </a:lnTo>
                <a:close/>
                <a:moveTo>
                  <a:pt x="2213873" y="6392821"/>
                </a:moveTo>
                <a:lnTo>
                  <a:pt x="2216979" y="6393444"/>
                </a:lnTo>
                <a:lnTo>
                  <a:pt x="2219463" y="6394378"/>
                </a:lnTo>
                <a:lnTo>
                  <a:pt x="2223190" y="6397179"/>
                </a:lnTo>
                <a:lnTo>
                  <a:pt x="2225675" y="6398113"/>
                </a:lnTo>
                <a:lnTo>
                  <a:pt x="2229092" y="6398735"/>
                </a:lnTo>
                <a:lnTo>
                  <a:pt x="2233751" y="6398424"/>
                </a:lnTo>
                <a:lnTo>
                  <a:pt x="2239963" y="6397802"/>
                </a:lnTo>
                <a:lnTo>
                  <a:pt x="2239342" y="6398424"/>
                </a:lnTo>
                <a:lnTo>
                  <a:pt x="2238410" y="6399358"/>
                </a:lnTo>
                <a:lnTo>
                  <a:pt x="2237167" y="6399981"/>
                </a:lnTo>
                <a:lnTo>
                  <a:pt x="2235614" y="6400292"/>
                </a:lnTo>
                <a:lnTo>
                  <a:pt x="2231887" y="6401226"/>
                </a:lnTo>
                <a:lnTo>
                  <a:pt x="2228160" y="6401848"/>
                </a:lnTo>
                <a:lnTo>
                  <a:pt x="2224433" y="6402782"/>
                </a:lnTo>
                <a:lnTo>
                  <a:pt x="2223190" y="6403405"/>
                </a:lnTo>
                <a:lnTo>
                  <a:pt x="2222260" y="6404338"/>
                </a:lnTo>
                <a:lnTo>
                  <a:pt x="2221637" y="6405272"/>
                </a:lnTo>
                <a:lnTo>
                  <a:pt x="2221328" y="6406206"/>
                </a:lnTo>
                <a:lnTo>
                  <a:pt x="2221948" y="6407451"/>
                </a:lnTo>
                <a:lnTo>
                  <a:pt x="2222880" y="6408696"/>
                </a:lnTo>
                <a:lnTo>
                  <a:pt x="2218221" y="6407140"/>
                </a:lnTo>
                <a:lnTo>
                  <a:pt x="2215115" y="6405272"/>
                </a:lnTo>
                <a:lnTo>
                  <a:pt x="2213252" y="6403405"/>
                </a:lnTo>
                <a:lnTo>
                  <a:pt x="2212630" y="6402471"/>
                </a:lnTo>
                <a:lnTo>
                  <a:pt x="2212009" y="6401537"/>
                </a:lnTo>
                <a:lnTo>
                  <a:pt x="2211388" y="6399669"/>
                </a:lnTo>
                <a:lnTo>
                  <a:pt x="2212009" y="6397802"/>
                </a:lnTo>
                <a:lnTo>
                  <a:pt x="2212630" y="6395311"/>
                </a:lnTo>
                <a:close/>
                <a:moveTo>
                  <a:pt x="1821470" y="6386471"/>
                </a:moveTo>
                <a:lnTo>
                  <a:pt x="1822124" y="6387998"/>
                </a:lnTo>
                <a:lnTo>
                  <a:pt x="1822451" y="6389219"/>
                </a:lnTo>
                <a:lnTo>
                  <a:pt x="1822451" y="6390745"/>
                </a:lnTo>
                <a:lnTo>
                  <a:pt x="1822124" y="6391661"/>
                </a:lnTo>
                <a:lnTo>
                  <a:pt x="1821797" y="6392577"/>
                </a:lnTo>
                <a:lnTo>
                  <a:pt x="1821143" y="6393798"/>
                </a:lnTo>
                <a:lnTo>
                  <a:pt x="1819182" y="6395325"/>
                </a:lnTo>
                <a:lnTo>
                  <a:pt x="1814607" y="6398988"/>
                </a:lnTo>
                <a:lnTo>
                  <a:pt x="1812646" y="6400515"/>
                </a:lnTo>
                <a:lnTo>
                  <a:pt x="1811011" y="6402346"/>
                </a:lnTo>
                <a:lnTo>
                  <a:pt x="1807089" y="6402346"/>
                </a:lnTo>
                <a:lnTo>
                  <a:pt x="1804475" y="6401736"/>
                </a:lnTo>
                <a:lnTo>
                  <a:pt x="1802187" y="6401125"/>
                </a:lnTo>
                <a:lnTo>
                  <a:pt x="1801206" y="6400209"/>
                </a:lnTo>
                <a:lnTo>
                  <a:pt x="1800226" y="6398988"/>
                </a:lnTo>
                <a:lnTo>
                  <a:pt x="1800226" y="6397767"/>
                </a:lnTo>
                <a:lnTo>
                  <a:pt x="1801206" y="6396240"/>
                </a:lnTo>
                <a:lnTo>
                  <a:pt x="1802187" y="6395019"/>
                </a:lnTo>
                <a:lnTo>
                  <a:pt x="1803494" y="6393798"/>
                </a:lnTo>
                <a:lnTo>
                  <a:pt x="1805455" y="6392272"/>
                </a:lnTo>
                <a:lnTo>
                  <a:pt x="1807743" y="6391051"/>
                </a:lnTo>
                <a:lnTo>
                  <a:pt x="1810358" y="6389524"/>
                </a:lnTo>
                <a:lnTo>
                  <a:pt x="1812972" y="6388608"/>
                </a:lnTo>
                <a:lnTo>
                  <a:pt x="1815914" y="6387692"/>
                </a:lnTo>
                <a:lnTo>
                  <a:pt x="1818856" y="6387082"/>
                </a:lnTo>
                <a:close/>
                <a:moveTo>
                  <a:pt x="1481138" y="6381708"/>
                </a:moveTo>
                <a:lnTo>
                  <a:pt x="1484741" y="6382343"/>
                </a:lnTo>
                <a:lnTo>
                  <a:pt x="1488345" y="6382978"/>
                </a:lnTo>
                <a:lnTo>
                  <a:pt x="1491293" y="6383613"/>
                </a:lnTo>
                <a:lnTo>
                  <a:pt x="1493914" y="6384566"/>
                </a:lnTo>
                <a:lnTo>
                  <a:pt x="1496207" y="6385201"/>
                </a:lnTo>
                <a:lnTo>
                  <a:pt x="1497845" y="6386471"/>
                </a:lnTo>
                <a:lnTo>
                  <a:pt x="1499155" y="6387423"/>
                </a:lnTo>
                <a:lnTo>
                  <a:pt x="1500793" y="6388693"/>
                </a:lnTo>
                <a:lnTo>
                  <a:pt x="1501448" y="6390281"/>
                </a:lnTo>
                <a:lnTo>
                  <a:pt x="1501776" y="6391551"/>
                </a:lnTo>
                <a:lnTo>
                  <a:pt x="1501776" y="6392821"/>
                </a:lnTo>
                <a:lnTo>
                  <a:pt x="1501776" y="6394408"/>
                </a:lnTo>
                <a:lnTo>
                  <a:pt x="1501121" y="6395678"/>
                </a:lnTo>
                <a:lnTo>
                  <a:pt x="1500466" y="6397583"/>
                </a:lnTo>
                <a:lnTo>
                  <a:pt x="1498828" y="6399171"/>
                </a:lnTo>
                <a:lnTo>
                  <a:pt x="1497517" y="6400758"/>
                </a:lnTo>
                <a:lnTo>
                  <a:pt x="1493914" y="6399171"/>
                </a:lnTo>
                <a:lnTo>
                  <a:pt x="1490639" y="6397583"/>
                </a:lnTo>
                <a:lnTo>
                  <a:pt x="1488017" y="6395361"/>
                </a:lnTo>
                <a:lnTo>
                  <a:pt x="1485724" y="6393138"/>
                </a:lnTo>
                <a:lnTo>
                  <a:pt x="1483758" y="6390598"/>
                </a:lnTo>
                <a:lnTo>
                  <a:pt x="1482448" y="6387741"/>
                </a:lnTo>
                <a:lnTo>
                  <a:pt x="1481465" y="6384883"/>
                </a:lnTo>
                <a:close/>
                <a:moveTo>
                  <a:pt x="3227446" y="6376946"/>
                </a:moveTo>
                <a:lnTo>
                  <a:pt x="3228976" y="6388059"/>
                </a:lnTo>
                <a:lnTo>
                  <a:pt x="3226222" y="6388059"/>
                </a:lnTo>
                <a:lnTo>
                  <a:pt x="3224997" y="6387732"/>
                </a:lnTo>
                <a:lnTo>
                  <a:pt x="3224385" y="6387406"/>
                </a:lnTo>
                <a:lnTo>
                  <a:pt x="3222855" y="6386752"/>
                </a:lnTo>
                <a:lnTo>
                  <a:pt x="3222549" y="6385444"/>
                </a:lnTo>
                <a:lnTo>
                  <a:pt x="3221019" y="6384464"/>
                </a:lnTo>
                <a:lnTo>
                  <a:pt x="3219795" y="6384137"/>
                </a:lnTo>
                <a:lnTo>
                  <a:pt x="3217959" y="6384137"/>
                </a:lnTo>
                <a:lnTo>
                  <a:pt x="3215817" y="6384464"/>
                </a:lnTo>
                <a:lnTo>
                  <a:pt x="3210920" y="6385771"/>
                </a:lnTo>
                <a:lnTo>
                  <a:pt x="3207554" y="6386098"/>
                </a:lnTo>
                <a:lnTo>
                  <a:pt x="3203882" y="6386098"/>
                </a:lnTo>
                <a:lnTo>
                  <a:pt x="3203576" y="6384791"/>
                </a:lnTo>
                <a:lnTo>
                  <a:pt x="3203576" y="6383810"/>
                </a:lnTo>
                <a:lnTo>
                  <a:pt x="3203882" y="6382830"/>
                </a:lnTo>
                <a:lnTo>
                  <a:pt x="3204494" y="6381522"/>
                </a:lnTo>
                <a:lnTo>
                  <a:pt x="3205412" y="6380868"/>
                </a:lnTo>
                <a:lnTo>
                  <a:pt x="3206636" y="6380215"/>
                </a:lnTo>
                <a:lnTo>
                  <a:pt x="3210002" y="6379234"/>
                </a:lnTo>
                <a:lnTo>
                  <a:pt x="3213981" y="6378581"/>
                </a:lnTo>
                <a:lnTo>
                  <a:pt x="3218265" y="6377927"/>
                </a:lnTo>
                <a:close/>
                <a:moveTo>
                  <a:pt x="2446337" y="6376946"/>
                </a:moveTo>
                <a:lnTo>
                  <a:pt x="2447925" y="6376946"/>
                </a:lnTo>
                <a:lnTo>
                  <a:pt x="2444750" y="6378534"/>
                </a:lnTo>
                <a:lnTo>
                  <a:pt x="2444750" y="6377740"/>
                </a:lnTo>
                <a:close/>
                <a:moveTo>
                  <a:pt x="2252409" y="6372183"/>
                </a:moveTo>
                <a:lnTo>
                  <a:pt x="2255839" y="6372183"/>
                </a:lnTo>
                <a:lnTo>
                  <a:pt x="2255839" y="6373515"/>
                </a:lnTo>
                <a:lnTo>
                  <a:pt x="2255527" y="6375179"/>
                </a:lnTo>
                <a:lnTo>
                  <a:pt x="2253969" y="6377842"/>
                </a:lnTo>
                <a:lnTo>
                  <a:pt x="2252720" y="6380172"/>
                </a:lnTo>
                <a:lnTo>
                  <a:pt x="2250850" y="6382502"/>
                </a:lnTo>
                <a:lnTo>
                  <a:pt x="2249290" y="6384832"/>
                </a:lnTo>
                <a:lnTo>
                  <a:pt x="2247419" y="6387162"/>
                </a:lnTo>
                <a:lnTo>
                  <a:pt x="2246484" y="6389493"/>
                </a:lnTo>
                <a:lnTo>
                  <a:pt x="2246172" y="6391157"/>
                </a:lnTo>
                <a:lnTo>
                  <a:pt x="2245860" y="6392821"/>
                </a:lnTo>
                <a:lnTo>
                  <a:pt x="2243677" y="6392156"/>
                </a:lnTo>
                <a:lnTo>
                  <a:pt x="2241806" y="6391157"/>
                </a:lnTo>
                <a:lnTo>
                  <a:pt x="2240248" y="6389493"/>
                </a:lnTo>
                <a:lnTo>
                  <a:pt x="2239312" y="6388161"/>
                </a:lnTo>
                <a:lnTo>
                  <a:pt x="2238688" y="6386497"/>
                </a:lnTo>
                <a:lnTo>
                  <a:pt x="2238376" y="6384832"/>
                </a:lnTo>
                <a:lnTo>
                  <a:pt x="2238376" y="6383168"/>
                </a:lnTo>
                <a:lnTo>
                  <a:pt x="2238999" y="6381171"/>
                </a:lnTo>
                <a:lnTo>
                  <a:pt x="2239935" y="6379506"/>
                </a:lnTo>
                <a:lnTo>
                  <a:pt x="2241495" y="6377842"/>
                </a:lnTo>
                <a:lnTo>
                  <a:pt x="2243053" y="6376178"/>
                </a:lnTo>
                <a:lnTo>
                  <a:pt x="2244924" y="6375179"/>
                </a:lnTo>
                <a:lnTo>
                  <a:pt x="2246795" y="6373515"/>
                </a:lnTo>
                <a:lnTo>
                  <a:pt x="2249602" y="6372849"/>
                </a:lnTo>
                <a:close/>
                <a:moveTo>
                  <a:pt x="2392363" y="6369008"/>
                </a:moveTo>
                <a:lnTo>
                  <a:pt x="2398830" y="6369942"/>
                </a:lnTo>
                <a:lnTo>
                  <a:pt x="2403534" y="6371187"/>
                </a:lnTo>
                <a:lnTo>
                  <a:pt x="2405005" y="6371810"/>
                </a:lnTo>
                <a:lnTo>
                  <a:pt x="2406180" y="6372432"/>
                </a:lnTo>
                <a:lnTo>
                  <a:pt x="2407062" y="6373055"/>
                </a:lnTo>
                <a:lnTo>
                  <a:pt x="2407650" y="6373989"/>
                </a:lnTo>
                <a:lnTo>
                  <a:pt x="2408239" y="6375234"/>
                </a:lnTo>
                <a:lnTo>
                  <a:pt x="2408239" y="6376168"/>
                </a:lnTo>
                <a:lnTo>
                  <a:pt x="2408239" y="6378346"/>
                </a:lnTo>
                <a:lnTo>
                  <a:pt x="2407062" y="6384572"/>
                </a:lnTo>
                <a:lnTo>
                  <a:pt x="2403534" y="6384883"/>
                </a:lnTo>
                <a:lnTo>
                  <a:pt x="2400300" y="6384883"/>
                </a:lnTo>
                <a:lnTo>
                  <a:pt x="2398242" y="6384572"/>
                </a:lnTo>
                <a:lnTo>
                  <a:pt x="2396479" y="6384261"/>
                </a:lnTo>
                <a:lnTo>
                  <a:pt x="2395303" y="6383327"/>
                </a:lnTo>
                <a:lnTo>
                  <a:pt x="2394127" y="6382393"/>
                </a:lnTo>
                <a:lnTo>
                  <a:pt x="2393539" y="6381148"/>
                </a:lnTo>
                <a:lnTo>
                  <a:pt x="2393245" y="6379903"/>
                </a:lnTo>
                <a:lnTo>
                  <a:pt x="2393245" y="6377101"/>
                </a:lnTo>
                <a:lnTo>
                  <a:pt x="2393539" y="6373989"/>
                </a:lnTo>
                <a:lnTo>
                  <a:pt x="2393539" y="6372432"/>
                </a:lnTo>
                <a:lnTo>
                  <a:pt x="2393539" y="6371187"/>
                </a:lnTo>
                <a:lnTo>
                  <a:pt x="2392951" y="6369942"/>
                </a:lnTo>
                <a:close/>
                <a:moveTo>
                  <a:pt x="1601868" y="6364246"/>
                </a:moveTo>
                <a:lnTo>
                  <a:pt x="1607641" y="6366184"/>
                </a:lnTo>
                <a:lnTo>
                  <a:pt x="1612452" y="6369092"/>
                </a:lnTo>
                <a:lnTo>
                  <a:pt x="1616300" y="6371999"/>
                </a:lnTo>
                <a:lnTo>
                  <a:pt x="1619507" y="6375230"/>
                </a:lnTo>
                <a:lnTo>
                  <a:pt x="1621752" y="6378783"/>
                </a:lnTo>
                <a:lnTo>
                  <a:pt x="1623356" y="6382337"/>
                </a:lnTo>
                <a:lnTo>
                  <a:pt x="1624959" y="6386213"/>
                </a:lnTo>
                <a:lnTo>
                  <a:pt x="1625601" y="6390090"/>
                </a:lnTo>
                <a:lnTo>
                  <a:pt x="1625601" y="6393966"/>
                </a:lnTo>
                <a:lnTo>
                  <a:pt x="1625280" y="6398166"/>
                </a:lnTo>
                <a:lnTo>
                  <a:pt x="1624318" y="6401719"/>
                </a:lnTo>
                <a:lnTo>
                  <a:pt x="1623356" y="6405918"/>
                </a:lnTo>
                <a:lnTo>
                  <a:pt x="1622394" y="6409472"/>
                </a:lnTo>
                <a:lnTo>
                  <a:pt x="1621111" y="6413348"/>
                </a:lnTo>
                <a:lnTo>
                  <a:pt x="1618224" y="6419809"/>
                </a:lnTo>
                <a:lnTo>
                  <a:pt x="1614697" y="6418840"/>
                </a:lnTo>
                <a:lnTo>
                  <a:pt x="1612452" y="6417548"/>
                </a:lnTo>
                <a:lnTo>
                  <a:pt x="1611169" y="6416256"/>
                </a:lnTo>
                <a:lnTo>
                  <a:pt x="1610208" y="6414641"/>
                </a:lnTo>
                <a:lnTo>
                  <a:pt x="1609245" y="6412702"/>
                </a:lnTo>
                <a:lnTo>
                  <a:pt x="1608924" y="6410441"/>
                </a:lnTo>
                <a:lnTo>
                  <a:pt x="1608924" y="6405918"/>
                </a:lnTo>
                <a:lnTo>
                  <a:pt x="1608604" y="6403657"/>
                </a:lnTo>
                <a:lnTo>
                  <a:pt x="1608283" y="6401719"/>
                </a:lnTo>
                <a:lnTo>
                  <a:pt x="1607641" y="6399781"/>
                </a:lnTo>
                <a:lnTo>
                  <a:pt x="1606358" y="6398166"/>
                </a:lnTo>
                <a:lnTo>
                  <a:pt x="1604755" y="6396550"/>
                </a:lnTo>
                <a:lnTo>
                  <a:pt x="1601868" y="6395581"/>
                </a:lnTo>
                <a:lnTo>
                  <a:pt x="1598661" y="6395258"/>
                </a:lnTo>
                <a:lnTo>
                  <a:pt x="1593852" y="6395258"/>
                </a:lnTo>
                <a:lnTo>
                  <a:pt x="1594171" y="6394612"/>
                </a:lnTo>
                <a:lnTo>
                  <a:pt x="1594492" y="6393966"/>
                </a:lnTo>
                <a:lnTo>
                  <a:pt x="1596416" y="6393320"/>
                </a:lnTo>
                <a:lnTo>
                  <a:pt x="1598341" y="6392997"/>
                </a:lnTo>
                <a:lnTo>
                  <a:pt x="1600906" y="6392674"/>
                </a:lnTo>
                <a:lnTo>
                  <a:pt x="1613414" y="6392028"/>
                </a:lnTo>
                <a:lnTo>
                  <a:pt x="1613414" y="6390090"/>
                </a:lnTo>
                <a:lnTo>
                  <a:pt x="1613093" y="6387828"/>
                </a:lnTo>
                <a:lnTo>
                  <a:pt x="1611810" y="6385890"/>
                </a:lnTo>
                <a:lnTo>
                  <a:pt x="1610208" y="6384275"/>
                </a:lnTo>
                <a:lnTo>
                  <a:pt x="1606038" y="6380398"/>
                </a:lnTo>
                <a:lnTo>
                  <a:pt x="1601548" y="6377168"/>
                </a:lnTo>
                <a:lnTo>
                  <a:pt x="1599624" y="6375553"/>
                </a:lnTo>
                <a:lnTo>
                  <a:pt x="1598020" y="6373614"/>
                </a:lnTo>
                <a:lnTo>
                  <a:pt x="1597058" y="6372322"/>
                </a:lnTo>
                <a:lnTo>
                  <a:pt x="1596416" y="6370707"/>
                </a:lnTo>
                <a:lnTo>
                  <a:pt x="1596416" y="6369092"/>
                </a:lnTo>
                <a:lnTo>
                  <a:pt x="1596737" y="6368446"/>
                </a:lnTo>
                <a:lnTo>
                  <a:pt x="1597379" y="6367477"/>
                </a:lnTo>
                <a:lnTo>
                  <a:pt x="1598982" y="6365861"/>
                </a:lnTo>
                <a:close/>
                <a:moveTo>
                  <a:pt x="1424980" y="6362658"/>
                </a:moveTo>
                <a:lnTo>
                  <a:pt x="1429136" y="6362969"/>
                </a:lnTo>
                <a:lnTo>
                  <a:pt x="1432333" y="6363590"/>
                </a:lnTo>
                <a:lnTo>
                  <a:pt x="1435210" y="6364211"/>
                </a:lnTo>
                <a:lnTo>
                  <a:pt x="1437768" y="6365143"/>
                </a:lnTo>
                <a:lnTo>
                  <a:pt x="1440006" y="6366385"/>
                </a:lnTo>
                <a:lnTo>
                  <a:pt x="1442244" y="6367628"/>
                </a:lnTo>
                <a:lnTo>
                  <a:pt x="1443843" y="6369181"/>
                </a:lnTo>
                <a:lnTo>
                  <a:pt x="1445121" y="6370423"/>
                </a:lnTo>
                <a:lnTo>
                  <a:pt x="1447679" y="6373529"/>
                </a:lnTo>
                <a:lnTo>
                  <a:pt x="1450236" y="6376946"/>
                </a:lnTo>
                <a:lnTo>
                  <a:pt x="1452474" y="6380052"/>
                </a:lnTo>
                <a:lnTo>
                  <a:pt x="1455032" y="6383158"/>
                </a:lnTo>
                <a:lnTo>
                  <a:pt x="1449917" y="6383158"/>
                </a:lnTo>
                <a:lnTo>
                  <a:pt x="1444801" y="6383469"/>
                </a:lnTo>
                <a:lnTo>
                  <a:pt x="1440966" y="6383779"/>
                </a:lnTo>
                <a:lnTo>
                  <a:pt x="1437128" y="6384400"/>
                </a:lnTo>
                <a:lnTo>
                  <a:pt x="1434251" y="6385332"/>
                </a:lnTo>
                <a:lnTo>
                  <a:pt x="1432013" y="6386264"/>
                </a:lnTo>
                <a:lnTo>
                  <a:pt x="1430415" y="6387506"/>
                </a:lnTo>
                <a:lnTo>
                  <a:pt x="1430095" y="6388438"/>
                </a:lnTo>
                <a:lnTo>
                  <a:pt x="1429775" y="6389059"/>
                </a:lnTo>
                <a:lnTo>
                  <a:pt x="1431693" y="6390302"/>
                </a:lnTo>
                <a:lnTo>
                  <a:pt x="1433931" y="6390923"/>
                </a:lnTo>
                <a:lnTo>
                  <a:pt x="1435531" y="6391234"/>
                </a:lnTo>
                <a:lnTo>
                  <a:pt x="1437128" y="6391234"/>
                </a:lnTo>
                <a:lnTo>
                  <a:pt x="1440326" y="6391234"/>
                </a:lnTo>
                <a:lnTo>
                  <a:pt x="1443843" y="6390612"/>
                </a:lnTo>
                <a:lnTo>
                  <a:pt x="1447359" y="6390302"/>
                </a:lnTo>
                <a:lnTo>
                  <a:pt x="1451835" y="6389991"/>
                </a:lnTo>
                <a:lnTo>
                  <a:pt x="1456950" y="6389991"/>
                </a:lnTo>
                <a:lnTo>
                  <a:pt x="1459828" y="6390612"/>
                </a:lnTo>
                <a:lnTo>
                  <a:pt x="1462705" y="6391234"/>
                </a:lnTo>
                <a:lnTo>
                  <a:pt x="1465263" y="6404589"/>
                </a:lnTo>
                <a:lnTo>
                  <a:pt x="1453434" y="6403347"/>
                </a:lnTo>
                <a:lnTo>
                  <a:pt x="1449277" y="6403036"/>
                </a:lnTo>
                <a:lnTo>
                  <a:pt x="1445441" y="6403036"/>
                </a:lnTo>
                <a:lnTo>
                  <a:pt x="1441604" y="6403347"/>
                </a:lnTo>
                <a:lnTo>
                  <a:pt x="1437448" y="6403658"/>
                </a:lnTo>
                <a:lnTo>
                  <a:pt x="1426258" y="6405521"/>
                </a:lnTo>
                <a:lnTo>
                  <a:pt x="1423061" y="6402415"/>
                </a:lnTo>
                <a:lnTo>
                  <a:pt x="1420823" y="6399309"/>
                </a:lnTo>
                <a:lnTo>
                  <a:pt x="1419865" y="6396514"/>
                </a:lnTo>
                <a:lnTo>
                  <a:pt x="1419225" y="6393718"/>
                </a:lnTo>
                <a:lnTo>
                  <a:pt x="1419225" y="6391234"/>
                </a:lnTo>
                <a:lnTo>
                  <a:pt x="1419544" y="6388438"/>
                </a:lnTo>
                <a:lnTo>
                  <a:pt x="1420504" y="6386264"/>
                </a:lnTo>
                <a:lnTo>
                  <a:pt x="1421463" y="6383779"/>
                </a:lnTo>
                <a:lnTo>
                  <a:pt x="1423701" y="6378810"/>
                </a:lnTo>
                <a:lnTo>
                  <a:pt x="1424980" y="6376325"/>
                </a:lnTo>
                <a:lnTo>
                  <a:pt x="1426258" y="6373840"/>
                </a:lnTo>
                <a:lnTo>
                  <a:pt x="1426578" y="6371044"/>
                </a:lnTo>
                <a:lnTo>
                  <a:pt x="1426898" y="6368560"/>
                </a:lnTo>
                <a:lnTo>
                  <a:pt x="1426258" y="6365454"/>
                </a:lnTo>
                <a:close/>
                <a:moveTo>
                  <a:pt x="1452563" y="6349958"/>
                </a:moveTo>
                <a:lnTo>
                  <a:pt x="1455739" y="6349958"/>
                </a:lnTo>
                <a:lnTo>
                  <a:pt x="1459231" y="6350276"/>
                </a:lnTo>
                <a:lnTo>
                  <a:pt x="1462406" y="6350593"/>
                </a:lnTo>
                <a:lnTo>
                  <a:pt x="1465264" y="6351228"/>
                </a:lnTo>
                <a:lnTo>
                  <a:pt x="1467804" y="6351863"/>
                </a:lnTo>
                <a:lnTo>
                  <a:pt x="1469709" y="6353451"/>
                </a:lnTo>
                <a:lnTo>
                  <a:pt x="1470661" y="6354721"/>
                </a:lnTo>
                <a:lnTo>
                  <a:pt x="1471296" y="6355356"/>
                </a:lnTo>
                <a:lnTo>
                  <a:pt x="1471614" y="6355991"/>
                </a:lnTo>
                <a:lnTo>
                  <a:pt x="1471614" y="6356944"/>
                </a:lnTo>
                <a:lnTo>
                  <a:pt x="1471296" y="6357896"/>
                </a:lnTo>
                <a:lnTo>
                  <a:pt x="1465899" y="6357896"/>
                </a:lnTo>
                <a:lnTo>
                  <a:pt x="1461771" y="6357896"/>
                </a:lnTo>
                <a:lnTo>
                  <a:pt x="1458597" y="6357261"/>
                </a:lnTo>
                <a:lnTo>
                  <a:pt x="1455421" y="6356626"/>
                </a:lnTo>
                <a:lnTo>
                  <a:pt x="1452563" y="6355991"/>
                </a:lnTo>
                <a:lnTo>
                  <a:pt x="1448437" y="6355356"/>
                </a:lnTo>
                <a:lnTo>
                  <a:pt x="1443991" y="6355356"/>
                </a:lnTo>
                <a:lnTo>
                  <a:pt x="1438276" y="6355991"/>
                </a:lnTo>
                <a:lnTo>
                  <a:pt x="1438276" y="6355356"/>
                </a:lnTo>
                <a:lnTo>
                  <a:pt x="1438276" y="6354721"/>
                </a:lnTo>
                <a:lnTo>
                  <a:pt x="1439546" y="6353451"/>
                </a:lnTo>
                <a:lnTo>
                  <a:pt x="1441133" y="6352181"/>
                </a:lnTo>
                <a:lnTo>
                  <a:pt x="1443673" y="6351546"/>
                </a:lnTo>
                <a:lnTo>
                  <a:pt x="1446213" y="6350911"/>
                </a:lnTo>
                <a:lnTo>
                  <a:pt x="1449706" y="6350276"/>
                </a:lnTo>
                <a:close/>
                <a:moveTo>
                  <a:pt x="532541" y="6349958"/>
                </a:moveTo>
                <a:lnTo>
                  <a:pt x="537833" y="6349958"/>
                </a:lnTo>
                <a:lnTo>
                  <a:pt x="538164" y="6351276"/>
                </a:lnTo>
                <a:lnTo>
                  <a:pt x="538164" y="6352594"/>
                </a:lnTo>
                <a:lnTo>
                  <a:pt x="537833" y="6353912"/>
                </a:lnTo>
                <a:lnTo>
                  <a:pt x="536841" y="6354901"/>
                </a:lnTo>
                <a:lnTo>
                  <a:pt x="535518" y="6355889"/>
                </a:lnTo>
                <a:lnTo>
                  <a:pt x="534195" y="6356548"/>
                </a:lnTo>
                <a:lnTo>
                  <a:pt x="530888" y="6358196"/>
                </a:lnTo>
                <a:lnTo>
                  <a:pt x="527911" y="6359513"/>
                </a:lnTo>
                <a:lnTo>
                  <a:pt x="526588" y="6360831"/>
                </a:lnTo>
                <a:lnTo>
                  <a:pt x="525596" y="6361820"/>
                </a:lnTo>
                <a:lnTo>
                  <a:pt x="525265" y="6362808"/>
                </a:lnTo>
                <a:lnTo>
                  <a:pt x="525265" y="6364126"/>
                </a:lnTo>
                <a:lnTo>
                  <a:pt x="525927" y="6365444"/>
                </a:lnTo>
                <a:lnTo>
                  <a:pt x="527249" y="6367421"/>
                </a:lnTo>
                <a:lnTo>
                  <a:pt x="523943" y="6366762"/>
                </a:lnTo>
                <a:lnTo>
                  <a:pt x="521296" y="6365774"/>
                </a:lnTo>
                <a:lnTo>
                  <a:pt x="519312" y="6364785"/>
                </a:lnTo>
                <a:lnTo>
                  <a:pt x="517327" y="6363797"/>
                </a:lnTo>
                <a:lnTo>
                  <a:pt x="515674" y="6362149"/>
                </a:lnTo>
                <a:lnTo>
                  <a:pt x="515012" y="6360831"/>
                </a:lnTo>
                <a:lnTo>
                  <a:pt x="514351" y="6358854"/>
                </a:lnTo>
                <a:lnTo>
                  <a:pt x="514681" y="6357537"/>
                </a:lnTo>
                <a:lnTo>
                  <a:pt x="515343" y="6355889"/>
                </a:lnTo>
                <a:lnTo>
                  <a:pt x="516335" y="6354571"/>
                </a:lnTo>
                <a:lnTo>
                  <a:pt x="518651" y="6353253"/>
                </a:lnTo>
                <a:lnTo>
                  <a:pt x="520965" y="6351935"/>
                </a:lnTo>
                <a:lnTo>
                  <a:pt x="523943" y="6350947"/>
                </a:lnTo>
                <a:lnTo>
                  <a:pt x="527911" y="6350288"/>
                </a:lnTo>
                <a:close/>
                <a:moveTo>
                  <a:pt x="2314258" y="6335671"/>
                </a:moveTo>
                <a:lnTo>
                  <a:pt x="2314575" y="6336615"/>
                </a:lnTo>
                <a:lnTo>
                  <a:pt x="2314575" y="6337244"/>
                </a:lnTo>
                <a:lnTo>
                  <a:pt x="2315529" y="6338816"/>
                </a:lnTo>
                <a:lnTo>
                  <a:pt x="2317115" y="6340074"/>
                </a:lnTo>
                <a:lnTo>
                  <a:pt x="2318385" y="6341018"/>
                </a:lnTo>
                <a:lnTo>
                  <a:pt x="2319973" y="6341961"/>
                </a:lnTo>
                <a:lnTo>
                  <a:pt x="2321560" y="6343219"/>
                </a:lnTo>
                <a:lnTo>
                  <a:pt x="2322513" y="6344477"/>
                </a:lnTo>
                <a:lnTo>
                  <a:pt x="2322513" y="6345421"/>
                </a:lnTo>
                <a:lnTo>
                  <a:pt x="2322513" y="6346679"/>
                </a:lnTo>
                <a:lnTo>
                  <a:pt x="2317433" y="6346679"/>
                </a:lnTo>
                <a:lnTo>
                  <a:pt x="2313305" y="6346993"/>
                </a:lnTo>
                <a:lnTo>
                  <a:pt x="2310449" y="6347937"/>
                </a:lnTo>
                <a:lnTo>
                  <a:pt x="2307590" y="6348566"/>
                </a:lnTo>
                <a:lnTo>
                  <a:pt x="2304733" y="6349509"/>
                </a:lnTo>
                <a:lnTo>
                  <a:pt x="2301241" y="6350138"/>
                </a:lnTo>
                <a:lnTo>
                  <a:pt x="2296478" y="6350453"/>
                </a:lnTo>
                <a:lnTo>
                  <a:pt x="2290445" y="6350138"/>
                </a:lnTo>
                <a:lnTo>
                  <a:pt x="2294255" y="6351711"/>
                </a:lnTo>
                <a:lnTo>
                  <a:pt x="2296795" y="6353913"/>
                </a:lnTo>
                <a:lnTo>
                  <a:pt x="2299653" y="6355800"/>
                </a:lnTo>
                <a:lnTo>
                  <a:pt x="2301241" y="6358001"/>
                </a:lnTo>
                <a:lnTo>
                  <a:pt x="2302510" y="6360517"/>
                </a:lnTo>
                <a:lnTo>
                  <a:pt x="2303463" y="6363033"/>
                </a:lnTo>
                <a:lnTo>
                  <a:pt x="2304098" y="6365549"/>
                </a:lnTo>
                <a:lnTo>
                  <a:pt x="2304415" y="6368380"/>
                </a:lnTo>
                <a:lnTo>
                  <a:pt x="2304415" y="6373726"/>
                </a:lnTo>
                <a:lnTo>
                  <a:pt x="2304098" y="6379387"/>
                </a:lnTo>
                <a:lnTo>
                  <a:pt x="2303780" y="6385048"/>
                </a:lnTo>
                <a:lnTo>
                  <a:pt x="2303780" y="6387565"/>
                </a:lnTo>
                <a:lnTo>
                  <a:pt x="2303780" y="6390395"/>
                </a:lnTo>
                <a:lnTo>
                  <a:pt x="2300923" y="6390081"/>
                </a:lnTo>
                <a:lnTo>
                  <a:pt x="2298701" y="6389766"/>
                </a:lnTo>
                <a:lnTo>
                  <a:pt x="2297430" y="6388823"/>
                </a:lnTo>
                <a:lnTo>
                  <a:pt x="2297113" y="6388194"/>
                </a:lnTo>
                <a:lnTo>
                  <a:pt x="2297113" y="6387565"/>
                </a:lnTo>
                <a:lnTo>
                  <a:pt x="2297430" y="6386936"/>
                </a:lnTo>
                <a:lnTo>
                  <a:pt x="2298701" y="6385363"/>
                </a:lnTo>
                <a:lnTo>
                  <a:pt x="2300605" y="6384105"/>
                </a:lnTo>
                <a:lnTo>
                  <a:pt x="2301241" y="6383476"/>
                </a:lnTo>
                <a:lnTo>
                  <a:pt x="2301241" y="6382532"/>
                </a:lnTo>
                <a:lnTo>
                  <a:pt x="2300923" y="6381589"/>
                </a:lnTo>
                <a:lnTo>
                  <a:pt x="2299970" y="6380960"/>
                </a:lnTo>
                <a:lnTo>
                  <a:pt x="2298065" y="6380331"/>
                </a:lnTo>
                <a:lnTo>
                  <a:pt x="2295525" y="6379702"/>
                </a:lnTo>
                <a:lnTo>
                  <a:pt x="2290445" y="6380016"/>
                </a:lnTo>
                <a:lnTo>
                  <a:pt x="2286635" y="6380645"/>
                </a:lnTo>
                <a:lnTo>
                  <a:pt x="2283142" y="6381274"/>
                </a:lnTo>
                <a:lnTo>
                  <a:pt x="2280920" y="6382847"/>
                </a:lnTo>
                <a:lnTo>
                  <a:pt x="2279015" y="6384105"/>
                </a:lnTo>
                <a:lnTo>
                  <a:pt x="2277745" y="6385677"/>
                </a:lnTo>
                <a:lnTo>
                  <a:pt x="2276475" y="6387250"/>
                </a:lnTo>
                <a:lnTo>
                  <a:pt x="2275840" y="6389137"/>
                </a:lnTo>
                <a:lnTo>
                  <a:pt x="2275205" y="6392911"/>
                </a:lnTo>
                <a:lnTo>
                  <a:pt x="2274570" y="6394798"/>
                </a:lnTo>
                <a:lnTo>
                  <a:pt x="2273935" y="6396371"/>
                </a:lnTo>
                <a:lnTo>
                  <a:pt x="2272982" y="6398572"/>
                </a:lnTo>
                <a:lnTo>
                  <a:pt x="2271395" y="6399830"/>
                </a:lnTo>
                <a:lnTo>
                  <a:pt x="2269173" y="6401088"/>
                </a:lnTo>
                <a:lnTo>
                  <a:pt x="2266633" y="6402346"/>
                </a:lnTo>
                <a:lnTo>
                  <a:pt x="2265680" y="6401717"/>
                </a:lnTo>
                <a:lnTo>
                  <a:pt x="2264727" y="6401088"/>
                </a:lnTo>
                <a:lnTo>
                  <a:pt x="2264093" y="6400459"/>
                </a:lnTo>
                <a:lnTo>
                  <a:pt x="2263775" y="6399516"/>
                </a:lnTo>
                <a:lnTo>
                  <a:pt x="2263457" y="6398572"/>
                </a:lnTo>
                <a:lnTo>
                  <a:pt x="2263457" y="6397629"/>
                </a:lnTo>
                <a:lnTo>
                  <a:pt x="2264093" y="6395113"/>
                </a:lnTo>
                <a:lnTo>
                  <a:pt x="2265045" y="6392597"/>
                </a:lnTo>
                <a:lnTo>
                  <a:pt x="2266315" y="6389766"/>
                </a:lnTo>
                <a:lnTo>
                  <a:pt x="2267585" y="6386621"/>
                </a:lnTo>
                <a:lnTo>
                  <a:pt x="2268855" y="6383790"/>
                </a:lnTo>
                <a:lnTo>
                  <a:pt x="2270125" y="6380645"/>
                </a:lnTo>
                <a:lnTo>
                  <a:pt x="2270442" y="6378129"/>
                </a:lnTo>
                <a:lnTo>
                  <a:pt x="2270125" y="6376871"/>
                </a:lnTo>
                <a:lnTo>
                  <a:pt x="2269490" y="6375613"/>
                </a:lnTo>
                <a:lnTo>
                  <a:pt x="2269173" y="6374041"/>
                </a:lnTo>
                <a:lnTo>
                  <a:pt x="2268220" y="6372783"/>
                </a:lnTo>
                <a:lnTo>
                  <a:pt x="2266950" y="6371839"/>
                </a:lnTo>
                <a:lnTo>
                  <a:pt x="2265680" y="6370896"/>
                </a:lnTo>
                <a:lnTo>
                  <a:pt x="2263775" y="6370267"/>
                </a:lnTo>
                <a:lnTo>
                  <a:pt x="2261235" y="6369323"/>
                </a:lnTo>
                <a:lnTo>
                  <a:pt x="2258696" y="6368694"/>
                </a:lnTo>
                <a:lnTo>
                  <a:pt x="2255837" y="6368380"/>
                </a:lnTo>
                <a:lnTo>
                  <a:pt x="2247900" y="6367751"/>
                </a:lnTo>
                <a:lnTo>
                  <a:pt x="2250757" y="6366178"/>
                </a:lnTo>
                <a:lnTo>
                  <a:pt x="2252662" y="6365235"/>
                </a:lnTo>
                <a:lnTo>
                  <a:pt x="2254250" y="6364291"/>
                </a:lnTo>
                <a:lnTo>
                  <a:pt x="2255520" y="6363348"/>
                </a:lnTo>
                <a:lnTo>
                  <a:pt x="2256156" y="6362090"/>
                </a:lnTo>
                <a:lnTo>
                  <a:pt x="2256156" y="6361146"/>
                </a:lnTo>
                <a:lnTo>
                  <a:pt x="2256156" y="6359888"/>
                </a:lnTo>
                <a:lnTo>
                  <a:pt x="2255520" y="6358945"/>
                </a:lnTo>
                <a:lnTo>
                  <a:pt x="2253932" y="6356429"/>
                </a:lnTo>
                <a:lnTo>
                  <a:pt x="2252345" y="6353913"/>
                </a:lnTo>
                <a:lnTo>
                  <a:pt x="2251710" y="6352025"/>
                </a:lnTo>
                <a:lnTo>
                  <a:pt x="2251076" y="6350138"/>
                </a:lnTo>
                <a:lnTo>
                  <a:pt x="2250757" y="6348251"/>
                </a:lnTo>
                <a:lnTo>
                  <a:pt x="2250757" y="6346050"/>
                </a:lnTo>
                <a:lnTo>
                  <a:pt x="2259965" y="6346050"/>
                </a:lnTo>
                <a:lnTo>
                  <a:pt x="2267585" y="6345106"/>
                </a:lnTo>
                <a:lnTo>
                  <a:pt x="2273935" y="6344163"/>
                </a:lnTo>
                <a:lnTo>
                  <a:pt x="2279650" y="6342905"/>
                </a:lnTo>
                <a:lnTo>
                  <a:pt x="2286001" y="6341332"/>
                </a:lnTo>
                <a:lnTo>
                  <a:pt x="2293303" y="6339760"/>
                </a:lnTo>
                <a:lnTo>
                  <a:pt x="2302193" y="6337558"/>
                </a:lnTo>
                <a:close/>
                <a:moveTo>
                  <a:pt x="1613852" y="6318208"/>
                </a:moveTo>
                <a:lnTo>
                  <a:pt x="1617980" y="6318828"/>
                </a:lnTo>
                <a:lnTo>
                  <a:pt x="1620520" y="6319759"/>
                </a:lnTo>
                <a:lnTo>
                  <a:pt x="1621473" y="6320379"/>
                </a:lnTo>
                <a:lnTo>
                  <a:pt x="1622109" y="6320999"/>
                </a:lnTo>
                <a:lnTo>
                  <a:pt x="1622743" y="6321619"/>
                </a:lnTo>
                <a:lnTo>
                  <a:pt x="1623060" y="6322549"/>
                </a:lnTo>
                <a:lnTo>
                  <a:pt x="1623060" y="6324409"/>
                </a:lnTo>
                <a:lnTo>
                  <a:pt x="1622425" y="6326270"/>
                </a:lnTo>
                <a:lnTo>
                  <a:pt x="1620838" y="6329681"/>
                </a:lnTo>
                <a:lnTo>
                  <a:pt x="1619250" y="6333091"/>
                </a:lnTo>
                <a:lnTo>
                  <a:pt x="1619250" y="6334642"/>
                </a:lnTo>
                <a:lnTo>
                  <a:pt x="1619250" y="6335572"/>
                </a:lnTo>
                <a:lnTo>
                  <a:pt x="1619885" y="6336192"/>
                </a:lnTo>
                <a:lnTo>
                  <a:pt x="1620520" y="6336502"/>
                </a:lnTo>
                <a:lnTo>
                  <a:pt x="1622425" y="6336812"/>
                </a:lnTo>
                <a:lnTo>
                  <a:pt x="1625600" y="6336812"/>
                </a:lnTo>
                <a:lnTo>
                  <a:pt x="1630046" y="6336502"/>
                </a:lnTo>
                <a:lnTo>
                  <a:pt x="1630363" y="6338362"/>
                </a:lnTo>
                <a:lnTo>
                  <a:pt x="1630363" y="6339603"/>
                </a:lnTo>
                <a:lnTo>
                  <a:pt x="1630363" y="6340843"/>
                </a:lnTo>
                <a:lnTo>
                  <a:pt x="1630046" y="6342083"/>
                </a:lnTo>
                <a:lnTo>
                  <a:pt x="1628775" y="6344253"/>
                </a:lnTo>
                <a:lnTo>
                  <a:pt x="1627506" y="6346734"/>
                </a:lnTo>
                <a:lnTo>
                  <a:pt x="1626235" y="6349214"/>
                </a:lnTo>
                <a:lnTo>
                  <a:pt x="1625600" y="6350455"/>
                </a:lnTo>
                <a:lnTo>
                  <a:pt x="1625600" y="6351695"/>
                </a:lnTo>
                <a:lnTo>
                  <a:pt x="1625600" y="6353245"/>
                </a:lnTo>
                <a:lnTo>
                  <a:pt x="1625918" y="6354796"/>
                </a:lnTo>
                <a:lnTo>
                  <a:pt x="1626553" y="6356346"/>
                </a:lnTo>
                <a:lnTo>
                  <a:pt x="1627506" y="6357896"/>
                </a:lnTo>
                <a:lnTo>
                  <a:pt x="1621473" y="6353865"/>
                </a:lnTo>
                <a:lnTo>
                  <a:pt x="1618615" y="6351385"/>
                </a:lnTo>
                <a:lnTo>
                  <a:pt x="1616075" y="6348904"/>
                </a:lnTo>
                <a:lnTo>
                  <a:pt x="1613535" y="6346734"/>
                </a:lnTo>
                <a:lnTo>
                  <a:pt x="1611630" y="6343633"/>
                </a:lnTo>
                <a:lnTo>
                  <a:pt x="1609725" y="6341153"/>
                </a:lnTo>
                <a:lnTo>
                  <a:pt x="1608138" y="6338672"/>
                </a:lnTo>
                <a:lnTo>
                  <a:pt x="1607185" y="6335882"/>
                </a:lnTo>
                <a:lnTo>
                  <a:pt x="1606550" y="6333091"/>
                </a:lnTo>
                <a:lnTo>
                  <a:pt x="1606550" y="6330301"/>
                </a:lnTo>
                <a:lnTo>
                  <a:pt x="1606867" y="6327820"/>
                </a:lnTo>
                <a:lnTo>
                  <a:pt x="1607502" y="6325340"/>
                </a:lnTo>
                <a:lnTo>
                  <a:pt x="1609090" y="6322549"/>
                </a:lnTo>
                <a:lnTo>
                  <a:pt x="1611312" y="6320379"/>
                </a:lnTo>
                <a:close/>
                <a:moveTo>
                  <a:pt x="2385034" y="6313446"/>
                </a:moveTo>
                <a:lnTo>
                  <a:pt x="2389426" y="6313446"/>
                </a:lnTo>
                <a:lnTo>
                  <a:pt x="2388411" y="6315701"/>
                </a:lnTo>
                <a:lnTo>
                  <a:pt x="2388074" y="6317311"/>
                </a:lnTo>
                <a:lnTo>
                  <a:pt x="2387736" y="6318922"/>
                </a:lnTo>
                <a:lnTo>
                  <a:pt x="2387736" y="6320210"/>
                </a:lnTo>
                <a:lnTo>
                  <a:pt x="2388411" y="6323109"/>
                </a:lnTo>
                <a:lnTo>
                  <a:pt x="2389762" y="6325364"/>
                </a:lnTo>
                <a:lnTo>
                  <a:pt x="2390438" y="6327619"/>
                </a:lnTo>
                <a:lnTo>
                  <a:pt x="2390776" y="6328585"/>
                </a:lnTo>
                <a:lnTo>
                  <a:pt x="2390776" y="6329873"/>
                </a:lnTo>
                <a:lnTo>
                  <a:pt x="2390438" y="6331484"/>
                </a:lnTo>
                <a:lnTo>
                  <a:pt x="2389426" y="6332772"/>
                </a:lnTo>
                <a:lnTo>
                  <a:pt x="2388411" y="6334061"/>
                </a:lnTo>
                <a:lnTo>
                  <a:pt x="2386385" y="6335671"/>
                </a:lnTo>
                <a:lnTo>
                  <a:pt x="2384358" y="6335349"/>
                </a:lnTo>
                <a:lnTo>
                  <a:pt x="2382669" y="6334383"/>
                </a:lnTo>
                <a:lnTo>
                  <a:pt x="2380981" y="6333094"/>
                </a:lnTo>
                <a:lnTo>
                  <a:pt x="2379292" y="6331806"/>
                </a:lnTo>
                <a:lnTo>
                  <a:pt x="2377603" y="6329551"/>
                </a:lnTo>
                <a:lnTo>
                  <a:pt x="2376590" y="6327619"/>
                </a:lnTo>
                <a:lnTo>
                  <a:pt x="2375576" y="6325686"/>
                </a:lnTo>
                <a:lnTo>
                  <a:pt x="2375239" y="6323431"/>
                </a:lnTo>
                <a:lnTo>
                  <a:pt x="2374902" y="6321177"/>
                </a:lnTo>
                <a:lnTo>
                  <a:pt x="2375239" y="6319244"/>
                </a:lnTo>
                <a:lnTo>
                  <a:pt x="2375914" y="6317634"/>
                </a:lnTo>
                <a:lnTo>
                  <a:pt x="2377265" y="6316023"/>
                </a:lnTo>
                <a:lnTo>
                  <a:pt x="2379292" y="6314413"/>
                </a:lnTo>
                <a:lnTo>
                  <a:pt x="2381994" y="6313768"/>
                </a:lnTo>
                <a:close/>
                <a:moveTo>
                  <a:pt x="1401446" y="6305508"/>
                </a:moveTo>
                <a:lnTo>
                  <a:pt x="1404621" y="6305508"/>
                </a:lnTo>
                <a:lnTo>
                  <a:pt x="1407796" y="6305820"/>
                </a:lnTo>
                <a:lnTo>
                  <a:pt x="1410336" y="6306131"/>
                </a:lnTo>
                <a:lnTo>
                  <a:pt x="1412241" y="6306753"/>
                </a:lnTo>
                <a:lnTo>
                  <a:pt x="1414146" y="6307376"/>
                </a:lnTo>
                <a:lnTo>
                  <a:pt x="1415416" y="6308310"/>
                </a:lnTo>
                <a:lnTo>
                  <a:pt x="1416686" y="6309866"/>
                </a:lnTo>
                <a:lnTo>
                  <a:pt x="1417321" y="6310800"/>
                </a:lnTo>
                <a:lnTo>
                  <a:pt x="1417956" y="6312356"/>
                </a:lnTo>
                <a:lnTo>
                  <a:pt x="1418592" y="6315158"/>
                </a:lnTo>
                <a:lnTo>
                  <a:pt x="1419226" y="6321383"/>
                </a:lnTo>
                <a:lnTo>
                  <a:pt x="1413512" y="6317959"/>
                </a:lnTo>
                <a:lnTo>
                  <a:pt x="1407161" y="6314224"/>
                </a:lnTo>
                <a:lnTo>
                  <a:pt x="1403986" y="6312356"/>
                </a:lnTo>
                <a:lnTo>
                  <a:pt x="1401446" y="6310489"/>
                </a:lnTo>
                <a:lnTo>
                  <a:pt x="1399224" y="6307998"/>
                </a:lnTo>
                <a:lnTo>
                  <a:pt x="1397001" y="6305820"/>
                </a:lnTo>
                <a:close/>
                <a:moveTo>
                  <a:pt x="3827463" y="6303921"/>
                </a:moveTo>
                <a:lnTo>
                  <a:pt x="3834130" y="6303921"/>
                </a:lnTo>
                <a:lnTo>
                  <a:pt x="3839845" y="6304556"/>
                </a:lnTo>
                <a:lnTo>
                  <a:pt x="3844608" y="6305509"/>
                </a:lnTo>
                <a:lnTo>
                  <a:pt x="3848735" y="6306779"/>
                </a:lnTo>
                <a:lnTo>
                  <a:pt x="3850323" y="6307414"/>
                </a:lnTo>
                <a:lnTo>
                  <a:pt x="3851910" y="6308684"/>
                </a:lnTo>
                <a:lnTo>
                  <a:pt x="3852863" y="6309636"/>
                </a:lnTo>
                <a:lnTo>
                  <a:pt x="3854133" y="6310906"/>
                </a:lnTo>
                <a:lnTo>
                  <a:pt x="3855085" y="6312176"/>
                </a:lnTo>
                <a:lnTo>
                  <a:pt x="3855403" y="6313446"/>
                </a:lnTo>
                <a:lnTo>
                  <a:pt x="3855720" y="6314716"/>
                </a:lnTo>
                <a:lnTo>
                  <a:pt x="3856038" y="6316621"/>
                </a:lnTo>
                <a:lnTo>
                  <a:pt x="3849053" y="6316621"/>
                </a:lnTo>
                <a:lnTo>
                  <a:pt x="3843655" y="6315986"/>
                </a:lnTo>
                <a:lnTo>
                  <a:pt x="3841433" y="6315669"/>
                </a:lnTo>
                <a:lnTo>
                  <a:pt x="3839528" y="6314716"/>
                </a:lnTo>
                <a:lnTo>
                  <a:pt x="3836035" y="6312811"/>
                </a:lnTo>
                <a:lnTo>
                  <a:pt x="3833495" y="6310906"/>
                </a:lnTo>
                <a:lnTo>
                  <a:pt x="3830955" y="6308684"/>
                </a:lnTo>
                <a:close/>
                <a:moveTo>
                  <a:pt x="1847851" y="6295983"/>
                </a:moveTo>
                <a:lnTo>
                  <a:pt x="1857375" y="6296316"/>
                </a:lnTo>
                <a:lnTo>
                  <a:pt x="1855787" y="6298649"/>
                </a:lnTo>
                <a:lnTo>
                  <a:pt x="1853565" y="6300981"/>
                </a:lnTo>
                <a:lnTo>
                  <a:pt x="1851660" y="6302647"/>
                </a:lnTo>
                <a:lnTo>
                  <a:pt x="1849120" y="6303980"/>
                </a:lnTo>
                <a:lnTo>
                  <a:pt x="1844357" y="6305979"/>
                </a:lnTo>
                <a:lnTo>
                  <a:pt x="1839595" y="6307645"/>
                </a:lnTo>
                <a:lnTo>
                  <a:pt x="1837372" y="6308977"/>
                </a:lnTo>
                <a:lnTo>
                  <a:pt x="1835150" y="6310310"/>
                </a:lnTo>
                <a:lnTo>
                  <a:pt x="1833245" y="6311310"/>
                </a:lnTo>
                <a:lnTo>
                  <a:pt x="1831975" y="6312976"/>
                </a:lnTo>
                <a:lnTo>
                  <a:pt x="1830705" y="6314642"/>
                </a:lnTo>
                <a:lnTo>
                  <a:pt x="1829752" y="6317307"/>
                </a:lnTo>
                <a:lnTo>
                  <a:pt x="1829117" y="6319973"/>
                </a:lnTo>
                <a:lnTo>
                  <a:pt x="1829117" y="6322971"/>
                </a:lnTo>
                <a:lnTo>
                  <a:pt x="1827212" y="6322971"/>
                </a:lnTo>
                <a:lnTo>
                  <a:pt x="1825625" y="6322638"/>
                </a:lnTo>
                <a:lnTo>
                  <a:pt x="1824672" y="6321972"/>
                </a:lnTo>
                <a:lnTo>
                  <a:pt x="1824037" y="6321305"/>
                </a:lnTo>
                <a:lnTo>
                  <a:pt x="1823085" y="6319306"/>
                </a:lnTo>
                <a:lnTo>
                  <a:pt x="1822132" y="6317640"/>
                </a:lnTo>
                <a:lnTo>
                  <a:pt x="1820862" y="6316641"/>
                </a:lnTo>
                <a:lnTo>
                  <a:pt x="1819910" y="6315974"/>
                </a:lnTo>
                <a:lnTo>
                  <a:pt x="1818957" y="6315641"/>
                </a:lnTo>
                <a:lnTo>
                  <a:pt x="1817687" y="6315641"/>
                </a:lnTo>
                <a:lnTo>
                  <a:pt x="1816735" y="6315974"/>
                </a:lnTo>
                <a:lnTo>
                  <a:pt x="1816100" y="6316641"/>
                </a:lnTo>
                <a:lnTo>
                  <a:pt x="1815466" y="6317307"/>
                </a:lnTo>
                <a:lnTo>
                  <a:pt x="1815466" y="6317973"/>
                </a:lnTo>
                <a:lnTo>
                  <a:pt x="1812926" y="6317973"/>
                </a:lnTo>
                <a:lnTo>
                  <a:pt x="1811020" y="6317640"/>
                </a:lnTo>
                <a:lnTo>
                  <a:pt x="1809750" y="6317307"/>
                </a:lnTo>
                <a:lnTo>
                  <a:pt x="1808797" y="6316641"/>
                </a:lnTo>
                <a:lnTo>
                  <a:pt x="1808162" y="6315641"/>
                </a:lnTo>
                <a:lnTo>
                  <a:pt x="1807527" y="6314642"/>
                </a:lnTo>
                <a:lnTo>
                  <a:pt x="1807527" y="6312643"/>
                </a:lnTo>
                <a:lnTo>
                  <a:pt x="1807846" y="6307645"/>
                </a:lnTo>
                <a:lnTo>
                  <a:pt x="1807846" y="6305312"/>
                </a:lnTo>
                <a:lnTo>
                  <a:pt x="1807527" y="6304646"/>
                </a:lnTo>
                <a:lnTo>
                  <a:pt x="1806575" y="6303647"/>
                </a:lnTo>
                <a:lnTo>
                  <a:pt x="1811972" y="6302647"/>
                </a:lnTo>
                <a:lnTo>
                  <a:pt x="1817052" y="6301314"/>
                </a:lnTo>
                <a:lnTo>
                  <a:pt x="1822132" y="6299315"/>
                </a:lnTo>
                <a:lnTo>
                  <a:pt x="1826895" y="6297982"/>
                </a:lnTo>
                <a:lnTo>
                  <a:pt x="1832927" y="6296983"/>
                </a:lnTo>
                <a:lnTo>
                  <a:pt x="1839595" y="6296316"/>
                </a:lnTo>
                <a:close/>
                <a:moveTo>
                  <a:pt x="1590608" y="6291221"/>
                </a:moveTo>
                <a:lnTo>
                  <a:pt x="1593112" y="6295113"/>
                </a:lnTo>
                <a:lnTo>
                  <a:pt x="1595304" y="6298681"/>
                </a:lnTo>
                <a:lnTo>
                  <a:pt x="1598434" y="6305168"/>
                </a:lnTo>
                <a:lnTo>
                  <a:pt x="1599999" y="6308411"/>
                </a:lnTo>
                <a:lnTo>
                  <a:pt x="1601877" y="6312303"/>
                </a:lnTo>
                <a:lnTo>
                  <a:pt x="1604694" y="6316844"/>
                </a:lnTo>
                <a:lnTo>
                  <a:pt x="1608138" y="6321384"/>
                </a:lnTo>
                <a:lnTo>
                  <a:pt x="1605320" y="6321060"/>
                </a:lnTo>
                <a:lnTo>
                  <a:pt x="1602503" y="6320411"/>
                </a:lnTo>
                <a:lnTo>
                  <a:pt x="1598434" y="6318790"/>
                </a:lnTo>
                <a:lnTo>
                  <a:pt x="1594051" y="6317492"/>
                </a:lnTo>
                <a:lnTo>
                  <a:pt x="1591234" y="6316844"/>
                </a:lnTo>
                <a:lnTo>
                  <a:pt x="1588104" y="6316195"/>
                </a:lnTo>
                <a:lnTo>
                  <a:pt x="1587166" y="6314249"/>
                </a:lnTo>
                <a:lnTo>
                  <a:pt x="1586539" y="6312627"/>
                </a:lnTo>
                <a:lnTo>
                  <a:pt x="1586226" y="6311006"/>
                </a:lnTo>
                <a:lnTo>
                  <a:pt x="1585913" y="6309384"/>
                </a:lnTo>
                <a:lnTo>
                  <a:pt x="1586226" y="6307438"/>
                </a:lnTo>
                <a:lnTo>
                  <a:pt x="1586539" y="6306141"/>
                </a:lnTo>
                <a:lnTo>
                  <a:pt x="1587166" y="6303222"/>
                </a:lnTo>
                <a:lnTo>
                  <a:pt x="1588730" y="6300303"/>
                </a:lnTo>
                <a:lnTo>
                  <a:pt x="1589982" y="6297384"/>
                </a:lnTo>
                <a:lnTo>
                  <a:pt x="1590608" y="6294465"/>
                </a:lnTo>
                <a:lnTo>
                  <a:pt x="1590608" y="6292843"/>
                </a:lnTo>
                <a:close/>
                <a:moveTo>
                  <a:pt x="543029" y="6291221"/>
                </a:moveTo>
                <a:lnTo>
                  <a:pt x="547689" y="6291549"/>
                </a:lnTo>
                <a:lnTo>
                  <a:pt x="546690" y="6294170"/>
                </a:lnTo>
                <a:lnTo>
                  <a:pt x="545692" y="6296135"/>
                </a:lnTo>
                <a:lnTo>
                  <a:pt x="543361" y="6300394"/>
                </a:lnTo>
                <a:lnTo>
                  <a:pt x="542696" y="6303014"/>
                </a:lnTo>
                <a:lnTo>
                  <a:pt x="542363" y="6305635"/>
                </a:lnTo>
                <a:lnTo>
                  <a:pt x="542363" y="6306945"/>
                </a:lnTo>
                <a:lnTo>
                  <a:pt x="542696" y="6308256"/>
                </a:lnTo>
                <a:lnTo>
                  <a:pt x="543361" y="6309894"/>
                </a:lnTo>
                <a:lnTo>
                  <a:pt x="544027" y="6311532"/>
                </a:lnTo>
                <a:lnTo>
                  <a:pt x="540033" y="6311859"/>
                </a:lnTo>
                <a:lnTo>
                  <a:pt x="536038" y="6311204"/>
                </a:lnTo>
                <a:lnTo>
                  <a:pt x="533042" y="6310549"/>
                </a:lnTo>
                <a:lnTo>
                  <a:pt x="530379" y="6309239"/>
                </a:lnTo>
                <a:lnTo>
                  <a:pt x="528715" y="6307273"/>
                </a:lnTo>
                <a:lnTo>
                  <a:pt x="527716" y="6305308"/>
                </a:lnTo>
                <a:lnTo>
                  <a:pt x="527052" y="6303342"/>
                </a:lnTo>
                <a:lnTo>
                  <a:pt x="527052" y="6301376"/>
                </a:lnTo>
                <a:lnTo>
                  <a:pt x="527384" y="6298756"/>
                </a:lnTo>
                <a:lnTo>
                  <a:pt x="528715" y="6296790"/>
                </a:lnTo>
                <a:lnTo>
                  <a:pt x="530379" y="6295152"/>
                </a:lnTo>
                <a:lnTo>
                  <a:pt x="532711" y="6293187"/>
                </a:lnTo>
                <a:lnTo>
                  <a:pt x="535374" y="6292204"/>
                </a:lnTo>
                <a:lnTo>
                  <a:pt x="538701" y="6291549"/>
                </a:lnTo>
                <a:close/>
                <a:moveTo>
                  <a:pt x="1756225" y="6272171"/>
                </a:moveTo>
                <a:lnTo>
                  <a:pt x="1758758" y="6272171"/>
                </a:lnTo>
                <a:lnTo>
                  <a:pt x="1760974" y="6272808"/>
                </a:lnTo>
                <a:lnTo>
                  <a:pt x="1762874" y="6273762"/>
                </a:lnTo>
                <a:lnTo>
                  <a:pt x="1765091" y="6275353"/>
                </a:lnTo>
                <a:lnTo>
                  <a:pt x="1766675" y="6276944"/>
                </a:lnTo>
                <a:lnTo>
                  <a:pt x="1767940" y="6279489"/>
                </a:lnTo>
                <a:lnTo>
                  <a:pt x="1768890" y="6281398"/>
                </a:lnTo>
                <a:lnTo>
                  <a:pt x="1769840" y="6283944"/>
                </a:lnTo>
                <a:lnTo>
                  <a:pt x="1770157" y="6286489"/>
                </a:lnTo>
                <a:lnTo>
                  <a:pt x="1770157" y="6288716"/>
                </a:lnTo>
                <a:lnTo>
                  <a:pt x="1769840" y="6290944"/>
                </a:lnTo>
                <a:lnTo>
                  <a:pt x="1768890" y="6293489"/>
                </a:lnTo>
                <a:lnTo>
                  <a:pt x="1767624" y="6295398"/>
                </a:lnTo>
                <a:lnTo>
                  <a:pt x="1766041" y="6296989"/>
                </a:lnTo>
                <a:lnTo>
                  <a:pt x="1763507" y="6298262"/>
                </a:lnTo>
                <a:lnTo>
                  <a:pt x="1760658" y="6299216"/>
                </a:lnTo>
                <a:lnTo>
                  <a:pt x="1760974" y="6299534"/>
                </a:lnTo>
                <a:lnTo>
                  <a:pt x="1761607" y="6300171"/>
                </a:lnTo>
                <a:lnTo>
                  <a:pt x="1763191" y="6301125"/>
                </a:lnTo>
                <a:lnTo>
                  <a:pt x="1765724" y="6301444"/>
                </a:lnTo>
                <a:lnTo>
                  <a:pt x="1768257" y="6301444"/>
                </a:lnTo>
                <a:lnTo>
                  <a:pt x="1780606" y="6301444"/>
                </a:lnTo>
                <a:lnTo>
                  <a:pt x="1777123" y="6303353"/>
                </a:lnTo>
                <a:lnTo>
                  <a:pt x="1774273" y="6305262"/>
                </a:lnTo>
                <a:lnTo>
                  <a:pt x="1772057" y="6306853"/>
                </a:lnTo>
                <a:lnTo>
                  <a:pt x="1769840" y="6309080"/>
                </a:lnTo>
                <a:lnTo>
                  <a:pt x="1768257" y="6310989"/>
                </a:lnTo>
                <a:lnTo>
                  <a:pt x="1766990" y="6312898"/>
                </a:lnTo>
                <a:lnTo>
                  <a:pt x="1766357" y="6314807"/>
                </a:lnTo>
                <a:lnTo>
                  <a:pt x="1765724" y="6317034"/>
                </a:lnTo>
                <a:lnTo>
                  <a:pt x="1765408" y="6318943"/>
                </a:lnTo>
                <a:lnTo>
                  <a:pt x="1765091" y="6320852"/>
                </a:lnTo>
                <a:lnTo>
                  <a:pt x="1765724" y="6324989"/>
                </a:lnTo>
                <a:lnTo>
                  <a:pt x="1766357" y="6328807"/>
                </a:lnTo>
                <a:lnTo>
                  <a:pt x="1767624" y="6332943"/>
                </a:lnTo>
                <a:lnTo>
                  <a:pt x="1768890" y="6336761"/>
                </a:lnTo>
                <a:lnTo>
                  <a:pt x="1769840" y="6340579"/>
                </a:lnTo>
                <a:lnTo>
                  <a:pt x="1770474" y="6344079"/>
                </a:lnTo>
                <a:lnTo>
                  <a:pt x="1770474" y="6345988"/>
                </a:lnTo>
                <a:lnTo>
                  <a:pt x="1770474" y="6347897"/>
                </a:lnTo>
                <a:lnTo>
                  <a:pt x="1769840" y="6349488"/>
                </a:lnTo>
                <a:lnTo>
                  <a:pt x="1769207" y="6351079"/>
                </a:lnTo>
                <a:lnTo>
                  <a:pt x="1768257" y="6352670"/>
                </a:lnTo>
                <a:lnTo>
                  <a:pt x="1766990" y="6354261"/>
                </a:lnTo>
                <a:lnTo>
                  <a:pt x="1765408" y="6355852"/>
                </a:lnTo>
                <a:lnTo>
                  <a:pt x="1763191" y="6357124"/>
                </a:lnTo>
                <a:lnTo>
                  <a:pt x="1760658" y="6358397"/>
                </a:lnTo>
                <a:lnTo>
                  <a:pt x="1757808" y="6359988"/>
                </a:lnTo>
                <a:lnTo>
                  <a:pt x="1758441" y="6360624"/>
                </a:lnTo>
                <a:lnTo>
                  <a:pt x="1759391" y="6361261"/>
                </a:lnTo>
                <a:lnTo>
                  <a:pt x="1760658" y="6361579"/>
                </a:lnTo>
                <a:lnTo>
                  <a:pt x="1762241" y="6361579"/>
                </a:lnTo>
                <a:lnTo>
                  <a:pt x="1766357" y="6360943"/>
                </a:lnTo>
                <a:lnTo>
                  <a:pt x="1771424" y="6360306"/>
                </a:lnTo>
                <a:lnTo>
                  <a:pt x="1776490" y="6359352"/>
                </a:lnTo>
                <a:lnTo>
                  <a:pt x="1781873" y="6359034"/>
                </a:lnTo>
                <a:lnTo>
                  <a:pt x="1784090" y="6359352"/>
                </a:lnTo>
                <a:lnTo>
                  <a:pt x="1786622" y="6359988"/>
                </a:lnTo>
                <a:lnTo>
                  <a:pt x="1788839" y="6360624"/>
                </a:lnTo>
                <a:lnTo>
                  <a:pt x="1790739" y="6361579"/>
                </a:lnTo>
                <a:lnTo>
                  <a:pt x="1786306" y="6364124"/>
                </a:lnTo>
                <a:lnTo>
                  <a:pt x="1782506" y="6366352"/>
                </a:lnTo>
                <a:lnTo>
                  <a:pt x="1779656" y="6369215"/>
                </a:lnTo>
                <a:lnTo>
                  <a:pt x="1776806" y="6371761"/>
                </a:lnTo>
                <a:lnTo>
                  <a:pt x="1774590" y="6373988"/>
                </a:lnTo>
                <a:lnTo>
                  <a:pt x="1773323" y="6376851"/>
                </a:lnTo>
                <a:lnTo>
                  <a:pt x="1772057" y="6379397"/>
                </a:lnTo>
                <a:lnTo>
                  <a:pt x="1771424" y="6382260"/>
                </a:lnTo>
                <a:lnTo>
                  <a:pt x="1770474" y="6385124"/>
                </a:lnTo>
                <a:lnTo>
                  <a:pt x="1770474" y="6387669"/>
                </a:lnTo>
                <a:lnTo>
                  <a:pt x="1770474" y="6390533"/>
                </a:lnTo>
                <a:lnTo>
                  <a:pt x="1770790" y="6393078"/>
                </a:lnTo>
                <a:lnTo>
                  <a:pt x="1772373" y="6398806"/>
                </a:lnTo>
                <a:lnTo>
                  <a:pt x="1773958" y="6404533"/>
                </a:lnTo>
                <a:lnTo>
                  <a:pt x="1775856" y="6410260"/>
                </a:lnTo>
                <a:lnTo>
                  <a:pt x="1777440" y="6415987"/>
                </a:lnTo>
                <a:lnTo>
                  <a:pt x="1779024" y="6421714"/>
                </a:lnTo>
                <a:lnTo>
                  <a:pt x="1779340" y="6424578"/>
                </a:lnTo>
                <a:lnTo>
                  <a:pt x="1779340" y="6427760"/>
                </a:lnTo>
                <a:lnTo>
                  <a:pt x="1779024" y="6430305"/>
                </a:lnTo>
                <a:lnTo>
                  <a:pt x="1778706" y="6433169"/>
                </a:lnTo>
                <a:lnTo>
                  <a:pt x="1777440" y="6436032"/>
                </a:lnTo>
                <a:lnTo>
                  <a:pt x="1776173" y="6438896"/>
                </a:lnTo>
                <a:lnTo>
                  <a:pt x="1774590" y="6442078"/>
                </a:lnTo>
                <a:lnTo>
                  <a:pt x="1772373" y="6444623"/>
                </a:lnTo>
                <a:lnTo>
                  <a:pt x="1769524" y="6447487"/>
                </a:lnTo>
                <a:lnTo>
                  <a:pt x="1766357" y="6450350"/>
                </a:lnTo>
                <a:lnTo>
                  <a:pt x="1764457" y="6450350"/>
                </a:lnTo>
                <a:lnTo>
                  <a:pt x="1762874" y="6450032"/>
                </a:lnTo>
                <a:lnTo>
                  <a:pt x="1761924" y="6449396"/>
                </a:lnTo>
                <a:lnTo>
                  <a:pt x="1760974" y="6448759"/>
                </a:lnTo>
                <a:lnTo>
                  <a:pt x="1760024" y="6446532"/>
                </a:lnTo>
                <a:lnTo>
                  <a:pt x="1759075" y="6444941"/>
                </a:lnTo>
                <a:lnTo>
                  <a:pt x="1757174" y="6445578"/>
                </a:lnTo>
                <a:lnTo>
                  <a:pt x="1755276" y="6446214"/>
                </a:lnTo>
                <a:lnTo>
                  <a:pt x="1754325" y="6447169"/>
                </a:lnTo>
                <a:lnTo>
                  <a:pt x="1754009" y="6448123"/>
                </a:lnTo>
                <a:lnTo>
                  <a:pt x="1754009" y="6449396"/>
                </a:lnTo>
                <a:lnTo>
                  <a:pt x="1754641" y="6450350"/>
                </a:lnTo>
                <a:lnTo>
                  <a:pt x="1755591" y="6451305"/>
                </a:lnTo>
                <a:lnTo>
                  <a:pt x="1757491" y="6452578"/>
                </a:lnTo>
                <a:lnTo>
                  <a:pt x="1759391" y="6453532"/>
                </a:lnTo>
                <a:lnTo>
                  <a:pt x="1761607" y="6454168"/>
                </a:lnTo>
                <a:lnTo>
                  <a:pt x="1764457" y="6455123"/>
                </a:lnTo>
                <a:lnTo>
                  <a:pt x="1766990" y="6455441"/>
                </a:lnTo>
                <a:lnTo>
                  <a:pt x="1770157" y="6456078"/>
                </a:lnTo>
                <a:lnTo>
                  <a:pt x="1773323" y="6456396"/>
                </a:lnTo>
                <a:lnTo>
                  <a:pt x="1776806" y="6456078"/>
                </a:lnTo>
                <a:lnTo>
                  <a:pt x="1780291" y="6455123"/>
                </a:lnTo>
                <a:lnTo>
                  <a:pt x="1779340" y="6456396"/>
                </a:lnTo>
                <a:lnTo>
                  <a:pt x="1779024" y="6457668"/>
                </a:lnTo>
                <a:lnTo>
                  <a:pt x="1778706" y="6458623"/>
                </a:lnTo>
                <a:lnTo>
                  <a:pt x="1778706" y="6459896"/>
                </a:lnTo>
                <a:lnTo>
                  <a:pt x="1779340" y="6462123"/>
                </a:lnTo>
                <a:lnTo>
                  <a:pt x="1779973" y="6464986"/>
                </a:lnTo>
                <a:lnTo>
                  <a:pt x="1779973" y="6466259"/>
                </a:lnTo>
                <a:lnTo>
                  <a:pt x="1779973" y="6467532"/>
                </a:lnTo>
                <a:lnTo>
                  <a:pt x="1779656" y="6468805"/>
                </a:lnTo>
                <a:lnTo>
                  <a:pt x="1779024" y="6470077"/>
                </a:lnTo>
                <a:lnTo>
                  <a:pt x="1777440" y="6471350"/>
                </a:lnTo>
                <a:lnTo>
                  <a:pt x="1775856" y="6472623"/>
                </a:lnTo>
                <a:lnTo>
                  <a:pt x="1773640" y="6473895"/>
                </a:lnTo>
                <a:lnTo>
                  <a:pt x="1770474" y="6474850"/>
                </a:lnTo>
                <a:lnTo>
                  <a:pt x="1773640" y="6474532"/>
                </a:lnTo>
                <a:lnTo>
                  <a:pt x="1776173" y="6474532"/>
                </a:lnTo>
                <a:lnTo>
                  <a:pt x="1778706" y="6474850"/>
                </a:lnTo>
                <a:lnTo>
                  <a:pt x="1780606" y="6475486"/>
                </a:lnTo>
                <a:lnTo>
                  <a:pt x="1782506" y="6476441"/>
                </a:lnTo>
                <a:lnTo>
                  <a:pt x="1784090" y="6477395"/>
                </a:lnTo>
                <a:lnTo>
                  <a:pt x="1785357" y="6478986"/>
                </a:lnTo>
                <a:lnTo>
                  <a:pt x="1786939" y="6480259"/>
                </a:lnTo>
                <a:lnTo>
                  <a:pt x="1789156" y="6483123"/>
                </a:lnTo>
                <a:lnTo>
                  <a:pt x="1790739" y="6486304"/>
                </a:lnTo>
                <a:lnTo>
                  <a:pt x="1792640" y="6490759"/>
                </a:lnTo>
                <a:lnTo>
                  <a:pt x="1792322" y="6491395"/>
                </a:lnTo>
                <a:lnTo>
                  <a:pt x="1791689" y="6491713"/>
                </a:lnTo>
                <a:lnTo>
                  <a:pt x="1789472" y="6492986"/>
                </a:lnTo>
                <a:lnTo>
                  <a:pt x="1786622" y="6493304"/>
                </a:lnTo>
                <a:lnTo>
                  <a:pt x="1782823" y="6493622"/>
                </a:lnTo>
                <a:lnTo>
                  <a:pt x="1779656" y="6493941"/>
                </a:lnTo>
                <a:lnTo>
                  <a:pt x="1776806" y="6494577"/>
                </a:lnTo>
                <a:lnTo>
                  <a:pt x="1775540" y="6494895"/>
                </a:lnTo>
                <a:lnTo>
                  <a:pt x="1774907" y="6495531"/>
                </a:lnTo>
                <a:lnTo>
                  <a:pt x="1774273" y="6495850"/>
                </a:lnTo>
                <a:lnTo>
                  <a:pt x="1774273" y="6496804"/>
                </a:lnTo>
                <a:lnTo>
                  <a:pt x="1772057" y="6494895"/>
                </a:lnTo>
                <a:lnTo>
                  <a:pt x="1770157" y="6492350"/>
                </a:lnTo>
                <a:lnTo>
                  <a:pt x="1769207" y="6489804"/>
                </a:lnTo>
                <a:lnTo>
                  <a:pt x="1768257" y="6487259"/>
                </a:lnTo>
                <a:lnTo>
                  <a:pt x="1766675" y="6480577"/>
                </a:lnTo>
                <a:lnTo>
                  <a:pt x="1765724" y="6476441"/>
                </a:lnTo>
                <a:lnTo>
                  <a:pt x="1763507" y="6472305"/>
                </a:lnTo>
                <a:lnTo>
                  <a:pt x="1761607" y="6473577"/>
                </a:lnTo>
                <a:lnTo>
                  <a:pt x="1759708" y="6474850"/>
                </a:lnTo>
                <a:lnTo>
                  <a:pt x="1758124" y="6476123"/>
                </a:lnTo>
                <a:lnTo>
                  <a:pt x="1756225" y="6477714"/>
                </a:lnTo>
                <a:lnTo>
                  <a:pt x="1754641" y="6479623"/>
                </a:lnTo>
                <a:lnTo>
                  <a:pt x="1753691" y="6481214"/>
                </a:lnTo>
                <a:lnTo>
                  <a:pt x="1751475" y="6485032"/>
                </a:lnTo>
                <a:lnTo>
                  <a:pt x="1750208" y="6489486"/>
                </a:lnTo>
                <a:lnTo>
                  <a:pt x="1749575" y="6493941"/>
                </a:lnTo>
                <a:lnTo>
                  <a:pt x="1749575" y="6498077"/>
                </a:lnTo>
                <a:lnTo>
                  <a:pt x="1750208" y="6502531"/>
                </a:lnTo>
                <a:lnTo>
                  <a:pt x="1751158" y="6506668"/>
                </a:lnTo>
                <a:lnTo>
                  <a:pt x="1753058" y="6510804"/>
                </a:lnTo>
                <a:lnTo>
                  <a:pt x="1755591" y="6514304"/>
                </a:lnTo>
                <a:lnTo>
                  <a:pt x="1757491" y="6516213"/>
                </a:lnTo>
                <a:lnTo>
                  <a:pt x="1759075" y="6517804"/>
                </a:lnTo>
                <a:lnTo>
                  <a:pt x="1760974" y="6519077"/>
                </a:lnTo>
                <a:lnTo>
                  <a:pt x="1762874" y="6520349"/>
                </a:lnTo>
                <a:lnTo>
                  <a:pt x="1765408" y="6521304"/>
                </a:lnTo>
                <a:lnTo>
                  <a:pt x="1767624" y="6522577"/>
                </a:lnTo>
                <a:lnTo>
                  <a:pt x="1770157" y="6523213"/>
                </a:lnTo>
                <a:lnTo>
                  <a:pt x="1773007" y="6523849"/>
                </a:lnTo>
                <a:lnTo>
                  <a:pt x="1775856" y="6524167"/>
                </a:lnTo>
                <a:lnTo>
                  <a:pt x="1779024" y="6524167"/>
                </a:lnTo>
                <a:lnTo>
                  <a:pt x="1781556" y="6525440"/>
                </a:lnTo>
                <a:lnTo>
                  <a:pt x="1783773" y="6526713"/>
                </a:lnTo>
                <a:lnTo>
                  <a:pt x="1785357" y="6527986"/>
                </a:lnTo>
                <a:lnTo>
                  <a:pt x="1787256" y="6529258"/>
                </a:lnTo>
                <a:lnTo>
                  <a:pt x="1788206" y="6530849"/>
                </a:lnTo>
                <a:lnTo>
                  <a:pt x="1789156" y="6532440"/>
                </a:lnTo>
                <a:lnTo>
                  <a:pt x="1789789" y="6533713"/>
                </a:lnTo>
                <a:lnTo>
                  <a:pt x="1790106" y="6535304"/>
                </a:lnTo>
                <a:lnTo>
                  <a:pt x="1790422" y="6538804"/>
                </a:lnTo>
                <a:lnTo>
                  <a:pt x="1790106" y="6541667"/>
                </a:lnTo>
                <a:lnTo>
                  <a:pt x="1789472" y="6545167"/>
                </a:lnTo>
                <a:lnTo>
                  <a:pt x="1788839" y="6548031"/>
                </a:lnTo>
                <a:lnTo>
                  <a:pt x="1788206" y="6550576"/>
                </a:lnTo>
                <a:lnTo>
                  <a:pt x="1787889" y="6553440"/>
                </a:lnTo>
                <a:lnTo>
                  <a:pt x="1787889" y="6555667"/>
                </a:lnTo>
                <a:lnTo>
                  <a:pt x="1788206" y="6556940"/>
                </a:lnTo>
                <a:lnTo>
                  <a:pt x="1788839" y="6557894"/>
                </a:lnTo>
                <a:lnTo>
                  <a:pt x="1789789" y="6558531"/>
                </a:lnTo>
                <a:lnTo>
                  <a:pt x="1790739" y="6559803"/>
                </a:lnTo>
                <a:lnTo>
                  <a:pt x="1792005" y="6560440"/>
                </a:lnTo>
                <a:lnTo>
                  <a:pt x="1793905" y="6561076"/>
                </a:lnTo>
                <a:lnTo>
                  <a:pt x="1798338" y="6561712"/>
                </a:lnTo>
                <a:lnTo>
                  <a:pt x="1804671" y="6561712"/>
                </a:lnTo>
                <a:lnTo>
                  <a:pt x="1804988" y="6562985"/>
                </a:lnTo>
                <a:lnTo>
                  <a:pt x="1804671" y="6563621"/>
                </a:lnTo>
                <a:lnTo>
                  <a:pt x="1804354" y="6564258"/>
                </a:lnTo>
                <a:lnTo>
                  <a:pt x="1803405" y="6564894"/>
                </a:lnTo>
                <a:lnTo>
                  <a:pt x="1800555" y="6565849"/>
                </a:lnTo>
                <a:lnTo>
                  <a:pt x="1796755" y="6566485"/>
                </a:lnTo>
                <a:lnTo>
                  <a:pt x="1793272" y="6567439"/>
                </a:lnTo>
                <a:lnTo>
                  <a:pt x="1789789" y="6568076"/>
                </a:lnTo>
                <a:lnTo>
                  <a:pt x="1788522" y="6568394"/>
                </a:lnTo>
                <a:lnTo>
                  <a:pt x="1787572" y="6569030"/>
                </a:lnTo>
                <a:lnTo>
                  <a:pt x="1786939" y="6569667"/>
                </a:lnTo>
                <a:lnTo>
                  <a:pt x="1786939" y="6570621"/>
                </a:lnTo>
                <a:lnTo>
                  <a:pt x="1784406" y="6569985"/>
                </a:lnTo>
                <a:lnTo>
                  <a:pt x="1782506" y="6569030"/>
                </a:lnTo>
                <a:lnTo>
                  <a:pt x="1778706" y="6567121"/>
                </a:lnTo>
                <a:lnTo>
                  <a:pt x="1776490" y="6566167"/>
                </a:lnTo>
                <a:lnTo>
                  <a:pt x="1773958" y="6565530"/>
                </a:lnTo>
                <a:lnTo>
                  <a:pt x="1770474" y="6565530"/>
                </a:lnTo>
                <a:lnTo>
                  <a:pt x="1766357" y="6565530"/>
                </a:lnTo>
                <a:lnTo>
                  <a:pt x="1767940" y="6562030"/>
                </a:lnTo>
                <a:lnTo>
                  <a:pt x="1768574" y="6559485"/>
                </a:lnTo>
                <a:lnTo>
                  <a:pt x="1768890" y="6556940"/>
                </a:lnTo>
                <a:lnTo>
                  <a:pt x="1768574" y="6555031"/>
                </a:lnTo>
                <a:lnTo>
                  <a:pt x="1768257" y="6553122"/>
                </a:lnTo>
                <a:lnTo>
                  <a:pt x="1768257" y="6550576"/>
                </a:lnTo>
                <a:lnTo>
                  <a:pt x="1768574" y="6547712"/>
                </a:lnTo>
                <a:lnTo>
                  <a:pt x="1769207" y="6543576"/>
                </a:lnTo>
                <a:lnTo>
                  <a:pt x="1769207" y="6542940"/>
                </a:lnTo>
                <a:lnTo>
                  <a:pt x="1768890" y="6542303"/>
                </a:lnTo>
                <a:lnTo>
                  <a:pt x="1767940" y="6541667"/>
                </a:lnTo>
                <a:lnTo>
                  <a:pt x="1766675" y="6541031"/>
                </a:lnTo>
                <a:lnTo>
                  <a:pt x="1762874" y="6539758"/>
                </a:lnTo>
                <a:lnTo>
                  <a:pt x="1759391" y="6539122"/>
                </a:lnTo>
                <a:lnTo>
                  <a:pt x="1756225" y="6538167"/>
                </a:lnTo>
                <a:lnTo>
                  <a:pt x="1755276" y="6537849"/>
                </a:lnTo>
                <a:lnTo>
                  <a:pt x="1754958" y="6536894"/>
                </a:lnTo>
                <a:lnTo>
                  <a:pt x="1755276" y="6536576"/>
                </a:lnTo>
                <a:lnTo>
                  <a:pt x="1756225" y="6536258"/>
                </a:lnTo>
                <a:lnTo>
                  <a:pt x="1761291" y="6535622"/>
                </a:lnTo>
                <a:lnTo>
                  <a:pt x="1757174" y="6534985"/>
                </a:lnTo>
                <a:lnTo>
                  <a:pt x="1753375" y="6535304"/>
                </a:lnTo>
                <a:lnTo>
                  <a:pt x="1750842" y="6535940"/>
                </a:lnTo>
                <a:lnTo>
                  <a:pt x="1748625" y="6536894"/>
                </a:lnTo>
                <a:lnTo>
                  <a:pt x="1747359" y="6538804"/>
                </a:lnTo>
                <a:lnTo>
                  <a:pt x="1746726" y="6540394"/>
                </a:lnTo>
                <a:lnTo>
                  <a:pt x="1746409" y="6542622"/>
                </a:lnTo>
                <a:lnTo>
                  <a:pt x="1746409" y="6545167"/>
                </a:lnTo>
                <a:lnTo>
                  <a:pt x="1746726" y="6547394"/>
                </a:lnTo>
                <a:lnTo>
                  <a:pt x="1747675" y="6549940"/>
                </a:lnTo>
                <a:lnTo>
                  <a:pt x="1749575" y="6555031"/>
                </a:lnTo>
                <a:lnTo>
                  <a:pt x="1753058" y="6563303"/>
                </a:lnTo>
                <a:lnTo>
                  <a:pt x="1739126" y="6565212"/>
                </a:lnTo>
                <a:lnTo>
                  <a:pt x="1729626" y="6566167"/>
                </a:lnTo>
                <a:lnTo>
                  <a:pt x="1722660" y="6567121"/>
                </a:lnTo>
                <a:lnTo>
                  <a:pt x="1717277" y="6566485"/>
                </a:lnTo>
                <a:lnTo>
                  <a:pt x="1712844" y="6565530"/>
                </a:lnTo>
                <a:lnTo>
                  <a:pt x="1706828" y="6564258"/>
                </a:lnTo>
                <a:lnTo>
                  <a:pt x="1698912" y="6562349"/>
                </a:lnTo>
                <a:lnTo>
                  <a:pt x="1687513" y="6560121"/>
                </a:lnTo>
                <a:lnTo>
                  <a:pt x="1689413" y="6559485"/>
                </a:lnTo>
                <a:lnTo>
                  <a:pt x="1691946" y="6558531"/>
                </a:lnTo>
                <a:lnTo>
                  <a:pt x="1697012" y="6557894"/>
                </a:lnTo>
                <a:lnTo>
                  <a:pt x="1703029" y="6557258"/>
                </a:lnTo>
                <a:lnTo>
                  <a:pt x="1708728" y="6556621"/>
                </a:lnTo>
                <a:lnTo>
                  <a:pt x="1710944" y="6555985"/>
                </a:lnTo>
                <a:lnTo>
                  <a:pt x="1713478" y="6555349"/>
                </a:lnTo>
                <a:lnTo>
                  <a:pt x="1715378" y="6554394"/>
                </a:lnTo>
                <a:lnTo>
                  <a:pt x="1716961" y="6553440"/>
                </a:lnTo>
                <a:lnTo>
                  <a:pt x="1717912" y="6551531"/>
                </a:lnTo>
                <a:lnTo>
                  <a:pt x="1718227" y="6549940"/>
                </a:lnTo>
                <a:lnTo>
                  <a:pt x="1718227" y="6547712"/>
                </a:lnTo>
                <a:lnTo>
                  <a:pt x="1717594" y="6545167"/>
                </a:lnTo>
                <a:lnTo>
                  <a:pt x="1719494" y="6545167"/>
                </a:lnTo>
                <a:lnTo>
                  <a:pt x="1721394" y="6545485"/>
                </a:lnTo>
                <a:lnTo>
                  <a:pt x="1722978" y="6546122"/>
                </a:lnTo>
                <a:lnTo>
                  <a:pt x="1724243" y="6547076"/>
                </a:lnTo>
                <a:lnTo>
                  <a:pt x="1725193" y="6548031"/>
                </a:lnTo>
                <a:lnTo>
                  <a:pt x="1725827" y="6549303"/>
                </a:lnTo>
                <a:lnTo>
                  <a:pt x="1726143" y="6550258"/>
                </a:lnTo>
                <a:lnTo>
                  <a:pt x="1726460" y="6551531"/>
                </a:lnTo>
                <a:lnTo>
                  <a:pt x="1726143" y="6553122"/>
                </a:lnTo>
                <a:lnTo>
                  <a:pt x="1725510" y="6554076"/>
                </a:lnTo>
                <a:lnTo>
                  <a:pt x="1724560" y="6555349"/>
                </a:lnTo>
                <a:lnTo>
                  <a:pt x="1722978" y="6555985"/>
                </a:lnTo>
                <a:lnTo>
                  <a:pt x="1721394" y="6556621"/>
                </a:lnTo>
                <a:lnTo>
                  <a:pt x="1718861" y="6556940"/>
                </a:lnTo>
                <a:lnTo>
                  <a:pt x="1716011" y="6556621"/>
                </a:lnTo>
                <a:lnTo>
                  <a:pt x="1712844" y="6556303"/>
                </a:lnTo>
                <a:lnTo>
                  <a:pt x="1716961" y="6557894"/>
                </a:lnTo>
                <a:lnTo>
                  <a:pt x="1722027" y="6559485"/>
                </a:lnTo>
                <a:lnTo>
                  <a:pt x="1727410" y="6560440"/>
                </a:lnTo>
                <a:lnTo>
                  <a:pt x="1733110" y="6561394"/>
                </a:lnTo>
                <a:lnTo>
                  <a:pt x="1735009" y="6557894"/>
                </a:lnTo>
                <a:lnTo>
                  <a:pt x="1736276" y="6554076"/>
                </a:lnTo>
                <a:lnTo>
                  <a:pt x="1736909" y="6551531"/>
                </a:lnTo>
                <a:lnTo>
                  <a:pt x="1737226" y="6549622"/>
                </a:lnTo>
                <a:lnTo>
                  <a:pt x="1737226" y="6547394"/>
                </a:lnTo>
                <a:lnTo>
                  <a:pt x="1736909" y="6545485"/>
                </a:lnTo>
                <a:lnTo>
                  <a:pt x="1736276" y="6543258"/>
                </a:lnTo>
                <a:lnTo>
                  <a:pt x="1735327" y="6541349"/>
                </a:lnTo>
                <a:lnTo>
                  <a:pt x="1733426" y="6540076"/>
                </a:lnTo>
                <a:lnTo>
                  <a:pt x="1731526" y="6538804"/>
                </a:lnTo>
                <a:lnTo>
                  <a:pt x="1728676" y="6537849"/>
                </a:lnTo>
                <a:lnTo>
                  <a:pt x="1725193" y="6536894"/>
                </a:lnTo>
                <a:lnTo>
                  <a:pt x="1721077" y="6536576"/>
                </a:lnTo>
                <a:lnTo>
                  <a:pt x="1716011" y="6536894"/>
                </a:lnTo>
                <a:lnTo>
                  <a:pt x="1719177" y="6534349"/>
                </a:lnTo>
                <a:lnTo>
                  <a:pt x="1722027" y="6531485"/>
                </a:lnTo>
                <a:lnTo>
                  <a:pt x="1724243" y="6528304"/>
                </a:lnTo>
                <a:lnTo>
                  <a:pt x="1726460" y="6525758"/>
                </a:lnTo>
                <a:lnTo>
                  <a:pt x="1728360" y="6522895"/>
                </a:lnTo>
                <a:lnTo>
                  <a:pt x="1729626" y="6519395"/>
                </a:lnTo>
                <a:lnTo>
                  <a:pt x="1730576" y="6516531"/>
                </a:lnTo>
                <a:lnTo>
                  <a:pt x="1731210" y="6513349"/>
                </a:lnTo>
                <a:lnTo>
                  <a:pt x="1731526" y="6510168"/>
                </a:lnTo>
                <a:lnTo>
                  <a:pt x="1731843" y="6506668"/>
                </a:lnTo>
                <a:lnTo>
                  <a:pt x="1731526" y="6503804"/>
                </a:lnTo>
                <a:lnTo>
                  <a:pt x="1731210" y="6500622"/>
                </a:lnTo>
                <a:lnTo>
                  <a:pt x="1730576" y="6497122"/>
                </a:lnTo>
                <a:lnTo>
                  <a:pt x="1729626" y="6493941"/>
                </a:lnTo>
                <a:lnTo>
                  <a:pt x="1728676" y="6490441"/>
                </a:lnTo>
                <a:lnTo>
                  <a:pt x="1727410" y="6487259"/>
                </a:lnTo>
                <a:lnTo>
                  <a:pt x="1731210" y="6488213"/>
                </a:lnTo>
                <a:lnTo>
                  <a:pt x="1735959" y="6488850"/>
                </a:lnTo>
                <a:lnTo>
                  <a:pt x="1740709" y="6489168"/>
                </a:lnTo>
                <a:lnTo>
                  <a:pt x="1747042" y="6489168"/>
                </a:lnTo>
                <a:lnTo>
                  <a:pt x="1744509" y="6488213"/>
                </a:lnTo>
                <a:lnTo>
                  <a:pt x="1741976" y="6486623"/>
                </a:lnTo>
                <a:lnTo>
                  <a:pt x="1739759" y="6484395"/>
                </a:lnTo>
                <a:lnTo>
                  <a:pt x="1737859" y="6482168"/>
                </a:lnTo>
                <a:lnTo>
                  <a:pt x="1736276" y="6479941"/>
                </a:lnTo>
                <a:lnTo>
                  <a:pt x="1735327" y="6477395"/>
                </a:lnTo>
                <a:lnTo>
                  <a:pt x="1734693" y="6474850"/>
                </a:lnTo>
                <a:lnTo>
                  <a:pt x="1734060" y="6472623"/>
                </a:lnTo>
                <a:lnTo>
                  <a:pt x="1734693" y="6470077"/>
                </a:lnTo>
                <a:lnTo>
                  <a:pt x="1735643" y="6467850"/>
                </a:lnTo>
                <a:lnTo>
                  <a:pt x="1737226" y="6466259"/>
                </a:lnTo>
                <a:lnTo>
                  <a:pt x="1739442" y="6464668"/>
                </a:lnTo>
                <a:lnTo>
                  <a:pt x="1742292" y="6463714"/>
                </a:lnTo>
                <a:lnTo>
                  <a:pt x="1746092" y="6463396"/>
                </a:lnTo>
                <a:lnTo>
                  <a:pt x="1750525" y="6463714"/>
                </a:lnTo>
                <a:lnTo>
                  <a:pt x="1755591" y="6464350"/>
                </a:lnTo>
                <a:lnTo>
                  <a:pt x="1754641" y="6462441"/>
                </a:lnTo>
                <a:lnTo>
                  <a:pt x="1752742" y="6461168"/>
                </a:lnTo>
                <a:lnTo>
                  <a:pt x="1750208" y="6460532"/>
                </a:lnTo>
                <a:lnTo>
                  <a:pt x="1747042" y="6459577"/>
                </a:lnTo>
                <a:lnTo>
                  <a:pt x="1743559" y="6459259"/>
                </a:lnTo>
                <a:lnTo>
                  <a:pt x="1739126" y="6459259"/>
                </a:lnTo>
                <a:lnTo>
                  <a:pt x="1734060" y="6459259"/>
                </a:lnTo>
                <a:lnTo>
                  <a:pt x="1729310" y="6459577"/>
                </a:lnTo>
                <a:lnTo>
                  <a:pt x="1732476" y="6454805"/>
                </a:lnTo>
                <a:lnTo>
                  <a:pt x="1733426" y="6452896"/>
                </a:lnTo>
                <a:lnTo>
                  <a:pt x="1734693" y="6450987"/>
                </a:lnTo>
                <a:lnTo>
                  <a:pt x="1735327" y="6449396"/>
                </a:lnTo>
                <a:lnTo>
                  <a:pt x="1735327" y="6447487"/>
                </a:lnTo>
                <a:lnTo>
                  <a:pt x="1735327" y="6445896"/>
                </a:lnTo>
                <a:lnTo>
                  <a:pt x="1735009" y="6444623"/>
                </a:lnTo>
                <a:lnTo>
                  <a:pt x="1733743" y="6443032"/>
                </a:lnTo>
                <a:lnTo>
                  <a:pt x="1732793" y="6441760"/>
                </a:lnTo>
                <a:lnTo>
                  <a:pt x="1731210" y="6440169"/>
                </a:lnTo>
                <a:lnTo>
                  <a:pt x="1729310" y="6438578"/>
                </a:lnTo>
                <a:lnTo>
                  <a:pt x="1724560" y="6435714"/>
                </a:lnTo>
                <a:lnTo>
                  <a:pt x="1717912" y="6432532"/>
                </a:lnTo>
                <a:lnTo>
                  <a:pt x="1721394" y="6432532"/>
                </a:lnTo>
                <a:lnTo>
                  <a:pt x="1724243" y="6432532"/>
                </a:lnTo>
                <a:lnTo>
                  <a:pt x="1726143" y="6432214"/>
                </a:lnTo>
                <a:lnTo>
                  <a:pt x="1728043" y="6431578"/>
                </a:lnTo>
                <a:lnTo>
                  <a:pt x="1729310" y="6430942"/>
                </a:lnTo>
                <a:lnTo>
                  <a:pt x="1730261" y="6430305"/>
                </a:lnTo>
                <a:lnTo>
                  <a:pt x="1731843" y="6428714"/>
                </a:lnTo>
                <a:lnTo>
                  <a:pt x="1733743" y="6427123"/>
                </a:lnTo>
                <a:lnTo>
                  <a:pt x="1735327" y="6426487"/>
                </a:lnTo>
                <a:lnTo>
                  <a:pt x="1736909" y="6425851"/>
                </a:lnTo>
                <a:lnTo>
                  <a:pt x="1738809" y="6425533"/>
                </a:lnTo>
                <a:lnTo>
                  <a:pt x="1741976" y="6425214"/>
                </a:lnTo>
                <a:lnTo>
                  <a:pt x="1745142" y="6425533"/>
                </a:lnTo>
                <a:lnTo>
                  <a:pt x="1749575" y="6425851"/>
                </a:lnTo>
                <a:lnTo>
                  <a:pt x="1749575" y="6424896"/>
                </a:lnTo>
                <a:lnTo>
                  <a:pt x="1749258" y="6424260"/>
                </a:lnTo>
                <a:lnTo>
                  <a:pt x="1747993" y="6422987"/>
                </a:lnTo>
                <a:lnTo>
                  <a:pt x="1746726" y="6422033"/>
                </a:lnTo>
                <a:lnTo>
                  <a:pt x="1745142" y="6420760"/>
                </a:lnTo>
                <a:lnTo>
                  <a:pt x="1743559" y="6419805"/>
                </a:lnTo>
                <a:lnTo>
                  <a:pt x="1742292" y="6418214"/>
                </a:lnTo>
                <a:lnTo>
                  <a:pt x="1741342" y="6416942"/>
                </a:lnTo>
                <a:lnTo>
                  <a:pt x="1741026" y="6416305"/>
                </a:lnTo>
                <a:lnTo>
                  <a:pt x="1741026" y="6415351"/>
                </a:lnTo>
                <a:lnTo>
                  <a:pt x="1737226" y="6416942"/>
                </a:lnTo>
                <a:lnTo>
                  <a:pt x="1734060" y="6419169"/>
                </a:lnTo>
                <a:lnTo>
                  <a:pt x="1731526" y="6421396"/>
                </a:lnTo>
                <a:lnTo>
                  <a:pt x="1729626" y="6423942"/>
                </a:lnTo>
                <a:lnTo>
                  <a:pt x="1726460" y="6423305"/>
                </a:lnTo>
                <a:lnTo>
                  <a:pt x="1724560" y="6422987"/>
                </a:lnTo>
                <a:lnTo>
                  <a:pt x="1723610" y="6422351"/>
                </a:lnTo>
                <a:lnTo>
                  <a:pt x="1722978" y="6421714"/>
                </a:lnTo>
                <a:lnTo>
                  <a:pt x="1722978" y="6420760"/>
                </a:lnTo>
                <a:lnTo>
                  <a:pt x="1723610" y="6419805"/>
                </a:lnTo>
                <a:lnTo>
                  <a:pt x="1725193" y="6417578"/>
                </a:lnTo>
                <a:lnTo>
                  <a:pt x="1727727" y="6415351"/>
                </a:lnTo>
                <a:lnTo>
                  <a:pt x="1728360" y="6414396"/>
                </a:lnTo>
                <a:lnTo>
                  <a:pt x="1728994" y="6413124"/>
                </a:lnTo>
                <a:lnTo>
                  <a:pt x="1729310" y="6411851"/>
                </a:lnTo>
                <a:lnTo>
                  <a:pt x="1729310" y="6410260"/>
                </a:lnTo>
                <a:lnTo>
                  <a:pt x="1728360" y="6408987"/>
                </a:lnTo>
                <a:lnTo>
                  <a:pt x="1726777" y="6407396"/>
                </a:lnTo>
                <a:lnTo>
                  <a:pt x="1730261" y="6408033"/>
                </a:lnTo>
                <a:lnTo>
                  <a:pt x="1733110" y="6408669"/>
                </a:lnTo>
                <a:lnTo>
                  <a:pt x="1736276" y="6409624"/>
                </a:lnTo>
                <a:lnTo>
                  <a:pt x="1738176" y="6409624"/>
                </a:lnTo>
                <a:lnTo>
                  <a:pt x="1740076" y="6409624"/>
                </a:lnTo>
                <a:lnTo>
                  <a:pt x="1737543" y="6408351"/>
                </a:lnTo>
                <a:lnTo>
                  <a:pt x="1735009" y="6406442"/>
                </a:lnTo>
                <a:lnTo>
                  <a:pt x="1733743" y="6405487"/>
                </a:lnTo>
                <a:lnTo>
                  <a:pt x="1733110" y="6404533"/>
                </a:lnTo>
                <a:lnTo>
                  <a:pt x="1732476" y="6402942"/>
                </a:lnTo>
                <a:lnTo>
                  <a:pt x="1732160" y="6401669"/>
                </a:lnTo>
                <a:lnTo>
                  <a:pt x="1735959" y="6401669"/>
                </a:lnTo>
                <a:lnTo>
                  <a:pt x="1738492" y="6401669"/>
                </a:lnTo>
                <a:lnTo>
                  <a:pt x="1740709" y="6401987"/>
                </a:lnTo>
                <a:lnTo>
                  <a:pt x="1743242" y="6402306"/>
                </a:lnTo>
                <a:lnTo>
                  <a:pt x="1747042" y="6403260"/>
                </a:lnTo>
                <a:lnTo>
                  <a:pt x="1749575" y="6403578"/>
                </a:lnTo>
                <a:lnTo>
                  <a:pt x="1752425" y="6403897"/>
                </a:lnTo>
                <a:lnTo>
                  <a:pt x="1751475" y="6401351"/>
                </a:lnTo>
                <a:lnTo>
                  <a:pt x="1750525" y="6398806"/>
                </a:lnTo>
                <a:lnTo>
                  <a:pt x="1749575" y="6396260"/>
                </a:lnTo>
                <a:lnTo>
                  <a:pt x="1747359" y="6394351"/>
                </a:lnTo>
                <a:lnTo>
                  <a:pt x="1746092" y="6393397"/>
                </a:lnTo>
                <a:lnTo>
                  <a:pt x="1744825" y="6392760"/>
                </a:lnTo>
                <a:lnTo>
                  <a:pt x="1743242" y="6392124"/>
                </a:lnTo>
                <a:lnTo>
                  <a:pt x="1741026" y="6391488"/>
                </a:lnTo>
                <a:lnTo>
                  <a:pt x="1739126" y="6391169"/>
                </a:lnTo>
                <a:lnTo>
                  <a:pt x="1736594" y="6390851"/>
                </a:lnTo>
                <a:lnTo>
                  <a:pt x="1730576" y="6390851"/>
                </a:lnTo>
                <a:lnTo>
                  <a:pt x="1733110" y="6388624"/>
                </a:lnTo>
                <a:lnTo>
                  <a:pt x="1735327" y="6386715"/>
                </a:lnTo>
                <a:lnTo>
                  <a:pt x="1736909" y="6384488"/>
                </a:lnTo>
                <a:lnTo>
                  <a:pt x="1737859" y="6382260"/>
                </a:lnTo>
                <a:lnTo>
                  <a:pt x="1738176" y="6380033"/>
                </a:lnTo>
                <a:lnTo>
                  <a:pt x="1738176" y="6377806"/>
                </a:lnTo>
                <a:lnTo>
                  <a:pt x="1737859" y="6375261"/>
                </a:lnTo>
                <a:lnTo>
                  <a:pt x="1736909" y="6372715"/>
                </a:lnTo>
                <a:lnTo>
                  <a:pt x="1735643" y="6370488"/>
                </a:lnTo>
                <a:lnTo>
                  <a:pt x="1734060" y="6368261"/>
                </a:lnTo>
                <a:lnTo>
                  <a:pt x="1732160" y="6365715"/>
                </a:lnTo>
                <a:lnTo>
                  <a:pt x="1729943" y="6363806"/>
                </a:lnTo>
                <a:lnTo>
                  <a:pt x="1727410" y="6361579"/>
                </a:lnTo>
                <a:lnTo>
                  <a:pt x="1724243" y="6359352"/>
                </a:lnTo>
                <a:lnTo>
                  <a:pt x="1721394" y="6357443"/>
                </a:lnTo>
                <a:lnTo>
                  <a:pt x="1717912" y="6355534"/>
                </a:lnTo>
                <a:lnTo>
                  <a:pt x="1722660" y="6356806"/>
                </a:lnTo>
                <a:lnTo>
                  <a:pt x="1726460" y="6357443"/>
                </a:lnTo>
                <a:lnTo>
                  <a:pt x="1729943" y="6357443"/>
                </a:lnTo>
                <a:lnTo>
                  <a:pt x="1733110" y="6357124"/>
                </a:lnTo>
                <a:lnTo>
                  <a:pt x="1740393" y="6355852"/>
                </a:lnTo>
                <a:lnTo>
                  <a:pt x="1744825" y="6354897"/>
                </a:lnTo>
                <a:lnTo>
                  <a:pt x="1750525" y="6354579"/>
                </a:lnTo>
                <a:lnTo>
                  <a:pt x="1752108" y="6349806"/>
                </a:lnTo>
                <a:lnTo>
                  <a:pt x="1753058" y="6345352"/>
                </a:lnTo>
                <a:lnTo>
                  <a:pt x="1753691" y="6340261"/>
                </a:lnTo>
                <a:lnTo>
                  <a:pt x="1753691" y="6335170"/>
                </a:lnTo>
                <a:lnTo>
                  <a:pt x="1753375" y="6330398"/>
                </a:lnTo>
                <a:lnTo>
                  <a:pt x="1752742" y="6324989"/>
                </a:lnTo>
                <a:lnTo>
                  <a:pt x="1751158" y="6314489"/>
                </a:lnTo>
                <a:lnTo>
                  <a:pt x="1750525" y="6309398"/>
                </a:lnTo>
                <a:lnTo>
                  <a:pt x="1750208" y="6303671"/>
                </a:lnTo>
                <a:lnTo>
                  <a:pt x="1749892" y="6298262"/>
                </a:lnTo>
                <a:lnTo>
                  <a:pt x="1749892" y="6292853"/>
                </a:lnTo>
                <a:lnTo>
                  <a:pt x="1750525" y="6287762"/>
                </a:lnTo>
                <a:lnTo>
                  <a:pt x="1751792" y="6282353"/>
                </a:lnTo>
                <a:lnTo>
                  <a:pt x="1753691" y="6276944"/>
                </a:lnTo>
                <a:lnTo>
                  <a:pt x="1754641" y="6274398"/>
                </a:lnTo>
                <a:close/>
                <a:moveTo>
                  <a:pt x="1391072" y="6272171"/>
                </a:moveTo>
                <a:lnTo>
                  <a:pt x="1396208" y="6272494"/>
                </a:lnTo>
                <a:lnTo>
                  <a:pt x="1400699" y="6272817"/>
                </a:lnTo>
                <a:lnTo>
                  <a:pt x="1403266" y="6273785"/>
                </a:lnTo>
                <a:lnTo>
                  <a:pt x="1405191" y="6274753"/>
                </a:lnTo>
                <a:lnTo>
                  <a:pt x="1405833" y="6275076"/>
                </a:lnTo>
                <a:lnTo>
                  <a:pt x="1406154" y="6275721"/>
                </a:lnTo>
                <a:lnTo>
                  <a:pt x="1406154" y="6277012"/>
                </a:lnTo>
                <a:lnTo>
                  <a:pt x="1405512" y="6278303"/>
                </a:lnTo>
                <a:lnTo>
                  <a:pt x="1403908" y="6279917"/>
                </a:lnTo>
                <a:lnTo>
                  <a:pt x="1401020" y="6283144"/>
                </a:lnTo>
                <a:lnTo>
                  <a:pt x="1397491" y="6286049"/>
                </a:lnTo>
                <a:lnTo>
                  <a:pt x="1395886" y="6287663"/>
                </a:lnTo>
                <a:lnTo>
                  <a:pt x="1394602" y="6288954"/>
                </a:lnTo>
                <a:lnTo>
                  <a:pt x="1393960" y="6290244"/>
                </a:lnTo>
                <a:lnTo>
                  <a:pt x="1394281" y="6291535"/>
                </a:lnTo>
                <a:lnTo>
                  <a:pt x="1395886" y="6289599"/>
                </a:lnTo>
                <a:lnTo>
                  <a:pt x="1397811" y="6288308"/>
                </a:lnTo>
                <a:lnTo>
                  <a:pt x="1399736" y="6287663"/>
                </a:lnTo>
                <a:lnTo>
                  <a:pt x="1401661" y="6287340"/>
                </a:lnTo>
                <a:lnTo>
                  <a:pt x="1403266" y="6287340"/>
                </a:lnTo>
                <a:lnTo>
                  <a:pt x="1405191" y="6287663"/>
                </a:lnTo>
                <a:lnTo>
                  <a:pt x="1406795" y="6288308"/>
                </a:lnTo>
                <a:lnTo>
                  <a:pt x="1408079" y="6289276"/>
                </a:lnTo>
                <a:lnTo>
                  <a:pt x="1409362" y="6290567"/>
                </a:lnTo>
                <a:lnTo>
                  <a:pt x="1410325" y="6291858"/>
                </a:lnTo>
                <a:lnTo>
                  <a:pt x="1410968" y="6293149"/>
                </a:lnTo>
                <a:lnTo>
                  <a:pt x="1411288" y="6294763"/>
                </a:lnTo>
                <a:lnTo>
                  <a:pt x="1411288" y="6296054"/>
                </a:lnTo>
                <a:lnTo>
                  <a:pt x="1410968" y="6297345"/>
                </a:lnTo>
                <a:lnTo>
                  <a:pt x="1410004" y="6298313"/>
                </a:lnTo>
                <a:lnTo>
                  <a:pt x="1408721" y="6299281"/>
                </a:lnTo>
                <a:lnTo>
                  <a:pt x="1405512" y="6299604"/>
                </a:lnTo>
                <a:lnTo>
                  <a:pt x="1402624" y="6299604"/>
                </a:lnTo>
                <a:lnTo>
                  <a:pt x="1400378" y="6299604"/>
                </a:lnTo>
                <a:lnTo>
                  <a:pt x="1398453" y="6298958"/>
                </a:lnTo>
                <a:lnTo>
                  <a:pt x="1396848" y="6298636"/>
                </a:lnTo>
                <a:lnTo>
                  <a:pt x="1395565" y="6297990"/>
                </a:lnTo>
                <a:lnTo>
                  <a:pt x="1393319" y="6296376"/>
                </a:lnTo>
                <a:lnTo>
                  <a:pt x="1391072" y="6295086"/>
                </a:lnTo>
                <a:lnTo>
                  <a:pt x="1389468" y="6294440"/>
                </a:lnTo>
                <a:lnTo>
                  <a:pt x="1387543" y="6294117"/>
                </a:lnTo>
                <a:lnTo>
                  <a:pt x="1385297" y="6293472"/>
                </a:lnTo>
                <a:lnTo>
                  <a:pt x="1382731" y="6293472"/>
                </a:lnTo>
                <a:lnTo>
                  <a:pt x="1379200" y="6294117"/>
                </a:lnTo>
                <a:lnTo>
                  <a:pt x="1375029" y="6295086"/>
                </a:lnTo>
                <a:lnTo>
                  <a:pt x="1373103" y="6295731"/>
                </a:lnTo>
                <a:lnTo>
                  <a:pt x="1371499" y="6296699"/>
                </a:lnTo>
                <a:lnTo>
                  <a:pt x="1370536" y="6297667"/>
                </a:lnTo>
                <a:lnTo>
                  <a:pt x="1369575" y="6298636"/>
                </a:lnTo>
                <a:lnTo>
                  <a:pt x="1368932" y="6299927"/>
                </a:lnTo>
                <a:lnTo>
                  <a:pt x="1368611" y="6300895"/>
                </a:lnTo>
                <a:lnTo>
                  <a:pt x="1368611" y="6302186"/>
                </a:lnTo>
                <a:lnTo>
                  <a:pt x="1368611" y="6303477"/>
                </a:lnTo>
                <a:lnTo>
                  <a:pt x="1369575" y="6305736"/>
                </a:lnTo>
                <a:lnTo>
                  <a:pt x="1370536" y="6307995"/>
                </a:lnTo>
                <a:lnTo>
                  <a:pt x="1374066" y="6313159"/>
                </a:lnTo>
                <a:lnTo>
                  <a:pt x="1377916" y="6318000"/>
                </a:lnTo>
                <a:lnTo>
                  <a:pt x="1379200" y="6320582"/>
                </a:lnTo>
                <a:lnTo>
                  <a:pt x="1379842" y="6322841"/>
                </a:lnTo>
                <a:lnTo>
                  <a:pt x="1380163" y="6324132"/>
                </a:lnTo>
                <a:lnTo>
                  <a:pt x="1380163" y="6325100"/>
                </a:lnTo>
                <a:lnTo>
                  <a:pt x="1379842" y="6326391"/>
                </a:lnTo>
                <a:lnTo>
                  <a:pt x="1379200" y="6327359"/>
                </a:lnTo>
                <a:lnTo>
                  <a:pt x="1378558" y="6328327"/>
                </a:lnTo>
                <a:lnTo>
                  <a:pt x="1377596" y="6329296"/>
                </a:lnTo>
                <a:lnTo>
                  <a:pt x="1376312" y="6330264"/>
                </a:lnTo>
                <a:lnTo>
                  <a:pt x="1374387" y="6330909"/>
                </a:lnTo>
                <a:lnTo>
                  <a:pt x="1371820" y="6328005"/>
                </a:lnTo>
                <a:lnTo>
                  <a:pt x="1370215" y="6325100"/>
                </a:lnTo>
                <a:lnTo>
                  <a:pt x="1368932" y="6322195"/>
                </a:lnTo>
                <a:lnTo>
                  <a:pt x="1367648" y="6319936"/>
                </a:lnTo>
                <a:lnTo>
                  <a:pt x="1365082" y="6317354"/>
                </a:lnTo>
                <a:lnTo>
                  <a:pt x="1363798" y="6315741"/>
                </a:lnTo>
                <a:lnTo>
                  <a:pt x="1362193" y="6314450"/>
                </a:lnTo>
                <a:lnTo>
                  <a:pt x="1360268" y="6313481"/>
                </a:lnTo>
                <a:lnTo>
                  <a:pt x="1357702" y="6312191"/>
                </a:lnTo>
                <a:lnTo>
                  <a:pt x="1350963" y="6309609"/>
                </a:lnTo>
                <a:lnTo>
                  <a:pt x="1356098" y="6309609"/>
                </a:lnTo>
                <a:lnTo>
                  <a:pt x="1359306" y="6308640"/>
                </a:lnTo>
                <a:lnTo>
                  <a:pt x="1361873" y="6307672"/>
                </a:lnTo>
                <a:lnTo>
                  <a:pt x="1362835" y="6307027"/>
                </a:lnTo>
                <a:lnTo>
                  <a:pt x="1363478" y="6306059"/>
                </a:lnTo>
                <a:lnTo>
                  <a:pt x="1364119" y="6304445"/>
                </a:lnTo>
                <a:lnTo>
                  <a:pt x="1364119" y="6302831"/>
                </a:lnTo>
                <a:lnTo>
                  <a:pt x="1363798" y="6300249"/>
                </a:lnTo>
                <a:lnTo>
                  <a:pt x="1363156" y="6298313"/>
                </a:lnTo>
                <a:lnTo>
                  <a:pt x="1361552" y="6294117"/>
                </a:lnTo>
                <a:lnTo>
                  <a:pt x="1360910" y="6291535"/>
                </a:lnTo>
                <a:lnTo>
                  <a:pt x="1360910" y="6289599"/>
                </a:lnTo>
                <a:lnTo>
                  <a:pt x="1361231" y="6287985"/>
                </a:lnTo>
                <a:lnTo>
                  <a:pt x="1361552" y="6287017"/>
                </a:lnTo>
                <a:lnTo>
                  <a:pt x="1361873" y="6286049"/>
                </a:lnTo>
                <a:lnTo>
                  <a:pt x="1362835" y="6285403"/>
                </a:lnTo>
                <a:lnTo>
                  <a:pt x="1363798" y="6284758"/>
                </a:lnTo>
                <a:lnTo>
                  <a:pt x="1366365" y="6283790"/>
                </a:lnTo>
                <a:lnTo>
                  <a:pt x="1369253" y="6285726"/>
                </a:lnTo>
                <a:lnTo>
                  <a:pt x="1372141" y="6287017"/>
                </a:lnTo>
                <a:lnTo>
                  <a:pt x="1375029" y="6287985"/>
                </a:lnTo>
                <a:lnTo>
                  <a:pt x="1377916" y="6288631"/>
                </a:lnTo>
                <a:lnTo>
                  <a:pt x="1380483" y="6288631"/>
                </a:lnTo>
                <a:lnTo>
                  <a:pt x="1383371" y="6288308"/>
                </a:lnTo>
                <a:lnTo>
                  <a:pt x="1385618" y="6287663"/>
                </a:lnTo>
                <a:lnTo>
                  <a:pt x="1387543" y="6287017"/>
                </a:lnTo>
                <a:lnTo>
                  <a:pt x="1389468" y="6285403"/>
                </a:lnTo>
                <a:lnTo>
                  <a:pt x="1391393" y="6284112"/>
                </a:lnTo>
                <a:lnTo>
                  <a:pt x="1392356" y="6282499"/>
                </a:lnTo>
                <a:lnTo>
                  <a:pt x="1393319" y="6280885"/>
                </a:lnTo>
                <a:lnTo>
                  <a:pt x="1393639" y="6278626"/>
                </a:lnTo>
                <a:lnTo>
                  <a:pt x="1393319" y="6276690"/>
                </a:lnTo>
                <a:lnTo>
                  <a:pt x="1392356" y="6274430"/>
                </a:lnTo>
                <a:close/>
                <a:moveTo>
                  <a:pt x="1757363" y="6270583"/>
                </a:moveTo>
                <a:lnTo>
                  <a:pt x="1756092" y="6272171"/>
                </a:lnTo>
                <a:lnTo>
                  <a:pt x="1755775" y="6272171"/>
                </a:lnTo>
                <a:close/>
                <a:moveTo>
                  <a:pt x="1612901" y="6268996"/>
                </a:moveTo>
                <a:lnTo>
                  <a:pt x="1617279" y="6268996"/>
                </a:lnTo>
                <a:lnTo>
                  <a:pt x="1621656" y="6269300"/>
                </a:lnTo>
                <a:lnTo>
                  <a:pt x="1625409" y="6270210"/>
                </a:lnTo>
                <a:lnTo>
                  <a:pt x="1628223" y="6271424"/>
                </a:lnTo>
                <a:lnTo>
                  <a:pt x="1630412" y="6272942"/>
                </a:lnTo>
                <a:lnTo>
                  <a:pt x="1631975" y="6274763"/>
                </a:lnTo>
                <a:lnTo>
                  <a:pt x="1633226" y="6276280"/>
                </a:lnTo>
                <a:lnTo>
                  <a:pt x="1633539" y="6278101"/>
                </a:lnTo>
                <a:lnTo>
                  <a:pt x="1633539" y="6280529"/>
                </a:lnTo>
                <a:lnTo>
                  <a:pt x="1632913" y="6282350"/>
                </a:lnTo>
                <a:lnTo>
                  <a:pt x="1631350" y="6284171"/>
                </a:lnTo>
                <a:lnTo>
                  <a:pt x="1629475" y="6285689"/>
                </a:lnTo>
                <a:lnTo>
                  <a:pt x="1626972" y="6287206"/>
                </a:lnTo>
                <a:lnTo>
                  <a:pt x="1623845" y="6288420"/>
                </a:lnTo>
                <a:lnTo>
                  <a:pt x="1620405" y="6289331"/>
                </a:lnTo>
                <a:lnTo>
                  <a:pt x="1616341" y="6289634"/>
                </a:lnTo>
                <a:close/>
                <a:moveTo>
                  <a:pt x="1805941" y="6262646"/>
                </a:moveTo>
                <a:lnTo>
                  <a:pt x="1809117" y="6263945"/>
                </a:lnTo>
                <a:lnTo>
                  <a:pt x="1811338" y="6265893"/>
                </a:lnTo>
                <a:lnTo>
                  <a:pt x="1813243" y="6267842"/>
                </a:lnTo>
                <a:lnTo>
                  <a:pt x="1814831" y="6269790"/>
                </a:lnTo>
                <a:lnTo>
                  <a:pt x="1815783" y="6271738"/>
                </a:lnTo>
                <a:lnTo>
                  <a:pt x="1816101" y="6274336"/>
                </a:lnTo>
                <a:lnTo>
                  <a:pt x="1816101" y="6276609"/>
                </a:lnTo>
                <a:lnTo>
                  <a:pt x="1815783" y="6278557"/>
                </a:lnTo>
                <a:lnTo>
                  <a:pt x="1814831" y="6281155"/>
                </a:lnTo>
                <a:lnTo>
                  <a:pt x="1813243" y="6283103"/>
                </a:lnTo>
                <a:lnTo>
                  <a:pt x="1811657" y="6285052"/>
                </a:lnTo>
                <a:lnTo>
                  <a:pt x="1809751" y="6286675"/>
                </a:lnTo>
                <a:lnTo>
                  <a:pt x="1806893" y="6288624"/>
                </a:lnTo>
                <a:lnTo>
                  <a:pt x="1804353" y="6289922"/>
                </a:lnTo>
                <a:lnTo>
                  <a:pt x="1801178" y="6290572"/>
                </a:lnTo>
                <a:lnTo>
                  <a:pt x="1797685" y="6291221"/>
                </a:lnTo>
                <a:lnTo>
                  <a:pt x="1794829" y="6289922"/>
                </a:lnTo>
                <a:lnTo>
                  <a:pt x="1793240" y="6288624"/>
                </a:lnTo>
                <a:lnTo>
                  <a:pt x="1792289" y="6286675"/>
                </a:lnTo>
                <a:lnTo>
                  <a:pt x="1792289" y="6285376"/>
                </a:lnTo>
                <a:lnTo>
                  <a:pt x="1792923" y="6283753"/>
                </a:lnTo>
                <a:lnTo>
                  <a:pt x="1794193" y="6282129"/>
                </a:lnTo>
                <a:lnTo>
                  <a:pt x="1797369" y="6278233"/>
                </a:lnTo>
                <a:lnTo>
                  <a:pt x="1801178" y="6274661"/>
                </a:lnTo>
                <a:lnTo>
                  <a:pt x="1803083" y="6273037"/>
                </a:lnTo>
                <a:lnTo>
                  <a:pt x="1804671" y="6270764"/>
                </a:lnTo>
                <a:lnTo>
                  <a:pt x="1805623" y="6268816"/>
                </a:lnTo>
                <a:lnTo>
                  <a:pt x="1806577" y="6266868"/>
                </a:lnTo>
                <a:lnTo>
                  <a:pt x="1806577" y="6264919"/>
                </a:lnTo>
                <a:close/>
                <a:moveTo>
                  <a:pt x="1454151" y="6262646"/>
                </a:moveTo>
                <a:lnTo>
                  <a:pt x="1458244" y="6263599"/>
                </a:lnTo>
                <a:lnTo>
                  <a:pt x="1461393" y="6265186"/>
                </a:lnTo>
                <a:lnTo>
                  <a:pt x="1464227" y="6266774"/>
                </a:lnTo>
                <a:lnTo>
                  <a:pt x="1466746" y="6268361"/>
                </a:lnTo>
                <a:lnTo>
                  <a:pt x="1469265" y="6269949"/>
                </a:lnTo>
                <a:lnTo>
                  <a:pt x="1472728" y="6271219"/>
                </a:lnTo>
                <a:lnTo>
                  <a:pt x="1476507" y="6272489"/>
                </a:lnTo>
                <a:lnTo>
                  <a:pt x="1481860" y="6272806"/>
                </a:lnTo>
                <a:lnTo>
                  <a:pt x="1477766" y="6274076"/>
                </a:lnTo>
                <a:lnTo>
                  <a:pt x="1474618" y="6275029"/>
                </a:lnTo>
                <a:lnTo>
                  <a:pt x="1473043" y="6276299"/>
                </a:lnTo>
                <a:lnTo>
                  <a:pt x="1472728" y="6276616"/>
                </a:lnTo>
                <a:lnTo>
                  <a:pt x="1472414" y="6277251"/>
                </a:lnTo>
                <a:lnTo>
                  <a:pt x="1472728" y="6277569"/>
                </a:lnTo>
                <a:lnTo>
                  <a:pt x="1472728" y="6278204"/>
                </a:lnTo>
                <a:lnTo>
                  <a:pt x="1473988" y="6279156"/>
                </a:lnTo>
                <a:lnTo>
                  <a:pt x="1475562" y="6280426"/>
                </a:lnTo>
                <a:lnTo>
                  <a:pt x="1478082" y="6281696"/>
                </a:lnTo>
                <a:lnTo>
                  <a:pt x="1482805" y="6283919"/>
                </a:lnTo>
                <a:lnTo>
                  <a:pt x="1485638" y="6285189"/>
                </a:lnTo>
                <a:lnTo>
                  <a:pt x="1487842" y="6287094"/>
                </a:lnTo>
                <a:lnTo>
                  <a:pt x="1489733" y="6288681"/>
                </a:lnTo>
                <a:lnTo>
                  <a:pt x="1490992" y="6290269"/>
                </a:lnTo>
                <a:lnTo>
                  <a:pt x="1491621" y="6291221"/>
                </a:lnTo>
                <a:lnTo>
                  <a:pt x="1492251" y="6292174"/>
                </a:lnTo>
                <a:lnTo>
                  <a:pt x="1492251" y="6293126"/>
                </a:lnTo>
                <a:lnTo>
                  <a:pt x="1492251" y="6294396"/>
                </a:lnTo>
                <a:lnTo>
                  <a:pt x="1486898" y="6293761"/>
                </a:lnTo>
                <a:lnTo>
                  <a:pt x="1481860" y="6292809"/>
                </a:lnTo>
                <a:lnTo>
                  <a:pt x="1478082" y="6291856"/>
                </a:lnTo>
                <a:lnTo>
                  <a:pt x="1474303" y="6290269"/>
                </a:lnTo>
                <a:lnTo>
                  <a:pt x="1471469" y="6288681"/>
                </a:lnTo>
                <a:lnTo>
                  <a:pt x="1468636" y="6287094"/>
                </a:lnTo>
                <a:lnTo>
                  <a:pt x="1466431" y="6284871"/>
                </a:lnTo>
                <a:lnTo>
                  <a:pt x="1464542" y="6282649"/>
                </a:lnTo>
                <a:lnTo>
                  <a:pt x="1462652" y="6280426"/>
                </a:lnTo>
                <a:lnTo>
                  <a:pt x="1461393" y="6277886"/>
                </a:lnTo>
                <a:lnTo>
                  <a:pt x="1458874" y="6273124"/>
                </a:lnTo>
                <a:lnTo>
                  <a:pt x="1456670" y="6267726"/>
                </a:lnTo>
                <a:close/>
                <a:moveTo>
                  <a:pt x="2602865" y="6261058"/>
                </a:moveTo>
                <a:lnTo>
                  <a:pt x="2608263" y="6261381"/>
                </a:lnTo>
                <a:lnTo>
                  <a:pt x="2606675" y="6262671"/>
                </a:lnTo>
                <a:lnTo>
                  <a:pt x="2605088" y="6263960"/>
                </a:lnTo>
                <a:lnTo>
                  <a:pt x="2601595" y="6266218"/>
                </a:lnTo>
                <a:lnTo>
                  <a:pt x="2593658" y="6270410"/>
                </a:lnTo>
                <a:lnTo>
                  <a:pt x="2590165" y="6272667"/>
                </a:lnTo>
                <a:lnTo>
                  <a:pt x="2588578" y="6273957"/>
                </a:lnTo>
                <a:lnTo>
                  <a:pt x="2587308" y="6275247"/>
                </a:lnTo>
                <a:lnTo>
                  <a:pt x="2586355" y="6276537"/>
                </a:lnTo>
                <a:lnTo>
                  <a:pt x="2585720" y="6278149"/>
                </a:lnTo>
                <a:lnTo>
                  <a:pt x="2585403" y="6280084"/>
                </a:lnTo>
                <a:lnTo>
                  <a:pt x="2585403" y="6281696"/>
                </a:lnTo>
                <a:lnTo>
                  <a:pt x="2582228" y="6280406"/>
                </a:lnTo>
                <a:lnTo>
                  <a:pt x="2580005" y="6278794"/>
                </a:lnTo>
                <a:lnTo>
                  <a:pt x="2578100" y="6277182"/>
                </a:lnTo>
                <a:lnTo>
                  <a:pt x="2576830" y="6275569"/>
                </a:lnTo>
                <a:lnTo>
                  <a:pt x="2576513" y="6273635"/>
                </a:lnTo>
                <a:lnTo>
                  <a:pt x="2576830" y="6271700"/>
                </a:lnTo>
                <a:lnTo>
                  <a:pt x="2577465" y="6270087"/>
                </a:lnTo>
                <a:lnTo>
                  <a:pt x="2579053" y="6268153"/>
                </a:lnTo>
                <a:lnTo>
                  <a:pt x="2580958" y="6266540"/>
                </a:lnTo>
                <a:lnTo>
                  <a:pt x="2583498" y="6265250"/>
                </a:lnTo>
                <a:lnTo>
                  <a:pt x="2586673" y="6263638"/>
                </a:lnTo>
                <a:lnTo>
                  <a:pt x="2589848" y="6262671"/>
                </a:lnTo>
                <a:lnTo>
                  <a:pt x="2593975" y="6261703"/>
                </a:lnTo>
                <a:lnTo>
                  <a:pt x="2598103" y="6261381"/>
                </a:lnTo>
                <a:close/>
                <a:moveTo>
                  <a:pt x="1360488" y="6245183"/>
                </a:moveTo>
                <a:lnTo>
                  <a:pt x="1364256" y="6245508"/>
                </a:lnTo>
                <a:lnTo>
                  <a:pt x="1367082" y="6246156"/>
                </a:lnTo>
                <a:lnTo>
                  <a:pt x="1369908" y="6247129"/>
                </a:lnTo>
                <a:lnTo>
                  <a:pt x="1371792" y="6248427"/>
                </a:lnTo>
                <a:lnTo>
                  <a:pt x="1373990" y="6249724"/>
                </a:lnTo>
                <a:lnTo>
                  <a:pt x="1377130" y="6250373"/>
                </a:lnTo>
                <a:lnTo>
                  <a:pt x="1381212" y="6250697"/>
                </a:lnTo>
                <a:lnTo>
                  <a:pt x="1386865" y="6250048"/>
                </a:lnTo>
                <a:lnTo>
                  <a:pt x="1384039" y="6251670"/>
                </a:lnTo>
                <a:lnTo>
                  <a:pt x="1382469" y="6252967"/>
                </a:lnTo>
                <a:lnTo>
                  <a:pt x="1381212" y="6254589"/>
                </a:lnTo>
                <a:lnTo>
                  <a:pt x="1381212" y="6256211"/>
                </a:lnTo>
                <a:lnTo>
                  <a:pt x="1381526" y="6257832"/>
                </a:lnTo>
                <a:lnTo>
                  <a:pt x="1382783" y="6259454"/>
                </a:lnTo>
                <a:lnTo>
                  <a:pt x="1385295" y="6262697"/>
                </a:lnTo>
                <a:lnTo>
                  <a:pt x="1387807" y="6266265"/>
                </a:lnTo>
                <a:lnTo>
                  <a:pt x="1388749" y="6267887"/>
                </a:lnTo>
                <a:lnTo>
                  <a:pt x="1389064" y="6269184"/>
                </a:lnTo>
                <a:lnTo>
                  <a:pt x="1389064" y="6270806"/>
                </a:lnTo>
                <a:lnTo>
                  <a:pt x="1388435" y="6272427"/>
                </a:lnTo>
                <a:lnTo>
                  <a:pt x="1386865" y="6274049"/>
                </a:lnTo>
                <a:lnTo>
                  <a:pt x="1384667" y="6275346"/>
                </a:lnTo>
                <a:lnTo>
                  <a:pt x="1380270" y="6273725"/>
                </a:lnTo>
                <a:lnTo>
                  <a:pt x="1377130" y="6272103"/>
                </a:lnTo>
                <a:lnTo>
                  <a:pt x="1374304" y="6270481"/>
                </a:lnTo>
                <a:lnTo>
                  <a:pt x="1372420" y="6268860"/>
                </a:lnTo>
                <a:lnTo>
                  <a:pt x="1370850" y="6267238"/>
                </a:lnTo>
                <a:lnTo>
                  <a:pt x="1369908" y="6265616"/>
                </a:lnTo>
                <a:lnTo>
                  <a:pt x="1368966" y="6263670"/>
                </a:lnTo>
                <a:lnTo>
                  <a:pt x="1368338" y="6262049"/>
                </a:lnTo>
                <a:lnTo>
                  <a:pt x="1367082" y="6258481"/>
                </a:lnTo>
                <a:lnTo>
                  <a:pt x="1365826" y="6254265"/>
                </a:lnTo>
                <a:lnTo>
                  <a:pt x="1365199" y="6252319"/>
                </a:lnTo>
                <a:lnTo>
                  <a:pt x="1363942" y="6250048"/>
                </a:lnTo>
                <a:lnTo>
                  <a:pt x="1362372" y="6247454"/>
                </a:lnTo>
                <a:close/>
                <a:moveTo>
                  <a:pt x="2070701" y="6242008"/>
                </a:moveTo>
                <a:lnTo>
                  <a:pt x="2069740" y="6245625"/>
                </a:lnTo>
                <a:lnTo>
                  <a:pt x="2069420" y="6248941"/>
                </a:lnTo>
                <a:lnTo>
                  <a:pt x="2069420" y="6252558"/>
                </a:lnTo>
                <a:lnTo>
                  <a:pt x="2069740" y="6255573"/>
                </a:lnTo>
                <a:lnTo>
                  <a:pt x="2070381" y="6258587"/>
                </a:lnTo>
                <a:lnTo>
                  <a:pt x="2071341" y="6260998"/>
                </a:lnTo>
                <a:lnTo>
                  <a:pt x="2073262" y="6263410"/>
                </a:lnTo>
                <a:lnTo>
                  <a:pt x="2074863" y="6265520"/>
                </a:lnTo>
                <a:lnTo>
                  <a:pt x="2071341" y="6265821"/>
                </a:lnTo>
                <a:lnTo>
                  <a:pt x="2068781" y="6265821"/>
                </a:lnTo>
                <a:lnTo>
                  <a:pt x="2066859" y="6265520"/>
                </a:lnTo>
                <a:lnTo>
                  <a:pt x="2065258" y="6264616"/>
                </a:lnTo>
                <a:lnTo>
                  <a:pt x="2063977" y="6263108"/>
                </a:lnTo>
                <a:lnTo>
                  <a:pt x="2063337" y="6261601"/>
                </a:lnTo>
                <a:lnTo>
                  <a:pt x="2061736" y="6258285"/>
                </a:lnTo>
                <a:lnTo>
                  <a:pt x="2061096" y="6256175"/>
                </a:lnTo>
                <a:lnTo>
                  <a:pt x="2059815" y="6254668"/>
                </a:lnTo>
                <a:lnTo>
                  <a:pt x="2058534" y="6252860"/>
                </a:lnTo>
                <a:lnTo>
                  <a:pt x="2055974" y="6251353"/>
                </a:lnTo>
                <a:lnTo>
                  <a:pt x="2053411" y="6250147"/>
                </a:lnTo>
                <a:lnTo>
                  <a:pt x="2049249" y="6248941"/>
                </a:lnTo>
                <a:lnTo>
                  <a:pt x="2044767" y="6248338"/>
                </a:lnTo>
                <a:lnTo>
                  <a:pt x="2039004" y="6248037"/>
                </a:lnTo>
                <a:lnTo>
                  <a:pt x="2037403" y="6247434"/>
                </a:lnTo>
                <a:lnTo>
                  <a:pt x="2036763" y="6247133"/>
                </a:lnTo>
                <a:lnTo>
                  <a:pt x="2037084" y="6246831"/>
                </a:lnTo>
                <a:lnTo>
                  <a:pt x="2038043" y="6246831"/>
                </a:lnTo>
                <a:lnTo>
                  <a:pt x="2041565" y="6246530"/>
                </a:lnTo>
                <a:lnTo>
                  <a:pt x="2047329" y="6246228"/>
                </a:lnTo>
                <a:lnTo>
                  <a:pt x="2053732" y="6245927"/>
                </a:lnTo>
                <a:lnTo>
                  <a:pt x="2060136" y="6245324"/>
                </a:lnTo>
                <a:lnTo>
                  <a:pt x="2063337" y="6244721"/>
                </a:lnTo>
                <a:lnTo>
                  <a:pt x="2066218" y="6244118"/>
                </a:lnTo>
                <a:lnTo>
                  <a:pt x="2068781" y="6243214"/>
                </a:lnTo>
                <a:close/>
                <a:moveTo>
                  <a:pt x="1761172" y="6229308"/>
                </a:moveTo>
                <a:lnTo>
                  <a:pt x="1764982" y="6229308"/>
                </a:lnTo>
                <a:lnTo>
                  <a:pt x="1768475" y="6229615"/>
                </a:lnTo>
                <a:lnTo>
                  <a:pt x="1771967" y="6230534"/>
                </a:lnTo>
                <a:lnTo>
                  <a:pt x="1775142" y="6231453"/>
                </a:lnTo>
                <a:lnTo>
                  <a:pt x="1778318" y="6232678"/>
                </a:lnTo>
                <a:lnTo>
                  <a:pt x="1780858" y="6234210"/>
                </a:lnTo>
                <a:lnTo>
                  <a:pt x="1785938" y="6236967"/>
                </a:lnTo>
                <a:lnTo>
                  <a:pt x="1790065" y="6239112"/>
                </a:lnTo>
                <a:lnTo>
                  <a:pt x="1792289" y="6239724"/>
                </a:lnTo>
                <a:lnTo>
                  <a:pt x="1794193" y="6240031"/>
                </a:lnTo>
                <a:lnTo>
                  <a:pt x="1796098" y="6239724"/>
                </a:lnTo>
                <a:lnTo>
                  <a:pt x="1798003" y="6239112"/>
                </a:lnTo>
                <a:lnTo>
                  <a:pt x="1799590" y="6237886"/>
                </a:lnTo>
                <a:lnTo>
                  <a:pt x="1801495" y="6236048"/>
                </a:lnTo>
                <a:lnTo>
                  <a:pt x="1803400" y="6237274"/>
                </a:lnTo>
                <a:lnTo>
                  <a:pt x="1804353" y="6238805"/>
                </a:lnTo>
                <a:lnTo>
                  <a:pt x="1804670" y="6239418"/>
                </a:lnTo>
                <a:lnTo>
                  <a:pt x="1804670" y="6239724"/>
                </a:lnTo>
                <a:lnTo>
                  <a:pt x="1804035" y="6240950"/>
                </a:lnTo>
                <a:lnTo>
                  <a:pt x="1803083" y="6242175"/>
                </a:lnTo>
                <a:lnTo>
                  <a:pt x="1801495" y="6243401"/>
                </a:lnTo>
                <a:lnTo>
                  <a:pt x="1798003" y="6245852"/>
                </a:lnTo>
                <a:lnTo>
                  <a:pt x="1796733" y="6246771"/>
                </a:lnTo>
                <a:lnTo>
                  <a:pt x="1795463" y="6247996"/>
                </a:lnTo>
                <a:lnTo>
                  <a:pt x="1794829" y="6249222"/>
                </a:lnTo>
                <a:lnTo>
                  <a:pt x="1794829" y="6250753"/>
                </a:lnTo>
                <a:lnTo>
                  <a:pt x="1795780" y="6252285"/>
                </a:lnTo>
                <a:lnTo>
                  <a:pt x="1797685" y="6253511"/>
                </a:lnTo>
                <a:lnTo>
                  <a:pt x="1800860" y="6255042"/>
                </a:lnTo>
                <a:lnTo>
                  <a:pt x="1804988" y="6257187"/>
                </a:lnTo>
                <a:lnTo>
                  <a:pt x="1797685" y="6255655"/>
                </a:lnTo>
                <a:lnTo>
                  <a:pt x="1790700" y="6255349"/>
                </a:lnTo>
                <a:lnTo>
                  <a:pt x="1784350" y="6255655"/>
                </a:lnTo>
                <a:lnTo>
                  <a:pt x="1778952" y="6256881"/>
                </a:lnTo>
                <a:lnTo>
                  <a:pt x="1773555" y="6258106"/>
                </a:lnTo>
                <a:lnTo>
                  <a:pt x="1769110" y="6259638"/>
                </a:lnTo>
                <a:lnTo>
                  <a:pt x="1765301" y="6261782"/>
                </a:lnTo>
                <a:lnTo>
                  <a:pt x="1761807" y="6264233"/>
                </a:lnTo>
                <a:lnTo>
                  <a:pt x="1766570" y="6259638"/>
                </a:lnTo>
                <a:lnTo>
                  <a:pt x="1769110" y="6257493"/>
                </a:lnTo>
                <a:lnTo>
                  <a:pt x="1772285" y="6255349"/>
                </a:lnTo>
                <a:lnTo>
                  <a:pt x="1766570" y="6252592"/>
                </a:lnTo>
                <a:lnTo>
                  <a:pt x="1764347" y="6251366"/>
                </a:lnTo>
                <a:lnTo>
                  <a:pt x="1762442" y="6250141"/>
                </a:lnTo>
                <a:lnTo>
                  <a:pt x="1761172" y="6248609"/>
                </a:lnTo>
                <a:lnTo>
                  <a:pt x="1760221" y="6247383"/>
                </a:lnTo>
                <a:lnTo>
                  <a:pt x="1759585" y="6246158"/>
                </a:lnTo>
                <a:lnTo>
                  <a:pt x="1758950" y="6244626"/>
                </a:lnTo>
                <a:lnTo>
                  <a:pt x="1758950" y="6243401"/>
                </a:lnTo>
                <a:lnTo>
                  <a:pt x="1758950" y="6241563"/>
                </a:lnTo>
                <a:lnTo>
                  <a:pt x="1759267" y="6238193"/>
                </a:lnTo>
                <a:close/>
                <a:moveTo>
                  <a:pt x="1468450" y="6229308"/>
                </a:moveTo>
                <a:lnTo>
                  <a:pt x="1466840" y="6231505"/>
                </a:lnTo>
                <a:lnTo>
                  <a:pt x="1465874" y="6233388"/>
                </a:lnTo>
                <a:lnTo>
                  <a:pt x="1465230" y="6235271"/>
                </a:lnTo>
                <a:lnTo>
                  <a:pt x="1464908" y="6236526"/>
                </a:lnTo>
                <a:lnTo>
                  <a:pt x="1465230" y="6237154"/>
                </a:lnTo>
                <a:lnTo>
                  <a:pt x="1465874" y="6237781"/>
                </a:lnTo>
                <a:lnTo>
                  <a:pt x="1467162" y="6238409"/>
                </a:lnTo>
                <a:lnTo>
                  <a:pt x="1468450" y="6238409"/>
                </a:lnTo>
                <a:lnTo>
                  <a:pt x="1477464" y="6239350"/>
                </a:lnTo>
                <a:lnTo>
                  <a:pt x="1483903" y="6240292"/>
                </a:lnTo>
                <a:lnTo>
                  <a:pt x="1487122" y="6240919"/>
                </a:lnTo>
                <a:lnTo>
                  <a:pt x="1490665" y="6241861"/>
                </a:lnTo>
                <a:lnTo>
                  <a:pt x="1489376" y="6244058"/>
                </a:lnTo>
                <a:lnTo>
                  <a:pt x="1487766" y="6244999"/>
                </a:lnTo>
                <a:lnTo>
                  <a:pt x="1486158" y="6245940"/>
                </a:lnTo>
                <a:lnTo>
                  <a:pt x="1483903" y="6246254"/>
                </a:lnTo>
                <a:lnTo>
                  <a:pt x="1482293" y="6246568"/>
                </a:lnTo>
                <a:lnTo>
                  <a:pt x="1480362" y="6246568"/>
                </a:lnTo>
                <a:lnTo>
                  <a:pt x="1477142" y="6246568"/>
                </a:lnTo>
                <a:lnTo>
                  <a:pt x="1474888" y="6246568"/>
                </a:lnTo>
                <a:lnTo>
                  <a:pt x="1474245" y="6246882"/>
                </a:lnTo>
                <a:lnTo>
                  <a:pt x="1474245" y="6247196"/>
                </a:lnTo>
                <a:lnTo>
                  <a:pt x="1474567" y="6248137"/>
                </a:lnTo>
                <a:lnTo>
                  <a:pt x="1475211" y="6249392"/>
                </a:lnTo>
                <a:lnTo>
                  <a:pt x="1479396" y="6253472"/>
                </a:lnTo>
                <a:lnTo>
                  <a:pt x="1474245" y="6253472"/>
                </a:lnTo>
                <a:lnTo>
                  <a:pt x="1470381" y="6254100"/>
                </a:lnTo>
                <a:lnTo>
                  <a:pt x="1469094" y="6254413"/>
                </a:lnTo>
                <a:lnTo>
                  <a:pt x="1467806" y="6255041"/>
                </a:lnTo>
                <a:lnTo>
                  <a:pt x="1467162" y="6255669"/>
                </a:lnTo>
                <a:lnTo>
                  <a:pt x="1466518" y="6256296"/>
                </a:lnTo>
                <a:lnTo>
                  <a:pt x="1464264" y="6255982"/>
                </a:lnTo>
                <a:lnTo>
                  <a:pt x="1462333" y="6255355"/>
                </a:lnTo>
                <a:lnTo>
                  <a:pt x="1460723" y="6254727"/>
                </a:lnTo>
                <a:lnTo>
                  <a:pt x="1459757" y="6253786"/>
                </a:lnTo>
                <a:lnTo>
                  <a:pt x="1458791" y="6252844"/>
                </a:lnTo>
                <a:lnTo>
                  <a:pt x="1457825" y="6251903"/>
                </a:lnTo>
                <a:lnTo>
                  <a:pt x="1456538" y="6249392"/>
                </a:lnTo>
                <a:lnTo>
                  <a:pt x="1454606" y="6247509"/>
                </a:lnTo>
                <a:lnTo>
                  <a:pt x="1453640" y="6246254"/>
                </a:lnTo>
                <a:lnTo>
                  <a:pt x="1452674" y="6245627"/>
                </a:lnTo>
                <a:lnTo>
                  <a:pt x="1451387" y="6244685"/>
                </a:lnTo>
                <a:lnTo>
                  <a:pt x="1449455" y="6244058"/>
                </a:lnTo>
                <a:lnTo>
                  <a:pt x="1447201" y="6243744"/>
                </a:lnTo>
                <a:lnTo>
                  <a:pt x="1444626" y="6243744"/>
                </a:lnTo>
                <a:lnTo>
                  <a:pt x="1446557" y="6243116"/>
                </a:lnTo>
                <a:lnTo>
                  <a:pt x="1448811" y="6241861"/>
                </a:lnTo>
                <a:lnTo>
                  <a:pt x="1450099" y="6240919"/>
                </a:lnTo>
                <a:lnTo>
                  <a:pt x="1451065" y="6239978"/>
                </a:lnTo>
                <a:lnTo>
                  <a:pt x="1452352" y="6237781"/>
                </a:lnTo>
                <a:lnTo>
                  <a:pt x="1453640" y="6235585"/>
                </a:lnTo>
                <a:lnTo>
                  <a:pt x="1454284" y="6234015"/>
                </a:lnTo>
                <a:lnTo>
                  <a:pt x="1455250" y="6233074"/>
                </a:lnTo>
                <a:lnTo>
                  <a:pt x="1456538" y="6232133"/>
                </a:lnTo>
                <a:lnTo>
                  <a:pt x="1457825" y="6231191"/>
                </a:lnTo>
                <a:lnTo>
                  <a:pt x="1459757" y="6230250"/>
                </a:lnTo>
                <a:lnTo>
                  <a:pt x="1462011" y="6229936"/>
                </a:lnTo>
                <a:lnTo>
                  <a:pt x="1464908" y="6229622"/>
                </a:lnTo>
                <a:close/>
                <a:moveTo>
                  <a:pt x="1520100" y="6227721"/>
                </a:moveTo>
                <a:lnTo>
                  <a:pt x="1524407" y="6229309"/>
                </a:lnTo>
                <a:lnTo>
                  <a:pt x="1525945" y="6229944"/>
                </a:lnTo>
                <a:lnTo>
                  <a:pt x="1526869" y="6230261"/>
                </a:lnTo>
                <a:lnTo>
                  <a:pt x="1527176" y="6230896"/>
                </a:lnTo>
                <a:lnTo>
                  <a:pt x="1527176" y="6231531"/>
                </a:lnTo>
                <a:lnTo>
                  <a:pt x="1526869" y="6232166"/>
                </a:lnTo>
                <a:lnTo>
                  <a:pt x="1525945" y="6232801"/>
                </a:lnTo>
                <a:lnTo>
                  <a:pt x="1523792" y="6233754"/>
                </a:lnTo>
                <a:lnTo>
                  <a:pt x="1520100" y="6235024"/>
                </a:lnTo>
                <a:lnTo>
                  <a:pt x="1516100" y="6235976"/>
                </a:lnTo>
                <a:lnTo>
                  <a:pt x="1511177" y="6236929"/>
                </a:lnTo>
                <a:lnTo>
                  <a:pt x="1506255" y="6237246"/>
                </a:lnTo>
                <a:lnTo>
                  <a:pt x="1501640" y="6237246"/>
                </a:lnTo>
                <a:lnTo>
                  <a:pt x="1497025" y="6237246"/>
                </a:lnTo>
                <a:lnTo>
                  <a:pt x="1493333" y="6236611"/>
                </a:lnTo>
                <a:lnTo>
                  <a:pt x="1491180" y="6236294"/>
                </a:lnTo>
                <a:lnTo>
                  <a:pt x="1489949" y="6235659"/>
                </a:lnTo>
                <a:lnTo>
                  <a:pt x="1488718" y="6234706"/>
                </a:lnTo>
                <a:lnTo>
                  <a:pt x="1488103" y="6233754"/>
                </a:lnTo>
                <a:lnTo>
                  <a:pt x="1487488" y="6232801"/>
                </a:lnTo>
                <a:lnTo>
                  <a:pt x="1487488" y="6231849"/>
                </a:lnTo>
                <a:lnTo>
                  <a:pt x="1487795" y="6230579"/>
                </a:lnTo>
                <a:lnTo>
                  <a:pt x="1488718" y="6228991"/>
                </a:lnTo>
                <a:lnTo>
                  <a:pt x="1490873" y="6228991"/>
                </a:lnTo>
                <a:lnTo>
                  <a:pt x="1493333" y="6229309"/>
                </a:lnTo>
                <a:lnTo>
                  <a:pt x="1498257" y="6230261"/>
                </a:lnTo>
                <a:lnTo>
                  <a:pt x="1508716" y="6233119"/>
                </a:lnTo>
                <a:lnTo>
                  <a:pt x="1513023" y="6234071"/>
                </a:lnTo>
                <a:lnTo>
                  <a:pt x="1515177" y="6234071"/>
                </a:lnTo>
                <a:lnTo>
                  <a:pt x="1516715" y="6233754"/>
                </a:lnTo>
                <a:lnTo>
                  <a:pt x="1517946" y="6233119"/>
                </a:lnTo>
                <a:lnTo>
                  <a:pt x="1519177" y="6231849"/>
                </a:lnTo>
                <a:lnTo>
                  <a:pt x="1519792" y="6230261"/>
                </a:lnTo>
                <a:close/>
                <a:moveTo>
                  <a:pt x="412697" y="6227721"/>
                </a:moveTo>
                <a:lnTo>
                  <a:pt x="414302" y="6229272"/>
                </a:lnTo>
                <a:lnTo>
                  <a:pt x="415908" y="6230823"/>
                </a:lnTo>
                <a:lnTo>
                  <a:pt x="416550" y="6232064"/>
                </a:lnTo>
                <a:lnTo>
                  <a:pt x="417192" y="6233615"/>
                </a:lnTo>
                <a:lnTo>
                  <a:pt x="417513" y="6234856"/>
                </a:lnTo>
                <a:lnTo>
                  <a:pt x="417513" y="6236717"/>
                </a:lnTo>
                <a:lnTo>
                  <a:pt x="417192" y="6237958"/>
                </a:lnTo>
                <a:lnTo>
                  <a:pt x="416550" y="6239509"/>
                </a:lnTo>
                <a:lnTo>
                  <a:pt x="415265" y="6242301"/>
                </a:lnTo>
                <a:lnTo>
                  <a:pt x="412697" y="6245403"/>
                </a:lnTo>
                <a:lnTo>
                  <a:pt x="407239" y="6251607"/>
                </a:lnTo>
                <a:lnTo>
                  <a:pt x="404670" y="6254709"/>
                </a:lnTo>
                <a:lnTo>
                  <a:pt x="402423" y="6258121"/>
                </a:lnTo>
                <a:lnTo>
                  <a:pt x="399854" y="6261533"/>
                </a:lnTo>
                <a:lnTo>
                  <a:pt x="398249" y="6265256"/>
                </a:lnTo>
                <a:lnTo>
                  <a:pt x="397928" y="6267117"/>
                </a:lnTo>
                <a:lnTo>
                  <a:pt x="397607" y="6268978"/>
                </a:lnTo>
                <a:lnTo>
                  <a:pt x="397607" y="6270839"/>
                </a:lnTo>
                <a:lnTo>
                  <a:pt x="397928" y="6273321"/>
                </a:lnTo>
                <a:lnTo>
                  <a:pt x="398570" y="6275182"/>
                </a:lnTo>
                <a:lnTo>
                  <a:pt x="399212" y="6277353"/>
                </a:lnTo>
                <a:lnTo>
                  <a:pt x="400817" y="6279525"/>
                </a:lnTo>
                <a:lnTo>
                  <a:pt x="402423" y="6281696"/>
                </a:lnTo>
                <a:lnTo>
                  <a:pt x="398249" y="6279215"/>
                </a:lnTo>
                <a:lnTo>
                  <a:pt x="395359" y="6276113"/>
                </a:lnTo>
                <a:lnTo>
                  <a:pt x="392470" y="6273011"/>
                </a:lnTo>
                <a:lnTo>
                  <a:pt x="390864" y="6269598"/>
                </a:lnTo>
                <a:lnTo>
                  <a:pt x="389580" y="6266186"/>
                </a:lnTo>
                <a:lnTo>
                  <a:pt x="388938" y="6262464"/>
                </a:lnTo>
                <a:lnTo>
                  <a:pt x="388938" y="6258741"/>
                </a:lnTo>
                <a:lnTo>
                  <a:pt x="389259" y="6255019"/>
                </a:lnTo>
                <a:lnTo>
                  <a:pt x="390543" y="6251297"/>
                </a:lnTo>
                <a:lnTo>
                  <a:pt x="392149" y="6247574"/>
                </a:lnTo>
                <a:lnTo>
                  <a:pt x="394396" y="6243852"/>
                </a:lnTo>
                <a:lnTo>
                  <a:pt x="396965" y="6240129"/>
                </a:lnTo>
                <a:lnTo>
                  <a:pt x="400496" y="6237027"/>
                </a:lnTo>
                <a:lnTo>
                  <a:pt x="404028" y="6233615"/>
                </a:lnTo>
                <a:lnTo>
                  <a:pt x="408202" y="6230513"/>
                </a:lnTo>
                <a:close/>
                <a:moveTo>
                  <a:pt x="2279450" y="6226133"/>
                </a:moveTo>
                <a:lnTo>
                  <a:pt x="2282341" y="6226133"/>
                </a:lnTo>
                <a:lnTo>
                  <a:pt x="2286196" y="6226452"/>
                </a:lnTo>
                <a:lnTo>
                  <a:pt x="2289730" y="6226770"/>
                </a:lnTo>
                <a:lnTo>
                  <a:pt x="2288123" y="6230273"/>
                </a:lnTo>
                <a:lnTo>
                  <a:pt x="2286517" y="6234731"/>
                </a:lnTo>
                <a:lnTo>
                  <a:pt x="2285875" y="6237278"/>
                </a:lnTo>
                <a:lnTo>
                  <a:pt x="2285555" y="6240144"/>
                </a:lnTo>
                <a:lnTo>
                  <a:pt x="2285555" y="6243010"/>
                </a:lnTo>
                <a:lnTo>
                  <a:pt x="2285555" y="6245876"/>
                </a:lnTo>
                <a:lnTo>
                  <a:pt x="2286196" y="6248741"/>
                </a:lnTo>
                <a:lnTo>
                  <a:pt x="2286839" y="6251926"/>
                </a:lnTo>
                <a:lnTo>
                  <a:pt x="2288123" y="6254791"/>
                </a:lnTo>
                <a:lnTo>
                  <a:pt x="2290052" y="6257976"/>
                </a:lnTo>
                <a:lnTo>
                  <a:pt x="2292621" y="6260523"/>
                </a:lnTo>
                <a:lnTo>
                  <a:pt x="2295512" y="6263070"/>
                </a:lnTo>
                <a:lnTo>
                  <a:pt x="2299046" y="6265618"/>
                </a:lnTo>
                <a:lnTo>
                  <a:pt x="2303221" y="6267847"/>
                </a:lnTo>
                <a:lnTo>
                  <a:pt x="2308682" y="6266892"/>
                </a:lnTo>
                <a:lnTo>
                  <a:pt x="2309967" y="6266573"/>
                </a:lnTo>
                <a:lnTo>
                  <a:pt x="2310609" y="6265936"/>
                </a:lnTo>
                <a:lnTo>
                  <a:pt x="2310288" y="6265299"/>
                </a:lnTo>
                <a:lnTo>
                  <a:pt x="2309967" y="6264981"/>
                </a:lnTo>
                <a:lnTo>
                  <a:pt x="2307718" y="6263389"/>
                </a:lnTo>
                <a:lnTo>
                  <a:pt x="2304827" y="6262115"/>
                </a:lnTo>
                <a:lnTo>
                  <a:pt x="2302258" y="6260523"/>
                </a:lnTo>
                <a:lnTo>
                  <a:pt x="2301294" y="6259568"/>
                </a:lnTo>
                <a:lnTo>
                  <a:pt x="2300972" y="6258931"/>
                </a:lnTo>
                <a:lnTo>
                  <a:pt x="2300972" y="6257976"/>
                </a:lnTo>
                <a:lnTo>
                  <a:pt x="2301615" y="6256702"/>
                </a:lnTo>
                <a:lnTo>
                  <a:pt x="2305470" y="6256065"/>
                </a:lnTo>
                <a:lnTo>
                  <a:pt x="2309003" y="6255747"/>
                </a:lnTo>
                <a:lnTo>
                  <a:pt x="2311252" y="6256065"/>
                </a:lnTo>
                <a:lnTo>
                  <a:pt x="2312858" y="6256384"/>
                </a:lnTo>
                <a:lnTo>
                  <a:pt x="2314143" y="6257020"/>
                </a:lnTo>
                <a:lnTo>
                  <a:pt x="2314785" y="6258294"/>
                </a:lnTo>
                <a:lnTo>
                  <a:pt x="2315106" y="6259568"/>
                </a:lnTo>
                <a:lnTo>
                  <a:pt x="2315428" y="6260523"/>
                </a:lnTo>
                <a:lnTo>
                  <a:pt x="2315428" y="6263070"/>
                </a:lnTo>
                <a:lnTo>
                  <a:pt x="2315428" y="6264344"/>
                </a:lnTo>
                <a:lnTo>
                  <a:pt x="2316070" y="6265618"/>
                </a:lnTo>
                <a:lnTo>
                  <a:pt x="2316713" y="6266573"/>
                </a:lnTo>
                <a:lnTo>
                  <a:pt x="2318319" y="6266892"/>
                </a:lnTo>
                <a:lnTo>
                  <a:pt x="2320246" y="6267210"/>
                </a:lnTo>
                <a:lnTo>
                  <a:pt x="2323137" y="6267210"/>
                </a:lnTo>
                <a:lnTo>
                  <a:pt x="2321210" y="6269757"/>
                </a:lnTo>
                <a:lnTo>
                  <a:pt x="2320246" y="6270394"/>
                </a:lnTo>
                <a:lnTo>
                  <a:pt x="2319604" y="6271031"/>
                </a:lnTo>
                <a:lnTo>
                  <a:pt x="2318319" y="6271350"/>
                </a:lnTo>
                <a:lnTo>
                  <a:pt x="2317355" y="6271668"/>
                </a:lnTo>
                <a:lnTo>
                  <a:pt x="2314785" y="6271986"/>
                </a:lnTo>
                <a:lnTo>
                  <a:pt x="2307718" y="6271031"/>
                </a:lnTo>
                <a:lnTo>
                  <a:pt x="2302900" y="6270713"/>
                </a:lnTo>
                <a:lnTo>
                  <a:pt x="2297118" y="6270713"/>
                </a:lnTo>
                <a:lnTo>
                  <a:pt x="2296155" y="6271986"/>
                </a:lnTo>
                <a:lnTo>
                  <a:pt x="2295833" y="6273897"/>
                </a:lnTo>
                <a:lnTo>
                  <a:pt x="2296155" y="6275807"/>
                </a:lnTo>
                <a:lnTo>
                  <a:pt x="2296475" y="6278036"/>
                </a:lnTo>
                <a:lnTo>
                  <a:pt x="2297761" y="6282813"/>
                </a:lnTo>
                <a:lnTo>
                  <a:pt x="2298724" y="6287908"/>
                </a:lnTo>
                <a:lnTo>
                  <a:pt x="2299046" y="6290137"/>
                </a:lnTo>
                <a:lnTo>
                  <a:pt x="2298724" y="6292047"/>
                </a:lnTo>
                <a:lnTo>
                  <a:pt x="2298081" y="6293639"/>
                </a:lnTo>
                <a:lnTo>
                  <a:pt x="2297439" y="6294913"/>
                </a:lnTo>
                <a:lnTo>
                  <a:pt x="2296475" y="6295550"/>
                </a:lnTo>
                <a:lnTo>
                  <a:pt x="2294549" y="6296505"/>
                </a:lnTo>
                <a:lnTo>
                  <a:pt x="2291014" y="6296823"/>
                </a:lnTo>
                <a:lnTo>
                  <a:pt x="2287161" y="6296823"/>
                </a:lnTo>
                <a:lnTo>
                  <a:pt x="2281699" y="6295868"/>
                </a:lnTo>
                <a:lnTo>
                  <a:pt x="2282341" y="6297779"/>
                </a:lnTo>
                <a:lnTo>
                  <a:pt x="2282984" y="6299689"/>
                </a:lnTo>
                <a:lnTo>
                  <a:pt x="2284270" y="6301281"/>
                </a:lnTo>
                <a:lnTo>
                  <a:pt x="2285875" y="6303192"/>
                </a:lnTo>
                <a:lnTo>
                  <a:pt x="2287481" y="6304466"/>
                </a:lnTo>
                <a:lnTo>
                  <a:pt x="2289087" y="6305739"/>
                </a:lnTo>
                <a:lnTo>
                  <a:pt x="2291336" y="6306695"/>
                </a:lnTo>
                <a:lnTo>
                  <a:pt x="2293906" y="6307650"/>
                </a:lnTo>
                <a:lnTo>
                  <a:pt x="2296797" y="6308605"/>
                </a:lnTo>
                <a:lnTo>
                  <a:pt x="2300009" y="6309560"/>
                </a:lnTo>
                <a:lnTo>
                  <a:pt x="2306433" y="6310516"/>
                </a:lnTo>
                <a:lnTo>
                  <a:pt x="2314785" y="6311153"/>
                </a:lnTo>
                <a:lnTo>
                  <a:pt x="2324101" y="6311153"/>
                </a:lnTo>
                <a:lnTo>
                  <a:pt x="2323137" y="6313382"/>
                </a:lnTo>
                <a:lnTo>
                  <a:pt x="2322173" y="6314974"/>
                </a:lnTo>
                <a:lnTo>
                  <a:pt x="2320567" y="6315929"/>
                </a:lnTo>
                <a:lnTo>
                  <a:pt x="2319282" y="6317203"/>
                </a:lnTo>
                <a:lnTo>
                  <a:pt x="2317676" y="6317839"/>
                </a:lnTo>
                <a:lnTo>
                  <a:pt x="2316070" y="6318158"/>
                </a:lnTo>
                <a:lnTo>
                  <a:pt x="2313822" y="6318158"/>
                </a:lnTo>
                <a:lnTo>
                  <a:pt x="2311573" y="6318158"/>
                </a:lnTo>
                <a:lnTo>
                  <a:pt x="2306433" y="6317521"/>
                </a:lnTo>
                <a:lnTo>
                  <a:pt x="2300330" y="6316247"/>
                </a:lnTo>
                <a:lnTo>
                  <a:pt x="2293264" y="6315611"/>
                </a:lnTo>
                <a:lnTo>
                  <a:pt x="2285232" y="6314974"/>
                </a:lnTo>
                <a:lnTo>
                  <a:pt x="2285555" y="6316884"/>
                </a:lnTo>
                <a:lnTo>
                  <a:pt x="2286196" y="6318476"/>
                </a:lnTo>
                <a:lnTo>
                  <a:pt x="2287481" y="6319432"/>
                </a:lnTo>
                <a:lnTo>
                  <a:pt x="2289087" y="6320705"/>
                </a:lnTo>
                <a:lnTo>
                  <a:pt x="2291014" y="6321342"/>
                </a:lnTo>
                <a:lnTo>
                  <a:pt x="2293264" y="6321979"/>
                </a:lnTo>
                <a:lnTo>
                  <a:pt x="2298081" y="6323571"/>
                </a:lnTo>
                <a:lnTo>
                  <a:pt x="2302579" y="6325163"/>
                </a:lnTo>
                <a:lnTo>
                  <a:pt x="2304506" y="6326119"/>
                </a:lnTo>
                <a:lnTo>
                  <a:pt x="2306112" y="6327074"/>
                </a:lnTo>
                <a:lnTo>
                  <a:pt x="2307718" y="6328347"/>
                </a:lnTo>
                <a:lnTo>
                  <a:pt x="2308361" y="6329621"/>
                </a:lnTo>
                <a:lnTo>
                  <a:pt x="2308682" y="6331532"/>
                </a:lnTo>
                <a:lnTo>
                  <a:pt x="2308040" y="6333761"/>
                </a:lnTo>
                <a:lnTo>
                  <a:pt x="2300972" y="6331850"/>
                </a:lnTo>
                <a:lnTo>
                  <a:pt x="2295190" y="6330258"/>
                </a:lnTo>
                <a:lnTo>
                  <a:pt x="2289408" y="6329940"/>
                </a:lnTo>
                <a:lnTo>
                  <a:pt x="2283948" y="6329621"/>
                </a:lnTo>
                <a:lnTo>
                  <a:pt x="2272062" y="6329940"/>
                </a:lnTo>
                <a:lnTo>
                  <a:pt x="2264353" y="6329940"/>
                </a:lnTo>
                <a:lnTo>
                  <a:pt x="2254395" y="6329621"/>
                </a:lnTo>
                <a:lnTo>
                  <a:pt x="2253431" y="6327711"/>
                </a:lnTo>
                <a:lnTo>
                  <a:pt x="2253431" y="6326119"/>
                </a:lnTo>
                <a:lnTo>
                  <a:pt x="2253752" y="6324845"/>
                </a:lnTo>
                <a:lnTo>
                  <a:pt x="2254716" y="6323253"/>
                </a:lnTo>
                <a:lnTo>
                  <a:pt x="2257607" y="6321024"/>
                </a:lnTo>
                <a:lnTo>
                  <a:pt x="2258571" y="6320068"/>
                </a:lnTo>
                <a:lnTo>
                  <a:pt x="2259213" y="6318795"/>
                </a:lnTo>
                <a:lnTo>
                  <a:pt x="2253431" y="6318158"/>
                </a:lnTo>
                <a:lnTo>
                  <a:pt x="2249255" y="6318158"/>
                </a:lnTo>
                <a:lnTo>
                  <a:pt x="2245722" y="6318476"/>
                </a:lnTo>
                <a:lnTo>
                  <a:pt x="2243474" y="6319432"/>
                </a:lnTo>
                <a:lnTo>
                  <a:pt x="2241867" y="6320387"/>
                </a:lnTo>
                <a:lnTo>
                  <a:pt x="2240903" y="6321342"/>
                </a:lnTo>
                <a:lnTo>
                  <a:pt x="2240583" y="6322934"/>
                </a:lnTo>
                <a:lnTo>
                  <a:pt x="2239940" y="6324526"/>
                </a:lnTo>
                <a:lnTo>
                  <a:pt x="2240583" y="6327711"/>
                </a:lnTo>
                <a:lnTo>
                  <a:pt x="2240903" y="6329303"/>
                </a:lnTo>
                <a:lnTo>
                  <a:pt x="2240903" y="6330895"/>
                </a:lnTo>
                <a:lnTo>
                  <a:pt x="2239940" y="6332487"/>
                </a:lnTo>
                <a:lnTo>
                  <a:pt x="2239298" y="6333761"/>
                </a:lnTo>
                <a:lnTo>
                  <a:pt x="2238012" y="6335034"/>
                </a:lnTo>
                <a:lnTo>
                  <a:pt x="2235764" y="6335671"/>
                </a:lnTo>
                <a:lnTo>
                  <a:pt x="2233515" y="6335671"/>
                </a:lnTo>
                <a:lnTo>
                  <a:pt x="2231266" y="6335671"/>
                </a:lnTo>
                <a:lnTo>
                  <a:pt x="2229983" y="6335034"/>
                </a:lnTo>
                <a:lnTo>
                  <a:pt x="2229018" y="6334398"/>
                </a:lnTo>
                <a:lnTo>
                  <a:pt x="2228698" y="6333761"/>
                </a:lnTo>
                <a:lnTo>
                  <a:pt x="2228375" y="6332805"/>
                </a:lnTo>
                <a:lnTo>
                  <a:pt x="2228054" y="6330576"/>
                </a:lnTo>
                <a:lnTo>
                  <a:pt x="2227733" y="6329621"/>
                </a:lnTo>
                <a:lnTo>
                  <a:pt x="2227412" y="6328666"/>
                </a:lnTo>
                <a:lnTo>
                  <a:pt x="2226769" y="6328029"/>
                </a:lnTo>
                <a:lnTo>
                  <a:pt x="2225163" y="6327392"/>
                </a:lnTo>
                <a:lnTo>
                  <a:pt x="2223557" y="6327074"/>
                </a:lnTo>
                <a:lnTo>
                  <a:pt x="2221630" y="6327074"/>
                </a:lnTo>
                <a:lnTo>
                  <a:pt x="2218739" y="6327392"/>
                </a:lnTo>
                <a:lnTo>
                  <a:pt x="2214563" y="6328029"/>
                </a:lnTo>
                <a:lnTo>
                  <a:pt x="2220345" y="6326755"/>
                </a:lnTo>
                <a:lnTo>
                  <a:pt x="2224521" y="6324845"/>
                </a:lnTo>
                <a:lnTo>
                  <a:pt x="2226769" y="6323571"/>
                </a:lnTo>
                <a:lnTo>
                  <a:pt x="2228375" y="6322297"/>
                </a:lnTo>
                <a:lnTo>
                  <a:pt x="2229983" y="6321342"/>
                </a:lnTo>
                <a:lnTo>
                  <a:pt x="2230945" y="6320068"/>
                </a:lnTo>
                <a:lnTo>
                  <a:pt x="2231909" y="6318476"/>
                </a:lnTo>
                <a:lnTo>
                  <a:pt x="2232551" y="6317203"/>
                </a:lnTo>
                <a:lnTo>
                  <a:pt x="2233195" y="6315292"/>
                </a:lnTo>
                <a:lnTo>
                  <a:pt x="2233195" y="6313700"/>
                </a:lnTo>
                <a:lnTo>
                  <a:pt x="2233195" y="6311789"/>
                </a:lnTo>
                <a:lnTo>
                  <a:pt x="2232551" y="6309879"/>
                </a:lnTo>
                <a:lnTo>
                  <a:pt x="2231589" y="6307650"/>
                </a:lnTo>
                <a:lnTo>
                  <a:pt x="2230624" y="6305739"/>
                </a:lnTo>
                <a:lnTo>
                  <a:pt x="2236406" y="6306695"/>
                </a:lnTo>
                <a:lnTo>
                  <a:pt x="2238655" y="6307331"/>
                </a:lnTo>
                <a:lnTo>
                  <a:pt x="2240903" y="6307968"/>
                </a:lnTo>
                <a:lnTo>
                  <a:pt x="2242509" y="6308924"/>
                </a:lnTo>
                <a:lnTo>
                  <a:pt x="2243795" y="6310516"/>
                </a:lnTo>
                <a:lnTo>
                  <a:pt x="2244758" y="6311789"/>
                </a:lnTo>
                <a:lnTo>
                  <a:pt x="2245080" y="6313382"/>
                </a:lnTo>
                <a:lnTo>
                  <a:pt x="2248613" y="6312745"/>
                </a:lnTo>
                <a:lnTo>
                  <a:pt x="2251183" y="6311789"/>
                </a:lnTo>
                <a:lnTo>
                  <a:pt x="2253752" y="6310834"/>
                </a:lnTo>
                <a:lnTo>
                  <a:pt x="2255680" y="6310516"/>
                </a:lnTo>
                <a:lnTo>
                  <a:pt x="2257928" y="6310516"/>
                </a:lnTo>
                <a:lnTo>
                  <a:pt x="2257607" y="6308287"/>
                </a:lnTo>
                <a:lnTo>
                  <a:pt x="2256643" y="6306376"/>
                </a:lnTo>
                <a:lnTo>
                  <a:pt x="2254716" y="6305103"/>
                </a:lnTo>
                <a:lnTo>
                  <a:pt x="2252789" y="6304147"/>
                </a:lnTo>
                <a:lnTo>
                  <a:pt x="2249898" y="6303192"/>
                </a:lnTo>
                <a:lnTo>
                  <a:pt x="2246043" y="6302874"/>
                </a:lnTo>
                <a:lnTo>
                  <a:pt x="2241867" y="6302555"/>
                </a:lnTo>
                <a:lnTo>
                  <a:pt x="2236727" y="6302874"/>
                </a:lnTo>
                <a:lnTo>
                  <a:pt x="2239618" y="6300645"/>
                </a:lnTo>
                <a:lnTo>
                  <a:pt x="2241867" y="6298734"/>
                </a:lnTo>
                <a:lnTo>
                  <a:pt x="2243152" y="6296823"/>
                </a:lnTo>
                <a:lnTo>
                  <a:pt x="2243795" y="6294913"/>
                </a:lnTo>
                <a:lnTo>
                  <a:pt x="2244116" y="6292684"/>
                </a:lnTo>
                <a:lnTo>
                  <a:pt x="2244116" y="6290773"/>
                </a:lnTo>
                <a:lnTo>
                  <a:pt x="2244116" y="6287271"/>
                </a:lnTo>
                <a:lnTo>
                  <a:pt x="2244116" y="6285360"/>
                </a:lnTo>
                <a:lnTo>
                  <a:pt x="2244116" y="6283768"/>
                </a:lnTo>
                <a:lnTo>
                  <a:pt x="2244758" y="6282176"/>
                </a:lnTo>
                <a:lnTo>
                  <a:pt x="2246043" y="6280584"/>
                </a:lnTo>
                <a:lnTo>
                  <a:pt x="2247971" y="6278673"/>
                </a:lnTo>
                <a:lnTo>
                  <a:pt x="2250540" y="6277400"/>
                </a:lnTo>
                <a:lnTo>
                  <a:pt x="2253752" y="6275807"/>
                </a:lnTo>
                <a:lnTo>
                  <a:pt x="2258249" y="6274534"/>
                </a:lnTo>
                <a:lnTo>
                  <a:pt x="2257928" y="6273260"/>
                </a:lnTo>
                <a:lnTo>
                  <a:pt x="2257286" y="6271668"/>
                </a:lnTo>
                <a:lnTo>
                  <a:pt x="2256643" y="6270394"/>
                </a:lnTo>
                <a:lnTo>
                  <a:pt x="2255358" y="6269439"/>
                </a:lnTo>
                <a:lnTo>
                  <a:pt x="2252468" y="6267528"/>
                </a:lnTo>
                <a:lnTo>
                  <a:pt x="2249255" y="6265936"/>
                </a:lnTo>
                <a:lnTo>
                  <a:pt x="2242189" y="6262434"/>
                </a:lnTo>
                <a:lnTo>
                  <a:pt x="2238655" y="6260842"/>
                </a:lnTo>
                <a:lnTo>
                  <a:pt x="2235764" y="6258931"/>
                </a:lnTo>
                <a:lnTo>
                  <a:pt x="2237049" y="6257976"/>
                </a:lnTo>
                <a:lnTo>
                  <a:pt x="2238012" y="6256384"/>
                </a:lnTo>
                <a:lnTo>
                  <a:pt x="2238333" y="6255428"/>
                </a:lnTo>
                <a:lnTo>
                  <a:pt x="2238655" y="6254155"/>
                </a:lnTo>
                <a:lnTo>
                  <a:pt x="2238655" y="6251289"/>
                </a:lnTo>
                <a:lnTo>
                  <a:pt x="2238977" y="6248423"/>
                </a:lnTo>
                <a:lnTo>
                  <a:pt x="2238977" y="6247149"/>
                </a:lnTo>
                <a:lnTo>
                  <a:pt x="2239618" y="6245876"/>
                </a:lnTo>
                <a:lnTo>
                  <a:pt x="2240903" y="6244602"/>
                </a:lnTo>
                <a:lnTo>
                  <a:pt x="2241867" y="6243647"/>
                </a:lnTo>
                <a:lnTo>
                  <a:pt x="2243795" y="6243010"/>
                </a:lnTo>
                <a:lnTo>
                  <a:pt x="2246043" y="6242054"/>
                </a:lnTo>
                <a:lnTo>
                  <a:pt x="2249255" y="6241736"/>
                </a:lnTo>
                <a:lnTo>
                  <a:pt x="2252789" y="6241736"/>
                </a:lnTo>
                <a:lnTo>
                  <a:pt x="2253110" y="6243328"/>
                </a:lnTo>
                <a:lnTo>
                  <a:pt x="2253110" y="6244283"/>
                </a:lnTo>
                <a:lnTo>
                  <a:pt x="2252789" y="6245239"/>
                </a:lnTo>
                <a:lnTo>
                  <a:pt x="2252146" y="6246194"/>
                </a:lnTo>
                <a:lnTo>
                  <a:pt x="2250861" y="6247786"/>
                </a:lnTo>
                <a:lnTo>
                  <a:pt x="2248934" y="6249378"/>
                </a:lnTo>
                <a:lnTo>
                  <a:pt x="2244758" y="6252562"/>
                </a:lnTo>
                <a:lnTo>
                  <a:pt x="2243152" y="6254155"/>
                </a:lnTo>
                <a:lnTo>
                  <a:pt x="2242509" y="6254791"/>
                </a:lnTo>
                <a:lnTo>
                  <a:pt x="2242189" y="6255747"/>
                </a:lnTo>
                <a:lnTo>
                  <a:pt x="2242831" y="6256702"/>
                </a:lnTo>
                <a:lnTo>
                  <a:pt x="2243795" y="6257657"/>
                </a:lnTo>
                <a:lnTo>
                  <a:pt x="2246364" y="6258931"/>
                </a:lnTo>
                <a:lnTo>
                  <a:pt x="2252468" y="6261160"/>
                </a:lnTo>
                <a:lnTo>
                  <a:pt x="2255358" y="6262434"/>
                </a:lnTo>
                <a:lnTo>
                  <a:pt x="2256643" y="6263070"/>
                </a:lnTo>
                <a:lnTo>
                  <a:pt x="2257286" y="6264026"/>
                </a:lnTo>
                <a:lnTo>
                  <a:pt x="2257928" y="6265299"/>
                </a:lnTo>
                <a:lnTo>
                  <a:pt x="2258249" y="6266255"/>
                </a:lnTo>
                <a:lnTo>
                  <a:pt x="2257928" y="6267528"/>
                </a:lnTo>
                <a:lnTo>
                  <a:pt x="2257607" y="6269121"/>
                </a:lnTo>
                <a:lnTo>
                  <a:pt x="2270777" y="6268802"/>
                </a:lnTo>
                <a:lnTo>
                  <a:pt x="2268850" y="6263389"/>
                </a:lnTo>
                <a:lnTo>
                  <a:pt x="2266601" y="6256384"/>
                </a:lnTo>
                <a:lnTo>
                  <a:pt x="2265316" y="6252881"/>
                </a:lnTo>
                <a:lnTo>
                  <a:pt x="2264353" y="6248741"/>
                </a:lnTo>
                <a:lnTo>
                  <a:pt x="2263710" y="6245239"/>
                </a:lnTo>
                <a:lnTo>
                  <a:pt x="2263389" y="6241099"/>
                </a:lnTo>
                <a:lnTo>
                  <a:pt x="2263710" y="6237597"/>
                </a:lnTo>
                <a:lnTo>
                  <a:pt x="2264353" y="6234094"/>
                </a:lnTo>
                <a:lnTo>
                  <a:pt x="2264995" y="6232820"/>
                </a:lnTo>
                <a:lnTo>
                  <a:pt x="2265959" y="6231546"/>
                </a:lnTo>
                <a:lnTo>
                  <a:pt x="2266923" y="6230273"/>
                </a:lnTo>
                <a:lnTo>
                  <a:pt x="2268529" y="6229317"/>
                </a:lnTo>
                <a:lnTo>
                  <a:pt x="2269814" y="6228362"/>
                </a:lnTo>
                <a:lnTo>
                  <a:pt x="2272062" y="6227407"/>
                </a:lnTo>
                <a:lnTo>
                  <a:pt x="2273990" y="6226770"/>
                </a:lnTo>
                <a:lnTo>
                  <a:pt x="2276559" y="6226452"/>
                </a:lnTo>
                <a:close/>
                <a:moveTo>
                  <a:pt x="1259027" y="6226133"/>
                </a:moveTo>
                <a:lnTo>
                  <a:pt x="1262623" y="6227132"/>
                </a:lnTo>
                <a:lnTo>
                  <a:pt x="1265564" y="6227465"/>
                </a:lnTo>
                <a:lnTo>
                  <a:pt x="1267525" y="6228463"/>
                </a:lnTo>
                <a:lnTo>
                  <a:pt x="1268832" y="6229129"/>
                </a:lnTo>
                <a:lnTo>
                  <a:pt x="1269813" y="6230128"/>
                </a:lnTo>
                <a:lnTo>
                  <a:pt x="1270467" y="6231126"/>
                </a:lnTo>
                <a:lnTo>
                  <a:pt x="1270794" y="6232125"/>
                </a:lnTo>
                <a:lnTo>
                  <a:pt x="1270794" y="6233124"/>
                </a:lnTo>
                <a:lnTo>
                  <a:pt x="1270794" y="6236119"/>
                </a:lnTo>
                <a:lnTo>
                  <a:pt x="1271121" y="6238782"/>
                </a:lnTo>
                <a:lnTo>
                  <a:pt x="1271448" y="6240447"/>
                </a:lnTo>
                <a:lnTo>
                  <a:pt x="1272755" y="6242111"/>
                </a:lnTo>
                <a:lnTo>
                  <a:pt x="1274062" y="6244108"/>
                </a:lnTo>
                <a:lnTo>
                  <a:pt x="1275696" y="6245773"/>
                </a:lnTo>
                <a:lnTo>
                  <a:pt x="1276350" y="6246438"/>
                </a:lnTo>
                <a:lnTo>
                  <a:pt x="1276350" y="6246771"/>
                </a:lnTo>
                <a:lnTo>
                  <a:pt x="1273409" y="6245773"/>
                </a:lnTo>
                <a:lnTo>
                  <a:pt x="1268506" y="6243775"/>
                </a:lnTo>
                <a:lnTo>
                  <a:pt x="1262949" y="6240780"/>
                </a:lnTo>
                <a:lnTo>
                  <a:pt x="1260335" y="6238782"/>
                </a:lnTo>
                <a:lnTo>
                  <a:pt x="1258047" y="6237118"/>
                </a:lnTo>
                <a:lnTo>
                  <a:pt x="1256086" y="6235454"/>
                </a:lnTo>
                <a:lnTo>
                  <a:pt x="1254778" y="6233124"/>
                </a:lnTo>
                <a:lnTo>
                  <a:pt x="1254452" y="6232125"/>
                </a:lnTo>
                <a:lnTo>
                  <a:pt x="1254125" y="6231459"/>
                </a:lnTo>
                <a:lnTo>
                  <a:pt x="1254452" y="6230461"/>
                </a:lnTo>
                <a:lnTo>
                  <a:pt x="1254778" y="6229462"/>
                </a:lnTo>
                <a:lnTo>
                  <a:pt x="1255433" y="6228796"/>
                </a:lnTo>
                <a:lnTo>
                  <a:pt x="1256086" y="6227798"/>
                </a:lnTo>
                <a:close/>
                <a:moveTo>
                  <a:pt x="1363663" y="6224546"/>
                </a:moveTo>
                <a:lnTo>
                  <a:pt x="1350328" y="6229369"/>
                </a:lnTo>
                <a:lnTo>
                  <a:pt x="1344295" y="6231781"/>
                </a:lnTo>
                <a:lnTo>
                  <a:pt x="1342073" y="6232685"/>
                </a:lnTo>
                <a:lnTo>
                  <a:pt x="1339850" y="6233891"/>
                </a:lnTo>
                <a:lnTo>
                  <a:pt x="1337945" y="6235699"/>
                </a:lnTo>
                <a:lnTo>
                  <a:pt x="1336675" y="6236905"/>
                </a:lnTo>
                <a:lnTo>
                  <a:pt x="1336040" y="6238412"/>
                </a:lnTo>
                <a:lnTo>
                  <a:pt x="1335723" y="6240221"/>
                </a:lnTo>
                <a:lnTo>
                  <a:pt x="1336040" y="6241728"/>
                </a:lnTo>
                <a:lnTo>
                  <a:pt x="1337311" y="6244139"/>
                </a:lnTo>
                <a:lnTo>
                  <a:pt x="1339215" y="6245948"/>
                </a:lnTo>
                <a:lnTo>
                  <a:pt x="1342073" y="6248359"/>
                </a:lnTo>
                <a:lnTo>
                  <a:pt x="1336993" y="6247455"/>
                </a:lnTo>
                <a:lnTo>
                  <a:pt x="1333183" y="6246551"/>
                </a:lnTo>
                <a:lnTo>
                  <a:pt x="1329055" y="6245345"/>
                </a:lnTo>
                <a:lnTo>
                  <a:pt x="1325880" y="6244139"/>
                </a:lnTo>
                <a:lnTo>
                  <a:pt x="1319531" y="6240823"/>
                </a:lnTo>
                <a:lnTo>
                  <a:pt x="1313180" y="6237809"/>
                </a:lnTo>
                <a:lnTo>
                  <a:pt x="1306830" y="6234493"/>
                </a:lnTo>
                <a:lnTo>
                  <a:pt x="1303655" y="6233288"/>
                </a:lnTo>
                <a:lnTo>
                  <a:pt x="1299527" y="6232082"/>
                </a:lnTo>
                <a:lnTo>
                  <a:pt x="1295717" y="6231178"/>
                </a:lnTo>
                <a:lnTo>
                  <a:pt x="1290955" y="6230273"/>
                </a:lnTo>
                <a:lnTo>
                  <a:pt x="1285557" y="6229671"/>
                </a:lnTo>
                <a:lnTo>
                  <a:pt x="1279526" y="6229369"/>
                </a:lnTo>
                <a:lnTo>
                  <a:pt x="1283335" y="6228766"/>
                </a:lnTo>
                <a:lnTo>
                  <a:pt x="1287146" y="6228163"/>
                </a:lnTo>
                <a:lnTo>
                  <a:pt x="1296352" y="6226958"/>
                </a:lnTo>
                <a:lnTo>
                  <a:pt x="1307147" y="6226656"/>
                </a:lnTo>
                <a:lnTo>
                  <a:pt x="1318577" y="6226355"/>
                </a:lnTo>
                <a:lnTo>
                  <a:pt x="1330325" y="6226355"/>
                </a:lnTo>
                <a:lnTo>
                  <a:pt x="1342390" y="6226053"/>
                </a:lnTo>
                <a:lnTo>
                  <a:pt x="1353820" y="6225451"/>
                </a:lnTo>
                <a:lnTo>
                  <a:pt x="1358583" y="6225149"/>
                </a:lnTo>
                <a:close/>
                <a:moveTo>
                  <a:pt x="554763" y="6224546"/>
                </a:moveTo>
                <a:lnTo>
                  <a:pt x="555384" y="6224546"/>
                </a:lnTo>
                <a:lnTo>
                  <a:pt x="555695" y="6224874"/>
                </a:lnTo>
                <a:lnTo>
                  <a:pt x="558801" y="6244873"/>
                </a:lnTo>
                <a:lnTo>
                  <a:pt x="555073" y="6246513"/>
                </a:lnTo>
                <a:lnTo>
                  <a:pt x="551968" y="6248808"/>
                </a:lnTo>
                <a:lnTo>
                  <a:pt x="549482" y="6251103"/>
                </a:lnTo>
                <a:lnTo>
                  <a:pt x="547619" y="6253726"/>
                </a:lnTo>
                <a:lnTo>
                  <a:pt x="546066" y="6254381"/>
                </a:lnTo>
                <a:lnTo>
                  <a:pt x="545445" y="6254709"/>
                </a:lnTo>
                <a:lnTo>
                  <a:pt x="545134" y="6254381"/>
                </a:lnTo>
                <a:lnTo>
                  <a:pt x="544513" y="6253398"/>
                </a:lnTo>
                <a:lnTo>
                  <a:pt x="544513" y="6251759"/>
                </a:lnTo>
                <a:lnTo>
                  <a:pt x="544513" y="6249464"/>
                </a:lnTo>
                <a:lnTo>
                  <a:pt x="545134" y="6246841"/>
                </a:lnTo>
                <a:lnTo>
                  <a:pt x="546376" y="6240611"/>
                </a:lnTo>
                <a:lnTo>
                  <a:pt x="548861" y="6234054"/>
                </a:lnTo>
                <a:lnTo>
                  <a:pt x="549793" y="6231103"/>
                </a:lnTo>
                <a:lnTo>
                  <a:pt x="551036" y="6228808"/>
                </a:lnTo>
                <a:lnTo>
                  <a:pt x="552278" y="6226513"/>
                </a:lnTo>
                <a:lnTo>
                  <a:pt x="553520" y="6225202"/>
                </a:lnTo>
                <a:close/>
                <a:moveTo>
                  <a:pt x="2792413" y="6221371"/>
                </a:moveTo>
                <a:lnTo>
                  <a:pt x="2790825" y="6222959"/>
                </a:lnTo>
                <a:lnTo>
                  <a:pt x="2791354" y="6221768"/>
                </a:lnTo>
                <a:close/>
                <a:moveTo>
                  <a:pt x="1592263" y="6221371"/>
                </a:moveTo>
                <a:lnTo>
                  <a:pt x="1591469" y="6222959"/>
                </a:lnTo>
                <a:lnTo>
                  <a:pt x="1590675" y="6222324"/>
                </a:lnTo>
                <a:lnTo>
                  <a:pt x="1591469" y="6221689"/>
                </a:lnTo>
                <a:close/>
                <a:moveTo>
                  <a:pt x="1387541" y="6215021"/>
                </a:moveTo>
                <a:lnTo>
                  <a:pt x="1390848" y="6215352"/>
                </a:lnTo>
                <a:lnTo>
                  <a:pt x="1392833" y="6216344"/>
                </a:lnTo>
                <a:lnTo>
                  <a:pt x="1394156" y="6217336"/>
                </a:lnTo>
                <a:lnTo>
                  <a:pt x="1394817" y="6218990"/>
                </a:lnTo>
                <a:lnTo>
                  <a:pt x="1395148" y="6220974"/>
                </a:lnTo>
                <a:lnTo>
                  <a:pt x="1395478" y="6222628"/>
                </a:lnTo>
                <a:lnTo>
                  <a:pt x="1395809" y="6224282"/>
                </a:lnTo>
                <a:lnTo>
                  <a:pt x="1396140" y="6225935"/>
                </a:lnTo>
                <a:lnTo>
                  <a:pt x="1409701" y="6225605"/>
                </a:lnTo>
                <a:lnTo>
                  <a:pt x="1409370" y="6226927"/>
                </a:lnTo>
                <a:lnTo>
                  <a:pt x="1408708" y="6228250"/>
                </a:lnTo>
                <a:lnTo>
                  <a:pt x="1407385" y="6228912"/>
                </a:lnTo>
                <a:lnTo>
                  <a:pt x="1405731" y="6229243"/>
                </a:lnTo>
                <a:lnTo>
                  <a:pt x="1403747" y="6228912"/>
                </a:lnTo>
                <a:lnTo>
                  <a:pt x="1401432" y="6228581"/>
                </a:lnTo>
                <a:lnTo>
                  <a:pt x="1396471" y="6227258"/>
                </a:lnTo>
                <a:lnTo>
                  <a:pt x="1391840" y="6226266"/>
                </a:lnTo>
                <a:lnTo>
                  <a:pt x="1389526" y="6225935"/>
                </a:lnTo>
                <a:lnTo>
                  <a:pt x="1387541" y="6225605"/>
                </a:lnTo>
                <a:lnTo>
                  <a:pt x="1385887" y="6225935"/>
                </a:lnTo>
                <a:lnTo>
                  <a:pt x="1384565" y="6226597"/>
                </a:lnTo>
                <a:lnTo>
                  <a:pt x="1383903" y="6227589"/>
                </a:lnTo>
                <a:lnTo>
                  <a:pt x="1383572" y="6229243"/>
                </a:lnTo>
                <a:lnTo>
                  <a:pt x="1381257" y="6230566"/>
                </a:lnTo>
                <a:lnTo>
                  <a:pt x="1379604" y="6230896"/>
                </a:lnTo>
                <a:lnTo>
                  <a:pt x="1378942" y="6230896"/>
                </a:lnTo>
                <a:lnTo>
                  <a:pt x="1378280" y="6230566"/>
                </a:lnTo>
                <a:lnTo>
                  <a:pt x="1377950" y="6229904"/>
                </a:lnTo>
                <a:lnTo>
                  <a:pt x="1378280" y="6228912"/>
                </a:lnTo>
                <a:lnTo>
                  <a:pt x="1379273" y="6225935"/>
                </a:lnTo>
                <a:lnTo>
                  <a:pt x="1381257" y="6222628"/>
                </a:lnTo>
                <a:lnTo>
                  <a:pt x="1383572" y="6219321"/>
                </a:lnTo>
                <a:lnTo>
                  <a:pt x="1385887" y="6216675"/>
                </a:lnTo>
                <a:close/>
                <a:moveTo>
                  <a:pt x="3753355" y="6208671"/>
                </a:moveTo>
                <a:lnTo>
                  <a:pt x="3757818" y="6211198"/>
                </a:lnTo>
                <a:lnTo>
                  <a:pt x="3761006" y="6212777"/>
                </a:lnTo>
                <a:lnTo>
                  <a:pt x="3762601" y="6214357"/>
                </a:lnTo>
                <a:lnTo>
                  <a:pt x="3763557" y="6214673"/>
                </a:lnTo>
                <a:lnTo>
                  <a:pt x="3765151" y="6214357"/>
                </a:lnTo>
                <a:lnTo>
                  <a:pt x="3768021" y="6213725"/>
                </a:lnTo>
                <a:lnTo>
                  <a:pt x="3772484" y="6212146"/>
                </a:lnTo>
                <a:lnTo>
                  <a:pt x="3779498" y="6210566"/>
                </a:lnTo>
                <a:lnTo>
                  <a:pt x="3777586" y="6212462"/>
                </a:lnTo>
                <a:lnTo>
                  <a:pt x="3775673" y="6214357"/>
                </a:lnTo>
                <a:lnTo>
                  <a:pt x="3774078" y="6216252"/>
                </a:lnTo>
                <a:lnTo>
                  <a:pt x="3772484" y="6218147"/>
                </a:lnTo>
                <a:lnTo>
                  <a:pt x="3771528" y="6219726"/>
                </a:lnTo>
                <a:lnTo>
                  <a:pt x="3770571" y="6221937"/>
                </a:lnTo>
                <a:lnTo>
                  <a:pt x="3769934" y="6224148"/>
                </a:lnTo>
                <a:lnTo>
                  <a:pt x="3769615" y="6226044"/>
                </a:lnTo>
                <a:lnTo>
                  <a:pt x="3768977" y="6230150"/>
                </a:lnTo>
                <a:lnTo>
                  <a:pt x="3768977" y="6234256"/>
                </a:lnTo>
                <a:lnTo>
                  <a:pt x="3769934" y="6238678"/>
                </a:lnTo>
                <a:lnTo>
                  <a:pt x="3770890" y="6243416"/>
                </a:lnTo>
                <a:lnTo>
                  <a:pt x="3772165" y="6247522"/>
                </a:lnTo>
                <a:lnTo>
                  <a:pt x="3774397" y="6252260"/>
                </a:lnTo>
                <a:lnTo>
                  <a:pt x="3777904" y="6261104"/>
                </a:lnTo>
                <a:lnTo>
                  <a:pt x="3782049" y="6269632"/>
                </a:lnTo>
                <a:lnTo>
                  <a:pt x="3783324" y="6274054"/>
                </a:lnTo>
                <a:lnTo>
                  <a:pt x="3784600" y="6278161"/>
                </a:lnTo>
                <a:lnTo>
                  <a:pt x="3783962" y="6278792"/>
                </a:lnTo>
                <a:lnTo>
                  <a:pt x="3782687" y="6279740"/>
                </a:lnTo>
                <a:lnTo>
                  <a:pt x="3779180" y="6280372"/>
                </a:lnTo>
                <a:lnTo>
                  <a:pt x="3775354" y="6280687"/>
                </a:lnTo>
                <a:lnTo>
                  <a:pt x="3770890" y="6281003"/>
                </a:lnTo>
                <a:lnTo>
                  <a:pt x="3766745" y="6281319"/>
                </a:lnTo>
                <a:lnTo>
                  <a:pt x="3762919" y="6281951"/>
                </a:lnTo>
                <a:lnTo>
                  <a:pt x="3761644" y="6282583"/>
                </a:lnTo>
                <a:lnTo>
                  <a:pt x="3760688" y="6282898"/>
                </a:lnTo>
                <a:lnTo>
                  <a:pt x="3760050" y="6283530"/>
                </a:lnTo>
                <a:lnTo>
                  <a:pt x="3759731" y="6284478"/>
                </a:lnTo>
                <a:lnTo>
                  <a:pt x="3764514" y="6284162"/>
                </a:lnTo>
                <a:lnTo>
                  <a:pt x="3768340" y="6284478"/>
                </a:lnTo>
                <a:lnTo>
                  <a:pt x="3769934" y="6284794"/>
                </a:lnTo>
                <a:lnTo>
                  <a:pt x="3770890" y="6285109"/>
                </a:lnTo>
                <a:lnTo>
                  <a:pt x="3771528" y="6285741"/>
                </a:lnTo>
                <a:lnTo>
                  <a:pt x="3772165" y="6287005"/>
                </a:lnTo>
                <a:lnTo>
                  <a:pt x="3772803" y="6287636"/>
                </a:lnTo>
                <a:lnTo>
                  <a:pt x="3772803" y="6288584"/>
                </a:lnTo>
                <a:lnTo>
                  <a:pt x="3773122" y="6290795"/>
                </a:lnTo>
                <a:lnTo>
                  <a:pt x="3772484" y="6293006"/>
                </a:lnTo>
                <a:lnTo>
                  <a:pt x="3772165" y="6295533"/>
                </a:lnTo>
                <a:lnTo>
                  <a:pt x="3771528" y="6298060"/>
                </a:lnTo>
                <a:lnTo>
                  <a:pt x="3771209" y="6300587"/>
                </a:lnTo>
                <a:lnTo>
                  <a:pt x="3771209" y="6303429"/>
                </a:lnTo>
                <a:lnTo>
                  <a:pt x="3771528" y="6305325"/>
                </a:lnTo>
                <a:lnTo>
                  <a:pt x="3772165" y="6306588"/>
                </a:lnTo>
                <a:lnTo>
                  <a:pt x="3772803" y="6307536"/>
                </a:lnTo>
                <a:lnTo>
                  <a:pt x="3774078" y="6308167"/>
                </a:lnTo>
                <a:lnTo>
                  <a:pt x="3775354" y="6309431"/>
                </a:lnTo>
                <a:lnTo>
                  <a:pt x="3776948" y="6310062"/>
                </a:lnTo>
                <a:lnTo>
                  <a:pt x="3778861" y="6310378"/>
                </a:lnTo>
                <a:lnTo>
                  <a:pt x="3783643" y="6311010"/>
                </a:lnTo>
                <a:lnTo>
                  <a:pt x="3778861" y="6311326"/>
                </a:lnTo>
                <a:lnTo>
                  <a:pt x="3775035" y="6311642"/>
                </a:lnTo>
                <a:lnTo>
                  <a:pt x="3771528" y="6311958"/>
                </a:lnTo>
                <a:lnTo>
                  <a:pt x="3768977" y="6312589"/>
                </a:lnTo>
                <a:lnTo>
                  <a:pt x="3764195" y="6314169"/>
                </a:lnTo>
                <a:lnTo>
                  <a:pt x="3760050" y="6316064"/>
                </a:lnTo>
                <a:lnTo>
                  <a:pt x="3755268" y="6317959"/>
                </a:lnTo>
                <a:lnTo>
                  <a:pt x="3752398" y="6318591"/>
                </a:lnTo>
                <a:lnTo>
                  <a:pt x="3748572" y="6319222"/>
                </a:lnTo>
                <a:lnTo>
                  <a:pt x="3744746" y="6319854"/>
                </a:lnTo>
                <a:lnTo>
                  <a:pt x="3739645" y="6320170"/>
                </a:lnTo>
                <a:lnTo>
                  <a:pt x="3733587" y="6320486"/>
                </a:lnTo>
                <a:lnTo>
                  <a:pt x="3726573" y="6320802"/>
                </a:lnTo>
                <a:lnTo>
                  <a:pt x="3728486" y="6321749"/>
                </a:lnTo>
                <a:lnTo>
                  <a:pt x="3730080" y="6322697"/>
                </a:lnTo>
                <a:lnTo>
                  <a:pt x="3732631" y="6325224"/>
                </a:lnTo>
                <a:lnTo>
                  <a:pt x="3733906" y="6326487"/>
                </a:lnTo>
                <a:lnTo>
                  <a:pt x="3735500" y="6327435"/>
                </a:lnTo>
                <a:lnTo>
                  <a:pt x="3738051" y="6328067"/>
                </a:lnTo>
                <a:lnTo>
                  <a:pt x="3740920" y="6328382"/>
                </a:lnTo>
                <a:lnTo>
                  <a:pt x="3740920" y="6329330"/>
                </a:lnTo>
                <a:lnTo>
                  <a:pt x="3740283" y="6329962"/>
                </a:lnTo>
                <a:lnTo>
                  <a:pt x="3739326" y="6330593"/>
                </a:lnTo>
                <a:lnTo>
                  <a:pt x="3738051" y="6330909"/>
                </a:lnTo>
                <a:lnTo>
                  <a:pt x="3734544" y="6330593"/>
                </a:lnTo>
                <a:lnTo>
                  <a:pt x="3730718" y="6329646"/>
                </a:lnTo>
                <a:lnTo>
                  <a:pt x="3725616" y="6329014"/>
                </a:lnTo>
                <a:lnTo>
                  <a:pt x="3719878" y="6328382"/>
                </a:lnTo>
                <a:lnTo>
                  <a:pt x="3714139" y="6328382"/>
                </a:lnTo>
                <a:lnTo>
                  <a:pt x="3711269" y="6328698"/>
                </a:lnTo>
                <a:lnTo>
                  <a:pt x="3708400" y="6329330"/>
                </a:lnTo>
                <a:lnTo>
                  <a:pt x="3709037" y="6326487"/>
                </a:lnTo>
                <a:lnTo>
                  <a:pt x="3709675" y="6323329"/>
                </a:lnTo>
                <a:lnTo>
                  <a:pt x="3711907" y="6316380"/>
                </a:lnTo>
                <a:lnTo>
                  <a:pt x="3713820" y="6309747"/>
                </a:lnTo>
                <a:lnTo>
                  <a:pt x="3716370" y="6302798"/>
                </a:lnTo>
                <a:lnTo>
                  <a:pt x="3717008" y="6299323"/>
                </a:lnTo>
                <a:lnTo>
                  <a:pt x="3717646" y="6296165"/>
                </a:lnTo>
                <a:lnTo>
                  <a:pt x="3717646" y="6292690"/>
                </a:lnTo>
                <a:lnTo>
                  <a:pt x="3717646" y="6289532"/>
                </a:lnTo>
                <a:lnTo>
                  <a:pt x="3717327" y="6286689"/>
                </a:lnTo>
                <a:lnTo>
                  <a:pt x="3716370" y="6283214"/>
                </a:lnTo>
                <a:lnTo>
                  <a:pt x="3714776" y="6280687"/>
                </a:lnTo>
                <a:lnTo>
                  <a:pt x="3712545" y="6277529"/>
                </a:lnTo>
                <a:lnTo>
                  <a:pt x="3716689" y="6276897"/>
                </a:lnTo>
                <a:lnTo>
                  <a:pt x="3721153" y="6275634"/>
                </a:lnTo>
                <a:lnTo>
                  <a:pt x="3725616" y="6273739"/>
                </a:lnTo>
                <a:lnTo>
                  <a:pt x="3727211" y="6272791"/>
                </a:lnTo>
                <a:lnTo>
                  <a:pt x="3728805" y="6271212"/>
                </a:lnTo>
                <a:lnTo>
                  <a:pt x="3730080" y="6270264"/>
                </a:lnTo>
                <a:lnTo>
                  <a:pt x="3730718" y="6269316"/>
                </a:lnTo>
                <a:lnTo>
                  <a:pt x="3730718" y="6268369"/>
                </a:lnTo>
                <a:lnTo>
                  <a:pt x="3729761" y="6267737"/>
                </a:lnTo>
                <a:lnTo>
                  <a:pt x="3727848" y="6267105"/>
                </a:lnTo>
                <a:lnTo>
                  <a:pt x="3725616" y="6266790"/>
                </a:lnTo>
                <a:lnTo>
                  <a:pt x="3722109" y="6266790"/>
                </a:lnTo>
                <a:lnTo>
                  <a:pt x="3717327" y="6266790"/>
                </a:lnTo>
                <a:lnTo>
                  <a:pt x="3717646" y="6266474"/>
                </a:lnTo>
                <a:lnTo>
                  <a:pt x="3717965" y="6265842"/>
                </a:lnTo>
                <a:lnTo>
                  <a:pt x="3719240" y="6265210"/>
                </a:lnTo>
                <a:lnTo>
                  <a:pt x="3721472" y="6264579"/>
                </a:lnTo>
                <a:lnTo>
                  <a:pt x="3724341" y="6263947"/>
                </a:lnTo>
                <a:lnTo>
                  <a:pt x="3730399" y="6263631"/>
                </a:lnTo>
                <a:lnTo>
                  <a:pt x="3736138" y="6263315"/>
                </a:lnTo>
                <a:lnTo>
                  <a:pt x="3733268" y="6262052"/>
                </a:lnTo>
                <a:lnTo>
                  <a:pt x="3731037" y="6260472"/>
                </a:lnTo>
                <a:lnTo>
                  <a:pt x="3728805" y="6258893"/>
                </a:lnTo>
                <a:lnTo>
                  <a:pt x="3727211" y="6257314"/>
                </a:lnTo>
                <a:lnTo>
                  <a:pt x="3726254" y="6255419"/>
                </a:lnTo>
                <a:lnTo>
                  <a:pt x="3725616" y="6253839"/>
                </a:lnTo>
                <a:lnTo>
                  <a:pt x="3725298" y="6252260"/>
                </a:lnTo>
                <a:lnTo>
                  <a:pt x="3725616" y="6250681"/>
                </a:lnTo>
                <a:lnTo>
                  <a:pt x="3725935" y="6248470"/>
                </a:lnTo>
                <a:lnTo>
                  <a:pt x="3726573" y="6246890"/>
                </a:lnTo>
                <a:lnTo>
                  <a:pt x="3728805" y="6243416"/>
                </a:lnTo>
                <a:lnTo>
                  <a:pt x="3731993" y="6239626"/>
                </a:lnTo>
                <a:lnTo>
                  <a:pt x="3735500" y="6236151"/>
                </a:lnTo>
                <a:lnTo>
                  <a:pt x="3743152" y="6228886"/>
                </a:lnTo>
                <a:lnTo>
                  <a:pt x="3746978" y="6225412"/>
                </a:lnTo>
                <a:lnTo>
                  <a:pt x="3750166" y="6221937"/>
                </a:lnTo>
                <a:lnTo>
                  <a:pt x="3752717" y="6218463"/>
                </a:lnTo>
                <a:lnTo>
                  <a:pt x="3753673" y="6216568"/>
                </a:lnTo>
                <a:lnTo>
                  <a:pt x="3754311" y="6214988"/>
                </a:lnTo>
                <a:lnTo>
                  <a:pt x="3754630" y="6213409"/>
                </a:lnTo>
                <a:lnTo>
                  <a:pt x="3754311" y="6211830"/>
                </a:lnTo>
                <a:lnTo>
                  <a:pt x="3753992" y="6210251"/>
                </a:lnTo>
                <a:close/>
                <a:moveTo>
                  <a:pt x="1431926" y="6208671"/>
                </a:moveTo>
                <a:lnTo>
                  <a:pt x="1436021" y="6208972"/>
                </a:lnTo>
                <a:lnTo>
                  <a:pt x="1439170" y="6209575"/>
                </a:lnTo>
                <a:lnTo>
                  <a:pt x="1442005" y="6210478"/>
                </a:lnTo>
                <a:lnTo>
                  <a:pt x="1444210" y="6211381"/>
                </a:lnTo>
                <a:lnTo>
                  <a:pt x="1445470" y="6212886"/>
                </a:lnTo>
                <a:lnTo>
                  <a:pt x="1446415" y="6214693"/>
                </a:lnTo>
                <a:lnTo>
                  <a:pt x="1446730" y="6216499"/>
                </a:lnTo>
                <a:lnTo>
                  <a:pt x="1446730" y="6218607"/>
                </a:lnTo>
                <a:lnTo>
                  <a:pt x="1464684" y="6210177"/>
                </a:lnTo>
                <a:lnTo>
                  <a:pt x="1468149" y="6211080"/>
                </a:lnTo>
                <a:lnTo>
                  <a:pt x="1470355" y="6211682"/>
                </a:lnTo>
                <a:lnTo>
                  <a:pt x="1471614" y="6212284"/>
                </a:lnTo>
                <a:lnTo>
                  <a:pt x="1471614" y="6212886"/>
                </a:lnTo>
                <a:lnTo>
                  <a:pt x="1471614" y="6213489"/>
                </a:lnTo>
                <a:lnTo>
                  <a:pt x="1471299" y="6214091"/>
                </a:lnTo>
                <a:lnTo>
                  <a:pt x="1469724" y="6214994"/>
                </a:lnTo>
                <a:lnTo>
                  <a:pt x="1466574" y="6216499"/>
                </a:lnTo>
                <a:lnTo>
                  <a:pt x="1462479" y="6218306"/>
                </a:lnTo>
                <a:lnTo>
                  <a:pt x="1460905" y="6219209"/>
                </a:lnTo>
                <a:lnTo>
                  <a:pt x="1459644" y="6220715"/>
                </a:lnTo>
                <a:lnTo>
                  <a:pt x="1459014" y="6221919"/>
                </a:lnTo>
                <a:lnTo>
                  <a:pt x="1458700" y="6223123"/>
                </a:lnTo>
                <a:lnTo>
                  <a:pt x="1459014" y="6223726"/>
                </a:lnTo>
                <a:lnTo>
                  <a:pt x="1459329" y="6224629"/>
                </a:lnTo>
                <a:lnTo>
                  <a:pt x="1460905" y="6225833"/>
                </a:lnTo>
                <a:lnTo>
                  <a:pt x="1457124" y="6226134"/>
                </a:lnTo>
                <a:lnTo>
                  <a:pt x="1453660" y="6225833"/>
                </a:lnTo>
                <a:lnTo>
                  <a:pt x="1448305" y="6224930"/>
                </a:lnTo>
                <a:lnTo>
                  <a:pt x="1442635" y="6224027"/>
                </a:lnTo>
                <a:lnTo>
                  <a:pt x="1438855" y="6224027"/>
                </a:lnTo>
                <a:lnTo>
                  <a:pt x="1435077" y="6224027"/>
                </a:lnTo>
                <a:lnTo>
                  <a:pt x="1436965" y="6223123"/>
                </a:lnTo>
                <a:lnTo>
                  <a:pt x="1438225" y="6222220"/>
                </a:lnTo>
                <a:lnTo>
                  <a:pt x="1439170" y="6221317"/>
                </a:lnTo>
                <a:lnTo>
                  <a:pt x="1439485" y="6220715"/>
                </a:lnTo>
                <a:lnTo>
                  <a:pt x="1439485" y="6219510"/>
                </a:lnTo>
                <a:lnTo>
                  <a:pt x="1439170" y="6218908"/>
                </a:lnTo>
                <a:lnTo>
                  <a:pt x="1437595" y="6217403"/>
                </a:lnTo>
                <a:lnTo>
                  <a:pt x="1435706" y="6215596"/>
                </a:lnTo>
                <a:lnTo>
                  <a:pt x="1433816" y="6213790"/>
                </a:lnTo>
                <a:lnTo>
                  <a:pt x="1432872" y="6212585"/>
                </a:lnTo>
                <a:lnTo>
                  <a:pt x="1432241" y="6211381"/>
                </a:lnTo>
                <a:lnTo>
                  <a:pt x="1431926" y="6210177"/>
                </a:lnTo>
                <a:close/>
                <a:moveTo>
                  <a:pt x="1954847" y="6205496"/>
                </a:moveTo>
                <a:lnTo>
                  <a:pt x="1957070" y="6205827"/>
                </a:lnTo>
                <a:lnTo>
                  <a:pt x="1958658" y="6206488"/>
                </a:lnTo>
                <a:lnTo>
                  <a:pt x="1959610" y="6207481"/>
                </a:lnTo>
                <a:lnTo>
                  <a:pt x="1960245" y="6208804"/>
                </a:lnTo>
                <a:lnTo>
                  <a:pt x="1960562" y="6210126"/>
                </a:lnTo>
                <a:lnTo>
                  <a:pt x="1960562" y="6211449"/>
                </a:lnTo>
                <a:lnTo>
                  <a:pt x="1960880" y="6213103"/>
                </a:lnTo>
                <a:lnTo>
                  <a:pt x="1961198" y="6214426"/>
                </a:lnTo>
                <a:lnTo>
                  <a:pt x="1961832" y="6215749"/>
                </a:lnTo>
                <a:lnTo>
                  <a:pt x="1962785" y="6216741"/>
                </a:lnTo>
                <a:lnTo>
                  <a:pt x="1964372" y="6217402"/>
                </a:lnTo>
                <a:lnTo>
                  <a:pt x="1966912" y="6217733"/>
                </a:lnTo>
                <a:lnTo>
                  <a:pt x="1970405" y="6217402"/>
                </a:lnTo>
                <a:lnTo>
                  <a:pt x="1974532" y="6216741"/>
                </a:lnTo>
                <a:lnTo>
                  <a:pt x="1974850" y="6217733"/>
                </a:lnTo>
                <a:lnTo>
                  <a:pt x="1974850" y="6218725"/>
                </a:lnTo>
                <a:lnTo>
                  <a:pt x="1974532" y="6219387"/>
                </a:lnTo>
                <a:lnTo>
                  <a:pt x="1974215" y="6220048"/>
                </a:lnTo>
                <a:lnTo>
                  <a:pt x="1972945" y="6221041"/>
                </a:lnTo>
                <a:lnTo>
                  <a:pt x="1971040" y="6221371"/>
                </a:lnTo>
                <a:lnTo>
                  <a:pt x="1968500" y="6221371"/>
                </a:lnTo>
                <a:lnTo>
                  <a:pt x="1965960" y="6221041"/>
                </a:lnTo>
                <a:lnTo>
                  <a:pt x="1963420" y="6220048"/>
                </a:lnTo>
                <a:lnTo>
                  <a:pt x="1960245" y="6219056"/>
                </a:lnTo>
                <a:lnTo>
                  <a:pt x="1957387" y="6218064"/>
                </a:lnTo>
                <a:lnTo>
                  <a:pt x="1954530" y="6216410"/>
                </a:lnTo>
                <a:lnTo>
                  <a:pt x="1951990" y="6215087"/>
                </a:lnTo>
                <a:lnTo>
                  <a:pt x="1949767" y="6213434"/>
                </a:lnTo>
                <a:lnTo>
                  <a:pt x="1948181" y="6211449"/>
                </a:lnTo>
                <a:lnTo>
                  <a:pt x="1947227" y="6209796"/>
                </a:lnTo>
                <a:lnTo>
                  <a:pt x="1946275" y="6208142"/>
                </a:lnTo>
                <a:lnTo>
                  <a:pt x="1946592" y="6207150"/>
                </a:lnTo>
                <a:lnTo>
                  <a:pt x="1946592" y="6206488"/>
                </a:lnTo>
                <a:lnTo>
                  <a:pt x="1951355" y="6205827"/>
                </a:lnTo>
                <a:close/>
                <a:moveTo>
                  <a:pt x="2235836" y="6203908"/>
                </a:moveTo>
                <a:lnTo>
                  <a:pt x="2239329" y="6203908"/>
                </a:lnTo>
                <a:lnTo>
                  <a:pt x="2237106" y="6205137"/>
                </a:lnTo>
                <a:lnTo>
                  <a:pt x="2235836" y="6206366"/>
                </a:lnTo>
                <a:lnTo>
                  <a:pt x="2234884" y="6207288"/>
                </a:lnTo>
                <a:lnTo>
                  <a:pt x="2234884" y="6208210"/>
                </a:lnTo>
                <a:lnTo>
                  <a:pt x="2234884" y="6209132"/>
                </a:lnTo>
                <a:lnTo>
                  <a:pt x="2235519" y="6210053"/>
                </a:lnTo>
                <a:lnTo>
                  <a:pt x="2237106" y="6211897"/>
                </a:lnTo>
                <a:lnTo>
                  <a:pt x="2239647" y="6214355"/>
                </a:lnTo>
                <a:lnTo>
                  <a:pt x="2241869" y="6216506"/>
                </a:lnTo>
                <a:lnTo>
                  <a:pt x="2242504" y="6217735"/>
                </a:lnTo>
                <a:lnTo>
                  <a:pt x="2243139" y="6219271"/>
                </a:lnTo>
                <a:lnTo>
                  <a:pt x="2243139" y="6221115"/>
                </a:lnTo>
                <a:lnTo>
                  <a:pt x="2242504" y="6222651"/>
                </a:lnTo>
                <a:lnTo>
                  <a:pt x="2239011" y="6222958"/>
                </a:lnTo>
                <a:lnTo>
                  <a:pt x="2235836" y="6222958"/>
                </a:lnTo>
                <a:lnTo>
                  <a:pt x="2233296" y="6222344"/>
                </a:lnTo>
                <a:lnTo>
                  <a:pt x="2230756" y="6221115"/>
                </a:lnTo>
                <a:lnTo>
                  <a:pt x="2228851" y="6219271"/>
                </a:lnTo>
                <a:lnTo>
                  <a:pt x="2227263" y="6217735"/>
                </a:lnTo>
                <a:lnTo>
                  <a:pt x="2226311" y="6215891"/>
                </a:lnTo>
                <a:lnTo>
                  <a:pt x="2225676" y="6214048"/>
                </a:lnTo>
                <a:lnTo>
                  <a:pt x="2225676" y="6211590"/>
                </a:lnTo>
                <a:lnTo>
                  <a:pt x="2225993" y="6209746"/>
                </a:lnTo>
                <a:lnTo>
                  <a:pt x="2226946" y="6207903"/>
                </a:lnTo>
                <a:lnTo>
                  <a:pt x="2228216" y="6206674"/>
                </a:lnTo>
                <a:lnTo>
                  <a:pt x="2230121" y="6205137"/>
                </a:lnTo>
                <a:lnTo>
                  <a:pt x="2232979" y="6204216"/>
                </a:lnTo>
                <a:close/>
                <a:moveTo>
                  <a:pt x="1927770" y="6203908"/>
                </a:moveTo>
                <a:lnTo>
                  <a:pt x="1930015" y="6203908"/>
                </a:lnTo>
                <a:lnTo>
                  <a:pt x="1931939" y="6204231"/>
                </a:lnTo>
                <a:lnTo>
                  <a:pt x="1933543" y="6204553"/>
                </a:lnTo>
                <a:lnTo>
                  <a:pt x="1934826" y="6205521"/>
                </a:lnTo>
                <a:lnTo>
                  <a:pt x="1935467" y="6206166"/>
                </a:lnTo>
                <a:lnTo>
                  <a:pt x="1935788" y="6207133"/>
                </a:lnTo>
                <a:lnTo>
                  <a:pt x="1936108" y="6209068"/>
                </a:lnTo>
                <a:lnTo>
                  <a:pt x="1935467" y="6213905"/>
                </a:lnTo>
                <a:lnTo>
                  <a:pt x="1935788" y="6216162"/>
                </a:lnTo>
                <a:lnTo>
                  <a:pt x="1936108" y="6216807"/>
                </a:lnTo>
                <a:lnTo>
                  <a:pt x="1936750" y="6217774"/>
                </a:lnTo>
                <a:lnTo>
                  <a:pt x="1932901" y="6217452"/>
                </a:lnTo>
                <a:lnTo>
                  <a:pt x="1930336" y="6217774"/>
                </a:lnTo>
                <a:lnTo>
                  <a:pt x="1928091" y="6217774"/>
                </a:lnTo>
                <a:lnTo>
                  <a:pt x="1926166" y="6218419"/>
                </a:lnTo>
                <a:lnTo>
                  <a:pt x="1924242" y="6218742"/>
                </a:lnTo>
                <a:lnTo>
                  <a:pt x="1922959" y="6219387"/>
                </a:lnTo>
                <a:lnTo>
                  <a:pt x="1920714" y="6221322"/>
                </a:lnTo>
                <a:lnTo>
                  <a:pt x="1918790" y="6222611"/>
                </a:lnTo>
                <a:lnTo>
                  <a:pt x="1917187" y="6223256"/>
                </a:lnTo>
                <a:lnTo>
                  <a:pt x="1915583" y="6223579"/>
                </a:lnTo>
                <a:lnTo>
                  <a:pt x="1913659" y="6224224"/>
                </a:lnTo>
                <a:lnTo>
                  <a:pt x="1911414" y="6224224"/>
                </a:lnTo>
                <a:lnTo>
                  <a:pt x="1908207" y="6224546"/>
                </a:lnTo>
                <a:lnTo>
                  <a:pt x="1905000" y="6224224"/>
                </a:lnTo>
                <a:lnTo>
                  <a:pt x="1905641" y="6222934"/>
                </a:lnTo>
                <a:lnTo>
                  <a:pt x="1906603" y="6221322"/>
                </a:lnTo>
                <a:lnTo>
                  <a:pt x="1908207" y="6220354"/>
                </a:lnTo>
                <a:lnTo>
                  <a:pt x="1910131" y="6219064"/>
                </a:lnTo>
                <a:lnTo>
                  <a:pt x="1915262" y="6217452"/>
                </a:lnTo>
                <a:lnTo>
                  <a:pt x="1920714" y="6215840"/>
                </a:lnTo>
                <a:lnTo>
                  <a:pt x="1925525" y="6214227"/>
                </a:lnTo>
                <a:lnTo>
                  <a:pt x="1927449" y="6213260"/>
                </a:lnTo>
                <a:lnTo>
                  <a:pt x="1929053" y="6211647"/>
                </a:lnTo>
                <a:lnTo>
                  <a:pt x="1929694" y="6210035"/>
                </a:lnTo>
                <a:lnTo>
                  <a:pt x="1930015" y="6208423"/>
                </a:lnTo>
                <a:lnTo>
                  <a:pt x="1929374" y="6206488"/>
                </a:lnTo>
                <a:close/>
                <a:moveTo>
                  <a:pt x="2500630" y="6200733"/>
                </a:moveTo>
                <a:lnTo>
                  <a:pt x="2502853" y="6201686"/>
                </a:lnTo>
                <a:lnTo>
                  <a:pt x="2504758" y="6202956"/>
                </a:lnTo>
                <a:lnTo>
                  <a:pt x="2506663" y="6203908"/>
                </a:lnTo>
                <a:lnTo>
                  <a:pt x="2507933" y="6205496"/>
                </a:lnTo>
                <a:lnTo>
                  <a:pt x="2508885" y="6206766"/>
                </a:lnTo>
                <a:lnTo>
                  <a:pt x="2509520" y="6208036"/>
                </a:lnTo>
                <a:lnTo>
                  <a:pt x="2509838" y="6209306"/>
                </a:lnTo>
                <a:lnTo>
                  <a:pt x="2510155" y="6210576"/>
                </a:lnTo>
                <a:lnTo>
                  <a:pt x="2510155" y="6213751"/>
                </a:lnTo>
                <a:lnTo>
                  <a:pt x="2509838" y="6216291"/>
                </a:lnTo>
                <a:lnTo>
                  <a:pt x="2508250" y="6222323"/>
                </a:lnTo>
                <a:lnTo>
                  <a:pt x="2507615" y="6224863"/>
                </a:lnTo>
                <a:lnTo>
                  <a:pt x="2507615" y="6228038"/>
                </a:lnTo>
                <a:lnTo>
                  <a:pt x="2507933" y="6230578"/>
                </a:lnTo>
                <a:lnTo>
                  <a:pt x="2508568" y="6231531"/>
                </a:lnTo>
                <a:lnTo>
                  <a:pt x="2509203" y="6232801"/>
                </a:lnTo>
                <a:lnTo>
                  <a:pt x="2510155" y="6234388"/>
                </a:lnTo>
                <a:lnTo>
                  <a:pt x="2511425" y="6235341"/>
                </a:lnTo>
                <a:lnTo>
                  <a:pt x="2513330" y="6236611"/>
                </a:lnTo>
                <a:lnTo>
                  <a:pt x="2515235" y="6237563"/>
                </a:lnTo>
                <a:lnTo>
                  <a:pt x="2517458" y="6238516"/>
                </a:lnTo>
                <a:lnTo>
                  <a:pt x="2520315" y="6239151"/>
                </a:lnTo>
                <a:lnTo>
                  <a:pt x="2527300" y="6240738"/>
                </a:lnTo>
                <a:lnTo>
                  <a:pt x="2527300" y="6243278"/>
                </a:lnTo>
                <a:lnTo>
                  <a:pt x="2526665" y="6244548"/>
                </a:lnTo>
                <a:lnTo>
                  <a:pt x="2526030" y="6245501"/>
                </a:lnTo>
                <a:lnTo>
                  <a:pt x="2525078" y="6245818"/>
                </a:lnTo>
                <a:lnTo>
                  <a:pt x="2523808" y="6246136"/>
                </a:lnTo>
                <a:lnTo>
                  <a:pt x="2522538" y="6245818"/>
                </a:lnTo>
                <a:lnTo>
                  <a:pt x="2518728" y="6244548"/>
                </a:lnTo>
                <a:lnTo>
                  <a:pt x="2514600" y="6242643"/>
                </a:lnTo>
                <a:lnTo>
                  <a:pt x="2509838" y="6240738"/>
                </a:lnTo>
                <a:lnTo>
                  <a:pt x="2505393" y="6239468"/>
                </a:lnTo>
                <a:lnTo>
                  <a:pt x="2502853" y="6239151"/>
                </a:lnTo>
                <a:lnTo>
                  <a:pt x="2500630" y="6238833"/>
                </a:lnTo>
                <a:lnTo>
                  <a:pt x="2501900" y="6252486"/>
                </a:lnTo>
                <a:lnTo>
                  <a:pt x="2502535" y="6258518"/>
                </a:lnTo>
                <a:lnTo>
                  <a:pt x="2503170" y="6264233"/>
                </a:lnTo>
                <a:lnTo>
                  <a:pt x="2504758" y="6269631"/>
                </a:lnTo>
                <a:lnTo>
                  <a:pt x="2506028" y="6272806"/>
                </a:lnTo>
                <a:lnTo>
                  <a:pt x="2507298" y="6275663"/>
                </a:lnTo>
                <a:lnTo>
                  <a:pt x="2508885" y="6278203"/>
                </a:lnTo>
                <a:lnTo>
                  <a:pt x="2510473" y="6281696"/>
                </a:lnTo>
                <a:lnTo>
                  <a:pt x="2513013" y="6284553"/>
                </a:lnTo>
                <a:lnTo>
                  <a:pt x="2515553" y="6288046"/>
                </a:lnTo>
                <a:lnTo>
                  <a:pt x="2518728" y="6281061"/>
                </a:lnTo>
                <a:lnTo>
                  <a:pt x="2522220" y="6274076"/>
                </a:lnTo>
                <a:lnTo>
                  <a:pt x="2529205" y="6259788"/>
                </a:lnTo>
                <a:lnTo>
                  <a:pt x="2532380" y="6252803"/>
                </a:lnTo>
                <a:lnTo>
                  <a:pt x="2536508" y="6245818"/>
                </a:lnTo>
                <a:lnTo>
                  <a:pt x="2540318" y="6238833"/>
                </a:lnTo>
                <a:lnTo>
                  <a:pt x="2545080" y="6232166"/>
                </a:lnTo>
                <a:lnTo>
                  <a:pt x="2547620" y="6232483"/>
                </a:lnTo>
                <a:lnTo>
                  <a:pt x="2549525" y="6233436"/>
                </a:lnTo>
                <a:lnTo>
                  <a:pt x="2551113" y="6234706"/>
                </a:lnTo>
                <a:lnTo>
                  <a:pt x="2552065" y="6235658"/>
                </a:lnTo>
                <a:lnTo>
                  <a:pt x="2553018" y="6236928"/>
                </a:lnTo>
                <a:lnTo>
                  <a:pt x="2553653" y="6238198"/>
                </a:lnTo>
                <a:lnTo>
                  <a:pt x="2554923" y="6240738"/>
                </a:lnTo>
                <a:lnTo>
                  <a:pt x="2555558" y="6242326"/>
                </a:lnTo>
                <a:lnTo>
                  <a:pt x="2556828" y="6243278"/>
                </a:lnTo>
                <a:lnTo>
                  <a:pt x="2558098" y="6244231"/>
                </a:lnTo>
                <a:lnTo>
                  <a:pt x="2560003" y="6245183"/>
                </a:lnTo>
                <a:lnTo>
                  <a:pt x="2562225" y="6245501"/>
                </a:lnTo>
                <a:lnTo>
                  <a:pt x="2565400" y="6245818"/>
                </a:lnTo>
                <a:lnTo>
                  <a:pt x="2568893" y="6245501"/>
                </a:lnTo>
                <a:lnTo>
                  <a:pt x="2573655" y="6245183"/>
                </a:lnTo>
                <a:lnTo>
                  <a:pt x="2570480" y="6245818"/>
                </a:lnTo>
                <a:lnTo>
                  <a:pt x="2568575" y="6246771"/>
                </a:lnTo>
                <a:lnTo>
                  <a:pt x="2566670" y="6247723"/>
                </a:lnTo>
                <a:lnTo>
                  <a:pt x="2565083" y="6249311"/>
                </a:lnTo>
                <a:lnTo>
                  <a:pt x="2563495" y="6250263"/>
                </a:lnTo>
                <a:lnTo>
                  <a:pt x="2562543" y="6251533"/>
                </a:lnTo>
                <a:lnTo>
                  <a:pt x="2561908" y="6252803"/>
                </a:lnTo>
                <a:lnTo>
                  <a:pt x="2561273" y="6253756"/>
                </a:lnTo>
                <a:lnTo>
                  <a:pt x="2560955" y="6256931"/>
                </a:lnTo>
                <a:lnTo>
                  <a:pt x="2560955" y="6259471"/>
                </a:lnTo>
                <a:lnTo>
                  <a:pt x="2561590" y="6262328"/>
                </a:lnTo>
                <a:lnTo>
                  <a:pt x="2562543" y="6265186"/>
                </a:lnTo>
                <a:lnTo>
                  <a:pt x="2564130" y="6270266"/>
                </a:lnTo>
                <a:lnTo>
                  <a:pt x="2564448" y="6273123"/>
                </a:lnTo>
                <a:lnTo>
                  <a:pt x="2564448" y="6275346"/>
                </a:lnTo>
                <a:lnTo>
                  <a:pt x="2563495" y="6276298"/>
                </a:lnTo>
                <a:lnTo>
                  <a:pt x="2563178" y="6277251"/>
                </a:lnTo>
                <a:lnTo>
                  <a:pt x="2562225" y="6278203"/>
                </a:lnTo>
                <a:lnTo>
                  <a:pt x="2561273" y="6279156"/>
                </a:lnTo>
                <a:lnTo>
                  <a:pt x="2559685" y="6279791"/>
                </a:lnTo>
                <a:lnTo>
                  <a:pt x="2558098" y="6280426"/>
                </a:lnTo>
                <a:lnTo>
                  <a:pt x="2553653" y="6281378"/>
                </a:lnTo>
                <a:lnTo>
                  <a:pt x="2553653" y="6282013"/>
                </a:lnTo>
                <a:lnTo>
                  <a:pt x="2553970" y="6282966"/>
                </a:lnTo>
                <a:lnTo>
                  <a:pt x="2554923" y="6284236"/>
                </a:lnTo>
                <a:lnTo>
                  <a:pt x="2556510" y="6285188"/>
                </a:lnTo>
                <a:lnTo>
                  <a:pt x="2558098" y="6286776"/>
                </a:lnTo>
                <a:lnTo>
                  <a:pt x="2559368" y="6287728"/>
                </a:lnTo>
                <a:lnTo>
                  <a:pt x="2560638" y="6288998"/>
                </a:lnTo>
                <a:lnTo>
                  <a:pt x="2561590" y="6290268"/>
                </a:lnTo>
                <a:lnTo>
                  <a:pt x="2561590" y="6290903"/>
                </a:lnTo>
                <a:lnTo>
                  <a:pt x="2561590" y="6291856"/>
                </a:lnTo>
                <a:lnTo>
                  <a:pt x="2563495" y="6291538"/>
                </a:lnTo>
                <a:lnTo>
                  <a:pt x="2565400" y="6291221"/>
                </a:lnTo>
                <a:lnTo>
                  <a:pt x="2566035" y="6290586"/>
                </a:lnTo>
                <a:lnTo>
                  <a:pt x="2566670" y="6289951"/>
                </a:lnTo>
                <a:lnTo>
                  <a:pt x="2566988" y="6288046"/>
                </a:lnTo>
                <a:lnTo>
                  <a:pt x="2566988" y="6287411"/>
                </a:lnTo>
                <a:lnTo>
                  <a:pt x="2567305" y="6286458"/>
                </a:lnTo>
                <a:lnTo>
                  <a:pt x="2570480" y="6288046"/>
                </a:lnTo>
                <a:lnTo>
                  <a:pt x="2572703" y="6289633"/>
                </a:lnTo>
                <a:lnTo>
                  <a:pt x="2573338" y="6290268"/>
                </a:lnTo>
                <a:lnTo>
                  <a:pt x="2573655" y="6291221"/>
                </a:lnTo>
                <a:lnTo>
                  <a:pt x="2573655" y="6291856"/>
                </a:lnTo>
                <a:lnTo>
                  <a:pt x="2573655" y="6292808"/>
                </a:lnTo>
                <a:lnTo>
                  <a:pt x="2572703" y="6294396"/>
                </a:lnTo>
                <a:lnTo>
                  <a:pt x="2570798" y="6295983"/>
                </a:lnTo>
                <a:lnTo>
                  <a:pt x="2568575" y="6297571"/>
                </a:lnTo>
                <a:lnTo>
                  <a:pt x="2566353" y="6299158"/>
                </a:lnTo>
                <a:lnTo>
                  <a:pt x="2560955" y="6302968"/>
                </a:lnTo>
                <a:lnTo>
                  <a:pt x="2558415" y="6304556"/>
                </a:lnTo>
                <a:lnTo>
                  <a:pt x="2555875" y="6306143"/>
                </a:lnTo>
                <a:lnTo>
                  <a:pt x="2553970" y="6308366"/>
                </a:lnTo>
                <a:lnTo>
                  <a:pt x="2552700" y="6310271"/>
                </a:lnTo>
                <a:lnTo>
                  <a:pt x="2552383" y="6311223"/>
                </a:lnTo>
                <a:lnTo>
                  <a:pt x="2552383" y="6312176"/>
                </a:lnTo>
                <a:lnTo>
                  <a:pt x="2552383" y="6313128"/>
                </a:lnTo>
                <a:lnTo>
                  <a:pt x="2552700" y="6314081"/>
                </a:lnTo>
                <a:lnTo>
                  <a:pt x="2560003" y="6313763"/>
                </a:lnTo>
                <a:lnTo>
                  <a:pt x="2565718" y="6314081"/>
                </a:lnTo>
                <a:lnTo>
                  <a:pt x="2570163" y="6315033"/>
                </a:lnTo>
                <a:lnTo>
                  <a:pt x="2572068" y="6315986"/>
                </a:lnTo>
                <a:lnTo>
                  <a:pt x="2573655" y="6316621"/>
                </a:lnTo>
                <a:lnTo>
                  <a:pt x="2574925" y="6317573"/>
                </a:lnTo>
                <a:lnTo>
                  <a:pt x="2575878" y="6318526"/>
                </a:lnTo>
                <a:lnTo>
                  <a:pt x="2576513" y="6319478"/>
                </a:lnTo>
                <a:lnTo>
                  <a:pt x="2577148" y="6320431"/>
                </a:lnTo>
                <a:lnTo>
                  <a:pt x="2578100" y="6323288"/>
                </a:lnTo>
                <a:lnTo>
                  <a:pt x="2579053" y="6326146"/>
                </a:lnTo>
                <a:lnTo>
                  <a:pt x="2579688" y="6332178"/>
                </a:lnTo>
                <a:lnTo>
                  <a:pt x="2580005" y="6335353"/>
                </a:lnTo>
                <a:lnTo>
                  <a:pt x="2580640" y="6338846"/>
                </a:lnTo>
                <a:lnTo>
                  <a:pt x="2582228" y="6342021"/>
                </a:lnTo>
                <a:lnTo>
                  <a:pt x="2584133" y="6345513"/>
                </a:lnTo>
                <a:lnTo>
                  <a:pt x="2585403" y="6346783"/>
                </a:lnTo>
                <a:lnTo>
                  <a:pt x="2587308" y="6348371"/>
                </a:lnTo>
                <a:lnTo>
                  <a:pt x="2589213" y="6349958"/>
                </a:lnTo>
                <a:lnTo>
                  <a:pt x="2591435" y="6351228"/>
                </a:lnTo>
                <a:lnTo>
                  <a:pt x="2587625" y="6350911"/>
                </a:lnTo>
                <a:lnTo>
                  <a:pt x="2584133" y="6350276"/>
                </a:lnTo>
                <a:lnTo>
                  <a:pt x="2581593" y="6349323"/>
                </a:lnTo>
                <a:lnTo>
                  <a:pt x="2579370" y="6348371"/>
                </a:lnTo>
                <a:lnTo>
                  <a:pt x="2577783" y="6346783"/>
                </a:lnTo>
                <a:lnTo>
                  <a:pt x="2576830" y="6345196"/>
                </a:lnTo>
                <a:lnTo>
                  <a:pt x="2576513" y="6342973"/>
                </a:lnTo>
                <a:lnTo>
                  <a:pt x="2576513" y="6340751"/>
                </a:lnTo>
                <a:lnTo>
                  <a:pt x="2574925" y="6341703"/>
                </a:lnTo>
                <a:lnTo>
                  <a:pt x="2573655" y="6342656"/>
                </a:lnTo>
                <a:lnTo>
                  <a:pt x="2572703" y="6343608"/>
                </a:lnTo>
                <a:lnTo>
                  <a:pt x="2571750" y="6344561"/>
                </a:lnTo>
                <a:lnTo>
                  <a:pt x="2570163" y="6347101"/>
                </a:lnTo>
                <a:lnTo>
                  <a:pt x="2568893" y="6349641"/>
                </a:lnTo>
                <a:lnTo>
                  <a:pt x="2567940" y="6351863"/>
                </a:lnTo>
                <a:lnTo>
                  <a:pt x="2566353" y="6354403"/>
                </a:lnTo>
                <a:lnTo>
                  <a:pt x="2565083" y="6355356"/>
                </a:lnTo>
                <a:lnTo>
                  <a:pt x="2563495" y="6356308"/>
                </a:lnTo>
                <a:lnTo>
                  <a:pt x="2561908" y="6356943"/>
                </a:lnTo>
                <a:lnTo>
                  <a:pt x="2560003" y="6357578"/>
                </a:lnTo>
                <a:lnTo>
                  <a:pt x="2565718" y="6360118"/>
                </a:lnTo>
                <a:lnTo>
                  <a:pt x="2569845" y="6362341"/>
                </a:lnTo>
                <a:lnTo>
                  <a:pt x="2573655" y="6364881"/>
                </a:lnTo>
                <a:lnTo>
                  <a:pt x="2576513" y="6368056"/>
                </a:lnTo>
                <a:lnTo>
                  <a:pt x="2579053" y="6370913"/>
                </a:lnTo>
                <a:lnTo>
                  <a:pt x="2580958" y="6374088"/>
                </a:lnTo>
                <a:lnTo>
                  <a:pt x="2582228" y="6377581"/>
                </a:lnTo>
                <a:lnTo>
                  <a:pt x="2583498" y="6380756"/>
                </a:lnTo>
                <a:lnTo>
                  <a:pt x="2586038" y="6387423"/>
                </a:lnTo>
                <a:lnTo>
                  <a:pt x="2587308" y="6390916"/>
                </a:lnTo>
                <a:lnTo>
                  <a:pt x="2588895" y="6394091"/>
                </a:lnTo>
                <a:lnTo>
                  <a:pt x="2590800" y="6397583"/>
                </a:lnTo>
                <a:lnTo>
                  <a:pt x="2593658" y="6400441"/>
                </a:lnTo>
                <a:lnTo>
                  <a:pt x="2596515" y="6402981"/>
                </a:lnTo>
                <a:lnTo>
                  <a:pt x="2600643" y="6405838"/>
                </a:lnTo>
                <a:lnTo>
                  <a:pt x="2599373" y="6409648"/>
                </a:lnTo>
                <a:lnTo>
                  <a:pt x="2598738" y="6411871"/>
                </a:lnTo>
                <a:lnTo>
                  <a:pt x="2597468" y="6413776"/>
                </a:lnTo>
                <a:lnTo>
                  <a:pt x="2596833" y="6414411"/>
                </a:lnTo>
                <a:lnTo>
                  <a:pt x="2595563" y="6415046"/>
                </a:lnTo>
                <a:lnTo>
                  <a:pt x="2594610" y="6415681"/>
                </a:lnTo>
                <a:lnTo>
                  <a:pt x="2592705" y="6416316"/>
                </a:lnTo>
                <a:lnTo>
                  <a:pt x="2588578" y="6416951"/>
                </a:lnTo>
                <a:lnTo>
                  <a:pt x="2582863" y="6417268"/>
                </a:lnTo>
                <a:lnTo>
                  <a:pt x="2582863" y="6419173"/>
                </a:lnTo>
                <a:lnTo>
                  <a:pt x="2583498" y="6420443"/>
                </a:lnTo>
                <a:lnTo>
                  <a:pt x="2584450" y="6421396"/>
                </a:lnTo>
                <a:lnTo>
                  <a:pt x="2586038" y="6422348"/>
                </a:lnTo>
                <a:lnTo>
                  <a:pt x="2587943" y="6423301"/>
                </a:lnTo>
                <a:lnTo>
                  <a:pt x="2589848" y="6423936"/>
                </a:lnTo>
                <a:lnTo>
                  <a:pt x="2594293" y="6424888"/>
                </a:lnTo>
                <a:lnTo>
                  <a:pt x="2598420" y="6426476"/>
                </a:lnTo>
                <a:lnTo>
                  <a:pt x="2600643" y="6427111"/>
                </a:lnTo>
                <a:lnTo>
                  <a:pt x="2602548" y="6427746"/>
                </a:lnTo>
                <a:lnTo>
                  <a:pt x="2603818" y="6428698"/>
                </a:lnTo>
                <a:lnTo>
                  <a:pt x="2604770" y="6429968"/>
                </a:lnTo>
                <a:lnTo>
                  <a:pt x="2605405" y="6431238"/>
                </a:lnTo>
                <a:lnTo>
                  <a:pt x="2605088" y="6432826"/>
                </a:lnTo>
                <a:lnTo>
                  <a:pt x="2600008" y="6431873"/>
                </a:lnTo>
                <a:lnTo>
                  <a:pt x="2596198" y="6430921"/>
                </a:lnTo>
                <a:lnTo>
                  <a:pt x="2592388" y="6429333"/>
                </a:lnTo>
                <a:lnTo>
                  <a:pt x="2589530" y="6427428"/>
                </a:lnTo>
                <a:lnTo>
                  <a:pt x="2583815" y="6423618"/>
                </a:lnTo>
                <a:lnTo>
                  <a:pt x="2580640" y="6421713"/>
                </a:lnTo>
                <a:lnTo>
                  <a:pt x="2576830" y="6420126"/>
                </a:lnTo>
                <a:lnTo>
                  <a:pt x="2572703" y="6422031"/>
                </a:lnTo>
                <a:lnTo>
                  <a:pt x="2569528" y="6423936"/>
                </a:lnTo>
                <a:lnTo>
                  <a:pt x="2567305" y="6426158"/>
                </a:lnTo>
                <a:lnTo>
                  <a:pt x="2565718" y="6427746"/>
                </a:lnTo>
                <a:lnTo>
                  <a:pt x="2565083" y="6429651"/>
                </a:lnTo>
                <a:lnTo>
                  <a:pt x="2564765" y="6431238"/>
                </a:lnTo>
                <a:lnTo>
                  <a:pt x="2565083" y="6433143"/>
                </a:lnTo>
                <a:lnTo>
                  <a:pt x="2565718" y="6435048"/>
                </a:lnTo>
                <a:lnTo>
                  <a:pt x="2567305" y="6438541"/>
                </a:lnTo>
                <a:lnTo>
                  <a:pt x="2569210" y="6442351"/>
                </a:lnTo>
                <a:lnTo>
                  <a:pt x="2569845" y="6444256"/>
                </a:lnTo>
                <a:lnTo>
                  <a:pt x="2569845" y="6446161"/>
                </a:lnTo>
                <a:lnTo>
                  <a:pt x="2569845" y="6448384"/>
                </a:lnTo>
                <a:lnTo>
                  <a:pt x="2569210" y="6450606"/>
                </a:lnTo>
                <a:lnTo>
                  <a:pt x="2570163" y="6452194"/>
                </a:lnTo>
                <a:lnTo>
                  <a:pt x="2572068" y="6453146"/>
                </a:lnTo>
                <a:lnTo>
                  <a:pt x="2573338" y="6454099"/>
                </a:lnTo>
                <a:lnTo>
                  <a:pt x="2574925" y="6454416"/>
                </a:lnTo>
                <a:lnTo>
                  <a:pt x="2576830" y="6454416"/>
                </a:lnTo>
                <a:lnTo>
                  <a:pt x="2579053" y="6454416"/>
                </a:lnTo>
                <a:lnTo>
                  <a:pt x="2582863" y="6454099"/>
                </a:lnTo>
                <a:lnTo>
                  <a:pt x="2587625" y="6453464"/>
                </a:lnTo>
                <a:lnTo>
                  <a:pt x="2592070" y="6453146"/>
                </a:lnTo>
                <a:lnTo>
                  <a:pt x="2594928" y="6453146"/>
                </a:lnTo>
                <a:lnTo>
                  <a:pt x="2597150" y="6453464"/>
                </a:lnTo>
                <a:lnTo>
                  <a:pt x="2599690" y="6453781"/>
                </a:lnTo>
                <a:lnTo>
                  <a:pt x="2602548" y="6454734"/>
                </a:lnTo>
                <a:lnTo>
                  <a:pt x="2600008" y="6456004"/>
                </a:lnTo>
                <a:lnTo>
                  <a:pt x="2598103" y="6456639"/>
                </a:lnTo>
                <a:lnTo>
                  <a:pt x="2596833" y="6457909"/>
                </a:lnTo>
                <a:lnTo>
                  <a:pt x="2595880" y="6458861"/>
                </a:lnTo>
                <a:lnTo>
                  <a:pt x="2594293" y="6461401"/>
                </a:lnTo>
                <a:lnTo>
                  <a:pt x="2592705" y="6464259"/>
                </a:lnTo>
                <a:lnTo>
                  <a:pt x="2591753" y="6465529"/>
                </a:lnTo>
                <a:lnTo>
                  <a:pt x="2590483" y="6466799"/>
                </a:lnTo>
                <a:lnTo>
                  <a:pt x="2589213" y="6467751"/>
                </a:lnTo>
                <a:lnTo>
                  <a:pt x="2586990" y="6468386"/>
                </a:lnTo>
                <a:lnTo>
                  <a:pt x="2584450" y="6469021"/>
                </a:lnTo>
                <a:lnTo>
                  <a:pt x="2581275" y="6469339"/>
                </a:lnTo>
                <a:lnTo>
                  <a:pt x="2577148" y="6469656"/>
                </a:lnTo>
                <a:lnTo>
                  <a:pt x="2572385" y="6469339"/>
                </a:lnTo>
                <a:lnTo>
                  <a:pt x="2574290" y="6473149"/>
                </a:lnTo>
                <a:lnTo>
                  <a:pt x="2575878" y="6475689"/>
                </a:lnTo>
                <a:lnTo>
                  <a:pt x="2577148" y="6478546"/>
                </a:lnTo>
                <a:lnTo>
                  <a:pt x="2577783" y="6480451"/>
                </a:lnTo>
                <a:lnTo>
                  <a:pt x="2577783" y="6481404"/>
                </a:lnTo>
                <a:lnTo>
                  <a:pt x="2577783" y="6482356"/>
                </a:lnTo>
                <a:lnTo>
                  <a:pt x="2577148" y="6483309"/>
                </a:lnTo>
                <a:lnTo>
                  <a:pt x="2576513" y="6484261"/>
                </a:lnTo>
                <a:lnTo>
                  <a:pt x="2573655" y="6486484"/>
                </a:lnTo>
                <a:lnTo>
                  <a:pt x="2568893" y="6488706"/>
                </a:lnTo>
                <a:lnTo>
                  <a:pt x="2570798" y="6489976"/>
                </a:lnTo>
                <a:lnTo>
                  <a:pt x="2572703" y="6491246"/>
                </a:lnTo>
                <a:lnTo>
                  <a:pt x="2574925" y="6492834"/>
                </a:lnTo>
                <a:lnTo>
                  <a:pt x="2577465" y="6493786"/>
                </a:lnTo>
                <a:lnTo>
                  <a:pt x="2583180" y="6495374"/>
                </a:lnTo>
                <a:lnTo>
                  <a:pt x="2589848" y="6496326"/>
                </a:lnTo>
                <a:lnTo>
                  <a:pt x="2592705" y="6495056"/>
                </a:lnTo>
                <a:lnTo>
                  <a:pt x="2594928" y="6494104"/>
                </a:lnTo>
                <a:lnTo>
                  <a:pt x="2596198" y="6492834"/>
                </a:lnTo>
                <a:lnTo>
                  <a:pt x="2596515" y="6490929"/>
                </a:lnTo>
                <a:lnTo>
                  <a:pt x="2596515" y="6489659"/>
                </a:lnTo>
                <a:lnTo>
                  <a:pt x="2595563" y="6488389"/>
                </a:lnTo>
                <a:lnTo>
                  <a:pt x="2594610" y="6486801"/>
                </a:lnTo>
                <a:lnTo>
                  <a:pt x="2593340" y="6485531"/>
                </a:lnTo>
                <a:lnTo>
                  <a:pt x="2589848" y="6482039"/>
                </a:lnTo>
                <a:lnTo>
                  <a:pt x="2587308" y="6478864"/>
                </a:lnTo>
                <a:lnTo>
                  <a:pt x="2586038" y="6476959"/>
                </a:lnTo>
                <a:lnTo>
                  <a:pt x="2585085" y="6475371"/>
                </a:lnTo>
                <a:lnTo>
                  <a:pt x="2585085" y="6473784"/>
                </a:lnTo>
                <a:lnTo>
                  <a:pt x="2586038" y="6471879"/>
                </a:lnTo>
                <a:lnTo>
                  <a:pt x="2591435" y="6474419"/>
                </a:lnTo>
                <a:lnTo>
                  <a:pt x="2596198" y="6476641"/>
                </a:lnTo>
                <a:lnTo>
                  <a:pt x="2600008" y="6479181"/>
                </a:lnTo>
                <a:lnTo>
                  <a:pt x="2603183" y="6481086"/>
                </a:lnTo>
                <a:lnTo>
                  <a:pt x="2605405" y="6482991"/>
                </a:lnTo>
                <a:lnTo>
                  <a:pt x="2606993" y="6485214"/>
                </a:lnTo>
                <a:lnTo>
                  <a:pt x="2607945" y="6487119"/>
                </a:lnTo>
                <a:lnTo>
                  <a:pt x="2608263" y="6489024"/>
                </a:lnTo>
                <a:lnTo>
                  <a:pt x="2607945" y="6490929"/>
                </a:lnTo>
                <a:lnTo>
                  <a:pt x="2606675" y="6493151"/>
                </a:lnTo>
                <a:lnTo>
                  <a:pt x="2605405" y="6495056"/>
                </a:lnTo>
                <a:lnTo>
                  <a:pt x="2603500" y="6496961"/>
                </a:lnTo>
                <a:lnTo>
                  <a:pt x="2598420" y="6502041"/>
                </a:lnTo>
                <a:lnTo>
                  <a:pt x="2591753" y="6507439"/>
                </a:lnTo>
                <a:lnTo>
                  <a:pt x="2586990" y="6506804"/>
                </a:lnTo>
                <a:lnTo>
                  <a:pt x="2583180" y="6506169"/>
                </a:lnTo>
                <a:lnTo>
                  <a:pt x="2580640" y="6504899"/>
                </a:lnTo>
                <a:lnTo>
                  <a:pt x="2579053" y="6503311"/>
                </a:lnTo>
                <a:lnTo>
                  <a:pt x="2577465" y="6501406"/>
                </a:lnTo>
                <a:lnTo>
                  <a:pt x="2576830" y="6498866"/>
                </a:lnTo>
                <a:lnTo>
                  <a:pt x="2576513" y="6496644"/>
                </a:lnTo>
                <a:lnTo>
                  <a:pt x="2576513" y="6494104"/>
                </a:lnTo>
                <a:lnTo>
                  <a:pt x="2572385" y="6495374"/>
                </a:lnTo>
                <a:lnTo>
                  <a:pt x="2568258" y="6497279"/>
                </a:lnTo>
                <a:lnTo>
                  <a:pt x="2564765" y="6499184"/>
                </a:lnTo>
                <a:lnTo>
                  <a:pt x="2561273" y="6501724"/>
                </a:lnTo>
                <a:lnTo>
                  <a:pt x="2558733" y="6504264"/>
                </a:lnTo>
                <a:lnTo>
                  <a:pt x="2556828" y="6506804"/>
                </a:lnTo>
                <a:lnTo>
                  <a:pt x="2554923" y="6509979"/>
                </a:lnTo>
                <a:lnTo>
                  <a:pt x="2553970" y="6512519"/>
                </a:lnTo>
                <a:lnTo>
                  <a:pt x="2553653" y="6515694"/>
                </a:lnTo>
                <a:lnTo>
                  <a:pt x="2554288" y="6518234"/>
                </a:lnTo>
                <a:lnTo>
                  <a:pt x="2554605" y="6519504"/>
                </a:lnTo>
                <a:lnTo>
                  <a:pt x="2555558" y="6520774"/>
                </a:lnTo>
                <a:lnTo>
                  <a:pt x="2556828" y="6522044"/>
                </a:lnTo>
                <a:lnTo>
                  <a:pt x="2557780" y="6523314"/>
                </a:lnTo>
                <a:lnTo>
                  <a:pt x="2560638" y="6525219"/>
                </a:lnTo>
                <a:lnTo>
                  <a:pt x="2565083" y="6527124"/>
                </a:lnTo>
                <a:lnTo>
                  <a:pt x="2569845" y="6528394"/>
                </a:lnTo>
                <a:lnTo>
                  <a:pt x="2575878" y="6529664"/>
                </a:lnTo>
                <a:lnTo>
                  <a:pt x="2573338" y="6531569"/>
                </a:lnTo>
                <a:lnTo>
                  <a:pt x="2570798" y="6533474"/>
                </a:lnTo>
                <a:lnTo>
                  <a:pt x="2569210" y="6535379"/>
                </a:lnTo>
                <a:lnTo>
                  <a:pt x="2567623" y="6537919"/>
                </a:lnTo>
                <a:lnTo>
                  <a:pt x="2566670" y="6539824"/>
                </a:lnTo>
                <a:lnTo>
                  <a:pt x="2566035" y="6542046"/>
                </a:lnTo>
                <a:lnTo>
                  <a:pt x="2565718" y="6544586"/>
                </a:lnTo>
                <a:lnTo>
                  <a:pt x="2565718" y="6546809"/>
                </a:lnTo>
                <a:lnTo>
                  <a:pt x="2566035" y="6549031"/>
                </a:lnTo>
                <a:lnTo>
                  <a:pt x="2566670" y="6551571"/>
                </a:lnTo>
                <a:lnTo>
                  <a:pt x="2567305" y="6553794"/>
                </a:lnTo>
                <a:lnTo>
                  <a:pt x="2568575" y="6556016"/>
                </a:lnTo>
                <a:lnTo>
                  <a:pt x="2569845" y="6558239"/>
                </a:lnTo>
                <a:lnTo>
                  <a:pt x="2571750" y="6560779"/>
                </a:lnTo>
                <a:lnTo>
                  <a:pt x="2575560" y="6565224"/>
                </a:lnTo>
                <a:lnTo>
                  <a:pt x="2574925" y="6566811"/>
                </a:lnTo>
                <a:lnTo>
                  <a:pt x="2573973" y="6567764"/>
                </a:lnTo>
                <a:lnTo>
                  <a:pt x="2573020" y="6568081"/>
                </a:lnTo>
                <a:lnTo>
                  <a:pt x="2572068" y="6568399"/>
                </a:lnTo>
                <a:lnTo>
                  <a:pt x="2570480" y="6568716"/>
                </a:lnTo>
                <a:lnTo>
                  <a:pt x="2568893" y="6568399"/>
                </a:lnTo>
                <a:lnTo>
                  <a:pt x="2565718" y="6567764"/>
                </a:lnTo>
                <a:lnTo>
                  <a:pt x="2561908" y="6566811"/>
                </a:lnTo>
                <a:lnTo>
                  <a:pt x="2558098" y="6565541"/>
                </a:lnTo>
                <a:lnTo>
                  <a:pt x="2553970" y="6565224"/>
                </a:lnTo>
                <a:lnTo>
                  <a:pt x="2551748" y="6565541"/>
                </a:lnTo>
                <a:lnTo>
                  <a:pt x="2549843" y="6565859"/>
                </a:lnTo>
                <a:lnTo>
                  <a:pt x="2552700" y="6562049"/>
                </a:lnTo>
                <a:lnTo>
                  <a:pt x="2555240" y="6557921"/>
                </a:lnTo>
                <a:lnTo>
                  <a:pt x="2556828" y="6554111"/>
                </a:lnTo>
                <a:lnTo>
                  <a:pt x="2557780" y="6550619"/>
                </a:lnTo>
                <a:lnTo>
                  <a:pt x="2557780" y="6547126"/>
                </a:lnTo>
                <a:lnTo>
                  <a:pt x="2557463" y="6543634"/>
                </a:lnTo>
                <a:lnTo>
                  <a:pt x="2556510" y="6540776"/>
                </a:lnTo>
                <a:lnTo>
                  <a:pt x="2554605" y="6537601"/>
                </a:lnTo>
                <a:lnTo>
                  <a:pt x="2552383" y="6534426"/>
                </a:lnTo>
                <a:lnTo>
                  <a:pt x="2549843" y="6531569"/>
                </a:lnTo>
                <a:lnTo>
                  <a:pt x="2546668" y="6528076"/>
                </a:lnTo>
                <a:lnTo>
                  <a:pt x="2543493" y="6525219"/>
                </a:lnTo>
                <a:lnTo>
                  <a:pt x="2535873" y="6518869"/>
                </a:lnTo>
                <a:lnTo>
                  <a:pt x="2527618" y="6511884"/>
                </a:lnTo>
                <a:lnTo>
                  <a:pt x="2530158" y="6512201"/>
                </a:lnTo>
                <a:lnTo>
                  <a:pt x="2532698" y="6512519"/>
                </a:lnTo>
                <a:lnTo>
                  <a:pt x="2535238" y="6512201"/>
                </a:lnTo>
                <a:lnTo>
                  <a:pt x="2537143" y="6511884"/>
                </a:lnTo>
                <a:lnTo>
                  <a:pt x="2539048" y="6511249"/>
                </a:lnTo>
                <a:lnTo>
                  <a:pt x="2540318" y="6510614"/>
                </a:lnTo>
                <a:lnTo>
                  <a:pt x="2541905" y="6509661"/>
                </a:lnTo>
                <a:lnTo>
                  <a:pt x="2543175" y="6508391"/>
                </a:lnTo>
                <a:lnTo>
                  <a:pt x="2544128" y="6506804"/>
                </a:lnTo>
                <a:lnTo>
                  <a:pt x="2544763" y="6505534"/>
                </a:lnTo>
                <a:lnTo>
                  <a:pt x="2545398" y="6503946"/>
                </a:lnTo>
                <a:lnTo>
                  <a:pt x="2545715" y="6502041"/>
                </a:lnTo>
                <a:lnTo>
                  <a:pt x="2546033" y="6498231"/>
                </a:lnTo>
                <a:lnTo>
                  <a:pt x="2545715" y="6494421"/>
                </a:lnTo>
                <a:lnTo>
                  <a:pt x="2544763" y="6489976"/>
                </a:lnTo>
                <a:lnTo>
                  <a:pt x="2543175" y="6486166"/>
                </a:lnTo>
                <a:lnTo>
                  <a:pt x="2540953" y="6482039"/>
                </a:lnTo>
                <a:lnTo>
                  <a:pt x="2538730" y="6478229"/>
                </a:lnTo>
                <a:lnTo>
                  <a:pt x="2536190" y="6474736"/>
                </a:lnTo>
                <a:lnTo>
                  <a:pt x="2533015" y="6471879"/>
                </a:lnTo>
                <a:lnTo>
                  <a:pt x="2529840" y="6469656"/>
                </a:lnTo>
                <a:lnTo>
                  <a:pt x="2528253" y="6468704"/>
                </a:lnTo>
                <a:lnTo>
                  <a:pt x="2526348" y="6468069"/>
                </a:lnTo>
                <a:lnTo>
                  <a:pt x="2522855" y="6469339"/>
                </a:lnTo>
                <a:lnTo>
                  <a:pt x="2518410" y="6470609"/>
                </a:lnTo>
                <a:lnTo>
                  <a:pt x="2513648" y="6471244"/>
                </a:lnTo>
                <a:lnTo>
                  <a:pt x="2507615" y="6471561"/>
                </a:lnTo>
                <a:lnTo>
                  <a:pt x="2513013" y="6473784"/>
                </a:lnTo>
                <a:lnTo>
                  <a:pt x="2516823" y="6476006"/>
                </a:lnTo>
                <a:lnTo>
                  <a:pt x="2519998" y="6478229"/>
                </a:lnTo>
                <a:lnTo>
                  <a:pt x="2522220" y="6480134"/>
                </a:lnTo>
                <a:lnTo>
                  <a:pt x="2523490" y="6481721"/>
                </a:lnTo>
                <a:lnTo>
                  <a:pt x="2524443" y="6483626"/>
                </a:lnTo>
                <a:lnTo>
                  <a:pt x="2524760" y="6485531"/>
                </a:lnTo>
                <a:lnTo>
                  <a:pt x="2524760" y="6487119"/>
                </a:lnTo>
                <a:lnTo>
                  <a:pt x="2524443" y="6490294"/>
                </a:lnTo>
                <a:lnTo>
                  <a:pt x="2524443" y="6491881"/>
                </a:lnTo>
                <a:lnTo>
                  <a:pt x="2524760" y="6493786"/>
                </a:lnTo>
                <a:lnTo>
                  <a:pt x="2525713" y="6495374"/>
                </a:lnTo>
                <a:lnTo>
                  <a:pt x="2527300" y="6497279"/>
                </a:lnTo>
                <a:lnTo>
                  <a:pt x="2529205" y="6498866"/>
                </a:lnTo>
                <a:lnTo>
                  <a:pt x="2532063" y="6501089"/>
                </a:lnTo>
                <a:lnTo>
                  <a:pt x="2512695" y="6501406"/>
                </a:lnTo>
                <a:lnTo>
                  <a:pt x="2511743" y="6507439"/>
                </a:lnTo>
                <a:lnTo>
                  <a:pt x="2511425" y="6512836"/>
                </a:lnTo>
                <a:lnTo>
                  <a:pt x="2511425" y="6515694"/>
                </a:lnTo>
                <a:lnTo>
                  <a:pt x="2511425" y="6518234"/>
                </a:lnTo>
                <a:lnTo>
                  <a:pt x="2512060" y="6520456"/>
                </a:lnTo>
                <a:lnTo>
                  <a:pt x="2513013" y="6522996"/>
                </a:lnTo>
                <a:lnTo>
                  <a:pt x="2514600" y="6524901"/>
                </a:lnTo>
                <a:lnTo>
                  <a:pt x="2516188" y="6526806"/>
                </a:lnTo>
                <a:lnTo>
                  <a:pt x="2518728" y="6528394"/>
                </a:lnTo>
                <a:lnTo>
                  <a:pt x="2522220" y="6529981"/>
                </a:lnTo>
                <a:lnTo>
                  <a:pt x="2526030" y="6531251"/>
                </a:lnTo>
                <a:lnTo>
                  <a:pt x="2531110" y="6532204"/>
                </a:lnTo>
                <a:lnTo>
                  <a:pt x="2537143" y="6532839"/>
                </a:lnTo>
                <a:lnTo>
                  <a:pt x="2544128" y="6533474"/>
                </a:lnTo>
                <a:lnTo>
                  <a:pt x="2543810" y="6534744"/>
                </a:lnTo>
                <a:lnTo>
                  <a:pt x="2543493" y="6536331"/>
                </a:lnTo>
                <a:lnTo>
                  <a:pt x="2543175" y="6537919"/>
                </a:lnTo>
                <a:lnTo>
                  <a:pt x="2542223" y="6539189"/>
                </a:lnTo>
                <a:lnTo>
                  <a:pt x="2540318" y="6541094"/>
                </a:lnTo>
                <a:lnTo>
                  <a:pt x="2538095" y="6542681"/>
                </a:lnTo>
                <a:lnTo>
                  <a:pt x="2535555" y="6544269"/>
                </a:lnTo>
                <a:lnTo>
                  <a:pt x="2532380" y="6545539"/>
                </a:lnTo>
                <a:lnTo>
                  <a:pt x="2526030" y="6547126"/>
                </a:lnTo>
                <a:lnTo>
                  <a:pt x="2519998" y="6548714"/>
                </a:lnTo>
                <a:lnTo>
                  <a:pt x="2516823" y="6549666"/>
                </a:lnTo>
                <a:lnTo>
                  <a:pt x="2514283" y="6550936"/>
                </a:lnTo>
                <a:lnTo>
                  <a:pt x="2512060" y="6552524"/>
                </a:lnTo>
                <a:lnTo>
                  <a:pt x="2510473" y="6554111"/>
                </a:lnTo>
                <a:lnTo>
                  <a:pt x="2509838" y="6555381"/>
                </a:lnTo>
                <a:lnTo>
                  <a:pt x="2509520" y="6556334"/>
                </a:lnTo>
                <a:lnTo>
                  <a:pt x="2509203" y="6557604"/>
                </a:lnTo>
                <a:lnTo>
                  <a:pt x="2509203" y="6559191"/>
                </a:lnTo>
                <a:lnTo>
                  <a:pt x="2513013" y="6561414"/>
                </a:lnTo>
                <a:lnTo>
                  <a:pt x="2516188" y="6563954"/>
                </a:lnTo>
                <a:lnTo>
                  <a:pt x="2521903" y="6569034"/>
                </a:lnTo>
                <a:lnTo>
                  <a:pt x="2526665" y="6574114"/>
                </a:lnTo>
                <a:lnTo>
                  <a:pt x="2531110" y="6578876"/>
                </a:lnTo>
                <a:lnTo>
                  <a:pt x="2535238" y="6583639"/>
                </a:lnTo>
                <a:lnTo>
                  <a:pt x="2539048" y="6588401"/>
                </a:lnTo>
                <a:lnTo>
                  <a:pt x="2543493" y="6592529"/>
                </a:lnTo>
                <a:lnTo>
                  <a:pt x="2545715" y="6594116"/>
                </a:lnTo>
                <a:lnTo>
                  <a:pt x="2547938" y="6596339"/>
                </a:lnTo>
                <a:lnTo>
                  <a:pt x="2552065" y="6594751"/>
                </a:lnTo>
                <a:lnTo>
                  <a:pt x="2555875" y="6593799"/>
                </a:lnTo>
                <a:lnTo>
                  <a:pt x="2560955" y="6593164"/>
                </a:lnTo>
                <a:lnTo>
                  <a:pt x="2566988" y="6592846"/>
                </a:lnTo>
                <a:lnTo>
                  <a:pt x="2566670" y="6591576"/>
                </a:lnTo>
                <a:lnTo>
                  <a:pt x="2566353" y="6590624"/>
                </a:lnTo>
                <a:lnTo>
                  <a:pt x="2565083" y="6589036"/>
                </a:lnTo>
                <a:lnTo>
                  <a:pt x="2563495" y="6587449"/>
                </a:lnTo>
                <a:lnTo>
                  <a:pt x="2561908" y="6586814"/>
                </a:lnTo>
                <a:lnTo>
                  <a:pt x="2561273" y="6585861"/>
                </a:lnTo>
                <a:lnTo>
                  <a:pt x="2560955" y="6585544"/>
                </a:lnTo>
                <a:lnTo>
                  <a:pt x="2561273" y="6584909"/>
                </a:lnTo>
                <a:lnTo>
                  <a:pt x="2562225" y="6583956"/>
                </a:lnTo>
                <a:lnTo>
                  <a:pt x="2565400" y="6582051"/>
                </a:lnTo>
                <a:lnTo>
                  <a:pt x="2566670" y="6584909"/>
                </a:lnTo>
                <a:lnTo>
                  <a:pt x="2567940" y="6587449"/>
                </a:lnTo>
                <a:lnTo>
                  <a:pt x="2569210" y="6590941"/>
                </a:lnTo>
                <a:lnTo>
                  <a:pt x="2570163" y="6593799"/>
                </a:lnTo>
                <a:lnTo>
                  <a:pt x="2570798" y="6597291"/>
                </a:lnTo>
                <a:lnTo>
                  <a:pt x="2571750" y="6600149"/>
                </a:lnTo>
                <a:lnTo>
                  <a:pt x="2572068" y="6603641"/>
                </a:lnTo>
                <a:lnTo>
                  <a:pt x="2572068" y="6606816"/>
                </a:lnTo>
                <a:lnTo>
                  <a:pt x="2571750" y="6609674"/>
                </a:lnTo>
                <a:lnTo>
                  <a:pt x="2571433" y="6613166"/>
                </a:lnTo>
                <a:lnTo>
                  <a:pt x="2570163" y="6616024"/>
                </a:lnTo>
                <a:lnTo>
                  <a:pt x="2568893" y="6618881"/>
                </a:lnTo>
                <a:lnTo>
                  <a:pt x="2567305" y="6621739"/>
                </a:lnTo>
                <a:lnTo>
                  <a:pt x="2565400" y="6623961"/>
                </a:lnTo>
                <a:lnTo>
                  <a:pt x="2562860" y="6626501"/>
                </a:lnTo>
                <a:lnTo>
                  <a:pt x="2560003" y="6628724"/>
                </a:lnTo>
                <a:lnTo>
                  <a:pt x="2560955" y="6630311"/>
                </a:lnTo>
                <a:lnTo>
                  <a:pt x="2562225" y="6631899"/>
                </a:lnTo>
                <a:lnTo>
                  <a:pt x="2563495" y="6633486"/>
                </a:lnTo>
                <a:lnTo>
                  <a:pt x="2565400" y="6634756"/>
                </a:lnTo>
                <a:lnTo>
                  <a:pt x="2568893" y="6636661"/>
                </a:lnTo>
                <a:lnTo>
                  <a:pt x="2573338" y="6638249"/>
                </a:lnTo>
                <a:lnTo>
                  <a:pt x="2577148" y="6639519"/>
                </a:lnTo>
                <a:lnTo>
                  <a:pt x="2581593" y="6640471"/>
                </a:lnTo>
                <a:lnTo>
                  <a:pt x="2588578" y="6641741"/>
                </a:lnTo>
                <a:lnTo>
                  <a:pt x="2588578" y="6643646"/>
                </a:lnTo>
                <a:lnTo>
                  <a:pt x="2588260" y="6645234"/>
                </a:lnTo>
                <a:lnTo>
                  <a:pt x="2587625" y="6646504"/>
                </a:lnTo>
                <a:lnTo>
                  <a:pt x="2586673" y="6647774"/>
                </a:lnTo>
                <a:lnTo>
                  <a:pt x="2584768" y="6648409"/>
                </a:lnTo>
                <a:lnTo>
                  <a:pt x="2582863" y="6648726"/>
                </a:lnTo>
                <a:lnTo>
                  <a:pt x="2580958" y="6649044"/>
                </a:lnTo>
                <a:lnTo>
                  <a:pt x="2578735" y="6649044"/>
                </a:lnTo>
                <a:lnTo>
                  <a:pt x="2573338" y="6648409"/>
                </a:lnTo>
                <a:lnTo>
                  <a:pt x="2567623" y="6647456"/>
                </a:lnTo>
                <a:lnTo>
                  <a:pt x="2556510" y="6645234"/>
                </a:lnTo>
                <a:lnTo>
                  <a:pt x="2554923" y="6638884"/>
                </a:lnTo>
                <a:lnTo>
                  <a:pt x="2554288" y="6633804"/>
                </a:lnTo>
                <a:lnTo>
                  <a:pt x="2554288" y="6629041"/>
                </a:lnTo>
                <a:lnTo>
                  <a:pt x="2554288" y="6624596"/>
                </a:lnTo>
                <a:lnTo>
                  <a:pt x="2553970" y="6620469"/>
                </a:lnTo>
                <a:lnTo>
                  <a:pt x="2553653" y="6616341"/>
                </a:lnTo>
                <a:lnTo>
                  <a:pt x="2553018" y="6614119"/>
                </a:lnTo>
                <a:lnTo>
                  <a:pt x="2552383" y="6611896"/>
                </a:lnTo>
                <a:lnTo>
                  <a:pt x="2551430" y="6609356"/>
                </a:lnTo>
                <a:lnTo>
                  <a:pt x="2550160" y="6607134"/>
                </a:lnTo>
                <a:lnTo>
                  <a:pt x="2543175" y="6607451"/>
                </a:lnTo>
                <a:lnTo>
                  <a:pt x="2537143" y="6608404"/>
                </a:lnTo>
                <a:lnTo>
                  <a:pt x="2532063" y="6609674"/>
                </a:lnTo>
                <a:lnTo>
                  <a:pt x="2528253" y="6611896"/>
                </a:lnTo>
                <a:lnTo>
                  <a:pt x="2525078" y="6613801"/>
                </a:lnTo>
                <a:lnTo>
                  <a:pt x="2522855" y="6615706"/>
                </a:lnTo>
                <a:lnTo>
                  <a:pt x="2521585" y="6618246"/>
                </a:lnTo>
                <a:lnTo>
                  <a:pt x="2520950" y="6620786"/>
                </a:lnTo>
                <a:lnTo>
                  <a:pt x="2520633" y="6623326"/>
                </a:lnTo>
                <a:lnTo>
                  <a:pt x="2521268" y="6625866"/>
                </a:lnTo>
                <a:lnTo>
                  <a:pt x="2522538" y="6628406"/>
                </a:lnTo>
                <a:lnTo>
                  <a:pt x="2524125" y="6630629"/>
                </a:lnTo>
                <a:lnTo>
                  <a:pt x="2526348" y="6632851"/>
                </a:lnTo>
                <a:lnTo>
                  <a:pt x="2529205" y="6634756"/>
                </a:lnTo>
                <a:lnTo>
                  <a:pt x="2532063" y="6636344"/>
                </a:lnTo>
                <a:lnTo>
                  <a:pt x="2535555" y="6637614"/>
                </a:lnTo>
                <a:lnTo>
                  <a:pt x="2535238" y="6638249"/>
                </a:lnTo>
                <a:lnTo>
                  <a:pt x="2534603" y="6638566"/>
                </a:lnTo>
                <a:lnTo>
                  <a:pt x="2532380" y="6639519"/>
                </a:lnTo>
                <a:lnTo>
                  <a:pt x="2529523" y="6640471"/>
                </a:lnTo>
                <a:lnTo>
                  <a:pt x="2525713" y="6640789"/>
                </a:lnTo>
                <a:lnTo>
                  <a:pt x="2517775" y="6640789"/>
                </a:lnTo>
                <a:lnTo>
                  <a:pt x="2509838" y="6641106"/>
                </a:lnTo>
                <a:lnTo>
                  <a:pt x="2509520" y="6644599"/>
                </a:lnTo>
                <a:lnTo>
                  <a:pt x="2509203" y="6647774"/>
                </a:lnTo>
                <a:lnTo>
                  <a:pt x="2509203" y="6653489"/>
                </a:lnTo>
                <a:lnTo>
                  <a:pt x="2509203" y="6659839"/>
                </a:lnTo>
                <a:lnTo>
                  <a:pt x="2508885" y="6663966"/>
                </a:lnTo>
                <a:lnTo>
                  <a:pt x="2508250" y="6668411"/>
                </a:lnTo>
                <a:lnTo>
                  <a:pt x="2482215" y="6669046"/>
                </a:lnTo>
                <a:lnTo>
                  <a:pt x="2480628" y="6667459"/>
                </a:lnTo>
                <a:lnTo>
                  <a:pt x="2479993" y="6666189"/>
                </a:lnTo>
                <a:lnTo>
                  <a:pt x="2479358" y="6664919"/>
                </a:lnTo>
                <a:lnTo>
                  <a:pt x="2479358" y="6663649"/>
                </a:lnTo>
                <a:lnTo>
                  <a:pt x="2479675" y="6662379"/>
                </a:lnTo>
                <a:lnTo>
                  <a:pt x="2480310" y="6660791"/>
                </a:lnTo>
                <a:lnTo>
                  <a:pt x="2482215" y="6658251"/>
                </a:lnTo>
                <a:lnTo>
                  <a:pt x="2484755" y="6655711"/>
                </a:lnTo>
                <a:lnTo>
                  <a:pt x="2487295" y="6652536"/>
                </a:lnTo>
                <a:lnTo>
                  <a:pt x="2488565" y="6650949"/>
                </a:lnTo>
                <a:lnTo>
                  <a:pt x="2489518" y="6649044"/>
                </a:lnTo>
                <a:lnTo>
                  <a:pt x="2490153" y="6646821"/>
                </a:lnTo>
                <a:lnTo>
                  <a:pt x="2491105" y="6644281"/>
                </a:lnTo>
                <a:lnTo>
                  <a:pt x="2490788" y="6643329"/>
                </a:lnTo>
                <a:lnTo>
                  <a:pt x="2489518" y="6642694"/>
                </a:lnTo>
                <a:lnTo>
                  <a:pt x="2488883" y="6642376"/>
                </a:lnTo>
                <a:lnTo>
                  <a:pt x="2487930" y="6642059"/>
                </a:lnTo>
                <a:lnTo>
                  <a:pt x="2485708" y="6642694"/>
                </a:lnTo>
                <a:lnTo>
                  <a:pt x="2482533" y="6643329"/>
                </a:lnTo>
                <a:lnTo>
                  <a:pt x="2479358" y="6644599"/>
                </a:lnTo>
                <a:lnTo>
                  <a:pt x="2475230" y="6645551"/>
                </a:lnTo>
                <a:lnTo>
                  <a:pt x="2473008" y="6645869"/>
                </a:lnTo>
                <a:lnTo>
                  <a:pt x="2470468" y="6645869"/>
                </a:lnTo>
                <a:lnTo>
                  <a:pt x="2467610" y="6645551"/>
                </a:lnTo>
                <a:lnTo>
                  <a:pt x="2465070" y="6645234"/>
                </a:lnTo>
                <a:lnTo>
                  <a:pt x="2462848" y="6643646"/>
                </a:lnTo>
                <a:lnTo>
                  <a:pt x="2461578" y="6642059"/>
                </a:lnTo>
                <a:lnTo>
                  <a:pt x="2460625" y="6640471"/>
                </a:lnTo>
                <a:lnTo>
                  <a:pt x="2460308" y="6638566"/>
                </a:lnTo>
                <a:lnTo>
                  <a:pt x="2460625" y="6637296"/>
                </a:lnTo>
                <a:lnTo>
                  <a:pt x="2461578" y="6635709"/>
                </a:lnTo>
                <a:lnTo>
                  <a:pt x="2463165" y="6633169"/>
                </a:lnTo>
                <a:lnTo>
                  <a:pt x="2464753" y="6629994"/>
                </a:lnTo>
                <a:lnTo>
                  <a:pt x="2465388" y="6628724"/>
                </a:lnTo>
                <a:lnTo>
                  <a:pt x="2465388" y="6627454"/>
                </a:lnTo>
                <a:lnTo>
                  <a:pt x="2465388" y="6625866"/>
                </a:lnTo>
                <a:lnTo>
                  <a:pt x="2464753" y="6623961"/>
                </a:lnTo>
                <a:lnTo>
                  <a:pt x="2463165" y="6622374"/>
                </a:lnTo>
                <a:lnTo>
                  <a:pt x="2461260" y="6620786"/>
                </a:lnTo>
                <a:lnTo>
                  <a:pt x="2465388" y="6622374"/>
                </a:lnTo>
                <a:lnTo>
                  <a:pt x="2469198" y="6623961"/>
                </a:lnTo>
                <a:lnTo>
                  <a:pt x="2472373" y="6626184"/>
                </a:lnTo>
                <a:lnTo>
                  <a:pt x="2475865" y="6628406"/>
                </a:lnTo>
                <a:lnTo>
                  <a:pt x="2481898" y="6632851"/>
                </a:lnTo>
                <a:lnTo>
                  <a:pt x="2485708" y="6634756"/>
                </a:lnTo>
                <a:lnTo>
                  <a:pt x="2489518" y="6636344"/>
                </a:lnTo>
                <a:lnTo>
                  <a:pt x="2492693" y="6635074"/>
                </a:lnTo>
                <a:lnTo>
                  <a:pt x="2495233" y="6633804"/>
                </a:lnTo>
                <a:lnTo>
                  <a:pt x="2499360" y="6630629"/>
                </a:lnTo>
                <a:lnTo>
                  <a:pt x="2503170" y="6627771"/>
                </a:lnTo>
                <a:lnTo>
                  <a:pt x="2507298" y="6624596"/>
                </a:lnTo>
                <a:lnTo>
                  <a:pt x="2503170" y="6623009"/>
                </a:lnTo>
                <a:lnTo>
                  <a:pt x="2499360" y="6621421"/>
                </a:lnTo>
                <a:lnTo>
                  <a:pt x="2490788" y="6618246"/>
                </a:lnTo>
                <a:lnTo>
                  <a:pt x="2486660" y="6616341"/>
                </a:lnTo>
                <a:lnTo>
                  <a:pt x="2483485" y="6614436"/>
                </a:lnTo>
                <a:lnTo>
                  <a:pt x="2480628" y="6612214"/>
                </a:lnTo>
                <a:lnTo>
                  <a:pt x="2479358" y="6610944"/>
                </a:lnTo>
                <a:lnTo>
                  <a:pt x="2478723" y="6609039"/>
                </a:lnTo>
                <a:lnTo>
                  <a:pt x="2476500" y="6609039"/>
                </a:lnTo>
                <a:lnTo>
                  <a:pt x="2473960" y="6609039"/>
                </a:lnTo>
                <a:lnTo>
                  <a:pt x="2469515" y="6609991"/>
                </a:lnTo>
                <a:lnTo>
                  <a:pt x="2460308" y="6612214"/>
                </a:lnTo>
                <a:lnTo>
                  <a:pt x="2456498" y="6613166"/>
                </a:lnTo>
                <a:lnTo>
                  <a:pt x="2454593" y="6613166"/>
                </a:lnTo>
                <a:lnTo>
                  <a:pt x="2452370" y="6613166"/>
                </a:lnTo>
                <a:lnTo>
                  <a:pt x="2450783" y="6612849"/>
                </a:lnTo>
                <a:lnTo>
                  <a:pt x="2449195" y="6612531"/>
                </a:lnTo>
                <a:lnTo>
                  <a:pt x="2447608" y="6611579"/>
                </a:lnTo>
                <a:lnTo>
                  <a:pt x="2446020" y="6609991"/>
                </a:lnTo>
                <a:lnTo>
                  <a:pt x="2447290" y="6609674"/>
                </a:lnTo>
                <a:lnTo>
                  <a:pt x="2448243" y="6608721"/>
                </a:lnTo>
                <a:lnTo>
                  <a:pt x="2450783" y="6605546"/>
                </a:lnTo>
                <a:lnTo>
                  <a:pt x="2453005" y="6601101"/>
                </a:lnTo>
                <a:lnTo>
                  <a:pt x="2454275" y="6598879"/>
                </a:lnTo>
                <a:lnTo>
                  <a:pt x="2455228" y="6596339"/>
                </a:lnTo>
                <a:lnTo>
                  <a:pt x="2455545" y="6593799"/>
                </a:lnTo>
                <a:lnTo>
                  <a:pt x="2455863" y="6591259"/>
                </a:lnTo>
                <a:lnTo>
                  <a:pt x="2455863" y="6589036"/>
                </a:lnTo>
                <a:lnTo>
                  <a:pt x="2455228" y="6586496"/>
                </a:lnTo>
                <a:lnTo>
                  <a:pt x="2454275" y="6584591"/>
                </a:lnTo>
                <a:lnTo>
                  <a:pt x="2452370" y="6582686"/>
                </a:lnTo>
                <a:lnTo>
                  <a:pt x="2450465" y="6581416"/>
                </a:lnTo>
                <a:lnTo>
                  <a:pt x="2447608" y="6579829"/>
                </a:lnTo>
                <a:lnTo>
                  <a:pt x="2450148" y="6578241"/>
                </a:lnTo>
                <a:lnTo>
                  <a:pt x="2452370" y="6576971"/>
                </a:lnTo>
                <a:lnTo>
                  <a:pt x="2454910" y="6576019"/>
                </a:lnTo>
                <a:lnTo>
                  <a:pt x="2457133" y="6575384"/>
                </a:lnTo>
                <a:lnTo>
                  <a:pt x="2459355" y="6575066"/>
                </a:lnTo>
                <a:lnTo>
                  <a:pt x="2461578" y="6575384"/>
                </a:lnTo>
                <a:lnTo>
                  <a:pt x="2463800" y="6575384"/>
                </a:lnTo>
                <a:lnTo>
                  <a:pt x="2465705" y="6576019"/>
                </a:lnTo>
                <a:lnTo>
                  <a:pt x="2469833" y="6577606"/>
                </a:lnTo>
                <a:lnTo>
                  <a:pt x="2473643" y="6579511"/>
                </a:lnTo>
                <a:lnTo>
                  <a:pt x="2480945" y="6584591"/>
                </a:lnTo>
                <a:lnTo>
                  <a:pt x="2484120" y="6583639"/>
                </a:lnTo>
                <a:lnTo>
                  <a:pt x="2486343" y="6582686"/>
                </a:lnTo>
                <a:lnTo>
                  <a:pt x="2488248" y="6581734"/>
                </a:lnTo>
                <a:lnTo>
                  <a:pt x="2489200" y="6580464"/>
                </a:lnTo>
                <a:lnTo>
                  <a:pt x="2489835" y="6579194"/>
                </a:lnTo>
                <a:lnTo>
                  <a:pt x="2490153" y="6578241"/>
                </a:lnTo>
                <a:lnTo>
                  <a:pt x="2489835" y="6576971"/>
                </a:lnTo>
                <a:lnTo>
                  <a:pt x="2489200" y="6575701"/>
                </a:lnTo>
                <a:lnTo>
                  <a:pt x="2486978" y="6573161"/>
                </a:lnTo>
                <a:lnTo>
                  <a:pt x="2484438" y="6570621"/>
                </a:lnTo>
                <a:lnTo>
                  <a:pt x="2477770" y="6565224"/>
                </a:lnTo>
                <a:lnTo>
                  <a:pt x="2473008" y="6566494"/>
                </a:lnTo>
                <a:lnTo>
                  <a:pt x="2468880" y="6567764"/>
                </a:lnTo>
                <a:lnTo>
                  <a:pt x="2461578" y="6569986"/>
                </a:lnTo>
                <a:lnTo>
                  <a:pt x="2457768" y="6570621"/>
                </a:lnTo>
                <a:lnTo>
                  <a:pt x="2454275" y="6570939"/>
                </a:lnTo>
                <a:lnTo>
                  <a:pt x="2450148" y="6570304"/>
                </a:lnTo>
                <a:lnTo>
                  <a:pt x="2447925" y="6569986"/>
                </a:lnTo>
                <a:lnTo>
                  <a:pt x="2445703" y="6569351"/>
                </a:lnTo>
                <a:lnTo>
                  <a:pt x="2449830" y="6567446"/>
                </a:lnTo>
                <a:lnTo>
                  <a:pt x="2452688" y="6565541"/>
                </a:lnTo>
                <a:lnTo>
                  <a:pt x="2454910" y="6563954"/>
                </a:lnTo>
                <a:lnTo>
                  <a:pt x="2456180" y="6562366"/>
                </a:lnTo>
                <a:lnTo>
                  <a:pt x="2457133" y="6560779"/>
                </a:lnTo>
                <a:lnTo>
                  <a:pt x="2457133" y="6558874"/>
                </a:lnTo>
                <a:lnTo>
                  <a:pt x="2456815" y="6556969"/>
                </a:lnTo>
                <a:lnTo>
                  <a:pt x="2456180" y="6555064"/>
                </a:lnTo>
                <a:lnTo>
                  <a:pt x="2453323" y="6550936"/>
                </a:lnTo>
                <a:lnTo>
                  <a:pt x="2450783" y="6546809"/>
                </a:lnTo>
                <a:lnTo>
                  <a:pt x="2449513" y="6544586"/>
                </a:lnTo>
                <a:lnTo>
                  <a:pt x="2448243" y="6541729"/>
                </a:lnTo>
                <a:lnTo>
                  <a:pt x="2447290" y="6539189"/>
                </a:lnTo>
                <a:lnTo>
                  <a:pt x="2446655" y="6536014"/>
                </a:lnTo>
                <a:lnTo>
                  <a:pt x="2450465" y="6535379"/>
                </a:lnTo>
                <a:lnTo>
                  <a:pt x="2453958" y="6534744"/>
                </a:lnTo>
                <a:lnTo>
                  <a:pt x="2456815" y="6533791"/>
                </a:lnTo>
                <a:lnTo>
                  <a:pt x="2459355" y="6532521"/>
                </a:lnTo>
                <a:lnTo>
                  <a:pt x="2461895" y="6531569"/>
                </a:lnTo>
                <a:lnTo>
                  <a:pt x="2463483" y="6529981"/>
                </a:lnTo>
                <a:lnTo>
                  <a:pt x="2466975" y="6527124"/>
                </a:lnTo>
                <a:lnTo>
                  <a:pt x="2470150" y="6524266"/>
                </a:lnTo>
                <a:lnTo>
                  <a:pt x="2473325" y="6521091"/>
                </a:lnTo>
                <a:lnTo>
                  <a:pt x="2475230" y="6519504"/>
                </a:lnTo>
                <a:lnTo>
                  <a:pt x="2477453" y="6518234"/>
                </a:lnTo>
                <a:lnTo>
                  <a:pt x="2479675" y="6517281"/>
                </a:lnTo>
                <a:lnTo>
                  <a:pt x="2482215" y="6516011"/>
                </a:lnTo>
                <a:lnTo>
                  <a:pt x="2481898" y="6514741"/>
                </a:lnTo>
                <a:lnTo>
                  <a:pt x="2480945" y="6512836"/>
                </a:lnTo>
                <a:lnTo>
                  <a:pt x="2479675" y="6511884"/>
                </a:lnTo>
                <a:lnTo>
                  <a:pt x="2478405" y="6510614"/>
                </a:lnTo>
                <a:lnTo>
                  <a:pt x="2476500" y="6509979"/>
                </a:lnTo>
                <a:lnTo>
                  <a:pt x="2473960" y="6509026"/>
                </a:lnTo>
                <a:lnTo>
                  <a:pt x="2469515" y="6507756"/>
                </a:lnTo>
                <a:lnTo>
                  <a:pt x="2464753" y="6506169"/>
                </a:lnTo>
                <a:lnTo>
                  <a:pt x="2459990" y="6504581"/>
                </a:lnTo>
                <a:lnTo>
                  <a:pt x="2458085" y="6503946"/>
                </a:lnTo>
                <a:lnTo>
                  <a:pt x="2456180" y="6502994"/>
                </a:lnTo>
                <a:lnTo>
                  <a:pt x="2454910" y="6502041"/>
                </a:lnTo>
                <a:lnTo>
                  <a:pt x="2453958" y="6500771"/>
                </a:lnTo>
                <a:lnTo>
                  <a:pt x="2458085" y="6501089"/>
                </a:lnTo>
                <a:lnTo>
                  <a:pt x="2462530" y="6500771"/>
                </a:lnTo>
                <a:lnTo>
                  <a:pt x="2466340" y="6500136"/>
                </a:lnTo>
                <a:lnTo>
                  <a:pt x="2470150" y="6498866"/>
                </a:lnTo>
                <a:lnTo>
                  <a:pt x="2473325" y="6497279"/>
                </a:lnTo>
                <a:lnTo>
                  <a:pt x="2476818" y="6495374"/>
                </a:lnTo>
                <a:lnTo>
                  <a:pt x="2479358" y="6493469"/>
                </a:lnTo>
                <a:lnTo>
                  <a:pt x="2481898" y="6490611"/>
                </a:lnTo>
                <a:lnTo>
                  <a:pt x="2484438" y="6488071"/>
                </a:lnTo>
                <a:lnTo>
                  <a:pt x="2486343" y="6485214"/>
                </a:lnTo>
                <a:lnTo>
                  <a:pt x="2488248" y="6481721"/>
                </a:lnTo>
                <a:lnTo>
                  <a:pt x="2489518" y="6478864"/>
                </a:lnTo>
                <a:lnTo>
                  <a:pt x="2491105" y="6475371"/>
                </a:lnTo>
                <a:lnTo>
                  <a:pt x="2492058" y="6471879"/>
                </a:lnTo>
                <a:lnTo>
                  <a:pt x="2492693" y="6468386"/>
                </a:lnTo>
                <a:lnTo>
                  <a:pt x="2493010" y="6465211"/>
                </a:lnTo>
                <a:lnTo>
                  <a:pt x="2493328" y="6461719"/>
                </a:lnTo>
                <a:lnTo>
                  <a:pt x="2493328" y="6458544"/>
                </a:lnTo>
                <a:lnTo>
                  <a:pt x="2493010" y="6455686"/>
                </a:lnTo>
                <a:lnTo>
                  <a:pt x="2492375" y="6452829"/>
                </a:lnTo>
                <a:lnTo>
                  <a:pt x="2491423" y="6450289"/>
                </a:lnTo>
                <a:lnTo>
                  <a:pt x="2490153" y="6447749"/>
                </a:lnTo>
                <a:lnTo>
                  <a:pt x="2488565" y="6445844"/>
                </a:lnTo>
                <a:lnTo>
                  <a:pt x="2486978" y="6444256"/>
                </a:lnTo>
                <a:lnTo>
                  <a:pt x="2485390" y="6442986"/>
                </a:lnTo>
                <a:lnTo>
                  <a:pt x="2483168" y="6442033"/>
                </a:lnTo>
                <a:lnTo>
                  <a:pt x="2480628" y="6441716"/>
                </a:lnTo>
                <a:lnTo>
                  <a:pt x="2477770" y="6442033"/>
                </a:lnTo>
                <a:lnTo>
                  <a:pt x="2474913" y="6442669"/>
                </a:lnTo>
                <a:lnTo>
                  <a:pt x="2471738" y="6443621"/>
                </a:lnTo>
                <a:lnTo>
                  <a:pt x="2467928" y="6445526"/>
                </a:lnTo>
                <a:lnTo>
                  <a:pt x="2464435" y="6448384"/>
                </a:lnTo>
                <a:lnTo>
                  <a:pt x="2461895" y="6449654"/>
                </a:lnTo>
                <a:lnTo>
                  <a:pt x="2459990" y="6450289"/>
                </a:lnTo>
                <a:lnTo>
                  <a:pt x="2458720" y="6450289"/>
                </a:lnTo>
                <a:lnTo>
                  <a:pt x="2458085" y="6449971"/>
                </a:lnTo>
                <a:lnTo>
                  <a:pt x="2457768" y="6449336"/>
                </a:lnTo>
                <a:lnTo>
                  <a:pt x="2457768" y="6447749"/>
                </a:lnTo>
                <a:lnTo>
                  <a:pt x="2458403" y="6444891"/>
                </a:lnTo>
                <a:lnTo>
                  <a:pt x="2459355" y="6441716"/>
                </a:lnTo>
                <a:lnTo>
                  <a:pt x="2459673" y="6440128"/>
                </a:lnTo>
                <a:lnTo>
                  <a:pt x="2459673" y="6438858"/>
                </a:lnTo>
                <a:lnTo>
                  <a:pt x="2459355" y="6437906"/>
                </a:lnTo>
                <a:lnTo>
                  <a:pt x="2458720" y="6437271"/>
                </a:lnTo>
                <a:lnTo>
                  <a:pt x="2459990" y="6437271"/>
                </a:lnTo>
                <a:lnTo>
                  <a:pt x="2463800" y="6436318"/>
                </a:lnTo>
                <a:lnTo>
                  <a:pt x="2467293" y="6435366"/>
                </a:lnTo>
                <a:lnTo>
                  <a:pt x="2470785" y="6433778"/>
                </a:lnTo>
                <a:lnTo>
                  <a:pt x="2473325" y="6431556"/>
                </a:lnTo>
                <a:lnTo>
                  <a:pt x="2476183" y="6429016"/>
                </a:lnTo>
                <a:lnTo>
                  <a:pt x="2478088" y="6426476"/>
                </a:lnTo>
                <a:lnTo>
                  <a:pt x="2479675" y="6422983"/>
                </a:lnTo>
                <a:lnTo>
                  <a:pt x="2479358" y="6421713"/>
                </a:lnTo>
                <a:lnTo>
                  <a:pt x="2479040" y="6420761"/>
                </a:lnTo>
                <a:lnTo>
                  <a:pt x="2478723" y="6419808"/>
                </a:lnTo>
                <a:lnTo>
                  <a:pt x="2477770" y="6418856"/>
                </a:lnTo>
                <a:lnTo>
                  <a:pt x="2475230" y="6417268"/>
                </a:lnTo>
                <a:lnTo>
                  <a:pt x="2472690" y="6415998"/>
                </a:lnTo>
                <a:lnTo>
                  <a:pt x="2469515" y="6415046"/>
                </a:lnTo>
                <a:lnTo>
                  <a:pt x="2465705" y="6414411"/>
                </a:lnTo>
                <a:lnTo>
                  <a:pt x="2458403" y="6412823"/>
                </a:lnTo>
                <a:lnTo>
                  <a:pt x="2461260" y="6412188"/>
                </a:lnTo>
                <a:lnTo>
                  <a:pt x="2463483" y="6411553"/>
                </a:lnTo>
                <a:lnTo>
                  <a:pt x="2465388" y="6410283"/>
                </a:lnTo>
                <a:lnTo>
                  <a:pt x="2466658" y="6409331"/>
                </a:lnTo>
                <a:lnTo>
                  <a:pt x="2467928" y="6408378"/>
                </a:lnTo>
                <a:lnTo>
                  <a:pt x="2469198" y="6407108"/>
                </a:lnTo>
                <a:lnTo>
                  <a:pt x="2469515" y="6405838"/>
                </a:lnTo>
                <a:lnTo>
                  <a:pt x="2469833" y="6404251"/>
                </a:lnTo>
                <a:lnTo>
                  <a:pt x="2470150" y="6401076"/>
                </a:lnTo>
                <a:lnTo>
                  <a:pt x="2469515" y="6397583"/>
                </a:lnTo>
                <a:lnTo>
                  <a:pt x="2467610" y="6390598"/>
                </a:lnTo>
                <a:lnTo>
                  <a:pt x="2462213" y="6390598"/>
                </a:lnTo>
                <a:lnTo>
                  <a:pt x="2459990" y="6390598"/>
                </a:lnTo>
                <a:lnTo>
                  <a:pt x="2458085" y="6390916"/>
                </a:lnTo>
                <a:lnTo>
                  <a:pt x="2456815" y="6391551"/>
                </a:lnTo>
                <a:lnTo>
                  <a:pt x="2455863" y="6392186"/>
                </a:lnTo>
                <a:lnTo>
                  <a:pt x="2454593" y="6393456"/>
                </a:lnTo>
                <a:lnTo>
                  <a:pt x="2453323" y="6395043"/>
                </a:lnTo>
                <a:lnTo>
                  <a:pt x="2452688" y="6396631"/>
                </a:lnTo>
                <a:lnTo>
                  <a:pt x="2451418" y="6398218"/>
                </a:lnTo>
                <a:lnTo>
                  <a:pt x="2450783" y="6398853"/>
                </a:lnTo>
                <a:lnTo>
                  <a:pt x="2449513" y="6399488"/>
                </a:lnTo>
                <a:lnTo>
                  <a:pt x="2446020" y="6398218"/>
                </a:lnTo>
                <a:lnTo>
                  <a:pt x="2444115" y="6396948"/>
                </a:lnTo>
                <a:lnTo>
                  <a:pt x="2443480" y="6396631"/>
                </a:lnTo>
                <a:lnTo>
                  <a:pt x="2443163" y="6395678"/>
                </a:lnTo>
                <a:lnTo>
                  <a:pt x="2443480" y="6395043"/>
                </a:lnTo>
                <a:lnTo>
                  <a:pt x="2443480" y="6394726"/>
                </a:lnTo>
                <a:lnTo>
                  <a:pt x="2444750" y="6393773"/>
                </a:lnTo>
                <a:lnTo>
                  <a:pt x="2446973" y="6392821"/>
                </a:lnTo>
                <a:lnTo>
                  <a:pt x="2452370" y="6390916"/>
                </a:lnTo>
                <a:lnTo>
                  <a:pt x="2459038" y="6388693"/>
                </a:lnTo>
                <a:lnTo>
                  <a:pt x="2465388" y="6386788"/>
                </a:lnTo>
                <a:lnTo>
                  <a:pt x="2468563" y="6385518"/>
                </a:lnTo>
                <a:lnTo>
                  <a:pt x="2470468" y="6384566"/>
                </a:lnTo>
                <a:lnTo>
                  <a:pt x="2472055" y="6383613"/>
                </a:lnTo>
                <a:lnTo>
                  <a:pt x="2472373" y="6382978"/>
                </a:lnTo>
                <a:lnTo>
                  <a:pt x="2472690" y="6382343"/>
                </a:lnTo>
                <a:lnTo>
                  <a:pt x="2469515" y="6381391"/>
                </a:lnTo>
                <a:lnTo>
                  <a:pt x="2465070" y="6380438"/>
                </a:lnTo>
                <a:lnTo>
                  <a:pt x="2456180" y="6377898"/>
                </a:lnTo>
                <a:lnTo>
                  <a:pt x="2451735" y="6376628"/>
                </a:lnTo>
                <a:lnTo>
                  <a:pt x="2448560" y="6376311"/>
                </a:lnTo>
                <a:lnTo>
                  <a:pt x="2447608" y="6376311"/>
                </a:lnTo>
                <a:lnTo>
                  <a:pt x="2452053" y="6372818"/>
                </a:lnTo>
                <a:lnTo>
                  <a:pt x="2460625" y="6366151"/>
                </a:lnTo>
                <a:lnTo>
                  <a:pt x="2465705" y="6362341"/>
                </a:lnTo>
                <a:lnTo>
                  <a:pt x="2470468" y="6357896"/>
                </a:lnTo>
                <a:lnTo>
                  <a:pt x="2474278" y="6353768"/>
                </a:lnTo>
                <a:lnTo>
                  <a:pt x="2478088" y="6349323"/>
                </a:lnTo>
                <a:lnTo>
                  <a:pt x="2479358" y="6347101"/>
                </a:lnTo>
                <a:lnTo>
                  <a:pt x="2480628" y="6344561"/>
                </a:lnTo>
                <a:lnTo>
                  <a:pt x="2481580" y="6342338"/>
                </a:lnTo>
                <a:lnTo>
                  <a:pt x="2481898" y="6340116"/>
                </a:lnTo>
                <a:lnTo>
                  <a:pt x="2481898" y="6338211"/>
                </a:lnTo>
                <a:lnTo>
                  <a:pt x="2481898" y="6335671"/>
                </a:lnTo>
                <a:lnTo>
                  <a:pt x="2480945" y="6333448"/>
                </a:lnTo>
                <a:lnTo>
                  <a:pt x="2479993" y="6331543"/>
                </a:lnTo>
                <a:lnTo>
                  <a:pt x="2478405" y="6329321"/>
                </a:lnTo>
                <a:lnTo>
                  <a:pt x="2476183" y="6327416"/>
                </a:lnTo>
                <a:lnTo>
                  <a:pt x="2473008" y="6325511"/>
                </a:lnTo>
                <a:lnTo>
                  <a:pt x="2469833" y="6323606"/>
                </a:lnTo>
                <a:lnTo>
                  <a:pt x="2465388" y="6321701"/>
                </a:lnTo>
                <a:lnTo>
                  <a:pt x="2460625" y="6320113"/>
                </a:lnTo>
                <a:lnTo>
                  <a:pt x="2455228" y="6318526"/>
                </a:lnTo>
                <a:lnTo>
                  <a:pt x="2448878" y="6317256"/>
                </a:lnTo>
                <a:lnTo>
                  <a:pt x="2451735" y="6316621"/>
                </a:lnTo>
                <a:lnTo>
                  <a:pt x="2454275" y="6315668"/>
                </a:lnTo>
                <a:lnTo>
                  <a:pt x="2455863" y="6314398"/>
                </a:lnTo>
                <a:lnTo>
                  <a:pt x="2457133" y="6313128"/>
                </a:lnTo>
                <a:lnTo>
                  <a:pt x="2459355" y="6310588"/>
                </a:lnTo>
                <a:lnTo>
                  <a:pt x="2461578" y="6307731"/>
                </a:lnTo>
                <a:lnTo>
                  <a:pt x="2462848" y="6306461"/>
                </a:lnTo>
                <a:lnTo>
                  <a:pt x="2464435" y="6305191"/>
                </a:lnTo>
                <a:lnTo>
                  <a:pt x="2466023" y="6304238"/>
                </a:lnTo>
                <a:lnTo>
                  <a:pt x="2468880" y="6303286"/>
                </a:lnTo>
                <a:lnTo>
                  <a:pt x="2471738" y="6302651"/>
                </a:lnTo>
                <a:lnTo>
                  <a:pt x="2475230" y="6302333"/>
                </a:lnTo>
                <a:lnTo>
                  <a:pt x="2479993" y="6302333"/>
                </a:lnTo>
                <a:lnTo>
                  <a:pt x="2485390" y="6302651"/>
                </a:lnTo>
                <a:lnTo>
                  <a:pt x="2481580" y="6298206"/>
                </a:lnTo>
                <a:lnTo>
                  <a:pt x="2478088" y="6295031"/>
                </a:lnTo>
                <a:lnTo>
                  <a:pt x="2474913" y="6291538"/>
                </a:lnTo>
                <a:lnTo>
                  <a:pt x="2473960" y="6290268"/>
                </a:lnTo>
                <a:lnTo>
                  <a:pt x="2473008" y="6288998"/>
                </a:lnTo>
                <a:lnTo>
                  <a:pt x="2472690" y="6288046"/>
                </a:lnTo>
                <a:lnTo>
                  <a:pt x="2473008" y="6287093"/>
                </a:lnTo>
                <a:lnTo>
                  <a:pt x="2473643" y="6286141"/>
                </a:lnTo>
                <a:lnTo>
                  <a:pt x="2475230" y="6285188"/>
                </a:lnTo>
                <a:lnTo>
                  <a:pt x="2477453" y="6284553"/>
                </a:lnTo>
                <a:lnTo>
                  <a:pt x="2480310" y="6283918"/>
                </a:lnTo>
                <a:lnTo>
                  <a:pt x="2488565" y="6283283"/>
                </a:lnTo>
                <a:lnTo>
                  <a:pt x="2486978" y="6281696"/>
                </a:lnTo>
                <a:lnTo>
                  <a:pt x="2486025" y="6280426"/>
                </a:lnTo>
                <a:lnTo>
                  <a:pt x="2485073" y="6279156"/>
                </a:lnTo>
                <a:lnTo>
                  <a:pt x="2484120" y="6277251"/>
                </a:lnTo>
                <a:lnTo>
                  <a:pt x="2483168" y="6274393"/>
                </a:lnTo>
                <a:lnTo>
                  <a:pt x="2482533" y="6271536"/>
                </a:lnTo>
                <a:lnTo>
                  <a:pt x="2482533" y="6268361"/>
                </a:lnTo>
                <a:lnTo>
                  <a:pt x="2483168" y="6265503"/>
                </a:lnTo>
                <a:lnTo>
                  <a:pt x="2483803" y="6259788"/>
                </a:lnTo>
                <a:lnTo>
                  <a:pt x="2483803" y="6256931"/>
                </a:lnTo>
                <a:lnTo>
                  <a:pt x="2483485" y="6254391"/>
                </a:lnTo>
                <a:lnTo>
                  <a:pt x="2482215" y="6252168"/>
                </a:lnTo>
                <a:lnTo>
                  <a:pt x="2481580" y="6251216"/>
                </a:lnTo>
                <a:lnTo>
                  <a:pt x="2480628" y="6250263"/>
                </a:lnTo>
                <a:lnTo>
                  <a:pt x="2479358" y="6249311"/>
                </a:lnTo>
                <a:lnTo>
                  <a:pt x="2478088" y="6248358"/>
                </a:lnTo>
                <a:lnTo>
                  <a:pt x="2473960" y="6247088"/>
                </a:lnTo>
                <a:lnTo>
                  <a:pt x="2469198" y="6246136"/>
                </a:lnTo>
                <a:lnTo>
                  <a:pt x="2462848" y="6245501"/>
                </a:lnTo>
                <a:lnTo>
                  <a:pt x="2463165" y="6244866"/>
                </a:lnTo>
                <a:lnTo>
                  <a:pt x="2464118" y="6243913"/>
                </a:lnTo>
                <a:lnTo>
                  <a:pt x="2467610" y="6241373"/>
                </a:lnTo>
                <a:lnTo>
                  <a:pt x="2472690" y="6239468"/>
                </a:lnTo>
                <a:lnTo>
                  <a:pt x="2477135" y="6237246"/>
                </a:lnTo>
                <a:lnTo>
                  <a:pt x="2478723" y="6236293"/>
                </a:lnTo>
                <a:lnTo>
                  <a:pt x="2479675" y="6235341"/>
                </a:lnTo>
                <a:lnTo>
                  <a:pt x="2480310" y="6234388"/>
                </a:lnTo>
                <a:lnTo>
                  <a:pt x="2480310" y="6233753"/>
                </a:lnTo>
                <a:lnTo>
                  <a:pt x="2479993" y="6233436"/>
                </a:lnTo>
                <a:lnTo>
                  <a:pt x="2478723" y="6232801"/>
                </a:lnTo>
                <a:lnTo>
                  <a:pt x="2476183" y="6232166"/>
                </a:lnTo>
                <a:lnTo>
                  <a:pt x="2472055" y="6231848"/>
                </a:lnTo>
                <a:lnTo>
                  <a:pt x="2466975" y="6231848"/>
                </a:lnTo>
                <a:lnTo>
                  <a:pt x="2473325" y="6231531"/>
                </a:lnTo>
                <a:lnTo>
                  <a:pt x="2478723" y="6230578"/>
                </a:lnTo>
                <a:lnTo>
                  <a:pt x="2483485" y="6229626"/>
                </a:lnTo>
                <a:lnTo>
                  <a:pt x="2486978" y="6228356"/>
                </a:lnTo>
                <a:lnTo>
                  <a:pt x="2490153" y="6226451"/>
                </a:lnTo>
                <a:lnTo>
                  <a:pt x="2492693" y="6224863"/>
                </a:lnTo>
                <a:lnTo>
                  <a:pt x="2494280" y="6222958"/>
                </a:lnTo>
                <a:lnTo>
                  <a:pt x="2495550" y="6220736"/>
                </a:lnTo>
                <a:lnTo>
                  <a:pt x="2496503" y="6218196"/>
                </a:lnTo>
                <a:lnTo>
                  <a:pt x="2497138" y="6215656"/>
                </a:lnTo>
                <a:lnTo>
                  <a:pt x="2498408" y="6210576"/>
                </a:lnTo>
                <a:lnTo>
                  <a:pt x="2499360" y="6205813"/>
                </a:lnTo>
                <a:lnTo>
                  <a:pt x="2499995" y="6202956"/>
                </a:lnTo>
                <a:close/>
                <a:moveTo>
                  <a:pt x="1861237" y="6200733"/>
                </a:moveTo>
                <a:lnTo>
                  <a:pt x="1869329" y="6206041"/>
                </a:lnTo>
                <a:lnTo>
                  <a:pt x="1873064" y="6208694"/>
                </a:lnTo>
                <a:lnTo>
                  <a:pt x="1876488" y="6211016"/>
                </a:lnTo>
                <a:lnTo>
                  <a:pt x="1877734" y="6212343"/>
                </a:lnTo>
                <a:lnTo>
                  <a:pt x="1878667" y="6214002"/>
                </a:lnTo>
                <a:lnTo>
                  <a:pt x="1879289" y="6215329"/>
                </a:lnTo>
                <a:lnTo>
                  <a:pt x="1879601" y="6216656"/>
                </a:lnTo>
                <a:lnTo>
                  <a:pt x="1879601" y="6218314"/>
                </a:lnTo>
                <a:lnTo>
                  <a:pt x="1879289" y="6219641"/>
                </a:lnTo>
                <a:lnTo>
                  <a:pt x="1878667" y="6221631"/>
                </a:lnTo>
                <a:lnTo>
                  <a:pt x="1877422" y="6222958"/>
                </a:lnTo>
                <a:lnTo>
                  <a:pt x="1875243" y="6222627"/>
                </a:lnTo>
                <a:lnTo>
                  <a:pt x="1873687" y="6222295"/>
                </a:lnTo>
                <a:lnTo>
                  <a:pt x="1872130" y="6221300"/>
                </a:lnTo>
                <a:lnTo>
                  <a:pt x="1871508" y="6219973"/>
                </a:lnTo>
                <a:lnTo>
                  <a:pt x="1870885" y="6218646"/>
                </a:lnTo>
                <a:lnTo>
                  <a:pt x="1870574" y="6217319"/>
                </a:lnTo>
                <a:lnTo>
                  <a:pt x="1869951" y="6214665"/>
                </a:lnTo>
                <a:lnTo>
                  <a:pt x="1869329" y="6214334"/>
                </a:lnTo>
                <a:lnTo>
                  <a:pt x="1869017" y="6213670"/>
                </a:lnTo>
                <a:lnTo>
                  <a:pt x="1867461" y="6212675"/>
                </a:lnTo>
                <a:lnTo>
                  <a:pt x="1864971" y="6212343"/>
                </a:lnTo>
                <a:lnTo>
                  <a:pt x="1862481" y="6212343"/>
                </a:lnTo>
                <a:lnTo>
                  <a:pt x="1850341" y="6212343"/>
                </a:lnTo>
                <a:lnTo>
                  <a:pt x="1848785" y="6210685"/>
                </a:lnTo>
                <a:lnTo>
                  <a:pt x="1848162" y="6209690"/>
                </a:lnTo>
                <a:lnTo>
                  <a:pt x="1847851" y="6208363"/>
                </a:lnTo>
                <a:lnTo>
                  <a:pt x="1848162" y="6207699"/>
                </a:lnTo>
                <a:lnTo>
                  <a:pt x="1848473" y="6206704"/>
                </a:lnTo>
                <a:lnTo>
                  <a:pt x="1849407" y="6206041"/>
                </a:lnTo>
                <a:lnTo>
                  <a:pt x="1851586" y="6204714"/>
                </a:lnTo>
                <a:lnTo>
                  <a:pt x="1857190" y="6203055"/>
                </a:lnTo>
                <a:lnTo>
                  <a:pt x="1859990" y="6202060"/>
                </a:lnTo>
                <a:lnTo>
                  <a:pt x="1860613" y="6201397"/>
                </a:lnTo>
                <a:close/>
                <a:moveTo>
                  <a:pt x="2759833" y="6199146"/>
                </a:moveTo>
                <a:lnTo>
                  <a:pt x="2762431" y="6199146"/>
                </a:lnTo>
                <a:lnTo>
                  <a:pt x="2764704" y="6199146"/>
                </a:lnTo>
                <a:lnTo>
                  <a:pt x="2767301" y="6199472"/>
                </a:lnTo>
                <a:lnTo>
                  <a:pt x="2770224" y="6200123"/>
                </a:lnTo>
                <a:lnTo>
                  <a:pt x="2772822" y="6200774"/>
                </a:lnTo>
                <a:lnTo>
                  <a:pt x="2775095" y="6201751"/>
                </a:lnTo>
                <a:lnTo>
                  <a:pt x="2777368" y="6203054"/>
                </a:lnTo>
                <a:lnTo>
                  <a:pt x="2779316" y="6204031"/>
                </a:lnTo>
                <a:lnTo>
                  <a:pt x="2780939" y="6205985"/>
                </a:lnTo>
                <a:lnTo>
                  <a:pt x="2781914" y="6207287"/>
                </a:lnTo>
                <a:lnTo>
                  <a:pt x="2782888" y="6208590"/>
                </a:lnTo>
                <a:lnTo>
                  <a:pt x="2782888" y="6210218"/>
                </a:lnTo>
                <a:lnTo>
                  <a:pt x="2782563" y="6211846"/>
                </a:lnTo>
                <a:lnTo>
                  <a:pt x="2780290" y="6211521"/>
                </a:lnTo>
                <a:lnTo>
                  <a:pt x="2778991" y="6211195"/>
                </a:lnTo>
                <a:lnTo>
                  <a:pt x="2778017" y="6210869"/>
                </a:lnTo>
                <a:lnTo>
                  <a:pt x="2777043" y="6209892"/>
                </a:lnTo>
                <a:lnTo>
                  <a:pt x="2776069" y="6208264"/>
                </a:lnTo>
                <a:lnTo>
                  <a:pt x="2774770" y="6206636"/>
                </a:lnTo>
                <a:lnTo>
                  <a:pt x="2769899" y="6208590"/>
                </a:lnTo>
                <a:lnTo>
                  <a:pt x="2767951" y="6209241"/>
                </a:lnTo>
                <a:lnTo>
                  <a:pt x="2766327" y="6209241"/>
                </a:lnTo>
                <a:lnTo>
                  <a:pt x="2765353" y="6209241"/>
                </a:lnTo>
                <a:lnTo>
                  <a:pt x="2764704" y="6208915"/>
                </a:lnTo>
                <a:lnTo>
                  <a:pt x="2764054" y="6208264"/>
                </a:lnTo>
                <a:lnTo>
                  <a:pt x="2763405" y="6207613"/>
                </a:lnTo>
                <a:lnTo>
                  <a:pt x="2762431" y="6205985"/>
                </a:lnTo>
                <a:lnTo>
                  <a:pt x="2761132" y="6203705"/>
                </a:lnTo>
                <a:lnTo>
                  <a:pt x="2759508" y="6203054"/>
                </a:lnTo>
                <a:lnTo>
                  <a:pt x="2758209" y="6202403"/>
                </a:lnTo>
                <a:lnTo>
                  <a:pt x="2756586" y="6201751"/>
                </a:lnTo>
                <a:lnTo>
                  <a:pt x="2754313" y="6201426"/>
                </a:lnTo>
                <a:lnTo>
                  <a:pt x="2755936" y="6200449"/>
                </a:lnTo>
                <a:lnTo>
                  <a:pt x="2757560" y="6199472"/>
                </a:lnTo>
                <a:close/>
                <a:moveTo>
                  <a:pt x="1495298" y="6192796"/>
                </a:moveTo>
                <a:lnTo>
                  <a:pt x="1501192" y="6193749"/>
                </a:lnTo>
                <a:lnTo>
                  <a:pt x="1502744" y="6194066"/>
                </a:lnTo>
                <a:lnTo>
                  <a:pt x="1503364" y="6194701"/>
                </a:lnTo>
                <a:lnTo>
                  <a:pt x="1503364" y="6195019"/>
                </a:lnTo>
                <a:lnTo>
                  <a:pt x="1502744" y="6195654"/>
                </a:lnTo>
                <a:lnTo>
                  <a:pt x="1500262" y="6196606"/>
                </a:lnTo>
                <a:lnTo>
                  <a:pt x="1493747" y="6199146"/>
                </a:lnTo>
                <a:lnTo>
                  <a:pt x="1490955" y="6200099"/>
                </a:lnTo>
                <a:lnTo>
                  <a:pt x="1490335" y="6200734"/>
                </a:lnTo>
                <a:lnTo>
                  <a:pt x="1490025" y="6201052"/>
                </a:lnTo>
                <a:lnTo>
                  <a:pt x="1490645" y="6202004"/>
                </a:lnTo>
                <a:lnTo>
                  <a:pt x="1491577" y="6202639"/>
                </a:lnTo>
                <a:lnTo>
                  <a:pt x="1493437" y="6202957"/>
                </a:lnTo>
                <a:lnTo>
                  <a:pt x="1495298" y="6202957"/>
                </a:lnTo>
                <a:lnTo>
                  <a:pt x="1503364" y="6203592"/>
                </a:lnTo>
                <a:lnTo>
                  <a:pt x="1503054" y="6204227"/>
                </a:lnTo>
                <a:lnTo>
                  <a:pt x="1502433" y="6204544"/>
                </a:lnTo>
                <a:lnTo>
                  <a:pt x="1500262" y="6205497"/>
                </a:lnTo>
                <a:lnTo>
                  <a:pt x="1497160" y="6206132"/>
                </a:lnTo>
                <a:lnTo>
                  <a:pt x="1494058" y="6206449"/>
                </a:lnTo>
                <a:lnTo>
                  <a:pt x="1486302" y="6206767"/>
                </a:lnTo>
                <a:lnTo>
                  <a:pt x="1478237" y="6207084"/>
                </a:lnTo>
                <a:lnTo>
                  <a:pt x="1476996" y="6205179"/>
                </a:lnTo>
                <a:lnTo>
                  <a:pt x="1476376" y="6203592"/>
                </a:lnTo>
                <a:lnTo>
                  <a:pt x="1476376" y="6202322"/>
                </a:lnTo>
                <a:lnTo>
                  <a:pt x="1476686" y="6201369"/>
                </a:lnTo>
                <a:lnTo>
                  <a:pt x="1477618" y="6200417"/>
                </a:lnTo>
                <a:lnTo>
                  <a:pt x="1478857" y="6199464"/>
                </a:lnTo>
                <a:lnTo>
                  <a:pt x="1481959" y="6197876"/>
                </a:lnTo>
                <a:lnTo>
                  <a:pt x="1489404" y="6195654"/>
                </a:lnTo>
                <a:lnTo>
                  <a:pt x="1492507" y="6194384"/>
                </a:lnTo>
                <a:lnTo>
                  <a:pt x="1494368" y="6193749"/>
                </a:lnTo>
                <a:close/>
                <a:moveTo>
                  <a:pt x="1399541" y="6189621"/>
                </a:moveTo>
                <a:lnTo>
                  <a:pt x="1409701" y="6189621"/>
                </a:lnTo>
                <a:lnTo>
                  <a:pt x="1408748" y="6190522"/>
                </a:lnTo>
                <a:lnTo>
                  <a:pt x="1407161" y="6191423"/>
                </a:lnTo>
                <a:lnTo>
                  <a:pt x="1403668" y="6192625"/>
                </a:lnTo>
                <a:lnTo>
                  <a:pt x="1396048" y="6194727"/>
                </a:lnTo>
                <a:lnTo>
                  <a:pt x="1392556" y="6195929"/>
                </a:lnTo>
                <a:lnTo>
                  <a:pt x="1389064" y="6197130"/>
                </a:lnTo>
                <a:lnTo>
                  <a:pt x="1387793" y="6198031"/>
                </a:lnTo>
                <a:lnTo>
                  <a:pt x="1386841" y="6198932"/>
                </a:lnTo>
                <a:lnTo>
                  <a:pt x="1386206" y="6199833"/>
                </a:lnTo>
                <a:lnTo>
                  <a:pt x="1385888" y="6200734"/>
                </a:lnTo>
                <a:lnTo>
                  <a:pt x="1383348" y="6200734"/>
                </a:lnTo>
                <a:lnTo>
                  <a:pt x="1381443" y="6200134"/>
                </a:lnTo>
                <a:lnTo>
                  <a:pt x="1380173" y="6199232"/>
                </a:lnTo>
                <a:lnTo>
                  <a:pt x="1379538" y="6198331"/>
                </a:lnTo>
                <a:lnTo>
                  <a:pt x="1378903" y="6196830"/>
                </a:lnTo>
                <a:lnTo>
                  <a:pt x="1378587" y="6195628"/>
                </a:lnTo>
                <a:lnTo>
                  <a:pt x="1377951" y="6193225"/>
                </a:lnTo>
                <a:lnTo>
                  <a:pt x="1383666" y="6191724"/>
                </a:lnTo>
                <a:lnTo>
                  <a:pt x="1390968" y="6190222"/>
                </a:lnTo>
                <a:close/>
                <a:moveTo>
                  <a:pt x="2681289" y="6188033"/>
                </a:moveTo>
                <a:lnTo>
                  <a:pt x="2681289" y="6189911"/>
                </a:lnTo>
                <a:lnTo>
                  <a:pt x="2681289" y="6191790"/>
                </a:lnTo>
                <a:lnTo>
                  <a:pt x="2680644" y="6193355"/>
                </a:lnTo>
                <a:lnTo>
                  <a:pt x="2679676" y="6194607"/>
                </a:lnTo>
                <a:lnTo>
                  <a:pt x="2678709" y="6195859"/>
                </a:lnTo>
                <a:lnTo>
                  <a:pt x="2677742" y="6197111"/>
                </a:lnTo>
                <a:lnTo>
                  <a:pt x="2674839" y="6199928"/>
                </a:lnTo>
                <a:lnTo>
                  <a:pt x="2671292" y="6202120"/>
                </a:lnTo>
                <a:lnTo>
                  <a:pt x="2668712" y="6204311"/>
                </a:lnTo>
                <a:lnTo>
                  <a:pt x="2667423" y="6205876"/>
                </a:lnTo>
                <a:lnTo>
                  <a:pt x="2666455" y="6207441"/>
                </a:lnTo>
                <a:lnTo>
                  <a:pt x="2665165" y="6208693"/>
                </a:lnTo>
                <a:lnTo>
                  <a:pt x="2664843" y="6210258"/>
                </a:lnTo>
                <a:lnTo>
                  <a:pt x="2663231" y="6209632"/>
                </a:lnTo>
                <a:lnTo>
                  <a:pt x="2662263" y="6208693"/>
                </a:lnTo>
                <a:lnTo>
                  <a:pt x="2661296" y="6207441"/>
                </a:lnTo>
                <a:lnTo>
                  <a:pt x="2660973" y="6205876"/>
                </a:lnTo>
                <a:lnTo>
                  <a:pt x="2660651" y="6203998"/>
                </a:lnTo>
                <a:lnTo>
                  <a:pt x="2660973" y="6202433"/>
                </a:lnTo>
                <a:lnTo>
                  <a:pt x="2661618" y="6200554"/>
                </a:lnTo>
                <a:lnTo>
                  <a:pt x="2662586" y="6198676"/>
                </a:lnTo>
                <a:lnTo>
                  <a:pt x="2663875" y="6196798"/>
                </a:lnTo>
                <a:lnTo>
                  <a:pt x="2665165" y="6194920"/>
                </a:lnTo>
                <a:lnTo>
                  <a:pt x="2667423" y="6193355"/>
                </a:lnTo>
                <a:lnTo>
                  <a:pt x="2669357" y="6191790"/>
                </a:lnTo>
                <a:lnTo>
                  <a:pt x="2671937" y="6190224"/>
                </a:lnTo>
                <a:lnTo>
                  <a:pt x="2674839" y="6189285"/>
                </a:lnTo>
                <a:lnTo>
                  <a:pt x="2677742" y="6188659"/>
                </a:lnTo>
                <a:close/>
                <a:moveTo>
                  <a:pt x="1453254" y="6180096"/>
                </a:moveTo>
                <a:lnTo>
                  <a:pt x="1457433" y="6180401"/>
                </a:lnTo>
                <a:lnTo>
                  <a:pt x="1460326" y="6181010"/>
                </a:lnTo>
                <a:lnTo>
                  <a:pt x="1462896" y="6182227"/>
                </a:lnTo>
                <a:lnTo>
                  <a:pt x="1465146" y="6183141"/>
                </a:lnTo>
                <a:lnTo>
                  <a:pt x="1467396" y="6184359"/>
                </a:lnTo>
                <a:lnTo>
                  <a:pt x="1470610" y="6185272"/>
                </a:lnTo>
                <a:lnTo>
                  <a:pt x="1474788" y="6185272"/>
                </a:lnTo>
                <a:lnTo>
                  <a:pt x="1469324" y="6185576"/>
                </a:lnTo>
                <a:lnTo>
                  <a:pt x="1464825" y="6186185"/>
                </a:lnTo>
                <a:lnTo>
                  <a:pt x="1460326" y="6186794"/>
                </a:lnTo>
                <a:lnTo>
                  <a:pt x="1457112" y="6187708"/>
                </a:lnTo>
                <a:lnTo>
                  <a:pt x="1453575" y="6188621"/>
                </a:lnTo>
                <a:lnTo>
                  <a:pt x="1451004" y="6189839"/>
                </a:lnTo>
                <a:lnTo>
                  <a:pt x="1446183" y="6192579"/>
                </a:lnTo>
                <a:lnTo>
                  <a:pt x="1442005" y="6195319"/>
                </a:lnTo>
                <a:lnTo>
                  <a:pt x="1437506" y="6198363"/>
                </a:lnTo>
                <a:lnTo>
                  <a:pt x="1434934" y="6199581"/>
                </a:lnTo>
                <a:lnTo>
                  <a:pt x="1432042" y="6200495"/>
                </a:lnTo>
                <a:lnTo>
                  <a:pt x="1428828" y="6201408"/>
                </a:lnTo>
                <a:lnTo>
                  <a:pt x="1424971" y="6202321"/>
                </a:lnTo>
                <a:lnTo>
                  <a:pt x="1424650" y="6201103"/>
                </a:lnTo>
                <a:lnTo>
                  <a:pt x="1424971" y="6199581"/>
                </a:lnTo>
                <a:lnTo>
                  <a:pt x="1425935" y="6198363"/>
                </a:lnTo>
                <a:lnTo>
                  <a:pt x="1427221" y="6196841"/>
                </a:lnTo>
                <a:lnTo>
                  <a:pt x="1429792" y="6194710"/>
                </a:lnTo>
                <a:lnTo>
                  <a:pt x="1432363" y="6192579"/>
                </a:lnTo>
                <a:lnTo>
                  <a:pt x="1433327" y="6191665"/>
                </a:lnTo>
                <a:lnTo>
                  <a:pt x="1433649" y="6190448"/>
                </a:lnTo>
                <a:lnTo>
                  <a:pt x="1434292" y="6189534"/>
                </a:lnTo>
                <a:lnTo>
                  <a:pt x="1433327" y="6188925"/>
                </a:lnTo>
                <a:lnTo>
                  <a:pt x="1432042" y="6188316"/>
                </a:lnTo>
                <a:lnTo>
                  <a:pt x="1429792" y="6187708"/>
                </a:lnTo>
                <a:lnTo>
                  <a:pt x="1426900" y="6187099"/>
                </a:lnTo>
                <a:lnTo>
                  <a:pt x="1422401" y="6186794"/>
                </a:lnTo>
                <a:lnTo>
                  <a:pt x="1422721" y="6185881"/>
                </a:lnTo>
                <a:lnTo>
                  <a:pt x="1423364" y="6185272"/>
                </a:lnTo>
                <a:lnTo>
                  <a:pt x="1424328" y="6184967"/>
                </a:lnTo>
                <a:lnTo>
                  <a:pt x="1425615" y="6184967"/>
                </a:lnTo>
                <a:lnTo>
                  <a:pt x="1426900" y="6185272"/>
                </a:lnTo>
                <a:lnTo>
                  <a:pt x="1427864" y="6185576"/>
                </a:lnTo>
                <a:lnTo>
                  <a:pt x="1428506" y="6186185"/>
                </a:lnTo>
                <a:lnTo>
                  <a:pt x="1428828" y="6186490"/>
                </a:lnTo>
                <a:lnTo>
                  <a:pt x="1433327" y="6186794"/>
                </a:lnTo>
                <a:lnTo>
                  <a:pt x="1437506" y="6186490"/>
                </a:lnTo>
                <a:lnTo>
                  <a:pt x="1441041" y="6186185"/>
                </a:lnTo>
                <a:lnTo>
                  <a:pt x="1443933" y="6185576"/>
                </a:lnTo>
                <a:lnTo>
                  <a:pt x="1445862" y="6184967"/>
                </a:lnTo>
                <a:lnTo>
                  <a:pt x="1447147" y="6183445"/>
                </a:lnTo>
                <a:lnTo>
                  <a:pt x="1447469" y="6182836"/>
                </a:lnTo>
                <a:lnTo>
                  <a:pt x="1447790" y="6182227"/>
                </a:lnTo>
                <a:lnTo>
                  <a:pt x="1447469" y="6180705"/>
                </a:lnTo>
                <a:close/>
                <a:moveTo>
                  <a:pt x="1504921" y="6172158"/>
                </a:moveTo>
                <a:lnTo>
                  <a:pt x="1507227" y="6172494"/>
                </a:lnTo>
                <a:lnTo>
                  <a:pt x="1509534" y="6172830"/>
                </a:lnTo>
                <a:lnTo>
                  <a:pt x="1511181" y="6173502"/>
                </a:lnTo>
                <a:lnTo>
                  <a:pt x="1512169" y="6174173"/>
                </a:lnTo>
                <a:lnTo>
                  <a:pt x="1512828" y="6175181"/>
                </a:lnTo>
                <a:lnTo>
                  <a:pt x="1513158" y="6176524"/>
                </a:lnTo>
                <a:lnTo>
                  <a:pt x="1513487" y="6177867"/>
                </a:lnTo>
                <a:lnTo>
                  <a:pt x="1513487" y="6178875"/>
                </a:lnTo>
                <a:lnTo>
                  <a:pt x="1513158" y="6184920"/>
                </a:lnTo>
                <a:lnTo>
                  <a:pt x="1513487" y="6187270"/>
                </a:lnTo>
                <a:lnTo>
                  <a:pt x="1513818" y="6188278"/>
                </a:lnTo>
                <a:lnTo>
                  <a:pt x="1514476" y="6189285"/>
                </a:lnTo>
                <a:lnTo>
                  <a:pt x="1510851" y="6189621"/>
                </a:lnTo>
                <a:lnTo>
                  <a:pt x="1507886" y="6189621"/>
                </a:lnTo>
                <a:lnTo>
                  <a:pt x="1504921" y="6189285"/>
                </a:lnTo>
                <a:lnTo>
                  <a:pt x="1502944" y="6188950"/>
                </a:lnTo>
                <a:lnTo>
                  <a:pt x="1501626" y="6188278"/>
                </a:lnTo>
                <a:lnTo>
                  <a:pt x="1500308" y="6187270"/>
                </a:lnTo>
                <a:lnTo>
                  <a:pt x="1497672" y="6185255"/>
                </a:lnTo>
                <a:lnTo>
                  <a:pt x="1495366" y="6183576"/>
                </a:lnTo>
                <a:lnTo>
                  <a:pt x="1494048" y="6182233"/>
                </a:lnTo>
                <a:lnTo>
                  <a:pt x="1492071" y="6181561"/>
                </a:lnTo>
                <a:lnTo>
                  <a:pt x="1489765" y="6181226"/>
                </a:lnTo>
                <a:lnTo>
                  <a:pt x="1487129" y="6181226"/>
                </a:lnTo>
                <a:lnTo>
                  <a:pt x="1483505" y="6181226"/>
                </a:lnTo>
                <a:lnTo>
                  <a:pt x="1479551" y="6181561"/>
                </a:lnTo>
                <a:lnTo>
                  <a:pt x="1479880" y="6180554"/>
                </a:lnTo>
                <a:lnTo>
                  <a:pt x="1480869" y="6179882"/>
                </a:lnTo>
                <a:lnTo>
                  <a:pt x="1482187" y="6179211"/>
                </a:lnTo>
                <a:lnTo>
                  <a:pt x="1483834" y="6178539"/>
                </a:lnTo>
                <a:lnTo>
                  <a:pt x="1487788" y="6177867"/>
                </a:lnTo>
                <a:lnTo>
                  <a:pt x="1492071" y="6177196"/>
                </a:lnTo>
                <a:lnTo>
                  <a:pt x="1496684" y="6176524"/>
                </a:lnTo>
                <a:lnTo>
                  <a:pt x="1500967" y="6175181"/>
                </a:lnTo>
                <a:lnTo>
                  <a:pt x="1502614" y="6174845"/>
                </a:lnTo>
                <a:lnTo>
                  <a:pt x="1503603" y="6174173"/>
                </a:lnTo>
                <a:lnTo>
                  <a:pt x="1504592" y="6173166"/>
                </a:lnTo>
                <a:close/>
                <a:moveTo>
                  <a:pt x="1654856" y="6167396"/>
                </a:moveTo>
                <a:lnTo>
                  <a:pt x="1660298" y="6168046"/>
                </a:lnTo>
                <a:lnTo>
                  <a:pt x="1657577" y="6170319"/>
                </a:lnTo>
                <a:lnTo>
                  <a:pt x="1656065" y="6171942"/>
                </a:lnTo>
                <a:lnTo>
                  <a:pt x="1654856" y="6173891"/>
                </a:lnTo>
                <a:lnTo>
                  <a:pt x="1654553" y="6174865"/>
                </a:lnTo>
                <a:lnTo>
                  <a:pt x="1654252" y="6176164"/>
                </a:lnTo>
                <a:lnTo>
                  <a:pt x="1654553" y="6176813"/>
                </a:lnTo>
                <a:lnTo>
                  <a:pt x="1655158" y="6177463"/>
                </a:lnTo>
                <a:lnTo>
                  <a:pt x="1656065" y="6178112"/>
                </a:lnTo>
                <a:lnTo>
                  <a:pt x="1657577" y="6178437"/>
                </a:lnTo>
                <a:lnTo>
                  <a:pt x="1659391" y="6178762"/>
                </a:lnTo>
                <a:lnTo>
                  <a:pt x="1662114" y="6179086"/>
                </a:lnTo>
                <a:lnTo>
                  <a:pt x="1659391" y="6180710"/>
                </a:lnTo>
                <a:lnTo>
                  <a:pt x="1656670" y="6181684"/>
                </a:lnTo>
                <a:lnTo>
                  <a:pt x="1654252" y="6181684"/>
                </a:lnTo>
                <a:lnTo>
                  <a:pt x="1651529" y="6181684"/>
                </a:lnTo>
                <a:lnTo>
                  <a:pt x="1649110" y="6180710"/>
                </a:lnTo>
                <a:lnTo>
                  <a:pt x="1646691" y="6179736"/>
                </a:lnTo>
                <a:lnTo>
                  <a:pt x="1645179" y="6178437"/>
                </a:lnTo>
                <a:lnTo>
                  <a:pt x="1643970" y="6176813"/>
                </a:lnTo>
                <a:lnTo>
                  <a:pt x="1643063" y="6174865"/>
                </a:lnTo>
                <a:lnTo>
                  <a:pt x="1643063" y="6172917"/>
                </a:lnTo>
                <a:lnTo>
                  <a:pt x="1643063" y="6172267"/>
                </a:lnTo>
                <a:lnTo>
                  <a:pt x="1643668" y="6171293"/>
                </a:lnTo>
                <a:lnTo>
                  <a:pt x="1644272" y="6170644"/>
                </a:lnTo>
                <a:lnTo>
                  <a:pt x="1644877" y="6169994"/>
                </a:lnTo>
                <a:lnTo>
                  <a:pt x="1647296" y="6169020"/>
                </a:lnTo>
                <a:lnTo>
                  <a:pt x="1650320" y="6168046"/>
                </a:lnTo>
                <a:close/>
                <a:moveTo>
                  <a:pt x="1614818" y="6167396"/>
                </a:moveTo>
                <a:lnTo>
                  <a:pt x="1615447" y="6168342"/>
                </a:lnTo>
                <a:lnTo>
                  <a:pt x="1615447" y="6169604"/>
                </a:lnTo>
                <a:lnTo>
                  <a:pt x="1615447" y="6170235"/>
                </a:lnTo>
                <a:lnTo>
                  <a:pt x="1615133" y="6170866"/>
                </a:lnTo>
                <a:lnTo>
                  <a:pt x="1614504" y="6171496"/>
                </a:lnTo>
                <a:lnTo>
                  <a:pt x="1613563" y="6171812"/>
                </a:lnTo>
                <a:lnTo>
                  <a:pt x="1611048" y="6172443"/>
                </a:lnTo>
                <a:lnTo>
                  <a:pt x="1607906" y="6173073"/>
                </a:lnTo>
                <a:lnTo>
                  <a:pt x="1604450" y="6173073"/>
                </a:lnTo>
                <a:lnTo>
                  <a:pt x="1596595" y="6173704"/>
                </a:lnTo>
                <a:lnTo>
                  <a:pt x="1601622" y="6174335"/>
                </a:lnTo>
                <a:lnTo>
                  <a:pt x="1606335" y="6175281"/>
                </a:lnTo>
                <a:lnTo>
                  <a:pt x="1610734" y="6176858"/>
                </a:lnTo>
                <a:lnTo>
                  <a:pt x="1614190" y="6178120"/>
                </a:lnTo>
                <a:lnTo>
                  <a:pt x="1617960" y="6179697"/>
                </a:lnTo>
                <a:lnTo>
                  <a:pt x="1621102" y="6181589"/>
                </a:lnTo>
                <a:lnTo>
                  <a:pt x="1623931" y="6183166"/>
                </a:lnTo>
                <a:lnTo>
                  <a:pt x="1626758" y="6185374"/>
                </a:lnTo>
                <a:lnTo>
                  <a:pt x="1631785" y="6189474"/>
                </a:lnTo>
                <a:lnTo>
                  <a:pt x="1636498" y="6193890"/>
                </a:lnTo>
                <a:lnTo>
                  <a:pt x="1641211" y="6197990"/>
                </a:lnTo>
                <a:lnTo>
                  <a:pt x="1646238" y="6202090"/>
                </a:lnTo>
                <a:lnTo>
                  <a:pt x="1641525" y="6200828"/>
                </a:lnTo>
                <a:lnTo>
                  <a:pt x="1635241" y="6200198"/>
                </a:lnTo>
                <a:lnTo>
                  <a:pt x="1628329" y="6200198"/>
                </a:lnTo>
                <a:lnTo>
                  <a:pt x="1620160" y="6200198"/>
                </a:lnTo>
                <a:lnTo>
                  <a:pt x="1622674" y="6202721"/>
                </a:lnTo>
                <a:lnTo>
                  <a:pt x="1625187" y="6205244"/>
                </a:lnTo>
                <a:lnTo>
                  <a:pt x="1626758" y="6207452"/>
                </a:lnTo>
                <a:lnTo>
                  <a:pt x="1627072" y="6208713"/>
                </a:lnTo>
                <a:lnTo>
                  <a:pt x="1627387" y="6209659"/>
                </a:lnTo>
                <a:lnTo>
                  <a:pt x="1627072" y="6210606"/>
                </a:lnTo>
                <a:lnTo>
                  <a:pt x="1626758" y="6211552"/>
                </a:lnTo>
                <a:lnTo>
                  <a:pt x="1626130" y="6212498"/>
                </a:lnTo>
                <a:lnTo>
                  <a:pt x="1625187" y="6213444"/>
                </a:lnTo>
                <a:lnTo>
                  <a:pt x="1623616" y="6214390"/>
                </a:lnTo>
                <a:lnTo>
                  <a:pt x="1621731" y="6215021"/>
                </a:lnTo>
                <a:lnTo>
                  <a:pt x="1616704" y="6216598"/>
                </a:lnTo>
                <a:lnTo>
                  <a:pt x="1620160" y="6218491"/>
                </a:lnTo>
                <a:lnTo>
                  <a:pt x="1622674" y="6221014"/>
                </a:lnTo>
                <a:lnTo>
                  <a:pt x="1625187" y="6223222"/>
                </a:lnTo>
                <a:lnTo>
                  <a:pt x="1627072" y="6225745"/>
                </a:lnTo>
                <a:lnTo>
                  <a:pt x="1628329" y="6228583"/>
                </a:lnTo>
                <a:lnTo>
                  <a:pt x="1628957" y="6231422"/>
                </a:lnTo>
                <a:lnTo>
                  <a:pt x="1629586" y="6234576"/>
                </a:lnTo>
                <a:lnTo>
                  <a:pt x="1629586" y="6237730"/>
                </a:lnTo>
                <a:lnTo>
                  <a:pt x="1629586" y="6240884"/>
                </a:lnTo>
                <a:lnTo>
                  <a:pt x="1629271" y="6244353"/>
                </a:lnTo>
                <a:lnTo>
                  <a:pt x="1628015" y="6250661"/>
                </a:lnTo>
                <a:lnTo>
                  <a:pt x="1626444" y="6256654"/>
                </a:lnTo>
                <a:lnTo>
                  <a:pt x="1624244" y="6262646"/>
                </a:lnTo>
                <a:lnTo>
                  <a:pt x="1624244" y="6260438"/>
                </a:lnTo>
                <a:lnTo>
                  <a:pt x="1623302" y="6257915"/>
                </a:lnTo>
                <a:lnTo>
                  <a:pt x="1621731" y="6255077"/>
                </a:lnTo>
                <a:lnTo>
                  <a:pt x="1619846" y="6252554"/>
                </a:lnTo>
                <a:lnTo>
                  <a:pt x="1615133" y="6246876"/>
                </a:lnTo>
                <a:lnTo>
                  <a:pt x="1610734" y="6240884"/>
                </a:lnTo>
                <a:lnTo>
                  <a:pt x="1608220" y="6238045"/>
                </a:lnTo>
                <a:lnTo>
                  <a:pt x="1606649" y="6235207"/>
                </a:lnTo>
                <a:lnTo>
                  <a:pt x="1605393" y="6232368"/>
                </a:lnTo>
                <a:lnTo>
                  <a:pt x="1604764" y="6229530"/>
                </a:lnTo>
                <a:lnTo>
                  <a:pt x="1604764" y="6228268"/>
                </a:lnTo>
                <a:lnTo>
                  <a:pt x="1604764" y="6226691"/>
                </a:lnTo>
                <a:lnTo>
                  <a:pt x="1605079" y="6225429"/>
                </a:lnTo>
                <a:lnTo>
                  <a:pt x="1605707" y="6224168"/>
                </a:lnTo>
                <a:lnTo>
                  <a:pt x="1606649" y="6223222"/>
                </a:lnTo>
                <a:lnTo>
                  <a:pt x="1607592" y="6221960"/>
                </a:lnTo>
                <a:lnTo>
                  <a:pt x="1608850" y="6220698"/>
                </a:lnTo>
                <a:lnTo>
                  <a:pt x="1610734" y="6219437"/>
                </a:lnTo>
                <a:lnTo>
                  <a:pt x="1610107" y="6218491"/>
                </a:lnTo>
                <a:lnTo>
                  <a:pt x="1609163" y="6217544"/>
                </a:lnTo>
                <a:lnTo>
                  <a:pt x="1607906" y="6217229"/>
                </a:lnTo>
                <a:lnTo>
                  <a:pt x="1606649" y="6216914"/>
                </a:lnTo>
                <a:lnTo>
                  <a:pt x="1603508" y="6216914"/>
                </a:lnTo>
                <a:lnTo>
                  <a:pt x="1599737" y="6217544"/>
                </a:lnTo>
                <a:lnTo>
                  <a:pt x="1596281" y="6218491"/>
                </a:lnTo>
                <a:lnTo>
                  <a:pt x="1593453" y="6219752"/>
                </a:lnTo>
                <a:lnTo>
                  <a:pt x="1592511" y="6221014"/>
                </a:lnTo>
                <a:lnTo>
                  <a:pt x="1592197" y="6221329"/>
                </a:lnTo>
                <a:lnTo>
                  <a:pt x="1592197" y="6221014"/>
                </a:lnTo>
                <a:lnTo>
                  <a:pt x="1592511" y="6219121"/>
                </a:lnTo>
                <a:lnTo>
                  <a:pt x="1592197" y="6215337"/>
                </a:lnTo>
                <a:lnTo>
                  <a:pt x="1591568" y="6211236"/>
                </a:lnTo>
                <a:lnTo>
                  <a:pt x="1590626" y="6207136"/>
                </a:lnTo>
                <a:lnTo>
                  <a:pt x="1587798" y="6198936"/>
                </a:lnTo>
                <a:lnTo>
                  <a:pt x="1586855" y="6194520"/>
                </a:lnTo>
                <a:lnTo>
                  <a:pt x="1586228" y="6190105"/>
                </a:lnTo>
                <a:lnTo>
                  <a:pt x="1585913" y="6186320"/>
                </a:lnTo>
                <a:lnTo>
                  <a:pt x="1586228" y="6184743"/>
                </a:lnTo>
                <a:lnTo>
                  <a:pt x="1586541" y="6182535"/>
                </a:lnTo>
                <a:lnTo>
                  <a:pt x="1586855" y="6180958"/>
                </a:lnTo>
                <a:lnTo>
                  <a:pt x="1587798" y="6179381"/>
                </a:lnTo>
                <a:lnTo>
                  <a:pt x="1589055" y="6177804"/>
                </a:lnTo>
                <a:lnTo>
                  <a:pt x="1590626" y="6175912"/>
                </a:lnTo>
                <a:lnTo>
                  <a:pt x="1592197" y="6174650"/>
                </a:lnTo>
                <a:lnTo>
                  <a:pt x="1594082" y="6173073"/>
                </a:lnTo>
                <a:lnTo>
                  <a:pt x="1596595" y="6172127"/>
                </a:lnTo>
                <a:lnTo>
                  <a:pt x="1599423" y="6170866"/>
                </a:lnTo>
                <a:lnTo>
                  <a:pt x="1602565" y="6169919"/>
                </a:lnTo>
                <a:lnTo>
                  <a:pt x="1606335" y="6169289"/>
                </a:lnTo>
                <a:lnTo>
                  <a:pt x="1610107" y="6168027"/>
                </a:lnTo>
                <a:close/>
                <a:moveTo>
                  <a:pt x="1470827" y="6162633"/>
                </a:moveTo>
                <a:lnTo>
                  <a:pt x="1473345" y="6162970"/>
                </a:lnTo>
                <a:lnTo>
                  <a:pt x="1475234" y="6163644"/>
                </a:lnTo>
                <a:lnTo>
                  <a:pt x="1476178" y="6164654"/>
                </a:lnTo>
                <a:lnTo>
                  <a:pt x="1477123" y="6165664"/>
                </a:lnTo>
                <a:lnTo>
                  <a:pt x="1477438" y="6167011"/>
                </a:lnTo>
                <a:lnTo>
                  <a:pt x="1477753" y="6168695"/>
                </a:lnTo>
                <a:lnTo>
                  <a:pt x="1479012" y="6171389"/>
                </a:lnTo>
                <a:lnTo>
                  <a:pt x="1482161" y="6171052"/>
                </a:lnTo>
                <a:lnTo>
                  <a:pt x="1483106" y="6170715"/>
                </a:lnTo>
                <a:lnTo>
                  <a:pt x="1483735" y="6170379"/>
                </a:lnTo>
                <a:lnTo>
                  <a:pt x="1484050" y="6170042"/>
                </a:lnTo>
                <a:lnTo>
                  <a:pt x="1484365" y="6169368"/>
                </a:lnTo>
                <a:lnTo>
                  <a:pt x="1484680" y="6168021"/>
                </a:lnTo>
                <a:lnTo>
                  <a:pt x="1488144" y="6169705"/>
                </a:lnTo>
                <a:lnTo>
                  <a:pt x="1490033" y="6170715"/>
                </a:lnTo>
                <a:lnTo>
                  <a:pt x="1490348" y="6171389"/>
                </a:lnTo>
                <a:lnTo>
                  <a:pt x="1490663" y="6171726"/>
                </a:lnTo>
                <a:lnTo>
                  <a:pt x="1490348" y="6172062"/>
                </a:lnTo>
                <a:lnTo>
                  <a:pt x="1489719" y="6172399"/>
                </a:lnTo>
                <a:lnTo>
                  <a:pt x="1488144" y="6173073"/>
                </a:lnTo>
                <a:lnTo>
                  <a:pt x="1485310" y="6173409"/>
                </a:lnTo>
                <a:lnTo>
                  <a:pt x="1478068" y="6173746"/>
                </a:lnTo>
                <a:lnTo>
                  <a:pt x="1469881" y="6173409"/>
                </a:lnTo>
                <a:lnTo>
                  <a:pt x="1462009" y="6172399"/>
                </a:lnTo>
                <a:lnTo>
                  <a:pt x="1458545" y="6171726"/>
                </a:lnTo>
                <a:lnTo>
                  <a:pt x="1455397" y="6171052"/>
                </a:lnTo>
                <a:lnTo>
                  <a:pt x="1453507" y="6170042"/>
                </a:lnTo>
                <a:lnTo>
                  <a:pt x="1452878" y="6169705"/>
                </a:lnTo>
                <a:lnTo>
                  <a:pt x="1452563" y="6169368"/>
                </a:lnTo>
                <a:lnTo>
                  <a:pt x="1452878" y="6168695"/>
                </a:lnTo>
                <a:lnTo>
                  <a:pt x="1453507" y="6167685"/>
                </a:lnTo>
                <a:lnTo>
                  <a:pt x="1455712" y="6167011"/>
                </a:lnTo>
                <a:lnTo>
                  <a:pt x="1458860" y="6166338"/>
                </a:lnTo>
                <a:lnTo>
                  <a:pt x="1462324" y="6166001"/>
                </a:lnTo>
                <a:lnTo>
                  <a:pt x="1465788" y="6165664"/>
                </a:lnTo>
                <a:lnTo>
                  <a:pt x="1468307" y="6164991"/>
                </a:lnTo>
                <a:lnTo>
                  <a:pt x="1469566" y="6164654"/>
                </a:lnTo>
                <a:lnTo>
                  <a:pt x="1470196" y="6164317"/>
                </a:lnTo>
                <a:lnTo>
                  <a:pt x="1470827" y="6163644"/>
                </a:lnTo>
                <a:close/>
                <a:moveTo>
                  <a:pt x="1743395" y="6161046"/>
                </a:moveTo>
                <a:lnTo>
                  <a:pt x="1753315" y="6161361"/>
                </a:lnTo>
                <a:lnTo>
                  <a:pt x="1761956" y="6162618"/>
                </a:lnTo>
                <a:lnTo>
                  <a:pt x="1769636" y="6163876"/>
                </a:lnTo>
                <a:lnTo>
                  <a:pt x="1776676" y="6165763"/>
                </a:lnTo>
                <a:lnTo>
                  <a:pt x="1782756" y="6167649"/>
                </a:lnTo>
                <a:lnTo>
                  <a:pt x="1788196" y="6170479"/>
                </a:lnTo>
                <a:lnTo>
                  <a:pt x="1793637" y="6172995"/>
                </a:lnTo>
                <a:lnTo>
                  <a:pt x="1798117" y="6175825"/>
                </a:lnTo>
                <a:lnTo>
                  <a:pt x="1795557" y="6174881"/>
                </a:lnTo>
                <a:lnTo>
                  <a:pt x="1792677" y="6174253"/>
                </a:lnTo>
                <a:lnTo>
                  <a:pt x="1787236" y="6173624"/>
                </a:lnTo>
                <a:lnTo>
                  <a:pt x="1781796" y="6173624"/>
                </a:lnTo>
                <a:lnTo>
                  <a:pt x="1779236" y="6173624"/>
                </a:lnTo>
                <a:lnTo>
                  <a:pt x="1776676" y="6174253"/>
                </a:lnTo>
                <a:lnTo>
                  <a:pt x="1774757" y="6174881"/>
                </a:lnTo>
                <a:lnTo>
                  <a:pt x="1773157" y="6175825"/>
                </a:lnTo>
                <a:lnTo>
                  <a:pt x="1771876" y="6177082"/>
                </a:lnTo>
                <a:lnTo>
                  <a:pt x="1771236" y="6178026"/>
                </a:lnTo>
                <a:lnTo>
                  <a:pt x="1770597" y="6179598"/>
                </a:lnTo>
                <a:lnTo>
                  <a:pt x="1771236" y="6180856"/>
                </a:lnTo>
                <a:lnTo>
                  <a:pt x="1772196" y="6182742"/>
                </a:lnTo>
                <a:lnTo>
                  <a:pt x="1773476" y="6184943"/>
                </a:lnTo>
                <a:lnTo>
                  <a:pt x="1774116" y="6185572"/>
                </a:lnTo>
                <a:lnTo>
                  <a:pt x="1775076" y="6186201"/>
                </a:lnTo>
                <a:lnTo>
                  <a:pt x="1776036" y="6186515"/>
                </a:lnTo>
                <a:lnTo>
                  <a:pt x="1777316" y="6186515"/>
                </a:lnTo>
                <a:lnTo>
                  <a:pt x="1780517" y="6186201"/>
                </a:lnTo>
                <a:lnTo>
                  <a:pt x="1784036" y="6185572"/>
                </a:lnTo>
                <a:lnTo>
                  <a:pt x="1788196" y="6184943"/>
                </a:lnTo>
                <a:lnTo>
                  <a:pt x="1792037" y="6184629"/>
                </a:lnTo>
                <a:lnTo>
                  <a:pt x="1794277" y="6184629"/>
                </a:lnTo>
                <a:lnTo>
                  <a:pt x="1796197" y="6184943"/>
                </a:lnTo>
                <a:lnTo>
                  <a:pt x="1798117" y="6185572"/>
                </a:lnTo>
                <a:lnTo>
                  <a:pt x="1800037" y="6186830"/>
                </a:lnTo>
                <a:lnTo>
                  <a:pt x="1798437" y="6188402"/>
                </a:lnTo>
                <a:lnTo>
                  <a:pt x="1797157" y="6189974"/>
                </a:lnTo>
                <a:lnTo>
                  <a:pt x="1796837" y="6192175"/>
                </a:lnTo>
                <a:lnTo>
                  <a:pt x="1796517" y="6194062"/>
                </a:lnTo>
                <a:lnTo>
                  <a:pt x="1797157" y="6195949"/>
                </a:lnTo>
                <a:lnTo>
                  <a:pt x="1797797" y="6197521"/>
                </a:lnTo>
                <a:lnTo>
                  <a:pt x="1798757" y="6199722"/>
                </a:lnTo>
                <a:lnTo>
                  <a:pt x="1800677" y="6201294"/>
                </a:lnTo>
                <a:lnTo>
                  <a:pt x="1802277" y="6202866"/>
                </a:lnTo>
                <a:lnTo>
                  <a:pt x="1803877" y="6204124"/>
                </a:lnTo>
                <a:lnTo>
                  <a:pt x="1805797" y="6205067"/>
                </a:lnTo>
                <a:lnTo>
                  <a:pt x="1808357" y="6206010"/>
                </a:lnTo>
                <a:lnTo>
                  <a:pt x="1810277" y="6206639"/>
                </a:lnTo>
                <a:lnTo>
                  <a:pt x="1812197" y="6206639"/>
                </a:lnTo>
                <a:lnTo>
                  <a:pt x="1814437" y="6206010"/>
                </a:lnTo>
                <a:lnTo>
                  <a:pt x="1816677" y="6205067"/>
                </a:lnTo>
                <a:lnTo>
                  <a:pt x="1820518" y="6206325"/>
                </a:lnTo>
                <a:lnTo>
                  <a:pt x="1821799" y="6206954"/>
                </a:lnTo>
                <a:lnTo>
                  <a:pt x="1823078" y="6207583"/>
                </a:lnTo>
                <a:lnTo>
                  <a:pt x="1823718" y="6208211"/>
                </a:lnTo>
                <a:lnTo>
                  <a:pt x="1824038" y="6208840"/>
                </a:lnTo>
                <a:lnTo>
                  <a:pt x="1823718" y="6209469"/>
                </a:lnTo>
                <a:lnTo>
                  <a:pt x="1823398" y="6210098"/>
                </a:lnTo>
                <a:lnTo>
                  <a:pt x="1821799" y="6211356"/>
                </a:lnTo>
                <a:lnTo>
                  <a:pt x="1819558" y="6212614"/>
                </a:lnTo>
                <a:lnTo>
                  <a:pt x="1813477" y="6215443"/>
                </a:lnTo>
                <a:lnTo>
                  <a:pt x="1807077" y="6217959"/>
                </a:lnTo>
                <a:lnTo>
                  <a:pt x="1804517" y="6219217"/>
                </a:lnTo>
                <a:lnTo>
                  <a:pt x="1802597" y="6220789"/>
                </a:lnTo>
                <a:lnTo>
                  <a:pt x="1801637" y="6221732"/>
                </a:lnTo>
                <a:lnTo>
                  <a:pt x="1801637" y="6222361"/>
                </a:lnTo>
                <a:lnTo>
                  <a:pt x="1801957" y="6222675"/>
                </a:lnTo>
                <a:lnTo>
                  <a:pt x="1802597" y="6223304"/>
                </a:lnTo>
                <a:lnTo>
                  <a:pt x="1803557" y="6223619"/>
                </a:lnTo>
                <a:lnTo>
                  <a:pt x="1806437" y="6224562"/>
                </a:lnTo>
                <a:lnTo>
                  <a:pt x="1802917" y="6225505"/>
                </a:lnTo>
                <a:lnTo>
                  <a:pt x="1799078" y="6225820"/>
                </a:lnTo>
                <a:lnTo>
                  <a:pt x="1795557" y="6225820"/>
                </a:lnTo>
                <a:lnTo>
                  <a:pt x="1792037" y="6225505"/>
                </a:lnTo>
                <a:lnTo>
                  <a:pt x="1788837" y="6225191"/>
                </a:lnTo>
                <a:lnTo>
                  <a:pt x="1785316" y="6224562"/>
                </a:lnTo>
                <a:lnTo>
                  <a:pt x="1779236" y="6222990"/>
                </a:lnTo>
                <a:lnTo>
                  <a:pt x="1775716" y="6222361"/>
                </a:lnTo>
                <a:lnTo>
                  <a:pt x="1772516" y="6221732"/>
                </a:lnTo>
                <a:lnTo>
                  <a:pt x="1768676" y="6221418"/>
                </a:lnTo>
                <a:lnTo>
                  <a:pt x="1765156" y="6221418"/>
                </a:lnTo>
                <a:lnTo>
                  <a:pt x="1760995" y="6221732"/>
                </a:lnTo>
                <a:lnTo>
                  <a:pt x="1757155" y="6222675"/>
                </a:lnTo>
                <a:lnTo>
                  <a:pt x="1752355" y="6223933"/>
                </a:lnTo>
                <a:lnTo>
                  <a:pt x="1747555" y="6226134"/>
                </a:lnTo>
                <a:lnTo>
                  <a:pt x="1749475" y="6221732"/>
                </a:lnTo>
                <a:lnTo>
                  <a:pt x="1751075" y="6217645"/>
                </a:lnTo>
                <a:lnTo>
                  <a:pt x="1752675" y="6214186"/>
                </a:lnTo>
                <a:lnTo>
                  <a:pt x="1753635" y="6210413"/>
                </a:lnTo>
                <a:lnTo>
                  <a:pt x="1753635" y="6208526"/>
                </a:lnTo>
                <a:lnTo>
                  <a:pt x="1753635" y="6206639"/>
                </a:lnTo>
                <a:lnTo>
                  <a:pt x="1753635" y="6204124"/>
                </a:lnTo>
                <a:lnTo>
                  <a:pt x="1753315" y="6202237"/>
                </a:lnTo>
                <a:lnTo>
                  <a:pt x="1752355" y="6199722"/>
                </a:lnTo>
                <a:lnTo>
                  <a:pt x="1751395" y="6196892"/>
                </a:lnTo>
                <a:lnTo>
                  <a:pt x="1750115" y="6194062"/>
                </a:lnTo>
                <a:lnTo>
                  <a:pt x="1748195" y="6190603"/>
                </a:lnTo>
                <a:lnTo>
                  <a:pt x="1752036" y="6190289"/>
                </a:lnTo>
                <a:lnTo>
                  <a:pt x="1754595" y="6190289"/>
                </a:lnTo>
                <a:lnTo>
                  <a:pt x="1757155" y="6190289"/>
                </a:lnTo>
                <a:lnTo>
                  <a:pt x="1759075" y="6190603"/>
                </a:lnTo>
                <a:lnTo>
                  <a:pt x="1760356" y="6191546"/>
                </a:lnTo>
                <a:lnTo>
                  <a:pt x="1761315" y="6192490"/>
                </a:lnTo>
                <a:lnTo>
                  <a:pt x="1761956" y="6193119"/>
                </a:lnTo>
                <a:lnTo>
                  <a:pt x="1762595" y="6194062"/>
                </a:lnTo>
                <a:lnTo>
                  <a:pt x="1763876" y="6196263"/>
                </a:lnTo>
                <a:lnTo>
                  <a:pt x="1764837" y="6198464"/>
                </a:lnTo>
                <a:lnTo>
                  <a:pt x="1765796" y="6199407"/>
                </a:lnTo>
                <a:lnTo>
                  <a:pt x="1766756" y="6200036"/>
                </a:lnTo>
                <a:lnTo>
                  <a:pt x="1768036" y="6200665"/>
                </a:lnTo>
                <a:lnTo>
                  <a:pt x="1769636" y="6200979"/>
                </a:lnTo>
                <a:lnTo>
                  <a:pt x="1773796" y="6200036"/>
                </a:lnTo>
                <a:lnTo>
                  <a:pt x="1777316" y="6199093"/>
                </a:lnTo>
                <a:lnTo>
                  <a:pt x="1779236" y="6197835"/>
                </a:lnTo>
                <a:lnTo>
                  <a:pt x="1780517" y="6197206"/>
                </a:lnTo>
                <a:lnTo>
                  <a:pt x="1781476" y="6196263"/>
                </a:lnTo>
                <a:lnTo>
                  <a:pt x="1781796" y="6195320"/>
                </a:lnTo>
                <a:lnTo>
                  <a:pt x="1776676" y="6193119"/>
                </a:lnTo>
                <a:lnTo>
                  <a:pt x="1771556" y="6189974"/>
                </a:lnTo>
                <a:lnTo>
                  <a:pt x="1766436" y="6187144"/>
                </a:lnTo>
                <a:lnTo>
                  <a:pt x="1764196" y="6185572"/>
                </a:lnTo>
                <a:lnTo>
                  <a:pt x="1762275" y="6184000"/>
                </a:lnTo>
                <a:lnTo>
                  <a:pt x="1760675" y="6182113"/>
                </a:lnTo>
                <a:lnTo>
                  <a:pt x="1760035" y="6180541"/>
                </a:lnTo>
                <a:lnTo>
                  <a:pt x="1759715" y="6178969"/>
                </a:lnTo>
                <a:lnTo>
                  <a:pt x="1760035" y="6177397"/>
                </a:lnTo>
                <a:lnTo>
                  <a:pt x="1761315" y="6175510"/>
                </a:lnTo>
                <a:lnTo>
                  <a:pt x="1763876" y="6173938"/>
                </a:lnTo>
                <a:lnTo>
                  <a:pt x="1767076" y="6172680"/>
                </a:lnTo>
                <a:lnTo>
                  <a:pt x="1771236" y="6171108"/>
                </a:lnTo>
                <a:lnTo>
                  <a:pt x="1770276" y="6170165"/>
                </a:lnTo>
                <a:lnTo>
                  <a:pt x="1768997" y="6169536"/>
                </a:lnTo>
                <a:lnTo>
                  <a:pt x="1767076" y="6168593"/>
                </a:lnTo>
                <a:lnTo>
                  <a:pt x="1765156" y="6167964"/>
                </a:lnTo>
                <a:lnTo>
                  <a:pt x="1760035" y="6167649"/>
                </a:lnTo>
                <a:lnTo>
                  <a:pt x="1754595" y="6167335"/>
                </a:lnTo>
                <a:lnTo>
                  <a:pt x="1749795" y="6166706"/>
                </a:lnTo>
                <a:lnTo>
                  <a:pt x="1747555" y="6166392"/>
                </a:lnTo>
                <a:lnTo>
                  <a:pt x="1745635" y="6165763"/>
                </a:lnTo>
                <a:lnTo>
                  <a:pt x="1744355" y="6165134"/>
                </a:lnTo>
                <a:lnTo>
                  <a:pt x="1743395" y="6163876"/>
                </a:lnTo>
                <a:lnTo>
                  <a:pt x="1743075" y="6162933"/>
                </a:lnTo>
                <a:close/>
                <a:moveTo>
                  <a:pt x="2728278" y="6159458"/>
                </a:moveTo>
                <a:lnTo>
                  <a:pt x="2728913" y="6161649"/>
                </a:lnTo>
                <a:lnTo>
                  <a:pt x="2728913" y="6163528"/>
                </a:lnTo>
                <a:lnTo>
                  <a:pt x="2728278" y="6165093"/>
                </a:lnTo>
                <a:lnTo>
                  <a:pt x="2727325" y="6166658"/>
                </a:lnTo>
                <a:lnTo>
                  <a:pt x="2725738" y="6167910"/>
                </a:lnTo>
                <a:lnTo>
                  <a:pt x="2723833" y="6169475"/>
                </a:lnTo>
                <a:lnTo>
                  <a:pt x="2719705" y="6171353"/>
                </a:lnTo>
                <a:lnTo>
                  <a:pt x="2714943" y="6173545"/>
                </a:lnTo>
                <a:lnTo>
                  <a:pt x="2710815" y="6175736"/>
                </a:lnTo>
                <a:lnTo>
                  <a:pt x="2708910" y="6177301"/>
                </a:lnTo>
                <a:lnTo>
                  <a:pt x="2707640" y="6178553"/>
                </a:lnTo>
                <a:lnTo>
                  <a:pt x="2706688" y="6179805"/>
                </a:lnTo>
                <a:lnTo>
                  <a:pt x="2706053" y="6181683"/>
                </a:lnTo>
                <a:lnTo>
                  <a:pt x="2702560" y="6180744"/>
                </a:lnTo>
                <a:lnTo>
                  <a:pt x="2700020" y="6179492"/>
                </a:lnTo>
                <a:lnTo>
                  <a:pt x="2698115" y="6177927"/>
                </a:lnTo>
                <a:lnTo>
                  <a:pt x="2696528" y="6176362"/>
                </a:lnTo>
                <a:lnTo>
                  <a:pt x="2693353" y="6172292"/>
                </a:lnTo>
                <a:lnTo>
                  <a:pt x="2692083" y="6170414"/>
                </a:lnTo>
                <a:lnTo>
                  <a:pt x="2690813" y="6168849"/>
                </a:lnTo>
                <a:lnTo>
                  <a:pt x="2695258" y="6167284"/>
                </a:lnTo>
                <a:lnTo>
                  <a:pt x="2699385" y="6166032"/>
                </a:lnTo>
                <a:lnTo>
                  <a:pt x="2707005" y="6163215"/>
                </a:lnTo>
                <a:lnTo>
                  <a:pt x="2711450" y="6161962"/>
                </a:lnTo>
                <a:lnTo>
                  <a:pt x="2715895" y="6160397"/>
                </a:lnTo>
                <a:lnTo>
                  <a:pt x="2721610" y="6159771"/>
                </a:lnTo>
                <a:close/>
                <a:moveTo>
                  <a:pt x="2538394" y="6159458"/>
                </a:moveTo>
                <a:lnTo>
                  <a:pt x="2542470" y="6162671"/>
                </a:lnTo>
                <a:lnTo>
                  <a:pt x="2545606" y="6165563"/>
                </a:lnTo>
                <a:lnTo>
                  <a:pt x="2548742" y="6169097"/>
                </a:lnTo>
                <a:lnTo>
                  <a:pt x="2551250" y="6172631"/>
                </a:lnTo>
                <a:lnTo>
                  <a:pt x="2556268" y="6179699"/>
                </a:lnTo>
                <a:lnTo>
                  <a:pt x="2559090" y="6183233"/>
                </a:lnTo>
                <a:lnTo>
                  <a:pt x="2562226" y="6186446"/>
                </a:lnTo>
                <a:lnTo>
                  <a:pt x="2557522" y="6186446"/>
                </a:lnTo>
                <a:lnTo>
                  <a:pt x="2552818" y="6185804"/>
                </a:lnTo>
                <a:lnTo>
                  <a:pt x="2549369" y="6184840"/>
                </a:lnTo>
                <a:lnTo>
                  <a:pt x="2545920" y="6183233"/>
                </a:lnTo>
                <a:lnTo>
                  <a:pt x="2543411" y="6181627"/>
                </a:lnTo>
                <a:lnTo>
                  <a:pt x="2541529" y="6180021"/>
                </a:lnTo>
                <a:lnTo>
                  <a:pt x="2539648" y="6178093"/>
                </a:lnTo>
                <a:lnTo>
                  <a:pt x="2538394" y="6175523"/>
                </a:lnTo>
                <a:lnTo>
                  <a:pt x="2537453" y="6173595"/>
                </a:lnTo>
                <a:lnTo>
                  <a:pt x="2536826" y="6171346"/>
                </a:lnTo>
                <a:lnTo>
                  <a:pt x="2536826" y="6169097"/>
                </a:lnTo>
                <a:lnTo>
                  <a:pt x="2536826" y="6166848"/>
                </a:lnTo>
                <a:lnTo>
                  <a:pt x="2537139" y="6164920"/>
                </a:lnTo>
                <a:lnTo>
                  <a:pt x="2537453" y="6162992"/>
                </a:lnTo>
                <a:close/>
                <a:moveTo>
                  <a:pt x="2502001" y="6159458"/>
                </a:moveTo>
                <a:lnTo>
                  <a:pt x="2503639" y="6159776"/>
                </a:lnTo>
                <a:lnTo>
                  <a:pt x="2505277" y="6160093"/>
                </a:lnTo>
                <a:lnTo>
                  <a:pt x="2506260" y="6161046"/>
                </a:lnTo>
                <a:lnTo>
                  <a:pt x="2507242" y="6161998"/>
                </a:lnTo>
                <a:lnTo>
                  <a:pt x="2507897" y="6162951"/>
                </a:lnTo>
                <a:lnTo>
                  <a:pt x="2508880" y="6165173"/>
                </a:lnTo>
                <a:lnTo>
                  <a:pt x="2509535" y="6167078"/>
                </a:lnTo>
                <a:lnTo>
                  <a:pt x="2510191" y="6167713"/>
                </a:lnTo>
                <a:lnTo>
                  <a:pt x="2510518" y="6168348"/>
                </a:lnTo>
                <a:lnTo>
                  <a:pt x="2511173" y="6168348"/>
                </a:lnTo>
                <a:lnTo>
                  <a:pt x="2511828" y="6167713"/>
                </a:lnTo>
                <a:lnTo>
                  <a:pt x="2513139" y="6166443"/>
                </a:lnTo>
                <a:lnTo>
                  <a:pt x="2514449" y="6165173"/>
                </a:lnTo>
                <a:lnTo>
                  <a:pt x="2516742" y="6165808"/>
                </a:lnTo>
                <a:lnTo>
                  <a:pt x="2518380" y="6166761"/>
                </a:lnTo>
                <a:lnTo>
                  <a:pt x="2519363" y="6167713"/>
                </a:lnTo>
                <a:lnTo>
                  <a:pt x="2519363" y="6169301"/>
                </a:lnTo>
                <a:lnTo>
                  <a:pt x="2519035" y="6170571"/>
                </a:lnTo>
                <a:lnTo>
                  <a:pt x="2518052" y="6172158"/>
                </a:lnTo>
                <a:lnTo>
                  <a:pt x="2515432" y="6175016"/>
                </a:lnTo>
                <a:lnTo>
                  <a:pt x="2508553" y="6181366"/>
                </a:lnTo>
                <a:lnTo>
                  <a:pt x="2506915" y="6182636"/>
                </a:lnTo>
                <a:lnTo>
                  <a:pt x="2505932" y="6184541"/>
                </a:lnTo>
                <a:lnTo>
                  <a:pt x="2505277" y="6185811"/>
                </a:lnTo>
                <a:lnTo>
                  <a:pt x="2504622" y="6187081"/>
                </a:lnTo>
                <a:lnTo>
                  <a:pt x="2500363" y="6186128"/>
                </a:lnTo>
                <a:lnTo>
                  <a:pt x="2497087" y="6185493"/>
                </a:lnTo>
                <a:lnTo>
                  <a:pt x="2494794" y="6185493"/>
                </a:lnTo>
                <a:lnTo>
                  <a:pt x="2493156" y="6185811"/>
                </a:lnTo>
                <a:lnTo>
                  <a:pt x="2490863" y="6186446"/>
                </a:lnTo>
                <a:lnTo>
                  <a:pt x="2487915" y="6187081"/>
                </a:lnTo>
                <a:lnTo>
                  <a:pt x="2483984" y="6187716"/>
                </a:lnTo>
                <a:lnTo>
                  <a:pt x="2478088" y="6188033"/>
                </a:lnTo>
                <a:lnTo>
                  <a:pt x="2481691" y="6186446"/>
                </a:lnTo>
                <a:lnTo>
                  <a:pt x="2484967" y="6184858"/>
                </a:lnTo>
                <a:lnTo>
                  <a:pt x="2487588" y="6183271"/>
                </a:lnTo>
                <a:lnTo>
                  <a:pt x="2490208" y="6181366"/>
                </a:lnTo>
                <a:lnTo>
                  <a:pt x="2491846" y="6179778"/>
                </a:lnTo>
                <a:lnTo>
                  <a:pt x="2493484" y="6177873"/>
                </a:lnTo>
                <a:lnTo>
                  <a:pt x="2494467" y="6176286"/>
                </a:lnTo>
                <a:lnTo>
                  <a:pt x="2495449" y="6174381"/>
                </a:lnTo>
                <a:lnTo>
                  <a:pt x="2496760" y="6170888"/>
                </a:lnTo>
                <a:lnTo>
                  <a:pt x="2498070" y="6167078"/>
                </a:lnTo>
                <a:lnTo>
                  <a:pt x="2499053" y="6163586"/>
                </a:lnTo>
                <a:lnTo>
                  <a:pt x="2500036" y="6159776"/>
                </a:lnTo>
                <a:close/>
                <a:moveTo>
                  <a:pt x="3497263" y="6156283"/>
                </a:moveTo>
                <a:lnTo>
                  <a:pt x="3501276" y="6156283"/>
                </a:lnTo>
                <a:lnTo>
                  <a:pt x="3504362" y="6156591"/>
                </a:lnTo>
                <a:lnTo>
                  <a:pt x="3506214" y="6157207"/>
                </a:lnTo>
                <a:lnTo>
                  <a:pt x="3507449" y="6157515"/>
                </a:lnTo>
                <a:lnTo>
                  <a:pt x="3507758" y="6158439"/>
                </a:lnTo>
                <a:lnTo>
                  <a:pt x="3507758" y="6159056"/>
                </a:lnTo>
                <a:lnTo>
                  <a:pt x="3507141" y="6160596"/>
                </a:lnTo>
                <a:lnTo>
                  <a:pt x="3506523" y="6162136"/>
                </a:lnTo>
                <a:lnTo>
                  <a:pt x="3506523" y="6162752"/>
                </a:lnTo>
                <a:lnTo>
                  <a:pt x="3507141" y="6163368"/>
                </a:lnTo>
                <a:lnTo>
                  <a:pt x="3508067" y="6163676"/>
                </a:lnTo>
                <a:lnTo>
                  <a:pt x="3510536" y="6163676"/>
                </a:lnTo>
                <a:lnTo>
                  <a:pt x="3513314" y="6163676"/>
                </a:lnTo>
                <a:lnTo>
                  <a:pt x="3517636" y="6163676"/>
                </a:lnTo>
                <a:lnTo>
                  <a:pt x="3518562" y="6164908"/>
                </a:lnTo>
                <a:lnTo>
                  <a:pt x="3519179" y="6165832"/>
                </a:lnTo>
                <a:lnTo>
                  <a:pt x="3519488" y="6166756"/>
                </a:lnTo>
                <a:lnTo>
                  <a:pt x="3519179" y="6167680"/>
                </a:lnTo>
                <a:lnTo>
                  <a:pt x="3518870" y="6168604"/>
                </a:lnTo>
                <a:lnTo>
                  <a:pt x="3518253" y="6169529"/>
                </a:lnTo>
                <a:lnTo>
                  <a:pt x="3516401" y="6170761"/>
                </a:lnTo>
                <a:lnTo>
                  <a:pt x="3514858" y="6171993"/>
                </a:lnTo>
                <a:lnTo>
                  <a:pt x="3513623" y="6173225"/>
                </a:lnTo>
                <a:lnTo>
                  <a:pt x="3513005" y="6173841"/>
                </a:lnTo>
                <a:lnTo>
                  <a:pt x="3513005" y="6174765"/>
                </a:lnTo>
                <a:lnTo>
                  <a:pt x="3513005" y="6175997"/>
                </a:lnTo>
                <a:lnTo>
                  <a:pt x="3513623" y="6176921"/>
                </a:lnTo>
                <a:lnTo>
                  <a:pt x="3510227" y="6174765"/>
                </a:lnTo>
                <a:lnTo>
                  <a:pt x="3506832" y="6172917"/>
                </a:lnTo>
                <a:lnTo>
                  <a:pt x="3504362" y="6170761"/>
                </a:lnTo>
                <a:lnTo>
                  <a:pt x="3502202" y="6167988"/>
                </a:lnTo>
                <a:lnTo>
                  <a:pt x="3500658" y="6165216"/>
                </a:lnTo>
                <a:lnTo>
                  <a:pt x="3499115" y="6162444"/>
                </a:lnTo>
                <a:lnTo>
                  <a:pt x="3498189" y="6159364"/>
                </a:lnTo>
                <a:close/>
                <a:moveTo>
                  <a:pt x="2466976" y="6156283"/>
                </a:moveTo>
                <a:lnTo>
                  <a:pt x="2472797" y="6156283"/>
                </a:lnTo>
                <a:lnTo>
                  <a:pt x="2477324" y="6156918"/>
                </a:lnTo>
                <a:lnTo>
                  <a:pt x="2480558" y="6157236"/>
                </a:lnTo>
                <a:lnTo>
                  <a:pt x="2482498" y="6158188"/>
                </a:lnTo>
                <a:lnTo>
                  <a:pt x="2484115" y="6158823"/>
                </a:lnTo>
                <a:lnTo>
                  <a:pt x="2484439" y="6159776"/>
                </a:lnTo>
                <a:lnTo>
                  <a:pt x="2484115" y="6160728"/>
                </a:lnTo>
                <a:lnTo>
                  <a:pt x="2483469" y="6162316"/>
                </a:lnTo>
                <a:lnTo>
                  <a:pt x="2480558" y="6164538"/>
                </a:lnTo>
                <a:lnTo>
                  <a:pt x="2477971" y="6167078"/>
                </a:lnTo>
                <a:lnTo>
                  <a:pt x="2477001" y="6168348"/>
                </a:lnTo>
                <a:lnTo>
                  <a:pt x="2476354" y="6169936"/>
                </a:lnTo>
                <a:lnTo>
                  <a:pt x="2476031" y="6171206"/>
                </a:lnTo>
                <a:lnTo>
                  <a:pt x="2476677" y="6172158"/>
                </a:lnTo>
                <a:lnTo>
                  <a:pt x="2473767" y="6172158"/>
                </a:lnTo>
                <a:lnTo>
                  <a:pt x="2471827" y="6171841"/>
                </a:lnTo>
                <a:lnTo>
                  <a:pt x="2470533" y="6171206"/>
                </a:lnTo>
                <a:lnTo>
                  <a:pt x="2469563" y="6170571"/>
                </a:lnTo>
                <a:lnTo>
                  <a:pt x="2468916" y="6169618"/>
                </a:lnTo>
                <a:lnTo>
                  <a:pt x="2467946" y="6168348"/>
                </a:lnTo>
                <a:lnTo>
                  <a:pt x="2467946" y="6167078"/>
                </a:lnTo>
                <a:lnTo>
                  <a:pt x="2467623" y="6165808"/>
                </a:lnTo>
                <a:lnTo>
                  <a:pt x="2468593" y="6160411"/>
                </a:lnTo>
                <a:lnTo>
                  <a:pt x="2467946" y="6158188"/>
                </a:lnTo>
                <a:lnTo>
                  <a:pt x="2467623" y="6157236"/>
                </a:lnTo>
                <a:close/>
                <a:moveTo>
                  <a:pt x="2823333" y="6153108"/>
                </a:moveTo>
                <a:lnTo>
                  <a:pt x="2827879" y="6153108"/>
                </a:lnTo>
                <a:lnTo>
                  <a:pt x="2831776" y="6153426"/>
                </a:lnTo>
                <a:lnTo>
                  <a:pt x="2835672" y="6154378"/>
                </a:lnTo>
                <a:lnTo>
                  <a:pt x="2838270" y="6155331"/>
                </a:lnTo>
                <a:lnTo>
                  <a:pt x="2840868" y="6156283"/>
                </a:lnTo>
                <a:lnTo>
                  <a:pt x="2843141" y="6157871"/>
                </a:lnTo>
                <a:lnTo>
                  <a:pt x="2844764" y="6159141"/>
                </a:lnTo>
                <a:lnTo>
                  <a:pt x="2845738" y="6160728"/>
                </a:lnTo>
                <a:lnTo>
                  <a:pt x="2846388" y="6162951"/>
                </a:lnTo>
                <a:lnTo>
                  <a:pt x="2846388" y="6164538"/>
                </a:lnTo>
                <a:lnTo>
                  <a:pt x="2846063" y="6166126"/>
                </a:lnTo>
                <a:lnTo>
                  <a:pt x="2845738" y="6167713"/>
                </a:lnTo>
                <a:lnTo>
                  <a:pt x="2844439" y="6169618"/>
                </a:lnTo>
                <a:lnTo>
                  <a:pt x="2843141" y="6171206"/>
                </a:lnTo>
                <a:lnTo>
                  <a:pt x="2841192" y="6172158"/>
                </a:lnTo>
                <a:lnTo>
                  <a:pt x="2837620" y="6170253"/>
                </a:lnTo>
                <a:lnTo>
                  <a:pt x="2834049" y="6168031"/>
                </a:lnTo>
                <a:lnTo>
                  <a:pt x="2830801" y="6166126"/>
                </a:lnTo>
                <a:lnTo>
                  <a:pt x="2827879" y="6163903"/>
                </a:lnTo>
                <a:lnTo>
                  <a:pt x="2824957" y="6161681"/>
                </a:lnTo>
                <a:lnTo>
                  <a:pt x="2822683" y="6158823"/>
                </a:lnTo>
                <a:lnTo>
                  <a:pt x="2817813" y="6154061"/>
                </a:lnTo>
                <a:close/>
                <a:moveTo>
                  <a:pt x="3202306" y="6148346"/>
                </a:moveTo>
                <a:lnTo>
                  <a:pt x="3205481" y="6149327"/>
                </a:lnTo>
                <a:lnTo>
                  <a:pt x="3206116" y="6149654"/>
                </a:lnTo>
                <a:lnTo>
                  <a:pt x="3206751" y="6150307"/>
                </a:lnTo>
                <a:lnTo>
                  <a:pt x="3206751" y="6150961"/>
                </a:lnTo>
                <a:lnTo>
                  <a:pt x="3206751" y="6151615"/>
                </a:lnTo>
                <a:lnTo>
                  <a:pt x="3206433" y="6152268"/>
                </a:lnTo>
                <a:lnTo>
                  <a:pt x="3205798" y="6152922"/>
                </a:lnTo>
                <a:lnTo>
                  <a:pt x="3203576" y="6154556"/>
                </a:lnTo>
                <a:lnTo>
                  <a:pt x="3200401" y="6155864"/>
                </a:lnTo>
                <a:lnTo>
                  <a:pt x="3197226" y="6157171"/>
                </a:lnTo>
                <a:lnTo>
                  <a:pt x="3193098" y="6158152"/>
                </a:lnTo>
                <a:lnTo>
                  <a:pt x="3188971" y="6158806"/>
                </a:lnTo>
                <a:lnTo>
                  <a:pt x="3184843" y="6159459"/>
                </a:lnTo>
                <a:lnTo>
                  <a:pt x="3180715" y="6159459"/>
                </a:lnTo>
                <a:lnTo>
                  <a:pt x="3177223" y="6159132"/>
                </a:lnTo>
                <a:lnTo>
                  <a:pt x="3174048" y="6158479"/>
                </a:lnTo>
                <a:lnTo>
                  <a:pt x="3173095" y="6157825"/>
                </a:lnTo>
                <a:lnTo>
                  <a:pt x="3171825" y="6157171"/>
                </a:lnTo>
                <a:lnTo>
                  <a:pt x="3170873" y="6156191"/>
                </a:lnTo>
                <a:lnTo>
                  <a:pt x="3170555" y="6154883"/>
                </a:lnTo>
                <a:lnTo>
                  <a:pt x="3170238" y="6153576"/>
                </a:lnTo>
                <a:lnTo>
                  <a:pt x="3170238" y="6151942"/>
                </a:lnTo>
                <a:lnTo>
                  <a:pt x="3173730" y="6152922"/>
                </a:lnTo>
                <a:lnTo>
                  <a:pt x="3177858" y="6153249"/>
                </a:lnTo>
                <a:lnTo>
                  <a:pt x="3182303" y="6153249"/>
                </a:lnTo>
                <a:lnTo>
                  <a:pt x="3186430" y="6152922"/>
                </a:lnTo>
                <a:lnTo>
                  <a:pt x="3191193" y="6152268"/>
                </a:lnTo>
                <a:lnTo>
                  <a:pt x="3195638" y="6151288"/>
                </a:lnTo>
                <a:lnTo>
                  <a:pt x="3199131" y="6149981"/>
                </a:lnTo>
                <a:close/>
                <a:moveTo>
                  <a:pt x="1493181" y="6148346"/>
                </a:moveTo>
                <a:lnTo>
                  <a:pt x="1500189" y="6148346"/>
                </a:lnTo>
                <a:lnTo>
                  <a:pt x="1500189" y="6149299"/>
                </a:lnTo>
                <a:lnTo>
                  <a:pt x="1500189" y="6149934"/>
                </a:lnTo>
                <a:lnTo>
                  <a:pt x="1499885" y="6151521"/>
                </a:lnTo>
                <a:lnTo>
                  <a:pt x="1498665" y="6152474"/>
                </a:lnTo>
                <a:lnTo>
                  <a:pt x="1497448" y="6154062"/>
                </a:lnTo>
                <a:lnTo>
                  <a:pt x="1496228" y="6155014"/>
                </a:lnTo>
                <a:lnTo>
                  <a:pt x="1495620" y="6156284"/>
                </a:lnTo>
                <a:lnTo>
                  <a:pt x="1495314" y="6157872"/>
                </a:lnTo>
                <a:lnTo>
                  <a:pt x="1495314" y="6158507"/>
                </a:lnTo>
                <a:lnTo>
                  <a:pt x="1495620" y="6159459"/>
                </a:lnTo>
                <a:lnTo>
                  <a:pt x="1490439" y="6158189"/>
                </a:lnTo>
                <a:lnTo>
                  <a:pt x="1484651" y="6157554"/>
                </a:lnTo>
                <a:lnTo>
                  <a:pt x="1477643" y="6157237"/>
                </a:lnTo>
                <a:lnTo>
                  <a:pt x="1470026" y="6157554"/>
                </a:lnTo>
                <a:lnTo>
                  <a:pt x="1472158" y="6155649"/>
                </a:lnTo>
                <a:lnTo>
                  <a:pt x="1473987" y="6154062"/>
                </a:lnTo>
                <a:lnTo>
                  <a:pt x="1476424" y="6152156"/>
                </a:lnTo>
                <a:lnTo>
                  <a:pt x="1479472" y="6150886"/>
                </a:lnTo>
                <a:lnTo>
                  <a:pt x="1483127" y="6149616"/>
                </a:lnTo>
                <a:lnTo>
                  <a:pt x="1487697" y="6148981"/>
                </a:lnTo>
                <a:close/>
                <a:moveTo>
                  <a:pt x="2663609" y="6143583"/>
                </a:moveTo>
                <a:lnTo>
                  <a:pt x="2666871" y="6143901"/>
                </a:lnTo>
                <a:lnTo>
                  <a:pt x="2670133" y="6146758"/>
                </a:lnTo>
                <a:lnTo>
                  <a:pt x="2671111" y="6148028"/>
                </a:lnTo>
                <a:lnTo>
                  <a:pt x="2671764" y="6148981"/>
                </a:lnTo>
                <a:lnTo>
                  <a:pt x="2671764" y="6149933"/>
                </a:lnTo>
                <a:lnTo>
                  <a:pt x="2671764" y="6150568"/>
                </a:lnTo>
                <a:lnTo>
                  <a:pt x="2671111" y="6151204"/>
                </a:lnTo>
                <a:lnTo>
                  <a:pt x="2670133" y="6151839"/>
                </a:lnTo>
                <a:lnTo>
                  <a:pt x="2667523" y="6153426"/>
                </a:lnTo>
                <a:lnTo>
                  <a:pt x="2663935" y="6154696"/>
                </a:lnTo>
                <a:lnTo>
                  <a:pt x="2660020" y="6155966"/>
                </a:lnTo>
                <a:lnTo>
                  <a:pt x="2655780" y="6157871"/>
                </a:lnTo>
                <a:lnTo>
                  <a:pt x="2653170" y="6157236"/>
                </a:lnTo>
                <a:lnTo>
                  <a:pt x="2651213" y="6156601"/>
                </a:lnTo>
                <a:lnTo>
                  <a:pt x="2649582" y="6155966"/>
                </a:lnTo>
                <a:lnTo>
                  <a:pt x="2648603" y="6155014"/>
                </a:lnTo>
                <a:lnTo>
                  <a:pt x="2647951" y="6153744"/>
                </a:lnTo>
                <a:lnTo>
                  <a:pt x="2647951" y="6152156"/>
                </a:lnTo>
                <a:lnTo>
                  <a:pt x="2648277" y="6150886"/>
                </a:lnTo>
                <a:lnTo>
                  <a:pt x="2649256" y="6149616"/>
                </a:lnTo>
                <a:lnTo>
                  <a:pt x="2650234" y="6148346"/>
                </a:lnTo>
                <a:lnTo>
                  <a:pt x="2651865" y="6147393"/>
                </a:lnTo>
                <a:lnTo>
                  <a:pt x="2653496" y="6146123"/>
                </a:lnTo>
                <a:lnTo>
                  <a:pt x="2655780" y="6145171"/>
                </a:lnTo>
                <a:lnTo>
                  <a:pt x="2658063" y="6144218"/>
                </a:lnTo>
                <a:lnTo>
                  <a:pt x="2660673" y="6143901"/>
                </a:lnTo>
                <a:close/>
                <a:moveTo>
                  <a:pt x="1604329" y="6141996"/>
                </a:moveTo>
                <a:lnTo>
                  <a:pt x="1609409" y="6145645"/>
                </a:lnTo>
                <a:lnTo>
                  <a:pt x="1613218" y="6148299"/>
                </a:lnTo>
                <a:lnTo>
                  <a:pt x="1616076" y="6149626"/>
                </a:lnTo>
                <a:lnTo>
                  <a:pt x="1617981" y="6150289"/>
                </a:lnTo>
                <a:lnTo>
                  <a:pt x="1619251" y="6150289"/>
                </a:lnTo>
                <a:lnTo>
                  <a:pt x="1622743" y="6150289"/>
                </a:lnTo>
                <a:lnTo>
                  <a:pt x="1627823" y="6149626"/>
                </a:lnTo>
                <a:lnTo>
                  <a:pt x="1644017" y="6146640"/>
                </a:lnTo>
                <a:lnTo>
                  <a:pt x="1644651" y="6148299"/>
                </a:lnTo>
                <a:lnTo>
                  <a:pt x="1644651" y="6148962"/>
                </a:lnTo>
                <a:lnTo>
                  <a:pt x="1644651" y="6149294"/>
                </a:lnTo>
                <a:lnTo>
                  <a:pt x="1643698" y="6150289"/>
                </a:lnTo>
                <a:lnTo>
                  <a:pt x="1642111" y="6150953"/>
                </a:lnTo>
                <a:lnTo>
                  <a:pt x="1640206" y="6151616"/>
                </a:lnTo>
                <a:lnTo>
                  <a:pt x="1637666" y="6151948"/>
                </a:lnTo>
                <a:lnTo>
                  <a:pt x="1631951" y="6152611"/>
                </a:lnTo>
                <a:lnTo>
                  <a:pt x="1634808" y="6154270"/>
                </a:lnTo>
                <a:lnTo>
                  <a:pt x="1636713" y="6155597"/>
                </a:lnTo>
                <a:lnTo>
                  <a:pt x="1637983" y="6156923"/>
                </a:lnTo>
                <a:lnTo>
                  <a:pt x="1638618" y="6158250"/>
                </a:lnTo>
                <a:lnTo>
                  <a:pt x="1638301" y="6159577"/>
                </a:lnTo>
                <a:lnTo>
                  <a:pt x="1637666" y="6160904"/>
                </a:lnTo>
                <a:lnTo>
                  <a:pt x="1636078" y="6162563"/>
                </a:lnTo>
                <a:lnTo>
                  <a:pt x="1633857" y="6164221"/>
                </a:lnTo>
                <a:lnTo>
                  <a:pt x="1627188" y="6162231"/>
                </a:lnTo>
                <a:lnTo>
                  <a:pt x="1621156" y="6160904"/>
                </a:lnTo>
                <a:lnTo>
                  <a:pt x="1615758" y="6160572"/>
                </a:lnTo>
                <a:lnTo>
                  <a:pt x="1610996" y="6160572"/>
                </a:lnTo>
                <a:lnTo>
                  <a:pt x="1600518" y="6160572"/>
                </a:lnTo>
                <a:lnTo>
                  <a:pt x="1594486" y="6160241"/>
                </a:lnTo>
                <a:lnTo>
                  <a:pt x="1587501" y="6159577"/>
                </a:lnTo>
                <a:lnTo>
                  <a:pt x="1592581" y="6157255"/>
                </a:lnTo>
                <a:lnTo>
                  <a:pt x="1596708" y="6155265"/>
                </a:lnTo>
                <a:lnTo>
                  <a:pt x="1599248" y="6152943"/>
                </a:lnTo>
                <a:lnTo>
                  <a:pt x="1601153" y="6150953"/>
                </a:lnTo>
                <a:lnTo>
                  <a:pt x="1602423" y="6149294"/>
                </a:lnTo>
                <a:lnTo>
                  <a:pt x="1603376" y="6147304"/>
                </a:lnTo>
                <a:close/>
                <a:moveTo>
                  <a:pt x="2547403" y="6132471"/>
                </a:moveTo>
                <a:lnTo>
                  <a:pt x="2547727" y="6133413"/>
                </a:lnTo>
                <a:lnTo>
                  <a:pt x="2548376" y="6134354"/>
                </a:lnTo>
                <a:lnTo>
                  <a:pt x="2549999" y="6135609"/>
                </a:lnTo>
                <a:lnTo>
                  <a:pt x="2553569" y="6138120"/>
                </a:lnTo>
                <a:lnTo>
                  <a:pt x="2555191" y="6139689"/>
                </a:lnTo>
                <a:lnTo>
                  <a:pt x="2556814" y="6141258"/>
                </a:lnTo>
                <a:lnTo>
                  <a:pt x="2557138" y="6142199"/>
                </a:lnTo>
                <a:lnTo>
                  <a:pt x="2557463" y="6143141"/>
                </a:lnTo>
                <a:lnTo>
                  <a:pt x="2557138" y="6144082"/>
                </a:lnTo>
                <a:lnTo>
                  <a:pt x="2556814" y="6145338"/>
                </a:lnTo>
                <a:lnTo>
                  <a:pt x="2551946" y="6146593"/>
                </a:lnTo>
                <a:lnTo>
                  <a:pt x="2546754" y="6147848"/>
                </a:lnTo>
                <a:lnTo>
                  <a:pt x="2542210" y="6148790"/>
                </a:lnTo>
                <a:lnTo>
                  <a:pt x="2537343" y="6150045"/>
                </a:lnTo>
                <a:lnTo>
                  <a:pt x="2535720" y="6150672"/>
                </a:lnTo>
                <a:lnTo>
                  <a:pt x="2533773" y="6151614"/>
                </a:lnTo>
                <a:lnTo>
                  <a:pt x="2532475" y="6152555"/>
                </a:lnTo>
                <a:lnTo>
                  <a:pt x="2531501" y="6153497"/>
                </a:lnTo>
                <a:lnTo>
                  <a:pt x="2531177" y="6155066"/>
                </a:lnTo>
                <a:lnTo>
                  <a:pt x="2530852" y="6156321"/>
                </a:lnTo>
                <a:lnTo>
                  <a:pt x="2531501" y="6157890"/>
                </a:lnTo>
                <a:lnTo>
                  <a:pt x="2532475" y="6159459"/>
                </a:lnTo>
                <a:lnTo>
                  <a:pt x="2528905" y="6158832"/>
                </a:lnTo>
                <a:lnTo>
                  <a:pt x="2524686" y="6158204"/>
                </a:lnTo>
                <a:lnTo>
                  <a:pt x="2515600" y="6157576"/>
                </a:lnTo>
                <a:lnTo>
                  <a:pt x="2506513" y="6156635"/>
                </a:lnTo>
                <a:lnTo>
                  <a:pt x="2502294" y="6156007"/>
                </a:lnTo>
                <a:lnTo>
                  <a:pt x="2498725" y="6155380"/>
                </a:lnTo>
                <a:lnTo>
                  <a:pt x="2500347" y="6153811"/>
                </a:lnTo>
                <a:lnTo>
                  <a:pt x="2501645" y="6152555"/>
                </a:lnTo>
                <a:lnTo>
                  <a:pt x="2502619" y="6150986"/>
                </a:lnTo>
                <a:lnTo>
                  <a:pt x="2503593" y="6149417"/>
                </a:lnTo>
                <a:lnTo>
                  <a:pt x="2503917" y="6147848"/>
                </a:lnTo>
                <a:lnTo>
                  <a:pt x="2503917" y="6145651"/>
                </a:lnTo>
                <a:lnTo>
                  <a:pt x="2503593" y="6143769"/>
                </a:lnTo>
                <a:lnTo>
                  <a:pt x="2502619" y="6141572"/>
                </a:lnTo>
                <a:lnTo>
                  <a:pt x="2507162" y="6143455"/>
                </a:lnTo>
                <a:lnTo>
                  <a:pt x="2511381" y="6144710"/>
                </a:lnTo>
                <a:lnTo>
                  <a:pt x="2515275" y="6145338"/>
                </a:lnTo>
                <a:lnTo>
                  <a:pt x="2519494" y="6145965"/>
                </a:lnTo>
                <a:lnTo>
                  <a:pt x="2522739" y="6146279"/>
                </a:lnTo>
                <a:lnTo>
                  <a:pt x="2525984" y="6146279"/>
                </a:lnTo>
                <a:lnTo>
                  <a:pt x="2529230" y="6145965"/>
                </a:lnTo>
                <a:lnTo>
                  <a:pt x="2532150" y="6145338"/>
                </a:lnTo>
                <a:lnTo>
                  <a:pt x="2535071" y="6144396"/>
                </a:lnTo>
                <a:lnTo>
                  <a:pt x="2537343" y="6143455"/>
                </a:lnTo>
                <a:lnTo>
                  <a:pt x="2539614" y="6141886"/>
                </a:lnTo>
                <a:lnTo>
                  <a:pt x="2541886" y="6140630"/>
                </a:lnTo>
                <a:lnTo>
                  <a:pt x="2543508" y="6138434"/>
                </a:lnTo>
                <a:lnTo>
                  <a:pt x="2545131" y="6136551"/>
                </a:lnTo>
                <a:lnTo>
                  <a:pt x="2546429" y="6134668"/>
                </a:lnTo>
                <a:close/>
                <a:moveTo>
                  <a:pt x="2546350" y="6129296"/>
                </a:moveTo>
                <a:lnTo>
                  <a:pt x="2547938" y="6129296"/>
                </a:lnTo>
                <a:lnTo>
                  <a:pt x="2546667" y="6132471"/>
                </a:lnTo>
                <a:lnTo>
                  <a:pt x="2546350" y="6130884"/>
                </a:lnTo>
                <a:lnTo>
                  <a:pt x="2546350" y="6130249"/>
                </a:lnTo>
                <a:close/>
                <a:moveTo>
                  <a:pt x="1014369" y="6129296"/>
                </a:moveTo>
                <a:lnTo>
                  <a:pt x="1017414" y="6129943"/>
                </a:lnTo>
                <a:lnTo>
                  <a:pt x="1019240" y="6130913"/>
                </a:lnTo>
                <a:lnTo>
                  <a:pt x="1020459" y="6132530"/>
                </a:lnTo>
                <a:lnTo>
                  <a:pt x="1020763" y="6133500"/>
                </a:lnTo>
                <a:lnTo>
                  <a:pt x="1020763" y="6134794"/>
                </a:lnTo>
                <a:lnTo>
                  <a:pt x="1020459" y="6136411"/>
                </a:lnTo>
                <a:lnTo>
                  <a:pt x="1019545" y="6137704"/>
                </a:lnTo>
                <a:lnTo>
                  <a:pt x="1018024" y="6139321"/>
                </a:lnTo>
                <a:lnTo>
                  <a:pt x="1016500" y="6140615"/>
                </a:lnTo>
                <a:lnTo>
                  <a:pt x="1014065" y="6141908"/>
                </a:lnTo>
                <a:lnTo>
                  <a:pt x="1009498" y="6144172"/>
                </a:lnTo>
                <a:lnTo>
                  <a:pt x="1006758" y="6144819"/>
                </a:lnTo>
                <a:lnTo>
                  <a:pt x="1004322" y="6145789"/>
                </a:lnTo>
                <a:lnTo>
                  <a:pt x="1001582" y="6146112"/>
                </a:lnTo>
                <a:lnTo>
                  <a:pt x="998539" y="6146759"/>
                </a:lnTo>
                <a:lnTo>
                  <a:pt x="998539" y="6145142"/>
                </a:lnTo>
                <a:lnTo>
                  <a:pt x="998842" y="6143849"/>
                </a:lnTo>
                <a:lnTo>
                  <a:pt x="999451" y="6142555"/>
                </a:lnTo>
                <a:lnTo>
                  <a:pt x="1000364" y="6141585"/>
                </a:lnTo>
                <a:lnTo>
                  <a:pt x="1002800" y="6139645"/>
                </a:lnTo>
                <a:lnTo>
                  <a:pt x="1005540" y="6137381"/>
                </a:lnTo>
                <a:lnTo>
                  <a:pt x="1008889" y="6135764"/>
                </a:lnTo>
                <a:lnTo>
                  <a:pt x="1011326" y="6133824"/>
                </a:lnTo>
                <a:lnTo>
                  <a:pt x="1012543" y="6132854"/>
                </a:lnTo>
                <a:lnTo>
                  <a:pt x="1013456" y="6131883"/>
                </a:lnTo>
                <a:lnTo>
                  <a:pt x="1014065" y="6130590"/>
                </a:lnTo>
                <a:close/>
                <a:moveTo>
                  <a:pt x="2859088" y="6122946"/>
                </a:moveTo>
                <a:lnTo>
                  <a:pt x="2865300" y="6123850"/>
                </a:lnTo>
                <a:lnTo>
                  <a:pt x="2870269" y="6125656"/>
                </a:lnTo>
                <a:lnTo>
                  <a:pt x="2874618" y="6127463"/>
                </a:lnTo>
                <a:lnTo>
                  <a:pt x="2877724" y="6129570"/>
                </a:lnTo>
                <a:lnTo>
                  <a:pt x="2880830" y="6132280"/>
                </a:lnTo>
                <a:lnTo>
                  <a:pt x="2883314" y="6134689"/>
                </a:lnTo>
                <a:lnTo>
                  <a:pt x="2887663" y="6140409"/>
                </a:lnTo>
                <a:lnTo>
                  <a:pt x="2881451" y="6139506"/>
                </a:lnTo>
                <a:lnTo>
                  <a:pt x="2876171" y="6138001"/>
                </a:lnTo>
                <a:lnTo>
                  <a:pt x="2871822" y="6136194"/>
                </a:lnTo>
                <a:lnTo>
                  <a:pt x="2868095" y="6134086"/>
                </a:lnTo>
                <a:lnTo>
                  <a:pt x="2865300" y="6131979"/>
                </a:lnTo>
                <a:lnTo>
                  <a:pt x="2862815" y="6128968"/>
                </a:lnTo>
                <a:lnTo>
                  <a:pt x="2860641" y="6126258"/>
                </a:lnTo>
                <a:close/>
                <a:moveTo>
                  <a:pt x="2076761" y="6121358"/>
                </a:moveTo>
                <a:lnTo>
                  <a:pt x="2116139" y="6127595"/>
                </a:lnTo>
                <a:lnTo>
                  <a:pt x="2114899" y="6128162"/>
                </a:lnTo>
                <a:lnTo>
                  <a:pt x="2113038" y="6128729"/>
                </a:lnTo>
                <a:lnTo>
                  <a:pt x="2110558" y="6129296"/>
                </a:lnTo>
                <a:lnTo>
                  <a:pt x="2107457" y="6129296"/>
                </a:lnTo>
                <a:lnTo>
                  <a:pt x="2100636" y="6129296"/>
                </a:lnTo>
                <a:lnTo>
                  <a:pt x="2093504" y="6128729"/>
                </a:lnTo>
                <a:lnTo>
                  <a:pt x="2086373" y="6127879"/>
                </a:lnTo>
                <a:lnTo>
                  <a:pt x="2083582" y="6127028"/>
                </a:lnTo>
                <a:lnTo>
                  <a:pt x="2081102" y="6126178"/>
                </a:lnTo>
                <a:lnTo>
                  <a:pt x="2078621" y="6125327"/>
                </a:lnTo>
                <a:lnTo>
                  <a:pt x="2077381" y="6123910"/>
                </a:lnTo>
                <a:lnTo>
                  <a:pt x="2076761" y="6123343"/>
                </a:lnTo>
                <a:lnTo>
                  <a:pt x="2076451" y="6122492"/>
                </a:lnTo>
                <a:lnTo>
                  <a:pt x="2076451" y="6121925"/>
                </a:lnTo>
                <a:close/>
                <a:moveTo>
                  <a:pt x="2283469" y="6115008"/>
                </a:moveTo>
                <a:lnTo>
                  <a:pt x="2286040" y="6117204"/>
                </a:lnTo>
                <a:lnTo>
                  <a:pt x="2287970" y="6120027"/>
                </a:lnTo>
                <a:lnTo>
                  <a:pt x="2289578" y="6122536"/>
                </a:lnTo>
                <a:lnTo>
                  <a:pt x="2290863" y="6125358"/>
                </a:lnTo>
                <a:lnTo>
                  <a:pt x="2291827" y="6128181"/>
                </a:lnTo>
                <a:lnTo>
                  <a:pt x="2292792" y="6131004"/>
                </a:lnTo>
                <a:lnTo>
                  <a:pt x="2293113" y="6134140"/>
                </a:lnTo>
                <a:lnTo>
                  <a:pt x="2292792" y="6137277"/>
                </a:lnTo>
                <a:lnTo>
                  <a:pt x="2291506" y="6140413"/>
                </a:lnTo>
                <a:lnTo>
                  <a:pt x="2289898" y="6143236"/>
                </a:lnTo>
                <a:lnTo>
                  <a:pt x="2287970" y="6146059"/>
                </a:lnTo>
                <a:lnTo>
                  <a:pt x="2285075" y="6149195"/>
                </a:lnTo>
                <a:lnTo>
                  <a:pt x="2281217" y="6151704"/>
                </a:lnTo>
                <a:lnTo>
                  <a:pt x="2276394" y="6154527"/>
                </a:lnTo>
                <a:lnTo>
                  <a:pt x="2271251" y="6157036"/>
                </a:lnTo>
                <a:lnTo>
                  <a:pt x="2264820" y="6158918"/>
                </a:lnTo>
                <a:lnTo>
                  <a:pt x="2264820" y="6160173"/>
                </a:lnTo>
                <a:lnTo>
                  <a:pt x="2265142" y="6161427"/>
                </a:lnTo>
                <a:lnTo>
                  <a:pt x="2265463" y="6162054"/>
                </a:lnTo>
                <a:lnTo>
                  <a:pt x="2266106" y="6162995"/>
                </a:lnTo>
                <a:lnTo>
                  <a:pt x="2268035" y="6164250"/>
                </a:lnTo>
                <a:lnTo>
                  <a:pt x="2270286" y="6165191"/>
                </a:lnTo>
                <a:lnTo>
                  <a:pt x="2272536" y="6166445"/>
                </a:lnTo>
                <a:lnTo>
                  <a:pt x="2273179" y="6167073"/>
                </a:lnTo>
                <a:lnTo>
                  <a:pt x="2273822" y="6167700"/>
                </a:lnTo>
                <a:lnTo>
                  <a:pt x="2274144" y="6168955"/>
                </a:lnTo>
                <a:lnTo>
                  <a:pt x="2274465" y="6169895"/>
                </a:lnTo>
                <a:lnTo>
                  <a:pt x="2274144" y="6171150"/>
                </a:lnTo>
                <a:lnTo>
                  <a:pt x="2273822" y="6172405"/>
                </a:lnTo>
                <a:lnTo>
                  <a:pt x="2277680" y="6172718"/>
                </a:lnTo>
                <a:lnTo>
                  <a:pt x="2280253" y="6172718"/>
                </a:lnTo>
                <a:lnTo>
                  <a:pt x="2282182" y="6172405"/>
                </a:lnTo>
                <a:lnTo>
                  <a:pt x="2283789" y="6172091"/>
                </a:lnTo>
                <a:lnTo>
                  <a:pt x="2285075" y="6171464"/>
                </a:lnTo>
                <a:lnTo>
                  <a:pt x="2285718" y="6170836"/>
                </a:lnTo>
                <a:lnTo>
                  <a:pt x="2286362" y="6169268"/>
                </a:lnTo>
                <a:lnTo>
                  <a:pt x="2287326" y="6167386"/>
                </a:lnTo>
                <a:lnTo>
                  <a:pt x="2287970" y="6166759"/>
                </a:lnTo>
                <a:lnTo>
                  <a:pt x="2288934" y="6166445"/>
                </a:lnTo>
                <a:lnTo>
                  <a:pt x="2290541" y="6165818"/>
                </a:lnTo>
                <a:lnTo>
                  <a:pt x="2292792" y="6165818"/>
                </a:lnTo>
                <a:lnTo>
                  <a:pt x="2295364" y="6165818"/>
                </a:lnTo>
                <a:lnTo>
                  <a:pt x="2298901" y="6166132"/>
                </a:lnTo>
                <a:lnTo>
                  <a:pt x="2298580" y="6167386"/>
                </a:lnTo>
                <a:lnTo>
                  <a:pt x="2298258" y="6168955"/>
                </a:lnTo>
                <a:lnTo>
                  <a:pt x="2298258" y="6169895"/>
                </a:lnTo>
                <a:lnTo>
                  <a:pt x="2298901" y="6170523"/>
                </a:lnTo>
                <a:lnTo>
                  <a:pt x="2299865" y="6171464"/>
                </a:lnTo>
                <a:lnTo>
                  <a:pt x="2300508" y="6172091"/>
                </a:lnTo>
                <a:lnTo>
                  <a:pt x="2302759" y="6173346"/>
                </a:lnTo>
                <a:lnTo>
                  <a:pt x="2304689" y="6174286"/>
                </a:lnTo>
                <a:lnTo>
                  <a:pt x="2306617" y="6175541"/>
                </a:lnTo>
                <a:lnTo>
                  <a:pt x="2307582" y="6176482"/>
                </a:lnTo>
                <a:lnTo>
                  <a:pt x="2307903" y="6177423"/>
                </a:lnTo>
                <a:lnTo>
                  <a:pt x="2308225" y="6178364"/>
                </a:lnTo>
                <a:lnTo>
                  <a:pt x="2308225" y="6179305"/>
                </a:lnTo>
                <a:lnTo>
                  <a:pt x="2303402" y="6179932"/>
                </a:lnTo>
                <a:lnTo>
                  <a:pt x="2299222" y="6179932"/>
                </a:lnTo>
                <a:lnTo>
                  <a:pt x="2296007" y="6179618"/>
                </a:lnTo>
                <a:lnTo>
                  <a:pt x="2293113" y="6179305"/>
                </a:lnTo>
                <a:lnTo>
                  <a:pt x="2287326" y="6178364"/>
                </a:lnTo>
                <a:lnTo>
                  <a:pt x="2284111" y="6177737"/>
                </a:lnTo>
                <a:lnTo>
                  <a:pt x="2281217" y="6177423"/>
                </a:lnTo>
                <a:lnTo>
                  <a:pt x="2278968" y="6181500"/>
                </a:lnTo>
                <a:lnTo>
                  <a:pt x="2277037" y="6184950"/>
                </a:lnTo>
                <a:lnTo>
                  <a:pt x="2276394" y="6186832"/>
                </a:lnTo>
                <a:lnTo>
                  <a:pt x="2276073" y="6188400"/>
                </a:lnTo>
                <a:lnTo>
                  <a:pt x="2276073" y="6190596"/>
                </a:lnTo>
                <a:lnTo>
                  <a:pt x="2276394" y="6192164"/>
                </a:lnTo>
                <a:lnTo>
                  <a:pt x="2277037" y="6193732"/>
                </a:lnTo>
                <a:lnTo>
                  <a:pt x="2278968" y="6195300"/>
                </a:lnTo>
                <a:lnTo>
                  <a:pt x="2280896" y="6196555"/>
                </a:lnTo>
                <a:lnTo>
                  <a:pt x="2283469" y="6197810"/>
                </a:lnTo>
                <a:lnTo>
                  <a:pt x="2287004" y="6198750"/>
                </a:lnTo>
                <a:lnTo>
                  <a:pt x="2291506" y="6199064"/>
                </a:lnTo>
                <a:lnTo>
                  <a:pt x="2294399" y="6215060"/>
                </a:lnTo>
                <a:lnTo>
                  <a:pt x="2290220" y="6215060"/>
                </a:lnTo>
                <a:lnTo>
                  <a:pt x="2287326" y="6215687"/>
                </a:lnTo>
                <a:lnTo>
                  <a:pt x="2281539" y="6216628"/>
                </a:lnTo>
                <a:lnTo>
                  <a:pt x="2279288" y="6217255"/>
                </a:lnTo>
                <a:lnTo>
                  <a:pt x="2276073" y="6217883"/>
                </a:lnTo>
                <a:lnTo>
                  <a:pt x="2272859" y="6218196"/>
                </a:lnTo>
                <a:lnTo>
                  <a:pt x="2268356" y="6218196"/>
                </a:lnTo>
                <a:lnTo>
                  <a:pt x="2266427" y="6216314"/>
                </a:lnTo>
                <a:lnTo>
                  <a:pt x="2264820" y="6214433"/>
                </a:lnTo>
                <a:lnTo>
                  <a:pt x="2263855" y="6212551"/>
                </a:lnTo>
                <a:lnTo>
                  <a:pt x="2263212" y="6210355"/>
                </a:lnTo>
                <a:lnTo>
                  <a:pt x="2262569" y="6206905"/>
                </a:lnTo>
                <a:lnTo>
                  <a:pt x="2261926" y="6205337"/>
                </a:lnTo>
                <a:lnTo>
                  <a:pt x="2261283" y="6203455"/>
                </a:lnTo>
                <a:lnTo>
                  <a:pt x="2260318" y="6202201"/>
                </a:lnTo>
                <a:lnTo>
                  <a:pt x="2259033" y="6200946"/>
                </a:lnTo>
                <a:lnTo>
                  <a:pt x="2257103" y="6199691"/>
                </a:lnTo>
                <a:lnTo>
                  <a:pt x="2254210" y="6199064"/>
                </a:lnTo>
                <a:lnTo>
                  <a:pt x="2250673" y="6198437"/>
                </a:lnTo>
                <a:lnTo>
                  <a:pt x="2245530" y="6198123"/>
                </a:lnTo>
                <a:lnTo>
                  <a:pt x="2239421" y="6197810"/>
                </a:lnTo>
                <a:lnTo>
                  <a:pt x="2232025" y="6198123"/>
                </a:lnTo>
                <a:lnTo>
                  <a:pt x="2234918" y="6196555"/>
                </a:lnTo>
                <a:lnTo>
                  <a:pt x="2237169" y="6194987"/>
                </a:lnTo>
                <a:lnTo>
                  <a:pt x="2238455" y="6193419"/>
                </a:lnTo>
                <a:lnTo>
                  <a:pt x="2239098" y="6191537"/>
                </a:lnTo>
                <a:lnTo>
                  <a:pt x="2239098" y="6189341"/>
                </a:lnTo>
                <a:lnTo>
                  <a:pt x="2238777" y="6187146"/>
                </a:lnTo>
                <a:lnTo>
                  <a:pt x="2237813" y="6182441"/>
                </a:lnTo>
                <a:lnTo>
                  <a:pt x="2236205" y="6177737"/>
                </a:lnTo>
                <a:lnTo>
                  <a:pt x="2235561" y="6174914"/>
                </a:lnTo>
                <a:lnTo>
                  <a:pt x="2235240" y="6172405"/>
                </a:lnTo>
                <a:lnTo>
                  <a:pt x="2235561" y="6170209"/>
                </a:lnTo>
                <a:lnTo>
                  <a:pt x="2235883" y="6167386"/>
                </a:lnTo>
                <a:lnTo>
                  <a:pt x="2237169" y="6164877"/>
                </a:lnTo>
                <a:lnTo>
                  <a:pt x="2238777" y="6162682"/>
                </a:lnTo>
                <a:lnTo>
                  <a:pt x="2241992" y="6163936"/>
                </a:lnTo>
                <a:lnTo>
                  <a:pt x="2244564" y="6164877"/>
                </a:lnTo>
                <a:lnTo>
                  <a:pt x="2246815" y="6165505"/>
                </a:lnTo>
                <a:lnTo>
                  <a:pt x="2248744" y="6165818"/>
                </a:lnTo>
                <a:lnTo>
                  <a:pt x="2250351" y="6165818"/>
                </a:lnTo>
                <a:lnTo>
                  <a:pt x="2251959" y="6165191"/>
                </a:lnTo>
                <a:lnTo>
                  <a:pt x="2252924" y="6164564"/>
                </a:lnTo>
                <a:lnTo>
                  <a:pt x="2253888" y="6163623"/>
                </a:lnTo>
                <a:lnTo>
                  <a:pt x="2255174" y="6162368"/>
                </a:lnTo>
                <a:lnTo>
                  <a:pt x="2255817" y="6160800"/>
                </a:lnTo>
                <a:lnTo>
                  <a:pt x="2256782" y="6157350"/>
                </a:lnTo>
                <a:lnTo>
                  <a:pt x="2257425" y="6152959"/>
                </a:lnTo>
                <a:lnTo>
                  <a:pt x="2258068" y="6148568"/>
                </a:lnTo>
                <a:lnTo>
                  <a:pt x="2258711" y="6143236"/>
                </a:lnTo>
                <a:lnTo>
                  <a:pt x="2259675" y="6138218"/>
                </a:lnTo>
                <a:lnTo>
                  <a:pt x="2260961" y="6133199"/>
                </a:lnTo>
                <a:lnTo>
                  <a:pt x="2262569" y="6130690"/>
                </a:lnTo>
                <a:lnTo>
                  <a:pt x="2263534" y="6128495"/>
                </a:lnTo>
                <a:lnTo>
                  <a:pt x="2265142" y="6126299"/>
                </a:lnTo>
                <a:lnTo>
                  <a:pt x="2266750" y="6123790"/>
                </a:lnTo>
                <a:lnTo>
                  <a:pt x="2268678" y="6121908"/>
                </a:lnTo>
                <a:lnTo>
                  <a:pt x="2270929" y="6120340"/>
                </a:lnTo>
                <a:lnTo>
                  <a:pt x="2273501" y="6118772"/>
                </a:lnTo>
                <a:lnTo>
                  <a:pt x="2276394" y="6117204"/>
                </a:lnTo>
                <a:lnTo>
                  <a:pt x="2279931" y="6115949"/>
                </a:lnTo>
                <a:close/>
                <a:moveTo>
                  <a:pt x="1509713" y="6115008"/>
                </a:moveTo>
                <a:lnTo>
                  <a:pt x="1509713" y="6116278"/>
                </a:lnTo>
                <a:lnTo>
                  <a:pt x="1509183" y="6118183"/>
                </a:lnTo>
                <a:lnTo>
                  <a:pt x="1508125" y="6117866"/>
                </a:lnTo>
                <a:close/>
                <a:moveTo>
                  <a:pt x="2309813" y="6111833"/>
                </a:moveTo>
                <a:lnTo>
                  <a:pt x="2311083" y="6111833"/>
                </a:lnTo>
                <a:lnTo>
                  <a:pt x="2312353" y="6112142"/>
                </a:lnTo>
                <a:lnTo>
                  <a:pt x="2315211" y="6113070"/>
                </a:lnTo>
                <a:lnTo>
                  <a:pt x="2320291" y="6115851"/>
                </a:lnTo>
                <a:lnTo>
                  <a:pt x="2323149" y="6116778"/>
                </a:lnTo>
                <a:lnTo>
                  <a:pt x="2324418" y="6117087"/>
                </a:lnTo>
                <a:lnTo>
                  <a:pt x="2325371" y="6117087"/>
                </a:lnTo>
                <a:lnTo>
                  <a:pt x="2326641" y="6116778"/>
                </a:lnTo>
                <a:lnTo>
                  <a:pt x="2327593" y="6116160"/>
                </a:lnTo>
                <a:lnTo>
                  <a:pt x="2328546" y="6115233"/>
                </a:lnTo>
                <a:lnTo>
                  <a:pt x="2329817" y="6113688"/>
                </a:lnTo>
                <a:lnTo>
                  <a:pt x="2330451" y="6114924"/>
                </a:lnTo>
                <a:lnTo>
                  <a:pt x="2330451" y="6116469"/>
                </a:lnTo>
                <a:lnTo>
                  <a:pt x="2330451" y="6118633"/>
                </a:lnTo>
                <a:lnTo>
                  <a:pt x="2329817" y="6120487"/>
                </a:lnTo>
                <a:lnTo>
                  <a:pt x="2328863" y="6122651"/>
                </a:lnTo>
                <a:lnTo>
                  <a:pt x="2327911" y="6125432"/>
                </a:lnTo>
                <a:lnTo>
                  <a:pt x="2326641" y="6127596"/>
                </a:lnTo>
                <a:lnTo>
                  <a:pt x="2325053" y="6130068"/>
                </a:lnTo>
                <a:lnTo>
                  <a:pt x="2323149" y="6132850"/>
                </a:lnTo>
                <a:lnTo>
                  <a:pt x="2320926" y="6135323"/>
                </a:lnTo>
                <a:lnTo>
                  <a:pt x="2318386" y="6137486"/>
                </a:lnTo>
                <a:lnTo>
                  <a:pt x="2315846" y="6139959"/>
                </a:lnTo>
                <a:lnTo>
                  <a:pt x="2312670" y="6142122"/>
                </a:lnTo>
                <a:lnTo>
                  <a:pt x="2309813" y="6143668"/>
                </a:lnTo>
                <a:lnTo>
                  <a:pt x="2306320" y="6145213"/>
                </a:lnTo>
                <a:lnTo>
                  <a:pt x="2302828" y="6146758"/>
                </a:lnTo>
                <a:lnTo>
                  <a:pt x="2304098" y="6143049"/>
                </a:lnTo>
                <a:lnTo>
                  <a:pt x="2305369" y="6139650"/>
                </a:lnTo>
                <a:lnTo>
                  <a:pt x="2306320" y="6135632"/>
                </a:lnTo>
                <a:lnTo>
                  <a:pt x="2308225" y="6132541"/>
                </a:lnTo>
                <a:lnTo>
                  <a:pt x="2309178" y="6130687"/>
                </a:lnTo>
                <a:lnTo>
                  <a:pt x="2310449" y="6129141"/>
                </a:lnTo>
                <a:lnTo>
                  <a:pt x="2312035" y="6127596"/>
                </a:lnTo>
                <a:lnTo>
                  <a:pt x="2313623" y="6126360"/>
                </a:lnTo>
                <a:lnTo>
                  <a:pt x="2315846" y="6125123"/>
                </a:lnTo>
                <a:lnTo>
                  <a:pt x="2318386" y="6123578"/>
                </a:lnTo>
                <a:lnTo>
                  <a:pt x="2321243" y="6122651"/>
                </a:lnTo>
                <a:lnTo>
                  <a:pt x="2324736" y="6122033"/>
                </a:lnTo>
                <a:lnTo>
                  <a:pt x="2324101" y="6121414"/>
                </a:lnTo>
                <a:lnTo>
                  <a:pt x="2323149" y="6120796"/>
                </a:lnTo>
                <a:lnTo>
                  <a:pt x="2321243" y="6120487"/>
                </a:lnTo>
                <a:lnTo>
                  <a:pt x="2319656" y="6120487"/>
                </a:lnTo>
                <a:lnTo>
                  <a:pt x="2310449" y="6120796"/>
                </a:lnTo>
                <a:lnTo>
                  <a:pt x="2305369" y="6120796"/>
                </a:lnTo>
                <a:lnTo>
                  <a:pt x="2303463" y="6120487"/>
                </a:lnTo>
                <a:lnTo>
                  <a:pt x="2301558" y="6119869"/>
                </a:lnTo>
                <a:lnTo>
                  <a:pt x="2299653" y="6119251"/>
                </a:lnTo>
                <a:lnTo>
                  <a:pt x="2298383" y="6118015"/>
                </a:lnTo>
                <a:lnTo>
                  <a:pt x="2297430" y="6116469"/>
                </a:lnTo>
                <a:lnTo>
                  <a:pt x="2297113" y="6114615"/>
                </a:lnTo>
                <a:lnTo>
                  <a:pt x="2302193" y="6114615"/>
                </a:lnTo>
                <a:lnTo>
                  <a:pt x="2306003" y="6113997"/>
                </a:lnTo>
                <a:lnTo>
                  <a:pt x="2307590" y="6113688"/>
                </a:lnTo>
                <a:lnTo>
                  <a:pt x="2308543" y="6113070"/>
                </a:lnTo>
                <a:lnTo>
                  <a:pt x="2309178" y="6112451"/>
                </a:lnTo>
                <a:close/>
                <a:moveTo>
                  <a:pt x="1376363" y="6108658"/>
                </a:moveTo>
                <a:lnTo>
                  <a:pt x="1379953" y="6108658"/>
                </a:lnTo>
                <a:lnTo>
                  <a:pt x="1383217" y="6108658"/>
                </a:lnTo>
                <a:lnTo>
                  <a:pt x="1385828" y="6108976"/>
                </a:lnTo>
                <a:lnTo>
                  <a:pt x="1388113" y="6109611"/>
                </a:lnTo>
                <a:lnTo>
                  <a:pt x="1389745" y="6110563"/>
                </a:lnTo>
                <a:lnTo>
                  <a:pt x="1391704" y="6111516"/>
                </a:lnTo>
                <a:lnTo>
                  <a:pt x="1394641" y="6113421"/>
                </a:lnTo>
                <a:lnTo>
                  <a:pt x="1397253" y="6115326"/>
                </a:lnTo>
                <a:lnTo>
                  <a:pt x="1399212" y="6115961"/>
                </a:lnTo>
                <a:lnTo>
                  <a:pt x="1400844" y="6116913"/>
                </a:lnTo>
                <a:lnTo>
                  <a:pt x="1402801" y="6117866"/>
                </a:lnTo>
                <a:lnTo>
                  <a:pt x="1405413" y="6118501"/>
                </a:lnTo>
                <a:lnTo>
                  <a:pt x="1408024" y="6118818"/>
                </a:lnTo>
                <a:lnTo>
                  <a:pt x="1411288" y="6118818"/>
                </a:lnTo>
                <a:lnTo>
                  <a:pt x="1410961" y="6119453"/>
                </a:lnTo>
                <a:lnTo>
                  <a:pt x="1410309" y="6119771"/>
                </a:lnTo>
                <a:lnTo>
                  <a:pt x="1409003" y="6120406"/>
                </a:lnTo>
                <a:lnTo>
                  <a:pt x="1404433" y="6121358"/>
                </a:lnTo>
                <a:lnTo>
                  <a:pt x="1402475" y="6121993"/>
                </a:lnTo>
                <a:lnTo>
                  <a:pt x="1400516" y="6122311"/>
                </a:lnTo>
                <a:lnTo>
                  <a:pt x="1399537" y="6123263"/>
                </a:lnTo>
                <a:lnTo>
                  <a:pt x="1399212" y="6123898"/>
                </a:lnTo>
                <a:lnTo>
                  <a:pt x="1398884" y="6124533"/>
                </a:lnTo>
                <a:lnTo>
                  <a:pt x="1394968" y="6122946"/>
                </a:lnTo>
                <a:lnTo>
                  <a:pt x="1391378" y="6121676"/>
                </a:lnTo>
                <a:lnTo>
                  <a:pt x="1387787" y="6119771"/>
                </a:lnTo>
                <a:lnTo>
                  <a:pt x="1384849" y="6117866"/>
                </a:lnTo>
                <a:lnTo>
                  <a:pt x="1381912" y="6115643"/>
                </a:lnTo>
                <a:lnTo>
                  <a:pt x="1379953" y="6113738"/>
                </a:lnTo>
                <a:lnTo>
                  <a:pt x="1377996" y="6111198"/>
                </a:lnTo>
                <a:close/>
                <a:moveTo>
                  <a:pt x="2341563" y="6107071"/>
                </a:moveTo>
                <a:lnTo>
                  <a:pt x="2344853" y="6107394"/>
                </a:lnTo>
                <a:lnTo>
                  <a:pt x="2347545" y="6107717"/>
                </a:lnTo>
                <a:lnTo>
                  <a:pt x="2350238" y="6108363"/>
                </a:lnTo>
                <a:lnTo>
                  <a:pt x="2352929" y="6109654"/>
                </a:lnTo>
                <a:lnTo>
                  <a:pt x="2355022" y="6110623"/>
                </a:lnTo>
                <a:lnTo>
                  <a:pt x="2357116" y="6111592"/>
                </a:lnTo>
                <a:lnTo>
                  <a:pt x="2358911" y="6112883"/>
                </a:lnTo>
                <a:lnTo>
                  <a:pt x="2360107" y="6114175"/>
                </a:lnTo>
                <a:lnTo>
                  <a:pt x="2361304" y="6115789"/>
                </a:lnTo>
                <a:lnTo>
                  <a:pt x="2361902" y="6117403"/>
                </a:lnTo>
                <a:lnTo>
                  <a:pt x="2362201" y="6119018"/>
                </a:lnTo>
                <a:lnTo>
                  <a:pt x="2361902" y="6120309"/>
                </a:lnTo>
                <a:lnTo>
                  <a:pt x="2361603" y="6121924"/>
                </a:lnTo>
                <a:lnTo>
                  <a:pt x="2360406" y="6123215"/>
                </a:lnTo>
                <a:lnTo>
                  <a:pt x="2359210" y="6124830"/>
                </a:lnTo>
                <a:lnTo>
                  <a:pt x="2356817" y="6126121"/>
                </a:lnTo>
                <a:lnTo>
                  <a:pt x="2355022" y="6125153"/>
                </a:lnTo>
                <a:lnTo>
                  <a:pt x="2353527" y="6123538"/>
                </a:lnTo>
                <a:lnTo>
                  <a:pt x="2352630" y="6122247"/>
                </a:lnTo>
                <a:lnTo>
                  <a:pt x="2352031" y="6121278"/>
                </a:lnTo>
                <a:lnTo>
                  <a:pt x="2351733" y="6119987"/>
                </a:lnTo>
                <a:lnTo>
                  <a:pt x="2351433" y="6119018"/>
                </a:lnTo>
                <a:lnTo>
                  <a:pt x="2351433" y="6116435"/>
                </a:lnTo>
                <a:lnTo>
                  <a:pt x="2351134" y="6114175"/>
                </a:lnTo>
                <a:lnTo>
                  <a:pt x="2350536" y="6112883"/>
                </a:lnTo>
                <a:lnTo>
                  <a:pt x="2349638" y="6111914"/>
                </a:lnTo>
                <a:lnTo>
                  <a:pt x="2348741" y="6110623"/>
                </a:lnTo>
                <a:lnTo>
                  <a:pt x="2346947" y="6109654"/>
                </a:lnTo>
                <a:lnTo>
                  <a:pt x="2344853" y="6108040"/>
                </a:lnTo>
                <a:close/>
                <a:moveTo>
                  <a:pt x="1493202" y="6107071"/>
                </a:moveTo>
                <a:lnTo>
                  <a:pt x="1497012" y="6108063"/>
                </a:lnTo>
                <a:lnTo>
                  <a:pt x="1501775" y="6108725"/>
                </a:lnTo>
                <a:lnTo>
                  <a:pt x="1507173" y="6109056"/>
                </a:lnTo>
                <a:lnTo>
                  <a:pt x="1512888" y="6109056"/>
                </a:lnTo>
                <a:lnTo>
                  <a:pt x="1508760" y="6115009"/>
                </a:lnTo>
                <a:lnTo>
                  <a:pt x="1508443" y="6114348"/>
                </a:lnTo>
                <a:lnTo>
                  <a:pt x="1507808" y="6113686"/>
                </a:lnTo>
                <a:lnTo>
                  <a:pt x="1506220" y="6113355"/>
                </a:lnTo>
                <a:lnTo>
                  <a:pt x="1504951" y="6113025"/>
                </a:lnTo>
                <a:lnTo>
                  <a:pt x="1501775" y="6112694"/>
                </a:lnTo>
                <a:lnTo>
                  <a:pt x="1498282" y="6112363"/>
                </a:lnTo>
                <a:lnTo>
                  <a:pt x="1495107" y="6112032"/>
                </a:lnTo>
                <a:lnTo>
                  <a:pt x="1494155" y="6111702"/>
                </a:lnTo>
                <a:lnTo>
                  <a:pt x="1493202" y="6111371"/>
                </a:lnTo>
                <a:lnTo>
                  <a:pt x="1492567" y="6110709"/>
                </a:lnTo>
                <a:lnTo>
                  <a:pt x="1492250" y="6109717"/>
                </a:lnTo>
                <a:lnTo>
                  <a:pt x="1492250" y="6108394"/>
                </a:lnTo>
                <a:close/>
                <a:moveTo>
                  <a:pt x="1311275" y="6103896"/>
                </a:moveTo>
                <a:lnTo>
                  <a:pt x="1316606" y="6104549"/>
                </a:lnTo>
                <a:lnTo>
                  <a:pt x="1321309" y="6105528"/>
                </a:lnTo>
                <a:lnTo>
                  <a:pt x="1325073" y="6106834"/>
                </a:lnTo>
                <a:lnTo>
                  <a:pt x="1328523" y="6108466"/>
                </a:lnTo>
                <a:lnTo>
                  <a:pt x="1331030" y="6110751"/>
                </a:lnTo>
                <a:lnTo>
                  <a:pt x="1333853" y="6113036"/>
                </a:lnTo>
                <a:lnTo>
                  <a:pt x="1336048" y="6115320"/>
                </a:lnTo>
                <a:lnTo>
                  <a:pt x="1338243" y="6118258"/>
                </a:lnTo>
                <a:lnTo>
                  <a:pt x="1342319" y="6123480"/>
                </a:lnTo>
                <a:lnTo>
                  <a:pt x="1344514" y="6126418"/>
                </a:lnTo>
                <a:lnTo>
                  <a:pt x="1347336" y="6129029"/>
                </a:lnTo>
                <a:lnTo>
                  <a:pt x="1350159" y="6131967"/>
                </a:lnTo>
                <a:lnTo>
                  <a:pt x="1353608" y="6134578"/>
                </a:lnTo>
                <a:lnTo>
                  <a:pt x="1357371" y="6136863"/>
                </a:lnTo>
                <a:lnTo>
                  <a:pt x="1362076" y="6138821"/>
                </a:lnTo>
                <a:lnTo>
                  <a:pt x="1357057" y="6137842"/>
                </a:lnTo>
                <a:lnTo>
                  <a:pt x="1352354" y="6136210"/>
                </a:lnTo>
                <a:lnTo>
                  <a:pt x="1348277" y="6134578"/>
                </a:lnTo>
                <a:lnTo>
                  <a:pt x="1344514" y="6132946"/>
                </a:lnTo>
                <a:lnTo>
                  <a:pt x="1341065" y="6130661"/>
                </a:lnTo>
                <a:lnTo>
                  <a:pt x="1337929" y="6128376"/>
                </a:lnTo>
                <a:lnTo>
                  <a:pt x="1335108" y="6126092"/>
                </a:lnTo>
                <a:lnTo>
                  <a:pt x="1332598" y="6123480"/>
                </a:lnTo>
                <a:lnTo>
                  <a:pt x="1327268" y="6118584"/>
                </a:lnTo>
                <a:lnTo>
                  <a:pt x="1322250" y="6113362"/>
                </a:lnTo>
                <a:lnTo>
                  <a:pt x="1316919" y="6108466"/>
                </a:lnTo>
                <a:lnTo>
                  <a:pt x="1314411" y="6106181"/>
                </a:lnTo>
                <a:close/>
                <a:moveTo>
                  <a:pt x="2606675" y="6102308"/>
                </a:moveTo>
                <a:lnTo>
                  <a:pt x="2611469" y="6103609"/>
                </a:lnTo>
                <a:lnTo>
                  <a:pt x="2617862" y="6104910"/>
                </a:lnTo>
                <a:lnTo>
                  <a:pt x="2624574" y="6105885"/>
                </a:lnTo>
                <a:lnTo>
                  <a:pt x="2639277" y="6107836"/>
                </a:lnTo>
                <a:lnTo>
                  <a:pt x="2654300" y="6109137"/>
                </a:lnTo>
                <a:lnTo>
                  <a:pt x="2648546" y="6113364"/>
                </a:lnTo>
                <a:lnTo>
                  <a:pt x="2646309" y="6115315"/>
                </a:lnTo>
                <a:lnTo>
                  <a:pt x="2644391" y="6117591"/>
                </a:lnTo>
                <a:lnTo>
                  <a:pt x="2642793" y="6119867"/>
                </a:lnTo>
                <a:lnTo>
                  <a:pt x="2642473" y="6121167"/>
                </a:lnTo>
                <a:lnTo>
                  <a:pt x="2642473" y="6122468"/>
                </a:lnTo>
                <a:lnTo>
                  <a:pt x="2642473" y="6124094"/>
                </a:lnTo>
                <a:lnTo>
                  <a:pt x="2642793" y="6126045"/>
                </a:lnTo>
                <a:lnTo>
                  <a:pt x="2643432" y="6127670"/>
                </a:lnTo>
                <a:lnTo>
                  <a:pt x="2644711" y="6129296"/>
                </a:lnTo>
                <a:lnTo>
                  <a:pt x="2639916" y="6125720"/>
                </a:lnTo>
                <a:lnTo>
                  <a:pt x="2635761" y="6121818"/>
                </a:lnTo>
                <a:lnTo>
                  <a:pt x="2631926" y="6118241"/>
                </a:lnTo>
                <a:lnTo>
                  <a:pt x="2627451" y="6114339"/>
                </a:lnTo>
                <a:lnTo>
                  <a:pt x="2622656" y="6110762"/>
                </a:lnTo>
                <a:lnTo>
                  <a:pt x="2616583" y="6106860"/>
                </a:lnTo>
                <a:lnTo>
                  <a:pt x="2613067" y="6104910"/>
                </a:lnTo>
                <a:lnTo>
                  <a:pt x="2609232" y="6103284"/>
                </a:lnTo>
                <a:close/>
                <a:moveTo>
                  <a:pt x="1460229" y="6100721"/>
                </a:moveTo>
                <a:lnTo>
                  <a:pt x="1465015" y="6101340"/>
                </a:lnTo>
                <a:lnTo>
                  <a:pt x="1468525" y="6102888"/>
                </a:lnTo>
                <a:lnTo>
                  <a:pt x="1470759" y="6104126"/>
                </a:lnTo>
                <a:lnTo>
                  <a:pt x="1472035" y="6104745"/>
                </a:lnTo>
                <a:lnTo>
                  <a:pt x="1472673" y="6105364"/>
                </a:lnTo>
                <a:lnTo>
                  <a:pt x="1473311" y="6107221"/>
                </a:lnTo>
                <a:lnTo>
                  <a:pt x="1473311" y="6109078"/>
                </a:lnTo>
                <a:lnTo>
                  <a:pt x="1472992" y="6111245"/>
                </a:lnTo>
                <a:lnTo>
                  <a:pt x="1472354" y="6113102"/>
                </a:lnTo>
                <a:lnTo>
                  <a:pt x="1470759" y="6117745"/>
                </a:lnTo>
                <a:lnTo>
                  <a:pt x="1470440" y="6119911"/>
                </a:lnTo>
                <a:lnTo>
                  <a:pt x="1470440" y="6121768"/>
                </a:lnTo>
                <a:lnTo>
                  <a:pt x="1471398" y="6123935"/>
                </a:lnTo>
                <a:lnTo>
                  <a:pt x="1471716" y="6125173"/>
                </a:lnTo>
                <a:lnTo>
                  <a:pt x="1472673" y="6126102"/>
                </a:lnTo>
                <a:lnTo>
                  <a:pt x="1474907" y="6127959"/>
                </a:lnTo>
                <a:lnTo>
                  <a:pt x="1478098" y="6129506"/>
                </a:lnTo>
                <a:lnTo>
                  <a:pt x="1482565" y="6128887"/>
                </a:lnTo>
                <a:lnTo>
                  <a:pt x="1485437" y="6128268"/>
                </a:lnTo>
                <a:lnTo>
                  <a:pt x="1487671" y="6127649"/>
                </a:lnTo>
                <a:lnTo>
                  <a:pt x="1488947" y="6126721"/>
                </a:lnTo>
                <a:lnTo>
                  <a:pt x="1489267" y="6125792"/>
                </a:lnTo>
                <a:lnTo>
                  <a:pt x="1489267" y="6124863"/>
                </a:lnTo>
                <a:lnTo>
                  <a:pt x="1488947" y="6123625"/>
                </a:lnTo>
                <a:lnTo>
                  <a:pt x="1487990" y="6122697"/>
                </a:lnTo>
                <a:lnTo>
                  <a:pt x="1485437" y="6120221"/>
                </a:lnTo>
                <a:lnTo>
                  <a:pt x="1482884" y="6117435"/>
                </a:lnTo>
                <a:lnTo>
                  <a:pt x="1481927" y="6115888"/>
                </a:lnTo>
                <a:lnTo>
                  <a:pt x="1481608" y="6114340"/>
                </a:lnTo>
                <a:lnTo>
                  <a:pt x="1481289" y="6112792"/>
                </a:lnTo>
                <a:lnTo>
                  <a:pt x="1481608" y="6110935"/>
                </a:lnTo>
                <a:lnTo>
                  <a:pt x="1486075" y="6111245"/>
                </a:lnTo>
                <a:lnTo>
                  <a:pt x="1489585" y="6112173"/>
                </a:lnTo>
                <a:lnTo>
                  <a:pt x="1492457" y="6113102"/>
                </a:lnTo>
                <a:lnTo>
                  <a:pt x="1495329" y="6114340"/>
                </a:lnTo>
                <a:lnTo>
                  <a:pt x="1497563" y="6115578"/>
                </a:lnTo>
                <a:lnTo>
                  <a:pt x="1500754" y="6116507"/>
                </a:lnTo>
                <a:lnTo>
                  <a:pt x="1503945" y="6117745"/>
                </a:lnTo>
                <a:lnTo>
                  <a:pt x="1508093" y="6118054"/>
                </a:lnTo>
                <a:lnTo>
                  <a:pt x="1505540" y="6121768"/>
                </a:lnTo>
                <a:lnTo>
                  <a:pt x="1503626" y="6125792"/>
                </a:lnTo>
                <a:lnTo>
                  <a:pt x="1503306" y="6127340"/>
                </a:lnTo>
                <a:lnTo>
                  <a:pt x="1502668" y="6129197"/>
                </a:lnTo>
                <a:lnTo>
                  <a:pt x="1502668" y="6131054"/>
                </a:lnTo>
                <a:lnTo>
                  <a:pt x="1502668" y="6132911"/>
                </a:lnTo>
                <a:lnTo>
                  <a:pt x="1503306" y="6134768"/>
                </a:lnTo>
                <a:lnTo>
                  <a:pt x="1503945" y="6136625"/>
                </a:lnTo>
                <a:lnTo>
                  <a:pt x="1504902" y="6139101"/>
                </a:lnTo>
                <a:lnTo>
                  <a:pt x="1505859" y="6140958"/>
                </a:lnTo>
                <a:lnTo>
                  <a:pt x="1507455" y="6143125"/>
                </a:lnTo>
                <a:lnTo>
                  <a:pt x="1509688" y="6145292"/>
                </a:lnTo>
                <a:lnTo>
                  <a:pt x="1514475" y="6149934"/>
                </a:lnTo>
                <a:lnTo>
                  <a:pt x="1508731" y="6148387"/>
                </a:lnTo>
                <a:lnTo>
                  <a:pt x="1503945" y="6146839"/>
                </a:lnTo>
                <a:lnTo>
                  <a:pt x="1499477" y="6144672"/>
                </a:lnTo>
                <a:lnTo>
                  <a:pt x="1496286" y="6143125"/>
                </a:lnTo>
                <a:lnTo>
                  <a:pt x="1490862" y="6140339"/>
                </a:lnTo>
                <a:lnTo>
                  <a:pt x="1487033" y="6137554"/>
                </a:lnTo>
                <a:lnTo>
                  <a:pt x="1482565" y="6135077"/>
                </a:lnTo>
                <a:lnTo>
                  <a:pt x="1480332" y="6134149"/>
                </a:lnTo>
                <a:lnTo>
                  <a:pt x="1477141" y="6133220"/>
                </a:lnTo>
                <a:lnTo>
                  <a:pt x="1473950" y="6132292"/>
                </a:lnTo>
                <a:lnTo>
                  <a:pt x="1469482" y="6131673"/>
                </a:lnTo>
                <a:lnTo>
                  <a:pt x="1465015" y="6130744"/>
                </a:lnTo>
                <a:lnTo>
                  <a:pt x="1458952" y="6130125"/>
                </a:lnTo>
                <a:lnTo>
                  <a:pt x="1457677" y="6126721"/>
                </a:lnTo>
                <a:lnTo>
                  <a:pt x="1456718" y="6123625"/>
                </a:lnTo>
                <a:lnTo>
                  <a:pt x="1454166" y="6119292"/>
                </a:lnTo>
                <a:lnTo>
                  <a:pt x="1452252" y="6116197"/>
                </a:lnTo>
                <a:lnTo>
                  <a:pt x="1451294" y="6113721"/>
                </a:lnTo>
                <a:lnTo>
                  <a:pt x="1450975" y="6112792"/>
                </a:lnTo>
                <a:lnTo>
                  <a:pt x="1450975" y="6111554"/>
                </a:lnTo>
                <a:lnTo>
                  <a:pt x="1451294" y="6110316"/>
                </a:lnTo>
                <a:lnTo>
                  <a:pt x="1452252" y="6108769"/>
                </a:lnTo>
                <a:lnTo>
                  <a:pt x="1455123" y="6105674"/>
                </a:lnTo>
                <a:close/>
                <a:moveTo>
                  <a:pt x="2600325" y="6099133"/>
                </a:moveTo>
                <a:lnTo>
                  <a:pt x="2605087" y="6101118"/>
                </a:lnTo>
                <a:lnTo>
                  <a:pt x="2606675" y="6102308"/>
                </a:lnTo>
                <a:lnTo>
                  <a:pt x="2605405" y="6101514"/>
                </a:lnTo>
                <a:close/>
                <a:moveTo>
                  <a:pt x="1003878" y="6099133"/>
                </a:moveTo>
                <a:lnTo>
                  <a:pt x="1008881" y="6099451"/>
                </a:lnTo>
                <a:lnTo>
                  <a:pt x="1012634" y="6099768"/>
                </a:lnTo>
                <a:lnTo>
                  <a:pt x="1015448" y="6100403"/>
                </a:lnTo>
                <a:lnTo>
                  <a:pt x="1017949" y="6101038"/>
                </a:lnTo>
                <a:lnTo>
                  <a:pt x="1019513" y="6101991"/>
                </a:lnTo>
                <a:lnTo>
                  <a:pt x="1020451" y="6102943"/>
                </a:lnTo>
                <a:lnTo>
                  <a:pt x="1020764" y="6103896"/>
                </a:lnTo>
                <a:lnTo>
                  <a:pt x="1020764" y="6104848"/>
                </a:lnTo>
                <a:lnTo>
                  <a:pt x="1020138" y="6107388"/>
                </a:lnTo>
                <a:lnTo>
                  <a:pt x="1019200" y="6110881"/>
                </a:lnTo>
                <a:lnTo>
                  <a:pt x="1018888" y="6112468"/>
                </a:lnTo>
                <a:lnTo>
                  <a:pt x="1018888" y="6114056"/>
                </a:lnTo>
                <a:lnTo>
                  <a:pt x="1019200" y="6115643"/>
                </a:lnTo>
                <a:lnTo>
                  <a:pt x="1019513" y="6117866"/>
                </a:lnTo>
                <a:lnTo>
                  <a:pt x="1006692" y="6118183"/>
                </a:lnTo>
                <a:lnTo>
                  <a:pt x="1007005" y="6117548"/>
                </a:lnTo>
                <a:lnTo>
                  <a:pt x="1006692" y="6116913"/>
                </a:lnTo>
                <a:lnTo>
                  <a:pt x="1006067" y="6116596"/>
                </a:lnTo>
                <a:lnTo>
                  <a:pt x="1005129" y="6115961"/>
                </a:lnTo>
                <a:lnTo>
                  <a:pt x="1002940" y="6115643"/>
                </a:lnTo>
                <a:lnTo>
                  <a:pt x="1000126" y="6115643"/>
                </a:lnTo>
                <a:lnTo>
                  <a:pt x="1005129" y="6114056"/>
                </a:lnTo>
                <a:lnTo>
                  <a:pt x="1006692" y="6113421"/>
                </a:lnTo>
                <a:lnTo>
                  <a:pt x="1007943" y="6112468"/>
                </a:lnTo>
                <a:lnTo>
                  <a:pt x="1008881" y="6111833"/>
                </a:lnTo>
                <a:lnTo>
                  <a:pt x="1008881" y="6111198"/>
                </a:lnTo>
                <a:lnTo>
                  <a:pt x="1008881" y="6110563"/>
                </a:lnTo>
                <a:lnTo>
                  <a:pt x="1008256" y="6109928"/>
                </a:lnTo>
                <a:lnTo>
                  <a:pt x="1006692" y="6107706"/>
                </a:lnTo>
                <a:lnTo>
                  <a:pt x="1005442" y="6105801"/>
                </a:lnTo>
                <a:lnTo>
                  <a:pt x="1004816" y="6104213"/>
                </a:lnTo>
                <a:lnTo>
                  <a:pt x="1004192" y="6102943"/>
                </a:lnTo>
                <a:lnTo>
                  <a:pt x="1003878" y="6101038"/>
                </a:lnTo>
                <a:close/>
                <a:moveTo>
                  <a:pt x="2664619" y="6092783"/>
                </a:moveTo>
                <a:lnTo>
                  <a:pt x="2667596" y="6093418"/>
                </a:lnTo>
                <a:lnTo>
                  <a:pt x="2669977" y="6094053"/>
                </a:lnTo>
                <a:lnTo>
                  <a:pt x="2671763" y="6094688"/>
                </a:lnTo>
                <a:lnTo>
                  <a:pt x="2673549" y="6095958"/>
                </a:lnTo>
                <a:lnTo>
                  <a:pt x="2674740" y="6096911"/>
                </a:lnTo>
                <a:lnTo>
                  <a:pt x="2675633" y="6098181"/>
                </a:lnTo>
                <a:lnTo>
                  <a:pt x="2676228" y="6099451"/>
                </a:lnTo>
                <a:lnTo>
                  <a:pt x="2676526" y="6100403"/>
                </a:lnTo>
                <a:lnTo>
                  <a:pt x="2676526" y="6101991"/>
                </a:lnTo>
                <a:lnTo>
                  <a:pt x="2676526" y="6103578"/>
                </a:lnTo>
                <a:lnTo>
                  <a:pt x="2675930" y="6106118"/>
                </a:lnTo>
                <a:lnTo>
                  <a:pt x="2675037" y="6108976"/>
                </a:lnTo>
                <a:lnTo>
                  <a:pt x="2673847" y="6111833"/>
                </a:lnTo>
                <a:lnTo>
                  <a:pt x="2669679" y="6111516"/>
                </a:lnTo>
                <a:lnTo>
                  <a:pt x="2667000" y="6110881"/>
                </a:lnTo>
                <a:lnTo>
                  <a:pt x="2664619" y="6110246"/>
                </a:lnTo>
                <a:lnTo>
                  <a:pt x="2663131" y="6109293"/>
                </a:lnTo>
                <a:lnTo>
                  <a:pt x="2662238" y="6108341"/>
                </a:lnTo>
                <a:lnTo>
                  <a:pt x="2662238" y="6107388"/>
                </a:lnTo>
                <a:lnTo>
                  <a:pt x="2662238" y="6106436"/>
                </a:lnTo>
                <a:lnTo>
                  <a:pt x="2662833" y="6105166"/>
                </a:lnTo>
                <a:lnTo>
                  <a:pt x="2664024" y="6102626"/>
                </a:lnTo>
                <a:lnTo>
                  <a:pt x="2665512" y="6099451"/>
                </a:lnTo>
                <a:lnTo>
                  <a:pt x="2665810" y="6097863"/>
                </a:lnTo>
                <a:lnTo>
                  <a:pt x="2665810" y="6096593"/>
                </a:lnTo>
                <a:lnTo>
                  <a:pt x="2665512" y="6094371"/>
                </a:lnTo>
                <a:close/>
                <a:moveTo>
                  <a:pt x="3110865" y="6081671"/>
                </a:moveTo>
                <a:lnTo>
                  <a:pt x="3113722" y="6081671"/>
                </a:lnTo>
                <a:lnTo>
                  <a:pt x="3116263" y="6082295"/>
                </a:lnTo>
                <a:lnTo>
                  <a:pt x="3118803" y="6083230"/>
                </a:lnTo>
                <a:lnTo>
                  <a:pt x="3121025" y="6084790"/>
                </a:lnTo>
                <a:lnTo>
                  <a:pt x="3121660" y="6085725"/>
                </a:lnTo>
                <a:lnTo>
                  <a:pt x="3122295" y="6086661"/>
                </a:lnTo>
                <a:lnTo>
                  <a:pt x="3122295" y="6087596"/>
                </a:lnTo>
                <a:lnTo>
                  <a:pt x="3122613" y="6089155"/>
                </a:lnTo>
                <a:lnTo>
                  <a:pt x="3122295" y="6090091"/>
                </a:lnTo>
                <a:lnTo>
                  <a:pt x="3121660" y="6091338"/>
                </a:lnTo>
                <a:lnTo>
                  <a:pt x="3120390" y="6092586"/>
                </a:lnTo>
                <a:lnTo>
                  <a:pt x="3119120" y="6093833"/>
                </a:lnTo>
                <a:lnTo>
                  <a:pt x="3117215" y="6095392"/>
                </a:lnTo>
                <a:lnTo>
                  <a:pt x="3114993" y="6096640"/>
                </a:lnTo>
                <a:lnTo>
                  <a:pt x="3112135" y="6097887"/>
                </a:lnTo>
                <a:lnTo>
                  <a:pt x="3108960" y="6099134"/>
                </a:lnTo>
                <a:lnTo>
                  <a:pt x="3107372" y="6096328"/>
                </a:lnTo>
                <a:lnTo>
                  <a:pt x="3106420" y="6093521"/>
                </a:lnTo>
                <a:lnTo>
                  <a:pt x="3105467" y="6091338"/>
                </a:lnTo>
                <a:lnTo>
                  <a:pt x="3105150" y="6089467"/>
                </a:lnTo>
                <a:lnTo>
                  <a:pt x="3105150" y="6087596"/>
                </a:lnTo>
                <a:lnTo>
                  <a:pt x="3105467" y="6086037"/>
                </a:lnTo>
                <a:lnTo>
                  <a:pt x="3105785" y="6084790"/>
                </a:lnTo>
                <a:lnTo>
                  <a:pt x="3106737" y="6083854"/>
                </a:lnTo>
                <a:lnTo>
                  <a:pt x="3107690" y="6082919"/>
                </a:lnTo>
                <a:lnTo>
                  <a:pt x="3108642" y="6082295"/>
                </a:lnTo>
                <a:lnTo>
                  <a:pt x="3109595" y="6081983"/>
                </a:lnTo>
                <a:close/>
                <a:moveTo>
                  <a:pt x="1306514" y="6076908"/>
                </a:moveTo>
                <a:lnTo>
                  <a:pt x="1312379" y="6077554"/>
                </a:lnTo>
                <a:lnTo>
                  <a:pt x="1317317" y="6078846"/>
                </a:lnTo>
                <a:lnTo>
                  <a:pt x="1321329" y="6080783"/>
                </a:lnTo>
                <a:lnTo>
                  <a:pt x="1322874" y="6081751"/>
                </a:lnTo>
                <a:lnTo>
                  <a:pt x="1324416" y="6083043"/>
                </a:lnTo>
                <a:lnTo>
                  <a:pt x="1325652" y="6084012"/>
                </a:lnTo>
                <a:lnTo>
                  <a:pt x="1326578" y="6085303"/>
                </a:lnTo>
                <a:lnTo>
                  <a:pt x="1327504" y="6086918"/>
                </a:lnTo>
                <a:lnTo>
                  <a:pt x="1328120" y="6088532"/>
                </a:lnTo>
                <a:lnTo>
                  <a:pt x="1328430" y="6090146"/>
                </a:lnTo>
                <a:lnTo>
                  <a:pt x="1328738" y="6091761"/>
                </a:lnTo>
                <a:lnTo>
                  <a:pt x="1328738" y="6095958"/>
                </a:lnTo>
                <a:lnTo>
                  <a:pt x="1324726" y="6094990"/>
                </a:lnTo>
                <a:lnTo>
                  <a:pt x="1320403" y="6094021"/>
                </a:lnTo>
                <a:lnTo>
                  <a:pt x="1315157" y="6093375"/>
                </a:lnTo>
                <a:lnTo>
                  <a:pt x="1309292" y="6093375"/>
                </a:lnTo>
                <a:lnTo>
                  <a:pt x="1314231" y="6090792"/>
                </a:lnTo>
                <a:lnTo>
                  <a:pt x="1315773" y="6089824"/>
                </a:lnTo>
                <a:lnTo>
                  <a:pt x="1317317" y="6088855"/>
                </a:lnTo>
                <a:lnTo>
                  <a:pt x="1317935" y="6087886"/>
                </a:lnTo>
                <a:lnTo>
                  <a:pt x="1318243" y="6086918"/>
                </a:lnTo>
                <a:lnTo>
                  <a:pt x="1318243" y="6085949"/>
                </a:lnTo>
                <a:lnTo>
                  <a:pt x="1317935" y="6085303"/>
                </a:lnTo>
                <a:lnTo>
                  <a:pt x="1316083" y="6083689"/>
                </a:lnTo>
                <a:lnTo>
                  <a:pt x="1313612" y="6081751"/>
                </a:lnTo>
                <a:lnTo>
                  <a:pt x="1310526" y="6079491"/>
                </a:lnTo>
                <a:close/>
                <a:moveTo>
                  <a:pt x="1266229" y="6073733"/>
                </a:moveTo>
                <a:lnTo>
                  <a:pt x="1268412" y="6074344"/>
                </a:lnTo>
                <a:lnTo>
                  <a:pt x="1269971" y="6075260"/>
                </a:lnTo>
                <a:lnTo>
                  <a:pt x="1274025" y="6076786"/>
                </a:lnTo>
                <a:lnTo>
                  <a:pt x="1275896" y="6077702"/>
                </a:lnTo>
                <a:lnTo>
                  <a:pt x="1278392" y="6078007"/>
                </a:lnTo>
                <a:lnTo>
                  <a:pt x="1281821" y="6078313"/>
                </a:lnTo>
                <a:lnTo>
                  <a:pt x="1285875" y="6078313"/>
                </a:lnTo>
                <a:lnTo>
                  <a:pt x="1284004" y="6079534"/>
                </a:lnTo>
                <a:lnTo>
                  <a:pt x="1282756" y="6081366"/>
                </a:lnTo>
                <a:lnTo>
                  <a:pt x="1281821" y="6083197"/>
                </a:lnTo>
                <a:lnTo>
                  <a:pt x="1280885" y="6085029"/>
                </a:lnTo>
                <a:lnTo>
                  <a:pt x="1279950" y="6086556"/>
                </a:lnTo>
                <a:lnTo>
                  <a:pt x="1278703" y="6088693"/>
                </a:lnTo>
                <a:lnTo>
                  <a:pt x="1277456" y="6090219"/>
                </a:lnTo>
                <a:lnTo>
                  <a:pt x="1275584" y="6091746"/>
                </a:lnTo>
                <a:lnTo>
                  <a:pt x="1271531" y="6091746"/>
                </a:lnTo>
                <a:lnTo>
                  <a:pt x="1268412" y="6092051"/>
                </a:lnTo>
                <a:lnTo>
                  <a:pt x="1265606" y="6092662"/>
                </a:lnTo>
                <a:lnTo>
                  <a:pt x="1263111" y="6093272"/>
                </a:lnTo>
                <a:lnTo>
                  <a:pt x="1261240" y="6094188"/>
                </a:lnTo>
                <a:lnTo>
                  <a:pt x="1259681" y="6095409"/>
                </a:lnTo>
                <a:lnTo>
                  <a:pt x="1258435" y="6096325"/>
                </a:lnTo>
                <a:lnTo>
                  <a:pt x="1257186" y="6097546"/>
                </a:lnTo>
                <a:lnTo>
                  <a:pt x="1254068" y="6096936"/>
                </a:lnTo>
                <a:lnTo>
                  <a:pt x="1252197" y="6096325"/>
                </a:lnTo>
                <a:lnTo>
                  <a:pt x="1251262" y="6095714"/>
                </a:lnTo>
                <a:lnTo>
                  <a:pt x="1250950" y="6095104"/>
                </a:lnTo>
                <a:lnTo>
                  <a:pt x="1251262" y="6094799"/>
                </a:lnTo>
                <a:lnTo>
                  <a:pt x="1251573" y="6093883"/>
                </a:lnTo>
                <a:lnTo>
                  <a:pt x="1252821" y="6093272"/>
                </a:lnTo>
                <a:lnTo>
                  <a:pt x="1256563" y="6091746"/>
                </a:lnTo>
                <a:lnTo>
                  <a:pt x="1261864" y="6090219"/>
                </a:lnTo>
                <a:lnTo>
                  <a:pt x="1267165" y="6088998"/>
                </a:lnTo>
                <a:lnTo>
                  <a:pt x="1271531" y="6087777"/>
                </a:lnTo>
                <a:lnTo>
                  <a:pt x="1274649" y="6086250"/>
                </a:lnTo>
                <a:lnTo>
                  <a:pt x="1272466" y="6084419"/>
                </a:lnTo>
                <a:lnTo>
                  <a:pt x="1269660" y="6082892"/>
                </a:lnTo>
                <a:lnTo>
                  <a:pt x="1264358" y="6079839"/>
                </a:lnTo>
                <a:lnTo>
                  <a:pt x="1262487" y="6078313"/>
                </a:lnTo>
                <a:lnTo>
                  <a:pt x="1262176" y="6077702"/>
                </a:lnTo>
                <a:lnTo>
                  <a:pt x="1261864" y="6076786"/>
                </a:lnTo>
                <a:lnTo>
                  <a:pt x="1262176" y="6076176"/>
                </a:lnTo>
                <a:lnTo>
                  <a:pt x="1262799" y="6075260"/>
                </a:lnTo>
                <a:lnTo>
                  <a:pt x="1264047" y="6074649"/>
                </a:lnTo>
                <a:close/>
                <a:moveTo>
                  <a:pt x="1020399" y="6065796"/>
                </a:moveTo>
                <a:lnTo>
                  <a:pt x="1024260" y="6065796"/>
                </a:lnTo>
                <a:lnTo>
                  <a:pt x="1024260" y="6069774"/>
                </a:lnTo>
                <a:lnTo>
                  <a:pt x="1024904" y="6073751"/>
                </a:lnTo>
                <a:lnTo>
                  <a:pt x="1025547" y="6075409"/>
                </a:lnTo>
                <a:lnTo>
                  <a:pt x="1026191" y="6077397"/>
                </a:lnTo>
                <a:lnTo>
                  <a:pt x="1027156" y="6078723"/>
                </a:lnTo>
                <a:lnTo>
                  <a:pt x="1028122" y="6080712"/>
                </a:lnTo>
                <a:lnTo>
                  <a:pt x="1029730" y="6082038"/>
                </a:lnTo>
                <a:lnTo>
                  <a:pt x="1031661" y="6083364"/>
                </a:lnTo>
                <a:lnTo>
                  <a:pt x="1033270" y="6084358"/>
                </a:lnTo>
                <a:lnTo>
                  <a:pt x="1035523" y="6085352"/>
                </a:lnTo>
                <a:lnTo>
                  <a:pt x="1038098" y="6086015"/>
                </a:lnTo>
                <a:lnTo>
                  <a:pt x="1040993" y="6086678"/>
                </a:lnTo>
                <a:lnTo>
                  <a:pt x="1044211" y="6087341"/>
                </a:lnTo>
                <a:lnTo>
                  <a:pt x="1047751" y="6088004"/>
                </a:lnTo>
                <a:lnTo>
                  <a:pt x="1045498" y="6089330"/>
                </a:lnTo>
                <a:lnTo>
                  <a:pt x="1042924" y="6090987"/>
                </a:lnTo>
                <a:lnTo>
                  <a:pt x="1040028" y="6091982"/>
                </a:lnTo>
                <a:lnTo>
                  <a:pt x="1036488" y="6093308"/>
                </a:lnTo>
                <a:lnTo>
                  <a:pt x="1033270" y="6094302"/>
                </a:lnTo>
                <a:lnTo>
                  <a:pt x="1029409" y="6094965"/>
                </a:lnTo>
                <a:lnTo>
                  <a:pt x="1025870" y="6095959"/>
                </a:lnTo>
                <a:lnTo>
                  <a:pt x="1022008" y="6095959"/>
                </a:lnTo>
                <a:lnTo>
                  <a:pt x="1018468" y="6095959"/>
                </a:lnTo>
                <a:lnTo>
                  <a:pt x="1014606" y="6095959"/>
                </a:lnTo>
                <a:lnTo>
                  <a:pt x="1011710" y="6094965"/>
                </a:lnTo>
                <a:lnTo>
                  <a:pt x="1008814" y="6093970"/>
                </a:lnTo>
                <a:lnTo>
                  <a:pt x="1005919" y="6092645"/>
                </a:lnTo>
                <a:lnTo>
                  <a:pt x="1003987" y="6090987"/>
                </a:lnTo>
                <a:lnTo>
                  <a:pt x="1002378" y="6088999"/>
                </a:lnTo>
                <a:lnTo>
                  <a:pt x="1001414" y="6086347"/>
                </a:lnTo>
                <a:lnTo>
                  <a:pt x="1005274" y="6086347"/>
                </a:lnTo>
                <a:lnTo>
                  <a:pt x="1008171" y="6087010"/>
                </a:lnTo>
                <a:lnTo>
                  <a:pt x="1011067" y="6088667"/>
                </a:lnTo>
                <a:lnTo>
                  <a:pt x="1012997" y="6089661"/>
                </a:lnTo>
                <a:lnTo>
                  <a:pt x="1015250" y="6090656"/>
                </a:lnTo>
                <a:lnTo>
                  <a:pt x="1018790" y="6091650"/>
                </a:lnTo>
                <a:lnTo>
                  <a:pt x="1022651" y="6091650"/>
                </a:lnTo>
                <a:lnTo>
                  <a:pt x="1028443" y="6091319"/>
                </a:lnTo>
                <a:lnTo>
                  <a:pt x="1028443" y="6089661"/>
                </a:lnTo>
                <a:lnTo>
                  <a:pt x="1028122" y="6088336"/>
                </a:lnTo>
                <a:lnTo>
                  <a:pt x="1027156" y="6087010"/>
                </a:lnTo>
                <a:lnTo>
                  <a:pt x="1026191" y="6086015"/>
                </a:lnTo>
                <a:lnTo>
                  <a:pt x="1024904" y="6085352"/>
                </a:lnTo>
                <a:lnTo>
                  <a:pt x="1022651" y="6084690"/>
                </a:lnTo>
                <a:lnTo>
                  <a:pt x="1018790" y="6083695"/>
                </a:lnTo>
                <a:lnTo>
                  <a:pt x="1013963" y="6083032"/>
                </a:lnTo>
                <a:lnTo>
                  <a:pt x="1009458" y="6082369"/>
                </a:lnTo>
                <a:lnTo>
                  <a:pt x="1004631" y="6081706"/>
                </a:lnTo>
                <a:lnTo>
                  <a:pt x="1000126" y="6080712"/>
                </a:lnTo>
                <a:lnTo>
                  <a:pt x="1003344" y="6080381"/>
                </a:lnTo>
                <a:lnTo>
                  <a:pt x="1005596" y="6079386"/>
                </a:lnTo>
                <a:lnTo>
                  <a:pt x="1007205" y="6078723"/>
                </a:lnTo>
                <a:lnTo>
                  <a:pt x="1008814" y="6077729"/>
                </a:lnTo>
                <a:lnTo>
                  <a:pt x="1009458" y="6076403"/>
                </a:lnTo>
                <a:lnTo>
                  <a:pt x="1010101" y="6075409"/>
                </a:lnTo>
                <a:lnTo>
                  <a:pt x="1010745" y="6072757"/>
                </a:lnTo>
                <a:lnTo>
                  <a:pt x="1011067" y="6071100"/>
                </a:lnTo>
                <a:lnTo>
                  <a:pt x="1011388" y="6069774"/>
                </a:lnTo>
                <a:lnTo>
                  <a:pt x="1012354" y="6068448"/>
                </a:lnTo>
                <a:lnTo>
                  <a:pt x="1013319" y="6067454"/>
                </a:lnTo>
                <a:lnTo>
                  <a:pt x="1014928" y="6066791"/>
                </a:lnTo>
                <a:lnTo>
                  <a:pt x="1017502" y="6066128"/>
                </a:lnTo>
                <a:close/>
                <a:moveTo>
                  <a:pt x="2354363" y="6054683"/>
                </a:moveTo>
                <a:lnTo>
                  <a:pt x="2358139" y="6054683"/>
                </a:lnTo>
                <a:lnTo>
                  <a:pt x="2362230" y="6055355"/>
                </a:lnTo>
                <a:lnTo>
                  <a:pt x="2363803" y="6056027"/>
                </a:lnTo>
                <a:lnTo>
                  <a:pt x="2365376" y="6056698"/>
                </a:lnTo>
                <a:lnTo>
                  <a:pt x="2364432" y="6058042"/>
                </a:lnTo>
                <a:lnTo>
                  <a:pt x="2363173" y="6059049"/>
                </a:lnTo>
                <a:lnTo>
                  <a:pt x="2361285" y="6059721"/>
                </a:lnTo>
                <a:lnTo>
                  <a:pt x="2359398" y="6060392"/>
                </a:lnTo>
                <a:lnTo>
                  <a:pt x="2354049" y="6061400"/>
                </a:lnTo>
                <a:lnTo>
                  <a:pt x="2349014" y="6062407"/>
                </a:lnTo>
                <a:lnTo>
                  <a:pt x="2344610" y="6063751"/>
                </a:lnTo>
                <a:lnTo>
                  <a:pt x="2342407" y="6064422"/>
                </a:lnTo>
                <a:lnTo>
                  <a:pt x="2341148" y="6065766"/>
                </a:lnTo>
                <a:lnTo>
                  <a:pt x="2340205" y="6067109"/>
                </a:lnTo>
                <a:lnTo>
                  <a:pt x="2340205" y="6068452"/>
                </a:lnTo>
                <a:lnTo>
                  <a:pt x="2340834" y="6070131"/>
                </a:lnTo>
                <a:lnTo>
                  <a:pt x="2342092" y="6072146"/>
                </a:lnTo>
                <a:lnTo>
                  <a:pt x="2337373" y="6071810"/>
                </a:lnTo>
                <a:lnTo>
                  <a:pt x="2333597" y="6071139"/>
                </a:lnTo>
                <a:lnTo>
                  <a:pt x="2332339" y="6070467"/>
                </a:lnTo>
                <a:lnTo>
                  <a:pt x="2331395" y="6069795"/>
                </a:lnTo>
                <a:lnTo>
                  <a:pt x="2330765" y="6069124"/>
                </a:lnTo>
                <a:lnTo>
                  <a:pt x="2330451" y="6068452"/>
                </a:lnTo>
                <a:lnTo>
                  <a:pt x="2330451" y="6067780"/>
                </a:lnTo>
                <a:lnTo>
                  <a:pt x="2330451" y="6066773"/>
                </a:lnTo>
                <a:lnTo>
                  <a:pt x="2331395" y="6064758"/>
                </a:lnTo>
                <a:lnTo>
                  <a:pt x="2333283" y="6062743"/>
                </a:lnTo>
                <a:lnTo>
                  <a:pt x="2335800" y="6060728"/>
                </a:lnTo>
                <a:lnTo>
                  <a:pt x="2338946" y="6059049"/>
                </a:lnTo>
                <a:lnTo>
                  <a:pt x="2342407" y="6057034"/>
                </a:lnTo>
                <a:lnTo>
                  <a:pt x="2346183" y="6056027"/>
                </a:lnTo>
                <a:lnTo>
                  <a:pt x="2349958" y="6055019"/>
                </a:lnTo>
                <a:close/>
                <a:moveTo>
                  <a:pt x="1973263" y="6054683"/>
                </a:moveTo>
                <a:lnTo>
                  <a:pt x="1969615" y="6056883"/>
                </a:lnTo>
                <a:lnTo>
                  <a:pt x="1966575" y="6059082"/>
                </a:lnTo>
                <a:lnTo>
                  <a:pt x="1964447" y="6060967"/>
                </a:lnTo>
                <a:lnTo>
                  <a:pt x="1963231" y="6062852"/>
                </a:lnTo>
                <a:lnTo>
                  <a:pt x="1962319" y="6064423"/>
                </a:lnTo>
                <a:lnTo>
                  <a:pt x="1962015" y="6066309"/>
                </a:lnTo>
                <a:lnTo>
                  <a:pt x="1962319" y="6068194"/>
                </a:lnTo>
                <a:lnTo>
                  <a:pt x="1962623" y="6069765"/>
                </a:lnTo>
                <a:lnTo>
                  <a:pt x="1963839" y="6073535"/>
                </a:lnTo>
                <a:lnTo>
                  <a:pt x="1965360" y="6076677"/>
                </a:lnTo>
                <a:lnTo>
                  <a:pt x="1965663" y="6078562"/>
                </a:lnTo>
                <a:lnTo>
                  <a:pt x="1965967" y="6080762"/>
                </a:lnTo>
                <a:lnTo>
                  <a:pt x="1965967" y="6082647"/>
                </a:lnTo>
                <a:lnTo>
                  <a:pt x="1965663" y="6084846"/>
                </a:lnTo>
                <a:lnTo>
                  <a:pt x="1963535" y="6084532"/>
                </a:lnTo>
                <a:lnTo>
                  <a:pt x="1961407" y="6083904"/>
                </a:lnTo>
                <a:lnTo>
                  <a:pt x="1959887" y="6083275"/>
                </a:lnTo>
                <a:lnTo>
                  <a:pt x="1958975" y="6082333"/>
                </a:lnTo>
                <a:lnTo>
                  <a:pt x="1958063" y="6081390"/>
                </a:lnTo>
                <a:lnTo>
                  <a:pt x="1957151" y="6080447"/>
                </a:lnTo>
                <a:lnTo>
                  <a:pt x="1955935" y="6077934"/>
                </a:lnTo>
                <a:lnTo>
                  <a:pt x="1954111" y="6075735"/>
                </a:lnTo>
                <a:lnTo>
                  <a:pt x="1953503" y="6074792"/>
                </a:lnTo>
                <a:lnTo>
                  <a:pt x="1952287" y="6073849"/>
                </a:lnTo>
                <a:lnTo>
                  <a:pt x="1951072" y="6073221"/>
                </a:lnTo>
                <a:lnTo>
                  <a:pt x="1949248" y="6072593"/>
                </a:lnTo>
                <a:lnTo>
                  <a:pt x="1947120" y="6072278"/>
                </a:lnTo>
                <a:lnTo>
                  <a:pt x="1944688" y="6071650"/>
                </a:lnTo>
                <a:lnTo>
                  <a:pt x="1946816" y="6071022"/>
                </a:lnTo>
                <a:lnTo>
                  <a:pt x="1948944" y="6070079"/>
                </a:lnTo>
                <a:lnTo>
                  <a:pt x="1950768" y="6068822"/>
                </a:lnTo>
                <a:lnTo>
                  <a:pt x="1951984" y="6067880"/>
                </a:lnTo>
                <a:lnTo>
                  <a:pt x="1954415" y="6065366"/>
                </a:lnTo>
                <a:lnTo>
                  <a:pt x="1957151" y="6062538"/>
                </a:lnTo>
                <a:lnTo>
                  <a:pt x="1959584" y="6060025"/>
                </a:lnTo>
                <a:lnTo>
                  <a:pt x="1960799" y="6059082"/>
                </a:lnTo>
                <a:lnTo>
                  <a:pt x="1962927" y="6057825"/>
                </a:lnTo>
                <a:lnTo>
                  <a:pt x="1964751" y="6056568"/>
                </a:lnTo>
                <a:lnTo>
                  <a:pt x="1967184" y="6055940"/>
                </a:lnTo>
                <a:lnTo>
                  <a:pt x="1969919" y="6055312"/>
                </a:lnTo>
                <a:close/>
                <a:moveTo>
                  <a:pt x="1379692" y="6053096"/>
                </a:moveTo>
                <a:lnTo>
                  <a:pt x="1382764" y="6054018"/>
                </a:lnTo>
                <a:lnTo>
                  <a:pt x="1383994" y="6054940"/>
                </a:lnTo>
                <a:lnTo>
                  <a:pt x="1384301" y="6055554"/>
                </a:lnTo>
                <a:lnTo>
                  <a:pt x="1384301" y="6055862"/>
                </a:lnTo>
                <a:lnTo>
                  <a:pt x="1383686" y="6056783"/>
                </a:lnTo>
                <a:lnTo>
                  <a:pt x="1382457" y="6058012"/>
                </a:lnTo>
                <a:lnTo>
                  <a:pt x="1380306" y="6058934"/>
                </a:lnTo>
                <a:lnTo>
                  <a:pt x="1375390" y="6060778"/>
                </a:lnTo>
                <a:lnTo>
                  <a:pt x="1369860" y="6062929"/>
                </a:lnTo>
                <a:lnTo>
                  <a:pt x="1367094" y="6064158"/>
                </a:lnTo>
                <a:lnTo>
                  <a:pt x="1364943" y="6065694"/>
                </a:lnTo>
                <a:lnTo>
                  <a:pt x="1363714" y="6066923"/>
                </a:lnTo>
                <a:lnTo>
                  <a:pt x="1363100" y="6067845"/>
                </a:lnTo>
                <a:lnTo>
                  <a:pt x="1362794" y="6068459"/>
                </a:lnTo>
                <a:lnTo>
                  <a:pt x="1362794" y="6069381"/>
                </a:lnTo>
                <a:lnTo>
                  <a:pt x="1362794" y="6070303"/>
                </a:lnTo>
                <a:lnTo>
                  <a:pt x="1363407" y="6070917"/>
                </a:lnTo>
                <a:lnTo>
                  <a:pt x="1364022" y="6072146"/>
                </a:lnTo>
                <a:lnTo>
                  <a:pt x="1360335" y="6070610"/>
                </a:lnTo>
                <a:lnTo>
                  <a:pt x="1357877" y="6069381"/>
                </a:lnTo>
                <a:lnTo>
                  <a:pt x="1356340" y="6068152"/>
                </a:lnTo>
                <a:lnTo>
                  <a:pt x="1356033" y="6067537"/>
                </a:lnTo>
                <a:lnTo>
                  <a:pt x="1355726" y="6066923"/>
                </a:lnTo>
                <a:lnTo>
                  <a:pt x="1356033" y="6065694"/>
                </a:lnTo>
                <a:lnTo>
                  <a:pt x="1356648" y="6063850"/>
                </a:lnTo>
                <a:lnTo>
                  <a:pt x="1358184" y="6062621"/>
                </a:lnTo>
                <a:lnTo>
                  <a:pt x="1360027" y="6061392"/>
                </a:lnTo>
                <a:lnTo>
                  <a:pt x="1364943" y="6058934"/>
                </a:lnTo>
                <a:lnTo>
                  <a:pt x="1370474" y="6056476"/>
                </a:lnTo>
                <a:close/>
                <a:moveTo>
                  <a:pt x="1606122" y="6051508"/>
                </a:moveTo>
                <a:lnTo>
                  <a:pt x="1609036" y="6051827"/>
                </a:lnTo>
                <a:lnTo>
                  <a:pt x="1614864" y="6052146"/>
                </a:lnTo>
                <a:lnTo>
                  <a:pt x="1620692" y="6052783"/>
                </a:lnTo>
                <a:lnTo>
                  <a:pt x="1626196" y="6053102"/>
                </a:lnTo>
                <a:lnTo>
                  <a:pt x="1628462" y="6053102"/>
                </a:lnTo>
                <a:lnTo>
                  <a:pt x="1630405" y="6052783"/>
                </a:lnTo>
                <a:lnTo>
                  <a:pt x="1632025" y="6052464"/>
                </a:lnTo>
                <a:lnTo>
                  <a:pt x="1633966" y="6051508"/>
                </a:lnTo>
                <a:lnTo>
                  <a:pt x="1631700" y="6055014"/>
                </a:lnTo>
                <a:lnTo>
                  <a:pt x="1629434" y="6058519"/>
                </a:lnTo>
                <a:lnTo>
                  <a:pt x="1626843" y="6061705"/>
                </a:lnTo>
                <a:lnTo>
                  <a:pt x="1623606" y="6065529"/>
                </a:lnTo>
                <a:lnTo>
                  <a:pt x="1627491" y="6067123"/>
                </a:lnTo>
                <a:lnTo>
                  <a:pt x="1630730" y="6069035"/>
                </a:lnTo>
                <a:lnTo>
                  <a:pt x="1633966" y="6070947"/>
                </a:lnTo>
                <a:lnTo>
                  <a:pt x="1636557" y="6073177"/>
                </a:lnTo>
                <a:lnTo>
                  <a:pt x="1638499" y="6075408"/>
                </a:lnTo>
                <a:lnTo>
                  <a:pt x="1640442" y="6077320"/>
                </a:lnTo>
                <a:lnTo>
                  <a:pt x="1641737" y="6079550"/>
                </a:lnTo>
                <a:lnTo>
                  <a:pt x="1643032" y="6081781"/>
                </a:lnTo>
                <a:lnTo>
                  <a:pt x="1643679" y="6084012"/>
                </a:lnTo>
                <a:lnTo>
                  <a:pt x="1644327" y="6086242"/>
                </a:lnTo>
                <a:lnTo>
                  <a:pt x="1644651" y="6088792"/>
                </a:lnTo>
                <a:lnTo>
                  <a:pt x="1644651" y="6091341"/>
                </a:lnTo>
                <a:lnTo>
                  <a:pt x="1644327" y="6096121"/>
                </a:lnTo>
                <a:lnTo>
                  <a:pt x="1643356" y="6100901"/>
                </a:lnTo>
                <a:lnTo>
                  <a:pt x="1641089" y="6111098"/>
                </a:lnTo>
                <a:lnTo>
                  <a:pt x="1640118" y="6115878"/>
                </a:lnTo>
                <a:lnTo>
                  <a:pt x="1638824" y="6120658"/>
                </a:lnTo>
                <a:lnTo>
                  <a:pt x="1638499" y="6125756"/>
                </a:lnTo>
                <a:lnTo>
                  <a:pt x="1638824" y="6127987"/>
                </a:lnTo>
                <a:lnTo>
                  <a:pt x="1639147" y="6130217"/>
                </a:lnTo>
                <a:lnTo>
                  <a:pt x="1639470" y="6132767"/>
                </a:lnTo>
                <a:lnTo>
                  <a:pt x="1640767" y="6134679"/>
                </a:lnTo>
                <a:lnTo>
                  <a:pt x="1641737" y="6136909"/>
                </a:lnTo>
                <a:lnTo>
                  <a:pt x="1643032" y="6138821"/>
                </a:lnTo>
                <a:lnTo>
                  <a:pt x="1638175" y="6135953"/>
                </a:lnTo>
                <a:lnTo>
                  <a:pt x="1634614" y="6132767"/>
                </a:lnTo>
                <a:lnTo>
                  <a:pt x="1631700" y="6129261"/>
                </a:lnTo>
                <a:lnTo>
                  <a:pt x="1630081" y="6126393"/>
                </a:lnTo>
                <a:lnTo>
                  <a:pt x="1628787" y="6122888"/>
                </a:lnTo>
                <a:lnTo>
                  <a:pt x="1628138" y="6119702"/>
                </a:lnTo>
                <a:lnTo>
                  <a:pt x="1627167" y="6113647"/>
                </a:lnTo>
                <a:lnTo>
                  <a:pt x="1626196" y="6110779"/>
                </a:lnTo>
                <a:lnTo>
                  <a:pt x="1625549" y="6107593"/>
                </a:lnTo>
                <a:lnTo>
                  <a:pt x="1623606" y="6104725"/>
                </a:lnTo>
                <a:lnTo>
                  <a:pt x="1621339" y="6102494"/>
                </a:lnTo>
                <a:lnTo>
                  <a:pt x="1618425" y="6099626"/>
                </a:lnTo>
                <a:lnTo>
                  <a:pt x="1614216" y="6097395"/>
                </a:lnTo>
                <a:lnTo>
                  <a:pt x="1608713" y="6095483"/>
                </a:lnTo>
                <a:lnTo>
                  <a:pt x="1601914" y="6093253"/>
                </a:lnTo>
                <a:lnTo>
                  <a:pt x="1604180" y="6092297"/>
                </a:lnTo>
                <a:lnTo>
                  <a:pt x="1606446" y="6091659"/>
                </a:lnTo>
                <a:lnTo>
                  <a:pt x="1608713" y="6091341"/>
                </a:lnTo>
                <a:lnTo>
                  <a:pt x="1610979" y="6091022"/>
                </a:lnTo>
                <a:lnTo>
                  <a:pt x="1614864" y="6091022"/>
                </a:lnTo>
                <a:lnTo>
                  <a:pt x="1619073" y="6091341"/>
                </a:lnTo>
                <a:lnTo>
                  <a:pt x="1622634" y="6091659"/>
                </a:lnTo>
                <a:lnTo>
                  <a:pt x="1626843" y="6091659"/>
                </a:lnTo>
                <a:lnTo>
                  <a:pt x="1628462" y="6091659"/>
                </a:lnTo>
                <a:lnTo>
                  <a:pt x="1630405" y="6091341"/>
                </a:lnTo>
                <a:lnTo>
                  <a:pt x="1632671" y="6090703"/>
                </a:lnTo>
                <a:lnTo>
                  <a:pt x="1634614" y="6089748"/>
                </a:lnTo>
                <a:lnTo>
                  <a:pt x="1628138" y="6088792"/>
                </a:lnTo>
                <a:lnTo>
                  <a:pt x="1622958" y="6086880"/>
                </a:lnTo>
                <a:lnTo>
                  <a:pt x="1619073" y="6085286"/>
                </a:lnTo>
                <a:lnTo>
                  <a:pt x="1615835" y="6083056"/>
                </a:lnTo>
                <a:lnTo>
                  <a:pt x="1613569" y="6080825"/>
                </a:lnTo>
                <a:lnTo>
                  <a:pt x="1611951" y="6077957"/>
                </a:lnTo>
                <a:lnTo>
                  <a:pt x="1610655" y="6075408"/>
                </a:lnTo>
                <a:lnTo>
                  <a:pt x="1609360" y="6072859"/>
                </a:lnTo>
                <a:lnTo>
                  <a:pt x="1607741" y="6067123"/>
                </a:lnTo>
                <a:lnTo>
                  <a:pt x="1606770" y="6064573"/>
                </a:lnTo>
                <a:lnTo>
                  <a:pt x="1605798" y="6062024"/>
                </a:lnTo>
                <a:lnTo>
                  <a:pt x="1604180" y="6059793"/>
                </a:lnTo>
                <a:lnTo>
                  <a:pt x="1601589" y="6058200"/>
                </a:lnTo>
                <a:lnTo>
                  <a:pt x="1598999" y="6056288"/>
                </a:lnTo>
                <a:lnTo>
                  <a:pt x="1595438" y="6055014"/>
                </a:lnTo>
                <a:lnTo>
                  <a:pt x="1597057" y="6053739"/>
                </a:lnTo>
                <a:lnTo>
                  <a:pt x="1598999" y="6052783"/>
                </a:lnTo>
                <a:lnTo>
                  <a:pt x="1600942" y="6052146"/>
                </a:lnTo>
                <a:lnTo>
                  <a:pt x="1603856" y="6051827"/>
                </a:lnTo>
                <a:close/>
                <a:moveTo>
                  <a:pt x="2637155" y="6049921"/>
                </a:moveTo>
                <a:lnTo>
                  <a:pt x="2639377" y="6050221"/>
                </a:lnTo>
                <a:lnTo>
                  <a:pt x="2640647" y="6050520"/>
                </a:lnTo>
                <a:lnTo>
                  <a:pt x="2641282" y="6050820"/>
                </a:lnTo>
                <a:lnTo>
                  <a:pt x="2641282" y="6051718"/>
                </a:lnTo>
                <a:lnTo>
                  <a:pt x="2640965" y="6052018"/>
                </a:lnTo>
                <a:lnTo>
                  <a:pt x="2640012" y="6052317"/>
                </a:lnTo>
                <a:lnTo>
                  <a:pt x="2637790" y="6052917"/>
                </a:lnTo>
                <a:lnTo>
                  <a:pt x="2637472" y="6053815"/>
                </a:lnTo>
                <a:lnTo>
                  <a:pt x="2637472" y="6054414"/>
                </a:lnTo>
                <a:lnTo>
                  <a:pt x="2638107" y="6055313"/>
                </a:lnTo>
                <a:lnTo>
                  <a:pt x="2638425" y="6055612"/>
                </a:lnTo>
                <a:lnTo>
                  <a:pt x="2640330" y="6056511"/>
                </a:lnTo>
                <a:lnTo>
                  <a:pt x="2642552" y="6057110"/>
                </a:lnTo>
                <a:lnTo>
                  <a:pt x="2645727" y="6057409"/>
                </a:lnTo>
                <a:lnTo>
                  <a:pt x="2649220" y="6057709"/>
                </a:lnTo>
                <a:lnTo>
                  <a:pt x="2656522" y="6057709"/>
                </a:lnTo>
                <a:lnTo>
                  <a:pt x="2663825" y="6058308"/>
                </a:lnTo>
                <a:lnTo>
                  <a:pt x="2667000" y="6058608"/>
                </a:lnTo>
                <a:lnTo>
                  <a:pt x="2669540" y="6059207"/>
                </a:lnTo>
                <a:lnTo>
                  <a:pt x="2671445" y="6059806"/>
                </a:lnTo>
                <a:lnTo>
                  <a:pt x="2672080" y="6060405"/>
                </a:lnTo>
                <a:lnTo>
                  <a:pt x="2673032" y="6061004"/>
                </a:lnTo>
                <a:lnTo>
                  <a:pt x="2673350" y="6061603"/>
                </a:lnTo>
                <a:lnTo>
                  <a:pt x="2673350" y="6062501"/>
                </a:lnTo>
                <a:lnTo>
                  <a:pt x="2673032" y="6063400"/>
                </a:lnTo>
                <a:lnTo>
                  <a:pt x="2672080" y="6064598"/>
                </a:lnTo>
                <a:lnTo>
                  <a:pt x="2660650" y="6063700"/>
                </a:lnTo>
                <a:lnTo>
                  <a:pt x="2656205" y="6063400"/>
                </a:lnTo>
                <a:lnTo>
                  <a:pt x="2652712" y="6063400"/>
                </a:lnTo>
                <a:lnTo>
                  <a:pt x="2648585" y="6063700"/>
                </a:lnTo>
                <a:lnTo>
                  <a:pt x="2644775" y="6063999"/>
                </a:lnTo>
                <a:lnTo>
                  <a:pt x="2633345" y="6065796"/>
                </a:lnTo>
                <a:lnTo>
                  <a:pt x="2634932" y="6064299"/>
                </a:lnTo>
                <a:lnTo>
                  <a:pt x="2635567" y="6063400"/>
                </a:lnTo>
                <a:lnTo>
                  <a:pt x="2635567" y="6062202"/>
                </a:lnTo>
                <a:lnTo>
                  <a:pt x="2635250" y="6061303"/>
                </a:lnTo>
                <a:lnTo>
                  <a:pt x="2634615" y="6060405"/>
                </a:lnTo>
                <a:lnTo>
                  <a:pt x="2633345" y="6059806"/>
                </a:lnTo>
                <a:lnTo>
                  <a:pt x="2631122" y="6058308"/>
                </a:lnTo>
                <a:lnTo>
                  <a:pt x="2630170" y="6057110"/>
                </a:lnTo>
                <a:lnTo>
                  <a:pt x="2629217" y="6056511"/>
                </a:lnTo>
                <a:lnTo>
                  <a:pt x="2628900" y="6055612"/>
                </a:lnTo>
                <a:lnTo>
                  <a:pt x="2628900" y="6054714"/>
                </a:lnTo>
                <a:lnTo>
                  <a:pt x="2629535" y="6053815"/>
                </a:lnTo>
                <a:lnTo>
                  <a:pt x="2631122" y="6052617"/>
                </a:lnTo>
                <a:lnTo>
                  <a:pt x="2633345" y="6051718"/>
                </a:lnTo>
                <a:close/>
                <a:moveTo>
                  <a:pt x="1331157" y="6049921"/>
                </a:moveTo>
                <a:lnTo>
                  <a:pt x="1333084" y="6049921"/>
                </a:lnTo>
                <a:lnTo>
                  <a:pt x="1334691" y="6049921"/>
                </a:lnTo>
                <a:lnTo>
                  <a:pt x="1336297" y="6050228"/>
                </a:lnTo>
                <a:lnTo>
                  <a:pt x="1337582" y="6051147"/>
                </a:lnTo>
                <a:lnTo>
                  <a:pt x="1339189" y="6052066"/>
                </a:lnTo>
                <a:lnTo>
                  <a:pt x="1340153" y="6053291"/>
                </a:lnTo>
                <a:lnTo>
                  <a:pt x="1340795" y="6054823"/>
                </a:lnTo>
                <a:lnTo>
                  <a:pt x="1341439" y="6056661"/>
                </a:lnTo>
                <a:lnTo>
                  <a:pt x="1337261" y="6055742"/>
                </a:lnTo>
                <a:lnTo>
                  <a:pt x="1332763" y="6055130"/>
                </a:lnTo>
                <a:lnTo>
                  <a:pt x="1327301" y="6054517"/>
                </a:lnTo>
                <a:lnTo>
                  <a:pt x="1321197" y="6054517"/>
                </a:lnTo>
                <a:lnTo>
                  <a:pt x="1321197" y="6056661"/>
                </a:lnTo>
                <a:lnTo>
                  <a:pt x="1321518" y="6058806"/>
                </a:lnTo>
                <a:lnTo>
                  <a:pt x="1322482" y="6060338"/>
                </a:lnTo>
                <a:lnTo>
                  <a:pt x="1324088" y="6061870"/>
                </a:lnTo>
                <a:lnTo>
                  <a:pt x="1326338" y="6062789"/>
                </a:lnTo>
                <a:lnTo>
                  <a:pt x="1328908" y="6063708"/>
                </a:lnTo>
                <a:lnTo>
                  <a:pt x="1332443" y="6064321"/>
                </a:lnTo>
                <a:lnTo>
                  <a:pt x="1336297" y="6064933"/>
                </a:lnTo>
                <a:lnTo>
                  <a:pt x="1334691" y="6066159"/>
                </a:lnTo>
                <a:lnTo>
                  <a:pt x="1333084" y="6066772"/>
                </a:lnTo>
                <a:lnTo>
                  <a:pt x="1331478" y="6067384"/>
                </a:lnTo>
                <a:lnTo>
                  <a:pt x="1329229" y="6067384"/>
                </a:lnTo>
                <a:lnTo>
                  <a:pt x="1327301" y="6067384"/>
                </a:lnTo>
                <a:lnTo>
                  <a:pt x="1325373" y="6066772"/>
                </a:lnTo>
                <a:lnTo>
                  <a:pt x="1323767" y="6066159"/>
                </a:lnTo>
                <a:lnTo>
                  <a:pt x="1321518" y="6065240"/>
                </a:lnTo>
                <a:lnTo>
                  <a:pt x="1319912" y="6063708"/>
                </a:lnTo>
                <a:lnTo>
                  <a:pt x="1318305" y="6062789"/>
                </a:lnTo>
                <a:lnTo>
                  <a:pt x="1317020" y="6061563"/>
                </a:lnTo>
                <a:lnTo>
                  <a:pt x="1315736" y="6060031"/>
                </a:lnTo>
                <a:lnTo>
                  <a:pt x="1315092" y="6058806"/>
                </a:lnTo>
                <a:lnTo>
                  <a:pt x="1314450" y="6057274"/>
                </a:lnTo>
                <a:lnTo>
                  <a:pt x="1314450" y="6056049"/>
                </a:lnTo>
                <a:lnTo>
                  <a:pt x="1314771" y="6054823"/>
                </a:lnTo>
                <a:lnTo>
                  <a:pt x="1322803" y="6052066"/>
                </a:lnTo>
                <a:lnTo>
                  <a:pt x="1327301" y="6050840"/>
                </a:lnTo>
                <a:close/>
                <a:moveTo>
                  <a:pt x="2988322" y="6041983"/>
                </a:moveTo>
                <a:lnTo>
                  <a:pt x="2992530" y="6043571"/>
                </a:lnTo>
                <a:lnTo>
                  <a:pt x="2995766" y="6044841"/>
                </a:lnTo>
                <a:lnTo>
                  <a:pt x="2998680" y="6046746"/>
                </a:lnTo>
                <a:lnTo>
                  <a:pt x="3000945" y="6048651"/>
                </a:lnTo>
                <a:lnTo>
                  <a:pt x="3002564" y="6051191"/>
                </a:lnTo>
                <a:lnTo>
                  <a:pt x="3004182" y="6053413"/>
                </a:lnTo>
                <a:lnTo>
                  <a:pt x="3006448" y="6058811"/>
                </a:lnTo>
                <a:lnTo>
                  <a:pt x="3008390" y="6063891"/>
                </a:lnTo>
                <a:lnTo>
                  <a:pt x="3009684" y="6066748"/>
                </a:lnTo>
                <a:lnTo>
                  <a:pt x="3010979" y="6068971"/>
                </a:lnTo>
                <a:lnTo>
                  <a:pt x="3012921" y="6071193"/>
                </a:lnTo>
                <a:lnTo>
                  <a:pt x="3014863" y="6073416"/>
                </a:lnTo>
                <a:lnTo>
                  <a:pt x="3017452" y="6075321"/>
                </a:lnTo>
                <a:lnTo>
                  <a:pt x="3021013" y="6076908"/>
                </a:lnTo>
                <a:lnTo>
                  <a:pt x="3017129" y="6076591"/>
                </a:lnTo>
                <a:lnTo>
                  <a:pt x="3013892" y="6075956"/>
                </a:lnTo>
                <a:lnTo>
                  <a:pt x="3010332" y="6074686"/>
                </a:lnTo>
                <a:lnTo>
                  <a:pt x="3007095" y="6073416"/>
                </a:lnTo>
                <a:lnTo>
                  <a:pt x="3003535" y="6071511"/>
                </a:lnTo>
                <a:lnTo>
                  <a:pt x="3000945" y="6069606"/>
                </a:lnTo>
                <a:lnTo>
                  <a:pt x="2998356" y="6067701"/>
                </a:lnTo>
                <a:lnTo>
                  <a:pt x="2995766" y="6064843"/>
                </a:lnTo>
                <a:lnTo>
                  <a:pt x="2993501" y="6062621"/>
                </a:lnTo>
                <a:lnTo>
                  <a:pt x="2991882" y="6059763"/>
                </a:lnTo>
                <a:lnTo>
                  <a:pt x="2990264" y="6056906"/>
                </a:lnTo>
                <a:lnTo>
                  <a:pt x="2989293" y="6054048"/>
                </a:lnTo>
                <a:lnTo>
                  <a:pt x="2987998" y="6051191"/>
                </a:lnTo>
                <a:lnTo>
                  <a:pt x="2987675" y="6048016"/>
                </a:lnTo>
                <a:lnTo>
                  <a:pt x="2987998" y="6045158"/>
                </a:lnTo>
                <a:close/>
                <a:moveTo>
                  <a:pt x="1769096" y="6038808"/>
                </a:moveTo>
                <a:lnTo>
                  <a:pt x="1768773" y="6039480"/>
                </a:lnTo>
                <a:lnTo>
                  <a:pt x="1767805" y="6040152"/>
                </a:lnTo>
                <a:lnTo>
                  <a:pt x="1766516" y="6040823"/>
                </a:lnTo>
                <a:lnTo>
                  <a:pt x="1764903" y="6041159"/>
                </a:lnTo>
                <a:lnTo>
                  <a:pt x="1760389" y="6041495"/>
                </a:lnTo>
                <a:lnTo>
                  <a:pt x="1756198" y="6041831"/>
                </a:lnTo>
                <a:lnTo>
                  <a:pt x="1756842" y="6042838"/>
                </a:lnTo>
                <a:lnTo>
                  <a:pt x="1758131" y="6043846"/>
                </a:lnTo>
                <a:lnTo>
                  <a:pt x="1759422" y="6044181"/>
                </a:lnTo>
                <a:lnTo>
                  <a:pt x="1761356" y="6044181"/>
                </a:lnTo>
                <a:lnTo>
                  <a:pt x="1769740" y="6044517"/>
                </a:lnTo>
                <a:lnTo>
                  <a:pt x="1770063" y="6045525"/>
                </a:lnTo>
                <a:lnTo>
                  <a:pt x="1770063" y="6046196"/>
                </a:lnTo>
                <a:lnTo>
                  <a:pt x="1769418" y="6047876"/>
                </a:lnTo>
                <a:lnTo>
                  <a:pt x="1768450" y="6048883"/>
                </a:lnTo>
                <a:lnTo>
                  <a:pt x="1767484" y="6050226"/>
                </a:lnTo>
                <a:lnTo>
                  <a:pt x="1766193" y="6051570"/>
                </a:lnTo>
                <a:lnTo>
                  <a:pt x="1765226" y="6052913"/>
                </a:lnTo>
                <a:lnTo>
                  <a:pt x="1764903" y="6054592"/>
                </a:lnTo>
                <a:lnTo>
                  <a:pt x="1764903" y="6055264"/>
                </a:lnTo>
                <a:lnTo>
                  <a:pt x="1765226" y="6056271"/>
                </a:lnTo>
                <a:lnTo>
                  <a:pt x="1762968" y="6055600"/>
                </a:lnTo>
                <a:lnTo>
                  <a:pt x="1761356" y="6054928"/>
                </a:lnTo>
                <a:lnTo>
                  <a:pt x="1760066" y="6054256"/>
                </a:lnTo>
                <a:lnTo>
                  <a:pt x="1758776" y="6053249"/>
                </a:lnTo>
                <a:lnTo>
                  <a:pt x="1757164" y="6051234"/>
                </a:lnTo>
                <a:lnTo>
                  <a:pt x="1755552" y="6048547"/>
                </a:lnTo>
                <a:lnTo>
                  <a:pt x="1752972" y="6043846"/>
                </a:lnTo>
                <a:lnTo>
                  <a:pt x="1751683" y="6041159"/>
                </a:lnTo>
                <a:lnTo>
                  <a:pt x="1749425" y="6039480"/>
                </a:lnTo>
                <a:close/>
                <a:moveTo>
                  <a:pt x="4212685" y="6037221"/>
                </a:moveTo>
                <a:lnTo>
                  <a:pt x="4215607" y="6037544"/>
                </a:lnTo>
                <a:lnTo>
                  <a:pt x="4217556" y="6038190"/>
                </a:lnTo>
                <a:lnTo>
                  <a:pt x="4218855" y="6038836"/>
                </a:lnTo>
                <a:lnTo>
                  <a:pt x="4220153" y="6039804"/>
                </a:lnTo>
                <a:lnTo>
                  <a:pt x="4221128" y="6040773"/>
                </a:lnTo>
                <a:lnTo>
                  <a:pt x="4221452" y="6042064"/>
                </a:lnTo>
                <a:lnTo>
                  <a:pt x="4221777" y="6043356"/>
                </a:lnTo>
                <a:lnTo>
                  <a:pt x="4221777" y="6044970"/>
                </a:lnTo>
                <a:lnTo>
                  <a:pt x="4221452" y="6050782"/>
                </a:lnTo>
                <a:lnTo>
                  <a:pt x="4221452" y="6052720"/>
                </a:lnTo>
                <a:lnTo>
                  <a:pt x="4221777" y="6054011"/>
                </a:lnTo>
                <a:lnTo>
                  <a:pt x="4222102" y="6055303"/>
                </a:lnTo>
                <a:lnTo>
                  <a:pt x="4222751" y="6056271"/>
                </a:lnTo>
                <a:lnTo>
                  <a:pt x="4218855" y="6055948"/>
                </a:lnTo>
                <a:lnTo>
                  <a:pt x="4215932" y="6055625"/>
                </a:lnTo>
                <a:lnTo>
                  <a:pt x="4213009" y="6054657"/>
                </a:lnTo>
                <a:lnTo>
                  <a:pt x="4211061" y="6054011"/>
                </a:lnTo>
                <a:lnTo>
                  <a:pt x="4209762" y="6052720"/>
                </a:lnTo>
                <a:lnTo>
                  <a:pt x="4209113" y="6051751"/>
                </a:lnTo>
                <a:lnTo>
                  <a:pt x="4208463" y="6050137"/>
                </a:lnTo>
                <a:lnTo>
                  <a:pt x="4208463" y="6048845"/>
                </a:lnTo>
                <a:lnTo>
                  <a:pt x="4208463" y="6047231"/>
                </a:lnTo>
                <a:lnTo>
                  <a:pt x="4209113" y="6045939"/>
                </a:lnTo>
                <a:lnTo>
                  <a:pt x="4210087" y="6042387"/>
                </a:lnTo>
                <a:close/>
                <a:moveTo>
                  <a:pt x="2022794" y="6034046"/>
                </a:moveTo>
                <a:lnTo>
                  <a:pt x="2025969" y="6035660"/>
                </a:lnTo>
                <a:lnTo>
                  <a:pt x="2027239" y="6036305"/>
                </a:lnTo>
                <a:lnTo>
                  <a:pt x="2028509" y="6036950"/>
                </a:lnTo>
                <a:lnTo>
                  <a:pt x="2029144" y="6037918"/>
                </a:lnTo>
                <a:lnTo>
                  <a:pt x="2029779" y="6038564"/>
                </a:lnTo>
                <a:lnTo>
                  <a:pt x="2030096" y="6040500"/>
                </a:lnTo>
                <a:lnTo>
                  <a:pt x="2030096" y="6042436"/>
                </a:lnTo>
                <a:lnTo>
                  <a:pt x="2029144" y="6045017"/>
                </a:lnTo>
                <a:lnTo>
                  <a:pt x="2026922" y="6049212"/>
                </a:lnTo>
                <a:lnTo>
                  <a:pt x="2025969" y="6051793"/>
                </a:lnTo>
                <a:lnTo>
                  <a:pt x="2025016" y="6053729"/>
                </a:lnTo>
                <a:lnTo>
                  <a:pt x="2024382" y="6055665"/>
                </a:lnTo>
                <a:lnTo>
                  <a:pt x="2024382" y="6057278"/>
                </a:lnTo>
                <a:lnTo>
                  <a:pt x="2024699" y="6058246"/>
                </a:lnTo>
                <a:lnTo>
                  <a:pt x="2025334" y="6059214"/>
                </a:lnTo>
                <a:lnTo>
                  <a:pt x="2025969" y="6059860"/>
                </a:lnTo>
                <a:lnTo>
                  <a:pt x="2026922" y="6060182"/>
                </a:lnTo>
                <a:lnTo>
                  <a:pt x="2029779" y="6061150"/>
                </a:lnTo>
                <a:lnTo>
                  <a:pt x="2033589" y="6061796"/>
                </a:lnTo>
                <a:lnTo>
                  <a:pt x="2033589" y="6062764"/>
                </a:lnTo>
                <a:lnTo>
                  <a:pt x="2033589" y="6064054"/>
                </a:lnTo>
                <a:lnTo>
                  <a:pt x="2032954" y="6065022"/>
                </a:lnTo>
                <a:lnTo>
                  <a:pt x="2032636" y="6066636"/>
                </a:lnTo>
                <a:lnTo>
                  <a:pt x="2030731" y="6068249"/>
                </a:lnTo>
                <a:lnTo>
                  <a:pt x="2027874" y="6069862"/>
                </a:lnTo>
                <a:lnTo>
                  <a:pt x="2024699" y="6071153"/>
                </a:lnTo>
                <a:lnTo>
                  <a:pt x="2020253" y="6072121"/>
                </a:lnTo>
                <a:lnTo>
                  <a:pt x="2015491" y="6073089"/>
                </a:lnTo>
                <a:lnTo>
                  <a:pt x="2009776" y="6073734"/>
                </a:lnTo>
                <a:lnTo>
                  <a:pt x="2011681" y="6065022"/>
                </a:lnTo>
                <a:lnTo>
                  <a:pt x="2014538" y="6055342"/>
                </a:lnTo>
                <a:lnTo>
                  <a:pt x="2018031" y="6045340"/>
                </a:lnTo>
                <a:lnTo>
                  <a:pt x="2020253" y="6039854"/>
                </a:lnTo>
                <a:close/>
                <a:moveTo>
                  <a:pt x="2647106" y="6030871"/>
                </a:moveTo>
                <a:lnTo>
                  <a:pt x="2650635" y="6031185"/>
                </a:lnTo>
                <a:lnTo>
                  <a:pt x="2653844" y="6031498"/>
                </a:lnTo>
                <a:lnTo>
                  <a:pt x="2656090" y="6032125"/>
                </a:lnTo>
                <a:lnTo>
                  <a:pt x="2657695" y="6032751"/>
                </a:lnTo>
                <a:lnTo>
                  <a:pt x="2659299" y="6033691"/>
                </a:lnTo>
                <a:lnTo>
                  <a:pt x="2660262" y="6034631"/>
                </a:lnTo>
                <a:lnTo>
                  <a:pt x="2660583" y="6035571"/>
                </a:lnTo>
                <a:lnTo>
                  <a:pt x="2660583" y="6036824"/>
                </a:lnTo>
                <a:lnTo>
                  <a:pt x="2660583" y="6038078"/>
                </a:lnTo>
                <a:lnTo>
                  <a:pt x="2659941" y="6039331"/>
                </a:lnTo>
                <a:lnTo>
                  <a:pt x="2658978" y="6041838"/>
                </a:lnTo>
                <a:lnTo>
                  <a:pt x="2657374" y="6044344"/>
                </a:lnTo>
                <a:lnTo>
                  <a:pt x="2656090" y="6046851"/>
                </a:lnTo>
                <a:lnTo>
                  <a:pt x="2661545" y="6046538"/>
                </a:lnTo>
                <a:lnTo>
                  <a:pt x="2666038" y="6045911"/>
                </a:lnTo>
                <a:lnTo>
                  <a:pt x="2674060" y="6044344"/>
                </a:lnTo>
                <a:lnTo>
                  <a:pt x="2677910" y="6043091"/>
                </a:lnTo>
                <a:lnTo>
                  <a:pt x="2682723" y="6042778"/>
                </a:lnTo>
                <a:lnTo>
                  <a:pt x="2688499" y="6042464"/>
                </a:lnTo>
                <a:lnTo>
                  <a:pt x="2694917" y="6042778"/>
                </a:lnTo>
                <a:lnTo>
                  <a:pt x="2696842" y="6044658"/>
                </a:lnTo>
                <a:lnTo>
                  <a:pt x="2697163" y="6045284"/>
                </a:lnTo>
                <a:lnTo>
                  <a:pt x="2697163" y="6045911"/>
                </a:lnTo>
                <a:lnTo>
                  <a:pt x="2697163" y="6046538"/>
                </a:lnTo>
                <a:lnTo>
                  <a:pt x="2696842" y="6046851"/>
                </a:lnTo>
                <a:lnTo>
                  <a:pt x="2695879" y="6047478"/>
                </a:lnTo>
                <a:lnTo>
                  <a:pt x="2693633" y="6047791"/>
                </a:lnTo>
                <a:lnTo>
                  <a:pt x="2691708" y="6048104"/>
                </a:lnTo>
                <a:lnTo>
                  <a:pt x="2686253" y="6048418"/>
                </a:lnTo>
                <a:lnTo>
                  <a:pt x="2681119" y="6048731"/>
                </a:lnTo>
                <a:lnTo>
                  <a:pt x="2678873" y="6049044"/>
                </a:lnTo>
                <a:lnTo>
                  <a:pt x="2676947" y="6049671"/>
                </a:lnTo>
                <a:lnTo>
                  <a:pt x="2675985" y="6050298"/>
                </a:lnTo>
                <a:lnTo>
                  <a:pt x="2675664" y="6050611"/>
                </a:lnTo>
                <a:lnTo>
                  <a:pt x="2675343" y="6051551"/>
                </a:lnTo>
                <a:lnTo>
                  <a:pt x="2675664" y="6051864"/>
                </a:lnTo>
                <a:lnTo>
                  <a:pt x="2675985" y="6052491"/>
                </a:lnTo>
                <a:lnTo>
                  <a:pt x="2677268" y="6054058"/>
                </a:lnTo>
                <a:lnTo>
                  <a:pt x="2673418" y="6054684"/>
                </a:lnTo>
                <a:lnTo>
                  <a:pt x="2669567" y="6054684"/>
                </a:lnTo>
                <a:lnTo>
                  <a:pt x="2667000" y="6054371"/>
                </a:lnTo>
                <a:lnTo>
                  <a:pt x="2664433" y="6053744"/>
                </a:lnTo>
                <a:lnTo>
                  <a:pt x="2662508" y="6053118"/>
                </a:lnTo>
                <a:lnTo>
                  <a:pt x="2660904" y="6052178"/>
                </a:lnTo>
                <a:lnTo>
                  <a:pt x="2658016" y="6049984"/>
                </a:lnTo>
                <a:lnTo>
                  <a:pt x="2655128" y="6048104"/>
                </a:lnTo>
                <a:lnTo>
                  <a:pt x="2653523" y="6047478"/>
                </a:lnTo>
                <a:lnTo>
                  <a:pt x="2651598" y="6046851"/>
                </a:lnTo>
                <a:lnTo>
                  <a:pt x="2648710" y="6046538"/>
                </a:lnTo>
                <a:lnTo>
                  <a:pt x="2645501" y="6046538"/>
                </a:lnTo>
                <a:lnTo>
                  <a:pt x="2641330" y="6046538"/>
                </a:lnTo>
                <a:lnTo>
                  <a:pt x="2636838" y="6047164"/>
                </a:lnTo>
                <a:lnTo>
                  <a:pt x="2638121" y="6046538"/>
                </a:lnTo>
                <a:lnTo>
                  <a:pt x="2639405" y="6045598"/>
                </a:lnTo>
                <a:lnTo>
                  <a:pt x="2640047" y="6044658"/>
                </a:lnTo>
                <a:lnTo>
                  <a:pt x="2640688" y="6043404"/>
                </a:lnTo>
                <a:lnTo>
                  <a:pt x="2641330" y="6041211"/>
                </a:lnTo>
                <a:lnTo>
                  <a:pt x="2641651" y="6039018"/>
                </a:lnTo>
                <a:lnTo>
                  <a:pt x="2642293" y="6036824"/>
                </a:lnTo>
                <a:lnTo>
                  <a:pt x="2642934" y="6034318"/>
                </a:lnTo>
                <a:lnTo>
                  <a:pt x="2643897" y="6033378"/>
                </a:lnTo>
                <a:lnTo>
                  <a:pt x="2644539" y="6032438"/>
                </a:lnTo>
                <a:lnTo>
                  <a:pt x="2645501" y="6031498"/>
                </a:lnTo>
                <a:close/>
                <a:moveTo>
                  <a:pt x="3807370" y="6026108"/>
                </a:moveTo>
                <a:lnTo>
                  <a:pt x="3809029" y="6026772"/>
                </a:lnTo>
                <a:lnTo>
                  <a:pt x="3811351" y="6028099"/>
                </a:lnTo>
                <a:lnTo>
                  <a:pt x="3814005" y="6030421"/>
                </a:lnTo>
                <a:lnTo>
                  <a:pt x="3816327" y="6033074"/>
                </a:lnTo>
                <a:lnTo>
                  <a:pt x="3818317" y="6036391"/>
                </a:lnTo>
                <a:lnTo>
                  <a:pt x="3820971" y="6042362"/>
                </a:lnTo>
                <a:lnTo>
                  <a:pt x="3822629" y="6045680"/>
                </a:lnTo>
                <a:lnTo>
                  <a:pt x="3824288" y="6048333"/>
                </a:lnTo>
                <a:lnTo>
                  <a:pt x="3820639" y="6048333"/>
                </a:lnTo>
                <a:lnTo>
                  <a:pt x="3816990" y="6047670"/>
                </a:lnTo>
                <a:lnTo>
                  <a:pt x="3814005" y="6047006"/>
                </a:lnTo>
                <a:lnTo>
                  <a:pt x="3811351" y="6046011"/>
                </a:lnTo>
                <a:lnTo>
                  <a:pt x="3808697" y="6044684"/>
                </a:lnTo>
                <a:lnTo>
                  <a:pt x="3806707" y="6043026"/>
                </a:lnTo>
                <a:lnTo>
                  <a:pt x="3805048" y="6041367"/>
                </a:lnTo>
                <a:lnTo>
                  <a:pt x="3803721" y="6039709"/>
                </a:lnTo>
                <a:lnTo>
                  <a:pt x="3803058" y="6037718"/>
                </a:lnTo>
                <a:lnTo>
                  <a:pt x="3802063" y="6036060"/>
                </a:lnTo>
                <a:lnTo>
                  <a:pt x="3802063" y="6033738"/>
                </a:lnTo>
                <a:lnTo>
                  <a:pt x="3802394" y="6032079"/>
                </a:lnTo>
                <a:lnTo>
                  <a:pt x="3803390" y="6030421"/>
                </a:lnTo>
                <a:lnTo>
                  <a:pt x="3804053" y="6028762"/>
                </a:lnTo>
                <a:lnTo>
                  <a:pt x="3805380" y="6027103"/>
                </a:lnTo>
                <a:close/>
                <a:moveTo>
                  <a:pt x="2679509" y="6026108"/>
                </a:moveTo>
                <a:lnTo>
                  <a:pt x="2682323" y="6026108"/>
                </a:lnTo>
                <a:lnTo>
                  <a:pt x="2684199" y="6026773"/>
                </a:lnTo>
                <a:lnTo>
                  <a:pt x="2685763" y="6027105"/>
                </a:lnTo>
                <a:lnTo>
                  <a:pt x="2686701" y="6028434"/>
                </a:lnTo>
                <a:lnTo>
                  <a:pt x="2687326" y="6029431"/>
                </a:lnTo>
                <a:lnTo>
                  <a:pt x="2687639" y="6030428"/>
                </a:lnTo>
                <a:lnTo>
                  <a:pt x="2687639" y="6031425"/>
                </a:lnTo>
                <a:lnTo>
                  <a:pt x="2687639" y="6032754"/>
                </a:lnTo>
                <a:lnTo>
                  <a:pt x="2686388" y="6035080"/>
                </a:lnTo>
                <a:lnTo>
                  <a:pt x="2685137" y="6037406"/>
                </a:lnTo>
                <a:lnTo>
                  <a:pt x="2683261" y="6039399"/>
                </a:lnTo>
                <a:lnTo>
                  <a:pt x="2682010" y="6040396"/>
                </a:lnTo>
                <a:lnTo>
                  <a:pt x="2678258" y="6039399"/>
                </a:lnTo>
                <a:lnTo>
                  <a:pt x="2675444" y="6038403"/>
                </a:lnTo>
                <a:lnTo>
                  <a:pt x="2672629" y="6037073"/>
                </a:lnTo>
                <a:lnTo>
                  <a:pt x="2670753" y="6035080"/>
                </a:lnTo>
                <a:lnTo>
                  <a:pt x="2669190" y="6033418"/>
                </a:lnTo>
                <a:lnTo>
                  <a:pt x="2667939" y="6031425"/>
                </a:lnTo>
                <a:lnTo>
                  <a:pt x="2667313" y="6029099"/>
                </a:lnTo>
                <a:lnTo>
                  <a:pt x="2667001" y="6026441"/>
                </a:lnTo>
                <a:lnTo>
                  <a:pt x="2671379" y="6027437"/>
                </a:lnTo>
                <a:lnTo>
                  <a:pt x="2675444" y="6028434"/>
                </a:lnTo>
                <a:lnTo>
                  <a:pt x="2677007" y="6028434"/>
                </a:lnTo>
                <a:lnTo>
                  <a:pt x="2678258" y="6027770"/>
                </a:lnTo>
                <a:lnTo>
                  <a:pt x="2679196" y="6027105"/>
                </a:lnTo>
                <a:close/>
                <a:moveTo>
                  <a:pt x="1942148" y="6026108"/>
                </a:moveTo>
                <a:lnTo>
                  <a:pt x="1943736" y="6027050"/>
                </a:lnTo>
                <a:lnTo>
                  <a:pt x="1945006" y="6028305"/>
                </a:lnTo>
                <a:lnTo>
                  <a:pt x="1945958" y="6029874"/>
                </a:lnTo>
                <a:lnTo>
                  <a:pt x="1946912" y="6031443"/>
                </a:lnTo>
                <a:lnTo>
                  <a:pt x="1948181" y="6034267"/>
                </a:lnTo>
                <a:lnTo>
                  <a:pt x="1949452" y="6037406"/>
                </a:lnTo>
                <a:lnTo>
                  <a:pt x="1950403" y="6038661"/>
                </a:lnTo>
                <a:lnTo>
                  <a:pt x="1951673" y="6039602"/>
                </a:lnTo>
                <a:lnTo>
                  <a:pt x="1953261" y="6040858"/>
                </a:lnTo>
                <a:lnTo>
                  <a:pt x="1955801" y="6041485"/>
                </a:lnTo>
                <a:lnTo>
                  <a:pt x="1958341" y="6041799"/>
                </a:lnTo>
                <a:lnTo>
                  <a:pt x="1962151" y="6042113"/>
                </a:lnTo>
                <a:lnTo>
                  <a:pt x="1965961" y="6042113"/>
                </a:lnTo>
                <a:lnTo>
                  <a:pt x="1971041" y="6041485"/>
                </a:lnTo>
                <a:lnTo>
                  <a:pt x="1971676" y="6043054"/>
                </a:lnTo>
                <a:lnTo>
                  <a:pt x="1971676" y="6044623"/>
                </a:lnTo>
                <a:lnTo>
                  <a:pt x="1971041" y="6045565"/>
                </a:lnTo>
                <a:lnTo>
                  <a:pt x="1970089" y="6046192"/>
                </a:lnTo>
                <a:lnTo>
                  <a:pt x="1968183" y="6046820"/>
                </a:lnTo>
                <a:lnTo>
                  <a:pt x="1966278" y="6047448"/>
                </a:lnTo>
                <a:lnTo>
                  <a:pt x="1961833" y="6048389"/>
                </a:lnTo>
                <a:lnTo>
                  <a:pt x="1956436" y="6049017"/>
                </a:lnTo>
                <a:lnTo>
                  <a:pt x="1951673" y="6049644"/>
                </a:lnTo>
                <a:lnTo>
                  <a:pt x="1949768" y="6050272"/>
                </a:lnTo>
                <a:lnTo>
                  <a:pt x="1948498" y="6051213"/>
                </a:lnTo>
                <a:lnTo>
                  <a:pt x="1947228" y="6052155"/>
                </a:lnTo>
                <a:lnTo>
                  <a:pt x="1946912" y="6053096"/>
                </a:lnTo>
                <a:lnTo>
                  <a:pt x="1944688" y="6051841"/>
                </a:lnTo>
                <a:lnTo>
                  <a:pt x="1943101" y="6050272"/>
                </a:lnTo>
                <a:lnTo>
                  <a:pt x="1941832" y="6048703"/>
                </a:lnTo>
                <a:lnTo>
                  <a:pt x="1940878" y="6047134"/>
                </a:lnTo>
                <a:lnTo>
                  <a:pt x="1938973" y="6043996"/>
                </a:lnTo>
                <a:lnTo>
                  <a:pt x="1937068" y="6040230"/>
                </a:lnTo>
                <a:lnTo>
                  <a:pt x="1935798" y="6038347"/>
                </a:lnTo>
                <a:lnTo>
                  <a:pt x="1934210" y="6036464"/>
                </a:lnTo>
                <a:lnTo>
                  <a:pt x="1931670" y="6034581"/>
                </a:lnTo>
                <a:lnTo>
                  <a:pt x="1929130" y="6033012"/>
                </a:lnTo>
                <a:lnTo>
                  <a:pt x="1925638" y="6031443"/>
                </a:lnTo>
                <a:lnTo>
                  <a:pt x="1921193" y="6029874"/>
                </a:lnTo>
                <a:lnTo>
                  <a:pt x="1915795" y="6028305"/>
                </a:lnTo>
                <a:lnTo>
                  <a:pt x="1909764" y="6027050"/>
                </a:lnTo>
                <a:lnTo>
                  <a:pt x="1920558" y="6027677"/>
                </a:lnTo>
                <a:lnTo>
                  <a:pt x="1926273" y="6027991"/>
                </a:lnTo>
                <a:lnTo>
                  <a:pt x="1931670" y="6027364"/>
                </a:lnTo>
                <a:close/>
                <a:moveTo>
                  <a:pt x="2835910" y="6021346"/>
                </a:moveTo>
                <a:lnTo>
                  <a:pt x="2837180" y="6021990"/>
                </a:lnTo>
                <a:lnTo>
                  <a:pt x="2838133" y="6022635"/>
                </a:lnTo>
                <a:lnTo>
                  <a:pt x="2839403" y="6023601"/>
                </a:lnTo>
                <a:lnTo>
                  <a:pt x="2840355" y="6024567"/>
                </a:lnTo>
                <a:lnTo>
                  <a:pt x="2841308" y="6026178"/>
                </a:lnTo>
                <a:lnTo>
                  <a:pt x="2841943" y="6027466"/>
                </a:lnTo>
                <a:lnTo>
                  <a:pt x="2842895" y="6029399"/>
                </a:lnTo>
                <a:lnTo>
                  <a:pt x="2843213" y="6031009"/>
                </a:lnTo>
                <a:lnTo>
                  <a:pt x="2843213" y="6032620"/>
                </a:lnTo>
                <a:lnTo>
                  <a:pt x="2842895" y="6034552"/>
                </a:lnTo>
                <a:lnTo>
                  <a:pt x="2841943" y="6036485"/>
                </a:lnTo>
                <a:lnTo>
                  <a:pt x="2840990" y="6038096"/>
                </a:lnTo>
                <a:lnTo>
                  <a:pt x="2839720" y="6039706"/>
                </a:lnTo>
                <a:lnTo>
                  <a:pt x="2837815" y="6040994"/>
                </a:lnTo>
                <a:lnTo>
                  <a:pt x="2835593" y="6042283"/>
                </a:lnTo>
                <a:lnTo>
                  <a:pt x="2832735" y="6043571"/>
                </a:lnTo>
                <a:lnTo>
                  <a:pt x="2830195" y="6042605"/>
                </a:lnTo>
                <a:lnTo>
                  <a:pt x="2828290" y="6041317"/>
                </a:lnTo>
                <a:lnTo>
                  <a:pt x="2827020" y="6040350"/>
                </a:lnTo>
                <a:lnTo>
                  <a:pt x="2826385" y="6039062"/>
                </a:lnTo>
                <a:lnTo>
                  <a:pt x="2826385" y="6037773"/>
                </a:lnTo>
                <a:lnTo>
                  <a:pt x="2826702" y="6036485"/>
                </a:lnTo>
                <a:lnTo>
                  <a:pt x="2827972" y="6033586"/>
                </a:lnTo>
                <a:lnTo>
                  <a:pt x="2828925" y="6030687"/>
                </a:lnTo>
                <a:lnTo>
                  <a:pt x="2829242" y="6029077"/>
                </a:lnTo>
                <a:lnTo>
                  <a:pt x="2829242" y="6027466"/>
                </a:lnTo>
                <a:lnTo>
                  <a:pt x="2828607" y="6025856"/>
                </a:lnTo>
                <a:lnTo>
                  <a:pt x="2827020" y="6024567"/>
                </a:lnTo>
                <a:lnTo>
                  <a:pt x="2825432" y="6023279"/>
                </a:lnTo>
                <a:lnTo>
                  <a:pt x="2822575" y="6021668"/>
                </a:lnTo>
                <a:lnTo>
                  <a:pt x="2827020" y="6022957"/>
                </a:lnTo>
                <a:lnTo>
                  <a:pt x="2831147" y="6023279"/>
                </a:lnTo>
                <a:lnTo>
                  <a:pt x="2832735" y="6023279"/>
                </a:lnTo>
                <a:lnTo>
                  <a:pt x="2834005" y="6022957"/>
                </a:lnTo>
                <a:lnTo>
                  <a:pt x="2835275" y="6022313"/>
                </a:lnTo>
                <a:close/>
                <a:moveTo>
                  <a:pt x="2111375" y="6018171"/>
                </a:moveTo>
                <a:lnTo>
                  <a:pt x="2109470" y="6019453"/>
                </a:lnTo>
                <a:lnTo>
                  <a:pt x="2107882" y="6021377"/>
                </a:lnTo>
                <a:lnTo>
                  <a:pt x="2106930" y="6022980"/>
                </a:lnTo>
                <a:lnTo>
                  <a:pt x="2106295" y="6024582"/>
                </a:lnTo>
                <a:lnTo>
                  <a:pt x="2106295" y="6026185"/>
                </a:lnTo>
                <a:lnTo>
                  <a:pt x="2106295" y="6027788"/>
                </a:lnTo>
                <a:lnTo>
                  <a:pt x="2107247" y="6031955"/>
                </a:lnTo>
                <a:lnTo>
                  <a:pt x="2108517" y="6036122"/>
                </a:lnTo>
                <a:lnTo>
                  <a:pt x="2110105" y="6040610"/>
                </a:lnTo>
                <a:lnTo>
                  <a:pt x="2110741" y="6043175"/>
                </a:lnTo>
                <a:lnTo>
                  <a:pt x="2110741" y="6045739"/>
                </a:lnTo>
                <a:lnTo>
                  <a:pt x="2110741" y="6048624"/>
                </a:lnTo>
                <a:lnTo>
                  <a:pt x="2110422" y="6051509"/>
                </a:lnTo>
                <a:lnTo>
                  <a:pt x="2108201" y="6051189"/>
                </a:lnTo>
                <a:lnTo>
                  <a:pt x="2106612" y="6050227"/>
                </a:lnTo>
                <a:lnTo>
                  <a:pt x="2102802" y="6048304"/>
                </a:lnTo>
                <a:lnTo>
                  <a:pt x="2098993" y="6045739"/>
                </a:lnTo>
                <a:lnTo>
                  <a:pt x="2095182" y="6043175"/>
                </a:lnTo>
                <a:lnTo>
                  <a:pt x="2092960" y="6042213"/>
                </a:lnTo>
                <a:lnTo>
                  <a:pt x="2091055" y="6041251"/>
                </a:lnTo>
                <a:lnTo>
                  <a:pt x="2088833" y="6040931"/>
                </a:lnTo>
                <a:lnTo>
                  <a:pt x="2086293" y="6040610"/>
                </a:lnTo>
                <a:lnTo>
                  <a:pt x="2084070" y="6040610"/>
                </a:lnTo>
                <a:lnTo>
                  <a:pt x="2081847" y="6041251"/>
                </a:lnTo>
                <a:lnTo>
                  <a:pt x="2078990" y="6042213"/>
                </a:lnTo>
                <a:lnTo>
                  <a:pt x="2076450" y="6044136"/>
                </a:lnTo>
                <a:lnTo>
                  <a:pt x="2073276" y="6041893"/>
                </a:lnTo>
                <a:lnTo>
                  <a:pt x="2071687" y="6040931"/>
                </a:lnTo>
                <a:lnTo>
                  <a:pt x="2070736" y="6039969"/>
                </a:lnTo>
                <a:lnTo>
                  <a:pt x="2070417" y="6039007"/>
                </a:lnTo>
                <a:lnTo>
                  <a:pt x="2070100" y="6038046"/>
                </a:lnTo>
                <a:lnTo>
                  <a:pt x="2070100" y="6037405"/>
                </a:lnTo>
                <a:lnTo>
                  <a:pt x="2070417" y="6036443"/>
                </a:lnTo>
                <a:lnTo>
                  <a:pt x="2071052" y="6035161"/>
                </a:lnTo>
                <a:lnTo>
                  <a:pt x="2071687" y="6034520"/>
                </a:lnTo>
                <a:lnTo>
                  <a:pt x="2074227" y="6032596"/>
                </a:lnTo>
                <a:lnTo>
                  <a:pt x="2077085" y="6031314"/>
                </a:lnTo>
                <a:lnTo>
                  <a:pt x="2080896" y="6029711"/>
                </a:lnTo>
                <a:lnTo>
                  <a:pt x="2089150" y="6026506"/>
                </a:lnTo>
                <a:lnTo>
                  <a:pt x="2097722" y="6023621"/>
                </a:lnTo>
                <a:lnTo>
                  <a:pt x="2105342" y="6020736"/>
                </a:lnTo>
                <a:lnTo>
                  <a:pt x="2108517" y="6019453"/>
                </a:lnTo>
                <a:close/>
                <a:moveTo>
                  <a:pt x="1065666" y="6018171"/>
                </a:moveTo>
                <a:lnTo>
                  <a:pt x="1069097" y="6018502"/>
                </a:lnTo>
                <a:lnTo>
                  <a:pt x="1072216" y="6018833"/>
                </a:lnTo>
                <a:lnTo>
                  <a:pt x="1075645" y="6019494"/>
                </a:lnTo>
                <a:lnTo>
                  <a:pt x="1078763" y="6020156"/>
                </a:lnTo>
                <a:lnTo>
                  <a:pt x="1081882" y="6021479"/>
                </a:lnTo>
                <a:lnTo>
                  <a:pt x="1084376" y="6022801"/>
                </a:lnTo>
                <a:lnTo>
                  <a:pt x="1086871" y="6024455"/>
                </a:lnTo>
                <a:lnTo>
                  <a:pt x="1088742" y="6025778"/>
                </a:lnTo>
                <a:lnTo>
                  <a:pt x="1089989" y="6027762"/>
                </a:lnTo>
                <a:lnTo>
                  <a:pt x="1090613" y="6029747"/>
                </a:lnTo>
                <a:lnTo>
                  <a:pt x="1090613" y="6030739"/>
                </a:lnTo>
                <a:lnTo>
                  <a:pt x="1090613" y="6031731"/>
                </a:lnTo>
                <a:lnTo>
                  <a:pt x="1089677" y="6034046"/>
                </a:lnTo>
                <a:lnTo>
                  <a:pt x="1085312" y="6032393"/>
                </a:lnTo>
                <a:lnTo>
                  <a:pt x="1081882" y="6030408"/>
                </a:lnTo>
                <a:lnTo>
                  <a:pt x="1075333" y="6026109"/>
                </a:lnTo>
                <a:lnTo>
                  <a:pt x="1071591" y="6024124"/>
                </a:lnTo>
                <a:lnTo>
                  <a:pt x="1067537" y="6022471"/>
                </a:lnTo>
                <a:lnTo>
                  <a:pt x="1064731" y="6021809"/>
                </a:lnTo>
                <a:lnTo>
                  <a:pt x="1062236" y="6021479"/>
                </a:lnTo>
                <a:lnTo>
                  <a:pt x="1058806" y="6021148"/>
                </a:lnTo>
                <a:lnTo>
                  <a:pt x="1055688" y="6020817"/>
                </a:lnTo>
                <a:lnTo>
                  <a:pt x="1057559" y="6019494"/>
                </a:lnTo>
                <a:lnTo>
                  <a:pt x="1060053" y="6018833"/>
                </a:lnTo>
                <a:lnTo>
                  <a:pt x="1062860" y="6018502"/>
                </a:lnTo>
                <a:close/>
                <a:moveTo>
                  <a:pt x="1769513" y="6014996"/>
                </a:moveTo>
                <a:lnTo>
                  <a:pt x="1774543" y="6014996"/>
                </a:lnTo>
                <a:lnTo>
                  <a:pt x="1776115" y="6014996"/>
                </a:lnTo>
                <a:lnTo>
                  <a:pt x="1777372" y="6015345"/>
                </a:lnTo>
                <a:lnTo>
                  <a:pt x="1778001" y="6015693"/>
                </a:lnTo>
                <a:lnTo>
                  <a:pt x="1778001" y="6016390"/>
                </a:lnTo>
                <a:lnTo>
                  <a:pt x="1778001" y="6018481"/>
                </a:lnTo>
                <a:lnTo>
                  <a:pt x="1777686" y="6019875"/>
                </a:lnTo>
                <a:lnTo>
                  <a:pt x="1777372" y="6020572"/>
                </a:lnTo>
                <a:lnTo>
                  <a:pt x="1776743" y="6020572"/>
                </a:lnTo>
                <a:lnTo>
                  <a:pt x="1775486" y="6021269"/>
                </a:lnTo>
                <a:lnTo>
                  <a:pt x="1771400" y="6020224"/>
                </a:lnTo>
                <a:lnTo>
                  <a:pt x="1768570" y="6019875"/>
                </a:lnTo>
                <a:lnTo>
                  <a:pt x="1765741" y="6019527"/>
                </a:lnTo>
                <a:lnTo>
                  <a:pt x="1763227" y="6020224"/>
                </a:lnTo>
                <a:lnTo>
                  <a:pt x="1761654" y="6021269"/>
                </a:lnTo>
                <a:lnTo>
                  <a:pt x="1761026" y="6022314"/>
                </a:lnTo>
                <a:lnTo>
                  <a:pt x="1760397" y="6023360"/>
                </a:lnTo>
                <a:lnTo>
                  <a:pt x="1760397" y="6024754"/>
                </a:lnTo>
                <a:lnTo>
                  <a:pt x="1760711" y="6026148"/>
                </a:lnTo>
                <a:lnTo>
                  <a:pt x="1760711" y="6027542"/>
                </a:lnTo>
                <a:lnTo>
                  <a:pt x="1760711" y="6029284"/>
                </a:lnTo>
                <a:lnTo>
                  <a:pt x="1759139" y="6028587"/>
                </a:lnTo>
                <a:lnTo>
                  <a:pt x="1757882" y="6028239"/>
                </a:lnTo>
                <a:lnTo>
                  <a:pt x="1756939" y="6027890"/>
                </a:lnTo>
                <a:lnTo>
                  <a:pt x="1755681" y="6027193"/>
                </a:lnTo>
                <a:lnTo>
                  <a:pt x="1754738" y="6025799"/>
                </a:lnTo>
                <a:lnTo>
                  <a:pt x="1753795" y="6024405"/>
                </a:lnTo>
                <a:lnTo>
                  <a:pt x="1753167" y="6023011"/>
                </a:lnTo>
                <a:lnTo>
                  <a:pt x="1751909" y="6021618"/>
                </a:lnTo>
                <a:lnTo>
                  <a:pt x="1750966" y="6021269"/>
                </a:lnTo>
                <a:lnTo>
                  <a:pt x="1749709" y="6020572"/>
                </a:lnTo>
                <a:lnTo>
                  <a:pt x="1746251" y="6020224"/>
                </a:lnTo>
                <a:lnTo>
                  <a:pt x="1747194" y="6019527"/>
                </a:lnTo>
                <a:lnTo>
                  <a:pt x="1748451" y="6018830"/>
                </a:lnTo>
                <a:lnTo>
                  <a:pt x="1752538" y="6017784"/>
                </a:lnTo>
                <a:lnTo>
                  <a:pt x="1758196" y="6016739"/>
                </a:lnTo>
                <a:lnTo>
                  <a:pt x="1764169" y="6015693"/>
                </a:lnTo>
                <a:close/>
                <a:moveTo>
                  <a:pt x="1458913" y="6014996"/>
                </a:moveTo>
                <a:lnTo>
                  <a:pt x="1462406" y="6014996"/>
                </a:lnTo>
                <a:lnTo>
                  <a:pt x="1465898" y="6015629"/>
                </a:lnTo>
                <a:lnTo>
                  <a:pt x="1469073" y="6016262"/>
                </a:lnTo>
                <a:lnTo>
                  <a:pt x="1472248" y="6017527"/>
                </a:lnTo>
                <a:lnTo>
                  <a:pt x="1477646" y="6020058"/>
                </a:lnTo>
                <a:lnTo>
                  <a:pt x="1482726" y="6023222"/>
                </a:lnTo>
                <a:lnTo>
                  <a:pt x="1487488" y="6025753"/>
                </a:lnTo>
                <a:lnTo>
                  <a:pt x="1489711" y="6027018"/>
                </a:lnTo>
                <a:lnTo>
                  <a:pt x="1491616" y="6027651"/>
                </a:lnTo>
                <a:lnTo>
                  <a:pt x="1494156" y="6028600"/>
                </a:lnTo>
                <a:lnTo>
                  <a:pt x="1496062" y="6028600"/>
                </a:lnTo>
                <a:lnTo>
                  <a:pt x="1497966" y="6028284"/>
                </a:lnTo>
                <a:lnTo>
                  <a:pt x="1499871" y="6027335"/>
                </a:lnTo>
                <a:lnTo>
                  <a:pt x="1503998" y="6028284"/>
                </a:lnTo>
                <a:lnTo>
                  <a:pt x="1506222" y="6029233"/>
                </a:lnTo>
                <a:lnTo>
                  <a:pt x="1507173" y="6029866"/>
                </a:lnTo>
                <a:lnTo>
                  <a:pt x="1507173" y="6030182"/>
                </a:lnTo>
                <a:lnTo>
                  <a:pt x="1507173" y="6030498"/>
                </a:lnTo>
                <a:lnTo>
                  <a:pt x="1506222" y="6031131"/>
                </a:lnTo>
                <a:lnTo>
                  <a:pt x="1504951" y="6031764"/>
                </a:lnTo>
                <a:lnTo>
                  <a:pt x="1499871" y="6033029"/>
                </a:lnTo>
                <a:lnTo>
                  <a:pt x="1494156" y="6034295"/>
                </a:lnTo>
                <a:lnTo>
                  <a:pt x="1488441" y="6035877"/>
                </a:lnTo>
                <a:lnTo>
                  <a:pt x="1486218" y="6036509"/>
                </a:lnTo>
                <a:lnTo>
                  <a:pt x="1483996" y="6037142"/>
                </a:lnTo>
                <a:lnTo>
                  <a:pt x="1483043" y="6038091"/>
                </a:lnTo>
                <a:lnTo>
                  <a:pt x="1482726" y="6038408"/>
                </a:lnTo>
                <a:lnTo>
                  <a:pt x="1482408" y="6038724"/>
                </a:lnTo>
                <a:lnTo>
                  <a:pt x="1483043" y="6039357"/>
                </a:lnTo>
                <a:lnTo>
                  <a:pt x="1483996" y="6039989"/>
                </a:lnTo>
                <a:lnTo>
                  <a:pt x="1486536" y="6040622"/>
                </a:lnTo>
                <a:lnTo>
                  <a:pt x="1489394" y="6040939"/>
                </a:lnTo>
                <a:lnTo>
                  <a:pt x="1493203" y="6040939"/>
                </a:lnTo>
                <a:lnTo>
                  <a:pt x="1501142" y="6040622"/>
                </a:lnTo>
                <a:lnTo>
                  <a:pt x="1509078" y="6040622"/>
                </a:lnTo>
                <a:lnTo>
                  <a:pt x="1505903" y="6043153"/>
                </a:lnTo>
                <a:lnTo>
                  <a:pt x="1502728" y="6045368"/>
                </a:lnTo>
                <a:lnTo>
                  <a:pt x="1498918" y="6047582"/>
                </a:lnTo>
                <a:lnTo>
                  <a:pt x="1496062" y="6049797"/>
                </a:lnTo>
                <a:lnTo>
                  <a:pt x="1494791" y="6051379"/>
                </a:lnTo>
                <a:lnTo>
                  <a:pt x="1493522" y="6052644"/>
                </a:lnTo>
                <a:lnTo>
                  <a:pt x="1492568" y="6053910"/>
                </a:lnTo>
                <a:lnTo>
                  <a:pt x="1491933" y="6055492"/>
                </a:lnTo>
                <a:lnTo>
                  <a:pt x="1491616" y="6057073"/>
                </a:lnTo>
                <a:lnTo>
                  <a:pt x="1491616" y="6058972"/>
                </a:lnTo>
                <a:lnTo>
                  <a:pt x="1491933" y="6060870"/>
                </a:lnTo>
                <a:lnTo>
                  <a:pt x="1493203" y="6063085"/>
                </a:lnTo>
                <a:lnTo>
                  <a:pt x="1500823" y="6065299"/>
                </a:lnTo>
                <a:lnTo>
                  <a:pt x="1507808" y="6067830"/>
                </a:lnTo>
                <a:lnTo>
                  <a:pt x="1514476" y="6070361"/>
                </a:lnTo>
                <a:lnTo>
                  <a:pt x="1520826" y="6073208"/>
                </a:lnTo>
                <a:lnTo>
                  <a:pt x="1517968" y="6074474"/>
                </a:lnTo>
                <a:lnTo>
                  <a:pt x="1514476" y="6075107"/>
                </a:lnTo>
                <a:lnTo>
                  <a:pt x="1510983" y="6075423"/>
                </a:lnTo>
                <a:lnTo>
                  <a:pt x="1506856" y="6075107"/>
                </a:lnTo>
                <a:lnTo>
                  <a:pt x="1503363" y="6074474"/>
                </a:lnTo>
                <a:lnTo>
                  <a:pt x="1499553" y="6073208"/>
                </a:lnTo>
                <a:lnTo>
                  <a:pt x="1497966" y="6072259"/>
                </a:lnTo>
                <a:lnTo>
                  <a:pt x="1496378" y="6070994"/>
                </a:lnTo>
                <a:lnTo>
                  <a:pt x="1495108" y="6069728"/>
                </a:lnTo>
                <a:lnTo>
                  <a:pt x="1494156" y="6068463"/>
                </a:lnTo>
                <a:lnTo>
                  <a:pt x="1488441" y="6070361"/>
                </a:lnTo>
                <a:lnTo>
                  <a:pt x="1484314" y="6072576"/>
                </a:lnTo>
                <a:lnTo>
                  <a:pt x="1483043" y="6073525"/>
                </a:lnTo>
                <a:lnTo>
                  <a:pt x="1482091" y="6074474"/>
                </a:lnTo>
                <a:lnTo>
                  <a:pt x="1481138" y="6075423"/>
                </a:lnTo>
                <a:lnTo>
                  <a:pt x="1480821" y="6076372"/>
                </a:lnTo>
                <a:lnTo>
                  <a:pt x="1480821" y="6077321"/>
                </a:lnTo>
                <a:lnTo>
                  <a:pt x="1481138" y="6078270"/>
                </a:lnTo>
                <a:lnTo>
                  <a:pt x="1482091" y="6080485"/>
                </a:lnTo>
                <a:lnTo>
                  <a:pt x="1483678" y="6082383"/>
                </a:lnTo>
                <a:lnTo>
                  <a:pt x="1486218" y="6084281"/>
                </a:lnTo>
                <a:lnTo>
                  <a:pt x="1491298" y="6088710"/>
                </a:lnTo>
                <a:lnTo>
                  <a:pt x="1494156" y="6090925"/>
                </a:lnTo>
                <a:lnTo>
                  <a:pt x="1496696" y="6093140"/>
                </a:lnTo>
                <a:lnTo>
                  <a:pt x="1498602" y="6095987"/>
                </a:lnTo>
                <a:lnTo>
                  <a:pt x="1499871" y="6098202"/>
                </a:lnTo>
                <a:lnTo>
                  <a:pt x="1500506" y="6099467"/>
                </a:lnTo>
                <a:lnTo>
                  <a:pt x="1500823" y="6101049"/>
                </a:lnTo>
                <a:lnTo>
                  <a:pt x="1500506" y="6102631"/>
                </a:lnTo>
                <a:lnTo>
                  <a:pt x="1499871" y="6103896"/>
                </a:lnTo>
                <a:lnTo>
                  <a:pt x="1496062" y="6102631"/>
                </a:lnTo>
                <a:lnTo>
                  <a:pt x="1491298" y="6100416"/>
                </a:lnTo>
                <a:lnTo>
                  <a:pt x="1481138" y="6096303"/>
                </a:lnTo>
                <a:lnTo>
                  <a:pt x="1476058" y="6094405"/>
                </a:lnTo>
                <a:lnTo>
                  <a:pt x="1471614" y="6093140"/>
                </a:lnTo>
                <a:lnTo>
                  <a:pt x="1469708" y="6092823"/>
                </a:lnTo>
                <a:lnTo>
                  <a:pt x="1468120" y="6092823"/>
                </a:lnTo>
                <a:lnTo>
                  <a:pt x="1466850" y="6093140"/>
                </a:lnTo>
                <a:lnTo>
                  <a:pt x="1465898" y="6093772"/>
                </a:lnTo>
                <a:lnTo>
                  <a:pt x="1462088" y="6090925"/>
                </a:lnTo>
                <a:lnTo>
                  <a:pt x="1459548" y="6088394"/>
                </a:lnTo>
                <a:lnTo>
                  <a:pt x="1457643" y="6085863"/>
                </a:lnTo>
                <a:lnTo>
                  <a:pt x="1456373" y="6083332"/>
                </a:lnTo>
                <a:lnTo>
                  <a:pt x="1455420" y="6081118"/>
                </a:lnTo>
                <a:lnTo>
                  <a:pt x="1455103" y="6078587"/>
                </a:lnTo>
                <a:lnTo>
                  <a:pt x="1455103" y="6076372"/>
                </a:lnTo>
                <a:lnTo>
                  <a:pt x="1455420" y="6074157"/>
                </a:lnTo>
                <a:lnTo>
                  <a:pt x="1456690" y="6068779"/>
                </a:lnTo>
                <a:lnTo>
                  <a:pt x="1457960" y="6063085"/>
                </a:lnTo>
                <a:lnTo>
                  <a:pt x="1458278" y="6059921"/>
                </a:lnTo>
                <a:lnTo>
                  <a:pt x="1458595" y="6056124"/>
                </a:lnTo>
                <a:lnTo>
                  <a:pt x="1458595" y="6052012"/>
                </a:lnTo>
                <a:lnTo>
                  <a:pt x="1457960" y="6047582"/>
                </a:lnTo>
                <a:lnTo>
                  <a:pt x="1453198" y="6046317"/>
                </a:lnTo>
                <a:lnTo>
                  <a:pt x="1447483" y="6045368"/>
                </a:lnTo>
                <a:lnTo>
                  <a:pt x="1441769" y="6044419"/>
                </a:lnTo>
                <a:lnTo>
                  <a:pt x="1436370" y="6043153"/>
                </a:lnTo>
                <a:lnTo>
                  <a:pt x="1433830" y="6042204"/>
                </a:lnTo>
                <a:lnTo>
                  <a:pt x="1432243" y="6041571"/>
                </a:lnTo>
                <a:lnTo>
                  <a:pt x="1430973" y="6040622"/>
                </a:lnTo>
                <a:lnTo>
                  <a:pt x="1430338" y="6039673"/>
                </a:lnTo>
                <a:lnTo>
                  <a:pt x="1430655" y="6038724"/>
                </a:lnTo>
                <a:lnTo>
                  <a:pt x="1431290" y="6037775"/>
                </a:lnTo>
                <a:lnTo>
                  <a:pt x="1433195" y="6036193"/>
                </a:lnTo>
                <a:lnTo>
                  <a:pt x="1436370" y="6034611"/>
                </a:lnTo>
                <a:lnTo>
                  <a:pt x="1440498" y="6036193"/>
                </a:lnTo>
                <a:lnTo>
                  <a:pt x="1444309" y="6038091"/>
                </a:lnTo>
                <a:lnTo>
                  <a:pt x="1447483" y="6039989"/>
                </a:lnTo>
                <a:lnTo>
                  <a:pt x="1450658" y="6042204"/>
                </a:lnTo>
                <a:lnTo>
                  <a:pt x="1453833" y="6041571"/>
                </a:lnTo>
                <a:lnTo>
                  <a:pt x="1456373" y="6040622"/>
                </a:lnTo>
                <a:lnTo>
                  <a:pt x="1459230" y="6039673"/>
                </a:lnTo>
                <a:lnTo>
                  <a:pt x="1460818" y="6039357"/>
                </a:lnTo>
                <a:lnTo>
                  <a:pt x="1463040" y="6039357"/>
                </a:lnTo>
                <a:lnTo>
                  <a:pt x="1459548" y="6038724"/>
                </a:lnTo>
                <a:lnTo>
                  <a:pt x="1457008" y="6038091"/>
                </a:lnTo>
                <a:lnTo>
                  <a:pt x="1454786" y="6037459"/>
                </a:lnTo>
                <a:lnTo>
                  <a:pt x="1453833" y="6036826"/>
                </a:lnTo>
                <a:lnTo>
                  <a:pt x="1453198" y="6035877"/>
                </a:lnTo>
                <a:lnTo>
                  <a:pt x="1452880" y="6034611"/>
                </a:lnTo>
                <a:lnTo>
                  <a:pt x="1453198" y="6032713"/>
                </a:lnTo>
                <a:lnTo>
                  <a:pt x="1453515" y="6031764"/>
                </a:lnTo>
                <a:lnTo>
                  <a:pt x="1453198" y="6030815"/>
                </a:lnTo>
                <a:lnTo>
                  <a:pt x="1452880" y="6029866"/>
                </a:lnTo>
                <a:lnTo>
                  <a:pt x="1452246" y="6029233"/>
                </a:lnTo>
                <a:lnTo>
                  <a:pt x="1450975" y="6028284"/>
                </a:lnTo>
                <a:lnTo>
                  <a:pt x="1448435" y="6027335"/>
                </a:lnTo>
                <a:lnTo>
                  <a:pt x="1445578" y="6026702"/>
                </a:lnTo>
                <a:lnTo>
                  <a:pt x="1441133" y="6026069"/>
                </a:lnTo>
                <a:lnTo>
                  <a:pt x="1442085" y="6025436"/>
                </a:lnTo>
                <a:lnTo>
                  <a:pt x="1443038" y="6024804"/>
                </a:lnTo>
                <a:lnTo>
                  <a:pt x="1444625" y="6024171"/>
                </a:lnTo>
                <a:lnTo>
                  <a:pt x="1446530" y="6023855"/>
                </a:lnTo>
                <a:lnTo>
                  <a:pt x="1455103" y="6022589"/>
                </a:lnTo>
                <a:lnTo>
                  <a:pt x="1459230" y="6021640"/>
                </a:lnTo>
                <a:lnTo>
                  <a:pt x="1460500" y="6021007"/>
                </a:lnTo>
                <a:lnTo>
                  <a:pt x="1461453" y="6020058"/>
                </a:lnTo>
                <a:lnTo>
                  <a:pt x="1462088" y="6019109"/>
                </a:lnTo>
                <a:lnTo>
                  <a:pt x="1461770" y="6018160"/>
                </a:lnTo>
                <a:lnTo>
                  <a:pt x="1460818" y="6016578"/>
                </a:lnTo>
                <a:close/>
                <a:moveTo>
                  <a:pt x="1985963" y="6013408"/>
                </a:moveTo>
                <a:lnTo>
                  <a:pt x="1984161" y="6017441"/>
                </a:lnTo>
                <a:lnTo>
                  <a:pt x="1982059" y="6021163"/>
                </a:lnTo>
                <a:lnTo>
                  <a:pt x="1980557" y="6023955"/>
                </a:lnTo>
                <a:lnTo>
                  <a:pt x="1979355" y="6026747"/>
                </a:lnTo>
                <a:lnTo>
                  <a:pt x="1979055" y="6028608"/>
                </a:lnTo>
                <a:lnTo>
                  <a:pt x="1978755" y="6029849"/>
                </a:lnTo>
                <a:lnTo>
                  <a:pt x="1978755" y="6031400"/>
                </a:lnTo>
                <a:lnTo>
                  <a:pt x="1979355" y="6032951"/>
                </a:lnTo>
                <a:lnTo>
                  <a:pt x="1979956" y="6034502"/>
                </a:lnTo>
                <a:lnTo>
                  <a:pt x="1980857" y="6036674"/>
                </a:lnTo>
                <a:lnTo>
                  <a:pt x="1982059" y="6038535"/>
                </a:lnTo>
                <a:lnTo>
                  <a:pt x="1984161" y="6040396"/>
                </a:lnTo>
                <a:lnTo>
                  <a:pt x="1981157" y="6040086"/>
                </a:lnTo>
                <a:lnTo>
                  <a:pt x="1978755" y="6039466"/>
                </a:lnTo>
                <a:lnTo>
                  <a:pt x="1974550" y="6037915"/>
                </a:lnTo>
                <a:lnTo>
                  <a:pt x="1970345" y="6036674"/>
                </a:lnTo>
                <a:lnTo>
                  <a:pt x="1967642" y="6036053"/>
                </a:lnTo>
                <a:lnTo>
                  <a:pt x="1964939" y="6035743"/>
                </a:lnTo>
                <a:lnTo>
                  <a:pt x="1964038" y="6033572"/>
                </a:lnTo>
                <a:lnTo>
                  <a:pt x="1963738" y="6031400"/>
                </a:lnTo>
                <a:lnTo>
                  <a:pt x="1963738" y="6029539"/>
                </a:lnTo>
                <a:lnTo>
                  <a:pt x="1963738" y="6027678"/>
                </a:lnTo>
                <a:lnTo>
                  <a:pt x="1964038" y="6025817"/>
                </a:lnTo>
                <a:lnTo>
                  <a:pt x="1964639" y="6024265"/>
                </a:lnTo>
                <a:lnTo>
                  <a:pt x="1965239" y="6022714"/>
                </a:lnTo>
                <a:lnTo>
                  <a:pt x="1966441" y="6021474"/>
                </a:lnTo>
                <a:lnTo>
                  <a:pt x="1967642" y="6019923"/>
                </a:lnTo>
                <a:lnTo>
                  <a:pt x="1969746" y="6018682"/>
                </a:lnTo>
                <a:lnTo>
                  <a:pt x="1971547" y="6017441"/>
                </a:lnTo>
                <a:lnTo>
                  <a:pt x="1973650" y="6016510"/>
                </a:lnTo>
                <a:lnTo>
                  <a:pt x="1976052" y="6015580"/>
                </a:lnTo>
                <a:lnTo>
                  <a:pt x="1979055" y="6014959"/>
                </a:lnTo>
                <a:close/>
                <a:moveTo>
                  <a:pt x="1491077" y="6011821"/>
                </a:moveTo>
                <a:lnTo>
                  <a:pt x="1494298" y="6012117"/>
                </a:lnTo>
                <a:lnTo>
                  <a:pt x="1496553" y="6012412"/>
                </a:lnTo>
                <a:lnTo>
                  <a:pt x="1498485" y="6012707"/>
                </a:lnTo>
                <a:lnTo>
                  <a:pt x="1500740" y="6013298"/>
                </a:lnTo>
                <a:lnTo>
                  <a:pt x="1502028" y="6013889"/>
                </a:lnTo>
                <a:lnTo>
                  <a:pt x="1503317" y="6015070"/>
                </a:lnTo>
                <a:lnTo>
                  <a:pt x="1504283" y="6015956"/>
                </a:lnTo>
                <a:lnTo>
                  <a:pt x="1504927" y="6016842"/>
                </a:lnTo>
                <a:lnTo>
                  <a:pt x="1505894" y="6019205"/>
                </a:lnTo>
                <a:lnTo>
                  <a:pt x="1506216" y="6021863"/>
                </a:lnTo>
                <a:lnTo>
                  <a:pt x="1506538" y="6024521"/>
                </a:lnTo>
                <a:lnTo>
                  <a:pt x="1497841" y="6022749"/>
                </a:lnTo>
                <a:lnTo>
                  <a:pt x="1493976" y="6021863"/>
                </a:lnTo>
                <a:lnTo>
                  <a:pt x="1490433" y="6020386"/>
                </a:lnTo>
                <a:lnTo>
                  <a:pt x="1487534" y="6018910"/>
                </a:lnTo>
                <a:lnTo>
                  <a:pt x="1486567" y="6018319"/>
                </a:lnTo>
                <a:lnTo>
                  <a:pt x="1485279" y="6017433"/>
                </a:lnTo>
                <a:lnTo>
                  <a:pt x="1484635" y="6016251"/>
                </a:lnTo>
                <a:lnTo>
                  <a:pt x="1484314" y="6015070"/>
                </a:lnTo>
                <a:lnTo>
                  <a:pt x="1484314" y="6013593"/>
                </a:lnTo>
                <a:lnTo>
                  <a:pt x="1484314" y="6012117"/>
                </a:lnTo>
                <a:close/>
                <a:moveTo>
                  <a:pt x="1289051" y="6011821"/>
                </a:moveTo>
                <a:lnTo>
                  <a:pt x="1292544" y="6012758"/>
                </a:lnTo>
                <a:lnTo>
                  <a:pt x="1295401" y="6014007"/>
                </a:lnTo>
                <a:lnTo>
                  <a:pt x="1296671" y="6014944"/>
                </a:lnTo>
                <a:lnTo>
                  <a:pt x="1296989" y="6015569"/>
                </a:lnTo>
                <a:lnTo>
                  <a:pt x="1296989" y="6015881"/>
                </a:lnTo>
                <a:lnTo>
                  <a:pt x="1296671" y="6016818"/>
                </a:lnTo>
                <a:lnTo>
                  <a:pt x="1295719" y="6017755"/>
                </a:lnTo>
                <a:lnTo>
                  <a:pt x="1292226" y="6019941"/>
                </a:lnTo>
                <a:lnTo>
                  <a:pt x="1288417" y="6022439"/>
                </a:lnTo>
                <a:lnTo>
                  <a:pt x="1286511" y="6023688"/>
                </a:lnTo>
                <a:lnTo>
                  <a:pt x="1284923" y="6024938"/>
                </a:lnTo>
                <a:lnTo>
                  <a:pt x="1283971" y="6026187"/>
                </a:lnTo>
                <a:lnTo>
                  <a:pt x="1283653" y="6027436"/>
                </a:lnTo>
                <a:lnTo>
                  <a:pt x="1283971" y="6028685"/>
                </a:lnTo>
                <a:lnTo>
                  <a:pt x="1284288" y="6029310"/>
                </a:lnTo>
                <a:lnTo>
                  <a:pt x="1285558" y="6030871"/>
                </a:lnTo>
                <a:lnTo>
                  <a:pt x="1283337" y="6030871"/>
                </a:lnTo>
                <a:lnTo>
                  <a:pt x="1281431" y="6030559"/>
                </a:lnTo>
                <a:lnTo>
                  <a:pt x="1279843" y="6029934"/>
                </a:lnTo>
                <a:lnTo>
                  <a:pt x="1278573" y="6028997"/>
                </a:lnTo>
                <a:lnTo>
                  <a:pt x="1277938" y="6028373"/>
                </a:lnTo>
                <a:lnTo>
                  <a:pt x="1277621" y="6026811"/>
                </a:lnTo>
                <a:lnTo>
                  <a:pt x="1277303" y="6024625"/>
                </a:lnTo>
                <a:lnTo>
                  <a:pt x="1277621" y="6019316"/>
                </a:lnTo>
                <a:lnTo>
                  <a:pt x="1277621" y="6016818"/>
                </a:lnTo>
                <a:lnTo>
                  <a:pt x="1276986" y="6015881"/>
                </a:lnTo>
                <a:lnTo>
                  <a:pt x="1276351" y="6014944"/>
                </a:lnTo>
                <a:lnTo>
                  <a:pt x="1279526" y="6015881"/>
                </a:lnTo>
                <a:lnTo>
                  <a:pt x="1282383" y="6016193"/>
                </a:lnTo>
                <a:lnTo>
                  <a:pt x="1284606" y="6016506"/>
                </a:lnTo>
                <a:lnTo>
                  <a:pt x="1286193" y="6016193"/>
                </a:lnTo>
                <a:lnTo>
                  <a:pt x="1288099" y="6015881"/>
                </a:lnTo>
                <a:lnTo>
                  <a:pt x="1288734" y="6014944"/>
                </a:lnTo>
                <a:lnTo>
                  <a:pt x="1289369" y="6013383"/>
                </a:lnTo>
                <a:close/>
                <a:moveTo>
                  <a:pt x="1007485" y="6011821"/>
                </a:moveTo>
                <a:lnTo>
                  <a:pt x="1011863" y="6013741"/>
                </a:lnTo>
                <a:lnTo>
                  <a:pt x="1014893" y="6015981"/>
                </a:lnTo>
                <a:lnTo>
                  <a:pt x="1017587" y="6017901"/>
                </a:lnTo>
                <a:lnTo>
                  <a:pt x="1019608" y="6020460"/>
                </a:lnTo>
                <a:lnTo>
                  <a:pt x="1021291" y="6023020"/>
                </a:lnTo>
                <a:lnTo>
                  <a:pt x="1022303" y="6025580"/>
                </a:lnTo>
                <a:lnTo>
                  <a:pt x="1022975" y="6028139"/>
                </a:lnTo>
                <a:lnTo>
                  <a:pt x="1023985" y="6031339"/>
                </a:lnTo>
                <a:lnTo>
                  <a:pt x="1024659" y="6037098"/>
                </a:lnTo>
                <a:lnTo>
                  <a:pt x="1025332" y="6042538"/>
                </a:lnTo>
                <a:lnTo>
                  <a:pt x="1025669" y="6045417"/>
                </a:lnTo>
                <a:lnTo>
                  <a:pt x="1026343" y="6047977"/>
                </a:lnTo>
                <a:lnTo>
                  <a:pt x="1027353" y="6050537"/>
                </a:lnTo>
                <a:lnTo>
                  <a:pt x="1028700" y="6053096"/>
                </a:lnTo>
                <a:lnTo>
                  <a:pt x="1026006" y="6053096"/>
                </a:lnTo>
                <a:lnTo>
                  <a:pt x="1024322" y="6052776"/>
                </a:lnTo>
                <a:lnTo>
                  <a:pt x="1022638" y="6052456"/>
                </a:lnTo>
                <a:lnTo>
                  <a:pt x="1021628" y="6051816"/>
                </a:lnTo>
                <a:lnTo>
                  <a:pt x="1020955" y="6050537"/>
                </a:lnTo>
                <a:lnTo>
                  <a:pt x="1020955" y="6049897"/>
                </a:lnTo>
                <a:lnTo>
                  <a:pt x="1020281" y="6047657"/>
                </a:lnTo>
                <a:lnTo>
                  <a:pt x="1020281" y="6046697"/>
                </a:lnTo>
                <a:lnTo>
                  <a:pt x="1019608" y="6046057"/>
                </a:lnTo>
                <a:lnTo>
                  <a:pt x="1018934" y="6045097"/>
                </a:lnTo>
                <a:lnTo>
                  <a:pt x="1017924" y="6044777"/>
                </a:lnTo>
                <a:lnTo>
                  <a:pt x="1016240" y="6044457"/>
                </a:lnTo>
                <a:lnTo>
                  <a:pt x="1013546" y="6044457"/>
                </a:lnTo>
                <a:lnTo>
                  <a:pt x="1010517" y="6044777"/>
                </a:lnTo>
                <a:lnTo>
                  <a:pt x="1006475" y="6045417"/>
                </a:lnTo>
                <a:lnTo>
                  <a:pt x="1010180" y="6040938"/>
                </a:lnTo>
                <a:lnTo>
                  <a:pt x="1011189" y="6039018"/>
                </a:lnTo>
                <a:lnTo>
                  <a:pt x="1012199" y="6037098"/>
                </a:lnTo>
                <a:lnTo>
                  <a:pt x="1012873" y="6034858"/>
                </a:lnTo>
                <a:lnTo>
                  <a:pt x="1013546" y="6032939"/>
                </a:lnTo>
                <a:lnTo>
                  <a:pt x="1013884" y="6031019"/>
                </a:lnTo>
                <a:lnTo>
                  <a:pt x="1013884" y="6029419"/>
                </a:lnTo>
                <a:lnTo>
                  <a:pt x="1013210" y="6025260"/>
                </a:lnTo>
                <a:lnTo>
                  <a:pt x="1012199" y="6021100"/>
                </a:lnTo>
                <a:lnTo>
                  <a:pt x="1010180" y="6016941"/>
                </a:lnTo>
                <a:close/>
                <a:moveTo>
                  <a:pt x="1098551" y="6008646"/>
                </a:moveTo>
                <a:lnTo>
                  <a:pt x="1103164" y="6010526"/>
                </a:lnTo>
                <a:lnTo>
                  <a:pt x="1105470" y="6011466"/>
                </a:lnTo>
                <a:lnTo>
                  <a:pt x="1107118" y="6012720"/>
                </a:lnTo>
                <a:lnTo>
                  <a:pt x="1110083" y="6015539"/>
                </a:lnTo>
                <a:lnTo>
                  <a:pt x="1112389" y="6018359"/>
                </a:lnTo>
                <a:lnTo>
                  <a:pt x="1114037" y="6021806"/>
                </a:lnTo>
                <a:lnTo>
                  <a:pt x="1115025" y="6025253"/>
                </a:lnTo>
                <a:lnTo>
                  <a:pt x="1115685" y="6029013"/>
                </a:lnTo>
                <a:lnTo>
                  <a:pt x="1116014" y="6032459"/>
                </a:lnTo>
                <a:lnTo>
                  <a:pt x="1112719" y="6031519"/>
                </a:lnTo>
                <a:lnTo>
                  <a:pt x="1109424" y="6030266"/>
                </a:lnTo>
                <a:lnTo>
                  <a:pt x="1107447" y="6029013"/>
                </a:lnTo>
                <a:lnTo>
                  <a:pt x="1105800" y="6028073"/>
                </a:lnTo>
                <a:lnTo>
                  <a:pt x="1104482" y="6026506"/>
                </a:lnTo>
                <a:lnTo>
                  <a:pt x="1103824" y="6025253"/>
                </a:lnTo>
                <a:lnTo>
                  <a:pt x="1102834" y="6023999"/>
                </a:lnTo>
                <a:lnTo>
                  <a:pt x="1102505" y="6022746"/>
                </a:lnTo>
                <a:lnTo>
                  <a:pt x="1102505" y="6019926"/>
                </a:lnTo>
                <a:lnTo>
                  <a:pt x="1101847" y="6016793"/>
                </a:lnTo>
                <a:lnTo>
                  <a:pt x="1101516" y="6015226"/>
                </a:lnTo>
                <a:lnTo>
                  <a:pt x="1100857" y="6013033"/>
                </a:lnTo>
                <a:lnTo>
                  <a:pt x="1099869" y="6010840"/>
                </a:lnTo>
                <a:close/>
                <a:moveTo>
                  <a:pt x="2206570" y="6002296"/>
                </a:moveTo>
                <a:lnTo>
                  <a:pt x="2210022" y="6003592"/>
                </a:lnTo>
                <a:lnTo>
                  <a:pt x="2214416" y="6004888"/>
                </a:lnTo>
                <a:lnTo>
                  <a:pt x="2218181" y="6006184"/>
                </a:lnTo>
                <a:lnTo>
                  <a:pt x="2222261" y="6007804"/>
                </a:lnTo>
                <a:lnTo>
                  <a:pt x="2225399" y="6009424"/>
                </a:lnTo>
                <a:lnTo>
                  <a:pt x="2226969" y="6010396"/>
                </a:lnTo>
                <a:lnTo>
                  <a:pt x="2227909" y="6011692"/>
                </a:lnTo>
                <a:lnTo>
                  <a:pt x="2228537" y="6012988"/>
                </a:lnTo>
                <a:lnTo>
                  <a:pt x="2228851" y="6014607"/>
                </a:lnTo>
                <a:lnTo>
                  <a:pt x="2228851" y="6016227"/>
                </a:lnTo>
                <a:lnTo>
                  <a:pt x="2228537" y="6018171"/>
                </a:lnTo>
                <a:lnTo>
                  <a:pt x="2217240" y="6015579"/>
                </a:lnTo>
                <a:lnTo>
                  <a:pt x="2211905" y="6013636"/>
                </a:lnTo>
                <a:lnTo>
                  <a:pt x="2207198" y="6011692"/>
                </a:lnTo>
                <a:lnTo>
                  <a:pt x="2205315" y="6010720"/>
                </a:lnTo>
                <a:lnTo>
                  <a:pt x="2203432" y="6009748"/>
                </a:lnTo>
                <a:lnTo>
                  <a:pt x="2202490" y="6008776"/>
                </a:lnTo>
                <a:lnTo>
                  <a:pt x="2201863" y="6007480"/>
                </a:lnTo>
                <a:lnTo>
                  <a:pt x="2201863" y="6006184"/>
                </a:lnTo>
                <a:lnTo>
                  <a:pt x="2202490" y="6004888"/>
                </a:lnTo>
                <a:lnTo>
                  <a:pt x="2204059" y="6003592"/>
                </a:lnTo>
                <a:close/>
                <a:moveTo>
                  <a:pt x="1959227" y="5999121"/>
                </a:moveTo>
                <a:lnTo>
                  <a:pt x="1962176" y="5999723"/>
                </a:lnTo>
                <a:lnTo>
                  <a:pt x="1964141" y="6000326"/>
                </a:lnTo>
                <a:lnTo>
                  <a:pt x="1966107" y="6001229"/>
                </a:lnTo>
                <a:lnTo>
                  <a:pt x="1967745" y="6002433"/>
                </a:lnTo>
                <a:lnTo>
                  <a:pt x="1969383" y="6003638"/>
                </a:lnTo>
                <a:lnTo>
                  <a:pt x="1970365" y="6005444"/>
                </a:lnTo>
                <a:lnTo>
                  <a:pt x="1971021" y="6007251"/>
                </a:lnTo>
                <a:lnTo>
                  <a:pt x="1971676" y="6009057"/>
                </a:lnTo>
                <a:lnTo>
                  <a:pt x="1971676" y="6010563"/>
                </a:lnTo>
                <a:lnTo>
                  <a:pt x="1971348" y="6012369"/>
                </a:lnTo>
                <a:lnTo>
                  <a:pt x="1970365" y="6014176"/>
                </a:lnTo>
                <a:lnTo>
                  <a:pt x="1969383" y="6015380"/>
                </a:lnTo>
                <a:lnTo>
                  <a:pt x="1967418" y="6016584"/>
                </a:lnTo>
                <a:lnTo>
                  <a:pt x="1962503" y="6016283"/>
                </a:lnTo>
                <a:lnTo>
                  <a:pt x="1958900" y="6015982"/>
                </a:lnTo>
                <a:lnTo>
                  <a:pt x="1956607" y="6015380"/>
                </a:lnTo>
                <a:lnTo>
                  <a:pt x="1955296" y="6014778"/>
                </a:lnTo>
                <a:lnTo>
                  <a:pt x="1954641" y="6013272"/>
                </a:lnTo>
                <a:lnTo>
                  <a:pt x="1954641" y="6012369"/>
                </a:lnTo>
                <a:lnTo>
                  <a:pt x="1955296" y="6011165"/>
                </a:lnTo>
                <a:lnTo>
                  <a:pt x="1955952" y="6009960"/>
                </a:lnTo>
                <a:lnTo>
                  <a:pt x="1957589" y="6007552"/>
                </a:lnTo>
                <a:lnTo>
                  <a:pt x="1958245" y="6006046"/>
                </a:lnTo>
                <a:lnTo>
                  <a:pt x="1958572" y="6004842"/>
                </a:lnTo>
                <a:lnTo>
                  <a:pt x="1957917" y="6003638"/>
                </a:lnTo>
                <a:lnTo>
                  <a:pt x="1956935" y="6002734"/>
                </a:lnTo>
                <a:lnTo>
                  <a:pt x="1954641" y="6002132"/>
                </a:lnTo>
                <a:lnTo>
                  <a:pt x="1951038" y="6001530"/>
                </a:lnTo>
                <a:lnTo>
                  <a:pt x="1954314" y="6000326"/>
                </a:lnTo>
                <a:lnTo>
                  <a:pt x="1956935" y="5999723"/>
                </a:lnTo>
                <a:close/>
                <a:moveTo>
                  <a:pt x="2471425" y="5991183"/>
                </a:moveTo>
                <a:lnTo>
                  <a:pt x="2471738" y="5992653"/>
                </a:lnTo>
                <a:lnTo>
                  <a:pt x="2471425" y="5993829"/>
                </a:lnTo>
                <a:lnTo>
                  <a:pt x="2471112" y="5994711"/>
                </a:lnTo>
                <a:lnTo>
                  <a:pt x="2470487" y="5995593"/>
                </a:lnTo>
                <a:lnTo>
                  <a:pt x="2469235" y="5996181"/>
                </a:lnTo>
                <a:lnTo>
                  <a:pt x="2467984" y="5996769"/>
                </a:lnTo>
                <a:lnTo>
                  <a:pt x="2464543" y="5997945"/>
                </a:lnTo>
                <a:lnTo>
                  <a:pt x="2460164" y="5998827"/>
                </a:lnTo>
                <a:lnTo>
                  <a:pt x="2455472" y="5999121"/>
                </a:lnTo>
                <a:lnTo>
                  <a:pt x="2449841" y="5999121"/>
                </a:lnTo>
                <a:lnTo>
                  <a:pt x="2444211" y="5999121"/>
                </a:lnTo>
                <a:lnTo>
                  <a:pt x="2432950" y="5998533"/>
                </a:lnTo>
                <a:lnTo>
                  <a:pt x="2422001" y="5997651"/>
                </a:lnTo>
                <a:lnTo>
                  <a:pt x="2413243" y="5997357"/>
                </a:lnTo>
                <a:lnTo>
                  <a:pt x="2410428" y="5997651"/>
                </a:lnTo>
                <a:lnTo>
                  <a:pt x="2408239" y="5997945"/>
                </a:lnTo>
                <a:lnTo>
                  <a:pt x="2408551" y="5997357"/>
                </a:lnTo>
                <a:lnTo>
                  <a:pt x="2409176" y="5996769"/>
                </a:lnTo>
                <a:lnTo>
                  <a:pt x="2411366" y="5995593"/>
                </a:lnTo>
                <a:lnTo>
                  <a:pt x="2413868" y="5994711"/>
                </a:lnTo>
                <a:lnTo>
                  <a:pt x="2416996" y="5994123"/>
                </a:lnTo>
                <a:lnTo>
                  <a:pt x="2420750" y="5993829"/>
                </a:lnTo>
                <a:lnTo>
                  <a:pt x="2425129" y="5993535"/>
                </a:lnTo>
                <a:lnTo>
                  <a:pt x="2434201" y="5993241"/>
                </a:lnTo>
                <a:lnTo>
                  <a:pt x="2444211" y="5993241"/>
                </a:lnTo>
                <a:lnTo>
                  <a:pt x="2454533" y="5993241"/>
                </a:lnTo>
                <a:lnTo>
                  <a:pt x="2463605" y="5992653"/>
                </a:lnTo>
                <a:lnTo>
                  <a:pt x="2467984" y="5992065"/>
                </a:lnTo>
                <a:close/>
                <a:moveTo>
                  <a:pt x="2713190" y="5989596"/>
                </a:moveTo>
                <a:lnTo>
                  <a:pt x="2717682" y="5990549"/>
                </a:lnTo>
                <a:lnTo>
                  <a:pt x="2721533" y="5991819"/>
                </a:lnTo>
                <a:lnTo>
                  <a:pt x="2724420" y="5993089"/>
                </a:lnTo>
                <a:lnTo>
                  <a:pt x="2726667" y="5994041"/>
                </a:lnTo>
                <a:lnTo>
                  <a:pt x="2727950" y="5995311"/>
                </a:lnTo>
                <a:lnTo>
                  <a:pt x="2728913" y="5996581"/>
                </a:lnTo>
                <a:lnTo>
                  <a:pt x="2728913" y="5997851"/>
                </a:lnTo>
                <a:lnTo>
                  <a:pt x="2728592" y="5999439"/>
                </a:lnTo>
                <a:lnTo>
                  <a:pt x="2727950" y="6000709"/>
                </a:lnTo>
                <a:lnTo>
                  <a:pt x="2726346" y="6001979"/>
                </a:lnTo>
                <a:lnTo>
                  <a:pt x="2724420" y="6003249"/>
                </a:lnTo>
                <a:lnTo>
                  <a:pt x="2722174" y="6004519"/>
                </a:lnTo>
                <a:lnTo>
                  <a:pt x="2716719" y="6007059"/>
                </a:lnTo>
                <a:lnTo>
                  <a:pt x="2710302" y="6008964"/>
                </a:lnTo>
                <a:lnTo>
                  <a:pt x="2703563" y="6010551"/>
                </a:lnTo>
                <a:lnTo>
                  <a:pt x="2696504" y="6011504"/>
                </a:lnTo>
                <a:lnTo>
                  <a:pt x="2689445" y="6011821"/>
                </a:lnTo>
                <a:lnTo>
                  <a:pt x="2685594" y="6011504"/>
                </a:lnTo>
                <a:lnTo>
                  <a:pt x="2682706" y="6011186"/>
                </a:lnTo>
                <a:lnTo>
                  <a:pt x="2679498" y="6010551"/>
                </a:lnTo>
                <a:lnTo>
                  <a:pt x="2676931" y="6009916"/>
                </a:lnTo>
                <a:lnTo>
                  <a:pt x="2674364" y="6008646"/>
                </a:lnTo>
                <a:lnTo>
                  <a:pt x="2672117" y="6007376"/>
                </a:lnTo>
                <a:lnTo>
                  <a:pt x="2670513" y="6006106"/>
                </a:lnTo>
                <a:lnTo>
                  <a:pt x="2669550" y="6003884"/>
                </a:lnTo>
                <a:lnTo>
                  <a:pt x="2668909" y="6001661"/>
                </a:lnTo>
                <a:lnTo>
                  <a:pt x="2668588" y="5999121"/>
                </a:lnTo>
                <a:lnTo>
                  <a:pt x="2673722" y="5999756"/>
                </a:lnTo>
                <a:lnTo>
                  <a:pt x="2678214" y="6000391"/>
                </a:lnTo>
                <a:lnTo>
                  <a:pt x="2686236" y="6002296"/>
                </a:lnTo>
                <a:lnTo>
                  <a:pt x="2694258" y="6004519"/>
                </a:lnTo>
                <a:lnTo>
                  <a:pt x="2702601" y="6006424"/>
                </a:lnTo>
                <a:lnTo>
                  <a:pt x="2706130" y="6005471"/>
                </a:lnTo>
                <a:lnTo>
                  <a:pt x="2708697" y="6004836"/>
                </a:lnTo>
                <a:lnTo>
                  <a:pt x="2710944" y="6003884"/>
                </a:lnTo>
                <a:lnTo>
                  <a:pt x="2711906" y="6002614"/>
                </a:lnTo>
                <a:lnTo>
                  <a:pt x="2712869" y="6001661"/>
                </a:lnTo>
                <a:lnTo>
                  <a:pt x="2712869" y="6000391"/>
                </a:lnTo>
                <a:lnTo>
                  <a:pt x="2712869" y="5998804"/>
                </a:lnTo>
                <a:lnTo>
                  <a:pt x="2712548" y="5997216"/>
                </a:lnTo>
                <a:lnTo>
                  <a:pt x="2711585" y="5994676"/>
                </a:lnTo>
                <a:lnTo>
                  <a:pt x="2710944" y="5992454"/>
                </a:lnTo>
                <a:lnTo>
                  <a:pt x="2710944" y="5991501"/>
                </a:lnTo>
                <a:lnTo>
                  <a:pt x="2711264" y="5990231"/>
                </a:lnTo>
                <a:lnTo>
                  <a:pt x="2711906" y="5989914"/>
                </a:lnTo>
                <a:close/>
                <a:moveTo>
                  <a:pt x="2377900" y="5988008"/>
                </a:moveTo>
                <a:lnTo>
                  <a:pt x="2378546" y="5988008"/>
                </a:lnTo>
                <a:lnTo>
                  <a:pt x="2379193" y="5988961"/>
                </a:lnTo>
                <a:lnTo>
                  <a:pt x="2378869" y="5990548"/>
                </a:lnTo>
                <a:lnTo>
                  <a:pt x="2378869" y="5992453"/>
                </a:lnTo>
                <a:lnTo>
                  <a:pt x="2379839" y="5993723"/>
                </a:lnTo>
                <a:lnTo>
                  <a:pt x="2380486" y="5995311"/>
                </a:lnTo>
                <a:lnTo>
                  <a:pt x="2382427" y="5997533"/>
                </a:lnTo>
                <a:lnTo>
                  <a:pt x="2384690" y="5999756"/>
                </a:lnTo>
                <a:lnTo>
                  <a:pt x="2386631" y="6001661"/>
                </a:lnTo>
                <a:lnTo>
                  <a:pt x="2387602" y="6002614"/>
                </a:lnTo>
                <a:lnTo>
                  <a:pt x="2387602" y="6003566"/>
                </a:lnTo>
                <a:lnTo>
                  <a:pt x="2387277" y="6004519"/>
                </a:lnTo>
                <a:lnTo>
                  <a:pt x="2386307" y="6005471"/>
                </a:lnTo>
                <a:lnTo>
                  <a:pt x="2385014" y="6007059"/>
                </a:lnTo>
                <a:lnTo>
                  <a:pt x="2382750" y="6008011"/>
                </a:lnTo>
                <a:lnTo>
                  <a:pt x="2378546" y="6008646"/>
                </a:lnTo>
                <a:lnTo>
                  <a:pt x="2375635" y="6008329"/>
                </a:lnTo>
                <a:lnTo>
                  <a:pt x="2374343" y="6008011"/>
                </a:lnTo>
                <a:lnTo>
                  <a:pt x="2373372" y="6007694"/>
                </a:lnTo>
                <a:lnTo>
                  <a:pt x="2372401" y="6007059"/>
                </a:lnTo>
                <a:lnTo>
                  <a:pt x="2371431" y="6006106"/>
                </a:lnTo>
                <a:lnTo>
                  <a:pt x="2370785" y="6004201"/>
                </a:lnTo>
                <a:lnTo>
                  <a:pt x="2370138" y="6002296"/>
                </a:lnTo>
                <a:lnTo>
                  <a:pt x="2370461" y="6000074"/>
                </a:lnTo>
                <a:lnTo>
                  <a:pt x="2370785" y="5997533"/>
                </a:lnTo>
                <a:lnTo>
                  <a:pt x="2371755" y="5995311"/>
                </a:lnTo>
                <a:lnTo>
                  <a:pt x="2373048" y="5993406"/>
                </a:lnTo>
                <a:lnTo>
                  <a:pt x="2374343" y="5991183"/>
                </a:lnTo>
                <a:lnTo>
                  <a:pt x="2375312" y="5989596"/>
                </a:lnTo>
                <a:lnTo>
                  <a:pt x="2376606" y="5988643"/>
                </a:lnTo>
                <a:close/>
                <a:moveTo>
                  <a:pt x="1063625" y="5988008"/>
                </a:moveTo>
                <a:lnTo>
                  <a:pt x="1065847" y="5989577"/>
                </a:lnTo>
                <a:lnTo>
                  <a:pt x="1068070" y="5991146"/>
                </a:lnTo>
                <a:lnTo>
                  <a:pt x="1069341" y="5992715"/>
                </a:lnTo>
                <a:lnTo>
                  <a:pt x="1070293" y="5993971"/>
                </a:lnTo>
                <a:lnTo>
                  <a:pt x="1070610" y="5995540"/>
                </a:lnTo>
                <a:lnTo>
                  <a:pt x="1070928" y="5996795"/>
                </a:lnTo>
                <a:lnTo>
                  <a:pt x="1071245" y="5999933"/>
                </a:lnTo>
                <a:lnTo>
                  <a:pt x="1070928" y="6003071"/>
                </a:lnTo>
                <a:lnTo>
                  <a:pt x="1071245" y="6006523"/>
                </a:lnTo>
                <a:lnTo>
                  <a:pt x="1071563" y="6008406"/>
                </a:lnTo>
                <a:lnTo>
                  <a:pt x="1072198" y="6010289"/>
                </a:lnTo>
                <a:lnTo>
                  <a:pt x="1073150" y="6012486"/>
                </a:lnTo>
                <a:lnTo>
                  <a:pt x="1074738" y="6014996"/>
                </a:lnTo>
                <a:lnTo>
                  <a:pt x="1069023" y="6014055"/>
                </a:lnTo>
                <a:lnTo>
                  <a:pt x="1064577" y="6012486"/>
                </a:lnTo>
                <a:lnTo>
                  <a:pt x="1061402" y="6011544"/>
                </a:lnTo>
                <a:lnTo>
                  <a:pt x="1058862" y="6010289"/>
                </a:lnTo>
                <a:lnTo>
                  <a:pt x="1057592" y="6008720"/>
                </a:lnTo>
                <a:lnTo>
                  <a:pt x="1057275" y="6007465"/>
                </a:lnTo>
                <a:lnTo>
                  <a:pt x="1057275" y="6005582"/>
                </a:lnTo>
                <a:lnTo>
                  <a:pt x="1057910" y="6004013"/>
                </a:lnTo>
                <a:lnTo>
                  <a:pt x="1059815" y="6000875"/>
                </a:lnTo>
                <a:lnTo>
                  <a:pt x="1062355" y="5996795"/>
                </a:lnTo>
                <a:lnTo>
                  <a:pt x="1063307" y="5994912"/>
                </a:lnTo>
                <a:lnTo>
                  <a:pt x="1063942" y="5992715"/>
                </a:lnTo>
                <a:lnTo>
                  <a:pt x="1064261" y="5990519"/>
                </a:lnTo>
                <a:close/>
                <a:moveTo>
                  <a:pt x="1049780" y="5986421"/>
                </a:moveTo>
                <a:lnTo>
                  <a:pt x="1053840" y="5987374"/>
                </a:lnTo>
                <a:lnTo>
                  <a:pt x="1056026" y="5988644"/>
                </a:lnTo>
                <a:lnTo>
                  <a:pt x="1057275" y="5989279"/>
                </a:lnTo>
                <a:lnTo>
                  <a:pt x="1057275" y="5989914"/>
                </a:lnTo>
                <a:lnTo>
                  <a:pt x="1057275" y="5990231"/>
                </a:lnTo>
                <a:lnTo>
                  <a:pt x="1056962" y="5991184"/>
                </a:lnTo>
                <a:lnTo>
                  <a:pt x="1055713" y="5992454"/>
                </a:lnTo>
                <a:lnTo>
                  <a:pt x="1051653" y="5994359"/>
                </a:lnTo>
                <a:lnTo>
                  <a:pt x="1047594" y="5996581"/>
                </a:lnTo>
                <a:lnTo>
                  <a:pt x="1046033" y="5997534"/>
                </a:lnTo>
                <a:lnTo>
                  <a:pt x="1044471" y="5998804"/>
                </a:lnTo>
                <a:lnTo>
                  <a:pt x="1043534" y="6000709"/>
                </a:lnTo>
                <a:lnTo>
                  <a:pt x="1043534" y="6001344"/>
                </a:lnTo>
                <a:lnTo>
                  <a:pt x="1043534" y="6001979"/>
                </a:lnTo>
                <a:lnTo>
                  <a:pt x="1043846" y="6002931"/>
                </a:lnTo>
                <a:lnTo>
                  <a:pt x="1044471" y="6003884"/>
                </a:lnTo>
                <a:lnTo>
                  <a:pt x="1046657" y="6005471"/>
                </a:lnTo>
                <a:lnTo>
                  <a:pt x="1042597" y="6004519"/>
                </a:lnTo>
                <a:lnTo>
                  <a:pt x="1039474" y="6003249"/>
                </a:lnTo>
                <a:lnTo>
                  <a:pt x="1036663" y="6001661"/>
                </a:lnTo>
                <a:lnTo>
                  <a:pt x="1034166" y="6000074"/>
                </a:lnTo>
                <a:lnTo>
                  <a:pt x="1031667" y="5998169"/>
                </a:lnTo>
                <a:lnTo>
                  <a:pt x="1028231" y="5996899"/>
                </a:lnTo>
                <a:lnTo>
                  <a:pt x="1024484" y="5995946"/>
                </a:lnTo>
                <a:lnTo>
                  <a:pt x="1019176" y="5995629"/>
                </a:lnTo>
                <a:lnTo>
                  <a:pt x="1020112" y="5994676"/>
                </a:lnTo>
                <a:lnTo>
                  <a:pt x="1020736" y="5994041"/>
                </a:lnTo>
                <a:lnTo>
                  <a:pt x="1022610" y="5993406"/>
                </a:lnTo>
                <a:lnTo>
                  <a:pt x="1025108" y="5993406"/>
                </a:lnTo>
                <a:lnTo>
                  <a:pt x="1027607" y="5993406"/>
                </a:lnTo>
                <a:lnTo>
                  <a:pt x="1032916" y="5994359"/>
                </a:lnTo>
                <a:lnTo>
                  <a:pt x="1035414" y="5994676"/>
                </a:lnTo>
                <a:lnTo>
                  <a:pt x="1038538" y="5994994"/>
                </a:lnTo>
                <a:lnTo>
                  <a:pt x="1042285" y="5993406"/>
                </a:lnTo>
                <a:lnTo>
                  <a:pt x="1045095" y="5991184"/>
                </a:lnTo>
                <a:lnTo>
                  <a:pt x="1047906" y="5988961"/>
                </a:lnTo>
                <a:close/>
                <a:moveTo>
                  <a:pt x="2346863" y="5983246"/>
                </a:moveTo>
                <a:lnTo>
                  <a:pt x="2349526" y="5983881"/>
                </a:lnTo>
                <a:lnTo>
                  <a:pt x="2351856" y="5984834"/>
                </a:lnTo>
                <a:lnTo>
                  <a:pt x="2353521" y="5985786"/>
                </a:lnTo>
                <a:lnTo>
                  <a:pt x="2354852" y="5986739"/>
                </a:lnTo>
                <a:lnTo>
                  <a:pt x="2355518" y="5988009"/>
                </a:lnTo>
                <a:lnTo>
                  <a:pt x="2355851" y="5989279"/>
                </a:lnTo>
                <a:lnTo>
                  <a:pt x="2355518" y="5990549"/>
                </a:lnTo>
                <a:lnTo>
                  <a:pt x="2354852" y="5992137"/>
                </a:lnTo>
                <a:lnTo>
                  <a:pt x="2353854" y="5993407"/>
                </a:lnTo>
                <a:lnTo>
                  <a:pt x="2352522" y="5994677"/>
                </a:lnTo>
                <a:lnTo>
                  <a:pt x="2350525" y="5995629"/>
                </a:lnTo>
                <a:lnTo>
                  <a:pt x="2348195" y="5996582"/>
                </a:lnTo>
                <a:lnTo>
                  <a:pt x="2345866" y="5997217"/>
                </a:lnTo>
                <a:lnTo>
                  <a:pt x="2342536" y="5997534"/>
                </a:lnTo>
                <a:lnTo>
                  <a:pt x="2339207" y="5997534"/>
                </a:lnTo>
                <a:lnTo>
                  <a:pt x="2335878" y="5997217"/>
                </a:lnTo>
                <a:lnTo>
                  <a:pt x="2335213" y="5996264"/>
                </a:lnTo>
                <a:lnTo>
                  <a:pt x="2335213" y="5994994"/>
                </a:lnTo>
                <a:lnTo>
                  <a:pt x="2335878" y="5994042"/>
                </a:lnTo>
                <a:lnTo>
                  <a:pt x="2336211" y="5993089"/>
                </a:lnTo>
                <a:lnTo>
                  <a:pt x="2337876" y="5991502"/>
                </a:lnTo>
                <a:lnTo>
                  <a:pt x="2339540" y="5989596"/>
                </a:lnTo>
                <a:lnTo>
                  <a:pt x="2344200" y="5986739"/>
                </a:lnTo>
                <a:lnTo>
                  <a:pt x="2345532" y="5985469"/>
                </a:lnTo>
                <a:lnTo>
                  <a:pt x="2346197" y="5984516"/>
                </a:lnTo>
                <a:close/>
                <a:moveTo>
                  <a:pt x="1296988" y="5981658"/>
                </a:moveTo>
                <a:lnTo>
                  <a:pt x="1302399" y="5981658"/>
                </a:lnTo>
                <a:lnTo>
                  <a:pt x="1306536" y="5982286"/>
                </a:lnTo>
                <a:lnTo>
                  <a:pt x="1310038" y="5982914"/>
                </a:lnTo>
                <a:lnTo>
                  <a:pt x="1312266" y="5983856"/>
                </a:lnTo>
                <a:lnTo>
                  <a:pt x="1313857" y="5985111"/>
                </a:lnTo>
                <a:lnTo>
                  <a:pt x="1315130" y="5986367"/>
                </a:lnTo>
                <a:lnTo>
                  <a:pt x="1315767" y="5987937"/>
                </a:lnTo>
                <a:lnTo>
                  <a:pt x="1316085" y="5989192"/>
                </a:lnTo>
                <a:lnTo>
                  <a:pt x="1315767" y="5992645"/>
                </a:lnTo>
                <a:lnTo>
                  <a:pt x="1315767" y="5995471"/>
                </a:lnTo>
                <a:lnTo>
                  <a:pt x="1316085" y="5997040"/>
                </a:lnTo>
                <a:lnTo>
                  <a:pt x="1316722" y="5997982"/>
                </a:lnTo>
                <a:lnTo>
                  <a:pt x="1317995" y="5999551"/>
                </a:lnTo>
                <a:lnTo>
                  <a:pt x="1319586" y="6000179"/>
                </a:lnTo>
                <a:lnTo>
                  <a:pt x="1321496" y="5999865"/>
                </a:lnTo>
                <a:lnTo>
                  <a:pt x="1323087" y="5999551"/>
                </a:lnTo>
                <a:lnTo>
                  <a:pt x="1324679" y="5999238"/>
                </a:lnTo>
                <a:lnTo>
                  <a:pt x="1325315" y="5998296"/>
                </a:lnTo>
                <a:lnTo>
                  <a:pt x="1325952" y="5997354"/>
                </a:lnTo>
                <a:lnTo>
                  <a:pt x="1326270" y="5996726"/>
                </a:lnTo>
                <a:lnTo>
                  <a:pt x="1326588" y="5994843"/>
                </a:lnTo>
                <a:lnTo>
                  <a:pt x="1326907" y="5993273"/>
                </a:lnTo>
                <a:lnTo>
                  <a:pt x="1327225" y="5991076"/>
                </a:lnTo>
                <a:lnTo>
                  <a:pt x="1327543" y="5990448"/>
                </a:lnTo>
                <a:lnTo>
                  <a:pt x="1328498" y="5989820"/>
                </a:lnTo>
                <a:lnTo>
                  <a:pt x="1329453" y="5989192"/>
                </a:lnTo>
                <a:lnTo>
                  <a:pt x="1330726" y="5988878"/>
                </a:lnTo>
                <a:lnTo>
                  <a:pt x="1343458" y="5989506"/>
                </a:lnTo>
                <a:lnTo>
                  <a:pt x="1353006" y="5990448"/>
                </a:lnTo>
                <a:lnTo>
                  <a:pt x="1361600" y="5992017"/>
                </a:lnTo>
                <a:lnTo>
                  <a:pt x="1369240" y="5993273"/>
                </a:lnTo>
                <a:lnTo>
                  <a:pt x="1376878" y="5994529"/>
                </a:lnTo>
                <a:lnTo>
                  <a:pt x="1385790" y="5995471"/>
                </a:lnTo>
                <a:lnTo>
                  <a:pt x="1396612" y="5996412"/>
                </a:lnTo>
                <a:lnTo>
                  <a:pt x="1410617" y="5997354"/>
                </a:lnTo>
                <a:lnTo>
                  <a:pt x="1410617" y="5999865"/>
                </a:lnTo>
                <a:lnTo>
                  <a:pt x="1410935" y="6001749"/>
                </a:lnTo>
                <a:lnTo>
                  <a:pt x="1411890" y="6003318"/>
                </a:lnTo>
                <a:lnTo>
                  <a:pt x="1413481" y="6004888"/>
                </a:lnTo>
                <a:lnTo>
                  <a:pt x="1415709" y="6005830"/>
                </a:lnTo>
                <a:lnTo>
                  <a:pt x="1418255" y="6007085"/>
                </a:lnTo>
                <a:lnTo>
                  <a:pt x="1421756" y="6007713"/>
                </a:lnTo>
                <a:lnTo>
                  <a:pt x="1425576" y="6008027"/>
                </a:lnTo>
                <a:lnTo>
                  <a:pt x="1424939" y="6008655"/>
                </a:lnTo>
                <a:lnTo>
                  <a:pt x="1424303" y="6009283"/>
                </a:lnTo>
                <a:lnTo>
                  <a:pt x="1422393" y="6009911"/>
                </a:lnTo>
                <a:lnTo>
                  <a:pt x="1419210" y="6010538"/>
                </a:lnTo>
                <a:lnTo>
                  <a:pt x="1416027" y="6010852"/>
                </a:lnTo>
                <a:lnTo>
                  <a:pt x="1407752" y="6010852"/>
                </a:lnTo>
                <a:lnTo>
                  <a:pt x="1400113" y="6011166"/>
                </a:lnTo>
                <a:lnTo>
                  <a:pt x="1400431" y="6010538"/>
                </a:lnTo>
                <a:lnTo>
                  <a:pt x="1401068" y="6009911"/>
                </a:lnTo>
                <a:lnTo>
                  <a:pt x="1402659" y="6009597"/>
                </a:lnTo>
                <a:lnTo>
                  <a:pt x="1404251" y="6009283"/>
                </a:lnTo>
                <a:lnTo>
                  <a:pt x="1412844" y="6008341"/>
                </a:lnTo>
                <a:lnTo>
                  <a:pt x="1410298" y="6006458"/>
                </a:lnTo>
                <a:lnTo>
                  <a:pt x="1407752" y="6004574"/>
                </a:lnTo>
                <a:lnTo>
                  <a:pt x="1404887" y="6003318"/>
                </a:lnTo>
                <a:lnTo>
                  <a:pt x="1402023" y="6002377"/>
                </a:lnTo>
                <a:lnTo>
                  <a:pt x="1398840" y="6002063"/>
                </a:lnTo>
                <a:lnTo>
                  <a:pt x="1395338" y="6001749"/>
                </a:lnTo>
                <a:lnTo>
                  <a:pt x="1391838" y="6001749"/>
                </a:lnTo>
                <a:lnTo>
                  <a:pt x="1387700" y="6002063"/>
                </a:lnTo>
                <a:lnTo>
                  <a:pt x="1379743" y="6003004"/>
                </a:lnTo>
                <a:lnTo>
                  <a:pt x="1371149" y="6004260"/>
                </a:lnTo>
                <a:lnTo>
                  <a:pt x="1362556" y="6005830"/>
                </a:lnTo>
                <a:lnTo>
                  <a:pt x="1353326" y="6007399"/>
                </a:lnTo>
                <a:lnTo>
                  <a:pt x="1358099" y="6008969"/>
                </a:lnTo>
                <a:lnTo>
                  <a:pt x="1361600" y="6010538"/>
                </a:lnTo>
                <a:lnTo>
                  <a:pt x="1363510" y="6012108"/>
                </a:lnTo>
                <a:lnTo>
                  <a:pt x="1364465" y="6013992"/>
                </a:lnTo>
                <a:lnTo>
                  <a:pt x="1364783" y="6015561"/>
                </a:lnTo>
                <a:lnTo>
                  <a:pt x="1364465" y="6017131"/>
                </a:lnTo>
                <a:lnTo>
                  <a:pt x="1363510" y="6018700"/>
                </a:lnTo>
                <a:lnTo>
                  <a:pt x="1362237" y="6020270"/>
                </a:lnTo>
                <a:lnTo>
                  <a:pt x="1358735" y="6024037"/>
                </a:lnTo>
                <a:lnTo>
                  <a:pt x="1355234" y="6027804"/>
                </a:lnTo>
                <a:lnTo>
                  <a:pt x="1353961" y="6030001"/>
                </a:lnTo>
                <a:lnTo>
                  <a:pt x="1352370" y="6032199"/>
                </a:lnTo>
                <a:lnTo>
                  <a:pt x="1351733" y="6034396"/>
                </a:lnTo>
                <a:lnTo>
                  <a:pt x="1352051" y="6037221"/>
                </a:lnTo>
                <a:lnTo>
                  <a:pt x="1348232" y="6036907"/>
                </a:lnTo>
                <a:lnTo>
                  <a:pt x="1343139" y="6036280"/>
                </a:lnTo>
                <a:lnTo>
                  <a:pt x="1332318" y="6034082"/>
                </a:lnTo>
                <a:lnTo>
                  <a:pt x="1327225" y="6033454"/>
                </a:lnTo>
                <a:lnTo>
                  <a:pt x="1322769" y="6033454"/>
                </a:lnTo>
                <a:lnTo>
                  <a:pt x="1321178" y="6033454"/>
                </a:lnTo>
                <a:lnTo>
                  <a:pt x="1320223" y="6033768"/>
                </a:lnTo>
                <a:lnTo>
                  <a:pt x="1319268" y="6034396"/>
                </a:lnTo>
                <a:lnTo>
                  <a:pt x="1319268" y="6035652"/>
                </a:lnTo>
                <a:lnTo>
                  <a:pt x="1316085" y="6033140"/>
                </a:lnTo>
                <a:lnTo>
                  <a:pt x="1313857" y="6030943"/>
                </a:lnTo>
                <a:lnTo>
                  <a:pt x="1312266" y="6028432"/>
                </a:lnTo>
                <a:lnTo>
                  <a:pt x="1311311" y="6025606"/>
                </a:lnTo>
                <a:lnTo>
                  <a:pt x="1310674" y="6022781"/>
                </a:lnTo>
                <a:lnTo>
                  <a:pt x="1310356" y="6019328"/>
                </a:lnTo>
                <a:lnTo>
                  <a:pt x="1309719" y="6012736"/>
                </a:lnTo>
                <a:lnTo>
                  <a:pt x="1308764" y="6005830"/>
                </a:lnTo>
                <a:lnTo>
                  <a:pt x="1308128" y="6002063"/>
                </a:lnTo>
                <a:lnTo>
                  <a:pt x="1307173" y="5997982"/>
                </a:lnTo>
                <a:lnTo>
                  <a:pt x="1305582" y="5994215"/>
                </a:lnTo>
                <a:lnTo>
                  <a:pt x="1303672" y="5990134"/>
                </a:lnTo>
                <a:lnTo>
                  <a:pt x="1300489" y="5986053"/>
                </a:lnTo>
                <a:close/>
                <a:moveTo>
                  <a:pt x="974726" y="5968958"/>
                </a:moveTo>
                <a:lnTo>
                  <a:pt x="980881" y="5970530"/>
                </a:lnTo>
                <a:lnTo>
                  <a:pt x="985093" y="5972102"/>
                </a:lnTo>
                <a:lnTo>
                  <a:pt x="988982" y="5973674"/>
                </a:lnTo>
                <a:lnTo>
                  <a:pt x="991249" y="5975245"/>
                </a:lnTo>
                <a:lnTo>
                  <a:pt x="992545" y="5977446"/>
                </a:lnTo>
                <a:lnTo>
                  <a:pt x="993193" y="5979332"/>
                </a:lnTo>
                <a:lnTo>
                  <a:pt x="993841" y="5981218"/>
                </a:lnTo>
                <a:lnTo>
                  <a:pt x="994165" y="5983104"/>
                </a:lnTo>
                <a:lnTo>
                  <a:pt x="994165" y="5987505"/>
                </a:lnTo>
                <a:lnTo>
                  <a:pt x="994165" y="5989706"/>
                </a:lnTo>
                <a:lnTo>
                  <a:pt x="995136" y="5992221"/>
                </a:lnTo>
                <a:lnTo>
                  <a:pt x="996432" y="5994421"/>
                </a:lnTo>
                <a:lnTo>
                  <a:pt x="998700" y="5996307"/>
                </a:lnTo>
                <a:lnTo>
                  <a:pt x="1002264" y="5998508"/>
                </a:lnTo>
                <a:lnTo>
                  <a:pt x="1006476" y="6000708"/>
                </a:lnTo>
                <a:lnTo>
                  <a:pt x="1001616" y="6000394"/>
                </a:lnTo>
                <a:lnTo>
                  <a:pt x="997080" y="5999451"/>
                </a:lnTo>
                <a:lnTo>
                  <a:pt x="993193" y="5998193"/>
                </a:lnTo>
                <a:lnTo>
                  <a:pt x="990277" y="5996622"/>
                </a:lnTo>
                <a:lnTo>
                  <a:pt x="988009" y="5995050"/>
                </a:lnTo>
                <a:lnTo>
                  <a:pt x="985742" y="5993164"/>
                </a:lnTo>
                <a:lnTo>
                  <a:pt x="984122" y="5990649"/>
                </a:lnTo>
                <a:lnTo>
                  <a:pt x="983149" y="5988448"/>
                </a:lnTo>
                <a:lnTo>
                  <a:pt x="981205" y="5983419"/>
                </a:lnTo>
                <a:lnTo>
                  <a:pt x="979585" y="5978389"/>
                </a:lnTo>
                <a:lnTo>
                  <a:pt x="978937" y="5975874"/>
                </a:lnTo>
                <a:lnTo>
                  <a:pt x="977642" y="5973359"/>
                </a:lnTo>
                <a:lnTo>
                  <a:pt x="976346" y="5971159"/>
                </a:lnTo>
                <a:close/>
                <a:moveTo>
                  <a:pt x="2344254" y="5967371"/>
                </a:moveTo>
                <a:lnTo>
                  <a:pt x="2342398" y="5968670"/>
                </a:lnTo>
                <a:lnTo>
                  <a:pt x="2341470" y="5970294"/>
                </a:lnTo>
                <a:lnTo>
                  <a:pt x="2340850" y="5971268"/>
                </a:lnTo>
                <a:lnTo>
                  <a:pt x="2340850" y="5972242"/>
                </a:lnTo>
                <a:lnTo>
                  <a:pt x="2341159" y="5973216"/>
                </a:lnTo>
                <a:lnTo>
                  <a:pt x="2341778" y="5974191"/>
                </a:lnTo>
                <a:lnTo>
                  <a:pt x="2342398" y="5974840"/>
                </a:lnTo>
                <a:lnTo>
                  <a:pt x="2343326" y="5975165"/>
                </a:lnTo>
                <a:lnTo>
                  <a:pt x="2344563" y="5975489"/>
                </a:lnTo>
                <a:lnTo>
                  <a:pt x="2345801" y="5975814"/>
                </a:lnTo>
                <a:lnTo>
                  <a:pt x="2347039" y="5975489"/>
                </a:lnTo>
                <a:lnTo>
                  <a:pt x="2347967" y="5975165"/>
                </a:lnTo>
                <a:lnTo>
                  <a:pt x="2348895" y="5974191"/>
                </a:lnTo>
                <a:lnTo>
                  <a:pt x="2349823" y="5973216"/>
                </a:lnTo>
                <a:lnTo>
                  <a:pt x="2350442" y="5971917"/>
                </a:lnTo>
                <a:lnTo>
                  <a:pt x="2351061" y="5969969"/>
                </a:lnTo>
                <a:lnTo>
                  <a:pt x="2355703" y="5970943"/>
                </a:lnTo>
                <a:lnTo>
                  <a:pt x="2359416" y="5971593"/>
                </a:lnTo>
                <a:lnTo>
                  <a:pt x="2361272" y="5972242"/>
                </a:lnTo>
                <a:lnTo>
                  <a:pt x="2361891" y="5972892"/>
                </a:lnTo>
                <a:lnTo>
                  <a:pt x="2362201" y="5973216"/>
                </a:lnTo>
                <a:lnTo>
                  <a:pt x="2362201" y="5973541"/>
                </a:lnTo>
                <a:lnTo>
                  <a:pt x="2362201" y="5974191"/>
                </a:lnTo>
                <a:lnTo>
                  <a:pt x="2360963" y="5974840"/>
                </a:lnTo>
                <a:lnTo>
                  <a:pt x="2359416" y="5975814"/>
                </a:lnTo>
                <a:lnTo>
                  <a:pt x="2356631" y="5977113"/>
                </a:lnTo>
                <a:lnTo>
                  <a:pt x="2349823" y="5978737"/>
                </a:lnTo>
                <a:lnTo>
                  <a:pt x="2342088" y="5980036"/>
                </a:lnTo>
                <a:lnTo>
                  <a:pt x="2334352" y="5981010"/>
                </a:lnTo>
                <a:lnTo>
                  <a:pt x="2327235" y="5981659"/>
                </a:lnTo>
                <a:lnTo>
                  <a:pt x="2327235" y="5980360"/>
                </a:lnTo>
                <a:lnTo>
                  <a:pt x="2327544" y="5978737"/>
                </a:lnTo>
                <a:lnTo>
                  <a:pt x="2328163" y="5977438"/>
                </a:lnTo>
                <a:lnTo>
                  <a:pt x="2329710" y="5976139"/>
                </a:lnTo>
                <a:lnTo>
                  <a:pt x="2331568" y="5975165"/>
                </a:lnTo>
                <a:lnTo>
                  <a:pt x="2333424" y="5974515"/>
                </a:lnTo>
                <a:lnTo>
                  <a:pt x="2335591" y="5973541"/>
                </a:lnTo>
                <a:lnTo>
                  <a:pt x="2338684" y="5973216"/>
                </a:lnTo>
                <a:lnTo>
                  <a:pt x="2338065" y="5972242"/>
                </a:lnTo>
                <a:lnTo>
                  <a:pt x="2337137" y="5971593"/>
                </a:lnTo>
                <a:lnTo>
                  <a:pt x="2335280" y="5971268"/>
                </a:lnTo>
                <a:lnTo>
                  <a:pt x="2333733" y="5971268"/>
                </a:lnTo>
                <a:lnTo>
                  <a:pt x="2325688" y="5970943"/>
                </a:lnTo>
                <a:lnTo>
                  <a:pt x="2325688" y="5970294"/>
                </a:lnTo>
                <a:lnTo>
                  <a:pt x="2326307" y="5969644"/>
                </a:lnTo>
                <a:lnTo>
                  <a:pt x="2327544" y="5968670"/>
                </a:lnTo>
                <a:lnTo>
                  <a:pt x="2329710" y="5968345"/>
                </a:lnTo>
                <a:lnTo>
                  <a:pt x="2332186" y="5968021"/>
                </a:lnTo>
                <a:close/>
                <a:moveTo>
                  <a:pt x="2434026" y="5965783"/>
                </a:moveTo>
                <a:lnTo>
                  <a:pt x="2440290" y="5966095"/>
                </a:lnTo>
                <a:lnTo>
                  <a:pt x="2451565" y="5967028"/>
                </a:lnTo>
                <a:lnTo>
                  <a:pt x="2456889" y="5967340"/>
                </a:lnTo>
                <a:lnTo>
                  <a:pt x="2461273" y="5967651"/>
                </a:lnTo>
                <a:lnTo>
                  <a:pt x="2462213" y="5969207"/>
                </a:lnTo>
                <a:lnTo>
                  <a:pt x="2462213" y="5970764"/>
                </a:lnTo>
                <a:lnTo>
                  <a:pt x="2461586" y="5972009"/>
                </a:lnTo>
                <a:lnTo>
                  <a:pt x="2460020" y="5972943"/>
                </a:lnTo>
                <a:lnTo>
                  <a:pt x="2458455" y="5973876"/>
                </a:lnTo>
                <a:lnTo>
                  <a:pt x="2456575" y="5974499"/>
                </a:lnTo>
                <a:lnTo>
                  <a:pt x="2451878" y="5975433"/>
                </a:lnTo>
                <a:lnTo>
                  <a:pt x="2446867" y="5976367"/>
                </a:lnTo>
                <a:lnTo>
                  <a:pt x="2442169" y="5977923"/>
                </a:lnTo>
                <a:lnTo>
                  <a:pt x="2440603" y="5978546"/>
                </a:lnTo>
                <a:lnTo>
                  <a:pt x="2438724" y="5979479"/>
                </a:lnTo>
                <a:lnTo>
                  <a:pt x="2438098" y="5980413"/>
                </a:lnTo>
                <a:lnTo>
                  <a:pt x="2437784" y="5981658"/>
                </a:lnTo>
                <a:lnTo>
                  <a:pt x="2435592" y="5981036"/>
                </a:lnTo>
                <a:lnTo>
                  <a:pt x="2433713" y="5980102"/>
                </a:lnTo>
                <a:lnTo>
                  <a:pt x="2429642" y="5978546"/>
                </a:lnTo>
                <a:lnTo>
                  <a:pt x="2427763" y="5977612"/>
                </a:lnTo>
                <a:lnTo>
                  <a:pt x="2425257" y="5976989"/>
                </a:lnTo>
                <a:lnTo>
                  <a:pt x="2421812" y="5976678"/>
                </a:lnTo>
                <a:lnTo>
                  <a:pt x="2417741" y="5976678"/>
                </a:lnTo>
                <a:lnTo>
                  <a:pt x="2418054" y="5975744"/>
                </a:lnTo>
                <a:lnTo>
                  <a:pt x="2418680" y="5974810"/>
                </a:lnTo>
                <a:lnTo>
                  <a:pt x="2419620" y="5974188"/>
                </a:lnTo>
                <a:lnTo>
                  <a:pt x="2421186" y="5973876"/>
                </a:lnTo>
                <a:lnTo>
                  <a:pt x="2424944" y="5973565"/>
                </a:lnTo>
                <a:lnTo>
                  <a:pt x="2429015" y="5973876"/>
                </a:lnTo>
                <a:lnTo>
                  <a:pt x="2433400" y="5974499"/>
                </a:lnTo>
                <a:lnTo>
                  <a:pt x="2437471" y="5975121"/>
                </a:lnTo>
                <a:lnTo>
                  <a:pt x="2443422" y="5976055"/>
                </a:lnTo>
                <a:lnTo>
                  <a:pt x="2443422" y="5974810"/>
                </a:lnTo>
                <a:lnTo>
                  <a:pt x="2443109" y="5973876"/>
                </a:lnTo>
                <a:lnTo>
                  <a:pt x="2442482" y="5972943"/>
                </a:lnTo>
                <a:lnTo>
                  <a:pt x="2441856" y="5972009"/>
                </a:lnTo>
                <a:lnTo>
                  <a:pt x="2440916" y="5971386"/>
                </a:lnTo>
                <a:lnTo>
                  <a:pt x="2439664" y="5970452"/>
                </a:lnTo>
                <a:lnTo>
                  <a:pt x="2436219" y="5969207"/>
                </a:lnTo>
                <a:lnTo>
                  <a:pt x="2432460" y="5968585"/>
                </a:lnTo>
                <a:lnTo>
                  <a:pt x="2427763" y="5968585"/>
                </a:lnTo>
                <a:lnTo>
                  <a:pt x="2422125" y="5968585"/>
                </a:lnTo>
                <a:lnTo>
                  <a:pt x="2416175" y="5968896"/>
                </a:lnTo>
                <a:lnTo>
                  <a:pt x="2419307" y="5967962"/>
                </a:lnTo>
                <a:lnTo>
                  <a:pt x="2421812" y="5967028"/>
                </a:lnTo>
                <a:lnTo>
                  <a:pt x="2424944" y="5966406"/>
                </a:lnTo>
                <a:lnTo>
                  <a:pt x="2428076" y="5966095"/>
                </a:lnTo>
                <a:close/>
                <a:moveTo>
                  <a:pt x="1281113" y="5965783"/>
                </a:moveTo>
                <a:lnTo>
                  <a:pt x="1292754" y="5967371"/>
                </a:lnTo>
                <a:lnTo>
                  <a:pt x="1298252" y="5968641"/>
                </a:lnTo>
                <a:lnTo>
                  <a:pt x="1303426" y="5970228"/>
                </a:lnTo>
                <a:lnTo>
                  <a:pt x="1307630" y="5971498"/>
                </a:lnTo>
                <a:lnTo>
                  <a:pt x="1311510" y="5973403"/>
                </a:lnTo>
                <a:lnTo>
                  <a:pt x="1313127" y="5974356"/>
                </a:lnTo>
                <a:lnTo>
                  <a:pt x="1314421" y="5975626"/>
                </a:lnTo>
                <a:lnTo>
                  <a:pt x="1315391" y="5976896"/>
                </a:lnTo>
                <a:lnTo>
                  <a:pt x="1316038" y="5978483"/>
                </a:lnTo>
                <a:lnTo>
                  <a:pt x="1314097" y="5977848"/>
                </a:lnTo>
                <a:lnTo>
                  <a:pt x="1311834" y="5976896"/>
                </a:lnTo>
                <a:lnTo>
                  <a:pt x="1306336" y="5975626"/>
                </a:lnTo>
                <a:lnTo>
                  <a:pt x="1295018" y="5973721"/>
                </a:lnTo>
                <a:lnTo>
                  <a:pt x="1289521" y="5972768"/>
                </a:lnTo>
                <a:lnTo>
                  <a:pt x="1287580" y="5972133"/>
                </a:lnTo>
                <a:lnTo>
                  <a:pt x="1284993" y="5971181"/>
                </a:lnTo>
                <a:lnTo>
                  <a:pt x="1283376" y="5970228"/>
                </a:lnTo>
                <a:lnTo>
                  <a:pt x="1282407" y="5968641"/>
                </a:lnTo>
                <a:lnTo>
                  <a:pt x="1281436" y="5967371"/>
                </a:lnTo>
                <a:close/>
                <a:moveTo>
                  <a:pt x="3707216" y="5964196"/>
                </a:moveTo>
                <a:lnTo>
                  <a:pt x="3712458" y="5964196"/>
                </a:lnTo>
                <a:lnTo>
                  <a:pt x="3714751" y="5978160"/>
                </a:lnTo>
                <a:lnTo>
                  <a:pt x="3710820" y="5978484"/>
                </a:lnTo>
                <a:lnTo>
                  <a:pt x="3706889" y="5978160"/>
                </a:lnTo>
                <a:lnTo>
                  <a:pt x="3703613" y="5977185"/>
                </a:lnTo>
                <a:lnTo>
                  <a:pt x="3700992" y="5976211"/>
                </a:lnTo>
                <a:lnTo>
                  <a:pt x="3698371" y="5975237"/>
                </a:lnTo>
                <a:lnTo>
                  <a:pt x="3696406" y="5974263"/>
                </a:lnTo>
                <a:lnTo>
                  <a:pt x="3695096" y="5972639"/>
                </a:lnTo>
                <a:lnTo>
                  <a:pt x="3694440" y="5971340"/>
                </a:lnTo>
                <a:lnTo>
                  <a:pt x="3694113" y="5970041"/>
                </a:lnTo>
                <a:lnTo>
                  <a:pt x="3694768" y="5968418"/>
                </a:lnTo>
                <a:lnTo>
                  <a:pt x="3695751" y="5967119"/>
                </a:lnTo>
                <a:lnTo>
                  <a:pt x="3697389" y="5966145"/>
                </a:lnTo>
                <a:lnTo>
                  <a:pt x="3700337" y="5965170"/>
                </a:lnTo>
                <a:lnTo>
                  <a:pt x="3703285" y="5964521"/>
                </a:lnTo>
                <a:close/>
                <a:moveTo>
                  <a:pt x="1331913" y="5961021"/>
                </a:moveTo>
                <a:lnTo>
                  <a:pt x="1335189" y="5961021"/>
                </a:lnTo>
                <a:lnTo>
                  <a:pt x="1338465" y="5961343"/>
                </a:lnTo>
                <a:lnTo>
                  <a:pt x="1341085" y="5961664"/>
                </a:lnTo>
                <a:lnTo>
                  <a:pt x="1343378" y="5962306"/>
                </a:lnTo>
                <a:lnTo>
                  <a:pt x="1347637" y="5963913"/>
                </a:lnTo>
                <a:lnTo>
                  <a:pt x="1351240" y="5965519"/>
                </a:lnTo>
                <a:lnTo>
                  <a:pt x="1355172" y="5966804"/>
                </a:lnTo>
                <a:lnTo>
                  <a:pt x="1359757" y="5968090"/>
                </a:lnTo>
                <a:lnTo>
                  <a:pt x="1362705" y="5968411"/>
                </a:lnTo>
                <a:lnTo>
                  <a:pt x="1365653" y="5968411"/>
                </a:lnTo>
                <a:lnTo>
                  <a:pt x="1369257" y="5968411"/>
                </a:lnTo>
                <a:lnTo>
                  <a:pt x="1373188" y="5968090"/>
                </a:lnTo>
                <a:lnTo>
                  <a:pt x="1372860" y="5969696"/>
                </a:lnTo>
                <a:lnTo>
                  <a:pt x="1372205" y="5970981"/>
                </a:lnTo>
                <a:lnTo>
                  <a:pt x="1371222" y="5971945"/>
                </a:lnTo>
                <a:lnTo>
                  <a:pt x="1369912" y="5972909"/>
                </a:lnTo>
                <a:lnTo>
                  <a:pt x="1364016" y="5976443"/>
                </a:lnTo>
                <a:lnTo>
                  <a:pt x="1362705" y="5977728"/>
                </a:lnTo>
                <a:lnTo>
                  <a:pt x="1361722" y="5978692"/>
                </a:lnTo>
                <a:lnTo>
                  <a:pt x="1361067" y="5979977"/>
                </a:lnTo>
                <a:lnTo>
                  <a:pt x="1360085" y="5981262"/>
                </a:lnTo>
                <a:lnTo>
                  <a:pt x="1360085" y="5982547"/>
                </a:lnTo>
                <a:lnTo>
                  <a:pt x="1360412" y="5984154"/>
                </a:lnTo>
                <a:lnTo>
                  <a:pt x="1361722" y="5986082"/>
                </a:lnTo>
                <a:lnTo>
                  <a:pt x="1363361" y="5988009"/>
                </a:lnTo>
                <a:lnTo>
                  <a:pt x="1359757" y="5987367"/>
                </a:lnTo>
                <a:lnTo>
                  <a:pt x="1357137" y="5986403"/>
                </a:lnTo>
                <a:lnTo>
                  <a:pt x="1354843" y="5985439"/>
                </a:lnTo>
                <a:lnTo>
                  <a:pt x="1352878" y="5983511"/>
                </a:lnTo>
                <a:lnTo>
                  <a:pt x="1351240" y="5982226"/>
                </a:lnTo>
                <a:lnTo>
                  <a:pt x="1350257" y="5980298"/>
                </a:lnTo>
                <a:lnTo>
                  <a:pt x="1348292" y="5976443"/>
                </a:lnTo>
                <a:lnTo>
                  <a:pt x="1345999" y="5972588"/>
                </a:lnTo>
                <a:lnTo>
                  <a:pt x="1344361" y="5970660"/>
                </a:lnTo>
                <a:lnTo>
                  <a:pt x="1343051" y="5968411"/>
                </a:lnTo>
                <a:lnTo>
                  <a:pt x="1341085" y="5966483"/>
                </a:lnTo>
                <a:lnTo>
                  <a:pt x="1338792" y="5964555"/>
                </a:lnTo>
                <a:lnTo>
                  <a:pt x="1335516" y="5962949"/>
                </a:lnTo>
                <a:close/>
                <a:moveTo>
                  <a:pt x="798103" y="5959433"/>
                </a:moveTo>
                <a:lnTo>
                  <a:pt x="801176" y="5963692"/>
                </a:lnTo>
                <a:lnTo>
                  <a:pt x="803326" y="5967295"/>
                </a:lnTo>
                <a:lnTo>
                  <a:pt x="804555" y="5970899"/>
                </a:lnTo>
                <a:lnTo>
                  <a:pt x="804863" y="5973520"/>
                </a:lnTo>
                <a:lnTo>
                  <a:pt x="804555" y="5975813"/>
                </a:lnTo>
                <a:lnTo>
                  <a:pt x="803634" y="5978106"/>
                </a:lnTo>
                <a:lnTo>
                  <a:pt x="802406" y="5979416"/>
                </a:lnTo>
                <a:lnTo>
                  <a:pt x="801176" y="5980071"/>
                </a:lnTo>
                <a:lnTo>
                  <a:pt x="799640" y="5980071"/>
                </a:lnTo>
                <a:lnTo>
                  <a:pt x="798103" y="5979416"/>
                </a:lnTo>
                <a:lnTo>
                  <a:pt x="796874" y="5978106"/>
                </a:lnTo>
                <a:lnTo>
                  <a:pt x="796260" y="5975813"/>
                </a:lnTo>
                <a:lnTo>
                  <a:pt x="795338" y="5973192"/>
                </a:lnTo>
                <a:lnTo>
                  <a:pt x="795338" y="5969588"/>
                </a:lnTo>
                <a:lnTo>
                  <a:pt x="796567" y="5965002"/>
                </a:lnTo>
                <a:close/>
                <a:moveTo>
                  <a:pt x="3594417" y="5957846"/>
                </a:moveTo>
                <a:lnTo>
                  <a:pt x="3596957" y="5957846"/>
                </a:lnTo>
                <a:lnTo>
                  <a:pt x="3599497" y="5958473"/>
                </a:lnTo>
                <a:lnTo>
                  <a:pt x="3601720" y="5959100"/>
                </a:lnTo>
                <a:lnTo>
                  <a:pt x="3606800" y="5961293"/>
                </a:lnTo>
                <a:lnTo>
                  <a:pt x="3610927" y="5963799"/>
                </a:lnTo>
                <a:lnTo>
                  <a:pt x="3613467" y="5964739"/>
                </a:lnTo>
                <a:lnTo>
                  <a:pt x="3615055" y="5965366"/>
                </a:lnTo>
                <a:lnTo>
                  <a:pt x="3616960" y="5965679"/>
                </a:lnTo>
                <a:lnTo>
                  <a:pt x="3618230" y="5965366"/>
                </a:lnTo>
                <a:lnTo>
                  <a:pt x="3619818" y="5964739"/>
                </a:lnTo>
                <a:lnTo>
                  <a:pt x="3620770" y="5963486"/>
                </a:lnTo>
                <a:lnTo>
                  <a:pt x="3623310" y="5965679"/>
                </a:lnTo>
                <a:lnTo>
                  <a:pt x="3626168" y="5967873"/>
                </a:lnTo>
                <a:lnTo>
                  <a:pt x="3633153" y="5971946"/>
                </a:lnTo>
                <a:lnTo>
                  <a:pt x="3636645" y="5973826"/>
                </a:lnTo>
                <a:lnTo>
                  <a:pt x="3639503" y="5976019"/>
                </a:lnTo>
                <a:lnTo>
                  <a:pt x="3640773" y="5977586"/>
                </a:lnTo>
                <a:lnTo>
                  <a:pt x="3642043" y="5978839"/>
                </a:lnTo>
                <a:lnTo>
                  <a:pt x="3642678" y="5980093"/>
                </a:lnTo>
                <a:lnTo>
                  <a:pt x="3643313" y="5981659"/>
                </a:lnTo>
                <a:lnTo>
                  <a:pt x="3641408" y="5980719"/>
                </a:lnTo>
                <a:lnTo>
                  <a:pt x="3638550" y="5980093"/>
                </a:lnTo>
                <a:lnTo>
                  <a:pt x="3632835" y="5979466"/>
                </a:lnTo>
                <a:lnTo>
                  <a:pt x="3619818" y="5978526"/>
                </a:lnTo>
                <a:lnTo>
                  <a:pt x="3613467" y="5977899"/>
                </a:lnTo>
                <a:lnTo>
                  <a:pt x="3610292" y="5977273"/>
                </a:lnTo>
                <a:lnTo>
                  <a:pt x="3608070" y="5976646"/>
                </a:lnTo>
                <a:lnTo>
                  <a:pt x="3605847" y="5975706"/>
                </a:lnTo>
                <a:lnTo>
                  <a:pt x="3603942" y="5974766"/>
                </a:lnTo>
                <a:lnTo>
                  <a:pt x="3602990" y="5973513"/>
                </a:lnTo>
                <a:lnTo>
                  <a:pt x="3602355" y="5971946"/>
                </a:lnTo>
                <a:lnTo>
                  <a:pt x="3608705" y="5972886"/>
                </a:lnTo>
                <a:lnTo>
                  <a:pt x="3613785" y="5973513"/>
                </a:lnTo>
                <a:lnTo>
                  <a:pt x="3616960" y="5973513"/>
                </a:lnTo>
                <a:lnTo>
                  <a:pt x="3618865" y="5973199"/>
                </a:lnTo>
                <a:lnTo>
                  <a:pt x="3619500" y="5972886"/>
                </a:lnTo>
                <a:lnTo>
                  <a:pt x="3619818" y="5972573"/>
                </a:lnTo>
                <a:lnTo>
                  <a:pt x="3619818" y="5971946"/>
                </a:lnTo>
                <a:lnTo>
                  <a:pt x="3619818" y="5971633"/>
                </a:lnTo>
                <a:lnTo>
                  <a:pt x="3618230" y="5970693"/>
                </a:lnTo>
                <a:lnTo>
                  <a:pt x="3616325" y="5969439"/>
                </a:lnTo>
                <a:lnTo>
                  <a:pt x="3613785" y="5967873"/>
                </a:lnTo>
                <a:lnTo>
                  <a:pt x="3610610" y="5966619"/>
                </a:lnTo>
                <a:lnTo>
                  <a:pt x="3602990" y="5964113"/>
                </a:lnTo>
                <a:lnTo>
                  <a:pt x="3599180" y="5963173"/>
                </a:lnTo>
                <a:lnTo>
                  <a:pt x="3595052" y="5962546"/>
                </a:lnTo>
                <a:lnTo>
                  <a:pt x="3591560" y="5961920"/>
                </a:lnTo>
                <a:lnTo>
                  <a:pt x="3587750" y="5961920"/>
                </a:lnTo>
                <a:lnTo>
                  <a:pt x="3589655" y="5959726"/>
                </a:lnTo>
                <a:lnTo>
                  <a:pt x="3592195" y="5958473"/>
                </a:lnTo>
                <a:close/>
                <a:moveTo>
                  <a:pt x="1371600" y="5957846"/>
                </a:moveTo>
                <a:lnTo>
                  <a:pt x="1375024" y="5957846"/>
                </a:lnTo>
                <a:lnTo>
                  <a:pt x="1378137" y="5958158"/>
                </a:lnTo>
                <a:lnTo>
                  <a:pt x="1380627" y="5958782"/>
                </a:lnTo>
                <a:lnTo>
                  <a:pt x="1383117" y="5959405"/>
                </a:lnTo>
                <a:lnTo>
                  <a:pt x="1384674" y="5960341"/>
                </a:lnTo>
                <a:lnTo>
                  <a:pt x="1386230" y="5961276"/>
                </a:lnTo>
                <a:lnTo>
                  <a:pt x="1389342" y="5963459"/>
                </a:lnTo>
                <a:lnTo>
                  <a:pt x="1392766" y="5965642"/>
                </a:lnTo>
                <a:lnTo>
                  <a:pt x="1394634" y="5966266"/>
                </a:lnTo>
                <a:lnTo>
                  <a:pt x="1396813" y="5967201"/>
                </a:lnTo>
                <a:lnTo>
                  <a:pt x="1399614" y="5967513"/>
                </a:lnTo>
                <a:lnTo>
                  <a:pt x="1402727" y="5967825"/>
                </a:lnTo>
                <a:lnTo>
                  <a:pt x="1406774" y="5967513"/>
                </a:lnTo>
                <a:lnTo>
                  <a:pt x="1411444" y="5967201"/>
                </a:lnTo>
                <a:lnTo>
                  <a:pt x="1411444" y="5970320"/>
                </a:lnTo>
                <a:lnTo>
                  <a:pt x="1412065" y="5971567"/>
                </a:lnTo>
                <a:lnTo>
                  <a:pt x="1412688" y="5972503"/>
                </a:lnTo>
                <a:lnTo>
                  <a:pt x="1413623" y="5973438"/>
                </a:lnTo>
                <a:lnTo>
                  <a:pt x="1414867" y="5974374"/>
                </a:lnTo>
                <a:lnTo>
                  <a:pt x="1416736" y="5974686"/>
                </a:lnTo>
                <a:lnTo>
                  <a:pt x="1419225" y="5974997"/>
                </a:lnTo>
                <a:lnTo>
                  <a:pt x="1417357" y="5975309"/>
                </a:lnTo>
                <a:lnTo>
                  <a:pt x="1415178" y="5974997"/>
                </a:lnTo>
                <a:lnTo>
                  <a:pt x="1408953" y="5974374"/>
                </a:lnTo>
                <a:lnTo>
                  <a:pt x="1401793" y="5972815"/>
                </a:lnTo>
                <a:lnTo>
                  <a:pt x="1394012" y="5970632"/>
                </a:lnTo>
                <a:lnTo>
                  <a:pt x="1386542" y="5967825"/>
                </a:lnTo>
                <a:lnTo>
                  <a:pt x="1383117" y="5966266"/>
                </a:lnTo>
                <a:lnTo>
                  <a:pt x="1379693" y="5964707"/>
                </a:lnTo>
                <a:lnTo>
                  <a:pt x="1376891" y="5963148"/>
                </a:lnTo>
                <a:lnTo>
                  <a:pt x="1374401" y="5961276"/>
                </a:lnTo>
                <a:lnTo>
                  <a:pt x="1372534" y="5959405"/>
                </a:lnTo>
                <a:close/>
                <a:moveTo>
                  <a:pt x="1162051" y="5957846"/>
                </a:moveTo>
                <a:lnTo>
                  <a:pt x="1167642" y="5959378"/>
                </a:lnTo>
                <a:lnTo>
                  <a:pt x="1173892" y="5960910"/>
                </a:lnTo>
                <a:lnTo>
                  <a:pt x="1180142" y="5962442"/>
                </a:lnTo>
                <a:lnTo>
                  <a:pt x="1185734" y="5964280"/>
                </a:lnTo>
                <a:lnTo>
                  <a:pt x="1190668" y="5966118"/>
                </a:lnTo>
                <a:lnTo>
                  <a:pt x="1193300" y="5967037"/>
                </a:lnTo>
                <a:lnTo>
                  <a:pt x="1194944" y="5968263"/>
                </a:lnTo>
                <a:lnTo>
                  <a:pt x="1196589" y="5970101"/>
                </a:lnTo>
                <a:lnTo>
                  <a:pt x="1197576" y="5971633"/>
                </a:lnTo>
                <a:lnTo>
                  <a:pt x="1198235" y="5973471"/>
                </a:lnTo>
                <a:lnTo>
                  <a:pt x="1198563" y="5975309"/>
                </a:lnTo>
                <a:lnTo>
                  <a:pt x="1196918" y="5973777"/>
                </a:lnTo>
                <a:lnTo>
                  <a:pt x="1195273" y="5972552"/>
                </a:lnTo>
                <a:lnTo>
                  <a:pt x="1192971" y="5971633"/>
                </a:lnTo>
                <a:lnTo>
                  <a:pt x="1190010" y="5970714"/>
                </a:lnTo>
                <a:lnTo>
                  <a:pt x="1184419" y="5969182"/>
                </a:lnTo>
                <a:lnTo>
                  <a:pt x="1178497" y="5967344"/>
                </a:lnTo>
                <a:lnTo>
                  <a:pt x="1172247" y="5965812"/>
                </a:lnTo>
                <a:lnTo>
                  <a:pt x="1169944" y="5964893"/>
                </a:lnTo>
                <a:lnTo>
                  <a:pt x="1167313" y="5963974"/>
                </a:lnTo>
                <a:lnTo>
                  <a:pt x="1165339" y="5962748"/>
                </a:lnTo>
                <a:lnTo>
                  <a:pt x="1163694" y="5961216"/>
                </a:lnTo>
                <a:lnTo>
                  <a:pt x="1162380" y="5959684"/>
                </a:lnTo>
                <a:close/>
                <a:moveTo>
                  <a:pt x="1071563" y="5957846"/>
                </a:moveTo>
                <a:lnTo>
                  <a:pt x="1074103" y="5958799"/>
                </a:lnTo>
                <a:lnTo>
                  <a:pt x="1076643" y="5960386"/>
                </a:lnTo>
                <a:lnTo>
                  <a:pt x="1078549" y="5962291"/>
                </a:lnTo>
                <a:lnTo>
                  <a:pt x="1080136" y="5963879"/>
                </a:lnTo>
                <a:lnTo>
                  <a:pt x="1081089" y="5965784"/>
                </a:lnTo>
                <a:lnTo>
                  <a:pt x="1082676" y="5968006"/>
                </a:lnTo>
                <a:lnTo>
                  <a:pt x="1084581" y="5972134"/>
                </a:lnTo>
                <a:lnTo>
                  <a:pt x="1085851" y="5974039"/>
                </a:lnTo>
                <a:lnTo>
                  <a:pt x="1087438" y="5975626"/>
                </a:lnTo>
                <a:lnTo>
                  <a:pt x="1089026" y="5977531"/>
                </a:lnTo>
                <a:lnTo>
                  <a:pt x="1091566" y="5979119"/>
                </a:lnTo>
                <a:lnTo>
                  <a:pt x="1094423" y="5980072"/>
                </a:lnTo>
                <a:lnTo>
                  <a:pt x="1098233" y="5981024"/>
                </a:lnTo>
                <a:lnTo>
                  <a:pt x="1102678" y="5981342"/>
                </a:lnTo>
                <a:lnTo>
                  <a:pt x="1108077" y="5981342"/>
                </a:lnTo>
                <a:lnTo>
                  <a:pt x="1107441" y="5983247"/>
                </a:lnTo>
                <a:lnTo>
                  <a:pt x="1107441" y="5985152"/>
                </a:lnTo>
                <a:lnTo>
                  <a:pt x="1107758" y="5986422"/>
                </a:lnTo>
                <a:lnTo>
                  <a:pt x="1108077" y="5988009"/>
                </a:lnTo>
                <a:lnTo>
                  <a:pt x="1109981" y="5990549"/>
                </a:lnTo>
                <a:lnTo>
                  <a:pt x="1112203" y="5993089"/>
                </a:lnTo>
                <a:lnTo>
                  <a:pt x="1113791" y="5994994"/>
                </a:lnTo>
                <a:lnTo>
                  <a:pt x="1114426" y="5995947"/>
                </a:lnTo>
                <a:lnTo>
                  <a:pt x="1114426" y="5996899"/>
                </a:lnTo>
                <a:lnTo>
                  <a:pt x="1114426" y="5997534"/>
                </a:lnTo>
                <a:lnTo>
                  <a:pt x="1113791" y="5998487"/>
                </a:lnTo>
                <a:lnTo>
                  <a:pt x="1112838" y="5999757"/>
                </a:lnTo>
                <a:lnTo>
                  <a:pt x="1110933" y="6000709"/>
                </a:lnTo>
                <a:lnTo>
                  <a:pt x="1107123" y="5999757"/>
                </a:lnTo>
                <a:lnTo>
                  <a:pt x="1102361" y="5998487"/>
                </a:lnTo>
                <a:lnTo>
                  <a:pt x="1097598" y="5998169"/>
                </a:lnTo>
                <a:lnTo>
                  <a:pt x="1091249" y="5998169"/>
                </a:lnTo>
                <a:lnTo>
                  <a:pt x="1094423" y="5997217"/>
                </a:lnTo>
                <a:lnTo>
                  <a:pt x="1096963" y="5995947"/>
                </a:lnTo>
                <a:lnTo>
                  <a:pt x="1098233" y="5994677"/>
                </a:lnTo>
                <a:lnTo>
                  <a:pt x="1098868" y="5993089"/>
                </a:lnTo>
                <a:lnTo>
                  <a:pt x="1098868" y="5991184"/>
                </a:lnTo>
                <a:lnTo>
                  <a:pt x="1098551" y="5989914"/>
                </a:lnTo>
                <a:lnTo>
                  <a:pt x="1097598" y="5988327"/>
                </a:lnTo>
                <a:lnTo>
                  <a:pt x="1096011" y="5986739"/>
                </a:lnTo>
                <a:lnTo>
                  <a:pt x="1094423" y="5985787"/>
                </a:lnTo>
                <a:lnTo>
                  <a:pt x="1092836" y="5984834"/>
                </a:lnTo>
                <a:lnTo>
                  <a:pt x="1090931" y="5983882"/>
                </a:lnTo>
                <a:lnTo>
                  <a:pt x="1089026" y="5983564"/>
                </a:lnTo>
                <a:lnTo>
                  <a:pt x="1087121" y="5983564"/>
                </a:lnTo>
                <a:lnTo>
                  <a:pt x="1085533" y="5984517"/>
                </a:lnTo>
                <a:lnTo>
                  <a:pt x="1084263" y="5985787"/>
                </a:lnTo>
                <a:lnTo>
                  <a:pt x="1082993" y="5987692"/>
                </a:lnTo>
                <a:lnTo>
                  <a:pt x="1079818" y="5986422"/>
                </a:lnTo>
                <a:lnTo>
                  <a:pt x="1077278" y="5985152"/>
                </a:lnTo>
                <a:lnTo>
                  <a:pt x="1075055" y="5982929"/>
                </a:lnTo>
                <a:lnTo>
                  <a:pt x="1073150" y="5981024"/>
                </a:lnTo>
                <a:lnTo>
                  <a:pt x="1071881" y="5979119"/>
                </a:lnTo>
                <a:lnTo>
                  <a:pt x="1070928" y="5976579"/>
                </a:lnTo>
                <a:lnTo>
                  <a:pt x="1068705" y="5972451"/>
                </a:lnTo>
                <a:lnTo>
                  <a:pt x="1067753" y="5970229"/>
                </a:lnTo>
                <a:lnTo>
                  <a:pt x="1065848" y="5968006"/>
                </a:lnTo>
                <a:lnTo>
                  <a:pt x="1064261" y="5966101"/>
                </a:lnTo>
                <a:lnTo>
                  <a:pt x="1062038" y="5964514"/>
                </a:lnTo>
                <a:lnTo>
                  <a:pt x="1058863" y="5963244"/>
                </a:lnTo>
                <a:lnTo>
                  <a:pt x="1055688" y="5962291"/>
                </a:lnTo>
                <a:lnTo>
                  <a:pt x="1051244" y="5961339"/>
                </a:lnTo>
                <a:lnTo>
                  <a:pt x="1046164" y="5961021"/>
                </a:lnTo>
                <a:lnTo>
                  <a:pt x="1046480" y="5960386"/>
                </a:lnTo>
                <a:lnTo>
                  <a:pt x="1047115" y="5960069"/>
                </a:lnTo>
                <a:lnTo>
                  <a:pt x="1049338" y="5959116"/>
                </a:lnTo>
                <a:lnTo>
                  <a:pt x="1051878" y="5958481"/>
                </a:lnTo>
                <a:lnTo>
                  <a:pt x="1055688" y="5958481"/>
                </a:lnTo>
                <a:lnTo>
                  <a:pt x="1063625" y="5958164"/>
                </a:lnTo>
                <a:close/>
                <a:moveTo>
                  <a:pt x="1258160" y="5946733"/>
                </a:moveTo>
                <a:lnTo>
                  <a:pt x="1262129" y="5947714"/>
                </a:lnTo>
                <a:lnTo>
                  <a:pt x="1265436" y="5948694"/>
                </a:lnTo>
                <a:lnTo>
                  <a:pt x="1267090" y="5949348"/>
                </a:lnTo>
                <a:lnTo>
                  <a:pt x="1268082" y="5950328"/>
                </a:lnTo>
                <a:lnTo>
                  <a:pt x="1268413" y="5951309"/>
                </a:lnTo>
                <a:lnTo>
                  <a:pt x="1267751" y="5952616"/>
                </a:lnTo>
                <a:lnTo>
                  <a:pt x="1265767" y="5955231"/>
                </a:lnTo>
                <a:lnTo>
                  <a:pt x="1263452" y="5957846"/>
                </a:lnTo>
                <a:lnTo>
                  <a:pt x="1262460" y="5959480"/>
                </a:lnTo>
                <a:lnTo>
                  <a:pt x="1262129" y="5961114"/>
                </a:lnTo>
                <a:lnTo>
                  <a:pt x="1262129" y="5963075"/>
                </a:lnTo>
                <a:lnTo>
                  <a:pt x="1263121" y="5965036"/>
                </a:lnTo>
                <a:lnTo>
                  <a:pt x="1265436" y="5966997"/>
                </a:lnTo>
                <a:lnTo>
                  <a:pt x="1268413" y="5968958"/>
                </a:lnTo>
                <a:lnTo>
                  <a:pt x="1264113" y="5967324"/>
                </a:lnTo>
                <a:lnTo>
                  <a:pt x="1260145" y="5965036"/>
                </a:lnTo>
                <a:lnTo>
                  <a:pt x="1256507" y="5961768"/>
                </a:lnTo>
                <a:lnTo>
                  <a:pt x="1255184" y="5960460"/>
                </a:lnTo>
                <a:lnTo>
                  <a:pt x="1254191" y="5958826"/>
                </a:lnTo>
                <a:lnTo>
                  <a:pt x="1253199" y="5957192"/>
                </a:lnTo>
                <a:lnTo>
                  <a:pt x="1252868" y="5955885"/>
                </a:lnTo>
                <a:lnTo>
                  <a:pt x="1252538" y="5953924"/>
                </a:lnTo>
                <a:lnTo>
                  <a:pt x="1252868" y="5952289"/>
                </a:lnTo>
                <a:lnTo>
                  <a:pt x="1253530" y="5950982"/>
                </a:lnTo>
                <a:lnTo>
                  <a:pt x="1254523" y="5949348"/>
                </a:lnTo>
                <a:lnTo>
                  <a:pt x="1255845" y="5948367"/>
                </a:lnTo>
                <a:close/>
                <a:moveTo>
                  <a:pt x="1492251" y="5945146"/>
                </a:moveTo>
                <a:lnTo>
                  <a:pt x="1497331" y="5945146"/>
                </a:lnTo>
                <a:lnTo>
                  <a:pt x="1501776" y="5945464"/>
                </a:lnTo>
                <a:lnTo>
                  <a:pt x="1504633" y="5945781"/>
                </a:lnTo>
                <a:lnTo>
                  <a:pt x="1507173" y="5946416"/>
                </a:lnTo>
                <a:lnTo>
                  <a:pt x="1508443" y="5947369"/>
                </a:lnTo>
                <a:lnTo>
                  <a:pt x="1509396" y="5948321"/>
                </a:lnTo>
                <a:lnTo>
                  <a:pt x="1509713" y="5949274"/>
                </a:lnTo>
                <a:lnTo>
                  <a:pt x="1509713" y="5950226"/>
                </a:lnTo>
                <a:lnTo>
                  <a:pt x="1509396" y="5952449"/>
                </a:lnTo>
                <a:lnTo>
                  <a:pt x="1509078" y="5953719"/>
                </a:lnTo>
                <a:lnTo>
                  <a:pt x="1509396" y="5955306"/>
                </a:lnTo>
                <a:lnTo>
                  <a:pt x="1509713" y="5956894"/>
                </a:lnTo>
                <a:lnTo>
                  <a:pt x="1510666" y="5958164"/>
                </a:lnTo>
                <a:lnTo>
                  <a:pt x="1511936" y="5959434"/>
                </a:lnTo>
                <a:lnTo>
                  <a:pt x="1514476" y="5961021"/>
                </a:lnTo>
                <a:lnTo>
                  <a:pt x="1511618" y="5960704"/>
                </a:lnTo>
                <a:lnTo>
                  <a:pt x="1509078" y="5960069"/>
                </a:lnTo>
                <a:lnTo>
                  <a:pt x="1507173" y="5959751"/>
                </a:lnTo>
                <a:lnTo>
                  <a:pt x="1504951" y="5958799"/>
                </a:lnTo>
                <a:lnTo>
                  <a:pt x="1503363" y="5958164"/>
                </a:lnTo>
                <a:lnTo>
                  <a:pt x="1502093" y="5957211"/>
                </a:lnTo>
                <a:lnTo>
                  <a:pt x="1499871" y="5954989"/>
                </a:lnTo>
                <a:lnTo>
                  <a:pt x="1497648" y="5952449"/>
                </a:lnTo>
                <a:lnTo>
                  <a:pt x="1496062" y="5950226"/>
                </a:lnTo>
                <a:lnTo>
                  <a:pt x="1494156" y="5947686"/>
                </a:lnTo>
                <a:close/>
                <a:moveTo>
                  <a:pt x="2371440" y="5941971"/>
                </a:moveTo>
                <a:lnTo>
                  <a:pt x="2373000" y="5943241"/>
                </a:lnTo>
                <a:lnTo>
                  <a:pt x="2373313" y="5944511"/>
                </a:lnTo>
                <a:lnTo>
                  <a:pt x="2373313" y="5945146"/>
                </a:lnTo>
                <a:lnTo>
                  <a:pt x="2372688" y="5946099"/>
                </a:lnTo>
                <a:lnTo>
                  <a:pt x="2371440" y="5946416"/>
                </a:lnTo>
                <a:lnTo>
                  <a:pt x="2370191" y="5947369"/>
                </a:lnTo>
                <a:lnTo>
                  <a:pt x="2366442" y="5947686"/>
                </a:lnTo>
                <a:lnTo>
                  <a:pt x="2361758" y="5948004"/>
                </a:lnTo>
                <a:lnTo>
                  <a:pt x="2356450" y="5948004"/>
                </a:lnTo>
                <a:lnTo>
                  <a:pt x="2351764" y="5948004"/>
                </a:lnTo>
                <a:lnTo>
                  <a:pt x="2347080" y="5948321"/>
                </a:lnTo>
                <a:lnTo>
                  <a:pt x="2351764" y="5951814"/>
                </a:lnTo>
                <a:lnTo>
                  <a:pt x="2355824" y="5955624"/>
                </a:lnTo>
                <a:lnTo>
                  <a:pt x="2358010" y="5957529"/>
                </a:lnTo>
                <a:lnTo>
                  <a:pt x="2359573" y="5959434"/>
                </a:lnTo>
                <a:lnTo>
                  <a:pt x="2361133" y="5961974"/>
                </a:lnTo>
                <a:lnTo>
                  <a:pt x="2362382" y="5964196"/>
                </a:lnTo>
                <a:lnTo>
                  <a:pt x="2358635" y="5963244"/>
                </a:lnTo>
                <a:lnTo>
                  <a:pt x="2355512" y="5961339"/>
                </a:lnTo>
                <a:lnTo>
                  <a:pt x="2352701" y="5960069"/>
                </a:lnTo>
                <a:lnTo>
                  <a:pt x="2349891" y="5958481"/>
                </a:lnTo>
                <a:lnTo>
                  <a:pt x="2347392" y="5956894"/>
                </a:lnTo>
                <a:lnTo>
                  <a:pt x="2344269" y="5955624"/>
                </a:lnTo>
                <a:lnTo>
                  <a:pt x="2340209" y="5954671"/>
                </a:lnTo>
                <a:lnTo>
                  <a:pt x="2335213" y="5953719"/>
                </a:lnTo>
                <a:lnTo>
                  <a:pt x="2337711" y="5951496"/>
                </a:lnTo>
                <a:lnTo>
                  <a:pt x="2340522" y="5949591"/>
                </a:lnTo>
                <a:lnTo>
                  <a:pt x="2344583" y="5948004"/>
                </a:lnTo>
                <a:lnTo>
                  <a:pt x="2348641" y="5946099"/>
                </a:lnTo>
                <a:lnTo>
                  <a:pt x="2353326" y="5944511"/>
                </a:lnTo>
                <a:lnTo>
                  <a:pt x="2358947" y="5943559"/>
                </a:lnTo>
                <a:lnTo>
                  <a:pt x="2365193" y="5942606"/>
                </a:lnTo>
                <a:close/>
                <a:moveTo>
                  <a:pt x="1974533" y="5937208"/>
                </a:moveTo>
                <a:lnTo>
                  <a:pt x="1976120" y="5938817"/>
                </a:lnTo>
                <a:lnTo>
                  <a:pt x="1977073" y="5940746"/>
                </a:lnTo>
                <a:lnTo>
                  <a:pt x="1977073" y="5942355"/>
                </a:lnTo>
                <a:lnTo>
                  <a:pt x="1976755" y="5943963"/>
                </a:lnTo>
                <a:lnTo>
                  <a:pt x="1976120" y="5945250"/>
                </a:lnTo>
                <a:lnTo>
                  <a:pt x="1974850" y="5946858"/>
                </a:lnTo>
                <a:lnTo>
                  <a:pt x="1971993" y="5950074"/>
                </a:lnTo>
                <a:lnTo>
                  <a:pt x="1968500" y="5953291"/>
                </a:lnTo>
                <a:lnTo>
                  <a:pt x="1966912" y="5955221"/>
                </a:lnTo>
                <a:lnTo>
                  <a:pt x="1965960" y="5956829"/>
                </a:lnTo>
                <a:lnTo>
                  <a:pt x="1965007" y="5958759"/>
                </a:lnTo>
                <a:lnTo>
                  <a:pt x="1964690" y="5960689"/>
                </a:lnTo>
                <a:lnTo>
                  <a:pt x="1965007" y="5962941"/>
                </a:lnTo>
                <a:lnTo>
                  <a:pt x="1965960" y="5965192"/>
                </a:lnTo>
                <a:lnTo>
                  <a:pt x="1966912" y="5966157"/>
                </a:lnTo>
                <a:lnTo>
                  <a:pt x="1967547" y="5966800"/>
                </a:lnTo>
                <a:lnTo>
                  <a:pt x="1968500" y="5967122"/>
                </a:lnTo>
                <a:lnTo>
                  <a:pt x="1969452" y="5967444"/>
                </a:lnTo>
                <a:lnTo>
                  <a:pt x="1971675" y="5967122"/>
                </a:lnTo>
                <a:lnTo>
                  <a:pt x="1973898" y="5966479"/>
                </a:lnTo>
                <a:lnTo>
                  <a:pt x="1976120" y="5965835"/>
                </a:lnTo>
                <a:lnTo>
                  <a:pt x="1979295" y="5965514"/>
                </a:lnTo>
                <a:lnTo>
                  <a:pt x="1980566" y="5965514"/>
                </a:lnTo>
                <a:lnTo>
                  <a:pt x="1982153" y="5965835"/>
                </a:lnTo>
                <a:lnTo>
                  <a:pt x="1984058" y="5966479"/>
                </a:lnTo>
                <a:lnTo>
                  <a:pt x="1985963" y="5967444"/>
                </a:lnTo>
                <a:lnTo>
                  <a:pt x="1985328" y="5969052"/>
                </a:lnTo>
                <a:lnTo>
                  <a:pt x="1984058" y="5970660"/>
                </a:lnTo>
                <a:lnTo>
                  <a:pt x="1982470" y="5971947"/>
                </a:lnTo>
                <a:lnTo>
                  <a:pt x="1980566" y="5972912"/>
                </a:lnTo>
                <a:lnTo>
                  <a:pt x="1976120" y="5974842"/>
                </a:lnTo>
                <a:lnTo>
                  <a:pt x="1971040" y="5976772"/>
                </a:lnTo>
                <a:lnTo>
                  <a:pt x="1965960" y="5979023"/>
                </a:lnTo>
                <a:lnTo>
                  <a:pt x="1961198" y="5980953"/>
                </a:lnTo>
                <a:lnTo>
                  <a:pt x="1959292" y="5981918"/>
                </a:lnTo>
                <a:lnTo>
                  <a:pt x="1958022" y="5983205"/>
                </a:lnTo>
                <a:lnTo>
                  <a:pt x="1956752" y="5984491"/>
                </a:lnTo>
                <a:lnTo>
                  <a:pt x="1956118" y="5986421"/>
                </a:lnTo>
                <a:lnTo>
                  <a:pt x="1955800" y="5983848"/>
                </a:lnTo>
                <a:lnTo>
                  <a:pt x="1956118" y="5981275"/>
                </a:lnTo>
                <a:lnTo>
                  <a:pt x="1956752" y="5975485"/>
                </a:lnTo>
                <a:lnTo>
                  <a:pt x="1958340" y="5969374"/>
                </a:lnTo>
                <a:lnTo>
                  <a:pt x="1959927" y="5963262"/>
                </a:lnTo>
                <a:lnTo>
                  <a:pt x="1961515" y="5956829"/>
                </a:lnTo>
                <a:lnTo>
                  <a:pt x="1962785" y="5950396"/>
                </a:lnTo>
                <a:lnTo>
                  <a:pt x="1962785" y="5946858"/>
                </a:lnTo>
                <a:lnTo>
                  <a:pt x="1962785" y="5943963"/>
                </a:lnTo>
                <a:lnTo>
                  <a:pt x="1962150" y="5940746"/>
                </a:lnTo>
                <a:lnTo>
                  <a:pt x="1961515" y="5937530"/>
                </a:lnTo>
                <a:lnTo>
                  <a:pt x="1965960" y="5938495"/>
                </a:lnTo>
                <a:lnTo>
                  <a:pt x="1970087" y="5939138"/>
                </a:lnTo>
                <a:lnTo>
                  <a:pt x="1971675" y="5939138"/>
                </a:lnTo>
                <a:lnTo>
                  <a:pt x="1972945" y="5938817"/>
                </a:lnTo>
                <a:lnTo>
                  <a:pt x="1973898" y="5938173"/>
                </a:lnTo>
                <a:close/>
                <a:moveTo>
                  <a:pt x="3564693" y="5935621"/>
                </a:moveTo>
                <a:lnTo>
                  <a:pt x="3570314" y="5935621"/>
                </a:lnTo>
                <a:lnTo>
                  <a:pt x="3571876" y="5946417"/>
                </a:lnTo>
                <a:lnTo>
                  <a:pt x="3552826" y="5946734"/>
                </a:lnTo>
                <a:lnTo>
                  <a:pt x="3554075" y="5942924"/>
                </a:lnTo>
                <a:lnTo>
                  <a:pt x="3554700" y="5941019"/>
                </a:lnTo>
                <a:lnTo>
                  <a:pt x="3555949" y="5939114"/>
                </a:lnTo>
                <a:lnTo>
                  <a:pt x="3556886" y="5938161"/>
                </a:lnTo>
                <a:lnTo>
                  <a:pt x="3557822" y="5937526"/>
                </a:lnTo>
                <a:lnTo>
                  <a:pt x="3559072" y="5936891"/>
                </a:lnTo>
                <a:lnTo>
                  <a:pt x="3560945" y="5936574"/>
                </a:lnTo>
                <a:close/>
                <a:moveTo>
                  <a:pt x="2031818" y="5935621"/>
                </a:moveTo>
                <a:lnTo>
                  <a:pt x="2035253" y="5936267"/>
                </a:lnTo>
                <a:lnTo>
                  <a:pt x="2037439" y="5937236"/>
                </a:lnTo>
                <a:lnTo>
                  <a:pt x="2039001" y="5937881"/>
                </a:lnTo>
                <a:lnTo>
                  <a:pt x="2039625" y="5938850"/>
                </a:lnTo>
                <a:lnTo>
                  <a:pt x="2039938" y="5940464"/>
                </a:lnTo>
                <a:lnTo>
                  <a:pt x="2039625" y="5941433"/>
                </a:lnTo>
                <a:lnTo>
                  <a:pt x="2039313" y="5942725"/>
                </a:lnTo>
                <a:lnTo>
                  <a:pt x="2038376" y="5944016"/>
                </a:lnTo>
                <a:lnTo>
                  <a:pt x="2036503" y="5946599"/>
                </a:lnTo>
                <a:lnTo>
                  <a:pt x="2034316" y="5949505"/>
                </a:lnTo>
                <a:lnTo>
                  <a:pt x="2033692" y="5950797"/>
                </a:lnTo>
                <a:lnTo>
                  <a:pt x="2033692" y="5952088"/>
                </a:lnTo>
                <a:lnTo>
                  <a:pt x="2033692" y="5953380"/>
                </a:lnTo>
                <a:lnTo>
                  <a:pt x="2034941" y="5954671"/>
                </a:lnTo>
                <a:lnTo>
                  <a:pt x="2029320" y="5954348"/>
                </a:lnTo>
                <a:lnTo>
                  <a:pt x="2025260" y="5954025"/>
                </a:lnTo>
                <a:lnTo>
                  <a:pt x="2022762" y="5953380"/>
                </a:lnTo>
                <a:lnTo>
                  <a:pt x="2021200" y="5952411"/>
                </a:lnTo>
                <a:lnTo>
                  <a:pt x="2020888" y="5952088"/>
                </a:lnTo>
                <a:lnTo>
                  <a:pt x="2020888" y="5951442"/>
                </a:lnTo>
                <a:lnTo>
                  <a:pt x="2021513" y="5950474"/>
                </a:lnTo>
                <a:lnTo>
                  <a:pt x="2022449" y="5949182"/>
                </a:lnTo>
                <a:lnTo>
                  <a:pt x="2024011" y="5948214"/>
                </a:lnTo>
                <a:lnTo>
                  <a:pt x="2028072" y="5944985"/>
                </a:lnTo>
                <a:lnTo>
                  <a:pt x="2029944" y="5943693"/>
                </a:lnTo>
                <a:lnTo>
                  <a:pt x="2031506" y="5942079"/>
                </a:lnTo>
                <a:lnTo>
                  <a:pt x="2032755" y="5940464"/>
                </a:lnTo>
                <a:lnTo>
                  <a:pt x="2033067" y="5938527"/>
                </a:lnTo>
                <a:lnTo>
                  <a:pt x="2033067" y="5937881"/>
                </a:lnTo>
                <a:lnTo>
                  <a:pt x="2033067" y="5937236"/>
                </a:lnTo>
                <a:lnTo>
                  <a:pt x="2032443" y="5936267"/>
                </a:lnTo>
                <a:close/>
                <a:moveTo>
                  <a:pt x="1274764" y="5929271"/>
                </a:moveTo>
                <a:lnTo>
                  <a:pt x="1274764" y="5930608"/>
                </a:lnTo>
                <a:lnTo>
                  <a:pt x="1274450" y="5932279"/>
                </a:lnTo>
                <a:lnTo>
                  <a:pt x="1273821" y="5933616"/>
                </a:lnTo>
                <a:lnTo>
                  <a:pt x="1273193" y="5934619"/>
                </a:lnTo>
                <a:lnTo>
                  <a:pt x="1271936" y="5935621"/>
                </a:lnTo>
                <a:lnTo>
                  <a:pt x="1270679" y="5936624"/>
                </a:lnTo>
                <a:lnTo>
                  <a:pt x="1267538" y="5938629"/>
                </a:lnTo>
                <a:lnTo>
                  <a:pt x="1263138" y="5940300"/>
                </a:lnTo>
                <a:lnTo>
                  <a:pt x="1258425" y="5940969"/>
                </a:lnTo>
                <a:lnTo>
                  <a:pt x="1251827" y="5941637"/>
                </a:lnTo>
                <a:lnTo>
                  <a:pt x="1244601" y="5941971"/>
                </a:lnTo>
                <a:lnTo>
                  <a:pt x="1249628" y="5937627"/>
                </a:lnTo>
                <a:lnTo>
                  <a:pt x="1252456" y="5935621"/>
                </a:lnTo>
                <a:lnTo>
                  <a:pt x="1255283" y="5933950"/>
                </a:lnTo>
                <a:lnTo>
                  <a:pt x="1259054" y="5932279"/>
                </a:lnTo>
                <a:lnTo>
                  <a:pt x="1263138" y="5930608"/>
                </a:lnTo>
                <a:lnTo>
                  <a:pt x="1268480" y="5929605"/>
                </a:lnTo>
                <a:close/>
                <a:moveTo>
                  <a:pt x="1463500" y="5927683"/>
                </a:moveTo>
                <a:lnTo>
                  <a:pt x="1465728" y="5928311"/>
                </a:lnTo>
                <a:lnTo>
                  <a:pt x="1467638" y="5929252"/>
                </a:lnTo>
                <a:lnTo>
                  <a:pt x="1471776" y="5930821"/>
                </a:lnTo>
                <a:lnTo>
                  <a:pt x="1473686" y="5931763"/>
                </a:lnTo>
                <a:lnTo>
                  <a:pt x="1476232" y="5932077"/>
                </a:lnTo>
                <a:lnTo>
                  <a:pt x="1479734" y="5932390"/>
                </a:lnTo>
                <a:lnTo>
                  <a:pt x="1483872" y="5932077"/>
                </a:lnTo>
                <a:lnTo>
                  <a:pt x="1481326" y="5933959"/>
                </a:lnTo>
                <a:lnTo>
                  <a:pt x="1479734" y="5935529"/>
                </a:lnTo>
                <a:lnTo>
                  <a:pt x="1478780" y="5936784"/>
                </a:lnTo>
                <a:lnTo>
                  <a:pt x="1478461" y="5938353"/>
                </a:lnTo>
                <a:lnTo>
                  <a:pt x="1478780" y="5939608"/>
                </a:lnTo>
                <a:lnTo>
                  <a:pt x="1479097" y="5941177"/>
                </a:lnTo>
                <a:lnTo>
                  <a:pt x="1480053" y="5943688"/>
                </a:lnTo>
                <a:lnTo>
                  <a:pt x="1480371" y="5945257"/>
                </a:lnTo>
                <a:lnTo>
                  <a:pt x="1480689" y="5946512"/>
                </a:lnTo>
                <a:lnTo>
                  <a:pt x="1480371" y="5948395"/>
                </a:lnTo>
                <a:lnTo>
                  <a:pt x="1479734" y="5949964"/>
                </a:lnTo>
                <a:lnTo>
                  <a:pt x="1478461" y="5951533"/>
                </a:lnTo>
                <a:lnTo>
                  <a:pt x="1475914" y="5953102"/>
                </a:lnTo>
                <a:lnTo>
                  <a:pt x="1472731" y="5955299"/>
                </a:lnTo>
                <a:lnTo>
                  <a:pt x="1468275" y="5957181"/>
                </a:lnTo>
                <a:lnTo>
                  <a:pt x="1470821" y="5960319"/>
                </a:lnTo>
                <a:lnTo>
                  <a:pt x="1473369" y="5963144"/>
                </a:lnTo>
                <a:lnTo>
                  <a:pt x="1476551" y="5965654"/>
                </a:lnTo>
                <a:lnTo>
                  <a:pt x="1480053" y="5967851"/>
                </a:lnTo>
                <a:lnTo>
                  <a:pt x="1486737" y="5972244"/>
                </a:lnTo>
                <a:lnTo>
                  <a:pt x="1492148" y="5976010"/>
                </a:lnTo>
                <a:lnTo>
                  <a:pt x="1494376" y="5978207"/>
                </a:lnTo>
                <a:lnTo>
                  <a:pt x="1495650" y="5979776"/>
                </a:lnTo>
                <a:lnTo>
                  <a:pt x="1495969" y="5980717"/>
                </a:lnTo>
                <a:lnTo>
                  <a:pt x="1496286" y="5981659"/>
                </a:lnTo>
                <a:lnTo>
                  <a:pt x="1495969" y="5982600"/>
                </a:lnTo>
                <a:lnTo>
                  <a:pt x="1495650" y="5983228"/>
                </a:lnTo>
                <a:lnTo>
                  <a:pt x="1495013" y="5984483"/>
                </a:lnTo>
                <a:lnTo>
                  <a:pt x="1494376" y="5985424"/>
                </a:lnTo>
                <a:lnTo>
                  <a:pt x="1491193" y="5987621"/>
                </a:lnTo>
                <a:lnTo>
                  <a:pt x="1487055" y="5989504"/>
                </a:lnTo>
                <a:lnTo>
                  <a:pt x="1481007" y="5992328"/>
                </a:lnTo>
                <a:lnTo>
                  <a:pt x="1482599" y="5992956"/>
                </a:lnTo>
                <a:lnTo>
                  <a:pt x="1484509" y="5993270"/>
                </a:lnTo>
                <a:lnTo>
                  <a:pt x="1487055" y="5993270"/>
                </a:lnTo>
                <a:lnTo>
                  <a:pt x="1489602" y="5992956"/>
                </a:lnTo>
                <a:lnTo>
                  <a:pt x="1495650" y="5992014"/>
                </a:lnTo>
                <a:lnTo>
                  <a:pt x="1502334" y="5990131"/>
                </a:lnTo>
                <a:lnTo>
                  <a:pt x="1509337" y="5988562"/>
                </a:lnTo>
                <a:lnTo>
                  <a:pt x="1516977" y="5986993"/>
                </a:lnTo>
                <a:lnTo>
                  <a:pt x="1524616" y="5985738"/>
                </a:lnTo>
                <a:lnTo>
                  <a:pt x="1528118" y="5985424"/>
                </a:lnTo>
                <a:lnTo>
                  <a:pt x="1531939" y="5985424"/>
                </a:lnTo>
                <a:lnTo>
                  <a:pt x="1529391" y="5986993"/>
                </a:lnTo>
                <a:lnTo>
                  <a:pt x="1525571" y="5988562"/>
                </a:lnTo>
                <a:lnTo>
                  <a:pt x="1521434" y="5989818"/>
                </a:lnTo>
                <a:lnTo>
                  <a:pt x="1516977" y="5991387"/>
                </a:lnTo>
                <a:lnTo>
                  <a:pt x="1506791" y="5993270"/>
                </a:lnTo>
                <a:lnTo>
                  <a:pt x="1496923" y="5995466"/>
                </a:lnTo>
                <a:lnTo>
                  <a:pt x="1487373" y="5997349"/>
                </a:lnTo>
                <a:lnTo>
                  <a:pt x="1482918" y="5998918"/>
                </a:lnTo>
                <a:lnTo>
                  <a:pt x="1479097" y="6000487"/>
                </a:lnTo>
                <a:lnTo>
                  <a:pt x="1475596" y="6002056"/>
                </a:lnTo>
                <a:lnTo>
                  <a:pt x="1473369" y="6003939"/>
                </a:lnTo>
                <a:lnTo>
                  <a:pt x="1472413" y="6004881"/>
                </a:lnTo>
                <a:lnTo>
                  <a:pt x="1471458" y="6006136"/>
                </a:lnTo>
                <a:lnTo>
                  <a:pt x="1471139" y="6007391"/>
                </a:lnTo>
                <a:lnTo>
                  <a:pt x="1470821" y="6008646"/>
                </a:lnTo>
                <a:lnTo>
                  <a:pt x="1466046" y="6007705"/>
                </a:lnTo>
                <a:lnTo>
                  <a:pt x="1462545" y="6007391"/>
                </a:lnTo>
                <a:lnTo>
                  <a:pt x="1459680" y="6007391"/>
                </a:lnTo>
                <a:lnTo>
                  <a:pt x="1457453" y="6007705"/>
                </a:lnTo>
                <a:lnTo>
                  <a:pt x="1454905" y="6008019"/>
                </a:lnTo>
                <a:lnTo>
                  <a:pt x="1452359" y="6008332"/>
                </a:lnTo>
                <a:lnTo>
                  <a:pt x="1448857" y="6008019"/>
                </a:lnTo>
                <a:lnTo>
                  <a:pt x="1444402" y="6006763"/>
                </a:lnTo>
                <a:lnTo>
                  <a:pt x="1446629" y="6005194"/>
                </a:lnTo>
                <a:lnTo>
                  <a:pt x="1449176" y="6003625"/>
                </a:lnTo>
                <a:lnTo>
                  <a:pt x="1451085" y="6001742"/>
                </a:lnTo>
                <a:lnTo>
                  <a:pt x="1452359" y="6000173"/>
                </a:lnTo>
                <a:lnTo>
                  <a:pt x="1453632" y="5997663"/>
                </a:lnTo>
                <a:lnTo>
                  <a:pt x="1454269" y="5995780"/>
                </a:lnTo>
                <a:lnTo>
                  <a:pt x="1454269" y="5993897"/>
                </a:lnTo>
                <a:lnTo>
                  <a:pt x="1453950" y="5991701"/>
                </a:lnTo>
                <a:lnTo>
                  <a:pt x="1452995" y="5989818"/>
                </a:lnTo>
                <a:lnTo>
                  <a:pt x="1451722" y="5987935"/>
                </a:lnTo>
                <a:lnTo>
                  <a:pt x="1449494" y="5986366"/>
                </a:lnTo>
                <a:lnTo>
                  <a:pt x="1446311" y="5985110"/>
                </a:lnTo>
                <a:lnTo>
                  <a:pt x="1442810" y="5984169"/>
                </a:lnTo>
                <a:lnTo>
                  <a:pt x="1438353" y="5982914"/>
                </a:lnTo>
                <a:lnTo>
                  <a:pt x="1432941" y="5982600"/>
                </a:lnTo>
                <a:lnTo>
                  <a:pt x="1427212" y="5982600"/>
                </a:lnTo>
                <a:lnTo>
                  <a:pt x="1428167" y="5980403"/>
                </a:lnTo>
                <a:lnTo>
                  <a:pt x="1429122" y="5978520"/>
                </a:lnTo>
                <a:lnTo>
                  <a:pt x="1430713" y="5976324"/>
                </a:lnTo>
                <a:lnTo>
                  <a:pt x="1432623" y="5974755"/>
                </a:lnTo>
                <a:lnTo>
                  <a:pt x="1437398" y="5971303"/>
                </a:lnTo>
                <a:lnTo>
                  <a:pt x="1442491" y="5967851"/>
                </a:lnTo>
                <a:lnTo>
                  <a:pt x="1447266" y="5964713"/>
                </a:lnTo>
                <a:lnTo>
                  <a:pt x="1449494" y="5963144"/>
                </a:lnTo>
                <a:lnTo>
                  <a:pt x="1451404" y="5960947"/>
                </a:lnTo>
                <a:lnTo>
                  <a:pt x="1452677" y="5959064"/>
                </a:lnTo>
                <a:lnTo>
                  <a:pt x="1453950" y="5957181"/>
                </a:lnTo>
                <a:lnTo>
                  <a:pt x="1454587" y="5954985"/>
                </a:lnTo>
                <a:lnTo>
                  <a:pt x="1454587" y="5952160"/>
                </a:lnTo>
                <a:lnTo>
                  <a:pt x="1452040" y="5951847"/>
                </a:lnTo>
                <a:lnTo>
                  <a:pt x="1449494" y="5951847"/>
                </a:lnTo>
                <a:lnTo>
                  <a:pt x="1446948" y="5952160"/>
                </a:lnTo>
                <a:lnTo>
                  <a:pt x="1444719" y="5952474"/>
                </a:lnTo>
                <a:lnTo>
                  <a:pt x="1440581" y="5953729"/>
                </a:lnTo>
                <a:lnTo>
                  <a:pt x="1438989" y="5954357"/>
                </a:lnTo>
                <a:lnTo>
                  <a:pt x="1437398" y="5955612"/>
                </a:lnTo>
                <a:lnTo>
                  <a:pt x="1436443" y="5956240"/>
                </a:lnTo>
                <a:lnTo>
                  <a:pt x="1435806" y="5957181"/>
                </a:lnTo>
                <a:lnTo>
                  <a:pt x="1435806" y="5958123"/>
                </a:lnTo>
                <a:lnTo>
                  <a:pt x="1436126" y="5958750"/>
                </a:lnTo>
                <a:lnTo>
                  <a:pt x="1436761" y="5959378"/>
                </a:lnTo>
                <a:lnTo>
                  <a:pt x="1438034" y="5960006"/>
                </a:lnTo>
                <a:lnTo>
                  <a:pt x="1440264" y="5960319"/>
                </a:lnTo>
                <a:lnTo>
                  <a:pt x="1443128" y="5960633"/>
                </a:lnTo>
                <a:lnTo>
                  <a:pt x="1442173" y="5961575"/>
                </a:lnTo>
                <a:lnTo>
                  <a:pt x="1441218" y="5962830"/>
                </a:lnTo>
                <a:lnTo>
                  <a:pt x="1439944" y="5963144"/>
                </a:lnTo>
                <a:lnTo>
                  <a:pt x="1438671" y="5963771"/>
                </a:lnTo>
                <a:lnTo>
                  <a:pt x="1436761" y="5963771"/>
                </a:lnTo>
                <a:lnTo>
                  <a:pt x="1434533" y="5963458"/>
                </a:lnTo>
                <a:lnTo>
                  <a:pt x="1431986" y="5962516"/>
                </a:lnTo>
                <a:lnTo>
                  <a:pt x="1430077" y="5961261"/>
                </a:lnTo>
                <a:lnTo>
                  <a:pt x="1425621" y="5958123"/>
                </a:lnTo>
                <a:lnTo>
                  <a:pt x="1422119" y="5955612"/>
                </a:lnTo>
                <a:lnTo>
                  <a:pt x="1420527" y="5954357"/>
                </a:lnTo>
                <a:lnTo>
                  <a:pt x="1419254" y="5953729"/>
                </a:lnTo>
                <a:lnTo>
                  <a:pt x="1417981" y="5953729"/>
                </a:lnTo>
                <a:lnTo>
                  <a:pt x="1417344" y="5954043"/>
                </a:lnTo>
                <a:lnTo>
                  <a:pt x="1417026" y="5954357"/>
                </a:lnTo>
                <a:lnTo>
                  <a:pt x="1416707" y="5956240"/>
                </a:lnTo>
                <a:lnTo>
                  <a:pt x="1416389" y="5958750"/>
                </a:lnTo>
                <a:lnTo>
                  <a:pt x="1413842" y="5958123"/>
                </a:lnTo>
                <a:lnTo>
                  <a:pt x="1411933" y="5957495"/>
                </a:lnTo>
                <a:lnTo>
                  <a:pt x="1410341" y="5956240"/>
                </a:lnTo>
                <a:lnTo>
                  <a:pt x="1409705" y="5954985"/>
                </a:lnTo>
                <a:lnTo>
                  <a:pt x="1409068" y="5953102"/>
                </a:lnTo>
                <a:lnTo>
                  <a:pt x="1409068" y="5951219"/>
                </a:lnTo>
                <a:lnTo>
                  <a:pt x="1408749" y="5949650"/>
                </a:lnTo>
                <a:lnTo>
                  <a:pt x="1408113" y="5948081"/>
                </a:lnTo>
                <a:lnTo>
                  <a:pt x="1412887" y="5948709"/>
                </a:lnTo>
                <a:lnTo>
                  <a:pt x="1417026" y="5948395"/>
                </a:lnTo>
                <a:lnTo>
                  <a:pt x="1421164" y="5948081"/>
                </a:lnTo>
                <a:lnTo>
                  <a:pt x="1424984" y="5947139"/>
                </a:lnTo>
                <a:lnTo>
                  <a:pt x="1428485" y="5946512"/>
                </a:lnTo>
                <a:lnTo>
                  <a:pt x="1431668" y="5945570"/>
                </a:lnTo>
                <a:lnTo>
                  <a:pt x="1437080" y="5944001"/>
                </a:lnTo>
                <a:lnTo>
                  <a:pt x="1441218" y="5942432"/>
                </a:lnTo>
                <a:lnTo>
                  <a:pt x="1442173" y="5942119"/>
                </a:lnTo>
                <a:lnTo>
                  <a:pt x="1443128" y="5942119"/>
                </a:lnTo>
                <a:lnTo>
                  <a:pt x="1443128" y="5942746"/>
                </a:lnTo>
                <a:lnTo>
                  <a:pt x="1443128" y="5943374"/>
                </a:lnTo>
                <a:lnTo>
                  <a:pt x="1440581" y="5947139"/>
                </a:lnTo>
                <a:lnTo>
                  <a:pt x="1449176" y="5946512"/>
                </a:lnTo>
                <a:lnTo>
                  <a:pt x="1452040" y="5946198"/>
                </a:lnTo>
                <a:lnTo>
                  <a:pt x="1454269" y="5945570"/>
                </a:lnTo>
                <a:lnTo>
                  <a:pt x="1456178" y="5944943"/>
                </a:lnTo>
                <a:lnTo>
                  <a:pt x="1457133" y="5944315"/>
                </a:lnTo>
                <a:lnTo>
                  <a:pt x="1457770" y="5943374"/>
                </a:lnTo>
                <a:lnTo>
                  <a:pt x="1458088" y="5942432"/>
                </a:lnTo>
                <a:lnTo>
                  <a:pt x="1457770" y="5941491"/>
                </a:lnTo>
                <a:lnTo>
                  <a:pt x="1457453" y="5940549"/>
                </a:lnTo>
                <a:lnTo>
                  <a:pt x="1455860" y="5938039"/>
                </a:lnTo>
                <a:lnTo>
                  <a:pt x="1451404" y="5933332"/>
                </a:lnTo>
                <a:lnTo>
                  <a:pt x="1455224" y="5933646"/>
                </a:lnTo>
                <a:lnTo>
                  <a:pt x="1458088" y="5933332"/>
                </a:lnTo>
                <a:lnTo>
                  <a:pt x="1459998" y="5932390"/>
                </a:lnTo>
                <a:lnTo>
                  <a:pt x="1461591" y="5931763"/>
                </a:lnTo>
                <a:lnTo>
                  <a:pt x="1462545" y="5930821"/>
                </a:lnTo>
                <a:lnTo>
                  <a:pt x="1462864" y="5929880"/>
                </a:lnTo>
                <a:lnTo>
                  <a:pt x="1463500" y="5928625"/>
                </a:lnTo>
                <a:close/>
                <a:moveTo>
                  <a:pt x="2479993" y="5926096"/>
                </a:moveTo>
                <a:lnTo>
                  <a:pt x="2482533" y="5926396"/>
                </a:lnTo>
                <a:lnTo>
                  <a:pt x="2484120" y="5926995"/>
                </a:lnTo>
                <a:lnTo>
                  <a:pt x="2485390" y="5927893"/>
                </a:lnTo>
                <a:lnTo>
                  <a:pt x="2486343" y="5928792"/>
                </a:lnTo>
                <a:lnTo>
                  <a:pt x="2487613" y="5929391"/>
                </a:lnTo>
                <a:lnTo>
                  <a:pt x="2488883" y="5930290"/>
                </a:lnTo>
                <a:lnTo>
                  <a:pt x="2491105" y="5930589"/>
                </a:lnTo>
                <a:lnTo>
                  <a:pt x="2493963" y="5930889"/>
                </a:lnTo>
                <a:lnTo>
                  <a:pt x="2493645" y="5931787"/>
                </a:lnTo>
                <a:lnTo>
                  <a:pt x="2493010" y="5932985"/>
                </a:lnTo>
                <a:lnTo>
                  <a:pt x="2491740" y="5933884"/>
                </a:lnTo>
                <a:lnTo>
                  <a:pt x="2490470" y="5934483"/>
                </a:lnTo>
                <a:lnTo>
                  <a:pt x="2486343" y="5935681"/>
                </a:lnTo>
                <a:lnTo>
                  <a:pt x="2481580" y="5936280"/>
                </a:lnTo>
                <a:lnTo>
                  <a:pt x="2477453" y="5937179"/>
                </a:lnTo>
                <a:lnTo>
                  <a:pt x="2473325" y="5938077"/>
                </a:lnTo>
                <a:lnTo>
                  <a:pt x="2471738" y="5938676"/>
                </a:lnTo>
                <a:lnTo>
                  <a:pt x="2470785" y="5939875"/>
                </a:lnTo>
                <a:lnTo>
                  <a:pt x="2469832" y="5940773"/>
                </a:lnTo>
                <a:lnTo>
                  <a:pt x="2469832" y="5941971"/>
                </a:lnTo>
                <a:lnTo>
                  <a:pt x="2466340" y="5941971"/>
                </a:lnTo>
                <a:lnTo>
                  <a:pt x="2463482" y="5941971"/>
                </a:lnTo>
                <a:lnTo>
                  <a:pt x="2461577" y="5941372"/>
                </a:lnTo>
                <a:lnTo>
                  <a:pt x="2459672" y="5940773"/>
                </a:lnTo>
                <a:lnTo>
                  <a:pt x="2458720" y="5940174"/>
                </a:lnTo>
                <a:lnTo>
                  <a:pt x="2457767" y="5938676"/>
                </a:lnTo>
                <a:lnTo>
                  <a:pt x="2457132" y="5937778"/>
                </a:lnTo>
                <a:lnTo>
                  <a:pt x="2456815" y="5936580"/>
                </a:lnTo>
                <a:lnTo>
                  <a:pt x="2456180" y="5934184"/>
                </a:lnTo>
                <a:lnTo>
                  <a:pt x="2455545" y="5933285"/>
                </a:lnTo>
                <a:lnTo>
                  <a:pt x="2454910" y="5931787"/>
                </a:lnTo>
                <a:lnTo>
                  <a:pt x="2453957" y="5930889"/>
                </a:lnTo>
                <a:lnTo>
                  <a:pt x="2452052" y="5930290"/>
                </a:lnTo>
                <a:lnTo>
                  <a:pt x="2450465" y="5929691"/>
                </a:lnTo>
                <a:lnTo>
                  <a:pt x="2447925" y="5929391"/>
                </a:lnTo>
                <a:lnTo>
                  <a:pt x="2448560" y="5928792"/>
                </a:lnTo>
                <a:lnTo>
                  <a:pt x="2449195" y="5928193"/>
                </a:lnTo>
                <a:lnTo>
                  <a:pt x="2450465" y="5927893"/>
                </a:lnTo>
                <a:lnTo>
                  <a:pt x="2451735" y="5927594"/>
                </a:lnTo>
                <a:lnTo>
                  <a:pt x="2455545" y="5928193"/>
                </a:lnTo>
                <a:lnTo>
                  <a:pt x="2459355" y="5929092"/>
                </a:lnTo>
                <a:lnTo>
                  <a:pt x="2463482" y="5930589"/>
                </a:lnTo>
                <a:lnTo>
                  <a:pt x="2466657" y="5932386"/>
                </a:lnTo>
                <a:lnTo>
                  <a:pt x="2467927" y="5933884"/>
                </a:lnTo>
                <a:lnTo>
                  <a:pt x="2468880" y="5934783"/>
                </a:lnTo>
                <a:lnTo>
                  <a:pt x="2469197" y="5935681"/>
                </a:lnTo>
                <a:lnTo>
                  <a:pt x="2468880" y="5936580"/>
                </a:lnTo>
                <a:lnTo>
                  <a:pt x="2472690" y="5936280"/>
                </a:lnTo>
                <a:lnTo>
                  <a:pt x="2475865" y="5935382"/>
                </a:lnTo>
                <a:lnTo>
                  <a:pt x="2478088" y="5934483"/>
                </a:lnTo>
                <a:lnTo>
                  <a:pt x="2479675" y="5933285"/>
                </a:lnTo>
                <a:lnTo>
                  <a:pt x="2480628" y="5931787"/>
                </a:lnTo>
                <a:lnTo>
                  <a:pt x="2480945" y="5929990"/>
                </a:lnTo>
                <a:lnTo>
                  <a:pt x="2480628" y="5928193"/>
                </a:lnTo>
                <a:close/>
                <a:moveTo>
                  <a:pt x="2389208" y="5926096"/>
                </a:moveTo>
                <a:lnTo>
                  <a:pt x="2396606" y="5927903"/>
                </a:lnTo>
                <a:lnTo>
                  <a:pt x="2402396" y="5929408"/>
                </a:lnTo>
                <a:lnTo>
                  <a:pt x="2406577" y="5930613"/>
                </a:lnTo>
                <a:lnTo>
                  <a:pt x="2410759" y="5931215"/>
                </a:lnTo>
                <a:lnTo>
                  <a:pt x="2414940" y="5931215"/>
                </a:lnTo>
                <a:lnTo>
                  <a:pt x="2420087" y="5930613"/>
                </a:lnTo>
                <a:lnTo>
                  <a:pt x="2426841" y="5929408"/>
                </a:lnTo>
                <a:lnTo>
                  <a:pt x="2435526" y="5927301"/>
                </a:lnTo>
                <a:lnTo>
                  <a:pt x="2435848" y="5928204"/>
                </a:lnTo>
                <a:lnTo>
                  <a:pt x="2435848" y="5928806"/>
                </a:lnTo>
                <a:lnTo>
                  <a:pt x="2435204" y="5930311"/>
                </a:lnTo>
                <a:lnTo>
                  <a:pt x="2433918" y="5931516"/>
                </a:lnTo>
                <a:lnTo>
                  <a:pt x="2432953" y="5932419"/>
                </a:lnTo>
                <a:lnTo>
                  <a:pt x="2432310" y="5933623"/>
                </a:lnTo>
                <a:lnTo>
                  <a:pt x="2431666" y="5933924"/>
                </a:lnTo>
                <a:lnTo>
                  <a:pt x="2432310" y="5934226"/>
                </a:lnTo>
                <a:lnTo>
                  <a:pt x="2433596" y="5934828"/>
                </a:lnTo>
                <a:lnTo>
                  <a:pt x="2436813" y="5935129"/>
                </a:lnTo>
                <a:lnTo>
                  <a:pt x="2436491" y="5936032"/>
                </a:lnTo>
                <a:lnTo>
                  <a:pt x="2435526" y="5936634"/>
                </a:lnTo>
                <a:lnTo>
                  <a:pt x="2434561" y="5936634"/>
                </a:lnTo>
                <a:lnTo>
                  <a:pt x="2433596" y="5936935"/>
                </a:lnTo>
                <a:lnTo>
                  <a:pt x="2432310" y="5936634"/>
                </a:lnTo>
                <a:lnTo>
                  <a:pt x="2431345" y="5936333"/>
                </a:lnTo>
                <a:lnTo>
                  <a:pt x="2430380" y="5935731"/>
                </a:lnTo>
                <a:lnTo>
                  <a:pt x="2430058" y="5935430"/>
                </a:lnTo>
                <a:lnTo>
                  <a:pt x="2424912" y="5935430"/>
                </a:lnTo>
                <a:lnTo>
                  <a:pt x="2420087" y="5936032"/>
                </a:lnTo>
                <a:lnTo>
                  <a:pt x="2416227" y="5936935"/>
                </a:lnTo>
                <a:lnTo>
                  <a:pt x="2413654" y="5937839"/>
                </a:lnTo>
                <a:lnTo>
                  <a:pt x="2411080" y="5939043"/>
                </a:lnTo>
                <a:lnTo>
                  <a:pt x="2408829" y="5940849"/>
                </a:lnTo>
                <a:lnTo>
                  <a:pt x="2405612" y="5943559"/>
                </a:lnTo>
                <a:lnTo>
                  <a:pt x="2399501" y="5941753"/>
                </a:lnTo>
                <a:lnTo>
                  <a:pt x="2394998" y="5940247"/>
                </a:lnTo>
                <a:lnTo>
                  <a:pt x="2391460" y="5938140"/>
                </a:lnTo>
                <a:lnTo>
                  <a:pt x="2389208" y="5936634"/>
                </a:lnTo>
                <a:lnTo>
                  <a:pt x="2388565" y="5935731"/>
                </a:lnTo>
                <a:lnTo>
                  <a:pt x="2387921" y="5934828"/>
                </a:lnTo>
                <a:lnTo>
                  <a:pt x="2387600" y="5933623"/>
                </a:lnTo>
                <a:lnTo>
                  <a:pt x="2387600" y="5932419"/>
                </a:lnTo>
                <a:lnTo>
                  <a:pt x="2387921" y="5929408"/>
                </a:lnTo>
                <a:close/>
                <a:moveTo>
                  <a:pt x="2360193" y="5914983"/>
                </a:moveTo>
                <a:lnTo>
                  <a:pt x="2361433" y="5914983"/>
                </a:lnTo>
                <a:lnTo>
                  <a:pt x="2362364" y="5914983"/>
                </a:lnTo>
                <a:lnTo>
                  <a:pt x="2363606" y="5915594"/>
                </a:lnTo>
                <a:lnTo>
                  <a:pt x="2366397" y="5916815"/>
                </a:lnTo>
                <a:lnTo>
                  <a:pt x="2369189" y="5918952"/>
                </a:lnTo>
                <a:lnTo>
                  <a:pt x="2370429" y="5919563"/>
                </a:lnTo>
                <a:lnTo>
                  <a:pt x="2372291" y="5920173"/>
                </a:lnTo>
                <a:lnTo>
                  <a:pt x="2374462" y="5920784"/>
                </a:lnTo>
                <a:lnTo>
                  <a:pt x="2376635" y="5920784"/>
                </a:lnTo>
                <a:lnTo>
                  <a:pt x="2378805" y="5920784"/>
                </a:lnTo>
                <a:lnTo>
                  <a:pt x="2381907" y="5920173"/>
                </a:lnTo>
                <a:lnTo>
                  <a:pt x="2382528" y="5921394"/>
                </a:lnTo>
                <a:lnTo>
                  <a:pt x="2382838" y="5922310"/>
                </a:lnTo>
                <a:lnTo>
                  <a:pt x="2382838" y="5923226"/>
                </a:lnTo>
                <a:lnTo>
                  <a:pt x="2382528" y="5923837"/>
                </a:lnTo>
                <a:lnTo>
                  <a:pt x="2381598" y="5924752"/>
                </a:lnTo>
                <a:lnTo>
                  <a:pt x="2380666" y="5925363"/>
                </a:lnTo>
                <a:lnTo>
                  <a:pt x="2377874" y="5926279"/>
                </a:lnTo>
                <a:lnTo>
                  <a:pt x="2375393" y="5927195"/>
                </a:lnTo>
                <a:lnTo>
                  <a:pt x="2373221" y="5928111"/>
                </a:lnTo>
                <a:lnTo>
                  <a:pt x="2371981" y="5928721"/>
                </a:lnTo>
                <a:lnTo>
                  <a:pt x="2371050" y="5929332"/>
                </a:lnTo>
                <a:lnTo>
                  <a:pt x="2370740" y="5929942"/>
                </a:lnTo>
                <a:lnTo>
                  <a:pt x="2370740" y="5930858"/>
                </a:lnTo>
                <a:lnTo>
                  <a:pt x="2367639" y="5930248"/>
                </a:lnTo>
                <a:lnTo>
                  <a:pt x="2365156" y="5929637"/>
                </a:lnTo>
                <a:lnTo>
                  <a:pt x="2363915" y="5928721"/>
                </a:lnTo>
                <a:lnTo>
                  <a:pt x="2363606" y="5927805"/>
                </a:lnTo>
                <a:lnTo>
                  <a:pt x="2363606" y="5926889"/>
                </a:lnTo>
                <a:lnTo>
                  <a:pt x="2363915" y="5925974"/>
                </a:lnTo>
                <a:lnTo>
                  <a:pt x="2365466" y="5923531"/>
                </a:lnTo>
                <a:lnTo>
                  <a:pt x="2366397" y="5922310"/>
                </a:lnTo>
                <a:lnTo>
                  <a:pt x="2367017" y="5921394"/>
                </a:lnTo>
                <a:lnTo>
                  <a:pt x="2367017" y="5920784"/>
                </a:lnTo>
                <a:lnTo>
                  <a:pt x="2366707" y="5919868"/>
                </a:lnTo>
                <a:lnTo>
                  <a:pt x="2365156" y="5919257"/>
                </a:lnTo>
                <a:lnTo>
                  <a:pt x="2363295" y="5918647"/>
                </a:lnTo>
                <a:lnTo>
                  <a:pt x="2360193" y="5918647"/>
                </a:lnTo>
                <a:lnTo>
                  <a:pt x="2355850" y="5918341"/>
                </a:lnTo>
                <a:lnTo>
                  <a:pt x="2357401" y="5916510"/>
                </a:lnTo>
                <a:lnTo>
                  <a:pt x="2358952" y="5915594"/>
                </a:lnTo>
                <a:close/>
                <a:moveTo>
                  <a:pt x="1383984" y="5914983"/>
                </a:moveTo>
                <a:lnTo>
                  <a:pt x="1384935" y="5916633"/>
                </a:lnTo>
                <a:lnTo>
                  <a:pt x="1386205" y="5918612"/>
                </a:lnTo>
                <a:lnTo>
                  <a:pt x="1389698" y="5921911"/>
                </a:lnTo>
                <a:lnTo>
                  <a:pt x="1397953" y="5928838"/>
                </a:lnTo>
                <a:lnTo>
                  <a:pt x="1400811" y="5931807"/>
                </a:lnTo>
                <a:lnTo>
                  <a:pt x="1402081" y="5933456"/>
                </a:lnTo>
                <a:lnTo>
                  <a:pt x="1402716" y="5935105"/>
                </a:lnTo>
                <a:lnTo>
                  <a:pt x="1403351" y="5936425"/>
                </a:lnTo>
                <a:lnTo>
                  <a:pt x="1403033" y="5937744"/>
                </a:lnTo>
                <a:lnTo>
                  <a:pt x="1402398" y="5939064"/>
                </a:lnTo>
                <a:lnTo>
                  <a:pt x="1401128" y="5940383"/>
                </a:lnTo>
                <a:lnTo>
                  <a:pt x="1397001" y="5937744"/>
                </a:lnTo>
                <a:lnTo>
                  <a:pt x="1392556" y="5934775"/>
                </a:lnTo>
                <a:lnTo>
                  <a:pt x="1387793" y="5931477"/>
                </a:lnTo>
                <a:lnTo>
                  <a:pt x="1383984" y="5928508"/>
                </a:lnTo>
                <a:lnTo>
                  <a:pt x="1382078" y="5926859"/>
                </a:lnTo>
                <a:lnTo>
                  <a:pt x="1380808" y="5925209"/>
                </a:lnTo>
                <a:lnTo>
                  <a:pt x="1379856" y="5923230"/>
                </a:lnTo>
                <a:lnTo>
                  <a:pt x="1379538" y="5921911"/>
                </a:lnTo>
                <a:lnTo>
                  <a:pt x="1379538" y="5920261"/>
                </a:lnTo>
                <a:lnTo>
                  <a:pt x="1380173" y="5918612"/>
                </a:lnTo>
                <a:lnTo>
                  <a:pt x="1381760" y="5916633"/>
                </a:lnTo>
                <a:close/>
                <a:moveTo>
                  <a:pt x="2322513" y="5913396"/>
                </a:moveTo>
                <a:lnTo>
                  <a:pt x="2326260" y="5914031"/>
                </a:lnTo>
                <a:lnTo>
                  <a:pt x="2330945" y="5914984"/>
                </a:lnTo>
                <a:lnTo>
                  <a:pt x="2335629" y="5915301"/>
                </a:lnTo>
                <a:lnTo>
                  <a:pt x="2341563" y="5915301"/>
                </a:lnTo>
                <a:lnTo>
                  <a:pt x="2340314" y="5918476"/>
                </a:lnTo>
                <a:lnTo>
                  <a:pt x="2339689" y="5920381"/>
                </a:lnTo>
                <a:lnTo>
                  <a:pt x="2339689" y="5921969"/>
                </a:lnTo>
                <a:lnTo>
                  <a:pt x="2340314" y="5922921"/>
                </a:lnTo>
                <a:lnTo>
                  <a:pt x="2340626" y="5924191"/>
                </a:lnTo>
                <a:lnTo>
                  <a:pt x="2340626" y="5925461"/>
                </a:lnTo>
                <a:lnTo>
                  <a:pt x="2339689" y="5927049"/>
                </a:lnTo>
                <a:lnTo>
                  <a:pt x="2337815" y="5929271"/>
                </a:lnTo>
                <a:lnTo>
                  <a:pt x="2334068" y="5928001"/>
                </a:lnTo>
                <a:lnTo>
                  <a:pt x="2331569" y="5926414"/>
                </a:lnTo>
                <a:lnTo>
                  <a:pt x="2329071" y="5924509"/>
                </a:lnTo>
                <a:lnTo>
                  <a:pt x="2326885" y="5922604"/>
                </a:lnTo>
                <a:lnTo>
                  <a:pt x="2325324" y="5920699"/>
                </a:lnTo>
                <a:lnTo>
                  <a:pt x="2324074" y="5918476"/>
                </a:lnTo>
                <a:lnTo>
                  <a:pt x="2323137" y="5915619"/>
                </a:lnTo>
                <a:close/>
                <a:moveTo>
                  <a:pt x="1366203" y="5913396"/>
                </a:moveTo>
                <a:lnTo>
                  <a:pt x="1367473" y="5913714"/>
                </a:lnTo>
                <a:lnTo>
                  <a:pt x="1368108" y="5914349"/>
                </a:lnTo>
                <a:lnTo>
                  <a:pt x="1368743" y="5915301"/>
                </a:lnTo>
                <a:lnTo>
                  <a:pt x="1369061" y="5916254"/>
                </a:lnTo>
                <a:lnTo>
                  <a:pt x="1369061" y="5918159"/>
                </a:lnTo>
                <a:lnTo>
                  <a:pt x="1368108" y="5921651"/>
                </a:lnTo>
                <a:lnTo>
                  <a:pt x="1367791" y="5925779"/>
                </a:lnTo>
                <a:lnTo>
                  <a:pt x="1368108" y="5928001"/>
                </a:lnTo>
                <a:lnTo>
                  <a:pt x="1368743" y="5929906"/>
                </a:lnTo>
                <a:lnTo>
                  <a:pt x="1369378" y="5932129"/>
                </a:lnTo>
                <a:lnTo>
                  <a:pt x="1370648" y="5934351"/>
                </a:lnTo>
                <a:lnTo>
                  <a:pt x="1372553" y="5936256"/>
                </a:lnTo>
                <a:lnTo>
                  <a:pt x="1374776" y="5937844"/>
                </a:lnTo>
                <a:lnTo>
                  <a:pt x="1368743" y="5939114"/>
                </a:lnTo>
                <a:lnTo>
                  <a:pt x="1363028" y="5940066"/>
                </a:lnTo>
                <a:lnTo>
                  <a:pt x="1357631" y="5940701"/>
                </a:lnTo>
                <a:lnTo>
                  <a:pt x="1352551" y="5941019"/>
                </a:lnTo>
                <a:lnTo>
                  <a:pt x="1347471" y="5941019"/>
                </a:lnTo>
                <a:lnTo>
                  <a:pt x="1341756" y="5940701"/>
                </a:lnTo>
                <a:lnTo>
                  <a:pt x="1336042" y="5940384"/>
                </a:lnTo>
                <a:lnTo>
                  <a:pt x="1329373" y="5939114"/>
                </a:lnTo>
                <a:lnTo>
                  <a:pt x="1330008" y="5940384"/>
                </a:lnTo>
                <a:lnTo>
                  <a:pt x="1330326" y="5941019"/>
                </a:lnTo>
                <a:lnTo>
                  <a:pt x="1330643" y="5943241"/>
                </a:lnTo>
                <a:lnTo>
                  <a:pt x="1330008" y="5948004"/>
                </a:lnTo>
                <a:lnTo>
                  <a:pt x="1330326" y="5949909"/>
                </a:lnTo>
                <a:lnTo>
                  <a:pt x="1330643" y="5950861"/>
                </a:lnTo>
                <a:lnTo>
                  <a:pt x="1331278" y="5951496"/>
                </a:lnTo>
                <a:lnTo>
                  <a:pt x="1332548" y="5952131"/>
                </a:lnTo>
                <a:lnTo>
                  <a:pt x="1334136" y="5952449"/>
                </a:lnTo>
                <a:lnTo>
                  <a:pt x="1335723" y="5952766"/>
                </a:lnTo>
                <a:lnTo>
                  <a:pt x="1338263" y="5952766"/>
                </a:lnTo>
                <a:lnTo>
                  <a:pt x="1337628" y="5953401"/>
                </a:lnTo>
                <a:lnTo>
                  <a:pt x="1336676" y="5954036"/>
                </a:lnTo>
                <a:lnTo>
                  <a:pt x="1334453" y="5955306"/>
                </a:lnTo>
                <a:lnTo>
                  <a:pt x="1328422" y="5956894"/>
                </a:lnTo>
                <a:lnTo>
                  <a:pt x="1326198" y="5958164"/>
                </a:lnTo>
                <a:lnTo>
                  <a:pt x="1325563" y="5958481"/>
                </a:lnTo>
                <a:lnTo>
                  <a:pt x="1324928" y="5959434"/>
                </a:lnTo>
                <a:lnTo>
                  <a:pt x="1324928" y="5960386"/>
                </a:lnTo>
                <a:lnTo>
                  <a:pt x="1324928" y="5961339"/>
                </a:lnTo>
                <a:lnTo>
                  <a:pt x="1325880" y="5962926"/>
                </a:lnTo>
                <a:lnTo>
                  <a:pt x="1327151" y="5964196"/>
                </a:lnTo>
                <a:lnTo>
                  <a:pt x="1325245" y="5963561"/>
                </a:lnTo>
                <a:lnTo>
                  <a:pt x="1323023" y="5962926"/>
                </a:lnTo>
                <a:lnTo>
                  <a:pt x="1321753" y="5961656"/>
                </a:lnTo>
                <a:lnTo>
                  <a:pt x="1320483" y="5960386"/>
                </a:lnTo>
                <a:lnTo>
                  <a:pt x="1319531" y="5959434"/>
                </a:lnTo>
                <a:lnTo>
                  <a:pt x="1318895" y="5958164"/>
                </a:lnTo>
                <a:lnTo>
                  <a:pt x="1317625" y="5955624"/>
                </a:lnTo>
                <a:lnTo>
                  <a:pt x="1316355" y="5952449"/>
                </a:lnTo>
                <a:lnTo>
                  <a:pt x="1315403" y="5949909"/>
                </a:lnTo>
                <a:lnTo>
                  <a:pt x="1314450" y="5948639"/>
                </a:lnTo>
                <a:lnTo>
                  <a:pt x="1313498" y="5947686"/>
                </a:lnTo>
                <a:lnTo>
                  <a:pt x="1312545" y="5946099"/>
                </a:lnTo>
                <a:lnTo>
                  <a:pt x="1310958" y="5945146"/>
                </a:lnTo>
                <a:lnTo>
                  <a:pt x="1307148" y="5944829"/>
                </a:lnTo>
                <a:lnTo>
                  <a:pt x="1304608" y="5944829"/>
                </a:lnTo>
                <a:lnTo>
                  <a:pt x="1302703" y="5945146"/>
                </a:lnTo>
                <a:lnTo>
                  <a:pt x="1300798" y="5945464"/>
                </a:lnTo>
                <a:lnTo>
                  <a:pt x="1299845" y="5946099"/>
                </a:lnTo>
                <a:lnTo>
                  <a:pt x="1299210" y="5946734"/>
                </a:lnTo>
                <a:lnTo>
                  <a:pt x="1298575" y="5948639"/>
                </a:lnTo>
                <a:lnTo>
                  <a:pt x="1297623" y="5950226"/>
                </a:lnTo>
                <a:lnTo>
                  <a:pt x="1296988" y="5950861"/>
                </a:lnTo>
                <a:lnTo>
                  <a:pt x="1296035" y="5951496"/>
                </a:lnTo>
                <a:lnTo>
                  <a:pt x="1294130" y="5951814"/>
                </a:lnTo>
                <a:lnTo>
                  <a:pt x="1292226" y="5951814"/>
                </a:lnTo>
                <a:lnTo>
                  <a:pt x="1289686" y="5951814"/>
                </a:lnTo>
                <a:lnTo>
                  <a:pt x="1285875" y="5951496"/>
                </a:lnTo>
                <a:lnTo>
                  <a:pt x="1285875" y="5950861"/>
                </a:lnTo>
                <a:lnTo>
                  <a:pt x="1285558" y="5950226"/>
                </a:lnTo>
                <a:lnTo>
                  <a:pt x="1284923" y="5949909"/>
                </a:lnTo>
                <a:lnTo>
                  <a:pt x="1284288" y="5949591"/>
                </a:lnTo>
                <a:lnTo>
                  <a:pt x="1282066" y="5949274"/>
                </a:lnTo>
                <a:lnTo>
                  <a:pt x="1278890" y="5948956"/>
                </a:lnTo>
                <a:lnTo>
                  <a:pt x="1277938" y="5943559"/>
                </a:lnTo>
                <a:lnTo>
                  <a:pt x="1282066" y="5942289"/>
                </a:lnTo>
                <a:lnTo>
                  <a:pt x="1284606" y="5941654"/>
                </a:lnTo>
                <a:lnTo>
                  <a:pt x="1286828" y="5941336"/>
                </a:lnTo>
                <a:lnTo>
                  <a:pt x="1289050" y="5941654"/>
                </a:lnTo>
                <a:lnTo>
                  <a:pt x="1294130" y="5942606"/>
                </a:lnTo>
                <a:lnTo>
                  <a:pt x="1298258" y="5942924"/>
                </a:lnTo>
                <a:lnTo>
                  <a:pt x="1303974" y="5942924"/>
                </a:lnTo>
                <a:lnTo>
                  <a:pt x="1301434" y="5941019"/>
                </a:lnTo>
                <a:lnTo>
                  <a:pt x="1300163" y="5939114"/>
                </a:lnTo>
                <a:lnTo>
                  <a:pt x="1299845" y="5938161"/>
                </a:lnTo>
                <a:lnTo>
                  <a:pt x="1299528" y="5937209"/>
                </a:lnTo>
                <a:lnTo>
                  <a:pt x="1299845" y="5935304"/>
                </a:lnTo>
                <a:lnTo>
                  <a:pt x="1300798" y="5933716"/>
                </a:lnTo>
                <a:lnTo>
                  <a:pt x="1302703" y="5931494"/>
                </a:lnTo>
                <a:lnTo>
                  <a:pt x="1304608" y="5929589"/>
                </a:lnTo>
                <a:lnTo>
                  <a:pt x="1307148" y="5928001"/>
                </a:lnTo>
                <a:lnTo>
                  <a:pt x="1310640" y="5926096"/>
                </a:lnTo>
                <a:lnTo>
                  <a:pt x="1314134" y="5924191"/>
                </a:lnTo>
                <a:lnTo>
                  <a:pt x="1321753" y="5921334"/>
                </a:lnTo>
                <a:lnTo>
                  <a:pt x="1330326" y="5919111"/>
                </a:lnTo>
                <a:lnTo>
                  <a:pt x="1338581" y="5916889"/>
                </a:lnTo>
                <a:lnTo>
                  <a:pt x="1339851" y="5919429"/>
                </a:lnTo>
                <a:lnTo>
                  <a:pt x="1340168" y="5921334"/>
                </a:lnTo>
                <a:lnTo>
                  <a:pt x="1340168" y="5923239"/>
                </a:lnTo>
                <a:lnTo>
                  <a:pt x="1339851" y="5925461"/>
                </a:lnTo>
                <a:lnTo>
                  <a:pt x="1338899" y="5926731"/>
                </a:lnTo>
                <a:lnTo>
                  <a:pt x="1337628" y="5928319"/>
                </a:lnTo>
                <a:lnTo>
                  <a:pt x="1336358" y="5929589"/>
                </a:lnTo>
                <a:lnTo>
                  <a:pt x="1334771" y="5930859"/>
                </a:lnTo>
                <a:lnTo>
                  <a:pt x="1340168" y="5930859"/>
                </a:lnTo>
                <a:lnTo>
                  <a:pt x="1344296" y="5930859"/>
                </a:lnTo>
                <a:lnTo>
                  <a:pt x="1348106" y="5930541"/>
                </a:lnTo>
                <a:lnTo>
                  <a:pt x="1350646" y="5929906"/>
                </a:lnTo>
                <a:lnTo>
                  <a:pt x="1352868" y="5928954"/>
                </a:lnTo>
                <a:lnTo>
                  <a:pt x="1354773" y="5927684"/>
                </a:lnTo>
                <a:lnTo>
                  <a:pt x="1356043" y="5926414"/>
                </a:lnTo>
                <a:lnTo>
                  <a:pt x="1356996" y="5924826"/>
                </a:lnTo>
                <a:lnTo>
                  <a:pt x="1358266" y="5921969"/>
                </a:lnTo>
                <a:lnTo>
                  <a:pt x="1359536" y="5919111"/>
                </a:lnTo>
                <a:lnTo>
                  <a:pt x="1360171" y="5917206"/>
                </a:lnTo>
                <a:lnTo>
                  <a:pt x="1361441" y="5915936"/>
                </a:lnTo>
                <a:lnTo>
                  <a:pt x="1362711" y="5914666"/>
                </a:lnTo>
                <a:lnTo>
                  <a:pt x="1364298" y="5913714"/>
                </a:lnTo>
                <a:close/>
                <a:moveTo>
                  <a:pt x="3826423" y="5908633"/>
                </a:moveTo>
                <a:lnTo>
                  <a:pt x="3829248" y="5909265"/>
                </a:lnTo>
                <a:lnTo>
                  <a:pt x="3830190" y="5909581"/>
                </a:lnTo>
                <a:lnTo>
                  <a:pt x="3831132" y="5910528"/>
                </a:lnTo>
                <a:lnTo>
                  <a:pt x="3833015" y="5912107"/>
                </a:lnTo>
                <a:lnTo>
                  <a:pt x="3833957" y="5914002"/>
                </a:lnTo>
                <a:lnTo>
                  <a:pt x="3834271" y="5916529"/>
                </a:lnTo>
                <a:lnTo>
                  <a:pt x="3834585" y="5919372"/>
                </a:lnTo>
                <a:lnTo>
                  <a:pt x="3834585" y="5926004"/>
                </a:lnTo>
                <a:lnTo>
                  <a:pt x="3834899" y="5929163"/>
                </a:lnTo>
                <a:lnTo>
                  <a:pt x="3834899" y="5932953"/>
                </a:lnTo>
                <a:lnTo>
                  <a:pt x="3835527" y="5936111"/>
                </a:lnTo>
                <a:lnTo>
                  <a:pt x="3836468" y="5939901"/>
                </a:lnTo>
                <a:lnTo>
                  <a:pt x="3837724" y="5943060"/>
                </a:lnTo>
                <a:lnTo>
                  <a:pt x="3840235" y="5946218"/>
                </a:lnTo>
                <a:lnTo>
                  <a:pt x="3841177" y="5947797"/>
                </a:lnTo>
                <a:lnTo>
                  <a:pt x="3842747" y="5949060"/>
                </a:lnTo>
                <a:lnTo>
                  <a:pt x="3844316" y="5950324"/>
                </a:lnTo>
                <a:lnTo>
                  <a:pt x="3846514" y="5951587"/>
                </a:lnTo>
                <a:lnTo>
                  <a:pt x="3844630" y="5953166"/>
                </a:lnTo>
                <a:lnTo>
                  <a:pt x="3843061" y="5954114"/>
                </a:lnTo>
                <a:lnTo>
                  <a:pt x="3841491" y="5954746"/>
                </a:lnTo>
                <a:lnTo>
                  <a:pt x="3840235" y="5954746"/>
                </a:lnTo>
                <a:lnTo>
                  <a:pt x="3838352" y="5954114"/>
                </a:lnTo>
                <a:lnTo>
                  <a:pt x="3837096" y="5953798"/>
                </a:lnTo>
                <a:lnTo>
                  <a:pt x="3834271" y="5952219"/>
                </a:lnTo>
                <a:lnTo>
                  <a:pt x="3831132" y="5950640"/>
                </a:lnTo>
                <a:lnTo>
                  <a:pt x="3829876" y="5950324"/>
                </a:lnTo>
                <a:lnTo>
                  <a:pt x="3828307" y="5949692"/>
                </a:lnTo>
                <a:lnTo>
                  <a:pt x="3826423" y="5949692"/>
                </a:lnTo>
                <a:lnTo>
                  <a:pt x="3824854" y="5950008"/>
                </a:lnTo>
                <a:lnTo>
                  <a:pt x="3822656" y="5950955"/>
                </a:lnTo>
                <a:lnTo>
                  <a:pt x="3820773" y="5952219"/>
                </a:lnTo>
                <a:lnTo>
                  <a:pt x="3823912" y="5955061"/>
                </a:lnTo>
                <a:lnTo>
                  <a:pt x="3827051" y="5957904"/>
                </a:lnTo>
                <a:lnTo>
                  <a:pt x="3829248" y="5960431"/>
                </a:lnTo>
                <a:lnTo>
                  <a:pt x="3831446" y="5963273"/>
                </a:lnTo>
                <a:lnTo>
                  <a:pt x="3833329" y="5965800"/>
                </a:lnTo>
                <a:lnTo>
                  <a:pt x="3834899" y="5968327"/>
                </a:lnTo>
                <a:lnTo>
                  <a:pt x="3836155" y="5971169"/>
                </a:lnTo>
                <a:lnTo>
                  <a:pt x="3836782" y="5973696"/>
                </a:lnTo>
                <a:lnTo>
                  <a:pt x="3837410" y="5976223"/>
                </a:lnTo>
                <a:lnTo>
                  <a:pt x="3837724" y="5979065"/>
                </a:lnTo>
                <a:lnTo>
                  <a:pt x="3838038" y="5981592"/>
                </a:lnTo>
                <a:lnTo>
                  <a:pt x="3837724" y="5984118"/>
                </a:lnTo>
                <a:lnTo>
                  <a:pt x="3837410" y="5986645"/>
                </a:lnTo>
                <a:lnTo>
                  <a:pt x="3836782" y="5989172"/>
                </a:lnTo>
                <a:lnTo>
                  <a:pt x="3836155" y="5991699"/>
                </a:lnTo>
                <a:lnTo>
                  <a:pt x="3835213" y="5994225"/>
                </a:lnTo>
                <a:lnTo>
                  <a:pt x="3832701" y="5999279"/>
                </a:lnTo>
                <a:lnTo>
                  <a:pt x="3829248" y="6003700"/>
                </a:lnTo>
                <a:lnTo>
                  <a:pt x="3825481" y="6008438"/>
                </a:lnTo>
                <a:lnTo>
                  <a:pt x="3821087" y="6012544"/>
                </a:lnTo>
                <a:lnTo>
                  <a:pt x="3816378" y="6017281"/>
                </a:lnTo>
                <a:lnTo>
                  <a:pt x="3811669" y="6021387"/>
                </a:lnTo>
                <a:lnTo>
                  <a:pt x="3806333" y="6025177"/>
                </a:lnTo>
                <a:lnTo>
                  <a:pt x="3800996" y="6029283"/>
                </a:lnTo>
                <a:lnTo>
                  <a:pt x="3798485" y="6025809"/>
                </a:lnTo>
                <a:lnTo>
                  <a:pt x="3796601" y="6022966"/>
                </a:lnTo>
                <a:lnTo>
                  <a:pt x="3794404" y="6019492"/>
                </a:lnTo>
                <a:lnTo>
                  <a:pt x="3793148" y="6016334"/>
                </a:lnTo>
                <a:lnTo>
                  <a:pt x="3792206" y="6012544"/>
                </a:lnTo>
                <a:lnTo>
                  <a:pt x="3791265" y="6009385"/>
                </a:lnTo>
                <a:lnTo>
                  <a:pt x="3790951" y="6005911"/>
                </a:lnTo>
                <a:lnTo>
                  <a:pt x="3790951" y="6001805"/>
                </a:lnTo>
                <a:lnTo>
                  <a:pt x="3791265" y="5998015"/>
                </a:lnTo>
                <a:lnTo>
                  <a:pt x="3791579" y="5994225"/>
                </a:lnTo>
                <a:lnTo>
                  <a:pt x="3792206" y="5990435"/>
                </a:lnTo>
                <a:lnTo>
                  <a:pt x="3793148" y="5986645"/>
                </a:lnTo>
                <a:lnTo>
                  <a:pt x="3795973" y="5978433"/>
                </a:lnTo>
                <a:lnTo>
                  <a:pt x="3798799" y="5970537"/>
                </a:lnTo>
                <a:lnTo>
                  <a:pt x="3802252" y="5962326"/>
                </a:lnTo>
                <a:lnTo>
                  <a:pt x="3806333" y="5953798"/>
                </a:lnTo>
                <a:lnTo>
                  <a:pt x="3814180" y="5938006"/>
                </a:lnTo>
                <a:lnTo>
                  <a:pt x="3818261" y="5930110"/>
                </a:lnTo>
                <a:lnTo>
                  <a:pt x="3821401" y="5922846"/>
                </a:lnTo>
                <a:lnTo>
                  <a:pt x="3824226" y="5915582"/>
                </a:lnTo>
                <a:close/>
                <a:moveTo>
                  <a:pt x="1975212" y="5907046"/>
                </a:moveTo>
                <a:lnTo>
                  <a:pt x="1978843" y="5907669"/>
                </a:lnTo>
                <a:lnTo>
                  <a:pt x="1981484" y="5908603"/>
                </a:lnTo>
                <a:lnTo>
                  <a:pt x="1983794" y="5909536"/>
                </a:lnTo>
                <a:lnTo>
                  <a:pt x="1986106" y="5911093"/>
                </a:lnTo>
                <a:lnTo>
                  <a:pt x="1987755" y="5912338"/>
                </a:lnTo>
                <a:lnTo>
                  <a:pt x="1988745" y="5913894"/>
                </a:lnTo>
                <a:lnTo>
                  <a:pt x="1990066" y="5915451"/>
                </a:lnTo>
                <a:lnTo>
                  <a:pt x="1990726" y="5917318"/>
                </a:lnTo>
                <a:lnTo>
                  <a:pt x="1987095" y="5917007"/>
                </a:lnTo>
                <a:lnTo>
                  <a:pt x="1983794" y="5917318"/>
                </a:lnTo>
                <a:lnTo>
                  <a:pt x="1981814" y="5918252"/>
                </a:lnTo>
                <a:lnTo>
                  <a:pt x="1980163" y="5918875"/>
                </a:lnTo>
                <a:lnTo>
                  <a:pt x="1979173" y="5919809"/>
                </a:lnTo>
                <a:lnTo>
                  <a:pt x="1978843" y="5920742"/>
                </a:lnTo>
                <a:lnTo>
                  <a:pt x="1978513" y="5921987"/>
                </a:lnTo>
                <a:lnTo>
                  <a:pt x="1978513" y="5922921"/>
                </a:lnTo>
                <a:lnTo>
                  <a:pt x="1973892" y="5921987"/>
                </a:lnTo>
                <a:lnTo>
                  <a:pt x="1969272" y="5921365"/>
                </a:lnTo>
                <a:lnTo>
                  <a:pt x="1963989" y="5921054"/>
                </a:lnTo>
                <a:lnTo>
                  <a:pt x="1957389" y="5921054"/>
                </a:lnTo>
                <a:lnTo>
                  <a:pt x="1959699" y="5919186"/>
                </a:lnTo>
                <a:lnTo>
                  <a:pt x="1962339" y="5917318"/>
                </a:lnTo>
                <a:lnTo>
                  <a:pt x="1967290" y="5914206"/>
                </a:lnTo>
                <a:lnTo>
                  <a:pt x="1969931" y="5912649"/>
                </a:lnTo>
                <a:lnTo>
                  <a:pt x="1972241" y="5911093"/>
                </a:lnTo>
                <a:lnTo>
                  <a:pt x="1973892" y="5908914"/>
                </a:lnTo>
                <a:close/>
                <a:moveTo>
                  <a:pt x="952501" y="5907046"/>
                </a:moveTo>
                <a:lnTo>
                  <a:pt x="958434" y="5907354"/>
                </a:lnTo>
                <a:lnTo>
                  <a:pt x="963119" y="5907968"/>
                </a:lnTo>
                <a:lnTo>
                  <a:pt x="966554" y="5909197"/>
                </a:lnTo>
                <a:lnTo>
                  <a:pt x="969052" y="5910119"/>
                </a:lnTo>
                <a:lnTo>
                  <a:pt x="970614" y="5911962"/>
                </a:lnTo>
                <a:lnTo>
                  <a:pt x="971238" y="5913499"/>
                </a:lnTo>
                <a:lnTo>
                  <a:pt x="971551" y="5915035"/>
                </a:lnTo>
                <a:lnTo>
                  <a:pt x="971238" y="5916879"/>
                </a:lnTo>
                <a:lnTo>
                  <a:pt x="969989" y="5921487"/>
                </a:lnTo>
                <a:lnTo>
                  <a:pt x="968740" y="5926096"/>
                </a:lnTo>
                <a:lnTo>
                  <a:pt x="968428" y="5928247"/>
                </a:lnTo>
                <a:lnTo>
                  <a:pt x="968428" y="5930705"/>
                </a:lnTo>
                <a:lnTo>
                  <a:pt x="968740" y="5933163"/>
                </a:lnTo>
                <a:lnTo>
                  <a:pt x="969989" y="5935621"/>
                </a:lnTo>
                <a:lnTo>
                  <a:pt x="966866" y="5934699"/>
                </a:lnTo>
                <a:lnTo>
                  <a:pt x="964056" y="5933470"/>
                </a:lnTo>
                <a:lnTo>
                  <a:pt x="962182" y="5931934"/>
                </a:lnTo>
                <a:lnTo>
                  <a:pt x="960620" y="5930705"/>
                </a:lnTo>
                <a:lnTo>
                  <a:pt x="959996" y="5929169"/>
                </a:lnTo>
                <a:lnTo>
                  <a:pt x="959684" y="5927325"/>
                </a:lnTo>
                <a:lnTo>
                  <a:pt x="959371" y="5925789"/>
                </a:lnTo>
                <a:lnTo>
                  <a:pt x="959371" y="5923638"/>
                </a:lnTo>
                <a:lnTo>
                  <a:pt x="959371" y="5919644"/>
                </a:lnTo>
                <a:lnTo>
                  <a:pt x="959371" y="5917493"/>
                </a:lnTo>
                <a:lnTo>
                  <a:pt x="959059" y="5915342"/>
                </a:lnTo>
                <a:lnTo>
                  <a:pt x="958122" y="5913191"/>
                </a:lnTo>
                <a:lnTo>
                  <a:pt x="956561" y="5911348"/>
                </a:lnTo>
                <a:lnTo>
                  <a:pt x="954999" y="5908890"/>
                </a:lnTo>
                <a:close/>
                <a:moveTo>
                  <a:pt x="1107120" y="5902283"/>
                </a:moveTo>
                <a:lnTo>
                  <a:pt x="1107120" y="5904173"/>
                </a:lnTo>
                <a:lnTo>
                  <a:pt x="1107120" y="5904802"/>
                </a:lnTo>
                <a:lnTo>
                  <a:pt x="1107444" y="5905117"/>
                </a:lnTo>
                <a:lnTo>
                  <a:pt x="1108738" y="5906062"/>
                </a:lnTo>
                <a:lnTo>
                  <a:pt x="1110357" y="5906692"/>
                </a:lnTo>
                <a:lnTo>
                  <a:pt x="1112946" y="5907006"/>
                </a:lnTo>
                <a:lnTo>
                  <a:pt x="1115535" y="5907321"/>
                </a:lnTo>
                <a:lnTo>
                  <a:pt x="1121361" y="5907321"/>
                </a:lnTo>
                <a:lnTo>
                  <a:pt x="1122656" y="5912359"/>
                </a:lnTo>
                <a:lnTo>
                  <a:pt x="1123303" y="5916768"/>
                </a:lnTo>
                <a:lnTo>
                  <a:pt x="1123627" y="5921176"/>
                </a:lnTo>
                <a:lnTo>
                  <a:pt x="1123951" y="5925269"/>
                </a:lnTo>
                <a:lnTo>
                  <a:pt x="1123627" y="5929363"/>
                </a:lnTo>
                <a:lnTo>
                  <a:pt x="1122980" y="5933456"/>
                </a:lnTo>
                <a:lnTo>
                  <a:pt x="1121361" y="5941328"/>
                </a:lnTo>
                <a:lnTo>
                  <a:pt x="1116831" y="5958016"/>
                </a:lnTo>
                <a:lnTo>
                  <a:pt x="1114888" y="5967463"/>
                </a:lnTo>
                <a:lnTo>
                  <a:pt x="1114241" y="5972815"/>
                </a:lnTo>
                <a:lnTo>
                  <a:pt x="1113593" y="5978483"/>
                </a:lnTo>
                <a:lnTo>
                  <a:pt x="1110034" y="5978168"/>
                </a:lnTo>
                <a:lnTo>
                  <a:pt x="1107444" y="5977853"/>
                </a:lnTo>
                <a:lnTo>
                  <a:pt x="1105178" y="5976594"/>
                </a:lnTo>
                <a:lnTo>
                  <a:pt x="1102912" y="5975964"/>
                </a:lnTo>
                <a:lnTo>
                  <a:pt x="1101619" y="5974705"/>
                </a:lnTo>
                <a:lnTo>
                  <a:pt x="1100323" y="5973760"/>
                </a:lnTo>
                <a:lnTo>
                  <a:pt x="1099028" y="5972501"/>
                </a:lnTo>
                <a:lnTo>
                  <a:pt x="1098381" y="5971241"/>
                </a:lnTo>
                <a:lnTo>
                  <a:pt x="1096763" y="5968092"/>
                </a:lnTo>
                <a:lnTo>
                  <a:pt x="1094820" y="5965258"/>
                </a:lnTo>
                <a:lnTo>
                  <a:pt x="1093202" y="5962425"/>
                </a:lnTo>
                <a:lnTo>
                  <a:pt x="1091907" y="5961165"/>
                </a:lnTo>
                <a:lnTo>
                  <a:pt x="1090613" y="5959906"/>
                </a:lnTo>
                <a:lnTo>
                  <a:pt x="1092555" y="5956757"/>
                </a:lnTo>
                <a:lnTo>
                  <a:pt x="1095468" y="5953608"/>
                </a:lnTo>
                <a:lnTo>
                  <a:pt x="1098704" y="5950459"/>
                </a:lnTo>
                <a:lnTo>
                  <a:pt x="1101941" y="5947940"/>
                </a:lnTo>
                <a:lnTo>
                  <a:pt x="1105502" y="5944792"/>
                </a:lnTo>
                <a:lnTo>
                  <a:pt x="1108416" y="5941643"/>
                </a:lnTo>
                <a:lnTo>
                  <a:pt x="1110680" y="5938179"/>
                </a:lnTo>
                <a:lnTo>
                  <a:pt x="1111975" y="5936605"/>
                </a:lnTo>
                <a:lnTo>
                  <a:pt x="1112946" y="5935030"/>
                </a:lnTo>
                <a:lnTo>
                  <a:pt x="1112299" y="5934401"/>
                </a:lnTo>
                <a:lnTo>
                  <a:pt x="1111652" y="5934086"/>
                </a:lnTo>
                <a:lnTo>
                  <a:pt x="1109386" y="5933456"/>
                </a:lnTo>
                <a:lnTo>
                  <a:pt x="1107767" y="5933456"/>
                </a:lnTo>
                <a:lnTo>
                  <a:pt x="1105825" y="5934086"/>
                </a:lnTo>
                <a:lnTo>
                  <a:pt x="1103883" y="5934715"/>
                </a:lnTo>
                <a:lnTo>
                  <a:pt x="1101941" y="5935660"/>
                </a:lnTo>
                <a:lnTo>
                  <a:pt x="1100647" y="5936920"/>
                </a:lnTo>
                <a:lnTo>
                  <a:pt x="1099999" y="5937864"/>
                </a:lnTo>
                <a:lnTo>
                  <a:pt x="1099352" y="5934086"/>
                </a:lnTo>
                <a:lnTo>
                  <a:pt x="1099352" y="5929048"/>
                </a:lnTo>
                <a:lnTo>
                  <a:pt x="1099676" y="5923695"/>
                </a:lnTo>
                <a:lnTo>
                  <a:pt x="1100647" y="5918657"/>
                </a:lnTo>
                <a:lnTo>
                  <a:pt x="1101619" y="5913304"/>
                </a:lnTo>
                <a:lnTo>
                  <a:pt x="1103237" y="5908581"/>
                </a:lnTo>
                <a:lnTo>
                  <a:pt x="1105178" y="5905117"/>
                </a:lnTo>
                <a:lnTo>
                  <a:pt x="1106149" y="5903228"/>
                </a:lnTo>
                <a:close/>
                <a:moveTo>
                  <a:pt x="1292226" y="5895933"/>
                </a:moveTo>
                <a:lnTo>
                  <a:pt x="1293495" y="5895933"/>
                </a:lnTo>
                <a:lnTo>
                  <a:pt x="1295400" y="5895933"/>
                </a:lnTo>
                <a:lnTo>
                  <a:pt x="1296987" y="5895933"/>
                </a:lnTo>
                <a:lnTo>
                  <a:pt x="1300797" y="5896919"/>
                </a:lnTo>
                <a:lnTo>
                  <a:pt x="1305560" y="5897904"/>
                </a:lnTo>
                <a:lnTo>
                  <a:pt x="1310640" y="5898561"/>
                </a:lnTo>
                <a:lnTo>
                  <a:pt x="1313180" y="5898561"/>
                </a:lnTo>
                <a:lnTo>
                  <a:pt x="1315720" y="5898561"/>
                </a:lnTo>
                <a:lnTo>
                  <a:pt x="1318577" y="5898561"/>
                </a:lnTo>
                <a:lnTo>
                  <a:pt x="1321435" y="5897904"/>
                </a:lnTo>
                <a:lnTo>
                  <a:pt x="1325245" y="5899875"/>
                </a:lnTo>
                <a:lnTo>
                  <a:pt x="1328737" y="5902831"/>
                </a:lnTo>
                <a:lnTo>
                  <a:pt x="1331912" y="5905130"/>
                </a:lnTo>
                <a:lnTo>
                  <a:pt x="1332865" y="5906444"/>
                </a:lnTo>
                <a:lnTo>
                  <a:pt x="1333500" y="5907757"/>
                </a:lnTo>
                <a:lnTo>
                  <a:pt x="1333500" y="5908743"/>
                </a:lnTo>
                <a:lnTo>
                  <a:pt x="1333500" y="5910385"/>
                </a:lnTo>
                <a:lnTo>
                  <a:pt x="1332547" y="5911370"/>
                </a:lnTo>
                <a:lnTo>
                  <a:pt x="1331277" y="5912356"/>
                </a:lnTo>
                <a:lnTo>
                  <a:pt x="1328737" y="5913013"/>
                </a:lnTo>
                <a:lnTo>
                  <a:pt x="1326197" y="5913998"/>
                </a:lnTo>
                <a:lnTo>
                  <a:pt x="1322071" y="5914326"/>
                </a:lnTo>
                <a:lnTo>
                  <a:pt x="1317625" y="5914983"/>
                </a:lnTo>
                <a:lnTo>
                  <a:pt x="1319212" y="5913341"/>
                </a:lnTo>
                <a:lnTo>
                  <a:pt x="1319847" y="5911699"/>
                </a:lnTo>
                <a:lnTo>
                  <a:pt x="1320165" y="5910385"/>
                </a:lnTo>
                <a:lnTo>
                  <a:pt x="1320165" y="5908414"/>
                </a:lnTo>
                <a:lnTo>
                  <a:pt x="1319531" y="5907429"/>
                </a:lnTo>
                <a:lnTo>
                  <a:pt x="1318577" y="5906115"/>
                </a:lnTo>
                <a:lnTo>
                  <a:pt x="1317307" y="5905130"/>
                </a:lnTo>
                <a:lnTo>
                  <a:pt x="1315085" y="5904144"/>
                </a:lnTo>
                <a:lnTo>
                  <a:pt x="1312863" y="5903159"/>
                </a:lnTo>
                <a:lnTo>
                  <a:pt x="1310323" y="5901845"/>
                </a:lnTo>
                <a:lnTo>
                  <a:pt x="1304290" y="5900532"/>
                </a:lnTo>
                <a:lnTo>
                  <a:pt x="1296987" y="5899546"/>
                </a:lnTo>
                <a:lnTo>
                  <a:pt x="1289050" y="5898889"/>
                </a:lnTo>
                <a:lnTo>
                  <a:pt x="1290002" y="5897575"/>
                </a:lnTo>
                <a:lnTo>
                  <a:pt x="1290955" y="5896590"/>
                </a:lnTo>
                <a:close/>
                <a:moveTo>
                  <a:pt x="2344018" y="5891171"/>
                </a:moveTo>
                <a:lnTo>
                  <a:pt x="2344321" y="5892441"/>
                </a:lnTo>
                <a:lnTo>
                  <a:pt x="2344626" y="5893394"/>
                </a:lnTo>
                <a:lnTo>
                  <a:pt x="2345846" y="5894981"/>
                </a:lnTo>
                <a:lnTo>
                  <a:pt x="2347063" y="5896251"/>
                </a:lnTo>
                <a:lnTo>
                  <a:pt x="2348587" y="5897204"/>
                </a:lnTo>
                <a:lnTo>
                  <a:pt x="2349197" y="5897839"/>
                </a:lnTo>
                <a:lnTo>
                  <a:pt x="2349501" y="5898474"/>
                </a:lnTo>
                <a:lnTo>
                  <a:pt x="2349197" y="5898792"/>
                </a:lnTo>
                <a:lnTo>
                  <a:pt x="2348283" y="5900062"/>
                </a:lnTo>
                <a:lnTo>
                  <a:pt x="2345540" y="5901649"/>
                </a:lnTo>
                <a:lnTo>
                  <a:pt x="2342189" y="5902284"/>
                </a:lnTo>
                <a:lnTo>
                  <a:pt x="2339446" y="5902284"/>
                </a:lnTo>
                <a:lnTo>
                  <a:pt x="2337314" y="5901967"/>
                </a:lnTo>
                <a:lnTo>
                  <a:pt x="2335486" y="5901649"/>
                </a:lnTo>
                <a:lnTo>
                  <a:pt x="2333963" y="5901014"/>
                </a:lnTo>
                <a:lnTo>
                  <a:pt x="2333049" y="5900379"/>
                </a:lnTo>
                <a:lnTo>
                  <a:pt x="2331221" y="5898792"/>
                </a:lnTo>
                <a:lnTo>
                  <a:pt x="2329698" y="5897204"/>
                </a:lnTo>
                <a:lnTo>
                  <a:pt x="2328478" y="5896251"/>
                </a:lnTo>
                <a:lnTo>
                  <a:pt x="2327564" y="5895299"/>
                </a:lnTo>
                <a:lnTo>
                  <a:pt x="2326041" y="5894664"/>
                </a:lnTo>
                <a:lnTo>
                  <a:pt x="2324517" y="5894346"/>
                </a:lnTo>
                <a:lnTo>
                  <a:pt x="2322385" y="5894346"/>
                </a:lnTo>
                <a:lnTo>
                  <a:pt x="2319338" y="5894346"/>
                </a:lnTo>
                <a:lnTo>
                  <a:pt x="2319947" y="5893394"/>
                </a:lnTo>
                <a:lnTo>
                  <a:pt x="2320556" y="5892759"/>
                </a:lnTo>
                <a:lnTo>
                  <a:pt x="2321470" y="5892759"/>
                </a:lnTo>
                <a:lnTo>
                  <a:pt x="2322689" y="5892759"/>
                </a:lnTo>
                <a:lnTo>
                  <a:pt x="2323908" y="5892759"/>
                </a:lnTo>
                <a:lnTo>
                  <a:pt x="2324822" y="5893076"/>
                </a:lnTo>
                <a:lnTo>
                  <a:pt x="2325431" y="5893711"/>
                </a:lnTo>
                <a:lnTo>
                  <a:pt x="2325736" y="5894346"/>
                </a:lnTo>
                <a:lnTo>
                  <a:pt x="2329392" y="5893076"/>
                </a:lnTo>
                <a:lnTo>
                  <a:pt x="2333353" y="5892124"/>
                </a:lnTo>
                <a:lnTo>
                  <a:pt x="2338228" y="5891489"/>
                </a:lnTo>
                <a:close/>
                <a:moveTo>
                  <a:pt x="2139932" y="5872121"/>
                </a:moveTo>
                <a:lnTo>
                  <a:pt x="2141530" y="5873709"/>
                </a:lnTo>
                <a:lnTo>
                  <a:pt x="2142487" y="5875296"/>
                </a:lnTo>
                <a:lnTo>
                  <a:pt x="2143126" y="5876884"/>
                </a:lnTo>
                <a:lnTo>
                  <a:pt x="2142807" y="5878154"/>
                </a:lnTo>
                <a:lnTo>
                  <a:pt x="2142167" y="5879741"/>
                </a:lnTo>
                <a:lnTo>
                  <a:pt x="2140890" y="5881329"/>
                </a:lnTo>
                <a:lnTo>
                  <a:pt x="2139292" y="5882599"/>
                </a:lnTo>
                <a:lnTo>
                  <a:pt x="2136737" y="5883869"/>
                </a:lnTo>
                <a:lnTo>
                  <a:pt x="2134501" y="5885139"/>
                </a:lnTo>
                <a:lnTo>
                  <a:pt x="2131626" y="5886091"/>
                </a:lnTo>
                <a:lnTo>
                  <a:pt x="2128112" y="5887044"/>
                </a:lnTo>
                <a:lnTo>
                  <a:pt x="2124918" y="5887996"/>
                </a:lnTo>
                <a:lnTo>
                  <a:pt x="2121084" y="5888949"/>
                </a:lnTo>
                <a:lnTo>
                  <a:pt x="2117571" y="5889266"/>
                </a:lnTo>
                <a:lnTo>
                  <a:pt x="2113737" y="5889584"/>
                </a:lnTo>
                <a:lnTo>
                  <a:pt x="2109904" y="5889584"/>
                </a:lnTo>
                <a:lnTo>
                  <a:pt x="2111821" y="5890536"/>
                </a:lnTo>
                <a:lnTo>
                  <a:pt x="2114057" y="5891171"/>
                </a:lnTo>
                <a:lnTo>
                  <a:pt x="2119168" y="5892441"/>
                </a:lnTo>
                <a:lnTo>
                  <a:pt x="2121404" y="5893076"/>
                </a:lnTo>
                <a:lnTo>
                  <a:pt x="2123001" y="5894029"/>
                </a:lnTo>
                <a:lnTo>
                  <a:pt x="2123640" y="5894664"/>
                </a:lnTo>
                <a:lnTo>
                  <a:pt x="2124279" y="5895299"/>
                </a:lnTo>
                <a:lnTo>
                  <a:pt x="2124279" y="5896569"/>
                </a:lnTo>
                <a:lnTo>
                  <a:pt x="2124279" y="5897521"/>
                </a:lnTo>
                <a:lnTo>
                  <a:pt x="2120447" y="5896569"/>
                </a:lnTo>
                <a:lnTo>
                  <a:pt x="2116612" y="5895934"/>
                </a:lnTo>
                <a:lnTo>
                  <a:pt x="2107349" y="5894981"/>
                </a:lnTo>
                <a:lnTo>
                  <a:pt x="2098404" y="5894029"/>
                </a:lnTo>
                <a:lnTo>
                  <a:pt x="2094571" y="5893394"/>
                </a:lnTo>
                <a:lnTo>
                  <a:pt x="2090738" y="5892759"/>
                </a:lnTo>
                <a:lnTo>
                  <a:pt x="2097765" y="5890536"/>
                </a:lnTo>
                <a:lnTo>
                  <a:pt x="2104474" y="5887996"/>
                </a:lnTo>
                <a:lnTo>
                  <a:pt x="2110862" y="5885456"/>
                </a:lnTo>
                <a:lnTo>
                  <a:pt x="2116932" y="5883234"/>
                </a:lnTo>
                <a:close/>
                <a:moveTo>
                  <a:pt x="1442256" y="5872121"/>
                </a:moveTo>
                <a:lnTo>
                  <a:pt x="1445546" y="5873729"/>
                </a:lnTo>
                <a:lnTo>
                  <a:pt x="1449135" y="5875015"/>
                </a:lnTo>
                <a:lnTo>
                  <a:pt x="1451827" y="5876301"/>
                </a:lnTo>
                <a:lnTo>
                  <a:pt x="1454221" y="5877909"/>
                </a:lnTo>
                <a:lnTo>
                  <a:pt x="1456912" y="5879838"/>
                </a:lnTo>
                <a:lnTo>
                  <a:pt x="1458407" y="5882088"/>
                </a:lnTo>
                <a:lnTo>
                  <a:pt x="1459603" y="5884017"/>
                </a:lnTo>
                <a:lnTo>
                  <a:pt x="1460501" y="5885947"/>
                </a:lnTo>
                <a:lnTo>
                  <a:pt x="1460501" y="5888197"/>
                </a:lnTo>
                <a:lnTo>
                  <a:pt x="1460203" y="5889805"/>
                </a:lnTo>
                <a:lnTo>
                  <a:pt x="1459005" y="5891734"/>
                </a:lnTo>
                <a:lnTo>
                  <a:pt x="1456912" y="5893342"/>
                </a:lnTo>
                <a:lnTo>
                  <a:pt x="1453921" y="5894628"/>
                </a:lnTo>
                <a:lnTo>
                  <a:pt x="1450331" y="5895914"/>
                </a:lnTo>
                <a:lnTo>
                  <a:pt x="1445546" y="5896878"/>
                </a:lnTo>
                <a:lnTo>
                  <a:pt x="1439863" y="5897521"/>
                </a:lnTo>
                <a:lnTo>
                  <a:pt x="1439863" y="5895914"/>
                </a:lnTo>
                <a:lnTo>
                  <a:pt x="1439863" y="5893985"/>
                </a:lnTo>
                <a:lnTo>
                  <a:pt x="1440461" y="5891091"/>
                </a:lnTo>
                <a:lnTo>
                  <a:pt x="1441956" y="5888519"/>
                </a:lnTo>
                <a:lnTo>
                  <a:pt x="1442854" y="5885625"/>
                </a:lnTo>
                <a:lnTo>
                  <a:pt x="1443751" y="5882731"/>
                </a:lnTo>
                <a:lnTo>
                  <a:pt x="1444050" y="5881445"/>
                </a:lnTo>
                <a:lnTo>
                  <a:pt x="1444349" y="5879516"/>
                </a:lnTo>
                <a:lnTo>
                  <a:pt x="1444050" y="5877909"/>
                </a:lnTo>
                <a:lnTo>
                  <a:pt x="1443751" y="5876301"/>
                </a:lnTo>
                <a:lnTo>
                  <a:pt x="1443153" y="5874372"/>
                </a:lnTo>
                <a:close/>
                <a:moveTo>
                  <a:pt x="1204913" y="5857833"/>
                </a:moveTo>
                <a:lnTo>
                  <a:pt x="1209249" y="5859128"/>
                </a:lnTo>
                <a:lnTo>
                  <a:pt x="1212347" y="5860423"/>
                </a:lnTo>
                <a:lnTo>
                  <a:pt x="1215135" y="5862041"/>
                </a:lnTo>
                <a:lnTo>
                  <a:pt x="1216374" y="5863336"/>
                </a:lnTo>
                <a:lnTo>
                  <a:pt x="1217303" y="5865278"/>
                </a:lnTo>
                <a:lnTo>
                  <a:pt x="1217613" y="5867220"/>
                </a:lnTo>
                <a:lnTo>
                  <a:pt x="1217613" y="5869162"/>
                </a:lnTo>
                <a:lnTo>
                  <a:pt x="1216993" y="5871104"/>
                </a:lnTo>
                <a:lnTo>
                  <a:pt x="1215754" y="5875959"/>
                </a:lnTo>
                <a:lnTo>
                  <a:pt x="1215135" y="5878224"/>
                </a:lnTo>
                <a:lnTo>
                  <a:pt x="1214515" y="5880490"/>
                </a:lnTo>
                <a:lnTo>
                  <a:pt x="1214515" y="5883080"/>
                </a:lnTo>
                <a:lnTo>
                  <a:pt x="1214515" y="5885669"/>
                </a:lnTo>
                <a:lnTo>
                  <a:pt x="1215135" y="5888258"/>
                </a:lnTo>
                <a:lnTo>
                  <a:pt x="1216683" y="5891171"/>
                </a:lnTo>
                <a:lnTo>
                  <a:pt x="1212966" y="5891171"/>
                </a:lnTo>
                <a:lnTo>
                  <a:pt x="1210488" y="5890524"/>
                </a:lnTo>
                <a:lnTo>
                  <a:pt x="1208631" y="5889553"/>
                </a:lnTo>
                <a:lnTo>
                  <a:pt x="1207391" y="5887935"/>
                </a:lnTo>
                <a:lnTo>
                  <a:pt x="1206462" y="5886316"/>
                </a:lnTo>
                <a:lnTo>
                  <a:pt x="1206152" y="5884051"/>
                </a:lnTo>
                <a:lnTo>
                  <a:pt x="1206152" y="5881785"/>
                </a:lnTo>
                <a:lnTo>
                  <a:pt x="1206462" y="5879195"/>
                </a:lnTo>
                <a:lnTo>
                  <a:pt x="1207701" y="5873369"/>
                </a:lnTo>
                <a:lnTo>
                  <a:pt x="1208010" y="5870780"/>
                </a:lnTo>
                <a:lnTo>
                  <a:pt x="1208010" y="5868191"/>
                </a:lnTo>
                <a:lnTo>
                  <a:pt x="1208010" y="5864954"/>
                </a:lnTo>
                <a:lnTo>
                  <a:pt x="1207701" y="5862688"/>
                </a:lnTo>
                <a:lnTo>
                  <a:pt x="1206462" y="5860099"/>
                </a:lnTo>
                <a:close/>
                <a:moveTo>
                  <a:pt x="2382203" y="5846721"/>
                </a:moveTo>
                <a:lnTo>
                  <a:pt x="2386648" y="5847346"/>
                </a:lnTo>
                <a:lnTo>
                  <a:pt x="2390142" y="5848283"/>
                </a:lnTo>
                <a:lnTo>
                  <a:pt x="2392363" y="5849220"/>
                </a:lnTo>
                <a:lnTo>
                  <a:pt x="2393633" y="5850156"/>
                </a:lnTo>
                <a:lnTo>
                  <a:pt x="2393633" y="5850781"/>
                </a:lnTo>
                <a:lnTo>
                  <a:pt x="2393951" y="5851406"/>
                </a:lnTo>
                <a:lnTo>
                  <a:pt x="2393316" y="5852967"/>
                </a:lnTo>
                <a:lnTo>
                  <a:pt x="2392363" y="5854216"/>
                </a:lnTo>
                <a:lnTo>
                  <a:pt x="2390776" y="5855466"/>
                </a:lnTo>
                <a:lnTo>
                  <a:pt x="2386331" y="5858276"/>
                </a:lnTo>
                <a:lnTo>
                  <a:pt x="2381251" y="5861399"/>
                </a:lnTo>
                <a:lnTo>
                  <a:pt x="2376171" y="5863585"/>
                </a:lnTo>
                <a:lnTo>
                  <a:pt x="2372678" y="5865771"/>
                </a:lnTo>
                <a:lnTo>
                  <a:pt x="2369503" y="5865147"/>
                </a:lnTo>
                <a:lnTo>
                  <a:pt x="2367598" y="5864522"/>
                </a:lnTo>
                <a:lnTo>
                  <a:pt x="2366328" y="5863273"/>
                </a:lnTo>
                <a:lnTo>
                  <a:pt x="2365694" y="5862024"/>
                </a:lnTo>
                <a:lnTo>
                  <a:pt x="2365375" y="5860462"/>
                </a:lnTo>
                <a:lnTo>
                  <a:pt x="2364740" y="5858588"/>
                </a:lnTo>
                <a:lnTo>
                  <a:pt x="2364423" y="5856715"/>
                </a:lnTo>
                <a:lnTo>
                  <a:pt x="2363788" y="5855466"/>
                </a:lnTo>
                <a:lnTo>
                  <a:pt x="2369820" y="5855466"/>
                </a:lnTo>
                <a:lnTo>
                  <a:pt x="2374900" y="5855466"/>
                </a:lnTo>
                <a:lnTo>
                  <a:pt x="2378393" y="5854841"/>
                </a:lnTo>
                <a:lnTo>
                  <a:pt x="2381568" y="5854216"/>
                </a:lnTo>
                <a:lnTo>
                  <a:pt x="2382522" y="5853592"/>
                </a:lnTo>
                <a:lnTo>
                  <a:pt x="2383156" y="5852967"/>
                </a:lnTo>
                <a:lnTo>
                  <a:pt x="2383473" y="5851718"/>
                </a:lnTo>
                <a:lnTo>
                  <a:pt x="2383791" y="5851093"/>
                </a:lnTo>
                <a:lnTo>
                  <a:pt x="2383791" y="5850156"/>
                </a:lnTo>
                <a:lnTo>
                  <a:pt x="2383473" y="5849220"/>
                </a:lnTo>
                <a:close/>
                <a:moveTo>
                  <a:pt x="1684338" y="5843546"/>
                </a:moveTo>
                <a:lnTo>
                  <a:pt x="1691560" y="5843870"/>
                </a:lnTo>
                <a:lnTo>
                  <a:pt x="1694700" y="5844194"/>
                </a:lnTo>
                <a:lnTo>
                  <a:pt x="1697212" y="5844518"/>
                </a:lnTo>
                <a:lnTo>
                  <a:pt x="1699724" y="5845166"/>
                </a:lnTo>
                <a:lnTo>
                  <a:pt x="1701922" y="5846138"/>
                </a:lnTo>
                <a:lnTo>
                  <a:pt x="1703806" y="5846786"/>
                </a:lnTo>
                <a:lnTo>
                  <a:pt x="1705690" y="5848082"/>
                </a:lnTo>
                <a:lnTo>
                  <a:pt x="1706947" y="5849054"/>
                </a:lnTo>
                <a:lnTo>
                  <a:pt x="1708203" y="5850350"/>
                </a:lnTo>
                <a:lnTo>
                  <a:pt x="1710087" y="5853266"/>
                </a:lnTo>
                <a:lnTo>
                  <a:pt x="1711343" y="5856181"/>
                </a:lnTo>
                <a:lnTo>
                  <a:pt x="1712913" y="5859421"/>
                </a:lnTo>
                <a:lnTo>
                  <a:pt x="1707889" y="5857801"/>
                </a:lnTo>
                <a:lnTo>
                  <a:pt x="1703178" y="5856505"/>
                </a:lnTo>
                <a:lnTo>
                  <a:pt x="1699096" y="5854886"/>
                </a:lnTo>
                <a:lnTo>
                  <a:pt x="1695328" y="5852942"/>
                </a:lnTo>
                <a:lnTo>
                  <a:pt x="1692189" y="5850674"/>
                </a:lnTo>
                <a:lnTo>
                  <a:pt x="1689048" y="5848406"/>
                </a:lnTo>
                <a:lnTo>
                  <a:pt x="1686536" y="5846138"/>
                </a:lnTo>
                <a:close/>
                <a:moveTo>
                  <a:pt x="1219873" y="5832433"/>
                </a:moveTo>
                <a:lnTo>
                  <a:pt x="1223747" y="5834075"/>
                </a:lnTo>
                <a:lnTo>
                  <a:pt x="1226331" y="5836046"/>
                </a:lnTo>
                <a:lnTo>
                  <a:pt x="1228915" y="5838345"/>
                </a:lnTo>
                <a:lnTo>
                  <a:pt x="1230851" y="5840644"/>
                </a:lnTo>
                <a:lnTo>
                  <a:pt x="1232465" y="5843272"/>
                </a:lnTo>
                <a:lnTo>
                  <a:pt x="1233757" y="5846228"/>
                </a:lnTo>
                <a:lnTo>
                  <a:pt x="1236663" y="5851483"/>
                </a:lnTo>
                <a:lnTo>
                  <a:pt x="1233434" y="5851155"/>
                </a:lnTo>
                <a:lnTo>
                  <a:pt x="1230851" y="5850498"/>
                </a:lnTo>
                <a:lnTo>
                  <a:pt x="1227945" y="5849513"/>
                </a:lnTo>
                <a:lnTo>
                  <a:pt x="1226008" y="5848527"/>
                </a:lnTo>
                <a:lnTo>
                  <a:pt x="1224071" y="5847213"/>
                </a:lnTo>
                <a:lnTo>
                  <a:pt x="1222457" y="5845900"/>
                </a:lnTo>
                <a:lnTo>
                  <a:pt x="1220519" y="5844586"/>
                </a:lnTo>
                <a:lnTo>
                  <a:pt x="1219550" y="5842615"/>
                </a:lnTo>
                <a:lnTo>
                  <a:pt x="1218581" y="5841301"/>
                </a:lnTo>
                <a:lnTo>
                  <a:pt x="1217936" y="5839659"/>
                </a:lnTo>
                <a:lnTo>
                  <a:pt x="1217613" y="5838345"/>
                </a:lnTo>
                <a:lnTo>
                  <a:pt x="1217613" y="5836703"/>
                </a:lnTo>
                <a:lnTo>
                  <a:pt x="1217613" y="5835061"/>
                </a:lnTo>
                <a:lnTo>
                  <a:pt x="1218259" y="5834075"/>
                </a:lnTo>
                <a:lnTo>
                  <a:pt x="1218904" y="5833090"/>
                </a:lnTo>
                <a:close/>
                <a:moveTo>
                  <a:pt x="1202516" y="5802271"/>
                </a:moveTo>
                <a:lnTo>
                  <a:pt x="1204783" y="5802601"/>
                </a:lnTo>
                <a:lnTo>
                  <a:pt x="1207375" y="5803260"/>
                </a:lnTo>
                <a:lnTo>
                  <a:pt x="1208671" y="5803919"/>
                </a:lnTo>
                <a:lnTo>
                  <a:pt x="1209967" y="5804907"/>
                </a:lnTo>
                <a:lnTo>
                  <a:pt x="1210615" y="5806225"/>
                </a:lnTo>
                <a:lnTo>
                  <a:pt x="1211264" y="5807543"/>
                </a:lnTo>
                <a:lnTo>
                  <a:pt x="1211264" y="5808861"/>
                </a:lnTo>
                <a:lnTo>
                  <a:pt x="1211264" y="5810509"/>
                </a:lnTo>
                <a:lnTo>
                  <a:pt x="1210615" y="5813144"/>
                </a:lnTo>
                <a:lnTo>
                  <a:pt x="1208995" y="5816110"/>
                </a:lnTo>
                <a:lnTo>
                  <a:pt x="1207375" y="5818087"/>
                </a:lnTo>
                <a:lnTo>
                  <a:pt x="1205107" y="5819405"/>
                </a:lnTo>
                <a:lnTo>
                  <a:pt x="1205107" y="5819734"/>
                </a:lnTo>
                <a:lnTo>
                  <a:pt x="1204459" y="5819734"/>
                </a:lnTo>
                <a:lnTo>
                  <a:pt x="1203163" y="5818416"/>
                </a:lnTo>
                <a:lnTo>
                  <a:pt x="1200247" y="5816439"/>
                </a:lnTo>
                <a:lnTo>
                  <a:pt x="1198304" y="5815121"/>
                </a:lnTo>
                <a:lnTo>
                  <a:pt x="1196036" y="5813803"/>
                </a:lnTo>
                <a:lnTo>
                  <a:pt x="1193768" y="5812485"/>
                </a:lnTo>
                <a:lnTo>
                  <a:pt x="1190528" y="5811826"/>
                </a:lnTo>
                <a:lnTo>
                  <a:pt x="1187288" y="5811167"/>
                </a:lnTo>
                <a:lnTo>
                  <a:pt x="1183725" y="5810838"/>
                </a:lnTo>
                <a:lnTo>
                  <a:pt x="1179513" y="5810838"/>
                </a:lnTo>
                <a:lnTo>
                  <a:pt x="1174977" y="5811497"/>
                </a:lnTo>
                <a:lnTo>
                  <a:pt x="1170117" y="5812815"/>
                </a:lnTo>
                <a:lnTo>
                  <a:pt x="1164610" y="5815121"/>
                </a:lnTo>
                <a:lnTo>
                  <a:pt x="1163639" y="5814133"/>
                </a:lnTo>
                <a:lnTo>
                  <a:pt x="1163639" y="5813803"/>
                </a:lnTo>
                <a:lnTo>
                  <a:pt x="1163962" y="5813144"/>
                </a:lnTo>
                <a:lnTo>
                  <a:pt x="1164934" y="5812156"/>
                </a:lnTo>
                <a:lnTo>
                  <a:pt x="1168821" y="5810509"/>
                </a:lnTo>
                <a:lnTo>
                  <a:pt x="1174653" y="5808861"/>
                </a:lnTo>
                <a:lnTo>
                  <a:pt x="1181457" y="5806884"/>
                </a:lnTo>
                <a:lnTo>
                  <a:pt x="1188584" y="5804907"/>
                </a:lnTo>
                <a:lnTo>
                  <a:pt x="1196036" y="5803260"/>
                </a:lnTo>
                <a:close/>
                <a:moveTo>
                  <a:pt x="1715691" y="5794333"/>
                </a:moveTo>
                <a:lnTo>
                  <a:pt x="1718667" y="5795302"/>
                </a:lnTo>
                <a:lnTo>
                  <a:pt x="1720652" y="5796271"/>
                </a:lnTo>
                <a:lnTo>
                  <a:pt x="1721975" y="5797239"/>
                </a:lnTo>
                <a:lnTo>
                  <a:pt x="1722637" y="5798208"/>
                </a:lnTo>
                <a:lnTo>
                  <a:pt x="1722637" y="5799176"/>
                </a:lnTo>
                <a:lnTo>
                  <a:pt x="1722306" y="5800791"/>
                </a:lnTo>
                <a:lnTo>
                  <a:pt x="1721313" y="5803051"/>
                </a:lnTo>
                <a:lnTo>
                  <a:pt x="1719990" y="5805634"/>
                </a:lnTo>
                <a:lnTo>
                  <a:pt x="1719660" y="5806603"/>
                </a:lnTo>
                <a:lnTo>
                  <a:pt x="1719660" y="5808217"/>
                </a:lnTo>
                <a:lnTo>
                  <a:pt x="1719990" y="5809509"/>
                </a:lnTo>
                <a:lnTo>
                  <a:pt x="1721313" y="5810800"/>
                </a:lnTo>
                <a:lnTo>
                  <a:pt x="1723298" y="5812092"/>
                </a:lnTo>
                <a:lnTo>
                  <a:pt x="1725613" y="5813383"/>
                </a:lnTo>
                <a:lnTo>
                  <a:pt x="1722306" y="5813383"/>
                </a:lnTo>
                <a:lnTo>
                  <a:pt x="1719329" y="5812737"/>
                </a:lnTo>
                <a:lnTo>
                  <a:pt x="1716683" y="5812092"/>
                </a:lnTo>
                <a:lnTo>
                  <a:pt x="1714699" y="5811123"/>
                </a:lnTo>
                <a:lnTo>
                  <a:pt x="1713045" y="5810154"/>
                </a:lnTo>
                <a:lnTo>
                  <a:pt x="1711391" y="5808863"/>
                </a:lnTo>
                <a:lnTo>
                  <a:pt x="1710730" y="5806926"/>
                </a:lnTo>
                <a:lnTo>
                  <a:pt x="1710068" y="5805311"/>
                </a:lnTo>
                <a:lnTo>
                  <a:pt x="1709739" y="5803697"/>
                </a:lnTo>
                <a:lnTo>
                  <a:pt x="1709739" y="5802082"/>
                </a:lnTo>
                <a:lnTo>
                  <a:pt x="1710068" y="5800791"/>
                </a:lnTo>
                <a:lnTo>
                  <a:pt x="1710730" y="5798854"/>
                </a:lnTo>
                <a:lnTo>
                  <a:pt x="1711722" y="5797562"/>
                </a:lnTo>
                <a:lnTo>
                  <a:pt x="1713045" y="5796271"/>
                </a:lnTo>
                <a:lnTo>
                  <a:pt x="1714368" y="5794979"/>
                </a:lnTo>
                <a:close/>
                <a:moveTo>
                  <a:pt x="2333626" y="5784808"/>
                </a:moveTo>
                <a:lnTo>
                  <a:pt x="2337145" y="5786111"/>
                </a:lnTo>
                <a:lnTo>
                  <a:pt x="2340985" y="5786762"/>
                </a:lnTo>
                <a:lnTo>
                  <a:pt x="2345464" y="5787088"/>
                </a:lnTo>
                <a:lnTo>
                  <a:pt x="2350264" y="5787088"/>
                </a:lnTo>
                <a:lnTo>
                  <a:pt x="2361462" y="5787088"/>
                </a:lnTo>
                <a:lnTo>
                  <a:pt x="2372981" y="5786762"/>
                </a:lnTo>
                <a:lnTo>
                  <a:pt x="2374902" y="5797508"/>
                </a:lnTo>
                <a:lnTo>
                  <a:pt x="2369781" y="5795880"/>
                </a:lnTo>
                <a:lnTo>
                  <a:pt x="2364342" y="5794577"/>
                </a:lnTo>
                <a:lnTo>
                  <a:pt x="2352823" y="5791972"/>
                </a:lnTo>
                <a:lnTo>
                  <a:pt x="2347064" y="5790670"/>
                </a:lnTo>
                <a:lnTo>
                  <a:pt x="2341945" y="5789042"/>
                </a:lnTo>
                <a:lnTo>
                  <a:pt x="2337465" y="5787088"/>
                </a:lnTo>
                <a:lnTo>
                  <a:pt x="2335226" y="5786111"/>
                </a:lnTo>
                <a:close/>
                <a:moveTo>
                  <a:pt x="735330" y="5778458"/>
                </a:moveTo>
                <a:lnTo>
                  <a:pt x="738823" y="5779761"/>
                </a:lnTo>
                <a:lnTo>
                  <a:pt x="742633" y="5781063"/>
                </a:lnTo>
                <a:lnTo>
                  <a:pt x="746760" y="5782366"/>
                </a:lnTo>
                <a:lnTo>
                  <a:pt x="751206" y="5783017"/>
                </a:lnTo>
                <a:lnTo>
                  <a:pt x="761048" y="5784645"/>
                </a:lnTo>
                <a:lnTo>
                  <a:pt x="771525" y="5786274"/>
                </a:lnTo>
                <a:lnTo>
                  <a:pt x="793751" y="5787902"/>
                </a:lnTo>
                <a:lnTo>
                  <a:pt x="804863" y="5788879"/>
                </a:lnTo>
                <a:lnTo>
                  <a:pt x="815659" y="5789856"/>
                </a:lnTo>
                <a:lnTo>
                  <a:pt x="815976" y="5789856"/>
                </a:lnTo>
                <a:lnTo>
                  <a:pt x="815976" y="5790181"/>
                </a:lnTo>
                <a:lnTo>
                  <a:pt x="814706" y="5790507"/>
                </a:lnTo>
                <a:lnTo>
                  <a:pt x="806451" y="5790833"/>
                </a:lnTo>
                <a:lnTo>
                  <a:pt x="793116" y="5791158"/>
                </a:lnTo>
                <a:lnTo>
                  <a:pt x="777241" y="5790507"/>
                </a:lnTo>
                <a:lnTo>
                  <a:pt x="768985" y="5790181"/>
                </a:lnTo>
                <a:lnTo>
                  <a:pt x="761048" y="5789530"/>
                </a:lnTo>
                <a:lnTo>
                  <a:pt x="753746" y="5788553"/>
                </a:lnTo>
                <a:lnTo>
                  <a:pt x="747078" y="5787251"/>
                </a:lnTo>
                <a:lnTo>
                  <a:pt x="741680" y="5785297"/>
                </a:lnTo>
                <a:lnTo>
                  <a:pt x="739775" y="5784320"/>
                </a:lnTo>
                <a:lnTo>
                  <a:pt x="737870" y="5783343"/>
                </a:lnTo>
                <a:lnTo>
                  <a:pt x="736283" y="5782366"/>
                </a:lnTo>
                <a:lnTo>
                  <a:pt x="735330" y="5781063"/>
                </a:lnTo>
                <a:lnTo>
                  <a:pt x="735013" y="5779761"/>
                </a:lnTo>
                <a:close/>
                <a:moveTo>
                  <a:pt x="2201863" y="5776871"/>
                </a:moveTo>
                <a:lnTo>
                  <a:pt x="2205355" y="5776871"/>
                </a:lnTo>
                <a:lnTo>
                  <a:pt x="2207895" y="5777517"/>
                </a:lnTo>
                <a:lnTo>
                  <a:pt x="2210118" y="5778163"/>
                </a:lnTo>
                <a:lnTo>
                  <a:pt x="2212023" y="5778809"/>
                </a:lnTo>
                <a:lnTo>
                  <a:pt x="2213611" y="5779777"/>
                </a:lnTo>
                <a:lnTo>
                  <a:pt x="2214563" y="5781069"/>
                </a:lnTo>
                <a:lnTo>
                  <a:pt x="2215515" y="5782037"/>
                </a:lnTo>
                <a:lnTo>
                  <a:pt x="2216150" y="5783329"/>
                </a:lnTo>
                <a:lnTo>
                  <a:pt x="2216785" y="5786558"/>
                </a:lnTo>
                <a:lnTo>
                  <a:pt x="2217103" y="5789787"/>
                </a:lnTo>
                <a:lnTo>
                  <a:pt x="2217420" y="5793015"/>
                </a:lnTo>
                <a:lnTo>
                  <a:pt x="2217739" y="5795921"/>
                </a:lnTo>
                <a:lnTo>
                  <a:pt x="2214245" y="5794630"/>
                </a:lnTo>
                <a:lnTo>
                  <a:pt x="2211071" y="5792692"/>
                </a:lnTo>
                <a:lnTo>
                  <a:pt x="2208531" y="5790432"/>
                </a:lnTo>
                <a:lnTo>
                  <a:pt x="2206308" y="5788495"/>
                </a:lnTo>
                <a:lnTo>
                  <a:pt x="2204720" y="5785912"/>
                </a:lnTo>
                <a:lnTo>
                  <a:pt x="2203133" y="5783006"/>
                </a:lnTo>
                <a:lnTo>
                  <a:pt x="2202180" y="5780100"/>
                </a:lnTo>
                <a:close/>
                <a:moveTo>
                  <a:pt x="1679575" y="5773696"/>
                </a:moveTo>
                <a:lnTo>
                  <a:pt x="1686294" y="5775255"/>
                </a:lnTo>
                <a:lnTo>
                  <a:pt x="1692053" y="5776191"/>
                </a:lnTo>
                <a:lnTo>
                  <a:pt x="1697173" y="5776815"/>
                </a:lnTo>
                <a:lnTo>
                  <a:pt x="1701972" y="5777126"/>
                </a:lnTo>
                <a:lnTo>
                  <a:pt x="1706451" y="5777750"/>
                </a:lnTo>
                <a:lnTo>
                  <a:pt x="1710611" y="5778998"/>
                </a:lnTo>
                <a:lnTo>
                  <a:pt x="1715731" y="5780557"/>
                </a:lnTo>
                <a:lnTo>
                  <a:pt x="1717970" y="5781804"/>
                </a:lnTo>
                <a:lnTo>
                  <a:pt x="1720850" y="5783051"/>
                </a:lnTo>
                <a:lnTo>
                  <a:pt x="1720210" y="5784299"/>
                </a:lnTo>
                <a:lnTo>
                  <a:pt x="1719250" y="5785234"/>
                </a:lnTo>
                <a:lnTo>
                  <a:pt x="1718290" y="5786170"/>
                </a:lnTo>
                <a:lnTo>
                  <a:pt x="1717010" y="5786482"/>
                </a:lnTo>
                <a:lnTo>
                  <a:pt x="1715731" y="5786793"/>
                </a:lnTo>
                <a:lnTo>
                  <a:pt x="1714131" y="5786482"/>
                </a:lnTo>
                <a:lnTo>
                  <a:pt x="1710611" y="5785858"/>
                </a:lnTo>
                <a:lnTo>
                  <a:pt x="1708051" y="5784299"/>
                </a:lnTo>
                <a:lnTo>
                  <a:pt x="1707091" y="5783363"/>
                </a:lnTo>
                <a:lnTo>
                  <a:pt x="1706132" y="5782428"/>
                </a:lnTo>
                <a:lnTo>
                  <a:pt x="1705492" y="5781492"/>
                </a:lnTo>
                <a:lnTo>
                  <a:pt x="1705492" y="5780557"/>
                </a:lnTo>
                <a:lnTo>
                  <a:pt x="1706132" y="5779309"/>
                </a:lnTo>
                <a:lnTo>
                  <a:pt x="1707091" y="5778374"/>
                </a:lnTo>
                <a:lnTo>
                  <a:pt x="1704532" y="5778998"/>
                </a:lnTo>
                <a:lnTo>
                  <a:pt x="1701972" y="5780557"/>
                </a:lnTo>
                <a:lnTo>
                  <a:pt x="1700053" y="5782428"/>
                </a:lnTo>
                <a:lnTo>
                  <a:pt x="1698133" y="5784299"/>
                </a:lnTo>
                <a:lnTo>
                  <a:pt x="1697173" y="5786793"/>
                </a:lnTo>
                <a:lnTo>
                  <a:pt x="1697173" y="5787417"/>
                </a:lnTo>
                <a:lnTo>
                  <a:pt x="1697493" y="5788353"/>
                </a:lnTo>
                <a:lnTo>
                  <a:pt x="1697813" y="5788665"/>
                </a:lnTo>
                <a:lnTo>
                  <a:pt x="1699092" y="5788976"/>
                </a:lnTo>
                <a:lnTo>
                  <a:pt x="1700372" y="5789288"/>
                </a:lnTo>
                <a:lnTo>
                  <a:pt x="1701972" y="5788976"/>
                </a:lnTo>
                <a:lnTo>
                  <a:pt x="1700053" y="5790224"/>
                </a:lnTo>
                <a:lnTo>
                  <a:pt x="1697493" y="5791159"/>
                </a:lnTo>
                <a:lnTo>
                  <a:pt x="1695573" y="5791159"/>
                </a:lnTo>
                <a:lnTo>
                  <a:pt x="1693653" y="5791159"/>
                </a:lnTo>
                <a:lnTo>
                  <a:pt x="1691733" y="5790536"/>
                </a:lnTo>
                <a:lnTo>
                  <a:pt x="1689494" y="5789600"/>
                </a:lnTo>
                <a:lnTo>
                  <a:pt x="1687894" y="5788665"/>
                </a:lnTo>
                <a:lnTo>
                  <a:pt x="1686294" y="5787105"/>
                </a:lnTo>
                <a:lnTo>
                  <a:pt x="1685014" y="5785858"/>
                </a:lnTo>
                <a:lnTo>
                  <a:pt x="1683414" y="5783675"/>
                </a:lnTo>
                <a:lnTo>
                  <a:pt x="1681175" y="5780245"/>
                </a:lnTo>
                <a:lnTo>
                  <a:pt x="1679895" y="5776503"/>
                </a:lnTo>
                <a:lnTo>
                  <a:pt x="1679895" y="5774944"/>
                </a:lnTo>
                <a:close/>
                <a:moveTo>
                  <a:pt x="1263838" y="5770521"/>
                </a:moveTo>
                <a:lnTo>
                  <a:pt x="1267275" y="5770521"/>
                </a:lnTo>
                <a:lnTo>
                  <a:pt x="1270088" y="5770839"/>
                </a:lnTo>
                <a:lnTo>
                  <a:pt x="1272275" y="5771156"/>
                </a:lnTo>
                <a:lnTo>
                  <a:pt x="1274775" y="5771791"/>
                </a:lnTo>
                <a:lnTo>
                  <a:pt x="1278526" y="5773061"/>
                </a:lnTo>
                <a:lnTo>
                  <a:pt x="1282276" y="5774649"/>
                </a:lnTo>
                <a:lnTo>
                  <a:pt x="1285713" y="5775919"/>
                </a:lnTo>
                <a:lnTo>
                  <a:pt x="1290088" y="5777506"/>
                </a:lnTo>
                <a:lnTo>
                  <a:pt x="1292588" y="5777824"/>
                </a:lnTo>
                <a:lnTo>
                  <a:pt x="1295401" y="5778141"/>
                </a:lnTo>
                <a:lnTo>
                  <a:pt x="1294776" y="5779729"/>
                </a:lnTo>
                <a:lnTo>
                  <a:pt x="1294463" y="5781634"/>
                </a:lnTo>
                <a:lnTo>
                  <a:pt x="1293526" y="5785761"/>
                </a:lnTo>
                <a:lnTo>
                  <a:pt x="1293213" y="5789889"/>
                </a:lnTo>
                <a:lnTo>
                  <a:pt x="1292588" y="5791794"/>
                </a:lnTo>
                <a:lnTo>
                  <a:pt x="1291651" y="5794017"/>
                </a:lnTo>
                <a:lnTo>
                  <a:pt x="1290713" y="5795922"/>
                </a:lnTo>
                <a:lnTo>
                  <a:pt x="1288838" y="5797509"/>
                </a:lnTo>
                <a:lnTo>
                  <a:pt x="1286339" y="5799097"/>
                </a:lnTo>
                <a:lnTo>
                  <a:pt x="1283214" y="5800684"/>
                </a:lnTo>
                <a:lnTo>
                  <a:pt x="1279151" y="5801954"/>
                </a:lnTo>
                <a:lnTo>
                  <a:pt x="1274464" y="5802907"/>
                </a:lnTo>
                <a:lnTo>
                  <a:pt x="1268213" y="5803542"/>
                </a:lnTo>
                <a:lnTo>
                  <a:pt x="1261025" y="5803859"/>
                </a:lnTo>
                <a:lnTo>
                  <a:pt x="1271025" y="5799732"/>
                </a:lnTo>
                <a:lnTo>
                  <a:pt x="1275400" y="5797509"/>
                </a:lnTo>
                <a:lnTo>
                  <a:pt x="1279151" y="5795287"/>
                </a:lnTo>
                <a:lnTo>
                  <a:pt x="1281027" y="5794017"/>
                </a:lnTo>
                <a:lnTo>
                  <a:pt x="1282276" y="5792429"/>
                </a:lnTo>
                <a:lnTo>
                  <a:pt x="1283526" y="5790842"/>
                </a:lnTo>
                <a:lnTo>
                  <a:pt x="1284152" y="5789254"/>
                </a:lnTo>
                <a:lnTo>
                  <a:pt x="1284463" y="5787349"/>
                </a:lnTo>
                <a:lnTo>
                  <a:pt x="1284463" y="5785761"/>
                </a:lnTo>
                <a:lnTo>
                  <a:pt x="1284152" y="5783221"/>
                </a:lnTo>
                <a:lnTo>
                  <a:pt x="1283214" y="5781316"/>
                </a:lnTo>
                <a:lnTo>
                  <a:pt x="1274464" y="5784174"/>
                </a:lnTo>
                <a:lnTo>
                  <a:pt x="1271650" y="5785126"/>
                </a:lnTo>
                <a:lnTo>
                  <a:pt x="1270400" y="5785444"/>
                </a:lnTo>
                <a:lnTo>
                  <a:pt x="1269775" y="5785444"/>
                </a:lnTo>
                <a:lnTo>
                  <a:pt x="1269463" y="5784491"/>
                </a:lnTo>
                <a:lnTo>
                  <a:pt x="1270088" y="5782586"/>
                </a:lnTo>
                <a:lnTo>
                  <a:pt x="1270713" y="5781316"/>
                </a:lnTo>
                <a:lnTo>
                  <a:pt x="1270713" y="5779729"/>
                </a:lnTo>
                <a:lnTo>
                  <a:pt x="1270400" y="5778459"/>
                </a:lnTo>
                <a:lnTo>
                  <a:pt x="1269775" y="5776554"/>
                </a:lnTo>
                <a:lnTo>
                  <a:pt x="1267900" y="5774966"/>
                </a:lnTo>
                <a:lnTo>
                  <a:pt x="1265088" y="5773696"/>
                </a:lnTo>
                <a:lnTo>
                  <a:pt x="1261338" y="5772109"/>
                </a:lnTo>
                <a:lnTo>
                  <a:pt x="1255713" y="5771156"/>
                </a:lnTo>
                <a:lnTo>
                  <a:pt x="1260088" y="5770839"/>
                </a:lnTo>
                <a:close/>
                <a:moveTo>
                  <a:pt x="960846" y="5765758"/>
                </a:moveTo>
                <a:lnTo>
                  <a:pt x="963047" y="5766408"/>
                </a:lnTo>
                <a:lnTo>
                  <a:pt x="964933" y="5767057"/>
                </a:lnTo>
                <a:lnTo>
                  <a:pt x="965876" y="5767707"/>
                </a:lnTo>
                <a:lnTo>
                  <a:pt x="966190" y="5768681"/>
                </a:lnTo>
                <a:lnTo>
                  <a:pt x="966505" y="5769655"/>
                </a:lnTo>
                <a:lnTo>
                  <a:pt x="966190" y="5770629"/>
                </a:lnTo>
                <a:lnTo>
                  <a:pt x="965563" y="5772902"/>
                </a:lnTo>
                <a:lnTo>
                  <a:pt x="964933" y="5774850"/>
                </a:lnTo>
                <a:lnTo>
                  <a:pt x="964619" y="5775824"/>
                </a:lnTo>
                <a:lnTo>
                  <a:pt x="964933" y="5777123"/>
                </a:lnTo>
                <a:lnTo>
                  <a:pt x="965563" y="5778422"/>
                </a:lnTo>
                <a:lnTo>
                  <a:pt x="966505" y="5779721"/>
                </a:lnTo>
                <a:lnTo>
                  <a:pt x="967762" y="5781020"/>
                </a:lnTo>
                <a:lnTo>
                  <a:pt x="969963" y="5781994"/>
                </a:lnTo>
                <a:lnTo>
                  <a:pt x="967134" y="5781020"/>
                </a:lnTo>
                <a:lnTo>
                  <a:pt x="963990" y="5780370"/>
                </a:lnTo>
                <a:lnTo>
                  <a:pt x="961161" y="5780046"/>
                </a:lnTo>
                <a:lnTo>
                  <a:pt x="958960" y="5780046"/>
                </a:lnTo>
                <a:lnTo>
                  <a:pt x="956131" y="5780370"/>
                </a:lnTo>
                <a:lnTo>
                  <a:pt x="954245" y="5780695"/>
                </a:lnTo>
                <a:lnTo>
                  <a:pt x="952359" y="5781345"/>
                </a:lnTo>
                <a:lnTo>
                  <a:pt x="950473" y="5782319"/>
                </a:lnTo>
                <a:lnTo>
                  <a:pt x="948901" y="5783293"/>
                </a:lnTo>
                <a:lnTo>
                  <a:pt x="947643" y="5784592"/>
                </a:lnTo>
                <a:lnTo>
                  <a:pt x="946700" y="5786215"/>
                </a:lnTo>
                <a:lnTo>
                  <a:pt x="946072" y="5787514"/>
                </a:lnTo>
                <a:lnTo>
                  <a:pt x="945757" y="5789138"/>
                </a:lnTo>
                <a:lnTo>
                  <a:pt x="945443" y="5790761"/>
                </a:lnTo>
                <a:lnTo>
                  <a:pt x="945757" y="5792385"/>
                </a:lnTo>
                <a:lnTo>
                  <a:pt x="946386" y="5794333"/>
                </a:lnTo>
                <a:lnTo>
                  <a:pt x="942614" y="5792060"/>
                </a:lnTo>
                <a:lnTo>
                  <a:pt x="939785" y="5790437"/>
                </a:lnTo>
                <a:lnTo>
                  <a:pt x="939156" y="5789463"/>
                </a:lnTo>
                <a:lnTo>
                  <a:pt x="938527" y="5788488"/>
                </a:lnTo>
                <a:lnTo>
                  <a:pt x="938213" y="5787514"/>
                </a:lnTo>
                <a:lnTo>
                  <a:pt x="938213" y="5786865"/>
                </a:lnTo>
                <a:lnTo>
                  <a:pt x="938527" y="5785891"/>
                </a:lnTo>
                <a:lnTo>
                  <a:pt x="938841" y="5784916"/>
                </a:lnTo>
                <a:lnTo>
                  <a:pt x="940099" y="5782968"/>
                </a:lnTo>
                <a:lnTo>
                  <a:pt x="941985" y="5781345"/>
                </a:lnTo>
                <a:lnTo>
                  <a:pt x="944815" y="5779721"/>
                </a:lnTo>
                <a:lnTo>
                  <a:pt x="950158" y="5776149"/>
                </a:lnTo>
                <a:lnTo>
                  <a:pt x="955502" y="5772902"/>
                </a:lnTo>
                <a:lnTo>
                  <a:pt x="958017" y="5771278"/>
                </a:lnTo>
                <a:lnTo>
                  <a:pt x="959589" y="5769005"/>
                </a:lnTo>
                <a:lnTo>
                  <a:pt x="960532" y="5767382"/>
                </a:lnTo>
                <a:lnTo>
                  <a:pt x="960846" y="5766408"/>
                </a:lnTo>
                <a:close/>
                <a:moveTo>
                  <a:pt x="2334895" y="5759408"/>
                </a:moveTo>
                <a:lnTo>
                  <a:pt x="2339658" y="5760678"/>
                </a:lnTo>
                <a:lnTo>
                  <a:pt x="2343468" y="5761948"/>
                </a:lnTo>
                <a:lnTo>
                  <a:pt x="2346008" y="5764171"/>
                </a:lnTo>
                <a:lnTo>
                  <a:pt x="2347914" y="5766393"/>
                </a:lnTo>
                <a:lnTo>
                  <a:pt x="2349183" y="5768933"/>
                </a:lnTo>
                <a:lnTo>
                  <a:pt x="2350454" y="5772108"/>
                </a:lnTo>
                <a:lnTo>
                  <a:pt x="2351088" y="5774966"/>
                </a:lnTo>
                <a:lnTo>
                  <a:pt x="2351088" y="5778458"/>
                </a:lnTo>
                <a:lnTo>
                  <a:pt x="2346960" y="5777823"/>
                </a:lnTo>
                <a:lnTo>
                  <a:pt x="2343468" y="5776553"/>
                </a:lnTo>
                <a:lnTo>
                  <a:pt x="2337435" y="5774648"/>
                </a:lnTo>
                <a:lnTo>
                  <a:pt x="2333626" y="5773696"/>
                </a:lnTo>
                <a:lnTo>
                  <a:pt x="2329815" y="5773061"/>
                </a:lnTo>
                <a:lnTo>
                  <a:pt x="2324418" y="5773061"/>
                </a:lnTo>
                <a:lnTo>
                  <a:pt x="2317750" y="5773696"/>
                </a:lnTo>
                <a:lnTo>
                  <a:pt x="2322830" y="5772108"/>
                </a:lnTo>
                <a:lnTo>
                  <a:pt x="2328227" y="5770838"/>
                </a:lnTo>
                <a:lnTo>
                  <a:pt x="2332990" y="5769251"/>
                </a:lnTo>
                <a:lnTo>
                  <a:pt x="2337118" y="5768298"/>
                </a:lnTo>
                <a:lnTo>
                  <a:pt x="2338706" y="5767663"/>
                </a:lnTo>
                <a:lnTo>
                  <a:pt x="2339658" y="5767028"/>
                </a:lnTo>
                <a:lnTo>
                  <a:pt x="2340610" y="5766076"/>
                </a:lnTo>
                <a:lnTo>
                  <a:pt x="2340610" y="5765123"/>
                </a:lnTo>
                <a:lnTo>
                  <a:pt x="2340293" y="5764171"/>
                </a:lnTo>
                <a:lnTo>
                  <a:pt x="2339340" y="5762901"/>
                </a:lnTo>
                <a:lnTo>
                  <a:pt x="2337753" y="5760996"/>
                </a:lnTo>
                <a:close/>
                <a:moveTo>
                  <a:pt x="2165764" y="5759408"/>
                </a:moveTo>
                <a:lnTo>
                  <a:pt x="2170886" y="5760656"/>
                </a:lnTo>
                <a:lnTo>
                  <a:pt x="2177290" y="5761279"/>
                </a:lnTo>
                <a:lnTo>
                  <a:pt x="2184334" y="5761591"/>
                </a:lnTo>
                <a:lnTo>
                  <a:pt x="2192338" y="5761279"/>
                </a:lnTo>
                <a:lnTo>
                  <a:pt x="2190097" y="5763462"/>
                </a:lnTo>
                <a:lnTo>
                  <a:pt x="2186575" y="5764710"/>
                </a:lnTo>
                <a:lnTo>
                  <a:pt x="2183054" y="5765957"/>
                </a:lnTo>
                <a:lnTo>
                  <a:pt x="2178250" y="5767204"/>
                </a:lnTo>
                <a:lnTo>
                  <a:pt x="2173448" y="5768140"/>
                </a:lnTo>
                <a:lnTo>
                  <a:pt x="2168645" y="5768763"/>
                </a:lnTo>
                <a:lnTo>
                  <a:pt x="2157119" y="5770011"/>
                </a:lnTo>
                <a:lnTo>
                  <a:pt x="2145914" y="5771570"/>
                </a:lnTo>
                <a:lnTo>
                  <a:pt x="2134707" y="5772817"/>
                </a:lnTo>
                <a:lnTo>
                  <a:pt x="2124462" y="5774688"/>
                </a:lnTo>
                <a:lnTo>
                  <a:pt x="2119981" y="5775624"/>
                </a:lnTo>
                <a:lnTo>
                  <a:pt x="2116138" y="5776871"/>
                </a:lnTo>
                <a:lnTo>
                  <a:pt x="2118379" y="5775312"/>
                </a:lnTo>
                <a:lnTo>
                  <a:pt x="2120620" y="5773441"/>
                </a:lnTo>
                <a:lnTo>
                  <a:pt x="2125743" y="5770011"/>
                </a:lnTo>
                <a:lnTo>
                  <a:pt x="2127984" y="5768452"/>
                </a:lnTo>
                <a:lnTo>
                  <a:pt x="2130545" y="5766892"/>
                </a:lnTo>
                <a:lnTo>
                  <a:pt x="2132146" y="5765021"/>
                </a:lnTo>
                <a:lnTo>
                  <a:pt x="2133427" y="5762838"/>
                </a:lnTo>
                <a:lnTo>
                  <a:pt x="2135669" y="5762838"/>
                </a:lnTo>
                <a:lnTo>
                  <a:pt x="2138550" y="5762838"/>
                </a:lnTo>
                <a:lnTo>
                  <a:pt x="2143992" y="5763774"/>
                </a:lnTo>
                <a:lnTo>
                  <a:pt x="2155518" y="5765021"/>
                </a:lnTo>
                <a:lnTo>
                  <a:pt x="2160641" y="5765333"/>
                </a:lnTo>
                <a:lnTo>
                  <a:pt x="2162562" y="5765021"/>
                </a:lnTo>
                <a:lnTo>
                  <a:pt x="2164163" y="5764710"/>
                </a:lnTo>
                <a:lnTo>
                  <a:pt x="2165444" y="5764086"/>
                </a:lnTo>
                <a:lnTo>
                  <a:pt x="2166085" y="5762527"/>
                </a:lnTo>
                <a:lnTo>
                  <a:pt x="2166085" y="5761279"/>
                </a:lnTo>
                <a:close/>
                <a:moveTo>
                  <a:pt x="933451" y="5756233"/>
                </a:moveTo>
                <a:lnTo>
                  <a:pt x="943961" y="5756536"/>
                </a:lnTo>
                <a:lnTo>
                  <a:pt x="947246" y="5756838"/>
                </a:lnTo>
                <a:lnTo>
                  <a:pt x="949546" y="5757443"/>
                </a:lnTo>
                <a:lnTo>
                  <a:pt x="951515" y="5758048"/>
                </a:lnTo>
                <a:lnTo>
                  <a:pt x="952172" y="5758652"/>
                </a:lnTo>
                <a:lnTo>
                  <a:pt x="952501" y="5759257"/>
                </a:lnTo>
                <a:lnTo>
                  <a:pt x="952172" y="5760164"/>
                </a:lnTo>
                <a:lnTo>
                  <a:pt x="951515" y="5761071"/>
                </a:lnTo>
                <a:lnTo>
                  <a:pt x="950530" y="5761978"/>
                </a:lnTo>
                <a:lnTo>
                  <a:pt x="947575" y="5764398"/>
                </a:lnTo>
                <a:lnTo>
                  <a:pt x="944946" y="5766514"/>
                </a:lnTo>
                <a:lnTo>
                  <a:pt x="943633" y="5767724"/>
                </a:lnTo>
                <a:lnTo>
                  <a:pt x="942319" y="5768933"/>
                </a:lnTo>
                <a:lnTo>
                  <a:pt x="940020" y="5768933"/>
                </a:lnTo>
                <a:lnTo>
                  <a:pt x="938377" y="5768631"/>
                </a:lnTo>
                <a:lnTo>
                  <a:pt x="936735" y="5768328"/>
                </a:lnTo>
                <a:lnTo>
                  <a:pt x="935750" y="5767724"/>
                </a:lnTo>
                <a:lnTo>
                  <a:pt x="934766" y="5767119"/>
                </a:lnTo>
                <a:lnTo>
                  <a:pt x="934437" y="5766212"/>
                </a:lnTo>
                <a:lnTo>
                  <a:pt x="934108" y="5764398"/>
                </a:lnTo>
                <a:lnTo>
                  <a:pt x="934766" y="5759862"/>
                </a:lnTo>
                <a:lnTo>
                  <a:pt x="934437" y="5757745"/>
                </a:lnTo>
                <a:lnTo>
                  <a:pt x="934108" y="5756838"/>
                </a:lnTo>
                <a:close/>
                <a:moveTo>
                  <a:pt x="4230688" y="5753058"/>
                </a:moveTo>
                <a:lnTo>
                  <a:pt x="4229467" y="5753683"/>
                </a:lnTo>
                <a:lnTo>
                  <a:pt x="4228551" y="5754307"/>
                </a:lnTo>
                <a:lnTo>
                  <a:pt x="4227330" y="5755244"/>
                </a:lnTo>
                <a:lnTo>
                  <a:pt x="4226719" y="5756493"/>
                </a:lnTo>
                <a:lnTo>
                  <a:pt x="4225804" y="5758680"/>
                </a:lnTo>
                <a:lnTo>
                  <a:pt x="4225804" y="5761178"/>
                </a:lnTo>
                <a:lnTo>
                  <a:pt x="4226109" y="5763989"/>
                </a:lnTo>
                <a:lnTo>
                  <a:pt x="4226414" y="5766487"/>
                </a:lnTo>
                <a:lnTo>
                  <a:pt x="4227635" y="5772108"/>
                </a:lnTo>
                <a:lnTo>
                  <a:pt x="4225193" y="5771171"/>
                </a:lnTo>
                <a:lnTo>
                  <a:pt x="4223056" y="5769922"/>
                </a:lnTo>
                <a:lnTo>
                  <a:pt x="4221224" y="5768673"/>
                </a:lnTo>
                <a:lnTo>
                  <a:pt x="4219087" y="5767424"/>
                </a:lnTo>
                <a:lnTo>
                  <a:pt x="4217561" y="5765862"/>
                </a:lnTo>
                <a:lnTo>
                  <a:pt x="4216340" y="5764613"/>
                </a:lnTo>
                <a:lnTo>
                  <a:pt x="4215424" y="5762739"/>
                </a:lnTo>
                <a:lnTo>
                  <a:pt x="4214813" y="5761178"/>
                </a:lnTo>
                <a:lnTo>
                  <a:pt x="4214813" y="5759616"/>
                </a:lnTo>
                <a:lnTo>
                  <a:pt x="4215119" y="5758367"/>
                </a:lnTo>
                <a:lnTo>
                  <a:pt x="4216034" y="5757118"/>
                </a:lnTo>
                <a:lnTo>
                  <a:pt x="4217561" y="5755557"/>
                </a:lnTo>
                <a:lnTo>
                  <a:pt x="4219698" y="5754620"/>
                </a:lnTo>
                <a:lnTo>
                  <a:pt x="4222751" y="5753683"/>
                </a:lnTo>
                <a:lnTo>
                  <a:pt x="4226414" y="5753371"/>
                </a:lnTo>
                <a:close/>
                <a:moveTo>
                  <a:pt x="1304926" y="5753058"/>
                </a:moveTo>
                <a:lnTo>
                  <a:pt x="1303671" y="5755073"/>
                </a:lnTo>
                <a:lnTo>
                  <a:pt x="1301476" y="5757424"/>
                </a:lnTo>
                <a:lnTo>
                  <a:pt x="1297086" y="5760782"/>
                </a:lnTo>
                <a:lnTo>
                  <a:pt x="1295518" y="5762797"/>
                </a:lnTo>
                <a:lnTo>
                  <a:pt x="1294578" y="5764141"/>
                </a:lnTo>
                <a:lnTo>
                  <a:pt x="1293951" y="5765148"/>
                </a:lnTo>
                <a:lnTo>
                  <a:pt x="1293637" y="5766491"/>
                </a:lnTo>
                <a:lnTo>
                  <a:pt x="1293637" y="5767835"/>
                </a:lnTo>
                <a:lnTo>
                  <a:pt x="1293951" y="5769178"/>
                </a:lnTo>
                <a:lnTo>
                  <a:pt x="1294578" y="5770521"/>
                </a:lnTo>
                <a:lnTo>
                  <a:pt x="1290187" y="5770521"/>
                </a:lnTo>
                <a:lnTo>
                  <a:pt x="1286425" y="5769514"/>
                </a:lnTo>
                <a:lnTo>
                  <a:pt x="1283916" y="5768170"/>
                </a:lnTo>
                <a:lnTo>
                  <a:pt x="1282034" y="5766491"/>
                </a:lnTo>
                <a:lnTo>
                  <a:pt x="1281094" y="5764476"/>
                </a:lnTo>
                <a:lnTo>
                  <a:pt x="1280153" y="5761790"/>
                </a:lnTo>
                <a:lnTo>
                  <a:pt x="1279839" y="5759439"/>
                </a:lnTo>
                <a:lnTo>
                  <a:pt x="1279526" y="5756752"/>
                </a:lnTo>
                <a:lnTo>
                  <a:pt x="1282034" y="5756081"/>
                </a:lnTo>
                <a:lnTo>
                  <a:pt x="1284543" y="5755073"/>
                </a:lnTo>
                <a:lnTo>
                  <a:pt x="1290187" y="5754066"/>
                </a:lnTo>
                <a:lnTo>
                  <a:pt x="1297086" y="5753394"/>
                </a:lnTo>
                <a:close/>
                <a:moveTo>
                  <a:pt x="620932" y="5749883"/>
                </a:moveTo>
                <a:lnTo>
                  <a:pt x="623541" y="5749883"/>
                </a:lnTo>
                <a:lnTo>
                  <a:pt x="625824" y="5750509"/>
                </a:lnTo>
                <a:lnTo>
                  <a:pt x="627781" y="5751448"/>
                </a:lnTo>
                <a:lnTo>
                  <a:pt x="629086" y="5752701"/>
                </a:lnTo>
                <a:lnTo>
                  <a:pt x="630065" y="5753953"/>
                </a:lnTo>
                <a:lnTo>
                  <a:pt x="630717" y="5756144"/>
                </a:lnTo>
                <a:lnTo>
                  <a:pt x="631369" y="5759900"/>
                </a:lnTo>
                <a:lnTo>
                  <a:pt x="632022" y="5764283"/>
                </a:lnTo>
                <a:lnTo>
                  <a:pt x="632674" y="5766474"/>
                </a:lnTo>
                <a:lnTo>
                  <a:pt x="633327" y="5768352"/>
                </a:lnTo>
                <a:lnTo>
                  <a:pt x="634958" y="5770543"/>
                </a:lnTo>
                <a:lnTo>
                  <a:pt x="636590" y="5772108"/>
                </a:lnTo>
                <a:lnTo>
                  <a:pt x="632022" y="5771169"/>
                </a:lnTo>
                <a:lnTo>
                  <a:pt x="627781" y="5770543"/>
                </a:lnTo>
                <a:lnTo>
                  <a:pt x="622236" y="5770230"/>
                </a:lnTo>
                <a:lnTo>
                  <a:pt x="616038" y="5770230"/>
                </a:lnTo>
                <a:lnTo>
                  <a:pt x="616038" y="5768978"/>
                </a:lnTo>
                <a:lnTo>
                  <a:pt x="616364" y="5767726"/>
                </a:lnTo>
                <a:lnTo>
                  <a:pt x="617669" y="5765535"/>
                </a:lnTo>
                <a:lnTo>
                  <a:pt x="619626" y="5762404"/>
                </a:lnTo>
                <a:lnTo>
                  <a:pt x="620932" y="5759587"/>
                </a:lnTo>
                <a:lnTo>
                  <a:pt x="621583" y="5758335"/>
                </a:lnTo>
                <a:lnTo>
                  <a:pt x="621583" y="5757083"/>
                </a:lnTo>
                <a:lnTo>
                  <a:pt x="621583" y="5755831"/>
                </a:lnTo>
                <a:lnTo>
                  <a:pt x="620932" y="5754266"/>
                </a:lnTo>
                <a:lnTo>
                  <a:pt x="619952" y="5753327"/>
                </a:lnTo>
                <a:lnTo>
                  <a:pt x="617995" y="5752387"/>
                </a:lnTo>
                <a:lnTo>
                  <a:pt x="615712" y="5751761"/>
                </a:lnTo>
                <a:lnTo>
                  <a:pt x="612776" y="5751135"/>
                </a:lnTo>
                <a:lnTo>
                  <a:pt x="617016" y="5750196"/>
                </a:lnTo>
                <a:close/>
                <a:moveTo>
                  <a:pt x="3559260" y="5746708"/>
                </a:moveTo>
                <a:lnTo>
                  <a:pt x="3562378" y="5747031"/>
                </a:lnTo>
                <a:lnTo>
                  <a:pt x="3564873" y="5747354"/>
                </a:lnTo>
                <a:lnTo>
                  <a:pt x="3567056" y="5748646"/>
                </a:lnTo>
                <a:lnTo>
                  <a:pt x="3569238" y="5749291"/>
                </a:lnTo>
                <a:lnTo>
                  <a:pt x="3570798" y="5750583"/>
                </a:lnTo>
                <a:lnTo>
                  <a:pt x="3572045" y="5751551"/>
                </a:lnTo>
                <a:lnTo>
                  <a:pt x="3572980" y="5752843"/>
                </a:lnTo>
                <a:lnTo>
                  <a:pt x="3573916" y="5754135"/>
                </a:lnTo>
                <a:lnTo>
                  <a:pt x="3575787" y="5757363"/>
                </a:lnTo>
                <a:lnTo>
                  <a:pt x="3577034" y="5760269"/>
                </a:lnTo>
                <a:lnTo>
                  <a:pt x="3578905" y="5763175"/>
                </a:lnTo>
                <a:lnTo>
                  <a:pt x="3580152" y="5764467"/>
                </a:lnTo>
                <a:lnTo>
                  <a:pt x="3581400" y="5765758"/>
                </a:lnTo>
                <a:lnTo>
                  <a:pt x="3580776" y="5765758"/>
                </a:lnTo>
                <a:lnTo>
                  <a:pt x="3579529" y="5765435"/>
                </a:lnTo>
                <a:lnTo>
                  <a:pt x="3575787" y="5764144"/>
                </a:lnTo>
                <a:lnTo>
                  <a:pt x="3570798" y="5761884"/>
                </a:lnTo>
                <a:lnTo>
                  <a:pt x="3565185" y="5759301"/>
                </a:lnTo>
                <a:lnTo>
                  <a:pt x="3559572" y="5756395"/>
                </a:lnTo>
                <a:lnTo>
                  <a:pt x="3554271" y="5753166"/>
                </a:lnTo>
                <a:lnTo>
                  <a:pt x="3549593" y="5750260"/>
                </a:lnTo>
                <a:lnTo>
                  <a:pt x="3548034" y="5748646"/>
                </a:lnTo>
                <a:lnTo>
                  <a:pt x="3546475" y="5747031"/>
                </a:lnTo>
                <a:lnTo>
                  <a:pt x="3550840" y="5748323"/>
                </a:lnTo>
                <a:lnTo>
                  <a:pt x="3554894" y="5748968"/>
                </a:lnTo>
                <a:lnTo>
                  <a:pt x="3556453" y="5748968"/>
                </a:lnTo>
                <a:lnTo>
                  <a:pt x="3557701" y="5748646"/>
                </a:lnTo>
                <a:lnTo>
                  <a:pt x="3558636" y="5747677"/>
                </a:lnTo>
                <a:close/>
                <a:moveTo>
                  <a:pt x="3506051" y="5745121"/>
                </a:moveTo>
                <a:lnTo>
                  <a:pt x="3508300" y="5745121"/>
                </a:lnTo>
                <a:lnTo>
                  <a:pt x="3510549" y="5745439"/>
                </a:lnTo>
                <a:lnTo>
                  <a:pt x="3511834" y="5745756"/>
                </a:lnTo>
                <a:lnTo>
                  <a:pt x="3512798" y="5746391"/>
                </a:lnTo>
                <a:lnTo>
                  <a:pt x="3513441" y="5747026"/>
                </a:lnTo>
                <a:lnTo>
                  <a:pt x="3514083" y="5748296"/>
                </a:lnTo>
                <a:lnTo>
                  <a:pt x="3514083" y="5750201"/>
                </a:lnTo>
                <a:lnTo>
                  <a:pt x="3513762" y="5754646"/>
                </a:lnTo>
                <a:lnTo>
                  <a:pt x="3513762" y="5756869"/>
                </a:lnTo>
                <a:lnTo>
                  <a:pt x="3514083" y="5757821"/>
                </a:lnTo>
                <a:lnTo>
                  <a:pt x="3514726" y="5758456"/>
                </a:lnTo>
                <a:lnTo>
                  <a:pt x="3510549" y="5757186"/>
                </a:lnTo>
                <a:lnTo>
                  <a:pt x="3506051" y="5756869"/>
                </a:lnTo>
                <a:lnTo>
                  <a:pt x="3502517" y="5757186"/>
                </a:lnTo>
                <a:lnTo>
                  <a:pt x="3500910" y="5757504"/>
                </a:lnTo>
                <a:lnTo>
                  <a:pt x="3499304" y="5758139"/>
                </a:lnTo>
                <a:lnTo>
                  <a:pt x="3498340" y="5758774"/>
                </a:lnTo>
                <a:lnTo>
                  <a:pt x="3497055" y="5759726"/>
                </a:lnTo>
                <a:lnTo>
                  <a:pt x="3496412" y="5760679"/>
                </a:lnTo>
                <a:lnTo>
                  <a:pt x="3496091" y="5761631"/>
                </a:lnTo>
                <a:lnTo>
                  <a:pt x="3495770" y="5763219"/>
                </a:lnTo>
                <a:lnTo>
                  <a:pt x="3495770" y="5764489"/>
                </a:lnTo>
                <a:lnTo>
                  <a:pt x="3496091" y="5765759"/>
                </a:lnTo>
                <a:lnTo>
                  <a:pt x="3496734" y="5767346"/>
                </a:lnTo>
                <a:lnTo>
                  <a:pt x="3494485" y="5767346"/>
                </a:lnTo>
                <a:lnTo>
                  <a:pt x="3492236" y="5767029"/>
                </a:lnTo>
                <a:lnTo>
                  <a:pt x="3490951" y="5766711"/>
                </a:lnTo>
                <a:lnTo>
                  <a:pt x="3489987" y="5766076"/>
                </a:lnTo>
                <a:lnTo>
                  <a:pt x="3489344" y="5765441"/>
                </a:lnTo>
                <a:lnTo>
                  <a:pt x="3488702" y="5764489"/>
                </a:lnTo>
                <a:lnTo>
                  <a:pt x="3488702" y="5762584"/>
                </a:lnTo>
                <a:lnTo>
                  <a:pt x="3489023" y="5757821"/>
                </a:lnTo>
                <a:lnTo>
                  <a:pt x="3489023" y="5755599"/>
                </a:lnTo>
                <a:lnTo>
                  <a:pt x="3488380" y="5754646"/>
                </a:lnTo>
                <a:lnTo>
                  <a:pt x="3487738" y="5753694"/>
                </a:lnTo>
                <a:lnTo>
                  <a:pt x="3492557" y="5753694"/>
                </a:lnTo>
                <a:lnTo>
                  <a:pt x="3497055" y="5753376"/>
                </a:lnTo>
                <a:lnTo>
                  <a:pt x="3500268" y="5752741"/>
                </a:lnTo>
                <a:lnTo>
                  <a:pt x="3503159" y="5751789"/>
                </a:lnTo>
                <a:lnTo>
                  <a:pt x="3505087" y="5750519"/>
                </a:lnTo>
                <a:lnTo>
                  <a:pt x="3506051" y="5749249"/>
                </a:lnTo>
                <a:lnTo>
                  <a:pt x="3506372" y="5748296"/>
                </a:lnTo>
                <a:lnTo>
                  <a:pt x="3506372" y="5747026"/>
                </a:lnTo>
                <a:close/>
                <a:moveTo>
                  <a:pt x="1710737" y="5741946"/>
                </a:moveTo>
                <a:lnTo>
                  <a:pt x="1714268" y="5742264"/>
                </a:lnTo>
                <a:lnTo>
                  <a:pt x="1716837" y="5742581"/>
                </a:lnTo>
                <a:lnTo>
                  <a:pt x="1718442" y="5743216"/>
                </a:lnTo>
                <a:lnTo>
                  <a:pt x="1720048" y="5744169"/>
                </a:lnTo>
                <a:lnTo>
                  <a:pt x="1720690" y="5745439"/>
                </a:lnTo>
                <a:lnTo>
                  <a:pt x="1721332" y="5746709"/>
                </a:lnTo>
                <a:lnTo>
                  <a:pt x="1721653" y="5748296"/>
                </a:lnTo>
                <a:lnTo>
                  <a:pt x="1722616" y="5751471"/>
                </a:lnTo>
                <a:lnTo>
                  <a:pt x="1723258" y="5752424"/>
                </a:lnTo>
                <a:lnTo>
                  <a:pt x="1724221" y="5753694"/>
                </a:lnTo>
                <a:lnTo>
                  <a:pt x="1725827" y="5754646"/>
                </a:lnTo>
                <a:lnTo>
                  <a:pt x="1728395" y="5754964"/>
                </a:lnTo>
                <a:lnTo>
                  <a:pt x="1731286" y="5755281"/>
                </a:lnTo>
                <a:lnTo>
                  <a:pt x="1735138" y="5754964"/>
                </a:lnTo>
                <a:lnTo>
                  <a:pt x="1732890" y="5756551"/>
                </a:lnTo>
                <a:lnTo>
                  <a:pt x="1730643" y="5757504"/>
                </a:lnTo>
                <a:lnTo>
                  <a:pt x="1728395" y="5757821"/>
                </a:lnTo>
                <a:lnTo>
                  <a:pt x="1725506" y="5757821"/>
                </a:lnTo>
                <a:lnTo>
                  <a:pt x="1723258" y="5757504"/>
                </a:lnTo>
                <a:lnTo>
                  <a:pt x="1721011" y="5756869"/>
                </a:lnTo>
                <a:lnTo>
                  <a:pt x="1718121" y="5755599"/>
                </a:lnTo>
                <a:lnTo>
                  <a:pt x="1716195" y="5754646"/>
                </a:lnTo>
                <a:lnTo>
                  <a:pt x="1713947" y="5753376"/>
                </a:lnTo>
                <a:lnTo>
                  <a:pt x="1711700" y="5752106"/>
                </a:lnTo>
                <a:lnTo>
                  <a:pt x="1710094" y="5750519"/>
                </a:lnTo>
                <a:lnTo>
                  <a:pt x="1708811" y="5748931"/>
                </a:lnTo>
                <a:lnTo>
                  <a:pt x="1707847" y="5747026"/>
                </a:lnTo>
                <a:lnTo>
                  <a:pt x="1706884" y="5745439"/>
                </a:lnTo>
                <a:lnTo>
                  <a:pt x="1706563" y="5743851"/>
                </a:lnTo>
                <a:lnTo>
                  <a:pt x="1706563" y="5742581"/>
                </a:lnTo>
                <a:close/>
                <a:moveTo>
                  <a:pt x="1314782" y="5738771"/>
                </a:moveTo>
                <a:lnTo>
                  <a:pt x="1316771" y="5739425"/>
                </a:lnTo>
                <a:lnTo>
                  <a:pt x="1319091" y="5739752"/>
                </a:lnTo>
                <a:lnTo>
                  <a:pt x="1324395" y="5740406"/>
                </a:lnTo>
                <a:lnTo>
                  <a:pt x="1335334" y="5741386"/>
                </a:lnTo>
                <a:lnTo>
                  <a:pt x="1339973" y="5742040"/>
                </a:lnTo>
                <a:lnTo>
                  <a:pt x="1341962" y="5742693"/>
                </a:lnTo>
                <a:lnTo>
                  <a:pt x="1343289" y="5743347"/>
                </a:lnTo>
                <a:lnTo>
                  <a:pt x="1344282" y="5744328"/>
                </a:lnTo>
                <a:lnTo>
                  <a:pt x="1344614" y="5745635"/>
                </a:lnTo>
                <a:lnTo>
                  <a:pt x="1344614" y="5747269"/>
                </a:lnTo>
                <a:lnTo>
                  <a:pt x="1343619" y="5749231"/>
                </a:lnTo>
                <a:lnTo>
                  <a:pt x="1336327" y="5749884"/>
                </a:lnTo>
                <a:lnTo>
                  <a:pt x="1330030" y="5749884"/>
                </a:lnTo>
                <a:lnTo>
                  <a:pt x="1325058" y="5749231"/>
                </a:lnTo>
                <a:lnTo>
                  <a:pt x="1320749" y="5748250"/>
                </a:lnTo>
                <a:lnTo>
                  <a:pt x="1319091" y="5747269"/>
                </a:lnTo>
                <a:lnTo>
                  <a:pt x="1317765" y="5746289"/>
                </a:lnTo>
                <a:lnTo>
                  <a:pt x="1316771" y="5745308"/>
                </a:lnTo>
                <a:lnTo>
                  <a:pt x="1315445" y="5744328"/>
                </a:lnTo>
                <a:lnTo>
                  <a:pt x="1314782" y="5743347"/>
                </a:lnTo>
                <a:lnTo>
                  <a:pt x="1314451" y="5742040"/>
                </a:lnTo>
                <a:lnTo>
                  <a:pt x="1314451" y="5740406"/>
                </a:lnTo>
                <a:close/>
                <a:moveTo>
                  <a:pt x="786231" y="5734008"/>
                </a:moveTo>
                <a:lnTo>
                  <a:pt x="789776" y="5734008"/>
                </a:lnTo>
                <a:lnTo>
                  <a:pt x="792998" y="5734316"/>
                </a:lnTo>
                <a:lnTo>
                  <a:pt x="796543" y="5734930"/>
                </a:lnTo>
                <a:lnTo>
                  <a:pt x="799444" y="5736159"/>
                </a:lnTo>
                <a:lnTo>
                  <a:pt x="802345" y="5737388"/>
                </a:lnTo>
                <a:lnTo>
                  <a:pt x="805567" y="5738617"/>
                </a:lnTo>
                <a:lnTo>
                  <a:pt x="808146" y="5740153"/>
                </a:lnTo>
                <a:lnTo>
                  <a:pt x="811047" y="5742304"/>
                </a:lnTo>
                <a:lnTo>
                  <a:pt x="815558" y="5745991"/>
                </a:lnTo>
                <a:lnTo>
                  <a:pt x="819748" y="5749986"/>
                </a:lnTo>
                <a:lnTo>
                  <a:pt x="822326" y="5753058"/>
                </a:lnTo>
                <a:lnTo>
                  <a:pt x="818458" y="5752444"/>
                </a:lnTo>
                <a:lnTo>
                  <a:pt x="814913" y="5751829"/>
                </a:lnTo>
                <a:lnTo>
                  <a:pt x="812013" y="5750907"/>
                </a:lnTo>
                <a:lnTo>
                  <a:pt x="809435" y="5749678"/>
                </a:lnTo>
                <a:lnTo>
                  <a:pt x="807501" y="5748449"/>
                </a:lnTo>
                <a:lnTo>
                  <a:pt x="805567" y="5746913"/>
                </a:lnTo>
                <a:lnTo>
                  <a:pt x="802022" y="5743841"/>
                </a:lnTo>
                <a:lnTo>
                  <a:pt x="798799" y="5741075"/>
                </a:lnTo>
                <a:lnTo>
                  <a:pt x="796866" y="5739232"/>
                </a:lnTo>
                <a:lnTo>
                  <a:pt x="794288" y="5738310"/>
                </a:lnTo>
                <a:lnTo>
                  <a:pt x="791387" y="5737081"/>
                </a:lnTo>
                <a:lnTo>
                  <a:pt x="788164" y="5736466"/>
                </a:lnTo>
                <a:lnTo>
                  <a:pt x="784297" y="5735852"/>
                </a:lnTo>
                <a:lnTo>
                  <a:pt x="779463" y="5735852"/>
                </a:lnTo>
                <a:lnTo>
                  <a:pt x="783008" y="5734623"/>
                </a:lnTo>
                <a:close/>
                <a:moveTo>
                  <a:pt x="3560376" y="5730833"/>
                </a:moveTo>
                <a:lnTo>
                  <a:pt x="3563473" y="5731158"/>
                </a:lnTo>
                <a:lnTo>
                  <a:pt x="3566261" y="5732132"/>
                </a:lnTo>
                <a:lnTo>
                  <a:pt x="3569358" y="5733431"/>
                </a:lnTo>
                <a:lnTo>
                  <a:pt x="3569049" y="5734081"/>
                </a:lnTo>
                <a:lnTo>
                  <a:pt x="3568429" y="5734730"/>
                </a:lnTo>
                <a:lnTo>
                  <a:pt x="3566880" y="5735379"/>
                </a:lnTo>
                <a:lnTo>
                  <a:pt x="3562854" y="5736354"/>
                </a:lnTo>
                <a:lnTo>
                  <a:pt x="3560995" y="5736678"/>
                </a:lnTo>
                <a:lnTo>
                  <a:pt x="3558827" y="5737328"/>
                </a:lnTo>
                <a:lnTo>
                  <a:pt x="3557898" y="5738302"/>
                </a:lnTo>
                <a:lnTo>
                  <a:pt x="3557588" y="5738627"/>
                </a:lnTo>
                <a:lnTo>
                  <a:pt x="3557588" y="5739276"/>
                </a:lnTo>
                <a:lnTo>
                  <a:pt x="3557278" y="5740250"/>
                </a:lnTo>
                <a:lnTo>
                  <a:pt x="3557588" y="5740575"/>
                </a:lnTo>
                <a:lnTo>
                  <a:pt x="3558207" y="5741549"/>
                </a:lnTo>
                <a:lnTo>
                  <a:pt x="3559137" y="5741874"/>
                </a:lnTo>
                <a:lnTo>
                  <a:pt x="3561615" y="5742199"/>
                </a:lnTo>
                <a:lnTo>
                  <a:pt x="3564402" y="5742199"/>
                </a:lnTo>
                <a:lnTo>
                  <a:pt x="3569668" y="5743822"/>
                </a:lnTo>
                <a:lnTo>
                  <a:pt x="3570288" y="5744147"/>
                </a:lnTo>
                <a:lnTo>
                  <a:pt x="3570288" y="5744472"/>
                </a:lnTo>
                <a:lnTo>
                  <a:pt x="3567500" y="5744147"/>
                </a:lnTo>
                <a:lnTo>
                  <a:pt x="3563473" y="5743822"/>
                </a:lnTo>
                <a:lnTo>
                  <a:pt x="3558517" y="5743498"/>
                </a:lnTo>
                <a:lnTo>
                  <a:pt x="3554180" y="5743173"/>
                </a:lnTo>
                <a:lnTo>
                  <a:pt x="3552322" y="5743498"/>
                </a:lnTo>
                <a:lnTo>
                  <a:pt x="3551393" y="5743822"/>
                </a:lnTo>
                <a:lnTo>
                  <a:pt x="3551393" y="5744147"/>
                </a:lnTo>
                <a:lnTo>
                  <a:pt x="3551393" y="5744472"/>
                </a:lnTo>
                <a:lnTo>
                  <a:pt x="3552012" y="5745121"/>
                </a:lnTo>
                <a:lnTo>
                  <a:pt x="3549224" y="5744472"/>
                </a:lnTo>
                <a:lnTo>
                  <a:pt x="3547056" y="5743498"/>
                </a:lnTo>
                <a:lnTo>
                  <a:pt x="3545507" y="5742199"/>
                </a:lnTo>
                <a:lnTo>
                  <a:pt x="3544888" y="5740575"/>
                </a:lnTo>
                <a:lnTo>
                  <a:pt x="3544888" y="5739276"/>
                </a:lnTo>
                <a:lnTo>
                  <a:pt x="3545507" y="5737653"/>
                </a:lnTo>
                <a:lnTo>
                  <a:pt x="3546746" y="5736354"/>
                </a:lnTo>
                <a:lnTo>
                  <a:pt x="3548295" y="5735055"/>
                </a:lnTo>
                <a:lnTo>
                  <a:pt x="3550154" y="5733431"/>
                </a:lnTo>
                <a:lnTo>
                  <a:pt x="3552322" y="5732457"/>
                </a:lnTo>
                <a:lnTo>
                  <a:pt x="3555110" y="5731483"/>
                </a:lnTo>
                <a:lnTo>
                  <a:pt x="3557588" y="5731158"/>
                </a:lnTo>
                <a:close/>
                <a:moveTo>
                  <a:pt x="1418019" y="5729246"/>
                </a:moveTo>
                <a:lnTo>
                  <a:pt x="1421225" y="5729557"/>
                </a:lnTo>
                <a:lnTo>
                  <a:pt x="1424431" y="5729867"/>
                </a:lnTo>
                <a:lnTo>
                  <a:pt x="1428278" y="5730489"/>
                </a:lnTo>
                <a:lnTo>
                  <a:pt x="1431483" y="5731421"/>
                </a:lnTo>
                <a:lnTo>
                  <a:pt x="1435009" y="5732352"/>
                </a:lnTo>
                <a:lnTo>
                  <a:pt x="1438215" y="5733905"/>
                </a:lnTo>
                <a:lnTo>
                  <a:pt x="1440459" y="5735148"/>
                </a:lnTo>
                <a:lnTo>
                  <a:pt x="1443024" y="5736390"/>
                </a:lnTo>
                <a:lnTo>
                  <a:pt x="1444305" y="5737943"/>
                </a:lnTo>
                <a:lnTo>
                  <a:pt x="1444626" y="5738565"/>
                </a:lnTo>
                <a:lnTo>
                  <a:pt x="1444626" y="5739186"/>
                </a:lnTo>
                <a:lnTo>
                  <a:pt x="1444626" y="5740428"/>
                </a:lnTo>
                <a:lnTo>
                  <a:pt x="1444305" y="5741049"/>
                </a:lnTo>
                <a:lnTo>
                  <a:pt x="1443664" y="5741671"/>
                </a:lnTo>
                <a:lnTo>
                  <a:pt x="1442702" y="5742292"/>
                </a:lnTo>
                <a:lnTo>
                  <a:pt x="1439817" y="5743534"/>
                </a:lnTo>
                <a:lnTo>
                  <a:pt x="1437573" y="5743224"/>
                </a:lnTo>
                <a:lnTo>
                  <a:pt x="1435650" y="5742602"/>
                </a:lnTo>
                <a:lnTo>
                  <a:pt x="1434688" y="5741671"/>
                </a:lnTo>
                <a:lnTo>
                  <a:pt x="1433406" y="5740739"/>
                </a:lnTo>
                <a:lnTo>
                  <a:pt x="1433086" y="5739186"/>
                </a:lnTo>
                <a:lnTo>
                  <a:pt x="1432765" y="5737943"/>
                </a:lnTo>
                <a:lnTo>
                  <a:pt x="1432445" y="5737011"/>
                </a:lnTo>
                <a:lnTo>
                  <a:pt x="1431803" y="5735769"/>
                </a:lnTo>
                <a:lnTo>
                  <a:pt x="1426995" y="5737633"/>
                </a:lnTo>
                <a:lnTo>
                  <a:pt x="1425072" y="5738254"/>
                </a:lnTo>
                <a:lnTo>
                  <a:pt x="1423469" y="5738254"/>
                </a:lnTo>
                <a:lnTo>
                  <a:pt x="1422508" y="5738254"/>
                </a:lnTo>
                <a:lnTo>
                  <a:pt x="1421866" y="5737633"/>
                </a:lnTo>
                <a:lnTo>
                  <a:pt x="1421225" y="5737322"/>
                </a:lnTo>
                <a:lnTo>
                  <a:pt x="1420584" y="5736701"/>
                </a:lnTo>
                <a:lnTo>
                  <a:pt x="1419623" y="5734837"/>
                </a:lnTo>
                <a:lnTo>
                  <a:pt x="1418019" y="5733284"/>
                </a:lnTo>
                <a:lnTo>
                  <a:pt x="1417058" y="5732352"/>
                </a:lnTo>
                <a:lnTo>
                  <a:pt x="1415455" y="5731731"/>
                </a:lnTo>
                <a:lnTo>
                  <a:pt x="1413853" y="5731110"/>
                </a:lnTo>
                <a:lnTo>
                  <a:pt x="1411288" y="5730799"/>
                </a:lnTo>
                <a:lnTo>
                  <a:pt x="1413211" y="5729867"/>
                </a:lnTo>
                <a:lnTo>
                  <a:pt x="1415134" y="5729557"/>
                </a:lnTo>
                <a:close/>
                <a:moveTo>
                  <a:pt x="2023558" y="5724483"/>
                </a:moveTo>
                <a:lnTo>
                  <a:pt x="2026060" y="5724801"/>
                </a:lnTo>
                <a:lnTo>
                  <a:pt x="2028248" y="5725436"/>
                </a:lnTo>
                <a:lnTo>
                  <a:pt x="2029813" y="5726706"/>
                </a:lnTo>
                <a:lnTo>
                  <a:pt x="2031064" y="5727976"/>
                </a:lnTo>
                <a:lnTo>
                  <a:pt x="2031688" y="5728928"/>
                </a:lnTo>
                <a:lnTo>
                  <a:pt x="2032002" y="5730516"/>
                </a:lnTo>
                <a:lnTo>
                  <a:pt x="2031688" y="5731786"/>
                </a:lnTo>
                <a:lnTo>
                  <a:pt x="2031375" y="5733374"/>
                </a:lnTo>
                <a:lnTo>
                  <a:pt x="2030437" y="5734644"/>
                </a:lnTo>
                <a:lnTo>
                  <a:pt x="2028875" y="5735914"/>
                </a:lnTo>
                <a:lnTo>
                  <a:pt x="2026998" y="5736866"/>
                </a:lnTo>
                <a:lnTo>
                  <a:pt x="2025121" y="5737819"/>
                </a:lnTo>
                <a:lnTo>
                  <a:pt x="2022620" y="5738454"/>
                </a:lnTo>
                <a:lnTo>
                  <a:pt x="2019493" y="5738771"/>
                </a:lnTo>
                <a:lnTo>
                  <a:pt x="2016679" y="5738771"/>
                </a:lnTo>
                <a:lnTo>
                  <a:pt x="2012926" y="5738454"/>
                </a:lnTo>
                <a:lnTo>
                  <a:pt x="2011988" y="5736866"/>
                </a:lnTo>
                <a:lnTo>
                  <a:pt x="2011363" y="5735596"/>
                </a:lnTo>
                <a:lnTo>
                  <a:pt x="2011363" y="5734644"/>
                </a:lnTo>
                <a:lnTo>
                  <a:pt x="2011363" y="5733691"/>
                </a:lnTo>
                <a:lnTo>
                  <a:pt x="2011988" y="5732421"/>
                </a:lnTo>
                <a:lnTo>
                  <a:pt x="2012614" y="5731786"/>
                </a:lnTo>
                <a:lnTo>
                  <a:pt x="2015115" y="5730198"/>
                </a:lnTo>
                <a:lnTo>
                  <a:pt x="2020119" y="5727658"/>
                </a:lnTo>
                <a:lnTo>
                  <a:pt x="2022308" y="5726388"/>
                </a:lnTo>
                <a:lnTo>
                  <a:pt x="2022933" y="5725436"/>
                </a:lnTo>
                <a:close/>
                <a:moveTo>
                  <a:pt x="2326958" y="5705433"/>
                </a:moveTo>
                <a:lnTo>
                  <a:pt x="2333308" y="5707067"/>
                </a:lnTo>
                <a:lnTo>
                  <a:pt x="2335531" y="5708048"/>
                </a:lnTo>
                <a:lnTo>
                  <a:pt x="2338071" y="5708702"/>
                </a:lnTo>
                <a:lnTo>
                  <a:pt x="2339341" y="5709682"/>
                </a:lnTo>
                <a:lnTo>
                  <a:pt x="2340611" y="5710989"/>
                </a:lnTo>
                <a:lnTo>
                  <a:pt x="2341563" y="5712297"/>
                </a:lnTo>
                <a:lnTo>
                  <a:pt x="2342198" y="5713604"/>
                </a:lnTo>
                <a:lnTo>
                  <a:pt x="2342833" y="5714912"/>
                </a:lnTo>
                <a:lnTo>
                  <a:pt x="2343151" y="5716219"/>
                </a:lnTo>
                <a:lnTo>
                  <a:pt x="2343151" y="5719487"/>
                </a:lnTo>
                <a:lnTo>
                  <a:pt x="2343151" y="5723083"/>
                </a:lnTo>
                <a:lnTo>
                  <a:pt x="2343151" y="5727658"/>
                </a:lnTo>
                <a:lnTo>
                  <a:pt x="2339977" y="5727658"/>
                </a:lnTo>
                <a:lnTo>
                  <a:pt x="2336801" y="5727005"/>
                </a:lnTo>
                <a:lnTo>
                  <a:pt x="2333626" y="5726024"/>
                </a:lnTo>
                <a:lnTo>
                  <a:pt x="2331086" y="5725044"/>
                </a:lnTo>
                <a:lnTo>
                  <a:pt x="2328546" y="5723736"/>
                </a:lnTo>
                <a:lnTo>
                  <a:pt x="2326323" y="5722102"/>
                </a:lnTo>
                <a:lnTo>
                  <a:pt x="2324736" y="5720468"/>
                </a:lnTo>
                <a:lnTo>
                  <a:pt x="2323149" y="5718507"/>
                </a:lnTo>
                <a:lnTo>
                  <a:pt x="2322196" y="5716546"/>
                </a:lnTo>
                <a:lnTo>
                  <a:pt x="2321243" y="5714585"/>
                </a:lnTo>
                <a:lnTo>
                  <a:pt x="2320926" y="5712951"/>
                </a:lnTo>
                <a:lnTo>
                  <a:pt x="2321243" y="5710663"/>
                </a:lnTo>
                <a:lnTo>
                  <a:pt x="2322196" y="5709028"/>
                </a:lnTo>
                <a:lnTo>
                  <a:pt x="2323149" y="5707721"/>
                </a:lnTo>
                <a:lnTo>
                  <a:pt x="2324736" y="5706414"/>
                </a:lnTo>
                <a:close/>
                <a:moveTo>
                  <a:pt x="2360729" y="5703846"/>
                </a:moveTo>
                <a:lnTo>
                  <a:pt x="2363828" y="5704171"/>
                </a:lnTo>
                <a:lnTo>
                  <a:pt x="2367234" y="5704496"/>
                </a:lnTo>
                <a:lnTo>
                  <a:pt x="2372501" y="5705470"/>
                </a:lnTo>
                <a:lnTo>
                  <a:pt x="2375288" y="5706119"/>
                </a:lnTo>
                <a:lnTo>
                  <a:pt x="2378076" y="5706444"/>
                </a:lnTo>
                <a:lnTo>
                  <a:pt x="2378076" y="5707743"/>
                </a:lnTo>
                <a:lnTo>
                  <a:pt x="2377766" y="5708717"/>
                </a:lnTo>
                <a:lnTo>
                  <a:pt x="2377456" y="5710016"/>
                </a:lnTo>
                <a:lnTo>
                  <a:pt x="2376837" y="5711315"/>
                </a:lnTo>
                <a:lnTo>
                  <a:pt x="2375288" y="5712939"/>
                </a:lnTo>
                <a:lnTo>
                  <a:pt x="2372810" y="5714562"/>
                </a:lnTo>
                <a:lnTo>
                  <a:pt x="2369403" y="5715861"/>
                </a:lnTo>
                <a:lnTo>
                  <a:pt x="2365376" y="5716835"/>
                </a:lnTo>
                <a:lnTo>
                  <a:pt x="2360420" y="5717485"/>
                </a:lnTo>
                <a:lnTo>
                  <a:pt x="2354534" y="5718134"/>
                </a:lnTo>
                <a:lnTo>
                  <a:pt x="2352676" y="5704496"/>
                </a:lnTo>
                <a:lnTo>
                  <a:pt x="2357012" y="5704171"/>
                </a:lnTo>
                <a:close/>
                <a:moveTo>
                  <a:pt x="2136776" y="5702258"/>
                </a:moveTo>
                <a:lnTo>
                  <a:pt x="2139659" y="5703193"/>
                </a:lnTo>
                <a:lnTo>
                  <a:pt x="2142862" y="5704439"/>
                </a:lnTo>
                <a:lnTo>
                  <a:pt x="2146386" y="5705062"/>
                </a:lnTo>
                <a:lnTo>
                  <a:pt x="2150230" y="5705686"/>
                </a:lnTo>
                <a:lnTo>
                  <a:pt x="2158880" y="5706309"/>
                </a:lnTo>
                <a:lnTo>
                  <a:pt x="2168171" y="5706620"/>
                </a:lnTo>
                <a:lnTo>
                  <a:pt x="2186750" y="5706932"/>
                </a:lnTo>
                <a:lnTo>
                  <a:pt x="2195720" y="5707555"/>
                </a:lnTo>
                <a:lnTo>
                  <a:pt x="2203409" y="5708490"/>
                </a:lnTo>
                <a:lnTo>
                  <a:pt x="2198603" y="5709736"/>
                </a:lnTo>
                <a:lnTo>
                  <a:pt x="2194759" y="5710671"/>
                </a:lnTo>
                <a:lnTo>
                  <a:pt x="2192196" y="5712228"/>
                </a:lnTo>
                <a:lnTo>
                  <a:pt x="2190915" y="5713475"/>
                </a:lnTo>
                <a:lnTo>
                  <a:pt x="2190274" y="5714721"/>
                </a:lnTo>
                <a:lnTo>
                  <a:pt x="2190274" y="5715967"/>
                </a:lnTo>
                <a:lnTo>
                  <a:pt x="2190915" y="5717525"/>
                </a:lnTo>
                <a:lnTo>
                  <a:pt x="2192196" y="5719395"/>
                </a:lnTo>
                <a:lnTo>
                  <a:pt x="2195720" y="5722510"/>
                </a:lnTo>
                <a:lnTo>
                  <a:pt x="2200205" y="5726561"/>
                </a:lnTo>
                <a:lnTo>
                  <a:pt x="2202447" y="5728430"/>
                </a:lnTo>
                <a:lnTo>
                  <a:pt x="2205010" y="5730611"/>
                </a:lnTo>
                <a:lnTo>
                  <a:pt x="2206612" y="5733104"/>
                </a:lnTo>
                <a:lnTo>
                  <a:pt x="2208214" y="5735596"/>
                </a:lnTo>
                <a:lnTo>
                  <a:pt x="2201486" y="5734350"/>
                </a:lnTo>
                <a:lnTo>
                  <a:pt x="2194439" y="5732481"/>
                </a:lnTo>
                <a:lnTo>
                  <a:pt x="2187711" y="5730611"/>
                </a:lnTo>
                <a:lnTo>
                  <a:pt x="2181625" y="5728430"/>
                </a:lnTo>
                <a:lnTo>
                  <a:pt x="2179382" y="5727184"/>
                </a:lnTo>
                <a:lnTo>
                  <a:pt x="2177781" y="5725938"/>
                </a:lnTo>
                <a:lnTo>
                  <a:pt x="2176820" y="5724691"/>
                </a:lnTo>
                <a:lnTo>
                  <a:pt x="2176499" y="5724068"/>
                </a:lnTo>
                <a:lnTo>
                  <a:pt x="2176499" y="5723445"/>
                </a:lnTo>
                <a:lnTo>
                  <a:pt x="2176820" y="5722822"/>
                </a:lnTo>
                <a:lnTo>
                  <a:pt x="2177140" y="5722510"/>
                </a:lnTo>
                <a:lnTo>
                  <a:pt x="2178742" y="5721576"/>
                </a:lnTo>
                <a:lnTo>
                  <a:pt x="2181625" y="5720641"/>
                </a:lnTo>
                <a:lnTo>
                  <a:pt x="2185789" y="5720018"/>
                </a:lnTo>
                <a:lnTo>
                  <a:pt x="2181305" y="5717525"/>
                </a:lnTo>
                <a:lnTo>
                  <a:pt x="2176499" y="5715656"/>
                </a:lnTo>
                <a:lnTo>
                  <a:pt x="2170733" y="5713786"/>
                </a:lnTo>
                <a:lnTo>
                  <a:pt x="2164967" y="5712540"/>
                </a:lnTo>
                <a:lnTo>
                  <a:pt x="2158239" y="5711294"/>
                </a:lnTo>
                <a:lnTo>
                  <a:pt x="2151512" y="5709736"/>
                </a:lnTo>
                <a:lnTo>
                  <a:pt x="2137416" y="5707867"/>
                </a:lnTo>
                <a:close/>
                <a:moveTo>
                  <a:pt x="1712236" y="5695908"/>
                </a:moveTo>
                <a:lnTo>
                  <a:pt x="1716140" y="5696197"/>
                </a:lnTo>
                <a:lnTo>
                  <a:pt x="1718743" y="5697351"/>
                </a:lnTo>
                <a:lnTo>
                  <a:pt x="1721996" y="5697929"/>
                </a:lnTo>
                <a:lnTo>
                  <a:pt x="1723948" y="5698217"/>
                </a:lnTo>
                <a:lnTo>
                  <a:pt x="1726226" y="5698217"/>
                </a:lnTo>
                <a:lnTo>
                  <a:pt x="1727201" y="5702836"/>
                </a:lnTo>
                <a:lnTo>
                  <a:pt x="1723948" y="5703124"/>
                </a:lnTo>
                <a:lnTo>
                  <a:pt x="1722647" y="5702836"/>
                </a:lnTo>
                <a:lnTo>
                  <a:pt x="1721996" y="5702547"/>
                </a:lnTo>
                <a:lnTo>
                  <a:pt x="1720695" y="5701681"/>
                </a:lnTo>
                <a:lnTo>
                  <a:pt x="1720044" y="5700526"/>
                </a:lnTo>
                <a:lnTo>
                  <a:pt x="1714839" y="5701681"/>
                </a:lnTo>
                <a:lnTo>
                  <a:pt x="1712236" y="5702547"/>
                </a:lnTo>
                <a:lnTo>
                  <a:pt x="1710610" y="5703413"/>
                </a:lnTo>
                <a:lnTo>
                  <a:pt x="1709309" y="5704567"/>
                </a:lnTo>
                <a:lnTo>
                  <a:pt x="1708333" y="5705722"/>
                </a:lnTo>
                <a:lnTo>
                  <a:pt x="1708008" y="5706876"/>
                </a:lnTo>
                <a:lnTo>
                  <a:pt x="1708333" y="5708320"/>
                </a:lnTo>
                <a:lnTo>
                  <a:pt x="1703453" y="5707454"/>
                </a:lnTo>
                <a:lnTo>
                  <a:pt x="1699549" y="5706876"/>
                </a:lnTo>
                <a:lnTo>
                  <a:pt x="1697597" y="5706876"/>
                </a:lnTo>
                <a:lnTo>
                  <a:pt x="1696296" y="5707165"/>
                </a:lnTo>
                <a:lnTo>
                  <a:pt x="1695320" y="5707742"/>
                </a:lnTo>
                <a:lnTo>
                  <a:pt x="1694670" y="5708608"/>
                </a:lnTo>
                <a:lnTo>
                  <a:pt x="1691091" y="5707742"/>
                </a:lnTo>
                <a:lnTo>
                  <a:pt x="1688489" y="5706876"/>
                </a:lnTo>
                <a:lnTo>
                  <a:pt x="1687838" y="5706588"/>
                </a:lnTo>
                <a:lnTo>
                  <a:pt x="1687513" y="5706299"/>
                </a:lnTo>
                <a:lnTo>
                  <a:pt x="1687513" y="5706011"/>
                </a:lnTo>
                <a:lnTo>
                  <a:pt x="1687838" y="5705722"/>
                </a:lnTo>
                <a:lnTo>
                  <a:pt x="1689139" y="5704856"/>
                </a:lnTo>
                <a:lnTo>
                  <a:pt x="1691743" y="5704567"/>
                </a:lnTo>
                <a:lnTo>
                  <a:pt x="1697273" y="5703124"/>
                </a:lnTo>
                <a:lnTo>
                  <a:pt x="1704104" y="5701970"/>
                </a:lnTo>
                <a:lnTo>
                  <a:pt x="1707357" y="5701392"/>
                </a:lnTo>
                <a:lnTo>
                  <a:pt x="1709959" y="5700526"/>
                </a:lnTo>
                <a:lnTo>
                  <a:pt x="1711912" y="5699661"/>
                </a:lnTo>
                <a:lnTo>
                  <a:pt x="1713212" y="5699083"/>
                </a:lnTo>
                <a:lnTo>
                  <a:pt x="1713538" y="5698506"/>
                </a:lnTo>
                <a:lnTo>
                  <a:pt x="1713863" y="5697929"/>
                </a:lnTo>
                <a:lnTo>
                  <a:pt x="1713538" y="5697351"/>
                </a:lnTo>
                <a:lnTo>
                  <a:pt x="1713212" y="5696486"/>
                </a:lnTo>
                <a:close/>
                <a:moveTo>
                  <a:pt x="3587866" y="5687971"/>
                </a:moveTo>
                <a:lnTo>
                  <a:pt x="3585723" y="5693137"/>
                </a:lnTo>
                <a:lnTo>
                  <a:pt x="3585111" y="5695075"/>
                </a:lnTo>
                <a:lnTo>
                  <a:pt x="3585111" y="5696689"/>
                </a:lnTo>
                <a:lnTo>
                  <a:pt x="3585723" y="5698303"/>
                </a:lnTo>
                <a:lnTo>
                  <a:pt x="3586641" y="5699918"/>
                </a:lnTo>
                <a:lnTo>
                  <a:pt x="3590926" y="5705084"/>
                </a:lnTo>
                <a:lnTo>
                  <a:pt x="3586947" y="5706375"/>
                </a:lnTo>
                <a:lnTo>
                  <a:pt x="3584499" y="5707021"/>
                </a:lnTo>
                <a:lnTo>
                  <a:pt x="3582051" y="5707021"/>
                </a:lnTo>
                <a:lnTo>
                  <a:pt x="3580215" y="5706698"/>
                </a:lnTo>
                <a:lnTo>
                  <a:pt x="3575012" y="5706053"/>
                </a:lnTo>
                <a:lnTo>
                  <a:pt x="3571034" y="5705730"/>
                </a:lnTo>
                <a:lnTo>
                  <a:pt x="3565526" y="5705730"/>
                </a:lnTo>
                <a:lnTo>
                  <a:pt x="3568280" y="5704761"/>
                </a:lnTo>
                <a:lnTo>
                  <a:pt x="3571646" y="5703147"/>
                </a:lnTo>
                <a:lnTo>
                  <a:pt x="3574706" y="5701209"/>
                </a:lnTo>
                <a:lnTo>
                  <a:pt x="3577155" y="5698949"/>
                </a:lnTo>
                <a:lnTo>
                  <a:pt x="3577767" y="5697981"/>
                </a:lnTo>
                <a:lnTo>
                  <a:pt x="3578073" y="5696689"/>
                </a:lnTo>
                <a:lnTo>
                  <a:pt x="3578073" y="5695398"/>
                </a:lnTo>
                <a:lnTo>
                  <a:pt x="3577767" y="5694429"/>
                </a:lnTo>
                <a:lnTo>
                  <a:pt x="3576849" y="5693460"/>
                </a:lnTo>
                <a:lnTo>
                  <a:pt x="3575012" y="5692814"/>
                </a:lnTo>
                <a:lnTo>
                  <a:pt x="3572870" y="5692169"/>
                </a:lnTo>
                <a:lnTo>
                  <a:pt x="3569810" y="5691523"/>
                </a:lnTo>
                <a:lnTo>
                  <a:pt x="3569504" y="5690877"/>
                </a:lnTo>
                <a:lnTo>
                  <a:pt x="3569504" y="5690231"/>
                </a:lnTo>
                <a:lnTo>
                  <a:pt x="3570116" y="5689909"/>
                </a:lnTo>
                <a:lnTo>
                  <a:pt x="3570728" y="5689586"/>
                </a:lnTo>
                <a:lnTo>
                  <a:pt x="3572870" y="5688940"/>
                </a:lnTo>
                <a:lnTo>
                  <a:pt x="3575319" y="5688940"/>
                </a:lnTo>
                <a:close/>
                <a:moveTo>
                  <a:pt x="2062163" y="5687971"/>
                </a:moveTo>
                <a:lnTo>
                  <a:pt x="2066290" y="5687971"/>
                </a:lnTo>
                <a:lnTo>
                  <a:pt x="2069148" y="5687971"/>
                </a:lnTo>
                <a:lnTo>
                  <a:pt x="2071688" y="5688594"/>
                </a:lnTo>
                <a:lnTo>
                  <a:pt x="2073593" y="5689528"/>
                </a:lnTo>
                <a:lnTo>
                  <a:pt x="2075180" y="5690150"/>
                </a:lnTo>
                <a:lnTo>
                  <a:pt x="2076450" y="5691395"/>
                </a:lnTo>
                <a:lnTo>
                  <a:pt x="2077085" y="5692329"/>
                </a:lnTo>
                <a:lnTo>
                  <a:pt x="2078038" y="5693574"/>
                </a:lnTo>
                <a:lnTo>
                  <a:pt x="2079308" y="5696687"/>
                </a:lnTo>
                <a:lnTo>
                  <a:pt x="2080260" y="5699177"/>
                </a:lnTo>
                <a:lnTo>
                  <a:pt x="2080896" y="5700422"/>
                </a:lnTo>
                <a:lnTo>
                  <a:pt x="2081848" y="5701667"/>
                </a:lnTo>
                <a:lnTo>
                  <a:pt x="2082800" y="5702601"/>
                </a:lnTo>
                <a:lnTo>
                  <a:pt x="2084388" y="5703846"/>
                </a:lnTo>
                <a:lnTo>
                  <a:pt x="2080896" y="5703846"/>
                </a:lnTo>
                <a:lnTo>
                  <a:pt x="2077720" y="5703224"/>
                </a:lnTo>
                <a:lnTo>
                  <a:pt x="2075180" y="5702912"/>
                </a:lnTo>
                <a:lnTo>
                  <a:pt x="2072958" y="5702601"/>
                </a:lnTo>
                <a:lnTo>
                  <a:pt x="2070736" y="5701979"/>
                </a:lnTo>
                <a:lnTo>
                  <a:pt x="2069148" y="5701045"/>
                </a:lnTo>
                <a:lnTo>
                  <a:pt x="2067560" y="5700111"/>
                </a:lnTo>
                <a:lnTo>
                  <a:pt x="2066608" y="5699177"/>
                </a:lnTo>
                <a:lnTo>
                  <a:pt x="2065656" y="5697932"/>
                </a:lnTo>
                <a:lnTo>
                  <a:pt x="2065020" y="5696998"/>
                </a:lnTo>
                <a:lnTo>
                  <a:pt x="2063433" y="5693885"/>
                </a:lnTo>
                <a:lnTo>
                  <a:pt x="2062798" y="5691084"/>
                </a:lnTo>
                <a:close/>
                <a:moveTo>
                  <a:pt x="1990726" y="5687971"/>
                </a:moveTo>
                <a:lnTo>
                  <a:pt x="1995852" y="5689187"/>
                </a:lnTo>
                <a:lnTo>
                  <a:pt x="2002262" y="5690099"/>
                </a:lnTo>
                <a:lnTo>
                  <a:pt x="2009310" y="5690099"/>
                </a:lnTo>
                <a:lnTo>
                  <a:pt x="2017320" y="5690099"/>
                </a:lnTo>
                <a:lnTo>
                  <a:pt x="2017640" y="5691619"/>
                </a:lnTo>
                <a:lnTo>
                  <a:pt x="2017961" y="5693139"/>
                </a:lnTo>
                <a:lnTo>
                  <a:pt x="2017961" y="5694963"/>
                </a:lnTo>
                <a:lnTo>
                  <a:pt x="2018281" y="5696483"/>
                </a:lnTo>
                <a:lnTo>
                  <a:pt x="2019242" y="5698003"/>
                </a:lnTo>
                <a:lnTo>
                  <a:pt x="2020845" y="5699219"/>
                </a:lnTo>
                <a:lnTo>
                  <a:pt x="2022768" y="5699827"/>
                </a:lnTo>
                <a:lnTo>
                  <a:pt x="2025651" y="5700131"/>
                </a:lnTo>
                <a:lnTo>
                  <a:pt x="2023408" y="5701347"/>
                </a:lnTo>
                <a:lnTo>
                  <a:pt x="2020845" y="5701955"/>
                </a:lnTo>
                <a:lnTo>
                  <a:pt x="2018281" y="5702259"/>
                </a:lnTo>
                <a:lnTo>
                  <a:pt x="2015718" y="5702259"/>
                </a:lnTo>
                <a:lnTo>
                  <a:pt x="2013475" y="5701651"/>
                </a:lnTo>
                <a:lnTo>
                  <a:pt x="2010912" y="5700739"/>
                </a:lnTo>
                <a:lnTo>
                  <a:pt x="2008669" y="5699827"/>
                </a:lnTo>
                <a:lnTo>
                  <a:pt x="2006426" y="5698611"/>
                </a:lnTo>
                <a:lnTo>
                  <a:pt x="2001940" y="5695571"/>
                </a:lnTo>
                <a:lnTo>
                  <a:pt x="1997775" y="5692835"/>
                </a:lnTo>
                <a:lnTo>
                  <a:pt x="1994250" y="5690099"/>
                </a:lnTo>
                <a:close/>
                <a:moveTo>
                  <a:pt x="2336801" y="5683208"/>
                </a:moveTo>
                <a:lnTo>
                  <a:pt x="2339317" y="5683821"/>
                </a:lnTo>
                <a:lnTo>
                  <a:pt x="2341204" y="5684434"/>
                </a:lnTo>
                <a:lnTo>
                  <a:pt x="2342462" y="5685659"/>
                </a:lnTo>
                <a:lnTo>
                  <a:pt x="2343092" y="5686885"/>
                </a:lnTo>
                <a:lnTo>
                  <a:pt x="2343720" y="5688417"/>
                </a:lnTo>
                <a:lnTo>
                  <a:pt x="2343720" y="5690255"/>
                </a:lnTo>
                <a:lnTo>
                  <a:pt x="2344349" y="5692093"/>
                </a:lnTo>
                <a:lnTo>
                  <a:pt x="2344978" y="5693318"/>
                </a:lnTo>
                <a:lnTo>
                  <a:pt x="2348438" y="5693625"/>
                </a:lnTo>
                <a:lnTo>
                  <a:pt x="2350954" y="5693931"/>
                </a:lnTo>
                <a:lnTo>
                  <a:pt x="2353155" y="5693625"/>
                </a:lnTo>
                <a:lnTo>
                  <a:pt x="2354729" y="5693318"/>
                </a:lnTo>
                <a:lnTo>
                  <a:pt x="2355671" y="5692706"/>
                </a:lnTo>
                <a:lnTo>
                  <a:pt x="2356300" y="5692093"/>
                </a:lnTo>
                <a:lnTo>
                  <a:pt x="2357244" y="5690561"/>
                </a:lnTo>
                <a:lnTo>
                  <a:pt x="2357873" y="5688723"/>
                </a:lnTo>
                <a:lnTo>
                  <a:pt x="2358816" y="5688110"/>
                </a:lnTo>
                <a:lnTo>
                  <a:pt x="2359760" y="5687497"/>
                </a:lnTo>
                <a:lnTo>
                  <a:pt x="2361332" y="5687191"/>
                </a:lnTo>
                <a:lnTo>
                  <a:pt x="2363220" y="5687191"/>
                </a:lnTo>
                <a:lnTo>
                  <a:pt x="2366050" y="5687191"/>
                </a:lnTo>
                <a:lnTo>
                  <a:pt x="2369510" y="5687497"/>
                </a:lnTo>
                <a:lnTo>
                  <a:pt x="2370139" y="5688417"/>
                </a:lnTo>
                <a:lnTo>
                  <a:pt x="2370139" y="5689642"/>
                </a:lnTo>
                <a:lnTo>
                  <a:pt x="2370139" y="5690561"/>
                </a:lnTo>
                <a:lnTo>
                  <a:pt x="2369510" y="5691174"/>
                </a:lnTo>
                <a:lnTo>
                  <a:pt x="2368252" y="5692706"/>
                </a:lnTo>
                <a:lnTo>
                  <a:pt x="2366679" y="5693625"/>
                </a:lnTo>
                <a:lnTo>
                  <a:pt x="2364792" y="5694850"/>
                </a:lnTo>
                <a:lnTo>
                  <a:pt x="2364163" y="5695769"/>
                </a:lnTo>
                <a:lnTo>
                  <a:pt x="2363850" y="5696688"/>
                </a:lnTo>
                <a:lnTo>
                  <a:pt x="2363534" y="5697608"/>
                </a:lnTo>
                <a:lnTo>
                  <a:pt x="2363850" y="5698527"/>
                </a:lnTo>
                <a:lnTo>
                  <a:pt x="2364478" y="5699446"/>
                </a:lnTo>
                <a:lnTo>
                  <a:pt x="2365421" y="5700671"/>
                </a:lnTo>
                <a:lnTo>
                  <a:pt x="2358816" y="5699752"/>
                </a:lnTo>
                <a:lnTo>
                  <a:pt x="2352212" y="5698527"/>
                </a:lnTo>
                <a:lnTo>
                  <a:pt x="2345608" y="5697301"/>
                </a:lnTo>
                <a:lnTo>
                  <a:pt x="2339002" y="5696382"/>
                </a:lnTo>
                <a:close/>
                <a:moveTo>
                  <a:pt x="1567181" y="5683208"/>
                </a:moveTo>
                <a:lnTo>
                  <a:pt x="1565911" y="5686423"/>
                </a:lnTo>
                <a:lnTo>
                  <a:pt x="1564958" y="5688674"/>
                </a:lnTo>
                <a:lnTo>
                  <a:pt x="1564324" y="5690282"/>
                </a:lnTo>
                <a:lnTo>
                  <a:pt x="1564324" y="5690603"/>
                </a:lnTo>
                <a:lnTo>
                  <a:pt x="1565593" y="5690603"/>
                </a:lnTo>
                <a:lnTo>
                  <a:pt x="1568451" y="5689960"/>
                </a:lnTo>
                <a:lnTo>
                  <a:pt x="1573213" y="5688996"/>
                </a:lnTo>
                <a:lnTo>
                  <a:pt x="1581152" y="5688353"/>
                </a:lnTo>
                <a:lnTo>
                  <a:pt x="1578928" y="5689317"/>
                </a:lnTo>
                <a:lnTo>
                  <a:pt x="1577341" y="5690925"/>
                </a:lnTo>
                <a:lnTo>
                  <a:pt x="1574801" y="5693818"/>
                </a:lnTo>
                <a:lnTo>
                  <a:pt x="1570356" y="5699927"/>
                </a:lnTo>
                <a:lnTo>
                  <a:pt x="1569086" y="5701535"/>
                </a:lnTo>
                <a:lnTo>
                  <a:pt x="1567816" y="5702821"/>
                </a:lnTo>
                <a:lnTo>
                  <a:pt x="1565911" y="5704107"/>
                </a:lnTo>
                <a:lnTo>
                  <a:pt x="1564005" y="5705393"/>
                </a:lnTo>
                <a:lnTo>
                  <a:pt x="1561465" y="5706679"/>
                </a:lnTo>
                <a:lnTo>
                  <a:pt x="1558608" y="5707322"/>
                </a:lnTo>
                <a:lnTo>
                  <a:pt x="1555433" y="5708287"/>
                </a:lnTo>
                <a:lnTo>
                  <a:pt x="1551940" y="5708608"/>
                </a:lnTo>
                <a:lnTo>
                  <a:pt x="1552576" y="5706358"/>
                </a:lnTo>
                <a:lnTo>
                  <a:pt x="1553845" y="5703464"/>
                </a:lnTo>
                <a:lnTo>
                  <a:pt x="1555433" y="5700249"/>
                </a:lnTo>
                <a:lnTo>
                  <a:pt x="1556385" y="5696712"/>
                </a:lnTo>
                <a:lnTo>
                  <a:pt x="1556703" y="5695104"/>
                </a:lnTo>
                <a:lnTo>
                  <a:pt x="1557020" y="5693497"/>
                </a:lnTo>
                <a:lnTo>
                  <a:pt x="1556703" y="5692211"/>
                </a:lnTo>
                <a:lnTo>
                  <a:pt x="1556068" y="5690925"/>
                </a:lnTo>
                <a:lnTo>
                  <a:pt x="1554798" y="5689317"/>
                </a:lnTo>
                <a:lnTo>
                  <a:pt x="1553210" y="5688031"/>
                </a:lnTo>
                <a:lnTo>
                  <a:pt x="1550988" y="5687388"/>
                </a:lnTo>
                <a:lnTo>
                  <a:pt x="1548130" y="5686423"/>
                </a:lnTo>
                <a:lnTo>
                  <a:pt x="1547813" y="5685780"/>
                </a:lnTo>
                <a:lnTo>
                  <a:pt x="1547813" y="5685137"/>
                </a:lnTo>
                <a:lnTo>
                  <a:pt x="1548130" y="5684816"/>
                </a:lnTo>
                <a:lnTo>
                  <a:pt x="1549083" y="5684494"/>
                </a:lnTo>
                <a:lnTo>
                  <a:pt x="1550988" y="5683851"/>
                </a:lnTo>
                <a:lnTo>
                  <a:pt x="1554163" y="5683851"/>
                </a:lnTo>
                <a:close/>
                <a:moveTo>
                  <a:pt x="764313" y="5675271"/>
                </a:moveTo>
                <a:lnTo>
                  <a:pt x="767395" y="5675271"/>
                </a:lnTo>
                <a:lnTo>
                  <a:pt x="769861" y="5675589"/>
                </a:lnTo>
                <a:lnTo>
                  <a:pt x="772019" y="5676224"/>
                </a:lnTo>
                <a:lnTo>
                  <a:pt x="774485" y="5676859"/>
                </a:lnTo>
                <a:lnTo>
                  <a:pt x="776026" y="5677811"/>
                </a:lnTo>
                <a:lnTo>
                  <a:pt x="777260" y="5679081"/>
                </a:lnTo>
                <a:lnTo>
                  <a:pt x="777876" y="5680669"/>
                </a:lnTo>
                <a:lnTo>
                  <a:pt x="777876" y="5682574"/>
                </a:lnTo>
                <a:lnTo>
                  <a:pt x="772019" y="5683209"/>
                </a:lnTo>
                <a:lnTo>
                  <a:pt x="767703" y="5683209"/>
                </a:lnTo>
                <a:lnTo>
                  <a:pt x="764005" y="5682892"/>
                </a:lnTo>
                <a:lnTo>
                  <a:pt x="760922" y="5682257"/>
                </a:lnTo>
                <a:lnTo>
                  <a:pt x="757839" y="5681622"/>
                </a:lnTo>
                <a:lnTo>
                  <a:pt x="754757" y="5680669"/>
                </a:lnTo>
                <a:lnTo>
                  <a:pt x="750750" y="5680352"/>
                </a:lnTo>
                <a:lnTo>
                  <a:pt x="746126" y="5680669"/>
                </a:lnTo>
                <a:lnTo>
                  <a:pt x="747052" y="5679717"/>
                </a:lnTo>
                <a:lnTo>
                  <a:pt x="748592" y="5678764"/>
                </a:lnTo>
                <a:lnTo>
                  <a:pt x="750750" y="5677811"/>
                </a:lnTo>
                <a:lnTo>
                  <a:pt x="753216" y="5676859"/>
                </a:lnTo>
                <a:lnTo>
                  <a:pt x="758456" y="5675906"/>
                </a:lnTo>
                <a:close/>
                <a:moveTo>
                  <a:pt x="2209843" y="5672096"/>
                </a:moveTo>
                <a:lnTo>
                  <a:pt x="2215957" y="5676899"/>
                </a:lnTo>
                <a:lnTo>
                  <a:pt x="2221106" y="5681381"/>
                </a:lnTo>
                <a:lnTo>
                  <a:pt x="2224967" y="5684903"/>
                </a:lnTo>
                <a:lnTo>
                  <a:pt x="2226898" y="5686824"/>
                </a:lnTo>
                <a:lnTo>
                  <a:pt x="2227863" y="5688425"/>
                </a:lnTo>
                <a:lnTo>
                  <a:pt x="2228829" y="5690666"/>
                </a:lnTo>
                <a:lnTo>
                  <a:pt x="2229794" y="5692907"/>
                </a:lnTo>
                <a:lnTo>
                  <a:pt x="2230116" y="5695148"/>
                </a:lnTo>
                <a:lnTo>
                  <a:pt x="2230439" y="5697710"/>
                </a:lnTo>
                <a:lnTo>
                  <a:pt x="2230439" y="5700271"/>
                </a:lnTo>
                <a:lnTo>
                  <a:pt x="2230439" y="5703153"/>
                </a:lnTo>
                <a:lnTo>
                  <a:pt x="2229472" y="5710196"/>
                </a:lnTo>
                <a:lnTo>
                  <a:pt x="2224645" y="5709876"/>
                </a:lnTo>
                <a:lnTo>
                  <a:pt x="2221749" y="5709236"/>
                </a:lnTo>
                <a:lnTo>
                  <a:pt x="2220784" y="5708595"/>
                </a:lnTo>
                <a:lnTo>
                  <a:pt x="2220140" y="5708275"/>
                </a:lnTo>
                <a:lnTo>
                  <a:pt x="2219819" y="5707635"/>
                </a:lnTo>
                <a:lnTo>
                  <a:pt x="2219497" y="5706995"/>
                </a:lnTo>
                <a:lnTo>
                  <a:pt x="2219819" y="5705714"/>
                </a:lnTo>
                <a:lnTo>
                  <a:pt x="2220784" y="5704113"/>
                </a:lnTo>
                <a:lnTo>
                  <a:pt x="2223036" y="5700911"/>
                </a:lnTo>
                <a:lnTo>
                  <a:pt x="2224324" y="5699311"/>
                </a:lnTo>
                <a:lnTo>
                  <a:pt x="2224967" y="5697710"/>
                </a:lnTo>
                <a:lnTo>
                  <a:pt x="2225289" y="5697069"/>
                </a:lnTo>
                <a:lnTo>
                  <a:pt x="2224967" y="5696429"/>
                </a:lnTo>
                <a:lnTo>
                  <a:pt x="2224967" y="5695469"/>
                </a:lnTo>
                <a:lnTo>
                  <a:pt x="2224324" y="5694828"/>
                </a:lnTo>
                <a:lnTo>
                  <a:pt x="2223358" y="5694188"/>
                </a:lnTo>
                <a:lnTo>
                  <a:pt x="2222393" y="5693548"/>
                </a:lnTo>
                <a:lnTo>
                  <a:pt x="2218853" y="5692907"/>
                </a:lnTo>
                <a:lnTo>
                  <a:pt x="2213704" y="5692267"/>
                </a:lnTo>
                <a:lnTo>
                  <a:pt x="2206625" y="5691947"/>
                </a:lnTo>
                <a:lnTo>
                  <a:pt x="2209843" y="5689065"/>
                </a:lnTo>
                <a:lnTo>
                  <a:pt x="2212417" y="5686824"/>
                </a:lnTo>
                <a:lnTo>
                  <a:pt x="2213704" y="5684903"/>
                </a:lnTo>
                <a:lnTo>
                  <a:pt x="2214348" y="5682982"/>
                </a:lnTo>
                <a:lnTo>
                  <a:pt x="2214026" y="5680741"/>
                </a:lnTo>
                <a:lnTo>
                  <a:pt x="2213383" y="5678500"/>
                </a:lnTo>
                <a:close/>
                <a:moveTo>
                  <a:pt x="1550988" y="5653046"/>
                </a:moveTo>
                <a:lnTo>
                  <a:pt x="1549929" y="5659396"/>
                </a:lnTo>
                <a:lnTo>
                  <a:pt x="1549576" y="5658649"/>
                </a:lnTo>
                <a:lnTo>
                  <a:pt x="1549400" y="5657902"/>
                </a:lnTo>
                <a:lnTo>
                  <a:pt x="1549400" y="5656782"/>
                </a:lnTo>
                <a:lnTo>
                  <a:pt x="1549400" y="5656034"/>
                </a:lnTo>
                <a:lnTo>
                  <a:pt x="1549929" y="5654540"/>
                </a:lnTo>
                <a:close/>
                <a:moveTo>
                  <a:pt x="2083736" y="5651458"/>
                </a:moveTo>
                <a:lnTo>
                  <a:pt x="2084062" y="5652757"/>
                </a:lnTo>
                <a:lnTo>
                  <a:pt x="2084388" y="5654056"/>
                </a:lnTo>
                <a:lnTo>
                  <a:pt x="2084062" y="5654706"/>
                </a:lnTo>
                <a:lnTo>
                  <a:pt x="2083736" y="5655680"/>
                </a:lnTo>
                <a:lnTo>
                  <a:pt x="2082434" y="5656979"/>
                </a:lnTo>
                <a:lnTo>
                  <a:pt x="2080480" y="5658278"/>
                </a:lnTo>
                <a:lnTo>
                  <a:pt x="2078526" y="5659901"/>
                </a:lnTo>
                <a:lnTo>
                  <a:pt x="2077876" y="5660551"/>
                </a:lnTo>
                <a:lnTo>
                  <a:pt x="2077549" y="5661200"/>
                </a:lnTo>
                <a:lnTo>
                  <a:pt x="2077549" y="5662174"/>
                </a:lnTo>
                <a:lnTo>
                  <a:pt x="2077549" y="5663148"/>
                </a:lnTo>
                <a:lnTo>
                  <a:pt x="2078201" y="5664447"/>
                </a:lnTo>
                <a:lnTo>
                  <a:pt x="2079177" y="5665746"/>
                </a:lnTo>
                <a:lnTo>
                  <a:pt x="2075270" y="5664772"/>
                </a:lnTo>
                <a:lnTo>
                  <a:pt x="2070385" y="5664123"/>
                </a:lnTo>
                <a:lnTo>
                  <a:pt x="2065501" y="5663473"/>
                </a:lnTo>
                <a:lnTo>
                  <a:pt x="2058988" y="5663473"/>
                </a:lnTo>
                <a:lnTo>
                  <a:pt x="2059965" y="5661200"/>
                </a:lnTo>
                <a:lnTo>
                  <a:pt x="2061593" y="5658927"/>
                </a:lnTo>
                <a:lnTo>
                  <a:pt x="2063547" y="5657303"/>
                </a:lnTo>
                <a:lnTo>
                  <a:pt x="2066477" y="5655680"/>
                </a:lnTo>
                <a:lnTo>
                  <a:pt x="2069734" y="5654381"/>
                </a:lnTo>
                <a:lnTo>
                  <a:pt x="2073968" y="5653407"/>
                </a:lnTo>
                <a:lnTo>
                  <a:pt x="2078526" y="5652432"/>
                </a:lnTo>
                <a:close/>
                <a:moveTo>
                  <a:pt x="2024063" y="5651458"/>
                </a:moveTo>
                <a:lnTo>
                  <a:pt x="2027555" y="5652077"/>
                </a:lnTo>
                <a:lnTo>
                  <a:pt x="2030731" y="5653314"/>
                </a:lnTo>
                <a:lnTo>
                  <a:pt x="2033588" y="5654242"/>
                </a:lnTo>
                <a:lnTo>
                  <a:pt x="2036128" y="5655169"/>
                </a:lnTo>
                <a:lnTo>
                  <a:pt x="2038351" y="5656406"/>
                </a:lnTo>
                <a:lnTo>
                  <a:pt x="2039938" y="5657334"/>
                </a:lnTo>
                <a:lnTo>
                  <a:pt x="2041525" y="5658571"/>
                </a:lnTo>
                <a:lnTo>
                  <a:pt x="2043113" y="5660427"/>
                </a:lnTo>
                <a:lnTo>
                  <a:pt x="2044065" y="5661664"/>
                </a:lnTo>
                <a:lnTo>
                  <a:pt x="2045019" y="5663210"/>
                </a:lnTo>
                <a:lnTo>
                  <a:pt x="2045970" y="5666302"/>
                </a:lnTo>
                <a:lnTo>
                  <a:pt x="2046288" y="5669704"/>
                </a:lnTo>
                <a:lnTo>
                  <a:pt x="2046288" y="5673106"/>
                </a:lnTo>
                <a:lnTo>
                  <a:pt x="2045970" y="5676817"/>
                </a:lnTo>
                <a:lnTo>
                  <a:pt x="2045335" y="5680219"/>
                </a:lnTo>
                <a:lnTo>
                  <a:pt x="2044065" y="5687022"/>
                </a:lnTo>
                <a:lnTo>
                  <a:pt x="2043748" y="5690424"/>
                </a:lnTo>
                <a:lnTo>
                  <a:pt x="2043748" y="5693517"/>
                </a:lnTo>
                <a:lnTo>
                  <a:pt x="2044065" y="5696609"/>
                </a:lnTo>
                <a:lnTo>
                  <a:pt x="2044700" y="5697846"/>
                </a:lnTo>
                <a:lnTo>
                  <a:pt x="2045335" y="5699083"/>
                </a:lnTo>
                <a:lnTo>
                  <a:pt x="2043113" y="5697537"/>
                </a:lnTo>
                <a:lnTo>
                  <a:pt x="2040890" y="5695681"/>
                </a:lnTo>
                <a:lnTo>
                  <a:pt x="2039303" y="5694444"/>
                </a:lnTo>
                <a:lnTo>
                  <a:pt x="2038033" y="5692898"/>
                </a:lnTo>
                <a:lnTo>
                  <a:pt x="2036763" y="5691352"/>
                </a:lnTo>
                <a:lnTo>
                  <a:pt x="2035811" y="5689806"/>
                </a:lnTo>
                <a:lnTo>
                  <a:pt x="2034223" y="5686713"/>
                </a:lnTo>
                <a:lnTo>
                  <a:pt x="2033588" y="5683621"/>
                </a:lnTo>
                <a:lnTo>
                  <a:pt x="2033588" y="5680219"/>
                </a:lnTo>
                <a:lnTo>
                  <a:pt x="2033588" y="5677126"/>
                </a:lnTo>
                <a:lnTo>
                  <a:pt x="2033905" y="5673724"/>
                </a:lnTo>
                <a:lnTo>
                  <a:pt x="2034540" y="5667849"/>
                </a:lnTo>
                <a:lnTo>
                  <a:pt x="2034540" y="5664756"/>
                </a:lnTo>
                <a:lnTo>
                  <a:pt x="2033905" y="5661973"/>
                </a:lnTo>
                <a:lnTo>
                  <a:pt x="2032953" y="5658880"/>
                </a:lnTo>
                <a:lnTo>
                  <a:pt x="2032000" y="5657643"/>
                </a:lnTo>
                <a:lnTo>
                  <a:pt x="2031048" y="5656406"/>
                </a:lnTo>
                <a:lnTo>
                  <a:pt x="2029778" y="5655169"/>
                </a:lnTo>
                <a:lnTo>
                  <a:pt x="2028191" y="5653932"/>
                </a:lnTo>
                <a:close/>
                <a:moveTo>
                  <a:pt x="2406488" y="5648283"/>
                </a:moveTo>
                <a:lnTo>
                  <a:pt x="2410475" y="5648283"/>
                </a:lnTo>
                <a:lnTo>
                  <a:pt x="2413542" y="5648579"/>
                </a:lnTo>
                <a:lnTo>
                  <a:pt x="2416302" y="5648874"/>
                </a:lnTo>
                <a:lnTo>
                  <a:pt x="2421822" y="5649760"/>
                </a:lnTo>
                <a:lnTo>
                  <a:pt x="2424889" y="5650055"/>
                </a:lnTo>
                <a:lnTo>
                  <a:pt x="2427649" y="5650351"/>
                </a:lnTo>
                <a:lnTo>
                  <a:pt x="2428569" y="5651532"/>
                </a:lnTo>
                <a:lnTo>
                  <a:pt x="2428876" y="5653009"/>
                </a:lnTo>
                <a:lnTo>
                  <a:pt x="2428569" y="5653600"/>
                </a:lnTo>
                <a:lnTo>
                  <a:pt x="2428262" y="5654486"/>
                </a:lnTo>
                <a:lnTo>
                  <a:pt x="2427649" y="5655076"/>
                </a:lnTo>
                <a:lnTo>
                  <a:pt x="2426729" y="5655667"/>
                </a:lnTo>
                <a:lnTo>
                  <a:pt x="2424276" y="5656553"/>
                </a:lnTo>
                <a:lnTo>
                  <a:pt x="2421515" y="5657144"/>
                </a:lnTo>
                <a:lnTo>
                  <a:pt x="2419062" y="5658030"/>
                </a:lnTo>
                <a:lnTo>
                  <a:pt x="2418142" y="5658620"/>
                </a:lnTo>
                <a:lnTo>
                  <a:pt x="2417529" y="5659507"/>
                </a:lnTo>
                <a:lnTo>
                  <a:pt x="2417222" y="5660393"/>
                </a:lnTo>
                <a:lnTo>
                  <a:pt x="2416915" y="5660983"/>
                </a:lnTo>
                <a:lnTo>
                  <a:pt x="2413542" y="5660393"/>
                </a:lnTo>
                <a:lnTo>
                  <a:pt x="2410782" y="5658916"/>
                </a:lnTo>
                <a:lnTo>
                  <a:pt x="2408021" y="5657734"/>
                </a:lnTo>
                <a:lnTo>
                  <a:pt x="2405875" y="5656553"/>
                </a:lnTo>
                <a:lnTo>
                  <a:pt x="2404341" y="5654781"/>
                </a:lnTo>
                <a:lnTo>
                  <a:pt x="2403421" y="5653009"/>
                </a:lnTo>
                <a:lnTo>
                  <a:pt x="2402501" y="5650941"/>
                </a:lnTo>
                <a:lnTo>
                  <a:pt x="2401888" y="5648579"/>
                </a:lnTo>
                <a:close/>
                <a:moveTo>
                  <a:pt x="4211638" y="5633996"/>
                </a:moveTo>
                <a:lnTo>
                  <a:pt x="4216166" y="5635584"/>
                </a:lnTo>
                <a:lnTo>
                  <a:pt x="4218106" y="5636536"/>
                </a:lnTo>
                <a:lnTo>
                  <a:pt x="4219723" y="5637806"/>
                </a:lnTo>
                <a:lnTo>
                  <a:pt x="4222957" y="5640664"/>
                </a:lnTo>
                <a:lnTo>
                  <a:pt x="4225221" y="5643521"/>
                </a:lnTo>
                <a:lnTo>
                  <a:pt x="4226838" y="5647014"/>
                </a:lnTo>
                <a:lnTo>
                  <a:pt x="4227808" y="5650189"/>
                </a:lnTo>
                <a:lnTo>
                  <a:pt x="4228454" y="5654317"/>
                </a:lnTo>
                <a:lnTo>
                  <a:pt x="4229101" y="5657809"/>
                </a:lnTo>
                <a:lnTo>
                  <a:pt x="4225544" y="5657174"/>
                </a:lnTo>
                <a:lnTo>
                  <a:pt x="4222957" y="5656539"/>
                </a:lnTo>
                <a:lnTo>
                  <a:pt x="4220693" y="5655904"/>
                </a:lnTo>
                <a:lnTo>
                  <a:pt x="4218753" y="5654952"/>
                </a:lnTo>
                <a:lnTo>
                  <a:pt x="4217459" y="5653682"/>
                </a:lnTo>
                <a:lnTo>
                  <a:pt x="4216489" y="5652412"/>
                </a:lnTo>
                <a:lnTo>
                  <a:pt x="4215842" y="5651142"/>
                </a:lnTo>
                <a:lnTo>
                  <a:pt x="4215519" y="5649872"/>
                </a:lnTo>
                <a:lnTo>
                  <a:pt x="4214872" y="5646697"/>
                </a:lnTo>
                <a:lnTo>
                  <a:pt x="4214225" y="5642886"/>
                </a:lnTo>
                <a:lnTo>
                  <a:pt x="4213255" y="5638759"/>
                </a:lnTo>
                <a:lnTo>
                  <a:pt x="4212608" y="5636219"/>
                </a:lnTo>
                <a:close/>
                <a:moveTo>
                  <a:pt x="2190116" y="5629233"/>
                </a:moveTo>
                <a:lnTo>
                  <a:pt x="2190751" y="5631187"/>
                </a:lnTo>
                <a:lnTo>
                  <a:pt x="2191068" y="5632490"/>
                </a:lnTo>
                <a:lnTo>
                  <a:pt x="2191068" y="5633792"/>
                </a:lnTo>
                <a:lnTo>
                  <a:pt x="2190751" y="5635095"/>
                </a:lnTo>
                <a:lnTo>
                  <a:pt x="2190116" y="5636072"/>
                </a:lnTo>
                <a:lnTo>
                  <a:pt x="2189481" y="5637049"/>
                </a:lnTo>
                <a:lnTo>
                  <a:pt x="2188211" y="5638351"/>
                </a:lnTo>
                <a:lnTo>
                  <a:pt x="2186941" y="5639002"/>
                </a:lnTo>
                <a:lnTo>
                  <a:pt x="2185671" y="5639654"/>
                </a:lnTo>
                <a:lnTo>
                  <a:pt x="2184083" y="5639979"/>
                </a:lnTo>
                <a:lnTo>
                  <a:pt x="2180274" y="5640305"/>
                </a:lnTo>
                <a:lnTo>
                  <a:pt x="2176463" y="5639654"/>
                </a:lnTo>
                <a:lnTo>
                  <a:pt x="2171701" y="5638351"/>
                </a:lnTo>
                <a:lnTo>
                  <a:pt x="2172654" y="5643887"/>
                </a:lnTo>
                <a:lnTo>
                  <a:pt x="2173923" y="5645190"/>
                </a:lnTo>
                <a:lnTo>
                  <a:pt x="2175828" y="5645515"/>
                </a:lnTo>
                <a:lnTo>
                  <a:pt x="2177416" y="5645515"/>
                </a:lnTo>
                <a:lnTo>
                  <a:pt x="2179321" y="5645190"/>
                </a:lnTo>
                <a:lnTo>
                  <a:pt x="2184718" y="5643561"/>
                </a:lnTo>
                <a:lnTo>
                  <a:pt x="2188211" y="5643236"/>
                </a:lnTo>
                <a:lnTo>
                  <a:pt x="2192021" y="5643236"/>
                </a:lnTo>
                <a:lnTo>
                  <a:pt x="2193926" y="5654633"/>
                </a:lnTo>
                <a:lnTo>
                  <a:pt x="2190434" y="5653982"/>
                </a:lnTo>
                <a:lnTo>
                  <a:pt x="2186306" y="5653331"/>
                </a:lnTo>
                <a:lnTo>
                  <a:pt x="2177416" y="5652028"/>
                </a:lnTo>
                <a:lnTo>
                  <a:pt x="2168526" y="5651377"/>
                </a:lnTo>
                <a:lnTo>
                  <a:pt x="2164081" y="5650726"/>
                </a:lnTo>
                <a:lnTo>
                  <a:pt x="2160588" y="5649749"/>
                </a:lnTo>
                <a:lnTo>
                  <a:pt x="2160588" y="5648120"/>
                </a:lnTo>
                <a:lnTo>
                  <a:pt x="2160271" y="5646492"/>
                </a:lnTo>
                <a:lnTo>
                  <a:pt x="2160271" y="5644538"/>
                </a:lnTo>
                <a:lnTo>
                  <a:pt x="2159953" y="5642910"/>
                </a:lnTo>
                <a:lnTo>
                  <a:pt x="2158683" y="5641282"/>
                </a:lnTo>
                <a:lnTo>
                  <a:pt x="2157413" y="5640305"/>
                </a:lnTo>
                <a:lnTo>
                  <a:pt x="2155508" y="5639328"/>
                </a:lnTo>
                <a:lnTo>
                  <a:pt x="2152651" y="5639002"/>
                </a:lnTo>
                <a:lnTo>
                  <a:pt x="2169478" y="5633467"/>
                </a:lnTo>
                <a:lnTo>
                  <a:pt x="2179003" y="5631187"/>
                </a:lnTo>
                <a:lnTo>
                  <a:pt x="2184083" y="5630210"/>
                </a:lnTo>
                <a:close/>
                <a:moveTo>
                  <a:pt x="3525811" y="5627646"/>
                </a:moveTo>
                <a:lnTo>
                  <a:pt x="3531745" y="5628911"/>
                </a:lnTo>
                <a:lnTo>
                  <a:pt x="3533931" y="5629543"/>
                </a:lnTo>
                <a:lnTo>
                  <a:pt x="3535492" y="5630807"/>
                </a:lnTo>
                <a:lnTo>
                  <a:pt x="3536742" y="5631439"/>
                </a:lnTo>
                <a:lnTo>
                  <a:pt x="3537678" y="5632388"/>
                </a:lnTo>
                <a:lnTo>
                  <a:pt x="3538615" y="5633336"/>
                </a:lnTo>
                <a:lnTo>
                  <a:pt x="3538928" y="5633968"/>
                </a:lnTo>
                <a:lnTo>
                  <a:pt x="3538928" y="5634916"/>
                </a:lnTo>
                <a:lnTo>
                  <a:pt x="3538615" y="5636181"/>
                </a:lnTo>
                <a:lnTo>
                  <a:pt x="3537366" y="5638394"/>
                </a:lnTo>
                <a:lnTo>
                  <a:pt x="3535805" y="5640606"/>
                </a:lnTo>
                <a:lnTo>
                  <a:pt x="3534243" y="5642503"/>
                </a:lnTo>
                <a:lnTo>
                  <a:pt x="3532369" y="5645032"/>
                </a:lnTo>
                <a:lnTo>
                  <a:pt x="3530496" y="5647244"/>
                </a:lnTo>
                <a:lnTo>
                  <a:pt x="3529559" y="5649141"/>
                </a:lnTo>
                <a:lnTo>
                  <a:pt x="3529559" y="5650089"/>
                </a:lnTo>
                <a:lnTo>
                  <a:pt x="3529559" y="5651037"/>
                </a:lnTo>
                <a:lnTo>
                  <a:pt x="3529871" y="5651986"/>
                </a:lnTo>
                <a:lnTo>
                  <a:pt x="3530496" y="5653250"/>
                </a:lnTo>
                <a:lnTo>
                  <a:pt x="3531745" y="5653882"/>
                </a:lnTo>
                <a:lnTo>
                  <a:pt x="3533306" y="5654831"/>
                </a:lnTo>
                <a:lnTo>
                  <a:pt x="3534868" y="5655463"/>
                </a:lnTo>
                <a:lnTo>
                  <a:pt x="3537054" y="5656095"/>
                </a:lnTo>
                <a:lnTo>
                  <a:pt x="3543300" y="5657043"/>
                </a:lnTo>
                <a:lnTo>
                  <a:pt x="3537678" y="5659256"/>
                </a:lnTo>
                <a:lnTo>
                  <a:pt x="3533619" y="5661469"/>
                </a:lnTo>
                <a:lnTo>
                  <a:pt x="3530183" y="5663997"/>
                </a:lnTo>
                <a:lnTo>
                  <a:pt x="3527997" y="5666210"/>
                </a:lnTo>
                <a:lnTo>
                  <a:pt x="3526436" y="5669055"/>
                </a:lnTo>
                <a:lnTo>
                  <a:pt x="3525499" y="5671900"/>
                </a:lnTo>
                <a:lnTo>
                  <a:pt x="3524874" y="5674745"/>
                </a:lnTo>
                <a:lnTo>
                  <a:pt x="3524250" y="5677590"/>
                </a:lnTo>
                <a:lnTo>
                  <a:pt x="3523625" y="5680435"/>
                </a:lnTo>
                <a:lnTo>
                  <a:pt x="3523001" y="5683279"/>
                </a:lnTo>
                <a:lnTo>
                  <a:pt x="3522064" y="5686124"/>
                </a:lnTo>
                <a:lnTo>
                  <a:pt x="3520502" y="5688653"/>
                </a:lnTo>
                <a:lnTo>
                  <a:pt x="3518316" y="5691814"/>
                </a:lnTo>
                <a:lnTo>
                  <a:pt x="3514881" y="5694343"/>
                </a:lnTo>
                <a:lnTo>
                  <a:pt x="3510821" y="5696872"/>
                </a:lnTo>
                <a:lnTo>
                  <a:pt x="3505200" y="5699084"/>
                </a:lnTo>
                <a:lnTo>
                  <a:pt x="3506137" y="5688653"/>
                </a:lnTo>
                <a:lnTo>
                  <a:pt x="3507698" y="5679170"/>
                </a:lnTo>
                <a:lnTo>
                  <a:pt x="3510196" y="5669687"/>
                </a:lnTo>
                <a:lnTo>
                  <a:pt x="3512695" y="5660520"/>
                </a:lnTo>
                <a:lnTo>
                  <a:pt x="3515505" y="5651354"/>
                </a:lnTo>
                <a:lnTo>
                  <a:pt x="3518941" y="5643135"/>
                </a:lnTo>
                <a:lnTo>
                  <a:pt x="3522064" y="5635233"/>
                </a:lnTo>
                <a:close/>
                <a:moveTo>
                  <a:pt x="2411414" y="5622883"/>
                </a:moveTo>
                <a:lnTo>
                  <a:pt x="2406873" y="5625590"/>
                </a:lnTo>
                <a:lnTo>
                  <a:pt x="2403954" y="5627620"/>
                </a:lnTo>
                <a:lnTo>
                  <a:pt x="2402981" y="5628635"/>
                </a:lnTo>
                <a:lnTo>
                  <a:pt x="2402657" y="5629650"/>
                </a:lnTo>
                <a:lnTo>
                  <a:pt x="2402009" y="5631003"/>
                </a:lnTo>
                <a:lnTo>
                  <a:pt x="2402009" y="5632018"/>
                </a:lnTo>
                <a:lnTo>
                  <a:pt x="2402981" y="5634048"/>
                </a:lnTo>
                <a:lnTo>
                  <a:pt x="2404278" y="5636416"/>
                </a:lnTo>
                <a:lnTo>
                  <a:pt x="2406224" y="5639800"/>
                </a:lnTo>
                <a:lnTo>
                  <a:pt x="2407846" y="5643521"/>
                </a:lnTo>
                <a:lnTo>
                  <a:pt x="2403954" y="5643521"/>
                </a:lnTo>
                <a:lnTo>
                  <a:pt x="2400387" y="5643183"/>
                </a:lnTo>
                <a:lnTo>
                  <a:pt x="2394548" y="5642168"/>
                </a:lnTo>
                <a:lnTo>
                  <a:pt x="2389035" y="5641153"/>
                </a:lnTo>
                <a:lnTo>
                  <a:pt x="2385143" y="5641153"/>
                </a:lnTo>
                <a:lnTo>
                  <a:pt x="2381251" y="5641153"/>
                </a:lnTo>
                <a:lnTo>
                  <a:pt x="2385143" y="5635401"/>
                </a:lnTo>
                <a:lnTo>
                  <a:pt x="2387089" y="5632356"/>
                </a:lnTo>
                <a:lnTo>
                  <a:pt x="2390009" y="5629650"/>
                </a:lnTo>
                <a:lnTo>
                  <a:pt x="2393576" y="5627282"/>
                </a:lnTo>
                <a:lnTo>
                  <a:pt x="2395846" y="5626267"/>
                </a:lnTo>
                <a:lnTo>
                  <a:pt x="2398116" y="5625252"/>
                </a:lnTo>
                <a:lnTo>
                  <a:pt x="2400711" y="5624575"/>
                </a:lnTo>
                <a:lnTo>
                  <a:pt x="2403954" y="5623898"/>
                </a:lnTo>
                <a:lnTo>
                  <a:pt x="2407522" y="5623560"/>
                </a:lnTo>
                <a:close/>
                <a:moveTo>
                  <a:pt x="2443163" y="5616533"/>
                </a:moveTo>
                <a:lnTo>
                  <a:pt x="2445386" y="5616533"/>
                </a:lnTo>
                <a:lnTo>
                  <a:pt x="2447291" y="5617116"/>
                </a:lnTo>
                <a:lnTo>
                  <a:pt x="2447608" y="5617408"/>
                </a:lnTo>
                <a:lnTo>
                  <a:pt x="2447926" y="5617700"/>
                </a:lnTo>
                <a:lnTo>
                  <a:pt x="2447608" y="5618866"/>
                </a:lnTo>
                <a:lnTo>
                  <a:pt x="2446973" y="5620032"/>
                </a:lnTo>
                <a:lnTo>
                  <a:pt x="2445386" y="5621490"/>
                </a:lnTo>
                <a:lnTo>
                  <a:pt x="2443798" y="5623240"/>
                </a:lnTo>
                <a:lnTo>
                  <a:pt x="2441576" y="5624698"/>
                </a:lnTo>
                <a:lnTo>
                  <a:pt x="2439353" y="5626156"/>
                </a:lnTo>
                <a:lnTo>
                  <a:pt x="2436178" y="5627322"/>
                </a:lnTo>
                <a:lnTo>
                  <a:pt x="2433638" y="5628489"/>
                </a:lnTo>
                <a:lnTo>
                  <a:pt x="2430463" y="5629946"/>
                </a:lnTo>
                <a:lnTo>
                  <a:pt x="2427605" y="5630530"/>
                </a:lnTo>
                <a:lnTo>
                  <a:pt x="2424748" y="5630821"/>
                </a:lnTo>
                <a:lnTo>
                  <a:pt x="2421573" y="5630238"/>
                </a:lnTo>
                <a:lnTo>
                  <a:pt x="2419668" y="5629946"/>
                </a:lnTo>
                <a:lnTo>
                  <a:pt x="2418398" y="5629072"/>
                </a:lnTo>
                <a:lnTo>
                  <a:pt x="2417763" y="5628489"/>
                </a:lnTo>
                <a:lnTo>
                  <a:pt x="2418080" y="5627614"/>
                </a:lnTo>
                <a:lnTo>
                  <a:pt x="2419033" y="5627031"/>
                </a:lnTo>
                <a:lnTo>
                  <a:pt x="2420303" y="5626447"/>
                </a:lnTo>
                <a:lnTo>
                  <a:pt x="2422208" y="5625864"/>
                </a:lnTo>
                <a:lnTo>
                  <a:pt x="2426970" y="5624698"/>
                </a:lnTo>
                <a:lnTo>
                  <a:pt x="2432685" y="5623531"/>
                </a:lnTo>
                <a:lnTo>
                  <a:pt x="2438083" y="5622657"/>
                </a:lnTo>
                <a:lnTo>
                  <a:pt x="2442846" y="5622657"/>
                </a:lnTo>
                <a:lnTo>
                  <a:pt x="2442846" y="5621490"/>
                </a:lnTo>
                <a:lnTo>
                  <a:pt x="2442528" y="5620616"/>
                </a:lnTo>
                <a:lnTo>
                  <a:pt x="2442211" y="5620032"/>
                </a:lnTo>
                <a:lnTo>
                  <a:pt x="2441258" y="5619449"/>
                </a:lnTo>
                <a:lnTo>
                  <a:pt x="2440306" y="5618866"/>
                </a:lnTo>
                <a:lnTo>
                  <a:pt x="2439036" y="5618574"/>
                </a:lnTo>
                <a:lnTo>
                  <a:pt x="2435543" y="5617991"/>
                </a:lnTo>
                <a:lnTo>
                  <a:pt x="2439988" y="5617116"/>
                </a:lnTo>
                <a:close/>
                <a:moveTo>
                  <a:pt x="2097398" y="5616533"/>
                </a:moveTo>
                <a:lnTo>
                  <a:pt x="2100190" y="5616533"/>
                </a:lnTo>
                <a:lnTo>
                  <a:pt x="2102671" y="5616851"/>
                </a:lnTo>
                <a:lnTo>
                  <a:pt x="2104223" y="5617168"/>
                </a:lnTo>
                <a:lnTo>
                  <a:pt x="2105774" y="5617803"/>
                </a:lnTo>
                <a:lnTo>
                  <a:pt x="2106704" y="5618438"/>
                </a:lnTo>
                <a:lnTo>
                  <a:pt x="2107636" y="5619073"/>
                </a:lnTo>
                <a:lnTo>
                  <a:pt x="2109496" y="5620978"/>
                </a:lnTo>
                <a:lnTo>
                  <a:pt x="2111357" y="5622566"/>
                </a:lnTo>
                <a:lnTo>
                  <a:pt x="2112288" y="5623201"/>
                </a:lnTo>
                <a:lnTo>
                  <a:pt x="2113529" y="5624153"/>
                </a:lnTo>
                <a:lnTo>
                  <a:pt x="2115390" y="5624471"/>
                </a:lnTo>
                <a:lnTo>
                  <a:pt x="2117872" y="5624471"/>
                </a:lnTo>
                <a:lnTo>
                  <a:pt x="2120663" y="5624471"/>
                </a:lnTo>
                <a:lnTo>
                  <a:pt x="2124076" y="5624153"/>
                </a:lnTo>
                <a:lnTo>
                  <a:pt x="2122525" y="5626058"/>
                </a:lnTo>
                <a:lnTo>
                  <a:pt x="2120974" y="5627328"/>
                </a:lnTo>
                <a:lnTo>
                  <a:pt x="2119112" y="5628281"/>
                </a:lnTo>
                <a:lnTo>
                  <a:pt x="2117251" y="5628916"/>
                </a:lnTo>
                <a:lnTo>
                  <a:pt x="2114459" y="5629233"/>
                </a:lnTo>
                <a:lnTo>
                  <a:pt x="2112288" y="5629233"/>
                </a:lnTo>
                <a:lnTo>
                  <a:pt x="2109806" y="5628916"/>
                </a:lnTo>
                <a:lnTo>
                  <a:pt x="2107325" y="5628281"/>
                </a:lnTo>
                <a:lnTo>
                  <a:pt x="2104843" y="5627328"/>
                </a:lnTo>
                <a:lnTo>
                  <a:pt x="2102982" y="5626376"/>
                </a:lnTo>
                <a:lnTo>
                  <a:pt x="2100810" y="5625106"/>
                </a:lnTo>
                <a:lnTo>
                  <a:pt x="2099259" y="5623836"/>
                </a:lnTo>
                <a:lnTo>
                  <a:pt x="2098018" y="5621931"/>
                </a:lnTo>
                <a:lnTo>
                  <a:pt x="2097398" y="5620343"/>
                </a:lnTo>
                <a:lnTo>
                  <a:pt x="2097088" y="5618438"/>
                </a:lnTo>
                <a:close/>
                <a:moveTo>
                  <a:pt x="2358298" y="5605421"/>
                </a:moveTo>
                <a:lnTo>
                  <a:pt x="2358959" y="5605421"/>
                </a:lnTo>
                <a:lnTo>
                  <a:pt x="2359620" y="5605743"/>
                </a:lnTo>
                <a:lnTo>
                  <a:pt x="2360282" y="5606065"/>
                </a:lnTo>
                <a:lnTo>
                  <a:pt x="2361605" y="5607998"/>
                </a:lnTo>
                <a:lnTo>
                  <a:pt x="2363589" y="5609931"/>
                </a:lnTo>
                <a:lnTo>
                  <a:pt x="2364912" y="5610575"/>
                </a:lnTo>
                <a:lnTo>
                  <a:pt x="2366896" y="5611219"/>
                </a:lnTo>
                <a:lnTo>
                  <a:pt x="2368550" y="5611541"/>
                </a:lnTo>
                <a:lnTo>
                  <a:pt x="2370865" y="5611541"/>
                </a:lnTo>
                <a:lnTo>
                  <a:pt x="2373512" y="5611219"/>
                </a:lnTo>
                <a:lnTo>
                  <a:pt x="2376488" y="5610575"/>
                </a:lnTo>
                <a:lnTo>
                  <a:pt x="2358959" y="5627646"/>
                </a:lnTo>
                <a:lnTo>
                  <a:pt x="2355651" y="5627002"/>
                </a:lnTo>
                <a:lnTo>
                  <a:pt x="2353667" y="5626036"/>
                </a:lnTo>
                <a:lnTo>
                  <a:pt x="2353006" y="5625069"/>
                </a:lnTo>
                <a:lnTo>
                  <a:pt x="2352675" y="5623781"/>
                </a:lnTo>
                <a:lnTo>
                  <a:pt x="2353006" y="5622493"/>
                </a:lnTo>
                <a:lnTo>
                  <a:pt x="2353998" y="5620882"/>
                </a:lnTo>
                <a:lnTo>
                  <a:pt x="2356644" y="5618305"/>
                </a:lnTo>
                <a:lnTo>
                  <a:pt x="2359951" y="5615406"/>
                </a:lnTo>
                <a:lnTo>
                  <a:pt x="2360943" y="5613796"/>
                </a:lnTo>
                <a:lnTo>
                  <a:pt x="2361274" y="5612507"/>
                </a:lnTo>
                <a:lnTo>
                  <a:pt x="2361274" y="5611219"/>
                </a:lnTo>
                <a:lnTo>
                  <a:pt x="2360612" y="5610253"/>
                </a:lnTo>
                <a:lnTo>
                  <a:pt x="2358628" y="5609286"/>
                </a:lnTo>
                <a:lnTo>
                  <a:pt x="2355651" y="5608642"/>
                </a:lnTo>
                <a:lnTo>
                  <a:pt x="2356644" y="5606710"/>
                </a:lnTo>
                <a:lnTo>
                  <a:pt x="2357305" y="5605743"/>
                </a:lnTo>
                <a:close/>
                <a:moveTo>
                  <a:pt x="3533936" y="5597483"/>
                </a:moveTo>
                <a:lnTo>
                  <a:pt x="3537802" y="5597808"/>
                </a:lnTo>
                <a:lnTo>
                  <a:pt x="3541023" y="5598457"/>
                </a:lnTo>
                <a:lnTo>
                  <a:pt x="3542955" y="5599107"/>
                </a:lnTo>
                <a:lnTo>
                  <a:pt x="3544244" y="5599756"/>
                </a:lnTo>
                <a:lnTo>
                  <a:pt x="3544888" y="5601055"/>
                </a:lnTo>
                <a:lnTo>
                  <a:pt x="3544888" y="5602354"/>
                </a:lnTo>
                <a:lnTo>
                  <a:pt x="3544244" y="5603328"/>
                </a:lnTo>
                <a:lnTo>
                  <a:pt x="3543277" y="5604627"/>
                </a:lnTo>
                <a:lnTo>
                  <a:pt x="3541667" y="5605601"/>
                </a:lnTo>
                <a:lnTo>
                  <a:pt x="3540056" y="5606900"/>
                </a:lnTo>
                <a:lnTo>
                  <a:pt x="3534903" y="5609173"/>
                </a:lnTo>
                <a:lnTo>
                  <a:pt x="3529105" y="5610797"/>
                </a:lnTo>
                <a:lnTo>
                  <a:pt x="3526206" y="5611447"/>
                </a:lnTo>
                <a:lnTo>
                  <a:pt x="3522985" y="5611771"/>
                </a:lnTo>
                <a:lnTo>
                  <a:pt x="3522663" y="5610797"/>
                </a:lnTo>
                <a:lnTo>
                  <a:pt x="3522663" y="5609498"/>
                </a:lnTo>
                <a:lnTo>
                  <a:pt x="3522985" y="5608524"/>
                </a:lnTo>
                <a:lnTo>
                  <a:pt x="3523307" y="5607225"/>
                </a:lnTo>
                <a:lnTo>
                  <a:pt x="3525240" y="5605601"/>
                </a:lnTo>
                <a:lnTo>
                  <a:pt x="3526850" y="5603978"/>
                </a:lnTo>
                <a:lnTo>
                  <a:pt x="3531037" y="5601055"/>
                </a:lnTo>
                <a:lnTo>
                  <a:pt x="3532970" y="5599432"/>
                </a:lnTo>
                <a:close/>
                <a:moveTo>
                  <a:pt x="2426072" y="5597483"/>
                </a:moveTo>
                <a:lnTo>
                  <a:pt x="2430873" y="5597483"/>
                </a:lnTo>
                <a:lnTo>
                  <a:pt x="2435354" y="5598205"/>
                </a:lnTo>
                <a:lnTo>
                  <a:pt x="2439195" y="5598927"/>
                </a:lnTo>
                <a:lnTo>
                  <a:pt x="2443036" y="5599648"/>
                </a:lnTo>
                <a:lnTo>
                  <a:pt x="2447516" y="5600731"/>
                </a:lnTo>
                <a:lnTo>
                  <a:pt x="2452317" y="5600731"/>
                </a:lnTo>
                <a:lnTo>
                  <a:pt x="2459039" y="5599648"/>
                </a:lnTo>
                <a:lnTo>
                  <a:pt x="2459039" y="5600731"/>
                </a:lnTo>
                <a:lnTo>
                  <a:pt x="2459039" y="5601452"/>
                </a:lnTo>
                <a:lnTo>
                  <a:pt x="2458079" y="5602896"/>
                </a:lnTo>
                <a:lnTo>
                  <a:pt x="2456478" y="5603617"/>
                </a:lnTo>
                <a:lnTo>
                  <a:pt x="2454238" y="5604339"/>
                </a:lnTo>
                <a:lnTo>
                  <a:pt x="2451037" y="5605060"/>
                </a:lnTo>
                <a:lnTo>
                  <a:pt x="2448157" y="5605421"/>
                </a:lnTo>
                <a:lnTo>
                  <a:pt x="2440795" y="5605421"/>
                </a:lnTo>
                <a:lnTo>
                  <a:pt x="2433114" y="5604700"/>
                </a:lnTo>
                <a:lnTo>
                  <a:pt x="2429593" y="5603978"/>
                </a:lnTo>
                <a:lnTo>
                  <a:pt x="2426392" y="5603256"/>
                </a:lnTo>
                <a:lnTo>
                  <a:pt x="2423512" y="5602174"/>
                </a:lnTo>
                <a:lnTo>
                  <a:pt x="2421591" y="5601091"/>
                </a:lnTo>
                <a:lnTo>
                  <a:pt x="2419991" y="5599648"/>
                </a:lnTo>
                <a:lnTo>
                  <a:pt x="2419671" y="5598566"/>
                </a:lnTo>
                <a:lnTo>
                  <a:pt x="2419351" y="5597844"/>
                </a:lnTo>
                <a:close/>
                <a:moveTo>
                  <a:pt x="2106613" y="5595896"/>
                </a:moveTo>
                <a:lnTo>
                  <a:pt x="2105352" y="5597247"/>
                </a:lnTo>
                <a:lnTo>
                  <a:pt x="2103776" y="5598598"/>
                </a:lnTo>
                <a:lnTo>
                  <a:pt x="2101885" y="5599949"/>
                </a:lnTo>
                <a:lnTo>
                  <a:pt x="2099364" y="5601301"/>
                </a:lnTo>
                <a:lnTo>
                  <a:pt x="2094636" y="5603327"/>
                </a:lnTo>
                <a:lnTo>
                  <a:pt x="2088648" y="5605016"/>
                </a:lnTo>
                <a:lnTo>
                  <a:pt x="2076357" y="5608394"/>
                </a:lnTo>
                <a:lnTo>
                  <a:pt x="2070054" y="5610082"/>
                </a:lnTo>
                <a:lnTo>
                  <a:pt x="2063750" y="5611771"/>
                </a:lnTo>
                <a:lnTo>
                  <a:pt x="2064380" y="5610082"/>
                </a:lnTo>
                <a:lnTo>
                  <a:pt x="2065956" y="5608394"/>
                </a:lnTo>
                <a:lnTo>
                  <a:pt x="2067217" y="5606705"/>
                </a:lnTo>
                <a:lnTo>
                  <a:pt x="2068793" y="5605354"/>
                </a:lnTo>
                <a:lnTo>
                  <a:pt x="2070683" y="5604003"/>
                </a:lnTo>
                <a:lnTo>
                  <a:pt x="2073205" y="5602989"/>
                </a:lnTo>
                <a:lnTo>
                  <a:pt x="2078248" y="5601301"/>
                </a:lnTo>
                <a:lnTo>
                  <a:pt x="2084551" y="5599274"/>
                </a:lnTo>
                <a:lnTo>
                  <a:pt x="2091486" y="5597923"/>
                </a:lnTo>
                <a:lnTo>
                  <a:pt x="2099049" y="5596910"/>
                </a:lnTo>
                <a:close/>
                <a:moveTo>
                  <a:pt x="2335401" y="5584783"/>
                </a:moveTo>
                <a:lnTo>
                  <a:pt x="2338232" y="5584783"/>
                </a:lnTo>
                <a:lnTo>
                  <a:pt x="2343260" y="5585094"/>
                </a:lnTo>
                <a:lnTo>
                  <a:pt x="2348290" y="5586336"/>
                </a:lnTo>
                <a:lnTo>
                  <a:pt x="2350176" y="5587268"/>
                </a:lnTo>
                <a:lnTo>
                  <a:pt x="2352062" y="5588200"/>
                </a:lnTo>
                <a:lnTo>
                  <a:pt x="2353320" y="5589132"/>
                </a:lnTo>
                <a:lnTo>
                  <a:pt x="2353948" y="5590374"/>
                </a:lnTo>
                <a:lnTo>
                  <a:pt x="2354263" y="5591306"/>
                </a:lnTo>
                <a:lnTo>
                  <a:pt x="2353634" y="5592548"/>
                </a:lnTo>
                <a:lnTo>
                  <a:pt x="2349862" y="5592548"/>
                </a:lnTo>
                <a:lnTo>
                  <a:pt x="2347033" y="5592548"/>
                </a:lnTo>
                <a:lnTo>
                  <a:pt x="2344832" y="5592859"/>
                </a:lnTo>
                <a:lnTo>
                  <a:pt x="2342946" y="5593170"/>
                </a:lnTo>
                <a:lnTo>
                  <a:pt x="2341374" y="5594102"/>
                </a:lnTo>
                <a:lnTo>
                  <a:pt x="2340117" y="5594723"/>
                </a:lnTo>
                <a:lnTo>
                  <a:pt x="2337916" y="5595965"/>
                </a:lnTo>
                <a:lnTo>
                  <a:pt x="2335401" y="5597208"/>
                </a:lnTo>
                <a:lnTo>
                  <a:pt x="2334144" y="5597829"/>
                </a:lnTo>
                <a:lnTo>
                  <a:pt x="2332887" y="5598450"/>
                </a:lnTo>
                <a:lnTo>
                  <a:pt x="2331000" y="5598761"/>
                </a:lnTo>
                <a:lnTo>
                  <a:pt x="2328486" y="5599071"/>
                </a:lnTo>
                <a:lnTo>
                  <a:pt x="2325656" y="5599071"/>
                </a:lnTo>
                <a:lnTo>
                  <a:pt x="2322513" y="5598761"/>
                </a:lnTo>
                <a:lnTo>
                  <a:pt x="2325028" y="5597829"/>
                </a:lnTo>
                <a:lnTo>
                  <a:pt x="2329429" y="5596276"/>
                </a:lnTo>
                <a:lnTo>
                  <a:pt x="2333830" y="5594723"/>
                </a:lnTo>
                <a:lnTo>
                  <a:pt x="2337916" y="5592548"/>
                </a:lnTo>
                <a:lnTo>
                  <a:pt x="2339174" y="5591617"/>
                </a:lnTo>
                <a:lnTo>
                  <a:pt x="2340117" y="5590685"/>
                </a:lnTo>
                <a:lnTo>
                  <a:pt x="2340431" y="5590064"/>
                </a:lnTo>
                <a:lnTo>
                  <a:pt x="2339802" y="5589442"/>
                </a:lnTo>
                <a:lnTo>
                  <a:pt x="2338545" y="5588821"/>
                </a:lnTo>
                <a:lnTo>
                  <a:pt x="2335716" y="5588511"/>
                </a:lnTo>
                <a:lnTo>
                  <a:pt x="2331943" y="5588200"/>
                </a:lnTo>
                <a:lnTo>
                  <a:pt x="2326914" y="5588200"/>
                </a:lnTo>
                <a:lnTo>
                  <a:pt x="2327542" y="5587268"/>
                </a:lnTo>
                <a:lnTo>
                  <a:pt x="2329114" y="5586026"/>
                </a:lnTo>
                <a:lnTo>
                  <a:pt x="2331000" y="5585404"/>
                </a:lnTo>
                <a:lnTo>
                  <a:pt x="2333201" y="5585094"/>
                </a:lnTo>
                <a:close/>
                <a:moveTo>
                  <a:pt x="2272665" y="5584783"/>
                </a:moveTo>
                <a:lnTo>
                  <a:pt x="2276158" y="5585101"/>
                </a:lnTo>
                <a:lnTo>
                  <a:pt x="2280604" y="5585738"/>
                </a:lnTo>
                <a:lnTo>
                  <a:pt x="2280604" y="5588284"/>
                </a:lnTo>
                <a:lnTo>
                  <a:pt x="2280920" y="5590830"/>
                </a:lnTo>
                <a:lnTo>
                  <a:pt x="2281238" y="5593376"/>
                </a:lnTo>
                <a:lnTo>
                  <a:pt x="2281873" y="5595604"/>
                </a:lnTo>
                <a:lnTo>
                  <a:pt x="2282508" y="5597831"/>
                </a:lnTo>
                <a:lnTo>
                  <a:pt x="2283461" y="5599741"/>
                </a:lnTo>
                <a:lnTo>
                  <a:pt x="2286001" y="5604196"/>
                </a:lnTo>
                <a:lnTo>
                  <a:pt x="2288858" y="5608015"/>
                </a:lnTo>
                <a:lnTo>
                  <a:pt x="2292668" y="5611516"/>
                </a:lnTo>
                <a:lnTo>
                  <a:pt x="2296478" y="5615017"/>
                </a:lnTo>
                <a:lnTo>
                  <a:pt x="2300605" y="5618199"/>
                </a:lnTo>
                <a:lnTo>
                  <a:pt x="2309813" y="5624564"/>
                </a:lnTo>
                <a:lnTo>
                  <a:pt x="2319338" y="5631248"/>
                </a:lnTo>
                <a:lnTo>
                  <a:pt x="2324100" y="5634748"/>
                </a:lnTo>
                <a:lnTo>
                  <a:pt x="2328228" y="5638567"/>
                </a:lnTo>
                <a:lnTo>
                  <a:pt x="2332673" y="5642386"/>
                </a:lnTo>
                <a:lnTo>
                  <a:pt x="2336800" y="5647160"/>
                </a:lnTo>
                <a:lnTo>
                  <a:pt x="2332673" y="5647160"/>
                </a:lnTo>
                <a:lnTo>
                  <a:pt x="2329498" y="5647478"/>
                </a:lnTo>
                <a:lnTo>
                  <a:pt x="2324100" y="5648751"/>
                </a:lnTo>
                <a:lnTo>
                  <a:pt x="2321560" y="5649388"/>
                </a:lnTo>
                <a:lnTo>
                  <a:pt x="2318703" y="5650024"/>
                </a:lnTo>
                <a:lnTo>
                  <a:pt x="2315210" y="5650343"/>
                </a:lnTo>
                <a:lnTo>
                  <a:pt x="2311083" y="5650343"/>
                </a:lnTo>
                <a:lnTo>
                  <a:pt x="2314893" y="5648433"/>
                </a:lnTo>
                <a:lnTo>
                  <a:pt x="2317433" y="5646524"/>
                </a:lnTo>
                <a:lnTo>
                  <a:pt x="2319338" y="5644932"/>
                </a:lnTo>
                <a:lnTo>
                  <a:pt x="2319973" y="5643659"/>
                </a:lnTo>
                <a:lnTo>
                  <a:pt x="2320290" y="5643023"/>
                </a:lnTo>
                <a:lnTo>
                  <a:pt x="2320609" y="5642068"/>
                </a:lnTo>
                <a:lnTo>
                  <a:pt x="2320609" y="5641113"/>
                </a:lnTo>
                <a:lnTo>
                  <a:pt x="2320290" y="5640159"/>
                </a:lnTo>
                <a:lnTo>
                  <a:pt x="2319655" y="5639204"/>
                </a:lnTo>
                <a:lnTo>
                  <a:pt x="2317750" y="5636658"/>
                </a:lnTo>
                <a:lnTo>
                  <a:pt x="2314893" y="5633794"/>
                </a:lnTo>
                <a:lnTo>
                  <a:pt x="2309813" y="5639204"/>
                </a:lnTo>
                <a:lnTo>
                  <a:pt x="2305050" y="5644614"/>
                </a:lnTo>
                <a:lnTo>
                  <a:pt x="2300605" y="5649706"/>
                </a:lnTo>
                <a:lnTo>
                  <a:pt x="2296795" y="5655434"/>
                </a:lnTo>
                <a:lnTo>
                  <a:pt x="2295208" y="5658299"/>
                </a:lnTo>
                <a:lnTo>
                  <a:pt x="2293621" y="5661481"/>
                </a:lnTo>
                <a:lnTo>
                  <a:pt x="2292668" y="5664345"/>
                </a:lnTo>
                <a:lnTo>
                  <a:pt x="2291398" y="5667846"/>
                </a:lnTo>
                <a:lnTo>
                  <a:pt x="2290445" y="5671029"/>
                </a:lnTo>
                <a:lnTo>
                  <a:pt x="2290128" y="5674529"/>
                </a:lnTo>
                <a:lnTo>
                  <a:pt x="2289810" y="5677712"/>
                </a:lnTo>
                <a:lnTo>
                  <a:pt x="2290128" y="5681531"/>
                </a:lnTo>
                <a:lnTo>
                  <a:pt x="2293938" y="5681531"/>
                </a:lnTo>
                <a:lnTo>
                  <a:pt x="2296478" y="5680894"/>
                </a:lnTo>
                <a:lnTo>
                  <a:pt x="2298701" y="5680576"/>
                </a:lnTo>
                <a:lnTo>
                  <a:pt x="2300288" y="5679940"/>
                </a:lnTo>
                <a:lnTo>
                  <a:pt x="2301241" y="5678985"/>
                </a:lnTo>
                <a:lnTo>
                  <a:pt x="2301875" y="5678030"/>
                </a:lnTo>
                <a:lnTo>
                  <a:pt x="2302193" y="5676757"/>
                </a:lnTo>
                <a:lnTo>
                  <a:pt x="2302193" y="5675484"/>
                </a:lnTo>
                <a:lnTo>
                  <a:pt x="2304415" y="5675802"/>
                </a:lnTo>
                <a:lnTo>
                  <a:pt x="2306320" y="5676121"/>
                </a:lnTo>
                <a:lnTo>
                  <a:pt x="2307909" y="5676439"/>
                </a:lnTo>
                <a:lnTo>
                  <a:pt x="2309178" y="5677394"/>
                </a:lnTo>
                <a:lnTo>
                  <a:pt x="2309813" y="5678348"/>
                </a:lnTo>
                <a:lnTo>
                  <a:pt x="2310130" y="5679303"/>
                </a:lnTo>
                <a:lnTo>
                  <a:pt x="2310449" y="5681849"/>
                </a:lnTo>
                <a:lnTo>
                  <a:pt x="2310130" y="5686941"/>
                </a:lnTo>
                <a:lnTo>
                  <a:pt x="2310130" y="5689805"/>
                </a:lnTo>
                <a:lnTo>
                  <a:pt x="2310765" y="5690760"/>
                </a:lnTo>
                <a:lnTo>
                  <a:pt x="2311400" y="5691715"/>
                </a:lnTo>
                <a:lnTo>
                  <a:pt x="2307273" y="5691397"/>
                </a:lnTo>
                <a:lnTo>
                  <a:pt x="2304098" y="5690760"/>
                </a:lnTo>
                <a:lnTo>
                  <a:pt x="2301875" y="5689805"/>
                </a:lnTo>
                <a:lnTo>
                  <a:pt x="2299653" y="5688214"/>
                </a:lnTo>
                <a:lnTo>
                  <a:pt x="2297113" y="5687259"/>
                </a:lnTo>
                <a:lnTo>
                  <a:pt x="2294255" y="5686623"/>
                </a:lnTo>
                <a:lnTo>
                  <a:pt x="2290128" y="5686305"/>
                </a:lnTo>
                <a:lnTo>
                  <a:pt x="2284413" y="5686941"/>
                </a:lnTo>
                <a:lnTo>
                  <a:pt x="2284413" y="5688532"/>
                </a:lnTo>
                <a:lnTo>
                  <a:pt x="2285365" y="5689805"/>
                </a:lnTo>
                <a:lnTo>
                  <a:pt x="2286318" y="5690760"/>
                </a:lnTo>
                <a:lnTo>
                  <a:pt x="2287588" y="5691078"/>
                </a:lnTo>
                <a:lnTo>
                  <a:pt x="2288858" y="5691397"/>
                </a:lnTo>
                <a:lnTo>
                  <a:pt x="2290128" y="5691078"/>
                </a:lnTo>
                <a:lnTo>
                  <a:pt x="2291081" y="5690442"/>
                </a:lnTo>
                <a:lnTo>
                  <a:pt x="2291398" y="5689487"/>
                </a:lnTo>
                <a:lnTo>
                  <a:pt x="2294255" y="5691078"/>
                </a:lnTo>
                <a:lnTo>
                  <a:pt x="2296795" y="5692351"/>
                </a:lnTo>
                <a:lnTo>
                  <a:pt x="2298701" y="5693943"/>
                </a:lnTo>
                <a:lnTo>
                  <a:pt x="2300605" y="5695216"/>
                </a:lnTo>
                <a:lnTo>
                  <a:pt x="2301875" y="5696807"/>
                </a:lnTo>
                <a:lnTo>
                  <a:pt x="2302828" y="5698398"/>
                </a:lnTo>
                <a:lnTo>
                  <a:pt x="2303463" y="5699671"/>
                </a:lnTo>
                <a:lnTo>
                  <a:pt x="2304098" y="5701262"/>
                </a:lnTo>
                <a:lnTo>
                  <a:pt x="2304098" y="5702535"/>
                </a:lnTo>
                <a:lnTo>
                  <a:pt x="2304415" y="5704445"/>
                </a:lnTo>
                <a:lnTo>
                  <a:pt x="2304098" y="5707309"/>
                </a:lnTo>
                <a:lnTo>
                  <a:pt x="2303463" y="5710173"/>
                </a:lnTo>
                <a:lnTo>
                  <a:pt x="2302510" y="5713356"/>
                </a:lnTo>
                <a:lnTo>
                  <a:pt x="2301558" y="5715902"/>
                </a:lnTo>
                <a:lnTo>
                  <a:pt x="2301241" y="5718766"/>
                </a:lnTo>
                <a:lnTo>
                  <a:pt x="2301241" y="5721312"/>
                </a:lnTo>
                <a:lnTo>
                  <a:pt x="2301558" y="5722585"/>
                </a:lnTo>
                <a:lnTo>
                  <a:pt x="2302193" y="5723858"/>
                </a:lnTo>
                <a:lnTo>
                  <a:pt x="2302828" y="5725131"/>
                </a:lnTo>
                <a:lnTo>
                  <a:pt x="2303780" y="5726404"/>
                </a:lnTo>
                <a:lnTo>
                  <a:pt x="2305050" y="5727677"/>
                </a:lnTo>
                <a:lnTo>
                  <a:pt x="2307273" y="5728632"/>
                </a:lnTo>
                <a:lnTo>
                  <a:pt x="2309178" y="5729586"/>
                </a:lnTo>
                <a:lnTo>
                  <a:pt x="2311718" y="5730541"/>
                </a:lnTo>
                <a:lnTo>
                  <a:pt x="2318069" y="5732451"/>
                </a:lnTo>
                <a:lnTo>
                  <a:pt x="2312670" y="5730859"/>
                </a:lnTo>
                <a:lnTo>
                  <a:pt x="2308860" y="5729905"/>
                </a:lnTo>
                <a:lnTo>
                  <a:pt x="2305685" y="5729586"/>
                </a:lnTo>
                <a:lnTo>
                  <a:pt x="2303780" y="5729905"/>
                </a:lnTo>
                <a:lnTo>
                  <a:pt x="2302510" y="5730541"/>
                </a:lnTo>
                <a:lnTo>
                  <a:pt x="2301558" y="5731814"/>
                </a:lnTo>
                <a:lnTo>
                  <a:pt x="2300923" y="5733405"/>
                </a:lnTo>
                <a:lnTo>
                  <a:pt x="2300923" y="5734997"/>
                </a:lnTo>
                <a:lnTo>
                  <a:pt x="2300288" y="5738497"/>
                </a:lnTo>
                <a:lnTo>
                  <a:pt x="2299653" y="5740089"/>
                </a:lnTo>
                <a:lnTo>
                  <a:pt x="2298383" y="5741680"/>
                </a:lnTo>
                <a:lnTo>
                  <a:pt x="2297113" y="5742953"/>
                </a:lnTo>
                <a:lnTo>
                  <a:pt x="2294890" y="5743908"/>
                </a:lnTo>
                <a:lnTo>
                  <a:pt x="2291398" y="5744544"/>
                </a:lnTo>
                <a:lnTo>
                  <a:pt x="2287588" y="5744544"/>
                </a:lnTo>
                <a:lnTo>
                  <a:pt x="2291398" y="5751546"/>
                </a:lnTo>
                <a:lnTo>
                  <a:pt x="2294573" y="5758865"/>
                </a:lnTo>
                <a:lnTo>
                  <a:pt x="2297113" y="5765867"/>
                </a:lnTo>
                <a:lnTo>
                  <a:pt x="2299018" y="5773187"/>
                </a:lnTo>
                <a:lnTo>
                  <a:pt x="2300923" y="5780506"/>
                </a:lnTo>
                <a:lnTo>
                  <a:pt x="2301875" y="5787508"/>
                </a:lnTo>
                <a:lnTo>
                  <a:pt x="2302828" y="5794827"/>
                </a:lnTo>
                <a:lnTo>
                  <a:pt x="2303463" y="5802147"/>
                </a:lnTo>
                <a:lnTo>
                  <a:pt x="2304415" y="5816468"/>
                </a:lnTo>
                <a:lnTo>
                  <a:pt x="2305050" y="5823470"/>
                </a:lnTo>
                <a:lnTo>
                  <a:pt x="2306003" y="5830790"/>
                </a:lnTo>
                <a:lnTo>
                  <a:pt x="2307273" y="5837791"/>
                </a:lnTo>
                <a:lnTo>
                  <a:pt x="2308543" y="5845111"/>
                </a:lnTo>
                <a:lnTo>
                  <a:pt x="2310449" y="5852112"/>
                </a:lnTo>
                <a:lnTo>
                  <a:pt x="2312670" y="5859114"/>
                </a:lnTo>
                <a:lnTo>
                  <a:pt x="2307273" y="5859750"/>
                </a:lnTo>
                <a:lnTo>
                  <a:pt x="2303145" y="5859432"/>
                </a:lnTo>
                <a:lnTo>
                  <a:pt x="2300288" y="5858477"/>
                </a:lnTo>
                <a:lnTo>
                  <a:pt x="2297748" y="5857522"/>
                </a:lnTo>
                <a:lnTo>
                  <a:pt x="2295525" y="5856249"/>
                </a:lnTo>
                <a:lnTo>
                  <a:pt x="2293303" y="5855295"/>
                </a:lnTo>
                <a:lnTo>
                  <a:pt x="2290128" y="5854658"/>
                </a:lnTo>
                <a:lnTo>
                  <a:pt x="2286001" y="5854340"/>
                </a:lnTo>
                <a:lnTo>
                  <a:pt x="2289175" y="5857522"/>
                </a:lnTo>
                <a:lnTo>
                  <a:pt x="2291398" y="5860705"/>
                </a:lnTo>
                <a:lnTo>
                  <a:pt x="2293303" y="5863887"/>
                </a:lnTo>
                <a:lnTo>
                  <a:pt x="2294573" y="5867070"/>
                </a:lnTo>
                <a:lnTo>
                  <a:pt x="2295208" y="5869616"/>
                </a:lnTo>
                <a:lnTo>
                  <a:pt x="2295843" y="5872480"/>
                </a:lnTo>
                <a:lnTo>
                  <a:pt x="2296478" y="5878527"/>
                </a:lnTo>
                <a:lnTo>
                  <a:pt x="2297113" y="5884574"/>
                </a:lnTo>
                <a:lnTo>
                  <a:pt x="2297748" y="5887756"/>
                </a:lnTo>
                <a:lnTo>
                  <a:pt x="2298701" y="5891257"/>
                </a:lnTo>
                <a:lnTo>
                  <a:pt x="2300288" y="5894439"/>
                </a:lnTo>
                <a:lnTo>
                  <a:pt x="2301875" y="5898258"/>
                </a:lnTo>
                <a:lnTo>
                  <a:pt x="2304415" y="5901759"/>
                </a:lnTo>
                <a:lnTo>
                  <a:pt x="2307590" y="5905896"/>
                </a:lnTo>
                <a:lnTo>
                  <a:pt x="2303780" y="5907169"/>
                </a:lnTo>
                <a:lnTo>
                  <a:pt x="2299970" y="5908442"/>
                </a:lnTo>
                <a:lnTo>
                  <a:pt x="2296478" y="5909715"/>
                </a:lnTo>
                <a:lnTo>
                  <a:pt x="2292985" y="5910988"/>
                </a:lnTo>
                <a:lnTo>
                  <a:pt x="2289175" y="5911625"/>
                </a:lnTo>
                <a:lnTo>
                  <a:pt x="2285365" y="5911943"/>
                </a:lnTo>
                <a:lnTo>
                  <a:pt x="2282825" y="5911625"/>
                </a:lnTo>
                <a:lnTo>
                  <a:pt x="2280604" y="5911307"/>
                </a:lnTo>
                <a:lnTo>
                  <a:pt x="2278380" y="5910670"/>
                </a:lnTo>
                <a:lnTo>
                  <a:pt x="2275524" y="5909397"/>
                </a:lnTo>
                <a:lnTo>
                  <a:pt x="2279015" y="5911307"/>
                </a:lnTo>
                <a:lnTo>
                  <a:pt x="2281238" y="5912580"/>
                </a:lnTo>
                <a:lnTo>
                  <a:pt x="2282508" y="5913853"/>
                </a:lnTo>
                <a:lnTo>
                  <a:pt x="2282825" y="5915444"/>
                </a:lnTo>
                <a:lnTo>
                  <a:pt x="2282825" y="5916717"/>
                </a:lnTo>
                <a:lnTo>
                  <a:pt x="2282190" y="5918308"/>
                </a:lnTo>
                <a:lnTo>
                  <a:pt x="2281238" y="5919581"/>
                </a:lnTo>
                <a:lnTo>
                  <a:pt x="2279968" y="5920854"/>
                </a:lnTo>
                <a:lnTo>
                  <a:pt x="2276793" y="5923718"/>
                </a:lnTo>
                <a:lnTo>
                  <a:pt x="2275205" y="5925628"/>
                </a:lnTo>
                <a:lnTo>
                  <a:pt x="2273935" y="5927219"/>
                </a:lnTo>
                <a:lnTo>
                  <a:pt x="2272984" y="5928810"/>
                </a:lnTo>
                <a:lnTo>
                  <a:pt x="2272665" y="5930401"/>
                </a:lnTo>
                <a:lnTo>
                  <a:pt x="2272665" y="5932311"/>
                </a:lnTo>
                <a:lnTo>
                  <a:pt x="2273300" y="5934539"/>
                </a:lnTo>
                <a:lnTo>
                  <a:pt x="2276793" y="5934220"/>
                </a:lnTo>
                <a:lnTo>
                  <a:pt x="2279968" y="5933266"/>
                </a:lnTo>
                <a:lnTo>
                  <a:pt x="2281873" y="5931993"/>
                </a:lnTo>
                <a:lnTo>
                  <a:pt x="2283143" y="5931038"/>
                </a:lnTo>
                <a:lnTo>
                  <a:pt x="2284095" y="5929447"/>
                </a:lnTo>
                <a:lnTo>
                  <a:pt x="2284413" y="5927855"/>
                </a:lnTo>
                <a:lnTo>
                  <a:pt x="2285048" y="5924355"/>
                </a:lnTo>
                <a:lnTo>
                  <a:pt x="2285365" y="5922763"/>
                </a:lnTo>
                <a:lnTo>
                  <a:pt x="2286001" y="5921490"/>
                </a:lnTo>
                <a:lnTo>
                  <a:pt x="2286953" y="5919899"/>
                </a:lnTo>
                <a:lnTo>
                  <a:pt x="2288223" y="5918944"/>
                </a:lnTo>
                <a:lnTo>
                  <a:pt x="2290445" y="5917672"/>
                </a:lnTo>
                <a:lnTo>
                  <a:pt x="2293621" y="5917035"/>
                </a:lnTo>
                <a:lnTo>
                  <a:pt x="2297430" y="5916717"/>
                </a:lnTo>
                <a:lnTo>
                  <a:pt x="2302828" y="5916717"/>
                </a:lnTo>
                <a:lnTo>
                  <a:pt x="2304733" y="5918626"/>
                </a:lnTo>
                <a:lnTo>
                  <a:pt x="2306003" y="5920217"/>
                </a:lnTo>
                <a:lnTo>
                  <a:pt x="2306955" y="5921809"/>
                </a:lnTo>
                <a:lnTo>
                  <a:pt x="2307590" y="5923082"/>
                </a:lnTo>
                <a:lnTo>
                  <a:pt x="2307590" y="5924673"/>
                </a:lnTo>
                <a:lnTo>
                  <a:pt x="2306955" y="5926264"/>
                </a:lnTo>
                <a:lnTo>
                  <a:pt x="2306003" y="5927855"/>
                </a:lnTo>
                <a:lnTo>
                  <a:pt x="2304733" y="5929128"/>
                </a:lnTo>
                <a:lnTo>
                  <a:pt x="2303145" y="5930401"/>
                </a:lnTo>
                <a:lnTo>
                  <a:pt x="2300923" y="5931674"/>
                </a:lnTo>
                <a:lnTo>
                  <a:pt x="2298383" y="5932947"/>
                </a:lnTo>
                <a:lnTo>
                  <a:pt x="2295525" y="5934220"/>
                </a:lnTo>
                <a:lnTo>
                  <a:pt x="2292350" y="5934857"/>
                </a:lnTo>
                <a:lnTo>
                  <a:pt x="2288541" y="5935812"/>
                </a:lnTo>
                <a:lnTo>
                  <a:pt x="2284413" y="5936448"/>
                </a:lnTo>
                <a:lnTo>
                  <a:pt x="2280285" y="5936766"/>
                </a:lnTo>
                <a:lnTo>
                  <a:pt x="2279968" y="5938358"/>
                </a:lnTo>
                <a:lnTo>
                  <a:pt x="2280604" y="5939631"/>
                </a:lnTo>
                <a:lnTo>
                  <a:pt x="2281238" y="5940904"/>
                </a:lnTo>
                <a:lnTo>
                  <a:pt x="2282508" y="5941540"/>
                </a:lnTo>
                <a:lnTo>
                  <a:pt x="2285683" y="5943131"/>
                </a:lnTo>
                <a:lnTo>
                  <a:pt x="2289175" y="5944086"/>
                </a:lnTo>
                <a:lnTo>
                  <a:pt x="2292668" y="5945359"/>
                </a:lnTo>
                <a:lnTo>
                  <a:pt x="2294255" y="5946314"/>
                </a:lnTo>
                <a:lnTo>
                  <a:pt x="2295208" y="5946950"/>
                </a:lnTo>
                <a:lnTo>
                  <a:pt x="2296161" y="5948542"/>
                </a:lnTo>
                <a:lnTo>
                  <a:pt x="2296478" y="5949496"/>
                </a:lnTo>
                <a:lnTo>
                  <a:pt x="2296478" y="5951088"/>
                </a:lnTo>
                <a:lnTo>
                  <a:pt x="2296057" y="5952142"/>
                </a:lnTo>
                <a:lnTo>
                  <a:pt x="2321289" y="5951496"/>
                </a:lnTo>
                <a:lnTo>
                  <a:pt x="2324117" y="5951826"/>
                </a:lnTo>
                <a:lnTo>
                  <a:pt x="2325374" y="5952485"/>
                </a:lnTo>
                <a:lnTo>
                  <a:pt x="2325688" y="5952814"/>
                </a:lnTo>
                <a:lnTo>
                  <a:pt x="2325374" y="5952814"/>
                </a:lnTo>
                <a:lnTo>
                  <a:pt x="2324431" y="5953473"/>
                </a:lnTo>
                <a:lnTo>
                  <a:pt x="2320346" y="5954132"/>
                </a:lnTo>
                <a:lnTo>
                  <a:pt x="2315319" y="5954791"/>
                </a:lnTo>
                <a:lnTo>
                  <a:pt x="2312806" y="5954791"/>
                </a:lnTo>
                <a:lnTo>
                  <a:pt x="2310921" y="5955121"/>
                </a:lnTo>
                <a:lnTo>
                  <a:pt x="2309979" y="5955780"/>
                </a:lnTo>
                <a:lnTo>
                  <a:pt x="2309035" y="5956439"/>
                </a:lnTo>
                <a:lnTo>
                  <a:pt x="2308722" y="5957098"/>
                </a:lnTo>
                <a:lnTo>
                  <a:pt x="2308407" y="5958086"/>
                </a:lnTo>
                <a:lnTo>
                  <a:pt x="2309035" y="5960063"/>
                </a:lnTo>
                <a:lnTo>
                  <a:pt x="2310921" y="5965005"/>
                </a:lnTo>
                <a:lnTo>
                  <a:pt x="2311235" y="5966982"/>
                </a:lnTo>
                <a:lnTo>
                  <a:pt x="2311235" y="5967971"/>
                </a:lnTo>
                <a:lnTo>
                  <a:pt x="2310921" y="5968959"/>
                </a:lnTo>
                <a:lnTo>
                  <a:pt x="2307465" y="5967971"/>
                </a:lnTo>
                <a:lnTo>
                  <a:pt x="2304636" y="5967312"/>
                </a:lnTo>
                <a:lnTo>
                  <a:pt x="2302751" y="5966323"/>
                </a:lnTo>
                <a:lnTo>
                  <a:pt x="2301180" y="5965335"/>
                </a:lnTo>
                <a:lnTo>
                  <a:pt x="2300238" y="5964346"/>
                </a:lnTo>
                <a:lnTo>
                  <a:pt x="2299609" y="5963358"/>
                </a:lnTo>
                <a:lnTo>
                  <a:pt x="2299609" y="5962369"/>
                </a:lnTo>
                <a:lnTo>
                  <a:pt x="2299295" y="5960722"/>
                </a:lnTo>
                <a:lnTo>
                  <a:pt x="2299609" y="5958745"/>
                </a:lnTo>
                <a:lnTo>
                  <a:pt x="2299609" y="5956439"/>
                </a:lnTo>
                <a:lnTo>
                  <a:pt x="2299295" y="5955450"/>
                </a:lnTo>
                <a:lnTo>
                  <a:pt x="2298038" y="5954132"/>
                </a:lnTo>
                <a:lnTo>
                  <a:pt x="2297096" y="5953144"/>
                </a:lnTo>
                <a:lnTo>
                  <a:pt x="2295946" y="5952420"/>
                </a:lnTo>
                <a:lnTo>
                  <a:pt x="2295843" y="5952679"/>
                </a:lnTo>
                <a:lnTo>
                  <a:pt x="2293938" y="5954588"/>
                </a:lnTo>
                <a:lnTo>
                  <a:pt x="2291398" y="5957453"/>
                </a:lnTo>
                <a:lnTo>
                  <a:pt x="2289493" y="5960635"/>
                </a:lnTo>
                <a:lnTo>
                  <a:pt x="2287270" y="5964136"/>
                </a:lnTo>
                <a:lnTo>
                  <a:pt x="2285365" y="5967637"/>
                </a:lnTo>
                <a:lnTo>
                  <a:pt x="2283778" y="5971774"/>
                </a:lnTo>
                <a:lnTo>
                  <a:pt x="2283143" y="5973683"/>
                </a:lnTo>
                <a:lnTo>
                  <a:pt x="2282825" y="5974956"/>
                </a:lnTo>
                <a:lnTo>
                  <a:pt x="2282508" y="5975275"/>
                </a:lnTo>
                <a:lnTo>
                  <a:pt x="2281873" y="5979412"/>
                </a:lnTo>
                <a:lnTo>
                  <a:pt x="2281873" y="5981003"/>
                </a:lnTo>
                <a:lnTo>
                  <a:pt x="2282190" y="5982594"/>
                </a:lnTo>
                <a:lnTo>
                  <a:pt x="2282508" y="5984186"/>
                </a:lnTo>
                <a:lnTo>
                  <a:pt x="2283143" y="5986095"/>
                </a:lnTo>
                <a:lnTo>
                  <a:pt x="2284095" y="5987368"/>
                </a:lnTo>
                <a:lnTo>
                  <a:pt x="2285365" y="5988641"/>
                </a:lnTo>
                <a:lnTo>
                  <a:pt x="2286953" y="5989596"/>
                </a:lnTo>
                <a:lnTo>
                  <a:pt x="2288541" y="5990550"/>
                </a:lnTo>
                <a:lnTo>
                  <a:pt x="2290445" y="5991505"/>
                </a:lnTo>
                <a:lnTo>
                  <a:pt x="2292985" y="5992142"/>
                </a:lnTo>
                <a:lnTo>
                  <a:pt x="2295525" y="5992778"/>
                </a:lnTo>
                <a:lnTo>
                  <a:pt x="2298701" y="5992778"/>
                </a:lnTo>
                <a:lnTo>
                  <a:pt x="2302193" y="5992778"/>
                </a:lnTo>
                <a:lnTo>
                  <a:pt x="2306003" y="5992460"/>
                </a:lnTo>
                <a:lnTo>
                  <a:pt x="2310449" y="5991505"/>
                </a:lnTo>
                <a:lnTo>
                  <a:pt x="2315210" y="5990550"/>
                </a:lnTo>
                <a:lnTo>
                  <a:pt x="2318385" y="5992460"/>
                </a:lnTo>
                <a:lnTo>
                  <a:pt x="2319338" y="5993096"/>
                </a:lnTo>
                <a:lnTo>
                  <a:pt x="2320290" y="5994051"/>
                </a:lnTo>
                <a:lnTo>
                  <a:pt x="2320609" y="5994688"/>
                </a:lnTo>
                <a:lnTo>
                  <a:pt x="2320609" y="5995324"/>
                </a:lnTo>
                <a:lnTo>
                  <a:pt x="2320609" y="5996915"/>
                </a:lnTo>
                <a:lnTo>
                  <a:pt x="2320290" y="5998825"/>
                </a:lnTo>
                <a:lnTo>
                  <a:pt x="2320609" y="6001371"/>
                </a:lnTo>
                <a:lnTo>
                  <a:pt x="2320925" y="6002644"/>
                </a:lnTo>
                <a:lnTo>
                  <a:pt x="2321878" y="6003917"/>
                </a:lnTo>
                <a:lnTo>
                  <a:pt x="2322830" y="6005190"/>
                </a:lnTo>
                <a:lnTo>
                  <a:pt x="2324418" y="6007099"/>
                </a:lnTo>
                <a:lnTo>
                  <a:pt x="2327910" y="6007099"/>
                </a:lnTo>
                <a:lnTo>
                  <a:pt x="2331086" y="6007099"/>
                </a:lnTo>
                <a:lnTo>
                  <a:pt x="2332990" y="6006145"/>
                </a:lnTo>
                <a:lnTo>
                  <a:pt x="2334260" y="6005508"/>
                </a:lnTo>
                <a:lnTo>
                  <a:pt x="2335213" y="6004553"/>
                </a:lnTo>
                <a:lnTo>
                  <a:pt x="2336166" y="6003599"/>
                </a:lnTo>
                <a:lnTo>
                  <a:pt x="2336483" y="6002326"/>
                </a:lnTo>
                <a:lnTo>
                  <a:pt x="2336483" y="6001053"/>
                </a:lnTo>
                <a:lnTo>
                  <a:pt x="2339658" y="6002644"/>
                </a:lnTo>
                <a:lnTo>
                  <a:pt x="2342198" y="6004235"/>
                </a:lnTo>
                <a:lnTo>
                  <a:pt x="2344420" y="6005826"/>
                </a:lnTo>
                <a:lnTo>
                  <a:pt x="2345690" y="6007418"/>
                </a:lnTo>
                <a:lnTo>
                  <a:pt x="2346643" y="6009009"/>
                </a:lnTo>
                <a:lnTo>
                  <a:pt x="2347278" y="6010600"/>
                </a:lnTo>
                <a:lnTo>
                  <a:pt x="2347595" y="6012191"/>
                </a:lnTo>
                <a:lnTo>
                  <a:pt x="2347595" y="6013783"/>
                </a:lnTo>
                <a:lnTo>
                  <a:pt x="2346960" y="6017283"/>
                </a:lnTo>
                <a:lnTo>
                  <a:pt x="2346643" y="6021102"/>
                </a:lnTo>
                <a:lnTo>
                  <a:pt x="2346643" y="6023648"/>
                </a:lnTo>
                <a:lnTo>
                  <a:pt x="2346643" y="6025876"/>
                </a:lnTo>
                <a:lnTo>
                  <a:pt x="2346960" y="6028104"/>
                </a:lnTo>
                <a:lnTo>
                  <a:pt x="2347914" y="6030968"/>
                </a:lnTo>
                <a:lnTo>
                  <a:pt x="2342515" y="6029695"/>
                </a:lnTo>
                <a:lnTo>
                  <a:pt x="2339340" y="6029377"/>
                </a:lnTo>
                <a:lnTo>
                  <a:pt x="2336483" y="6029059"/>
                </a:lnTo>
                <a:lnTo>
                  <a:pt x="2333308" y="6029059"/>
                </a:lnTo>
                <a:lnTo>
                  <a:pt x="2331086" y="6029377"/>
                </a:lnTo>
                <a:lnTo>
                  <a:pt x="2329498" y="6030332"/>
                </a:lnTo>
                <a:lnTo>
                  <a:pt x="2328863" y="6030968"/>
                </a:lnTo>
                <a:lnTo>
                  <a:pt x="2328228" y="6031605"/>
                </a:lnTo>
                <a:lnTo>
                  <a:pt x="2326640" y="6031605"/>
                </a:lnTo>
                <a:lnTo>
                  <a:pt x="2325688" y="6030968"/>
                </a:lnTo>
                <a:lnTo>
                  <a:pt x="2325688" y="6030013"/>
                </a:lnTo>
                <a:lnTo>
                  <a:pt x="2326323" y="6029059"/>
                </a:lnTo>
                <a:lnTo>
                  <a:pt x="2328863" y="6025876"/>
                </a:lnTo>
                <a:lnTo>
                  <a:pt x="2331403" y="6022694"/>
                </a:lnTo>
                <a:lnTo>
                  <a:pt x="2332673" y="6020466"/>
                </a:lnTo>
                <a:lnTo>
                  <a:pt x="2333626" y="6018556"/>
                </a:lnTo>
                <a:lnTo>
                  <a:pt x="2334260" y="6016965"/>
                </a:lnTo>
                <a:lnTo>
                  <a:pt x="2334260" y="6015056"/>
                </a:lnTo>
                <a:lnTo>
                  <a:pt x="2333943" y="6014419"/>
                </a:lnTo>
                <a:lnTo>
                  <a:pt x="2333308" y="6013146"/>
                </a:lnTo>
                <a:lnTo>
                  <a:pt x="2332673" y="6012510"/>
                </a:lnTo>
                <a:lnTo>
                  <a:pt x="2331720" y="6011873"/>
                </a:lnTo>
                <a:lnTo>
                  <a:pt x="2328863" y="6010600"/>
                </a:lnTo>
                <a:lnTo>
                  <a:pt x="2324735" y="6009645"/>
                </a:lnTo>
                <a:lnTo>
                  <a:pt x="2320609" y="6015692"/>
                </a:lnTo>
                <a:lnTo>
                  <a:pt x="2316480" y="6021102"/>
                </a:lnTo>
                <a:lnTo>
                  <a:pt x="2308543" y="6031923"/>
                </a:lnTo>
                <a:lnTo>
                  <a:pt x="2300923" y="6041470"/>
                </a:lnTo>
                <a:lnTo>
                  <a:pt x="2297430" y="6046244"/>
                </a:lnTo>
                <a:lnTo>
                  <a:pt x="2294890" y="6050700"/>
                </a:lnTo>
                <a:lnTo>
                  <a:pt x="2292350" y="6055155"/>
                </a:lnTo>
                <a:lnTo>
                  <a:pt x="2290128" y="6059929"/>
                </a:lnTo>
                <a:lnTo>
                  <a:pt x="2288858" y="6064066"/>
                </a:lnTo>
                <a:lnTo>
                  <a:pt x="2287905" y="6068521"/>
                </a:lnTo>
                <a:lnTo>
                  <a:pt x="2287588" y="6073295"/>
                </a:lnTo>
                <a:lnTo>
                  <a:pt x="2288223" y="6077751"/>
                </a:lnTo>
                <a:lnTo>
                  <a:pt x="2289493" y="6082524"/>
                </a:lnTo>
                <a:lnTo>
                  <a:pt x="2291715" y="6087298"/>
                </a:lnTo>
                <a:lnTo>
                  <a:pt x="2287588" y="6086980"/>
                </a:lnTo>
                <a:lnTo>
                  <a:pt x="2283461" y="6086980"/>
                </a:lnTo>
                <a:lnTo>
                  <a:pt x="2279968" y="6086980"/>
                </a:lnTo>
                <a:lnTo>
                  <a:pt x="2276475" y="6087616"/>
                </a:lnTo>
                <a:lnTo>
                  <a:pt x="2273935" y="6088571"/>
                </a:lnTo>
                <a:lnTo>
                  <a:pt x="2271395" y="6089844"/>
                </a:lnTo>
                <a:lnTo>
                  <a:pt x="2269173" y="6090799"/>
                </a:lnTo>
                <a:lnTo>
                  <a:pt x="2267902" y="6092072"/>
                </a:lnTo>
                <a:lnTo>
                  <a:pt x="2266950" y="6093345"/>
                </a:lnTo>
                <a:lnTo>
                  <a:pt x="2266315" y="6094618"/>
                </a:lnTo>
                <a:lnTo>
                  <a:pt x="2266315" y="6096527"/>
                </a:lnTo>
                <a:lnTo>
                  <a:pt x="2266950" y="6097800"/>
                </a:lnTo>
                <a:lnTo>
                  <a:pt x="2267902" y="6099073"/>
                </a:lnTo>
                <a:lnTo>
                  <a:pt x="2269490" y="6100028"/>
                </a:lnTo>
                <a:lnTo>
                  <a:pt x="2272030" y="6100983"/>
                </a:lnTo>
                <a:lnTo>
                  <a:pt x="2274888" y="6101619"/>
                </a:lnTo>
                <a:lnTo>
                  <a:pt x="2275205" y="6100665"/>
                </a:lnTo>
                <a:lnTo>
                  <a:pt x="2275205" y="6100028"/>
                </a:lnTo>
                <a:lnTo>
                  <a:pt x="2275524" y="6098119"/>
                </a:lnTo>
                <a:lnTo>
                  <a:pt x="2276158" y="6097482"/>
                </a:lnTo>
                <a:lnTo>
                  <a:pt x="2276793" y="6096846"/>
                </a:lnTo>
                <a:lnTo>
                  <a:pt x="2278380" y="6096527"/>
                </a:lnTo>
                <a:lnTo>
                  <a:pt x="2280604" y="6096209"/>
                </a:lnTo>
                <a:lnTo>
                  <a:pt x="2283143" y="6096209"/>
                </a:lnTo>
                <a:lnTo>
                  <a:pt x="2285683" y="6096527"/>
                </a:lnTo>
                <a:lnTo>
                  <a:pt x="2289493" y="6097482"/>
                </a:lnTo>
                <a:lnTo>
                  <a:pt x="2291398" y="6098119"/>
                </a:lnTo>
                <a:lnTo>
                  <a:pt x="2294255" y="6098437"/>
                </a:lnTo>
                <a:lnTo>
                  <a:pt x="2296795" y="6098437"/>
                </a:lnTo>
                <a:lnTo>
                  <a:pt x="2300605" y="6098119"/>
                </a:lnTo>
                <a:lnTo>
                  <a:pt x="2300288" y="6096527"/>
                </a:lnTo>
                <a:lnTo>
                  <a:pt x="2299970" y="6094618"/>
                </a:lnTo>
                <a:lnTo>
                  <a:pt x="2299018" y="6093345"/>
                </a:lnTo>
                <a:lnTo>
                  <a:pt x="2298065" y="6092072"/>
                </a:lnTo>
                <a:lnTo>
                  <a:pt x="2296795" y="6090799"/>
                </a:lnTo>
                <a:lnTo>
                  <a:pt x="2295525" y="6089526"/>
                </a:lnTo>
                <a:lnTo>
                  <a:pt x="2293938" y="6088571"/>
                </a:lnTo>
                <a:lnTo>
                  <a:pt x="2291715" y="6087298"/>
                </a:lnTo>
                <a:lnTo>
                  <a:pt x="2297430" y="6087298"/>
                </a:lnTo>
                <a:lnTo>
                  <a:pt x="2301875" y="6086343"/>
                </a:lnTo>
                <a:lnTo>
                  <a:pt x="2303463" y="6086025"/>
                </a:lnTo>
                <a:lnTo>
                  <a:pt x="2304733" y="6085389"/>
                </a:lnTo>
                <a:lnTo>
                  <a:pt x="2305685" y="6084752"/>
                </a:lnTo>
                <a:lnTo>
                  <a:pt x="2306320" y="6083797"/>
                </a:lnTo>
                <a:lnTo>
                  <a:pt x="2307909" y="6082206"/>
                </a:lnTo>
                <a:lnTo>
                  <a:pt x="2308543" y="6079978"/>
                </a:lnTo>
                <a:lnTo>
                  <a:pt x="2309813" y="6076159"/>
                </a:lnTo>
                <a:lnTo>
                  <a:pt x="2311718" y="6076159"/>
                </a:lnTo>
                <a:lnTo>
                  <a:pt x="2313305" y="6076478"/>
                </a:lnTo>
                <a:lnTo>
                  <a:pt x="2314893" y="6076796"/>
                </a:lnTo>
                <a:lnTo>
                  <a:pt x="2316163" y="6077432"/>
                </a:lnTo>
                <a:lnTo>
                  <a:pt x="2317750" y="6078705"/>
                </a:lnTo>
                <a:lnTo>
                  <a:pt x="2319020" y="6079978"/>
                </a:lnTo>
                <a:lnTo>
                  <a:pt x="2320609" y="6081888"/>
                </a:lnTo>
                <a:lnTo>
                  <a:pt x="2321878" y="6082524"/>
                </a:lnTo>
                <a:lnTo>
                  <a:pt x="2322830" y="6083161"/>
                </a:lnTo>
                <a:lnTo>
                  <a:pt x="2324100" y="6083479"/>
                </a:lnTo>
                <a:lnTo>
                  <a:pt x="2325688" y="6083797"/>
                </a:lnTo>
                <a:lnTo>
                  <a:pt x="2327910" y="6083797"/>
                </a:lnTo>
                <a:lnTo>
                  <a:pt x="2330450" y="6083479"/>
                </a:lnTo>
                <a:lnTo>
                  <a:pt x="2329498" y="6085389"/>
                </a:lnTo>
                <a:lnTo>
                  <a:pt x="2327593" y="6086980"/>
                </a:lnTo>
                <a:lnTo>
                  <a:pt x="2325688" y="6088253"/>
                </a:lnTo>
                <a:lnTo>
                  <a:pt x="2323783" y="6088571"/>
                </a:lnTo>
                <a:lnTo>
                  <a:pt x="2320925" y="6088889"/>
                </a:lnTo>
                <a:lnTo>
                  <a:pt x="2318069" y="6088571"/>
                </a:lnTo>
                <a:lnTo>
                  <a:pt x="2315210" y="6087616"/>
                </a:lnTo>
                <a:lnTo>
                  <a:pt x="2311400" y="6086662"/>
                </a:lnTo>
                <a:lnTo>
                  <a:pt x="2314575" y="6088571"/>
                </a:lnTo>
                <a:lnTo>
                  <a:pt x="2315529" y="6089208"/>
                </a:lnTo>
                <a:lnTo>
                  <a:pt x="2316480" y="6089844"/>
                </a:lnTo>
                <a:lnTo>
                  <a:pt x="2316798" y="6090481"/>
                </a:lnTo>
                <a:lnTo>
                  <a:pt x="2316798" y="6091117"/>
                </a:lnTo>
                <a:lnTo>
                  <a:pt x="2316798" y="6091754"/>
                </a:lnTo>
                <a:lnTo>
                  <a:pt x="2316798" y="6092708"/>
                </a:lnTo>
                <a:lnTo>
                  <a:pt x="2315845" y="6093981"/>
                </a:lnTo>
                <a:lnTo>
                  <a:pt x="2314575" y="6095573"/>
                </a:lnTo>
                <a:lnTo>
                  <a:pt x="2311083" y="6098119"/>
                </a:lnTo>
                <a:lnTo>
                  <a:pt x="2309813" y="6099073"/>
                </a:lnTo>
                <a:lnTo>
                  <a:pt x="2309178" y="6100028"/>
                </a:lnTo>
                <a:lnTo>
                  <a:pt x="2308860" y="6100665"/>
                </a:lnTo>
                <a:lnTo>
                  <a:pt x="2308860" y="6100983"/>
                </a:lnTo>
                <a:lnTo>
                  <a:pt x="2309178" y="6101301"/>
                </a:lnTo>
                <a:lnTo>
                  <a:pt x="2309813" y="6101619"/>
                </a:lnTo>
                <a:lnTo>
                  <a:pt x="2311718" y="6102256"/>
                </a:lnTo>
                <a:lnTo>
                  <a:pt x="2315210" y="6102892"/>
                </a:lnTo>
                <a:lnTo>
                  <a:pt x="2320290" y="6103211"/>
                </a:lnTo>
                <a:lnTo>
                  <a:pt x="2326958" y="6103211"/>
                </a:lnTo>
                <a:lnTo>
                  <a:pt x="2325688" y="6104165"/>
                </a:lnTo>
                <a:lnTo>
                  <a:pt x="2323783" y="6105120"/>
                </a:lnTo>
                <a:lnTo>
                  <a:pt x="2319338" y="6107030"/>
                </a:lnTo>
                <a:lnTo>
                  <a:pt x="2314575" y="6108621"/>
                </a:lnTo>
                <a:lnTo>
                  <a:pt x="2308543" y="6109894"/>
                </a:lnTo>
                <a:lnTo>
                  <a:pt x="2296161" y="6112758"/>
                </a:lnTo>
                <a:lnTo>
                  <a:pt x="2283461" y="6114986"/>
                </a:lnTo>
                <a:lnTo>
                  <a:pt x="2282508" y="6114349"/>
                </a:lnTo>
                <a:lnTo>
                  <a:pt x="2280604" y="6113713"/>
                </a:lnTo>
                <a:lnTo>
                  <a:pt x="2276158" y="6113076"/>
                </a:lnTo>
                <a:lnTo>
                  <a:pt x="2273935" y="6112440"/>
                </a:lnTo>
                <a:lnTo>
                  <a:pt x="2272030" y="6112122"/>
                </a:lnTo>
                <a:lnTo>
                  <a:pt x="2270760" y="6111485"/>
                </a:lnTo>
                <a:lnTo>
                  <a:pt x="2269807" y="6110849"/>
                </a:lnTo>
                <a:lnTo>
                  <a:pt x="2269490" y="6109894"/>
                </a:lnTo>
                <a:lnTo>
                  <a:pt x="2266950" y="6110530"/>
                </a:lnTo>
                <a:lnTo>
                  <a:pt x="2265045" y="6110849"/>
                </a:lnTo>
                <a:lnTo>
                  <a:pt x="2263775" y="6111803"/>
                </a:lnTo>
                <a:lnTo>
                  <a:pt x="2263457" y="6112758"/>
                </a:lnTo>
                <a:lnTo>
                  <a:pt x="2263457" y="6114031"/>
                </a:lnTo>
                <a:lnTo>
                  <a:pt x="2263775" y="6115304"/>
                </a:lnTo>
                <a:lnTo>
                  <a:pt x="2264727" y="6118486"/>
                </a:lnTo>
                <a:lnTo>
                  <a:pt x="2265362" y="6120078"/>
                </a:lnTo>
                <a:lnTo>
                  <a:pt x="2265362" y="6121351"/>
                </a:lnTo>
                <a:lnTo>
                  <a:pt x="2265362" y="6122624"/>
                </a:lnTo>
                <a:lnTo>
                  <a:pt x="2264727" y="6123578"/>
                </a:lnTo>
                <a:lnTo>
                  <a:pt x="2263140" y="6124215"/>
                </a:lnTo>
                <a:lnTo>
                  <a:pt x="2260600" y="6124533"/>
                </a:lnTo>
                <a:lnTo>
                  <a:pt x="2257425" y="6124533"/>
                </a:lnTo>
                <a:lnTo>
                  <a:pt x="2252662" y="6124215"/>
                </a:lnTo>
                <a:lnTo>
                  <a:pt x="2252345" y="6122305"/>
                </a:lnTo>
                <a:lnTo>
                  <a:pt x="2252345" y="6120396"/>
                </a:lnTo>
                <a:lnTo>
                  <a:pt x="2253297" y="6118486"/>
                </a:lnTo>
                <a:lnTo>
                  <a:pt x="2254250" y="6116577"/>
                </a:lnTo>
                <a:lnTo>
                  <a:pt x="2257107" y="6113076"/>
                </a:lnTo>
                <a:lnTo>
                  <a:pt x="2259647" y="6109894"/>
                </a:lnTo>
                <a:lnTo>
                  <a:pt x="2260282" y="6108621"/>
                </a:lnTo>
                <a:lnTo>
                  <a:pt x="2260917" y="6107030"/>
                </a:lnTo>
                <a:lnTo>
                  <a:pt x="2260917" y="6105757"/>
                </a:lnTo>
                <a:lnTo>
                  <a:pt x="2260282" y="6104484"/>
                </a:lnTo>
                <a:lnTo>
                  <a:pt x="2258696" y="6103529"/>
                </a:lnTo>
                <a:lnTo>
                  <a:pt x="2256472" y="6101938"/>
                </a:lnTo>
                <a:lnTo>
                  <a:pt x="2252980" y="6100665"/>
                </a:lnTo>
                <a:lnTo>
                  <a:pt x="2248536" y="6099710"/>
                </a:lnTo>
                <a:lnTo>
                  <a:pt x="2252980" y="6099073"/>
                </a:lnTo>
                <a:lnTo>
                  <a:pt x="2256156" y="6098119"/>
                </a:lnTo>
                <a:lnTo>
                  <a:pt x="2257107" y="6097800"/>
                </a:lnTo>
                <a:lnTo>
                  <a:pt x="2257742" y="6097164"/>
                </a:lnTo>
                <a:lnTo>
                  <a:pt x="2258377" y="6096527"/>
                </a:lnTo>
                <a:lnTo>
                  <a:pt x="2258377" y="6095891"/>
                </a:lnTo>
                <a:lnTo>
                  <a:pt x="2258377" y="6094300"/>
                </a:lnTo>
                <a:lnTo>
                  <a:pt x="2257425" y="6092708"/>
                </a:lnTo>
                <a:lnTo>
                  <a:pt x="2255520" y="6089844"/>
                </a:lnTo>
                <a:lnTo>
                  <a:pt x="2254250" y="6088571"/>
                </a:lnTo>
                <a:lnTo>
                  <a:pt x="2253616" y="6086662"/>
                </a:lnTo>
                <a:lnTo>
                  <a:pt x="2253616" y="6085707"/>
                </a:lnTo>
                <a:lnTo>
                  <a:pt x="2253932" y="6085070"/>
                </a:lnTo>
                <a:lnTo>
                  <a:pt x="2254567" y="6084434"/>
                </a:lnTo>
                <a:lnTo>
                  <a:pt x="2256790" y="6083479"/>
                </a:lnTo>
                <a:lnTo>
                  <a:pt x="2259965" y="6082843"/>
                </a:lnTo>
                <a:lnTo>
                  <a:pt x="2265045" y="6082524"/>
                </a:lnTo>
                <a:lnTo>
                  <a:pt x="2271713" y="6082524"/>
                </a:lnTo>
                <a:lnTo>
                  <a:pt x="2272030" y="6081570"/>
                </a:lnTo>
                <a:lnTo>
                  <a:pt x="2271713" y="6080933"/>
                </a:lnTo>
                <a:lnTo>
                  <a:pt x="2271713" y="6079660"/>
                </a:lnTo>
                <a:lnTo>
                  <a:pt x="2271395" y="6079024"/>
                </a:lnTo>
                <a:lnTo>
                  <a:pt x="2269807" y="6077751"/>
                </a:lnTo>
                <a:lnTo>
                  <a:pt x="2267902" y="6076796"/>
                </a:lnTo>
                <a:lnTo>
                  <a:pt x="2265680" y="6076159"/>
                </a:lnTo>
                <a:lnTo>
                  <a:pt x="2263140" y="6075841"/>
                </a:lnTo>
                <a:lnTo>
                  <a:pt x="2257425" y="6074886"/>
                </a:lnTo>
                <a:lnTo>
                  <a:pt x="2251392" y="6073932"/>
                </a:lnTo>
                <a:lnTo>
                  <a:pt x="2248852" y="6073613"/>
                </a:lnTo>
                <a:lnTo>
                  <a:pt x="2246312" y="6072340"/>
                </a:lnTo>
                <a:lnTo>
                  <a:pt x="2244725" y="6071704"/>
                </a:lnTo>
                <a:lnTo>
                  <a:pt x="2243456" y="6070431"/>
                </a:lnTo>
                <a:lnTo>
                  <a:pt x="2243137" y="6069794"/>
                </a:lnTo>
                <a:lnTo>
                  <a:pt x="2242820" y="6068840"/>
                </a:lnTo>
                <a:lnTo>
                  <a:pt x="2242820" y="6067885"/>
                </a:lnTo>
                <a:lnTo>
                  <a:pt x="2243137" y="6066930"/>
                </a:lnTo>
                <a:lnTo>
                  <a:pt x="2249805" y="6069476"/>
                </a:lnTo>
                <a:lnTo>
                  <a:pt x="2252027" y="6070431"/>
                </a:lnTo>
                <a:lnTo>
                  <a:pt x="2253932" y="6071067"/>
                </a:lnTo>
                <a:lnTo>
                  <a:pt x="2254885" y="6071067"/>
                </a:lnTo>
                <a:lnTo>
                  <a:pt x="2255520" y="6070749"/>
                </a:lnTo>
                <a:lnTo>
                  <a:pt x="2256156" y="6070431"/>
                </a:lnTo>
                <a:lnTo>
                  <a:pt x="2256156" y="6069476"/>
                </a:lnTo>
                <a:lnTo>
                  <a:pt x="2256156" y="6067567"/>
                </a:lnTo>
                <a:lnTo>
                  <a:pt x="2255520" y="6063748"/>
                </a:lnTo>
                <a:lnTo>
                  <a:pt x="2253932" y="6062475"/>
                </a:lnTo>
                <a:lnTo>
                  <a:pt x="2252345" y="6061838"/>
                </a:lnTo>
                <a:lnTo>
                  <a:pt x="2251076" y="6061520"/>
                </a:lnTo>
                <a:lnTo>
                  <a:pt x="2249487" y="6061202"/>
                </a:lnTo>
                <a:lnTo>
                  <a:pt x="2246312" y="6061520"/>
                </a:lnTo>
                <a:lnTo>
                  <a:pt x="2243137" y="6062475"/>
                </a:lnTo>
                <a:lnTo>
                  <a:pt x="2239645" y="6063429"/>
                </a:lnTo>
                <a:lnTo>
                  <a:pt x="2236152" y="6063748"/>
                </a:lnTo>
                <a:lnTo>
                  <a:pt x="2234565" y="6063748"/>
                </a:lnTo>
                <a:lnTo>
                  <a:pt x="2232660" y="6063429"/>
                </a:lnTo>
                <a:lnTo>
                  <a:pt x="2230755" y="6062793"/>
                </a:lnTo>
                <a:lnTo>
                  <a:pt x="2229168" y="6061838"/>
                </a:lnTo>
                <a:lnTo>
                  <a:pt x="2230755" y="6060883"/>
                </a:lnTo>
                <a:lnTo>
                  <a:pt x="2232660" y="6060247"/>
                </a:lnTo>
                <a:lnTo>
                  <a:pt x="2237422" y="6058656"/>
                </a:lnTo>
                <a:lnTo>
                  <a:pt x="2239010" y="6057383"/>
                </a:lnTo>
                <a:lnTo>
                  <a:pt x="2240280" y="6056428"/>
                </a:lnTo>
                <a:lnTo>
                  <a:pt x="2241232" y="6055791"/>
                </a:lnTo>
                <a:lnTo>
                  <a:pt x="2241232" y="6055155"/>
                </a:lnTo>
                <a:lnTo>
                  <a:pt x="2241232" y="6054200"/>
                </a:lnTo>
                <a:lnTo>
                  <a:pt x="2240916" y="6053245"/>
                </a:lnTo>
                <a:lnTo>
                  <a:pt x="2247582" y="6054518"/>
                </a:lnTo>
                <a:lnTo>
                  <a:pt x="2253932" y="6055473"/>
                </a:lnTo>
                <a:lnTo>
                  <a:pt x="2260600" y="6056746"/>
                </a:lnTo>
                <a:lnTo>
                  <a:pt x="2267585" y="6058019"/>
                </a:lnTo>
                <a:lnTo>
                  <a:pt x="2263457" y="6056428"/>
                </a:lnTo>
                <a:lnTo>
                  <a:pt x="2259330" y="6055155"/>
                </a:lnTo>
                <a:lnTo>
                  <a:pt x="2256156" y="6053245"/>
                </a:lnTo>
                <a:lnTo>
                  <a:pt x="2253297" y="6051336"/>
                </a:lnTo>
                <a:lnTo>
                  <a:pt x="2251076" y="6049108"/>
                </a:lnTo>
                <a:lnTo>
                  <a:pt x="2249170" y="6046881"/>
                </a:lnTo>
                <a:lnTo>
                  <a:pt x="2246947" y="6044653"/>
                </a:lnTo>
                <a:lnTo>
                  <a:pt x="2245677" y="6042107"/>
                </a:lnTo>
                <a:lnTo>
                  <a:pt x="2244725" y="6039561"/>
                </a:lnTo>
                <a:lnTo>
                  <a:pt x="2243772" y="6037015"/>
                </a:lnTo>
                <a:lnTo>
                  <a:pt x="2242820" y="6031605"/>
                </a:lnTo>
                <a:lnTo>
                  <a:pt x="2241867" y="6026194"/>
                </a:lnTo>
                <a:lnTo>
                  <a:pt x="2241232" y="6020466"/>
                </a:lnTo>
                <a:lnTo>
                  <a:pt x="2240280" y="6015692"/>
                </a:lnTo>
                <a:lnTo>
                  <a:pt x="2239010" y="6010600"/>
                </a:lnTo>
                <a:lnTo>
                  <a:pt x="2238057" y="6008691"/>
                </a:lnTo>
                <a:lnTo>
                  <a:pt x="2237105" y="6006145"/>
                </a:lnTo>
                <a:lnTo>
                  <a:pt x="2235835" y="6004235"/>
                </a:lnTo>
                <a:lnTo>
                  <a:pt x="2234248" y="6002644"/>
                </a:lnTo>
                <a:lnTo>
                  <a:pt x="2232025" y="6001053"/>
                </a:lnTo>
                <a:lnTo>
                  <a:pt x="2229802" y="5999780"/>
                </a:lnTo>
                <a:lnTo>
                  <a:pt x="2226945" y="5998507"/>
                </a:lnTo>
                <a:lnTo>
                  <a:pt x="2223452" y="5997552"/>
                </a:lnTo>
                <a:lnTo>
                  <a:pt x="2219960" y="5996915"/>
                </a:lnTo>
                <a:lnTo>
                  <a:pt x="2215515" y="5996597"/>
                </a:lnTo>
                <a:lnTo>
                  <a:pt x="2210435" y="5996279"/>
                </a:lnTo>
                <a:lnTo>
                  <a:pt x="2205355" y="5996597"/>
                </a:lnTo>
                <a:lnTo>
                  <a:pt x="2205672" y="5995642"/>
                </a:lnTo>
                <a:lnTo>
                  <a:pt x="2205991" y="5995006"/>
                </a:lnTo>
                <a:lnTo>
                  <a:pt x="2207260" y="5993733"/>
                </a:lnTo>
                <a:lnTo>
                  <a:pt x="2209482" y="5992460"/>
                </a:lnTo>
                <a:lnTo>
                  <a:pt x="2212657" y="5991505"/>
                </a:lnTo>
                <a:lnTo>
                  <a:pt x="2215832" y="5990869"/>
                </a:lnTo>
                <a:lnTo>
                  <a:pt x="2220277" y="5990550"/>
                </a:lnTo>
                <a:lnTo>
                  <a:pt x="2224722" y="5990232"/>
                </a:lnTo>
                <a:lnTo>
                  <a:pt x="2230120" y="5990232"/>
                </a:lnTo>
                <a:lnTo>
                  <a:pt x="2227580" y="5974002"/>
                </a:lnTo>
                <a:lnTo>
                  <a:pt x="2222817" y="5973683"/>
                </a:lnTo>
                <a:lnTo>
                  <a:pt x="2219325" y="5973683"/>
                </a:lnTo>
                <a:lnTo>
                  <a:pt x="2216150" y="5974320"/>
                </a:lnTo>
                <a:lnTo>
                  <a:pt x="2214245" y="5974956"/>
                </a:lnTo>
                <a:lnTo>
                  <a:pt x="2212975" y="5975593"/>
                </a:lnTo>
                <a:lnTo>
                  <a:pt x="2212022" y="5976866"/>
                </a:lnTo>
                <a:lnTo>
                  <a:pt x="2211071" y="5978139"/>
                </a:lnTo>
                <a:lnTo>
                  <a:pt x="2210752" y="5979412"/>
                </a:lnTo>
                <a:lnTo>
                  <a:pt x="2209800" y="5981958"/>
                </a:lnTo>
                <a:lnTo>
                  <a:pt x="2209165" y="5983231"/>
                </a:lnTo>
                <a:lnTo>
                  <a:pt x="2208212" y="5984186"/>
                </a:lnTo>
                <a:lnTo>
                  <a:pt x="2206625" y="5985140"/>
                </a:lnTo>
                <a:lnTo>
                  <a:pt x="2204402" y="5985777"/>
                </a:lnTo>
                <a:lnTo>
                  <a:pt x="2200911" y="5986095"/>
                </a:lnTo>
                <a:lnTo>
                  <a:pt x="2197100" y="5986095"/>
                </a:lnTo>
                <a:lnTo>
                  <a:pt x="2203767" y="5976229"/>
                </a:lnTo>
                <a:lnTo>
                  <a:pt x="2211071" y="5966682"/>
                </a:lnTo>
                <a:lnTo>
                  <a:pt x="2214562" y="5961590"/>
                </a:lnTo>
                <a:lnTo>
                  <a:pt x="2217737" y="5957134"/>
                </a:lnTo>
                <a:lnTo>
                  <a:pt x="2220595" y="5952042"/>
                </a:lnTo>
                <a:lnTo>
                  <a:pt x="2223135" y="5946632"/>
                </a:lnTo>
                <a:lnTo>
                  <a:pt x="2227897" y="5947269"/>
                </a:lnTo>
                <a:lnTo>
                  <a:pt x="2231708" y="5947905"/>
                </a:lnTo>
                <a:lnTo>
                  <a:pt x="2234565" y="5947905"/>
                </a:lnTo>
                <a:lnTo>
                  <a:pt x="2236152" y="5947269"/>
                </a:lnTo>
                <a:lnTo>
                  <a:pt x="2237422" y="5946632"/>
                </a:lnTo>
                <a:lnTo>
                  <a:pt x="2238057" y="5945677"/>
                </a:lnTo>
                <a:lnTo>
                  <a:pt x="2238692" y="5945041"/>
                </a:lnTo>
                <a:lnTo>
                  <a:pt x="2239010" y="5944086"/>
                </a:lnTo>
                <a:lnTo>
                  <a:pt x="2239010" y="5943131"/>
                </a:lnTo>
                <a:lnTo>
                  <a:pt x="2239645" y="5942495"/>
                </a:lnTo>
                <a:lnTo>
                  <a:pt x="2240280" y="5942177"/>
                </a:lnTo>
                <a:lnTo>
                  <a:pt x="2241867" y="5941858"/>
                </a:lnTo>
                <a:lnTo>
                  <a:pt x="2243772" y="5942177"/>
                </a:lnTo>
                <a:lnTo>
                  <a:pt x="2246630" y="5942813"/>
                </a:lnTo>
                <a:lnTo>
                  <a:pt x="2250440" y="5944086"/>
                </a:lnTo>
                <a:lnTo>
                  <a:pt x="2255837" y="5945677"/>
                </a:lnTo>
                <a:lnTo>
                  <a:pt x="2256790" y="5945041"/>
                </a:lnTo>
                <a:lnTo>
                  <a:pt x="2257742" y="5944086"/>
                </a:lnTo>
                <a:lnTo>
                  <a:pt x="2258377" y="5943131"/>
                </a:lnTo>
                <a:lnTo>
                  <a:pt x="2259012" y="5942177"/>
                </a:lnTo>
                <a:lnTo>
                  <a:pt x="2259012" y="5941222"/>
                </a:lnTo>
                <a:lnTo>
                  <a:pt x="2259012" y="5939631"/>
                </a:lnTo>
                <a:lnTo>
                  <a:pt x="2258377" y="5937721"/>
                </a:lnTo>
                <a:lnTo>
                  <a:pt x="2257107" y="5935493"/>
                </a:lnTo>
                <a:lnTo>
                  <a:pt x="2255837" y="5933266"/>
                </a:lnTo>
                <a:lnTo>
                  <a:pt x="2252662" y="5929447"/>
                </a:lnTo>
                <a:lnTo>
                  <a:pt x="2238376" y="5932947"/>
                </a:lnTo>
                <a:lnTo>
                  <a:pt x="2234248" y="5934220"/>
                </a:lnTo>
                <a:lnTo>
                  <a:pt x="2230437" y="5935493"/>
                </a:lnTo>
                <a:lnTo>
                  <a:pt x="2224405" y="5937721"/>
                </a:lnTo>
                <a:lnTo>
                  <a:pt x="2215832" y="5941540"/>
                </a:lnTo>
                <a:lnTo>
                  <a:pt x="2214562" y="5938039"/>
                </a:lnTo>
                <a:lnTo>
                  <a:pt x="2214245" y="5936448"/>
                </a:lnTo>
                <a:lnTo>
                  <a:pt x="2214245" y="5935175"/>
                </a:lnTo>
                <a:lnTo>
                  <a:pt x="2214562" y="5933902"/>
                </a:lnTo>
                <a:lnTo>
                  <a:pt x="2214880" y="5932311"/>
                </a:lnTo>
                <a:lnTo>
                  <a:pt x="2215515" y="5931356"/>
                </a:lnTo>
                <a:lnTo>
                  <a:pt x="2216785" y="5930401"/>
                </a:lnTo>
                <a:lnTo>
                  <a:pt x="2218055" y="5929447"/>
                </a:lnTo>
                <a:lnTo>
                  <a:pt x="2220277" y="5928492"/>
                </a:lnTo>
                <a:lnTo>
                  <a:pt x="2222182" y="5928174"/>
                </a:lnTo>
                <a:lnTo>
                  <a:pt x="2224722" y="5927537"/>
                </a:lnTo>
                <a:lnTo>
                  <a:pt x="2231072" y="5926901"/>
                </a:lnTo>
                <a:lnTo>
                  <a:pt x="2239327" y="5927219"/>
                </a:lnTo>
                <a:lnTo>
                  <a:pt x="2239645" y="5925628"/>
                </a:lnTo>
                <a:lnTo>
                  <a:pt x="2239645" y="5924036"/>
                </a:lnTo>
                <a:lnTo>
                  <a:pt x="2239645" y="5922763"/>
                </a:lnTo>
                <a:lnTo>
                  <a:pt x="2239327" y="5921809"/>
                </a:lnTo>
                <a:lnTo>
                  <a:pt x="2238057" y="5919899"/>
                </a:lnTo>
                <a:lnTo>
                  <a:pt x="2236470" y="5918308"/>
                </a:lnTo>
                <a:lnTo>
                  <a:pt x="2234565" y="5916399"/>
                </a:lnTo>
                <a:lnTo>
                  <a:pt x="2232342" y="5914807"/>
                </a:lnTo>
                <a:lnTo>
                  <a:pt x="2231072" y="5913216"/>
                </a:lnTo>
                <a:lnTo>
                  <a:pt x="2230437" y="5911943"/>
                </a:lnTo>
                <a:lnTo>
                  <a:pt x="2230120" y="5910988"/>
                </a:lnTo>
                <a:lnTo>
                  <a:pt x="2240916" y="5909397"/>
                </a:lnTo>
                <a:lnTo>
                  <a:pt x="2245996" y="5908761"/>
                </a:lnTo>
                <a:lnTo>
                  <a:pt x="2251710" y="5909079"/>
                </a:lnTo>
                <a:lnTo>
                  <a:pt x="2262822" y="5909715"/>
                </a:lnTo>
                <a:lnTo>
                  <a:pt x="2259965" y="5907806"/>
                </a:lnTo>
                <a:lnTo>
                  <a:pt x="2258060" y="5905896"/>
                </a:lnTo>
                <a:lnTo>
                  <a:pt x="2256472" y="5903350"/>
                </a:lnTo>
                <a:lnTo>
                  <a:pt x="2255837" y="5900486"/>
                </a:lnTo>
                <a:lnTo>
                  <a:pt x="2255520" y="5897622"/>
                </a:lnTo>
                <a:lnTo>
                  <a:pt x="2255837" y="5894439"/>
                </a:lnTo>
                <a:lnTo>
                  <a:pt x="2256156" y="5891575"/>
                </a:lnTo>
                <a:lnTo>
                  <a:pt x="2257107" y="5888074"/>
                </a:lnTo>
                <a:lnTo>
                  <a:pt x="2232977" y="5889029"/>
                </a:lnTo>
                <a:lnTo>
                  <a:pt x="2232660" y="5887756"/>
                </a:lnTo>
                <a:lnTo>
                  <a:pt x="2232660" y="5886801"/>
                </a:lnTo>
                <a:lnTo>
                  <a:pt x="2233612" y="5885528"/>
                </a:lnTo>
                <a:lnTo>
                  <a:pt x="2234248" y="5884574"/>
                </a:lnTo>
                <a:lnTo>
                  <a:pt x="2236152" y="5882346"/>
                </a:lnTo>
                <a:lnTo>
                  <a:pt x="2237740" y="5879482"/>
                </a:lnTo>
                <a:lnTo>
                  <a:pt x="2238376" y="5878527"/>
                </a:lnTo>
                <a:lnTo>
                  <a:pt x="2238692" y="5877254"/>
                </a:lnTo>
                <a:lnTo>
                  <a:pt x="2238692" y="5876299"/>
                </a:lnTo>
                <a:lnTo>
                  <a:pt x="2238376" y="5875344"/>
                </a:lnTo>
                <a:lnTo>
                  <a:pt x="2237422" y="5874390"/>
                </a:lnTo>
                <a:lnTo>
                  <a:pt x="2235835" y="5873753"/>
                </a:lnTo>
                <a:lnTo>
                  <a:pt x="2233612" y="5872798"/>
                </a:lnTo>
                <a:lnTo>
                  <a:pt x="2230437" y="5872162"/>
                </a:lnTo>
                <a:lnTo>
                  <a:pt x="2232025" y="5871525"/>
                </a:lnTo>
                <a:lnTo>
                  <a:pt x="2233930" y="5870889"/>
                </a:lnTo>
                <a:lnTo>
                  <a:pt x="2235835" y="5870571"/>
                </a:lnTo>
                <a:lnTo>
                  <a:pt x="2238057" y="5870571"/>
                </a:lnTo>
                <a:lnTo>
                  <a:pt x="2239962" y="5870571"/>
                </a:lnTo>
                <a:lnTo>
                  <a:pt x="2242502" y="5870889"/>
                </a:lnTo>
                <a:lnTo>
                  <a:pt x="2246630" y="5872162"/>
                </a:lnTo>
                <a:lnTo>
                  <a:pt x="2250757" y="5874390"/>
                </a:lnTo>
                <a:lnTo>
                  <a:pt x="2253932" y="5876617"/>
                </a:lnTo>
                <a:lnTo>
                  <a:pt x="2255837" y="5878209"/>
                </a:lnTo>
                <a:lnTo>
                  <a:pt x="2257107" y="5879482"/>
                </a:lnTo>
                <a:lnTo>
                  <a:pt x="2257742" y="5881391"/>
                </a:lnTo>
                <a:lnTo>
                  <a:pt x="2258377" y="5882982"/>
                </a:lnTo>
                <a:lnTo>
                  <a:pt x="2263140" y="5870252"/>
                </a:lnTo>
                <a:lnTo>
                  <a:pt x="2265045" y="5864206"/>
                </a:lnTo>
                <a:lnTo>
                  <a:pt x="2265997" y="5861341"/>
                </a:lnTo>
                <a:lnTo>
                  <a:pt x="2266315" y="5858159"/>
                </a:lnTo>
                <a:lnTo>
                  <a:pt x="2266633" y="5855295"/>
                </a:lnTo>
                <a:lnTo>
                  <a:pt x="2266633" y="5852749"/>
                </a:lnTo>
                <a:lnTo>
                  <a:pt x="2266315" y="5849885"/>
                </a:lnTo>
                <a:lnTo>
                  <a:pt x="2265680" y="5847339"/>
                </a:lnTo>
                <a:lnTo>
                  <a:pt x="2264410" y="5845111"/>
                </a:lnTo>
                <a:lnTo>
                  <a:pt x="2262822" y="5842565"/>
                </a:lnTo>
                <a:lnTo>
                  <a:pt x="2260282" y="5840655"/>
                </a:lnTo>
                <a:lnTo>
                  <a:pt x="2257425" y="5838746"/>
                </a:lnTo>
                <a:lnTo>
                  <a:pt x="2264093" y="5838428"/>
                </a:lnTo>
                <a:lnTo>
                  <a:pt x="2266950" y="5838746"/>
                </a:lnTo>
                <a:lnTo>
                  <a:pt x="2269173" y="5839064"/>
                </a:lnTo>
                <a:lnTo>
                  <a:pt x="2271395" y="5839382"/>
                </a:lnTo>
                <a:lnTo>
                  <a:pt x="2272984" y="5840019"/>
                </a:lnTo>
                <a:lnTo>
                  <a:pt x="2274570" y="5840655"/>
                </a:lnTo>
                <a:lnTo>
                  <a:pt x="2275524" y="5841610"/>
                </a:lnTo>
                <a:lnTo>
                  <a:pt x="2276475" y="5842565"/>
                </a:lnTo>
                <a:lnTo>
                  <a:pt x="2277745" y="5843520"/>
                </a:lnTo>
                <a:lnTo>
                  <a:pt x="2278698" y="5846384"/>
                </a:lnTo>
                <a:lnTo>
                  <a:pt x="2279015" y="5848930"/>
                </a:lnTo>
                <a:lnTo>
                  <a:pt x="2279015" y="5852112"/>
                </a:lnTo>
                <a:lnTo>
                  <a:pt x="2282508" y="5852112"/>
                </a:lnTo>
                <a:lnTo>
                  <a:pt x="2285365" y="5851794"/>
                </a:lnTo>
                <a:lnTo>
                  <a:pt x="2287588" y="5850839"/>
                </a:lnTo>
                <a:lnTo>
                  <a:pt x="2289493" y="5850203"/>
                </a:lnTo>
                <a:lnTo>
                  <a:pt x="2293303" y="5849248"/>
                </a:lnTo>
                <a:lnTo>
                  <a:pt x="2295525" y="5848612"/>
                </a:lnTo>
                <a:lnTo>
                  <a:pt x="2298065" y="5848612"/>
                </a:lnTo>
                <a:lnTo>
                  <a:pt x="2295525" y="5846702"/>
                </a:lnTo>
                <a:lnTo>
                  <a:pt x="2293303" y="5845111"/>
                </a:lnTo>
                <a:lnTo>
                  <a:pt x="2290763" y="5842565"/>
                </a:lnTo>
                <a:lnTo>
                  <a:pt x="2288858" y="5840337"/>
                </a:lnTo>
                <a:lnTo>
                  <a:pt x="2285683" y="5835563"/>
                </a:lnTo>
                <a:lnTo>
                  <a:pt x="2281873" y="5830790"/>
                </a:lnTo>
                <a:lnTo>
                  <a:pt x="2280285" y="5828562"/>
                </a:lnTo>
                <a:lnTo>
                  <a:pt x="2278380" y="5826652"/>
                </a:lnTo>
                <a:lnTo>
                  <a:pt x="2276158" y="5825061"/>
                </a:lnTo>
                <a:lnTo>
                  <a:pt x="2273935" y="5823470"/>
                </a:lnTo>
                <a:lnTo>
                  <a:pt x="2271395" y="5822515"/>
                </a:lnTo>
                <a:lnTo>
                  <a:pt x="2268220" y="5821560"/>
                </a:lnTo>
                <a:lnTo>
                  <a:pt x="2265045" y="5821560"/>
                </a:lnTo>
                <a:lnTo>
                  <a:pt x="2260917" y="5822197"/>
                </a:lnTo>
                <a:lnTo>
                  <a:pt x="2260282" y="5820606"/>
                </a:lnTo>
                <a:lnTo>
                  <a:pt x="2259965" y="5819651"/>
                </a:lnTo>
                <a:lnTo>
                  <a:pt x="2260282" y="5818696"/>
                </a:lnTo>
                <a:lnTo>
                  <a:pt x="2260600" y="5818060"/>
                </a:lnTo>
                <a:lnTo>
                  <a:pt x="2261553" y="5817423"/>
                </a:lnTo>
                <a:lnTo>
                  <a:pt x="2263140" y="5817105"/>
                </a:lnTo>
                <a:lnTo>
                  <a:pt x="2265997" y="5816150"/>
                </a:lnTo>
                <a:lnTo>
                  <a:pt x="2273300" y="5815195"/>
                </a:lnTo>
                <a:lnTo>
                  <a:pt x="2276475" y="5814241"/>
                </a:lnTo>
                <a:lnTo>
                  <a:pt x="2279333" y="5813286"/>
                </a:lnTo>
                <a:lnTo>
                  <a:pt x="2275840" y="5812331"/>
                </a:lnTo>
                <a:lnTo>
                  <a:pt x="2273300" y="5811058"/>
                </a:lnTo>
                <a:lnTo>
                  <a:pt x="2271713" y="5809149"/>
                </a:lnTo>
                <a:lnTo>
                  <a:pt x="2270442" y="5807239"/>
                </a:lnTo>
                <a:lnTo>
                  <a:pt x="2269490" y="5805011"/>
                </a:lnTo>
                <a:lnTo>
                  <a:pt x="2269173" y="5802784"/>
                </a:lnTo>
                <a:lnTo>
                  <a:pt x="2269173" y="5797692"/>
                </a:lnTo>
                <a:lnTo>
                  <a:pt x="2269173" y="5793554"/>
                </a:lnTo>
                <a:lnTo>
                  <a:pt x="2268855" y="5791327"/>
                </a:lnTo>
                <a:lnTo>
                  <a:pt x="2268537" y="5789417"/>
                </a:lnTo>
                <a:lnTo>
                  <a:pt x="2267585" y="5788144"/>
                </a:lnTo>
                <a:lnTo>
                  <a:pt x="2266315" y="5787189"/>
                </a:lnTo>
                <a:lnTo>
                  <a:pt x="2264410" y="5786553"/>
                </a:lnTo>
                <a:lnTo>
                  <a:pt x="2261553" y="5786553"/>
                </a:lnTo>
                <a:lnTo>
                  <a:pt x="2261553" y="5779552"/>
                </a:lnTo>
                <a:lnTo>
                  <a:pt x="2260600" y="5770641"/>
                </a:lnTo>
                <a:lnTo>
                  <a:pt x="2259965" y="5765230"/>
                </a:lnTo>
                <a:lnTo>
                  <a:pt x="2259012" y="5760138"/>
                </a:lnTo>
                <a:lnTo>
                  <a:pt x="2257425" y="5754728"/>
                </a:lnTo>
                <a:lnTo>
                  <a:pt x="2255520" y="5749636"/>
                </a:lnTo>
                <a:lnTo>
                  <a:pt x="2252980" y="5744862"/>
                </a:lnTo>
                <a:lnTo>
                  <a:pt x="2251392" y="5742635"/>
                </a:lnTo>
                <a:lnTo>
                  <a:pt x="2249805" y="5740725"/>
                </a:lnTo>
                <a:lnTo>
                  <a:pt x="2248217" y="5738179"/>
                </a:lnTo>
                <a:lnTo>
                  <a:pt x="2245996" y="5736588"/>
                </a:lnTo>
                <a:lnTo>
                  <a:pt x="2243772" y="5734997"/>
                </a:lnTo>
                <a:lnTo>
                  <a:pt x="2241550" y="5733405"/>
                </a:lnTo>
                <a:lnTo>
                  <a:pt x="2238692" y="5731814"/>
                </a:lnTo>
                <a:lnTo>
                  <a:pt x="2235835" y="5730859"/>
                </a:lnTo>
                <a:lnTo>
                  <a:pt x="2232660" y="5730223"/>
                </a:lnTo>
                <a:lnTo>
                  <a:pt x="2229485" y="5729586"/>
                </a:lnTo>
                <a:lnTo>
                  <a:pt x="2225675" y="5729268"/>
                </a:lnTo>
                <a:lnTo>
                  <a:pt x="2221865" y="5729268"/>
                </a:lnTo>
                <a:lnTo>
                  <a:pt x="2217737" y="5729586"/>
                </a:lnTo>
                <a:lnTo>
                  <a:pt x="2213292" y="5730223"/>
                </a:lnTo>
                <a:lnTo>
                  <a:pt x="2212975" y="5729268"/>
                </a:lnTo>
                <a:lnTo>
                  <a:pt x="2212657" y="5728313"/>
                </a:lnTo>
                <a:lnTo>
                  <a:pt x="2212657" y="5727359"/>
                </a:lnTo>
                <a:lnTo>
                  <a:pt x="2212975" y="5726722"/>
                </a:lnTo>
                <a:lnTo>
                  <a:pt x="2213292" y="5725449"/>
                </a:lnTo>
                <a:lnTo>
                  <a:pt x="2213927" y="5724813"/>
                </a:lnTo>
                <a:lnTo>
                  <a:pt x="2215515" y="5723858"/>
                </a:lnTo>
                <a:lnTo>
                  <a:pt x="2217737" y="5722903"/>
                </a:lnTo>
                <a:lnTo>
                  <a:pt x="2220912" y="5722267"/>
                </a:lnTo>
                <a:lnTo>
                  <a:pt x="2223770" y="5721948"/>
                </a:lnTo>
                <a:lnTo>
                  <a:pt x="2227262" y="5721948"/>
                </a:lnTo>
                <a:lnTo>
                  <a:pt x="2230755" y="5721948"/>
                </a:lnTo>
                <a:lnTo>
                  <a:pt x="2234248" y="5722267"/>
                </a:lnTo>
                <a:lnTo>
                  <a:pt x="2237105" y="5722903"/>
                </a:lnTo>
                <a:lnTo>
                  <a:pt x="2239962" y="5723540"/>
                </a:lnTo>
                <a:lnTo>
                  <a:pt x="2242502" y="5724813"/>
                </a:lnTo>
                <a:lnTo>
                  <a:pt x="2244407" y="5726086"/>
                </a:lnTo>
                <a:lnTo>
                  <a:pt x="2245360" y="5727677"/>
                </a:lnTo>
                <a:lnTo>
                  <a:pt x="2245677" y="5728313"/>
                </a:lnTo>
                <a:lnTo>
                  <a:pt x="2245677" y="5729268"/>
                </a:lnTo>
                <a:lnTo>
                  <a:pt x="2248217" y="5728632"/>
                </a:lnTo>
                <a:lnTo>
                  <a:pt x="2250440" y="5727995"/>
                </a:lnTo>
                <a:lnTo>
                  <a:pt x="2252027" y="5727040"/>
                </a:lnTo>
                <a:lnTo>
                  <a:pt x="2253297" y="5726086"/>
                </a:lnTo>
                <a:lnTo>
                  <a:pt x="2254567" y="5724813"/>
                </a:lnTo>
                <a:lnTo>
                  <a:pt x="2255837" y="5723540"/>
                </a:lnTo>
                <a:lnTo>
                  <a:pt x="2256472" y="5722267"/>
                </a:lnTo>
                <a:lnTo>
                  <a:pt x="2257107" y="5720994"/>
                </a:lnTo>
                <a:lnTo>
                  <a:pt x="2257425" y="5718129"/>
                </a:lnTo>
                <a:lnTo>
                  <a:pt x="2257742" y="5715265"/>
                </a:lnTo>
                <a:lnTo>
                  <a:pt x="2257107" y="5708900"/>
                </a:lnTo>
                <a:lnTo>
                  <a:pt x="2256790" y="5705718"/>
                </a:lnTo>
                <a:lnTo>
                  <a:pt x="2256472" y="5702535"/>
                </a:lnTo>
                <a:lnTo>
                  <a:pt x="2256790" y="5699671"/>
                </a:lnTo>
                <a:lnTo>
                  <a:pt x="2257425" y="5698398"/>
                </a:lnTo>
                <a:lnTo>
                  <a:pt x="2257742" y="5697125"/>
                </a:lnTo>
                <a:lnTo>
                  <a:pt x="2258696" y="5695534"/>
                </a:lnTo>
                <a:lnTo>
                  <a:pt x="2259647" y="5694579"/>
                </a:lnTo>
                <a:lnTo>
                  <a:pt x="2260917" y="5693624"/>
                </a:lnTo>
                <a:lnTo>
                  <a:pt x="2262187" y="5692670"/>
                </a:lnTo>
                <a:lnTo>
                  <a:pt x="2264410" y="5691715"/>
                </a:lnTo>
                <a:lnTo>
                  <a:pt x="2266633" y="5691078"/>
                </a:lnTo>
                <a:lnTo>
                  <a:pt x="2268855" y="5690442"/>
                </a:lnTo>
                <a:lnTo>
                  <a:pt x="2272030" y="5690124"/>
                </a:lnTo>
                <a:lnTo>
                  <a:pt x="2268537" y="5688532"/>
                </a:lnTo>
                <a:lnTo>
                  <a:pt x="2265362" y="5687259"/>
                </a:lnTo>
                <a:lnTo>
                  <a:pt x="2258060" y="5685032"/>
                </a:lnTo>
                <a:lnTo>
                  <a:pt x="2254885" y="5683759"/>
                </a:lnTo>
                <a:lnTo>
                  <a:pt x="2252345" y="5681849"/>
                </a:lnTo>
                <a:lnTo>
                  <a:pt x="2251392" y="5680576"/>
                </a:lnTo>
                <a:lnTo>
                  <a:pt x="2250757" y="5679621"/>
                </a:lnTo>
                <a:lnTo>
                  <a:pt x="2250440" y="5678348"/>
                </a:lnTo>
                <a:lnTo>
                  <a:pt x="2250440" y="5677075"/>
                </a:lnTo>
                <a:lnTo>
                  <a:pt x="2256790" y="5676121"/>
                </a:lnTo>
                <a:lnTo>
                  <a:pt x="2261235" y="5676121"/>
                </a:lnTo>
                <a:lnTo>
                  <a:pt x="2264727" y="5676757"/>
                </a:lnTo>
                <a:lnTo>
                  <a:pt x="2267267" y="5677712"/>
                </a:lnTo>
                <a:lnTo>
                  <a:pt x="2271395" y="5679940"/>
                </a:lnTo>
                <a:lnTo>
                  <a:pt x="2273618" y="5680894"/>
                </a:lnTo>
                <a:lnTo>
                  <a:pt x="2277110" y="5681849"/>
                </a:lnTo>
                <a:lnTo>
                  <a:pt x="2276158" y="5678030"/>
                </a:lnTo>
                <a:lnTo>
                  <a:pt x="2274888" y="5674211"/>
                </a:lnTo>
                <a:lnTo>
                  <a:pt x="2271395" y="5665300"/>
                </a:lnTo>
                <a:lnTo>
                  <a:pt x="2267267" y="5656071"/>
                </a:lnTo>
                <a:lnTo>
                  <a:pt x="2265045" y="5651297"/>
                </a:lnTo>
                <a:lnTo>
                  <a:pt x="2263457" y="5646524"/>
                </a:lnTo>
                <a:lnTo>
                  <a:pt x="2261553" y="5641432"/>
                </a:lnTo>
                <a:lnTo>
                  <a:pt x="2260600" y="5636340"/>
                </a:lnTo>
                <a:lnTo>
                  <a:pt x="2260282" y="5631884"/>
                </a:lnTo>
                <a:lnTo>
                  <a:pt x="2260282" y="5629020"/>
                </a:lnTo>
                <a:lnTo>
                  <a:pt x="2260600" y="5626792"/>
                </a:lnTo>
                <a:lnTo>
                  <a:pt x="2261235" y="5624883"/>
                </a:lnTo>
                <a:lnTo>
                  <a:pt x="2261870" y="5622655"/>
                </a:lnTo>
                <a:lnTo>
                  <a:pt x="2263140" y="5620109"/>
                </a:lnTo>
                <a:lnTo>
                  <a:pt x="2264093" y="5618199"/>
                </a:lnTo>
                <a:lnTo>
                  <a:pt x="2265680" y="5616290"/>
                </a:lnTo>
                <a:lnTo>
                  <a:pt x="2267267" y="5614062"/>
                </a:lnTo>
                <a:lnTo>
                  <a:pt x="2269173" y="5612153"/>
                </a:lnTo>
                <a:lnTo>
                  <a:pt x="2272030" y="5610561"/>
                </a:lnTo>
                <a:lnTo>
                  <a:pt x="2271077" y="5609288"/>
                </a:lnTo>
                <a:lnTo>
                  <a:pt x="2269807" y="5608334"/>
                </a:lnTo>
                <a:lnTo>
                  <a:pt x="2266950" y="5606106"/>
                </a:lnTo>
                <a:lnTo>
                  <a:pt x="2263775" y="5604515"/>
                </a:lnTo>
                <a:lnTo>
                  <a:pt x="2259965" y="5602923"/>
                </a:lnTo>
                <a:lnTo>
                  <a:pt x="2256472" y="5601332"/>
                </a:lnTo>
                <a:lnTo>
                  <a:pt x="2253297" y="5599423"/>
                </a:lnTo>
                <a:lnTo>
                  <a:pt x="2252027" y="5598468"/>
                </a:lnTo>
                <a:lnTo>
                  <a:pt x="2251076" y="5597195"/>
                </a:lnTo>
                <a:lnTo>
                  <a:pt x="2250122" y="5595922"/>
                </a:lnTo>
                <a:lnTo>
                  <a:pt x="2249805" y="5594649"/>
                </a:lnTo>
                <a:lnTo>
                  <a:pt x="2252345" y="5594331"/>
                </a:lnTo>
                <a:lnTo>
                  <a:pt x="2254567" y="5594012"/>
                </a:lnTo>
                <a:lnTo>
                  <a:pt x="2256472" y="5593376"/>
                </a:lnTo>
                <a:lnTo>
                  <a:pt x="2258060" y="5592421"/>
                </a:lnTo>
                <a:lnTo>
                  <a:pt x="2259012" y="5591466"/>
                </a:lnTo>
                <a:lnTo>
                  <a:pt x="2259965" y="5590512"/>
                </a:lnTo>
                <a:lnTo>
                  <a:pt x="2261553" y="5588602"/>
                </a:lnTo>
                <a:lnTo>
                  <a:pt x="2262822" y="5587966"/>
                </a:lnTo>
                <a:lnTo>
                  <a:pt x="2263775" y="5587011"/>
                </a:lnTo>
                <a:lnTo>
                  <a:pt x="2265362" y="5586374"/>
                </a:lnTo>
                <a:lnTo>
                  <a:pt x="2267267" y="5585738"/>
                </a:lnTo>
                <a:lnTo>
                  <a:pt x="2269490" y="5585101"/>
                </a:lnTo>
                <a:close/>
                <a:moveTo>
                  <a:pt x="2463166" y="5581608"/>
                </a:moveTo>
                <a:lnTo>
                  <a:pt x="2463483" y="5582763"/>
                </a:lnTo>
                <a:lnTo>
                  <a:pt x="2463801" y="5583629"/>
                </a:lnTo>
                <a:lnTo>
                  <a:pt x="2463483" y="5584206"/>
                </a:lnTo>
                <a:lnTo>
                  <a:pt x="2463166" y="5585072"/>
                </a:lnTo>
                <a:lnTo>
                  <a:pt x="2461896" y="5586515"/>
                </a:lnTo>
                <a:lnTo>
                  <a:pt x="2459673" y="5587670"/>
                </a:lnTo>
                <a:lnTo>
                  <a:pt x="2458086" y="5588824"/>
                </a:lnTo>
                <a:lnTo>
                  <a:pt x="2457768" y="5589401"/>
                </a:lnTo>
                <a:lnTo>
                  <a:pt x="2457133" y="5590267"/>
                </a:lnTo>
                <a:lnTo>
                  <a:pt x="2457133" y="5590845"/>
                </a:lnTo>
                <a:lnTo>
                  <a:pt x="2457133" y="5591711"/>
                </a:lnTo>
                <a:lnTo>
                  <a:pt x="2457768" y="5593154"/>
                </a:lnTo>
                <a:lnTo>
                  <a:pt x="2458721" y="5594308"/>
                </a:lnTo>
                <a:lnTo>
                  <a:pt x="2455546" y="5594308"/>
                </a:lnTo>
                <a:lnTo>
                  <a:pt x="2454593" y="5594308"/>
                </a:lnTo>
                <a:lnTo>
                  <a:pt x="2453323" y="5594020"/>
                </a:lnTo>
                <a:lnTo>
                  <a:pt x="2452371" y="5593154"/>
                </a:lnTo>
                <a:lnTo>
                  <a:pt x="2451736" y="5591711"/>
                </a:lnTo>
                <a:lnTo>
                  <a:pt x="2442845" y="5590556"/>
                </a:lnTo>
                <a:lnTo>
                  <a:pt x="2439988" y="5590267"/>
                </a:lnTo>
                <a:lnTo>
                  <a:pt x="2437765" y="5589690"/>
                </a:lnTo>
                <a:lnTo>
                  <a:pt x="2437130" y="5589113"/>
                </a:lnTo>
                <a:lnTo>
                  <a:pt x="2436813" y="5588824"/>
                </a:lnTo>
                <a:lnTo>
                  <a:pt x="2436813" y="5588536"/>
                </a:lnTo>
                <a:lnTo>
                  <a:pt x="2437448" y="5587958"/>
                </a:lnTo>
                <a:lnTo>
                  <a:pt x="2438718" y="5587381"/>
                </a:lnTo>
                <a:lnTo>
                  <a:pt x="2443163" y="5585938"/>
                </a:lnTo>
                <a:lnTo>
                  <a:pt x="2449195" y="5584495"/>
                </a:lnTo>
                <a:close/>
                <a:moveTo>
                  <a:pt x="3537268" y="5575258"/>
                </a:moveTo>
                <a:lnTo>
                  <a:pt x="3541396" y="5576195"/>
                </a:lnTo>
                <a:lnTo>
                  <a:pt x="3544253" y="5576820"/>
                </a:lnTo>
                <a:lnTo>
                  <a:pt x="3545841" y="5577757"/>
                </a:lnTo>
                <a:lnTo>
                  <a:pt x="3547111" y="5578693"/>
                </a:lnTo>
                <a:lnTo>
                  <a:pt x="3547428" y="5579630"/>
                </a:lnTo>
                <a:lnTo>
                  <a:pt x="3547111" y="5580255"/>
                </a:lnTo>
                <a:lnTo>
                  <a:pt x="3545523" y="5582129"/>
                </a:lnTo>
                <a:lnTo>
                  <a:pt x="3543936" y="5583690"/>
                </a:lnTo>
                <a:lnTo>
                  <a:pt x="3543618" y="5584627"/>
                </a:lnTo>
                <a:lnTo>
                  <a:pt x="3543618" y="5586189"/>
                </a:lnTo>
                <a:lnTo>
                  <a:pt x="3544571" y="5587125"/>
                </a:lnTo>
                <a:lnTo>
                  <a:pt x="3546158" y="5588375"/>
                </a:lnTo>
                <a:lnTo>
                  <a:pt x="3549016" y="5589624"/>
                </a:lnTo>
                <a:lnTo>
                  <a:pt x="3552826" y="5590873"/>
                </a:lnTo>
                <a:lnTo>
                  <a:pt x="3549016" y="5591185"/>
                </a:lnTo>
                <a:lnTo>
                  <a:pt x="3545523" y="5591498"/>
                </a:lnTo>
                <a:lnTo>
                  <a:pt x="3540443" y="5593059"/>
                </a:lnTo>
                <a:lnTo>
                  <a:pt x="3537903" y="5593684"/>
                </a:lnTo>
                <a:lnTo>
                  <a:pt x="3535046" y="5593996"/>
                </a:lnTo>
                <a:lnTo>
                  <a:pt x="3531553" y="5594308"/>
                </a:lnTo>
                <a:lnTo>
                  <a:pt x="3527426" y="5594308"/>
                </a:lnTo>
                <a:lnTo>
                  <a:pt x="3528696" y="5591810"/>
                </a:lnTo>
                <a:lnTo>
                  <a:pt x="3529648" y="5589624"/>
                </a:lnTo>
                <a:lnTo>
                  <a:pt x="3531236" y="5584315"/>
                </a:lnTo>
                <a:lnTo>
                  <a:pt x="3532506" y="5582129"/>
                </a:lnTo>
                <a:lnTo>
                  <a:pt x="3533776" y="5579630"/>
                </a:lnTo>
                <a:lnTo>
                  <a:pt x="3535046" y="5577132"/>
                </a:lnTo>
                <a:close/>
                <a:moveTo>
                  <a:pt x="2342211" y="5565733"/>
                </a:moveTo>
                <a:lnTo>
                  <a:pt x="2349338" y="5565733"/>
                </a:lnTo>
                <a:lnTo>
                  <a:pt x="2352254" y="5567195"/>
                </a:lnTo>
                <a:lnTo>
                  <a:pt x="2354846" y="5568658"/>
                </a:lnTo>
                <a:lnTo>
                  <a:pt x="2355818" y="5569535"/>
                </a:lnTo>
                <a:lnTo>
                  <a:pt x="2356466" y="5570705"/>
                </a:lnTo>
                <a:lnTo>
                  <a:pt x="2357114" y="5571875"/>
                </a:lnTo>
                <a:lnTo>
                  <a:pt x="2357438" y="5573044"/>
                </a:lnTo>
                <a:lnTo>
                  <a:pt x="2355818" y="5574214"/>
                </a:lnTo>
                <a:lnTo>
                  <a:pt x="2354522" y="5574799"/>
                </a:lnTo>
                <a:lnTo>
                  <a:pt x="2353226" y="5574507"/>
                </a:lnTo>
                <a:lnTo>
                  <a:pt x="2352254" y="5573629"/>
                </a:lnTo>
                <a:lnTo>
                  <a:pt x="2350958" y="5572752"/>
                </a:lnTo>
                <a:lnTo>
                  <a:pt x="2350310" y="5570997"/>
                </a:lnTo>
                <a:lnTo>
                  <a:pt x="2349986" y="5569535"/>
                </a:lnTo>
                <a:lnTo>
                  <a:pt x="2349663" y="5568073"/>
                </a:lnTo>
                <a:lnTo>
                  <a:pt x="2344480" y="5568073"/>
                </a:lnTo>
                <a:lnTo>
                  <a:pt x="2339943" y="5568073"/>
                </a:lnTo>
                <a:lnTo>
                  <a:pt x="2336703" y="5568365"/>
                </a:lnTo>
                <a:lnTo>
                  <a:pt x="2333463" y="5568658"/>
                </a:lnTo>
                <a:lnTo>
                  <a:pt x="2331519" y="5568950"/>
                </a:lnTo>
                <a:lnTo>
                  <a:pt x="2330223" y="5569535"/>
                </a:lnTo>
                <a:lnTo>
                  <a:pt x="2329252" y="5570412"/>
                </a:lnTo>
                <a:lnTo>
                  <a:pt x="2328280" y="5570997"/>
                </a:lnTo>
                <a:lnTo>
                  <a:pt x="2327956" y="5572167"/>
                </a:lnTo>
                <a:lnTo>
                  <a:pt x="2327632" y="5572752"/>
                </a:lnTo>
                <a:lnTo>
                  <a:pt x="2327632" y="5574214"/>
                </a:lnTo>
                <a:lnTo>
                  <a:pt x="2327308" y="5574799"/>
                </a:lnTo>
                <a:lnTo>
                  <a:pt x="2326660" y="5575384"/>
                </a:lnTo>
                <a:lnTo>
                  <a:pt x="2326012" y="5575969"/>
                </a:lnTo>
                <a:lnTo>
                  <a:pt x="2325040" y="5576261"/>
                </a:lnTo>
                <a:lnTo>
                  <a:pt x="2321800" y="5576846"/>
                </a:lnTo>
                <a:lnTo>
                  <a:pt x="2318560" y="5576846"/>
                </a:lnTo>
                <a:lnTo>
                  <a:pt x="2316616" y="5576846"/>
                </a:lnTo>
                <a:lnTo>
                  <a:pt x="2314672" y="5576554"/>
                </a:lnTo>
                <a:lnTo>
                  <a:pt x="2313053" y="5576261"/>
                </a:lnTo>
                <a:lnTo>
                  <a:pt x="2312081" y="5575676"/>
                </a:lnTo>
                <a:lnTo>
                  <a:pt x="2311433" y="5575092"/>
                </a:lnTo>
                <a:lnTo>
                  <a:pt x="2310786" y="5574214"/>
                </a:lnTo>
                <a:lnTo>
                  <a:pt x="2310461" y="5572460"/>
                </a:lnTo>
                <a:lnTo>
                  <a:pt x="2310461" y="5570412"/>
                </a:lnTo>
                <a:lnTo>
                  <a:pt x="2310137" y="5568365"/>
                </a:lnTo>
                <a:lnTo>
                  <a:pt x="2309813" y="5566611"/>
                </a:lnTo>
                <a:lnTo>
                  <a:pt x="2312406" y="5567488"/>
                </a:lnTo>
                <a:lnTo>
                  <a:pt x="2314996" y="5568073"/>
                </a:lnTo>
                <a:lnTo>
                  <a:pt x="2317264" y="5568365"/>
                </a:lnTo>
                <a:lnTo>
                  <a:pt x="2319209" y="5568658"/>
                </a:lnTo>
                <a:lnTo>
                  <a:pt x="2323420" y="5568365"/>
                </a:lnTo>
                <a:lnTo>
                  <a:pt x="2327308" y="5567780"/>
                </a:lnTo>
                <a:lnTo>
                  <a:pt x="2331519" y="5567195"/>
                </a:lnTo>
                <a:lnTo>
                  <a:pt x="2336703" y="5566318"/>
                </a:lnTo>
                <a:close/>
                <a:moveTo>
                  <a:pt x="968571" y="5557796"/>
                </a:moveTo>
                <a:lnTo>
                  <a:pt x="972224" y="5557796"/>
                </a:lnTo>
                <a:lnTo>
                  <a:pt x="973138" y="5558978"/>
                </a:lnTo>
                <a:lnTo>
                  <a:pt x="973138" y="5560159"/>
                </a:lnTo>
                <a:lnTo>
                  <a:pt x="973138" y="5561045"/>
                </a:lnTo>
                <a:lnTo>
                  <a:pt x="972224" y="5561636"/>
                </a:lnTo>
                <a:lnTo>
                  <a:pt x="971007" y="5562522"/>
                </a:lnTo>
                <a:lnTo>
                  <a:pt x="969789" y="5563113"/>
                </a:lnTo>
                <a:lnTo>
                  <a:pt x="967050" y="5564294"/>
                </a:lnTo>
                <a:lnTo>
                  <a:pt x="964004" y="5565180"/>
                </a:lnTo>
                <a:lnTo>
                  <a:pt x="962787" y="5565771"/>
                </a:lnTo>
                <a:lnTo>
                  <a:pt x="961873" y="5566361"/>
                </a:lnTo>
                <a:lnTo>
                  <a:pt x="960961" y="5567247"/>
                </a:lnTo>
                <a:lnTo>
                  <a:pt x="960961" y="5568133"/>
                </a:lnTo>
                <a:lnTo>
                  <a:pt x="960961" y="5569315"/>
                </a:lnTo>
                <a:lnTo>
                  <a:pt x="961873" y="5570496"/>
                </a:lnTo>
                <a:lnTo>
                  <a:pt x="958524" y="5570201"/>
                </a:lnTo>
                <a:lnTo>
                  <a:pt x="955480" y="5569906"/>
                </a:lnTo>
                <a:lnTo>
                  <a:pt x="953349" y="5569315"/>
                </a:lnTo>
                <a:lnTo>
                  <a:pt x="952131" y="5568429"/>
                </a:lnTo>
                <a:lnTo>
                  <a:pt x="951217" y="5567543"/>
                </a:lnTo>
                <a:lnTo>
                  <a:pt x="950914" y="5566361"/>
                </a:lnTo>
                <a:lnTo>
                  <a:pt x="951217" y="5565180"/>
                </a:lnTo>
                <a:lnTo>
                  <a:pt x="951826" y="5563703"/>
                </a:lnTo>
                <a:lnTo>
                  <a:pt x="953044" y="5562522"/>
                </a:lnTo>
                <a:lnTo>
                  <a:pt x="954871" y="5561340"/>
                </a:lnTo>
                <a:lnTo>
                  <a:pt x="956698" y="5560454"/>
                </a:lnTo>
                <a:lnTo>
                  <a:pt x="959438" y="5559568"/>
                </a:lnTo>
                <a:lnTo>
                  <a:pt x="962177" y="5558682"/>
                </a:lnTo>
                <a:lnTo>
                  <a:pt x="965222" y="5558092"/>
                </a:lnTo>
                <a:close/>
                <a:moveTo>
                  <a:pt x="3533776" y="5556208"/>
                </a:moveTo>
                <a:lnTo>
                  <a:pt x="3536882" y="5556208"/>
                </a:lnTo>
                <a:lnTo>
                  <a:pt x="3539677" y="5556526"/>
                </a:lnTo>
                <a:lnTo>
                  <a:pt x="3541852" y="5557161"/>
                </a:lnTo>
                <a:lnTo>
                  <a:pt x="3543715" y="5557796"/>
                </a:lnTo>
                <a:lnTo>
                  <a:pt x="3544958" y="5558748"/>
                </a:lnTo>
                <a:lnTo>
                  <a:pt x="3546511" y="5559701"/>
                </a:lnTo>
                <a:lnTo>
                  <a:pt x="3547443" y="5560971"/>
                </a:lnTo>
                <a:lnTo>
                  <a:pt x="3548064" y="5562241"/>
                </a:lnTo>
                <a:lnTo>
                  <a:pt x="3548064" y="5563828"/>
                </a:lnTo>
                <a:lnTo>
                  <a:pt x="3548064" y="5565416"/>
                </a:lnTo>
                <a:lnTo>
                  <a:pt x="3547753" y="5566686"/>
                </a:lnTo>
                <a:lnTo>
                  <a:pt x="3547443" y="5567956"/>
                </a:lnTo>
                <a:lnTo>
                  <a:pt x="3546511" y="5568908"/>
                </a:lnTo>
                <a:lnTo>
                  <a:pt x="3545268" y="5570178"/>
                </a:lnTo>
                <a:lnTo>
                  <a:pt x="3544026" y="5571448"/>
                </a:lnTo>
                <a:lnTo>
                  <a:pt x="3542783" y="5572083"/>
                </a:lnTo>
                <a:lnTo>
                  <a:pt x="3540609" y="5572083"/>
                </a:lnTo>
                <a:lnTo>
                  <a:pt x="3538435" y="5571766"/>
                </a:lnTo>
                <a:lnTo>
                  <a:pt x="3536882" y="5571131"/>
                </a:lnTo>
                <a:lnTo>
                  <a:pt x="3535950" y="5570178"/>
                </a:lnTo>
                <a:lnTo>
                  <a:pt x="3535329" y="5569226"/>
                </a:lnTo>
                <a:lnTo>
                  <a:pt x="3535018" y="5568273"/>
                </a:lnTo>
                <a:lnTo>
                  <a:pt x="3534708" y="5565733"/>
                </a:lnTo>
                <a:lnTo>
                  <a:pt x="3535018" y="5560336"/>
                </a:lnTo>
                <a:lnTo>
                  <a:pt x="3534708" y="5558113"/>
                </a:lnTo>
                <a:lnTo>
                  <a:pt x="3534397" y="5557161"/>
                </a:lnTo>
                <a:close/>
                <a:moveTo>
                  <a:pt x="2373239" y="5553033"/>
                </a:moveTo>
                <a:lnTo>
                  <a:pt x="2380457" y="5554610"/>
                </a:lnTo>
                <a:lnTo>
                  <a:pt x="2383910" y="5555241"/>
                </a:lnTo>
                <a:lnTo>
                  <a:pt x="2387362" y="5556502"/>
                </a:lnTo>
                <a:lnTo>
                  <a:pt x="2389871" y="5557763"/>
                </a:lnTo>
                <a:lnTo>
                  <a:pt x="2392068" y="5559340"/>
                </a:lnTo>
                <a:lnTo>
                  <a:pt x="2392695" y="5559970"/>
                </a:lnTo>
                <a:lnTo>
                  <a:pt x="2393323" y="5560916"/>
                </a:lnTo>
                <a:lnTo>
                  <a:pt x="2393637" y="5562178"/>
                </a:lnTo>
                <a:lnTo>
                  <a:pt x="2393951" y="5563124"/>
                </a:lnTo>
                <a:lnTo>
                  <a:pt x="2390185" y="5564700"/>
                </a:lnTo>
                <a:lnTo>
                  <a:pt x="2387362" y="5566277"/>
                </a:lnTo>
                <a:lnTo>
                  <a:pt x="2384850" y="5568169"/>
                </a:lnTo>
                <a:lnTo>
                  <a:pt x="2383595" y="5570061"/>
                </a:lnTo>
                <a:lnTo>
                  <a:pt x="2382340" y="5572584"/>
                </a:lnTo>
                <a:lnTo>
                  <a:pt x="2381713" y="5575106"/>
                </a:lnTo>
                <a:lnTo>
                  <a:pt x="2381398" y="5577629"/>
                </a:lnTo>
                <a:lnTo>
                  <a:pt x="2381398" y="5580467"/>
                </a:lnTo>
                <a:lnTo>
                  <a:pt x="2381398" y="5585827"/>
                </a:lnTo>
                <a:lnTo>
                  <a:pt x="2381084" y="5588350"/>
                </a:lnTo>
                <a:lnTo>
                  <a:pt x="2380771" y="5590873"/>
                </a:lnTo>
                <a:lnTo>
                  <a:pt x="2379516" y="5593395"/>
                </a:lnTo>
                <a:lnTo>
                  <a:pt x="2378261" y="5595603"/>
                </a:lnTo>
                <a:lnTo>
                  <a:pt x="2376691" y="5597495"/>
                </a:lnTo>
                <a:lnTo>
                  <a:pt x="2374180" y="5599071"/>
                </a:lnTo>
                <a:lnTo>
                  <a:pt x="2371984" y="5598125"/>
                </a:lnTo>
                <a:lnTo>
                  <a:pt x="2370415" y="5597179"/>
                </a:lnTo>
                <a:lnTo>
                  <a:pt x="2369473" y="5595918"/>
                </a:lnTo>
                <a:lnTo>
                  <a:pt x="2368218" y="5594657"/>
                </a:lnTo>
                <a:lnTo>
                  <a:pt x="2367590" y="5593395"/>
                </a:lnTo>
                <a:lnTo>
                  <a:pt x="2367277" y="5591819"/>
                </a:lnTo>
                <a:lnTo>
                  <a:pt x="2366963" y="5590242"/>
                </a:lnTo>
                <a:lnTo>
                  <a:pt x="2366963" y="5588981"/>
                </a:lnTo>
                <a:lnTo>
                  <a:pt x="2367277" y="5586143"/>
                </a:lnTo>
                <a:lnTo>
                  <a:pt x="2368218" y="5582674"/>
                </a:lnTo>
                <a:lnTo>
                  <a:pt x="2369787" y="5579521"/>
                </a:lnTo>
                <a:lnTo>
                  <a:pt x="2371356" y="5576368"/>
                </a:lnTo>
                <a:lnTo>
                  <a:pt x="2374808" y="5569746"/>
                </a:lnTo>
                <a:lnTo>
                  <a:pt x="2376064" y="5566592"/>
                </a:lnTo>
                <a:lnTo>
                  <a:pt x="2377005" y="5563754"/>
                </a:lnTo>
                <a:lnTo>
                  <a:pt x="2377319" y="5560601"/>
                </a:lnTo>
                <a:lnTo>
                  <a:pt x="2377319" y="5559340"/>
                </a:lnTo>
                <a:lnTo>
                  <a:pt x="2377005" y="5558079"/>
                </a:lnTo>
                <a:lnTo>
                  <a:pt x="2376377" y="5556817"/>
                </a:lnTo>
                <a:lnTo>
                  <a:pt x="2375750" y="5555241"/>
                </a:lnTo>
                <a:lnTo>
                  <a:pt x="2374494" y="5553979"/>
                </a:lnTo>
                <a:close/>
                <a:moveTo>
                  <a:pt x="4222825" y="5545096"/>
                </a:moveTo>
                <a:lnTo>
                  <a:pt x="4224597" y="5545430"/>
                </a:lnTo>
                <a:lnTo>
                  <a:pt x="4226369" y="5546433"/>
                </a:lnTo>
                <a:lnTo>
                  <a:pt x="4228141" y="5547770"/>
                </a:lnTo>
                <a:lnTo>
                  <a:pt x="4229323" y="5549441"/>
                </a:lnTo>
                <a:lnTo>
                  <a:pt x="4230209" y="5551112"/>
                </a:lnTo>
                <a:lnTo>
                  <a:pt x="4231095" y="5553117"/>
                </a:lnTo>
                <a:lnTo>
                  <a:pt x="4231686" y="5555123"/>
                </a:lnTo>
                <a:lnTo>
                  <a:pt x="4232276" y="5557796"/>
                </a:lnTo>
                <a:lnTo>
                  <a:pt x="4232276" y="5559802"/>
                </a:lnTo>
                <a:lnTo>
                  <a:pt x="4232276" y="5561807"/>
                </a:lnTo>
                <a:lnTo>
                  <a:pt x="4231981" y="5563812"/>
                </a:lnTo>
                <a:lnTo>
                  <a:pt x="4231686" y="5565817"/>
                </a:lnTo>
                <a:lnTo>
                  <a:pt x="4230800" y="5567488"/>
                </a:lnTo>
                <a:lnTo>
                  <a:pt x="4229618" y="5568825"/>
                </a:lnTo>
                <a:lnTo>
                  <a:pt x="4228437" y="5569828"/>
                </a:lnTo>
                <a:lnTo>
                  <a:pt x="4226665" y="5570496"/>
                </a:lnTo>
                <a:lnTo>
                  <a:pt x="4226665" y="5568157"/>
                </a:lnTo>
                <a:lnTo>
                  <a:pt x="4226369" y="5566152"/>
                </a:lnTo>
                <a:lnTo>
                  <a:pt x="4225779" y="5564480"/>
                </a:lnTo>
                <a:lnTo>
                  <a:pt x="4225188" y="5562475"/>
                </a:lnTo>
                <a:lnTo>
                  <a:pt x="4223711" y="5559467"/>
                </a:lnTo>
                <a:lnTo>
                  <a:pt x="4221939" y="5556794"/>
                </a:lnTo>
                <a:lnTo>
                  <a:pt x="4220167" y="5553786"/>
                </a:lnTo>
                <a:lnTo>
                  <a:pt x="4219872" y="5552449"/>
                </a:lnTo>
                <a:lnTo>
                  <a:pt x="4219576" y="5551446"/>
                </a:lnTo>
                <a:lnTo>
                  <a:pt x="4219872" y="5550109"/>
                </a:lnTo>
                <a:lnTo>
                  <a:pt x="4220462" y="5548104"/>
                </a:lnTo>
                <a:lnTo>
                  <a:pt x="4221644" y="5546767"/>
                </a:lnTo>
                <a:close/>
                <a:moveTo>
                  <a:pt x="2429562" y="5543508"/>
                </a:moveTo>
                <a:lnTo>
                  <a:pt x="2432127" y="5543508"/>
                </a:lnTo>
                <a:lnTo>
                  <a:pt x="2433729" y="5544131"/>
                </a:lnTo>
                <a:lnTo>
                  <a:pt x="2435012" y="5545065"/>
                </a:lnTo>
                <a:lnTo>
                  <a:pt x="2435653" y="5545998"/>
                </a:lnTo>
                <a:lnTo>
                  <a:pt x="2436294" y="5547244"/>
                </a:lnTo>
                <a:lnTo>
                  <a:pt x="2436615" y="5548800"/>
                </a:lnTo>
                <a:lnTo>
                  <a:pt x="2437256" y="5551290"/>
                </a:lnTo>
                <a:lnTo>
                  <a:pt x="2437576" y="5551601"/>
                </a:lnTo>
                <a:lnTo>
                  <a:pt x="2438538" y="5552224"/>
                </a:lnTo>
                <a:lnTo>
                  <a:pt x="2440141" y="5552846"/>
                </a:lnTo>
                <a:lnTo>
                  <a:pt x="2442385" y="5553158"/>
                </a:lnTo>
                <a:lnTo>
                  <a:pt x="2444949" y="5553158"/>
                </a:lnTo>
                <a:lnTo>
                  <a:pt x="2457451" y="5553158"/>
                </a:lnTo>
                <a:lnTo>
                  <a:pt x="2457451" y="5554092"/>
                </a:lnTo>
                <a:lnTo>
                  <a:pt x="2456810" y="5555025"/>
                </a:lnTo>
                <a:lnTo>
                  <a:pt x="2456169" y="5556271"/>
                </a:lnTo>
                <a:lnTo>
                  <a:pt x="2454886" y="5556893"/>
                </a:lnTo>
                <a:lnTo>
                  <a:pt x="2451681" y="5557827"/>
                </a:lnTo>
                <a:lnTo>
                  <a:pt x="2447834" y="5558449"/>
                </a:lnTo>
                <a:lnTo>
                  <a:pt x="2443026" y="5559072"/>
                </a:lnTo>
                <a:lnTo>
                  <a:pt x="2437576" y="5559383"/>
                </a:lnTo>
                <a:lnTo>
                  <a:pt x="2425716" y="5559383"/>
                </a:lnTo>
                <a:lnTo>
                  <a:pt x="2424754" y="5558138"/>
                </a:lnTo>
                <a:lnTo>
                  <a:pt x="2424433" y="5556893"/>
                </a:lnTo>
                <a:lnTo>
                  <a:pt x="2424113" y="5555337"/>
                </a:lnTo>
                <a:lnTo>
                  <a:pt x="2424113" y="5554403"/>
                </a:lnTo>
                <a:lnTo>
                  <a:pt x="2424433" y="5553469"/>
                </a:lnTo>
                <a:lnTo>
                  <a:pt x="2424754" y="5552535"/>
                </a:lnTo>
                <a:lnTo>
                  <a:pt x="2425716" y="5550668"/>
                </a:lnTo>
                <a:lnTo>
                  <a:pt x="2427318" y="5549111"/>
                </a:lnTo>
                <a:lnTo>
                  <a:pt x="2428601" y="5547244"/>
                </a:lnTo>
                <a:lnTo>
                  <a:pt x="2429562" y="5545376"/>
                </a:lnTo>
                <a:lnTo>
                  <a:pt x="2429562" y="5544442"/>
                </a:lnTo>
                <a:close/>
                <a:moveTo>
                  <a:pt x="2162592" y="5540333"/>
                </a:moveTo>
                <a:lnTo>
                  <a:pt x="2168573" y="5542238"/>
                </a:lnTo>
                <a:lnTo>
                  <a:pt x="2173295" y="5544143"/>
                </a:lnTo>
                <a:lnTo>
                  <a:pt x="2178017" y="5546048"/>
                </a:lnTo>
                <a:lnTo>
                  <a:pt x="2181479" y="5548271"/>
                </a:lnTo>
                <a:lnTo>
                  <a:pt x="2184627" y="5550811"/>
                </a:lnTo>
                <a:lnTo>
                  <a:pt x="2186831" y="5553351"/>
                </a:lnTo>
                <a:lnTo>
                  <a:pt x="2188720" y="5555573"/>
                </a:lnTo>
                <a:lnTo>
                  <a:pt x="2190295" y="5558431"/>
                </a:lnTo>
                <a:lnTo>
                  <a:pt x="2191553" y="5560971"/>
                </a:lnTo>
                <a:lnTo>
                  <a:pt x="2192182" y="5563511"/>
                </a:lnTo>
                <a:lnTo>
                  <a:pt x="2193127" y="5568908"/>
                </a:lnTo>
                <a:lnTo>
                  <a:pt x="2193757" y="5573671"/>
                </a:lnTo>
                <a:lnTo>
                  <a:pt x="2194386" y="5577798"/>
                </a:lnTo>
                <a:lnTo>
                  <a:pt x="2189664" y="5576528"/>
                </a:lnTo>
                <a:lnTo>
                  <a:pt x="2183368" y="5575893"/>
                </a:lnTo>
                <a:lnTo>
                  <a:pt x="2176443" y="5575576"/>
                </a:lnTo>
                <a:lnTo>
                  <a:pt x="2168258" y="5575893"/>
                </a:lnTo>
                <a:lnTo>
                  <a:pt x="2169832" y="5574941"/>
                </a:lnTo>
                <a:lnTo>
                  <a:pt x="2172036" y="5573988"/>
                </a:lnTo>
                <a:lnTo>
                  <a:pt x="2176443" y="5572718"/>
                </a:lnTo>
                <a:lnTo>
                  <a:pt x="2178331" y="5571766"/>
                </a:lnTo>
                <a:lnTo>
                  <a:pt x="2179592" y="5570496"/>
                </a:lnTo>
                <a:lnTo>
                  <a:pt x="2179905" y="5569861"/>
                </a:lnTo>
                <a:lnTo>
                  <a:pt x="2180220" y="5568908"/>
                </a:lnTo>
                <a:lnTo>
                  <a:pt x="2179905" y="5568273"/>
                </a:lnTo>
                <a:lnTo>
                  <a:pt x="2179592" y="5567321"/>
                </a:lnTo>
                <a:lnTo>
                  <a:pt x="2179276" y="5566368"/>
                </a:lnTo>
                <a:lnTo>
                  <a:pt x="2178331" y="5565416"/>
                </a:lnTo>
                <a:lnTo>
                  <a:pt x="2177072" y="5564781"/>
                </a:lnTo>
                <a:lnTo>
                  <a:pt x="2175498" y="5564463"/>
                </a:lnTo>
                <a:lnTo>
                  <a:pt x="2171721" y="5564463"/>
                </a:lnTo>
                <a:lnTo>
                  <a:pt x="2167628" y="5565098"/>
                </a:lnTo>
                <a:lnTo>
                  <a:pt x="2163222" y="5565733"/>
                </a:lnTo>
                <a:lnTo>
                  <a:pt x="2159129" y="5566686"/>
                </a:lnTo>
                <a:lnTo>
                  <a:pt x="2154093" y="5567956"/>
                </a:lnTo>
                <a:lnTo>
                  <a:pt x="2153463" y="5569226"/>
                </a:lnTo>
                <a:lnTo>
                  <a:pt x="2153778" y="5570496"/>
                </a:lnTo>
                <a:lnTo>
                  <a:pt x="2154407" y="5571766"/>
                </a:lnTo>
                <a:lnTo>
                  <a:pt x="2155981" y="5572718"/>
                </a:lnTo>
                <a:lnTo>
                  <a:pt x="2159444" y="5574306"/>
                </a:lnTo>
                <a:lnTo>
                  <a:pt x="2163851" y="5575576"/>
                </a:lnTo>
                <a:lnTo>
                  <a:pt x="2167628" y="5576846"/>
                </a:lnTo>
                <a:lnTo>
                  <a:pt x="2168888" y="5577798"/>
                </a:lnTo>
                <a:lnTo>
                  <a:pt x="2169202" y="5578433"/>
                </a:lnTo>
                <a:lnTo>
                  <a:pt x="2169202" y="5579068"/>
                </a:lnTo>
                <a:lnTo>
                  <a:pt x="2169202" y="5579386"/>
                </a:lnTo>
                <a:lnTo>
                  <a:pt x="2168258" y="5580021"/>
                </a:lnTo>
                <a:lnTo>
                  <a:pt x="2165740" y="5580656"/>
                </a:lnTo>
                <a:lnTo>
                  <a:pt x="2162907" y="5581608"/>
                </a:lnTo>
                <a:lnTo>
                  <a:pt x="2162907" y="5582878"/>
                </a:lnTo>
                <a:lnTo>
                  <a:pt x="2163222" y="5583513"/>
                </a:lnTo>
                <a:lnTo>
                  <a:pt x="2164166" y="5584148"/>
                </a:lnTo>
                <a:lnTo>
                  <a:pt x="2165110" y="5584148"/>
                </a:lnTo>
                <a:lnTo>
                  <a:pt x="2168258" y="5583513"/>
                </a:lnTo>
                <a:lnTo>
                  <a:pt x="2171407" y="5582243"/>
                </a:lnTo>
                <a:lnTo>
                  <a:pt x="2175184" y="5580973"/>
                </a:lnTo>
                <a:lnTo>
                  <a:pt x="2176757" y="5580656"/>
                </a:lnTo>
                <a:lnTo>
                  <a:pt x="2178331" y="5580656"/>
                </a:lnTo>
                <a:lnTo>
                  <a:pt x="2179592" y="5580656"/>
                </a:lnTo>
                <a:lnTo>
                  <a:pt x="2180851" y="5581291"/>
                </a:lnTo>
                <a:lnTo>
                  <a:pt x="2182110" y="5582243"/>
                </a:lnTo>
                <a:lnTo>
                  <a:pt x="2182424" y="5583513"/>
                </a:lnTo>
                <a:lnTo>
                  <a:pt x="2182739" y="5585101"/>
                </a:lnTo>
                <a:lnTo>
                  <a:pt x="2182424" y="5586688"/>
                </a:lnTo>
                <a:lnTo>
                  <a:pt x="2181165" y="5587323"/>
                </a:lnTo>
                <a:lnTo>
                  <a:pt x="2179905" y="5587958"/>
                </a:lnTo>
                <a:lnTo>
                  <a:pt x="2178017" y="5588276"/>
                </a:lnTo>
                <a:lnTo>
                  <a:pt x="2176128" y="5588276"/>
                </a:lnTo>
                <a:lnTo>
                  <a:pt x="2171091" y="5588276"/>
                </a:lnTo>
                <a:lnTo>
                  <a:pt x="2166055" y="5588593"/>
                </a:lnTo>
                <a:lnTo>
                  <a:pt x="2163851" y="5588911"/>
                </a:lnTo>
                <a:lnTo>
                  <a:pt x="2161962" y="5589546"/>
                </a:lnTo>
                <a:lnTo>
                  <a:pt x="2160388" y="5590181"/>
                </a:lnTo>
                <a:lnTo>
                  <a:pt x="2159129" y="5591451"/>
                </a:lnTo>
                <a:lnTo>
                  <a:pt x="2158499" y="5593038"/>
                </a:lnTo>
                <a:lnTo>
                  <a:pt x="2158499" y="5595578"/>
                </a:lnTo>
                <a:lnTo>
                  <a:pt x="2158499" y="5596213"/>
                </a:lnTo>
                <a:lnTo>
                  <a:pt x="2158499" y="5596848"/>
                </a:lnTo>
                <a:lnTo>
                  <a:pt x="2158814" y="5597483"/>
                </a:lnTo>
                <a:lnTo>
                  <a:pt x="2159444" y="5598118"/>
                </a:lnTo>
                <a:lnTo>
                  <a:pt x="2161333" y="5599071"/>
                </a:lnTo>
                <a:lnTo>
                  <a:pt x="2163536" y="5599388"/>
                </a:lnTo>
                <a:lnTo>
                  <a:pt x="2166369" y="5599706"/>
                </a:lnTo>
                <a:lnTo>
                  <a:pt x="2169517" y="5599706"/>
                </a:lnTo>
                <a:lnTo>
                  <a:pt x="2176443" y="5599706"/>
                </a:lnTo>
                <a:lnTo>
                  <a:pt x="2183368" y="5599706"/>
                </a:lnTo>
                <a:lnTo>
                  <a:pt x="2186201" y="5600023"/>
                </a:lnTo>
                <a:lnTo>
                  <a:pt x="2188720" y="5600341"/>
                </a:lnTo>
                <a:lnTo>
                  <a:pt x="2190923" y="5601293"/>
                </a:lnTo>
                <a:lnTo>
                  <a:pt x="2192182" y="5602246"/>
                </a:lnTo>
                <a:lnTo>
                  <a:pt x="2192812" y="5602881"/>
                </a:lnTo>
                <a:lnTo>
                  <a:pt x="2192812" y="5603516"/>
                </a:lnTo>
                <a:lnTo>
                  <a:pt x="2192812" y="5604468"/>
                </a:lnTo>
                <a:lnTo>
                  <a:pt x="2192498" y="5605421"/>
                </a:lnTo>
                <a:lnTo>
                  <a:pt x="2197849" y="5604786"/>
                </a:lnTo>
                <a:lnTo>
                  <a:pt x="2202256" y="5604151"/>
                </a:lnTo>
                <a:lnTo>
                  <a:pt x="2206033" y="5603198"/>
                </a:lnTo>
                <a:lnTo>
                  <a:pt x="2209496" y="5602246"/>
                </a:lnTo>
                <a:lnTo>
                  <a:pt x="2212644" y="5600658"/>
                </a:lnTo>
                <a:lnTo>
                  <a:pt x="2215162" y="5599388"/>
                </a:lnTo>
                <a:lnTo>
                  <a:pt x="2220199" y="5596213"/>
                </a:lnTo>
                <a:lnTo>
                  <a:pt x="2224921" y="5593038"/>
                </a:lnTo>
                <a:lnTo>
                  <a:pt x="2227754" y="5591768"/>
                </a:lnTo>
                <a:lnTo>
                  <a:pt x="2230587" y="5590498"/>
                </a:lnTo>
                <a:lnTo>
                  <a:pt x="2234050" y="5589546"/>
                </a:lnTo>
                <a:lnTo>
                  <a:pt x="2237827" y="5588593"/>
                </a:lnTo>
                <a:lnTo>
                  <a:pt x="2242550" y="5587958"/>
                </a:lnTo>
                <a:lnTo>
                  <a:pt x="2247901" y="5587323"/>
                </a:lnTo>
                <a:lnTo>
                  <a:pt x="2242234" y="5591133"/>
                </a:lnTo>
                <a:lnTo>
                  <a:pt x="2237198" y="5595261"/>
                </a:lnTo>
                <a:lnTo>
                  <a:pt x="2232476" y="5599071"/>
                </a:lnTo>
                <a:lnTo>
                  <a:pt x="2228069" y="5603198"/>
                </a:lnTo>
                <a:lnTo>
                  <a:pt x="2222718" y="5606691"/>
                </a:lnTo>
                <a:lnTo>
                  <a:pt x="2219884" y="5608913"/>
                </a:lnTo>
                <a:lnTo>
                  <a:pt x="2216421" y="5610501"/>
                </a:lnTo>
                <a:lnTo>
                  <a:pt x="2213274" y="5612088"/>
                </a:lnTo>
                <a:lnTo>
                  <a:pt x="2209181" y="5613358"/>
                </a:lnTo>
                <a:lnTo>
                  <a:pt x="2205404" y="5614628"/>
                </a:lnTo>
                <a:lnTo>
                  <a:pt x="2200683" y="5616216"/>
                </a:lnTo>
                <a:lnTo>
                  <a:pt x="2200997" y="5613993"/>
                </a:lnTo>
                <a:lnTo>
                  <a:pt x="2200997" y="5612406"/>
                </a:lnTo>
                <a:lnTo>
                  <a:pt x="2200367" y="5611136"/>
                </a:lnTo>
                <a:lnTo>
                  <a:pt x="2199424" y="5610183"/>
                </a:lnTo>
                <a:lnTo>
                  <a:pt x="2197849" y="5609548"/>
                </a:lnTo>
                <a:lnTo>
                  <a:pt x="2195330" y="5608596"/>
                </a:lnTo>
                <a:lnTo>
                  <a:pt x="2190608" y="5607643"/>
                </a:lnTo>
                <a:lnTo>
                  <a:pt x="2184942" y="5607008"/>
                </a:lnTo>
                <a:lnTo>
                  <a:pt x="2178646" y="5606691"/>
                </a:lnTo>
                <a:lnTo>
                  <a:pt x="2172350" y="5606691"/>
                </a:lnTo>
                <a:lnTo>
                  <a:pt x="2166684" y="5606056"/>
                </a:lnTo>
                <a:lnTo>
                  <a:pt x="2166055" y="5607961"/>
                </a:lnTo>
                <a:lnTo>
                  <a:pt x="2165425" y="5610183"/>
                </a:lnTo>
                <a:lnTo>
                  <a:pt x="2164166" y="5611771"/>
                </a:lnTo>
                <a:lnTo>
                  <a:pt x="2163222" y="5612406"/>
                </a:lnTo>
                <a:lnTo>
                  <a:pt x="2162278" y="5612723"/>
                </a:lnTo>
                <a:lnTo>
                  <a:pt x="2159129" y="5613676"/>
                </a:lnTo>
                <a:lnTo>
                  <a:pt x="2155037" y="5613676"/>
                </a:lnTo>
                <a:lnTo>
                  <a:pt x="2149370" y="5613358"/>
                </a:lnTo>
                <a:lnTo>
                  <a:pt x="2141815" y="5612088"/>
                </a:lnTo>
                <a:lnTo>
                  <a:pt x="2142130" y="5614946"/>
                </a:lnTo>
                <a:lnTo>
                  <a:pt x="2142446" y="5616533"/>
                </a:lnTo>
                <a:lnTo>
                  <a:pt x="2143075" y="5617803"/>
                </a:lnTo>
                <a:lnTo>
                  <a:pt x="2144019" y="5618756"/>
                </a:lnTo>
                <a:lnTo>
                  <a:pt x="2145278" y="5619391"/>
                </a:lnTo>
                <a:lnTo>
                  <a:pt x="2147167" y="5620026"/>
                </a:lnTo>
                <a:lnTo>
                  <a:pt x="2149685" y="5620343"/>
                </a:lnTo>
                <a:lnTo>
                  <a:pt x="2150000" y="5620978"/>
                </a:lnTo>
                <a:lnTo>
                  <a:pt x="2150000" y="5621613"/>
                </a:lnTo>
                <a:lnTo>
                  <a:pt x="2149370" y="5621931"/>
                </a:lnTo>
                <a:lnTo>
                  <a:pt x="2148741" y="5622248"/>
                </a:lnTo>
                <a:lnTo>
                  <a:pt x="2146537" y="5622883"/>
                </a:lnTo>
                <a:lnTo>
                  <a:pt x="2143704" y="5622883"/>
                </a:lnTo>
                <a:lnTo>
                  <a:pt x="2140556" y="5623518"/>
                </a:lnTo>
                <a:lnTo>
                  <a:pt x="2139612" y="5623518"/>
                </a:lnTo>
                <a:lnTo>
                  <a:pt x="2138668" y="5623836"/>
                </a:lnTo>
                <a:lnTo>
                  <a:pt x="2138038" y="5624471"/>
                </a:lnTo>
                <a:lnTo>
                  <a:pt x="2137723" y="5624788"/>
                </a:lnTo>
                <a:lnTo>
                  <a:pt x="2137723" y="5626058"/>
                </a:lnTo>
                <a:lnTo>
                  <a:pt x="2134890" y="5625106"/>
                </a:lnTo>
                <a:lnTo>
                  <a:pt x="2132686" y="5623836"/>
                </a:lnTo>
                <a:lnTo>
                  <a:pt x="2131427" y="5622248"/>
                </a:lnTo>
                <a:lnTo>
                  <a:pt x="2130483" y="5620661"/>
                </a:lnTo>
                <a:lnTo>
                  <a:pt x="2130483" y="5619391"/>
                </a:lnTo>
                <a:lnTo>
                  <a:pt x="2130799" y="5617803"/>
                </a:lnTo>
                <a:lnTo>
                  <a:pt x="2132372" y="5614311"/>
                </a:lnTo>
                <a:lnTo>
                  <a:pt x="2133631" y="5611136"/>
                </a:lnTo>
                <a:lnTo>
                  <a:pt x="2133946" y="5609548"/>
                </a:lnTo>
                <a:lnTo>
                  <a:pt x="2133946" y="5607643"/>
                </a:lnTo>
                <a:lnTo>
                  <a:pt x="2133316" y="5606056"/>
                </a:lnTo>
                <a:lnTo>
                  <a:pt x="2132057" y="5604786"/>
                </a:lnTo>
                <a:lnTo>
                  <a:pt x="2129853" y="5603198"/>
                </a:lnTo>
                <a:lnTo>
                  <a:pt x="2127335" y="5601928"/>
                </a:lnTo>
                <a:lnTo>
                  <a:pt x="2134261" y="5603198"/>
                </a:lnTo>
                <a:lnTo>
                  <a:pt x="2137408" y="5603516"/>
                </a:lnTo>
                <a:lnTo>
                  <a:pt x="2137723" y="5603198"/>
                </a:lnTo>
                <a:lnTo>
                  <a:pt x="2137723" y="5602881"/>
                </a:lnTo>
                <a:lnTo>
                  <a:pt x="2136779" y="5601611"/>
                </a:lnTo>
                <a:lnTo>
                  <a:pt x="2135834" y="5599706"/>
                </a:lnTo>
                <a:lnTo>
                  <a:pt x="2135834" y="5599071"/>
                </a:lnTo>
                <a:lnTo>
                  <a:pt x="2136149" y="5598118"/>
                </a:lnTo>
                <a:lnTo>
                  <a:pt x="2137094" y="5597483"/>
                </a:lnTo>
                <a:lnTo>
                  <a:pt x="2139297" y="5596848"/>
                </a:lnTo>
                <a:lnTo>
                  <a:pt x="2141815" y="5596213"/>
                </a:lnTo>
                <a:lnTo>
                  <a:pt x="2145908" y="5595896"/>
                </a:lnTo>
                <a:lnTo>
                  <a:pt x="2144019" y="5593991"/>
                </a:lnTo>
                <a:lnTo>
                  <a:pt x="2141815" y="5592403"/>
                </a:lnTo>
                <a:lnTo>
                  <a:pt x="2136779" y="5589863"/>
                </a:lnTo>
                <a:lnTo>
                  <a:pt x="2134575" y="5588276"/>
                </a:lnTo>
                <a:lnTo>
                  <a:pt x="2132686" y="5586688"/>
                </a:lnTo>
                <a:lnTo>
                  <a:pt x="2131743" y="5585736"/>
                </a:lnTo>
                <a:lnTo>
                  <a:pt x="2130799" y="5584783"/>
                </a:lnTo>
                <a:lnTo>
                  <a:pt x="2130483" y="5583513"/>
                </a:lnTo>
                <a:lnTo>
                  <a:pt x="2130483" y="5582561"/>
                </a:lnTo>
                <a:lnTo>
                  <a:pt x="2128909" y="5583196"/>
                </a:lnTo>
                <a:lnTo>
                  <a:pt x="2126705" y="5583513"/>
                </a:lnTo>
                <a:lnTo>
                  <a:pt x="2124187" y="5583196"/>
                </a:lnTo>
                <a:lnTo>
                  <a:pt x="2121355" y="5582878"/>
                </a:lnTo>
                <a:lnTo>
                  <a:pt x="2118521" y="5582243"/>
                </a:lnTo>
                <a:lnTo>
                  <a:pt x="2115373" y="5581608"/>
                </a:lnTo>
                <a:lnTo>
                  <a:pt x="2109708" y="5579386"/>
                </a:lnTo>
                <a:lnTo>
                  <a:pt x="2106873" y="5577798"/>
                </a:lnTo>
                <a:lnTo>
                  <a:pt x="2104670" y="5576528"/>
                </a:lnTo>
                <a:lnTo>
                  <a:pt x="2103096" y="5575258"/>
                </a:lnTo>
                <a:lnTo>
                  <a:pt x="2101207" y="5573988"/>
                </a:lnTo>
                <a:lnTo>
                  <a:pt x="2100578" y="5572718"/>
                </a:lnTo>
                <a:lnTo>
                  <a:pt x="2100264" y="5571766"/>
                </a:lnTo>
                <a:lnTo>
                  <a:pt x="2100578" y="5570813"/>
                </a:lnTo>
                <a:lnTo>
                  <a:pt x="2100892" y="5570178"/>
                </a:lnTo>
                <a:lnTo>
                  <a:pt x="2102782" y="5569543"/>
                </a:lnTo>
                <a:lnTo>
                  <a:pt x="2111911" y="5572401"/>
                </a:lnTo>
                <a:lnTo>
                  <a:pt x="2120724" y="5575576"/>
                </a:lnTo>
                <a:lnTo>
                  <a:pt x="2128909" y="5579068"/>
                </a:lnTo>
                <a:lnTo>
                  <a:pt x="2137094" y="5582243"/>
                </a:lnTo>
                <a:lnTo>
                  <a:pt x="2142130" y="5580973"/>
                </a:lnTo>
                <a:lnTo>
                  <a:pt x="2144334" y="5580338"/>
                </a:lnTo>
                <a:lnTo>
                  <a:pt x="2146223" y="5579386"/>
                </a:lnTo>
                <a:lnTo>
                  <a:pt x="2147482" y="5578116"/>
                </a:lnTo>
                <a:lnTo>
                  <a:pt x="2148426" y="5576846"/>
                </a:lnTo>
                <a:lnTo>
                  <a:pt x="2148741" y="5575258"/>
                </a:lnTo>
                <a:lnTo>
                  <a:pt x="2148426" y="5573671"/>
                </a:lnTo>
                <a:lnTo>
                  <a:pt x="2148111" y="5573353"/>
                </a:lnTo>
                <a:lnTo>
                  <a:pt x="2147482" y="5572718"/>
                </a:lnTo>
                <a:lnTo>
                  <a:pt x="2145908" y="5572083"/>
                </a:lnTo>
                <a:lnTo>
                  <a:pt x="2143390" y="5571766"/>
                </a:lnTo>
                <a:lnTo>
                  <a:pt x="2140871" y="5571766"/>
                </a:lnTo>
                <a:lnTo>
                  <a:pt x="2128594" y="5571766"/>
                </a:lnTo>
                <a:lnTo>
                  <a:pt x="2129540" y="5570178"/>
                </a:lnTo>
                <a:lnTo>
                  <a:pt x="2130799" y="5569226"/>
                </a:lnTo>
                <a:lnTo>
                  <a:pt x="2132686" y="5568273"/>
                </a:lnTo>
                <a:lnTo>
                  <a:pt x="2134575" y="5567321"/>
                </a:lnTo>
                <a:lnTo>
                  <a:pt x="2137094" y="5566686"/>
                </a:lnTo>
                <a:lnTo>
                  <a:pt x="2139928" y="5566051"/>
                </a:lnTo>
                <a:lnTo>
                  <a:pt x="2143075" y="5565733"/>
                </a:lnTo>
                <a:lnTo>
                  <a:pt x="2147167" y="5565733"/>
                </a:lnTo>
                <a:lnTo>
                  <a:pt x="2144019" y="5564781"/>
                </a:lnTo>
                <a:lnTo>
                  <a:pt x="2141501" y="5563193"/>
                </a:lnTo>
                <a:lnTo>
                  <a:pt x="2138982" y="5561923"/>
                </a:lnTo>
                <a:lnTo>
                  <a:pt x="2136779" y="5560653"/>
                </a:lnTo>
                <a:lnTo>
                  <a:pt x="2135205" y="5559383"/>
                </a:lnTo>
                <a:lnTo>
                  <a:pt x="2133946" y="5557796"/>
                </a:lnTo>
                <a:lnTo>
                  <a:pt x="2133002" y="5555891"/>
                </a:lnTo>
                <a:lnTo>
                  <a:pt x="2132686" y="5554621"/>
                </a:lnTo>
                <a:lnTo>
                  <a:pt x="2132686" y="5553033"/>
                </a:lnTo>
                <a:lnTo>
                  <a:pt x="2133316" y="5551763"/>
                </a:lnTo>
                <a:lnTo>
                  <a:pt x="2134575" y="5550493"/>
                </a:lnTo>
                <a:lnTo>
                  <a:pt x="2136464" y="5548906"/>
                </a:lnTo>
                <a:lnTo>
                  <a:pt x="2138982" y="5547953"/>
                </a:lnTo>
                <a:lnTo>
                  <a:pt x="2142130" y="5547001"/>
                </a:lnTo>
                <a:lnTo>
                  <a:pt x="2146223" y="5546683"/>
                </a:lnTo>
                <a:lnTo>
                  <a:pt x="2150315" y="5546366"/>
                </a:lnTo>
                <a:lnTo>
                  <a:pt x="2148111" y="5548271"/>
                </a:lnTo>
                <a:lnTo>
                  <a:pt x="2146223" y="5550493"/>
                </a:lnTo>
                <a:lnTo>
                  <a:pt x="2144334" y="5552398"/>
                </a:lnTo>
                <a:lnTo>
                  <a:pt x="2143704" y="5553668"/>
                </a:lnTo>
                <a:lnTo>
                  <a:pt x="2143390" y="5554938"/>
                </a:lnTo>
                <a:lnTo>
                  <a:pt x="2143704" y="5556208"/>
                </a:lnTo>
                <a:lnTo>
                  <a:pt x="2144334" y="5557161"/>
                </a:lnTo>
                <a:lnTo>
                  <a:pt x="2145908" y="5557796"/>
                </a:lnTo>
                <a:lnTo>
                  <a:pt x="2147482" y="5558431"/>
                </a:lnTo>
                <a:lnTo>
                  <a:pt x="2149370" y="5558431"/>
                </a:lnTo>
                <a:lnTo>
                  <a:pt x="2151889" y="5558431"/>
                </a:lnTo>
                <a:lnTo>
                  <a:pt x="2155037" y="5558113"/>
                </a:lnTo>
                <a:lnTo>
                  <a:pt x="2162278" y="5556208"/>
                </a:lnTo>
                <a:lnTo>
                  <a:pt x="2171091" y="5553986"/>
                </a:lnTo>
                <a:lnTo>
                  <a:pt x="2171091" y="5552398"/>
                </a:lnTo>
                <a:lnTo>
                  <a:pt x="2170776" y="5551128"/>
                </a:lnTo>
                <a:lnTo>
                  <a:pt x="2169832" y="5550176"/>
                </a:lnTo>
                <a:lnTo>
                  <a:pt x="2168573" y="5548906"/>
                </a:lnTo>
                <a:lnTo>
                  <a:pt x="2165110" y="5547636"/>
                </a:lnTo>
                <a:lnTo>
                  <a:pt x="2161962" y="5546366"/>
                </a:lnTo>
                <a:lnTo>
                  <a:pt x="2159129" y="5545413"/>
                </a:lnTo>
                <a:lnTo>
                  <a:pt x="2158185" y="5544778"/>
                </a:lnTo>
                <a:lnTo>
                  <a:pt x="2157870" y="5544143"/>
                </a:lnTo>
                <a:lnTo>
                  <a:pt x="2157870" y="5543508"/>
                </a:lnTo>
                <a:lnTo>
                  <a:pt x="2158499" y="5542873"/>
                </a:lnTo>
                <a:lnTo>
                  <a:pt x="2160388" y="5541603"/>
                </a:lnTo>
                <a:close/>
                <a:moveTo>
                  <a:pt x="2362201" y="5532396"/>
                </a:moveTo>
                <a:lnTo>
                  <a:pt x="2368868" y="5532396"/>
                </a:lnTo>
                <a:lnTo>
                  <a:pt x="2374583" y="5532957"/>
                </a:lnTo>
                <a:lnTo>
                  <a:pt x="2379982" y="5533797"/>
                </a:lnTo>
                <a:lnTo>
                  <a:pt x="2383791" y="5535478"/>
                </a:lnTo>
                <a:lnTo>
                  <a:pt x="2385062" y="5536038"/>
                </a:lnTo>
                <a:lnTo>
                  <a:pt x="2386331" y="5536598"/>
                </a:lnTo>
                <a:lnTo>
                  <a:pt x="2387283" y="5537439"/>
                </a:lnTo>
                <a:lnTo>
                  <a:pt x="2387602" y="5538279"/>
                </a:lnTo>
                <a:lnTo>
                  <a:pt x="2387283" y="5539120"/>
                </a:lnTo>
                <a:lnTo>
                  <a:pt x="2386331" y="5539680"/>
                </a:lnTo>
                <a:lnTo>
                  <a:pt x="2385378" y="5540521"/>
                </a:lnTo>
                <a:lnTo>
                  <a:pt x="2383473" y="5541641"/>
                </a:lnTo>
                <a:lnTo>
                  <a:pt x="2377758" y="5541921"/>
                </a:lnTo>
                <a:lnTo>
                  <a:pt x="2373631" y="5541361"/>
                </a:lnTo>
                <a:lnTo>
                  <a:pt x="2370456" y="5540240"/>
                </a:lnTo>
                <a:lnTo>
                  <a:pt x="2367916" y="5539120"/>
                </a:lnTo>
                <a:lnTo>
                  <a:pt x="2366328" y="5537719"/>
                </a:lnTo>
                <a:lnTo>
                  <a:pt x="2365058" y="5536038"/>
                </a:lnTo>
                <a:close/>
                <a:moveTo>
                  <a:pt x="2096453" y="5530808"/>
                </a:moveTo>
                <a:lnTo>
                  <a:pt x="2098040" y="5531142"/>
                </a:lnTo>
                <a:lnTo>
                  <a:pt x="2098675" y="5531811"/>
                </a:lnTo>
                <a:lnTo>
                  <a:pt x="2098675" y="5532814"/>
                </a:lnTo>
                <a:lnTo>
                  <a:pt x="2098040" y="5533816"/>
                </a:lnTo>
                <a:lnTo>
                  <a:pt x="2096770" y="5535153"/>
                </a:lnTo>
                <a:lnTo>
                  <a:pt x="2094865" y="5536156"/>
                </a:lnTo>
                <a:lnTo>
                  <a:pt x="2089467" y="5538161"/>
                </a:lnTo>
                <a:lnTo>
                  <a:pt x="2082482" y="5540166"/>
                </a:lnTo>
                <a:lnTo>
                  <a:pt x="2074862" y="5541503"/>
                </a:lnTo>
                <a:lnTo>
                  <a:pt x="2066925" y="5543174"/>
                </a:lnTo>
                <a:lnTo>
                  <a:pt x="2059305" y="5543508"/>
                </a:lnTo>
                <a:lnTo>
                  <a:pt x="2059305" y="5542506"/>
                </a:lnTo>
                <a:lnTo>
                  <a:pt x="2058988" y="5541503"/>
                </a:lnTo>
                <a:lnTo>
                  <a:pt x="2057717" y="5540166"/>
                </a:lnTo>
                <a:lnTo>
                  <a:pt x="2056448" y="5538829"/>
                </a:lnTo>
                <a:lnTo>
                  <a:pt x="2054860" y="5537827"/>
                </a:lnTo>
                <a:lnTo>
                  <a:pt x="2053272" y="5536824"/>
                </a:lnTo>
                <a:lnTo>
                  <a:pt x="2052002" y="5535487"/>
                </a:lnTo>
                <a:lnTo>
                  <a:pt x="2051368" y="5533816"/>
                </a:lnTo>
                <a:lnTo>
                  <a:pt x="2051050" y="5532814"/>
                </a:lnTo>
                <a:lnTo>
                  <a:pt x="2051050" y="5531811"/>
                </a:lnTo>
                <a:lnTo>
                  <a:pt x="2055495" y="5531477"/>
                </a:lnTo>
                <a:lnTo>
                  <a:pt x="2058988" y="5531811"/>
                </a:lnTo>
                <a:lnTo>
                  <a:pt x="2061210" y="5532479"/>
                </a:lnTo>
                <a:lnTo>
                  <a:pt x="2062797" y="5533482"/>
                </a:lnTo>
                <a:lnTo>
                  <a:pt x="2063750" y="5535487"/>
                </a:lnTo>
                <a:lnTo>
                  <a:pt x="2064067" y="5536824"/>
                </a:lnTo>
                <a:lnTo>
                  <a:pt x="2065020" y="5540166"/>
                </a:lnTo>
                <a:lnTo>
                  <a:pt x="2070100" y="5539498"/>
                </a:lnTo>
                <a:lnTo>
                  <a:pt x="2074545" y="5538495"/>
                </a:lnTo>
                <a:lnTo>
                  <a:pt x="2078356" y="5537158"/>
                </a:lnTo>
                <a:lnTo>
                  <a:pt x="2081847" y="5536156"/>
                </a:lnTo>
                <a:lnTo>
                  <a:pt x="2088833" y="5533148"/>
                </a:lnTo>
                <a:lnTo>
                  <a:pt x="2092325" y="5531811"/>
                </a:lnTo>
                <a:close/>
                <a:moveTo>
                  <a:pt x="2479366" y="5529221"/>
                </a:moveTo>
                <a:lnTo>
                  <a:pt x="2479676" y="5529532"/>
                </a:lnTo>
                <a:lnTo>
                  <a:pt x="2479676" y="5530153"/>
                </a:lnTo>
                <a:lnTo>
                  <a:pt x="2479366" y="5531085"/>
                </a:lnTo>
                <a:lnTo>
                  <a:pt x="2478129" y="5531706"/>
                </a:lnTo>
                <a:lnTo>
                  <a:pt x="2476272" y="5532327"/>
                </a:lnTo>
                <a:lnTo>
                  <a:pt x="2471631" y="5533880"/>
                </a:lnTo>
                <a:lnTo>
                  <a:pt x="2466989" y="5535433"/>
                </a:lnTo>
                <a:lnTo>
                  <a:pt x="2462966" y="5536365"/>
                </a:lnTo>
                <a:lnTo>
                  <a:pt x="2462038" y="5536986"/>
                </a:lnTo>
                <a:lnTo>
                  <a:pt x="2461419" y="5537608"/>
                </a:lnTo>
                <a:lnTo>
                  <a:pt x="2461419" y="5537918"/>
                </a:lnTo>
                <a:lnTo>
                  <a:pt x="2461419" y="5538229"/>
                </a:lnTo>
                <a:lnTo>
                  <a:pt x="2462657" y="5538850"/>
                </a:lnTo>
                <a:lnTo>
                  <a:pt x="2465132" y="5539471"/>
                </a:lnTo>
                <a:lnTo>
                  <a:pt x="2468846" y="5540093"/>
                </a:lnTo>
                <a:lnTo>
                  <a:pt x="2468536" y="5541024"/>
                </a:lnTo>
                <a:lnTo>
                  <a:pt x="2467608" y="5542267"/>
                </a:lnTo>
                <a:lnTo>
                  <a:pt x="2466680" y="5542888"/>
                </a:lnTo>
                <a:lnTo>
                  <a:pt x="2465132" y="5543199"/>
                </a:lnTo>
                <a:lnTo>
                  <a:pt x="2461729" y="5543509"/>
                </a:lnTo>
                <a:lnTo>
                  <a:pt x="2457397" y="5543509"/>
                </a:lnTo>
                <a:lnTo>
                  <a:pt x="2453065" y="5542888"/>
                </a:lnTo>
                <a:lnTo>
                  <a:pt x="2449042" y="5542267"/>
                </a:lnTo>
                <a:lnTo>
                  <a:pt x="2443163" y="5540714"/>
                </a:lnTo>
                <a:lnTo>
                  <a:pt x="2446257" y="5538850"/>
                </a:lnTo>
                <a:lnTo>
                  <a:pt x="2449661" y="5536986"/>
                </a:lnTo>
                <a:lnTo>
                  <a:pt x="2453374" y="5535433"/>
                </a:lnTo>
                <a:lnTo>
                  <a:pt x="2457706" y="5533570"/>
                </a:lnTo>
                <a:lnTo>
                  <a:pt x="2462657" y="5532327"/>
                </a:lnTo>
                <a:lnTo>
                  <a:pt x="2467608" y="5531085"/>
                </a:lnTo>
                <a:lnTo>
                  <a:pt x="2473178" y="5530153"/>
                </a:lnTo>
                <a:close/>
                <a:moveTo>
                  <a:pt x="208357" y="5526046"/>
                </a:moveTo>
                <a:lnTo>
                  <a:pt x="211561" y="5526046"/>
                </a:lnTo>
                <a:lnTo>
                  <a:pt x="213804" y="5526358"/>
                </a:lnTo>
                <a:lnTo>
                  <a:pt x="215726" y="5526982"/>
                </a:lnTo>
                <a:lnTo>
                  <a:pt x="217328" y="5527918"/>
                </a:lnTo>
                <a:lnTo>
                  <a:pt x="218289" y="5528854"/>
                </a:lnTo>
                <a:lnTo>
                  <a:pt x="219571" y="5531038"/>
                </a:lnTo>
                <a:lnTo>
                  <a:pt x="220853" y="5533222"/>
                </a:lnTo>
                <a:lnTo>
                  <a:pt x="221494" y="5534158"/>
                </a:lnTo>
                <a:lnTo>
                  <a:pt x="222775" y="5535406"/>
                </a:lnTo>
                <a:lnTo>
                  <a:pt x="224377" y="5536342"/>
                </a:lnTo>
                <a:lnTo>
                  <a:pt x="226300" y="5536654"/>
                </a:lnTo>
                <a:lnTo>
                  <a:pt x="228863" y="5536966"/>
                </a:lnTo>
                <a:lnTo>
                  <a:pt x="232708" y="5536654"/>
                </a:lnTo>
                <a:lnTo>
                  <a:pt x="230465" y="5539462"/>
                </a:lnTo>
                <a:lnTo>
                  <a:pt x="229183" y="5542270"/>
                </a:lnTo>
                <a:lnTo>
                  <a:pt x="228543" y="5545078"/>
                </a:lnTo>
                <a:lnTo>
                  <a:pt x="228222" y="5547574"/>
                </a:lnTo>
                <a:lnTo>
                  <a:pt x="228543" y="5550694"/>
                </a:lnTo>
                <a:lnTo>
                  <a:pt x="229183" y="5553190"/>
                </a:lnTo>
                <a:lnTo>
                  <a:pt x="230786" y="5558494"/>
                </a:lnTo>
                <a:lnTo>
                  <a:pt x="233028" y="5563798"/>
                </a:lnTo>
                <a:lnTo>
                  <a:pt x="233669" y="5566605"/>
                </a:lnTo>
                <a:lnTo>
                  <a:pt x="234310" y="5569101"/>
                </a:lnTo>
                <a:lnTo>
                  <a:pt x="234951" y="5571909"/>
                </a:lnTo>
                <a:lnTo>
                  <a:pt x="234951" y="5574405"/>
                </a:lnTo>
                <a:lnTo>
                  <a:pt x="234310" y="5576901"/>
                </a:lnTo>
                <a:lnTo>
                  <a:pt x="233349" y="5580021"/>
                </a:lnTo>
                <a:lnTo>
                  <a:pt x="226941" y="5578773"/>
                </a:lnTo>
                <a:lnTo>
                  <a:pt x="219251" y="5577525"/>
                </a:lnTo>
                <a:lnTo>
                  <a:pt x="210599" y="5577213"/>
                </a:lnTo>
                <a:lnTo>
                  <a:pt x="200026" y="5578149"/>
                </a:lnTo>
                <a:lnTo>
                  <a:pt x="205793" y="5569725"/>
                </a:lnTo>
                <a:lnTo>
                  <a:pt x="210920" y="5563174"/>
                </a:lnTo>
                <a:lnTo>
                  <a:pt x="214444" y="5557558"/>
                </a:lnTo>
                <a:lnTo>
                  <a:pt x="216367" y="5554438"/>
                </a:lnTo>
                <a:lnTo>
                  <a:pt x="217328" y="5551942"/>
                </a:lnTo>
                <a:lnTo>
                  <a:pt x="217649" y="5549446"/>
                </a:lnTo>
                <a:lnTo>
                  <a:pt x="217649" y="5546638"/>
                </a:lnTo>
                <a:lnTo>
                  <a:pt x="217328" y="5543830"/>
                </a:lnTo>
                <a:lnTo>
                  <a:pt x="215726" y="5540710"/>
                </a:lnTo>
                <a:lnTo>
                  <a:pt x="214124" y="5537590"/>
                </a:lnTo>
                <a:lnTo>
                  <a:pt x="211881" y="5534158"/>
                </a:lnTo>
                <a:lnTo>
                  <a:pt x="208357" y="5530726"/>
                </a:lnTo>
                <a:lnTo>
                  <a:pt x="204512" y="5526358"/>
                </a:lnTo>
                <a:close/>
                <a:moveTo>
                  <a:pt x="2412484" y="5521283"/>
                </a:moveTo>
                <a:lnTo>
                  <a:pt x="2420329" y="5521283"/>
                </a:lnTo>
                <a:lnTo>
                  <a:pt x="2422526" y="5536123"/>
                </a:lnTo>
                <a:lnTo>
                  <a:pt x="2397107" y="5537158"/>
                </a:lnTo>
                <a:lnTo>
                  <a:pt x="2395852" y="5533362"/>
                </a:lnTo>
                <a:lnTo>
                  <a:pt x="2395539" y="5531637"/>
                </a:lnTo>
                <a:lnTo>
                  <a:pt x="2395539" y="5530256"/>
                </a:lnTo>
                <a:lnTo>
                  <a:pt x="2395852" y="5528531"/>
                </a:lnTo>
                <a:lnTo>
                  <a:pt x="2396479" y="5527495"/>
                </a:lnTo>
                <a:lnTo>
                  <a:pt x="2397107" y="5525770"/>
                </a:lnTo>
                <a:lnTo>
                  <a:pt x="2398048" y="5524734"/>
                </a:lnTo>
                <a:lnTo>
                  <a:pt x="2399617" y="5523699"/>
                </a:lnTo>
                <a:lnTo>
                  <a:pt x="2401186" y="5523009"/>
                </a:lnTo>
                <a:lnTo>
                  <a:pt x="2403697" y="5522319"/>
                </a:lnTo>
                <a:lnTo>
                  <a:pt x="2405894" y="5521973"/>
                </a:lnTo>
                <a:close/>
                <a:moveTo>
                  <a:pt x="2164398" y="5510171"/>
                </a:moveTo>
                <a:lnTo>
                  <a:pt x="2164398" y="5512049"/>
                </a:lnTo>
                <a:lnTo>
                  <a:pt x="2164715" y="5513928"/>
                </a:lnTo>
                <a:lnTo>
                  <a:pt x="2165668" y="5517684"/>
                </a:lnTo>
                <a:lnTo>
                  <a:pt x="2166620" y="5521440"/>
                </a:lnTo>
                <a:lnTo>
                  <a:pt x="2166938" y="5523318"/>
                </a:lnTo>
                <a:lnTo>
                  <a:pt x="2166938" y="5524884"/>
                </a:lnTo>
                <a:lnTo>
                  <a:pt x="2166620" y="5526449"/>
                </a:lnTo>
                <a:lnTo>
                  <a:pt x="2165986" y="5528327"/>
                </a:lnTo>
                <a:lnTo>
                  <a:pt x="2164715" y="5529579"/>
                </a:lnTo>
                <a:lnTo>
                  <a:pt x="2163128" y="5530518"/>
                </a:lnTo>
                <a:lnTo>
                  <a:pt x="2160906" y="5531457"/>
                </a:lnTo>
                <a:lnTo>
                  <a:pt x="2157413" y="5532083"/>
                </a:lnTo>
                <a:lnTo>
                  <a:pt x="2153603" y="5532396"/>
                </a:lnTo>
                <a:lnTo>
                  <a:pt x="2148840" y="5532396"/>
                </a:lnTo>
                <a:lnTo>
                  <a:pt x="2150428" y="5530518"/>
                </a:lnTo>
                <a:lnTo>
                  <a:pt x="2151063" y="5528640"/>
                </a:lnTo>
                <a:lnTo>
                  <a:pt x="2151380" y="5526449"/>
                </a:lnTo>
                <a:lnTo>
                  <a:pt x="2151063" y="5524884"/>
                </a:lnTo>
                <a:lnTo>
                  <a:pt x="2150428" y="5523005"/>
                </a:lnTo>
                <a:lnTo>
                  <a:pt x="2149793" y="5521440"/>
                </a:lnTo>
                <a:lnTo>
                  <a:pt x="2148205" y="5518310"/>
                </a:lnTo>
                <a:lnTo>
                  <a:pt x="2147889" y="5516745"/>
                </a:lnTo>
                <a:lnTo>
                  <a:pt x="2147889" y="5515493"/>
                </a:lnTo>
                <a:lnTo>
                  <a:pt x="2148205" y="5514554"/>
                </a:lnTo>
                <a:lnTo>
                  <a:pt x="2149475" y="5513302"/>
                </a:lnTo>
                <a:lnTo>
                  <a:pt x="2151380" y="5512049"/>
                </a:lnTo>
                <a:lnTo>
                  <a:pt x="2154873" y="5511423"/>
                </a:lnTo>
                <a:lnTo>
                  <a:pt x="2158683" y="5510797"/>
                </a:lnTo>
                <a:close/>
                <a:moveTo>
                  <a:pt x="4238626" y="5499058"/>
                </a:moveTo>
                <a:lnTo>
                  <a:pt x="4242118" y="5499058"/>
                </a:lnTo>
                <a:lnTo>
                  <a:pt x="4245611" y="5499373"/>
                </a:lnTo>
                <a:lnTo>
                  <a:pt x="4247833" y="5500002"/>
                </a:lnTo>
                <a:lnTo>
                  <a:pt x="4250056" y="5500631"/>
                </a:lnTo>
                <a:lnTo>
                  <a:pt x="4251643" y="5501890"/>
                </a:lnTo>
                <a:lnTo>
                  <a:pt x="4252596" y="5502834"/>
                </a:lnTo>
                <a:lnTo>
                  <a:pt x="4253548" y="5504092"/>
                </a:lnTo>
                <a:lnTo>
                  <a:pt x="4255453" y="5507239"/>
                </a:lnTo>
                <a:lnTo>
                  <a:pt x="4256723" y="5508183"/>
                </a:lnTo>
                <a:lnTo>
                  <a:pt x="4258311" y="5509441"/>
                </a:lnTo>
                <a:lnTo>
                  <a:pt x="4259898" y="5510385"/>
                </a:lnTo>
                <a:lnTo>
                  <a:pt x="4262121" y="5511015"/>
                </a:lnTo>
                <a:lnTo>
                  <a:pt x="4265296" y="5511644"/>
                </a:lnTo>
                <a:lnTo>
                  <a:pt x="4268788" y="5511644"/>
                </a:lnTo>
                <a:lnTo>
                  <a:pt x="4267836" y="5519195"/>
                </a:lnTo>
                <a:lnTo>
                  <a:pt x="4266566" y="5526747"/>
                </a:lnTo>
                <a:lnTo>
                  <a:pt x="4265296" y="5533983"/>
                </a:lnTo>
                <a:lnTo>
                  <a:pt x="4263073" y="5541220"/>
                </a:lnTo>
                <a:lnTo>
                  <a:pt x="4260851" y="5548142"/>
                </a:lnTo>
                <a:lnTo>
                  <a:pt x="4258311" y="5555379"/>
                </a:lnTo>
                <a:lnTo>
                  <a:pt x="4255136" y="5561986"/>
                </a:lnTo>
                <a:lnTo>
                  <a:pt x="4252278" y="5568908"/>
                </a:lnTo>
                <a:lnTo>
                  <a:pt x="4250373" y="5567020"/>
                </a:lnTo>
                <a:lnTo>
                  <a:pt x="4248468" y="5565133"/>
                </a:lnTo>
                <a:lnTo>
                  <a:pt x="4247198" y="5562930"/>
                </a:lnTo>
                <a:lnTo>
                  <a:pt x="4246563" y="5560728"/>
                </a:lnTo>
                <a:lnTo>
                  <a:pt x="4245928" y="5558525"/>
                </a:lnTo>
                <a:lnTo>
                  <a:pt x="4245611" y="5556008"/>
                </a:lnTo>
                <a:lnTo>
                  <a:pt x="4245611" y="5553806"/>
                </a:lnTo>
                <a:lnTo>
                  <a:pt x="4245611" y="5551603"/>
                </a:lnTo>
                <a:lnTo>
                  <a:pt x="4246246" y="5546569"/>
                </a:lnTo>
                <a:lnTo>
                  <a:pt x="4247516" y="5541220"/>
                </a:lnTo>
                <a:lnTo>
                  <a:pt x="4250691" y="5531466"/>
                </a:lnTo>
                <a:lnTo>
                  <a:pt x="4251961" y="5526432"/>
                </a:lnTo>
                <a:lnTo>
                  <a:pt x="4252913" y="5521712"/>
                </a:lnTo>
                <a:lnTo>
                  <a:pt x="4252913" y="5519195"/>
                </a:lnTo>
                <a:lnTo>
                  <a:pt x="4252913" y="5516993"/>
                </a:lnTo>
                <a:lnTo>
                  <a:pt x="4252596" y="5515105"/>
                </a:lnTo>
                <a:lnTo>
                  <a:pt x="4251961" y="5512902"/>
                </a:lnTo>
                <a:lnTo>
                  <a:pt x="4251326" y="5510700"/>
                </a:lnTo>
                <a:lnTo>
                  <a:pt x="4250056" y="5508812"/>
                </a:lnTo>
                <a:lnTo>
                  <a:pt x="4248151" y="5506924"/>
                </a:lnTo>
                <a:lnTo>
                  <a:pt x="4246246" y="5505351"/>
                </a:lnTo>
                <a:lnTo>
                  <a:pt x="4244023" y="5503463"/>
                </a:lnTo>
                <a:lnTo>
                  <a:pt x="4240848" y="5501890"/>
                </a:lnTo>
                <a:lnTo>
                  <a:pt x="4237673" y="5500631"/>
                </a:lnTo>
                <a:lnTo>
                  <a:pt x="4233863" y="5499373"/>
                </a:lnTo>
                <a:close/>
                <a:moveTo>
                  <a:pt x="2438536" y="5499058"/>
                </a:moveTo>
                <a:lnTo>
                  <a:pt x="2441576" y="5499058"/>
                </a:lnTo>
                <a:lnTo>
                  <a:pt x="2440968" y="5500376"/>
                </a:lnTo>
                <a:lnTo>
                  <a:pt x="2440360" y="5501365"/>
                </a:lnTo>
                <a:lnTo>
                  <a:pt x="2437624" y="5503671"/>
                </a:lnTo>
                <a:lnTo>
                  <a:pt x="2434888" y="5506307"/>
                </a:lnTo>
                <a:lnTo>
                  <a:pt x="2431848" y="5508284"/>
                </a:lnTo>
                <a:lnTo>
                  <a:pt x="2425160" y="5512238"/>
                </a:lnTo>
                <a:lnTo>
                  <a:pt x="2422120" y="5514215"/>
                </a:lnTo>
                <a:lnTo>
                  <a:pt x="2419385" y="5516521"/>
                </a:lnTo>
                <a:lnTo>
                  <a:pt x="2416345" y="5515533"/>
                </a:lnTo>
                <a:lnTo>
                  <a:pt x="2414521" y="5514215"/>
                </a:lnTo>
                <a:lnTo>
                  <a:pt x="2413609" y="5512897"/>
                </a:lnTo>
                <a:lnTo>
                  <a:pt x="2413001" y="5511249"/>
                </a:lnTo>
                <a:lnTo>
                  <a:pt x="2413305" y="5509931"/>
                </a:lnTo>
                <a:lnTo>
                  <a:pt x="2414217" y="5508613"/>
                </a:lnTo>
                <a:lnTo>
                  <a:pt x="2415737" y="5507296"/>
                </a:lnTo>
                <a:lnTo>
                  <a:pt x="2417865" y="5505978"/>
                </a:lnTo>
                <a:lnTo>
                  <a:pt x="2419993" y="5504660"/>
                </a:lnTo>
                <a:lnTo>
                  <a:pt x="2422424" y="5503012"/>
                </a:lnTo>
                <a:lnTo>
                  <a:pt x="2428504" y="5501035"/>
                </a:lnTo>
                <a:lnTo>
                  <a:pt x="2435192" y="5499717"/>
                </a:lnTo>
                <a:close/>
                <a:moveTo>
                  <a:pt x="347464" y="5499058"/>
                </a:moveTo>
                <a:lnTo>
                  <a:pt x="348953" y="5499058"/>
                </a:lnTo>
                <a:lnTo>
                  <a:pt x="349846" y="5499677"/>
                </a:lnTo>
                <a:lnTo>
                  <a:pt x="350739" y="5500914"/>
                </a:lnTo>
                <a:lnTo>
                  <a:pt x="351036" y="5502151"/>
                </a:lnTo>
                <a:lnTo>
                  <a:pt x="351929" y="5506171"/>
                </a:lnTo>
                <a:lnTo>
                  <a:pt x="352525" y="5510192"/>
                </a:lnTo>
                <a:lnTo>
                  <a:pt x="352822" y="5514830"/>
                </a:lnTo>
                <a:lnTo>
                  <a:pt x="353120" y="5518542"/>
                </a:lnTo>
                <a:lnTo>
                  <a:pt x="353418" y="5520397"/>
                </a:lnTo>
                <a:lnTo>
                  <a:pt x="354013" y="5521634"/>
                </a:lnTo>
                <a:lnTo>
                  <a:pt x="352227" y="5522562"/>
                </a:lnTo>
                <a:lnTo>
                  <a:pt x="351036" y="5522871"/>
                </a:lnTo>
                <a:lnTo>
                  <a:pt x="349846" y="5522871"/>
                </a:lnTo>
                <a:lnTo>
                  <a:pt x="348953" y="5522253"/>
                </a:lnTo>
                <a:lnTo>
                  <a:pt x="348060" y="5521016"/>
                </a:lnTo>
                <a:lnTo>
                  <a:pt x="347464" y="5519779"/>
                </a:lnTo>
                <a:lnTo>
                  <a:pt x="346571" y="5515758"/>
                </a:lnTo>
                <a:lnTo>
                  <a:pt x="345976" y="5511429"/>
                </a:lnTo>
                <a:lnTo>
                  <a:pt x="345678" y="5507099"/>
                </a:lnTo>
                <a:lnTo>
                  <a:pt x="345381" y="5503079"/>
                </a:lnTo>
                <a:lnTo>
                  <a:pt x="345083" y="5501532"/>
                </a:lnTo>
                <a:lnTo>
                  <a:pt x="344488" y="5500295"/>
                </a:lnTo>
                <a:lnTo>
                  <a:pt x="346274" y="5499368"/>
                </a:lnTo>
                <a:close/>
                <a:moveTo>
                  <a:pt x="3543138" y="5495883"/>
                </a:moveTo>
                <a:lnTo>
                  <a:pt x="3551210" y="5495883"/>
                </a:lnTo>
                <a:lnTo>
                  <a:pt x="3557022" y="5496513"/>
                </a:lnTo>
                <a:lnTo>
                  <a:pt x="3558959" y="5496828"/>
                </a:lnTo>
                <a:lnTo>
                  <a:pt x="3560574" y="5497773"/>
                </a:lnTo>
                <a:lnTo>
                  <a:pt x="3561865" y="5498402"/>
                </a:lnTo>
                <a:lnTo>
                  <a:pt x="3562511" y="5499032"/>
                </a:lnTo>
                <a:lnTo>
                  <a:pt x="3563157" y="5499662"/>
                </a:lnTo>
                <a:lnTo>
                  <a:pt x="3563157" y="5500292"/>
                </a:lnTo>
                <a:lnTo>
                  <a:pt x="3563157" y="5501236"/>
                </a:lnTo>
                <a:lnTo>
                  <a:pt x="3562511" y="5502181"/>
                </a:lnTo>
                <a:lnTo>
                  <a:pt x="3561543" y="5503755"/>
                </a:lnTo>
                <a:lnTo>
                  <a:pt x="3559605" y="5505959"/>
                </a:lnTo>
                <a:lnTo>
                  <a:pt x="3556699" y="5508793"/>
                </a:lnTo>
                <a:lnTo>
                  <a:pt x="3555731" y="5510053"/>
                </a:lnTo>
                <a:lnTo>
                  <a:pt x="3555731" y="5510368"/>
                </a:lnTo>
                <a:lnTo>
                  <a:pt x="3555731" y="5510682"/>
                </a:lnTo>
                <a:lnTo>
                  <a:pt x="3556376" y="5510997"/>
                </a:lnTo>
                <a:lnTo>
                  <a:pt x="3557022" y="5511312"/>
                </a:lnTo>
                <a:lnTo>
                  <a:pt x="3559928" y="5510997"/>
                </a:lnTo>
                <a:lnTo>
                  <a:pt x="3564771" y="5510053"/>
                </a:lnTo>
                <a:lnTo>
                  <a:pt x="3571875" y="5508793"/>
                </a:lnTo>
                <a:lnTo>
                  <a:pt x="3567354" y="5510368"/>
                </a:lnTo>
                <a:lnTo>
                  <a:pt x="3564126" y="5512257"/>
                </a:lnTo>
                <a:lnTo>
                  <a:pt x="3561543" y="5513831"/>
                </a:lnTo>
                <a:lnTo>
                  <a:pt x="3558959" y="5515406"/>
                </a:lnTo>
                <a:lnTo>
                  <a:pt x="3557022" y="5516980"/>
                </a:lnTo>
                <a:lnTo>
                  <a:pt x="3555731" y="5518239"/>
                </a:lnTo>
                <a:lnTo>
                  <a:pt x="3552825" y="5521703"/>
                </a:lnTo>
                <a:lnTo>
                  <a:pt x="3550565" y="5524537"/>
                </a:lnTo>
                <a:lnTo>
                  <a:pt x="3547659" y="5527686"/>
                </a:lnTo>
                <a:lnTo>
                  <a:pt x="3545398" y="5529260"/>
                </a:lnTo>
                <a:lnTo>
                  <a:pt x="3543138" y="5530520"/>
                </a:lnTo>
                <a:lnTo>
                  <a:pt x="3540232" y="5532094"/>
                </a:lnTo>
                <a:lnTo>
                  <a:pt x="3536358" y="5533983"/>
                </a:lnTo>
                <a:lnTo>
                  <a:pt x="3534743" y="5528630"/>
                </a:lnTo>
                <a:lnTo>
                  <a:pt x="3533775" y="5524222"/>
                </a:lnTo>
                <a:lnTo>
                  <a:pt x="3533775" y="5522648"/>
                </a:lnTo>
                <a:lnTo>
                  <a:pt x="3534098" y="5521073"/>
                </a:lnTo>
                <a:lnTo>
                  <a:pt x="3534743" y="5517610"/>
                </a:lnTo>
                <a:lnTo>
                  <a:pt x="3538295" y="5509738"/>
                </a:lnTo>
                <a:lnTo>
                  <a:pt x="3540878" y="5503755"/>
                </a:lnTo>
                <a:close/>
                <a:moveTo>
                  <a:pt x="2179638" y="5487946"/>
                </a:moveTo>
                <a:lnTo>
                  <a:pt x="2185747" y="5488264"/>
                </a:lnTo>
                <a:lnTo>
                  <a:pt x="2190569" y="5488581"/>
                </a:lnTo>
                <a:lnTo>
                  <a:pt x="2194428" y="5489216"/>
                </a:lnTo>
                <a:lnTo>
                  <a:pt x="2197964" y="5490169"/>
                </a:lnTo>
                <a:lnTo>
                  <a:pt x="2200215" y="5491756"/>
                </a:lnTo>
                <a:lnTo>
                  <a:pt x="2202144" y="5492709"/>
                </a:lnTo>
                <a:lnTo>
                  <a:pt x="2203430" y="5494296"/>
                </a:lnTo>
                <a:lnTo>
                  <a:pt x="2204073" y="5495566"/>
                </a:lnTo>
                <a:lnTo>
                  <a:pt x="2205038" y="5497154"/>
                </a:lnTo>
                <a:lnTo>
                  <a:pt x="2205038" y="5499376"/>
                </a:lnTo>
                <a:lnTo>
                  <a:pt x="2204716" y="5503187"/>
                </a:lnTo>
                <a:lnTo>
                  <a:pt x="2203752" y="5507632"/>
                </a:lnTo>
                <a:lnTo>
                  <a:pt x="2203430" y="5511759"/>
                </a:lnTo>
                <a:lnTo>
                  <a:pt x="2201502" y="5511759"/>
                </a:lnTo>
                <a:lnTo>
                  <a:pt x="2199893" y="5511442"/>
                </a:lnTo>
                <a:lnTo>
                  <a:pt x="2198929" y="5510807"/>
                </a:lnTo>
                <a:lnTo>
                  <a:pt x="2198286" y="5510172"/>
                </a:lnTo>
                <a:lnTo>
                  <a:pt x="2197321" y="5508267"/>
                </a:lnTo>
                <a:lnTo>
                  <a:pt x="2196035" y="5506679"/>
                </a:lnTo>
                <a:lnTo>
                  <a:pt x="2192820" y="5507314"/>
                </a:lnTo>
                <a:lnTo>
                  <a:pt x="2190248" y="5508267"/>
                </a:lnTo>
                <a:lnTo>
                  <a:pt x="2187354" y="5509219"/>
                </a:lnTo>
                <a:lnTo>
                  <a:pt x="2185747" y="5509537"/>
                </a:lnTo>
                <a:lnTo>
                  <a:pt x="2183496" y="5509854"/>
                </a:lnTo>
                <a:lnTo>
                  <a:pt x="2183496" y="5508902"/>
                </a:lnTo>
                <a:lnTo>
                  <a:pt x="2184139" y="5506997"/>
                </a:lnTo>
                <a:lnTo>
                  <a:pt x="2185104" y="5504457"/>
                </a:lnTo>
                <a:lnTo>
                  <a:pt x="2186068" y="5501599"/>
                </a:lnTo>
                <a:lnTo>
                  <a:pt x="2186391" y="5500329"/>
                </a:lnTo>
                <a:lnTo>
                  <a:pt x="2186391" y="5498741"/>
                </a:lnTo>
                <a:lnTo>
                  <a:pt x="2186068" y="5496519"/>
                </a:lnTo>
                <a:lnTo>
                  <a:pt x="2185747" y="5494931"/>
                </a:lnTo>
                <a:lnTo>
                  <a:pt x="2184783" y="5493344"/>
                </a:lnTo>
                <a:lnTo>
                  <a:pt x="2183496" y="5491439"/>
                </a:lnTo>
                <a:lnTo>
                  <a:pt x="2181567" y="5489534"/>
                </a:lnTo>
                <a:close/>
                <a:moveTo>
                  <a:pt x="2055217" y="5487946"/>
                </a:moveTo>
                <a:lnTo>
                  <a:pt x="2056153" y="5488967"/>
                </a:lnTo>
                <a:lnTo>
                  <a:pt x="2056465" y="5489647"/>
                </a:lnTo>
                <a:lnTo>
                  <a:pt x="2056465" y="5491008"/>
                </a:lnTo>
                <a:lnTo>
                  <a:pt x="2055841" y="5492029"/>
                </a:lnTo>
                <a:lnTo>
                  <a:pt x="2053969" y="5493729"/>
                </a:lnTo>
                <a:lnTo>
                  <a:pt x="2051786" y="5495090"/>
                </a:lnTo>
                <a:lnTo>
                  <a:pt x="2049914" y="5496791"/>
                </a:lnTo>
                <a:lnTo>
                  <a:pt x="2049290" y="5497131"/>
                </a:lnTo>
                <a:lnTo>
                  <a:pt x="2049914" y="5498152"/>
                </a:lnTo>
                <a:lnTo>
                  <a:pt x="2050538" y="5498832"/>
                </a:lnTo>
                <a:lnTo>
                  <a:pt x="2051786" y="5499173"/>
                </a:lnTo>
                <a:lnTo>
                  <a:pt x="2057401" y="5499853"/>
                </a:lnTo>
                <a:lnTo>
                  <a:pt x="2053345" y="5500873"/>
                </a:lnTo>
                <a:lnTo>
                  <a:pt x="2049914" y="5501554"/>
                </a:lnTo>
                <a:lnTo>
                  <a:pt x="2045858" y="5501894"/>
                </a:lnTo>
                <a:lnTo>
                  <a:pt x="2041491" y="5502234"/>
                </a:lnTo>
                <a:lnTo>
                  <a:pt x="2033380" y="5501894"/>
                </a:lnTo>
                <a:lnTo>
                  <a:pt x="2024645" y="5501214"/>
                </a:lnTo>
                <a:lnTo>
                  <a:pt x="2015599" y="5500533"/>
                </a:lnTo>
                <a:lnTo>
                  <a:pt x="2005928" y="5500193"/>
                </a:lnTo>
                <a:lnTo>
                  <a:pt x="2001562" y="5500193"/>
                </a:lnTo>
                <a:lnTo>
                  <a:pt x="1996569" y="5500533"/>
                </a:lnTo>
                <a:lnTo>
                  <a:pt x="1991578" y="5500873"/>
                </a:lnTo>
                <a:lnTo>
                  <a:pt x="1987211" y="5501894"/>
                </a:lnTo>
                <a:lnTo>
                  <a:pt x="1986275" y="5500193"/>
                </a:lnTo>
                <a:lnTo>
                  <a:pt x="1985963" y="5499173"/>
                </a:lnTo>
                <a:lnTo>
                  <a:pt x="1986275" y="5498152"/>
                </a:lnTo>
                <a:lnTo>
                  <a:pt x="1987211" y="5496791"/>
                </a:lnTo>
                <a:lnTo>
                  <a:pt x="1988458" y="5496451"/>
                </a:lnTo>
                <a:lnTo>
                  <a:pt x="1990330" y="5495771"/>
                </a:lnTo>
                <a:lnTo>
                  <a:pt x="1994386" y="5495090"/>
                </a:lnTo>
                <a:lnTo>
                  <a:pt x="1998129" y="5494410"/>
                </a:lnTo>
                <a:lnTo>
                  <a:pt x="2001873" y="5493389"/>
                </a:lnTo>
                <a:lnTo>
                  <a:pt x="2003432" y="5492709"/>
                </a:lnTo>
                <a:lnTo>
                  <a:pt x="2004056" y="5492029"/>
                </a:lnTo>
                <a:lnTo>
                  <a:pt x="2004681" y="5491008"/>
                </a:lnTo>
                <a:lnTo>
                  <a:pt x="2004368" y="5489307"/>
                </a:lnTo>
                <a:lnTo>
                  <a:pt x="2007176" y="5491348"/>
                </a:lnTo>
                <a:lnTo>
                  <a:pt x="2009671" y="5492709"/>
                </a:lnTo>
                <a:lnTo>
                  <a:pt x="2012168" y="5493729"/>
                </a:lnTo>
                <a:lnTo>
                  <a:pt x="2015287" y="5494070"/>
                </a:lnTo>
                <a:lnTo>
                  <a:pt x="2018094" y="5494410"/>
                </a:lnTo>
                <a:lnTo>
                  <a:pt x="2021214" y="5494410"/>
                </a:lnTo>
                <a:lnTo>
                  <a:pt x="2027453" y="5493729"/>
                </a:lnTo>
                <a:lnTo>
                  <a:pt x="2034004" y="5492369"/>
                </a:lnTo>
                <a:lnTo>
                  <a:pt x="2040867" y="5490668"/>
                </a:lnTo>
                <a:lnTo>
                  <a:pt x="2048042" y="5488967"/>
                </a:lnTo>
                <a:close/>
                <a:moveTo>
                  <a:pt x="803481" y="5480008"/>
                </a:moveTo>
                <a:lnTo>
                  <a:pt x="807782" y="5480896"/>
                </a:lnTo>
                <a:lnTo>
                  <a:pt x="811469" y="5482376"/>
                </a:lnTo>
                <a:lnTo>
                  <a:pt x="813928" y="5484448"/>
                </a:lnTo>
                <a:lnTo>
                  <a:pt x="815772" y="5486520"/>
                </a:lnTo>
                <a:lnTo>
                  <a:pt x="817307" y="5488888"/>
                </a:lnTo>
                <a:lnTo>
                  <a:pt x="818536" y="5491552"/>
                </a:lnTo>
                <a:lnTo>
                  <a:pt x="818843" y="5494511"/>
                </a:lnTo>
                <a:lnTo>
                  <a:pt x="819151" y="5497471"/>
                </a:lnTo>
                <a:lnTo>
                  <a:pt x="815464" y="5497471"/>
                </a:lnTo>
                <a:lnTo>
                  <a:pt x="812698" y="5497175"/>
                </a:lnTo>
                <a:lnTo>
                  <a:pt x="809933" y="5495991"/>
                </a:lnTo>
                <a:lnTo>
                  <a:pt x="807476" y="5495103"/>
                </a:lnTo>
                <a:lnTo>
                  <a:pt x="805632" y="5494215"/>
                </a:lnTo>
                <a:lnTo>
                  <a:pt x="804095" y="5493032"/>
                </a:lnTo>
                <a:lnTo>
                  <a:pt x="802559" y="5491552"/>
                </a:lnTo>
                <a:lnTo>
                  <a:pt x="801330" y="5490368"/>
                </a:lnTo>
                <a:lnTo>
                  <a:pt x="800715" y="5488592"/>
                </a:lnTo>
                <a:lnTo>
                  <a:pt x="800102" y="5487112"/>
                </a:lnTo>
                <a:lnTo>
                  <a:pt x="800102" y="5485632"/>
                </a:lnTo>
                <a:lnTo>
                  <a:pt x="800102" y="5484448"/>
                </a:lnTo>
                <a:lnTo>
                  <a:pt x="800408" y="5482672"/>
                </a:lnTo>
                <a:lnTo>
                  <a:pt x="801330" y="5481784"/>
                </a:lnTo>
                <a:lnTo>
                  <a:pt x="801944" y="5480600"/>
                </a:lnTo>
                <a:close/>
                <a:moveTo>
                  <a:pt x="4120959" y="5476833"/>
                </a:moveTo>
                <a:lnTo>
                  <a:pt x="4126900" y="5476833"/>
                </a:lnTo>
                <a:lnTo>
                  <a:pt x="4123461" y="5478495"/>
                </a:lnTo>
                <a:lnTo>
                  <a:pt x="4122523" y="5479491"/>
                </a:lnTo>
                <a:lnTo>
                  <a:pt x="4122210" y="5480156"/>
                </a:lnTo>
                <a:lnTo>
                  <a:pt x="4121897" y="5481153"/>
                </a:lnTo>
                <a:lnTo>
                  <a:pt x="4122210" y="5481817"/>
                </a:lnTo>
                <a:lnTo>
                  <a:pt x="4123148" y="5483479"/>
                </a:lnTo>
                <a:lnTo>
                  <a:pt x="4126588" y="5486469"/>
                </a:lnTo>
                <a:lnTo>
                  <a:pt x="4127838" y="5488463"/>
                </a:lnTo>
                <a:lnTo>
                  <a:pt x="4128464" y="5489460"/>
                </a:lnTo>
                <a:lnTo>
                  <a:pt x="4129089" y="5491121"/>
                </a:lnTo>
                <a:lnTo>
                  <a:pt x="4124711" y="5489792"/>
                </a:lnTo>
                <a:lnTo>
                  <a:pt x="4120646" y="5489128"/>
                </a:lnTo>
                <a:lnTo>
                  <a:pt x="4115331" y="5488463"/>
                </a:lnTo>
                <a:lnTo>
                  <a:pt x="4109389" y="5488463"/>
                </a:lnTo>
                <a:lnTo>
                  <a:pt x="4108451" y="5485805"/>
                </a:lnTo>
                <a:lnTo>
                  <a:pt x="4108451" y="5483811"/>
                </a:lnTo>
                <a:lnTo>
                  <a:pt x="4108764" y="5482482"/>
                </a:lnTo>
                <a:lnTo>
                  <a:pt x="4109077" y="5481485"/>
                </a:lnTo>
                <a:lnTo>
                  <a:pt x="4109702" y="5480488"/>
                </a:lnTo>
                <a:lnTo>
                  <a:pt x="4110327" y="5479824"/>
                </a:lnTo>
                <a:lnTo>
                  <a:pt x="4111891" y="5478827"/>
                </a:lnTo>
                <a:lnTo>
                  <a:pt x="4113142" y="5478495"/>
                </a:lnTo>
                <a:lnTo>
                  <a:pt x="4116269" y="5477498"/>
                </a:lnTo>
                <a:close/>
                <a:moveTo>
                  <a:pt x="2099044" y="5476833"/>
                </a:moveTo>
                <a:lnTo>
                  <a:pt x="2099958" y="5478000"/>
                </a:lnTo>
                <a:lnTo>
                  <a:pt x="2100264" y="5478583"/>
                </a:lnTo>
                <a:lnTo>
                  <a:pt x="2100264" y="5479166"/>
                </a:lnTo>
                <a:lnTo>
                  <a:pt x="2099653" y="5480332"/>
                </a:lnTo>
                <a:lnTo>
                  <a:pt x="2098435" y="5481207"/>
                </a:lnTo>
                <a:lnTo>
                  <a:pt x="2096911" y="5482373"/>
                </a:lnTo>
                <a:lnTo>
                  <a:pt x="2094779" y="5483248"/>
                </a:lnTo>
                <a:lnTo>
                  <a:pt x="2090208" y="5484998"/>
                </a:lnTo>
                <a:lnTo>
                  <a:pt x="2086248" y="5486164"/>
                </a:lnTo>
                <a:lnTo>
                  <a:pt x="2084724" y="5486747"/>
                </a:lnTo>
                <a:lnTo>
                  <a:pt x="2083810" y="5487331"/>
                </a:lnTo>
                <a:lnTo>
                  <a:pt x="2083810" y="5487914"/>
                </a:lnTo>
                <a:lnTo>
                  <a:pt x="2084420" y="5488497"/>
                </a:lnTo>
                <a:lnTo>
                  <a:pt x="2085943" y="5489080"/>
                </a:lnTo>
                <a:lnTo>
                  <a:pt x="2088685" y="5489372"/>
                </a:lnTo>
                <a:lnTo>
                  <a:pt x="2088381" y="5490246"/>
                </a:lnTo>
                <a:lnTo>
                  <a:pt x="2087771" y="5490830"/>
                </a:lnTo>
                <a:lnTo>
                  <a:pt x="2086248" y="5491121"/>
                </a:lnTo>
                <a:lnTo>
                  <a:pt x="2084724" y="5491121"/>
                </a:lnTo>
                <a:lnTo>
                  <a:pt x="2082591" y="5490830"/>
                </a:lnTo>
                <a:lnTo>
                  <a:pt x="2077107" y="5490246"/>
                </a:lnTo>
                <a:lnTo>
                  <a:pt x="2073756" y="5489955"/>
                </a:lnTo>
                <a:lnTo>
                  <a:pt x="2070100" y="5490246"/>
                </a:lnTo>
                <a:lnTo>
                  <a:pt x="2071928" y="5489080"/>
                </a:lnTo>
                <a:lnTo>
                  <a:pt x="2073756" y="5488205"/>
                </a:lnTo>
                <a:lnTo>
                  <a:pt x="2076193" y="5486456"/>
                </a:lnTo>
                <a:lnTo>
                  <a:pt x="2078021" y="5484123"/>
                </a:lnTo>
                <a:lnTo>
                  <a:pt x="2080459" y="5481790"/>
                </a:lnTo>
                <a:lnTo>
                  <a:pt x="2083202" y="5480041"/>
                </a:lnTo>
                <a:lnTo>
                  <a:pt x="2084724" y="5479166"/>
                </a:lnTo>
                <a:lnTo>
                  <a:pt x="2086857" y="5478291"/>
                </a:lnTo>
                <a:lnTo>
                  <a:pt x="2089295" y="5477708"/>
                </a:lnTo>
                <a:lnTo>
                  <a:pt x="2092036" y="5477416"/>
                </a:lnTo>
                <a:lnTo>
                  <a:pt x="2095388" y="5477125"/>
                </a:lnTo>
                <a:close/>
                <a:moveTo>
                  <a:pt x="217242" y="5473658"/>
                </a:moveTo>
                <a:lnTo>
                  <a:pt x="222251" y="5473658"/>
                </a:lnTo>
                <a:lnTo>
                  <a:pt x="220373" y="5475185"/>
                </a:lnTo>
                <a:lnTo>
                  <a:pt x="218808" y="5477016"/>
                </a:lnTo>
                <a:lnTo>
                  <a:pt x="217868" y="5478543"/>
                </a:lnTo>
                <a:lnTo>
                  <a:pt x="217555" y="5480680"/>
                </a:lnTo>
                <a:lnTo>
                  <a:pt x="217555" y="5482817"/>
                </a:lnTo>
                <a:lnTo>
                  <a:pt x="217555" y="5484954"/>
                </a:lnTo>
                <a:lnTo>
                  <a:pt x="218808" y="5489533"/>
                </a:lnTo>
                <a:lnTo>
                  <a:pt x="214425" y="5489533"/>
                </a:lnTo>
                <a:lnTo>
                  <a:pt x="210982" y="5488923"/>
                </a:lnTo>
                <a:lnTo>
                  <a:pt x="207539" y="5488007"/>
                </a:lnTo>
                <a:lnTo>
                  <a:pt x="205034" y="5486786"/>
                </a:lnTo>
                <a:lnTo>
                  <a:pt x="203156" y="5485564"/>
                </a:lnTo>
                <a:lnTo>
                  <a:pt x="201278" y="5484343"/>
                </a:lnTo>
                <a:lnTo>
                  <a:pt x="200339" y="5482817"/>
                </a:lnTo>
                <a:lnTo>
                  <a:pt x="200026" y="5480985"/>
                </a:lnTo>
                <a:lnTo>
                  <a:pt x="200026" y="5479459"/>
                </a:lnTo>
                <a:lnTo>
                  <a:pt x="200965" y="5477932"/>
                </a:lnTo>
                <a:lnTo>
                  <a:pt x="202843" y="5476711"/>
                </a:lnTo>
                <a:lnTo>
                  <a:pt x="205347" y="5475795"/>
                </a:lnTo>
                <a:lnTo>
                  <a:pt x="208165" y="5474574"/>
                </a:lnTo>
                <a:lnTo>
                  <a:pt x="212234" y="5473964"/>
                </a:lnTo>
                <a:close/>
                <a:moveTo>
                  <a:pt x="2170047" y="5468896"/>
                </a:moveTo>
                <a:lnTo>
                  <a:pt x="2172692" y="5469507"/>
                </a:lnTo>
                <a:lnTo>
                  <a:pt x="2175008" y="5470423"/>
                </a:lnTo>
                <a:lnTo>
                  <a:pt x="2176330" y="5471339"/>
                </a:lnTo>
                <a:lnTo>
                  <a:pt x="2176992" y="5472254"/>
                </a:lnTo>
                <a:lnTo>
                  <a:pt x="2177323" y="5472865"/>
                </a:lnTo>
                <a:lnTo>
                  <a:pt x="2177323" y="5473781"/>
                </a:lnTo>
                <a:lnTo>
                  <a:pt x="2176330" y="5475918"/>
                </a:lnTo>
                <a:lnTo>
                  <a:pt x="2175338" y="5477750"/>
                </a:lnTo>
                <a:lnTo>
                  <a:pt x="2175008" y="5478665"/>
                </a:lnTo>
                <a:lnTo>
                  <a:pt x="2174346" y="5479887"/>
                </a:lnTo>
                <a:lnTo>
                  <a:pt x="2175008" y="5480802"/>
                </a:lnTo>
                <a:lnTo>
                  <a:pt x="2176001" y="5481718"/>
                </a:lnTo>
                <a:lnTo>
                  <a:pt x="2177323" y="5483245"/>
                </a:lnTo>
                <a:lnTo>
                  <a:pt x="2179638" y="5484466"/>
                </a:lnTo>
                <a:lnTo>
                  <a:pt x="2175670" y="5484771"/>
                </a:lnTo>
                <a:lnTo>
                  <a:pt x="2172031" y="5484466"/>
                </a:lnTo>
                <a:lnTo>
                  <a:pt x="2169385" y="5484161"/>
                </a:lnTo>
                <a:lnTo>
                  <a:pt x="2167401" y="5483550"/>
                </a:lnTo>
                <a:lnTo>
                  <a:pt x="2165417" y="5482634"/>
                </a:lnTo>
                <a:lnTo>
                  <a:pt x="2164424" y="5481108"/>
                </a:lnTo>
                <a:lnTo>
                  <a:pt x="2163763" y="5479887"/>
                </a:lnTo>
                <a:lnTo>
                  <a:pt x="2163763" y="5478360"/>
                </a:lnTo>
                <a:lnTo>
                  <a:pt x="2163763" y="5476834"/>
                </a:lnTo>
                <a:lnTo>
                  <a:pt x="2164424" y="5475307"/>
                </a:lnTo>
                <a:lnTo>
                  <a:pt x="2165086" y="5473781"/>
                </a:lnTo>
                <a:lnTo>
                  <a:pt x="2165748" y="5472254"/>
                </a:lnTo>
                <a:lnTo>
                  <a:pt x="2168062" y="5470117"/>
                </a:lnTo>
                <a:lnTo>
                  <a:pt x="2169054" y="5469202"/>
                </a:lnTo>
                <a:close/>
                <a:moveTo>
                  <a:pt x="1930127" y="5464133"/>
                </a:moveTo>
                <a:lnTo>
                  <a:pt x="1935164" y="5464437"/>
                </a:lnTo>
                <a:lnTo>
                  <a:pt x="1932331" y="5466565"/>
                </a:lnTo>
                <a:lnTo>
                  <a:pt x="1929813" y="5469301"/>
                </a:lnTo>
                <a:lnTo>
                  <a:pt x="1927609" y="5471733"/>
                </a:lnTo>
                <a:lnTo>
                  <a:pt x="1924147" y="5473861"/>
                </a:lnTo>
                <a:lnTo>
                  <a:pt x="1922573" y="5475077"/>
                </a:lnTo>
                <a:lnTo>
                  <a:pt x="1920370" y="5475989"/>
                </a:lnTo>
                <a:lnTo>
                  <a:pt x="1917537" y="5476901"/>
                </a:lnTo>
                <a:lnTo>
                  <a:pt x="1915019" y="5477509"/>
                </a:lnTo>
                <a:lnTo>
                  <a:pt x="1911871" y="5477813"/>
                </a:lnTo>
                <a:lnTo>
                  <a:pt x="1907779" y="5478117"/>
                </a:lnTo>
                <a:lnTo>
                  <a:pt x="1903372" y="5478421"/>
                </a:lnTo>
                <a:lnTo>
                  <a:pt x="1898651" y="5478421"/>
                </a:lnTo>
                <a:lnTo>
                  <a:pt x="1901169" y="5475989"/>
                </a:lnTo>
                <a:lnTo>
                  <a:pt x="1903687" y="5473253"/>
                </a:lnTo>
                <a:lnTo>
                  <a:pt x="1906520" y="5470821"/>
                </a:lnTo>
                <a:lnTo>
                  <a:pt x="1909353" y="5468693"/>
                </a:lnTo>
                <a:lnTo>
                  <a:pt x="1911556" y="5467477"/>
                </a:lnTo>
                <a:lnTo>
                  <a:pt x="1913445" y="5466565"/>
                </a:lnTo>
                <a:lnTo>
                  <a:pt x="1915963" y="5465957"/>
                </a:lnTo>
                <a:lnTo>
                  <a:pt x="1919111" y="5465349"/>
                </a:lnTo>
                <a:lnTo>
                  <a:pt x="1922258" y="5464741"/>
                </a:lnTo>
                <a:lnTo>
                  <a:pt x="1926037" y="5464437"/>
                </a:lnTo>
                <a:close/>
                <a:moveTo>
                  <a:pt x="773310" y="5457783"/>
                </a:moveTo>
                <a:lnTo>
                  <a:pt x="775642" y="5458087"/>
                </a:lnTo>
                <a:lnTo>
                  <a:pt x="777641" y="5458087"/>
                </a:lnTo>
                <a:lnTo>
                  <a:pt x="778974" y="5458695"/>
                </a:lnTo>
                <a:lnTo>
                  <a:pt x="779973" y="5458999"/>
                </a:lnTo>
                <a:lnTo>
                  <a:pt x="780640" y="5459911"/>
                </a:lnTo>
                <a:lnTo>
                  <a:pt x="781307" y="5460519"/>
                </a:lnTo>
                <a:lnTo>
                  <a:pt x="781972" y="5462647"/>
                </a:lnTo>
                <a:lnTo>
                  <a:pt x="781972" y="5464775"/>
                </a:lnTo>
                <a:lnTo>
                  <a:pt x="782306" y="5466599"/>
                </a:lnTo>
                <a:lnTo>
                  <a:pt x="782639" y="5468727"/>
                </a:lnTo>
                <a:lnTo>
                  <a:pt x="780306" y="5469639"/>
                </a:lnTo>
                <a:lnTo>
                  <a:pt x="777641" y="5470247"/>
                </a:lnTo>
                <a:lnTo>
                  <a:pt x="771310" y="5471159"/>
                </a:lnTo>
                <a:lnTo>
                  <a:pt x="763980" y="5471767"/>
                </a:lnTo>
                <a:lnTo>
                  <a:pt x="755651" y="5472071"/>
                </a:lnTo>
                <a:lnTo>
                  <a:pt x="759649" y="5470247"/>
                </a:lnTo>
                <a:lnTo>
                  <a:pt x="764314" y="5468727"/>
                </a:lnTo>
                <a:lnTo>
                  <a:pt x="769645" y="5467207"/>
                </a:lnTo>
                <a:lnTo>
                  <a:pt x="775309" y="5466295"/>
                </a:lnTo>
                <a:lnTo>
                  <a:pt x="772311" y="5464775"/>
                </a:lnTo>
                <a:lnTo>
                  <a:pt x="769645" y="5462951"/>
                </a:lnTo>
                <a:lnTo>
                  <a:pt x="768645" y="5462343"/>
                </a:lnTo>
                <a:lnTo>
                  <a:pt x="767979" y="5461127"/>
                </a:lnTo>
                <a:lnTo>
                  <a:pt x="767312" y="5459911"/>
                </a:lnTo>
                <a:lnTo>
                  <a:pt x="767312" y="5458695"/>
                </a:lnTo>
                <a:lnTo>
                  <a:pt x="770311" y="5458087"/>
                </a:lnTo>
                <a:close/>
                <a:moveTo>
                  <a:pt x="3573828" y="5448258"/>
                </a:moveTo>
                <a:lnTo>
                  <a:pt x="3577293" y="5448908"/>
                </a:lnTo>
                <a:lnTo>
                  <a:pt x="3579183" y="5449882"/>
                </a:lnTo>
                <a:lnTo>
                  <a:pt x="3579813" y="5450207"/>
                </a:lnTo>
                <a:lnTo>
                  <a:pt x="3579813" y="5450856"/>
                </a:lnTo>
                <a:lnTo>
                  <a:pt x="3579813" y="5451181"/>
                </a:lnTo>
                <a:lnTo>
                  <a:pt x="3579183" y="5451830"/>
                </a:lnTo>
                <a:lnTo>
                  <a:pt x="3577923" y="5453129"/>
                </a:lnTo>
                <a:lnTo>
                  <a:pt x="3575403" y="5453778"/>
                </a:lnTo>
                <a:lnTo>
                  <a:pt x="3572253" y="5454103"/>
                </a:lnTo>
                <a:lnTo>
                  <a:pt x="3568473" y="5454103"/>
                </a:lnTo>
                <a:lnTo>
                  <a:pt x="3572883" y="5454428"/>
                </a:lnTo>
                <a:lnTo>
                  <a:pt x="3576033" y="5455402"/>
                </a:lnTo>
                <a:lnTo>
                  <a:pt x="3577923" y="5456376"/>
                </a:lnTo>
                <a:lnTo>
                  <a:pt x="3578553" y="5456701"/>
                </a:lnTo>
                <a:lnTo>
                  <a:pt x="3579183" y="5457350"/>
                </a:lnTo>
                <a:lnTo>
                  <a:pt x="3579183" y="5458649"/>
                </a:lnTo>
                <a:lnTo>
                  <a:pt x="3578868" y="5460598"/>
                </a:lnTo>
                <a:lnTo>
                  <a:pt x="3578238" y="5462221"/>
                </a:lnTo>
                <a:lnTo>
                  <a:pt x="3576978" y="5463845"/>
                </a:lnTo>
                <a:lnTo>
                  <a:pt x="3574458" y="5467417"/>
                </a:lnTo>
                <a:lnTo>
                  <a:pt x="3573828" y="5469365"/>
                </a:lnTo>
                <a:lnTo>
                  <a:pt x="3573198" y="5470989"/>
                </a:lnTo>
                <a:lnTo>
                  <a:pt x="3573198" y="5472612"/>
                </a:lnTo>
                <a:lnTo>
                  <a:pt x="3573513" y="5473262"/>
                </a:lnTo>
                <a:lnTo>
                  <a:pt x="3573828" y="5473911"/>
                </a:lnTo>
                <a:lnTo>
                  <a:pt x="3575718" y="5474885"/>
                </a:lnTo>
                <a:lnTo>
                  <a:pt x="3578553" y="5476184"/>
                </a:lnTo>
                <a:lnTo>
                  <a:pt x="3577923" y="5476834"/>
                </a:lnTo>
                <a:lnTo>
                  <a:pt x="3577293" y="5477483"/>
                </a:lnTo>
                <a:lnTo>
                  <a:pt x="3575403" y="5478132"/>
                </a:lnTo>
                <a:lnTo>
                  <a:pt x="3572253" y="5478782"/>
                </a:lnTo>
                <a:lnTo>
                  <a:pt x="3569103" y="5479107"/>
                </a:lnTo>
                <a:lnTo>
                  <a:pt x="3561229" y="5479107"/>
                </a:lnTo>
                <a:lnTo>
                  <a:pt x="3553354" y="5479431"/>
                </a:lnTo>
                <a:lnTo>
                  <a:pt x="3553669" y="5480405"/>
                </a:lnTo>
                <a:lnTo>
                  <a:pt x="3554929" y="5481055"/>
                </a:lnTo>
                <a:lnTo>
                  <a:pt x="3556189" y="5481380"/>
                </a:lnTo>
                <a:lnTo>
                  <a:pt x="3558079" y="5481380"/>
                </a:lnTo>
                <a:lnTo>
                  <a:pt x="3566268" y="5482029"/>
                </a:lnTo>
                <a:lnTo>
                  <a:pt x="3566583" y="5483328"/>
                </a:lnTo>
                <a:lnTo>
                  <a:pt x="3566268" y="5483977"/>
                </a:lnTo>
                <a:lnTo>
                  <a:pt x="3565953" y="5484952"/>
                </a:lnTo>
                <a:lnTo>
                  <a:pt x="3564694" y="5485276"/>
                </a:lnTo>
                <a:lnTo>
                  <a:pt x="3562174" y="5486250"/>
                </a:lnTo>
                <a:lnTo>
                  <a:pt x="3558394" y="5486900"/>
                </a:lnTo>
                <a:lnTo>
                  <a:pt x="3554929" y="5487549"/>
                </a:lnTo>
                <a:lnTo>
                  <a:pt x="3551464" y="5488199"/>
                </a:lnTo>
                <a:lnTo>
                  <a:pt x="3550204" y="5488523"/>
                </a:lnTo>
                <a:lnTo>
                  <a:pt x="3549259" y="5489173"/>
                </a:lnTo>
                <a:lnTo>
                  <a:pt x="3548629" y="5489822"/>
                </a:lnTo>
                <a:lnTo>
                  <a:pt x="3548629" y="5491121"/>
                </a:lnTo>
                <a:lnTo>
                  <a:pt x="3544850" y="5490797"/>
                </a:lnTo>
                <a:lnTo>
                  <a:pt x="3542330" y="5490147"/>
                </a:lnTo>
                <a:lnTo>
                  <a:pt x="3541070" y="5489498"/>
                </a:lnTo>
                <a:lnTo>
                  <a:pt x="3540125" y="5488848"/>
                </a:lnTo>
                <a:lnTo>
                  <a:pt x="3540125" y="5487874"/>
                </a:lnTo>
                <a:lnTo>
                  <a:pt x="3540755" y="5486900"/>
                </a:lnTo>
                <a:lnTo>
                  <a:pt x="3542645" y="5484952"/>
                </a:lnTo>
                <a:lnTo>
                  <a:pt x="3544535" y="5482354"/>
                </a:lnTo>
                <a:lnTo>
                  <a:pt x="3545479" y="5481704"/>
                </a:lnTo>
                <a:lnTo>
                  <a:pt x="3546109" y="5480730"/>
                </a:lnTo>
                <a:lnTo>
                  <a:pt x="3545479" y="5480405"/>
                </a:lnTo>
                <a:lnTo>
                  <a:pt x="3544850" y="5479756"/>
                </a:lnTo>
                <a:lnTo>
                  <a:pt x="3542960" y="5479756"/>
                </a:lnTo>
                <a:lnTo>
                  <a:pt x="3540440" y="5479756"/>
                </a:lnTo>
                <a:lnTo>
                  <a:pt x="3546739" y="5478457"/>
                </a:lnTo>
                <a:lnTo>
                  <a:pt x="3550519" y="5477158"/>
                </a:lnTo>
                <a:lnTo>
                  <a:pt x="3552409" y="5476184"/>
                </a:lnTo>
                <a:lnTo>
                  <a:pt x="3553669" y="5474561"/>
                </a:lnTo>
                <a:lnTo>
                  <a:pt x="3554614" y="5473586"/>
                </a:lnTo>
                <a:lnTo>
                  <a:pt x="3556189" y="5472612"/>
                </a:lnTo>
                <a:lnTo>
                  <a:pt x="3559024" y="5471638"/>
                </a:lnTo>
                <a:lnTo>
                  <a:pt x="3564694" y="5470989"/>
                </a:lnTo>
                <a:lnTo>
                  <a:pt x="3565008" y="5469365"/>
                </a:lnTo>
                <a:lnTo>
                  <a:pt x="3565323" y="5468066"/>
                </a:lnTo>
                <a:lnTo>
                  <a:pt x="3565008" y="5466443"/>
                </a:lnTo>
                <a:lnTo>
                  <a:pt x="3564694" y="5465468"/>
                </a:lnTo>
                <a:lnTo>
                  <a:pt x="3563434" y="5463520"/>
                </a:lnTo>
                <a:lnTo>
                  <a:pt x="3561859" y="5461896"/>
                </a:lnTo>
                <a:lnTo>
                  <a:pt x="3559654" y="5459948"/>
                </a:lnTo>
                <a:lnTo>
                  <a:pt x="3557764" y="5458325"/>
                </a:lnTo>
                <a:lnTo>
                  <a:pt x="3556504" y="5456701"/>
                </a:lnTo>
                <a:lnTo>
                  <a:pt x="3555874" y="5455727"/>
                </a:lnTo>
                <a:lnTo>
                  <a:pt x="3555559" y="5454428"/>
                </a:lnTo>
                <a:lnTo>
                  <a:pt x="3559339" y="5454428"/>
                </a:lnTo>
                <a:lnTo>
                  <a:pt x="3562804" y="5454103"/>
                </a:lnTo>
                <a:lnTo>
                  <a:pt x="3565638" y="5453454"/>
                </a:lnTo>
                <a:lnTo>
                  <a:pt x="3568158" y="5452804"/>
                </a:lnTo>
                <a:lnTo>
                  <a:pt x="3570048" y="5451505"/>
                </a:lnTo>
                <a:lnTo>
                  <a:pt x="3571623" y="5450531"/>
                </a:lnTo>
                <a:lnTo>
                  <a:pt x="3572883" y="5449557"/>
                </a:lnTo>
                <a:close/>
                <a:moveTo>
                  <a:pt x="2506730" y="5448258"/>
                </a:moveTo>
                <a:lnTo>
                  <a:pt x="2508992" y="5448573"/>
                </a:lnTo>
                <a:lnTo>
                  <a:pt x="2510608" y="5448887"/>
                </a:lnTo>
                <a:lnTo>
                  <a:pt x="2511578" y="5449516"/>
                </a:lnTo>
                <a:lnTo>
                  <a:pt x="2512547" y="5450460"/>
                </a:lnTo>
                <a:lnTo>
                  <a:pt x="2512871" y="5451718"/>
                </a:lnTo>
                <a:lnTo>
                  <a:pt x="2512871" y="5452976"/>
                </a:lnTo>
                <a:lnTo>
                  <a:pt x="2513194" y="5455492"/>
                </a:lnTo>
                <a:lnTo>
                  <a:pt x="2513194" y="5456750"/>
                </a:lnTo>
                <a:lnTo>
                  <a:pt x="2513517" y="5457694"/>
                </a:lnTo>
                <a:lnTo>
                  <a:pt x="2514487" y="5458637"/>
                </a:lnTo>
                <a:lnTo>
                  <a:pt x="2515779" y="5459266"/>
                </a:lnTo>
                <a:lnTo>
                  <a:pt x="2517719" y="5459581"/>
                </a:lnTo>
                <a:lnTo>
                  <a:pt x="2520951" y="5459266"/>
                </a:lnTo>
                <a:lnTo>
                  <a:pt x="2517072" y="5462726"/>
                </a:lnTo>
                <a:lnTo>
                  <a:pt x="2514810" y="5463984"/>
                </a:lnTo>
                <a:lnTo>
                  <a:pt x="2512547" y="5465556"/>
                </a:lnTo>
                <a:lnTo>
                  <a:pt x="2509639" y="5466500"/>
                </a:lnTo>
                <a:lnTo>
                  <a:pt x="2506083" y="5467443"/>
                </a:lnTo>
                <a:lnTo>
                  <a:pt x="2501235" y="5468072"/>
                </a:lnTo>
                <a:lnTo>
                  <a:pt x="2495741" y="5468072"/>
                </a:lnTo>
                <a:lnTo>
                  <a:pt x="2495418" y="5469959"/>
                </a:lnTo>
                <a:lnTo>
                  <a:pt x="2495741" y="5471217"/>
                </a:lnTo>
                <a:lnTo>
                  <a:pt x="2496710" y="5472161"/>
                </a:lnTo>
                <a:lnTo>
                  <a:pt x="2498650" y="5472790"/>
                </a:lnTo>
                <a:lnTo>
                  <a:pt x="2500589" y="5473419"/>
                </a:lnTo>
                <a:lnTo>
                  <a:pt x="2502528" y="5473734"/>
                </a:lnTo>
                <a:lnTo>
                  <a:pt x="2507376" y="5474363"/>
                </a:lnTo>
                <a:lnTo>
                  <a:pt x="2512547" y="5474992"/>
                </a:lnTo>
                <a:lnTo>
                  <a:pt x="2514487" y="5475306"/>
                </a:lnTo>
                <a:lnTo>
                  <a:pt x="2516103" y="5476250"/>
                </a:lnTo>
                <a:lnTo>
                  <a:pt x="2517396" y="5477193"/>
                </a:lnTo>
                <a:lnTo>
                  <a:pt x="2518042" y="5478137"/>
                </a:lnTo>
                <a:lnTo>
                  <a:pt x="2518365" y="5479395"/>
                </a:lnTo>
                <a:lnTo>
                  <a:pt x="2517719" y="5481282"/>
                </a:lnTo>
                <a:lnTo>
                  <a:pt x="2507376" y="5481596"/>
                </a:lnTo>
                <a:lnTo>
                  <a:pt x="2498650" y="5481596"/>
                </a:lnTo>
                <a:lnTo>
                  <a:pt x="2490893" y="5480653"/>
                </a:lnTo>
                <a:lnTo>
                  <a:pt x="2484429" y="5479395"/>
                </a:lnTo>
                <a:lnTo>
                  <a:pt x="2486368" y="5477508"/>
                </a:lnTo>
                <a:lnTo>
                  <a:pt x="2487661" y="5475306"/>
                </a:lnTo>
                <a:lnTo>
                  <a:pt x="2488630" y="5473734"/>
                </a:lnTo>
                <a:lnTo>
                  <a:pt x="2488630" y="5472475"/>
                </a:lnTo>
                <a:lnTo>
                  <a:pt x="2488307" y="5470903"/>
                </a:lnTo>
                <a:lnTo>
                  <a:pt x="2487338" y="5469959"/>
                </a:lnTo>
                <a:lnTo>
                  <a:pt x="2486368" y="5468701"/>
                </a:lnTo>
                <a:lnTo>
                  <a:pt x="2484752" y="5467129"/>
                </a:lnTo>
                <a:lnTo>
                  <a:pt x="2480550" y="5464927"/>
                </a:lnTo>
                <a:lnTo>
                  <a:pt x="2476349" y="5462411"/>
                </a:lnTo>
                <a:lnTo>
                  <a:pt x="2471501" y="5459266"/>
                </a:lnTo>
                <a:lnTo>
                  <a:pt x="2469238" y="5457694"/>
                </a:lnTo>
                <a:lnTo>
                  <a:pt x="2466976" y="5455492"/>
                </a:lnTo>
                <a:lnTo>
                  <a:pt x="2473763" y="5456750"/>
                </a:lnTo>
                <a:lnTo>
                  <a:pt x="2479581" y="5458323"/>
                </a:lnTo>
                <a:lnTo>
                  <a:pt x="2481843" y="5459266"/>
                </a:lnTo>
                <a:lnTo>
                  <a:pt x="2484429" y="5460210"/>
                </a:lnTo>
                <a:lnTo>
                  <a:pt x="2486368" y="5461782"/>
                </a:lnTo>
                <a:lnTo>
                  <a:pt x="2487984" y="5463040"/>
                </a:lnTo>
                <a:lnTo>
                  <a:pt x="2493802" y="5461782"/>
                </a:lnTo>
                <a:lnTo>
                  <a:pt x="2498326" y="5460210"/>
                </a:lnTo>
                <a:lnTo>
                  <a:pt x="2501235" y="5458952"/>
                </a:lnTo>
                <a:lnTo>
                  <a:pt x="2502205" y="5458323"/>
                </a:lnTo>
                <a:lnTo>
                  <a:pt x="2503175" y="5457694"/>
                </a:lnTo>
                <a:lnTo>
                  <a:pt x="2503498" y="5456750"/>
                </a:lnTo>
                <a:lnTo>
                  <a:pt x="2503821" y="5456121"/>
                </a:lnTo>
                <a:lnTo>
                  <a:pt x="2503821" y="5455177"/>
                </a:lnTo>
                <a:lnTo>
                  <a:pt x="2503175" y="5454234"/>
                </a:lnTo>
                <a:lnTo>
                  <a:pt x="2501882" y="5451718"/>
                </a:lnTo>
                <a:lnTo>
                  <a:pt x="2499296" y="5449202"/>
                </a:lnTo>
                <a:lnTo>
                  <a:pt x="2503175" y="5448573"/>
                </a:lnTo>
                <a:close/>
                <a:moveTo>
                  <a:pt x="2342404" y="5445083"/>
                </a:moveTo>
                <a:lnTo>
                  <a:pt x="2345828" y="5446297"/>
                </a:lnTo>
                <a:lnTo>
                  <a:pt x="2347696" y="5447208"/>
                </a:lnTo>
                <a:lnTo>
                  <a:pt x="2348940" y="5448422"/>
                </a:lnTo>
                <a:lnTo>
                  <a:pt x="2349563" y="5449636"/>
                </a:lnTo>
                <a:lnTo>
                  <a:pt x="2349875" y="5450850"/>
                </a:lnTo>
                <a:lnTo>
                  <a:pt x="2349563" y="5452064"/>
                </a:lnTo>
                <a:lnTo>
                  <a:pt x="2348318" y="5455099"/>
                </a:lnTo>
                <a:lnTo>
                  <a:pt x="2347073" y="5457527"/>
                </a:lnTo>
                <a:lnTo>
                  <a:pt x="2346762" y="5459044"/>
                </a:lnTo>
                <a:lnTo>
                  <a:pt x="2346762" y="5460562"/>
                </a:lnTo>
                <a:lnTo>
                  <a:pt x="2347073" y="5461776"/>
                </a:lnTo>
                <a:lnTo>
                  <a:pt x="2348318" y="5463293"/>
                </a:lnTo>
                <a:lnTo>
                  <a:pt x="2349875" y="5464507"/>
                </a:lnTo>
                <a:lnTo>
                  <a:pt x="2352676" y="5465721"/>
                </a:lnTo>
                <a:lnTo>
                  <a:pt x="2348318" y="5465721"/>
                </a:lnTo>
                <a:lnTo>
                  <a:pt x="2345205" y="5465418"/>
                </a:lnTo>
                <a:lnTo>
                  <a:pt x="2342404" y="5464811"/>
                </a:lnTo>
                <a:lnTo>
                  <a:pt x="2340225" y="5463900"/>
                </a:lnTo>
                <a:lnTo>
                  <a:pt x="2338668" y="5462686"/>
                </a:lnTo>
                <a:lnTo>
                  <a:pt x="2337735" y="5461169"/>
                </a:lnTo>
                <a:lnTo>
                  <a:pt x="2337112" y="5459044"/>
                </a:lnTo>
                <a:lnTo>
                  <a:pt x="2336801" y="5457223"/>
                </a:lnTo>
                <a:lnTo>
                  <a:pt x="2337112" y="5455402"/>
                </a:lnTo>
                <a:lnTo>
                  <a:pt x="2337423" y="5453581"/>
                </a:lnTo>
                <a:lnTo>
                  <a:pt x="2338046" y="5451457"/>
                </a:lnTo>
                <a:lnTo>
                  <a:pt x="2338668" y="5449636"/>
                </a:lnTo>
                <a:lnTo>
                  <a:pt x="2339602" y="5448118"/>
                </a:lnTo>
                <a:lnTo>
                  <a:pt x="2340536" y="5446904"/>
                </a:lnTo>
                <a:lnTo>
                  <a:pt x="2341470" y="5445690"/>
                </a:lnTo>
                <a:close/>
                <a:moveTo>
                  <a:pt x="4179385" y="5443496"/>
                </a:moveTo>
                <a:lnTo>
                  <a:pt x="4183644" y="5444449"/>
                </a:lnTo>
                <a:lnTo>
                  <a:pt x="4187247" y="5445719"/>
                </a:lnTo>
                <a:lnTo>
                  <a:pt x="4189868" y="5447306"/>
                </a:lnTo>
                <a:lnTo>
                  <a:pt x="4192161" y="5449211"/>
                </a:lnTo>
                <a:lnTo>
                  <a:pt x="4193799" y="5451434"/>
                </a:lnTo>
                <a:lnTo>
                  <a:pt x="4194781" y="5453974"/>
                </a:lnTo>
                <a:lnTo>
                  <a:pt x="4195437" y="5456514"/>
                </a:lnTo>
                <a:lnTo>
                  <a:pt x="4195764" y="5459371"/>
                </a:lnTo>
                <a:lnTo>
                  <a:pt x="4191178" y="5458419"/>
                </a:lnTo>
                <a:lnTo>
                  <a:pt x="4186919" y="5457784"/>
                </a:lnTo>
                <a:lnTo>
                  <a:pt x="4181350" y="5457149"/>
                </a:lnTo>
                <a:lnTo>
                  <a:pt x="4175126" y="5457149"/>
                </a:lnTo>
                <a:lnTo>
                  <a:pt x="4177092" y="5455879"/>
                </a:lnTo>
                <a:lnTo>
                  <a:pt x="4178402" y="5454609"/>
                </a:lnTo>
                <a:lnTo>
                  <a:pt x="4179712" y="5453021"/>
                </a:lnTo>
                <a:lnTo>
                  <a:pt x="4180368" y="5451434"/>
                </a:lnTo>
                <a:lnTo>
                  <a:pt x="4180695" y="5449529"/>
                </a:lnTo>
                <a:lnTo>
                  <a:pt x="4180695" y="5447941"/>
                </a:lnTo>
                <a:lnTo>
                  <a:pt x="4180368" y="5445401"/>
                </a:lnTo>
                <a:close/>
                <a:moveTo>
                  <a:pt x="2106153" y="5440321"/>
                </a:moveTo>
                <a:lnTo>
                  <a:pt x="2110854" y="5441880"/>
                </a:lnTo>
                <a:lnTo>
                  <a:pt x="2114300" y="5443440"/>
                </a:lnTo>
                <a:lnTo>
                  <a:pt x="2116806" y="5444999"/>
                </a:lnTo>
                <a:lnTo>
                  <a:pt x="2118373" y="5446870"/>
                </a:lnTo>
                <a:lnTo>
                  <a:pt x="2118999" y="5448741"/>
                </a:lnTo>
                <a:lnTo>
                  <a:pt x="2119313" y="5450300"/>
                </a:lnTo>
                <a:lnTo>
                  <a:pt x="2118686" y="5452171"/>
                </a:lnTo>
                <a:lnTo>
                  <a:pt x="2118059" y="5454665"/>
                </a:lnTo>
                <a:lnTo>
                  <a:pt x="2115866" y="5458719"/>
                </a:lnTo>
                <a:lnTo>
                  <a:pt x="2113360" y="5463709"/>
                </a:lnTo>
                <a:lnTo>
                  <a:pt x="2112420" y="5466203"/>
                </a:lnTo>
                <a:lnTo>
                  <a:pt x="2111794" y="5469321"/>
                </a:lnTo>
                <a:lnTo>
                  <a:pt x="2111480" y="5472128"/>
                </a:lnTo>
                <a:lnTo>
                  <a:pt x="2112106" y="5475246"/>
                </a:lnTo>
                <a:lnTo>
                  <a:pt x="2108973" y="5474934"/>
                </a:lnTo>
                <a:lnTo>
                  <a:pt x="2106153" y="5474311"/>
                </a:lnTo>
                <a:lnTo>
                  <a:pt x="2103960" y="5473375"/>
                </a:lnTo>
                <a:lnTo>
                  <a:pt x="2102080" y="5472752"/>
                </a:lnTo>
                <a:lnTo>
                  <a:pt x="2098634" y="5470569"/>
                </a:lnTo>
                <a:lnTo>
                  <a:pt x="2095814" y="5468698"/>
                </a:lnTo>
                <a:lnTo>
                  <a:pt x="2094248" y="5467139"/>
                </a:lnTo>
                <a:lnTo>
                  <a:pt x="2092367" y="5466515"/>
                </a:lnTo>
                <a:lnTo>
                  <a:pt x="2090174" y="5465580"/>
                </a:lnTo>
                <a:lnTo>
                  <a:pt x="2087667" y="5464956"/>
                </a:lnTo>
                <a:lnTo>
                  <a:pt x="2084534" y="5464644"/>
                </a:lnTo>
                <a:lnTo>
                  <a:pt x="2081087" y="5464644"/>
                </a:lnTo>
                <a:lnTo>
                  <a:pt x="2076701" y="5464956"/>
                </a:lnTo>
                <a:lnTo>
                  <a:pt x="2071688" y="5465268"/>
                </a:lnTo>
                <a:lnTo>
                  <a:pt x="2071688" y="5464332"/>
                </a:lnTo>
                <a:lnTo>
                  <a:pt x="2072314" y="5463709"/>
                </a:lnTo>
                <a:lnTo>
                  <a:pt x="2073254" y="5463085"/>
                </a:lnTo>
                <a:lnTo>
                  <a:pt x="2074821" y="5462773"/>
                </a:lnTo>
                <a:lnTo>
                  <a:pt x="2078268" y="5462461"/>
                </a:lnTo>
                <a:lnTo>
                  <a:pt x="2083594" y="5462149"/>
                </a:lnTo>
                <a:lnTo>
                  <a:pt x="2094560" y="5462461"/>
                </a:lnTo>
                <a:lnTo>
                  <a:pt x="2099260" y="5462461"/>
                </a:lnTo>
                <a:lnTo>
                  <a:pt x="2103333" y="5462149"/>
                </a:lnTo>
                <a:lnTo>
                  <a:pt x="2102393" y="5459967"/>
                </a:lnTo>
                <a:lnTo>
                  <a:pt x="2101767" y="5458407"/>
                </a:lnTo>
                <a:lnTo>
                  <a:pt x="2101767" y="5456848"/>
                </a:lnTo>
                <a:lnTo>
                  <a:pt x="2101767" y="5455601"/>
                </a:lnTo>
                <a:lnTo>
                  <a:pt x="2101767" y="5454354"/>
                </a:lnTo>
                <a:lnTo>
                  <a:pt x="2102393" y="5453106"/>
                </a:lnTo>
                <a:lnTo>
                  <a:pt x="2103647" y="5450612"/>
                </a:lnTo>
                <a:lnTo>
                  <a:pt x="2104900" y="5448429"/>
                </a:lnTo>
                <a:lnTo>
                  <a:pt x="2106153" y="5445934"/>
                </a:lnTo>
                <a:lnTo>
                  <a:pt x="2106467" y="5444375"/>
                </a:lnTo>
                <a:lnTo>
                  <a:pt x="2106467" y="5443128"/>
                </a:lnTo>
                <a:lnTo>
                  <a:pt x="2106467" y="5441880"/>
                </a:lnTo>
                <a:close/>
                <a:moveTo>
                  <a:pt x="2463800" y="5435558"/>
                </a:moveTo>
                <a:lnTo>
                  <a:pt x="2466037" y="5435898"/>
                </a:lnTo>
                <a:lnTo>
                  <a:pt x="2469233" y="5436239"/>
                </a:lnTo>
                <a:lnTo>
                  <a:pt x="2476265" y="5436239"/>
                </a:lnTo>
                <a:lnTo>
                  <a:pt x="2484256" y="5435898"/>
                </a:lnTo>
                <a:lnTo>
                  <a:pt x="2492567" y="5435558"/>
                </a:lnTo>
                <a:lnTo>
                  <a:pt x="2496402" y="5435558"/>
                </a:lnTo>
                <a:lnTo>
                  <a:pt x="2500238" y="5435898"/>
                </a:lnTo>
                <a:lnTo>
                  <a:pt x="2503434" y="5436579"/>
                </a:lnTo>
                <a:lnTo>
                  <a:pt x="2506630" y="5437259"/>
                </a:lnTo>
                <a:lnTo>
                  <a:pt x="2508868" y="5438960"/>
                </a:lnTo>
                <a:lnTo>
                  <a:pt x="2509507" y="5439641"/>
                </a:lnTo>
                <a:lnTo>
                  <a:pt x="2510466" y="5440661"/>
                </a:lnTo>
                <a:lnTo>
                  <a:pt x="2510785" y="5441682"/>
                </a:lnTo>
                <a:lnTo>
                  <a:pt x="2511105" y="5443042"/>
                </a:lnTo>
                <a:lnTo>
                  <a:pt x="2511425" y="5444403"/>
                </a:lnTo>
                <a:lnTo>
                  <a:pt x="2511105" y="5445764"/>
                </a:lnTo>
                <a:lnTo>
                  <a:pt x="2509187" y="5445764"/>
                </a:lnTo>
                <a:lnTo>
                  <a:pt x="2507589" y="5445424"/>
                </a:lnTo>
                <a:lnTo>
                  <a:pt x="2506311" y="5445084"/>
                </a:lnTo>
                <a:lnTo>
                  <a:pt x="2505032" y="5444403"/>
                </a:lnTo>
                <a:lnTo>
                  <a:pt x="2503114" y="5443042"/>
                </a:lnTo>
                <a:lnTo>
                  <a:pt x="2501836" y="5441341"/>
                </a:lnTo>
                <a:lnTo>
                  <a:pt x="2500238" y="5439981"/>
                </a:lnTo>
                <a:lnTo>
                  <a:pt x="2499598" y="5439300"/>
                </a:lnTo>
                <a:lnTo>
                  <a:pt x="2498320" y="5438620"/>
                </a:lnTo>
                <a:lnTo>
                  <a:pt x="2496722" y="5437940"/>
                </a:lnTo>
                <a:lnTo>
                  <a:pt x="2495124" y="5437599"/>
                </a:lnTo>
                <a:lnTo>
                  <a:pt x="2492886" y="5437599"/>
                </a:lnTo>
                <a:lnTo>
                  <a:pt x="2490649" y="5437599"/>
                </a:lnTo>
                <a:lnTo>
                  <a:pt x="2487772" y="5438620"/>
                </a:lnTo>
                <a:lnTo>
                  <a:pt x="2486494" y="5439300"/>
                </a:lnTo>
                <a:lnTo>
                  <a:pt x="2485854" y="5440321"/>
                </a:lnTo>
                <a:lnTo>
                  <a:pt x="2485535" y="5441001"/>
                </a:lnTo>
                <a:lnTo>
                  <a:pt x="2485854" y="5442022"/>
                </a:lnTo>
                <a:lnTo>
                  <a:pt x="2486494" y="5443042"/>
                </a:lnTo>
                <a:lnTo>
                  <a:pt x="2487772" y="5445084"/>
                </a:lnTo>
                <a:lnTo>
                  <a:pt x="2488411" y="5446444"/>
                </a:lnTo>
                <a:lnTo>
                  <a:pt x="2488411" y="5447125"/>
                </a:lnTo>
                <a:lnTo>
                  <a:pt x="2488092" y="5448145"/>
                </a:lnTo>
                <a:lnTo>
                  <a:pt x="2486813" y="5448826"/>
                </a:lnTo>
                <a:lnTo>
                  <a:pt x="2485215" y="5449166"/>
                </a:lnTo>
                <a:lnTo>
                  <a:pt x="2482338" y="5449846"/>
                </a:lnTo>
                <a:lnTo>
                  <a:pt x="2478183" y="5449846"/>
                </a:lnTo>
                <a:lnTo>
                  <a:pt x="2472430" y="5449846"/>
                </a:lnTo>
                <a:lnTo>
                  <a:pt x="2473069" y="5448485"/>
                </a:lnTo>
                <a:lnTo>
                  <a:pt x="2473389" y="5447465"/>
                </a:lnTo>
                <a:lnTo>
                  <a:pt x="2473069" y="5446444"/>
                </a:lnTo>
                <a:lnTo>
                  <a:pt x="2472749" y="5445084"/>
                </a:lnTo>
                <a:lnTo>
                  <a:pt x="2472110" y="5444403"/>
                </a:lnTo>
                <a:lnTo>
                  <a:pt x="2471151" y="5443383"/>
                </a:lnTo>
                <a:lnTo>
                  <a:pt x="2469233" y="5442362"/>
                </a:lnTo>
                <a:lnTo>
                  <a:pt x="2466676" y="5441001"/>
                </a:lnTo>
                <a:lnTo>
                  <a:pt x="2465078" y="5439641"/>
                </a:lnTo>
                <a:lnTo>
                  <a:pt x="2464439" y="5438960"/>
                </a:lnTo>
                <a:lnTo>
                  <a:pt x="2463800" y="5437599"/>
                </a:lnTo>
                <a:lnTo>
                  <a:pt x="2463800" y="5436579"/>
                </a:lnTo>
                <a:close/>
                <a:moveTo>
                  <a:pt x="3806507" y="5432383"/>
                </a:moveTo>
                <a:lnTo>
                  <a:pt x="3813175" y="5433985"/>
                </a:lnTo>
                <a:lnTo>
                  <a:pt x="3819207" y="5434946"/>
                </a:lnTo>
                <a:lnTo>
                  <a:pt x="3824923" y="5435586"/>
                </a:lnTo>
                <a:lnTo>
                  <a:pt x="3830955" y="5435906"/>
                </a:lnTo>
                <a:lnTo>
                  <a:pt x="3842068" y="5435906"/>
                </a:lnTo>
                <a:lnTo>
                  <a:pt x="3847465" y="5435906"/>
                </a:lnTo>
                <a:lnTo>
                  <a:pt x="3852863" y="5436547"/>
                </a:lnTo>
                <a:lnTo>
                  <a:pt x="3848418" y="5441992"/>
                </a:lnTo>
                <a:lnTo>
                  <a:pt x="3843338" y="5447117"/>
                </a:lnTo>
                <a:lnTo>
                  <a:pt x="3837305" y="5451280"/>
                </a:lnTo>
                <a:lnTo>
                  <a:pt x="3834130" y="5453843"/>
                </a:lnTo>
                <a:lnTo>
                  <a:pt x="3830638" y="5455764"/>
                </a:lnTo>
                <a:lnTo>
                  <a:pt x="3826828" y="5457686"/>
                </a:lnTo>
                <a:lnTo>
                  <a:pt x="3822700" y="5459608"/>
                </a:lnTo>
                <a:lnTo>
                  <a:pt x="3818572" y="5461530"/>
                </a:lnTo>
                <a:lnTo>
                  <a:pt x="3814127" y="5463131"/>
                </a:lnTo>
                <a:lnTo>
                  <a:pt x="3809047" y="5464732"/>
                </a:lnTo>
                <a:lnTo>
                  <a:pt x="3803967" y="5466014"/>
                </a:lnTo>
                <a:lnTo>
                  <a:pt x="3798252" y="5467295"/>
                </a:lnTo>
                <a:lnTo>
                  <a:pt x="3792537" y="5468896"/>
                </a:lnTo>
                <a:lnTo>
                  <a:pt x="3789680" y="5466654"/>
                </a:lnTo>
                <a:lnTo>
                  <a:pt x="3789045" y="5465693"/>
                </a:lnTo>
                <a:lnTo>
                  <a:pt x="3788092" y="5464732"/>
                </a:lnTo>
                <a:lnTo>
                  <a:pt x="3787775" y="5463772"/>
                </a:lnTo>
                <a:lnTo>
                  <a:pt x="3787775" y="5462811"/>
                </a:lnTo>
                <a:lnTo>
                  <a:pt x="3787775" y="5461850"/>
                </a:lnTo>
                <a:lnTo>
                  <a:pt x="3788092" y="5460889"/>
                </a:lnTo>
                <a:lnTo>
                  <a:pt x="3789362" y="5458647"/>
                </a:lnTo>
                <a:lnTo>
                  <a:pt x="3791267" y="5456725"/>
                </a:lnTo>
                <a:lnTo>
                  <a:pt x="3795395" y="5452241"/>
                </a:lnTo>
                <a:lnTo>
                  <a:pt x="3800792" y="5447757"/>
                </a:lnTo>
                <a:lnTo>
                  <a:pt x="3803015" y="5445195"/>
                </a:lnTo>
                <a:lnTo>
                  <a:pt x="3805237" y="5442953"/>
                </a:lnTo>
                <a:lnTo>
                  <a:pt x="3806507" y="5440390"/>
                </a:lnTo>
                <a:lnTo>
                  <a:pt x="3807460" y="5437508"/>
                </a:lnTo>
                <a:lnTo>
                  <a:pt x="3807460" y="5436227"/>
                </a:lnTo>
                <a:lnTo>
                  <a:pt x="3807460" y="5434946"/>
                </a:lnTo>
                <a:lnTo>
                  <a:pt x="3807142" y="5433664"/>
                </a:lnTo>
                <a:close/>
                <a:moveTo>
                  <a:pt x="742315" y="5426033"/>
                </a:moveTo>
                <a:lnTo>
                  <a:pt x="744855" y="5426358"/>
                </a:lnTo>
                <a:lnTo>
                  <a:pt x="746443" y="5426682"/>
                </a:lnTo>
                <a:lnTo>
                  <a:pt x="747713" y="5427331"/>
                </a:lnTo>
                <a:lnTo>
                  <a:pt x="748666" y="5427979"/>
                </a:lnTo>
                <a:lnTo>
                  <a:pt x="749618" y="5428952"/>
                </a:lnTo>
                <a:lnTo>
                  <a:pt x="750253" y="5429925"/>
                </a:lnTo>
                <a:lnTo>
                  <a:pt x="751206" y="5432196"/>
                </a:lnTo>
                <a:lnTo>
                  <a:pt x="752793" y="5434142"/>
                </a:lnTo>
                <a:lnTo>
                  <a:pt x="753428" y="5435115"/>
                </a:lnTo>
                <a:lnTo>
                  <a:pt x="754698" y="5435763"/>
                </a:lnTo>
                <a:lnTo>
                  <a:pt x="755968" y="5436412"/>
                </a:lnTo>
                <a:lnTo>
                  <a:pt x="757873" y="5436736"/>
                </a:lnTo>
                <a:lnTo>
                  <a:pt x="760730" y="5436736"/>
                </a:lnTo>
                <a:lnTo>
                  <a:pt x="763588" y="5436736"/>
                </a:lnTo>
                <a:lnTo>
                  <a:pt x="748666" y="5442899"/>
                </a:lnTo>
                <a:lnTo>
                  <a:pt x="741045" y="5445818"/>
                </a:lnTo>
                <a:lnTo>
                  <a:pt x="732790" y="5448737"/>
                </a:lnTo>
                <a:lnTo>
                  <a:pt x="733425" y="5449385"/>
                </a:lnTo>
                <a:lnTo>
                  <a:pt x="733742" y="5449710"/>
                </a:lnTo>
                <a:lnTo>
                  <a:pt x="735330" y="5450358"/>
                </a:lnTo>
                <a:lnTo>
                  <a:pt x="737870" y="5450683"/>
                </a:lnTo>
                <a:lnTo>
                  <a:pt x="740410" y="5451007"/>
                </a:lnTo>
                <a:lnTo>
                  <a:pt x="753110" y="5451007"/>
                </a:lnTo>
                <a:lnTo>
                  <a:pt x="749618" y="5452304"/>
                </a:lnTo>
                <a:lnTo>
                  <a:pt x="746125" y="5453926"/>
                </a:lnTo>
                <a:lnTo>
                  <a:pt x="741680" y="5454899"/>
                </a:lnTo>
                <a:lnTo>
                  <a:pt x="736918" y="5455872"/>
                </a:lnTo>
                <a:lnTo>
                  <a:pt x="732790" y="5456196"/>
                </a:lnTo>
                <a:lnTo>
                  <a:pt x="728027" y="5456196"/>
                </a:lnTo>
                <a:lnTo>
                  <a:pt x="724217" y="5455872"/>
                </a:lnTo>
                <a:lnTo>
                  <a:pt x="720725" y="5454899"/>
                </a:lnTo>
                <a:lnTo>
                  <a:pt x="724217" y="5451331"/>
                </a:lnTo>
                <a:lnTo>
                  <a:pt x="727710" y="5448088"/>
                </a:lnTo>
                <a:lnTo>
                  <a:pt x="731520" y="5444845"/>
                </a:lnTo>
                <a:lnTo>
                  <a:pt x="735012" y="5441601"/>
                </a:lnTo>
                <a:lnTo>
                  <a:pt x="738187" y="5438034"/>
                </a:lnTo>
                <a:lnTo>
                  <a:pt x="739458" y="5436412"/>
                </a:lnTo>
                <a:lnTo>
                  <a:pt x="740727" y="5434466"/>
                </a:lnTo>
                <a:lnTo>
                  <a:pt x="741362" y="5432844"/>
                </a:lnTo>
                <a:lnTo>
                  <a:pt x="741998" y="5430574"/>
                </a:lnTo>
                <a:lnTo>
                  <a:pt x="742315" y="5428304"/>
                </a:lnTo>
                <a:close/>
                <a:moveTo>
                  <a:pt x="798361" y="5408571"/>
                </a:moveTo>
                <a:lnTo>
                  <a:pt x="801432" y="5409781"/>
                </a:lnTo>
                <a:lnTo>
                  <a:pt x="804505" y="5410688"/>
                </a:lnTo>
                <a:lnTo>
                  <a:pt x="806963" y="5411897"/>
                </a:lnTo>
                <a:lnTo>
                  <a:pt x="809114" y="5413409"/>
                </a:lnTo>
                <a:lnTo>
                  <a:pt x="810957" y="5414921"/>
                </a:lnTo>
                <a:lnTo>
                  <a:pt x="811879" y="5417038"/>
                </a:lnTo>
                <a:lnTo>
                  <a:pt x="812801" y="5419155"/>
                </a:lnTo>
                <a:lnTo>
                  <a:pt x="812801" y="5421271"/>
                </a:lnTo>
                <a:lnTo>
                  <a:pt x="809421" y="5421271"/>
                </a:lnTo>
                <a:lnTo>
                  <a:pt x="806656" y="5421271"/>
                </a:lnTo>
                <a:lnTo>
                  <a:pt x="803890" y="5420969"/>
                </a:lnTo>
                <a:lnTo>
                  <a:pt x="801432" y="5420364"/>
                </a:lnTo>
                <a:lnTo>
                  <a:pt x="799589" y="5419759"/>
                </a:lnTo>
                <a:lnTo>
                  <a:pt x="797745" y="5418852"/>
                </a:lnTo>
                <a:lnTo>
                  <a:pt x="796517" y="5417945"/>
                </a:lnTo>
                <a:lnTo>
                  <a:pt x="794980" y="5417038"/>
                </a:lnTo>
                <a:lnTo>
                  <a:pt x="794365" y="5415828"/>
                </a:lnTo>
                <a:lnTo>
                  <a:pt x="794058" y="5414619"/>
                </a:lnTo>
                <a:lnTo>
                  <a:pt x="793751" y="5413712"/>
                </a:lnTo>
                <a:lnTo>
                  <a:pt x="794058" y="5412502"/>
                </a:lnTo>
                <a:lnTo>
                  <a:pt x="794673" y="5411595"/>
                </a:lnTo>
                <a:lnTo>
                  <a:pt x="795287" y="5410386"/>
                </a:lnTo>
                <a:lnTo>
                  <a:pt x="796823" y="5409781"/>
                </a:lnTo>
                <a:close/>
                <a:moveTo>
                  <a:pt x="3852386" y="5389521"/>
                </a:moveTo>
                <a:lnTo>
                  <a:pt x="3853989" y="5392432"/>
                </a:lnTo>
                <a:lnTo>
                  <a:pt x="3855913" y="5395665"/>
                </a:lnTo>
                <a:lnTo>
                  <a:pt x="3858478" y="5401810"/>
                </a:lnTo>
                <a:lnTo>
                  <a:pt x="3860081" y="5404397"/>
                </a:lnTo>
                <a:lnTo>
                  <a:pt x="3862646" y="5406984"/>
                </a:lnTo>
                <a:lnTo>
                  <a:pt x="3865211" y="5409571"/>
                </a:lnTo>
                <a:lnTo>
                  <a:pt x="3866814" y="5410864"/>
                </a:lnTo>
                <a:lnTo>
                  <a:pt x="3868738" y="5411511"/>
                </a:lnTo>
                <a:lnTo>
                  <a:pt x="3861043" y="5413128"/>
                </a:lnTo>
                <a:lnTo>
                  <a:pt x="3853989" y="5415068"/>
                </a:lnTo>
                <a:lnTo>
                  <a:pt x="3840843" y="5419596"/>
                </a:lnTo>
                <a:lnTo>
                  <a:pt x="3833789" y="5421212"/>
                </a:lnTo>
                <a:lnTo>
                  <a:pt x="3825773" y="5422829"/>
                </a:lnTo>
                <a:lnTo>
                  <a:pt x="3816154" y="5424123"/>
                </a:lnTo>
                <a:lnTo>
                  <a:pt x="3811024" y="5424446"/>
                </a:lnTo>
                <a:lnTo>
                  <a:pt x="3804932" y="5424446"/>
                </a:lnTo>
                <a:lnTo>
                  <a:pt x="3804291" y="5422829"/>
                </a:lnTo>
                <a:lnTo>
                  <a:pt x="3803650" y="5421536"/>
                </a:lnTo>
                <a:lnTo>
                  <a:pt x="3803650" y="5420242"/>
                </a:lnTo>
                <a:lnTo>
                  <a:pt x="3803970" y="5419272"/>
                </a:lnTo>
                <a:lnTo>
                  <a:pt x="3804612" y="5418302"/>
                </a:lnTo>
                <a:lnTo>
                  <a:pt x="3805253" y="5417655"/>
                </a:lnTo>
                <a:lnTo>
                  <a:pt x="3806856" y="5415715"/>
                </a:lnTo>
                <a:lnTo>
                  <a:pt x="3808780" y="5414098"/>
                </a:lnTo>
                <a:lnTo>
                  <a:pt x="3809421" y="5413451"/>
                </a:lnTo>
                <a:lnTo>
                  <a:pt x="3810062" y="5412481"/>
                </a:lnTo>
                <a:lnTo>
                  <a:pt x="3810704" y="5411511"/>
                </a:lnTo>
                <a:lnTo>
                  <a:pt x="3810062" y="5410218"/>
                </a:lnTo>
                <a:lnTo>
                  <a:pt x="3809742" y="5408924"/>
                </a:lnTo>
                <a:lnTo>
                  <a:pt x="3809100" y="5407307"/>
                </a:lnTo>
                <a:lnTo>
                  <a:pt x="3814872" y="5411188"/>
                </a:lnTo>
                <a:lnTo>
                  <a:pt x="3818399" y="5413128"/>
                </a:lnTo>
                <a:lnTo>
                  <a:pt x="3822246" y="5414421"/>
                </a:lnTo>
                <a:lnTo>
                  <a:pt x="3827376" y="5415392"/>
                </a:lnTo>
                <a:lnTo>
                  <a:pt x="3833468" y="5415715"/>
                </a:lnTo>
                <a:lnTo>
                  <a:pt x="3840843" y="5415715"/>
                </a:lnTo>
                <a:lnTo>
                  <a:pt x="3849821" y="5414745"/>
                </a:lnTo>
                <a:lnTo>
                  <a:pt x="3850462" y="5413128"/>
                </a:lnTo>
                <a:lnTo>
                  <a:pt x="3850462" y="5411511"/>
                </a:lnTo>
                <a:lnTo>
                  <a:pt x="3850141" y="5410218"/>
                </a:lnTo>
                <a:lnTo>
                  <a:pt x="3849500" y="5409247"/>
                </a:lnTo>
                <a:lnTo>
                  <a:pt x="3848538" y="5407954"/>
                </a:lnTo>
                <a:lnTo>
                  <a:pt x="3846614" y="5406984"/>
                </a:lnTo>
                <a:lnTo>
                  <a:pt x="3843408" y="5406014"/>
                </a:lnTo>
                <a:lnTo>
                  <a:pt x="3834751" y="5404073"/>
                </a:lnTo>
                <a:lnTo>
                  <a:pt x="3830903" y="5403103"/>
                </a:lnTo>
                <a:lnTo>
                  <a:pt x="3829300" y="5402133"/>
                </a:lnTo>
                <a:lnTo>
                  <a:pt x="3828018" y="5401486"/>
                </a:lnTo>
                <a:lnTo>
                  <a:pt x="3828980" y="5398899"/>
                </a:lnTo>
                <a:lnTo>
                  <a:pt x="3830262" y="5396959"/>
                </a:lnTo>
                <a:lnTo>
                  <a:pt x="3832827" y="5395342"/>
                </a:lnTo>
                <a:lnTo>
                  <a:pt x="3835392" y="5393402"/>
                </a:lnTo>
                <a:lnTo>
                  <a:pt x="3838598" y="5392108"/>
                </a:lnTo>
                <a:lnTo>
                  <a:pt x="3842767" y="5391138"/>
                </a:lnTo>
                <a:lnTo>
                  <a:pt x="3847576" y="5390168"/>
                </a:lnTo>
                <a:close/>
                <a:moveTo>
                  <a:pt x="2309495" y="5384758"/>
                </a:moveTo>
                <a:lnTo>
                  <a:pt x="2312353" y="5384758"/>
                </a:lnTo>
                <a:lnTo>
                  <a:pt x="2312989" y="5386028"/>
                </a:lnTo>
                <a:lnTo>
                  <a:pt x="2312989" y="5387298"/>
                </a:lnTo>
                <a:lnTo>
                  <a:pt x="2312670" y="5388251"/>
                </a:lnTo>
                <a:lnTo>
                  <a:pt x="2312353" y="5388886"/>
                </a:lnTo>
                <a:lnTo>
                  <a:pt x="2311083" y="5390156"/>
                </a:lnTo>
                <a:lnTo>
                  <a:pt x="2309178" y="5391426"/>
                </a:lnTo>
                <a:lnTo>
                  <a:pt x="2307909" y="5392696"/>
                </a:lnTo>
                <a:lnTo>
                  <a:pt x="2307273" y="5393331"/>
                </a:lnTo>
                <a:lnTo>
                  <a:pt x="2306638" y="5394601"/>
                </a:lnTo>
                <a:lnTo>
                  <a:pt x="2306638" y="5395236"/>
                </a:lnTo>
                <a:lnTo>
                  <a:pt x="2306955" y="5396506"/>
                </a:lnTo>
                <a:lnTo>
                  <a:pt x="2307273" y="5397459"/>
                </a:lnTo>
                <a:lnTo>
                  <a:pt x="2308225" y="5398729"/>
                </a:lnTo>
                <a:lnTo>
                  <a:pt x="2303780" y="5399046"/>
                </a:lnTo>
                <a:lnTo>
                  <a:pt x="2300605" y="5398729"/>
                </a:lnTo>
                <a:lnTo>
                  <a:pt x="2297748" y="5398094"/>
                </a:lnTo>
                <a:lnTo>
                  <a:pt x="2295843" y="5397459"/>
                </a:lnTo>
                <a:lnTo>
                  <a:pt x="2294573" y="5396189"/>
                </a:lnTo>
                <a:lnTo>
                  <a:pt x="2294255" y="5395236"/>
                </a:lnTo>
                <a:lnTo>
                  <a:pt x="2293938" y="5393331"/>
                </a:lnTo>
                <a:lnTo>
                  <a:pt x="2294573" y="5392061"/>
                </a:lnTo>
                <a:lnTo>
                  <a:pt x="2295525" y="5390473"/>
                </a:lnTo>
                <a:lnTo>
                  <a:pt x="2296795" y="5389203"/>
                </a:lnTo>
                <a:lnTo>
                  <a:pt x="2298701" y="5387933"/>
                </a:lnTo>
                <a:lnTo>
                  <a:pt x="2301241" y="5386663"/>
                </a:lnTo>
                <a:lnTo>
                  <a:pt x="2303463" y="5385711"/>
                </a:lnTo>
                <a:lnTo>
                  <a:pt x="2306638" y="5385076"/>
                </a:lnTo>
                <a:close/>
                <a:moveTo>
                  <a:pt x="883039" y="5370471"/>
                </a:moveTo>
                <a:lnTo>
                  <a:pt x="884357" y="5373278"/>
                </a:lnTo>
                <a:lnTo>
                  <a:pt x="885346" y="5375461"/>
                </a:lnTo>
                <a:lnTo>
                  <a:pt x="888311" y="5380138"/>
                </a:lnTo>
                <a:lnTo>
                  <a:pt x="894571" y="5388869"/>
                </a:lnTo>
                <a:lnTo>
                  <a:pt x="897207" y="5392923"/>
                </a:lnTo>
                <a:lnTo>
                  <a:pt x="897866" y="5395418"/>
                </a:lnTo>
                <a:lnTo>
                  <a:pt x="898525" y="5397289"/>
                </a:lnTo>
                <a:lnTo>
                  <a:pt x="898525" y="5399160"/>
                </a:lnTo>
                <a:lnTo>
                  <a:pt x="898195" y="5401342"/>
                </a:lnTo>
                <a:lnTo>
                  <a:pt x="897207" y="5403525"/>
                </a:lnTo>
                <a:lnTo>
                  <a:pt x="895889" y="5405396"/>
                </a:lnTo>
                <a:lnTo>
                  <a:pt x="893254" y="5405084"/>
                </a:lnTo>
                <a:lnTo>
                  <a:pt x="891276" y="5404461"/>
                </a:lnTo>
                <a:lnTo>
                  <a:pt x="890288" y="5403525"/>
                </a:lnTo>
                <a:lnTo>
                  <a:pt x="889299" y="5402590"/>
                </a:lnTo>
                <a:lnTo>
                  <a:pt x="888970" y="5401031"/>
                </a:lnTo>
                <a:lnTo>
                  <a:pt x="888640" y="5399783"/>
                </a:lnTo>
                <a:lnTo>
                  <a:pt x="888311" y="5398536"/>
                </a:lnTo>
                <a:lnTo>
                  <a:pt x="887652" y="5397600"/>
                </a:lnTo>
                <a:lnTo>
                  <a:pt x="884357" y="5397600"/>
                </a:lnTo>
                <a:lnTo>
                  <a:pt x="883039" y="5397912"/>
                </a:lnTo>
                <a:lnTo>
                  <a:pt x="882380" y="5398224"/>
                </a:lnTo>
                <a:lnTo>
                  <a:pt x="882051" y="5398536"/>
                </a:lnTo>
                <a:lnTo>
                  <a:pt x="881721" y="5399160"/>
                </a:lnTo>
                <a:lnTo>
                  <a:pt x="881393" y="5400095"/>
                </a:lnTo>
                <a:lnTo>
                  <a:pt x="880733" y="5399783"/>
                </a:lnTo>
                <a:lnTo>
                  <a:pt x="880074" y="5399160"/>
                </a:lnTo>
                <a:lnTo>
                  <a:pt x="879415" y="5398536"/>
                </a:lnTo>
                <a:lnTo>
                  <a:pt x="879415" y="5397912"/>
                </a:lnTo>
                <a:lnTo>
                  <a:pt x="879415" y="5396353"/>
                </a:lnTo>
                <a:lnTo>
                  <a:pt x="879744" y="5394794"/>
                </a:lnTo>
                <a:lnTo>
                  <a:pt x="881721" y="5390428"/>
                </a:lnTo>
                <a:lnTo>
                  <a:pt x="883699" y="5386375"/>
                </a:lnTo>
                <a:lnTo>
                  <a:pt x="884357" y="5384504"/>
                </a:lnTo>
                <a:lnTo>
                  <a:pt x="884357" y="5382944"/>
                </a:lnTo>
                <a:lnTo>
                  <a:pt x="884357" y="5382009"/>
                </a:lnTo>
                <a:lnTo>
                  <a:pt x="883699" y="5381385"/>
                </a:lnTo>
                <a:lnTo>
                  <a:pt x="883039" y="5380762"/>
                </a:lnTo>
                <a:lnTo>
                  <a:pt x="882051" y="5380138"/>
                </a:lnTo>
                <a:lnTo>
                  <a:pt x="879744" y="5379202"/>
                </a:lnTo>
                <a:lnTo>
                  <a:pt x="875791" y="5378579"/>
                </a:lnTo>
                <a:lnTo>
                  <a:pt x="871178" y="5378579"/>
                </a:lnTo>
                <a:lnTo>
                  <a:pt x="864259" y="5379202"/>
                </a:lnTo>
                <a:lnTo>
                  <a:pt x="863600" y="5373901"/>
                </a:lnTo>
                <a:lnTo>
                  <a:pt x="867224" y="5372966"/>
                </a:lnTo>
                <a:lnTo>
                  <a:pt x="871837" y="5371719"/>
                </a:lnTo>
                <a:lnTo>
                  <a:pt x="877108" y="5370783"/>
                </a:lnTo>
                <a:close/>
                <a:moveTo>
                  <a:pt x="3558993" y="5364121"/>
                </a:moveTo>
                <a:lnTo>
                  <a:pt x="3559934" y="5364436"/>
                </a:lnTo>
                <a:lnTo>
                  <a:pt x="3569651" y="5366957"/>
                </a:lnTo>
                <a:lnTo>
                  <a:pt x="3576234" y="5368217"/>
                </a:lnTo>
                <a:lnTo>
                  <a:pt x="3583130" y="5369478"/>
                </a:lnTo>
                <a:lnTo>
                  <a:pt x="3589085" y="5370108"/>
                </a:lnTo>
                <a:lnTo>
                  <a:pt x="3591907" y="5370108"/>
                </a:lnTo>
                <a:lnTo>
                  <a:pt x="3594101" y="5369793"/>
                </a:lnTo>
                <a:lnTo>
                  <a:pt x="3592533" y="5371053"/>
                </a:lnTo>
                <a:lnTo>
                  <a:pt x="3590653" y="5371998"/>
                </a:lnTo>
                <a:lnTo>
                  <a:pt x="3586891" y="5373574"/>
                </a:lnTo>
                <a:lnTo>
                  <a:pt x="3583443" y="5374519"/>
                </a:lnTo>
                <a:lnTo>
                  <a:pt x="3579995" y="5375149"/>
                </a:lnTo>
                <a:lnTo>
                  <a:pt x="3577174" y="5376094"/>
                </a:lnTo>
                <a:lnTo>
                  <a:pt x="3575293" y="5376724"/>
                </a:lnTo>
                <a:lnTo>
                  <a:pt x="3574039" y="5377670"/>
                </a:lnTo>
                <a:lnTo>
                  <a:pt x="3573099" y="5378615"/>
                </a:lnTo>
                <a:lnTo>
                  <a:pt x="3572159" y="5380190"/>
                </a:lnTo>
                <a:lnTo>
                  <a:pt x="3571218" y="5381766"/>
                </a:lnTo>
                <a:lnTo>
                  <a:pt x="3570591" y="5383971"/>
                </a:lnTo>
                <a:lnTo>
                  <a:pt x="3578114" y="5384286"/>
                </a:lnTo>
                <a:lnTo>
                  <a:pt x="3583443" y="5384916"/>
                </a:lnTo>
                <a:lnTo>
                  <a:pt x="3585951" y="5385546"/>
                </a:lnTo>
                <a:lnTo>
                  <a:pt x="3586891" y="5385862"/>
                </a:lnTo>
                <a:lnTo>
                  <a:pt x="3587205" y="5386492"/>
                </a:lnTo>
                <a:lnTo>
                  <a:pt x="3587518" y="5387752"/>
                </a:lnTo>
                <a:lnTo>
                  <a:pt x="3587518" y="5388697"/>
                </a:lnTo>
                <a:lnTo>
                  <a:pt x="3587205" y="5391218"/>
                </a:lnTo>
                <a:lnTo>
                  <a:pt x="3586578" y="5394999"/>
                </a:lnTo>
                <a:lnTo>
                  <a:pt x="3586264" y="5399725"/>
                </a:lnTo>
                <a:lnTo>
                  <a:pt x="3581876" y="5398780"/>
                </a:lnTo>
                <a:lnTo>
                  <a:pt x="3578741" y="5398149"/>
                </a:lnTo>
                <a:lnTo>
                  <a:pt x="3576547" y="5397834"/>
                </a:lnTo>
                <a:lnTo>
                  <a:pt x="3574353" y="5398465"/>
                </a:lnTo>
                <a:lnTo>
                  <a:pt x="3573726" y="5398780"/>
                </a:lnTo>
                <a:lnTo>
                  <a:pt x="3573412" y="5399410"/>
                </a:lnTo>
                <a:lnTo>
                  <a:pt x="3573099" y="5400670"/>
                </a:lnTo>
                <a:lnTo>
                  <a:pt x="3573412" y="5402876"/>
                </a:lnTo>
                <a:lnTo>
                  <a:pt x="3574039" y="5405396"/>
                </a:lnTo>
                <a:lnTo>
                  <a:pt x="3569964" y="5405396"/>
                </a:lnTo>
                <a:lnTo>
                  <a:pt x="3566830" y="5404766"/>
                </a:lnTo>
                <a:lnTo>
                  <a:pt x="3565889" y="5404451"/>
                </a:lnTo>
                <a:lnTo>
                  <a:pt x="3564949" y="5403821"/>
                </a:lnTo>
                <a:lnTo>
                  <a:pt x="3564322" y="5403191"/>
                </a:lnTo>
                <a:lnTo>
                  <a:pt x="3564009" y="5402561"/>
                </a:lnTo>
                <a:lnTo>
                  <a:pt x="3563695" y="5400355"/>
                </a:lnTo>
                <a:lnTo>
                  <a:pt x="3564009" y="5398780"/>
                </a:lnTo>
                <a:lnTo>
                  <a:pt x="3564636" y="5394369"/>
                </a:lnTo>
                <a:lnTo>
                  <a:pt x="3565263" y="5392163"/>
                </a:lnTo>
                <a:lnTo>
                  <a:pt x="3564949" y="5390273"/>
                </a:lnTo>
                <a:lnTo>
                  <a:pt x="3564322" y="5388697"/>
                </a:lnTo>
                <a:lnTo>
                  <a:pt x="3564009" y="5387752"/>
                </a:lnTo>
                <a:lnTo>
                  <a:pt x="3563068" y="5386807"/>
                </a:lnTo>
                <a:lnTo>
                  <a:pt x="3562128" y="5386177"/>
                </a:lnTo>
                <a:lnTo>
                  <a:pt x="3560561" y="5385546"/>
                </a:lnTo>
                <a:lnTo>
                  <a:pt x="3557113" y="5384916"/>
                </a:lnTo>
                <a:lnTo>
                  <a:pt x="3551784" y="5384286"/>
                </a:lnTo>
                <a:lnTo>
                  <a:pt x="3544888" y="5384601"/>
                </a:lnTo>
                <a:lnTo>
                  <a:pt x="3554918" y="5380820"/>
                </a:lnTo>
                <a:lnTo>
                  <a:pt x="3559620" y="5378300"/>
                </a:lnTo>
                <a:lnTo>
                  <a:pt x="3564009" y="5376094"/>
                </a:lnTo>
                <a:lnTo>
                  <a:pt x="3565263" y="5374834"/>
                </a:lnTo>
                <a:lnTo>
                  <a:pt x="3566516" y="5373574"/>
                </a:lnTo>
                <a:lnTo>
                  <a:pt x="3567143" y="5371998"/>
                </a:lnTo>
                <a:lnTo>
                  <a:pt x="3567457" y="5370423"/>
                </a:lnTo>
                <a:lnTo>
                  <a:pt x="3566830" y="5369162"/>
                </a:lnTo>
                <a:lnTo>
                  <a:pt x="3565889" y="5367902"/>
                </a:lnTo>
                <a:lnTo>
                  <a:pt x="3564009" y="5366642"/>
                </a:lnTo>
                <a:lnTo>
                  <a:pt x="3561501" y="5365066"/>
                </a:lnTo>
                <a:close/>
                <a:moveTo>
                  <a:pt x="2283483" y="5364121"/>
                </a:moveTo>
                <a:lnTo>
                  <a:pt x="2287260" y="5364121"/>
                </a:lnTo>
                <a:lnTo>
                  <a:pt x="2290094" y="5364444"/>
                </a:lnTo>
                <a:lnTo>
                  <a:pt x="2293243" y="5365411"/>
                </a:lnTo>
                <a:lnTo>
                  <a:pt x="2295447" y="5366056"/>
                </a:lnTo>
                <a:lnTo>
                  <a:pt x="2299855" y="5367668"/>
                </a:lnTo>
                <a:lnTo>
                  <a:pt x="2303634" y="5369281"/>
                </a:lnTo>
                <a:lnTo>
                  <a:pt x="2307727" y="5371216"/>
                </a:lnTo>
                <a:lnTo>
                  <a:pt x="2311821" y="5372828"/>
                </a:lnTo>
                <a:lnTo>
                  <a:pt x="2314654" y="5373473"/>
                </a:lnTo>
                <a:lnTo>
                  <a:pt x="2317173" y="5373795"/>
                </a:lnTo>
                <a:lnTo>
                  <a:pt x="2320322" y="5374118"/>
                </a:lnTo>
                <a:lnTo>
                  <a:pt x="2324101" y="5374118"/>
                </a:lnTo>
                <a:lnTo>
                  <a:pt x="2306468" y="5377342"/>
                </a:lnTo>
                <a:lnTo>
                  <a:pt x="2288835" y="5380567"/>
                </a:lnTo>
                <a:lnTo>
                  <a:pt x="2279388" y="5381857"/>
                </a:lnTo>
                <a:lnTo>
                  <a:pt x="2269312" y="5382824"/>
                </a:lnTo>
                <a:lnTo>
                  <a:pt x="2259236" y="5383792"/>
                </a:lnTo>
                <a:lnTo>
                  <a:pt x="2247901" y="5384759"/>
                </a:lnTo>
                <a:lnTo>
                  <a:pt x="2250420" y="5383147"/>
                </a:lnTo>
                <a:lnTo>
                  <a:pt x="2253255" y="5381857"/>
                </a:lnTo>
                <a:lnTo>
                  <a:pt x="2257032" y="5380890"/>
                </a:lnTo>
                <a:lnTo>
                  <a:pt x="2260811" y="5379922"/>
                </a:lnTo>
                <a:lnTo>
                  <a:pt x="2269627" y="5377987"/>
                </a:lnTo>
                <a:lnTo>
                  <a:pt x="2278444" y="5376375"/>
                </a:lnTo>
                <a:lnTo>
                  <a:pt x="2282222" y="5375408"/>
                </a:lnTo>
                <a:lnTo>
                  <a:pt x="2285686" y="5374763"/>
                </a:lnTo>
                <a:lnTo>
                  <a:pt x="2288206" y="5373473"/>
                </a:lnTo>
                <a:lnTo>
                  <a:pt x="2289150" y="5372828"/>
                </a:lnTo>
                <a:lnTo>
                  <a:pt x="2289779" y="5371860"/>
                </a:lnTo>
                <a:lnTo>
                  <a:pt x="2290094" y="5371216"/>
                </a:lnTo>
                <a:lnTo>
                  <a:pt x="2290094" y="5370571"/>
                </a:lnTo>
                <a:lnTo>
                  <a:pt x="2290094" y="5369603"/>
                </a:lnTo>
                <a:lnTo>
                  <a:pt x="2289465" y="5368958"/>
                </a:lnTo>
                <a:lnTo>
                  <a:pt x="2288835" y="5367668"/>
                </a:lnTo>
                <a:lnTo>
                  <a:pt x="2287575" y="5366701"/>
                </a:lnTo>
                <a:close/>
                <a:moveTo>
                  <a:pt x="2087245" y="5364121"/>
                </a:moveTo>
                <a:lnTo>
                  <a:pt x="2092008" y="5364448"/>
                </a:lnTo>
                <a:lnTo>
                  <a:pt x="2096135" y="5365429"/>
                </a:lnTo>
                <a:lnTo>
                  <a:pt x="2097405" y="5366082"/>
                </a:lnTo>
                <a:lnTo>
                  <a:pt x="2098358" y="5366736"/>
                </a:lnTo>
                <a:lnTo>
                  <a:pt x="2099310" y="5367390"/>
                </a:lnTo>
                <a:lnTo>
                  <a:pt x="2099945" y="5368370"/>
                </a:lnTo>
                <a:lnTo>
                  <a:pt x="2100264" y="5369024"/>
                </a:lnTo>
                <a:lnTo>
                  <a:pt x="2100264" y="5370005"/>
                </a:lnTo>
                <a:lnTo>
                  <a:pt x="2099945" y="5370985"/>
                </a:lnTo>
                <a:lnTo>
                  <a:pt x="2099628" y="5371639"/>
                </a:lnTo>
                <a:lnTo>
                  <a:pt x="2098040" y="5373600"/>
                </a:lnTo>
                <a:lnTo>
                  <a:pt x="2095500" y="5375234"/>
                </a:lnTo>
                <a:lnTo>
                  <a:pt x="2091373" y="5374907"/>
                </a:lnTo>
                <a:lnTo>
                  <a:pt x="2088198" y="5374254"/>
                </a:lnTo>
                <a:lnTo>
                  <a:pt x="2085658" y="5373273"/>
                </a:lnTo>
                <a:lnTo>
                  <a:pt x="2083753" y="5371639"/>
                </a:lnTo>
                <a:lnTo>
                  <a:pt x="2081530" y="5370658"/>
                </a:lnTo>
                <a:lnTo>
                  <a:pt x="2078038" y="5370005"/>
                </a:lnTo>
                <a:lnTo>
                  <a:pt x="2074228" y="5369678"/>
                </a:lnTo>
                <a:lnTo>
                  <a:pt x="2068513" y="5370331"/>
                </a:lnTo>
                <a:lnTo>
                  <a:pt x="2068830" y="5369678"/>
                </a:lnTo>
                <a:lnTo>
                  <a:pt x="2069465" y="5369024"/>
                </a:lnTo>
                <a:lnTo>
                  <a:pt x="2072005" y="5368370"/>
                </a:lnTo>
                <a:lnTo>
                  <a:pt x="2074863" y="5367717"/>
                </a:lnTo>
                <a:lnTo>
                  <a:pt x="2078356" y="5367390"/>
                </a:lnTo>
                <a:lnTo>
                  <a:pt x="2081848" y="5367063"/>
                </a:lnTo>
                <a:lnTo>
                  <a:pt x="2084388" y="5366736"/>
                </a:lnTo>
                <a:lnTo>
                  <a:pt x="2085658" y="5366082"/>
                </a:lnTo>
                <a:lnTo>
                  <a:pt x="2086610" y="5365756"/>
                </a:lnTo>
                <a:lnTo>
                  <a:pt x="2087245" y="5365102"/>
                </a:lnTo>
                <a:close/>
                <a:moveTo>
                  <a:pt x="2197895" y="5357771"/>
                </a:moveTo>
                <a:lnTo>
                  <a:pt x="2204064" y="5358108"/>
                </a:lnTo>
                <a:lnTo>
                  <a:pt x="2208935" y="5358445"/>
                </a:lnTo>
                <a:lnTo>
                  <a:pt x="2213156" y="5359455"/>
                </a:lnTo>
                <a:lnTo>
                  <a:pt x="2214780" y="5360129"/>
                </a:lnTo>
                <a:lnTo>
                  <a:pt x="2216079" y="5361139"/>
                </a:lnTo>
                <a:lnTo>
                  <a:pt x="2217053" y="5362149"/>
                </a:lnTo>
                <a:lnTo>
                  <a:pt x="2218027" y="5363159"/>
                </a:lnTo>
                <a:lnTo>
                  <a:pt x="2218352" y="5364506"/>
                </a:lnTo>
                <a:lnTo>
                  <a:pt x="2219001" y="5365853"/>
                </a:lnTo>
                <a:lnTo>
                  <a:pt x="2219326" y="5367537"/>
                </a:lnTo>
                <a:lnTo>
                  <a:pt x="2219001" y="5368884"/>
                </a:lnTo>
                <a:lnTo>
                  <a:pt x="2212831" y="5368884"/>
                </a:lnTo>
                <a:lnTo>
                  <a:pt x="2207636" y="5368547"/>
                </a:lnTo>
                <a:lnTo>
                  <a:pt x="2202765" y="5367537"/>
                </a:lnTo>
                <a:lnTo>
                  <a:pt x="2199194" y="5366527"/>
                </a:lnTo>
                <a:lnTo>
                  <a:pt x="2195621" y="5365180"/>
                </a:lnTo>
                <a:lnTo>
                  <a:pt x="2193348" y="5362823"/>
                </a:lnTo>
                <a:lnTo>
                  <a:pt x="2191725" y="5360802"/>
                </a:lnTo>
                <a:lnTo>
                  <a:pt x="2190751" y="5358445"/>
                </a:lnTo>
                <a:close/>
                <a:moveTo>
                  <a:pt x="2118168" y="5349833"/>
                </a:moveTo>
                <a:lnTo>
                  <a:pt x="2121016" y="5351421"/>
                </a:lnTo>
                <a:lnTo>
                  <a:pt x="2122912" y="5353008"/>
                </a:lnTo>
                <a:lnTo>
                  <a:pt x="2125126" y="5354913"/>
                </a:lnTo>
                <a:lnTo>
                  <a:pt x="2126708" y="5356818"/>
                </a:lnTo>
                <a:lnTo>
                  <a:pt x="2129238" y="5361263"/>
                </a:lnTo>
                <a:lnTo>
                  <a:pt x="2132084" y="5365391"/>
                </a:lnTo>
                <a:lnTo>
                  <a:pt x="2133666" y="5367296"/>
                </a:lnTo>
                <a:lnTo>
                  <a:pt x="2135563" y="5368883"/>
                </a:lnTo>
                <a:lnTo>
                  <a:pt x="2138411" y="5370471"/>
                </a:lnTo>
                <a:lnTo>
                  <a:pt x="2141256" y="5371741"/>
                </a:lnTo>
                <a:lnTo>
                  <a:pt x="2144735" y="5373011"/>
                </a:lnTo>
                <a:lnTo>
                  <a:pt x="2149479" y="5373646"/>
                </a:lnTo>
                <a:lnTo>
                  <a:pt x="2154856" y="5373646"/>
                </a:lnTo>
                <a:lnTo>
                  <a:pt x="2161182" y="5373646"/>
                </a:lnTo>
                <a:lnTo>
                  <a:pt x="2156121" y="5375233"/>
                </a:lnTo>
                <a:lnTo>
                  <a:pt x="2152326" y="5376821"/>
                </a:lnTo>
                <a:lnTo>
                  <a:pt x="2149796" y="5378408"/>
                </a:lnTo>
                <a:lnTo>
                  <a:pt x="2147898" y="5380313"/>
                </a:lnTo>
                <a:lnTo>
                  <a:pt x="2146949" y="5381901"/>
                </a:lnTo>
                <a:lnTo>
                  <a:pt x="2146633" y="5383488"/>
                </a:lnTo>
                <a:lnTo>
                  <a:pt x="2146949" y="5385076"/>
                </a:lnTo>
                <a:lnTo>
                  <a:pt x="2147582" y="5386663"/>
                </a:lnTo>
                <a:lnTo>
                  <a:pt x="2148531" y="5388568"/>
                </a:lnTo>
                <a:lnTo>
                  <a:pt x="2149796" y="5390156"/>
                </a:lnTo>
                <a:lnTo>
                  <a:pt x="2153275" y="5393331"/>
                </a:lnTo>
                <a:lnTo>
                  <a:pt x="2156438" y="5397141"/>
                </a:lnTo>
                <a:lnTo>
                  <a:pt x="2157703" y="5399046"/>
                </a:lnTo>
                <a:lnTo>
                  <a:pt x="2158652" y="5400633"/>
                </a:lnTo>
                <a:lnTo>
                  <a:pt x="2162764" y="5399046"/>
                </a:lnTo>
                <a:lnTo>
                  <a:pt x="2165294" y="5397141"/>
                </a:lnTo>
                <a:lnTo>
                  <a:pt x="2167507" y="5395553"/>
                </a:lnTo>
                <a:lnTo>
                  <a:pt x="2168772" y="5393013"/>
                </a:lnTo>
                <a:lnTo>
                  <a:pt x="2169089" y="5391108"/>
                </a:lnTo>
                <a:lnTo>
                  <a:pt x="2169089" y="5388886"/>
                </a:lnTo>
                <a:lnTo>
                  <a:pt x="2168772" y="5386663"/>
                </a:lnTo>
                <a:lnTo>
                  <a:pt x="2167824" y="5384441"/>
                </a:lnTo>
                <a:lnTo>
                  <a:pt x="2165294" y="5379361"/>
                </a:lnTo>
                <a:lnTo>
                  <a:pt x="2162764" y="5374916"/>
                </a:lnTo>
                <a:lnTo>
                  <a:pt x="2161498" y="5372693"/>
                </a:lnTo>
                <a:lnTo>
                  <a:pt x="2160549" y="5369836"/>
                </a:lnTo>
                <a:lnTo>
                  <a:pt x="2159600" y="5367613"/>
                </a:lnTo>
                <a:lnTo>
                  <a:pt x="2159600" y="5365391"/>
                </a:lnTo>
                <a:lnTo>
                  <a:pt x="2168456" y="5369518"/>
                </a:lnTo>
                <a:lnTo>
                  <a:pt x="2177629" y="5373646"/>
                </a:lnTo>
                <a:lnTo>
                  <a:pt x="2187116" y="5377138"/>
                </a:lnTo>
                <a:lnTo>
                  <a:pt x="2195972" y="5381583"/>
                </a:lnTo>
                <a:lnTo>
                  <a:pt x="2204829" y="5385711"/>
                </a:lnTo>
                <a:lnTo>
                  <a:pt x="2208623" y="5387933"/>
                </a:lnTo>
                <a:lnTo>
                  <a:pt x="2212735" y="5390473"/>
                </a:lnTo>
                <a:lnTo>
                  <a:pt x="2215899" y="5393013"/>
                </a:lnTo>
                <a:lnTo>
                  <a:pt x="2219060" y="5395871"/>
                </a:lnTo>
                <a:lnTo>
                  <a:pt x="2221591" y="5398728"/>
                </a:lnTo>
                <a:lnTo>
                  <a:pt x="2223804" y="5401586"/>
                </a:lnTo>
                <a:lnTo>
                  <a:pt x="2227916" y="5400633"/>
                </a:lnTo>
                <a:lnTo>
                  <a:pt x="2231395" y="5399681"/>
                </a:lnTo>
                <a:lnTo>
                  <a:pt x="2238353" y="5398728"/>
                </a:lnTo>
                <a:lnTo>
                  <a:pt x="2248790" y="5397776"/>
                </a:lnTo>
                <a:lnTo>
                  <a:pt x="2250372" y="5397458"/>
                </a:lnTo>
                <a:lnTo>
                  <a:pt x="2251320" y="5397141"/>
                </a:lnTo>
                <a:lnTo>
                  <a:pt x="2252269" y="5396823"/>
                </a:lnTo>
                <a:lnTo>
                  <a:pt x="2252586" y="5395871"/>
                </a:lnTo>
                <a:lnTo>
                  <a:pt x="2252269" y="5395236"/>
                </a:lnTo>
                <a:lnTo>
                  <a:pt x="2251320" y="5393648"/>
                </a:lnTo>
                <a:lnTo>
                  <a:pt x="2248158" y="5390156"/>
                </a:lnTo>
                <a:lnTo>
                  <a:pt x="2254483" y="5390473"/>
                </a:lnTo>
                <a:lnTo>
                  <a:pt x="2259544" y="5390156"/>
                </a:lnTo>
                <a:lnTo>
                  <a:pt x="2263655" y="5389203"/>
                </a:lnTo>
                <a:lnTo>
                  <a:pt x="2267134" y="5388251"/>
                </a:lnTo>
                <a:lnTo>
                  <a:pt x="2270930" y="5387298"/>
                </a:lnTo>
                <a:lnTo>
                  <a:pt x="2274725" y="5386346"/>
                </a:lnTo>
                <a:lnTo>
                  <a:pt x="2279785" y="5386028"/>
                </a:lnTo>
                <a:lnTo>
                  <a:pt x="2286427" y="5386346"/>
                </a:lnTo>
                <a:lnTo>
                  <a:pt x="2286743" y="5387933"/>
                </a:lnTo>
                <a:lnTo>
                  <a:pt x="2286427" y="5389521"/>
                </a:lnTo>
                <a:lnTo>
                  <a:pt x="2285478" y="5392378"/>
                </a:lnTo>
                <a:lnTo>
                  <a:pt x="2284530" y="5395553"/>
                </a:lnTo>
                <a:lnTo>
                  <a:pt x="2283582" y="5396823"/>
                </a:lnTo>
                <a:lnTo>
                  <a:pt x="2283582" y="5397776"/>
                </a:lnTo>
                <a:lnTo>
                  <a:pt x="2283582" y="5399046"/>
                </a:lnTo>
                <a:lnTo>
                  <a:pt x="2284530" y="5399681"/>
                </a:lnTo>
                <a:lnTo>
                  <a:pt x="2285478" y="5400633"/>
                </a:lnTo>
                <a:lnTo>
                  <a:pt x="2287060" y="5401268"/>
                </a:lnTo>
                <a:lnTo>
                  <a:pt x="2289274" y="5401586"/>
                </a:lnTo>
                <a:lnTo>
                  <a:pt x="2292753" y="5402221"/>
                </a:lnTo>
                <a:lnTo>
                  <a:pt x="2296864" y="5402538"/>
                </a:lnTo>
                <a:lnTo>
                  <a:pt x="2301925" y="5402538"/>
                </a:lnTo>
                <a:lnTo>
                  <a:pt x="2300660" y="5404761"/>
                </a:lnTo>
                <a:lnTo>
                  <a:pt x="2299395" y="5406666"/>
                </a:lnTo>
                <a:lnTo>
                  <a:pt x="2298130" y="5408571"/>
                </a:lnTo>
                <a:lnTo>
                  <a:pt x="2297497" y="5411111"/>
                </a:lnTo>
                <a:lnTo>
                  <a:pt x="2296864" y="5414921"/>
                </a:lnTo>
                <a:lnTo>
                  <a:pt x="2296548" y="5418731"/>
                </a:lnTo>
                <a:lnTo>
                  <a:pt x="2296864" y="5422223"/>
                </a:lnTo>
                <a:lnTo>
                  <a:pt x="2297813" y="5426033"/>
                </a:lnTo>
                <a:lnTo>
                  <a:pt x="2300027" y="5432383"/>
                </a:lnTo>
                <a:lnTo>
                  <a:pt x="2300660" y="5435241"/>
                </a:lnTo>
                <a:lnTo>
                  <a:pt x="2301292" y="5437781"/>
                </a:lnTo>
                <a:lnTo>
                  <a:pt x="2301608" y="5440638"/>
                </a:lnTo>
                <a:lnTo>
                  <a:pt x="2301292" y="5443178"/>
                </a:lnTo>
                <a:lnTo>
                  <a:pt x="2300660" y="5444448"/>
                </a:lnTo>
                <a:lnTo>
                  <a:pt x="2300027" y="5445401"/>
                </a:lnTo>
                <a:lnTo>
                  <a:pt x="2299395" y="5446988"/>
                </a:lnTo>
                <a:lnTo>
                  <a:pt x="2297813" y="5447941"/>
                </a:lnTo>
                <a:lnTo>
                  <a:pt x="2294967" y="5449846"/>
                </a:lnTo>
                <a:lnTo>
                  <a:pt x="2290539" y="5451751"/>
                </a:lnTo>
                <a:lnTo>
                  <a:pt x="2290855" y="5452386"/>
                </a:lnTo>
                <a:lnTo>
                  <a:pt x="2291804" y="5452703"/>
                </a:lnTo>
                <a:lnTo>
                  <a:pt x="2293385" y="5453656"/>
                </a:lnTo>
                <a:lnTo>
                  <a:pt x="2295599" y="5453973"/>
                </a:lnTo>
                <a:lnTo>
                  <a:pt x="2298130" y="5454291"/>
                </a:lnTo>
                <a:lnTo>
                  <a:pt x="2310465" y="5454291"/>
                </a:lnTo>
                <a:lnTo>
                  <a:pt x="2305404" y="5457466"/>
                </a:lnTo>
                <a:lnTo>
                  <a:pt x="2300660" y="5460641"/>
                </a:lnTo>
                <a:lnTo>
                  <a:pt x="2295283" y="5463816"/>
                </a:lnTo>
                <a:lnTo>
                  <a:pt x="2290222" y="5467308"/>
                </a:lnTo>
                <a:lnTo>
                  <a:pt x="2288325" y="5469213"/>
                </a:lnTo>
                <a:lnTo>
                  <a:pt x="2286427" y="5470801"/>
                </a:lnTo>
                <a:lnTo>
                  <a:pt x="2284847" y="5472706"/>
                </a:lnTo>
                <a:lnTo>
                  <a:pt x="2283264" y="5474928"/>
                </a:lnTo>
                <a:lnTo>
                  <a:pt x="2282632" y="5477468"/>
                </a:lnTo>
                <a:lnTo>
                  <a:pt x="2282317" y="5479691"/>
                </a:lnTo>
                <a:lnTo>
                  <a:pt x="2282317" y="5482231"/>
                </a:lnTo>
                <a:lnTo>
                  <a:pt x="2282948" y="5485088"/>
                </a:lnTo>
                <a:lnTo>
                  <a:pt x="2285795" y="5484771"/>
                </a:lnTo>
                <a:lnTo>
                  <a:pt x="2288009" y="5484453"/>
                </a:lnTo>
                <a:lnTo>
                  <a:pt x="2289906" y="5483818"/>
                </a:lnTo>
                <a:lnTo>
                  <a:pt x="2291171" y="5483183"/>
                </a:lnTo>
                <a:lnTo>
                  <a:pt x="2292753" y="5481913"/>
                </a:lnTo>
                <a:lnTo>
                  <a:pt x="2293385" y="5480961"/>
                </a:lnTo>
                <a:lnTo>
                  <a:pt x="2294650" y="5479056"/>
                </a:lnTo>
                <a:lnTo>
                  <a:pt x="2295283" y="5476833"/>
                </a:lnTo>
                <a:lnTo>
                  <a:pt x="2296232" y="5474293"/>
                </a:lnTo>
                <a:lnTo>
                  <a:pt x="2296864" y="5473341"/>
                </a:lnTo>
                <a:lnTo>
                  <a:pt x="2297497" y="5472388"/>
                </a:lnTo>
                <a:lnTo>
                  <a:pt x="2299078" y="5471753"/>
                </a:lnTo>
                <a:lnTo>
                  <a:pt x="2300343" y="5470801"/>
                </a:lnTo>
                <a:lnTo>
                  <a:pt x="2303506" y="5471436"/>
                </a:lnTo>
                <a:lnTo>
                  <a:pt x="2306353" y="5471753"/>
                </a:lnTo>
                <a:lnTo>
                  <a:pt x="2308250" y="5472388"/>
                </a:lnTo>
                <a:lnTo>
                  <a:pt x="2309832" y="5473023"/>
                </a:lnTo>
                <a:lnTo>
                  <a:pt x="2311097" y="5473976"/>
                </a:lnTo>
                <a:lnTo>
                  <a:pt x="2311730" y="5474611"/>
                </a:lnTo>
                <a:lnTo>
                  <a:pt x="2311730" y="5475881"/>
                </a:lnTo>
                <a:lnTo>
                  <a:pt x="2311730" y="5476833"/>
                </a:lnTo>
                <a:lnTo>
                  <a:pt x="2311413" y="5477786"/>
                </a:lnTo>
                <a:lnTo>
                  <a:pt x="2310780" y="5478738"/>
                </a:lnTo>
                <a:lnTo>
                  <a:pt x="2308883" y="5480961"/>
                </a:lnTo>
                <a:lnTo>
                  <a:pt x="2306353" y="5483501"/>
                </a:lnTo>
                <a:lnTo>
                  <a:pt x="2303190" y="5485723"/>
                </a:lnTo>
                <a:lnTo>
                  <a:pt x="2298130" y="5489851"/>
                </a:lnTo>
                <a:lnTo>
                  <a:pt x="2296232" y="5491756"/>
                </a:lnTo>
                <a:lnTo>
                  <a:pt x="2295915" y="5492708"/>
                </a:lnTo>
                <a:lnTo>
                  <a:pt x="2295915" y="5493343"/>
                </a:lnTo>
                <a:lnTo>
                  <a:pt x="2295915" y="5493978"/>
                </a:lnTo>
                <a:lnTo>
                  <a:pt x="2296548" y="5494296"/>
                </a:lnTo>
                <a:lnTo>
                  <a:pt x="2297497" y="5494931"/>
                </a:lnTo>
                <a:lnTo>
                  <a:pt x="2299395" y="5495248"/>
                </a:lnTo>
                <a:lnTo>
                  <a:pt x="2303506" y="5495566"/>
                </a:lnTo>
                <a:lnTo>
                  <a:pt x="2310780" y="5495248"/>
                </a:lnTo>
                <a:lnTo>
                  <a:pt x="2309199" y="5496518"/>
                </a:lnTo>
                <a:lnTo>
                  <a:pt x="2306985" y="5497471"/>
                </a:lnTo>
                <a:lnTo>
                  <a:pt x="2304139" y="5498741"/>
                </a:lnTo>
                <a:lnTo>
                  <a:pt x="2301292" y="5499376"/>
                </a:lnTo>
                <a:lnTo>
                  <a:pt x="2294334" y="5500646"/>
                </a:lnTo>
                <a:lnTo>
                  <a:pt x="2285795" y="5501281"/>
                </a:lnTo>
                <a:lnTo>
                  <a:pt x="2285478" y="5502233"/>
                </a:lnTo>
                <a:lnTo>
                  <a:pt x="2285478" y="5503186"/>
                </a:lnTo>
                <a:lnTo>
                  <a:pt x="2285795" y="5504138"/>
                </a:lnTo>
                <a:lnTo>
                  <a:pt x="2286112" y="5504773"/>
                </a:lnTo>
                <a:lnTo>
                  <a:pt x="2287376" y="5506043"/>
                </a:lnTo>
                <a:lnTo>
                  <a:pt x="2289274" y="5506996"/>
                </a:lnTo>
                <a:lnTo>
                  <a:pt x="2291804" y="5507948"/>
                </a:lnTo>
                <a:lnTo>
                  <a:pt x="2294334" y="5508266"/>
                </a:lnTo>
                <a:lnTo>
                  <a:pt x="2300027" y="5509218"/>
                </a:lnTo>
                <a:lnTo>
                  <a:pt x="2305720" y="5509853"/>
                </a:lnTo>
                <a:lnTo>
                  <a:pt x="2308567" y="5510488"/>
                </a:lnTo>
                <a:lnTo>
                  <a:pt x="2310780" y="5511123"/>
                </a:lnTo>
                <a:lnTo>
                  <a:pt x="2312362" y="5512076"/>
                </a:lnTo>
                <a:lnTo>
                  <a:pt x="2313943" y="5513663"/>
                </a:lnTo>
                <a:lnTo>
                  <a:pt x="2314260" y="5514298"/>
                </a:lnTo>
                <a:lnTo>
                  <a:pt x="2314576" y="5515251"/>
                </a:lnTo>
                <a:lnTo>
                  <a:pt x="2314576" y="5515886"/>
                </a:lnTo>
                <a:lnTo>
                  <a:pt x="2314260" y="5516838"/>
                </a:lnTo>
                <a:lnTo>
                  <a:pt x="2309832" y="5516203"/>
                </a:lnTo>
                <a:lnTo>
                  <a:pt x="2306353" y="5515568"/>
                </a:lnTo>
                <a:lnTo>
                  <a:pt x="2300660" y="5513663"/>
                </a:lnTo>
                <a:lnTo>
                  <a:pt x="2298130" y="5513028"/>
                </a:lnTo>
                <a:lnTo>
                  <a:pt x="2295283" y="5512711"/>
                </a:lnTo>
                <a:lnTo>
                  <a:pt x="2292120" y="5513346"/>
                </a:lnTo>
                <a:lnTo>
                  <a:pt x="2288009" y="5514933"/>
                </a:lnTo>
                <a:lnTo>
                  <a:pt x="2287060" y="5515886"/>
                </a:lnTo>
                <a:lnTo>
                  <a:pt x="2286427" y="5516838"/>
                </a:lnTo>
                <a:lnTo>
                  <a:pt x="2285795" y="5518108"/>
                </a:lnTo>
                <a:lnTo>
                  <a:pt x="2285478" y="5519378"/>
                </a:lnTo>
                <a:lnTo>
                  <a:pt x="2284847" y="5522871"/>
                </a:lnTo>
                <a:lnTo>
                  <a:pt x="2285162" y="5526046"/>
                </a:lnTo>
                <a:lnTo>
                  <a:pt x="2286112" y="5530173"/>
                </a:lnTo>
                <a:lnTo>
                  <a:pt x="2287376" y="5533983"/>
                </a:lnTo>
                <a:lnTo>
                  <a:pt x="2289590" y="5538428"/>
                </a:lnTo>
                <a:lnTo>
                  <a:pt x="2292436" y="5542556"/>
                </a:lnTo>
                <a:lnTo>
                  <a:pt x="2286112" y="5543826"/>
                </a:lnTo>
                <a:lnTo>
                  <a:pt x="2280102" y="5545413"/>
                </a:lnTo>
                <a:lnTo>
                  <a:pt x="2274725" y="5547318"/>
                </a:lnTo>
                <a:lnTo>
                  <a:pt x="2269982" y="5549541"/>
                </a:lnTo>
                <a:lnTo>
                  <a:pt x="2265869" y="5551763"/>
                </a:lnTo>
                <a:lnTo>
                  <a:pt x="2261758" y="5553986"/>
                </a:lnTo>
                <a:lnTo>
                  <a:pt x="2258912" y="5556526"/>
                </a:lnTo>
                <a:lnTo>
                  <a:pt x="2256382" y="5559701"/>
                </a:lnTo>
                <a:lnTo>
                  <a:pt x="2261758" y="5560018"/>
                </a:lnTo>
                <a:lnTo>
                  <a:pt x="2264288" y="5559701"/>
                </a:lnTo>
                <a:lnTo>
                  <a:pt x="2265869" y="5559383"/>
                </a:lnTo>
                <a:lnTo>
                  <a:pt x="2267134" y="5559066"/>
                </a:lnTo>
                <a:lnTo>
                  <a:pt x="2268083" y="5558431"/>
                </a:lnTo>
                <a:lnTo>
                  <a:pt x="2269348" y="5557161"/>
                </a:lnTo>
                <a:lnTo>
                  <a:pt x="2270613" y="5555256"/>
                </a:lnTo>
                <a:lnTo>
                  <a:pt x="2271562" y="5553668"/>
                </a:lnTo>
                <a:lnTo>
                  <a:pt x="2272512" y="5552398"/>
                </a:lnTo>
                <a:lnTo>
                  <a:pt x="2273460" y="5551763"/>
                </a:lnTo>
                <a:lnTo>
                  <a:pt x="2274409" y="5551128"/>
                </a:lnTo>
                <a:lnTo>
                  <a:pt x="2278520" y="5552081"/>
                </a:lnTo>
                <a:lnTo>
                  <a:pt x="2281683" y="5553351"/>
                </a:lnTo>
                <a:lnTo>
                  <a:pt x="2283897" y="5554621"/>
                </a:lnTo>
                <a:lnTo>
                  <a:pt x="2285795" y="5555891"/>
                </a:lnTo>
                <a:lnTo>
                  <a:pt x="2286743" y="5557796"/>
                </a:lnTo>
                <a:lnTo>
                  <a:pt x="2287376" y="5559383"/>
                </a:lnTo>
                <a:lnTo>
                  <a:pt x="2287692" y="5560971"/>
                </a:lnTo>
                <a:lnTo>
                  <a:pt x="2287692" y="5562876"/>
                </a:lnTo>
                <a:lnTo>
                  <a:pt x="2288009" y="5566686"/>
                </a:lnTo>
                <a:lnTo>
                  <a:pt x="2288325" y="5568591"/>
                </a:lnTo>
                <a:lnTo>
                  <a:pt x="2289274" y="5570178"/>
                </a:lnTo>
                <a:lnTo>
                  <a:pt x="2290222" y="5572401"/>
                </a:lnTo>
                <a:lnTo>
                  <a:pt x="2292436" y="5574306"/>
                </a:lnTo>
                <a:lnTo>
                  <a:pt x="2294967" y="5575893"/>
                </a:lnTo>
                <a:lnTo>
                  <a:pt x="2298130" y="5577481"/>
                </a:lnTo>
                <a:lnTo>
                  <a:pt x="2290855" y="5577798"/>
                </a:lnTo>
                <a:lnTo>
                  <a:pt x="2283897" y="5579068"/>
                </a:lnTo>
                <a:lnTo>
                  <a:pt x="2271247" y="5580973"/>
                </a:lnTo>
                <a:lnTo>
                  <a:pt x="2264920" y="5581291"/>
                </a:lnTo>
                <a:lnTo>
                  <a:pt x="2258595" y="5581608"/>
                </a:lnTo>
                <a:lnTo>
                  <a:pt x="2255748" y="5581291"/>
                </a:lnTo>
                <a:lnTo>
                  <a:pt x="2252586" y="5580973"/>
                </a:lnTo>
                <a:lnTo>
                  <a:pt x="2249739" y="5580338"/>
                </a:lnTo>
                <a:lnTo>
                  <a:pt x="2246577" y="5579386"/>
                </a:lnTo>
                <a:lnTo>
                  <a:pt x="2247209" y="5577481"/>
                </a:lnTo>
                <a:lnTo>
                  <a:pt x="2248474" y="5576211"/>
                </a:lnTo>
                <a:lnTo>
                  <a:pt x="2250055" y="5575258"/>
                </a:lnTo>
                <a:lnTo>
                  <a:pt x="2251953" y="5574941"/>
                </a:lnTo>
                <a:lnTo>
                  <a:pt x="2253852" y="5574623"/>
                </a:lnTo>
                <a:lnTo>
                  <a:pt x="2256382" y="5574623"/>
                </a:lnTo>
                <a:lnTo>
                  <a:pt x="2260809" y="5574623"/>
                </a:lnTo>
                <a:lnTo>
                  <a:pt x="2265237" y="5574623"/>
                </a:lnTo>
                <a:lnTo>
                  <a:pt x="2267134" y="5574306"/>
                </a:lnTo>
                <a:lnTo>
                  <a:pt x="2268399" y="5573671"/>
                </a:lnTo>
                <a:lnTo>
                  <a:pt x="2269982" y="5573036"/>
                </a:lnTo>
                <a:lnTo>
                  <a:pt x="2270930" y="5571766"/>
                </a:lnTo>
                <a:lnTo>
                  <a:pt x="2270930" y="5569861"/>
                </a:lnTo>
                <a:lnTo>
                  <a:pt x="2270930" y="5567638"/>
                </a:lnTo>
                <a:lnTo>
                  <a:pt x="2262390" y="5566368"/>
                </a:lnTo>
                <a:lnTo>
                  <a:pt x="2253218" y="5565098"/>
                </a:lnTo>
                <a:lnTo>
                  <a:pt x="2235507" y="5562558"/>
                </a:lnTo>
                <a:lnTo>
                  <a:pt x="2226967" y="5561288"/>
                </a:lnTo>
                <a:lnTo>
                  <a:pt x="2218744" y="5559701"/>
                </a:lnTo>
                <a:lnTo>
                  <a:pt x="2210521" y="5558113"/>
                </a:lnTo>
                <a:lnTo>
                  <a:pt x="2203564" y="5555573"/>
                </a:lnTo>
                <a:lnTo>
                  <a:pt x="2205460" y="5554303"/>
                </a:lnTo>
                <a:lnTo>
                  <a:pt x="2207674" y="5553351"/>
                </a:lnTo>
                <a:lnTo>
                  <a:pt x="2209888" y="5552398"/>
                </a:lnTo>
                <a:lnTo>
                  <a:pt x="2213367" y="5551446"/>
                </a:lnTo>
                <a:lnTo>
                  <a:pt x="2220325" y="5550493"/>
                </a:lnTo>
                <a:lnTo>
                  <a:pt x="2228865" y="5549541"/>
                </a:lnTo>
                <a:lnTo>
                  <a:pt x="2228865" y="5552398"/>
                </a:lnTo>
                <a:lnTo>
                  <a:pt x="2229181" y="5553668"/>
                </a:lnTo>
                <a:lnTo>
                  <a:pt x="2229814" y="5554938"/>
                </a:lnTo>
                <a:lnTo>
                  <a:pt x="2230763" y="5555891"/>
                </a:lnTo>
                <a:lnTo>
                  <a:pt x="2232028" y="5556526"/>
                </a:lnTo>
                <a:lnTo>
                  <a:pt x="2234242" y="5557478"/>
                </a:lnTo>
                <a:lnTo>
                  <a:pt x="2236455" y="5557796"/>
                </a:lnTo>
                <a:lnTo>
                  <a:pt x="2239302" y="5554621"/>
                </a:lnTo>
                <a:lnTo>
                  <a:pt x="2242148" y="5551763"/>
                </a:lnTo>
                <a:lnTo>
                  <a:pt x="2244679" y="5548588"/>
                </a:lnTo>
                <a:lnTo>
                  <a:pt x="2246577" y="5545731"/>
                </a:lnTo>
                <a:lnTo>
                  <a:pt x="2248790" y="5542873"/>
                </a:lnTo>
                <a:lnTo>
                  <a:pt x="2250372" y="5539381"/>
                </a:lnTo>
                <a:lnTo>
                  <a:pt x="2252902" y="5533031"/>
                </a:lnTo>
                <a:lnTo>
                  <a:pt x="2255117" y="5526363"/>
                </a:lnTo>
                <a:lnTo>
                  <a:pt x="2256382" y="5519378"/>
                </a:lnTo>
                <a:lnTo>
                  <a:pt x="2257647" y="5513028"/>
                </a:lnTo>
                <a:lnTo>
                  <a:pt x="2258279" y="5506043"/>
                </a:lnTo>
                <a:lnTo>
                  <a:pt x="2260177" y="5492391"/>
                </a:lnTo>
                <a:lnTo>
                  <a:pt x="2261442" y="5485723"/>
                </a:lnTo>
                <a:lnTo>
                  <a:pt x="2263339" y="5479056"/>
                </a:lnTo>
                <a:lnTo>
                  <a:pt x="2265869" y="5472706"/>
                </a:lnTo>
                <a:lnTo>
                  <a:pt x="2267134" y="5469848"/>
                </a:lnTo>
                <a:lnTo>
                  <a:pt x="2268717" y="5466356"/>
                </a:lnTo>
                <a:lnTo>
                  <a:pt x="2270930" y="5463498"/>
                </a:lnTo>
                <a:lnTo>
                  <a:pt x="2272827" y="5460641"/>
                </a:lnTo>
                <a:lnTo>
                  <a:pt x="2275357" y="5457783"/>
                </a:lnTo>
                <a:lnTo>
                  <a:pt x="2278204" y="5455243"/>
                </a:lnTo>
                <a:lnTo>
                  <a:pt x="2277888" y="5454608"/>
                </a:lnTo>
                <a:lnTo>
                  <a:pt x="2277255" y="5454291"/>
                </a:lnTo>
                <a:lnTo>
                  <a:pt x="2275357" y="5453656"/>
                </a:lnTo>
                <a:lnTo>
                  <a:pt x="2273144" y="5453021"/>
                </a:lnTo>
                <a:lnTo>
                  <a:pt x="2270613" y="5452703"/>
                </a:lnTo>
                <a:lnTo>
                  <a:pt x="2258279" y="5452703"/>
                </a:lnTo>
                <a:lnTo>
                  <a:pt x="2264604" y="5448258"/>
                </a:lnTo>
                <a:lnTo>
                  <a:pt x="2267452" y="5445401"/>
                </a:lnTo>
                <a:lnTo>
                  <a:pt x="2270297" y="5443178"/>
                </a:lnTo>
                <a:lnTo>
                  <a:pt x="2272195" y="5440321"/>
                </a:lnTo>
                <a:lnTo>
                  <a:pt x="2273460" y="5437146"/>
                </a:lnTo>
                <a:lnTo>
                  <a:pt x="2274092" y="5435876"/>
                </a:lnTo>
                <a:lnTo>
                  <a:pt x="2274092" y="5434288"/>
                </a:lnTo>
                <a:lnTo>
                  <a:pt x="2274409" y="5432383"/>
                </a:lnTo>
                <a:lnTo>
                  <a:pt x="2274092" y="5430478"/>
                </a:lnTo>
                <a:lnTo>
                  <a:pt x="2272827" y="5428891"/>
                </a:lnTo>
                <a:lnTo>
                  <a:pt x="2270930" y="5427938"/>
                </a:lnTo>
                <a:lnTo>
                  <a:pt x="2268717" y="5427303"/>
                </a:lnTo>
                <a:lnTo>
                  <a:pt x="2266502" y="5426668"/>
                </a:lnTo>
                <a:lnTo>
                  <a:pt x="2261758" y="5426668"/>
                </a:lnTo>
                <a:lnTo>
                  <a:pt x="2257013" y="5426668"/>
                </a:lnTo>
                <a:lnTo>
                  <a:pt x="2252269" y="5426351"/>
                </a:lnTo>
                <a:lnTo>
                  <a:pt x="2250372" y="5426033"/>
                </a:lnTo>
                <a:lnTo>
                  <a:pt x="2248790" y="5425398"/>
                </a:lnTo>
                <a:lnTo>
                  <a:pt x="2247209" y="5423811"/>
                </a:lnTo>
                <a:lnTo>
                  <a:pt x="2246260" y="5422223"/>
                </a:lnTo>
                <a:lnTo>
                  <a:pt x="2245944" y="5420318"/>
                </a:lnTo>
                <a:lnTo>
                  <a:pt x="2245944" y="5417778"/>
                </a:lnTo>
                <a:lnTo>
                  <a:pt x="2252269" y="5419048"/>
                </a:lnTo>
                <a:lnTo>
                  <a:pt x="2259860" y="5419683"/>
                </a:lnTo>
                <a:lnTo>
                  <a:pt x="2268399" y="5420001"/>
                </a:lnTo>
                <a:lnTo>
                  <a:pt x="2278837" y="5419366"/>
                </a:lnTo>
                <a:lnTo>
                  <a:pt x="2274725" y="5417461"/>
                </a:lnTo>
                <a:lnTo>
                  <a:pt x="2270297" y="5415556"/>
                </a:lnTo>
                <a:lnTo>
                  <a:pt x="2264920" y="5413968"/>
                </a:lnTo>
                <a:lnTo>
                  <a:pt x="2259227" y="5412698"/>
                </a:lnTo>
                <a:lnTo>
                  <a:pt x="2248474" y="5410158"/>
                </a:lnTo>
                <a:lnTo>
                  <a:pt x="2242782" y="5408253"/>
                </a:lnTo>
                <a:lnTo>
                  <a:pt x="2237721" y="5406666"/>
                </a:lnTo>
                <a:lnTo>
                  <a:pt x="2234242" y="5406666"/>
                </a:lnTo>
                <a:lnTo>
                  <a:pt x="2231079" y="5406983"/>
                </a:lnTo>
                <a:lnTo>
                  <a:pt x="2228549" y="5407301"/>
                </a:lnTo>
                <a:lnTo>
                  <a:pt x="2226335" y="5407618"/>
                </a:lnTo>
                <a:lnTo>
                  <a:pt x="2224437" y="5408253"/>
                </a:lnTo>
                <a:lnTo>
                  <a:pt x="2222856" y="5408888"/>
                </a:lnTo>
                <a:lnTo>
                  <a:pt x="2221591" y="5410158"/>
                </a:lnTo>
                <a:lnTo>
                  <a:pt x="2220642" y="5410793"/>
                </a:lnTo>
                <a:lnTo>
                  <a:pt x="2219060" y="5412698"/>
                </a:lnTo>
                <a:lnTo>
                  <a:pt x="2217479" y="5414603"/>
                </a:lnTo>
                <a:lnTo>
                  <a:pt x="2215899" y="5416826"/>
                </a:lnTo>
                <a:lnTo>
                  <a:pt x="2213684" y="5418731"/>
                </a:lnTo>
                <a:lnTo>
                  <a:pt x="2214632" y="5420001"/>
                </a:lnTo>
                <a:lnTo>
                  <a:pt x="2215899" y="5421588"/>
                </a:lnTo>
                <a:lnTo>
                  <a:pt x="2217795" y="5422541"/>
                </a:lnTo>
                <a:lnTo>
                  <a:pt x="2220325" y="5423811"/>
                </a:lnTo>
                <a:lnTo>
                  <a:pt x="2225386" y="5426351"/>
                </a:lnTo>
                <a:lnTo>
                  <a:pt x="2231079" y="5428256"/>
                </a:lnTo>
                <a:lnTo>
                  <a:pt x="2235823" y="5430161"/>
                </a:lnTo>
                <a:lnTo>
                  <a:pt x="2237404" y="5431113"/>
                </a:lnTo>
                <a:lnTo>
                  <a:pt x="2238669" y="5432383"/>
                </a:lnTo>
                <a:lnTo>
                  <a:pt x="2239302" y="5433336"/>
                </a:lnTo>
                <a:lnTo>
                  <a:pt x="2239302" y="5433971"/>
                </a:lnTo>
                <a:lnTo>
                  <a:pt x="2239302" y="5434606"/>
                </a:lnTo>
                <a:lnTo>
                  <a:pt x="2238037" y="5435558"/>
                </a:lnTo>
                <a:lnTo>
                  <a:pt x="2236139" y="5436828"/>
                </a:lnTo>
                <a:lnTo>
                  <a:pt x="2232344" y="5435241"/>
                </a:lnTo>
                <a:lnTo>
                  <a:pt x="2228549" y="5433336"/>
                </a:lnTo>
                <a:lnTo>
                  <a:pt x="2224121" y="5431748"/>
                </a:lnTo>
                <a:lnTo>
                  <a:pt x="2219377" y="5430478"/>
                </a:lnTo>
                <a:lnTo>
                  <a:pt x="2213684" y="5429526"/>
                </a:lnTo>
                <a:lnTo>
                  <a:pt x="2207042" y="5429208"/>
                </a:lnTo>
                <a:lnTo>
                  <a:pt x="2198819" y="5429208"/>
                </a:lnTo>
                <a:lnTo>
                  <a:pt x="2189647" y="5430161"/>
                </a:lnTo>
                <a:lnTo>
                  <a:pt x="2190912" y="5438098"/>
                </a:lnTo>
                <a:lnTo>
                  <a:pt x="2191861" y="5439368"/>
                </a:lnTo>
                <a:lnTo>
                  <a:pt x="2192809" y="5440003"/>
                </a:lnTo>
                <a:lnTo>
                  <a:pt x="2194391" y="5440638"/>
                </a:lnTo>
                <a:lnTo>
                  <a:pt x="2196288" y="5440956"/>
                </a:lnTo>
                <a:lnTo>
                  <a:pt x="2201349" y="5440956"/>
                </a:lnTo>
                <a:lnTo>
                  <a:pt x="2206726" y="5440956"/>
                </a:lnTo>
                <a:lnTo>
                  <a:pt x="2212418" y="5440956"/>
                </a:lnTo>
                <a:lnTo>
                  <a:pt x="2217164" y="5440956"/>
                </a:lnTo>
                <a:lnTo>
                  <a:pt x="2221591" y="5441591"/>
                </a:lnTo>
                <a:lnTo>
                  <a:pt x="2222856" y="5442226"/>
                </a:lnTo>
                <a:lnTo>
                  <a:pt x="2224121" y="5442861"/>
                </a:lnTo>
                <a:lnTo>
                  <a:pt x="2222539" y="5444131"/>
                </a:lnTo>
                <a:lnTo>
                  <a:pt x="2221907" y="5445718"/>
                </a:lnTo>
                <a:lnTo>
                  <a:pt x="2221274" y="5447306"/>
                </a:lnTo>
                <a:lnTo>
                  <a:pt x="2221274" y="5448893"/>
                </a:lnTo>
                <a:lnTo>
                  <a:pt x="2221907" y="5452386"/>
                </a:lnTo>
                <a:lnTo>
                  <a:pt x="2222539" y="5456196"/>
                </a:lnTo>
                <a:lnTo>
                  <a:pt x="2222856" y="5457783"/>
                </a:lnTo>
                <a:lnTo>
                  <a:pt x="2222539" y="5459371"/>
                </a:lnTo>
                <a:lnTo>
                  <a:pt x="2221907" y="5461276"/>
                </a:lnTo>
                <a:lnTo>
                  <a:pt x="2220958" y="5462863"/>
                </a:lnTo>
                <a:lnTo>
                  <a:pt x="2219060" y="5464133"/>
                </a:lnTo>
                <a:lnTo>
                  <a:pt x="2216530" y="5465403"/>
                </a:lnTo>
                <a:lnTo>
                  <a:pt x="2213367" y="5466673"/>
                </a:lnTo>
                <a:lnTo>
                  <a:pt x="2208623" y="5467626"/>
                </a:lnTo>
                <a:lnTo>
                  <a:pt x="2210521" y="5466673"/>
                </a:lnTo>
                <a:lnTo>
                  <a:pt x="2212102" y="5465403"/>
                </a:lnTo>
                <a:lnTo>
                  <a:pt x="2213051" y="5464133"/>
                </a:lnTo>
                <a:lnTo>
                  <a:pt x="2213367" y="5463181"/>
                </a:lnTo>
                <a:lnTo>
                  <a:pt x="2213684" y="5461911"/>
                </a:lnTo>
                <a:lnTo>
                  <a:pt x="2213367" y="5460323"/>
                </a:lnTo>
                <a:lnTo>
                  <a:pt x="2213051" y="5459371"/>
                </a:lnTo>
                <a:lnTo>
                  <a:pt x="2212102" y="5458101"/>
                </a:lnTo>
                <a:lnTo>
                  <a:pt x="2209888" y="5455878"/>
                </a:lnTo>
                <a:lnTo>
                  <a:pt x="2207042" y="5453656"/>
                </a:lnTo>
                <a:lnTo>
                  <a:pt x="2203246" y="5451116"/>
                </a:lnTo>
                <a:lnTo>
                  <a:pt x="2199451" y="5448893"/>
                </a:lnTo>
                <a:lnTo>
                  <a:pt x="2191544" y="5443813"/>
                </a:lnTo>
                <a:lnTo>
                  <a:pt x="2187749" y="5441273"/>
                </a:lnTo>
                <a:lnTo>
                  <a:pt x="2184902" y="5438416"/>
                </a:lnTo>
                <a:lnTo>
                  <a:pt x="2182689" y="5435876"/>
                </a:lnTo>
                <a:lnTo>
                  <a:pt x="2182056" y="5434606"/>
                </a:lnTo>
                <a:lnTo>
                  <a:pt x="2181107" y="5433336"/>
                </a:lnTo>
                <a:lnTo>
                  <a:pt x="2181107" y="5432066"/>
                </a:lnTo>
                <a:lnTo>
                  <a:pt x="2181107" y="5430478"/>
                </a:lnTo>
                <a:lnTo>
                  <a:pt x="2182056" y="5428891"/>
                </a:lnTo>
                <a:lnTo>
                  <a:pt x="2182689" y="5427621"/>
                </a:lnTo>
                <a:lnTo>
                  <a:pt x="2180475" y="5426351"/>
                </a:lnTo>
                <a:lnTo>
                  <a:pt x="2178261" y="5425398"/>
                </a:lnTo>
                <a:lnTo>
                  <a:pt x="2175414" y="5424763"/>
                </a:lnTo>
                <a:lnTo>
                  <a:pt x="2171935" y="5423811"/>
                </a:lnTo>
                <a:lnTo>
                  <a:pt x="2164344" y="5422858"/>
                </a:lnTo>
                <a:lnTo>
                  <a:pt x="2155805" y="5422858"/>
                </a:lnTo>
                <a:lnTo>
                  <a:pt x="2156121" y="5424446"/>
                </a:lnTo>
                <a:lnTo>
                  <a:pt x="2156754" y="5425716"/>
                </a:lnTo>
                <a:lnTo>
                  <a:pt x="2157703" y="5426986"/>
                </a:lnTo>
                <a:lnTo>
                  <a:pt x="2158968" y="5427938"/>
                </a:lnTo>
                <a:lnTo>
                  <a:pt x="2161814" y="5429843"/>
                </a:lnTo>
                <a:lnTo>
                  <a:pt x="2164977" y="5431748"/>
                </a:lnTo>
                <a:lnTo>
                  <a:pt x="2168456" y="5433653"/>
                </a:lnTo>
                <a:lnTo>
                  <a:pt x="2169721" y="5434606"/>
                </a:lnTo>
                <a:lnTo>
                  <a:pt x="2170670" y="5435558"/>
                </a:lnTo>
                <a:lnTo>
                  <a:pt x="2171619" y="5436828"/>
                </a:lnTo>
                <a:lnTo>
                  <a:pt x="2171935" y="5438098"/>
                </a:lnTo>
                <a:lnTo>
                  <a:pt x="2172251" y="5440003"/>
                </a:lnTo>
                <a:lnTo>
                  <a:pt x="2171935" y="5441591"/>
                </a:lnTo>
                <a:lnTo>
                  <a:pt x="2169089" y="5441273"/>
                </a:lnTo>
                <a:lnTo>
                  <a:pt x="2166242" y="5440638"/>
                </a:lnTo>
                <a:lnTo>
                  <a:pt x="2162131" y="5439051"/>
                </a:lnTo>
                <a:lnTo>
                  <a:pt x="2157703" y="5437463"/>
                </a:lnTo>
                <a:lnTo>
                  <a:pt x="2154856" y="5436828"/>
                </a:lnTo>
                <a:lnTo>
                  <a:pt x="2151694" y="5436511"/>
                </a:lnTo>
                <a:lnTo>
                  <a:pt x="2151377" y="5437781"/>
                </a:lnTo>
                <a:lnTo>
                  <a:pt x="2151694" y="5439051"/>
                </a:lnTo>
                <a:lnTo>
                  <a:pt x="2152010" y="5439686"/>
                </a:lnTo>
                <a:lnTo>
                  <a:pt x="2152959" y="5440638"/>
                </a:lnTo>
                <a:lnTo>
                  <a:pt x="2154856" y="5441908"/>
                </a:lnTo>
                <a:lnTo>
                  <a:pt x="2157070" y="5442861"/>
                </a:lnTo>
                <a:lnTo>
                  <a:pt x="2158968" y="5444131"/>
                </a:lnTo>
                <a:lnTo>
                  <a:pt x="2159600" y="5444766"/>
                </a:lnTo>
                <a:lnTo>
                  <a:pt x="2160549" y="5445401"/>
                </a:lnTo>
                <a:lnTo>
                  <a:pt x="2161182" y="5446671"/>
                </a:lnTo>
                <a:lnTo>
                  <a:pt x="2161182" y="5447623"/>
                </a:lnTo>
                <a:lnTo>
                  <a:pt x="2161182" y="5448893"/>
                </a:lnTo>
                <a:lnTo>
                  <a:pt x="2160549" y="5450163"/>
                </a:lnTo>
                <a:lnTo>
                  <a:pt x="2155489" y="5448893"/>
                </a:lnTo>
                <a:lnTo>
                  <a:pt x="2149163" y="5448258"/>
                </a:lnTo>
                <a:lnTo>
                  <a:pt x="2142205" y="5447941"/>
                </a:lnTo>
                <a:lnTo>
                  <a:pt x="2133982" y="5448258"/>
                </a:lnTo>
                <a:lnTo>
                  <a:pt x="2135563" y="5445718"/>
                </a:lnTo>
                <a:lnTo>
                  <a:pt x="2137146" y="5444131"/>
                </a:lnTo>
                <a:lnTo>
                  <a:pt x="2139675" y="5442226"/>
                </a:lnTo>
                <a:lnTo>
                  <a:pt x="2141889" y="5440638"/>
                </a:lnTo>
                <a:lnTo>
                  <a:pt x="2146949" y="5437463"/>
                </a:lnTo>
                <a:lnTo>
                  <a:pt x="2149163" y="5435558"/>
                </a:lnTo>
                <a:lnTo>
                  <a:pt x="2151061" y="5433971"/>
                </a:lnTo>
                <a:lnTo>
                  <a:pt x="2151061" y="5433018"/>
                </a:lnTo>
                <a:lnTo>
                  <a:pt x="2150746" y="5432066"/>
                </a:lnTo>
                <a:lnTo>
                  <a:pt x="2149796" y="5431113"/>
                </a:lnTo>
                <a:lnTo>
                  <a:pt x="2148531" y="5430478"/>
                </a:lnTo>
                <a:lnTo>
                  <a:pt x="2145684" y="5429843"/>
                </a:lnTo>
                <a:lnTo>
                  <a:pt x="2141889" y="5429526"/>
                </a:lnTo>
                <a:lnTo>
                  <a:pt x="2137777" y="5429208"/>
                </a:lnTo>
                <a:lnTo>
                  <a:pt x="2134616" y="5428573"/>
                </a:lnTo>
                <a:lnTo>
                  <a:pt x="2133033" y="5428256"/>
                </a:lnTo>
                <a:lnTo>
                  <a:pt x="2132084" y="5427938"/>
                </a:lnTo>
                <a:lnTo>
                  <a:pt x="2131135" y="5427303"/>
                </a:lnTo>
                <a:lnTo>
                  <a:pt x="2130503" y="5426351"/>
                </a:lnTo>
                <a:lnTo>
                  <a:pt x="2126076" y="5429526"/>
                </a:lnTo>
                <a:lnTo>
                  <a:pt x="2120698" y="5433018"/>
                </a:lnTo>
                <a:lnTo>
                  <a:pt x="2114689" y="5435876"/>
                </a:lnTo>
                <a:lnTo>
                  <a:pt x="2107416" y="5438098"/>
                </a:lnTo>
                <a:lnTo>
                  <a:pt x="2099508" y="5440638"/>
                </a:lnTo>
                <a:lnTo>
                  <a:pt x="2090336" y="5442226"/>
                </a:lnTo>
                <a:lnTo>
                  <a:pt x="2080215" y="5443496"/>
                </a:lnTo>
                <a:lnTo>
                  <a:pt x="2068513" y="5444448"/>
                </a:lnTo>
                <a:lnTo>
                  <a:pt x="2077368" y="5442226"/>
                </a:lnTo>
                <a:lnTo>
                  <a:pt x="2083694" y="5440003"/>
                </a:lnTo>
                <a:lnTo>
                  <a:pt x="2085908" y="5438416"/>
                </a:lnTo>
                <a:lnTo>
                  <a:pt x="2087806" y="5437463"/>
                </a:lnTo>
                <a:lnTo>
                  <a:pt x="2088754" y="5436193"/>
                </a:lnTo>
                <a:lnTo>
                  <a:pt x="2089071" y="5435241"/>
                </a:lnTo>
                <a:lnTo>
                  <a:pt x="2089071" y="5434288"/>
                </a:lnTo>
                <a:lnTo>
                  <a:pt x="2088438" y="5433018"/>
                </a:lnTo>
                <a:lnTo>
                  <a:pt x="2087173" y="5431748"/>
                </a:lnTo>
                <a:lnTo>
                  <a:pt x="2084959" y="5430478"/>
                </a:lnTo>
                <a:lnTo>
                  <a:pt x="2082745" y="5429208"/>
                </a:lnTo>
                <a:lnTo>
                  <a:pt x="2079899" y="5427938"/>
                </a:lnTo>
                <a:lnTo>
                  <a:pt x="2071676" y="5425398"/>
                </a:lnTo>
                <a:lnTo>
                  <a:pt x="2080215" y="5423811"/>
                </a:lnTo>
                <a:lnTo>
                  <a:pt x="2087173" y="5421906"/>
                </a:lnTo>
                <a:lnTo>
                  <a:pt x="2089703" y="5420953"/>
                </a:lnTo>
                <a:lnTo>
                  <a:pt x="2092233" y="5420001"/>
                </a:lnTo>
                <a:lnTo>
                  <a:pt x="2094447" y="5418731"/>
                </a:lnTo>
                <a:lnTo>
                  <a:pt x="2096346" y="5417778"/>
                </a:lnTo>
                <a:lnTo>
                  <a:pt x="2097926" y="5416191"/>
                </a:lnTo>
                <a:lnTo>
                  <a:pt x="2099508" y="5414603"/>
                </a:lnTo>
                <a:lnTo>
                  <a:pt x="2100457" y="5413333"/>
                </a:lnTo>
                <a:lnTo>
                  <a:pt x="2101722" y="5411746"/>
                </a:lnTo>
                <a:lnTo>
                  <a:pt x="2102987" y="5408571"/>
                </a:lnTo>
                <a:lnTo>
                  <a:pt x="2103619" y="5405396"/>
                </a:lnTo>
                <a:lnTo>
                  <a:pt x="2103936" y="5402221"/>
                </a:lnTo>
                <a:lnTo>
                  <a:pt x="2103936" y="5398728"/>
                </a:lnTo>
                <a:lnTo>
                  <a:pt x="2102987" y="5392061"/>
                </a:lnTo>
                <a:lnTo>
                  <a:pt x="2102671" y="5388886"/>
                </a:lnTo>
                <a:lnTo>
                  <a:pt x="2102671" y="5385711"/>
                </a:lnTo>
                <a:lnTo>
                  <a:pt x="2102987" y="5383171"/>
                </a:lnTo>
                <a:lnTo>
                  <a:pt x="2103619" y="5380631"/>
                </a:lnTo>
                <a:lnTo>
                  <a:pt x="2107098" y="5380313"/>
                </a:lnTo>
                <a:lnTo>
                  <a:pt x="2110261" y="5380313"/>
                </a:lnTo>
                <a:lnTo>
                  <a:pt x="2112476" y="5380631"/>
                </a:lnTo>
                <a:lnTo>
                  <a:pt x="2114057" y="5381266"/>
                </a:lnTo>
                <a:lnTo>
                  <a:pt x="2115322" y="5382218"/>
                </a:lnTo>
                <a:lnTo>
                  <a:pt x="2116587" y="5383171"/>
                </a:lnTo>
                <a:lnTo>
                  <a:pt x="2117219" y="5384123"/>
                </a:lnTo>
                <a:lnTo>
                  <a:pt x="2117536" y="5385393"/>
                </a:lnTo>
                <a:lnTo>
                  <a:pt x="2120698" y="5384441"/>
                </a:lnTo>
                <a:lnTo>
                  <a:pt x="2123229" y="5383488"/>
                </a:lnTo>
                <a:lnTo>
                  <a:pt x="2125759" y="5382536"/>
                </a:lnTo>
                <a:lnTo>
                  <a:pt x="2127341" y="5381583"/>
                </a:lnTo>
                <a:lnTo>
                  <a:pt x="2128289" y="5380313"/>
                </a:lnTo>
                <a:lnTo>
                  <a:pt x="2128922" y="5379043"/>
                </a:lnTo>
                <a:lnTo>
                  <a:pt x="2129238" y="5378091"/>
                </a:lnTo>
                <a:lnTo>
                  <a:pt x="2129238" y="5376821"/>
                </a:lnTo>
                <a:lnTo>
                  <a:pt x="2128605" y="5375551"/>
                </a:lnTo>
                <a:lnTo>
                  <a:pt x="2127973" y="5374598"/>
                </a:lnTo>
                <a:lnTo>
                  <a:pt x="2125759" y="5372058"/>
                </a:lnTo>
                <a:lnTo>
                  <a:pt x="2122912" y="5369518"/>
                </a:lnTo>
                <a:lnTo>
                  <a:pt x="2119751" y="5367296"/>
                </a:lnTo>
                <a:lnTo>
                  <a:pt x="2113108" y="5362533"/>
                </a:lnTo>
                <a:lnTo>
                  <a:pt x="2110894" y="5360311"/>
                </a:lnTo>
                <a:lnTo>
                  <a:pt x="2109946" y="5359041"/>
                </a:lnTo>
                <a:lnTo>
                  <a:pt x="2109312" y="5358088"/>
                </a:lnTo>
                <a:lnTo>
                  <a:pt x="2108996" y="5356501"/>
                </a:lnTo>
                <a:lnTo>
                  <a:pt x="2108996" y="5355548"/>
                </a:lnTo>
                <a:lnTo>
                  <a:pt x="2109312" y="5354596"/>
                </a:lnTo>
                <a:lnTo>
                  <a:pt x="2109946" y="5353643"/>
                </a:lnTo>
                <a:lnTo>
                  <a:pt x="2111211" y="5352691"/>
                </a:lnTo>
                <a:lnTo>
                  <a:pt x="2112791" y="5351738"/>
                </a:lnTo>
                <a:lnTo>
                  <a:pt x="2115006" y="5350786"/>
                </a:lnTo>
                <a:close/>
                <a:moveTo>
                  <a:pt x="801036" y="5345071"/>
                </a:moveTo>
                <a:lnTo>
                  <a:pt x="802927" y="5346336"/>
                </a:lnTo>
                <a:lnTo>
                  <a:pt x="805135" y="5347600"/>
                </a:lnTo>
                <a:lnTo>
                  <a:pt x="807028" y="5348233"/>
                </a:lnTo>
                <a:lnTo>
                  <a:pt x="808919" y="5348549"/>
                </a:lnTo>
                <a:lnTo>
                  <a:pt x="813018" y="5349181"/>
                </a:lnTo>
                <a:lnTo>
                  <a:pt x="816486" y="5348865"/>
                </a:lnTo>
                <a:lnTo>
                  <a:pt x="820586" y="5348865"/>
                </a:lnTo>
                <a:lnTo>
                  <a:pt x="824685" y="5348549"/>
                </a:lnTo>
                <a:lnTo>
                  <a:pt x="829415" y="5348865"/>
                </a:lnTo>
                <a:lnTo>
                  <a:pt x="831622" y="5349181"/>
                </a:lnTo>
                <a:lnTo>
                  <a:pt x="834145" y="5349497"/>
                </a:lnTo>
                <a:lnTo>
                  <a:pt x="831938" y="5351394"/>
                </a:lnTo>
                <a:lnTo>
                  <a:pt x="830361" y="5352658"/>
                </a:lnTo>
                <a:lnTo>
                  <a:pt x="829731" y="5353923"/>
                </a:lnTo>
                <a:lnTo>
                  <a:pt x="829731" y="5355187"/>
                </a:lnTo>
                <a:lnTo>
                  <a:pt x="830361" y="5356452"/>
                </a:lnTo>
                <a:lnTo>
                  <a:pt x="831307" y="5358349"/>
                </a:lnTo>
                <a:lnTo>
                  <a:pt x="834776" y="5360878"/>
                </a:lnTo>
                <a:lnTo>
                  <a:pt x="838244" y="5363723"/>
                </a:lnTo>
                <a:lnTo>
                  <a:pt x="841713" y="5366884"/>
                </a:lnTo>
                <a:lnTo>
                  <a:pt x="843289" y="5368465"/>
                </a:lnTo>
                <a:lnTo>
                  <a:pt x="844235" y="5370045"/>
                </a:lnTo>
                <a:lnTo>
                  <a:pt x="844551" y="5371942"/>
                </a:lnTo>
                <a:lnTo>
                  <a:pt x="844551" y="5374155"/>
                </a:lnTo>
                <a:lnTo>
                  <a:pt x="840452" y="5375103"/>
                </a:lnTo>
                <a:lnTo>
                  <a:pt x="836352" y="5376684"/>
                </a:lnTo>
                <a:lnTo>
                  <a:pt x="833830" y="5378581"/>
                </a:lnTo>
                <a:lnTo>
                  <a:pt x="831307" y="5381110"/>
                </a:lnTo>
                <a:lnTo>
                  <a:pt x="830046" y="5383322"/>
                </a:lnTo>
                <a:lnTo>
                  <a:pt x="829100" y="5385851"/>
                </a:lnTo>
                <a:lnTo>
                  <a:pt x="828784" y="5389013"/>
                </a:lnTo>
                <a:lnTo>
                  <a:pt x="829100" y="5391542"/>
                </a:lnTo>
                <a:lnTo>
                  <a:pt x="829731" y="5394703"/>
                </a:lnTo>
                <a:lnTo>
                  <a:pt x="830992" y="5397232"/>
                </a:lnTo>
                <a:lnTo>
                  <a:pt x="832253" y="5399761"/>
                </a:lnTo>
                <a:lnTo>
                  <a:pt x="834460" y="5401974"/>
                </a:lnTo>
                <a:lnTo>
                  <a:pt x="836352" y="5403871"/>
                </a:lnTo>
                <a:lnTo>
                  <a:pt x="838560" y="5405451"/>
                </a:lnTo>
                <a:lnTo>
                  <a:pt x="841082" y="5406400"/>
                </a:lnTo>
                <a:lnTo>
                  <a:pt x="843605" y="5406716"/>
                </a:lnTo>
                <a:lnTo>
                  <a:pt x="843605" y="5407664"/>
                </a:lnTo>
                <a:lnTo>
                  <a:pt x="843605" y="5408296"/>
                </a:lnTo>
                <a:lnTo>
                  <a:pt x="842974" y="5409877"/>
                </a:lnTo>
                <a:lnTo>
                  <a:pt x="842028" y="5411141"/>
                </a:lnTo>
                <a:lnTo>
                  <a:pt x="841082" y="5412406"/>
                </a:lnTo>
                <a:lnTo>
                  <a:pt x="839505" y="5413354"/>
                </a:lnTo>
                <a:lnTo>
                  <a:pt x="838560" y="5414619"/>
                </a:lnTo>
                <a:lnTo>
                  <a:pt x="838244" y="5415883"/>
                </a:lnTo>
                <a:lnTo>
                  <a:pt x="838244" y="5417148"/>
                </a:lnTo>
                <a:lnTo>
                  <a:pt x="838560" y="5418096"/>
                </a:lnTo>
                <a:lnTo>
                  <a:pt x="835723" y="5416516"/>
                </a:lnTo>
                <a:lnTo>
                  <a:pt x="832884" y="5414619"/>
                </a:lnTo>
                <a:lnTo>
                  <a:pt x="830361" y="5413038"/>
                </a:lnTo>
                <a:lnTo>
                  <a:pt x="828154" y="5411458"/>
                </a:lnTo>
                <a:lnTo>
                  <a:pt x="826263" y="5409877"/>
                </a:lnTo>
                <a:lnTo>
                  <a:pt x="824370" y="5407980"/>
                </a:lnTo>
                <a:lnTo>
                  <a:pt x="823108" y="5406083"/>
                </a:lnTo>
                <a:lnTo>
                  <a:pt x="821847" y="5404187"/>
                </a:lnTo>
                <a:lnTo>
                  <a:pt x="820901" y="5402290"/>
                </a:lnTo>
                <a:lnTo>
                  <a:pt x="819955" y="5400077"/>
                </a:lnTo>
                <a:lnTo>
                  <a:pt x="819010" y="5396284"/>
                </a:lnTo>
                <a:lnTo>
                  <a:pt x="818378" y="5391858"/>
                </a:lnTo>
                <a:lnTo>
                  <a:pt x="818378" y="5387748"/>
                </a:lnTo>
                <a:lnTo>
                  <a:pt x="818694" y="5383639"/>
                </a:lnTo>
                <a:lnTo>
                  <a:pt x="819324" y="5379213"/>
                </a:lnTo>
                <a:lnTo>
                  <a:pt x="820901" y="5370677"/>
                </a:lnTo>
                <a:lnTo>
                  <a:pt x="821847" y="5366884"/>
                </a:lnTo>
                <a:lnTo>
                  <a:pt x="822162" y="5362774"/>
                </a:lnTo>
                <a:lnTo>
                  <a:pt x="822478" y="5359297"/>
                </a:lnTo>
                <a:lnTo>
                  <a:pt x="822162" y="5355503"/>
                </a:lnTo>
                <a:lnTo>
                  <a:pt x="818378" y="5356768"/>
                </a:lnTo>
                <a:lnTo>
                  <a:pt x="814910" y="5358349"/>
                </a:lnTo>
                <a:lnTo>
                  <a:pt x="811757" y="5358981"/>
                </a:lnTo>
                <a:lnTo>
                  <a:pt x="808919" y="5359297"/>
                </a:lnTo>
                <a:lnTo>
                  <a:pt x="806396" y="5359613"/>
                </a:lnTo>
                <a:lnTo>
                  <a:pt x="804504" y="5359297"/>
                </a:lnTo>
                <a:lnTo>
                  <a:pt x="802297" y="5358665"/>
                </a:lnTo>
                <a:lnTo>
                  <a:pt x="801036" y="5358032"/>
                </a:lnTo>
                <a:lnTo>
                  <a:pt x="799774" y="5356768"/>
                </a:lnTo>
                <a:lnTo>
                  <a:pt x="799143" y="5355503"/>
                </a:lnTo>
                <a:lnTo>
                  <a:pt x="798513" y="5354239"/>
                </a:lnTo>
                <a:lnTo>
                  <a:pt x="798513" y="5352658"/>
                </a:lnTo>
                <a:lnTo>
                  <a:pt x="798513" y="5351078"/>
                </a:lnTo>
                <a:lnTo>
                  <a:pt x="799143" y="5348865"/>
                </a:lnTo>
                <a:lnTo>
                  <a:pt x="799774" y="5346968"/>
                </a:lnTo>
                <a:close/>
                <a:moveTo>
                  <a:pt x="2061210" y="5340308"/>
                </a:moveTo>
                <a:lnTo>
                  <a:pt x="2063433" y="5340637"/>
                </a:lnTo>
                <a:lnTo>
                  <a:pt x="2066925" y="5341622"/>
                </a:lnTo>
                <a:lnTo>
                  <a:pt x="2070418" y="5342279"/>
                </a:lnTo>
                <a:lnTo>
                  <a:pt x="2074863" y="5343264"/>
                </a:lnTo>
                <a:lnTo>
                  <a:pt x="2077085" y="5343593"/>
                </a:lnTo>
                <a:lnTo>
                  <a:pt x="2079625" y="5343593"/>
                </a:lnTo>
                <a:lnTo>
                  <a:pt x="2082165" y="5343264"/>
                </a:lnTo>
                <a:lnTo>
                  <a:pt x="2084705" y="5342279"/>
                </a:lnTo>
                <a:lnTo>
                  <a:pt x="2082800" y="5343593"/>
                </a:lnTo>
                <a:lnTo>
                  <a:pt x="2081530" y="5344578"/>
                </a:lnTo>
                <a:lnTo>
                  <a:pt x="2080578" y="5345563"/>
                </a:lnTo>
                <a:lnTo>
                  <a:pt x="2079625" y="5346549"/>
                </a:lnTo>
                <a:lnTo>
                  <a:pt x="2079625" y="5347534"/>
                </a:lnTo>
                <a:lnTo>
                  <a:pt x="2079625" y="5348519"/>
                </a:lnTo>
                <a:lnTo>
                  <a:pt x="2080260" y="5349505"/>
                </a:lnTo>
                <a:lnTo>
                  <a:pt x="2080896" y="5350819"/>
                </a:lnTo>
                <a:lnTo>
                  <a:pt x="2082483" y="5352789"/>
                </a:lnTo>
                <a:lnTo>
                  <a:pt x="2084070" y="5354760"/>
                </a:lnTo>
                <a:lnTo>
                  <a:pt x="2085975" y="5356731"/>
                </a:lnTo>
                <a:lnTo>
                  <a:pt x="2087564" y="5359358"/>
                </a:lnTo>
                <a:lnTo>
                  <a:pt x="2082165" y="5359358"/>
                </a:lnTo>
                <a:lnTo>
                  <a:pt x="2077720" y="5359030"/>
                </a:lnTo>
                <a:lnTo>
                  <a:pt x="2074545" y="5358701"/>
                </a:lnTo>
                <a:lnTo>
                  <a:pt x="2072323" y="5357716"/>
                </a:lnTo>
                <a:lnTo>
                  <a:pt x="2070736" y="5357059"/>
                </a:lnTo>
                <a:lnTo>
                  <a:pt x="2070100" y="5356074"/>
                </a:lnTo>
                <a:lnTo>
                  <a:pt x="2069465" y="5354760"/>
                </a:lnTo>
                <a:lnTo>
                  <a:pt x="2069465" y="5353446"/>
                </a:lnTo>
                <a:lnTo>
                  <a:pt x="2069465" y="5351147"/>
                </a:lnTo>
                <a:lnTo>
                  <a:pt x="2069148" y="5349176"/>
                </a:lnTo>
                <a:lnTo>
                  <a:pt x="2068513" y="5347863"/>
                </a:lnTo>
                <a:lnTo>
                  <a:pt x="2067243" y="5346549"/>
                </a:lnTo>
                <a:lnTo>
                  <a:pt x="2065656" y="5345563"/>
                </a:lnTo>
                <a:lnTo>
                  <a:pt x="2062798" y="5344250"/>
                </a:lnTo>
                <a:lnTo>
                  <a:pt x="2058988" y="5343264"/>
                </a:lnTo>
                <a:lnTo>
                  <a:pt x="2059305" y="5341950"/>
                </a:lnTo>
                <a:lnTo>
                  <a:pt x="2059623" y="5340965"/>
                </a:lnTo>
                <a:lnTo>
                  <a:pt x="2060259" y="5340637"/>
                </a:lnTo>
                <a:close/>
                <a:moveTo>
                  <a:pt x="2174559" y="5337133"/>
                </a:moveTo>
                <a:lnTo>
                  <a:pt x="2177416" y="5337441"/>
                </a:lnTo>
                <a:lnTo>
                  <a:pt x="2180591" y="5337748"/>
                </a:lnTo>
                <a:lnTo>
                  <a:pt x="2182179" y="5342664"/>
                </a:lnTo>
                <a:lnTo>
                  <a:pt x="2182496" y="5345736"/>
                </a:lnTo>
                <a:lnTo>
                  <a:pt x="2182814" y="5348195"/>
                </a:lnTo>
                <a:lnTo>
                  <a:pt x="2182496" y="5350653"/>
                </a:lnTo>
                <a:lnTo>
                  <a:pt x="2181861" y="5352803"/>
                </a:lnTo>
                <a:lnTo>
                  <a:pt x="2180909" y="5353725"/>
                </a:lnTo>
                <a:lnTo>
                  <a:pt x="2179956" y="5354647"/>
                </a:lnTo>
                <a:lnTo>
                  <a:pt x="2179005" y="5355261"/>
                </a:lnTo>
                <a:lnTo>
                  <a:pt x="2177416" y="5356183"/>
                </a:lnTo>
                <a:lnTo>
                  <a:pt x="2173925" y="5356183"/>
                </a:lnTo>
                <a:lnTo>
                  <a:pt x="2171066" y="5356183"/>
                </a:lnTo>
                <a:lnTo>
                  <a:pt x="2168843" y="5355876"/>
                </a:lnTo>
                <a:lnTo>
                  <a:pt x="2166621" y="5355261"/>
                </a:lnTo>
                <a:lnTo>
                  <a:pt x="2165033" y="5354647"/>
                </a:lnTo>
                <a:lnTo>
                  <a:pt x="2163763" y="5354032"/>
                </a:lnTo>
                <a:lnTo>
                  <a:pt x="2162811" y="5353111"/>
                </a:lnTo>
                <a:lnTo>
                  <a:pt x="2161858" y="5352189"/>
                </a:lnTo>
                <a:lnTo>
                  <a:pt x="2160588" y="5349731"/>
                </a:lnTo>
                <a:lnTo>
                  <a:pt x="2159318" y="5347580"/>
                </a:lnTo>
                <a:lnTo>
                  <a:pt x="2157731" y="5345429"/>
                </a:lnTo>
                <a:lnTo>
                  <a:pt x="2156778" y="5344507"/>
                </a:lnTo>
                <a:lnTo>
                  <a:pt x="2155826" y="5343586"/>
                </a:lnTo>
                <a:lnTo>
                  <a:pt x="2159318" y="5343893"/>
                </a:lnTo>
                <a:lnTo>
                  <a:pt x="2162177" y="5343893"/>
                </a:lnTo>
                <a:lnTo>
                  <a:pt x="2164398" y="5343893"/>
                </a:lnTo>
                <a:lnTo>
                  <a:pt x="2165668" y="5343586"/>
                </a:lnTo>
                <a:lnTo>
                  <a:pt x="2166621" y="5342664"/>
                </a:lnTo>
                <a:lnTo>
                  <a:pt x="2167573" y="5342049"/>
                </a:lnTo>
                <a:lnTo>
                  <a:pt x="2168526" y="5340513"/>
                </a:lnTo>
                <a:lnTo>
                  <a:pt x="2169161" y="5338977"/>
                </a:lnTo>
                <a:lnTo>
                  <a:pt x="2169797" y="5338362"/>
                </a:lnTo>
                <a:lnTo>
                  <a:pt x="2170749" y="5337748"/>
                </a:lnTo>
                <a:lnTo>
                  <a:pt x="2172336" y="5337441"/>
                </a:lnTo>
                <a:close/>
                <a:moveTo>
                  <a:pt x="2350325" y="5332371"/>
                </a:moveTo>
                <a:lnTo>
                  <a:pt x="2349350" y="5334253"/>
                </a:lnTo>
                <a:lnTo>
                  <a:pt x="2349025" y="5336448"/>
                </a:lnTo>
                <a:lnTo>
                  <a:pt x="2349350" y="5338329"/>
                </a:lnTo>
                <a:lnTo>
                  <a:pt x="2350325" y="5340211"/>
                </a:lnTo>
                <a:lnTo>
                  <a:pt x="2352925" y="5343660"/>
                </a:lnTo>
                <a:lnTo>
                  <a:pt x="2355201" y="5346796"/>
                </a:lnTo>
                <a:lnTo>
                  <a:pt x="2355850" y="5348050"/>
                </a:lnTo>
                <a:lnTo>
                  <a:pt x="2355850" y="5349932"/>
                </a:lnTo>
                <a:lnTo>
                  <a:pt x="2355201" y="5351186"/>
                </a:lnTo>
                <a:lnTo>
                  <a:pt x="2353575" y="5352440"/>
                </a:lnTo>
                <a:lnTo>
                  <a:pt x="2350650" y="5353695"/>
                </a:lnTo>
                <a:lnTo>
                  <a:pt x="2347075" y="5354635"/>
                </a:lnTo>
                <a:lnTo>
                  <a:pt x="2341550" y="5355890"/>
                </a:lnTo>
                <a:lnTo>
                  <a:pt x="2334400" y="5356831"/>
                </a:lnTo>
                <a:lnTo>
                  <a:pt x="2334725" y="5356203"/>
                </a:lnTo>
                <a:lnTo>
                  <a:pt x="2335700" y="5355576"/>
                </a:lnTo>
                <a:lnTo>
                  <a:pt x="2337326" y="5354949"/>
                </a:lnTo>
                <a:lnTo>
                  <a:pt x="2338950" y="5354635"/>
                </a:lnTo>
                <a:lnTo>
                  <a:pt x="2347400" y="5354008"/>
                </a:lnTo>
                <a:lnTo>
                  <a:pt x="2345125" y="5352440"/>
                </a:lnTo>
                <a:lnTo>
                  <a:pt x="2342525" y="5351500"/>
                </a:lnTo>
                <a:lnTo>
                  <a:pt x="2340575" y="5351186"/>
                </a:lnTo>
                <a:lnTo>
                  <a:pt x="2338625" y="5350872"/>
                </a:lnTo>
                <a:lnTo>
                  <a:pt x="2337000" y="5351186"/>
                </a:lnTo>
                <a:lnTo>
                  <a:pt x="2335050" y="5351500"/>
                </a:lnTo>
                <a:lnTo>
                  <a:pt x="2331475" y="5352754"/>
                </a:lnTo>
                <a:lnTo>
                  <a:pt x="2327900" y="5354635"/>
                </a:lnTo>
                <a:lnTo>
                  <a:pt x="2324325" y="5356203"/>
                </a:lnTo>
                <a:lnTo>
                  <a:pt x="2322375" y="5356831"/>
                </a:lnTo>
                <a:lnTo>
                  <a:pt x="2319775" y="5357771"/>
                </a:lnTo>
                <a:lnTo>
                  <a:pt x="2317175" y="5357771"/>
                </a:lnTo>
                <a:lnTo>
                  <a:pt x="2314575" y="5357771"/>
                </a:lnTo>
                <a:lnTo>
                  <a:pt x="2315876" y="5356517"/>
                </a:lnTo>
                <a:lnTo>
                  <a:pt x="2317500" y="5355263"/>
                </a:lnTo>
                <a:lnTo>
                  <a:pt x="2321725" y="5353068"/>
                </a:lnTo>
                <a:lnTo>
                  <a:pt x="2325950" y="5350872"/>
                </a:lnTo>
                <a:lnTo>
                  <a:pt x="2329850" y="5348364"/>
                </a:lnTo>
                <a:lnTo>
                  <a:pt x="2330825" y="5347423"/>
                </a:lnTo>
                <a:lnTo>
                  <a:pt x="2331800" y="5346169"/>
                </a:lnTo>
                <a:lnTo>
                  <a:pt x="2331800" y="5345228"/>
                </a:lnTo>
                <a:lnTo>
                  <a:pt x="2331150" y="5344287"/>
                </a:lnTo>
                <a:lnTo>
                  <a:pt x="2329525" y="5343347"/>
                </a:lnTo>
                <a:lnTo>
                  <a:pt x="2326925" y="5342719"/>
                </a:lnTo>
                <a:lnTo>
                  <a:pt x="2323350" y="5341779"/>
                </a:lnTo>
                <a:lnTo>
                  <a:pt x="2318475" y="5341151"/>
                </a:lnTo>
                <a:lnTo>
                  <a:pt x="2324975" y="5338643"/>
                </a:lnTo>
                <a:lnTo>
                  <a:pt x="2331475" y="5335821"/>
                </a:lnTo>
                <a:lnTo>
                  <a:pt x="2335050" y="5334566"/>
                </a:lnTo>
                <a:lnTo>
                  <a:pt x="2339600" y="5333312"/>
                </a:lnTo>
                <a:lnTo>
                  <a:pt x="2344476" y="5332685"/>
                </a:lnTo>
                <a:close/>
                <a:moveTo>
                  <a:pt x="232208" y="5332371"/>
                </a:moveTo>
                <a:lnTo>
                  <a:pt x="232850" y="5335229"/>
                </a:lnTo>
                <a:lnTo>
                  <a:pt x="233170" y="5338086"/>
                </a:lnTo>
                <a:lnTo>
                  <a:pt x="233491" y="5343801"/>
                </a:lnTo>
                <a:lnTo>
                  <a:pt x="233170" y="5348881"/>
                </a:lnTo>
                <a:lnTo>
                  <a:pt x="232529" y="5354596"/>
                </a:lnTo>
                <a:lnTo>
                  <a:pt x="230284" y="5365709"/>
                </a:lnTo>
                <a:lnTo>
                  <a:pt x="229322" y="5371106"/>
                </a:lnTo>
                <a:lnTo>
                  <a:pt x="228360" y="5376504"/>
                </a:lnTo>
                <a:lnTo>
                  <a:pt x="228039" y="5381901"/>
                </a:lnTo>
                <a:lnTo>
                  <a:pt x="228360" y="5387299"/>
                </a:lnTo>
                <a:lnTo>
                  <a:pt x="228681" y="5389839"/>
                </a:lnTo>
                <a:lnTo>
                  <a:pt x="229322" y="5392379"/>
                </a:lnTo>
                <a:lnTo>
                  <a:pt x="230284" y="5394919"/>
                </a:lnTo>
                <a:lnTo>
                  <a:pt x="231567" y="5397459"/>
                </a:lnTo>
                <a:lnTo>
                  <a:pt x="232850" y="5399999"/>
                </a:lnTo>
                <a:lnTo>
                  <a:pt x="234453" y="5402539"/>
                </a:lnTo>
                <a:lnTo>
                  <a:pt x="236378" y="5405079"/>
                </a:lnTo>
                <a:lnTo>
                  <a:pt x="239264" y="5407301"/>
                </a:lnTo>
                <a:lnTo>
                  <a:pt x="241830" y="5410159"/>
                </a:lnTo>
                <a:lnTo>
                  <a:pt x="244716" y="5412381"/>
                </a:lnTo>
                <a:lnTo>
                  <a:pt x="248564" y="5414604"/>
                </a:lnTo>
                <a:lnTo>
                  <a:pt x="252413" y="5417144"/>
                </a:lnTo>
                <a:lnTo>
                  <a:pt x="241188" y="5413651"/>
                </a:lnTo>
                <a:lnTo>
                  <a:pt x="234453" y="5412064"/>
                </a:lnTo>
                <a:lnTo>
                  <a:pt x="228039" y="5410794"/>
                </a:lnTo>
                <a:lnTo>
                  <a:pt x="225153" y="5410476"/>
                </a:lnTo>
                <a:lnTo>
                  <a:pt x="221946" y="5410159"/>
                </a:lnTo>
                <a:lnTo>
                  <a:pt x="219701" y="5410476"/>
                </a:lnTo>
                <a:lnTo>
                  <a:pt x="217456" y="5411111"/>
                </a:lnTo>
                <a:lnTo>
                  <a:pt x="215532" y="5412064"/>
                </a:lnTo>
                <a:lnTo>
                  <a:pt x="213928" y="5413651"/>
                </a:lnTo>
                <a:lnTo>
                  <a:pt x="213287" y="5415874"/>
                </a:lnTo>
                <a:lnTo>
                  <a:pt x="212966" y="5418096"/>
                </a:lnTo>
                <a:lnTo>
                  <a:pt x="211683" y="5417779"/>
                </a:lnTo>
                <a:lnTo>
                  <a:pt x="210400" y="5417461"/>
                </a:lnTo>
                <a:lnTo>
                  <a:pt x="209438" y="5416826"/>
                </a:lnTo>
                <a:lnTo>
                  <a:pt x="208476" y="5416191"/>
                </a:lnTo>
                <a:lnTo>
                  <a:pt x="207835" y="5414921"/>
                </a:lnTo>
                <a:lnTo>
                  <a:pt x="207514" y="5414286"/>
                </a:lnTo>
                <a:lnTo>
                  <a:pt x="207514" y="5412064"/>
                </a:lnTo>
                <a:lnTo>
                  <a:pt x="207835" y="5410159"/>
                </a:lnTo>
                <a:lnTo>
                  <a:pt x="208476" y="5407301"/>
                </a:lnTo>
                <a:lnTo>
                  <a:pt x="210080" y="5402856"/>
                </a:lnTo>
                <a:lnTo>
                  <a:pt x="210400" y="5399999"/>
                </a:lnTo>
                <a:lnTo>
                  <a:pt x="210400" y="5397776"/>
                </a:lnTo>
                <a:lnTo>
                  <a:pt x="210080" y="5396824"/>
                </a:lnTo>
                <a:lnTo>
                  <a:pt x="209759" y="5395871"/>
                </a:lnTo>
                <a:lnTo>
                  <a:pt x="209117" y="5394919"/>
                </a:lnTo>
                <a:lnTo>
                  <a:pt x="207835" y="5394284"/>
                </a:lnTo>
                <a:lnTo>
                  <a:pt x="206552" y="5393014"/>
                </a:lnTo>
                <a:lnTo>
                  <a:pt x="205269" y="5392696"/>
                </a:lnTo>
                <a:lnTo>
                  <a:pt x="203665" y="5392061"/>
                </a:lnTo>
                <a:lnTo>
                  <a:pt x="201100" y="5391744"/>
                </a:lnTo>
                <a:lnTo>
                  <a:pt x="195968" y="5391109"/>
                </a:lnTo>
                <a:lnTo>
                  <a:pt x="188913" y="5391109"/>
                </a:lnTo>
                <a:lnTo>
                  <a:pt x="190196" y="5390474"/>
                </a:lnTo>
                <a:lnTo>
                  <a:pt x="191479" y="5389521"/>
                </a:lnTo>
                <a:lnTo>
                  <a:pt x="195006" y="5388251"/>
                </a:lnTo>
                <a:lnTo>
                  <a:pt x="198855" y="5387299"/>
                </a:lnTo>
                <a:lnTo>
                  <a:pt x="203345" y="5386346"/>
                </a:lnTo>
                <a:lnTo>
                  <a:pt x="212324" y="5384441"/>
                </a:lnTo>
                <a:lnTo>
                  <a:pt x="216814" y="5383489"/>
                </a:lnTo>
                <a:lnTo>
                  <a:pt x="220342" y="5382219"/>
                </a:lnTo>
                <a:lnTo>
                  <a:pt x="220342" y="5378091"/>
                </a:lnTo>
                <a:lnTo>
                  <a:pt x="220021" y="5376186"/>
                </a:lnTo>
                <a:lnTo>
                  <a:pt x="219380" y="5374599"/>
                </a:lnTo>
                <a:lnTo>
                  <a:pt x="218739" y="5373011"/>
                </a:lnTo>
                <a:lnTo>
                  <a:pt x="217777" y="5371106"/>
                </a:lnTo>
                <a:lnTo>
                  <a:pt x="216494" y="5369836"/>
                </a:lnTo>
                <a:lnTo>
                  <a:pt x="214890" y="5368566"/>
                </a:lnTo>
                <a:lnTo>
                  <a:pt x="212966" y="5367614"/>
                </a:lnTo>
                <a:lnTo>
                  <a:pt x="211042" y="5366344"/>
                </a:lnTo>
                <a:lnTo>
                  <a:pt x="208476" y="5365709"/>
                </a:lnTo>
                <a:lnTo>
                  <a:pt x="205910" y="5365074"/>
                </a:lnTo>
                <a:lnTo>
                  <a:pt x="202703" y="5364439"/>
                </a:lnTo>
                <a:lnTo>
                  <a:pt x="199176" y="5363804"/>
                </a:lnTo>
                <a:lnTo>
                  <a:pt x="195327" y="5363486"/>
                </a:lnTo>
                <a:lnTo>
                  <a:pt x="191158" y="5363804"/>
                </a:lnTo>
                <a:lnTo>
                  <a:pt x="196610" y="5361264"/>
                </a:lnTo>
                <a:lnTo>
                  <a:pt x="199496" y="5359994"/>
                </a:lnTo>
                <a:lnTo>
                  <a:pt x="202383" y="5358406"/>
                </a:lnTo>
                <a:lnTo>
                  <a:pt x="203024" y="5357771"/>
                </a:lnTo>
                <a:lnTo>
                  <a:pt x="203345" y="5357136"/>
                </a:lnTo>
                <a:lnTo>
                  <a:pt x="203024" y="5356501"/>
                </a:lnTo>
                <a:lnTo>
                  <a:pt x="202383" y="5355866"/>
                </a:lnTo>
                <a:lnTo>
                  <a:pt x="200458" y="5355549"/>
                </a:lnTo>
                <a:lnTo>
                  <a:pt x="197893" y="5355549"/>
                </a:lnTo>
                <a:lnTo>
                  <a:pt x="189875" y="5355549"/>
                </a:lnTo>
                <a:lnTo>
                  <a:pt x="199817" y="5347611"/>
                </a:lnTo>
                <a:lnTo>
                  <a:pt x="204307" y="5344754"/>
                </a:lnTo>
                <a:lnTo>
                  <a:pt x="208155" y="5342214"/>
                </a:lnTo>
                <a:lnTo>
                  <a:pt x="212966" y="5339674"/>
                </a:lnTo>
                <a:lnTo>
                  <a:pt x="218097" y="5337451"/>
                </a:lnTo>
                <a:lnTo>
                  <a:pt x="224511" y="5335229"/>
                </a:lnTo>
                <a:close/>
                <a:moveTo>
                  <a:pt x="2152828" y="5324433"/>
                </a:moveTo>
                <a:lnTo>
                  <a:pt x="2158785" y="5324433"/>
                </a:lnTo>
                <a:lnTo>
                  <a:pt x="2159098" y="5327291"/>
                </a:lnTo>
                <a:lnTo>
                  <a:pt x="2159725" y="5328878"/>
                </a:lnTo>
                <a:lnTo>
                  <a:pt x="2160039" y="5329831"/>
                </a:lnTo>
                <a:lnTo>
                  <a:pt x="2160980" y="5330784"/>
                </a:lnTo>
                <a:lnTo>
                  <a:pt x="2162234" y="5331736"/>
                </a:lnTo>
                <a:lnTo>
                  <a:pt x="2164116" y="5332054"/>
                </a:lnTo>
                <a:lnTo>
                  <a:pt x="2166938" y="5332371"/>
                </a:lnTo>
                <a:lnTo>
                  <a:pt x="2163803" y="5334276"/>
                </a:lnTo>
                <a:lnTo>
                  <a:pt x="2160980" y="5335229"/>
                </a:lnTo>
                <a:lnTo>
                  <a:pt x="2157530" y="5335546"/>
                </a:lnTo>
                <a:lnTo>
                  <a:pt x="2154395" y="5335546"/>
                </a:lnTo>
                <a:lnTo>
                  <a:pt x="2150945" y="5335229"/>
                </a:lnTo>
                <a:lnTo>
                  <a:pt x="2148123" y="5334594"/>
                </a:lnTo>
                <a:lnTo>
                  <a:pt x="2145928" y="5333324"/>
                </a:lnTo>
                <a:lnTo>
                  <a:pt x="2143419" y="5332371"/>
                </a:lnTo>
                <a:lnTo>
                  <a:pt x="2142165" y="5330784"/>
                </a:lnTo>
                <a:lnTo>
                  <a:pt x="2141538" y="5329513"/>
                </a:lnTo>
                <a:lnTo>
                  <a:pt x="2141538" y="5328878"/>
                </a:lnTo>
                <a:lnTo>
                  <a:pt x="2141538" y="5327926"/>
                </a:lnTo>
                <a:lnTo>
                  <a:pt x="2141851" y="5327291"/>
                </a:lnTo>
                <a:lnTo>
                  <a:pt x="2142478" y="5326656"/>
                </a:lnTo>
                <a:lnTo>
                  <a:pt x="2144674" y="5325703"/>
                </a:lnTo>
                <a:lnTo>
                  <a:pt x="2148123" y="5324751"/>
                </a:lnTo>
                <a:close/>
                <a:moveTo>
                  <a:pt x="2091810" y="5311733"/>
                </a:moveTo>
                <a:lnTo>
                  <a:pt x="2094706" y="5312368"/>
                </a:lnTo>
                <a:lnTo>
                  <a:pt x="2096959" y="5313638"/>
                </a:lnTo>
                <a:lnTo>
                  <a:pt x="2098567" y="5315226"/>
                </a:lnTo>
                <a:lnTo>
                  <a:pt x="2099855" y="5316496"/>
                </a:lnTo>
                <a:lnTo>
                  <a:pt x="2101142" y="5318401"/>
                </a:lnTo>
                <a:lnTo>
                  <a:pt x="2101785" y="5319988"/>
                </a:lnTo>
                <a:lnTo>
                  <a:pt x="2102108" y="5322211"/>
                </a:lnTo>
                <a:lnTo>
                  <a:pt x="2102108" y="5324116"/>
                </a:lnTo>
                <a:lnTo>
                  <a:pt x="2101785" y="5326021"/>
                </a:lnTo>
                <a:lnTo>
                  <a:pt x="2101142" y="5328243"/>
                </a:lnTo>
                <a:lnTo>
                  <a:pt x="2100176" y="5329831"/>
                </a:lnTo>
                <a:lnTo>
                  <a:pt x="2099533" y="5331101"/>
                </a:lnTo>
                <a:lnTo>
                  <a:pt x="2098567" y="5332371"/>
                </a:lnTo>
                <a:lnTo>
                  <a:pt x="2097603" y="5333323"/>
                </a:lnTo>
                <a:lnTo>
                  <a:pt x="2096637" y="5333641"/>
                </a:lnTo>
                <a:lnTo>
                  <a:pt x="2095671" y="5333641"/>
                </a:lnTo>
                <a:lnTo>
                  <a:pt x="2095671" y="5334593"/>
                </a:lnTo>
                <a:lnTo>
                  <a:pt x="2096637" y="5335546"/>
                </a:lnTo>
                <a:lnTo>
                  <a:pt x="2097603" y="5336181"/>
                </a:lnTo>
                <a:lnTo>
                  <a:pt x="2099211" y="5336498"/>
                </a:lnTo>
                <a:lnTo>
                  <a:pt x="2103394" y="5336816"/>
                </a:lnTo>
                <a:lnTo>
                  <a:pt x="2108543" y="5336498"/>
                </a:lnTo>
                <a:lnTo>
                  <a:pt x="2119484" y="5335863"/>
                </a:lnTo>
                <a:lnTo>
                  <a:pt x="2124633" y="5335546"/>
                </a:lnTo>
                <a:lnTo>
                  <a:pt x="2128816" y="5335863"/>
                </a:lnTo>
                <a:lnTo>
                  <a:pt x="2130425" y="5346658"/>
                </a:lnTo>
                <a:lnTo>
                  <a:pt x="2122702" y="5346023"/>
                </a:lnTo>
                <a:lnTo>
                  <a:pt x="2116266" y="5345388"/>
                </a:lnTo>
                <a:lnTo>
                  <a:pt x="2110474" y="5344118"/>
                </a:lnTo>
                <a:lnTo>
                  <a:pt x="2105326" y="5342213"/>
                </a:lnTo>
                <a:lnTo>
                  <a:pt x="2095028" y="5339038"/>
                </a:lnTo>
                <a:lnTo>
                  <a:pt x="2089236" y="5337768"/>
                </a:lnTo>
                <a:lnTo>
                  <a:pt x="2082800" y="5336816"/>
                </a:lnTo>
                <a:lnTo>
                  <a:pt x="2086339" y="5336181"/>
                </a:lnTo>
                <a:lnTo>
                  <a:pt x="2088592" y="5334911"/>
                </a:lnTo>
                <a:lnTo>
                  <a:pt x="2089880" y="5333958"/>
                </a:lnTo>
                <a:lnTo>
                  <a:pt x="2090845" y="5332688"/>
                </a:lnTo>
                <a:lnTo>
                  <a:pt x="2090845" y="5331418"/>
                </a:lnTo>
                <a:lnTo>
                  <a:pt x="2090845" y="5330148"/>
                </a:lnTo>
                <a:lnTo>
                  <a:pt x="2089557" y="5326656"/>
                </a:lnTo>
                <a:lnTo>
                  <a:pt x="2088270" y="5323163"/>
                </a:lnTo>
                <a:lnTo>
                  <a:pt x="2087627" y="5321258"/>
                </a:lnTo>
                <a:lnTo>
                  <a:pt x="2087627" y="5319353"/>
                </a:lnTo>
                <a:lnTo>
                  <a:pt x="2087627" y="5317448"/>
                </a:lnTo>
                <a:lnTo>
                  <a:pt x="2088270" y="5315543"/>
                </a:lnTo>
                <a:lnTo>
                  <a:pt x="2089557" y="5313956"/>
                </a:lnTo>
                <a:close/>
                <a:moveTo>
                  <a:pt x="2390776" y="5300621"/>
                </a:moveTo>
                <a:lnTo>
                  <a:pt x="2389532" y="5301869"/>
                </a:lnTo>
                <a:lnTo>
                  <a:pt x="2388599" y="5302804"/>
                </a:lnTo>
                <a:lnTo>
                  <a:pt x="2388288" y="5303740"/>
                </a:lnTo>
                <a:lnTo>
                  <a:pt x="2388288" y="5304987"/>
                </a:lnTo>
                <a:lnTo>
                  <a:pt x="2388910" y="5307170"/>
                </a:lnTo>
                <a:lnTo>
                  <a:pt x="2390154" y="5309665"/>
                </a:lnTo>
                <a:lnTo>
                  <a:pt x="2390465" y="5310600"/>
                </a:lnTo>
                <a:lnTo>
                  <a:pt x="2390465" y="5311847"/>
                </a:lnTo>
                <a:lnTo>
                  <a:pt x="2390154" y="5313407"/>
                </a:lnTo>
                <a:lnTo>
                  <a:pt x="2389532" y="5314654"/>
                </a:lnTo>
                <a:lnTo>
                  <a:pt x="2388288" y="5316213"/>
                </a:lnTo>
                <a:lnTo>
                  <a:pt x="2386111" y="5317461"/>
                </a:lnTo>
                <a:lnTo>
                  <a:pt x="2381758" y="5317772"/>
                </a:lnTo>
                <a:lnTo>
                  <a:pt x="2378027" y="5318084"/>
                </a:lnTo>
                <a:lnTo>
                  <a:pt x="2374606" y="5317772"/>
                </a:lnTo>
                <a:lnTo>
                  <a:pt x="2371496" y="5317461"/>
                </a:lnTo>
                <a:lnTo>
                  <a:pt x="2366521" y="5316525"/>
                </a:lnTo>
                <a:lnTo>
                  <a:pt x="2363411" y="5315901"/>
                </a:lnTo>
                <a:lnTo>
                  <a:pt x="2360614" y="5315590"/>
                </a:lnTo>
                <a:lnTo>
                  <a:pt x="2361235" y="5313407"/>
                </a:lnTo>
                <a:lnTo>
                  <a:pt x="2362168" y="5311224"/>
                </a:lnTo>
                <a:lnTo>
                  <a:pt x="2363411" y="5309665"/>
                </a:lnTo>
                <a:lnTo>
                  <a:pt x="2364655" y="5308417"/>
                </a:lnTo>
                <a:lnTo>
                  <a:pt x="2366521" y="5307482"/>
                </a:lnTo>
                <a:lnTo>
                  <a:pt x="2368076" y="5306546"/>
                </a:lnTo>
                <a:lnTo>
                  <a:pt x="2372118" y="5304987"/>
                </a:lnTo>
                <a:lnTo>
                  <a:pt x="2382691" y="5302804"/>
                </a:lnTo>
                <a:lnTo>
                  <a:pt x="2389221" y="5301245"/>
                </a:lnTo>
                <a:close/>
                <a:moveTo>
                  <a:pt x="2331536" y="5300621"/>
                </a:moveTo>
                <a:lnTo>
                  <a:pt x="2334879" y="5301891"/>
                </a:lnTo>
                <a:lnTo>
                  <a:pt x="2338221" y="5303479"/>
                </a:lnTo>
                <a:lnTo>
                  <a:pt x="2340560" y="5305066"/>
                </a:lnTo>
                <a:lnTo>
                  <a:pt x="2342565" y="5307289"/>
                </a:lnTo>
                <a:lnTo>
                  <a:pt x="2344571" y="5309194"/>
                </a:lnTo>
                <a:lnTo>
                  <a:pt x="2345907" y="5311416"/>
                </a:lnTo>
                <a:lnTo>
                  <a:pt x="2346910" y="5314274"/>
                </a:lnTo>
                <a:lnTo>
                  <a:pt x="2347914" y="5316496"/>
                </a:lnTo>
                <a:lnTo>
                  <a:pt x="2344236" y="5316496"/>
                </a:lnTo>
                <a:lnTo>
                  <a:pt x="2340895" y="5316179"/>
                </a:lnTo>
                <a:lnTo>
                  <a:pt x="2338221" y="5315544"/>
                </a:lnTo>
                <a:lnTo>
                  <a:pt x="2335547" y="5314909"/>
                </a:lnTo>
                <a:lnTo>
                  <a:pt x="2333542" y="5313956"/>
                </a:lnTo>
                <a:lnTo>
                  <a:pt x="2332205" y="5312369"/>
                </a:lnTo>
                <a:lnTo>
                  <a:pt x="2330868" y="5311099"/>
                </a:lnTo>
                <a:lnTo>
                  <a:pt x="2329865" y="5309829"/>
                </a:lnTo>
                <a:lnTo>
                  <a:pt x="2329197" y="5308241"/>
                </a:lnTo>
                <a:lnTo>
                  <a:pt x="2328863" y="5306971"/>
                </a:lnTo>
                <a:lnTo>
                  <a:pt x="2328863" y="5305384"/>
                </a:lnTo>
                <a:lnTo>
                  <a:pt x="2328863" y="5304114"/>
                </a:lnTo>
                <a:lnTo>
                  <a:pt x="2329197" y="5302844"/>
                </a:lnTo>
                <a:lnTo>
                  <a:pt x="2329865" y="5301891"/>
                </a:lnTo>
                <a:lnTo>
                  <a:pt x="2330534" y="5301256"/>
                </a:lnTo>
                <a:close/>
                <a:moveTo>
                  <a:pt x="2397125" y="5297446"/>
                </a:moveTo>
                <a:lnTo>
                  <a:pt x="2392642" y="5299714"/>
                </a:lnTo>
                <a:lnTo>
                  <a:pt x="2390775" y="5300621"/>
                </a:lnTo>
                <a:lnTo>
                  <a:pt x="2393389" y="5299261"/>
                </a:lnTo>
                <a:close/>
                <a:moveTo>
                  <a:pt x="2447291" y="5286333"/>
                </a:moveTo>
                <a:lnTo>
                  <a:pt x="2450783" y="5286651"/>
                </a:lnTo>
                <a:lnTo>
                  <a:pt x="2453006" y="5287286"/>
                </a:lnTo>
                <a:lnTo>
                  <a:pt x="2453641" y="5287921"/>
                </a:lnTo>
                <a:lnTo>
                  <a:pt x="2454276" y="5288238"/>
                </a:lnTo>
                <a:lnTo>
                  <a:pt x="2454276" y="5288873"/>
                </a:lnTo>
                <a:lnTo>
                  <a:pt x="2454276" y="5289191"/>
                </a:lnTo>
                <a:lnTo>
                  <a:pt x="2453323" y="5290461"/>
                </a:lnTo>
                <a:lnTo>
                  <a:pt x="2452053" y="5291731"/>
                </a:lnTo>
                <a:lnTo>
                  <a:pt x="2448561" y="5294271"/>
                </a:lnTo>
                <a:lnTo>
                  <a:pt x="2444751" y="5296811"/>
                </a:lnTo>
                <a:lnTo>
                  <a:pt x="2443481" y="5298081"/>
                </a:lnTo>
                <a:lnTo>
                  <a:pt x="2442846" y="5299351"/>
                </a:lnTo>
                <a:lnTo>
                  <a:pt x="2442846" y="5299986"/>
                </a:lnTo>
                <a:lnTo>
                  <a:pt x="2442846" y="5300304"/>
                </a:lnTo>
                <a:lnTo>
                  <a:pt x="2443481" y="5300939"/>
                </a:lnTo>
                <a:lnTo>
                  <a:pt x="2443798" y="5301256"/>
                </a:lnTo>
                <a:lnTo>
                  <a:pt x="2446021" y="5301891"/>
                </a:lnTo>
                <a:lnTo>
                  <a:pt x="2449831" y="5302526"/>
                </a:lnTo>
                <a:lnTo>
                  <a:pt x="2449513" y="5302844"/>
                </a:lnTo>
                <a:lnTo>
                  <a:pt x="2449196" y="5303161"/>
                </a:lnTo>
                <a:lnTo>
                  <a:pt x="2447608" y="5303796"/>
                </a:lnTo>
                <a:lnTo>
                  <a:pt x="2444751" y="5304431"/>
                </a:lnTo>
                <a:lnTo>
                  <a:pt x="2441576" y="5305066"/>
                </a:lnTo>
                <a:lnTo>
                  <a:pt x="2433321" y="5306336"/>
                </a:lnTo>
                <a:lnTo>
                  <a:pt x="2424113" y="5306971"/>
                </a:lnTo>
                <a:lnTo>
                  <a:pt x="2415223" y="5306654"/>
                </a:lnTo>
                <a:lnTo>
                  <a:pt x="2411731" y="5306336"/>
                </a:lnTo>
                <a:lnTo>
                  <a:pt x="2408239" y="5305701"/>
                </a:lnTo>
                <a:lnTo>
                  <a:pt x="2405699" y="5304749"/>
                </a:lnTo>
                <a:lnTo>
                  <a:pt x="2404111" y="5303796"/>
                </a:lnTo>
                <a:lnTo>
                  <a:pt x="2403793" y="5303161"/>
                </a:lnTo>
                <a:lnTo>
                  <a:pt x="2403476" y="5302526"/>
                </a:lnTo>
                <a:lnTo>
                  <a:pt x="2403793" y="5301891"/>
                </a:lnTo>
                <a:lnTo>
                  <a:pt x="2404111" y="5300939"/>
                </a:lnTo>
                <a:lnTo>
                  <a:pt x="2407603" y="5301891"/>
                </a:lnTo>
                <a:lnTo>
                  <a:pt x="2411413" y="5302526"/>
                </a:lnTo>
                <a:lnTo>
                  <a:pt x="2414588" y="5302844"/>
                </a:lnTo>
                <a:lnTo>
                  <a:pt x="2418398" y="5302844"/>
                </a:lnTo>
                <a:lnTo>
                  <a:pt x="2421573" y="5302526"/>
                </a:lnTo>
                <a:lnTo>
                  <a:pt x="2424431" y="5302209"/>
                </a:lnTo>
                <a:lnTo>
                  <a:pt x="2427288" y="5301574"/>
                </a:lnTo>
                <a:lnTo>
                  <a:pt x="2429828" y="5300621"/>
                </a:lnTo>
                <a:lnTo>
                  <a:pt x="2431733" y="5299669"/>
                </a:lnTo>
                <a:lnTo>
                  <a:pt x="2433321" y="5298399"/>
                </a:lnTo>
                <a:lnTo>
                  <a:pt x="2434273" y="5297129"/>
                </a:lnTo>
                <a:lnTo>
                  <a:pt x="2434591" y="5295858"/>
                </a:lnTo>
                <a:lnTo>
                  <a:pt x="2434273" y="5294271"/>
                </a:lnTo>
                <a:lnTo>
                  <a:pt x="2433003" y="5292683"/>
                </a:lnTo>
                <a:lnTo>
                  <a:pt x="2430781" y="5290778"/>
                </a:lnTo>
                <a:lnTo>
                  <a:pt x="2428241" y="5289191"/>
                </a:lnTo>
                <a:lnTo>
                  <a:pt x="2434908" y="5289191"/>
                </a:lnTo>
                <a:lnTo>
                  <a:pt x="2440941" y="5288873"/>
                </a:lnTo>
                <a:lnTo>
                  <a:pt x="2443481" y="5288556"/>
                </a:lnTo>
                <a:lnTo>
                  <a:pt x="2445068" y="5287921"/>
                </a:lnTo>
                <a:lnTo>
                  <a:pt x="2446338" y="5287286"/>
                </a:lnTo>
                <a:lnTo>
                  <a:pt x="2446973" y="5286651"/>
                </a:lnTo>
                <a:close/>
                <a:moveTo>
                  <a:pt x="2125981" y="5281571"/>
                </a:moveTo>
                <a:lnTo>
                  <a:pt x="2128202" y="5282176"/>
                </a:lnTo>
                <a:lnTo>
                  <a:pt x="2129790" y="5283083"/>
                </a:lnTo>
                <a:lnTo>
                  <a:pt x="2133918" y="5284897"/>
                </a:lnTo>
                <a:lnTo>
                  <a:pt x="2135822" y="5285805"/>
                </a:lnTo>
                <a:lnTo>
                  <a:pt x="2138680" y="5286107"/>
                </a:lnTo>
                <a:lnTo>
                  <a:pt x="2141855" y="5286409"/>
                </a:lnTo>
                <a:lnTo>
                  <a:pt x="2146300" y="5286409"/>
                </a:lnTo>
                <a:lnTo>
                  <a:pt x="2143125" y="5287014"/>
                </a:lnTo>
                <a:lnTo>
                  <a:pt x="2139950" y="5288526"/>
                </a:lnTo>
                <a:lnTo>
                  <a:pt x="2136775" y="5290340"/>
                </a:lnTo>
                <a:lnTo>
                  <a:pt x="2134235" y="5292457"/>
                </a:lnTo>
                <a:lnTo>
                  <a:pt x="2133600" y="5293666"/>
                </a:lnTo>
                <a:lnTo>
                  <a:pt x="2133282" y="5294574"/>
                </a:lnTo>
                <a:lnTo>
                  <a:pt x="2133282" y="5295481"/>
                </a:lnTo>
                <a:lnTo>
                  <a:pt x="2133600" y="5296388"/>
                </a:lnTo>
                <a:lnTo>
                  <a:pt x="2134552" y="5297295"/>
                </a:lnTo>
                <a:lnTo>
                  <a:pt x="2136140" y="5298505"/>
                </a:lnTo>
                <a:lnTo>
                  <a:pt x="2138998" y="5299109"/>
                </a:lnTo>
                <a:lnTo>
                  <a:pt x="2141855" y="5299412"/>
                </a:lnTo>
                <a:lnTo>
                  <a:pt x="2142490" y="5300016"/>
                </a:lnTo>
                <a:lnTo>
                  <a:pt x="2142490" y="5300319"/>
                </a:lnTo>
                <a:lnTo>
                  <a:pt x="2142172" y="5300621"/>
                </a:lnTo>
                <a:lnTo>
                  <a:pt x="2141220" y="5300621"/>
                </a:lnTo>
                <a:lnTo>
                  <a:pt x="2139315" y="5300621"/>
                </a:lnTo>
                <a:lnTo>
                  <a:pt x="2133918" y="5299714"/>
                </a:lnTo>
                <a:lnTo>
                  <a:pt x="2126932" y="5298505"/>
                </a:lnTo>
                <a:lnTo>
                  <a:pt x="2112010" y="5295178"/>
                </a:lnTo>
                <a:lnTo>
                  <a:pt x="2101850" y="5292759"/>
                </a:lnTo>
                <a:lnTo>
                  <a:pt x="2102485" y="5291550"/>
                </a:lnTo>
                <a:lnTo>
                  <a:pt x="2103755" y="5290945"/>
                </a:lnTo>
                <a:lnTo>
                  <a:pt x="2104707" y="5290945"/>
                </a:lnTo>
                <a:lnTo>
                  <a:pt x="2105977" y="5290945"/>
                </a:lnTo>
                <a:lnTo>
                  <a:pt x="2109787" y="5292155"/>
                </a:lnTo>
                <a:lnTo>
                  <a:pt x="2112010" y="5292457"/>
                </a:lnTo>
                <a:lnTo>
                  <a:pt x="2114550" y="5292457"/>
                </a:lnTo>
                <a:lnTo>
                  <a:pt x="2120582" y="5290945"/>
                </a:lnTo>
                <a:lnTo>
                  <a:pt x="2122487" y="5290340"/>
                </a:lnTo>
                <a:lnTo>
                  <a:pt x="2123757" y="5290038"/>
                </a:lnTo>
                <a:lnTo>
                  <a:pt x="2124392" y="5289433"/>
                </a:lnTo>
                <a:lnTo>
                  <a:pt x="2124710" y="5288828"/>
                </a:lnTo>
                <a:lnTo>
                  <a:pt x="2124392" y="5288224"/>
                </a:lnTo>
                <a:lnTo>
                  <a:pt x="2124075" y="5287619"/>
                </a:lnTo>
                <a:lnTo>
                  <a:pt x="2123122" y="5286409"/>
                </a:lnTo>
                <a:lnTo>
                  <a:pt x="2122170" y="5285805"/>
                </a:lnTo>
                <a:lnTo>
                  <a:pt x="2122170" y="5284897"/>
                </a:lnTo>
                <a:lnTo>
                  <a:pt x="2122170" y="5284293"/>
                </a:lnTo>
                <a:lnTo>
                  <a:pt x="2123122" y="5283083"/>
                </a:lnTo>
                <a:lnTo>
                  <a:pt x="2124075" y="5282478"/>
                </a:lnTo>
                <a:close/>
                <a:moveTo>
                  <a:pt x="210665" y="5281571"/>
                </a:moveTo>
                <a:lnTo>
                  <a:pt x="213227" y="5282530"/>
                </a:lnTo>
                <a:lnTo>
                  <a:pt x="215149" y="5284127"/>
                </a:lnTo>
                <a:lnTo>
                  <a:pt x="217070" y="5285724"/>
                </a:lnTo>
                <a:lnTo>
                  <a:pt x="218352" y="5287641"/>
                </a:lnTo>
                <a:lnTo>
                  <a:pt x="218992" y="5289557"/>
                </a:lnTo>
                <a:lnTo>
                  <a:pt x="219633" y="5291793"/>
                </a:lnTo>
                <a:lnTo>
                  <a:pt x="220273" y="5295946"/>
                </a:lnTo>
                <a:lnTo>
                  <a:pt x="220914" y="5300738"/>
                </a:lnTo>
                <a:lnTo>
                  <a:pt x="221555" y="5302654"/>
                </a:lnTo>
                <a:lnTo>
                  <a:pt x="222195" y="5304890"/>
                </a:lnTo>
                <a:lnTo>
                  <a:pt x="223156" y="5306807"/>
                </a:lnTo>
                <a:lnTo>
                  <a:pt x="224757" y="5308724"/>
                </a:lnTo>
                <a:lnTo>
                  <a:pt x="226359" y="5310001"/>
                </a:lnTo>
                <a:lnTo>
                  <a:pt x="228601" y="5311279"/>
                </a:lnTo>
                <a:lnTo>
                  <a:pt x="222836" y="5311918"/>
                </a:lnTo>
                <a:lnTo>
                  <a:pt x="218992" y="5312876"/>
                </a:lnTo>
                <a:lnTo>
                  <a:pt x="216110" y="5314473"/>
                </a:lnTo>
                <a:lnTo>
                  <a:pt x="214508" y="5315751"/>
                </a:lnTo>
                <a:lnTo>
                  <a:pt x="213868" y="5317348"/>
                </a:lnTo>
                <a:lnTo>
                  <a:pt x="213868" y="5318626"/>
                </a:lnTo>
                <a:lnTo>
                  <a:pt x="214188" y="5320223"/>
                </a:lnTo>
                <a:lnTo>
                  <a:pt x="214828" y="5322140"/>
                </a:lnTo>
                <a:lnTo>
                  <a:pt x="216110" y="5325654"/>
                </a:lnTo>
                <a:lnTo>
                  <a:pt x="216750" y="5327251"/>
                </a:lnTo>
                <a:lnTo>
                  <a:pt x="216110" y="5329168"/>
                </a:lnTo>
                <a:lnTo>
                  <a:pt x="215469" y="5330445"/>
                </a:lnTo>
                <a:lnTo>
                  <a:pt x="213547" y="5331723"/>
                </a:lnTo>
                <a:lnTo>
                  <a:pt x="210665" y="5333001"/>
                </a:lnTo>
                <a:lnTo>
                  <a:pt x="206181" y="5333959"/>
                </a:lnTo>
                <a:lnTo>
                  <a:pt x="203939" y="5333640"/>
                </a:lnTo>
                <a:lnTo>
                  <a:pt x="202337" y="5333001"/>
                </a:lnTo>
                <a:lnTo>
                  <a:pt x="200736" y="5332362"/>
                </a:lnTo>
                <a:lnTo>
                  <a:pt x="199455" y="5331404"/>
                </a:lnTo>
                <a:lnTo>
                  <a:pt x="198494" y="5330445"/>
                </a:lnTo>
                <a:lnTo>
                  <a:pt x="196892" y="5329807"/>
                </a:lnTo>
                <a:lnTo>
                  <a:pt x="194970" y="5329168"/>
                </a:lnTo>
                <a:lnTo>
                  <a:pt x="192088" y="5329168"/>
                </a:lnTo>
                <a:lnTo>
                  <a:pt x="196572" y="5326293"/>
                </a:lnTo>
                <a:lnTo>
                  <a:pt x="199775" y="5323737"/>
                </a:lnTo>
                <a:lnTo>
                  <a:pt x="202337" y="5321182"/>
                </a:lnTo>
                <a:lnTo>
                  <a:pt x="203939" y="5318307"/>
                </a:lnTo>
                <a:lnTo>
                  <a:pt x="205220" y="5315432"/>
                </a:lnTo>
                <a:lnTo>
                  <a:pt x="205540" y="5312557"/>
                </a:lnTo>
                <a:lnTo>
                  <a:pt x="205860" y="5309682"/>
                </a:lnTo>
                <a:lnTo>
                  <a:pt x="205540" y="5306807"/>
                </a:lnTo>
                <a:lnTo>
                  <a:pt x="205220" y="5300738"/>
                </a:lnTo>
                <a:lnTo>
                  <a:pt x="205220" y="5297543"/>
                </a:lnTo>
                <a:lnTo>
                  <a:pt x="205220" y="5294668"/>
                </a:lnTo>
                <a:lnTo>
                  <a:pt x="205540" y="5291474"/>
                </a:lnTo>
                <a:lnTo>
                  <a:pt x="206501" y="5287960"/>
                </a:lnTo>
                <a:lnTo>
                  <a:pt x="208102" y="5285085"/>
                </a:lnTo>
                <a:close/>
                <a:moveTo>
                  <a:pt x="3890536" y="5273633"/>
                </a:moveTo>
                <a:lnTo>
                  <a:pt x="3893417" y="5273633"/>
                </a:lnTo>
                <a:lnTo>
                  <a:pt x="3895659" y="5274256"/>
                </a:lnTo>
                <a:lnTo>
                  <a:pt x="3896939" y="5275190"/>
                </a:lnTo>
                <a:lnTo>
                  <a:pt x="3897900" y="5276435"/>
                </a:lnTo>
                <a:lnTo>
                  <a:pt x="3898220" y="5277680"/>
                </a:lnTo>
                <a:lnTo>
                  <a:pt x="3897900" y="5279236"/>
                </a:lnTo>
                <a:lnTo>
                  <a:pt x="3897259" y="5280793"/>
                </a:lnTo>
                <a:lnTo>
                  <a:pt x="3896299" y="5282349"/>
                </a:lnTo>
                <a:lnTo>
                  <a:pt x="3895018" y="5284217"/>
                </a:lnTo>
                <a:lnTo>
                  <a:pt x="3893417" y="5285773"/>
                </a:lnTo>
                <a:lnTo>
                  <a:pt x="3891817" y="5287329"/>
                </a:lnTo>
                <a:lnTo>
                  <a:pt x="3889575" y="5288263"/>
                </a:lnTo>
                <a:lnTo>
                  <a:pt x="3887334" y="5289197"/>
                </a:lnTo>
                <a:lnTo>
                  <a:pt x="3885413" y="5289820"/>
                </a:lnTo>
                <a:lnTo>
                  <a:pt x="3882852" y="5290131"/>
                </a:lnTo>
                <a:lnTo>
                  <a:pt x="3903663" y="5298224"/>
                </a:lnTo>
                <a:lnTo>
                  <a:pt x="3900781" y="5300403"/>
                </a:lnTo>
                <a:lnTo>
                  <a:pt x="3897259" y="5302271"/>
                </a:lnTo>
                <a:lnTo>
                  <a:pt x="3893417" y="5303827"/>
                </a:lnTo>
                <a:lnTo>
                  <a:pt x="3888615" y="5304449"/>
                </a:lnTo>
                <a:lnTo>
                  <a:pt x="3883492" y="5305383"/>
                </a:lnTo>
                <a:lnTo>
                  <a:pt x="3878049" y="5305383"/>
                </a:lnTo>
                <a:lnTo>
                  <a:pt x="3871966" y="5304761"/>
                </a:lnTo>
                <a:lnTo>
                  <a:pt x="3865563" y="5304138"/>
                </a:lnTo>
                <a:lnTo>
                  <a:pt x="3868124" y="5300403"/>
                </a:lnTo>
                <a:lnTo>
                  <a:pt x="3871646" y="5296668"/>
                </a:lnTo>
                <a:lnTo>
                  <a:pt x="3878690" y="5289820"/>
                </a:lnTo>
                <a:lnTo>
                  <a:pt x="3881891" y="5286396"/>
                </a:lnTo>
                <a:lnTo>
                  <a:pt x="3883172" y="5284839"/>
                </a:lnTo>
                <a:lnTo>
                  <a:pt x="3884773" y="5282660"/>
                </a:lnTo>
                <a:lnTo>
                  <a:pt x="3885733" y="5280793"/>
                </a:lnTo>
                <a:lnTo>
                  <a:pt x="3886374" y="5278614"/>
                </a:lnTo>
                <a:lnTo>
                  <a:pt x="3887014" y="5276435"/>
                </a:lnTo>
                <a:lnTo>
                  <a:pt x="3887014" y="5273945"/>
                </a:lnTo>
                <a:close/>
                <a:moveTo>
                  <a:pt x="3970416" y="5272046"/>
                </a:moveTo>
                <a:lnTo>
                  <a:pt x="3979557" y="5273642"/>
                </a:lnTo>
                <a:lnTo>
                  <a:pt x="3987436" y="5275237"/>
                </a:lnTo>
                <a:lnTo>
                  <a:pt x="3994686" y="5277790"/>
                </a:lnTo>
                <a:lnTo>
                  <a:pt x="4000989" y="5280023"/>
                </a:lnTo>
                <a:lnTo>
                  <a:pt x="4006032" y="5282576"/>
                </a:lnTo>
                <a:lnTo>
                  <a:pt x="4010760" y="5285447"/>
                </a:lnTo>
                <a:lnTo>
                  <a:pt x="4014542" y="5288319"/>
                </a:lnTo>
                <a:lnTo>
                  <a:pt x="4017694" y="5291510"/>
                </a:lnTo>
                <a:lnTo>
                  <a:pt x="4020216" y="5294701"/>
                </a:lnTo>
                <a:lnTo>
                  <a:pt x="4022107" y="5297891"/>
                </a:lnTo>
                <a:lnTo>
                  <a:pt x="4023683" y="5301720"/>
                </a:lnTo>
                <a:lnTo>
                  <a:pt x="4024313" y="5305230"/>
                </a:lnTo>
                <a:lnTo>
                  <a:pt x="4024313" y="5309059"/>
                </a:lnTo>
                <a:lnTo>
                  <a:pt x="4023998" y="5312569"/>
                </a:lnTo>
                <a:lnTo>
                  <a:pt x="4023368" y="5316717"/>
                </a:lnTo>
                <a:lnTo>
                  <a:pt x="4021792" y="5320865"/>
                </a:lnTo>
                <a:lnTo>
                  <a:pt x="4020531" y="5324694"/>
                </a:lnTo>
                <a:lnTo>
                  <a:pt x="4018640" y="5328842"/>
                </a:lnTo>
                <a:lnTo>
                  <a:pt x="4016434" y="5332671"/>
                </a:lnTo>
                <a:lnTo>
                  <a:pt x="4013597" y="5336819"/>
                </a:lnTo>
                <a:lnTo>
                  <a:pt x="4007923" y="5344796"/>
                </a:lnTo>
                <a:lnTo>
                  <a:pt x="4001620" y="5352454"/>
                </a:lnTo>
                <a:lnTo>
                  <a:pt x="3994686" y="5359792"/>
                </a:lnTo>
                <a:lnTo>
                  <a:pt x="3987436" y="5367131"/>
                </a:lnTo>
                <a:lnTo>
                  <a:pt x="3980502" y="5373513"/>
                </a:lnTo>
                <a:lnTo>
                  <a:pt x="3973883" y="5379256"/>
                </a:lnTo>
                <a:lnTo>
                  <a:pt x="3966949" y="5379894"/>
                </a:lnTo>
                <a:lnTo>
                  <a:pt x="3960960" y="5379894"/>
                </a:lnTo>
                <a:lnTo>
                  <a:pt x="3955917" y="5378937"/>
                </a:lnTo>
                <a:lnTo>
                  <a:pt x="3951820" y="5378299"/>
                </a:lnTo>
                <a:lnTo>
                  <a:pt x="3943625" y="5376384"/>
                </a:lnTo>
                <a:lnTo>
                  <a:pt x="3938897" y="5375427"/>
                </a:lnTo>
                <a:lnTo>
                  <a:pt x="3934169" y="5374789"/>
                </a:lnTo>
                <a:lnTo>
                  <a:pt x="3922507" y="5382128"/>
                </a:lnTo>
                <a:lnTo>
                  <a:pt x="3916519" y="5385319"/>
                </a:lnTo>
                <a:lnTo>
                  <a:pt x="3909900" y="5389147"/>
                </a:lnTo>
                <a:lnTo>
                  <a:pt x="3903281" y="5392019"/>
                </a:lnTo>
                <a:lnTo>
                  <a:pt x="3896031" y="5395529"/>
                </a:lnTo>
                <a:lnTo>
                  <a:pt x="3888467" y="5398082"/>
                </a:lnTo>
                <a:lnTo>
                  <a:pt x="3879957" y="5400634"/>
                </a:lnTo>
                <a:lnTo>
                  <a:pt x="3879326" y="5399039"/>
                </a:lnTo>
                <a:lnTo>
                  <a:pt x="3879011" y="5397124"/>
                </a:lnTo>
                <a:lnTo>
                  <a:pt x="3879326" y="5395529"/>
                </a:lnTo>
                <a:lnTo>
                  <a:pt x="3879642" y="5393615"/>
                </a:lnTo>
                <a:lnTo>
                  <a:pt x="3880902" y="5390424"/>
                </a:lnTo>
                <a:lnTo>
                  <a:pt x="3882478" y="5387552"/>
                </a:lnTo>
                <a:lnTo>
                  <a:pt x="3883109" y="5385638"/>
                </a:lnTo>
                <a:lnTo>
                  <a:pt x="3883739" y="5384361"/>
                </a:lnTo>
                <a:lnTo>
                  <a:pt x="3883739" y="5383085"/>
                </a:lnTo>
                <a:lnTo>
                  <a:pt x="3883424" y="5381490"/>
                </a:lnTo>
                <a:lnTo>
                  <a:pt x="3882478" y="5380213"/>
                </a:lnTo>
                <a:lnTo>
                  <a:pt x="3881218" y="5378618"/>
                </a:lnTo>
                <a:lnTo>
                  <a:pt x="3879326" y="5377342"/>
                </a:lnTo>
                <a:lnTo>
                  <a:pt x="3876175" y="5376065"/>
                </a:lnTo>
                <a:lnTo>
                  <a:pt x="3872392" y="5376384"/>
                </a:lnTo>
                <a:lnTo>
                  <a:pt x="3869556" y="5377342"/>
                </a:lnTo>
                <a:lnTo>
                  <a:pt x="3867349" y="5378618"/>
                </a:lnTo>
                <a:lnTo>
                  <a:pt x="3865773" y="5380213"/>
                </a:lnTo>
                <a:lnTo>
                  <a:pt x="3863882" y="5381171"/>
                </a:lnTo>
                <a:lnTo>
                  <a:pt x="3861046" y="5382128"/>
                </a:lnTo>
                <a:lnTo>
                  <a:pt x="3857263" y="5382447"/>
                </a:lnTo>
                <a:lnTo>
                  <a:pt x="3851275" y="5382128"/>
                </a:lnTo>
                <a:lnTo>
                  <a:pt x="3856003" y="5378937"/>
                </a:lnTo>
                <a:lnTo>
                  <a:pt x="3860100" y="5375746"/>
                </a:lnTo>
                <a:lnTo>
                  <a:pt x="3864197" y="5372555"/>
                </a:lnTo>
                <a:lnTo>
                  <a:pt x="3867665" y="5369046"/>
                </a:lnTo>
                <a:lnTo>
                  <a:pt x="3871132" y="5365536"/>
                </a:lnTo>
                <a:lnTo>
                  <a:pt x="3874283" y="5361707"/>
                </a:lnTo>
                <a:lnTo>
                  <a:pt x="3879957" y="5354049"/>
                </a:lnTo>
                <a:lnTo>
                  <a:pt x="3885315" y="5346391"/>
                </a:lnTo>
                <a:lnTo>
                  <a:pt x="3890043" y="5338414"/>
                </a:lnTo>
                <a:lnTo>
                  <a:pt x="3894771" y="5330756"/>
                </a:lnTo>
                <a:lnTo>
                  <a:pt x="3899814" y="5322779"/>
                </a:lnTo>
                <a:lnTo>
                  <a:pt x="3904857" y="5315122"/>
                </a:lnTo>
                <a:lnTo>
                  <a:pt x="3910845" y="5307464"/>
                </a:lnTo>
                <a:lnTo>
                  <a:pt x="3913997" y="5303954"/>
                </a:lnTo>
                <a:lnTo>
                  <a:pt x="3917464" y="5300444"/>
                </a:lnTo>
                <a:lnTo>
                  <a:pt x="3921246" y="5296615"/>
                </a:lnTo>
                <a:lnTo>
                  <a:pt x="3925029" y="5293424"/>
                </a:lnTo>
                <a:lnTo>
                  <a:pt x="3929441" y="5290234"/>
                </a:lnTo>
                <a:lnTo>
                  <a:pt x="3933854" y="5287043"/>
                </a:lnTo>
                <a:lnTo>
                  <a:pt x="3938897" y="5284490"/>
                </a:lnTo>
                <a:lnTo>
                  <a:pt x="3944570" y="5281299"/>
                </a:lnTo>
                <a:lnTo>
                  <a:pt x="3950559" y="5278747"/>
                </a:lnTo>
                <a:lnTo>
                  <a:pt x="3956547" y="5276513"/>
                </a:lnTo>
                <a:lnTo>
                  <a:pt x="3963167" y="5273961"/>
                </a:lnTo>
                <a:close/>
                <a:moveTo>
                  <a:pt x="2376855" y="5270458"/>
                </a:moveTo>
                <a:lnTo>
                  <a:pt x="2381342" y="5270795"/>
                </a:lnTo>
                <a:lnTo>
                  <a:pt x="2384548" y="5271469"/>
                </a:lnTo>
                <a:lnTo>
                  <a:pt x="2387754" y="5272142"/>
                </a:lnTo>
                <a:lnTo>
                  <a:pt x="2390639" y="5272816"/>
                </a:lnTo>
                <a:lnTo>
                  <a:pt x="2394485" y="5273489"/>
                </a:lnTo>
                <a:lnTo>
                  <a:pt x="2398973" y="5273489"/>
                </a:lnTo>
                <a:lnTo>
                  <a:pt x="2405064" y="5272816"/>
                </a:lnTo>
                <a:lnTo>
                  <a:pt x="2403140" y="5274499"/>
                </a:lnTo>
                <a:lnTo>
                  <a:pt x="2400897" y="5276857"/>
                </a:lnTo>
                <a:lnTo>
                  <a:pt x="2400255" y="5277867"/>
                </a:lnTo>
                <a:lnTo>
                  <a:pt x="2399935" y="5278877"/>
                </a:lnTo>
                <a:lnTo>
                  <a:pt x="2399614" y="5280224"/>
                </a:lnTo>
                <a:lnTo>
                  <a:pt x="2399935" y="5281571"/>
                </a:lnTo>
                <a:lnTo>
                  <a:pt x="2396409" y="5280224"/>
                </a:lnTo>
                <a:lnTo>
                  <a:pt x="2391921" y="5279214"/>
                </a:lnTo>
                <a:lnTo>
                  <a:pt x="2382945" y="5277867"/>
                </a:lnTo>
                <a:lnTo>
                  <a:pt x="2378457" y="5276857"/>
                </a:lnTo>
                <a:lnTo>
                  <a:pt x="2375253" y="5275173"/>
                </a:lnTo>
                <a:lnTo>
                  <a:pt x="2373970" y="5274499"/>
                </a:lnTo>
                <a:lnTo>
                  <a:pt x="2373008" y="5273489"/>
                </a:lnTo>
                <a:lnTo>
                  <a:pt x="2372368" y="5272142"/>
                </a:lnTo>
                <a:lnTo>
                  <a:pt x="2371726" y="5270795"/>
                </a:lnTo>
                <a:close/>
                <a:moveTo>
                  <a:pt x="213382" y="5259346"/>
                </a:moveTo>
                <a:lnTo>
                  <a:pt x="216995" y="5259971"/>
                </a:lnTo>
                <a:lnTo>
                  <a:pt x="219404" y="5260908"/>
                </a:lnTo>
                <a:lnTo>
                  <a:pt x="221512" y="5262157"/>
                </a:lnTo>
                <a:lnTo>
                  <a:pt x="223017" y="5263094"/>
                </a:lnTo>
                <a:lnTo>
                  <a:pt x="224523" y="5264343"/>
                </a:lnTo>
                <a:lnTo>
                  <a:pt x="225125" y="5265280"/>
                </a:lnTo>
                <a:lnTo>
                  <a:pt x="225426" y="5266529"/>
                </a:lnTo>
                <a:lnTo>
                  <a:pt x="225125" y="5267778"/>
                </a:lnTo>
                <a:lnTo>
                  <a:pt x="224824" y="5269340"/>
                </a:lnTo>
                <a:lnTo>
                  <a:pt x="224222" y="5270589"/>
                </a:lnTo>
                <a:lnTo>
                  <a:pt x="221813" y="5273087"/>
                </a:lnTo>
                <a:lnTo>
                  <a:pt x="219404" y="5275586"/>
                </a:lnTo>
                <a:lnTo>
                  <a:pt x="216694" y="5278396"/>
                </a:lnTo>
                <a:lnTo>
                  <a:pt x="213684" y="5277772"/>
                </a:lnTo>
                <a:lnTo>
                  <a:pt x="211576" y="5276835"/>
                </a:lnTo>
                <a:lnTo>
                  <a:pt x="210070" y="5276210"/>
                </a:lnTo>
                <a:lnTo>
                  <a:pt x="208565" y="5274649"/>
                </a:lnTo>
                <a:lnTo>
                  <a:pt x="208264" y="5273712"/>
                </a:lnTo>
                <a:lnTo>
                  <a:pt x="207963" y="5272463"/>
                </a:lnTo>
                <a:lnTo>
                  <a:pt x="208264" y="5271213"/>
                </a:lnTo>
                <a:lnTo>
                  <a:pt x="208565" y="5269652"/>
                </a:lnTo>
                <a:lnTo>
                  <a:pt x="210372" y="5266841"/>
                </a:lnTo>
                <a:lnTo>
                  <a:pt x="211877" y="5264031"/>
                </a:lnTo>
                <a:lnTo>
                  <a:pt x="213081" y="5261220"/>
                </a:lnTo>
                <a:lnTo>
                  <a:pt x="213382" y="5260283"/>
                </a:lnTo>
                <a:close/>
                <a:moveTo>
                  <a:pt x="2304505" y="5256171"/>
                </a:moveTo>
                <a:lnTo>
                  <a:pt x="2309868" y="5257135"/>
                </a:lnTo>
                <a:lnTo>
                  <a:pt x="2313651" y="5258099"/>
                </a:lnTo>
                <a:lnTo>
                  <a:pt x="2316174" y="5259385"/>
                </a:lnTo>
                <a:lnTo>
                  <a:pt x="2317435" y="5260349"/>
                </a:lnTo>
                <a:lnTo>
                  <a:pt x="2317751" y="5261313"/>
                </a:lnTo>
                <a:lnTo>
                  <a:pt x="2317751" y="5261955"/>
                </a:lnTo>
                <a:lnTo>
                  <a:pt x="2317435" y="5263241"/>
                </a:lnTo>
                <a:lnTo>
                  <a:pt x="2316489" y="5264526"/>
                </a:lnTo>
                <a:lnTo>
                  <a:pt x="2315228" y="5266133"/>
                </a:lnTo>
                <a:lnTo>
                  <a:pt x="2312075" y="5269025"/>
                </a:lnTo>
                <a:lnTo>
                  <a:pt x="2310814" y="5270631"/>
                </a:lnTo>
                <a:lnTo>
                  <a:pt x="2309868" y="5271917"/>
                </a:lnTo>
                <a:lnTo>
                  <a:pt x="2309868" y="5273524"/>
                </a:lnTo>
                <a:lnTo>
                  <a:pt x="2309868" y="5274166"/>
                </a:lnTo>
                <a:lnTo>
                  <a:pt x="2310182" y="5275130"/>
                </a:lnTo>
                <a:lnTo>
                  <a:pt x="2310814" y="5276094"/>
                </a:lnTo>
                <a:lnTo>
                  <a:pt x="2311759" y="5276737"/>
                </a:lnTo>
                <a:lnTo>
                  <a:pt x="2314597" y="5278022"/>
                </a:lnTo>
                <a:lnTo>
                  <a:pt x="2311128" y="5278022"/>
                </a:lnTo>
                <a:lnTo>
                  <a:pt x="2308290" y="5277701"/>
                </a:lnTo>
                <a:lnTo>
                  <a:pt x="2306398" y="5278022"/>
                </a:lnTo>
                <a:lnTo>
                  <a:pt x="2304505" y="5278344"/>
                </a:lnTo>
                <a:lnTo>
                  <a:pt x="2303244" y="5278665"/>
                </a:lnTo>
                <a:lnTo>
                  <a:pt x="2302298" y="5279308"/>
                </a:lnTo>
                <a:lnTo>
                  <a:pt x="2301983" y="5280272"/>
                </a:lnTo>
                <a:lnTo>
                  <a:pt x="2301667" y="5280914"/>
                </a:lnTo>
                <a:lnTo>
                  <a:pt x="2301983" y="5282842"/>
                </a:lnTo>
                <a:lnTo>
                  <a:pt x="2302613" y="5285413"/>
                </a:lnTo>
                <a:lnTo>
                  <a:pt x="2303244" y="5287341"/>
                </a:lnTo>
                <a:lnTo>
                  <a:pt x="2303244" y="5289269"/>
                </a:lnTo>
                <a:lnTo>
                  <a:pt x="2297567" y="5287984"/>
                </a:lnTo>
                <a:lnTo>
                  <a:pt x="2293153" y="5287341"/>
                </a:lnTo>
                <a:lnTo>
                  <a:pt x="2289683" y="5287020"/>
                </a:lnTo>
                <a:lnTo>
                  <a:pt x="2287791" y="5287341"/>
                </a:lnTo>
                <a:lnTo>
                  <a:pt x="2286530" y="5287984"/>
                </a:lnTo>
                <a:lnTo>
                  <a:pt x="2285900" y="5289269"/>
                </a:lnTo>
                <a:lnTo>
                  <a:pt x="2285900" y="5290554"/>
                </a:lnTo>
                <a:lnTo>
                  <a:pt x="2286214" y="5292482"/>
                </a:lnTo>
                <a:lnTo>
                  <a:pt x="2287476" y="5296017"/>
                </a:lnTo>
                <a:lnTo>
                  <a:pt x="2288737" y="5299552"/>
                </a:lnTo>
                <a:lnTo>
                  <a:pt x="2289053" y="5301159"/>
                </a:lnTo>
                <a:lnTo>
                  <a:pt x="2288737" y="5302123"/>
                </a:lnTo>
                <a:lnTo>
                  <a:pt x="2288422" y="5302765"/>
                </a:lnTo>
                <a:lnTo>
                  <a:pt x="2287791" y="5303087"/>
                </a:lnTo>
                <a:lnTo>
                  <a:pt x="2286214" y="5303729"/>
                </a:lnTo>
                <a:lnTo>
                  <a:pt x="2287476" y="5304693"/>
                </a:lnTo>
                <a:lnTo>
                  <a:pt x="2289053" y="5305015"/>
                </a:lnTo>
                <a:lnTo>
                  <a:pt x="2290629" y="5305015"/>
                </a:lnTo>
                <a:lnTo>
                  <a:pt x="2292837" y="5304693"/>
                </a:lnTo>
                <a:lnTo>
                  <a:pt x="2298198" y="5303408"/>
                </a:lnTo>
                <a:lnTo>
                  <a:pt x="2301667" y="5303087"/>
                </a:lnTo>
                <a:lnTo>
                  <a:pt x="2305452" y="5303087"/>
                </a:lnTo>
                <a:lnTo>
                  <a:pt x="2304821" y="5304372"/>
                </a:lnTo>
                <a:lnTo>
                  <a:pt x="2304505" y="5305979"/>
                </a:lnTo>
                <a:lnTo>
                  <a:pt x="2303559" y="5306943"/>
                </a:lnTo>
                <a:lnTo>
                  <a:pt x="2302298" y="5307907"/>
                </a:lnTo>
                <a:lnTo>
                  <a:pt x="2299460" y="5309835"/>
                </a:lnTo>
                <a:lnTo>
                  <a:pt x="2295360" y="5311120"/>
                </a:lnTo>
                <a:lnTo>
                  <a:pt x="2290945" y="5312405"/>
                </a:lnTo>
                <a:lnTo>
                  <a:pt x="2286214" y="5313691"/>
                </a:lnTo>
                <a:lnTo>
                  <a:pt x="2274861" y="5315298"/>
                </a:lnTo>
                <a:lnTo>
                  <a:pt x="2275807" y="5315940"/>
                </a:lnTo>
                <a:lnTo>
                  <a:pt x="2276753" y="5316583"/>
                </a:lnTo>
                <a:lnTo>
                  <a:pt x="2279276" y="5317547"/>
                </a:lnTo>
                <a:lnTo>
                  <a:pt x="2281169" y="5318832"/>
                </a:lnTo>
                <a:lnTo>
                  <a:pt x="2281799" y="5319475"/>
                </a:lnTo>
                <a:lnTo>
                  <a:pt x="2282430" y="5320760"/>
                </a:lnTo>
                <a:lnTo>
                  <a:pt x="2287476" y="5320760"/>
                </a:lnTo>
                <a:lnTo>
                  <a:pt x="2291260" y="5319796"/>
                </a:lnTo>
                <a:lnTo>
                  <a:pt x="2294414" y="5319154"/>
                </a:lnTo>
                <a:lnTo>
                  <a:pt x="2297252" y="5318190"/>
                </a:lnTo>
                <a:lnTo>
                  <a:pt x="2300091" y="5317547"/>
                </a:lnTo>
                <a:lnTo>
                  <a:pt x="2303559" y="5316904"/>
                </a:lnTo>
                <a:lnTo>
                  <a:pt x="2308290" y="5316583"/>
                </a:lnTo>
                <a:lnTo>
                  <a:pt x="2314282" y="5316904"/>
                </a:lnTo>
                <a:lnTo>
                  <a:pt x="2315543" y="5318190"/>
                </a:lnTo>
                <a:lnTo>
                  <a:pt x="2315860" y="5319154"/>
                </a:lnTo>
                <a:lnTo>
                  <a:pt x="2315860" y="5320118"/>
                </a:lnTo>
                <a:lnTo>
                  <a:pt x="2314912" y="5321403"/>
                </a:lnTo>
                <a:lnTo>
                  <a:pt x="2313651" y="5322046"/>
                </a:lnTo>
                <a:lnTo>
                  <a:pt x="2311759" y="5323010"/>
                </a:lnTo>
                <a:lnTo>
                  <a:pt x="2308290" y="5324295"/>
                </a:lnTo>
                <a:lnTo>
                  <a:pt x="2304821" y="5325580"/>
                </a:lnTo>
                <a:lnTo>
                  <a:pt x="2303876" y="5325902"/>
                </a:lnTo>
                <a:lnTo>
                  <a:pt x="2303244" y="5326544"/>
                </a:lnTo>
                <a:lnTo>
                  <a:pt x="2303559" y="5326866"/>
                </a:lnTo>
                <a:lnTo>
                  <a:pt x="2304505" y="5327187"/>
                </a:lnTo>
                <a:lnTo>
                  <a:pt x="2309551" y="5327830"/>
                </a:lnTo>
                <a:lnTo>
                  <a:pt x="2306398" y="5329758"/>
                </a:lnTo>
                <a:lnTo>
                  <a:pt x="2302613" y="5330722"/>
                </a:lnTo>
                <a:lnTo>
                  <a:pt x="2294098" y="5332650"/>
                </a:lnTo>
                <a:lnTo>
                  <a:pt x="2285584" y="5334578"/>
                </a:lnTo>
                <a:lnTo>
                  <a:pt x="2281484" y="5335863"/>
                </a:lnTo>
                <a:lnTo>
                  <a:pt x="2278646" y="5337470"/>
                </a:lnTo>
                <a:lnTo>
                  <a:pt x="2280538" y="5340041"/>
                </a:lnTo>
                <a:lnTo>
                  <a:pt x="2282430" y="5342611"/>
                </a:lnTo>
                <a:lnTo>
                  <a:pt x="2286845" y="5348074"/>
                </a:lnTo>
                <a:lnTo>
                  <a:pt x="2290945" y="5353537"/>
                </a:lnTo>
                <a:lnTo>
                  <a:pt x="2293153" y="5356107"/>
                </a:lnTo>
                <a:lnTo>
                  <a:pt x="2295045" y="5359000"/>
                </a:lnTo>
                <a:lnTo>
                  <a:pt x="2290629" y="5359000"/>
                </a:lnTo>
                <a:lnTo>
                  <a:pt x="2287161" y="5358678"/>
                </a:lnTo>
                <a:lnTo>
                  <a:pt x="2280853" y="5357393"/>
                </a:lnTo>
                <a:lnTo>
                  <a:pt x="2276123" y="5356429"/>
                </a:lnTo>
                <a:lnTo>
                  <a:pt x="2273284" y="5355465"/>
                </a:lnTo>
                <a:lnTo>
                  <a:pt x="2271709" y="5355143"/>
                </a:lnTo>
                <a:lnTo>
                  <a:pt x="2271392" y="5355465"/>
                </a:lnTo>
                <a:lnTo>
                  <a:pt x="2271709" y="5355786"/>
                </a:lnTo>
                <a:lnTo>
                  <a:pt x="2272970" y="5358357"/>
                </a:lnTo>
                <a:lnTo>
                  <a:pt x="2276123" y="5362213"/>
                </a:lnTo>
                <a:lnTo>
                  <a:pt x="2272654" y="5362534"/>
                </a:lnTo>
                <a:lnTo>
                  <a:pt x="2270131" y="5362213"/>
                </a:lnTo>
                <a:lnTo>
                  <a:pt x="2267923" y="5361892"/>
                </a:lnTo>
                <a:lnTo>
                  <a:pt x="2266662" y="5360928"/>
                </a:lnTo>
                <a:lnTo>
                  <a:pt x="2265400" y="5360285"/>
                </a:lnTo>
                <a:lnTo>
                  <a:pt x="2264770" y="5359000"/>
                </a:lnTo>
                <a:lnTo>
                  <a:pt x="2263508" y="5356429"/>
                </a:lnTo>
                <a:lnTo>
                  <a:pt x="2261931" y="5354179"/>
                </a:lnTo>
                <a:lnTo>
                  <a:pt x="2260986" y="5353215"/>
                </a:lnTo>
                <a:lnTo>
                  <a:pt x="2259725" y="5352573"/>
                </a:lnTo>
                <a:lnTo>
                  <a:pt x="2257832" y="5351930"/>
                </a:lnTo>
                <a:lnTo>
                  <a:pt x="2255624" y="5351609"/>
                </a:lnTo>
                <a:lnTo>
                  <a:pt x="2252470" y="5351609"/>
                </a:lnTo>
                <a:lnTo>
                  <a:pt x="2248686" y="5351930"/>
                </a:lnTo>
                <a:lnTo>
                  <a:pt x="2249317" y="5350645"/>
                </a:lnTo>
                <a:lnTo>
                  <a:pt x="2249948" y="5349681"/>
                </a:lnTo>
                <a:lnTo>
                  <a:pt x="2250894" y="5349038"/>
                </a:lnTo>
                <a:lnTo>
                  <a:pt x="2252155" y="5348717"/>
                </a:lnTo>
                <a:lnTo>
                  <a:pt x="2253417" y="5348717"/>
                </a:lnTo>
                <a:lnTo>
                  <a:pt x="2254678" y="5348717"/>
                </a:lnTo>
                <a:lnTo>
                  <a:pt x="2258147" y="5349359"/>
                </a:lnTo>
                <a:lnTo>
                  <a:pt x="2261616" y="5350645"/>
                </a:lnTo>
                <a:lnTo>
                  <a:pt x="2265717" y="5351609"/>
                </a:lnTo>
                <a:lnTo>
                  <a:pt x="2270131" y="5351930"/>
                </a:lnTo>
                <a:lnTo>
                  <a:pt x="2272338" y="5351930"/>
                </a:lnTo>
                <a:lnTo>
                  <a:pt x="2274231" y="5351287"/>
                </a:lnTo>
                <a:lnTo>
                  <a:pt x="2270762" y="5348074"/>
                </a:lnTo>
                <a:lnTo>
                  <a:pt x="2267608" y="5344861"/>
                </a:lnTo>
                <a:lnTo>
                  <a:pt x="2265717" y="5341647"/>
                </a:lnTo>
                <a:lnTo>
                  <a:pt x="2264139" y="5338434"/>
                </a:lnTo>
                <a:lnTo>
                  <a:pt x="2263193" y="5335220"/>
                </a:lnTo>
                <a:lnTo>
                  <a:pt x="2262877" y="5332328"/>
                </a:lnTo>
                <a:lnTo>
                  <a:pt x="2262877" y="5329436"/>
                </a:lnTo>
                <a:lnTo>
                  <a:pt x="2263193" y="5326223"/>
                </a:lnTo>
                <a:lnTo>
                  <a:pt x="2263824" y="5323010"/>
                </a:lnTo>
                <a:lnTo>
                  <a:pt x="2264770" y="5319796"/>
                </a:lnTo>
                <a:lnTo>
                  <a:pt x="2267293" y="5313369"/>
                </a:lnTo>
                <a:lnTo>
                  <a:pt x="2270131" y="5306300"/>
                </a:lnTo>
                <a:lnTo>
                  <a:pt x="2271392" y="5302444"/>
                </a:lnTo>
                <a:lnTo>
                  <a:pt x="2272338" y="5298909"/>
                </a:lnTo>
                <a:lnTo>
                  <a:pt x="2271709" y="5297624"/>
                </a:lnTo>
                <a:lnTo>
                  <a:pt x="2270131" y="5296660"/>
                </a:lnTo>
                <a:lnTo>
                  <a:pt x="2266031" y="5294732"/>
                </a:lnTo>
                <a:lnTo>
                  <a:pt x="2261301" y="5292804"/>
                </a:lnTo>
                <a:lnTo>
                  <a:pt x="2257201" y="5290554"/>
                </a:lnTo>
                <a:lnTo>
                  <a:pt x="2253417" y="5288305"/>
                </a:lnTo>
                <a:lnTo>
                  <a:pt x="2252155" y="5287341"/>
                </a:lnTo>
                <a:lnTo>
                  <a:pt x="2251840" y="5286377"/>
                </a:lnTo>
                <a:lnTo>
                  <a:pt x="2251840" y="5285413"/>
                </a:lnTo>
                <a:lnTo>
                  <a:pt x="2252470" y="5284449"/>
                </a:lnTo>
                <a:lnTo>
                  <a:pt x="2254047" y="5283485"/>
                </a:lnTo>
                <a:lnTo>
                  <a:pt x="2256886" y="5282200"/>
                </a:lnTo>
                <a:lnTo>
                  <a:pt x="2255309" y="5281878"/>
                </a:lnTo>
                <a:lnTo>
                  <a:pt x="2253417" y="5281557"/>
                </a:lnTo>
                <a:lnTo>
                  <a:pt x="2251840" y="5281557"/>
                </a:lnTo>
                <a:lnTo>
                  <a:pt x="2250263" y="5281878"/>
                </a:lnTo>
                <a:lnTo>
                  <a:pt x="2246479" y="5282521"/>
                </a:lnTo>
                <a:lnTo>
                  <a:pt x="2243010" y="5283806"/>
                </a:lnTo>
                <a:lnTo>
                  <a:pt x="2238910" y="5284449"/>
                </a:lnTo>
                <a:lnTo>
                  <a:pt x="2236702" y="5284449"/>
                </a:lnTo>
                <a:lnTo>
                  <a:pt x="2234495" y="5284449"/>
                </a:lnTo>
                <a:lnTo>
                  <a:pt x="2231972" y="5283806"/>
                </a:lnTo>
                <a:lnTo>
                  <a:pt x="2229449" y="5282842"/>
                </a:lnTo>
                <a:lnTo>
                  <a:pt x="2227241" y="5281878"/>
                </a:lnTo>
                <a:lnTo>
                  <a:pt x="2224088" y="5280593"/>
                </a:lnTo>
                <a:lnTo>
                  <a:pt x="2238279" y="5278022"/>
                </a:lnTo>
                <a:lnTo>
                  <a:pt x="2250894" y="5276094"/>
                </a:lnTo>
                <a:lnTo>
                  <a:pt x="2261931" y="5273845"/>
                </a:lnTo>
                <a:lnTo>
                  <a:pt x="2272338" y="5271917"/>
                </a:lnTo>
                <a:lnTo>
                  <a:pt x="2276753" y="5270631"/>
                </a:lnTo>
                <a:lnTo>
                  <a:pt x="2281484" y="5269346"/>
                </a:lnTo>
                <a:lnTo>
                  <a:pt x="2285900" y="5267739"/>
                </a:lnTo>
                <a:lnTo>
                  <a:pt x="2289683" y="5266133"/>
                </a:lnTo>
                <a:lnTo>
                  <a:pt x="2293783" y="5264205"/>
                </a:lnTo>
                <a:lnTo>
                  <a:pt x="2297252" y="5261955"/>
                </a:lnTo>
                <a:lnTo>
                  <a:pt x="2301036" y="5259063"/>
                </a:lnTo>
                <a:close/>
                <a:moveTo>
                  <a:pt x="2409375" y="5245058"/>
                </a:moveTo>
                <a:lnTo>
                  <a:pt x="2416407" y="5245058"/>
                </a:lnTo>
                <a:lnTo>
                  <a:pt x="2422801" y="5246328"/>
                </a:lnTo>
                <a:lnTo>
                  <a:pt x="2425679" y="5246646"/>
                </a:lnTo>
                <a:lnTo>
                  <a:pt x="2427917" y="5247598"/>
                </a:lnTo>
                <a:lnTo>
                  <a:pt x="2425679" y="5249186"/>
                </a:lnTo>
                <a:lnTo>
                  <a:pt x="2424400" y="5250139"/>
                </a:lnTo>
                <a:lnTo>
                  <a:pt x="2424080" y="5250774"/>
                </a:lnTo>
                <a:lnTo>
                  <a:pt x="2424080" y="5251409"/>
                </a:lnTo>
                <a:lnTo>
                  <a:pt x="2425039" y="5252044"/>
                </a:lnTo>
                <a:lnTo>
                  <a:pt x="2426638" y="5252361"/>
                </a:lnTo>
                <a:lnTo>
                  <a:pt x="2428876" y="5252679"/>
                </a:lnTo>
                <a:lnTo>
                  <a:pt x="2425998" y="5252996"/>
                </a:lnTo>
                <a:lnTo>
                  <a:pt x="2421203" y="5252996"/>
                </a:lnTo>
                <a:lnTo>
                  <a:pt x="2408414" y="5252044"/>
                </a:lnTo>
                <a:lnTo>
                  <a:pt x="2394347" y="5251409"/>
                </a:lnTo>
                <a:lnTo>
                  <a:pt x="2388274" y="5251091"/>
                </a:lnTo>
                <a:lnTo>
                  <a:pt x="2382838" y="5251409"/>
                </a:lnTo>
                <a:lnTo>
                  <a:pt x="2383797" y="5250139"/>
                </a:lnTo>
                <a:lnTo>
                  <a:pt x="2385395" y="5249186"/>
                </a:lnTo>
                <a:lnTo>
                  <a:pt x="2387314" y="5248551"/>
                </a:lnTo>
                <a:lnTo>
                  <a:pt x="2389871" y="5247598"/>
                </a:lnTo>
                <a:lnTo>
                  <a:pt x="2395946" y="5246328"/>
                </a:lnTo>
                <a:lnTo>
                  <a:pt x="2402660" y="5245376"/>
                </a:lnTo>
                <a:close/>
                <a:moveTo>
                  <a:pt x="2334610" y="5238708"/>
                </a:moveTo>
                <a:lnTo>
                  <a:pt x="2334939" y="5238708"/>
                </a:lnTo>
                <a:lnTo>
                  <a:pt x="2336252" y="5239360"/>
                </a:lnTo>
                <a:lnTo>
                  <a:pt x="2337895" y="5240011"/>
                </a:lnTo>
                <a:lnTo>
                  <a:pt x="2339208" y="5241313"/>
                </a:lnTo>
                <a:lnTo>
                  <a:pt x="2342821" y="5245221"/>
                </a:lnTo>
                <a:lnTo>
                  <a:pt x="2346435" y="5250106"/>
                </a:lnTo>
                <a:lnTo>
                  <a:pt x="2349390" y="5255316"/>
                </a:lnTo>
                <a:lnTo>
                  <a:pt x="2352018" y="5259549"/>
                </a:lnTo>
                <a:lnTo>
                  <a:pt x="2352346" y="5261177"/>
                </a:lnTo>
                <a:lnTo>
                  <a:pt x="2352675" y="5263131"/>
                </a:lnTo>
                <a:lnTo>
                  <a:pt x="2352675" y="5263783"/>
                </a:lnTo>
                <a:lnTo>
                  <a:pt x="2352346" y="5264108"/>
                </a:lnTo>
                <a:lnTo>
                  <a:pt x="2352018" y="5264108"/>
                </a:lnTo>
                <a:lnTo>
                  <a:pt x="2341508" y="5259224"/>
                </a:lnTo>
                <a:lnTo>
                  <a:pt x="2338223" y="5257595"/>
                </a:lnTo>
                <a:lnTo>
                  <a:pt x="2336909" y="5256619"/>
                </a:lnTo>
                <a:lnTo>
                  <a:pt x="2335924" y="5255642"/>
                </a:lnTo>
                <a:lnTo>
                  <a:pt x="2334939" y="5254665"/>
                </a:lnTo>
                <a:lnTo>
                  <a:pt x="2334282" y="5253036"/>
                </a:lnTo>
                <a:lnTo>
                  <a:pt x="2333953" y="5251408"/>
                </a:lnTo>
                <a:lnTo>
                  <a:pt x="2333626" y="5249780"/>
                </a:lnTo>
                <a:lnTo>
                  <a:pt x="2333626" y="5245221"/>
                </a:lnTo>
                <a:lnTo>
                  <a:pt x="2333953" y="5239360"/>
                </a:lnTo>
                <a:close/>
                <a:moveTo>
                  <a:pt x="214313" y="5229183"/>
                </a:moveTo>
                <a:lnTo>
                  <a:pt x="220125" y="5229510"/>
                </a:lnTo>
                <a:lnTo>
                  <a:pt x="224968" y="5230164"/>
                </a:lnTo>
                <a:lnTo>
                  <a:pt x="228197" y="5230817"/>
                </a:lnTo>
                <a:lnTo>
                  <a:pt x="230457" y="5231798"/>
                </a:lnTo>
                <a:lnTo>
                  <a:pt x="232394" y="5233432"/>
                </a:lnTo>
                <a:lnTo>
                  <a:pt x="233363" y="5234739"/>
                </a:lnTo>
                <a:lnTo>
                  <a:pt x="233363" y="5236047"/>
                </a:lnTo>
                <a:lnTo>
                  <a:pt x="233363" y="5237354"/>
                </a:lnTo>
                <a:lnTo>
                  <a:pt x="232394" y="5238988"/>
                </a:lnTo>
                <a:lnTo>
                  <a:pt x="231426" y="5240949"/>
                </a:lnTo>
                <a:lnTo>
                  <a:pt x="228843" y="5244545"/>
                </a:lnTo>
                <a:lnTo>
                  <a:pt x="226259" y="5248140"/>
                </a:lnTo>
                <a:lnTo>
                  <a:pt x="225291" y="5249774"/>
                </a:lnTo>
                <a:lnTo>
                  <a:pt x="224645" y="5251408"/>
                </a:lnTo>
                <a:lnTo>
                  <a:pt x="222062" y="5251081"/>
                </a:lnTo>
                <a:lnTo>
                  <a:pt x="220125" y="5250428"/>
                </a:lnTo>
                <a:lnTo>
                  <a:pt x="218510" y="5249447"/>
                </a:lnTo>
                <a:lnTo>
                  <a:pt x="217542" y="5248467"/>
                </a:lnTo>
                <a:lnTo>
                  <a:pt x="216573" y="5246833"/>
                </a:lnTo>
                <a:lnTo>
                  <a:pt x="216250" y="5245198"/>
                </a:lnTo>
                <a:lnTo>
                  <a:pt x="215927" y="5243891"/>
                </a:lnTo>
                <a:lnTo>
                  <a:pt x="215927" y="5242257"/>
                </a:lnTo>
                <a:lnTo>
                  <a:pt x="216250" y="5235393"/>
                </a:lnTo>
                <a:lnTo>
                  <a:pt x="216250" y="5233759"/>
                </a:lnTo>
                <a:lnTo>
                  <a:pt x="215927" y="5231798"/>
                </a:lnTo>
                <a:lnTo>
                  <a:pt x="214959" y="5230491"/>
                </a:lnTo>
                <a:close/>
                <a:moveTo>
                  <a:pt x="2397540" y="5221246"/>
                </a:moveTo>
                <a:lnTo>
                  <a:pt x="2400439" y="5221579"/>
                </a:lnTo>
                <a:lnTo>
                  <a:pt x="2403016" y="5221911"/>
                </a:lnTo>
                <a:lnTo>
                  <a:pt x="2404948" y="5222243"/>
                </a:lnTo>
                <a:lnTo>
                  <a:pt x="2406881" y="5222908"/>
                </a:lnTo>
                <a:lnTo>
                  <a:pt x="2408169" y="5223572"/>
                </a:lnTo>
                <a:lnTo>
                  <a:pt x="2409458" y="5224901"/>
                </a:lnTo>
                <a:lnTo>
                  <a:pt x="2410746" y="5225898"/>
                </a:lnTo>
                <a:lnTo>
                  <a:pt x="2411390" y="5226895"/>
                </a:lnTo>
                <a:lnTo>
                  <a:pt x="2412357" y="5229553"/>
                </a:lnTo>
                <a:lnTo>
                  <a:pt x="2412679" y="5232211"/>
                </a:lnTo>
                <a:lnTo>
                  <a:pt x="2413001" y="5235534"/>
                </a:lnTo>
                <a:lnTo>
                  <a:pt x="2409136" y="5235534"/>
                </a:lnTo>
                <a:lnTo>
                  <a:pt x="2406559" y="5235534"/>
                </a:lnTo>
                <a:lnTo>
                  <a:pt x="2403982" y="5235202"/>
                </a:lnTo>
                <a:lnTo>
                  <a:pt x="2401727" y="5234537"/>
                </a:lnTo>
                <a:lnTo>
                  <a:pt x="2400117" y="5233873"/>
                </a:lnTo>
                <a:lnTo>
                  <a:pt x="2398828" y="5233208"/>
                </a:lnTo>
                <a:lnTo>
                  <a:pt x="2397863" y="5231879"/>
                </a:lnTo>
                <a:lnTo>
                  <a:pt x="2396896" y="5230882"/>
                </a:lnTo>
                <a:lnTo>
                  <a:pt x="2395607" y="5228556"/>
                </a:lnTo>
                <a:lnTo>
                  <a:pt x="2394319" y="5226230"/>
                </a:lnTo>
                <a:lnTo>
                  <a:pt x="2392708" y="5223572"/>
                </a:lnTo>
                <a:lnTo>
                  <a:pt x="2392064" y="5222575"/>
                </a:lnTo>
                <a:lnTo>
                  <a:pt x="2390776" y="5221579"/>
                </a:lnTo>
                <a:close/>
                <a:moveTo>
                  <a:pt x="3966435" y="5216483"/>
                </a:moveTo>
                <a:lnTo>
                  <a:pt x="3969818" y="5217130"/>
                </a:lnTo>
                <a:lnTo>
                  <a:pt x="3972863" y="5217453"/>
                </a:lnTo>
                <a:lnTo>
                  <a:pt x="3975231" y="5218100"/>
                </a:lnTo>
                <a:lnTo>
                  <a:pt x="3976585" y="5219394"/>
                </a:lnTo>
                <a:lnTo>
                  <a:pt x="3977600" y="5220364"/>
                </a:lnTo>
                <a:lnTo>
                  <a:pt x="3978276" y="5221981"/>
                </a:lnTo>
                <a:lnTo>
                  <a:pt x="3978276" y="5223274"/>
                </a:lnTo>
                <a:lnTo>
                  <a:pt x="3978276" y="5225215"/>
                </a:lnTo>
                <a:lnTo>
                  <a:pt x="3977600" y="5226832"/>
                </a:lnTo>
                <a:lnTo>
                  <a:pt x="3976923" y="5228449"/>
                </a:lnTo>
                <a:lnTo>
                  <a:pt x="3976246" y="5229742"/>
                </a:lnTo>
                <a:lnTo>
                  <a:pt x="3973878" y="5232329"/>
                </a:lnTo>
                <a:lnTo>
                  <a:pt x="3972863" y="5233299"/>
                </a:lnTo>
                <a:lnTo>
                  <a:pt x="3971510" y="5233946"/>
                </a:lnTo>
                <a:lnTo>
                  <a:pt x="3967788" y="5232329"/>
                </a:lnTo>
                <a:lnTo>
                  <a:pt x="3964405" y="5230066"/>
                </a:lnTo>
                <a:lnTo>
                  <a:pt x="3961359" y="5228125"/>
                </a:lnTo>
                <a:lnTo>
                  <a:pt x="3958991" y="5225862"/>
                </a:lnTo>
                <a:lnTo>
                  <a:pt x="3958314" y="5224891"/>
                </a:lnTo>
                <a:lnTo>
                  <a:pt x="3957976" y="5223274"/>
                </a:lnTo>
                <a:lnTo>
                  <a:pt x="3957638" y="5222304"/>
                </a:lnTo>
                <a:lnTo>
                  <a:pt x="3957976" y="5221011"/>
                </a:lnTo>
                <a:lnTo>
                  <a:pt x="3958314" y="5220041"/>
                </a:lnTo>
                <a:lnTo>
                  <a:pt x="3959329" y="5219070"/>
                </a:lnTo>
                <a:lnTo>
                  <a:pt x="3960344" y="5218100"/>
                </a:lnTo>
                <a:lnTo>
                  <a:pt x="3962036" y="5217453"/>
                </a:lnTo>
                <a:close/>
                <a:moveTo>
                  <a:pt x="2132722" y="5216483"/>
                </a:moveTo>
                <a:lnTo>
                  <a:pt x="2134593" y="5216483"/>
                </a:lnTo>
                <a:lnTo>
                  <a:pt x="2135840" y="5216775"/>
                </a:lnTo>
                <a:lnTo>
                  <a:pt x="2136464" y="5217358"/>
                </a:lnTo>
                <a:lnTo>
                  <a:pt x="2136776" y="5218233"/>
                </a:lnTo>
                <a:lnTo>
                  <a:pt x="2136776" y="5219108"/>
                </a:lnTo>
                <a:lnTo>
                  <a:pt x="2135528" y="5221440"/>
                </a:lnTo>
                <a:lnTo>
                  <a:pt x="2133657" y="5224648"/>
                </a:lnTo>
                <a:lnTo>
                  <a:pt x="2132098" y="5227564"/>
                </a:lnTo>
                <a:lnTo>
                  <a:pt x="2131474" y="5229313"/>
                </a:lnTo>
                <a:lnTo>
                  <a:pt x="2131164" y="5230771"/>
                </a:lnTo>
                <a:lnTo>
                  <a:pt x="2126173" y="5230480"/>
                </a:lnTo>
                <a:lnTo>
                  <a:pt x="2122743" y="5230188"/>
                </a:lnTo>
                <a:lnTo>
                  <a:pt x="2120560" y="5229605"/>
                </a:lnTo>
                <a:lnTo>
                  <a:pt x="2119626" y="5229022"/>
                </a:lnTo>
                <a:lnTo>
                  <a:pt x="2119313" y="5228439"/>
                </a:lnTo>
                <a:lnTo>
                  <a:pt x="2119313" y="5228147"/>
                </a:lnTo>
                <a:lnTo>
                  <a:pt x="2119626" y="5227272"/>
                </a:lnTo>
                <a:lnTo>
                  <a:pt x="2120560" y="5226106"/>
                </a:lnTo>
                <a:lnTo>
                  <a:pt x="2121807" y="5225231"/>
                </a:lnTo>
                <a:lnTo>
                  <a:pt x="2124614" y="5222898"/>
                </a:lnTo>
                <a:lnTo>
                  <a:pt x="2125862" y="5221732"/>
                </a:lnTo>
                <a:lnTo>
                  <a:pt x="2126485" y="5220857"/>
                </a:lnTo>
                <a:lnTo>
                  <a:pt x="2126797" y="5219982"/>
                </a:lnTo>
                <a:lnTo>
                  <a:pt x="2126485" y="5219691"/>
                </a:lnTo>
                <a:lnTo>
                  <a:pt x="2126173" y="5219399"/>
                </a:lnTo>
                <a:lnTo>
                  <a:pt x="2124926" y="5218816"/>
                </a:lnTo>
                <a:lnTo>
                  <a:pt x="2122119" y="5218524"/>
                </a:lnTo>
                <a:lnTo>
                  <a:pt x="2129915" y="5216775"/>
                </a:lnTo>
                <a:close/>
                <a:moveTo>
                  <a:pt x="2121218" y="5191083"/>
                </a:moveTo>
                <a:lnTo>
                  <a:pt x="2124393" y="5191083"/>
                </a:lnTo>
                <a:lnTo>
                  <a:pt x="2127885" y="5191421"/>
                </a:lnTo>
                <a:lnTo>
                  <a:pt x="2132013" y="5192434"/>
                </a:lnTo>
                <a:lnTo>
                  <a:pt x="2127250" y="5195474"/>
                </a:lnTo>
                <a:lnTo>
                  <a:pt x="2120583" y="5198514"/>
                </a:lnTo>
                <a:lnTo>
                  <a:pt x="2112963" y="5201554"/>
                </a:lnTo>
                <a:lnTo>
                  <a:pt x="2104708" y="5204932"/>
                </a:lnTo>
                <a:lnTo>
                  <a:pt x="2100580" y="5205945"/>
                </a:lnTo>
                <a:lnTo>
                  <a:pt x="2096770" y="5206620"/>
                </a:lnTo>
                <a:lnTo>
                  <a:pt x="2092960" y="5206958"/>
                </a:lnTo>
                <a:lnTo>
                  <a:pt x="2089785" y="5206620"/>
                </a:lnTo>
                <a:lnTo>
                  <a:pt x="2086610" y="5205945"/>
                </a:lnTo>
                <a:lnTo>
                  <a:pt x="2085340" y="5205607"/>
                </a:lnTo>
                <a:lnTo>
                  <a:pt x="2084388" y="5204932"/>
                </a:lnTo>
                <a:lnTo>
                  <a:pt x="2083118" y="5203918"/>
                </a:lnTo>
                <a:lnTo>
                  <a:pt x="2082483" y="5202905"/>
                </a:lnTo>
                <a:lnTo>
                  <a:pt x="2081530" y="5201216"/>
                </a:lnTo>
                <a:lnTo>
                  <a:pt x="2081213" y="5199865"/>
                </a:lnTo>
                <a:lnTo>
                  <a:pt x="2085975" y="5200878"/>
                </a:lnTo>
                <a:lnTo>
                  <a:pt x="2090420" y="5201554"/>
                </a:lnTo>
                <a:lnTo>
                  <a:pt x="2094548" y="5201554"/>
                </a:lnTo>
                <a:lnTo>
                  <a:pt x="2097724" y="5201216"/>
                </a:lnTo>
                <a:lnTo>
                  <a:pt x="2100898" y="5200541"/>
                </a:lnTo>
                <a:lnTo>
                  <a:pt x="2103755" y="5199527"/>
                </a:lnTo>
                <a:lnTo>
                  <a:pt x="2108518" y="5196825"/>
                </a:lnTo>
                <a:lnTo>
                  <a:pt x="2113281" y="5193785"/>
                </a:lnTo>
                <a:lnTo>
                  <a:pt x="2115503" y="5192772"/>
                </a:lnTo>
                <a:lnTo>
                  <a:pt x="2118361" y="5191759"/>
                </a:lnTo>
                <a:close/>
                <a:moveTo>
                  <a:pt x="2328079" y="5179971"/>
                </a:moveTo>
                <a:lnTo>
                  <a:pt x="2333190" y="5179971"/>
                </a:lnTo>
                <a:lnTo>
                  <a:pt x="2337982" y="5180272"/>
                </a:lnTo>
                <a:lnTo>
                  <a:pt x="2342134" y="5181473"/>
                </a:lnTo>
                <a:lnTo>
                  <a:pt x="2346287" y="5182374"/>
                </a:lnTo>
                <a:lnTo>
                  <a:pt x="2349162" y="5183575"/>
                </a:lnTo>
                <a:lnTo>
                  <a:pt x="2350440" y="5184477"/>
                </a:lnTo>
                <a:lnTo>
                  <a:pt x="2351717" y="5185077"/>
                </a:lnTo>
                <a:lnTo>
                  <a:pt x="2352356" y="5186279"/>
                </a:lnTo>
                <a:lnTo>
                  <a:pt x="2352676" y="5187180"/>
                </a:lnTo>
                <a:lnTo>
                  <a:pt x="2348523" y="5188081"/>
                </a:lnTo>
                <a:lnTo>
                  <a:pt x="2345009" y="5188081"/>
                </a:lnTo>
                <a:lnTo>
                  <a:pt x="2341176" y="5188081"/>
                </a:lnTo>
                <a:lnTo>
                  <a:pt x="2337663" y="5187480"/>
                </a:lnTo>
                <a:lnTo>
                  <a:pt x="2331273" y="5186879"/>
                </a:lnTo>
                <a:lnTo>
                  <a:pt x="2324885" y="5185678"/>
                </a:lnTo>
                <a:lnTo>
                  <a:pt x="2319135" y="5185378"/>
                </a:lnTo>
                <a:lnTo>
                  <a:pt x="2316260" y="5185378"/>
                </a:lnTo>
                <a:lnTo>
                  <a:pt x="2313065" y="5185678"/>
                </a:lnTo>
                <a:lnTo>
                  <a:pt x="2310190" y="5186279"/>
                </a:lnTo>
                <a:lnTo>
                  <a:pt x="2307315" y="5187480"/>
                </a:lnTo>
                <a:lnTo>
                  <a:pt x="2304122" y="5189282"/>
                </a:lnTo>
                <a:lnTo>
                  <a:pt x="2300927" y="5191084"/>
                </a:lnTo>
                <a:lnTo>
                  <a:pt x="2300607" y="5190183"/>
                </a:lnTo>
                <a:lnTo>
                  <a:pt x="2300288" y="5189282"/>
                </a:lnTo>
                <a:lnTo>
                  <a:pt x="2300607" y="5188081"/>
                </a:lnTo>
                <a:lnTo>
                  <a:pt x="2300927" y="5186879"/>
                </a:lnTo>
                <a:lnTo>
                  <a:pt x="2301885" y="5186279"/>
                </a:lnTo>
                <a:lnTo>
                  <a:pt x="2302843" y="5185378"/>
                </a:lnTo>
                <a:lnTo>
                  <a:pt x="2305399" y="5183876"/>
                </a:lnTo>
                <a:lnTo>
                  <a:pt x="2309232" y="5182674"/>
                </a:lnTo>
                <a:lnTo>
                  <a:pt x="2313065" y="5181773"/>
                </a:lnTo>
                <a:lnTo>
                  <a:pt x="2317857" y="5180572"/>
                </a:lnTo>
                <a:lnTo>
                  <a:pt x="2322968" y="5180272"/>
                </a:lnTo>
                <a:close/>
                <a:moveTo>
                  <a:pt x="221683" y="5165683"/>
                </a:moveTo>
                <a:lnTo>
                  <a:pt x="222326" y="5165683"/>
                </a:lnTo>
                <a:lnTo>
                  <a:pt x="222968" y="5166322"/>
                </a:lnTo>
                <a:lnTo>
                  <a:pt x="223932" y="5166960"/>
                </a:lnTo>
                <a:lnTo>
                  <a:pt x="224253" y="5168237"/>
                </a:lnTo>
                <a:lnTo>
                  <a:pt x="225217" y="5172386"/>
                </a:lnTo>
                <a:lnTo>
                  <a:pt x="226181" y="5179089"/>
                </a:lnTo>
                <a:lnTo>
                  <a:pt x="229073" y="5180685"/>
                </a:lnTo>
                <a:lnTo>
                  <a:pt x="231643" y="5181961"/>
                </a:lnTo>
                <a:lnTo>
                  <a:pt x="233249" y="5183238"/>
                </a:lnTo>
                <a:lnTo>
                  <a:pt x="234534" y="5184834"/>
                </a:lnTo>
                <a:lnTo>
                  <a:pt x="235498" y="5186111"/>
                </a:lnTo>
                <a:lnTo>
                  <a:pt x="235820" y="5187707"/>
                </a:lnTo>
                <a:lnTo>
                  <a:pt x="236141" y="5190579"/>
                </a:lnTo>
                <a:lnTo>
                  <a:pt x="236141" y="5193133"/>
                </a:lnTo>
                <a:lnTo>
                  <a:pt x="236462" y="5194409"/>
                </a:lnTo>
                <a:lnTo>
                  <a:pt x="236783" y="5196005"/>
                </a:lnTo>
                <a:lnTo>
                  <a:pt x="237426" y="5197282"/>
                </a:lnTo>
                <a:lnTo>
                  <a:pt x="239032" y="5198559"/>
                </a:lnTo>
                <a:lnTo>
                  <a:pt x="240639" y="5199516"/>
                </a:lnTo>
                <a:lnTo>
                  <a:pt x="242888" y="5200793"/>
                </a:lnTo>
                <a:lnTo>
                  <a:pt x="239032" y="5202708"/>
                </a:lnTo>
                <a:lnTo>
                  <a:pt x="234534" y="5204304"/>
                </a:lnTo>
                <a:lnTo>
                  <a:pt x="229394" y="5205581"/>
                </a:lnTo>
                <a:lnTo>
                  <a:pt x="223932" y="5206857"/>
                </a:lnTo>
                <a:lnTo>
                  <a:pt x="227787" y="5208453"/>
                </a:lnTo>
                <a:lnTo>
                  <a:pt x="231643" y="5210368"/>
                </a:lnTo>
                <a:lnTo>
                  <a:pt x="234534" y="5212284"/>
                </a:lnTo>
                <a:lnTo>
                  <a:pt x="235820" y="5213241"/>
                </a:lnTo>
                <a:lnTo>
                  <a:pt x="236783" y="5214518"/>
                </a:lnTo>
                <a:lnTo>
                  <a:pt x="237426" y="5215475"/>
                </a:lnTo>
                <a:lnTo>
                  <a:pt x="237426" y="5216752"/>
                </a:lnTo>
                <a:lnTo>
                  <a:pt x="237105" y="5218348"/>
                </a:lnTo>
                <a:lnTo>
                  <a:pt x="236462" y="5219625"/>
                </a:lnTo>
                <a:lnTo>
                  <a:pt x="235177" y="5221221"/>
                </a:lnTo>
                <a:lnTo>
                  <a:pt x="233249" y="5222497"/>
                </a:lnTo>
                <a:lnTo>
                  <a:pt x="230358" y="5224093"/>
                </a:lnTo>
                <a:lnTo>
                  <a:pt x="227145" y="5226008"/>
                </a:lnTo>
                <a:lnTo>
                  <a:pt x="223611" y="5223774"/>
                </a:lnTo>
                <a:lnTo>
                  <a:pt x="220719" y="5221859"/>
                </a:lnTo>
                <a:lnTo>
                  <a:pt x="218470" y="5219944"/>
                </a:lnTo>
                <a:lnTo>
                  <a:pt x="217185" y="5218348"/>
                </a:lnTo>
                <a:lnTo>
                  <a:pt x="216221" y="5216114"/>
                </a:lnTo>
                <a:lnTo>
                  <a:pt x="215900" y="5214518"/>
                </a:lnTo>
                <a:lnTo>
                  <a:pt x="216221" y="5212603"/>
                </a:lnTo>
                <a:lnTo>
                  <a:pt x="216542" y="5211007"/>
                </a:lnTo>
                <a:lnTo>
                  <a:pt x="217506" y="5208773"/>
                </a:lnTo>
                <a:lnTo>
                  <a:pt x="218470" y="5207177"/>
                </a:lnTo>
                <a:lnTo>
                  <a:pt x="221362" y="5203666"/>
                </a:lnTo>
                <a:lnTo>
                  <a:pt x="225217" y="5199516"/>
                </a:lnTo>
                <a:lnTo>
                  <a:pt x="228751" y="5195686"/>
                </a:lnTo>
                <a:lnTo>
                  <a:pt x="226824" y="5196325"/>
                </a:lnTo>
                <a:lnTo>
                  <a:pt x="225217" y="5196644"/>
                </a:lnTo>
                <a:lnTo>
                  <a:pt x="223611" y="5196644"/>
                </a:lnTo>
                <a:lnTo>
                  <a:pt x="222004" y="5196325"/>
                </a:lnTo>
                <a:lnTo>
                  <a:pt x="220719" y="5195686"/>
                </a:lnTo>
                <a:lnTo>
                  <a:pt x="219755" y="5194090"/>
                </a:lnTo>
                <a:lnTo>
                  <a:pt x="219113" y="5192814"/>
                </a:lnTo>
                <a:lnTo>
                  <a:pt x="218470" y="5191537"/>
                </a:lnTo>
                <a:lnTo>
                  <a:pt x="217506" y="5188026"/>
                </a:lnTo>
                <a:lnTo>
                  <a:pt x="217185" y="5183877"/>
                </a:lnTo>
                <a:lnTo>
                  <a:pt x="217506" y="5179727"/>
                </a:lnTo>
                <a:lnTo>
                  <a:pt x="217828" y="5175578"/>
                </a:lnTo>
                <a:lnTo>
                  <a:pt x="218470" y="5171748"/>
                </a:lnTo>
                <a:lnTo>
                  <a:pt x="219434" y="5168875"/>
                </a:lnTo>
                <a:lnTo>
                  <a:pt x="220719" y="5166641"/>
                </a:lnTo>
                <a:lnTo>
                  <a:pt x="221362" y="5166002"/>
                </a:lnTo>
                <a:close/>
                <a:moveTo>
                  <a:pt x="2384023" y="5164096"/>
                </a:moveTo>
                <a:lnTo>
                  <a:pt x="2387896" y="5164096"/>
                </a:lnTo>
                <a:lnTo>
                  <a:pt x="2388542" y="5167271"/>
                </a:lnTo>
                <a:lnTo>
                  <a:pt x="2389188" y="5169811"/>
                </a:lnTo>
                <a:lnTo>
                  <a:pt x="2388865" y="5172034"/>
                </a:lnTo>
                <a:lnTo>
                  <a:pt x="2388542" y="5173622"/>
                </a:lnTo>
                <a:lnTo>
                  <a:pt x="2387896" y="5174574"/>
                </a:lnTo>
                <a:lnTo>
                  <a:pt x="2386605" y="5175527"/>
                </a:lnTo>
                <a:lnTo>
                  <a:pt x="2385313" y="5176162"/>
                </a:lnTo>
                <a:lnTo>
                  <a:pt x="2384023" y="5176797"/>
                </a:lnTo>
                <a:lnTo>
                  <a:pt x="2382084" y="5177432"/>
                </a:lnTo>
                <a:lnTo>
                  <a:pt x="2379501" y="5178067"/>
                </a:lnTo>
                <a:lnTo>
                  <a:pt x="2376918" y="5178067"/>
                </a:lnTo>
                <a:lnTo>
                  <a:pt x="2370138" y="5178384"/>
                </a:lnTo>
                <a:lnTo>
                  <a:pt x="2370784" y="5177432"/>
                </a:lnTo>
                <a:lnTo>
                  <a:pt x="2371429" y="5176479"/>
                </a:lnTo>
                <a:lnTo>
                  <a:pt x="2372075" y="5174257"/>
                </a:lnTo>
                <a:lnTo>
                  <a:pt x="2372721" y="5171399"/>
                </a:lnTo>
                <a:lnTo>
                  <a:pt x="2373367" y="5169176"/>
                </a:lnTo>
                <a:lnTo>
                  <a:pt x="2374012" y="5168224"/>
                </a:lnTo>
                <a:lnTo>
                  <a:pt x="2374658" y="5167271"/>
                </a:lnTo>
                <a:lnTo>
                  <a:pt x="2375627" y="5166319"/>
                </a:lnTo>
                <a:lnTo>
                  <a:pt x="2377241" y="5165366"/>
                </a:lnTo>
                <a:lnTo>
                  <a:pt x="2378856" y="5164731"/>
                </a:lnTo>
                <a:lnTo>
                  <a:pt x="2381439" y="5164414"/>
                </a:lnTo>
                <a:close/>
                <a:moveTo>
                  <a:pt x="2315561" y="5157746"/>
                </a:moveTo>
                <a:lnTo>
                  <a:pt x="2318663" y="5159075"/>
                </a:lnTo>
                <a:lnTo>
                  <a:pt x="2321145" y="5160404"/>
                </a:lnTo>
                <a:lnTo>
                  <a:pt x="2323316" y="5162066"/>
                </a:lnTo>
                <a:lnTo>
                  <a:pt x="2324868" y="5163727"/>
                </a:lnTo>
                <a:lnTo>
                  <a:pt x="2327349" y="5168047"/>
                </a:lnTo>
                <a:lnTo>
                  <a:pt x="2328901" y="5170041"/>
                </a:lnTo>
                <a:lnTo>
                  <a:pt x="2330451" y="5171702"/>
                </a:lnTo>
                <a:lnTo>
                  <a:pt x="2324247" y="5172034"/>
                </a:lnTo>
                <a:lnTo>
                  <a:pt x="2318973" y="5172034"/>
                </a:lnTo>
                <a:lnTo>
                  <a:pt x="2314630" y="5172034"/>
                </a:lnTo>
                <a:lnTo>
                  <a:pt x="2310287" y="5171370"/>
                </a:lnTo>
                <a:lnTo>
                  <a:pt x="2307495" y="5170373"/>
                </a:lnTo>
                <a:lnTo>
                  <a:pt x="2305944" y="5169376"/>
                </a:lnTo>
                <a:lnTo>
                  <a:pt x="2305014" y="5168711"/>
                </a:lnTo>
                <a:lnTo>
                  <a:pt x="2304393" y="5167715"/>
                </a:lnTo>
                <a:lnTo>
                  <a:pt x="2303773" y="5166718"/>
                </a:lnTo>
                <a:lnTo>
                  <a:pt x="2303463" y="5165389"/>
                </a:lnTo>
                <a:lnTo>
                  <a:pt x="2303463" y="5164060"/>
                </a:lnTo>
                <a:lnTo>
                  <a:pt x="2306876" y="5164060"/>
                </a:lnTo>
                <a:lnTo>
                  <a:pt x="2309977" y="5163727"/>
                </a:lnTo>
                <a:lnTo>
                  <a:pt x="2311839" y="5163395"/>
                </a:lnTo>
                <a:lnTo>
                  <a:pt x="2313389" y="5162730"/>
                </a:lnTo>
                <a:lnTo>
                  <a:pt x="2314630" y="5161734"/>
                </a:lnTo>
                <a:lnTo>
                  <a:pt x="2315251" y="5160737"/>
                </a:lnTo>
                <a:lnTo>
                  <a:pt x="2315251" y="5159408"/>
                </a:lnTo>
                <a:close/>
                <a:moveTo>
                  <a:pt x="3657600" y="5156158"/>
                </a:moveTo>
                <a:lnTo>
                  <a:pt x="3660140" y="5156158"/>
                </a:lnTo>
                <a:lnTo>
                  <a:pt x="3663315" y="5156158"/>
                </a:lnTo>
                <a:lnTo>
                  <a:pt x="3664268" y="5157782"/>
                </a:lnTo>
                <a:lnTo>
                  <a:pt x="3664903" y="5159406"/>
                </a:lnTo>
                <a:lnTo>
                  <a:pt x="3665538" y="5160380"/>
                </a:lnTo>
                <a:lnTo>
                  <a:pt x="3665538" y="5161679"/>
                </a:lnTo>
                <a:lnTo>
                  <a:pt x="3665220" y="5162653"/>
                </a:lnTo>
                <a:lnTo>
                  <a:pt x="3664585" y="5163627"/>
                </a:lnTo>
                <a:lnTo>
                  <a:pt x="3662680" y="5165575"/>
                </a:lnTo>
                <a:lnTo>
                  <a:pt x="3660458" y="5166874"/>
                </a:lnTo>
                <a:lnTo>
                  <a:pt x="3657918" y="5168173"/>
                </a:lnTo>
                <a:lnTo>
                  <a:pt x="3652520" y="5170446"/>
                </a:lnTo>
                <a:lnTo>
                  <a:pt x="3650615" y="5170122"/>
                </a:lnTo>
                <a:lnTo>
                  <a:pt x="3649028" y="5169797"/>
                </a:lnTo>
                <a:lnTo>
                  <a:pt x="3647758" y="5168823"/>
                </a:lnTo>
                <a:lnTo>
                  <a:pt x="3646805" y="5167848"/>
                </a:lnTo>
                <a:lnTo>
                  <a:pt x="3646488" y="5166874"/>
                </a:lnTo>
                <a:lnTo>
                  <a:pt x="3646488" y="5165575"/>
                </a:lnTo>
                <a:lnTo>
                  <a:pt x="3646805" y="5163952"/>
                </a:lnTo>
                <a:lnTo>
                  <a:pt x="3647440" y="5162653"/>
                </a:lnTo>
                <a:lnTo>
                  <a:pt x="3648710" y="5161354"/>
                </a:lnTo>
                <a:lnTo>
                  <a:pt x="3649663" y="5160055"/>
                </a:lnTo>
                <a:lnTo>
                  <a:pt x="3651250" y="5159081"/>
                </a:lnTo>
                <a:lnTo>
                  <a:pt x="3653155" y="5158107"/>
                </a:lnTo>
                <a:lnTo>
                  <a:pt x="3655060" y="5156808"/>
                </a:lnTo>
                <a:close/>
                <a:moveTo>
                  <a:pt x="2369318" y="5132346"/>
                </a:moveTo>
                <a:lnTo>
                  <a:pt x="2375156" y="5133616"/>
                </a:lnTo>
                <a:lnTo>
                  <a:pt x="2378843" y="5134886"/>
                </a:lnTo>
                <a:lnTo>
                  <a:pt x="2380687" y="5135839"/>
                </a:lnTo>
                <a:lnTo>
                  <a:pt x="2381610" y="5136791"/>
                </a:lnTo>
                <a:lnTo>
                  <a:pt x="2382223" y="5137744"/>
                </a:lnTo>
                <a:lnTo>
                  <a:pt x="2382530" y="5138379"/>
                </a:lnTo>
                <a:lnTo>
                  <a:pt x="2382838" y="5139331"/>
                </a:lnTo>
                <a:lnTo>
                  <a:pt x="2382530" y="5140284"/>
                </a:lnTo>
                <a:lnTo>
                  <a:pt x="2381610" y="5141871"/>
                </a:lnTo>
                <a:lnTo>
                  <a:pt x="2380072" y="5144094"/>
                </a:lnTo>
                <a:lnTo>
                  <a:pt x="2377614" y="5145999"/>
                </a:lnTo>
                <a:lnTo>
                  <a:pt x="2372084" y="5149809"/>
                </a:lnTo>
                <a:lnTo>
                  <a:pt x="2366860" y="5154254"/>
                </a:lnTo>
                <a:lnTo>
                  <a:pt x="2364403" y="5156159"/>
                </a:lnTo>
                <a:lnTo>
                  <a:pt x="2362559" y="5158064"/>
                </a:lnTo>
                <a:lnTo>
                  <a:pt x="2361944" y="5159652"/>
                </a:lnTo>
                <a:lnTo>
                  <a:pt x="2361637" y="5160604"/>
                </a:lnTo>
                <a:lnTo>
                  <a:pt x="2361637" y="5161557"/>
                </a:lnTo>
                <a:lnTo>
                  <a:pt x="2361637" y="5162509"/>
                </a:lnTo>
                <a:lnTo>
                  <a:pt x="2357643" y="5160604"/>
                </a:lnTo>
                <a:lnTo>
                  <a:pt x="2356414" y="5159652"/>
                </a:lnTo>
                <a:lnTo>
                  <a:pt x="2355185" y="5159017"/>
                </a:lnTo>
                <a:lnTo>
                  <a:pt x="2354570" y="5157747"/>
                </a:lnTo>
                <a:lnTo>
                  <a:pt x="2354263" y="5157112"/>
                </a:lnTo>
                <a:lnTo>
                  <a:pt x="2354263" y="5156159"/>
                </a:lnTo>
                <a:lnTo>
                  <a:pt x="2354570" y="5155524"/>
                </a:lnTo>
                <a:lnTo>
                  <a:pt x="2355799" y="5153937"/>
                </a:lnTo>
                <a:lnTo>
                  <a:pt x="2357643" y="5152667"/>
                </a:lnTo>
                <a:lnTo>
                  <a:pt x="2362866" y="5149492"/>
                </a:lnTo>
                <a:lnTo>
                  <a:pt x="2368397" y="5146316"/>
                </a:lnTo>
                <a:lnTo>
                  <a:pt x="2370547" y="5144411"/>
                </a:lnTo>
                <a:lnTo>
                  <a:pt x="2372391" y="5142189"/>
                </a:lnTo>
                <a:lnTo>
                  <a:pt x="2373005" y="5141236"/>
                </a:lnTo>
                <a:lnTo>
                  <a:pt x="2373620" y="5140284"/>
                </a:lnTo>
                <a:lnTo>
                  <a:pt x="2373620" y="5139014"/>
                </a:lnTo>
                <a:lnTo>
                  <a:pt x="2373620" y="5137744"/>
                </a:lnTo>
                <a:lnTo>
                  <a:pt x="2373005" y="5136791"/>
                </a:lnTo>
                <a:lnTo>
                  <a:pt x="2372084" y="5134886"/>
                </a:lnTo>
                <a:lnTo>
                  <a:pt x="2370855" y="5133616"/>
                </a:lnTo>
                <a:close/>
                <a:moveTo>
                  <a:pt x="4059060" y="5124408"/>
                </a:moveTo>
                <a:lnTo>
                  <a:pt x="4065377" y="5129786"/>
                </a:lnTo>
                <a:lnTo>
                  <a:pt x="4070431" y="5134848"/>
                </a:lnTo>
                <a:lnTo>
                  <a:pt x="4075169" y="5140226"/>
                </a:lnTo>
                <a:lnTo>
                  <a:pt x="4078644" y="5145920"/>
                </a:lnTo>
                <a:lnTo>
                  <a:pt x="4080224" y="5148767"/>
                </a:lnTo>
                <a:lnTo>
                  <a:pt x="4081803" y="5151931"/>
                </a:lnTo>
                <a:lnTo>
                  <a:pt x="4082751" y="5155094"/>
                </a:lnTo>
                <a:lnTo>
                  <a:pt x="4084014" y="5158574"/>
                </a:lnTo>
                <a:lnTo>
                  <a:pt x="4084646" y="5161738"/>
                </a:lnTo>
                <a:lnTo>
                  <a:pt x="4085278" y="5165534"/>
                </a:lnTo>
                <a:lnTo>
                  <a:pt x="4086225" y="5173126"/>
                </a:lnTo>
                <a:lnTo>
                  <a:pt x="4082751" y="5173443"/>
                </a:lnTo>
                <a:lnTo>
                  <a:pt x="4079276" y="5173759"/>
                </a:lnTo>
                <a:lnTo>
                  <a:pt x="4076749" y="5174392"/>
                </a:lnTo>
                <a:lnTo>
                  <a:pt x="4074538" y="5175024"/>
                </a:lnTo>
                <a:lnTo>
                  <a:pt x="4072327" y="5175974"/>
                </a:lnTo>
                <a:lnTo>
                  <a:pt x="4071063" y="5176923"/>
                </a:lnTo>
                <a:lnTo>
                  <a:pt x="4069799" y="5177872"/>
                </a:lnTo>
                <a:lnTo>
                  <a:pt x="4068852" y="5179137"/>
                </a:lnTo>
                <a:lnTo>
                  <a:pt x="4068220" y="5180719"/>
                </a:lnTo>
                <a:lnTo>
                  <a:pt x="4067904" y="5182301"/>
                </a:lnTo>
                <a:lnTo>
                  <a:pt x="4067904" y="5183566"/>
                </a:lnTo>
                <a:lnTo>
                  <a:pt x="4067904" y="5185148"/>
                </a:lnTo>
                <a:lnTo>
                  <a:pt x="4068536" y="5188944"/>
                </a:lnTo>
                <a:lnTo>
                  <a:pt x="4069799" y="5192424"/>
                </a:lnTo>
                <a:lnTo>
                  <a:pt x="4064745" y="5191791"/>
                </a:lnTo>
                <a:lnTo>
                  <a:pt x="4060323" y="5191158"/>
                </a:lnTo>
                <a:lnTo>
                  <a:pt x="4055901" y="5190209"/>
                </a:lnTo>
                <a:lnTo>
                  <a:pt x="4052742" y="5188944"/>
                </a:lnTo>
                <a:lnTo>
                  <a:pt x="4050847" y="5188311"/>
                </a:lnTo>
                <a:lnTo>
                  <a:pt x="4049899" y="5187362"/>
                </a:lnTo>
                <a:lnTo>
                  <a:pt x="4048951" y="5186097"/>
                </a:lnTo>
                <a:lnTo>
                  <a:pt x="4048320" y="5185148"/>
                </a:lnTo>
                <a:lnTo>
                  <a:pt x="4047688" y="5183882"/>
                </a:lnTo>
                <a:lnTo>
                  <a:pt x="4047688" y="5182617"/>
                </a:lnTo>
                <a:lnTo>
                  <a:pt x="4047688" y="5181035"/>
                </a:lnTo>
                <a:lnTo>
                  <a:pt x="4048320" y="5179137"/>
                </a:lnTo>
                <a:lnTo>
                  <a:pt x="4045477" y="5180086"/>
                </a:lnTo>
                <a:lnTo>
                  <a:pt x="4042634" y="5181035"/>
                </a:lnTo>
                <a:lnTo>
                  <a:pt x="4040739" y="5181984"/>
                </a:lnTo>
                <a:lnTo>
                  <a:pt x="4039159" y="5182933"/>
                </a:lnTo>
                <a:lnTo>
                  <a:pt x="4037264" y="5184199"/>
                </a:lnTo>
                <a:lnTo>
                  <a:pt x="4036316" y="5185464"/>
                </a:lnTo>
                <a:lnTo>
                  <a:pt x="4035684" y="5186729"/>
                </a:lnTo>
                <a:lnTo>
                  <a:pt x="4035053" y="5188628"/>
                </a:lnTo>
                <a:lnTo>
                  <a:pt x="4034105" y="5191791"/>
                </a:lnTo>
                <a:lnTo>
                  <a:pt x="4033789" y="5195271"/>
                </a:lnTo>
                <a:lnTo>
                  <a:pt x="4033157" y="5198434"/>
                </a:lnTo>
                <a:lnTo>
                  <a:pt x="4032210" y="5201282"/>
                </a:lnTo>
                <a:lnTo>
                  <a:pt x="4025576" y="5202231"/>
                </a:lnTo>
                <a:lnTo>
                  <a:pt x="4019575" y="5202863"/>
                </a:lnTo>
                <a:lnTo>
                  <a:pt x="4014520" y="5203496"/>
                </a:lnTo>
                <a:lnTo>
                  <a:pt x="4010414" y="5204445"/>
                </a:lnTo>
                <a:lnTo>
                  <a:pt x="4003465" y="5206027"/>
                </a:lnTo>
                <a:lnTo>
                  <a:pt x="3997463" y="5207925"/>
                </a:lnTo>
                <a:lnTo>
                  <a:pt x="3991145" y="5209823"/>
                </a:lnTo>
                <a:lnTo>
                  <a:pt x="3987987" y="5210456"/>
                </a:lnTo>
                <a:lnTo>
                  <a:pt x="3984196" y="5210772"/>
                </a:lnTo>
                <a:lnTo>
                  <a:pt x="3980090" y="5211405"/>
                </a:lnTo>
                <a:lnTo>
                  <a:pt x="3975035" y="5211405"/>
                </a:lnTo>
                <a:lnTo>
                  <a:pt x="3969034" y="5211721"/>
                </a:lnTo>
                <a:lnTo>
                  <a:pt x="3962400" y="5211405"/>
                </a:lnTo>
                <a:lnTo>
                  <a:pt x="3963664" y="5208874"/>
                </a:lnTo>
                <a:lnTo>
                  <a:pt x="3965875" y="5206660"/>
                </a:lnTo>
                <a:lnTo>
                  <a:pt x="3968086" y="5204445"/>
                </a:lnTo>
                <a:lnTo>
                  <a:pt x="3970613" y="5202547"/>
                </a:lnTo>
                <a:lnTo>
                  <a:pt x="3973772" y="5200333"/>
                </a:lnTo>
                <a:lnTo>
                  <a:pt x="3976615" y="5198434"/>
                </a:lnTo>
                <a:lnTo>
                  <a:pt x="3983248" y="5194955"/>
                </a:lnTo>
                <a:lnTo>
                  <a:pt x="3997463" y="5187995"/>
                </a:lnTo>
                <a:lnTo>
                  <a:pt x="4003781" y="5184199"/>
                </a:lnTo>
                <a:lnTo>
                  <a:pt x="4006623" y="5182301"/>
                </a:lnTo>
                <a:lnTo>
                  <a:pt x="4009466" y="5180402"/>
                </a:lnTo>
                <a:lnTo>
                  <a:pt x="4008835" y="5179137"/>
                </a:lnTo>
                <a:lnTo>
                  <a:pt x="4007887" y="5178188"/>
                </a:lnTo>
                <a:lnTo>
                  <a:pt x="4005360" y="5176923"/>
                </a:lnTo>
                <a:lnTo>
                  <a:pt x="4002517" y="5175974"/>
                </a:lnTo>
                <a:lnTo>
                  <a:pt x="3999042" y="5175024"/>
                </a:lnTo>
                <a:lnTo>
                  <a:pt x="3995568" y="5174075"/>
                </a:lnTo>
                <a:lnTo>
                  <a:pt x="3992409" y="5173126"/>
                </a:lnTo>
                <a:lnTo>
                  <a:pt x="3990198" y="5171545"/>
                </a:lnTo>
                <a:lnTo>
                  <a:pt x="3989250" y="5170596"/>
                </a:lnTo>
                <a:lnTo>
                  <a:pt x="3988618" y="5169647"/>
                </a:lnTo>
                <a:lnTo>
                  <a:pt x="3990829" y="5168065"/>
                </a:lnTo>
                <a:lnTo>
                  <a:pt x="3993356" y="5166483"/>
                </a:lnTo>
                <a:lnTo>
                  <a:pt x="3998411" y="5163319"/>
                </a:lnTo>
                <a:lnTo>
                  <a:pt x="4003149" y="5160789"/>
                </a:lnTo>
                <a:lnTo>
                  <a:pt x="4005044" y="5159523"/>
                </a:lnTo>
                <a:lnTo>
                  <a:pt x="4006623" y="5158258"/>
                </a:lnTo>
                <a:lnTo>
                  <a:pt x="4007887" y="5156676"/>
                </a:lnTo>
                <a:lnTo>
                  <a:pt x="4009151" y="5155094"/>
                </a:lnTo>
                <a:lnTo>
                  <a:pt x="4009782" y="5153513"/>
                </a:lnTo>
                <a:lnTo>
                  <a:pt x="4009782" y="5151931"/>
                </a:lnTo>
                <a:lnTo>
                  <a:pt x="4009151" y="5149716"/>
                </a:lnTo>
                <a:lnTo>
                  <a:pt x="4007887" y="5147502"/>
                </a:lnTo>
                <a:lnTo>
                  <a:pt x="4005992" y="5144971"/>
                </a:lnTo>
                <a:lnTo>
                  <a:pt x="4003781" y="5141808"/>
                </a:lnTo>
                <a:lnTo>
                  <a:pt x="4006308" y="5141175"/>
                </a:lnTo>
                <a:lnTo>
                  <a:pt x="4009782" y="5140542"/>
                </a:lnTo>
                <a:lnTo>
                  <a:pt x="4017048" y="5139277"/>
                </a:lnTo>
                <a:lnTo>
                  <a:pt x="4019890" y="5138644"/>
                </a:lnTo>
                <a:lnTo>
                  <a:pt x="4021154" y="5138011"/>
                </a:lnTo>
                <a:lnTo>
                  <a:pt x="4022102" y="5137379"/>
                </a:lnTo>
                <a:lnTo>
                  <a:pt x="4022417" y="5136746"/>
                </a:lnTo>
                <a:lnTo>
                  <a:pt x="4022733" y="5135481"/>
                </a:lnTo>
                <a:lnTo>
                  <a:pt x="4022417" y="5134531"/>
                </a:lnTo>
                <a:lnTo>
                  <a:pt x="4021786" y="5133266"/>
                </a:lnTo>
                <a:lnTo>
                  <a:pt x="4027472" y="5132950"/>
                </a:lnTo>
                <a:lnTo>
                  <a:pt x="4031578" y="5133266"/>
                </a:lnTo>
                <a:lnTo>
                  <a:pt x="4034421" y="5133899"/>
                </a:lnTo>
                <a:lnTo>
                  <a:pt x="4036632" y="5134848"/>
                </a:lnTo>
                <a:lnTo>
                  <a:pt x="4039159" y="5136430"/>
                </a:lnTo>
                <a:lnTo>
                  <a:pt x="4041370" y="5137379"/>
                </a:lnTo>
                <a:lnTo>
                  <a:pt x="4044213" y="5138011"/>
                </a:lnTo>
                <a:lnTo>
                  <a:pt x="4048320" y="5138328"/>
                </a:lnTo>
                <a:lnTo>
                  <a:pt x="4050531" y="5138011"/>
                </a:lnTo>
                <a:lnTo>
                  <a:pt x="4052110" y="5137695"/>
                </a:lnTo>
                <a:lnTo>
                  <a:pt x="4053690" y="5137062"/>
                </a:lnTo>
                <a:lnTo>
                  <a:pt x="4054321" y="5136113"/>
                </a:lnTo>
                <a:lnTo>
                  <a:pt x="4054637" y="5134848"/>
                </a:lnTo>
                <a:lnTo>
                  <a:pt x="4054953" y="5133899"/>
                </a:lnTo>
                <a:lnTo>
                  <a:pt x="4054953" y="5131684"/>
                </a:lnTo>
                <a:lnTo>
                  <a:pt x="4054637" y="5129470"/>
                </a:lnTo>
                <a:lnTo>
                  <a:pt x="4054637" y="5128204"/>
                </a:lnTo>
                <a:lnTo>
                  <a:pt x="4054953" y="5127255"/>
                </a:lnTo>
                <a:lnTo>
                  <a:pt x="4055585" y="5126306"/>
                </a:lnTo>
                <a:lnTo>
                  <a:pt x="4056217" y="5125357"/>
                </a:lnTo>
                <a:lnTo>
                  <a:pt x="4057480" y="5124725"/>
                </a:lnTo>
                <a:close/>
                <a:moveTo>
                  <a:pt x="2345690" y="5105358"/>
                </a:moveTo>
                <a:lnTo>
                  <a:pt x="2350454" y="5106324"/>
                </a:lnTo>
                <a:lnTo>
                  <a:pt x="2354263" y="5107290"/>
                </a:lnTo>
                <a:lnTo>
                  <a:pt x="2356485" y="5108579"/>
                </a:lnTo>
                <a:lnTo>
                  <a:pt x="2357120" y="5108901"/>
                </a:lnTo>
                <a:lnTo>
                  <a:pt x="2357438" y="5109545"/>
                </a:lnTo>
                <a:lnTo>
                  <a:pt x="2357438" y="5110189"/>
                </a:lnTo>
                <a:lnTo>
                  <a:pt x="2357438" y="5110511"/>
                </a:lnTo>
                <a:lnTo>
                  <a:pt x="2356803" y="5111800"/>
                </a:lnTo>
                <a:lnTo>
                  <a:pt x="2355850" y="5113088"/>
                </a:lnTo>
                <a:lnTo>
                  <a:pt x="2354263" y="5114699"/>
                </a:lnTo>
                <a:lnTo>
                  <a:pt x="2351405" y="5117598"/>
                </a:lnTo>
                <a:lnTo>
                  <a:pt x="2349818" y="5118886"/>
                </a:lnTo>
                <a:lnTo>
                  <a:pt x="2349183" y="5120497"/>
                </a:lnTo>
                <a:lnTo>
                  <a:pt x="2349183" y="5121463"/>
                </a:lnTo>
                <a:lnTo>
                  <a:pt x="2349183" y="5122429"/>
                </a:lnTo>
                <a:lnTo>
                  <a:pt x="2349500" y="5123395"/>
                </a:lnTo>
                <a:lnTo>
                  <a:pt x="2350135" y="5124040"/>
                </a:lnTo>
                <a:lnTo>
                  <a:pt x="2352358" y="5125651"/>
                </a:lnTo>
                <a:lnTo>
                  <a:pt x="2355534" y="5127261"/>
                </a:lnTo>
                <a:lnTo>
                  <a:pt x="2352675" y="5126295"/>
                </a:lnTo>
                <a:lnTo>
                  <a:pt x="2349500" y="5125651"/>
                </a:lnTo>
                <a:lnTo>
                  <a:pt x="2346643" y="5125329"/>
                </a:lnTo>
                <a:lnTo>
                  <a:pt x="2343786" y="5125006"/>
                </a:lnTo>
                <a:lnTo>
                  <a:pt x="2337753" y="5125651"/>
                </a:lnTo>
                <a:lnTo>
                  <a:pt x="2332038" y="5126295"/>
                </a:lnTo>
                <a:lnTo>
                  <a:pt x="2326323" y="5127261"/>
                </a:lnTo>
                <a:lnTo>
                  <a:pt x="2320609" y="5127583"/>
                </a:lnTo>
                <a:lnTo>
                  <a:pt x="2317750" y="5127583"/>
                </a:lnTo>
                <a:lnTo>
                  <a:pt x="2315210" y="5127261"/>
                </a:lnTo>
                <a:lnTo>
                  <a:pt x="2312353" y="5126939"/>
                </a:lnTo>
                <a:lnTo>
                  <a:pt x="2309813" y="5125973"/>
                </a:lnTo>
                <a:lnTo>
                  <a:pt x="2324100" y="5122429"/>
                </a:lnTo>
                <a:lnTo>
                  <a:pt x="2329180" y="5120497"/>
                </a:lnTo>
                <a:lnTo>
                  <a:pt x="2332990" y="5118564"/>
                </a:lnTo>
                <a:lnTo>
                  <a:pt x="2336483" y="5116631"/>
                </a:lnTo>
                <a:lnTo>
                  <a:pt x="2339340" y="5113732"/>
                </a:lnTo>
                <a:lnTo>
                  <a:pt x="2342198" y="5110189"/>
                </a:lnTo>
                <a:close/>
                <a:moveTo>
                  <a:pt x="3763645" y="5087896"/>
                </a:moveTo>
                <a:lnTo>
                  <a:pt x="3765233" y="5088876"/>
                </a:lnTo>
                <a:lnTo>
                  <a:pt x="3766820" y="5089857"/>
                </a:lnTo>
                <a:lnTo>
                  <a:pt x="3767455" y="5090837"/>
                </a:lnTo>
                <a:lnTo>
                  <a:pt x="3768090" y="5092145"/>
                </a:lnTo>
                <a:lnTo>
                  <a:pt x="3768408" y="5093452"/>
                </a:lnTo>
                <a:lnTo>
                  <a:pt x="3768408" y="5094433"/>
                </a:lnTo>
                <a:lnTo>
                  <a:pt x="3768408" y="5097374"/>
                </a:lnTo>
                <a:lnTo>
                  <a:pt x="3768408" y="5100316"/>
                </a:lnTo>
                <a:lnTo>
                  <a:pt x="3768408" y="5101950"/>
                </a:lnTo>
                <a:lnTo>
                  <a:pt x="3769043" y="5103584"/>
                </a:lnTo>
                <a:lnTo>
                  <a:pt x="3769678" y="5104891"/>
                </a:lnTo>
                <a:lnTo>
                  <a:pt x="3770630" y="5106852"/>
                </a:lnTo>
                <a:lnTo>
                  <a:pt x="3771900" y="5108487"/>
                </a:lnTo>
                <a:lnTo>
                  <a:pt x="3773488" y="5110121"/>
                </a:lnTo>
                <a:lnTo>
                  <a:pt x="3770313" y="5109467"/>
                </a:lnTo>
                <a:lnTo>
                  <a:pt x="3767138" y="5108487"/>
                </a:lnTo>
                <a:lnTo>
                  <a:pt x="3763963" y="5107506"/>
                </a:lnTo>
                <a:lnTo>
                  <a:pt x="3761740" y="5105872"/>
                </a:lnTo>
                <a:lnTo>
                  <a:pt x="3759518" y="5104565"/>
                </a:lnTo>
                <a:lnTo>
                  <a:pt x="3757613" y="5102930"/>
                </a:lnTo>
                <a:lnTo>
                  <a:pt x="3756025" y="5101623"/>
                </a:lnTo>
                <a:lnTo>
                  <a:pt x="3755073" y="5099989"/>
                </a:lnTo>
                <a:lnTo>
                  <a:pt x="3754755" y="5098028"/>
                </a:lnTo>
                <a:lnTo>
                  <a:pt x="3754438" y="5096394"/>
                </a:lnTo>
                <a:lnTo>
                  <a:pt x="3754755" y="5094759"/>
                </a:lnTo>
                <a:lnTo>
                  <a:pt x="3755708" y="5093452"/>
                </a:lnTo>
                <a:lnTo>
                  <a:pt x="3756660" y="5091818"/>
                </a:lnTo>
                <a:lnTo>
                  <a:pt x="3758565" y="5090184"/>
                </a:lnTo>
                <a:lnTo>
                  <a:pt x="3761105" y="5088876"/>
                </a:lnTo>
                <a:close/>
                <a:moveTo>
                  <a:pt x="3703003" y="5045033"/>
                </a:moveTo>
                <a:lnTo>
                  <a:pt x="3712846" y="5045350"/>
                </a:lnTo>
                <a:lnTo>
                  <a:pt x="3722371" y="5045668"/>
                </a:lnTo>
                <a:lnTo>
                  <a:pt x="3731578" y="5046620"/>
                </a:lnTo>
                <a:lnTo>
                  <a:pt x="3740786" y="5047573"/>
                </a:lnTo>
                <a:lnTo>
                  <a:pt x="3749676" y="5047890"/>
                </a:lnTo>
                <a:lnTo>
                  <a:pt x="3747453" y="5049478"/>
                </a:lnTo>
                <a:lnTo>
                  <a:pt x="3745548" y="5051383"/>
                </a:lnTo>
                <a:lnTo>
                  <a:pt x="3745231" y="5052335"/>
                </a:lnTo>
                <a:lnTo>
                  <a:pt x="3744596" y="5053288"/>
                </a:lnTo>
                <a:lnTo>
                  <a:pt x="3744596" y="5054875"/>
                </a:lnTo>
                <a:lnTo>
                  <a:pt x="3744596" y="5056146"/>
                </a:lnTo>
                <a:lnTo>
                  <a:pt x="3744278" y="5055193"/>
                </a:lnTo>
                <a:lnTo>
                  <a:pt x="3743961" y="5054240"/>
                </a:lnTo>
                <a:lnTo>
                  <a:pt x="3742056" y="5053288"/>
                </a:lnTo>
                <a:lnTo>
                  <a:pt x="3740151" y="5052653"/>
                </a:lnTo>
                <a:lnTo>
                  <a:pt x="3737293" y="5052018"/>
                </a:lnTo>
                <a:lnTo>
                  <a:pt x="3730626" y="5051700"/>
                </a:lnTo>
                <a:lnTo>
                  <a:pt x="3723006" y="5051700"/>
                </a:lnTo>
                <a:lnTo>
                  <a:pt x="3715703" y="5051383"/>
                </a:lnTo>
                <a:lnTo>
                  <a:pt x="3712211" y="5051383"/>
                </a:lnTo>
                <a:lnTo>
                  <a:pt x="3709353" y="5050748"/>
                </a:lnTo>
                <a:lnTo>
                  <a:pt x="3707130" y="5050113"/>
                </a:lnTo>
                <a:lnTo>
                  <a:pt x="3704908" y="5049160"/>
                </a:lnTo>
                <a:lnTo>
                  <a:pt x="3704273" y="5048843"/>
                </a:lnTo>
                <a:lnTo>
                  <a:pt x="3703955" y="5047890"/>
                </a:lnTo>
                <a:lnTo>
                  <a:pt x="3703955" y="5046938"/>
                </a:lnTo>
                <a:lnTo>
                  <a:pt x="3703955" y="5045985"/>
                </a:lnTo>
                <a:lnTo>
                  <a:pt x="3699193" y="5048208"/>
                </a:lnTo>
                <a:lnTo>
                  <a:pt x="3696018" y="5050113"/>
                </a:lnTo>
                <a:lnTo>
                  <a:pt x="3694113" y="5051700"/>
                </a:lnTo>
                <a:lnTo>
                  <a:pt x="3692525" y="5053605"/>
                </a:lnTo>
                <a:lnTo>
                  <a:pt x="3691255" y="5055828"/>
                </a:lnTo>
                <a:lnTo>
                  <a:pt x="3690303" y="5058368"/>
                </a:lnTo>
                <a:lnTo>
                  <a:pt x="3689350" y="5061543"/>
                </a:lnTo>
                <a:lnTo>
                  <a:pt x="3687445" y="5065671"/>
                </a:lnTo>
                <a:lnTo>
                  <a:pt x="3685540" y="5065353"/>
                </a:lnTo>
                <a:lnTo>
                  <a:pt x="3683635" y="5064718"/>
                </a:lnTo>
                <a:lnTo>
                  <a:pt x="3682365" y="5063766"/>
                </a:lnTo>
                <a:lnTo>
                  <a:pt x="3681413" y="5062813"/>
                </a:lnTo>
                <a:lnTo>
                  <a:pt x="3679508" y="5060591"/>
                </a:lnTo>
                <a:lnTo>
                  <a:pt x="3678238" y="5058686"/>
                </a:lnTo>
                <a:lnTo>
                  <a:pt x="3675380" y="5053605"/>
                </a:lnTo>
                <a:lnTo>
                  <a:pt x="3674110" y="5051700"/>
                </a:lnTo>
                <a:lnTo>
                  <a:pt x="3671888" y="5049795"/>
                </a:lnTo>
                <a:lnTo>
                  <a:pt x="3676968" y="5048525"/>
                </a:lnTo>
                <a:lnTo>
                  <a:pt x="3682683" y="5046938"/>
                </a:lnTo>
                <a:lnTo>
                  <a:pt x="3687763" y="5046303"/>
                </a:lnTo>
                <a:lnTo>
                  <a:pt x="3693160" y="5045668"/>
                </a:lnTo>
                <a:lnTo>
                  <a:pt x="3697923" y="5045350"/>
                </a:lnTo>
                <a:close/>
                <a:moveTo>
                  <a:pt x="3716338" y="4998996"/>
                </a:moveTo>
                <a:lnTo>
                  <a:pt x="3718626" y="4999320"/>
                </a:lnTo>
                <a:lnTo>
                  <a:pt x="3719933" y="4999645"/>
                </a:lnTo>
                <a:lnTo>
                  <a:pt x="3720913" y="4999970"/>
                </a:lnTo>
                <a:lnTo>
                  <a:pt x="3721894" y="5000944"/>
                </a:lnTo>
                <a:lnTo>
                  <a:pt x="3723201" y="5002568"/>
                </a:lnTo>
                <a:lnTo>
                  <a:pt x="3724182" y="5004516"/>
                </a:lnTo>
                <a:lnTo>
                  <a:pt x="3727450" y="5004516"/>
                </a:lnTo>
                <a:lnTo>
                  <a:pt x="3728431" y="5004191"/>
                </a:lnTo>
                <a:lnTo>
                  <a:pt x="3729084" y="5003867"/>
                </a:lnTo>
                <a:lnTo>
                  <a:pt x="3729411" y="5003542"/>
                </a:lnTo>
                <a:lnTo>
                  <a:pt x="3729738" y="5002568"/>
                </a:lnTo>
                <a:lnTo>
                  <a:pt x="3730392" y="5001269"/>
                </a:lnTo>
                <a:lnTo>
                  <a:pt x="3733007" y="5001594"/>
                </a:lnTo>
                <a:lnTo>
                  <a:pt x="3734968" y="5002243"/>
                </a:lnTo>
                <a:lnTo>
                  <a:pt x="3736602" y="5003542"/>
                </a:lnTo>
                <a:lnTo>
                  <a:pt x="3737909" y="5004191"/>
                </a:lnTo>
                <a:lnTo>
                  <a:pt x="3738563" y="5005166"/>
                </a:lnTo>
                <a:lnTo>
                  <a:pt x="3738563" y="5006464"/>
                </a:lnTo>
                <a:lnTo>
                  <a:pt x="3738236" y="5007439"/>
                </a:lnTo>
                <a:lnTo>
                  <a:pt x="3736929" y="5008413"/>
                </a:lnTo>
                <a:lnTo>
                  <a:pt x="3735948" y="5009712"/>
                </a:lnTo>
                <a:lnTo>
                  <a:pt x="3734314" y="5011011"/>
                </a:lnTo>
                <a:lnTo>
                  <a:pt x="3732353" y="5011660"/>
                </a:lnTo>
                <a:lnTo>
                  <a:pt x="3730392" y="5012634"/>
                </a:lnTo>
                <a:lnTo>
                  <a:pt x="3727450" y="5012959"/>
                </a:lnTo>
                <a:lnTo>
                  <a:pt x="3724836" y="5013284"/>
                </a:lnTo>
                <a:lnTo>
                  <a:pt x="3721567" y="5013284"/>
                </a:lnTo>
                <a:lnTo>
                  <a:pt x="3718626" y="5012959"/>
                </a:lnTo>
                <a:close/>
                <a:moveTo>
                  <a:pt x="4233086" y="4827546"/>
                </a:moveTo>
                <a:lnTo>
                  <a:pt x="4236973" y="4827860"/>
                </a:lnTo>
                <a:lnTo>
                  <a:pt x="4242481" y="4828804"/>
                </a:lnTo>
                <a:lnTo>
                  <a:pt x="4248313" y="4829748"/>
                </a:lnTo>
                <a:lnTo>
                  <a:pt x="4252200" y="4829748"/>
                </a:lnTo>
                <a:lnTo>
                  <a:pt x="4256088" y="4829748"/>
                </a:lnTo>
                <a:lnTo>
                  <a:pt x="4252524" y="4830692"/>
                </a:lnTo>
                <a:lnTo>
                  <a:pt x="4249285" y="4832265"/>
                </a:lnTo>
                <a:lnTo>
                  <a:pt x="4247017" y="4834153"/>
                </a:lnTo>
                <a:lnTo>
                  <a:pt x="4245073" y="4835726"/>
                </a:lnTo>
                <a:lnTo>
                  <a:pt x="4243777" y="4837614"/>
                </a:lnTo>
                <a:lnTo>
                  <a:pt x="4242481" y="4839817"/>
                </a:lnTo>
                <a:lnTo>
                  <a:pt x="4241833" y="4842334"/>
                </a:lnTo>
                <a:lnTo>
                  <a:pt x="4241509" y="4844536"/>
                </a:lnTo>
                <a:lnTo>
                  <a:pt x="4240861" y="4849571"/>
                </a:lnTo>
                <a:lnTo>
                  <a:pt x="4239889" y="4853975"/>
                </a:lnTo>
                <a:lnTo>
                  <a:pt x="4239241" y="4856493"/>
                </a:lnTo>
                <a:lnTo>
                  <a:pt x="4238269" y="4858695"/>
                </a:lnTo>
                <a:lnTo>
                  <a:pt x="4236973" y="4860583"/>
                </a:lnTo>
                <a:lnTo>
                  <a:pt x="4235030" y="4862471"/>
                </a:lnTo>
                <a:lnTo>
                  <a:pt x="4230170" y="4861212"/>
                </a:lnTo>
                <a:lnTo>
                  <a:pt x="4228550" y="4860583"/>
                </a:lnTo>
                <a:lnTo>
                  <a:pt x="4226930" y="4859954"/>
                </a:lnTo>
                <a:lnTo>
                  <a:pt x="4225634" y="4859324"/>
                </a:lnTo>
                <a:lnTo>
                  <a:pt x="4224986" y="4858380"/>
                </a:lnTo>
                <a:lnTo>
                  <a:pt x="4224662" y="4857437"/>
                </a:lnTo>
                <a:lnTo>
                  <a:pt x="4224338" y="4856807"/>
                </a:lnTo>
                <a:lnTo>
                  <a:pt x="4224338" y="4855863"/>
                </a:lnTo>
                <a:lnTo>
                  <a:pt x="4224662" y="4854605"/>
                </a:lnTo>
                <a:lnTo>
                  <a:pt x="4225634" y="4852402"/>
                </a:lnTo>
                <a:lnTo>
                  <a:pt x="4227254" y="4850514"/>
                </a:lnTo>
                <a:lnTo>
                  <a:pt x="4229522" y="4847997"/>
                </a:lnTo>
                <a:lnTo>
                  <a:pt x="4231466" y="4845480"/>
                </a:lnTo>
                <a:lnTo>
                  <a:pt x="4233410" y="4843278"/>
                </a:lnTo>
                <a:lnTo>
                  <a:pt x="4234706" y="4840446"/>
                </a:lnTo>
                <a:lnTo>
                  <a:pt x="4236002" y="4837929"/>
                </a:lnTo>
                <a:lnTo>
                  <a:pt x="4236325" y="4836670"/>
                </a:lnTo>
                <a:lnTo>
                  <a:pt x="4236002" y="4835412"/>
                </a:lnTo>
                <a:lnTo>
                  <a:pt x="4236002" y="4834153"/>
                </a:lnTo>
                <a:lnTo>
                  <a:pt x="4235030" y="4832580"/>
                </a:lnTo>
                <a:lnTo>
                  <a:pt x="4234058" y="4831321"/>
                </a:lnTo>
                <a:lnTo>
                  <a:pt x="4232762" y="4830063"/>
                </a:lnTo>
                <a:lnTo>
                  <a:pt x="4231142" y="4828804"/>
                </a:lnTo>
                <a:lnTo>
                  <a:pt x="4229198" y="4827860"/>
                </a:lnTo>
                <a:close/>
                <a:moveTo>
                  <a:pt x="204788" y="4803733"/>
                </a:moveTo>
                <a:lnTo>
                  <a:pt x="209625" y="4803733"/>
                </a:lnTo>
                <a:lnTo>
                  <a:pt x="213494" y="4803733"/>
                </a:lnTo>
                <a:lnTo>
                  <a:pt x="217686" y="4804050"/>
                </a:lnTo>
                <a:lnTo>
                  <a:pt x="220911" y="4805003"/>
                </a:lnTo>
                <a:lnTo>
                  <a:pt x="224458" y="4805638"/>
                </a:lnTo>
                <a:lnTo>
                  <a:pt x="227038" y="4806273"/>
                </a:lnTo>
                <a:lnTo>
                  <a:pt x="229617" y="4807225"/>
                </a:lnTo>
                <a:lnTo>
                  <a:pt x="232197" y="4808495"/>
                </a:lnTo>
                <a:lnTo>
                  <a:pt x="234132" y="4809765"/>
                </a:lnTo>
                <a:lnTo>
                  <a:pt x="235744" y="4811035"/>
                </a:lnTo>
                <a:lnTo>
                  <a:pt x="237356" y="4812623"/>
                </a:lnTo>
                <a:lnTo>
                  <a:pt x="238646" y="4814210"/>
                </a:lnTo>
                <a:lnTo>
                  <a:pt x="240259" y="4815798"/>
                </a:lnTo>
                <a:lnTo>
                  <a:pt x="240903" y="4817703"/>
                </a:lnTo>
                <a:lnTo>
                  <a:pt x="242516" y="4821513"/>
                </a:lnTo>
                <a:lnTo>
                  <a:pt x="243483" y="4825640"/>
                </a:lnTo>
                <a:lnTo>
                  <a:pt x="243806" y="4830085"/>
                </a:lnTo>
                <a:lnTo>
                  <a:pt x="244451" y="4838658"/>
                </a:lnTo>
                <a:lnTo>
                  <a:pt x="244773" y="4847230"/>
                </a:lnTo>
                <a:lnTo>
                  <a:pt x="245095" y="4851358"/>
                </a:lnTo>
                <a:lnTo>
                  <a:pt x="246063" y="4854850"/>
                </a:lnTo>
                <a:lnTo>
                  <a:pt x="242193" y="4855168"/>
                </a:lnTo>
                <a:lnTo>
                  <a:pt x="238646" y="4855485"/>
                </a:lnTo>
                <a:lnTo>
                  <a:pt x="235744" y="4855803"/>
                </a:lnTo>
                <a:lnTo>
                  <a:pt x="233487" y="4856755"/>
                </a:lnTo>
                <a:lnTo>
                  <a:pt x="231230" y="4857708"/>
                </a:lnTo>
                <a:lnTo>
                  <a:pt x="229617" y="4858660"/>
                </a:lnTo>
                <a:lnTo>
                  <a:pt x="228328" y="4859613"/>
                </a:lnTo>
                <a:lnTo>
                  <a:pt x="227360" y="4860883"/>
                </a:lnTo>
                <a:lnTo>
                  <a:pt x="226070" y="4859930"/>
                </a:lnTo>
                <a:lnTo>
                  <a:pt x="225103" y="4858660"/>
                </a:lnTo>
                <a:lnTo>
                  <a:pt x="223813" y="4857390"/>
                </a:lnTo>
                <a:lnTo>
                  <a:pt x="223491" y="4855485"/>
                </a:lnTo>
                <a:lnTo>
                  <a:pt x="222846" y="4854215"/>
                </a:lnTo>
                <a:lnTo>
                  <a:pt x="222846" y="4852628"/>
                </a:lnTo>
                <a:lnTo>
                  <a:pt x="222846" y="4849135"/>
                </a:lnTo>
                <a:lnTo>
                  <a:pt x="223168" y="4845325"/>
                </a:lnTo>
                <a:lnTo>
                  <a:pt x="224458" y="4841833"/>
                </a:lnTo>
                <a:lnTo>
                  <a:pt x="225748" y="4833578"/>
                </a:lnTo>
                <a:lnTo>
                  <a:pt x="226070" y="4829450"/>
                </a:lnTo>
                <a:lnTo>
                  <a:pt x="226070" y="4825323"/>
                </a:lnTo>
                <a:lnTo>
                  <a:pt x="225425" y="4821513"/>
                </a:lnTo>
                <a:lnTo>
                  <a:pt x="224780" y="4819608"/>
                </a:lnTo>
                <a:lnTo>
                  <a:pt x="223491" y="4817385"/>
                </a:lnTo>
                <a:lnTo>
                  <a:pt x="222523" y="4815480"/>
                </a:lnTo>
                <a:lnTo>
                  <a:pt x="220911" y="4813893"/>
                </a:lnTo>
                <a:lnTo>
                  <a:pt x="219299" y="4811670"/>
                </a:lnTo>
                <a:lnTo>
                  <a:pt x="217364" y="4810083"/>
                </a:lnTo>
                <a:lnTo>
                  <a:pt x="214462" y="4808495"/>
                </a:lnTo>
                <a:lnTo>
                  <a:pt x="211882" y="4806908"/>
                </a:lnTo>
                <a:lnTo>
                  <a:pt x="208335" y="4805638"/>
                </a:lnTo>
                <a:close/>
                <a:moveTo>
                  <a:pt x="220398" y="4778333"/>
                </a:moveTo>
                <a:lnTo>
                  <a:pt x="225249" y="4779578"/>
                </a:lnTo>
                <a:lnTo>
                  <a:pt x="228806" y="4781134"/>
                </a:lnTo>
                <a:lnTo>
                  <a:pt x="230423" y="4782379"/>
                </a:lnTo>
                <a:lnTo>
                  <a:pt x="232040" y="4783313"/>
                </a:lnTo>
                <a:lnTo>
                  <a:pt x="233011" y="4784247"/>
                </a:lnTo>
                <a:lnTo>
                  <a:pt x="233981" y="4785492"/>
                </a:lnTo>
                <a:lnTo>
                  <a:pt x="234627" y="4786426"/>
                </a:lnTo>
                <a:lnTo>
                  <a:pt x="234951" y="4787671"/>
                </a:lnTo>
                <a:lnTo>
                  <a:pt x="234951" y="4788916"/>
                </a:lnTo>
                <a:lnTo>
                  <a:pt x="234627" y="4790161"/>
                </a:lnTo>
                <a:lnTo>
                  <a:pt x="233981" y="4791406"/>
                </a:lnTo>
                <a:lnTo>
                  <a:pt x="233011" y="4792340"/>
                </a:lnTo>
                <a:lnTo>
                  <a:pt x="231717" y="4793274"/>
                </a:lnTo>
                <a:lnTo>
                  <a:pt x="229453" y="4794208"/>
                </a:lnTo>
                <a:lnTo>
                  <a:pt x="226219" y="4792651"/>
                </a:lnTo>
                <a:lnTo>
                  <a:pt x="222985" y="4790784"/>
                </a:lnTo>
                <a:lnTo>
                  <a:pt x="220722" y="4788605"/>
                </a:lnTo>
                <a:lnTo>
                  <a:pt x="218781" y="4786115"/>
                </a:lnTo>
                <a:lnTo>
                  <a:pt x="217811" y="4783936"/>
                </a:lnTo>
                <a:lnTo>
                  <a:pt x="217488" y="4783002"/>
                </a:lnTo>
                <a:lnTo>
                  <a:pt x="217488" y="4781445"/>
                </a:lnTo>
                <a:lnTo>
                  <a:pt x="217811" y="4780512"/>
                </a:lnTo>
                <a:lnTo>
                  <a:pt x="218458" y="4779889"/>
                </a:lnTo>
                <a:lnTo>
                  <a:pt x="219428" y="4778955"/>
                </a:lnTo>
                <a:close/>
                <a:moveTo>
                  <a:pt x="3942715" y="4748171"/>
                </a:moveTo>
                <a:lnTo>
                  <a:pt x="3946843" y="4749441"/>
                </a:lnTo>
                <a:lnTo>
                  <a:pt x="3949383" y="4750711"/>
                </a:lnTo>
                <a:lnTo>
                  <a:pt x="3950970" y="4751663"/>
                </a:lnTo>
                <a:lnTo>
                  <a:pt x="3951288" y="4752298"/>
                </a:lnTo>
                <a:lnTo>
                  <a:pt x="3951288" y="4753251"/>
                </a:lnTo>
                <a:lnTo>
                  <a:pt x="3950335" y="4754203"/>
                </a:lnTo>
                <a:lnTo>
                  <a:pt x="3948430" y="4755156"/>
                </a:lnTo>
                <a:lnTo>
                  <a:pt x="3943985" y="4756743"/>
                </a:lnTo>
                <a:lnTo>
                  <a:pt x="3938270" y="4758648"/>
                </a:lnTo>
                <a:lnTo>
                  <a:pt x="3935730" y="4759918"/>
                </a:lnTo>
                <a:lnTo>
                  <a:pt x="3933507" y="4761506"/>
                </a:lnTo>
                <a:lnTo>
                  <a:pt x="3931920" y="4762776"/>
                </a:lnTo>
                <a:lnTo>
                  <a:pt x="3931285" y="4763411"/>
                </a:lnTo>
                <a:lnTo>
                  <a:pt x="3930967" y="4764046"/>
                </a:lnTo>
                <a:lnTo>
                  <a:pt x="3930967" y="4764681"/>
                </a:lnTo>
                <a:lnTo>
                  <a:pt x="3931285" y="4765633"/>
                </a:lnTo>
                <a:lnTo>
                  <a:pt x="3931920" y="4766586"/>
                </a:lnTo>
                <a:lnTo>
                  <a:pt x="3932555" y="4767221"/>
                </a:lnTo>
                <a:lnTo>
                  <a:pt x="3929697" y="4766586"/>
                </a:lnTo>
                <a:lnTo>
                  <a:pt x="3926840" y="4765951"/>
                </a:lnTo>
                <a:lnTo>
                  <a:pt x="3924617" y="4764681"/>
                </a:lnTo>
                <a:lnTo>
                  <a:pt x="3922712" y="4763728"/>
                </a:lnTo>
                <a:lnTo>
                  <a:pt x="3921125" y="4762141"/>
                </a:lnTo>
                <a:lnTo>
                  <a:pt x="3919855" y="4760553"/>
                </a:lnTo>
                <a:lnTo>
                  <a:pt x="3918902" y="4758648"/>
                </a:lnTo>
                <a:lnTo>
                  <a:pt x="3917950" y="4757061"/>
                </a:lnTo>
                <a:lnTo>
                  <a:pt x="3921442" y="4756743"/>
                </a:lnTo>
                <a:lnTo>
                  <a:pt x="3922395" y="4757061"/>
                </a:lnTo>
                <a:lnTo>
                  <a:pt x="3923347" y="4757378"/>
                </a:lnTo>
                <a:lnTo>
                  <a:pt x="3924300" y="4758331"/>
                </a:lnTo>
                <a:lnTo>
                  <a:pt x="3924935" y="4759283"/>
                </a:lnTo>
                <a:lnTo>
                  <a:pt x="3929380" y="4758648"/>
                </a:lnTo>
                <a:lnTo>
                  <a:pt x="3932555" y="4757696"/>
                </a:lnTo>
                <a:lnTo>
                  <a:pt x="3935095" y="4756426"/>
                </a:lnTo>
                <a:lnTo>
                  <a:pt x="3936683" y="4754838"/>
                </a:lnTo>
                <a:lnTo>
                  <a:pt x="3939223" y="4751346"/>
                </a:lnTo>
                <a:lnTo>
                  <a:pt x="3940810" y="4749758"/>
                </a:lnTo>
                <a:close/>
                <a:moveTo>
                  <a:pt x="3930650" y="4718008"/>
                </a:moveTo>
                <a:lnTo>
                  <a:pt x="3933244" y="4718315"/>
                </a:lnTo>
                <a:lnTo>
                  <a:pt x="3935190" y="4718930"/>
                </a:lnTo>
                <a:lnTo>
                  <a:pt x="3936488" y="4719851"/>
                </a:lnTo>
                <a:lnTo>
                  <a:pt x="3937136" y="4720773"/>
                </a:lnTo>
                <a:lnTo>
                  <a:pt x="3937461" y="4722002"/>
                </a:lnTo>
                <a:lnTo>
                  <a:pt x="3937785" y="4723538"/>
                </a:lnTo>
                <a:lnTo>
                  <a:pt x="3938758" y="4725996"/>
                </a:lnTo>
                <a:lnTo>
                  <a:pt x="3943947" y="4725689"/>
                </a:lnTo>
                <a:lnTo>
                  <a:pt x="3947515" y="4725382"/>
                </a:lnTo>
                <a:lnTo>
                  <a:pt x="3948812" y="4724767"/>
                </a:lnTo>
                <a:lnTo>
                  <a:pt x="3950434" y="4724460"/>
                </a:lnTo>
                <a:lnTo>
                  <a:pt x="3951083" y="4723846"/>
                </a:lnTo>
                <a:lnTo>
                  <a:pt x="3951731" y="4722617"/>
                </a:lnTo>
                <a:lnTo>
                  <a:pt x="3955948" y="4723538"/>
                </a:lnTo>
                <a:lnTo>
                  <a:pt x="3959191" y="4724460"/>
                </a:lnTo>
                <a:lnTo>
                  <a:pt x="3960488" y="4725382"/>
                </a:lnTo>
                <a:lnTo>
                  <a:pt x="3960813" y="4725689"/>
                </a:lnTo>
                <a:lnTo>
                  <a:pt x="3960813" y="4725996"/>
                </a:lnTo>
                <a:lnTo>
                  <a:pt x="3960164" y="4726918"/>
                </a:lnTo>
                <a:lnTo>
                  <a:pt x="3958542" y="4727840"/>
                </a:lnTo>
                <a:lnTo>
                  <a:pt x="3954002" y="4729684"/>
                </a:lnTo>
                <a:lnTo>
                  <a:pt x="3949785" y="4731834"/>
                </a:lnTo>
                <a:lnTo>
                  <a:pt x="3947839" y="4732756"/>
                </a:lnTo>
                <a:lnTo>
                  <a:pt x="3946542" y="4733678"/>
                </a:lnTo>
                <a:lnTo>
                  <a:pt x="3946542" y="4733985"/>
                </a:lnTo>
                <a:lnTo>
                  <a:pt x="3946542" y="4734292"/>
                </a:lnTo>
                <a:lnTo>
                  <a:pt x="3946866" y="4734600"/>
                </a:lnTo>
                <a:lnTo>
                  <a:pt x="3947515" y="4734907"/>
                </a:lnTo>
                <a:lnTo>
                  <a:pt x="3950110" y="4735521"/>
                </a:lnTo>
                <a:lnTo>
                  <a:pt x="3953677" y="4735829"/>
                </a:lnTo>
                <a:lnTo>
                  <a:pt x="3950110" y="4736750"/>
                </a:lnTo>
                <a:lnTo>
                  <a:pt x="3946866" y="4737058"/>
                </a:lnTo>
                <a:lnTo>
                  <a:pt x="3944272" y="4737058"/>
                </a:lnTo>
                <a:lnTo>
                  <a:pt x="3942001" y="4736750"/>
                </a:lnTo>
                <a:lnTo>
                  <a:pt x="3940055" y="4736136"/>
                </a:lnTo>
                <a:lnTo>
                  <a:pt x="3938434" y="4735214"/>
                </a:lnTo>
                <a:lnTo>
                  <a:pt x="3937136" y="4734292"/>
                </a:lnTo>
                <a:lnTo>
                  <a:pt x="3936488" y="4733063"/>
                </a:lnTo>
                <a:lnTo>
                  <a:pt x="3935515" y="4731527"/>
                </a:lnTo>
                <a:lnTo>
                  <a:pt x="3934866" y="4729684"/>
                </a:lnTo>
                <a:lnTo>
                  <a:pt x="3933569" y="4725996"/>
                </a:lnTo>
                <a:lnTo>
                  <a:pt x="3932271" y="4722002"/>
                </a:lnTo>
                <a:close/>
                <a:moveTo>
                  <a:pt x="207963" y="4705308"/>
                </a:moveTo>
                <a:lnTo>
                  <a:pt x="205105" y="4714754"/>
                </a:lnTo>
                <a:lnTo>
                  <a:pt x="204153" y="4720107"/>
                </a:lnTo>
                <a:lnTo>
                  <a:pt x="203200" y="4725460"/>
                </a:lnTo>
                <a:lnTo>
                  <a:pt x="202883" y="4730183"/>
                </a:lnTo>
                <a:lnTo>
                  <a:pt x="203200" y="4733017"/>
                </a:lnTo>
                <a:lnTo>
                  <a:pt x="203518" y="4735221"/>
                </a:lnTo>
                <a:lnTo>
                  <a:pt x="204153" y="4737425"/>
                </a:lnTo>
                <a:lnTo>
                  <a:pt x="205105" y="4739629"/>
                </a:lnTo>
                <a:lnTo>
                  <a:pt x="206375" y="4741518"/>
                </a:lnTo>
                <a:lnTo>
                  <a:pt x="207645" y="4743408"/>
                </a:lnTo>
                <a:lnTo>
                  <a:pt x="203835" y="4742463"/>
                </a:lnTo>
                <a:lnTo>
                  <a:pt x="200025" y="4740889"/>
                </a:lnTo>
                <a:lnTo>
                  <a:pt x="197485" y="4738999"/>
                </a:lnTo>
                <a:lnTo>
                  <a:pt x="195263" y="4736166"/>
                </a:lnTo>
                <a:lnTo>
                  <a:pt x="193358" y="4733647"/>
                </a:lnTo>
                <a:lnTo>
                  <a:pt x="192405" y="4731128"/>
                </a:lnTo>
                <a:lnTo>
                  <a:pt x="192088" y="4727664"/>
                </a:lnTo>
                <a:lnTo>
                  <a:pt x="192405" y="4724830"/>
                </a:lnTo>
                <a:lnTo>
                  <a:pt x="192723" y="4721366"/>
                </a:lnTo>
                <a:lnTo>
                  <a:pt x="193675" y="4718533"/>
                </a:lnTo>
                <a:lnTo>
                  <a:pt x="195580" y="4715384"/>
                </a:lnTo>
                <a:lnTo>
                  <a:pt x="197485" y="4712550"/>
                </a:lnTo>
                <a:lnTo>
                  <a:pt x="199390" y="4710346"/>
                </a:lnTo>
                <a:lnTo>
                  <a:pt x="202248" y="4708142"/>
                </a:lnTo>
                <a:lnTo>
                  <a:pt x="205105" y="4706252"/>
                </a:lnTo>
                <a:close/>
                <a:moveTo>
                  <a:pt x="4019014" y="4697371"/>
                </a:moveTo>
                <a:lnTo>
                  <a:pt x="4025900" y="4697371"/>
                </a:lnTo>
                <a:lnTo>
                  <a:pt x="4024648" y="4698641"/>
                </a:lnTo>
                <a:lnTo>
                  <a:pt x="4023083" y="4699911"/>
                </a:lnTo>
                <a:lnTo>
                  <a:pt x="4020579" y="4701498"/>
                </a:lnTo>
                <a:lnTo>
                  <a:pt x="4017762" y="4703086"/>
                </a:lnTo>
                <a:lnTo>
                  <a:pt x="4014318" y="4704356"/>
                </a:lnTo>
                <a:lnTo>
                  <a:pt x="4010875" y="4705309"/>
                </a:lnTo>
                <a:lnTo>
                  <a:pt x="4006806" y="4706579"/>
                </a:lnTo>
                <a:lnTo>
                  <a:pt x="4003049" y="4707214"/>
                </a:lnTo>
                <a:lnTo>
                  <a:pt x="3998980" y="4707849"/>
                </a:lnTo>
                <a:lnTo>
                  <a:pt x="3995223" y="4708484"/>
                </a:lnTo>
                <a:lnTo>
                  <a:pt x="3991467" y="4707849"/>
                </a:lnTo>
                <a:lnTo>
                  <a:pt x="3988650" y="4707531"/>
                </a:lnTo>
                <a:lnTo>
                  <a:pt x="3985520" y="4706579"/>
                </a:lnTo>
                <a:lnTo>
                  <a:pt x="3983641" y="4705309"/>
                </a:lnTo>
                <a:lnTo>
                  <a:pt x="3982702" y="4704674"/>
                </a:lnTo>
                <a:lnTo>
                  <a:pt x="3982076" y="4703721"/>
                </a:lnTo>
                <a:lnTo>
                  <a:pt x="3981763" y="4702451"/>
                </a:lnTo>
                <a:lnTo>
                  <a:pt x="3981450" y="4701181"/>
                </a:lnTo>
                <a:lnTo>
                  <a:pt x="3988963" y="4701498"/>
                </a:lnTo>
                <a:lnTo>
                  <a:pt x="3994910" y="4701181"/>
                </a:lnTo>
                <a:lnTo>
                  <a:pt x="3999919" y="4700228"/>
                </a:lnTo>
                <a:lnTo>
                  <a:pt x="4004301" y="4699276"/>
                </a:lnTo>
                <a:lnTo>
                  <a:pt x="4008684" y="4698323"/>
                </a:lnTo>
                <a:lnTo>
                  <a:pt x="4013379" y="4697688"/>
                </a:lnTo>
                <a:close/>
                <a:moveTo>
                  <a:pt x="4009390" y="4667208"/>
                </a:moveTo>
                <a:lnTo>
                  <a:pt x="4012248" y="4667884"/>
                </a:lnTo>
                <a:lnTo>
                  <a:pt x="4014471" y="4668561"/>
                </a:lnTo>
                <a:lnTo>
                  <a:pt x="4016058" y="4669576"/>
                </a:lnTo>
                <a:lnTo>
                  <a:pt x="4017328" y="4670591"/>
                </a:lnTo>
                <a:lnTo>
                  <a:pt x="4017646" y="4672283"/>
                </a:lnTo>
                <a:lnTo>
                  <a:pt x="4017963" y="4673636"/>
                </a:lnTo>
                <a:lnTo>
                  <a:pt x="4017646" y="4674989"/>
                </a:lnTo>
                <a:lnTo>
                  <a:pt x="4017011" y="4676343"/>
                </a:lnTo>
                <a:lnTo>
                  <a:pt x="4015423" y="4679726"/>
                </a:lnTo>
                <a:lnTo>
                  <a:pt x="4013836" y="4682771"/>
                </a:lnTo>
                <a:lnTo>
                  <a:pt x="4012566" y="4685139"/>
                </a:lnTo>
                <a:lnTo>
                  <a:pt x="4012248" y="4686492"/>
                </a:lnTo>
                <a:lnTo>
                  <a:pt x="4011931" y="4687846"/>
                </a:lnTo>
                <a:lnTo>
                  <a:pt x="4009073" y="4687169"/>
                </a:lnTo>
                <a:lnTo>
                  <a:pt x="4006850" y="4685816"/>
                </a:lnTo>
                <a:lnTo>
                  <a:pt x="4005263" y="4684801"/>
                </a:lnTo>
                <a:lnTo>
                  <a:pt x="4004310" y="4683786"/>
                </a:lnTo>
                <a:lnTo>
                  <a:pt x="4003675" y="4682433"/>
                </a:lnTo>
                <a:lnTo>
                  <a:pt x="4003675" y="4681079"/>
                </a:lnTo>
                <a:lnTo>
                  <a:pt x="4003675" y="4679726"/>
                </a:lnTo>
                <a:lnTo>
                  <a:pt x="4004310" y="4678034"/>
                </a:lnTo>
                <a:lnTo>
                  <a:pt x="4005580" y="4674989"/>
                </a:lnTo>
                <a:lnTo>
                  <a:pt x="4007168" y="4672283"/>
                </a:lnTo>
                <a:lnTo>
                  <a:pt x="4009073" y="4669238"/>
                </a:lnTo>
                <a:lnTo>
                  <a:pt x="4009390" y="4668223"/>
                </a:lnTo>
                <a:close/>
                <a:moveTo>
                  <a:pt x="4512945" y="4638633"/>
                </a:moveTo>
                <a:lnTo>
                  <a:pt x="4517391" y="4638633"/>
                </a:lnTo>
                <a:lnTo>
                  <a:pt x="4520566" y="4638954"/>
                </a:lnTo>
                <a:lnTo>
                  <a:pt x="4523741" y="4639596"/>
                </a:lnTo>
                <a:lnTo>
                  <a:pt x="4526281" y="4640238"/>
                </a:lnTo>
                <a:lnTo>
                  <a:pt x="4528186" y="4641201"/>
                </a:lnTo>
                <a:lnTo>
                  <a:pt x="4530408" y="4642807"/>
                </a:lnTo>
                <a:lnTo>
                  <a:pt x="4533583" y="4645375"/>
                </a:lnTo>
                <a:lnTo>
                  <a:pt x="4536123" y="4647944"/>
                </a:lnTo>
                <a:lnTo>
                  <a:pt x="4539298" y="4650833"/>
                </a:lnTo>
                <a:lnTo>
                  <a:pt x="4540886" y="4651797"/>
                </a:lnTo>
                <a:lnTo>
                  <a:pt x="4542791" y="4652760"/>
                </a:lnTo>
                <a:lnTo>
                  <a:pt x="4545331" y="4653723"/>
                </a:lnTo>
                <a:lnTo>
                  <a:pt x="4548188" y="4654365"/>
                </a:lnTo>
                <a:lnTo>
                  <a:pt x="4545013" y="4655649"/>
                </a:lnTo>
                <a:lnTo>
                  <a:pt x="4541203" y="4657255"/>
                </a:lnTo>
                <a:lnTo>
                  <a:pt x="4532948" y="4659181"/>
                </a:lnTo>
                <a:lnTo>
                  <a:pt x="4528821" y="4660465"/>
                </a:lnTo>
                <a:lnTo>
                  <a:pt x="4526281" y="4661750"/>
                </a:lnTo>
                <a:lnTo>
                  <a:pt x="4525011" y="4662713"/>
                </a:lnTo>
                <a:lnTo>
                  <a:pt x="4524376" y="4663997"/>
                </a:lnTo>
                <a:lnTo>
                  <a:pt x="4524058" y="4664960"/>
                </a:lnTo>
                <a:lnTo>
                  <a:pt x="4523741" y="4666245"/>
                </a:lnTo>
                <a:lnTo>
                  <a:pt x="4484688" y="4667208"/>
                </a:lnTo>
                <a:lnTo>
                  <a:pt x="4488815" y="4665923"/>
                </a:lnTo>
                <a:lnTo>
                  <a:pt x="4493895" y="4663997"/>
                </a:lnTo>
                <a:lnTo>
                  <a:pt x="4498023" y="4661750"/>
                </a:lnTo>
                <a:lnTo>
                  <a:pt x="4499610" y="4660786"/>
                </a:lnTo>
                <a:lnTo>
                  <a:pt x="4501198" y="4659823"/>
                </a:lnTo>
                <a:lnTo>
                  <a:pt x="4502150" y="4658860"/>
                </a:lnTo>
                <a:lnTo>
                  <a:pt x="4502150" y="4657897"/>
                </a:lnTo>
                <a:lnTo>
                  <a:pt x="4501833" y="4657255"/>
                </a:lnTo>
                <a:lnTo>
                  <a:pt x="4499928" y="4656613"/>
                </a:lnTo>
                <a:lnTo>
                  <a:pt x="4497705" y="4655649"/>
                </a:lnTo>
                <a:lnTo>
                  <a:pt x="4494213" y="4655649"/>
                </a:lnTo>
                <a:lnTo>
                  <a:pt x="4489450" y="4655649"/>
                </a:lnTo>
                <a:lnTo>
                  <a:pt x="4483100" y="4655970"/>
                </a:lnTo>
                <a:lnTo>
                  <a:pt x="4487863" y="4654365"/>
                </a:lnTo>
                <a:lnTo>
                  <a:pt x="4490720" y="4653081"/>
                </a:lnTo>
                <a:lnTo>
                  <a:pt x="4492625" y="4651797"/>
                </a:lnTo>
                <a:lnTo>
                  <a:pt x="4493260" y="4651154"/>
                </a:lnTo>
                <a:lnTo>
                  <a:pt x="4493578" y="4650512"/>
                </a:lnTo>
                <a:lnTo>
                  <a:pt x="4493578" y="4649549"/>
                </a:lnTo>
                <a:lnTo>
                  <a:pt x="4493260" y="4648586"/>
                </a:lnTo>
                <a:lnTo>
                  <a:pt x="4491673" y="4646981"/>
                </a:lnTo>
                <a:lnTo>
                  <a:pt x="4487545" y="4642164"/>
                </a:lnTo>
                <a:lnTo>
                  <a:pt x="4490720" y="4641843"/>
                </a:lnTo>
                <a:lnTo>
                  <a:pt x="4493578" y="4641201"/>
                </a:lnTo>
                <a:lnTo>
                  <a:pt x="4496435" y="4641201"/>
                </a:lnTo>
                <a:lnTo>
                  <a:pt x="4498975" y="4641843"/>
                </a:lnTo>
                <a:lnTo>
                  <a:pt x="4504055" y="4642486"/>
                </a:lnTo>
                <a:lnTo>
                  <a:pt x="4508183" y="4643449"/>
                </a:lnTo>
                <a:lnTo>
                  <a:pt x="4511040" y="4643770"/>
                </a:lnTo>
                <a:lnTo>
                  <a:pt x="4511993" y="4643770"/>
                </a:lnTo>
                <a:lnTo>
                  <a:pt x="4512945" y="4643449"/>
                </a:lnTo>
                <a:lnTo>
                  <a:pt x="4513580" y="4642807"/>
                </a:lnTo>
                <a:lnTo>
                  <a:pt x="4513580" y="4642164"/>
                </a:lnTo>
                <a:lnTo>
                  <a:pt x="4513580" y="4640238"/>
                </a:lnTo>
                <a:close/>
                <a:moveTo>
                  <a:pt x="3968750" y="4616408"/>
                </a:moveTo>
                <a:lnTo>
                  <a:pt x="3974334" y="4616408"/>
                </a:lnTo>
                <a:lnTo>
                  <a:pt x="3978677" y="4617405"/>
                </a:lnTo>
                <a:lnTo>
                  <a:pt x="3982089" y="4618734"/>
                </a:lnTo>
                <a:lnTo>
                  <a:pt x="3984881" y="4620395"/>
                </a:lnTo>
                <a:lnTo>
                  <a:pt x="3989844" y="4624050"/>
                </a:lnTo>
                <a:lnTo>
                  <a:pt x="3992326" y="4625712"/>
                </a:lnTo>
                <a:lnTo>
                  <a:pt x="3995738" y="4627041"/>
                </a:lnTo>
                <a:lnTo>
                  <a:pt x="3993567" y="4629034"/>
                </a:lnTo>
                <a:lnTo>
                  <a:pt x="3990775" y="4630031"/>
                </a:lnTo>
                <a:lnTo>
                  <a:pt x="3988603" y="4630363"/>
                </a:lnTo>
                <a:lnTo>
                  <a:pt x="3986432" y="4630696"/>
                </a:lnTo>
                <a:lnTo>
                  <a:pt x="3983950" y="4630363"/>
                </a:lnTo>
                <a:lnTo>
                  <a:pt x="3981779" y="4629699"/>
                </a:lnTo>
                <a:lnTo>
                  <a:pt x="3979918" y="4629034"/>
                </a:lnTo>
                <a:lnTo>
                  <a:pt x="3977746" y="4628038"/>
                </a:lnTo>
                <a:lnTo>
                  <a:pt x="3975885" y="4626376"/>
                </a:lnTo>
                <a:lnTo>
                  <a:pt x="3974334" y="4625047"/>
                </a:lnTo>
                <a:lnTo>
                  <a:pt x="3971542" y="4622056"/>
                </a:lnTo>
                <a:lnTo>
                  <a:pt x="3969681" y="4618734"/>
                </a:lnTo>
                <a:close/>
                <a:moveTo>
                  <a:pt x="225518" y="4570371"/>
                </a:moveTo>
                <a:lnTo>
                  <a:pt x="228704" y="4571632"/>
                </a:lnTo>
                <a:lnTo>
                  <a:pt x="231572" y="4572894"/>
                </a:lnTo>
                <a:lnTo>
                  <a:pt x="233803" y="4574470"/>
                </a:lnTo>
                <a:lnTo>
                  <a:pt x="235715" y="4576047"/>
                </a:lnTo>
                <a:lnTo>
                  <a:pt x="237308" y="4577624"/>
                </a:lnTo>
                <a:lnTo>
                  <a:pt x="238583" y="4579200"/>
                </a:lnTo>
                <a:lnTo>
                  <a:pt x="239539" y="4580777"/>
                </a:lnTo>
                <a:lnTo>
                  <a:pt x="239857" y="4582354"/>
                </a:lnTo>
                <a:lnTo>
                  <a:pt x="240176" y="4584246"/>
                </a:lnTo>
                <a:lnTo>
                  <a:pt x="240176" y="4586138"/>
                </a:lnTo>
                <a:lnTo>
                  <a:pt x="239857" y="4587715"/>
                </a:lnTo>
                <a:lnTo>
                  <a:pt x="239220" y="4589607"/>
                </a:lnTo>
                <a:lnTo>
                  <a:pt x="237627" y="4593391"/>
                </a:lnTo>
                <a:lnTo>
                  <a:pt x="235715" y="4596860"/>
                </a:lnTo>
                <a:lnTo>
                  <a:pt x="231254" y="4605059"/>
                </a:lnTo>
                <a:lnTo>
                  <a:pt x="228704" y="4609158"/>
                </a:lnTo>
                <a:lnTo>
                  <a:pt x="227111" y="4613258"/>
                </a:lnTo>
                <a:lnTo>
                  <a:pt x="226155" y="4617357"/>
                </a:lnTo>
                <a:lnTo>
                  <a:pt x="225836" y="4619565"/>
                </a:lnTo>
                <a:lnTo>
                  <a:pt x="225836" y="4621772"/>
                </a:lnTo>
                <a:lnTo>
                  <a:pt x="226155" y="4623664"/>
                </a:lnTo>
                <a:lnTo>
                  <a:pt x="226474" y="4625871"/>
                </a:lnTo>
                <a:lnTo>
                  <a:pt x="227430" y="4628079"/>
                </a:lnTo>
                <a:lnTo>
                  <a:pt x="228704" y="4630286"/>
                </a:lnTo>
                <a:lnTo>
                  <a:pt x="233803" y="4630286"/>
                </a:lnTo>
                <a:lnTo>
                  <a:pt x="237308" y="4629656"/>
                </a:lnTo>
                <a:lnTo>
                  <a:pt x="238901" y="4629025"/>
                </a:lnTo>
                <a:lnTo>
                  <a:pt x="239857" y="4628710"/>
                </a:lnTo>
                <a:lnTo>
                  <a:pt x="240813" y="4628079"/>
                </a:lnTo>
                <a:lnTo>
                  <a:pt x="241132" y="4626817"/>
                </a:lnTo>
                <a:lnTo>
                  <a:pt x="242407" y="4639116"/>
                </a:lnTo>
                <a:lnTo>
                  <a:pt x="244000" y="4653306"/>
                </a:lnTo>
                <a:lnTo>
                  <a:pt x="244956" y="4660875"/>
                </a:lnTo>
                <a:lnTo>
                  <a:pt x="246549" y="4668758"/>
                </a:lnTo>
                <a:lnTo>
                  <a:pt x="248461" y="4676642"/>
                </a:lnTo>
                <a:lnTo>
                  <a:pt x="250373" y="4684210"/>
                </a:lnTo>
                <a:lnTo>
                  <a:pt x="252285" y="4683895"/>
                </a:lnTo>
                <a:lnTo>
                  <a:pt x="253879" y="4683264"/>
                </a:lnTo>
                <a:lnTo>
                  <a:pt x="254834" y="4682949"/>
                </a:lnTo>
                <a:lnTo>
                  <a:pt x="255153" y="4682003"/>
                </a:lnTo>
                <a:lnTo>
                  <a:pt x="255790" y="4680426"/>
                </a:lnTo>
                <a:lnTo>
                  <a:pt x="256109" y="4678534"/>
                </a:lnTo>
                <a:lnTo>
                  <a:pt x="258977" y="4686733"/>
                </a:lnTo>
                <a:lnTo>
                  <a:pt x="261526" y="4695247"/>
                </a:lnTo>
                <a:lnTo>
                  <a:pt x="263757" y="4704077"/>
                </a:lnTo>
                <a:lnTo>
                  <a:pt x="266625" y="4713222"/>
                </a:lnTo>
                <a:lnTo>
                  <a:pt x="270130" y="4722998"/>
                </a:lnTo>
                <a:lnTo>
                  <a:pt x="272042" y="4727728"/>
                </a:lnTo>
                <a:lnTo>
                  <a:pt x="274273" y="4732458"/>
                </a:lnTo>
                <a:lnTo>
                  <a:pt x="277141" y="4737188"/>
                </a:lnTo>
                <a:lnTo>
                  <a:pt x="280009" y="4741918"/>
                </a:lnTo>
                <a:lnTo>
                  <a:pt x="283514" y="4746648"/>
                </a:lnTo>
                <a:lnTo>
                  <a:pt x="287338" y="4751063"/>
                </a:lnTo>
                <a:lnTo>
                  <a:pt x="281283" y="4747910"/>
                </a:lnTo>
                <a:lnTo>
                  <a:pt x="275229" y="4745387"/>
                </a:lnTo>
                <a:lnTo>
                  <a:pt x="269174" y="4743495"/>
                </a:lnTo>
                <a:lnTo>
                  <a:pt x="262801" y="4742234"/>
                </a:lnTo>
                <a:lnTo>
                  <a:pt x="256746" y="4741603"/>
                </a:lnTo>
                <a:lnTo>
                  <a:pt x="250692" y="4741288"/>
                </a:lnTo>
                <a:lnTo>
                  <a:pt x="244637" y="4741603"/>
                </a:lnTo>
                <a:lnTo>
                  <a:pt x="238901" y="4742234"/>
                </a:lnTo>
                <a:lnTo>
                  <a:pt x="233484" y="4743495"/>
                </a:lnTo>
                <a:lnTo>
                  <a:pt x="227748" y="4745072"/>
                </a:lnTo>
                <a:lnTo>
                  <a:pt x="222650" y="4746648"/>
                </a:lnTo>
                <a:lnTo>
                  <a:pt x="218189" y="4748225"/>
                </a:lnTo>
                <a:lnTo>
                  <a:pt x="213727" y="4750117"/>
                </a:lnTo>
                <a:lnTo>
                  <a:pt x="209903" y="4752325"/>
                </a:lnTo>
                <a:lnTo>
                  <a:pt x="206079" y="4754217"/>
                </a:lnTo>
                <a:lnTo>
                  <a:pt x="203211" y="4756109"/>
                </a:lnTo>
                <a:lnTo>
                  <a:pt x="208629" y="4750433"/>
                </a:lnTo>
                <a:lnTo>
                  <a:pt x="211178" y="4747279"/>
                </a:lnTo>
                <a:lnTo>
                  <a:pt x="213727" y="4743495"/>
                </a:lnTo>
                <a:lnTo>
                  <a:pt x="216277" y="4739711"/>
                </a:lnTo>
                <a:lnTo>
                  <a:pt x="218507" y="4735611"/>
                </a:lnTo>
                <a:lnTo>
                  <a:pt x="220100" y="4731512"/>
                </a:lnTo>
                <a:lnTo>
                  <a:pt x="221375" y="4727097"/>
                </a:lnTo>
                <a:lnTo>
                  <a:pt x="221694" y="4722998"/>
                </a:lnTo>
                <a:lnTo>
                  <a:pt x="221694" y="4718898"/>
                </a:lnTo>
                <a:lnTo>
                  <a:pt x="221375" y="4716691"/>
                </a:lnTo>
                <a:lnTo>
                  <a:pt x="220738" y="4714483"/>
                </a:lnTo>
                <a:lnTo>
                  <a:pt x="220100" y="4712591"/>
                </a:lnTo>
                <a:lnTo>
                  <a:pt x="219145" y="4710699"/>
                </a:lnTo>
                <a:lnTo>
                  <a:pt x="217870" y="4708807"/>
                </a:lnTo>
                <a:lnTo>
                  <a:pt x="216277" y="4706600"/>
                </a:lnTo>
                <a:lnTo>
                  <a:pt x="214365" y="4704708"/>
                </a:lnTo>
                <a:lnTo>
                  <a:pt x="212134" y="4703131"/>
                </a:lnTo>
                <a:lnTo>
                  <a:pt x="209585" y="4701239"/>
                </a:lnTo>
                <a:lnTo>
                  <a:pt x="206717" y="4699347"/>
                </a:lnTo>
                <a:lnTo>
                  <a:pt x="203849" y="4697770"/>
                </a:lnTo>
                <a:lnTo>
                  <a:pt x="200025" y="4696509"/>
                </a:lnTo>
                <a:lnTo>
                  <a:pt x="202893" y="4693986"/>
                </a:lnTo>
                <a:lnTo>
                  <a:pt x="205123" y="4691148"/>
                </a:lnTo>
                <a:lnTo>
                  <a:pt x="207035" y="4688310"/>
                </a:lnTo>
                <a:lnTo>
                  <a:pt x="209266" y="4685472"/>
                </a:lnTo>
                <a:lnTo>
                  <a:pt x="210541" y="4682949"/>
                </a:lnTo>
                <a:lnTo>
                  <a:pt x="211497" y="4680111"/>
                </a:lnTo>
                <a:lnTo>
                  <a:pt x="212453" y="4677273"/>
                </a:lnTo>
                <a:lnTo>
                  <a:pt x="213090" y="4674434"/>
                </a:lnTo>
                <a:lnTo>
                  <a:pt x="213409" y="4671912"/>
                </a:lnTo>
                <a:lnTo>
                  <a:pt x="213409" y="4668758"/>
                </a:lnTo>
                <a:lnTo>
                  <a:pt x="213409" y="4663082"/>
                </a:lnTo>
                <a:lnTo>
                  <a:pt x="212771" y="4657721"/>
                </a:lnTo>
                <a:lnTo>
                  <a:pt x="211497" y="4652045"/>
                </a:lnTo>
                <a:lnTo>
                  <a:pt x="208629" y="4640377"/>
                </a:lnTo>
                <a:lnTo>
                  <a:pt x="207035" y="4635016"/>
                </a:lnTo>
                <a:lnTo>
                  <a:pt x="205761" y="4629656"/>
                </a:lnTo>
                <a:lnTo>
                  <a:pt x="204805" y="4624295"/>
                </a:lnTo>
                <a:lnTo>
                  <a:pt x="204486" y="4618934"/>
                </a:lnTo>
                <a:lnTo>
                  <a:pt x="204486" y="4613888"/>
                </a:lnTo>
                <a:lnTo>
                  <a:pt x="205123" y="4611366"/>
                </a:lnTo>
                <a:lnTo>
                  <a:pt x="205442" y="4608843"/>
                </a:lnTo>
                <a:lnTo>
                  <a:pt x="211815" y="4607897"/>
                </a:lnTo>
                <a:lnTo>
                  <a:pt x="216595" y="4606635"/>
                </a:lnTo>
                <a:lnTo>
                  <a:pt x="218189" y="4606005"/>
                </a:lnTo>
                <a:lnTo>
                  <a:pt x="219782" y="4605059"/>
                </a:lnTo>
                <a:lnTo>
                  <a:pt x="220738" y="4604113"/>
                </a:lnTo>
                <a:lnTo>
                  <a:pt x="221694" y="4603167"/>
                </a:lnTo>
                <a:lnTo>
                  <a:pt x="222331" y="4602221"/>
                </a:lnTo>
                <a:lnTo>
                  <a:pt x="222968" y="4600959"/>
                </a:lnTo>
                <a:lnTo>
                  <a:pt x="223606" y="4598752"/>
                </a:lnTo>
                <a:lnTo>
                  <a:pt x="222968" y="4595914"/>
                </a:lnTo>
                <a:lnTo>
                  <a:pt x="222650" y="4593391"/>
                </a:lnTo>
                <a:lnTo>
                  <a:pt x="221056" y="4587715"/>
                </a:lnTo>
                <a:lnTo>
                  <a:pt x="220419" y="4584877"/>
                </a:lnTo>
                <a:lnTo>
                  <a:pt x="220100" y="4581723"/>
                </a:lnTo>
                <a:lnTo>
                  <a:pt x="220100" y="4578885"/>
                </a:lnTo>
                <a:lnTo>
                  <a:pt x="220419" y="4577308"/>
                </a:lnTo>
                <a:lnTo>
                  <a:pt x="221056" y="4575732"/>
                </a:lnTo>
                <a:lnTo>
                  <a:pt x="221694" y="4574155"/>
                </a:lnTo>
                <a:lnTo>
                  <a:pt x="222650" y="4572894"/>
                </a:lnTo>
                <a:lnTo>
                  <a:pt x="223924" y="4571632"/>
                </a:lnTo>
                <a:close/>
                <a:moveTo>
                  <a:pt x="4011395" y="4568783"/>
                </a:moveTo>
                <a:lnTo>
                  <a:pt x="4014196" y="4569431"/>
                </a:lnTo>
                <a:lnTo>
                  <a:pt x="4016375" y="4570403"/>
                </a:lnTo>
                <a:lnTo>
                  <a:pt x="4017309" y="4571375"/>
                </a:lnTo>
                <a:lnTo>
                  <a:pt x="4018243" y="4572994"/>
                </a:lnTo>
                <a:lnTo>
                  <a:pt x="4018554" y="4574614"/>
                </a:lnTo>
                <a:lnTo>
                  <a:pt x="4018865" y="4576558"/>
                </a:lnTo>
                <a:lnTo>
                  <a:pt x="4018865" y="4578178"/>
                </a:lnTo>
                <a:lnTo>
                  <a:pt x="4019488" y="4579798"/>
                </a:lnTo>
                <a:lnTo>
                  <a:pt x="4032250" y="4579474"/>
                </a:lnTo>
                <a:lnTo>
                  <a:pt x="4031628" y="4580770"/>
                </a:lnTo>
                <a:lnTo>
                  <a:pt x="4030694" y="4582066"/>
                </a:lnTo>
                <a:lnTo>
                  <a:pt x="4029449" y="4582714"/>
                </a:lnTo>
                <a:lnTo>
                  <a:pt x="4028204" y="4584010"/>
                </a:lnTo>
                <a:lnTo>
                  <a:pt x="4026647" y="4584334"/>
                </a:lnTo>
                <a:lnTo>
                  <a:pt x="4025091" y="4584658"/>
                </a:lnTo>
                <a:lnTo>
                  <a:pt x="4021044" y="4584658"/>
                </a:lnTo>
                <a:lnTo>
                  <a:pt x="4016687" y="4584334"/>
                </a:lnTo>
                <a:lnTo>
                  <a:pt x="4011706" y="4584010"/>
                </a:lnTo>
                <a:lnTo>
                  <a:pt x="4006414" y="4583038"/>
                </a:lnTo>
                <a:lnTo>
                  <a:pt x="4001123" y="4582714"/>
                </a:lnTo>
                <a:lnTo>
                  <a:pt x="4000500" y="4581742"/>
                </a:lnTo>
                <a:lnTo>
                  <a:pt x="4000500" y="4580446"/>
                </a:lnTo>
                <a:lnTo>
                  <a:pt x="4001123" y="4579474"/>
                </a:lnTo>
                <a:lnTo>
                  <a:pt x="4001434" y="4578826"/>
                </a:lnTo>
                <a:lnTo>
                  <a:pt x="4002990" y="4576882"/>
                </a:lnTo>
                <a:lnTo>
                  <a:pt x="4004547" y="4575262"/>
                </a:lnTo>
                <a:lnTo>
                  <a:pt x="4008905" y="4572347"/>
                </a:lnTo>
                <a:lnTo>
                  <a:pt x="4010461" y="4570727"/>
                </a:lnTo>
                <a:close/>
                <a:moveTo>
                  <a:pt x="4300538" y="4544971"/>
                </a:moveTo>
                <a:lnTo>
                  <a:pt x="4302444" y="4550668"/>
                </a:lnTo>
                <a:lnTo>
                  <a:pt x="4304666" y="4557631"/>
                </a:lnTo>
                <a:lnTo>
                  <a:pt x="4310699" y="4574088"/>
                </a:lnTo>
                <a:lnTo>
                  <a:pt x="4324351" y="4609853"/>
                </a:lnTo>
                <a:lnTo>
                  <a:pt x="4320541" y="4610802"/>
                </a:lnTo>
                <a:lnTo>
                  <a:pt x="4318319" y="4611752"/>
                </a:lnTo>
                <a:lnTo>
                  <a:pt x="4317049" y="4613334"/>
                </a:lnTo>
                <a:lnTo>
                  <a:pt x="4316414" y="4614284"/>
                </a:lnTo>
                <a:lnTo>
                  <a:pt x="4314826" y="4614917"/>
                </a:lnTo>
                <a:lnTo>
                  <a:pt x="4313239" y="4614917"/>
                </a:lnTo>
                <a:lnTo>
                  <a:pt x="4310064" y="4614600"/>
                </a:lnTo>
                <a:lnTo>
                  <a:pt x="4304984" y="4613334"/>
                </a:lnTo>
                <a:lnTo>
                  <a:pt x="4304666" y="4614600"/>
                </a:lnTo>
                <a:lnTo>
                  <a:pt x="4304349" y="4616183"/>
                </a:lnTo>
                <a:lnTo>
                  <a:pt x="4304349" y="4619031"/>
                </a:lnTo>
                <a:lnTo>
                  <a:pt x="4304984" y="4622512"/>
                </a:lnTo>
                <a:lnTo>
                  <a:pt x="4306254" y="4625361"/>
                </a:lnTo>
                <a:lnTo>
                  <a:pt x="4309429" y="4631374"/>
                </a:lnTo>
                <a:lnTo>
                  <a:pt x="4311651" y="4637071"/>
                </a:lnTo>
                <a:lnTo>
                  <a:pt x="4312286" y="4639287"/>
                </a:lnTo>
                <a:lnTo>
                  <a:pt x="4312604" y="4641186"/>
                </a:lnTo>
                <a:lnTo>
                  <a:pt x="4312286" y="4642135"/>
                </a:lnTo>
                <a:lnTo>
                  <a:pt x="4311969" y="4643085"/>
                </a:lnTo>
                <a:lnTo>
                  <a:pt x="4311334" y="4643718"/>
                </a:lnTo>
                <a:lnTo>
                  <a:pt x="4310381" y="4644034"/>
                </a:lnTo>
                <a:lnTo>
                  <a:pt x="4309111" y="4644667"/>
                </a:lnTo>
                <a:lnTo>
                  <a:pt x="4307206" y="4644984"/>
                </a:lnTo>
                <a:lnTo>
                  <a:pt x="4303396" y="4644984"/>
                </a:lnTo>
                <a:lnTo>
                  <a:pt x="4297681" y="4644667"/>
                </a:lnTo>
                <a:lnTo>
                  <a:pt x="4290378" y="4643401"/>
                </a:lnTo>
                <a:lnTo>
                  <a:pt x="4293553" y="4642768"/>
                </a:lnTo>
                <a:lnTo>
                  <a:pt x="4296411" y="4641502"/>
                </a:lnTo>
                <a:lnTo>
                  <a:pt x="4297998" y="4640553"/>
                </a:lnTo>
                <a:lnTo>
                  <a:pt x="4299586" y="4639920"/>
                </a:lnTo>
                <a:lnTo>
                  <a:pt x="4300221" y="4638970"/>
                </a:lnTo>
                <a:lnTo>
                  <a:pt x="4300538" y="4638021"/>
                </a:lnTo>
                <a:lnTo>
                  <a:pt x="4300221" y="4637071"/>
                </a:lnTo>
                <a:lnTo>
                  <a:pt x="4299586" y="4636122"/>
                </a:lnTo>
                <a:lnTo>
                  <a:pt x="4298633" y="4635172"/>
                </a:lnTo>
                <a:lnTo>
                  <a:pt x="4297363" y="4633906"/>
                </a:lnTo>
                <a:lnTo>
                  <a:pt x="4293236" y="4632324"/>
                </a:lnTo>
                <a:lnTo>
                  <a:pt x="4288156" y="4631058"/>
                </a:lnTo>
                <a:lnTo>
                  <a:pt x="4281806" y="4630108"/>
                </a:lnTo>
                <a:lnTo>
                  <a:pt x="4283393" y="4628209"/>
                </a:lnTo>
                <a:lnTo>
                  <a:pt x="4284981" y="4626310"/>
                </a:lnTo>
                <a:lnTo>
                  <a:pt x="4288791" y="4623145"/>
                </a:lnTo>
                <a:lnTo>
                  <a:pt x="4292283" y="4619981"/>
                </a:lnTo>
                <a:lnTo>
                  <a:pt x="4293553" y="4618715"/>
                </a:lnTo>
                <a:lnTo>
                  <a:pt x="4294823" y="4617449"/>
                </a:lnTo>
                <a:lnTo>
                  <a:pt x="4295458" y="4616183"/>
                </a:lnTo>
                <a:lnTo>
                  <a:pt x="4295458" y="4615233"/>
                </a:lnTo>
                <a:lnTo>
                  <a:pt x="4294823" y="4613967"/>
                </a:lnTo>
                <a:lnTo>
                  <a:pt x="4293236" y="4612701"/>
                </a:lnTo>
                <a:lnTo>
                  <a:pt x="4291013" y="4611435"/>
                </a:lnTo>
                <a:lnTo>
                  <a:pt x="4287838" y="4610486"/>
                </a:lnTo>
                <a:lnTo>
                  <a:pt x="4283711" y="4609536"/>
                </a:lnTo>
                <a:lnTo>
                  <a:pt x="4278313" y="4608270"/>
                </a:lnTo>
                <a:lnTo>
                  <a:pt x="4278631" y="4607321"/>
                </a:lnTo>
                <a:lnTo>
                  <a:pt x="4279583" y="4607004"/>
                </a:lnTo>
                <a:lnTo>
                  <a:pt x="4280853" y="4606688"/>
                </a:lnTo>
                <a:lnTo>
                  <a:pt x="4281806" y="4606688"/>
                </a:lnTo>
                <a:lnTo>
                  <a:pt x="4282758" y="4606688"/>
                </a:lnTo>
                <a:lnTo>
                  <a:pt x="4283711" y="4607321"/>
                </a:lnTo>
                <a:lnTo>
                  <a:pt x="4284346" y="4607637"/>
                </a:lnTo>
                <a:lnTo>
                  <a:pt x="4284663" y="4608270"/>
                </a:lnTo>
                <a:lnTo>
                  <a:pt x="4289426" y="4607321"/>
                </a:lnTo>
                <a:lnTo>
                  <a:pt x="4293236" y="4606371"/>
                </a:lnTo>
                <a:lnTo>
                  <a:pt x="4296728" y="4604789"/>
                </a:lnTo>
                <a:lnTo>
                  <a:pt x="4299586" y="4603523"/>
                </a:lnTo>
                <a:lnTo>
                  <a:pt x="4302126" y="4601940"/>
                </a:lnTo>
                <a:lnTo>
                  <a:pt x="4304031" y="4600674"/>
                </a:lnTo>
                <a:lnTo>
                  <a:pt x="4305301" y="4598775"/>
                </a:lnTo>
                <a:lnTo>
                  <a:pt x="4306254" y="4596876"/>
                </a:lnTo>
                <a:lnTo>
                  <a:pt x="4306889" y="4594977"/>
                </a:lnTo>
                <a:lnTo>
                  <a:pt x="4307206" y="4593395"/>
                </a:lnTo>
                <a:lnTo>
                  <a:pt x="4307206" y="4591179"/>
                </a:lnTo>
                <a:lnTo>
                  <a:pt x="4307206" y="4588964"/>
                </a:lnTo>
                <a:lnTo>
                  <a:pt x="4305936" y="4584849"/>
                </a:lnTo>
                <a:lnTo>
                  <a:pt x="4304349" y="4580102"/>
                </a:lnTo>
                <a:lnTo>
                  <a:pt x="4299903" y="4570923"/>
                </a:lnTo>
                <a:lnTo>
                  <a:pt x="4297998" y="4566176"/>
                </a:lnTo>
                <a:lnTo>
                  <a:pt x="4296411" y="4561745"/>
                </a:lnTo>
                <a:lnTo>
                  <a:pt x="4296093" y="4559213"/>
                </a:lnTo>
                <a:lnTo>
                  <a:pt x="4295776" y="4557314"/>
                </a:lnTo>
                <a:lnTo>
                  <a:pt x="4295776" y="4555099"/>
                </a:lnTo>
                <a:lnTo>
                  <a:pt x="4296093" y="4552883"/>
                </a:lnTo>
                <a:lnTo>
                  <a:pt x="4296411" y="4550668"/>
                </a:lnTo>
                <a:lnTo>
                  <a:pt x="4297363" y="4548769"/>
                </a:lnTo>
                <a:lnTo>
                  <a:pt x="4298633" y="4547186"/>
                </a:lnTo>
                <a:close/>
                <a:moveTo>
                  <a:pt x="218123" y="4521158"/>
                </a:moveTo>
                <a:lnTo>
                  <a:pt x="224473" y="4521466"/>
                </a:lnTo>
                <a:lnTo>
                  <a:pt x="226696" y="4522083"/>
                </a:lnTo>
                <a:lnTo>
                  <a:pt x="228601" y="4522700"/>
                </a:lnTo>
                <a:lnTo>
                  <a:pt x="229871" y="4523316"/>
                </a:lnTo>
                <a:lnTo>
                  <a:pt x="231141" y="4523933"/>
                </a:lnTo>
                <a:lnTo>
                  <a:pt x="231776" y="4525167"/>
                </a:lnTo>
                <a:lnTo>
                  <a:pt x="232093" y="4526092"/>
                </a:lnTo>
                <a:lnTo>
                  <a:pt x="232093" y="4527017"/>
                </a:lnTo>
                <a:lnTo>
                  <a:pt x="231776" y="4527942"/>
                </a:lnTo>
                <a:lnTo>
                  <a:pt x="230188" y="4530100"/>
                </a:lnTo>
                <a:lnTo>
                  <a:pt x="228601" y="4532567"/>
                </a:lnTo>
                <a:lnTo>
                  <a:pt x="226696" y="4534726"/>
                </a:lnTo>
                <a:lnTo>
                  <a:pt x="225108" y="4536884"/>
                </a:lnTo>
                <a:lnTo>
                  <a:pt x="223203" y="4539043"/>
                </a:lnTo>
                <a:lnTo>
                  <a:pt x="222568" y="4540893"/>
                </a:lnTo>
                <a:lnTo>
                  <a:pt x="222568" y="4541818"/>
                </a:lnTo>
                <a:lnTo>
                  <a:pt x="222886" y="4542435"/>
                </a:lnTo>
                <a:lnTo>
                  <a:pt x="223838" y="4543052"/>
                </a:lnTo>
                <a:lnTo>
                  <a:pt x="224791" y="4543669"/>
                </a:lnTo>
                <a:lnTo>
                  <a:pt x="226378" y="4543977"/>
                </a:lnTo>
                <a:lnTo>
                  <a:pt x="227966" y="4544285"/>
                </a:lnTo>
                <a:lnTo>
                  <a:pt x="233681" y="4544594"/>
                </a:lnTo>
                <a:lnTo>
                  <a:pt x="241301" y="4544285"/>
                </a:lnTo>
                <a:lnTo>
                  <a:pt x="239713" y="4545210"/>
                </a:lnTo>
                <a:lnTo>
                  <a:pt x="238443" y="4546444"/>
                </a:lnTo>
                <a:lnTo>
                  <a:pt x="237491" y="4547369"/>
                </a:lnTo>
                <a:lnTo>
                  <a:pt x="236856" y="4548602"/>
                </a:lnTo>
                <a:lnTo>
                  <a:pt x="236538" y="4549836"/>
                </a:lnTo>
                <a:lnTo>
                  <a:pt x="236221" y="4551069"/>
                </a:lnTo>
                <a:lnTo>
                  <a:pt x="236221" y="4554153"/>
                </a:lnTo>
                <a:lnTo>
                  <a:pt x="236221" y="4556620"/>
                </a:lnTo>
                <a:lnTo>
                  <a:pt x="236221" y="4557853"/>
                </a:lnTo>
                <a:lnTo>
                  <a:pt x="235586" y="4559087"/>
                </a:lnTo>
                <a:lnTo>
                  <a:pt x="235268" y="4560629"/>
                </a:lnTo>
                <a:lnTo>
                  <a:pt x="234316" y="4561554"/>
                </a:lnTo>
                <a:lnTo>
                  <a:pt x="233046" y="4562479"/>
                </a:lnTo>
                <a:lnTo>
                  <a:pt x="231458" y="4563404"/>
                </a:lnTo>
                <a:lnTo>
                  <a:pt x="227013" y="4562171"/>
                </a:lnTo>
                <a:lnTo>
                  <a:pt x="222886" y="4561554"/>
                </a:lnTo>
                <a:lnTo>
                  <a:pt x="219711" y="4561554"/>
                </a:lnTo>
                <a:lnTo>
                  <a:pt x="216536" y="4561862"/>
                </a:lnTo>
                <a:lnTo>
                  <a:pt x="209233" y="4563096"/>
                </a:lnTo>
                <a:lnTo>
                  <a:pt x="204470" y="4563712"/>
                </a:lnTo>
                <a:lnTo>
                  <a:pt x="198755" y="4564021"/>
                </a:lnTo>
                <a:lnTo>
                  <a:pt x="198438" y="4563404"/>
                </a:lnTo>
                <a:lnTo>
                  <a:pt x="198755" y="4562787"/>
                </a:lnTo>
                <a:lnTo>
                  <a:pt x="199073" y="4562479"/>
                </a:lnTo>
                <a:lnTo>
                  <a:pt x="199708" y="4562171"/>
                </a:lnTo>
                <a:lnTo>
                  <a:pt x="202248" y="4561554"/>
                </a:lnTo>
                <a:lnTo>
                  <a:pt x="205105" y="4561554"/>
                </a:lnTo>
                <a:lnTo>
                  <a:pt x="206693" y="4558162"/>
                </a:lnTo>
                <a:lnTo>
                  <a:pt x="209233" y="4554461"/>
                </a:lnTo>
                <a:lnTo>
                  <a:pt x="212091" y="4549836"/>
                </a:lnTo>
                <a:lnTo>
                  <a:pt x="214631" y="4544902"/>
                </a:lnTo>
                <a:lnTo>
                  <a:pt x="217171" y="4539660"/>
                </a:lnTo>
                <a:lnTo>
                  <a:pt x="218123" y="4536884"/>
                </a:lnTo>
                <a:lnTo>
                  <a:pt x="218441" y="4533801"/>
                </a:lnTo>
                <a:lnTo>
                  <a:pt x="219076" y="4530717"/>
                </a:lnTo>
                <a:lnTo>
                  <a:pt x="219076" y="4527633"/>
                </a:lnTo>
                <a:lnTo>
                  <a:pt x="218758" y="4524241"/>
                </a:lnTo>
                <a:close/>
                <a:moveTo>
                  <a:pt x="234607" y="4456071"/>
                </a:moveTo>
                <a:lnTo>
                  <a:pt x="235573" y="4459732"/>
                </a:lnTo>
                <a:lnTo>
                  <a:pt x="236216" y="4462728"/>
                </a:lnTo>
                <a:lnTo>
                  <a:pt x="236538" y="4466057"/>
                </a:lnTo>
                <a:lnTo>
                  <a:pt x="236216" y="4467388"/>
                </a:lnTo>
                <a:lnTo>
                  <a:pt x="235894" y="4468720"/>
                </a:lnTo>
                <a:lnTo>
                  <a:pt x="235251" y="4470051"/>
                </a:lnTo>
                <a:lnTo>
                  <a:pt x="234607" y="4471383"/>
                </a:lnTo>
                <a:lnTo>
                  <a:pt x="233642" y="4472714"/>
                </a:lnTo>
                <a:lnTo>
                  <a:pt x="232355" y="4473713"/>
                </a:lnTo>
                <a:lnTo>
                  <a:pt x="230746" y="4474712"/>
                </a:lnTo>
                <a:lnTo>
                  <a:pt x="228815" y="4475377"/>
                </a:lnTo>
                <a:lnTo>
                  <a:pt x="224632" y="4476709"/>
                </a:lnTo>
                <a:lnTo>
                  <a:pt x="220448" y="4476043"/>
                </a:lnTo>
                <a:lnTo>
                  <a:pt x="217552" y="4475377"/>
                </a:lnTo>
                <a:lnTo>
                  <a:pt x="214978" y="4474712"/>
                </a:lnTo>
                <a:lnTo>
                  <a:pt x="213369" y="4473713"/>
                </a:lnTo>
                <a:lnTo>
                  <a:pt x="212404" y="4473047"/>
                </a:lnTo>
                <a:lnTo>
                  <a:pt x="212082" y="4471716"/>
                </a:lnTo>
                <a:lnTo>
                  <a:pt x="211760" y="4470717"/>
                </a:lnTo>
                <a:lnTo>
                  <a:pt x="212082" y="4469718"/>
                </a:lnTo>
                <a:lnTo>
                  <a:pt x="212404" y="4467721"/>
                </a:lnTo>
                <a:lnTo>
                  <a:pt x="212725" y="4466390"/>
                </a:lnTo>
                <a:lnTo>
                  <a:pt x="212725" y="4465391"/>
                </a:lnTo>
                <a:lnTo>
                  <a:pt x="212404" y="4463727"/>
                </a:lnTo>
                <a:lnTo>
                  <a:pt x="211760" y="4462395"/>
                </a:lnTo>
                <a:lnTo>
                  <a:pt x="210473" y="4461064"/>
                </a:lnTo>
                <a:lnTo>
                  <a:pt x="208542" y="4459732"/>
                </a:lnTo>
                <a:lnTo>
                  <a:pt x="188913" y="4460398"/>
                </a:lnTo>
                <a:lnTo>
                  <a:pt x="189556" y="4459399"/>
                </a:lnTo>
                <a:lnTo>
                  <a:pt x="190844" y="4458401"/>
                </a:lnTo>
                <a:lnTo>
                  <a:pt x="192453" y="4457735"/>
                </a:lnTo>
                <a:lnTo>
                  <a:pt x="195027" y="4457402"/>
                </a:lnTo>
                <a:lnTo>
                  <a:pt x="200497" y="4456404"/>
                </a:lnTo>
                <a:lnTo>
                  <a:pt x="207255" y="4456404"/>
                </a:lnTo>
                <a:lnTo>
                  <a:pt x="221736" y="4456736"/>
                </a:lnTo>
                <a:lnTo>
                  <a:pt x="228815" y="4456404"/>
                </a:lnTo>
                <a:close/>
                <a:moveTo>
                  <a:pt x="27701" y="4416383"/>
                </a:moveTo>
                <a:lnTo>
                  <a:pt x="33176" y="4416383"/>
                </a:lnTo>
                <a:lnTo>
                  <a:pt x="38652" y="4416383"/>
                </a:lnTo>
                <a:lnTo>
                  <a:pt x="40585" y="4416700"/>
                </a:lnTo>
                <a:lnTo>
                  <a:pt x="42517" y="4417018"/>
                </a:lnTo>
                <a:lnTo>
                  <a:pt x="43484" y="4417970"/>
                </a:lnTo>
                <a:lnTo>
                  <a:pt x="44128" y="4418605"/>
                </a:lnTo>
                <a:lnTo>
                  <a:pt x="44450" y="4419875"/>
                </a:lnTo>
                <a:lnTo>
                  <a:pt x="43806" y="4421780"/>
                </a:lnTo>
                <a:lnTo>
                  <a:pt x="23835" y="4422098"/>
                </a:lnTo>
                <a:lnTo>
                  <a:pt x="22225" y="4422415"/>
                </a:lnTo>
                <a:lnTo>
                  <a:pt x="21259" y="4422733"/>
                </a:lnTo>
                <a:lnTo>
                  <a:pt x="20292" y="4423368"/>
                </a:lnTo>
                <a:lnTo>
                  <a:pt x="19648" y="4423686"/>
                </a:lnTo>
                <a:lnTo>
                  <a:pt x="19004" y="4424956"/>
                </a:lnTo>
                <a:lnTo>
                  <a:pt x="18360" y="4426543"/>
                </a:lnTo>
                <a:lnTo>
                  <a:pt x="18038" y="4427813"/>
                </a:lnTo>
                <a:lnTo>
                  <a:pt x="17393" y="4428448"/>
                </a:lnTo>
                <a:lnTo>
                  <a:pt x="17071" y="4429401"/>
                </a:lnTo>
                <a:lnTo>
                  <a:pt x="16105" y="4430036"/>
                </a:lnTo>
                <a:lnTo>
                  <a:pt x="15139" y="4430353"/>
                </a:lnTo>
                <a:lnTo>
                  <a:pt x="13850" y="4430671"/>
                </a:lnTo>
                <a:lnTo>
                  <a:pt x="12240" y="4430671"/>
                </a:lnTo>
                <a:lnTo>
                  <a:pt x="3221" y="4430671"/>
                </a:lnTo>
                <a:lnTo>
                  <a:pt x="966" y="4430353"/>
                </a:lnTo>
                <a:lnTo>
                  <a:pt x="0" y="4430036"/>
                </a:lnTo>
                <a:lnTo>
                  <a:pt x="0" y="4429718"/>
                </a:lnTo>
                <a:lnTo>
                  <a:pt x="0" y="4429401"/>
                </a:lnTo>
                <a:lnTo>
                  <a:pt x="644" y="4428448"/>
                </a:lnTo>
                <a:lnTo>
                  <a:pt x="3543" y="4426861"/>
                </a:lnTo>
                <a:lnTo>
                  <a:pt x="7730" y="4425273"/>
                </a:lnTo>
                <a:lnTo>
                  <a:pt x="9663" y="4424003"/>
                </a:lnTo>
                <a:lnTo>
                  <a:pt x="10951" y="4422733"/>
                </a:lnTo>
                <a:lnTo>
                  <a:pt x="12240" y="4421145"/>
                </a:lnTo>
                <a:lnTo>
                  <a:pt x="12240" y="4420510"/>
                </a:lnTo>
                <a:lnTo>
                  <a:pt x="12240" y="4419875"/>
                </a:lnTo>
                <a:lnTo>
                  <a:pt x="12240" y="4419240"/>
                </a:lnTo>
                <a:lnTo>
                  <a:pt x="11596" y="4418605"/>
                </a:lnTo>
                <a:lnTo>
                  <a:pt x="9663" y="4417018"/>
                </a:lnTo>
                <a:lnTo>
                  <a:pt x="15139" y="4417018"/>
                </a:lnTo>
                <a:lnTo>
                  <a:pt x="21259" y="4416700"/>
                </a:lnTo>
                <a:close/>
                <a:moveTo>
                  <a:pt x="4144646" y="4411621"/>
                </a:moveTo>
                <a:lnTo>
                  <a:pt x="4148456" y="4411943"/>
                </a:lnTo>
                <a:lnTo>
                  <a:pt x="4151631" y="4412587"/>
                </a:lnTo>
                <a:lnTo>
                  <a:pt x="4154489" y="4414198"/>
                </a:lnTo>
                <a:lnTo>
                  <a:pt x="4156394" y="4415486"/>
                </a:lnTo>
                <a:lnTo>
                  <a:pt x="4157981" y="4417096"/>
                </a:lnTo>
                <a:lnTo>
                  <a:pt x="4158934" y="4418707"/>
                </a:lnTo>
                <a:lnTo>
                  <a:pt x="4159251" y="4420962"/>
                </a:lnTo>
                <a:lnTo>
                  <a:pt x="4159251" y="4422894"/>
                </a:lnTo>
                <a:lnTo>
                  <a:pt x="4158616" y="4424827"/>
                </a:lnTo>
                <a:lnTo>
                  <a:pt x="4157664" y="4426760"/>
                </a:lnTo>
                <a:lnTo>
                  <a:pt x="4156076" y="4429014"/>
                </a:lnTo>
                <a:lnTo>
                  <a:pt x="4153854" y="4430625"/>
                </a:lnTo>
                <a:lnTo>
                  <a:pt x="4151314" y="4431913"/>
                </a:lnTo>
                <a:lnTo>
                  <a:pt x="4148773" y="4432879"/>
                </a:lnTo>
                <a:lnTo>
                  <a:pt x="4145281" y="4433524"/>
                </a:lnTo>
                <a:lnTo>
                  <a:pt x="4141788" y="4433846"/>
                </a:lnTo>
                <a:lnTo>
                  <a:pt x="4143693" y="4429014"/>
                </a:lnTo>
                <a:lnTo>
                  <a:pt x="4144963" y="4426437"/>
                </a:lnTo>
                <a:lnTo>
                  <a:pt x="4145598" y="4423861"/>
                </a:lnTo>
                <a:lnTo>
                  <a:pt x="4146233" y="4421284"/>
                </a:lnTo>
                <a:lnTo>
                  <a:pt x="4146233" y="4418063"/>
                </a:lnTo>
                <a:lnTo>
                  <a:pt x="4145598" y="4415164"/>
                </a:lnTo>
                <a:close/>
                <a:moveTo>
                  <a:pt x="133351" y="4410033"/>
                </a:moveTo>
                <a:lnTo>
                  <a:pt x="131063" y="4411864"/>
                </a:lnTo>
                <a:lnTo>
                  <a:pt x="129102" y="4414429"/>
                </a:lnTo>
                <a:lnTo>
                  <a:pt x="128121" y="4415528"/>
                </a:lnTo>
                <a:lnTo>
                  <a:pt x="127795" y="4416627"/>
                </a:lnTo>
                <a:lnTo>
                  <a:pt x="127468" y="4418092"/>
                </a:lnTo>
                <a:lnTo>
                  <a:pt x="127795" y="4419558"/>
                </a:lnTo>
                <a:lnTo>
                  <a:pt x="117989" y="4418825"/>
                </a:lnTo>
                <a:lnTo>
                  <a:pt x="113087" y="4418459"/>
                </a:lnTo>
                <a:lnTo>
                  <a:pt x="108838" y="4418092"/>
                </a:lnTo>
                <a:lnTo>
                  <a:pt x="104916" y="4416993"/>
                </a:lnTo>
                <a:lnTo>
                  <a:pt x="103281" y="4416627"/>
                </a:lnTo>
                <a:lnTo>
                  <a:pt x="101974" y="4415894"/>
                </a:lnTo>
                <a:lnTo>
                  <a:pt x="100993" y="4414795"/>
                </a:lnTo>
                <a:lnTo>
                  <a:pt x="100340" y="4413696"/>
                </a:lnTo>
                <a:lnTo>
                  <a:pt x="100013" y="4412231"/>
                </a:lnTo>
                <a:lnTo>
                  <a:pt x="100013" y="4410765"/>
                </a:lnTo>
                <a:close/>
                <a:moveTo>
                  <a:pt x="153671" y="4406858"/>
                </a:moveTo>
                <a:lnTo>
                  <a:pt x="156846" y="4407165"/>
                </a:lnTo>
                <a:lnTo>
                  <a:pt x="160021" y="4407472"/>
                </a:lnTo>
                <a:lnTo>
                  <a:pt x="165736" y="4408701"/>
                </a:lnTo>
                <a:lnTo>
                  <a:pt x="168276" y="4409009"/>
                </a:lnTo>
                <a:lnTo>
                  <a:pt x="171451" y="4409316"/>
                </a:lnTo>
                <a:lnTo>
                  <a:pt x="169863" y="4410852"/>
                </a:lnTo>
                <a:lnTo>
                  <a:pt x="167641" y="4412081"/>
                </a:lnTo>
                <a:lnTo>
                  <a:pt x="165418" y="4413617"/>
                </a:lnTo>
                <a:lnTo>
                  <a:pt x="162243" y="4414846"/>
                </a:lnTo>
                <a:lnTo>
                  <a:pt x="159386" y="4415461"/>
                </a:lnTo>
                <a:lnTo>
                  <a:pt x="155893" y="4416075"/>
                </a:lnTo>
                <a:lnTo>
                  <a:pt x="153036" y="4416383"/>
                </a:lnTo>
                <a:lnTo>
                  <a:pt x="149861" y="4416383"/>
                </a:lnTo>
                <a:lnTo>
                  <a:pt x="147320" y="4416383"/>
                </a:lnTo>
                <a:lnTo>
                  <a:pt x="145098" y="4415768"/>
                </a:lnTo>
                <a:lnTo>
                  <a:pt x="143193" y="4415154"/>
                </a:lnTo>
                <a:lnTo>
                  <a:pt x="141923" y="4414232"/>
                </a:lnTo>
                <a:lnTo>
                  <a:pt x="141288" y="4413617"/>
                </a:lnTo>
                <a:lnTo>
                  <a:pt x="141288" y="4412696"/>
                </a:lnTo>
                <a:lnTo>
                  <a:pt x="141288" y="4412081"/>
                </a:lnTo>
                <a:lnTo>
                  <a:pt x="141605" y="4411159"/>
                </a:lnTo>
                <a:lnTo>
                  <a:pt x="143193" y="4409623"/>
                </a:lnTo>
                <a:lnTo>
                  <a:pt x="145098" y="4407472"/>
                </a:lnTo>
                <a:lnTo>
                  <a:pt x="149543" y="4407165"/>
                </a:lnTo>
                <a:close/>
                <a:moveTo>
                  <a:pt x="208670" y="4379871"/>
                </a:moveTo>
                <a:lnTo>
                  <a:pt x="210923" y="4383073"/>
                </a:lnTo>
                <a:lnTo>
                  <a:pt x="212854" y="4386916"/>
                </a:lnTo>
                <a:lnTo>
                  <a:pt x="214141" y="4390438"/>
                </a:lnTo>
                <a:lnTo>
                  <a:pt x="215106" y="4394281"/>
                </a:lnTo>
                <a:lnTo>
                  <a:pt x="216072" y="4398444"/>
                </a:lnTo>
                <a:lnTo>
                  <a:pt x="216394" y="4402607"/>
                </a:lnTo>
                <a:lnTo>
                  <a:pt x="216715" y="4411253"/>
                </a:lnTo>
                <a:lnTo>
                  <a:pt x="217359" y="4421180"/>
                </a:lnTo>
                <a:lnTo>
                  <a:pt x="218003" y="4425984"/>
                </a:lnTo>
                <a:lnTo>
                  <a:pt x="218646" y="4431427"/>
                </a:lnTo>
                <a:lnTo>
                  <a:pt x="219933" y="4436871"/>
                </a:lnTo>
                <a:lnTo>
                  <a:pt x="221542" y="4442315"/>
                </a:lnTo>
                <a:lnTo>
                  <a:pt x="224117" y="4448079"/>
                </a:lnTo>
                <a:lnTo>
                  <a:pt x="227013" y="4454164"/>
                </a:lnTo>
                <a:lnTo>
                  <a:pt x="223151" y="4454484"/>
                </a:lnTo>
                <a:lnTo>
                  <a:pt x="220577" y="4454164"/>
                </a:lnTo>
                <a:lnTo>
                  <a:pt x="218003" y="4453843"/>
                </a:lnTo>
                <a:lnTo>
                  <a:pt x="216072" y="4453523"/>
                </a:lnTo>
                <a:lnTo>
                  <a:pt x="211888" y="4452562"/>
                </a:lnTo>
                <a:lnTo>
                  <a:pt x="209636" y="4452242"/>
                </a:lnTo>
                <a:lnTo>
                  <a:pt x="206740" y="4452242"/>
                </a:lnTo>
                <a:lnTo>
                  <a:pt x="206096" y="4441995"/>
                </a:lnTo>
                <a:lnTo>
                  <a:pt x="205131" y="4433029"/>
                </a:lnTo>
                <a:lnTo>
                  <a:pt x="204165" y="4424062"/>
                </a:lnTo>
                <a:lnTo>
                  <a:pt x="203522" y="4415736"/>
                </a:lnTo>
                <a:lnTo>
                  <a:pt x="203200" y="4407090"/>
                </a:lnTo>
                <a:lnTo>
                  <a:pt x="203522" y="4402607"/>
                </a:lnTo>
                <a:lnTo>
                  <a:pt x="203843" y="4398444"/>
                </a:lnTo>
                <a:lnTo>
                  <a:pt x="204487" y="4393961"/>
                </a:lnTo>
                <a:lnTo>
                  <a:pt x="205452" y="4389157"/>
                </a:lnTo>
                <a:lnTo>
                  <a:pt x="206740" y="4384994"/>
                </a:lnTo>
                <a:close/>
                <a:moveTo>
                  <a:pt x="4176713" y="4378283"/>
                </a:moveTo>
                <a:lnTo>
                  <a:pt x="4180746" y="4378600"/>
                </a:lnTo>
                <a:lnTo>
                  <a:pt x="4183848" y="4379553"/>
                </a:lnTo>
                <a:lnTo>
                  <a:pt x="4186950" y="4380188"/>
                </a:lnTo>
                <a:lnTo>
                  <a:pt x="4189122" y="4381140"/>
                </a:lnTo>
                <a:lnTo>
                  <a:pt x="4190983" y="4382410"/>
                </a:lnTo>
                <a:lnTo>
                  <a:pt x="4192534" y="4383998"/>
                </a:lnTo>
                <a:lnTo>
                  <a:pt x="4193464" y="4385268"/>
                </a:lnTo>
                <a:lnTo>
                  <a:pt x="4194085" y="4386855"/>
                </a:lnTo>
                <a:lnTo>
                  <a:pt x="4195946" y="4388125"/>
                </a:lnTo>
                <a:lnTo>
                  <a:pt x="4197497" y="4389713"/>
                </a:lnTo>
                <a:lnTo>
                  <a:pt x="4199358" y="4391935"/>
                </a:lnTo>
                <a:lnTo>
                  <a:pt x="4200599" y="4393840"/>
                </a:lnTo>
                <a:lnTo>
                  <a:pt x="4201840" y="4395745"/>
                </a:lnTo>
                <a:lnTo>
                  <a:pt x="4202771" y="4397650"/>
                </a:lnTo>
                <a:lnTo>
                  <a:pt x="4203391" y="4400190"/>
                </a:lnTo>
                <a:lnTo>
                  <a:pt x="4203701" y="4402413"/>
                </a:lnTo>
                <a:lnTo>
                  <a:pt x="4203701" y="4404318"/>
                </a:lnTo>
                <a:lnTo>
                  <a:pt x="4203391" y="4406858"/>
                </a:lnTo>
                <a:lnTo>
                  <a:pt x="4202460" y="4408763"/>
                </a:lnTo>
                <a:lnTo>
                  <a:pt x="4201220" y="4410668"/>
                </a:lnTo>
                <a:lnTo>
                  <a:pt x="4199669" y="4412255"/>
                </a:lnTo>
                <a:lnTo>
                  <a:pt x="4197497" y="4414160"/>
                </a:lnTo>
                <a:lnTo>
                  <a:pt x="4194705" y="4415430"/>
                </a:lnTo>
                <a:lnTo>
                  <a:pt x="4191293" y="4416383"/>
                </a:lnTo>
                <a:lnTo>
                  <a:pt x="4192224" y="4412890"/>
                </a:lnTo>
                <a:lnTo>
                  <a:pt x="4192534" y="4410350"/>
                </a:lnTo>
                <a:lnTo>
                  <a:pt x="4192534" y="4408128"/>
                </a:lnTo>
                <a:lnTo>
                  <a:pt x="4192224" y="4405905"/>
                </a:lnTo>
                <a:lnTo>
                  <a:pt x="4190983" y="4401460"/>
                </a:lnTo>
                <a:lnTo>
                  <a:pt x="4189432" y="4397015"/>
                </a:lnTo>
                <a:lnTo>
                  <a:pt x="4188191" y="4398603"/>
                </a:lnTo>
                <a:lnTo>
                  <a:pt x="4186640" y="4399873"/>
                </a:lnTo>
                <a:lnTo>
                  <a:pt x="4184158" y="4399238"/>
                </a:lnTo>
                <a:lnTo>
                  <a:pt x="4182297" y="4398603"/>
                </a:lnTo>
                <a:lnTo>
                  <a:pt x="4180746" y="4397650"/>
                </a:lnTo>
                <a:lnTo>
                  <a:pt x="4179815" y="4396380"/>
                </a:lnTo>
                <a:lnTo>
                  <a:pt x="4178885" y="4395110"/>
                </a:lnTo>
                <a:lnTo>
                  <a:pt x="4178574" y="4393840"/>
                </a:lnTo>
                <a:lnTo>
                  <a:pt x="4178264" y="4392570"/>
                </a:lnTo>
                <a:lnTo>
                  <a:pt x="4178264" y="4390665"/>
                </a:lnTo>
                <a:lnTo>
                  <a:pt x="4178574" y="4383998"/>
                </a:lnTo>
                <a:lnTo>
                  <a:pt x="4178574" y="4382410"/>
                </a:lnTo>
                <a:lnTo>
                  <a:pt x="4178264" y="4380823"/>
                </a:lnTo>
                <a:lnTo>
                  <a:pt x="4177644" y="4379553"/>
                </a:lnTo>
                <a:close/>
                <a:moveTo>
                  <a:pt x="176213" y="4133808"/>
                </a:moveTo>
                <a:lnTo>
                  <a:pt x="184150" y="4135085"/>
                </a:lnTo>
                <a:lnTo>
                  <a:pt x="190183" y="4136042"/>
                </a:lnTo>
                <a:lnTo>
                  <a:pt x="194628" y="4137000"/>
                </a:lnTo>
                <a:lnTo>
                  <a:pt x="197168" y="4137957"/>
                </a:lnTo>
                <a:lnTo>
                  <a:pt x="198756" y="4138915"/>
                </a:lnTo>
                <a:lnTo>
                  <a:pt x="199391" y="4139553"/>
                </a:lnTo>
                <a:lnTo>
                  <a:pt x="199073" y="4140830"/>
                </a:lnTo>
                <a:lnTo>
                  <a:pt x="198756" y="4141468"/>
                </a:lnTo>
                <a:lnTo>
                  <a:pt x="198121" y="4142425"/>
                </a:lnTo>
                <a:lnTo>
                  <a:pt x="197486" y="4143383"/>
                </a:lnTo>
                <a:lnTo>
                  <a:pt x="197486" y="4144340"/>
                </a:lnTo>
                <a:lnTo>
                  <a:pt x="197803" y="4145617"/>
                </a:lnTo>
                <a:lnTo>
                  <a:pt x="199073" y="4146894"/>
                </a:lnTo>
                <a:lnTo>
                  <a:pt x="201931" y="4148490"/>
                </a:lnTo>
                <a:lnTo>
                  <a:pt x="206058" y="4150086"/>
                </a:lnTo>
                <a:lnTo>
                  <a:pt x="211773" y="4152001"/>
                </a:lnTo>
                <a:lnTo>
                  <a:pt x="213043" y="4159341"/>
                </a:lnTo>
                <a:lnTo>
                  <a:pt x="213678" y="4167002"/>
                </a:lnTo>
                <a:lnTo>
                  <a:pt x="213996" y="4174981"/>
                </a:lnTo>
                <a:lnTo>
                  <a:pt x="213996" y="4183279"/>
                </a:lnTo>
                <a:lnTo>
                  <a:pt x="213678" y="4200833"/>
                </a:lnTo>
                <a:lnTo>
                  <a:pt x="213996" y="4209770"/>
                </a:lnTo>
                <a:lnTo>
                  <a:pt x="213996" y="4218707"/>
                </a:lnTo>
                <a:lnTo>
                  <a:pt x="214631" y="4227644"/>
                </a:lnTo>
                <a:lnTo>
                  <a:pt x="215901" y="4236900"/>
                </a:lnTo>
                <a:lnTo>
                  <a:pt x="217806" y="4245836"/>
                </a:lnTo>
                <a:lnTo>
                  <a:pt x="218758" y="4249985"/>
                </a:lnTo>
                <a:lnTo>
                  <a:pt x="220028" y="4254454"/>
                </a:lnTo>
                <a:lnTo>
                  <a:pt x="221616" y="4258922"/>
                </a:lnTo>
                <a:lnTo>
                  <a:pt x="223203" y="4262752"/>
                </a:lnTo>
                <a:lnTo>
                  <a:pt x="225426" y="4267221"/>
                </a:lnTo>
                <a:lnTo>
                  <a:pt x="227648" y="4271051"/>
                </a:lnTo>
                <a:lnTo>
                  <a:pt x="230188" y="4275200"/>
                </a:lnTo>
                <a:lnTo>
                  <a:pt x="233046" y="4279030"/>
                </a:lnTo>
                <a:lnTo>
                  <a:pt x="236221" y="4282860"/>
                </a:lnTo>
                <a:lnTo>
                  <a:pt x="239713" y="4286371"/>
                </a:lnTo>
                <a:lnTo>
                  <a:pt x="234951" y="4286052"/>
                </a:lnTo>
                <a:lnTo>
                  <a:pt x="231776" y="4286371"/>
                </a:lnTo>
                <a:lnTo>
                  <a:pt x="230506" y="4286690"/>
                </a:lnTo>
                <a:lnTo>
                  <a:pt x="229871" y="4287009"/>
                </a:lnTo>
                <a:lnTo>
                  <a:pt x="229553" y="4287647"/>
                </a:lnTo>
                <a:lnTo>
                  <a:pt x="229236" y="4288605"/>
                </a:lnTo>
                <a:lnTo>
                  <a:pt x="229553" y="4289243"/>
                </a:lnTo>
                <a:lnTo>
                  <a:pt x="229871" y="4290201"/>
                </a:lnTo>
                <a:lnTo>
                  <a:pt x="231458" y="4292116"/>
                </a:lnTo>
                <a:lnTo>
                  <a:pt x="233363" y="4294350"/>
                </a:lnTo>
                <a:lnTo>
                  <a:pt x="235903" y="4297223"/>
                </a:lnTo>
                <a:lnTo>
                  <a:pt x="241936" y="4302329"/>
                </a:lnTo>
                <a:lnTo>
                  <a:pt x="248603" y="4307755"/>
                </a:lnTo>
                <a:lnTo>
                  <a:pt x="254318" y="4312862"/>
                </a:lnTo>
                <a:lnTo>
                  <a:pt x="256223" y="4314777"/>
                </a:lnTo>
                <a:lnTo>
                  <a:pt x="257176" y="4316373"/>
                </a:lnTo>
                <a:lnTo>
                  <a:pt x="254001" y="4315415"/>
                </a:lnTo>
                <a:lnTo>
                  <a:pt x="251143" y="4314139"/>
                </a:lnTo>
                <a:lnTo>
                  <a:pt x="246063" y="4311585"/>
                </a:lnTo>
                <a:lnTo>
                  <a:pt x="240983" y="4308713"/>
                </a:lnTo>
                <a:lnTo>
                  <a:pt x="235903" y="4306159"/>
                </a:lnTo>
                <a:lnTo>
                  <a:pt x="232093" y="4307755"/>
                </a:lnTo>
                <a:lnTo>
                  <a:pt x="228601" y="4309351"/>
                </a:lnTo>
                <a:lnTo>
                  <a:pt x="225743" y="4311585"/>
                </a:lnTo>
                <a:lnTo>
                  <a:pt x="222886" y="4313181"/>
                </a:lnTo>
                <a:lnTo>
                  <a:pt x="220981" y="4315096"/>
                </a:lnTo>
                <a:lnTo>
                  <a:pt x="219076" y="4317011"/>
                </a:lnTo>
                <a:lnTo>
                  <a:pt x="217806" y="4319564"/>
                </a:lnTo>
                <a:lnTo>
                  <a:pt x="216853" y="4321479"/>
                </a:lnTo>
                <a:lnTo>
                  <a:pt x="215901" y="4323394"/>
                </a:lnTo>
                <a:lnTo>
                  <a:pt x="215266" y="4325948"/>
                </a:lnTo>
                <a:lnTo>
                  <a:pt x="214948" y="4328182"/>
                </a:lnTo>
                <a:lnTo>
                  <a:pt x="214948" y="4330097"/>
                </a:lnTo>
                <a:lnTo>
                  <a:pt x="215583" y="4334885"/>
                </a:lnTo>
                <a:lnTo>
                  <a:pt x="216853" y="4339353"/>
                </a:lnTo>
                <a:lnTo>
                  <a:pt x="218123" y="4344140"/>
                </a:lnTo>
                <a:lnTo>
                  <a:pt x="219711" y="4348928"/>
                </a:lnTo>
                <a:lnTo>
                  <a:pt x="221298" y="4353396"/>
                </a:lnTo>
                <a:lnTo>
                  <a:pt x="222568" y="4358184"/>
                </a:lnTo>
                <a:lnTo>
                  <a:pt x="223203" y="4362971"/>
                </a:lnTo>
                <a:lnTo>
                  <a:pt x="223521" y="4364886"/>
                </a:lnTo>
                <a:lnTo>
                  <a:pt x="223521" y="4367121"/>
                </a:lnTo>
                <a:lnTo>
                  <a:pt x="223203" y="4369036"/>
                </a:lnTo>
                <a:lnTo>
                  <a:pt x="222568" y="4371270"/>
                </a:lnTo>
                <a:lnTo>
                  <a:pt x="221933" y="4373504"/>
                </a:lnTo>
                <a:lnTo>
                  <a:pt x="220981" y="4375419"/>
                </a:lnTo>
                <a:lnTo>
                  <a:pt x="219393" y="4376057"/>
                </a:lnTo>
                <a:lnTo>
                  <a:pt x="217806" y="4376377"/>
                </a:lnTo>
                <a:lnTo>
                  <a:pt x="215901" y="4376696"/>
                </a:lnTo>
                <a:lnTo>
                  <a:pt x="214313" y="4376696"/>
                </a:lnTo>
                <a:lnTo>
                  <a:pt x="213043" y="4376377"/>
                </a:lnTo>
                <a:lnTo>
                  <a:pt x="211773" y="4376057"/>
                </a:lnTo>
                <a:lnTo>
                  <a:pt x="210821" y="4375419"/>
                </a:lnTo>
                <a:lnTo>
                  <a:pt x="209551" y="4374781"/>
                </a:lnTo>
                <a:lnTo>
                  <a:pt x="207646" y="4372866"/>
                </a:lnTo>
                <a:lnTo>
                  <a:pt x="206058" y="4370312"/>
                </a:lnTo>
                <a:lnTo>
                  <a:pt x="205106" y="4367440"/>
                </a:lnTo>
                <a:lnTo>
                  <a:pt x="204471" y="4364248"/>
                </a:lnTo>
                <a:lnTo>
                  <a:pt x="204471" y="4360737"/>
                </a:lnTo>
                <a:lnTo>
                  <a:pt x="204788" y="4357546"/>
                </a:lnTo>
                <a:lnTo>
                  <a:pt x="205423" y="4354354"/>
                </a:lnTo>
                <a:lnTo>
                  <a:pt x="206376" y="4351481"/>
                </a:lnTo>
                <a:lnTo>
                  <a:pt x="207963" y="4349247"/>
                </a:lnTo>
                <a:lnTo>
                  <a:pt x="210503" y="4347013"/>
                </a:lnTo>
                <a:lnTo>
                  <a:pt x="211773" y="4346375"/>
                </a:lnTo>
                <a:lnTo>
                  <a:pt x="213043" y="4345736"/>
                </a:lnTo>
                <a:lnTo>
                  <a:pt x="214631" y="4345417"/>
                </a:lnTo>
                <a:lnTo>
                  <a:pt x="216536" y="4345098"/>
                </a:lnTo>
                <a:lnTo>
                  <a:pt x="211456" y="4341906"/>
                </a:lnTo>
                <a:lnTo>
                  <a:pt x="207328" y="4338715"/>
                </a:lnTo>
                <a:lnTo>
                  <a:pt x="204788" y="4335523"/>
                </a:lnTo>
                <a:lnTo>
                  <a:pt x="202883" y="4332012"/>
                </a:lnTo>
                <a:lnTo>
                  <a:pt x="201296" y="4328820"/>
                </a:lnTo>
                <a:lnTo>
                  <a:pt x="200661" y="4325629"/>
                </a:lnTo>
                <a:lnTo>
                  <a:pt x="200343" y="4322118"/>
                </a:lnTo>
                <a:lnTo>
                  <a:pt x="200343" y="4318926"/>
                </a:lnTo>
                <a:lnTo>
                  <a:pt x="200661" y="4311904"/>
                </a:lnTo>
                <a:lnTo>
                  <a:pt x="200661" y="4308393"/>
                </a:lnTo>
                <a:lnTo>
                  <a:pt x="200343" y="4304883"/>
                </a:lnTo>
                <a:lnTo>
                  <a:pt x="200026" y="4301053"/>
                </a:lnTo>
                <a:lnTo>
                  <a:pt x="198756" y="4297861"/>
                </a:lnTo>
                <a:lnTo>
                  <a:pt x="197168" y="4294031"/>
                </a:lnTo>
                <a:lnTo>
                  <a:pt x="194628" y="4290520"/>
                </a:lnTo>
                <a:lnTo>
                  <a:pt x="197486" y="4290201"/>
                </a:lnTo>
                <a:lnTo>
                  <a:pt x="199708" y="4289882"/>
                </a:lnTo>
                <a:lnTo>
                  <a:pt x="201931" y="4289243"/>
                </a:lnTo>
                <a:lnTo>
                  <a:pt x="202883" y="4288605"/>
                </a:lnTo>
                <a:lnTo>
                  <a:pt x="203836" y="4287328"/>
                </a:lnTo>
                <a:lnTo>
                  <a:pt x="204471" y="4286371"/>
                </a:lnTo>
                <a:lnTo>
                  <a:pt x="204788" y="4284456"/>
                </a:lnTo>
                <a:lnTo>
                  <a:pt x="205106" y="4281902"/>
                </a:lnTo>
                <a:lnTo>
                  <a:pt x="205423" y="4280307"/>
                </a:lnTo>
                <a:lnTo>
                  <a:pt x="205741" y="4279030"/>
                </a:lnTo>
                <a:lnTo>
                  <a:pt x="206376" y="4277753"/>
                </a:lnTo>
                <a:lnTo>
                  <a:pt x="207646" y="4276477"/>
                </a:lnTo>
                <a:lnTo>
                  <a:pt x="209233" y="4275200"/>
                </a:lnTo>
                <a:lnTo>
                  <a:pt x="211456" y="4273604"/>
                </a:lnTo>
                <a:lnTo>
                  <a:pt x="207963" y="4270412"/>
                </a:lnTo>
                <a:lnTo>
                  <a:pt x="205423" y="4267221"/>
                </a:lnTo>
                <a:lnTo>
                  <a:pt x="202883" y="4264029"/>
                </a:lnTo>
                <a:lnTo>
                  <a:pt x="200343" y="4261156"/>
                </a:lnTo>
                <a:lnTo>
                  <a:pt x="198121" y="4257965"/>
                </a:lnTo>
                <a:lnTo>
                  <a:pt x="196533" y="4254773"/>
                </a:lnTo>
                <a:lnTo>
                  <a:pt x="193040" y="4248709"/>
                </a:lnTo>
                <a:lnTo>
                  <a:pt x="191135" y="4242325"/>
                </a:lnTo>
                <a:lnTo>
                  <a:pt x="189548" y="4236580"/>
                </a:lnTo>
                <a:lnTo>
                  <a:pt x="188595" y="4230516"/>
                </a:lnTo>
                <a:lnTo>
                  <a:pt x="188278" y="4224133"/>
                </a:lnTo>
                <a:lnTo>
                  <a:pt x="188278" y="4218069"/>
                </a:lnTo>
                <a:lnTo>
                  <a:pt x="188278" y="4212004"/>
                </a:lnTo>
                <a:lnTo>
                  <a:pt x="189230" y="4200514"/>
                </a:lnTo>
                <a:lnTo>
                  <a:pt x="189865" y="4188705"/>
                </a:lnTo>
                <a:lnTo>
                  <a:pt x="189865" y="4182960"/>
                </a:lnTo>
                <a:lnTo>
                  <a:pt x="189865" y="4177534"/>
                </a:lnTo>
                <a:lnTo>
                  <a:pt x="186055" y="4177853"/>
                </a:lnTo>
                <a:lnTo>
                  <a:pt x="183515" y="4178492"/>
                </a:lnTo>
                <a:lnTo>
                  <a:pt x="181610" y="4179449"/>
                </a:lnTo>
                <a:lnTo>
                  <a:pt x="180023" y="4180407"/>
                </a:lnTo>
                <a:lnTo>
                  <a:pt x="178753" y="4181364"/>
                </a:lnTo>
                <a:lnTo>
                  <a:pt x="178118" y="4182641"/>
                </a:lnTo>
                <a:lnTo>
                  <a:pt x="177800" y="4184237"/>
                </a:lnTo>
                <a:lnTo>
                  <a:pt x="177800" y="4186152"/>
                </a:lnTo>
                <a:lnTo>
                  <a:pt x="176848" y="4179768"/>
                </a:lnTo>
                <a:lnTo>
                  <a:pt x="176213" y="4173385"/>
                </a:lnTo>
                <a:lnTo>
                  <a:pt x="176213" y="4166682"/>
                </a:lnTo>
                <a:lnTo>
                  <a:pt x="176213" y="4159980"/>
                </a:lnTo>
                <a:lnTo>
                  <a:pt x="176530" y="4146255"/>
                </a:lnTo>
                <a:lnTo>
                  <a:pt x="176530" y="4140191"/>
                </a:lnTo>
                <a:close/>
                <a:moveTo>
                  <a:pt x="173935" y="4095708"/>
                </a:moveTo>
                <a:lnTo>
                  <a:pt x="176511" y="4095708"/>
                </a:lnTo>
                <a:lnTo>
                  <a:pt x="177800" y="4097267"/>
                </a:lnTo>
                <a:lnTo>
                  <a:pt x="179410" y="4098514"/>
                </a:lnTo>
                <a:lnTo>
                  <a:pt x="183276" y="4100697"/>
                </a:lnTo>
                <a:lnTo>
                  <a:pt x="191328" y="4105063"/>
                </a:lnTo>
                <a:lnTo>
                  <a:pt x="194871" y="4107246"/>
                </a:lnTo>
                <a:lnTo>
                  <a:pt x="196482" y="4108493"/>
                </a:lnTo>
                <a:lnTo>
                  <a:pt x="197770" y="4109740"/>
                </a:lnTo>
                <a:lnTo>
                  <a:pt x="198736" y="4111611"/>
                </a:lnTo>
                <a:lnTo>
                  <a:pt x="199703" y="4113170"/>
                </a:lnTo>
                <a:lnTo>
                  <a:pt x="200025" y="4114730"/>
                </a:lnTo>
                <a:lnTo>
                  <a:pt x="200025" y="4116912"/>
                </a:lnTo>
                <a:lnTo>
                  <a:pt x="195515" y="4116289"/>
                </a:lnTo>
                <a:lnTo>
                  <a:pt x="191650" y="4116289"/>
                </a:lnTo>
                <a:lnTo>
                  <a:pt x="188429" y="4116289"/>
                </a:lnTo>
                <a:lnTo>
                  <a:pt x="185852" y="4116912"/>
                </a:lnTo>
                <a:lnTo>
                  <a:pt x="183920" y="4117224"/>
                </a:lnTo>
                <a:lnTo>
                  <a:pt x="182631" y="4118471"/>
                </a:lnTo>
                <a:lnTo>
                  <a:pt x="181665" y="4119095"/>
                </a:lnTo>
                <a:lnTo>
                  <a:pt x="181021" y="4120342"/>
                </a:lnTo>
                <a:lnTo>
                  <a:pt x="180699" y="4121278"/>
                </a:lnTo>
                <a:lnTo>
                  <a:pt x="180699" y="4122525"/>
                </a:lnTo>
                <a:lnTo>
                  <a:pt x="181021" y="4125020"/>
                </a:lnTo>
                <a:lnTo>
                  <a:pt x="181665" y="4128138"/>
                </a:lnTo>
                <a:lnTo>
                  <a:pt x="182309" y="4130633"/>
                </a:lnTo>
                <a:lnTo>
                  <a:pt x="176189" y="4130633"/>
                </a:lnTo>
                <a:lnTo>
                  <a:pt x="171358" y="4130321"/>
                </a:lnTo>
                <a:lnTo>
                  <a:pt x="168137" y="4129386"/>
                </a:lnTo>
                <a:lnTo>
                  <a:pt x="165882" y="4128450"/>
                </a:lnTo>
                <a:lnTo>
                  <a:pt x="165560" y="4127826"/>
                </a:lnTo>
                <a:lnTo>
                  <a:pt x="164594" y="4127203"/>
                </a:lnTo>
                <a:lnTo>
                  <a:pt x="164594" y="4126579"/>
                </a:lnTo>
                <a:lnTo>
                  <a:pt x="164594" y="4125955"/>
                </a:lnTo>
                <a:lnTo>
                  <a:pt x="165560" y="4124084"/>
                </a:lnTo>
                <a:lnTo>
                  <a:pt x="167171" y="4122213"/>
                </a:lnTo>
                <a:lnTo>
                  <a:pt x="168781" y="4120654"/>
                </a:lnTo>
                <a:lnTo>
                  <a:pt x="171036" y="4118783"/>
                </a:lnTo>
                <a:lnTo>
                  <a:pt x="176511" y="4115041"/>
                </a:lnTo>
                <a:lnTo>
                  <a:pt x="181665" y="4111923"/>
                </a:lnTo>
                <a:lnTo>
                  <a:pt x="185530" y="4109117"/>
                </a:lnTo>
                <a:lnTo>
                  <a:pt x="184564" y="4107869"/>
                </a:lnTo>
                <a:lnTo>
                  <a:pt x="183598" y="4106934"/>
                </a:lnTo>
                <a:lnTo>
                  <a:pt x="182309" y="4105998"/>
                </a:lnTo>
                <a:lnTo>
                  <a:pt x="180699" y="4105686"/>
                </a:lnTo>
                <a:lnTo>
                  <a:pt x="178766" y="4105063"/>
                </a:lnTo>
                <a:lnTo>
                  <a:pt x="177156" y="4105063"/>
                </a:lnTo>
                <a:lnTo>
                  <a:pt x="173290" y="4105063"/>
                </a:lnTo>
                <a:lnTo>
                  <a:pt x="168781" y="4105686"/>
                </a:lnTo>
                <a:lnTo>
                  <a:pt x="165238" y="4106622"/>
                </a:lnTo>
                <a:lnTo>
                  <a:pt x="161695" y="4108181"/>
                </a:lnTo>
                <a:lnTo>
                  <a:pt x="159118" y="4109740"/>
                </a:lnTo>
                <a:lnTo>
                  <a:pt x="157830" y="4109428"/>
                </a:lnTo>
                <a:lnTo>
                  <a:pt x="156541" y="4109117"/>
                </a:lnTo>
                <a:lnTo>
                  <a:pt x="155897" y="4108181"/>
                </a:lnTo>
                <a:lnTo>
                  <a:pt x="155575" y="4107246"/>
                </a:lnTo>
                <a:lnTo>
                  <a:pt x="155575" y="4106310"/>
                </a:lnTo>
                <a:lnTo>
                  <a:pt x="156219" y="4105063"/>
                </a:lnTo>
                <a:lnTo>
                  <a:pt x="156863" y="4103815"/>
                </a:lnTo>
                <a:lnTo>
                  <a:pt x="158474" y="4102256"/>
                </a:lnTo>
                <a:lnTo>
                  <a:pt x="159762" y="4101009"/>
                </a:lnTo>
                <a:lnTo>
                  <a:pt x="161373" y="4100073"/>
                </a:lnTo>
                <a:lnTo>
                  <a:pt x="163305" y="4098826"/>
                </a:lnTo>
                <a:lnTo>
                  <a:pt x="165882" y="4097891"/>
                </a:lnTo>
                <a:lnTo>
                  <a:pt x="168137" y="4096955"/>
                </a:lnTo>
                <a:lnTo>
                  <a:pt x="170714" y="4096020"/>
                </a:lnTo>
                <a:close/>
                <a:moveTo>
                  <a:pt x="169528" y="4027446"/>
                </a:moveTo>
                <a:lnTo>
                  <a:pt x="168589" y="4027767"/>
                </a:lnTo>
                <a:lnTo>
                  <a:pt x="167023" y="4028408"/>
                </a:lnTo>
                <a:lnTo>
                  <a:pt x="166083" y="4029049"/>
                </a:lnTo>
                <a:lnTo>
                  <a:pt x="165457" y="4030011"/>
                </a:lnTo>
                <a:lnTo>
                  <a:pt x="164517" y="4030973"/>
                </a:lnTo>
                <a:lnTo>
                  <a:pt x="163578" y="4032897"/>
                </a:lnTo>
                <a:lnTo>
                  <a:pt x="162638" y="4034820"/>
                </a:lnTo>
                <a:lnTo>
                  <a:pt x="162012" y="4035462"/>
                </a:lnTo>
                <a:lnTo>
                  <a:pt x="161385" y="4036424"/>
                </a:lnTo>
                <a:lnTo>
                  <a:pt x="160133" y="4037385"/>
                </a:lnTo>
                <a:lnTo>
                  <a:pt x="158880" y="4038027"/>
                </a:lnTo>
                <a:lnTo>
                  <a:pt x="157001" y="4038347"/>
                </a:lnTo>
                <a:lnTo>
                  <a:pt x="154809" y="4038668"/>
                </a:lnTo>
                <a:lnTo>
                  <a:pt x="162951" y="4040592"/>
                </a:lnTo>
                <a:lnTo>
                  <a:pt x="169841" y="4043157"/>
                </a:lnTo>
                <a:lnTo>
                  <a:pt x="175792" y="4046042"/>
                </a:lnTo>
                <a:lnTo>
                  <a:pt x="181116" y="4048607"/>
                </a:lnTo>
                <a:lnTo>
                  <a:pt x="185500" y="4051814"/>
                </a:lnTo>
                <a:lnTo>
                  <a:pt x="189258" y="4055341"/>
                </a:lnTo>
                <a:lnTo>
                  <a:pt x="192390" y="4058547"/>
                </a:lnTo>
                <a:lnTo>
                  <a:pt x="195522" y="4062395"/>
                </a:lnTo>
                <a:lnTo>
                  <a:pt x="198027" y="4065922"/>
                </a:lnTo>
                <a:lnTo>
                  <a:pt x="200220" y="4069769"/>
                </a:lnTo>
                <a:lnTo>
                  <a:pt x="204604" y="4077464"/>
                </a:lnTo>
                <a:lnTo>
                  <a:pt x="208989" y="4085159"/>
                </a:lnTo>
                <a:lnTo>
                  <a:pt x="211494" y="4088686"/>
                </a:lnTo>
                <a:lnTo>
                  <a:pt x="214313" y="4092534"/>
                </a:lnTo>
                <a:lnTo>
                  <a:pt x="210555" y="4091893"/>
                </a:lnTo>
                <a:lnTo>
                  <a:pt x="206170" y="4091251"/>
                </a:lnTo>
                <a:lnTo>
                  <a:pt x="198341" y="4089007"/>
                </a:lnTo>
                <a:lnTo>
                  <a:pt x="191138" y="4086763"/>
                </a:lnTo>
                <a:lnTo>
                  <a:pt x="184248" y="4084839"/>
                </a:lnTo>
                <a:lnTo>
                  <a:pt x="181116" y="4084197"/>
                </a:lnTo>
                <a:lnTo>
                  <a:pt x="177984" y="4083877"/>
                </a:lnTo>
                <a:lnTo>
                  <a:pt x="175165" y="4083877"/>
                </a:lnTo>
                <a:lnTo>
                  <a:pt x="172660" y="4084197"/>
                </a:lnTo>
                <a:lnTo>
                  <a:pt x="169841" y="4085159"/>
                </a:lnTo>
                <a:lnTo>
                  <a:pt x="167336" y="4086442"/>
                </a:lnTo>
                <a:lnTo>
                  <a:pt x="164830" y="4088366"/>
                </a:lnTo>
                <a:lnTo>
                  <a:pt x="162951" y="4091251"/>
                </a:lnTo>
                <a:lnTo>
                  <a:pt x="164517" y="4088366"/>
                </a:lnTo>
                <a:lnTo>
                  <a:pt x="166083" y="4085159"/>
                </a:lnTo>
                <a:lnTo>
                  <a:pt x="167336" y="4081312"/>
                </a:lnTo>
                <a:lnTo>
                  <a:pt x="168589" y="4077144"/>
                </a:lnTo>
                <a:lnTo>
                  <a:pt x="169215" y="4072655"/>
                </a:lnTo>
                <a:lnTo>
                  <a:pt x="169215" y="4068166"/>
                </a:lnTo>
                <a:lnTo>
                  <a:pt x="168902" y="4063356"/>
                </a:lnTo>
                <a:lnTo>
                  <a:pt x="167962" y="4058547"/>
                </a:lnTo>
                <a:lnTo>
                  <a:pt x="167336" y="4056623"/>
                </a:lnTo>
                <a:lnTo>
                  <a:pt x="166083" y="4054379"/>
                </a:lnTo>
                <a:lnTo>
                  <a:pt x="164830" y="4051814"/>
                </a:lnTo>
                <a:lnTo>
                  <a:pt x="163264" y="4049890"/>
                </a:lnTo>
                <a:lnTo>
                  <a:pt x="161699" y="4047966"/>
                </a:lnTo>
                <a:lnTo>
                  <a:pt x="159820" y="4046042"/>
                </a:lnTo>
                <a:lnTo>
                  <a:pt x="157314" y="4043798"/>
                </a:lnTo>
                <a:lnTo>
                  <a:pt x="154809" y="4042195"/>
                </a:lnTo>
                <a:lnTo>
                  <a:pt x="151990" y="4040592"/>
                </a:lnTo>
                <a:lnTo>
                  <a:pt x="148545" y="4039309"/>
                </a:lnTo>
                <a:lnTo>
                  <a:pt x="145100" y="4038027"/>
                </a:lnTo>
                <a:lnTo>
                  <a:pt x="141029" y="4036424"/>
                </a:lnTo>
                <a:lnTo>
                  <a:pt x="136957" y="4035462"/>
                </a:lnTo>
                <a:lnTo>
                  <a:pt x="132260" y="4034820"/>
                </a:lnTo>
                <a:lnTo>
                  <a:pt x="127249" y="4034179"/>
                </a:lnTo>
                <a:lnTo>
                  <a:pt x="122238" y="4033858"/>
                </a:lnTo>
                <a:lnTo>
                  <a:pt x="132573" y="4033858"/>
                </a:lnTo>
                <a:lnTo>
                  <a:pt x="140402" y="4033538"/>
                </a:lnTo>
                <a:lnTo>
                  <a:pt x="146666" y="4032897"/>
                </a:lnTo>
                <a:lnTo>
                  <a:pt x="152303" y="4031935"/>
                </a:lnTo>
                <a:lnTo>
                  <a:pt x="164830" y="4028408"/>
                </a:lnTo>
                <a:close/>
                <a:moveTo>
                  <a:pt x="185062" y="4024271"/>
                </a:moveTo>
                <a:lnTo>
                  <a:pt x="185738" y="4025570"/>
                </a:lnTo>
                <a:lnTo>
                  <a:pt x="185738" y="4026544"/>
                </a:lnTo>
                <a:lnTo>
                  <a:pt x="185738" y="4027518"/>
                </a:lnTo>
                <a:lnTo>
                  <a:pt x="185062" y="4028168"/>
                </a:lnTo>
                <a:lnTo>
                  <a:pt x="183711" y="4029467"/>
                </a:lnTo>
                <a:lnTo>
                  <a:pt x="182022" y="4031090"/>
                </a:lnTo>
                <a:lnTo>
                  <a:pt x="180334" y="4032389"/>
                </a:lnTo>
                <a:lnTo>
                  <a:pt x="179320" y="4033039"/>
                </a:lnTo>
                <a:lnTo>
                  <a:pt x="178983" y="4034013"/>
                </a:lnTo>
                <a:lnTo>
                  <a:pt x="178645" y="4034662"/>
                </a:lnTo>
                <a:lnTo>
                  <a:pt x="178983" y="4035636"/>
                </a:lnTo>
                <a:lnTo>
                  <a:pt x="179320" y="4036935"/>
                </a:lnTo>
                <a:lnTo>
                  <a:pt x="180671" y="4038559"/>
                </a:lnTo>
                <a:lnTo>
                  <a:pt x="177631" y="4038234"/>
                </a:lnTo>
                <a:lnTo>
                  <a:pt x="175605" y="4036935"/>
                </a:lnTo>
                <a:lnTo>
                  <a:pt x="174254" y="4035636"/>
                </a:lnTo>
                <a:lnTo>
                  <a:pt x="173578" y="4034337"/>
                </a:lnTo>
                <a:lnTo>
                  <a:pt x="173241" y="4032714"/>
                </a:lnTo>
                <a:lnTo>
                  <a:pt x="172903" y="4031090"/>
                </a:lnTo>
                <a:lnTo>
                  <a:pt x="172565" y="4028817"/>
                </a:lnTo>
                <a:lnTo>
                  <a:pt x="172227" y="4027518"/>
                </a:lnTo>
                <a:lnTo>
                  <a:pt x="169863" y="4027518"/>
                </a:lnTo>
                <a:lnTo>
                  <a:pt x="173241" y="4026869"/>
                </a:lnTo>
                <a:close/>
                <a:moveTo>
                  <a:pt x="119063" y="3938546"/>
                </a:moveTo>
                <a:lnTo>
                  <a:pt x="125232" y="3938546"/>
                </a:lnTo>
                <a:lnTo>
                  <a:pt x="130753" y="3938863"/>
                </a:lnTo>
                <a:lnTo>
                  <a:pt x="134974" y="3939816"/>
                </a:lnTo>
                <a:lnTo>
                  <a:pt x="139195" y="3940768"/>
                </a:lnTo>
                <a:lnTo>
                  <a:pt x="142118" y="3942674"/>
                </a:lnTo>
                <a:lnTo>
                  <a:pt x="144715" y="3944261"/>
                </a:lnTo>
                <a:lnTo>
                  <a:pt x="146664" y="3946166"/>
                </a:lnTo>
                <a:lnTo>
                  <a:pt x="147638" y="3948706"/>
                </a:lnTo>
                <a:lnTo>
                  <a:pt x="120686" y="3949659"/>
                </a:lnTo>
                <a:close/>
                <a:moveTo>
                  <a:pt x="145733" y="3895683"/>
                </a:moveTo>
                <a:lnTo>
                  <a:pt x="146685" y="3896307"/>
                </a:lnTo>
                <a:lnTo>
                  <a:pt x="147638" y="3897554"/>
                </a:lnTo>
                <a:lnTo>
                  <a:pt x="147638" y="3898489"/>
                </a:lnTo>
                <a:lnTo>
                  <a:pt x="147638" y="3899737"/>
                </a:lnTo>
                <a:lnTo>
                  <a:pt x="147003" y="3900984"/>
                </a:lnTo>
                <a:lnTo>
                  <a:pt x="146050" y="3902543"/>
                </a:lnTo>
                <a:lnTo>
                  <a:pt x="144780" y="3904414"/>
                </a:lnTo>
                <a:lnTo>
                  <a:pt x="142558" y="3905662"/>
                </a:lnTo>
                <a:lnTo>
                  <a:pt x="140335" y="3907221"/>
                </a:lnTo>
                <a:lnTo>
                  <a:pt x="138113" y="3908468"/>
                </a:lnTo>
                <a:lnTo>
                  <a:pt x="134938" y="3909716"/>
                </a:lnTo>
                <a:lnTo>
                  <a:pt x="131763" y="3910963"/>
                </a:lnTo>
                <a:lnTo>
                  <a:pt x="127953" y="3912210"/>
                </a:lnTo>
                <a:lnTo>
                  <a:pt x="124143" y="3912834"/>
                </a:lnTo>
                <a:lnTo>
                  <a:pt x="120015" y="3913146"/>
                </a:lnTo>
                <a:lnTo>
                  <a:pt x="115888" y="3913146"/>
                </a:lnTo>
                <a:lnTo>
                  <a:pt x="116840" y="3911587"/>
                </a:lnTo>
                <a:lnTo>
                  <a:pt x="118428" y="3910339"/>
                </a:lnTo>
                <a:lnTo>
                  <a:pt x="121920" y="3908156"/>
                </a:lnTo>
                <a:lnTo>
                  <a:pt x="126048" y="3906285"/>
                </a:lnTo>
                <a:lnTo>
                  <a:pt x="130810" y="3904414"/>
                </a:lnTo>
                <a:lnTo>
                  <a:pt x="134938" y="3902543"/>
                </a:lnTo>
                <a:lnTo>
                  <a:pt x="139383" y="3900672"/>
                </a:lnTo>
                <a:lnTo>
                  <a:pt x="142875" y="3898489"/>
                </a:lnTo>
                <a:lnTo>
                  <a:pt x="144463" y="3897242"/>
                </a:lnTo>
                <a:close/>
                <a:moveTo>
                  <a:pt x="165100" y="3852821"/>
                </a:moveTo>
                <a:lnTo>
                  <a:pt x="166220" y="3853048"/>
                </a:lnTo>
                <a:lnTo>
                  <a:pt x="171450" y="3854409"/>
                </a:lnTo>
                <a:close/>
                <a:moveTo>
                  <a:pt x="4587256" y="3737897"/>
                </a:moveTo>
                <a:lnTo>
                  <a:pt x="4588843" y="3739167"/>
                </a:lnTo>
                <a:lnTo>
                  <a:pt x="4588955" y="3739354"/>
                </a:lnTo>
                <a:close/>
                <a:moveTo>
                  <a:pt x="4664075" y="3395626"/>
                </a:moveTo>
                <a:lnTo>
                  <a:pt x="4669518" y="3397015"/>
                </a:lnTo>
                <a:lnTo>
                  <a:pt x="4670425" y="3397213"/>
                </a:lnTo>
                <a:lnTo>
                  <a:pt x="4668611" y="3397015"/>
                </a:lnTo>
                <a:close/>
                <a:moveTo>
                  <a:pt x="63500" y="3124195"/>
                </a:moveTo>
                <a:lnTo>
                  <a:pt x="63500" y="3124901"/>
                </a:lnTo>
                <a:lnTo>
                  <a:pt x="62497" y="3125608"/>
                </a:lnTo>
                <a:lnTo>
                  <a:pt x="60826" y="3125960"/>
                </a:lnTo>
                <a:lnTo>
                  <a:pt x="59155" y="3126312"/>
                </a:lnTo>
                <a:lnTo>
                  <a:pt x="50800" y="3127370"/>
                </a:lnTo>
                <a:lnTo>
                  <a:pt x="56481" y="3125608"/>
                </a:lnTo>
                <a:lnTo>
                  <a:pt x="59824" y="3124901"/>
                </a:lnTo>
                <a:close/>
                <a:moveTo>
                  <a:pt x="15240" y="3106734"/>
                </a:moveTo>
                <a:lnTo>
                  <a:pt x="17145" y="3107030"/>
                </a:lnTo>
                <a:lnTo>
                  <a:pt x="18732" y="3107328"/>
                </a:lnTo>
                <a:lnTo>
                  <a:pt x="19685" y="3107919"/>
                </a:lnTo>
                <a:lnTo>
                  <a:pt x="20637" y="3108510"/>
                </a:lnTo>
                <a:lnTo>
                  <a:pt x="21272" y="3110285"/>
                </a:lnTo>
                <a:lnTo>
                  <a:pt x="22225" y="3111770"/>
                </a:lnTo>
                <a:lnTo>
                  <a:pt x="25400" y="3111770"/>
                </a:lnTo>
                <a:lnTo>
                  <a:pt x="26987" y="3111472"/>
                </a:lnTo>
                <a:lnTo>
                  <a:pt x="27622" y="3111175"/>
                </a:lnTo>
                <a:lnTo>
                  <a:pt x="27940" y="3110879"/>
                </a:lnTo>
                <a:lnTo>
                  <a:pt x="28257" y="3110285"/>
                </a:lnTo>
                <a:lnTo>
                  <a:pt x="28575" y="3109397"/>
                </a:lnTo>
                <a:lnTo>
                  <a:pt x="30797" y="3109397"/>
                </a:lnTo>
                <a:lnTo>
                  <a:pt x="32067" y="3109691"/>
                </a:lnTo>
                <a:lnTo>
                  <a:pt x="32702" y="3110285"/>
                </a:lnTo>
                <a:lnTo>
                  <a:pt x="32702" y="3110581"/>
                </a:lnTo>
                <a:lnTo>
                  <a:pt x="32067" y="3110879"/>
                </a:lnTo>
                <a:lnTo>
                  <a:pt x="31432" y="3111472"/>
                </a:lnTo>
                <a:lnTo>
                  <a:pt x="28892" y="3111770"/>
                </a:lnTo>
                <a:lnTo>
                  <a:pt x="28575" y="3112951"/>
                </a:lnTo>
                <a:lnTo>
                  <a:pt x="28575" y="3114134"/>
                </a:lnTo>
                <a:lnTo>
                  <a:pt x="29210" y="3115021"/>
                </a:lnTo>
                <a:lnTo>
                  <a:pt x="30162" y="3115909"/>
                </a:lnTo>
                <a:lnTo>
                  <a:pt x="31432" y="3116501"/>
                </a:lnTo>
                <a:lnTo>
                  <a:pt x="33337" y="3117091"/>
                </a:lnTo>
                <a:lnTo>
                  <a:pt x="36512" y="3117982"/>
                </a:lnTo>
                <a:lnTo>
                  <a:pt x="39687" y="3118872"/>
                </a:lnTo>
                <a:lnTo>
                  <a:pt x="41275" y="3119463"/>
                </a:lnTo>
                <a:lnTo>
                  <a:pt x="42545" y="3120054"/>
                </a:lnTo>
                <a:lnTo>
                  <a:pt x="43497" y="3120645"/>
                </a:lnTo>
                <a:lnTo>
                  <a:pt x="44132" y="3121532"/>
                </a:lnTo>
                <a:lnTo>
                  <a:pt x="44450" y="3123015"/>
                </a:lnTo>
                <a:lnTo>
                  <a:pt x="43815" y="3124196"/>
                </a:lnTo>
                <a:lnTo>
                  <a:pt x="37465" y="3123015"/>
                </a:lnTo>
                <a:lnTo>
                  <a:pt x="30162" y="3121828"/>
                </a:lnTo>
                <a:lnTo>
                  <a:pt x="21272" y="3121828"/>
                </a:lnTo>
                <a:lnTo>
                  <a:pt x="10795" y="3122126"/>
                </a:lnTo>
                <a:lnTo>
                  <a:pt x="10160" y="3120940"/>
                </a:lnTo>
                <a:lnTo>
                  <a:pt x="9842" y="3119758"/>
                </a:lnTo>
                <a:lnTo>
                  <a:pt x="9525" y="3118872"/>
                </a:lnTo>
                <a:lnTo>
                  <a:pt x="9842" y="3117685"/>
                </a:lnTo>
                <a:lnTo>
                  <a:pt x="10477" y="3117091"/>
                </a:lnTo>
                <a:lnTo>
                  <a:pt x="11430" y="3116204"/>
                </a:lnTo>
                <a:lnTo>
                  <a:pt x="13335" y="3114430"/>
                </a:lnTo>
                <a:lnTo>
                  <a:pt x="14922" y="3113246"/>
                </a:lnTo>
                <a:lnTo>
                  <a:pt x="15557" y="3112360"/>
                </a:lnTo>
                <a:lnTo>
                  <a:pt x="16192" y="3111472"/>
                </a:lnTo>
                <a:lnTo>
                  <a:pt x="16510" y="3110581"/>
                </a:lnTo>
                <a:lnTo>
                  <a:pt x="16192" y="3109691"/>
                </a:lnTo>
                <a:lnTo>
                  <a:pt x="15875" y="3108214"/>
                </a:lnTo>
                <a:close/>
                <a:moveTo>
                  <a:pt x="85306" y="3038476"/>
                </a:moveTo>
                <a:lnTo>
                  <a:pt x="87223" y="3038790"/>
                </a:lnTo>
                <a:lnTo>
                  <a:pt x="89139" y="3039103"/>
                </a:lnTo>
                <a:lnTo>
                  <a:pt x="90417" y="3039417"/>
                </a:lnTo>
                <a:lnTo>
                  <a:pt x="91376" y="3040047"/>
                </a:lnTo>
                <a:lnTo>
                  <a:pt x="92654" y="3040674"/>
                </a:lnTo>
                <a:lnTo>
                  <a:pt x="94251" y="3042237"/>
                </a:lnTo>
                <a:lnTo>
                  <a:pt x="95529" y="3043797"/>
                </a:lnTo>
                <a:lnTo>
                  <a:pt x="97127" y="3045048"/>
                </a:lnTo>
                <a:lnTo>
                  <a:pt x="98085" y="3045681"/>
                </a:lnTo>
                <a:lnTo>
                  <a:pt x="99683" y="3045993"/>
                </a:lnTo>
                <a:lnTo>
                  <a:pt x="101600" y="3046306"/>
                </a:lnTo>
                <a:lnTo>
                  <a:pt x="99363" y="3046306"/>
                </a:lnTo>
                <a:lnTo>
                  <a:pt x="95210" y="3046306"/>
                </a:lnTo>
                <a:lnTo>
                  <a:pt x="91056" y="3046622"/>
                </a:lnTo>
                <a:lnTo>
                  <a:pt x="87862" y="3046936"/>
                </a:lnTo>
                <a:lnTo>
                  <a:pt x="84667" y="3047563"/>
                </a:lnTo>
                <a:lnTo>
                  <a:pt x="81472" y="3048505"/>
                </a:lnTo>
                <a:lnTo>
                  <a:pt x="78596" y="3049447"/>
                </a:lnTo>
                <a:lnTo>
                  <a:pt x="75721" y="3050701"/>
                </a:lnTo>
                <a:lnTo>
                  <a:pt x="73484" y="3051956"/>
                </a:lnTo>
                <a:lnTo>
                  <a:pt x="71248" y="3053211"/>
                </a:lnTo>
                <a:lnTo>
                  <a:pt x="67094" y="3056032"/>
                </a:lnTo>
                <a:lnTo>
                  <a:pt x="63580" y="3059795"/>
                </a:lnTo>
                <a:lnTo>
                  <a:pt x="60385" y="3063872"/>
                </a:lnTo>
                <a:lnTo>
                  <a:pt x="58148" y="3062931"/>
                </a:lnTo>
                <a:lnTo>
                  <a:pt x="56870" y="3062304"/>
                </a:lnTo>
                <a:lnTo>
                  <a:pt x="56551" y="3061991"/>
                </a:lnTo>
                <a:lnTo>
                  <a:pt x="56231" y="3061363"/>
                </a:lnTo>
                <a:lnTo>
                  <a:pt x="56551" y="3060109"/>
                </a:lnTo>
                <a:lnTo>
                  <a:pt x="57509" y="3058854"/>
                </a:lnTo>
                <a:lnTo>
                  <a:pt x="58787" y="3057287"/>
                </a:lnTo>
                <a:lnTo>
                  <a:pt x="61343" y="3053837"/>
                </a:lnTo>
                <a:lnTo>
                  <a:pt x="62941" y="3052269"/>
                </a:lnTo>
                <a:lnTo>
                  <a:pt x="63580" y="3050701"/>
                </a:lnTo>
                <a:lnTo>
                  <a:pt x="63899" y="3049447"/>
                </a:lnTo>
                <a:lnTo>
                  <a:pt x="63899" y="3048505"/>
                </a:lnTo>
                <a:lnTo>
                  <a:pt x="63580" y="3047878"/>
                </a:lnTo>
                <a:lnTo>
                  <a:pt x="62941" y="3047249"/>
                </a:lnTo>
                <a:lnTo>
                  <a:pt x="62302" y="3046622"/>
                </a:lnTo>
                <a:lnTo>
                  <a:pt x="59746" y="3045993"/>
                </a:lnTo>
                <a:lnTo>
                  <a:pt x="56231" y="3045366"/>
                </a:lnTo>
                <a:lnTo>
                  <a:pt x="50800" y="3045048"/>
                </a:lnTo>
                <a:lnTo>
                  <a:pt x="52078" y="3043482"/>
                </a:lnTo>
                <a:lnTo>
                  <a:pt x="53675" y="3042237"/>
                </a:lnTo>
                <a:lnTo>
                  <a:pt x="55592" y="3041306"/>
                </a:lnTo>
                <a:lnTo>
                  <a:pt x="57509" y="3040674"/>
                </a:lnTo>
                <a:lnTo>
                  <a:pt x="59426" y="3040674"/>
                </a:lnTo>
                <a:lnTo>
                  <a:pt x="61663" y="3040360"/>
                </a:lnTo>
                <a:lnTo>
                  <a:pt x="66455" y="3040674"/>
                </a:lnTo>
                <a:lnTo>
                  <a:pt x="71567" y="3040990"/>
                </a:lnTo>
                <a:lnTo>
                  <a:pt x="75721" y="3040990"/>
                </a:lnTo>
                <a:lnTo>
                  <a:pt x="77957" y="3040674"/>
                </a:lnTo>
                <a:lnTo>
                  <a:pt x="79874" y="3040360"/>
                </a:lnTo>
                <a:lnTo>
                  <a:pt x="81152" y="3039732"/>
                </a:lnTo>
                <a:lnTo>
                  <a:pt x="82430" y="3038790"/>
                </a:lnTo>
                <a:close/>
                <a:moveTo>
                  <a:pt x="4619626" y="2873351"/>
                </a:moveTo>
                <a:lnTo>
                  <a:pt x="4621213" y="2873351"/>
                </a:lnTo>
                <a:lnTo>
                  <a:pt x="4622483" y="2873668"/>
                </a:lnTo>
                <a:lnTo>
                  <a:pt x="4623753" y="2873985"/>
                </a:lnTo>
                <a:lnTo>
                  <a:pt x="4625023" y="2874619"/>
                </a:lnTo>
                <a:lnTo>
                  <a:pt x="4626293" y="2875253"/>
                </a:lnTo>
                <a:lnTo>
                  <a:pt x="4627881" y="2877473"/>
                </a:lnTo>
                <a:lnTo>
                  <a:pt x="4629468" y="2880009"/>
                </a:lnTo>
                <a:lnTo>
                  <a:pt x="4630421" y="2882863"/>
                </a:lnTo>
                <a:lnTo>
                  <a:pt x="4631056" y="2885717"/>
                </a:lnTo>
                <a:lnTo>
                  <a:pt x="4631056" y="2889205"/>
                </a:lnTo>
                <a:lnTo>
                  <a:pt x="4630738" y="2892376"/>
                </a:lnTo>
                <a:lnTo>
                  <a:pt x="4630103" y="2895547"/>
                </a:lnTo>
                <a:lnTo>
                  <a:pt x="4629151" y="2898401"/>
                </a:lnTo>
                <a:lnTo>
                  <a:pt x="4627246" y="2900937"/>
                </a:lnTo>
                <a:lnTo>
                  <a:pt x="4625341" y="2903157"/>
                </a:lnTo>
                <a:lnTo>
                  <a:pt x="4623753" y="2903791"/>
                </a:lnTo>
                <a:lnTo>
                  <a:pt x="4622483" y="2904425"/>
                </a:lnTo>
                <a:lnTo>
                  <a:pt x="4620896" y="2904743"/>
                </a:lnTo>
                <a:lnTo>
                  <a:pt x="4619308" y="2904743"/>
                </a:lnTo>
                <a:lnTo>
                  <a:pt x="4624071" y="2907914"/>
                </a:lnTo>
                <a:lnTo>
                  <a:pt x="4627881" y="2911402"/>
                </a:lnTo>
                <a:lnTo>
                  <a:pt x="4630738" y="2914573"/>
                </a:lnTo>
                <a:lnTo>
                  <a:pt x="4632961" y="2918061"/>
                </a:lnTo>
                <a:lnTo>
                  <a:pt x="4634231" y="2921231"/>
                </a:lnTo>
                <a:lnTo>
                  <a:pt x="4634866" y="2924719"/>
                </a:lnTo>
                <a:lnTo>
                  <a:pt x="4635183" y="2927890"/>
                </a:lnTo>
                <a:lnTo>
                  <a:pt x="4635183" y="2931377"/>
                </a:lnTo>
                <a:lnTo>
                  <a:pt x="4634866" y="2937719"/>
                </a:lnTo>
                <a:lnTo>
                  <a:pt x="4634866" y="2941525"/>
                </a:lnTo>
                <a:lnTo>
                  <a:pt x="4635183" y="2944695"/>
                </a:lnTo>
                <a:lnTo>
                  <a:pt x="4635501" y="2948501"/>
                </a:lnTo>
                <a:lnTo>
                  <a:pt x="4636771" y="2951986"/>
                </a:lnTo>
                <a:lnTo>
                  <a:pt x="4638358" y="2955476"/>
                </a:lnTo>
                <a:lnTo>
                  <a:pt x="4641216" y="2958963"/>
                </a:lnTo>
                <a:lnTo>
                  <a:pt x="4638041" y="2959281"/>
                </a:lnTo>
                <a:lnTo>
                  <a:pt x="4635818" y="2959914"/>
                </a:lnTo>
                <a:lnTo>
                  <a:pt x="4633913" y="2960231"/>
                </a:lnTo>
                <a:lnTo>
                  <a:pt x="4632961" y="2961500"/>
                </a:lnTo>
                <a:lnTo>
                  <a:pt x="4631691" y="2962135"/>
                </a:lnTo>
                <a:lnTo>
                  <a:pt x="4631056" y="2963086"/>
                </a:lnTo>
                <a:lnTo>
                  <a:pt x="4630738" y="2965306"/>
                </a:lnTo>
                <a:lnTo>
                  <a:pt x="4630421" y="2967526"/>
                </a:lnTo>
                <a:lnTo>
                  <a:pt x="4630103" y="2969111"/>
                </a:lnTo>
                <a:lnTo>
                  <a:pt x="4629786" y="2970380"/>
                </a:lnTo>
                <a:lnTo>
                  <a:pt x="4629151" y="2971648"/>
                </a:lnTo>
                <a:lnTo>
                  <a:pt x="4627881" y="2973234"/>
                </a:lnTo>
                <a:lnTo>
                  <a:pt x="4626293" y="2974502"/>
                </a:lnTo>
                <a:lnTo>
                  <a:pt x="4624071" y="2976085"/>
                </a:lnTo>
                <a:lnTo>
                  <a:pt x="4627563" y="2979255"/>
                </a:lnTo>
                <a:lnTo>
                  <a:pt x="4630103" y="2982109"/>
                </a:lnTo>
                <a:lnTo>
                  <a:pt x="4632961" y="2985280"/>
                </a:lnTo>
                <a:lnTo>
                  <a:pt x="4635183" y="2988452"/>
                </a:lnTo>
                <a:lnTo>
                  <a:pt x="4637406" y="2991622"/>
                </a:lnTo>
                <a:lnTo>
                  <a:pt x="4638993" y="2994477"/>
                </a:lnTo>
                <a:lnTo>
                  <a:pt x="4642168" y="3000818"/>
                </a:lnTo>
                <a:lnTo>
                  <a:pt x="4644391" y="3006842"/>
                </a:lnTo>
                <a:lnTo>
                  <a:pt x="4645978" y="3013183"/>
                </a:lnTo>
                <a:lnTo>
                  <a:pt x="4647248" y="3018892"/>
                </a:lnTo>
                <a:lnTo>
                  <a:pt x="4647566" y="3024916"/>
                </a:lnTo>
                <a:lnTo>
                  <a:pt x="4647566" y="3030942"/>
                </a:lnTo>
                <a:lnTo>
                  <a:pt x="4647248" y="3036967"/>
                </a:lnTo>
                <a:lnTo>
                  <a:pt x="4646296" y="3048378"/>
                </a:lnTo>
                <a:lnTo>
                  <a:pt x="4645661" y="3060112"/>
                </a:lnTo>
                <a:lnTo>
                  <a:pt x="4645343" y="3065819"/>
                </a:lnTo>
                <a:lnTo>
                  <a:pt x="4645661" y="3071527"/>
                </a:lnTo>
                <a:lnTo>
                  <a:pt x="4649471" y="3070894"/>
                </a:lnTo>
                <a:lnTo>
                  <a:pt x="4652011" y="3070259"/>
                </a:lnTo>
                <a:lnTo>
                  <a:pt x="4654233" y="3069624"/>
                </a:lnTo>
                <a:lnTo>
                  <a:pt x="4655821" y="3068673"/>
                </a:lnTo>
                <a:lnTo>
                  <a:pt x="4656773" y="3067405"/>
                </a:lnTo>
                <a:lnTo>
                  <a:pt x="4657408" y="3066136"/>
                </a:lnTo>
                <a:lnTo>
                  <a:pt x="4657726" y="3064868"/>
                </a:lnTo>
                <a:lnTo>
                  <a:pt x="4657726" y="3062966"/>
                </a:lnTo>
                <a:lnTo>
                  <a:pt x="4658678" y="3068990"/>
                </a:lnTo>
                <a:lnTo>
                  <a:pt x="4658996" y="3075332"/>
                </a:lnTo>
                <a:lnTo>
                  <a:pt x="4659313" y="3081990"/>
                </a:lnTo>
                <a:lnTo>
                  <a:pt x="4658996" y="3088966"/>
                </a:lnTo>
                <a:lnTo>
                  <a:pt x="4658678" y="3102284"/>
                </a:lnTo>
                <a:lnTo>
                  <a:pt x="4658996" y="3108942"/>
                </a:lnTo>
                <a:lnTo>
                  <a:pt x="4659313" y="3114650"/>
                </a:lnTo>
                <a:lnTo>
                  <a:pt x="4651376" y="3113699"/>
                </a:lnTo>
                <a:lnTo>
                  <a:pt x="4645343" y="3112432"/>
                </a:lnTo>
                <a:lnTo>
                  <a:pt x="4641216" y="3111481"/>
                </a:lnTo>
                <a:lnTo>
                  <a:pt x="4638358" y="3110527"/>
                </a:lnTo>
                <a:lnTo>
                  <a:pt x="4636771" y="3109893"/>
                </a:lnTo>
                <a:lnTo>
                  <a:pt x="4636136" y="3108942"/>
                </a:lnTo>
                <a:lnTo>
                  <a:pt x="4636453" y="3108308"/>
                </a:lnTo>
                <a:lnTo>
                  <a:pt x="4636771" y="3107039"/>
                </a:lnTo>
                <a:lnTo>
                  <a:pt x="4637406" y="3106088"/>
                </a:lnTo>
                <a:lnTo>
                  <a:pt x="4638041" y="3105137"/>
                </a:lnTo>
                <a:lnTo>
                  <a:pt x="4638041" y="3104186"/>
                </a:lnTo>
                <a:lnTo>
                  <a:pt x="4637723" y="3102918"/>
                </a:lnTo>
                <a:lnTo>
                  <a:pt x="4636453" y="3101649"/>
                </a:lnTo>
                <a:lnTo>
                  <a:pt x="4633913" y="3100065"/>
                </a:lnTo>
                <a:lnTo>
                  <a:pt x="4629468" y="3098480"/>
                </a:lnTo>
                <a:lnTo>
                  <a:pt x="4623753" y="3096579"/>
                </a:lnTo>
                <a:lnTo>
                  <a:pt x="4622483" y="3089283"/>
                </a:lnTo>
                <a:lnTo>
                  <a:pt x="4621848" y="3081674"/>
                </a:lnTo>
                <a:lnTo>
                  <a:pt x="4621531" y="3073746"/>
                </a:lnTo>
                <a:lnTo>
                  <a:pt x="4621531" y="3065502"/>
                </a:lnTo>
                <a:lnTo>
                  <a:pt x="4621848" y="3048062"/>
                </a:lnTo>
                <a:lnTo>
                  <a:pt x="4621531" y="3039186"/>
                </a:lnTo>
                <a:lnTo>
                  <a:pt x="4621531" y="3030307"/>
                </a:lnTo>
                <a:lnTo>
                  <a:pt x="4620896" y="3021429"/>
                </a:lnTo>
                <a:lnTo>
                  <a:pt x="4619626" y="3012549"/>
                </a:lnTo>
                <a:lnTo>
                  <a:pt x="4618038" y="3003672"/>
                </a:lnTo>
                <a:lnTo>
                  <a:pt x="4616768" y="2999550"/>
                </a:lnTo>
                <a:lnTo>
                  <a:pt x="4615498" y="2995110"/>
                </a:lnTo>
                <a:lnTo>
                  <a:pt x="4613910" y="2990988"/>
                </a:lnTo>
                <a:lnTo>
                  <a:pt x="4612323" y="2986549"/>
                </a:lnTo>
                <a:lnTo>
                  <a:pt x="4610418" y="2982427"/>
                </a:lnTo>
                <a:lnTo>
                  <a:pt x="4607878" y="2978304"/>
                </a:lnTo>
                <a:lnTo>
                  <a:pt x="4605338" y="2974184"/>
                </a:lnTo>
                <a:lnTo>
                  <a:pt x="4602798" y="2970697"/>
                </a:lnTo>
                <a:lnTo>
                  <a:pt x="4599305" y="2966574"/>
                </a:lnTo>
                <a:lnTo>
                  <a:pt x="4596130" y="2963086"/>
                </a:lnTo>
                <a:lnTo>
                  <a:pt x="4600575" y="2963403"/>
                </a:lnTo>
                <a:lnTo>
                  <a:pt x="4604068" y="2963403"/>
                </a:lnTo>
                <a:lnTo>
                  <a:pt x="4605020" y="2963086"/>
                </a:lnTo>
                <a:lnTo>
                  <a:pt x="4605655" y="2962451"/>
                </a:lnTo>
                <a:lnTo>
                  <a:pt x="4605973" y="2962135"/>
                </a:lnTo>
                <a:lnTo>
                  <a:pt x="4606290" y="2961500"/>
                </a:lnTo>
                <a:lnTo>
                  <a:pt x="4605973" y="2960231"/>
                </a:lnTo>
                <a:lnTo>
                  <a:pt x="4605655" y="2959597"/>
                </a:lnTo>
                <a:lnTo>
                  <a:pt x="4604385" y="2957380"/>
                </a:lnTo>
                <a:lnTo>
                  <a:pt x="4602163" y="2955158"/>
                </a:lnTo>
                <a:lnTo>
                  <a:pt x="4599623" y="2952620"/>
                </a:lnTo>
                <a:lnTo>
                  <a:pt x="4593590" y="2947550"/>
                </a:lnTo>
                <a:lnTo>
                  <a:pt x="4586923" y="2941841"/>
                </a:lnTo>
                <a:lnTo>
                  <a:pt x="4581525" y="2937085"/>
                </a:lnTo>
                <a:lnTo>
                  <a:pt x="4579303" y="2934866"/>
                </a:lnTo>
                <a:lnTo>
                  <a:pt x="4578350" y="2933281"/>
                </a:lnTo>
                <a:lnTo>
                  <a:pt x="4581525" y="2934232"/>
                </a:lnTo>
                <a:lnTo>
                  <a:pt x="4584383" y="2935500"/>
                </a:lnTo>
                <a:lnTo>
                  <a:pt x="4589780" y="2938036"/>
                </a:lnTo>
                <a:lnTo>
                  <a:pt x="4594543" y="2941207"/>
                </a:lnTo>
                <a:lnTo>
                  <a:pt x="4599623" y="2943744"/>
                </a:lnTo>
                <a:lnTo>
                  <a:pt x="4603750" y="2942157"/>
                </a:lnTo>
                <a:lnTo>
                  <a:pt x="4606925" y="2940256"/>
                </a:lnTo>
                <a:lnTo>
                  <a:pt x="4609783" y="2938670"/>
                </a:lnTo>
                <a:lnTo>
                  <a:pt x="4612640" y="2936451"/>
                </a:lnTo>
                <a:lnTo>
                  <a:pt x="4614545" y="2934549"/>
                </a:lnTo>
                <a:lnTo>
                  <a:pt x="4616133" y="2932646"/>
                </a:lnTo>
                <a:lnTo>
                  <a:pt x="4618038" y="2930426"/>
                </a:lnTo>
                <a:lnTo>
                  <a:pt x="4618990" y="2928524"/>
                </a:lnTo>
                <a:lnTo>
                  <a:pt x="4619626" y="2926305"/>
                </a:lnTo>
                <a:lnTo>
                  <a:pt x="4620261" y="2924084"/>
                </a:lnTo>
                <a:lnTo>
                  <a:pt x="4620578" y="2921865"/>
                </a:lnTo>
                <a:lnTo>
                  <a:pt x="4620578" y="2919645"/>
                </a:lnTo>
                <a:lnTo>
                  <a:pt x="4619943" y="2914890"/>
                </a:lnTo>
                <a:lnTo>
                  <a:pt x="4618990" y="2910451"/>
                </a:lnTo>
                <a:lnTo>
                  <a:pt x="4617720" y="2905694"/>
                </a:lnTo>
                <a:lnTo>
                  <a:pt x="4615815" y="2900937"/>
                </a:lnTo>
                <a:lnTo>
                  <a:pt x="4614228" y="2896498"/>
                </a:lnTo>
                <a:lnTo>
                  <a:pt x="4612958" y="2891742"/>
                </a:lnTo>
                <a:lnTo>
                  <a:pt x="4612323" y="2887619"/>
                </a:lnTo>
                <a:lnTo>
                  <a:pt x="4612005" y="2885083"/>
                </a:lnTo>
                <a:lnTo>
                  <a:pt x="4612005" y="2883180"/>
                </a:lnTo>
                <a:lnTo>
                  <a:pt x="4612323" y="2880961"/>
                </a:lnTo>
                <a:lnTo>
                  <a:pt x="4612640" y="2878741"/>
                </a:lnTo>
                <a:lnTo>
                  <a:pt x="4613593" y="2876838"/>
                </a:lnTo>
                <a:lnTo>
                  <a:pt x="4614545" y="2874936"/>
                </a:lnTo>
                <a:lnTo>
                  <a:pt x="4616133" y="2873985"/>
                </a:lnTo>
                <a:lnTo>
                  <a:pt x="4618038" y="2873668"/>
                </a:lnTo>
                <a:close/>
                <a:moveTo>
                  <a:pt x="643923" y="2833684"/>
                </a:moveTo>
                <a:lnTo>
                  <a:pt x="643613" y="2836860"/>
                </a:lnTo>
                <a:lnTo>
                  <a:pt x="643302" y="2839399"/>
                </a:lnTo>
                <a:lnTo>
                  <a:pt x="643302" y="2841939"/>
                </a:lnTo>
                <a:lnTo>
                  <a:pt x="643613" y="2844479"/>
                </a:lnTo>
                <a:lnTo>
                  <a:pt x="644543" y="2848289"/>
                </a:lnTo>
                <a:lnTo>
                  <a:pt x="646094" y="2853051"/>
                </a:lnTo>
                <a:lnTo>
                  <a:pt x="647335" y="2851464"/>
                </a:lnTo>
                <a:lnTo>
                  <a:pt x="648886" y="2850194"/>
                </a:lnTo>
                <a:lnTo>
                  <a:pt x="651368" y="2850511"/>
                </a:lnTo>
                <a:lnTo>
                  <a:pt x="653229" y="2851464"/>
                </a:lnTo>
                <a:lnTo>
                  <a:pt x="654780" y="2852417"/>
                </a:lnTo>
                <a:lnTo>
                  <a:pt x="655711" y="2853369"/>
                </a:lnTo>
                <a:lnTo>
                  <a:pt x="656952" y="2854639"/>
                </a:lnTo>
                <a:lnTo>
                  <a:pt x="657262" y="2855909"/>
                </a:lnTo>
                <a:lnTo>
                  <a:pt x="657572" y="2857497"/>
                </a:lnTo>
                <a:lnTo>
                  <a:pt x="657572" y="2859402"/>
                </a:lnTo>
                <a:lnTo>
                  <a:pt x="657262" y="2866070"/>
                </a:lnTo>
                <a:lnTo>
                  <a:pt x="657262" y="2867657"/>
                </a:lnTo>
                <a:lnTo>
                  <a:pt x="657572" y="2869245"/>
                </a:lnTo>
                <a:lnTo>
                  <a:pt x="658192" y="2870515"/>
                </a:lnTo>
                <a:lnTo>
                  <a:pt x="658813" y="2871786"/>
                </a:lnTo>
                <a:lnTo>
                  <a:pt x="654780" y="2871150"/>
                </a:lnTo>
                <a:lnTo>
                  <a:pt x="651678" y="2870515"/>
                </a:lnTo>
                <a:lnTo>
                  <a:pt x="648576" y="2869563"/>
                </a:lnTo>
                <a:lnTo>
                  <a:pt x="646405" y="2868610"/>
                </a:lnTo>
                <a:lnTo>
                  <a:pt x="644543" y="2867340"/>
                </a:lnTo>
                <a:lnTo>
                  <a:pt x="643302" y="2866070"/>
                </a:lnTo>
                <a:lnTo>
                  <a:pt x="642372" y="2864482"/>
                </a:lnTo>
                <a:lnTo>
                  <a:pt x="641442" y="2863212"/>
                </a:lnTo>
                <a:lnTo>
                  <a:pt x="639580" y="2861625"/>
                </a:lnTo>
                <a:lnTo>
                  <a:pt x="638029" y="2860037"/>
                </a:lnTo>
                <a:lnTo>
                  <a:pt x="636479" y="2858450"/>
                </a:lnTo>
                <a:lnTo>
                  <a:pt x="635237" y="2856227"/>
                </a:lnTo>
                <a:lnTo>
                  <a:pt x="633686" y="2854322"/>
                </a:lnTo>
                <a:lnTo>
                  <a:pt x="632755" y="2852099"/>
                </a:lnTo>
                <a:lnTo>
                  <a:pt x="632135" y="2849559"/>
                </a:lnTo>
                <a:lnTo>
                  <a:pt x="631825" y="2847654"/>
                </a:lnTo>
                <a:lnTo>
                  <a:pt x="631825" y="2845431"/>
                </a:lnTo>
                <a:lnTo>
                  <a:pt x="632135" y="2843209"/>
                </a:lnTo>
                <a:lnTo>
                  <a:pt x="633066" y="2841304"/>
                </a:lnTo>
                <a:lnTo>
                  <a:pt x="634306" y="2839399"/>
                </a:lnTo>
                <a:lnTo>
                  <a:pt x="636168" y="2837811"/>
                </a:lnTo>
                <a:lnTo>
                  <a:pt x="638029" y="2836225"/>
                </a:lnTo>
                <a:lnTo>
                  <a:pt x="640821" y="2834637"/>
                </a:lnTo>
                <a:close/>
                <a:moveTo>
                  <a:pt x="688658" y="2816222"/>
                </a:moveTo>
                <a:lnTo>
                  <a:pt x="692151" y="2816222"/>
                </a:lnTo>
                <a:lnTo>
                  <a:pt x="689928" y="2820409"/>
                </a:lnTo>
                <a:lnTo>
                  <a:pt x="688976" y="2823100"/>
                </a:lnTo>
                <a:lnTo>
                  <a:pt x="688341" y="2825492"/>
                </a:lnTo>
                <a:lnTo>
                  <a:pt x="687706" y="2828187"/>
                </a:lnTo>
                <a:lnTo>
                  <a:pt x="687706" y="2830580"/>
                </a:lnTo>
                <a:lnTo>
                  <a:pt x="688341" y="2833571"/>
                </a:lnTo>
                <a:lnTo>
                  <a:pt x="689293" y="2836860"/>
                </a:lnTo>
                <a:lnTo>
                  <a:pt x="685801" y="2836562"/>
                </a:lnTo>
                <a:lnTo>
                  <a:pt x="682308" y="2835663"/>
                </a:lnTo>
                <a:lnTo>
                  <a:pt x="679768" y="2834466"/>
                </a:lnTo>
                <a:lnTo>
                  <a:pt x="677545" y="2833270"/>
                </a:lnTo>
                <a:lnTo>
                  <a:pt x="675958" y="2831775"/>
                </a:lnTo>
                <a:lnTo>
                  <a:pt x="675005" y="2829980"/>
                </a:lnTo>
                <a:lnTo>
                  <a:pt x="674688" y="2828187"/>
                </a:lnTo>
                <a:lnTo>
                  <a:pt x="674688" y="2826090"/>
                </a:lnTo>
                <a:lnTo>
                  <a:pt x="675323" y="2824296"/>
                </a:lnTo>
                <a:lnTo>
                  <a:pt x="676276" y="2822502"/>
                </a:lnTo>
                <a:lnTo>
                  <a:pt x="678180" y="2820707"/>
                </a:lnTo>
                <a:lnTo>
                  <a:pt x="680085" y="2819211"/>
                </a:lnTo>
                <a:lnTo>
                  <a:pt x="682625" y="2818016"/>
                </a:lnTo>
                <a:lnTo>
                  <a:pt x="685484" y="2816819"/>
                </a:lnTo>
                <a:close/>
                <a:moveTo>
                  <a:pt x="145016" y="2768599"/>
                </a:moveTo>
                <a:lnTo>
                  <a:pt x="148143" y="2768599"/>
                </a:lnTo>
                <a:lnTo>
                  <a:pt x="150957" y="2768599"/>
                </a:lnTo>
                <a:lnTo>
                  <a:pt x="152833" y="2769565"/>
                </a:lnTo>
                <a:lnTo>
                  <a:pt x="154084" y="2770215"/>
                </a:lnTo>
                <a:lnTo>
                  <a:pt x="154709" y="2771183"/>
                </a:lnTo>
                <a:lnTo>
                  <a:pt x="155335" y="2772150"/>
                </a:lnTo>
                <a:lnTo>
                  <a:pt x="155335" y="2773443"/>
                </a:lnTo>
                <a:lnTo>
                  <a:pt x="155335" y="2774734"/>
                </a:lnTo>
                <a:lnTo>
                  <a:pt x="155335" y="2777961"/>
                </a:lnTo>
                <a:lnTo>
                  <a:pt x="155335" y="2779575"/>
                </a:lnTo>
                <a:lnTo>
                  <a:pt x="155647" y="2781189"/>
                </a:lnTo>
                <a:lnTo>
                  <a:pt x="155960" y="2782802"/>
                </a:lnTo>
                <a:lnTo>
                  <a:pt x="156898" y="2784738"/>
                </a:lnTo>
                <a:lnTo>
                  <a:pt x="158462" y="2786352"/>
                </a:lnTo>
                <a:lnTo>
                  <a:pt x="160338" y="2787643"/>
                </a:lnTo>
                <a:lnTo>
                  <a:pt x="158149" y="2787320"/>
                </a:lnTo>
                <a:lnTo>
                  <a:pt x="155647" y="2786674"/>
                </a:lnTo>
                <a:lnTo>
                  <a:pt x="153146" y="2786029"/>
                </a:lnTo>
                <a:lnTo>
                  <a:pt x="150957" y="2785061"/>
                </a:lnTo>
                <a:lnTo>
                  <a:pt x="146579" y="2782157"/>
                </a:lnTo>
                <a:lnTo>
                  <a:pt x="144703" y="2780865"/>
                </a:lnTo>
                <a:lnTo>
                  <a:pt x="143140" y="2779252"/>
                </a:lnTo>
                <a:lnTo>
                  <a:pt x="141576" y="2777639"/>
                </a:lnTo>
                <a:lnTo>
                  <a:pt x="140638" y="2776025"/>
                </a:lnTo>
                <a:lnTo>
                  <a:pt x="140013" y="2774411"/>
                </a:lnTo>
                <a:lnTo>
                  <a:pt x="139700" y="2773120"/>
                </a:lnTo>
                <a:lnTo>
                  <a:pt x="140013" y="2771829"/>
                </a:lnTo>
                <a:lnTo>
                  <a:pt x="140951" y="2770535"/>
                </a:lnTo>
                <a:lnTo>
                  <a:pt x="142827" y="2769565"/>
                </a:lnTo>
                <a:close/>
                <a:moveTo>
                  <a:pt x="813454" y="2665382"/>
                </a:moveTo>
                <a:lnTo>
                  <a:pt x="818357" y="2666017"/>
                </a:lnTo>
                <a:lnTo>
                  <a:pt x="823259" y="2666335"/>
                </a:lnTo>
                <a:lnTo>
                  <a:pt x="828817" y="2666971"/>
                </a:lnTo>
                <a:lnTo>
                  <a:pt x="834700" y="2667288"/>
                </a:lnTo>
                <a:lnTo>
                  <a:pt x="835027" y="2668558"/>
                </a:lnTo>
                <a:lnTo>
                  <a:pt x="835027" y="2669511"/>
                </a:lnTo>
                <a:lnTo>
                  <a:pt x="834700" y="2670463"/>
                </a:lnTo>
                <a:lnTo>
                  <a:pt x="834372" y="2671416"/>
                </a:lnTo>
                <a:lnTo>
                  <a:pt x="832411" y="2673321"/>
                </a:lnTo>
                <a:lnTo>
                  <a:pt x="830778" y="2674909"/>
                </a:lnTo>
                <a:lnTo>
                  <a:pt x="826528" y="2677766"/>
                </a:lnTo>
                <a:lnTo>
                  <a:pt x="824567" y="2679036"/>
                </a:lnTo>
                <a:lnTo>
                  <a:pt x="823586" y="2681260"/>
                </a:lnTo>
                <a:lnTo>
                  <a:pt x="820645" y="2680942"/>
                </a:lnTo>
                <a:lnTo>
                  <a:pt x="818684" y="2679672"/>
                </a:lnTo>
                <a:lnTo>
                  <a:pt x="817376" y="2678401"/>
                </a:lnTo>
                <a:lnTo>
                  <a:pt x="816396" y="2677131"/>
                </a:lnTo>
                <a:lnTo>
                  <a:pt x="816069" y="2675544"/>
                </a:lnTo>
                <a:lnTo>
                  <a:pt x="815742" y="2673956"/>
                </a:lnTo>
                <a:lnTo>
                  <a:pt x="815742" y="2672051"/>
                </a:lnTo>
                <a:lnTo>
                  <a:pt x="815088" y="2670463"/>
                </a:lnTo>
                <a:lnTo>
                  <a:pt x="801688" y="2670780"/>
                </a:lnTo>
                <a:lnTo>
                  <a:pt x="802668" y="2669193"/>
                </a:lnTo>
                <a:lnTo>
                  <a:pt x="803649" y="2668241"/>
                </a:lnTo>
                <a:lnTo>
                  <a:pt x="804629" y="2667288"/>
                </a:lnTo>
                <a:lnTo>
                  <a:pt x="805937" y="2666653"/>
                </a:lnTo>
                <a:lnTo>
                  <a:pt x="807571" y="2666017"/>
                </a:lnTo>
                <a:lnTo>
                  <a:pt x="809205" y="2666017"/>
                </a:lnTo>
                <a:close/>
                <a:moveTo>
                  <a:pt x="846924" y="2619372"/>
                </a:moveTo>
                <a:lnTo>
                  <a:pt x="849404" y="2619372"/>
                </a:lnTo>
                <a:lnTo>
                  <a:pt x="851576" y="2619372"/>
                </a:lnTo>
                <a:lnTo>
                  <a:pt x="853747" y="2620036"/>
                </a:lnTo>
                <a:lnTo>
                  <a:pt x="855920" y="2620701"/>
                </a:lnTo>
                <a:lnTo>
                  <a:pt x="857780" y="2622362"/>
                </a:lnTo>
                <a:lnTo>
                  <a:pt x="859641" y="2623358"/>
                </a:lnTo>
                <a:lnTo>
                  <a:pt x="861192" y="2625020"/>
                </a:lnTo>
                <a:lnTo>
                  <a:pt x="863984" y="2628010"/>
                </a:lnTo>
                <a:lnTo>
                  <a:pt x="865845" y="2630999"/>
                </a:lnTo>
                <a:lnTo>
                  <a:pt x="866776" y="2633656"/>
                </a:lnTo>
                <a:lnTo>
                  <a:pt x="861192" y="2633324"/>
                </a:lnTo>
                <a:lnTo>
                  <a:pt x="856849" y="2632660"/>
                </a:lnTo>
                <a:lnTo>
                  <a:pt x="853437" y="2631331"/>
                </a:lnTo>
                <a:lnTo>
                  <a:pt x="850645" y="2629670"/>
                </a:lnTo>
                <a:lnTo>
                  <a:pt x="845682" y="2626015"/>
                </a:lnTo>
                <a:lnTo>
                  <a:pt x="843200" y="2624355"/>
                </a:lnTo>
                <a:lnTo>
                  <a:pt x="839788" y="2622695"/>
                </a:lnTo>
                <a:lnTo>
                  <a:pt x="842269" y="2621033"/>
                </a:lnTo>
                <a:lnTo>
                  <a:pt x="844751" y="2620036"/>
                </a:lnTo>
                <a:close/>
                <a:moveTo>
                  <a:pt x="531956" y="2605047"/>
                </a:moveTo>
                <a:lnTo>
                  <a:pt x="537711" y="2605680"/>
                </a:lnTo>
                <a:lnTo>
                  <a:pt x="545064" y="2606629"/>
                </a:lnTo>
                <a:lnTo>
                  <a:pt x="541867" y="2607896"/>
                </a:lnTo>
                <a:lnTo>
                  <a:pt x="538989" y="2608529"/>
                </a:lnTo>
                <a:lnTo>
                  <a:pt x="537071" y="2609478"/>
                </a:lnTo>
                <a:lnTo>
                  <a:pt x="535792" y="2610427"/>
                </a:lnTo>
                <a:lnTo>
                  <a:pt x="535153" y="2611376"/>
                </a:lnTo>
                <a:lnTo>
                  <a:pt x="534833" y="2612326"/>
                </a:lnTo>
                <a:lnTo>
                  <a:pt x="535153" y="2613276"/>
                </a:lnTo>
                <a:lnTo>
                  <a:pt x="535473" y="2614225"/>
                </a:lnTo>
                <a:lnTo>
                  <a:pt x="536752" y="2615491"/>
                </a:lnTo>
                <a:lnTo>
                  <a:pt x="538031" y="2616440"/>
                </a:lnTo>
                <a:lnTo>
                  <a:pt x="542186" y="2618023"/>
                </a:lnTo>
                <a:lnTo>
                  <a:pt x="547622" y="2619289"/>
                </a:lnTo>
                <a:lnTo>
                  <a:pt x="553697" y="2620239"/>
                </a:lnTo>
                <a:lnTo>
                  <a:pt x="552097" y="2622137"/>
                </a:lnTo>
                <a:lnTo>
                  <a:pt x="550499" y="2624036"/>
                </a:lnTo>
                <a:lnTo>
                  <a:pt x="546662" y="2627201"/>
                </a:lnTo>
                <a:lnTo>
                  <a:pt x="543146" y="2630367"/>
                </a:lnTo>
                <a:lnTo>
                  <a:pt x="541867" y="2631632"/>
                </a:lnTo>
                <a:lnTo>
                  <a:pt x="540908" y="2632582"/>
                </a:lnTo>
                <a:lnTo>
                  <a:pt x="540268" y="2633848"/>
                </a:lnTo>
                <a:lnTo>
                  <a:pt x="540268" y="2635114"/>
                </a:lnTo>
                <a:lnTo>
                  <a:pt x="540908" y="2636064"/>
                </a:lnTo>
                <a:lnTo>
                  <a:pt x="542186" y="2637646"/>
                </a:lnTo>
                <a:lnTo>
                  <a:pt x="544424" y="2638596"/>
                </a:lnTo>
                <a:lnTo>
                  <a:pt x="547941" y="2639545"/>
                </a:lnTo>
                <a:lnTo>
                  <a:pt x="551778" y="2640811"/>
                </a:lnTo>
                <a:lnTo>
                  <a:pt x="557213" y="2641760"/>
                </a:lnTo>
                <a:lnTo>
                  <a:pt x="556893" y="2642710"/>
                </a:lnTo>
                <a:lnTo>
                  <a:pt x="555934" y="2643343"/>
                </a:lnTo>
                <a:lnTo>
                  <a:pt x="554976" y="2643976"/>
                </a:lnTo>
                <a:lnTo>
                  <a:pt x="553697" y="2643976"/>
                </a:lnTo>
                <a:lnTo>
                  <a:pt x="552737" y="2643343"/>
                </a:lnTo>
                <a:lnTo>
                  <a:pt x="551778" y="2643026"/>
                </a:lnTo>
                <a:lnTo>
                  <a:pt x="551138" y="2642393"/>
                </a:lnTo>
                <a:lnTo>
                  <a:pt x="550820" y="2642077"/>
                </a:lnTo>
                <a:lnTo>
                  <a:pt x="546023" y="2643026"/>
                </a:lnTo>
                <a:lnTo>
                  <a:pt x="542186" y="2644292"/>
                </a:lnTo>
                <a:lnTo>
                  <a:pt x="538670" y="2645558"/>
                </a:lnTo>
                <a:lnTo>
                  <a:pt x="535792" y="2646825"/>
                </a:lnTo>
                <a:lnTo>
                  <a:pt x="533554" y="2648090"/>
                </a:lnTo>
                <a:lnTo>
                  <a:pt x="531316" y="2649673"/>
                </a:lnTo>
                <a:lnTo>
                  <a:pt x="530038" y="2651572"/>
                </a:lnTo>
                <a:lnTo>
                  <a:pt x="529078" y="2653154"/>
                </a:lnTo>
                <a:lnTo>
                  <a:pt x="528440" y="2655053"/>
                </a:lnTo>
                <a:lnTo>
                  <a:pt x="528119" y="2656952"/>
                </a:lnTo>
                <a:lnTo>
                  <a:pt x="528119" y="2659168"/>
                </a:lnTo>
                <a:lnTo>
                  <a:pt x="528119" y="2661066"/>
                </a:lnTo>
                <a:lnTo>
                  <a:pt x="529398" y="2665181"/>
                </a:lnTo>
                <a:lnTo>
                  <a:pt x="530998" y="2669929"/>
                </a:lnTo>
                <a:lnTo>
                  <a:pt x="535473" y="2679107"/>
                </a:lnTo>
                <a:lnTo>
                  <a:pt x="537391" y="2683854"/>
                </a:lnTo>
                <a:lnTo>
                  <a:pt x="538989" y="2688602"/>
                </a:lnTo>
                <a:lnTo>
                  <a:pt x="539309" y="2690817"/>
                </a:lnTo>
                <a:lnTo>
                  <a:pt x="539949" y="2693033"/>
                </a:lnTo>
                <a:lnTo>
                  <a:pt x="539949" y="2694932"/>
                </a:lnTo>
                <a:lnTo>
                  <a:pt x="539309" y="2697464"/>
                </a:lnTo>
                <a:lnTo>
                  <a:pt x="538989" y="2699363"/>
                </a:lnTo>
                <a:lnTo>
                  <a:pt x="538031" y="2701261"/>
                </a:lnTo>
                <a:lnTo>
                  <a:pt x="536752" y="2703477"/>
                </a:lnTo>
                <a:lnTo>
                  <a:pt x="534833" y="2705060"/>
                </a:lnTo>
                <a:lnTo>
                  <a:pt x="533235" y="2699363"/>
                </a:lnTo>
                <a:lnTo>
                  <a:pt x="530677" y="2692717"/>
                </a:lnTo>
                <a:lnTo>
                  <a:pt x="524603" y="2676258"/>
                </a:lnTo>
                <a:lnTo>
                  <a:pt x="511175" y="2640494"/>
                </a:lnTo>
                <a:lnTo>
                  <a:pt x="514692" y="2639545"/>
                </a:lnTo>
                <a:lnTo>
                  <a:pt x="516930" y="2638279"/>
                </a:lnTo>
                <a:lnTo>
                  <a:pt x="518528" y="2637013"/>
                </a:lnTo>
                <a:lnTo>
                  <a:pt x="519167" y="2635747"/>
                </a:lnTo>
                <a:lnTo>
                  <a:pt x="520446" y="2635114"/>
                </a:lnTo>
                <a:lnTo>
                  <a:pt x="522045" y="2635114"/>
                </a:lnTo>
                <a:lnTo>
                  <a:pt x="525563" y="2635747"/>
                </a:lnTo>
                <a:lnTo>
                  <a:pt x="530038" y="2637329"/>
                </a:lnTo>
                <a:lnTo>
                  <a:pt x="530677" y="2635430"/>
                </a:lnTo>
                <a:lnTo>
                  <a:pt x="530998" y="2634164"/>
                </a:lnTo>
                <a:lnTo>
                  <a:pt x="530677" y="2631000"/>
                </a:lnTo>
                <a:lnTo>
                  <a:pt x="530038" y="2627835"/>
                </a:lnTo>
                <a:lnTo>
                  <a:pt x="529078" y="2624669"/>
                </a:lnTo>
                <a:lnTo>
                  <a:pt x="526201" y="2618656"/>
                </a:lnTo>
                <a:lnTo>
                  <a:pt x="523643" y="2613276"/>
                </a:lnTo>
                <a:lnTo>
                  <a:pt x="523004" y="2611061"/>
                </a:lnTo>
                <a:lnTo>
                  <a:pt x="522684" y="2608844"/>
                </a:lnTo>
                <a:lnTo>
                  <a:pt x="523004" y="2608212"/>
                </a:lnTo>
                <a:lnTo>
                  <a:pt x="523324" y="2607579"/>
                </a:lnTo>
                <a:lnTo>
                  <a:pt x="523963" y="2606629"/>
                </a:lnTo>
                <a:lnTo>
                  <a:pt x="525242" y="2605997"/>
                </a:lnTo>
                <a:lnTo>
                  <a:pt x="526521" y="2605680"/>
                </a:lnTo>
                <a:lnTo>
                  <a:pt x="528119" y="2605364"/>
                </a:lnTo>
                <a:close/>
                <a:moveTo>
                  <a:pt x="350838" y="2582872"/>
                </a:moveTo>
                <a:lnTo>
                  <a:pt x="346393" y="2584099"/>
                </a:lnTo>
                <a:lnTo>
                  <a:pt x="341948" y="2585937"/>
                </a:lnTo>
                <a:lnTo>
                  <a:pt x="337503" y="2587778"/>
                </a:lnTo>
                <a:lnTo>
                  <a:pt x="335916" y="2589004"/>
                </a:lnTo>
                <a:lnTo>
                  <a:pt x="334646" y="2589924"/>
                </a:lnTo>
                <a:lnTo>
                  <a:pt x="333693" y="2590843"/>
                </a:lnTo>
                <a:lnTo>
                  <a:pt x="333693" y="2591457"/>
                </a:lnTo>
                <a:lnTo>
                  <a:pt x="334011" y="2592683"/>
                </a:lnTo>
                <a:lnTo>
                  <a:pt x="335598" y="2593295"/>
                </a:lnTo>
                <a:lnTo>
                  <a:pt x="337821" y="2593603"/>
                </a:lnTo>
                <a:lnTo>
                  <a:pt x="341631" y="2593909"/>
                </a:lnTo>
                <a:lnTo>
                  <a:pt x="346076" y="2593909"/>
                </a:lnTo>
                <a:lnTo>
                  <a:pt x="352426" y="2593603"/>
                </a:lnTo>
                <a:lnTo>
                  <a:pt x="347663" y="2594829"/>
                </a:lnTo>
                <a:lnTo>
                  <a:pt x="344806" y="2596362"/>
                </a:lnTo>
                <a:lnTo>
                  <a:pt x="342901" y="2597588"/>
                </a:lnTo>
                <a:lnTo>
                  <a:pt x="342583" y="2598201"/>
                </a:lnTo>
                <a:lnTo>
                  <a:pt x="342266" y="2598814"/>
                </a:lnTo>
                <a:lnTo>
                  <a:pt x="342266" y="2599734"/>
                </a:lnTo>
                <a:lnTo>
                  <a:pt x="342583" y="2600347"/>
                </a:lnTo>
                <a:lnTo>
                  <a:pt x="343853" y="2602187"/>
                </a:lnTo>
                <a:lnTo>
                  <a:pt x="348298" y="2606785"/>
                </a:lnTo>
                <a:lnTo>
                  <a:pt x="344806" y="2607399"/>
                </a:lnTo>
                <a:lnTo>
                  <a:pt x="341948" y="2607705"/>
                </a:lnTo>
                <a:lnTo>
                  <a:pt x="339091" y="2607399"/>
                </a:lnTo>
                <a:lnTo>
                  <a:pt x="336551" y="2607399"/>
                </a:lnTo>
                <a:lnTo>
                  <a:pt x="331471" y="2606172"/>
                </a:lnTo>
                <a:lnTo>
                  <a:pt x="327661" y="2605559"/>
                </a:lnTo>
                <a:lnTo>
                  <a:pt x="324486" y="2604947"/>
                </a:lnTo>
                <a:lnTo>
                  <a:pt x="323533" y="2604947"/>
                </a:lnTo>
                <a:lnTo>
                  <a:pt x="322581" y="2605253"/>
                </a:lnTo>
                <a:lnTo>
                  <a:pt x="321946" y="2605866"/>
                </a:lnTo>
                <a:lnTo>
                  <a:pt x="321946" y="2607093"/>
                </a:lnTo>
                <a:lnTo>
                  <a:pt x="321946" y="2608318"/>
                </a:lnTo>
                <a:lnTo>
                  <a:pt x="322581" y="2609851"/>
                </a:lnTo>
                <a:lnTo>
                  <a:pt x="318136" y="2609851"/>
                </a:lnTo>
                <a:lnTo>
                  <a:pt x="314961" y="2609545"/>
                </a:lnTo>
                <a:lnTo>
                  <a:pt x="312103" y="2608932"/>
                </a:lnTo>
                <a:lnTo>
                  <a:pt x="309246" y="2608318"/>
                </a:lnTo>
                <a:lnTo>
                  <a:pt x="307023" y="2607399"/>
                </a:lnTo>
                <a:lnTo>
                  <a:pt x="305436" y="2606172"/>
                </a:lnTo>
                <a:lnTo>
                  <a:pt x="301943" y="2603720"/>
                </a:lnTo>
                <a:lnTo>
                  <a:pt x="299403" y="2601268"/>
                </a:lnTo>
                <a:lnTo>
                  <a:pt x="296228" y="2598508"/>
                </a:lnTo>
                <a:lnTo>
                  <a:pt x="294640" y="2597282"/>
                </a:lnTo>
                <a:lnTo>
                  <a:pt x="292735" y="2596362"/>
                </a:lnTo>
                <a:lnTo>
                  <a:pt x="290513" y="2595441"/>
                </a:lnTo>
                <a:lnTo>
                  <a:pt x="287338" y="2594829"/>
                </a:lnTo>
                <a:lnTo>
                  <a:pt x="290830" y="2593603"/>
                </a:lnTo>
                <a:lnTo>
                  <a:pt x="294323" y="2592683"/>
                </a:lnTo>
                <a:lnTo>
                  <a:pt x="302578" y="2590537"/>
                </a:lnTo>
                <a:lnTo>
                  <a:pt x="306388" y="2589310"/>
                </a:lnTo>
                <a:lnTo>
                  <a:pt x="309246" y="2588084"/>
                </a:lnTo>
                <a:lnTo>
                  <a:pt x="310516" y="2587164"/>
                </a:lnTo>
                <a:lnTo>
                  <a:pt x="311151" y="2586245"/>
                </a:lnTo>
                <a:lnTo>
                  <a:pt x="311786" y="2584712"/>
                </a:lnTo>
                <a:lnTo>
                  <a:pt x="311786" y="2583792"/>
                </a:lnTo>
                <a:close/>
                <a:moveTo>
                  <a:pt x="823279" y="2562241"/>
                </a:moveTo>
                <a:lnTo>
                  <a:pt x="826453" y="2562886"/>
                </a:lnTo>
                <a:lnTo>
                  <a:pt x="828676" y="2563532"/>
                </a:lnTo>
                <a:lnTo>
                  <a:pt x="830263" y="2564500"/>
                </a:lnTo>
                <a:lnTo>
                  <a:pt x="831216" y="2565468"/>
                </a:lnTo>
                <a:lnTo>
                  <a:pt x="831851" y="2566759"/>
                </a:lnTo>
                <a:lnTo>
                  <a:pt x="831851" y="2568051"/>
                </a:lnTo>
                <a:lnTo>
                  <a:pt x="831851" y="2569664"/>
                </a:lnTo>
                <a:lnTo>
                  <a:pt x="831216" y="2570956"/>
                </a:lnTo>
                <a:lnTo>
                  <a:pt x="829946" y="2573861"/>
                </a:lnTo>
                <a:lnTo>
                  <a:pt x="828359" y="2576443"/>
                </a:lnTo>
                <a:lnTo>
                  <a:pt x="826771" y="2579348"/>
                </a:lnTo>
                <a:lnTo>
                  <a:pt x="826453" y="2580316"/>
                </a:lnTo>
                <a:lnTo>
                  <a:pt x="826453" y="2581284"/>
                </a:lnTo>
                <a:lnTo>
                  <a:pt x="823279" y="2580962"/>
                </a:lnTo>
                <a:lnTo>
                  <a:pt x="821055" y="2579993"/>
                </a:lnTo>
                <a:lnTo>
                  <a:pt x="819785" y="2579025"/>
                </a:lnTo>
                <a:lnTo>
                  <a:pt x="818515" y="2578057"/>
                </a:lnTo>
                <a:lnTo>
                  <a:pt x="818199" y="2576443"/>
                </a:lnTo>
                <a:lnTo>
                  <a:pt x="817563" y="2575152"/>
                </a:lnTo>
                <a:lnTo>
                  <a:pt x="818199" y="2573861"/>
                </a:lnTo>
                <a:lnTo>
                  <a:pt x="818515" y="2572569"/>
                </a:lnTo>
                <a:lnTo>
                  <a:pt x="820103" y="2569664"/>
                </a:lnTo>
                <a:lnTo>
                  <a:pt x="821690" y="2566759"/>
                </a:lnTo>
                <a:lnTo>
                  <a:pt x="822960" y="2564178"/>
                </a:lnTo>
                <a:lnTo>
                  <a:pt x="823279" y="2563209"/>
                </a:lnTo>
                <a:close/>
                <a:moveTo>
                  <a:pt x="840135" y="2541611"/>
                </a:moveTo>
                <a:lnTo>
                  <a:pt x="843701" y="2541611"/>
                </a:lnTo>
                <a:lnTo>
                  <a:pt x="846619" y="2541937"/>
                </a:lnTo>
                <a:lnTo>
                  <a:pt x="849861" y="2542917"/>
                </a:lnTo>
                <a:lnTo>
                  <a:pt x="851806" y="2544225"/>
                </a:lnTo>
                <a:lnTo>
                  <a:pt x="852779" y="2545204"/>
                </a:lnTo>
                <a:lnTo>
                  <a:pt x="853427" y="2546184"/>
                </a:lnTo>
                <a:lnTo>
                  <a:pt x="853752" y="2547165"/>
                </a:lnTo>
                <a:lnTo>
                  <a:pt x="854076" y="2548799"/>
                </a:lnTo>
                <a:lnTo>
                  <a:pt x="846295" y="2548145"/>
                </a:lnTo>
                <a:lnTo>
                  <a:pt x="840460" y="2548799"/>
                </a:lnTo>
                <a:lnTo>
                  <a:pt x="834947" y="2549452"/>
                </a:lnTo>
                <a:lnTo>
                  <a:pt x="830408" y="2550432"/>
                </a:lnTo>
                <a:lnTo>
                  <a:pt x="826194" y="2551412"/>
                </a:lnTo>
                <a:lnTo>
                  <a:pt x="821006" y="2552066"/>
                </a:lnTo>
                <a:lnTo>
                  <a:pt x="815170" y="2552719"/>
                </a:lnTo>
                <a:lnTo>
                  <a:pt x="808038" y="2552719"/>
                </a:lnTo>
                <a:lnTo>
                  <a:pt x="809010" y="2551412"/>
                </a:lnTo>
                <a:lnTo>
                  <a:pt x="811281" y="2549779"/>
                </a:lnTo>
                <a:lnTo>
                  <a:pt x="813549" y="2548145"/>
                </a:lnTo>
                <a:lnTo>
                  <a:pt x="816468" y="2546838"/>
                </a:lnTo>
                <a:lnTo>
                  <a:pt x="820034" y="2545531"/>
                </a:lnTo>
                <a:lnTo>
                  <a:pt x="823600" y="2544225"/>
                </a:lnTo>
                <a:lnTo>
                  <a:pt x="827815" y="2543243"/>
                </a:lnTo>
                <a:lnTo>
                  <a:pt x="831706" y="2542264"/>
                </a:lnTo>
                <a:lnTo>
                  <a:pt x="835920" y="2541937"/>
                </a:lnTo>
                <a:close/>
                <a:moveTo>
                  <a:pt x="887925" y="2511410"/>
                </a:moveTo>
                <a:lnTo>
                  <a:pt x="890383" y="2511410"/>
                </a:lnTo>
                <a:lnTo>
                  <a:pt x="892841" y="2511749"/>
                </a:lnTo>
                <a:lnTo>
                  <a:pt x="894377" y="2512425"/>
                </a:lnTo>
                <a:lnTo>
                  <a:pt x="895915" y="2513102"/>
                </a:lnTo>
                <a:lnTo>
                  <a:pt x="896835" y="2514454"/>
                </a:lnTo>
                <a:lnTo>
                  <a:pt x="897757" y="2515809"/>
                </a:lnTo>
                <a:lnTo>
                  <a:pt x="898986" y="2517497"/>
                </a:lnTo>
                <a:lnTo>
                  <a:pt x="899601" y="2519523"/>
                </a:lnTo>
                <a:lnTo>
                  <a:pt x="900523" y="2523250"/>
                </a:lnTo>
                <a:lnTo>
                  <a:pt x="901751" y="2527991"/>
                </a:lnTo>
                <a:lnTo>
                  <a:pt x="903289" y="2532051"/>
                </a:lnTo>
                <a:lnTo>
                  <a:pt x="900830" y="2531712"/>
                </a:lnTo>
                <a:lnTo>
                  <a:pt x="899293" y="2531036"/>
                </a:lnTo>
                <a:lnTo>
                  <a:pt x="897757" y="2530359"/>
                </a:lnTo>
                <a:lnTo>
                  <a:pt x="897143" y="2529005"/>
                </a:lnTo>
                <a:lnTo>
                  <a:pt x="896528" y="2527991"/>
                </a:lnTo>
                <a:lnTo>
                  <a:pt x="896221" y="2526634"/>
                </a:lnTo>
                <a:lnTo>
                  <a:pt x="895606" y="2523587"/>
                </a:lnTo>
                <a:lnTo>
                  <a:pt x="890690" y="2523587"/>
                </a:lnTo>
                <a:lnTo>
                  <a:pt x="887310" y="2524264"/>
                </a:lnTo>
                <a:lnTo>
                  <a:pt x="886081" y="2524604"/>
                </a:lnTo>
                <a:lnTo>
                  <a:pt x="884853" y="2525281"/>
                </a:lnTo>
                <a:lnTo>
                  <a:pt x="884238" y="2526298"/>
                </a:lnTo>
                <a:lnTo>
                  <a:pt x="883316" y="2526974"/>
                </a:lnTo>
                <a:lnTo>
                  <a:pt x="879323" y="2526298"/>
                </a:lnTo>
                <a:lnTo>
                  <a:pt x="876249" y="2525281"/>
                </a:lnTo>
                <a:lnTo>
                  <a:pt x="875020" y="2524264"/>
                </a:lnTo>
                <a:lnTo>
                  <a:pt x="874713" y="2523927"/>
                </a:lnTo>
                <a:lnTo>
                  <a:pt x="874713" y="2523250"/>
                </a:lnTo>
                <a:lnTo>
                  <a:pt x="875327" y="2522234"/>
                </a:lnTo>
                <a:lnTo>
                  <a:pt x="877171" y="2521217"/>
                </a:lnTo>
                <a:lnTo>
                  <a:pt x="881165" y="2519187"/>
                </a:lnTo>
                <a:lnTo>
                  <a:pt x="885467" y="2516819"/>
                </a:lnTo>
                <a:lnTo>
                  <a:pt x="887003" y="2515809"/>
                </a:lnTo>
                <a:lnTo>
                  <a:pt x="887925" y="2515128"/>
                </a:lnTo>
                <a:lnTo>
                  <a:pt x="888232" y="2514794"/>
                </a:lnTo>
                <a:lnTo>
                  <a:pt x="888232" y="2514454"/>
                </a:lnTo>
                <a:lnTo>
                  <a:pt x="887925" y="2513777"/>
                </a:lnTo>
                <a:lnTo>
                  <a:pt x="887310" y="2513440"/>
                </a:lnTo>
                <a:lnTo>
                  <a:pt x="885160" y="2513102"/>
                </a:lnTo>
                <a:lnTo>
                  <a:pt x="881472" y="2512425"/>
                </a:lnTo>
                <a:lnTo>
                  <a:pt x="885160" y="2511749"/>
                </a:lnTo>
                <a:close/>
                <a:moveTo>
                  <a:pt x="4630785" y="2492334"/>
                </a:moveTo>
                <a:lnTo>
                  <a:pt x="4625779" y="2498059"/>
                </a:lnTo>
                <a:lnTo>
                  <a:pt x="4622963" y="2501557"/>
                </a:lnTo>
                <a:lnTo>
                  <a:pt x="4620460" y="2505373"/>
                </a:lnTo>
                <a:lnTo>
                  <a:pt x="4618270" y="2508872"/>
                </a:lnTo>
                <a:lnTo>
                  <a:pt x="4615767" y="2513324"/>
                </a:lnTo>
                <a:lnTo>
                  <a:pt x="4614203" y="2517141"/>
                </a:lnTo>
                <a:lnTo>
                  <a:pt x="4612951" y="2521594"/>
                </a:lnTo>
                <a:lnTo>
                  <a:pt x="4612326" y="2526046"/>
                </a:lnTo>
                <a:lnTo>
                  <a:pt x="4612638" y="2530181"/>
                </a:lnTo>
                <a:lnTo>
                  <a:pt x="4612951" y="2532089"/>
                </a:lnTo>
                <a:lnTo>
                  <a:pt x="4613577" y="2534633"/>
                </a:lnTo>
                <a:lnTo>
                  <a:pt x="4614203" y="2536541"/>
                </a:lnTo>
                <a:lnTo>
                  <a:pt x="4615141" y="2538450"/>
                </a:lnTo>
                <a:lnTo>
                  <a:pt x="4616393" y="2540676"/>
                </a:lnTo>
                <a:lnTo>
                  <a:pt x="4618270" y="2542584"/>
                </a:lnTo>
                <a:lnTo>
                  <a:pt x="4619834" y="2544174"/>
                </a:lnTo>
                <a:lnTo>
                  <a:pt x="4622024" y="2546083"/>
                </a:lnTo>
                <a:lnTo>
                  <a:pt x="4624527" y="2547991"/>
                </a:lnTo>
                <a:lnTo>
                  <a:pt x="4627343" y="2549581"/>
                </a:lnTo>
                <a:lnTo>
                  <a:pt x="4630159" y="2551171"/>
                </a:lnTo>
                <a:lnTo>
                  <a:pt x="4633913" y="2552762"/>
                </a:lnTo>
                <a:lnTo>
                  <a:pt x="4631410" y="2555623"/>
                </a:lnTo>
                <a:lnTo>
                  <a:pt x="4628907" y="2558167"/>
                </a:lnTo>
                <a:lnTo>
                  <a:pt x="4627030" y="2560712"/>
                </a:lnTo>
                <a:lnTo>
                  <a:pt x="4625153" y="2563574"/>
                </a:lnTo>
                <a:lnTo>
                  <a:pt x="4623589" y="2566437"/>
                </a:lnTo>
                <a:lnTo>
                  <a:pt x="4622650" y="2568981"/>
                </a:lnTo>
                <a:lnTo>
                  <a:pt x="4621712" y="2572162"/>
                </a:lnTo>
                <a:lnTo>
                  <a:pt x="4621086" y="2574706"/>
                </a:lnTo>
                <a:lnTo>
                  <a:pt x="4620773" y="2577887"/>
                </a:lnTo>
                <a:lnTo>
                  <a:pt x="4620773" y="2580430"/>
                </a:lnTo>
                <a:lnTo>
                  <a:pt x="4620773" y="2586155"/>
                </a:lnTo>
                <a:lnTo>
                  <a:pt x="4621399" y="2592198"/>
                </a:lnTo>
                <a:lnTo>
                  <a:pt x="4622650" y="2597605"/>
                </a:lnTo>
                <a:lnTo>
                  <a:pt x="4625779" y="2609054"/>
                </a:lnTo>
                <a:lnTo>
                  <a:pt x="4627030" y="2614778"/>
                </a:lnTo>
                <a:lnTo>
                  <a:pt x="4628282" y="2620185"/>
                </a:lnTo>
                <a:lnTo>
                  <a:pt x="4629220" y="2625592"/>
                </a:lnTo>
                <a:lnTo>
                  <a:pt x="4629533" y="2630999"/>
                </a:lnTo>
                <a:lnTo>
                  <a:pt x="4629533" y="2635770"/>
                </a:lnTo>
                <a:lnTo>
                  <a:pt x="4628907" y="2638631"/>
                </a:lnTo>
                <a:lnTo>
                  <a:pt x="4628595" y="2640858"/>
                </a:lnTo>
                <a:lnTo>
                  <a:pt x="4622337" y="2641812"/>
                </a:lnTo>
                <a:lnTo>
                  <a:pt x="4617957" y="2643084"/>
                </a:lnTo>
                <a:lnTo>
                  <a:pt x="4616080" y="2644038"/>
                </a:lnTo>
                <a:lnTo>
                  <a:pt x="4614516" y="2644992"/>
                </a:lnTo>
                <a:lnTo>
                  <a:pt x="4613577" y="2645946"/>
                </a:lnTo>
                <a:lnTo>
                  <a:pt x="4612638" y="2646900"/>
                </a:lnTo>
                <a:lnTo>
                  <a:pt x="4612013" y="2647855"/>
                </a:lnTo>
                <a:lnTo>
                  <a:pt x="4611387" y="2648809"/>
                </a:lnTo>
                <a:lnTo>
                  <a:pt x="4611074" y="2651353"/>
                </a:lnTo>
                <a:lnTo>
                  <a:pt x="4611387" y="2653897"/>
                </a:lnTo>
                <a:lnTo>
                  <a:pt x="4611700" y="2656442"/>
                </a:lnTo>
                <a:lnTo>
                  <a:pt x="4613264" y="2662484"/>
                </a:lnTo>
                <a:lnTo>
                  <a:pt x="4613890" y="2665347"/>
                </a:lnTo>
                <a:lnTo>
                  <a:pt x="4614203" y="2668527"/>
                </a:lnTo>
                <a:lnTo>
                  <a:pt x="4614203" y="2671390"/>
                </a:lnTo>
                <a:lnTo>
                  <a:pt x="4613890" y="2672662"/>
                </a:lnTo>
                <a:lnTo>
                  <a:pt x="4613264" y="2674570"/>
                </a:lnTo>
                <a:lnTo>
                  <a:pt x="4612638" y="2675842"/>
                </a:lnTo>
                <a:lnTo>
                  <a:pt x="4611700" y="2677114"/>
                </a:lnTo>
                <a:lnTo>
                  <a:pt x="4610448" y="2678387"/>
                </a:lnTo>
                <a:lnTo>
                  <a:pt x="4608884" y="2679659"/>
                </a:lnTo>
                <a:lnTo>
                  <a:pt x="4605755" y="2678387"/>
                </a:lnTo>
                <a:lnTo>
                  <a:pt x="4603252" y="2677114"/>
                </a:lnTo>
                <a:lnTo>
                  <a:pt x="4600750" y="2675524"/>
                </a:lnTo>
                <a:lnTo>
                  <a:pt x="4598872" y="2674252"/>
                </a:lnTo>
                <a:lnTo>
                  <a:pt x="4597308" y="2672343"/>
                </a:lnTo>
                <a:lnTo>
                  <a:pt x="4596369" y="2670753"/>
                </a:lnTo>
                <a:lnTo>
                  <a:pt x="4595431" y="2669163"/>
                </a:lnTo>
                <a:lnTo>
                  <a:pt x="4595118" y="2667573"/>
                </a:lnTo>
                <a:lnTo>
                  <a:pt x="4594492" y="2665983"/>
                </a:lnTo>
                <a:lnTo>
                  <a:pt x="4594492" y="2664074"/>
                </a:lnTo>
                <a:lnTo>
                  <a:pt x="4595118" y="2662167"/>
                </a:lnTo>
                <a:lnTo>
                  <a:pt x="4595744" y="2660577"/>
                </a:lnTo>
                <a:lnTo>
                  <a:pt x="4596995" y="2656760"/>
                </a:lnTo>
                <a:lnTo>
                  <a:pt x="4598872" y="2652943"/>
                </a:lnTo>
                <a:lnTo>
                  <a:pt x="4603565" y="2644992"/>
                </a:lnTo>
                <a:lnTo>
                  <a:pt x="4605755" y="2640858"/>
                </a:lnTo>
                <a:lnTo>
                  <a:pt x="4607320" y="2636723"/>
                </a:lnTo>
                <a:lnTo>
                  <a:pt x="4608258" y="2632271"/>
                </a:lnTo>
                <a:lnTo>
                  <a:pt x="4608571" y="2630363"/>
                </a:lnTo>
                <a:lnTo>
                  <a:pt x="4608571" y="2627819"/>
                </a:lnTo>
                <a:lnTo>
                  <a:pt x="4608258" y="2625910"/>
                </a:lnTo>
                <a:lnTo>
                  <a:pt x="4607945" y="2624002"/>
                </a:lnTo>
                <a:lnTo>
                  <a:pt x="4607007" y="2621776"/>
                </a:lnTo>
                <a:lnTo>
                  <a:pt x="4605755" y="2619549"/>
                </a:lnTo>
                <a:lnTo>
                  <a:pt x="4600750" y="2619549"/>
                </a:lnTo>
                <a:lnTo>
                  <a:pt x="4597308" y="2620185"/>
                </a:lnTo>
                <a:lnTo>
                  <a:pt x="4596057" y="2620503"/>
                </a:lnTo>
                <a:lnTo>
                  <a:pt x="4595118" y="2621140"/>
                </a:lnTo>
                <a:lnTo>
                  <a:pt x="4593867" y="2622094"/>
                </a:lnTo>
                <a:lnTo>
                  <a:pt x="4593554" y="2622730"/>
                </a:lnTo>
                <a:lnTo>
                  <a:pt x="4592302" y="2610644"/>
                </a:lnTo>
                <a:lnTo>
                  <a:pt x="4590738" y="2596014"/>
                </a:lnTo>
                <a:lnTo>
                  <a:pt x="4589799" y="2588381"/>
                </a:lnTo>
                <a:lnTo>
                  <a:pt x="4588548" y="2580430"/>
                </a:lnTo>
                <a:lnTo>
                  <a:pt x="4586358" y="2572798"/>
                </a:lnTo>
                <a:lnTo>
                  <a:pt x="4584481" y="2565165"/>
                </a:lnTo>
                <a:lnTo>
                  <a:pt x="4582603" y="2565483"/>
                </a:lnTo>
                <a:lnTo>
                  <a:pt x="4581352" y="2565801"/>
                </a:lnTo>
                <a:lnTo>
                  <a:pt x="4580100" y="2566437"/>
                </a:lnTo>
                <a:lnTo>
                  <a:pt x="4579788" y="2567073"/>
                </a:lnTo>
                <a:lnTo>
                  <a:pt x="4579162" y="2568981"/>
                </a:lnTo>
                <a:lnTo>
                  <a:pt x="4578849" y="2570890"/>
                </a:lnTo>
                <a:lnTo>
                  <a:pt x="4576033" y="2562938"/>
                </a:lnTo>
                <a:lnTo>
                  <a:pt x="4573843" y="2554033"/>
                </a:lnTo>
                <a:lnTo>
                  <a:pt x="4571340" y="2544811"/>
                </a:lnTo>
                <a:lnTo>
                  <a:pt x="4568524" y="2535587"/>
                </a:lnTo>
                <a:lnTo>
                  <a:pt x="4565083" y="2526046"/>
                </a:lnTo>
                <a:lnTo>
                  <a:pt x="4563206" y="2521276"/>
                </a:lnTo>
                <a:lnTo>
                  <a:pt x="4561016" y="2516187"/>
                </a:lnTo>
                <a:lnTo>
                  <a:pt x="4558200" y="2511734"/>
                </a:lnTo>
                <a:lnTo>
                  <a:pt x="4555384" y="2506646"/>
                </a:lnTo>
                <a:lnTo>
                  <a:pt x="4552255" y="2501875"/>
                </a:lnTo>
                <a:lnTo>
                  <a:pt x="4548188" y="2497423"/>
                </a:lnTo>
                <a:lnTo>
                  <a:pt x="4554133" y="2500603"/>
                </a:lnTo>
                <a:lnTo>
                  <a:pt x="4560390" y="2503465"/>
                </a:lnTo>
                <a:lnTo>
                  <a:pt x="4566334" y="2505373"/>
                </a:lnTo>
                <a:lnTo>
                  <a:pt x="4572279" y="2506646"/>
                </a:lnTo>
                <a:lnTo>
                  <a:pt x="4578223" y="2507282"/>
                </a:lnTo>
                <a:lnTo>
                  <a:pt x="4584168" y="2507282"/>
                </a:lnTo>
                <a:lnTo>
                  <a:pt x="4590112" y="2506964"/>
                </a:lnTo>
                <a:lnTo>
                  <a:pt x="4596057" y="2506327"/>
                </a:lnTo>
                <a:lnTo>
                  <a:pt x="4601062" y="2505373"/>
                </a:lnTo>
                <a:lnTo>
                  <a:pt x="4606381" y="2504102"/>
                </a:lnTo>
                <a:lnTo>
                  <a:pt x="4611700" y="2502193"/>
                </a:lnTo>
                <a:lnTo>
                  <a:pt x="4616080" y="2500285"/>
                </a:lnTo>
                <a:lnTo>
                  <a:pt x="4620460" y="2498376"/>
                </a:lnTo>
                <a:lnTo>
                  <a:pt x="4624527" y="2496469"/>
                </a:lnTo>
                <a:lnTo>
                  <a:pt x="4627969" y="2494243"/>
                </a:lnTo>
                <a:close/>
                <a:moveTo>
                  <a:pt x="902831" y="2482809"/>
                </a:moveTo>
                <a:lnTo>
                  <a:pt x="905716" y="2483444"/>
                </a:lnTo>
                <a:lnTo>
                  <a:pt x="908601" y="2484397"/>
                </a:lnTo>
                <a:lnTo>
                  <a:pt x="910844" y="2485350"/>
                </a:lnTo>
                <a:lnTo>
                  <a:pt x="912767" y="2486620"/>
                </a:lnTo>
                <a:lnTo>
                  <a:pt x="914691" y="2487889"/>
                </a:lnTo>
                <a:lnTo>
                  <a:pt x="915652" y="2489794"/>
                </a:lnTo>
                <a:lnTo>
                  <a:pt x="916614" y="2491382"/>
                </a:lnTo>
                <a:lnTo>
                  <a:pt x="917576" y="2493287"/>
                </a:lnTo>
                <a:lnTo>
                  <a:pt x="914371" y="2493287"/>
                </a:lnTo>
                <a:lnTo>
                  <a:pt x="912767" y="2492970"/>
                </a:lnTo>
                <a:lnTo>
                  <a:pt x="912126" y="2492652"/>
                </a:lnTo>
                <a:lnTo>
                  <a:pt x="911165" y="2492017"/>
                </a:lnTo>
                <a:lnTo>
                  <a:pt x="910523" y="2490747"/>
                </a:lnTo>
                <a:lnTo>
                  <a:pt x="906356" y="2491382"/>
                </a:lnTo>
                <a:lnTo>
                  <a:pt x="902831" y="2492335"/>
                </a:lnTo>
                <a:lnTo>
                  <a:pt x="900586" y="2493605"/>
                </a:lnTo>
                <a:lnTo>
                  <a:pt x="898983" y="2495191"/>
                </a:lnTo>
                <a:lnTo>
                  <a:pt x="896098" y="2499002"/>
                </a:lnTo>
                <a:lnTo>
                  <a:pt x="894496" y="2500589"/>
                </a:lnTo>
                <a:lnTo>
                  <a:pt x="892893" y="2501859"/>
                </a:lnTo>
                <a:lnTo>
                  <a:pt x="888405" y="2500589"/>
                </a:lnTo>
                <a:lnTo>
                  <a:pt x="885841" y="2499320"/>
                </a:lnTo>
                <a:lnTo>
                  <a:pt x="884558" y="2498367"/>
                </a:lnTo>
                <a:lnTo>
                  <a:pt x="884238" y="2497732"/>
                </a:lnTo>
                <a:lnTo>
                  <a:pt x="884238" y="2497414"/>
                </a:lnTo>
                <a:lnTo>
                  <a:pt x="885200" y="2496144"/>
                </a:lnTo>
                <a:lnTo>
                  <a:pt x="886802" y="2495191"/>
                </a:lnTo>
                <a:lnTo>
                  <a:pt x="891611" y="2493287"/>
                </a:lnTo>
                <a:lnTo>
                  <a:pt x="897061" y="2491382"/>
                </a:lnTo>
                <a:lnTo>
                  <a:pt x="899946" y="2490429"/>
                </a:lnTo>
                <a:lnTo>
                  <a:pt x="901868" y="2488842"/>
                </a:lnTo>
                <a:lnTo>
                  <a:pt x="903471" y="2487572"/>
                </a:lnTo>
                <a:lnTo>
                  <a:pt x="904112" y="2486937"/>
                </a:lnTo>
                <a:lnTo>
                  <a:pt x="904112" y="2485985"/>
                </a:lnTo>
                <a:lnTo>
                  <a:pt x="904433" y="2485350"/>
                </a:lnTo>
                <a:lnTo>
                  <a:pt x="904112" y="2484397"/>
                </a:lnTo>
                <a:lnTo>
                  <a:pt x="903471" y="2483762"/>
                </a:lnTo>
                <a:close/>
                <a:moveTo>
                  <a:pt x="600496" y="2385984"/>
                </a:moveTo>
                <a:lnTo>
                  <a:pt x="605680" y="2387299"/>
                </a:lnTo>
                <a:lnTo>
                  <a:pt x="607300" y="2387958"/>
                </a:lnTo>
                <a:lnTo>
                  <a:pt x="608597" y="2388945"/>
                </a:lnTo>
                <a:lnTo>
                  <a:pt x="609892" y="2389603"/>
                </a:lnTo>
                <a:lnTo>
                  <a:pt x="610540" y="2390260"/>
                </a:lnTo>
                <a:lnTo>
                  <a:pt x="610864" y="2391247"/>
                </a:lnTo>
                <a:lnTo>
                  <a:pt x="611188" y="2392234"/>
                </a:lnTo>
                <a:lnTo>
                  <a:pt x="611188" y="2393550"/>
                </a:lnTo>
                <a:lnTo>
                  <a:pt x="610864" y="2394537"/>
                </a:lnTo>
                <a:lnTo>
                  <a:pt x="609892" y="2396511"/>
                </a:lnTo>
                <a:lnTo>
                  <a:pt x="608272" y="2398814"/>
                </a:lnTo>
                <a:lnTo>
                  <a:pt x="606328" y="2401446"/>
                </a:lnTo>
                <a:lnTo>
                  <a:pt x="604060" y="2403749"/>
                </a:lnTo>
                <a:lnTo>
                  <a:pt x="602117" y="2406381"/>
                </a:lnTo>
                <a:lnTo>
                  <a:pt x="600820" y="2409012"/>
                </a:lnTo>
                <a:lnTo>
                  <a:pt x="599848" y="2411645"/>
                </a:lnTo>
                <a:lnTo>
                  <a:pt x="599524" y="2412960"/>
                </a:lnTo>
                <a:lnTo>
                  <a:pt x="599848" y="2414276"/>
                </a:lnTo>
                <a:lnTo>
                  <a:pt x="599848" y="2415921"/>
                </a:lnTo>
                <a:lnTo>
                  <a:pt x="600496" y="2417237"/>
                </a:lnTo>
                <a:lnTo>
                  <a:pt x="601468" y="2418553"/>
                </a:lnTo>
                <a:lnTo>
                  <a:pt x="602764" y="2419869"/>
                </a:lnTo>
                <a:lnTo>
                  <a:pt x="604060" y="2421185"/>
                </a:lnTo>
                <a:lnTo>
                  <a:pt x="606328" y="2422501"/>
                </a:lnTo>
                <a:lnTo>
                  <a:pt x="602117" y="2422501"/>
                </a:lnTo>
                <a:lnTo>
                  <a:pt x="598877" y="2422172"/>
                </a:lnTo>
                <a:lnTo>
                  <a:pt x="593045" y="2421514"/>
                </a:lnTo>
                <a:lnTo>
                  <a:pt x="587213" y="2420527"/>
                </a:lnTo>
                <a:lnTo>
                  <a:pt x="583649" y="2420198"/>
                </a:lnTo>
                <a:lnTo>
                  <a:pt x="579438" y="2420527"/>
                </a:lnTo>
                <a:lnTo>
                  <a:pt x="583326" y="2419211"/>
                </a:lnTo>
                <a:lnTo>
                  <a:pt x="586241" y="2417895"/>
                </a:lnTo>
                <a:lnTo>
                  <a:pt x="588509" y="2416250"/>
                </a:lnTo>
                <a:lnTo>
                  <a:pt x="590777" y="2413947"/>
                </a:lnTo>
                <a:lnTo>
                  <a:pt x="592073" y="2411973"/>
                </a:lnTo>
                <a:lnTo>
                  <a:pt x="593045" y="2409671"/>
                </a:lnTo>
                <a:lnTo>
                  <a:pt x="593693" y="2407038"/>
                </a:lnTo>
                <a:lnTo>
                  <a:pt x="594017" y="2404735"/>
                </a:lnTo>
                <a:lnTo>
                  <a:pt x="594665" y="2399801"/>
                </a:lnTo>
                <a:lnTo>
                  <a:pt x="595637" y="2394867"/>
                </a:lnTo>
                <a:lnTo>
                  <a:pt x="596285" y="2392234"/>
                </a:lnTo>
                <a:lnTo>
                  <a:pt x="597257" y="2389932"/>
                </a:lnTo>
                <a:lnTo>
                  <a:pt x="598877" y="2387958"/>
                </a:lnTo>
                <a:close/>
                <a:moveTo>
                  <a:pt x="1110363" y="2235171"/>
                </a:moveTo>
                <a:lnTo>
                  <a:pt x="1113632" y="2235171"/>
                </a:lnTo>
                <a:lnTo>
                  <a:pt x="1116573" y="2235499"/>
                </a:lnTo>
                <a:lnTo>
                  <a:pt x="1119188" y="2249462"/>
                </a:lnTo>
                <a:lnTo>
                  <a:pt x="1116573" y="2249462"/>
                </a:lnTo>
                <a:lnTo>
                  <a:pt x="1115266" y="2249137"/>
                </a:lnTo>
                <a:lnTo>
                  <a:pt x="1113958" y="2248488"/>
                </a:lnTo>
                <a:lnTo>
                  <a:pt x="1113305" y="2247839"/>
                </a:lnTo>
                <a:lnTo>
                  <a:pt x="1112324" y="2245891"/>
                </a:lnTo>
                <a:lnTo>
                  <a:pt x="1111344" y="2243942"/>
                </a:lnTo>
                <a:lnTo>
                  <a:pt x="1107748" y="2244266"/>
                </a:lnTo>
                <a:lnTo>
                  <a:pt x="1106768" y="2244266"/>
                </a:lnTo>
                <a:lnTo>
                  <a:pt x="1106114" y="2244592"/>
                </a:lnTo>
                <a:lnTo>
                  <a:pt x="1105461" y="2245565"/>
                </a:lnTo>
                <a:lnTo>
                  <a:pt x="1105461" y="2245891"/>
                </a:lnTo>
                <a:lnTo>
                  <a:pt x="1105134" y="2247192"/>
                </a:lnTo>
                <a:lnTo>
                  <a:pt x="1102192" y="2246867"/>
                </a:lnTo>
                <a:lnTo>
                  <a:pt x="1100231" y="2246216"/>
                </a:lnTo>
                <a:lnTo>
                  <a:pt x="1098597" y="2245565"/>
                </a:lnTo>
                <a:lnTo>
                  <a:pt x="1097616" y="2244266"/>
                </a:lnTo>
                <a:lnTo>
                  <a:pt x="1096963" y="2243293"/>
                </a:lnTo>
                <a:lnTo>
                  <a:pt x="1096963" y="2242318"/>
                </a:lnTo>
                <a:lnTo>
                  <a:pt x="1097290" y="2241020"/>
                </a:lnTo>
                <a:lnTo>
                  <a:pt x="1098270" y="2240046"/>
                </a:lnTo>
                <a:lnTo>
                  <a:pt x="1099251" y="2239072"/>
                </a:lnTo>
                <a:lnTo>
                  <a:pt x="1100885" y="2238099"/>
                </a:lnTo>
                <a:lnTo>
                  <a:pt x="1102846" y="2236797"/>
                </a:lnTo>
                <a:lnTo>
                  <a:pt x="1105134" y="2236150"/>
                </a:lnTo>
                <a:lnTo>
                  <a:pt x="1107748" y="2235499"/>
                </a:lnTo>
                <a:close/>
                <a:moveTo>
                  <a:pt x="1147505" y="2182772"/>
                </a:moveTo>
                <a:lnTo>
                  <a:pt x="1149763" y="2183407"/>
                </a:lnTo>
                <a:lnTo>
                  <a:pt x="1151377" y="2184042"/>
                </a:lnTo>
                <a:lnTo>
                  <a:pt x="1152667" y="2184678"/>
                </a:lnTo>
                <a:lnTo>
                  <a:pt x="1153635" y="2185947"/>
                </a:lnTo>
                <a:lnTo>
                  <a:pt x="1155894" y="2187852"/>
                </a:lnTo>
                <a:lnTo>
                  <a:pt x="1157185" y="2190075"/>
                </a:lnTo>
                <a:lnTo>
                  <a:pt x="1159766" y="2194837"/>
                </a:lnTo>
                <a:lnTo>
                  <a:pt x="1161056" y="2197060"/>
                </a:lnTo>
                <a:lnTo>
                  <a:pt x="1163639" y="2198648"/>
                </a:lnTo>
                <a:lnTo>
                  <a:pt x="1158152" y="2200235"/>
                </a:lnTo>
                <a:lnTo>
                  <a:pt x="1152345" y="2201505"/>
                </a:lnTo>
                <a:lnTo>
                  <a:pt x="1147182" y="2202458"/>
                </a:lnTo>
                <a:lnTo>
                  <a:pt x="1142019" y="2203093"/>
                </a:lnTo>
                <a:lnTo>
                  <a:pt x="1136857" y="2203411"/>
                </a:lnTo>
                <a:lnTo>
                  <a:pt x="1131694" y="2203411"/>
                </a:lnTo>
                <a:lnTo>
                  <a:pt x="1121693" y="2203411"/>
                </a:lnTo>
                <a:lnTo>
                  <a:pt x="1112334" y="2202776"/>
                </a:lnTo>
                <a:lnTo>
                  <a:pt x="1102656" y="2202140"/>
                </a:lnTo>
                <a:lnTo>
                  <a:pt x="1093297" y="2201505"/>
                </a:lnTo>
                <a:lnTo>
                  <a:pt x="1084263" y="2201187"/>
                </a:lnTo>
                <a:lnTo>
                  <a:pt x="1086522" y="2199283"/>
                </a:lnTo>
                <a:lnTo>
                  <a:pt x="1088136" y="2197378"/>
                </a:lnTo>
                <a:lnTo>
                  <a:pt x="1089103" y="2196425"/>
                </a:lnTo>
                <a:lnTo>
                  <a:pt x="1089748" y="2195155"/>
                </a:lnTo>
                <a:lnTo>
                  <a:pt x="1089748" y="2194202"/>
                </a:lnTo>
                <a:lnTo>
                  <a:pt x="1089748" y="2192615"/>
                </a:lnTo>
                <a:lnTo>
                  <a:pt x="1090071" y="2193567"/>
                </a:lnTo>
                <a:lnTo>
                  <a:pt x="1090393" y="2194202"/>
                </a:lnTo>
                <a:lnTo>
                  <a:pt x="1092007" y="2195155"/>
                </a:lnTo>
                <a:lnTo>
                  <a:pt x="1093943" y="2196108"/>
                </a:lnTo>
                <a:lnTo>
                  <a:pt x="1097169" y="2196425"/>
                </a:lnTo>
                <a:lnTo>
                  <a:pt x="1103945" y="2197060"/>
                </a:lnTo>
                <a:lnTo>
                  <a:pt x="1111689" y="2197060"/>
                </a:lnTo>
                <a:lnTo>
                  <a:pt x="1119110" y="2197060"/>
                </a:lnTo>
                <a:lnTo>
                  <a:pt x="1122337" y="2197378"/>
                </a:lnTo>
                <a:lnTo>
                  <a:pt x="1125241" y="2197695"/>
                </a:lnTo>
                <a:lnTo>
                  <a:pt x="1127822" y="2198330"/>
                </a:lnTo>
                <a:lnTo>
                  <a:pt x="1129759" y="2199283"/>
                </a:lnTo>
                <a:lnTo>
                  <a:pt x="1130404" y="2199917"/>
                </a:lnTo>
                <a:lnTo>
                  <a:pt x="1130726" y="2200870"/>
                </a:lnTo>
                <a:lnTo>
                  <a:pt x="1130726" y="2201505"/>
                </a:lnTo>
                <a:lnTo>
                  <a:pt x="1130726" y="2202458"/>
                </a:lnTo>
                <a:lnTo>
                  <a:pt x="1135566" y="2200235"/>
                </a:lnTo>
                <a:lnTo>
                  <a:pt x="1138793" y="2198648"/>
                </a:lnTo>
                <a:lnTo>
                  <a:pt x="1141051" y="2197060"/>
                </a:lnTo>
                <a:lnTo>
                  <a:pt x="1142665" y="2195155"/>
                </a:lnTo>
                <a:lnTo>
                  <a:pt x="1143633" y="2192615"/>
                </a:lnTo>
                <a:lnTo>
                  <a:pt x="1144601" y="2190075"/>
                </a:lnTo>
                <a:lnTo>
                  <a:pt x="1145569" y="2186899"/>
                </a:lnTo>
                <a:close/>
                <a:moveTo>
                  <a:pt x="1062038" y="2139922"/>
                </a:moveTo>
                <a:lnTo>
                  <a:pt x="1065213" y="2140833"/>
                </a:lnTo>
                <a:lnTo>
                  <a:pt x="1068705" y="2141440"/>
                </a:lnTo>
                <a:lnTo>
                  <a:pt x="1071563" y="2142958"/>
                </a:lnTo>
                <a:lnTo>
                  <a:pt x="1073785" y="2143869"/>
                </a:lnTo>
                <a:lnTo>
                  <a:pt x="1076325" y="2145387"/>
                </a:lnTo>
                <a:lnTo>
                  <a:pt x="1077913" y="2146601"/>
                </a:lnTo>
                <a:lnTo>
                  <a:pt x="1079500" y="2148119"/>
                </a:lnTo>
                <a:lnTo>
                  <a:pt x="1080453" y="2149942"/>
                </a:lnTo>
                <a:lnTo>
                  <a:pt x="1080770" y="2151156"/>
                </a:lnTo>
                <a:lnTo>
                  <a:pt x="1081089" y="2152674"/>
                </a:lnTo>
                <a:lnTo>
                  <a:pt x="1080770" y="2154192"/>
                </a:lnTo>
                <a:lnTo>
                  <a:pt x="1079818" y="2155710"/>
                </a:lnTo>
                <a:lnTo>
                  <a:pt x="1078549" y="2157229"/>
                </a:lnTo>
                <a:lnTo>
                  <a:pt x="1076960" y="2158442"/>
                </a:lnTo>
                <a:lnTo>
                  <a:pt x="1074738" y="2159658"/>
                </a:lnTo>
                <a:lnTo>
                  <a:pt x="1071881" y="2160568"/>
                </a:lnTo>
                <a:lnTo>
                  <a:pt x="1070293" y="2159961"/>
                </a:lnTo>
                <a:lnTo>
                  <a:pt x="1069023" y="2159050"/>
                </a:lnTo>
                <a:lnTo>
                  <a:pt x="1068388" y="2158139"/>
                </a:lnTo>
                <a:lnTo>
                  <a:pt x="1067753" y="2156621"/>
                </a:lnTo>
                <a:lnTo>
                  <a:pt x="1067435" y="2155710"/>
                </a:lnTo>
                <a:lnTo>
                  <a:pt x="1067435" y="2154496"/>
                </a:lnTo>
                <a:lnTo>
                  <a:pt x="1067435" y="2152066"/>
                </a:lnTo>
                <a:lnTo>
                  <a:pt x="1067435" y="2149031"/>
                </a:lnTo>
                <a:lnTo>
                  <a:pt x="1066801" y="2147816"/>
                </a:lnTo>
                <a:lnTo>
                  <a:pt x="1066483" y="2146298"/>
                </a:lnTo>
                <a:lnTo>
                  <a:pt x="1065848" y="2144780"/>
                </a:lnTo>
                <a:lnTo>
                  <a:pt x="1064895" y="2143262"/>
                </a:lnTo>
                <a:lnTo>
                  <a:pt x="1063625" y="2141440"/>
                </a:lnTo>
                <a:close/>
                <a:moveTo>
                  <a:pt x="2514918" y="2122462"/>
                </a:moveTo>
                <a:lnTo>
                  <a:pt x="2517775" y="2122462"/>
                </a:lnTo>
                <a:lnTo>
                  <a:pt x="2520633" y="2122783"/>
                </a:lnTo>
                <a:lnTo>
                  <a:pt x="2523173" y="2123427"/>
                </a:lnTo>
                <a:lnTo>
                  <a:pt x="2525713" y="2124392"/>
                </a:lnTo>
                <a:lnTo>
                  <a:pt x="2511425" y="2128256"/>
                </a:lnTo>
                <a:lnTo>
                  <a:pt x="2506663" y="2129864"/>
                </a:lnTo>
                <a:lnTo>
                  <a:pt x="2502535" y="2131475"/>
                </a:lnTo>
                <a:lnTo>
                  <a:pt x="2499360" y="2133737"/>
                </a:lnTo>
                <a:lnTo>
                  <a:pt x="2496185" y="2136631"/>
                </a:lnTo>
                <a:lnTo>
                  <a:pt x="2493328" y="2140176"/>
                </a:lnTo>
                <a:lnTo>
                  <a:pt x="2489835" y="2144686"/>
                </a:lnTo>
                <a:lnTo>
                  <a:pt x="2485073" y="2144042"/>
                </a:lnTo>
                <a:lnTo>
                  <a:pt x="2481263" y="2143076"/>
                </a:lnTo>
                <a:lnTo>
                  <a:pt x="2479040" y="2141786"/>
                </a:lnTo>
                <a:lnTo>
                  <a:pt x="2478405" y="2141143"/>
                </a:lnTo>
                <a:lnTo>
                  <a:pt x="2478088" y="2140820"/>
                </a:lnTo>
                <a:lnTo>
                  <a:pt x="2478088" y="2140176"/>
                </a:lnTo>
                <a:lnTo>
                  <a:pt x="2478088" y="2139531"/>
                </a:lnTo>
                <a:lnTo>
                  <a:pt x="2478723" y="2138241"/>
                </a:lnTo>
                <a:lnTo>
                  <a:pt x="2479675" y="2136952"/>
                </a:lnTo>
                <a:lnTo>
                  <a:pt x="2481263" y="2135664"/>
                </a:lnTo>
                <a:lnTo>
                  <a:pt x="2484438" y="2132766"/>
                </a:lnTo>
                <a:lnTo>
                  <a:pt x="2485708" y="2131152"/>
                </a:lnTo>
                <a:lnTo>
                  <a:pt x="2486343" y="2129543"/>
                </a:lnTo>
                <a:lnTo>
                  <a:pt x="2486343" y="2128899"/>
                </a:lnTo>
                <a:lnTo>
                  <a:pt x="2486343" y="2127934"/>
                </a:lnTo>
                <a:lnTo>
                  <a:pt x="2486025" y="2126968"/>
                </a:lnTo>
                <a:lnTo>
                  <a:pt x="2485390" y="2126003"/>
                </a:lnTo>
                <a:lnTo>
                  <a:pt x="2483485" y="2124392"/>
                </a:lnTo>
                <a:lnTo>
                  <a:pt x="2479993" y="2122783"/>
                </a:lnTo>
                <a:lnTo>
                  <a:pt x="2483168" y="2123750"/>
                </a:lnTo>
                <a:lnTo>
                  <a:pt x="2486025" y="2124714"/>
                </a:lnTo>
                <a:lnTo>
                  <a:pt x="2488883" y="2125036"/>
                </a:lnTo>
                <a:lnTo>
                  <a:pt x="2492058" y="2125036"/>
                </a:lnTo>
                <a:lnTo>
                  <a:pt x="2497455" y="2124714"/>
                </a:lnTo>
                <a:lnTo>
                  <a:pt x="2503488" y="2123750"/>
                </a:lnTo>
                <a:lnTo>
                  <a:pt x="2509203" y="2122783"/>
                </a:lnTo>
                <a:close/>
                <a:moveTo>
                  <a:pt x="2473889" y="2087522"/>
                </a:moveTo>
                <a:lnTo>
                  <a:pt x="2477883" y="2089408"/>
                </a:lnTo>
                <a:lnTo>
                  <a:pt x="2479112" y="2090350"/>
                </a:lnTo>
                <a:lnTo>
                  <a:pt x="2480341" y="2091607"/>
                </a:lnTo>
                <a:lnTo>
                  <a:pt x="2480955" y="2092235"/>
                </a:lnTo>
                <a:lnTo>
                  <a:pt x="2481263" y="2093178"/>
                </a:lnTo>
                <a:lnTo>
                  <a:pt x="2481263" y="2093806"/>
                </a:lnTo>
                <a:lnTo>
                  <a:pt x="2480955" y="2094749"/>
                </a:lnTo>
                <a:lnTo>
                  <a:pt x="2479726" y="2096006"/>
                </a:lnTo>
                <a:lnTo>
                  <a:pt x="2477883" y="2097576"/>
                </a:lnTo>
                <a:lnTo>
                  <a:pt x="2472660" y="2100719"/>
                </a:lnTo>
                <a:lnTo>
                  <a:pt x="2467129" y="2103861"/>
                </a:lnTo>
                <a:lnTo>
                  <a:pt x="2464978" y="2105746"/>
                </a:lnTo>
                <a:lnTo>
                  <a:pt x="2463135" y="2107631"/>
                </a:lnTo>
                <a:lnTo>
                  <a:pt x="2462520" y="2108574"/>
                </a:lnTo>
                <a:lnTo>
                  <a:pt x="2462213" y="2109830"/>
                </a:lnTo>
                <a:lnTo>
                  <a:pt x="2462213" y="2110773"/>
                </a:lnTo>
                <a:lnTo>
                  <a:pt x="2462213" y="2112030"/>
                </a:lnTo>
                <a:lnTo>
                  <a:pt x="2462827" y="2113601"/>
                </a:lnTo>
                <a:lnTo>
                  <a:pt x="2463442" y="2114858"/>
                </a:lnTo>
                <a:lnTo>
                  <a:pt x="2464671" y="2116114"/>
                </a:lnTo>
                <a:lnTo>
                  <a:pt x="2465900" y="2117686"/>
                </a:lnTo>
                <a:lnTo>
                  <a:pt x="2460369" y="2116428"/>
                </a:lnTo>
                <a:lnTo>
                  <a:pt x="2456682" y="2114858"/>
                </a:lnTo>
                <a:lnTo>
                  <a:pt x="2455146" y="2114228"/>
                </a:lnTo>
                <a:lnTo>
                  <a:pt x="2454224" y="2113286"/>
                </a:lnTo>
                <a:lnTo>
                  <a:pt x="2453302" y="2112343"/>
                </a:lnTo>
                <a:lnTo>
                  <a:pt x="2452995" y="2111401"/>
                </a:lnTo>
                <a:lnTo>
                  <a:pt x="2452688" y="2110459"/>
                </a:lnTo>
                <a:lnTo>
                  <a:pt x="2452995" y="2109830"/>
                </a:lnTo>
                <a:lnTo>
                  <a:pt x="2454224" y="2107946"/>
                </a:lnTo>
                <a:lnTo>
                  <a:pt x="2455760" y="2106060"/>
                </a:lnTo>
                <a:lnTo>
                  <a:pt x="2457911" y="2104174"/>
                </a:lnTo>
                <a:lnTo>
                  <a:pt x="2463442" y="2100091"/>
                </a:lnTo>
                <a:lnTo>
                  <a:pt x="2468972" y="2096006"/>
                </a:lnTo>
                <a:lnTo>
                  <a:pt x="2471123" y="2093806"/>
                </a:lnTo>
                <a:lnTo>
                  <a:pt x="2472967" y="2091921"/>
                </a:lnTo>
                <a:lnTo>
                  <a:pt x="2473274" y="2090664"/>
                </a:lnTo>
                <a:lnTo>
                  <a:pt x="2473889" y="2089722"/>
                </a:lnTo>
                <a:lnTo>
                  <a:pt x="2473889" y="2088779"/>
                </a:lnTo>
                <a:close/>
                <a:moveTo>
                  <a:pt x="1181417" y="2079604"/>
                </a:moveTo>
                <a:lnTo>
                  <a:pt x="1183322" y="2079604"/>
                </a:lnTo>
                <a:lnTo>
                  <a:pt x="1185228" y="2080181"/>
                </a:lnTo>
                <a:lnTo>
                  <a:pt x="1186180" y="2080758"/>
                </a:lnTo>
                <a:lnTo>
                  <a:pt x="1187132" y="2081625"/>
                </a:lnTo>
                <a:lnTo>
                  <a:pt x="1187450" y="2082779"/>
                </a:lnTo>
                <a:lnTo>
                  <a:pt x="1187450" y="2083933"/>
                </a:lnTo>
                <a:lnTo>
                  <a:pt x="1187132" y="2085088"/>
                </a:lnTo>
                <a:lnTo>
                  <a:pt x="1186497" y="2086243"/>
                </a:lnTo>
                <a:lnTo>
                  <a:pt x="1185545" y="2087397"/>
                </a:lnTo>
                <a:lnTo>
                  <a:pt x="1184275" y="2088552"/>
                </a:lnTo>
                <a:lnTo>
                  <a:pt x="1182688" y="2089706"/>
                </a:lnTo>
                <a:lnTo>
                  <a:pt x="1180782" y="2090861"/>
                </a:lnTo>
                <a:lnTo>
                  <a:pt x="1178877" y="2091438"/>
                </a:lnTo>
                <a:lnTo>
                  <a:pt x="1176337" y="2092015"/>
                </a:lnTo>
                <a:lnTo>
                  <a:pt x="1173797" y="2092304"/>
                </a:lnTo>
                <a:lnTo>
                  <a:pt x="1170940" y="2092304"/>
                </a:lnTo>
                <a:lnTo>
                  <a:pt x="1169988" y="2090861"/>
                </a:lnTo>
                <a:lnTo>
                  <a:pt x="1168717" y="2089417"/>
                </a:lnTo>
                <a:lnTo>
                  <a:pt x="1168400" y="2088263"/>
                </a:lnTo>
                <a:lnTo>
                  <a:pt x="1168400" y="2087397"/>
                </a:lnTo>
                <a:lnTo>
                  <a:pt x="1168717" y="2086531"/>
                </a:lnTo>
                <a:lnTo>
                  <a:pt x="1169670" y="2085665"/>
                </a:lnTo>
                <a:lnTo>
                  <a:pt x="1171257" y="2084222"/>
                </a:lnTo>
                <a:lnTo>
                  <a:pt x="1173162" y="2082779"/>
                </a:lnTo>
                <a:lnTo>
                  <a:pt x="1176020" y="2081625"/>
                </a:lnTo>
                <a:close/>
                <a:moveTo>
                  <a:pt x="2511037" y="2078017"/>
                </a:moveTo>
                <a:lnTo>
                  <a:pt x="2516372" y="2078017"/>
                </a:lnTo>
                <a:lnTo>
                  <a:pt x="2521079" y="2078349"/>
                </a:lnTo>
                <a:lnTo>
                  <a:pt x="2524845" y="2079014"/>
                </a:lnTo>
                <a:lnTo>
                  <a:pt x="2528297" y="2080010"/>
                </a:lnTo>
                <a:lnTo>
                  <a:pt x="2529552" y="2080675"/>
                </a:lnTo>
                <a:lnTo>
                  <a:pt x="2530494" y="2081339"/>
                </a:lnTo>
                <a:lnTo>
                  <a:pt x="2531121" y="2082336"/>
                </a:lnTo>
                <a:lnTo>
                  <a:pt x="2531749" y="2083665"/>
                </a:lnTo>
                <a:lnTo>
                  <a:pt x="2532063" y="2084994"/>
                </a:lnTo>
                <a:lnTo>
                  <a:pt x="2532063" y="2086324"/>
                </a:lnTo>
                <a:lnTo>
                  <a:pt x="2528611" y="2085991"/>
                </a:lnTo>
                <a:lnTo>
                  <a:pt x="2525473" y="2086324"/>
                </a:lnTo>
                <a:lnTo>
                  <a:pt x="2523590" y="2086988"/>
                </a:lnTo>
                <a:lnTo>
                  <a:pt x="2522021" y="2087653"/>
                </a:lnTo>
                <a:lnTo>
                  <a:pt x="2521079" y="2088649"/>
                </a:lnTo>
                <a:lnTo>
                  <a:pt x="2520452" y="2089646"/>
                </a:lnTo>
                <a:lnTo>
                  <a:pt x="2520452" y="2090643"/>
                </a:lnTo>
                <a:lnTo>
                  <a:pt x="2520138" y="2092305"/>
                </a:lnTo>
                <a:lnTo>
                  <a:pt x="2516686" y="2090976"/>
                </a:lnTo>
                <a:lnTo>
                  <a:pt x="2514175" y="2089646"/>
                </a:lnTo>
                <a:lnTo>
                  <a:pt x="2512292" y="2088317"/>
                </a:lnTo>
                <a:lnTo>
                  <a:pt x="2510410" y="2086324"/>
                </a:lnTo>
                <a:lnTo>
                  <a:pt x="2507899" y="2082336"/>
                </a:lnTo>
                <a:lnTo>
                  <a:pt x="2506644" y="2080343"/>
                </a:lnTo>
                <a:lnTo>
                  <a:pt x="2505075" y="2078349"/>
                </a:lnTo>
                <a:close/>
                <a:moveTo>
                  <a:pt x="2458490" y="2071667"/>
                </a:moveTo>
                <a:lnTo>
                  <a:pt x="2465388" y="2071667"/>
                </a:lnTo>
                <a:lnTo>
                  <a:pt x="2464731" y="2072641"/>
                </a:lnTo>
                <a:lnTo>
                  <a:pt x="2464074" y="2073615"/>
                </a:lnTo>
                <a:lnTo>
                  <a:pt x="2463417" y="2075888"/>
                </a:lnTo>
                <a:lnTo>
                  <a:pt x="2463089" y="2078486"/>
                </a:lnTo>
                <a:lnTo>
                  <a:pt x="2462432" y="2080759"/>
                </a:lnTo>
                <a:lnTo>
                  <a:pt x="2461775" y="2081733"/>
                </a:lnTo>
                <a:lnTo>
                  <a:pt x="2460789" y="2082707"/>
                </a:lnTo>
                <a:lnTo>
                  <a:pt x="2459804" y="2084006"/>
                </a:lnTo>
                <a:lnTo>
                  <a:pt x="2458162" y="2084656"/>
                </a:lnTo>
                <a:lnTo>
                  <a:pt x="2456520" y="2085305"/>
                </a:lnTo>
                <a:lnTo>
                  <a:pt x="2454221" y="2085955"/>
                </a:lnTo>
                <a:lnTo>
                  <a:pt x="2450936" y="2085955"/>
                </a:lnTo>
                <a:lnTo>
                  <a:pt x="2447652" y="2085955"/>
                </a:lnTo>
                <a:lnTo>
                  <a:pt x="2446995" y="2083032"/>
                </a:lnTo>
                <a:lnTo>
                  <a:pt x="2446338" y="2080434"/>
                </a:lnTo>
                <a:lnTo>
                  <a:pt x="2446666" y="2077837"/>
                </a:lnTo>
                <a:lnTo>
                  <a:pt x="2446995" y="2076862"/>
                </a:lnTo>
                <a:lnTo>
                  <a:pt x="2447652" y="2075239"/>
                </a:lnTo>
                <a:lnTo>
                  <a:pt x="2448637" y="2074589"/>
                </a:lnTo>
                <a:lnTo>
                  <a:pt x="2449951" y="2073615"/>
                </a:lnTo>
                <a:lnTo>
                  <a:pt x="2451264" y="2072966"/>
                </a:lnTo>
                <a:lnTo>
                  <a:pt x="2453235" y="2072316"/>
                </a:lnTo>
                <a:lnTo>
                  <a:pt x="2455863" y="2071992"/>
                </a:lnTo>
                <a:close/>
                <a:moveTo>
                  <a:pt x="2534599" y="2058947"/>
                </a:moveTo>
                <a:lnTo>
                  <a:pt x="2534918" y="2059849"/>
                </a:lnTo>
                <a:lnTo>
                  <a:pt x="2535238" y="2061050"/>
                </a:lnTo>
                <a:lnTo>
                  <a:pt x="2534918" y="2062251"/>
                </a:lnTo>
                <a:lnTo>
                  <a:pt x="2534599" y="2063152"/>
                </a:lnTo>
                <a:lnTo>
                  <a:pt x="2533321" y="2064053"/>
                </a:lnTo>
                <a:lnTo>
                  <a:pt x="2532363" y="2064654"/>
                </a:lnTo>
                <a:lnTo>
                  <a:pt x="2529807" y="2066156"/>
                </a:lnTo>
                <a:lnTo>
                  <a:pt x="2525974" y="2067358"/>
                </a:lnTo>
                <a:lnTo>
                  <a:pt x="2522141" y="2068859"/>
                </a:lnTo>
                <a:lnTo>
                  <a:pt x="2517349" y="2069460"/>
                </a:lnTo>
                <a:lnTo>
                  <a:pt x="2512558" y="2070061"/>
                </a:lnTo>
                <a:lnTo>
                  <a:pt x="2507127" y="2070061"/>
                </a:lnTo>
                <a:lnTo>
                  <a:pt x="2502016" y="2070061"/>
                </a:lnTo>
                <a:lnTo>
                  <a:pt x="2497544" y="2069760"/>
                </a:lnTo>
                <a:lnTo>
                  <a:pt x="2493072" y="2069159"/>
                </a:lnTo>
                <a:lnTo>
                  <a:pt x="2488919" y="2067958"/>
                </a:lnTo>
                <a:lnTo>
                  <a:pt x="2486044" y="2066456"/>
                </a:lnTo>
                <a:lnTo>
                  <a:pt x="2484766" y="2065856"/>
                </a:lnTo>
                <a:lnTo>
                  <a:pt x="2483808" y="2064955"/>
                </a:lnTo>
                <a:lnTo>
                  <a:pt x="2483169" y="2064053"/>
                </a:lnTo>
                <a:lnTo>
                  <a:pt x="2482850" y="2062852"/>
                </a:lnTo>
                <a:lnTo>
                  <a:pt x="2486683" y="2062552"/>
                </a:lnTo>
                <a:lnTo>
                  <a:pt x="2490516" y="2062251"/>
                </a:lnTo>
                <a:lnTo>
                  <a:pt x="2494030" y="2062251"/>
                </a:lnTo>
                <a:lnTo>
                  <a:pt x="2497863" y="2062552"/>
                </a:lnTo>
                <a:lnTo>
                  <a:pt x="2503933" y="2063453"/>
                </a:lnTo>
                <a:lnTo>
                  <a:pt x="2510322" y="2064354"/>
                </a:lnTo>
                <a:lnTo>
                  <a:pt x="2516071" y="2064955"/>
                </a:lnTo>
                <a:lnTo>
                  <a:pt x="2518946" y="2064955"/>
                </a:lnTo>
                <a:lnTo>
                  <a:pt x="2522141" y="2064354"/>
                </a:lnTo>
                <a:lnTo>
                  <a:pt x="2525016" y="2063753"/>
                </a:lnTo>
                <a:lnTo>
                  <a:pt x="2528210" y="2062852"/>
                </a:lnTo>
                <a:lnTo>
                  <a:pt x="2531085" y="2061050"/>
                </a:lnTo>
                <a:close/>
                <a:moveTo>
                  <a:pt x="2742248" y="2043093"/>
                </a:moveTo>
                <a:lnTo>
                  <a:pt x="2745423" y="2043093"/>
                </a:lnTo>
                <a:lnTo>
                  <a:pt x="2748598" y="2043714"/>
                </a:lnTo>
                <a:lnTo>
                  <a:pt x="2749868" y="2044335"/>
                </a:lnTo>
                <a:lnTo>
                  <a:pt x="2750820" y="2044956"/>
                </a:lnTo>
                <a:lnTo>
                  <a:pt x="2752090" y="2045577"/>
                </a:lnTo>
                <a:lnTo>
                  <a:pt x="2752725" y="2047130"/>
                </a:lnTo>
                <a:lnTo>
                  <a:pt x="2753995" y="2048062"/>
                </a:lnTo>
                <a:lnTo>
                  <a:pt x="2754313" y="2049615"/>
                </a:lnTo>
                <a:lnTo>
                  <a:pt x="2749233" y="2048373"/>
                </a:lnTo>
                <a:lnTo>
                  <a:pt x="2744788" y="2047751"/>
                </a:lnTo>
                <a:lnTo>
                  <a:pt x="2740978" y="2047751"/>
                </a:lnTo>
                <a:lnTo>
                  <a:pt x="2737168" y="2048062"/>
                </a:lnTo>
                <a:lnTo>
                  <a:pt x="2734310" y="2048994"/>
                </a:lnTo>
                <a:lnTo>
                  <a:pt x="2731453" y="2049926"/>
                </a:lnTo>
                <a:lnTo>
                  <a:pt x="2726690" y="2052411"/>
                </a:lnTo>
                <a:lnTo>
                  <a:pt x="2721928" y="2055206"/>
                </a:lnTo>
                <a:lnTo>
                  <a:pt x="2719705" y="2056138"/>
                </a:lnTo>
                <a:lnTo>
                  <a:pt x="2716848" y="2056759"/>
                </a:lnTo>
                <a:lnTo>
                  <a:pt x="2713990" y="2057380"/>
                </a:lnTo>
                <a:lnTo>
                  <a:pt x="2711133" y="2057380"/>
                </a:lnTo>
                <a:lnTo>
                  <a:pt x="2707323" y="2057070"/>
                </a:lnTo>
                <a:lnTo>
                  <a:pt x="2703513" y="2056138"/>
                </a:lnTo>
                <a:lnTo>
                  <a:pt x="2707958" y="2053964"/>
                </a:lnTo>
                <a:lnTo>
                  <a:pt x="2714625" y="2050857"/>
                </a:lnTo>
                <a:lnTo>
                  <a:pt x="2722245" y="2047751"/>
                </a:lnTo>
                <a:lnTo>
                  <a:pt x="2730500" y="2044956"/>
                </a:lnTo>
                <a:lnTo>
                  <a:pt x="2734628" y="2044024"/>
                </a:lnTo>
                <a:lnTo>
                  <a:pt x="2738438" y="2043403"/>
                </a:lnTo>
                <a:close/>
                <a:moveTo>
                  <a:pt x="860490" y="2036767"/>
                </a:moveTo>
                <a:lnTo>
                  <a:pt x="866491" y="2036767"/>
                </a:lnTo>
                <a:lnTo>
                  <a:pt x="873125" y="2036767"/>
                </a:lnTo>
                <a:lnTo>
                  <a:pt x="871861" y="2039625"/>
                </a:lnTo>
                <a:lnTo>
                  <a:pt x="869966" y="2041847"/>
                </a:lnTo>
                <a:lnTo>
                  <a:pt x="867440" y="2044070"/>
                </a:lnTo>
                <a:lnTo>
                  <a:pt x="864912" y="2046292"/>
                </a:lnTo>
                <a:lnTo>
                  <a:pt x="862069" y="2048197"/>
                </a:lnTo>
                <a:lnTo>
                  <a:pt x="858910" y="2049785"/>
                </a:lnTo>
                <a:lnTo>
                  <a:pt x="852277" y="2053594"/>
                </a:lnTo>
                <a:lnTo>
                  <a:pt x="838062" y="2060897"/>
                </a:lnTo>
                <a:lnTo>
                  <a:pt x="831744" y="2064389"/>
                </a:lnTo>
                <a:lnTo>
                  <a:pt x="828902" y="2065977"/>
                </a:lnTo>
                <a:lnTo>
                  <a:pt x="826059" y="2068517"/>
                </a:lnTo>
                <a:lnTo>
                  <a:pt x="826690" y="2069469"/>
                </a:lnTo>
                <a:lnTo>
                  <a:pt x="827638" y="2070104"/>
                </a:lnTo>
                <a:lnTo>
                  <a:pt x="830165" y="2071374"/>
                </a:lnTo>
                <a:lnTo>
                  <a:pt x="833324" y="2072644"/>
                </a:lnTo>
                <a:lnTo>
                  <a:pt x="836483" y="2073279"/>
                </a:lnTo>
                <a:lnTo>
                  <a:pt x="840273" y="2074232"/>
                </a:lnTo>
                <a:lnTo>
                  <a:pt x="843117" y="2075819"/>
                </a:lnTo>
                <a:lnTo>
                  <a:pt x="845327" y="2077089"/>
                </a:lnTo>
                <a:lnTo>
                  <a:pt x="846275" y="2077724"/>
                </a:lnTo>
                <a:lnTo>
                  <a:pt x="847223" y="2078676"/>
                </a:lnTo>
                <a:lnTo>
                  <a:pt x="844696" y="2080581"/>
                </a:lnTo>
                <a:lnTo>
                  <a:pt x="842169" y="2082169"/>
                </a:lnTo>
                <a:lnTo>
                  <a:pt x="837115" y="2085344"/>
                </a:lnTo>
                <a:lnTo>
                  <a:pt x="832692" y="2087883"/>
                </a:lnTo>
                <a:lnTo>
                  <a:pt x="830481" y="2089153"/>
                </a:lnTo>
                <a:lnTo>
                  <a:pt x="828902" y="2090741"/>
                </a:lnTo>
                <a:lnTo>
                  <a:pt x="827638" y="2092011"/>
                </a:lnTo>
                <a:lnTo>
                  <a:pt x="826690" y="2093281"/>
                </a:lnTo>
                <a:lnTo>
                  <a:pt x="826059" y="2094868"/>
                </a:lnTo>
                <a:lnTo>
                  <a:pt x="826059" y="2096773"/>
                </a:lnTo>
                <a:lnTo>
                  <a:pt x="826690" y="2098997"/>
                </a:lnTo>
                <a:lnTo>
                  <a:pt x="827638" y="2101216"/>
                </a:lnTo>
                <a:lnTo>
                  <a:pt x="829533" y="2103442"/>
                </a:lnTo>
                <a:lnTo>
                  <a:pt x="831744" y="2106623"/>
                </a:lnTo>
                <a:lnTo>
                  <a:pt x="829217" y="2107577"/>
                </a:lnTo>
                <a:lnTo>
                  <a:pt x="826059" y="2108213"/>
                </a:lnTo>
                <a:lnTo>
                  <a:pt x="818794" y="2109168"/>
                </a:lnTo>
                <a:lnTo>
                  <a:pt x="815635" y="2110119"/>
                </a:lnTo>
                <a:lnTo>
                  <a:pt x="814371" y="2110436"/>
                </a:lnTo>
                <a:lnTo>
                  <a:pt x="813423" y="2111070"/>
                </a:lnTo>
                <a:lnTo>
                  <a:pt x="812792" y="2111704"/>
                </a:lnTo>
                <a:lnTo>
                  <a:pt x="812792" y="2112971"/>
                </a:lnTo>
                <a:lnTo>
                  <a:pt x="813108" y="2113923"/>
                </a:lnTo>
                <a:lnTo>
                  <a:pt x="813739" y="2115190"/>
                </a:lnTo>
                <a:lnTo>
                  <a:pt x="808053" y="2115507"/>
                </a:lnTo>
                <a:lnTo>
                  <a:pt x="804264" y="2115507"/>
                </a:lnTo>
                <a:lnTo>
                  <a:pt x="801104" y="2114558"/>
                </a:lnTo>
                <a:lnTo>
                  <a:pt x="798893" y="2113606"/>
                </a:lnTo>
                <a:lnTo>
                  <a:pt x="796682" y="2112655"/>
                </a:lnTo>
                <a:lnTo>
                  <a:pt x="794155" y="2111070"/>
                </a:lnTo>
                <a:lnTo>
                  <a:pt x="791312" y="2110436"/>
                </a:lnTo>
                <a:lnTo>
                  <a:pt x="786889" y="2110119"/>
                </a:lnTo>
                <a:lnTo>
                  <a:pt x="784995" y="2110436"/>
                </a:lnTo>
                <a:lnTo>
                  <a:pt x="783415" y="2111070"/>
                </a:lnTo>
                <a:lnTo>
                  <a:pt x="782151" y="2111704"/>
                </a:lnTo>
                <a:lnTo>
                  <a:pt x="781520" y="2112655"/>
                </a:lnTo>
                <a:lnTo>
                  <a:pt x="780888" y="2113606"/>
                </a:lnTo>
                <a:lnTo>
                  <a:pt x="780572" y="2114874"/>
                </a:lnTo>
                <a:lnTo>
                  <a:pt x="780572" y="2116775"/>
                </a:lnTo>
                <a:lnTo>
                  <a:pt x="780888" y="2118994"/>
                </a:lnTo>
                <a:lnTo>
                  <a:pt x="780888" y="2120580"/>
                </a:lnTo>
                <a:lnTo>
                  <a:pt x="780572" y="2121529"/>
                </a:lnTo>
                <a:lnTo>
                  <a:pt x="779940" y="2122481"/>
                </a:lnTo>
                <a:lnTo>
                  <a:pt x="779308" y="2123116"/>
                </a:lnTo>
                <a:lnTo>
                  <a:pt x="778045" y="2123749"/>
                </a:lnTo>
                <a:lnTo>
                  <a:pt x="776465" y="2124067"/>
                </a:lnTo>
                <a:lnTo>
                  <a:pt x="770148" y="2118678"/>
                </a:lnTo>
                <a:lnTo>
                  <a:pt x="765094" y="2113606"/>
                </a:lnTo>
                <a:lnTo>
                  <a:pt x="760672" y="2108213"/>
                </a:lnTo>
                <a:lnTo>
                  <a:pt x="756881" y="2102488"/>
                </a:lnTo>
                <a:lnTo>
                  <a:pt x="755301" y="2099628"/>
                </a:lnTo>
                <a:lnTo>
                  <a:pt x="754038" y="2096456"/>
                </a:lnTo>
                <a:lnTo>
                  <a:pt x="753090" y="2093599"/>
                </a:lnTo>
                <a:lnTo>
                  <a:pt x="751511" y="2090424"/>
                </a:lnTo>
                <a:lnTo>
                  <a:pt x="750879" y="2086931"/>
                </a:lnTo>
                <a:lnTo>
                  <a:pt x="750247" y="2083439"/>
                </a:lnTo>
                <a:lnTo>
                  <a:pt x="749300" y="2075819"/>
                </a:lnTo>
                <a:lnTo>
                  <a:pt x="753090" y="2075502"/>
                </a:lnTo>
                <a:lnTo>
                  <a:pt x="756249" y="2074549"/>
                </a:lnTo>
                <a:lnTo>
                  <a:pt x="758776" y="2074232"/>
                </a:lnTo>
                <a:lnTo>
                  <a:pt x="761303" y="2073279"/>
                </a:lnTo>
                <a:lnTo>
                  <a:pt x="763198" y="2072644"/>
                </a:lnTo>
                <a:lnTo>
                  <a:pt x="764463" y="2071691"/>
                </a:lnTo>
                <a:lnTo>
                  <a:pt x="765726" y="2070422"/>
                </a:lnTo>
                <a:lnTo>
                  <a:pt x="766989" y="2069151"/>
                </a:lnTo>
                <a:lnTo>
                  <a:pt x="767621" y="2067564"/>
                </a:lnTo>
                <a:lnTo>
                  <a:pt x="767937" y="2066294"/>
                </a:lnTo>
                <a:lnTo>
                  <a:pt x="767937" y="2064706"/>
                </a:lnTo>
                <a:lnTo>
                  <a:pt x="767937" y="2063119"/>
                </a:lnTo>
                <a:lnTo>
                  <a:pt x="767305" y="2059627"/>
                </a:lnTo>
                <a:lnTo>
                  <a:pt x="765726" y="2056134"/>
                </a:lnTo>
                <a:lnTo>
                  <a:pt x="770780" y="2056452"/>
                </a:lnTo>
                <a:lnTo>
                  <a:pt x="775518" y="2057087"/>
                </a:lnTo>
                <a:lnTo>
                  <a:pt x="779624" y="2058039"/>
                </a:lnTo>
                <a:lnTo>
                  <a:pt x="783099" y="2059309"/>
                </a:lnTo>
                <a:lnTo>
                  <a:pt x="784678" y="2059944"/>
                </a:lnTo>
                <a:lnTo>
                  <a:pt x="785626" y="2061214"/>
                </a:lnTo>
                <a:lnTo>
                  <a:pt x="786574" y="2062167"/>
                </a:lnTo>
                <a:lnTo>
                  <a:pt x="787205" y="2063119"/>
                </a:lnTo>
                <a:lnTo>
                  <a:pt x="787837" y="2064389"/>
                </a:lnTo>
                <a:lnTo>
                  <a:pt x="787837" y="2065659"/>
                </a:lnTo>
                <a:lnTo>
                  <a:pt x="787837" y="2067247"/>
                </a:lnTo>
                <a:lnTo>
                  <a:pt x="787205" y="2069151"/>
                </a:lnTo>
                <a:lnTo>
                  <a:pt x="790364" y="2068517"/>
                </a:lnTo>
                <a:lnTo>
                  <a:pt x="792891" y="2067564"/>
                </a:lnTo>
                <a:lnTo>
                  <a:pt x="794786" y="2066612"/>
                </a:lnTo>
                <a:lnTo>
                  <a:pt x="796682" y="2065342"/>
                </a:lnTo>
                <a:lnTo>
                  <a:pt x="797945" y="2064389"/>
                </a:lnTo>
                <a:lnTo>
                  <a:pt x="799209" y="2063119"/>
                </a:lnTo>
                <a:lnTo>
                  <a:pt x="799841" y="2061532"/>
                </a:lnTo>
                <a:lnTo>
                  <a:pt x="800472" y="2059944"/>
                </a:lnTo>
                <a:lnTo>
                  <a:pt x="801420" y="2056769"/>
                </a:lnTo>
                <a:lnTo>
                  <a:pt x="801736" y="2053594"/>
                </a:lnTo>
                <a:lnTo>
                  <a:pt x="802368" y="2050102"/>
                </a:lnTo>
                <a:lnTo>
                  <a:pt x="803631" y="2046927"/>
                </a:lnTo>
                <a:lnTo>
                  <a:pt x="809949" y="2046292"/>
                </a:lnTo>
                <a:lnTo>
                  <a:pt x="815950" y="2045340"/>
                </a:lnTo>
                <a:lnTo>
                  <a:pt x="821005" y="2044705"/>
                </a:lnTo>
                <a:lnTo>
                  <a:pt x="825427" y="2044070"/>
                </a:lnTo>
                <a:lnTo>
                  <a:pt x="832060" y="2042165"/>
                </a:lnTo>
                <a:lnTo>
                  <a:pt x="838062" y="2040577"/>
                </a:lnTo>
                <a:lnTo>
                  <a:pt x="844064" y="2038990"/>
                </a:lnTo>
                <a:lnTo>
                  <a:pt x="847854" y="2038038"/>
                </a:lnTo>
                <a:lnTo>
                  <a:pt x="851329" y="2037402"/>
                </a:lnTo>
                <a:lnTo>
                  <a:pt x="855751" y="2037085"/>
                </a:lnTo>
                <a:close/>
                <a:moveTo>
                  <a:pt x="2703626" y="2017693"/>
                </a:moveTo>
                <a:lnTo>
                  <a:pt x="2708729" y="2017693"/>
                </a:lnTo>
                <a:lnTo>
                  <a:pt x="2712471" y="2018341"/>
                </a:lnTo>
                <a:lnTo>
                  <a:pt x="2714852" y="2018665"/>
                </a:lnTo>
                <a:lnTo>
                  <a:pt x="2715873" y="2019637"/>
                </a:lnTo>
                <a:lnTo>
                  <a:pt x="2716213" y="2019961"/>
                </a:lnTo>
                <a:lnTo>
                  <a:pt x="2716213" y="2020609"/>
                </a:lnTo>
                <a:lnTo>
                  <a:pt x="2715873" y="2021581"/>
                </a:lnTo>
                <a:lnTo>
                  <a:pt x="2714852" y="2022553"/>
                </a:lnTo>
                <a:lnTo>
                  <a:pt x="2713491" y="2024173"/>
                </a:lnTo>
                <a:lnTo>
                  <a:pt x="2710770" y="2026441"/>
                </a:lnTo>
                <a:lnTo>
                  <a:pt x="2709069" y="2027412"/>
                </a:lnTo>
                <a:lnTo>
                  <a:pt x="2708389" y="2028384"/>
                </a:lnTo>
                <a:lnTo>
                  <a:pt x="2708048" y="2029356"/>
                </a:lnTo>
                <a:lnTo>
                  <a:pt x="2708389" y="2029680"/>
                </a:lnTo>
                <a:lnTo>
                  <a:pt x="2708729" y="2030004"/>
                </a:lnTo>
                <a:lnTo>
                  <a:pt x="2710090" y="2030652"/>
                </a:lnTo>
                <a:lnTo>
                  <a:pt x="2713151" y="2030976"/>
                </a:lnTo>
                <a:lnTo>
                  <a:pt x="2704647" y="2033244"/>
                </a:lnTo>
                <a:lnTo>
                  <a:pt x="2701245" y="2033568"/>
                </a:lnTo>
                <a:lnTo>
                  <a:pt x="2699544" y="2033244"/>
                </a:lnTo>
                <a:lnTo>
                  <a:pt x="2698183" y="2033244"/>
                </a:lnTo>
                <a:lnTo>
                  <a:pt x="2697503" y="2032596"/>
                </a:lnTo>
                <a:lnTo>
                  <a:pt x="2697163" y="2031624"/>
                </a:lnTo>
                <a:lnTo>
                  <a:pt x="2697163" y="2030328"/>
                </a:lnTo>
                <a:lnTo>
                  <a:pt x="2698523" y="2027736"/>
                </a:lnTo>
                <a:lnTo>
                  <a:pt x="2700565" y="2024821"/>
                </a:lnTo>
                <a:lnTo>
                  <a:pt x="2702606" y="2020933"/>
                </a:lnTo>
                <a:lnTo>
                  <a:pt x="2703286" y="2019313"/>
                </a:lnTo>
                <a:close/>
                <a:moveTo>
                  <a:pt x="863907" y="2016131"/>
                </a:moveTo>
                <a:lnTo>
                  <a:pt x="867569" y="2017628"/>
                </a:lnTo>
                <a:lnTo>
                  <a:pt x="871231" y="2019425"/>
                </a:lnTo>
                <a:lnTo>
                  <a:pt x="873894" y="2021222"/>
                </a:lnTo>
                <a:lnTo>
                  <a:pt x="876223" y="2023319"/>
                </a:lnTo>
                <a:lnTo>
                  <a:pt x="877222" y="2024817"/>
                </a:lnTo>
                <a:lnTo>
                  <a:pt x="877555" y="2025715"/>
                </a:lnTo>
                <a:lnTo>
                  <a:pt x="877888" y="2026913"/>
                </a:lnTo>
                <a:lnTo>
                  <a:pt x="877555" y="2027812"/>
                </a:lnTo>
                <a:lnTo>
                  <a:pt x="877222" y="2028710"/>
                </a:lnTo>
                <a:lnTo>
                  <a:pt x="875891" y="2029609"/>
                </a:lnTo>
                <a:lnTo>
                  <a:pt x="874892" y="2030508"/>
                </a:lnTo>
                <a:lnTo>
                  <a:pt x="873228" y="2031706"/>
                </a:lnTo>
                <a:lnTo>
                  <a:pt x="868567" y="2032005"/>
                </a:lnTo>
                <a:lnTo>
                  <a:pt x="865239" y="2032005"/>
                </a:lnTo>
                <a:lnTo>
                  <a:pt x="862909" y="2031406"/>
                </a:lnTo>
                <a:lnTo>
                  <a:pt x="860246" y="2030508"/>
                </a:lnTo>
                <a:lnTo>
                  <a:pt x="858914" y="2029609"/>
                </a:lnTo>
                <a:lnTo>
                  <a:pt x="857915" y="2028411"/>
                </a:lnTo>
                <a:lnTo>
                  <a:pt x="857250" y="2027213"/>
                </a:lnTo>
                <a:lnTo>
                  <a:pt x="857250" y="2025715"/>
                </a:lnTo>
                <a:lnTo>
                  <a:pt x="857250" y="2024218"/>
                </a:lnTo>
                <a:lnTo>
                  <a:pt x="857915" y="2022720"/>
                </a:lnTo>
                <a:lnTo>
                  <a:pt x="858581" y="2021222"/>
                </a:lnTo>
                <a:lnTo>
                  <a:pt x="859247" y="2020024"/>
                </a:lnTo>
                <a:lnTo>
                  <a:pt x="861244" y="2017628"/>
                </a:lnTo>
                <a:lnTo>
                  <a:pt x="862909" y="2016730"/>
                </a:lnTo>
                <a:close/>
                <a:moveTo>
                  <a:pt x="2426390" y="2014518"/>
                </a:moveTo>
                <a:lnTo>
                  <a:pt x="2428967" y="2014851"/>
                </a:lnTo>
                <a:lnTo>
                  <a:pt x="2431866" y="2015183"/>
                </a:lnTo>
                <a:lnTo>
                  <a:pt x="2433798" y="2015515"/>
                </a:lnTo>
                <a:lnTo>
                  <a:pt x="2435087" y="2016180"/>
                </a:lnTo>
                <a:lnTo>
                  <a:pt x="2436697" y="2017509"/>
                </a:lnTo>
                <a:lnTo>
                  <a:pt x="2437664" y="2018173"/>
                </a:lnTo>
                <a:lnTo>
                  <a:pt x="2438308" y="2019502"/>
                </a:lnTo>
                <a:lnTo>
                  <a:pt x="2440240" y="2021496"/>
                </a:lnTo>
                <a:lnTo>
                  <a:pt x="2441207" y="2024154"/>
                </a:lnTo>
                <a:lnTo>
                  <a:pt x="2442495" y="2026480"/>
                </a:lnTo>
                <a:lnTo>
                  <a:pt x="2443461" y="2027477"/>
                </a:lnTo>
                <a:lnTo>
                  <a:pt x="2444750" y="2028474"/>
                </a:lnTo>
                <a:lnTo>
                  <a:pt x="2437986" y="2028806"/>
                </a:lnTo>
                <a:lnTo>
                  <a:pt x="2435087" y="2028806"/>
                </a:lnTo>
                <a:lnTo>
                  <a:pt x="2432832" y="2028474"/>
                </a:lnTo>
                <a:lnTo>
                  <a:pt x="2430577" y="2027809"/>
                </a:lnTo>
                <a:lnTo>
                  <a:pt x="2428645" y="2027145"/>
                </a:lnTo>
                <a:lnTo>
                  <a:pt x="2427356" y="2026480"/>
                </a:lnTo>
                <a:lnTo>
                  <a:pt x="2426068" y="2025483"/>
                </a:lnTo>
                <a:lnTo>
                  <a:pt x="2425102" y="2024154"/>
                </a:lnTo>
                <a:lnTo>
                  <a:pt x="2424457" y="2023157"/>
                </a:lnTo>
                <a:lnTo>
                  <a:pt x="2423169" y="2020831"/>
                </a:lnTo>
                <a:lnTo>
                  <a:pt x="2422847" y="2018173"/>
                </a:lnTo>
                <a:lnTo>
                  <a:pt x="2422525" y="2014851"/>
                </a:lnTo>
                <a:close/>
                <a:moveTo>
                  <a:pt x="2406650" y="1995448"/>
                </a:moveTo>
                <a:lnTo>
                  <a:pt x="2409847" y="1995448"/>
                </a:lnTo>
                <a:lnTo>
                  <a:pt x="2414323" y="1995448"/>
                </a:lnTo>
                <a:lnTo>
                  <a:pt x="2427111" y="1996083"/>
                </a:lnTo>
                <a:lnTo>
                  <a:pt x="2441178" y="1996718"/>
                </a:lnTo>
                <a:lnTo>
                  <a:pt x="2447572" y="1997035"/>
                </a:lnTo>
                <a:lnTo>
                  <a:pt x="2452688" y="1997035"/>
                </a:lnTo>
                <a:lnTo>
                  <a:pt x="2451729" y="1997988"/>
                </a:lnTo>
                <a:lnTo>
                  <a:pt x="2450130" y="1998941"/>
                </a:lnTo>
                <a:lnTo>
                  <a:pt x="2448212" y="1999893"/>
                </a:lnTo>
                <a:lnTo>
                  <a:pt x="2445334" y="2000528"/>
                </a:lnTo>
                <a:lnTo>
                  <a:pt x="2439899" y="2002115"/>
                </a:lnTo>
                <a:lnTo>
                  <a:pt x="2433186" y="2002751"/>
                </a:lnTo>
                <a:lnTo>
                  <a:pt x="2426152" y="2003386"/>
                </a:lnTo>
                <a:lnTo>
                  <a:pt x="2419118" y="2003068"/>
                </a:lnTo>
                <a:lnTo>
                  <a:pt x="2412724" y="2002433"/>
                </a:lnTo>
                <a:lnTo>
                  <a:pt x="2410167" y="2001798"/>
                </a:lnTo>
                <a:lnTo>
                  <a:pt x="2407289" y="2000846"/>
                </a:lnTo>
                <a:lnTo>
                  <a:pt x="2410167" y="1998941"/>
                </a:lnTo>
                <a:lnTo>
                  <a:pt x="2411126" y="1998305"/>
                </a:lnTo>
                <a:lnTo>
                  <a:pt x="2411445" y="1997353"/>
                </a:lnTo>
                <a:lnTo>
                  <a:pt x="2411445" y="1996718"/>
                </a:lnTo>
                <a:lnTo>
                  <a:pt x="2410806" y="1996083"/>
                </a:lnTo>
                <a:lnTo>
                  <a:pt x="2409207" y="1995765"/>
                </a:lnTo>
                <a:close/>
                <a:moveTo>
                  <a:pt x="2483462" y="1985923"/>
                </a:moveTo>
                <a:lnTo>
                  <a:pt x="2492960" y="1990746"/>
                </a:lnTo>
                <a:lnTo>
                  <a:pt x="2496024" y="1992675"/>
                </a:lnTo>
                <a:lnTo>
                  <a:pt x="2497249" y="1993318"/>
                </a:lnTo>
                <a:lnTo>
                  <a:pt x="2498475" y="1994282"/>
                </a:lnTo>
                <a:lnTo>
                  <a:pt x="2499087" y="1995890"/>
                </a:lnTo>
                <a:lnTo>
                  <a:pt x="2499700" y="1997176"/>
                </a:lnTo>
                <a:lnTo>
                  <a:pt x="2500006" y="1998462"/>
                </a:lnTo>
                <a:lnTo>
                  <a:pt x="2500313" y="2000070"/>
                </a:lnTo>
                <a:lnTo>
                  <a:pt x="2500313" y="2004571"/>
                </a:lnTo>
                <a:lnTo>
                  <a:pt x="2500006" y="2010680"/>
                </a:lnTo>
                <a:lnTo>
                  <a:pt x="2499394" y="2011001"/>
                </a:lnTo>
                <a:lnTo>
                  <a:pt x="2499087" y="2011323"/>
                </a:lnTo>
                <a:lnTo>
                  <a:pt x="2497862" y="2011001"/>
                </a:lnTo>
                <a:lnTo>
                  <a:pt x="2496330" y="2009715"/>
                </a:lnTo>
                <a:lnTo>
                  <a:pt x="2495104" y="2008429"/>
                </a:lnTo>
                <a:lnTo>
                  <a:pt x="2491734" y="2004893"/>
                </a:lnTo>
                <a:lnTo>
                  <a:pt x="2488364" y="2000070"/>
                </a:lnTo>
                <a:lnTo>
                  <a:pt x="2485607" y="1994925"/>
                </a:lnTo>
                <a:lnTo>
                  <a:pt x="2483462" y="1990424"/>
                </a:lnTo>
                <a:lnTo>
                  <a:pt x="2482850" y="1988816"/>
                </a:lnTo>
                <a:lnTo>
                  <a:pt x="2482850" y="1987209"/>
                </a:lnTo>
                <a:lnTo>
                  <a:pt x="2482850" y="1986244"/>
                </a:lnTo>
                <a:lnTo>
                  <a:pt x="2483156" y="1986244"/>
                </a:lnTo>
                <a:close/>
                <a:moveTo>
                  <a:pt x="2435347" y="1968481"/>
                </a:moveTo>
                <a:lnTo>
                  <a:pt x="2438706" y="1969374"/>
                </a:lnTo>
                <a:lnTo>
                  <a:pt x="2442980" y="1970267"/>
                </a:lnTo>
                <a:lnTo>
                  <a:pt x="2451528" y="1971755"/>
                </a:lnTo>
                <a:lnTo>
                  <a:pt x="2455802" y="1972351"/>
                </a:lnTo>
                <a:lnTo>
                  <a:pt x="2458855" y="1973839"/>
                </a:lnTo>
                <a:lnTo>
                  <a:pt x="2460381" y="1974732"/>
                </a:lnTo>
                <a:lnTo>
                  <a:pt x="2461297" y="1975625"/>
                </a:lnTo>
                <a:lnTo>
                  <a:pt x="2461907" y="1976518"/>
                </a:lnTo>
                <a:lnTo>
                  <a:pt x="2462213" y="1977708"/>
                </a:lnTo>
                <a:lnTo>
                  <a:pt x="2457023" y="1978006"/>
                </a:lnTo>
                <a:lnTo>
                  <a:pt x="2453359" y="1977708"/>
                </a:lnTo>
                <a:lnTo>
                  <a:pt x="2450001" y="1977113"/>
                </a:lnTo>
                <a:lnTo>
                  <a:pt x="2447254" y="1976518"/>
                </a:lnTo>
                <a:lnTo>
                  <a:pt x="2444201" y="1975922"/>
                </a:lnTo>
                <a:lnTo>
                  <a:pt x="2440843" y="1975625"/>
                </a:lnTo>
                <a:lnTo>
                  <a:pt x="2436263" y="1975625"/>
                </a:lnTo>
                <a:lnTo>
                  <a:pt x="2430463" y="1976220"/>
                </a:lnTo>
                <a:lnTo>
                  <a:pt x="2432600" y="1974434"/>
                </a:lnTo>
                <a:lnTo>
                  <a:pt x="2434432" y="1972946"/>
                </a:lnTo>
                <a:lnTo>
                  <a:pt x="2435042" y="1971755"/>
                </a:lnTo>
                <a:lnTo>
                  <a:pt x="2435347" y="1970565"/>
                </a:lnTo>
                <a:lnTo>
                  <a:pt x="2435653" y="1969672"/>
                </a:lnTo>
                <a:close/>
                <a:moveTo>
                  <a:pt x="2442143" y="1949637"/>
                </a:moveTo>
                <a:lnTo>
                  <a:pt x="2438400" y="1950998"/>
                </a:lnTo>
                <a:lnTo>
                  <a:pt x="2441972" y="1949675"/>
                </a:lnTo>
                <a:close/>
                <a:moveTo>
                  <a:pt x="2442766" y="1949410"/>
                </a:moveTo>
                <a:lnTo>
                  <a:pt x="2443163" y="1949410"/>
                </a:lnTo>
                <a:lnTo>
                  <a:pt x="2442143" y="1949637"/>
                </a:lnTo>
                <a:close/>
                <a:moveTo>
                  <a:pt x="2693987" y="1947823"/>
                </a:moveTo>
                <a:lnTo>
                  <a:pt x="2696210" y="1948146"/>
                </a:lnTo>
                <a:lnTo>
                  <a:pt x="2701290" y="1948790"/>
                </a:lnTo>
                <a:lnTo>
                  <a:pt x="2708275" y="1950403"/>
                </a:lnTo>
                <a:lnTo>
                  <a:pt x="2723197" y="1953627"/>
                </a:lnTo>
                <a:lnTo>
                  <a:pt x="2733675" y="1956530"/>
                </a:lnTo>
                <a:lnTo>
                  <a:pt x="2733040" y="1957819"/>
                </a:lnTo>
                <a:lnTo>
                  <a:pt x="2731452" y="1958465"/>
                </a:lnTo>
                <a:lnTo>
                  <a:pt x="2730500" y="1958465"/>
                </a:lnTo>
                <a:lnTo>
                  <a:pt x="2728912" y="1958142"/>
                </a:lnTo>
                <a:lnTo>
                  <a:pt x="2725737" y="1957497"/>
                </a:lnTo>
                <a:lnTo>
                  <a:pt x="2723197" y="1956852"/>
                </a:lnTo>
                <a:lnTo>
                  <a:pt x="2720657" y="1956852"/>
                </a:lnTo>
                <a:lnTo>
                  <a:pt x="2714625" y="1958142"/>
                </a:lnTo>
                <a:lnTo>
                  <a:pt x="2712720" y="1958787"/>
                </a:lnTo>
                <a:lnTo>
                  <a:pt x="2711767" y="1959432"/>
                </a:lnTo>
                <a:lnTo>
                  <a:pt x="2711132" y="1960077"/>
                </a:lnTo>
                <a:lnTo>
                  <a:pt x="2710497" y="1960399"/>
                </a:lnTo>
                <a:lnTo>
                  <a:pt x="2711132" y="1961044"/>
                </a:lnTo>
                <a:lnTo>
                  <a:pt x="2711450" y="1961689"/>
                </a:lnTo>
                <a:lnTo>
                  <a:pt x="2712402" y="1963302"/>
                </a:lnTo>
                <a:lnTo>
                  <a:pt x="2713037" y="1963946"/>
                </a:lnTo>
                <a:lnTo>
                  <a:pt x="2713037" y="1964591"/>
                </a:lnTo>
                <a:lnTo>
                  <a:pt x="2713037" y="1965881"/>
                </a:lnTo>
                <a:lnTo>
                  <a:pt x="2712402" y="1966526"/>
                </a:lnTo>
                <a:lnTo>
                  <a:pt x="2711450" y="1967494"/>
                </a:lnTo>
                <a:lnTo>
                  <a:pt x="2709227" y="1968461"/>
                </a:lnTo>
                <a:lnTo>
                  <a:pt x="2707005" y="1967494"/>
                </a:lnTo>
                <a:lnTo>
                  <a:pt x="2705100" y="1966849"/>
                </a:lnTo>
                <a:lnTo>
                  <a:pt x="2701290" y="1964591"/>
                </a:lnTo>
                <a:lnTo>
                  <a:pt x="2699385" y="1963946"/>
                </a:lnTo>
                <a:lnTo>
                  <a:pt x="2696845" y="1963302"/>
                </a:lnTo>
                <a:lnTo>
                  <a:pt x="2693352" y="1962979"/>
                </a:lnTo>
                <a:lnTo>
                  <a:pt x="2689225" y="1963302"/>
                </a:lnTo>
                <a:lnTo>
                  <a:pt x="2692082" y="1962334"/>
                </a:lnTo>
                <a:lnTo>
                  <a:pt x="2695257" y="1961044"/>
                </a:lnTo>
                <a:lnTo>
                  <a:pt x="2698432" y="1959109"/>
                </a:lnTo>
                <a:lnTo>
                  <a:pt x="2700972" y="1956530"/>
                </a:lnTo>
                <a:lnTo>
                  <a:pt x="2701607" y="1955562"/>
                </a:lnTo>
                <a:lnTo>
                  <a:pt x="2701925" y="1954272"/>
                </a:lnTo>
                <a:lnTo>
                  <a:pt x="2701925" y="1953305"/>
                </a:lnTo>
                <a:lnTo>
                  <a:pt x="2701607" y="1952338"/>
                </a:lnTo>
                <a:lnTo>
                  <a:pt x="2700655" y="1951370"/>
                </a:lnTo>
                <a:lnTo>
                  <a:pt x="2698750" y="1950725"/>
                </a:lnTo>
                <a:lnTo>
                  <a:pt x="2696527" y="1950080"/>
                </a:lnTo>
                <a:lnTo>
                  <a:pt x="2693352" y="1949113"/>
                </a:lnTo>
                <a:lnTo>
                  <a:pt x="2692717" y="1948468"/>
                </a:lnTo>
                <a:lnTo>
                  <a:pt x="2692717" y="1948146"/>
                </a:lnTo>
                <a:lnTo>
                  <a:pt x="2693035" y="1948146"/>
                </a:lnTo>
                <a:close/>
                <a:moveTo>
                  <a:pt x="48786" y="1946257"/>
                </a:moveTo>
                <a:lnTo>
                  <a:pt x="59044" y="1946257"/>
                </a:lnTo>
                <a:lnTo>
                  <a:pt x="60005" y="1947784"/>
                </a:lnTo>
                <a:lnTo>
                  <a:pt x="60326" y="1948700"/>
                </a:lnTo>
                <a:lnTo>
                  <a:pt x="60326" y="1949921"/>
                </a:lnTo>
                <a:lnTo>
                  <a:pt x="60005" y="1951142"/>
                </a:lnTo>
                <a:lnTo>
                  <a:pt x="59685" y="1952058"/>
                </a:lnTo>
                <a:lnTo>
                  <a:pt x="59044" y="1952668"/>
                </a:lnTo>
                <a:lnTo>
                  <a:pt x="57120" y="1954195"/>
                </a:lnTo>
                <a:lnTo>
                  <a:pt x="55518" y="1955721"/>
                </a:lnTo>
                <a:lnTo>
                  <a:pt x="54556" y="1956332"/>
                </a:lnTo>
                <a:lnTo>
                  <a:pt x="53915" y="1957248"/>
                </a:lnTo>
                <a:lnTo>
                  <a:pt x="53594" y="1958469"/>
                </a:lnTo>
                <a:lnTo>
                  <a:pt x="53915" y="1959690"/>
                </a:lnTo>
                <a:lnTo>
                  <a:pt x="54235" y="1960911"/>
                </a:lnTo>
                <a:lnTo>
                  <a:pt x="55518" y="1962132"/>
                </a:lnTo>
                <a:lnTo>
                  <a:pt x="48786" y="1961827"/>
                </a:lnTo>
                <a:lnTo>
                  <a:pt x="43016" y="1961522"/>
                </a:lnTo>
                <a:lnTo>
                  <a:pt x="37887" y="1960606"/>
                </a:lnTo>
                <a:lnTo>
                  <a:pt x="34040" y="1959385"/>
                </a:lnTo>
                <a:lnTo>
                  <a:pt x="32117" y="1958469"/>
                </a:lnTo>
                <a:lnTo>
                  <a:pt x="30835" y="1957248"/>
                </a:lnTo>
                <a:lnTo>
                  <a:pt x="29552" y="1956332"/>
                </a:lnTo>
                <a:lnTo>
                  <a:pt x="28591" y="1955111"/>
                </a:lnTo>
                <a:lnTo>
                  <a:pt x="27950" y="1954195"/>
                </a:lnTo>
                <a:lnTo>
                  <a:pt x="27308" y="1952668"/>
                </a:lnTo>
                <a:lnTo>
                  <a:pt x="26988" y="1951447"/>
                </a:lnTo>
                <a:lnTo>
                  <a:pt x="26988" y="1949616"/>
                </a:lnTo>
                <a:lnTo>
                  <a:pt x="33078" y="1948089"/>
                </a:lnTo>
                <a:lnTo>
                  <a:pt x="39810" y="1946868"/>
                </a:lnTo>
                <a:close/>
                <a:moveTo>
                  <a:pt x="957796" y="1943108"/>
                </a:moveTo>
                <a:lnTo>
                  <a:pt x="963559" y="1943438"/>
                </a:lnTo>
                <a:lnTo>
                  <a:pt x="969963" y="1944428"/>
                </a:lnTo>
                <a:lnTo>
                  <a:pt x="967401" y="1948059"/>
                </a:lnTo>
                <a:lnTo>
                  <a:pt x="963880" y="1952020"/>
                </a:lnTo>
                <a:lnTo>
                  <a:pt x="956836" y="1959282"/>
                </a:lnTo>
                <a:lnTo>
                  <a:pt x="953634" y="1962912"/>
                </a:lnTo>
                <a:lnTo>
                  <a:pt x="952354" y="1964893"/>
                </a:lnTo>
                <a:lnTo>
                  <a:pt x="951073" y="1967203"/>
                </a:lnTo>
                <a:lnTo>
                  <a:pt x="950113" y="1969183"/>
                </a:lnTo>
                <a:lnTo>
                  <a:pt x="949152" y="1971164"/>
                </a:lnTo>
                <a:lnTo>
                  <a:pt x="948511" y="1973804"/>
                </a:lnTo>
                <a:lnTo>
                  <a:pt x="948511" y="1976115"/>
                </a:lnTo>
                <a:lnTo>
                  <a:pt x="944990" y="1976445"/>
                </a:lnTo>
                <a:lnTo>
                  <a:pt x="942428" y="1976445"/>
                </a:lnTo>
                <a:lnTo>
                  <a:pt x="939867" y="1975785"/>
                </a:lnTo>
                <a:lnTo>
                  <a:pt x="938587" y="1975125"/>
                </a:lnTo>
                <a:lnTo>
                  <a:pt x="937626" y="1973804"/>
                </a:lnTo>
                <a:lnTo>
                  <a:pt x="937306" y="1972154"/>
                </a:lnTo>
                <a:lnTo>
                  <a:pt x="937626" y="1970834"/>
                </a:lnTo>
                <a:lnTo>
                  <a:pt x="938266" y="1968853"/>
                </a:lnTo>
                <a:lnTo>
                  <a:pt x="939227" y="1967203"/>
                </a:lnTo>
                <a:lnTo>
                  <a:pt x="940507" y="1965222"/>
                </a:lnTo>
                <a:lnTo>
                  <a:pt x="941788" y="1963572"/>
                </a:lnTo>
                <a:lnTo>
                  <a:pt x="944029" y="1962252"/>
                </a:lnTo>
                <a:lnTo>
                  <a:pt x="945951" y="1960932"/>
                </a:lnTo>
                <a:lnTo>
                  <a:pt x="948191" y="1959941"/>
                </a:lnTo>
                <a:lnTo>
                  <a:pt x="950432" y="1959282"/>
                </a:lnTo>
                <a:lnTo>
                  <a:pt x="952674" y="1958951"/>
                </a:lnTo>
                <a:lnTo>
                  <a:pt x="931863" y="1951030"/>
                </a:lnTo>
                <a:lnTo>
                  <a:pt x="935064" y="1948059"/>
                </a:lnTo>
                <a:lnTo>
                  <a:pt x="938266" y="1946079"/>
                </a:lnTo>
                <a:lnTo>
                  <a:pt x="942428" y="1944758"/>
                </a:lnTo>
                <a:lnTo>
                  <a:pt x="946911" y="1943768"/>
                </a:lnTo>
                <a:lnTo>
                  <a:pt x="952033" y="1943438"/>
                </a:lnTo>
                <a:close/>
                <a:moveTo>
                  <a:pt x="2411225" y="1943082"/>
                </a:moveTo>
                <a:lnTo>
                  <a:pt x="2420060" y="1943082"/>
                </a:lnTo>
                <a:lnTo>
                  <a:pt x="2423846" y="1943404"/>
                </a:lnTo>
                <a:lnTo>
                  <a:pt x="2427001" y="1944049"/>
                </a:lnTo>
                <a:lnTo>
                  <a:pt x="2429526" y="1944694"/>
                </a:lnTo>
                <a:lnTo>
                  <a:pt x="2431419" y="1945662"/>
                </a:lnTo>
                <a:lnTo>
                  <a:pt x="2431734" y="1946306"/>
                </a:lnTo>
                <a:lnTo>
                  <a:pt x="2432050" y="1946951"/>
                </a:lnTo>
                <a:lnTo>
                  <a:pt x="2431734" y="1947919"/>
                </a:lnTo>
                <a:lnTo>
                  <a:pt x="2431419" y="1948564"/>
                </a:lnTo>
                <a:lnTo>
                  <a:pt x="2427632" y="1947596"/>
                </a:lnTo>
                <a:lnTo>
                  <a:pt x="2424162" y="1947274"/>
                </a:lnTo>
                <a:lnTo>
                  <a:pt x="2420691" y="1946951"/>
                </a:lnTo>
                <a:lnTo>
                  <a:pt x="2417220" y="1946951"/>
                </a:lnTo>
                <a:lnTo>
                  <a:pt x="2413749" y="1946951"/>
                </a:lnTo>
                <a:lnTo>
                  <a:pt x="2410909" y="1947596"/>
                </a:lnTo>
                <a:lnTo>
                  <a:pt x="2408070" y="1948241"/>
                </a:lnTo>
                <a:lnTo>
                  <a:pt x="2405545" y="1948886"/>
                </a:lnTo>
                <a:lnTo>
                  <a:pt x="2403652" y="1949854"/>
                </a:lnTo>
                <a:lnTo>
                  <a:pt x="2402390" y="1951466"/>
                </a:lnTo>
                <a:lnTo>
                  <a:pt x="2401128" y="1952756"/>
                </a:lnTo>
                <a:lnTo>
                  <a:pt x="2400812" y="1954046"/>
                </a:lnTo>
                <a:lnTo>
                  <a:pt x="2401128" y="1955335"/>
                </a:lnTo>
                <a:lnTo>
                  <a:pt x="2402707" y="1956948"/>
                </a:lnTo>
                <a:lnTo>
                  <a:pt x="2404283" y="1958882"/>
                </a:lnTo>
                <a:lnTo>
                  <a:pt x="2407123" y="1960495"/>
                </a:lnTo>
                <a:lnTo>
                  <a:pt x="2400498" y="1960495"/>
                </a:lnTo>
                <a:lnTo>
                  <a:pt x="2394817" y="1960817"/>
                </a:lnTo>
                <a:lnTo>
                  <a:pt x="2391978" y="1961462"/>
                </a:lnTo>
                <a:lnTo>
                  <a:pt x="2390400" y="1961785"/>
                </a:lnTo>
                <a:lnTo>
                  <a:pt x="2389138" y="1962752"/>
                </a:lnTo>
                <a:lnTo>
                  <a:pt x="2388508" y="1963074"/>
                </a:lnTo>
                <a:lnTo>
                  <a:pt x="2388508" y="1963719"/>
                </a:lnTo>
                <a:lnTo>
                  <a:pt x="2384721" y="1963074"/>
                </a:lnTo>
                <a:lnTo>
                  <a:pt x="2382512" y="1962430"/>
                </a:lnTo>
                <a:lnTo>
                  <a:pt x="2381881" y="1962107"/>
                </a:lnTo>
                <a:lnTo>
                  <a:pt x="2381565" y="1961462"/>
                </a:lnTo>
                <a:lnTo>
                  <a:pt x="2381251" y="1961140"/>
                </a:lnTo>
                <a:lnTo>
                  <a:pt x="2381565" y="1960495"/>
                </a:lnTo>
                <a:lnTo>
                  <a:pt x="2382196" y="1959527"/>
                </a:lnTo>
                <a:lnTo>
                  <a:pt x="2383458" y="1958238"/>
                </a:lnTo>
                <a:lnTo>
                  <a:pt x="2387245" y="1955335"/>
                </a:lnTo>
                <a:lnTo>
                  <a:pt x="2390717" y="1952756"/>
                </a:lnTo>
                <a:lnTo>
                  <a:pt x="2391978" y="1951788"/>
                </a:lnTo>
                <a:lnTo>
                  <a:pt x="2392609" y="1950498"/>
                </a:lnTo>
                <a:lnTo>
                  <a:pt x="2392609" y="1949854"/>
                </a:lnTo>
                <a:lnTo>
                  <a:pt x="2392609" y="1949209"/>
                </a:lnTo>
                <a:lnTo>
                  <a:pt x="2391978" y="1948886"/>
                </a:lnTo>
                <a:lnTo>
                  <a:pt x="2391347" y="1948241"/>
                </a:lnTo>
                <a:lnTo>
                  <a:pt x="2389453" y="1947596"/>
                </a:lnTo>
                <a:lnTo>
                  <a:pt x="2385667" y="1947274"/>
                </a:lnTo>
                <a:lnTo>
                  <a:pt x="2385667" y="1946629"/>
                </a:lnTo>
                <a:lnTo>
                  <a:pt x="2386298" y="1946306"/>
                </a:lnTo>
                <a:lnTo>
                  <a:pt x="2388191" y="1945662"/>
                </a:lnTo>
                <a:lnTo>
                  <a:pt x="2390717" y="1945016"/>
                </a:lnTo>
                <a:lnTo>
                  <a:pt x="2393871" y="1944372"/>
                </a:lnTo>
                <a:lnTo>
                  <a:pt x="2402390" y="1943404"/>
                </a:lnTo>
                <a:close/>
                <a:moveTo>
                  <a:pt x="2487613" y="1933557"/>
                </a:moveTo>
                <a:lnTo>
                  <a:pt x="2491554" y="1933557"/>
                </a:lnTo>
                <a:lnTo>
                  <a:pt x="2494510" y="1933875"/>
                </a:lnTo>
                <a:lnTo>
                  <a:pt x="2497138" y="1934509"/>
                </a:lnTo>
                <a:lnTo>
                  <a:pt x="2499765" y="1935462"/>
                </a:lnTo>
                <a:lnTo>
                  <a:pt x="2501736" y="1936732"/>
                </a:lnTo>
                <a:lnTo>
                  <a:pt x="2503050" y="1937684"/>
                </a:lnTo>
                <a:lnTo>
                  <a:pt x="2504364" y="1938954"/>
                </a:lnTo>
                <a:lnTo>
                  <a:pt x="2505677" y="1940542"/>
                </a:lnTo>
                <a:lnTo>
                  <a:pt x="2506006" y="1941812"/>
                </a:lnTo>
                <a:lnTo>
                  <a:pt x="2506663" y="1943399"/>
                </a:lnTo>
                <a:lnTo>
                  <a:pt x="2506663" y="1944987"/>
                </a:lnTo>
                <a:lnTo>
                  <a:pt x="2506334" y="1946257"/>
                </a:lnTo>
                <a:lnTo>
                  <a:pt x="2506006" y="1947209"/>
                </a:lnTo>
                <a:lnTo>
                  <a:pt x="2505677" y="1948162"/>
                </a:lnTo>
                <a:lnTo>
                  <a:pt x="2504692" y="1949114"/>
                </a:lnTo>
                <a:lnTo>
                  <a:pt x="2503707" y="1949432"/>
                </a:lnTo>
                <a:lnTo>
                  <a:pt x="2500422" y="1948162"/>
                </a:lnTo>
                <a:lnTo>
                  <a:pt x="2497138" y="1946892"/>
                </a:lnTo>
                <a:lnTo>
                  <a:pt x="2494839" y="1945304"/>
                </a:lnTo>
                <a:lnTo>
                  <a:pt x="2492868" y="1943399"/>
                </a:lnTo>
                <a:lnTo>
                  <a:pt x="2491226" y="1940859"/>
                </a:lnTo>
                <a:lnTo>
                  <a:pt x="2489583" y="1938637"/>
                </a:lnTo>
                <a:lnTo>
                  <a:pt x="2488598" y="1936414"/>
                </a:lnTo>
                <a:close/>
                <a:moveTo>
                  <a:pt x="2453851" y="1931948"/>
                </a:moveTo>
                <a:lnTo>
                  <a:pt x="2457309" y="1931948"/>
                </a:lnTo>
                <a:lnTo>
                  <a:pt x="2460452" y="1932254"/>
                </a:lnTo>
                <a:lnTo>
                  <a:pt x="2463596" y="1932561"/>
                </a:lnTo>
                <a:lnTo>
                  <a:pt x="2469254" y="1933480"/>
                </a:lnTo>
                <a:lnTo>
                  <a:pt x="2472084" y="1933786"/>
                </a:lnTo>
                <a:lnTo>
                  <a:pt x="2474913" y="1934093"/>
                </a:lnTo>
                <a:lnTo>
                  <a:pt x="2474284" y="1936544"/>
                </a:lnTo>
                <a:lnTo>
                  <a:pt x="2473341" y="1938382"/>
                </a:lnTo>
                <a:lnTo>
                  <a:pt x="2472084" y="1939914"/>
                </a:lnTo>
                <a:lnTo>
                  <a:pt x="2470826" y="1941139"/>
                </a:lnTo>
                <a:lnTo>
                  <a:pt x="2469254" y="1942058"/>
                </a:lnTo>
                <a:lnTo>
                  <a:pt x="2467054" y="1943284"/>
                </a:lnTo>
                <a:lnTo>
                  <a:pt x="2463282" y="1944509"/>
                </a:lnTo>
                <a:lnTo>
                  <a:pt x="2452593" y="1946654"/>
                </a:lnTo>
                <a:lnTo>
                  <a:pt x="2445992" y="1948492"/>
                </a:lnTo>
                <a:lnTo>
                  <a:pt x="2443163" y="1949411"/>
                </a:lnTo>
                <a:lnTo>
                  <a:pt x="2444420" y="1948798"/>
                </a:lnTo>
                <a:lnTo>
                  <a:pt x="2445678" y="1947879"/>
                </a:lnTo>
                <a:lnTo>
                  <a:pt x="2446935" y="1946654"/>
                </a:lnTo>
                <a:lnTo>
                  <a:pt x="2447249" y="1945735"/>
                </a:lnTo>
                <a:lnTo>
                  <a:pt x="2447249" y="1944816"/>
                </a:lnTo>
                <a:lnTo>
                  <a:pt x="2446621" y="1942365"/>
                </a:lnTo>
                <a:lnTo>
                  <a:pt x="2445049" y="1940220"/>
                </a:lnTo>
                <a:lnTo>
                  <a:pt x="2444735" y="1938995"/>
                </a:lnTo>
                <a:lnTo>
                  <a:pt x="2444735" y="1937769"/>
                </a:lnTo>
                <a:lnTo>
                  <a:pt x="2445049" y="1936544"/>
                </a:lnTo>
                <a:lnTo>
                  <a:pt x="2445678" y="1935012"/>
                </a:lnTo>
                <a:lnTo>
                  <a:pt x="2447249" y="1933786"/>
                </a:lnTo>
                <a:lnTo>
                  <a:pt x="2449136" y="1932254"/>
                </a:lnTo>
                <a:close/>
                <a:moveTo>
                  <a:pt x="2677795" y="1914507"/>
                </a:moveTo>
                <a:lnTo>
                  <a:pt x="2680970" y="1914507"/>
                </a:lnTo>
                <a:lnTo>
                  <a:pt x="2684463" y="1914825"/>
                </a:lnTo>
                <a:lnTo>
                  <a:pt x="2687320" y="1915777"/>
                </a:lnTo>
                <a:lnTo>
                  <a:pt x="2689860" y="1916730"/>
                </a:lnTo>
                <a:lnTo>
                  <a:pt x="2691765" y="1918000"/>
                </a:lnTo>
                <a:lnTo>
                  <a:pt x="2693353" y="1919270"/>
                </a:lnTo>
                <a:lnTo>
                  <a:pt x="2693988" y="1920540"/>
                </a:lnTo>
                <a:lnTo>
                  <a:pt x="2693988" y="1921810"/>
                </a:lnTo>
                <a:lnTo>
                  <a:pt x="2693988" y="1922445"/>
                </a:lnTo>
                <a:lnTo>
                  <a:pt x="2693670" y="1923080"/>
                </a:lnTo>
                <a:lnTo>
                  <a:pt x="2693035" y="1923398"/>
                </a:lnTo>
                <a:lnTo>
                  <a:pt x="2690813" y="1924668"/>
                </a:lnTo>
                <a:lnTo>
                  <a:pt x="2687320" y="1925303"/>
                </a:lnTo>
                <a:lnTo>
                  <a:pt x="2682875" y="1925620"/>
                </a:lnTo>
                <a:lnTo>
                  <a:pt x="2676525" y="1925620"/>
                </a:lnTo>
                <a:lnTo>
                  <a:pt x="2676208" y="1923080"/>
                </a:lnTo>
                <a:lnTo>
                  <a:pt x="2675890" y="1921810"/>
                </a:lnTo>
                <a:lnTo>
                  <a:pt x="2675573" y="1920223"/>
                </a:lnTo>
                <a:lnTo>
                  <a:pt x="2674620" y="1919270"/>
                </a:lnTo>
                <a:lnTo>
                  <a:pt x="2673033" y="1918635"/>
                </a:lnTo>
                <a:lnTo>
                  <a:pt x="2671128" y="1918000"/>
                </a:lnTo>
                <a:lnTo>
                  <a:pt x="2668588" y="1917682"/>
                </a:lnTo>
                <a:lnTo>
                  <a:pt x="2671445" y="1916095"/>
                </a:lnTo>
                <a:lnTo>
                  <a:pt x="2674620" y="1915143"/>
                </a:lnTo>
                <a:close/>
                <a:moveTo>
                  <a:pt x="2705100" y="1903373"/>
                </a:moveTo>
                <a:lnTo>
                  <a:pt x="2712565" y="1903694"/>
                </a:lnTo>
                <a:lnTo>
                  <a:pt x="2718787" y="1904655"/>
                </a:lnTo>
                <a:lnTo>
                  <a:pt x="2724386" y="1905937"/>
                </a:lnTo>
                <a:lnTo>
                  <a:pt x="2729363" y="1907539"/>
                </a:lnTo>
                <a:lnTo>
                  <a:pt x="2739628" y="1910743"/>
                </a:lnTo>
                <a:lnTo>
                  <a:pt x="2744916" y="1912024"/>
                </a:lnTo>
                <a:lnTo>
                  <a:pt x="2751138" y="1912986"/>
                </a:lnTo>
                <a:lnTo>
                  <a:pt x="2748027" y="1913627"/>
                </a:lnTo>
                <a:lnTo>
                  <a:pt x="2745539" y="1914908"/>
                </a:lnTo>
                <a:lnTo>
                  <a:pt x="2744294" y="1915869"/>
                </a:lnTo>
                <a:lnTo>
                  <a:pt x="2743361" y="1917151"/>
                </a:lnTo>
                <a:lnTo>
                  <a:pt x="2743361" y="1918433"/>
                </a:lnTo>
                <a:lnTo>
                  <a:pt x="2743361" y="1920035"/>
                </a:lnTo>
                <a:lnTo>
                  <a:pt x="2744605" y="1923559"/>
                </a:lnTo>
                <a:lnTo>
                  <a:pt x="2745850" y="1926764"/>
                </a:lnTo>
                <a:lnTo>
                  <a:pt x="2746783" y="1928686"/>
                </a:lnTo>
                <a:lnTo>
                  <a:pt x="2746783" y="1930929"/>
                </a:lnTo>
                <a:lnTo>
                  <a:pt x="2746783" y="1932531"/>
                </a:lnTo>
                <a:lnTo>
                  <a:pt x="2745850" y="1934453"/>
                </a:lnTo>
                <a:lnTo>
                  <a:pt x="2744294" y="1936696"/>
                </a:lnTo>
                <a:lnTo>
                  <a:pt x="2742428" y="1938298"/>
                </a:lnTo>
                <a:lnTo>
                  <a:pt x="2739939" y="1937658"/>
                </a:lnTo>
                <a:lnTo>
                  <a:pt x="2737451" y="1936696"/>
                </a:lnTo>
                <a:lnTo>
                  <a:pt x="2735895" y="1935094"/>
                </a:lnTo>
                <a:lnTo>
                  <a:pt x="2734651" y="1933492"/>
                </a:lnTo>
                <a:lnTo>
                  <a:pt x="2733718" y="1931890"/>
                </a:lnTo>
                <a:lnTo>
                  <a:pt x="2733096" y="1929968"/>
                </a:lnTo>
                <a:lnTo>
                  <a:pt x="2732785" y="1927725"/>
                </a:lnTo>
                <a:lnTo>
                  <a:pt x="2732785" y="1925802"/>
                </a:lnTo>
                <a:lnTo>
                  <a:pt x="2733096" y="1923880"/>
                </a:lnTo>
                <a:lnTo>
                  <a:pt x="2733718" y="1922278"/>
                </a:lnTo>
                <a:lnTo>
                  <a:pt x="2734340" y="1920035"/>
                </a:lnTo>
                <a:lnTo>
                  <a:pt x="2734962" y="1918753"/>
                </a:lnTo>
                <a:lnTo>
                  <a:pt x="2735895" y="1917472"/>
                </a:lnTo>
                <a:lnTo>
                  <a:pt x="2736829" y="1916831"/>
                </a:lnTo>
                <a:lnTo>
                  <a:pt x="2737762" y="1916190"/>
                </a:lnTo>
                <a:lnTo>
                  <a:pt x="2738695" y="1916190"/>
                </a:lnTo>
                <a:lnTo>
                  <a:pt x="2738695" y="1915229"/>
                </a:lnTo>
                <a:lnTo>
                  <a:pt x="2737762" y="1914588"/>
                </a:lnTo>
                <a:lnTo>
                  <a:pt x="2736829" y="1913627"/>
                </a:lnTo>
                <a:lnTo>
                  <a:pt x="2735273" y="1913306"/>
                </a:lnTo>
                <a:lnTo>
                  <a:pt x="2731229" y="1913306"/>
                </a:lnTo>
                <a:lnTo>
                  <a:pt x="2726563" y="1913306"/>
                </a:lnTo>
                <a:lnTo>
                  <a:pt x="2715676" y="1914588"/>
                </a:lnTo>
                <a:lnTo>
                  <a:pt x="2711010" y="1914588"/>
                </a:lnTo>
                <a:lnTo>
                  <a:pt x="2706655" y="1914588"/>
                </a:lnTo>
                <a:close/>
                <a:moveTo>
                  <a:pt x="2661387" y="1893871"/>
                </a:moveTo>
                <a:lnTo>
                  <a:pt x="2664279" y="1894178"/>
                </a:lnTo>
                <a:lnTo>
                  <a:pt x="2666849" y="1894485"/>
                </a:lnTo>
                <a:lnTo>
                  <a:pt x="2668777" y="1894793"/>
                </a:lnTo>
                <a:lnTo>
                  <a:pt x="2670383" y="1895407"/>
                </a:lnTo>
                <a:lnTo>
                  <a:pt x="2671669" y="1896329"/>
                </a:lnTo>
                <a:lnTo>
                  <a:pt x="2672632" y="1896943"/>
                </a:lnTo>
                <a:lnTo>
                  <a:pt x="2673596" y="1898172"/>
                </a:lnTo>
                <a:lnTo>
                  <a:pt x="2675203" y="1900323"/>
                </a:lnTo>
                <a:lnTo>
                  <a:pt x="2676167" y="1902781"/>
                </a:lnTo>
                <a:lnTo>
                  <a:pt x="2677773" y="1904625"/>
                </a:lnTo>
                <a:lnTo>
                  <a:pt x="2678737" y="1905547"/>
                </a:lnTo>
                <a:lnTo>
                  <a:pt x="2679701" y="1906776"/>
                </a:lnTo>
                <a:lnTo>
                  <a:pt x="2676167" y="1906161"/>
                </a:lnTo>
                <a:lnTo>
                  <a:pt x="2673275" y="1906161"/>
                </a:lnTo>
                <a:lnTo>
                  <a:pt x="2671026" y="1906776"/>
                </a:lnTo>
                <a:lnTo>
                  <a:pt x="2669741" y="1907083"/>
                </a:lnTo>
                <a:lnTo>
                  <a:pt x="2668777" y="1907697"/>
                </a:lnTo>
                <a:lnTo>
                  <a:pt x="2668134" y="1908312"/>
                </a:lnTo>
                <a:lnTo>
                  <a:pt x="2667171" y="1909848"/>
                </a:lnTo>
                <a:lnTo>
                  <a:pt x="2666207" y="1911077"/>
                </a:lnTo>
                <a:lnTo>
                  <a:pt x="2665564" y="1911999"/>
                </a:lnTo>
                <a:lnTo>
                  <a:pt x="2664279" y="1912306"/>
                </a:lnTo>
                <a:lnTo>
                  <a:pt x="2662994" y="1912921"/>
                </a:lnTo>
                <a:lnTo>
                  <a:pt x="2661066" y="1912921"/>
                </a:lnTo>
                <a:lnTo>
                  <a:pt x="2657853" y="1912921"/>
                </a:lnTo>
                <a:lnTo>
                  <a:pt x="2654319" y="1912613"/>
                </a:lnTo>
                <a:lnTo>
                  <a:pt x="2653355" y="1907390"/>
                </a:lnTo>
                <a:lnTo>
                  <a:pt x="2653034" y="1904625"/>
                </a:lnTo>
                <a:lnTo>
                  <a:pt x="2652713" y="1902167"/>
                </a:lnTo>
                <a:lnTo>
                  <a:pt x="2652713" y="1899709"/>
                </a:lnTo>
                <a:lnTo>
                  <a:pt x="2653677" y="1897558"/>
                </a:lnTo>
                <a:lnTo>
                  <a:pt x="2654319" y="1896636"/>
                </a:lnTo>
                <a:lnTo>
                  <a:pt x="2655283" y="1895714"/>
                </a:lnTo>
                <a:lnTo>
                  <a:pt x="2656247" y="1894793"/>
                </a:lnTo>
                <a:lnTo>
                  <a:pt x="2657853" y="1894178"/>
                </a:lnTo>
                <a:close/>
                <a:moveTo>
                  <a:pt x="2518048" y="1892261"/>
                </a:moveTo>
                <a:lnTo>
                  <a:pt x="2520950" y="1892574"/>
                </a:lnTo>
                <a:lnTo>
                  <a:pt x="2519337" y="1893515"/>
                </a:lnTo>
                <a:lnTo>
                  <a:pt x="2517725" y="1894456"/>
                </a:lnTo>
                <a:lnTo>
                  <a:pt x="2513856" y="1896651"/>
                </a:lnTo>
                <a:lnTo>
                  <a:pt x="2509341" y="1898846"/>
                </a:lnTo>
                <a:lnTo>
                  <a:pt x="2505794" y="1901355"/>
                </a:lnTo>
                <a:lnTo>
                  <a:pt x="2504504" y="1902609"/>
                </a:lnTo>
                <a:lnTo>
                  <a:pt x="2503537" y="1903549"/>
                </a:lnTo>
                <a:lnTo>
                  <a:pt x="2503537" y="1904490"/>
                </a:lnTo>
                <a:lnTo>
                  <a:pt x="2504182" y="1905431"/>
                </a:lnTo>
                <a:lnTo>
                  <a:pt x="2506117" y="1906372"/>
                </a:lnTo>
                <a:lnTo>
                  <a:pt x="2508374" y="1907312"/>
                </a:lnTo>
                <a:lnTo>
                  <a:pt x="2511921" y="1908253"/>
                </a:lnTo>
                <a:lnTo>
                  <a:pt x="2516758" y="1908880"/>
                </a:lnTo>
                <a:lnTo>
                  <a:pt x="2510309" y="1911389"/>
                </a:lnTo>
                <a:lnTo>
                  <a:pt x="2503537" y="1914211"/>
                </a:lnTo>
                <a:lnTo>
                  <a:pt x="2500312" y="1915466"/>
                </a:lnTo>
                <a:lnTo>
                  <a:pt x="2495798" y="1916406"/>
                </a:lnTo>
                <a:lnTo>
                  <a:pt x="2491283" y="1917034"/>
                </a:lnTo>
                <a:lnTo>
                  <a:pt x="2485157" y="1917661"/>
                </a:lnTo>
                <a:lnTo>
                  <a:pt x="2486124" y="1915466"/>
                </a:lnTo>
                <a:lnTo>
                  <a:pt x="2486446" y="1913271"/>
                </a:lnTo>
                <a:lnTo>
                  <a:pt x="2486124" y="1911389"/>
                </a:lnTo>
                <a:lnTo>
                  <a:pt x="2485157" y="1909508"/>
                </a:lnTo>
                <a:lnTo>
                  <a:pt x="2482899" y="1906058"/>
                </a:lnTo>
                <a:lnTo>
                  <a:pt x="2480320" y="1902922"/>
                </a:lnTo>
                <a:lnTo>
                  <a:pt x="2479675" y="1901668"/>
                </a:lnTo>
                <a:lnTo>
                  <a:pt x="2479675" y="1900414"/>
                </a:lnTo>
                <a:lnTo>
                  <a:pt x="2480320" y="1898846"/>
                </a:lnTo>
                <a:lnTo>
                  <a:pt x="2481932" y="1897592"/>
                </a:lnTo>
                <a:lnTo>
                  <a:pt x="2484834" y="1896337"/>
                </a:lnTo>
                <a:lnTo>
                  <a:pt x="2488381" y="1895083"/>
                </a:lnTo>
                <a:lnTo>
                  <a:pt x="2493863" y="1894142"/>
                </a:lnTo>
                <a:lnTo>
                  <a:pt x="2500957" y="1892888"/>
                </a:lnTo>
                <a:lnTo>
                  <a:pt x="2500635" y="1893829"/>
                </a:lnTo>
                <a:lnTo>
                  <a:pt x="2499667" y="1894456"/>
                </a:lnTo>
                <a:lnTo>
                  <a:pt x="2498377" y="1894769"/>
                </a:lnTo>
                <a:lnTo>
                  <a:pt x="2496443" y="1895083"/>
                </a:lnTo>
                <a:lnTo>
                  <a:pt x="2488059" y="1896024"/>
                </a:lnTo>
                <a:lnTo>
                  <a:pt x="2490638" y="1897278"/>
                </a:lnTo>
                <a:lnTo>
                  <a:pt x="2492896" y="1898219"/>
                </a:lnTo>
                <a:lnTo>
                  <a:pt x="2494830" y="1898846"/>
                </a:lnTo>
                <a:lnTo>
                  <a:pt x="2496765" y="1898846"/>
                </a:lnTo>
                <a:lnTo>
                  <a:pt x="2498700" y="1898846"/>
                </a:lnTo>
                <a:lnTo>
                  <a:pt x="2500312" y="1898219"/>
                </a:lnTo>
                <a:lnTo>
                  <a:pt x="2503537" y="1896964"/>
                </a:lnTo>
                <a:lnTo>
                  <a:pt x="2507406" y="1895083"/>
                </a:lnTo>
                <a:lnTo>
                  <a:pt x="2510953" y="1893515"/>
                </a:lnTo>
                <a:lnTo>
                  <a:pt x="2513211" y="1892888"/>
                </a:lnTo>
                <a:lnTo>
                  <a:pt x="2515468" y="1892574"/>
                </a:lnTo>
                <a:close/>
                <a:moveTo>
                  <a:pt x="2747963" y="1890674"/>
                </a:moveTo>
                <a:lnTo>
                  <a:pt x="2753043" y="1890674"/>
                </a:lnTo>
                <a:lnTo>
                  <a:pt x="2757488" y="1891002"/>
                </a:lnTo>
                <a:lnTo>
                  <a:pt x="2760980" y="1891659"/>
                </a:lnTo>
                <a:lnTo>
                  <a:pt x="2762885" y="1892316"/>
                </a:lnTo>
                <a:lnTo>
                  <a:pt x="2764473" y="1893301"/>
                </a:lnTo>
                <a:lnTo>
                  <a:pt x="2765108" y="1894286"/>
                </a:lnTo>
                <a:lnTo>
                  <a:pt x="2765743" y="1895272"/>
                </a:lnTo>
                <a:lnTo>
                  <a:pt x="2765743" y="1896586"/>
                </a:lnTo>
                <a:lnTo>
                  <a:pt x="2765743" y="1899542"/>
                </a:lnTo>
                <a:lnTo>
                  <a:pt x="2766060" y="1900855"/>
                </a:lnTo>
                <a:lnTo>
                  <a:pt x="2766695" y="1902169"/>
                </a:lnTo>
                <a:lnTo>
                  <a:pt x="2767648" y="1903483"/>
                </a:lnTo>
                <a:lnTo>
                  <a:pt x="2769870" y="1904797"/>
                </a:lnTo>
                <a:lnTo>
                  <a:pt x="2772410" y="1905782"/>
                </a:lnTo>
                <a:lnTo>
                  <a:pt x="2776538" y="1907096"/>
                </a:lnTo>
                <a:lnTo>
                  <a:pt x="2776220" y="1908410"/>
                </a:lnTo>
                <a:lnTo>
                  <a:pt x="2775903" y="1909067"/>
                </a:lnTo>
                <a:lnTo>
                  <a:pt x="2774950" y="1909395"/>
                </a:lnTo>
                <a:lnTo>
                  <a:pt x="2773998" y="1909723"/>
                </a:lnTo>
                <a:lnTo>
                  <a:pt x="2771775" y="1909395"/>
                </a:lnTo>
                <a:lnTo>
                  <a:pt x="2768600" y="1908738"/>
                </a:lnTo>
                <a:lnTo>
                  <a:pt x="2764790" y="1907753"/>
                </a:lnTo>
                <a:lnTo>
                  <a:pt x="2760345" y="1907096"/>
                </a:lnTo>
                <a:lnTo>
                  <a:pt x="2757805" y="1907096"/>
                </a:lnTo>
                <a:lnTo>
                  <a:pt x="2755583" y="1907096"/>
                </a:lnTo>
                <a:lnTo>
                  <a:pt x="2752725" y="1907424"/>
                </a:lnTo>
                <a:lnTo>
                  <a:pt x="2750503" y="1908081"/>
                </a:lnTo>
                <a:lnTo>
                  <a:pt x="2752090" y="1907096"/>
                </a:lnTo>
                <a:lnTo>
                  <a:pt x="2753995" y="1905782"/>
                </a:lnTo>
                <a:lnTo>
                  <a:pt x="2754948" y="1904797"/>
                </a:lnTo>
                <a:lnTo>
                  <a:pt x="2755583" y="1903811"/>
                </a:lnTo>
                <a:lnTo>
                  <a:pt x="2755583" y="1902826"/>
                </a:lnTo>
                <a:lnTo>
                  <a:pt x="2755583" y="1901841"/>
                </a:lnTo>
                <a:lnTo>
                  <a:pt x="2755265" y="1900855"/>
                </a:lnTo>
                <a:lnTo>
                  <a:pt x="2754630" y="1899870"/>
                </a:lnTo>
                <a:lnTo>
                  <a:pt x="2752725" y="1897571"/>
                </a:lnTo>
                <a:lnTo>
                  <a:pt x="2751138" y="1895600"/>
                </a:lnTo>
                <a:lnTo>
                  <a:pt x="2749233" y="1893301"/>
                </a:lnTo>
                <a:close/>
                <a:moveTo>
                  <a:pt x="2558521" y="1887514"/>
                </a:moveTo>
                <a:lnTo>
                  <a:pt x="2562049" y="1887514"/>
                </a:lnTo>
                <a:lnTo>
                  <a:pt x="2564935" y="1887514"/>
                </a:lnTo>
                <a:lnTo>
                  <a:pt x="2566859" y="1888149"/>
                </a:lnTo>
                <a:lnTo>
                  <a:pt x="2568142" y="1888784"/>
                </a:lnTo>
                <a:lnTo>
                  <a:pt x="2569425" y="1889736"/>
                </a:lnTo>
                <a:lnTo>
                  <a:pt x="2570067" y="1890689"/>
                </a:lnTo>
                <a:lnTo>
                  <a:pt x="2571670" y="1893229"/>
                </a:lnTo>
                <a:lnTo>
                  <a:pt x="2572953" y="1895451"/>
                </a:lnTo>
                <a:lnTo>
                  <a:pt x="2573915" y="1896404"/>
                </a:lnTo>
                <a:lnTo>
                  <a:pt x="2575198" y="1897356"/>
                </a:lnTo>
                <a:lnTo>
                  <a:pt x="2577122" y="1897674"/>
                </a:lnTo>
                <a:lnTo>
                  <a:pt x="2579688" y="1897991"/>
                </a:lnTo>
                <a:lnTo>
                  <a:pt x="2582574" y="1897991"/>
                </a:lnTo>
                <a:lnTo>
                  <a:pt x="2586743" y="1897674"/>
                </a:lnTo>
                <a:lnTo>
                  <a:pt x="2586102" y="1899261"/>
                </a:lnTo>
                <a:lnTo>
                  <a:pt x="2585140" y="1900214"/>
                </a:lnTo>
                <a:lnTo>
                  <a:pt x="2583857" y="1900849"/>
                </a:lnTo>
                <a:lnTo>
                  <a:pt x="2582895" y="1901166"/>
                </a:lnTo>
                <a:lnTo>
                  <a:pt x="2581612" y="1901166"/>
                </a:lnTo>
                <a:lnTo>
                  <a:pt x="2580329" y="1900849"/>
                </a:lnTo>
                <a:lnTo>
                  <a:pt x="2576801" y="1900214"/>
                </a:lnTo>
                <a:lnTo>
                  <a:pt x="2573274" y="1899261"/>
                </a:lnTo>
                <a:lnTo>
                  <a:pt x="2569104" y="1898309"/>
                </a:lnTo>
                <a:lnTo>
                  <a:pt x="2564935" y="1897991"/>
                </a:lnTo>
                <a:lnTo>
                  <a:pt x="2562370" y="1897991"/>
                </a:lnTo>
                <a:lnTo>
                  <a:pt x="2560445" y="1898309"/>
                </a:lnTo>
                <a:lnTo>
                  <a:pt x="2564294" y="1901801"/>
                </a:lnTo>
                <a:lnTo>
                  <a:pt x="2567180" y="1904659"/>
                </a:lnTo>
                <a:lnTo>
                  <a:pt x="2569104" y="1908151"/>
                </a:lnTo>
                <a:lnTo>
                  <a:pt x="2571029" y="1911009"/>
                </a:lnTo>
                <a:lnTo>
                  <a:pt x="2571991" y="1914184"/>
                </a:lnTo>
                <a:lnTo>
                  <a:pt x="2572311" y="1917041"/>
                </a:lnTo>
                <a:lnTo>
                  <a:pt x="2572311" y="1919899"/>
                </a:lnTo>
                <a:lnTo>
                  <a:pt x="2571991" y="1923391"/>
                </a:lnTo>
                <a:lnTo>
                  <a:pt x="2571349" y="1926249"/>
                </a:lnTo>
                <a:lnTo>
                  <a:pt x="2570067" y="1929741"/>
                </a:lnTo>
                <a:lnTo>
                  <a:pt x="2567501" y="1936091"/>
                </a:lnTo>
                <a:lnTo>
                  <a:pt x="2564935" y="1943076"/>
                </a:lnTo>
                <a:lnTo>
                  <a:pt x="2563652" y="1946569"/>
                </a:lnTo>
                <a:lnTo>
                  <a:pt x="2562370" y="1950696"/>
                </a:lnTo>
                <a:lnTo>
                  <a:pt x="2563011" y="1951331"/>
                </a:lnTo>
                <a:lnTo>
                  <a:pt x="2564935" y="1952283"/>
                </a:lnTo>
                <a:lnTo>
                  <a:pt x="2568784" y="1954188"/>
                </a:lnTo>
                <a:lnTo>
                  <a:pt x="2573594" y="1956093"/>
                </a:lnTo>
                <a:lnTo>
                  <a:pt x="2577764" y="1958633"/>
                </a:lnTo>
                <a:lnTo>
                  <a:pt x="2581612" y="1960538"/>
                </a:lnTo>
                <a:lnTo>
                  <a:pt x="2582895" y="1961491"/>
                </a:lnTo>
                <a:lnTo>
                  <a:pt x="2583216" y="1962761"/>
                </a:lnTo>
                <a:lnTo>
                  <a:pt x="2583216" y="1963713"/>
                </a:lnTo>
                <a:lnTo>
                  <a:pt x="2582574" y="1964348"/>
                </a:lnTo>
                <a:lnTo>
                  <a:pt x="2580971" y="1965618"/>
                </a:lnTo>
                <a:lnTo>
                  <a:pt x="2578405" y="1966571"/>
                </a:lnTo>
                <a:lnTo>
                  <a:pt x="2580008" y="1967206"/>
                </a:lnTo>
                <a:lnTo>
                  <a:pt x="2581612" y="1967206"/>
                </a:lnTo>
                <a:lnTo>
                  <a:pt x="2583216" y="1967206"/>
                </a:lnTo>
                <a:lnTo>
                  <a:pt x="2584819" y="1967206"/>
                </a:lnTo>
                <a:lnTo>
                  <a:pt x="2588668" y="1966571"/>
                </a:lnTo>
                <a:lnTo>
                  <a:pt x="2592195" y="1965618"/>
                </a:lnTo>
                <a:lnTo>
                  <a:pt x="2596365" y="1964666"/>
                </a:lnTo>
                <a:lnTo>
                  <a:pt x="2598609" y="1964666"/>
                </a:lnTo>
                <a:lnTo>
                  <a:pt x="2601175" y="1964666"/>
                </a:lnTo>
                <a:lnTo>
                  <a:pt x="2603420" y="1965301"/>
                </a:lnTo>
                <a:lnTo>
                  <a:pt x="2605986" y="1965936"/>
                </a:lnTo>
                <a:lnTo>
                  <a:pt x="2608551" y="1966888"/>
                </a:lnTo>
                <a:lnTo>
                  <a:pt x="2611438" y="1968476"/>
                </a:lnTo>
                <a:lnTo>
                  <a:pt x="2597006" y="1970698"/>
                </a:lnTo>
                <a:lnTo>
                  <a:pt x="2584178" y="1973238"/>
                </a:lnTo>
                <a:lnTo>
                  <a:pt x="2572953" y="1975143"/>
                </a:lnTo>
                <a:lnTo>
                  <a:pt x="2562370" y="1977048"/>
                </a:lnTo>
                <a:lnTo>
                  <a:pt x="2557880" y="1978000"/>
                </a:lnTo>
                <a:lnTo>
                  <a:pt x="2553069" y="1979271"/>
                </a:lnTo>
                <a:lnTo>
                  <a:pt x="2548900" y="1981175"/>
                </a:lnTo>
                <a:lnTo>
                  <a:pt x="2544731" y="1982763"/>
                </a:lnTo>
                <a:lnTo>
                  <a:pt x="2540561" y="1984668"/>
                </a:lnTo>
                <a:lnTo>
                  <a:pt x="2537034" y="1987208"/>
                </a:lnTo>
                <a:lnTo>
                  <a:pt x="2533185" y="1989430"/>
                </a:lnTo>
                <a:lnTo>
                  <a:pt x="2529657" y="1992288"/>
                </a:lnTo>
                <a:lnTo>
                  <a:pt x="2524205" y="1991335"/>
                </a:lnTo>
                <a:lnTo>
                  <a:pt x="2520678" y="1990383"/>
                </a:lnTo>
                <a:lnTo>
                  <a:pt x="2517791" y="1989430"/>
                </a:lnTo>
                <a:lnTo>
                  <a:pt x="2516508" y="1988160"/>
                </a:lnTo>
                <a:lnTo>
                  <a:pt x="2516188" y="1987526"/>
                </a:lnTo>
                <a:lnTo>
                  <a:pt x="2516188" y="1986573"/>
                </a:lnTo>
                <a:lnTo>
                  <a:pt x="2516508" y="1985303"/>
                </a:lnTo>
                <a:lnTo>
                  <a:pt x="2517471" y="1984033"/>
                </a:lnTo>
                <a:lnTo>
                  <a:pt x="2519074" y="1982763"/>
                </a:lnTo>
                <a:lnTo>
                  <a:pt x="2521960" y="1979905"/>
                </a:lnTo>
                <a:lnTo>
                  <a:pt x="2523243" y="1978318"/>
                </a:lnTo>
                <a:lnTo>
                  <a:pt x="2524205" y="1976730"/>
                </a:lnTo>
                <a:lnTo>
                  <a:pt x="2524205" y="1975143"/>
                </a:lnTo>
                <a:lnTo>
                  <a:pt x="2524205" y="1974508"/>
                </a:lnTo>
                <a:lnTo>
                  <a:pt x="2523885" y="1973873"/>
                </a:lnTo>
                <a:lnTo>
                  <a:pt x="2523243" y="1973238"/>
                </a:lnTo>
                <a:lnTo>
                  <a:pt x="2522281" y="1971968"/>
                </a:lnTo>
                <a:lnTo>
                  <a:pt x="2519716" y="1970698"/>
                </a:lnTo>
                <a:lnTo>
                  <a:pt x="2522923" y="1971016"/>
                </a:lnTo>
                <a:lnTo>
                  <a:pt x="2525809" y="1971016"/>
                </a:lnTo>
                <a:lnTo>
                  <a:pt x="2528054" y="1971016"/>
                </a:lnTo>
                <a:lnTo>
                  <a:pt x="2529657" y="1970698"/>
                </a:lnTo>
                <a:lnTo>
                  <a:pt x="2530940" y="1970063"/>
                </a:lnTo>
                <a:lnTo>
                  <a:pt x="2531902" y="1969428"/>
                </a:lnTo>
                <a:lnTo>
                  <a:pt x="2532223" y="1968793"/>
                </a:lnTo>
                <a:lnTo>
                  <a:pt x="2532544" y="1967841"/>
                </a:lnTo>
                <a:lnTo>
                  <a:pt x="2532223" y="1965936"/>
                </a:lnTo>
                <a:lnTo>
                  <a:pt x="2531582" y="1963396"/>
                </a:lnTo>
                <a:lnTo>
                  <a:pt x="2530940" y="1961491"/>
                </a:lnTo>
                <a:lnTo>
                  <a:pt x="2530940" y="1959586"/>
                </a:lnTo>
                <a:lnTo>
                  <a:pt x="2536713" y="1960856"/>
                </a:lnTo>
                <a:lnTo>
                  <a:pt x="2541524" y="1961808"/>
                </a:lnTo>
                <a:lnTo>
                  <a:pt x="2544731" y="1961808"/>
                </a:lnTo>
                <a:lnTo>
                  <a:pt x="2546655" y="1961491"/>
                </a:lnTo>
                <a:lnTo>
                  <a:pt x="2547938" y="1960856"/>
                </a:lnTo>
                <a:lnTo>
                  <a:pt x="2548900" y="1959903"/>
                </a:lnTo>
                <a:lnTo>
                  <a:pt x="2548900" y="1958316"/>
                </a:lnTo>
                <a:lnTo>
                  <a:pt x="2548579" y="1956411"/>
                </a:lnTo>
                <a:lnTo>
                  <a:pt x="2546976" y="1953236"/>
                </a:lnTo>
                <a:lnTo>
                  <a:pt x="2545693" y="1949426"/>
                </a:lnTo>
                <a:lnTo>
                  <a:pt x="2545372" y="1948156"/>
                </a:lnTo>
                <a:lnTo>
                  <a:pt x="2545693" y="1946886"/>
                </a:lnTo>
                <a:lnTo>
                  <a:pt x="2546014" y="1946251"/>
                </a:lnTo>
                <a:lnTo>
                  <a:pt x="2546655" y="1945933"/>
                </a:lnTo>
                <a:lnTo>
                  <a:pt x="2548579" y="1945298"/>
                </a:lnTo>
                <a:lnTo>
                  <a:pt x="2546976" y="1944346"/>
                </a:lnTo>
                <a:lnTo>
                  <a:pt x="2545372" y="1944028"/>
                </a:lnTo>
                <a:lnTo>
                  <a:pt x="2543769" y="1944028"/>
                </a:lnTo>
                <a:lnTo>
                  <a:pt x="2541524" y="1944664"/>
                </a:lnTo>
                <a:lnTo>
                  <a:pt x="2536072" y="1945616"/>
                </a:lnTo>
                <a:lnTo>
                  <a:pt x="2532544" y="1945933"/>
                </a:lnTo>
                <a:lnTo>
                  <a:pt x="2528695" y="1945933"/>
                </a:lnTo>
                <a:lnTo>
                  <a:pt x="2529016" y="1944664"/>
                </a:lnTo>
                <a:lnTo>
                  <a:pt x="2529657" y="1943393"/>
                </a:lnTo>
                <a:lnTo>
                  <a:pt x="2530620" y="1942123"/>
                </a:lnTo>
                <a:lnTo>
                  <a:pt x="2531902" y="1941171"/>
                </a:lnTo>
                <a:lnTo>
                  <a:pt x="2535109" y="1939584"/>
                </a:lnTo>
                <a:lnTo>
                  <a:pt x="2538958" y="1937996"/>
                </a:lnTo>
                <a:lnTo>
                  <a:pt x="2543448" y="1937043"/>
                </a:lnTo>
                <a:lnTo>
                  <a:pt x="2548579" y="1936091"/>
                </a:lnTo>
                <a:lnTo>
                  <a:pt x="2559804" y="1933868"/>
                </a:lnTo>
                <a:lnTo>
                  <a:pt x="2558842" y="1933234"/>
                </a:lnTo>
                <a:lnTo>
                  <a:pt x="2557880" y="1932599"/>
                </a:lnTo>
                <a:lnTo>
                  <a:pt x="2555314" y="1931646"/>
                </a:lnTo>
                <a:lnTo>
                  <a:pt x="2553390" y="1930694"/>
                </a:lnTo>
                <a:lnTo>
                  <a:pt x="2552748" y="1929741"/>
                </a:lnTo>
                <a:lnTo>
                  <a:pt x="2552107" y="1929106"/>
                </a:lnTo>
                <a:lnTo>
                  <a:pt x="2546976" y="1929106"/>
                </a:lnTo>
                <a:lnTo>
                  <a:pt x="2543127" y="1929424"/>
                </a:lnTo>
                <a:lnTo>
                  <a:pt x="2539920" y="1930059"/>
                </a:lnTo>
                <a:lnTo>
                  <a:pt x="2537034" y="1931011"/>
                </a:lnTo>
                <a:lnTo>
                  <a:pt x="2534468" y="1931963"/>
                </a:lnTo>
                <a:lnTo>
                  <a:pt x="2530620" y="1932599"/>
                </a:lnTo>
                <a:lnTo>
                  <a:pt x="2525809" y="1932599"/>
                </a:lnTo>
                <a:lnTo>
                  <a:pt x="2520036" y="1932281"/>
                </a:lnTo>
                <a:lnTo>
                  <a:pt x="2518433" y="1931329"/>
                </a:lnTo>
                <a:lnTo>
                  <a:pt x="2517791" y="1930376"/>
                </a:lnTo>
                <a:lnTo>
                  <a:pt x="2518112" y="1929106"/>
                </a:lnTo>
                <a:lnTo>
                  <a:pt x="2519395" y="1928471"/>
                </a:lnTo>
                <a:lnTo>
                  <a:pt x="2520678" y="1927201"/>
                </a:lnTo>
                <a:lnTo>
                  <a:pt x="2522281" y="1926566"/>
                </a:lnTo>
                <a:lnTo>
                  <a:pt x="2525809" y="1924979"/>
                </a:lnTo>
                <a:lnTo>
                  <a:pt x="2529337" y="1924026"/>
                </a:lnTo>
                <a:lnTo>
                  <a:pt x="2530299" y="1923391"/>
                </a:lnTo>
                <a:lnTo>
                  <a:pt x="2530940" y="1923074"/>
                </a:lnTo>
                <a:lnTo>
                  <a:pt x="2530620" y="1922756"/>
                </a:lnTo>
                <a:lnTo>
                  <a:pt x="2529657" y="1922121"/>
                </a:lnTo>
                <a:lnTo>
                  <a:pt x="2524526" y="1921486"/>
                </a:lnTo>
                <a:lnTo>
                  <a:pt x="2528054" y="1919899"/>
                </a:lnTo>
                <a:lnTo>
                  <a:pt x="2531582" y="1918629"/>
                </a:lnTo>
                <a:lnTo>
                  <a:pt x="2540241" y="1917041"/>
                </a:lnTo>
                <a:lnTo>
                  <a:pt x="2549221" y="1915136"/>
                </a:lnTo>
                <a:lnTo>
                  <a:pt x="2553069" y="1913866"/>
                </a:lnTo>
                <a:lnTo>
                  <a:pt x="2556276" y="1912279"/>
                </a:lnTo>
                <a:lnTo>
                  <a:pt x="2554031" y="1909421"/>
                </a:lnTo>
                <a:lnTo>
                  <a:pt x="2552107" y="1906881"/>
                </a:lnTo>
                <a:lnTo>
                  <a:pt x="2547617" y="1901484"/>
                </a:lnTo>
                <a:lnTo>
                  <a:pt x="2543448" y="1896404"/>
                </a:lnTo>
                <a:lnTo>
                  <a:pt x="2541524" y="1893546"/>
                </a:lnTo>
                <a:lnTo>
                  <a:pt x="2539279" y="1890689"/>
                </a:lnTo>
                <a:lnTo>
                  <a:pt x="2543448" y="1890689"/>
                </a:lnTo>
                <a:lnTo>
                  <a:pt x="2547296" y="1891324"/>
                </a:lnTo>
                <a:lnTo>
                  <a:pt x="2553710" y="1892276"/>
                </a:lnTo>
                <a:lnTo>
                  <a:pt x="2558521" y="1893546"/>
                </a:lnTo>
                <a:lnTo>
                  <a:pt x="2561407" y="1894181"/>
                </a:lnTo>
                <a:lnTo>
                  <a:pt x="2563011" y="1894499"/>
                </a:lnTo>
                <a:lnTo>
                  <a:pt x="2563652" y="1894499"/>
                </a:lnTo>
                <a:lnTo>
                  <a:pt x="2563011" y="1893864"/>
                </a:lnTo>
                <a:lnTo>
                  <a:pt x="2561728" y="1891641"/>
                </a:lnTo>
                <a:close/>
                <a:moveTo>
                  <a:pt x="2616511" y="1881171"/>
                </a:moveTo>
                <a:lnTo>
                  <a:pt x="2622405" y="1881171"/>
                </a:lnTo>
                <a:lnTo>
                  <a:pt x="2627058" y="1881825"/>
                </a:lnTo>
                <a:lnTo>
                  <a:pt x="2631711" y="1882478"/>
                </a:lnTo>
                <a:lnTo>
                  <a:pt x="2635123" y="1883459"/>
                </a:lnTo>
                <a:lnTo>
                  <a:pt x="2638536" y="1885420"/>
                </a:lnTo>
                <a:lnTo>
                  <a:pt x="2640707" y="1887054"/>
                </a:lnTo>
                <a:lnTo>
                  <a:pt x="2642258" y="1889015"/>
                </a:lnTo>
                <a:lnTo>
                  <a:pt x="2643189" y="1891630"/>
                </a:lnTo>
                <a:lnTo>
                  <a:pt x="2636674" y="1892284"/>
                </a:lnTo>
                <a:lnTo>
                  <a:pt x="2630780" y="1892284"/>
                </a:lnTo>
                <a:lnTo>
                  <a:pt x="2625817" y="1891303"/>
                </a:lnTo>
                <a:lnTo>
                  <a:pt x="2622095" y="1890323"/>
                </a:lnTo>
                <a:lnTo>
                  <a:pt x="2620233" y="1889669"/>
                </a:lnTo>
                <a:lnTo>
                  <a:pt x="2618993" y="1889015"/>
                </a:lnTo>
                <a:lnTo>
                  <a:pt x="2618062" y="1888035"/>
                </a:lnTo>
                <a:lnTo>
                  <a:pt x="2617131" y="1886727"/>
                </a:lnTo>
                <a:lnTo>
                  <a:pt x="2616821" y="1885747"/>
                </a:lnTo>
                <a:lnTo>
                  <a:pt x="2616511" y="1884112"/>
                </a:lnTo>
                <a:lnTo>
                  <a:pt x="2616201" y="1882805"/>
                </a:lnTo>
                <a:close/>
                <a:moveTo>
                  <a:pt x="2738438" y="1874821"/>
                </a:moveTo>
                <a:lnTo>
                  <a:pt x="2742566" y="1875138"/>
                </a:lnTo>
                <a:lnTo>
                  <a:pt x="2745741" y="1875773"/>
                </a:lnTo>
                <a:lnTo>
                  <a:pt x="2748281" y="1877361"/>
                </a:lnTo>
                <a:lnTo>
                  <a:pt x="2750186" y="1878314"/>
                </a:lnTo>
                <a:lnTo>
                  <a:pt x="2752408" y="1879266"/>
                </a:lnTo>
                <a:lnTo>
                  <a:pt x="2755901" y="1880219"/>
                </a:lnTo>
                <a:lnTo>
                  <a:pt x="2759711" y="1880219"/>
                </a:lnTo>
                <a:lnTo>
                  <a:pt x="2765426" y="1879901"/>
                </a:lnTo>
                <a:lnTo>
                  <a:pt x="2765108" y="1880536"/>
                </a:lnTo>
                <a:lnTo>
                  <a:pt x="2764473" y="1880854"/>
                </a:lnTo>
                <a:lnTo>
                  <a:pt x="2762251" y="1881806"/>
                </a:lnTo>
                <a:lnTo>
                  <a:pt x="2759076" y="1882124"/>
                </a:lnTo>
                <a:lnTo>
                  <a:pt x="2755583" y="1882441"/>
                </a:lnTo>
                <a:lnTo>
                  <a:pt x="2752091" y="1882759"/>
                </a:lnTo>
                <a:lnTo>
                  <a:pt x="2749233" y="1883394"/>
                </a:lnTo>
                <a:lnTo>
                  <a:pt x="2748281" y="1883711"/>
                </a:lnTo>
                <a:lnTo>
                  <a:pt x="2747646" y="1884664"/>
                </a:lnTo>
                <a:lnTo>
                  <a:pt x="2747011" y="1884982"/>
                </a:lnTo>
                <a:lnTo>
                  <a:pt x="2747011" y="1885934"/>
                </a:lnTo>
                <a:lnTo>
                  <a:pt x="2741931" y="1885616"/>
                </a:lnTo>
                <a:lnTo>
                  <a:pt x="2737803" y="1884664"/>
                </a:lnTo>
                <a:lnTo>
                  <a:pt x="2736533" y="1883711"/>
                </a:lnTo>
                <a:lnTo>
                  <a:pt x="2735581" y="1883076"/>
                </a:lnTo>
                <a:lnTo>
                  <a:pt x="2734628" y="1882441"/>
                </a:lnTo>
                <a:lnTo>
                  <a:pt x="2733993" y="1881806"/>
                </a:lnTo>
                <a:lnTo>
                  <a:pt x="2733676" y="1880854"/>
                </a:lnTo>
                <a:lnTo>
                  <a:pt x="2733676" y="1880219"/>
                </a:lnTo>
                <a:lnTo>
                  <a:pt x="2733993" y="1879266"/>
                </a:lnTo>
                <a:lnTo>
                  <a:pt x="2734311" y="1878314"/>
                </a:lnTo>
                <a:lnTo>
                  <a:pt x="2735898" y="1876409"/>
                </a:lnTo>
                <a:close/>
                <a:moveTo>
                  <a:pt x="2587626" y="1865296"/>
                </a:moveTo>
                <a:lnTo>
                  <a:pt x="2585422" y="1866586"/>
                </a:lnTo>
                <a:lnTo>
                  <a:pt x="2582273" y="1867876"/>
                </a:lnTo>
                <a:lnTo>
                  <a:pt x="2578809" y="1869166"/>
                </a:lnTo>
                <a:lnTo>
                  <a:pt x="2574716" y="1870456"/>
                </a:lnTo>
                <a:lnTo>
                  <a:pt x="2565899" y="1872068"/>
                </a:lnTo>
                <a:lnTo>
                  <a:pt x="2557398" y="1873358"/>
                </a:lnTo>
                <a:lnTo>
                  <a:pt x="2553304" y="1874325"/>
                </a:lnTo>
                <a:lnTo>
                  <a:pt x="2550156" y="1875293"/>
                </a:lnTo>
                <a:lnTo>
                  <a:pt x="2547322" y="1876260"/>
                </a:lnTo>
                <a:lnTo>
                  <a:pt x="2546377" y="1877228"/>
                </a:lnTo>
                <a:lnTo>
                  <a:pt x="2545747" y="1877873"/>
                </a:lnTo>
                <a:lnTo>
                  <a:pt x="2545432" y="1878518"/>
                </a:lnTo>
                <a:lnTo>
                  <a:pt x="2545432" y="1879485"/>
                </a:lnTo>
                <a:lnTo>
                  <a:pt x="2545432" y="1880130"/>
                </a:lnTo>
                <a:lnTo>
                  <a:pt x="2546062" y="1881097"/>
                </a:lnTo>
                <a:lnTo>
                  <a:pt x="2546692" y="1882065"/>
                </a:lnTo>
                <a:lnTo>
                  <a:pt x="2547951" y="1883032"/>
                </a:lnTo>
                <a:lnTo>
                  <a:pt x="2551730" y="1885935"/>
                </a:lnTo>
                <a:lnTo>
                  <a:pt x="2548266" y="1885612"/>
                </a:lnTo>
                <a:lnTo>
                  <a:pt x="2545432" y="1885289"/>
                </a:lnTo>
                <a:lnTo>
                  <a:pt x="2542598" y="1884645"/>
                </a:lnTo>
                <a:lnTo>
                  <a:pt x="2540079" y="1883677"/>
                </a:lnTo>
                <a:lnTo>
                  <a:pt x="2535986" y="1882387"/>
                </a:lnTo>
                <a:lnTo>
                  <a:pt x="2531893" y="1880452"/>
                </a:lnTo>
                <a:lnTo>
                  <a:pt x="2528114" y="1878840"/>
                </a:lnTo>
                <a:lnTo>
                  <a:pt x="2523706" y="1877228"/>
                </a:lnTo>
                <a:lnTo>
                  <a:pt x="2521187" y="1876260"/>
                </a:lnTo>
                <a:lnTo>
                  <a:pt x="2518353" y="1875938"/>
                </a:lnTo>
                <a:lnTo>
                  <a:pt x="2515204" y="1875615"/>
                </a:lnTo>
                <a:lnTo>
                  <a:pt x="2511426" y="1875615"/>
                </a:lnTo>
                <a:lnTo>
                  <a:pt x="2529059" y="1872391"/>
                </a:lnTo>
                <a:lnTo>
                  <a:pt x="2546692" y="1869166"/>
                </a:lnTo>
                <a:lnTo>
                  <a:pt x="2556453" y="1867876"/>
                </a:lnTo>
                <a:lnTo>
                  <a:pt x="2566214" y="1866909"/>
                </a:lnTo>
                <a:lnTo>
                  <a:pt x="2576290" y="1865941"/>
                </a:lnTo>
                <a:close/>
                <a:moveTo>
                  <a:pt x="2527618" y="1851008"/>
                </a:moveTo>
                <a:lnTo>
                  <a:pt x="2531745" y="1851008"/>
                </a:lnTo>
                <a:lnTo>
                  <a:pt x="2535238" y="1851008"/>
                </a:lnTo>
                <a:lnTo>
                  <a:pt x="2537778" y="1851585"/>
                </a:lnTo>
                <a:lnTo>
                  <a:pt x="2539683" y="1852451"/>
                </a:lnTo>
                <a:lnTo>
                  <a:pt x="2540953" y="1853317"/>
                </a:lnTo>
                <a:lnTo>
                  <a:pt x="2541270" y="1854472"/>
                </a:lnTo>
                <a:lnTo>
                  <a:pt x="2541588" y="1855915"/>
                </a:lnTo>
                <a:lnTo>
                  <a:pt x="2540953" y="1857358"/>
                </a:lnTo>
                <a:lnTo>
                  <a:pt x="2540000" y="1858513"/>
                </a:lnTo>
                <a:lnTo>
                  <a:pt x="2538730" y="1859956"/>
                </a:lnTo>
                <a:lnTo>
                  <a:pt x="2536825" y="1861111"/>
                </a:lnTo>
                <a:lnTo>
                  <a:pt x="2534285" y="1862265"/>
                </a:lnTo>
                <a:lnTo>
                  <a:pt x="2532063" y="1863131"/>
                </a:lnTo>
                <a:lnTo>
                  <a:pt x="2529205" y="1863708"/>
                </a:lnTo>
                <a:lnTo>
                  <a:pt x="2526030" y="1863708"/>
                </a:lnTo>
                <a:lnTo>
                  <a:pt x="2523173" y="1863708"/>
                </a:lnTo>
                <a:lnTo>
                  <a:pt x="2522538" y="1862842"/>
                </a:lnTo>
                <a:lnTo>
                  <a:pt x="2522538" y="1861977"/>
                </a:lnTo>
                <a:lnTo>
                  <a:pt x="2522855" y="1860822"/>
                </a:lnTo>
                <a:lnTo>
                  <a:pt x="2523173" y="1859956"/>
                </a:lnTo>
                <a:lnTo>
                  <a:pt x="2524443" y="1858801"/>
                </a:lnTo>
                <a:lnTo>
                  <a:pt x="2526030" y="1857647"/>
                </a:lnTo>
                <a:lnTo>
                  <a:pt x="2527935" y="1856492"/>
                </a:lnTo>
                <a:lnTo>
                  <a:pt x="2528570" y="1855915"/>
                </a:lnTo>
                <a:lnTo>
                  <a:pt x="2528888" y="1855338"/>
                </a:lnTo>
                <a:lnTo>
                  <a:pt x="2529205" y="1854183"/>
                </a:lnTo>
                <a:lnTo>
                  <a:pt x="2528888" y="1853317"/>
                </a:lnTo>
                <a:lnTo>
                  <a:pt x="2528570" y="1852163"/>
                </a:lnTo>
                <a:close/>
                <a:moveTo>
                  <a:pt x="955306" y="1849446"/>
                </a:moveTo>
                <a:lnTo>
                  <a:pt x="955941" y="1851356"/>
                </a:lnTo>
                <a:lnTo>
                  <a:pt x="956259" y="1852947"/>
                </a:lnTo>
                <a:lnTo>
                  <a:pt x="955941" y="1854539"/>
                </a:lnTo>
                <a:lnTo>
                  <a:pt x="955623" y="1856766"/>
                </a:lnTo>
                <a:lnTo>
                  <a:pt x="954350" y="1859632"/>
                </a:lnTo>
                <a:lnTo>
                  <a:pt x="952760" y="1863133"/>
                </a:lnTo>
                <a:lnTo>
                  <a:pt x="952124" y="1864406"/>
                </a:lnTo>
                <a:lnTo>
                  <a:pt x="951489" y="1865997"/>
                </a:lnTo>
                <a:lnTo>
                  <a:pt x="951489" y="1867270"/>
                </a:lnTo>
                <a:lnTo>
                  <a:pt x="951806" y="1868544"/>
                </a:lnTo>
                <a:lnTo>
                  <a:pt x="952760" y="1870135"/>
                </a:lnTo>
                <a:lnTo>
                  <a:pt x="954033" y="1871408"/>
                </a:lnTo>
                <a:lnTo>
                  <a:pt x="955941" y="1872681"/>
                </a:lnTo>
                <a:lnTo>
                  <a:pt x="959122" y="1873954"/>
                </a:lnTo>
                <a:lnTo>
                  <a:pt x="962939" y="1873636"/>
                </a:lnTo>
                <a:lnTo>
                  <a:pt x="966119" y="1872681"/>
                </a:lnTo>
                <a:lnTo>
                  <a:pt x="968028" y="1871727"/>
                </a:lnTo>
                <a:lnTo>
                  <a:pt x="969618" y="1870453"/>
                </a:lnTo>
                <a:lnTo>
                  <a:pt x="971845" y="1868862"/>
                </a:lnTo>
                <a:lnTo>
                  <a:pt x="974389" y="1868225"/>
                </a:lnTo>
                <a:lnTo>
                  <a:pt x="978206" y="1867589"/>
                </a:lnTo>
                <a:lnTo>
                  <a:pt x="984251" y="1867907"/>
                </a:lnTo>
                <a:lnTo>
                  <a:pt x="979797" y="1871090"/>
                </a:lnTo>
                <a:lnTo>
                  <a:pt x="975344" y="1874273"/>
                </a:lnTo>
                <a:lnTo>
                  <a:pt x="971210" y="1877774"/>
                </a:lnTo>
                <a:lnTo>
                  <a:pt x="967710" y="1881275"/>
                </a:lnTo>
                <a:lnTo>
                  <a:pt x="964530" y="1884776"/>
                </a:lnTo>
                <a:lnTo>
                  <a:pt x="961030" y="1888278"/>
                </a:lnTo>
                <a:lnTo>
                  <a:pt x="955306" y="1895917"/>
                </a:lnTo>
                <a:lnTo>
                  <a:pt x="950216" y="1903556"/>
                </a:lnTo>
                <a:lnTo>
                  <a:pt x="945126" y="1911513"/>
                </a:lnTo>
                <a:lnTo>
                  <a:pt x="940355" y="1919470"/>
                </a:lnTo>
                <a:lnTo>
                  <a:pt x="935585" y="1927108"/>
                </a:lnTo>
                <a:lnTo>
                  <a:pt x="930176" y="1934747"/>
                </a:lnTo>
                <a:lnTo>
                  <a:pt x="924133" y="1942385"/>
                </a:lnTo>
                <a:lnTo>
                  <a:pt x="921270" y="1946205"/>
                </a:lnTo>
                <a:lnTo>
                  <a:pt x="917453" y="1949706"/>
                </a:lnTo>
                <a:lnTo>
                  <a:pt x="913954" y="1953207"/>
                </a:lnTo>
                <a:lnTo>
                  <a:pt x="909819" y="1956390"/>
                </a:lnTo>
                <a:lnTo>
                  <a:pt x="905684" y="1959891"/>
                </a:lnTo>
                <a:lnTo>
                  <a:pt x="900913" y="1962755"/>
                </a:lnTo>
                <a:lnTo>
                  <a:pt x="895824" y="1965620"/>
                </a:lnTo>
                <a:lnTo>
                  <a:pt x="890099" y="1968484"/>
                </a:lnTo>
                <a:lnTo>
                  <a:pt x="884373" y="1971030"/>
                </a:lnTo>
                <a:lnTo>
                  <a:pt x="878012" y="1973895"/>
                </a:lnTo>
                <a:lnTo>
                  <a:pt x="871332" y="1976123"/>
                </a:lnTo>
                <a:lnTo>
                  <a:pt x="864016" y="1978032"/>
                </a:lnTo>
                <a:lnTo>
                  <a:pt x="855111" y="1976441"/>
                </a:lnTo>
                <a:lnTo>
                  <a:pt x="847158" y="1974531"/>
                </a:lnTo>
                <a:lnTo>
                  <a:pt x="839842" y="1972304"/>
                </a:lnTo>
                <a:lnTo>
                  <a:pt x="833481" y="1969757"/>
                </a:lnTo>
                <a:lnTo>
                  <a:pt x="828073" y="1967529"/>
                </a:lnTo>
                <a:lnTo>
                  <a:pt x="823302" y="1964347"/>
                </a:lnTo>
                <a:lnTo>
                  <a:pt x="819486" y="1961482"/>
                </a:lnTo>
                <a:lnTo>
                  <a:pt x="816304" y="1958618"/>
                </a:lnTo>
                <a:lnTo>
                  <a:pt x="813760" y="1955117"/>
                </a:lnTo>
                <a:lnTo>
                  <a:pt x="811852" y="1951934"/>
                </a:lnTo>
                <a:lnTo>
                  <a:pt x="810579" y="1948433"/>
                </a:lnTo>
                <a:lnTo>
                  <a:pt x="809625" y="1944932"/>
                </a:lnTo>
                <a:lnTo>
                  <a:pt x="809625" y="1940794"/>
                </a:lnTo>
                <a:lnTo>
                  <a:pt x="810262" y="1937293"/>
                </a:lnTo>
                <a:lnTo>
                  <a:pt x="810897" y="1933155"/>
                </a:lnTo>
                <a:lnTo>
                  <a:pt x="812169" y="1929654"/>
                </a:lnTo>
                <a:lnTo>
                  <a:pt x="813442" y="1925517"/>
                </a:lnTo>
                <a:lnTo>
                  <a:pt x="815350" y="1921698"/>
                </a:lnTo>
                <a:lnTo>
                  <a:pt x="817895" y="1917560"/>
                </a:lnTo>
                <a:lnTo>
                  <a:pt x="820439" y="1913422"/>
                </a:lnTo>
                <a:lnTo>
                  <a:pt x="826166" y="1905465"/>
                </a:lnTo>
                <a:lnTo>
                  <a:pt x="832844" y="1897827"/>
                </a:lnTo>
                <a:lnTo>
                  <a:pt x="839842" y="1890188"/>
                </a:lnTo>
                <a:lnTo>
                  <a:pt x="847158" y="1883185"/>
                </a:lnTo>
                <a:lnTo>
                  <a:pt x="854156" y="1876501"/>
                </a:lnTo>
                <a:lnTo>
                  <a:pt x="860518" y="1870771"/>
                </a:lnTo>
                <a:lnTo>
                  <a:pt x="867515" y="1870453"/>
                </a:lnTo>
                <a:lnTo>
                  <a:pt x="873559" y="1870771"/>
                </a:lnTo>
                <a:lnTo>
                  <a:pt x="878648" y="1871090"/>
                </a:lnTo>
                <a:lnTo>
                  <a:pt x="882783" y="1872045"/>
                </a:lnTo>
                <a:lnTo>
                  <a:pt x="891371" y="1873954"/>
                </a:lnTo>
                <a:lnTo>
                  <a:pt x="895506" y="1874591"/>
                </a:lnTo>
                <a:lnTo>
                  <a:pt x="900595" y="1875228"/>
                </a:lnTo>
                <a:lnTo>
                  <a:pt x="912364" y="1868225"/>
                </a:lnTo>
                <a:lnTo>
                  <a:pt x="918408" y="1864724"/>
                </a:lnTo>
                <a:lnTo>
                  <a:pt x="925088" y="1861223"/>
                </a:lnTo>
                <a:lnTo>
                  <a:pt x="931768" y="1858040"/>
                </a:lnTo>
                <a:lnTo>
                  <a:pt x="939083" y="1855175"/>
                </a:lnTo>
                <a:lnTo>
                  <a:pt x="946717" y="1851992"/>
                </a:lnTo>
                <a:close/>
                <a:moveTo>
                  <a:pt x="3939516" y="1844636"/>
                </a:moveTo>
                <a:lnTo>
                  <a:pt x="3942346" y="1844636"/>
                </a:lnTo>
                <a:lnTo>
                  <a:pt x="3943919" y="1845265"/>
                </a:lnTo>
                <a:lnTo>
                  <a:pt x="3944862" y="1846209"/>
                </a:lnTo>
                <a:lnTo>
                  <a:pt x="3945806" y="1847153"/>
                </a:lnTo>
                <a:lnTo>
                  <a:pt x="3946121" y="1848726"/>
                </a:lnTo>
                <a:lnTo>
                  <a:pt x="3946435" y="1849985"/>
                </a:lnTo>
                <a:lnTo>
                  <a:pt x="3946750" y="1851243"/>
                </a:lnTo>
                <a:lnTo>
                  <a:pt x="3947379" y="1852502"/>
                </a:lnTo>
                <a:lnTo>
                  <a:pt x="3950524" y="1852502"/>
                </a:lnTo>
                <a:lnTo>
                  <a:pt x="3951782" y="1852187"/>
                </a:lnTo>
                <a:lnTo>
                  <a:pt x="3952411" y="1851872"/>
                </a:lnTo>
                <a:lnTo>
                  <a:pt x="3952725" y="1851243"/>
                </a:lnTo>
                <a:lnTo>
                  <a:pt x="3953040" y="1850928"/>
                </a:lnTo>
                <a:lnTo>
                  <a:pt x="3953354" y="1849670"/>
                </a:lnTo>
                <a:lnTo>
                  <a:pt x="3953983" y="1849985"/>
                </a:lnTo>
                <a:lnTo>
                  <a:pt x="3954612" y="1850614"/>
                </a:lnTo>
                <a:lnTo>
                  <a:pt x="3954927" y="1851243"/>
                </a:lnTo>
                <a:lnTo>
                  <a:pt x="3955241" y="1851872"/>
                </a:lnTo>
                <a:lnTo>
                  <a:pt x="3955241" y="1853446"/>
                </a:lnTo>
                <a:lnTo>
                  <a:pt x="3954927" y="1855648"/>
                </a:lnTo>
                <a:lnTo>
                  <a:pt x="3953040" y="1859424"/>
                </a:lnTo>
                <a:lnTo>
                  <a:pt x="3951153" y="1863829"/>
                </a:lnTo>
                <a:lnTo>
                  <a:pt x="3950838" y="1865402"/>
                </a:lnTo>
                <a:lnTo>
                  <a:pt x="3950838" y="1867290"/>
                </a:lnTo>
                <a:lnTo>
                  <a:pt x="3950838" y="1867919"/>
                </a:lnTo>
                <a:lnTo>
                  <a:pt x="3951153" y="1868548"/>
                </a:lnTo>
                <a:lnTo>
                  <a:pt x="3951782" y="1869178"/>
                </a:lnTo>
                <a:lnTo>
                  <a:pt x="3952725" y="1870121"/>
                </a:lnTo>
                <a:lnTo>
                  <a:pt x="3954927" y="1871065"/>
                </a:lnTo>
                <a:lnTo>
                  <a:pt x="3958701" y="1871380"/>
                </a:lnTo>
                <a:lnTo>
                  <a:pt x="3963105" y="1871380"/>
                </a:lnTo>
                <a:lnTo>
                  <a:pt x="3969395" y="1871065"/>
                </a:lnTo>
                <a:lnTo>
                  <a:pt x="3970338" y="1876100"/>
                </a:lnTo>
                <a:lnTo>
                  <a:pt x="3966879" y="1877673"/>
                </a:lnTo>
                <a:lnTo>
                  <a:pt x="3962476" y="1878617"/>
                </a:lnTo>
                <a:lnTo>
                  <a:pt x="3957757" y="1879246"/>
                </a:lnTo>
                <a:lnTo>
                  <a:pt x="3951782" y="1879561"/>
                </a:lnTo>
                <a:lnTo>
                  <a:pt x="3950838" y="1877358"/>
                </a:lnTo>
                <a:lnTo>
                  <a:pt x="3949895" y="1874841"/>
                </a:lnTo>
                <a:lnTo>
                  <a:pt x="3946750" y="1870436"/>
                </a:lnTo>
                <a:lnTo>
                  <a:pt x="3940774" y="1860997"/>
                </a:lnTo>
                <a:lnTo>
                  <a:pt x="3938258" y="1856907"/>
                </a:lnTo>
                <a:lnTo>
                  <a:pt x="3937629" y="1855019"/>
                </a:lnTo>
                <a:lnTo>
                  <a:pt x="3937000" y="1852502"/>
                </a:lnTo>
                <a:lnTo>
                  <a:pt x="3937000" y="1850614"/>
                </a:lnTo>
                <a:lnTo>
                  <a:pt x="3937314" y="1848726"/>
                </a:lnTo>
                <a:lnTo>
                  <a:pt x="3938258" y="1846524"/>
                </a:lnTo>
                <a:close/>
                <a:moveTo>
                  <a:pt x="1261615" y="1844636"/>
                </a:moveTo>
                <a:lnTo>
                  <a:pt x="1266031" y="1844636"/>
                </a:lnTo>
                <a:lnTo>
                  <a:pt x="1268870" y="1845266"/>
                </a:lnTo>
                <a:lnTo>
                  <a:pt x="1269817" y="1845896"/>
                </a:lnTo>
                <a:lnTo>
                  <a:pt x="1270764" y="1846211"/>
                </a:lnTo>
                <a:lnTo>
                  <a:pt x="1271394" y="1847157"/>
                </a:lnTo>
                <a:lnTo>
                  <a:pt x="1271710" y="1848102"/>
                </a:lnTo>
                <a:lnTo>
                  <a:pt x="1272025" y="1849677"/>
                </a:lnTo>
                <a:lnTo>
                  <a:pt x="1271710" y="1851568"/>
                </a:lnTo>
                <a:lnTo>
                  <a:pt x="1270764" y="1855979"/>
                </a:lnTo>
                <a:lnTo>
                  <a:pt x="1270448" y="1857869"/>
                </a:lnTo>
                <a:lnTo>
                  <a:pt x="1270764" y="1859760"/>
                </a:lnTo>
                <a:lnTo>
                  <a:pt x="1271079" y="1861650"/>
                </a:lnTo>
                <a:lnTo>
                  <a:pt x="1271710" y="1862595"/>
                </a:lnTo>
                <a:lnTo>
                  <a:pt x="1272973" y="1863226"/>
                </a:lnTo>
                <a:lnTo>
                  <a:pt x="1273918" y="1864171"/>
                </a:lnTo>
                <a:lnTo>
                  <a:pt x="1275180" y="1864486"/>
                </a:lnTo>
                <a:lnTo>
                  <a:pt x="1278650" y="1865431"/>
                </a:lnTo>
                <a:lnTo>
                  <a:pt x="1284013" y="1865746"/>
                </a:lnTo>
                <a:lnTo>
                  <a:pt x="1290638" y="1865431"/>
                </a:lnTo>
                <a:lnTo>
                  <a:pt x="1281174" y="1869212"/>
                </a:lnTo>
                <a:lnTo>
                  <a:pt x="1276126" y="1871733"/>
                </a:lnTo>
                <a:lnTo>
                  <a:pt x="1271710" y="1874253"/>
                </a:lnTo>
                <a:lnTo>
                  <a:pt x="1270448" y="1875513"/>
                </a:lnTo>
                <a:lnTo>
                  <a:pt x="1269186" y="1877089"/>
                </a:lnTo>
                <a:lnTo>
                  <a:pt x="1268555" y="1878349"/>
                </a:lnTo>
                <a:lnTo>
                  <a:pt x="1268240" y="1879610"/>
                </a:lnTo>
                <a:lnTo>
                  <a:pt x="1268870" y="1880870"/>
                </a:lnTo>
                <a:lnTo>
                  <a:pt x="1269817" y="1882130"/>
                </a:lnTo>
                <a:lnTo>
                  <a:pt x="1271710" y="1883390"/>
                </a:lnTo>
                <a:lnTo>
                  <a:pt x="1274549" y="1884966"/>
                </a:lnTo>
                <a:lnTo>
                  <a:pt x="1276758" y="1885911"/>
                </a:lnTo>
                <a:lnTo>
                  <a:pt x="1275811" y="1885911"/>
                </a:lnTo>
                <a:lnTo>
                  <a:pt x="1266347" y="1883390"/>
                </a:lnTo>
                <a:lnTo>
                  <a:pt x="1259722" y="1881815"/>
                </a:lnTo>
                <a:lnTo>
                  <a:pt x="1252782" y="1880870"/>
                </a:lnTo>
                <a:lnTo>
                  <a:pt x="1246472" y="1880240"/>
                </a:lnTo>
                <a:lnTo>
                  <a:pt x="1243948" y="1880240"/>
                </a:lnTo>
                <a:lnTo>
                  <a:pt x="1241425" y="1880555"/>
                </a:lnTo>
                <a:lnTo>
                  <a:pt x="1243002" y="1879294"/>
                </a:lnTo>
                <a:lnTo>
                  <a:pt x="1245210" y="1878349"/>
                </a:lnTo>
                <a:lnTo>
                  <a:pt x="1248681" y="1877089"/>
                </a:lnTo>
                <a:lnTo>
                  <a:pt x="1252466" y="1875828"/>
                </a:lnTo>
                <a:lnTo>
                  <a:pt x="1255621" y="1874883"/>
                </a:lnTo>
                <a:lnTo>
                  <a:pt x="1258776" y="1874253"/>
                </a:lnTo>
                <a:lnTo>
                  <a:pt x="1260353" y="1873308"/>
                </a:lnTo>
                <a:lnTo>
                  <a:pt x="1261615" y="1872678"/>
                </a:lnTo>
                <a:lnTo>
                  <a:pt x="1262561" y="1871417"/>
                </a:lnTo>
                <a:lnTo>
                  <a:pt x="1263509" y="1870157"/>
                </a:lnTo>
                <a:lnTo>
                  <a:pt x="1264454" y="1868267"/>
                </a:lnTo>
                <a:lnTo>
                  <a:pt x="1265085" y="1866376"/>
                </a:lnTo>
                <a:lnTo>
                  <a:pt x="1257515" y="1865746"/>
                </a:lnTo>
                <a:lnTo>
                  <a:pt x="1252466" y="1865431"/>
                </a:lnTo>
                <a:lnTo>
                  <a:pt x="1249627" y="1864486"/>
                </a:lnTo>
                <a:lnTo>
                  <a:pt x="1248681" y="1864171"/>
                </a:lnTo>
                <a:lnTo>
                  <a:pt x="1248365" y="1863541"/>
                </a:lnTo>
                <a:lnTo>
                  <a:pt x="1248051" y="1862910"/>
                </a:lnTo>
                <a:lnTo>
                  <a:pt x="1248051" y="1861650"/>
                </a:lnTo>
                <a:lnTo>
                  <a:pt x="1248365" y="1859130"/>
                </a:lnTo>
                <a:lnTo>
                  <a:pt x="1248996" y="1855664"/>
                </a:lnTo>
                <a:lnTo>
                  <a:pt x="1249312" y="1850307"/>
                </a:lnTo>
                <a:lnTo>
                  <a:pt x="1253728" y="1851568"/>
                </a:lnTo>
                <a:lnTo>
                  <a:pt x="1256883" y="1852198"/>
                </a:lnTo>
                <a:lnTo>
                  <a:pt x="1259406" y="1852198"/>
                </a:lnTo>
                <a:lnTo>
                  <a:pt x="1261300" y="1851883"/>
                </a:lnTo>
                <a:lnTo>
                  <a:pt x="1261930" y="1851253"/>
                </a:lnTo>
                <a:lnTo>
                  <a:pt x="1262246" y="1850937"/>
                </a:lnTo>
                <a:lnTo>
                  <a:pt x="1262561" y="1849362"/>
                </a:lnTo>
                <a:lnTo>
                  <a:pt x="1262246" y="1847157"/>
                </a:lnTo>
                <a:close/>
                <a:moveTo>
                  <a:pt x="3996967" y="1831958"/>
                </a:moveTo>
                <a:lnTo>
                  <a:pt x="3999805" y="1833545"/>
                </a:lnTo>
                <a:lnTo>
                  <a:pt x="4002959" y="1835133"/>
                </a:lnTo>
                <a:lnTo>
                  <a:pt x="4005166" y="1836720"/>
                </a:lnTo>
                <a:lnTo>
                  <a:pt x="4007373" y="1838308"/>
                </a:lnTo>
                <a:lnTo>
                  <a:pt x="4009581" y="1839895"/>
                </a:lnTo>
                <a:lnTo>
                  <a:pt x="4011157" y="1842118"/>
                </a:lnTo>
                <a:lnTo>
                  <a:pt x="4012419" y="1844023"/>
                </a:lnTo>
                <a:lnTo>
                  <a:pt x="4013680" y="1845610"/>
                </a:lnTo>
                <a:lnTo>
                  <a:pt x="4014626" y="1847833"/>
                </a:lnTo>
                <a:lnTo>
                  <a:pt x="4015887" y="1849738"/>
                </a:lnTo>
                <a:lnTo>
                  <a:pt x="4016833" y="1853865"/>
                </a:lnTo>
                <a:lnTo>
                  <a:pt x="4017464" y="1857993"/>
                </a:lnTo>
                <a:lnTo>
                  <a:pt x="4017464" y="1862120"/>
                </a:lnTo>
                <a:lnTo>
                  <a:pt x="4016833" y="1866565"/>
                </a:lnTo>
                <a:lnTo>
                  <a:pt x="4016518" y="1871011"/>
                </a:lnTo>
                <a:lnTo>
                  <a:pt x="4014626" y="1879266"/>
                </a:lnTo>
                <a:lnTo>
                  <a:pt x="4013680" y="1883393"/>
                </a:lnTo>
                <a:lnTo>
                  <a:pt x="4013365" y="1887203"/>
                </a:lnTo>
                <a:lnTo>
                  <a:pt x="4013049" y="1891013"/>
                </a:lnTo>
                <a:lnTo>
                  <a:pt x="4013365" y="1894823"/>
                </a:lnTo>
                <a:lnTo>
                  <a:pt x="4017149" y="1893236"/>
                </a:lnTo>
                <a:lnTo>
                  <a:pt x="4020617" y="1892283"/>
                </a:lnTo>
                <a:lnTo>
                  <a:pt x="4024086" y="1891013"/>
                </a:lnTo>
                <a:lnTo>
                  <a:pt x="4026608" y="1890696"/>
                </a:lnTo>
                <a:lnTo>
                  <a:pt x="4029131" y="1890696"/>
                </a:lnTo>
                <a:lnTo>
                  <a:pt x="4031338" y="1891013"/>
                </a:lnTo>
                <a:lnTo>
                  <a:pt x="4033230" y="1891331"/>
                </a:lnTo>
                <a:lnTo>
                  <a:pt x="4034492" y="1892283"/>
                </a:lnTo>
                <a:lnTo>
                  <a:pt x="4035753" y="1893553"/>
                </a:lnTo>
                <a:lnTo>
                  <a:pt x="4036384" y="1894506"/>
                </a:lnTo>
                <a:lnTo>
                  <a:pt x="4037014" y="1896093"/>
                </a:lnTo>
                <a:lnTo>
                  <a:pt x="4037014" y="1897363"/>
                </a:lnTo>
                <a:lnTo>
                  <a:pt x="4037014" y="1898951"/>
                </a:lnTo>
                <a:lnTo>
                  <a:pt x="4036384" y="1901173"/>
                </a:lnTo>
                <a:lnTo>
                  <a:pt x="4035753" y="1903078"/>
                </a:lnTo>
                <a:lnTo>
                  <a:pt x="4034492" y="1904983"/>
                </a:lnTo>
                <a:lnTo>
                  <a:pt x="4032600" y="1903713"/>
                </a:lnTo>
                <a:lnTo>
                  <a:pt x="4030708" y="1902761"/>
                </a:lnTo>
                <a:lnTo>
                  <a:pt x="4028500" y="1902126"/>
                </a:lnTo>
                <a:lnTo>
                  <a:pt x="4026608" y="1901491"/>
                </a:lnTo>
                <a:lnTo>
                  <a:pt x="4022509" y="1901173"/>
                </a:lnTo>
                <a:lnTo>
                  <a:pt x="4019041" y="1901173"/>
                </a:lnTo>
                <a:lnTo>
                  <a:pt x="4014626" y="1901491"/>
                </a:lnTo>
                <a:lnTo>
                  <a:pt x="4010842" y="1901491"/>
                </a:lnTo>
                <a:lnTo>
                  <a:pt x="4006112" y="1901491"/>
                </a:lnTo>
                <a:lnTo>
                  <a:pt x="4003905" y="1901173"/>
                </a:lnTo>
                <a:lnTo>
                  <a:pt x="4001697" y="1900538"/>
                </a:lnTo>
                <a:lnTo>
                  <a:pt x="4003589" y="1898951"/>
                </a:lnTo>
                <a:lnTo>
                  <a:pt x="4005166" y="1897363"/>
                </a:lnTo>
                <a:lnTo>
                  <a:pt x="4005797" y="1896093"/>
                </a:lnTo>
                <a:lnTo>
                  <a:pt x="4005797" y="1894823"/>
                </a:lnTo>
                <a:lnTo>
                  <a:pt x="4005166" y="1893553"/>
                </a:lnTo>
                <a:lnTo>
                  <a:pt x="4004220" y="1892283"/>
                </a:lnTo>
                <a:lnTo>
                  <a:pt x="4000751" y="1889426"/>
                </a:lnTo>
                <a:lnTo>
                  <a:pt x="3997283" y="1886568"/>
                </a:lnTo>
                <a:lnTo>
                  <a:pt x="3994130" y="1883076"/>
                </a:lnTo>
                <a:lnTo>
                  <a:pt x="3992238" y="1881488"/>
                </a:lnTo>
                <a:lnTo>
                  <a:pt x="3991292" y="1879901"/>
                </a:lnTo>
                <a:lnTo>
                  <a:pt x="3990976" y="1878313"/>
                </a:lnTo>
                <a:lnTo>
                  <a:pt x="3990976" y="1876091"/>
                </a:lnTo>
                <a:lnTo>
                  <a:pt x="3995391" y="1874821"/>
                </a:lnTo>
                <a:lnTo>
                  <a:pt x="3999175" y="1873551"/>
                </a:lnTo>
                <a:lnTo>
                  <a:pt x="4002013" y="1871646"/>
                </a:lnTo>
                <a:lnTo>
                  <a:pt x="4004220" y="1869106"/>
                </a:lnTo>
                <a:lnTo>
                  <a:pt x="4005481" y="1866565"/>
                </a:lnTo>
                <a:lnTo>
                  <a:pt x="4006427" y="1864026"/>
                </a:lnTo>
                <a:lnTo>
                  <a:pt x="4006427" y="1861168"/>
                </a:lnTo>
                <a:lnTo>
                  <a:pt x="4006427" y="1858310"/>
                </a:lnTo>
                <a:lnTo>
                  <a:pt x="4005481" y="1855770"/>
                </a:lnTo>
                <a:lnTo>
                  <a:pt x="4004535" y="1852595"/>
                </a:lnTo>
                <a:lnTo>
                  <a:pt x="4002959" y="1850373"/>
                </a:lnTo>
                <a:lnTo>
                  <a:pt x="4001382" y="1848150"/>
                </a:lnTo>
                <a:lnTo>
                  <a:pt x="3999175" y="1845928"/>
                </a:lnTo>
                <a:lnTo>
                  <a:pt x="3996967" y="1844658"/>
                </a:lnTo>
                <a:lnTo>
                  <a:pt x="3994760" y="1843705"/>
                </a:lnTo>
                <a:lnTo>
                  <a:pt x="3991922" y="1843070"/>
                </a:lnTo>
                <a:lnTo>
                  <a:pt x="3991922" y="1842435"/>
                </a:lnTo>
                <a:lnTo>
                  <a:pt x="3991922" y="1841483"/>
                </a:lnTo>
                <a:lnTo>
                  <a:pt x="3992553" y="1839895"/>
                </a:lnTo>
                <a:lnTo>
                  <a:pt x="3993499" y="1838625"/>
                </a:lnTo>
                <a:lnTo>
                  <a:pt x="3994760" y="1837673"/>
                </a:lnTo>
                <a:lnTo>
                  <a:pt x="3996022" y="1836403"/>
                </a:lnTo>
                <a:lnTo>
                  <a:pt x="3996967" y="1835133"/>
                </a:lnTo>
                <a:lnTo>
                  <a:pt x="3997283" y="1833863"/>
                </a:lnTo>
                <a:lnTo>
                  <a:pt x="3997283" y="1833227"/>
                </a:lnTo>
                <a:close/>
                <a:moveTo>
                  <a:pt x="4622560" y="1830370"/>
                </a:moveTo>
                <a:lnTo>
                  <a:pt x="4623843" y="1830688"/>
                </a:lnTo>
                <a:lnTo>
                  <a:pt x="4625447" y="1831323"/>
                </a:lnTo>
                <a:lnTo>
                  <a:pt x="4626409" y="1831958"/>
                </a:lnTo>
                <a:lnTo>
                  <a:pt x="4627050" y="1832910"/>
                </a:lnTo>
                <a:lnTo>
                  <a:pt x="4627692" y="1833545"/>
                </a:lnTo>
                <a:lnTo>
                  <a:pt x="4628012" y="1834498"/>
                </a:lnTo>
                <a:lnTo>
                  <a:pt x="4628012" y="1836403"/>
                </a:lnTo>
                <a:lnTo>
                  <a:pt x="4627692" y="1838625"/>
                </a:lnTo>
                <a:lnTo>
                  <a:pt x="4627050" y="1841165"/>
                </a:lnTo>
                <a:lnTo>
                  <a:pt x="4625767" y="1845928"/>
                </a:lnTo>
                <a:lnTo>
                  <a:pt x="4625447" y="1848468"/>
                </a:lnTo>
                <a:lnTo>
                  <a:pt x="4625447" y="1850690"/>
                </a:lnTo>
                <a:lnTo>
                  <a:pt x="4625767" y="1851643"/>
                </a:lnTo>
                <a:lnTo>
                  <a:pt x="4626088" y="1852595"/>
                </a:lnTo>
                <a:lnTo>
                  <a:pt x="4626729" y="1853548"/>
                </a:lnTo>
                <a:lnTo>
                  <a:pt x="4627692" y="1854818"/>
                </a:lnTo>
                <a:lnTo>
                  <a:pt x="4628654" y="1855453"/>
                </a:lnTo>
                <a:lnTo>
                  <a:pt x="4630257" y="1856088"/>
                </a:lnTo>
                <a:lnTo>
                  <a:pt x="4631861" y="1856723"/>
                </a:lnTo>
                <a:lnTo>
                  <a:pt x="4634426" y="1857040"/>
                </a:lnTo>
                <a:lnTo>
                  <a:pt x="4639878" y="1857358"/>
                </a:lnTo>
                <a:lnTo>
                  <a:pt x="4646613" y="1857358"/>
                </a:lnTo>
                <a:lnTo>
                  <a:pt x="4645330" y="1858310"/>
                </a:lnTo>
                <a:lnTo>
                  <a:pt x="4644048" y="1858945"/>
                </a:lnTo>
                <a:lnTo>
                  <a:pt x="4640841" y="1860215"/>
                </a:lnTo>
                <a:lnTo>
                  <a:pt x="4636671" y="1861168"/>
                </a:lnTo>
                <a:lnTo>
                  <a:pt x="4632502" y="1862438"/>
                </a:lnTo>
                <a:lnTo>
                  <a:pt x="4623202" y="1864343"/>
                </a:lnTo>
                <a:lnTo>
                  <a:pt x="4619032" y="1865295"/>
                </a:lnTo>
                <a:lnTo>
                  <a:pt x="4615184" y="1866248"/>
                </a:lnTo>
                <a:lnTo>
                  <a:pt x="4615184" y="1870376"/>
                </a:lnTo>
                <a:lnTo>
                  <a:pt x="4615505" y="1872281"/>
                </a:lnTo>
                <a:lnTo>
                  <a:pt x="4616146" y="1873868"/>
                </a:lnTo>
                <a:lnTo>
                  <a:pt x="4616787" y="1875456"/>
                </a:lnTo>
                <a:lnTo>
                  <a:pt x="4618070" y="1877361"/>
                </a:lnTo>
                <a:lnTo>
                  <a:pt x="4619032" y="1878631"/>
                </a:lnTo>
                <a:lnTo>
                  <a:pt x="4620636" y="1879901"/>
                </a:lnTo>
                <a:lnTo>
                  <a:pt x="4622240" y="1881171"/>
                </a:lnTo>
                <a:lnTo>
                  <a:pt x="4624484" y="1882123"/>
                </a:lnTo>
                <a:lnTo>
                  <a:pt x="4627050" y="1883076"/>
                </a:lnTo>
                <a:lnTo>
                  <a:pt x="4629616" y="1884028"/>
                </a:lnTo>
                <a:lnTo>
                  <a:pt x="4633144" y="1884346"/>
                </a:lnTo>
                <a:lnTo>
                  <a:pt x="4636351" y="1884663"/>
                </a:lnTo>
                <a:lnTo>
                  <a:pt x="4640520" y="1884981"/>
                </a:lnTo>
                <a:lnTo>
                  <a:pt x="4644368" y="1884981"/>
                </a:lnTo>
                <a:lnTo>
                  <a:pt x="4638916" y="1887203"/>
                </a:lnTo>
                <a:lnTo>
                  <a:pt x="4636030" y="1888791"/>
                </a:lnTo>
                <a:lnTo>
                  <a:pt x="4633464" y="1890061"/>
                </a:lnTo>
                <a:lnTo>
                  <a:pt x="4632823" y="1890696"/>
                </a:lnTo>
                <a:lnTo>
                  <a:pt x="4632502" y="1891648"/>
                </a:lnTo>
                <a:lnTo>
                  <a:pt x="4632823" y="1892283"/>
                </a:lnTo>
                <a:lnTo>
                  <a:pt x="4633464" y="1892601"/>
                </a:lnTo>
                <a:lnTo>
                  <a:pt x="4635068" y="1892918"/>
                </a:lnTo>
                <a:lnTo>
                  <a:pt x="4637633" y="1893236"/>
                </a:lnTo>
                <a:lnTo>
                  <a:pt x="4645651" y="1893236"/>
                </a:lnTo>
                <a:lnTo>
                  <a:pt x="4635709" y="1900856"/>
                </a:lnTo>
                <a:lnTo>
                  <a:pt x="4631219" y="1904031"/>
                </a:lnTo>
                <a:lnTo>
                  <a:pt x="4627371" y="1906888"/>
                </a:lnTo>
                <a:lnTo>
                  <a:pt x="4622560" y="1909111"/>
                </a:lnTo>
                <a:lnTo>
                  <a:pt x="4617750" y="1911333"/>
                </a:lnTo>
                <a:lnTo>
                  <a:pt x="4611335" y="1913873"/>
                </a:lnTo>
                <a:lnTo>
                  <a:pt x="4603639" y="1916096"/>
                </a:lnTo>
                <a:lnTo>
                  <a:pt x="4602997" y="1913556"/>
                </a:lnTo>
                <a:lnTo>
                  <a:pt x="4602676" y="1910698"/>
                </a:lnTo>
                <a:lnTo>
                  <a:pt x="4602035" y="1904983"/>
                </a:lnTo>
                <a:lnTo>
                  <a:pt x="4602676" y="1899586"/>
                </a:lnTo>
                <a:lnTo>
                  <a:pt x="4603318" y="1893871"/>
                </a:lnTo>
                <a:lnTo>
                  <a:pt x="4605242" y="1882758"/>
                </a:lnTo>
                <a:lnTo>
                  <a:pt x="4606204" y="1877678"/>
                </a:lnTo>
                <a:lnTo>
                  <a:pt x="4607166" y="1872281"/>
                </a:lnTo>
                <a:lnTo>
                  <a:pt x="4607487" y="1866565"/>
                </a:lnTo>
                <a:lnTo>
                  <a:pt x="4607166" y="1861485"/>
                </a:lnTo>
                <a:lnTo>
                  <a:pt x="4606846" y="1858945"/>
                </a:lnTo>
                <a:lnTo>
                  <a:pt x="4606204" y="1856405"/>
                </a:lnTo>
                <a:lnTo>
                  <a:pt x="4605242" y="1853548"/>
                </a:lnTo>
                <a:lnTo>
                  <a:pt x="4604280" y="1851008"/>
                </a:lnTo>
                <a:lnTo>
                  <a:pt x="4602997" y="1848785"/>
                </a:lnTo>
                <a:lnTo>
                  <a:pt x="4601073" y="1845928"/>
                </a:lnTo>
                <a:lnTo>
                  <a:pt x="4599149" y="1843705"/>
                </a:lnTo>
                <a:lnTo>
                  <a:pt x="4596583" y="1841165"/>
                </a:lnTo>
                <a:lnTo>
                  <a:pt x="4593697" y="1838625"/>
                </a:lnTo>
                <a:lnTo>
                  <a:pt x="4590810" y="1836403"/>
                </a:lnTo>
                <a:lnTo>
                  <a:pt x="4586962" y="1833863"/>
                </a:lnTo>
                <a:lnTo>
                  <a:pt x="4583113" y="1831323"/>
                </a:lnTo>
                <a:lnTo>
                  <a:pt x="4594338" y="1834815"/>
                </a:lnTo>
                <a:lnTo>
                  <a:pt x="4601073" y="1836720"/>
                </a:lnTo>
                <a:lnTo>
                  <a:pt x="4607487" y="1837990"/>
                </a:lnTo>
                <a:lnTo>
                  <a:pt x="4610694" y="1838308"/>
                </a:lnTo>
                <a:lnTo>
                  <a:pt x="4613580" y="1838308"/>
                </a:lnTo>
                <a:lnTo>
                  <a:pt x="4615825" y="1837990"/>
                </a:lnTo>
                <a:lnTo>
                  <a:pt x="4618391" y="1837355"/>
                </a:lnTo>
                <a:lnTo>
                  <a:pt x="4619995" y="1836403"/>
                </a:lnTo>
                <a:lnTo>
                  <a:pt x="4621277" y="1835133"/>
                </a:lnTo>
                <a:lnTo>
                  <a:pt x="4622240" y="1833227"/>
                </a:lnTo>
                <a:close/>
                <a:moveTo>
                  <a:pt x="4021138" y="1828783"/>
                </a:moveTo>
                <a:lnTo>
                  <a:pt x="4025069" y="1828783"/>
                </a:lnTo>
                <a:lnTo>
                  <a:pt x="4028018" y="1829085"/>
                </a:lnTo>
                <a:lnTo>
                  <a:pt x="4031293" y="1829388"/>
                </a:lnTo>
                <a:lnTo>
                  <a:pt x="4033587" y="1829690"/>
                </a:lnTo>
                <a:lnTo>
                  <a:pt x="4035552" y="1830597"/>
                </a:lnTo>
                <a:lnTo>
                  <a:pt x="4037845" y="1831202"/>
                </a:lnTo>
                <a:lnTo>
                  <a:pt x="4039156" y="1832109"/>
                </a:lnTo>
                <a:lnTo>
                  <a:pt x="4040466" y="1833318"/>
                </a:lnTo>
                <a:lnTo>
                  <a:pt x="4041121" y="1834528"/>
                </a:lnTo>
                <a:lnTo>
                  <a:pt x="4041449" y="1835435"/>
                </a:lnTo>
                <a:lnTo>
                  <a:pt x="4041776" y="1836645"/>
                </a:lnTo>
                <a:lnTo>
                  <a:pt x="4041449" y="1837552"/>
                </a:lnTo>
                <a:lnTo>
                  <a:pt x="4040793" y="1838761"/>
                </a:lnTo>
                <a:lnTo>
                  <a:pt x="4040138" y="1839669"/>
                </a:lnTo>
                <a:lnTo>
                  <a:pt x="4038828" y="1840878"/>
                </a:lnTo>
                <a:lnTo>
                  <a:pt x="4036862" y="1841483"/>
                </a:lnTo>
                <a:lnTo>
                  <a:pt x="4033587" y="1840878"/>
                </a:lnTo>
                <a:lnTo>
                  <a:pt x="4030638" y="1839366"/>
                </a:lnTo>
                <a:lnTo>
                  <a:pt x="4027690" y="1838156"/>
                </a:lnTo>
                <a:lnTo>
                  <a:pt x="4025397" y="1836947"/>
                </a:lnTo>
                <a:lnTo>
                  <a:pt x="4023759" y="1835133"/>
                </a:lnTo>
                <a:lnTo>
                  <a:pt x="4022776" y="1833318"/>
                </a:lnTo>
                <a:lnTo>
                  <a:pt x="4021466" y="1831202"/>
                </a:lnTo>
                <a:close/>
                <a:moveTo>
                  <a:pt x="1030280" y="1825632"/>
                </a:moveTo>
                <a:lnTo>
                  <a:pt x="1031238" y="1827190"/>
                </a:lnTo>
                <a:lnTo>
                  <a:pt x="1031557" y="1828436"/>
                </a:lnTo>
                <a:lnTo>
                  <a:pt x="1031876" y="1829371"/>
                </a:lnTo>
                <a:lnTo>
                  <a:pt x="1031557" y="1830306"/>
                </a:lnTo>
                <a:lnTo>
                  <a:pt x="1030919" y="1831241"/>
                </a:lnTo>
                <a:lnTo>
                  <a:pt x="1029961" y="1832175"/>
                </a:lnTo>
                <a:lnTo>
                  <a:pt x="1028366" y="1834045"/>
                </a:lnTo>
                <a:lnTo>
                  <a:pt x="1026453" y="1835291"/>
                </a:lnTo>
                <a:lnTo>
                  <a:pt x="1025814" y="1836226"/>
                </a:lnTo>
                <a:lnTo>
                  <a:pt x="1025176" y="1837161"/>
                </a:lnTo>
                <a:lnTo>
                  <a:pt x="1024856" y="1838095"/>
                </a:lnTo>
                <a:lnTo>
                  <a:pt x="1024856" y="1839030"/>
                </a:lnTo>
                <a:lnTo>
                  <a:pt x="1025495" y="1840588"/>
                </a:lnTo>
                <a:lnTo>
                  <a:pt x="1026133" y="1842146"/>
                </a:lnTo>
                <a:lnTo>
                  <a:pt x="1020390" y="1838095"/>
                </a:lnTo>
                <a:lnTo>
                  <a:pt x="1017199" y="1836538"/>
                </a:lnTo>
                <a:lnTo>
                  <a:pt x="1013051" y="1835291"/>
                </a:lnTo>
                <a:lnTo>
                  <a:pt x="1007946" y="1834356"/>
                </a:lnTo>
                <a:lnTo>
                  <a:pt x="1002203" y="1833733"/>
                </a:lnTo>
                <a:lnTo>
                  <a:pt x="994865" y="1834045"/>
                </a:lnTo>
                <a:lnTo>
                  <a:pt x="985613" y="1834668"/>
                </a:lnTo>
                <a:lnTo>
                  <a:pt x="984974" y="1836538"/>
                </a:lnTo>
                <a:lnTo>
                  <a:pt x="984974" y="1838095"/>
                </a:lnTo>
                <a:lnTo>
                  <a:pt x="985293" y="1839342"/>
                </a:lnTo>
                <a:lnTo>
                  <a:pt x="985931" y="1840588"/>
                </a:lnTo>
                <a:lnTo>
                  <a:pt x="987208" y="1841523"/>
                </a:lnTo>
                <a:lnTo>
                  <a:pt x="988803" y="1842146"/>
                </a:lnTo>
                <a:lnTo>
                  <a:pt x="991993" y="1843392"/>
                </a:lnTo>
                <a:lnTo>
                  <a:pt x="1000609" y="1845262"/>
                </a:lnTo>
                <a:lnTo>
                  <a:pt x="1004437" y="1846196"/>
                </a:lnTo>
                <a:lnTo>
                  <a:pt x="1006032" y="1846820"/>
                </a:lnTo>
                <a:lnTo>
                  <a:pt x="1007309" y="1847754"/>
                </a:lnTo>
                <a:lnTo>
                  <a:pt x="1006351" y="1849935"/>
                </a:lnTo>
                <a:lnTo>
                  <a:pt x="1004757" y="1851805"/>
                </a:lnTo>
                <a:lnTo>
                  <a:pt x="1002841" y="1853363"/>
                </a:lnTo>
                <a:lnTo>
                  <a:pt x="999970" y="1855232"/>
                </a:lnTo>
                <a:lnTo>
                  <a:pt x="996779" y="1856478"/>
                </a:lnTo>
                <a:lnTo>
                  <a:pt x="992632" y="1857413"/>
                </a:lnTo>
                <a:lnTo>
                  <a:pt x="988165" y="1858348"/>
                </a:lnTo>
                <a:lnTo>
                  <a:pt x="983060" y="1858971"/>
                </a:lnTo>
                <a:lnTo>
                  <a:pt x="981465" y="1856478"/>
                </a:lnTo>
                <a:lnTo>
                  <a:pt x="979869" y="1853363"/>
                </a:lnTo>
                <a:lnTo>
                  <a:pt x="976998" y="1847754"/>
                </a:lnTo>
                <a:lnTo>
                  <a:pt x="975402" y="1844638"/>
                </a:lnTo>
                <a:lnTo>
                  <a:pt x="973169" y="1842146"/>
                </a:lnTo>
                <a:lnTo>
                  <a:pt x="970298" y="1839653"/>
                </a:lnTo>
                <a:lnTo>
                  <a:pt x="968702" y="1838718"/>
                </a:lnTo>
                <a:lnTo>
                  <a:pt x="966788" y="1837784"/>
                </a:lnTo>
                <a:lnTo>
                  <a:pt x="974446" y="1836226"/>
                </a:lnTo>
                <a:lnTo>
                  <a:pt x="981465" y="1834356"/>
                </a:lnTo>
                <a:lnTo>
                  <a:pt x="994865" y="1830306"/>
                </a:lnTo>
                <a:lnTo>
                  <a:pt x="1001884" y="1828436"/>
                </a:lnTo>
                <a:lnTo>
                  <a:pt x="1009861" y="1827190"/>
                </a:lnTo>
                <a:lnTo>
                  <a:pt x="1019113" y="1826255"/>
                </a:lnTo>
                <a:lnTo>
                  <a:pt x="1024537" y="1825944"/>
                </a:lnTo>
                <a:close/>
                <a:moveTo>
                  <a:pt x="2356234" y="1800186"/>
                </a:moveTo>
                <a:lnTo>
                  <a:pt x="2361795" y="1800186"/>
                </a:lnTo>
                <a:lnTo>
                  <a:pt x="2361177" y="1801515"/>
                </a:lnTo>
                <a:lnTo>
                  <a:pt x="2360868" y="1802844"/>
                </a:lnTo>
                <a:lnTo>
                  <a:pt x="2361177" y="1804173"/>
                </a:lnTo>
                <a:lnTo>
                  <a:pt x="2361486" y="1805170"/>
                </a:lnTo>
                <a:lnTo>
                  <a:pt x="2362105" y="1805835"/>
                </a:lnTo>
                <a:lnTo>
                  <a:pt x="2363031" y="1806499"/>
                </a:lnTo>
                <a:lnTo>
                  <a:pt x="2365194" y="1807828"/>
                </a:lnTo>
                <a:lnTo>
                  <a:pt x="2367048" y="1808825"/>
                </a:lnTo>
                <a:lnTo>
                  <a:pt x="2368902" y="1810154"/>
                </a:lnTo>
                <a:lnTo>
                  <a:pt x="2369520" y="1811151"/>
                </a:lnTo>
                <a:lnTo>
                  <a:pt x="2370138" y="1812148"/>
                </a:lnTo>
                <a:lnTo>
                  <a:pt x="2370138" y="1813145"/>
                </a:lnTo>
                <a:lnTo>
                  <a:pt x="2370138" y="1814474"/>
                </a:lnTo>
                <a:lnTo>
                  <a:pt x="2367976" y="1813810"/>
                </a:lnTo>
                <a:lnTo>
                  <a:pt x="2365194" y="1813477"/>
                </a:lnTo>
                <a:lnTo>
                  <a:pt x="2358397" y="1813477"/>
                </a:lnTo>
                <a:lnTo>
                  <a:pt x="2350363" y="1813810"/>
                </a:lnTo>
                <a:lnTo>
                  <a:pt x="2342330" y="1814142"/>
                </a:lnTo>
                <a:lnTo>
                  <a:pt x="2338622" y="1814142"/>
                </a:lnTo>
                <a:lnTo>
                  <a:pt x="2334914" y="1813810"/>
                </a:lnTo>
                <a:lnTo>
                  <a:pt x="2331824" y="1813477"/>
                </a:lnTo>
                <a:lnTo>
                  <a:pt x="2328734" y="1812480"/>
                </a:lnTo>
                <a:lnTo>
                  <a:pt x="2326572" y="1811151"/>
                </a:lnTo>
                <a:lnTo>
                  <a:pt x="2325954" y="1810154"/>
                </a:lnTo>
                <a:lnTo>
                  <a:pt x="2325027" y="1809157"/>
                </a:lnTo>
                <a:lnTo>
                  <a:pt x="2324718" y="1808161"/>
                </a:lnTo>
                <a:lnTo>
                  <a:pt x="2324410" y="1807164"/>
                </a:lnTo>
                <a:lnTo>
                  <a:pt x="2324100" y="1805835"/>
                </a:lnTo>
                <a:lnTo>
                  <a:pt x="2324410" y="1804506"/>
                </a:lnTo>
                <a:lnTo>
                  <a:pt x="2326264" y="1804506"/>
                </a:lnTo>
                <a:lnTo>
                  <a:pt x="2327808" y="1804838"/>
                </a:lnTo>
                <a:lnTo>
                  <a:pt x="2329353" y="1805170"/>
                </a:lnTo>
                <a:lnTo>
                  <a:pt x="2330588" y="1805835"/>
                </a:lnTo>
                <a:lnTo>
                  <a:pt x="2332133" y="1807164"/>
                </a:lnTo>
                <a:lnTo>
                  <a:pt x="2333369" y="1808493"/>
                </a:lnTo>
                <a:lnTo>
                  <a:pt x="2334914" y="1810154"/>
                </a:lnTo>
                <a:lnTo>
                  <a:pt x="2335532" y="1811151"/>
                </a:lnTo>
                <a:lnTo>
                  <a:pt x="2337078" y="1811816"/>
                </a:lnTo>
                <a:lnTo>
                  <a:pt x="2338313" y="1812148"/>
                </a:lnTo>
                <a:lnTo>
                  <a:pt x="2339858" y="1812480"/>
                </a:lnTo>
                <a:lnTo>
                  <a:pt x="2342021" y="1812480"/>
                </a:lnTo>
                <a:lnTo>
                  <a:pt x="2344492" y="1812480"/>
                </a:lnTo>
                <a:lnTo>
                  <a:pt x="2346964" y="1811816"/>
                </a:lnTo>
                <a:lnTo>
                  <a:pt x="2348200" y="1810487"/>
                </a:lnTo>
                <a:lnTo>
                  <a:pt x="2348818" y="1809822"/>
                </a:lnTo>
                <a:lnTo>
                  <a:pt x="2349127" y="1808825"/>
                </a:lnTo>
                <a:lnTo>
                  <a:pt x="2348818" y="1807828"/>
                </a:lnTo>
                <a:lnTo>
                  <a:pt x="2348200" y="1806832"/>
                </a:lnTo>
                <a:lnTo>
                  <a:pt x="2346964" y="1804838"/>
                </a:lnTo>
                <a:lnTo>
                  <a:pt x="2346346" y="1804173"/>
                </a:lnTo>
                <a:lnTo>
                  <a:pt x="2346346" y="1802844"/>
                </a:lnTo>
                <a:lnTo>
                  <a:pt x="2346655" y="1802180"/>
                </a:lnTo>
                <a:lnTo>
                  <a:pt x="2347891" y="1801515"/>
                </a:lnTo>
                <a:lnTo>
                  <a:pt x="2349437" y="1800850"/>
                </a:lnTo>
                <a:lnTo>
                  <a:pt x="2352526" y="1800518"/>
                </a:lnTo>
                <a:close/>
                <a:moveTo>
                  <a:pt x="4102736" y="1793836"/>
                </a:moveTo>
                <a:lnTo>
                  <a:pt x="4107181" y="1793836"/>
                </a:lnTo>
                <a:lnTo>
                  <a:pt x="4111626" y="1794484"/>
                </a:lnTo>
                <a:lnTo>
                  <a:pt x="4114801" y="1795782"/>
                </a:lnTo>
                <a:lnTo>
                  <a:pt x="4111626" y="1799025"/>
                </a:lnTo>
                <a:lnTo>
                  <a:pt x="4107816" y="1801944"/>
                </a:lnTo>
                <a:lnTo>
                  <a:pt x="4104324" y="1805187"/>
                </a:lnTo>
                <a:lnTo>
                  <a:pt x="4100514" y="1808431"/>
                </a:lnTo>
                <a:lnTo>
                  <a:pt x="4097656" y="1811998"/>
                </a:lnTo>
                <a:lnTo>
                  <a:pt x="4096069" y="1813620"/>
                </a:lnTo>
                <a:lnTo>
                  <a:pt x="4094799" y="1815566"/>
                </a:lnTo>
                <a:lnTo>
                  <a:pt x="4094164" y="1817512"/>
                </a:lnTo>
                <a:lnTo>
                  <a:pt x="4093529" y="1819782"/>
                </a:lnTo>
                <a:lnTo>
                  <a:pt x="4093211" y="1821729"/>
                </a:lnTo>
                <a:lnTo>
                  <a:pt x="4093211" y="1823999"/>
                </a:lnTo>
                <a:lnTo>
                  <a:pt x="4090988" y="1823999"/>
                </a:lnTo>
                <a:lnTo>
                  <a:pt x="4089401" y="1823350"/>
                </a:lnTo>
                <a:lnTo>
                  <a:pt x="4087813" y="1822701"/>
                </a:lnTo>
                <a:lnTo>
                  <a:pt x="4086861" y="1822053"/>
                </a:lnTo>
                <a:lnTo>
                  <a:pt x="4085908" y="1821080"/>
                </a:lnTo>
                <a:lnTo>
                  <a:pt x="4085273" y="1820107"/>
                </a:lnTo>
                <a:lnTo>
                  <a:pt x="4084321" y="1817836"/>
                </a:lnTo>
                <a:lnTo>
                  <a:pt x="4083051" y="1815891"/>
                </a:lnTo>
                <a:lnTo>
                  <a:pt x="4082416" y="1815242"/>
                </a:lnTo>
                <a:lnTo>
                  <a:pt x="4080828" y="1814269"/>
                </a:lnTo>
                <a:lnTo>
                  <a:pt x="4079558" y="1813944"/>
                </a:lnTo>
                <a:lnTo>
                  <a:pt x="4077653" y="1813620"/>
                </a:lnTo>
                <a:lnTo>
                  <a:pt x="4075113" y="1813296"/>
                </a:lnTo>
                <a:lnTo>
                  <a:pt x="4071938" y="1813620"/>
                </a:lnTo>
                <a:lnTo>
                  <a:pt x="4086861" y="1807133"/>
                </a:lnTo>
                <a:lnTo>
                  <a:pt x="4094481" y="1804214"/>
                </a:lnTo>
                <a:lnTo>
                  <a:pt x="4102736" y="1801295"/>
                </a:lnTo>
                <a:lnTo>
                  <a:pt x="4102101" y="1800647"/>
                </a:lnTo>
                <a:lnTo>
                  <a:pt x="4101784" y="1800322"/>
                </a:lnTo>
                <a:lnTo>
                  <a:pt x="4100196" y="1799674"/>
                </a:lnTo>
                <a:lnTo>
                  <a:pt x="4097974" y="1799349"/>
                </a:lnTo>
                <a:lnTo>
                  <a:pt x="4095116" y="1799025"/>
                </a:lnTo>
                <a:lnTo>
                  <a:pt x="4082733" y="1799349"/>
                </a:lnTo>
                <a:lnTo>
                  <a:pt x="4085908" y="1797728"/>
                </a:lnTo>
                <a:lnTo>
                  <a:pt x="4089718" y="1796430"/>
                </a:lnTo>
                <a:lnTo>
                  <a:pt x="4093846" y="1795133"/>
                </a:lnTo>
                <a:lnTo>
                  <a:pt x="4098609" y="1794484"/>
                </a:lnTo>
                <a:close/>
                <a:moveTo>
                  <a:pt x="639763" y="1790684"/>
                </a:moveTo>
                <a:lnTo>
                  <a:pt x="644349" y="1791636"/>
                </a:lnTo>
                <a:lnTo>
                  <a:pt x="648608" y="1792271"/>
                </a:lnTo>
                <a:lnTo>
                  <a:pt x="654177" y="1792589"/>
                </a:lnTo>
                <a:lnTo>
                  <a:pt x="660401" y="1792589"/>
                </a:lnTo>
                <a:lnTo>
                  <a:pt x="658763" y="1793859"/>
                </a:lnTo>
                <a:lnTo>
                  <a:pt x="657452" y="1795129"/>
                </a:lnTo>
                <a:lnTo>
                  <a:pt x="655815" y="1797034"/>
                </a:lnTo>
                <a:lnTo>
                  <a:pt x="655159" y="1798621"/>
                </a:lnTo>
                <a:lnTo>
                  <a:pt x="654832" y="1800209"/>
                </a:lnTo>
                <a:lnTo>
                  <a:pt x="654504" y="1802114"/>
                </a:lnTo>
                <a:lnTo>
                  <a:pt x="655159" y="1804336"/>
                </a:lnTo>
                <a:lnTo>
                  <a:pt x="656142" y="1806559"/>
                </a:lnTo>
                <a:lnTo>
                  <a:pt x="651883" y="1805606"/>
                </a:lnTo>
                <a:lnTo>
                  <a:pt x="648280" y="1804336"/>
                </a:lnTo>
                <a:lnTo>
                  <a:pt x="645659" y="1802431"/>
                </a:lnTo>
                <a:lnTo>
                  <a:pt x="643366" y="1800526"/>
                </a:lnTo>
                <a:lnTo>
                  <a:pt x="642056" y="1798621"/>
                </a:lnTo>
                <a:lnTo>
                  <a:pt x="640419" y="1796081"/>
                </a:lnTo>
                <a:lnTo>
                  <a:pt x="640090" y="1793224"/>
                </a:lnTo>
                <a:close/>
                <a:moveTo>
                  <a:pt x="2486897" y="1782746"/>
                </a:moveTo>
                <a:lnTo>
                  <a:pt x="2490321" y="1783068"/>
                </a:lnTo>
                <a:lnTo>
                  <a:pt x="2492812" y="1783712"/>
                </a:lnTo>
                <a:lnTo>
                  <a:pt x="2494990" y="1785001"/>
                </a:lnTo>
                <a:lnTo>
                  <a:pt x="2496547" y="1786289"/>
                </a:lnTo>
                <a:lnTo>
                  <a:pt x="2497792" y="1788222"/>
                </a:lnTo>
                <a:lnTo>
                  <a:pt x="2498414" y="1789832"/>
                </a:lnTo>
                <a:lnTo>
                  <a:pt x="2498726" y="1791765"/>
                </a:lnTo>
                <a:lnTo>
                  <a:pt x="2498414" y="1793697"/>
                </a:lnTo>
                <a:lnTo>
                  <a:pt x="2498103" y="1796274"/>
                </a:lnTo>
                <a:lnTo>
                  <a:pt x="2497481" y="1797885"/>
                </a:lnTo>
                <a:lnTo>
                  <a:pt x="2496547" y="1799817"/>
                </a:lnTo>
                <a:lnTo>
                  <a:pt x="2495613" y="1801428"/>
                </a:lnTo>
                <a:lnTo>
                  <a:pt x="2494679" y="1802716"/>
                </a:lnTo>
                <a:lnTo>
                  <a:pt x="2493745" y="1804327"/>
                </a:lnTo>
                <a:lnTo>
                  <a:pt x="2492812" y="1804971"/>
                </a:lnTo>
                <a:lnTo>
                  <a:pt x="2489388" y="1804005"/>
                </a:lnTo>
                <a:lnTo>
                  <a:pt x="2487520" y="1802394"/>
                </a:lnTo>
                <a:lnTo>
                  <a:pt x="2486275" y="1801106"/>
                </a:lnTo>
                <a:lnTo>
                  <a:pt x="2485652" y="1799817"/>
                </a:lnTo>
                <a:lnTo>
                  <a:pt x="2485341" y="1798529"/>
                </a:lnTo>
                <a:lnTo>
                  <a:pt x="2485652" y="1797241"/>
                </a:lnTo>
                <a:lnTo>
                  <a:pt x="2486897" y="1794341"/>
                </a:lnTo>
                <a:lnTo>
                  <a:pt x="2488142" y="1791443"/>
                </a:lnTo>
                <a:lnTo>
                  <a:pt x="2488454" y="1790154"/>
                </a:lnTo>
                <a:lnTo>
                  <a:pt x="2488454" y="1788544"/>
                </a:lnTo>
                <a:lnTo>
                  <a:pt x="2488142" y="1786933"/>
                </a:lnTo>
                <a:lnTo>
                  <a:pt x="2486897" y="1785645"/>
                </a:lnTo>
                <a:lnTo>
                  <a:pt x="2485341" y="1784356"/>
                </a:lnTo>
                <a:lnTo>
                  <a:pt x="2482851" y="1783068"/>
                </a:lnTo>
                <a:close/>
                <a:moveTo>
                  <a:pt x="1042988" y="1781181"/>
                </a:moveTo>
                <a:lnTo>
                  <a:pt x="1045846" y="1782797"/>
                </a:lnTo>
                <a:lnTo>
                  <a:pt x="1046798" y="1783766"/>
                </a:lnTo>
                <a:lnTo>
                  <a:pt x="1047433" y="1784736"/>
                </a:lnTo>
                <a:lnTo>
                  <a:pt x="1047751" y="1785705"/>
                </a:lnTo>
                <a:lnTo>
                  <a:pt x="1047751" y="1786675"/>
                </a:lnTo>
                <a:lnTo>
                  <a:pt x="1047751" y="1787644"/>
                </a:lnTo>
                <a:lnTo>
                  <a:pt x="1047433" y="1788936"/>
                </a:lnTo>
                <a:lnTo>
                  <a:pt x="1046481" y="1790875"/>
                </a:lnTo>
                <a:lnTo>
                  <a:pt x="1044258" y="1793137"/>
                </a:lnTo>
                <a:lnTo>
                  <a:pt x="1039813" y="1797661"/>
                </a:lnTo>
                <a:lnTo>
                  <a:pt x="1034733" y="1801862"/>
                </a:lnTo>
                <a:lnTo>
                  <a:pt x="1032511" y="1804447"/>
                </a:lnTo>
                <a:lnTo>
                  <a:pt x="1030288" y="1807032"/>
                </a:lnTo>
                <a:lnTo>
                  <a:pt x="1029018" y="1809294"/>
                </a:lnTo>
                <a:lnTo>
                  <a:pt x="1028067" y="1812202"/>
                </a:lnTo>
                <a:lnTo>
                  <a:pt x="1028067" y="1813495"/>
                </a:lnTo>
                <a:lnTo>
                  <a:pt x="1028067" y="1814787"/>
                </a:lnTo>
                <a:lnTo>
                  <a:pt x="1028383" y="1816079"/>
                </a:lnTo>
                <a:lnTo>
                  <a:pt x="1029018" y="1817695"/>
                </a:lnTo>
                <a:lnTo>
                  <a:pt x="1022351" y="1815756"/>
                </a:lnTo>
                <a:lnTo>
                  <a:pt x="1016636" y="1814787"/>
                </a:lnTo>
                <a:lnTo>
                  <a:pt x="1010603" y="1814141"/>
                </a:lnTo>
                <a:lnTo>
                  <a:pt x="1004570" y="1814141"/>
                </a:lnTo>
                <a:lnTo>
                  <a:pt x="993459" y="1814141"/>
                </a:lnTo>
                <a:lnTo>
                  <a:pt x="988060" y="1813818"/>
                </a:lnTo>
                <a:lnTo>
                  <a:pt x="982663" y="1813171"/>
                </a:lnTo>
                <a:lnTo>
                  <a:pt x="987425" y="1808001"/>
                </a:lnTo>
                <a:lnTo>
                  <a:pt x="992188" y="1802831"/>
                </a:lnTo>
                <a:lnTo>
                  <a:pt x="998220" y="1798307"/>
                </a:lnTo>
                <a:lnTo>
                  <a:pt x="1001713" y="1796369"/>
                </a:lnTo>
                <a:lnTo>
                  <a:pt x="1004888" y="1793783"/>
                </a:lnTo>
                <a:lnTo>
                  <a:pt x="1008699" y="1791844"/>
                </a:lnTo>
                <a:lnTo>
                  <a:pt x="1012825" y="1790229"/>
                </a:lnTo>
                <a:lnTo>
                  <a:pt x="1016953" y="1787967"/>
                </a:lnTo>
                <a:lnTo>
                  <a:pt x="1021398" y="1786352"/>
                </a:lnTo>
                <a:lnTo>
                  <a:pt x="1026478" y="1784736"/>
                </a:lnTo>
                <a:lnTo>
                  <a:pt x="1031876" y="1783443"/>
                </a:lnTo>
                <a:lnTo>
                  <a:pt x="1036956" y="1782151"/>
                </a:lnTo>
                <a:close/>
                <a:moveTo>
                  <a:pt x="4070351" y="1777982"/>
                </a:moveTo>
                <a:lnTo>
                  <a:pt x="4078288" y="1777982"/>
                </a:lnTo>
                <a:lnTo>
                  <a:pt x="4074796" y="1779535"/>
                </a:lnTo>
                <a:lnTo>
                  <a:pt x="4070033" y="1781089"/>
                </a:lnTo>
                <a:lnTo>
                  <a:pt x="4064953" y="1782641"/>
                </a:lnTo>
                <a:lnTo>
                  <a:pt x="4059873" y="1783884"/>
                </a:lnTo>
                <a:lnTo>
                  <a:pt x="4062413" y="1785437"/>
                </a:lnTo>
                <a:lnTo>
                  <a:pt x="4064636" y="1786990"/>
                </a:lnTo>
                <a:lnTo>
                  <a:pt x="4065588" y="1787922"/>
                </a:lnTo>
                <a:lnTo>
                  <a:pt x="4066858" y="1789164"/>
                </a:lnTo>
                <a:lnTo>
                  <a:pt x="4067493" y="1790407"/>
                </a:lnTo>
                <a:lnTo>
                  <a:pt x="4067493" y="1791649"/>
                </a:lnTo>
                <a:lnTo>
                  <a:pt x="4064318" y="1791960"/>
                </a:lnTo>
                <a:lnTo>
                  <a:pt x="4061461" y="1792270"/>
                </a:lnTo>
                <a:lnTo>
                  <a:pt x="4059556" y="1792270"/>
                </a:lnTo>
                <a:lnTo>
                  <a:pt x="4057333" y="1791960"/>
                </a:lnTo>
                <a:lnTo>
                  <a:pt x="4056063" y="1791649"/>
                </a:lnTo>
                <a:lnTo>
                  <a:pt x="4055111" y="1791028"/>
                </a:lnTo>
                <a:lnTo>
                  <a:pt x="4054476" y="1790407"/>
                </a:lnTo>
                <a:lnTo>
                  <a:pt x="4053841" y="1789475"/>
                </a:lnTo>
                <a:lnTo>
                  <a:pt x="4053523" y="1787301"/>
                </a:lnTo>
                <a:lnTo>
                  <a:pt x="4053523" y="1785437"/>
                </a:lnTo>
                <a:lnTo>
                  <a:pt x="4053206" y="1783263"/>
                </a:lnTo>
                <a:lnTo>
                  <a:pt x="4052888" y="1781089"/>
                </a:lnTo>
                <a:lnTo>
                  <a:pt x="4054793" y="1780467"/>
                </a:lnTo>
                <a:lnTo>
                  <a:pt x="4057333" y="1779535"/>
                </a:lnTo>
                <a:lnTo>
                  <a:pt x="4063366" y="1778603"/>
                </a:lnTo>
                <a:close/>
                <a:moveTo>
                  <a:pt x="2722072" y="1773221"/>
                </a:moveTo>
                <a:lnTo>
                  <a:pt x="2725634" y="1773550"/>
                </a:lnTo>
                <a:lnTo>
                  <a:pt x="2728224" y="1774208"/>
                </a:lnTo>
                <a:lnTo>
                  <a:pt x="2730490" y="1774866"/>
                </a:lnTo>
                <a:lnTo>
                  <a:pt x="2732757" y="1775852"/>
                </a:lnTo>
                <a:lnTo>
                  <a:pt x="2735995" y="1777826"/>
                </a:lnTo>
                <a:lnTo>
                  <a:pt x="2738908" y="1780129"/>
                </a:lnTo>
                <a:lnTo>
                  <a:pt x="2740851" y="1781445"/>
                </a:lnTo>
                <a:lnTo>
                  <a:pt x="2742470" y="1782432"/>
                </a:lnTo>
                <a:lnTo>
                  <a:pt x="2744736" y="1783089"/>
                </a:lnTo>
                <a:lnTo>
                  <a:pt x="2747650" y="1783747"/>
                </a:lnTo>
                <a:lnTo>
                  <a:pt x="2750564" y="1784076"/>
                </a:lnTo>
                <a:lnTo>
                  <a:pt x="2754449" y="1784076"/>
                </a:lnTo>
                <a:lnTo>
                  <a:pt x="2758658" y="1784076"/>
                </a:lnTo>
                <a:lnTo>
                  <a:pt x="2763839" y="1783418"/>
                </a:lnTo>
                <a:lnTo>
                  <a:pt x="2763839" y="1784405"/>
                </a:lnTo>
                <a:lnTo>
                  <a:pt x="2763515" y="1785063"/>
                </a:lnTo>
                <a:lnTo>
                  <a:pt x="2762544" y="1785721"/>
                </a:lnTo>
                <a:lnTo>
                  <a:pt x="2760601" y="1786050"/>
                </a:lnTo>
                <a:lnTo>
                  <a:pt x="2756716" y="1786708"/>
                </a:lnTo>
                <a:lnTo>
                  <a:pt x="2751536" y="1786708"/>
                </a:lnTo>
                <a:lnTo>
                  <a:pt x="2740527" y="1786379"/>
                </a:lnTo>
                <a:lnTo>
                  <a:pt x="2735347" y="1786708"/>
                </a:lnTo>
                <a:lnTo>
                  <a:pt x="2731138" y="1787037"/>
                </a:lnTo>
                <a:lnTo>
                  <a:pt x="2732433" y="1789010"/>
                </a:lnTo>
                <a:lnTo>
                  <a:pt x="2733081" y="1790655"/>
                </a:lnTo>
                <a:lnTo>
                  <a:pt x="2733081" y="1792300"/>
                </a:lnTo>
                <a:lnTo>
                  <a:pt x="2733081" y="1793616"/>
                </a:lnTo>
                <a:lnTo>
                  <a:pt x="2733081" y="1795261"/>
                </a:lnTo>
                <a:lnTo>
                  <a:pt x="2732433" y="1796576"/>
                </a:lnTo>
                <a:lnTo>
                  <a:pt x="2730814" y="1799208"/>
                </a:lnTo>
                <a:lnTo>
                  <a:pt x="2729519" y="1801511"/>
                </a:lnTo>
                <a:lnTo>
                  <a:pt x="2728224" y="1804142"/>
                </a:lnTo>
                <a:lnTo>
                  <a:pt x="2727900" y="1805458"/>
                </a:lnTo>
                <a:lnTo>
                  <a:pt x="2727900" y="1806774"/>
                </a:lnTo>
                <a:lnTo>
                  <a:pt x="2727900" y="1808089"/>
                </a:lnTo>
                <a:lnTo>
                  <a:pt x="2728224" y="1809734"/>
                </a:lnTo>
                <a:lnTo>
                  <a:pt x="2723368" y="1808418"/>
                </a:lnTo>
                <a:lnTo>
                  <a:pt x="2719806" y="1806774"/>
                </a:lnTo>
                <a:lnTo>
                  <a:pt x="2717540" y="1805129"/>
                </a:lnTo>
                <a:lnTo>
                  <a:pt x="2715597" y="1802826"/>
                </a:lnTo>
                <a:lnTo>
                  <a:pt x="2714950" y="1801181"/>
                </a:lnTo>
                <a:lnTo>
                  <a:pt x="2714626" y="1799208"/>
                </a:lnTo>
                <a:lnTo>
                  <a:pt x="2714950" y="1797234"/>
                </a:lnTo>
                <a:lnTo>
                  <a:pt x="2715921" y="1794931"/>
                </a:lnTo>
                <a:lnTo>
                  <a:pt x="2718511" y="1790326"/>
                </a:lnTo>
                <a:lnTo>
                  <a:pt x="2720777" y="1785063"/>
                </a:lnTo>
                <a:lnTo>
                  <a:pt x="2721749" y="1782432"/>
                </a:lnTo>
                <a:lnTo>
                  <a:pt x="2722396" y="1779471"/>
                </a:lnTo>
                <a:lnTo>
                  <a:pt x="2722720" y="1776510"/>
                </a:lnTo>
                <a:close/>
                <a:moveTo>
                  <a:pt x="2927986" y="1770045"/>
                </a:moveTo>
                <a:lnTo>
                  <a:pt x="2932431" y="1770045"/>
                </a:lnTo>
                <a:lnTo>
                  <a:pt x="2936876" y="1770045"/>
                </a:lnTo>
                <a:lnTo>
                  <a:pt x="2934653" y="1772461"/>
                </a:lnTo>
                <a:lnTo>
                  <a:pt x="2932113" y="1775567"/>
                </a:lnTo>
                <a:lnTo>
                  <a:pt x="2929256" y="1778328"/>
                </a:lnTo>
                <a:lnTo>
                  <a:pt x="2926398" y="1780744"/>
                </a:lnTo>
                <a:lnTo>
                  <a:pt x="2924493" y="1782124"/>
                </a:lnTo>
                <a:lnTo>
                  <a:pt x="2922271" y="1783160"/>
                </a:lnTo>
                <a:lnTo>
                  <a:pt x="2919731" y="1784195"/>
                </a:lnTo>
                <a:lnTo>
                  <a:pt x="2916873" y="1784885"/>
                </a:lnTo>
                <a:lnTo>
                  <a:pt x="2913380" y="1785230"/>
                </a:lnTo>
                <a:lnTo>
                  <a:pt x="2909888" y="1785921"/>
                </a:lnTo>
                <a:lnTo>
                  <a:pt x="2905443" y="1785921"/>
                </a:lnTo>
                <a:lnTo>
                  <a:pt x="2900363" y="1785921"/>
                </a:lnTo>
                <a:lnTo>
                  <a:pt x="2903220" y="1783160"/>
                </a:lnTo>
                <a:lnTo>
                  <a:pt x="2905443" y="1780054"/>
                </a:lnTo>
                <a:lnTo>
                  <a:pt x="2908300" y="1777638"/>
                </a:lnTo>
                <a:lnTo>
                  <a:pt x="2911475" y="1775222"/>
                </a:lnTo>
                <a:lnTo>
                  <a:pt x="2913063" y="1773842"/>
                </a:lnTo>
                <a:lnTo>
                  <a:pt x="2915603" y="1772461"/>
                </a:lnTo>
                <a:lnTo>
                  <a:pt x="2918143" y="1771771"/>
                </a:lnTo>
                <a:lnTo>
                  <a:pt x="2920683" y="1771081"/>
                </a:lnTo>
                <a:lnTo>
                  <a:pt x="2924176" y="1770391"/>
                </a:lnTo>
                <a:close/>
                <a:moveTo>
                  <a:pt x="2327515" y="1768458"/>
                </a:moveTo>
                <a:lnTo>
                  <a:pt x="2336351" y="1768772"/>
                </a:lnTo>
                <a:lnTo>
                  <a:pt x="2343926" y="1769401"/>
                </a:lnTo>
                <a:lnTo>
                  <a:pt x="2349922" y="1770660"/>
                </a:lnTo>
                <a:lnTo>
                  <a:pt x="2348029" y="1772861"/>
                </a:lnTo>
                <a:lnTo>
                  <a:pt x="2346766" y="1774748"/>
                </a:lnTo>
                <a:lnTo>
                  <a:pt x="2345819" y="1776321"/>
                </a:lnTo>
                <a:lnTo>
                  <a:pt x="2345819" y="1777893"/>
                </a:lnTo>
                <a:lnTo>
                  <a:pt x="2346135" y="1779151"/>
                </a:lnTo>
                <a:lnTo>
                  <a:pt x="2346766" y="1780410"/>
                </a:lnTo>
                <a:lnTo>
                  <a:pt x="2348029" y="1781668"/>
                </a:lnTo>
                <a:lnTo>
                  <a:pt x="2349606" y="1782926"/>
                </a:lnTo>
                <a:lnTo>
                  <a:pt x="2353709" y="1785127"/>
                </a:lnTo>
                <a:lnTo>
                  <a:pt x="2358127" y="1787643"/>
                </a:lnTo>
                <a:lnTo>
                  <a:pt x="2362545" y="1790788"/>
                </a:lnTo>
                <a:lnTo>
                  <a:pt x="2365070" y="1792676"/>
                </a:lnTo>
                <a:lnTo>
                  <a:pt x="2366965" y="1794563"/>
                </a:lnTo>
                <a:lnTo>
                  <a:pt x="2360336" y="1793619"/>
                </a:lnTo>
                <a:lnTo>
                  <a:pt x="2354656" y="1791732"/>
                </a:lnTo>
                <a:lnTo>
                  <a:pt x="2352447" y="1790788"/>
                </a:lnTo>
                <a:lnTo>
                  <a:pt x="2349922" y="1789845"/>
                </a:lnTo>
                <a:lnTo>
                  <a:pt x="2348029" y="1788587"/>
                </a:lnTo>
                <a:lnTo>
                  <a:pt x="2346450" y="1787014"/>
                </a:lnTo>
                <a:lnTo>
                  <a:pt x="2340770" y="1788587"/>
                </a:lnTo>
                <a:lnTo>
                  <a:pt x="2336667" y="1789845"/>
                </a:lnTo>
                <a:lnTo>
                  <a:pt x="2333511" y="1791418"/>
                </a:lnTo>
                <a:lnTo>
                  <a:pt x="2332564" y="1792047"/>
                </a:lnTo>
                <a:lnTo>
                  <a:pt x="2331618" y="1792676"/>
                </a:lnTo>
                <a:lnTo>
                  <a:pt x="2331302" y="1793305"/>
                </a:lnTo>
                <a:lnTo>
                  <a:pt x="2330987" y="1794248"/>
                </a:lnTo>
                <a:lnTo>
                  <a:pt x="2330987" y="1794877"/>
                </a:lnTo>
                <a:lnTo>
                  <a:pt x="2331618" y="1796135"/>
                </a:lnTo>
                <a:lnTo>
                  <a:pt x="2332880" y="1798337"/>
                </a:lnTo>
                <a:lnTo>
                  <a:pt x="2335720" y="1800853"/>
                </a:lnTo>
                <a:lnTo>
                  <a:pt x="2331618" y="1801482"/>
                </a:lnTo>
                <a:lnTo>
                  <a:pt x="2328462" y="1801797"/>
                </a:lnTo>
                <a:lnTo>
                  <a:pt x="2325937" y="1801797"/>
                </a:lnTo>
                <a:lnTo>
                  <a:pt x="2324359" y="1801167"/>
                </a:lnTo>
                <a:lnTo>
                  <a:pt x="2323412" y="1800538"/>
                </a:lnTo>
                <a:lnTo>
                  <a:pt x="2322782" y="1799595"/>
                </a:lnTo>
                <a:lnTo>
                  <a:pt x="2322466" y="1798651"/>
                </a:lnTo>
                <a:lnTo>
                  <a:pt x="2322466" y="1797393"/>
                </a:lnTo>
                <a:lnTo>
                  <a:pt x="2322150" y="1794563"/>
                </a:lnTo>
                <a:lnTo>
                  <a:pt x="2322150" y="1793619"/>
                </a:lnTo>
                <a:lnTo>
                  <a:pt x="2321519" y="1792361"/>
                </a:lnTo>
                <a:lnTo>
                  <a:pt x="2320572" y="1791732"/>
                </a:lnTo>
                <a:lnTo>
                  <a:pt x="2319310" y="1791103"/>
                </a:lnTo>
                <a:lnTo>
                  <a:pt x="2317416" y="1790788"/>
                </a:lnTo>
                <a:lnTo>
                  <a:pt x="2314576" y="1790788"/>
                </a:lnTo>
                <a:lnTo>
                  <a:pt x="2318047" y="1787643"/>
                </a:lnTo>
                <a:lnTo>
                  <a:pt x="2319941" y="1786071"/>
                </a:lnTo>
                <a:lnTo>
                  <a:pt x="2322782" y="1784813"/>
                </a:lnTo>
                <a:lnTo>
                  <a:pt x="2325306" y="1783555"/>
                </a:lnTo>
                <a:lnTo>
                  <a:pt x="2329093" y="1782926"/>
                </a:lnTo>
                <a:lnTo>
                  <a:pt x="2333511" y="1782296"/>
                </a:lnTo>
                <a:lnTo>
                  <a:pt x="2338876" y="1781982"/>
                </a:lnTo>
                <a:lnTo>
                  <a:pt x="2339192" y="1780095"/>
                </a:lnTo>
                <a:lnTo>
                  <a:pt x="2338876" y="1779151"/>
                </a:lnTo>
                <a:lnTo>
                  <a:pt x="2337929" y="1778208"/>
                </a:lnTo>
                <a:lnTo>
                  <a:pt x="2336351" y="1777264"/>
                </a:lnTo>
                <a:lnTo>
                  <a:pt x="2334142" y="1776950"/>
                </a:lnTo>
                <a:lnTo>
                  <a:pt x="2332250" y="1776321"/>
                </a:lnTo>
                <a:lnTo>
                  <a:pt x="2327515" y="1776006"/>
                </a:lnTo>
                <a:lnTo>
                  <a:pt x="2322782" y="1775063"/>
                </a:lnTo>
                <a:lnTo>
                  <a:pt x="2320572" y="1774748"/>
                </a:lnTo>
                <a:lnTo>
                  <a:pt x="2318995" y="1774119"/>
                </a:lnTo>
                <a:lnTo>
                  <a:pt x="2317732" y="1773176"/>
                </a:lnTo>
                <a:lnTo>
                  <a:pt x="2317100" y="1771918"/>
                </a:lnTo>
                <a:lnTo>
                  <a:pt x="2316786" y="1770660"/>
                </a:lnTo>
                <a:lnTo>
                  <a:pt x="2317416" y="1769087"/>
                </a:lnTo>
                <a:close/>
                <a:moveTo>
                  <a:pt x="2660187" y="1763696"/>
                </a:moveTo>
                <a:lnTo>
                  <a:pt x="2663495" y="1763696"/>
                </a:lnTo>
                <a:lnTo>
                  <a:pt x="2666140" y="1764025"/>
                </a:lnTo>
                <a:lnTo>
                  <a:pt x="2668455" y="1765014"/>
                </a:lnTo>
                <a:lnTo>
                  <a:pt x="2670109" y="1766332"/>
                </a:lnTo>
                <a:lnTo>
                  <a:pt x="2671101" y="1767320"/>
                </a:lnTo>
                <a:lnTo>
                  <a:pt x="2671763" y="1768968"/>
                </a:lnTo>
                <a:lnTo>
                  <a:pt x="2671763" y="1770286"/>
                </a:lnTo>
                <a:lnTo>
                  <a:pt x="2671763" y="1771933"/>
                </a:lnTo>
                <a:lnTo>
                  <a:pt x="2671101" y="1773910"/>
                </a:lnTo>
                <a:lnTo>
                  <a:pt x="2670440" y="1775558"/>
                </a:lnTo>
                <a:lnTo>
                  <a:pt x="2669778" y="1776876"/>
                </a:lnTo>
                <a:lnTo>
                  <a:pt x="2667794" y="1779182"/>
                </a:lnTo>
                <a:lnTo>
                  <a:pt x="2666802" y="1780170"/>
                </a:lnTo>
                <a:lnTo>
                  <a:pt x="2665479" y="1781159"/>
                </a:lnTo>
                <a:lnTo>
                  <a:pt x="2662833" y="1779841"/>
                </a:lnTo>
                <a:lnTo>
                  <a:pt x="2660849" y="1778853"/>
                </a:lnTo>
                <a:lnTo>
                  <a:pt x="2659526" y="1778194"/>
                </a:lnTo>
                <a:lnTo>
                  <a:pt x="2658203" y="1777205"/>
                </a:lnTo>
                <a:lnTo>
                  <a:pt x="2658203" y="1776217"/>
                </a:lnTo>
                <a:lnTo>
                  <a:pt x="2658203" y="1775228"/>
                </a:lnTo>
                <a:lnTo>
                  <a:pt x="2659526" y="1772922"/>
                </a:lnTo>
                <a:lnTo>
                  <a:pt x="2660518" y="1770945"/>
                </a:lnTo>
                <a:lnTo>
                  <a:pt x="2660849" y="1769956"/>
                </a:lnTo>
                <a:lnTo>
                  <a:pt x="2660849" y="1768968"/>
                </a:lnTo>
                <a:lnTo>
                  <a:pt x="2660518" y="1767650"/>
                </a:lnTo>
                <a:lnTo>
                  <a:pt x="2659857" y="1766661"/>
                </a:lnTo>
                <a:lnTo>
                  <a:pt x="2658203" y="1765014"/>
                </a:lnTo>
                <a:lnTo>
                  <a:pt x="2655888" y="1764025"/>
                </a:lnTo>
                <a:close/>
                <a:moveTo>
                  <a:pt x="2855546" y="1760514"/>
                </a:moveTo>
                <a:lnTo>
                  <a:pt x="2855913" y="1760514"/>
                </a:lnTo>
                <a:lnTo>
                  <a:pt x="2854447" y="1761043"/>
                </a:lnTo>
                <a:lnTo>
                  <a:pt x="2851150" y="1762102"/>
                </a:lnTo>
                <a:close/>
                <a:moveTo>
                  <a:pt x="706438" y="1758934"/>
                </a:moveTo>
                <a:lnTo>
                  <a:pt x="710816" y="1759841"/>
                </a:lnTo>
                <a:lnTo>
                  <a:pt x="714881" y="1760446"/>
                </a:lnTo>
                <a:lnTo>
                  <a:pt x="720197" y="1760748"/>
                </a:lnTo>
                <a:lnTo>
                  <a:pt x="726138" y="1760748"/>
                </a:lnTo>
                <a:lnTo>
                  <a:pt x="727076" y="1763167"/>
                </a:lnTo>
                <a:lnTo>
                  <a:pt x="727076" y="1765284"/>
                </a:lnTo>
                <a:lnTo>
                  <a:pt x="726764" y="1766493"/>
                </a:lnTo>
                <a:lnTo>
                  <a:pt x="726450" y="1767400"/>
                </a:lnTo>
                <a:lnTo>
                  <a:pt x="725825" y="1768005"/>
                </a:lnTo>
                <a:lnTo>
                  <a:pt x="725200" y="1768912"/>
                </a:lnTo>
                <a:lnTo>
                  <a:pt x="723949" y="1769517"/>
                </a:lnTo>
                <a:lnTo>
                  <a:pt x="722698" y="1770122"/>
                </a:lnTo>
                <a:lnTo>
                  <a:pt x="719258" y="1771029"/>
                </a:lnTo>
                <a:lnTo>
                  <a:pt x="714568" y="1771331"/>
                </a:lnTo>
                <a:lnTo>
                  <a:pt x="708939" y="1771634"/>
                </a:lnTo>
                <a:lnTo>
                  <a:pt x="712066" y="1769820"/>
                </a:lnTo>
                <a:lnTo>
                  <a:pt x="713004" y="1768912"/>
                </a:lnTo>
                <a:lnTo>
                  <a:pt x="713317" y="1768307"/>
                </a:lnTo>
                <a:lnTo>
                  <a:pt x="713630" y="1767703"/>
                </a:lnTo>
                <a:lnTo>
                  <a:pt x="713317" y="1767098"/>
                </a:lnTo>
                <a:lnTo>
                  <a:pt x="712379" y="1765586"/>
                </a:lnTo>
                <a:lnTo>
                  <a:pt x="709252" y="1762562"/>
                </a:lnTo>
                <a:lnTo>
                  <a:pt x="707376" y="1761050"/>
                </a:lnTo>
                <a:lnTo>
                  <a:pt x="707063" y="1759841"/>
                </a:lnTo>
                <a:close/>
                <a:moveTo>
                  <a:pt x="1286300" y="1758911"/>
                </a:moveTo>
                <a:lnTo>
                  <a:pt x="1290200" y="1758911"/>
                </a:lnTo>
                <a:lnTo>
                  <a:pt x="1292801" y="1759229"/>
                </a:lnTo>
                <a:lnTo>
                  <a:pt x="1294100" y="1759864"/>
                </a:lnTo>
                <a:lnTo>
                  <a:pt x="1295400" y="1760816"/>
                </a:lnTo>
                <a:lnTo>
                  <a:pt x="1295400" y="1761451"/>
                </a:lnTo>
                <a:lnTo>
                  <a:pt x="1294425" y="1762404"/>
                </a:lnTo>
                <a:lnTo>
                  <a:pt x="1292475" y="1764626"/>
                </a:lnTo>
                <a:lnTo>
                  <a:pt x="1290525" y="1766849"/>
                </a:lnTo>
                <a:lnTo>
                  <a:pt x="1289551" y="1767801"/>
                </a:lnTo>
                <a:lnTo>
                  <a:pt x="1289226" y="1768436"/>
                </a:lnTo>
                <a:lnTo>
                  <a:pt x="1289551" y="1769071"/>
                </a:lnTo>
                <a:lnTo>
                  <a:pt x="1290200" y="1769389"/>
                </a:lnTo>
                <a:lnTo>
                  <a:pt x="1292150" y="1769389"/>
                </a:lnTo>
                <a:lnTo>
                  <a:pt x="1295075" y="1769389"/>
                </a:lnTo>
                <a:lnTo>
                  <a:pt x="1288250" y="1770659"/>
                </a:lnTo>
                <a:lnTo>
                  <a:pt x="1284350" y="1771929"/>
                </a:lnTo>
                <a:lnTo>
                  <a:pt x="1282401" y="1773516"/>
                </a:lnTo>
                <a:lnTo>
                  <a:pt x="1281425" y="1774469"/>
                </a:lnTo>
                <a:lnTo>
                  <a:pt x="1280450" y="1775739"/>
                </a:lnTo>
                <a:lnTo>
                  <a:pt x="1278501" y="1776691"/>
                </a:lnTo>
                <a:lnTo>
                  <a:pt x="1275575" y="1777326"/>
                </a:lnTo>
                <a:lnTo>
                  <a:pt x="1269725" y="1778279"/>
                </a:lnTo>
                <a:lnTo>
                  <a:pt x="1269400" y="1779549"/>
                </a:lnTo>
                <a:lnTo>
                  <a:pt x="1269075" y="1781136"/>
                </a:lnTo>
                <a:lnTo>
                  <a:pt x="1269400" y="1782406"/>
                </a:lnTo>
                <a:lnTo>
                  <a:pt x="1269725" y="1783359"/>
                </a:lnTo>
                <a:lnTo>
                  <a:pt x="1271025" y="1785264"/>
                </a:lnTo>
                <a:lnTo>
                  <a:pt x="1272975" y="1786851"/>
                </a:lnTo>
                <a:lnTo>
                  <a:pt x="1274926" y="1788756"/>
                </a:lnTo>
                <a:lnTo>
                  <a:pt x="1276875" y="1790344"/>
                </a:lnTo>
                <a:lnTo>
                  <a:pt x="1278175" y="1792249"/>
                </a:lnTo>
                <a:lnTo>
                  <a:pt x="1278826" y="1793201"/>
                </a:lnTo>
                <a:lnTo>
                  <a:pt x="1279150" y="1794154"/>
                </a:lnTo>
                <a:lnTo>
                  <a:pt x="1275250" y="1794471"/>
                </a:lnTo>
                <a:lnTo>
                  <a:pt x="1271675" y="1794789"/>
                </a:lnTo>
                <a:lnTo>
                  <a:pt x="1268750" y="1795424"/>
                </a:lnTo>
                <a:lnTo>
                  <a:pt x="1266475" y="1796376"/>
                </a:lnTo>
                <a:lnTo>
                  <a:pt x="1263875" y="1797011"/>
                </a:lnTo>
                <a:lnTo>
                  <a:pt x="1262575" y="1797964"/>
                </a:lnTo>
                <a:lnTo>
                  <a:pt x="1261275" y="1798916"/>
                </a:lnTo>
                <a:lnTo>
                  <a:pt x="1260300" y="1800186"/>
                </a:lnTo>
                <a:lnTo>
                  <a:pt x="1256725" y="1799551"/>
                </a:lnTo>
                <a:lnTo>
                  <a:pt x="1254775" y="1798916"/>
                </a:lnTo>
                <a:lnTo>
                  <a:pt x="1254125" y="1798281"/>
                </a:lnTo>
                <a:lnTo>
                  <a:pt x="1254125" y="1797964"/>
                </a:lnTo>
                <a:lnTo>
                  <a:pt x="1254125" y="1797329"/>
                </a:lnTo>
                <a:lnTo>
                  <a:pt x="1254450" y="1797011"/>
                </a:lnTo>
                <a:lnTo>
                  <a:pt x="1256075" y="1796059"/>
                </a:lnTo>
                <a:lnTo>
                  <a:pt x="1259000" y="1795424"/>
                </a:lnTo>
                <a:lnTo>
                  <a:pt x="1261925" y="1794471"/>
                </a:lnTo>
                <a:lnTo>
                  <a:pt x="1266150" y="1794471"/>
                </a:lnTo>
                <a:lnTo>
                  <a:pt x="1261275" y="1794154"/>
                </a:lnTo>
                <a:lnTo>
                  <a:pt x="1258350" y="1793519"/>
                </a:lnTo>
                <a:lnTo>
                  <a:pt x="1256075" y="1792566"/>
                </a:lnTo>
                <a:lnTo>
                  <a:pt x="1255425" y="1791931"/>
                </a:lnTo>
                <a:lnTo>
                  <a:pt x="1254775" y="1791296"/>
                </a:lnTo>
                <a:lnTo>
                  <a:pt x="1254775" y="1790026"/>
                </a:lnTo>
                <a:lnTo>
                  <a:pt x="1255100" y="1788439"/>
                </a:lnTo>
                <a:lnTo>
                  <a:pt x="1255750" y="1786534"/>
                </a:lnTo>
                <a:lnTo>
                  <a:pt x="1256725" y="1784946"/>
                </a:lnTo>
                <a:lnTo>
                  <a:pt x="1259650" y="1781454"/>
                </a:lnTo>
                <a:lnTo>
                  <a:pt x="1260300" y="1779549"/>
                </a:lnTo>
                <a:lnTo>
                  <a:pt x="1260950" y="1777961"/>
                </a:lnTo>
                <a:lnTo>
                  <a:pt x="1260950" y="1776691"/>
                </a:lnTo>
                <a:lnTo>
                  <a:pt x="1260626" y="1776056"/>
                </a:lnTo>
                <a:lnTo>
                  <a:pt x="1260300" y="1775421"/>
                </a:lnTo>
                <a:lnTo>
                  <a:pt x="1258675" y="1774151"/>
                </a:lnTo>
                <a:lnTo>
                  <a:pt x="1255425" y="1772881"/>
                </a:lnTo>
                <a:lnTo>
                  <a:pt x="1256075" y="1772246"/>
                </a:lnTo>
                <a:lnTo>
                  <a:pt x="1256725" y="1771929"/>
                </a:lnTo>
                <a:lnTo>
                  <a:pt x="1259000" y="1770976"/>
                </a:lnTo>
                <a:lnTo>
                  <a:pt x="1261925" y="1770659"/>
                </a:lnTo>
                <a:lnTo>
                  <a:pt x="1265500" y="1770341"/>
                </a:lnTo>
                <a:lnTo>
                  <a:pt x="1273625" y="1770024"/>
                </a:lnTo>
                <a:lnTo>
                  <a:pt x="1281750" y="1769706"/>
                </a:lnTo>
                <a:lnTo>
                  <a:pt x="1281100" y="1769071"/>
                </a:lnTo>
                <a:lnTo>
                  <a:pt x="1280125" y="1768436"/>
                </a:lnTo>
                <a:lnTo>
                  <a:pt x="1278501" y="1768119"/>
                </a:lnTo>
                <a:lnTo>
                  <a:pt x="1276550" y="1767801"/>
                </a:lnTo>
                <a:lnTo>
                  <a:pt x="1268100" y="1767484"/>
                </a:lnTo>
                <a:lnTo>
                  <a:pt x="1267776" y="1766531"/>
                </a:lnTo>
                <a:lnTo>
                  <a:pt x="1267776" y="1765261"/>
                </a:lnTo>
                <a:lnTo>
                  <a:pt x="1268425" y="1764626"/>
                </a:lnTo>
                <a:lnTo>
                  <a:pt x="1269725" y="1763991"/>
                </a:lnTo>
                <a:lnTo>
                  <a:pt x="1272650" y="1763039"/>
                </a:lnTo>
                <a:lnTo>
                  <a:pt x="1276225" y="1762721"/>
                </a:lnTo>
                <a:lnTo>
                  <a:pt x="1280125" y="1762086"/>
                </a:lnTo>
                <a:lnTo>
                  <a:pt x="1283375" y="1761451"/>
                </a:lnTo>
                <a:lnTo>
                  <a:pt x="1284675" y="1760816"/>
                </a:lnTo>
                <a:lnTo>
                  <a:pt x="1285651" y="1760181"/>
                </a:lnTo>
                <a:lnTo>
                  <a:pt x="1285976" y="1759546"/>
                </a:lnTo>
                <a:close/>
                <a:moveTo>
                  <a:pt x="2748427" y="1757324"/>
                </a:moveTo>
                <a:lnTo>
                  <a:pt x="2750031" y="1757324"/>
                </a:lnTo>
                <a:lnTo>
                  <a:pt x="2752276" y="1757648"/>
                </a:lnTo>
                <a:lnTo>
                  <a:pt x="2758048" y="1758944"/>
                </a:lnTo>
                <a:lnTo>
                  <a:pt x="2761897" y="1758944"/>
                </a:lnTo>
                <a:lnTo>
                  <a:pt x="2765425" y="1758620"/>
                </a:lnTo>
                <a:lnTo>
                  <a:pt x="2763501" y="1759592"/>
                </a:lnTo>
                <a:lnTo>
                  <a:pt x="2761897" y="1760564"/>
                </a:lnTo>
                <a:lnTo>
                  <a:pt x="2759011" y="1762832"/>
                </a:lnTo>
                <a:lnTo>
                  <a:pt x="2757086" y="1765100"/>
                </a:lnTo>
                <a:lnTo>
                  <a:pt x="2754841" y="1767692"/>
                </a:lnTo>
                <a:lnTo>
                  <a:pt x="2751634" y="1769959"/>
                </a:lnTo>
                <a:lnTo>
                  <a:pt x="2750031" y="1770931"/>
                </a:lnTo>
                <a:lnTo>
                  <a:pt x="2748107" y="1771579"/>
                </a:lnTo>
                <a:lnTo>
                  <a:pt x="2745220" y="1772227"/>
                </a:lnTo>
                <a:lnTo>
                  <a:pt x="2742334" y="1772875"/>
                </a:lnTo>
                <a:lnTo>
                  <a:pt x="2739127" y="1773199"/>
                </a:lnTo>
                <a:lnTo>
                  <a:pt x="2734958" y="1773199"/>
                </a:lnTo>
                <a:lnTo>
                  <a:pt x="2733995" y="1771903"/>
                </a:lnTo>
                <a:lnTo>
                  <a:pt x="2733675" y="1771255"/>
                </a:lnTo>
                <a:lnTo>
                  <a:pt x="2733675" y="1770607"/>
                </a:lnTo>
                <a:lnTo>
                  <a:pt x="2734316" y="1769311"/>
                </a:lnTo>
                <a:lnTo>
                  <a:pt x="2735599" y="1768339"/>
                </a:lnTo>
                <a:lnTo>
                  <a:pt x="2737203" y="1767368"/>
                </a:lnTo>
                <a:lnTo>
                  <a:pt x="2739768" y="1766396"/>
                </a:lnTo>
                <a:lnTo>
                  <a:pt x="2744258" y="1764452"/>
                </a:lnTo>
                <a:lnTo>
                  <a:pt x="2748427" y="1762832"/>
                </a:lnTo>
                <a:lnTo>
                  <a:pt x="2750031" y="1762184"/>
                </a:lnTo>
                <a:lnTo>
                  <a:pt x="2750993" y="1761536"/>
                </a:lnTo>
                <a:lnTo>
                  <a:pt x="2750993" y="1760888"/>
                </a:lnTo>
                <a:lnTo>
                  <a:pt x="2750352" y="1760564"/>
                </a:lnTo>
                <a:lnTo>
                  <a:pt x="2748748" y="1759916"/>
                </a:lnTo>
                <a:lnTo>
                  <a:pt x="2745862" y="1759268"/>
                </a:lnTo>
                <a:lnTo>
                  <a:pt x="2746503" y="1758620"/>
                </a:lnTo>
                <a:lnTo>
                  <a:pt x="2747144" y="1757972"/>
                </a:lnTo>
                <a:close/>
                <a:moveTo>
                  <a:pt x="4016376" y="1750995"/>
                </a:moveTo>
                <a:lnTo>
                  <a:pt x="4019811" y="1751318"/>
                </a:lnTo>
                <a:lnTo>
                  <a:pt x="4022622" y="1751641"/>
                </a:lnTo>
                <a:lnTo>
                  <a:pt x="4025433" y="1752287"/>
                </a:lnTo>
                <a:lnTo>
                  <a:pt x="4027931" y="1753255"/>
                </a:lnTo>
                <a:lnTo>
                  <a:pt x="4029805" y="1754547"/>
                </a:lnTo>
                <a:lnTo>
                  <a:pt x="4031679" y="1755838"/>
                </a:lnTo>
                <a:lnTo>
                  <a:pt x="4032928" y="1757130"/>
                </a:lnTo>
                <a:lnTo>
                  <a:pt x="4034177" y="1759067"/>
                </a:lnTo>
                <a:lnTo>
                  <a:pt x="4034802" y="1760682"/>
                </a:lnTo>
                <a:lnTo>
                  <a:pt x="4035114" y="1761973"/>
                </a:lnTo>
                <a:lnTo>
                  <a:pt x="4035426" y="1763588"/>
                </a:lnTo>
                <a:lnTo>
                  <a:pt x="4035426" y="1765202"/>
                </a:lnTo>
                <a:lnTo>
                  <a:pt x="4034802" y="1766816"/>
                </a:lnTo>
                <a:lnTo>
                  <a:pt x="4034177" y="1768108"/>
                </a:lnTo>
                <a:lnTo>
                  <a:pt x="4033552" y="1769077"/>
                </a:lnTo>
                <a:lnTo>
                  <a:pt x="4032303" y="1770045"/>
                </a:lnTo>
                <a:lnTo>
                  <a:pt x="4027619" y="1768754"/>
                </a:lnTo>
                <a:lnTo>
                  <a:pt x="4024184" y="1767462"/>
                </a:lnTo>
                <a:lnTo>
                  <a:pt x="4021373" y="1765202"/>
                </a:lnTo>
                <a:lnTo>
                  <a:pt x="4019187" y="1762942"/>
                </a:lnTo>
                <a:lnTo>
                  <a:pt x="4017938" y="1760359"/>
                </a:lnTo>
                <a:lnTo>
                  <a:pt x="4017001" y="1757130"/>
                </a:lnTo>
                <a:lnTo>
                  <a:pt x="4016689" y="1754224"/>
                </a:lnTo>
                <a:close/>
                <a:moveTo>
                  <a:pt x="2789356" y="1747821"/>
                </a:moveTo>
                <a:lnTo>
                  <a:pt x="2793724" y="1747821"/>
                </a:lnTo>
                <a:lnTo>
                  <a:pt x="2801834" y="1747821"/>
                </a:lnTo>
                <a:lnTo>
                  <a:pt x="2810569" y="1748501"/>
                </a:lnTo>
                <a:lnTo>
                  <a:pt x="2819616" y="1749182"/>
                </a:lnTo>
                <a:lnTo>
                  <a:pt x="2829287" y="1749862"/>
                </a:lnTo>
                <a:lnTo>
                  <a:pt x="2833654" y="1749522"/>
                </a:lnTo>
                <a:lnTo>
                  <a:pt x="2838645" y="1749522"/>
                </a:lnTo>
                <a:lnTo>
                  <a:pt x="2843637" y="1748842"/>
                </a:lnTo>
                <a:lnTo>
                  <a:pt x="2848004" y="1748161"/>
                </a:lnTo>
                <a:lnTo>
                  <a:pt x="2849252" y="1749522"/>
                </a:lnTo>
                <a:lnTo>
                  <a:pt x="2849564" y="1750883"/>
                </a:lnTo>
                <a:lnTo>
                  <a:pt x="2849252" y="1752243"/>
                </a:lnTo>
                <a:lnTo>
                  <a:pt x="2848004" y="1752924"/>
                </a:lnTo>
                <a:lnTo>
                  <a:pt x="2846756" y="1753604"/>
                </a:lnTo>
                <a:lnTo>
                  <a:pt x="2844884" y="1753944"/>
                </a:lnTo>
                <a:lnTo>
                  <a:pt x="2840829" y="1754965"/>
                </a:lnTo>
                <a:lnTo>
                  <a:pt x="2836774" y="1755645"/>
                </a:lnTo>
                <a:lnTo>
                  <a:pt x="2833030" y="1756326"/>
                </a:lnTo>
                <a:lnTo>
                  <a:pt x="2831782" y="1757006"/>
                </a:lnTo>
                <a:lnTo>
                  <a:pt x="2831158" y="1758027"/>
                </a:lnTo>
                <a:lnTo>
                  <a:pt x="2830534" y="1759387"/>
                </a:lnTo>
                <a:lnTo>
                  <a:pt x="2830846" y="1760408"/>
                </a:lnTo>
                <a:lnTo>
                  <a:pt x="2828351" y="1758367"/>
                </a:lnTo>
                <a:lnTo>
                  <a:pt x="2825543" y="1757006"/>
                </a:lnTo>
                <a:lnTo>
                  <a:pt x="2823047" y="1756326"/>
                </a:lnTo>
                <a:lnTo>
                  <a:pt x="2820240" y="1755645"/>
                </a:lnTo>
                <a:lnTo>
                  <a:pt x="2817120" y="1755305"/>
                </a:lnTo>
                <a:lnTo>
                  <a:pt x="2814313" y="1755645"/>
                </a:lnTo>
                <a:lnTo>
                  <a:pt x="2807762" y="1756326"/>
                </a:lnTo>
                <a:lnTo>
                  <a:pt x="2801211" y="1757686"/>
                </a:lnTo>
                <a:lnTo>
                  <a:pt x="2794347" y="1759387"/>
                </a:lnTo>
                <a:lnTo>
                  <a:pt x="2787172" y="1761088"/>
                </a:lnTo>
                <a:lnTo>
                  <a:pt x="2779997" y="1762109"/>
                </a:lnTo>
                <a:lnTo>
                  <a:pt x="2779062" y="1761088"/>
                </a:lnTo>
                <a:lnTo>
                  <a:pt x="2778750" y="1760068"/>
                </a:lnTo>
                <a:lnTo>
                  <a:pt x="2778750" y="1758707"/>
                </a:lnTo>
                <a:lnTo>
                  <a:pt x="2779374" y="1758027"/>
                </a:lnTo>
                <a:lnTo>
                  <a:pt x="2781245" y="1756326"/>
                </a:lnTo>
                <a:lnTo>
                  <a:pt x="2783429" y="1754625"/>
                </a:lnTo>
                <a:lnTo>
                  <a:pt x="2785301" y="1753264"/>
                </a:lnTo>
                <a:lnTo>
                  <a:pt x="2785925" y="1752584"/>
                </a:lnTo>
                <a:lnTo>
                  <a:pt x="2785613" y="1751903"/>
                </a:lnTo>
                <a:lnTo>
                  <a:pt x="2784989" y="1751563"/>
                </a:lnTo>
                <a:lnTo>
                  <a:pt x="2783429" y="1750883"/>
                </a:lnTo>
                <a:lnTo>
                  <a:pt x="2778126" y="1750202"/>
                </a:lnTo>
                <a:lnTo>
                  <a:pt x="2781869" y="1749182"/>
                </a:lnTo>
                <a:lnTo>
                  <a:pt x="2785613" y="1748161"/>
                </a:lnTo>
                <a:close/>
                <a:moveTo>
                  <a:pt x="2631790" y="1738274"/>
                </a:moveTo>
                <a:lnTo>
                  <a:pt x="2633744" y="1738588"/>
                </a:lnTo>
                <a:lnTo>
                  <a:pt x="2635372" y="1738901"/>
                </a:lnTo>
                <a:lnTo>
                  <a:pt x="2636349" y="1739528"/>
                </a:lnTo>
                <a:lnTo>
                  <a:pt x="2637326" y="1740154"/>
                </a:lnTo>
                <a:lnTo>
                  <a:pt x="2638303" y="1741721"/>
                </a:lnTo>
                <a:lnTo>
                  <a:pt x="2639280" y="1743287"/>
                </a:lnTo>
                <a:lnTo>
                  <a:pt x="2642536" y="1742661"/>
                </a:lnTo>
                <a:lnTo>
                  <a:pt x="2645467" y="1741721"/>
                </a:lnTo>
                <a:lnTo>
                  <a:pt x="2648072" y="1740781"/>
                </a:lnTo>
                <a:lnTo>
                  <a:pt x="2649701" y="1740467"/>
                </a:lnTo>
                <a:lnTo>
                  <a:pt x="2652306" y="1740467"/>
                </a:lnTo>
                <a:lnTo>
                  <a:pt x="2652306" y="1741407"/>
                </a:lnTo>
                <a:lnTo>
                  <a:pt x="2651003" y="1742974"/>
                </a:lnTo>
                <a:lnTo>
                  <a:pt x="2650352" y="1745481"/>
                </a:lnTo>
                <a:lnTo>
                  <a:pt x="2649375" y="1748301"/>
                </a:lnTo>
                <a:lnTo>
                  <a:pt x="2649049" y="1749867"/>
                </a:lnTo>
                <a:lnTo>
                  <a:pt x="2649049" y="1751747"/>
                </a:lnTo>
                <a:lnTo>
                  <a:pt x="2649375" y="1753314"/>
                </a:lnTo>
                <a:lnTo>
                  <a:pt x="2649701" y="1754880"/>
                </a:lnTo>
                <a:lnTo>
                  <a:pt x="2650677" y="1756761"/>
                </a:lnTo>
                <a:lnTo>
                  <a:pt x="2652306" y="1758327"/>
                </a:lnTo>
                <a:lnTo>
                  <a:pt x="2653608" y="1760207"/>
                </a:lnTo>
                <a:lnTo>
                  <a:pt x="2655888" y="1762087"/>
                </a:lnTo>
                <a:lnTo>
                  <a:pt x="2649701" y="1761774"/>
                </a:lnTo>
                <a:lnTo>
                  <a:pt x="2645142" y="1761147"/>
                </a:lnTo>
                <a:lnTo>
                  <a:pt x="2640908" y="1760520"/>
                </a:lnTo>
                <a:lnTo>
                  <a:pt x="2637652" y="1759581"/>
                </a:lnTo>
                <a:lnTo>
                  <a:pt x="2635047" y="1758327"/>
                </a:lnTo>
                <a:lnTo>
                  <a:pt x="2633093" y="1757074"/>
                </a:lnTo>
                <a:lnTo>
                  <a:pt x="2631790" y="1755821"/>
                </a:lnTo>
                <a:lnTo>
                  <a:pt x="2631139" y="1754254"/>
                </a:lnTo>
                <a:lnTo>
                  <a:pt x="2630488" y="1752687"/>
                </a:lnTo>
                <a:lnTo>
                  <a:pt x="2630488" y="1750807"/>
                </a:lnTo>
                <a:lnTo>
                  <a:pt x="2630813" y="1747047"/>
                </a:lnTo>
                <a:lnTo>
                  <a:pt x="2631465" y="1742661"/>
                </a:lnTo>
                <a:close/>
                <a:moveTo>
                  <a:pt x="2415541" y="1733533"/>
                </a:moveTo>
                <a:lnTo>
                  <a:pt x="2418716" y="1734431"/>
                </a:lnTo>
                <a:lnTo>
                  <a:pt x="2420938" y="1735330"/>
                </a:lnTo>
                <a:lnTo>
                  <a:pt x="2421891" y="1736528"/>
                </a:lnTo>
                <a:lnTo>
                  <a:pt x="2422526" y="1738026"/>
                </a:lnTo>
                <a:lnTo>
                  <a:pt x="2422208" y="1739224"/>
                </a:lnTo>
                <a:lnTo>
                  <a:pt x="2421256" y="1740422"/>
                </a:lnTo>
                <a:lnTo>
                  <a:pt x="2419668" y="1741920"/>
                </a:lnTo>
                <a:lnTo>
                  <a:pt x="2417763" y="1743118"/>
                </a:lnTo>
                <a:lnTo>
                  <a:pt x="2415223" y="1744615"/>
                </a:lnTo>
                <a:lnTo>
                  <a:pt x="2412683" y="1745514"/>
                </a:lnTo>
                <a:lnTo>
                  <a:pt x="2406015" y="1747311"/>
                </a:lnTo>
                <a:lnTo>
                  <a:pt x="2399348" y="1748809"/>
                </a:lnTo>
                <a:lnTo>
                  <a:pt x="2396173" y="1749109"/>
                </a:lnTo>
                <a:lnTo>
                  <a:pt x="2392363" y="1749408"/>
                </a:lnTo>
                <a:lnTo>
                  <a:pt x="2393315" y="1748210"/>
                </a:lnTo>
                <a:lnTo>
                  <a:pt x="2393950" y="1747012"/>
                </a:lnTo>
                <a:lnTo>
                  <a:pt x="2396808" y="1744915"/>
                </a:lnTo>
                <a:lnTo>
                  <a:pt x="2399665" y="1742818"/>
                </a:lnTo>
                <a:lnTo>
                  <a:pt x="2403159" y="1741021"/>
                </a:lnTo>
                <a:lnTo>
                  <a:pt x="2410143" y="1737427"/>
                </a:lnTo>
                <a:lnTo>
                  <a:pt x="2413001" y="1735330"/>
                </a:lnTo>
                <a:close/>
                <a:moveTo>
                  <a:pt x="4484490" y="1725595"/>
                </a:moveTo>
                <a:lnTo>
                  <a:pt x="4485978" y="1725921"/>
                </a:lnTo>
                <a:lnTo>
                  <a:pt x="4486871" y="1726572"/>
                </a:lnTo>
                <a:lnTo>
                  <a:pt x="4487466" y="1727549"/>
                </a:lnTo>
                <a:lnTo>
                  <a:pt x="4488062" y="1729503"/>
                </a:lnTo>
                <a:lnTo>
                  <a:pt x="4488955" y="1733085"/>
                </a:lnTo>
                <a:lnTo>
                  <a:pt x="4489252" y="1737970"/>
                </a:lnTo>
                <a:lnTo>
                  <a:pt x="4489848" y="1742203"/>
                </a:lnTo>
                <a:lnTo>
                  <a:pt x="4490145" y="1746436"/>
                </a:lnTo>
                <a:lnTo>
                  <a:pt x="4490443" y="1748065"/>
                </a:lnTo>
                <a:lnTo>
                  <a:pt x="4491038" y="1749367"/>
                </a:lnTo>
                <a:lnTo>
                  <a:pt x="4489252" y="1750344"/>
                </a:lnTo>
                <a:lnTo>
                  <a:pt x="4488062" y="1750995"/>
                </a:lnTo>
                <a:lnTo>
                  <a:pt x="4486871" y="1750670"/>
                </a:lnTo>
                <a:lnTo>
                  <a:pt x="4485978" y="1750019"/>
                </a:lnTo>
                <a:lnTo>
                  <a:pt x="4484787" y="1749042"/>
                </a:lnTo>
                <a:lnTo>
                  <a:pt x="4484192" y="1747413"/>
                </a:lnTo>
                <a:lnTo>
                  <a:pt x="4483597" y="1743505"/>
                </a:lnTo>
                <a:lnTo>
                  <a:pt x="4483002" y="1738947"/>
                </a:lnTo>
                <a:lnTo>
                  <a:pt x="4482704" y="1734387"/>
                </a:lnTo>
                <a:lnTo>
                  <a:pt x="4482406" y="1730480"/>
                </a:lnTo>
                <a:lnTo>
                  <a:pt x="4481811" y="1728526"/>
                </a:lnTo>
                <a:lnTo>
                  <a:pt x="4481513" y="1727223"/>
                </a:lnTo>
                <a:lnTo>
                  <a:pt x="4483002" y="1726246"/>
                </a:lnTo>
                <a:close/>
                <a:moveTo>
                  <a:pt x="2682016" y="1717658"/>
                </a:moveTo>
                <a:lnTo>
                  <a:pt x="2686389" y="1717658"/>
                </a:lnTo>
                <a:lnTo>
                  <a:pt x="2684827" y="1719563"/>
                </a:lnTo>
                <a:lnTo>
                  <a:pt x="2684203" y="1721468"/>
                </a:lnTo>
                <a:lnTo>
                  <a:pt x="2683890" y="1723373"/>
                </a:lnTo>
                <a:lnTo>
                  <a:pt x="2684203" y="1725278"/>
                </a:lnTo>
                <a:lnTo>
                  <a:pt x="2684827" y="1726865"/>
                </a:lnTo>
                <a:lnTo>
                  <a:pt x="2685452" y="1728453"/>
                </a:lnTo>
                <a:lnTo>
                  <a:pt x="2687013" y="1731946"/>
                </a:lnTo>
                <a:lnTo>
                  <a:pt x="2687638" y="1733216"/>
                </a:lnTo>
                <a:lnTo>
                  <a:pt x="2687638" y="1734485"/>
                </a:lnTo>
                <a:lnTo>
                  <a:pt x="2687013" y="1735755"/>
                </a:lnTo>
                <a:lnTo>
                  <a:pt x="2685764" y="1736708"/>
                </a:lnTo>
                <a:lnTo>
                  <a:pt x="2683890" y="1737978"/>
                </a:lnTo>
                <a:lnTo>
                  <a:pt x="2680767" y="1738931"/>
                </a:lnTo>
                <a:lnTo>
                  <a:pt x="2676395" y="1739565"/>
                </a:lnTo>
                <a:lnTo>
                  <a:pt x="2671086" y="1739883"/>
                </a:lnTo>
                <a:lnTo>
                  <a:pt x="2671086" y="1738296"/>
                </a:lnTo>
                <a:lnTo>
                  <a:pt x="2670774" y="1736073"/>
                </a:lnTo>
                <a:lnTo>
                  <a:pt x="2669837" y="1732580"/>
                </a:lnTo>
                <a:lnTo>
                  <a:pt x="2668900" y="1728453"/>
                </a:lnTo>
                <a:lnTo>
                  <a:pt x="2668588" y="1726548"/>
                </a:lnTo>
                <a:lnTo>
                  <a:pt x="2668588" y="1724960"/>
                </a:lnTo>
                <a:lnTo>
                  <a:pt x="2668900" y="1723373"/>
                </a:lnTo>
                <a:lnTo>
                  <a:pt x="2669525" y="1721785"/>
                </a:lnTo>
                <a:lnTo>
                  <a:pt x="2670774" y="1720515"/>
                </a:lnTo>
                <a:lnTo>
                  <a:pt x="2672335" y="1719245"/>
                </a:lnTo>
                <a:lnTo>
                  <a:pt x="2674834" y="1718610"/>
                </a:lnTo>
                <a:lnTo>
                  <a:pt x="2677957" y="1717975"/>
                </a:lnTo>
                <a:close/>
                <a:moveTo>
                  <a:pt x="1299167" y="1714462"/>
                </a:moveTo>
                <a:lnTo>
                  <a:pt x="1300781" y="1720038"/>
                </a:lnTo>
                <a:lnTo>
                  <a:pt x="1301750" y="1724302"/>
                </a:lnTo>
                <a:lnTo>
                  <a:pt x="1301750" y="1726270"/>
                </a:lnTo>
                <a:lnTo>
                  <a:pt x="1301428" y="1727910"/>
                </a:lnTo>
                <a:lnTo>
                  <a:pt x="1300781" y="1731190"/>
                </a:lnTo>
                <a:lnTo>
                  <a:pt x="1297229" y="1739718"/>
                </a:lnTo>
                <a:lnTo>
                  <a:pt x="1294647" y="1745950"/>
                </a:lnTo>
                <a:lnTo>
                  <a:pt x="1292386" y="1754150"/>
                </a:lnTo>
                <a:lnTo>
                  <a:pt x="1284314" y="1754150"/>
                </a:lnTo>
                <a:lnTo>
                  <a:pt x="1278503" y="1753494"/>
                </a:lnTo>
                <a:lnTo>
                  <a:pt x="1276565" y="1753166"/>
                </a:lnTo>
                <a:lnTo>
                  <a:pt x="1274951" y="1752510"/>
                </a:lnTo>
                <a:lnTo>
                  <a:pt x="1273982" y="1751526"/>
                </a:lnTo>
                <a:lnTo>
                  <a:pt x="1273336" y="1750870"/>
                </a:lnTo>
                <a:lnTo>
                  <a:pt x="1272368" y="1749886"/>
                </a:lnTo>
                <a:lnTo>
                  <a:pt x="1272368" y="1749230"/>
                </a:lnTo>
                <a:lnTo>
                  <a:pt x="1272368" y="1748246"/>
                </a:lnTo>
                <a:lnTo>
                  <a:pt x="1273013" y="1747590"/>
                </a:lnTo>
                <a:lnTo>
                  <a:pt x="1274305" y="1745622"/>
                </a:lnTo>
                <a:lnTo>
                  <a:pt x="1275919" y="1743654"/>
                </a:lnTo>
                <a:lnTo>
                  <a:pt x="1278826" y="1740374"/>
                </a:lnTo>
                <a:lnTo>
                  <a:pt x="1279794" y="1739062"/>
                </a:lnTo>
                <a:lnTo>
                  <a:pt x="1279794" y="1738734"/>
                </a:lnTo>
                <a:lnTo>
                  <a:pt x="1279794" y="1738406"/>
                </a:lnTo>
                <a:lnTo>
                  <a:pt x="1279148" y="1738078"/>
                </a:lnTo>
                <a:lnTo>
                  <a:pt x="1278503" y="1738078"/>
                </a:lnTo>
                <a:lnTo>
                  <a:pt x="1275596" y="1738406"/>
                </a:lnTo>
                <a:lnTo>
                  <a:pt x="1270753" y="1739062"/>
                </a:lnTo>
                <a:lnTo>
                  <a:pt x="1263650" y="1740702"/>
                </a:lnTo>
                <a:lnTo>
                  <a:pt x="1268170" y="1739062"/>
                </a:lnTo>
                <a:lnTo>
                  <a:pt x="1271399" y="1737094"/>
                </a:lnTo>
                <a:lnTo>
                  <a:pt x="1274305" y="1735126"/>
                </a:lnTo>
                <a:lnTo>
                  <a:pt x="1276565" y="1733486"/>
                </a:lnTo>
                <a:lnTo>
                  <a:pt x="1278503" y="1732174"/>
                </a:lnTo>
                <a:lnTo>
                  <a:pt x="1279794" y="1730534"/>
                </a:lnTo>
                <a:lnTo>
                  <a:pt x="1282700" y="1727254"/>
                </a:lnTo>
                <a:lnTo>
                  <a:pt x="1284961" y="1724302"/>
                </a:lnTo>
                <a:lnTo>
                  <a:pt x="1288189" y="1720694"/>
                </a:lnTo>
                <a:lnTo>
                  <a:pt x="1290126" y="1719381"/>
                </a:lnTo>
                <a:lnTo>
                  <a:pt x="1292386" y="1717742"/>
                </a:lnTo>
                <a:lnTo>
                  <a:pt x="1295615" y="1716102"/>
                </a:lnTo>
                <a:close/>
                <a:moveTo>
                  <a:pt x="2438438" y="1712896"/>
                </a:moveTo>
                <a:lnTo>
                  <a:pt x="2439679" y="1716389"/>
                </a:lnTo>
                <a:lnTo>
                  <a:pt x="2439679" y="1717976"/>
                </a:lnTo>
                <a:lnTo>
                  <a:pt x="2439989" y="1719246"/>
                </a:lnTo>
                <a:lnTo>
                  <a:pt x="2439679" y="1720516"/>
                </a:lnTo>
                <a:lnTo>
                  <a:pt x="2439058" y="1722104"/>
                </a:lnTo>
                <a:lnTo>
                  <a:pt x="2438438" y="1723056"/>
                </a:lnTo>
                <a:lnTo>
                  <a:pt x="2437197" y="1724009"/>
                </a:lnTo>
                <a:lnTo>
                  <a:pt x="2435646" y="1724961"/>
                </a:lnTo>
                <a:lnTo>
                  <a:pt x="2434095" y="1725597"/>
                </a:lnTo>
                <a:lnTo>
                  <a:pt x="2431923" y="1726231"/>
                </a:lnTo>
                <a:lnTo>
                  <a:pt x="2429442" y="1726867"/>
                </a:lnTo>
                <a:lnTo>
                  <a:pt x="2422927" y="1727184"/>
                </a:lnTo>
                <a:lnTo>
                  <a:pt x="2415172" y="1727184"/>
                </a:lnTo>
                <a:lnTo>
                  <a:pt x="2413001" y="1713531"/>
                </a:lnTo>
                <a:close/>
                <a:moveTo>
                  <a:pt x="2451543" y="1708133"/>
                </a:moveTo>
                <a:lnTo>
                  <a:pt x="2456969" y="1708133"/>
                </a:lnTo>
                <a:lnTo>
                  <a:pt x="2461189" y="1708422"/>
                </a:lnTo>
                <a:lnTo>
                  <a:pt x="2463902" y="1709288"/>
                </a:lnTo>
                <a:lnTo>
                  <a:pt x="2466313" y="1710731"/>
                </a:lnTo>
                <a:lnTo>
                  <a:pt x="2468122" y="1712174"/>
                </a:lnTo>
                <a:lnTo>
                  <a:pt x="2469327" y="1713906"/>
                </a:lnTo>
                <a:lnTo>
                  <a:pt x="2471739" y="1717658"/>
                </a:lnTo>
                <a:lnTo>
                  <a:pt x="2465409" y="1717369"/>
                </a:lnTo>
                <a:lnTo>
                  <a:pt x="2459983" y="1716792"/>
                </a:lnTo>
                <a:lnTo>
                  <a:pt x="2455160" y="1715926"/>
                </a:lnTo>
                <a:lnTo>
                  <a:pt x="2451241" y="1714772"/>
                </a:lnTo>
                <a:lnTo>
                  <a:pt x="2450036" y="1713906"/>
                </a:lnTo>
                <a:lnTo>
                  <a:pt x="2448830" y="1713040"/>
                </a:lnTo>
                <a:lnTo>
                  <a:pt x="2448227" y="1712174"/>
                </a:lnTo>
                <a:lnTo>
                  <a:pt x="2447926" y="1711597"/>
                </a:lnTo>
                <a:lnTo>
                  <a:pt x="2448227" y="1710731"/>
                </a:lnTo>
                <a:lnTo>
                  <a:pt x="2448830" y="1709865"/>
                </a:lnTo>
                <a:lnTo>
                  <a:pt x="2449734" y="1708999"/>
                </a:lnTo>
                <a:close/>
                <a:moveTo>
                  <a:pt x="2776274" y="1706524"/>
                </a:moveTo>
                <a:lnTo>
                  <a:pt x="2776274" y="1707527"/>
                </a:lnTo>
                <a:lnTo>
                  <a:pt x="2776590" y="1708530"/>
                </a:lnTo>
                <a:lnTo>
                  <a:pt x="2777536" y="1709867"/>
                </a:lnTo>
                <a:lnTo>
                  <a:pt x="2778798" y="1710869"/>
                </a:lnTo>
                <a:lnTo>
                  <a:pt x="2780375" y="1712206"/>
                </a:lnTo>
                <a:lnTo>
                  <a:pt x="2781952" y="1713209"/>
                </a:lnTo>
                <a:lnTo>
                  <a:pt x="2783529" y="1714211"/>
                </a:lnTo>
                <a:lnTo>
                  <a:pt x="2784159" y="1716217"/>
                </a:lnTo>
                <a:lnTo>
                  <a:pt x="2784475" y="1716885"/>
                </a:lnTo>
                <a:lnTo>
                  <a:pt x="2784475" y="1717887"/>
                </a:lnTo>
                <a:lnTo>
                  <a:pt x="2779744" y="1718222"/>
                </a:lnTo>
                <a:lnTo>
                  <a:pt x="2776590" y="1717887"/>
                </a:lnTo>
                <a:lnTo>
                  <a:pt x="2774067" y="1717219"/>
                </a:lnTo>
                <a:lnTo>
                  <a:pt x="2772490" y="1716217"/>
                </a:lnTo>
                <a:lnTo>
                  <a:pt x="2771543" y="1714545"/>
                </a:lnTo>
                <a:lnTo>
                  <a:pt x="2770913" y="1712874"/>
                </a:lnTo>
                <a:lnTo>
                  <a:pt x="2770282" y="1709532"/>
                </a:lnTo>
                <a:lnTo>
                  <a:pt x="2765236" y="1710535"/>
                </a:lnTo>
                <a:lnTo>
                  <a:pt x="2761135" y="1711538"/>
                </a:lnTo>
                <a:lnTo>
                  <a:pt x="2757035" y="1712540"/>
                </a:lnTo>
                <a:lnTo>
                  <a:pt x="2753881" y="1713877"/>
                </a:lnTo>
                <a:lnTo>
                  <a:pt x="2746942" y="1716885"/>
                </a:lnTo>
                <a:lnTo>
                  <a:pt x="2743158" y="1718222"/>
                </a:lnTo>
                <a:lnTo>
                  <a:pt x="2739373" y="1719224"/>
                </a:lnTo>
                <a:lnTo>
                  <a:pt x="2737481" y="1718556"/>
                </a:lnTo>
                <a:lnTo>
                  <a:pt x="2736850" y="1717887"/>
                </a:lnTo>
                <a:lnTo>
                  <a:pt x="2736850" y="1716885"/>
                </a:lnTo>
                <a:lnTo>
                  <a:pt x="2737481" y="1716217"/>
                </a:lnTo>
                <a:lnTo>
                  <a:pt x="2738742" y="1715214"/>
                </a:lnTo>
                <a:lnTo>
                  <a:pt x="2740950" y="1713877"/>
                </a:lnTo>
                <a:lnTo>
                  <a:pt x="2745996" y="1711872"/>
                </a:lnTo>
                <a:lnTo>
                  <a:pt x="2752935" y="1709867"/>
                </a:lnTo>
                <a:lnTo>
                  <a:pt x="2760505" y="1708195"/>
                </a:lnTo>
                <a:lnTo>
                  <a:pt x="2768705" y="1706859"/>
                </a:lnTo>
                <a:close/>
                <a:moveTo>
                  <a:pt x="2374107" y="1706524"/>
                </a:moveTo>
                <a:lnTo>
                  <a:pt x="2378130" y="1706835"/>
                </a:lnTo>
                <a:lnTo>
                  <a:pt x="2382461" y="1707767"/>
                </a:lnTo>
                <a:lnTo>
                  <a:pt x="2386484" y="1708388"/>
                </a:lnTo>
                <a:lnTo>
                  <a:pt x="2392363" y="1709320"/>
                </a:lnTo>
                <a:lnTo>
                  <a:pt x="2389268" y="1711494"/>
                </a:lnTo>
                <a:lnTo>
                  <a:pt x="2385865" y="1713047"/>
                </a:lnTo>
                <a:lnTo>
                  <a:pt x="2382151" y="1715222"/>
                </a:lnTo>
                <a:lnTo>
                  <a:pt x="2377819" y="1716464"/>
                </a:lnTo>
                <a:lnTo>
                  <a:pt x="2373179" y="1718017"/>
                </a:lnTo>
                <a:lnTo>
                  <a:pt x="2367918" y="1718949"/>
                </a:lnTo>
                <a:lnTo>
                  <a:pt x="2362349" y="1720191"/>
                </a:lnTo>
                <a:lnTo>
                  <a:pt x="2356159" y="1720813"/>
                </a:lnTo>
                <a:lnTo>
                  <a:pt x="2355850" y="1720502"/>
                </a:lnTo>
                <a:lnTo>
                  <a:pt x="2355850" y="1720191"/>
                </a:lnTo>
                <a:lnTo>
                  <a:pt x="2356159" y="1719260"/>
                </a:lnTo>
                <a:lnTo>
                  <a:pt x="2357397" y="1718327"/>
                </a:lnTo>
                <a:lnTo>
                  <a:pt x="2359563" y="1717706"/>
                </a:lnTo>
                <a:lnTo>
                  <a:pt x="2363895" y="1716464"/>
                </a:lnTo>
                <a:lnTo>
                  <a:pt x="2368536" y="1715222"/>
                </a:lnTo>
                <a:lnTo>
                  <a:pt x="2372559" y="1713669"/>
                </a:lnTo>
                <a:lnTo>
                  <a:pt x="2373797" y="1713047"/>
                </a:lnTo>
                <a:lnTo>
                  <a:pt x="2374416" y="1712736"/>
                </a:lnTo>
                <a:lnTo>
                  <a:pt x="2374416" y="1712426"/>
                </a:lnTo>
                <a:lnTo>
                  <a:pt x="2374107" y="1712115"/>
                </a:lnTo>
                <a:lnTo>
                  <a:pt x="2373179" y="1711494"/>
                </a:lnTo>
                <a:lnTo>
                  <a:pt x="2370393" y="1710873"/>
                </a:lnTo>
                <a:lnTo>
                  <a:pt x="2366989" y="1709941"/>
                </a:lnTo>
                <a:lnTo>
                  <a:pt x="2367300" y="1709009"/>
                </a:lnTo>
                <a:lnTo>
                  <a:pt x="2367918" y="1708077"/>
                </a:lnTo>
                <a:lnTo>
                  <a:pt x="2368846" y="1707146"/>
                </a:lnTo>
                <a:lnTo>
                  <a:pt x="2370393" y="1706835"/>
                </a:lnTo>
                <a:close/>
                <a:moveTo>
                  <a:pt x="2409510" y="1689083"/>
                </a:moveTo>
                <a:lnTo>
                  <a:pt x="2410779" y="1690426"/>
                </a:lnTo>
                <a:lnTo>
                  <a:pt x="2411096" y="1691770"/>
                </a:lnTo>
                <a:lnTo>
                  <a:pt x="2411414" y="1693449"/>
                </a:lnTo>
                <a:lnTo>
                  <a:pt x="2411414" y="1694792"/>
                </a:lnTo>
                <a:lnTo>
                  <a:pt x="2411096" y="1695799"/>
                </a:lnTo>
                <a:lnTo>
                  <a:pt x="2410779" y="1696807"/>
                </a:lnTo>
                <a:lnTo>
                  <a:pt x="2409191" y="1698486"/>
                </a:lnTo>
                <a:lnTo>
                  <a:pt x="2407921" y="1700501"/>
                </a:lnTo>
                <a:lnTo>
                  <a:pt x="2406651" y="1702180"/>
                </a:lnTo>
                <a:lnTo>
                  <a:pt x="2405699" y="1704195"/>
                </a:lnTo>
                <a:lnTo>
                  <a:pt x="2405699" y="1705203"/>
                </a:lnTo>
                <a:lnTo>
                  <a:pt x="2405699" y="1706546"/>
                </a:lnTo>
                <a:lnTo>
                  <a:pt x="2403476" y="1706210"/>
                </a:lnTo>
                <a:lnTo>
                  <a:pt x="2401254" y="1705539"/>
                </a:lnTo>
                <a:lnTo>
                  <a:pt x="2400301" y="1704531"/>
                </a:lnTo>
                <a:lnTo>
                  <a:pt x="2399666" y="1703524"/>
                </a:lnTo>
                <a:lnTo>
                  <a:pt x="2399031" y="1702180"/>
                </a:lnTo>
                <a:lnTo>
                  <a:pt x="2398714" y="1701173"/>
                </a:lnTo>
                <a:lnTo>
                  <a:pt x="2398079" y="1698150"/>
                </a:lnTo>
                <a:lnTo>
                  <a:pt x="2397761" y="1697479"/>
                </a:lnTo>
                <a:lnTo>
                  <a:pt x="2397126" y="1697143"/>
                </a:lnTo>
                <a:lnTo>
                  <a:pt x="2395539" y="1696471"/>
                </a:lnTo>
                <a:lnTo>
                  <a:pt x="2392999" y="1696135"/>
                </a:lnTo>
                <a:lnTo>
                  <a:pt x="2390458" y="1695799"/>
                </a:lnTo>
                <a:lnTo>
                  <a:pt x="2378076" y="1695799"/>
                </a:lnTo>
                <a:lnTo>
                  <a:pt x="2378076" y="1694792"/>
                </a:lnTo>
                <a:lnTo>
                  <a:pt x="2378711" y="1693785"/>
                </a:lnTo>
                <a:lnTo>
                  <a:pt x="2379346" y="1693113"/>
                </a:lnTo>
                <a:lnTo>
                  <a:pt x="2380933" y="1692441"/>
                </a:lnTo>
                <a:lnTo>
                  <a:pt x="2383791" y="1690762"/>
                </a:lnTo>
                <a:lnTo>
                  <a:pt x="2387602" y="1690090"/>
                </a:lnTo>
                <a:lnTo>
                  <a:pt x="2392363" y="1689419"/>
                </a:lnTo>
                <a:lnTo>
                  <a:pt x="2397761" y="1689419"/>
                </a:lnTo>
                <a:close/>
                <a:moveTo>
                  <a:pt x="607976" y="1679558"/>
                </a:moveTo>
                <a:lnTo>
                  <a:pt x="607976" y="1681723"/>
                </a:lnTo>
                <a:lnTo>
                  <a:pt x="608308" y="1683579"/>
                </a:lnTo>
                <a:lnTo>
                  <a:pt x="608973" y="1685744"/>
                </a:lnTo>
                <a:lnTo>
                  <a:pt x="609637" y="1687290"/>
                </a:lnTo>
                <a:lnTo>
                  <a:pt x="611299" y="1690073"/>
                </a:lnTo>
                <a:lnTo>
                  <a:pt x="613625" y="1692857"/>
                </a:lnTo>
                <a:lnTo>
                  <a:pt x="615287" y="1695022"/>
                </a:lnTo>
                <a:lnTo>
                  <a:pt x="615618" y="1696259"/>
                </a:lnTo>
                <a:lnTo>
                  <a:pt x="615951" y="1697496"/>
                </a:lnTo>
                <a:lnTo>
                  <a:pt x="615618" y="1698733"/>
                </a:lnTo>
                <a:lnTo>
                  <a:pt x="614954" y="1700279"/>
                </a:lnTo>
                <a:lnTo>
                  <a:pt x="613957" y="1701825"/>
                </a:lnTo>
                <a:lnTo>
                  <a:pt x="612628" y="1703372"/>
                </a:lnTo>
                <a:lnTo>
                  <a:pt x="610302" y="1702753"/>
                </a:lnTo>
                <a:lnTo>
                  <a:pt x="608308" y="1702135"/>
                </a:lnTo>
                <a:lnTo>
                  <a:pt x="606647" y="1700898"/>
                </a:lnTo>
                <a:lnTo>
                  <a:pt x="605318" y="1699042"/>
                </a:lnTo>
                <a:lnTo>
                  <a:pt x="603989" y="1697496"/>
                </a:lnTo>
                <a:lnTo>
                  <a:pt x="602992" y="1695640"/>
                </a:lnTo>
                <a:lnTo>
                  <a:pt x="602327" y="1693785"/>
                </a:lnTo>
                <a:lnTo>
                  <a:pt x="601663" y="1691620"/>
                </a:lnTo>
                <a:lnTo>
                  <a:pt x="601663" y="1689764"/>
                </a:lnTo>
                <a:lnTo>
                  <a:pt x="601663" y="1687599"/>
                </a:lnTo>
                <a:lnTo>
                  <a:pt x="601995" y="1685744"/>
                </a:lnTo>
                <a:lnTo>
                  <a:pt x="602327" y="1683888"/>
                </a:lnTo>
                <a:lnTo>
                  <a:pt x="603324" y="1682342"/>
                </a:lnTo>
                <a:lnTo>
                  <a:pt x="604322" y="1681105"/>
                </a:lnTo>
                <a:lnTo>
                  <a:pt x="606315" y="1680177"/>
                </a:lnTo>
                <a:close/>
                <a:moveTo>
                  <a:pt x="581660" y="1679537"/>
                </a:moveTo>
                <a:lnTo>
                  <a:pt x="583882" y="1681459"/>
                </a:lnTo>
                <a:lnTo>
                  <a:pt x="585470" y="1683381"/>
                </a:lnTo>
                <a:lnTo>
                  <a:pt x="586740" y="1685944"/>
                </a:lnTo>
                <a:lnTo>
                  <a:pt x="587375" y="1687866"/>
                </a:lnTo>
                <a:lnTo>
                  <a:pt x="588010" y="1690109"/>
                </a:lnTo>
                <a:lnTo>
                  <a:pt x="588327" y="1692672"/>
                </a:lnTo>
                <a:lnTo>
                  <a:pt x="588327" y="1694914"/>
                </a:lnTo>
                <a:lnTo>
                  <a:pt x="588327" y="1697477"/>
                </a:lnTo>
                <a:lnTo>
                  <a:pt x="587692" y="1702602"/>
                </a:lnTo>
                <a:lnTo>
                  <a:pt x="586422" y="1707728"/>
                </a:lnTo>
                <a:lnTo>
                  <a:pt x="583566" y="1717979"/>
                </a:lnTo>
                <a:lnTo>
                  <a:pt x="581977" y="1723105"/>
                </a:lnTo>
                <a:lnTo>
                  <a:pt x="581026" y="1727590"/>
                </a:lnTo>
                <a:lnTo>
                  <a:pt x="581026" y="1730153"/>
                </a:lnTo>
                <a:lnTo>
                  <a:pt x="581026" y="1732395"/>
                </a:lnTo>
                <a:lnTo>
                  <a:pt x="581342" y="1734637"/>
                </a:lnTo>
                <a:lnTo>
                  <a:pt x="581977" y="1736880"/>
                </a:lnTo>
                <a:lnTo>
                  <a:pt x="582930" y="1739122"/>
                </a:lnTo>
                <a:lnTo>
                  <a:pt x="584200" y="1741044"/>
                </a:lnTo>
                <a:lnTo>
                  <a:pt x="585787" y="1742646"/>
                </a:lnTo>
                <a:lnTo>
                  <a:pt x="587692" y="1744889"/>
                </a:lnTo>
                <a:lnTo>
                  <a:pt x="590232" y="1746490"/>
                </a:lnTo>
                <a:lnTo>
                  <a:pt x="593090" y="1747772"/>
                </a:lnTo>
                <a:lnTo>
                  <a:pt x="596265" y="1749373"/>
                </a:lnTo>
                <a:lnTo>
                  <a:pt x="600075" y="1750655"/>
                </a:lnTo>
                <a:lnTo>
                  <a:pt x="595312" y="1750975"/>
                </a:lnTo>
                <a:lnTo>
                  <a:pt x="591820" y="1750975"/>
                </a:lnTo>
                <a:lnTo>
                  <a:pt x="588327" y="1750655"/>
                </a:lnTo>
                <a:lnTo>
                  <a:pt x="586106" y="1750014"/>
                </a:lnTo>
                <a:lnTo>
                  <a:pt x="584200" y="1749053"/>
                </a:lnTo>
                <a:lnTo>
                  <a:pt x="582612" y="1748092"/>
                </a:lnTo>
                <a:lnTo>
                  <a:pt x="581342" y="1746811"/>
                </a:lnTo>
                <a:lnTo>
                  <a:pt x="580390" y="1745529"/>
                </a:lnTo>
                <a:lnTo>
                  <a:pt x="578486" y="1742646"/>
                </a:lnTo>
                <a:lnTo>
                  <a:pt x="577215" y="1741365"/>
                </a:lnTo>
                <a:lnTo>
                  <a:pt x="575946" y="1740083"/>
                </a:lnTo>
                <a:lnTo>
                  <a:pt x="574040" y="1739443"/>
                </a:lnTo>
                <a:lnTo>
                  <a:pt x="571817" y="1738482"/>
                </a:lnTo>
                <a:lnTo>
                  <a:pt x="568960" y="1738161"/>
                </a:lnTo>
                <a:lnTo>
                  <a:pt x="565150" y="1737841"/>
                </a:lnTo>
                <a:lnTo>
                  <a:pt x="566102" y="1730153"/>
                </a:lnTo>
                <a:lnTo>
                  <a:pt x="567372" y="1722785"/>
                </a:lnTo>
                <a:lnTo>
                  <a:pt x="568960" y="1715096"/>
                </a:lnTo>
                <a:lnTo>
                  <a:pt x="570865" y="1708048"/>
                </a:lnTo>
                <a:lnTo>
                  <a:pt x="573087" y="1700680"/>
                </a:lnTo>
                <a:lnTo>
                  <a:pt x="575946" y="1693632"/>
                </a:lnTo>
                <a:lnTo>
                  <a:pt x="578486" y="1686585"/>
                </a:lnTo>
                <a:close/>
                <a:moveTo>
                  <a:pt x="3873348" y="1677970"/>
                </a:moveTo>
                <a:lnTo>
                  <a:pt x="3877001" y="1678288"/>
                </a:lnTo>
                <a:lnTo>
                  <a:pt x="3879742" y="1678923"/>
                </a:lnTo>
                <a:lnTo>
                  <a:pt x="3881873" y="1679558"/>
                </a:lnTo>
                <a:lnTo>
                  <a:pt x="3883395" y="1680511"/>
                </a:lnTo>
                <a:lnTo>
                  <a:pt x="3884308" y="1681463"/>
                </a:lnTo>
                <a:lnTo>
                  <a:pt x="3884613" y="1682733"/>
                </a:lnTo>
                <a:lnTo>
                  <a:pt x="3884308" y="1683686"/>
                </a:lnTo>
                <a:lnTo>
                  <a:pt x="3883699" y="1685273"/>
                </a:lnTo>
                <a:lnTo>
                  <a:pt x="3882177" y="1686543"/>
                </a:lnTo>
                <a:lnTo>
                  <a:pt x="3880350" y="1687813"/>
                </a:lnTo>
                <a:lnTo>
                  <a:pt x="3878524" y="1689083"/>
                </a:lnTo>
                <a:lnTo>
                  <a:pt x="3875784" y="1690036"/>
                </a:lnTo>
                <a:lnTo>
                  <a:pt x="3873044" y="1690671"/>
                </a:lnTo>
                <a:lnTo>
                  <a:pt x="3870304" y="1691306"/>
                </a:lnTo>
                <a:lnTo>
                  <a:pt x="3866650" y="1691941"/>
                </a:lnTo>
                <a:lnTo>
                  <a:pt x="3863301" y="1692259"/>
                </a:lnTo>
                <a:lnTo>
                  <a:pt x="3862388" y="1690353"/>
                </a:lnTo>
                <a:lnTo>
                  <a:pt x="3862388" y="1689401"/>
                </a:lnTo>
                <a:lnTo>
                  <a:pt x="3862388" y="1688448"/>
                </a:lnTo>
                <a:lnTo>
                  <a:pt x="3863301" y="1687496"/>
                </a:lnTo>
                <a:lnTo>
                  <a:pt x="3864214" y="1686861"/>
                </a:lnTo>
                <a:lnTo>
                  <a:pt x="3865432" y="1686226"/>
                </a:lnTo>
                <a:lnTo>
                  <a:pt x="3868172" y="1685273"/>
                </a:lnTo>
                <a:lnTo>
                  <a:pt x="3871217" y="1683686"/>
                </a:lnTo>
                <a:lnTo>
                  <a:pt x="3872435" y="1683050"/>
                </a:lnTo>
                <a:lnTo>
                  <a:pt x="3873348" y="1682416"/>
                </a:lnTo>
                <a:lnTo>
                  <a:pt x="3873957" y="1681463"/>
                </a:lnTo>
                <a:lnTo>
                  <a:pt x="3874261" y="1680511"/>
                </a:lnTo>
                <a:lnTo>
                  <a:pt x="3874261" y="1679558"/>
                </a:lnTo>
                <a:close/>
                <a:moveTo>
                  <a:pt x="1292743" y="1676383"/>
                </a:moveTo>
                <a:lnTo>
                  <a:pt x="1295228" y="1676719"/>
                </a:lnTo>
                <a:lnTo>
                  <a:pt x="1297092" y="1677055"/>
                </a:lnTo>
                <a:lnTo>
                  <a:pt x="1298645" y="1677726"/>
                </a:lnTo>
                <a:lnTo>
                  <a:pt x="1299576" y="1678734"/>
                </a:lnTo>
                <a:lnTo>
                  <a:pt x="1300198" y="1679741"/>
                </a:lnTo>
                <a:lnTo>
                  <a:pt x="1300508" y="1680749"/>
                </a:lnTo>
                <a:lnTo>
                  <a:pt x="1300819" y="1683100"/>
                </a:lnTo>
                <a:lnTo>
                  <a:pt x="1300508" y="1688809"/>
                </a:lnTo>
                <a:lnTo>
                  <a:pt x="1300819" y="1691495"/>
                </a:lnTo>
                <a:lnTo>
                  <a:pt x="1301130" y="1692503"/>
                </a:lnTo>
                <a:lnTo>
                  <a:pt x="1301751" y="1693846"/>
                </a:lnTo>
                <a:lnTo>
                  <a:pt x="1298645" y="1693846"/>
                </a:lnTo>
                <a:lnTo>
                  <a:pt x="1296160" y="1693510"/>
                </a:lnTo>
                <a:lnTo>
                  <a:pt x="1293675" y="1692503"/>
                </a:lnTo>
                <a:lnTo>
                  <a:pt x="1291811" y="1691495"/>
                </a:lnTo>
                <a:lnTo>
                  <a:pt x="1290569" y="1690488"/>
                </a:lnTo>
                <a:lnTo>
                  <a:pt x="1289327" y="1689480"/>
                </a:lnTo>
                <a:lnTo>
                  <a:pt x="1288395" y="1688137"/>
                </a:lnTo>
                <a:lnTo>
                  <a:pt x="1287463" y="1686794"/>
                </a:lnTo>
                <a:lnTo>
                  <a:pt x="1287463" y="1685451"/>
                </a:lnTo>
                <a:lnTo>
                  <a:pt x="1287463" y="1683771"/>
                </a:lnTo>
                <a:lnTo>
                  <a:pt x="1288084" y="1682428"/>
                </a:lnTo>
                <a:lnTo>
                  <a:pt x="1288395" y="1681085"/>
                </a:lnTo>
                <a:lnTo>
                  <a:pt x="1289327" y="1679741"/>
                </a:lnTo>
                <a:lnTo>
                  <a:pt x="1290259" y="1678734"/>
                </a:lnTo>
                <a:lnTo>
                  <a:pt x="1291501" y="1677726"/>
                </a:lnTo>
                <a:close/>
                <a:moveTo>
                  <a:pt x="2516965" y="1671600"/>
                </a:moveTo>
                <a:lnTo>
                  <a:pt x="2518909" y="1671600"/>
                </a:lnTo>
                <a:lnTo>
                  <a:pt x="2521177" y="1671934"/>
                </a:lnTo>
                <a:lnTo>
                  <a:pt x="2522473" y="1672268"/>
                </a:lnTo>
                <a:lnTo>
                  <a:pt x="2523445" y="1672936"/>
                </a:lnTo>
                <a:lnTo>
                  <a:pt x="2524093" y="1673605"/>
                </a:lnTo>
                <a:lnTo>
                  <a:pt x="2524741" y="1674607"/>
                </a:lnTo>
                <a:lnTo>
                  <a:pt x="2525065" y="1676613"/>
                </a:lnTo>
                <a:lnTo>
                  <a:pt x="2525065" y="1679287"/>
                </a:lnTo>
                <a:lnTo>
                  <a:pt x="2525389" y="1681292"/>
                </a:lnTo>
                <a:lnTo>
                  <a:pt x="2525713" y="1683297"/>
                </a:lnTo>
                <a:lnTo>
                  <a:pt x="2523121" y="1682294"/>
                </a:lnTo>
                <a:lnTo>
                  <a:pt x="2520853" y="1681626"/>
                </a:lnTo>
                <a:lnTo>
                  <a:pt x="2518261" y="1681292"/>
                </a:lnTo>
                <a:lnTo>
                  <a:pt x="2516317" y="1681292"/>
                </a:lnTo>
                <a:lnTo>
                  <a:pt x="2512106" y="1681292"/>
                </a:lnTo>
                <a:lnTo>
                  <a:pt x="2508218" y="1681960"/>
                </a:lnTo>
                <a:lnTo>
                  <a:pt x="2504006" y="1682963"/>
                </a:lnTo>
                <a:lnTo>
                  <a:pt x="2499146" y="1683631"/>
                </a:lnTo>
                <a:lnTo>
                  <a:pt x="2493315" y="1684300"/>
                </a:lnTo>
                <a:lnTo>
                  <a:pt x="2486187" y="1684300"/>
                </a:lnTo>
                <a:lnTo>
                  <a:pt x="2483595" y="1682629"/>
                </a:lnTo>
                <a:lnTo>
                  <a:pt x="2480680" y="1680958"/>
                </a:lnTo>
                <a:lnTo>
                  <a:pt x="2479708" y="1679955"/>
                </a:lnTo>
                <a:lnTo>
                  <a:pt x="2479060" y="1678952"/>
                </a:lnTo>
                <a:lnTo>
                  <a:pt x="2478412" y="1677615"/>
                </a:lnTo>
                <a:lnTo>
                  <a:pt x="2478088" y="1675944"/>
                </a:lnTo>
                <a:lnTo>
                  <a:pt x="2479708" y="1674607"/>
                </a:lnTo>
                <a:lnTo>
                  <a:pt x="2481004" y="1674273"/>
                </a:lnTo>
                <a:lnTo>
                  <a:pt x="2482623" y="1674273"/>
                </a:lnTo>
                <a:lnTo>
                  <a:pt x="2483595" y="1675276"/>
                </a:lnTo>
                <a:lnTo>
                  <a:pt x="2484567" y="1676613"/>
                </a:lnTo>
                <a:lnTo>
                  <a:pt x="2485215" y="1678618"/>
                </a:lnTo>
                <a:lnTo>
                  <a:pt x="2485539" y="1679955"/>
                </a:lnTo>
                <a:lnTo>
                  <a:pt x="2485863" y="1681626"/>
                </a:lnTo>
                <a:lnTo>
                  <a:pt x="2491371" y="1681960"/>
                </a:lnTo>
                <a:lnTo>
                  <a:pt x="2495583" y="1681626"/>
                </a:lnTo>
                <a:lnTo>
                  <a:pt x="2499146" y="1681626"/>
                </a:lnTo>
                <a:lnTo>
                  <a:pt x="2501738" y="1681292"/>
                </a:lnTo>
                <a:lnTo>
                  <a:pt x="2504006" y="1680623"/>
                </a:lnTo>
                <a:lnTo>
                  <a:pt x="2505626" y="1679955"/>
                </a:lnTo>
                <a:lnTo>
                  <a:pt x="2506598" y="1679287"/>
                </a:lnTo>
                <a:lnTo>
                  <a:pt x="2507246" y="1678284"/>
                </a:lnTo>
                <a:lnTo>
                  <a:pt x="2507570" y="1677615"/>
                </a:lnTo>
                <a:lnTo>
                  <a:pt x="2507894" y="1676279"/>
                </a:lnTo>
                <a:lnTo>
                  <a:pt x="2507894" y="1674607"/>
                </a:lnTo>
                <a:lnTo>
                  <a:pt x="2508218" y="1673939"/>
                </a:lnTo>
                <a:lnTo>
                  <a:pt x="2508542" y="1673271"/>
                </a:lnTo>
                <a:lnTo>
                  <a:pt x="2509514" y="1672602"/>
                </a:lnTo>
                <a:lnTo>
                  <a:pt x="2510486" y="1672268"/>
                </a:lnTo>
                <a:lnTo>
                  <a:pt x="2514049" y="1671934"/>
                </a:lnTo>
                <a:close/>
                <a:moveTo>
                  <a:pt x="2570352" y="1668425"/>
                </a:moveTo>
                <a:lnTo>
                  <a:pt x="2576686" y="1668425"/>
                </a:lnTo>
                <a:lnTo>
                  <a:pt x="2579853" y="1668425"/>
                </a:lnTo>
                <a:lnTo>
                  <a:pt x="2582703" y="1669060"/>
                </a:lnTo>
                <a:lnTo>
                  <a:pt x="2585553" y="1669695"/>
                </a:lnTo>
                <a:lnTo>
                  <a:pt x="2588720" y="1670965"/>
                </a:lnTo>
                <a:lnTo>
                  <a:pt x="2588087" y="1672552"/>
                </a:lnTo>
                <a:lnTo>
                  <a:pt x="2587137" y="1673822"/>
                </a:lnTo>
                <a:lnTo>
                  <a:pt x="2585236" y="1674457"/>
                </a:lnTo>
                <a:lnTo>
                  <a:pt x="2583336" y="1675092"/>
                </a:lnTo>
                <a:lnTo>
                  <a:pt x="2581436" y="1675092"/>
                </a:lnTo>
                <a:lnTo>
                  <a:pt x="2579219" y="1675410"/>
                </a:lnTo>
                <a:lnTo>
                  <a:pt x="2574469" y="1675092"/>
                </a:lnTo>
                <a:lnTo>
                  <a:pt x="2570036" y="1675410"/>
                </a:lnTo>
                <a:lnTo>
                  <a:pt x="2568136" y="1675727"/>
                </a:lnTo>
                <a:lnTo>
                  <a:pt x="2566552" y="1676045"/>
                </a:lnTo>
                <a:lnTo>
                  <a:pt x="2565602" y="1676997"/>
                </a:lnTo>
                <a:lnTo>
                  <a:pt x="2564652" y="1678585"/>
                </a:lnTo>
                <a:lnTo>
                  <a:pt x="2564335" y="1680172"/>
                </a:lnTo>
                <a:lnTo>
                  <a:pt x="2564652" y="1682395"/>
                </a:lnTo>
                <a:lnTo>
                  <a:pt x="2573203" y="1683665"/>
                </a:lnTo>
                <a:lnTo>
                  <a:pt x="2582070" y="1685252"/>
                </a:lnTo>
                <a:lnTo>
                  <a:pt x="2599804" y="1687475"/>
                </a:lnTo>
                <a:lnTo>
                  <a:pt x="2608671" y="1688745"/>
                </a:lnTo>
                <a:lnTo>
                  <a:pt x="2616905" y="1690015"/>
                </a:lnTo>
                <a:lnTo>
                  <a:pt x="2624822" y="1691920"/>
                </a:lnTo>
                <a:lnTo>
                  <a:pt x="2631789" y="1694142"/>
                </a:lnTo>
                <a:lnTo>
                  <a:pt x="2630206" y="1695412"/>
                </a:lnTo>
                <a:lnTo>
                  <a:pt x="2627672" y="1696682"/>
                </a:lnTo>
                <a:lnTo>
                  <a:pt x="2625455" y="1697635"/>
                </a:lnTo>
                <a:lnTo>
                  <a:pt x="2621972" y="1698270"/>
                </a:lnTo>
                <a:lnTo>
                  <a:pt x="2615321" y="1699540"/>
                </a:lnTo>
                <a:lnTo>
                  <a:pt x="2606454" y="1700492"/>
                </a:lnTo>
                <a:lnTo>
                  <a:pt x="2606454" y="1697317"/>
                </a:lnTo>
                <a:lnTo>
                  <a:pt x="2606138" y="1696047"/>
                </a:lnTo>
                <a:lnTo>
                  <a:pt x="2605504" y="1695095"/>
                </a:lnTo>
                <a:lnTo>
                  <a:pt x="2604554" y="1694142"/>
                </a:lnTo>
                <a:lnTo>
                  <a:pt x="2603287" y="1693190"/>
                </a:lnTo>
                <a:lnTo>
                  <a:pt x="2601387" y="1692872"/>
                </a:lnTo>
                <a:lnTo>
                  <a:pt x="2598854" y="1692555"/>
                </a:lnTo>
                <a:lnTo>
                  <a:pt x="2596004" y="1695095"/>
                </a:lnTo>
                <a:lnTo>
                  <a:pt x="2593470" y="1697952"/>
                </a:lnTo>
                <a:lnTo>
                  <a:pt x="2590620" y="1701127"/>
                </a:lnTo>
                <a:lnTo>
                  <a:pt x="2588720" y="1703985"/>
                </a:lnTo>
                <a:lnTo>
                  <a:pt x="2586820" y="1707477"/>
                </a:lnTo>
                <a:lnTo>
                  <a:pt x="2584920" y="1710335"/>
                </a:lnTo>
                <a:lnTo>
                  <a:pt x="2582386" y="1717002"/>
                </a:lnTo>
                <a:lnTo>
                  <a:pt x="2580486" y="1723670"/>
                </a:lnTo>
                <a:lnTo>
                  <a:pt x="2579219" y="1730337"/>
                </a:lnTo>
                <a:lnTo>
                  <a:pt x="2577636" y="1737322"/>
                </a:lnTo>
                <a:lnTo>
                  <a:pt x="2577003" y="1743672"/>
                </a:lnTo>
                <a:lnTo>
                  <a:pt x="2575103" y="1757325"/>
                </a:lnTo>
                <a:lnTo>
                  <a:pt x="2573836" y="1764310"/>
                </a:lnTo>
                <a:lnTo>
                  <a:pt x="2571936" y="1770660"/>
                </a:lnTo>
                <a:lnTo>
                  <a:pt x="2569402" y="1777010"/>
                </a:lnTo>
                <a:lnTo>
                  <a:pt x="2568136" y="1780185"/>
                </a:lnTo>
                <a:lnTo>
                  <a:pt x="2566552" y="1783360"/>
                </a:lnTo>
                <a:lnTo>
                  <a:pt x="2564652" y="1786218"/>
                </a:lnTo>
                <a:lnTo>
                  <a:pt x="2562435" y="1789392"/>
                </a:lnTo>
                <a:lnTo>
                  <a:pt x="2559902" y="1792250"/>
                </a:lnTo>
                <a:lnTo>
                  <a:pt x="2557368" y="1794790"/>
                </a:lnTo>
                <a:lnTo>
                  <a:pt x="2557685" y="1795108"/>
                </a:lnTo>
                <a:lnTo>
                  <a:pt x="2558318" y="1796060"/>
                </a:lnTo>
                <a:lnTo>
                  <a:pt x="2559902" y="1796695"/>
                </a:lnTo>
                <a:lnTo>
                  <a:pt x="2562119" y="1797013"/>
                </a:lnTo>
                <a:lnTo>
                  <a:pt x="2564969" y="1797013"/>
                </a:lnTo>
                <a:lnTo>
                  <a:pt x="2577003" y="1797013"/>
                </a:lnTo>
                <a:lnTo>
                  <a:pt x="2570669" y="1801775"/>
                </a:lnTo>
                <a:lnTo>
                  <a:pt x="2567819" y="1804315"/>
                </a:lnTo>
                <a:lnTo>
                  <a:pt x="2565285" y="1806855"/>
                </a:lnTo>
                <a:lnTo>
                  <a:pt x="2563069" y="1809395"/>
                </a:lnTo>
                <a:lnTo>
                  <a:pt x="2561802" y="1812570"/>
                </a:lnTo>
                <a:lnTo>
                  <a:pt x="2561169" y="1814158"/>
                </a:lnTo>
                <a:lnTo>
                  <a:pt x="2560852" y="1815745"/>
                </a:lnTo>
                <a:lnTo>
                  <a:pt x="2560852" y="1817333"/>
                </a:lnTo>
                <a:lnTo>
                  <a:pt x="2561169" y="1819555"/>
                </a:lnTo>
                <a:lnTo>
                  <a:pt x="2562435" y="1820825"/>
                </a:lnTo>
                <a:lnTo>
                  <a:pt x="2564652" y="1822095"/>
                </a:lnTo>
                <a:lnTo>
                  <a:pt x="2566552" y="1822730"/>
                </a:lnTo>
                <a:lnTo>
                  <a:pt x="2568452" y="1823048"/>
                </a:lnTo>
                <a:lnTo>
                  <a:pt x="2573519" y="1823365"/>
                </a:lnTo>
                <a:lnTo>
                  <a:pt x="2578269" y="1823048"/>
                </a:lnTo>
                <a:lnTo>
                  <a:pt x="2583020" y="1823365"/>
                </a:lnTo>
                <a:lnTo>
                  <a:pt x="2584920" y="1824000"/>
                </a:lnTo>
                <a:lnTo>
                  <a:pt x="2586820" y="1824635"/>
                </a:lnTo>
                <a:lnTo>
                  <a:pt x="2588087" y="1825905"/>
                </a:lnTo>
                <a:lnTo>
                  <a:pt x="2589037" y="1827492"/>
                </a:lnTo>
                <a:lnTo>
                  <a:pt x="2589353" y="1829397"/>
                </a:lnTo>
                <a:lnTo>
                  <a:pt x="2589353" y="1832255"/>
                </a:lnTo>
                <a:lnTo>
                  <a:pt x="2583020" y="1830985"/>
                </a:lnTo>
                <a:lnTo>
                  <a:pt x="2575419" y="1830033"/>
                </a:lnTo>
                <a:lnTo>
                  <a:pt x="2566869" y="1830033"/>
                </a:lnTo>
                <a:lnTo>
                  <a:pt x="2556735" y="1830350"/>
                </a:lnTo>
                <a:lnTo>
                  <a:pt x="2560535" y="1832255"/>
                </a:lnTo>
                <a:lnTo>
                  <a:pt x="2565285" y="1834477"/>
                </a:lnTo>
                <a:lnTo>
                  <a:pt x="2570352" y="1836065"/>
                </a:lnTo>
                <a:lnTo>
                  <a:pt x="2575736" y="1837335"/>
                </a:lnTo>
                <a:lnTo>
                  <a:pt x="2587137" y="1840193"/>
                </a:lnTo>
                <a:lnTo>
                  <a:pt x="2592520" y="1841462"/>
                </a:lnTo>
                <a:lnTo>
                  <a:pt x="2597587" y="1843050"/>
                </a:lnTo>
                <a:lnTo>
                  <a:pt x="2601387" y="1843050"/>
                </a:lnTo>
                <a:lnTo>
                  <a:pt x="2604237" y="1843050"/>
                </a:lnTo>
                <a:lnTo>
                  <a:pt x="2606771" y="1842733"/>
                </a:lnTo>
                <a:lnTo>
                  <a:pt x="2609304" y="1842098"/>
                </a:lnTo>
                <a:lnTo>
                  <a:pt x="2610888" y="1841462"/>
                </a:lnTo>
                <a:lnTo>
                  <a:pt x="2612471" y="1840828"/>
                </a:lnTo>
                <a:lnTo>
                  <a:pt x="2613738" y="1840193"/>
                </a:lnTo>
                <a:lnTo>
                  <a:pt x="2614688" y="1838923"/>
                </a:lnTo>
                <a:lnTo>
                  <a:pt x="2616588" y="1837018"/>
                </a:lnTo>
                <a:lnTo>
                  <a:pt x="2617855" y="1835113"/>
                </a:lnTo>
                <a:lnTo>
                  <a:pt x="2619438" y="1833208"/>
                </a:lnTo>
                <a:lnTo>
                  <a:pt x="2621655" y="1831303"/>
                </a:lnTo>
                <a:lnTo>
                  <a:pt x="2620705" y="1829715"/>
                </a:lnTo>
                <a:lnTo>
                  <a:pt x="2619438" y="1828445"/>
                </a:lnTo>
                <a:lnTo>
                  <a:pt x="2617538" y="1827175"/>
                </a:lnTo>
                <a:lnTo>
                  <a:pt x="2615321" y="1825905"/>
                </a:lnTo>
                <a:lnTo>
                  <a:pt x="2609938" y="1823682"/>
                </a:lnTo>
                <a:lnTo>
                  <a:pt x="2604237" y="1821778"/>
                </a:lnTo>
                <a:lnTo>
                  <a:pt x="2599487" y="1819873"/>
                </a:lnTo>
                <a:lnTo>
                  <a:pt x="2597587" y="1818920"/>
                </a:lnTo>
                <a:lnTo>
                  <a:pt x="2596637" y="1817968"/>
                </a:lnTo>
                <a:lnTo>
                  <a:pt x="2596004" y="1816380"/>
                </a:lnTo>
                <a:lnTo>
                  <a:pt x="2596004" y="1816063"/>
                </a:lnTo>
                <a:lnTo>
                  <a:pt x="2596004" y="1815427"/>
                </a:lnTo>
                <a:lnTo>
                  <a:pt x="2596954" y="1814158"/>
                </a:lnTo>
                <a:lnTo>
                  <a:pt x="2599171" y="1812888"/>
                </a:lnTo>
                <a:lnTo>
                  <a:pt x="2602971" y="1814792"/>
                </a:lnTo>
                <a:lnTo>
                  <a:pt x="2606771" y="1816380"/>
                </a:lnTo>
                <a:lnTo>
                  <a:pt x="2611205" y="1818285"/>
                </a:lnTo>
                <a:lnTo>
                  <a:pt x="2616271" y="1819555"/>
                </a:lnTo>
                <a:lnTo>
                  <a:pt x="2621655" y="1820507"/>
                </a:lnTo>
                <a:lnTo>
                  <a:pt x="2628305" y="1820825"/>
                </a:lnTo>
                <a:lnTo>
                  <a:pt x="2636223" y="1820507"/>
                </a:lnTo>
                <a:lnTo>
                  <a:pt x="2646040" y="1819873"/>
                </a:lnTo>
                <a:lnTo>
                  <a:pt x="2644773" y="1811617"/>
                </a:lnTo>
                <a:lnTo>
                  <a:pt x="2643506" y="1810665"/>
                </a:lnTo>
                <a:lnTo>
                  <a:pt x="2642556" y="1809712"/>
                </a:lnTo>
                <a:lnTo>
                  <a:pt x="2640973" y="1809395"/>
                </a:lnTo>
                <a:lnTo>
                  <a:pt x="2639073" y="1809078"/>
                </a:lnTo>
                <a:lnTo>
                  <a:pt x="2634006" y="1808760"/>
                </a:lnTo>
                <a:lnTo>
                  <a:pt x="2628622" y="1808760"/>
                </a:lnTo>
                <a:lnTo>
                  <a:pt x="2623238" y="1809078"/>
                </a:lnTo>
                <a:lnTo>
                  <a:pt x="2618172" y="1808760"/>
                </a:lnTo>
                <a:lnTo>
                  <a:pt x="2613738" y="1808125"/>
                </a:lnTo>
                <a:lnTo>
                  <a:pt x="2612471" y="1807807"/>
                </a:lnTo>
                <a:lnTo>
                  <a:pt x="2611205" y="1807173"/>
                </a:lnTo>
                <a:lnTo>
                  <a:pt x="2612788" y="1805585"/>
                </a:lnTo>
                <a:lnTo>
                  <a:pt x="2613421" y="1804315"/>
                </a:lnTo>
                <a:lnTo>
                  <a:pt x="2613738" y="1802410"/>
                </a:lnTo>
                <a:lnTo>
                  <a:pt x="2614055" y="1800822"/>
                </a:lnTo>
                <a:lnTo>
                  <a:pt x="2613421" y="1797330"/>
                </a:lnTo>
                <a:lnTo>
                  <a:pt x="2612788" y="1793837"/>
                </a:lnTo>
                <a:lnTo>
                  <a:pt x="2612471" y="1791932"/>
                </a:lnTo>
                <a:lnTo>
                  <a:pt x="2612788" y="1790345"/>
                </a:lnTo>
                <a:lnTo>
                  <a:pt x="2613421" y="1788757"/>
                </a:lnTo>
                <a:lnTo>
                  <a:pt x="2614371" y="1787170"/>
                </a:lnTo>
                <a:lnTo>
                  <a:pt x="2616588" y="1785582"/>
                </a:lnTo>
                <a:lnTo>
                  <a:pt x="2618805" y="1784313"/>
                </a:lnTo>
                <a:lnTo>
                  <a:pt x="2621972" y="1783042"/>
                </a:lnTo>
                <a:lnTo>
                  <a:pt x="2626722" y="1782090"/>
                </a:lnTo>
                <a:lnTo>
                  <a:pt x="2624822" y="1783360"/>
                </a:lnTo>
                <a:lnTo>
                  <a:pt x="2623555" y="1784313"/>
                </a:lnTo>
                <a:lnTo>
                  <a:pt x="2622605" y="1785582"/>
                </a:lnTo>
                <a:lnTo>
                  <a:pt x="2621972" y="1786852"/>
                </a:lnTo>
                <a:lnTo>
                  <a:pt x="2621655" y="1788440"/>
                </a:lnTo>
                <a:lnTo>
                  <a:pt x="2621972" y="1789392"/>
                </a:lnTo>
                <a:lnTo>
                  <a:pt x="2622605" y="1790662"/>
                </a:lnTo>
                <a:lnTo>
                  <a:pt x="2623238" y="1791615"/>
                </a:lnTo>
                <a:lnTo>
                  <a:pt x="2625455" y="1793837"/>
                </a:lnTo>
                <a:lnTo>
                  <a:pt x="2628305" y="1796695"/>
                </a:lnTo>
                <a:lnTo>
                  <a:pt x="2632106" y="1798917"/>
                </a:lnTo>
                <a:lnTo>
                  <a:pt x="2635906" y="1801140"/>
                </a:lnTo>
                <a:lnTo>
                  <a:pt x="2643823" y="1806220"/>
                </a:lnTo>
                <a:lnTo>
                  <a:pt x="2647623" y="1808442"/>
                </a:lnTo>
                <a:lnTo>
                  <a:pt x="2650473" y="1811300"/>
                </a:lnTo>
                <a:lnTo>
                  <a:pt x="2653007" y="1813840"/>
                </a:lnTo>
                <a:lnTo>
                  <a:pt x="2653640" y="1815110"/>
                </a:lnTo>
                <a:lnTo>
                  <a:pt x="2653957" y="1816380"/>
                </a:lnTo>
                <a:lnTo>
                  <a:pt x="2654273" y="1817968"/>
                </a:lnTo>
                <a:lnTo>
                  <a:pt x="2654273" y="1819555"/>
                </a:lnTo>
                <a:lnTo>
                  <a:pt x="2653640" y="1820825"/>
                </a:lnTo>
                <a:lnTo>
                  <a:pt x="2653007" y="1822412"/>
                </a:lnTo>
                <a:lnTo>
                  <a:pt x="2654907" y="1823365"/>
                </a:lnTo>
                <a:lnTo>
                  <a:pt x="2657124" y="1824318"/>
                </a:lnTo>
                <a:lnTo>
                  <a:pt x="2660290" y="1825587"/>
                </a:lnTo>
                <a:lnTo>
                  <a:pt x="2663457" y="1826223"/>
                </a:lnTo>
                <a:lnTo>
                  <a:pt x="2671058" y="1826858"/>
                </a:lnTo>
                <a:lnTo>
                  <a:pt x="2679608" y="1827175"/>
                </a:lnTo>
                <a:lnTo>
                  <a:pt x="2679291" y="1825587"/>
                </a:lnTo>
                <a:lnTo>
                  <a:pt x="2678658" y="1824000"/>
                </a:lnTo>
                <a:lnTo>
                  <a:pt x="2677708" y="1823048"/>
                </a:lnTo>
                <a:lnTo>
                  <a:pt x="2676441" y="1821778"/>
                </a:lnTo>
                <a:lnTo>
                  <a:pt x="2673274" y="1820190"/>
                </a:lnTo>
                <a:lnTo>
                  <a:pt x="2670424" y="1818285"/>
                </a:lnTo>
                <a:lnTo>
                  <a:pt x="2667257" y="1816380"/>
                </a:lnTo>
                <a:lnTo>
                  <a:pt x="2665674" y="1815427"/>
                </a:lnTo>
                <a:lnTo>
                  <a:pt x="2664724" y="1814158"/>
                </a:lnTo>
                <a:lnTo>
                  <a:pt x="2663774" y="1813205"/>
                </a:lnTo>
                <a:lnTo>
                  <a:pt x="2663457" y="1811935"/>
                </a:lnTo>
                <a:lnTo>
                  <a:pt x="2663141" y="1810030"/>
                </a:lnTo>
                <a:lnTo>
                  <a:pt x="2663457" y="1808125"/>
                </a:lnTo>
                <a:lnTo>
                  <a:pt x="2666624" y="1808760"/>
                </a:lnTo>
                <a:lnTo>
                  <a:pt x="2668841" y="1809395"/>
                </a:lnTo>
                <a:lnTo>
                  <a:pt x="2673274" y="1810983"/>
                </a:lnTo>
                <a:lnTo>
                  <a:pt x="2677708" y="1812570"/>
                </a:lnTo>
                <a:lnTo>
                  <a:pt x="2680558" y="1812888"/>
                </a:lnTo>
                <a:lnTo>
                  <a:pt x="2683725" y="1813205"/>
                </a:lnTo>
                <a:lnTo>
                  <a:pt x="2684042" y="1812253"/>
                </a:lnTo>
                <a:lnTo>
                  <a:pt x="2683725" y="1811300"/>
                </a:lnTo>
                <a:lnTo>
                  <a:pt x="2683408" y="1810030"/>
                </a:lnTo>
                <a:lnTo>
                  <a:pt x="2682775" y="1809395"/>
                </a:lnTo>
                <a:lnTo>
                  <a:pt x="2680558" y="1808125"/>
                </a:lnTo>
                <a:lnTo>
                  <a:pt x="2678341" y="1806855"/>
                </a:lnTo>
                <a:lnTo>
                  <a:pt x="2676441" y="1805902"/>
                </a:lnTo>
                <a:lnTo>
                  <a:pt x="2675808" y="1805268"/>
                </a:lnTo>
                <a:lnTo>
                  <a:pt x="2675175" y="1804315"/>
                </a:lnTo>
                <a:lnTo>
                  <a:pt x="2674541" y="1803680"/>
                </a:lnTo>
                <a:lnTo>
                  <a:pt x="2674541" y="1802093"/>
                </a:lnTo>
                <a:lnTo>
                  <a:pt x="2674541" y="1801140"/>
                </a:lnTo>
                <a:lnTo>
                  <a:pt x="2675175" y="1799870"/>
                </a:lnTo>
                <a:lnTo>
                  <a:pt x="2679925" y="1800822"/>
                </a:lnTo>
                <a:lnTo>
                  <a:pt x="2686258" y="1801775"/>
                </a:lnTo>
                <a:lnTo>
                  <a:pt x="2693226" y="1801775"/>
                </a:lnTo>
                <a:lnTo>
                  <a:pt x="2701143" y="1801775"/>
                </a:lnTo>
                <a:lnTo>
                  <a:pt x="2699876" y="1803998"/>
                </a:lnTo>
                <a:lnTo>
                  <a:pt x="2698292" y="1805902"/>
                </a:lnTo>
                <a:lnTo>
                  <a:pt x="2696076" y="1807490"/>
                </a:lnTo>
                <a:lnTo>
                  <a:pt x="2693542" y="1809078"/>
                </a:lnTo>
                <a:lnTo>
                  <a:pt x="2688792" y="1812570"/>
                </a:lnTo>
                <a:lnTo>
                  <a:pt x="2686258" y="1814158"/>
                </a:lnTo>
                <a:lnTo>
                  <a:pt x="2684358" y="1816063"/>
                </a:lnTo>
                <a:lnTo>
                  <a:pt x="2684358" y="1817015"/>
                </a:lnTo>
                <a:lnTo>
                  <a:pt x="2684675" y="1817968"/>
                </a:lnTo>
                <a:lnTo>
                  <a:pt x="2685625" y="1818602"/>
                </a:lnTo>
                <a:lnTo>
                  <a:pt x="2686892" y="1819238"/>
                </a:lnTo>
                <a:lnTo>
                  <a:pt x="2690059" y="1819873"/>
                </a:lnTo>
                <a:lnTo>
                  <a:pt x="2693542" y="1820190"/>
                </a:lnTo>
                <a:lnTo>
                  <a:pt x="2697659" y="1820507"/>
                </a:lnTo>
                <a:lnTo>
                  <a:pt x="2700826" y="1821143"/>
                </a:lnTo>
                <a:lnTo>
                  <a:pt x="2702409" y="1821460"/>
                </a:lnTo>
                <a:lnTo>
                  <a:pt x="2703676" y="1822095"/>
                </a:lnTo>
                <a:lnTo>
                  <a:pt x="2704626" y="1822730"/>
                </a:lnTo>
                <a:lnTo>
                  <a:pt x="2704943" y="1823682"/>
                </a:lnTo>
                <a:lnTo>
                  <a:pt x="2709376" y="1820190"/>
                </a:lnTo>
                <a:lnTo>
                  <a:pt x="2714760" y="1816697"/>
                </a:lnTo>
                <a:lnTo>
                  <a:pt x="2720777" y="1814158"/>
                </a:lnTo>
                <a:lnTo>
                  <a:pt x="2728061" y="1811617"/>
                </a:lnTo>
                <a:lnTo>
                  <a:pt x="2735978" y="1809395"/>
                </a:lnTo>
                <a:lnTo>
                  <a:pt x="2745162" y="1807490"/>
                </a:lnTo>
                <a:lnTo>
                  <a:pt x="2755612" y="1806220"/>
                </a:lnTo>
                <a:lnTo>
                  <a:pt x="2767013" y="1805585"/>
                </a:lnTo>
                <a:lnTo>
                  <a:pt x="2758146" y="1807807"/>
                </a:lnTo>
                <a:lnTo>
                  <a:pt x="2751812" y="1810030"/>
                </a:lnTo>
                <a:lnTo>
                  <a:pt x="2749595" y="1811300"/>
                </a:lnTo>
                <a:lnTo>
                  <a:pt x="2748012" y="1812570"/>
                </a:lnTo>
                <a:lnTo>
                  <a:pt x="2747062" y="1813522"/>
                </a:lnTo>
                <a:lnTo>
                  <a:pt x="2746112" y="1814475"/>
                </a:lnTo>
                <a:lnTo>
                  <a:pt x="2746428" y="1815745"/>
                </a:lnTo>
                <a:lnTo>
                  <a:pt x="2747378" y="1816697"/>
                </a:lnTo>
                <a:lnTo>
                  <a:pt x="2748645" y="1818285"/>
                </a:lnTo>
                <a:lnTo>
                  <a:pt x="2750545" y="1819555"/>
                </a:lnTo>
                <a:lnTo>
                  <a:pt x="2752762" y="1820825"/>
                </a:lnTo>
                <a:lnTo>
                  <a:pt x="2755929" y="1822095"/>
                </a:lnTo>
                <a:lnTo>
                  <a:pt x="2763846" y="1824635"/>
                </a:lnTo>
                <a:lnTo>
                  <a:pt x="2755612" y="1826223"/>
                </a:lnTo>
                <a:lnTo>
                  <a:pt x="2748645" y="1827810"/>
                </a:lnTo>
                <a:lnTo>
                  <a:pt x="2745795" y="1828763"/>
                </a:lnTo>
                <a:lnTo>
                  <a:pt x="2743262" y="1830033"/>
                </a:lnTo>
                <a:lnTo>
                  <a:pt x="2741045" y="1830985"/>
                </a:lnTo>
                <a:lnTo>
                  <a:pt x="2739145" y="1832255"/>
                </a:lnTo>
                <a:lnTo>
                  <a:pt x="2737561" y="1833843"/>
                </a:lnTo>
                <a:lnTo>
                  <a:pt x="2735978" y="1835113"/>
                </a:lnTo>
                <a:lnTo>
                  <a:pt x="2735028" y="1836383"/>
                </a:lnTo>
                <a:lnTo>
                  <a:pt x="2734078" y="1837970"/>
                </a:lnTo>
                <a:lnTo>
                  <a:pt x="2732811" y="1841145"/>
                </a:lnTo>
                <a:lnTo>
                  <a:pt x="2731861" y="1844320"/>
                </a:lnTo>
                <a:lnTo>
                  <a:pt x="2731544" y="1847813"/>
                </a:lnTo>
                <a:lnTo>
                  <a:pt x="2731544" y="1850988"/>
                </a:lnTo>
                <a:lnTo>
                  <a:pt x="2732811" y="1857973"/>
                </a:lnTo>
                <a:lnTo>
                  <a:pt x="2733128" y="1860830"/>
                </a:lnTo>
                <a:lnTo>
                  <a:pt x="2733128" y="1864005"/>
                </a:lnTo>
                <a:lnTo>
                  <a:pt x="2732811" y="1866863"/>
                </a:lnTo>
                <a:lnTo>
                  <a:pt x="2731861" y="1869720"/>
                </a:lnTo>
                <a:lnTo>
                  <a:pt x="2728377" y="1869720"/>
                </a:lnTo>
                <a:lnTo>
                  <a:pt x="2725527" y="1869720"/>
                </a:lnTo>
                <a:lnTo>
                  <a:pt x="2722994" y="1869085"/>
                </a:lnTo>
                <a:lnTo>
                  <a:pt x="2721410" y="1868450"/>
                </a:lnTo>
                <a:lnTo>
                  <a:pt x="2720144" y="1867815"/>
                </a:lnTo>
                <a:lnTo>
                  <a:pt x="2719194" y="1866545"/>
                </a:lnTo>
                <a:lnTo>
                  <a:pt x="2718560" y="1865593"/>
                </a:lnTo>
                <a:lnTo>
                  <a:pt x="2718244" y="1864323"/>
                </a:lnTo>
                <a:lnTo>
                  <a:pt x="2714760" y="1865275"/>
                </a:lnTo>
                <a:lnTo>
                  <a:pt x="2711910" y="1866228"/>
                </a:lnTo>
                <a:lnTo>
                  <a:pt x="2709693" y="1867498"/>
                </a:lnTo>
                <a:lnTo>
                  <a:pt x="2708110" y="1868450"/>
                </a:lnTo>
                <a:lnTo>
                  <a:pt x="2707160" y="1869720"/>
                </a:lnTo>
                <a:lnTo>
                  <a:pt x="2706526" y="1870673"/>
                </a:lnTo>
                <a:lnTo>
                  <a:pt x="2706210" y="1871943"/>
                </a:lnTo>
                <a:lnTo>
                  <a:pt x="2706210" y="1872895"/>
                </a:lnTo>
                <a:lnTo>
                  <a:pt x="2706843" y="1874165"/>
                </a:lnTo>
                <a:lnTo>
                  <a:pt x="2707476" y="1875435"/>
                </a:lnTo>
                <a:lnTo>
                  <a:pt x="2709693" y="1877975"/>
                </a:lnTo>
                <a:lnTo>
                  <a:pt x="2712543" y="1880198"/>
                </a:lnTo>
                <a:lnTo>
                  <a:pt x="2715710" y="1882420"/>
                </a:lnTo>
                <a:lnTo>
                  <a:pt x="2722360" y="1887500"/>
                </a:lnTo>
                <a:lnTo>
                  <a:pt x="2724577" y="1889723"/>
                </a:lnTo>
                <a:lnTo>
                  <a:pt x="2725844" y="1890675"/>
                </a:lnTo>
                <a:lnTo>
                  <a:pt x="2726477" y="1892263"/>
                </a:lnTo>
                <a:lnTo>
                  <a:pt x="2726794" y="1893215"/>
                </a:lnTo>
                <a:lnTo>
                  <a:pt x="2726794" y="1894168"/>
                </a:lnTo>
                <a:lnTo>
                  <a:pt x="2726477" y="1895120"/>
                </a:lnTo>
                <a:lnTo>
                  <a:pt x="2725844" y="1896073"/>
                </a:lnTo>
                <a:lnTo>
                  <a:pt x="2724260" y="1897025"/>
                </a:lnTo>
                <a:lnTo>
                  <a:pt x="2722360" y="1897978"/>
                </a:lnTo>
                <a:lnTo>
                  <a:pt x="2720144" y="1899248"/>
                </a:lnTo>
                <a:lnTo>
                  <a:pt x="2717293" y="1900200"/>
                </a:lnTo>
                <a:lnTo>
                  <a:pt x="2714443" y="1898295"/>
                </a:lnTo>
                <a:lnTo>
                  <a:pt x="2712543" y="1896708"/>
                </a:lnTo>
                <a:lnTo>
                  <a:pt x="2710643" y="1895120"/>
                </a:lnTo>
                <a:lnTo>
                  <a:pt x="2708743" y="1893215"/>
                </a:lnTo>
                <a:lnTo>
                  <a:pt x="2706210" y="1888770"/>
                </a:lnTo>
                <a:lnTo>
                  <a:pt x="2703676" y="1884643"/>
                </a:lnTo>
                <a:lnTo>
                  <a:pt x="2701776" y="1882420"/>
                </a:lnTo>
                <a:lnTo>
                  <a:pt x="2699559" y="1880833"/>
                </a:lnTo>
                <a:lnTo>
                  <a:pt x="2697342" y="1879245"/>
                </a:lnTo>
                <a:lnTo>
                  <a:pt x="2694176" y="1877975"/>
                </a:lnTo>
                <a:lnTo>
                  <a:pt x="2690692" y="1877023"/>
                </a:lnTo>
                <a:lnTo>
                  <a:pt x="2685942" y="1876388"/>
                </a:lnTo>
                <a:lnTo>
                  <a:pt x="2680558" y="1876070"/>
                </a:lnTo>
                <a:lnTo>
                  <a:pt x="2674541" y="1876388"/>
                </a:lnTo>
                <a:lnTo>
                  <a:pt x="2679291" y="1874800"/>
                </a:lnTo>
                <a:lnTo>
                  <a:pt x="2683092" y="1873213"/>
                </a:lnTo>
                <a:lnTo>
                  <a:pt x="2685625" y="1871625"/>
                </a:lnTo>
                <a:lnTo>
                  <a:pt x="2687525" y="1870038"/>
                </a:lnTo>
                <a:lnTo>
                  <a:pt x="2688792" y="1868133"/>
                </a:lnTo>
                <a:lnTo>
                  <a:pt x="2689109" y="1866545"/>
                </a:lnTo>
                <a:lnTo>
                  <a:pt x="2688792" y="1864958"/>
                </a:lnTo>
                <a:lnTo>
                  <a:pt x="2687842" y="1863370"/>
                </a:lnTo>
                <a:lnTo>
                  <a:pt x="2686892" y="1861465"/>
                </a:lnTo>
                <a:lnTo>
                  <a:pt x="2685625" y="1859560"/>
                </a:lnTo>
                <a:lnTo>
                  <a:pt x="2682458" y="1856385"/>
                </a:lnTo>
                <a:lnTo>
                  <a:pt x="2678975" y="1852575"/>
                </a:lnTo>
                <a:lnTo>
                  <a:pt x="2677708" y="1850988"/>
                </a:lnTo>
                <a:lnTo>
                  <a:pt x="2676758" y="1849083"/>
                </a:lnTo>
                <a:lnTo>
                  <a:pt x="2672641" y="1850670"/>
                </a:lnTo>
                <a:lnTo>
                  <a:pt x="2670108" y="1852575"/>
                </a:lnTo>
                <a:lnTo>
                  <a:pt x="2668208" y="1854798"/>
                </a:lnTo>
                <a:lnTo>
                  <a:pt x="2666941" y="1856703"/>
                </a:lnTo>
                <a:lnTo>
                  <a:pt x="2666624" y="1858608"/>
                </a:lnTo>
                <a:lnTo>
                  <a:pt x="2666624" y="1860830"/>
                </a:lnTo>
                <a:lnTo>
                  <a:pt x="2666941" y="1863370"/>
                </a:lnTo>
                <a:lnTo>
                  <a:pt x="2667891" y="1865593"/>
                </a:lnTo>
                <a:lnTo>
                  <a:pt x="2670108" y="1870355"/>
                </a:lnTo>
                <a:lnTo>
                  <a:pt x="2672641" y="1875118"/>
                </a:lnTo>
                <a:lnTo>
                  <a:pt x="2674225" y="1877658"/>
                </a:lnTo>
                <a:lnTo>
                  <a:pt x="2675175" y="1879880"/>
                </a:lnTo>
                <a:lnTo>
                  <a:pt x="2675808" y="1882103"/>
                </a:lnTo>
                <a:lnTo>
                  <a:pt x="2675808" y="1884960"/>
                </a:lnTo>
                <a:lnTo>
                  <a:pt x="2667257" y="1880515"/>
                </a:lnTo>
                <a:lnTo>
                  <a:pt x="2657757" y="1876388"/>
                </a:lnTo>
                <a:lnTo>
                  <a:pt x="2648256" y="1872578"/>
                </a:lnTo>
                <a:lnTo>
                  <a:pt x="2639389" y="1868450"/>
                </a:lnTo>
                <a:lnTo>
                  <a:pt x="2630839" y="1864323"/>
                </a:lnTo>
                <a:lnTo>
                  <a:pt x="2626405" y="1861783"/>
                </a:lnTo>
                <a:lnTo>
                  <a:pt x="2622922" y="1859560"/>
                </a:lnTo>
                <a:lnTo>
                  <a:pt x="2619438" y="1857020"/>
                </a:lnTo>
                <a:lnTo>
                  <a:pt x="2616588" y="1854163"/>
                </a:lnTo>
                <a:lnTo>
                  <a:pt x="2613421" y="1851305"/>
                </a:lnTo>
                <a:lnTo>
                  <a:pt x="2611521" y="1848130"/>
                </a:lnTo>
                <a:lnTo>
                  <a:pt x="2607404" y="1849400"/>
                </a:lnTo>
                <a:lnTo>
                  <a:pt x="2603921" y="1850035"/>
                </a:lnTo>
                <a:lnTo>
                  <a:pt x="2596954" y="1851305"/>
                </a:lnTo>
                <a:lnTo>
                  <a:pt x="2586820" y="1852258"/>
                </a:lnTo>
                <a:lnTo>
                  <a:pt x="2584920" y="1852258"/>
                </a:lnTo>
                <a:lnTo>
                  <a:pt x="2583970" y="1852575"/>
                </a:lnTo>
                <a:lnTo>
                  <a:pt x="2583020" y="1853210"/>
                </a:lnTo>
                <a:lnTo>
                  <a:pt x="2582703" y="1853845"/>
                </a:lnTo>
                <a:lnTo>
                  <a:pt x="2583020" y="1855115"/>
                </a:lnTo>
                <a:lnTo>
                  <a:pt x="2583970" y="1856385"/>
                </a:lnTo>
                <a:lnTo>
                  <a:pt x="2587453" y="1859560"/>
                </a:lnTo>
                <a:lnTo>
                  <a:pt x="2580803" y="1859560"/>
                </a:lnTo>
                <a:lnTo>
                  <a:pt x="2575736" y="1859878"/>
                </a:lnTo>
                <a:lnTo>
                  <a:pt x="2571619" y="1860513"/>
                </a:lnTo>
                <a:lnTo>
                  <a:pt x="2568136" y="1861465"/>
                </a:lnTo>
                <a:lnTo>
                  <a:pt x="2564652" y="1862735"/>
                </a:lnTo>
                <a:lnTo>
                  <a:pt x="2560535" y="1863370"/>
                </a:lnTo>
                <a:lnTo>
                  <a:pt x="2555468" y="1863688"/>
                </a:lnTo>
                <a:lnTo>
                  <a:pt x="2548818" y="1863688"/>
                </a:lnTo>
                <a:lnTo>
                  <a:pt x="2548501" y="1861783"/>
                </a:lnTo>
                <a:lnTo>
                  <a:pt x="2548818" y="1860195"/>
                </a:lnTo>
                <a:lnTo>
                  <a:pt x="2550085" y="1857338"/>
                </a:lnTo>
                <a:lnTo>
                  <a:pt x="2551035" y="1854798"/>
                </a:lnTo>
                <a:lnTo>
                  <a:pt x="2551668" y="1853210"/>
                </a:lnTo>
                <a:lnTo>
                  <a:pt x="2551668" y="1851940"/>
                </a:lnTo>
                <a:lnTo>
                  <a:pt x="2551668" y="1850988"/>
                </a:lnTo>
                <a:lnTo>
                  <a:pt x="2551035" y="1850035"/>
                </a:lnTo>
                <a:lnTo>
                  <a:pt x="2550085" y="1849400"/>
                </a:lnTo>
                <a:lnTo>
                  <a:pt x="2548185" y="1848765"/>
                </a:lnTo>
                <a:lnTo>
                  <a:pt x="2545968" y="1848130"/>
                </a:lnTo>
                <a:lnTo>
                  <a:pt x="2542801" y="1847813"/>
                </a:lnTo>
                <a:lnTo>
                  <a:pt x="2538367" y="1847813"/>
                </a:lnTo>
                <a:lnTo>
                  <a:pt x="2533300" y="1847813"/>
                </a:lnTo>
                <a:lnTo>
                  <a:pt x="2534884" y="1845273"/>
                </a:lnTo>
                <a:lnTo>
                  <a:pt x="2536151" y="1843050"/>
                </a:lnTo>
                <a:lnTo>
                  <a:pt x="2537101" y="1841145"/>
                </a:lnTo>
                <a:lnTo>
                  <a:pt x="2537734" y="1838923"/>
                </a:lnTo>
                <a:lnTo>
                  <a:pt x="2538367" y="1835113"/>
                </a:lnTo>
                <a:lnTo>
                  <a:pt x="2538684" y="1830985"/>
                </a:lnTo>
                <a:lnTo>
                  <a:pt x="2538367" y="1827492"/>
                </a:lnTo>
                <a:lnTo>
                  <a:pt x="2537417" y="1824000"/>
                </a:lnTo>
                <a:lnTo>
                  <a:pt x="2535517" y="1817333"/>
                </a:lnTo>
                <a:lnTo>
                  <a:pt x="2534884" y="1814792"/>
                </a:lnTo>
                <a:lnTo>
                  <a:pt x="2533934" y="1811935"/>
                </a:lnTo>
                <a:lnTo>
                  <a:pt x="2533617" y="1809078"/>
                </a:lnTo>
                <a:lnTo>
                  <a:pt x="2533934" y="1806855"/>
                </a:lnTo>
                <a:lnTo>
                  <a:pt x="2534884" y="1805585"/>
                </a:lnTo>
                <a:lnTo>
                  <a:pt x="2535517" y="1804315"/>
                </a:lnTo>
                <a:lnTo>
                  <a:pt x="2536151" y="1803363"/>
                </a:lnTo>
                <a:lnTo>
                  <a:pt x="2537417" y="1802093"/>
                </a:lnTo>
                <a:lnTo>
                  <a:pt x="2540267" y="1799870"/>
                </a:lnTo>
                <a:lnTo>
                  <a:pt x="2544701" y="1797965"/>
                </a:lnTo>
                <a:lnTo>
                  <a:pt x="2544384" y="1797330"/>
                </a:lnTo>
                <a:lnTo>
                  <a:pt x="2543751" y="1797013"/>
                </a:lnTo>
                <a:lnTo>
                  <a:pt x="2542168" y="1796377"/>
                </a:lnTo>
                <a:lnTo>
                  <a:pt x="2539634" y="1796060"/>
                </a:lnTo>
                <a:lnTo>
                  <a:pt x="2537101" y="1795742"/>
                </a:lnTo>
                <a:lnTo>
                  <a:pt x="2524750" y="1796060"/>
                </a:lnTo>
                <a:lnTo>
                  <a:pt x="2529817" y="1792250"/>
                </a:lnTo>
                <a:lnTo>
                  <a:pt x="2534884" y="1789392"/>
                </a:lnTo>
                <a:lnTo>
                  <a:pt x="2539951" y="1785900"/>
                </a:lnTo>
                <a:lnTo>
                  <a:pt x="2545018" y="1782725"/>
                </a:lnTo>
                <a:lnTo>
                  <a:pt x="2546918" y="1781137"/>
                </a:lnTo>
                <a:lnTo>
                  <a:pt x="2548818" y="1778915"/>
                </a:lnTo>
                <a:lnTo>
                  <a:pt x="2550718" y="1777010"/>
                </a:lnTo>
                <a:lnTo>
                  <a:pt x="2551985" y="1775105"/>
                </a:lnTo>
                <a:lnTo>
                  <a:pt x="2552618" y="1772565"/>
                </a:lnTo>
                <a:lnTo>
                  <a:pt x="2552935" y="1770343"/>
                </a:lnTo>
                <a:lnTo>
                  <a:pt x="2552935" y="1767802"/>
                </a:lnTo>
                <a:lnTo>
                  <a:pt x="2552301" y="1764627"/>
                </a:lnTo>
                <a:lnTo>
                  <a:pt x="2549768" y="1764945"/>
                </a:lnTo>
                <a:lnTo>
                  <a:pt x="2547234" y="1765262"/>
                </a:lnTo>
                <a:lnTo>
                  <a:pt x="2545334" y="1765897"/>
                </a:lnTo>
                <a:lnTo>
                  <a:pt x="2544068" y="1766850"/>
                </a:lnTo>
                <a:lnTo>
                  <a:pt x="2542801" y="1767802"/>
                </a:lnTo>
                <a:lnTo>
                  <a:pt x="2542168" y="1768755"/>
                </a:lnTo>
                <a:lnTo>
                  <a:pt x="2540584" y="1770660"/>
                </a:lnTo>
                <a:lnTo>
                  <a:pt x="2539951" y="1772882"/>
                </a:lnTo>
                <a:lnTo>
                  <a:pt x="2539001" y="1775422"/>
                </a:lnTo>
                <a:lnTo>
                  <a:pt x="2538367" y="1776375"/>
                </a:lnTo>
                <a:lnTo>
                  <a:pt x="2537734" y="1777328"/>
                </a:lnTo>
                <a:lnTo>
                  <a:pt x="2536467" y="1778280"/>
                </a:lnTo>
                <a:lnTo>
                  <a:pt x="2535201" y="1778915"/>
                </a:lnTo>
                <a:lnTo>
                  <a:pt x="2531717" y="1778597"/>
                </a:lnTo>
                <a:lnTo>
                  <a:pt x="2529184" y="1777962"/>
                </a:lnTo>
                <a:lnTo>
                  <a:pt x="2526967" y="1777328"/>
                </a:lnTo>
                <a:lnTo>
                  <a:pt x="2525383" y="1776692"/>
                </a:lnTo>
                <a:lnTo>
                  <a:pt x="2524117" y="1776057"/>
                </a:lnTo>
                <a:lnTo>
                  <a:pt x="2523483" y="1775105"/>
                </a:lnTo>
                <a:lnTo>
                  <a:pt x="2523167" y="1774152"/>
                </a:lnTo>
                <a:lnTo>
                  <a:pt x="2523483" y="1772882"/>
                </a:lnTo>
                <a:lnTo>
                  <a:pt x="2523800" y="1771930"/>
                </a:lnTo>
                <a:lnTo>
                  <a:pt x="2524433" y="1770977"/>
                </a:lnTo>
                <a:lnTo>
                  <a:pt x="2526333" y="1768755"/>
                </a:lnTo>
                <a:lnTo>
                  <a:pt x="2529184" y="1766532"/>
                </a:lnTo>
                <a:lnTo>
                  <a:pt x="2532034" y="1764310"/>
                </a:lnTo>
                <a:lnTo>
                  <a:pt x="2537101" y="1760182"/>
                </a:lnTo>
                <a:lnTo>
                  <a:pt x="2538684" y="1757960"/>
                </a:lnTo>
                <a:lnTo>
                  <a:pt x="2539317" y="1757325"/>
                </a:lnTo>
                <a:lnTo>
                  <a:pt x="2539317" y="1756690"/>
                </a:lnTo>
                <a:lnTo>
                  <a:pt x="2539317" y="1756055"/>
                </a:lnTo>
                <a:lnTo>
                  <a:pt x="2538684" y="1755420"/>
                </a:lnTo>
                <a:lnTo>
                  <a:pt x="2537734" y="1755102"/>
                </a:lnTo>
                <a:lnTo>
                  <a:pt x="2536151" y="1754785"/>
                </a:lnTo>
                <a:lnTo>
                  <a:pt x="2531717" y="1754467"/>
                </a:lnTo>
                <a:lnTo>
                  <a:pt x="2524433" y="1754785"/>
                </a:lnTo>
                <a:lnTo>
                  <a:pt x="2526017" y="1753515"/>
                </a:lnTo>
                <a:lnTo>
                  <a:pt x="2528550" y="1752245"/>
                </a:lnTo>
                <a:lnTo>
                  <a:pt x="2531084" y="1750975"/>
                </a:lnTo>
                <a:lnTo>
                  <a:pt x="2533934" y="1750340"/>
                </a:lnTo>
                <a:lnTo>
                  <a:pt x="2540901" y="1749070"/>
                </a:lnTo>
                <a:lnTo>
                  <a:pt x="2549768" y="1748435"/>
                </a:lnTo>
                <a:lnTo>
                  <a:pt x="2550085" y="1747482"/>
                </a:lnTo>
                <a:lnTo>
                  <a:pt x="2550085" y="1746530"/>
                </a:lnTo>
                <a:lnTo>
                  <a:pt x="2549768" y="1745895"/>
                </a:lnTo>
                <a:lnTo>
                  <a:pt x="2549451" y="1745260"/>
                </a:lnTo>
                <a:lnTo>
                  <a:pt x="2547868" y="1743672"/>
                </a:lnTo>
                <a:lnTo>
                  <a:pt x="2545968" y="1742720"/>
                </a:lnTo>
                <a:lnTo>
                  <a:pt x="2543751" y="1742085"/>
                </a:lnTo>
                <a:lnTo>
                  <a:pt x="2540901" y="1741450"/>
                </a:lnTo>
                <a:lnTo>
                  <a:pt x="2535517" y="1740815"/>
                </a:lnTo>
                <a:lnTo>
                  <a:pt x="2529500" y="1739862"/>
                </a:lnTo>
                <a:lnTo>
                  <a:pt x="2526650" y="1739227"/>
                </a:lnTo>
                <a:lnTo>
                  <a:pt x="2524433" y="1738592"/>
                </a:lnTo>
                <a:lnTo>
                  <a:pt x="2522850" y="1737640"/>
                </a:lnTo>
                <a:lnTo>
                  <a:pt x="2521583" y="1736052"/>
                </a:lnTo>
                <a:lnTo>
                  <a:pt x="2521266" y="1735417"/>
                </a:lnTo>
                <a:lnTo>
                  <a:pt x="2520950" y="1734782"/>
                </a:lnTo>
                <a:lnTo>
                  <a:pt x="2520950" y="1733830"/>
                </a:lnTo>
                <a:lnTo>
                  <a:pt x="2520950" y="1732877"/>
                </a:lnTo>
                <a:lnTo>
                  <a:pt x="2525383" y="1733512"/>
                </a:lnTo>
                <a:lnTo>
                  <a:pt x="2529184" y="1734465"/>
                </a:lnTo>
                <a:lnTo>
                  <a:pt x="2534884" y="1736370"/>
                </a:lnTo>
                <a:lnTo>
                  <a:pt x="2537101" y="1737322"/>
                </a:lnTo>
                <a:lnTo>
                  <a:pt x="2539951" y="1737322"/>
                </a:lnTo>
                <a:lnTo>
                  <a:pt x="2543434" y="1736370"/>
                </a:lnTo>
                <a:lnTo>
                  <a:pt x="2547234" y="1734782"/>
                </a:lnTo>
                <a:lnTo>
                  <a:pt x="2548185" y="1733830"/>
                </a:lnTo>
                <a:lnTo>
                  <a:pt x="2548818" y="1732877"/>
                </a:lnTo>
                <a:lnTo>
                  <a:pt x="2549768" y="1731925"/>
                </a:lnTo>
                <a:lnTo>
                  <a:pt x="2550085" y="1730337"/>
                </a:lnTo>
                <a:lnTo>
                  <a:pt x="2550718" y="1727162"/>
                </a:lnTo>
                <a:lnTo>
                  <a:pt x="2550401" y="1723670"/>
                </a:lnTo>
                <a:lnTo>
                  <a:pt x="2549451" y="1719542"/>
                </a:lnTo>
                <a:lnTo>
                  <a:pt x="2547868" y="1715732"/>
                </a:lnTo>
                <a:lnTo>
                  <a:pt x="2545651" y="1711605"/>
                </a:lnTo>
                <a:lnTo>
                  <a:pt x="2542801" y="1707795"/>
                </a:lnTo>
                <a:lnTo>
                  <a:pt x="2549451" y="1705890"/>
                </a:lnTo>
                <a:lnTo>
                  <a:pt x="2555152" y="1704302"/>
                </a:lnTo>
                <a:lnTo>
                  <a:pt x="2560535" y="1702715"/>
                </a:lnTo>
                <a:lnTo>
                  <a:pt x="2565602" y="1700810"/>
                </a:lnTo>
                <a:lnTo>
                  <a:pt x="2569402" y="1698270"/>
                </a:lnTo>
                <a:lnTo>
                  <a:pt x="2573203" y="1695730"/>
                </a:lnTo>
                <a:lnTo>
                  <a:pt x="2576369" y="1693190"/>
                </a:lnTo>
                <a:lnTo>
                  <a:pt x="2579219" y="1690015"/>
                </a:lnTo>
                <a:lnTo>
                  <a:pt x="2573519" y="1690015"/>
                </a:lnTo>
                <a:lnTo>
                  <a:pt x="2570986" y="1690015"/>
                </a:lnTo>
                <a:lnTo>
                  <a:pt x="2569402" y="1690332"/>
                </a:lnTo>
                <a:lnTo>
                  <a:pt x="2568136" y="1690967"/>
                </a:lnTo>
                <a:lnTo>
                  <a:pt x="2567186" y="1691602"/>
                </a:lnTo>
                <a:lnTo>
                  <a:pt x="2565919" y="1693190"/>
                </a:lnTo>
                <a:lnTo>
                  <a:pt x="2564969" y="1694777"/>
                </a:lnTo>
                <a:lnTo>
                  <a:pt x="2563702" y="1696047"/>
                </a:lnTo>
                <a:lnTo>
                  <a:pt x="2562752" y="1697635"/>
                </a:lnTo>
                <a:lnTo>
                  <a:pt x="2561802" y="1698270"/>
                </a:lnTo>
                <a:lnTo>
                  <a:pt x="2560852" y="1698905"/>
                </a:lnTo>
                <a:lnTo>
                  <a:pt x="2557052" y="1697635"/>
                </a:lnTo>
                <a:lnTo>
                  <a:pt x="2553568" y="1696682"/>
                </a:lnTo>
                <a:lnTo>
                  <a:pt x="2551351" y="1695412"/>
                </a:lnTo>
                <a:lnTo>
                  <a:pt x="2549768" y="1693825"/>
                </a:lnTo>
                <a:lnTo>
                  <a:pt x="2548501" y="1691920"/>
                </a:lnTo>
                <a:lnTo>
                  <a:pt x="2547868" y="1690332"/>
                </a:lnTo>
                <a:lnTo>
                  <a:pt x="2547551" y="1688745"/>
                </a:lnTo>
                <a:lnTo>
                  <a:pt x="2547551" y="1687157"/>
                </a:lnTo>
                <a:lnTo>
                  <a:pt x="2547234" y="1683030"/>
                </a:lnTo>
                <a:lnTo>
                  <a:pt x="2546918" y="1681442"/>
                </a:lnTo>
                <a:lnTo>
                  <a:pt x="2545968" y="1679537"/>
                </a:lnTo>
                <a:lnTo>
                  <a:pt x="2545018" y="1677315"/>
                </a:lnTo>
                <a:lnTo>
                  <a:pt x="2543118" y="1675727"/>
                </a:lnTo>
                <a:lnTo>
                  <a:pt x="2540267" y="1673822"/>
                </a:lnTo>
                <a:lnTo>
                  <a:pt x="2537101" y="1672235"/>
                </a:lnTo>
                <a:lnTo>
                  <a:pt x="2544384" y="1671917"/>
                </a:lnTo>
                <a:lnTo>
                  <a:pt x="2551351" y="1671282"/>
                </a:lnTo>
                <a:lnTo>
                  <a:pt x="2564335" y="1669060"/>
                </a:lnTo>
                <a:close/>
                <a:moveTo>
                  <a:pt x="2376806" y="1654158"/>
                </a:moveTo>
                <a:lnTo>
                  <a:pt x="2380298" y="1654158"/>
                </a:lnTo>
                <a:lnTo>
                  <a:pt x="2381251" y="1654482"/>
                </a:lnTo>
                <a:lnTo>
                  <a:pt x="2382203" y="1654807"/>
                </a:lnTo>
                <a:lnTo>
                  <a:pt x="2383156" y="1656106"/>
                </a:lnTo>
                <a:lnTo>
                  <a:pt x="2383791" y="1657080"/>
                </a:lnTo>
                <a:lnTo>
                  <a:pt x="2392681" y="1658379"/>
                </a:lnTo>
                <a:lnTo>
                  <a:pt x="2395856" y="1659028"/>
                </a:lnTo>
                <a:lnTo>
                  <a:pt x="2397761" y="1659678"/>
                </a:lnTo>
                <a:lnTo>
                  <a:pt x="2398396" y="1660327"/>
                </a:lnTo>
                <a:lnTo>
                  <a:pt x="2398714" y="1660652"/>
                </a:lnTo>
                <a:lnTo>
                  <a:pt x="2398714" y="1660977"/>
                </a:lnTo>
                <a:lnTo>
                  <a:pt x="2398079" y="1661626"/>
                </a:lnTo>
                <a:lnTo>
                  <a:pt x="2396810" y="1662276"/>
                </a:lnTo>
                <a:lnTo>
                  <a:pt x="2392364" y="1663899"/>
                </a:lnTo>
                <a:lnTo>
                  <a:pt x="2386331" y="1665198"/>
                </a:lnTo>
                <a:lnTo>
                  <a:pt x="2372678" y="1668446"/>
                </a:lnTo>
                <a:lnTo>
                  <a:pt x="2372043" y="1667471"/>
                </a:lnTo>
                <a:lnTo>
                  <a:pt x="2371726" y="1666497"/>
                </a:lnTo>
                <a:lnTo>
                  <a:pt x="2372043" y="1665523"/>
                </a:lnTo>
                <a:lnTo>
                  <a:pt x="2372678" y="1664874"/>
                </a:lnTo>
                <a:lnTo>
                  <a:pt x="2373948" y="1663250"/>
                </a:lnTo>
                <a:lnTo>
                  <a:pt x="2375853" y="1661951"/>
                </a:lnTo>
                <a:lnTo>
                  <a:pt x="2377442" y="1660652"/>
                </a:lnTo>
                <a:lnTo>
                  <a:pt x="2377758" y="1659678"/>
                </a:lnTo>
                <a:lnTo>
                  <a:pt x="2378393" y="1659028"/>
                </a:lnTo>
                <a:lnTo>
                  <a:pt x="2378393" y="1658054"/>
                </a:lnTo>
                <a:lnTo>
                  <a:pt x="2378076" y="1657080"/>
                </a:lnTo>
                <a:lnTo>
                  <a:pt x="2377758" y="1655781"/>
                </a:lnTo>
                <a:close/>
                <a:moveTo>
                  <a:pt x="1303974" y="1654158"/>
                </a:moveTo>
                <a:lnTo>
                  <a:pt x="1308101" y="1654158"/>
                </a:lnTo>
                <a:lnTo>
                  <a:pt x="1306831" y="1656657"/>
                </a:lnTo>
                <a:lnTo>
                  <a:pt x="1305878" y="1659155"/>
                </a:lnTo>
                <a:lnTo>
                  <a:pt x="1304291" y="1664152"/>
                </a:lnTo>
                <a:lnTo>
                  <a:pt x="1303338" y="1666650"/>
                </a:lnTo>
                <a:lnTo>
                  <a:pt x="1302068" y="1668836"/>
                </a:lnTo>
                <a:lnTo>
                  <a:pt x="1300481" y="1671335"/>
                </a:lnTo>
                <a:lnTo>
                  <a:pt x="1298258" y="1673209"/>
                </a:lnTo>
                <a:lnTo>
                  <a:pt x="1294131" y="1672584"/>
                </a:lnTo>
                <a:lnTo>
                  <a:pt x="1291273" y="1671647"/>
                </a:lnTo>
                <a:lnTo>
                  <a:pt x="1289686" y="1671022"/>
                </a:lnTo>
                <a:lnTo>
                  <a:pt x="1288733" y="1670085"/>
                </a:lnTo>
                <a:lnTo>
                  <a:pt x="1288417" y="1669149"/>
                </a:lnTo>
                <a:lnTo>
                  <a:pt x="1288733" y="1668212"/>
                </a:lnTo>
                <a:lnTo>
                  <a:pt x="1290003" y="1666650"/>
                </a:lnTo>
                <a:lnTo>
                  <a:pt x="1291591" y="1664776"/>
                </a:lnTo>
                <a:lnTo>
                  <a:pt x="1291908" y="1663839"/>
                </a:lnTo>
                <a:lnTo>
                  <a:pt x="1291591" y="1662903"/>
                </a:lnTo>
                <a:lnTo>
                  <a:pt x="1290957" y="1661341"/>
                </a:lnTo>
                <a:lnTo>
                  <a:pt x="1289368" y="1660404"/>
                </a:lnTo>
                <a:lnTo>
                  <a:pt x="1286511" y="1659155"/>
                </a:lnTo>
                <a:lnTo>
                  <a:pt x="1282701" y="1657593"/>
                </a:lnTo>
                <a:lnTo>
                  <a:pt x="1286511" y="1657593"/>
                </a:lnTo>
                <a:lnTo>
                  <a:pt x="1290003" y="1657281"/>
                </a:lnTo>
                <a:lnTo>
                  <a:pt x="1295401" y="1656032"/>
                </a:lnTo>
                <a:lnTo>
                  <a:pt x="1297623" y="1655407"/>
                </a:lnTo>
                <a:lnTo>
                  <a:pt x="1300481" y="1654470"/>
                </a:lnTo>
                <a:close/>
                <a:moveTo>
                  <a:pt x="2506787" y="1650962"/>
                </a:moveTo>
                <a:lnTo>
                  <a:pt x="2509589" y="1650962"/>
                </a:lnTo>
                <a:lnTo>
                  <a:pt x="2513013" y="1650962"/>
                </a:lnTo>
                <a:lnTo>
                  <a:pt x="2510211" y="1652232"/>
                </a:lnTo>
                <a:lnTo>
                  <a:pt x="2506165" y="1653502"/>
                </a:lnTo>
                <a:lnTo>
                  <a:pt x="2501496" y="1655725"/>
                </a:lnTo>
                <a:lnTo>
                  <a:pt x="2497760" y="1657630"/>
                </a:lnTo>
                <a:lnTo>
                  <a:pt x="2496204" y="1658264"/>
                </a:lnTo>
                <a:lnTo>
                  <a:pt x="2495270" y="1659217"/>
                </a:lnTo>
                <a:lnTo>
                  <a:pt x="2494959" y="1659852"/>
                </a:lnTo>
                <a:lnTo>
                  <a:pt x="2495581" y="1660805"/>
                </a:lnTo>
                <a:lnTo>
                  <a:pt x="2496826" y="1661122"/>
                </a:lnTo>
                <a:lnTo>
                  <a:pt x="2499628" y="1661440"/>
                </a:lnTo>
                <a:lnTo>
                  <a:pt x="2503363" y="1661757"/>
                </a:lnTo>
                <a:lnTo>
                  <a:pt x="2508344" y="1661757"/>
                </a:lnTo>
                <a:lnTo>
                  <a:pt x="2507721" y="1663345"/>
                </a:lnTo>
                <a:lnTo>
                  <a:pt x="2506476" y="1664297"/>
                </a:lnTo>
                <a:lnTo>
                  <a:pt x="2504297" y="1664615"/>
                </a:lnTo>
                <a:lnTo>
                  <a:pt x="2502118" y="1665250"/>
                </a:lnTo>
                <a:lnTo>
                  <a:pt x="2499939" y="1665250"/>
                </a:lnTo>
                <a:lnTo>
                  <a:pt x="2497138" y="1665250"/>
                </a:lnTo>
                <a:lnTo>
                  <a:pt x="2492157" y="1664932"/>
                </a:lnTo>
                <a:lnTo>
                  <a:pt x="2487177" y="1663662"/>
                </a:lnTo>
                <a:lnTo>
                  <a:pt x="2485309" y="1663027"/>
                </a:lnTo>
                <a:lnTo>
                  <a:pt x="2483442" y="1661757"/>
                </a:lnTo>
                <a:lnTo>
                  <a:pt x="2482197" y="1660805"/>
                </a:lnTo>
                <a:lnTo>
                  <a:pt x="2481263" y="1659852"/>
                </a:lnTo>
                <a:lnTo>
                  <a:pt x="2481263" y="1658582"/>
                </a:lnTo>
                <a:lnTo>
                  <a:pt x="2481885" y="1657312"/>
                </a:lnTo>
                <a:lnTo>
                  <a:pt x="2485621" y="1657630"/>
                </a:lnTo>
                <a:lnTo>
                  <a:pt x="2488111" y="1657312"/>
                </a:lnTo>
                <a:lnTo>
                  <a:pt x="2490912" y="1657312"/>
                </a:lnTo>
                <a:lnTo>
                  <a:pt x="2492469" y="1656677"/>
                </a:lnTo>
                <a:lnTo>
                  <a:pt x="2494025" y="1656359"/>
                </a:lnTo>
                <a:lnTo>
                  <a:pt x="2495270" y="1655725"/>
                </a:lnTo>
                <a:lnTo>
                  <a:pt x="2497760" y="1654137"/>
                </a:lnTo>
                <a:lnTo>
                  <a:pt x="2499939" y="1652549"/>
                </a:lnTo>
                <a:lnTo>
                  <a:pt x="2501184" y="1651914"/>
                </a:lnTo>
                <a:lnTo>
                  <a:pt x="2502429" y="1651597"/>
                </a:lnTo>
                <a:lnTo>
                  <a:pt x="2504297" y="1651279"/>
                </a:lnTo>
                <a:close/>
                <a:moveTo>
                  <a:pt x="2461429" y="1649395"/>
                </a:moveTo>
                <a:lnTo>
                  <a:pt x="2463290" y="1650341"/>
                </a:lnTo>
                <a:lnTo>
                  <a:pt x="2464531" y="1651603"/>
                </a:lnTo>
                <a:lnTo>
                  <a:pt x="2465772" y="1652864"/>
                </a:lnTo>
                <a:lnTo>
                  <a:pt x="2467013" y="1653810"/>
                </a:lnTo>
                <a:lnTo>
                  <a:pt x="2467633" y="1655702"/>
                </a:lnTo>
                <a:lnTo>
                  <a:pt x="2468254" y="1656963"/>
                </a:lnTo>
                <a:lnTo>
                  <a:pt x="2468564" y="1658225"/>
                </a:lnTo>
                <a:lnTo>
                  <a:pt x="2468564" y="1659486"/>
                </a:lnTo>
                <a:lnTo>
                  <a:pt x="2468254" y="1662955"/>
                </a:lnTo>
                <a:lnTo>
                  <a:pt x="2467013" y="1665793"/>
                </a:lnTo>
                <a:lnTo>
                  <a:pt x="2465462" y="1668946"/>
                </a:lnTo>
                <a:lnTo>
                  <a:pt x="2463911" y="1672415"/>
                </a:lnTo>
                <a:lnTo>
                  <a:pt x="2460498" y="1679037"/>
                </a:lnTo>
                <a:lnTo>
                  <a:pt x="2458947" y="1681875"/>
                </a:lnTo>
                <a:lnTo>
                  <a:pt x="2458327" y="1685028"/>
                </a:lnTo>
                <a:lnTo>
                  <a:pt x="2458017" y="1687866"/>
                </a:lnTo>
                <a:lnTo>
                  <a:pt x="2458017" y="1689443"/>
                </a:lnTo>
                <a:lnTo>
                  <a:pt x="2458327" y="1690704"/>
                </a:lnTo>
                <a:lnTo>
                  <a:pt x="2458947" y="1692281"/>
                </a:lnTo>
                <a:lnTo>
                  <a:pt x="2459568" y="1693227"/>
                </a:lnTo>
                <a:lnTo>
                  <a:pt x="2461119" y="1694488"/>
                </a:lnTo>
                <a:lnTo>
                  <a:pt x="2462360" y="1695434"/>
                </a:lnTo>
                <a:lnTo>
                  <a:pt x="2455225" y="1694173"/>
                </a:lnTo>
                <a:lnTo>
                  <a:pt x="2451502" y="1693227"/>
                </a:lnTo>
                <a:lnTo>
                  <a:pt x="2448400" y="1692281"/>
                </a:lnTo>
                <a:lnTo>
                  <a:pt x="2445608" y="1690704"/>
                </a:lnTo>
                <a:lnTo>
                  <a:pt x="2443437" y="1689443"/>
                </a:lnTo>
                <a:lnTo>
                  <a:pt x="2442817" y="1688497"/>
                </a:lnTo>
                <a:lnTo>
                  <a:pt x="2442196" y="1687551"/>
                </a:lnTo>
                <a:lnTo>
                  <a:pt x="2441886" y="1686605"/>
                </a:lnTo>
                <a:lnTo>
                  <a:pt x="2441576" y="1685344"/>
                </a:lnTo>
                <a:lnTo>
                  <a:pt x="2445298" y="1683767"/>
                </a:lnTo>
                <a:lnTo>
                  <a:pt x="2448400" y="1682190"/>
                </a:lnTo>
                <a:lnTo>
                  <a:pt x="2450572" y="1680613"/>
                </a:lnTo>
                <a:lnTo>
                  <a:pt x="2451813" y="1678406"/>
                </a:lnTo>
                <a:lnTo>
                  <a:pt x="2453053" y="1675883"/>
                </a:lnTo>
                <a:lnTo>
                  <a:pt x="2453984" y="1673676"/>
                </a:lnTo>
                <a:lnTo>
                  <a:pt x="2454294" y="1671153"/>
                </a:lnTo>
                <a:lnTo>
                  <a:pt x="2454294" y="1668316"/>
                </a:lnTo>
                <a:lnTo>
                  <a:pt x="2454294" y="1663270"/>
                </a:lnTo>
                <a:lnTo>
                  <a:pt x="2454604" y="1660432"/>
                </a:lnTo>
                <a:lnTo>
                  <a:pt x="2454915" y="1657909"/>
                </a:lnTo>
                <a:lnTo>
                  <a:pt x="2455845" y="1655702"/>
                </a:lnTo>
                <a:lnTo>
                  <a:pt x="2457086" y="1653180"/>
                </a:lnTo>
                <a:lnTo>
                  <a:pt x="2458637" y="1651288"/>
                </a:lnTo>
                <a:close/>
                <a:moveTo>
                  <a:pt x="2394732" y="1644633"/>
                </a:moveTo>
                <a:lnTo>
                  <a:pt x="2402733" y="1645185"/>
                </a:lnTo>
                <a:lnTo>
                  <a:pt x="2405935" y="1645737"/>
                </a:lnTo>
                <a:lnTo>
                  <a:pt x="2409134" y="1646289"/>
                </a:lnTo>
                <a:lnTo>
                  <a:pt x="2412015" y="1647117"/>
                </a:lnTo>
                <a:lnTo>
                  <a:pt x="2413935" y="1648222"/>
                </a:lnTo>
                <a:lnTo>
                  <a:pt x="2415536" y="1649326"/>
                </a:lnTo>
                <a:lnTo>
                  <a:pt x="2415856" y="1649878"/>
                </a:lnTo>
                <a:lnTo>
                  <a:pt x="2416176" y="1650431"/>
                </a:lnTo>
                <a:lnTo>
                  <a:pt x="2409454" y="1650983"/>
                </a:lnTo>
                <a:lnTo>
                  <a:pt x="2404654" y="1650707"/>
                </a:lnTo>
                <a:lnTo>
                  <a:pt x="2400173" y="1650431"/>
                </a:lnTo>
                <a:lnTo>
                  <a:pt x="2396332" y="1649878"/>
                </a:lnTo>
                <a:lnTo>
                  <a:pt x="2392491" y="1649050"/>
                </a:lnTo>
                <a:lnTo>
                  <a:pt x="2388330" y="1648774"/>
                </a:lnTo>
                <a:lnTo>
                  <a:pt x="2383210" y="1648498"/>
                </a:lnTo>
                <a:lnTo>
                  <a:pt x="2376488" y="1649050"/>
                </a:lnTo>
                <a:lnTo>
                  <a:pt x="2376488" y="1648498"/>
                </a:lnTo>
                <a:lnTo>
                  <a:pt x="2376488" y="1647670"/>
                </a:lnTo>
                <a:lnTo>
                  <a:pt x="2377448" y="1646842"/>
                </a:lnTo>
                <a:lnTo>
                  <a:pt x="2379048" y="1646013"/>
                </a:lnTo>
                <a:lnTo>
                  <a:pt x="2381610" y="1645461"/>
                </a:lnTo>
                <a:lnTo>
                  <a:pt x="2384169" y="1645185"/>
                </a:lnTo>
                <a:lnTo>
                  <a:pt x="2387370" y="1644909"/>
                </a:lnTo>
                <a:close/>
                <a:moveTo>
                  <a:pt x="1312541" y="1638283"/>
                </a:moveTo>
                <a:lnTo>
                  <a:pt x="1312863" y="1639582"/>
                </a:lnTo>
                <a:lnTo>
                  <a:pt x="1312863" y="1640556"/>
                </a:lnTo>
                <a:lnTo>
                  <a:pt x="1312541" y="1641855"/>
                </a:lnTo>
                <a:lnTo>
                  <a:pt x="1312219" y="1642829"/>
                </a:lnTo>
                <a:lnTo>
                  <a:pt x="1310608" y="1644453"/>
                </a:lnTo>
                <a:lnTo>
                  <a:pt x="1308675" y="1646077"/>
                </a:lnTo>
                <a:lnTo>
                  <a:pt x="1304488" y="1649324"/>
                </a:lnTo>
                <a:lnTo>
                  <a:pt x="1302878" y="1650948"/>
                </a:lnTo>
                <a:lnTo>
                  <a:pt x="1301589" y="1652571"/>
                </a:lnTo>
                <a:lnTo>
                  <a:pt x="1297724" y="1652247"/>
                </a:lnTo>
                <a:lnTo>
                  <a:pt x="1294503" y="1651922"/>
                </a:lnTo>
                <a:lnTo>
                  <a:pt x="1292571" y="1651272"/>
                </a:lnTo>
                <a:lnTo>
                  <a:pt x="1291282" y="1650298"/>
                </a:lnTo>
                <a:lnTo>
                  <a:pt x="1290638" y="1649324"/>
                </a:lnTo>
                <a:lnTo>
                  <a:pt x="1290638" y="1648025"/>
                </a:lnTo>
                <a:lnTo>
                  <a:pt x="1290961" y="1646726"/>
                </a:lnTo>
                <a:lnTo>
                  <a:pt x="1292248" y="1645752"/>
                </a:lnTo>
                <a:lnTo>
                  <a:pt x="1293537" y="1644453"/>
                </a:lnTo>
                <a:lnTo>
                  <a:pt x="1295791" y="1643154"/>
                </a:lnTo>
                <a:lnTo>
                  <a:pt x="1300623" y="1640881"/>
                </a:lnTo>
                <a:lnTo>
                  <a:pt x="1306421" y="1639257"/>
                </a:lnTo>
                <a:lnTo>
                  <a:pt x="1309320" y="1638608"/>
                </a:lnTo>
                <a:close/>
                <a:moveTo>
                  <a:pt x="2771776" y="1638262"/>
                </a:moveTo>
                <a:lnTo>
                  <a:pt x="2771150" y="1639782"/>
                </a:lnTo>
                <a:lnTo>
                  <a:pt x="2769899" y="1641302"/>
                </a:lnTo>
                <a:lnTo>
                  <a:pt x="2768647" y="1642822"/>
                </a:lnTo>
                <a:lnTo>
                  <a:pt x="2766770" y="1643734"/>
                </a:lnTo>
                <a:lnTo>
                  <a:pt x="2764893" y="1644950"/>
                </a:lnTo>
                <a:lnTo>
                  <a:pt x="2762703" y="1645862"/>
                </a:lnTo>
                <a:lnTo>
                  <a:pt x="2757384" y="1647990"/>
                </a:lnTo>
                <a:lnTo>
                  <a:pt x="2751126" y="1649510"/>
                </a:lnTo>
                <a:lnTo>
                  <a:pt x="2744243" y="1650422"/>
                </a:lnTo>
                <a:lnTo>
                  <a:pt x="2736734" y="1651638"/>
                </a:lnTo>
                <a:lnTo>
                  <a:pt x="2728913" y="1652550"/>
                </a:lnTo>
                <a:lnTo>
                  <a:pt x="2730477" y="1651030"/>
                </a:lnTo>
                <a:lnTo>
                  <a:pt x="2732041" y="1649814"/>
                </a:lnTo>
                <a:lnTo>
                  <a:pt x="2734232" y="1648902"/>
                </a:lnTo>
                <a:lnTo>
                  <a:pt x="2736422" y="1647990"/>
                </a:lnTo>
                <a:lnTo>
                  <a:pt x="2741427" y="1645862"/>
                </a:lnTo>
                <a:lnTo>
                  <a:pt x="2747372" y="1644038"/>
                </a:lnTo>
                <a:lnTo>
                  <a:pt x="2759261" y="1641302"/>
                </a:lnTo>
                <a:lnTo>
                  <a:pt x="2765518" y="1639782"/>
                </a:lnTo>
                <a:close/>
                <a:moveTo>
                  <a:pt x="2697958" y="1623975"/>
                </a:moveTo>
                <a:lnTo>
                  <a:pt x="2700803" y="1625245"/>
                </a:lnTo>
                <a:lnTo>
                  <a:pt x="2703332" y="1626832"/>
                </a:lnTo>
                <a:lnTo>
                  <a:pt x="2704597" y="1628102"/>
                </a:lnTo>
                <a:lnTo>
                  <a:pt x="2705229" y="1629372"/>
                </a:lnTo>
                <a:lnTo>
                  <a:pt x="2705229" y="1630960"/>
                </a:lnTo>
                <a:lnTo>
                  <a:pt x="2704913" y="1632230"/>
                </a:lnTo>
                <a:lnTo>
                  <a:pt x="2703649" y="1635723"/>
                </a:lnTo>
                <a:lnTo>
                  <a:pt x="2702068" y="1638897"/>
                </a:lnTo>
                <a:lnTo>
                  <a:pt x="2701752" y="1640485"/>
                </a:lnTo>
                <a:lnTo>
                  <a:pt x="2701752" y="1642390"/>
                </a:lnTo>
                <a:lnTo>
                  <a:pt x="2702384" y="1643977"/>
                </a:lnTo>
                <a:lnTo>
                  <a:pt x="2703649" y="1645565"/>
                </a:lnTo>
                <a:lnTo>
                  <a:pt x="2705545" y="1646835"/>
                </a:lnTo>
                <a:lnTo>
                  <a:pt x="2708391" y="1648740"/>
                </a:lnTo>
                <a:lnTo>
                  <a:pt x="2701436" y="1646835"/>
                </a:lnTo>
                <a:lnTo>
                  <a:pt x="2698274" y="1646518"/>
                </a:lnTo>
                <a:lnTo>
                  <a:pt x="2697958" y="1646835"/>
                </a:lnTo>
                <a:lnTo>
                  <a:pt x="2697958" y="1647152"/>
                </a:lnTo>
                <a:lnTo>
                  <a:pt x="2698907" y="1648740"/>
                </a:lnTo>
                <a:lnTo>
                  <a:pt x="2699855" y="1650327"/>
                </a:lnTo>
                <a:lnTo>
                  <a:pt x="2699855" y="1651280"/>
                </a:lnTo>
                <a:lnTo>
                  <a:pt x="2699539" y="1651915"/>
                </a:lnTo>
                <a:lnTo>
                  <a:pt x="2698590" y="1652867"/>
                </a:lnTo>
                <a:lnTo>
                  <a:pt x="2696694" y="1653503"/>
                </a:lnTo>
                <a:lnTo>
                  <a:pt x="2693848" y="1654137"/>
                </a:lnTo>
                <a:lnTo>
                  <a:pt x="2690055" y="1654455"/>
                </a:lnTo>
                <a:lnTo>
                  <a:pt x="2691635" y="1656360"/>
                </a:lnTo>
                <a:lnTo>
                  <a:pt x="2693848" y="1657947"/>
                </a:lnTo>
                <a:lnTo>
                  <a:pt x="2698907" y="1660488"/>
                </a:lnTo>
                <a:lnTo>
                  <a:pt x="2701119" y="1661758"/>
                </a:lnTo>
                <a:lnTo>
                  <a:pt x="2703332" y="1663663"/>
                </a:lnTo>
                <a:lnTo>
                  <a:pt x="2704281" y="1664615"/>
                </a:lnTo>
                <a:lnTo>
                  <a:pt x="2704913" y="1665568"/>
                </a:lnTo>
                <a:lnTo>
                  <a:pt x="2705229" y="1666520"/>
                </a:lnTo>
                <a:lnTo>
                  <a:pt x="2705229" y="1667790"/>
                </a:lnTo>
                <a:lnTo>
                  <a:pt x="2706810" y="1667155"/>
                </a:lnTo>
                <a:lnTo>
                  <a:pt x="2709023" y="1666838"/>
                </a:lnTo>
                <a:lnTo>
                  <a:pt x="2711868" y="1666838"/>
                </a:lnTo>
                <a:lnTo>
                  <a:pt x="2714397" y="1667155"/>
                </a:lnTo>
                <a:lnTo>
                  <a:pt x="2717243" y="1667790"/>
                </a:lnTo>
                <a:lnTo>
                  <a:pt x="2720404" y="1668743"/>
                </a:lnTo>
                <a:lnTo>
                  <a:pt x="2726411" y="1670965"/>
                </a:lnTo>
                <a:lnTo>
                  <a:pt x="2728940" y="1672235"/>
                </a:lnTo>
                <a:lnTo>
                  <a:pt x="2731153" y="1673505"/>
                </a:lnTo>
                <a:lnTo>
                  <a:pt x="2733050" y="1674775"/>
                </a:lnTo>
                <a:lnTo>
                  <a:pt x="2734630" y="1676045"/>
                </a:lnTo>
                <a:lnTo>
                  <a:pt x="2735263" y="1677315"/>
                </a:lnTo>
                <a:lnTo>
                  <a:pt x="2735263" y="1678902"/>
                </a:lnTo>
                <a:lnTo>
                  <a:pt x="2735263" y="1679220"/>
                </a:lnTo>
                <a:lnTo>
                  <a:pt x="2734947" y="1679855"/>
                </a:lnTo>
                <a:lnTo>
                  <a:pt x="2733366" y="1680808"/>
                </a:lnTo>
                <a:lnTo>
                  <a:pt x="2723882" y="1677633"/>
                </a:lnTo>
                <a:lnTo>
                  <a:pt x="2715030" y="1674775"/>
                </a:lnTo>
                <a:lnTo>
                  <a:pt x="2706810" y="1671600"/>
                </a:lnTo>
                <a:lnTo>
                  <a:pt x="2698590" y="1667790"/>
                </a:lnTo>
                <a:lnTo>
                  <a:pt x="2693532" y="1669060"/>
                </a:lnTo>
                <a:lnTo>
                  <a:pt x="2691319" y="1670012"/>
                </a:lnTo>
                <a:lnTo>
                  <a:pt x="2689738" y="1671283"/>
                </a:lnTo>
                <a:lnTo>
                  <a:pt x="2688474" y="1672235"/>
                </a:lnTo>
                <a:lnTo>
                  <a:pt x="2687209" y="1673505"/>
                </a:lnTo>
                <a:lnTo>
                  <a:pt x="2686893" y="1674775"/>
                </a:lnTo>
                <a:lnTo>
                  <a:pt x="2686893" y="1676363"/>
                </a:lnTo>
                <a:lnTo>
                  <a:pt x="2687525" y="1676997"/>
                </a:lnTo>
                <a:lnTo>
                  <a:pt x="2687842" y="1677315"/>
                </a:lnTo>
                <a:lnTo>
                  <a:pt x="2690055" y="1678268"/>
                </a:lnTo>
                <a:lnTo>
                  <a:pt x="2691951" y="1678585"/>
                </a:lnTo>
                <a:lnTo>
                  <a:pt x="2694797" y="1678902"/>
                </a:lnTo>
                <a:lnTo>
                  <a:pt x="2707126" y="1678902"/>
                </a:lnTo>
                <a:lnTo>
                  <a:pt x="2706178" y="1679855"/>
                </a:lnTo>
                <a:lnTo>
                  <a:pt x="2704913" y="1681125"/>
                </a:lnTo>
                <a:lnTo>
                  <a:pt x="2703332" y="1682077"/>
                </a:lnTo>
                <a:lnTo>
                  <a:pt x="2701119" y="1682713"/>
                </a:lnTo>
                <a:lnTo>
                  <a:pt x="2698590" y="1683665"/>
                </a:lnTo>
                <a:lnTo>
                  <a:pt x="2696061" y="1683982"/>
                </a:lnTo>
                <a:lnTo>
                  <a:pt x="2692268" y="1684300"/>
                </a:lnTo>
                <a:lnTo>
                  <a:pt x="2688790" y="1684618"/>
                </a:lnTo>
                <a:lnTo>
                  <a:pt x="2691635" y="1685887"/>
                </a:lnTo>
                <a:lnTo>
                  <a:pt x="2694164" y="1686840"/>
                </a:lnTo>
                <a:lnTo>
                  <a:pt x="2697010" y="1688110"/>
                </a:lnTo>
                <a:lnTo>
                  <a:pt x="2698907" y="1689380"/>
                </a:lnTo>
                <a:lnTo>
                  <a:pt x="2700487" y="1690968"/>
                </a:lnTo>
                <a:lnTo>
                  <a:pt x="2701752" y="1692238"/>
                </a:lnTo>
                <a:lnTo>
                  <a:pt x="2703016" y="1694143"/>
                </a:lnTo>
                <a:lnTo>
                  <a:pt x="2703332" y="1695730"/>
                </a:lnTo>
                <a:lnTo>
                  <a:pt x="2703332" y="1697000"/>
                </a:lnTo>
                <a:lnTo>
                  <a:pt x="2702384" y="1698588"/>
                </a:lnTo>
                <a:lnTo>
                  <a:pt x="2701119" y="1699857"/>
                </a:lnTo>
                <a:lnTo>
                  <a:pt x="2699223" y="1701128"/>
                </a:lnTo>
                <a:lnTo>
                  <a:pt x="2697010" y="1702398"/>
                </a:lnTo>
                <a:lnTo>
                  <a:pt x="2693532" y="1703033"/>
                </a:lnTo>
                <a:lnTo>
                  <a:pt x="2689738" y="1703668"/>
                </a:lnTo>
                <a:lnTo>
                  <a:pt x="2684996" y="1703985"/>
                </a:lnTo>
                <a:lnTo>
                  <a:pt x="2687525" y="1701763"/>
                </a:lnTo>
                <a:lnTo>
                  <a:pt x="2689738" y="1699540"/>
                </a:lnTo>
                <a:lnTo>
                  <a:pt x="2691003" y="1697953"/>
                </a:lnTo>
                <a:lnTo>
                  <a:pt x="2691951" y="1696365"/>
                </a:lnTo>
                <a:lnTo>
                  <a:pt x="2692268" y="1695095"/>
                </a:lnTo>
                <a:lnTo>
                  <a:pt x="2691951" y="1694143"/>
                </a:lnTo>
                <a:lnTo>
                  <a:pt x="2691319" y="1693190"/>
                </a:lnTo>
                <a:lnTo>
                  <a:pt x="2690055" y="1692238"/>
                </a:lnTo>
                <a:lnTo>
                  <a:pt x="2688474" y="1691920"/>
                </a:lnTo>
                <a:lnTo>
                  <a:pt x="2686261" y="1691603"/>
                </a:lnTo>
                <a:lnTo>
                  <a:pt x="2683732" y="1691603"/>
                </a:lnTo>
                <a:lnTo>
                  <a:pt x="2680570" y="1692238"/>
                </a:lnTo>
                <a:lnTo>
                  <a:pt x="2673299" y="1693825"/>
                </a:lnTo>
                <a:lnTo>
                  <a:pt x="2664447" y="1696365"/>
                </a:lnTo>
                <a:lnTo>
                  <a:pt x="2664447" y="1697635"/>
                </a:lnTo>
                <a:lnTo>
                  <a:pt x="2664763" y="1698905"/>
                </a:lnTo>
                <a:lnTo>
                  <a:pt x="2665712" y="1699857"/>
                </a:lnTo>
                <a:lnTo>
                  <a:pt x="2667292" y="1701128"/>
                </a:lnTo>
                <a:lnTo>
                  <a:pt x="2670454" y="1702715"/>
                </a:lnTo>
                <a:lnTo>
                  <a:pt x="2673931" y="1703668"/>
                </a:lnTo>
                <a:lnTo>
                  <a:pt x="2676460" y="1704620"/>
                </a:lnTo>
                <a:lnTo>
                  <a:pt x="2677409" y="1705255"/>
                </a:lnTo>
                <a:lnTo>
                  <a:pt x="2677725" y="1705890"/>
                </a:lnTo>
                <a:lnTo>
                  <a:pt x="2677725" y="1706525"/>
                </a:lnTo>
                <a:lnTo>
                  <a:pt x="2677093" y="1707795"/>
                </a:lnTo>
                <a:lnTo>
                  <a:pt x="2675512" y="1708748"/>
                </a:lnTo>
                <a:lnTo>
                  <a:pt x="2672983" y="1709700"/>
                </a:lnTo>
                <a:lnTo>
                  <a:pt x="2667292" y="1708113"/>
                </a:lnTo>
                <a:lnTo>
                  <a:pt x="2662234" y="1706208"/>
                </a:lnTo>
                <a:lnTo>
                  <a:pt x="2657492" y="1703985"/>
                </a:lnTo>
                <a:lnTo>
                  <a:pt x="2654014" y="1702080"/>
                </a:lnTo>
                <a:lnTo>
                  <a:pt x="2650853" y="1699223"/>
                </a:lnTo>
                <a:lnTo>
                  <a:pt x="2648640" y="1697000"/>
                </a:lnTo>
                <a:lnTo>
                  <a:pt x="2646743" y="1694460"/>
                </a:lnTo>
                <a:lnTo>
                  <a:pt x="2645479" y="1691603"/>
                </a:lnTo>
                <a:lnTo>
                  <a:pt x="2643898" y="1689063"/>
                </a:lnTo>
                <a:lnTo>
                  <a:pt x="2643266" y="1686523"/>
                </a:lnTo>
                <a:lnTo>
                  <a:pt x="2642317" y="1681443"/>
                </a:lnTo>
                <a:lnTo>
                  <a:pt x="2641685" y="1676363"/>
                </a:lnTo>
                <a:lnTo>
                  <a:pt x="2641053" y="1672553"/>
                </a:lnTo>
                <a:lnTo>
                  <a:pt x="2646111" y="1673505"/>
                </a:lnTo>
                <a:lnTo>
                  <a:pt x="2652434" y="1674140"/>
                </a:lnTo>
                <a:lnTo>
                  <a:pt x="2659389" y="1674458"/>
                </a:lnTo>
                <a:lnTo>
                  <a:pt x="2667609" y="1674458"/>
                </a:lnTo>
                <a:lnTo>
                  <a:pt x="2665396" y="1675410"/>
                </a:lnTo>
                <a:lnTo>
                  <a:pt x="2663499" y="1676045"/>
                </a:lnTo>
                <a:lnTo>
                  <a:pt x="2659389" y="1677633"/>
                </a:lnTo>
                <a:lnTo>
                  <a:pt x="2657176" y="1678585"/>
                </a:lnTo>
                <a:lnTo>
                  <a:pt x="2655911" y="1679855"/>
                </a:lnTo>
                <a:lnTo>
                  <a:pt x="2655595" y="1680490"/>
                </a:lnTo>
                <a:lnTo>
                  <a:pt x="2655279" y="1681125"/>
                </a:lnTo>
                <a:lnTo>
                  <a:pt x="2655279" y="1682077"/>
                </a:lnTo>
                <a:lnTo>
                  <a:pt x="2655911" y="1682713"/>
                </a:lnTo>
                <a:lnTo>
                  <a:pt x="2656227" y="1683982"/>
                </a:lnTo>
                <a:lnTo>
                  <a:pt x="2657176" y="1684618"/>
                </a:lnTo>
                <a:lnTo>
                  <a:pt x="2658440" y="1685570"/>
                </a:lnTo>
                <a:lnTo>
                  <a:pt x="2660337" y="1685887"/>
                </a:lnTo>
                <a:lnTo>
                  <a:pt x="2663815" y="1685887"/>
                </a:lnTo>
                <a:lnTo>
                  <a:pt x="2668241" y="1685570"/>
                </a:lnTo>
                <a:lnTo>
                  <a:pt x="2672351" y="1684300"/>
                </a:lnTo>
                <a:lnTo>
                  <a:pt x="2676460" y="1683665"/>
                </a:lnTo>
                <a:lnTo>
                  <a:pt x="2681835" y="1682077"/>
                </a:lnTo>
                <a:lnTo>
                  <a:pt x="2682467" y="1680808"/>
                </a:lnTo>
                <a:lnTo>
                  <a:pt x="2682151" y="1679855"/>
                </a:lnTo>
                <a:lnTo>
                  <a:pt x="2681519" y="1678902"/>
                </a:lnTo>
                <a:lnTo>
                  <a:pt x="2679622" y="1677633"/>
                </a:lnTo>
                <a:lnTo>
                  <a:pt x="2676144" y="1676045"/>
                </a:lnTo>
                <a:lnTo>
                  <a:pt x="2671718" y="1674458"/>
                </a:lnTo>
                <a:lnTo>
                  <a:pt x="2668241" y="1673188"/>
                </a:lnTo>
                <a:lnTo>
                  <a:pt x="2666976" y="1672553"/>
                </a:lnTo>
                <a:lnTo>
                  <a:pt x="2666660" y="1671917"/>
                </a:lnTo>
                <a:lnTo>
                  <a:pt x="2666660" y="1671600"/>
                </a:lnTo>
                <a:lnTo>
                  <a:pt x="2666660" y="1671283"/>
                </a:lnTo>
                <a:lnTo>
                  <a:pt x="2667609" y="1670330"/>
                </a:lnTo>
                <a:lnTo>
                  <a:pt x="2669821" y="1669378"/>
                </a:lnTo>
                <a:lnTo>
                  <a:pt x="2672667" y="1668743"/>
                </a:lnTo>
                <a:lnTo>
                  <a:pt x="2672667" y="1667473"/>
                </a:lnTo>
                <a:lnTo>
                  <a:pt x="2672351" y="1666520"/>
                </a:lnTo>
                <a:lnTo>
                  <a:pt x="2671402" y="1666203"/>
                </a:lnTo>
                <a:lnTo>
                  <a:pt x="2670454" y="1666203"/>
                </a:lnTo>
                <a:lnTo>
                  <a:pt x="2667609" y="1666838"/>
                </a:lnTo>
                <a:lnTo>
                  <a:pt x="2664131" y="1668107"/>
                </a:lnTo>
                <a:lnTo>
                  <a:pt x="2660653" y="1669060"/>
                </a:lnTo>
                <a:lnTo>
                  <a:pt x="2658757" y="1669378"/>
                </a:lnTo>
                <a:lnTo>
                  <a:pt x="2657176" y="1669695"/>
                </a:lnTo>
                <a:lnTo>
                  <a:pt x="2655911" y="1669378"/>
                </a:lnTo>
                <a:lnTo>
                  <a:pt x="2654647" y="1669060"/>
                </a:lnTo>
                <a:lnTo>
                  <a:pt x="2653698" y="1668107"/>
                </a:lnTo>
                <a:lnTo>
                  <a:pt x="2653382" y="1666520"/>
                </a:lnTo>
                <a:lnTo>
                  <a:pt x="2653066" y="1664932"/>
                </a:lnTo>
                <a:lnTo>
                  <a:pt x="2653382" y="1663980"/>
                </a:lnTo>
                <a:lnTo>
                  <a:pt x="2654331" y="1662710"/>
                </a:lnTo>
                <a:lnTo>
                  <a:pt x="2655595" y="1662393"/>
                </a:lnTo>
                <a:lnTo>
                  <a:pt x="2657492" y="1662075"/>
                </a:lnTo>
                <a:lnTo>
                  <a:pt x="2659705" y="1661758"/>
                </a:lnTo>
                <a:lnTo>
                  <a:pt x="2664447" y="1661758"/>
                </a:lnTo>
                <a:lnTo>
                  <a:pt x="2669505" y="1661440"/>
                </a:lnTo>
                <a:lnTo>
                  <a:pt x="2671718" y="1661122"/>
                </a:lnTo>
                <a:lnTo>
                  <a:pt x="2673931" y="1660805"/>
                </a:lnTo>
                <a:lnTo>
                  <a:pt x="2675512" y="1659853"/>
                </a:lnTo>
                <a:lnTo>
                  <a:pt x="2676460" y="1658583"/>
                </a:lnTo>
                <a:lnTo>
                  <a:pt x="2677093" y="1656995"/>
                </a:lnTo>
                <a:lnTo>
                  <a:pt x="2677093" y="1654773"/>
                </a:lnTo>
                <a:lnTo>
                  <a:pt x="2677093" y="1653820"/>
                </a:lnTo>
                <a:lnTo>
                  <a:pt x="2677093" y="1653185"/>
                </a:lnTo>
                <a:lnTo>
                  <a:pt x="2676777" y="1652550"/>
                </a:lnTo>
                <a:lnTo>
                  <a:pt x="2676144" y="1651915"/>
                </a:lnTo>
                <a:lnTo>
                  <a:pt x="2674564" y="1651280"/>
                </a:lnTo>
                <a:lnTo>
                  <a:pt x="2672034" y="1650645"/>
                </a:lnTo>
                <a:lnTo>
                  <a:pt x="2669189" y="1650327"/>
                </a:lnTo>
                <a:lnTo>
                  <a:pt x="2666028" y="1650327"/>
                </a:lnTo>
                <a:lnTo>
                  <a:pt x="2659389" y="1650327"/>
                </a:lnTo>
                <a:lnTo>
                  <a:pt x="2652434" y="1650327"/>
                </a:lnTo>
                <a:lnTo>
                  <a:pt x="2649272" y="1650010"/>
                </a:lnTo>
                <a:lnTo>
                  <a:pt x="2646743" y="1649693"/>
                </a:lnTo>
                <a:lnTo>
                  <a:pt x="2644846" y="1649057"/>
                </a:lnTo>
                <a:lnTo>
                  <a:pt x="2643266" y="1647787"/>
                </a:lnTo>
                <a:lnTo>
                  <a:pt x="2642633" y="1647470"/>
                </a:lnTo>
                <a:lnTo>
                  <a:pt x="2642633" y="1646518"/>
                </a:lnTo>
                <a:lnTo>
                  <a:pt x="2642633" y="1645882"/>
                </a:lnTo>
                <a:lnTo>
                  <a:pt x="2642949" y="1644930"/>
                </a:lnTo>
                <a:lnTo>
                  <a:pt x="2637891" y="1645247"/>
                </a:lnTo>
                <a:lnTo>
                  <a:pt x="2633149" y="1645882"/>
                </a:lnTo>
                <a:lnTo>
                  <a:pt x="2629039" y="1646835"/>
                </a:lnTo>
                <a:lnTo>
                  <a:pt x="2625878" y="1648105"/>
                </a:lnTo>
                <a:lnTo>
                  <a:pt x="2623033" y="1649693"/>
                </a:lnTo>
                <a:lnTo>
                  <a:pt x="2620187" y="1650962"/>
                </a:lnTo>
                <a:lnTo>
                  <a:pt x="2615445" y="1653820"/>
                </a:lnTo>
                <a:lnTo>
                  <a:pt x="2610387" y="1656995"/>
                </a:lnTo>
                <a:lnTo>
                  <a:pt x="2607542" y="1658265"/>
                </a:lnTo>
                <a:lnTo>
                  <a:pt x="2604696" y="1659535"/>
                </a:lnTo>
                <a:lnTo>
                  <a:pt x="2601535" y="1660805"/>
                </a:lnTo>
                <a:lnTo>
                  <a:pt x="2597425" y="1661440"/>
                </a:lnTo>
                <a:lnTo>
                  <a:pt x="2592683" y="1662393"/>
                </a:lnTo>
                <a:lnTo>
                  <a:pt x="2587625" y="1662710"/>
                </a:lnTo>
                <a:lnTo>
                  <a:pt x="2592999" y="1659217"/>
                </a:lnTo>
                <a:lnTo>
                  <a:pt x="2598057" y="1655090"/>
                </a:lnTo>
                <a:lnTo>
                  <a:pt x="2602800" y="1651280"/>
                </a:lnTo>
                <a:lnTo>
                  <a:pt x="2607226" y="1647152"/>
                </a:lnTo>
                <a:lnTo>
                  <a:pt x="2612600" y="1643342"/>
                </a:lnTo>
                <a:lnTo>
                  <a:pt x="2615761" y="1641755"/>
                </a:lnTo>
                <a:lnTo>
                  <a:pt x="2618923" y="1639533"/>
                </a:lnTo>
                <a:lnTo>
                  <a:pt x="2622084" y="1638262"/>
                </a:lnTo>
                <a:lnTo>
                  <a:pt x="2626194" y="1636675"/>
                </a:lnTo>
                <a:lnTo>
                  <a:pt x="2630304" y="1635405"/>
                </a:lnTo>
                <a:lnTo>
                  <a:pt x="2634730" y="1634452"/>
                </a:lnTo>
                <a:lnTo>
                  <a:pt x="2634098" y="1636040"/>
                </a:lnTo>
                <a:lnTo>
                  <a:pt x="2634414" y="1637628"/>
                </a:lnTo>
                <a:lnTo>
                  <a:pt x="2635046" y="1638897"/>
                </a:lnTo>
                <a:lnTo>
                  <a:pt x="2635994" y="1639850"/>
                </a:lnTo>
                <a:lnTo>
                  <a:pt x="2637891" y="1640802"/>
                </a:lnTo>
                <a:lnTo>
                  <a:pt x="2640104" y="1641755"/>
                </a:lnTo>
                <a:lnTo>
                  <a:pt x="2645162" y="1642708"/>
                </a:lnTo>
                <a:lnTo>
                  <a:pt x="2650537" y="1643025"/>
                </a:lnTo>
                <a:lnTo>
                  <a:pt x="2656860" y="1643342"/>
                </a:lnTo>
                <a:lnTo>
                  <a:pt x="2663183" y="1643660"/>
                </a:lnTo>
                <a:lnTo>
                  <a:pt x="2668873" y="1644295"/>
                </a:lnTo>
                <a:lnTo>
                  <a:pt x="2669505" y="1642072"/>
                </a:lnTo>
                <a:lnTo>
                  <a:pt x="2670138" y="1639850"/>
                </a:lnTo>
                <a:lnTo>
                  <a:pt x="2671402" y="1638580"/>
                </a:lnTo>
                <a:lnTo>
                  <a:pt x="2672351" y="1637945"/>
                </a:lnTo>
                <a:lnTo>
                  <a:pt x="2673299" y="1637310"/>
                </a:lnTo>
                <a:lnTo>
                  <a:pt x="2676460" y="1636675"/>
                </a:lnTo>
                <a:lnTo>
                  <a:pt x="2680570" y="1636357"/>
                </a:lnTo>
                <a:lnTo>
                  <a:pt x="2686261" y="1636992"/>
                </a:lnTo>
                <a:lnTo>
                  <a:pt x="2693848" y="1637945"/>
                </a:lnTo>
                <a:lnTo>
                  <a:pt x="2693532" y="1635087"/>
                </a:lnTo>
                <a:lnTo>
                  <a:pt x="2693216" y="1633500"/>
                </a:lnTo>
                <a:lnTo>
                  <a:pt x="2692584" y="1632547"/>
                </a:lnTo>
                <a:lnTo>
                  <a:pt x="2691635" y="1631595"/>
                </a:lnTo>
                <a:lnTo>
                  <a:pt x="2690371" y="1630643"/>
                </a:lnTo>
                <a:lnTo>
                  <a:pt x="2688790" y="1630325"/>
                </a:lnTo>
                <a:lnTo>
                  <a:pt x="2685945" y="1630007"/>
                </a:lnTo>
                <a:lnTo>
                  <a:pt x="2685629" y="1629372"/>
                </a:lnTo>
                <a:lnTo>
                  <a:pt x="2685629" y="1628738"/>
                </a:lnTo>
                <a:lnTo>
                  <a:pt x="2685945" y="1628102"/>
                </a:lnTo>
                <a:lnTo>
                  <a:pt x="2686893" y="1627785"/>
                </a:lnTo>
                <a:lnTo>
                  <a:pt x="2689422" y="1627467"/>
                </a:lnTo>
                <a:lnTo>
                  <a:pt x="2691951" y="1627150"/>
                </a:lnTo>
                <a:lnTo>
                  <a:pt x="2695113" y="1627150"/>
                </a:lnTo>
                <a:lnTo>
                  <a:pt x="2696377" y="1626832"/>
                </a:lnTo>
                <a:lnTo>
                  <a:pt x="2697010" y="1626515"/>
                </a:lnTo>
                <a:lnTo>
                  <a:pt x="2697642" y="1625880"/>
                </a:lnTo>
                <a:lnTo>
                  <a:pt x="2697958" y="1625245"/>
                </a:lnTo>
                <a:close/>
                <a:moveTo>
                  <a:pt x="2475707" y="1622387"/>
                </a:moveTo>
                <a:lnTo>
                  <a:pt x="2478485" y="1623340"/>
                </a:lnTo>
                <a:lnTo>
                  <a:pt x="2480337" y="1623975"/>
                </a:lnTo>
                <a:lnTo>
                  <a:pt x="2480954" y="1624927"/>
                </a:lnTo>
                <a:lnTo>
                  <a:pt x="2481263" y="1626197"/>
                </a:lnTo>
                <a:lnTo>
                  <a:pt x="2480645" y="1627785"/>
                </a:lnTo>
                <a:lnTo>
                  <a:pt x="2480028" y="1629055"/>
                </a:lnTo>
                <a:lnTo>
                  <a:pt x="2477250" y="1631912"/>
                </a:lnTo>
                <a:lnTo>
                  <a:pt x="2474472" y="1634770"/>
                </a:lnTo>
                <a:lnTo>
                  <a:pt x="2473546" y="1636357"/>
                </a:lnTo>
                <a:lnTo>
                  <a:pt x="2473237" y="1637627"/>
                </a:lnTo>
                <a:lnTo>
                  <a:pt x="2473237" y="1638580"/>
                </a:lnTo>
                <a:lnTo>
                  <a:pt x="2473854" y="1639850"/>
                </a:lnTo>
                <a:lnTo>
                  <a:pt x="2476015" y="1640485"/>
                </a:lnTo>
                <a:lnTo>
                  <a:pt x="2478485" y="1641755"/>
                </a:lnTo>
                <a:lnTo>
                  <a:pt x="2477559" y="1643025"/>
                </a:lnTo>
                <a:lnTo>
                  <a:pt x="2476941" y="1643977"/>
                </a:lnTo>
                <a:lnTo>
                  <a:pt x="2476324" y="1644612"/>
                </a:lnTo>
                <a:lnTo>
                  <a:pt x="2475707" y="1644612"/>
                </a:lnTo>
                <a:lnTo>
                  <a:pt x="2475089" y="1644295"/>
                </a:lnTo>
                <a:lnTo>
                  <a:pt x="2474163" y="1643660"/>
                </a:lnTo>
                <a:lnTo>
                  <a:pt x="2472928" y="1642072"/>
                </a:lnTo>
                <a:lnTo>
                  <a:pt x="2471076" y="1640167"/>
                </a:lnTo>
                <a:lnTo>
                  <a:pt x="2469842" y="1639215"/>
                </a:lnTo>
                <a:lnTo>
                  <a:pt x="2468298" y="1638897"/>
                </a:lnTo>
                <a:lnTo>
                  <a:pt x="2466446" y="1638262"/>
                </a:lnTo>
                <a:lnTo>
                  <a:pt x="2464285" y="1638262"/>
                </a:lnTo>
                <a:lnTo>
                  <a:pt x="2462125" y="1638580"/>
                </a:lnTo>
                <a:lnTo>
                  <a:pt x="2459038" y="1639215"/>
                </a:lnTo>
                <a:close/>
                <a:moveTo>
                  <a:pt x="2720865" y="1620820"/>
                </a:moveTo>
                <a:lnTo>
                  <a:pt x="2723062" y="1621130"/>
                </a:lnTo>
                <a:lnTo>
                  <a:pt x="2725886" y="1621440"/>
                </a:lnTo>
                <a:lnTo>
                  <a:pt x="2728083" y="1621750"/>
                </a:lnTo>
                <a:lnTo>
                  <a:pt x="2730593" y="1622679"/>
                </a:lnTo>
                <a:lnTo>
                  <a:pt x="2732790" y="1623608"/>
                </a:lnTo>
                <a:lnTo>
                  <a:pt x="2734673" y="1624847"/>
                </a:lnTo>
                <a:lnTo>
                  <a:pt x="2736242" y="1626706"/>
                </a:lnTo>
                <a:lnTo>
                  <a:pt x="2737497" y="1628255"/>
                </a:lnTo>
                <a:lnTo>
                  <a:pt x="2738125" y="1629804"/>
                </a:lnTo>
                <a:lnTo>
                  <a:pt x="2738439" y="1631352"/>
                </a:lnTo>
                <a:lnTo>
                  <a:pt x="2738125" y="1633521"/>
                </a:lnTo>
                <a:lnTo>
                  <a:pt x="2735301" y="1633521"/>
                </a:lnTo>
                <a:lnTo>
                  <a:pt x="2733104" y="1633521"/>
                </a:lnTo>
                <a:lnTo>
                  <a:pt x="2731221" y="1632901"/>
                </a:lnTo>
                <a:lnTo>
                  <a:pt x="2729652" y="1632282"/>
                </a:lnTo>
                <a:lnTo>
                  <a:pt x="2728711" y="1631662"/>
                </a:lnTo>
                <a:lnTo>
                  <a:pt x="2727769" y="1630733"/>
                </a:lnTo>
                <a:lnTo>
                  <a:pt x="2726200" y="1629184"/>
                </a:lnTo>
                <a:lnTo>
                  <a:pt x="2724003" y="1627635"/>
                </a:lnTo>
                <a:lnTo>
                  <a:pt x="2723062" y="1626706"/>
                </a:lnTo>
                <a:lnTo>
                  <a:pt x="2721493" y="1626396"/>
                </a:lnTo>
                <a:lnTo>
                  <a:pt x="2719924" y="1626086"/>
                </a:lnTo>
                <a:lnTo>
                  <a:pt x="2717727" y="1625467"/>
                </a:lnTo>
                <a:lnTo>
                  <a:pt x="2714589" y="1625467"/>
                </a:lnTo>
                <a:lnTo>
                  <a:pt x="2711451" y="1626086"/>
                </a:lnTo>
                <a:lnTo>
                  <a:pt x="2712706" y="1624228"/>
                </a:lnTo>
                <a:lnTo>
                  <a:pt x="2714275" y="1622679"/>
                </a:lnTo>
                <a:lnTo>
                  <a:pt x="2716158" y="1621750"/>
                </a:lnTo>
                <a:lnTo>
                  <a:pt x="2718355" y="1621130"/>
                </a:lnTo>
                <a:close/>
                <a:moveTo>
                  <a:pt x="2411095" y="1617625"/>
                </a:moveTo>
                <a:lnTo>
                  <a:pt x="2413953" y="1618578"/>
                </a:lnTo>
                <a:lnTo>
                  <a:pt x="2415858" y="1619213"/>
                </a:lnTo>
                <a:lnTo>
                  <a:pt x="2417128" y="1619848"/>
                </a:lnTo>
                <a:lnTo>
                  <a:pt x="2417763" y="1620483"/>
                </a:lnTo>
                <a:lnTo>
                  <a:pt x="2417763" y="1621118"/>
                </a:lnTo>
                <a:lnTo>
                  <a:pt x="2416493" y="1621753"/>
                </a:lnTo>
                <a:lnTo>
                  <a:pt x="2415223" y="1622705"/>
                </a:lnTo>
                <a:lnTo>
                  <a:pt x="2413318" y="1623340"/>
                </a:lnTo>
                <a:lnTo>
                  <a:pt x="2408555" y="1624610"/>
                </a:lnTo>
                <a:lnTo>
                  <a:pt x="2403159" y="1625880"/>
                </a:lnTo>
                <a:lnTo>
                  <a:pt x="2397442" y="1626515"/>
                </a:lnTo>
                <a:lnTo>
                  <a:pt x="2392680" y="1626833"/>
                </a:lnTo>
                <a:lnTo>
                  <a:pt x="2392680" y="1627785"/>
                </a:lnTo>
                <a:lnTo>
                  <a:pt x="2392680" y="1628738"/>
                </a:lnTo>
                <a:lnTo>
                  <a:pt x="2393315" y="1629690"/>
                </a:lnTo>
                <a:lnTo>
                  <a:pt x="2394268" y="1630325"/>
                </a:lnTo>
                <a:lnTo>
                  <a:pt x="2395537" y="1630960"/>
                </a:lnTo>
                <a:lnTo>
                  <a:pt x="2396808" y="1631278"/>
                </a:lnTo>
                <a:lnTo>
                  <a:pt x="2399982" y="1631913"/>
                </a:lnTo>
                <a:lnTo>
                  <a:pt x="2395855" y="1632865"/>
                </a:lnTo>
                <a:lnTo>
                  <a:pt x="2392362" y="1633500"/>
                </a:lnTo>
                <a:lnTo>
                  <a:pt x="2390140" y="1633500"/>
                </a:lnTo>
                <a:lnTo>
                  <a:pt x="2388552" y="1632865"/>
                </a:lnTo>
                <a:lnTo>
                  <a:pt x="2388235" y="1632548"/>
                </a:lnTo>
                <a:lnTo>
                  <a:pt x="2387600" y="1631913"/>
                </a:lnTo>
                <a:lnTo>
                  <a:pt x="2387600" y="1630960"/>
                </a:lnTo>
                <a:lnTo>
                  <a:pt x="2388871" y="1629690"/>
                </a:lnTo>
                <a:lnTo>
                  <a:pt x="2390140" y="1628103"/>
                </a:lnTo>
                <a:lnTo>
                  <a:pt x="2391727" y="1626515"/>
                </a:lnTo>
                <a:lnTo>
                  <a:pt x="2393950" y="1624610"/>
                </a:lnTo>
                <a:lnTo>
                  <a:pt x="2396490" y="1623023"/>
                </a:lnTo>
                <a:lnTo>
                  <a:pt x="2399030" y="1621435"/>
                </a:lnTo>
                <a:lnTo>
                  <a:pt x="2401888" y="1620165"/>
                </a:lnTo>
                <a:lnTo>
                  <a:pt x="2405063" y="1619213"/>
                </a:lnTo>
                <a:lnTo>
                  <a:pt x="2407920" y="1617943"/>
                </a:lnTo>
                <a:close/>
                <a:moveTo>
                  <a:pt x="2427356" y="1606533"/>
                </a:moveTo>
                <a:lnTo>
                  <a:pt x="2431572" y="1606533"/>
                </a:lnTo>
                <a:lnTo>
                  <a:pt x="2434816" y="1606533"/>
                </a:lnTo>
                <a:lnTo>
                  <a:pt x="2440654" y="1607470"/>
                </a:lnTo>
                <a:lnTo>
                  <a:pt x="2446492" y="1608406"/>
                </a:lnTo>
                <a:lnTo>
                  <a:pt x="2450059" y="1608406"/>
                </a:lnTo>
                <a:lnTo>
                  <a:pt x="2454276" y="1608406"/>
                </a:lnTo>
                <a:lnTo>
                  <a:pt x="2450059" y="1614028"/>
                </a:lnTo>
                <a:lnTo>
                  <a:pt x="2448113" y="1616526"/>
                </a:lnTo>
                <a:lnTo>
                  <a:pt x="2445194" y="1619337"/>
                </a:lnTo>
                <a:lnTo>
                  <a:pt x="2441627" y="1621523"/>
                </a:lnTo>
                <a:lnTo>
                  <a:pt x="2439681" y="1622148"/>
                </a:lnTo>
                <a:lnTo>
                  <a:pt x="2437086" y="1623084"/>
                </a:lnTo>
                <a:lnTo>
                  <a:pt x="2434491" y="1623709"/>
                </a:lnTo>
                <a:lnTo>
                  <a:pt x="2431572" y="1624334"/>
                </a:lnTo>
                <a:lnTo>
                  <a:pt x="2427680" y="1624958"/>
                </a:lnTo>
                <a:lnTo>
                  <a:pt x="2424113" y="1625583"/>
                </a:lnTo>
                <a:lnTo>
                  <a:pt x="2428329" y="1623084"/>
                </a:lnTo>
                <a:lnTo>
                  <a:pt x="2431572" y="1621211"/>
                </a:lnTo>
                <a:lnTo>
                  <a:pt x="2432221" y="1620274"/>
                </a:lnTo>
                <a:lnTo>
                  <a:pt x="2432870" y="1619337"/>
                </a:lnTo>
                <a:lnTo>
                  <a:pt x="2433194" y="1618400"/>
                </a:lnTo>
                <a:lnTo>
                  <a:pt x="2433194" y="1617151"/>
                </a:lnTo>
                <a:lnTo>
                  <a:pt x="2432545" y="1614965"/>
                </a:lnTo>
                <a:lnTo>
                  <a:pt x="2431248" y="1612779"/>
                </a:lnTo>
                <a:lnTo>
                  <a:pt x="2428978" y="1609656"/>
                </a:lnTo>
                <a:close/>
                <a:moveTo>
                  <a:pt x="2641601" y="1595421"/>
                </a:moveTo>
                <a:lnTo>
                  <a:pt x="2645382" y="1596337"/>
                </a:lnTo>
                <a:lnTo>
                  <a:pt x="2649163" y="1597252"/>
                </a:lnTo>
                <a:lnTo>
                  <a:pt x="2657985" y="1597863"/>
                </a:lnTo>
                <a:lnTo>
                  <a:pt x="2667122" y="1598779"/>
                </a:lnTo>
                <a:lnTo>
                  <a:pt x="2670903" y="1599390"/>
                </a:lnTo>
                <a:lnTo>
                  <a:pt x="2674684" y="1600000"/>
                </a:lnTo>
                <a:lnTo>
                  <a:pt x="2674999" y="1601527"/>
                </a:lnTo>
                <a:lnTo>
                  <a:pt x="2675314" y="1603053"/>
                </a:lnTo>
                <a:lnTo>
                  <a:pt x="2675314" y="1605190"/>
                </a:lnTo>
                <a:lnTo>
                  <a:pt x="2675629" y="1606717"/>
                </a:lnTo>
                <a:lnTo>
                  <a:pt x="2676574" y="1607938"/>
                </a:lnTo>
                <a:lnTo>
                  <a:pt x="2677835" y="1609159"/>
                </a:lnTo>
                <a:lnTo>
                  <a:pt x="2679725" y="1609770"/>
                </a:lnTo>
                <a:lnTo>
                  <a:pt x="2682876" y="1610075"/>
                </a:lnTo>
                <a:lnTo>
                  <a:pt x="2665862" y="1615265"/>
                </a:lnTo>
                <a:lnTo>
                  <a:pt x="2656409" y="1617402"/>
                </a:lnTo>
                <a:lnTo>
                  <a:pt x="2651053" y="1618623"/>
                </a:lnTo>
                <a:lnTo>
                  <a:pt x="2645697" y="1619234"/>
                </a:lnTo>
                <a:lnTo>
                  <a:pt x="2645067" y="1617708"/>
                </a:lnTo>
                <a:lnTo>
                  <a:pt x="2644436" y="1616181"/>
                </a:lnTo>
                <a:lnTo>
                  <a:pt x="2644436" y="1614960"/>
                </a:lnTo>
                <a:lnTo>
                  <a:pt x="2645067" y="1613739"/>
                </a:lnTo>
                <a:lnTo>
                  <a:pt x="2645697" y="1612823"/>
                </a:lnTo>
                <a:lnTo>
                  <a:pt x="2646327" y="1611907"/>
                </a:lnTo>
                <a:lnTo>
                  <a:pt x="2647272" y="1610686"/>
                </a:lnTo>
                <a:lnTo>
                  <a:pt x="2648532" y="1610075"/>
                </a:lnTo>
                <a:lnTo>
                  <a:pt x="2649793" y="1609770"/>
                </a:lnTo>
                <a:lnTo>
                  <a:pt x="2651368" y="1609159"/>
                </a:lnTo>
                <a:lnTo>
                  <a:pt x="2655149" y="1609159"/>
                </a:lnTo>
                <a:lnTo>
                  <a:pt x="2658930" y="1609464"/>
                </a:lnTo>
                <a:lnTo>
                  <a:pt x="2663656" y="1610686"/>
                </a:lnTo>
                <a:lnTo>
                  <a:pt x="2662711" y="1605801"/>
                </a:lnTo>
                <a:lnTo>
                  <a:pt x="2661451" y="1604580"/>
                </a:lnTo>
                <a:lnTo>
                  <a:pt x="2659875" y="1604274"/>
                </a:lnTo>
                <a:lnTo>
                  <a:pt x="2657985" y="1604274"/>
                </a:lnTo>
                <a:lnTo>
                  <a:pt x="2656094" y="1604885"/>
                </a:lnTo>
                <a:lnTo>
                  <a:pt x="2650738" y="1605801"/>
                </a:lnTo>
                <a:lnTo>
                  <a:pt x="2647272" y="1606106"/>
                </a:lnTo>
                <a:lnTo>
                  <a:pt x="2643176" y="1606106"/>
                </a:lnTo>
                <a:close/>
                <a:moveTo>
                  <a:pt x="606426" y="1592246"/>
                </a:moveTo>
                <a:lnTo>
                  <a:pt x="609721" y="1592873"/>
                </a:lnTo>
                <a:lnTo>
                  <a:pt x="612686" y="1593500"/>
                </a:lnTo>
                <a:lnTo>
                  <a:pt x="614663" y="1594440"/>
                </a:lnTo>
                <a:lnTo>
                  <a:pt x="616640" y="1595380"/>
                </a:lnTo>
                <a:lnTo>
                  <a:pt x="617958" y="1596633"/>
                </a:lnTo>
                <a:lnTo>
                  <a:pt x="618946" y="1597573"/>
                </a:lnTo>
                <a:lnTo>
                  <a:pt x="619935" y="1598826"/>
                </a:lnTo>
                <a:lnTo>
                  <a:pt x="620264" y="1600393"/>
                </a:lnTo>
                <a:lnTo>
                  <a:pt x="620924" y="1603213"/>
                </a:lnTo>
                <a:lnTo>
                  <a:pt x="621582" y="1606973"/>
                </a:lnTo>
                <a:lnTo>
                  <a:pt x="622241" y="1611360"/>
                </a:lnTo>
                <a:lnTo>
                  <a:pt x="622900" y="1613553"/>
                </a:lnTo>
                <a:lnTo>
                  <a:pt x="623889" y="1616060"/>
                </a:lnTo>
                <a:lnTo>
                  <a:pt x="619276" y="1614180"/>
                </a:lnTo>
                <a:lnTo>
                  <a:pt x="617299" y="1613240"/>
                </a:lnTo>
                <a:lnTo>
                  <a:pt x="615651" y="1611986"/>
                </a:lnTo>
                <a:lnTo>
                  <a:pt x="612686" y="1609166"/>
                </a:lnTo>
                <a:lnTo>
                  <a:pt x="610050" y="1606346"/>
                </a:lnTo>
                <a:lnTo>
                  <a:pt x="608403" y="1603213"/>
                </a:lnTo>
                <a:lnTo>
                  <a:pt x="607414" y="1599766"/>
                </a:lnTo>
                <a:lnTo>
                  <a:pt x="606755" y="1596006"/>
                </a:lnTo>
                <a:close/>
                <a:moveTo>
                  <a:pt x="3285530" y="1590649"/>
                </a:moveTo>
                <a:lnTo>
                  <a:pt x="3285927" y="1591244"/>
                </a:lnTo>
                <a:lnTo>
                  <a:pt x="3286126" y="1591839"/>
                </a:lnTo>
                <a:lnTo>
                  <a:pt x="3286126" y="1592435"/>
                </a:lnTo>
                <a:lnTo>
                  <a:pt x="3286126" y="1593030"/>
                </a:lnTo>
                <a:lnTo>
                  <a:pt x="3285530" y="1594221"/>
                </a:lnTo>
                <a:lnTo>
                  <a:pt x="3284538" y="1595412"/>
                </a:lnTo>
                <a:close/>
                <a:moveTo>
                  <a:pt x="2418051" y="1587483"/>
                </a:moveTo>
                <a:lnTo>
                  <a:pt x="2421299" y="1588480"/>
                </a:lnTo>
                <a:lnTo>
                  <a:pt x="2424546" y="1589809"/>
                </a:lnTo>
                <a:lnTo>
                  <a:pt x="2427143" y="1591138"/>
                </a:lnTo>
                <a:lnTo>
                  <a:pt x="2429416" y="1592799"/>
                </a:lnTo>
                <a:lnTo>
                  <a:pt x="2431040" y="1594461"/>
                </a:lnTo>
                <a:lnTo>
                  <a:pt x="2432339" y="1596787"/>
                </a:lnTo>
                <a:lnTo>
                  <a:pt x="2433313" y="1599113"/>
                </a:lnTo>
                <a:lnTo>
                  <a:pt x="2433638" y="1601439"/>
                </a:lnTo>
                <a:lnTo>
                  <a:pt x="2428767" y="1601771"/>
                </a:lnTo>
                <a:lnTo>
                  <a:pt x="2424870" y="1601771"/>
                </a:lnTo>
                <a:lnTo>
                  <a:pt x="2421299" y="1601771"/>
                </a:lnTo>
                <a:lnTo>
                  <a:pt x="2418376" y="1601106"/>
                </a:lnTo>
                <a:lnTo>
                  <a:pt x="2412531" y="1600110"/>
                </a:lnTo>
                <a:lnTo>
                  <a:pt x="2409609" y="1599777"/>
                </a:lnTo>
                <a:lnTo>
                  <a:pt x="2406362" y="1599445"/>
                </a:lnTo>
                <a:lnTo>
                  <a:pt x="2405387" y="1598116"/>
                </a:lnTo>
                <a:lnTo>
                  <a:pt x="2405063" y="1597119"/>
                </a:lnTo>
                <a:lnTo>
                  <a:pt x="2405387" y="1595790"/>
                </a:lnTo>
                <a:lnTo>
                  <a:pt x="2405712" y="1595125"/>
                </a:lnTo>
                <a:lnTo>
                  <a:pt x="2406362" y="1594461"/>
                </a:lnTo>
                <a:lnTo>
                  <a:pt x="2407336" y="1593796"/>
                </a:lnTo>
                <a:lnTo>
                  <a:pt x="2410258" y="1592799"/>
                </a:lnTo>
                <a:lnTo>
                  <a:pt x="2412857" y="1591803"/>
                </a:lnTo>
                <a:lnTo>
                  <a:pt x="2415454" y="1590806"/>
                </a:lnTo>
                <a:lnTo>
                  <a:pt x="2416753" y="1590141"/>
                </a:lnTo>
                <a:lnTo>
                  <a:pt x="2417402" y="1589476"/>
                </a:lnTo>
                <a:lnTo>
                  <a:pt x="2417727" y="1588480"/>
                </a:lnTo>
                <a:close/>
                <a:moveTo>
                  <a:pt x="2756282" y="1584308"/>
                </a:moveTo>
                <a:lnTo>
                  <a:pt x="2760140" y="1585194"/>
                </a:lnTo>
                <a:lnTo>
                  <a:pt x="2764963" y="1585784"/>
                </a:lnTo>
                <a:lnTo>
                  <a:pt x="2770107" y="1586080"/>
                </a:lnTo>
                <a:lnTo>
                  <a:pt x="2776538" y="1586080"/>
                </a:lnTo>
                <a:lnTo>
                  <a:pt x="2775252" y="1588147"/>
                </a:lnTo>
                <a:lnTo>
                  <a:pt x="2773644" y="1590215"/>
                </a:lnTo>
                <a:lnTo>
                  <a:pt x="2771715" y="1591691"/>
                </a:lnTo>
                <a:lnTo>
                  <a:pt x="2769143" y="1593168"/>
                </a:lnTo>
                <a:lnTo>
                  <a:pt x="2765606" y="1594350"/>
                </a:lnTo>
                <a:lnTo>
                  <a:pt x="2761748" y="1595531"/>
                </a:lnTo>
                <a:lnTo>
                  <a:pt x="2756925" y="1596417"/>
                </a:lnTo>
                <a:lnTo>
                  <a:pt x="2751781" y="1597008"/>
                </a:lnTo>
                <a:lnTo>
                  <a:pt x="2751459" y="1596122"/>
                </a:lnTo>
                <a:lnTo>
                  <a:pt x="2751138" y="1594940"/>
                </a:lnTo>
                <a:lnTo>
                  <a:pt x="2751459" y="1594054"/>
                </a:lnTo>
                <a:lnTo>
                  <a:pt x="2751781" y="1593464"/>
                </a:lnTo>
                <a:lnTo>
                  <a:pt x="2753067" y="1592282"/>
                </a:lnTo>
                <a:lnTo>
                  <a:pt x="2755317" y="1591101"/>
                </a:lnTo>
                <a:lnTo>
                  <a:pt x="2756925" y="1589919"/>
                </a:lnTo>
                <a:lnTo>
                  <a:pt x="2757568" y="1589329"/>
                </a:lnTo>
                <a:lnTo>
                  <a:pt x="2757890" y="1588147"/>
                </a:lnTo>
                <a:lnTo>
                  <a:pt x="2757890" y="1587261"/>
                </a:lnTo>
                <a:lnTo>
                  <a:pt x="2757890" y="1586375"/>
                </a:lnTo>
                <a:lnTo>
                  <a:pt x="2757247" y="1585489"/>
                </a:lnTo>
                <a:close/>
                <a:moveTo>
                  <a:pt x="4063452" y="1565257"/>
                </a:moveTo>
                <a:lnTo>
                  <a:pt x="4068031" y="1565257"/>
                </a:lnTo>
                <a:lnTo>
                  <a:pt x="4071389" y="1565574"/>
                </a:lnTo>
                <a:lnTo>
                  <a:pt x="4074747" y="1566209"/>
                </a:lnTo>
                <a:lnTo>
                  <a:pt x="4077495" y="1567480"/>
                </a:lnTo>
                <a:lnTo>
                  <a:pt x="4080548" y="1567797"/>
                </a:lnTo>
                <a:lnTo>
                  <a:pt x="4084517" y="1568115"/>
                </a:lnTo>
                <a:lnTo>
                  <a:pt x="4089401" y="1567797"/>
                </a:lnTo>
                <a:lnTo>
                  <a:pt x="4088485" y="1569067"/>
                </a:lnTo>
                <a:lnTo>
                  <a:pt x="4086654" y="1570020"/>
                </a:lnTo>
                <a:lnTo>
                  <a:pt x="4084517" y="1570972"/>
                </a:lnTo>
                <a:lnTo>
                  <a:pt x="4082380" y="1571607"/>
                </a:lnTo>
                <a:lnTo>
                  <a:pt x="4076884" y="1572878"/>
                </a:lnTo>
                <a:lnTo>
                  <a:pt x="4071084" y="1573195"/>
                </a:lnTo>
                <a:lnTo>
                  <a:pt x="4068336" y="1573195"/>
                </a:lnTo>
                <a:lnTo>
                  <a:pt x="4065589" y="1572878"/>
                </a:lnTo>
                <a:lnTo>
                  <a:pt x="4063452" y="1572560"/>
                </a:lnTo>
                <a:lnTo>
                  <a:pt x="4061315" y="1571925"/>
                </a:lnTo>
                <a:lnTo>
                  <a:pt x="4059483" y="1570972"/>
                </a:lnTo>
                <a:lnTo>
                  <a:pt x="4058262" y="1569702"/>
                </a:lnTo>
                <a:lnTo>
                  <a:pt x="4057651" y="1568115"/>
                </a:lnTo>
                <a:lnTo>
                  <a:pt x="4057651" y="1565892"/>
                </a:lnTo>
                <a:close/>
                <a:moveTo>
                  <a:pt x="1330326" y="1549363"/>
                </a:moveTo>
                <a:lnTo>
                  <a:pt x="1329350" y="1560026"/>
                </a:lnTo>
                <a:lnTo>
                  <a:pt x="1327724" y="1570042"/>
                </a:lnTo>
                <a:lnTo>
                  <a:pt x="1325446" y="1579736"/>
                </a:lnTo>
                <a:lnTo>
                  <a:pt x="1322518" y="1589429"/>
                </a:lnTo>
                <a:lnTo>
                  <a:pt x="1319590" y="1598154"/>
                </a:lnTo>
                <a:lnTo>
                  <a:pt x="1316012" y="1606878"/>
                </a:lnTo>
                <a:lnTo>
                  <a:pt x="1312759" y="1614956"/>
                </a:lnTo>
                <a:lnTo>
                  <a:pt x="1309181" y="1622388"/>
                </a:lnTo>
                <a:lnTo>
                  <a:pt x="1303000" y="1621095"/>
                </a:lnTo>
                <a:lnTo>
                  <a:pt x="1300397" y="1620449"/>
                </a:lnTo>
                <a:lnTo>
                  <a:pt x="1298771" y="1619803"/>
                </a:lnTo>
                <a:lnTo>
                  <a:pt x="1297469" y="1618510"/>
                </a:lnTo>
                <a:lnTo>
                  <a:pt x="1296493" y="1617864"/>
                </a:lnTo>
                <a:lnTo>
                  <a:pt x="1295843" y="1616895"/>
                </a:lnTo>
                <a:lnTo>
                  <a:pt x="1295517" y="1615925"/>
                </a:lnTo>
                <a:lnTo>
                  <a:pt x="1295517" y="1614956"/>
                </a:lnTo>
                <a:lnTo>
                  <a:pt x="1295843" y="1613987"/>
                </a:lnTo>
                <a:lnTo>
                  <a:pt x="1296820" y="1611402"/>
                </a:lnTo>
                <a:lnTo>
                  <a:pt x="1298446" y="1609463"/>
                </a:lnTo>
                <a:lnTo>
                  <a:pt x="1300072" y="1607201"/>
                </a:lnTo>
                <a:lnTo>
                  <a:pt x="1302350" y="1604939"/>
                </a:lnTo>
                <a:lnTo>
                  <a:pt x="1303976" y="1602677"/>
                </a:lnTo>
                <a:lnTo>
                  <a:pt x="1304951" y="1600416"/>
                </a:lnTo>
                <a:lnTo>
                  <a:pt x="1304951" y="1599446"/>
                </a:lnTo>
                <a:lnTo>
                  <a:pt x="1304951" y="1598477"/>
                </a:lnTo>
                <a:lnTo>
                  <a:pt x="1304626" y="1597831"/>
                </a:lnTo>
                <a:lnTo>
                  <a:pt x="1303976" y="1596861"/>
                </a:lnTo>
                <a:lnTo>
                  <a:pt x="1303000" y="1595569"/>
                </a:lnTo>
                <a:lnTo>
                  <a:pt x="1301048" y="1594923"/>
                </a:lnTo>
                <a:lnTo>
                  <a:pt x="1299421" y="1594276"/>
                </a:lnTo>
                <a:lnTo>
                  <a:pt x="1297144" y="1593630"/>
                </a:lnTo>
                <a:lnTo>
                  <a:pt x="1290638" y="1592338"/>
                </a:lnTo>
                <a:lnTo>
                  <a:pt x="1296493" y="1590399"/>
                </a:lnTo>
                <a:lnTo>
                  <a:pt x="1300722" y="1587814"/>
                </a:lnTo>
                <a:lnTo>
                  <a:pt x="1304301" y="1585552"/>
                </a:lnTo>
                <a:lnTo>
                  <a:pt x="1306578" y="1582967"/>
                </a:lnTo>
                <a:lnTo>
                  <a:pt x="1308205" y="1580059"/>
                </a:lnTo>
                <a:lnTo>
                  <a:pt x="1309506" y="1577474"/>
                </a:lnTo>
                <a:lnTo>
                  <a:pt x="1310156" y="1574566"/>
                </a:lnTo>
                <a:lnTo>
                  <a:pt x="1310482" y="1571658"/>
                </a:lnTo>
                <a:lnTo>
                  <a:pt x="1311132" y="1568750"/>
                </a:lnTo>
                <a:lnTo>
                  <a:pt x="1311783" y="1565519"/>
                </a:lnTo>
                <a:lnTo>
                  <a:pt x="1312759" y="1562610"/>
                </a:lnTo>
                <a:lnTo>
                  <a:pt x="1314385" y="1560026"/>
                </a:lnTo>
                <a:lnTo>
                  <a:pt x="1316988" y="1557117"/>
                </a:lnTo>
                <a:lnTo>
                  <a:pt x="1320241" y="1554532"/>
                </a:lnTo>
                <a:lnTo>
                  <a:pt x="1324795" y="1551948"/>
                </a:lnTo>
                <a:close/>
                <a:moveTo>
                  <a:pt x="2790204" y="1549362"/>
                </a:moveTo>
                <a:lnTo>
                  <a:pt x="2792781" y="1550640"/>
                </a:lnTo>
                <a:lnTo>
                  <a:pt x="2794713" y="1552558"/>
                </a:lnTo>
                <a:lnTo>
                  <a:pt x="2796324" y="1554156"/>
                </a:lnTo>
                <a:lnTo>
                  <a:pt x="2797612" y="1555434"/>
                </a:lnTo>
                <a:lnTo>
                  <a:pt x="2799223" y="1557032"/>
                </a:lnTo>
                <a:lnTo>
                  <a:pt x="2800189" y="1558630"/>
                </a:lnTo>
                <a:lnTo>
                  <a:pt x="2801478" y="1562145"/>
                </a:lnTo>
                <a:lnTo>
                  <a:pt x="2802122" y="1565340"/>
                </a:lnTo>
                <a:lnTo>
                  <a:pt x="2802122" y="1568856"/>
                </a:lnTo>
                <a:lnTo>
                  <a:pt x="2802122" y="1571732"/>
                </a:lnTo>
                <a:lnTo>
                  <a:pt x="2801800" y="1575247"/>
                </a:lnTo>
                <a:lnTo>
                  <a:pt x="2801156" y="1581638"/>
                </a:lnTo>
                <a:lnTo>
                  <a:pt x="2801156" y="1584834"/>
                </a:lnTo>
                <a:lnTo>
                  <a:pt x="2801800" y="1587710"/>
                </a:lnTo>
                <a:lnTo>
                  <a:pt x="2802766" y="1590586"/>
                </a:lnTo>
                <a:lnTo>
                  <a:pt x="2803732" y="1592184"/>
                </a:lnTo>
                <a:lnTo>
                  <a:pt x="2804699" y="1593462"/>
                </a:lnTo>
                <a:lnTo>
                  <a:pt x="2806309" y="1594741"/>
                </a:lnTo>
                <a:lnTo>
                  <a:pt x="2807598" y="1595699"/>
                </a:lnTo>
                <a:lnTo>
                  <a:pt x="2811463" y="1598575"/>
                </a:lnTo>
                <a:lnTo>
                  <a:pt x="2808242" y="1597617"/>
                </a:lnTo>
                <a:lnTo>
                  <a:pt x="2804699" y="1596978"/>
                </a:lnTo>
                <a:lnTo>
                  <a:pt x="2802122" y="1595699"/>
                </a:lnTo>
                <a:lnTo>
                  <a:pt x="2799867" y="1594421"/>
                </a:lnTo>
                <a:lnTo>
                  <a:pt x="2797290" y="1593462"/>
                </a:lnTo>
                <a:lnTo>
                  <a:pt x="2795680" y="1592184"/>
                </a:lnTo>
                <a:lnTo>
                  <a:pt x="2794069" y="1590906"/>
                </a:lnTo>
                <a:lnTo>
                  <a:pt x="2792781" y="1589627"/>
                </a:lnTo>
                <a:lnTo>
                  <a:pt x="2791815" y="1587710"/>
                </a:lnTo>
                <a:lnTo>
                  <a:pt x="2790526" y="1586112"/>
                </a:lnTo>
                <a:lnTo>
                  <a:pt x="2789560" y="1583236"/>
                </a:lnTo>
                <a:lnTo>
                  <a:pt x="2789238" y="1579402"/>
                </a:lnTo>
                <a:lnTo>
                  <a:pt x="2789238" y="1576206"/>
                </a:lnTo>
                <a:lnTo>
                  <a:pt x="2789560" y="1572371"/>
                </a:lnTo>
                <a:lnTo>
                  <a:pt x="2790204" y="1568856"/>
                </a:lnTo>
                <a:lnTo>
                  <a:pt x="2791815" y="1561506"/>
                </a:lnTo>
                <a:lnTo>
                  <a:pt x="2792137" y="1557991"/>
                </a:lnTo>
                <a:lnTo>
                  <a:pt x="2792137" y="1555114"/>
                </a:lnTo>
                <a:lnTo>
                  <a:pt x="2791815" y="1552238"/>
                </a:lnTo>
                <a:lnTo>
                  <a:pt x="2790848" y="1550640"/>
                </a:lnTo>
                <a:close/>
                <a:moveTo>
                  <a:pt x="2470061" y="1547796"/>
                </a:moveTo>
                <a:lnTo>
                  <a:pt x="2476916" y="1548798"/>
                </a:lnTo>
                <a:lnTo>
                  <a:pt x="2483459" y="1550135"/>
                </a:lnTo>
                <a:lnTo>
                  <a:pt x="2489379" y="1551472"/>
                </a:lnTo>
                <a:lnTo>
                  <a:pt x="2496233" y="1552809"/>
                </a:lnTo>
                <a:lnTo>
                  <a:pt x="2498726" y="1566846"/>
                </a:lnTo>
                <a:lnTo>
                  <a:pt x="2495922" y="1566512"/>
                </a:lnTo>
                <a:lnTo>
                  <a:pt x="2494052" y="1565509"/>
                </a:lnTo>
                <a:lnTo>
                  <a:pt x="2492806" y="1564172"/>
                </a:lnTo>
                <a:lnTo>
                  <a:pt x="2492183" y="1562835"/>
                </a:lnTo>
                <a:lnTo>
                  <a:pt x="2491560" y="1561164"/>
                </a:lnTo>
                <a:lnTo>
                  <a:pt x="2491560" y="1559159"/>
                </a:lnTo>
                <a:lnTo>
                  <a:pt x="2491248" y="1557488"/>
                </a:lnTo>
                <a:lnTo>
                  <a:pt x="2490625" y="1555817"/>
                </a:lnTo>
                <a:lnTo>
                  <a:pt x="2486886" y="1555483"/>
                </a:lnTo>
                <a:lnTo>
                  <a:pt x="2484394" y="1555483"/>
                </a:lnTo>
                <a:lnTo>
                  <a:pt x="2482524" y="1555483"/>
                </a:lnTo>
                <a:lnTo>
                  <a:pt x="2480655" y="1556151"/>
                </a:lnTo>
                <a:lnTo>
                  <a:pt x="2479720" y="1556485"/>
                </a:lnTo>
                <a:lnTo>
                  <a:pt x="2479097" y="1557154"/>
                </a:lnTo>
                <a:lnTo>
                  <a:pt x="2478162" y="1558825"/>
                </a:lnTo>
                <a:lnTo>
                  <a:pt x="2477539" y="1560830"/>
                </a:lnTo>
                <a:lnTo>
                  <a:pt x="2476916" y="1561498"/>
                </a:lnTo>
                <a:lnTo>
                  <a:pt x="2475981" y="1562167"/>
                </a:lnTo>
                <a:lnTo>
                  <a:pt x="2474112" y="1562501"/>
                </a:lnTo>
                <a:lnTo>
                  <a:pt x="2472242" y="1562835"/>
                </a:lnTo>
                <a:lnTo>
                  <a:pt x="2469750" y="1562835"/>
                </a:lnTo>
                <a:lnTo>
                  <a:pt x="2466011" y="1562501"/>
                </a:lnTo>
                <a:lnTo>
                  <a:pt x="2465388" y="1561164"/>
                </a:lnTo>
                <a:lnTo>
                  <a:pt x="2465388" y="1560162"/>
                </a:lnTo>
                <a:lnTo>
                  <a:pt x="2465388" y="1558825"/>
                </a:lnTo>
                <a:lnTo>
                  <a:pt x="2466011" y="1558156"/>
                </a:lnTo>
                <a:lnTo>
                  <a:pt x="2467257" y="1556819"/>
                </a:lnTo>
                <a:lnTo>
                  <a:pt x="2469127" y="1555483"/>
                </a:lnTo>
                <a:lnTo>
                  <a:pt x="2470684" y="1554146"/>
                </a:lnTo>
                <a:lnTo>
                  <a:pt x="2471308" y="1553477"/>
                </a:lnTo>
                <a:lnTo>
                  <a:pt x="2471619" y="1552475"/>
                </a:lnTo>
                <a:lnTo>
                  <a:pt x="2471931" y="1551472"/>
                </a:lnTo>
                <a:lnTo>
                  <a:pt x="2471619" y="1550469"/>
                </a:lnTo>
                <a:lnTo>
                  <a:pt x="2470996" y="1549132"/>
                </a:lnTo>
                <a:close/>
                <a:moveTo>
                  <a:pt x="2817496" y="1547795"/>
                </a:moveTo>
                <a:lnTo>
                  <a:pt x="2820036" y="1548093"/>
                </a:lnTo>
                <a:lnTo>
                  <a:pt x="2822576" y="1548688"/>
                </a:lnTo>
                <a:lnTo>
                  <a:pt x="2824798" y="1549284"/>
                </a:lnTo>
                <a:lnTo>
                  <a:pt x="2827021" y="1550177"/>
                </a:lnTo>
                <a:lnTo>
                  <a:pt x="2829561" y="1551367"/>
                </a:lnTo>
                <a:lnTo>
                  <a:pt x="2833688" y="1554344"/>
                </a:lnTo>
                <a:lnTo>
                  <a:pt x="2837816" y="1557321"/>
                </a:lnTo>
                <a:lnTo>
                  <a:pt x="2841308" y="1560000"/>
                </a:lnTo>
                <a:lnTo>
                  <a:pt x="2844801" y="1562083"/>
                </a:lnTo>
                <a:lnTo>
                  <a:pt x="2839721" y="1560893"/>
                </a:lnTo>
                <a:lnTo>
                  <a:pt x="2833371" y="1560297"/>
                </a:lnTo>
                <a:lnTo>
                  <a:pt x="2826386" y="1560000"/>
                </a:lnTo>
                <a:lnTo>
                  <a:pt x="2818448" y="1560000"/>
                </a:lnTo>
                <a:lnTo>
                  <a:pt x="2818131" y="1558214"/>
                </a:lnTo>
                <a:lnTo>
                  <a:pt x="2817813" y="1556726"/>
                </a:lnTo>
                <a:lnTo>
                  <a:pt x="2817813" y="1555237"/>
                </a:lnTo>
                <a:lnTo>
                  <a:pt x="2817178" y="1553749"/>
                </a:lnTo>
                <a:lnTo>
                  <a:pt x="2816543" y="1551963"/>
                </a:lnTo>
                <a:lnTo>
                  <a:pt x="2815273" y="1551070"/>
                </a:lnTo>
                <a:lnTo>
                  <a:pt x="2813051" y="1550177"/>
                </a:lnTo>
                <a:lnTo>
                  <a:pt x="2809876" y="1549879"/>
                </a:lnTo>
                <a:lnTo>
                  <a:pt x="2812416" y="1548688"/>
                </a:lnTo>
                <a:lnTo>
                  <a:pt x="2815273" y="1548093"/>
                </a:lnTo>
                <a:close/>
                <a:moveTo>
                  <a:pt x="2749551" y="1546207"/>
                </a:moveTo>
                <a:lnTo>
                  <a:pt x="2752726" y="1546207"/>
                </a:lnTo>
                <a:lnTo>
                  <a:pt x="2756218" y="1546207"/>
                </a:lnTo>
                <a:lnTo>
                  <a:pt x="2758758" y="1546525"/>
                </a:lnTo>
                <a:lnTo>
                  <a:pt x="2761298" y="1547160"/>
                </a:lnTo>
                <a:lnTo>
                  <a:pt x="2763203" y="1547795"/>
                </a:lnTo>
                <a:lnTo>
                  <a:pt x="2764791" y="1548430"/>
                </a:lnTo>
                <a:lnTo>
                  <a:pt x="2766378" y="1549382"/>
                </a:lnTo>
                <a:lnTo>
                  <a:pt x="2767331" y="1550335"/>
                </a:lnTo>
                <a:lnTo>
                  <a:pt x="2768601" y="1551605"/>
                </a:lnTo>
                <a:lnTo>
                  <a:pt x="2769236" y="1553193"/>
                </a:lnTo>
                <a:lnTo>
                  <a:pt x="2770506" y="1555732"/>
                </a:lnTo>
                <a:lnTo>
                  <a:pt x="2771141" y="1558590"/>
                </a:lnTo>
                <a:lnTo>
                  <a:pt x="2771776" y="1561765"/>
                </a:lnTo>
                <a:lnTo>
                  <a:pt x="2767648" y="1562083"/>
                </a:lnTo>
                <a:lnTo>
                  <a:pt x="2764791" y="1561765"/>
                </a:lnTo>
                <a:lnTo>
                  <a:pt x="2762568" y="1561448"/>
                </a:lnTo>
                <a:lnTo>
                  <a:pt x="2760346" y="1560813"/>
                </a:lnTo>
                <a:lnTo>
                  <a:pt x="2758758" y="1559543"/>
                </a:lnTo>
                <a:lnTo>
                  <a:pt x="2757488" y="1558590"/>
                </a:lnTo>
                <a:lnTo>
                  <a:pt x="2756536" y="1557320"/>
                </a:lnTo>
                <a:lnTo>
                  <a:pt x="2755901" y="1556050"/>
                </a:lnTo>
                <a:lnTo>
                  <a:pt x="2754948" y="1553510"/>
                </a:lnTo>
                <a:lnTo>
                  <a:pt x="2753996" y="1550335"/>
                </a:lnTo>
                <a:lnTo>
                  <a:pt x="2753043" y="1549065"/>
                </a:lnTo>
                <a:lnTo>
                  <a:pt x="2752091" y="1548113"/>
                </a:lnTo>
                <a:lnTo>
                  <a:pt x="2751138" y="1546842"/>
                </a:lnTo>
                <a:close/>
                <a:moveTo>
                  <a:pt x="1253274" y="1541447"/>
                </a:moveTo>
                <a:lnTo>
                  <a:pt x="1255132" y="1541769"/>
                </a:lnTo>
                <a:lnTo>
                  <a:pt x="1260398" y="1542738"/>
                </a:lnTo>
                <a:lnTo>
                  <a:pt x="1264115" y="1543061"/>
                </a:lnTo>
                <a:lnTo>
                  <a:pt x="1270001" y="1543061"/>
                </a:lnTo>
                <a:lnTo>
                  <a:pt x="1267213" y="1543707"/>
                </a:lnTo>
                <a:lnTo>
                  <a:pt x="1263806" y="1545644"/>
                </a:lnTo>
                <a:lnTo>
                  <a:pt x="1260708" y="1547582"/>
                </a:lnTo>
                <a:lnTo>
                  <a:pt x="1258540" y="1549519"/>
                </a:lnTo>
                <a:lnTo>
                  <a:pt x="1257612" y="1550810"/>
                </a:lnTo>
                <a:lnTo>
                  <a:pt x="1257301" y="1552102"/>
                </a:lnTo>
                <a:lnTo>
                  <a:pt x="1257301" y="1553071"/>
                </a:lnTo>
                <a:lnTo>
                  <a:pt x="1257612" y="1554039"/>
                </a:lnTo>
                <a:lnTo>
                  <a:pt x="1258850" y="1555008"/>
                </a:lnTo>
                <a:lnTo>
                  <a:pt x="1260398" y="1555977"/>
                </a:lnTo>
                <a:lnTo>
                  <a:pt x="1262567" y="1556622"/>
                </a:lnTo>
                <a:lnTo>
                  <a:pt x="1265974" y="1556945"/>
                </a:lnTo>
                <a:lnTo>
                  <a:pt x="1266285" y="1557591"/>
                </a:lnTo>
                <a:lnTo>
                  <a:pt x="1266285" y="1558237"/>
                </a:lnTo>
                <a:lnTo>
                  <a:pt x="1265664" y="1558883"/>
                </a:lnTo>
                <a:lnTo>
                  <a:pt x="1264735" y="1559528"/>
                </a:lnTo>
                <a:lnTo>
                  <a:pt x="1262567" y="1559851"/>
                </a:lnTo>
                <a:lnTo>
                  <a:pt x="1259779" y="1560174"/>
                </a:lnTo>
                <a:lnTo>
                  <a:pt x="1247389" y="1560497"/>
                </a:lnTo>
                <a:lnTo>
                  <a:pt x="1249558" y="1555331"/>
                </a:lnTo>
                <a:lnTo>
                  <a:pt x="1250176" y="1553716"/>
                </a:lnTo>
                <a:lnTo>
                  <a:pt x="1250176" y="1552102"/>
                </a:lnTo>
                <a:lnTo>
                  <a:pt x="1249558" y="1550165"/>
                </a:lnTo>
                <a:lnTo>
                  <a:pt x="1248628" y="1548550"/>
                </a:lnTo>
                <a:lnTo>
                  <a:pt x="1244601" y="1543707"/>
                </a:lnTo>
                <a:lnTo>
                  <a:pt x="1248318" y="1542415"/>
                </a:lnTo>
                <a:lnTo>
                  <a:pt x="1251106" y="1541769"/>
                </a:lnTo>
                <a:close/>
                <a:moveTo>
                  <a:pt x="3283867" y="1541445"/>
                </a:moveTo>
                <a:lnTo>
                  <a:pt x="3283226" y="1543696"/>
                </a:lnTo>
                <a:lnTo>
                  <a:pt x="3281623" y="1546911"/>
                </a:lnTo>
                <a:lnTo>
                  <a:pt x="3280020" y="1549805"/>
                </a:lnTo>
                <a:lnTo>
                  <a:pt x="3279059" y="1553342"/>
                </a:lnTo>
                <a:lnTo>
                  <a:pt x="3278418" y="1554949"/>
                </a:lnTo>
                <a:lnTo>
                  <a:pt x="3278418" y="1556557"/>
                </a:lnTo>
                <a:lnTo>
                  <a:pt x="3278738" y="1558164"/>
                </a:lnTo>
                <a:lnTo>
                  <a:pt x="3279379" y="1559450"/>
                </a:lnTo>
                <a:lnTo>
                  <a:pt x="3280661" y="1561058"/>
                </a:lnTo>
                <a:lnTo>
                  <a:pt x="3282585" y="1562023"/>
                </a:lnTo>
                <a:lnTo>
                  <a:pt x="3284508" y="1562987"/>
                </a:lnTo>
                <a:lnTo>
                  <a:pt x="3287393" y="1563630"/>
                </a:lnTo>
                <a:lnTo>
                  <a:pt x="3287714" y="1564273"/>
                </a:lnTo>
                <a:lnTo>
                  <a:pt x="3287714" y="1564916"/>
                </a:lnTo>
                <a:lnTo>
                  <a:pt x="3287393" y="1565559"/>
                </a:lnTo>
                <a:lnTo>
                  <a:pt x="3286432" y="1565881"/>
                </a:lnTo>
                <a:lnTo>
                  <a:pt x="3284188" y="1566203"/>
                </a:lnTo>
                <a:lnTo>
                  <a:pt x="3281303" y="1566524"/>
                </a:lnTo>
                <a:lnTo>
                  <a:pt x="3268480" y="1566846"/>
                </a:lnTo>
                <a:lnTo>
                  <a:pt x="3269121" y="1563630"/>
                </a:lnTo>
                <a:lnTo>
                  <a:pt x="3270404" y="1561701"/>
                </a:lnTo>
                <a:lnTo>
                  <a:pt x="3271045" y="1560415"/>
                </a:lnTo>
                <a:lnTo>
                  <a:pt x="3271045" y="1560094"/>
                </a:lnTo>
                <a:lnTo>
                  <a:pt x="3271045" y="1559450"/>
                </a:lnTo>
                <a:lnTo>
                  <a:pt x="3269763" y="1560094"/>
                </a:lnTo>
                <a:lnTo>
                  <a:pt x="3266557" y="1560415"/>
                </a:lnTo>
                <a:lnTo>
                  <a:pt x="3262069" y="1561058"/>
                </a:lnTo>
                <a:lnTo>
                  <a:pt x="3254376" y="1562023"/>
                </a:lnTo>
                <a:lnTo>
                  <a:pt x="3256299" y="1560737"/>
                </a:lnTo>
                <a:lnTo>
                  <a:pt x="3257902" y="1559129"/>
                </a:lnTo>
                <a:lnTo>
                  <a:pt x="3260787" y="1556235"/>
                </a:lnTo>
                <a:lnTo>
                  <a:pt x="3264954" y="1550126"/>
                </a:lnTo>
                <a:lnTo>
                  <a:pt x="3266236" y="1548840"/>
                </a:lnTo>
                <a:lnTo>
                  <a:pt x="3267839" y="1547233"/>
                </a:lnTo>
                <a:lnTo>
                  <a:pt x="3269442" y="1546268"/>
                </a:lnTo>
                <a:lnTo>
                  <a:pt x="3271365" y="1544660"/>
                </a:lnTo>
                <a:lnTo>
                  <a:pt x="3273609" y="1543696"/>
                </a:lnTo>
                <a:lnTo>
                  <a:pt x="3276815" y="1542731"/>
                </a:lnTo>
                <a:lnTo>
                  <a:pt x="3280020" y="1542088"/>
                </a:lnTo>
                <a:close/>
                <a:moveTo>
                  <a:pt x="3140856" y="1539837"/>
                </a:moveTo>
                <a:lnTo>
                  <a:pt x="3144760" y="1540790"/>
                </a:lnTo>
                <a:lnTo>
                  <a:pt x="3147037" y="1541742"/>
                </a:lnTo>
                <a:lnTo>
                  <a:pt x="3147687" y="1542060"/>
                </a:lnTo>
                <a:lnTo>
                  <a:pt x="3148013" y="1542695"/>
                </a:lnTo>
                <a:lnTo>
                  <a:pt x="3148013" y="1543012"/>
                </a:lnTo>
                <a:lnTo>
                  <a:pt x="3147687" y="1543330"/>
                </a:lnTo>
                <a:lnTo>
                  <a:pt x="3146386" y="1543965"/>
                </a:lnTo>
                <a:lnTo>
                  <a:pt x="3144109" y="1544917"/>
                </a:lnTo>
                <a:lnTo>
                  <a:pt x="3138253" y="1546187"/>
                </a:lnTo>
                <a:lnTo>
                  <a:pt x="3131422" y="1547458"/>
                </a:lnTo>
                <a:lnTo>
                  <a:pt x="3128494" y="1548092"/>
                </a:lnTo>
                <a:lnTo>
                  <a:pt x="3125566" y="1549045"/>
                </a:lnTo>
                <a:lnTo>
                  <a:pt x="3123614" y="1549997"/>
                </a:lnTo>
                <a:lnTo>
                  <a:pt x="3122638" y="1550315"/>
                </a:lnTo>
                <a:lnTo>
                  <a:pt x="3122313" y="1550950"/>
                </a:lnTo>
                <a:lnTo>
                  <a:pt x="3121988" y="1551585"/>
                </a:lnTo>
                <a:lnTo>
                  <a:pt x="3122313" y="1552538"/>
                </a:lnTo>
                <a:lnTo>
                  <a:pt x="3122638" y="1553173"/>
                </a:lnTo>
                <a:lnTo>
                  <a:pt x="3123289" y="1554125"/>
                </a:lnTo>
                <a:lnTo>
                  <a:pt x="3119385" y="1553490"/>
                </a:lnTo>
                <a:lnTo>
                  <a:pt x="3116783" y="1552855"/>
                </a:lnTo>
                <a:lnTo>
                  <a:pt x="3113530" y="1551585"/>
                </a:lnTo>
                <a:lnTo>
                  <a:pt x="3111578" y="1551585"/>
                </a:lnTo>
                <a:lnTo>
                  <a:pt x="3109301" y="1551585"/>
                </a:lnTo>
                <a:lnTo>
                  <a:pt x="3108325" y="1546187"/>
                </a:lnTo>
                <a:lnTo>
                  <a:pt x="3111578" y="1546187"/>
                </a:lnTo>
                <a:lnTo>
                  <a:pt x="3112879" y="1546187"/>
                </a:lnTo>
                <a:lnTo>
                  <a:pt x="3113855" y="1546505"/>
                </a:lnTo>
                <a:lnTo>
                  <a:pt x="3115156" y="1547458"/>
                </a:lnTo>
                <a:lnTo>
                  <a:pt x="3115482" y="1548727"/>
                </a:lnTo>
                <a:lnTo>
                  <a:pt x="3121012" y="1547458"/>
                </a:lnTo>
                <a:lnTo>
                  <a:pt x="3123289" y="1546822"/>
                </a:lnTo>
                <a:lnTo>
                  <a:pt x="3124916" y="1545870"/>
                </a:lnTo>
                <a:lnTo>
                  <a:pt x="3126217" y="1544282"/>
                </a:lnTo>
                <a:lnTo>
                  <a:pt x="3127193" y="1543330"/>
                </a:lnTo>
                <a:lnTo>
                  <a:pt x="3127518" y="1541742"/>
                </a:lnTo>
                <a:lnTo>
                  <a:pt x="3127193" y="1540155"/>
                </a:lnTo>
                <a:lnTo>
                  <a:pt x="3132072" y="1541107"/>
                </a:lnTo>
                <a:lnTo>
                  <a:pt x="3136302" y="1541742"/>
                </a:lnTo>
                <a:lnTo>
                  <a:pt x="3137928" y="1541742"/>
                </a:lnTo>
                <a:lnTo>
                  <a:pt x="3139229" y="1541425"/>
                </a:lnTo>
                <a:lnTo>
                  <a:pt x="3140205" y="1540790"/>
                </a:lnTo>
                <a:close/>
                <a:moveTo>
                  <a:pt x="2605989" y="1538250"/>
                </a:moveTo>
                <a:lnTo>
                  <a:pt x="2610494" y="1538570"/>
                </a:lnTo>
                <a:lnTo>
                  <a:pt x="2613197" y="1539531"/>
                </a:lnTo>
                <a:lnTo>
                  <a:pt x="2614098" y="1539851"/>
                </a:lnTo>
                <a:lnTo>
                  <a:pt x="2614999" y="1540491"/>
                </a:lnTo>
                <a:lnTo>
                  <a:pt x="2615299" y="1540812"/>
                </a:lnTo>
                <a:lnTo>
                  <a:pt x="2615600" y="1541452"/>
                </a:lnTo>
                <a:lnTo>
                  <a:pt x="2615299" y="1542733"/>
                </a:lnTo>
                <a:lnTo>
                  <a:pt x="2614098" y="1544654"/>
                </a:lnTo>
                <a:lnTo>
                  <a:pt x="2611695" y="1547855"/>
                </a:lnTo>
                <a:lnTo>
                  <a:pt x="2610794" y="1549456"/>
                </a:lnTo>
                <a:lnTo>
                  <a:pt x="2610193" y="1550737"/>
                </a:lnTo>
                <a:lnTo>
                  <a:pt x="2609893" y="1552018"/>
                </a:lnTo>
                <a:lnTo>
                  <a:pt x="2610193" y="1552658"/>
                </a:lnTo>
                <a:lnTo>
                  <a:pt x="2610193" y="1553298"/>
                </a:lnTo>
                <a:lnTo>
                  <a:pt x="2610794" y="1553939"/>
                </a:lnTo>
                <a:lnTo>
                  <a:pt x="2611695" y="1554579"/>
                </a:lnTo>
                <a:lnTo>
                  <a:pt x="2612596" y="1554899"/>
                </a:lnTo>
                <a:lnTo>
                  <a:pt x="2616200" y="1555860"/>
                </a:lnTo>
                <a:lnTo>
                  <a:pt x="2620705" y="1556500"/>
                </a:lnTo>
                <a:lnTo>
                  <a:pt x="2627313" y="1556820"/>
                </a:lnTo>
                <a:lnTo>
                  <a:pt x="2624309" y="1559702"/>
                </a:lnTo>
                <a:lnTo>
                  <a:pt x="2622207" y="1561943"/>
                </a:lnTo>
                <a:lnTo>
                  <a:pt x="2620705" y="1563864"/>
                </a:lnTo>
                <a:lnTo>
                  <a:pt x="2620105" y="1565465"/>
                </a:lnTo>
                <a:lnTo>
                  <a:pt x="2620405" y="1567706"/>
                </a:lnTo>
                <a:lnTo>
                  <a:pt x="2621006" y="1569947"/>
                </a:lnTo>
                <a:lnTo>
                  <a:pt x="2624309" y="1576350"/>
                </a:lnTo>
                <a:lnTo>
                  <a:pt x="2618603" y="1571548"/>
                </a:lnTo>
                <a:lnTo>
                  <a:pt x="2613798" y="1567706"/>
                </a:lnTo>
                <a:lnTo>
                  <a:pt x="2610193" y="1563544"/>
                </a:lnTo>
                <a:lnTo>
                  <a:pt x="2608692" y="1561943"/>
                </a:lnTo>
                <a:lnTo>
                  <a:pt x="2607490" y="1560022"/>
                </a:lnTo>
                <a:lnTo>
                  <a:pt x="2606589" y="1557781"/>
                </a:lnTo>
                <a:lnTo>
                  <a:pt x="2605688" y="1555860"/>
                </a:lnTo>
                <a:lnTo>
                  <a:pt x="2605388" y="1553618"/>
                </a:lnTo>
                <a:lnTo>
                  <a:pt x="2605088" y="1550737"/>
                </a:lnTo>
                <a:lnTo>
                  <a:pt x="2605088" y="1548176"/>
                </a:lnTo>
                <a:lnTo>
                  <a:pt x="2605088" y="1545294"/>
                </a:lnTo>
                <a:close/>
                <a:moveTo>
                  <a:pt x="2480575" y="1531921"/>
                </a:moveTo>
                <a:lnTo>
                  <a:pt x="2482851" y="1545884"/>
                </a:lnTo>
                <a:lnTo>
                  <a:pt x="2477973" y="1546209"/>
                </a:lnTo>
                <a:lnTo>
                  <a:pt x="2474072" y="1546209"/>
                </a:lnTo>
                <a:lnTo>
                  <a:pt x="2470495" y="1545884"/>
                </a:lnTo>
                <a:lnTo>
                  <a:pt x="2467243" y="1545235"/>
                </a:lnTo>
                <a:lnTo>
                  <a:pt x="2462041" y="1544260"/>
                </a:lnTo>
                <a:lnTo>
                  <a:pt x="2458789" y="1543936"/>
                </a:lnTo>
                <a:lnTo>
                  <a:pt x="2455863" y="1543611"/>
                </a:lnTo>
                <a:lnTo>
                  <a:pt x="2455863" y="1542312"/>
                </a:lnTo>
                <a:lnTo>
                  <a:pt x="2455863" y="1541013"/>
                </a:lnTo>
                <a:lnTo>
                  <a:pt x="2456513" y="1540039"/>
                </a:lnTo>
                <a:lnTo>
                  <a:pt x="2457163" y="1539065"/>
                </a:lnTo>
                <a:lnTo>
                  <a:pt x="2458789" y="1536791"/>
                </a:lnTo>
                <a:lnTo>
                  <a:pt x="2461716" y="1535168"/>
                </a:lnTo>
                <a:lnTo>
                  <a:pt x="2464967" y="1533869"/>
                </a:lnTo>
                <a:lnTo>
                  <a:pt x="2469519" y="1532895"/>
                </a:lnTo>
                <a:lnTo>
                  <a:pt x="2474397" y="1532245"/>
                </a:lnTo>
                <a:close/>
                <a:moveTo>
                  <a:pt x="2492376" y="1522396"/>
                </a:moveTo>
                <a:lnTo>
                  <a:pt x="2495551" y="1522396"/>
                </a:lnTo>
                <a:lnTo>
                  <a:pt x="2499043" y="1522728"/>
                </a:lnTo>
                <a:lnTo>
                  <a:pt x="2501901" y="1523391"/>
                </a:lnTo>
                <a:lnTo>
                  <a:pt x="2504441" y="1524718"/>
                </a:lnTo>
                <a:lnTo>
                  <a:pt x="2506981" y="1526045"/>
                </a:lnTo>
                <a:lnTo>
                  <a:pt x="2509203" y="1527372"/>
                </a:lnTo>
                <a:lnTo>
                  <a:pt x="2510791" y="1529030"/>
                </a:lnTo>
                <a:lnTo>
                  <a:pt x="2512696" y="1531352"/>
                </a:lnTo>
                <a:lnTo>
                  <a:pt x="2513648" y="1533011"/>
                </a:lnTo>
                <a:lnTo>
                  <a:pt x="2514283" y="1535001"/>
                </a:lnTo>
                <a:lnTo>
                  <a:pt x="2514601" y="1536992"/>
                </a:lnTo>
                <a:lnTo>
                  <a:pt x="2514283" y="1538982"/>
                </a:lnTo>
                <a:lnTo>
                  <a:pt x="2513648" y="1540640"/>
                </a:lnTo>
                <a:lnTo>
                  <a:pt x="2512696" y="1542299"/>
                </a:lnTo>
                <a:lnTo>
                  <a:pt x="2510791" y="1543626"/>
                </a:lnTo>
                <a:lnTo>
                  <a:pt x="2508568" y="1544621"/>
                </a:lnTo>
                <a:lnTo>
                  <a:pt x="2502218" y="1542631"/>
                </a:lnTo>
                <a:lnTo>
                  <a:pt x="2499996" y="1541967"/>
                </a:lnTo>
                <a:lnTo>
                  <a:pt x="2497773" y="1540972"/>
                </a:lnTo>
                <a:lnTo>
                  <a:pt x="2495868" y="1539977"/>
                </a:lnTo>
                <a:lnTo>
                  <a:pt x="2494916" y="1538982"/>
                </a:lnTo>
                <a:lnTo>
                  <a:pt x="2493963" y="1537323"/>
                </a:lnTo>
                <a:lnTo>
                  <a:pt x="2493328" y="1536328"/>
                </a:lnTo>
                <a:lnTo>
                  <a:pt x="2492693" y="1535001"/>
                </a:lnTo>
                <a:lnTo>
                  <a:pt x="2492376" y="1533674"/>
                </a:lnTo>
                <a:lnTo>
                  <a:pt x="2492376" y="1530357"/>
                </a:lnTo>
                <a:lnTo>
                  <a:pt x="2492376" y="1526376"/>
                </a:lnTo>
                <a:close/>
                <a:moveTo>
                  <a:pt x="2627313" y="1512871"/>
                </a:moveTo>
                <a:lnTo>
                  <a:pt x="2633720" y="1513859"/>
                </a:lnTo>
                <a:lnTo>
                  <a:pt x="2641088" y="1515836"/>
                </a:lnTo>
                <a:lnTo>
                  <a:pt x="2647815" y="1517813"/>
                </a:lnTo>
                <a:lnTo>
                  <a:pt x="2653902" y="1520449"/>
                </a:lnTo>
                <a:lnTo>
                  <a:pt x="2656144" y="1521767"/>
                </a:lnTo>
                <a:lnTo>
                  <a:pt x="2657746" y="1523085"/>
                </a:lnTo>
                <a:lnTo>
                  <a:pt x="2658707" y="1524403"/>
                </a:lnTo>
                <a:lnTo>
                  <a:pt x="2659348" y="1525062"/>
                </a:lnTo>
                <a:lnTo>
                  <a:pt x="2659348" y="1525391"/>
                </a:lnTo>
                <a:lnTo>
                  <a:pt x="2658707" y="1526050"/>
                </a:lnTo>
                <a:lnTo>
                  <a:pt x="2658387" y="1526709"/>
                </a:lnTo>
                <a:lnTo>
                  <a:pt x="2656785" y="1527698"/>
                </a:lnTo>
                <a:lnTo>
                  <a:pt x="2653902" y="1528357"/>
                </a:lnTo>
                <a:lnTo>
                  <a:pt x="2649737" y="1529345"/>
                </a:lnTo>
                <a:lnTo>
                  <a:pt x="2654222" y="1531981"/>
                </a:lnTo>
                <a:lnTo>
                  <a:pt x="2659348" y="1533958"/>
                </a:lnTo>
                <a:lnTo>
                  <a:pt x="2664794" y="1535605"/>
                </a:lnTo>
                <a:lnTo>
                  <a:pt x="2670560" y="1537253"/>
                </a:lnTo>
                <a:lnTo>
                  <a:pt x="2676967" y="1538900"/>
                </a:lnTo>
                <a:lnTo>
                  <a:pt x="2683694" y="1539889"/>
                </a:lnTo>
                <a:lnTo>
                  <a:pt x="2698110" y="1542195"/>
                </a:lnTo>
                <a:lnTo>
                  <a:pt x="2698751" y="1547796"/>
                </a:lnTo>
                <a:lnTo>
                  <a:pt x="2696188" y="1546808"/>
                </a:lnTo>
                <a:lnTo>
                  <a:pt x="2692664" y="1545819"/>
                </a:lnTo>
                <a:lnTo>
                  <a:pt x="2689461" y="1544831"/>
                </a:lnTo>
                <a:lnTo>
                  <a:pt x="2685296" y="1544502"/>
                </a:lnTo>
                <a:lnTo>
                  <a:pt x="2676647" y="1543843"/>
                </a:lnTo>
                <a:lnTo>
                  <a:pt x="2667677" y="1543513"/>
                </a:lnTo>
                <a:lnTo>
                  <a:pt x="2648456" y="1542854"/>
                </a:lnTo>
                <a:lnTo>
                  <a:pt x="2639806" y="1542195"/>
                </a:lnTo>
                <a:lnTo>
                  <a:pt x="2632118" y="1541207"/>
                </a:lnTo>
                <a:lnTo>
                  <a:pt x="2637244" y="1540218"/>
                </a:lnTo>
                <a:lnTo>
                  <a:pt x="2640767" y="1538900"/>
                </a:lnTo>
                <a:lnTo>
                  <a:pt x="2643010" y="1537253"/>
                </a:lnTo>
                <a:lnTo>
                  <a:pt x="2644932" y="1535935"/>
                </a:lnTo>
                <a:lnTo>
                  <a:pt x="2645573" y="1534617"/>
                </a:lnTo>
                <a:lnTo>
                  <a:pt x="2645573" y="1533299"/>
                </a:lnTo>
                <a:lnTo>
                  <a:pt x="2644932" y="1531981"/>
                </a:lnTo>
                <a:lnTo>
                  <a:pt x="2643330" y="1530334"/>
                </a:lnTo>
                <a:lnTo>
                  <a:pt x="2639806" y="1526380"/>
                </a:lnTo>
                <a:lnTo>
                  <a:pt x="2635001" y="1522756"/>
                </a:lnTo>
                <a:lnTo>
                  <a:pt x="2633079" y="1520120"/>
                </a:lnTo>
                <a:lnTo>
                  <a:pt x="2630837" y="1517813"/>
                </a:lnTo>
                <a:lnTo>
                  <a:pt x="2628914" y="1515507"/>
                </a:lnTo>
                <a:close/>
                <a:moveTo>
                  <a:pt x="2816034" y="1511283"/>
                </a:moveTo>
                <a:lnTo>
                  <a:pt x="2818848" y="1511283"/>
                </a:lnTo>
                <a:lnTo>
                  <a:pt x="2822600" y="1511283"/>
                </a:lnTo>
                <a:lnTo>
                  <a:pt x="2823538" y="1512870"/>
                </a:lnTo>
                <a:lnTo>
                  <a:pt x="2824164" y="1514140"/>
                </a:lnTo>
                <a:lnTo>
                  <a:pt x="2824164" y="1515410"/>
                </a:lnTo>
                <a:lnTo>
                  <a:pt x="2824164" y="1516681"/>
                </a:lnTo>
                <a:lnTo>
                  <a:pt x="2823538" y="1517316"/>
                </a:lnTo>
                <a:lnTo>
                  <a:pt x="2822913" y="1518268"/>
                </a:lnTo>
                <a:lnTo>
                  <a:pt x="2820724" y="1519538"/>
                </a:lnTo>
                <a:lnTo>
                  <a:pt x="2815408" y="1522078"/>
                </a:lnTo>
                <a:lnTo>
                  <a:pt x="2813532" y="1523666"/>
                </a:lnTo>
                <a:lnTo>
                  <a:pt x="2812281" y="1524619"/>
                </a:lnTo>
                <a:lnTo>
                  <a:pt x="2811969" y="1525571"/>
                </a:lnTo>
                <a:lnTo>
                  <a:pt x="2809467" y="1524936"/>
                </a:lnTo>
                <a:lnTo>
                  <a:pt x="2807591" y="1524301"/>
                </a:lnTo>
                <a:lnTo>
                  <a:pt x="2806027" y="1523031"/>
                </a:lnTo>
                <a:lnTo>
                  <a:pt x="2804464" y="1522078"/>
                </a:lnTo>
                <a:lnTo>
                  <a:pt x="2803838" y="1520808"/>
                </a:lnTo>
                <a:lnTo>
                  <a:pt x="2803526" y="1519538"/>
                </a:lnTo>
                <a:lnTo>
                  <a:pt x="2803838" y="1518268"/>
                </a:lnTo>
                <a:lnTo>
                  <a:pt x="2804151" y="1516998"/>
                </a:lnTo>
                <a:lnTo>
                  <a:pt x="2805089" y="1515410"/>
                </a:lnTo>
                <a:lnTo>
                  <a:pt x="2806653" y="1514140"/>
                </a:lnTo>
                <a:lnTo>
                  <a:pt x="2808529" y="1513188"/>
                </a:lnTo>
                <a:lnTo>
                  <a:pt x="2810405" y="1512235"/>
                </a:lnTo>
                <a:lnTo>
                  <a:pt x="2813219" y="1511600"/>
                </a:lnTo>
                <a:close/>
                <a:moveTo>
                  <a:pt x="3395709" y="1504932"/>
                </a:moveTo>
                <a:lnTo>
                  <a:pt x="3397953" y="1504932"/>
                </a:lnTo>
                <a:lnTo>
                  <a:pt x="3400197" y="1505567"/>
                </a:lnTo>
                <a:lnTo>
                  <a:pt x="3401159" y="1506520"/>
                </a:lnTo>
                <a:lnTo>
                  <a:pt x="3402120" y="1507790"/>
                </a:lnTo>
                <a:lnTo>
                  <a:pt x="3402441" y="1509060"/>
                </a:lnTo>
                <a:lnTo>
                  <a:pt x="3402761" y="1510330"/>
                </a:lnTo>
                <a:lnTo>
                  <a:pt x="3403082" y="1511600"/>
                </a:lnTo>
                <a:lnTo>
                  <a:pt x="3403723" y="1512870"/>
                </a:lnTo>
                <a:lnTo>
                  <a:pt x="3408852" y="1510647"/>
                </a:lnTo>
                <a:lnTo>
                  <a:pt x="3410455" y="1510330"/>
                </a:lnTo>
                <a:lnTo>
                  <a:pt x="3412058" y="1510012"/>
                </a:lnTo>
                <a:lnTo>
                  <a:pt x="3413019" y="1510330"/>
                </a:lnTo>
                <a:lnTo>
                  <a:pt x="3413660" y="1510647"/>
                </a:lnTo>
                <a:lnTo>
                  <a:pt x="3414301" y="1511283"/>
                </a:lnTo>
                <a:lnTo>
                  <a:pt x="3415263" y="1511917"/>
                </a:lnTo>
                <a:lnTo>
                  <a:pt x="3416225" y="1513505"/>
                </a:lnTo>
                <a:lnTo>
                  <a:pt x="3417507" y="1515410"/>
                </a:lnTo>
                <a:lnTo>
                  <a:pt x="3418469" y="1516363"/>
                </a:lnTo>
                <a:lnTo>
                  <a:pt x="3420072" y="1516998"/>
                </a:lnTo>
                <a:lnTo>
                  <a:pt x="3421674" y="1517633"/>
                </a:lnTo>
                <a:lnTo>
                  <a:pt x="3424239" y="1517633"/>
                </a:lnTo>
                <a:lnTo>
                  <a:pt x="3422636" y="1518585"/>
                </a:lnTo>
                <a:lnTo>
                  <a:pt x="3420392" y="1519220"/>
                </a:lnTo>
                <a:lnTo>
                  <a:pt x="3417507" y="1519220"/>
                </a:lnTo>
                <a:lnTo>
                  <a:pt x="3414301" y="1519220"/>
                </a:lnTo>
                <a:lnTo>
                  <a:pt x="3411096" y="1518585"/>
                </a:lnTo>
                <a:lnTo>
                  <a:pt x="3407570" y="1517950"/>
                </a:lnTo>
                <a:lnTo>
                  <a:pt x="3404044" y="1516998"/>
                </a:lnTo>
                <a:lnTo>
                  <a:pt x="3400838" y="1516045"/>
                </a:lnTo>
                <a:lnTo>
                  <a:pt x="3397312" y="1514458"/>
                </a:lnTo>
                <a:lnTo>
                  <a:pt x="3395068" y="1513188"/>
                </a:lnTo>
                <a:lnTo>
                  <a:pt x="3392824" y="1511917"/>
                </a:lnTo>
                <a:lnTo>
                  <a:pt x="3391221" y="1510330"/>
                </a:lnTo>
                <a:lnTo>
                  <a:pt x="3390901" y="1509695"/>
                </a:lnTo>
                <a:lnTo>
                  <a:pt x="3390901" y="1509060"/>
                </a:lnTo>
                <a:lnTo>
                  <a:pt x="3390901" y="1508425"/>
                </a:lnTo>
                <a:lnTo>
                  <a:pt x="3391221" y="1507790"/>
                </a:lnTo>
                <a:lnTo>
                  <a:pt x="3391862" y="1506838"/>
                </a:lnTo>
                <a:lnTo>
                  <a:pt x="3393145" y="1505885"/>
                </a:lnTo>
                <a:close/>
                <a:moveTo>
                  <a:pt x="1283513" y="1504913"/>
                </a:moveTo>
                <a:lnTo>
                  <a:pt x="1286301" y="1505887"/>
                </a:lnTo>
                <a:lnTo>
                  <a:pt x="1288779" y="1506861"/>
                </a:lnTo>
                <a:lnTo>
                  <a:pt x="1290019" y="1507836"/>
                </a:lnTo>
                <a:lnTo>
                  <a:pt x="1290638" y="1509459"/>
                </a:lnTo>
                <a:lnTo>
                  <a:pt x="1290638" y="1511083"/>
                </a:lnTo>
                <a:lnTo>
                  <a:pt x="1290019" y="1512382"/>
                </a:lnTo>
                <a:lnTo>
                  <a:pt x="1289089" y="1514006"/>
                </a:lnTo>
                <a:lnTo>
                  <a:pt x="1287540" y="1515304"/>
                </a:lnTo>
                <a:lnTo>
                  <a:pt x="1285372" y="1516928"/>
                </a:lnTo>
                <a:lnTo>
                  <a:pt x="1283204" y="1517902"/>
                </a:lnTo>
                <a:lnTo>
                  <a:pt x="1280726" y="1518552"/>
                </a:lnTo>
                <a:lnTo>
                  <a:pt x="1277938" y="1519201"/>
                </a:lnTo>
                <a:lnTo>
                  <a:pt x="1275150" y="1519201"/>
                </a:lnTo>
                <a:lnTo>
                  <a:pt x="1272052" y="1518876"/>
                </a:lnTo>
                <a:lnTo>
                  <a:pt x="1269265" y="1518227"/>
                </a:lnTo>
                <a:lnTo>
                  <a:pt x="1266477" y="1516928"/>
                </a:lnTo>
                <a:lnTo>
                  <a:pt x="1266787" y="1516279"/>
                </a:lnTo>
                <a:lnTo>
                  <a:pt x="1267096" y="1515954"/>
                </a:lnTo>
                <a:lnTo>
                  <a:pt x="1268645" y="1514980"/>
                </a:lnTo>
                <a:lnTo>
                  <a:pt x="1272672" y="1514006"/>
                </a:lnTo>
                <a:lnTo>
                  <a:pt x="1274840" y="1513356"/>
                </a:lnTo>
                <a:lnTo>
                  <a:pt x="1276699" y="1512707"/>
                </a:lnTo>
                <a:lnTo>
                  <a:pt x="1277628" y="1512057"/>
                </a:lnTo>
                <a:lnTo>
                  <a:pt x="1277938" y="1511408"/>
                </a:lnTo>
                <a:lnTo>
                  <a:pt x="1277938" y="1510758"/>
                </a:lnTo>
                <a:lnTo>
                  <a:pt x="1278248" y="1510109"/>
                </a:lnTo>
                <a:lnTo>
                  <a:pt x="1277938" y="1509459"/>
                </a:lnTo>
                <a:lnTo>
                  <a:pt x="1277318" y="1509135"/>
                </a:lnTo>
                <a:lnTo>
                  <a:pt x="1276389" y="1508810"/>
                </a:lnTo>
                <a:lnTo>
                  <a:pt x="1274222" y="1508485"/>
                </a:lnTo>
                <a:lnTo>
                  <a:pt x="1271123" y="1508485"/>
                </a:lnTo>
                <a:lnTo>
                  <a:pt x="1266168" y="1506537"/>
                </a:lnTo>
                <a:lnTo>
                  <a:pt x="1265238" y="1505887"/>
                </a:lnTo>
                <a:lnTo>
                  <a:pt x="1267716" y="1505887"/>
                </a:lnTo>
                <a:lnTo>
                  <a:pt x="1272052" y="1506212"/>
                </a:lnTo>
                <a:lnTo>
                  <a:pt x="1277008" y="1506861"/>
                </a:lnTo>
                <a:lnTo>
                  <a:pt x="1281655" y="1506861"/>
                </a:lnTo>
                <a:lnTo>
                  <a:pt x="1283204" y="1506861"/>
                </a:lnTo>
                <a:lnTo>
                  <a:pt x="1284134" y="1506537"/>
                </a:lnTo>
                <a:lnTo>
                  <a:pt x="1284134" y="1506212"/>
                </a:lnTo>
                <a:lnTo>
                  <a:pt x="1284134" y="1505887"/>
                </a:lnTo>
                <a:close/>
                <a:moveTo>
                  <a:pt x="3498763" y="1500171"/>
                </a:moveTo>
                <a:lnTo>
                  <a:pt x="3504729" y="1500171"/>
                </a:lnTo>
                <a:lnTo>
                  <a:pt x="3509753" y="1500451"/>
                </a:lnTo>
                <a:lnTo>
                  <a:pt x="3513522" y="1501852"/>
                </a:lnTo>
                <a:lnTo>
                  <a:pt x="3515092" y="1502412"/>
                </a:lnTo>
                <a:lnTo>
                  <a:pt x="3516662" y="1502972"/>
                </a:lnTo>
                <a:lnTo>
                  <a:pt x="3517604" y="1503813"/>
                </a:lnTo>
                <a:lnTo>
                  <a:pt x="3518546" y="1504653"/>
                </a:lnTo>
                <a:lnTo>
                  <a:pt x="3519174" y="1505773"/>
                </a:lnTo>
                <a:lnTo>
                  <a:pt x="3519488" y="1506894"/>
                </a:lnTo>
                <a:lnTo>
                  <a:pt x="3519488" y="1508295"/>
                </a:lnTo>
                <a:lnTo>
                  <a:pt x="3519174" y="1509695"/>
                </a:lnTo>
                <a:lnTo>
                  <a:pt x="3517604" y="1509135"/>
                </a:lnTo>
                <a:lnTo>
                  <a:pt x="3515092" y="1508855"/>
                </a:lnTo>
                <a:lnTo>
                  <a:pt x="3510381" y="1508295"/>
                </a:lnTo>
                <a:lnTo>
                  <a:pt x="3499705" y="1507454"/>
                </a:lnTo>
                <a:lnTo>
                  <a:pt x="3495623" y="1506614"/>
                </a:lnTo>
                <a:lnTo>
                  <a:pt x="3493425" y="1506334"/>
                </a:lnTo>
                <a:lnTo>
                  <a:pt x="3492169" y="1505493"/>
                </a:lnTo>
                <a:lnTo>
                  <a:pt x="3491227" y="1504653"/>
                </a:lnTo>
                <a:lnTo>
                  <a:pt x="3490913" y="1503533"/>
                </a:lnTo>
                <a:lnTo>
                  <a:pt x="3490913" y="1502412"/>
                </a:lnTo>
                <a:lnTo>
                  <a:pt x="3491855" y="1500451"/>
                </a:lnTo>
                <a:close/>
                <a:moveTo>
                  <a:pt x="4013200" y="1496976"/>
                </a:moveTo>
                <a:lnTo>
                  <a:pt x="4017235" y="1497283"/>
                </a:lnTo>
                <a:lnTo>
                  <a:pt x="4020338" y="1497897"/>
                </a:lnTo>
                <a:lnTo>
                  <a:pt x="4023441" y="1498819"/>
                </a:lnTo>
                <a:lnTo>
                  <a:pt x="4025614" y="1500048"/>
                </a:lnTo>
                <a:lnTo>
                  <a:pt x="4027476" y="1501584"/>
                </a:lnTo>
                <a:lnTo>
                  <a:pt x="4029338" y="1503120"/>
                </a:lnTo>
                <a:lnTo>
                  <a:pt x="4032752" y="1505886"/>
                </a:lnTo>
                <a:lnTo>
                  <a:pt x="4035855" y="1509266"/>
                </a:lnTo>
                <a:lnTo>
                  <a:pt x="4038027" y="1510495"/>
                </a:lnTo>
                <a:lnTo>
                  <a:pt x="4040200" y="1511724"/>
                </a:lnTo>
                <a:lnTo>
                  <a:pt x="4042993" y="1512646"/>
                </a:lnTo>
                <a:lnTo>
                  <a:pt x="4046406" y="1513567"/>
                </a:lnTo>
                <a:lnTo>
                  <a:pt x="4049820" y="1513875"/>
                </a:lnTo>
                <a:lnTo>
                  <a:pt x="4054475" y="1514182"/>
                </a:lnTo>
                <a:lnTo>
                  <a:pt x="4051062" y="1515104"/>
                </a:lnTo>
                <a:lnTo>
                  <a:pt x="4047958" y="1516025"/>
                </a:lnTo>
                <a:lnTo>
                  <a:pt x="4044855" y="1516025"/>
                </a:lnTo>
                <a:lnTo>
                  <a:pt x="4041441" y="1515718"/>
                </a:lnTo>
                <a:lnTo>
                  <a:pt x="4038338" y="1514796"/>
                </a:lnTo>
                <a:lnTo>
                  <a:pt x="4035234" y="1513875"/>
                </a:lnTo>
                <a:lnTo>
                  <a:pt x="4032441" y="1512646"/>
                </a:lnTo>
                <a:lnTo>
                  <a:pt x="4029338" y="1511109"/>
                </a:lnTo>
                <a:lnTo>
                  <a:pt x="4026855" y="1509573"/>
                </a:lnTo>
                <a:lnTo>
                  <a:pt x="4024372" y="1507422"/>
                </a:lnTo>
                <a:lnTo>
                  <a:pt x="4019717" y="1503735"/>
                </a:lnTo>
                <a:lnTo>
                  <a:pt x="4015993" y="1500048"/>
                </a:lnTo>
                <a:close/>
                <a:moveTo>
                  <a:pt x="3107130" y="1492233"/>
                </a:moveTo>
                <a:lnTo>
                  <a:pt x="3109699" y="1492233"/>
                </a:lnTo>
                <a:lnTo>
                  <a:pt x="3111946" y="1492557"/>
                </a:lnTo>
                <a:lnTo>
                  <a:pt x="3114515" y="1493529"/>
                </a:lnTo>
                <a:lnTo>
                  <a:pt x="3116762" y="1494178"/>
                </a:lnTo>
                <a:lnTo>
                  <a:pt x="3119010" y="1495473"/>
                </a:lnTo>
                <a:lnTo>
                  <a:pt x="3121578" y="1496769"/>
                </a:lnTo>
                <a:lnTo>
                  <a:pt x="3123184" y="1498066"/>
                </a:lnTo>
                <a:lnTo>
                  <a:pt x="3125110" y="1499685"/>
                </a:lnTo>
                <a:lnTo>
                  <a:pt x="3126394" y="1501305"/>
                </a:lnTo>
                <a:lnTo>
                  <a:pt x="3127357" y="1502924"/>
                </a:lnTo>
                <a:lnTo>
                  <a:pt x="3128642" y="1504544"/>
                </a:lnTo>
                <a:lnTo>
                  <a:pt x="3128963" y="1506165"/>
                </a:lnTo>
                <a:lnTo>
                  <a:pt x="3128963" y="1507784"/>
                </a:lnTo>
                <a:lnTo>
                  <a:pt x="3124468" y="1508108"/>
                </a:lnTo>
                <a:lnTo>
                  <a:pt x="3121257" y="1508108"/>
                </a:lnTo>
                <a:lnTo>
                  <a:pt x="3118368" y="1507460"/>
                </a:lnTo>
                <a:lnTo>
                  <a:pt x="3116762" y="1506812"/>
                </a:lnTo>
                <a:lnTo>
                  <a:pt x="3115478" y="1505841"/>
                </a:lnTo>
                <a:lnTo>
                  <a:pt x="3114836" y="1504544"/>
                </a:lnTo>
                <a:lnTo>
                  <a:pt x="3114194" y="1503249"/>
                </a:lnTo>
                <a:lnTo>
                  <a:pt x="3113873" y="1501952"/>
                </a:lnTo>
                <a:lnTo>
                  <a:pt x="3112588" y="1498713"/>
                </a:lnTo>
                <a:lnTo>
                  <a:pt x="3111946" y="1497417"/>
                </a:lnTo>
                <a:lnTo>
                  <a:pt x="3110983" y="1496445"/>
                </a:lnTo>
                <a:lnTo>
                  <a:pt x="3109378" y="1495473"/>
                </a:lnTo>
                <a:lnTo>
                  <a:pt x="3107130" y="1494826"/>
                </a:lnTo>
                <a:lnTo>
                  <a:pt x="3103919" y="1494502"/>
                </a:lnTo>
                <a:lnTo>
                  <a:pt x="3100388" y="1494826"/>
                </a:lnTo>
                <a:lnTo>
                  <a:pt x="3102314" y="1493529"/>
                </a:lnTo>
                <a:lnTo>
                  <a:pt x="3104562" y="1492557"/>
                </a:lnTo>
                <a:close/>
                <a:moveTo>
                  <a:pt x="1254125" y="1484277"/>
                </a:moveTo>
                <a:lnTo>
                  <a:pt x="1254749" y="1484277"/>
                </a:lnTo>
                <a:lnTo>
                  <a:pt x="1255996" y="1484277"/>
                </a:lnTo>
                <a:lnTo>
                  <a:pt x="1260051" y="1485568"/>
                </a:lnTo>
                <a:lnTo>
                  <a:pt x="1264727" y="1487828"/>
                </a:lnTo>
                <a:lnTo>
                  <a:pt x="1270340" y="1490411"/>
                </a:lnTo>
                <a:lnTo>
                  <a:pt x="1275953" y="1493317"/>
                </a:lnTo>
                <a:lnTo>
                  <a:pt x="1281566" y="1496869"/>
                </a:lnTo>
                <a:lnTo>
                  <a:pt x="1285931" y="1499774"/>
                </a:lnTo>
                <a:lnTo>
                  <a:pt x="1287802" y="1501389"/>
                </a:lnTo>
                <a:lnTo>
                  <a:pt x="1289050" y="1502680"/>
                </a:lnTo>
                <a:lnTo>
                  <a:pt x="1284684" y="1501712"/>
                </a:lnTo>
                <a:lnTo>
                  <a:pt x="1280942" y="1501389"/>
                </a:lnTo>
                <a:lnTo>
                  <a:pt x="1279072" y="1501389"/>
                </a:lnTo>
                <a:lnTo>
                  <a:pt x="1277824" y="1501712"/>
                </a:lnTo>
                <a:lnTo>
                  <a:pt x="1276889" y="1502035"/>
                </a:lnTo>
                <a:lnTo>
                  <a:pt x="1276265" y="1503326"/>
                </a:lnTo>
                <a:lnTo>
                  <a:pt x="1273458" y="1503003"/>
                </a:lnTo>
                <a:lnTo>
                  <a:pt x="1270340" y="1502358"/>
                </a:lnTo>
                <a:lnTo>
                  <a:pt x="1268470" y="1501712"/>
                </a:lnTo>
                <a:lnTo>
                  <a:pt x="1266598" y="1500420"/>
                </a:lnTo>
                <a:lnTo>
                  <a:pt x="1264727" y="1499452"/>
                </a:lnTo>
                <a:lnTo>
                  <a:pt x="1263480" y="1498160"/>
                </a:lnTo>
                <a:lnTo>
                  <a:pt x="1262544" y="1496869"/>
                </a:lnTo>
                <a:lnTo>
                  <a:pt x="1261609" y="1495577"/>
                </a:lnTo>
                <a:lnTo>
                  <a:pt x="1260051" y="1492348"/>
                </a:lnTo>
                <a:lnTo>
                  <a:pt x="1258802" y="1489443"/>
                </a:lnTo>
                <a:lnTo>
                  <a:pt x="1256619" y="1486859"/>
                </a:lnTo>
                <a:lnTo>
                  <a:pt x="1255372" y="1485245"/>
                </a:lnTo>
                <a:close/>
                <a:moveTo>
                  <a:pt x="1337734" y="1481122"/>
                </a:moveTo>
                <a:lnTo>
                  <a:pt x="1340153" y="1481122"/>
                </a:lnTo>
                <a:lnTo>
                  <a:pt x="1341967" y="1481122"/>
                </a:lnTo>
                <a:lnTo>
                  <a:pt x="1343178" y="1481766"/>
                </a:lnTo>
                <a:lnTo>
                  <a:pt x="1344084" y="1482088"/>
                </a:lnTo>
                <a:lnTo>
                  <a:pt x="1344689" y="1483056"/>
                </a:lnTo>
                <a:lnTo>
                  <a:pt x="1345597" y="1483700"/>
                </a:lnTo>
                <a:lnTo>
                  <a:pt x="1345597" y="1486275"/>
                </a:lnTo>
                <a:lnTo>
                  <a:pt x="1344991" y="1490785"/>
                </a:lnTo>
                <a:lnTo>
                  <a:pt x="1344991" y="1493040"/>
                </a:lnTo>
                <a:lnTo>
                  <a:pt x="1345898" y="1494006"/>
                </a:lnTo>
                <a:lnTo>
                  <a:pt x="1346201" y="1494651"/>
                </a:lnTo>
                <a:lnTo>
                  <a:pt x="1341665" y="1494651"/>
                </a:lnTo>
                <a:lnTo>
                  <a:pt x="1337432" y="1495295"/>
                </a:lnTo>
                <a:lnTo>
                  <a:pt x="1334408" y="1495938"/>
                </a:lnTo>
                <a:lnTo>
                  <a:pt x="1331989" y="1496583"/>
                </a:lnTo>
                <a:lnTo>
                  <a:pt x="1329872" y="1497872"/>
                </a:lnTo>
                <a:lnTo>
                  <a:pt x="1328965" y="1499482"/>
                </a:lnTo>
                <a:lnTo>
                  <a:pt x="1328664" y="1500448"/>
                </a:lnTo>
                <a:lnTo>
                  <a:pt x="1328664" y="1501414"/>
                </a:lnTo>
                <a:lnTo>
                  <a:pt x="1328965" y="1503347"/>
                </a:lnTo>
                <a:lnTo>
                  <a:pt x="1326848" y="1503347"/>
                </a:lnTo>
                <a:lnTo>
                  <a:pt x="1325034" y="1503347"/>
                </a:lnTo>
                <a:lnTo>
                  <a:pt x="1323522" y="1503024"/>
                </a:lnTo>
                <a:lnTo>
                  <a:pt x="1322615" y="1502381"/>
                </a:lnTo>
                <a:lnTo>
                  <a:pt x="1322010" y="1501414"/>
                </a:lnTo>
                <a:lnTo>
                  <a:pt x="1321406" y="1500770"/>
                </a:lnTo>
                <a:lnTo>
                  <a:pt x="1321406" y="1498193"/>
                </a:lnTo>
                <a:lnTo>
                  <a:pt x="1321708" y="1494006"/>
                </a:lnTo>
                <a:lnTo>
                  <a:pt x="1321708" y="1491429"/>
                </a:lnTo>
                <a:lnTo>
                  <a:pt x="1321406" y="1490464"/>
                </a:lnTo>
                <a:lnTo>
                  <a:pt x="1320802" y="1489820"/>
                </a:lnTo>
                <a:lnTo>
                  <a:pt x="1325034" y="1491107"/>
                </a:lnTo>
                <a:lnTo>
                  <a:pt x="1328965" y="1491429"/>
                </a:lnTo>
                <a:lnTo>
                  <a:pt x="1332594" y="1491429"/>
                </a:lnTo>
                <a:lnTo>
                  <a:pt x="1333803" y="1490785"/>
                </a:lnTo>
                <a:lnTo>
                  <a:pt x="1335315" y="1490464"/>
                </a:lnTo>
                <a:lnTo>
                  <a:pt x="1336222" y="1489497"/>
                </a:lnTo>
                <a:lnTo>
                  <a:pt x="1337129" y="1488853"/>
                </a:lnTo>
                <a:lnTo>
                  <a:pt x="1338036" y="1487886"/>
                </a:lnTo>
                <a:lnTo>
                  <a:pt x="1338641" y="1486598"/>
                </a:lnTo>
                <a:lnTo>
                  <a:pt x="1338944" y="1485631"/>
                </a:lnTo>
                <a:lnTo>
                  <a:pt x="1338944" y="1484022"/>
                </a:lnTo>
                <a:lnTo>
                  <a:pt x="1338641" y="1482411"/>
                </a:lnTo>
                <a:close/>
                <a:moveTo>
                  <a:pt x="3892879" y="1481121"/>
                </a:moveTo>
                <a:lnTo>
                  <a:pt x="3895507" y="1481121"/>
                </a:lnTo>
                <a:lnTo>
                  <a:pt x="3897149" y="1481121"/>
                </a:lnTo>
                <a:lnTo>
                  <a:pt x="3899120" y="1481726"/>
                </a:lnTo>
                <a:lnTo>
                  <a:pt x="3900105" y="1482028"/>
                </a:lnTo>
                <a:lnTo>
                  <a:pt x="3900762" y="1482936"/>
                </a:lnTo>
                <a:lnTo>
                  <a:pt x="3901090" y="1483542"/>
                </a:lnTo>
                <a:lnTo>
                  <a:pt x="3901419" y="1485656"/>
                </a:lnTo>
                <a:lnTo>
                  <a:pt x="3900762" y="1490193"/>
                </a:lnTo>
                <a:lnTo>
                  <a:pt x="3901090" y="1492006"/>
                </a:lnTo>
                <a:lnTo>
                  <a:pt x="3901419" y="1492914"/>
                </a:lnTo>
                <a:lnTo>
                  <a:pt x="3902076" y="1493822"/>
                </a:lnTo>
                <a:lnTo>
                  <a:pt x="3891894" y="1493822"/>
                </a:lnTo>
                <a:lnTo>
                  <a:pt x="3888281" y="1492914"/>
                </a:lnTo>
                <a:lnTo>
                  <a:pt x="3885982" y="1492611"/>
                </a:lnTo>
                <a:lnTo>
                  <a:pt x="3884340" y="1492006"/>
                </a:lnTo>
                <a:lnTo>
                  <a:pt x="3883683" y="1491401"/>
                </a:lnTo>
                <a:lnTo>
                  <a:pt x="3883026" y="1490495"/>
                </a:lnTo>
                <a:lnTo>
                  <a:pt x="3883683" y="1489588"/>
                </a:lnTo>
                <a:lnTo>
                  <a:pt x="3884340" y="1488681"/>
                </a:lnTo>
                <a:lnTo>
                  <a:pt x="3885325" y="1487774"/>
                </a:lnTo>
                <a:lnTo>
                  <a:pt x="3887952" y="1485354"/>
                </a:lnTo>
                <a:lnTo>
                  <a:pt x="3890580" y="1483239"/>
                </a:lnTo>
                <a:lnTo>
                  <a:pt x="3892222" y="1482331"/>
                </a:lnTo>
                <a:close/>
                <a:moveTo>
                  <a:pt x="3540949" y="1479534"/>
                </a:moveTo>
                <a:lnTo>
                  <a:pt x="3545339" y="1479839"/>
                </a:lnTo>
                <a:lnTo>
                  <a:pt x="3549102" y="1480450"/>
                </a:lnTo>
                <a:lnTo>
                  <a:pt x="3551611" y="1481671"/>
                </a:lnTo>
                <a:lnTo>
                  <a:pt x="3553492" y="1483198"/>
                </a:lnTo>
                <a:lnTo>
                  <a:pt x="3554746" y="1485029"/>
                </a:lnTo>
                <a:lnTo>
                  <a:pt x="3555374" y="1487471"/>
                </a:lnTo>
                <a:lnTo>
                  <a:pt x="3555687" y="1489609"/>
                </a:lnTo>
                <a:lnTo>
                  <a:pt x="3556001" y="1492050"/>
                </a:lnTo>
                <a:lnTo>
                  <a:pt x="3553806" y="1492966"/>
                </a:lnTo>
                <a:lnTo>
                  <a:pt x="3550983" y="1493882"/>
                </a:lnTo>
                <a:lnTo>
                  <a:pt x="3545339" y="1494798"/>
                </a:lnTo>
                <a:lnTo>
                  <a:pt x="3538440" y="1495408"/>
                </a:lnTo>
                <a:lnTo>
                  <a:pt x="3530601" y="1495408"/>
                </a:lnTo>
                <a:lnTo>
                  <a:pt x="3532169" y="1493577"/>
                </a:lnTo>
                <a:lnTo>
                  <a:pt x="3534050" y="1491745"/>
                </a:lnTo>
                <a:lnTo>
                  <a:pt x="3538127" y="1488387"/>
                </a:lnTo>
                <a:lnTo>
                  <a:pt x="3540322" y="1486860"/>
                </a:lnTo>
                <a:lnTo>
                  <a:pt x="3540949" y="1485333"/>
                </a:lnTo>
                <a:lnTo>
                  <a:pt x="3541576" y="1484418"/>
                </a:lnTo>
                <a:lnTo>
                  <a:pt x="3541890" y="1483504"/>
                </a:lnTo>
                <a:lnTo>
                  <a:pt x="3541890" y="1482281"/>
                </a:lnTo>
                <a:lnTo>
                  <a:pt x="3541576" y="1481060"/>
                </a:lnTo>
                <a:close/>
                <a:moveTo>
                  <a:pt x="607833" y="1477947"/>
                </a:moveTo>
                <a:lnTo>
                  <a:pt x="610229" y="1479196"/>
                </a:lnTo>
                <a:lnTo>
                  <a:pt x="612326" y="1480134"/>
                </a:lnTo>
                <a:lnTo>
                  <a:pt x="614423" y="1481383"/>
                </a:lnTo>
                <a:lnTo>
                  <a:pt x="616220" y="1482632"/>
                </a:lnTo>
                <a:lnTo>
                  <a:pt x="617717" y="1483882"/>
                </a:lnTo>
                <a:lnTo>
                  <a:pt x="618916" y="1485442"/>
                </a:lnTo>
                <a:lnTo>
                  <a:pt x="620115" y="1487316"/>
                </a:lnTo>
                <a:lnTo>
                  <a:pt x="620713" y="1488565"/>
                </a:lnTo>
                <a:lnTo>
                  <a:pt x="620713" y="1490128"/>
                </a:lnTo>
                <a:lnTo>
                  <a:pt x="620413" y="1491376"/>
                </a:lnTo>
                <a:lnTo>
                  <a:pt x="618916" y="1492625"/>
                </a:lnTo>
                <a:lnTo>
                  <a:pt x="617717" y="1494187"/>
                </a:lnTo>
                <a:lnTo>
                  <a:pt x="615622" y="1495124"/>
                </a:lnTo>
                <a:lnTo>
                  <a:pt x="612925" y="1496060"/>
                </a:lnTo>
                <a:lnTo>
                  <a:pt x="609031" y="1496685"/>
                </a:lnTo>
                <a:lnTo>
                  <a:pt x="604838" y="1496997"/>
                </a:lnTo>
                <a:lnTo>
                  <a:pt x="606335" y="1496373"/>
                </a:lnTo>
                <a:lnTo>
                  <a:pt x="607234" y="1495436"/>
                </a:lnTo>
                <a:lnTo>
                  <a:pt x="608133" y="1494500"/>
                </a:lnTo>
                <a:lnTo>
                  <a:pt x="608732" y="1493562"/>
                </a:lnTo>
                <a:lnTo>
                  <a:pt x="609630" y="1491064"/>
                </a:lnTo>
                <a:lnTo>
                  <a:pt x="609630" y="1488877"/>
                </a:lnTo>
                <a:lnTo>
                  <a:pt x="609331" y="1486379"/>
                </a:lnTo>
                <a:lnTo>
                  <a:pt x="609031" y="1483570"/>
                </a:lnTo>
                <a:close/>
                <a:moveTo>
                  <a:pt x="4198938" y="1476357"/>
                </a:moveTo>
                <a:lnTo>
                  <a:pt x="4203443" y="1477364"/>
                </a:lnTo>
                <a:lnTo>
                  <a:pt x="4207949" y="1478370"/>
                </a:lnTo>
                <a:lnTo>
                  <a:pt x="4213097" y="1479041"/>
                </a:lnTo>
                <a:lnTo>
                  <a:pt x="4219211" y="1479041"/>
                </a:lnTo>
                <a:lnTo>
                  <a:pt x="4219211" y="1480048"/>
                </a:lnTo>
                <a:lnTo>
                  <a:pt x="4218890" y="1481054"/>
                </a:lnTo>
                <a:lnTo>
                  <a:pt x="4217602" y="1483737"/>
                </a:lnTo>
                <a:lnTo>
                  <a:pt x="4215994" y="1486755"/>
                </a:lnTo>
                <a:lnTo>
                  <a:pt x="4214385" y="1489774"/>
                </a:lnTo>
                <a:lnTo>
                  <a:pt x="4213741" y="1491115"/>
                </a:lnTo>
                <a:lnTo>
                  <a:pt x="4213419" y="1492456"/>
                </a:lnTo>
                <a:lnTo>
                  <a:pt x="4213741" y="1494134"/>
                </a:lnTo>
                <a:lnTo>
                  <a:pt x="4214706" y="1495475"/>
                </a:lnTo>
                <a:lnTo>
                  <a:pt x="4215672" y="1496481"/>
                </a:lnTo>
                <a:lnTo>
                  <a:pt x="4217281" y="1497488"/>
                </a:lnTo>
                <a:lnTo>
                  <a:pt x="4219533" y="1498493"/>
                </a:lnTo>
                <a:lnTo>
                  <a:pt x="4222751" y="1498829"/>
                </a:lnTo>
                <a:lnTo>
                  <a:pt x="4218246" y="1499836"/>
                </a:lnTo>
                <a:lnTo>
                  <a:pt x="4214706" y="1500171"/>
                </a:lnTo>
                <a:lnTo>
                  <a:pt x="4211488" y="1500171"/>
                </a:lnTo>
                <a:lnTo>
                  <a:pt x="4209558" y="1499500"/>
                </a:lnTo>
                <a:lnTo>
                  <a:pt x="4207949" y="1498829"/>
                </a:lnTo>
                <a:lnTo>
                  <a:pt x="4206340" y="1497488"/>
                </a:lnTo>
                <a:lnTo>
                  <a:pt x="4205374" y="1495810"/>
                </a:lnTo>
                <a:lnTo>
                  <a:pt x="4204731" y="1494134"/>
                </a:lnTo>
                <a:lnTo>
                  <a:pt x="4204087" y="1489439"/>
                </a:lnTo>
                <a:lnTo>
                  <a:pt x="4203443" y="1484743"/>
                </a:lnTo>
                <a:lnTo>
                  <a:pt x="4202800" y="1482731"/>
                </a:lnTo>
                <a:lnTo>
                  <a:pt x="4201834" y="1480383"/>
                </a:lnTo>
                <a:lnTo>
                  <a:pt x="4200869" y="1478706"/>
                </a:lnTo>
                <a:close/>
                <a:moveTo>
                  <a:pt x="2719388" y="1473186"/>
                </a:moveTo>
                <a:lnTo>
                  <a:pt x="2716837" y="1474772"/>
                </a:lnTo>
                <a:lnTo>
                  <a:pt x="2714605" y="1476358"/>
                </a:lnTo>
                <a:lnTo>
                  <a:pt x="2709504" y="1479852"/>
                </a:lnTo>
                <a:lnTo>
                  <a:pt x="2707272" y="1481439"/>
                </a:lnTo>
                <a:lnTo>
                  <a:pt x="2705040" y="1483027"/>
                </a:lnTo>
                <a:lnTo>
                  <a:pt x="2703446" y="1484932"/>
                </a:lnTo>
                <a:lnTo>
                  <a:pt x="2701533" y="1487154"/>
                </a:lnTo>
                <a:lnTo>
                  <a:pt x="2699620" y="1487472"/>
                </a:lnTo>
                <a:lnTo>
                  <a:pt x="2697070" y="1487154"/>
                </a:lnTo>
                <a:lnTo>
                  <a:pt x="2691331" y="1486836"/>
                </a:lnTo>
                <a:lnTo>
                  <a:pt x="2679853" y="1484932"/>
                </a:lnTo>
                <a:lnTo>
                  <a:pt x="2675071" y="1484932"/>
                </a:lnTo>
                <a:lnTo>
                  <a:pt x="2672839" y="1484932"/>
                </a:lnTo>
                <a:lnTo>
                  <a:pt x="2671245" y="1485566"/>
                </a:lnTo>
                <a:lnTo>
                  <a:pt x="2669969" y="1486518"/>
                </a:lnTo>
                <a:lnTo>
                  <a:pt x="2669332" y="1487472"/>
                </a:lnTo>
                <a:lnTo>
                  <a:pt x="2669332" y="1489059"/>
                </a:lnTo>
                <a:lnTo>
                  <a:pt x="2669651" y="1490647"/>
                </a:lnTo>
                <a:lnTo>
                  <a:pt x="2664549" y="1489694"/>
                </a:lnTo>
                <a:lnTo>
                  <a:pt x="2658173" y="1488742"/>
                </a:lnTo>
                <a:lnTo>
                  <a:pt x="2651158" y="1488742"/>
                </a:lnTo>
                <a:lnTo>
                  <a:pt x="2643188" y="1488742"/>
                </a:lnTo>
                <a:lnTo>
                  <a:pt x="2645738" y="1487154"/>
                </a:lnTo>
                <a:lnTo>
                  <a:pt x="2648927" y="1485248"/>
                </a:lnTo>
                <a:lnTo>
                  <a:pt x="2652753" y="1483980"/>
                </a:lnTo>
                <a:lnTo>
                  <a:pt x="2656897" y="1483027"/>
                </a:lnTo>
                <a:lnTo>
                  <a:pt x="2661999" y="1482074"/>
                </a:lnTo>
                <a:lnTo>
                  <a:pt x="2667100" y="1481122"/>
                </a:lnTo>
                <a:lnTo>
                  <a:pt x="2678259" y="1479852"/>
                </a:lnTo>
                <a:lnTo>
                  <a:pt x="2689737" y="1478264"/>
                </a:lnTo>
                <a:lnTo>
                  <a:pt x="2700577" y="1476993"/>
                </a:lnTo>
                <a:lnTo>
                  <a:pt x="2711098" y="1475406"/>
                </a:lnTo>
                <a:lnTo>
                  <a:pt x="2715243" y="1474137"/>
                </a:lnTo>
                <a:close/>
                <a:moveTo>
                  <a:pt x="2484438" y="1471576"/>
                </a:moveTo>
                <a:lnTo>
                  <a:pt x="2488101" y="1472464"/>
                </a:lnTo>
                <a:lnTo>
                  <a:pt x="2491765" y="1473056"/>
                </a:lnTo>
                <a:lnTo>
                  <a:pt x="2497260" y="1475128"/>
                </a:lnTo>
                <a:lnTo>
                  <a:pt x="2500618" y="1476016"/>
                </a:lnTo>
                <a:lnTo>
                  <a:pt x="2504892" y="1476312"/>
                </a:lnTo>
                <a:lnTo>
                  <a:pt x="2509777" y="1476608"/>
                </a:lnTo>
                <a:lnTo>
                  <a:pt x="2516188" y="1475720"/>
                </a:lnTo>
                <a:lnTo>
                  <a:pt x="2511303" y="1477496"/>
                </a:lnTo>
                <a:lnTo>
                  <a:pt x="2506419" y="1478976"/>
                </a:lnTo>
                <a:lnTo>
                  <a:pt x="2501534" y="1479863"/>
                </a:lnTo>
                <a:lnTo>
                  <a:pt x="2497870" y="1481047"/>
                </a:lnTo>
                <a:lnTo>
                  <a:pt x="2496039" y="1481639"/>
                </a:lnTo>
                <a:lnTo>
                  <a:pt x="2495123" y="1482231"/>
                </a:lnTo>
                <a:lnTo>
                  <a:pt x="2494207" y="1482823"/>
                </a:lnTo>
                <a:lnTo>
                  <a:pt x="2494207" y="1483712"/>
                </a:lnTo>
                <a:lnTo>
                  <a:pt x="2494512" y="1484600"/>
                </a:lnTo>
                <a:lnTo>
                  <a:pt x="2495428" y="1486079"/>
                </a:lnTo>
                <a:lnTo>
                  <a:pt x="2496955" y="1487559"/>
                </a:lnTo>
                <a:lnTo>
                  <a:pt x="2499702" y="1489039"/>
                </a:lnTo>
                <a:lnTo>
                  <a:pt x="2495123" y="1488151"/>
                </a:lnTo>
                <a:lnTo>
                  <a:pt x="2491765" y="1486671"/>
                </a:lnTo>
                <a:lnTo>
                  <a:pt x="2489017" y="1484600"/>
                </a:lnTo>
                <a:lnTo>
                  <a:pt x="2487185" y="1482527"/>
                </a:lnTo>
                <a:lnTo>
                  <a:pt x="2485964" y="1480160"/>
                </a:lnTo>
                <a:lnTo>
                  <a:pt x="2485048" y="1477496"/>
                </a:lnTo>
                <a:lnTo>
                  <a:pt x="2484438" y="1474536"/>
                </a:lnTo>
                <a:close/>
                <a:moveTo>
                  <a:pt x="3139827" y="1458876"/>
                </a:moveTo>
                <a:lnTo>
                  <a:pt x="3141761" y="1459183"/>
                </a:lnTo>
                <a:lnTo>
                  <a:pt x="3144019" y="1459489"/>
                </a:lnTo>
                <a:lnTo>
                  <a:pt x="3145953" y="1460408"/>
                </a:lnTo>
                <a:lnTo>
                  <a:pt x="3147566" y="1461633"/>
                </a:lnTo>
                <a:lnTo>
                  <a:pt x="3149178" y="1462859"/>
                </a:lnTo>
                <a:lnTo>
                  <a:pt x="3150790" y="1464697"/>
                </a:lnTo>
                <a:lnTo>
                  <a:pt x="3152080" y="1466229"/>
                </a:lnTo>
                <a:lnTo>
                  <a:pt x="3154337" y="1469599"/>
                </a:lnTo>
                <a:lnTo>
                  <a:pt x="3155627" y="1473276"/>
                </a:lnTo>
                <a:lnTo>
                  <a:pt x="3155627" y="1474807"/>
                </a:lnTo>
                <a:lnTo>
                  <a:pt x="3155950" y="1476339"/>
                </a:lnTo>
                <a:lnTo>
                  <a:pt x="3149178" y="1474501"/>
                </a:lnTo>
                <a:lnTo>
                  <a:pt x="3143696" y="1473582"/>
                </a:lnTo>
                <a:lnTo>
                  <a:pt x="3138214" y="1473276"/>
                </a:lnTo>
                <a:lnTo>
                  <a:pt x="3133377" y="1472663"/>
                </a:lnTo>
                <a:lnTo>
                  <a:pt x="3129185" y="1472356"/>
                </a:lnTo>
                <a:lnTo>
                  <a:pt x="3124349" y="1471437"/>
                </a:lnTo>
                <a:lnTo>
                  <a:pt x="3119512" y="1469599"/>
                </a:lnTo>
                <a:lnTo>
                  <a:pt x="3117254" y="1468373"/>
                </a:lnTo>
                <a:lnTo>
                  <a:pt x="3114675" y="1466842"/>
                </a:lnTo>
                <a:lnTo>
                  <a:pt x="3114997" y="1465616"/>
                </a:lnTo>
                <a:lnTo>
                  <a:pt x="3115965" y="1464697"/>
                </a:lnTo>
                <a:lnTo>
                  <a:pt x="3116932" y="1464084"/>
                </a:lnTo>
                <a:lnTo>
                  <a:pt x="3118222" y="1463471"/>
                </a:lnTo>
                <a:lnTo>
                  <a:pt x="3119512" y="1463471"/>
                </a:lnTo>
                <a:lnTo>
                  <a:pt x="3121446" y="1463471"/>
                </a:lnTo>
                <a:lnTo>
                  <a:pt x="3124671" y="1464697"/>
                </a:lnTo>
                <a:lnTo>
                  <a:pt x="3127251" y="1465923"/>
                </a:lnTo>
                <a:lnTo>
                  <a:pt x="3128541" y="1466535"/>
                </a:lnTo>
                <a:lnTo>
                  <a:pt x="3129508" y="1467454"/>
                </a:lnTo>
                <a:lnTo>
                  <a:pt x="3129830" y="1468373"/>
                </a:lnTo>
                <a:lnTo>
                  <a:pt x="3129830" y="1469599"/>
                </a:lnTo>
                <a:lnTo>
                  <a:pt x="3129508" y="1470518"/>
                </a:lnTo>
                <a:lnTo>
                  <a:pt x="3128541" y="1471743"/>
                </a:lnTo>
                <a:lnTo>
                  <a:pt x="3130798" y="1470825"/>
                </a:lnTo>
                <a:lnTo>
                  <a:pt x="3133055" y="1469292"/>
                </a:lnTo>
                <a:lnTo>
                  <a:pt x="3135635" y="1467454"/>
                </a:lnTo>
                <a:lnTo>
                  <a:pt x="3137247" y="1465616"/>
                </a:lnTo>
                <a:lnTo>
                  <a:pt x="3138214" y="1463471"/>
                </a:lnTo>
                <a:lnTo>
                  <a:pt x="3138214" y="1462552"/>
                </a:lnTo>
                <a:lnTo>
                  <a:pt x="3137892" y="1461940"/>
                </a:lnTo>
                <a:lnTo>
                  <a:pt x="3137569" y="1461327"/>
                </a:lnTo>
                <a:lnTo>
                  <a:pt x="3136602" y="1461020"/>
                </a:lnTo>
                <a:lnTo>
                  <a:pt x="3135312" y="1461020"/>
                </a:lnTo>
                <a:lnTo>
                  <a:pt x="3133377" y="1461020"/>
                </a:lnTo>
                <a:lnTo>
                  <a:pt x="3135635" y="1459795"/>
                </a:lnTo>
                <a:lnTo>
                  <a:pt x="3137892" y="1459183"/>
                </a:lnTo>
                <a:close/>
                <a:moveTo>
                  <a:pt x="4029075" y="1458875"/>
                </a:moveTo>
                <a:lnTo>
                  <a:pt x="4042410" y="1458875"/>
                </a:lnTo>
                <a:lnTo>
                  <a:pt x="4058285" y="1459193"/>
                </a:lnTo>
                <a:lnTo>
                  <a:pt x="4066541" y="1459510"/>
                </a:lnTo>
                <a:lnTo>
                  <a:pt x="4074796" y="1460463"/>
                </a:lnTo>
                <a:lnTo>
                  <a:pt x="4082098" y="1461416"/>
                </a:lnTo>
                <a:lnTo>
                  <a:pt x="4088448" y="1462368"/>
                </a:lnTo>
                <a:lnTo>
                  <a:pt x="4093846" y="1464273"/>
                </a:lnTo>
                <a:lnTo>
                  <a:pt x="4095751" y="1465226"/>
                </a:lnTo>
                <a:lnTo>
                  <a:pt x="4097973" y="1466178"/>
                </a:lnTo>
                <a:lnTo>
                  <a:pt x="4099243" y="1467448"/>
                </a:lnTo>
                <a:lnTo>
                  <a:pt x="4099878" y="1468401"/>
                </a:lnTo>
                <a:lnTo>
                  <a:pt x="4100513" y="1469671"/>
                </a:lnTo>
                <a:lnTo>
                  <a:pt x="4100196" y="1471576"/>
                </a:lnTo>
                <a:lnTo>
                  <a:pt x="4097021" y="1469671"/>
                </a:lnTo>
                <a:lnTo>
                  <a:pt x="4092893" y="1468401"/>
                </a:lnTo>
                <a:lnTo>
                  <a:pt x="4089083" y="1467448"/>
                </a:lnTo>
                <a:lnTo>
                  <a:pt x="4084321" y="1466496"/>
                </a:lnTo>
                <a:lnTo>
                  <a:pt x="4074796" y="1464908"/>
                </a:lnTo>
                <a:lnTo>
                  <a:pt x="4064001" y="1463956"/>
                </a:lnTo>
                <a:lnTo>
                  <a:pt x="4041775" y="1461733"/>
                </a:lnTo>
                <a:lnTo>
                  <a:pt x="4030663" y="1461098"/>
                </a:lnTo>
                <a:lnTo>
                  <a:pt x="4019868" y="1459828"/>
                </a:lnTo>
                <a:lnTo>
                  <a:pt x="4019550" y="1459828"/>
                </a:lnTo>
                <a:lnTo>
                  <a:pt x="4020820" y="1459510"/>
                </a:lnTo>
                <a:close/>
                <a:moveTo>
                  <a:pt x="3889139" y="1455701"/>
                </a:moveTo>
                <a:lnTo>
                  <a:pt x="3893226" y="1457649"/>
                </a:lnTo>
                <a:lnTo>
                  <a:pt x="3895741" y="1459598"/>
                </a:lnTo>
                <a:lnTo>
                  <a:pt x="3896370" y="1460571"/>
                </a:lnTo>
                <a:lnTo>
                  <a:pt x="3896998" y="1461221"/>
                </a:lnTo>
                <a:lnTo>
                  <a:pt x="3897313" y="1462195"/>
                </a:lnTo>
                <a:lnTo>
                  <a:pt x="3897313" y="1463169"/>
                </a:lnTo>
                <a:lnTo>
                  <a:pt x="3896998" y="1464143"/>
                </a:lnTo>
                <a:lnTo>
                  <a:pt x="3896684" y="1465117"/>
                </a:lnTo>
                <a:lnTo>
                  <a:pt x="3895427" y="1466741"/>
                </a:lnTo>
                <a:lnTo>
                  <a:pt x="3893540" y="1468365"/>
                </a:lnTo>
                <a:lnTo>
                  <a:pt x="3890711" y="1469988"/>
                </a:lnTo>
                <a:lnTo>
                  <a:pt x="3885682" y="1473560"/>
                </a:lnTo>
                <a:lnTo>
                  <a:pt x="3880023" y="1477132"/>
                </a:lnTo>
                <a:lnTo>
                  <a:pt x="3877823" y="1478756"/>
                </a:lnTo>
                <a:lnTo>
                  <a:pt x="3875937" y="1480704"/>
                </a:lnTo>
                <a:lnTo>
                  <a:pt x="3874993" y="1482327"/>
                </a:lnTo>
                <a:lnTo>
                  <a:pt x="3874679" y="1483302"/>
                </a:lnTo>
                <a:lnTo>
                  <a:pt x="3874679" y="1484276"/>
                </a:lnTo>
                <a:lnTo>
                  <a:pt x="3872479" y="1483626"/>
                </a:lnTo>
                <a:lnTo>
                  <a:pt x="3870907" y="1482652"/>
                </a:lnTo>
                <a:lnTo>
                  <a:pt x="3869964" y="1482003"/>
                </a:lnTo>
                <a:lnTo>
                  <a:pt x="3869021" y="1481353"/>
                </a:lnTo>
                <a:lnTo>
                  <a:pt x="3869021" y="1480379"/>
                </a:lnTo>
                <a:lnTo>
                  <a:pt x="3869021" y="1479405"/>
                </a:lnTo>
                <a:lnTo>
                  <a:pt x="3870278" y="1477132"/>
                </a:lnTo>
                <a:lnTo>
                  <a:pt x="3870907" y="1474859"/>
                </a:lnTo>
                <a:lnTo>
                  <a:pt x="3870907" y="1473885"/>
                </a:lnTo>
                <a:lnTo>
                  <a:pt x="3870907" y="1472911"/>
                </a:lnTo>
                <a:lnTo>
                  <a:pt x="3870278" y="1471287"/>
                </a:lnTo>
                <a:lnTo>
                  <a:pt x="3869021" y="1469988"/>
                </a:lnTo>
                <a:lnTo>
                  <a:pt x="3867763" y="1469014"/>
                </a:lnTo>
                <a:lnTo>
                  <a:pt x="3865563" y="1467716"/>
                </a:lnTo>
                <a:lnTo>
                  <a:pt x="3868392" y="1468689"/>
                </a:lnTo>
                <a:lnTo>
                  <a:pt x="3871536" y="1469339"/>
                </a:lnTo>
                <a:lnTo>
                  <a:pt x="3874050" y="1469663"/>
                </a:lnTo>
                <a:lnTo>
                  <a:pt x="3876565" y="1469663"/>
                </a:lnTo>
                <a:lnTo>
                  <a:pt x="3879394" y="1469663"/>
                </a:lnTo>
                <a:lnTo>
                  <a:pt x="3881281" y="1469014"/>
                </a:lnTo>
                <a:lnTo>
                  <a:pt x="3883167" y="1468365"/>
                </a:lnTo>
                <a:lnTo>
                  <a:pt x="3885053" y="1467391"/>
                </a:lnTo>
                <a:lnTo>
                  <a:pt x="3886625" y="1466416"/>
                </a:lnTo>
                <a:lnTo>
                  <a:pt x="3887882" y="1465442"/>
                </a:lnTo>
                <a:lnTo>
                  <a:pt x="3888825" y="1464143"/>
                </a:lnTo>
                <a:lnTo>
                  <a:pt x="3889454" y="1462195"/>
                </a:lnTo>
                <a:lnTo>
                  <a:pt x="3889768" y="1460571"/>
                </a:lnTo>
                <a:lnTo>
                  <a:pt x="3889768" y="1459272"/>
                </a:lnTo>
                <a:lnTo>
                  <a:pt x="3889768" y="1457649"/>
                </a:lnTo>
                <a:close/>
                <a:moveTo>
                  <a:pt x="2617788" y="1454136"/>
                </a:moveTo>
                <a:lnTo>
                  <a:pt x="2621280" y="1455723"/>
                </a:lnTo>
                <a:lnTo>
                  <a:pt x="2624455" y="1457628"/>
                </a:lnTo>
                <a:lnTo>
                  <a:pt x="2626995" y="1459531"/>
                </a:lnTo>
                <a:lnTo>
                  <a:pt x="2629535" y="1461753"/>
                </a:lnTo>
                <a:lnTo>
                  <a:pt x="2631123" y="1463976"/>
                </a:lnTo>
                <a:lnTo>
                  <a:pt x="2632393" y="1466834"/>
                </a:lnTo>
                <a:lnTo>
                  <a:pt x="2633345" y="1469693"/>
                </a:lnTo>
                <a:lnTo>
                  <a:pt x="2633663" y="1473186"/>
                </a:lnTo>
                <a:lnTo>
                  <a:pt x="2630488" y="1472868"/>
                </a:lnTo>
                <a:lnTo>
                  <a:pt x="2627630" y="1472550"/>
                </a:lnTo>
                <a:lnTo>
                  <a:pt x="2625408" y="1471597"/>
                </a:lnTo>
                <a:lnTo>
                  <a:pt x="2623820" y="1470962"/>
                </a:lnTo>
                <a:lnTo>
                  <a:pt x="2622233" y="1470009"/>
                </a:lnTo>
                <a:lnTo>
                  <a:pt x="2620963" y="1469057"/>
                </a:lnTo>
                <a:lnTo>
                  <a:pt x="2620010" y="1467787"/>
                </a:lnTo>
                <a:lnTo>
                  <a:pt x="2619375" y="1466517"/>
                </a:lnTo>
                <a:lnTo>
                  <a:pt x="2618740" y="1463341"/>
                </a:lnTo>
                <a:lnTo>
                  <a:pt x="2618423" y="1460483"/>
                </a:lnTo>
                <a:lnTo>
                  <a:pt x="2618105" y="1457310"/>
                </a:lnTo>
                <a:close/>
                <a:moveTo>
                  <a:pt x="2460626" y="1452548"/>
                </a:moveTo>
                <a:lnTo>
                  <a:pt x="2465463" y="1454138"/>
                </a:lnTo>
                <a:lnTo>
                  <a:pt x="2470945" y="1455406"/>
                </a:lnTo>
                <a:lnTo>
                  <a:pt x="2482876" y="1458263"/>
                </a:lnTo>
                <a:lnTo>
                  <a:pt x="2488357" y="1459531"/>
                </a:lnTo>
                <a:lnTo>
                  <a:pt x="2493517" y="1461119"/>
                </a:lnTo>
                <a:lnTo>
                  <a:pt x="2498354" y="1462706"/>
                </a:lnTo>
                <a:lnTo>
                  <a:pt x="2500288" y="1463977"/>
                </a:lnTo>
                <a:lnTo>
                  <a:pt x="2501901" y="1465247"/>
                </a:lnTo>
                <a:lnTo>
                  <a:pt x="2498676" y="1464294"/>
                </a:lnTo>
                <a:lnTo>
                  <a:pt x="2494484" y="1463341"/>
                </a:lnTo>
                <a:lnTo>
                  <a:pt x="2490292" y="1463024"/>
                </a:lnTo>
                <a:lnTo>
                  <a:pt x="2485133" y="1462706"/>
                </a:lnTo>
                <a:lnTo>
                  <a:pt x="2473847" y="1462706"/>
                </a:lnTo>
                <a:lnTo>
                  <a:pt x="2462238" y="1463341"/>
                </a:lnTo>
                <a:close/>
                <a:moveTo>
                  <a:pt x="3574500" y="1446176"/>
                </a:moveTo>
                <a:lnTo>
                  <a:pt x="3564500" y="1450303"/>
                </a:lnTo>
                <a:lnTo>
                  <a:pt x="3560125" y="1452209"/>
                </a:lnTo>
                <a:lnTo>
                  <a:pt x="3556375" y="1454749"/>
                </a:lnTo>
                <a:lnTo>
                  <a:pt x="3554812" y="1456019"/>
                </a:lnTo>
                <a:lnTo>
                  <a:pt x="3553250" y="1457606"/>
                </a:lnTo>
                <a:lnTo>
                  <a:pt x="3552000" y="1459194"/>
                </a:lnTo>
                <a:lnTo>
                  <a:pt x="3551375" y="1460781"/>
                </a:lnTo>
                <a:lnTo>
                  <a:pt x="3551062" y="1462369"/>
                </a:lnTo>
                <a:lnTo>
                  <a:pt x="3551062" y="1464591"/>
                </a:lnTo>
                <a:lnTo>
                  <a:pt x="3551375" y="1466496"/>
                </a:lnTo>
                <a:lnTo>
                  <a:pt x="3552312" y="1468719"/>
                </a:lnTo>
                <a:lnTo>
                  <a:pt x="3561375" y="1465543"/>
                </a:lnTo>
                <a:lnTo>
                  <a:pt x="3563875" y="1464909"/>
                </a:lnTo>
                <a:lnTo>
                  <a:pt x="3565125" y="1464591"/>
                </a:lnTo>
                <a:lnTo>
                  <a:pt x="3565750" y="1464909"/>
                </a:lnTo>
                <a:lnTo>
                  <a:pt x="3566063" y="1465226"/>
                </a:lnTo>
                <a:lnTo>
                  <a:pt x="3565438" y="1467131"/>
                </a:lnTo>
                <a:lnTo>
                  <a:pt x="3564813" y="1468401"/>
                </a:lnTo>
                <a:lnTo>
                  <a:pt x="3564813" y="1469989"/>
                </a:lnTo>
                <a:lnTo>
                  <a:pt x="3564813" y="1471576"/>
                </a:lnTo>
                <a:lnTo>
                  <a:pt x="3565750" y="1473481"/>
                </a:lnTo>
                <a:lnTo>
                  <a:pt x="3567313" y="1474751"/>
                </a:lnTo>
                <a:lnTo>
                  <a:pt x="3570438" y="1476339"/>
                </a:lnTo>
                <a:lnTo>
                  <a:pt x="3574188" y="1477609"/>
                </a:lnTo>
                <a:lnTo>
                  <a:pt x="3579813" y="1478879"/>
                </a:lnTo>
                <a:lnTo>
                  <a:pt x="3575750" y="1479514"/>
                </a:lnTo>
                <a:lnTo>
                  <a:pt x="3571688" y="1479514"/>
                </a:lnTo>
                <a:lnTo>
                  <a:pt x="3568563" y="1479514"/>
                </a:lnTo>
                <a:lnTo>
                  <a:pt x="3565438" y="1479514"/>
                </a:lnTo>
                <a:lnTo>
                  <a:pt x="3563250" y="1478561"/>
                </a:lnTo>
                <a:lnTo>
                  <a:pt x="3560750" y="1478244"/>
                </a:lnTo>
                <a:lnTo>
                  <a:pt x="3557000" y="1476974"/>
                </a:lnTo>
                <a:lnTo>
                  <a:pt x="3553250" y="1475387"/>
                </a:lnTo>
                <a:lnTo>
                  <a:pt x="3549812" y="1473799"/>
                </a:lnTo>
                <a:lnTo>
                  <a:pt x="3545437" y="1472846"/>
                </a:lnTo>
                <a:lnTo>
                  <a:pt x="3542937" y="1472212"/>
                </a:lnTo>
                <a:lnTo>
                  <a:pt x="3540125" y="1471576"/>
                </a:lnTo>
                <a:lnTo>
                  <a:pt x="3541062" y="1469989"/>
                </a:lnTo>
                <a:lnTo>
                  <a:pt x="3541375" y="1468084"/>
                </a:lnTo>
                <a:lnTo>
                  <a:pt x="3542000" y="1463956"/>
                </a:lnTo>
                <a:lnTo>
                  <a:pt x="3542312" y="1460146"/>
                </a:lnTo>
                <a:lnTo>
                  <a:pt x="3542937" y="1458241"/>
                </a:lnTo>
                <a:lnTo>
                  <a:pt x="3543875" y="1456019"/>
                </a:lnTo>
                <a:lnTo>
                  <a:pt x="3544812" y="1454114"/>
                </a:lnTo>
                <a:lnTo>
                  <a:pt x="3547000" y="1452527"/>
                </a:lnTo>
                <a:lnTo>
                  <a:pt x="3549187" y="1450938"/>
                </a:lnTo>
                <a:lnTo>
                  <a:pt x="3552312" y="1449033"/>
                </a:lnTo>
                <a:lnTo>
                  <a:pt x="3556375" y="1448081"/>
                </a:lnTo>
                <a:lnTo>
                  <a:pt x="3561375" y="1447129"/>
                </a:lnTo>
                <a:lnTo>
                  <a:pt x="3567313" y="1446493"/>
                </a:lnTo>
                <a:close/>
                <a:moveTo>
                  <a:pt x="3109913" y="1436672"/>
                </a:moveTo>
                <a:lnTo>
                  <a:pt x="3113551" y="1436672"/>
                </a:lnTo>
                <a:lnTo>
                  <a:pt x="3116197" y="1436995"/>
                </a:lnTo>
                <a:lnTo>
                  <a:pt x="3118842" y="1437641"/>
                </a:lnTo>
                <a:lnTo>
                  <a:pt x="3121158" y="1438610"/>
                </a:lnTo>
                <a:lnTo>
                  <a:pt x="3122811" y="1439902"/>
                </a:lnTo>
                <a:lnTo>
                  <a:pt x="3123803" y="1441193"/>
                </a:lnTo>
                <a:lnTo>
                  <a:pt x="3124796" y="1442808"/>
                </a:lnTo>
                <a:lnTo>
                  <a:pt x="3125457" y="1444421"/>
                </a:lnTo>
                <a:lnTo>
                  <a:pt x="3125788" y="1446035"/>
                </a:lnTo>
                <a:lnTo>
                  <a:pt x="3125457" y="1447650"/>
                </a:lnTo>
                <a:lnTo>
                  <a:pt x="3125126" y="1449588"/>
                </a:lnTo>
                <a:lnTo>
                  <a:pt x="3124796" y="1450880"/>
                </a:lnTo>
                <a:lnTo>
                  <a:pt x="3123803" y="1452495"/>
                </a:lnTo>
                <a:lnTo>
                  <a:pt x="3122811" y="1453787"/>
                </a:lnTo>
                <a:lnTo>
                  <a:pt x="3121488" y="1454756"/>
                </a:lnTo>
                <a:lnTo>
                  <a:pt x="3119835" y="1455724"/>
                </a:lnTo>
                <a:lnTo>
                  <a:pt x="3116858" y="1454756"/>
                </a:lnTo>
                <a:lnTo>
                  <a:pt x="3115204" y="1453787"/>
                </a:lnTo>
                <a:lnTo>
                  <a:pt x="3113882" y="1452817"/>
                </a:lnTo>
                <a:lnTo>
                  <a:pt x="3112889" y="1451849"/>
                </a:lnTo>
                <a:lnTo>
                  <a:pt x="3112889" y="1450557"/>
                </a:lnTo>
                <a:lnTo>
                  <a:pt x="3113551" y="1449588"/>
                </a:lnTo>
                <a:lnTo>
                  <a:pt x="3114543" y="1446683"/>
                </a:lnTo>
                <a:lnTo>
                  <a:pt x="3115535" y="1444421"/>
                </a:lnTo>
                <a:lnTo>
                  <a:pt x="3115866" y="1443130"/>
                </a:lnTo>
                <a:lnTo>
                  <a:pt x="3115866" y="1441839"/>
                </a:lnTo>
                <a:lnTo>
                  <a:pt x="3115535" y="1440224"/>
                </a:lnTo>
                <a:lnTo>
                  <a:pt x="3114543" y="1438933"/>
                </a:lnTo>
                <a:lnTo>
                  <a:pt x="3112228" y="1437641"/>
                </a:lnTo>
                <a:close/>
                <a:moveTo>
                  <a:pt x="3630377" y="1430301"/>
                </a:moveTo>
                <a:lnTo>
                  <a:pt x="3630699" y="1430301"/>
                </a:lnTo>
                <a:lnTo>
                  <a:pt x="3632308" y="1431499"/>
                </a:lnTo>
                <a:lnTo>
                  <a:pt x="3635525" y="1433596"/>
                </a:lnTo>
                <a:lnTo>
                  <a:pt x="3637134" y="1434794"/>
                </a:lnTo>
                <a:lnTo>
                  <a:pt x="3639387" y="1435992"/>
                </a:lnTo>
                <a:lnTo>
                  <a:pt x="3641961" y="1436891"/>
                </a:lnTo>
                <a:lnTo>
                  <a:pt x="3644857" y="1437790"/>
                </a:lnTo>
                <a:lnTo>
                  <a:pt x="3648075" y="1438389"/>
                </a:lnTo>
                <a:lnTo>
                  <a:pt x="3651615" y="1438688"/>
                </a:lnTo>
                <a:lnTo>
                  <a:pt x="3655798" y="1438389"/>
                </a:lnTo>
                <a:lnTo>
                  <a:pt x="3660303" y="1437790"/>
                </a:lnTo>
                <a:lnTo>
                  <a:pt x="3665452" y="1436891"/>
                </a:lnTo>
                <a:lnTo>
                  <a:pt x="3670601" y="1435094"/>
                </a:lnTo>
                <a:lnTo>
                  <a:pt x="3671888" y="1435393"/>
                </a:lnTo>
                <a:lnTo>
                  <a:pt x="3671888" y="1435992"/>
                </a:lnTo>
                <a:lnTo>
                  <a:pt x="3671566" y="1436591"/>
                </a:lnTo>
                <a:lnTo>
                  <a:pt x="3669957" y="1437191"/>
                </a:lnTo>
                <a:lnTo>
                  <a:pt x="3666417" y="1438688"/>
                </a:lnTo>
                <a:lnTo>
                  <a:pt x="3660625" y="1440485"/>
                </a:lnTo>
                <a:lnTo>
                  <a:pt x="3653867" y="1442582"/>
                </a:lnTo>
                <a:lnTo>
                  <a:pt x="3646788" y="1444080"/>
                </a:lnTo>
                <a:lnTo>
                  <a:pt x="3639387" y="1445278"/>
                </a:lnTo>
                <a:lnTo>
                  <a:pt x="3632951" y="1446176"/>
                </a:lnTo>
                <a:lnTo>
                  <a:pt x="3630377" y="1445877"/>
                </a:lnTo>
                <a:lnTo>
                  <a:pt x="3628446" y="1445577"/>
                </a:lnTo>
                <a:lnTo>
                  <a:pt x="3627159" y="1444679"/>
                </a:lnTo>
                <a:lnTo>
                  <a:pt x="3625550" y="1443780"/>
                </a:lnTo>
                <a:lnTo>
                  <a:pt x="3624906" y="1442881"/>
                </a:lnTo>
                <a:lnTo>
                  <a:pt x="3624263" y="1441384"/>
                </a:lnTo>
                <a:lnTo>
                  <a:pt x="3624263" y="1440186"/>
                </a:lnTo>
                <a:lnTo>
                  <a:pt x="3624263" y="1438988"/>
                </a:lnTo>
                <a:lnTo>
                  <a:pt x="3624906" y="1436292"/>
                </a:lnTo>
                <a:lnTo>
                  <a:pt x="3626837" y="1433896"/>
                </a:lnTo>
                <a:lnTo>
                  <a:pt x="3628446" y="1431799"/>
                </a:lnTo>
                <a:lnTo>
                  <a:pt x="3630377" y="1430900"/>
                </a:lnTo>
                <a:close/>
                <a:moveTo>
                  <a:pt x="3598863" y="1398575"/>
                </a:moveTo>
                <a:lnTo>
                  <a:pt x="3601819" y="1398898"/>
                </a:lnTo>
                <a:lnTo>
                  <a:pt x="3604446" y="1399544"/>
                </a:lnTo>
                <a:lnTo>
                  <a:pt x="3607402" y="1400513"/>
                </a:lnTo>
                <a:lnTo>
                  <a:pt x="3609373" y="1401482"/>
                </a:lnTo>
                <a:lnTo>
                  <a:pt x="3611344" y="1402774"/>
                </a:lnTo>
                <a:lnTo>
                  <a:pt x="3613314" y="1404063"/>
                </a:lnTo>
                <a:lnTo>
                  <a:pt x="3614957" y="1406002"/>
                </a:lnTo>
                <a:lnTo>
                  <a:pt x="3615942" y="1407295"/>
                </a:lnTo>
                <a:lnTo>
                  <a:pt x="3616927" y="1408910"/>
                </a:lnTo>
                <a:lnTo>
                  <a:pt x="3617584" y="1410201"/>
                </a:lnTo>
                <a:lnTo>
                  <a:pt x="3617913" y="1411815"/>
                </a:lnTo>
                <a:lnTo>
                  <a:pt x="3617913" y="1413428"/>
                </a:lnTo>
                <a:lnTo>
                  <a:pt x="3617913" y="1414719"/>
                </a:lnTo>
                <a:lnTo>
                  <a:pt x="3617256" y="1415687"/>
                </a:lnTo>
                <a:lnTo>
                  <a:pt x="3616599" y="1416656"/>
                </a:lnTo>
                <a:lnTo>
                  <a:pt x="3615614" y="1417624"/>
                </a:lnTo>
                <a:lnTo>
                  <a:pt x="3611672" y="1416010"/>
                </a:lnTo>
                <a:lnTo>
                  <a:pt x="3609045" y="1414073"/>
                </a:lnTo>
                <a:lnTo>
                  <a:pt x="3606746" y="1411492"/>
                </a:lnTo>
                <a:lnTo>
                  <a:pt x="3604446" y="1409233"/>
                </a:lnTo>
                <a:lnTo>
                  <a:pt x="3602804" y="1406648"/>
                </a:lnTo>
                <a:lnTo>
                  <a:pt x="3601490" y="1403741"/>
                </a:lnTo>
                <a:close/>
                <a:moveTo>
                  <a:pt x="3122613" y="1389048"/>
                </a:moveTo>
                <a:lnTo>
                  <a:pt x="3127323" y="1390635"/>
                </a:lnTo>
                <a:lnTo>
                  <a:pt x="3132033" y="1391906"/>
                </a:lnTo>
                <a:lnTo>
                  <a:pt x="3136429" y="1393494"/>
                </a:lnTo>
                <a:lnTo>
                  <a:pt x="3139883" y="1395399"/>
                </a:lnTo>
                <a:lnTo>
                  <a:pt x="3143337" y="1397623"/>
                </a:lnTo>
                <a:lnTo>
                  <a:pt x="3146164" y="1399846"/>
                </a:lnTo>
                <a:lnTo>
                  <a:pt x="3148676" y="1402069"/>
                </a:lnTo>
                <a:lnTo>
                  <a:pt x="3151188" y="1404925"/>
                </a:lnTo>
                <a:lnTo>
                  <a:pt x="3143965" y="1404925"/>
                </a:lnTo>
                <a:lnTo>
                  <a:pt x="3140511" y="1404608"/>
                </a:lnTo>
                <a:lnTo>
                  <a:pt x="3137999" y="1403655"/>
                </a:lnTo>
                <a:lnTo>
                  <a:pt x="3135487" y="1403020"/>
                </a:lnTo>
                <a:lnTo>
                  <a:pt x="3133289" y="1402386"/>
                </a:lnTo>
                <a:lnTo>
                  <a:pt x="3131405" y="1401433"/>
                </a:lnTo>
                <a:lnTo>
                  <a:pt x="3129835" y="1400481"/>
                </a:lnTo>
                <a:lnTo>
                  <a:pt x="3128265" y="1399211"/>
                </a:lnTo>
                <a:lnTo>
                  <a:pt x="3127009" y="1398258"/>
                </a:lnTo>
                <a:lnTo>
                  <a:pt x="3125125" y="1395399"/>
                </a:lnTo>
                <a:lnTo>
                  <a:pt x="3123555" y="1392541"/>
                </a:lnTo>
                <a:close/>
                <a:moveTo>
                  <a:pt x="2463166" y="1384287"/>
                </a:moveTo>
                <a:lnTo>
                  <a:pt x="2466024" y="1384604"/>
                </a:lnTo>
                <a:lnTo>
                  <a:pt x="2467929" y="1385556"/>
                </a:lnTo>
                <a:lnTo>
                  <a:pt x="2469516" y="1386509"/>
                </a:lnTo>
                <a:lnTo>
                  <a:pt x="2470151" y="1388096"/>
                </a:lnTo>
                <a:lnTo>
                  <a:pt x="2470469" y="1389683"/>
                </a:lnTo>
                <a:lnTo>
                  <a:pt x="2470786" y="1391588"/>
                </a:lnTo>
                <a:lnTo>
                  <a:pt x="2471104" y="1393176"/>
                </a:lnTo>
                <a:lnTo>
                  <a:pt x="2471739" y="1394764"/>
                </a:lnTo>
                <a:lnTo>
                  <a:pt x="2465706" y="1394446"/>
                </a:lnTo>
                <a:lnTo>
                  <a:pt x="2460626" y="1394764"/>
                </a:lnTo>
                <a:lnTo>
                  <a:pt x="2457134" y="1395081"/>
                </a:lnTo>
                <a:lnTo>
                  <a:pt x="2454276" y="1396034"/>
                </a:lnTo>
                <a:lnTo>
                  <a:pt x="2453006" y="1396670"/>
                </a:lnTo>
                <a:lnTo>
                  <a:pt x="2452371" y="1397622"/>
                </a:lnTo>
                <a:lnTo>
                  <a:pt x="2451736" y="1398257"/>
                </a:lnTo>
                <a:lnTo>
                  <a:pt x="2451736" y="1399210"/>
                </a:lnTo>
                <a:lnTo>
                  <a:pt x="2451736" y="1400163"/>
                </a:lnTo>
                <a:lnTo>
                  <a:pt x="2452053" y="1401116"/>
                </a:lnTo>
                <a:lnTo>
                  <a:pt x="2453323" y="1403339"/>
                </a:lnTo>
                <a:lnTo>
                  <a:pt x="2448878" y="1402704"/>
                </a:lnTo>
                <a:lnTo>
                  <a:pt x="2445386" y="1402068"/>
                </a:lnTo>
                <a:lnTo>
                  <a:pt x="2443163" y="1401116"/>
                </a:lnTo>
                <a:lnTo>
                  <a:pt x="2441893" y="1399845"/>
                </a:lnTo>
                <a:lnTo>
                  <a:pt x="2441893" y="1399528"/>
                </a:lnTo>
                <a:lnTo>
                  <a:pt x="2441576" y="1398893"/>
                </a:lnTo>
                <a:lnTo>
                  <a:pt x="2442211" y="1397622"/>
                </a:lnTo>
                <a:lnTo>
                  <a:pt x="2443163" y="1396034"/>
                </a:lnTo>
                <a:lnTo>
                  <a:pt x="2444751" y="1394446"/>
                </a:lnTo>
                <a:lnTo>
                  <a:pt x="2449196" y="1391588"/>
                </a:lnTo>
                <a:lnTo>
                  <a:pt x="2454593" y="1388732"/>
                </a:lnTo>
                <a:lnTo>
                  <a:pt x="2459356" y="1386191"/>
                </a:lnTo>
                <a:close/>
                <a:moveTo>
                  <a:pt x="3618842" y="1358887"/>
                </a:moveTo>
                <a:lnTo>
                  <a:pt x="3622559" y="1358887"/>
                </a:lnTo>
                <a:lnTo>
                  <a:pt x="3625037" y="1359211"/>
                </a:lnTo>
                <a:lnTo>
                  <a:pt x="3627205" y="1360505"/>
                </a:lnTo>
                <a:lnTo>
                  <a:pt x="3628444" y="1361800"/>
                </a:lnTo>
                <a:lnTo>
                  <a:pt x="3629064" y="1363742"/>
                </a:lnTo>
                <a:lnTo>
                  <a:pt x="3629374" y="1365684"/>
                </a:lnTo>
                <a:lnTo>
                  <a:pt x="3629374" y="1368274"/>
                </a:lnTo>
                <a:lnTo>
                  <a:pt x="3629064" y="1370861"/>
                </a:lnTo>
                <a:lnTo>
                  <a:pt x="3628135" y="1376364"/>
                </a:lnTo>
                <a:lnTo>
                  <a:pt x="3627825" y="1378952"/>
                </a:lnTo>
                <a:lnTo>
                  <a:pt x="3627825" y="1381867"/>
                </a:lnTo>
                <a:lnTo>
                  <a:pt x="3627825" y="1384779"/>
                </a:lnTo>
                <a:lnTo>
                  <a:pt x="3628135" y="1387370"/>
                </a:lnTo>
                <a:lnTo>
                  <a:pt x="3629064" y="1389634"/>
                </a:lnTo>
                <a:lnTo>
                  <a:pt x="3630613" y="1392223"/>
                </a:lnTo>
                <a:lnTo>
                  <a:pt x="3626276" y="1390929"/>
                </a:lnTo>
                <a:lnTo>
                  <a:pt x="3623179" y="1389310"/>
                </a:lnTo>
                <a:lnTo>
                  <a:pt x="3620701" y="1388016"/>
                </a:lnTo>
                <a:lnTo>
                  <a:pt x="3618842" y="1386397"/>
                </a:lnTo>
                <a:lnTo>
                  <a:pt x="3618223" y="1384779"/>
                </a:lnTo>
                <a:lnTo>
                  <a:pt x="3617913" y="1382515"/>
                </a:lnTo>
                <a:lnTo>
                  <a:pt x="3617913" y="1380568"/>
                </a:lnTo>
                <a:lnTo>
                  <a:pt x="3618532" y="1378629"/>
                </a:lnTo>
                <a:lnTo>
                  <a:pt x="3620081" y="1374099"/>
                </a:lnTo>
                <a:lnTo>
                  <a:pt x="3620701" y="1371834"/>
                </a:lnTo>
                <a:lnTo>
                  <a:pt x="3621320" y="1369568"/>
                </a:lnTo>
                <a:lnTo>
                  <a:pt x="3621320" y="1366656"/>
                </a:lnTo>
                <a:lnTo>
                  <a:pt x="3621320" y="1364066"/>
                </a:lnTo>
                <a:lnTo>
                  <a:pt x="3620701" y="1361800"/>
                </a:lnTo>
                <a:close/>
                <a:moveTo>
                  <a:pt x="2711566" y="1352514"/>
                </a:moveTo>
                <a:lnTo>
                  <a:pt x="2715080" y="1353157"/>
                </a:lnTo>
                <a:lnTo>
                  <a:pt x="2719233" y="1354122"/>
                </a:lnTo>
                <a:lnTo>
                  <a:pt x="2728177" y="1355086"/>
                </a:lnTo>
                <a:lnTo>
                  <a:pt x="2737121" y="1355729"/>
                </a:lnTo>
                <a:lnTo>
                  <a:pt x="2741274" y="1356372"/>
                </a:lnTo>
                <a:lnTo>
                  <a:pt x="2744788" y="1357015"/>
                </a:lnTo>
                <a:lnTo>
                  <a:pt x="2737760" y="1359266"/>
                </a:lnTo>
                <a:lnTo>
                  <a:pt x="2731052" y="1361838"/>
                </a:lnTo>
                <a:lnTo>
                  <a:pt x="2724983" y="1364410"/>
                </a:lnTo>
                <a:lnTo>
                  <a:pt x="2718913" y="1366982"/>
                </a:lnTo>
                <a:lnTo>
                  <a:pt x="2695914" y="1377914"/>
                </a:lnTo>
                <a:lnTo>
                  <a:pt x="2693997" y="1376628"/>
                </a:lnTo>
                <a:lnTo>
                  <a:pt x="2693039" y="1374699"/>
                </a:lnTo>
                <a:lnTo>
                  <a:pt x="2692400" y="1373413"/>
                </a:lnTo>
                <a:lnTo>
                  <a:pt x="2692719" y="1371805"/>
                </a:lnTo>
                <a:lnTo>
                  <a:pt x="2693358" y="1370519"/>
                </a:lnTo>
                <a:lnTo>
                  <a:pt x="2694636" y="1368912"/>
                </a:lnTo>
                <a:lnTo>
                  <a:pt x="2696552" y="1367304"/>
                </a:lnTo>
                <a:lnTo>
                  <a:pt x="2698789" y="1366018"/>
                </a:lnTo>
                <a:lnTo>
                  <a:pt x="2701025" y="1364732"/>
                </a:lnTo>
                <a:lnTo>
                  <a:pt x="2704219" y="1363767"/>
                </a:lnTo>
                <a:lnTo>
                  <a:pt x="2707413" y="1362803"/>
                </a:lnTo>
                <a:lnTo>
                  <a:pt x="2710927" y="1362160"/>
                </a:lnTo>
                <a:lnTo>
                  <a:pt x="2714441" y="1361517"/>
                </a:lnTo>
                <a:lnTo>
                  <a:pt x="2718274" y="1360552"/>
                </a:lnTo>
                <a:lnTo>
                  <a:pt x="2721788" y="1360230"/>
                </a:lnTo>
                <a:lnTo>
                  <a:pt x="2725941" y="1360230"/>
                </a:lnTo>
                <a:lnTo>
                  <a:pt x="2723705" y="1359587"/>
                </a:lnTo>
                <a:lnTo>
                  <a:pt x="2721469" y="1358944"/>
                </a:lnTo>
                <a:lnTo>
                  <a:pt x="2716358" y="1357658"/>
                </a:lnTo>
                <a:lnTo>
                  <a:pt x="2714122" y="1356694"/>
                </a:lnTo>
                <a:lnTo>
                  <a:pt x="2712524" y="1355729"/>
                </a:lnTo>
                <a:lnTo>
                  <a:pt x="2711886" y="1355086"/>
                </a:lnTo>
                <a:lnTo>
                  <a:pt x="2711566" y="1354443"/>
                </a:lnTo>
                <a:lnTo>
                  <a:pt x="2711566" y="1353800"/>
                </a:lnTo>
                <a:close/>
                <a:moveTo>
                  <a:pt x="3395663" y="1350949"/>
                </a:moveTo>
                <a:lnTo>
                  <a:pt x="3395663" y="1352879"/>
                </a:lnTo>
                <a:lnTo>
                  <a:pt x="3395663" y="1354486"/>
                </a:lnTo>
                <a:lnTo>
                  <a:pt x="3395019" y="1357380"/>
                </a:lnTo>
                <a:lnTo>
                  <a:pt x="3393730" y="1360274"/>
                </a:lnTo>
                <a:lnTo>
                  <a:pt x="3392764" y="1363168"/>
                </a:lnTo>
                <a:lnTo>
                  <a:pt x="3391475" y="1365740"/>
                </a:lnTo>
                <a:lnTo>
                  <a:pt x="3391153" y="1367669"/>
                </a:lnTo>
                <a:lnTo>
                  <a:pt x="3390831" y="1368955"/>
                </a:lnTo>
                <a:lnTo>
                  <a:pt x="3391153" y="1370563"/>
                </a:lnTo>
                <a:lnTo>
                  <a:pt x="3391475" y="1372492"/>
                </a:lnTo>
                <a:lnTo>
                  <a:pt x="3392442" y="1374099"/>
                </a:lnTo>
                <a:lnTo>
                  <a:pt x="3393408" y="1376350"/>
                </a:lnTo>
                <a:lnTo>
                  <a:pt x="3389543" y="1375386"/>
                </a:lnTo>
                <a:lnTo>
                  <a:pt x="3386000" y="1373779"/>
                </a:lnTo>
                <a:lnTo>
                  <a:pt x="3382779" y="1372171"/>
                </a:lnTo>
                <a:lnTo>
                  <a:pt x="3380202" y="1370563"/>
                </a:lnTo>
                <a:lnTo>
                  <a:pt x="3377625" y="1368634"/>
                </a:lnTo>
                <a:lnTo>
                  <a:pt x="3375692" y="1366705"/>
                </a:lnTo>
                <a:lnTo>
                  <a:pt x="3374404" y="1364776"/>
                </a:lnTo>
                <a:lnTo>
                  <a:pt x="3373438" y="1362846"/>
                </a:lnTo>
                <a:lnTo>
                  <a:pt x="3373438" y="1360917"/>
                </a:lnTo>
                <a:lnTo>
                  <a:pt x="3373760" y="1358666"/>
                </a:lnTo>
                <a:lnTo>
                  <a:pt x="3375048" y="1357059"/>
                </a:lnTo>
                <a:lnTo>
                  <a:pt x="3377625" y="1355451"/>
                </a:lnTo>
                <a:lnTo>
                  <a:pt x="3380524" y="1354165"/>
                </a:lnTo>
                <a:lnTo>
                  <a:pt x="3384711" y="1352879"/>
                </a:lnTo>
                <a:lnTo>
                  <a:pt x="3389543" y="1351593"/>
                </a:lnTo>
                <a:close/>
                <a:moveTo>
                  <a:pt x="2492135" y="1347752"/>
                </a:moveTo>
                <a:lnTo>
                  <a:pt x="2495021" y="1347752"/>
                </a:lnTo>
                <a:lnTo>
                  <a:pt x="2497587" y="1347752"/>
                </a:lnTo>
                <a:lnTo>
                  <a:pt x="2499190" y="1348069"/>
                </a:lnTo>
                <a:lnTo>
                  <a:pt x="2500794" y="1348704"/>
                </a:lnTo>
                <a:lnTo>
                  <a:pt x="2501756" y="1349340"/>
                </a:lnTo>
                <a:lnTo>
                  <a:pt x="2503680" y="1350927"/>
                </a:lnTo>
                <a:lnTo>
                  <a:pt x="2505604" y="1352832"/>
                </a:lnTo>
                <a:lnTo>
                  <a:pt x="2506567" y="1353785"/>
                </a:lnTo>
                <a:lnTo>
                  <a:pt x="2507529" y="1354420"/>
                </a:lnTo>
                <a:lnTo>
                  <a:pt x="2509132" y="1355055"/>
                </a:lnTo>
                <a:lnTo>
                  <a:pt x="2510736" y="1355372"/>
                </a:lnTo>
                <a:lnTo>
                  <a:pt x="2513301" y="1355690"/>
                </a:lnTo>
                <a:lnTo>
                  <a:pt x="2516188" y="1355372"/>
                </a:lnTo>
                <a:lnTo>
                  <a:pt x="2515546" y="1356325"/>
                </a:lnTo>
                <a:lnTo>
                  <a:pt x="2514905" y="1356960"/>
                </a:lnTo>
                <a:lnTo>
                  <a:pt x="2513943" y="1357278"/>
                </a:lnTo>
                <a:lnTo>
                  <a:pt x="2512981" y="1357278"/>
                </a:lnTo>
                <a:lnTo>
                  <a:pt x="2511377" y="1356960"/>
                </a:lnTo>
                <a:lnTo>
                  <a:pt x="2510415" y="1356642"/>
                </a:lnTo>
                <a:lnTo>
                  <a:pt x="2509774" y="1356325"/>
                </a:lnTo>
                <a:lnTo>
                  <a:pt x="2509453" y="1355690"/>
                </a:lnTo>
                <a:lnTo>
                  <a:pt x="2505925" y="1356642"/>
                </a:lnTo>
                <a:lnTo>
                  <a:pt x="2501435" y="1357595"/>
                </a:lnTo>
                <a:lnTo>
                  <a:pt x="2496304" y="1358548"/>
                </a:lnTo>
                <a:lnTo>
                  <a:pt x="2490531" y="1358865"/>
                </a:lnTo>
                <a:lnTo>
                  <a:pt x="2490210" y="1357595"/>
                </a:lnTo>
                <a:lnTo>
                  <a:pt x="2489890" y="1356642"/>
                </a:lnTo>
                <a:lnTo>
                  <a:pt x="2488286" y="1355055"/>
                </a:lnTo>
                <a:lnTo>
                  <a:pt x="2487003" y="1353785"/>
                </a:lnTo>
                <a:lnTo>
                  <a:pt x="2485400" y="1352515"/>
                </a:lnTo>
                <a:lnTo>
                  <a:pt x="2484758" y="1351880"/>
                </a:lnTo>
                <a:lnTo>
                  <a:pt x="2484438" y="1351562"/>
                </a:lnTo>
                <a:lnTo>
                  <a:pt x="2484758" y="1350927"/>
                </a:lnTo>
                <a:lnTo>
                  <a:pt x="2485721" y="1349657"/>
                </a:lnTo>
                <a:lnTo>
                  <a:pt x="2488607" y="1348069"/>
                </a:lnTo>
                <a:close/>
                <a:moveTo>
                  <a:pt x="3516831" y="1335051"/>
                </a:moveTo>
                <a:lnTo>
                  <a:pt x="3514939" y="1336666"/>
                </a:lnTo>
                <a:lnTo>
                  <a:pt x="3514309" y="1337958"/>
                </a:lnTo>
                <a:lnTo>
                  <a:pt x="3513993" y="1339895"/>
                </a:lnTo>
                <a:lnTo>
                  <a:pt x="3513993" y="1341186"/>
                </a:lnTo>
                <a:lnTo>
                  <a:pt x="3514624" y="1342478"/>
                </a:lnTo>
                <a:lnTo>
                  <a:pt x="3515570" y="1343769"/>
                </a:lnTo>
                <a:lnTo>
                  <a:pt x="3517146" y="1344738"/>
                </a:lnTo>
                <a:lnTo>
                  <a:pt x="3519037" y="1345707"/>
                </a:lnTo>
                <a:lnTo>
                  <a:pt x="3521244" y="1346998"/>
                </a:lnTo>
                <a:lnTo>
                  <a:pt x="3523451" y="1347644"/>
                </a:lnTo>
                <a:lnTo>
                  <a:pt x="3529756" y="1348936"/>
                </a:lnTo>
                <a:lnTo>
                  <a:pt x="3537007" y="1350227"/>
                </a:lnTo>
                <a:lnTo>
                  <a:pt x="3544888" y="1350873"/>
                </a:lnTo>
                <a:lnTo>
                  <a:pt x="3543942" y="1352164"/>
                </a:lnTo>
                <a:lnTo>
                  <a:pt x="3542996" y="1352810"/>
                </a:lnTo>
                <a:lnTo>
                  <a:pt x="3541735" y="1353456"/>
                </a:lnTo>
                <a:lnTo>
                  <a:pt x="3540474" y="1354102"/>
                </a:lnTo>
                <a:lnTo>
                  <a:pt x="3538898" y="1354102"/>
                </a:lnTo>
                <a:lnTo>
                  <a:pt x="3537007" y="1353456"/>
                </a:lnTo>
                <a:lnTo>
                  <a:pt x="3533224" y="1352810"/>
                </a:lnTo>
                <a:lnTo>
                  <a:pt x="3528495" y="1351842"/>
                </a:lnTo>
                <a:lnTo>
                  <a:pt x="3523451" y="1351196"/>
                </a:lnTo>
                <a:lnTo>
                  <a:pt x="3520929" y="1350873"/>
                </a:lnTo>
                <a:lnTo>
                  <a:pt x="3518407" y="1350873"/>
                </a:lnTo>
                <a:lnTo>
                  <a:pt x="3515570" y="1351196"/>
                </a:lnTo>
                <a:lnTo>
                  <a:pt x="3512732" y="1351842"/>
                </a:lnTo>
                <a:lnTo>
                  <a:pt x="3509265" y="1349581"/>
                </a:lnTo>
                <a:lnTo>
                  <a:pt x="3505482" y="1347321"/>
                </a:lnTo>
                <a:lnTo>
                  <a:pt x="3502644" y="1344415"/>
                </a:lnTo>
                <a:lnTo>
                  <a:pt x="3501383" y="1343124"/>
                </a:lnTo>
                <a:lnTo>
                  <a:pt x="3500753" y="1342155"/>
                </a:lnTo>
                <a:lnTo>
                  <a:pt x="3500438" y="1340863"/>
                </a:lnTo>
                <a:lnTo>
                  <a:pt x="3500753" y="1339895"/>
                </a:lnTo>
                <a:lnTo>
                  <a:pt x="3502014" y="1338926"/>
                </a:lnTo>
                <a:lnTo>
                  <a:pt x="3503275" y="1337635"/>
                </a:lnTo>
                <a:lnTo>
                  <a:pt x="3505482" y="1336666"/>
                </a:lnTo>
                <a:lnTo>
                  <a:pt x="3508004" y="1336020"/>
                </a:lnTo>
                <a:lnTo>
                  <a:pt x="3512102" y="1335375"/>
                </a:lnTo>
                <a:close/>
                <a:moveTo>
                  <a:pt x="2856746" y="1325548"/>
                </a:moveTo>
                <a:lnTo>
                  <a:pt x="2860833" y="1326555"/>
                </a:lnTo>
                <a:lnTo>
                  <a:pt x="2865548" y="1327227"/>
                </a:lnTo>
                <a:lnTo>
                  <a:pt x="2870264" y="1327899"/>
                </a:lnTo>
                <a:lnTo>
                  <a:pt x="2876551" y="1327899"/>
                </a:lnTo>
                <a:lnTo>
                  <a:pt x="2874350" y="1329578"/>
                </a:lnTo>
                <a:lnTo>
                  <a:pt x="2872150" y="1331593"/>
                </a:lnTo>
                <a:lnTo>
                  <a:pt x="2867120" y="1334952"/>
                </a:lnTo>
                <a:lnTo>
                  <a:pt x="2864920" y="1336631"/>
                </a:lnTo>
                <a:lnTo>
                  <a:pt x="2862405" y="1338982"/>
                </a:lnTo>
                <a:lnTo>
                  <a:pt x="2860833" y="1340661"/>
                </a:lnTo>
                <a:lnTo>
                  <a:pt x="2859576" y="1343012"/>
                </a:lnTo>
                <a:lnTo>
                  <a:pt x="2856118" y="1342005"/>
                </a:lnTo>
                <a:lnTo>
                  <a:pt x="2853603" y="1341333"/>
                </a:lnTo>
                <a:lnTo>
                  <a:pt x="2851402" y="1339989"/>
                </a:lnTo>
                <a:lnTo>
                  <a:pt x="2849516" y="1338982"/>
                </a:lnTo>
                <a:lnTo>
                  <a:pt x="2847630" y="1336967"/>
                </a:lnTo>
                <a:lnTo>
                  <a:pt x="2846373" y="1335288"/>
                </a:lnTo>
                <a:lnTo>
                  <a:pt x="2845429" y="1333608"/>
                </a:lnTo>
                <a:lnTo>
                  <a:pt x="2844801" y="1331929"/>
                </a:lnTo>
                <a:lnTo>
                  <a:pt x="2848259" y="1331929"/>
                </a:lnTo>
                <a:lnTo>
                  <a:pt x="2851402" y="1331593"/>
                </a:lnTo>
                <a:lnTo>
                  <a:pt x="2853288" y="1331257"/>
                </a:lnTo>
                <a:lnTo>
                  <a:pt x="2854860" y="1329914"/>
                </a:lnTo>
                <a:lnTo>
                  <a:pt x="2855803" y="1329242"/>
                </a:lnTo>
                <a:lnTo>
                  <a:pt x="2856118" y="1327899"/>
                </a:lnTo>
                <a:lnTo>
                  <a:pt x="2856746" y="1326891"/>
                </a:lnTo>
                <a:close/>
                <a:moveTo>
                  <a:pt x="2497957" y="1320785"/>
                </a:moveTo>
                <a:lnTo>
                  <a:pt x="2501030" y="1322055"/>
                </a:lnTo>
                <a:lnTo>
                  <a:pt x="2503795" y="1323325"/>
                </a:lnTo>
                <a:lnTo>
                  <a:pt x="2506560" y="1325230"/>
                </a:lnTo>
                <a:lnTo>
                  <a:pt x="2508404" y="1327135"/>
                </a:lnTo>
                <a:lnTo>
                  <a:pt x="2509940" y="1329358"/>
                </a:lnTo>
                <a:lnTo>
                  <a:pt x="2511169" y="1331898"/>
                </a:lnTo>
                <a:lnTo>
                  <a:pt x="2512398" y="1334121"/>
                </a:lnTo>
                <a:lnTo>
                  <a:pt x="2513013" y="1336661"/>
                </a:lnTo>
                <a:lnTo>
                  <a:pt x="2509018" y="1335708"/>
                </a:lnTo>
                <a:lnTo>
                  <a:pt x="2504410" y="1335073"/>
                </a:lnTo>
                <a:lnTo>
                  <a:pt x="2499801" y="1334438"/>
                </a:lnTo>
                <a:lnTo>
                  <a:pt x="2493963" y="1334438"/>
                </a:lnTo>
                <a:lnTo>
                  <a:pt x="2495192" y="1331898"/>
                </a:lnTo>
                <a:lnTo>
                  <a:pt x="2495806" y="1329675"/>
                </a:lnTo>
                <a:lnTo>
                  <a:pt x="2495806" y="1328088"/>
                </a:lnTo>
                <a:lnTo>
                  <a:pt x="2495192" y="1326818"/>
                </a:lnTo>
                <a:lnTo>
                  <a:pt x="2494885" y="1325865"/>
                </a:lnTo>
                <a:lnTo>
                  <a:pt x="2494885" y="1324595"/>
                </a:lnTo>
                <a:lnTo>
                  <a:pt x="2495806" y="1322690"/>
                </a:lnTo>
                <a:close/>
                <a:moveTo>
                  <a:pt x="2464786" y="1317589"/>
                </a:moveTo>
                <a:lnTo>
                  <a:pt x="2468198" y="1318248"/>
                </a:lnTo>
                <a:lnTo>
                  <a:pt x="2470370" y="1319236"/>
                </a:lnTo>
                <a:lnTo>
                  <a:pt x="2471610" y="1319895"/>
                </a:lnTo>
                <a:lnTo>
                  <a:pt x="2471921" y="1320884"/>
                </a:lnTo>
                <a:lnTo>
                  <a:pt x="2471921" y="1322202"/>
                </a:lnTo>
                <a:lnTo>
                  <a:pt x="2471610" y="1323520"/>
                </a:lnTo>
                <a:lnTo>
                  <a:pt x="2470059" y="1325826"/>
                </a:lnTo>
                <a:lnTo>
                  <a:pt x="2469439" y="1326815"/>
                </a:lnTo>
                <a:lnTo>
                  <a:pt x="2468819" y="1327803"/>
                </a:lnTo>
                <a:lnTo>
                  <a:pt x="2468819" y="1328792"/>
                </a:lnTo>
                <a:lnTo>
                  <a:pt x="2469129" y="1329450"/>
                </a:lnTo>
                <a:lnTo>
                  <a:pt x="2470370" y="1330109"/>
                </a:lnTo>
                <a:lnTo>
                  <a:pt x="2472231" y="1331098"/>
                </a:lnTo>
                <a:lnTo>
                  <a:pt x="2475643" y="1331427"/>
                </a:lnTo>
                <a:lnTo>
                  <a:pt x="2479676" y="1331427"/>
                </a:lnTo>
                <a:lnTo>
                  <a:pt x="2478125" y="1333075"/>
                </a:lnTo>
                <a:lnTo>
                  <a:pt x="2476884" y="1334063"/>
                </a:lnTo>
                <a:lnTo>
                  <a:pt x="2475643" y="1334722"/>
                </a:lnTo>
                <a:lnTo>
                  <a:pt x="2474092" y="1335052"/>
                </a:lnTo>
                <a:lnTo>
                  <a:pt x="2473161" y="1334722"/>
                </a:lnTo>
                <a:lnTo>
                  <a:pt x="2471921" y="1334393"/>
                </a:lnTo>
                <a:lnTo>
                  <a:pt x="2469439" y="1332746"/>
                </a:lnTo>
                <a:lnTo>
                  <a:pt x="2466337" y="1331098"/>
                </a:lnTo>
                <a:lnTo>
                  <a:pt x="2464786" y="1329780"/>
                </a:lnTo>
                <a:lnTo>
                  <a:pt x="2463235" y="1329121"/>
                </a:lnTo>
                <a:lnTo>
                  <a:pt x="2461374" y="1328792"/>
                </a:lnTo>
                <a:lnTo>
                  <a:pt x="2458892" y="1328462"/>
                </a:lnTo>
                <a:lnTo>
                  <a:pt x="2456720" y="1328792"/>
                </a:lnTo>
                <a:lnTo>
                  <a:pt x="2453929" y="1329121"/>
                </a:lnTo>
                <a:lnTo>
                  <a:pt x="2452998" y="1327803"/>
                </a:lnTo>
                <a:lnTo>
                  <a:pt x="2452688" y="1326815"/>
                </a:lnTo>
                <a:lnTo>
                  <a:pt x="2452688" y="1325826"/>
                </a:lnTo>
                <a:lnTo>
                  <a:pt x="2452998" y="1325167"/>
                </a:lnTo>
                <a:lnTo>
                  <a:pt x="2454239" y="1324508"/>
                </a:lnTo>
                <a:lnTo>
                  <a:pt x="2455169" y="1323849"/>
                </a:lnTo>
                <a:lnTo>
                  <a:pt x="2457341" y="1322531"/>
                </a:lnTo>
                <a:lnTo>
                  <a:pt x="2460133" y="1321543"/>
                </a:lnTo>
                <a:lnTo>
                  <a:pt x="2462614" y="1320554"/>
                </a:lnTo>
                <a:lnTo>
                  <a:pt x="2463545" y="1320225"/>
                </a:lnTo>
                <a:lnTo>
                  <a:pt x="2464476" y="1319566"/>
                </a:lnTo>
                <a:lnTo>
                  <a:pt x="2464786" y="1318577"/>
                </a:lnTo>
                <a:close/>
                <a:moveTo>
                  <a:pt x="3865537" y="1312847"/>
                </a:moveTo>
                <a:lnTo>
                  <a:pt x="3868972" y="1314130"/>
                </a:lnTo>
                <a:lnTo>
                  <a:pt x="3871471" y="1315093"/>
                </a:lnTo>
                <a:lnTo>
                  <a:pt x="3873345" y="1316698"/>
                </a:lnTo>
                <a:lnTo>
                  <a:pt x="3874594" y="1318302"/>
                </a:lnTo>
                <a:lnTo>
                  <a:pt x="3875531" y="1319907"/>
                </a:lnTo>
                <a:lnTo>
                  <a:pt x="3875843" y="1321511"/>
                </a:lnTo>
                <a:lnTo>
                  <a:pt x="3876468" y="1323758"/>
                </a:lnTo>
                <a:lnTo>
                  <a:pt x="3876468" y="1325683"/>
                </a:lnTo>
                <a:lnTo>
                  <a:pt x="3876468" y="1329534"/>
                </a:lnTo>
                <a:lnTo>
                  <a:pt x="3876468" y="1332101"/>
                </a:lnTo>
                <a:lnTo>
                  <a:pt x="3876780" y="1334027"/>
                </a:lnTo>
                <a:lnTo>
                  <a:pt x="3877717" y="1336273"/>
                </a:lnTo>
                <a:lnTo>
                  <a:pt x="3878966" y="1338840"/>
                </a:lnTo>
                <a:lnTo>
                  <a:pt x="3880527" y="1340766"/>
                </a:lnTo>
                <a:lnTo>
                  <a:pt x="3883026" y="1343012"/>
                </a:lnTo>
                <a:lnTo>
                  <a:pt x="3877092" y="1342370"/>
                </a:lnTo>
                <a:lnTo>
                  <a:pt x="3872408" y="1341729"/>
                </a:lnTo>
                <a:lnTo>
                  <a:pt x="3868972" y="1340766"/>
                </a:lnTo>
                <a:lnTo>
                  <a:pt x="3866474" y="1339482"/>
                </a:lnTo>
                <a:lnTo>
                  <a:pt x="3864913" y="1338198"/>
                </a:lnTo>
                <a:lnTo>
                  <a:pt x="3864288" y="1336273"/>
                </a:lnTo>
                <a:lnTo>
                  <a:pt x="3863976" y="1334347"/>
                </a:lnTo>
                <a:lnTo>
                  <a:pt x="3864288" y="1332422"/>
                </a:lnTo>
                <a:lnTo>
                  <a:pt x="3865537" y="1327929"/>
                </a:lnTo>
                <a:lnTo>
                  <a:pt x="3866786" y="1322795"/>
                </a:lnTo>
                <a:lnTo>
                  <a:pt x="3867099" y="1320549"/>
                </a:lnTo>
                <a:lnTo>
                  <a:pt x="3867099" y="1317981"/>
                </a:lnTo>
                <a:lnTo>
                  <a:pt x="3866474" y="1315414"/>
                </a:lnTo>
                <a:close/>
                <a:moveTo>
                  <a:pt x="3434397" y="1309651"/>
                </a:moveTo>
                <a:lnTo>
                  <a:pt x="3438525" y="1312158"/>
                </a:lnTo>
                <a:lnTo>
                  <a:pt x="3442970" y="1314665"/>
                </a:lnTo>
                <a:lnTo>
                  <a:pt x="3447733" y="1317798"/>
                </a:lnTo>
                <a:lnTo>
                  <a:pt x="3451860" y="1320618"/>
                </a:lnTo>
                <a:lnTo>
                  <a:pt x="3453448" y="1322185"/>
                </a:lnTo>
                <a:lnTo>
                  <a:pt x="3454718" y="1324065"/>
                </a:lnTo>
                <a:lnTo>
                  <a:pt x="3455670" y="1325631"/>
                </a:lnTo>
                <a:lnTo>
                  <a:pt x="3455988" y="1327198"/>
                </a:lnTo>
                <a:lnTo>
                  <a:pt x="3455988" y="1328765"/>
                </a:lnTo>
                <a:lnTo>
                  <a:pt x="3455353" y="1330332"/>
                </a:lnTo>
                <a:lnTo>
                  <a:pt x="3453765" y="1331898"/>
                </a:lnTo>
                <a:lnTo>
                  <a:pt x="3451860" y="1333465"/>
                </a:lnTo>
                <a:lnTo>
                  <a:pt x="3450590" y="1331898"/>
                </a:lnTo>
                <a:lnTo>
                  <a:pt x="3449320" y="1330018"/>
                </a:lnTo>
                <a:lnTo>
                  <a:pt x="3445828" y="1326885"/>
                </a:lnTo>
                <a:lnTo>
                  <a:pt x="3437890" y="1320618"/>
                </a:lnTo>
                <a:lnTo>
                  <a:pt x="3434715" y="1317798"/>
                </a:lnTo>
                <a:lnTo>
                  <a:pt x="3433445" y="1315918"/>
                </a:lnTo>
                <a:lnTo>
                  <a:pt x="3432492" y="1314665"/>
                </a:lnTo>
                <a:lnTo>
                  <a:pt x="3432175" y="1313098"/>
                </a:lnTo>
                <a:lnTo>
                  <a:pt x="3432492" y="1311845"/>
                </a:lnTo>
                <a:lnTo>
                  <a:pt x="3433127" y="1310905"/>
                </a:lnTo>
                <a:close/>
                <a:moveTo>
                  <a:pt x="3583463" y="1308083"/>
                </a:moveTo>
                <a:lnTo>
                  <a:pt x="3590926" y="1308083"/>
                </a:lnTo>
                <a:lnTo>
                  <a:pt x="3585639" y="1311593"/>
                </a:lnTo>
                <a:lnTo>
                  <a:pt x="3583152" y="1313348"/>
                </a:lnTo>
                <a:lnTo>
                  <a:pt x="3580042" y="1314810"/>
                </a:lnTo>
                <a:lnTo>
                  <a:pt x="3576622" y="1316565"/>
                </a:lnTo>
                <a:lnTo>
                  <a:pt x="3572268" y="1317735"/>
                </a:lnTo>
                <a:lnTo>
                  <a:pt x="3566982" y="1318612"/>
                </a:lnTo>
                <a:lnTo>
                  <a:pt x="3560763" y="1319197"/>
                </a:lnTo>
                <a:lnTo>
                  <a:pt x="3560763" y="1317735"/>
                </a:lnTo>
                <a:lnTo>
                  <a:pt x="3561074" y="1316565"/>
                </a:lnTo>
                <a:lnTo>
                  <a:pt x="3562007" y="1315395"/>
                </a:lnTo>
                <a:lnTo>
                  <a:pt x="3562629" y="1314225"/>
                </a:lnTo>
                <a:lnTo>
                  <a:pt x="3563561" y="1313348"/>
                </a:lnTo>
                <a:lnTo>
                  <a:pt x="3564805" y="1312470"/>
                </a:lnTo>
                <a:lnTo>
                  <a:pt x="3567915" y="1311008"/>
                </a:lnTo>
                <a:lnTo>
                  <a:pt x="3571957" y="1309838"/>
                </a:lnTo>
                <a:lnTo>
                  <a:pt x="3577244" y="1308668"/>
                </a:lnTo>
                <a:close/>
                <a:moveTo>
                  <a:pt x="2369186" y="1306477"/>
                </a:moveTo>
                <a:lnTo>
                  <a:pt x="2371726" y="1306800"/>
                </a:lnTo>
                <a:lnTo>
                  <a:pt x="2374266" y="1307124"/>
                </a:lnTo>
                <a:lnTo>
                  <a:pt x="2375853" y="1307771"/>
                </a:lnTo>
                <a:lnTo>
                  <a:pt x="2376806" y="1309064"/>
                </a:lnTo>
                <a:lnTo>
                  <a:pt x="2377758" y="1310034"/>
                </a:lnTo>
                <a:lnTo>
                  <a:pt x="2378393" y="1311328"/>
                </a:lnTo>
                <a:lnTo>
                  <a:pt x="2378711" y="1312298"/>
                </a:lnTo>
                <a:lnTo>
                  <a:pt x="2379346" y="1314886"/>
                </a:lnTo>
                <a:lnTo>
                  <a:pt x="2379982" y="1316502"/>
                </a:lnTo>
                <a:lnTo>
                  <a:pt x="2380933" y="1317473"/>
                </a:lnTo>
                <a:lnTo>
                  <a:pt x="2381886" y="1318443"/>
                </a:lnTo>
                <a:lnTo>
                  <a:pt x="2383156" y="1319089"/>
                </a:lnTo>
                <a:lnTo>
                  <a:pt x="2385062" y="1319736"/>
                </a:lnTo>
                <a:lnTo>
                  <a:pt x="2387602" y="1320060"/>
                </a:lnTo>
                <a:lnTo>
                  <a:pt x="2386966" y="1321030"/>
                </a:lnTo>
                <a:lnTo>
                  <a:pt x="2386331" y="1321677"/>
                </a:lnTo>
                <a:lnTo>
                  <a:pt x="2385062" y="1322000"/>
                </a:lnTo>
                <a:lnTo>
                  <a:pt x="2383473" y="1322000"/>
                </a:lnTo>
                <a:lnTo>
                  <a:pt x="2379982" y="1321677"/>
                </a:lnTo>
                <a:lnTo>
                  <a:pt x="2376171" y="1320383"/>
                </a:lnTo>
                <a:lnTo>
                  <a:pt x="2372043" y="1318766"/>
                </a:lnTo>
                <a:lnTo>
                  <a:pt x="2368868" y="1316826"/>
                </a:lnTo>
                <a:lnTo>
                  <a:pt x="2367916" y="1315532"/>
                </a:lnTo>
                <a:lnTo>
                  <a:pt x="2366963" y="1314239"/>
                </a:lnTo>
                <a:lnTo>
                  <a:pt x="2366646" y="1313269"/>
                </a:lnTo>
                <a:lnTo>
                  <a:pt x="2366963" y="1312298"/>
                </a:lnTo>
                <a:lnTo>
                  <a:pt x="2362835" y="1312945"/>
                </a:lnTo>
                <a:lnTo>
                  <a:pt x="2359978" y="1313592"/>
                </a:lnTo>
                <a:lnTo>
                  <a:pt x="2357438" y="1314562"/>
                </a:lnTo>
                <a:lnTo>
                  <a:pt x="2355850" y="1316179"/>
                </a:lnTo>
                <a:lnTo>
                  <a:pt x="2354898" y="1317796"/>
                </a:lnTo>
                <a:lnTo>
                  <a:pt x="2354580" y="1319413"/>
                </a:lnTo>
                <a:lnTo>
                  <a:pt x="2354898" y="1321353"/>
                </a:lnTo>
                <a:lnTo>
                  <a:pt x="2355534" y="1323941"/>
                </a:lnTo>
                <a:lnTo>
                  <a:pt x="2353310" y="1323617"/>
                </a:lnTo>
                <a:lnTo>
                  <a:pt x="2351723" y="1322647"/>
                </a:lnTo>
                <a:lnTo>
                  <a:pt x="2350135" y="1321677"/>
                </a:lnTo>
                <a:lnTo>
                  <a:pt x="2349183" y="1321030"/>
                </a:lnTo>
                <a:lnTo>
                  <a:pt x="2347914" y="1320060"/>
                </a:lnTo>
                <a:lnTo>
                  <a:pt x="2346643" y="1319413"/>
                </a:lnTo>
                <a:lnTo>
                  <a:pt x="2344738" y="1318766"/>
                </a:lnTo>
                <a:lnTo>
                  <a:pt x="2341563" y="1318766"/>
                </a:lnTo>
                <a:lnTo>
                  <a:pt x="2341880" y="1317473"/>
                </a:lnTo>
                <a:lnTo>
                  <a:pt x="2342515" y="1316502"/>
                </a:lnTo>
                <a:lnTo>
                  <a:pt x="2343468" y="1315209"/>
                </a:lnTo>
                <a:lnTo>
                  <a:pt x="2345373" y="1314562"/>
                </a:lnTo>
                <a:lnTo>
                  <a:pt x="2349183" y="1313592"/>
                </a:lnTo>
                <a:lnTo>
                  <a:pt x="2353945" y="1312622"/>
                </a:lnTo>
                <a:lnTo>
                  <a:pt x="2358074" y="1311651"/>
                </a:lnTo>
                <a:lnTo>
                  <a:pt x="2362200" y="1310681"/>
                </a:lnTo>
                <a:lnTo>
                  <a:pt x="2363788" y="1310034"/>
                </a:lnTo>
                <a:lnTo>
                  <a:pt x="2364741" y="1309064"/>
                </a:lnTo>
                <a:lnTo>
                  <a:pt x="2365694" y="1307771"/>
                </a:lnTo>
                <a:lnTo>
                  <a:pt x="2365694" y="1306800"/>
                </a:lnTo>
                <a:close/>
                <a:moveTo>
                  <a:pt x="2429711" y="1304889"/>
                </a:moveTo>
                <a:lnTo>
                  <a:pt x="2435782" y="1306826"/>
                </a:lnTo>
                <a:lnTo>
                  <a:pt x="2440576" y="1309087"/>
                </a:lnTo>
                <a:lnTo>
                  <a:pt x="2443771" y="1310701"/>
                </a:lnTo>
                <a:lnTo>
                  <a:pt x="2446328" y="1312315"/>
                </a:lnTo>
                <a:lnTo>
                  <a:pt x="2446967" y="1313284"/>
                </a:lnTo>
                <a:lnTo>
                  <a:pt x="2447606" y="1314576"/>
                </a:lnTo>
                <a:lnTo>
                  <a:pt x="2447926" y="1315544"/>
                </a:lnTo>
                <a:lnTo>
                  <a:pt x="2447926" y="1317159"/>
                </a:lnTo>
                <a:lnTo>
                  <a:pt x="2447606" y="1320065"/>
                </a:lnTo>
                <a:lnTo>
                  <a:pt x="2446328" y="1323939"/>
                </a:lnTo>
                <a:lnTo>
                  <a:pt x="2438978" y="1321679"/>
                </a:lnTo>
                <a:lnTo>
                  <a:pt x="2433226" y="1320065"/>
                </a:lnTo>
                <a:lnTo>
                  <a:pt x="2428752" y="1318773"/>
                </a:lnTo>
                <a:lnTo>
                  <a:pt x="2424917" y="1318127"/>
                </a:lnTo>
                <a:lnTo>
                  <a:pt x="2420443" y="1318127"/>
                </a:lnTo>
                <a:lnTo>
                  <a:pt x="2415330" y="1318773"/>
                </a:lnTo>
                <a:lnTo>
                  <a:pt x="2408619" y="1320065"/>
                </a:lnTo>
                <a:lnTo>
                  <a:pt x="2399991" y="1322325"/>
                </a:lnTo>
                <a:lnTo>
                  <a:pt x="2399671" y="1321679"/>
                </a:lnTo>
                <a:lnTo>
                  <a:pt x="2399671" y="1320711"/>
                </a:lnTo>
                <a:lnTo>
                  <a:pt x="2400311" y="1319419"/>
                </a:lnTo>
                <a:lnTo>
                  <a:pt x="2401908" y="1318127"/>
                </a:lnTo>
                <a:lnTo>
                  <a:pt x="2402867" y="1316836"/>
                </a:lnTo>
                <a:lnTo>
                  <a:pt x="2403506" y="1316190"/>
                </a:lnTo>
                <a:lnTo>
                  <a:pt x="2403826" y="1315222"/>
                </a:lnTo>
                <a:lnTo>
                  <a:pt x="2403506" y="1314899"/>
                </a:lnTo>
                <a:lnTo>
                  <a:pt x="2402229" y="1314576"/>
                </a:lnTo>
                <a:lnTo>
                  <a:pt x="2398713" y="1313930"/>
                </a:lnTo>
                <a:lnTo>
                  <a:pt x="2399032" y="1313284"/>
                </a:lnTo>
                <a:lnTo>
                  <a:pt x="2399991" y="1312638"/>
                </a:lnTo>
                <a:lnTo>
                  <a:pt x="2400950" y="1312315"/>
                </a:lnTo>
                <a:lnTo>
                  <a:pt x="2402229" y="1312315"/>
                </a:lnTo>
                <a:lnTo>
                  <a:pt x="2403506" y="1312638"/>
                </a:lnTo>
                <a:lnTo>
                  <a:pt x="2404145" y="1312961"/>
                </a:lnTo>
                <a:lnTo>
                  <a:pt x="2405104" y="1313284"/>
                </a:lnTo>
                <a:lnTo>
                  <a:pt x="2405424" y="1313930"/>
                </a:lnTo>
                <a:lnTo>
                  <a:pt x="2410856" y="1313607"/>
                </a:lnTo>
                <a:lnTo>
                  <a:pt x="2415330" y="1312961"/>
                </a:lnTo>
                <a:lnTo>
                  <a:pt x="2419165" y="1312315"/>
                </a:lnTo>
                <a:lnTo>
                  <a:pt x="2421721" y="1311024"/>
                </a:lnTo>
                <a:lnTo>
                  <a:pt x="2424278" y="1309733"/>
                </a:lnTo>
                <a:lnTo>
                  <a:pt x="2426195" y="1308118"/>
                </a:lnTo>
                <a:close/>
                <a:moveTo>
                  <a:pt x="1282701" y="1303322"/>
                </a:moveTo>
                <a:lnTo>
                  <a:pt x="1281764" y="1307027"/>
                </a:lnTo>
                <a:lnTo>
                  <a:pt x="1281140" y="1308879"/>
                </a:lnTo>
                <a:lnTo>
                  <a:pt x="1279578" y="1311040"/>
                </a:lnTo>
                <a:lnTo>
                  <a:pt x="1278641" y="1311657"/>
                </a:lnTo>
                <a:lnTo>
                  <a:pt x="1277704" y="1312275"/>
                </a:lnTo>
                <a:lnTo>
                  <a:pt x="1276455" y="1312892"/>
                </a:lnTo>
                <a:lnTo>
                  <a:pt x="1274893" y="1313510"/>
                </a:lnTo>
                <a:lnTo>
                  <a:pt x="1270834" y="1314127"/>
                </a:lnTo>
                <a:lnTo>
                  <a:pt x="1265212" y="1314436"/>
                </a:lnTo>
                <a:lnTo>
                  <a:pt x="1263651" y="1303939"/>
                </a:lnTo>
                <a:close/>
                <a:moveTo>
                  <a:pt x="2799660" y="1295384"/>
                </a:moveTo>
                <a:lnTo>
                  <a:pt x="2805651" y="1295702"/>
                </a:lnTo>
                <a:lnTo>
                  <a:pt x="2809646" y="1296336"/>
                </a:lnTo>
                <a:lnTo>
                  <a:pt x="2812309" y="1296971"/>
                </a:lnTo>
                <a:lnTo>
                  <a:pt x="2814306" y="1297606"/>
                </a:lnTo>
                <a:lnTo>
                  <a:pt x="2814639" y="1298241"/>
                </a:lnTo>
                <a:lnTo>
                  <a:pt x="2814639" y="1298558"/>
                </a:lnTo>
                <a:lnTo>
                  <a:pt x="2813973" y="1299511"/>
                </a:lnTo>
                <a:lnTo>
                  <a:pt x="2812642" y="1300781"/>
                </a:lnTo>
                <a:lnTo>
                  <a:pt x="2810977" y="1302369"/>
                </a:lnTo>
                <a:lnTo>
                  <a:pt x="2806983" y="1304909"/>
                </a:lnTo>
                <a:lnTo>
                  <a:pt x="2804653" y="1306496"/>
                </a:lnTo>
                <a:lnTo>
                  <a:pt x="2802988" y="1307766"/>
                </a:lnTo>
                <a:lnTo>
                  <a:pt x="2801657" y="1309672"/>
                </a:lnTo>
                <a:lnTo>
                  <a:pt x="2801324" y="1311259"/>
                </a:lnTo>
                <a:lnTo>
                  <a:pt x="2801324" y="1311894"/>
                </a:lnTo>
                <a:lnTo>
                  <a:pt x="2801324" y="1312847"/>
                </a:lnTo>
                <a:lnTo>
                  <a:pt x="2801990" y="1313482"/>
                </a:lnTo>
                <a:lnTo>
                  <a:pt x="2802655" y="1314434"/>
                </a:lnTo>
                <a:lnTo>
                  <a:pt x="2799327" y="1313482"/>
                </a:lnTo>
                <a:lnTo>
                  <a:pt x="2796664" y="1312847"/>
                </a:lnTo>
                <a:lnTo>
                  <a:pt x="2794999" y="1311894"/>
                </a:lnTo>
                <a:lnTo>
                  <a:pt x="2794334" y="1310942"/>
                </a:lnTo>
                <a:lnTo>
                  <a:pt x="2794001" y="1309989"/>
                </a:lnTo>
                <a:lnTo>
                  <a:pt x="2794334" y="1308401"/>
                </a:lnTo>
                <a:lnTo>
                  <a:pt x="2794666" y="1307131"/>
                </a:lnTo>
                <a:lnTo>
                  <a:pt x="2795665" y="1306179"/>
                </a:lnTo>
                <a:lnTo>
                  <a:pt x="2797995" y="1303639"/>
                </a:lnTo>
                <a:lnTo>
                  <a:pt x="2799992" y="1300463"/>
                </a:lnTo>
                <a:lnTo>
                  <a:pt x="2800658" y="1299193"/>
                </a:lnTo>
                <a:lnTo>
                  <a:pt x="2800658" y="1297923"/>
                </a:lnTo>
                <a:lnTo>
                  <a:pt x="2800325" y="1296654"/>
                </a:lnTo>
                <a:close/>
                <a:moveTo>
                  <a:pt x="3321051" y="1289034"/>
                </a:moveTo>
                <a:lnTo>
                  <a:pt x="3323591" y="1289325"/>
                </a:lnTo>
                <a:lnTo>
                  <a:pt x="3326131" y="1289618"/>
                </a:lnTo>
                <a:lnTo>
                  <a:pt x="3328353" y="1290201"/>
                </a:lnTo>
                <a:lnTo>
                  <a:pt x="3330258" y="1290784"/>
                </a:lnTo>
                <a:lnTo>
                  <a:pt x="3331846" y="1291658"/>
                </a:lnTo>
                <a:lnTo>
                  <a:pt x="3333116" y="1292532"/>
                </a:lnTo>
                <a:lnTo>
                  <a:pt x="3335656" y="1294573"/>
                </a:lnTo>
                <a:lnTo>
                  <a:pt x="3337561" y="1296615"/>
                </a:lnTo>
                <a:lnTo>
                  <a:pt x="3339148" y="1298947"/>
                </a:lnTo>
                <a:lnTo>
                  <a:pt x="3341053" y="1301280"/>
                </a:lnTo>
                <a:lnTo>
                  <a:pt x="3343276" y="1303321"/>
                </a:lnTo>
                <a:lnTo>
                  <a:pt x="3337878" y="1303321"/>
                </a:lnTo>
                <a:lnTo>
                  <a:pt x="3333433" y="1303321"/>
                </a:lnTo>
                <a:lnTo>
                  <a:pt x="3330576" y="1302738"/>
                </a:lnTo>
                <a:lnTo>
                  <a:pt x="3328353" y="1302447"/>
                </a:lnTo>
                <a:lnTo>
                  <a:pt x="3327083" y="1301572"/>
                </a:lnTo>
                <a:lnTo>
                  <a:pt x="3325813" y="1300697"/>
                </a:lnTo>
                <a:lnTo>
                  <a:pt x="3325496" y="1299822"/>
                </a:lnTo>
                <a:lnTo>
                  <a:pt x="3325496" y="1298947"/>
                </a:lnTo>
                <a:lnTo>
                  <a:pt x="3325813" y="1296615"/>
                </a:lnTo>
                <a:lnTo>
                  <a:pt x="3326131" y="1295449"/>
                </a:lnTo>
                <a:lnTo>
                  <a:pt x="3325813" y="1293991"/>
                </a:lnTo>
                <a:lnTo>
                  <a:pt x="3325496" y="1292826"/>
                </a:lnTo>
                <a:lnTo>
                  <a:pt x="3324543" y="1291658"/>
                </a:lnTo>
                <a:lnTo>
                  <a:pt x="3323273" y="1290201"/>
                </a:lnTo>
                <a:close/>
                <a:moveTo>
                  <a:pt x="2472919" y="1285840"/>
                </a:moveTo>
                <a:lnTo>
                  <a:pt x="2477012" y="1286736"/>
                </a:lnTo>
                <a:lnTo>
                  <a:pt x="2479846" y="1288232"/>
                </a:lnTo>
                <a:lnTo>
                  <a:pt x="2482680" y="1289728"/>
                </a:lnTo>
                <a:lnTo>
                  <a:pt x="2485514" y="1291223"/>
                </a:lnTo>
                <a:lnTo>
                  <a:pt x="2488033" y="1292719"/>
                </a:lnTo>
                <a:lnTo>
                  <a:pt x="2491496" y="1293915"/>
                </a:lnTo>
                <a:lnTo>
                  <a:pt x="2495275" y="1295112"/>
                </a:lnTo>
                <a:lnTo>
                  <a:pt x="2500313" y="1295411"/>
                </a:lnTo>
                <a:lnTo>
                  <a:pt x="2498109" y="1297504"/>
                </a:lnTo>
                <a:lnTo>
                  <a:pt x="2494960" y="1299299"/>
                </a:lnTo>
                <a:lnTo>
                  <a:pt x="2491181" y="1301393"/>
                </a:lnTo>
                <a:lnTo>
                  <a:pt x="2486773" y="1302888"/>
                </a:lnTo>
                <a:lnTo>
                  <a:pt x="2482050" y="1304085"/>
                </a:lnTo>
                <a:lnTo>
                  <a:pt x="2476697" y="1305281"/>
                </a:lnTo>
                <a:lnTo>
                  <a:pt x="2470400" y="1305879"/>
                </a:lnTo>
                <a:lnTo>
                  <a:pt x="2463787" y="1306477"/>
                </a:lnTo>
                <a:lnTo>
                  <a:pt x="2462528" y="1305281"/>
                </a:lnTo>
                <a:lnTo>
                  <a:pt x="2462213" y="1304384"/>
                </a:lnTo>
                <a:lnTo>
                  <a:pt x="2462213" y="1303486"/>
                </a:lnTo>
                <a:lnTo>
                  <a:pt x="2462528" y="1302888"/>
                </a:lnTo>
                <a:lnTo>
                  <a:pt x="2463787" y="1302290"/>
                </a:lnTo>
                <a:lnTo>
                  <a:pt x="2465047" y="1301991"/>
                </a:lnTo>
                <a:lnTo>
                  <a:pt x="2469140" y="1301393"/>
                </a:lnTo>
                <a:lnTo>
                  <a:pt x="2473548" y="1301393"/>
                </a:lnTo>
                <a:lnTo>
                  <a:pt x="2478586" y="1301393"/>
                </a:lnTo>
                <a:lnTo>
                  <a:pt x="2483939" y="1300794"/>
                </a:lnTo>
                <a:lnTo>
                  <a:pt x="2488347" y="1300794"/>
                </a:lnTo>
                <a:lnTo>
                  <a:pt x="2483939" y="1297504"/>
                </a:lnTo>
                <a:lnTo>
                  <a:pt x="2479531" y="1293616"/>
                </a:lnTo>
                <a:lnTo>
                  <a:pt x="2477642" y="1291821"/>
                </a:lnTo>
                <a:lnTo>
                  <a:pt x="2476067" y="1290027"/>
                </a:lnTo>
                <a:lnTo>
                  <a:pt x="2474178" y="1288232"/>
                </a:lnTo>
                <a:close/>
                <a:moveTo>
                  <a:pt x="3508375" y="1285838"/>
                </a:moveTo>
                <a:lnTo>
                  <a:pt x="3510598" y="1286158"/>
                </a:lnTo>
                <a:lnTo>
                  <a:pt x="3512503" y="1287436"/>
                </a:lnTo>
                <a:lnTo>
                  <a:pt x="3513773" y="1288395"/>
                </a:lnTo>
                <a:lnTo>
                  <a:pt x="3515043" y="1289353"/>
                </a:lnTo>
                <a:lnTo>
                  <a:pt x="3515678" y="1290631"/>
                </a:lnTo>
                <a:lnTo>
                  <a:pt x="3516948" y="1291909"/>
                </a:lnTo>
                <a:lnTo>
                  <a:pt x="3517900" y="1294784"/>
                </a:lnTo>
                <a:lnTo>
                  <a:pt x="3519170" y="1297340"/>
                </a:lnTo>
                <a:lnTo>
                  <a:pt x="3520123" y="1299896"/>
                </a:lnTo>
                <a:lnTo>
                  <a:pt x="3521075" y="1301174"/>
                </a:lnTo>
                <a:lnTo>
                  <a:pt x="3522028" y="1302772"/>
                </a:lnTo>
                <a:lnTo>
                  <a:pt x="3522980" y="1303730"/>
                </a:lnTo>
                <a:lnTo>
                  <a:pt x="3524885" y="1304689"/>
                </a:lnTo>
                <a:lnTo>
                  <a:pt x="3528378" y="1305009"/>
                </a:lnTo>
                <a:lnTo>
                  <a:pt x="3530918" y="1305009"/>
                </a:lnTo>
                <a:lnTo>
                  <a:pt x="3533140" y="1305009"/>
                </a:lnTo>
                <a:lnTo>
                  <a:pt x="3534728" y="1304370"/>
                </a:lnTo>
                <a:lnTo>
                  <a:pt x="3535680" y="1304050"/>
                </a:lnTo>
                <a:lnTo>
                  <a:pt x="3536315" y="1303411"/>
                </a:lnTo>
                <a:lnTo>
                  <a:pt x="3536950" y="1301494"/>
                </a:lnTo>
                <a:lnTo>
                  <a:pt x="3537903" y="1299896"/>
                </a:lnTo>
                <a:lnTo>
                  <a:pt x="3538855" y="1299257"/>
                </a:lnTo>
                <a:lnTo>
                  <a:pt x="3539808" y="1298618"/>
                </a:lnTo>
                <a:lnTo>
                  <a:pt x="3541395" y="1298299"/>
                </a:lnTo>
                <a:lnTo>
                  <a:pt x="3543300" y="1297979"/>
                </a:lnTo>
                <a:lnTo>
                  <a:pt x="3546158" y="1297979"/>
                </a:lnTo>
                <a:lnTo>
                  <a:pt x="3549650" y="1298299"/>
                </a:lnTo>
                <a:lnTo>
                  <a:pt x="3549650" y="1299257"/>
                </a:lnTo>
                <a:lnTo>
                  <a:pt x="3549968" y="1299896"/>
                </a:lnTo>
                <a:lnTo>
                  <a:pt x="3550603" y="1300216"/>
                </a:lnTo>
                <a:lnTo>
                  <a:pt x="3551238" y="1300535"/>
                </a:lnTo>
                <a:lnTo>
                  <a:pt x="3553778" y="1300855"/>
                </a:lnTo>
                <a:lnTo>
                  <a:pt x="3556635" y="1300855"/>
                </a:lnTo>
                <a:lnTo>
                  <a:pt x="3557588" y="1306286"/>
                </a:lnTo>
                <a:lnTo>
                  <a:pt x="3553778" y="1307884"/>
                </a:lnTo>
                <a:lnTo>
                  <a:pt x="3550920" y="1308523"/>
                </a:lnTo>
                <a:lnTo>
                  <a:pt x="3548698" y="1308523"/>
                </a:lnTo>
                <a:lnTo>
                  <a:pt x="3546793" y="1308204"/>
                </a:lnTo>
                <a:lnTo>
                  <a:pt x="3541395" y="1307245"/>
                </a:lnTo>
                <a:lnTo>
                  <a:pt x="3537268" y="1307245"/>
                </a:lnTo>
                <a:lnTo>
                  <a:pt x="3531870" y="1307245"/>
                </a:lnTo>
                <a:lnTo>
                  <a:pt x="3534093" y="1308842"/>
                </a:lnTo>
                <a:lnTo>
                  <a:pt x="3535363" y="1311079"/>
                </a:lnTo>
                <a:lnTo>
                  <a:pt x="3535680" y="1312037"/>
                </a:lnTo>
                <a:lnTo>
                  <a:pt x="3535998" y="1312676"/>
                </a:lnTo>
                <a:lnTo>
                  <a:pt x="3535680" y="1314594"/>
                </a:lnTo>
                <a:lnTo>
                  <a:pt x="3534728" y="1316511"/>
                </a:lnTo>
                <a:lnTo>
                  <a:pt x="3533140" y="1318747"/>
                </a:lnTo>
                <a:lnTo>
                  <a:pt x="3530918" y="1320344"/>
                </a:lnTo>
                <a:lnTo>
                  <a:pt x="3528060" y="1322262"/>
                </a:lnTo>
                <a:lnTo>
                  <a:pt x="3525203" y="1323859"/>
                </a:lnTo>
                <a:lnTo>
                  <a:pt x="3521393" y="1325776"/>
                </a:lnTo>
                <a:lnTo>
                  <a:pt x="3513773" y="1328652"/>
                </a:lnTo>
                <a:lnTo>
                  <a:pt x="3505200" y="1331208"/>
                </a:lnTo>
                <a:lnTo>
                  <a:pt x="3496945" y="1333125"/>
                </a:lnTo>
                <a:lnTo>
                  <a:pt x="3495992" y="1330569"/>
                </a:lnTo>
                <a:lnTo>
                  <a:pt x="3495357" y="1328652"/>
                </a:lnTo>
                <a:lnTo>
                  <a:pt x="3495675" y="1326734"/>
                </a:lnTo>
                <a:lnTo>
                  <a:pt x="3495992" y="1325137"/>
                </a:lnTo>
                <a:lnTo>
                  <a:pt x="3496627" y="1323220"/>
                </a:lnTo>
                <a:lnTo>
                  <a:pt x="3497897" y="1321623"/>
                </a:lnTo>
                <a:lnTo>
                  <a:pt x="3499167" y="1320344"/>
                </a:lnTo>
                <a:lnTo>
                  <a:pt x="3500755" y="1319067"/>
                </a:lnTo>
                <a:lnTo>
                  <a:pt x="3495675" y="1319067"/>
                </a:lnTo>
                <a:lnTo>
                  <a:pt x="3491230" y="1319067"/>
                </a:lnTo>
                <a:lnTo>
                  <a:pt x="3487737" y="1319705"/>
                </a:lnTo>
                <a:lnTo>
                  <a:pt x="3484880" y="1320344"/>
                </a:lnTo>
                <a:lnTo>
                  <a:pt x="3482657" y="1321303"/>
                </a:lnTo>
                <a:lnTo>
                  <a:pt x="3481070" y="1322262"/>
                </a:lnTo>
                <a:lnTo>
                  <a:pt x="3479482" y="1323539"/>
                </a:lnTo>
                <a:lnTo>
                  <a:pt x="3478530" y="1325137"/>
                </a:lnTo>
                <a:lnTo>
                  <a:pt x="3477260" y="1328013"/>
                </a:lnTo>
                <a:lnTo>
                  <a:pt x="3475990" y="1331208"/>
                </a:lnTo>
                <a:lnTo>
                  <a:pt x="3475355" y="1332805"/>
                </a:lnTo>
                <a:lnTo>
                  <a:pt x="3474402" y="1334083"/>
                </a:lnTo>
                <a:lnTo>
                  <a:pt x="3473132" y="1335361"/>
                </a:lnTo>
                <a:lnTo>
                  <a:pt x="3471227" y="1336639"/>
                </a:lnTo>
                <a:lnTo>
                  <a:pt x="3469322" y="1336639"/>
                </a:lnTo>
                <a:lnTo>
                  <a:pt x="3468052" y="1336639"/>
                </a:lnTo>
                <a:lnTo>
                  <a:pt x="3467417" y="1336000"/>
                </a:lnTo>
                <a:lnTo>
                  <a:pt x="3467100" y="1335041"/>
                </a:lnTo>
                <a:lnTo>
                  <a:pt x="3466782" y="1333763"/>
                </a:lnTo>
                <a:lnTo>
                  <a:pt x="3466782" y="1332485"/>
                </a:lnTo>
                <a:lnTo>
                  <a:pt x="3467417" y="1328652"/>
                </a:lnTo>
                <a:lnTo>
                  <a:pt x="3467735" y="1324498"/>
                </a:lnTo>
                <a:lnTo>
                  <a:pt x="3467417" y="1322262"/>
                </a:lnTo>
                <a:lnTo>
                  <a:pt x="3467100" y="1320025"/>
                </a:lnTo>
                <a:lnTo>
                  <a:pt x="3466465" y="1318108"/>
                </a:lnTo>
                <a:lnTo>
                  <a:pt x="3464877" y="1315552"/>
                </a:lnTo>
                <a:lnTo>
                  <a:pt x="3462972" y="1313955"/>
                </a:lnTo>
                <a:lnTo>
                  <a:pt x="3460750" y="1312037"/>
                </a:lnTo>
                <a:lnTo>
                  <a:pt x="3467100" y="1311079"/>
                </a:lnTo>
                <a:lnTo>
                  <a:pt x="3472815" y="1310120"/>
                </a:lnTo>
                <a:lnTo>
                  <a:pt x="3477895" y="1309801"/>
                </a:lnTo>
                <a:lnTo>
                  <a:pt x="3482975" y="1309162"/>
                </a:lnTo>
                <a:lnTo>
                  <a:pt x="3488372" y="1309162"/>
                </a:lnTo>
                <a:lnTo>
                  <a:pt x="3493770" y="1309162"/>
                </a:lnTo>
                <a:lnTo>
                  <a:pt x="3499485" y="1310120"/>
                </a:lnTo>
                <a:lnTo>
                  <a:pt x="3506152" y="1310759"/>
                </a:lnTo>
                <a:lnTo>
                  <a:pt x="3505517" y="1310120"/>
                </a:lnTo>
                <a:lnTo>
                  <a:pt x="3505200" y="1308842"/>
                </a:lnTo>
                <a:lnTo>
                  <a:pt x="3504882" y="1306925"/>
                </a:lnTo>
                <a:lnTo>
                  <a:pt x="3505517" y="1302453"/>
                </a:lnTo>
                <a:lnTo>
                  <a:pt x="3505200" y="1299896"/>
                </a:lnTo>
                <a:lnTo>
                  <a:pt x="3504882" y="1299257"/>
                </a:lnTo>
                <a:lnTo>
                  <a:pt x="3504247" y="1298299"/>
                </a:lnTo>
                <a:lnTo>
                  <a:pt x="3502977" y="1297660"/>
                </a:lnTo>
                <a:lnTo>
                  <a:pt x="3501390" y="1297340"/>
                </a:lnTo>
                <a:lnTo>
                  <a:pt x="3499802" y="1297340"/>
                </a:lnTo>
                <a:lnTo>
                  <a:pt x="3497262" y="1297340"/>
                </a:lnTo>
                <a:lnTo>
                  <a:pt x="3497897" y="1296382"/>
                </a:lnTo>
                <a:lnTo>
                  <a:pt x="3498850" y="1295743"/>
                </a:lnTo>
                <a:lnTo>
                  <a:pt x="3501072" y="1294784"/>
                </a:lnTo>
                <a:lnTo>
                  <a:pt x="3507105" y="1292867"/>
                </a:lnTo>
                <a:lnTo>
                  <a:pt x="3509645" y="1291909"/>
                </a:lnTo>
                <a:lnTo>
                  <a:pt x="3510280" y="1291270"/>
                </a:lnTo>
                <a:lnTo>
                  <a:pt x="3510915" y="1290631"/>
                </a:lnTo>
                <a:lnTo>
                  <a:pt x="3510915" y="1289673"/>
                </a:lnTo>
                <a:lnTo>
                  <a:pt x="3510915" y="1288714"/>
                </a:lnTo>
                <a:lnTo>
                  <a:pt x="3509963" y="1287436"/>
                </a:lnTo>
                <a:close/>
                <a:moveTo>
                  <a:pt x="2523794" y="1281081"/>
                </a:moveTo>
                <a:lnTo>
                  <a:pt x="2527763" y="1281691"/>
                </a:lnTo>
                <a:lnTo>
                  <a:pt x="2530409" y="1282302"/>
                </a:lnTo>
                <a:lnTo>
                  <a:pt x="2532393" y="1283218"/>
                </a:lnTo>
                <a:lnTo>
                  <a:pt x="2534047" y="1284134"/>
                </a:lnTo>
                <a:lnTo>
                  <a:pt x="2535370" y="1285049"/>
                </a:lnTo>
                <a:lnTo>
                  <a:pt x="2536031" y="1285966"/>
                </a:lnTo>
                <a:lnTo>
                  <a:pt x="2536031" y="1287492"/>
                </a:lnTo>
                <a:lnTo>
                  <a:pt x="2536031" y="1288408"/>
                </a:lnTo>
                <a:lnTo>
                  <a:pt x="2536031" y="1290544"/>
                </a:lnTo>
                <a:lnTo>
                  <a:pt x="2536031" y="1292682"/>
                </a:lnTo>
                <a:lnTo>
                  <a:pt x="2536362" y="1293903"/>
                </a:lnTo>
                <a:lnTo>
                  <a:pt x="2537023" y="1294818"/>
                </a:lnTo>
                <a:lnTo>
                  <a:pt x="2538346" y="1295429"/>
                </a:lnTo>
                <a:lnTo>
                  <a:pt x="2540000" y="1296346"/>
                </a:lnTo>
                <a:lnTo>
                  <a:pt x="2513211" y="1296956"/>
                </a:lnTo>
                <a:lnTo>
                  <a:pt x="2509903" y="1296651"/>
                </a:lnTo>
                <a:lnTo>
                  <a:pt x="2508580" y="1296040"/>
                </a:lnTo>
                <a:lnTo>
                  <a:pt x="2508250" y="1296040"/>
                </a:lnTo>
                <a:lnTo>
                  <a:pt x="2508580" y="1295735"/>
                </a:lnTo>
                <a:lnTo>
                  <a:pt x="2509573" y="1295429"/>
                </a:lnTo>
                <a:lnTo>
                  <a:pt x="2513872" y="1294818"/>
                </a:lnTo>
                <a:lnTo>
                  <a:pt x="2519495" y="1294513"/>
                </a:lnTo>
                <a:lnTo>
                  <a:pt x="2521810" y="1294208"/>
                </a:lnTo>
                <a:lnTo>
                  <a:pt x="2523794" y="1293903"/>
                </a:lnTo>
                <a:lnTo>
                  <a:pt x="2524786" y="1293293"/>
                </a:lnTo>
                <a:lnTo>
                  <a:pt x="2525778" y="1292682"/>
                </a:lnTo>
                <a:lnTo>
                  <a:pt x="2526109" y="1291766"/>
                </a:lnTo>
                <a:lnTo>
                  <a:pt x="2526440" y="1291155"/>
                </a:lnTo>
                <a:lnTo>
                  <a:pt x="2525778" y="1289019"/>
                </a:lnTo>
                <a:lnTo>
                  <a:pt x="2523794" y="1284744"/>
                </a:lnTo>
                <a:lnTo>
                  <a:pt x="2523463" y="1282607"/>
                </a:lnTo>
                <a:lnTo>
                  <a:pt x="2523463" y="1281691"/>
                </a:lnTo>
                <a:close/>
                <a:moveTo>
                  <a:pt x="3567113" y="1281077"/>
                </a:moveTo>
                <a:lnTo>
                  <a:pt x="3570982" y="1282711"/>
                </a:lnTo>
                <a:lnTo>
                  <a:pt x="3574554" y="1285325"/>
                </a:lnTo>
                <a:lnTo>
                  <a:pt x="3577829" y="1288267"/>
                </a:lnTo>
                <a:lnTo>
                  <a:pt x="3579019" y="1289901"/>
                </a:lnTo>
                <a:lnTo>
                  <a:pt x="3579912" y="1291209"/>
                </a:lnTo>
                <a:lnTo>
                  <a:pt x="3580805" y="1292843"/>
                </a:lnTo>
                <a:lnTo>
                  <a:pt x="3581103" y="1294804"/>
                </a:lnTo>
                <a:lnTo>
                  <a:pt x="3581401" y="1296438"/>
                </a:lnTo>
                <a:lnTo>
                  <a:pt x="3581103" y="1297746"/>
                </a:lnTo>
                <a:lnTo>
                  <a:pt x="3580508" y="1299380"/>
                </a:lnTo>
                <a:lnTo>
                  <a:pt x="3579615" y="1300687"/>
                </a:lnTo>
                <a:lnTo>
                  <a:pt x="3578424" y="1302321"/>
                </a:lnTo>
                <a:lnTo>
                  <a:pt x="3576638" y="1303302"/>
                </a:lnTo>
                <a:lnTo>
                  <a:pt x="3572768" y="1302648"/>
                </a:lnTo>
                <a:lnTo>
                  <a:pt x="3570089" y="1301667"/>
                </a:lnTo>
                <a:lnTo>
                  <a:pt x="3568601" y="1300687"/>
                </a:lnTo>
                <a:lnTo>
                  <a:pt x="3567410" y="1299706"/>
                </a:lnTo>
                <a:lnTo>
                  <a:pt x="3567113" y="1298726"/>
                </a:lnTo>
                <a:lnTo>
                  <a:pt x="3567708" y="1297746"/>
                </a:lnTo>
                <a:lnTo>
                  <a:pt x="3569792" y="1295131"/>
                </a:lnTo>
                <a:lnTo>
                  <a:pt x="3571578" y="1292189"/>
                </a:lnTo>
                <a:lnTo>
                  <a:pt x="3572471" y="1290555"/>
                </a:lnTo>
                <a:lnTo>
                  <a:pt x="3572768" y="1288921"/>
                </a:lnTo>
                <a:lnTo>
                  <a:pt x="3572471" y="1287287"/>
                </a:lnTo>
                <a:lnTo>
                  <a:pt x="3571875" y="1284999"/>
                </a:lnTo>
                <a:lnTo>
                  <a:pt x="3570089" y="1283364"/>
                </a:lnTo>
                <a:close/>
                <a:moveTo>
                  <a:pt x="3416300" y="1274727"/>
                </a:moveTo>
                <a:lnTo>
                  <a:pt x="3417866" y="1274727"/>
                </a:lnTo>
                <a:lnTo>
                  <a:pt x="3420060" y="1274727"/>
                </a:lnTo>
                <a:lnTo>
                  <a:pt x="3426013" y="1275350"/>
                </a:lnTo>
                <a:lnTo>
                  <a:pt x="3433532" y="1276910"/>
                </a:lnTo>
                <a:lnTo>
                  <a:pt x="3441366" y="1279093"/>
                </a:lnTo>
                <a:lnTo>
                  <a:pt x="3448885" y="1282211"/>
                </a:lnTo>
                <a:lnTo>
                  <a:pt x="3452645" y="1283459"/>
                </a:lnTo>
                <a:lnTo>
                  <a:pt x="3455778" y="1285018"/>
                </a:lnTo>
                <a:lnTo>
                  <a:pt x="3458912" y="1286577"/>
                </a:lnTo>
                <a:lnTo>
                  <a:pt x="3461105" y="1288760"/>
                </a:lnTo>
                <a:lnTo>
                  <a:pt x="3462985" y="1290319"/>
                </a:lnTo>
                <a:lnTo>
                  <a:pt x="3463925" y="1292190"/>
                </a:lnTo>
                <a:lnTo>
                  <a:pt x="3460478" y="1292190"/>
                </a:lnTo>
                <a:lnTo>
                  <a:pt x="3457345" y="1291879"/>
                </a:lnTo>
                <a:lnTo>
                  <a:pt x="3454838" y="1291255"/>
                </a:lnTo>
                <a:lnTo>
                  <a:pt x="3452645" y="1290631"/>
                </a:lnTo>
                <a:lnTo>
                  <a:pt x="3451079" y="1289695"/>
                </a:lnTo>
                <a:lnTo>
                  <a:pt x="3449199" y="1288760"/>
                </a:lnTo>
                <a:lnTo>
                  <a:pt x="3446065" y="1286265"/>
                </a:lnTo>
                <a:lnTo>
                  <a:pt x="3442619" y="1284394"/>
                </a:lnTo>
                <a:lnTo>
                  <a:pt x="3440739" y="1283459"/>
                </a:lnTo>
                <a:lnTo>
                  <a:pt x="3438546" y="1282835"/>
                </a:lnTo>
                <a:lnTo>
                  <a:pt x="3435726" y="1282211"/>
                </a:lnTo>
                <a:lnTo>
                  <a:pt x="3432593" y="1282211"/>
                </a:lnTo>
                <a:lnTo>
                  <a:pt x="3428206" y="1282211"/>
                </a:lnTo>
                <a:lnTo>
                  <a:pt x="3423819" y="1282523"/>
                </a:lnTo>
                <a:lnTo>
                  <a:pt x="3423819" y="1280028"/>
                </a:lnTo>
                <a:lnTo>
                  <a:pt x="3423506" y="1278469"/>
                </a:lnTo>
                <a:lnTo>
                  <a:pt x="3422880" y="1277222"/>
                </a:lnTo>
                <a:lnTo>
                  <a:pt x="3421940" y="1276286"/>
                </a:lnTo>
                <a:lnTo>
                  <a:pt x="3420373" y="1275663"/>
                </a:lnTo>
                <a:lnTo>
                  <a:pt x="3418493" y="1275039"/>
                </a:lnTo>
                <a:close/>
                <a:moveTo>
                  <a:pt x="3636963" y="1273138"/>
                </a:moveTo>
                <a:lnTo>
                  <a:pt x="3638593" y="1274500"/>
                </a:lnTo>
                <a:lnTo>
                  <a:pt x="3640223" y="1275860"/>
                </a:lnTo>
                <a:lnTo>
                  <a:pt x="3642831" y="1276881"/>
                </a:lnTo>
                <a:lnTo>
                  <a:pt x="3645113" y="1277901"/>
                </a:lnTo>
                <a:lnTo>
                  <a:pt x="3650981" y="1280283"/>
                </a:lnTo>
                <a:lnTo>
                  <a:pt x="3657175" y="1281643"/>
                </a:lnTo>
                <a:lnTo>
                  <a:pt x="3662717" y="1283344"/>
                </a:lnTo>
                <a:lnTo>
                  <a:pt x="3665652" y="1284365"/>
                </a:lnTo>
                <a:lnTo>
                  <a:pt x="3667934" y="1285385"/>
                </a:lnTo>
                <a:lnTo>
                  <a:pt x="3669890" y="1286746"/>
                </a:lnTo>
                <a:lnTo>
                  <a:pt x="3671846" y="1288787"/>
                </a:lnTo>
                <a:lnTo>
                  <a:pt x="3673150" y="1290488"/>
                </a:lnTo>
                <a:lnTo>
                  <a:pt x="3673476" y="1292189"/>
                </a:lnTo>
                <a:lnTo>
                  <a:pt x="3667608" y="1290488"/>
                </a:lnTo>
                <a:lnTo>
                  <a:pt x="3661413" y="1289127"/>
                </a:lnTo>
                <a:lnTo>
                  <a:pt x="3655219" y="1287426"/>
                </a:lnTo>
                <a:lnTo>
                  <a:pt x="3650003" y="1285385"/>
                </a:lnTo>
                <a:lnTo>
                  <a:pt x="3644787" y="1283344"/>
                </a:lnTo>
                <a:lnTo>
                  <a:pt x="3642505" y="1281984"/>
                </a:lnTo>
                <a:lnTo>
                  <a:pt x="3640549" y="1280623"/>
                </a:lnTo>
                <a:lnTo>
                  <a:pt x="3638919" y="1278582"/>
                </a:lnTo>
                <a:lnTo>
                  <a:pt x="3637941" y="1276881"/>
                </a:lnTo>
                <a:lnTo>
                  <a:pt x="3637289" y="1275180"/>
                </a:lnTo>
                <a:close/>
                <a:moveTo>
                  <a:pt x="1120776" y="1271571"/>
                </a:moveTo>
                <a:lnTo>
                  <a:pt x="1124707" y="1271571"/>
                </a:lnTo>
                <a:lnTo>
                  <a:pt x="1128638" y="1271912"/>
                </a:lnTo>
                <a:lnTo>
                  <a:pt x="1131914" y="1272251"/>
                </a:lnTo>
                <a:lnTo>
                  <a:pt x="1134862" y="1273273"/>
                </a:lnTo>
                <a:lnTo>
                  <a:pt x="1137155" y="1274293"/>
                </a:lnTo>
                <a:lnTo>
                  <a:pt x="1139121" y="1275654"/>
                </a:lnTo>
                <a:lnTo>
                  <a:pt x="1140431" y="1277015"/>
                </a:lnTo>
                <a:lnTo>
                  <a:pt x="1141414" y="1278376"/>
                </a:lnTo>
                <a:lnTo>
                  <a:pt x="1141414" y="1280078"/>
                </a:lnTo>
                <a:lnTo>
                  <a:pt x="1140759" y="1281779"/>
                </a:lnTo>
                <a:lnTo>
                  <a:pt x="1139776" y="1282800"/>
                </a:lnTo>
                <a:lnTo>
                  <a:pt x="1138138" y="1284161"/>
                </a:lnTo>
                <a:lnTo>
                  <a:pt x="1135517" y="1284841"/>
                </a:lnTo>
                <a:lnTo>
                  <a:pt x="1132241" y="1285521"/>
                </a:lnTo>
                <a:lnTo>
                  <a:pt x="1128310" y="1285862"/>
                </a:lnTo>
                <a:lnTo>
                  <a:pt x="1123069" y="1285862"/>
                </a:lnTo>
                <a:close/>
                <a:moveTo>
                  <a:pt x="3519488" y="1271570"/>
                </a:moveTo>
                <a:lnTo>
                  <a:pt x="3521710" y="1272809"/>
                </a:lnTo>
                <a:lnTo>
                  <a:pt x="3523933" y="1273429"/>
                </a:lnTo>
                <a:lnTo>
                  <a:pt x="3529330" y="1274358"/>
                </a:lnTo>
                <a:lnTo>
                  <a:pt x="3540760" y="1276217"/>
                </a:lnTo>
                <a:lnTo>
                  <a:pt x="3545840" y="1277456"/>
                </a:lnTo>
                <a:lnTo>
                  <a:pt x="3548063" y="1278076"/>
                </a:lnTo>
                <a:lnTo>
                  <a:pt x="3549968" y="1278695"/>
                </a:lnTo>
                <a:lnTo>
                  <a:pt x="3551555" y="1280245"/>
                </a:lnTo>
                <a:lnTo>
                  <a:pt x="3552825" y="1281174"/>
                </a:lnTo>
                <a:lnTo>
                  <a:pt x="3554095" y="1282723"/>
                </a:lnTo>
                <a:lnTo>
                  <a:pt x="3554413" y="1284272"/>
                </a:lnTo>
                <a:lnTo>
                  <a:pt x="3542665" y="1282413"/>
                </a:lnTo>
                <a:lnTo>
                  <a:pt x="3537268" y="1281484"/>
                </a:lnTo>
                <a:lnTo>
                  <a:pt x="3532505" y="1280245"/>
                </a:lnTo>
                <a:lnTo>
                  <a:pt x="3528060" y="1278386"/>
                </a:lnTo>
                <a:lnTo>
                  <a:pt x="3524568" y="1276836"/>
                </a:lnTo>
                <a:lnTo>
                  <a:pt x="3522663" y="1275597"/>
                </a:lnTo>
                <a:lnTo>
                  <a:pt x="3521393" y="1274668"/>
                </a:lnTo>
                <a:lnTo>
                  <a:pt x="3520440" y="1273429"/>
                </a:lnTo>
                <a:close/>
                <a:moveTo>
                  <a:pt x="3721439" y="1271552"/>
                </a:moveTo>
                <a:lnTo>
                  <a:pt x="3724830" y="1271866"/>
                </a:lnTo>
                <a:lnTo>
                  <a:pt x="3727296" y="1272811"/>
                </a:lnTo>
                <a:lnTo>
                  <a:pt x="3729762" y="1273440"/>
                </a:lnTo>
                <a:lnTo>
                  <a:pt x="3731611" y="1274385"/>
                </a:lnTo>
                <a:lnTo>
                  <a:pt x="3732844" y="1275330"/>
                </a:lnTo>
                <a:lnTo>
                  <a:pt x="3734077" y="1276590"/>
                </a:lnTo>
                <a:lnTo>
                  <a:pt x="3735310" y="1277849"/>
                </a:lnTo>
                <a:lnTo>
                  <a:pt x="3735927" y="1279108"/>
                </a:lnTo>
                <a:lnTo>
                  <a:pt x="3737776" y="1282257"/>
                </a:lnTo>
                <a:lnTo>
                  <a:pt x="3739317" y="1285091"/>
                </a:lnTo>
                <a:lnTo>
                  <a:pt x="3740859" y="1287925"/>
                </a:lnTo>
                <a:lnTo>
                  <a:pt x="3742092" y="1289185"/>
                </a:lnTo>
                <a:lnTo>
                  <a:pt x="3743325" y="1290130"/>
                </a:lnTo>
                <a:lnTo>
                  <a:pt x="3741475" y="1293278"/>
                </a:lnTo>
                <a:lnTo>
                  <a:pt x="3738701" y="1296742"/>
                </a:lnTo>
                <a:lnTo>
                  <a:pt x="3735618" y="1299576"/>
                </a:lnTo>
                <a:lnTo>
                  <a:pt x="3732536" y="1302725"/>
                </a:lnTo>
                <a:lnTo>
                  <a:pt x="3729145" y="1305559"/>
                </a:lnTo>
                <a:lnTo>
                  <a:pt x="3726371" y="1308392"/>
                </a:lnTo>
                <a:lnTo>
                  <a:pt x="3724213" y="1311856"/>
                </a:lnTo>
                <a:lnTo>
                  <a:pt x="3723288" y="1313431"/>
                </a:lnTo>
                <a:lnTo>
                  <a:pt x="3722364" y="1315320"/>
                </a:lnTo>
                <a:lnTo>
                  <a:pt x="3722980" y="1315635"/>
                </a:lnTo>
                <a:lnTo>
                  <a:pt x="3723597" y="1316264"/>
                </a:lnTo>
                <a:lnTo>
                  <a:pt x="3725446" y="1316894"/>
                </a:lnTo>
                <a:lnTo>
                  <a:pt x="3726987" y="1316894"/>
                </a:lnTo>
                <a:lnTo>
                  <a:pt x="3728837" y="1316264"/>
                </a:lnTo>
                <a:lnTo>
                  <a:pt x="3730995" y="1315320"/>
                </a:lnTo>
                <a:lnTo>
                  <a:pt x="3732536" y="1314375"/>
                </a:lnTo>
                <a:lnTo>
                  <a:pt x="3733769" y="1313431"/>
                </a:lnTo>
                <a:lnTo>
                  <a:pt x="3734385" y="1312171"/>
                </a:lnTo>
                <a:lnTo>
                  <a:pt x="3735002" y="1315949"/>
                </a:lnTo>
                <a:lnTo>
                  <a:pt x="3735002" y="1320988"/>
                </a:lnTo>
                <a:lnTo>
                  <a:pt x="3734694" y="1326341"/>
                </a:lnTo>
                <a:lnTo>
                  <a:pt x="3733769" y="1332009"/>
                </a:lnTo>
                <a:lnTo>
                  <a:pt x="3732844" y="1336732"/>
                </a:lnTo>
                <a:lnTo>
                  <a:pt x="3731303" y="1341455"/>
                </a:lnTo>
                <a:lnTo>
                  <a:pt x="3729762" y="1345234"/>
                </a:lnTo>
                <a:lnTo>
                  <a:pt x="3728529" y="1346808"/>
                </a:lnTo>
                <a:lnTo>
                  <a:pt x="3727604" y="1347752"/>
                </a:lnTo>
                <a:lnTo>
                  <a:pt x="3727604" y="1346493"/>
                </a:lnTo>
                <a:lnTo>
                  <a:pt x="3727604" y="1345548"/>
                </a:lnTo>
                <a:lnTo>
                  <a:pt x="3727296" y="1344919"/>
                </a:lnTo>
                <a:lnTo>
                  <a:pt x="3726063" y="1343974"/>
                </a:lnTo>
                <a:lnTo>
                  <a:pt x="3724521" y="1343344"/>
                </a:lnTo>
                <a:lnTo>
                  <a:pt x="3722364" y="1343029"/>
                </a:lnTo>
                <a:lnTo>
                  <a:pt x="3719589" y="1342714"/>
                </a:lnTo>
                <a:lnTo>
                  <a:pt x="3714041" y="1342714"/>
                </a:lnTo>
                <a:lnTo>
                  <a:pt x="3712808" y="1337676"/>
                </a:lnTo>
                <a:lnTo>
                  <a:pt x="3712191" y="1333268"/>
                </a:lnTo>
                <a:lnTo>
                  <a:pt x="3711883" y="1328860"/>
                </a:lnTo>
                <a:lnTo>
                  <a:pt x="3711575" y="1324766"/>
                </a:lnTo>
                <a:lnTo>
                  <a:pt x="3711883" y="1320673"/>
                </a:lnTo>
                <a:lnTo>
                  <a:pt x="3712500" y="1316894"/>
                </a:lnTo>
                <a:lnTo>
                  <a:pt x="3713733" y="1308707"/>
                </a:lnTo>
                <a:lnTo>
                  <a:pt x="3718356" y="1292019"/>
                </a:lnTo>
                <a:lnTo>
                  <a:pt x="3720206" y="1282572"/>
                </a:lnTo>
                <a:lnTo>
                  <a:pt x="3720822" y="1277219"/>
                </a:lnTo>
                <a:close/>
                <a:moveTo>
                  <a:pt x="4034156" y="1269964"/>
                </a:moveTo>
                <a:lnTo>
                  <a:pt x="4035743" y="1269964"/>
                </a:lnTo>
                <a:lnTo>
                  <a:pt x="4037331" y="1270266"/>
                </a:lnTo>
                <a:lnTo>
                  <a:pt x="4038601" y="1271475"/>
                </a:lnTo>
                <a:lnTo>
                  <a:pt x="4039553" y="1273592"/>
                </a:lnTo>
                <a:lnTo>
                  <a:pt x="4040188" y="1276313"/>
                </a:lnTo>
                <a:lnTo>
                  <a:pt x="4040188" y="1279640"/>
                </a:lnTo>
                <a:lnTo>
                  <a:pt x="4039236" y="1283873"/>
                </a:lnTo>
                <a:lnTo>
                  <a:pt x="4037331" y="1289014"/>
                </a:lnTo>
                <a:lnTo>
                  <a:pt x="4034156" y="1284780"/>
                </a:lnTo>
                <a:lnTo>
                  <a:pt x="4032251" y="1281454"/>
                </a:lnTo>
                <a:lnTo>
                  <a:pt x="4030981" y="1278430"/>
                </a:lnTo>
                <a:lnTo>
                  <a:pt x="4030663" y="1275709"/>
                </a:lnTo>
                <a:lnTo>
                  <a:pt x="4030981" y="1273592"/>
                </a:lnTo>
                <a:lnTo>
                  <a:pt x="4031616" y="1271778"/>
                </a:lnTo>
                <a:lnTo>
                  <a:pt x="4032886" y="1270568"/>
                </a:lnTo>
                <a:close/>
                <a:moveTo>
                  <a:pt x="2508291" y="1268377"/>
                </a:moveTo>
                <a:lnTo>
                  <a:pt x="2508291" y="1269965"/>
                </a:lnTo>
                <a:lnTo>
                  <a:pt x="2507981" y="1271235"/>
                </a:lnTo>
                <a:lnTo>
                  <a:pt x="2507362" y="1272823"/>
                </a:lnTo>
                <a:lnTo>
                  <a:pt x="2506125" y="1274092"/>
                </a:lnTo>
                <a:lnTo>
                  <a:pt x="2503959" y="1274727"/>
                </a:lnTo>
                <a:lnTo>
                  <a:pt x="2502102" y="1275680"/>
                </a:lnTo>
                <a:lnTo>
                  <a:pt x="2499626" y="1276315"/>
                </a:lnTo>
                <a:lnTo>
                  <a:pt x="2496842" y="1276950"/>
                </a:lnTo>
                <a:lnTo>
                  <a:pt x="2497770" y="1277586"/>
                </a:lnTo>
                <a:lnTo>
                  <a:pt x="2498698" y="1278221"/>
                </a:lnTo>
                <a:lnTo>
                  <a:pt x="2499936" y="1278538"/>
                </a:lnTo>
                <a:lnTo>
                  <a:pt x="2501793" y="1278855"/>
                </a:lnTo>
                <a:lnTo>
                  <a:pt x="2509838" y="1279173"/>
                </a:lnTo>
                <a:lnTo>
                  <a:pt x="2509838" y="1279490"/>
                </a:lnTo>
                <a:lnTo>
                  <a:pt x="2509219" y="1280443"/>
                </a:lnTo>
                <a:lnTo>
                  <a:pt x="2507981" y="1281078"/>
                </a:lnTo>
                <a:lnTo>
                  <a:pt x="2506125" y="1281713"/>
                </a:lnTo>
                <a:lnTo>
                  <a:pt x="2503340" y="1282031"/>
                </a:lnTo>
                <a:lnTo>
                  <a:pt x="2491581" y="1282666"/>
                </a:lnTo>
                <a:lnTo>
                  <a:pt x="2493128" y="1281395"/>
                </a:lnTo>
                <a:lnTo>
                  <a:pt x="2494057" y="1279808"/>
                </a:lnTo>
                <a:lnTo>
                  <a:pt x="2494676" y="1278538"/>
                </a:lnTo>
                <a:lnTo>
                  <a:pt x="2494676" y="1277586"/>
                </a:lnTo>
                <a:lnTo>
                  <a:pt x="2494366" y="1276632"/>
                </a:lnTo>
                <a:lnTo>
                  <a:pt x="2493747" y="1275680"/>
                </a:lnTo>
                <a:lnTo>
                  <a:pt x="2493128" y="1275045"/>
                </a:lnTo>
                <a:lnTo>
                  <a:pt x="2492200" y="1274727"/>
                </a:lnTo>
                <a:lnTo>
                  <a:pt x="2491272" y="1274410"/>
                </a:lnTo>
                <a:lnTo>
                  <a:pt x="2489725" y="1274410"/>
                </a:lnTo>
                <a:lnTo>
                  <a:pt x="2488487" y="1274727"/>
                </a:lnTo>
                <a:lnTo>
                  <a:pt x="2487559" y="1275045"/>
                </a:lnTo>
                <a:lnTo>
                  <a:pt x="2486630" y="1275680"/>
                </a:lnTo>
                <a:lnTo>
                  <a:pt x="2485702" y="1276632"/>
                </a:lnTo>
                <a:lnTo>
                  <a:pt x="2485083" y="1278221"/>
                </a:lnTo>
                <a:lnTo>
                  <a:pt x="2484774" y="1279808"/>
                </a:lnTo>
                <a:lnTo>
                  <a:pt x="2479823" y="1279173"/>
                </a:lnTo>
                <a:lnTo>
                  <a:pt x="2476419" y="1278221"/>
                </a:lnTo>
                <a:lnTo>
                  <a:pt x="2474253" y="1277586"/>
                </a:lnTo>
                <a:lnTo>
                  <a:pt x="2473634" y="1277268"/>
                </a:lnTo>
                <a:lnTo>
                  <a:pt x="2473325" y="1276632"/>
                </a:lnTo>
                <a:lnTo>
                  <a:pt x="2473325" y="1276315"/>
                </a:lnTo>
                <a:lnTo>
                  <a:pt x="2473325" y="1275997"/>
                </a:lnTo>
                <a:lnTo>
                  <a:pt x="2474562" y="1275045"/>
                </a:lnTo>
                <a:lnTo>
                  <a:pt x="2476419" y="1274092"/>
                </a:lnTo>
                <a:lnTo>
                  <a:pt x="2478895" y="1273457"/>
                </a:lnTo>
                <a:lnTo>
                  <a:pt x="2485702" y="1271553"/>
                </a:lnTo>
                <a:lnTo>
                  <a:pt x="2493438" y="1269965"/>
                </a:lnTo>
                <a:lnTo>
                  <a:pt x="2501174" y="1269012"/>
                </a:lnTo>
                <a:close/>
                <a:moveTo>
                  <a:pt x="2397593" y="1268377"/>
                </a:moveTo>
                <a:lnTo>
                  <a:pt x="2399800" y="1269000"/>
                </a:lnTo>
                <a:lnTo>
                  <a:pt x="2402009" y="1269934"/>
                </a:lnTo>
                <a:lnTo>
                  <a:pt x="2405477" y="1271802"/>
                </a:lnTo>
                <a:lnTo>
                  <a:pt x="2407684" y="1272735"/>
                </a:lnTo>
                <a:lnTo>
                  <a:pt x="2410523" y="1273358"/>
                </a:lnTo>
                <a:lnTo>
                  <a:pt x="2413675" y="1273669"/>
                </a:lnTo>
                <a:lnTo>
                  <a:pt x="2418089" y="1273358"/>
                </a:lnTo>
                <a:lnTo>
                  <a:pt x="2417774" y="1274292"/>
                </a:lnTo>
                <a:lnTo>
                  <a:pt x="2417143" y="1275226"/>
                </a:lnTo>
                <a:lnTo>
                  <a:pt x="2415882" y="1275848"/>
                </a:lnTo>
                <a:lnTo>
                  <a:pt x="2414305" y="1276160"/>
                </a:lnTo>
                <a:lnTo>
                  <a:pt x="2410837" y="1276471"/>
                </a:lnTo>
                <a:lnTo>
                  <a:pt x="2406422" y="1276471"/>
                </a:lnTo>
                <a:lnTo>
                  <a:pt x="2402323" y="1275848"/>
                </a:lnTo>
                <a:lnTo>
                  <a:pt x="2397908" y="1275226"/>
                </a:lnTo>
                <a:lnTo>
                  <a:pt x="2391917" y="1273980"/>
                </a:lnTo>
                <a:lnTo>
                  <a:pt x="2391917" y="1275226"/>
                </a:lnTo>
                <a:lnTo>
                  <a:pt x="2392232" y="1276471"/>
                </a:lnTo>
                <a:lnTo>
                  <a:pt x="2392863" y="1277405"/>
                </a:lnTo>
                <a:lnTo>
                  <a:pt x="2393494" y="1278338"/>
                </a:lnTo>
                <a:lnTo>
                  <a:pt x="2394755" y="1278961"/>
                </a:lnTo>
                <a:lnTo>
                  <a:pt x="2396017" y="1279895"/>
                </a:lnTo>
                <a:lnTo>
                  <a:pt x="2399170" y="1280829"/>
                </a:lnTo>
                <a:lnTo>
                  <a:pt x="2403270" y="1281451"/>
                </a:lnTo>
                <a:lnTo>
                  <a:pt x="2407684" y="1281763"/>
                </a:lnTo>
                <a:lnTo>
                  <a:pt x="2413360" y="1281763"/>
                </a:lnTo>
                <a:lnTo>
                  <a:pt x="2419351" y="1281451"/>
                </a:lnTo>
                <a:lnTo>
                  <a:pt x="2416197" y="1282385"/>
                </a:lnTo>
                <a:lnTo>
                  <a:pt x="2413360" y="1283008"/>
                </a:lnTo>
                <a:lnTo>
                  <a:pt x="2410523" y="1283631"/>
                </a:lnTo>
                <a:lnTo>
                  <a:pt x="2407368" y="1283941"/>
                </a:lnTo>
                <a:lnTo>
                  <a:pt x="2401377" y="1284253"/>
                </a:lnTo>
                <a:lnTo>
                  <a:pt x="2395386" y="1284253"/>
                </a:lnTo>
                <a:lnTo>
                  <a:pt x="2383719" y="1283319"/>
                </a:lnTo>
                <a:lnTo>
                  <a:pt x="2378358" y="1282696"/>
                </a:lnTo>
                <a:lnTo>
                  <a:pt x="2374259" y="1282696"/>
                </a:lnTo>
                <a:lnTo>
                  <a:pt x="2373313" y="1280829"/>
                </a:lnTo>
                <a:lnTo>
                  <a:pt x="2373313" y="1279272"/>
                </a:lnTo>
                <a:lnTo>
                  <a:pt x="2373943" y="1278027"/>
                </a:lnTo>
                <a:lnTo>
                  <a:pt x="2375205" y="1277093"/>
                </a:lnTo>
                <a:lnTo>
                  <a:pt x="2376781" y="1276471"/>
                </a:lnTo>
                <a:lnTo>
                  <a:pt x="2378673" y="1275848"/>
                </a:lnTo>
                <a:lnTo>
                  <a:pt x="2383403" y="1274603"/>
                </a:lnTo>
                <a:lnTo>
                  <a:pt x="2388764" y="1273669"/>
                </a:lnTo>
                <a:lnTo>
                  <a:pt x="2392863" y="1272735"/>
                </a:lnTo>
                <a:lnTo>
                  <a:pt x="2395070" y="1271490"/>
                </a:lnTo>
                <a:lnTo>
                  <a:pt x="2396332" y="1270867"/>
                </a:lnTo>
                <a:lnTo>
                  <a:pt x="2397278" y="1269622"/>
                </a:lnTo>
                <a:close/>
                <a:moveTo>
                  <a:pt x="1192213" y="1266789"/>
                </a:moveTo>
                <a:lnTo>
                  <a:pt x="1194436" y="1267424"/>
                </a:lnTo>
                <a:lnTo>
                  <a:pt x="1196976" y="1268059"/>
                </a:lnTo>
                <a:lnTo>
                  <a:pt x="1202690" y="1269012"/>
                </a:lnTo>
                <a:lnTo>
                  <a:pt x="1216025" y="1269965"/>
                </a:lnTo>
                <a:lnTo>
                  <a:pt x="1222376" y="1270600"/>
                </a:lnTo>
                <a:lnTo>
                  <a:pt x="1225233" y="1270917"/>
                </a:lnTo>
                <a:lnTo>
                  <a:pt x="1227456" y="1271870"/>
                </a:lnTo>
                <a:lnTo>
                  <a:pt x="1229996" y="1272505"/>
                </a:lnTo>
                <a:lnTo>
                  <a:pt x="1231583" y="1273774"/>
                </a:lnTo>
                <a:lnTo>
                  <a:pt x="1232536" y="1274727"/>
                </a:lnTo>
                <a:lnTo>
                  <a:pt x="1233172" y="1276315"/>
                </a:lnTo>
                <a:lnTo>
                  <a:pt x="1226821" y="1275362"/>
                </a:lnTo>
                <a:lnTo>
                  <a:pt x="1222058" y="1275045"/>
                </a:lnTo>
                <a:lnTo>
                  <a:pt x="1218565" y="1275045"/>
                </a:lnTo>
                <a:lnTo>
                  <a:pt x="1216660" y="1275362"/>
                </a:lnTo>
                <a:lnTo>
                  <a:pt x="1216025" y="1275680"/>
                </a:lnTo>
                <a:lnTo>
                  <a:pt x="1216025" y="1275997"/>
                </a:lnTo>
                <a:lnTo>
                  <a:pt x="1216025" y="1276315"/>
                </a:lnTo>
                <a:lnTo>
                  <a:pt x="1216025" y="1276950"/>
                </a:lnTo>
                <a:lnTo>
                  <a:pt x="1217295" y="1277903"/>
                </a:lnTo>
                <a:lnTo>
                  <a:pt x="1219200" y="1279490"/>
                </a:lnTo>
                <a:lnTo>
                  <a:pt x="1222058" y="1280760"/>
                </a:lnTo>
                <a:lnTo>
                  <a:pt x="1224916" y="1282030"/>
                </a:lnTo>
                <a:lnTo>
                  <a:pt x="1232218" y="1284253"/>
                </a:lnTo>
                <a:lnTo>
                  <a:pt x="1236663" y="1285206"/>
                </a:lnTo>
                <a:lnTo>
                  <a:pt x="1240473" y="1285841"/>
                </a:lnTo>
                <a:lnTo>
                  <a:pt x="1244283" y="1286793"/>
                </a:lnTo>
                <a:lnTo>
                  <a:pt x="1247776" y="1287111"/>
                </a:lnTo>
                <a:lnTo>
                  <a:pt x="1245872" y="1289016"/>
                </a:lnTo>
                <a:lnTo>
                  <a:pt x="1243332" y="1289969"/>
                </a:lnTo>
                <a:lnTo>
                  <a:pt x="1241108" y="1290604"/>
                </a:lnTo>
                <a:lnTo>
                  <a:pt x="1238568" y="1290604"/>
                </a:lnTo>
                <a:lnTo>
                  <a:pt x="1236028" y="1290286"/>
                </a:lnTo>
                <a:lnTo>
                  <a:pt x="1233488" y="1289333"/>
                </a:lnTo>
                <a:lnTo>
                  <a:pt x="1228726" y="1287428"/>
                </a:lnTo>
                <a:lnTo>
                  <a:pt x="1224281" y="1284888"/>
                </a:lnTo>
                <a:lnTo>
                  <a:pt x="1222376" y="1283936"/>
                </a:lnTo>
                <a:lnTo>
                  <a:pt x="1220471" y="1283301"/>
                </a:lnTo>
                <a:lnTo>
                  <a:pt x="1218565" y="1282983"/>
                </a:lnTo>
                <a:lnTo>
                  <a:pt x="1217295" y="1282983"/>
                </a:lnTo>
                <a:lnTo>
                  <a:pt x="1216025" y="1283618"/>
                </a:lnTo>
                <a:lnTo>
                  <a:pt x="1215073" y="1284888"/>
                </a:lnTo>
                <a:lnTo>
                  <a:pt x="1212215" y="1282665"/>
                </a:lnTo>
                <a:lnTo>
                  <a:pt x="1209358" y="1280760"/>
                </a:lnTo>
                <a:lnTo>
                  <a:pt x="1202373" y="1276633"/>
                </a:lnTo>
                <a:lnTo>
                  <a:pt x="1198880" y="1274409"/>
                </a:lnTo>
                <a:lnTo>
                  <a:pt x="1196023" y="1272505"/>
                </a:lnTo>
                <a:lnTo>
                  <a:pt x="1194753" y="1270917"/>
                </a:lnTo>
                <a:lnTo>
                  <a:pt x="1193800" y="1269647"/>
                </a:lnTo>
                <a:lnTo>
                  <a:pt x="1193165" y="1268059"/>
                </a:lnTo>
                <a:close/>
                <a:moveTo>
                  <a:pt x="2879408" y="1263614"/>
                </a:moveTo>
                <a:lnTo>
                  <a:pt x="2879726" y="1266509"/>
                </a:lnTo>
                <a:lnTo>
                  <a:pt x="2879408" y="1269082"/>
                </a:lnTo>
                <a:lnTo>
                  <a:pt x="2878456" y="1274872"/>
                </a:lnTo>
                <a:lnTo>
                  <a:pt x="2876868" y="1280662"/>
                </a:lnTo>
                <a:lnTo>
                  <a:pt x="2875281" y="1286774"/>
                </a:lnTo>
                <a:lnTo>
                  <a:pt x="2873693" y="1293207"/>
                </a:lnTo>
                <a:lnTo>
                  <a:pt x="2872741" y="1299640"/>
                </a:lnTo>
                <a:lnTo>
                  <a:pt x="2872741" y="1303178"/>
                </a:lnTo>
                <a:lnTo>
                  <a:pt x="2872741" y="1306395"/>
                </a:lnTo>
                <a:lnTo>
                  <a:pt x="2873058" y="1309290"/>
                </a:lnTo>
                <a:lnTo>
                  <a:pt x="2873693" y="1312506"/>
                </a:lnTo>
                <a:lnTo>
                  <a:pt x="2869248" y="1311541"/>
                </a:lnTo>
                <a:lnTo>
                  <a:pt x="2865438" y="1310898"/>
                </a:lnTo>
                <a:lnTo>
                  <a:pt x="2863850" y="1311220"/>
                </a:lnTo>
                <a:lnTo>
                  <a:pt x="2862263" y="1311220"/>
                </a:lnTo>
                <a:lnTo>
                  <a:pt x="2861310" y="1311863"/>
                </a:lnTo>
                <a:lnTo>
                  <a:pt x="2860675" y="1312828"/>
                </a:lnTo>
                <a:lnTo>
                  <a:pt x="2859088" y="1311220"/>
                </a:lnTo>
                <a:lnTo>
                  <a:pt x="2858135" y="1309290"/>
                </a:lnTo>
                <a:lnTo>
                  <a:pt x="2857818" y="1307681"/>
                </a:lnTo>
                <a:lnTo>
                  <a:pt x="2858453" y="1306395"/>
                </a:lnTo>
                <a:lnTo>
                  <a:pt x="2859088" y="1304786"/>
                </a:lnTo>
                <a:lnTo>
                  <a:pt x="2860358" y="1303500"/>
                </a:lnTo>
                <a:lnTo>
                  <a:pt x="2863215" y="1299961"/>
                </a:lnTo>
                <a:lnTo>
                  <a:pt x="2866708" y="1297067"/>
                </a:lnTo>
                <a:lnTo>
                  <a:pt x="2868296" y="1295458"/>
                </a:lnTo>
                <a:lnTo>
                  <a:pt x="2869248" y="1293207"/>
                </a:lnTo>
                <a:lnTo>
                  <a:pt x="2870201" y="1291599"/>
                </a:lnTo>
                <a:lnTo>
                  <a:pt x="2870518" y="1289347"/>
                </a:lnTo>
                <a:lnTo>
                  <a:pt x="2870201" y="1287417"/>
                </a:lnTo>
                <a:lnTo>
                  <a:pt x="2869248" y="1284844"/>
                </a:lnTo>
                <a:lnTo>
                  <a:pt x="2868296" y="1283879"/>
                </a:lnTo>
                <a:lnTo>
                  <a:pt x="2867343" y="1283235"/>
                </a:lnTo>
                <a:lnTo>
                  <a:pt x="2866708" y="1282914"/>
                </a:lnTo>
                <a:lnTo>
                  <a:pt x="2865756" y="1282914"/>
                </a:lnTo>
                <a:lnTo>
                  <a:pt x="2863850" y="1283235"/>
                </a:lnTo>
                <a:lnTo>
                  <a:pt x="2861310" y="1283879"/>
                </a:lnTo>
                <a:lnTo>
                  <a:pt x="2859088" y="1284522"/>
                </a:lnTo>
                <a:lnTo>
                  <a:pt x="2855913" y="1284522"/>
                </a:lnTo>
                <a:lnTo>
                  <a:pt x="2854643" y="1284522"/>
                </a:lnTo>
                <a:lnTo>
                  <a:pt x="2853055" y="1284201"/>
                </a:lnTo>
                <a:lnTo>
                  <a:pt x="2851150" y="1283557"/>
                </a:lnTo>
                <a:lnTo>
                  <a:pt x="2849563" y="1282914"/>
                </a:lnTo>
                <a:lnTo>
                  <a:pt x="2850198" y="1281305"/>
                </a:lnTo>
                <a:lnTo>
                  <a:pt x="2851150" y="1280019"/>
                </a:lnTo>
                <a:lnTo>
                  <a:pt x="2852738" y="1278410"/>
                </a:lnTo>
                <a:lnTo>
                  <a:pt x="2854643" y="1277124"/>
                </a:lnTo>
                <a:lnTo>
                  <a:pt x="2859088" y="1275194"/>
                </a:lnTo>
                <a:lnTo>
                  <a:pt x="2864485" y="1273264"/>
                </a:lnTo>
                <a:lnTo>
                  <a:pt x="2869248" y="1271334"/>
                </a:lnTo>
                <a:lnTo>
                  <a:pt x="2874011" y="1269404"/>
                </a:lnTo>
                <a:lnTo>
                  <a:pt x="2875916" y="1268117"/>
                </a:lnTo>
                <a:lnTo>
                  <a:pt x="2877186" y="1266830"/>
                </a:lnTo>
                <a:lnTo>
                  <a:pt x="2878773" y="1265544"/>
                </a:lnTo>
                <a:close/>
                <a:moveTo>
                  <a:pt x="3472334" y="1262044"/>
                </a:moveTo>
                <a:lnTo>
                  <a:pt x="3475881" y="1262687"/>
                </a:lnTo>
                <a:lnTo>
                  <a:pt x="3478461" y="1263650"/>
                </a:lnTo>
                <a:lnTo>
                  <a:pt x="3481040" y="1265257"/>
                </a:lnTo>
                <a:lnTo>
                  <a:pt x="3482653" y="1266542"/>
                </a:lnTo>
                <a:lnTo>
                  <a:pt x="3484265" y="1268149"/>
                </a:lnTo>
                <a:lnTo>
                  <a:pt x="3485232" y="1269755"/>
                </a:lnTo>
                <a:lnTo>
                  <a:pt x="3487167" y="1273611"/>
                </a:lnTo>
                <a:lnTo>
                  <a:pt x="3489747" y="1277468"/>
                </a:lnTo>
                <a:lnTo>
                  <a:pt x="3491037" y="1279717"/>
                </a:lnTo>
                <a:lnTo>
                  <a:pt x="3492327" y="1281966"/>
                </a:lnTo>
                <a:lnTo>
                  <a:pt x="3494261" y="1283895"/>
                </a:lnTo>
                <a:lnTo>
                  <a:pt x="3496841" y="1285501"/>
                </a:lnTo>
                <a:lnTo>
                  <a:pt x="3499743" y="1287108"/>
                </a:lnTo>
                <a:lnTo>
                  <a:pt x="3503613" y="1289036"/>
                </a:lnTo>
                <a:lnTo>
                  <a:pt x="3500066" y="1289036"/>
                </a:lnTo>
                <a:lnTo>
                  <a:pt x="3496841" y="1289036"/>
                </a:lnTo>
                <a:lnTo>
                  <a:pt x="3494261" y="1288715"/>
                </a:lnTo>
                <a:lnTo>
                  <a:pt x="3492004" y="1288072"/>
                </a:lnTo>
                <a:lnTo>
                  <a:pt x="3488135" y="1286465"/>
                </a:lnTo>
                <a:lnTo>
                  <a:pt x="3484265" y="1284858"/>
                </a:lnTo>
                <a:lnTo>
                  <a:pt x="3480718" y="1283252"/>
                </a:lnTo>
                <a:lnTo>
                  <a:pt x="3475881" y="1282288"/>
                </a:lnTo>
                <a:lnTo>
                  <a:pt x="3473301" y="1281966"/>
                </a:lnTo>
                <a:lnTo>
                  <a:pt x="3470077" y="1281645"/>
                </a:lnTo>
                <a:lnTo>
                  <a:pt x="3466852" y="1281645"/>
                </a:lnTo>
                <a:lnTo>
                  <a:pt x="3462338" y="1281966"/>
                </a:lnTo>
                <a:lnTo>
                  <a:pt x="3462983" y="1280681"/>
                </a:lnTo>
                <a:lnTo>
                  <a:pt x="3463628" y="1279396"/>
                </a:lnTo>
                <a:lnTo>
                  <a:pt x="3464595" y="1278110"/>
                </a:lnTo>
                <a:lnTo>
                  <a:pt x="3466207" y="1277146"/>
                </a:lnTo>
                <a:lnTo>
                  <a:pt x="3471689" y="1273611"/>
                </a:lnTo>
                <a:lnTo>
                  <a:pt x="3473301" y="1272648"/>
                </a:lnTo>
                <a:lnTo>
                  <a:pt x="3474269" y="1271362"/>
                </a:lnTo>
                <a:lnTo>
                  <a:pt x="3474914" y="1270398"/>
                </a:lnTo>
                <a:lnTo>
                  <a:pt x="3475559" y="1269112"/>
                </a:lnTo>
                <a:lnTo>
                  <a:pt x="3475559" y="1267506"/>
                </a:lnTo>
                <a:lnTo>
                  <a:pt x="3475236" y="1266220"/>
                </a:lnTo>
                <a:lnTo>
                  <a:pt x="3474269" y="1263971"/>
                </a:lnTo>
                <a:close/>
                <a:moveTo>
                  <a:pt x="2496319" y="1250934"/>
                </a:moveTo>
                <a:lnTo>
                  <a:pt x="2499981" y="1251252"/>
                </a:lnTo>
                <a:lnTo>
                  <a:pt x="2500314" y="1252522"/>
                </a:lnTo>
                <a:lnTo>
                  <a:pt x="2500314" y="1253474"/>
                </a:lnTo>
                <a:lnTo>
                  <a:pt x="2499981" y="1254427"/>
                </a:lnTo>
                <a:lnTo>
                  <a:pt x="2499648" y="1255378"/>
                </a:lnTo>
                <a:lnTo>
                  <a:pt x="2497651" y="1257283"/>
                </a:lnTo>
                <a:lnTo>
                  <a:pt x="2495986" y="1258871"/>
                </a:lnTo>
                <a:lnTo>
                  <a:pt x="2491659" y="1261727"/>
                </a:lnTo>
                <a:lnTo>
                  <a:pt x="2489662" y="1263314"/>
                </a:lnTo>
                <a:lnTo>
                  <a:pt x="2489329" y="1264585"/>
                </a:lnTo>
                <a:lnTo>
                  <a:pt x="2488663" y="1265220"/>
                </a:lnTo>
                <a:lnTo>
                  <a:pt x="2486000" y="1264902"/>
                </a:lnTo>
                <a:lnTo>
                  <a:pt x="2484003" y="1263950"/>
                </a:lnTo>
                <a:lnTo>
                  <a:pt x="2482006" y="1262997"/>
                </a:lnTo>
                <a:lnTo>
                  <a:pt x="2480674" y="1261727"/>
                </a:lnTo>
                <a:lnTo>
                  <a:pt x="2480009" y="1260775"/>
                </a:lnTo>
                <a:lnTo>
                  <a:pt x="2479676" y="1259506"/>
                </a:lnTo>
                <a:lnTo>
                  <a:pt x="2480009" y="1257918"/>
                </a:lnTo>
                <a:lnTo>
                  <a:pt x="2480674" y="1256331"/>
                </a:lnTo>
                <a:lnTo>
                  <a:pt x="2481673" y="1255061"/>
                </a:lnTo>
                <a:lnTo>
                  <a:pt x="2483337" y="1254109"/>
                </a:lnTo>
                <a:lnTo>
                  <a:pt x="2485002" y="1252839"/>
                </a:lnTo>
                <a:lnTo>
                  <a:pt x="2487332" y="1252204"/>
                </a:lnTo>
                <a:lnTo>
                  <a:pt x="2489662" y="1251569"/>
                </a:lnTo>
                <a:lnTo>
                  <a:pt x="2492991" y="1251252"/>
                </a:lnTo>
                <a:close/>
                <a:moveTo>
                  <a:pt x="3829051" y="1249348"/>
                </a:moveTo>
                <a:lnTo>
                  <a:pt x="3833975" y="1249659"/>
                </a:lnTo>
                <a:lnTo>
                  <a:pt x="3837977" y="1250903"/>
                </a:lnTo>
                <a:lnTo>
                  <a:pt x="3841670" y="1252148"/>
                </a:lnTo>
                <a:lnTo>
                  <a:pt x="3844440" y="1253393"/>
                </a:lnTo>
                <a:lnTo>
                  <a:pt x="3846902" y="1255260"/>
                </a:lnTo>
                <a:lnTo>
                  <a:pt x="3848749" y="1257128"/>
                </a:lnTo>
                <a:lnTo>
                  <a:pt x="3850288" y="1259306"/>
                </a:lnTo>
                <a:lnTo>
                  <a:pt x="3851211" y="1261795"/>
                </a:lnTo>
                <a:lnTo>
                  <a:pt x="3853058" y="1266775"/>
                </a:lnTo>
                <a:lnTo>
                  <a:pt x="3854905" y="1271446"/>
                </a:lnTo>
                <a:lnTo>
                  <a:pt x="3855520" y="1274247"/>
                </a:lnTo>
                <a:lnTo>
                  <a:pt x="3856444" y="1276426"/>
                </a:lnTo>
                <a:lnTo>
                  <a:pt x="3857675" y="1278606"/>
                </a:lnTo>
                <a:lnTo>
                  <a:pt x="3859214" y="1281097"/>
                </a:lnTo>
                <a:lnTo>
                  <a:pt x="3853366" y="1279229"/>
                </a:lnTo>
                <a:lnTo>
                  <a:pt x="3849365" y="1277983"/>
                </a:lnTo>
                <a:lnTo>
                  <a:pt x="3845671" y="1276115"/>
                </a:lnTo>
                <a:lnTo>
                  <a:pt x="3843517" y="1274559"/>
                </a:lnTo>
                <a:lnTo>
                  <a:pt x="3842286" y="1272691"/>
                </a:lnTo>
                <a:lnTo>
                  <a:pt x="3841670" y="1270823"/>
                </a:lnTo>
                <a:lnTo>
                  <a:pt x="3841362" y="1268643"/>
                </a:lnTo>
                <a:lnTo>
                  <a:pt x="3841054" y="1266775"/>
                </a:lnTo>
                <a:lnTo>
                  <a:pt x="3841054" y="1262418"/>
                </a:lnTo>
                <a:lnTo>
                  <a:pt x="3840747" y="1260240"/>
                </a:lnTo>
                <a:lnTo>
                  <a:pt x="3840131" y="1258373"/>
                </a:lnTo>
                <a:lnTo>
                  <a:pt x="3838592" y="1255883"/>
                </a:lnTo>
                <a:lnTo>
                  <a:pt x="3836438" y="1253704"/>
                </a:lnTo>
                <a:lnTo>
                  <a:pt x="3833360" y="1251836"/>
                </a:lnTo>
                <a:close/>
                <a:moveTo>
                  <a:pt x="3724876" y="1249348"/>
                </a:moveTo>
                <a:lnTo>
                  <a:pt x="3728651" y="1250617"/>
                </a:lnTo>
                <a:lnTo>
                  <a:pt x="3733369" y="1251252"/>
                </a:lnTo>
                <a:lnTo>
                  <a:pt x="3738402" y="1251569"/>
                </a:lnTo>
                <a:lnTo>
                  <a:pt x="3744694" y="1251569"/>
                </a:lnTo>
                <a:lnTo>
                  <a:pt x="3741234" y="1252522"/>
                </a:lnTo>
                <a:lnTo>
                  <a:pt x="3739032" y="1253792"/>
                </a:lnTo>
                <a:lnTo>
                  <a:pt x="3737773" y="1255061"/>
                </a:lnTo>
                <a:lnTo>
                  <a:pt x="3736830" y="1256648"/>
                </a:lnTo>
                <a:lnTo>
                  <a:pt x="3736830" y="1258553"/>
                </a:lnTo>
                <a:lnTo>
                  <a:pt x="3737459" y="1260141"/>
                </a:lnTo>
                <a:lnTo>
                  <a:pt x="3738402" y="1261727"/>
                </a:lnTo>
                <a:lnTo>
                  <a:pt x="3739661" y="1262997"/>
                </a:lnTo>
                <a:lnTo>
                  <a:pt x="3741234" y="1264267"/>
                </a:lnTo>
                <a:lnTo>
                  <a:pt x="3742806" y="1265537"/>
                </a:lnTo>
                <a:lnTo>
                  <a:pt x="3745009" y="1266172"/>
                </a:lnTo>
                <a:lnTo>
                  <a:pt x="3746581" y="1266490"/>
                </a:lnTo>
                <a:lnTo>
                  <a:pt x="3748469" y="1266172"/>
                </a:lnTo>
                <a:lnTo>
                  <a:pt x="3750042" y="1265537"/>
                </a:lnTo>
                <a:lnTo>
                  <a:pt x="3751300" y="1263949"/>
                </a:lnTo>
                <a:lnTo>
                  <a:pt x="3752873" y="1262362"/>
                </a:lnTo>
                <a:lnTo>
                  <a:pt x="3755704" y="1263314"/>
                </a:lnTo>
                <a:lnTo>
                  <a:pt x="3758221" y="1265219"/>
                </a:lnTo>
                <a:lnTo>
                  <a:pt x="3760423" y="1266807"/>
                </a:lnTo>
                <a:lnTo>
                  <a:pt x="3762310" y="1268712"/>
                </a:lnTo>
                <a:lnTo>
                  <a:pt x="3763569" y="1270935"/>
                </a:lnTo>
                <a:lnTo>
                  <a:pt x="3764512" y="1273158"/>
                </a:lnTo>
                <a:lnTo>
                  <a:pt x="3767029" y="1277604"/>
                </a:lnTo>
                <a:lnTo>
                  <a:pt x="3767973" y="1279509"/>
                </a:lnTo>
                <a:lnTo>
                  <a:pt x="3769545" y="1281732"/>
                </a:lnTo>
                <a:lnTo>
                  <a:pt x="3771118" y="1283637"/>
                </a:lnTo>
                <a:lnTo>
                  <a:pt x="3773635" y="1285225"/>
                </a:lnTo>
                <a:lnTo>
                  <a:pt x="3776466" y="1286496"/>
                </a:lnTo>
                <a:lnTo>
                  <a:pt x="3779612" y="1287766"/>
                </a:lnTo>
                <a:lnTo>
                  <a:pt x="3784016" y="1288719"/>
                </a:lnTo>
                <a:lnTo>
                  <a:pt x="3789364" y="1288719"/>
                </a:lnTo>
                <a:lnTo>
                  <a:pt x="3789049" y="1289353"/>
                </a:lnTo>
                <a:lnTo>
                  <a:pt x="3788420" y="1289988"/>
                </a:lnTo>
                <a:lnTo>
                  <a:pt x="3785903" y="1290622"/>
                </a:lnTo>
                <a:lnTo>
                  <a:pt x="3783387" y="1291258"/>
                </a:lnTo>
                <a:lnTo>
                  <a:pt x="3779612" y="1291575"/>
                </a:lnTo>
                <a:lnTo>
                  <a:pt x="3771747" y="1291893"/>
                </a:lnTo>
                <a:lnTo>
                  <a:pt x="3763883" y="1292210"/>
                </a:lnTo>
                <a:lnTo>
                  <a:pt x="3761366" y="1290941"/>
                </a:lnTo>
                <a:lnTo>
                  <a:pt x="3759164" y="1289671"/>
                </a:lnTo>
                <a:lnTo>
                  <a:pt x="3756962" y="1288083"/>
                </a:lnTo>
                <a:lnTo>
                  <a:pt x="3755390" y="1285861"/>
                </a:lnTo>
                <a:lnTo>
                  <a:pt x="3754446" y="1283955"/>
                </a:lnTo>
                <a:lnTo>
                  <a:pt x="3753188" y="1282050"/>
                </a:lnTo>
                <a:lnTo>
                  <a:pt x="3750985" y="1277921"/>
                </a:lnTo>
                <a:lnTo>
                  <a:pt x="3749727" y="1276016"/>
                </a:lnTo>
                <a:lnTo>
                  <a:pt x="3748154" y="1274110"/>
                </a:lnTo>
                <a:lnTo>
                  <a:pt x="3746581" y="1272523"/>
                </a:lnTo>
                <a:lnTo>
                  <a:pt x="3743750" y="1270935"/>
                </a:lnTo>
                <a:lnTo>
                  <a:pt x="3741234" y="1269665"/>
                </a:lnTo>
                <a:lnTo>
                  <a:pt x="3737773" y="1269030"/>
                </a:lnTo>
                <a:lnTo>
                  <a:pt x="3733055" y="1268395"/>
                </a:lnTo>
                <a:lnTo>
                  <a:pt x="3727707" y="1268395"/>
                </a:lnTo>
                <a:lnTo>
                  <a:pt x="3728336" y="1266807"/>
                </a:lnTo>
                <a:lnTo>
                  <a:pt x="3728336" y="1265219"/>
                </a:lnTo>
                <a:lnTo>
                  <a:pt x="3728021" y="1263314"/>
                </a:lnTo>
                <a:lnTo>
                  <a:pt x="3727707" y="1262044"/>
                </a:lnTo>
                <a:lnTo>
                  <a:pt x="3725819" y="1259506"/>
                </a:lnTo>
                <a:lnTo>
                  <a:pt x="3723932" y="1256966"/>
                </a:lnTo>
                <a:lnTo>
                  <a:pt x="3722044" y="1255061"/>
                </a:lnTo>
                <a:lnTo>
                  <a:pt x="3721415" y="1254109"/>
                </a:lnTo>
                <a:lnTo>
                  <a:pt x="3721101" y="1253157"/>
                </a:lnTo>
                <a:lnTo>
                  <a:pt x="3721415" y="1252204"/>
                </a:lnTo>
                <a:lnTo>
                  <a:pt x="3722044" y="1251252"/>
                </a:lnTo>
                <a:lnTo>
                  <a:pt x="3723303" y="1250617"/>
                </a:lnTo>
                <a:close/>
                <a:moveTo>
                  <a:pt x="2385371" y="1249348"/>
                </a:moveTo>
                <a:lnTo>
                  <a:pt x="2391315" y="1250054"/>
                </a:lnTo>
                <a:lnTo>
                  <a:pt x="2402889" y="1250406"/>
                </a:lnTo>
                <a:lnTo>
                  <a:pt x="2413524" y="1251111"/>
                </a:lnTo>
                <a:lnTo>
                  <a:pt x="2422283" y="1251465"/>
                </a:lnTo>
                <a:lnTo>
                  <a:pt x="2425411" y="1251111"/>
                </a:lnTo>
                <a:lnTo>
                  <a:pt x="2427288" y="1250758"/>
                </a:lnTo>
                <a:lnTo>
                  <a:pt x="2426975" y="1251817"/>
                </a:lnTo>
                <a:lnTo>
                  <a:pt x="2426349" y="1252522"/>
                </a:lnTo>
                <a:lnTo>
                  <a:pt x="2424472" y="1253580"/>
                </a:lnTo>
                <a:lnTo>
                  <a:pt x="2421657" y="1254639"/>
                </a:lnTo>
                <a:lnTo>
                  <a:pt x="2418529" y="1255344"/>
                </a:lnTo>
                <a:lnTo>
                  <a:pt x="2414775" y="1256049"/>
                </a:lnTo>
                <a:lnTo>
                  <a:pt x="2410709" y="1256049"/>
                </a:lnTo>
                <a:lnTo>
                  <a:pt x="2401012" y="1256402"/>
                </a:lnTo>
                <a:lnTo>
                  <a:pt x="2391315" y="1256402"/>
                </a:lnTo>
                <a:lnTo>
                  <a:pt x="2381305" y="1256755"/>
                </a:lnTo>
                <a:lnTo>
                  <a:pt x="2371922" y="1257107"/>
                </a:lnTo>
                <a:lnTo>
                  <a:pt x="2367854" y="1258166"/>
                </a:lnTo>
                <a:lnTo>
                  <a:pt x="2364101" y="1258871"/>
                </a:lnTo>
                <a:lnTo>
                  <a:pt x="2363788" y="1257107"/>
                </a:lnTo>
                <a:lnTo>
                  <a:pt x="2364101" y="1256049"/>
                </a:lnTo>
                <a:lnTo>
                  <a:pt x="2364413" y="1254639"/>
                </a:lnTo>
                <a:lnTo>
                  <a:pt x="2365039" y="1253933"/>
                </a:lnTo>
                <a:lnTo>
                  <a:pt x="2366604" y="1252874"/>
                </a:lnTo>
                <a:lnTo>
                  <a:pt x="2367854" y="1252169"/>
                </a:lnTo>
                <a:lnTo>
                  <a:pt x="2370982" y="1251111"/>
                </a:lnTo>
                <a:lnTo>
                  <a:pt x="2375362" y="1250406"/>
                </a:lnTo>
                <a:lnTo>
                  <a:pt x="2380054" y="1250054"/>
                </a:lnTo>
                <a:close/>
                <a:moveTo>
                  <a:pt x="3789180" y="1244565"/>
                </a:moveTo>
                <a:lnTo>
                  <a:pt x="3792928" y="1245518"/>
                </a:lnTo>
                <a:lnTo>
                  <a:pt x="3796363" y="1246787"/>
                </a:lnTo>
                <a:lnTo>
                  <a:pt x="3798861" y="1248374"/>
                </a:lnTo>
                <a:lnTo>
                  <a:pt x="3801360" y="1250280"/>
                </a:lnTo>
                <a:lnTo>
                  <a:pt x="3804170" y="1251866"/>
                </a:lnTo>
                <a:lnTo>
                  <a:pt x="3807293" y="1253136"/>
                </a:lnTo>
                <a:lnTo>
                  <a:pt x="3811353" y="1254089"/>
                </a:lnTo>
                <a:lnTo>
                  <a:pt x="3816350" y="1254724"/>
                </a:lnTo>
                <a:lnTo>
                  <a:pt x="3815413" y="1255359"/>
                </a:lnTo>
                <a:lnTo>
                  <a:pt x="3814788" y="1255994"/>
                </a:lnTo>
                <a:lnTo>
                  <a:pt x="3812915" y="1256629"/>
                </a:lnTo>
                <a:lnTo>
                  <a:pt x="3810728" y="1256947"/>
                </a:lnTo>
                <a:lnTo>
                  <a:pt x="3807918" y="1256629"/>
                </a:lnTo>
                <a:lnTo>
                  <a:pt x="3802609" y="1255677"/>
                </a:lnTo>
                <a:lnTo>
                  <a:pt x="3800110" y="1255359"/>
                </a:lnTo>
                <a:lnTo>
                  <a:pt x="3797300" y="1255042"/>
                </a:lnTo>
                <a:lnTo>
                  <a:pt x="3793240" y="1256947"/>
                </a:lnTo>
                <a:lnTo>
                  <a:pt x="3790429" y="1259169"/>
                </a:lnTo>
                <a:lnTo>
                  <a:pt x="3787619" y="1261391"/>
                </a:lnTo>
                <a:lnTo>
                  <a:pt x="3785745" y="1263614"/>
                </a:lnTo>
                <a:lnTo>
                  <a:pt x="3781997" y="1262662"/>
                </a:lnTo>
                <a:lnTo>
                  <a:pt x="3779499" y="1261709"/>
                </a:lnTo>
                <a:lnTo>
                  <a:pt x="3778250" y="1260756"/>
                </a:lnTo>
                <a:lnTo>
                  <a:pt x="3778250" y="1260439"/>
                </a:lnTo>
                <a:lnTo>
                  <a:pt x="3778250" y="1259804"/>
                </a:lnTo>
                <a:lnTo>
                  <a:pt x="3778562" y="1258851"/>
                </a:lnTo>
                <a:lnTo>
                  <a:pt x="3779811" y="1257899"/>
                </a:lnTo>
                <a:lnTo>
                  <a:pt x="3783871" y="1255677"/>
                </a:lnTo>
                <a:lnTo>
                  <a:pt x="3787619" y="1253772"/>
                </a:lnTo>
                <a:lnTo>
                  <a:pt x="3789805" y="1252501"/>
                </a:lnTo>
                <a:lnTo>
                  <a:pt x="3791054" y="1251232"/>
                </a:lnTo>
                <a:lnTo>
                  <a:pt x="3791991" y="1249645"/>
                </a:lnTo>
                <a:lnTo>
                  <a:pt x="3791991" y="1248692"/>
                </a:lnTo>
                <a:lnTo>
                  <a:pt x="3791991" y="1248057"/>
                </a:lnTo>
                <a:lnTo>
                  <a:pt x="3791678" y="1247104"/>
                </a:lnTo>
                <a:lnTo>
                  <a:pt x="3791054" y="1246469"/>
                </a:lnTo>
                <a:close/>
                <a:moveTo>
                  <a:pt x="2456169" y="1241412"/>
                </a:moveTo>
                <a:lnTo>
                  <a:pt x="2458916" y="1241412"/>
                </a:lnTo>
                <a:lnTo>
                  <a:pt x="2460137" y="1241730"/>
                </a:lnTo>
                <a:lnTo>
                  <a:pt x="2461358" y="1242364"/>
                </a:lnTo>
                <a:lnTo>
                  <a:pt x="2462274" y="1243316"/>
                </a:lnTo>
                <a:lnTo>
                  <a:pt x="2462885" y="1243951"/>
                </a:lnTo>
                <a:lnTo>
                  <a:pt x="2463495" y="1245539"/>
                </a:lnTo>
                <a:lnTo>
                  <a:pt x="2463801" y="1247443"/>
                </a:lnTo>
                <a:lnTo>
                  <a:pt x="2463801" y="1249665"/>
                </a:lnTo>
                <a:lnTo>
                  <a:pt x="2463495" y="1252205"/>
                </a:lnTo>
                <a:lnTo>
                  <a:pt x="2462580" y="1254427"/>
                </a:lnTo>
                <a:lnTo>
                  <a:pt x="2461664" y="1256649"/>
                </a:lnTo>
                <a:lnTo>
                  <a:pt x="2460137" y="1258554"/>
                </a:lnTo>
                <a:lnTo>
                  <a:pt x="2459221" y="1260141"/>
                </a:lnTo>
                <a:lnTo>
                  <a:pt x="2458000" y="1261410"/>
                </a:lnTo>
                <a:lnTo>
                  <a:pt x="2456779" y="1262045"/>
                </a:lnTo>
                <a:lnTo>
                  <a:pt x="2456169" y="1261728"/>
                </a:lnTo>
                <a:lnTo>
                  <a:pt x="2455558" y="1261094"/>
                </a:lnTo>
                <a:lnTo>
                  <a:pt x="2455863" y="1259189"/>
                </a:lnTo>
                <a:lnTo>
                  <a:pt x="2455863" y="1257919"/>
                </a:lnTo>
                <a:lnTo>
                  <a:pt x="2455253" y="1256014"/>
                </a:lnTo>
                <a:lnTo>
                  <a:pt x="2454642" y="1254745"/>
                </a:lnTo>
                <a:lnTo>
                  <a:pt x="2452505" y="1252205"/>
                </a:lnTo>
                <a:lnTo>
                  <a:pt x="2450368" y="1250300"/>
                </a:lnTo>
                <a:lnTo>
                  <a:pt x="2448536" y="1248078"/>
                </a:lnTo>
                <a:lnTo>
                  <a:pt x="2447926" y="1247126"/>
                </a:lnTo>
                <a:lnTo>
                  <a:pt x="2447926" y="1246173"/>
                </a:lnTo>
                <a:lnTo>
                  <a:pt x="2448231" y="1245221"/>
                </a:lnTo>
                <a:lnTo>
                  <a:pt x="2448842" y="1244269"/>
                </a:lnTo>
                <a:lnTo>
                  <a:pt x="2450063" y="1243316"/>
                </a:lnTo>
                <a:lnTo>
                  <a:pt x="2452200" y="1241730"/>
                </a:lnTo>
                <a:close/>
                <a:moveTo>
                  <a:pt x="3365023" y="1239804"/>
                </a:moveTo>
                <a:lnTo>
                  <a:pt x="3369479" y="1241078"/>
                </a:lnTo>
                <a:lnTo>
                  <a:pt x="3372981" y="1241397"/>
                </a:lnTo>
                <a:lnTo>
                  <a:pt x="3375846" y="1241078"/>
                </a:lnTo>
                <a:lnTo>
                  <a:pt x="3378392" y="1240760"/>
                </a:lnTo>
                <a:lnTo>
                  <a:pt x="3380620" y="1240441"/>
                </a:lnTo>
                <a:lnTo>
                  <a:pt x="3383167" y="1240441"/>
                </a:lnTo>
                <a:lnTo>
                  <a:pt x="3386987" y="1240760"/>
                </a:lnTo>
                <a:lnTo>
                  <a:pt x="3391125" y="1241716"/>
                </a:lnTo>
                <a:lnTo>
                  <a:pt x="3388896" y="1243309"/>
                </a:lnTo>
                <a:lnTo>
                  <a:pt x="3386668" y="1244903"/>
                </a:lnTo>
                <a:lnTo>
                  <a:pt x="3384440" y="1246815"/>
                </a:lnTo>
                <a:lnTo>
                  <a:pt x="3383167" y="1248728"/>
                </a:lnTo>
                <a:lnTo>
                  <a:pt x="3381894" y="1250958"/>
                </a:lnTo>
                <a:lnTo>
                  <a:pt x="3381257" y="1252870"/>
                </a:lnTo>
                <a:lnTo>
                  <a:pt x="3381257" y="1255101"/>
                </a:lnTo>
                <a:lnTo>
                  <a:pt x="3381575" y="1257333"/>
                </a:lnTo>
                <a:lnTo>
                  <a:pt x="3382530" y="1259245"/>
                </a:lnTo>
                <a:lnTo>
                  <a:pt x="3383803" y="1260838"/>
                </a:lnTo>
                <a:lnTo>
                  <a:pt x="3386350" y="1262432"/>
                </a:lnTo>
                <a:lnTo>
                  <a:pt x="3389215" y="1263707"/>
                </a:lnTo>
                <a:lnTo>
                  <a:pt x="3393035" y="1265301"/>
                </a:lnTo>
                <a:lnTo>
                  <a:pt x="3397173" y="1265938"/>
                </a:lnTo>
                <a:lnTo>
                  <a:pt x="3402584" y="1266257"/>
                </a:lnTo>
                <a:lnTo>
                  <a:pt x="3408632" y="1266257"/>
                </a:lnTo>
                <a:lnTo>
                  <a:pt x="3407677" y="1268488"/>
                </a:lnTo>
                <a:lnTo>
                  <a:pt x="3406404" y="1270400"/>
                </a:lnTo>
                <a:lnTo>
                  <a:pt x="3404812" y="1272631"/>
                </a:lnTo>
                <a:lnTo>
                  <a:pt x="3402902" y="1274543"/>
                </a:lnTo>
                <a:lnTo>
                  <a:pt x="3398128" y="1277731"/>
                </a:lnTo>
                <a:lnTo>
                  <a:pt x="3393353" y="1281237"/>
                </a:lnTo>
                <a:lnTo>
                  <a:pt x="3388260" y="1284424"/>
                </a:lnTo>
                <a:lnTo>
                  <a:pt x="3386350" y="1286336"/>
                </a:lnTo>
                <a:lnTo>
                  <a:pt x="3384122" y="1288249"/>
                </a:lnTo>
                <a:lnTo>
                  <a:pt x="3382848" y="1290162"/>
                </a:lnTo>
                <a:lnTo>
                  <a:pt x="3381575" y="1292393"/>
                </a:lnTo>
                <a:lnTo>
                  <a:pt x="3380939" y="1294942"/>
                </a:lnTo>
                <a:lnTo>
                  <a:pt x="3380939" y="1297492"/>
                </a:lnTo>
                <a:lnTo>
                  <a:pt x="3383485" y="1297492"/>
                </a:lnTo>
                <a:lnTo>
                  <a:pt x="3386350" y="1297492"/>
                </a:lnTo>
                <a:lnTo>
                  <a:pt x="3388578" y="1297492"/>
                </a:lnTo>
                <a:lnTo>
                  <a:pt x="3390806" y="1296854"/>
                </a:lnTo>
                <a:lnTo>
                  <a:pt x="3394945" y="1295898"/>
                </a:lnTo>
                <a:lnTo>
                  <a:pt x="3396536" y="1294942"/>
                </a:lnTo>
                <a:lnTo>
                  <a:pt x="3398128" y="1294305"/>
                </a:lnTo>
                <a:lnTo>
                  <a:pt x="3399083" y="1293030"/>
                </a:lnTo>
                <a:lnTo>
                  <a:pt x="3399719" y="1292074"/>
                </a:lnTo>
                <a:lnTo>
                  <a:pt x="3399719" y="1291436"/>
                </a:lnTo>
                <a:lnTo>
                  <a:pt x="3399401" y="1290481"/>
                </a:lnTo>
                <a:lnTo>
                  <a:pt x="3398764" y="1289843"/>
                </a:lnTo>
                <a:lnTo>
                  <a:pt x="3397491" y="1289524"/>
                </a:lnTo>
                <a:lnTo>
                  <a:pt x="3395263" y="1288887"/>
                </a:lnTo>
                <a:lnTo>
                  <a:pt x="3392398" y="1288887"/>
                </a:lnTo>
                <a:lnTo>
                  <a:pt x="3393671" y="1287612"/>
                </a:lnTo>
                <a:lnTo>
                  <a:pt x="3394626" y="1286974"/>
                </a:lnTo>
                <a:lnTo>
                  <a:pt x="3395581" y="1286018"/>
                </a:lnTo>
                <a:lnTo>
                  <a:pt x="3396854" y="1285699"/>
                </a:lnTo>
                <a:lnTo>
                  <a:pt x="3398764" y="1285380"/>
                </a:lnTo>
                <a:lnTo>
                  <a:pt x="3401311" y="1285699"/>
                </a:lnTo>
                <a:lnTo>
                  <a:pt x="3403221" y="1286974"/>
                </a:lnTo>
                <a:lnTo>
                  <a:pt x="3405449" y="1288249"/>
                </a:lnTo>
                <a:lnTo>
                  <a:pt x="3409905" y="1291118"/>
                </a:lnTo>
                <a:lnTo>
                  <a:pt x="3413407" y="1294305"/>
                </a:lnTo>
                <a:lnTo>
                  <a:pt x="3415317" y="1295261"/>
                </a:lnTo>
                <a:lnTo>
                  <a:pt x="3416590" y="1295898"/>
                </a:lnTo>
                <a:lnTo>
                  <a:pt x="3417545" y="1295580"/>
                </a:lnTo>
                <a:lnTo>
                  <a:pt x="3417863" y="1295580"/>
                </a:lnTo>
                <a:lnTo>
                  <a:pt x="3418500" y="1294942"/>
                </a:lnTo>
                <a:lnTo>
                  <a:pt x="3418818" y="1293030"/>
                </a:lnTo>
                <a:lnTo>
                  <a:pt x="3419137" y="1290799"/>
                </a:lnTo>
                <a:lnTo>
                  <a:pt x="3421683" y="1291118"/>
                </a:lnTo>
                <a:lnTo>
                  <a:pt x="3423911" y="1292074"/>
                </a:lnTo>
                <a:lnTo>
                  <a:pt x="3425185" y="1293030"/>
                </a:lnTo>
                <a:lnTo>
                  <a:pt x="3425821" y="1294942"/>
                </a:lnTo>
                <a:lnTo>
                  <a:pt x="3426458" y="1296536"/>
                </a:lnTo>
                <a:lnTo>
                  <a:pt x="3426458" y="1298129"/>
                </a:lnTo>
                <a:lnTo>
                  <a:pt x="3426776" y="1299723"/>
                </a:lnTo>
                <a:lnTo>
                  <a:pt x="3427413" y="1301636"/>
                </a:lnTo>
                <a:lnTo>
                  <a:pt x="3422956" y="1300998"/>
                </a:lnTo>
                <a:lnTo>
                  <a:pt x="3418500" y="1300998"/>
                </a:lnTo>
                <a:lnTo>
                  <a:pt x="3414362" y="1301636"/>
                </a:lnTo>
                <a:lnTo>
                  <a:pt x="3410542" y="1302273"/>
                </a:lnTo>
                <a:lnTo>
                  <a:pt x="3407041" y="1302910"/>
                </a:lnTo>
                <a:lnTo>
                  <a:pt x="3403857" y="1303867"/>
                </a:lnTo>
                <a:lnTo>
                  <a:pt x="3398446" y="1305779"/>
                </a:lnTo>
                <a:lnTo>
                  <a:pt x="3394626" y="1307054"/>
                </a:lnTo>
                <a:lnTo>
                  <a:pt x="3393671" y="1307373"/>
                </a:lnTo>
                <a:lnTo>
                  <a:pt x="3392398" y="1307373"/>
                </a:lnTo>
                <a:lnTo>
                  <a:pt x="3392398" y="1307054"/>
                </a:lnTo>
                <a:lnTo>
                  <a:pt x="3392398" y="1306098"/>
                </a:lnTo>
                <a:lnTo>
                  <a:pt x="3394945" y="1302592"/>
                </a:lnTo>
                <a:lnTo>
                  <a:pt x="3386668" y="1302910"/>
                </a:lnTo>
                <a:lnTo>
                  <a:pt x="3383485" y="1303229"/>
                </a:lnTo>
                <a:lnTo>
                  <a:pt x="3381257" y="1303867"/>
                </a:lnTo>
                <a:lnTo>
                  <a:pt x="3379665" y="1304504"/>
                </a:lnTo>
                <a:lnTo>
                  <a:pt x="3378710" y="1305460"/>
                </a:lnTo>
                <a:lnTo>
                  <a:pt x="3377755" y="1306098"/>
                </a:lnTo>
                <a:lnTo>
                  <a:pt x="3377437" y="1307054"/>
                </a:lnTo>
                <a:lnTo>
                  <a:pt x="3377755" y="1308010"/>
                </a:lnTo>
                <a:lnTo>
                  <a:pt x="3378392" y="1309285"/>
                </a:lnTo>
                <a:lnTo>
                  <a:pt x="3379984" y="1311516"/>
                </a:lnTo>
                <a:lnTo>
                  <a:pt x="3383803" y="1316616"/>
                </a:lnTo>
                <a:lnTo>
                  <a:pt x="3380302" y="1316616"/>
                </a:lnTo>
                <a:lnTo>
                  <a:pt x="3377437" y="1316935"/>
                </a:lnTo>
                <a:lnTo>
                  <a:pt x="3375209" y="1317254"/>
                </a:lnTo>
                <a:lnTo>
                  <a:pt x="3373936" y="1317891"/>
                </a:lnTo>
                <a:lnTo>
                  <a:pt x="3372981" y="1318847"/>
                </a:lnTo>
                <a:lnTo>
                  <a:pt x="3372662" y="1319803"/>
                </a:lnTo>
                <a:lnTo>
                  <a:pt x="3372344" y="1321078"/>
                </a:lnTo>
                <a:lnTo>
                  <a:pt x="3372026" y="1322353"/>
                </a:lnTo>
                <a:lnTo>
                  <a:pt x="3369479" y="1321716"/>
                </a:lnTo>
                <a:lnTo>
                  <a:pt x="3367569" y="1320760"/>
                </a:lnTo>
                <a:lnTo>
                  <a:pt x="3364068" y="1318847"/>
                </a:lnTo>
                <a:lnTo>
                  <a:pt x="3361840" y="1318209"/>
                </a:lnTo>
                <a:lnTo>
                  <a:pt x="3359293" y="1317572"/>
                </a:lnTo>
                <a:lnTo>
                  <a:pt x="3356110" y="1317254"/>
                </a:lnTo>
                <a:lnTo>
                  <a:pt x="3351653" y="1317572"/>
                </a:lnTo>
                <a:lnTo>
                  <a:pt x="3354200" y="1315660"/>
                </a:lnTo>
                <a:lnTo>
                  <a:pt x="3356110" y="1314066"/>
                </a:lnTo>
                <a:lnTo>
                  <a:pt x="3356747" y="1312791"/>
                </a:lnTo>
                <a:lnTo>
                  <a:pt x="3357383" y="1311516"/>
                </a:lnTo>
                <a:lnTo>
                  <a:pt x="3357065" y="1309923"/>
                </a:lnTo>
                <a:lnTo>
                  <a:pt x="3356747" y="1308329"/>
                </a:lnTo>
                <a:lnTo>
                  <a:pt x="3355473" y="1305779"/>
                </a:lnTo>
                <a:lnTo>
                  <a:pt x="3355155" y="1304504"/>
                </a:lnTo>
                <a:lnTo>
                  <a:pt x="3354837" y="1302910"/>
                </a:lnTo>
                <a:lnTo>
                  <a:pt x="3355155" y="1301636"/>
                </a:lnTo>
                <a:lnTo>
                  <a:pt x="3356110" y="1299723"/>
                </a:lnTo>
                <a:lnTo>
                  <a:pt x="3357383" y="1298129"/>
                </a:lnTo>
                <a:lnTo>
                  <a:pt x="3359611" y="1296217"/>
                </a:lnTo>
                <a:lnTo>
                  <a:pt x="3362795" y="1294305"/>
                </a:lnTo>
                <a:lnTo>
                  <a:pt x="3366933" y="1292074"/>
                </a:lnTo>
                <a:lnTo>
                  <a:pt x="3365023" y="1289206"/>
                </a:lnTo>
                <a:lnTo>
                  <a:pt x="3362158" y="1286018"/>
                </a:lnTo>
                <a:lnTo>
                  <a:pt x="3358975" y="1283468"/>
                </a:lnTo>
                <a:lnTo>
                  <a:pt x="3355473" y="1281237"/>
                </a:lnTo>
                <a:lnTo>
                  <a:pt x="3349107" y="1276775"/>
                </a:lnTo>
                <a:lnTo>
                  <a:pt x="3343377" y="1272950"/>
                </a:lnTo>
                <a:lnTo>
                  <a:pt x="3341467" y="1271037"/>
                </a:lnTo>
                <a:lnTo>
                  <a:pt x="3339876" y="1269125"/>
                </a:lnTo>
                <a:lnTo>
                  <a:pt x="3339557" y="1268169"/>
                </a:lnTo>
                <a:lnTo>
                  <a:pt x="3339239" y="1267531"/>
                </a:lnTo>
                <a:lnTo>
                  <a:pt x="3339557" y="1266575"/>
                </a:lnTo>
                <a:lnTo>
                  <a:pt x="3339876" y="1265619"/>
                </a:lnTo>
                <a:lnTo>
                  <a:pt x="3340512" y="1264663"/>
                </a:lnTo>
                <a:lnTo>
                  <a:pt x="3341467" y="1263388"/>
                </a:lnTo>
                <a:lnTo>
                  <a:pt x="3344332" y="1261475"/>
                </a:lnTo>
                <a:lnTo>
                  <a:pt x="3348789" y="1259245"/>
                </a:lnTo>
                <a:lnTo>
                  <a:pt x="3354518" y="1256694"/>
                </a:lnTo>
                <a:lnTo>
                  <a:pt x="3352927" y="1256058"/>
                </a:lnTo>
                <a:lnTo>
                  <a:pt x="3351017" y="1255738"/>
                </a:lnTo>
                <a:lnTo>
                  <a:pt x="3348789" y="1255738"/>
                </a:lnTo>
                <a:lnTo>
                  <a:pt x="3345924" y="1255738"/>
                </a:lnTo>
                <a:lnTo>
                  <a:pt x="3339876" y="1257333"/>
                </a:lnTo>
                <a:lnTo>
                  <a:pt x="3333191" y="1258608"/>
                </a:lnTo>
                <a:lnTo>
                  <a:pt x="3326188" y="1260519"/>
                </a:lnTo>
                <a:lnTo>
                  <a:pt x="3318549" y="1262113"/>
                </a:lnTo>
                <a:lnTo>
                  <a:pt x="3310909" y="1263069"/>
                </a:lnTo>
                <a:lnTo>
                  <a:pt x="3307408" y="1263388"/>
                </a:lnTo>
                <a:lnTo>
                  <a:pt x="3303588" y="1263707"/>
                </a:lnTo>
                <a:lnTo>
                  <a:pt x="3306453" y="1261794"/>
                </a:lnTo>
                <a:lnTo>
                  <a:pt x="3309954" y="1260201"/>
                </a:lnTo>
                <a:lnTo>
                  <a:pt x="3314092" y="1258926"/>
                </a:lnTo>
                <a:lnTo>
                  <a:pt x="3318549" y="1257970"/>
                </a:lnTo>
                <a:lnTo>
                  <a:pt x="3328416" y="1255420"/>
                </a:lnTo>
                <a:lnTo>
                  <a:pt x="3338603" y="1253508"/>
                </a:lnTo>
                <a:lnTo>
                  <a:pt x="3348152" y="1251277"/>
                </a:lnTo>
                <a:lnTo>
                  <a:pt x="3352608" y="1250002"/>
                </a:lnTo>
                <a:lnTo>
                  <a:pt x="3356747" y="1248409"/>
                </a:lnTo>
                <a:lnTo>
                  <a:pt x="3359930" y="1246815"/>
                </a:lnTo>
                <a:lnTo>
                  <a:pt x="3362158" y="1244903"/>
                </a:lnTo>
                <a:lnTo>
                  <a:pt x="3363431" y="1243946"/>
                </a:lnTo>
                <a:lnTo>
                  <a:pt x="3364386" y="1242672"/>
                </a:lnTo>
                <a:lnTo>
                  <a:pt x="3364704" y="1241078"/>
                </a:lnTo>
                <a:close/>
                <a:moveTo>
                  <a:pt x="2146402" y="1238238"/>
                </a:moveTo>
                <a:lnTo>
                  <a:pt x="2149931" y="1238238"/>
                </a:lnTo>
                <a:lnTo>
                  <a:pt x="2153140" y="1238555"/>
                </a:lnTo>
                <a:lnTo>
                  <a:pt x="2156028" y="1239190"/>
                </a:lnTo>
                <a:lnTo>
                  <a:pt x="2158596" y="1240142"/>
                </a:lnTo>
                <a:lnTo>
                  <a:pt x="2161162" y="1241095"/>
                </a:lnTo>
                <a:lnTo>
                  <a:pt x="2163408" y="1242365"/>
                </a:lnTo>
                <a:lnTo>
                  <a:pt x="2165012" y="1244269"/>
                </a:lnTo>
                <a:lnTo>
                  <a:pt x="2165976" y="1246174"/>
                </a:lnTo>
                <a:lnTo>
                  <a:pt x="2166617" y="1248079"/>
                </a:lnTo>
                <a:lnTo>
                  <a:pt x="2166938" y="1250935"/>
                </a:lnTo>
                <a:lnTo>
                  <a:pt x="2162125" y="1249982"/>
                </a:lnTo>
                <a:lnTo>
                  <a:pt x="2157311" y="1249348"/>
                </a:lnTo>
                <a:lnTo>
                  <a:pt x="2149289" y="1247444"/>
                </a:lnTo>
                <a:lnTo>
                  <a:pt x="2141268" y="1245539"/>
                </a:lnTo>
                <a:lnTo>
                  <a:pt x="2132925" y="1243635"/>
                </a:lnTo>
                <a:lnTo>
                  <a:pt x="2129395" y="1244269"/>
                </a:lnTo>
                <a:lnTo>
                  <a:pt x="2126828" y="1245221"/>
                </a:lnTo>
                <a:lnTo>
                  <a:pt x="2124903" y="1246174"/>
                </a:lnTo>
                <a:lnTo>
                  <a:pt x="2123940" y="1247126"/>
                </a:lnTo>
                <a:lnTo>
                  <a:pt x="2122657" y="1248396"/>
                </a:lnTo>
                <a:lnTo>
                  <a:pt x="2122657" y="1249665"/>
                </a:lnTo>
                <a:lnTo>
                  <a:pt x="2122657" y="1251252"/>
                </a:lnTo>
                <a:lnTo>
                  <a:pt x="2122979" y="1252522"/>
                </a:lnTo>
                <a:lnTo>
                  <a:pt x="2124261" y="1255061"/>
                </a:lnTo>
                <a:lnTo>
                  <a:pt x="2124903" y="1257601"/>
                </a:lnTo>
                <a:lnTo>
                  <a:pt x="2124903" y="1258871"/>
                </a:lnTo>
                <a:lnTo>
                  <a:pt x="2124583" y="1259506"/>
                </a:lnTo>
                <a:lnTo>
                  <a:pt x="2123940" y="1260141"/>
                </a:lnTo>
                <a:lnTo>
                  <a:pt x="2122336" y="1260457"/>
                </a:lnTo>
                <a:lnTo>
                  <a:pt x="2117843" y="1259506"/>
                </a:lnTo>
                <a:lnTo>
                  <a:pt x="2113993" y="1258236"/>
                </a:lnTo>
                <a:lnTo>
                  <a:pt x="2111106" y="1256966"/>
                </a:lnTo>
                <a:lnTo>
                  <a:pt x="2109180" y="1255696"/>
                </a:lnTo>
                <a:lnTo>
                  <a:pt x="2107255" y="1254427"/>
                </a:lnTo>
                <a:lnTo>
                  <a:pt x="2106613" y="1253157"/>
                </a:lnTo>
                <a:lnTo>
                  <a:pt x="2106613" y="1251887"/>
                </a:lnTo>
                <a:lnTo>
                  <a:pt x="2106934" y="1250300"/>
                </a:lnTo>
                <a:lnTo>
                  <a:pt x="2107575" y="1249031"/>
                </a:lnTo>
                <a:lnTo>
                  <a:pt x="2109501" y="1247761"/>
                </a:lnTo>
                <a:lnTo>
                  <a:pt x="2111106" y="1246491"/>
                </a:lnTo>
                <a:lnTo>
                  <a:pt x="2113351" y="1245221"/>
                </a:lnTo>
                <a:lnTo>
                  <a:pt x="2118807" y="1242682"/>
                </a:lnTo>
                <a:lnTo>
                  <a:pt x="2125224" y="1240777"/>
                </a:lnTo>
                <a:lnTo>
                  <a:pt x="2132283" y="1239508"/>
                </a:lnTo>
                <a:lnTo>
                  <a:pt x="2139343" y="1238555"/>
                </a:lnTo>
                <a:close/>
                <a:moveTo>
                  <a:pt x="3760788" y="1233454"/>
                </a:moveTo>
                <a:lnTo>
                  <a:pt x="3766820" y="1235115"/>
                </a:lnTo>
                <a:lnTo>
                  <a:pt x="3770948" y="1236112"/>
                </a:lnTo>
                <a:lnTo>
                  <a:pt x="3774441" y="1237441"/>
                </a:lnTo>
                <a:lnTo>
                  <a:pt x="3776663" y="1238770"/>
                </a:lnTo>
                <a:lnTo>
                  <a:pt x="3777933" y="1240098"/>
                </a:lnTo>
                <a:lnTo>
                  <a:pt x="3778251" y="1241427"/>
                </a:lnTo>
                <a:lnTo>
                  <a:pt x="3778251" y="1243421"/>
                </a:lnTo>
                <a:lnTo>
                  <a:pt x="3777616" y="1245082"/>
                </a:lnTo>
                <a:lnTo>
                  <a:pt x="3775711" y="1248737"/>
                </a:lnTo>
                <a:lnTo>
                  <a:pt x="3773488" y="1252724"/>
                </a:lnTo>
                <a:lnTo>
                  <a:pt x="3772218" y="1255050"/>
                </a:lnTo>
                <a:lnTo>
                  <a:pt x="3771583" y="1257043"/>
                </a:lnTo>
                <a:lnTo>
                  <a:pt x="3771266" y="1259701"/>
                </a:lnTo>
                <a:lnTo>
                  <a:pt x="3771901" y="1262027"/>
                </a:lnTo>
                <a:lnTo>
                  <a:pt x="3769678" y="1260366"/>
                </a:lnTo>
                <a:lnTo>
                  <a:pt x="3767773" y="1259037"/>
                </a:lnTo>
                <a:lnTo>
                  <a:pt x="3766503" y="1257043"/>
                </a:lnTo>
                <a:lnTo>
                  <a:pt x="3765233" y="1255715"/>
                </a:lnTo>
                <a:lnTo>
                  <a:pt x="3764915" y="1254386"/>
                </a:lnTo>
                <a:lnTo>
                  <a:pt x="3764598" y="1252724"/>
                </a:lnTo>
                <a:lnTo>
                  <a:pt x="3764280" y="1249401"/>
                </a:lnTo>
                <a:lnTo>
                  <a:pt x="3764598" y="1246411"/>
                </a:lnTo>
                <a:lnTo>
                  <a:pt x="3764280" y="1242756"/>
                </a:lnTo>
                <a:lnTo>
                  <a:pt x="3763963" y="1240431"/>
                </a:lnTo>
                <a:lnTo>
                  <a:pt x="3763328" y="1238437"/>
                </a:lnTo>
                <a:lnTo>
                  <a:pt x="3762375" y="1236112"/>
                </a:lnTo>
                <a:close/>
                <a:moveTo>
                  <a:pt x="2606990" y="1231890"/>
                </a:moveTo>
                <a:lnTo>
                  <a:pt x="2618287" y="1234429"/>
                </a:lnTo>
                <a:lnTo>
                  <a:pt x="2623936" y="1236333"/>
                </a:lnTo>
                <a:lnTo>
                  <a:pt x="2628329" y="1238237"/>
                </a:lnTo>
                <a:lnTo>
                  <a:pt x="2630526" y="1239190"/>
                </a:lnTo>
                <a:lnTo>
                  <a:pt x="2632095" y="1240142"/>
                </a:lnTo>
                <a:lnTo>
                  <a:pt x="2633036" y="1241412"/>
                </a:lnTo>
                <a:lnTo>
                  <a:pt x="2633664" y="1242365"/>
                </a:lnTo>
                <a:lnTo>
                  <a:pt x="2633664" y="1243951"/>
                </a:lnTo>
                <a:lnTo>
                  <a:pt x="2633036" y="1245221"/>
                </a:lnTo>
                <a:lnTo>
                  <a:pt x="2631467" y="1246491"/>
                </a:lnTo>
                <a:lnTo>
                  <a:pt x="2628957" y="1247761"/>
                </a:lnTo>
                <a:lnTo>
                  <a:pt x="2625505" y="1246173"/>
                </a:lnTo>
                <a:lnTo>
                  <a:pt x="2621111" y="1245221"/>
                </a:lnTo>
                <a:lnTo>
                  <a:pt x="2617345" y="1243951"/>
                </a:lnTo>
                <a:lnTo>
                  <a:pt x="2613266" y="1242047"/>
                </a:lnTo>
                <a:lnTo>
                  <a:pt x="2610128" y="1240460"/>
                </a:lnTo>
                <a:lnTo>
                  <a:pt x="2608872" y="1239507"/>
                </a:lnTo>
                <a:lnTo>
                  <a:pt x="2607931" y="1238555"/>
                </a:lnTo>
                <a:lnTo>
                  <a:pt x="2606990" y="1237286"/>
                </a:lnTo>
                <a:lnTo>
                  <a:pt x="2606676" y="1235698"/>
                </a:lnTo>
                <a:lnTo>
                  <a:pt x="2606676" y="1233794"/>
                </a:lnTo>
                <a:close/>
                <a:moveTo>
                  <a:pt x="2867782" y="1231888"/>
                </a:moveTo>
                <a:lnTo>
                  <a:pt x="2872620" y="1232217"/>
                </a:lnTo>
                <a:lnTo>
                  <a:pt x="2875644" y="1232546"/>
                </a:lnTo>
                <a:lnTo>
                  <a:pt x="2877760" y="1233202"/>
                </a:lnTo>
                <a:lnTo>
                  <a:pt x="2879272" y="1234188"/>
                </a:lnTo>
                <a:lnTo>
                  <a:pt x="2879877" y="1235501"/>
                </a:lnTo>
                <a:lnTo>
                  <a:pt x="2879877" y="1236815"/>
                </a:lnTo>
                <a:lnTo>
                  <a:pt x="2879272" y="1237800"/>
                </a:lnTo>
                <a:lnTo>
                  <a:pt x="2878667" y="1239113"/>
                </a:lnTo>
                <a:lnTo>
                  <a:pt x="2876853" y="1242068"/>
                </a:lnTo>
                <a:lnTo>
                  <a:pt x="2876248" y="1243710"/>
                </a:lnTo>
                <a:lnTo>
                  <a:pt x="2875946" y="1244695"/>
                </a:lnTo>
                <a:lnTo>
                  <a:pt x="2876551" y="1246009"/>
                </a:lnTo>
                <a:lnTo>
                  <a:pt x="2877458" y="1246994"/>
                </a:lnTo>
                <a:lnTo>
                  <a:pt x="2879877" y="1247980"/>
                </a:lnTo>
                <a:lnTo>
                  <a:pt x="2882901" y="1248636"/>
                </a:lnTo>
                <a:lnTo>
                  <a:pt x="2880179" y="1250278"/>
                </a:lnTo>
                <a:lnTo>
                  <a:pt x="2877458" y="1250935"/>
                </a:lnTo>
                <a:lnTo>
                  <a:pt x="2875341" y="1250935"/>
                </a:lnTo>
                <a:lnTo>
                  <a:pt x="2872922" y="1250935"/>
                </a:lnTo>
                <a:lnTo>
                  <a:pt x="2870806" y="1250278"/>
                </a:lnTo>
                <a:lnTo>
                  <a:pt x="2868991" y="1248965"/>
                </a:lnTo>
                <a:lnTo>
                  <a:pt x="2867479" y="1247651"/>
                </a:lnTo>
                <a:lnTo>
                  <a:pt x="2866270" y="1246009"/>
                </a:lnTo>
                <a:lnTo>
                  <a:pt x="2865363" y="1244368"/>
                </a:lnTo>
                <a:lnTo>
                  <a:pt x="2864153" y="1242068"/>
                </a:lnTo>
                <a:lnTo>
                  <a:pt x="2863851" y="1240427"/>
                </a:lnTo>
                <a:lnTo>
                  <a:pt x="2863851" y="1238456"/>
                </a:lnTo>
                <a:lnTo>
                  <a:pt x="2864153" y="1236815"/>
                </a:lnTo>
                <a:lnTo>
                  <a:pt x="2865363" y="1235173"/>
                </a:lnTo>
                <a:lnTo>
                  <a:pt x="2866270" y="1233202"/>
                </a:lnTo>
                <a:close/>
                <a:moveTo>
                  <a:pt x="3328988" y="1225540"/>
                </a:moveTo>
                <a:lnTo>
                  <a:pt x="3337684" y="1227052"/>
                </a:lnTo>
                <a:lnTo>
                  <a:pt x="3341872" y="1227958"/>
                </a:lnTo>
                <a:lnTo>
                  <a:pt x="3345093" y="1229470"/>
                </a:lnTo>
                <a:lnTo>
                  <a:pt x="3348314" y="1230982"/>
                </a:lnTo>
                <a:lnTo>
                  <a:pt x="3349280" y="1231888"/>
                </a:lnTo>
                <a:lnTo>
                  <a:pt x="3350246" y="1232796"/>
                </a:lnTo>
                <a:lnTo>
                  <a:pt x="3350891" y="1233703"/>
                </a:lnTo>
                <a:lnTo>
                  <a:pt x="3351213" y="1234912"/>
                </a:lnTo>
                <a:lnTo>
                  <a:pt x="3351213" y="1236423"/>
                </a:lnTo>
                <a:lnTo>
                  <a:pt x="3351213" y="1237935"/>
                </a:lnTo>
                <a:lnTo>
                  <a:pt x="3344449" y="1238237"/>
                </a:lnTo>
                <a:lnTo>
                  <a:pt x="3341550" y="1238237"/>
                </a:lnTo>
                <a:lnTo>
                  <a:pt x="3338973" y="1237935"/>
                </a:lnTo>
                <a:lnTo>
                  <a:pt x="3337040" y="1237331"/>
                </a:lnTo>
                <a:lnTo>
                  <a:pt x="3335108" y="1236726"/>
                </a:lnTo>
                <a:lnTo>
                  <a:pt x="3333819" y="1236121"/>
                </a:lnTo>
                <a:lnTo>
                  <a:pt x="3332209" y="1234912"/>
                </a:lnTo>
                <a:lnTo>
                  <a:pt x="3331242" y="1234004"/>
                </a:lnTo>
                <a:lnTo>
                  <a:pt x="3330598" y="1233098"/>
                </a:lnTo>
                <a:lnTo>
                  <a:pt x="3329632" y="1230982"/>
                </a:lnTo>
                <a:lnTo>
                  <a:pt x="3329310" y="1227958"/>
                </a:lnTo>
                <a:close/>
                <a:moveTo>
                  <a:pt x="3074988" y="1220780"/>
                </a:moveTo>
                <a:lnTo>
                  <a:pt x="3076576" y="1220780"/>
                </a:lnTo>
                <a:lnTo>
                  <a:pt x="3078163" y="1221096"/>
                </a:lnTo>
                <a:lnTo>
                  <a:pt x="3079116" y="1221731"/>
                </a:lnTo>
                <a:lnTo>
                  <a:pt x="3080068" y="1222049"/>
                </a:lnTo>
                <a:lnTo>
                  <a:pt x="3081021" y="1223319"/>
                </a:lnTo>
                <a:lnTo>
                  <a:pt x="3081973" y="1224589"/>
                </a:lnTo>
                <a:lnTo>
                  <a:pt x="3082608" y="1226176"/>
                </a:lnTo>
                <a:lnTo>
                  <a:pt x="3083878" y="1227445"/>
                </a:lnTo>
                <a:lnTo>
                  <a:pt x="3085148" y="1228080"/>
                </a:lnTo>
                <a:lnTo>
                  <a:pt x="3086418" y="1228398"/>
                </a:lnTo>
                <a:lnTo>
                  <a:pt x="3089276" y="1228398"/>
                </a:lnTo>
                <a:lnTo>
                  <a:pt x="3088641" y="1229033"/>
                </a:lnTo>
                <a:lnTo>
                  <a:pt x="3087371" y="1229668"/>
                </a:lnTo>
                <a:lnTo>
                  <a:pt x="3082926" y="1230938"/>
                </a:lnTo>
                <a:lnTo>
                  <a:pt x="3077846" y="1231890"/>
                </a:lnTo>
                <a:lnTo>
                  <a:pt x="3071813" y="1232841"/>
                </a:lnTo>
                <a:lnTo>
                  <a:pt x="3066098" y="1233159"/>
                </a:lnTo>
                <a:lnTo>
                  <a:pt x="3061018" y="1233476"/>
                </a:lnTo>
                <a:lnTo>
                  <a:pt x="3059431" y="1233159"/>
                </a:lnTo>
                <a:lnTo>
                  <a:pt x="3058161" y="1233159"/>
                </a:lnTo>
                <a:lnTo>
                  <a:pt x="3057526" y="1232524"/>
                </a:lnTo>
                <a:lnTo>
                  <a:pt x="3057526" y="1231890"/>
                </a:lnTo>
                <a:lnTo>
                  <a:pt x="3057526" y="1229985"/>
                </a:lnTo>
                <a:lnTo>
                  <a:pt x="3057843" y="1228715"/>
                </a:lnTo>
                <a:lnTo>
                  <a:pt x="3058161" y="1228398"/>
                </a:lnTo>
                <a:lnTo>
                  <a:pt x="3058796" y="1228080"/>
                </a:lnTo>
                <a:lnTo>
                  <a:pt x="3060066" y="1227763"/>
                </a:lnTo>
                <a:lnTo>
                  <a:pt x="3064511" y="1228398"/>
                </a:lnTo>
                <a:lnTo>
                  <a:pt x="3067051" y="1228715"/>
                </a:lnTo>
                <a:lnTo>
                  <a:pt x="3070226" y="1229033"/>
                </a:lnTo>
                <a:lnTo>
                  <a:pt x="3072448" y="1228715"/>
                </a:lnTo>
                <a:lnTo>
                  <a:pt x="3074036" y="1228080"/>
                </a:lnTo>
                <a:lnTo>
                  <a:pt x="3074671" y="1226810"/>
                </a:lnTo>
                <a:lnTo>
                  <a:pt x="3075306" y="1225541"/>
                </a:lnTo>
                <a:lnTo>
                  <a:pt x="3075306" y="1224589"/>
                </a:lnTo>
                <a:lnTo>
                  <a:pt x="3074988" y="1223319"/>
                </a:lnTo>
                <a:lnTo>
                  <a:pt x="3074988" y="1222049"/>
                </a:lnTo>
                <a:close/>
                <a:moveTo>
                  <a:pt x="1034473" y="1219193"/>
                </a:moveTo>
                <a:lnTo>
                  <a:pt x="1036999" y="1222401"/>
                </a:lnTo>
                <a:lnTo>
                  <a:pt x="1039209" y="1225609"/>
                </a:lnTo>
                <a:lnTo>
                  <a:pt x="1041103" y="1228816"/>
                </a:lnTo>
                <a:lnTo>
                  <a:pt x="1042367" y="1232344"/>
                </a:lnTo>
                <a:lnTo>
                  <a:pt x="1043313" y="1235872"/>
                </a:lnTo>
                <a:lnTo>
                  <a:pt x="1044260" y="1239402"/>
                </a:lnTo>
                <a:lnTo>
                  <a:pt x="1044576" y="1243251"/>
                </a:lnTo>
                <a:lnTo>
                  <a:pt x="1044576" y="1246779"/>
                </a:lnTo>
                <a:lnTo>
                  <a:pt x="1044260" y="1250628"/>
                </a:lnTo>
                <a:lnTo>
                  <a:pt x="1043944" y="1254477"/>
                </a:lnTo>
                <a:lnTo>
                  <a:pt x="1043313" y="1258647"/>
                </a:lnTo>
                <a:lnTo>
                  <a:pt x="1042367" y="1262496"/>
                </a:lnTo>
                <a:lnTo>
                  <a:pt x="1039840" y="1270517"/>
                </a:lnTo>
                <a:lnTo>
                  <a:pt x="1036683" y="1278861"/>
                </a:lnTo>
                <a:lnTo>
                  <a:pt x="1033211" y="1287204"/>
                </a:lnTo>
                <a:lnTo>
                  <a:pt x="1029108" y="1295546"/>
                </a:lnTo>
                <a:lnTo>
                  <a:pt x="1021214" y="1311908"/>
                </a:lnTo>
                <a:lnTo>
                  <a:pt x="1017426" y="1319608"/>
                </a:lnTo>
                <a:lnTo>
                  <a:pt x="1013953" y="1327309"/>
                </a:lnTo>
                <a:lnTo>
                  <a:pt x="1011112" y="1334689"/>
                </a:lnTo>
                <a:lnTo>
                  <a:pt x="1009217" y="1341427"/>
                </a:lnTo>
                <a:lnTo>
                  <a:pt x="1006060" y="1341106"/>
                </a:lnTo>
                <a:lnTo>
                  <a:pt x="1005114" y="1340464"/>
                </a:lnTo>
                <a:lnTo>
                  <a:pt x="1004166" y="1339823"/>
                </a:lnTo>
                <a:lnTo>
                  <a:pt x="1002588" y="1337898"/>
                </a:lnTo>
                <a:lnTo>
                  <a:pt x="1001325" y="1335972"/>
                </a:lnTo>
                <a:lnTo>
                  <a:pt x="1001009" y="1333726"/>
                </a:lnTo>
                <a:lnTo>
                  <a:pt x="1000694" y="1330518"/>
                </a:lnTo>
                <a:lnTo>
                  <a:pt x="1000694" y="1324421"/>
                </a:lnTo>
                <a:lnTo>
                  <a:pt x="1000379" y="1320571"/>
                </a:lnTo>
                <a:lnTo>
                  <a:pt x="1000379" y="1317363"/>
                </a:lnTo>
                <a:lnTo>
                  <a:pt x="999747" y="1313512"/>
                </a:lnTo>
                <a:lnTo>
                  <a:pt x="998799" y="1310303"/>
                </a:lnTo>
                <a:lnTo>
                  <a:pt x="997537" y="1306453"/>
                </a:lnTo>
                <a:lnTo>
                  <a:pt x="995327" y="1303565"/>
                </a:lnTo>
                <a:lnTo>
                  <a:pt x="993748" y="1301961"/>
                </a:lnTo>
                <a:lnTo>
                  <a:pt x="992485" y="1300357"/>
                </a:lnTo>
                <a:lnTo>
                  <a:pt x="990907" y="1299073"/>
                </a:lnTo>
                <a:lnTo>
                  <a:pt x="989013" y="1297790"/>
                </a:lnTo>
                <a:lnTo>
                  <a:pt x="990592" y="1296507"/>
                </a:lnTo>
                <a:lnTo>
                  <a:pt x="992170" y="1295546"/>
                </a:lnTo>
                <a:lnTo>
                  <a:pt x="993748" y="1294902"/>
                </a:lnTo>
                <a:lnTo>
                  <a:pt x="995327" y="1294902"/>
                </a:lnTo>
                <a:lnTo>
                  <a:pt x="996905" y="1295224"/>
                </a:lnTo>
                <a:lnTo>
                  <a:pt x="998168" y="1295865"/>
                </a:lnTo>
                <a:lnTo>
                  <a:pt x="1001009" y="1297149"/>
                </a:lnTo>
                <a:lnTo>
                  <a:pt x="1004166" y="1298752"/>
                </a:lnTo>
                <a:lnTo>
                  <a:pt x="1005429" y="1299394"/>
                </a:lnTo>
                <a:lnTo>
                  <a:pt x="1007008" y="1299715"/>
                </a:lnTo>
                <a:lnTo>
                  <a:pt x="1008586" y="1299715"/>
                </a:lnTo>
                <a:lnTo>
                  <a:pt x="1010796" y="1299394"/>
                </a:lnTo>
                <a:lnTo>
                  <a:pt x="1012690" y="1298432"/>
                </a:lnTo>
                <a:lnTo>
                  <a:pt x="1014584" y="1297149"/>
                </a:lnTo>
                <a:lnTo>
                  <a:pt x="1011427" y="1294582"/>
                </a:lnTo>
                <a:lnTo>
                  <a:pt x="1008270" y="1291695"/>
                </a:lnTo>
                <a:lnTo>
                  <a:pt x="1006060" y="1289129"/>
                </a:lnTo>
                <a:lnTo>
                  <a:pt x="1003851" y="1286241"/>
                </a:lnTo>
                <a:lnTo>
                  <a:pt x="1002272" y="1283353"/>
                </a:lnTo>
                <a:lnTo>
                  <a:pt x="1000379" y="1280786"/>
                </a:lnTo>
                <a:lnTo>
                  <a:pt x="999116" y="1277898"/>
                </a:lnTo>
                <a:lnTo>
                  <a:pt x="998168" y="1275331"/>
                </a:lnTo>
                <a:lnTo>
                  <a:pt x="997853" y="1272763"/>
                </a:lnTo>
                <a:lnTo>
                  <a:pt x="997221" y="1270196"/>
                </a:lnTo>
                <a:lnTo>
                  <a:pt x="997221" y="1267629"/>
                </a:lnTo>
                <a:lnTo>
                  <a:pt x="997537" y="1265062"/>
                </a:lnTo>
                <a:lnTo>
                  <a:pt x="997853" y="1262176"/>
                </a:lnTo>
                <a:lnTo>
                  <a:pt x="998484" y="1259929"/>
                </a:lnTo>
                <a:lnTo>
                  <a:pt x="999116" y="1257364"/>
                </a:lnTo>
                <a:lnTo>
                  <a:pt x="1000062" y="1254797"/>
                </a:lnTo>
                <a:lnTo>
                  <a:pt x="1002904" y="1249987"/>
                </a:lnTo>
                <a:lnTo>
                  <a:pt x="1006060" y="1245175"/>
                </a:lnTo>
                <a:lnTo>
                  <a:pt x="1010165" y="1240363"/>
                </a:lnTo>
                <a:lnTo>
                  <a:pt x="1014269" y="1235872"/>
                </a:lnTo>
                <a:lnTo>
                  <a:pt x="1019004" y="1231382"/>
                </a:lnTo>
                <a:lnTo>
                  <a:pt x="1024055" y="1226891"/>
                </a:lnTo>
                <a:lnTo>
                  <a:pt x="1029108" y="1223042"/>
                </a:lnTo>
                <a:close/>
                <a:moveTo>
                  <a:pt x="3549968" y="1217605"/>
                </a:moveTo>
                <a:lnTo>
                  <a:pt x="3552191" y="1217937"/>
                </a:lnTo>
                <a:lnTo>
                  <a:pt x="3554413" y="1218270"/>
                </a:lnTo>
                <a:lnTo>
                  <a:pt x="3555683" y="1218936"/>
                </a:lnTo>
                <a:lnTo>
                  <a:pt x="3556953" y="1219601"/>
                </a:lnTo>
                <a:lnTo>
                  <a:pt x="3557588" y="1220933"/>
                </a:lnTo>
                <a:lnTo>
                  <a:pt x="3557906" y="1221931"/>
                </a:lnTo>
                <a:lnTo>
                  <a:pt x="3558223" y="1224260"/>
                </a:lnTo>
                <a:lnTo>
                  <a:pt x="3557906" y="1230251"/>
                </a:lnTo>
                <a:lnTo>
                  <a:pt x="3557906" y="1232580"/>
                </a:lnTo>
                <a:lnTo>
                  <a:pt x="3558223" y="1233579"/>
                </a:lnTo>
                <a:lnTo>
                  <a:pt x="3559176" y="1234577"/>
                </a:lnTo>
                <a:lnTo>
                  <a:pt x="3556001" y="1233912"/>
                </a:lnTo>
                <a:lnTo>
                  <a:pt x="3553143" y="1233246"/>
                </a:lnTo>
                <a:lnTo>
                  <a:pt x="3550921" y="1232914"/>
                </a:lnTo>
                <a:lnTo>
                  <a:pt x="3549333" y="1233246"/>
                </a:lnTo>
                <a:lnTo>
                  <a:pt x="3547745" y="1233912"/>
                </a:lnTo>
                <a:lnTo>
                  <a:pt x="3547110" y="1234910"/>
                </a:lnTo>
                <a:lnTo>
                  <a:pt x="3546475" y="1236574"/>
                </a:lnTo>
                <a:lnTo>
                  <a:pt x="3546793" y="1238238"/>
                </a:lnTo>
                <a:lnTo>
                  <a:pt x="3542665" y="1237239"/>
                </a:lnTo>
                <a:lnTo>
                  <a:pt x="3540443" y="1236241"/>
                </a:lnTo>
                <a:lnTo>
                  <a:pt x="3539173" y="1234577"/>
                </a:lnTo>
                <a:lnTo>
                  <a:pt x="3538538" y="1234245"/>
                </a:lnTo>
                <a:lnTo>
                  <a:pt x="3538538" y="1233579"/>
                </a:lnTo>
                <a:lnTo>
                  <a:pt x="3539173" y="1232580"/>
                </a:lnTo>
                <a:lnTo>
                  <a:pt x="3540125" y="1231582"/>
                </a:lnTo>
                <a:lnTo>
                  <a:pt x="3543300" y="1229585"/>
                </a:lnTo>
                <a:lnTo>
                  <a:pt x="3547428" y="1226923"/>
                </a:lnTo>
                <a:lnTo>
                  <a:pt x="3549016" y="1225591"/>
                </a:lnTo>
                <a:lnTo>
                  <a:pt x="3550286" y="1224260"/>
                </a:lnTo>
                <a:lnTo>
                  <a:pt x="3551238" y="1222929"/>
                </a:lnTo>
                <a:lnTo>
                  <a:pt x="3551873" y="1221266"/>
                </a:lnTo>
                <a:lnTo>
                  <a:pt x="3551556" y="1220600"/>
                </a:lnTo>
                <a:lnTo>
                  <a:pt x="3551238" y="1219268"/>
                </a:lnTo>
                <a:close/>
                <a:moveTo>
                  <a:pt x="3744941" y="1216016"/>
                </a:moveTo>
                <a:lnTo>
                  <a:pt x="3749142" y="1217232"/>
                </a:lnTo>
                <a:lnTo>
                  <a:pt x="3753019" y="1219056"/>
                </a:lnTo>
                <a:lnTo>
                  <a:pt x="3759805" y="1223310"/>
                </a:lnTo>
                <a:lnTo>
                  <a:pt x="3763359" y="1225134"/>
                </a:lnTo>
                <a:lnTo>
                  <a:pt x="3767883" y="1226350"/>
                </a:lnTo>
                <a:lnTo>
                  <a:pt x="3770468" y="1226958"/>
                </a:lnTo>
                <a:lnTo>
                  <a:pt x="3773053" y="1227870"/>
                </a:lnTo>
                <a:lnTo>
                  <a:pt x="3776608" y="1228174"/>
                </a:lnTo>
                <a:lnTo>
                  <a:pt x="3779839" y="1228174"/>
                </a:lnTo>
                <a:lnTo>
                  <a:pt x="3777900" y="1229086"/>
                </a:lnTo>
                <a:lnTo>
                  <a:pt x="3775638" y="1229694"/>
                </a:lnTo>
                <a:lnTo>
                  <a:pt x="3772407" y="1230302"/>
                </a:lnTo>
                <a:lnTo>
                  <a:pt x="3769499" y="1230302"/>
                </a:lnTo>
                <a:lnTo>
                  <a:pt x="3765944" y="1230302"/>
                </a:lnTo>
                <a:lnTo>
                  <a:pt x="3762713" y="1229694"/>
                </a:lnTo>
                <a:lnTo>
                  <a:pt x="3759482" y="1229390"/>
                </a:lnTo>
                <a:lnTo>
                  <a:pt x="3755928" y="1228478"/>
                </a:lnTo>
                <a:lnTo>
                  <a:pt x="3753019" y="1227262"/>
                </a:lnTo>
                <a:lnTo>
                  <a:pt x="3750111" y="1226046"/>
                </a:lnTo>
                <a:lnTo>
                  <a:pt x="3747526" y="1224830"/>
                </a:lnTo>
                <a:lnTo>
                  <a:pt x="3745911" y="1223310"/>
                </a:lnTo>
                <a:lnTo>
                  <a:pt x="3744618" y="1221792"/>
                </a:lnTo>
                <a:lnTo>
                  <a:pt x="3743649" y="1219664"/>
                </a:lnTo>
                <a:lnTo>
                  <a:pt x="3743326" y="1218752"/>
                </a:lnTo>
                <a:lnTo>
                  <a:pt x="3743649" y="1217840"/>
                </a:lnTo>
                <a:close/>
                <a:moveTo>
                  <a:pt x="3719513" y="1216016"/>
                </a:moveTo>
                <a:lnTo>
                  <a:pt x="3722808" y="1217270"/>
                </a:lnTo>
                <a:lnTo>
                  <a:pt x="3725503" y="1218522"/>
                </a:lnTo>
                <a:lnTo>
                  <a:pt x="3727300" y="1219462"/>
                </a:lnTo>
                <a:lnTo>
                  <a:pt x="3728798" y="1221029"/>
                </a:lnTo>
                <a:lnTo>
                  <a:pt x="3730296" y="1221968"/>
                </a:lnTo>
                <a:lnTo>
                  <a:pt x="3730895" y="1223222"/>
                </a:lnTo>
                <a:lnTo>
                  <a:pt x="3731494" y="1224475"/>
                </a:lnTo>
                <a:lnTo>
                  <a:pt x="3731793" y="1225728"/>
                </a:lnTo>
                <a:lnTo>
                  <a:pt x="3731793" y="1228861"/>
                </a:lnTo>
                <a:lnTo>
                  <a:pt x="3732093" y="1231679"/>
                </a:lnTo>
                <a:lnTo>
                  <a:pt x="3732692" y="1233559"/>
                </a:lnTo>
                <a:lnTo>
                  <a:pt x="3733291" y="1235752"/>
                </a:lnTo>
                <a:lnTo>
                  <a:pt x="3734190" y="1237632"/>
                </a:lnTo>
                <a:lnTo>
                  <a:pt x="3735388" y="1239824"/>
                </a:lnTo>
                <a:lnTo>
                  <a:pt x="3731194" y="1237945"/>
                </a:lnTo>
                <a:lnTo>
                  <a:pt x="3729098" y="1237005"/>
                </a:lnTo>
                <a:lnTo>
                  <a:pt x="3727600" y="1236065"/>
                </a:lnTo>
                <a:lnTo>
                  <a:pt x="3724904" y="1232933"/>
                </a:lnTo>
                <a:lnTo>
                  <a:pt x="3723107" y="1230113"/>
                </a:lnTo>
                <a:lnTo>
                  <a:pt x="3721310" y="1226981"/>
                </a:lnTo>
                <a:lnTo>
                  <a:pt x="3720411" y="1223535"/>
                </a:lnTo>
                <a:lnTo>
                  <a:pt x="3719812" y="1219776"/>
                </a:lnTo>
                <a:close/>
                <a:moveTo>
                  <a:pt x="3483474" y="1211230"/>
                </a:moveTo>
                <a:lnTo>
                  <a:pt x="3487612" y="1211876"/>
                </a:lnTo>
                <a:lnTo>
                  <a:pt x="3492068" y="1212844"/>
                </a:lnTo>
                <a:lnTo>
                  <a:pt x="3503526" y="1214459"/>
                </a:lnTo>
                <a:lnTo>
                  <a:pt x="3508300" y="1215104"/>
                </a:lnTo>
                <a:lnTo>
                  <a:pt x="3512756" y="1215428"/>
                </a:lnTo>
                <a:lnTo>
                  <a:pt x="3514348" y="1215104"/>
                </a:lnTo>
                <a:lnTo>
                  <a:pt x="3515303" y="1214782"/>
                </a:lnTo>
                <a:lnTo>
                  <a:pt x="3516258" y="1214136"/>
                </a:lnTo>
                <a:lnTo>
                  <a:pt x="3516258" y="1213490"/>
                </a:lnTo>
                <a:lnTo>
                  <a:pt x="3519441" y="1215428"/>
                </a:lnTo>
                <a:lnTo>
                  <a:pt x="3521669" y="1218010"/>
                </a:lnTo>
                <a:lnTo>
                  <a:pt x="3522942" y="1220593"/>
                </a:lnTo>
                <a:lnTo>
                  <a:pt x="3524533" y="1223499"/>
                </a:lnTo>
                <a:lnTo>
                  <a:pt x="3525170" y="1226405"/>
                </a:lnTo>
                <a:lnTo>
                  <a:pt x="3525488" y="1229633"/>
                </a:lnTo>
                <a:lnTo>
                  <a:pt x="3526125" y="1236414"/>
                </a:lnTo>
                <a:lnTo>
                  <a:pt x="3526761" y="1243839"/>
                </a:lnTo>
                <a:lnTo>
                  <a:pt x="3527398" y="1247391"/>
                </a:lnTo>
                <a:lnTo>
                  <a:pt x="3528353" y="1251588"/>
                </a:lnTo>
                <a:lnTo>
                  <a:pt x="3529944" y="1255462"/>
                </a:lnTo>
                <a:lnTo>
                  <a:pt x="3532172" y="1259982"/>
                </a:lnTo>
                <a:lnTo>
                  <a:pt x="3535037" y="1263857"/>
                </a:lnTo>
                <a:lnTo>
                  <a:pt x="3538538" y="1268377"/>
                </a:lnTo>
                <a:lnTo>
                  <a:pt x="3533445" y="1268377"/>
                </a:lnTo>
                <a:lnTo>
                  <a:pt x="3528989" y="1268055"/>
                </a:lnTo>
                <a:lnTo>
                  <a:pt x="3525806" y="1267409"/>
                </a:lnTo>
                <a:lnTo>
                  <a:pt x="3523260" y="1266440"/>
                </a:lnTo>
                <a:lnTo>
                  <a:pt x="3521669" y="1265148"/>
                </a:lnTo>
                <a:lnTo>
                  <a:pt x="3520395" y="1263534"/>
                </a:lnTo>
                <a:lnTo>
                  <a:pt x="3519759" y="1262243"/>
                </a:lnTo>
                <a:lnTo>
                  <a:pt x="3519441" y="1260628"/>
                </a:lnTo>
                <a:lnTo>
                  <a:pt x="3519759" y="1257077"/>
                </a:lnTo>
                <a:lnTo>
                  <a:pt x="3519759" y="1254171"/>
                </a:lnTo>
                <a:lnTo>
                  <a:pt x="3519441" y="1252880"/>
                </a:lnTo>
                <a:lnTo>
                  <a:pt x="3518804" y="1251588"/>
                </a:lnTo>
                <a:lnTo>
                  <a:pt x="3517849" y="1250619"/>
                </a:lnTo>
                <a:lnTo>
                  <a:pt x="3515939" y="1249328"/>
                </a:lnTo>
                <a:lnTo>
                  <a:pt x="3514030" y="1249651"/>
                </a:lnTo>
                <a:lnTo>
                  <a:pt x="3512438" y="1250297"/>
                </a:lnTo>
                <a:lnTo>
                  <a:pt x="3511165" y="1250943"/>
                </a:lnTo>
                <a:lnTo>
                  <a:pt x="3510528" y="1251588"/>
                </a:lnTo>
                <a:lnTo>
                  <a:pt x="3509892" y="1252234"/>
                </a:lnTo>
                <a:lnTo>
                  <a:pt x="3509574" y="1253202"/>
                </a:lnTo>
                <a:lnTo>
                  <a:pt x="3508937" y="1254817"/>
                </a:lnTo>
                <a:lnTo>
                  <a:pt x="3508619" y="1256754"/>
                </a:lnTo>
                <a:lnTo>
                  <a:pt x="3508300" y="1258691"/>
                </a:lnTo>
                <a:lnTo>
                  <a:pt x="3507982" y="1259336"/>
                </a:lnTo>
                <a:lnTo>
                  <a:pt x="3507027" y="1259982"/>
                </a:lnTo>
                <a:lnTo>
                  <a:pt x="3506072" y="1260628"/>
                </a:lnTo>
                <a:lnTo>
                  <a:pt x="3504799" y="1260951"/>
                </a:lnTo>
                <a:lnTo>
                  <a:pt x="3492068" y="1260306"/>
                </a:lnTo>
                <a:lnTo>
                  <a:pt x="3482201" y="1259336"/>
                </a:lnTo>
                <a:lnTo>
                  <a:pt x="3474244" y="1258368"/>
                </a:lnTo>
                <a:lnTo>
                  <a:pt x="3466605" y="1256754"/>
                </a:lnTo>
                <a:lnTo>
                  <a:pt x="3458966" y="1255462"/>
                </a:lnTo>
                <a:lnTo>
                  <a:pt x="3449736" y="1254171"/>
                </a:lnTo>
                <a:lnTo>
                  <a:pt x="3438914" y="1253202"/>
                </a:lnTo>
                <a:lnTo>
                  <a:pt x="3424909" y="1252234"/>
                </a:lnTo>
                <a:lnTo>
                  <a:pt x="3424909" y="1250297"/>
                </a:lnTo>
                <a:lnTo>
                  <a:pt x="3424591" y="1248037"/>
                </a:lnTo>
                <a:lnTo>
                  <a:pt x="3423636" y="1246100"/>
                </a:lnTo>
                <a:lnTo>
                  <a:pt x="3422363" y="1244808"/>
                </a:lnTo>
                <a:lnTo>
                  <a:pt x="3419817" y="1243517"/>
                </a:lnTo>
                <a:lnTo>
                  <a:pt x="3417270" y="1242225"/>
                </a:lnTo>
                <a:lnTo>
                  <a:pt x="3414087" y="1241579"/>
                </a:lnTo>
                <a:lnTo>
                  <a:pt x="3409950" y="1241579"/>
                </a:lnTo>
                <a:lnTo>
                  <a:pt x="3410586" y="1240933"/>
                </a:lnTo>
                <a:lnTo>
                  <a:pt x="3411223" y="1240288"/>
                </a:lnTo>
                <a:lnTo>
                  <a:pt x="3413133" y="1239320"/>
                </a:lnTo>
                <a:lnTo>
                  <a:pt x="3416315" y="1238996"/>
                </a:lnTo>
                <a:lnTo>
                  <a:pt x="3419498" y="1238674"/>
                </a:lnTo>
                <a:lnTo>
                  <a:pt x="3427456" y="1238351"/>
                </a:lnTo>
                <a:lnTo>
                  <a:pt x="3435413" y="1238028"/>
                </a:lnTo>
                <a:lnTo>
                  <a:pt x="3435094" y="1238996"/>
                </a:lnTo>
                <a:lnTo>
                  <a:pt x="3434458" y="1239642"/>
                </a:lnTo>
                <a:lnTo>
                  <a:pt x="3432866" y="1239965"/>
                </a:lnTo>
                <a:lnTo>
                  <a:pt x="3431275" y="1240288"/>
                </a:lnTo>
                <a:lnTo>
                  <a:pt x="3423000" y="1240933"/>
                </a:lnTo>
                <a:lnTo>
                  <a:pt x="3425228" y="1243517"/>
                </a:lnTo>
                <a:lnTo>
                  <a:pt x="3427774" y="1245131"/>
                </a:lnTo>
                <a:lnTo>
                  <a:pt x="3430638" y="1246100"/>
                </a:lnTo>
                <a:lnTo>
                  <a:pt x="3433503" y="1247068"/>
                </a:lnTo>
                <a:lnTo>
                  <a:pt x="3437004" y="1247713"/>
                </a:lnTo>
                <a:lnTo>
                  <a:pt x="3440187" y="1247713"/>
                </a:lnTo>
                <a:lnTo>
                  <a:pt x="3444006" y="1247713"/>
                </a:lnTo>
                <a:lnTo>
                  <a:pt x="3447826" y="1247391"/>
                </a:lnTo>
                <a:lnTo>
                  <a:pt x="3455783" y="1246422"/>
                </a:lnTo>
                <a:lnTo>
                  <a:pt x="3464377" y="1245131"/>
                </a:lnTo>
                <a:lnTo>
                  <a:pt x="3473289" y="1243517"/>
                </a:lnTo>
                <a:lnTo>
                  <a:pt x="3482201" y="1242225"/>
                </a:lnTo>
                <a:lnTo>
                  <a:pt x="3477427" y="1240288"/>
                </a:lnTo>
                <a:lnTo>
                  <a:pt x="3474244" y="1238674"/>
                </a:lnTo>
                <a:lnTo>
                  <a:pt x="3472016" y="1237059"/>
                </a:lnTo>
                <a:lnTo>
                  <a:pt x="3470743" y="1235445"/>
                </a:lnTo>
                <a:lnTo>
                  <a:pt x="3470424" y="1233508"/>
                </a:lnTo>
                <a:lnTo>
                  <a:pt x="3471061" y="1231894"/>
                </a:lnTo>
                <a:lnTo>
                  <a:pt x="3471697" y="1230279"/>
                </a:lnTo>
                <a:lnTo>
                  <a:pt x="3473607" y="1228664"/>
                </a:lnTo>
                <a:lnTo>
                  <a:pt x="3476790" y="1225113"/>
                </a:lnTo>
                <a:lnTo>
                  <a:pt x="3480609" y="1221239"/>
                </a:lnTo>
                <a:lnTo>
                  <a:pt x="3481883" y="1218978"/>
                </a:lnTo>
                <a:lnTo>
                  <a:pt x="3483156" y="1216719"/>
                </a:lnTo>
                <a:lnTo>
                  <a:pt x="3483474" y="1214136"/>
                </a:lnTo>
                <a:close/>
                <a:moveTo>
                  <a:pt x="2153740" y="1209668"/>
                </a:moveTo>
                <a:lnTo>
                  <a:pt x="2157129" y="1210333"/>
                </a:lnTo>
                <a:lnTo>
                  <a:pt x="2160210" y="1211330"/>
                </a:lnTo>
                <a:lnTo>
                  <a:pt x="2162673" y="1212660"/>
                </a:lnTo>
                <a:lnTo>
                  <a:pt x="2164521" y="1214653"/>
                </a:lnTo>
                <a:lnTo>
                  <a:pt x="2166062" y="1216314"/>
                </a:lnTo>
                <a:lnTo>
                  <a:pt x="2167602" y="1218307"/>
                </a:lnTo>
                <a:lnTo>
                  <a:pt x="2168218" y="1220633"/>
                </a:lnTo>
                <a:lnTo>
                  <a:pt x="2168526" y="1223290"/>
                </a:lnTo>
                <a:lnTo>
                  <a:pt x="2163906" y="1222294"/>
                </a:lnTo>
                <a:lnTo>
                  <a:pt x="2160210" y="1221961"/>
                </a:lnTo>
                <a:lnTo>
                  <a:pt x="2158362" y="1221961"/>
                </a:lnTo>
                <a:lnTo>
                  <a:pt x="2157129" y="1222294"/>
                </a:lnTo>
                <a:lnTo>
                  <a:pt x="2156205" y="1222626"/>
                </a:lnTo>
                <a:lnTo>
                  <a:pt x="2155897" y="1223955"/>
                </a:lnTo>
                <a:lnTo>
                  <a:pt x="2153432" y="1223622"/>
                </a:lnTo>
                <a:lnTo>
                  <a:pt x="2151276" y="1223290"/>
                </a:lnTo>
                <a:lnTo>
                  <a:pt x="2149736" y="1222626"/>
                </a:lnTo>
                <a:lnTo>
                  <a:pt x="2148813" y="1221961"/>
                </a:lnTo>
                <a:lnTo>
                  <a:pt x="2148196" y="1220633"/>
                </a:lnTo>
                <a:lnTo>
                  <a:pt x="2147889" y="1219636"/>
                </a:lnTo>
                <a:lnTo>
                  <a:pt x="2147889" y="1218307"/>
                </a:lnTo>
                <a:lnTo>
                  <a:pt x="2147889" y="1217311"/>
                </a:lnTo>
                <a:lnTo>
                  <a:pt x="2148813" y="1214985"/>
                </a:lnTo>
                <a:lnTo>
                  <a:pt x="2150352" y="1212328"/>
                </a:lnTo>
                <a:lnTo>
                  <a:pt x="2152200" y="1210666"/>
                </a:lnTo>
                <a:close/>
                <a:moveTo>
                  <a:pt x="2850198" y="1208081"/>
                </a:moveTo>
                <a:lnTo>
                  <a:pt x="2853056" y="1208413"/>
                </a:lnTo>
                <a:lnTo>
                  <a:pt x="2855596" y="1209077"/>
                </a:lnTo>
                <a:lnTo>
                  <a:pt x="2860041" y="1210407"/>
                </a:lnTo>
                <a:lnTo>
                  <a:pt x="2864804" y="1212069"/>
                </a:lnTo>
                <a:lnTo>
                  <a:pt x="2867344" y="1212401"/>
                </a:lnTo>
                <a:lnTo>
                  <a:pt x="2870201" y="1213066"/>
                </a:lnTo>
                <a:lnTo>
                  <a:pt x="2871154" y="1215391"/>
                </a:lnTo>
                <a:lnTo>
                  <a:pt x="2871789" y="1217384"/>
                </a:lnTo>
                <a:lnTo>
                  <a:pt x="2871789" y="1219377"/>
                </a:lnTo>
                <a:lnTo>
                  <a:pt x="2871789" y="1221703"/>
                </a:lnTo>
                <a:lnTo>
                  <a:pt x="2871471" y="1223363"/>
                </a:lnTo>
                <a:lnTo>
                  <a:pt x="2870519" y="1225024"/>
                </a:lnTo>
                <a:lnTo>
                  <a:pt x="2869884" y="1226685"/>
                </a:lnTo>
                <a:lnTo>
                  <a:pt x="2868614" y="1228678"/>
                </a:lnTo>
                <a:lnTo>
                  <a:pt x="2867344" y="1230008"/>
                </a:lnTo>
                <a:lnTo>
                  <a:pt x="2865439" y="1231337"/>
                </a:lnTo>
                <a:lnTo>
                  <a:pt x="2863216" y="1232333"/>
                </a:lnTo>
                <a:lnTo>
                  <a:pt x="2860994" y="1233330"/>
                </a:lnTo>
                <a:lnTo>
                  <a:pt x="2858453" y="1234326"/>
                </a:lnTo>
                <a:lnTo>
                  <a:pt x="2855278" y="1235323"/>
                </a:lnTo>
                <a:lnTo>
                  <a:pt x="2847976" y="1236652"/>
                </a:lnTo>
                <a:lnTo>
                  <a:pt x="2850198" y="1232333"/>
                </a:lnTo>
                <a:lnTo>
                  <a:pt x="2852103" y="1229010"/>
                </a:lnTo>
                <a:lnTo>
                  <a:pt x="2853691" y="1225356"/>
                </a:lnTo>
                <a:lnTo>
                  <a:pt x="2854961" y="1222367"/>
                </a:lnTo>
                <a:lnTo>
                  <a:pt x="2855278" y="1221038"/>
                </a:lnTo>
                <a:lnTo>
                  <a:pt x="2855596" y="1219045"/>
                </a:lnTo>
                <a:lnTo>
                  <a:pt x="2855278" y="1217384"/>
                </a:lnTo>
                <a:lnTo>
                  <a:pt x="2854961" y="1215723"/>
                </a:lnTo>
                <a:lnTo>
                  <a:pt x="2854326" y="1214062"/>
                </a:lnTo>
                <a:lnTo>
                  <a:pt x="2853373" y="1212069"/>
                </a:lnTo>
                <a:lnTo>
                  <a:pt x="2852103" y="1210075"/>
                </a:lnTo>
                <a:close/>
                <a:moveTo>
                  <a:pt x="2002632" y="1206468"/>
                </a:moveTo>
                <a:lnTo>
                  <a:pt x="2005212" y="1207378"/>
                </a:lnTo>
                <a:lnTo>
                  <a:pt x="2007469" y="1208288"/>
                </a:lnTo>
                <a:lnTo>
                  <a:pt x="2008436" y="1209199"/>
                </a:lnTo>
                <a:lnTo>
                  <a:pt x="2009081" y="1210413"/>
                </a:lnTo>
                <a:lnTo>
                  <a:pt x="2009081" y="1211627"/>
                </a:lnTo>
                <a:lnTo>
                  <a:pt x="2008759" y="1212841"/>
                </a:lnTo>
                <a:lnTo>
                  <a:pt x="2007792" y="1215876"/>
                </a:lnTo>
                <a:lnTo>
                  <a:pt x="2006824" y="1218608"/>
                </a:lnTo>
                <a:lnTo>
                  <a:pt x="2006501" y="1219821"/>
                </a:lnTo>
                <a:lnTo>
                  <a:pt x="2006501" y="1221642"/>
                </a:lnTo>
                <a:lnTo>
                  <a:pt x="2007146" y="1222857"/>
                </a:lnTo>
                <a:lnTo>
                  <a:pt x="2008436" y="1224373"/>
                </a:lnTo>
                <a:lnTo>
                  <a:pt x="2010049" y="1225588"/>
                </a:lnTo>
                <a:lnTo>
                  <a:pt x="2012951" y="1226802"/>
                </a:lnTo>
                <a:lnTo>
                  <a:pt x="2008436" y="1225891"/>
                </a:lnTo>
                <a:lnTo>
                  <a:pt x="2004244" y="1225284"/>
                </a:lnTo>
                <a:lnTo>
                  <a:pt x="2002632" y="1225284"/>
                </a:lnTo>
                <a:lnTo>
                  <a:pt x="2001342" y="1225588"/>
                </a:lnTo>
                <a:lnTo>
                  <a:pt x="2000374" y="1226195"/>
                </a:lnTo>
                <a:lnTo>
                  <a:pt x="1999730" y="1227105"/>
                </a:lnTo>
                <a:lnTo>
                  <a:pt x="1998117" y="1226802"/>
                </a:lnTo>
                <a:lnTo>
                  <a:pt x="1997150" y="1226195"/>
                </a:lnTo>
                <a:lnTo>
                  <a:pt x="1995860" y="1225284"/>
                </a:lnTo>
                <a:lnTo>
                  <a:pt x="1994893" y="1224070"/>
                </a:lnTo>
                <a:lnTo>
                  <a:pt x="1993925" y="1222857"/>
                </a:lnTo>
                <a:lnTo>
                  <a:pt x="1993280" y="1221339"/>
                </a:lnTo>
                <a:lnTo>
                  <a:pt x="1992635" y="1219518"/>
                </a:lnTo>
                <a:lnTo>
                  <a:pt x="1992313" y="1218001"/>
                </a:lnTo>
                <a:lnTo>
                  <a:pt x="1992313" y="1216483"/>
                </a:lnTo>
                <a:lnTo>
                  <a:pt x="1992635" y="1214965"/>
                </a:lnTo>
                <a:lnTo>
                  <a:pt x="1993280" y="1212841"/>
                </a:lnTo>
                <a:lnTo>
                  <a:pt x="1994248" y="1211324"/>
                </a:lnTo>
                <a:lnTo>
                  <a:pt x="1995537" y="1210110"/>
                </a:lnTo>
                <a:lnTo>
                  <a:pt x="1997472" y="1208592"/>
                </a:lnTo>
                <a:lnTo>
                  <a:pt x="2000053" y="1207378"/>
                </a:lnTo>
                <a:close/>
                <a:moveTo>
                  <a:pt x="1011238" y="1201731"/>
                </a:moveTo>
                <a:lnTo>
                  <a:pt x="1014887" y="1202035"/>
                </a:lnTo>
                <a:lnTo>
                  <a:pt x="1018536" y="1202338"/>
                </a:lnTo>
                <a:lnTo>
                  <a:pt x="1021521" y="1202944"/>
                </a:lnTo>
                <a:lnTo>
                  <a:pt x="1024506" y="1204159"/>
                </a:lnTo>
                <a:lnTo>
                  <a:pt x="1026828" y="1205070"/>
                </a:lnTo>
                <a:lnTo>
                  <a:pt x="1028819" y="1206891"/>
                </a:lnTo>
                <a:lnTo>
                  <a:pt x="1030478" y="1208408"/>
                </a:lnTo>
                <a:lnTo>
                  <a:pt x="1032136" y="1209927"/>
                </a:lnTo>
                <a:lnTo>
                  <a:pt x="1032799" y="1211445"/>
                </a:lnTo>
                <a:lnTo>
                  <a:pt x="1033464" y="1213569"/>
                </a:lnTo>
                <a:lnTo>
                  <a:pt x="1033464" y="1215086"/>
                </a:lnTo>
                <a:lnTo>
                  <a:pt x="1033131" y="1216604"/>
                </a:lnTo>
                <a:lnTo>
                  <a:pt x="1032468" y="1218120"/>
                </a:lnTo>
                <a:lnTo>
                  <a:pt x="1031472" y="1219638"/>
                </a:lnTo>
                <a:lnTo>
                  <a:pt x="1029814" y="1221155"/>
                </a:lnTo>
                <a:lnTo>
                  <a:pt x="1028155" y="1222368"/>
                </a:lnTo>
                <a:lnTo>
                  <a:pt x="1026497" y="1221459"/>
                </a:lnTo>
                <a:lnTo>
                  <a:pt x="1024506" y="1220548"/>
                </a:lnTo>
                <a:lnTo>
                  <a:pt x="1021521" y="1218120"/>
                </a:lnTo>
                <a:lnTo>
                  <a:pt x="1019199" y="1215693"/>
                </a:lnTo>
                <a:lnTo>
                  <a:pt x="1017540" y="1213265"/>
                </a:lnTo>
                <a:lnTo>
                  <a:pt x="1014556" y="1207498"/>
                </a:lnTo>
                <a:lnTo>
                  <a:pt x="1012896" y="1204462"/>
                </a:lnTo>
                <a:close/>
                <a:moveTo>
                  <a:pt x="2725420" y="1198530"/>
                </a:moveTo>
                <a:lnTo>
                  <a:pt x="2727325" y="1198854"/>
                </a:lnTo>
                <a:lnTo>
                  <a:pt x="2728912" y="1199825"/>
                </a:lnTo>
                <a:lnTo>
                  <a:pt x="2733040" y="1201767"/>
                </a:lnTo>
                <a:lnTo>
                  <a:pt x="2736532" y="1204033"/>
                </a:lnTo>
                <a:lnTo>
                  <a:pt x="2740660" y="1206946"/>
                </a:lnTo>
                <a:lnTo>
                  <a:pt x="2742565" y="1207917"/>
                </a:lnTo>
                <a:lnTo>
                  <a:pt x="2744470" y="1208564"/>
                </a:lnTo>
                <a:lnTo>
                  <a:pt x="2747010" y="1209211"/>
                </a:lnTo>
                <a:lnTo>
                  <a:pt x="2749232" y="1209536"/>
                </a:lnTo>
                <a:lnTo>
                  <a:pt x="2751455" y="1209211"/>
                </a:lnTo>
                <a:lnTo>
                  <a:pt x="2753677" y="1208564"/>
                </a:lnTo>
                <a:lnTo>
                  <a:pt x="2756535" y="1207593"/>
                </a:lnTo>
                <a:lnTo>
                  <a:pt x="2759075" y="1205975"/>
                </a:lnTo>
                <a:lnTo>
                  <a:pt x="2762567" y="1207917"/>
                </a:lnTo>
                <a:lnTo>
                  <a:pt x="2763837" y="1208888"/>
                </a:lnTo>
                <a:lnTo>
                  <a:pt x="2764790" y="1209859"/>
                </a:lnTo>
                <a:lnTo>
                  <a:pt x="2765107" y="1210830"/>
                </a:lnTo>
                <a:lnTo>
                  <a:pt x="2765425" y="1211801"/>
                </a:lnTo>
                <a:lnTo>
                  <a:pt x="2765425" y="1212772"/>
                </a:lnTo>
                <a:lnTo>
                  <a:pt x="2765107" y="1213743"/>
                </a:lnTo>
                <a:lnTo>
                  <a:pt x="2764472" y="1214714"/>
                </a:lnTo>
                <a:lnTo>
                  <a:pt x="2763837" y="1215685"/>
                </a:lnTo>
                <a:lnTo>
                  <a:pt x="2761615" y="1217303"/>
                </a:lnTo>
                <a:lnTo>
                  <a:pt x="2758440" y="1218921"/>
                </a:lnTo>
                <a:lnTo>
                  <a:pt x="2754947" y="1220540"/>
                </a:lnTo>
                <a:lnTo>
                  <a:pt x="2746375" y="1223776"/>
                </a:lnTo>
                <a:lnTo>
                  <a:pt x="2737802" y="1226365"/>
                </a:lnTo>
                <a:lnTo>
                  <a:pt x="2730182" y="1229602"/>
                </a:lnTo>
                <a:lnTo>
                  <a:pt x="2727007" y="1230897"/>
                </a:lnTo>
                <a:lnTo>
                  <a:pt x="2724150" y="1231868"/>
                </a:lnTo>
                <a:lnTo>
                  <a:pt x="2726372" y="1230573"/>
                </a:lnTo>
                <a:lnTo>
                  <a:pt x="2727642" y="1228954"/>
                </a:lnTo>
                <a:lnTo>
                  <a:pt x="2728595" y="1227336"/>
                </a:lnTo>
                <a:lnTo>
                  <a:pt x="2729230" y="1225718"/>
                </a:lnTo>
                <a:lnTo>
                  <a:pt x="2729230" y="1224100"/>
                </a:lnTo>
                <a:lnTo>
                  <a:pt x="2729230" y="1222158"/>
                </a:lnTo>
                <a:lnTo>
                  <a:pt x="2728277" y="1218274"/>
                </a:lnTo>
                <a:lnTo>
                  <a:pt x="2727007" y="1214066"/>
                </a:lnTo>
                <a:lnTo>
                  <a:pt x="2725737" y="1209211"/>
                </a:lnTo>
                <a:lnTo>
                  <a:pt x="2725102" y="1206946"/>
                </a:lnTo>
                <a:lnTo>
                  <a:pt x="2725102" y="1204033"/>
                </a:lnTo>
                <a:lnTo>
                  <a:pt x="2725102" y="1201443"/>
                </a:lnTo>
                <a:close/>
                <a:moveTo>
                  <a:pt x="2887345" y="1196966"/>
                </a:moveTo>
                <a:lnTo>
                  <a:pt x="2889250" y="1198207"/>
                </a:lnTo>
                <a:lnTo>
                  <a:pt x="2890838" y="1199758"/>
                </a:lnTo>
                <a:lnTo>
                  <a:pt x="2892108" y="1201310"/>
                </a:lnTo>
                <a:lnTo>
                  <a:pt x="2893378" y="1202861"/>
                </a:lnTo>
                <a:lnTo>
                  <a:pt x="2894966" y="1206584"/>
                </a:lnTo>
                <a:lnTo>
                  <a:pt x="2896871" y="1209997"/>
                </a:lnTo>
                <a:lnTo>
                  <a:pt x="2898141" y="1211859"/>
                </a:lnTo>
                <a:lnTo>
                  <a:pt x="2899728" y="1213720"/>
                </a:lnTo>
                <a:lnTo>
                  <a:pt x="2902268" y="1215581"/>
                </a:lnTo>
                <a:lnTo>
                  <a:pt x="2904808" y="1217132"/>
                </a:lnTo>
                <a:lnTo>
                  <a:pt x="2908618" y="1218682"/>
                </a:lnTo>
                <a:lnTo>
                  <a:pt x="2912746" y="1220233"/>
                </a:lnTo>
                <a:lnTo>
                  <a:pt x="2917826" y="1221783"/>
                </a:lnTo>
                <a:lnTo>
                  <a:pt x="2924176" y="1223024"/>
                </a:lnTo>
                <a:lnTo>
                  <a:pt x="2913381" y="1222093"/>
                </a:lnTo>
                <a:lnTo>
                  <a:pt x="2907983" y="1222093"/>
                </a:lnTo>
                <a:lnTo>
                  <a:pt x="2902268" y="1222404"/>
                </a:lnTo>
                <a:lnTo>
                  <a:pt x="2891790" y="1223954"/>
                </a:lnTo>
                <a:lnTo>
                  <a:pt x="2890203" y="1222713"/>
                </a:lnTo>
                <a:lnTo>
                  <a:pt x="2888933" y="1221783"/>
                </a:lnTo>
                <a:lnTo>
                  <a:pt x="2887980" y="1219923"/>
                </a:lnTo>
                <a:lnTo>
                  <a:pt x="2887345" y="1218682"/>
                </a:lnTo>
                <a:lnTo>
                  <a:pt x="2886075" y="1215891"/>
                </a:lnTo>
                <a:lnTo>
                  <a:pt x="2884488" y="1212789"/>
                </a:lnTo>
                <a:lnTo>
                  <a:pt x="2883535" y="1211548"/>
                </a:lnTo>
                <a:lnTo>
                  <a:pt x="2882265" y="1210307"/>
                </a:lnTo>
                <a:lnTo>
                  <a:pt x="2880678" y="1209376"/>
                </a:lnTo>
                <a:lnTo>
                  <a:pt x="2878455" y="1208756"/>
                </a:lnTo>
                <a:lnTo>
                  <a:pt x="2875598" y="1208135"/>
                </a:lnTo>
                <a:lnTo>
                  <a:pt x="2872105" y="1207825"/>
                </a:lnTo>
                <a:lnTo>
                  <a:pt x="2867978" y="1208135"/>
                </a:lnTo>
                <a:lnTo>
                  <a:pt x="2862898" y="1208445"/>
                </a:lnTo>
                <a:lnTo>
                  <a:pt x="2862263" y="1207204"/>
                </a:lnTo>
                <a:lnTo>
                  <a:pt x="2862263" y="1205653"/>
                </a:lnTo>
                <a:lnTo>
                  <a:pt x="2862898" y="1204722"/>
                </a:lnTo>
                <a:lnTo>
                  <a:pt x="2864168" y="1203791"/>
                </a:lnTo>
                <a:lnTo>
                  <a:pt x="2865755" y="1203171"/>
                </a:lnTo>
                <a:lnTo>
                  <a:pt x="2867660" y="1202551"/>
                </a:lnTo>
                <a:lnTo>
                  <a:pt x="2872423" y="1201930"/>
                </a:lnTo>
                <a:lnTo>
                  <a:pt x="2877503" y="1201310"/>
                </a:lnTo>
                <a:lnTo>
                  <a:pt x="2882265" y="1200379"/>
                </a:lnTo>
                <a:lnTo>
                  <a:pt x="2884170" y="1199758"/>
                </a:lnTo>
                <a:lnTo>
                  <a:pt x="2885758" y="1199138"/>
                </a:lnTo>
                <a:lnTo>
                  <a:pt x="2887028" y="1198207"/>
                </a:lnTo>
                <a:close/>
                <a:moveTo>
                  <a:pt x="3809326" y="1196941"/>
                </a:moveTo>
                <a:lnTo>
                  <a:pt x="3811203" y="1197261"/>
                </a:lnTo>
                <a:lnTo>
                  <a:pt x="3812453" y="1197582"/>
                </a:lnTo>
                <a:lnTo>
                  <a:pt x="3813391" y="1198541"/>
                </a:lnTo>
                <a:lnTo>
                  <a:pt x="3813704" y="1199501"/>
                </a:lnTo>
                <a:lnTo>
                  <a:pt x="3814017" y="1200461"/>
                </a:lnTo>
                <a:lnTo>
                  <a:pt x="3814329" y="1202381"/>
                </a:lnTo>
                <a:lnTo>
                  <a:pt x="3814642" y="1203341"/>
                </a:lnTo>
                <a:lnTo>
                  <a:pt x="3815268" y="1204301"/>
                </a:lnTo>
                <a:lnTo>
                  <a:pt x="3815893" y="1204941"/>
                </a:lnTo>
                <a:lnTo>
                  <a:pt x="3816831" y="1205901"/>
                </a:lnTo>
                <a:lnTo>
                  <a:pt x="3818707" y="1206221"/>
                </a:lnTo>
                <a:lnTo>
                  <a:pt x="3820896" y="1206221"/>
                </a:lnTo>
                <a:lnTo>
                  <a:pt x="3823710" y="1205901"/>
                </a:lnTo>
                <a:lnTo>
                  <a:pt x="3827463" y="1204941"/>
                </a:lnTo>
                <a:lnTo>
                  <a:pt x="3824023" y="1209420"/>
                </a:lnTo>
                <a:lnTo>
                  <a:pt x="3823085" y="1211340"/>
                </a:lnTo>
                <a:lnTo>
                  <a:pt x="3822147" y="1213580"/>
                </a:lnTo>
                <a:lnTo>
                  <a:pt x="3821522" y="1215500"/>
                </a:lnTo>
                <a:lnTo>
                  <a:pt x="3820896" y="1217100"/>
                </a:lnTo>
                <a:lnTo>
                  <a:pt x="3820583" y="1219019"/>
                </a:lnTo>
                <a:lnTo>
                  <a:pt x="3820583" y="1221259"/>
                </a:lnTo>
                <a:lnTo>
                  <a:pt x="3821209" y="1225098"/>
                </a:lnTo>
                <a:lnTo>
                  <a:pt x="3822147" y="1229257"/>
                </a:lnTo>
                <a:lnTo>
                  <a:pt x="3824023" y="1233417"/>
                </a:lnTo>
                <a:lnTo>
                  <a:pt x="3826525" y="1238216"/>
                </a:lnTo>
                <a:lnTo>
                  <a:pt x="3822460" y="1236616"/>
                </a:lnTo>
                <a:lnTo>
                  <a:pt x="3819645" y="1234376"/>
                </a:lnTo>
                <a:lnTo>
                  <a:pt x="3817456" y="1232136"/>
                </a:lnTo>
                <a:lnTo>
                  <a:pt x="3815268" y="1229898"/>
                </a:lnTo>
                <a:lnTo>
                  <a:pt x="3813704" y="1227017"/>
                </a:lnTo>
                <a:lnTo>
                  <a:pt x="3812766" y="1224458"/>
                </a:lnTo>
                <a:lnTo>
                  <a:pt x="3812141" y="1221898"/>
                </a:lnTo>
                <a:lnTo>
                  <a:pt x="3811515" y="1218699"/>
                </a:lnTo>
                <a:lnTo>
                  <a:pt x="3810890" y="1212940"/>
                </a:lnTo>
                <a:lnTo>
                  <a:pt x="3810264" y="1207500"/>
                </a:lnTo>
                <a:lnTo>
                  <a:pt x="3809639" y="1204621"/>
                </a:lnTo>
                <a:lnTo>
                  <a:pt x="3809014" y="1202061"/>
                </a:lnTo>
                <a:lnTo>
                  <a:pt x="3808076" y="1199821"/>
                </a:lnTo>
                <a:lnTo>
                  <a:pt x="3806825" y="1197261"/>
                </a:lnTo>
                <a:close/>
                <a:moveTo>
                  <a:pt x="2162493" y="1195355"/>
                </a:moveTo>
                <a:lnTo>
                  <a:pt x="2165986" y="1195355"/>
                </a:lnTo>
                <a:lnTo>
                  <a:pt x="2168843" y="1195668"/>
                </a:lnTo>
                <a:lnTo>
                  <a:pt x="2171066" y="1195982"/>
                </a:lnTo>
                <a:lnTo>
                  <a:pt x="2172970" y="1196922"/>
                </a:lnTo>
                <a:lnTo>
                  <a:pt x="2174558" y="1197548"/>
                </a:lnTo>
                <a:lnTo>
                  <a:pt x="2177415" y="1199742"/>
                </a:lnTo>
                <a:lnTo>
                  <a:pt x="2180274" y="1201622"/>
                </a:lnTo>
                <a:lnTo>
                  <a:pt x="2181860" y="1202249"/>
                </a:lnTo>
                <a:lnTo>
                  <a:pt x="2184083" y="1202875"/>
                </a:lnTo>
                <a:lnTo>
                  <a:pt x="2186623" y="1203189"/>
                </a:lnTo>
                <a:lnTo>
                  <a:pt x="2190115" y="1203502"/>
                </a:lnTo>
                <a:lnTo>
                  <a:pt x="2193925" y="1203189"/>
                </a:lnTo>
                <a:lnTo>
                  <a:pt x="2198688" y="1202562"/>
                </a:lnTo>
                <a:lnTo>
                  <a:pt x="2197100" y="1203189"/>
                </a:lnTo>
                <a:lnTo>
                  <a:pt x="2195831" y="1204129"/>
                </a:lnTo>
                <a:lnTo>
                  <a:pt x="2195195" y="1205069"/>
                </a:lnTo>
                <a:lnTo>
                  <a:pt x="2194560" y="1206322"/>
                </a:lnTo>
                <a:lnTo>
                  <a:pt x="2193925" y="1208516"/>
                </a:lnTo>
                <a:lnTo>
                  <a:pt x="2193608" y="1210709"/>
                </a:lnTo>
                <a:lnTo>
                  <a:pt x="2192974" y="1213529"/>
                </a:lnTo>
                <a:lnTo>
                  <a:pt x="2192338" y="1215722"/>
                </a:lnTo>
                <a:lnTo>
                  <a:pt x="2191703" y="1216662"/>
                </a:lnTo>
                <a:lnTo>
                  <a:pt x="2191068" y="1217602"/>
                </a:lnTo>
                <a:lnTo>
                  <a:pt x="2189480" y="1218228"/>
                </a:lnTo>
                <a:lnTo>
                  <a:pt x="2188210" y="1219168"/>
                </a:lnTo>
                <a:lnTo>
                  <a:pt x="2184718" y="1218855"/>
                </a:lnTo>
                <a:lnTo>
                  <a:pt x="2181543" y="1218228"/>
                </a:lnTo>
                <a:lnTo>
                  <a:pt x="2179320" y="1217916"/>
                </a:lnTo>
                <a:lnTo>
                  <a:pt x="2177734" y="1216976"/>
                </a:lnTo>
                <a:lnTo>
                  <a:pt x="2176463" y="1216348"/>
                </a:lnTo>
                <a:lnTo>
                  <a:pt x="2175510" y="1215408"/>
                </a:lnTo>
                <a:lnTo>
                  <a:pt x="2174875" y="1214469"/>
                </a:lnTo>
                <a:lnTo>
                  <a:pt x="2174875" y="1213216"/>
                </a:lnTo>
                <a:lnTo>
                  <a:pt x="2174875" y="1211649"/>
                </a:lnTo>
                <a:lnTo>
                  <a:pt x="2175828" y="1210709"/>
                </a:lnTo>
                <a:lnTo>
                  <a:pt x="2176780" y="1208202"/>
                </a:lnTo>
                <a:lnTo>
                  <a:pt x="2178050" y="1205696"/>
                </a:lnTo>
                <a:lnTo>
                  <a:pt x="2179003" y="1203189"/>
                </a:lnTo>
                <a:lnTo>
                  <a:pt x="2173923" y="1203502"/>
                </a:lnTo>
                <a:lnTo>
                  <a:pt x="2169478" y="1204129"/>
                </a:lnTo>
                <a:lnTo>
                  <a:pt x="2161858" y="1206009"/>
                </a:lnTo>
                <a:lnTo>
                  <a:pt x="2157730" y="1206636"/>
                </a:lnTo>
                <a:lnTo>
                  <a:pt x="2152968" y="1207262"/>
                </a:lnTo>
                <a:lnTo>
                  <a:pt x="2147570" y="1207262"/>
                </a:lnTo>
                <a:lnTo>
                  <a:pt x="2140903" y="1206949"/>
                </a:lnTo>
                <a:lnTo>
                  <a:pt x="2139315" y="1205069"/>
                </a:lnTo>
                <a:lnTo>
                  <a:pt x="2138998" y="1204442"/>
                </a:lnTo>
                <a:lnTo>
                  <a:pt x="2138363" y="1203816"/>
                </a:lnTo>
                <a:lnTo>
                  <a:pt x="2138998" y="1203502"/>
                </a:lnTo>
                <a:lnTo>
                  <a:pt x="2139315" y="1203189"/>
                </a:lnTo>
                <a:lnTo>
                  <a:pt x="2140269" y="1202249"/>
                </a:lnTo>
                <a:lnTo>
                  <a:pt x="2142173" y="1201935"/>
                </a:lnTo>
                <a:lnTo>
                  <a:pt x="2144078" y="1201622"/>
                </a:lnTo>
                <a:lnTo>
                  <a:pt x="2149475" y="1201309"/>
                </a:lnTo>
                <a:lnTo>
                  <a:pt x="2154873" y="1200995"/>
                </a:lnTo>
                <a:lnTo>
                  <a:pt x="2156778" y="1200682"/>
                </a:lnTo>
                <a:lnTo>
                  <a:pt x="2158683" y="1200369"/>
                </a:lnTo>
                <a:lnTo>
                  <a:pt x="2159635" y="1199742"/>
                </a:lnTo>
                <a:lnTo>
                  <a:pt x="2159953" y="1199115"/>
                </a:lnTo>
                <a:lnTo>
                  <a:pt x="2160270" y="1198802"/>
                </a:lnTo>
                <a:lnTo>
                  <a:pt x="2159953" y="1197862"/>
                </a:lnTo>
                <a:lnTo>
                  <a:pt x="2159635" y="1197235"/>
                </a:lnTo>
                <a:lnTo>
                  <a:pt x="2158048" y="1195668"/>
                </a:lnTo>
                <a:close/>
                <a:moveTo>
                  <a:pt x="612776" y="1193792"/>
                </a:moveTo>
                <a:lnTo>
                  <a:pt x="616903" y="1194115"/>
                </a:lnTo>
                <a:lnTo>
                  <a:pt x="619762" y="1194761"/>
                </a:lnTo>
                <a:lnTo>
                  <a:pt x="622619" y="1195406"/>
                </a:lnTo>
                <a:lnTo>
                  <a:pt x="624524" y="1196375"/>
                </a:lnTo>
                <a:lnTo>
                  <a:pt x="625794" y="1197344"/>
                </a:lnTo>
                <a:lnTo>
                  <a:pt x="626429" y="1198959"/>
                </a:lnTo>
                <a:lnTo>
                  <a:pt x="627064" y="1200251"/>
                </a:lnTo>
                <a:lnTo>
                  <a:pt x="627064" y="1201542"/>
                </a:lnTo>
                <a:lnTo>
                  <a:pt x="627064" y="1202833"/>
                </a:lnTo>
                <a:lnTo>
                  <a:pt x="626429" y="1204449"/>
                </a:lnTo>
                <a:lnTo>
                  <a:pt x="625476" y="1207677"/>
                </a:lnTo>
                <a:lnTo>
                  <a:pt x="622619" y="1212845"/>
                </a:lnTo>
                <a:lnTo>
                  <a:pt x="620079" y="1212523"/>
                </a:lnTo>
                <a:lnTo>
                  <a:pt x="618173" y="1212199"/>
                </a:lnTo>
                <a:lnTo>
                  <a:pt x="616903" y="1211231"/>
                </a:lnTo>
                <a:lnTo>
                  <a:pt x="615633" y="1210585"/>
                </a:lnTo>
                <a:lnTo>
                  <a:pt x="614998" y="1209293"/>
                </a:lnTo>
                <a:lnTo>
                  <a:pt x="614682" y="1208324"/>
                </a:lnTo>
                <a:lnTo>
                  <a:pt x="614363" y="1206709"/>
                </a:lnTo>
                <a:lnTo>
                  <a:pt x="614363" y="1205094"/>
                </a:lnTo>
                <a:lnTo>
                  <a:pt x="614682" y="1199282"/>
                </a:lnTo>
                <a:lnTo>
                  <a:pt x="614682" y="1197667"/>
                </a:lnTo>
                <a:lnTo>
                  <a:pt x="614363" y="1196375"/>
                </a:lnTo>
                <a:lnTo>
                  <a:pt x="614046" y="1195083"/>
                </a:lnTo>
                <a:close/>
                <a:moveTo>
                  <a:pt x="3070543" y="1193767"/>
                </a:moveTo>
                <a:lnTo>
                  <a:pt x="3072448" y="1194103"/>
                </a:lnTo>
                <a:lnTo>
                  <a:pt x="3074035" y="1194774"/>
                </a:lnTo>
                <a:lnTo>
                  <a:pt x="3075305" y="1195782"/>
                </a:lnTo>
                <a:lnTo>
                  <a:pt x="3076258" y="1196454"/>
                </a:lnTo>
                <a:lnTo>
                  <a:pt x="3078481" y="1198804"/>
                </a:lnTo>
                <a:lnTo>
                  <a:pt x="3079751" y="1201155"/>
                </a:lnTo>
                <a:lnTo>
                  <a:pt x="3082291" y="1206529"/>
                </a:lnTo>
                <a:lnTo>
                  <a:pt x="3083561" y="1208544"/>
                </a:lnTo>
                <a:lnTo>
                  <a:pt x="3086101" y="1210559"/>
                </a:lnTo>
                <a:lnTo>
                  <a:pt x="3066415" y="1211230"/>
                </a:lnTo>
                <a:lnTo>
                  <a:pt x="3066733" y="1210223"/>
                </a:lnTo>
                <a:lnTo>
                  <a:pt x="3067685" y="1209551"/>
                </a:lnTo>
                <a:lnTo>
                  <a:pt x="3068955" y="1209215"/>
                </a:lnTo>
                <a:lnTo>
                  <a:pt x="3070860" y="1208879"/>
                </a:lnTo>
                <a:lnTo>
                  <a:pt x="3074988" y="1208544"/>
                </a:lnTo>
                <a:lnTo>
                  <a:pt x="3079116" y="1207872"/>
                </a:lnTo>
                <a:lnTo>
                  <a:pt x="3078798" y="1207201"/>
                </a:lnTo>
                <a:lnTo>
                  <a:pt x="3077528" y="1206529"/>
                </a:lnTo>
                <a:lnTo>
                  <a:pt x="3075941" y="1206193"/>
                </a:lnTo>
                <a:lnTo>
                  <a:pt x="3074035" y="1205521"/>
                </a:lnTo>
                <a:lnTo>
                  <a:pt x="3065780" y="1205185"/>
                </a:lnTo>
                <a:lnTo>
                  <a:pt x="3065463" y="1204178"/>
                </a:lnTo>
                <a:lnTo>
                  <a:pt x="3065463" y="1203506"/>
                </a:lnTo>
                <a:lnTo>
                  <a:pt x="3066098" y="1202163"/>
                </a:lnTo>
                <a:lnTo>
                  <a:pt x="3067050" y="1200820"/>
                </a:lnTo>
                <a:lnTo>
                  <a:pt x="3068003" y="1199812"/>
                </a:lnTo>
                <a:lnTo>
                  <a:pt x="3069273" y="1198469"/>
                </a:lnTo>
                <a:lnTo>
                  <a:pt x="3070543" y="1196789"/>
                </a:lnTo>
                <a:lnTo>
                  <a:pt x="3070860" y="1195446"/>
                </a:lnTo>
                <a:lnTo>
                  <a:pt x="3070860" y="1194438"/>
                </a:lnTo>
                <a:close/>
                <a:moveTo>
                  <a:pt x="2201862" y="1182656"/>
                </a:moveTo>
                <a:lnTo>
                  <a:pt x="2200275" y="1184303"/>
                </a:lnTo>
                <a:lnTo>
                  <a:pt x="2199640" y="1185621"/>
                </a:lnTo>
                <a:lnTo>
                  <a:pt x="2199322" y="1186609"/>
                </a:lnTo>
                <a:lnTo>
                  <a:pt x="2199957" y="1187598"/>
                </a:lnTo>
                <a:lnTo>
                  <a:pt x="2200592" y="1188586"/>
                </a:lnTo>
                <a:lnTo>
                  <a:pt x="2201862" y="1189575"/>
                </a:lnTo>
                <a:lnTo>
                  <a:pt x="2204085" y="1191552"/>
                </a:lnTo>
                <a:lnTo>
                  <a:pt x="2205355" y="1192211"/>
                </a:lnTo>
                <a:lnTo>
                  <a:pt x="2206307" y="1193199"/>
                </a:lnTo>
                <a:lnTo>
                  <a:pt x="2206625" y="1194187"/>
                </a:lnTo>
                <a:lnTo>
                  <a:pt x="2206625" y="1194847"/>
                </a:lnTo>
                <a:lnTo>
                  <a:pt x="2205991" y="1196165"/>
                </a:lnTo>
                <a:lnTo>
                  <a:pt x="2204085" y="1197153"/>
                </a:lnTo>
                <a:lnTo>
                  <a:pt x="2201862" y="1198801"/>
                </a:lnTo>
                <a:lnTo>
                  <a:pt x="2198371" y="1200119"/>
                </a:lnTo>
                <a:lnTo>
                  <a:pt x="2195831" y="1199789"/>
                </a:lnTo>
                <a:lnTo>
                  <a:pt x="2194560" y="1199460"/>
                </a:lnTo>
                <a:lnTo>
                  <a:pt x="2193925" y="1199130"/>
                </a:lnTo>
                <a:lnTo>
                  <a:pt x="2193925" y="1198801"/>
                </a:lnTo>
                <a:lnTo>
                  <a:pt x="2194243" y="1197812"/>
                </a:lnTo>
                <a:lnTo>
                  <a:pt x="2195195" y="1197483"/>
                </a:lnTo>
                <a:lnTo>
                  <a:pt x="2197735" y="1197153"/>
                </a:lnTo>
                <a:lnTo>
                  <a:pt x="2198052" y="1196165"/>
                </a:lnTo>
                <a:lnTo>
                  <a:pt x="2197735" y="1195176"/>
                </a:lnTo>
                <a:lnTo>
                  <a:pt x="2197100" y="1194517"/>
                </a:lnTo>
                <a:lnTo>
                  <a:pt x="2196782" y="1193858"/>
                </a:lnTo>
                <a:lnTo>
                  <a:pt x="2194877" y="1192870"/>
                </a:lnTo>
                <a:lnTo>
                  <a:pt x="2192655" y="1192211"/>
                </a:lnTo>
                <a:lnTo>
                  <a:pt x="2189480" y="1191881"/>
                </a:lnTo>
                <a:lnTo>
                  <a:pt x="2185987" y="1191552"/>
                </a:lnTo>
                <a:lnTo>
                  <a:pt x="2178685" y="1191552"/>
                </a:lnTo>
                <a:lnTo>
                  <a:pt x="2171382" y="1191222"/>
                </a:lnTo>
                <a:lnTo>
                  <a:pt x="2168526" y="1190893"/>
                </a:lnTo>
                <a:lnTo>
                  <a:pt x="2165667" y="1190234"/>
                </a:lnTo>
                <a:lnTo>
                  <a:pt x="2163762" y="1189245"/>
                </a:lnTo>
                <a:lnTo>
                  <a:pt x="2163127" y="1188586"/>
                </a:lnTo>
                <a:lnTo>
                  <a:pt x="2162492" y="1187927"/>
                </a:lnTo>
                <a:lnTo>
                  <a:pt x="2162175" y="1187268"/>
                </a:lnTo>
                <a:lnTo>
                  <a:pt x="2162175" y="1186280"/>
                </a:lnTo>
                <a:lnTo>
                  <a:pt x="2162492" y="1185291"/>
                </a:lnTo>
                <a:lnTo>
                  <a:pt x="2163127" y="1184303"/>
                </a:lnTo>
                <a:lnTo>
                  <a:pt x="2174557" y="1185291"/>
                </a:lnTo>
                <a:lnTo>
                  <a:pt x="2179003" y="1185291"/>
                </a:lnTo>
                <a:lnTo>
                  <a:pt x="2182812" y="1185291"/>
                </a:lnTo>
                <a:lnTo>
                  <a:pt x="2186623" y="1185291"/>
                </a:lnTo>
                <a:lnTo>
                  <a:pt x="2190750" y="1184633"/>
                </a:lnTo>
                <a:close/>
                <a:moveTo>
                  <a:pt x="3505578" y="1181067"/>
                </a:moveTo>
                <a:lnTo>
                  <a:pt x="3507393" y="1181395"/>
                </a:lnTo>
                <a:lnTo>
                  <a:pt x="3509509" y="1181723"/>
                </a:lnTo>
                <a:lnTo>
                  <a:pt x="3511021" y="1182709"/>
                </a:lnTo>
                <a:lnTo>
                  <a:pt x="3512835" y="1184023"/>
                </a:lnTo>
                <a:lnTo>
                  <a:pt x="3514347" y="1185008"/>
                </a:lnTo>
                <a:lnTo>
                  <a:pt x="3515557" y="1186322"/>
                </a:lnTo>
                <a:lnTo>
                  <a:pt x="3517069" y="1187636"/>
                </a:lnTo>
                <a:lnTo>
                  <a:pt x="3518278" y="1188949"/>
                </a:lnTo>
                <a:lnTo>
                  <a:pt x="3518883" y="1190263"/>
                </a:lnTo>
                <a:lnTo>
                  <a:pt x="3519488" y="1192234"/>
                </a:lnTo>
                <a:lnTo>
                  <a:pt x="3519488" y="1193548"/>
                </a:lnTo>
                <a:lnTo>
                  <a:pt x="3519185" y="1194862"/>
                </a:lnTo>
                <a:lnTo>
                  <a:pt x="3511626" y="1197818"/>
                </a:lnTo>
                <a:lnTo>
                  <a:pt x="3507393" y="1199132"/>
                </a:lnTo>
                <a:lnTo>
                  <a:pt x="3503764" y="1199788"/>
                </a:lnTo>
                <a:lnTo>
                  <a:pt x="3501950" y="1200117"/>
                </a:lnTo>
                <a:lnTo>
                  <a:pt x="3500438" y="1199788"/>
                </a:lnTo>
                <a:lnTo>
                  <a:pt x="3498926" y="1199460"/>
                </a:lnTo>
                <a:lnTo>
                  <a:pt x="3497716" y="1198803"/>
                </a:lnTo>
                <a:lnTo>
                  <a:pt x="3496507" y="1197489"/>
                </a:lnTo>
                <a:lnTo>
                  <a:pt x="3495600" y="1196176"/>
                </a:lnTo>
                <a:lnTo>
                  <a:pt x="3494693" y="1194862"/>
                </a:lnTo>
                <a:lnTo>
                  <a:pt x="3494088" y="1192891"/>
                </a:lnTo>
                <a:lnTo>
                  <a:pt x="3498019" y="1193877"/>
                </a:lnTo>
                <a:lnTo>
                  <a:pt x="3502554" y="1194533"/>
                </a:lnTo>
                <a:lnTo>
                  <a:pt x="3507393" y="1194862"/>
                </a:lnTo>
                <a:lnTo>
                  <a:pt x="3513138" y="1194862"/>
                </a:lnTo>
                <a:lnTo>
                  <a:pt x="3513138" y="1192562"/>
                </a:lnTo>
                <a:lnTo>
                  <a:pt x="3512835" y="1190263"/>
                </a:lnTo>
                <a:lnTo>
                  <a:pt x="3511928" y="1188621"/>
                </a:lnTo>
                <a:lnTo>
                  <a:pt x="3510416" y="1187307"/>
                </a:lnTo>
                <a:lnTo>
                  <a:pt x="3508300" y="1185993"/>
                </a:lnTo>
                <a:lnTo>
                  <a:pt x="3505881" y="1185008"/>
                </a:lnTo>
                <a:lnTo>
                  <a:pt x="3502857" y="1184351"/>
                </a:lnTo>
                <a:lnTo>
                  <a:pt x="3498926" y="1184023"/>
                </a:lnTo>
                <a:lnTo>
                  <a:pt x="3500438" y="1182709"/>
                </a:lnTo>
                <a:lnTo>
                  <a:pt x="3501950" y="1181723"/>
                </a:lnTo>
                <a:lnTo>
                  <a:pt x="3503764" y="1181395"/>
                </a:lnTo>
                <a:close/>
                <a:moveTo>
                  <a:pt x="2493226" y="1177915"/>
                </a:moveTo>
                <a:lnTo>
                  <a:pt x="2498215" y="1178221"/>
                </a:lnTo>
                <a:lnTo>
                  <a:pt x="2501646" y="1178831"/>
                </a:lnTo>
                <a:lnTo>
                  <a:pt x="2502893" y="1179137"/>
                </a:lnTo>
                <a:lnTo>
                  <a:pt x="2503828" y="1179747"/>
                </a:lnTo>
                <a:lnTo>
                  <a:pt x="2504764" y="1180358"/>
                </a:lnTo>
                <a:lnTo>
                  <a:pt x="2505076" y="1180969"/>
                </a:lnTo>
                <a:lnTo>
                  <a:pt x="2505076" y="1181884"/>
                </a:lnTo>
                <a:lnTo>
                  <a:pt x="2505076" y="1182495"/>
                </a:lnTo>
                <a:lnTo>
                  <a:pt x="2503828" y="1184633"/>
                </a:lnTo>
                <a:lnTo>
                  <a:pt x="2501957" y="1186464"/>
                </a:lnTo>
                <a:lnTo>
                  <a:pt x="2499463" y="1187989"/>
                </a:lnTo>
                <a:lnTo>
                  <a:pt x="2496345" y="1189517"/>
                </a:lnTo>
                <a:lnTo>
                  <a:pt x="2492914" y="1191348"/>
                </a:lnTo>
                <a:lnTo>
                  <a:pt x="2489172" y="1192570"/>
                </a:lnTo>
                <a:lnTo>
                  <a:pt x="2485119" y="1193180"/>
                </a:lnTo>
                <a:lnTo>
                  <a:pt x="2481065" y="1193791"/>
                </a:lnTo>
                <a:lnTo>
                  <a:pt x="2477323" y="1193791"/>
                </a:lnTo>
                <a:lnTo>
                  <a:pt x="2473269" y="1193180"/>
                </a:lnTo>
                <a:lnTo>
                  <a:pt x="2471710" y="1192570"/>
                </a:lnTo>
                <a:lnTo>
                  <a:pt x="2470151" y="1191653"/>
                </a:lnTo>
                <a:lnTo>
                  <a:pt x="2471086" y="1190738"/>
                </a:lnTo>
                <a:lnTo>
                  <a:pt x="2472334" y="1189517"/>
                </a:lnTo>
                <a:lnTo>
                  <a:pt x="2474205" y="1188906"/>
                </a:lnTo>
                <a:lnTo>
                  <a:pt x="2476387" y="1188296"/>
                </a:lnTo>
                <a:lnTo>
                  <a:pt x="2481377" y="1187379"/>
                </a:lnTo>
                <a:lnTo>
                  <a:pt x="2486366" y="1186464"/>
                </a:lnTo>
                <a:lnTo>
                  <a:pt x="2491043" y="1185548"/>
                </a:lnTo>
                <a:lnTo>
                  <a:pt x="2492914" y="1184633"/>
                </a:lnTo>
                <a:lnTo>
                  <a:pt x="2494162" y="1183715"/>
                </a:lnTo>
                <a:lnTo>
                  <a:pt x="2494785" y="1182495"/>
                </a:lnTo>
                <a:lnTo>
                  <a:pt x="2495097" y="1181274"/>
                </a:lnTo>
                <a:lnTo>
                  <a:pt x="2494474" y="1179747"/>
                </a:lnTo>
                <a:close/>
                <a:moveTo>
                  <a:pt x="3471044" y="1176328"/>
                </a:moveTo>
                <a:lnTo>
                  <a:pt x="3474936" y="1177681"/>
                </a:lnTo>
                <a:lnTo>
                  <a:pt x="3477530" y="1179035"/>
                </a:lnTo>
                <a:lnTo>
                  <a:pt x="3479152" y="1180388"/>
                </a:lnTo>
                <a:lnTo>
                  <a:pt x="3479476" y="1181403"/>
                </a:lnTo>
                <a:lnTo>
                  <a:pt x="3479801" y="1182080"/>
                </a:lnTo>
                <a:lnTo>
                  <a:pt x="3479476" y="1183771"/>
                </a:lnTo>
                <a:lnTo>
                  <a:pt x="3478503" y="1185125"/>
                </a:lnTo>
                <a:lnTo>
                  <a:pt x="3477206" y="1186478"/>
                </a:lnTo>
                <a:lnTo>
                  <a:pt x="3475260" y="1188169"/>
                </a:lnTo>
                <a:lnTo>
                  <a:pt x="3470071" y="1190538"/>
                </a:lnTo>
                <a:lnTo>
                  <a:pt x="3464233" y="1193245"/>
                </a:lnTo>
                <a:lnTo>
                  <a:pt x="3454503" y="1196967"/>
                </a:lnTo>
                <a:lnTo>
                  <a:pt x="3451584" y="1195952"/>
                </a:lnTo>
                <a:lnTo>
                  <a:pt x="3449962" y="1194937"/>
                </a:lnTo>
                <a:lnTo>
                  <a:pt x="3449638" y="1194598"/>
                </a:lnTo>
                <a:lnTo>
                  <a:pt x="3449638" y="1193921"/>
                </a:lnTo>
                <a:lnTo>
                  <a:pt x="3449962" y="1193245"/>
                </a:lnTo>
                <a:lnTo>
                  <a:pt x="3451908" y="1192230"/>
                </a:lnTo>
                <a:lnTo>
                  <a:pt x="3453854" y="1190876"/>
                </a:lnTo>
                <a:lnTo>
                  <a:pt x="3459368" y="1188508"/>
                </a:lnTo>
                <a:lnTo>
                  <a:pt x="3464881" y="1186140"/>
                </a:lnTo>
                <a:lnTo>
                  <a:pt x="3467800" y="1185125"/>
                </a:lnTo>
                <a:lnTo>
                  <a:pt x="3470071" y="1183095"/>
                </a:lnTo>
                <a:lnTo>
                  <a:pt x="3471368" y="1181741"/>
                </a:lnTo>
                <a:lnTo>
                  <a:pt x="3472017" y="1181065"/>
                </a:lnTo>
                <a:lnTo>
                  <a:pt x="3472341" y="1180050"/>
                </a:lnTo>
                <a:lnTo>
                  <a:pt x="3472341" y="1179035"/>
                </a:lnTo>
                <a:lnTo>
                  <a:pt x="3472341" y="1178358"/>
                </a:lnTo>
                <a:lnTo>
                  <a:pt x="3471692" y="1177343"/>
                </a:lnTo>
                <a:close/>
                <a:moveTo>
                  <a:pt x="2825751" y="1176328"/>
                </a:moveTo>
                <a:lnTo>
                  <a:pt x="2823557" y="1184515"/>
                </a:lnTo>
                <a:lnTo>
                  <a:pt x="2821051" y="1193647"/>
                </a:lnTo>
                <a:lnTo>
                  <a:pt x="2817604" y="1203725"/>
                </a:lnTo>
                <a:lnTo>
                  <a:pt x="2815411" y="1209078"/>
                </a:lnTo>
                <a:lnTo>
                  <a:pt x="2813218" y="1214432"/>
                </a:lnTo>
                <a:lnTo>
                  <a:pt x="2809458" y="1213487"/>
                </a:lnTo>
                <a:lnTo>
                  <a:pt x="2808518" y="1212858"/>
                </a:lnTo>
                <a:lnTo>
                  <a:pt x="2807578" y="1211599"/>
                </a:lnTo>
                <a:lnTo>
                  <a:pt x="2806638" y="1210968"/>
                </a:lnTo>
                <a:lnTo>
                  <a:pt x="2806324" y="1210023"/>
                </a:lnTo>
                <a:lnTo>
                  <a:pt x="2806011" y="1208133"/>
                </a:lnTo>
                <a:lnTo>
                  <a:pt x="2806011" y="1206244"/>
                </a:lnTo>
                <a:lnTo>
                  <a:pt x="2806951" y="1203725"/>
                </a:lnTo>
                <a:lnTo>
                  <a:pt x="2808831" y="1199631"/>
                </a:lnTo>
                <a:lnTo>
                  <a:pt x="2809771" y="1197426"/>
                </a:lnTo>
                <a:lnTo>
                  <a:pt x="2810711" y="1195222"/>
                </a:lnTo>
                <a:lnTo>
                  <a:pt x="2811338" y="1193647"/>
                </a:lnTo>
                <a:lnTo>
                  <a:pt x="2811338" y="1191758"/>
                </a:lnTo>
                <a:lnTo>
                  <a:pt x="2811024" y="1191128"/>
                </a:lnTo>
                <a:lnTo>
                  <a:pt x="2810398" y="1190183"/>
                </a:lnTo>
                <a:lnTo>
                  <a:pt x="2809771" y="1189553"/>
                </a:lnTo>
                <a:lnTo>
                  <a:pt x="2808831" y="1188924"/>
                </a:lnTo>
                <a:lnTo>
                  <a:pt x="2806324" y="1187978"/>
                </a:lnTo>
                <a:lnTo>
                  <a:pt x="2801938" y="1187664"/>
                </a:lnTo>
                <a:lnTo>
                  <a:pt x="2802251" y="1186405"/>
                </a:lnTo>
                <a:lnTo>
                  <a:pt x="2802251" y="1185146"/>
                </a:lnTo>
                <a:lnTo>
                  <a:pt x="2802564" y="1184200"/>
                </a:lnTo>
                <a:lnTo>
                  <a:pt x="2803191" y="1182941"/>
                </a:lnTo>
                <a:lnTo>
                  <a:pt x="2805071" y="1181052"/>
                </a:lnTo>
                <a:lnTo>
                  <a:pt x="2807891" y="1179477"/>
                </a:lnTo>
                <a:lnTo>
                  <a:pt x="2811024" y="1178218"/>
                </a:lnTo>
                <a:lnTo>
                  <a:pt x="2815411" y="1177273"/>
                </a:lnTo>
                <a:lnTo>
                  <a:pt x="2820424" y="1176643"/>
                </a:lnTo>
                <a:close/>
                <a:moveTo>
                  <a:pt x="1814513" y="1173130"/>
                </a:moveTo>
                <a:lnTo>
                  <a:pt x="1818397" y="1173451"/>
                </a:lnTo>
                <a:lnTo>
                  <a:pt x="1821633" y="1174092"/>
                </a:lnTo>
                <a:lnTo>
                  <a:pt x="1825194" y="1175053"/>
                </a:lnTo>
                <a:lnTo>
                  <a:pt x="1828431" y="1176335"/>
                </a:lnTo>
                <a:lnTo>
                  <a:pt x="1831667" y="1178257"/>
                </a:lnTo>
                <a:lnTo>
                  <a:pt x="1834580" y="1180180"/>
                </a:lnTo>
                <a:lnTo>
                  <a:pt x="1837170" y="1182423"/>
                </a:lnTo>
                <a:lnTo>
                  <a:pt x="1839759" y="1184986"/>
                </a:lnTo>
                <a:lnTo>
                  <a:pt x="1842025" y="1187549"/>
                </a:lnTo>
                <a:lnTo>
                  <a:pt x="1843643" y="1190113"/>
                </a:lnTo>
                <a:lnTo>
                  <a:pt x="1845585" y="1193316"/>
                </a:lnTo>
                <a:lnTo>
                  <a:pt x="1846556" y="1195880"/>
                </a:lnTo>
                <a:lnTo>
                  <a:pt x="1847527" y="1199084"/>
                </a:lnTo>
                <a:lnTo>
                  <a:pt x="1847851" y="1201968"/>
                </a:lnTo>
                <a:lnTo>
                  <a:pt x="1847527" y="1204852"/>
                </a:lnTo>
                <a:lnTo>
                  <a:pt x="1847203" y="1208057"/>
                </a:lnTo>
                <a:lnTo>
                  <a:pt x="1842996" y="1207095"/>
                </a:lnTo>
                <a:lnTo>
                  <a:pt x="1839759" y="1205173"/>
                </a:lnTo>
                <a:lnTo>
                  <a:pt x="1836846" y="1203571"/>
                </a:lnTo>
                <a:lnTo>
                  <a:pt x="1834580" y="1201327"/>
                </a:lnTo>
                <a:lnTo>
                  <a:pt x="1832962" y="1199084"/>
                </a:lnTo>
                <a:lnTo>
                  <a:pt x="1831667" y="1196521"/>
                </a:lnTo>
                <a:lnTo>
                  <a:pt x="1829078" y="1191074"/>
                </a:lnTo>
                <a:lnTo>
                  <a:pt x="1827136" y="1186268"/>
                </a:lnTo>
                <a:lnTo>
                  <a:pt x="1825842" y="1183384"/>
                </a:lnTo>
                <a:lnTo>
                  <a:pt x="1824547" y="1180820"/>
                </a:lnTo>
                <a:lnTo>
                  <a:pt x="1822928" y="1178898"/>
                </a:lnTo>
                <a:lnTo>
                  <a:pt x="1820339" y="1176335"/>
                </a:lnTo>
                <a:lnTo>
                  <a:pt x="1818073" y="1174733"/>
                </a:lnTo>
                <a:close/>
                <a:moveTo>
                  <a:pt x="2868697" y="1163605"/>
                </a:moveTo>
                <a:lnTo>
                  <a:pt x="2871264" y="1163923"/>
                </a:lnTo>
                <a:lnTo>
                  <a:pt x="2873189" y="1164558"/>
                </a:lnTo>
                <a:lnTo>
                  <a:pt x="2874473" y="1165192"/>
                </a:lnTo>
                <a:lnTo>
                  <a:pt x="2875756" y="1165827"/>
                </a:lnTo>
                <a:lnTo>
                  <a:pt x="2876719" y="1166780"/>
                </a:lnTo>
                <a:lnTo>
                  <a:pt x="2877682" y="1168368"/>
                </a:lnTo>
                <a:lnTo>
                  <a:pt x="2879286" y="1170590"/>
                </a:lnTo>
                <a:lnTo>
                  <a:pt x="2880569" y="1172495"/>
                </a:lnTo>
                <a:lnTo>
                  <a:pt x="2881532" y="1173448"/>
                </a:lnTo>
                <a:lnTo>
                  <a:pt x="2882816" y="1174400"/>
                </a:lnTo>
                <a:lnTo>
                  <a:pt x="2884099" y="1175035"/>
                </a:lnTo>
                <a:lnTo>
                  <a:pt x="2886025" y="1175988"/>
                </a:lnTo>
                <a:lnTo>
                  <a:pt x="2888271" y="1176623"/>
                </a:lnTo>
                <a:lnTo>
                  <a:pt x="2890838" y="1176623"/>
                </a:lnTo>
                <a:lnTo>
                  <a:pt x="2888592" y="1177576"/>
                </a:lnTo>
                <a:lnTo>
                  <a:pt x="2886345" y="1178528"/>
                </a:lnTo>
                <a:lnTo>
                  <a:pt x="2884420" y="1179480"/>
                </a:lnTo>
                <a:lnTo>
                  <a:pt x="2882816" y="1180751"/>
                </a:lnTo>
                <a:lnTo>
                  <a:pt x="2880569" y="1183608"/>
                </a:lnTo>
                <a:lnTo>
                  <a:pt x="2877682" y="1185831"/>
                </a:lnTo>
                <a:lnTo>
                  <a:pt x="2875114" y="1188371"/>
                </a:lnTo>
                <a:lnTo>
                  <a:pt x="2873831" y="1189641"/>
                </a:lnTo>
                <a:lnTo>
                  <a:pt x="2871906" y="1190911"/>
                </a:lnTo>
                <a:lnTo>
                  <a:pt x="2869659" y="1191863"/>
                </a:lnTo>
                <a:lnTo>
                  <a:pt x="2867092" y="1192816"/>
                </a:lnTo>
                <a:lnTo>
                  <a:pt x="2864525" y="1193451"/>
                </a:lnTo>
                <a:lnTo>
                  <a:pt x="2860675" y="1193768"/>
                </a:lnTo>
                <a:lnTo>
                  <a:pt x="2864846" y="1191863"/>
                </a:lnTo>
                <a:lnTo>
                  <a:pt x="2867734" y="1189641"/>
                </a:lnTo>
                <a:lnTo>
                  <a:pt x="2869980" y="1187736"/>
                </a:lnTo>
                <a:lnTo>
                  <a:pt x="2871585" y="1185831"/>
                </a:lnTo>
                <a:lnTo>
                  <a:pt x="2872547" y="1183926"/>
                </a:lnTo>
                <a:lnTo>
                  <a:pt x="2872868" y="1182021"/>
                </a:lnTo>
                <a:lnTo>
                  <a:pt x="2872547" y="1180433"/>
                </a:lnTo>
                <a:lnTo>
                  <a:pt x="2872227" y="1178528"/>
                </a:lnTo>
                <a:lnTo>
                  <a:pt x="2870622" y="1175035"/>
                </a:lnTo>
                <a:lnTo>
                  <a:pt x="2869018" y="1171543"/>
                </a:lnTo>
                <a:lnTo>
                  <a:pt x="2868697" y="1169638"/>
                </a:lnTo>
                <a:lnTo>
                  <a:pt x="2868376" y="1167415"/>
                </a:lnTo>
                <a:lnTo>
                  <a:pt x="2868376" y="1165510"/>
                </a:lnTo>
                <a:close/>
                <a:moveTo>
                  <a:pt x="3813370" y="1154103"/>
                </a:moveTo>
                <a:lnTo>
                  <a:pt x="3816934" y="1154103"/>
                </a:lnTo>
                <a:lnTo>
                  <a:pt x="3820498" y="1154417"/>
                </a:lnTo>
                <a:lnTo>
                  <a:pt x="3823737" y="1155045"/>
                </a:lnTo>
                <a:lnTo>
                  <a:pt x="3826977" y="1155673"/>
                </a:lnTo>
                <a:lnTo>
                  <a:pt x="3829569" y="1156930"/>
                </a:lnTo>
                <a:lnTo>
                  <a:pt x="3831513" y="1158499"/>
                </a:lnTo>
                <a:lnTo>
                  <a:pt x="3833457" y="1160382"/>
                </a:lnTo>
                <a:lnTo>
                  <a:pt x="3834429" y="1163209"/>
                </a:lnTo>
                <a:lnTo>
                  <a:pt x="3830217" y="1162894"/>
                </a:lnTo>
                <a:lnTo>
                  <a:pt x="3827301" y="1162267"/>
                </a:lnTo>
                <a:lnTo>
                  <a:pt x="3824385" y="1161324"/>
                </a:lnTo>
                <a:lnTo>
                  <a:pt x="3822442" y="1159753"/>
                </a:lnTo>
                <a:lnTo>
                  <a:pt x="3820174" y="1158813"/>
                </a:lnTo>
                <a:lnTo>
                  <a:pt x="3816610" y="1158185"/>
                </a:lnTo>
                <a:lnTo>
                  <a:pt x="3812722" y="1157871"/>
                </a:lnTo>
                <a:lnTo>
                  <a:pt x="3806891" y="1158499"/>
                </a:lnTo>
                <a:lnTo>
                  <a:pt x="3806891" y="1159753"/>
                </a:lnTo>
                <a:lnTo>
                  <a:pt x="3807215" y="1161324"/>
                </a:lnTo>
                <a:lnTo>
                  <a:pt x="3808186" y="1162267"/>
                </a:lnTo>
                <a:lnTo>
                  <a:pt x="3809158" y="1163209"/>
                </a:lnTo>
                <a:lnTo>
                  <a:pt x="3810778" y="1164151"/>
                </a:lnTo>
                <a:lnTo>
                  <a:pt x="3812722" y="1164779"/>
                </a:lnTo>
                <a:lnTo>
                  <a:pt x="3816610" y="1165721"/>
                </a:lnTo>
                <a:lnTo>
                  <a:pt x="3821470" y="1166349"/>
                </a:lnTo>
                <a:lnTo>
                  <a:pt x="3826329" y="1166977"/>
                </a:lnTo>
                <a:lnTo>
                  <a:pt x="3830865" y="1167606"/>
                </a:lnTo>
                <a:lnTo>
                  <a:pt x="3835401" y="1168547"/>
                </a:lnTo>
                <a:lnTo>
                  <a:pt x="3832161" y="1168862"/>
                </a:lnTo>
                <a:lnTo>
                  <a:pt x="3829893" y="1169489"/>
                </a:lnTo>
                <a:lnTo>
                  <a:pt x="3827949" y="1170431"/>
                </a:lnTo>
                <a:lnTo>
                  <a:pt x="3826977" y="1171373"/>
                </a:lnTo>
                <a:lnTo>
                  <a:pt x="3826005" y="1172315"/>
                </a:lnTo>
                <a:lnTo>
                  <a:pt x="3825681" y="1173571"/>
                </a:lnTo>
                <a:lnTo>
                  <a:pt x="3824709" y="1176398"/>
                </a:lnTo>
                <a:lnTo>
                  <a:pt x="3824385" y="1177654"/>
                </a:lnTo>
                <a:lnTo>
                  <a:pt x="3824061" y="1178910"/>
                </a:lnTo>
                <a:lnTo>
                  <a:pt x="3823090" y="1179852"/>
                </a:lnTo>
                <a:lnTo>
                  <a:pt x="3822118" y="1180794"/>
                </a:lnTo>
                <a:lnTo>
                  <a:pt x="3820498" y="1181736"/>
                </a:lnTo>
                <a:lnTo>
                  <a:pt x="3818230" y="1182365"/>
                </a:lnTo>
                <a:lnTo>
                  <a:pt x="3814990" y="1182679"/>
                </a:lnTo>
                <a:lnTo>
                  <a:pt x="3811426" y="1182679"/>
                </a:lnTo>
                <a:lnTo>
                  <a:pt x="3811426" y="1178910"/>
                </a:lnTo>
                <a:lnTo>
                  <a:pt x="3810778" y="1174828"/>
                </a:lnTo>
                <a:lnTo>
                  <a:pt x="3809806" y="1173257"/>
                </a:lnTo>
                <a:lnTo>
                  <a:pt x="3809158" y="1171687"/>
                </a:lnTo>
                <a:lnTo>
                  <a:pt x="3808186" y="1170118"/>
                </a:lnTo>
                <a:lnTo>
                  <a:pt x="3807215" y="1168862"/>
                </a:lnTo>
                <a:lnTo>
                  <a:pt x="3805595" y="1167291"/>
                </a:lnTo>
                <a:lnTo>
                  <a:pt x="3803975" y="1166034"/>
                </a:lnTo>
                <a:lnTo>
                  <a:pt x="3802031" y="1165093"/>
                </a:lnTo>
                <a:lnTo>
                  <a:pt x="3799763" y="1164151"/>
                </a:lnTo>
                <a:lnTo>
                  <a:pt x="3797171" y="1163209"/>
                </a:lnTo>
                <a:lnTo>
                  <a:pt x="3794255" y="1162581"/>
                </a:lnTo>
                <a:lnTo>
                  <a:pt x="3791016" y="1162267"/>
                </a:lnTo>
                <a:lnTo>
                  <a:pt x="3787776" y="1161952"/>
                </a:lnTo>
                <a:lnTo>
                  <a:pt x="3789720" y="1160067"/>
                </a:lnTo>
                <a:lnTo>
                  <a:pt x="3792311" y="1158813"/>
                </a:lnTo>
                <a:lnTo>
                  <a:pt x="3795551" y="1157557"/>
                </a:lnTo>
                <a:lnTo>
                  <a:pt x="3798791" y="1156616"/>
                </a:lnTo>
                <a:lnTo>
                  <a:pt x="3802031" y="1155673"/>
                </a:lnTo>
                <a:lnTo>
                  <a:pt x="3805919" y="1154731"/>
                </a:lnTo>
                <a:lnTo>
                  <a:pt x="3809482" y="1154417"/>
                </a:lnTo>
                <a:close/>
                <a:moveTo>
                  <a:pt x="3506788" y="1154080"/>
                </a:moveTo>
                <a:lnTo>
                  <a:pt x="3511109" y="1155372"/>
                </a:lnTo>
                <a:lnTo>
                  <a:pt x="3515122" y="1156017"/>
                </a:lnTo>
                <a:lnTo>
                  <a:pt x="3520370" y="1156340"/>
                </a:lnTo>
                <a:lnTo>
                  <a:pt x="3526235" y="1156340"/>
                </a:lnTo>
                <a:lnTo>
                  <a:pt x="3521296" y="1158923"/>
                </a:lnTo>
                <a:lnTo>
                  <a:pt x="3519752" y="1159892"/>
                </a:lnTo>
                <a:lnTo>
                  <a:pt x="3518518" y="1160860"/>
                </a:lnTo>
                <a:lnTo>
                  <a:pt x="3517900" y="1162152"/>
                </a:lnTo>
                <a:lnTo>
                  <a:pt x="3517592" y="1163121"/>
                </a:lnTo>
                <a:lnTo>
                  <a:pt x="3517592" y="1163766"/>
                </a:lnTo>
                <a:lnTo>
                  <a:pt x="3517900" y="1164735"/>
                </a:lnTo>
                <a:lnTo>
                  <a:pt x="3519444" y="1166349"/>
                </a:lnTo>
                <a:lnTo>
                  <a:pt x="3521913" y="1167964"/>
                </a:lnTo>
                <a:lnTo>
                  <a:pt x="3525309" y="1170547"/>
                </a:lnTo>
                <a:lnTo>
                  <a:pt x="3529013" y="1173130"/>
                </a:lnTo>
                <a:lnTo>
                  <a:pt x="3523148" y="1172161"/>
                </a:lnTo>
                <a:lnTo>
                  <a:pt x="3518518" y="1170870"/>
                </a:lnTo>
                <a:lnTo>
                  <a:pt x="3514196" y="1168933"/>
                </a:lnTo>
                <a:lnTo>
                  <a:pt x="3512653" y="1167964"/>
                </a:lnTo>
                <a:lnTo>
                  <a:pt x="3511418" y="1166995"/>
                </a:lnTo>
                <a:lnTo>
                  <a:pt x="3510183" y="1165704"/>
                </a:lnTo>
                <a:lnTo>
                  <a:pt x="3508640" y="1164412"/>
                </a:lnTo>
                <a:lnTo>
                  <a:pt x="3508022" y="1163121"/>
                </a:lnTo>
                <a:lnTo>
                  <a:pt x="3507405" y="1161183"/>
                </a:lnTo>
                <a:lnTo>
                  <a:pt x="3507096" y="1159569"/>
                </a:lnTo>
                <a:lnTo>
                  <a:pt x="3506788" y="1157954"/>
                </a:lnTo>
                <a:close/>
                <a:moveTo>
                  <a:pt x="1726495" y="1150906"/>
                </a:moveTo>
                <a:lnTo>
                  <a:pt x="1728435" y="1153615"/>
                </a:lnTo>
                <a:lnTo>
                  <a:pt x="1729406" y="1156325"/>
                </a:lnTo>
                <a:lnTo>
                  <a:pt x="1730052" y="1158432"/>
                </a:lnTo>
                <a:lnTo>
                  <a:pt x="1730376" y="1160239"/>
                </a:lnTo>
                <a:lnTo>
                  <a:pt x="1730376" y="1162347"/>
                </a:lnTo>
                <a:lnTo>
                  <a:pt x="1730052" y="1163551"/>
                </a:lnTo>
                <a:lnTo>
                  <a:pt x="1729729" y="1164756"/>
                </a:lnTo>
                <a:lnTo>
                  <a:pt x="1729082" y="1165960"/>
                </a:lnTo>
                <a:lnTo>
                  <a:pt x="1728112" y="1166562"/>
                </a:lnTo>
                <a:lnTo>
                  <a:pt x="1726818" y="1167164"/>
                </a:lnTo>
                <a:lnTo>
                  <a:pt x="1725848" y="1167767"/>
                </a:lnTo>
                <a:lnTo>
                  <a:pt x="1724555" y="1168369"/>
                </a:lnTo>
                <a:lnTo>
                  <a:pt x="1721968" y="1168369"/>
                </a:lnTo>
                <a:lnTo>
                  <a:pt x="1719058" y="1167466"/>
                </a:lnTo>
                <a:lnTo>
                  <a:pt x="1716470" y="1166261"/>
                </a:lnTo>
                <a:lnTo>
                  <a:pt x="1714530" y="1165057"/>
                </a:lnTo>
                <a:lnTo>
                  <a:pt x="1713883" y="1164153"/>
                </a:lnTo>
                <a:lnTo>
                  <a:pt x="1713236" y="1163250"/>
                </a:lnTo>
                <a:lnTo>
                  <a:pt x="1712913" y="1162046"/>
                </a:lnTo>
                <a:lnTo>
                  <a:pt x="1712913" y="1160841"/>
                </a:lnTo>
                <a:lnTo>
                  <a:pt x="1713236" y="1159637"/>
                </a:lnTo>
                <a:lnTo>
                  <a:pt x="1713883" y="1158432"/>
                </a:lnTo>
                <a:lnTo>
                  <a:pt x="1714853" y="1157229"/>
                </a:lnTo>
                <a:lnTo>
                  <a:pt x="1716147" y="1156025"/>
                </a:lnTo>
                <a:lnTo>
                  <a:pt x="1718087" y="1154820"/>
                </a:lnTo>
                <a:lnTo>
                  <a:pt x="1720674" y="1153314"/>
                </a:lnTo>
                <a:lnTo>
                  <a:pt x="1723261" y="1152110"/>
                </a:lnTo>
                <a:close/>
                <a:moveTo>
                  <a:pt x="3578056" y="1150905"/>
                </a:moveTo>
                <a:lnTo>
                  <a:pt x="3581316" y="1151857"/>
                </a:lnTo>
                <a:lnTo>
                  <a:pt x="3583598" y="1152492"/>
                </a:lnTo>
                <a:lnTo>
                  <a:pt x="3584576" y="1153127"/>
                </a:lnTo>
                <a:lnTo>
                  <a:pt x="3584576" y="1153762"/>
                </a:lnTo>
                <a:lnTo>
                  <a:pt x="3584576" y="1154080"/>
                </a:lnTo>
                <a:lnTo>
                  <a:pt x="3584250" y="1154715"/>
                </a:lnTo>
                <a:lnTo>
                  <a:pt x="3582620" y="1155668"/>
                </a:lnTo>
                <a:lnTo>
                  <a:pt x="3578708" y="1157255"/>
                </a:lnTo>
                <a:lnTo>
                  <a:pt x="3573165" y="1158525"/>
                </a:lnTo>
                <a:lnTo>
                  <a:pt x="3567623" y="1159794"/>
                </a:lnTo>
                <a:lnTo>
                  <a:pt x="3563059" y="1161382"/>
                </a:lnTo>
                <a:lnTo>
                  <a:pt x="3559799" y="1162652"/>
                </a:lnTo>
                <a:lnTo>
                  <a:pt x="3562407" y="1164557"/>
                </a:lnTo>
                <a:lnTo>
                  <a:pt x="3565015" y="1166145"/>
                </a:lnTo>
                <a:lnTo>
                  <a:pt x="3570557" y="1169638"/>
                </a:lnTo>
                <a:lnTo>
                  <a:pt x="3572513" y="1170908"/>
                </a:lnTo>
                <a:lnTo>
                  <a:pt x="3572839" y="1171860"/>
                </a:lnTo>
                <a:lnTo>
                  <a:pt x="3573165" y="1172495"/>
                </a:lnTo>
                <a:lnTo>
                  <a:pt x="3572839" y="1173447"/>
                </a:lnTo>
                <a:lnTo>
                  <a:pt x="3572187" y="1174082"/>
                </a:lnTo>
                <a:lnTo>
                  <a:pt x="3570883" y="1175035"/>
                </a:lnTo>
                <a:lnTo>
                  <a:pt x="3568927" y="1176305"/>
                </a:lnTo>
                <a:lnTo>
                  <a:pt x="3566319" y="1175352"/>
                </a:lnTo>
                <a:lnTo>
                  <a:pt x="3564689" y="1174400"/>
                </a:lnTo>
                <a:lnTo>
                  <a:pt x="3560777" y="1172495"/>
                </a:lnTo>
                <a:lnTo>
                  <a:pt x="3558495" y="1171860"/>
                </a:lnTo>
                <a:lnTo>
                  <a:pt x="3555887" y="1171225"/>
                </a:lnTo>
                <a:lnTo>
                  <a:pt x="3552301" y="1170908"/>
                </a:lnTo>
                <a:lnTo>
                  <a:pt x="3548063" y="1171225"/>
                </a:lnTo>
                <a:lnTo>
                  <a:pt x="3550019" y="1169638"/>
                </a:lnTo>
                <a:lnTo>
                  <a:pt x="3551323" y="1167732"/>
                </a:lnTo>
                <a:lnTo>
                  <a:pt x="3552301" y="1166145"/>
                </a:lnTo>
                <a:lnTo>
                  <a:pt x="3553605" y="1164240"/>
                </a:lnTo>
                <a:lnTo>
                  <a:pt x="3554583" y="1162335"/>
                </a:lnTo>
                <a:lnTo>
                  <a:pt x="3555561" y="1160112"/>
                </a:lnTo>
                <a:lnTo>
                  <a:pt x="3556865" y="1158525"/>
                </a:lnTo>
                <a:lnTo>
                  <a:pt x="3558821" y="1157255"/>
                </a:lnTo>
                <a:lnTo>
                  <a:pt x="3563059" y="1156937"/>
                </a:lnTo>
                <a:lnTo>
                  <a:pt x="3566319" y="1156620"/>
                </a:lnTo>
                <a:lnTo>
                  <a:pt x="3569579" y="1155985"/>
                </a:lnTo>
                <a:lnTo>
                  <a:pt x="3571861" y="1155350"/>
                </a:lnTo>
                <a:lnTo>
                  <a:pt x="3573817" y="1154715"/>
                </a:lnTo>
                <a:lnTo>
                  <a:pt x="3575774" y="1153762"/>
                </a:lnTo>
                <a:lnTo>
                  <a:pt x="3577078" y="1152175"/>
                </a:lnTo>
                <a:close/>
                <a:moveTo>
                  <a:pt x="3335655" y="1144555"/>
                </a:moveTo>
                <a:lnTo>
                  <a:pt x="3339465" y="1146160"/>
                </a:lnTo>
                <a:lnTo>
                  <a:pt x="3344227" y="1148085"/>
                </a:lnTo>
                <a:lnTo>
                  <a:pt x="3354387" y="1152577"/>
                </a:lnTo>
                <a:lnTo>
                  <a:pt x="3359467" y="1154503"/>
                </a:lnTo>
                <a:lnTo>
                  <a:pt x="3364230" y="1155786"/>
                </a:lnTo>
                <a:lnTo>
                  <a:pt x="3365818" y="1156107"/>
                </a:lnTo>
                <a:lnTo>
                  <a:pt x="3367405" y="1156107"/>
                </a:lnTo>
                <a:lnTo>
                  <a:pt x="3368675" y="1155786"/>
                </a:lnTo>
                <a:lnTo>
                  <a:pt x="3369628" y="1154824"/>
                </a:lnTo>
                <a:lnTo>
                  <a:pt x="3373438" y="1157712"/>
                </a:lnTo>
                <a:lnTo>
                  <a:pt x="3375978" y="1160278"/>
                </a:lnTo>
                <a:lnTo>
                  <a:pt x="3378200" y="1163166"/>
                </a:lnTo>
                <a:lnTo>
                  <a:pt x="3379470" y="1165412"/>
                </a:lnTo>
                <a:lnTo>
                  <a:pt x="3380105" y="1167659"/>
                </a:lnTo>
                <a:lnTo>
                  <a:pt x="3380423" y="1170225"/>
                </a:lnTo>
                <a:lnTo>
                  <a:pt x="3380423" y="1172472"/>
                </a:lnTo>
                <a:lnTo>
                  <a:pt x="3380105" y="1174718"/>
                </a:lnTo>
                <a:lnTo>
                  <a:pt x="3379153" y="1180173"/>
                </a:lnTo>
                <a:lnTo>
                  <a:pt x="3377883" y="1186270"/>
                </a:lnTo>
                <a:lnTo>
                  <a:pt x="3377248" y="1189479"/>
                </a:lnTo>
                <a:lnTo>
                  <a:pt x="3376930" y="1193329"/>
                </a:lnTo>
                <a:lnTo>
                  <a:pt x="3376930" y="1197180"/>
                </a:lnTo>
                <a:lnTo>
                  <a:pt x="3377883" y="1201672"/>
                </a:lnTo>
                <a:lnTo>
                  <a:pt x="3382328" y="1202956"/>
                </a:lnTo>
                <a:lnTo>
                  <a:pt x="3388043" y="1203919"/>
                </a:lnTo>
                <a:lnTo>
                  <a:pt x="3394075" y="1204881"/>
                </a:lnTo>
                <a:lnTo>
                  <a:pt x="3399155" y="1206486"/>
                </a:lnTo>
                <a:lnTo>
                  <a:pt x="3401695" y="1207128"/>
                </a:lnTo>
                <a:lnTo>
                  <a:pt x="3403283" y="1207770"/>
                </a:lnTo>
                <a:lnTo>
                  <a:pt x="3404553" y="1208733"/>
                </a:lnTo>
                <a:lnTo>
                  <a:pt x="3405188" y="1209695"/>
                </a:lnTo>
                <a:lnTo>
                  <a:pt x="3404870" y="1210658"/>
                </a:lnTo>
                <a:lnTo>
                  <a:pt x="3403918" y="1211941"/>
                </a:lnTo>
                <a:lnTo>
                  <a:pt x="3402330" y="1213224"/>
                </a:lnTo>
                <a:lnTo>
                  <a:pt x="3399155" y="1215150"/>
                </a:lnTo>
                <a:lnTo>
                  <a:pt x="3395028" y="1213224"/>
                </a:lnTo>
                <a:lnTo>
                  <a:pt x="3390900" y="1211299"/>
                </a:lnTo>
                <a:lnTo>
                  <a:pt x="3388043" y="1209374"/>
                </a:lnTo>
                <a:lnTo>
                  <a:pt x="3385185" y="1207128"/>
                </a:lnTo>
                <a:lnTo>
                  <a:pt x="3381693" y="1207770"/>
                </a:lnTo>
                <a:lnTo>
                  <a:pt x="3379470" y="1208733"/>
                </a:lnTo>
                <a:lnTo>
                  <a:pt x="3376295" y="1209695"/>
                </a:lnTo>
                <a:lnTo>
                  <a:pt x="3374708" y="1210015"/>
                </a:lnTo>
                <a:lnTo>
                  <a:pt x="3372485" y="1210337"/>
                </a:lnTo>
                <a:lnTo>
                  <a:pt x="3375978" y="1210658"/>
                </a:lnTo>
                <a:lnTo>
                  <a:pt x="3378835" y="1211299"/>
                </a:lnTo>
                <a:lnTo>
                  <a:pt x="3380740" y="1211941"/>
                </a:lnTo>
                <a:lnTo>
                  <a:pt x="3381693" y="1212904"/>
                </a:lnTo>
                <a:lnTo>
                  <a:pt x="3382328" y="1213867"/>
                </a:lnTo>
                <a:lnTo>
                  <a:pt x="3382328" y="1214829"/>
                </a:lnTo>
                <a:lnTo>
                  <a:pt x="3382328" y="1216755"/>
                </a:lnTo>
                <a:lnTo>
                  <a:pt x="3382010" y="1217717"/>
                </a:lnTo>
                <a:lnTo>
                  <a:pt x="3382010" y="1218680"/>
                </a:lnTo>
                <a:lnTo>
                  <a:pt x="3382645" y="1219642"/>
                </a:lnTo>
                <a:lnTo>
                  <a:pt x="3383280" y="1220605"/>
                </a:lnTo>
                <a:lnTo>
                  <a:pt x="3384550" y="1221567"/>
                </a:lnTo>
                <a:lnTo>
                  <a:pt x="3387090" y="1222530"/>
                </a:lnTo>
                <a:lnTo>
                  <a:pt x="3389948" y="1222850"/>
                </a:lnTo>
                <a:lnTo>
                  <a:pt x="3394393" y="1223493"/>
                </a:lnTo>
                <a:lnTo>
                  <a:pt x="3393758" y="1224455"/>
                </a:lnTo>
                <a:lnTo>
                  <a:pt x="3392488" y="1225097"/>
                </a:lnTo>
                <a:lnTo>
                  <a:pt x="3390900" y="1225738"/>
                </a:lnTo>
                <a:lnTo>
                  <a:pt x="3388995" y="1226059"/>
                </a:lnTo>
                <a:lnTo>
                  <a:pt x="3380105" y="1227343"/>
                </a:lnTo>
                <a:lnTo>
                  <a:pt x="3376295" y="1227984"/>
                </a:lnTo>
                <a:lnTo>
                  <a:pt x="3375025" y="1228947"/>
                </a:lnTo>
                <a:lnTo>
                  <a:pt x="3374073" y="1229588"/>
                </a:lnTo>
                <a:lnTo>
                  <a:pt x="3373438" y="1230551"/>
                </a:lnTo>
                <a:lnTo>
                  <a:pt x="3373755" y="1231835"/>
                </a:lnTo>
                <a:lnTo>
                  <a:pt x="3374708" y="1233118"/>
                </a:lnTo>
                <a:lnTo>
                  <a:pt x="3376295" y="1235044"/>
                </a:lnTo>
                <a:lnTo>
                  <a:pt x="3373120" y="1234722"/>
                </a:lnTo>
                <a:lnTo>
                  <a:pt x="3369628" y="1234401"/>
                </a:lnTo>
                <a:lnTo>
                  <a:pt x="3366453" y="1233439"/>
                </a:lnTo>
                <a:lnTo>
                  <a:pt x="3363595" y="1232476"/>
                </a:lnTo>
                <a:lnTo>
                  <a:pt x="3357880" y="1229588"/>
                </a:lnTo>
                <a:lnTo>
                  <a:pt x="3352800" y="1226380"/>
                </a:lnTo>
                <a:lnTo>
                  <a:pt x="3348355" y="1223813"/>
                </a:lnTo>
                <a:lnTo>
                  <a:pt x="3345815" y="1222850"/>
                </a:lnTo>
                <a:lnTo>
                  <a:pt x="3343910" y="1221888"/>
                </a:lnTo>
                <a:lnTo>
                  <a:pt x="3341687" y="1221567"/>
                </a:lnTo>
                <a:lnTo>
                  <a:pt x="3339465" y="1221246"/>
                </a:lnTo>
                <a:lnTo>
                  <a:pt x="3337560" y="1221567"/>
                </a:lnTo>
                <a:lnTo>
                  <a:pt x="3335337" y="1222530"/>
                </a:lnTo>
                <a:lnTo>
                  <a:pt x="3331527" y="1221567"/>
                </a:lnTo>
                <a:lnTo>
                  <a:pt x="3329305" y="1220605"/>
                </a:lnTo>
                <a:lnTo>
                  <a:pt x="3328352" y="1219962"/>
                </a:lnTo>
                <a:lnTo>
                  <a:pt x="3328352" y="1219321"/>
                </a:lnTo>
                <a:lnTo>
                  <a:pt x="3328352" y="1219000"/>
                </a:lnTo>
                <a:lnTo>
                  <a:pt x="3328987" y="1218359"/>
                </a:lnTo>
                <a:lnTo>
                  <a:pt x="3330575" y="1217717"/>
                </a:lnTo>
                <a:lnTo>
                  <a:pt x="3335655" y="1216755"/>
                </a:lnTo>
                <a:lnTo>
                  <a:pt x="3341687" y="1215471"/>
                </a:lnTo>
                <a:lnTo>
                  <a:pt x="3347085" y="1214187"/>
                </a:lnTo>
                <a:lnTo>
                  <a:pt x="3349625" y="1213224"/>
                </a:lnTo>
                <a:lnTo>
                  <a:pt x="3351530" y="1212262"/>
                </a:lnTo>
                <a:lnTo>
                  <a:pt x="3352482" y="1211620"/>
                </a:lnTo>
                <a:lnTo>
                  <a:pt x="3352800" y="1211299"/>
                </a:lnTo>
                <a:lnTo>
                  <a:pt x="3353117" y="1210658"/>
                </a:lnTo>
                <a:lnTo>
                  <a:pt x="3352482" y="1210015"/>
                </a:lnTo>
                <a:lnTo>
                  <a:pt x="3351530" y="1209695"/>
                </a:lnTo>
                <a:lnTo>
                  <a:pt x="3349307" y="1209053"/>
                </a:lnTo>
                <a:lnTo>
                  <a:pt x="3346132" y="1208733"/>
                </a:lnTo>
                <a:lnTo>
                  <a:pt x="3342640" y="1208411"/>
                </a:lnTo>
                <a:lnTo>
                  <a:pt x="3334702" y="1208733"/>
                </a:lnTo>
                <a:lnTo>
                  <a:pt x="3326765" y="1208733"/>
                </a:lnTo>
                <a:lnTo>
                  <a:pt x="3329622" y="1206486"/>
                </a:lnTo>
                <a:lnTo>
                  <a:pt x="3332797" y="1203919"/>
                </a:lnTo>
                <a:lnTo>
                  <a:pt x="3336607" y="1201672"/>
                </a:lnTo>
                <a:lnTo>
                  <a:pt x="3339465" y="1199426"/>
                </a:lnTo>
                <a:lnTo>
                  <a:pt x="3341052" y="1197822"/>
                </a:lnTo>
                <a:lnTo>
                  <a:pt x="3342322" y="1196538"/>
                </a:lnTo>
                <a:lnTo>
                  <a:pt x="3342957" y="1195255"/>
                </a:lnTo>
                <a:lnTo>
                  <a:pt x="3343592" y="1193650"/>
                </a:lnTo>
                <a:lnTo>
                  <a:pt x="3343910" y="1192046"/>
                </a:lnTo>
                <a:lnTo>
                  <a:pt x="3343910" y="1190120"/>
                </a:lnTo>
                <a:lnTo>
                  <a:pt x="3343592" y="1188195"/>
                </a:lnTo>
                <a:lnTo>
                  <a:pt x="3342640" y="1186270"/>
                </a:lnTo>
                <a:lnTo>
                  <a:pt x="3335020" y="1184024"/>
                </a:lnTo>
                <a:lnTo>
                  <a:pt x="3328035" y="1181457"/>
                </a:lnTo>
                <a:lnTo>
                  <a:pt x="3321050" y="1178890"/>
                </a:lnTo>
                <a:lnTo>
                  <a:pt x="3314700" y="1175681"/>
                </a:lnTo>
                <a:lnTo>
                  <a:pt x="3317557" y="1174718"/>
                </a:lnTo>
                <a:lnTo>
                  <a:pt x="3321050" y="1173755"/>
                </a:lnTo>
                <a:lnTo>
                  <a:pt x="3324542" y="1173434"/>
                </a:lnTo>
                <a:lnTo>
                  <a:pt x="3328670" y="1173755"/>
                </a:lnTo>
                <a:lnTo>
                  <a:pt x="3332162" y="1174397"/>
                </a:lnTo>
                <a:lnTo>
                  <a:pt x="3335972" y="1175681"/>
                </a:lnTo>
                <a:lnTo>
                  <a:pt x="3337560" y="1176964"/>
                </a:lnTo>
                <a:lnTo>
                  <a:pt x="3339147" y="1177927"/>
                </a:lnTo>
                <a:lnTo>
                  <a:pt x="3340417" y="1179211"/>
                </a:lnTo>
                <a:lnTo>
                  <a:pt x="3341687" y="1180494"/>
                </a:lnTo>
                <a:lnTo>
                  <a:pt x="3347085" y="1178569"/>
                </a:lnTo>
                <a:lnTo>
                  <a:pt x="3351212" y="1176643"/>
                </a:lnTo>
                <a:lnTo>
                  <a:pt x="3352482" y="1175360"/>
                </a:lnTo>
                <a:lnTo>
                  <a:pt x="3353435" y="1174397"/>
                </a:lnTo>
                <a:lnTo>
                  <a:pt x="3354070" y="1173755"/>
                </a:lnTo>
                <a:lnTo>
                  <a:pt x="3354705" y="1172793"/>
                </a:lnTo>
                <a:lnTo>
                  <a:pt x="3354705" y="1171830"/>
                </a:lnTo>
                <a:lnTo>
                  <a:pt x="3354387" y="1170867"/>
                </a:lnTo>
                <a:lnTo>
                  <a:pt x="3353435" y="1168942"/>
                </a:lnTo>
                <a:lnTo>
                  <a:pt x="3351847" y="1166375"/>
                </a:lnTo>
                <a:lnTo>
                  <a:pt x="3349625" y="1164450"/>
                </a:lnTo>
                <a:lnTo>
                  <a:pt x="3344227" y="1159957"/>
                </a:lnTo>
                <a:lnTo>
                  <a:pt x="3341687" y="1157712"/>
                </a:lnTo>
                <a:lnTo>
                  <a:pt x="3338830" y="1155465"/>
                </a:lnTo>
                <a:lnTo>
                  <a:pt x="3336925" y="1152898"/>
                </a:lnTo>
                <a:lnTo>
                  <a:pt x="3335655" y="1150331"/>
                </a:lnTo>
                <a:lnTo>
                  <a:pt x="3335337" y="1149048"/>
                </a:lnTo>
                <a:lnTo>
                  <a:pt x="3335020" y="1147764"/>
                </a:lnTo>
                <a:lnTo>
                  <a:pt x="3335337" y="1146160"/>
                </a:lnTo>
                <a:close/>
                <a:moveTo>
                  <a:pt x="2160720" y="1138228"/>
                </a:moveTo>
                <a:lnTo>
                  <a:pt x="2165020" y="1138863"/>
                </a:lnTo>
                <a:lnTo>
                  <a:pt x="2168327" y="1139181"/>
                </a:lnTo>
                <a:lnTo>
                  <a:pt x="2170642" y="1140133"/>
                </a:lnTo>
                <a:lnTo>
                  <a:pt x="2172296" y="1141086"/>
                </a:lnTo>
                <a:lnTo>
                  <a:pt x="2173288" y="1142038"/>
                </a:lnTo>
                <a:lnTo>
                  <a:pt x="2173288" y="1142991"/>
                </a:lnTo>
                <a:lnTo>
                  <a:pt x="2173288" y="1143943"/>
                </a:lnTo>
                <a:lnTo>
                  <a:pt x="2172626" y="1144896"/>
                </a:lnTo>
                <a:lnTo>
                  <a:pt x="2171303" y="1147754"/>
                </a:lnTo>
                <a:lnTo>
                  <a:pt x="2169650" y="1150611"/>
                </a:lnTo>
                <a:lnTo>
                  <a:pt x="2169319" y="1152198"/>
                </a:lnTo>
                <a:lnTo>
                  <a:pt x="2169319" y="1153786"/>
                </a:lnTo>
                <a:lnTo>
                  <a:pt x="2169650" y="1155691"/>
                </a:lnTo>
                <a:lnTo>
                  <a:pt x="2170642" y="1157279"/>
                </a:lnTo>
                <a:lnTo>
                  <a:pt x="2167665" y="1156962"/>
                </a:lnTo>
                <a:lnTo>
                  <a:pt x="2164689" y="1156326"/>
                </a:lnTo>
                <a:lnTo>
                  <a:pt x="2162704" y="1155374"/>
                </a:lnTo>
                <a:lnTo>
                  <a:pt x="2161051" y="1154104"/>
                </a:lnTo>
                <a:lnTo>
                  <a:pt x="2159728" y="1153151"/>
                </a:lnTo>
                <a:lnTo>
                  <a:pt x="2158405" y="1152198"/>
                </a:lnTo>
                <a:lnTo>
                  <a:pt x="2157743" y="1150929"/>
                </a:lnTo>
                <a:lnTo>
                  <a:pt x="2157413" y="1149658"/>
                </a:lnTo>
                <a:lnTo>
                  <a:pt x="2157413" y="1148389"/>
                </a:lnTo>
                <a:lnTo>
                  <a:pt x="2157413" y="1146801"/>
                </a:lnTo>
                <a:lnTo>
                  <a:pt x="2158074" y="1143943"/>
                </a:lnTo>
                <a:lnTo>
                  <a:pt x="2159066" y="1141403"/>
                </a:lnTo>
                <a:close/>
                <a:moveTo>
                  <a:pt x="3325427" y="1135031"/>
                </a:moveTo>
                <a:lnTo>
                  <a:pt x="3326101" y="1135666"/>
                </a:lnTo>
                <a:lnTo>
                  <a:pt x="3326774" y="1136301"/>
                </a:lnTo>
                <a:lnTo>
                  <a:pt x="3328121" y="1136618"/>
                </a:lnTo>
                <a:lnTo>
                  <a:pt x="3329468" y="1136936"/>
                </a:lnTo>
                <a:lnTo>
                  <a:pt x="3332836" y="1137254"/>
                </a:lnTo>
                <a:lnTo>
                  <a:pt x="3336540" y="1137571"/>
                </a:lnTo>
                <a:lnTo>
                  <a:pt x="3339907" y="1137889"/>
                </a:lnTo>
                <a:lnTo>
                  <a:pt x="3340918" y="1138206"/>
                </a:lnTo>
                <a:lnTo>
                  <a:pt x="3342265" y="1138841"/>
                </a:lnTo>
                <a:lnTo>
                  <a:pt x="3342938" y="1139476"/>
                </a:lnTo>
                <a:lnTo>
                  <a:pt x="3343275" y="1140429"/>
                </a:lnTo>
                <a:lnTo>
                  <a:pt x="3342938" y="1141699"/>
                </a:lnTo>
                <a:lnTo>
                  <a:pt x="3342265" y="1142969"/>
                </a:lnTo>
                <a:lnTo>
                  <a:pt x="3337887" y="1142016"/>
                </a:lnTo>
                <a:lnTo>
                  <a:pt x="3332836" y="1141064"/>
                </a:lnTo>
                <a:lnTo>
                  <a:pt x="3327448" y="1140746"/>
                </a:lnTo>
                <a:lnTo>
                  <a:pt x="3321050" y="1140746"/>
                </a:lnTo>
                <a:close/>
                <a:moveTo>
                  <a:pt x="3326607" y="1131856"/>
                </a:moveTo>
                <a:lnTo>
                  <a:pt x="3327401" y="1131856"/>
                </a:lnTo>
                <a:lnTo>
                  <a:pt x="3325813" y="1135031"/>
                </a:lnTo>
                <a:lnTo>
                  <a:pt x="3325813" y="1133620"/>
                </a:lnTo>
                <a:close/>
                <a:moveTo>
                  <a:pt x="3828834" y="1130290"/>
                </a:moveTo>
                <a:lnTo>
                  <a:pt x="3828521" y="1130914"/>
                </a:lnTo>
                <a:lnTo>
                  <a:pt x="3828834" y="1131851"/>
                </a:lnTo>
                <a:lnTo>
                  <a:pt x="3829460" y="1132476"/>
                </a:lnTo>
                <a:lnTo>
                  <a:pt x="3830398" y="1132476"/>
                </a:lnTo>
                <a:lnTo>
                  <a:pt x="3832899" y="1132788"/>
                </a:lnTo>
                <a:lnTo>
                  <a:pt x="3835401" y="1133100"/>
                </a:lnTo>
                <a:lnTo>
                  <a:pt x="3830398" y="1134662"/>
                </a:lnTo>
                <a:lnTo>
                  <a:pt x="3828834" y="1135287"/>
                </a:lnTo>
                <a:lnTo>
                  <a:pt x="3827583" y="1135911"/>
                </a:lnTo>
                <a:lnTo>
                  <a:pt x="3826958" y="1136535"/>
                </a:lnTo>
                <a:lnTo>
                  <a:pt x="3826958" y="1137160"/>
                </a:lnTo>
                <a:lnTo>
                  <a:pt x="3826958" y="1137785"/>
                </a:lnTo>
                <a:lnTo>
                  <a:pt x="3827271" y="1139034"/>
                </a:lnTo>
                <a:lnTo>
                  <a:pt x="3828521" y="1140595"/>
                </a:lnTo>
                <a:lnTo>
                  <a:pt x="3830085" y="1142782"/>
                </a:lnTo>
                <a:lnTo>
                  <a:pt x="3830710" y="1144031"/>
                </a:lnTo>
                <a:lnTo>
                  <a:pt x="3831336" y="1145592"/>
                </a:lnTo>
                <a:lnTo>
                  <a:pt x="3831648" y="1147466"/>
                </a:lnTo>
                <a:lnTo>
                  <a:pt x="3831648" y="1149340"/>
                </a:lnTo>
                <a:lnTo>
                  <a:pt x="3826958" y="1149028"/>
                </a:lnTo>
                <a:lnTo>
                  <a:pt x="3822893" y="1148716"/>
                </a:lnTo>
                <a:lnTo>
                  <a:pt x="3820079" y="1148091"/>
                </a:lnTo>
                <a:lnTo>
                  <a:pt x="3817577" y="1147466"/>
                </a:lnTo>
                <a:lnTo>
                  <a:pt x="3816014" y="1146529"/>
                </a:lnTo>
                <a:lnTo>
                  <a:pt x="3815075" y="1145592"/>
                </a:lnTo>
                <a:lnTo>
                  <a:pt x="3814763" y="1144655"/>
                </a:lnTo>
                <a:lnTo>
                  <a:pt x="3814763" y="1143407"/>
                </a:lnTo>
                <a:lnTo>
                  <a:pt x="3815388" y="1140908"/>
                </a:lnTo>
                <a:lnTo>
                  <a:pt x="3816326" y="1137785"/>
                </a:lnTo>
                <a:lnTo>
                  <a:pt x="3816639" y="1136223"/>
                </a:lnTo>
                <a:lnTo>
                  <a:pt x="3816639" y="1134662"/>
                </a:lnTo>
                <a:lnTo>
                  <a:pt x="3816326" y="1132788"/>
                </a:lnTo>
                <a:lnTo>
                  <a:pt x="3815701" y="1130602"/>
                </a:lnTo>
                <a:close/>
                <a:moveTo>
                  <a:pt x="3436526" y="1125528"/>
                </a:moveTo>
                <a:lnTo>
                  <a:pt x="3440407" y="1126798"/>
                </a:lnTo>
                <a:lnTo>
                  <a:pt x="3444287" y="1128385"/>
                </a:lnTo>
                <a:lnTo>
                  <a:pt x="3447521" y="1129973"/>
                </a:lnTo>
                <a:lnTo>
                  <a:pt x="3450432" y="1132195"/>
                </a:lnTo>
                <a:lnTo>
                  <a:pt x="3453342" y="1134100"/>
                </a:lnTo>
                <a:lnTo>
                  <a:pt x="3455282" y="1136323"/>
                </a:lnTo>
                <a:lnTo>
                  <a:pt x="3457222" y="1138545"/>
                </a:lnTo>
                <a:lnTo>
                  <a:pt x="3459163" y="1141403"/>
                </a:lnTo>
                <a:lnTo>
                  <a:pt x="3455282" y="1141403"/>
                </a:lnTo>
                <a:lnTo>
                  <a:pt x="3452372" y="1141085"/>
                </a:lnTo>
                <a:lnTo>
                  <a:pt x="3449461" y="1140768"/>
                </a:lnTo>
                <a:lnTo>
                  <a:pt x="3447198" y="1140133"/>
                </a:lnTo>
                <a:lnTo>
                  <a:pt x="3445581" y="1139498"/>
                </a:lnTo>
                <a:lnTo>
                  <a:pt x="3443964" y="1138545"/>
                </a:lnTo>
                <a:lnTo>
                  <a:pt x="3440730" y="1136640"/>
                </a:lnTo>
                <a:lnTo>
                  <a:pt x="3438143" y="1134735"/>
                </a:lnTo>
                <a:lnTo>
                  <a:pt x="3436526" y="1133783"/>
                </a:lnTo>
                <a:lnTo>
                  <a:pt x="3434586" y="1132830"/>
                </a:lnTo>
                <a:lnTo>
                  <a:pt x="3432646" y="1132195"/>
                </a:lnTo>
                <a:lnTo>
                  <a:pt x="3430382" y="1131878"/>
                </a:lnTo>
                <a:lnTo>
                  <a:pt x="3427472" y="1131243"/>
                </a:lnTo>
                <a:lnTo>
                  <a:pt x="3424238" y="1130926"/>
                </a:lnTo>
                <a:lnTo>
                  <a:pt x="3424561" y="1130608"/>
                </a:lnTo>
                <a:lnTo>
                  <a:pt x="3424885" y="1130290"/>
                </a:lnTo>
                <a:lnTo>
                  <a:pt x="3426501" y="1129338"/>
                </a:lnTo>
                <a:lnTo>
                  <a:pt x="3431029" y="1128385"/>
                </a:lnTo>
                <a:lnTo>
                  <a:pt x="3432969" y="1128068"/>
                </a:lnTo>
                <a:lnTo>
                  <a:pt x="3434909" y="1127433"/>
                </a:lnTo>
                <a:lnTo>
                  <a:pt x="3436203" y="1126480"/>
                </a:lnTo>
                <a:lnTo>
                  <a:pt x="3436526" y="1126163"/>
                </a:lnTo>
                <a:close/>
                <a:moveTo>
                  <a:pt x="2574742" y="1125507"/>
                </a:moveTo>
                <a:lnTo>
                  <a:pt x="2577910" y="1125507"/>
                </a:lnTo>
                <a:lnTo>
                  <a:pt x="2582663" y="1125824"/>
                </a:lnTo>
                <a:lnTo>
                  <a:pt x="2582980" y="1128046"/>
                </a:lnTo>
                <a:lnTo>
                  <a:pt x="2582663" y="1129949"/>
                </a:lnTo>
                <a:lnTo>
                  <a:pt x="2582029" y="1131536"/>
                </a:lnTo>
                <a:lnTo>
                  <a:pt x="2581079" y="1133757"/>
                </a:lnTo>
                <a:lnTo>
                  <a:pt x="2578544" y="1136930"/>
                </a:lnTo>
                <a:lnTo>
                  <a:pt x="2575693" y="1140104"/>
                </a:lnTo>
                <a:lnTo>
                  <a:pt x="2575059" y="1141690"/>
                </a:lnTo>
                <a:lnTo>
                  <a:pt x="2574425" y="1142959"/>
                </a:lnTo>
                <a:lnTo>
                  <a:pt x="2574425" y="1144229"/>
                </a:lnTo>
                <a:lnTo>
                  <a:pt x="2575059" y="1145498"/>
                </a:lnTo>
                <a:lnTo>
                  <a:pt x="2576643" y="1147085"/>
                </a:lnTo>
                <a:lnTo>
                  <a:pt x="2579178" y="1148354"/>
                </a:lnTo>
                <a:lnTo>
                  <a:pt x="2582346" y="1149305"/>
                </a:lnTo>
                <a:lnTo>
                  <a:pt x="2587099" y="1150257"/>
                </a:lnTo>
                <a:lnTo>
                  <a:pt x="2582346" y="1150892"/>
                </a:lnTo>
                <a:lnTo>
                  <a:pt x="2579495" y="1151844"/>
                </a:lnTo>
                <a:lnTo>
                  <a:pt x="2578544" y="1152479"/>
                </a:lnTo>
                <a:lnTo>
                  <a:pt x="2577594" y="1152796"/>
                </a:lnTo>
                <a:lnTo>
                  <a:pt x="2576960" y="1153431"/>
                </a:lnTo>
                <a:lnTo>
                  <a:pt x="2576960" y="1154383"/>
                </a:lnTo>
                <a:lnTo>
                  <a:pt x="2576960" y="1155969"/>
                </a:lnTo>
                <a:lnTo>
                  <a:pt x="2577910" y="1157239"/>
                </a:lnTo>
                <a:lnTo>
                  <a:pt x="2580128" y="1160094"/>
                </a:lnTo>
                <a:lnTo>
                  <a:pt x="2581079" y="1161998"/>
                </a:lnTo>
                <a:lnTo>
                  <a:pt x="2581712" y="1163267"/>
                </a:lnTo>
                <a:lnTo>
                  <a:pt x="2581712" y="1164537"/>
                </a:lnTo>
                <a:lnTo>
                  <a:pt x="2581396" y="1165172"/>
                </a:lnTo>
                <a:lnTo>
                  <a:pt x="2580762" y="1165489"/>
                </a:lnTo>
                <a:lnTo>
                  <a:pt x="2578861" y="1166441"/>
                </a:lnTo>
                <a:lnTo>
                  <a:pt x="2575376" y="1167075"/>
                </a:lnTo>
                <a:lnTo>
                  <a:pt x="2570306" y="1167393"/>
                </a:lnTo>
                <a:lnTo>
                  <a:pt x="2563970" y="1167393"/>
                </a:lnTo>
                <a:lnTo>
                  <a:pt x="2563336" y="1168344"/>
                </a:lnTo>
                <a:lnTo>
                  <a:pt x="2563336" y="1169614"/>
                </a:lnTo>
                <a:lnTo>
                  <a:pt x="2563970" y="1170248"/>
                </a:lnTo>
                <a:lnTo>
                  <a:pt x="2564287" y="1170883"/>
                </a:lnTo>
                <a:lnTo>
                  <a:pt x="2565554" y="1172152"/>
                </a:lnTo>
                <a:lnTo>
                  <a:pt x="2567455" y="1173104"/>
                </a:lnTo>
                <a:lnTo>
                  <a:pt x="2569673" y="1173739"/>
                </a:lnTo>
                <a:lnTo>
                  <a:pt x="2572524" y="1174373"/>
                </a:lnTo>
                <a:lnTo>
                  <a:pt x="2577910" y="1175325"/>
                </a:lnTo>
                <a:lnTo>
                  <a:pt x="2583930" y="1175960"/>
                </a:lnTo>
                <a:lnTo>
                  <a:pt x="2586782" y="1176912"/>
                </a:lnTo>
                <a:lnTo>
                  <a:pt x="2589000" y="1177547"/>
                </a:lnTo>
                <a:lnTo>
                  <a:pt x="2590584" y="1178499"/>
                </a:lnTo>
                <a:lnTo>
                  <a:pt x="2591851" y="1179768"/>
                </a:lnTo>
                <a:lnTo>
                  <a:pt x="2592168" y="1180403"/>
                </a:lnTo>
                <a:lnTo>
                  <a:pt x="2592485" y="1181037"/>
                </a:lnTo>
                <a:lnTo>
                  <a:pt x="2592485" y="1181989"/>
                </a:lnTo>
                <a:lnTo>
                  <a:pt x="2592168" y="1182941"/>
                </a:lnTo>
                <a:lnTo>
                  <a:pt x="2585831" y="1180403"/>
                </a:lnTo>
                <a:lnTo>
                  <a:pt x="2583297" y="1179451"/>
                </a:lnTo>
                <a:lnTo>
                  <a:pt x="2581396" y="1179133"/>
                </a:lnTo>
                <a:lnTo>
                  <a:pt x="2580445" y="1179133"/>
                </a:lnTo>
                <a:lnTo>
                  <a:pt x="2580128" y="1179451"/>
                </a:lnTo>
                <a:lnTo>
                  <a:pt x="2579495" y="1179768"/>
                </a:lnTo>
                <a:lnTo>
                  <a:pt x="2579495" y="1180403"/>
                </a:lnTo>
                <a:lnTo>
                  <a:pt x="2579178" y="1182624"/>
                </a:lnTo>
                <a:lnTo>
                  <a:pt x="2580128" y="1186114"/>
                </a:lnTo>
                <a:lnTo>
                  <a:pt x="2581396" y="1187384"/>
                </a:lnTo>
                <a:lnTo>
                  <a:pt x="2582663" y="1188018"/>
                </a:lnTo>
                <a:lnTo>
                  <a:pt x="2584247" y="1188652"/>
                </a:lnTo>
                <a:lnTo>
                  <a:pt x="2586148" y="1188652"/>
                </a:lnTo>
                <a:lnTo>
                  <a:pt x="2589000" y="1188335"/>
                </a:lnTo>
                <a:lnTo>
                  <a:pt x="2592168" y="1187384"/>
                </a:lnTo>
                <a:lnTo>
                  <a:pt x="2595653" y="1186749"/>
                </a:lnTo>
                <a:lnTo>
                  <a:pt x="2599138" y="1186114"/>
                </a:lnTo>
                <a:lnTo>
                  <a:pt x="2601039" y="1186432"/>
                </a:lnTo>
                <a:lnTo>
                  <a:pt x="2602624" y="1186432"/>
                </a:lnTo>
                <a:lnTo>
                  <a:pt x="2604525" y="1187066"/>
                </a:lnTo>
                <a:lnTo>
                  <a:pt x="2606109" y="1188018"/>
                </a:lnTo>
                <a:lnTo>
                  <a:pt x="2604525" y="1188970"/>
                </a:lnTo>
                <a:lnTo>
                  <a:pt x="2602624" y="1189922"/>
                </a:lnTo>
                <a:lnTo>
                  <a:pt x="2597871" y="1191826"/>
                </a:lnTo>
                <a:lnTo>
                  <a:pt x="2596287" y="1192460"/>
                </a:lnTo>
                <a:lnTo>
                  <a:pt x="2595019" y="1193730"/>
                </a:lnTo>
                <a:lnTo>
                  <a:pt x="2594386" y="1194365"/>
                </a:lnTo>
                <a:lnTo>
                  <a:pt x="2594386" y="1194999"/>
                </a:lnTo>
                <a:lnTo>
                  <a:pt x="2594386" y="1195634"/>
                </a:lnTo>
                <a:lnTo>
                  <a:pt x="2594703" y="1196586"/>
                </a:lnTo>
                <a:lnTo>
                  <a:pt x="2587732" y="1195634"/>
                </a:lnTo>
                <a:lnTo>
                  <a:pt x="2581396" y="1194365"/>
                </a:lnTo>
                <a:lnTo>
                  <a:pt x="2574742" y="1193095"/>
                </a:lnTo>
                <a:lnTo>
                  <a:pt x="2567772" y="1192143"/>
                </a:lnTo>
                <a:lnTo>
                  <a:pt x="2572207" y="1193413"/>
                </a:lnTo>
                <a:lnTo>
                  <a:pt x="2576009" y="1194999"/>
                </a:lnTo>
                <a:lnTo>
                  <a:pt x="2579495" y="1196586"/>
                </a:lnTo>
                <a:lnTo>
                  <a:pt x="2582029" y="1198807"/>
                </a:lnTo>
                <a:lnTo>
                  <a:pt x="2584247" y="1200712"/>
                </a:lnTo>
                <a:lnTo>
                  <a:pt x="2586465" y="1202932"/>
                </a:lnTo>
                <a:lnTo>
                  <a:pt x="2588049" y="1205154"/>
                </a:lnTo>
                <a:lnTo>
                  <a:pt x="2589633" y="1208010"/>
                </a:lnTo>
                <a:lnTo>
                  <a:pt x="2590584" y="1210231"/>
                </a:lnTo>
                <a:lnTo>
                  <a:pt x="2591534" y="1212770"/>
                </a:lnTo>
                <a:lnTo>
                  <a:pt x="2592485" y="1218163"/>
                </a:lnTo>
                <a:lnTo>
                  <a:pt x="2593752" y="1223875"/>
                </a:lnTo>
                <a:lnTo>
                  <a:pt x="2594386" y="1229269"/>
                </a:lnTo>
                <a:lnTo>
                  <a:pt x="2595019" y="1234345"/>
                </a:lnTo>
                <a:lnTo>
                  <a:pt x="2596287" y="1239105"/>
                </a:lnTo>
                <a:lnTo>
                  <a:pt x="2596920" y="1241326"/>
                </a:lnTo>
                <a:lnTo>
                  <a:pt x="2598188" y="1243547"/>
                </a:lnTo>
                <a:lnTo>
                  <a:pt x="2599455" y="1245451"/>
                </a:lnTo>
                <a:lnTo>
                  <a:pt x="2601356" y="1247037"/>
                </a:lnTo>
                <a:lnTo>
                  <a:pt x="2603257" y="1248623"/>
                </a:lnTo>
                <a:lnTo>
                  <a:pt x="2605475" y="1250210"/>
                </a:lnTo>
                <a:lnTo>
                  <a:pt x="2608643" y="1251480"/>
                </a:lnTo>
                <a:lnTo>
                  <a:pt x="2611812" y="1252431"/>
                </a:lnTo>
                <a:lnTo>
                  <a:pt x="2615614" y="1253065"/>
                </a:lnTo>
                <a:lnTo>
                  <a:pt x="2619733" y="1253383"/>
                </a:lnTo>
                <a:lnTo>
                  <a:pt x="2624802" y="1253383"/>
                </a:lnTo>
                <a:lnTo>
                  <a:pt x="2630188" y="1253065"/>
                </a:lnTo>
                <a:lnTo>
                  <a:pt x="2629871" y="1254017"/>
                </a:lnTo>
                <a:lnTo>
                  <a:pt x="2629554" y="1254652"/>
                </a:lnTo>
                <a:lnTo>
                  <a:pt x="2627970" y="1256239"/>
                </a:lnTo>
                <a:lnTo>
                  <a:pt x="2625752" y="1257507"/>
                </a:lnTo>
                <a:lnTo>
                  <a:pt x="2622901" y="1258459"/>
                </a:lnTo>
                <a:lnTo>
                  <a:pt x="2619416" y="1258777"/>
                </a:lnTo>
                <a:lnTo>
                  <a:pt x="2615297" y="1259411"/>
                </a:lnTo>
                <a:lnTo>
                  <a:pt x="2610544" y="1259411"/>
                </a:lnTo>
                <a:lnTo>
                  <a:pt x="2604841" y="1259411"/>
                </a:lnTo>
                <a:lnTo>
                  <a:pt x="2607693" y="1275595"/>
                </a:lnTo>
                <a:lnTo>
                  <a:pt x="2612445" y="1275912"/>
                </a:lnTo>
                <a:lnTo>
                  <a:pt x="2616247" y="1275912"/>
                </a:lnTo>
                <a:lnTo>
                  <a:pt x="2619099" y="1275595"/>
                </a:lnTo>
                <a:lnTo>
                  <a:pt x="2621000" y="1274960"/>
                </a:lnTo>
                <a:lnTo>
                  <a:pt x="2622584" y="1274008"/>
                </a:lnTo>
                <a:lnTo>
                  <a:pt x="2623535" y="1273056"/>
                </a:lnTo>
                <a:lnTo>
                  <a:pt x="2624168" y="1271469"/>
                </a:lnTo>
                <a:lnTo>
                  <a:pt x="2624485" y="1270200"/>
                </a:lnTo>
                <a:lnTo>
                  <a:pt x="2625436" y="1267661"/>
                </a:lnTo>
                <a:lnTo>
                  <a:pt x="2626069" y="1266710"/>
                </a:lnTo>
                <a:lnTo>
                  <a:pt x="2627020" y="1265757"/>
                </a:lnTo>
                <a:lnTo>
                  <a:pt x="2628604" y="1264806"/>
                </a:lnTo>
                <a:lnTo>
                  <a:pt x="2631139" y="1263853"/>
                </a:lnTo>
                <a:lnTo>
                  <a:pt x="2634307" y="1263536"/>
                </a:lnTo>
                <a:lnTo>
                  <a:pt x="2638426" y="1263853"/>
                </a:lnTo>
                <a:lnTo>
                  <a:pt x="2631455" y="1273691"/>
                </a:lnTo>
                <a:lnTo>
                  <a:pt x="2624168" y="1282893"/>
                </a:lnTo>
                <a:lnTo>
                  <a:pt x="2620683" y="1287970"/>
                </a:lnTo>
                <a:lnTo>
                  <a:pt x="2617515" y="1292730"/>
                </a:lnTo>
                <a:lnTo>
                  <a:pt x="2614980" y="1297807"/>
                </a:lnTo>
                <a:lnTo>
                  <a:pt x="2612129" y="1303201"/>
                </a:lnTo>
                <a:lnTo>
                  <a:pt x="2607693" y="1302249"/>
                </a:lnTo>
                <a:lnTo>
                  <a:pt x="2603574" y="1301932"/>
                </a:lnTo>
                <a:lnTo>
                  <a:pt x="2601039" y="1301932"/>
                </a:lnTo>
                <a:lnTo>
                  <a:pt x="2599138" y="1302567"/>
                </a:lnTo>
                <a:lnTo>
                  <a:pt x="2597871" y="1303201"/>
                </a:lnTo>
                <a:lnTo>
                  <a:pt x="2597237" y="1303836"/>
                </a:lnTo>
                <a:lnTo>
                  <a:pt x="2596604" y="1304788"/>
                </a:lnTo>
                <a:lnTo>
                  <a:pt x="2596287" y="1305740"/>
                </a:lnTo>
                <a:lnTo>
                  <a:pt x="2596287" y="1306374"/>
                </a:lnTo>
                <a:lnTo>
                  <a:pt x="2595653" y="1307009"/>
                </a:lnTo>
                <a:lnTo>
                  <a:pt x="2595019" y="1307644"/>
                </a:lnTo>
                <a:lnTo>
                  <a:pt x="2593752" y="1307644"/>
                </a:lnTo>
                <a:lnTo>
                  <a:pt x="2591534" y="1307644"/>
                </a:lnTo>
                <a:lnTo>
                  <a:pt x="2588683" y="1307009"/>
                </a:lnTo>
                <a:lnTo>
                  <a:pt x="2584881" y="1305740"/>
                </a:lnTo>
                <a:lnTo>
                  <a:pt x="2579811" y="1303836"/>
                </a:lnTo>
                <a:lnTo>
                  <a:pt x="2578544" y="1304788"/>
                </a:lnTo>
                <a:lnTo>
                  <a:pt x="2577594" y="1305740"/>
                </a:lnTo>
                <a:lnTo>
                  <a:pt x="2576960" y="1306692"/>
                </a:lnTo>
                <a:lnTo>
                  <a:pt x="2576326" y="1307644"/>
                </a:lnTo>
                <a:lnTo>
                  <a:pt x="2576326" y="1308596"/>
                </a:lnTo>
                <a:lnTo>
                  <a:pt x="2576326" y="1309865"/>
                </a:lnTo>
                <a:lnTo>
                  <a:pt x="2576960" y="1312086"/>
                </a:lnTo>
                <a:lnTo>
                  <a:pt x="2578544" y="1314307"/>
                </a:lnTo>
                <a:lnTo>
                  <a:pt x="2579811" y="1316529"/>
                </a:lnTo>
                <a:lnTo>
                  <a:pt x="2582663" y="1320337"/>
                </a:lnTo>
                <a:lnTo>
                  <a:pt x="2596920" y="1316846"/>
                </a:lnTo>
                <a:lnTo>
                  <a:pt x="2601356" y="1315577"/>
                </a:lnTo>
                <a:lnTo>
                  <a:pt x="2604841" y="1314307"/>
                </a:lnTo>
                <a:lnTo>
                  <a:pt x="2610861" y="1311769"/>
                </a:lnTo>
                <a:lnTo>
                  <a:pt x="2619416" y="1307961"/>
                </a:lnTo>
                <a:lnTo>
                  <a:pt x="2620683" y="1311452"/>
                </a:lnTo>
                <a:lnTo>
                  <a:pt x="2621000" y="1313038"/>
                </a:lnTo>
                <a:lnTo>
                  <a:pt x="2621000" y="1314307"/>
                </a:lnTo>
                <a:lnTo>
                  <a:pt x="2620683" y="1315894"/>
                </a:lnTo>
                <a:lnTo>
                  <a:pt x="2620366" y="1317163"/>
                </a:lnTo>
                <a:lnTo>
                  <a:pt x="2619416" y="1318432"/>
                </a:lnTo>
                <a:lnTo>
                  <a:pt x="2618465" y="1319384"/>
                </a:lnTo>
                <a:lnTo>
                  <a:pt x="2617198" y="1320337"/>
                </a:lnTo>
                <a:lnTo>
                  <a:pt x="2615297" y="1320971"/>
                </a:lnTo>
                <a:lnTo>
                  <a:pt x="2613079" y="1321606"/>
                </a:lnTo>
                <a:lnTo>
                  <a:pt x="2610544" y="1321923"/>
                </a:lnTo>
                <a:lnTo>
                  <a:pt x="2604208" y="1322558"/>
                </a:lnTo>
                <a:lnTo>
                  <a:pt x="2595970" y="1322558"/>
                </a:lnTo>
                <a:lnTo>
                  <a:pt x="2595653" y="1324145"/>
                </a:lnTo>
                <a:lnTo>
                  <a:pt x="2595336" y="1325414"/>
                </a:lnTo>
                <a:lnTo>
                  <a:pt x="2595653" y="1326683"/>
                </a:lnTo>
                <a:lnTo>
                  <a:pt x="2595970" y="1327635"/>
                </a:lnTo>
                <a:lnTo>
                  <a:pt x="2597237" y="1329539"/>
                </a:lnTo>
                <a:lnTo>
                  <a:pt x="2598821" y="1331443"/>
                </a:lnTo>
                <a:lnTo>
                  <a:pt x="2601039" y="1333029"/>
                </a:lnTo>
                <a:lnTo>
                  <a:pt x="2602940" y="1334616"/>
                </a:lnTo>
                <a:lnTo>
                  <a:pt x="2604208" y="1336520"/>
                </a:lnTo>
                <a:lnTo>
                  <a:pt x="2604841" y="1337472"/>
                </a:lnTo>
                <a:lnTo>
                  <a:pt x="2605158" y="1338741"/>
                </a:lnTo>
                <a:lnTo>
                  <a:pt x="2594703" y="1340328"/>
                </a:lnTo>
                <a:lnTo>
                  <a:pt x="2589316" y="1340645"/>
                </a:lnTo>
                <a:lnTo>
                  <a:pt x="2583613" y="1340645"/>
                </a:lnTo>
                <a:lnTo>
                  <a:pt x="2572841" y="1339693"/>
                </a:lnTo>
                <a:lnTo>
                  <a:pt x="2575376" y="1341597"/>
                </a:lnTo>
                <a:lnTo>
                  <a:pt x="2577277" y="1343818"/>
                </a:lnTo>
                <a:lnTo>
                  <a:pt x="2579178" y="1346357"/>
                </a:lnTo>
                <a:lnTo>
                  <a:pt x="2579811" y="1348896"/>
                </a:lnTo>
                <a:lnTo>
                  <a:pt x="2580128" y="1351751"/>
                </a:lnTo>
                <a:lnTo>
                  <a:pt x="2579811" y="1354925"/>
                </a:lnTo>
                <a:lnTo>
                  <a:pt x="2579495" y="1358098"/>
                </a:lnTo>
                <a:lnTo>
                  <a:pt x="2578544" y="1361589"/>
                </a:lnTo>
                <a:lnTo>
                  <a:pt x="2602307" y="1360954"/>
                </a:lnTo>
                <a:lnTo>
                  <a:pt x="2602624" y="1361906"/>
                </a:lnTo>
                <a:lnTo>
                  <a:pt x="2602307" y="1362858"/>
                </a:lnTo>
                <a:lnTo>
                  <a:pt x="2601990" y="1363810"/>
                </a:lnTo>
                <a:lnTo>
                  <a:pt x="2601356" y="1364762"/>
                </a:lnTo>
                <a:lnTo>
                  <a:pt x="2599138" y="1367300"/>
                </a:lnTo>
                <a:lnTo>
                  <a:pt x="2597554" y="1369839"/>
                </a:lnTo>
                <a:lnTo>
                  <a:pt x="2596920" y="1371107"/>
                </a:lnTo>
                <a:lnTo>
                  <a:pt x="2596604" y="1372060"/>
                </a:lnTo>
                <a:lnTo>
                  <a:pt x="2596604" y="1373012"/>
                </a:lnTo>
                <a:lnTo>
                  <a:pt x="2596920" y="1373963"/>
                </a:lnTo>
                <a:lnTo>
                  <a:pt x="2597871" y="1374915"/>
                </a:lnTo>
                <a:lnTo>
                  <a:pt x="2599455" y="1376185"/>
                </a:lnTo>
                <a:lnTo>
                  <a:pt x="2601990" y="1376820"/>
                </a:lnTo>
                <a:lnTo>
                  <a:pt x="2604841" y="1377136"/>
                </a:lnTo>
                <a:lnTo>
                  <a:pt x="2603257" y="1378088"/>
                </a:lnTo>
                <a:lnTo>
                  <a:pt x="2601673" y="1378405"/>
                </a:lnTo>
                <a:lnTo>
                  <a:pt x="2599455" y="1378723"/>
                </a:lnTo>
                <a:lnTo>
                  <a:pt x="2597237" y="1379040"/>
                </a:lnTo>
                <a:lnTo>
                  <a:pt x="2595336" y="1378723"/>
                </a:lnTo>
                <a:lnTo>
                  <a:pt x="2593118" y="1378405"/>
                </a:lnTo>
                <a:lnTo>
                  <a:pt x="2588683" y="1377136"/>
                </a:lnTo>
                <a:lnTo>
                  <a:pt x="2584564" y="1374915"/>
                </a:lnTo>
                <a:lnTo>
                  <a:pt x="2581079" y="1372694"/>
                </a:lnTo>
                <a:lnTo>
                  <a:pt x="2579811" y="1371425"/>
                </a:lnTo>
                <a:lnTo>
                  <a:pt x="2578544" y="1369839"/>
                </a:lnTo>
                <a:lnTo>
                  <a:pt x="2577277" y="1368570"/>
                </a:lnTo>
                <a:lnTo>
                  <a:pt x="2576960" y="1366665"/>
                </a:lnTo>
                <a:lnTo>
                  <a:pt x="2572524" y="1379040"/>
                </a:lnTo>
                <a:lnTo>
                  <a:pt x="2569990" y="1385387"/>
                </a:lnTo>
                <a:lnTo>
                  <a:pt x="2569356" y="1388242"/>
                </a:lnTo>
                <a:lnTo>
                  <a:pt x="2569039" y="1391415"/>
                </a:lnTo>
                <a:lnTo>
                  <a:pt x="2568722" y="1393954"/>
                </a:lnTo>
                <a:lnTo>
                  <a:pt x="2568722" y="1396810"/>
                </a:lnTo>
                <a:lnTo>
                  <a:pt x="2569039" y="1399666"/>
                </a:lnTo>
                <a:lnTo>
                  <a:pt x="2569673" y="1401887"/>
                </a:lnTo>
                <a:lnTo>
                  <a:pt x="2571257" y="1404426"/>
                </a:lnTo>
                <a:lnTo>
                  <a:pt x="2572841" y="1406648"/>
                </a:lnTo>
                <a:lnTo>
                  <a:pt x="2575059" y="1408869"/>
                </a:lnTo>
                <a:lnTo>
                  <a:pt x="2577910" y="1410456"/>
                </a:lnTo>
                <a:lnTo>
                  <a:pt x="2571574" y="1410772"/>
                </a:lnTo>
                <a:lnTo>
                  <a:pt x="2568405" y="1410772"/>
                </a:lnTo>
                <a:lnTo>
                  <a:pt x="2566188" y="1410456"/>
                </a:lnTo>
                <a:lnTo>
                  <a:pt x="2564287" y="1409821"/>
                </a:lnTo>
                <a:lnTo>
                  <a:pt x="2562386" y="1409503"/>
                </a:lnTo>
                <a:lnTo>
                  <a:pt x="2560801" y="1408552"/>
                </a:lnTo>
                <a:lnTo>
                  <a:pt x="2559851" y="1407917"/>
                </a:lnTo>
                <a:lnTo>
                  <a:pt x="2558900" y="1406965"/>
                </a:lnTo>
                <a:lnTo>
                  <a:pt x="2557950" y="1405696"/>
                </a:lnTo>
                <a:lnTo>
                  <a:pt x="2556999" y="1403157"/>
                </a:lnTo>
                <a:lnTo>
                  <a:pt x="2556683" y="1400618"/>
                </a:lnTo>
                <a:lnTo>
                  <a:pt x="2556683" y="1397762"/>
                </a:lnTo>
                <a:lnTo>
                  <a:pt x="2552881" y="1397762"/>
                </a:lnTo>
                <a:lnTo>
                  <a:pt x="2550346" y="1398080"/>
                </a:lnTo>
                <a:lnTo>
                  <a:pt x="2547811" y="1398397"/>
                </a:lnTo>
                <a:lnTo>
                  <a:pt x="2545910" y="1399032"/>
                </a:lnTo>
                <a:lnTo>
                  <a:pt x="2542425" y="1400301"/>
                </a:lnTo>
                <a:lnTo>
                  <a:pt x="2539890" y="1400618"/>
                </a:lnTo>
                <a:lnTo>
                  <a:pt x="2537356" y="1400936"/>
                </a:lnTo>
                <a:lnTo>
                  <a:pt x="2539890" y="1402522"/>
                </a:lnTo>
                <a:lnTo>
                  <a:pt x="2542425" y="1404426"/>
                </a:lnTo>
                <a:lnTo>
                  <a:pt x="2544643" y="1406648"/>
                </a:lnTo>
                <a:lnTo>
                  <a:pt x="2546544" y="1408869"/>
                </a:lnTo>
                <a:lnTo>
                  <a:pt x="2550029" y="1413945"/>
                </a:lnTo>
                <a:lnTo>
                  <a:pt x="2553514" y="1418387"/>
                </a:lnTo>
                <a:lnTo>
                  <a:pt x="2555098" y="1420925"/>
                </a:lnTo>
                <a:lnTo>
                  <a:pt x="2557316" y="1422828"/>
                </a:lnTo>
                <a:lnTo>
                  <a:pt x="2559217" y="1424415"/>
                </a:lnTo>
                <a:lnTo>
                  <a:pt x="2561435" y="1425684"/>
                </a:lnTo>
                <a:lnTo>
                  <a:pt x="2564287" y="1426954"/>
                </a:lnTo>
                <a:lnTo>
                  <a:pt x="2567138" y="1427588"/>
                </a:lnTo>
                <a:lnTo>
                  <a:pt x="2570306" y="1427588"/>
                </a:lnTo>
                <a:lnTo>
                  <a:pt x="2574108" y="1427271"/>
                </a:lnTo>
                <a:lnTo>
                  <a:pt x="2575059" y="1428540"/>
                </a:lnTo>
                <a:lnTo>
                  <a:pt x="2575376" y="1429492"/>
                </a:lnTo>
                <a:lnTo>
                  <a:pt x="2575059" y="1430445"/>
                </a:lnTo>
                <a:lnTo>
                  <a:pt x="2574742" y="1431079"/>
                </a:lnTo>
                <a:lnTo>
                  <a:pt x="2573792" y="1431714"/>
                </a:lnTo>
                <a:lnTo>
                  <a:pt x="2572524" y="1432348"/>
                </a:lnTo>
                <a:lnTo>
                  <a:pt x="2569356" y="1432983"/>
                </a:lnTo>
                <a:lnTo>
                  <a:pt x="2562069" y="1434570"/>
                </a:lnTo>
                <a:lnTo>
                  <a:pt x="2558900" y="1435204"/>
                </a:lnTo>
                <a:lnTo>
                  <a:pt x="2556366" y="1436156"/>
                </a:lnTo>
                <a:lnTo>
                  <a:pt x="2559534" y="1437108"/>
                </a:lnTo>
                <a:lnTo>
                  <a:pt x="2562069" y="1438377"/>
                </a:lnTo>
                <a:lnTo>
                  <a:pt x="2563970" y="1439964"/>
                </a:lnTo>
                <a:lnTo>
                  <a:pt x="2565237" y="1442185"/>
                </a:lnTo>
                <a:lnTo>
                  <a:pt x="2565871" y="1444407"/>
                </a:lnTo>
                <a:lnTo>
                  <a:pt x="2566188" y="1446627"/>
                </a:lnTo>
                <a:lnTo>
                  <a:pt x="2566188" y="1451388"/>
                </a:lnTo>
                <a:lnTo>
                  <a:pt x="2566188" y="1455830"/>
                </a:lnTo>
                <a:lnTo>
                  <a:pt x="2566504" y="1458051"/>
                </a:lnTo>
                <a:lnTo>
                  <a:pt x="2566821" y="1459637"/>
                </a:lnTo>
                <a:lnTo>
                  <a:pt x="2567772" y="1461223"/>
                </a:lnTo>
                <a:lnTo>
                  <a:pt x="2569039" y="1462176"/>
                </a:lnTo>
                <a:lnTo>
                  <a:pt x="2571257" y="1462493"/>
                </a:lnTo>
                <a:lnTo>
                  <a:pt x="2573792" y="1462810"/>
                </a:lnTo>
                <a:lnTo>
                  <a:pt x="2573792" y="1469473"/>
                </a:lnTo>
                <a:lnTo>
                  <a:pt x="2574742" y="1478993"/>
                </a:lnTo>
                <a:lnTo>
                  <a:pt x="2575376" y="1483753"/>
                </a:lnTo>
                <a:lnTo>
                  <a:pt x="2576326" y="1489147"/>
                </a:lnTo>
                <a:lnTo>
                  <a:pt x="2577910" y="1494542"/>
                </a:lnTo>
                <a:lnTo>
                  <a:pt x="2580128" y="1499301"/>
                </a:lnTo>
                <a:lnTo>
                  <a:pt x="2582346" y="1504378"/>
                </a:lnTo>
                <a:lnTo>
                  <a:pt x="2583930" y="1506282"/>
                </a:lnTo>
                <a:lnTo>
                  <a:pt x="2585831" y="1508821"/>
                </a:lnTo>
                <a:lnTo>
                  <a:pt x="2587415" y="1510725"/>
                </a:lnTo>
                <a:lnTo>
                  <a:pt x="2589316" y="1512628"/>
                </a:lnTo>
                <a:lnTo>
                  <a:pt x="2591534" y="1514215"/>
                </a:lnTo>
                <a:lnTo>
                  <a:pt x="2594069" y="1515801"/>
                </a:lnTo>
                <a:lnTo>
                  <a:pt x="2596604" y="1517071"/>
                </a:lnTo>
                <a:lnTo>
                  <a:pt x="2599455" y="1518023"/>
                </a:lnTo>
                <a:lnTo>
                  <a:pt x="2602624" y="1518975"/>
                </a:lnTo>
                <a:lnTo>
                  <a:pt x="2605792" y="1519609"/>
                </a:lnTo>
                <a:lnTo>
                  <a:pt x="2609594" y="1519927"/>
                </a:lnTo>
                <a:lnTo>
                  <a:pt x="2613396" y="1519927"/>
                </a:lnTo>
                <a:lnTo>
                  <a:pt x="2617515" y="1519609"/>
                </a:lnTo>
                <a:lnTo>
                  <a:pt x="2622267" y="1518975"/>
                </a:lnTo>
                <a:lnTo>
                  <a:pt x="2622584" y="1519927"/>
                </a:lnTo>
                <a:lnTo>
                  <a:pt x="2622901" y="1520879"/>
                </a:lnTo>
                <a:lnTo>
                  <a:pt x="2622901" y="1521513"/>
                </a:lnTo>
                <a:lnTo>
                  <a:pt x="2622584" y="1522782"/>
                </a:lnTo>
                <a:lnTo>
                  <a:pt x="2622267" y="1523417"/>
                </a:lnTo>
                <a:lnTo>
                  <a:pt x="2621317" y="1524052"/>
                </a:lnTo>
                <a:lnTo>
                  <a:pt x="2619733" y="1525321"/>
                </a:lnTo>
                <a:lnTo>
                  <a:pt x="2617515" y="1525956"/>
                </a:lnTo>
                <a:lnTo>
                  <a:pt x="2614346" y="1526590"/>
                </a:lnTo>
                <a:lnTo>
                  <a:pt x="2611495" y="1526908"/>
                </a:lnTo>
                <a:lnTo>
                  <a:pt x="2608327" y="1527225"/>
                </a:lnTo>
                <a:lnTo>
                  <a:pt x="2604525" y="1526908"/>
                </a:lnTo>
                <a:lnTo>
                  <a:pt x="2601356" y="1526590"/>
                </a:lnTo>
                <a:lnTo>
                  <a:pt x="2598188" y="1525956"/>
                </a:lnTo>
                <a:lnTo>
                  <a:pt x="2595336" y="1525321"/>
                </a:lnTo>
                <a:lnTo>
                  <a:pt x="2593118" y="1524369"/>
                </a:lnTo>
                <a:lnTo>
                  <a:pt x="2590901" y="1523100"/>
                </a:lnTo>
                <a:lnTo>
                  <a:pt x="2589950" y="1521513"/>
                </a:lnTo>
                <a:lnTo>
                  <a:pt x="2589633" y="1520561"/>
                </a:lnTo>
                <a:lnTo>
                  <a:pt x="2589633" y="1519927"/>
                </a:lnTo>
                <a:lnTo>
                  <a:pt x="2587415" y="1520561"/>
                </a:lnTo>
                <a:lnTo>
                  <a:pt x="2584881" y="1521196"/>
                </a:lnTo>
                <a:lnTo>
                  <a:pt x="2583297" y="1521830"/>
                </a:lnTo>
                <a:lnTo>
                  <a:pt x="2582029" y="1523100"/>
                </a:lnTo>
                <a:lnTo>
                  <a:pt x="2580762" y="1524369"/>
                </a:lnTo>
                <a:lnTo>
                  <a:pt x="2579811" y="1525321"/>
                </a:lnTo>
                <a:lnTo>
                  <a:pt x="2579178" y="1526590"/>
                </a:lnTo>
                <a:lnTo>
                  <a:pt x="2578544" y="1527859"/>
                </a:lnTo>
                <a:lnTo>
                  <a:pt x="2577910" y="1531033"/>
                </a:lnTo>
                <a:lnTo>
                  <a:pt x="2577594" y="1533889"/>
                </a:lnTo>
                <a:lnTo>
                  <a:pt x="2578544" y="1540235"/>
                </a:lnTo>
                <a:lnTo>
                  <a:pt x="2578861" y="1543091"/>
                </a:lnTo>
                <a:lnTo>
                  <a:pt x="2579178" y="1546264"/>
                </a:lnTo>
                <a:lnTo>
                  <a:pt x="2578544" y="1549120"/>
                </a:lnTo>
                <a:lnTo>
                  <a:pt x="2577910" y="1550389"/>
                </a:lnTo>
                <a:lnTo>
                  <a:pt x="2577277" y="1551658"/>
                </a:lnTo>
                <a:lnTo>
                  <a:pt x="2576643" y="1553244"/>
                </a:lnTo>
                <a:lnTo>
                  <a:pt x="2575693" y="1554197"/>
                </a:lnTo>
                <a:lnTo>
                  <a:pt x="2574425" y="1555466"/>
                </a:lnTo>
                <a:lnTo>
                  <a:pt x="2572841" y="1556418"/>
                </a:lnTo>
                <a:lnTo>
                  <a:pt x="2571257" y="1557052"/>
                </a:lnTo>
                <a:lnTo>
                  <a:pt x="2568722" y="1557687"/>
                </a:lnTo>
                <a:lnTo>
                  <a:pt x="2566504" y="1558322"/>
                </a:lnTo>
                <a:lnTo>
                  <a:pt x="2563336" y="1558639"/>
                </a:lnTo>
                <a:lnTo>
                  <a:pt x="2566821" y="1560543"/>
                </a:lnTo>
                <a:lnTo>
                  <a:pt x="2569990" y="1561495"/>
                </a:lnTo>
                <a:lnTo>
                  <a:pt x="2577277" y="1564033"/>
                </a:lnTo>
                <a:lnTo>
                  <a:pt x="2580445" y="1565303"/>
                </a:lnTo>
                <a:lnTo>
                  <a:pt x="2582980" y="1567206"/>
                </a:lnTo>
                <a:lnTo>
                  <a:pt x="2583930" y="1568159"/>
                </a:lnTo>
                <a:lnTo>
                  <a:pt x="2584564" y="1569428"/>
                </a:lnTo>
                <a:lnTo>
                  <a:pt x="2584881" y="1570380"/>
                </a:lnTo>
                <a:lnTo>
                  <a:pt x="2584881" y="1571966"/>
                </a:lnTo>
                <a:lnTo>
                  <a:pt x="2578861" y="1572601"/>
                </a:lnTo>
                <a:lnTo>
                  <a:pt x="2574108" y="1572918"/>
                </a:lnTo>
                <a:lnTo>
                  <a:pt x="2570623" y="1572284"/>
                </a:lnTo>
                <a:lnTo>
                  <a:pt x="2568089" y="1571332"/>
                </a:lnTo>
                <a:lnTo>
                  <a:pt x="2564287" y="1569110"/>
                </a:lnTo>
                <a:lnTo>
                  <a:pt x="2561435" y="1567841"/>
                </a:lnTo>
                <a:lnTo>
                  <a:pt x="2558267" y="1567524"/>
                </a:lnTo>
                <a:lnTo>
                  <a:pt x="2559217" y="1570697"/>
                </a:lnTo>
                <a:lnTo>
                  <a:pt x="2560485" y="1574822"/>
                </a:lnTo>
                <a:lnTo>
                  <a:pt x="2564287" y="1583390"/>
                </a:lnTo>
                <a:lnTo>
                  <a:pt x="2568089" y="1592592"/>
                </a:lnTo>
                <a:lnTo>
                  <a:pt x="2570306" y="1597669"/>
                </a:lnTo>
                <a:lnTo>
                  <a:pt x="2572207" y="1602428"/>
                </a:lnTo>
                <a:lnTo>
                  <a:pt x="2573792" y="1607506"/>
                </a:lnTo>
                <a:lnTo>
                  <a:pt x="2574742" y="1612265"/>
                </a:lnTo>
                <a:lnTo>
                  <a:pt x="2575059" y="1617025"/>
                </a:lnTo>
                <a:lnTo>
                  <a:pt x="2575059" y="1619564"/>
                </a:lnTo>
                <a:lnTo>
                  <a:pt x="2574742" y="1621785"/>
                </a:lnTo>
                <a:lnTo>
                  <a:pt x="2574108" y="1624006"/>
                </a:lnTo>
                <a:lnTo>
                  <a:pt x="2573475" y="1626544"/>
                </a:lnTo>
                <a:lnTo>
                  <a:pt x="2572524" y="1628448"/>
                </a:lnTo>
                <a:lnTo>
                  <a:pt x="2571574" y="1630352"/>
                </a:lnTo>
                <a:lnTo>
                  <a:pt x="2569673" y="1632573"/>
                </a:lnTo>
                <a:lnTo>
                  <a:pt x="2568089" y="1634795"/>
                </a:lnTo>
                <a:lnTo>
                  <a:pt x="2566188" y="1636381"/>
                </a:lnTo>
                <a:lnTo>
                  <a:pt x="2563336" y="1638285"/>
                </a:lnTo>
                <a:lnTo>
                  <a:pt x="2564603" y="1639237"/>
                </a:lnTo>
                <a:lnTo>
                  <a:pt x="2565554" y="1640824"/>
                </a:lnTo>
                <a:lnTo>
                  <a:pt x="2568405" y="1642728"/>
                </a:lnTo>
                <a:lnTo>
                  <a:pt x="2571891" y="1644314"/>
                </a:lnTo>
                <a:lnTo>
                  <a:pt x="2575376" y="1645583"/>
                </a:lnTo>
                <a:lnTo>
                  <a:pt x="2579178" y="1647170"/>
                </a:lnTo>
                <a:lnTo>
                  <a:pt x="2582029" y="1649391"/>
                </a:lnTo>
                <a:lnTo>
                  <a:pt x="2583297" y="1650343"/>
                </a:lnTo>
                <a:lnTo>
                  <a:pt x="2584247" y="1651295"/>
                </a:lnTo>
                <a:lnTo>
                  <a:pt x="2585198" y="1652564"/>
                </a:lnTo>
                <a:lnTo>
                  <a:pt x="2585831" y="1653834"/>
                </a:lnTo>
                <a:lnTo>
                  <a:pt x="2582980" y="1654151"/>
                </a:lnTo>
                <a:lnTo>
                  <a:pt x="2580762" y="1654785"/>
                </a:lnTo>
                <a:lnTo>
                  <a:pt x="2578861" y="1655420"/>
                </a:lnTo>
                <a:lnTo>
                  <a:pt x="2577277" y="1656372"/>
                </a:lnTo>
                <a:lnTo>
                  <a:pt x="2576326" y="1657007"/>
                </a:lnTo>
                <a:lnTo>
                  <a:pt x="2575376" y="1657959"/>
                </a:lnTo>
                <a:lnTo>
                  <a:pt x="2573792" y="1659863"/>
                </a:lnTo>
                <a:lnTo>
                  <a:pt x="2572841" y="1660814"/>
                </a:lnTo>
                <a:lnTo>
                  <a:pt x="2571891" y="1661449"/>
                </a:lnTo>
                <a:lnTo>
                  <a:pt x="2569990" y="1662718"/>
                </a:lnTo>
                <a:lnTo>
                  <a:pt x="2568089" y="1663036"/>
                </a:lnTo>
                <a:lnTo>
                  <a:pt x="2565871" y="1663353"/>
                </a:lnTo>
                <a:lnTo>
                  <a:pt x="2562702" y="1663670"/>
                </a:lnTo>
                <a:lnTo>
                  <a:pt x="2559217" y="1663670"/>
                </a:lnTo>
                <a:lnTo>
                  <a:pt x="2554782" y="1663353"/>
                </a:lnTo>
                <a:lnTo>
                  <a:pt x="2554782" y="1660497"/>
                </a:lnTo>
                <a:lnTo>
                  <a:pt x="2554465" y="1657959"/>
                </a:lnTo>
                <a:lnTo>
                  <a:pt x="2554148" y="1655420"/>
                </a:lnTo>
                <a:lnTo>
                  <a:pt x="2553514" y="1652882"/>
                </a:lnTo>
                <a:lnTo>
                  <a:pt x="2552881" y="1650978"/>
                </a:lnTo>
                <a:lnTo>
                  <a:pt x="2551930" y="1648756"/>
                </a:lnTo>
                <a:lnTo>
                  <a:pt x="2549712" y="1644632"/>
                </a:lnTo>
                <a:lnTo>
                  <a:pt x="2546544" y="1640824"/>
                </a:lnTo>
                <a:lnTo>
                  <a:pt x="2543059" y="1637333"/>
                </a:lnTo>
                <a:lnTo>
                  <a:pt x="2538940" y="1634160"/>
                </a:lnTo>
                <a:lnTo>
                  <a:pt x="2535138" y="1630670"/>
                </a:lnTo>
                <a:lnTo>
                  <a:pt x="2525633" y="1624006"/>
                </a:lnTo>
                <a:lnTo>
                  <a:pt x="2516128" y="1617342"/>
                </a:lnTo>
                <a:lnTo>
                  <a:pt x="2511375" y="1614169"/>
                </a:lnTo>
                <a:lnTo>
                  <a:pt x="2507256" y="1610044"/>
                </a:lnTo>
                <a:lnTo>
                  <a:pt x="2502821" y="1606236"/>
                </a:lnTo>
                <a:lnTo>
                  <a:pt x="2499019" y="1601794"/>
                </a:lnTo>
                <a:lnTo>
                  <a:pt x="2502821" y="1601477"/>
                </a:lnTo>
                <a:lnTo>
                  <a:pt x="2506306" y="1601159"/>
                </a:lnTo>
                <a:lnTo>
                  <a:pt x="2511375" y="1599890"/>
                </a:lnTo>
                <a:lnTo>
                  <a:pt x="2514227" y="1599255"/>
                </a:lnTo>
                <a:lnTo>
                  <a:pt x="2516761" y="1598938"/>
                </a:lnTo>
                <a:lnTo>
                  <a:pt x="2520247" y="1598303"/>
                </a:lnTo>
                <a:lnTo>
                  <a:pt x="2524365" y="1598303"/>
                </a:lnTo>
                <a:lnTo>
                  <a:pt x="2520880" y="1600525"/>
                </a:lnTo>
                <a:lnTo>
                  <a:pt x="2518029" y="1602111"/>
                </a:lnTo>
                <a:lnTo>
                  <a:pt x="2516128" y="1604332"/>
                </a:lnTo>
                <a:lnTo>
                  <a:pt x="2515494" y="1604967"/>
                </a:lnTo>
                <a:lnTo>
                  <a:pt x="2515177" y="1605919"/>
                </a:lnTo>
                <a:lnTo>
                  <a:pt x="2514860" y="1606871"/>
                </a:lnTo>
                <a:lnTo>
                  <a:pt x="2514860" y="1607506"/>
                </a:lnTo>
                <a:lnTo>
                  <a:pt x="2515177" y="1608457"/>
                </a:lnTo>
                <a:lnTo>
                  <a:pt x="2515811" y="1609727"/>
                </a:lnTo>
                <a:lnTo>
                  <a:pt x="2517712" y="1612265"/>
                </a:lnTo>
                <a:lnTo>
                  <a:pt x="2520880" y="1614804"/>
                </a:lnTo>
                <a:lnTo>
                  <a:pt x="2525633" y="1609410"/>
                </a:lnTo>
                <a:lnTo>
                  <a:pt x="2530385" y="1604332"/>
                </a:lnTo>
                <a:lnTo>
                  <a:pt x="2535138" y="1598938"/>
                </a:lnTo>
                <a:lnTo>
                  <a:pt x="2538623" y="1593226"/>
                </a:lnTo>
                <a:lnTo>
                  <a:pt x="2540207" y="1590371"/>
                </a:lnTo>
                <a:lnTo>
                  <a:pt x="2542108" y="1587197"/>
                </a:lnTo>
                <a:lnTo>
                  <a:pt x="2543059" y="1584342"/>
                </a:lnTo>
                <a:lnTo>
                  <a:pt x="2544009" y="1581169"/>
                </a:lnTo>
                <a:lnTo>
                  <a:pt x="2544960" y="1577995"/>
                </a:lnTo>
                <a:lnTo>
                  <a:pt x="2545277" y="1574822"/>
                </a:lnTo>
                <a:lnTo>
                  <a:pt x="2545593" y="1571014"/>
                </a:lnTo>
                <a:lnTo>
                  <a:pt x="2545277" y="1567841"/>
                </a:lnTo>
                <a:lnTo>
                  <a:pt x="2541791" y="1567524"/>
                </a:lnTo>
                <a:lnTo>
                  <a:pt x="2538940" y="1567841"/>
                </a:lnTo>
                <a:lnTo>
                  <a:pt x="2536722" y="1568476"/>
                </a:lnTo>
                <a:lnTo>
                  <a:pt x="2535455" y="1569110"/>
                </a:lnTo>
                <a:lnTo>
                  <a:pt x="2534504" y="1570062"/>
                </a:lnTo>
                <a:lnTo>
                  <a:pt x="2533554" y="1571014"/>
                </a:lnTo>
                <a:lnTo>
                  <a:pt x="2533237" y="1571966"/>
                </a:lnTo>
                <a:lnTo>
                  <a:pt x="2533237" y="1573235"/>
                </a:lnTo>
                <a:lnTo>
                  <a:pt x="2531019" y="1573235"/>
                </a:lnTo>
                <a:lnTo>
                  <a:pt x="2529118" y="1572918"/>
                </a:lnTo>
                <a:lnTo>
                  <a:pt x="2527851" y="1572284"/>
                </a:lnTo>
                <a:lnTo>
                  <a:pt x="2526267" y="1571649"/>
                </a:lnTo>
                <a:lnTo>
                  <a:pt x="2525633" y="1570697"/>
                </a:lnTo>
                <a:lnTo>
                  <a:pt x="2525316" y="1569745"/>
                </a:lnTo>
                <a:lnTo>
                  <a:pt x="2524999" y="1567206"/>
                </a:lnTo>
                <a:lnTo>
                  <a:pt x="2525316" y="1561812"/>
                </a:lnTo>
                <a:lnTo>
                  <a:pt x="2525316" y="1559591"/>
                </a:lnTo>
                <a:lnTo>
                  <a:pt x="2524682" y="1558004"/>
                </a:lnTo>
                <a:lnTo>
                  <a:pt x="2524049" y="1557052"/>
                </a:lnTo>
                <a:lnTo>
                  <a:pt x="2528484" y="1557370"/>
                </a:lnTo>
                <a:lnTo>
                  <a:pt x="2531336" y="1558004"/>
                </a:lnTo>
                <a:lnTo>
                  <a:pt x="2533554" y="1559591"/>
                </a:lnTo>
                <a:lnTo>
                  <a:pt x="2536088" y="1560543"/>
                </a:lnTo>
                <a:lnTo>
                  <a:pt x="2538306" y="1561495"/>
                </a:lnTo>
                <a:lnTo>
                  <a:pt x="2541158" y="1562129"/>
                </a:lnTo>
                <a:lnTo>
                  <a:pt x="2545277" y="1562447"/>
                </a:lnTo>
                <a:lnTo>
                  <a:pt x="2550980" y="1562129"/>
                </a:lnTo>
                <a:lnTo>
                  <a:pt x="2550980" y="1560543"/>
                </a:lnTo>
                <a:lnTo>
                  <a:pt x="2550346" y="1558957"/>
                </a:lnTo>
                <a:lnTo>
                  <a:pt x="2549395" y="1558004"/>
                </a:lnTo>
                <a:lnTo>
                  <a:pt x="2547811" y="1557687"/>
                </a:lnTo>
                <a:lnTo>
                  <a:pt x="2546544" y="1557687"/>
                </a:lnTo>
                <a:lnTo>
                  <a:pt x="2545277" y="1557687"/>
                </a:lnTo>
                <a:lnTo>
                  <a:pt x="2544326" y="1558322"/>
                </a:lnTo>
                <a:lnTo>
                  <a:pt x="2544009" y="1559591"/>
                </a:lnTo>
                <a:lnTo>
                  <a:pt x="2541158" y="1558004"/>
                </a:lnTo>
                <a:lnTo>
                  <a:pt x="2538623" y="1556418"/>
                </a:lnTo>
                <a:lnTo>
                  <a:pt x="2536722" y="1555149"/>
                </a:lnTo>
                <a:lnTo>
                  <a:pt x="2535138" y="1553562"/>
                </a:lnTo>
                <a:lnTo>
                  <a:pt x="2533554" y="1552293"/>
                </a:lnTo>
                <a:lnTo>
                  <a:pt x="2532603" y="1550389"/>
                </a:lnTo>
                <a:lnTo>
                  <a:pt x="2531970" y="1549120"/>
                </a:lnTo>
                <a:lnTo>
                  <a:pt x="2531336" y="1547533"/>
                </a:lnTo>
                <a:lnTo>
                  <a:pt x="2531336" y="1546264"/>
                </a:lnTo>
                <a:lnTo>
                  <a:pt x="2531019" y="1544360"/>
                </a:lnTo>
                <a:lnTo>
                  <a:pt x="2531336" y="1541504"/>
                </a:lnTo>
                <a:lnTo>
                  <a:pt x="2531970" y="1538966"/>
                </a:lnTo>
                <a:lnTo>
                  <a:pt x="2532920" y="1535792"/>
                </a:lnTo>
                <a:lnTo>
                  <a:pt x="2533871" y="1532937"/>
                </a:lnTo>
                <a:lnTo>
                  <a:pt x="2534504" y="1530398"/>
                </a:lnTo>
                <a:lnTo>
                  <a:pt x="2534504" y="1527542"/>
                </a:lnTo>
                <a:lnTo>
                  <a:pt x="2533871" y="1526273"/>
                </a:lnTo>
                <a:lnTo>
                  <a:pt x="2533237" y="1525004"/>
                </a:lnTo>
                <a:lnTo>
                  <a:pt x="2532603" y="1524052"/>
                </a:lnTo>
                <a:lnTo>
                  <a:pt x="2531653" y="1522782"/>
                </a:lnTo>
                <a:lnTo>
                  <a:pt x="2530385" y="1521513"/>
                </a:lnTo>
                <a:lnTo>
                  <a:pt x="2528484" y="1520244"/>
                </a:lnTo>
                <a:lnTo>
                  <a:pt x="2526267" y="1519292"/>
                </a:lnTo>
                <a:lnTo>
                  <a:pt x="2523732" y="1518340"/>
                </a:lnTo>
                <a:lnTo>
                  <a:pt x="2517395" y="1516436"/>
                </a:lnTo>
                <a:lnTo>
                  <a:pt x="2522781" y="1518023"/>
                </a:lnTo>
                <a:lnTo>
                  <a:pt x="2526583" y="1518975"/>
                </a:lnTo>
                <a:lnTo>
                  <a:pt x="2529752" y="1519292"/>
                </a:lnTo>
                <a:lnTo>
                  <a:pt x="2531653" y="1518975"/>
                </a:lnTo>
                <a:lnTo>
                  <a:pt x="2532920" y="1518340"/>
                </a:lnTo>
                <a:lnTo>
                  <a:pt x="2533871" y="1517388"/>
                </a:lnTo>
                <a:lnTo>
                  <a:pt x="2534504" y="1515801"/>
                </a:lnTo>
                <a:lnTo>
                  <a:pt x="2534821" y="1513898"/>
                </a:lnTo>
                <a:lnTo>
                  <a:pt x="2535455" y="1510725"/>
                </a:lnTo>
                <a:lnTo>
                  <a:pt x="2536088" y="1509138"/>
                </a:lnTo>
                <a:lnTo>
                  <a:pt x="2536722" y="1507234"/>
                </a:lnTo>
                <a:lnTo>
                  <a:pt x="2538306" y="1505965"/>
                </a:lnTo>
                <a:lnTo>
                  <a:pt x="2540524" y="1505013"/>
                </a:lnTo>
                <a:lnTo>
                  <a:pt x="2544009" y="1504696"/>
                </a:lnTo>
                <a:lnTo>
                  <a:pt x="2547811" y="1504696"/>
                </a:lnTo>
                <a:lnTo>
                  <a:pt x="2544009" y="1497398"/>
                </a:lnTo>
                <a:lnTo>
                  <a:pt x="2540841" y="1490417"/>
                </a:lnTo>
                <a:lnTo>
                  <a:pt x="2538306" y="1483119"/>
                </a:lnTo>
                <a:lnTo>
                  <a:pt x="2536405" y="1475820"/>
                </a:lnTo>
                <a:lnTo>
                  <a:pt x="2534821" y="1468839"/>
                </a:lnTo>
                <a:lnTo>
                  <a:pt x="2533554" y="1461541"/>
                </a:lnTo>
                <a:lnTo>
                  <a:pt x="2532603" y="1454244"/>
                </a:lnTo>
                <a:lnTo>
                  <a:pt x="2531970" y="1447262"/>
                </a:lnTo>
                <a:lnTo>
                  <a:pt x="2531019" y="1432983"/>
                </a:lnTo>
                <a:lnTo>
                  <a:pt x="2530385" y="1425684"/>
                </a:lnTo>
                <a:lnTo>
                  <a:pt x="2529435" y="1418387"/>
                </a:lnTo>
                <a:lnTo>
                  <a:pt x="2528484" y="1411407"/>
                </a:lnTo>
                <a:lnTo>
                  <a:pt x="2527217" y="1404426"/>
                </a:lnTo>
                <a:lnTo>
                  <a:pt x="2524999" y="1397445"/>
                </a:lnTo>
                <a:lnTo>
                  <a:pt x="2522781" y="1390463"/>
                </a:lnTo>
                <a:lnTo>
                  <a:pt x="2528484" y="1390146"/>
                </a:lnTo>
                <a:lnTo>
                  <a:pt x="2532286" y="1390146"/>
                </a:lnTo>
                <a:lnTo>
                  <a:pt x="2535455" y="1391098"/>
                </a:lnTo>
                <a:lnTo>
                  <a:pt x="2537673" y="1392050"/>
                </a:lnTo>
                <a:lnTo>
                  <a:pt x="2539890" y="1393002"/>
                </a:lnTo>
                <a:lnTo>
                  <a:pt x="2542425" y="1394271"/>
                </a:lnTo>
                <a:lnTo>
                  <a:pt x="2545277" y="1394906"/>
                </a:lnTo>
                <a:lnTo>
                  <a:pt x="2549712" y="1394906"/>
                </a:lnTo>
                <a:lnTo>
                  <a:pt x="2546227" y="1392050"/>
                </a:lnTo>
                <a:lnTo>
                  <a:pt x="2544009" y="1388560"/>
                </a:lnTo>
                <a:lnTo>
                  <a:pt x="2542425" y="1385704"/>
                </a:lnTo>
                <a:lnTo>
                  <a:pt x="2540841" y="1382849"/>
                </a:lnTo>
                <a:lnTo>
                  <a:pt x="2540207" y="1379674"/>
                </a:lnTo>
                <a:lnTo>
                  <a:pt x="2539574" y="1376820"/>
                </a:lnTo>
                <a:lnTo>
                  <a:pt x="2538940" y="1370790"/>
                </a:lnTo>
                <a:lnTo>
                  <a:pt x="2538306" y="1364762"/>
                </a:lnTo>
                <a:lnTo>
                  <a:pt x="2537673" y="1361906"/>
                </a:lnTo>
                <a:lnTo>
                  <a:pt x="2536722" y="1358415"/>
                </a:lnTo>
                <a:lnTo>
                  <a:pt x="2535455" y="1354925"/>
                </a:lnTo>
                <a:lnTo>
                  <a:pt x="2533554" y="1351434"/>
                </a:lnTo>
                <a:lnTo>
                  <a:pt x="2531019" y="1347626"/>
                </a:lnTo>
                <a:lnTo>
                  <a:pt x="2528168" y="1343501"/>
                </a:lnTo>
                <a:lnTo>
                  <a:pt x="2531653" y="1342549"/>
                </a:lnTo>
                <a:lnTo>
                  <a:pt x="2535455" y="1341280"/>
                </a:lnTo>
                <a:lnTo>
                  <a:pt x="2538940" y="1340011"/>
                </a:lnTo>
                <a:lnTo>
                  <a:pt x="2542742" y="1339059"/>
                </a:lnTo>
                <a:lnTo>
                  <a:pt x="2546227" y="1337789"/>
                </a:lnTo>
                <a:lnTo>
                  <a:pt x="2550346" y="1337789"/>
                </a:lnTo>
                <a:lnTo>
                  <a:pt x="2552564" y="1338424"/>
                </a:lnTo>
                <a:lnTo>
                  <a:pt x="2554782" y="1338741"/>
                </a:lnTo>
                <a:lnTo>
                  <a:pt x="2557316" y="1339376"/>
                </a:lnTo>
                <a:lnTo>
                  <a:pt x="2559851" y="1340011"/>
                </a:lnTo>
                <a:lnTo>
                  <a:pt x="2556683" y="1338741"/>
                </a:lnTo>
                <a:lnTo>
                  <a:pt x="2554148" y="1336837"/>
                </a:lnTo>
                <a:lnTo>
                  <a:pt x="2552881" y="1335568"/>
                </a:lnTo>
                <a:lnTo>
                  <a:pt x="2552564" y="1334299"/>
                </a:lnTo>
                <a:lnTo>
                  <a:pt x="2552564" y="1333029"/>
                </a:lnTo>
                <a:lnTo>
                  <a:pt x="2553197" y="1331443"/>
                </a:lnTo>
                <a:lnTo>
                  <a:pt x="2554148" y="1329856"/>
                </a:lnTo>
                <a:lnTo>
                  <a:pt x="2555415" y="1328587"/>
                </a:lnTo>
                <a:lnTo>
                  <a:pt x="2558584" y="1325731"/>
                </a:lnTo>
                <a:lnTo>
                  <a:pt x="2560168" y="1324145"/>
                </a:lnTo>
                <a:lnTo>
                  <a:pt x="2561435" y="1322558"/>
                </a:lnTo>
                <a:lnTo>
                  <a:pt x="2562386" y="1320971"/>
                </a:lnTo>
                <a:lnTo>
                  <a:pt x="2562702" y="1319067"/>
                </a:lnTo>
                <a:lnTo>
                  <a:pt x="2562702" y="1317480"/>
                </a:lnTo>
                <a:lnTo>
                  <a:pt x="2562069" y="1315259"/>
                </a:lnTo>
                <a:lnTo>
                  <a:pt x="2558584" y="1315577"/>
                </a:lnTo>
                <a:lnTo>
                  <a:pt x="2555415" y="1316529"/>
                </a:lnTo>
                <a:lnTo>
                  <a:pt x="2553514" y="1317480"/>
                </a:lnTo>
                <a:lnTo>
                  <a:pt x="2552247" y="1318750"/>
                </a:lnTo>
                <a:lnTo>
                  <a:pt x="2551296" y="1320019"/>
                </a:lnTo>
                <a:lnTo>
                  <a:pt x="2550980" y="1321606"/>
                </a:lnTo>
                <a:lnTo>
                  <a:pt x="2550346" y="1325097"/>
                </a:lnTo>
                <a:lnTo>
                  <a:pt x="2550346" y="1326683"/>
                </a:lnTo>
                <a:lnTo>
                  <a:pt x="2549712" y="1328269"/>
                </a:lnTo>
                <a:lnTo>
                  <a:pt x="2548445" y="1329539"/>
                </a:lnTo>
                <a:lnTo>
                  <a:pt x="2547178" y="1331126"/>
                </a:lnTo>
                <a:lnTo>
                  <a:pt x="2544960" y="1332078"/>
                </a:lnTo>
                <a:lnTo>
                  <a:pt x="2542108" y="1332712"/>
                </a:lnTo>
                <a:lnTo>
                  <a:pt x="2537989" y="1332712"/>
                </a:lnTo>
                <a:lnTo>
                  <a:pt x="2532603" y="1332712"/>
                </a:lnTo>
                <a:lnTo>
                  <a:pt x="2530702" y="1331126"/>
                </a:lnTo>
                <a:lnTo>
                  <a:pt x="2529435" y="1329539"/>
                </a:lnTo>
                <a:lnTo>
                  <a:pt x="2528801" y="1327952"/>
                </a:lnTo>
                <a:lnTo>
                  <a:pt x="2528168" y="1326366"/>
                </a:lnTo>
                <a:lnTo>
                  <a:pt x="2528168" y="1324779"/>
                </a:lnTo>
                <a:lnTo>
                  <a:pt x="2528801" y="1323193"/>
                </a:lnTo>
                <a:lnTo>
                  <a:pt x="2529435" y="1321923"/>
                </a:lnTo>
                <a:lnTo>
                  <a:pt x="2530702" y="1320337"/>
                </a:lnTo>
                <a:lnTo>
                  <a:pt x="2532286" y="1319067"/>
                </a:lnTo>
                <a:lnTo>
                  <a:pt x="2534504" y="1318115"/>
                </a:lnTo>
                <a:lnTo>
                  <a:pt x="2537039" y="1316846"/>
                </a:lnTo>
                <a:lnTo>
                  <a:pt x="2539890" y="1315577"/>
                </a:lnTo>
                <a:lnTo>
                  <a:pt x="2543376" y="1314625"/>
                </a:lnTo>
                <a:lnTo>
                  <a:pt x="2546861" y="1313990"/>
                </a:lnTo>
                <a:lnTo>
                  <a:pt x="2550980" y="1313356"/>
                </a:lnTo>
                <a:lnTo>
                  <a:pt x="2555098" y="1312721"/>
                </a:lnTo>
                <a:lnTo>
                  <a:pt x="2555415" y="1311452"/>
                </a:lnTo>
                <a:lnTo>
                  <a:pt x="2554782" y="1310182"/>
                </a:lnTo>
                <a:lnTo>
                  <a:pt x="2554148" y="1309230"/>
                </a:lnTo>
                <a:lnTo>
                  <a:pt x="2552881" y="1307961"/>
                </a:lnTo>
                <a:lnTo>
                  <a:pt x="2550029" y="1306692"/>
                </a:lnTo>
                <a:lnTo>
                  <a:pt x="2546227" y="1305422"/>
                </a:lnTo>
                <a:lnTo>
                  <a:pt x="2543059" y="1304153"/>
                </a:lnTo>
                <a:lnTo>
                  <a:pt x="2541158" y="1303518"/>
                </a:lnTo>
                <a:lnTo>
                  <a:pt x="2540207" y="1302567"/>
                </a:lnTo>
                <a:lnTo>
                  <a:pt x="2539257" y="1301615"/>
                </a:lnTo>
                <a:lnTo>
                  <a:pt x="2538940" y="1300028"/>
                </a:lnTo>
                <a:lnTo>
                  <a:pt x="2538940" y="1298441"/>
                </a:lnTo>
                <a:lnTo>
                  <a:pt x="2539574" y="1296854"/>
                </a:lnTo>
                <a:lnTo>
                  <a:pt x="2541791" y="1294951"/>
                </a:lnTo>
                <a:lnTo>
                  <a:pt x="2544009" y="1292095"/>
                </a:lnTo>
                <a:lnTo>
                  <a:pt x="2545910" y="1289240"/>
                </a:lnTo>
                <a:lnTo>
                  <a:pt x="2548128" y="1285432"/>
                </a:lnTo>
                <a:lnTo>
                  <a:pt x="2550029" y="1281941"/>
                </a:lnTo>
                <a:lnTo>
                  <a:pt x="2551613" y="1278133"/>
                </a:lnTo>
                <a:lnTo>
                  <a:pt x="2552247" y="1276229"/>
                </a:lnTo>
                <a:lnTo>
                  <a:pt x="2552247" y="1275912"/>
                </a:lnTo>
                <a:lnTo>
                  <a:pt x="2552564" y="1274642"/>
                </a:lnTo>
                <a:lnTo>
                  <a:pt x="2552881" y="1274325"/>
                </a:lnTo>
                <a:lnTo>
                  <a:pt x="2553514" y="1270517"/>
                </a:lnTo>
                <a:lnTo>
                  <a:pt x="2553514" y="1268613"/>
                </a:lnTo>
                <a:lnTo>
                  <a:pt x="2553197" y="1267026"/>
                </a:lnTo>
                <a:lnTo>
                  <a:pt x="2552881" y="1265440"/>
                </a:lnTo>
                <a:lnTo>
                  <a:pt x="2552247" y="1263853"/>
                </a:lnTo>
                <a:lnTo>
                  <a:pt x="2551296" y="1262267"/>
                </a:lnTo>
                <a:lnTo>
                  <a:pt x="2550346" y="1260998"/>
                </a:lnTo>
                <a:lnTo>
                  <a:pt x="2548445" y="1260046"/>
                </a:lnTo>
                <a:lnTo>
                  <a:pt x="2546861" y="1259094"/>
                </a:lnTo>
                <a:lnTo>
                  <a:pt x="2544960" y="1258459"/>
                </a:lnTo>
                <a:lnTo>
                  <a:pt x="2542742" y="1257825"/>
                </a:lnTo>
                <a:lnTo>
                  <a:pt x="2539890" y="1257507"/>
                </a:lnTo>
                <a:lnTo>
                  <a:pt x="2536722" y="1256873"/>
                </a:lnTo>
                <a:lnTo>
                  <a:pt x="2533237" y="1257507"/>
                </a:lnTo>
                <a:lnTo>
                  <a:pt x="2529435" y="1257825"/>
                </a:lnTo>
                <a:lnTo>
                  <a:pt x="2524999" y="1258459"/>
                </a:lnTo>
                <a:lnTo>
                  <a:pt x="2520563" y="1259094"/>
                </a:lnTo>
                <a:lnTo>
                  <a:pt x="2517078" y="1257507"/>
                </a:lnTo>
                <a:lnTo>
                  <a:pt x="2515811" y="1256555"/>
                </a:lnTo>
                <a:lnTo>
                  <a:pt x="2515177" y="1255920"/>
                </a:lnTo>
                <a:lnTo>
                  <a:pt x="2514860" y="1255287"/>
                </a:lnTo>
                <a:lnTo>
                  <a:pt x="2514860" y="1254335"/>
                </a:lnTo>
                <a:lnTo>
                  <a:pt x="2514860" y="1252748"/>
                </a:lnTo>
                <a:lnTo>
                  <a:pt x="2515177" y="1250845"/>
                </a:lnTo>
                <a:lnTo>
                  <a:pt x="2514860" y="1248623"/>
                </a:lnTo>
                <a:lnTo>
                  <a:pt x="2514544" y="1247354"/>
                </a:lnTo>
                <a:lnTo>
                  <a:pt x="2513910" y="1246086"/>
                </a:lnTo>
                <a:lnTo>
                  <a:pt x="2512959" y="1244499"/>
                </a:lnTo>
                <a:lnTo>
                  <a:pt x="2511058" y="1242912"/>
                </a:lnTo>
                <a:lnTo>
                  <a:pt x="2507573" y="1242912"/>
                </a:lnTo>
                <a:lnTo>
                  <a:pt x="2504405" y="1243229"/>
                </a:lnTo>
                <a:lnTo>
                  <a:pt x="2502504" y="1243547"/>
                </a:lnTo>
                <a:lnTo>
                  <a:pt x="2501237" y="1244499"/>
                </a:lnTo>
                <a:lnTo>
                  <a:pt x="2500286" y="1245133"/>
                </a:lnTo>
                <a:lnTo>
                  <a:pt x="2499652" y="1246403"/>
                </a:lnTo>
                <a:lnTo>
                  <a:pt x="2499336" y="1247354"/>
                </a:lnTo>
                <a:lnTo>
                  <a:pt x="2499336" y="1248623"/>
                </a:lnTo>
                <a:lnTo>
                  <a:pt x="2495850" y="1247037"/>
                </a:lnTo>
                <a:lnTo>
                  <a:pt x="2493316" y="1245451"/>
                </a:lnTo>
                <a:lnTo>
                  <a:pt x="2491415" y="1244181"/>
                </a:lnTo>
                <a:lnTo>
                  <a:pt x="2489831" y="1242277"/>
                </a:lnTo>
                <a:lnTo>
                  <a:pt x="2488880" y="1240692"/>
                </a:lnTo>
                <a:lnTo>
                  <a:pt x="2488246" y="1239422"/>
                </a:lnTo>
                <a:lnTo>
                  <a:pt x="2487930" y="1237835"/>
                </a:lnTo>
                <a:lnTo>
                  <a:pt x="2487930" y="1236250"/>
                </a:lnTo>
                <a:lnTo>
                  <a:pt x="2488563" y="1232441"/>
                </a:lnTo>
                <a:lnTo>
                  <a:pt x="2488880" y="1228634"/>
                </a:lnTo>
                <a:lnTo>
                  <a:pt x="2488880" y="1226413"/>
                </a:lnTo>
                <a:lnTo>
                  <a:pt x="2488880" y="1224192"/>
                </a:lnTo>
                <a:lnTo>
                  <a:pt x="2488563" y="1221654"/>
                </a:lnTo>
                <a:lnTo>
                  <a:pt x="2487613" y="1218798"/>
                </a:lnTo>
                <a:lnTo>
                  <a:pt x="2492999" y="1220067"/>
                </a:lnTo>
                <a:lnTo>
                  <a:pt x="2496167" y="1220702"/>
                </a:lnTo>
                <a:lnTo>
                  <a:pt x="2499336" y="1221020"/>
                </a:lnTo>
                <a:lnTo>
                  <a:pt x="2502187" y="1221020"/>
                </a:lnTo>
                <a:lnTo>
                  <a:pt x="2504405" y="1220702"/>
                </a:lnTo>
                <a:lnTo>
                  <a:pt x="2506306" y="1219750"/>
                </a:lnTo>
                <a:lnTo>
                  <a:pt x="2506940" y="1219115"/>
                </a:lnTo>
                <a:lnTo>
                  <a:pt x="2507256" y="1218163"/>
                </a:lnTo>
                <a:lnTo>
                  <a:pt x="2508841" y="1218481"/>
                </a:lnTo>
                <a:lnTo>
                  <a:pt x="2509791" y="1218798"/>
                </a:lnTo>
                <a:lnTo>
                  <a:pt x="2509791" y="1219750"/>
                </a:lnTo>
                <a:lnTo>
                  <a:pt x="2509157" y="1221020"/>
                </a:lnTo>
                <a:lnTo>
                  <a:pt x="2506940" y="1223875"/>
                </a:lnTo>
                <a:lnTo>
                  <a:pt x="2503771" y="1227366"/>
                </a:lnTo>
                <a:lnTo>
                  <a:pt x="2502821" y="1229586"/>
                </a:lnTo>
                <a:lnTo>
                  <a:pt x="2501870" y="1231173"/>
                </a:lnTo>
                <a:lnTo>
                  <a:pt x="2501237" y="1233076"/>
                </a:lnTo>
                <a:lnTo>
                  <a:pt x="2501237" y="1234663"/>
                </a:lnTo>
                <a:lnTo>
                  <a:pt x="2501553" y="1235932"/>
                </a:lnTo>
                <a:lnTo>
                  <a:pt x="2502187" y="1236567"/>
                </a:lnTo>
                <a:lnTo>
                  <a:pt x="2502821" y="1237202"/>
                </a:lnTo>
                <a:lnTo>
                  <a:pt x="2503771" y="1237835"/>
                </a:lnTo>
                <a:lnTo>
                  <a:pt x="2506940" y="1239105"/>
                </a:lnTo>
                <a:lnTo>
                  <a:pt x="2510742" y="1240057"/>
                </a:lnTo>
                <a:lnTo>
                  <a:pt x="2514860" y="1234028"/>
                </a:lnTo>
                <a:lnTo>
                  <a:pt x="2518979" y="1228634"/>
                </a:lnTo>
                <a:lnTo>
                  <a:pt x="2527217" y="1217847"/>
                </a:lnTo>
                <a:lnTo>
                  <a:pt x="2534821" y="1208327"/>
                </a:lnTo>
                <a:lnTo>
                  <a:pt x="2537673" y="1203567"/>
                </a:lnTo>
                <a:lnTo>
                  <a:pt x="2540524" y="1199442"/>
                </a:lnTo>
                <a:lnTo>
                  <a:pt x="2543376" y="1194682"/>
                </a:lnTo>
                <a:lnTo>
                  <a:pt x="2545277" y="1190239"/>
                </a:lnTo>
                <a:lnTo>
                  <a:pt x="2546544" y="1186114"/>
                </a:lnTo>
                <a:lnTo>
                  <a:pt x="2547494" y="1181355"/>
                </a:lnTo>
                <a:lnTo>
                  <a:pt x="2547494" y="1176912"/>
                </a:lnTo>
                <a:lnTo>
                  <a:pt x="2547178" y="1172469"/>
                </a:lnTo>
                <a:lnTo>
                  <a:pt x="2545593" y="1167393"/>
                </a:lnTo>
                <a:lnTo>
                  <a:pt x="2543692" y="1162633"/>
                </a:lnTo>
                <a:lnTo>
                  <a:pt x="2547811" y="1163267"/>
                </a:lnTo>
                <a:lnTo>
                  <a:pt x="2551930" y="1163267"/>
                </a:lnTo>
                <a:lnTo>
                  <a:pt x="2555415" y="1162950"/>
                </a:lnTo>
                <a:lnTo>
                  <a:pt x="2558900" y="1162315"/>
                </a:lnTo>
                <a:lnTo>
                  <a:pt x="2561435" y="1161681"/>
                </a:lnTo>
                <a:lnTo>
                  <a:pt x="2564287" y="1160412"/>
                </a:lnTo>
                <a:lnTo>
                  <a:pt x="2566188" y="1159142"/>
                </a:lnTo>
                <a:lnTo>
                  <a:pt x="2567455" y="1157873"/>
                </a:lnTo>
                <a:lnTo>
                  <a:pt x="2568405" y="1156604"/>
                </a:lnTo>
                <a:lnTo>
                  <a:pt x="2569039" y="1155335"/>
                </a:lnTo>
                <a:lnTo>
                  <a:pt x="2569039" y="1153748"/>
                </a:lnTo>
                <a:lnTo>
                  <a:pt x="2568405" y="1152479"/>
                </a:lnTo>
                <a:lnTo>
                  <a:pt x="2567455" y="1151210"/>
                </a:lnTo>
                <a:lnTo>
                  <a:pt x="2565871" y="1149940"/>
                </a:lnTo>
                <a:lnTo>
                  <a:pt x="2563336" y="1149305"/>
                </a:lnTo>
                <a:lnTo>
                  <a:pt x="2560485" y="1148354"/>
                </a:lnTo>
                <a:lnTo>
                  <a:pt x="2560168" y="1150257"/>
                </a:lnTo>
                <a:lnTo>
                  <a:pt x="2559851" y="1151844"/>
                </a:lnTo>
                <a:lnTo>
                  <a:pt x="2559217" y="1152796"/>
                </a:lnTo>
                <a:lnTo>
                  <a:pt x="2558584" y="1153113"/>
                </a:lnTo>
                <a:lnTo>
                  <a:pt x="2556999" y="1153748"/>
                </a:lnTo>
                <a:lnTo>
                  <a:pt x="2554782" y="1153748"/>
                </a:lnTo>
                <a:lnTo>
                  <a:pt x="2552247" y="1153748"/>
                </a:lnTo>
                <a:lnTo>
                  <a:pt x="2550029" y="1153431"/>
                </a:lnTo>
                <a:lnTo>
                  <a:pt x="2545910" y="1152479"/>
                </a:lnTo>
                <a:lnTo>
                  <a:pt x="2543692" y="1152162"/>
                </a:lnTo>
                <a:lnTo>
                  <a:pt x="2541158" y="1151844"/>
                </a:lnTo>
                <a:lnTo>
                  <a:pt x="2538623" y="1151527"/>
                </a:lnTo>
                <a:lnTo>
                  <a:pt x="2535138" y="1151844"/>
                </a:lnTo>
                <a:lnTo>
                  <a:pt x="2535455" y="1153431"/>
                </a:lnTo>
                <a:lnTo>
                  <a:pt x="2535772" y="1155335"/>
                </a:lnTo>
                <a:lnTo>
                  <a:pt x="2536405" y="1156921"/>
                </a:lnTo>
                <a:lnTo>
                  <a:pt x="2537356" y="1158191"/>
                </a:lnTo>
                <a:lnTo>
                  <a:pt x="2538623" y="1159459"/>
                </a:lnTo>
                <a:lnTo>
                  <a:pt x="2539890" y="1160412"/>
                </a:lnTo>
                <a:lnTo>
                  <a:pt x="2541791" y="1161681"/>
                </a:lnTo>
                <a:lnTo>
                  <a:pt x="2543692" y="1162633"/>
                </a:lnTo>
                <a:lnTo>
                  <a:pt x="2537989" y="1162950"/>
                </a:lnTo>
                <a:lnTo>
                  <a:pt x="2533554" y="1163585"/>
                </a:lnTo>
                <a:lnTo>
                  <a:pt x="2531970" y="1164219"/>
                </a:lnTo>
                <a:lnTo>
                  <a:pt x="2530702" y="1164854"/>
                </a:lnTo>
                <a:lnTo>
                  <a:pt x="2529752" y="1165489"/>
                </a:lnTo>
                <a:lnTo>
                  <a:pt x="2529118" y="1166123"/>
                </a:lnTo>
                <a:lnTo>
                  <a:pt x="2527851" y="1168027"/>
                </a:lnTo>
                <a:lnTo>
                  <a:pt x="2527217" y="1170248"/>
                </a:lnTo>
                <a:lnTo>
                  <a:pt x="2525633" y="1174056"/>
                </a:lnTo>
                <a:lnTo>
                  <a:pt x="2523732" y="1174056"/>
                </a:lnTo>
                <a:lnTo>
                  <a:pt x="2522148" y="1173739"/>
                </a:lnTo>
                <a:lnTo>
                  <a:pt x="2520880" y="1173104"/>
                </a:lnTo>
                <a:lnTo>
                  <a:pt x="2519296" y="1172787"/>
                </a:lnTo>
                <a:lnTo>
                  <a:pt x="2517712" y="1171518"/>
                </a:lnTo>
                <a:lnTo>
                  <a:pt x="2516445" y="1169931"/>
                </a:lnTo>
                <a:lnTo>
                  <a:pt x="2514860" y="1168344"/>
                </a:lnTo>
                <a:lnTo>
                  <a:pt x="2513910" y="1167710"/>
                </a:lnTo>
                <a:lnTo>
                  <a:pt x="2512959" y="1167075"/>
                </a:lnTo>
                <a:lnTo>
                  <a:pt x="2511375" y="1166758"/>
                </a:lnTo>
                <a:lnTo>
                  <a:pt x="2509791" y="1166441"/>
                </a:lnTo>
                <a:lnTo>
                  <a:pt x="2507573" y="1166441"/>
                </a:lnTo>
                <a:lnTo>
                  <a:pt x="2505355" y="1166441"/>
                </a:lnTo>
                <a:lnTo>
                  <a:pt x="2506306" y="1164537"/>
                </a:lnTo>
                <a:lnTo>
                  <a:pt x="2507890" y="1163267"/>
                </a:lnTo>
                <a:lnTo>
                  <a:pt x="2509474" y="1162315"/>
                </a:lnTo>
                <a:lnTo>
                  <a:pt x="2511692" y="1161681"/>
                </a:lnTo>
                <a:lnTo>
                  <a:pt x="2514544" y="1161681"/>
                </a:lnTo>
                <a:lnTo>
                  <a:pt x="2517395" y="1161998"/>
                </a:lnTo>
                <a:lnTo>
                  <a:pt x="2520563" y="1162315"/>
                </a:lnTo>
                <a:lnTo>
                  <a:pt x="2524049" y="1163267"/>
                </a:lnTo>
                <a:lnTo>
                  <a:pt x="2521197" y="1161998"/>
                </a:lnTo>
                <a:lnTo>
                  <a:pt x="2519930" y="1161046"/>
                </a:lnTo>
                <a:lnTo>
                  <a:pt x="2518979" y="1160412"/>
                </a:lnTo>
                <a:lnTo>
                  <a:pt x="2518662" y="1159459"/>
                </a:lnTo>
                <a:lnTo>
                  <a:pt x="2518346" y="1158825"/>
                </a:lnTo>
                <a:lnTo>
                  <a:pt x="2518662" y="1158191"/>
                </a:lnTo>
                <a:lnTo>
                  <a:pt x="2518662" y="1157556"/>
                </a:lnTo>
                <a:lnTo>
                  <a:pt x="2519930" y="1156287"/>
                </a:lnTo>
                <a:lnTo>
                  <a:pt x="2521197" y="1154700"/>
                </a:lnTo>
                <a:lnTo>
                  <a:pt x="2524365" y="1152162"/>
                </a:lnTo>
                <a:lnTo>
                  <a:pt x="2525633" y="1150892"/>
                </a:lnTo>
                <a:lnTo>
                  <a:pt x="2526267" y="1149940"/>
                </a:lnTo>
                <a:lnTo>
                  <a:pt x="2526583" y="1149623"/>
                </a:lnTo>
                <a:lnTo>
                  <a:pt x="2526583" y="1148988"/>
                </a:lnTo>
                <a:lnTo>
                  <a:pt x="2526267" y="1148671"/>
                </a:lnTo>
                <a:lnTo>
                  <a:pt x="2525633" y="1148354"/>
                </a:lnTo>
                <a:lnTo>
                  <a:pt x="2523732" y="1147719"/>
                </a:lnTo>
                <a:lnTo>
                  <a:pt x="2520563" y="1147402"/>
                </a:lnTo>
                <a:lnTo>
                  <a:pt x="2515177" y="1147402"/>
                </a:lnTo>
                <a:lnTo>
                  <a:pt x="2508207" y="1147402"/>
                </a:lnTo>
                <a:lnTo>
                  <a:pt x="2509791" y="1145815"/>
                </a:lnTo>
                <a:lnTo>
                  <a:pt x="2511692" y="1144863"/>
                </a:lnTo>
                <a:lnTo>
                  <a:pt x="2516128" y="1142959"/>
                </a:lnTo>
                <a:lnTo>
                  <a:pt x="2521197" y="1141373"/>
                </a:lnTo>
                <a:lnTo>
                  <a:pt x="2527217" y="1140104"/>
                </a:lnTo>
                <a:lnTo>
                  <a:pt x="2539257" y="1137248"/>
                </a:lnTo>
                <a:lnTo>
                  <a:pt x="2551930" y="1135026"/>
                </a:lnTo>
                <a:lnTo>
                  <a:pt x="2552881" y="1135979"/>
                </a:lnTo>
                <a:lnTo>
                  <a:pt x="2554465" y="1136613"/>
                </a:lnTo>
                <a:lnTo>
                  <a:pt x="2559217" y="1137248"/>
                </a:lnTo>
                <a:lnTo>
                  <a:pt x="2561435" y="1137565"/>
                </a:lnTo>
                <a:lnTo>
                  <a:pt x="2563336" y="1138200"/>
                </a:lnTo>
                <a:lnTo>
                  <a:pt x="2564920" y="1138834"/>
                </a:lnTo>
                <a:lnTo>
                  <a:pt x="2565554" y="1139469"/>
                </a:lnTo>
                <a:lnTo>
                  <a:pt x="2565871" y="1140104"/>
                </a:lnTo>
                <a:lnTo>
                  <a:pt x="2568405" y="1140104"/>
                </a:lnTo>
                <a:lnTo>
                  <a:pt x="2570306" y="1139469"/>
                </a:lnTo>
                <a:lnTo>
                  <a:pt x="2571891" y="1138200"/>
                </a:lnTo>
                <a:lnTo>
                  <a:pt x="2572207" y="1137248"/>
                </a:lnTo>
                <a:lnTo>
                  <a:pt x="2572207" y="1135979"/>
                </a:lnTo>
                <a:lnTo>
                  <a:pt x="2571891" y="1134709"/>
                </a:lnTo>
                <a:lnTo>
                  <a:pt x="2570623" y="1131536"/>
                </a:lnTo>
                <a:lnTo>
                  <a:pt x="2569990" y="1130267"/>
                </a:lnTo>
                <a:lnTo>
                  <a:pt x="2569990" y="1128680"/>
                </a:lnTo>
                <a:lnTo>
                  <a:pt x="2569990" y="1127728"/>
                </a:lnTo>
                <a:lnTo>
                  <a:pt x="2570623" y="1126776"/>
                </a:lnTo>
                <a:lnTo>
                  <a:pt x="2572524" y="1126142"/>
                </a:lnTo>
                <a:close/>
                <a:moveTo>
                  <a:pt x="2477536" y="1123918"/>
                </a:moveTo>
                <a:lnTo>
                  <a:pt x="2479468" y="1125505"/>
                </a:lnTo>
                <a:lnTo>
                  <a:pt x="2481079" y="1126458"/>
                </a:lnTo>
                <a:lnTo>
                  <a:pt x="2482367" y="1127728"/>
                </a:lnTo>
                <a:lnTo>
                  <a:pt x="2483011" y="1128998"/>
                </a:lnTo>
                <a:lnTo>
                  <a:pt x="2483333" y="1129950"/>
                </a:lnTo>
                <a:lnTo>
                  <a:pt x="2483333" y="1131220"/>
                </a:lnTo>
                <a:lnTo>
                  <a:pt x="2483656" y="1133760"/>
                </a:lnTo>
                <a:lnTo>
                  <a:pt x="2483978" y="1135982"/>
                </a:lnTo>
                <a:lnTo>
                  <a:pt x="2484300" y="1136935"/>
                </a:lnTo>
                <a:lnTo>
                  <a:pt x="2485266" y="1137888"/>
                </a:lnTo>
                <a:lnTo>
                  <a:pt x="2486232" y="1139158"/>
                </a:lnTo>
                <a:lnTo>
                  <a:pt x="2488165" y="1140428"/>
                </a:lnTo>
                <a:lnTo>
                  <a:pt x="2490742" y="1141698"/>
                </a:lnTo>
                <a:lnTo>
                  <a:pt x="2493963" y="1142968"/>
                </a:lnTo>
                <a:lnTo>
                  <a:pt x="2490742" y="1142650"/>
                </a:lnTo>
                <a:lnTo>
                  <a:pt x="2487199" y="1142015"/>
                </a:lnTo>
                <a:lnTo>
                  <a:pt x="2484622" y="1141380"/>
                </a:lnTo>
                <a:lnTo>
                  <a:pt x="2481723" y="1140745"/>
                </a:lnTo>
                <a:lnTo>
                  <a:pt x="2479468" y="1139475"/>
                </a:lnTo>
                <a:lnTo>
                  <a:pt x="2477213" y="1138205"/>
                </a:lnTo>
                <a:lnTo>
                  <a:pt x="2475603" y="1136935"/>
                </a:lnTo>
                <a:lnTo>
                  <a:pt x="2473992" y="1135665"/>
                </a:lnTo>
                <a:lnTo>
                  <a:pt x="2472704" y="1134395"/>
                </a:lnTo>
                <a:lnTo>
                  <a:pt x="2472060" y="1132808"/>
                </a:lnTo>
                <a:lnTo>
                  <a:pt x="2471738" y="1131220"/>
                </a:lnTo>
                <a:lnTo>
                  <a:pt x="2472060" y="1129632"/>
                </a:lnTo>
                <a:lnTo>
                  <a:pt x="2472382" y="1128363"/>
                </a:lnTo>
                <a:lnTo>
                  <a:pt x="2473670" y="1126775"/>
                </a:lnTo>
                <a:lnTo>
                  <a:pt x="2475281" y="1125505"/>
                </a:lnTo>
                <a:close/>
                <a:moveTo>
                  <a:pt x="2191067" y="1120748"/>
                </a:moveTo>
                <a:lnTo>
                  <a:pt x="2195512" y="1124203"/>
                </a:lnTo>
                <a:lnTo>
                  <a:pt x="2199640" y="1127971"/>
                </a:lnTo>
                <a:lnTo>
                  <a:pt x="2203451" y="1131425"/>
                </a:lnTo>
                <a:lnTo>
                  <a:pt x="2207895" y="1135507"/>
                </a:lnTo>
                <a:lnTo>
                  <a:pt x="2212975" y="1139275"/>
                </a:lnTo>
                <a:lnTo>
                  <a:pt x="2218690" y="1142729"/>
                </a:lnTo>
                <a:lnTo>
                  <a:pt x="2222182" y="1144299"/>
                </a:lnTo>
                <a:lnTo>
                  <a:pt x="2225992" y="1145869"/>
                </a:lnTo>
                <a:lnTo>
                  <a:pt x="2230120" y="1147753"/>
                </a:lnTo>
                <a:lnTo>
                  <a:pt x="2235200" y="1149323"/>
                </a:lnTo>
                <a:lnTo>
                  <a:pt x="2229802" y="1147753"/>
                </a:lnTo>
                <a:lnTo>
                  <a:pt x="2223770" y="1145869"/>
                </a:lnTo>
                <a:lnTo>
                  <a:pt x="2217420" y="1144613"/>
                </a:lnTo>
                <a:lnTo>
                  <a:pt x="2210752" y="1143357"/>
                </a:lnTo>
                <a:lnTo>
                  <a:pt x="2196147" y="1141787"/>
                </a:lnTo>
                <a:lnTo>
                  <a:pt x="2181225" y="1140217"/>
                </a:lnTo>
                <a:lnTo>
                  <a:pt x="2186940" y="1136449"/>
                </a:lnTo>
                <a:lnTo>
                  <a:pt x="2189163" y="1134565"/>
                </a:lnTo>
                <a:lnTo>
                  <a:pt x="2191385" y="1132367"/>
                </a:lnTo>
                <a:lnTo>
                  <a:pt x="2192655" y="1129855"/>
                </a:lnTo>
                <a:lnTo>
                  <a:pt x="2192972" y="1128599"/>
                </a:lnTo>
                <a:lnTo>
                  <a:pt x="2192972" y="1127343"/>
                </a:lnTo>
                <a:lnTo>
                  <a:pt x="2192972" y="1126086"/>
                </a:lnTo>
                <a:lnTo>
                  <a:pt x="2192655" y="1124203"/>
                </a:lnTo>
                <a:lnTo>
                  <a:pt x="2192020" y="1122632"/>
                </a:lnTo>
                <a:close/>
                <a:moveTo>
                  <a:pt x="2727825" y="1119178"/>
                </a:moveTo>
                <a:lnTo>
                  <a:pt x="2734388" y="1119178"/>
                </a:lnTo>
                <a:lnTo>
                  <a:pt x="2741888" y="1119835"/>
                </a:lnTo>
                <a:lnTo>
                  <a:pt x="2748763" y="1121148"/>
                </a:lnTo>
                <a:lnTo>
                  <a:pt x="2751888" y="1121807"/>
                </a:lnTo>
                <a:lnTo>
                  <a:pt x="2754701" y="1122791"/>
                </a:lnTo>
                <a:lnTo>
                  <a:pt x="2756888" y="1124433"/>
                </a:lnTo>
                <a:lnTo>
                  <a:pt x="2758138" y="1125747"/>
                </a:lnTo>
                <a:lnTo>
                  <a:pt x="2758763" y="1126404"/>
                </a:lnTo>
                <a:lnTo>
                  <a:pt x="2759076" y="1127060"/>
                </a:lnTo>
                <a:lnTo>
                  <a:pt x="2759076" y="1127718"/>
                </a:lnTo>
                <a:lnTo>
                  <a:pt x="2758763" y="1128703"/>
                </a:lnTo>
                <a:lnTo>
                  <a:pt x="2719388" y="1121477"/>
                </a:lnTo>
                <a:lnTo>
                  <a:pt x="2720325" y="1120491"/>
                </a:lnTo>
                <a:lnTo>
                  <a:pt x="2722200" y="1119835"/>
                </a:lnTo>
                <a:lnTo>
                  <a:pt x="2724700" y="1119507"/>
                </a:lnTo>
                <a:close/>
                <a:moveTo>
                  <a:pt x="2288858" y="1117575"/>
                </a:moveTo>
                <a:lnTo>
                  <a:pt x="2289176" y="1118986"/>
                </a:lnTo>
                <a:lnTo>
                  <a:pt x="2289176" y="1119692"/>
                </a:lnTo>
                <a:lnTo>
                  <a:pt x="2289176" y="1120749"/>
                </a:lnTo>
                <a:lnTo>
                  <a:pt x="2287588" y="1120749"/>
                </a:lnTo>
                <a:close/>
                <a:moveTo>
                  <a:pt x="3192483" y="1111224"/>
                </a:moveTo>
                <a:lnTo>
                  <a:pt x="3197308" y="1114410"/>
                </a:lnTo>
                <a:lnTo>
                  <a:pt x="3200846" y="1117278"/>
                </a:lnTo>
                <a:lnTo>
                  <a:pt x="3203419" y="1120783"/>
                </a:lnTo>
                <a:lnTo>
                  <a:pt x="3205349" y="1123970"/>
                </a:lnTo>
                <a:lnTo>
                  <a:pt x="3206636" y="1127156"/>
                </a:lnTo>
                <a:lnTo>
                  <a:pt x="3207279" y="1130343"/>
                </a:lnTo>
                <a:lnTo>
                  <a:pt x="3208244" y="1136716"/>
                </a:lnTo>
                <a:lnTo>
                  <a:pt x="3209209" y="1139903"/>
                </a:lnTo>
                <a:lnTo>
                  <a:pt x="3210174" y="1142771"/>
                </a:lnTo>
                <a:lnTo>
                  <a:pt x="3211782" y="1145320"/>
                </a:lnTo>
                <a:lnTo>
                  <a:pt x="3214034" y="1148189"/>
                </a:lnTo>
                <a:lnTo>
                  <a:pt x="3217250" y="1150419"/>
                </a:lnTo>
                <a:lnTo>
                  <a:pt x="3221110" y="1152650"/>
                </a:lnTo>
                <a:lnTo>
                  <a:pt x="3226578" y="1154881"/>
                </a:lnTo>
                <a:lnTo>
                  <a:pt x="3233333" y="1156793"/>
                </a:lnTo>
                <a:lnTo>
                  <a:pt x="3230760" y="1157748"/>
                </a:lnTo>
                <a:lnTo>
                  <a:pt x="3228830" y="1158385"/>
                </a:lnTo>
                <a:lnTo>
                  <a:pt x="3226578" y="1159022"/>
                </a:lnTo>
                <a:lnTo>
                  <a:pt x="3224648" y="1159341"/>
                </a:lnTo>
                <a:lnTo>
                  <a:pt x="3220467" y="1159341"/>
                </a:lnTo>
                <a:lnTo>
                  <a:pt x="3216607" y="1159022"/>
                </a:lnTo>
                <a:lnTo>
                  <a:pt x="3212747" y="1158704"/>
                </a:lnTo>
                <a:lnTo>
                  <a:pt x="3208887" y="1158385"/>
                </a:lnTo>
                <a:lnTo>
                  <a:pt x="3206636" y="1158704"/>
                </a:lnTo>
                <a:lnTo>
                  <a:pt x="3205028" y="1159022"/>
                </a:lnTo>
                <a:lnTo>
                  <a:pt x="3203098" y="1159660"/>
                </a:lnTo>
                <a:lnTo>
                  <a:pt x="3200846" y="1160297"/>
                </a:lnTo>
                <a:lnTo>
                  <a:pt x="3206957" y="1161572"/>
                </a:lnTo>
                <a:lnTo>
                  <a:pt x="3212426" y="1163165"/>
                </a:lnTo>
                <a:lnTo>
                  <a:pt x="3216607" y="1165077"/>
                </a:lnTo>
                <a:lnTo>
                  <a:pt x="3219502" y="1166990"/>
                </a:lnTo>
                <a:lnTo>
                  <a:pt x="3221753" y="1169539"/>
                </a:lnTo>
                <a:lnTo>
                  <a:pt x="3223362" y="1172088"/>
                </a:lnTo>
                <a:lnTo>
                  <a:pt x="3224970" y="1174637"/>
                </a:lnTo>
                <a:lnTo>
                  <a:pt x="3225935" y="1177505"/>
                </a:lnTo>
                <a:lnTo>
                  <a:pt x="3227543" y="1182922"/>
                </a:lnTo>
                <a:lnTo>
                  <a:pt x="3228508" y="1185791"/>
                </a:lnTo>
                <a:lnTo>
                  <a:pt x="3229473" y="1188021"/>
                </a:lnTo>
                <a:lnTo>
                  <a:pt x="3231403" y="1190252"/>
                </a:lnTo>
                <a:lnTo>
                  <a:pt x="3233333" y="1192483"/>
                </a:lnTo>
                <a:lnTo>
                  <a:pt x="3236228" y="1194076"/>
                </a:lnTo>
                <a:lnTo>
                  <a:pt x="3240088" y="1195032"/>
                </a:lnTo>
                <a:lnTo>
                  <a:pt x="3238158" y="1196626"/>
                </a:lnTo>
                <a:lnTo>
                  <a:pt x="3236228" y="1197582"/>
                </a:lnTo>
                <a:lnTo>
                  <a:pt x="3234298" y="1198219"/>
                </a:lnTo>
                <a:lnTo>
                  <a:pt x="3231725" y="1198538"/>
                </a:lnTo>
                <a:lnTo>
                  <a:pt x="3229152" y="1198538"/>
                </a:lnTo>
                <a:lnTo>
                  <a:pt x="3226257" y="1198538"/>
                </a:lnTo>
                <a:lnTo>
                  <a:pt x="3220467" y="1197900"/>
                </a:lnTo>
                <a:lnTo>
                  <a:pt x="3214677" y="1197263"/>
                </a:lnTo>
                <a:lnTo>
                  <a:pt x="3209531" y="1196945"/>
                </a:lnTo>
                <a:lnTo>
                  <a:pt x="3206957" y="1196945"/>
                </a:lnTo>
                <a:lnTo>
                  <a:pt x="3205028" y="1197263"/>
                </a:lnTo>
                <a:lnTo>
                  <a:pt x="3203419" y="1197900"/>
                </a:lnTo>
                <a:lnTo>
                  <a:pt x="3201811" y="1198538"/>
                </a:lnTo>
                <a:lnTo>
                  <a:pt x="3203741" y="1195351"/>
                </a:lnTo>
                <a:lnTo>
                  <a:pt x="3205992" y="1191845"/>
                </a:lnTo>
                <a:lnTo>
                  <a:pt x="3208887" y="1188340"/>
                </a:lnTo>
                <a:lnTo>
                  <a:pt x="3211782" y="1185154"/>
                </a:lnTo>
                <a:lnTo>
                  <a:pt x="3207922" y="1182922"/>
                </a:lnTo>
                <a:lnTo>
                  <a:pt x="3204706" y="1181011"/>
                </a:lnTo>
                <a:lnTo>
                  <a:pt x="3201811" y="1179099"/>
                </a:lnTo>
                <a:lnTo>
                  <a:pt x="3198916" y="1177187"/>
                </a:lnTo>
                <a:lnTo>
                  <a:pt x="3196986" y="1174956"/>
                </a:lnTo>
                <a:lnTo>
                  <a:pt x="3195378" y="1172725"/>
                </a:lnTo>
                <a:lnTo>
                  <a:pt x="3194091" y="1170814"/>
                </a:lnTo>
                <a:lnTo>
                  <a:pt x="3192483" y="1168264"/>
                </a:lnTo>
                <a:lnTo>
                  <a:pt x="3191840" y="1166033"/>
                </a:lnTo>
                <a:lnTo>
                  <a:pt x="3191196" y="1163803"/>
                </a:lnTo>
                <a:lnTo>
                  <a:pt x="3190875" y="1161253"/>
                </a:lnTo>
                <a:lnTo>
                  <a:pt x="3190875" y="1159022"/>
                </a:lnTo>
                <a:lnTo>
                  <a:pt x="3191196" y="1153924"/>
                </a:lnTo>
                <a:lnTo>
                  <a:pt x="3192161" y="1149144"/>
                </a:lnTo>
                <a:lnTo>
                  <a:pt x="3194735" y="1139266"/>
                </a:lnTo>
                <a:lnTo>
                  <a:pt x="3195700" y="1134486"/>
                </a:lnTo>
                <a:lnTo>
                  <a:pt x="3196665" y="1129387"/>
                </a:lnTo>
                <a:lnTo>
                  <a:pt x="3196986" y="1124608"/>
                </a:lnTo>
                <a:lnTo>
                  <a:pt x="3196665" y="1122377"/>
                </a:lnTo>
                <a:lnTo>
                  <a:pt x="3196343" y="1120146"/>
                </a:lnTo>
                <a:lnTo>
                  <a:pt x="3196021" y="1117915"/>
                </a:lnTo>
                <a:lnTo>
                  <a:pt x="3195056" y="1115366"/>
                </a:lnTo>
                <a:lnTo>
                  <a:pt x="3194091" y="1113454"/>
                </a:lnTo>
                <a:close/>
                <a:moveTo>
                  <a:pt x="3473450" y="1111217"/>
                </a:moveTo>
                <a:lnTo>
                  <a:pt x="3478153" y="1112464"/>
                </a:lnTo>
                <a:lnTo>
                  <a:pt x="3482857" y="1113710"/>
                </a:lnTo>
                <a:lnTo>
                  <a:pt x="3486934" y="1115268"/>
                </a:lnTo>
                <a:lnTo>
                  <a:pt x="3490697" y="1117137"/>
                </a:lnTo>
                <a:lnTo>
                  <a:pt x="3494146" y="1119318"/>
                </a:lnTo>
                <a:lnTo>
                  <a:pt x="3497282" y="1121187"/>
                </a:lnTo>
                <a:lnTo>
                  <a:pt x="3500104" y="1123369"/>
                </a:lnTo>
                <a:lnTo>
                  <a:pt x="3502926" y="1125861"/>
                </a:lnTo>
                <a:lnTo>
                  <a:pt x="3507944" y="1130535"/>
                </a:lnTo>
                <a:lnTo>
                  <a:pt x="3512961" y="1135520"/>
                </a:lnTo>
                <a:lnTo>
                  <a:pt x="3518292" y="1140505"/>
                </a:lnTo>
                <a:lnTo>
                  <a:pt x="3520800" y="1142686"/>
                </a:lnTo>
                <a:lnTo>
                  <a:pt x="3524250" y="1144556"/>
                </a:lnTo>
                <a:lnTo>
                  <a:pt x="3518605" y="1144244"/>
                </a:lnTo>
                <a:lnTo>
                  <a:pt x="3513902" y="1143309"/>
                </a:lnTo>
                <a:lnTo>
                  <a:pt x="3510452" y="1142063"/>
                </a:lnTo>
                <a:lnTo>
                  <a:pt x="3506689" y="1140505"/>
                </a:lnTo>
                <a:lnTo>
                  <a:pt x="3504181" y="1138324"/>
                </a:lnTo>
                <a:lnTo>
                  <a:pt x="3501358" y="1136143"/>
                </a:lnTo>
                <a:lnTo>
                  <a:pt x="3499163" y="1133651"/>
                </a:lnTo>
                <a:lnTo>
                  <a:pt x="3496968" y="1131158"/>
                </a:lnTo>
                <a:lnTo>
                  <a:pt x="3492892" y="1125861"/>
                </a:lnTo>
                <a:lnTo>
                  <a:pt x="3490697" y="1123057"/>
                </a:lnTo>
                <a:lnTo>
                  <a:pt x="3488188" y="1120564"/>
                </a:lnTo>
                <a:lnTo>
                  <a:pt x="3485052" y="1118072"/>
                </a:lnTo>
                <a:lnTo>
                  <a:pt x="3481916" y="1115579"/>
                </a:lnTo>
                <a:lnTo>
                  <a:pt x="3477840" y="1113399"/>
                </a:lnTo>
                <a:close/>
                <a:moveTo>
                  <a:pt x="1947863" y="1108066"/>
                </a:moveTo>
                <a:lnTo>
                  <a:pt x="1953830" y="1109380"/>
                </a:lnTo>
                <a:lnTo>
                  <a:pt x="1959167" y="1110694"/>
                </a:lnTo>
                <a:lnTo>
                  <a:pt x="1963877" y="1112664"/>
                </a:lnTo>
                <a:lnTo>
                  <a:pt x="1967331" y="1114963"/>
                </a:lnTo>
                <a:lnTo>
                  <a:pt x="1970472" y="1117919"/>
                </a:lnTo>
                <a:lnTo>
                  <a:pt x="1972670" y="1120546"/>
                </a:lnTo>
                <a:lnTo>
                  <a:pt x="1974868" y="1123831"/>
                </a:lnTo>
                <a:lnTo>
                  <a:pt x="1976438" y="1127115"/>
                </a:lnTo>
                <a:lnTo>
                  <a:pt x="1970472" y="1126130"/>
                </a:lnTo>
                <a:lnTo>
                  <a:pt x="1965134" y="1124817"/>
                </a:lnTo>
                <a:lnTo>
                  <a:pt x="1960738" y="1122518"/>
                </a:lnTo>
                <a:lnTo>
                  <a:pt x="1957597" y="1119890"/>
                </a:lnTo>
                <a:lnTo>
                  <a:pt x="1954457" y="1117591"/>
                </a:lnTo>
                <a:lnTo>
                  <a:pt x="1951945" y="1114306"/>
                </a:lnTo>
                <a:close/>
                <a:moveTo>
                  <a:pt x="3836989" y="1103304"/>
                </a:moveTo>
                <a:lnTo>
                  <a:pt x="3836989" y="1104921"/>
                </a:lnTo>
                <a:lnTo>
                  <a:pt x="3836667" y="1106214"/>
                </a:lnTo>
                <a:lnTo>
                  <a:pt x="3836023" y="1107184"/>
                </a:lnTo>
                <a:lnTo>
                  <a:pt x="3835058" y="1108477"/>
                </a:lnTo>
                <a:lnTo>
                  <a:pt x="3832805" y="1110741"/>
                </a:lnTo>
                <a:lnTo>
                  <a:pt x="3829587" y="1112358"/>
                </a:lnTo>
                <a:lnTo>
                  <a:pt x="3826369" y="1113975"/>
                </a:lnTo>
                <a:lnTo>
                  <a:pt x="3823473" y="1115916"/>
                </a:lnTo>
                <a:lnTo>
                  <a:pt x="3822186" y="1116885"/>
                </a:lnTo>
                <a:lnTo>
                  <a:pt x="3821221" y="1118179"/>
                </a:lnTo>
                <a:lnTo>
                  <a:pt x="3820577" y="1119472"/>
                </a:lnTo>
                <a:lnTo>
                  <a:pt x="3819933" y="1120765"/>
                </a:lnTo>
                <a:lnTo>
                  <a:pt x="3817037" y="1119795"/>
                </a:lnTo>
                <a:lnTo>
                  <a:pt x="3815107" y="1118825"/>
                </a:lnTo>
                <a:lnTo>
                  <a:pt x="3813819" y="1117532"/>
                </a:lnTo>
                <a:lnTo>
                  <a:pt x="3813176" y="1116239"/>
                </a:lnTo>
                <a:lnTo>
                  <a:pt x="3813176" y="1114945"/>
                </a:lnTo>
                <a:lnTo>
                  <a:pt x="3813819" y="1113651"/>
                </a:lnTo>
                <a:lnTo>
                  <a:pt x="3814785" y="1112358"/>
                </a:lnTo>
                <a:lnTo>
                  <a:pt x="3816394" y="1110741"/>
                </a:lnTo>
                <a:lnTo>
                  <a:pt x="3818325" y="1109124"/>
                </a:lnTo>
                <a:lnTo>
                  <a:pt x="3820255" y="1108154"/>
                </a:lnTo>
                <a:lnTo>
                  <a:pt x="3825726" y="1105891"/>
                </a:lnTo>
                <a:lnTo>
                  <a:pt x="3828300" y="1104921"/>
                </a:lnTo>
                <a:lnTo>
                  <a:pt x="3830875" y="1104274"/>
                </a:lnTo>
                <a:lnTo>
                  <a:pt x="3834093" y="1103628"/>
                </a:lnTo>
                <a:close/>
                <a:moveTo>
                  <a:pt x="2532643" y="1103282"/>
                </a:moveTo>
                <a:lnTo>
                  <a:pt x="2531360" y="1106712"/>
                </a:lnTo>
                <a:lnTo>
                  <a:pt x="2530078" y="1110454"/>
                </a:lnTo>
                <a:lnTo>
                  <a:pt x="2529117" y="1113884"/>
                </a:lnTo>
                <a:lnTo>
                  <a:pt x="2527514" y="1117626"/>
                </a:lnTo>
                <a:lnTo>
                  <a:pt x="2526552" y="1119185"/>
                </a:lnTo>
                <a:lnTo>
                  <a:pt x="2524949" y="1120744"/>
                </a:lnTo>
                <a:lnTo>
                  <a:pt x="2523347" y="1121992"/>
                </a:lnTo>
                <a:lnTo>
                  <a:pt x="2521744" y="1123551"/>
                </a:lnTo>
                <a:lnTo>
                  <a:pt x="2519820" y="1125110"/>
                </a:lnTo>
                <a:lnTo>
                  <a:pt x="2516935" y="1126045"/>
                </a:lnTo>
                <a:lnTo>
                  <a:pt x="2514050" y="1126981"/>
                </a:lnTo>
                <a:lnTo>
                  <a:pt x="2510524" y="1127916"/>
                </a:lnTo>
                <a:lnTo>
                  <a:pt x="2511165" y="1128540"/>
                </a:lnTo>
                <a:lnTo>
                  <a:pt x="2512448" y="1128852"/>
                </a:lnTo>
                <a:lnTo>
                  <a:pt x="2514050" y="1129164"/>
                </a:lnTo>
                <a:lnTo>
                  <a:pt x="2515653" y="1129164"/>
                </a:lnTo>
                <a:lnTo>
                  <a:pt x="2524949" y="1128852"/>
                </a:lnTo>
                <a:lnTo>
                  <a:pt x="2530078" y="1129164"/>
                </a:lnTo>
                <a:lnTo>
                  <a:pt x="2532002" y="1129475"/>
                </a:lnTo>
                <a:lnTo>
                  <a:pt x="2534246" y="1129787"/>
                </a:lnTo>
                <a:lnTo>
                  <a:pt x="2535848" y="1130723"/>
                </a:lnTo>
                <a:lnTo>
                  <a:pt x="2537131" y="1131970"/>
                </a:lnTo>
                <a:lnTo>
                  <a:pt x="2538092" y="1133217"/>
                </a:lnTo>
                <a:lnTo>
                  <a:pt x="2538413" y="1135089"/>
                </a:lnTo>
                <a:lnTo>
                  <a:pt x="2532963" y="1135089"/>
                </a:lnTo>
                <a:lnTo>
                  <a:pt x="2529437" y="1135712"/>
                </a:lnTo>
                <a:lnTo>
                  <a:pt x="2528155" y="1136336"/>
                </a:lnTo>
                <a:lnTo>
                  <a:pt x="2527193" y="1136648"/>
                </a:lnTo>
                <a:lnTo>
                  <a:pt x="2525911" y="1137271"/>
                </a:lnTo>
                <a:lnTo>
                  <a:pt x="2525590" y="1138207"/>
                </a:lnTo>
                <a:lnTo>
                  <a:pt x="2524308" y="1137895"/>
                </a:lnTo>
                <a:lnTo>
                  <a:pt x="2523026" y="1137895"/>
                </a:lnTo>
                <a:lnTo>
                  <a:pt x="2520462" y="1136648"/>
                </a:lnTo>
                <a:lnTo>
                  <a:pt x="2515012" y="1133841"/>
                </a:lnTo>
                <a:lnTo>
                  <a:pt x="2512448" y="1132906"/>
                </a:lnTo>
                <a:lnTo>
                  <a:pt x="2510845" y="1132594"/>
                </a:lnTo>
                <a:lnTo>
                  <a:pt x="2509883" y="1132594"/>
                </a:lnTo>
                <a:lnTo>
                  <a:pt x="2508601" y="1132906"/>
                </a:lnTo>
                <a:lnTo>
                  <a:pt x="2507639" y="1133529"/>
                </a:lnTo>
                <a:lnTo>
                  <a:pt x="2506678" y="1134776"/>
                </a:lnTo>
                <a:lnTo>
                  <a:pt x="2505716" y="1136024"/>
                </a:lnTo>
                <a:lnTo>
                  <a:pt x="2505075" y="1134776"/>
                </a:lnTo>
                <a:lnTo>
                  <a:pt x="2505075" y="1133217"/>
                </a:lnTo>
                <a:lnTo>
                  <a:pt x="2505075" y="1131346"/>
                </a:lnTo>
                <a:lnTo>
                  <a:pt x="2505716" y="1129164"/>
                </a:lnTo>
                <a:lnTo>
                  <a:pt x="2506357" y="1126981"/>
                </a:lnTo>
                <a:lnTo>
                  <a:pt x="2507319" y="1124798"/>
                </a:lnTo>
                <a:lnTo>
                  <a:pt x="2508601" y="1121992"/>
                </a:lnTo>
                <a:lnTo>
                  <a:pt x="2510204" y="1119497"/>
                </a:lnTo>
                <a:lnTo>
                  <a:pt x="2512448" y="1116691"/>
                </a:lnTo>
                <a:lnTo>
                  <a:pt x="2514371" y="1114508"/>
                </a:lnTo>
                <a:lnTo>
                  <a:pt x="2516935" y="1112013"/>
                </a:lnTo>
                <a:lnTo>
                  <a:pt x="2519820" y="1109518"/>
                </a:lnTo>
                <a:lnTo>
                  <a:pt x="2522385" y="1107647"/>
                </a:lnTo>
                <a:lnTo>
                  <a:pt x="2525590" y="1105777"/>
                </a:lnTo>
                <a:lnTo>
                  <a:pt x="2529117" y="1104218"/>
                </a:lnTo>
                <a:close/>
                <a:moveTo>
                  <a:pt x="3321050" y="1098517"/>
                </a:moveTo>
                <a:lnTo>
                  <a:pt x="3326793" y="1100435"/>
                </a:lnTo>
                <a:lnTo>
                  <a:pt x="3331580" y="1102352"/>
                </a:lnTo>
                <a:lnTo>
                  <a:pt x="3336047" y="1103950"/>
                </a:lnTo>
                <a:lnTo>
                  <a:pt x="3339238" y="1105547"/>
                </a:lnTo>
                <a:lnTo>
                  <a:pt x="3344663" y="1108422"/>
                </a:lnTo>
                <a:lnTo>
                  <a:pt x="3348811" y="1111617"/>
                </a:lnTo>
                <a:lnTo>
                  <a:pt x="3352959" y="1113854"/>
                </a:lnTo>
                <a:lnTo>
                  <a:pt x="3355512" y="1114812"/>
                </a:lnTo>
                <a:lnTo>
                  <a:pt x="3358384" y="1115770"/>
                </a:lnTo>
                <a:lnTo>
                  <a:pt x="3361575" y="1116729"/>
                </a:lnTo>
                <a:lnTo>
                  <a:pt x="3365723" y="1117688"/>
                </a:lnTo>
                <a:lnTo>
                  <a:pt x="3370829" y="1118646"/>
                </a:lnTo>
                <a:lnTo>
                  <a:pt x="3376572" y="1118965"/>
                </a:lnTo>
                <a:lnTo>
                  <a:pt x="3378168" y="1122480"/>
                </a:lnTo>
                <a:lnTo>
                  <a:pt x="3379125" y="1125675"/>
                </a:lnTo>
                <a:lnTo>
                  <a:pt x="3381359" y="1130148"/>
                </a:lnTo>
                <a:lnTo>
                  <a:pt x="3383273" y="1133662"/>
                </a:lnTo>
                <a:lnTo>
                  <a:pt x="3384231" y="1135899"/>
                </a:lnTo>
                <a:lnTo>
                  <a:pt x="3384550" y="1137177"/>
                </a:lnTo>
                <a:lnTo>
                  <a:pt x="3384550" y="1138136"/>
                </a:lnTo>
                <a:lnTo>
                  <a:pt x="3384231" y="1139733"/>
                </a:lnTo>
                <a:lnTo>
                  <a:pt x="3383273" y="1141011"/>
                </a:lnTo>
                <a:lnTo>
                  <a:pt x="3380402" y="1144525"/>
                </a:lnTo>
                <a:lnTo>
                  <a:pt x="3375296" y="1149318"/>
                </a:lnTo>
                <a:lnTo>
                  <a:pt x="3370829" y="1148679"/>
                </a:lnTo>
                <a:lnTo>
                  <a:pt x="3367000" y="1147721"/>
                </a:lnTo>
                <a:lnTo>
                  <a:pt x="3364766" y="1146123"/>
                </a:lnTo>
                <a:lnTo>
                  <a:pt x="3363809" y="1145484"/>
                </a:lnTo>
                <a:lnTo>
                  <a:pt x="3363170" y="1144525"/>
                </a:lnTo>
                <a:lnTo>
                  <a:pt x="3362213" y="1142928"/>
                </a:lnTo>
                <a:lnTo>
                  <a:pt x="3362213" y="1141011"/>
                </a:lnTo>
                <a:lnTo>
                  <a:pt x="3362851" y="1138774"/>
                </a:lnTo>
                <a:lnTo>
                  <a:pt x="3363489" y="1136538"/>
                </a:lnTo>
                <a:lnTo>
                  <a:pt x="3364766" y="1132384"/>
                </a:lnTo>
                <a:lnTo>
                  <a:pt x="3365085" y="1129828"/>
                </a:lnTo>
                <a:lnTo>
                  <a:pt x="3365085" y="1127592"/>
                </a:lnTo>
                <a:lnTo>
                  <a:pt x="3364447" y="1125355"/>
                </a:lnTo>
                <a:lnTo>
                  <a:pt x="3363170" y="1123119"/>
                </a:lnTo>
                <a:lnTo>
                  <a:pt x="3360618" y="1121202"/>
                </a:lnTo>
                <a:lnTo>
                  <a:pt x="3357427" y="1119604"/>
                </a:lnTo>
                <a:lnTo>
                  <a:pt x="3352959" y="1120243"/>
                </a:lnTo>
                <a:lnTo>
                  <a:pt x="3350087" y="1120883"/>
                </a:lnTo>
                <a:lnTo>
                  <a:pt x="3348173" y="1121841"/>
                </a:lnTo>
                <a:lnTo>
                  <a:pt x="3346577" y="1122480"/>
                </a:lnTo>
                <a:lnTo>
                  <a:pt x="3346258" y="1123439"/>
                </a:lnTo>
                <a:lnTo>
                  <a:pt x="3346258" y="1124717"/>
                </a:lnTo>
                <a:lnTo>
                  <a:pt x="3346577" y="1125675"/>
                </a:lnTo>
                <a:lnTo>
                  <a:pt x="3347535" y="1126953"/>
                </a:lnTo>
                <a:lnTo>
                  <a:pt x="3350087" y="1129509"/>
                </a:lnTo>
                <a:lnTo>
                  <a:pt x="3352640" y="1132384"/>
                </a:lnTo>
                <a:lnTo>
                  <a:pt x="3353278" y="1133982"/>
                </a:lnTo>
                <a:lnTo>
                  <a:pt x="3353917" y="1135579"/>
                </a:lnTo>
                <a:lnTo>
                  <a:pt x="3354236" y="1137177"/>
                </a:lnTo>
                <a:lnTo>
                  <a:pt x="3353917" y="1138774"/>
                </a:lnTo>
                <a:lnTo>
                  <a:pt x="3349768" y="1138455"/>
                </a:lnTo>
                <a:lnTo>
                  <a:pt x="3345939" y="1137816"/>
                </a:lnTo>
                <a:lnTo>
                  <a:pt x="3343067" y="1136538"/>
                </a:lnTo>
                <a:lnTo>
                  <a:pt x="3340195" y="1135579"/>
                </a:lnTo>
                <a:lnTo>
                  <a:pt x="3337643" y="1134302"/>
                </a:lnTo>
                <a:lnTo>
                  <a:pt x="3335090" y="1133023"/>
                </a:lnTo>
                <a:lnTo>
                  <a:pt x="3331580" y="1132384"/>
                </a:lnTo>
                <a:lnTo>
                  <a:pt x="3327432" y="1131426"/>
                </a:lnTo>
                <a:lnTo>
                  <a:pt x="3329984" y="1127592"/>
                </a:lnTo>
                <a:lnTo>
                  <a:pt x="3331899" y="1123758"/>
                </a:lnTo>
                <a:lnTo>
                  <a:pt x="3332218" y="1121841"/>
                </a:lnTo>
                <a:lnTo>
                  <a:pt x="3332537" y="1119924"/>
                </a:lnTo>
                <a:lnTo>
                  <a:pt x="3332856" y="1118327"/>
                </a:lnTo>
                <a:lnTo>
                  <a:pt x="3332856" y="1116090"/>
                </a:lnTo>
                <a:lnTo>
                  <a:pt x="3332218" y="1114173"/>
                </a:lnTo>
                <a:lnTo>
                  <a:pt x="3331580" y="1112256"/>
                </a:lnTo>
                <a:lnTo>
                  <a:pt x="3330623" y="1110339"/>
                </a:lnTo>
                <a:lnTo>
                  <a:pt x="3329665" y="1107783"/>
                </a:lnTo>
                <a:lnTo>
                  <a:pt x="3328070" y="1105866"/>
                </a:lnTo>
                <a:lnTo>
                  <a:pt x="3326155" y="1103630"/>
                </a:lnTo>
                <a:close/>
                <a:moveTo>
                  <a:pt x="2178681" y="1090603"/>
                </a:moveTo>
                <a:lnTo>
                  <a:pt x="2181117" y="1090927"/>
                </a:lnTo>
                <a:lnTo>
                  <a:pt x="2183248" y="1091576"/>
                </a:lnTo>
                <a:lnTo>
                  <a:pt x="2184465" y="1092551"/>
                </a:lnTo>
                <a:lnTo>
                  <a:pt x="2185379" y="1093525"/>
                </a:lnTo>
                <a:lnTo>
                  <a:pt x="2185683" y="1094823"/>
                </a:lnTo>
                <a:lnTo>
                  <a:pt x="2185988" y="1096122"/>
                </a:lnTo>
                <a:lnTo>
                  <a:pt x="2185683" y="1097422"/>
                </a:lnTo>
                <a:lnTo>
                  <a:pt x="2184771" y="1098721"/>
                </a:lnTo>
                <a:lnTo>
                  <a:pt x="2183857" y="1100021"/>
                </a:lnTo>
                <a:lnTo>
                  <a:pt x="2182639" y="1101322"/>
                </a:lnTo>
                <a:lnTo>
                  <a:pt x="2180508" y="1102621"/>
                </a:lnTo>
                <a:lnTo>
                  <a:pt x="2178681" y="1103595"/>
                </a:lnTo>
                <a:lnTo>
                  <a:pt x="2176550" y="1104243"/>
                </a:lnTo>
                <a:lnTo>
                  <a:pt x="2174114" y="1104568"/>
                </a:lnTo>
                <a:lnTo>
                  <a:pt x="2171374" y="1104893"/>
                </a:lnTo>
                <a:lnTo>
                  <a:pt x="2168635" y="1104893"/>
                </a:lnTo>
                <a:lnTo>
                  <a:pt x="2165286" y="1101647"/>
                </a:lnTo>
                <a:lnTo>
                  <a:pt x="2164372" y="1100346"/>
                </a:lnTo>
                <a:lnTo>
                  <a:pt x="2163763" y="1099371"/>
                </a:lnTo>
                <a:lnTo>
                  <a:pt x="2163763" y="1098721"/>
                </a:lnTo>
                <a:lnTo>
                  <a:pt x="2163763" y="1097747"/>
                </a:lnTo>
                <a:lnTo>
                  <a:pt x="2164372" y="1097097"/>
                </a:lnTo>
                <a:lnTo>
                  <a:pt x="2165286" y="1096447"/>
                </a:lnTo>
                <a:lnTo>
                  <a:pt x="2168025" y="1095472"/>
                </a:lnTo>
                <a:lnTo>
                  <a:pt x="2171070" y="1093849"/>
                </a:lnTo>
                <a:lnTo>
                  <a:pt x="2175027" y="1092226"/>
                </a:lnTo>
                <a:close/>
                <a:moveTo>
                  <a:pt x="1654901" y="1090603"/>
                </a:moveTo>
                <a:lnTo>
                  <a:pt x="1658364" y="1090930"/>
                </a:lnTo>
                <a:lnTo>
                  <a:pt x="1661826" y="1091910"/>
                </a:lnTo>
                <a:lnTo>
                  <a:pt x="1662771" y="1092564"/>
                </a:lnTo>
                <a:lnTo>
                  <a:pt x="1663716" y="1093218"/>
                </a:lnTo>
                <a:lnTo>
                  <a:pt x="1664659" y="1094197"/>
                </a:lnTo>
                <a:lnTo>
                  <a:pt x="1664975" y="1095504"/>
                </a:lnTo>
                <a:lnTo>
                  <a:pt x="1665289" y="1096813"/>
                </a:lnTo>
                <a:lnTo>
                  <a:pt x="1665289" y="1098121"/>
                </a:lnTo>
                <a:lnTo>
                  <a:pt x="1661826" y="1097140"/>
                </a:lnTo>
                <a:lnTo>
                  <a:pt x="1657734" y="1096813"/>
                </a:lnTo>
                <a:lnTo>
                  <a:pt x="1653328" y="1096813"/>
                </a:lnTo>
                <a:lnTo>
                  <a:pt x="1649236" y="1097140"/>
                </a:lnTo>
                <a:lnTo>
                  <a:pt x="1644514" y="1098121"/>
                </a:lnTo>
                <a:lnTo>
                  <a:pt x="1640422" y="1099102"/>
                </a:lnTo>
                <a:lnTo>
                  <a:pt x="1636645" y="1100411"/>
                </a:lnTo>
                <a:lnTo>
                  <a:pt x="1633812" y="1101719"/>
                </a:lnTo>
                <a:lnTo>
                  <a:pt x="1630350" y="1101064"/>
                </a:lnTo>
                <a:lnTo>
                  <a:pt x="1629720" y="1100411"/>
                </a:lnTo>
                <a:lnTo>
                  <a:pt x="1629091" y="1099757"/>
                </a:lnTo>
                <a:lnTo>
                  <a:pt x="1628777" y="1099102"/>
                </a:lnTo>
                <a:lnTo>
                  <a:pt x="1629091" y="1098449"/>
                </a:lnTo>
                <a:lnTo>
                  <a:pt x="1629405" y="1097794"/>
                </a:lnTo>
                <a:lnTo>
                  <a:pt x="1630035" y="1097140"/>
                </a:lnTo>
                <a:lnTo>
                  <a:pt x="1632553" y="1095832"/>
                </a:lnTo>
                <a:lnTo>
                  <a:pt x="1635386" y="1094197"/>
                </a:lnTo>
                <a:lnTo>
                  <a:pt x="1638534" y="1093218"/>
                </a:lnTo>
                <a:lnTo>
                  <a:pt x="1642627" y="1092238"/>
                </a:lnTo>
                <a:lnTo>
                  <a:pt x="1647032" y="1091257"/>
                </a:lnTo>
                <a:lnTo>
                  <a:pt x="1650810" y="1090930"/>
                </a:lnTo>
                <a:close/>
                <a:moveTo>
                  <a:pt x="3339647" y="1090602"/>
                </a:moveTo>
                <a:lnTo>
                  <a:pt x="3344879" y="1091583"/>
                </a:lnTo>
                <a:lnTo>
                  <a:pt x="3350727" y="1092236"/>
                </a:lnTo>
                <a:lnTo>
                  <a:pt x="3357806" y="1092564"/>
                </a:lnTo>
                <a:lnTo>
                  <a:pt x="3365501" y="1092564"/>
                </a:lnTo>
                <a:lnTo>
                  <a:pt x="3363654" y="1094197"/>
                </a:lnTo>
                <a:lnTo>
                  <a:pt x="3361500" y="1096158"/>
                </a:lnTo>
                <a:lnTo>
                  <a:pt x="3359037" y="1097792"/>
                </a:lnTo>
                <a:lnTo>
                  <a:pt x="3356267" y="1099428"/>
                </a:lnTo>
                <a:lnTo>
                  <a:pt x="3352266" y="1100409"/>
                </a:lnTo>
                <a:lnTo>
                  <a:pt x="3347649" y="1101390"/>
                </a:lnTo>
                <a:lnTo>
                  <a:pt x="3342417" y="1101718"/>
                </a:lnTo>
                <a:lnTo>
                  <a:pt x="3335338" y="1101718"/>
                </a:lnTo>
                <a:lnTo>
                  <a:pt x="3335338" y="1100737"/>
                </a:lnTo>
                <a:lnTo>
                  <a:pt x="3335338" y="1100082"/>
                </a:lnTo>
                <a:lnTo>
                  <a:pt x="3335646" y="1098775"/>
                </a:lnTo>
                <a:lnTo>
                  <a:pt x="3336569" y="1097466"/>
                </a:lnTo>
                <a:lnTo>
                  <a:pt x="3337800" y="1096485"/>
                </a:lnTo>
                <a:lnTo>
                  <a:pt x="3339031" y="1094850"/>
                </a:lnTo>
                <a:lnTo>
                  <a:pt x="3339647" y="1093543"/>
                </a:lnTo>
                <a:lnTo>
                  <a:pt x="3339955" y="1092236"/>
                </a:lnTo>
                <a:lnTo>
                  <a:pt x="3339955" y="1091255"/>
                </a:lnTo>
                <a:close/>
                <a:moveTo>
                  <a:pt x="2302726" y="1090586"/>
                </a:moveTo>
                <a:lnTo>
                  <a:pt x="2306297" y="1091517"/>
                </a:lnTo>
                <a:lnTo>
                  <a:pt x="2310515" y="1091827"/>
                </a:lnTo>
                <a:lnTo>
                  <a:pt x="2319601" y="1092758"/>
                </a:lnTo>
                <a:lnTo>
                  <a:pt x="2328688" y="1093378"/>
                </a:lnTo>
                <a:lnTo>
                  <a:pt x="2332907" y="1093998"/>
                </a:lnTo>
                <a:lnTo>
                  <a:pt x="2336801" y="1094929"/>
                </a:lnTo>
                <a:lnTo>
                  <a:pt x="2334854" y="1096480"/>
                </a:lnTo>
                <a:lnTo>
                  <a:pt x="2333556" y="1097721"/>
                </a:lnTo>
                <a:lnTo>
                  <a:pt x="2332583" y="1098963"/>
                </a:lnTo>
                <a:lnTo>
                  <a:pt x="2331608" y="1100513"/>
                </a:lnTo>
                <a:lnTo>
                  <a:pt x="2331284" y="1102066"/>
                </a:lnTo>
                <a:lnTo>
                  <a:pt x="2331284" y="1104237"/>
                </a:lnTo>
                <a:lnTo>
                  <a:pt x="2331608" y="1106098"/>
                </a:lnTo>
                <a:lnTo>
                  <a:pt x="2332583" y="1108269"/>
                </a:lnTo>
                <a:lnTo>
                  <a:pt x="2328039" y="1106718"/>
                </a:lnTo>
                <a:lnTo>
                  <a:pt x="2323821" y="1105477"/>
                </a:lnTo>
                <a:lnTo>
                  <a:pt x="2319601" y="1104547"/>
                </a:lnTo>
                <a:lnTo>
                  <a:pt x="2316032" y="1103927"/>
                </a:lnTo>
                <a:lnTo>
                  <a:pt x="2312462" y="1103616"/>
                </a:lnTo>
                <a:lnTo>
                  <a:pt x="2309217" y="1103927"/>
                </a:lnTo>
                <a:lnTo>
                  <a:pt x="2305971" y="1104237"/>
                </a:lnTo>
                <a:lnTo>
                  <a:pt x="2303051" y="1104857"/>
                </a:lnTo>
                <a:lnTo>
                  <a:pt x="2300455" y="1105477"/>
                </a:lnTo>
                <a:lnTo>
                  <a:pt x="2297858" y="1106718"/>
                </a:lnTo>
                <a:lnTo>
                  <a:pt x="2295588" y="1107959"/>
                </a:lnTo>
                <a:lnTo>
                  <a:pt x="2293640" y="1109820"/>
                </a:lnTo>
                <a:lnTo>
                  <a:pt x="2292017" y="1111371"/>
                </a:lnTo>
                <a:lnTo>
                  <a:pt x="2290070" y="1113232"/>
                </a:lnTo>
                <a:lnTo>
                  <a:pt x="2288773" y="1115093"/>
                </a:lnTo>
                <a:lnTo>
                  <a:pt x="2287798" y="1117575"/>
                </a:lnTo>
                <a:lnTo>
                  <a:pt x="2287474" y="1116334"/>
                </a:lnTo>
                <a:lnTo>
                  <a:pt x="2286826" y="1115714"/>
                </a:lnTo>
                <a:lnTo>
                  <a:pt x="2285527" y="1114163"/>
                </a:lnTo>
                <a:lnTo>
                  <a:pt x="2281633" y="1111681"/>
                </a:lnTo>
                <a:lnTo>
                  <a:pt x="2279685" y="1110440"/>
                </a:lnTo>
                <a:lnTo>
                  <a:pt x="2278712" y="1108890"/>
                </a:lnTo>
                <a:lnTo>
                  <a:pt x="2278387" y="1107959"/>
                </a:lnTo>
                <a:lnTo>
                  <a:pt x="2278064" y="1107028"/>
                </a:lnTo>
                <a:lnTo>
                  <a:pt x="2278387" y="1105788"/>
                </a:lnTo>
                <a:lnTo>
                  <a:pt x="2278712" y="1104547"/>
                </a:lnTo>
                <a:lnTo>
                  <a:pt x="2283255" y="1103616"/>
                </a:lnTo>
                <a:lnTo>
                  <a:pt x="2288447" y="1102686"/>
                </a:lnTo>
                <a:lnTo>
                  <a:pt x="2293315" y="1101134"/>
                </a:lnTo>
                <a:lnTo>
                  <a:pt x="2297858" y="1099893"/>
                </a:lnTo>
                <a:lnTo>
                  <a:pt x="2299806" y="1099272"/>
                </a:lnTo>
                <a:lnTo>
                  <a:pt x="2301428" y="1098652"/>
                </a:lnTo>
                <a:lnTo>
                  <a:pt x="2302726" y="1097721"/>
                </a:lnTo>
                <a:lnTo>
                  <a:pt x="2303700" y="1096480"/>
                </a:lnTo>
                <a:lnTo>
                  <a:pt x="2304024" y="1095549"/>
                </a:lnTo>
                <a:lnTo>
                  <a:pt x="2304350" y="1093688"/>
                </a:lnTo>
                <a:lnTo>
                  <a:pt x="2303700" y="1092448"/>
                </a:lnTo>
                <a:close/>
                <a:moveTo>
                  <a:pt x="3201988" y="1085840"/>
                </a:moveTo>
                <a:lnTo>
                  <a:pt x="3208338" y="1087404"/>
                </a:lnTo>
                <a:lnTo>
                  <a:pt x="3214371" y="1088654"/>
                </a:lnTo>
                <a:lnTo>
                  <a:pt x="3219768" y="1088967"/>
                </a:lnTo>
                <a:lnTo>
                  <a:pt x="3224848" y="1088967"/>
                </a:lnTo>
                <a:lnTo>
                  <a:pt x="3235008" y="1088967"/>
                </a:lnTo>
                <a:lnTo>
                  <a:pt x="3241041" y="1089279"/>
                </a:lnTo>
                <a:lnTo>
                  <a:pt x="3248026" y="1089904"/>
                </a:lnTo>
                <a:lnTo>
                  <a:pt x="3242946" y="1092093"/>
                </a:lnTo>
                <a:lnTo>
                  <a:pt x="3239136" y="1094281"/>
                </a:lnTo>
                <a:lnTo>
                  <a:pt x="3235961" y="1096157"/>
                </a:lnTo>
                <a:lnTo>
                  <a:pt x="3234373" y="1098035"/>
                </a:lnTo>
                <a:lnTo>
                  <a:pt x="3233103" y="1099912"/>
                </a:lnTo>
                <a:lnTo>
                  <a:pt x="3232468" y="1101789"/>
                </a:lnTo>
                <a:lnTo>
                  <a:pt x="3231516" y="1106479"/>
                </a:lnTo>
                <a:lnTo>
                  <a:pt x="3226118" y="1103353"/>
                </a:lnTo>
                <a:lnTo>
                  <a:pt x="3222308" y="1100538"/>
                </a:lnTo>
                <a:lnTo>
                  <a:pt x="3219451" y="1099286"/>
                </a:lnTo>
                <a:lnTo>
                  <a:pt x="3217863" y="1098973"/>
                </a:lnTo>
                <a:lnTo>
                  <a:pt x="3216593" y="1098661"/>
                </a:lnTo>
                <a:lnTo>
                  <a:pt x="3212783" y="1098973"/>
                </a:lnTo>
                <a:lnTo>
                  <a:pt x="3207703" y="1099600"/>
                </a:lnTo>
                <a:lnTo>
                  <a:pt x="3191511" y="1102728"/>
                </a:lnTo>
                <a:lnTo>
                  <a:pt x="3190876" y="1100851"/>
                </a:lnTo>
                <a:lnTo>
                  <a:pt x="3190876" y="1100225"/>
                </a:lnTo>
                <a:lnTo>
                  <a:pt x="3190876" y="1099600"/>
                </a:lnTo>
                <a:lnTo>
                  <a:pt x="3191828" y="1098661"/>
                </a:lnTo>
                <a:lnTo>
                  <a:pt x="3193416" y="1098035"/>
                </a:lnTo>
                <a:lnTo>
                  <a:pt x="3195638" y="1097409"/>
                </a:lnTo>
                <a:lnTo>
                  <a:pt x="3197861" y="1097096"/>
                </a:lnTo>
                <a:lnTo>
                  <a:pt x="3203576" y="1096783"/>
                </a:lnTo>
                <a:lnTo>
                  <a:pt x="3200718" y="1095531"/>
                </a:lnTo>
                <a:lnTo>
                  <a:pt x="3198813" y="1093969"/>
                </a:lnTo>
                <a:lnTo>
                  <a:pt x="3197543" y="1092719"/>
                </a:lnTo>
                <a:lnTo>
                  <a:pt x="3196908" y="1091467"/>
                </a:lnTo>
                <a:lnTo>
                  <a:pt x="3197226" y="1090217"/>
                </a:lnTo>
                <a:lnTo>
                  <a:pt x="3197861" y="1088967"/>
                </a:lnTo>
                <a:lnTo>
                  <a:pt x="3199448" y="1087404"/>
                </a:lnTo>
                <a:close/>
                <a:moveTo>
                  <a:pt x="2358996" y="1077904"/>
                </a:moveTo>
                <a:lnTo>
                  <a:pt x="2361631" y="1077904"/>
                </a:lnTo>
                <a:lnTo>
                  <a:pt x="2363279" y="1078526"/>
                </a:lnTo>
                <a:lnTo>
                  <a:pt x="2364926" y="1078838"/>
                </a:lnTo>
                <a:lnTo>
                  <a:pt x="2366244" y="1079771"/>
                </a:lnTo>
                <a:lnTo>
                  <a:pt x="2366903" y="1080394"/>
                </a:lnTo>
                <a:lnTo>
                  <a:pt x="2367562" y="1081950"/>
                </a:lnTo>
                <a:lnTo>
                  <a:pt x="2367562" y="1082884"/>
                </a:lnTo>
                <a:lnTo>
                  <a:pt x="2367892" y="1084129"/>
                </a:lnTo>
                <a:lnTo>
                  <a:pt x="2367233" y="1089420"/>
                </a:lnTo>
                <a:lnTo>
                  <a:pt x="2367562" y="1091910"/>
                </a:lnTo>
                <a:lnTo>
                  <a:pt x="2367892" y="1092844"/>
                </a:lnTo>
                <a:lnTo>
                  <a:pt x="2368551" y="1093778"/>
                </a:lnTo>
                <a:lnTo>
                  <a:pt x="2362620" y="1093466"/>
                </a:lnTo>
                <a:lnTo>
                  <a:pt x="2358337" y="1093155"/>
                </a:lnTo>
                <a:lnTo>
                  <a:pt x="2354712" y="1092533"/>
                </a:lnTo>
                <a:lnTo>
                  <a:pt x="2352735" y="1091910"/>
                </a:lnTo>
                <a:lnTo>
                  <a:pt x="2351417" y="1090976"/>
                </a:lnTo>
                <a:lnTo>
                  <a:pt x="2351088" y="1090043"/>
                </a:lnTo>
                <a:lnTo>
                  <a:pt x="2351417" y="1089109"/>
                </a:lnTo>
                <a:lnTo>
                  <a:pt x="2352076" y="1088176"/>
                </a:lnTo>
                <a:lnTo>
                  <a:pt x="2354712" y="1085374"/>
                </a:lnTo>
                <a:lnTo>
                  <a:pt x="2357348" y="1082884"/>
                </a:lnTo>
                <a:lnTo>
                  <a:pt x="2358666" y="1081639"/>
                </a:lnTo>
                <a:lnTo>
                  <a:pt x="2359325" y="1080083"/>
                </a:lnTo>
                <a:lnTo>
                  <a:pt x="2359655" y="1079149"/>
                </a:lnTo>
                <a:close/>
                <a:moveTo>
                  <a:pt x="1994333" y="1077904"/>
                </a:moveTo>
                <a:lnTo>
                  <a:pt x="1997905" y="1079778"/>
                </a:lnTo>
                <a:lnTo>
                  <a:pt x="2001477" y="1081964"/>
                </a:lnTo>
                <a:lnTo>
                  <a:pt x="2004724" y="1084150"/>
                </a:lnTo>
                <a:lnTo>
                  <a:pt x="2007971" y="1086336"/>
                </a:lnTo>
                <a:lnTo>
                  <a:pt x="2010569" y="1088834"/>
                </a:lnTo>
                <a:lnTo>
                  <a:pt x="2012842" y="1091019"/>
                </a:lnTo>
                <a:lnTo>
                  <a:pt x="2017714" y="1096328"/>
                </a:lnTo>
                <a:lnTo>
                  <a:pt x="2012193" y="1096640"/>
                </a:lnTo>
                <a:lnTo>
                  <a:pt x="2007971" y="1096952"/>
                </a:lnTo>
                <a:lnTo>
                  <a:pt x="2003751" y="1096640"/>
                </a:lnTo>
                <a:lnTo>
                  <a:pt x="2000178" y="1096016"/>
                </a:lnTo>
                <a:lnTo>
                  <a:pt x="1996932" y="1094766"/>
                </a:lnTo>
                <a:lnTo>
                  <a:pt x="1994658" y="1093518"/>
                </a:lnTo>
                <a:lnTo>
                  <a:pt x="1992710" y="1092269"/>
                </a:lnTo>
                <a:lnTo>
                  <a:pt x="1990761" y="1090707"/>
                </a:lnTo>
                <a:lnTo>
                  <a:pt x="1989788" y="1089146"/>
                </a:lnTo>
                <a:lnTo>
                  <a:pt x="1989138" y="1087272"/>
                </a:lnTo>
                <a:lnTo>
                  <a:pt x="1989138" y="1085399"/>
                </a:lnTo>
                <a:lnTo>
                  <a:pt x="1989138" y="1083837"/>
                </a:lnTo>
                <a:lnTo>
                  <a:pt x="1989788" y="1082276"/>
                </a:lnTo>
                <a:lnTo>
                  <a:pt x="1990761" y="1080402"/>
                </a:lnTo>
                <a:lnTo>
                  <a:pt x="1992710" y="1079153"/>
                </a:lnTo>
                <a:close/>
                <a:moveTo>
                  <a:pt x="3357458" y="1076316"/>
                </a:moveTo>
                <a:lnTo>
                  <a:pt x="3365645" y="1076604"/>
                </a:lnTo>
                <a:lnTo>
                  <a:pt x="3373516" y="1077470"/>
                </a:lnTo>
                <a:lnTo>
                  <a:pt x="3376980" y="1078047"/>
                </a:lnTo>
                <a:lnTo>
                  <a:pt x="3379814" y="1078624"/>
                </a:lnTo>
                <a:lnTo>
                  <a:pt x="3382018" y="1079490"/>
                </a:lnTo>
                <a:lnTo>
                  <a:pt x="3382648" y="1079779"/>
                </a:lnTo>
                <a:lnTo>
                  <a:pt x="3382963" y="1080644"/>
                </a:lnTo>
                <a:lnTo>
                  <a:pt x="3382648" y="1081222"/>
                </a:lnTo>
                <a:lnTo>
                  <a:pt x="3382018" y="1081799"/>
                </a:lnTo>
                <a:lnTo>
                  <a:pt x="3379814" y="1082376"/>
                </a:lnTo>
                <a:lnTo>
                  <a:pt x="3376665" y="1082665"/>
                </a:lnTo>
                <a:lnTo>
                  <a:pt x="3373202" y="1082953"/>
                </a:lnTo>
                <a:lnTo>
                  <a:pt x="3369738" y="1083531"/>
                </a:lnTo>
                <a:lnTo>
                  <a:pt x="3367219" y="1083819"/>
                </a:lnTo>
                <a:lnTo>
                  <a:pt x="3365959" y="1084108"/>
                </a:lnTo>
                <a:lnTo>
                  <a:pt x="3365330" y="1084685"/>
                </a:lnTo>
                <a:lnTo>
                  <a:pt x="3364700" y="1085263"/>
                </a:lnTo>
                <a:lnTo>
                  <a:pt x="3364700" y="1085840"/>
                </a:lnTo>
                <a:lnTo>
                  <a:pt x="3362181" y="1085551"/>
                </a:lnTo>
                <a:lnTo>
                  <a:pt x="3360292" y="1084974"/>
                </a:lnTo>
                <a:lnTo>
                  <a:pt x="3359347" y="1084397"/>
                </a:lnTo>
                <a:lnTo>
                  <a:pt x="3358402" y="1083242"/>
                </a:lnTo>
                <a:lnTo>
                  <a:pt x="3358088" y="1082376"/>
                </a:lnTo>
                <a:lnTo>
                  <a:pt x="3357773" y="1081222"/>
                </a:lnTo>
                <a:lnTo>
                  <a:pt x="3356828" y="1078624"/>
                </a:lnTo>
                <a:lnTo>
                  <a:pt x="3353364" y="1078624"/>
                </a:lnTo>
                <a:lnTo>
                  <a:pt x="3352420" y="1078913"/>
                </a:lnTo>
                <a:lnTo>
                  <a:pt x="3351790" y="1079202"/>
                </a:lnTo>
                <a:lnTo>
                  <a:pt x="3351475" y="1079490"/>
                </a:lnTo>
                <a:lnTo>
                  <a:pt x="3351160" y="1080067"/>
                </a:lnTo>
                <a:lnTo>
                  <a:pt x="3350845" y="1081510"/>
                </a:lnTo>
                <a:lnTo>
                  <a:pt x="3347382" y="1080067"/>
                </a:lnTo>
                <a:lnTo>
                  <a:pt x="3345493" y="1078913"/>
                </a:lnTo>
                <a:lnTo>
                  <a:pt x="3345178" y="1078624"/>
                </a:lnTo>
                <a:lnTo>
                  <a:pt x="3344863" y="1078047"/>
                </a:lnTo>
                <a:lnTo>
                  <a:pt x="3345178" y="1077759"/>
                </a:lnTo>
                <a:lnTo>
                  <a:pt x="3345807" y="1077470"/>
                </a:lnTo>
                <a:lnTo>
                  <a:pt x="3347382" y="1076893"/>
                </a:lnTo>
                <a:lnTo>
                  <a:pt x="3350216" y="1076604"/>
                </a:lnTo>
                <a:close/>
                <a:moveTo>
                  <a:pt x="1321822" y="1071555"/>
                </a:moveTo>
                <a:lnTo>
                  <a:pt x="1325476" y="1073843"/>
                </a:lnTo>
                <a:lnTo>
                  <a:pt x="1328520" y="1076131"/>
                </a:lnTo>
                <a:lnTo>
                  <a:pt x="1331260" y="1078418"/>
                </a:lnTo>
                <a:lnTo>
                  <a:pt x="1333087" y="1081360"/>
                </a:lnTo>
                <a:lnTo>
                  <a:pt x="1334609" y="1083974"/>
                </a:lnTo>
                <a:lnTo>
                  <a:pt x="1336133" y="1086916"/>
                </a:lnTo>
                <a:lnTo>
                  <a:pt x="1337045" y="1090510"/>
                </a:lnTo>
                <a:lnTo>
                  <a:pt x="1338263" y="1093778"/>
                </a:lnTo>
                <a:lnTo>
                  <a:pt x="1334000" y="1093452"/>
                </a:lnTo>
                <a:lnTo>
                  <a:pt x="1331260" y="1093125"/>
                </a:lnTo>
                <a:lnTo>
                  <a:pt x="1329129" y="1092798"/>
                </a:lnTo>
                <a:lnTo>
                  <a:pt x="1327911" y="1092144"/>
                </a:lnTo>
                <a:lnTo>
                  <a:pt x="1327607" y="1091491"/>
                </a:lnTo>
                <a:lnTo>
                  <a:pt x="1327607" y="1090837"/>
                </a:lnTo>
                <a:lnTo>
                  <a:pt x="1328216" y="1089203"/>
                </a:lnTo>
                <a:lnTo>
                  <a:pt x="1328825" y="1087242"/>
                </a:lnTo>
                <a:lnTo>
                  <a:pt x="1328825" y="1086589"/>
                </a:lnTo>
                <a:lnTo>
                  <a:pt x="1328216" y="1086263"/>
                </a:lnTo>
                <a:lnTo>
                  <a:pt x="1327302" y="1085936"/>
                </a:lnTo>
                <a:lnTo>
                  <a:pt x="1325171" y="1085608"/>
                </a:lnTo>
                <a:lnTo>
                  <a:pt x="1322127" y="1085608"/>
                </a:lnTo>
                <a:lnTo>
                  <a:pt x="1318169" y="1085936"/>
                </a:lnTo>
                <a:lnTo>
                  <a:pt x="1317256" y="1084628"/>
                </a:lnTo>
                <a:lnTo>
                  <a:pt x="1316342" y="1083320"/>
                </a:lnTo>
                <a:lnTo>
                  <a:pt x="1316038" y="1082340"/>
                </a:lnTo>
                <a:lnTo>
                  <a:pt x="1316342" y="1081360"/>
                </a:lnTo>
                <a:lnTo>
                  <a:pt x="1316648" y="1080706"/>
                </a:lnTo>
                <a:lnTo>
                  <a:pt x="1317560" y="1079725"/>
                </a:lnTo>
                <a:lnTo>
                  <a:pt x="1319083" y="1078418"/>
                </a:lnTo>
                <a:lnTo>
                  <a:pt x="1320605" y="1077112"/>
                </a:lnTo>
                <a:lnTo>
                  <a:pt x="1321822" y="1075804"/>
                </a:lnTo>
                <a:lnTo>
                  <a:pt x="1322432" y="1074824"/>
                </a:lnTo>
                <a:lnTo>
                  <a:pt x="1322432" y="1074170"/>
                </a:lnTo>
                <a:lnTo>
                  <a:pt x="1322432" y="1073190"/>
                </a:lnTo>
                <a:close/>
                <a:moveTo>
                  <a:pt x="2129473" y="1068380"/>
                </a:moveTo>
                <a:lnTo>
                  <a:pt x="2132965" y="1069320"/>
                </a:lnTo>
                <a:lnTo>
                  <a:pt x="2135505" y="1070571"/>
                </a:lnTo>
                <a:lnTo>
                  <a:pt x="2137410" y="1071823"/>
                </a:lnTo>
                <a:lnTo>
                  <a:pt x="2139315" y="1074015"/>
                </a:lnTo>
                <a:lnTo>
                  <a:pt x="2141855" y="1077457"/>
                </a:lnTo>
                <a:lnTo>
                  <a:pt x="2143125" y="1079336"/>
                </a:lnTo>
                <a:lnTo>
                  <a:pt x="2144713" y="1081526"/>
                </a:lnTo>
                <a:lnTo>
                  <a:pt x="2140269" y="1082465"/>
                </a:lnTo>
                <a:lnTo>
                  <a:pt x="2136140" y="1083718"/>
                </a:lnTo>
                <a:lnTo>
                  <a:pt x="2128520" y="1086535"/>
                </a:lnTo>
                <a:lnTo>
                  <a:pt x="2124393" y="1088413"/>
                </a:lnTo>
                <a:lnTo>
                  <a:pt x="2119630" y="1089352"/>
                </a:lnTo>
                <a:lnTo>
                  <a:pt x="2113915" y="1090291"/>
                </a:lnTo>
                <a:lnTo>
                  <a:pt x="2107248" y="1090604"/>
                </a:lnTo>
                <a:lnTo>
                  <a:pt x="2106613" y="1088413"/>
                </a:lnTo>
                <a:lnTo>
                  <a:pt x="2106613" y="1086535"/>
                </a:lnTo>
                <a:lnTo>
                  <a:pt x="2107248" y="1084657"/>
                </a:lnTo>
                <a:lnTo>
                  <a:pt x="2108201" y="1083404"/>
                </a:lnTo>
                <a:lnTo>
                  <a:pt x="2110105" y="1082152"/>
                </a:lnTo>
                <a:lnTo>
                  <a:pt x="2111693" y="1080900"/>
                </a:lnTo>
                <a:lnTo>
                  <a:pt x="2116138" y="1078396"/>
                </a:lnTo>
                <a:lnTo>
                  <a:pt x="2120583" y="1076518"/>
                </a:lnTo>
                <a:lnTo>
                  <a:pt x="2125028" y="1074328"/>
                </a:lnTo>
                <a:lnTo>
                  <a:pt x="2126615" y="1072763"/>
                </a:lnTo>
                <a:lnTo>
                  <a:pt x="2127885" y="1071510"/>
                </a:lnTo>
                <a:lnTo>
                  <a:pt x="2128838" y="1069946"/>
                </a:lnTo>
                <a:close/>
                <a:moveTo>
                  <a:pt x="3181401" y="1066791"/>
                </a:moveTo>
                <a:lnTo>
                  <a:pt x="3183860" y="1067116"/>
                </a:lnTo>
                <a:lnTo>
                  <a:pt x="3186318" y="1067765"/>
                </a:lnTo>
                <a:lnTo>
                  <a:pt x="3188468" y="1069064"/>
                </a:lnTo>
                <a:lnTo>
                  <a:pt x="3190312" y="1070364"/>
                </a:lnTo>
                <a:lnTo>
                  <a:pt x="3191541" y="1071986"/>
                </a:lnTo>
                <a:lnTo>
                  <a:pt x="3192463" y="1073935"/>
                </a:lnTo>
                <a:lnTo>
                  <a:pt x="3192463" y="1075559"/>
                </a:lnTo>
                <a:lnTo>
                  <a:pt x="3192155" y="1076533"/>
                </a:lnTo>
                <a:lnTo>
                  <a:pt x="3191848" y="1077182"/>
                </a:lnTo>
                <a:lnTo>
                  <a:pt x="3191234" y="1077831"/>
                </a:lnTo>
                <a:lnTo>
                  <a:pt x="3190619" y="1078480"/>
                </a:lnTo>
                <a:lnTo>
                  <a:pt x="3188468" y="1079779"/>
                </a:lnTo>
                <a:lnTo>
                  <a:pt x="3184781" y="1080753"/>
                </a:lnTo>
                <a:lnTo>
                  <a:pt x="3180787" y="1081078"/>
                </a:lnTo>
                <a:lnTo>
                  <a:pt x="3174949" y="1081078"/>
                </a:lnTo>
                <a:lnTo>
                  <a:pt x="3177714" y="1078156"/>
                </a:lnTo>
                <a:lnTo>
                  <a:pt x="3179251" y="1076533"/>
                </a:lnTo>
                <a:lnTo>
                  <a:pt x="3180787" y="1074584"/>
                </a:lnTo>
                <a:lnTo>
                  <a:pt x="3181094" y="1073610"/>
                </a:lnTo>
                <a:lnTo>
                  <a:pt x="3181094" y="1072961"/>
                </a:lnTo>
                <a:lnTo>
                  <a:pt x="3181094" y="1071661"/>
                </a:lnTo>
                <a:lnTo>
                  <a:pt x="3180480" y="1071013"/>
                </a:lnTo>
                <a:lnTo>
                  <a:pt x="3179251" y="1070364"/>
                </a:lnTo>
                <a:lnTo>
                  <a:pt x="3177714" y="1070039"/>
                </a:lnTo>
                <a:lnTo>
                  <a:pt x="3175871" y="1069714"/>
                </a:lnTo>
                <a:lnTo>
                  <a:pt x="3173413" y="1069714"/>
                </a:lnTo>
                <a:lnTo>
                  <a:pt x="3175871" y="1068090"/>
                </a:lnTo>
                <a:lnTo>
                  <a:pt x="3178636" y="1067116"/>
                </a:lnTo>
                <a:close/>
                <a:moveTo>
                  <a:pt x="2271713" y="1063615"/>
                </a:moveTo>
                <a:lnTo>
                  <a:pt x="2276711" y="1063933"/>
                </a:lnTo>
                <a:lnTo>
                  <a:pt x="2281708" y="1064568"/>
                </a:lnTo>
                <a:lnTo>
                  <a:pt x="2285707" y="1065839"/>
                </a:lnTo>
                <a:lnTo>
                  <a:pt x="2289038" y="1067110"/>
                </a:lnTo>
                <a:lnTo>
                  <a:pt x="2291704" y="1068380"/>
                </a:lnTo>
                <a:lnTo>
                  <a:pt x="2294036" y="1070285"/>
                </a:lnTo>
                <a:lnTo>
                  <a:pt x="2295703" y="1072189"/>
                </a:lnTo>
                <a:lnTo>
                  <a:pt x="2297035" y="1074412"/>
                </a:lnTo>
                <a:lnTo>
                  <a:pt x="2298034" y="1076635"/>
                </a:lnTo>
                <a:lnTo>
                  <a:pt x="2298368" y="1078539"/>
                </a:lnTo>
                <a:lnTo>
                  <a:pt x="2298701" y="1081079"/>
                </a:lnTo>
                <a:lnTo>
                  <a:pt x="2298701" y="1083301"/>
                </a:lnTo>
                <a:lnTo>
                  <a:pt x="2298368" y="1085206"/>
                </a:lnTo>
                <a:lnTo>
                  <a:pt x="2298034" y="1087112"/>
                </a:lnTo>
                <a:lnTo>
                  <a:pt x="2297035" y="1090603"/>
                </a:lnTo>
                <a:lnTo>
                  <a:pt x="2293038" y="1087429"/>
                </a:lnTo>
                <a:lnTo>
                  <a:pt x="2289372" y="1084253"/>
                </a:lnTo>
                <a:lnTo>
                  <a:pt x="2286373" y="1081079"/>
                </a:lnTo>
                <a:lnTo>
                  <a:pt x="2283374" y="1077269"/>
                </a:lnTo>
                <a:lnTo>
                  <a:pt x="2278376" y="1070285"/>
                </a:lnTo>
                <a:lnTo>
                  <a:pt x="2275046" y="1067110"/>
                </a:lnTo>
                <a:close/>
                <a:moveTo>
                  <a:pt x="2355851" y="1062028"/>
                </a:moveTo>
                <a:lnTo>
                  <a:pt x="2352386" y="1063544"/>
                </a:lnTo>
                <a:lnTo>
                  <a:pt x="2349236" y="1065061"/>
                </a:lnTo>
                <a:lnTo>
                  <a:pt x="2346716" y="1066881"/>
                </a:lnTo>
                <a:lnTo>
                  <a:pt x="2344511" y="1068398"/>
                </a:lnTo>
                <a:lnTo>
                  <a:pt x="2342622" y="1069915"/>
                </a:lnTo>
                <a:lnTo>
                  <a:pt x="2341046" y="1071430"/>
                </a:lnTo>
                <a:lnTo>
                  <a:pt x="2340102" y="1073553"/>
                </a:lnTo>
                <a:lnTo>
                  <a:pt x="2339158" y="1075069"/>
                </a:lnTo>
                <a:lnTo>
                  <a:pt x="2337582" y="1078404"/>
                </a:lnTo>
                <a:lnTo>
                  <a:pt x="2336952" y="1082042"/>
                </a:lnTo>
                <a:lnTo>
                  <a:pt x="2336007" y="1085378"/>
                </a:lnTo>
                <a:lnTo>
                  <a:pt x="2334747" y="1088714"/>
                </a:lnTo>
                <a:lnTo>
                  <a:pt x="2332857" y="1089017"/>
                </a:lnTo>
                <a:lnTo>
                  <a:pt x="2331282" y="1089017"/>
                </a:lnTo>
                <a:lnTo>
                  <a:pt x="2330022" y="1088411"/>
                </a:lnTo>
                <a:lnTo>
                  <a:pt x="2329077" y="1087804"/>
                </a:lnTo>
                <a:lnTo>
                  <a:pt x="2327817" y="1086591"/>
                </a:lnTo>
                <a:lnTo>
                  <a:pt x="2327187" y="1085681"/>
                </a:lnTo>
                <a:lnTo>
                  <a:pt x="2326242" y="1083559"/>
                </a:lnTo>
                <a:lnTo>
                  <a:pt x="2325612" y="1081739"/>
                </a:lnTo>
                <a:lnTo>
                  <a:pt x="2324983" y="1081133"/>
                </a:lnTo>
                <a:lnTo>
                  <a:pt x="2324667" y="1080830"/>
                </a:lnTo>
                <a:lnTo>
                  <a:pt x="2324037" y="1080830"/>
                </a:lnTo>
                <a:lnTo>
                  <a:pt x="2323407" y="1081436"/>
                </a:lnTo>
                <a:lnTo>
                  <a:pt x="2322462" y="1082346"/>
                </a:lnTo>
                <a:lnTo>
                  <a:pt x="2321202" y="1083862"/>
                </a:lnTo>
                <a:lnTo>
                  <a:pt x="2318683" y="1082952"/>
                </a:lnTo>
                <a:lnTo>
                  <a:pt x="2317108" y="1082042"/>
                </a:lnTo>
                <a:lnTo>
                  <a:pt x="2316163" y="1081133"/>
                </a:lnTo>
                <a:lnTo>
                  <a:pt x="2316163" y="1079617"/>
                </a:lnTo>
                <a:lnTo>
                  <a:pt x="2316478" y="1078404"/>
                </a:lnTo>
                <a:lnTo>
                  <a:pt x="2317423" y="1077191"/>
                </a:lnTo>
                <a:lnTo>
                  <a:pt x="2319943" y="1074463"/>
                </a:lnTo>
                <a:lnTo>
                  <a:pt x="2326557" y="1068398"/>
                </a:lnTo>
                <a:lnTo>
                  <a:pt x="2327817" y="1066881"/>
                </a:lnTo>
                <a:lnTo>
                  <a:pt x="2329392" y="1065365"/>
                </a:lnTo>
                <a:lnTo>
                  <a:pt x="2330022" y="1063848"/>
                </a:lnTo>
                <a:lnTo>
                  <a:pt x="2330337" y="1062634"/>
                </a:lnTo>
                <a:lnTo>
                  <a:pt x="2334433" y="1063848"/>
                </a:lnTo>
                <a:lnTo>
                  <a:pt x="2337582" y="1064151"/>
                </a:lnTo>
                <a:lnTo>
                  <a:pt x="2339787" y="1064151"/>
                </a:lnTo>
                <a:lnTo>
                  <a:pt x="2341361" y="1063848"/>
                </a:lnTo>
                <a:lnTo>
                  <a:pt x="2343881" y="1063241"/>
                </a:lnTo>
                <a:lnTo>
                  <a:pt x="2346401" y="1062634"/>
                </a:lnTo>
                <a:lnTo>
                  <a:pt x="2350496" y="1062331"/>
                </a:lnTo>
                <a:close/>
                <a:moveTo>
                  <a:pt x="3324510" y="1060439"/>
                </a:moveTo>
                <a:lnTo>
                  <a:pt x="3327655" y="1060439"/>
                </a:lnTo>
                <a:lnTo>
                  <a:pt x="3330172" y="1060744"/>
                </a:lnTo>
                <a:lnTo>
                  <a:pt x="3332059" y="1061355"/>
                </a:lnTo>
                <a:lnTo>
                  <a:pt x="3333631" y="1061965"/>
                </a:lnTo>
                <a:lnTo>
                  <a:pt x="3334889" y="1062576"/>
                </a:lnTo>
                <a:lnTo>
                  <a:pt x="3337091" y="1064409"/>
                </a:lnTo>
                <a:lnTo>
                  <a:pt x="3339292" y="1066546"/>
                </a:lnTo>
                <a:lnTo>
                  <a:pt x="3340865" y="1067158"/>
                </a:lnTo>
                <a:lnTo>
                  <a:pt x="3342437" y="1067768"/>
                </a:lnTo>
                <a:lnTo>
                  <a:pt x="3344639" y="1068073"/>
                </a:lnTo>
                <a:lnTo>
                  <a:pt x="3347155" y="1068379"/>
                </a:lnTo>
                <a:lnTo>
                  <a:pt x="3350615" y="1068379"/>
                </a:lnTo>
                <a:lnTo>
                  <a:pt x="3354389" y="1067768"/>
                </a:lnTo>
                <a:lnTo>
                  <a:pt x="3354074" y="1068684"/>
                </a:lnTo>
                <a:lnTo>
                  <a:pt x="3353131" y="1069295"/>
                </a:lnTo>
                <a:lnTo>
                  <a:pt x="3351873" y="1069906"/>
                </a:lnTo>
                <a:lnTo>
                  <a:pt x="3350300" y="1070516"/>
                </a:lnTo>
                <a:lnTo>
                  <a:pt x="3346526" y="1071431"/>
                </a:lnTo>
                <a:lnTo>
                  <a:pt x="3342437" y="1072042"/>
                </a:lnTo>
                <a:lnTo>
                  <a:pt x="3338034" y="1072958"/>
                </a:lnTo>
                <a:lnTo>
                  <a:pt x="3334260" y="1073568"/>
                </a:lnTo>
                <a:lnTo>
                  <a:pt x="3332373" y="1074179"/>
                </a:lnTo>
                <a:lnTo>
                  <a:pt x="3331430" y="1074790"/>
                </a:lnTo>
                <a:lnTo>
                  <a:pt x="3330486" y="1075400"/>
                </a:lnTo>
                <a:lnTo>
                  <a:pt x="3330172" y="1076316"/>
                </a:lnTo>
                <a:lnTo>
                  <a:pt x="3327970" y="1076316"/>
                </a:lnTo>
                <a:lnTo>
                  <a:pt x="3326083" y="1076011"/>
                </a:lnTo>
                <a:lnTo>
                  <a:pt x="3324196" y="1075400"/>
                </a:lnTo>
                <a:lnTo>
                  <a:pt x="3323252" y="1074790"/>
                </a:lnTo>
                <a:lnTo>
                  <a:pt x="3322623" y="1073874"/>
                </a:lnTo>
                <a:lnTo>
                  <a:pt x="3322309" y="1072347"/>
                </a:lnTo>
                <a:lnTo>
                  <a:pt x="3321994" y="1071431"/>
                </a:lnTo>
                <a:lnTo>
                  <a:pt x="3321994" y="1070211"/>
                </a:lnTo>
                <a:lnTo>
                  <a:pt x="3322309" y="1065019"/>
                </a:lnTo>
                <a:lnTo>
                  <a:pt x="3321994" y="1062576"/>
                </a:lnTo>
                <a:lnTo>
                  <a:pt x="3321680" y="1061660"/>
                </a:lnTo>
                <a:lnTo>
                  <a:pt x="3321051" y="1060744"/>
                </a:lnTo>
                <a:close/>
                <a:moveTo>
                  <a:pt x="3449638" y="1047735"/>
                </a:moveTo>
                <a:lnTo>
                  <a:pt x="3452496" y="1048078"/>
                </a:lnTo>
                <a:lnTo>
                  <a:pt x="3454083" y="1048771"/>
                </a:lnTo>
                <a:lnTo>
                  <a:pt x="3455353" y="1049457"/>
                </a:lnTo>
                <a:lnTo>
                  <a:pt x="3455988" y="1051175"/>
                </a:lnTo>
                <a:lnTo>
                  <a:pt x="3456623" y="1052548"/>
                </a:lnTo>
                <a:lnTo>
                  <a:pt x="3456941" y="1053577"/>
                </a:lnTo>
                <a:lnTo>
                  <a:pt x="3457576" y="1056322"/>
                </a:lnTo>
                <a:lnTo>
                  <a:pt x="3452178" y="1058037"/>
                </a:lnTo>
                <a:lnTo>
                  <a:pt x="3444876" y="1059753"/>
                </a:lnTo>
                <a:lnTo>
                  <a:pt x="3435986" y="1060439"/>
                </a:lnTo>
                <a:lnTo>
                  <a:pt x="3425826" y="1060439"/>
                </a:lnTo>
                <a:lnTo>
                  <a:pt x="3426778" y="1059753"/>
                </a:lnTo>
                <a:lnTo>
                  <a:pt x="3428048" y="1058724"/>
                </a:lnTo>
                <a:lnTo>
                  <a:pt x="3431541" y="1057008"/>
                </a:lnTo>
                <a:lnTo>
                  <a:pt x="3439478" y="1054606"/>
                </a:lnTo>
                <a:lnTo>
                  <a:pt x="3442971" y="1053577"/>
                </a:lnTo>
                <a:lnTo>
                  <a:pt x="3446463" y="1052204"/>
                </a:lnTo>
                <a:lnTo>
                  <a:pt x="3447733" y="1051175"/>
                </a:lnTo>
                <a:lnTo>
                  <a:pt x="3448686" y="1050144"/>
                </a:lnTo>
                <a:lnTo>
                  <a:pt x="3449321" y="1049114"/>
                </a:lnTo>
                <a:close/>
                <a:moveTo>
                  <a:pt x="3410555" y="1046129"/>
                </a:moveTo>
                <a:lnTo>
                  <a:pt x="3410876" y="1047760"/>
                </a:lnTo>
                <a:lnTo>
                  <a:pt x="3410555" y="1049067"/>
                </a:lnTo>
                <a:lnTo>
                  <a:pt x="3409590" y="1050698"/>
                </a:lnTo>
                <a:lnTo>
                  <a:pt x="3408626" y="1052003"/>
                </a:lnTo>
                <a:lnTo>
                  <a:pt x="3405734" y="1054612"/>
                </a:lnTo>
                <a:lnTo>
                  <a:pt x="3403162" y="1056895"/>
                </a:lnTo>
                <a:lnTo>
                  <a:pt x="3402198" y="1058200"/>
                </a:lnTo>
                <a:lnTo>
                  <a:pt x="3401555" y="1059179"/>
                </a:lnTo>
                <a:lnTo>
                  <a:pt x="3401555" y="1059831"/>
                </a:lnTo>
                <a:lnTo>
                  <a:pt x="3402198" y="1060810"/>
                </a:lnTo>
                <a:lnTo>
                  <a:pt x="3403484" y="1061462"/>
                </a:lnTo>
                <a:lnTo>
                  <a:pt x="3405734" y="1062115"/>
                </a:lnTo>
                <a:lnTo>
                  <a:pt x="3408948" y="1062441"/>
                </a:lnTo>
                <a:lnTo>
                  <a:pt x="3413126" y="1063093"/>
                </a:lnTo>
                <a:lnTo>
                  <a:pt x="3412804" y="1064072"/>
                </a:lnTo>
                <a:lnTo>
                  <a:pt x="3412162" y="1064398"/>
                </a:lnTo>
                <a:lnTo>
                  <a:pt x="3410876" y="1064725"/>
                </a:lnTo>
                <a:lnTo>
                  <a:pt x="3409912" y="1064725"/>
                </a:lnTo>
                <a:lnTo>
                  <a:pt x="3408948" y="1064725"/>
                </a:lnTo>
                <a:lnTo>
                  <a:pt x="3407983" y="1064072"/>
                </a:lnTo>
                <a:lnTo>
                  <a:pt x="3407341" y="1063746"/>
                </a:lnTo>
                <a:lnTo>
                  <a:pt x="3406698" y="1063093"/>
                </a:lnTo>
                <a:lnTo>
                  <a:pt x="3402198" y="1063093"/>
                </a:lnTo>
                <a:lnTo>
                  <a:pt x="3398020" y="1063093"/>
                </a:lnTo>
                <a:lnTo>
                  <a:pt x="3394485" y="1063420"/>
                </a:lnTo>
                <a:lnTo>
                  <a:pt x="3391592" y="1064072"/>
                </a:lnTo>
                <a:lnTo>
                  <a:pt x="3389664" y="1065050"/>
                </a:lnTo>
                <a:lnTo>
                  <a:pt x="3388378" y="1066356"/>
                </a:lnTo>
                <a:lnTo>
                  <a:pt x="3388057" y="1067008"/>
                </a:lnTo>
                <a:lnTo>
                  <a:pt x="3387735" y="1067661"/>
                </a:lnTo>
                <a:lnTo>
                  <a:pt x="3388057" y="1069292"/>
                </a:lnTo>
                <a:lnTo>
                  <a:pt x="3382271" y="1069944"/>
                </a:lnTo>
                <a:lnTo>
                  <a:pt x="3378415" y="1069618"/>
                </a:lnTo>
                <a:lnTo>
                  <a:pt x="3375201" y="1068965"/>
                </a:lnTo>
                <a:lnTo>
                  <a:pt x="3372630" y="1067987"/>
                </a:lnTo>
                <a:lnTo>
                  <a:pt x="3370701" y="1066682"/>
                </a:lnTo>
                <a:lnTo>
                  <a:pt x="3368130" y="1065703"/>
                </a:lnTo>
                <a:lnTo>
                  <a:pt x="3364916" y="1064725"/>
                </a:lnTo>
                <a:lnTo>
                  <a:pt x="3360738" y="1064398"/>
                </a:lnTo>
                <a:lnTo>
                  <a:pt x="3366202" y="1064072"/>
                </a:lnTo>
                <a:lnTo>
                  <a:pt x="3371023" y="1063746"/>
                </a:lnTo>
                <a:lnTo>
                  <a:pt x="3375201" y="1063093"/>
                </a:lnTo>
                <a:lnTo>
                  <a:pt x="3378736" y="1062115"/>
                </a:lnTo>
                <a:lnTo>
                  <a:pt x="3381950" y="1060810"/>
                </a:lnTo>
                <a:lnTo>
                  <a:pt x="3384521" y="1059831"/>
                </a:lnTo>
                <a:lnTo>
                  <a:pt x="3389342" y="1056569"/>
                </a:lnTo>
                <a:lnTo>
                  <a:pt x="3393842" y="1053634"/>
                </a:lnTo>
                <a:lnTo>
                  <a:pt x="3398020" y="1051024"/>
                </a:lnTo>
                <a:lnTo>
                  <a:pt x="3400913" y="1049393"/>
                </a:lnTo>
                <a:lnTo>
                  <a:pt x="3403484" y="1048086"/>
                </a:lnTo>
                <a:lnTo>
                  <a:pt x="3406698" y="1047108"/>
                </a:lnTo>
                <a:close/>
                <a:moveTo>
                  <a:pt x="3357290" y="1042973"/>
                </a:moveTo>
                <a:lnTo>
                  <a:pt x="3358530" y="1045196"/>
                </a:lnTo>
                <a:lnTo>
                  <a:pt x="3359151" y="1046466"/>
                </a:lnTo>
                <a:lnTo>
                  <a:pt x="3359151" y="1047736"/>
                </a:lnTo>
                <a:lnTo>
                  <a:pt x="3358841" y="1049012"/>
                </a:lnTo>
                <a:lnTo>
                  <a:pt x="3357910" y="1049965"/>
                </a:lnTo>
                <a:lnTo>
                  <a:pt x="3356979" y="1050600"/>
                </a:lnTo>
                <a:lnTo>
                  <a:pt x="3353567" y="1052188"/>
                </a:lnTo>
                <a:lnTo>
                  <a:pt x="3346122" y="1054410"/>
                </a:lnTo>
                <a:lnTo>
                  <a:pt x="3343020" y="1055680"/>
                </a:lnTo>
                <a:lnTo>
                  <a:pt x="3341469" y="1056632"/>
                </a:lnTo>
                <a:lnTo>
                  <a:pt x="3340228" y="1057267"/>
                </a:lnTo>
                <a:lnTo>
                  <a:pt x="3334644" y="1056632"/>
                </a:lnTo>
                <a:lnTo>
                  <a:pt x="3332783" y="1055997"/>
                </a:lnTo>
                <a:lnTo>
                  <a:pt x="3332163" y="1055680"/>
                </a:lnTo>
                <a:lnTo>
                  <a:pt x="3332163" y="1055045"/>
                </a:lnTo>
                <a:lnTo>
                  <a:pt x="3332783" y="1054728"/>
                </a:lnTo>
                <a:lnTo>
                  <a:pt x="3335265" y="1053458"/>
                </a:lnTo>
                <a:lnTo>
                  <a:pt x="3342089" y="1051553"/>
                </a:lnTo>
                <a:lnTo>
                  <a:pt x="3344571" y="1049965"/>
                </a:lnTo>
                <a:lnTo>
                  <a:pt x="3345191" y="1049648"/>
                </a:lnTo>
                <a:lnTo>
                  <a:pt x="3345502" y="1049012"/>
                </a:lnTo>
                <a:lnTo>
                  <a:pt x="3344881" y="1048053"/>
                </a:lnTo>
                <a:lnTo>
                  <a:pt x="3343951" y="1047736"/>
                </a:lnTo>
                <a:lnTo>
                  <a:pt x="3342400" y="1047418"/>
                </a:lnTo>
                <a:lnTo>
                  <a:pt x="3340228" y="1047101"/>
                </a:lnTo>
                <a:lnTo>
                  <a:pt x="3332163" y="1046783"/>
                </a:lnTo>
                <a:lnTo>
                  <a:pt x="3332473" y="1046148"/>
                </a:lnTo>
                <a:lnTo>
                  <a:pt x="3333093" y="1045513"/>
                </a:lnTo>
                <a:lnTo>
                  <a:pt x="3335575" y="1044878"/>
                </a:lnTo>
                <a:lnTo>
                  <a:pt x="3338057" y="1044243"/>
                </a:lnTo>
                <a:lnTo>
                  <a:pt x="3341779" y="1043926"/>
                </a:lnTo>
                <a:lnTo>
                  <a:pt x="3349534" y="1043291"/>
                </a:lnTo>
                <a:close/>
                <a:moveTo>
                  <a:pt x="2170362" y="1039799"/>
                </a:moveTo>
                <a:lnTo>
                  <a:pt x="2171974" y="1040434"/>
                </a:lnTo>
                <a:lnTo>
                  <a:pt x="2172941" y="1041386"/>
                </a:lnTo>
                <a:lnTo>
                  <a:pt x="2173908" y="1042656"/>
                </a:lnTo>
                <a:lnTo>
                  <a:pt x="2174231" y="1044244"/>
                </a:lnTo>
                <a:lnTo>
                  <a:pt x="2174876" y="1045831"/>
                </a:lnTo>
                <a:lnTo>
                  <a:pt x="2174231" y="1047736"/>
                </a:lnTo>
                <a:lnTo>
                  <a:pt x="2173586" y="1049331"/>
                </a:lnTo>
                <a:lnTo>
                  <a:pt x="2172618" y="1051554"/>
                </a:lnTo>
                <a:lnTo>
                  <a:pt x="2171329" y="1053459"/>
                </a:lnTo>
                <a:lnTo>
                  <a:pt x="2170039" y="1055046"/>
                </a:lnTo>
                <a:lnTo>
                  <a:pt x="2168104" y="1056633"/>
                </a:lnTo>
                <a:lnTo>
                  <a:pt x="2165847" y="1058220"/>
                </a:lnTo>
                <a:lnTo>
                  <a:pt x="2163267" y="1059806"/>
                </a:lnTo>
                <a:lnTo>
                  <a:pt x="2160688" y="1060758"/>
                </a:lnTo>
                <a:lnTo>
                  <a:pt x="2157462" y="1061711"/>
                </a:lnTo>
                <a:lnTo>
                  <a:pt x="2154238" y="1062029"/>
                </a:lnTo>
                <a:lnTo>
                  <a:pt x="2154238" y="1060124"/>
                </a:lnTo>
                <a:lnTo>
                  <a:pt x="2154238" y="1058220"/>
                </a:lnTo>
                <a:lnTo>
                  <a:pt x="2154561" y="1056950"/>
                </a:lnTo>
                <a:lnTo>
                  <a:pt x="2155528" y="1055363"/>
                </a:lnTo>
                <a:lnTo>
                  <a:pt x="2156495" y="1054094"/>
                </a:lnTo>
                <a:lnTo>
                  <a:pt x="2157462" y="1052824"/>
                </a:lnTo>
                <a:lnTo>
                  <a:pt x="2160688" y="1050283"/>
                </a:lnTo>
                <a:lnTo>
                  <a:pt x="2163589" y="1047736"/>
                </a:lnTo>
                <a:lnTo>
                  <a:pt x="2166492" y="1045514"/>
                </a:lnTo>
                <a:lnTo>
                  <a:pt x="2168104" y="1044244"/>
                </a:lnTo>
                <a:lnTo>
                  <a:pt x="2169071" y="1042656"/>
                </a:lnTo>
                <a:lnTo>
                  <a:pt x="2169716" y="1041069"/>
                </a:lnTo>
                <a:close/>
                <a:moveTo>
                  <a:pt x="2052959" y="1038211"/>
                </a:moveTo>
                <a:lnTo>
                  <a:pt x="2054885" y="1038211"/>
                </a:lnTo>
                <a:lnTo>
                  <a:pt x="2056491" y="1038496"/>
                </a:lnTo>
                <a:lnTo>
                  <a:pt x="2057454" y="1039066"/>
                </a:lnTo>
                <a:lnTo>
                  <a:pt x="2058738" y="1039636"/>
                </a:lnTo>
                <a:lnTo>
                  <a:pt x="2059701" y="1041061"/>
                </a:lnTo>
                <a:lnTo>
                  <a:pt x="2060664" y="1042770"/>
                </a:lnTo>
                <a:lnTo>
                  <a:pt x="2065802" y="1040776"/>
                </a:lnTo>
                <a:lnTo>
                  <a:pt x="2067407" y="1040491"/>
                </a:lnTo>
                <a:lnTo>
                  <a:pt x="2069013" y="1040206"/>
                </a:lnTo>
                <a:lnTo>
                  <a:pt x="2069975" y="1040491"/>
                </a:lnTo>
                <a:lnTo>
                  <a:pt x="2070619" y="1040776"/>
                </a:lnTo>
                <a:lnTo>
                  <a:pt x="2071260" y="1041061"/>
                </a:lnTo>
                <a:lnTo>
                  <a:pt x="2071902" y="1041915"/>
                </a:lnTo>
                <a:lnTo>
                  <a:pt x="2073186" y="1043625"/>
                </a:lnTo>
                <a:lnTo>
                  <a:pt x="2074470" y="1045050"/>
                </a:lnTo>
                <a:lnTo>
                  <a:pt x="2075434" y="1045905"/>
                </a:lnTo>
                <a:lnTo>
                  <a:pt x="2077039" y="1046474"/>
                </a:lnTo>
                <a:lnTo>
                  <a:pt x="2078644" y="1046759"/>
                </a:lnTo>
                <a:lnTo>
                  <a:pt x="2081213" y="1047044"/>
                </a:lnTo>
                <a:lnTo>
                  <a:pt x="2079286" y="1048184"/>
                </a:lnTo>
                <a:lnTo>
                  <a:pt x="2077681" y="1048761"/>
                </a:lnTo>
                <a:lnTo>
                  <a:pt x="2075434" y="1049046"/>
                </a:lnTo>
                <a:lnTo>
                  <a:pt x="2073186" y="1049331"/>
                </a:lnTo>
                <a:lnTo>
                  <a:pt x="2070619" y="1049046"/>
                </a:lnTo>
                <a:lnTo>
                  <a:pt x="2068049" y="1048761"/>
                </a:lnTo>
                <a:lnTo>
                  <a:pt x="2065480" y="1048469"/>
                </a:lnTo>
                <a:lnTo>
                  <a:pt x="2062591" y="1047614"/>
                </a:lnTo>
                <a:lnTo>
                  <a:pt x="2060343" y="1046759"/>
                </a:lnTo>
                <a:lnTo>
                  <a:pt x="2058417" y="1045905"/>
                </a:lnTo>
                <a:lnTo>
                  <a:pt x="2056169" y="1044765"/>
                </a:lnTo>
                <a:lnTo>
                  <a:pt x="2054564" y="1043625"/>
                </a:lnTo>
                <a:lnTo>
                  <a:pt x="2053601" y="1041915"/>
                </a:lnTo>
                <a:lnTo>
                  <a:pt x="2052639" y="1040776"/>
                </a:lnTo>
                <a:lnTo>
                  <a:pt x="2052639" y="1039351"/>
                </a:lnTo>
                <a:close/>
                <a:moveTo>
                  <a:pt x="2561761" y="1030255"/>
                </a:moveTo>
                <a:lnTo>
                  <a:pt x="2566187" y="1030255"/>
                </a:lnTo>
                <a:lnTo>
                  <a:pt x="2568084" y="1032166"/>
                </a:lnTo>
                <a:lnTo>
                  <a:pt x="2569665" y="1034076"/>
                </a:lnTo>
                <a:lnTo>
                  <a:pt x="2570929" y="1036306"/>
                </a:lnTo>
                <a:lnTo>
                  <a:pt x="2571562" y="1038217"/>
                </a:lnTo>
                <a:lnTo>
                  <a:pt x="2572194" y="1041720"/>
                </a:lnTo>
                <a:lnTo>
                  <a:pt x="2572510" y="1043630"/>
                </a:lnTo>
                <a:lnTo>
                  <a:pt x="2573142" y="1045223"/>
                </a:lnTo>
                <a:lnTo>
                  <a:pt x="2573775" y="1046815"/>
                </a:lnTo>
                <a:lnTo>
                  <a:pt x="2575356" y="1048089"/>
                </a:lnTo>
                <a:lnTo>
                  <a:pt x="2577253" y="1049047"/>
                </a:lnTo>
                <a:lnTo>
                  <a:pt x="2580098" y="1050002"/>
                </a:lnTo>
                <a:lnTo>
                  <a:pt x="2583576" y="1050957"/>
                </a:lnTo>
                <a:lnTo>
                  <a:pt x="2588634" y="1051276"/>
                </a:lnTo>
                <a:lnTo>
                  <a:pt x="2594641" y="1051276"/>
                </a:lnTo>
                <a:lnTo>
                  <a:pt x="2601913" y="1051276"/>
                </a:lnTo>
                <a:lnTo>
                  <a:pt x="2599067" y="1052550"/>
                </a:lnTo>
                <a:lnTo>
                  <a:pt x="2596854" y="1054142"/>
                </a:lnTo>
                <a:lnTo>
                  <a:pt x="2595590" y="1055734"/>
                </a:lnTo>
                <a:lnTo>
                  <a:pt x="2594957" y="1057326"/>
                </a:lnTo>
                <a:lnTo>
                  <a:pt x="2594957" y="1059874"/>
                </a:lnTo>
                <a:lnTo>
                  <a:pt x="2594957" y="1061784"/>
                </a:lnTo>
                <a:lnTo>
                  <a:pt x="2596222" y="1066562"/>
                </a:lnTo>
                <a:lnTo>
                  <a:pt x="2597803" y="1071339"/>
                </a:lnTo>
                <a:lnTo>
                  <a:pt x="2598435" y="1074205"/>
                </a:lnTo>
                <a:lnTo>
                  <a:pt x="2598751" y="1076753"/>
                </a:lnTo>
                <a:lnTo>
                  <a:pt x="2598435" y="1079300"/>
                </a:lnTo>
                <a:lnTo>
                  <a:pt x="2598119" y="1082167"/>
                </a:lnTo>
                <a:lnTo>
                  <a:pt x="2596854" y="1084396"/>
                </a:lnTo>
                <a:lnTo>
                  <a:pt x="2595273" y="1086944"/>
                </a:lnTo>
                <a:lnTo>
                  <a:pt x="2592428" y="1085351"/>
                </a:lnTo>
                <a:lnTo>
                  <a:pt x="2589583" y="1084396"/>
                </a:lnTo>
                <a:lnTo>
                  <a:pt x="2587370" y="1083759"/>
                </a:lnTo>
                <a:lnTo>
                  <a:pt x="2585789" y="1083759"/>
                </a:lnTo>
                <a:lnTo>
                  <a:pt x="2583892" y="1083759"/>
                </a:lnTo>
                <a:lnTo>
                  <a:pt x="2582311" y="1084078"/>
                </a:lnTo>
                <a:lnTo>
                  <a:pt x="2581363" y="1084714"/>
                </a:lnTo>
                <a:lnTo>
                  <a:pt x="2580414" y="1085670"/>
                </a:lnTo>
                <a:lnTo>
                  <a:pt x="2579466" y="1086944"/>
                </a:lnTo>
                <a:lnTo>
                  <a:pt x="2578833" y="1088854"/>
                </a:lnTo>
                <a:lnTo>
                  <a:pt x="2577885" y="1092039"/>
                </a:lnTo>
                <a:lnTo>
                  <a:pt x="2576936" y="1096497"/>
                </a:lnTo>
                <a:lnTo>
                  <a:pt x="2576304" y="1101275"/>
                </a:lnTo>
                <a:lnTo>
                  <a:pt x="2575672" y="1106370"/>
                </a:lnTo>
                <a:lnTo>
                  <a:pt x="2574723" y="1111784"/>
                </a:lnTo>
                <a:lnTo>
                  <a:pt x="2573459" y="1116561"/>
                </a:lnTo>
                <a:lnTo>
                  <a:pt x="2572194" y="1119427"/>
                </a:lnTo>
                <a:lnTo>
                  <a:pt x="2571246" y="1121656"/>
                </a:lnTo>
                <a:lnTo>
                  <a:pt x="2569349" y="1123886"/>
                </a:lnTo>
                <a:lnTo>
                  <a:pt x="2567768" y="1126115"/>
                </a:lnTo>
                <a:lnTo>
                  <a:pt x="2565871" y="1128026"/>
                </a:lnTo>
                <a:lnTo>
                  <a:pt x="2563974" y="1129936"/>
                </a:lnTo>
                <a:lnTo>
                  <a:pt x="2561129" y="1131529"/>
                </a:lnTo>
                <a:lnTo>
                  <a:pt x="2558283" y="1133121"/>
                </a:lnTo>
                <a:lnTo>
                  <a:pt x="2554805" y="1134077"/>
                </a:lnTo>
                <a:lnTo>
                  <a:pt x="2551328" y="1135032"/>
                </a:lnTo>
                <a:lnTo>
                  <a:pt x="2549115" y="1132803"/>
                </a:lnTo>
                <a:lnTo>
                  <a:pt x="2546901" y="1130255"/>
                </a:lnTo>
                <a:lnTo>
                  <a:pt x="2545321" y="1127707"/>
                </a:lnTo>
                <a:lnTo>
                  <a:pt x="2544056" y="1124841"/>
                </a:lnTo>
                <a:lnTo>
                  <a:pt x="2543108" y="1121656"/>
                </a:lnTo>
                <a:lnTo>
                  <a:pt x="2542475" y="1118790"/>
                </a:lnTo>
                <a:lnTo>
                  <a:pt x="2542159" y="1115605"/>
                </a:lnTo>
                <a:lnTo>
                  <a:pt x="2542475" y="1112740"/>
                </a:lnTo>
                <a:lnTo>
                  <a:pt x="2543424" y="1109236"/>
                </a:lnTo>
                <a:lnTo>
                  <a:pt x="2545005" y="1106370"/>
                </a:lnTo>
                <a:lnTo>
                  <a:pt x="2546901" y="1103505"/>
                </a:lnTo>
                <a:lnTo>
                  <a:pt x="2550063" y="1100319"/>
                </a:lnTo>
                <a:lnTo>
                  <a:pt x="2553541" y="1097771"/>
                </a:lnTo>
                <a:lnTo>
                  <a:pt x="2558283" y="1095223"/>
                </a:lnTo>
                <a:lnTo>
                  <a:pt x="2563658" y="1092676"/>
                </a:lnTo>
                <a:lnTo>
                  <a:pt x="2569665" y="1090447"/>
                </a:lnTo>
                <a:lnTo>
                  <a:pt x="2569665" y="1089491"/>
                </a:lnTo>
                <a:lnTo>
                  <a:pt x="2569349" y="1088536"/>
                </a:lnTo>
                <a:lnTo>
                  <a:pt x="2569032" y="1087262"/>
                </a:lnTo>
                <a:lnTo>
                  <a:pt x="2568400" y="1086625"/>
                </a:lnTo>
                <a:lnTo>
                  <a:pt x="2566503" y="1085351"/>
                </a:lnTo>
                <a:lnTo>
                  <a:pt x="2564606" y="1084078"/>
                </a:lnTo>
                <a:lnTo>
                  <a:pt x="2562077" y="1083122"/>
                </a:lnTo>
                <a:lnTo>
                  <a:pt x="2561445" y="1082485"/>
                </a:lnTo>
                <a:lnTo>
                  <a:pt x="2560812" y="1081530"/>
                </a:lnTo>
                <a:lnTo>
                  <a:pt x="2560180" y="1080893"/>
                </a:lnTo>
                <a:lnTo>
                  <a:pt x="2560180" y="1079300"/>
                </a:lnTo>
                <a:lnTo>
                  <a:pt x="2560496" y="1078345"/>
                </a:lnTo>
                <a:lnTo>
                  <a:pt x="2560812" y="1077071"/>
                </a:lnTo>
                <a:lnTo>
                  <a:pt x="2557335" y="1076753"/>
                </a:lnTo>
                <a:lnTo>
                  <a:pt x="2554489" y="1076434"/>
                </a:lnTo>
                <a:lnTo>
                  <a:pt x="2552592" y="1076753"/>
                </a:lnTo>
                <a:lnTo>
                  <a:pt x="2551012" y="1077071"/>
                </a:lnTo>
                <a:lnTo>
                  <a:pt x="2550063" y="1077708"/>
                </a:lnTo>
                <a:lnTo>
                  <a:pt x="2549431" y="1078345"/>
                </a:lnTo>
                <a:lnTo>
                  <a:pt x="2548482" y="1079937"/>
                </a:lnTo>
                <a:lnTo>
                  <a:pt x="2547534" y="1081848"/>
                </a:lnTo>
                <a:lnTo>
                  <a:pt x="2546901" y="1082485"/>
                </a:lnTo>
                <a:lnTo>
                  <a:pt x="2545953" y="1083122"/>
                </a:lnTo>
                <a:lnTo>
                  <a:pt x="2544372" y="1083440"/>
                </a:lnTo>
                <a:lnTo>
                  <a:pt x="2542475" y="1083759"/>
                </a:lnTo>
                <a:lnTo>
                  <a:pt x="2539630" y="1083759"/>
                </a:lnTo>
                <a:lnTo>
                  <a:pt x="2536152" y="1083122"/>
                </a:lnTo>
                <a:lnTo>
                  <a:pt x="2536468" y="1081848"/>
                </a:lnTo>
                <a:lnTo>
                  <a:pt x="2536784" y="1080893"/>
                </a:lnTo>
                <a:lnTo>
                  <a:pt x="2536468" y="1079619"/>
                </a:lnTo>
                <a:lnTo>
                  <a:pt x="2536152" y="1078664"/>
                </a:lnTo>
                <a:lnTo>
                  <a:pt x="2535520" y="1078027"/>
                </a:lnTo>
                <a:lnTo>
                  <a:pt x="2534888" y="1077390"/>
                </a:lnTo>
                <a:lnTo>
                  <a:pt x="2532358" y="1076116"/>
                </a:lnTo>
                <a:lnTo>
                  <a:pt x="2530461" y="1074842"/>
                </a:lnTo>
                <a:lnTo>
                  <a:pt x="2528564" y="1073568"/>
                </a:lnTo>
                <a:lnTo>
                  <a:pt x="2527932" y="1072931"/>
                </a:lnTo>
                <a:lnTo>
                  <a:pt x="2527616" y="1071976"/>
                </a:lnTo>
                <a:lnTo>
                  <a:pt x="2527300" y="1070702"/>
                </a:lnTo>
                <a:lnTo>
                  <a:pt x="2527300" y="1069747"/>
                </a:lnTo>
                <a:lnTo>
                  <a:pt x="2531726" y="1069429"/>
                </a:lnTo>
                <a:lnTo>
                  <a:pt x="2535836" y="1069429"/>
                </a:lnTo>
                <a:lnTo>
                  <a:pt x="2538998" y="1069429"/>
                </a:lnTo>
                <a:lnTo>
                  <a:pt x="2542159" y="1070065"/>
                </a:lnTo>
                <a:lnTo>
                  <a:pt x="2547534" y="1071021"/>
                </a:lnTo>
                <a:lnTo>
                  <a:pt x="2550379" y="1071339"/>
                </a:lnTo>
                <a:lnTo>
                  <a:pt x="2553541" y="1071658"/>
                </a:lnTo>
                <a:lnTo>
                  <a:pt x="2556070" y="1067836"/>
                </a:lnTo>
                <a:lnTo>
                  <a:pt x="2557651" y="1064014"/>
                </a:lnTo>
                <a:lnTo>
                  <a:pt x="2558283" y="1062421"/>
                </a:lnTo>
                <a:lnTo>
                  <a:pt x="2558599" y="1060511"/>
                </a:lnTo>
                <a:lnTo>
                  <a:pt x="2558599" y="1058919"/>
                </a:lnTo>
                <a:lnTo>
                  <a:pt x="2558283" y="1056689"/>
                </a:lnTo>
                <a:lnTo>
                  <a:pt x="2557651" y="1055097"/>
                </a:lnTo>
                <a:lnTo>
                  <a:pt x="2556070" y="1053505"/>
                </a:lnTo>
                <a:lnTo>
                  <a:pt x="2553857" y="1052231"/>
                </a:lnTo>
                <a:lnTo>
                  <a:pt x="2551328" y="1051276"/>
                </a:lnTo>
                <a:lnTo>
                  <a:pt x="2547534" y="1050320"/>
                </a:lnTo>
                <a:lnTo>
                  <a:pt x="2543424" y="1050002"/>
                </a:lnTo>
                <a:lnTo>
                  <a:pt x="2540578" y="1033440"/>
                </a:lnTo>
                <a:lnTo>
                  <a:pt x="2544688" y="1033440"/>
                </a:lnTo>
                <a:lnTo>
                  <a:pt x="2547534" y="1033121"/>
                </a:lnTo>
                <a:lnTo>
                  <a:pt x="2552908" y="1031847"/>
                </a:lnTo>
                <a:lnTo>
                  <a:pt x="2555754" y="1031210"/>
                </a:lnTo>
                <a:lnTo>
                  <a:pt x="2558599" y="1030573"/>
                </a:lnTo>
                <a:close/>
                <a:moveTo>
                  <a:pt x="2864485" y="1028667"/>
                </a:moveTo>
                <a:lnTo>
                  <a:pt x="2867025" y="1028667"/>
                </a:lnTo>
                <a:lnTo>
                  <a:pt x="2869565" y="1029315"/>
                </a:lnTo>
                <a:lnTo>
                  <a:pt x="2872422" y="1029963"/>
                </a:lnTo>
                <a:lnTo>
                  <a:pt x="2875280" y="1030934"/>
                </a:lnTo>
                <a:lnTo>
                  <a:pt x="2878137" y="1032230"/>
                </a:lnTo>
                <a:lnTo>
                  <a:pt x="2881312" y="1033526"/>
                </a:lnTo>
                <a:lnTo>
                  <a:pt x="2883535" y="1035146"/>
                </a:lnTo>
                <a:lnTo>
                  <a:pt x="2885757" y="1036766"/>
                </a:lnTo>
                <a:lnTo>
                  <a:pt x="2887662" y="1038710"/>
                </a:lnTo>
                <a:lnTo>
                  <a:pt x="2888615" y="1040330"/>
                </a:lnTo>
                <a:lnTo>
                  <a:pt x="2889250" y="1041950"/>
                </a:lnTo>
                <a:lnTo>
                  <a:pt x="2888932" y="1042598"/>
                </a:lnTo>
                <a:lnTo>
                  <a:pt x="2888932" y="1043570"/>
                </a:lnTo>
                <a:lnTo>
                  <a:pt x="2884170" y="1044542"/>
                </a:lnTo>
                <a:lnTo>
                  <a:pt x="2880995" y="1044542"/>
                </a:lnTo>
                <a:lnTo>
                  <a:pt x="2878455" y="1044218"/>
                </a:lnTo>
                <a:lnTo>
                  <a:pt x="2876867" y="1043246"/>
                </a:lnTo>
                <a:lnTo>
                  <a:pt x="2875915" y="1042274"/>
                </a:lnTo>
                <a:lnTo>
                  <a:pt x="2875280" y="1041302"/>
                </a:lnTo>
                <a:lnTo>
                  <a:pt x="2874962" y="1040006"/>
                </a:lnTo>
                <a:lnTo>
                  <a:pt x="2874962" y="1038386"/>
                </a:lnTo>
                <a:lnTo>
                  <a:pt x="2874645" y="1037090"/>
                </a:lnTo>
                <a:lnTo>
                  <a:pt x="2874327" y="1035470"/>
                </a:lnTo>
                <a:lnTo>
                  <a:pt x="2874010" y="1034174"/>
                </a:lnTo>
                <a:lnTo>
                  <a:pt x="2872740" y="1033202"/>
                </a:lnTo>
                <a:lnTo>
                  <a:pt x="2871152" y="1032554"/>
                </a:lnTo>
                <a:lnTo>
                  <a:pt x="2868612" y="1032554"/>
                </a:lnTo>
                <a:lnTo>
                  <a:pt x="2865437" y="1032554"/>
                </a:lnTo>
                <a:lnTo>
                  <a:pt x="2860992" y="1033202"/>
                </a:lnTo>
                <a:lnTo>
                  <a:pt x="2860675" y="1032230"/>
                </a:lnTo>
                <a:lnTo>
                  <a:pt x="2860675" y="1031582"/>
                </a:lnTo>
                <a:lnTo>
                  <a:pt x="2860992" y="1030610"/>
                </a:lnTo>
                <a:lnTo>
                  <a:pt x="2861310" y="1030286"/>
                </a:lnTo>
                <a:lnTo>
                  <a:pt x="2862580" y="1029315"/>
                </a:lnTo>
                <a:close/>
                <a:moveTo>
                  <a:pt x="2956603" y="1027099"/>
                </a:moveTo>
                <a:lnTo>
                  <a:pt x="2959516" y="1027426"/>
                </a:lnTo>
                <a:lnTo>
                  <a:pt x="2961135" y="1028079"/>
                </a:lnTo>
                <a:lnTo>
                  <a:pt x="2962429" y="1029387"/>
                </a:lnTo>
                <a:lnTo>
                  <a:pt x="2963077" y="1030367"/>
                </a:lnTo>
                <a:lnTo>
                  <a:pt x="2963724" y="1031674"/>
                </a:lnTo>
                <a:lnTo>
                  <a:pt x="2964048" y="1032982"/>
                </a:lnTo>
                <a:lnTo>
                  <a:pt x="2964695" y="1035270"/>
                </a:lnTo>
                <a:lnTo>
                  <a:pt x="2965019" y="1035923"/>
                </a:lnTo>
                <a:lnTo>
                  <a:pt x="2965666" y="1036577"/>
                </a:lnTo>
                <a:lnTo>
                  <a:pt x="2967608" y="1037231"/>
                </a:lnTo>
                <a:lnTo>
                  <a:pt x="2969874" y="1037558"/>
                </a:lnTo>
                <a:lnTo>
                  <a:pt x="2972463" y="1037884"/>
                </a:lnTo>
                <a:lnTo>
                  <a:pt x="2985086" y="1037884"/>
                </a:lnTo>
                <a:lnTo>
                  <a:pt x="2986381" y="1039192"/>
                </a:lnTo>
                <a:lnTo>
                  <a:pt x="2987352" y="1040499"/>
                </a:lnTo>
                <a:lnTo>
                  <a:pt x="2987676" y="1041480"/>
                </a:lnTo>
                <a:lnTo>
                  <a:pt x="2987352" y="1042460"/>
                </a:lnTo>
                <a:lnTo>
                  <a:pt x="2987028" y="1043114"/>
                </a:lnTo>
                <a:lnTo>
                  <a:pt x="2986057" y="1044094"/>
                </a:lnTo>
                <a:lnTo>
                  <a:pt x="2983792" y="1045075"/>
                </a:lnTo>
                <a:lnTo>
                  <a:pt x="2977966" y="1046709"/>
                </a:lnTo>
                <a:lnTo>
                  <a:pt x="2975376" y="1048016"/>
                </a:lnTo>
                <a:lnTo>
                  <a:pt x="2974729" y="1048676"/>
                </a:lnTo>
                <a:lnTo>
                  <a:pt x="2973758" y="1049330"/>
                </a:lnTo>
                <a:lnTo>
                  <a:pt x="2965019" y="1044094"/>
                </a:lnTo>
                <a:lnTo>
                  <a:pt x="2961458" y="1041480"/>
                </a:lnTo>
                <a:lnTo>
                  <a:pt x="2957898" y="1038865"/>
                </a:lnTo>
                <a:lnTo>
                  <a:pt x="2956603" y="1037558"/>
                </a:lnTo>
                <a:lnTo>
                  <a:pt x="2955632" y="1035923"/>
                </a:lnTo>
                <a:lnTo>
                  <a:pt x="2954985" y="1034616"/>
                </a:lnTo>
                <a:lnTo>
                  <a:pt x="2954661" y="1033309"/>
                </a:lnTo>
                <a:lnTo>
                  <a:pt x="2954338" y="1032001"/>
                </a:lnTo>
                <a:lnTo>
                  <a:pt x="2954661" y="1030367"/>
                </a:lnTo>
                <a:lnTo>
                  <a:pt x="2955632" y="1029060"/>
                </a:lnTo>
                <a:close/>
                <a:moveTo>
                  <a:pt x="2595223" y="1027099"/>
                </a:moveTo>
                <a:lnTo>
                  <a:pt x="2598625" y="1027401"/>
                </a:lnTo>
                <a:lnTo>
                  <a:pt x="2601686" y="1028006"/>
                </a:lnTo>
                <a:lnTo>
                  <a:pt x="2604068" y="1028913"/>
                </a:lnTo>
                <a:lnTo>
                  <a:pt x="2606109" y="1030727"/>
                </a:lnTo>
                <a:lnTo>
                  <a:pt x="2608150" y="1032542"/>
                </a:lnTo>
                <a:lnTo>
                  <a:pt x="2609170" y="1034356"/>
                </a:lnTo>
                <a:lnTo>
                  <a:pt x="2609851" y="1036473"/>
                </a:lnTo>
                <a:lnTo>
                  <a:pt x="2609851" y="1038287"/>
                </a:lnTo>
                <a:lnTo>
                  <a:pt x="2609511" y="1040101"/>
                </a:lnTo>
                <a:lnTo>
                  <a:pt x="2608490" y="1041915"/>
                </a:lnTo>
                <a:lnTo>
                  <a:pt x="2606789" y="1043730"/>
                </a:lnTo>
                <a:lnTo>
                  <a:pt x="2604748" y="1044939"/>
                </a:lnTo>
                <a:lnTo>
                  <a:pt x="2602027" y="1045544"/>
                </a:lnTo>
                <a:lnTo>
                  <a:pt x="2598625" y="1046149"/>
                </a:lnTo>
                <a:lnTo>
                  <a:pt x="2594883" y="1045846"/>
                </a:lnTo>
                <a:lnTo>
                  <a:pt x="2597264" y="1044939"/>
                </a:lnTo>
                <a:lnTo>
                  <a:pt x="2598625" y="1043730"/>
                </a:lnTo>
                <a:lnTo>
                  <a:pt x="2599645" y="1042520"/>
                </a:lnTo>
                <a:lnTo>
                  <a:pt x="2599645" y="1041613"/>
                </a:lnTo>
                <a:lnTo>
                  <a:pt x="2599645" y="1040706"/>
                </a:lnTo>
                <a:lnTo>
                  <a:pt x="2598965" y="1039799"/>
                </a:lnTo>
                <a:lnTo>
                  <a:pt x="2596924" y="1037984"/>
                </a:lnTo>
                <a:lnTo>
                  <a:pt x="2594543" y="1035868"/>
                </a:lnTo>
                <a:lnTo>
                  <a:pt x="2592502" y="1033449"/>
                </a:lnTo>
                <a:lnTo>
                  <a:pt x="2591481" y="1032239"/>
                </a:lnTo>
                <a:lnTo>
                  <a:pt x="2590801" y="1031030"/>
                </a:lnTo>
                <a:lnTo>
                  <a:pt x="2590801" y="1029518"/>
                </a:lnTo>
                <a:lnTo>
                  <a:pt x="2591481" y="1027401"/>
                </a:lnTo>
                <a:close/>
                <a:moveTo>
                  <a:pt x="3244057" y="1027071"/>
                </a:moveTo>
                <a:lnTo>
                  <a:pt x="3244851" y="1027600"/>
                </a:lnTo>
                <a:lnTo>
                  <a:pt x="3244057" y="1028130"/>
                </a:lnTo>
                <a:lnTo>
                  <a:pt x="3243263" y="1028659"/>
                </a:lnTo>
                <a:close/>
                <a:moveTo>
                  <a:pt x="2924175" y="1025492"/>
                </a:moveTo>
                <a:lnTo>
                  <a:pt x="2927032" y="1025492"/>
                </a:lnTo>
                <a:lnTo>
                  <a:pt x="2930525" y="1025492"/>
                </a:lnTo>
                <a:lnTo>
                  <a:pt x="2929572" y="1027003"/>
                </a:lnTo>
                <a:lnTo>
                  <a:pt x="2928620" y="1028213"/>
                </a:lnTo>
                <a:lnTo>
                  <a:pt x="2927032" y="1029422"/>
                </a:lnTo>
                <a:lnTo>
                  <a:pt x="2924810" y="1030330"/>
                </a:lnTo>
                <a:lnTo>
                  <a:pt x="2919730" y="1032144"/>
                </a:lnTo>
                <a:lnTo>
                  <a:pt x="2914650" y="1033353"/>
                </a:lnTo>
                <a:lnTo>
                  <a:pt x="2909887" y="1035168"/>
                </a:lnTo>
                <a:lnTo>
                  <a:pt x="2908300" y="1036377"/>
                </a:lnTo>
                <a:lnTo>
                  <a:pt x="2906395" y="1037587"/>
                </a:lnTo>
                <a:lnTo>
                  <a:pt x="2905760" y="1038796"/>
                </a:lnTo>
                <a:lnTo>
                  <a:pt x="2905442" y="1040308"/>
                </a:lnTo>
                <a:lnTo>
                  <a:pt x="2906077" y="1042122"/>
                </a:lnTo>
                <a:lnTo>
                  <a:pt x="2907982" y="1044541"/>
                </a:lnTo>
                <a:lnTo>
                  <a:pt x="2905125" y="1044541"/>
                </a:lnTo>
                <a:lnTo>
                  <a:pt x="2903537" y="1044541"/>
                </a:lnTo>
                <a:lnTo>
                  <a:pt x="2902267" y="1043937"/>
                </a:lnTo>
                <a:lnTo>
                  <a:pt x="2900997" y="1043332"/>
                </a:lnTo>
                <a:lnTo>
                  <a:pt x="2900045" y="1042425"/>
                </a:lnTo>
                <a:lnTo>
                  <a:pt x="2899727" y="1041518"/>
                </a:lnTo>
                <a:lnTo>
                  <a:pt x="2899410" y="1039703"/>
                </a:lnTo>
                <a:lnTo>
                  <a:pt x="2900045" y="1035168"/>
                </a:lnTo>
                <a:lnTo>
                  <a:pt x="2899727" y="1033353"/>
                </a:lnTo>
                <a:lnTo>
                  <a:pt x="2899410" y="1032446"/>
                </a:lnTo>
                <a:lnTo>
                  <a:pt x="2898775" y="1031842"/>
                </a:lnTo>
                <a:lnTo>
                  <a:pt x="2902585" y="1031842"/>
                </a:lnTo>
                <a:lnTo>
                  <a:pt x="2905125" y="1031842"/>
                </a:lnTo>
                <a:lnTo>
                  <a:pt x="2907347" y="1031539"/>
                </a:lnTo>
                <a:lnTo>
                  <a:pt x="2909570" y="1031237"/>
                </a:lnTo>
                <a:lnTo>
                  <a:pt x="2911157" y="1030632"/>
                </a:lnTo>
                <a:lnTo>
                  <a:pt x="2912427" y="1030027"/>
                </a:lnTo>
                <a:lnTo>
                  <a:pt x="2914650" y="1028515"/>
                </a:lnTo>
                <a:lnTo>
                  <a:pt x="2916872" y="1027306"/>
                </a:lnTo>
                <a:lnTo>
                  <a:pt x="2918142" y="1026701"/>
                </a:lnTo>
                <a:lnTo>
                  <a:pt x="2919730" y="1026096"/>
                </a:lnTo>
                <a:lnTo>
                  <a:pt x="2921635" y="1025794"/>
                </a:lnTo>
                <a:close/>
                <a:moveTo>
                  <a:pt x="3374390" y="1023924"/>
                </a:moveTo>
                <a:lnTo>
                  <a:pt x="3378518" y="1023924"/>
                </a:lnTo>
                <a:lnTo>
                  <a:pt x="3381693" y="1024230"/>
                </a:lnTo>
                <a:lnTo>
                  <a:pt x="3387408" y="1024843"/>
                </a:lnTo>
                <a:lnTo>
                  <a:pt x="3393123" y="1025762"/>
                </a:lnTo>
                <a:lnTo>
                  <a:pt x="3396616" y="1025762"/>
                </a:lnTo>
                <a:lnTo>
                  <a:pt x="3400743" y="1025762"/>
                </a:lnTo>
                <a:lnTo>
                  <a:pt x="3398521" y="1026681"/>
                </a:lnTo>
                <a:lnTo>
                  <a:pt x="3397251" y="1027600"/>
                </a:lnTo>
                <a:lnTo>
                  <a:pt x="3396298" y="1028519"/>
                </a:lnTo>
                <a:lnTo>
                  <a:pt x="3395981" y="1029745"/>
                </a:lnTo>
                <a:lnTo>
                  <a:pt x="3395981" y="1030357"/>
                </a:lnTo>
                <a:lnTo>
                  <a:pt x="3396298" y="1031276"/>
                </a:lnTo>
                <a:lnTo>
                  <a:pt x="3397886" y="1032808"/>
                </a:lnTo>
                <a:lnTo>
                  <a:pt x="3399791" y="1034340"/>
                </a:lnTo>
                <a:lnTo>
                  <a:pt x="3402013" y="1036485"/>
                </a:lnTo>
                <a:lnTo>
                  <a:pt x="3402648" y="1037710"/>
                </a:lnTo>
                <a:lnTo>
                  <a:pt x="3403283" y="1038629"/>
                </a:lnTo>
                <a:lnTo>
                  <a:pt x="3403601" y="1040161"/>
                </a:lnTo>
                <a:lnTo>
                  <a:pt x="3403601" y="1041387"/>
                </a:lnTo>
                <a:lnTo>
                  <a:pt x="3399473" y="1041387"/>
                </a:lnTo>
                <a:lnTo>
                  <a:pt x="3396298" y="1040774"/>
                </a:lnTo>
                <a:lnTo>
                  <a:pt x="3393758" y="1039855"/>
                </a:lnTo>
                <a:lnTo>
                  <a:pt x="3391218" y="1038629"/>
                </a:lnTo>
                <a:lnTo>
                  <a:pt x="3389948" y="1037404"/>
                </a:lnTo>
                <a:lnTo>
                  <a:pt x="3388996" y="1035259"/>
                </a:lnTo>
                <a:lnTo>
                  <a:pt x="3388678" y="1033421"/>
                </a:lnTo>
                <a:lnTo>
                  <a:pt x="3388678" y="1031583"/>
                </a:lnTo>
                <a:lnTo>
                  <a:pt x="3370580" y="1039855"/>
                </a:lnTo>
                <a:lnTo>
                  <a:pt x="3367088" y="1039242"/>
                </a:lnTo>
                <a:lnTo>
                  <a:pt x="3365183" y="1038323"/>
                </a:lnTo>
                <a:lnTo>
                  <a:pt x="3363913" y="1037710"/>
                </a:lnTo>
                <a:lnTo>
                  <a:pt x="3363913" y="1037404"/>
                </a:lnTo>
                <a:lnTo>
                  <a:pt x="3363913" y="1037097"/>
                </a:lnTo>
                <a:lnTo>
                  <a:pt x="3364230" y="1035872"/>
                </a:lnTo>
                <a:lnTo>
                  <a:pt x="3365500" y="1035259"/>
                </a:lnTo>
                <a:lnTo>
                  <a:pt x="3368675" y="1033421"/>
                </a:lnTo>
                <a:lnTo>
                  <a:pt x="3372803" y="1031583"/>
                </a:lnTo>
                <a:lnTo>
                  <a:pt x="3374390" y="1030664"/>
                </a:lnTo>
                <a:lnTo>
                  <a:pt x="3375660" y="1029438"/>
                </a:lnTo>
                <a:lnTo>
                  <a:pt x="3376295" y="1028213"/>
                </a:lnTo>
                <a:lnTo>
                  <a:pt x="3376613" y="1026681"/>
                </a:lnTo>
                <a:lnTo>
                  <a:pt x="3376295" y="1026068"/>
                </a:lnTo>
                <a:lnTo>
                  <a:pt x="3375978" y="1025455"/>
                </a:lnTo>
                <a:close/>
                <a:moveTo>
                  <a:pt x="3036129" y="1023896"/>
                </a:moveTo>
                <a:lnTo>
                  <a:pt x="3039649" y="1023896"/>
                </a:lnTo>
                <a:lnTo>
                  <a:pt x="3043169" y="1024211"/>
                </a:lnTo>
                <a:lnTo>
                  <a:pt x="3046369" y="1024840"/>
                </a:lnTo>
                <a:lnTo>
                  <a:pt x="3049889" y="1025468"/>
                </a:lnTo>
                <a:lnTo>
                  <a:pt x="3056289" y="1027041"/>
                </a:lnTo>
                <a:lnTo>
                  <a:pt x="3059490" y="1027669"/>
                </a:lnTo>
                <a:lnTo>
                  <a:pt x="3063010" y="1027984"/>
                </a:lnTo>
                <a:lnTo>
                  <a:pt x="3066530" y="1028298"/>
                </a:lnTo>
                <a:lnTo>
                  <a:pt x="3070370" y="1028298"/>
                </a:lnTo>
                <a:lnTo>
                  <a:pt x="3074210" y="1027984"/>
                </a:lnTo>
                <a:lnTo>
                  <a:pt x="3078370" y="1027041"/>
                </a:lnTo>
                <a:lnTo>
                  <a:pt x="3082530" y="1025783"/>
                </a:lnTo>
                <a:lnTo>
                  <a:pt x="3087651" y="1023896"/>
                </a:lnTo>
                <a:lnTo>
                  <a:pt x="3086051" y="1028298"/>
                </a:lnTo>
                <a:lnTo>
                  <a:pt x="3084130" y="1032386"/>
                </a:lnTo>
                <a:lnTo>
                  <a:pt x="3082530" y="1035845"/>
                </a:lnTo>
                <a:lnTo>
                  <a:pt x="3081570" y="1039618"/>
                </a:lnTo>
                <a:lnTo>
                  <a:pt x="3081570" y="1041505"/>
                </a:lnTo>
                <a:lnTo>
                  <a:pt x="3081570" y="1043706"/>
                </a:lnTo>
                <a:lnTo>
                  <a:pt x="3081570" y="1045592"/>
                </a:lnTo>
                <a:lnTo>
                  <a:pt x="3081890" y="1047793"/>
                </a:lnTo>
                <a:lnTo>
                  <a:pt x="3082850" y="1049994"/>
                </a:lnTo>
                <a:lnTo>
                  <a:pt x="3083810" y="1052824"/>
                </a:lnTo>
                <a:lnTo>
                  <a:pt x="3085410" y="1055654"/>
                </a:lnTo>
                <a:lnTo>
                  <a:pt x="3087011" y="1059113"/>
                </a:lnTo>
                <a:lnTo>
                  <a:pt x="3083170" y="1059427"/>
                </a:lnTo>
                <a:lnTo>
                  <a:pt x="3080610" y="1059742"/>
                </a:lnTo>
                <a:lnTo>
                  <a:pt x="3078370" y="1059427"/>
                </a:lnTo>
                <a:lnTo>
                  <a:pt x="3076130" y="1059113"/>
                </a:lnTo>
                <a:lnTo>
                  <a:pt x="3074850" y="1058484"/>
                </a:lnTo>
                <a:lnTo>
                  <a:pt x="3073890" y="1057541"/>
                </a:lnTo>
                <a:lnTo>
                  <a:pt x="3073250" y="1056597"/>
                </a:lnTo>
                <a:lnTo>
                  <a:pt x="3072610" y="1055654"/>
                </a:lnTo>
                <a:lnTo>
                  <a:pt x="3071650" y="1053768"/>
                </a:lnTo>
                <a:lnTo>
                  <a:pt x="3070690" y="1051567"/>
                </a:lnTo>
                <a:lnTo>
                  <a:pt x="3069410" y="1050623"/>
                </a:lnTo>
                <a:lnTo>
                  <a:pt x="3068450" y="1049680"/>
                </a:lnTo>
                <a:lnTo>
                  <a:pt x="3067170" y="1049051"/>
                </a:lnTo>
                <a:lnTo>
                  <a:pt x="3065570" y="1048737"/>
                </a:lnTo>
                <a:lnTo>
                  <a:pt x="3061410" y="1049680"/>
                </a:lnTo>
                <a:lnTo>
                  <a:pt x="3057889" y="1051252"/>
                </a:lnTo>
                <a:lnTo>
                  <a:pt x="3056289" y="1051881"/>
                </a:lnTo>
                <a:lnTo>
                  <a:pt x="3054689" y="1052510"/>
                </a:lnTo>
                <a:lnTo>
                  <a:pt x="3053729" y="1053453"/>
                </a:lnTo>
                <a:lnTo>
                  <a:pt x="3053409" y="1054711"/>
                </a:lnTo>
                <a:lnTo>
                  <a:pt x="3058529" y="1056912"/>
                </a:lnTo>
                <a:lnTo>
                  <a:pt x="3063970" y="1059742"/>
                </a:lnTo>
                <a:lnTo>
                  <a:pt x="3068770" y="1062886"/>
                </a:lnTo>
                <a:lnTo>
                  <a:pt x="3071330" y="1064144"/>
                </a:lnTo>
                <a:lnTo>
                  <a:pt x="3072930" y="1066030"/>
                </a:lnTo>
                <a:lnTo>
                  <a:pt x="3074530" y="1067603"/>
                </a:lnTo>
                <a:lnTo>
                  <a:pt x="3075170" y="1069175"/>
                </a:lnTo>
                <a:lnTo>
                  <a:pt x="3075490" y="1070747"/>
                </a:lnTo>
                <a:lnTo>
                  <a:pt x="3074850" y="1072319"/>
                </a:lnTo>
                <a:lnTo>
                  <a:pt x="3073890" y="1074206"/>
                </a:lnTo>
                <a:lnTo>
                  <a:pt x="3071650" y="1075778"/>
                </a:lnTo>
                <a:lnTo>
                  <a:pt x="3068130" y="1077350"/>
                </a:lnTo>
                <a:lnTo>
                  <a:pt x="3063970" y="1078608"/>
                </a:lnTo>
                <a:lnTo>
                  <a:pt x="3064930" y="1079551"/>
                </a:lnTo>
                <a:lnTo>
                  <a:pt x="3066210" y="1080809"/>
                </a:lnTo>
                <a:lnTo>
                  <a:pt x="3068130" y="1081438"/>
                </a:lnTo>
                <a:lnTo>
                  <a:pt x="3070370" y="1081752"/>
                </a:lnTo>
                <a:lnTo>
                  <a:pt x="3075170" y="1082381"/>
                </a:lnTo>
                <a:lnTo>
                  <a:pt x="3080610" y="1082696"/>
                </a:lnTo>
                <a:lnTo>
                  <a:pt x="3085731" y="1083324"/>
                </a:lnTo>
                <a:lnTo>
                  <a:pt x="3087651" y="1083639"/>
                </a:lnTo>
                <a:lnTo>
                  <a:pt x="3089571" y="1084268"/>
                </a:lnTo>
                <a:lnTo>
                  <a:pt x="3090851" y="1084897"/>
                </a:lnTo>
                <a:lnTo>
                  <a:pt x="3091811" y="1085840"/>
                </a:lnTo>
                <a:lnTo>
                  <a:pt x="3092451" y="1087098"/>
                </a:lnTo>
                <a:lnTo>
                  <a:pt x="3091811" y="1088984"/>
                </a:lnTo>
                <a:lnTo>
                  <a:pt x="3081890" y="1088670"/>
                </a:lnTo>
                <a:lnTo>
                  <a:pt x="3073250" y="1087727"/>
                </a:lnTo>
                <a:lnTo>
                  <a:pt x="3065570" y="1085840"/>
                </a:lnTo>
                <a:lnTo>
                  <a:pt x="3058529" y="1084268"/>
                </a:lnTo>
                <a:lnTo>
                  <a:pt x="3052449" y="1082067"/>
                </a:lnTo>
                <a:lnTo>
                  <a:pt x="3047009" y="1079237"/>
                </a:lnTo>
                <a:lnTo>
                  <a:pt x="3041889" y="1076721"/>
                </a:lnTo>
                <a:lnTo>
                  <a:pt x="3037089" y="1074206"/>
                </a:lnTo>
                <a:lnTo>
                  <a:pt x="3039649" y="1074835"/>
                </a:lnTo>
                <a:lnTo>
                  <a:pt x="3042529" y="1075778"/>
                </a:lnTo>
                <a:lnTo>
                  <a:pt x="3048289" y="1076407"/>
                </a:lnTo>
                <a:lnTo>
                  <a:pt x="3053409" y="1076407"/>
                </a:lnTo>
                <a:lnTo>
                  <a:pt x="3056289" y="1076092"/>
                </a:lnTo>
                <a:lnTo>
                  <a:pt x="3058529" y="1075778"/>
                </a:lnTo>
                <a:lnTo>
                  <a:pt x="3060450" y="1075149"/>
                </a:lnTo>
                <a:lnTo>
                  <a:pt x="3062050" y="1074206"/>
                </a:lnTo>
                <a:lnTo>
                  <a:pt x="3063330" y="1073262"/>
                </a:lnTo>
                <a:lnTo>
                  <a:pt x="3064290" y="1071690"/>
                </a:lnTo>
                <a:lnTo>
                  <a:pt x="3064610" y="1070433"/>
                </a:lnTo>
                <a:lnTo>
                  <a:pt x="3064290" y="1068860"/>
                </a:lnTo>
                <a:lnTo>
                  <a:pt x="3063330" y="1067288"/>
                </a:lnTo>
                <a:lnTo>
                  <a:pt x="3061730" y="1065087"/>
                </a:lnTo>
                <a:lnTo>
                  <a:pt x="3061090" y="1064144"/>
                </a:lnTo>
                <a:lnTo>
                  <a:pt x="3060130" y="1063829"/>
                </a:lnTo>
                <a:lnTo>
                  <a:pt x="3059170" y="1063515"/>
                </a:lnTo>
                <a:lnTo>
                  <a:pt x="3057889" y="1063201"/>
                </a:lnTo>
                <a:lnTo>
                  <a:pt x="3054369" y="1063829"/>
                </a:lnTo>
                <a:lnTo>
                  <a:pt x="3051169" y="1064458"/>
                </a:lnTo>
                <a:lnTo>
                  <a:pt x="3047009" y="1065087"/>
                </a:lnTo>
                <a:lnTo>
                  <a:pt x="3043169" y="1065716"/>
                </a:lnTo>
                <a:lnTo>
                  <a:pt x="3041249" y="1065087"/>
                </a:lnTo>
                <a:lnTo>
                  <a:pt x="3039009" y="1064773"/>
                </a:lnTo>
                <a:lnTo>
                  <a:pt x="3037089" y="1064144"/>
                </a:lnTo>
                <a:lnTo>
                  <a:pt x="3035169" y="1063201"/>
                </a:lnTo>
                <a:lnTo>
                  <a:pt x="3036769" y="1061628"/>
                </a:lnTo>
                <a:lnTo>
                  <a:pt x="3038049" y="1059742"/>
                </a:lnTo>
                <a:lnTo>
                  <a:pt x="3038369" y="1057855"/>
                </a:lnTo>
                <a:lnTo>
                  <a:pt x="3038369" y="1055969"/>
                </a:lnTo>
                <a:lnTo>
                  <a:pt x="3038049" y="1054082"/>
                </a:lnTo>
                <a:lnTo>
                  <a:pt x="3037409" y="1052195"/>
                </a:lnTo>
                <a:lnTo>
                  <a:pt x="3036449" y="1050309"/>
                </a:lnTo>
                <a:lnTo>
                  <a:pt x="3034849" y="1048422"/>
                </a:lnTo>
                <a:lnTo>
                  <a:pt x="3033249" y="1047164"/>
                </a:lnTo>
                <a:lnTo>
                  <a:pt x="3031328" y="1045907"/>
                </a:lnTo>
                <a:lnTo>
                  <a:pt x="3029408" y="1044963"/>
                </a:lnTo>
                <a:lnTo>
                  <a:pt x="3027168" y="1044020"/>
                </a:lnTo>
                <a:lnTo>
                  <a:pt x="3024928" y="1043706"/>
                </a:lnTo>
                <a:lnTo>
                  <a:pt x="3022688" y="1043706"/>
                </a:lnTo>
                <a:lnTo>
                  <a:pt x="3020768" y="1044020"/>
                </a:lnTo>
                <a:lnTo>
                  <a:pt x="3018848" y="1044963"/>
                </a:lnTo>
                <a:lnTo>
                  <a:pt x="3014688" y="1043706"/>
                </a:lnTo>
                <a:lnTo>
                  <a:pt x="3013408" y="1042762"/>
                </a:lnTo>
                <a:lnTo>
                  <a:pt x="3012448" y="1042133"/>
                </a:lnTo>
                <a:lnTo>
                  <a:pt x="3011808" y="1041505"/>
                </a:lnTo>
                <a:lnTo>
                  <a:pt x="3011488" y="1040876"/>
                </a:lnTo>
                <a:lnTo>
                  <a:pt x="3011488" y="1040247"/>
                </a:lnTo>
                <a:lnTo>
                  <a:pt x="3012128" y="1039618"/>
                </a:lnTo>
                <a:lnTo>
                  <a:pt x="3013408" y="1038360"/>
                </a:lnTo>
                <a:lnTo>
                  <a:pt x="3015648" y="1037102"/>
                </a:lnTo>
                <a:lnTo>
                  <a:pt x="3021728" y="1034273"/>
                </a:lnTo>
                <a:lnTo>
                  <a:pt x="3028128" y="1031757"/>
                </a:lnTo>
                <a:lnTo>
                  <a:pt x="3030688" y="1030499"/>
                </a:lnTo>
                <a:lnTo>
                  <a:pt x="3032609" y="1029556"/>
                </a:lnTo>
                <a:lnTo>
                  <a:pt x="3033889" y="1027984"/>
                </a:lnTo>
                <a:lnTo>
                  <a:pt x="3033889" y="1027669"/>
                </a:lnTo>
                <a:lnTo>
                  <a:pt x="3033569" y="1027041"/>
                </a:lnTo>
                <a:lnTo>
                  <a:pt x="3032609" y="1026726"/>
                </a:lnTo>
                <a:lnTo>
                  <a:pt x="3031648" y="1026097"/>
                </a:lnTo>
                <a:lnTo>
                  <a:pt x="3028768" y="1025468"/>
                </a:lnTo>
                <a:lnTo>
                  <a:pt x="3032289" y="1024525"/>
                </a:lnTo>
                <a:close/>
                <a:moveTo>
                  <a:pt x="3454103" y="1019141"/>
                </a:moveTo>
                <a:lnTo>
                  <a:pt x="3455045" y="1019141"/>
                </a:lnTo>
                <a:lnTo>
                  <a:pt x="3455674" y="1019465"/>
                </a:lnTo>
                <a:lnTo>
                  <a:pt x="3455988" y="1020113"/>
                </a:lnTo>
                <a:lnTo>
                  <a:pt x="3455674" y="1021085"/>
                </a:lnTo>
                <a:lnTo>
                  <a:pt x="3454731" y="1024001"/>
                </a:lnTo>
                <a:lnTo>
                  <a:pt x="3452846" y="1027241"/>
                </a:lnTo>
                <a:lnTo>
                  <a:pt x="3450961" y="1030805"/>
                </a:lnTo>
                <a:lnTo>
                  <a:pt x="3448447" y="1033396"/>
                </a:lnTo>
                <a:lnTo>
                  <a:pt x="3446876" y="1035016"/>
                </a:lnTo>
                <a:lnTo>
                  <a:pt x="3444048" y="1034368"/>
                </a:lnTo>
                <a:lnTo>
                  <a:pt x="3441849" y="1033720"/>
                </a:lnTo>
                <a:lnTo>
                  <a:pt x="3440592" y="1032425"/>
                </a:lnTo>
                <a:lnTo>
                  <a:pt x="3439964" y="1031129"/>
                </a:lnTo>
                <a:lnTo>
                  <a:pt x="3439649" y="1029509"/>
                </a:lnTo>
                <a:lnTo>
                  <a:pt x="3439335" y="1027241"/>
                </a:lnTo>
                <a:lnTo>
                  <a:pt x="3439021" y="1025621"/>
                </a:lnTo>
                <a:lnTo>
                  <a:pt x="3438707" y="1024325"/>
                </a:lnTo>
                <a:lnTo>
                  <a:pt x="3425825" y="1024649"/>
                </a:lnTo>
                <a:lnTo>
                  <a:pt x="3425825" y="1023029"/>
                </a:lnTo>
                <a:lnTo>
                  <a:pt x="3426767" y="1022057"/>
                </a:lnTo>
                <a:lnTo>
                  <a:pt x="3428024" y="1021085"/>
                </a:lnTo>
                <a:lnTo>
                  <a:pt x="3429909" y="1021085"/>
                </a:lnTo>
                <a:lnTo>
                  <a:pt x="3431480" y="1021085"/>
                </a:lnTo>
                <a:lnTo>
                  <a:pt x="3433680" y="1021733"/>
                </a:lnTo>
                <a:lnTo>
                  <a:pt x="3438393" y="1022705"/>
                </a:lnTo>
                <a:lnTo>
                  <a:pt x="3442791" y="1024001"/>
                </a:lnTo>
                <a:lnTo>
                  <a:pt x="3444991" y="1024325"/>
                </a:lnTo>
                <a:lnTo>
                  <a:pt x="3446876" y="1024325"/>
                </a:lnTo>
                <a:lnTo>
                  <a:pt x="3448447" y="1024001"/>
                </a:lnTo>
                <a:lnTo>
                  <a:pt x="3449704" y="1023677"/>
                </a:lnTo>
                <a:lnTo>
                  <a:pt x="3450646" y="1022705"/>
                </a:lnTo>
                <a:lnTo>
                  <a:pt x="3450961" y="1020761"/>
                </a:lnTo>
                <a:lnTo>
                  <a:pt x="3452846" y="1019789"/>
                </a:lnTo>
                <a:close/>
                <a:moveTo>
                  <a:pt x="3328353" y="1012791"/>
                </a:moveTo>
                <a:lnTo>
                  <a:pt x="3333433" y="1012791"/>
                </a:lnTo>
                <a:lnTo>
                  <a:pt x="3337878" y="1013109"/>
                </a:lnTo>
                <a:lnTo>
                  <a:pt x="3342005" y="1013426"/>
                </a:lnTo>
                <a:lnTo>
                  <a:pt x="3343910" y="1014379"/>
                </a:lnTo>
                <a:lnTo>
                  <a:pt x="3345180" y="1015014"/>
                </a:lnTo>
                <a:lnTo>
                  <a:pt x="3346450" y="1015649"/>
                </a:lnTo>
                <a:lnTo>
                  <a:pt x="3347085" y="1016284"/>
                </a:lnTo>
                <a:lnTo>
                  <a:pt x="3348038" y="1017236"/>
                </a:lnTo>
                <a:lnTo>
                  <a:pt x="3348038" y="1018506"/>
                </a:lnTo>
                <a:lnTo>
                  <a:pt x="3347720" y="1019776"/>
                </a:lnTo>
                <a:lnTo>
                  <a:pt x="3346450" y="1021046"/>
                </a:lnTo>
                <a:lnTo>
                  <a:pt x="3344228" y="1021046"/>
                </a:lnTo>
                <a:lnTo>
                  <a:pt x="3342005" y="1021046"/>
                </a:lnTo>
                <a:lnTo>
                  <a:pt x="3336608" y="1019776"/>
                </a:lnTo>
                <a:lnTo>
                  <a:pt x="3326130" y="1016919"/>
                </a:lnTo>
                <a:lnTo>
                  <a:pt x="3321368" y="1016284"/>
                </a:lnTo>
                <a:lnTo>
                  <a:pt x="3319463" y="1016284"/>
                </a:lnTo>
                <a:lnTo>
                  <a:pt x="3317558" y="1016601"/>
                </a:lnTo>
                <a:lnTo>
                  <a:pt x="3316288" y="1017236"/>
                </a:lnTo>
                <a:lnTo>
                  <a:pt x="3315018" y="1018189"/>
                </a:lnTo>
                <a:lnTo>
                  <a:pt x="3314383" y="1019776"/>
                </a:lnTo>
                <a:lnTo>
                  <a:pt x="3314065" y="1022316"/>
                </a:lnTo>
                <a:lnTo>
                  <a:pt x="3309620" y="1021046"/>
                </a:lnTo>
                <a:lnTo>
                  <a:pt x="3308033" y="1020411"/>
                </a:lnTo>
                <a:lnTo>
                  <a:pt x="3307080" y="1019776"/>
                </a:lnTo>
                <a:lnTo>
                  <a:pt x="3306763" y="1019141"/>
                </a:lnTo>
                <a:lnTo>
                  <a:pt x="3306763" y="1018506"/>
                </a:lnTo>
                <a:lnTo>
                  <a:pt x="3307080" y="1017871"/>
                </a:lnTo>
                <a:lnTo>
                  <a:pt x="3307715" y="1017554"/>
                </a:lnTo>
                <a:lnTo>
                  <a:pt x="3310255" y="1016284"/>
                </a:lnTo>
                <a:lnTo>
                  <a:pt x="3314065" y="1015331"/>
                </a:lnTo>
                <a:lnTo>
                  <a:pt x="3318510" y="1014379"/>
                </a:lnTo>
                <a:lnTo>
                  <a:pt x="3322955" y="1013426"/>
                </a:lnTo>
                <a:close/>
                <a:moveTo>
                  <a:pt x="3559175" y="1003267"/>
                </a:moveTo>
                <a:lnTo>
                  <a:pt x="3562210" y="1003881"/>
                </a:lnTo>
                <a:lnTo>
                  <a:pt x="3566459" y="1005725"/>
                </a:lnTo>
                <a:lnTo>
                  <a:pt x="3571618" y="1008797"/>
                </a:lnTo>
                <a:lnTo>
                  <a:pt x="3574046" y="1010334"/>
                </a:lnTo>
                <a:lnTo>
                  <a:pt x="3576474" y="1011870"/>
                </a:lnTo>
                <a:lnTo>
                  <a:pt x="3577992" y="1014021"/>
                </a:lnTo>
                <a:lnTo>
                  <a:pt x="3579206" y="1015557"/>
                </a:lnTo>
                <a:lnTo>
                  <a:pt x="3579509" y="1016479"/>
                </a:lnTo>
                <a:lnTo>
                  <a:pt x="3579813" y="1017401"/>
                </a:lnTo>
                <a:lnTo>
                  <a:pt x="3579509" y="1018322"/>
                </a:lnTo>
                <a:lnTo>
                  <a:pt x="3579206" y="1018937"/>
                </a:lnTo>
                <a:lnTo>
                  <a:pt x="3578599" y="1019859"/>
                </a:lnTo>
                <a:lnTo>
                  <a:pt x="3577992" y="1020473"/>
                </a:lnTo>
                <a:lnTo>
                  <a:pt x="3576778" y="1021395"/>
                </a:lnTo>
                <a:lnTo>
                  <a:pt x="3575564" y="1022317"/>
                </a:lnTo>
                <a:lnTo>
                  <a:pt x="3571922" y="1021702"/>
                </a:lnTo>
                <a:lnTo>
                  <a:pt x="3569494" y="1021088"/>
                </a:lnTo>
                <a:lnTo>
                  <a:pt x="3567369" y="1020166"/>
                </a:lnTo>
                <a:lnTo>
                  <a:pt x="3566155" y="1019244"/>
                </a:lnTo>
                <a:lnTo>
                  <a:pt x="3565245" y="1018630"/>
                </a:lnTo>
                <a:lnTo>
                  <a:pt x="3564638" y="1017708"/>
                </a:lnTo>
                <a:lnTo>
                  <a:pt x="3564334" y="1016786"/>
                </a:lnTo>
                <a:lnTo>
                  <a:pt x="3564334" y="1015557"/>
                </a:lnTo>
                <a:lnTo>
                  <a:pt x="3564334" y="1013099"/>
                </a:lnTo>
                <a:lnTo>
                  <a:pt x="3564031" y="1010334"/>
                </a:lnTo>
                <a:lnTo>
                  <a:pt x="3563727" y="1009105"/>
                </a:lnTo>
                <a:lnTo>
                  <a:pt x="3562817" y="1007568"/>
                </a:lnTo>
                <a:lnTo>
                  <a:pt x="3561603" y="1005725"/>
                </a:lnTo>
                <a:lnTo>
                  <a:pt x="3559782" y="1003881"/>
                </a:lnTo>
                <a:close/>
                <a:moveTo>
                  <a:pt x="3493453" y="1000092"/>
                </a:moveTo>
                <a:lnTo>
                  <a:pt x="3498533" y="1001045"/>
                </a:lnTo>
                <a:lnTo>
                  <a:pt x="3502660" y="1001997"/>
                </a:lnTo>
                <a:lnTo>
                  <a:pt x="3506470" y="1003267"/>
                </a:lnTo>
                <a:lnTo>
                  <a:pt x="3509963" y="1004855"/>
                </a:lnTo>
                <a:lnTo>
                  <a:pt x="3515996" y="1008030"/>
                </a:lnTo>
                <a:lnTo>
                  <a:pt x="3522346" y="1011205"/>
                </a:lnTo>
                <a:lnTo>
                  <a:pt x="3528696" y="1014697"/>
                </a:lnTo>
                <a:lnTo>
                  <a:pt x="3532188" y="1015967"/>
                </a:lnTo>
                <a:lnTo>
                  <a:pt x="3535998" y="1017237"/>
                </a:lnTo>
                <a:lnTo>
                  <a:pt x="3540126" y="1018507"/>
                </a:lnTo>
                <a:lnTo>
                  <a:pt x="3544571" y="1019142"/>
                </a:lnTo>
                <a:lnTo>
                  <a:pt x="3549968" y="1019777"/>
                </a:lnTo>
                <a:lnTo>
                  <a:pt x="3556001" y="1020095"/>
                </a:lnTo>
                <a:lnTo>
                  <a:pt x="3552191" y="1021365"/>
                </a:lnTo>
                <a:lnTo>
                  <a:pt x="3548381" y="1022000"/>
                </a:lnTo>
                <a:lnTo>
                  <a:pt x="3539491" y="1022952"/>
                </a:lnTo>
                <a:lnTo>
                  <a:pt x="3528378" y="1023270"/>
                </a:lnTo>
                <a:lnTo>
                  <a:pt x="3517266" y="1023270"/>
                </a:lnTo>
                <a:lnTo>
                  <a:pt x="3505200" y="1023270"/>
                </a:lnTo>
                <a:lnTo>
                  <a:pt x="3493135" y="1023587"/>
                </a:lnTo>
                <a:lnTo>
                  <a:pt x="3482023" y="1024222"/>
                </a:lnTo>
                <a:lnTo>
                  <a:pt x="3476943" y="1024857"/>
                </a:lnTo>
                <a:lnTo>
                  <a:pt x="3471863" y="1025492"/>
                </a:lnTo>
                <a:lnTo>
                  <a:pt x="3485198" y="1020095"/>
                </a:lnTo>
                <a:lnTo>
                  <a:pt x="3491230" y="1017872"/>
                </a:lnTo>
                <a:lnTo>
                  <a:pt x="3493453" y="1016602"/>
                </a:lnTo>
                <a:lnTo>
                  <a:pt x="3495993" y="1015332"/>
                </a:lnTo>
                <a:lnTo>
                  <a:pt x="3497580" y="1014062"/>
                </a:lnTo>
                <a:lnTo>
                  <a:pt x="3498850" y="1012157"/>
                </a:lnTo>
                <a:lnTo>
                  <a:pt x="3499485" y="1010570"/>
                </a:lnTo>
                <a:lnTo>
                  <a:pt x="3499803" y="1008982"/>
                </a:lnTo>
                <a:lnTo>
                  <a:pt x="3499485" y="1007077"/>
                </a:lnTo>
                <a:lnTo>
                  <a:pt x="3498215" y="1004855"/>
                </a:lnTo>
                <a:lnTo>
                  <a:pt x="3496628" y="1002632"/>
                </a:lnTo>
                <a:close/>
                <a:moveTo>
                  <a:pt x="4289460" y="995329"/>
                </a:moveTo>
                <a:lnTo>
                  <a:pt x="4290081" y="995329"/>
                </a:lnTo>
                <a:lnTo>
                  <a:pt x="4290392" y="995329"/>
                </a:lnTo>
                <a:lnTo>
                  <a:pt x="4290703" y="996271"/>
                </a:lnTo>
                <a:lnTo>
                  <a:pt x="4291013" y="997841"/>
                </a:lnTo>
                <a:lnTo>
                  <a:pt x="4291013" y="1000353"/>
                </a:lnTo>
                <a:lnTo>
                  <a:pt x="4290392" y="1002866"/>
                </a:lnTo>
                <a:lnTo>
                  <a:pt x="4289150" y="1008832"/>
                </a:lnTo>
                <a:lnTo>
                  <a:pt x="4286975" y="1015112"/>
                </a:lnTo>
                <a:lnTo>
                  <a:pt x="4285733" y="1017624"/>
                </a:lnTo>
                <a:lnTo>
                  <a:pt x="4284490" y="1020136"/>
                </a:lnTo>
                <a:lnTo>
                  <a:pt x="4283248" y="1022334"/>
                </a:lnTo>
                <a:lnTo>
                  <a:pt x="4282006" y="1023590"/>
                </a:lnTo>
                <a:lnTo>
                  <a:pt x="4281074" y="1023904"/>
                </a:lnTo>
                <a:lnTo>
                  <a:pt x="4280453" y="1023904"/>
                </a:lnTo>
                <a:lnTo>
                  <a:pt x="4280142" y="1023590"/>
                </a:lnTo>
                <a:lnTo>
                  <a:pt x="4276725" y="1004750"/>
                </a:lnTo>
                <a:lnTo>
                  <a:pt x="4280763" y="1002866"/>
                </a:lnTo>
                <a:lnTo>
                  <a:pt x="4283559" y="1000982"/>
                </a:lnTo>
                <a:lnTo>
                  <a:pt x="4286044" y="998469"/>
                </a:lnTo>
                <a:lnTo>
                  <a:pt x="4288218" y="996271"/>
                </a:lnTo>
                <a:close/>
                <a:moveTo>
                  <a:pt x="3369009" y="993761"/>
                </a:moveTo>
                <a:lnTo>
                  <a:pt x="3371584" y="994389"/>
                </a:lnTo>
                <a:lnTo>
                  <a:pt x="3373194" y="994703"/>
                </a:lnTo>
                <a:lnTo>
                  <a:pt x="3374804" y="995644"/>
                </a:lnTo>
                <a:lnTo>
                  <a:pt x="3375769" y="996272"/>
                </a:lnTo>
                <a:lnTo>
                  <a:pt x="3376735" y="997213"/>
                </a:lnTo>
                <a:lnTo>
                  <a:pt x="3377701" y="998155"/>
                </a:lnTo>
                <a:lnTo>
                  <a:pt x="3379311" y="1000665"/>
                </a:lnTo>
                <a:lnTo>
                  <a:pt x="3380920" y="1002862"/>
                </a:lnTo>
                <a:lnTo>
                  <a:pt x="3381564" y="1003803"/>
                </a:lnTo>
                <a:lnTo>
                  <a:pt x="3382852" y="1004745"/>
                </a:lnTo>
                <a:lnTo>
                  <a:pt x="3384140" y="1005372"/>
                </a:lnTo>
                <a:lnTo>
                  <a:pt x="3386394" y="1006000"/>
                </a:lnTo>
                <a:lnTo>
                  <a:pt x="3388325" y="1006314"/>
                </a:lnTo>
                <a:lnTo>
                  <a:pt x="3390901" y="1006628"/>
                </a:lnTo>
                <a:lnTo>
                  <a:pt x="3388647" y="1007569"/>
                </a:lnTo>
                <a:lnTo>
                  <a:pt x="3387037" y="1008197"/>
                </a:lnTo>
                <a:lnTo>
                  <a:pt x="3385750" y="1009138"/>
                </a:lnTo>
                <a:lnTo>
                  <a:pt x="3384462" y="1010080"/>
                </a:lnTo>
                <a:lnTo>
                  <a:pt x="3383174" y="1012276"/>
                </a:lnTo>
                <a:lnTo>
                  <a:pt x="3381886" y="1015101"/>
                </a:lnTo>
                <a:lnTo>
                  <a:pt x="3381242" y="1016042"/>
                </a:lnTo>
                <a:lnTo>
                  <a:pt x="3380277" y="1017297"/>
                </a:lnTo>
                <a:lnTo>
                  <a:pt x="3379311" y="1018239"/>
                </a:lnTo>
                <a:lnTo>
                  <a:pt x="3377701" y="1019180"/>
                </a:lnTo>
                <a:lnTo>
                  <a:pt x="3375769" y="1019808"/>
                </a:lnTo>
                <a:lnTo>
                  <a:pt x="3373516" y="1020435"/>
                </a:lnTo>
                <a:lnTo>
                  <a:pt x="3370296" y="1020749"/>
                </a:lnTo>
                <a:lnTo>
                  <a:pt x="3367077" y="1020749"/>
                </a:lnTo>
                <a:lnTo>
                  <a:pt x="3368687" y="1018553"/>
                </a:lnTo>
                <a:lnTo>
                  <a:pt x="3369652" y="1016670"/>
                </a:lnTo>
                <a:lnTo>
                  <a:pt x="3370296" y="1015101"/>
                </a:lnTo>
                <a:lnTo>
                  <a:pt x="3370940" y="1013845"/>
                </a:lnTo>
                <a:lnTo>
                  <a:pt x="3370296" y="1012904"/>
                </a:lnTo>
                <a:lnTo>
                  <a:pt x="3369652" y="1012276"/>
                </a:lnTo>
                <a:lnTo>
                  <a:pt x="3368365" y="1011962"/>
                </a:lnTo>
                <a:lnTo>
                  <a:pt x="3367077" y="1011649"/>
                </a:lnTo>
                <a:lnTo>
                  <a:pt x="3358062" y="1011021"/>
                </a:lnTo>
                <a:lnTo>
                  <a:pt x="3351624" y="1010080"/>
                </a:lnTo>
                <a:lnTo>
                  <a:pt x="3348726" y="1009138"/>
                </a:lnTo>
                <a:lnTo>
                  <a:pt x="3344863" y="1008197"/>
                </a:lnTo>
                <a:lnTo>
                  <a:pt x="3346151" y="1006314"/>
                </a:lnTo>
                <a:lnTo>
                  <a:pt x="3347760" y="1005059"/>
                </a:lnTo>
                <a:lnTo>
                  <a:pt x="3349692" y="1004431"/>
                </a:lnTo>
                <a:lnTo>
                  <a:pt x="3351624" y="1003803"/>
                </a:lnTo>
                <a:lnTo>
                  <a:pt x="3353233" y="1003489"/>
                </a:lnTo>
                <a:lnTo>
                  <a:pt x="3355165" y="1003489"/>
                </a:lnTo>
                <a:lnTo>
                  <a:pt x="3358384" y="1003489"/>
                </a:lnTo>
                <a:lnTo>
                  <a:pt x="3360638" y="1003489"/>
                </a:lnTo>
                <a:lnTo>
                  <a:pt x="3361282" y="1003176"/>
                </a:lnTo>
                <a:lnTo>
                  <a:pt x="3361282" y="1002862"/>
                </a:lnTo>
                <a:lnTo>
                  <a:pt x="3360960" y="1001920"/>
                </a:lnTo>
                <a:lnTo>
                  <a:pt x="3360316" y="1000979"/>
                </a:lnTo>
                <a:lnTo>
                  <a:pt x="3356453" y="996899"/>
                </a:lnTo>
                <a:lnTo>
                  <a:pt x="3361282" y="996899"/>
                </a:lnTo>
                <a:lnTo>
                  <a:pt x="3365145" y="996272"/>
                </a:lnTo>
                <a:lnTo>
                  <a:pt x="3366433" y="995958"/>
                </a:lnTo>
                <a:lnTo>
                  <a:pt x="3367399" y="995330"/>
                </a:lnTo>
                <a:lnTo>
                  <a:pt x="3368365" y="994703"/>
                </a:lnTo>
                <a:close/>
                <a:moveTo>
                  <a:pt x="3211281" y="987383"/>
                </a:moveTo>
                <a:lnTo>
                  <a:pt x="3211281" y="989906"/>
                </a:lnTo>
                <a:lnTo>
                  <a:pt x="3212224" y="992114"/>
                </a:lnTo>
                <a:lnTo>
                  <a:pt x="3213795" y="994953"/>
                </a:lnTo>
                <a:lnTo>
                  <a:pt x="3215366" y="997791"/>
                </a:lnTo>
                <a:lnTo>
                  <a:pt x="3220393" y="1003468"/>
                </a:lnTo>
                <a:lnTo>
                  <a:pt x="3225106" y="1009145"/>
                </a:lnTo>
                <a:lnTo>
                  <a:pt x="3227305" y="1011984"/>
                </a:lnTo>
                <a:lnTo>
                  <a:pt x="3228876" y="1015138"/>
                </a:lnTo>
                <a:lnTo>
                  <a:pt x="3230133" y="1017977"/>
                </a:lnTo>
                <a:lnTo>
                  <a:pt x="3231075" y="1020500"/>
                </a:lnTo>
                <a:lnTo>
                  <a:pt x="3231075" y="1022077"/>
                </a:lnTo>
                <a:lnTo>
                  <a:pt x="3231075" y="1023338"/>
                </a:lnTo>
                <a:lnTo>
                  <a:pt x="3230447" y="1024600"/>
                </a:lnTo>
                <a:lnTo>
                  <a:pt x="3229819" y="1025862"/>
                </a:lnTo>
                <a:lnTo>
                  <a:pt x="3228876" y="1027123"/>
                </a:lnTo>
                <a:lnTo>
                  <a:pt x="3227933" y="1028069"/>
                </a:lnTo>
                <a:lnTo>
                  <a:pt x="3226677" y="1029646"/>
                </a:lnTo>
                <a:lnTo>
                  <a:pt x="3225106" y="1030593"/>
                </a:lnTo>
                <a:lnTo>
                  <a:pt x="3225420" y="1031854"/>
                </a:lnTo>
                <a:lnTo>
                  <a:pt x="3226362" y="1032485"/>
                </a:lnTo>
                <a:lnTo>
                  <a:pt x="3227619" y="1033116"/>
                </a:lnTo>
                <a:lnTo>
                  <a:pt x="3228876" y="1033431"/>
                </a:lnTo>
                <a:lnTo>
                  <a:pt x="3232332" y="1033431"/>
                </a:lnTo>
                <a:lnTo>
                  <a:pt x="3235788" y="1032800"/>
                </a:lnTo>
                <a:lnTo>
                  <a:pt x="3239559" y="1031539"/>
                </a:lnTo>
                <a:lnTo>
                  <a:pt x="3242072" y="1030277"/>
                </a:lnTo>
                <a:lnTo>
                  <a:pt x="3243015" y="1029646"/>
                </a:lnTo>
                <a:lnTo>
                  <a:pt x="3243329" y="1029331"/>
                </a:lnTo>
                <a:lnTo>
                  <a:pt x="3243015" y="1031223"/>
                </a:lnTo>
                <a:lnTo>
                  <a:pt x="3243329" y="1034693"/>
                </a:lnTo>
                <a:lnTo>
                  <a:pt x="3243957" y="1039108"/>
                </a:lnTo>
                <a:lnTo>
                  <a:pt x="3244900" y="1042893"/>
                </a:lnTo>
                <a:lnTo>
                  <a:pt x="3247728" y="1051724"/>
                </a:lnTo>
                <a:lnTo>
                  <a:pt x="3248670" y="1055824"/>
                </a:lnTo>
                <a:lnTo>
                  <a:pt x="3249299" y="1059924"/>
                </a:lnTo>
                <a:lnTo>
                  <a:pt x="3249613" y="1063709"/>
                </a:lnTo>
                <a:lnTo>
                  <a:pt x="3249299" y="1065917"/>
                </a:lnTo>
                <a:lnTo>
                  <a:pt x="3248984" y="1067494"/>
                </a:lnTo>
                <a:lnTo>
                  <a:pt x="3248670" y="1069386"/>
                </a:lnTo>
                <a:lnTo>
                  <a:pt x="3247728" y="1070963"/>
                </a:lnTo>
                <a:lnTo>
                  <a:pt x="3246785" y="1072540"/>
                </a:lnTo>
                <a:lnTo>
                  <a:pt x="3244900" y="1074117"/>
                </a:lnTo>
                <a:lnTo>
                  <a:pt x="3243329" y="1075694"/>
                </a:lnTo>
                <a:lnTo>
                  <a:pt x="3241444" y="1076956"/>
                </a:lnTo>
                <a:lnTo>
                  <a:pt x="3239244" y="1078218"/>
                </a:lnTo>
                <a:lnTo>
                  <a:pt x="3236102" y="1079164"/>
                </a:lnTo>
                <a:lnTo>
                  <a:pt x="3232961" y="1080110"/>
                </a:lnTo>
                <a:lnTo>
                  <a:pt x="3229190" y="1081371"/>
                </a:lnTo>
                <a:lnTo>
                  <a:pt x="3225420" y="1082002"/>
                </a:lnTo>
                <a:lnTo>
                  <a:pt x="3220707" y="1082633"/>
                </a:lnTo>
                <a:lnTo>
                  <a:pt x="3220079" y="1081687"/>
                </a:lnTo>
                <a:lnTo>
                  <a:pt x="3220079" y="1080741"/>
                </a:lnTo>
                <a:lnTo>
                  <a:pt x="3220079" y="1079794"/>
                </a:lnTo>
                <a:lnTo>
                  <a:pt x="3220393" y="1079164"/>
                </a:lnTo>
                <a:lnTo>
                  <a:pt x="3221021" y="1078533"/>
                </a:lnTo>
                <a:lnTo>
                  <a:pt x="3221964" y="1078218"/>
                </a:lnTo>
                <a:lnTo>
                  <a:pt x="3224792" y="1077587"/>
                </a:lnTo>
                <a:lnTo>
                  <a:pt x="3227619" y="1077271"/>
                </a:lnTo>
                <a:lnTo>
                  <a:pt x="3231390" y="1076956"/>
                </a:lnTo>
                <a:lnTo>
                  <a:pt x="3239244" y="1076641"/>
                </a:lnTo>
                <a:lnTo>
                  <a:pt x="3233903" y="1075694"/>
                </a:lnTo>
                <a:lnTo>
                  <a:pt x="3229190" y="1074748"/>
                </a:lnTo>
                <a:lnTo>
                  <a:pt x="3225106" y="1073486"/>
                </a:lnTo>
                <a:lnTo>
                  <a:pt x="3221335" y="1071910"/>
                </a:lnTo>
                <a:lnTo>
                  <a:pt x="3217879" y="1070333"/>
                </a:lnTo>
                <a:lnTo>
                  <a:pt x="3214423" y="1068756"/>
                </a:lnTo>
                <a:lnTo>
                  <a:pt x="3211595" y="1066863"/>
                </a:lnTo>
                <a:lnTo>
                  <a:pt x="3209082" y="1064655"/>
                </a:lnTo>
                <a:lnTo>
                  <a:pt x="3203741" y="1060871"/>
                </a:lnTo>
                <a:lnTo>
                  <a:pt x="3199028" y="1056455"/>
                </a:lnTo>
                <a:lnTo>
                  <a:pt x="3194001" y="1052355"/>
                </a:lnTo>
                <a:lnTo>
                  <a:pt x="3189288" y="1047939"/>
                </a:lnTo>
                <a:lnTo>
                  <a:pt x="3194001" y="1049201"/>
                </a:lnTo>
                <a:lnTo>
                  <a:pt x="3200284" y="1049832"/>
                </a:lnTo>
                <a:lnTo>
                  <a:pt x="3207197" y="1050147"/>
                </a:lnTo>
                <a:lnTo>
                  <a:pt x="3215366" y="1049832"/>
                </a:lnTo>
                <a:lnTo>
                  <a:pt x="3212852" y="1047309"/>
                </a:lnTo>
                <a:lnTo>
                  <a:pt x="3210653" y="1045101"/>
                </a:lnTo>
                <a:lnTo>
                  <a:pt x="3209082" y="1042578"/>
                </a:lnTo>
                <a:lnTo>
                  <a:pt x="3208454" y="1041631"/>
                </a:lnTo>
                <a:lnTo>
                  <a:pt x="3208139" y="1040685"/>
                </a:lnTo>
                <a:lnTo>
                  <a:pt x="3208139" y="1039739"/>
                </a:lnTo>
                <a:lnTo>
                  <a:pt x="3209082" y="1038793"/>
                </a:lnTo>
                <a:lnTo>
                  <a:pt x="3209710" y="1037847"/>
                </a:lnTo>
                <a:lnTo>
                  <a:pt x="3210653" y="1036900"/>
                </a:lnTo>
                <a:lnTo>
                  <a:pt x="3211910" y="1035954"/>
                </a:lnTo>
                <a:lnTo>
                  <a:pt x="3213795" y="1035008"/>
                </a:lnTo>
                <a:lnTo>
                  <a:pt x="3218822" y="1033431"/>
                </a:lnTo>
                <a:lnTo>
                  <a:pt x="3215366" y="1031539"/>
                </a:lnTo>
                <a:lnTo>
                  <a:pt x="3212852" y="1029646"/>
                </a:lnTo>
                <a:lnTo>
                  <a:pt x="3210653" y="1026808"/>
                </a:lnTo>
                <a:lnTo>
                  <a:pt x="3208454" y="1024600"/>
                </a:lnTo>
                <a:lnTo>
                  <a:pt x="3207197" y="1021446"/>
                </a:lnTo>
                <a:lnTo>
                  <a:pt x="3206568" y="1018607"/>
                </a:lnTo>
                <a:lnTo>
                  <a:pt x="3205940" y="1015769"/>
                </a:lnTo>
                <a:lnTo>
                  <a:pt x="3205626" y="1012299"/>
                </a:lnTo>
                <a:lnTo>
                  <a:pt x="3205940" y="1009461"/>
                </a:lnTo>
                <a:lnTo>
                  <a:pt x="3206254" y="1005992"/>
                </a:lnTo>
                <a:lnTo>
                  <a:pt x="3207511" y="999368"/>
                </a:lnTo>
                <a:lnTo>
                  <a:pt x="3209396" y="993376"/>
                </a:lnTo>
                <a:close/>
                <a:moveTo>
                  <a:pt x="3072150" y="984219"/>
                </a:moveTo>
                <a:lnTo>
                  <a:pt x="3067420" y="988703"/>
                </a:lnTo>
                <a:lnTo>
                  <a:pt x="3064897" y="990945"/>
                </a:lnTo>
                <a:lnTo>
                  <a:pt x="3062059" y="993507"/>
                </a:lnTo>
                <a:lnTo>
                  <a:pt x="3067420" y="996069"/>
                </a:lnTo>
                <a:lnTo>
                  <a:pt x="3069942" y="997350"/>
                </a:lnTo>
                <a:lnTo>
                  <a:pt x="3071519" y="998952"/>
                </a:lnTo>
                <a:lnTo>
                  <a:pt x="3072780" y="1000233"/>
                </a:lnTo>
                <a:lnTo>
                  <a:pt x="3073726" y="1001514"/>
                </a:lnTo>
                <a:lnTo>
                  <a:pt x="3074357" y="1003115"/>
                </a:lnTo>
                <a:lnTo>
                  <a:pt x="3074988" y="1004397"/>
                </a:lnTo>
                <a:lnTo>
                  <a:pt x="3074988" y="1006318"/>
                </a:lnTo>
                <a:lnTo>
                  <a:pt x="3074988" y="1007920"/>
                </a:lnTo>
                <a:lnTo>
                  <a:pt x="3074672" y="1011443"/>
                </a:lnTo>
                <a:lnTo>
                  <a:pt x="3072780" y="1020731"/>
                </a:lnTo>
                <a:lnTo>
                  <a:pt x="3068997" y="1020411"/>
                </a:lnTo>
                <a:lnTo>
                  <a:pt x="3065528" y="1020091"/>
                </a:lnTo>
                <a:lnTo>
                  <a:pt x="3062375" y="1019130"/>
                </a:lnTo>
                <a:lnTo>
                  <a:pt x="3058906" y="1018169"/>
                </a:lnTo>
                <a:lnTo>
                  <a:pt x="3056068" y="1016888"/>
                </a:lnTo>
                <a:lnTo>
                  <a:pt x="3053230" y="1015607"/>
                </a:lnTo>
                <a:lnTo>
                  <a:pt x="3048500" y="1012404"/>
                </a:lnTo>
                <a:lnTo>
                  <a:pt x="3044086" y="1010482"/>
                </a:lnTo>
                <a:lnTo>
                  <a:pt x="3041878" y="1009521"/>
                </a:lnTo>
                <a:lnTo>
                  <a:pt x="3039986" y="1009521"/>
                </a:lnTo>
                <a:lnTo>
                  <a:pt x="3038094" y="1009521"/>
                </a:lnTo>
                <a:lnTo>
                  <a:pt x="3036202" y="1010162"/>
                </a:lnTo>
                <a:lnTo>
                  <a:pt x="3034626" y="1011443"/>
                </a:lnTo>
                <a:lnTo>
                  <a:pt x="3033049" y="1013365"/>
                </a:lnTo>
                <a:lnTo>
                  <a:pt x="3030842" y="1012084"/>
                </a:lnTo>
                <a:lnTo>
                  <a:pt x="3029896" y="1010802"/>
                </a:lnTo>
                <a:lnTo>
                  <a:pt x="3029580" y="1010162"/>
                </a:lnTo>
                <a:lnTo>
                  <a:pt x="3029580" y="1009521"/>
                </a:lnTo>
                <a:lnTo>
                  <a:pt x="3030211" y="1008240"/>
                </a:lnTo>
                <a:lnTo>
                  <a:pt x="3031157" y="1007279"/>
                </a:lnTo>
                <a:lnTo>
                  <a:pt x="3033049" y="1005678"/>
                </a:lnTo>
                <a:lnTo>
                  <a:pt x="3036202" y="1003436"/>
                </a:lnTo>
                <a:lnTo>
                  <a:pt x="3037464" y="1002155"/>
                </a:lnTo>
                <a:lnTo>
                  <a:pt x="3038725" y="1000873"/>
                </a:lnTo>
                <a:lnTo>
                  <a:pt x="3039356" y="999592"/>
                </a:lnTo>
                <a:lnTo>
                  <a:pt x="3039356" y="997991"/>
                </a:lnTo>
                <a:lnTo>
                  <a:pt x="3038410" y="996710"/>
                </a:lnTo>
                <a:lnTo>
                  <a:pt x="3036518" y="995108"/>
                </a:lnTo>
                <a:lnTo>
                  <a:pt x="3033680" y="993507"/>
                </a:lnTo>
                <a:lnTo>
                  <a:pt x="3028950" y="991905"/>
                </a:lnTo>
                <a:lnTo>
                  <a:pt x="3036518" y="992866"/>
                </a:lnTo>
                <a:lnTo>
                  <a:pt x="3043455" y="993187"/>
                </a:lnTo>
                <a:lnTo>
                  <a:pt x="3049761" y="992866"/>
                </a:lnTo>
                <a:lnTo>
                  <a:pt x="3055437" y="992226"/>
                </a:lnTo>
                <a:lnTo>
                  <a:pt x="3060483" y="990304"/>
                </a:lnTo>
                <a:lnTo>
                  <a:pt x="3064897" y="988703"/>
                </a:lnTo>
                <a:lnTo>
                  <a:pt x="3068997" y="986781"/>
                </a:lnTo>
                <a:close/>
                <a:moveTo>
                  <a:pt x="2764185" y="982630"/>
                </a:moveTo>
                <a:lnTo>
                  <a:pt x="2766746" y="982630"/>
                </a:lnTo>
                <a:lnTo>
                  <a:pt x="2768987" y="983265"/>
                </a:lnTo>
                <a:lnTo>
                  <a:pt x="2770588" y="984535"/>
                </a:lnTo>
                <a:lnTo>
                  <a:pt x="2771548" y="985805"/>
                </a:lnTo>
                <a:lnTo>
                  <a:pt x="2772189" y="987075"/>
                </a:lnTo>
                <a:lnTo>
                  <a:pt x="2773790" y="990568"/>
                </a:lnTo>
                <a:lnTo>
                  <a:pt x="2774430" y="992790"/>
                </a:lnTo>
                <a:lnTo>
                  <a:pt x="2775711" y="994695"/>
                </a:lnTo>
                <a:lnTo>
                  <a:pt x="2777311" y="996283"/>
                </a:lnTo>
                <a:lnTo>
                  <a:pt x="2779553" y="997870"/>
                </a:lnTo>
                <a:lnTo>
                  <a:pt x="2782114" y="999775"/>
                </a:lnTo>
                <a:lnTo>
                  <a:pt x="2786276" y="1000728"/>
                </a:lnTo>
                <a:lnTo>
                  <a:pt x="2790759" y="1001363"/>
                </a:lnTo>
                <a:lnTo>
                  <a:pt x="2796522" y="1001363"/>
                </a:lnTo>
                <a:lnTo>
                  <a:pt x="2798122" y="1001998"/>
                </a:lnTo>
                <a:lnTo>
                  <a:pt x="2798763" y="1002315"/>
                </a:lnTo>
                <a:lnTo>
                  <a:pt x="2798763" y="1002633"/>
                </a:lnTo>
                <a:lnTo>
                  <a:pt x="2797482" y="1002950"/>
                </a:lnTo>
                <a:lnTo>
                  <a:pt x="2793960" y="1003268"/>
                </a:lnTo>
                <a:lnTo>
                  <a:pt x="2788197" y="1003268"/>
                </a:lnTo>
                <a:lnTo>
                  <a:pt x="2781794" y="1003585"/>
                </a:lnTo>
                <a:lnTo>
                  <a:pt x="2775390" y="1004538"/>
                </a:lnTo>
                <a:lnTo>
                  <a:pt x="2772189" y="1004855"/>
                </a:lnTo>
                <a:lnTo>
                  <a:pt x="2769627" y="1005808"/>
                </a:lnTo>
                <a:lnTo>
                  <a:pt x="2766746" y="1006760"/>
                </a:lnTo>
                <a:lnTo>
                  <a:pt x="2764825" y="1008030"/>
                </a:lnTo>
                <a:lnTo>
                  <a:pt x="2765785" y="1003903"/>
                </a:lnTo>
                <a:lnTo>
                  <a:pt x="2766106" y="1000410"/>
                </a:lnTo>
                <a:lnTo>
                  <a:pt x="2766106" y="996918"/>
                </a:lnTo>
                <a:lnTo>
                  <a:pt x="2765785" y="993743"/>
                </a:lnTo>
                <a:lnTo>
                  <a:pt x="2765145" y="990250"/>
                </a:lnTo>
                <a:lnTo>
                  <a:pt x="2764185" y="987710"/>
                </a:lnTo>
                <a:lnTo>
                  <a:pt x="2762584" y="985488"/>
                </a:lnTo>
                <a:lnTo>
                  <a:pt x="2760663" y="983265"/>
                </a:lnTo>
                <a:close/>
                <a:moveTo>
                  <a:pt x="3449466" y="974711"/>
                </a:moveTo>
                <a:lnTo>
                  <a:pt x="3454056" y="975954"/>
                </a:lnTo>
                <a:lnTo>
                  <a:pt x="3457334" y="977817"/>
                </a:lnTo>
                <a:lnTo>
                  <a:pt x="3460285" y="979370"/>
                </a:lnTo>
                <a:lnTo>
                  <a:pt x="3462252" y="980923"/>
                </a:lnTo>
                <a:lnTo>
                  <a:pt x="3463892" y="982476"/>
                </a:lnTo>
                <a:lnTo>
                  <a:pt x="3464875" y="984029"/>
                </a:lnTo>
                <a:lnTo>
                  <a:pt x="3466187" y="985893"/>
                </a:lnTo>
                <a:lnTo>
                  <a:pt x="3466842" y="987446"/>
                </a:lnTo>
                <a:lnTo>
                  <a:pt x="3467826" y="990863"/>
                </a:lnTo>
                <a:lnTo>
                  <a:pt x="3469137" y="994900"/>
                </a:lnTo>
                <a:lnTo>
                  <a:pt x="3469793" y="996764"/>
                </a:lnTo>
                <a:lnTo>
                  <a:pt x="3471104" y="998627"/>
                </a:lnTo>
                <a:lnTo>
                  <a:pt x="3472744" y="1001112"/>
                </a:lnTo>
                <a:lnTo>
                  <a:pt x="3475039" y="1003286"/>
                </a:lnTo>
                <a:lnTo>
                  <a:pt x="3470777" y="1003286"/>
                </a:lnTo>
                <a:lnTo>
                  <a:pt x="3467826" y="1002665"/>
                </a:lnTo>
                <a:lnTo>
                  <a:pt x="3464875" y="1001423"/>
                </a:lnTo>
                <a:lnTo>
                  <a:pt x="3462908" y="1000491"/>
                </a:lnTo>
                <a:lnTo>
                  <a:pt x="3460613" y="999559"/>
                </a:lnTo>
                <a:lnTo>
                  <a:pt x="3457007" y="998317"/>
                </a:lnTo>
                <a:lnTo>
                  <a:pt x="3453072" y="998317"/>
                </a:lnTo>
                <a:lnTo>
                  <a:pt x="3447171" y="998627"/>
                </a:lnTo>
                <a:lnTo>
                  <a:pt x="3450121" y="997385"/>
                </a:lnTo>
                <a:lnTo>
                  <a:pt x="3452089" y="995832"/>
                </a:lnTo>
                <a:lnTo>
                  <a:pt x="3453072" y="994590"/>
                </a:lnTo>
                <a:lnTo>
                  <a:pt x="3453072" y="993037"/>
                </a:lnTo>
                <a:lnTo>
                  <a:pt x="3452744" y="991173"/>
                </a:lnTo>
                <a:lnTo>
                  <a:pt x="3451761" y="989620"/>
                </a:lnTo>
                <a:lnTo>
                  <a:pt x="3448810" y="986514"/>
                </a:lnTo>
                <a:lnTo>
                  <a:pt x="3446187" y="983098"/>
                </a:lnTo>
                <a:lnTo>
                  <a:pt x="3445204" y="981855"/>
                </a:lnTo>
                <a:lnTo>
                  <a:pt x="3444876" y="980302"/>
                </a:lnTo>
                <a:lnTo>
                  <a:pt x="3444876" y="978749"/>
                </a:lnTo>
                <a:lnTo>
                  <a:pt x="3445531" y="977507"/>
                </a:lnTo>
                <a:lnTo>
                  <a:pt x="3446843" y="975954"/>
                </a:lnTo>
                <a:close/>
                <a:moveTo>
                  <a:pt x="2250354" y="968362"/>
                </a:moveTo>
                <a:lnTo>
                  <a:pt x="2253240" y="969672"/>
                </a:lnTo>
                <a:lnTo>
                  <a:pt x="2255485" y="971310"/>
                </a:lnTo>
                <a:lnTo>
                  <a:pt x="2257409" y="972621"/>
                </a:lnTo>
                <a:lnTo>
                  <a:pt x="2258692" y="974586"/>
                </a:lnTo>
                <a:lnTo>
                  <a:pt x="2259013" y="976224"/>
                </a:lnTo>
                <a:lnTo>
                  <a:pt x="2258692" y="978190"/>
                </a:lnTo>
                <a:lnTo>
                  <a:pt x="2258051" y="980155"/>
                </a:lnTo>
                <a:lnTo>
                  <a:pt x="2256447" y="981793"/>
                </a:lnTo>
                <a:lnTo>
                  <a:pt x="2254524" y="983431"/>
                </a:lnTo>
                <a:lnTo>
                  <a:pt x="2251957" y="985396"/>
                </a:lnTo>
                <a:lnTo>
                  <a:pt x="2249071" y="986379"/>
                </a:lnTo>
                <a:lnTo>
                  <a:pt x="2245544" y="987689"/>
                </a:lnTo>
                <a:lnTo>
                  <a:pt x="2241695" y="988345"/>
                </a:lnTo>
                <a:lnTo>
                  <a:pt x="2237205" y="989000"/>
                </a:lnTo>
                <a:lnTo>
                  <a:pt x="2232394" y="989000"/>
                </a:lnTo>
                <a:lnTo>
                  <a:pt x="2227263" y="988672"/>
                </a:lnTo>
                <a:lnTo>
                  <a:pt x="2228546" y="987362"/>
                </a:lnTo>
                <a:lnTo>
                  <a:pt x="2230149" y="986379"/>
                </a:lnTo>
                <a:lnTo>
                  <a:pt x="2233998" y="983758"/>
                </a:lnTo>
                <a:lnTo>
                  <a:pt x="2242015" y="979827"/>
                </a:lnTo>
                <a:lnTo>
                  <a:pt x="2245222" y="977534"/>
                </a:lnTo>
                <a:lnTo>
                  <a:pt x="2246826" y="975896"/>
                </a:lnTo>
                <a:lnTo>
                  <a:pt x="2248109" y="974586"/>
                </a:lnTo>
                <a:lnTo>
                  <a:pt x="2249392" y="973276"/>
                </a:lnTo>
                <a:lnTo>
                  <a:pt x="2250033" y="971965"/>
                </a:lnTo>
                <a:lnTo>
                  <a:pt x="2250354" y="970327"/>
                </a:lnTo>
                <a:close/>
                <a:moveTo>
                  <a:pt x="4433103" y="966755"/>
                </a:moveTo>
                <a:lnTo>
                  <a:pt x="4437277" y="969613"/>
                </a:lnTo>
                <a:lnTo>
                  <a:pt x="4440167" y="972470"/>
                </a:lnTo>
                <a:lnTo>
                  <a:pt x="4443057" y="975645"/>
                </a:lnTo>
                <a:lnTo>
                  <a:pt x="4444662" y="979138"/>
                </a:lnTo>
                <a:lnTo>
                  <a:pt x="4445946" y="982630"/>
                </a:lnTo>
                <a:lnTo>
                  <a:pt x="4446588" y="986758"/>
                </a:lnTo>
                <a:lnTo>
                  <a:pt x="4446588" y="990250"/>
                </a:lnTo>
                <a:lnTo>
                  <a:pt x="4446267" y="994378"/>
                </a:lnTo>
                <a:lnTo>
                  <a:pt x="4444983" y="997870"/>
                </a:lnTo>
                <a:lnTo>
                  <a:pt x="4443378" y="1001998"/>
                </a:lnTo>
                <a:lnTo>
                  <a:pt x="4441451" y="1005491"/>
                </a:lnTo>
                <a:lnTo>
                  <a:pt x="4438562" y="1009301"/>
                </a:lnTo>
                <a:lnTo>
                  <a:pt x="4435351" y="1012793"/>
                </a:lnTo>
                <a:lnTo>
                  <a:pt x="4431498" y="1016286"/>
                </a:lnTo>
                <a:lnTo>
                  <a:pt x="4427645" y="1019143"/>
                </a:lnTo>
                <a:lnTo>
                  <a:pt x="4422829" y="1022318"/>
                </a:lnTo>
                <a:lnTo>
                  <a:pt x="4421224" y="1020413"/>
                </a:lnTo>
                <a:lnTo>
                  <a:pt x="4419940" y="1019143"/>
                </a:lnTo>
                <a:lnTo>
                  <a:pt x="4419298" y="1017556"/>
                </a:lnTo>
                <a:lnTo>
                  <a:pt x="4418334" y="1016286"/>
                </a:lnTo>
                <a:lnTo>
                  <a:pt x="4418013" y="1014698"/>
                </a:lnTo>
                <a:lnTo>
                  <a:pt x="4418013" y="1012793"/>
                </a:lnTo>
                <a:lnTo>
                  <a:pt x="4418334" y="1011523"/>
                </a:lnTo>
                <a:lnTo>
                  <a:pt x="4419298" y="1009936"/>
                </a:lnTo>
                <a:lnTo>
                  <a:pt x="4420582" y="1007078"/>
                </a:lnTo>
                <a:lnTo>
                  <a:pt x="4422829" y="1003903"/>
                </a:lnTo>
                <a:lnTo>
                  <a:pt x="4428287" y="997553"/>
                </a:lnTo>
                <a:lnTo>
                  <a:pt x="4430856" y="994378"/>
                </a:lnTo>
                <a:lnTo>
                  <a:pt x="4433103" y="990885"/>
                </a:lnTo>
                <a:lnTo>
                  <a:pt x="4435672" y="987393"/>
                </a:lnTo>
                <a:lnTo>
                  <a:pt x="4437277" y="983583"/>
                </a:lnTo>
                <a:lnTo>
                  <a:pt x="4437598" y="981678"/>
                </a:lnTo>
                <a:lnTo>
                  <a:pt x="4437919" y="979773"/>
                </a:lnTo>
                <a:lnTo>
                  <a:pt x="4437919" y="977868"/>
                </a:lnTo>
                <a:lnTo>
                  <a:pt x="4437598" y="975645"/>
                </a:lnTo>
                <a:lnTo>
                  <a:pt x="4436956" y="973740"/>
                </a:lnTo>
                <a:lnTo>
                  <a:pt x="4436314" y="971518"/>
                </a:lnTo>
                <a:lnTo>
                  <a:pt x="4435030" y="968978"/>
                </a:lnTo>
                <a:close/>
                <a:moveTo>
                  <a:pt x="3219133" y="958837"/>
                </a:moveTo>
                <a:lnTo>
                  <a:pt x="3222626" y="981062"/>
                </a:lnTo>
                <a:lnTo>
                  <a:pt x="3217863" y="981062"/>
                </a:lnTo>
                <a:lnTo>
                  <a:pt x="3213736" y="980418"/>
                </a:lnTo>
                <a:lnTo>
                  <a:pt x="3210243" y="979773"/>
                </a:lnTo>
                <a:lnTo>
                  <a:pt x="3207068" y="978485"/>
                </a:lnTo>
                <a:lnTo>
                  <a:pt x="3204845" y="976552"/>
                </a:lnTo>
                <a:lnTo>
                  <a:pt x="3203258" y="974942"/>
                </a:lnTo>
                <a:lnTo>
                  <a:pt x="3202305" y="973009"/>
                </a:lnTo>
                <a:lnTo>
                  <a:pt x="3201988" y="971077"/>
                </a:lnTo>
                <a:lnTo>
                  <a:pt x="3201988" y="968822"/>
                </a:lnTo>
                <a:lnTo>
                  <a:pt x="3202623" y="966889"/>
                </a:lnTo>
                <a:lnTo>
                  <a:pt x="3203893" y="964957"/>
                </a:lnTo>
                <a:lnTo>
                  <a:pt x="3205798" y="963346"/>
                </a:lnTo>
                <a:lnTo>
                  <a:pt x="3208655" y="961414"/>
                </a:lnTo>
                <a:lnTo>
                  <a:pt x="3211513" y="960125"/>
                </a:lnTo>
                <a:lnTo>
                  <a:pt x="3215006" y="959159"/>
                </a:lnTo>
                <a:close/>
                <a:moveTo>
                  <a:pt x="3036545" y="958837"/>
                </a:moveTo>
                <a:lnTo>
                  <a:pt x="3038948" y="960151"/>
                </a:lnTo>
                <a:lnTo>
                  <a:pt x="3041050" y="961464"/>
                </a:lnTo>
                <a:lnTo>
                  <a:pt x="3041651" y="963107"/>
                </a:lnTo>
                <a:lnTo>
                  <a:pt x="3041651" y="964749"/>
                </a:lnTo>
                <a:lnTo>
                  <a:pt x="3041350" y="966391"/>
                </a:lnTo>
                <a:lnTo>
                  <a:pt x="3040149" y="968033"/>
                </a:lnTo>
                <a:lnTo>
                  <a:pt x="3036845" y="971646"/>
                </a:lnTo>
                <a:lnTo>
                  <a:pt x="3033542" y="975259"/>
                </a:lnTo>
                <a:lnTo>
                  <a:pt x="3031439" y="977558"/>
                </a:lnTo>
                <a:lnTo>
                  <a:pt x="3029938" y="979201"/>
                </a:lnTo>
                <a:lnTo>
                  <a:pt x="3029037" y="981171"/>
                </a:lnTo>
                <a:lnTo>
                  <a:pt x="3028136" y="983142"/>
                </a:lnTo>
                <a:lnTo>
                  <a:pt x="3028136" y="985441"/>
                </a:lnTo>
                <a:lnTo>
                  <a:pt x="3028736" y="987412"/>
                </a:lnTo>
                <a:lnTo>
                  <a:pt x="3026033" y="986098"/>
                </a:lnTo>
                <a:lnTo>
                  <a:pt x="3023630" y="984127"/>
                </a:lnTo>
                <a:lnTo>
                  <a:pt x="3021828" y="982485"/>
                </a:lnTo>
                <a:lnTo>
                  <a:pt x="3020627" y="980514"/>
                </a:lnTo>
                <a:lnTo>
                  <a:pt x="3019726" y="978215"/>
                </a:lnTo>
                <a:lnTo>
                  <a:pt x="3019426" y="975916"/>
                </a:lnTo>
                <a:lnTo>
                  <a:pt x="3019426" y="973617"/>
                </a:lnTo>
                <a:lnTo>
                  <a:pt x="3019726" y="971318"/>
                </a:lnTo>
                <a:lnTo>
                  <a:pt x="3020627" y="968690"/>
                </a:lnTo>
                <a:lnTo>
                  <a:pt x="3021828" y="966720"/>
                </a:lnTo>
                <a:lnTo>
                  <a:pt x="3023330" y="964749"/>
                </a:lnTo>
                <a:lnTo>
                  <a:pt x="3025132" y="963107"/>
                </a:lnTo>
                <a:lnTo>
                  <a:pt x="3027835" y="961464"/>
                </a:lnTo>
                <a:lnTo>
                  <a:pt x="3030238" y="960151"/>
                </a:lnTo>
                <a:lnTo>
                  <a:pt x="3033542" y="959165"/>
                </a:lnTo>
                <a:close/>
                <a:moveTo>
                  <a:pt x="3343276" y="955662"/>
                </a:moveTo>
                <a:lnTo>
                  <a:pt x="3348356" y="956297"/>
                </a:lnTo>
                <a:lnTo>
                  <a:pt x="3353118" y="956932"/>
                </a:lnTo>
                <a:lnTo>
                  <a:pt x="3357563" y="958202"/>
                </a:lnTo>
                <a:lnTo>
                  <a:pt x="3361056" y="959472"/>
                </a:lnTo>
                <a:lnTo>
                  <a:pt x="3364231" y="961059"/>
                </a:lnTo>
                <a:lnTo>
                  <a:pt x="3366771" y="963282"/>
                </a:lnTo>
                <a:lnTo>
                  <a:pt x="3368993" y="965187"/>
                </a:lnTo>
                <a:lnTo>
                  <a:pt x="3371216" y="967092"/>
                </a:lnTo>
                <a:lnTo>
                  <a:pt x="3372803" y="969314"/>
                </a:lnTo>
                <a:lnTo>
                  <a:pt x="3374073" y="972172"/>
                </a:lnTo>
                <a:lnTo>
                  <a:pt x="3376613" y="977252"/>
                </a:lnTo>
                <a:lnTo>
                  <a:pt x="3379153" y="982014"/>
                </a:lnTo>
                <a:lnTo>
                  <a:pt x="3381376" y="987412"/>
                </a:lnTo>
                <a:lnTo>
                  <a:pt x="3377248" y="986459"/>
                </a:lnTo>
                <a:lnTo>
                  <a:pt x="3374073" y="985189"/>
                </a:lnTo>
                <a:lnTo>
                  <a:pt x="3371533" y="983284"/>
                </a:lnTo>
                <a:lnTo>
                  <a:pt x="3368676" y="981697"/>
                </a:lnTo>
                <a:lnTo>
                  <a:pt x="3365818" y="980109"/>
                </a:lnTo>
                <a:lnTo>
                  <a:pt x="3362643" y="978839"/>
                </a:lnTo>
                <a:lnTo>
                  <a:pt x="3358516" y="977887"/>
                </a:lnTo>
                <a:lnTo>
                  <a:pt x="3353436" y="977252"/>
                </a:lnTo>
                <a:lnTo>
                  <a:pt x="3357881" y="975982"/>
                </a:lnTo>
                <a:lnTo>
                  <a:pt x="3360738" y="974712"/>
                </a:lnTo>
                <a:lnTo>
                  <a:pt x="3362326" y="973759"/>
                </a:lnTo>
                <a:lnTo>
                  <a:pt x="3362643" y="973124"/>
                </a:lnTo>
                <a:lnTo>
                  <a:pt x="3362961" y="972807"/>
                </a:lnTo>
                <a:lnTo>
                  <a:pt x="3362643" y="972172"/>
                </a:lnTo>
                <a:lnTo>
                  <a:pt x="3362643" y="971537"/>
                </a:lnTo>
                <a:lnTo>
                  <a:pt x="3361373" y="970584"/>
                </a:lnTo>
                <a:lnTo>
                  <a:pt x="3359786" y="969314"/>
                </a:lnTo>
                <a:lnTo>
                  <a:pt x="3357563" y="968362"/>
                </a:lnTo>
                <a:lnTo>
                  <a:pt x="3352483" y="965822"/>
                </a:lnTo>
                <a:lnTo>
                  <a:pt x="3349943" y="964552"/>
                </a:lnTo>
                <a:lnTo>
                  <a:pt x="3347403" y="963282"/>
                </a:lnTo>
                <a:lnTo>
                  <a:pt x="3345498" y="961377"/>
                </a:lnTo>
                <a:lnTo>
                  <a:pt x="3344228" y="959472"/>
                </a:lnTo>
                <a:lnTo>
                  <a:pt x="3343593" y="958837"/>
                </a:lnTo>
                <a:lnTo>
                  <a:pt x="3343276" y="957884"/>
                </a:lnTo>
                <a:lnTo>
                  <a:pt x="3343276" y="956614"/>
                </a:lnTo>
                <a:close/>
                <a:moveTo>
                  <a:pt x="4291222" y="938200"/>
                </a:moveTo>
                <a:lnTo>
                  <a:pt x="4295620" y="938200"/>
                </a:lnTo>
                <a:lnTo>
                  <a:pt x="4299341" y="938527"/>
                </a:lnTo>
                <a:lnTo>
                  <a:pt x="4302725" y="939510"/>
                </a:lnTo>
                <a:lnTo>
                  <a:pt x="4305093" y="941148"/>
                </a:lnTo>
                <a:lnTo>
                  <a:pt x="4306785" y="942786"/>
                </a:lnTo>
                <a:lnTo>
                  <a:pt x="4307800" y="944424"/>
                </a:lnTo>
                <a:lnTo>
                  <a:pt x="4308476" y="946717"/>
                </a:lnTo>
                <a:lnTo>
                  <a:pt x="4308476" y="949010"/>
                </a:lnTo>
                <a:lnTo>
                  <a:pt x="4308138" y="950976"/>
                </a:lnTo>
                <a:lnTo>
                  <a:pt x="4306785" y="952941"/>
                </a:lnTo>
                <a:lnTo>
                  <a:pt x="4305093" y="954579"/>
                </a:lnTo>
                <a:lnTo>
                  <a:pt x="4303063" y="956545"/>
                </a:lnTo>
                <a:lnTo>
                  <a:pt x="4299680" y="957855"/>
                </a:lnTo>
                <a:lnTo>
                  <a:pt x="4296635" y="958510"/>
                </a:lnTo>
                <a:lnTo>
                  <a:pt x="4292237" y="958838"/>
                </a:lnTo>
                <a:lnTo>
                  <a:pt x="4287838" y="958510"/>
                </a:lnTo>
                <a:lnTo>
                  <a:pt x="4288515" y="956217"/>
                </a:lnTo>
                <a:lnTo>
                  <a:pt x="4289530" y="953596"/>
                </a:lnTo>
                <a:lnTo>
                  <a:pt x="4291898" y="949338"/>
                </a:lnTo>
                <a:lnTo>
                  <a:pt x="4292575" y="946717"/>
                </a:lnTo>
                <a:lnTo>
                  <a:pt x="4292913" y="944424"/>
                </a:lnTo>
                <a:lnTo>
                  <a:pt x="4292913" y="943113"/>
                </a:lnTo>
                <a:lnTo>
                  <a:pt x="4292575" y="941803"/>
                </a:lnTo>
                <a:lnTo>
                  <a:pt x="4291898" y="939838"/>
                </a:lnTo>
                <a:close/>
                <a:moveTo>
                  <a:pt x="977902" y="931851"/>
                </a:moveTo>
                <a:lnTo>
                  <a:pt x="984964" y="931851"/>
                </a:lnTo>
                <a:lnTo>
                  <a:pt x="990422" y="932780"/>
                </a:lnTo>
                <a:lnTo>
                  <a:pt x="992670" y="933399"/>
                </a:lnTo>
                <a:lnTo>
                  <a:pt x="994917" y="934019"/>
                </a:lnTo>
                <a:lnTo>
                  <a:pt x="998128" y="935568"/>
                </a:lnTo>
                <a:lnTo>
                  <a:pt x="1001018" y="937426"/>
                </a:lnTo>
                <a:lnTo>
                  <a:pt x="1003266" y="939904"/>
                </a:lnTo>
                <a:lnTo>
                  <a:pt x="1006476" y="944551"/>
                </a:lnTo>
                <a:lnTo>
                  <a:pt x="1000054" y="944241"/>
                </a:lnTo>
                <a:lnTo>
                  <a:pt x="994596" y="943931"/>
                </a:lnTo>
                <a:lnTo>
                  <a:pt x="989459" y="943002"/>
                </a:lnTo>
                <a:lnTo>
                  <a:pt x="985286" y="941763"/>
                </a:lnTo>
                <a:lnTo>
                  <a:pt x="983680" y="940834"/>
                </a:lnTo>
                <a:lnTo>
                  <a:pt x="982075" y="939904"/>
                </a:lnTo>
                <a:lnTo>
                  <a:pt x="981111" y="938665"/>
                </a:lnTo>
                <a:lnTo>
                  <a:pt x="980148" y="937426"/>
                </a:lnTo>
                <a:lnTo>
                  <a:pt x="979185" y="936497"/>
                </a:lnTo>
                <a:lnTo>
                  <a:pt x="978222" y="934948"/>
                </a:lnTo>
                <a:lnTo>
                  <a:pt x="978222" y="933709"/>
                </a:lnTo>
                <a:close/>
                <a:moveTo>
                  <a:pt x="3416301" y="928675"/>
                </a:moveTo>
                <a:lnTo>
                  <a:pt x="3422333" y="932099"/>
                </a:lnTo>
                <a:lnTo>
                  <a:pt x="3428683" y="935834"/>
                </a:lnTo>
                <a:lnTo>
                  <a:pt x="3431541" y="937702"/>
                </a:lnTo>
                <a:lnTo>
                  <a:pt x="3434081" y="939570"/>
                </a:lnTo>
                <a:lnTo>
                  <a:pt x="3436621" y="941749"/>
                </a:lnTo>
                <a:lnTo>
                  <a:pt x="3438526" y="944239"/>
                </a:lnTo>
                <a:lnTo>
                  <a:pt x="3434081" y="944239"/>
                </a:lnTo>
                <a:lnTo>
                  <a:pt x="3430906" y="944550"/>
                </a:lnTo>
                <a:lnTo>
                  <a:pt x="3427731" y="944239"/>
                </a:lnTo>
                <a:lnTo>
                  <a:pt x="3425191" y="943928"/>
                </a:lnTo>
                <a:lnTo>
                  <a:pt x="3423286" y="943305"/>
                </a:lnTo>
                <a:lnTo>
                  <a:pt x="3421698" y="942371"/>
                </a:lnTo>
                <a:lnTo>
                  <a:pt x="3420111" y="941437"/>
                </a:lnTo>
                <a:lnTo>
                  <a:pt x="3418841" y="940504"/>
                </a:lnTo>
                <a:lnTo>
                  <a:pt x="3418206" y="938947"/>
                </a:lnTo>
                <a:lnTo>
                  <a:pt x="3417571" y="937702"/>
                </a:lnTo>
                <a:lnTo>
                  <a:pt x="3416936" y="934901"/>
                </a:lnTo>
                <a:close/>
                <a:moveTo>
                  <a:pt x="3227388" y="928675"/>
                </a:moveTo>
                <a:lnTo>
                  <a:pt x="3230205" y="929317"/>
                </a:lnTo>
                <a:lnTo>
                  <a:pt x="3232709" y="929638"/>
                </a:lnTo>
                <a:lnTo>
                  <a:pt x="3237092" y="931242"/>
                </a:lnTo>
                <a:lnTo>
                  <a:pt x="3241474" y="933168"/>
                </a:lnTo>
                <a:lnTo>
                  <a:pt x="3244291" y="933489"/>
                </a:lnTo>
                <a:lnTo>
                  <a:pt x="3247422" y="933809"/>
                </a:lnTo>
                <a:lnTo>
                  <a:pt x="3248361" y="935735"/>
                </a:lnTo>
                <a:lnTo>
                  <a:pt x="3248987" y="937660"/>
                </a:lnTo>
                <a:lnTo>
                  <a:pt x="3249300" y="939264"/>
                </a:lnTo>
                <a:lnTo>
                  <a:pt x="3249613" y="941190"/>
                </a:lnTo>
                <a:lnTo>
                  <a:pt x="3249300" y="942473"/>
                </a:lnTo>
                <a:lnTo>
                  <a:pt x="3248987" y="944078"/>
                </a:lnTo>
                <a:lnTo>
                  <a:pt x="3248048" y="946645"/>
                </a:lnTo>
                <a:lnTo>
                  <a:pt x="3247109" y="949853"/>
                </a:lnTo>
                <a:lnTo>
                  <a:pt x="3245856" y="952420"/>
                </a:lnTo>
                <a:lnTo>
                  <a:pt x="3244917" y="955629"/>
                </a:lnTo>
                <a:lnTo>
                  <a:pt x="3244917" y="957234"/>
                </a:lnTo>
                <a:lnTo>
                  <a:pt x="3244917" y="958838"/>
                </a:lnTo>
                <a:lnTo>
                  <a:pt x="3242413" y="954667"/>
                </a:lnTo>
                <a:lnTo>
                  <a:pt x="3240222" y="951458"/>
                </a:lnTo>
                <a:lnTo>
                  <a:pt x="3237092" y="944719"/>
                </a:lnTo>
                <a:lnTo>
                  <a:pt x="3235526" y="941511"/>
                </a:lnTo>
                <a:lnTo>
                  <a:pt x="3233648" y="937660"/>
                </a:lnTo>
                <a:lnTo>
                  <a:pt x="3231144" y="933809"/>
                </a:lnTo>
                <a:close/>
                <a:moveTo>
                  <a:pt x="3004820" y="927058"/>
                </a:moveTo>
                <a:lnTo>
                  <a:pt x="3006725" y="927372"/>
                </a:lnTo>
                <a:lnTo>
                  <a:pt x="3008313" y="927686"/>
                </a:lnTo>
                <a:lnTo>
                  <a:pt x="3009265" y="928313"/>
                </a:lnTo>
                <a:lnTo>
                  <a:pt x="3009900" y="928940"/>
                </a:lnTo>
                <a:lnTo>
                  <a:pt x="3011170" y="930508"/>
                </a:lnTo>
                <a:lnTo>
                  <a:pt x="3012123" y="932076"/>
                </a:lnTo>
                <a:lnTo>
                  <a:pt x="3013075" y="933330"/>
                </a:lnTo>
                <a:lnTo>
                  <a:pt x="3014028" y="933957"/>
                </a:lnTo>
                <a:lnTo>
                  <a:pt x="3014980" y="933957"/>
                </a:lnTo>
                <a:lnTo>
                  <a:pt x="3016250" y="933957"/>
                </a:lnTo>
                <a:lnTo>
                  <a:pt x="3017203" y="933644"/>
                </a:lnTo>
                <a:lnTo>
                  <a:pt x="3018155" y="933330"/>
                </a:lnTo>
                <a:lnTo>
                  <a:pt x="3018790" y="932389"/>
                </a:lnTo>
                <a:lnTo>
                  <a:pt x="3018790" y="932076"/>
                </a:lnTo>
                <a:lnTo>
                  <a:pt x="3021013" y="932076"/>
                </a:lnTo>
                <a:lnTo>
                  <a:pt x="3022918" y="932076"/>
                </a:lnTo>
                <a:lnTo>
                  <a:pt x="3024188" y="932389"/>
                </a:lnTo>
                <a:lnTo>
                  <a:pt x="3025458" y="933330"/>
                </a:lnTo>
                <a:lnTo>
                  <a:pt x="3026093" y="934271"/>
                </a:lnTo>
                <a:lnTo>
                  <a:pt x="3026728" y="934898"/>
                </a:lnTo>
                <a:lnTo>
                  <a:pt x="3026728" y="937093"/>
                </a:lnTo>
                <a:lnTo>
                  <a:pt x="3026410" y="941797"/>
                </a:lnTo>
                <a:lnTo>
                  <a:pt x="3026410" y="943678"/>
                </a:lnTo>
                <a:lnTo>
                  <a:pt x="3026728" y="944619"/>
                </a:lnTo>
                <a:lnTo>
                  <a:pt x="3027363" y="945246"/>
                </a:lnTo>
                <a:lnTo>
                  <a:pt x="3021965" y="946500"/>
                </a:lnTo>
                <a:lnTo>
                  <a:pt x="3016885" y="948068"/>
                </a:lnTo>
                <a:lnTo>
                  <a:pt x="3012123" y="949323"/>
                </a:lnTo>
                <a:lnTo>
                  <a:pt x="3007043" y="950577"/>
                </a:lnTo>
                <a:lnTo>
                  <a:pt x="3001010" y="951518"/>
                </a:lnTo>
                <a:lnTo>
                  <a:pt x="2994343" y="952458"/>
                </a:lnTo>
                <a:lnTo>
                  <a:pt x="2986088" y="952458"/>
                </a:lnTo>
                <a:lnTo>
                  <a:pt x="2976563" y="952145"/>
                </a:lnTo>
                <a:lnTo>
                  <a:pt x="2978150" y="949950"/>
                </a:lnTo>
                <a:lnTo>
                  <a:pt x="2980373" y="948382"/>
                </a:lnTo>
                <a:lnTo>
                  <a:pt x="2982595" y="946500"/>
                </a:lnTo>
                <a:lnTo>
                  <a:pt x="2984818" y="945246"/>
                </a:lnTo>
                <a:lnTo>
                  <a:pt x="2989898" y="943051"/>
                </a:lnTo>
                <a:lnTo>
                  <a:pt x="2994343" y="941483"/>
                </a:lnTo>
                <a:lnTo>
                  <a:pt x="2996883" y="940542"/>
                </a:lnTo>
                <a:lnTo>
                  <a:pt x="2998788" y="939288"/>
                </a:lnTo>
                <a:lnTo>
                  <a:pt x="3000375" y="938034"/>
                </a:lnTo>
                <a:lnTo>
                  <a:pt x="3001963" y="936779"/>
                </a:lnTo>
                <a:lnTo>
                  <a:pt x="3003550" y="934898"/>
                </a:lnTo>
                <a:lnTo>
                  <a:pt x="3004503" y="933016"/>
                </a:lnTo>
                <a:lnTo>
                  <a:pt x="3004820" y="930194"/>
                </a:lnTo>
                <a:close/>
                <a:moveTo>
                  <a:pt x="3460168" y="919131"/>
                </a:moveTo>
                <a:lnTo>
                  <a:pt x="3462667" y="922019"/>
                </a:lnTo>
                <a:lnTo>
                  <a:pt x="3464230" y="924908"/>
                </a:lnTo>
                <a:lnTo>
                  <a:pt x="3465792" y="927797"/>
                </a:lnTo>
                <a:lnTo>
                  <a:pt x="3467042" y="930365"/>
                </a:lnTo>
                <a:lnTo>
                  <a:pt x="3469229" y="932611"/>
                </a:lnTo>
                <a:lnTo>
                  <a:pt x="3470478" y="934216"/>
                </a:lnTo>
                <a:lnTo>
                  <a:pt x="3472040" y="935500"/>
                </a:lnTo>
                <a:lnTo>
                  <a:pt x="3474228" y="936784"/>
                </a:lnTo>
                <a:lnTo>
                  <a:pt x="3476415" y="938068"/>
                </a:lnTo>
                <a:lnTo>
                  <a:pt x="3482976" y="940636"/>
                </a:lnTo>
                <a:lnTo>
                  <a:pt x="3477977" y="940957"/>
                </a:lnTo>
                <a:lnTo>
                  <a:pt x="3474852" y="941599"/>
                </a:lnTo>
                <a:lnTo>
                  <a:pt x="3472665" y="942561"/>
                </a:lnTo>
                <a:lnTo>
                  <a:pt x="3471416" y="943203"/>
                </a:lnTo>
                <a:lnTo>
                  <a:pt x="3470791" y="943845"/>
                </a:lnTo>
                <a:lnTo>
                  <a:pt x="3470166" y="945450"/>
                </a:lnTo>
                <a:lnTo>
                  <a:pt x="3470166" y="947376"/>
                </a:lnTo>
                <a:lnTo>
                  <a:pt x="3470478" y="949623"/>
                </a:lnTo>
                <a:lnTo>
                  <a:pt x="3471103" y="951549"/>
                </a:lnTo>
                <a:lnTo>
                  <a:pt x="3472978" y="956363"/>
                </a:lnTo>
                <a:lnTo>
                  <a:pt x="3473290" y="958289"/>
                </a:lnTo>
                <a:lnTo>
                  <a:pt x="3473603" y="960215"/>
                </a:lnTo>
                <a:lnTo>
                  <a:pt x="3473290" y="962141"/>
                </a:lnTo>
                <a:lnTo>
                  <a:pt x="3472978" y="963104"/>
                </a:lnTo>
                <a:lnTo>
                  <a:pt x="3472665" y="964067"/>
                </a:lnTo>
                <a:lnTo>
                  <a:pt x="3471416" y="964709"/>
                </a:lnTo>
                <a:lnTo>
                  <a:pt x="3470478" y="965030"/>
                </a:lnTo>
                <a:lnTo>
                  <a:pt x="3467979" y="965992"/>
                </a:lnTo>
                <a:lnTo>
                  <a:pt x="3465479" y="964388"/>
                </a:lnTo>
                <a:lnTo>
                  <a:pt x="3462355" y="963104"/>
                </a:lnTo>
                <a:lnTo>
                  <a:pt x="3459855" y="961820"/>
                </a:lnTo>
                <a:lnTo>
                  <a:pt x="3456731" y="961499"/>
                </a:lnTo>
                <a:lnTo>
                  <a:pt x="3454232" y="961499"/>
                </a:lnTo>
                <a:lnTo>
                  <a:pt x="3451732" y="961499"/>
                </a:lnTo>
                <a:lnTo>
                  <a:pt x="3449233" y="962141"/>
                </a:lnTo>
                <a:lnTo>
                  <a:pt x="3447358" y="963425"/>
                </a:lnTo>
                <a:lnTo>
                  <a:pt x="3445483" y="964388"/>
                </a:lnTo>
                <a:lnTo>
                  <a:pt x="3443921" y="965672"/>
                </a:lnTo>
                <a:lnTo>
                  <a:pt x="3442359" y="967276"/>
                </a:lnTo>
                <a:lnTo>
                  <a:pt x="3441734" y="968881"/>
                </a:lnTo>
                <a:lnTo>
                  <a:pt x="3441422" y="971128"/>
                </a:lnTo>
                <a:lnTo>
                  <a:pt x="3441734" y="973375"/>
                </a:lnTo>
                <a:lnTo>
                  <a:pt x="3442671" y="975301"/>
                </a:lnTo>
                <a:lnTo>
                  <a:pt x="3444234" y="977868"/>
                </a:lnTo>
                <a:lnTo>
                  <a:pt x="3438922" y="977868"/>
                </a:lnTo>
                <a:lnTo>
                  <a:pt x="3434548" y="976905"/>
                </a:lnTo>
                <a:lnTo>
                  <a:pt x="3432049" y="976264"/>
                </a:lnTo>
                <a:lnTo>
                  <a:pt x="3430486" y="975301"/>
                </a:lnTo>
                <a:lnTo>
                  <a:pt x="3429862" y="974659"/>
                </a:lnTo>
                <a:lnTo>
                  <a:pt x="3429549" y="974338"/>
                </a:lnTo>
                <a:lnTo>
                  <a:pt x="3429549" y="973054"/>
                </a:lnTo>
                <a:lnTo>
                  <a:pt x="3430174" y="971770"/>
                </a:lnTo>
                <a:lnTo>
                  <a:pt x="3431424" y="969844"/>
                </a:lnTo>
                <a:lnTo>
                  <a:pt x="3434236" y="966955"/>
                </a:lnTo>
                <a:lnTo>
                  <a:pt x="3437985" y="964067"/>
                </a:lnTo>
                <a:lnTo>
                  <a:pt x="3439235" y="962141"/>
                </a:lnTo>
                <a:lnTo>
                  <a:pt x="3440484" y="960857"/>
                </a:lnTo>
                <a:lnTo>
                  <a:pt x="3441109" y="959573"/>
                </a:lnTo>
                <a:lnTo>
                  <a:pt x="3440797" y="958610"/>
                </a:lnTo>
                <a:lnTo>
                  <a:pt x="3439235" y="960536"/>
                </a:lnTo>
                <a:lnTo>
                  <a:pt x="3437673" y="961499"/>
                </a:lnTo>
                <a:lnTo>
                  <a:pt x="3435485" y="962462"/>
                </a:lnTo>
                <a:lnTo>
                  <a:pt x="3433611" y="963104"/>
                </a:lnTo>
                <a:lnTo>
                  <a:pt x="3432049" y="963104"/>
                </a:lnTo>
                <a:lnTo>
                  <a:pt x="3430486" y="962141"/>
                </a:lnTo>
                <a:lnTo>
                  <a:pt x="3428612" y="961499"/>
                </a:lnTo>
                <a:lnTo>
                  <a:pt x="3427362" y="960536"/>
                </a:lnTo>
                <a:lnTo>
                  <a:pt x="3426112" y="959252"/>
                </a:lnTo>
                <a:lnTo>
                  <a:pt x="3425175" y="958289"/>
                </a:lnTo>
                <a:lnTo>
                  <a:pt x="3424550" y="956684"/>
                </a:lnTo>
                <a:lnTo>
                  <a:pt x="3424238" y="955079"/>
                </a:lnTo>
                <a:lnTo>
                  <a:pt x="3424238" y="953796"/>
                </a:lnTo>
                <a:lnTo>
                  <a:pt x="3424550" y="952512"/>
                </a:lnTo>
                <a:lnTo>
                  <a:pt x="3425487" y="951549"/>
                </a:lnTo>
                <a:lnTo>
                  <a:pt x="3426737" y="950586"/>
                </a:lnTo>
                <a:lnTo>
                  <a:pt x="3430174" y="950265"/>
                </a:lnTo>
                <a:lnTo>
                  <a:pt x="3432674" y="950265"/>
                </a:lnTo>
                <a:lnTo>
                  <a:pt x="3434861" y="950586"/>
                </a:lnTo>
                <a:lnTo>
                  <a:pt x="3437048" y="950907"/>
                </a:lnTo>
                <a:lnTo>
                  <a:pt x="3438297" y="951549"/>
                </a:lnTo>
                <a:lnTo>
                  <a:pt x="3439547" y="952191"/>
                </a:lnTo>
                <a:lnTo>
                  <a:pt x="3441734" y="953475"/>
                </a:lnTo>
                <a:lnTo>
                  <a:pt x="3444234" y="955079"/>
                </a:lnTo>
                <a:lnTo>
                  <a:pt x="3445483" y="955721"/>
                </a:lnTo>
                <a:lnTo>
                  <a:pt x="3447358" y="956363"/>
                </a:lnTo>
                <a:lnTo>
                  <a:pt x="3449545" y="956363"/>
                </a:lnTo>
                <a:lnTo>
                  <a:pt x="3452357" y="956363"/>
                </a:lnTo>
                <a:lnTo>
                  <a:pt x="3455481" y="956042"/>
                </a:lnTo>
                <a:lnTo>
                  <a:pt x="3459855" y="955079"/>
                </a:lnTo>
                <a:lnTo>
                  <a:pt x="3461418" y="954116"/>
                </a:lnTo>
                <a:lnTo>
                  <a:pt x="3462980" y="953154"/>
                </a:lnTo>
                <a:lnTo>
                  <a:pt x="3463917" y="952191"/>
                </a:lnTo>
                <a:lnTo>
                  <a:pt x="3464854" y="951228"/>
                </a:lnTo>
                <a:lnTo>
                  <a:pt x="3465479" y="950265"/>
                </a:lnTo>
                <a:lnTo>
                  <a:pt x="3465792" y="948981"/>
                </a:lnTo>
                <a:lnTo>
                  <a:pt x="3466104" y="947697"/>
                </a:lnTo>
                <a:lnTo>
                  <a:pt x="3466104" y="946734"/>
                </a:lnTo>
                <a:lnTo>
                  <a:pt x="3464854" y="944487"/>
                </a:lnTo>
                <a:lnTo>
                  <a:pt x="3463917" y="941920"/>
                </a:lnTo>
                <a:lnTo>
                  <a:pt x="3460480" y="937105"/>
                </a:lnTo>
                <a:lnTo>
                  <a:pt x="3456731" y="931969"/>
                </a:lnTo>
                <a:lnTo>
                  <a:pt x="3455481" y="929723"/>
                </a:lnTo>
                <a:lnTo>
                  <a:pt x="3454856" y="927476"/>
                </a:lnTo>
                <a:lnTo>
                  <a:pt x="3454544" y="926513"/>
                </a:lnTo>
                <a:lnTo>
                  <a:pt x="3454544" y="924908"/>
                </a:lnTo>
                <a:lnTo>
                  <a:pt x="3454856" y="923945"/>
                </a:lnTo>
                <a:lnTo>
                  <a:pt x="3455481" y="922982"/>
                </a:lnTo>
                <a:lnTo>
                  <a:pt x="3456106" y="922019"/>
                </a:lnTo>
                <a:lnTo>
                  <a:pt x="3457044" y="921056"/>
                </a:lnTo>
                <a:lnTo>
                  <a:pt x="3458606" y="920094"/>
                </a:lnTo>
                <a:close/>
                <a:moveTo>
                  <a:pt x="1096010" y="919131"/>
                </a:moveTo>
                <a:lnTo>
                  <a:pt x="1097598" y="919131"/>
                </a:lnTo>
                <a:lnTo>
                  <a:pt x="1100455" y="919131"/>
                </a:lnTo>
                <a:lnTo>
                  <a:pt x="1104900" y="919766"/>
                </a:lnTo>
                <a:lnTo>
                  <a:pt x="1109662" y="920718"/>
                </a:lnTo>
                <a:lnTo>
                  <a:pt x="1115377" y="921036"/>
                </a:lnTo>
                <a:lnTo>
                  <a:pt x="1121092" y="921036"/>
                </a:lnTo>
                <a:lnTo>
                  <a:pt x="1123950" y="920718"/>
                </a:lnTo>
                <a:lnTo>
                  <a:pt x="1127125" y="920083"/>
                </a:lnTo>
                <a:lnTo>
                  <a:pt x="1126490" y="923258"/>
                </a:lnTo>
                <a:lnTo>
                  <a:pt x="1125537" y="926751"/>
                </a:lnTo>
                <a:lnTo>
                  <a:pt x="1123315" y="933418"/>
                </a:lnTo>
                <a:lnTo>
                  <a:pt x="1121092" y="940086"/>
                </a:lnTo>
                <a:lnTo>
                  <a:pt x="1119187" y="946753"/>
                </a:lnTo>
                <a:lnTo>
                  <a:pt x="1118235" y="950563"/>
                </a:lnTo>
                <a:lnTo>
                  <a:pt x="1117600" y="953738"/>
                </a:lnTo>
                <a:lnTo>
                  <a:pt x="1117600" y="957231"/>
                </a:lnTo>
                <a:lnTo>
                  <a:pt x="1117600" y="960088"/>
                </a:lnTo>
                <a:lnTo>
                  <a:pt x="1117917" y="963581"/>
                </a:lnTo>
                <a:lnTo>
                  <a:pt x="1119187" y="966438"/>
                </a:lnTo>
                <a:lnTo>
                  <a:pt x="1120775" y="969296"/>
                </a:lnTo>
                <a:lnTo>
                  <a:pt x="1122680" y="972153"/>
                </a:lnTo>
                <a:lnTo>
                  <a:pt x="1118552" y="972788"/>
                </a:lnTo>
                <a:lnTo>
                  <a:pt x="1114107" y="974376"/>
                </a:lnTo>
                <a:lnTo>
                  <a:pt x="1109662" y="976281"/>
                </a:lnTo>
                <a:lnTo>
                  <a:pt x="1108075" y="977551"/>
                </a:lnTo>
                <a:lnTo>
                  <a:pt x="1106487" y="978503"/>
                </a:lnTo>
                <a:lnTo>
                  <a:pt x="1105535" y="979456"/>
                </a:lnTo>
                <a:lnTo>
                  <a:pt x="1104900" y="980408"/>
                </a:lnTo>
                <a:lnTo>
                  <a:pt x="1104900" y="981361"/>
                </a:lnTo>
                <a:lnTo>
                  <a:pt x="1105852" y="981996"/>
                </a:lnTo>
                <a:lnTo>
                  <a:pt x="1107440" y="982631"/>
                </a:lnTo>
                <a:lnTo>
                  <a:pt x="1109662" y="982948"/>
                </a:lnTo>
                <a:lnTo>
                  <a:pt x="1113472" y="983266"/>
                </a:lnTo>
                <a:lnTo>
                  <a:pt x="1117917" y="982948"/>
                </a:lnTo>
                <a:lnTo>
                  <a:pt x="1117600" y="983583"/>
                </a:lnTo>
                <a:lnTo>
                  <a:pt x="1117282" y="983901"/>
                </a:lnTo>
                <a:lnTo>
                  <a:pt x="1116012" y="985171"/>
                </a:lnTo>
                <a:lnTo>
                  <a:pt x="1113790" y="985488"/>
                </a:lnTo>
                <a:lnTo>
                  <a:pt x="1110932" y="985806"/>
                </a:lnTo>
                <a:lnTo>
                  <a:pt x="1105217" y="986123"/>
                </a:lnTo>
                <a:lnTo>
                  <a:pt x="1099186" y="986441"/>
                </a:lnTo>
                <a:lnTo>
                  <a:pt x="1102042" y="988028"/>
                </a:lnTo>
                <a:lnTo>
                  <a:pt x="1104582" y="989616"/>
                </a:lnTo>
                <a:lnTo>
                  <a:pt x="1106487" y="990886"/>
                </a:lnTo>
                <a:lnTo>
                  <a:pt x="1108075" y="992791"/>
                </a:lnTo>
                <a:lnTo>
                  <a:pt x="1109027" y="994379"/>
                </a:lnTo>
                <a:lnTo>
                  <a:pt x="1109662" y="995966"/>
                </a:lnTo>
                <a:lnTo>
                  <a:pt x="1109662" y="997871"/>
                </a:lnTo>
                <a:lnTo>
                  <a:pt x="1109662" y="999776"/>
                </a:lnTo>
                <a:lnTo>
                  <a:pt x="1109346" y="1001364"/>
                </a:lnTo>
                <a:lnTo>
                  <a:pt x="1108710" y="1003269"/>
                </a:lnTo>
                <a:lnTo>
                  <a:pt x="1106487" y="1006444"/>
                </a:lnTo>
                <a:lnTo>
                  <a:pt x="1103312" y="1010254"/>
                </a:lnTo>
                <a:lnTo>
                  <a:pt x="1099820" y="1013746"/>
                </a:lnTo>
                <a:lnTo>
                  <a:pt x="1092200" y="1021049"/>
                </a:lnTo>
                <a:lnTo>
                  <a:pt x="1088390" y="1024859"/>
                </a:lnTo>
                <a:lnTo>
                  <a:pt x="1085215" y="1028351"/>
                </a:lnTo>
                <a:lnTo>
                  <a:pt x="1082992" y="1031844"/>
                </a:lnTo>
                <a:lnTo>
                  <a:pt x="1081722" y="1033431"/>
                </a:lnTo>
                <a:lnTo>
                  <a:pt x="1081087" y="1035019"/>
                </a:lnTo>
                <a:lnTo>
                  <a:pt x="1080770" y="1036924"/>
                </a:lnTo>
                <a:lnTo>
                  <a:pt x="1081087" y="1038511"/>
                </a:lnTo>
                <a:lnTo>
                  <a:pt x="1081405" y="1040099"/>
                </a:lnTo>
                <a:lnTo>
                  <a:pt x="1082358" y="1041369"/>
                </a:lnTo>
                <a:lnTo>
                  <a:pt x="1077595" y="1038829"/>
                </a:lnTo>
                <a:lnTo>
                  <a:pt x="1074421" y="1037241"/>
                </a:lnTo>
                <a:lnTo>
                  <a:pt x="1072832" y="1035971"/>
                </a:lnTo>
                <a:lnTo>
                  <a:pt x="1071881" y="1035654"/>
                </a:lnTo>
                <a:lnTo>
                  <a:pt x="1070292" y="1035654"/>
                </a:lnTo>
                <a:lnTo>
                  <a:pt x="1067752" y="1036924"/>
                </a:lnTo>
                <a:lnTo>
                  <a:pt x="1062990" y="1037876"/>
                </a:lnTo>
                <a:lnTo>
                  <a:pt x="1056005" y="1039464"/>
                </a:lnTo>
                <a:lnTo>
                  <a:pt x="1057910" y="1037876"/>
                </a:lnTo>
                <a:lnTo>
                  <a:pt x="1059815" y="1035654"/>
                </a:lnTo>
                <a:lnTo>
                  <a:pt x="1061402" y="1034066"/>
                </a:lnTo>
                <a:lnTo>
                  <a:pt x="1062990" y="1032161"/>
                </a:lnTo>
                <a:lnTo>
                  <a:pt x="1063942" y="1030256"/>
                </a:lnTo>
                <a:lnTo>
                  <a:pt x="1064895" y="1028034"/>
                </a:lnTo>
                <a:lnTo>
                  <a:pt x="1065530" y="1026129"/>
                </a:lnTo>
                <a:lnTo>
                  <a:pt x="1065847" y="1024224"/>
                </a:lnTo>
                <a:lnTo>
                  <a:pt x="1066482" y="1019779"/>
                </a:lnTo>
                <a:lnTo>
                  <a:pt x="1066165" y="1015651"/>
                </a:lnTo>
                <a:lnTo>
                  <a:pt x="1065530" y="1011206"/>
                </a:lnTo>
                <a:lnTo>
                  <a:pt x="1064577" y="1007079"/>
                </a:lnTo>
                <a:lnTo>
                  <a:pt x="1063307" y="1002316"/>
                </a:lnTo>
                <a:lnTo>
                  <a:pt x="1061402" y="997871"/>
                </a:lnTo>
                <a:lnTo>
                  <a:pt x="1057592" y="988981"/>
                </a:lnTo>
                <a:lnTo>
                  <a:pt x="1053782" y="980091"/>
                </a:lnTo>
                <a:lnTo>
                  <a:pt x="1051877" y="975646"/>
                </a:lnTo>
                <a:lnTo>
                  <a:pt x="1050925" y="971518"/>
                </a:lnTo>
                <a:lnTo>
                  <a:pt x="1051560" y="970883"/>
                </a:lnTo>
                <a:lnTo>
                  <a:pt x="1053147" y="970566"/>
                </a:lnTo>
                <a:lnTo>
                  <a:pt x="1056322" y="969296"/>
                </a:lnTo>
                <a:lnTo>
                  <a:pt x="1060450" y="968978"/>
                </a:lnTo>
                <a:lnTo>
                  <a:pt x="1064577" y="968661"/>
                </a:lnTo>
                <a:lnTo>
                  <a:pt x="1069022" y="968343"/>
                </a:lnTo>
                <a:lnTo>
                  <a:pt x="1072197" y="967708"/>
                </a:lnTo>
                <a:lnTo>
                  <a:pt x="1073785" y="967391"/>
                </a:lnTo>
                <a:lnTo>
                  <a:pt x="1075055" y="966756"/>
                </a:lnTo>
                <a:lnTo>
                  <a:pt x="1075690" y="966121"/>
                </a:lnTo>
                <a:lnTo>
                  <a:pt x="1076007" y="965168"/>
                </a:lnTo>
                <a:lnTo>
                  <a:pt x="1070927" y="965803"/>
                </a:lnTo>
                <a:lnTo>
                  <a:pt x="1067117" y="965486"/>
                </a:lnTo>
                <a:lnTo>
                  <a:pt x="1065530" y="965168"/>
                </a:lnTo>
                <a:lnTo>
                  <a:pt x="1064577" y="964533"/>
                </a:lnTo>
                <a:lnTo>
                  <a:pt x="1063625" y="963898"/>
                </a:lnTo>
                <a:lnTo>
                  <a:pt x="1063307" y="963263"/>
                </a:lnTo>
                <a:lnTo>
                  <a:pt x="1062672" y="961993"/>
                </a:lnTo>
                <a:lnTo>
                  <a:pt x="1062672" y="961041"/>
                </a:lnTo>
                <a:lnTo>
                  <a:pt x="1062355" y="959136"/>
                </a:lnTo>
                <a:lnTo>
                  <a:pt x="1062672" y="956913"/>
                </a:lnTo>
                <a:lnTo>
                  <a:pt x="1063307" y="954056"/>
                </a:lnTo>
                <a:lnTo>
                  <a:pt x="1063942" y="951516"/>
                </a:lnTo>
                <a:lnTo>
                  <a:pt x="1064261" y="948976"/>
                </a:lnTo>
                <a:lnTo>
                  <a:pt x="1064261" y="946436"/>
                </a:lnTo>
                <a:lnTo>
                  <a:pt x="1063942" y="944213"/>
                </a:lnTo>
                <a:lnTo>
                  <a:pt x="1063307" y="943261"/>
                </a:lnTo>
                <a:lnTo>
                  <a:pt x="1062672" y="942308"/>
                </a:lnTo>
                <a:lnTo>
                  <a:pt x="1061721" y="941356"/>
                </a:lnTo>
                <a:lnTo>
                  <a:pt x="1060450" y="940721"/>
                </a:lnTo>
                <a:lnTo>
                  <a:pt x="1058545" y="939768"/>
                </a:lnTo>
                <a:lnTo>
                  <a:pt x="1056641" y="939133"/>
                </a:lnTo>
                <a:lnTo>
                  <a:pt x="1051560" y="938498"/>
                </a:lnTo>
                <a:lnTo>
                  <a:pt x="1056641" y="938498"/>
                </a:lnTo>
                <a:lnTo>
                  <a:pt x="1060450" y="938181"/>
                </a:lnTo>
                <a:lnTo>
                  <a:pt x="1063625" y="937546"/>
                </a:lnTo>
                <a:lnTo>
                  <a:pt x="1066482" y="936911"/>
                </a:lnTo>
                <a:lnTo>
                  <a:pt x="1071245" y="935323"/>
                </a:lnTo>
                <a:lnTo>
                  <a:pt x="1075690" y="933736"/>
                </a:lnTo>
                <a:lnTo>
                  <a:pt x="1080135" y="931831"/>
                </a:lnTo>
                <a:lnTo>
                  <a:pt x="1083310" y="930878"/>
                </a:lnTo>
                <a:lnTo>
                  <a:pt x="1086802" y="930243"/>
                </a:lnTo>
                <a:lnTo>
                  <a:pt x="1090930" y="929608"/>
                </a:lnTo>
                <a:lnTo>
                  <a:pt x="1095692" y="929291"/>
                </a:lnTo>
                <a:lnTo>
                  <a:pt x="1101726" y="928973"/>
                </a:lnTo>
                <a:lnTo>
                  <a:pt x="1108710" y="928973"/>
                </a:lnTo>
                <a:lnTo>
                  <a:pt x="1106806" y="928021"/>
                </a:lnTo>
                <a:lnTo>
                  <a:pt x="1105535" y="927068"/>
                </a:lnTo>
                <a:lnTo>
                  <a:pt x="1102677" y="924211"/>
                </a:lnTo>
                <a:lnTo>
                  <a:pt x="1101407" y="923258"/>
                </a:lnTo>
                <a:lnTo>
                  <a:pt x="1099820" y="922306"/>
                </a:lnTo>
                <a:lnTo>
                  <a:pt x="1097598" y="921353"/>
                </a:lnTo>
                <a:lnTo>
                  <a:pt x="1094422" y="921036"/>
                </a:lnTo>
                <a:lnTo>
                  <a:pt x="1094422" y="920083"/>
                </a:lnTo>
                <a:lnTo>
                  <a:pt x="1095058" y="919448"/>
                </a:lnTo>
                <a:close/>
                <a:moveTo>
                  <a:pt x="2598481" y="914368"/>
                </a:moveTo>
                <a:lnTo>
                  <a:pt x="2601014" y="914368"/>
                </a:lnTo>
                <a:lnTo>
                  <a:pt x="2602913" y="914686"/>
                </a:lnTo>
                <a:lnTo>
                  <a:pt x="2604179" y="915004"/>
                </a:lnTo>
                <a:lnTo>
                  <a:pt x="2605129" y="915641"/>
                </a:lnTo>
                <a:lnTo>
                  <a:pt x="2605446" y="916597"/>
                </a:lnTo>
                <a:lnTo>
                  <a:pt x="2605762" y="917233"/>
                </a:lnTo>
                <a:lnTo>
                  <a:pt x="2606079" y="919781"/>
                </a:lnTo>
                <a:lnTo>
                  <a:pt x="2606395" y="920736"/>
                </a:lnTo>
                <a:lnTo>
                  <a:pt x="2607029" y="921373"/>
                </a:lnTo>
                <a:lnTo>
                  <a:pt x="2607662" y="922328"/>
                </a:lnTo>
                <a:lnTo>
                  <a:pt x="2608928" y="922647"/>
                </a:lnTo>
                <a:lnTo>
                  <a:pt x="2610511" y="922965"/>
                </a:lnTo>
                <a:lnTo>
                  <a:pt x="2612410" y="922965"/>
                </a:lnTo>
                <a:lnTo>
                  <a:pt x="2615576" y="922647"/>
                </a:lnTo>
                <a:lnTo>
                  <a:pt x="2619375" y="922010"/>
                </a:lnTo>
                <a:lnTo>
                  <a:pt x="2613677" y="923602"/>
                </a:lnTo>
                <a:lnTo>
                  <a:pt x="2609561" y="925194"/>
                </a:lnTo>
                <a:lnTo>
                  <a:pt x="2607662" y="926786"/>
                </a:lnTo>
                <a:lnTo>
                  <a:pt x="2605762" y="927741"/>
                </a:lnTo>
                <a:lnTo>
                  <a:pt x="2604179" y="929015"/>
                </a:lnTo>
                <a:lnTo>
                  <a:pt x="2603230" y="930289"/>
                </a:lnTo>
                <a:lnTo>
                  <a:pt x="2602280" y="931563"/>
                </a:lnTo>
                <a:lnTo>
                  <a:pt x="2601647" y="933473"/>
                </a:lnTo>
                <a:lnTo>
                  <a:pt x="2601330" y="935065"/>
                </a:lnTo>
                <a:lnTo>
                  <a:pt x="2601014" y="936657"/>
                </a:lnTo>
                <a:lnTo>
                  <a:pt x="2601330" y="938249"/>
                </a:lnTo>
                <a:lnTo>
                  <a:pt x="2601647" y="940478"/>
                </a:lnTo>
                <a:lnTo>
                  <a:pt x="2602597" y="942389"/>
                </a:lnTo>
                <a:lnTo>
                  <a:pt x="2603546" y="944618"/>
                </a:lnTo>
                <a:lnTo>
                  <a:pt x="2597848" y="943663"/>
                </a:lnTo>
                <a:lnTo>
                  <a:pt x="2595632" y="943026"/>
                </a:lnTo>
                <a:lnTo>
                  <a:pt x="2593733" y="942071"/>
                </a:lnTo>
                <a:lnTo>
                  <a:pt x="2591517" y="941115"/>
                </a:lnTo>
                <a:lnTo>
                  <a:pt x="2590567" y="939523"/>
                </a:lnTo>
                <a:lnTo>
                  <a:pt x="2589617" y="938249"/>
                </a:lnTo>
                <a:lnTo>
                  <a:pt x="2589301" y="936657"/>
                </a:lnTo>
                <a:lnTo>
                  <a:pt x="2586135" y="937294"/>
                </a:lnTo>
                <a:lnTo>
                  <a:pt x="2583286" y="938249"/>
                </a:lnTo>
                <a:lnTo>
                  <a:pt x="2580753" y="939205"/>
                </a:lnTo>
                <a:lnTo>
                  <a:pt x="2579171" y="939523"/>
                </a:lnTo>
                <a:lnTo>
                  <a:pt x="2576638" y="939842"/>
                </a:lnTo>
                <a:lnTo>
                  <a:pt x="2576955" y="942071"/>
                </a:lnTo>
                <a:lnTo>
                  <a:pt x="2578221" y="943663"/>
                </a:lnTo>
                <a:lnTo>
                  <a:pt x="2579487" y="945255"/>
                </a:lnTo>
                <a:lnTo>
                  <a:pt x="2581703" y="946210"/>
                </a:lnTo>
                <a:lnTo>
                  <a:pt x="2584552" y="946847"/>
                </a:lnTo>
                <a:lnTo>
                  <a:pt x="2588351" y="947484"/>
                </a:lnTo>
                <a:lnTo>
                  <a:pt x="2592783" y="947484"/>
                </a:lnTo>
                <a:lnTo>
                  <a:pt x="2597531" y="947484"/>
                </a:lnTo>
                <a:lnTo>
                  <a:pt x="2594682" y="949713"/>
                </a:lnTo>
                <a:lnTo>
                  <a:pt x="2592783" y="951623"/>
                </a:lnTo>
                <a:lnTo>
                  <a:pt x="2591200" y="953534"/>
                </a:lnTo>
                <a:lnTo>
                  <a:pt x="2590567" y="955763"/>
                </a:lnTo>
                <a:lnTo>
                  <a:pt x="2590250" y="957673"/>
                </a:lnTo>
                <a:lnTo>
                  <a:pt x="2590250" y="959265"/>
                </a:lnTo>
                <a:lnTo>
                  <a:pt x="2590250" y="963087"/>
                </a:lnTo>
                <a:lnTo>
                  <a:pt x="2590250" y="964997"/>
                </a:lnTo>
                <a:lnTo>
                  <a:pt x="2590250" y="966589"/>
                </a:lnTo>
                <a:lnTo>
                  <a:pt x="2589617" y="968181"/>
                </a:lnTo>
                <a:lnTo>
                  <a:pt x="2588351" y="970092"/>
                </a:lnTo>
                <a:lnTo>
                  <a:pt x="2586768" y="971366"/>
                </a:lnTo>
                <a:lnTo>
                  <a:pt x="2583919" y="972958"/>
                </a:lnTo>
                <a:lnTo>
                  <a:pt x="2580753" y="974231"/>
                </a:lnTo>
                <a:lnTo>
                  <a:pt x="2576005" y="975505"/>
                </a:lnTo>
                <a:lnTo>
                  <a:pt x="2576638" y="976779"/>
                </a:lnTo>
                <a:lnTo>
                  <a:pt x="2577271" y="978371"/>
                </a:lnTo>
                <a:lnTo>
                  <a:pt x="2578221" y="979645"/>
                </a:lnTo>
                <a:lnTo>
                  <a:pt x="2579487" y="980918"/>
                </a:lnTo>
                <a:lnTo>
                  <a:pt x="2582020" y="982829"/>
                </a:lnTo>
                <a:lnTo>
                  <a:pt x="2585502" y="984421"/>
                </a:lnTo>
                <a:lnTo>
                  <a:pt x="2592466" y="987924"/>
                </a:lnTo>
                <a:lnTo>
                  <a:pt x="2595632" y="989516"/>
                </a:lnTo>
                <a:lnTo>
                  <a:pt x="2598481" y="991426"/>
                </a:lnTo>
                <a:lnTo>
                  <a:pt x="2597215" y="992700"/>
                </a:lnTo>
                <a:lnTo>
                  <a:pt x="2596265" y="993655"/>
                </a:lnTo>
                <a:lnTo>
                  <a:pt x="2595949" y="994929"/>
                </a:lnTo>
                <a:lnTo>
                  <a:pt x="2595632" y="996203"/>
                </a:lnTo>
                <a:lnTo>
                  <a:pt x="2595632" y="998750"/>
                </a:lnTo>
                <a:lnTo>
                  <a:pt x="2595316" y="1001934"/>
                </a:lnTo>
                <a:lnTo>
                  <a:pt x="2594999" y="1003208"/>
                </a:lnTo>
                <a:lnTo>
                  <a:pt x="2594682" y="1004482"/>
                </a:lnTo>
                <a:lnTo>
                  <a:pt x="2593733" y="1005437"/>
                </a:lnTo>
                <a:lnTo>
                  <a:pt x="2592783" y="1006392"/>
                </a:lnTo>
                <a:lnTo>
                  <a:pt x="2590567" y="1007347"/>
                </a:lnTo>
                <a:lnTo>
                  <a:pt x="2588351" y="1007984"/>
                </a:lnTo>
                <a:lnTo>
                  <a:pt x="2585502" y="1008303"/>
                </a:lnTo>
                <a:lnTo>
                  <a:pt x="2581703" y="1008621"/>
                </a:lnTo>
                <a:lnTo>
                  <a:pt x="2581386" y="1007347"/>
                </a:lnTo>
                <a:lnTo>
                  <a:pt x="2581386" y="1006074"/>
                </a:lnTo>
                <a:lnTo>
                  <a:pt x="2581703" y="1004800"/>
                </a:lnTo>
                <a:lnTo>
                  <a:pt x="2582336" y="1004163"/>
                </a:lnTo>
                <a:lnTo>
                  <a:pt x="2583602" y="1002253"/>
                </a:lnTo>
                <a:lnTo>
                  <a:pt x="2585818" y="1000979"/>
                </a:lnTo>
                <a:lnTo>
                  <a:pt x="2589617" y="997795"/>
                </a:lnTo>
                <a:lnTo>
                  <a:pt x="2591200" y="996203"/>
                </a:lnTo>
                <a:lnTo>
                  <a:pt x="2591833" y="995247"/>
                </a:lnTo>
                <a:lnTo>
                  <a:pt x="2592466" y="994292"/>
                </a:lnTo>
                <a:lnTo>
                  <a:pt x="2591517" y="993655"/>
                </a:lnTo>
                <a:lnTo>
                  <a:pt x="2590567" y="992700"/>
                </a:lnTo>
                <a:lnTo>
                  <a:pt x="2588034" y="991108"/>
                </a:lnTo>
                <a:lnTo>
                  <a:pt x="2582020" y="989197"/>
                </a:lnTo>
                <a:lnTo>
                  <a:pt x="2579487" y="987924"/>
                </a:lnTo>
                <a:lnTo>
                  <a:pt x="2578221" y="986968"/>
                </a:lnTo>
                <a:lnTo>
                  <a:pt x="2577271" y="986331"/>
                </a:lnTo>
                <a:lnTo>
                  <a:pt x="2576638" y="985376"/>
                </a:lnTo>
                <a:lnTo>
                  <a:pt x="2576321" y="983784"/>
                </a:lnTo>
                <a:lnTo>
                  <a:pt x="2576638" y="982510"/>
                </a:lnTo>
                <a:lnTo>
                  <a:pt x="2576955" y="980918"/>
                </a:lnTo>
                <a:lnTo>
                  <a:pt x="2564292" y="981555"/>
                </a:lnTo>
                <a:lnTo>
                  <a:pt x="2565875" y="986650"/>
                </a:lnTo>
                <a:lnTo>
                  <a:pt x="2568091" y="993655"/>
                </a:lnTo>
                <a:lnTo>
                  <a:pt x="2569357" y="997158"/>
                </a:lnTo>
                <a:lnTo>
                  <a:pt x="2570623" y="1001297"/>
                </a:lnTo>
                <a:lnTo>
                  <a:pt x="2571256" y="1005118"/>
                </a:lnTo>
                <a:lnTo>
                  <a:pt x="2571573" y="1008940"/>
                </a:lnTo>
                <a:lnTo>
                  <a:pt x="2571256" y="1012442"/>
                </a:lnTo>
                <a:lnTo>
                  <a:pt x="2570623" y="1015945"/>
                </a:lnTo>
                <a:lnTo>
                  <a:pt x="2569673" y="1017537"/>
                </a:lnTo>
                <a:lnTo>
                  <a:pt x="2568724" y="1018811"/>
                </a:lnTo>
                <a:lnTo>
                  <a:pt x="2567774" y="1019766"/>
                </a:lnTo>
                <a:lnTo>
                  <a:pt x="2566191" y="1021040"/>
                </a:lnTo>
                <a:lnTo>
                  <a:pt x="2564925" y="1022313"/>
                </a:lnTo>
                <a:lnTo>
                  <a:pt x="2562709" y="1022950"/>
                </a:lnTo>
                <a:lnTo>
                  <a:pt x="2560493" y="1023587"/>
                </a:lnTo>
                <a:lnTo>
                  <a:pt x="2558277" y="1023905"/>
                </a:lnTo>
                <a:lnTo>
                  <a:pt x="2555744" y="1023905"/>
                </a:lnTo>
                <a:lnTo>
                  <a:pt x="2552579" y="1023905"/>
                </a:lnTo>
                <a:lnTo>
                  <a:pt x="2549096" y="1023905"/>
                </a:lnTo>
                <a:lnTo>
                  <a:pt x="2545298" y="1023269"/>
                </a:lnTo>
                <a:lnTo>
                  <a:pt x="2546880" y="1019766"/>
                </a:lnTo>
                <a:lnTo>
                  <a:pt x="2548780" y="1015626"/>
                </a:lnTo>
                <a:lnTo>
                  <a:pt x="2549413" y="1012761"/>
                </a:lnTo>
                <a:lnTo>
                  <a:pt x="2549730" y="1010213"/>
                </a:lnTo>
                <a:lnTo>
                  <a:pt x="2549730" y="1007347"/>
                </a:lnTo>
                <a:lnTo>
                  <a:pt x="2549730" y="1004163"/>
                </a:lnTo>
                <a:lnTo>
                  <a:pt x="2549096" y="1001297"/>
                </a:lnTo>
                <a:lnTo>
                  <a:pt x="2548463" y="998113"/>
                </a:lnTo>
                <a:lnTo>
                  <a:pt x="2546880" y="995247"/>
                </a:lnTo>
                <a:lnTo>
                  <a:pt x="2544981" y="992700"/>
                </a:lnTo>
                <a:lnTo>
                  <a:pt x="2542765" y="989516"/>
                </a:lnTo>
                <a:lnTo>
                  <a:pt x="2539599" y="986968"/>
                </a:lnTo>
                <a:lnTo>
                  <a:pt x="2536117" y="984421"/>
                </a:lnTo>
                <a:lnTo>
                  <a:pt x="2532002" y="982192"/>
                </a:lnTo>
                <a:lnTo>
                  <a:pt x="2526937" y="983147"/>
                </a:lnTo>
                <a:lnTo>
                  <a:pt x="2525354" y="983784"/>
                </a:lnTo>
                <a:lnTo>
                  <a:pt x="2524721" y="984102"/>
                </a:lnTo>
                <a:lnTo>
                  <a:pt x="2524721" y="985058"/>
                </a:lnTo>
                <a:lnTo>
                  <a:pt x="2525354" y="985695"/>
                </a:lnTo>
                <a:lnTo>
                  <a:pt x="2527886" y="986968"/>
                </a:lnTo>
                <a:lnTo>
                  <a:pt x="2530419" y="988242"/>
                </a:lnTo>
                <a:lnTo>
                  <a:pt x="2532951" y="989516"/>
                </a:lnTo>
                <a:lnTo>
                  <a:pt x="2534218" y="990471"/>
                </a:lnTo>
                <a:lnTo>
                  <a:pt x="2534534" y="991426"/>
                </a:lnTo>
                <a:lnTo>
                  <a:pt x="2534534" y="992381"/>
                </a:lnTo>
                <a:lnTo>
                  <a:pt x="2533901" y="993337"/>
                </a:lnTo>
                <a:lnTo>
                  <a:pt x="2529786" y="993974"/>
                </a:lnTo>
                <a:lnTo>
                  <a:pt x="2526620" y="994292"/>
                </a:lnTo>
                <a:lnTo>
                  <a:pt x="2524088" y="994292"/>
                </a:lnTo>
                <a:lnTo>
                  <a:pt x="2522505" y="993655"/>
                </a:lnTo>
                <a:lnTo>
                  <a:pt x="2521238" y="993018"/>
                </a:lnTo>
                <a:lnTo>
                  <a:pt x="2520605" y="991745"/>
                </a:lnTo>
                <a:lnTo>
                  <a:pt x="2520605" y="990789"/>
                </a:lnTo>
                <a:lnTo>
                  <a:pt x="2520289" y="989516"/>
                </a:lnTo>
                <a:lnTo>
                  <a:pt x="2520289" y="986968"/>
                </a:lnTo>
                <a:lnTo>
                  <a:pt x="2519972" y="986013"/>
                </a:lnTo>
                <a:lnTo>
                  <a:pt x="2519656" y="984421"/>
                </a:lnTo>
                <a:lnTo>
                  <a:pt x="2518389" y="983784"/>
                </a:lnTo>
                <a:lnTo>
                  <a:pt x="2517123" y="983147"/>
                </a:lnTo>
                <a:lnTo>
                  <a:pt x="2515224" y="982829"/>
                </a:lnTo>
                <a:lnTo>
                  <a:pt x="2512691" y="982829"/>
                </a:lnTo>
                <a:lnTo>
                  <a:pt x="2514274" y="980600"/>
                </a:lnTo>
                <a:lnTo>
                  <a:pt x="2514907" y="979645"/>
                </a:lnTo>
                <a:lnTo>
                  <a:pt x="2515857" y="979008"/>
                </a:lnTo>
                <a:lnTo>
                  <a:pt x="2518073" y="978371"/>
                </a:lnTo>
                <a:lnTo>
                  <a:pt x="2520922" y="978371"/>
                </a:lnTo>
                <a:lnTo>
                  <a:pt x="2527886" y="979008"/>
                </a:lnTo>
                <a:lnTo>
                  <a:pt x="2532318" y="979326"/>
                </a:lnTo>
                <a:lnTo>
                  <a:pt x="2538017" y="979645"/>
                </a:lnTo>
                <a:lnTo>
                  <a:pt x="2538966" y="978371"/>
                </a:lnTo>
                <a:lnTo>
                  <a:pt x="2539283" y="976460"/>
                </a:lnTo>
                <a:lnTo>
                  <a:pt x="2538966" y="974550"/>
                </a:lnTo>
                <a:lnTo>
                  <a:pt x="2538650" y="972321"/>
                </a:lnTo>
                <a:lnTo>
                  <a:pt x="2537383" y="967226"/>
                </a:lnTo>
                <a:lnTo>
                  <a:pt x="2536434" y="962131"/>
                </a:lnTo>
                <a:lnTo>
                  <a:pt x="2536117" y="960221"/>
                </a:lnTo>
                <a:lnTo>
                  <a:pt x="2536434" y="957992"/>
                </a:lnTo>
                <a:lnTo>
                  <a:pt x="2537067" y="956400"/>
                </a:lnTo>
                <a:lnTo>
                  <a:pt x="2537700" y="955763"/>
                </a:lnTo>
                <a:lnTo>
                  <a:pt x="2538650" y="954807"/>
                </a:lnTo>
                <a:lnTo>
                  <a:pt x="2540549" y="953852"/>
                </a:lnTo>
                <a:lnTo>
                  <a:pt x="2544031" y="953215"/>
                </a:lnTo>
                <a:lnTo>
                  <a:pt x="2547830" y="953534"/>
                </a:lnTo>
                <a:lnTo>
                  <a:pt x="2553212" y="954171"/>
                </a:lnTo>
                <a:lnTo>
                  <a:pt x="2552579" y="952260"/>
                </a:lnTo>
                <a:lnTo>
                  <a:pt x="2551946" y="950668"/>
                </a:lnTo>
                <a:lnTo>
                  <a:pt x="2550679" y="949076"/>
                </a:lnTo>
                <a:lnTo>
                  <a:pt x="2549413" y="947165"/>
                </a:lnTo>
                <a:lnTo>
                  <a:pt x="2547514" y="945892"/>
                </a:lnTo>
                <a:lnTo>
                  <a:pt x="2545931" y="944618"/>
                </a:lnTo>
                <a:lnTo>
                  <a:pt x="2543715" y="943344"/>
                </a:lnTo>
                <a:lnTo>
                  <a:pt x="2541499" y="942389"/>
                </a:lnTo>
                <a:lnTo>
                  <a:pt x="2538333" y="941752"/>
                </a:lnTo>
                <a:lnTo>
                  <a:pt x="2535484" y="940797"/>
                </a:lnTo>
                <a:lnTo>
                  <a:pt x="2528836" y="939523"/>
                </a:lnTo>
                <a:lnTo>
                  <a:pt x="2520922" y="938886"/>
                </a:lnTo>
                <a:lnTo>
                  <a:pt x="2511425" y="938886"/>
                </a:lnTo>
                <a:lnTo>
                  <a:pt x="2512691" y="936976"/>
                </a:lnTo>
                <a:lnTo>
                  <a:pt x="2513641" y="935384"/>
                </a:lnTo>
                <a:lnTo>
                  <a:pt x="2514907" y="934110"/>
                </a:lnTo>
                <a:lnTo>
                  <a:pt x="2516173" y="933155"/>
                </a:lnTo>
                <a:lnTo>
                  <a:pt x="2517756" y="932199"/>
                </a:lnTo>
                <a:lnTo>
                  <a:pt x="2519656" y="931881"/>
                </a:lnTo>
                <a:lnTo>
                  <a:pt x="2521555" y="931881"/>
                </a:lnTo>
                <a:lnTo>
                  <a:pt x="2523771" y="931881"/>
                </a:lnTo>
                <a:lnTo>
                  <a:pt x="2528836" y="932518"/>
                </a:lnTo>
                <a:lnTo>
                  <a:pt x="2535167" y="933791"/>
                </a:lnTo>
                <a:lnTo>
                  <a:pt x="2542132" y="934747"/>
                </a:lnTo>
                <a:lnTo>
                  <a:pt x="2550046" y="935065"/>
                </a:lnTo>
                <a:lnTo>
                  <a:pt x="2549730" y="933473"/>
                </a:lnTo>
                <a:lnTo>
                  <a:pt x="2549096" y="931881"/>
                </a:lnTo>
                <a:lnTo>
                  <a:pt x="2547514" y="930607"/>
                </a:lnTo>
                <a:lnTo>
                  <a:pt x="2545931" y="929652"/>
                </a:lnTo>
                <a:lnTo>
                  <a:pt x="2544031" y="928697"/>
                </a:lnTo>
                <a:lnTo>
                  <a:pt x="2541815" y="928060"/>
                </a:lnTo>
                <a:lnTo>
                  <a:pt x="2537067" y="926786"/>
                </a:lnTo>
                <a:lnTo>
                  <a:pt x="2532318" y="924876"/>
                </a:lnTo>
                <a:lnTo>
                  <a:pt x="2530735" y="924239"/>
                </a:lnTo>
                <a:lnTo>
                  <a:pt x="2529153" y="923284"/>
                </a:lnTo>
                <a:lnTo>
                  <a:pt x="2527886" y="922010"/>
                </a:lnTo>
                <a:lnTo>
                  <a:pt x="2527253" y="920418"/>
                </a:lnTo>
                <a:lnTo>
                  <a:pt x="2526937" y="918826"/>
                </a:lnTo>
                <a:lnTo>
                  <a:pt x="2527570" y="916597"/>
                </a:lnTo>
                <a:lnTo>
                  <a:pt x="2534534" y="918826"/>
                </a:lnTo>
                <a:lnTo>
                  <a:pt x="2539916" y="919781"/>
                </a:lnTo>
                <a:lnTo>
                  <a:pt x="2545614" y="920418"/>
                </a:lnTo>
                <a:lnTo>
                  <a:pt x="2550679" y="920418"/>
                </a:lnTo>
                <a:lnTo>
                  <a:pt x="2562709" y="920099"/>
                </a:lnTo>
                <a:lnTo>
                  <a:pt x="2570623" y="920099"/>
                </a:lnTo>
                <a:lnTo>
                  <a:pt x="2580120" y="920736"/>
                </a:lnTo>
                <a:lnTo>
                  <a:pt x="2581070" y="922328"/>
                </a:lnTo>
                <a:lnTo>
                  <a:pt x="2581070" y="923920"/>
                </a:lnTo>
                <a:lnTo>
                  <a:pt x="2580437" y="925831"/>
                </a:lnTo>
                <a:lnTo>
                  <a:pt x="2579804" y="926786"/>
                </a:lnTo>
                <a:lnTo>
                  <a:pt x="2576955" y="929015"/>
                </a:lnTo>
                <a:lnTo>
                  <a:pt x="2576005" y="930289"/>
                </a:lnTo>
                <a:lnTo>
                  <a:pt x="2575372" y="931563"/>
                </a:lnTo>
                <a:lnTo>
                  <a:pt x="2581070" y="931881"/>
                </a:lnTo>
                <a:lnTo>
                  <a:pt x="2585502" y="931881"/>
                </a:lnTo>
                <a:lnTo>
                  <a:pt x="2588668" y="931563"/>
                </a:lnTo>
                <a:lnTo>
                  <a:pt x="2590884" y="930926"/>
                </a:lnTo>
                <a:lnTo>
                  <a:pt x="2592783" y="929970"/>
                </a:lnTo>
                <a:lnTo>
                  <a:pt x="2593733" y="928697"/>
                </a:lnTo>
                <a:lnTo>
                  <a:pt x="2594049" y="927423"/>
                </a:lnTo>
                <a:lnTo>
                  <a:pt x="2594366" y="925831"/>
                </a:lnTo>
                <a:lnTo>
                  <a:pt x="2594049" y="922328"/>
                </a:lnTo>
                <a:lnTo>
                  <a:pt x="2593733" y="920736"/>
                </a:lnTo>
                <a:lnTo>
                  <a:pt x="2593733" y="919144"/>
                </a:lnTo>
                <a:lnTo>
                  <a:pt x="2594366" y="917552"/>
                </a:lnTo>
                <a:lnTo>
                  <a:pt x="2594999" y="916278"/>
                </a:lnTo>
                <a:lnTo>
                  <a:pt x="2596265" y="915323"/>
                </a:lnTo>
                <a:close/>
                <a:moveTo>
                  <a:pt x="2448703" y="912801"/>
                </a:moveTo>
                <a:lnTo>
                  <a:pt x="2450527" y="913436"/>
                </a:lnTo>
                <a:lnTo>
                  <a:pt x="2452047" y="914071"/>
                </a:lnTo>
                <a:lnTo>
                  <a:pt x="2453871" y="915341"/>
                </a:lnTo>
                <a:lnTo>
                  <a:pt x="2455087" y="916928"/>
                </a:lnTo>
                <a:lnTo>
                  <a:pt x="2456303" y="918833"/>
                </a:lnTo>
                <a:lnTo>
                  <a:pt x="2457519" y="920738"/>
                </a:lnTo>
                <a:lnTo>
                  <a:pt x="2458431" y="922961"/>
                </a:lnTo>
                <a:lnTo>
                  <a:pt x="2458735" y="925183"/>
                </a:lnTo>
                <a:lnTo>
                  <a:pt x="2459039" y="927088"/>
                </a:lnTo>
                <a:lnTo>
                  <a:pt x="2458735" y="928993"/>
                </a:lnTo>
                <a:lnTo>
                  <a:pt x="2458127" y="930898"/>
                </a:lnTo>
                <a:lnTo>
                  <a:pt x="2456911" y="932486"/>
                </a:lnTo>
                <a:lnTo>
                  <a:pt x="2455087" y="933756"/>
                </a:lnTo>
                <a:lnTo>
                  <a:pt x="2452655" y="934708"/>
                </a:lnTo>
                <a:lnTo>
                  <a:pt x="2449919" y="935026"/>
                </a:lnTo>
                <a:lnTo>
                  <a:pt x="2446271" y="935026"/>
                </a:lnTo>
                <a:lnTo>
                  <a:pt x="2447183" y="933121"/>
                </a:lnTo>
                <a:lnTo>
                  <a:pt x="2447487" y="931216"/>
                </a:lnTo>
                <a:lnTo>
                  <a:pt x="2447791" y="929628"/>
                </a:lnTo>
                <a:lnTo>
                  <a:pt x="2447791" y="928041"/>
                </a:lnTo>
                <a:lnTo>
                  <a:pt x="2446879" y="925818"/>
                </a:lnTo>
                <a:lnTo>
                  <a:pt x="2445663" y="923278"/>
                </a:lnTo>
                <a:lnTo>
                  <a:pt x="2445055" y="921056"/>
                </a:lnTo>
                <a:lnTo>
                  <a:pt x="2444751" y="919786"/>
                </a:lnTo>
                <a:lnTo>
                  <a:pt x="2444751" y="918833"/>
                </a:lnTo>
                <a:lnTo>
                  <a:pt x="2445055" y="917246"/>
                </a:lnTo>
                <a:lnTo>
                  <a:pt x="2446271" y="915976"/>
                </a:lnTo>
                <a:lnTo>
                  <a:pt x="2447183" y="914388"/>
                </a:lnTo>
                <a:close/>
                <a:moveTo>
                  <a:pt x="3369362" y="892163"/>
                </a:moveTo>
                <a:lnTo>
                  <a:pt x="3373529" y="892480"/>
                </a:lnTo>
                <a:lnTo>
                  <a:pt x="3376735" y="893115"/>
                </a:lnTo>
                <a:lnTo>
                  <a:pt x="3379941" y="893750"/>
                </a:lnTo>
                <a:lnTo>
                  <a:pt x="3382826" y="894385"/>
                </a:lnTo>
                <a:lnTo>
                  <a:pt x="3386993" y="894703"/>
                </a:lnTo>
                <a:lnTo>
                  <a:pt x="3391160" y="894703"/>
                </a:lnTo>
                <a:lnTo>
                  <a:pt x="3397251" y="894068"/>
                </a:lnTo>
                <a:lnTo>
                  <a:pt x="3397251" y="894703"/>
                </a:lnTo>
                <a:lnTo>
                  <a:pt x="3397251" y="895338"/>
                </a:lnTo>
                <a:lnTo>
                  <a:pt x="3395969" y="896925"/>
                </a:lnTo>
                <a:lnTo>
                  <a:pt x="3394366" y="897878"/>
                </a:lnTo>
                <a:lnTo>
                  <a:pt x="3391801" y="898831"/>
                </a:lnTo>
                <a:lnTo>
                  <a:pt x="3389237" y="899466"/>
                </a:lnTo>
                <a:lnTo>
                  <a:pt x="3386031" y="899783"/>
                </a:lnTo>
                <a:lnTo>
                  <a:pt x="3382826" y="900101"/>
                </a:lnTo>
                <a:lnTo>
                  <a:pt x="3379300" y="900101"/>
                </a:lnTo>
                <a:lnTo>
                  <a:pt x="3376094" y="900101"/>
                </a:lnTo>
                <a:lnTo>
                  <a:pt x="3372888" y="899466"/>
                </a:lnTo>
                <a:lnTo>
                  <a:pt x="3370324" y="899148"/>
                </a:lnTo>
                <a:lnTo>
                  <a:pt x="3367439" y="898196"/>
                </a:lnTo>
                <a:lnTo>
                  <a:pt x="3365516" y="897243"/>
                </a:lnTo>
                <a:lnTo>
                  <a:pt x="3364554" y="895655"/>
                </a:lnTo>
                <a:lnTo>
                  <a:pt x="3364233" y="895020"/>
                </a:lnTo>
                <a:lnTo>
                  <a:pt x="3363913" y="894068"/>
                </a:lnTo>
                <a:lnTo>
                  <a:pt x="3363913" y="893433"/>
                </a:lnTo>
                <a:lnTo>
                  <a:pt x="3364233" y="892480"/>
                </a:lnTo>
                <a:close/>
                <a:moveTo>
                  <a:pt x="3208020" y="890556"/>
                </a:moveTo>
                <a:lnTo>
                  <a:pt x="3214053" y="894748"/>
                </a:lnTo>
                <a:lnTo>
                  <a:pt x="3217228" y="897650"/>
                </a:lnTo>
                <a:lnTo>
                  <a:pt x="3219451" y="899907"/>
                </a:lnTo>
                <a:lnTo>
                  <a:pt x="3221673" y="902487"/>
                </a:lnTo>
                <a:lnTo>
                  <a:pt x="3224213" y="905389"/>
                </a:lnTo>
                <a:lnTo>
                  <a:pt x="3225801" y="907969"/>
                </a:lnTo>
                <a:lnTo>
                  <a:pt x="3227388" y="910871"/>
                </a:lnTo>
                <a:lnTo>
                  <a:pt x="3228341" y="913773"/>
                </a:lnTo>
                <a:lnTo>
                  <a:pt x="3228976" y="916353"/>
                </a:lnTo>
                <a:lnTo>
                  <a:pt x="3228976" y="919255"/>
                </a:lnTo>
                <a:lnTo>
                  <a:pt x="3228658" y="922157"/>
                </a:lnTo>
                <a:lnTo>
                  <a:pt x="3228023" y="924414"/>
                </a:lnTo>
                <a:lnTo>
                  <a:pt x="3226436" y="927316"/>
                </a:lnTo>
                <a:lnTo>
                  <a:pt x="3224531" y="929573"/>
                </a:lnTo>
                <a:lnTo>
                  <a:pt x="3221673" y="931831"/>
                </a:lnTo>
                <a:lnTo>
                  <a:pt x="3217863" y="931186"/>
                </a:lnTo>
                <a:lnTo>
                  <a:pt x="3215005" y="930218"/>
                </a:lnTo>
                <a:lnTo>
                  <a:pt x="3214053" y="929573"/>
                </a:lnTo>
                <a:lnTo>
                  <a:pt x="3213418" y="928929"/>
                </a:lnTo>
                <a:lnTo>
                  <a:pt x="3212783" y="928284"/>
                </a:lnTo>
                <a:lnTo>
                  <a:pt x="3212465" y="927639"/>
                </a:lnTo>
                <a:lnTo>
                  <a:pt x="3212465" y="925381"/>
                </a:lnTo>
                <a:lnTo>
                  <a:pt x="3212783" y="923769"/>
                </a:lnTo>
                <a:lnTo>
                  <a:pt x="3214688" y="919900"/>
                </a:lnTo>
                <a:lnTo>
                  <a:pt x="3216593" y="916353"/>
                </a:lnTo>
                <a:lnTo>
                  <a:pt x="3216593" y="915063"/>
                </a:lnTo>
                <a:lnTo>
                  <a:pt x="3215958" y="913773"/>
                </a:lnTo>
                <a:lnTo>
                  <a:pt x="3215640" y="913450"/>
                </a:lnTo>
                <a:lnTo>
                  <a:pt x="3215005" y="912806"/>
                </a:lnTo>
                <a:lnTo>
                  <a:pt x="3213100" y="912483"/>
                </a:lnTo>
                <a:lnTo>
                  <a:pt x="3209925" y="912483"/>
                </a:lnTo>
                <a:lnTo>
                  <a:pt x="3205480" y="913128"/>
                </a:lnTo>
                <a:lnTo>
                  <a:pt x="3205163" y="911516"/>
                </a:lnTo>
                <a:lnTo>
                  <a:pt x="3205163" y="909581"/>
                </a:lnTo>
                <a:lnTo>
                  <a:pt x="3205163" y="908291"/>
                </a:lnTo>
                <a:lnTo>
                  <a:pt x="3205480" y="907001"/>
                </a:lnTo>
                <a:lnTo>
                  <a:pt x="3206750" y="904744"/>
                </a:lnTo>
                <a:lnTo>
                  <a:pt x="3208020" y="902164"/>
                </a:lnTo>
                <a:lnTo>
                  <a:pt x="3209608" y="899907"/>
                </a:lnTo>
                <a:lnTo>
                  <a:pt x="3210243" y="898617"/>
                </a:lnTo>
                <a:lnTo>
                  <a:pt x="3210243" y="897327"/>
                </a:lnTo>
                <a:lnTo>
                  <a:pt x="3210243" y="895393"/>
                </a:lnTo>
                <a:lnTo>
                  <a:pt x="3209925" y="894103"/>
                </a:lnTo>
                <a:lnTo>
                  <a:pt x="3209290" y="892491"/>
                </a:lnTo>
                <a:close/>
                <a:moveTo>
                  <a:pt x="4308278" y="882638"/>
                </a:moveTo>
                <a:lnTo>
                  <a:pt x="4311585" y="882967"/>
                </a:lnTo>
                <a:lnTo>
                  <a:pt x="4314231" y="883956"/>
                </a:lnTo>
                <a:lnTo>
                  <a:pt x="4316215" y="884944"/>
                </a:lnTo>
                <a:lnTo>
                  <a:pt x="4318530" y="886262"/>
                </a:lnTo>
                <a:lnTo>
                  <a:pt x="4319853" y="887580"/>
                </a:lnTo>
                <a:lnTo>
                  <a:pt x="4320515" y="889557"/>
                </a:lnTo>
                <a:lnTo>
                  <a:pt x="4321176" y="890875"/>
                </a:lnTo>
                <a:lnTo>
                  <a:pt x="4320846" y="892522"/>
                </a:lnTo>
                <a:lnTo>
                  <a:pt x="4320184" y="893840"/>
                </a:lnTo>
                <a:lnTo>
                  <a:pt x="4319192" y="895488"/>
                </a:lnTo>
                <a:lnTo>
                  <a:pt x="4317207" y="897135"/>
                </a:lnTo>
                <a:lnTo>
                  <a:pt x="4314562" y="898124"/>
                </a:lnTo>
                <a:lnTo>
                  <a:pt x="4311585" y="899112"/>
                </a:lnTo>
                <a:lnTo>
                  <a:pt x="4307616" y="899771"/>
                </a:lnTo>
                <a:lnTo>
                  <a:pt x="4303316" y="900101"/>
                </a:lnTo>
                <a:lnTo>
                  <a:pt x="4297694" y="900101"/>
                </a:lnTo>
                <a:lnTo>
                  <a:pt x="4297363" y="898453"/>
                </a:lnTo>
                <a:lnTo>
                  <a:pt x="4297363" y="897135"/>
                </a:lnTo>
                <a:lnTo>
                  <a:pt x="4297694" y="895817"/>
                </a:lnTo>
                <a:lnTo>
                  <a:pt x="4298686" y="894829"/>
                </a:lnTo>
                <a:lnTo>
                  <a:pt x="4300009" y="894170"/>
                </a:lnTo>
                <a:lnTo>
                  <a:pt x="4301663" y="893181"/>
                </a:lnTo>
                <a:lnTo>
                  <a:pt x="4304639" y="891863"/>
                </a:lnTo>
                <a:lnTo>
                  <a:pt x="4307616" y="890216"/>
                </a:lnTo>
                <a:lnTo>
                  <a:pt x="4309270" y="889557"/>
                </a:lnTo>
                <a:lnTo>
                  <a:pt x="4309931" y="888239"/>
                </a:lnTo>
                <a:lnTo>
                  <a:pt x="4310593" y="887250"/>
                </a:lnTo>
                <a:lnTo>
                  <a:pt x="4310593" y="885933"/>
                </a:lnTo>
                <a:lnTo>
                  <a:pt x="4309931" y="884285"/>
                </a:lnTo>
                <a:close/>
                <a:moveTo>
                  <a:pt x="2431198" y="863588"/>
                </a:moveTo>
                <a:lnTo>
                  <a:pt x="2434432" y="863588"/>
                </a:lnTo>
                <a:lnTo>
                  <a:pt x="2436696" y="863924"/>
                </a:lnTo>
                <a:lnTo>
                  <a:pt x="2438960" y="864596"/>
                </a:lnTo>
                <a:lnTo>
                  <a:pt x="2440253" y="865267"/>
                </a:lnTo>
                <a:lnTo>
                  <a:pt x="2441223" y="866611"/>
                </a:lnTo>
                <a:lnTo>
                  <a:pt x="2441870" y="867954"/>
                </a:lnTo>
                <a:lnTo>
                  <a:pt x="2441870" y="869297"/>
                </a:lnTo>
                <a:lnTo>
                  <a:pt x="2442194" y="872320"/>
                </a:lnTo>
                <a:lnTo>
                  <a:pt x="2441870" y="875678"/>
                </a:lnTo>
                <a:lnTo>
                  <a:pt x="2441870" y="877021"/>
                </a:lnTo>
                <a:lnTo>
                  <a:pt x="2441870" y="878365"/>
                </a:lnTo>
                <a:lnTo>
                  <a:pt x="2442517" y="879708"/>
                </a:lnTo>
                <a:lnTo>
                  <a:pt x="2443164" y="881051"/>
                </a:lnTo>
                <a:lnTo>
                  <a:pt x="2436049" y="879708"/>
                </a:lnTo>
                <a:lnTo>
                  <a:pt x="2431198" y="878365"/>
                </a:lnTo>
                <a:lnTo>
                  <a:pt x="2429258" y="877693"/>
                </a:lnTo>
                <a:lnTo>
                  <a:pt x="2427964" y="877021"/>
                </a:lnTo>
                <a:lnTo>
                  <a:pt x="2426994" y="876350"/>
                </a:lnTo>
                <a:lnTo>
                  <a:pt x="2426348" y="875678"/>
                </a:lnTo>
                <a:lnTo>
                  <a:pt x="2425701" y="874670"/>
                </a:lnTo>
                <a:lnTo>
                  <a:pt x="2425701" y="873327"/>
                </a:lnTo>
                <a:lnTo>
                  <a:pt x="2425701" y="870976"/>
                </a:lnTo>
                <a:lnTo>
                  <a:pt x="2426994" y="864260"/>
                </a:lnTo>
                <a:close/>
                <a:moveTo>
                  <a:pt x="1609272" y="862002"/>
                </a:moveTo>
                <a:lnTo>
                  <a:pt x="1610785" y="862319"/>
                </a:lnTo>
                <a:lnTo>
                  <a:pt x="1611389" y="862637"/>
                </a:lnTo>
                <a:lnTo>
                  <a:pt x="1612296" y="863589"/>
                </a:lnTo>
                <a:lnTo>
                  <a:pt x="1612901" y="864542"/>
                </a:lnTo>
                <a:lnTo>
                  <a:pt x="1614110" y="865812"/>
                </a:lnTo>
                <a:lnTo>
                  <a:pt x="1615622" y="866129"/>
                </a:lnTo>
                <a:lnTo>
                  <a:pt x="1617739" y="866129"/>
                </a:lnTo>
                <a:lnTo>
                  <a:pt x="1619553" y="865494"/>
                </a:lnTo>
                <a:lnTo>
                  <a:pt x="1624694" y="864542"/>
                </a:lnTo>
                <a:lnTo>
                  <a:pt x="1627717" y="864224"/>
                </a:lnTo>
                <a:lnTo>
                  <a:pt x="1631648" y="864224"/>
                </a:lnTo>
                <a:lnTo>
                  <a:pt x="1631951" y="865177"/>
                </a:lnTo>
                <a:lnTo>
                  <a:pt x="1631951" y="866447"/>
                </a:lnTo>
                <a:lnTo>
                  <a:pt x="1631648" y="867717"/>
                </a:lnTo>
                <a:lnTo>
                  <a:pt x="1630742" y="868352"/>
                </a:lnTo>
                <a:lnTo>
                  <a:pt x="1629834" y="868987"/>
                </a:lnTo>
                <a:lnTo>
                  <a:pt x="1628625" y="869622"/>
                </a:lnTo>
                <a:lnTo>
                  <a:pt x="1625601" y="870575"/>
                </a:lnTo>
                <a:lnTo>
                  <a:pt x="1621367" y="871527"/>
                </a:lnTo>
                <a:lnTo>
                  <a:pt x="1617134" y="871845"/>
                </a:lnTo>
                <a:lnTo>
                  <a:pt x="1608063" y="873115"/>
                </a:lnTo>
                <a:lnTo>
                  <a:pt x="1606551" y="862319"/>
                </a:lnTo>
                <a:close/>
                <a:moveTo>
                  <a:pt x="2589213" y="857238"/>
                </a:moveTo>
                <a:lnTo>
                  <a:pt x="2591753" y="857863"/>
                </a:lnTo>
                <a:lnTo>
                  <a:pt x="2593976" y="858800"/>
                </a:lnTo>
                <a:lnTo>
                  <a:pt x="2595246" y="860049"/>
                </a:lnTo>
                <a:lnTo>
                  <a:pt x="2596198" y="861611"/>
                </a:lnTo>
                <a:lnTo>
                  <a:pt x="2596833" y="862860"/>
                </a:lnTo>
                <a:lnTo>
                  <a:pt x="2597151" y="864421"/>
                </a:lnTo>
                <a:lnTo>
                  <a:pt x="2597151" y="866607"/>
                </a:lnTo>
                <a:lnTo>
                  <a:pt x="2596516" y="868169"/>
                </a:lnTo>
                <a:lnTo>
                  <a:pt x="2595563" y="869730"/>
                </a:lnTo>
                <a:lnTo>
                  <a:pt x="2594293" y="871292"/>
                </a:lnTo>
                <a:lnTo>
                  <a:pt x="2592388" y="872541"/>
                </a:lnTo>
                <a:lnTo>
                  <a:pt x="2590483" y="874102"/>
                </a:lnTo>
                <a:lnTo>
                  <a:pt x="2588578" y="875039"/>
                </a:lnTo>
                <a:lnTo>
                  <a:pt x="2586038" y="875976"/>
                </a:lnTo>
                <a:lnTo>
                  <a:pt x="2582863" y="876288"/>
                </a:lnTo>
                <a:lnTo>
                  <a:pt x="2579688" y="876288"/>
                </a:lnTo>
                <a:lnTo>
                  <a:pt x="2579688" y="875039"/>
                </a:lnTo>
                <a:lnTo>
                  <a:pt x="2580005" y="873790"/>
                </a:lnTo>
                <a:lnTo>
                  <a:pt x="2581275" y="871292"/>
                </a:lnTo>
                <a:lnTo>
                  <a:pt x="2582545" y="869106"/>
                </a:lnTo>
                <a:lnTo>
                  <a:pt x="2584450" y="866919"/>
                </a:lnTo>
                <a:lnTo>
                  <a:pt x="2586355" y="864733"/>
                </a:lnTo>
                <a:lnTo>
                  <a:pt x="2587943" y="862547"/>
                </a:lnTo>
                <a:lnTo>
                  <a:pt x="2588896" y="860049"/>
                </a:lnTo>
                <a:lnTo>
                  <a:pt x="2589213" y="858488"/>
                </a:lnTo>
                <a:close/>
                <a:moveTo>
                  <a:pt x="3337412" y="849301"/>
                </a:moveTo>
                <a:lnTo>
                  <a:pt x="3341740" y="850485"/>
                </a:lnTo>
                <a:lnTo>
                  <a:pt x="3344735" y="852557"/>
                </a:lnTo>
                <a:lnTo>
                  <a:pt x="3347398" y="854333"/>
                </a:lnTo>
                <a:lnTo>
                  <a:pt x="3350061" y="856405"/>
                </a:lnTo>
                <a:lnTo>
                  <a:pt x="3351726" y="858477"/>
                </a:lnTo>
                <a:lnTo>
                  <a:pt x="3353057" y="861140"/>
                </a:lnTo>
                <a:lnTo>
                  <a:pt x="3354056" y="863804"/>
                </a:lnTo>
                <a:lnTo>
                  <a:pt x="3354389" y="866764"/>
                </a:lnTo>
                <a:lnTo>
                  <a:pt x="3350727" y="866468"/>
                </a:lnTo>
                <a:lnTo>
                  <a:pt x="3347066" y="865580"/>
                </a:lnTo>
                <a:lnTo>
                  <a:pt x="3344070" y="864988"/>
                </a:lnTo>
                <a:lnTo>
                  <a:pt x="3341740" y="864396"/>
                </a:lnTo>
                <a:lnTo>
                  <a:pt x="3339077" y="863508"/>
                </a:lnTo>
                <a:lnTo>
                  <a:pt x="3337412" y="862620"/>
                </a:lnTo>
                <a:lnTo>
                  <a:pt x="3336081" y="861436"/>
                </a:lnTo>
                <a:lnTo>
                  <a:pt x="3334749" y="860548"/>
                </a:lnTo>
                <a:lnTo>
                  <a:pt x="3334084" y="859365"/>
                </a:lnTo>
                <a:lnTo>
                  <a:pt x="3333751" y="857589"/>
                </a:lnTo>
                <a:lnTo>
                  <a:pt x="3333751" y="856405"/>
                </a:lnTo>
                <a:lnTo>
                  <a:pt x="3333751" y="855221"/>
                </a:lnTo>
                <a:lnTo>
                  <a:pt x="3334416" y="853741"/>
                </a:lnTo>
                <a:lnTo>
                  <a:pt x="3335082" y="851965"/>
                </a:lnTo>
                <a:lnTo>
                  <a:pt x="3336081" y="850781"/>
                </a:lnTo>
                <a:close/>
                <a:moveTo>
                  <a:pt x="3024188" y="847713"/>
                </a:moveTo>
                <a:lnTo>
                  <a:pt x="3028437" y="848019"/>
                </a:lnTo>
                <a:lnTo>
                  <a:pt x="3031052" y="848324"/>
                </a:lnTo>
                <a:lnTo>
                  <a:pt x="3033667" y="849240"/>
                </a:lnTo>
                <a:lnTo>
                  <a:pt x="3034647" y="850156"/>
                </a:lnTo>
                <a:lnTo>
                  <a:pt x="3035301" y="851071"/>
                </a:lnTo>
                <a:lnTo>
                  <a:pt x="3035301" y="852598"/>
                </a:lnTo>
                <a:lnTo>
                  <a:pt x="3034647" y="853819"/>
                </a:lnTo>
                <a:lnTo>
                  <a:pt x="3033667" y="855040"/>
                </a:lnTo>
                <a:lnTo>
                  <a:pt x="3031706" y="856567"/>
                </a:lnTo>
                <a:lnTo>
                  <a:pt x="3030071" y="857788"/>
                </a:lnTo>
                <a:lnTo>
                  <a:pt x="3027783" y="859009"/>
                </a:lnTo>
                <a:lnTo>
                  <a:pt x="3025169" y="860535"/>
                </a:lnTo>
                <a:lnTo>
                  <a:pt x="3022554" y="861756"/>
                </a:lnTo>
                <a:lnTo>
                  <a:pt x="3019939" y="862672"/>
                </a:lnTo>
                <a:lnTo>
                  <a:pt x="3016671" y="863283"/>
                </a:lnTo>
                <a:lnTo>
                  <a:pt x="3014056" y="863588"/>
                </a:lnTo>
                <a:lnTo>
                  <a:pt x="3013403" y="862367"/>
                </a:lnTo>
                <a:lnTo>
                  <a:pt x="3013076" y="861146"/>
                </a:lnTo>
                <a:lnTo>
                  <a:pt x="3013076" y="859925"/>
                </a:lnTo>
                <a:lnTo>
                  <a:pt x="3013403" y="858398"/>
                </a:lnTo>
                <a:lnTo>
                  <a:pt x="3013729" y="857482"/>
                </a:lnTo>
                <a:lnTo>
                  <a:pt x="3014383" y="856567"/>
                </a:lnTo>
                <a:lnTo>
                  <a:pt x="3016344" y="854735"/>
                </a:lnTo>
                <a:lnTo>
                  <a:pt x="3020920" y="851377"/>
                </a:lnTo>
                <a:lnTo>
                  <a:pt x="3022881" y="849545"/>
                </a:lnTo>
                <a:close/>
                <a:moveTo>
                  <a:pt x="2568258" y="847693"/>
                </a:moveTo>
                <a:lnTo>
                  <a:pt x="2569528" y="848009"/>
                </a:lnTo>
                <a:lnTo>
                  <a:pt x="2570481" y="848641"/>
                </a:lnTo>
                <a:lnTo>
                  <a:pt x="2571433" y="849589"/>
                </a:lnTo>
                <a:lnTo>
                  <a:pt x="2571751" y="850221"/>
                </a:lnTo>
                <a:lnTo>
                  <a:pt x="2572068" y="851169"/>
                </a:lnTo>
                <a:lnTo>
                  <a:pt x="2572068" y="852749"/>
                </a:lnTo>
                <a:lnTo>
                  <a:pt x="2571433" y="854961"/>
                </a:lnTo>
                <a:lnTo>
                  <a:pt x="2570163" y="857489"/>
                </a:lnTo>
                <a:lnTo>
                  <a:pt x="2568893" y="860649"/>
                </a:lnTo>
                <a:lnTo>
                  <a:pt x="2567623" y="863177"/>
                </a:lnTo>
                <a:lnTo>
                  <a:pt x="2566353" y="866021"/>
                </a:lnTo>
                <a:lnTo>
                  <a:pt x="2565401" y="869181"/>
                </a:lnTo>
                <a:lnTo>
                  <a:pt x="2565083" y="872025"/>
                </a:lnTo>
                <a:lnTo>
                  <a:pt x="2565401" y="873289"/>
                </a:lnTo>
                <a:lnTo>
                  <a:pt x="2565718" y="874869"/>
                </a:lnTo>
                <a:lnTo>
                  <a:pt x="2566036" y="876133"/>
                </a:lnTo>
                <a:lnTo>
                  <a:pt x="2566988" y="877080"/>
                </a:lnTo>
                <a:lnTo>
                  <a:pt x="2568258" y="878029"/>
                </a:lnTo>
                <a:lnTo>
                  <a:pt x="2569528" y="878976"/>
                </a:lnTo>
                <a:lnTo>
                  <a:pt x="2571751" y="879924"/>
                </a:lnTo>
                <a:lnTo>
                  <a:pt x="2573973" y="880556"/>
                </a:lnTo>
                <a:lnTo>
                  <a:pt x="2576513" y="881188"/>
                </a:lnTo>
                <a:lnTo>
                  <a:pt x="2579688" y="882136"/>
                </a:lnTo>
                <a:lnTo>
                  <a:pt x="2587626" y="882452"/>
                </a:lnTo>
                <a:lnTo>
                  <a:pt x="2584451" y="883716"/>
                </a:lnTo>
                <a:lnTo>
                  <a:pt x="2582546" y="884664"/>
                </a:lnTo>
                <a:lnTo>
                  <a:pt x="2580958" y="885928"/>
                </a:lnTo>
                <a:lnTo>
                  <a:pt x="2580006" y="886876"/>
                </a:lnTo>
                <a:lnTo>
                  <a:pt x="2579371" y="887824"/>
                </a:lnTo>
                <a:lnTo>
                  <a:pt x="2579371" y="888772"/>
                </a:lnTo>
                <a:lnTo>
                  <a:pt x="2579371" y="890036"/>
                </a:lnTo>
                <a:lnTo>
                  <a:pt x="2580006" y="891300"/>
                </a:lnTo>
                <a:lnTo>
                  <a:pt x="2581276" y="893512"/>
                </a:lnTo>
                <a:lnTo>
                  <a:pt x="2582863" y="896672"/>
                </a:lnTo>
                <a:lnTo>
                  <a:pt x="2583498" y="898252"/>
                </a:lnTo>
                <a:lnTo>
                  <a:pt x="2584133" y="899832"/>
                </a:lnTo>
                <a:lnTo>
                  <a:pt x="2584451" y="902044"/>
                </a:lnTo>
                <a:lnTo>
                  <a:pt x="2584451" y="904572"/>
                </a:lnTo>
                <a:lnTo>
                  <a:pt x="2575243" y="904572"/>
                </a:lnTo>
                <a:lnTo>
                  <a:pt x="2567623" y="905204"/>
                </a:lnTo>
                <a:lnTo>
                  <a:pt x="2561273" y="906152"/>
                </a:lnTo>
                <a:lnTo>
                  <a:pt x="2555558" y="907416"/>
                </a:lnTo>
                <a:lnTo>
                  <a:pt x="2549525" y="908996"/>
                </a:lnTo>
                <a:lnTo>
                  <a:pt x="2542223" y="910576"/>
                </a:lnTo>
                <a:lnTo>
                  <a:pt x="2532698" y="912472"/>
                </a:lnTo>
                <a:lnTo>
                  <a:pt x="2521268" y="914368"/>
                </a:lnTo>
                <a:lnTo>
                  <a:pt x="2520950" y="913420"/>
                </a:lnTo>
                <a:lnTo>
                  <a:pt x="2520950" y="912788"/>
                </a:lnTo>
                <a:lnTo>
                  <a:pt x="2519998" y="911524"/>
                </a:lnTo>
                <a:lnTo>
                  <a:pt x="2518093" y="909944"/>
                </a:lnTo>
                <a:lnTo>
                  <a:pt x="2516505" y="908996"/>
                </a:lnTo>
                <a:lnTo>
                  <a:pt x="2515235" y="908048"/>
                </a:lnTo>
                <a:lnTo>
                  <a:pt x="2513965" y="906784"/>
                </a:lnTo>
                <a:lnTo>
                  <a:pt x="2513013" y="905520"/>
                </a:lnTo>
                <a:lnTo>
                  <a:pt x="2513013" y="904888"/>
                </a:lnTo>
                <a:lnTo>
                  <a:pt x="2513013" y="903940"/>
                </a:lnTo>
                <a:lnTo>
                  <a:pt x="2517775" y="903940"/>
                </a:lnTo>
                <a:lnTo>
                  <a:pt x="2521903" y="902992"/>
                </a:lnTo>
                <a:lnTo>
                  <a:pt x="2524760" y="902360"/>
                </a:lnTo>
                <a:lnTo>
                  <a:pt x="2527935" y="901412"/>
                </a:lnTo>
                <a:lnTo>
                  <a:pt x="2530475" y="900464"/>
                </a:lnTo>
                <a:lnTo>
                  <a:pt x="2533968" y="900148"/>
                </a:lnTo>
                <a:lnTo>
                  <a:pt x="2538730" y="899832"/>
                </a:lnTo>
                <a:lnTo>
                  <a:pt x="2544763" y="900148"/>
                </a:lnTo>
                <a:lnTo>
                  <a:pt x="2540953" y="898252"/>
                </a:lnTo>
                <a:lnTo>
                  <a:pt x="2538095" y="896040"/>
                </a:lnTo>
                <a:lnTo>
                  <a:pt x="2535873" y="894144"/>
                </a:lnTo>
                <a:lnTo>
                  <a:pt x="2533968" y="891932"/>
                </a:lnTo>
                <a:lnTo>
                  <a:pt x="2532698" y="889720"/>
                </a:lnTo>
                <a:lnTo>
                  <a:pt x="2531745" y="886876"/>
                </a:lnTo>
                <a:lnTo>
                  <a:pt x="2531110" y="884664"/>
                </a:lnTo>
                <a:lnTo>
                  <a:pt x="2530793" y="881820"/>
                </a:lnTo>
                <a:lnTo>
                  <a:pt x="2530793" y="876449"/>
                </a:lnTo>
                <a:lnTo>
                  <a:pt x="2531110" y="870761"/>
                </a:lnTo>
                <a:lnTo>
                  <a:pt x="2531428" y="865073"/>
                </a:lnTo>
                <a:lnTo>
                  <a:pt x="2531428" y="862229"/>
                </a:lnTo>
                <a:lnTo>
                  <a:pt x="2531428" y="859385"/>
                </a:lnTo>
                <a:lnTo>
                  <a:pt x="2534603" y="860017"/>
                </a:lnTo>
                <a:lnTo>
                  <a:pt x="2536508" y="860649"/>
                </a:lnTo>
                <a:lnTo>
                  <a:pt x="2537778" y="861281"/>
                </a:lnTo>
                <a:lnTo>
                  <a:pt x="2538095" y="861597"/>
                </a:lnTo>
                <a:lnTo>
                  <a:pt x="2538095" y="862229"/>
                </a:lnTo>
                <a:lnTo>
                  <a:pt x="2537778" y="863177"/>
                </a:lnTo>
                <a:lnTo>
                  <a:pt x="2536508" y="864441"/>
                </a:lnTo>
                <a:lnTo>
                  <a:pt x="2534920" y="866021"/>
                </a:lnTo>
                <a:lnTo>
                  <a:pt x="2533968" y="866653"/>
                </a:lnTo>
                <a:lnTo>
                  <a:pt x="2533968" y="867601"/>
                </a:lnTo>
                <a:lnTo>
                  <a:pt x="2534603" y="868233"/>
                </a:lnTo>
                <a:lnTo>
                  <a:pt x="2535555" y="868865"/>
                </a:lnTo>
                <a:lnTo>
                  <a:pt x="2537143" y="869497"/>
                </a:lnTo>
                <a:lnTo>
                  <a:pt x="2539683" y="870129"/>
                </a:lnTo>
                <a:lnTo>
                  <a:pt x="2544763" y="870129"/>
                </a:lnTo>
                <a:lnTo>
                  <a:pt x="2548573" y="869497"/>
                </a:lnTo>
                <a:lnTo>
                  <a:pt x="2552066" y="868549"/>
                </a:lnTo>
                <a:lnTo>
                  <a:pt x="2554288" y="867601"/>
                </a:lnTo>
                <a:lnTo>
                  <a:pt x="2556511" y="865705"/>
                </a:lnTo>
                <a:lnTo>
                  <a:pt x="2557781" y="864441"/>
                </a:lnTo>
                <a:lnTo>
                  <a:pt x="2558733" y="862545"/>
                </a:lnTo>
                <a:lnTo>
                  <a:pt x="2559368" y="860965"/>
                </a:lnTo>
                <a:lnTo>
                  <a:pt x="2560003" y="856857"/>
                </a:lnTo>
                <a:lnTo>
                  <a:pt x="2560638" y="854961"/>
                </a:lnTo>
                <a:lnTo>
                  <a:pt x="2561273" y="853381"/>
                </a:lnTo>
                <a:lnTo>
                  <a:pt x="2562226" y="851485"/>
                </a:lnTo>
                <a:lnTo>
                  <a:pt x="2563496" y="849905"/>
                </a:lnTo>
                <a:lnTo>
                  <a:pt x="2565718" y="848641"/>
                </a:lnTo>
                <a:close/>
                <a:moveTo>
                  <a:pt x="3409316" y="842921"/>
                </a:moveTo>
                <a:lnTo>
                  <a:pt x="3412173" y="846465"/>
                </a:lnTo>
                <a:lnTo>
                  <a:pt x="3414396" y="849363"/>
                </a:lnTo>
                <a:lnTo>
                  <a:pt x="3415666" y="852584"/>
                </a:lnTo>
                <a:lnTo>
                  <a:pt x="3416301" y="855161"/>
                </a:lnTo>
                <a:lnTo>
                  <a:pt x="3416301" y="857738"/>
                </a:lnTo>
                <a:lnTo>
                  <a:pt x="3415983" y="860637"/>
                </a:lnTo>
                <a:lnTo>
                  <a:pt x="3415031" y="863214"/>
                </a:lnTo>
                <a:lnTo>
                  <a:pt x="3413761" y="865469"/>
                </a:lnTo>
                <a:lnTo>
                  <a:pt x="3411538" y="870622"/>
                </a:lnTo>
                <a:lnTo>
                  <a:pt x="3410268" y="873199"/>
                </a:lnTo>
                <a:lnTo>
                  <a:pt x="3409316" y="876098"/>
                </a:lnTo>
                <a:lnTo>
                  <a:pt x="3408998" y="878675"/>
                </a:lnTo>
                <a:lnTo>
                  <a:pt x="3408681" y="881574"/>
                </a:lnTo>
                <a:lnTo>
                  <a:pt x="3409316" y="884473"/>
                </a:lnTo>
                <a:lnTo>
                  <a:pt x="3410268" y="887371"/>
                </a:lnTo>
                <a:lnTo>
                  <a:pt x="3406141" y="887049"/>
                </a:lnTo>
                <a:lnTo>
                  <a:pt x="3402966" y="886727"/>
                </a:lnTo>
                <a:lnTo>
                  <a:pt x="3400426" y="885761"/>
                </a:lnTo>
                <a:lnTo>
                  <a:pt x="3397568" y="884795"/>
                </a:lnTo>
                <a:lnTo>
                  <a:pt x="3395346" y="883828"/>
                </a:lnTo>
                <a:lnTo>
                  <a:pt x="3393441" y="882540"/>
                </a:lnTo>
                <a:lnTo>
                  <a:pt x="3391535" y="881252"/>
                </a:lnTo>
                <a:lnTo>
                  <a:pt x="3390265" y="879319"/>
                </a:lnTo>
                <a:lnTo>
                  <a:pt x="3387725" y="876420"/>
                </a:lnTo>
                <a:lnTo>
                  <a:pt x="3385185" y="872555"/>
                </a:lnTo>
                <a:lnTo>
                  <a:pt x="3382963" y="869334"/>
                </a:lnTo>
                <a:lnTo>
                  <a:pt x="3380423" y="866435"/>
                </a:lnTo>
                <a:lnTo>
                  <a:pt x="3385820" y="866435"/>
                </a:lnTo>
                <a:lnTo>
                  <a:pt x="3390583" y="865791"/>
                </a:lnTo>
                <a:lnTo>
                  <a:pt x="3394711" y="865469"/>
                </a:lnTo>
                <a:lnTo>
                  <a:pt x="3398203" y="864824"/>
                </a:lnTo>
                <a:lnTo>
                  <a:pt x="3401378" y="864180"/>
                </a:lnTo>
                <a:lnTo>
                  <a:pt x="3403283" y="862892"/>
                </a:lnTo>
                <a:lnTo>
                  <a:pt x="3404871" y="861603"/>
                </a:lnTo>
                <a:lnTo>
                  <a:pt x="3405188" y="860959"/>
                </a:lnTo>
                <a:lnTo>
                  <a:pt x="3405506" y="859993"/>
                </a:lnTo>
                <a:lnTo>
                  <a:pt x="3403601" y="859349"/>
                </a:lnTo>
                <a:lnTo>
                  <a:pt x="3401696" y="858382"/>
                </a:lnTo>
                <a:lnTo>
                  <a:pt x="3399791" y="858060"/>
                </a:lnTo>
                <a:lnTo>
                  <a:pt x="3398203" y="857738"/>
                </a:lnTo>
                <a:lnTo>
                  <a:pt x="3395028" y="857738"/>
                </a:lnTo>
                <a:lnTo>
                  <a:pt x="3391535" y="858382"/>
                </a:lnTo>
                <a:lnTo>
                  <a:pt x="3387725" y="859349"/>
                </a:lnTo>
                <a:lnTo>
                  <a:pt x="3383598" y="859671"/>
                </a:lnTo>
                <a:lnTo>
                  <a:pt x="3378835" y="859349"/>
                </a:lnTo>
                <a:lnTo>
                  <a:pt x="3375660" y="859027"/>
                </a:lnTo>
                <a:lnTo>
                  <a:pt x="3372803" y="858060"/>
                </a:lnTo>
                <a:lnTo>
                  <a:pt x="3370263" y="844532"/>
                </a:lnTo>
                <a:lnTo>
                  <a:pt x="3382010" y="845498"/>
                </a:lnTo>
                <a:lnTo>
                  <a:pt x="3386455" y="845498"/>
                </a:lnTo>
                <a:lnTo>
                  <a:pt x="3389948" y="845498"/>
                </a:lnTo>
                <a:lnTo>
                  <a:pt x="3394076" y="845498"/>
                </a:lnTo>
                <a:lnTo>
                  <a:pt x="3397886" y="844854"/>
                </a:lnTo>
                <a:close/>
                <a:moveTo>
                  <a:pt x="1833531" y="841343"/>
                </a:moveTo>
                <a:lnTo>
                  <a:pt x="1836738" y="841647"/>
                </a:lnTo>
                <a:lnTo>
                  <a:pt x="1832889" y="843167"/>
                </a:lnTo>
                <a:lnTo>
                  <a:pt x="1829361" y="845295"/>
                </a:lnTo>
                <a:lnTo>
                  <a:pt x="1823589" y="849247"/>
                </a:lnTo>
                <a:lnTo>
                  <a:pt x="1820382" y="851071"/>
                </a:lnTo>
                <a:lnTo>
                  <a:pt x="1816854" y="853199"/>
                </a:lnTo>
                <a:lnTo>
                  <a:pt x="1812364" y="854415"/>
                </a:lnTo>
                <a:lnTo>
                  <a:pt x="1806271" y="855631"/>
                </a:lnTo>
                <a:lnTo>
                  <a:pt x="1804988" y="847727"/>
                </a:lnTo>
                <a:lnTo>
                  <a:pt x="1808836" y="848031"/>
                </a:lnTo>
                <a:lnTo>
                  <a:pt x="1811402" y="847727"/>
                </a:lnTo>
                <a:lnTo>
                  <a:pt x="1813647" y="847727"/>
                </a:lnTo>
                <a:lnTo>
                  <a:pt x="1815892" y="847119"/>
                </a:lnTo>
                <a:lnTo>
                  <a:pt x="1817495" y="846815"/>
                </a:lnTo>
                <a:lnTo>
                  <a:pt x="1818778" y="846207"/>
                </a:lnTo>
                <a:lnTo>
                  <a:pt x="1821023" y="844991"/>
                </a:lnTo>
                <a:lnTo>
                  <a:pt x="1823268" y="843167"/>
                </a:lnTo>
                <a:lnTo>
                  <a:pt x="1824551" y="842559"/>
                </a:lnTo>
                <a:lnTo>
                  <a:pt x="1826154" y="842255"/>
                </a:lnTo>
                <a:lnTo>
                  <a:pt x="1828079" y="841647"/>
                </a:lnTo>
                <a:lnTo>
                  <a:pt x="1830644" y="841647"/>
                </a:lnTo>
                <a:close/>
                <a:moveTo>
                  <a:pt x="2612646" y="839777"/>
                </a:moveTo>
                <a:lnTo>
                  <a:pt x="2617305" y="841644"/>
                </a:lnTo>
                <a:lnTo>
                  <a:pt x="2620411" y="843201"/>
                </a:lnTo>
                <a:lnTo>
                  <a:pt x="2622585" y="845068"/>
                </a:lnTo>
                <a:lnTo>
                  <a:pt x="2623206" y="846002"/>
                </a:lnTo>
                <a:lnTo>
                  <a:pt x="2623827" y="846936"/>
                </a:lnTo>
                <a:lnTo>
                  <a:pt x="2624138" y="848804"/>
                </a:lnTo>
                <a:lnTo>
                  <a:pt x="2623827" y="850983"/>
                </a:lnTo>
                <a:lnTo>
                  <a:pt x="2623206" y="853162"/>
                </a:lnTo>
                <a:lnTo>
                  <a:pt x="2621653" y="855652"/>
                </a:lnTo>
                <a:lnTo>
                  <a:pt x="2618547" y="855029"/>
                </a:lnTo>
                <a:lnTo>
                  <a:pt x="2616373" y="854095"/>
                </a:lnTo>
                <a:lnTo>
                  <a:pt x="2612335" y="851916"/>
                </a:lnTo>
                <a:lnTo>
                  <a:pt x="2609850" y="850671"/>
                </a:lnTo>
                <a:lnTo>
                  <a:pt x="2606434" y="850049"/>
                </a:lnTo>
                <a:lnTo>
                  <a:pt x="2602085" y="850049"/>
                </a:lnTo>
                <a:lnTo>
                  <a:pt x="2595563" y="850983"/>
                </a:lnTo>
                <a:lnTo>
                  <a:pt x="2596184" y="850049"/>
                </a:lnTo>
                <a:lnTo>
                  <a:pt x="2597116" y="849426"/>
                </a:lnTo>
                <a:lnTo>
                  <a:pt x="2598358" y="848804"/>
                </a:lnTo>
                <a:lnTo>
                  <a:pt x="2599911" y="848181"/>
                </a:lnTo>
                <a:lnTo>
                  <a:pt x="2603638" y="847559"/>
                </a:lnTo>
                <a:lnTo>
                  <a:pt x="2607365" y="846625"/>
                </a:lnTo>
                <a:lnTo>
                  <a:pt x="2610782" y="845691"/>
                </a:lnTo>
                <a:lnTo>
                  <a:pt x="2612335" y="845068"/>
                </a:lnTo>
                <a:lnTo>
                  <a:pt x="2613267" y="844446"/>
                </a:lnTo>
                <a:lnTo>
                  <a:pt x="2613888" y="843512"/>
                </a:lnTo>
                <a:lnTo>
                  <a:pt x="2614199" y="842267"/>
                </a:lnTo>
                <a:lnTo>
                  <a:pt x="2613577" y="841333"/>
                </a:lnTo>
                <a:close/>
                <a:moveTo>
                  <a:pt x="2891501" y="831839"/>
                </a:moveTo>
                <a:lnTo>
                  <a:pt x="2893120" y="832163"/>
                </a:lnTo>
                <a:lnTo>
                  <a:pt x="2894738" y="832163"/>
                </a:lnTo>
                <a:lnTo>
                  <a:pt x="2895709" y="832813"/>
                </a:lnTo>
                <a:lnTo>
                  <a:pt x="2896356" y="833138"/>
                </a:lnTo>
                <a:lnTo>
                  <a:pt x="2897651" y="834436"/>
                </a:lnTo>
                <a:lnTo>
                  <a:pt x="2898298" y="836060"/>
                </a:lnTo>
                <a:lnTo>
                  <a:pt x="2899269" y="837684"/>
                </a:lnTo>
                <a:lnTo>
                  <a:pt x="2900564" y="838658"/>
                </a:lnTo>
                <a:lnTo>
                  <a:pt x="2901859" y="839307"/>
                </a:lnTo>
                <a:lnTo>
                  <a:pt x="2902830" y="839632"/>
                </a:lnTo>
                <a:lnTo>
                  <a:pt x="2906066" y="839957"/>
                </a:lnTo>
                <a:lnTo>
                  <a:pt x="2906714" y="840931"/>
                </a:lnTo>
                <a:lnTo>
                  <a:pt x="2906714" y="841580"/>
                </a:lnTo>
                <a:lnTo>
                  <a:pt x="2906390" y="841905"/>
                </a:lnTo>
                <a:lnTo>
                  <a:pt x="2905419" y="842555"/>
                </a:lnTo>
                <a:lnTo>
                  <a:pt x="2903801" y="842879"/>
                </a:lnTo>
                <a:lnTo>
                  <a:pt x="2898946" y="842879"/>
                </a:lnTo>
                <a:lnTo>
                  <a:pt x="2893120" y="842879"/>
                </a:lnTo>
                <a:lnTo>
                  <a:pt x="2887941" y="842879"/>
                </a:lnTo>
                <a:lnTo>
                  <a:pt x="2883086" y="842879"/>
                </a:lnTo>
                <a:lnTo>
                  <a:pt x="2881467" y="843204"/>
                </a:lnTo>
                <a:lnTo>
                  <a:pt x="2880496" y="843854"/>
                </a:lnTo>
                <a:lnTo>
                  <a:pt x="2880173" y="844178"/>
                </a:lnTo>
                <a:lnTo>
                  <a:pt x="2880173" y="845152"/>
                </a:lnTo>
                <a:lnTo>
                  <a:pt x="2880820" y="846127"/>
                </a:lnTo>
                <a:lnTo>
                  <a:pt x="2876612" y="845477"/>
                </a:lnTo>
                <a:lnTo>
                  <a:pt x="2874347" y="844178"/>
                </a:lnTo>
                <a:lnTo>
                  <a:pt x="2873376" y="843529"/>
                </a:lnTo>
                <a:lnTo>
                  <a:pt x="2873376" y="843204"/>
                </a:lnTo>
                <a:lnTo>
                  <a:pt x="2873699" y="842879"/>
                </a:lnTo>
                <a:lnTo>
                  <a:pt x="2874347" y="842230"/>
                </a:lnTo>
                <a:lnTo>
                  <a:pt x="2875965" y="841580"/>
                </a:lnTo>
                <a:lnTo>
                  <a:pt x="2881144" y="840282"/>
                </a:lnTo>
                <a:lnTo>
                  <a:pt x="2886646" y="838983"/>
                </a:lnTo>
                <a:lnTo>
                  <a:pt x="2888912" y="838008"/>
                </a:lnTo>
                <a:lnTo>
                  <a:pt x="2891178" y="837359"/>
                </a:lnTo>
                <a:lnTo>
                  <a:pt x="2892472" y="835735"/>
                </a:lnTo>
                <a:lnTo>
                  <a:pt x="2892796" y="835411"/>
                </a:lnTo>
                <a:lnTo>
                  <a:pt x="2893120" y="834761"/>
                </a:lnTo>
                <a:lnTo>
                  <a:pt x="2893120" y="834112"/>
                </a:lnTo>
                <a:lnTo>
                  <a:pt x="2892796" y="833462"/>
                </a:lnTo>
                <a:lnTo>
                  <a:pt x="2892149" y="832488"/>
                </a:lnTo>
                <a:close/>
                <a:moveTo>
                  <a:pt x="3217377" y="830252"/>
                </a:moveTo>
                <a:lnTo>
                  <a:pt x="3220617" y="830883"/>
                </a:lnTo>
                <a:lnTo>
                  <a:pt x="3222561" y="831830"/>
                </a:lnTo>
                <a:lnTo>
                  <a:pt x="3224505" y="833092"/>
                </a:lnTo>
                <a:lnTo>
                  <a:pt x="3225477" y="834986"/>
                </a:lnTo>
                <a:lnTo>
                  <a:pt x="3226125" y="837196"/>
                </a:lnTo>
                <a:lnTo>
                  <a:pt x="3226449" y="839090"/>
                </a:lnTo>
                <a:lnTo>
                  <a:pt x="3226449" y="843193"/>
                </a:lnTo>
                <a:lnTo>
                  <a:pt x="3226773" y="845402"/>
                </a:lnTo>
                <a:lnTo>
                  <a:pt x="3227097" y="847612"/>
                </a:lnTo>
                <a:lnTo>
                  <a:pt x="3227745" y="849190"/>
                </a:lnTo>
                <a:lnTo>
                  <a:pt x="3229041" y="850768"/>
                </a:lnTo>
                <a:lnTo>
                  <a:pt x="3230660" y="852347"/>
                </a:lnTo>
                <a:lnTo>
                  <a:pt x="3233576" y="853293"/>
                </a:lnTo>
                <a:lnTo>
                  <a:pt x="3236816" y="853925"/>
                </a:lnTo>
                <a:lnTo>
                  <a:pt x="3241676" y="853925"/>
                </a:lnTo>
                <a:lnTo>
                  <a:pt x="3241352" y="854556"/>
                </a:lnTo>
                <a:lnTo>
                  <a:pt x="3241028" y="854872"/>
                </a:lnTo>
                <a:lnTo>
                  <a:pt x="3239408" y="855503"/>
                </a:lnTo>
                <a:lnTo>
                  <a:pt x="3237140" y="856134"/>
                </a:lnTo>
                <a:lnTo>
                  <a:pt x="3234548" y="856450"/>
                </a:lnTo>
                <a:lnTo>
                  <a:pt x="3221913" y="857081"/>
                </a:lnTo>
                <a:lnTo>
                  <a:pt x="3221913" y="859291"/>
                </a:lnTo>
                <a:lnTo>
                  <a:pt x="3222237" y="860869"/>
                </a:lnTo>
                <a:lnTo>
                  <a:pt x="3223533" y="862763"/>
                </a:lnTo>
                <a:lnTo>
                  <a:pt x="3225477" y="864341"/>
                </a:lnTo>
                <a:lnTo>
                  <a:pt x="3229365" y="868129"/>
                </a:lnTo>
                <a:lnTo>
                  <a:pt x="3233900" y="871285"/>
                </a:lnTo>
                <a:lnTo>
                  <a:pt x="3235844" y="872863"/>
                </a:lnTo>
                <a:lnTo>
                  <a:pt x="3237464" y="874757"/>
                </a:lnTo>
                <a:lnTo>
                  <a:pt x="3238436" y="876335"/>
                </a:lnTo>
                <a:lnTo>
                  <a:pt x="3239408" y="877913"/>
                </a:lnTo>
                <a:lnTo>
                  <a:pt x="3239408" y="879176"/>
                </a:lnTo>
                <a:lnTo>
                  <a:pt x="3238112" y="881070"/>
                </a:lnTo>
                <a:lnTo>
                  <a:pt x="3236492" y="882648"/>
                </a:lnTo>
                <a:lnTo>
                  <a:pt x="3233576" y="884226"/>
                </a:lnTo>
                <a:lnTo>
                  <a:pt x="3227745" y="882017"/>
                </a:lnTo>
                <a:lnTo>
                  <a:pt x="3222885" y="879176"/>
                </a:lnTo>
                <a:lnTo>
                  <a:pt x="3218997" y="876651"/>
                </a:lnTo>
                <a:lnTo>
                  <a:pt x="3215757" y="873494"/>
                </a:lnTo>
                <a:lnTo>
                  <a:pt x="3213490" y="870023"/>
                </a:lnTo>
                <a:lnTo>
                  <a:pt x="3211870" y="866550"/>
                </a:lnTo>
                <a:lnTo>
                  <a:pt x="3210574" y="862763"/>
                </a:lnTo>
                <a:lnTo>
                  <a:pt x="3209926" y="858975"/>
                </a:lnTo>
                <a:lnTo>
                  <a:pt x="3209926" y="855187"/>
                </a:lnTo>
                <a:lnTo>
                  <a:pt x="3210250" y="851084"/>
                </a:lnTo>
                <a:lnTo>
                  <a:pt x="3210898" y="847296"/>
                </a:lnTo>
                <a:lnTo>
                  <a:pt x="3211870" y="843509"/>
                </a:lnTo>
                <a:lnTo>
                  <a:pt x="3212842" y="840036"/>
                </a:lnTo>
                <a:lnTo>
                  <a:pt x="3214137" y="836249"/>
                </a:lnTo>
                <a:close/>
                <a:moveTo>
                  <a:pt x="2489518" y="828664"/>
                </a:moveTo>
                <a:lnTo>
                  <a:pt x="2493328" y="828664"/>
                </a:lnTo>
                <a:lnTo>
                  <a:pt x="2496821" y="828664"/>
                </a:lnTo>
                <a:lnTo>
                  <a:pt x="2500631" y="829333"/>
                </a:lnTo>
                <a:lnTo>
                  <a:pt x="2501583" y="831004"/>
                </a:lnTo>
                <a:lnTo>
                  <a:pt x="2501901" y="832006"/>
                </a:lnTo>
                <a:lnTo>
                  <a:pt x="2501901" y="833009"/>
                </a:lnTo>
                <a:lnTo>
                  <a:pt x="2501266" y="834012"/>
                </a:lnTo>
                <a:lnTo>
                  <a:pt x="2500313" y="834680"/>
                </a:lnTo>
                <a:lnTo>
                  <a:pt x="2498726" y="835348"/>
                </a:lnTo>
                <a:lnTo>
                  <a:pt x="2495233" y="836351"/>
                </a:lnTo>
                <a:lnTo>
                  <a:pt x="2491423" y="837354"/>
                </a:lnTo>
                <a:lnTo>
                  <a:pt x="2487613" y="838356"/>
                </a:lnTo>
                <a:lnTo>
                  <a:pt x="2486025" y="839025"/>
                </a:lnTo>
                <a:lnTo>
                  <a:pt x="2484755" y="839693"/>
                </a:lnTo>
                <a:lnTo>
                  <a:pt x="2483803" y="840362"/>
                </a:lnTo>
                <a:lnTo>
                  <a:pt x="2482850" y="841364"/>
                </a:lnTo>
                <a:lnTo>
                  <a:pt x="2479993" y="840696"/>
                </a:lnTo>
                <a:lnTo>
                  <a:pt x="2477770" y="840027"/>
                </a:lnTo>
                <a:lnTo>
                  <a:pt x="2476500" y="839025"/>
                </a:lnTo>
                <a:lnTo>
                  <a:pt x="2475230" y="838022"/>
                </a:lnTo>
                <a:lnTo>
                  <a:pt x="2474913" y="836351"/>
                </a:lnTo>
                <a:lnTo>
                  <a:pt x="2475230" y="835348"/>
                </a:lnTo>
                <a:lnTo>
                  <a:pt x="2476183" y="834012"/>
                </a:lnTo>
                <a:lnTo>
                  <a:pt x="2477453" y="833009"/>
                </a:lnTo>
                <a:lnTo>
                  <a:pt x="2479040" y="832006"/>
                </a:lnTo>
                <a:lnTo>
                  <a:pt x="2481263" y="831004"/>
                </a:lnTo>
                <a:lnTo>
                  <a:pt x="2483803" y="830335"/>
                </a:lnTo>
                <a:lnTo>
                  <a:pt x="2486660" y="829667"/>
                </a:lnTo>
                <a:close/>
                <a:moveTo>
                  <a:pt x="2940453" y="814377"/>
                </a:moveTo>
                <a:lnTo>
                  <a:pt x="2943467" y="814988"/>
                </a:lnTo>
                <a:lnTo>
                  <a:pt x="2945879" y="815904"/>
                </a:lnTo>
                <a:lnTo>
                  <a:pt x="2947084" y="816514"/>
                </a:lnTo>
                <a:lnTo>
                  <a:pt x="2947989" y="817125"/>
                </a:lnTo>
                <a:lnTo>
                  <a:pt x="2947989" y="818041"/>
                </a:lnTo>
                <a:lnTo>
                  <a:pt x="2947687" y="818957"/>
                </a:lnTo>
                <a:lnTo>
                  <a:pt x="2946180" y="820788"/>
                </a:lnTo>
                <a:lnTo>
                  <a:pt x="2943769" y="823231"/>
                </a:lnTo>
                <a:lnTo>
                  <a:pt x="2942864" y="824452"/>
                </a:lnTo>
                <a:lnTo>
                  <a:pt x="2941960" y="825368"/>
                </a:lnTo>
                <a:lnTo>
                  <a:pt x="2941659" y="826589"/>
                </a:lnTo>
                <a:lnTo>
                  <a:pt x="2941357" y="827810"/>
                </a:lnTo>
                <a:lnTo>
                  <a:pt x="2941960" y="829031"/>
                </a:lnTo>
                <a:lnTo>
                  <a:pt x="2942864" y="830252"/>
                </a:lnTo>
                <a:lnTo>
                  <a:pt x="2939247" y="829336"/>
                </a:lnTo>
                <a:lnTo>
                  <a:pt x="2934726" y="828421"/>
                </a:lnTo>
                <a:lnTo>
                  <a:pt x="2929903" y="828115"/>
                </a:lnTo>
                <a:lnTo>
                  <a:pt x="2924176" y="828115"/>
                </a:lnTo>
                <a:lnTo>
                  <a:pt x="2924477" y="827199"/>
                </a:lnTo>
                <a:lnTo>
                  <a:pt x="2925381" y="826284"/>
                </a:lnTo>
                <a:lnTo>
                  <a:pt x="2926286" y="825368"/>
                </a:lnTo>
                <a:lnTo>
                  <a:pt x="2927491" y="824757"/>
                </a:lnTo>
                <a:lnTo>
                  <a:pt x="2930807" y="823536"/>
                </a:lnTo>
                <a:lnTo>
                  <a:pt x="2934123" y="822009"/>
                </a:lnTo>
                <a:lnTo>
                  <a:pt x="2937137" y="820788"/>
                </a:lnTo>
                <a:lnTo>
                  <a:pt x="2938946" y="819873"/>
                </a:lnTo>
                <a:lnTo>
                  <a:pt x="2939850" y="819262"/>
                </a:lnTo>
                <a:lnTo>
                  <a:pt x="2940453" y="818346"/>
                </a:lnTo>
                <a:lnTo>
                  <a:pt x="2941056" y="817125"/>
                </a:lnTo>
                <a:lnTo>
                  <a:pt x="2941056" y="816209"/>
                </a:lnTo>
                <a:close/>
                <a:moveTo>
                  <a:pt x="2815690" y="806440"/>
                </a:moveTo>
                <a:lnTo>
                  <a:pt x="2817832" y="807064"/>
                </a:lnTo>
                <a:lnTo>
                  <a:pt x="2819669" y="808313"/>
                </a:lnTo>
                <a:lnTo>
                  <a:pt x="2823341" y="810187"/>
                </a:lnTo>
                <a:lnTo>
                  <a:pt x="2825483" y="810812"/>
                </a:lnTo>
                <a:lnTo>
                  <a:pt x="2828237" y="811436"/>
                </a:lnTo>
                <a:lnTo>
                  <a:pt x="2831297" y="811748"/>
                </a:lnTo>
                <a:lnTo>
                  <a:pt x="2835276" y="811436"/>
                </a:lnTo>
                <a:lnTo>
                  <a:pt x="2834358" y="812373"/>
                </a:lnTo>
                <a:lnTo>
                  <a:pt x="2832828" y="812998"/>
                </a:lnTo>
                <a:lnTo>
                  <a:pt x="2829461" y="814247"/>
                </a:lnTo>
                <a:lnTo>
                  <a:pt x="2822117" y="816745"/>
                </a:lnTo>
                <a:lnTo>
                  <a:pt x="2819056" y="817994"/>
                </a:lnTo>
                <a:lnTo>
                  <a:pt x="2817832" y="818931"/>
                </a:lnTo>
                <a:lnTo>
                  <a:pt x="2817220" y="819868"/>
                </a:lnTo>
                <a:lnTo>
                  <a:pt x="2816914" y="820805"/>
                </a:lnTo>
                <a:lnTo>
                  <a:pt x="2816914" y="822367"/>
                </a:lnTo>
                <a:lnTo>
                  <a:pt x="2817526" y="823928"/>
                </a:lnTo>
                <a:lnTo>
                  <a:pt x="2818750" y="825489"/>
                </a:lnTo>
                <a:lnTo>
                  <a:pt x="2816302" y="825177"/>
                </a:lnTo>
                <a:lnTo>
                  <a:pt x="2814466" y="824553"/>
                </a:lnTo>
                <a:lnTo>
                  <a:pt x="2813242" y="823616"/>
                </a:lnTo>
                <a:lnTo>
                  <a:pt x="2811712" y="822367"/>
                </a:lnTo>
                <a:lnTo>
                  <a:pt x="2810794" y="820805"/>
                </a:lnTo>
                <a:lnTo>
                  <a:pt x="2810182" y="819556"/>
                </a:lnTo>
                <a:lnTo>
                  <a:pt x="2810182" y="817994"/>
                </a:lnTo>
                <a:lnTo>
                  <a:pt x="2809876" y="816433"/>
                </a:lnTo>
                <a:lnTo>
                  <a:pt x="2810182" y="815184"/>
                </a:lnTo>
                <a:lnTo>
                  <a:pt x="2810488" y="813310"/>
                </a:lnTo>
                <a:lnTo>
                  <a:pt x="2811712" y="810499"/>
                </a:lnTo>
                <a:lnTo>
                  <a:pt x="2813854" y="808313"/>
                </a:lnTo>
                <a:lnTo>
                  <a:pt x="2814772" y="807064"/>
                </a:lnTo>
                <a:close/>
                <a:moveTo>
                  <a:pt x="3414713" y="804852"/>
                </a:moveTo>
                <a:lnTo>
                  <a:pt x="3421538" y="804852"/>
                </a:lnTo>
                <a:lnTo>
                  <a:pt x="3426738" y="805500"/>
                </a:lnTo>
                <a:lnTo>
                  <a:pt x="3431613" y="806472"/>
                </a:lnTo>
                <a:lnTo>
                  <a:pt x="3436163" y="808092"/>
                </a:lnTo>
                <a:lnTo>
                  <a:pt x="3440063" y="809388"/>
                </a:lnTo>
                <a:lnTo>
                  <a:pt x="3444938" y="810684"/>
                </a:lnTo>
                <a:lnTo>
                  <a:pt x="3449488" y="811332"/>
                </a:lnTo>
                <a:lnTo>
                  <a:pt x="3455663" y="811980"/>
                </a:lnTo>
                <a:lnTo>
                  <a:pt x="3455988" y="812952"/>
                </a:lnTo>
                <a:lnTo>
                  <a:pt x="3455663" y="813923"/>
                </a:lnTo>
                <a:lnTo>
                  <a:pt x="3455013" y="814895"/>
                </a:lnTo>
                <a:lnTo>
                  <a:pt x="3454038" y="815543"/>
                </a:lnTo>
                <a:lnTo>
                  <a:pt x="3451438" y="816191"/>
                </a:lnTo>
                <a:lnTo>
                  <a:pt x="3447538" y="816839"/>
                </a:lnTo>
                <a:lnTo>
                  <a:pt x="3443963" y="817487"/>
                </a:lnTo>
                <a:lnTo>
                  <a:pt x="3440388" y="818135"/>
                </a:lnTo>
                <a:lnTo>
                  <a:pt x="3439088" y="818783"/>
                </a:lnTo>
                <a:lnTo>
                  <a:pt x="3438113" y="819431"/>
                </a:lnTo>
                <a:lnTo>
                  <a:pt x="3437463" y="820079"/>
                </a:lnTo>
                <a:lnTo>
                  <a:pt x="3437138" y="820727"/>
                </a:lnTo>
                <a:lnTo>
                  <a:pt x="3432263" y="820079"/>
                </a:lnTo>
                <a:lnTo>
                  <a:pt x="3427713" y="818783"/>
                </a:lnTo>
                <a:lnTo>
                  <a:pt x="3424138" y="817163"/>
                </a:lnTo>
                <a:lnTo>
                  <a:pt x="3420563" y="815543"/>
                </a:lnTo>
                <a:lnTo>
                  <a:pt x="3418288" y="812952"/>
                </a:lnTo>
                <a:lnTo>
                  <a:pt x="3416663" y="810684"/>
                </a:lnTo>
                <a:lnTo>
                  <a:pt x="3415363" y="808092"/>
                </a:lnTo>
                <a:close/>
                <a:moveTo>
                  <a:pt x="2542540" y="801656"/>
                </a:moveTo>
                <a:lnTo>
                  <a:pt x="2544127" y="801974"/>
                </a:lnTo>
                <a:lnTo>
                  <a:pt x="2547302" y="802609"/>
                </a:lnTo>
                <a:lnTo>
                  <a:pt x="2550477" y="803879"/>
                </a:lnTo>
                <a:lnTo>
                  <a:pt x="2553335" y="805149"/>
                </a:lnTo>
                <a:lnTo>
                  <a:pt x="2555557" y="806101"/>
                </a:lnTo>
                <a:lnTo>
                  <a:pt x="2557145" y="806419"/>
                </a:lnTo>
                <a:lnTo>
                  <a:pt x="2558097" y="806736"/>
                </a:lnTo>
                <a:lnTo>
                  <a:pt x="2558733" y="806419"/>
                </a:lnTo>
                <a:lnTo>
                  <a:pt x="2559685" y="806101"/>
                </a:lnTo>
                <a:lnTo>
                  <a:pt x="2560320" y="805149"/>
                </a:lnTo>
                <a:lnTo>
                  <a:pt x="2560638" y="803879"/>
                </a:lnTo>
                <a:lnTo>
                  <a:pt x="2564765" y="804514"/>
                </a:lnTo>
                <a:lnTo>
                  <a:pt x="2567623" y="805149"/>
                </a:lnTo>
                <a:lnTo>
                  <a:pt x="2569845" y="806101"/>
                </a:lnTo>
                <a:lnTo>
                  <a:pt x="2571433" y="807054"/>
                </a:lnTo>
                <a:lnTo>
                  <a:pt x="2572068" y="808324"/>
                </a:lnTo>
                <a:lnTo>
                  <a:pt x="2572385" y="809276"/>
                </a:lnTo>
                <a:lnTo>
                  <a:pt x="2572385" y="810546"/>
                </a:lnTo>
                <a:lnTo>
                  <a:pt x="2572385" y="811816"/>
                </a:lnTo>
                <a:lnTo>
                  <a:pt x="2571433" y="814357"/>
                </a:lnTo>
                <a:lnTo>
                  <a:pt x="2571433" y="815626"/>
                </a:lnTo>
                <a:lnTo>
                  <a:pt x="2571433" y="816897"/>
                </a:lnTo>
                <a:lnTo>
                  <a:pt x="2571750" y="817849"/>
                </a:lnTo>
                <a:lnTo>
                  <a:pt x="2572703" y="818484"/>
                </a:lnTo>
                <a:lnTo>
                  <a:pt x="2574290" y="819437"/>
                </a:lnTo>
                <a:lnTo>
                  <a:pt x="2576513" y="819754"/>
                </a:lnTo>
                <a:lnTo>
                  <a:pt x="2576195" y="820707"/>
                </a:lnTo>
                <a:lnTo>
                  <a:pt x="2575560" y="821342"/>
                </a:lnTo>
                <a:lnTo>
                  <a:pt x="2574608" y="821977"/>
                </a:lnTo>
                <a:lnTo>
                  <a:pt x="2573338" y="822294"/>
                </a:lnTo>
                <a:lnTo>
                  <a:pt x="2569845" y="823564"/>
                </a:lnTo>
                <a:lnTo>
                  <a:pt x="2566353" y="823882"/>
                </a:lnTo>
                <a:lnTo>
                  <a:pt x="2562543" y="824517"/>
                </a:lnTo>
                <a:lnTo>
                  <a:pt x="2560003" y="825469"/>
                </a:lnTo>
                <a:lnTo>
                  <a:pt x="2559050" y="826104"/>
                </a:lnTo>
                <a:lnTo>
                  <a:pt x="2558415" y="826739"/>
                </a:lnTo>
                <a:lnTo>
                  <a:pt x="2558097" y="827692"/>
                </a:lnTo>
                <a:lnTo>
                  <a:pt x="2558415" y="828644"/>
                </a:lnTo>
                <a:lnTo>
                  <a:pt x="2554605" y="827692"/>
                </a:lnTo>
                <a:lnTo>
                  <a:pt x="2552382" y="826739"/>
                </a:lnTo>
                <a:lnTo>
                  <a:pt x="2551112" y="825787"/>
                </a:lnTo>
                <a:lnTo>
                  <a:pt x="2550795" y="825152"/>
                </a:lnTo>
                <a:lnTo>
                  <a:pt x="2550795" y="824834"/>
                </a:lnTo>
                <a:lnTo>
                  <a:pt x="2551112" y="823882"/>
                </a:lnTo>
                <a:lnTo>
                  <a:pt x="2552382" y="822612"/>
                </a:lnTo>
                <a:lnTo>
                  <a:pt x="2556192" y="820707"/>
                </a:lnTo>
                <a:lnTo>
                  <a:pt x="2560638" y="818802"/>
                </a:lnTo>
                <a:lnTo>
                  <a:pt x="2565083" y="816579"/>
                </a:lnTo>
                <a:lnTo>
                  <a:pt x="2566670" y="815626"/>
                </a:lnTo>
                <a:lnTo>
                  <a:pt x="2567940" y="814039"/>
                </a:lnTo>
                <a:lnTo>
                  <a:pt x="2568575" y="813086"/>
                </a:lnTo>
                <a:lnTo>
                  <a:pt x="2568575" y="812451"/>
                </a:lnTo>
                <a:lnTo>
                  <a:pt x="2568575" y="811816"/>
                </a:lnTo>
                <a:lnTo>
                  <a:pt x="2567305" y="811181"/>
                </a:lnTo>
                <a:lnTo>
                  <a:pt x="2565718" y="810546"/>
                </a:lnTo>
                <a:lnTo>
                  <a:pt x="2563813" y="809911"/>
                </a:lnTo>
                <a:lnTo>
                  <a:pt x="2561273" y="809594"/>
                </a:lnTo>
                <a:lnTo>
                  <a:pt x="2556510" y="809276"/>
                </a:lnTo>
                <a:lnTo>
                  <a:pt x="2551112" y="808959"/>
                </a:lnTo>
                <a:lnTo>
                  <a:pt x="2546032" y="808324"/>
                </a:lnTo>
                <a:lnTo>
                  <a:pt x="2544127" y="807371"/>
                </a:lnTo>
                <a:lnTo>
                  <a:pt x="2542540" y="806736"/>
                </a:lnTo>
                <a:lnTo>
                  <a:pt x="2540952" y="806101"/>
                </a:lnTo>
                <a:lnTo>
                  <a:pt x="2540317" y="804831"/>
                </a:lnTo>
                <a:lnTo>
                  <a:pt x="2540000" y="803561"/>
                </a:lnTo>
                <a:lnTo>
                  <a:pt x="2540635" y="801974"/>
                </a:lnTo>
                <a:close/>
                <a:moveTo>
                  <a:pt x="3493135" y="800089"/>
                </a:moveTo>
                <a:lnTo>
                  <a:pt x="3496628" y="801287"/>
                </a:lnTo>
                <a:lnTo>
                  <a:pt x="3499803" y="802186"/>
                </a:lnTo>
                <a:lnTo>
                  <a:pt x="3502026" y="803384"/>
                </a:lnTo>
                <a:lnTo>
                  <a:pt x="3504566" y="804882"/>
                </a:lnTo>
                <a:lnTo>
                  <a:pt x="3506153" y="806379"/>
                </a:lnTo>
                <a:lnTo>
                  <a:pt x="3507423" y="808476"/>
                </a:lnTo>
                <a:lnTo>
                  <a:pt x="3508058" y="810573"/>
                </a:lnTo>
                <a:lnTo>
                  <a:pt x="3508376" y="812969"/>
                </a:lnTo>
                <a:lnTo>
                  <a:pt x="3503613" y="812969"/>
                </a:lnTo>
                <a:lnTo>
                  <a:pt x="3499803" y="813268"/>
                </a:lnTo>
                <a:lnTo>
                  <a:pt x="3498533" y="813867"/>
                </a:lnTo>
                <a:lnTo>
                  <a:pt x="3497263" y="814766"/>
                </a:lnTo>
                <a:lnTo>
                  <a:pt x="3496628" y="815365"/>
                </a:lnTo>
                <a:lnTo>
                  <a:pt x="3495993" y="815964"/>
                </a:lnTo>
                <a:lnTo>
                  <a:pt x="3492500" y="815365"/>
                </a:lnTo>
                <a:lnTo>
                  <a:pt x="3490278" y="814766"/>
                </a:lnTo>
                <a:lnTo>
                  <a:pt x="3489008" y="813867"/>
                </a:lnTo>
                <a:lnTo>
                  <a:pt x="3488373" y="813268"/>
                </a:lnTo>
                <a:lnTo>
                  <a:pt x="3487738" y="812370"/>
                </a:lnTo>
                <a:lnTo>
                  <a:pt x="3488373" y="811471"/>
                </a:lnTo>
                <a:lnTo>
                  <a:pt x="3489960" y="809674"/>
                </a:lnTo>
                <a:lnTo>
                  <a:pt x="3492183" y="807577"/>
                </a:lnTo>
                <a:lnTo>
                  <a:pt x="3493135" y="806080"/>
                </a:lnTo>
                <a:lnTo>
                  <a:pt x="3494088" y="805181"/>
                </a:lnTo>
                <a:lnTo>
                  <a:pt x="3494723" y="803983"/>
                </a:lnTo>
                <a:lnTo>
                  <a:pt x="3494723" y="802785"/>
                </a:lnTo>
                <a:lnTo>
                  <a:pt x="3494088" y="801587"/>
                </a:lnTo>
                <a:close/>
                <a:moveTo>
                  <a:pt x="3198813" y="798503"/>
                </a:moveTo>
                <a:lnTo>
                  <a:pt x="3203840" y="799107"/>
                </a:lnTo>
                <a:lnTo>
                  <a:pt x="3208239" y="800317"/>
                </a:lnTo>
                <a:lnTo>
                  <a:pt x="3212009" y="801526"/>
                </a:lnTo>
                <a:lnTo>
                  <a:pt x="3215151" y="802736"/>
                </a:lnTo>
                <a:lnTo>
                  <a:pt x="3217979" y="804248"/>
                </a:lnTo>
                <a:lnTo>
                  <a:pt x="3219864" y="805760"/>
                </a:lnTo>
                <a:lnTo>
                  <a:pt x="3221435" y="807271"/>
                </a:lnTo>
                <a:lnTo>
                  <a:pt x="3222692" y="809086"/>
                </a:lnTo>
                <a:lnTo>
                  <a:pt x="3223949" y="810900"/>
                </a:lnTo>
                <a:lnTo>
                  <a:pt x="3224891" y="812714"/>
                </a:lnTo>
                <a:lnTo>
                  <a:pt x="3226148" y="816645"/>
                </a:lnTo>
                <a:lnTo>
                  <a:pt x="3227091" y="820274"/>
                </a:lnTo>
                <a:lnTo>
                  <a:pt x="3228033" y="822088"/>
                </a:lnTo>
                <a:lnTo>
                  <a:pt x="3228976" y="823902"/>
                </a:lnTo>
                <a:lnTo>
                  <a:pt x="3224891" y="823298"/>
                </a:lnTo>
                <a:lnTo>
                  <a:pt x="3221435" y="822391"/>
                </a:lnTo>
                <a:lnTo>
                  <a:pt x="3218921" y="821181"/>
                </a:lnTo>
                <a:lnTo>
                  <a:pt x="3216722" y="819669"/>
                </a:lnTo>
                <a:lnTo>
                  <a:pt x="3214837" y="818157"/>
                </a:lnTo>
                <a:lnTo>
                  <a:pt x="3213580" y="816343"/>
                </a:lnTo>
                <a:lnTo>
                  <a:pt x="3212637" y="814226"/>
                </a:lnTo>
                <a:lnTo>
                  <a:pt x="3211695" y="812110"/>
                </a:lnTo>
                <a:lnTo>
                  <a:pt x="3210124" y="808179"/>
                </a:lnTo>
                <a:lnTo>
                  <a:pt x="3209181" y="806062"/>
                </a:lnTo>
                <a:lnTo>
                  <a:pt x="3207610" y="804248"/>
                </a:lnTo>
                <a:lnTo>
                  <a:pt x="3206354" y="802433"/>
                </a:lnTo>
                <a:lnTo>
                  <a:pt x="3204468" y="800922"/>
                </a:lnTo>
                <a:lnTo>
                  <a:pt x="3201955" y="799410"/>
                </a:lnTo>
                <a:close/>
                <a:moveTo>
                  <a:pt x="1852364" y="792153"/>
                </a:moveTo>
                <a:lnTo>
                  <a:pt x="1855586" y="792153"/>
                </a:lnTo>
                <a:lnTo>
                  <a:pt x="1858164" y="792769"/>
                </a:lnTo>
                <a:lnTo>
                  <a:pt x="1859775" y="794309"/>
                </a:lnTo>
                <a:lnTo>
                  <a:pt x="1861064" y="795541"/>
                </a:lnTo>
                <a:lnTo>
                  <a:pt x="1861709" y="796773"/>
                </a:lnTo>
                <a:lnTo>
                  <a:pt x="1862353" y="799854"/>
                </a:lnTo>
                <a:lnTo>
                  <a:pt x="1865576" y="798930"/>
                </a:lnTo>
                <a:lnTo>
                  <a:pt x="1869121" y="798005"/>
                </a:lnTo>
                <a:lnTo>
                  <a:pt x="1872022" y="797389"/>
                </a:lnTo>
                <a:lnTo>
                  <a:pt x="1875244" y="797389"/>
                </a:lnTo>
                <a:lnTo>
                  <a:pt x="1878145" y="797389"/>
                </a:lnTo>
                <a:lnTo>
                  <a:pt x="1881690" y="797697"/>
                </a:lnTo>
                <a:lnTo>
                  <a:pt x="1884913" y="798313"/>
                </a:lnTo>
                <a:lnTo>
                  <a:pt x="1888459" y="799237"/>
                </a:lnTo>
                <a:lnTo>
                  <a:pt x="1889747" y="800778"/>
                </a:lnTo>
                <a:lnTo>
                  <a:pt x="1890392" y="802010"/>
                </a:lnTo>
                <a:lnTo>
                  <a:pt x="1890714" y="803242"/>
                </a:lnTo>
                <a:lnTo>
                  <a:pt x="1890392" y="804166"/>
                </a:lnTo>
                <a:lnTo>
                  <a:pt x="1889747" y="805090"/>
                </a:lnTo>
                <a:lnTo>
                  <a:pt x="1889102" y="805706"/>
                </a:lnTo>
                <a:lnTo>
                  <a:pt x="1886524" y="806938"/>
                </a:lnTo>
                <a:lnTo>
                  <a:pt x="1881690" y="809710"/>
                </a:lnTo>
                <a:lnTo>
                  <a:pt x="1879112" y="811251"/>
                </a:lnTo>
                <a:lnTo>
                  <a:pt x="1878467" y="811867"/>
                </a:lnTo>
                <a:lnTo>
                  <a:pt x="1877823" y="812791"/>
                </a:lnTo>
                <a:lnTo>
                  <a:pt x="1875890" y="812483"/>
                </a:lnTo>
                <a:lnTo>
                  <a:pt x="1873633" y="812175"/>
                </a:lnTo>
                <a:lnTo>
                  <a:pt x="1872344" y="811559"/>
                </a:lnTo>
                <a:lnTo>
                  <a:pt x="1871055" y="810943"/>
                </a:lnTo>
                <a:lnTo>
                  <a:pt x="1869121" y="809402"/>
                </a:lnTo>
                <a:lnTo>
                  <a:pt x="1867187" y="807862"/>
                </a:lnTo>
                <a:lnTo>
                  <a:pt x="1864609" y="806322"/>
                </a:lnTo>
                <a:lnTo>
                  <a:pt x="1862998" y="805706"/>
                </a:lnTo>
                <a:lnTo>
                  <a:pt x="1861386" y="805398"/>
                </a:lnTo>
                <a:lnTo>
                  <a:pt x="1859453" y="805090"/>
                </a:lnTo>
                <a:lnTo>
                  <a:pt x="1856552" y="805090"/>
                </a:lnTo>
                <a:lnTo>
                  <a:pt x="1853652" y="805090"/>
                </a:lnTo>
                <a:lnTo>
                  <a:pt x="1850107" y="805706"/>
                </a:lnTo>
                <a:lnTo>
                  <a:pt x="1847851" y="792461"/>
                </a:lnTo>
                <a:close/>
                <a:moveTo>
                  <a:pt x="1659361" y="792132"/>
                </a:moveTo>
                <a:lnTo>
                  <a:pt x="1657763" y="794598"/>
                </a:lnTo>
                <a:lnTo>
                  <a:pt x="1656804" y="796447"/>
                </a:lnTo>
                <a:lnTo>
                  <a:pt x="1656484" y="797988"/>
                </a:lnTo>
                <a:lnTo>
                  <a:pt x="1656804" y="799530"/>
                </a:lnTo>
                <a:lnTo>
                  <a:pt x="1657443" y="801379"/>
                </a:lnTo>
                <a:lnTo>
                  <a:pt x="1658402" y="802612"/>
                </a:lnTo>
                <a:lnTo>
                  <a:pt x="1660958" y="805078"/>
                </a:lnTo>
                <a:lnTo>
                  <a:pt x="1664154" y="808161"/>
                </a:lnTo>
                <a:lnTo>
                  <a:pt x="1665114" y="809394"/>
                </a:lnTo>
                <a:lnTo>
                  <a:pt x="1666071" y="810935"/>
                </a:lnTo>
                <a:lnTo>
                  <a:pt x="1666391" y="812476"/>
                </a:lnTo>
                <a:lnTo>
                  <a:pt x="1666391" y="814634"/>
                </a:lnTo>
                <a:lnTo>
                  <a:pt x="1665752" y="816483"/>
                </a:lnTo>
                <a:lnTo>
                  <a:pt x="1664154" y="818641"/>
                </a:lnTo>
                <a:lnTo>
                  <a:pt x="1669268" y="818025"/>
                </a:lnTo>
                <a:lnTo>
                  <a:pt x="1672782" y="816792"/>
                </a:lnTo>
                <a:lnTo>
                  <a:pt x="1675339" y="815251"/>
                </a:lnTo>
                <a:lnTo>
                  <a:pt x="1677895" y="813401"/>
                </a:lnTo>
                <a:lnTo>
                  <a:pt x="1679813" y="811860"/>
                </a:lnTo>
                <a:lnTo>
                  <a:pt x="1682051" y="810010"/>
                </a:lnTo>
                <a:lnTo>
                  <a:pt x="1684926" y="808777"/>
                </a:lnTo>
                <a:lnTo>
                  <a:pt x="1688441" y="807544"/>
                </a:lnTo>
                <a:lnTo>
                  <a:pt x="1690359" y="806619"/>
                </a:lnTo>
                <a:lnTo>
                  <a:pt x="1691957" y="806311"/>
                </a:lnTo>
                <a:lnTo>
                  <a:pt x="1692276" y="806311"/>
                </a:lnTo>
                <a:lnTo>
                  <a:pt x="1691957" y="806928"/>
                </a:lnTo>
                <a:lnTo>
                  <a:pt x="1689719" y="809085"/>
                </a:lnTo>
                <a:lnTo>
                  <a:pt x="1686205" y="811860"/>
                </a:lnTo>
                <a:lnTo>
                  <a:pt x="1677256" y="818333"/>
                </a:lnTo>
                <a:lnTo>
                  <a:pt x="1673741" y="821416"/>
                </a:lnTo>
                <a:lnTo>
                  <a:pt x="1672463" y="822957"/>
                </a:lnTo>
                <a:lnTo>
                  <a:pt x="1671504" y="823881"/>
                </a:lnTo>
                <a:lnTo>
                  <a:pt x="1668628" y="822648"/>
                </a:lnTo>
                <a:lnTo>
                  <a:pt x="1665752" y="821107"/>
                </a:lnTo>
                <a:lnTo>
                  <a:pt x="1662237" y="819258"/>
                </a:lnTo>
                <a:lnTo>
                  <a:pt x="1658721" y="817100"/>
                </a:lnTo>
                <a:lnTo>
                  <a:pt x="1655206" y="814942"/>
                </a:lnTo>
                <a:lnTo>
                  <a:pt x="1652011" y="812168"/>
                </a:lnTo>
                <a:lnTo>
                  <a:pt x="1649134" y="809702"/>
                </a:lnTo>
                <a:lnTo>
                  <a:pt x="1646258" y="806928"/>
                </a:lnTo>
                <a:lnTo>
                  <a:pt x="1644661" y="804462"/>
                </a:lnTo>
                <a:lnTo>
                  <a:pt x="1643382" y="801996"/>
                </a:lnTo>
                <a:lnTo>
                  <a:pt x="1643063" y="800763"/>
                </a:lnTo>
                <a:lnTo>
                  <a:pt x="1643063" y="799530"/>
                </a:lnTo>
                <a:lnTo>
                  <a:pt x="1643382" y="798297"/>
                </a:lnTo>
                <a:lnTo>
                  <a:pt x="1643702" y="797372"/>
                </a:lnTo>
                <a:lnTo>
                  <a:pt x="1644661" y="796447"/>
                </a:lnTo>
                <a:lnTo>
                  <a:pt x="1645619" y="795522"/>
                </a:lnTo>
                <a:lnTo>
                  <a:pt x="1647217" y="794906"/>
                </a:lnTo>
                <a:lnTo>
                  <a:pt x="1648815" y="794289"/>
                </a:lnTo>
                <a:lnTo>
                  <a:pt x="1650732" y="793673"/>
                </a:lnTo>
                <a:lnTo>
                  <a:pt x="1653289" y="792748"/>
                </a:lnTo>
                <a:close/>
                <a:moveTo>
                  <a:pt x="2583827" y="785803"/>
                </a:moveTo>
                <a:lnTo>
                  <a:pt x="2590022" y="786508"/>
                </a:lnTo>
                <a:lnTo>
                  <a:pt x="2593608" y="787214"/>
                </a:lnTo>
                <a:lnTo>
                  <a:pt x="2594586" y="787567"/>
                </a:lnTo>
                <a:lnTo>
                  <a:pt x="2595238" y="788272"/>
                </a:lnTo>
                <a:lnTo>
                  <a:pt x="2595564" y="788625"/>
                </a:lnTo>
                <a:lnTo>
                  <a:pt x="2595564" y="789330"/>
                </a:lnTo>
                <a:lnTo>
                  <a:pt x="2594912" y="790742"/>
                </a:lnTo>
                <a:lnTo>
                  <a:pt x="2593934" y="792505"/>
                </a:lnTo>
                <a:lnTo>
                  <a:pt x="2592630" y="794975"/>
                </a:lnTo>
                <a:lnTo>
                  <a:pt x="2592304" y="796033"/>
                </a:lnTo>
                <a:lnTo>
                  <a:pt x="2592304" y="797444"/>
                </a:lnTo>
                <a:lnTo>
                  <a:pt x="2559051" y="798503"/>
                </a:lnTo>
                <a:lnTo>
                  <a:pt x="2559377" y="797092"/>
                </a:lnTo>
                <a:lnTo>
                  <a:pt x="2560029" y="796033"/>
                </a:lnTo>
                <a:lnTo>
                  <a:pt x="2561333" y="795328"/>
                </a:lnTo>
                <a:lnTo>
                  <a:pt x="2562637" y="794269"/>
                </a:lnTo>
                <a:lnTo>
                  <a:pt x="2566875" y="793211"/>
                </a:lnTo>
                <a:lnTo>
                  <a:pt x="2571765" y="791800"/>
                </a:lnTo>
                <a:lnTo>
                  <a:pt x="2576003" y="791094"/>
                </a:lnTo>
                <a:lnTo>
                  <a:pt x="2580241" y="789683"/>
                </a:lnTo>
                <a:lnTo>
                  <a:pt x="2581871" y="788978"/>
                </a:lnTo>
                <a:lnTo>
                  <a:pt x="2582849" y="787919"/>
                </a:lnTo>
                <a:lnTo>
                  <a:pt x="2583501" y="786861"/>
                </a:lnTo>
                <a:close/>
                <a:moveTo>
                  <a:pt x="3226282" y="769906"/>
                </a:moveTo>
                <a:lnTo>
                  <a:pt x="3228153" y="772979"/>
                </a:lnTo>
                <a:lnTo>
                  <a:pt x="3229400" y="775437"/>
                </a:lnTo>
                <a:lnTo>
                  <a:pt x="3230024" y="777588"/>
                </a:lnTo>
                <a:lnTo>
                  <a:pt x="3230959" y="780046"/>
                </a:lnTo>
                <a:lnTo>
                  <a:pt x="3231583" y="781889"/>
                </a:lnTo>
                <a:lnTo>
                  <a:pt x="3232206" y="783119"/>
                </a:lnTo>
                <a:lnTo>
                  <a:pt x="3233454" y="784347"/>
                </a:lnTo>
                <a:lnTo>
                  <a:pt x="3235013" y="785577"/>
                </a:lnTo>
                <a:lnTo>
                  <a:pt x="3235325" y="787113"/>
                </a:lnTo>
                <a:lnTo>
                  <a:pt x="3235325" y="787727"/>
                </a:lnTo>
                <a:lnTo>
                  <a:pt x="3234701" y="788035"/>
                </a:lnTo>
                <a:lnTo>
                  <a:pt x="3233766" y="788342"/>
                </a:lnTo>
                <a:lnTo>
                  <a:pt x="3230647" y="787727"/>
                </a:lnTo>
                <a:lnTo>
                  <a:pt x="3226905" y="786806"/>
                </a:lnTo>
                <a:lnTo>
                  <a:pt x="3222852" y="785884"/>
                </a:lnTo>
                <a:lnTo>
                  <a:pt x="3220981" y="785577"/>
                </a:lnTo>
                <a:lnTo>
                  <a:pt x="3219421" y="785577"/>
                </a:lnTo>
                <a:lnTo>
                  <a:pt x="3218174" y="785884"/>
                </a:lnTo>
                <a:lnTo>
                  <a:pt x="3217239" y="786498"/>
                </a:lnTo>
                <a:lnTo>
                  <a:pt x="3216927" y="787420"/>
                </a:lnTo>
                <a:lnTo>
                  <a:pt x="3216615" y="788956"/>
                </a:lnTo>
                <a:lnTo>
                  <a:pt x="3213185" y="788649"/>
                </a:lnTo>
                <a:lnTo>
                  <a:pt x="3210690" y="788342"/>
                </a:lnTo>
                <a:lnTo>
                  <a:pt x="3208196" y="787727"/>
                </a:lnTo>
                <a:lnTo>
                  <a:pt x="3206636" y="787113"/>
                </a:lnTo>
                <a:lnTo>
                  <a:pt x="3205077" y="786191"/>
                </a:lnTo>
                <a:lnTo>
                  <a:pt x="3204142" y="784962"/>
                </a:lnTo>
                <a:lnTo>
                  <a:pt x="3203206" y="783733"/>
                </a:lnTo>
                <a:lnTo>
                  <a:pt x="3202583" y="782504"/>
                </a:lnTo>
                <a:lnTo>
                  <a:pt x="3201959" y="779739"/>
                </a:lnTo>
                <a:lnTo>
                  <a:pt x="3201647" y="776666"/>
                </a:lnTo>
                <a:lnTo>
                  <a:pt x="3201023" y="773594"/>
                </a:lnTo>
                <a:lnTo>
                  <a:pt x="3200400" y="770521"/>
                </a:lnTo>
                <a:close/>
                <a:moveTo>
                  <a:pt x="2392364" y="766753"/>
                </a:moveTo>
                <a:lnTo>
                  <a:pt x="2390118" y="769709"/>
                </a:lnTo>
                <a:lnTo>
                  <a:pt x="2387230" y="772994"/>
                </a:lnTo>
                <a:lnTo>
                  <a:pt x="2384983" y="775950"/>
                </a:lnTo>
                <a:lnTo>
                  <a:pt x="2383058" y="779234"/>
                </a:lnTo>
                <a:lnTo>
                  <a:pt x="2382417" y="780876"/>
                </a:lnTo>
                <a:lnTo>
                  <a:pt x="2381775" y="782519"/>
                </a:lnTo>
                <a:lnTo>
                  <a:pt x="2381454" y="784161"/>
                </a:lnTo>
                <a:lnTo>
                  <a:pt x="2381134" y="786460"/>
                </a:lnTo>
                <a:lnTo>
                  <a:pt x="2381454" y="788431"/>
                </a:lnTo>
                <a:lnTo>
                  <a:pt x="2381775" y="790401"/>
                </a:lnTo>
                <a:lnTo>
                  <a:pt x="2382738" y="792700"/>
                </a:lnTo>
                <a:lnTo>
                  <a:pt x="2383700" y="795328"/>
                </a:lnTo>
                <a:lnTo>
                  <a:pt x="2381454" y="795328"/>
                </a:lnTo>
                <a:lnTo>
                  <a:pt x="2379208" y="795328"/>
                </a:lnTo>
                <a:lnTo>
                  <a:pt x="2377924" y="794671"/>
                </a:lnTo>
                <a:lnTo>
                  <a:pt x="2377282" y="794014"/>
                </a:lnTo>
                <a:lnTo>
                  <a:pt x="2376641" y="793357"/>
                </a:lnTo>
                <a:lnTo>
                  <a:pt x="2376320" y="792044"/>
                </a:lnTo>
                <a:lnTo>
                  <a:pt x="2375999" y="790073"/>
                </a:lnTo>
                <a:lnTo>
                  <a:pt x="2375678" y="789088"/>
                </a:lnTo>
                <a:lnTo>
                  <a:pt x="2375358" y="788102"/>
                </a:lnTo>
                <a:lnTo>
                  <a:pt x="2374715" y="787445"/>
                </a:lnTo>
                <a:lnTo>
                  <a:pt x="2373432" y="786788"/>
                </a:lnTo>
                <a:lnTo>
                  <a:pt x="2371506" y="786460"/>
                </a:lnTo>
                <a:lnTo>
                  <a:pt x="2369581" y="786460"/>
                </a:lnTo>
                <a:lnTo>
                  <a:pt x="2366693" y="786788"/>
                </a:lnTo>
                <a:lnTo>
                  <a:pt x="2362522" y="787445"/>
                </a:lnTo>
                <a:lnTo>
                  <a:pt x="2362201" y="786131"/>
                </a:lnTo>
                <a:lnTo>
                  <a:pt x="2362201" y="784489"/>
                </a:lnTo>
                <a:lnTo>
                  <a:pt x="2363163" y="783175"/>
                </a:lnTo>
                <a:lnTo>
                  <a:pt x="2364447" y="781862"/>
                </a:lnTo>
                <a:lnTo>
                  <a:pt x="2368298" y="779563"/>
                </a:lnTo>
                <a:lnTo>
                  <a:pt x="2372148" y="776935"/>
                </a:lnTo>
                <a:lnTo>
                  <a:pt x="2375999" y="774964"/>
                </a:lnTo>
                <a:lnTo>
                  <a:pt x="2377282" y="773979"/>
                </a:lnTo>
                <a:lnTo>
                  <a:pt x="2377924" y="772994"/>
                </a:lnTo>
                <a:lnTo>
                  <a:pt x="2377924" y="772337"/>
                </a:lnTo>
                <a:lnTo>
                  <a:pt x="2377282" y="771680"/>
                </a:lnTo>
                <a:lnTo>
                  <a:pt x="2375678" y="771023"/>
                </a:lnTo>
                <a:lnTo>
                  <a:pt x="2372790" y="770366"/>
                </a:lnTo>
                <a:lnTo>
                  <a:pt x="2373432" y="769381"/>
                </a:lnTo>
                <a:lnTo>
                  <a:pt x="2373754" y="769052"/>
                </a:lnTo>
                <a:lnTo>
                  <a:pt x="2375358" y="768067"/>
                </a:lnTo>
                <a:lnTo>
                  <a:pt x="2377282" y="767738"/>
                </a:lnTo>
                <a:lnTo>
                  <a:pt x="2379849" y="767410"/>
                </a:lnTo>
                <a:close/>
                <a:moveTo>
                  <a:pt x="1658182" y="765165"/>
                </a:moveTo>
                <a:lnTo>
                  <a:pt x="1658830" y="765165"/>
                </a:lnTo>
                <a:lnTo>
                  <a:pt x="1659804" y="765800"/>
                </a:lnTo>
                <a:lnTo>
                  <a:pt x="1660454" y="766435"/>
                </a:lnTo>
                <a:lnTo>
                  <a:pt x="1661753" y="768340"/>
                </a:lnTo>
                <a:lnTo>
                  <a:pt x="1662727" y="771198"/>
                </a:lnTo>
                <a:lnTo>
                  <a:pt x="1663377" y="774055"/>
                </a:lnTo>
                <a:lnTo>
                  <a:pt x="1663701" y="776595"/>
                </a:lnTo>
                <a:lnTo>
                  <a:pt x="1663701" y="778818"/>
                </a:lnTo>
                <a:lnTo>
                  <a:pt x="1658505" y="778818"/>
                </a:lnTo>
                <a:lnTo>
                  <a:pt x="1654284" y="779135"/>
                </a:lnTo>
                <a:lnTo>
                  <a:pt x="1650712" y="779770"/>
                </a:lnTo>
                <a:lnTo>
                  <a:pt x="1648114" y="780723"/>
                </a:lnTo>
                <a:lnTo>
                  <a:pt x="1645841" y="781993"/>
                </a:lnTo>
                <a:lnTo>
                  <a:pt x="1644867" y="783263"/>
                </a:lnTo>
                <a:lnTo>
                  <a:pt x="1644543" y="784215"/>
                </a:lnTo>
                <a:lnTo>
                  <a:pt x="1644543" y="785168"/>
                </a:lnTo>
                <a:lnTo>
                  <a:pt x="1644867" y="787390"/>
                </a:lnTo>
                <a:lnTo>
                  <a:pt x="1640321" y="785485"/>
                </a:lnTo>
                <a:lnTo>
                  <a:pt x="1637075" y="784215"/>
                </a:lnTo>
                <a:lnTo>
                  <a:pt x="1635450" y="783263"/>
                </a:lnTo>
                <a:lnTo>
                  <a:pt x="1635450" y="782628"/>
                </a:lnTo>
                <a:lnTo>
                  <a:pt x="1635126" y="781993"/>
                </a:lnTo>
                <a:lnTo>
                  <a:pt x="1635450" y="781675"/>
                </a:lnTo>
                <a:lnTo>
                  <a:pt x="1636100" y="781040"/>
                </a:lnTo>
                <a:lnTo>
                  <a:pt x="1637723" y="780088"/>
                </a:lnTo>
                <a:lnTo>
                  <a:pt x="1642594" y="777865"/>
                </a:lnTo>
                <a:lnTo>
                  <a:pt x="1648764" y="775960"/>
                </a:lnTo>
                <a:lnTo>
                  <a:pt x="1651362" y="775008"/>
                </a:lnTo>
                <a:lnTo>
                  <a:pt x="1653635" y="774055"/>
                </a:lnTo>
                <a:lnTo>
                  <a:pt x="1655583" y="772785"/>
                </a:lnTo>
                <a:lnTo>
                  <a:pt x="1656233" y="772150"/>
                </a:lnTo>
                <a:lnTo>
                  <a:pt x="1656558" y="771515"/>
                </a:lnTo>
                <a:lnTo>
                  <a:pt x="1656558" y="770245"/>
                </a:lnTo>
                <a:lnTo>
                  <a:pt x="1656558" y="769610"/>
                </a:lnTo>
                <a:lnTo>
                  <a:pt x="1655908" y="768658"/>
                </a:lnTo>
                <a:lnTo>
                  <a:pt x="1655258" y="767705"/>
                </a:lnTo>
                <a:lnTo>
                  <a:pt x="1656233" y="766435"/>
                </a:lnTo>
                <a:lnTo>
                  <a:pt x="1657206" y="765800"/>
                </a:lnTo>
                <a:close/>
                <a:moveTo>
                  <a:pt x="3244850" y="763556"/>
                </a:moveTo>
                <a:lnTo>
                  <a:pt x="3247391" y="764187"/>
                </a:lnTo>
                <a:lnTo>
                  <a:pt x="3248978" y="764817"/>
                </a:lnTo>
                <a:lnTo>
                  <a:pt x="3250566" y="765763"/>
                </a:lnTo>
                <a:lnTo>
                  <a:pt x="3251518" y="766708"/>
                </a:lnTo>
                <a:lnTo>
                  <a:pt x="3252471" y="767654"/>
                </a:lnTo>
                <a:lnTo>
                  <a:pt x="3253106" y="768914"/>
                </a:lnTo>
                <a:lnTo>
                  <a:pt x="3253741" y="769860"/>
                </a:lnTo>
                <a:lnTo>
                  <a:pt x="3253741" y="771436"/>
                </a:lnTo>
                <a:lnTo>
                  <a:pt x="3253423" y="773957"/>
                </a:lnTo>
                <a:lnTo>
                  <a:pt x="3252471" y="776478"/>
                </a:lnTo>
                <a:lnTo>
                  <a:pt x="3250566" y="781836"/>
                </a:lnTo>
                <a:lnTo>
                  <a:pt x="3249613" y="784673"/>
                </a:lnTo>
                <a:lnTo>
                  <a:pt x="3248978" y="787509"/>
                </a:lnTo>
                <a:lnTo>
                  <a:pt x="3248661" y="789715"/>
                </a:lnTo>
                <a:lnTo>
                  <a:pt x="3248978" y="790976"/>
                </a:lnTo>
                <a:lnTo>
                  <a:pt x="3249296" y="791922"/>
                </a:lnTo>
                <a:lnTo>
                  <a:pt x="3250248" y="793182"/>
                </a:lnTo>
                <a:lnTo>
                  <a:pt x="3250883" y="794128"/>
                </a:lnTo>
                <a:lnTo>
                  <a:pt x="3252153" y="795073"/>
                </a:lnTo>
                <a:lnTo>
                  <a:pt x="3254058" y="795704"/>
                </a:lnTo>
                <a:lnTo>
                  <a:pt x="3255963" y="796649"/>
                </a:lnTo>
                <a:lnTo>
                  <a:pt x="3258186" y="797280"/>
                </a:lnTo>
                <a:lnTo>
                  <a:pt x="3263901" y="797910"/>
                </a:lnTo>
                <a:lnTo>
                  <a:pt x="3262313" y="798855"/>
                </a:lnTo>
                <a:lnTo>
                  <a:pt x="3260408" y="800116"/>
                </a:lnTo>
                <a:lnTo>
                  <a:pt x="3255963" y="801692"/>
                </a:lnTo>
                <a:lnTo>
                  <a:pt x="3254058" y="802322"/>
                </a:lnTo>
                <a:lnTo>
                  <a:pt x="3252471" y="803583"/>
                </a:lnTo>
                <a:lnTo>
                  <a:pt x="3252153" y="804213"/>
                </a:lnTo>
                <a:lnTo>
                  <a:pt x="3251836" y="804844"/>
                </a:lnTo>
                <a:lnTo>
                  <a:pt x="3251836" y="805474"/>
                </a:lnTo>
                <a:lnTo>
                  <a:pt x="3252153" y="806419"/>
                </a:lnTo>
                <a:lnTo>
                  <a:pt x="3247391" y="805789"/>
                </a:lnTo>
                <a:lnTo>
                  <a:pt x="3243580" y="804844"/>
                </a:lnTo>
                <a:lnTo>
                  <a:pt x="3241675" y="803898"/>
                </a:lnTo>
                <a:lnTo>
                  <a:pt x="3241040" y="803583"/>
                </a:lnTo>
                <a:lnTo>
                  <a:pt x="3240723" y="802953"/>
                </a:lnTo>
                <a:lnTo>
                  <a:pt x="3240723" y="802637"/>
                </a:lnTo>
                <a:lnTo>
                  <a:pt x="3240723" y="802007"/>
                </a:lnTo>
                <a:lnTo>
                  <a:pt x="3241358" y="801062"/>
                </a:lnTo>
                <a:lnTo>
                  <a:pt x="3243580" y="798855"/>
                </a:lnTo>
                <a:lnTo>
                  <a:pt x="3244850" y="797910"/>
                </a:lnTo>
                <a:lnTo>
                  <a:pt x="3246120" y="797280"/>
                </a:lnTo>
                <a:lnTo>
                  <a:pt x="3246438" y="796334"/>
                </a:lnTo>
                <a:lnTo>
                  <a:pt x="3246120" y="796019"/>
                </a:lnTo>
                <a:lnTo>
                  <a:pt x="3245803" y="795704"/>
                </a:lnTo>
                <a:lnTo>
                  <a:pt x="3243898" y="795073"/>
                </a:lnTo>
                <a:lnTo>
                  <a:pt x="3241358" y="794443"/>
                </a:lnTo>
                <a:lnTo>
                  <a:pt x="3236913" y="794128"/>
                </a:lnTo>
                <a:lnTo>
                  <a:pt x="3230563" y="793813"/>
                </a:lnTo>
                <a:lnTo>
                  <a:pt x="3233738" y="792552"/>
                </a:lnTo>
                <a:lnTo>
                  <a:pt x="3235960" y="790976"/>
                </a:lnTo>
                <a:lnTo>
                  <a:pt x="3238500" y="789715"/>
                </a:lnTo>
                <a:lnTo>
                  <a:pt x="3240405" y="788140"/>
                </a:lnTo>
                <a:lnTo>
                  <a:pt x="3241993" y="786564"/>
                </a:lnTo>
                <a:lnTo>
                  <a:pt x="3243263" y="784673"/>
                </a:lnTo>
                <a:lnTo>
                  <a:pt x="3244215" y="782782"/>
                </a:lnTo>
                <a:lnTo>
                  <a:pt x="3244850" y="781206"/>
                </a:lnTo>
                <a:lnTo>
                  <a:pt x="3245803" y="779315"/>
                </a:lnTo>
                <a:lnTo>
                  <a:pt x="3246120" y="776794"/>
                </a:lnTo>
                <a:lnTo>
                  <a:pt x="3246438" y="772696"/>
                </a:lnTo>
                <a:lnTo>
                  <a:pt x="3246120" y="767969"/>
                </a:lnTo>
                <a:close/>
                <a:moveTo>
                  <a:pt x="1745555" y="761990"/>
                </a:moveTo>
                <a:lnTo>
                  <a:pt x="1747686" y="762308"/>
                </a:lnTo>
                <a:lnTo>
                  <a:pt x="1749514" y="762943"/>
                </a:lnTo>
                <a:lnTo>
                  <a:pt x="1750731" y="764213"/>
                </a:lnTo>
                <a:lnTo>
                  <a:pt x="1751644" y="764848"/>
                </a:lnTo>
                <a:lnTo>
                  <a:pt x="1752863" y="765800"/>
                </a:lnTo>
                <a:lnTo>
                  <a:pt x="1754080" y="766435"/>
                </a:lnTo>
                <a:lnTo>
                  <a:pt x="1756211" y="767070"/>
                </a:lnTo>
                <a:lnTo>
                  <a:pt x="1758952" y="767070"/>
                </a:lnTo>
                <a:lnTo>
                  <a:pt x="1753471" y="769610"/>
                </a:lnTo>
                <a:lnTo>
                  <a:pt x="1751035" y="770880"/>
                </a:lnTo>
                <a:lnTo>
                  <a:pt x="1748599" y="772468"/>
                </a:lnTo>
                <a:lnTo>
                  <a:pt x="1747077" y="774055"/>
                </a:lnTo>
                <a:lnTo>
                  <a:pt x="1746773" y="774690"/>
                </a:lnTo>
                <a:lnTo>
                  <a:pt x="1746468" y="775643"/>
                </a:lnTo>
                <a:lnTo>
                  <a:pt x="1746468" y="776913"/>
                </a:lnTo>
                <a:lnTo>
                  <a:pt x="1746773" y="778500"/>
                </a:lnTo>
                <a:lnTo>
                  <a:pt x="1747382" y="779770"/>
                </a:lnTo>
                <a:lnTo>
                  <a:pt x="1748599" y="781040"/>
                </a:lnTo>
                <a:lnTo>
                  <a:pt x="1744642" y="780723"/>
                </a:lnTo>
                <a:lnTo>
                  <a:pt x="1741597" y="780088"/>
                </a:lnTo>
                <a:lnTo>
                  <a:pt x="1739161" y="779453"/>
                </a:lnTo>
                <a:lnTo>
                  <a:pt x="1737944" y="778500"/>
                </a:lnTo>
                <a:lnTo>
                  <a:pt x="1737030" y="777230"/>
                </a:lnTo>
                <a:lnTo>
                  <a:pt x="1736726" y="775960"/>
                </a:lnTo>
                <a:lnTo>
                  <a:pt x="1736726" y="774690"/>
                </a:lnTo>
                <a:lnTo>
                  <a:pt x="1737030" y="773420"/>
                </a:lnTo>
                <a:lnTo>
                  <a:pt x="1737944" y="771833"/>
                </a:lnTo>
                <a:lnTo>
                  <a:pt x="1738857" y="770245"/>
                </a:lnTo>
                <a:lnTo>
                  <a:pt x="1741293" y="767388"/>
                </a:lnTo>
                <a:lnTo>
                  <a:pt x="1744033" y="764530"/>
                </a:lnTo>
                <a:close/>
                <a:moveTo>
                  <a:pt x="3368766" y="760403"/>
                </a:moveTo>
                <a:lnTo>
                  <a:pt x="3372528" y="761663"/>
                </a:lnTo>
                <a:lnTo>
                  <a:pt x="3375663" y="763239"/>
                </a:lnTo>
                <a:lnTo>
                  <a:pt x="3378484" y="765445"/>
                </a:lnTo>
                <a:lnTo>
                  <a:pt x="3380364" y="767336"/>
                </a:lnTo>
                <a:lnTo>
                  <a:pt x="3381932" y="769541"/>
                </a:lnTo>
                <a:lnTo>
                  <a:pt x="3383186" y="772378"/>
                </a:lnTo>
                <a:lnTo>
                  <a:pt x="3385693" y="777104"/>
                </a:lnTo>
                <a:lnTo>
                  <a:pt x="3387574" y="782462"/>
                </a:lnTo>
                <a:lnTo>
                  <a:pt x="3388514" y="784982"/>
                </a:lnTo>
                <a:lnTo>
                  <a:pt x="3390082" y="787503"/>
                </a:lnTo>
                <a:lnTo>
                  <a:pt x="3391649" y="789709"/>
                </a:lnTo>
                <a:lnTo>
                  <a:pt x="3394157" y="791600"/>
                </a:lnTo>
                <a:lnTo>
                  <a:pt x="3396978" y="793806"/>
                </a:lnTo>
                <a:lnTo>
                  <a:pt x="3400426" y="795066"/>
                </a:lnTo>
                <a:lnTo>
                  <a:pt x="3396664" y="797587"/>
                </a:lnTo>
                <a:lnTo>
                  <a:pt x="3393843" y="799793"/>
                </a:lnTo>
                <a:lnTo>
                  <a:pt x="3391649" y="802629"/>
                </a:lnTo>
                <a:lnTo>
                  <a:pt x="3390082" y="805150"/>
                </a:lnTo>
                <a:lnTo>
                  <a:pt x="3389141" y="808301"/>
                </a:lnTo>
                <a:lnTo>
                  <a:pt x="3388828" y="810822"/>
                </a:lnTo>
                <a:lnTo>
                  <a:pt x="3388828" y="813659"/>
                </a:lnTo>
                <a:lnTo>
                  <a:pt x="3388828" y="816810"/>
                </a:lnTo>
                <a:lnTo>
                  <a:pt x="3389455" y="819646"/>
                </a:lnTo>
                <a:lnTo>
                  <a:pt x="3390395" y="823112"/>
                </a:lnTo>
                <a:lnTo>
                  <a:pt x="3392589" y="829415"/>
                </a:lnTo>
                <a:lnTo>
                  <a:pt x="3394470" y="836347"/>
                </a:lnTo>
                <a:lnTo>
                  <a:pt x="3395097" y="840444"/>
                </a:lnTo>
                <a:lnTo>
                  <a:pt x="3395724" y="843910"/>
                </a:lnTo>
                <a:lnTo>
                  <a:pt x="3391649" y="844541"/>
                </a:lnTo>
                <a:lnTo>
                  <a:pt x="3388514" y="843910"/>
                </a:lnTo>
                <a:lnTo>
                  <a:pt x="3382872" y="842965"/>
                </a:lnTo>
                <a:lnTo>
                  <a:pt x="3376916" y="842020"/>
                </a:lnTo>
                <a:lnTo>
                  <a:pt x="3373782" y="842020"/>
                </a:lnTo>
                <a:lnTo>
                  <a:pt x="3369393" y="842020"/>
                </a:lnTo>
                <a:lnTo>
                  <a:pt x="3373782" y="841074"/>
                </a:lnTo>
                <a:lnTo>
                  <a:pt x="3376289" y="840444"/>
                </a:lnTo>
                <a:lnTo>
                  <a:pt x="3377543" y="839499"/>
                </a:lnTo>
                <a:lnTo>
                  <a:pt x="3378170" y="838868"/>
                </a:lnTo>
                <a:lnTo>
                  <a:pt x="3378170" y="838553"/>
                </a:lnTo>
                <a:lnTo>
                  <a:pt x="3377543" y="837608"/>
                </a:lnTo>
                <a:lnTo>
                  <a:pt x="3376603" y="836347"/>
                </a:lnTo>
                <a:lnTo>
                  <a:pt x="3373782" y="834142"/>
                </a:lnTo>
                <a:lnTo>
                  <a:pt x="3370961" y="832251"/>
                </a:lnTo>
                <a:lnTo>
                  <a:pt x="3370020" y="831305"/>
                </a:lnTo>
                <a:lnTo>
                  <a:pt x="3369707" y="830360"/>
                </a:lnTo>
                <a:lnTo>
                  <a:pt x="3370020" y="829415"/>
                </a:lnTo>
                <a:lnTo>
                  <a:pt x="3370334" y="828784"/>
                </a:lnTo>
                <a:lnTo>
                  <a:pt x="3372214" y="827839"/>
                </a:lnTo>
                <a:lnTo>
                  <a:pt x="3375036" y="826579"/>
                </a:lnTo>
                <a:lnTo>
                  <a:pt x="3379737" y="825633"/>
                </a:lnTo>
                <a:lnTo>
                  <a:pt x="3379737" y="824688"/>
                </a:lnTo>
                <a:lnTo>
                  <a:pt x="3379111" y="823743"/>
                </a:lnTo>
                <a:lnTo>
                  <a:pt x="3377543" y="823427"/>
                </a:lnTo>
                <a:lnTo>
                  <a:pt x="3375976" y="823112"/>
                </a:lnTo>
                <a:lnTo>
                  <a:pt x="3371588" y="823112"/>
                </a:lnTo>
                <a:lnTo>
                  <a:pt x="3366886" y="823112"/>
                </a:lnTo>
                <a:lnTo>
                  <a:pt x="3362184" y="823112"/>
                </a:lnTo>
                <a:lnTo>
                  <a:pt x="3360617" y="823112"/>
                </a:lnTo>
                <a:lnTo>
                  <a:pt x="3359049" y="822797"/>
                </a:lnTo>
                <a:lnTo>
                  <a:pt x="3358109" y="821852"/>
                </a:lnTo>
                <a:lnTo>
                  <a:pt x="3357795" y="820906"/>
                </a:lnTo>
                <a:lnTo>
                  <a:pt x="3358109" y="819646"/>
                </a:lnTo>
                <a:lnTo>
                  <a:pt x="3359049" y="818070"/>
                </a:lnTo>
                <a:lnTo>
                  <a:pt x="3363751" y="818700"/>
                </a:lnTo>
                <a:lnTo>
                  <a:pt x="3366886" y="819331"/>
                </a:lnTo>
                <a:lnTo>
                  <a:pt x="3369080" y="819331"/>
                </a:lnTo>
                <a:lnTo>
                  <a:pt x="3370961" y="819016"/>
                </a:lnTo>
                <a:lnTo>
                  <a:pt x="3371901" y="818700"/>
                </a:lnTo>
                <a:lnTo>
                  <a:pt x="3371901" y="818070"/>
                </a:lnTo>
                <a:lnTo>
                  <a:pt x="3371588" y="817125"/>
                </a:lnTo>
                <a:lnTo>
                  <a:pt x="3370334" y="816180"/>
                </a:lnTo>
                <a:lnTo>
                  <a:pt x="3368766" y="815234"/>
                </a:lnTo>
                <a:lnTo>
                  <a:pt x="3366886" y="813974"/>
                </a:lnTo>
                <a:lnTo>
                  <a:pt x="3362184" y="812083"/>
                </a:lnTo>
                <a:lnTo>
                  <a:pt x="3359676" y="811138"/>
                </a:lnTo>
                <a:lnTo>
                  <a:pt x="3357168" y="810507"/>
                </a:lnTo>
                <a:lnTo>
                  <a:pt x="3354034" y="810192"/>
                </a:lnTo>
                <a:lnTo>
                  <a:pt x="3351526" y="810192"/>
                </a:lnTo>
                <a:lnTo>
                  <a:pt x="3351213" y="808301"/>
                </a:lnTo>
                <a:lnTo>
                  <a:pt x="3351213" y="806411"/>
                </a:lnTo>
                <a:lnTo>
                  <a:pt x="3351840" y="805465"/>
                </a:lnTo>
                <a:lnTo>
                  <a:pt x="3353094" y="805150"/>
                </a:lnTo>
                <a:lnTo>
                  <a:pt x="3354347" y="804835"/>
                </a:lnTo>
                <a:lnTo>
                  <a:pt x="3356228" y="804520"/>
                </a:lnTo>
                <a:lnTo>
                  <a:pt x="3360303" y="805150"/>
                </a:lnTo>
                <a:lnTo>
                  <a:pt x="3364691" y="805781"/>
                </a:lnTo>
                <a:lnTo>
                  <a:pt x="3369080" y="806096"/>
                </a:lnTo>
                <a:lnTo>
                  <a:pt x="3371274" y="805781"/>
                </a:lnTo>
                <a:lnTo>
                  <a:pt x="3373155" y="805465"/>
                </a:lnTo>
                <a:lnTo>
                  <a:pt x="3374722" y="804835"/>
                </a:lnTo>
                <a:lnTo>
                  <a:pt x="3375976" y="803890"/>
                </a:lnTo>
                <a:lnTo>
                  <a:pt x="3373782" y="801369"/>
                </a:lnTo>
                <a:lnTo>
                  <a:pt x="3371901" y="798533"/>
                </a:lnTo>
                <a:lnTo>
                  <a:pt x="3370020" y="795697"/>
                </a:lnTo>
                <a:lnTo>
                  <a:pt x="3368766" y="792861"/>
                </a:lnTo>
                <a:lnTo>
                  <a:pt x="3368140" y="790024"/>
                </a:lnTo>
                <a:lnTo>
                  <a:pt x="3367513" y="787503"/>
                </a:lnTo>
                <a:lnTo>
                  <a:pt x="3367199" y="784352"/>
                </a:lnTo>
                <a:lnTo>
                  <a:pt x="3367199" y="781831"/>
                </a:lnTo>
                <a:lnTo>
                  <a:pt x="3367199" y="776159"/>
                </a:lnTo>
                <a:lnTo>
                  <a:pt x="3367826" y="770802"/>
                </a:lnTo>
                <a:lnTo>
                  <a:pt x="3368453" y="765760"/>
                </a:lnTo>
                <a:close/>
                <a:moveTo>
                  <a:pt x="1402557" y="739766"/>
                </a:moveTo>
                <a:lnTo>
                  <a:pt x="1405371" y="740676"/>
                </a:lnTo>
                <a:lnTo>
                  <a:pt x="1407560" y="741890"/>
                </a:lnTo>
                <a:lnTo>
                  <a:pt x="1409124" y="742801"/>
                </a:lnTo>
                <a:lnTo>
                  <a:pt x="1410062" y="744015"/>
                </a:lnTo>
                <a:lnTo>
                  <a:pt x="1410687" y="745229"/>
                </a:lnTo>
                <a:lnTo>
                  <a:pt x="1411000" y="746443"/>
                </a:lnTo>
                <a:lnTo>
                  <a:pt x="1411000" y="747657"/>
                </a:lnTo>
                <a:lnTo>
                  <a:pt x="1411000" y="749174"/>
                </a:lnTo>
                <a:lnTo>
                  <a:pt x="1410374" y="752209"/>
                </a:lnTo>
                <a:lnTo>
                  <a:pt x="1410062" y="754941"/>
                </a:lnTo>
                <a:lnTo>
                  <a:pt x="1410374" y="756458"/>
                </a:lnTo>
                <a:lnTo>
                  <a:pt x="1410687" y="757976"/>
                </a:lnTo>
                <a:lnTo>
                  <a:pt x="1411313" y="759190"/>
                </a:lnTo>
                <a:lnTo>
                  <a:pt x="1412876" y="760404"/>
                </a:lnTo>
                <a:lnTo>
                  <a:pt x="1408498" y="760100"/>
                </a:lnTo>
                <a:lnTo>
                  <a:pt x="1404433" y="759493"/>
                </a:lnTo>
                <a:lnTo>
                  <a:pt x="1401306" y="758583"/>
                </a:lnTo>
                <a:lnTo>
                  <a:pt x="1398804" y="757672"/>
                </a:lnTo>
                <a:lnTo>
                  <a:pt x="1396303" y="756458"/>
                </a:lnTo>
                <a:lnTo>
                  <a:pt x="1394427" y="754637"/>
                </a:lnTo>
                <a:lnTo>
                  <a:pt x="1393489" y="753423"/>
                </a:lnTo>
                <a:lnTo>
                  <a:pt x="1392550" y="751906"/>
                </a:lnTo>
                <a:lnTo>
                  <a:pt x="1392238" y="750085"/>
                </a:lnTo>
                <a:lnTo>
                  <a:pt x="1392238" y="748567"/>
                </a:lnTo>
                <a:lnTo>
                  <a:pt x="1392863" y="746746"/>
                </a:lnTo>
                <a:lnTo>
                  <a:pt x="1394114" y="745229"/>
                </a:lnTo>
                <a:lnTo>
                  <a:pt x="1395365" y="743711"/>
                </a:lnTo>
                <a:lnTo>
                  <a:pt x="1397241" y="742497"/>
                </a:lnTo>
                <a:lnTo>
                  <a:pt x="1399742" y="740980"/>
                </a:lnTo>
                <a:close/>
                <a:moveTo>
                  <a:pt x="2028825" y="739744"/>
                </a:moveTo>
                <a:lnTo>
                  <a:pt x="2032984" y="739744"/>
                </a:lnTo>
                <a:lnTo>
                  <a:pt x="2037784" y="740056"/>
                </a:lnTo>
                <a:lnTo>
                  <a:pt x="2041943" y="741303"/>
                </a:lnTo>
                <a:lnTo>
                  <a:pt x="2046744" y="742862"/>
                </a:lnTo>
                <a:lnTo>
                  <a:pt x="2051222" y="744421"/>
                </a:lnTo>
                <a:lnTo>
                  <a:pt x="2055062" y="746292"/>
                </a:lnTo>
                <a:lnTo>
                  <a:pt x="2058901" y="748475"/>
                </a:lnTo>
                <a:lnTo>
                  <a:pt x="2062101" y="750346"/>
                </a:lnTo>
                <a:lnTo>
                  <a:pt x="2067540" y="753777"/>
                </a:lnTo>
                <a:lnTo>
                  <a:pt x="2069140" y="755336"/>
                </a:lnTo>
                <a:lnTo>
                  <a:pt x="2069780" y="756583"/>
                </a:lnTo>
                <a:lnTo>
                  <a:pt x="2070100" y="756895"/>
                </a:lnTo>
                <a:lnTo>
                  <a:pt x="2069780" y="757207"/>
                </a:lnTo>
                <a:lnTo>
                  <a:pt x="2069140" y="757207"/>
                </a:lnTo>
                <a:lnTo>
                  <a:pt x="2067220" y="756583"/>
                </a:lnTo>
                <a:lnTo>
                  <a:pt x="2064020" y="754712"/>
                </a:lnTo>
                <a:lnTo>
                  <a:pt x="2062101" y="753777"/>
                </a:lnTo>
                <a:lnTo>
                  <a:pt x="2059861" y="753153"/>
                </a:lnTo>
                <a:lnTo>
                  <a:pt x="2054422" y="751594"/>
                </a:lnTo>
                <a:lnTo>
                  <a:pt x="2043223" y="749099"/>
                </a:lnTo>
                <a:lnTo>
                  <a:pt x="2037784" y="747540"/>
                </a:lnTo>
                <a:lnTo>
                  <a:pt x="2035224" y="746604"/>
                </a:lnTo>
                <a:lnTo>
                  <a:pt x="2033304" y="745669"/>
                </a:lnTo>
                <a:lnTo>
                  <a:pt x="2031704" y="744421"/>
                </a:lnTo>
                <a:lnTo>
                  <a:pt x="2030425" y="743174"/>
                </a:lnTo>
                <a:lnTo>
                  <a:pt x="2029466" y="741615"/>
                </a:lnTo>
                <a:close/>
                <a:moveTo>
                  <a:pt x="1615925" y="738179"/>
                </a:moveTo>
                <a:lnTo>
                  <a:pt x="1619553" y="738179"/>
                </a:lnTo>
                <a:lnTo>
                  <a:pt x="1621972" y="738179"/>
                </a:lnTo>
                <a:lnTo>
                  <a:pt x="1623182" y="738828"/>
                </a:lnTo>
                <a:lnTo>
                  <a:pt x="1623485" y="739153"/>
                </a:lnTo>
                <a:lnTo>
                  <a:pt x="1623485" y="739478"/>
                </a:lnTo>
                <a:lnTo>
                  <a:pt x="1623485" y="740452"/>
                </a:lnTo>
                <a:lnTo>
                  <a:pt x="1622577" y="741751"/>
                </a:lnTo>
                <a:lnTo>
                  <a:pt x="1621670" y="742725"/>
                </a:lnTo>
                <a:lnTo>
                  <a:pt x="1619553" y="744998"/>
                </a:lnTo>
                <a:lnTo>
                  <a:pt x="1618948" y="745972"/>
                </a:lnTo>
                <a:lnTo>
                  <a:pt x="1618647" y="746946"/>
                </a:lnTo>
                <a:lnTo>
                  <a:pt x="1618948" y="747596"/>
                </a:lnTo>
                <a:lnTo>
                  <a:pt x="1619856" y="748570"/>
                </a:lnTo>
                <a:lnTo>
                  <a:pt x="1621972" y="749219"/>
                </a:lnTo>
                <a:lnTo>
                  <a:pt x="1625298" y="749219"/>
                </a:lnTo>
                <a:lnTo>
                  <a:pt x="1625601" y="750194"/>
                </a:lnTo>
                <a:lnTo>
                  <a:pt x="1625601" y="750843"/>
                </a:lnTo>
                <a:lnTo>
                  <a:pt x="1624996" y="751168"/>
                </a:lnTo>
                <a:lnTo>
                  <a:pt x="1624391" y="751492"/>
                </a:lnTo>
                <a:lnTo>
                  <a:pt x="1621972" y="751817"/>
                </a:lnTo>
                <a:lnTo>
                  <a:pt x="1619553" y="752142"/>
                </a:lnTo>
                <a:lnTo>
                  <a:pt x="1607156" y="752467"/>
                </a:lnTo>
                <a:lnTo>
                  <a:pt x="1606551" y="751492"/>
                </a:lnTo>
                <a:lnTo>
                  <a:pt x="1606551" y="750518"/>
                </a:lnTo>
                <a:lnTo>
                  <a:pt x="1606551" y="749544"/>
                </a:lnTo>
                <a:lnTo>
                  <a:pt x="1607156" y="748895"/>
                </a:lnTo>
                <a:lnTo>
                  <a:pt x="1608366" y="747271"/>
                </a:lnTo>
                <a:lnTo>
                  <a:pt x="1609877" y="745972"/>
                </a:lnTo>
                <a:lnTo>
                  <a:pt x="1611691" y="744673"/>
                </a:lnTo>
                <a:lnTo>
                  <a:pt x="1612296" y="744024"/>
                </a:lnTo>
                <a:lnTo>
                  <a:pt x="1612598" y="743050"/>
                </a:lnTo>
                <a:lnTo>
                  <a:pt x="1612901" y="742075"/>
                </a:lnTo>
                <a:lnTo>
                  <a:pt x="1612598" y="741101"/>
                </a:lnTo>
                <a:lnTo>
                  <a:pt x="1611994" y="739802"/>
                </a:lnTo>
                <a:lnTo>
                  <a:pt x="1611086" y="738504"/>
                </a:lnTo>
                <a:close/>
                <a:moveTo>
                  <a:pt x="2444988" y="735004"/>
                </a:moveTo>
                <a:lnTo>
                  <a:pt x="2448563" y="735004"/>
                </a:lnTo>
                <a:lnTo>
                  <a:pt x="2451163" y="735330"/>
                </a:lnTo>
                <a:lnTo>
                  <a:pt x="2453113" y="735984"/>
                </a:lnTo>
                <a:lnTo>
                  <a:pt x="2455063" y="736638"/>
                </a:lnTo>
                <a:lnTo>
                  <a:pt x="2456038" y="737618"/>
                </a:lnTo>
                <a:lnTo>
                  <a:pt x="2457013" y="738926"/>
                </a:lnTo>
                <a:lnTo>
                  <a:pt x="2457663" y="739906"/>
                </a:lnTo>
                <a:lnTo>
                  <a:pt x="2457988" y="741867"/>
                </a:lnTo>
                <a:lnTo>
                  <a:pt x="2458313" y="745136"/>
                </a:lnTo>
                <a:lnTo>
                  <a:pt x="2458963" y="749058"/>
                </a:lnTo>
                <a:lnTo>
                  <a:pt x="2459288" y="750692"/>
                </a:lnTo>
                <a:lnTo>
                  <a:pt x="2459938" y="752653"/>
                </a:lnTo>
                <a:lnTo>
                  <a:pt x="2460913" y="754941"/>
                </a:lnTo>
                <a:lnTo>
                  <a:pt x="2462213" y="757228"/>
                </a:lnTo>
                <a:lnTo>
                  <a:pt x="2458963" y="754941"/>
                </a:lnTo>
                <a:lnTo>
                  <a:pt x="2455713" y="753960"/>
                </a:lnTo>
                <a:lnTo>
                  <a:pt x="2452463" y="753306"/>
                </a:lnTo>
                <a:lnTo>
                  <a:pt x="2449538" y="753306"/>
                </a:lnTo>
                <a:lnTo>
                  <a:pt x="2446613" y="753306"/>
                </a:lnTo>
                <a:lnTo>
                  <a:pt x="2443363" y="753960"/>
                </a:lnTo>
                <a:lnTo>
                  <a:pt x="2437513" y="755267"/>
                </a:lnTo>
                <a:lnTo>
                  <a:pt x="2432638" y="756575"/>
                </a:lnTo>
                <a:lnTo>
                  <a:pt x="2430038" y="756575"/>
                </a:lnTo>
                <a:lnTo>
                  <a:pt x="2428088" y="756575"/>
                </a:lnTo>
                <a:lnTo>
                  <a:pt x="2426138" y="755594"/>
                </a:lnTo>
                <a:lnTo>
                  <a:pt x="2424188" y="754287"/>
                </a:lnTo>
                <a:lnTo>
                  <a:pt x="2422238" y="752653"/>
                </a:lnTo>
                <a:lnTo>
                  <a:pt x="2420938" y="750038"/>
                </a:lnTo>
                <a:lnTo>
                  <a:pt x="2424188" y="750692"/>
                </a:lnTo>
                <a:lnTo>
                  <a:pt x="2426788" y="751345"/>
                </a:lnTo>
                <a:lnTo>
                  <a:pt x="2429388" y="751345"/>
                </a:lnTo>
                <a:lnTo>
                  <a:pt x="2432313" y="751345"/>
                </a:lnTo>
                <a:lnTo>
                  <a:pt x="2434913" y="751019"/>
                </a:lnTo>
                <a:lnTo>
                  <a:pt x="2437188" y="750365"/>
                </a:lnTo>
                <a:lnTo>
                  <a:pt x="2439463" y="749384"/>
                </a:lnTo>
                <a:lnTo>
                  <a:pt x="2441413" y="748404"/>
                </a:lnTo>
                <a:lnTo>
                  <a:pt x="2443038" y="747096"/>
                </a:lnTo>
                <a:lnTo>
                  <a:pt x="2444338" y="745789"/>
                </a:lnTo>
                <a:lnTo>
                  <a:pt x="2445313" y="744155"/>
                </a:lnTo>
                <a:lnTo>
                  <a:pt x="2446613" y="742521"/>
                </a:lnTo>
                <a:lnTo>
                  <a:pt x="2446938" y="740887"/>
                </a:lnTo>
                <a:lnTo>
                  <a:pt x="2446938" y="738926"/>
                </a:lnTo>
                <a:lnTo>
                  <a:pt x="2445963" y="736965"/>
                </a:lnTo>
                <a:close/>
                <a:moveTo>
                  <a:pt x="2602070" y="725457"/>
                </a:moveTo>
                <a:lnTo>
                  <a:pt x="2603379" y="725457"/>
                </a:lnTo>
                <a:lnTo>
                  <a:pt x="2606324" y="725776"/>
                </a:lnTo>
                <a:lnTo>
                  <a:pt x="2610578" y="726734"/>
                </a:lnTo>
                <a:lnTo>
                  <a:pt x="2619412" y="728970"/>
                </a:lnTo>
                <a:lnTo>
                  <a:pt x="2623666" y="729609"/>
                </a:lnTo>
                <a:lnTo>
                  <a:pt x="2627265" y="729928"/>
                </a:lnTo>
                <a:lnTo>
                  <a:pt x="2625302" y="732802"/>
                </a:lnTo>
                <a:lnTo>
                  <a:pt x="2623993" y="736316"/>
                </a:lnTo>
                <a:lnTo>
                  <a:pt x="2622684" y="739190"/>
                </a:lnTo>
                <a:lnTo>
                  <a:pt x="2621702" y="742384"/>
                </a:lnTo>
                <a:lnTo>
                  <a:pt x="2621375" y="744939"/>
                </a:lnTo>
                <a:lnTo>
                  <a:pt x="2621375" y="747813"/>
                </a:lnTo>
                <a:lnTo>
                  <a:pt x="2621702" y="751007"/>
                </a:lnTo>
                <a:lnTo>
                  <a:pt x="2622030" y="753881"/>
                </a:lnTo>
                <a:lnTo>
                  <a:pt x="2623666" y="759630"/>
                </a:lnTo>
                <a:lnTo>
                  <a:pt x="2625302" y="766018"/>
                </a:lnTo>
                <a:lnTo>
                  <a:pt x="2627265" y="772405"/>
                </a:lnTo>
                <a:lnTo>
                  <a:pt x="2628901" y="779432"/>
                </a:lnTo>
                <a:lnTo>
                  <a:pt x="2625629" y="778793"/>
                </a:lnTo>
                <a:lnTo>
                  <a:pt x="2622030" y="777515"/>
                </a:lnTo>
                <a:lnTo>
                  <a:pt x="2619412" y="776557"/>
                </a:lnTo>
                <a:lnTo>
                  <a:pt x="2617122" y="775599"/>
                </a:lnTo>
                <a:lnTo>
                  <a:pt x="2614504" y="774322"/>
                </a:lnTo>
                <a:lnTo>
                  <a:pt x="2612868" y="773364"/>
                </a:lnTo>
                <a:lnTo>
                  <a:pt x="2611886" y="772086"/>
                </a:lnTo>
                <a:lnTo>
                  <a:pt x="2610905" y="770808"/>
                </a:lnTo>
                <a:lnTo>
                  <a:pt x="2610578" y="768892"/>
                </a:lnTo>
                <a:lnTo>
                  <a:pt x="2610250" y="767615"/>
                </a:lnTo>
                <a:lnTo>
                  <a:pt x="2610578" y="766337"/>
                </a:lnTo>
                <a:lnTo>
                  <a:pt x="2611559" y="765060"/>
                </a:lnTo>
                <a:lnTo>
                  <a:pt x="2612541" y="763782"/>
                </a:lnTo>
                <a:lnTo>
                  <a:pt x="2614177" y="762505"/>
                </a:lnTo>
                <a:lnTo>
                  <a:pt x="2616467" y="761227"/>
                </a:lnTo>
                <a:lnTo>
                  <a:pt x="2619085" y="760269"/>
                </a:lnTo>
                <a:lnTo>
                  <a:pt x="2612541" y="759950"/>
                </a:lnTo>
                <a:lnTo>
                  <a:pt x="2608287" y="760269"/>
                </a:lnTo>
                <a:lnTo>
                  <a:pt x="2604361" y="760908"/>
                </a:lnTo>
                <a:lnTo>
                  <a:pt x="2601416" y="761866"/>
                </a:lnTo>
                <a:lnTo>
                  <a:pt x="2598471" y="762505"/>
                </a:lnTo>
                <a:lnTo>
                  <a:pt x="2595527" y="763782"/>
                </a:lnTo>
                <a:lnTo>
                  <a:pt x="2591273" y="764101"/>
                </a:lnTo>
                <a:lnTo>
                  <a:pt x="2586038" y="764101"/>
                </a:lnTo>
                <a:lnTo>
                  <a:pt x="2592582" y="759311"/>
                </a:lnTo>
                <a:lnTo>
                  <a:pt x="2598471" y="754201"/>
                </a:lnTo>
                <a:lnTo>
                  <a:pt x="2604034" y="749729"/>
                </a:lnTo>
                <a:lnTo>
                  <a:pt x="2605997" y="746855"/>
                </a:lnTo>
                <a:lnTo>
                  <a:pt x="2608287" y="744619"/>
                </a:lnTo>
                <a:lnTo>
                  <a:pt x="2609596" y="742384"/>
                </a:lnTo>
                <a:lnTo>
                  <a:pt x="2610250" y="739829"/>
                </a:lnTo>
                <a:lnTo>
                  <a:pt x="2610578" y="737912"/>
                </a:lnTo>
                <a:lnTo>
                  <a:pt x="2610250" y="735677"/>
                </a:lnTo>
                <a:lnTo>
                  <a:pt x="2608942" y="733761"/>
                </a:lnTo>
                <a:lnTo>
                  <a:pt x="2606651" y="731525"/>
                </a:lnTo>
                <a:lnTo>
                  <a:pt x="2603706" y="729609"/>
                </a:lnTo>
                <a:lnTo>
                  <a:pt x="2600107" y="728012"/>
                </a:lnTo>
                <a:lnTo>
                  <a:pt x="2600434" y="727054"/>
                </a:lnTo>
                <a:lnTo>
                  <a:pt x="2601089" y="726415"/>
                </a:lnTo>
                <a:close/>
                <a:moveTo>
                  <a:pt x="2554606" y="723891"/>
                </a:moveTo>
                <a:lnTo>
                  <a:pt x="2558098" y="724197"/>
                </a:lnTo>
                <a:lnTo>
                  <a:pt x="2560956" y="724809"/>
                </a:lnTo>
                <a:lnTo>
                  <a:pt x="2563813" y="725727"/>
                </a:lnTo>
                <a:lnTo>
                  <a:pt x="2565718" y="726645"/>
                </a:lnTo>
                <a:lnTo>
                  <a:pt x="2569529" y="729399"/>
                </a:lnTo>
                <a:lnTo>
                  <a:pt x="2572704" y="731235"/>
                </a:lnTo>
                <a:lnTo>
                  <a:pt x="2573974" y="731847"/>
                </a:lnTo>
                <a:lnTo>
                  <a:pt x="2574926" y="732153"/>
                </a:lnTo>
                <a:lnTo>
                  <a:pt x="2576196" y="731847"/>
                </a:lnTo>
                <a:lnTo>
                  <a:pt x="2577149" y="730929"/>
                </a:lnTo>
                <a:lnTo>
                  <a:pt x="2578736" y="729093"/>
                </a:lnTo>
                <a:lnTo>
                  <a:pt x="2579689" y="726339"/>
                </a:lnTo>
                <a:lnTo>
                  <a:pt x="2583181" y="727257"/>
                </a:lnTo>
                <a:lnTo>
                  <a:pt x="2586356" y="728175"/>
                </a:lnTo>
                <a:lnTo>
                  <a:pt x="2588579" y="729093"/>
                </a:lnTo>
                <a:lnTo>
                  <a:pt x="2589849" y="730011"/>
                </a:lnTo>
                <a:lnTo>
                  <a:pt x="2591119" y="731541"/>
                </a:lnTo>
                <a:lnTo>
                  <a:pt x="2591754" y="732765"/>
                </a:lnTo>
                <a:lnTo>
                  <a:pt x="2592389" y="734602"/>
                </a:lnTo>
                <a:lnTo>
                  <a:pt x="2592389" y="736132"/>
                </a:lnTo>
                <a:lnTo>
                  <a:pt x="2591436" y="739192"/>
                </a:lnTo>
                <a:lnTo>
                  <a:pt x="2590166" y="742558"/>
                </a:lnTo>
                <a:lnTo>
                  <a:pt x="2589531" y="745312"/>
                </a:lnTo>
                <a:lnTo>
                  <a:pt x="2589531" y="746230"/>
                </a:lnTo>
                <a:lnTo>
                  <a:pt x="2589849" y="747148"/>
                </a:lnTo>
                <a:lnTo>
                  <a:pt x="2586674" y="746230"/>
                </a:lnTo>
                <a:lnTo>
                  <a:pt x="2583499" y="745312"/>
                </a:lnTo>
                <a:lnTo>
                  <a:pt x="2578419" y="742864"/>
                </a:lnTo>
                <a:lnTo>
                  <a:pt x="2573656" y="740110"/>
                </a:lnTo>
                <a:lnTo>
                  <a:pt x="2568576" y="737356"/>
                </a:lnTo>
                <a:lnTo>
                  <a:pt x="2566671" y="737356"/>
                </a:lnTo>
                <a:lnTo>
                  <a:pt x="2564766" y="737662"/>
                </a:lnTo>
                <a:lnTo>
                  <a:pt x="2562543" y="737968"/>
                </a:lnTo>
                <a:lnTo>
                  <a:pt x="2560956" y="738580"/>
                </a:lnTo>
                <a:lnTo>
                  <a:pt x="2559686" y="739498"/>
                </a:lnTo>
                <a:lnTo>
                  <a:pt x="2558416" y="740416"/>
                </a:lnTo>
                <a:lnTo>
                  <a:pt x="2557463" y="741640"/>
                </a:lnTo>
                <a:lnTo>
                  <a:pt x="2556511" y="742558"/>
                </a:lnTo>
                <a:lnTo>
                  <a:pt x="2556193" y="743476"/>
                </a:lnTo>
                <a:lnTo>
                  <a:pt x="2555876" y="744394"/>
                </a:lnTo>
                <a:lnTo>
                  <a:pt x="2556193" y="745312"/>
                </a:lnTo>
                <a:lnTo>
                  <a:pt x="2556828" y="746230"/>
                </a:lnTo>
                <a:lnTo>
                  <a:pt x="2557781" y="746842"/>
                </a:lnTo>
                <a:lnTo>
                  <a:pt x="2559051" y="747454"/>
                </a:lnTo>
                <a:lnTo>
                  <a:pt x="2561273" y="747760"/>
                </a:lnTo>
                <a:lnTo>
                  <a:pt x="2564131" y="748372"/>
                </a:lnTo>
                <a:lnTo>
                  <a:pt x="2559686" y="749291"/>
                </a:lnTo>
                <a:lnTo>
                  <a:pt x="2556193" y="749291"/>
                </a:lnTo>
                <a:lnTo>
                  <a:pt x="2552701" y="748985"/>
                </a:lnTo>
                <a:lnTo>
                  <a:pt x="2550161" y="747760"/>
                </a:lnTo>
                <a:lnTo>
                  <a:pt x="2547621" y="746536"/>
                </a:lnTo>
                <a:lnTo>
                  <a:pt x="2546033" y="745006"/>
                </a:lnTo>
                <a:lnTo>
                  <a:pt x="2544763" y="743170"/>
                </a:lnTo>
                <a:lnTo>
                  <a:pt x="2543811" y="740722"/>
                </a:lnTo>
                <a:lnTo>
                  <a:pt x="2543176" y="738274"/>
                </a:lnTo>
                <a:lnTo>
                  <a:pt x="2543176" y="736132"/>
                </a:lnTo>
                <a:lnTo>
                  <a:pt x="2543176" y="733683"/>
                </a:lnTo>
                <a:lnTo>
                  <a:pt x="2543493" y="731235"/>
                </a:lnTo>
                <a:lnTo>
                  <a:pt x="2543811" y="729399"/>
                </a:lnTo>
                <a:lnTo>
                  <a:pt x="2544763" y="727563"/>
                </a:lnTo>
                <a:lnTo>
                  <a:pt x="2545716" y="726033"/>
                </a:lnTo>
                <a:lnTo>
                  <a:pt x="2546668" y="724809"/>
                </a:lnTo>
                <a:lnTo>
                  <a:pt x="2551113" y="724197"/>
                </a:lnTo>
                <a:close/>
                <a:moveTo>
                  <a:pt x="669608" y="712758"/>
                </a:moveTo>
                <a:lnTo>
                  <a:pt x="674688" y="712758"/>
                </a:lnTo>
                <a:lnTo>
                  <a:pt x="670243" y="714980"/>
                </a:lnTo>
                <a:lnTo>
                  <a:pt x="666750" y="717203"/>
                </a:lnTo>
                <a:lnTo>
                  <a:pt x="660083" y="721648"/>
                </a:lnTo>
                <a:lnTo>
                  <a:pt x="655003" y="725140"/>
                </a:lnTo>
                <a:lnTo>
                  <a:pt x="651193" y="727680"/>
                </a:lnTo>
                <a:lnTo>
                  <a:pt x="649288" y="728633"/>
                </a:lnTo>
                <a:lnTo>
                  <a:pt x="647700" y="728633"/>
                </a:lnTo>
                <a:lnTo>
                  <a:pt x="646748" y="728315"/>
                </a:lnTo>
                <a:lnTo>
                  <a:pt x="645795" y="727363"/>
                </a:lnTo>
                <a:lnTo>
                  <a:pt x="644843" y="725458"/>
                </a:lnTo>
                <a:lnTo>
                  <a:pt x="644208" y="723235"/>
                </a:lnTo>
                <a:lnTo>
                  <a:pt x="643573" y="720378"/>
                </a:lnTo>
                <a:lnTo>
                  <a:pt x="642939" y="716250"/>
                </a:lnTo>
                <a:lnTo>
                  <a:pt x="648653" y="716568"/>
                </a:lnTo>
                <a:lnTo>
                  <a:pt x="653415" y="716250"/>
                </a:lnTo>
                <a:lnTo>
                  <a:pt x="657225" y="715615"/>
                </a:lnTo>
                <a:lnTo>
                  <a:pt x="659765" y="714980"/>
                </a:lnTo>
                <a:lnTo>
                  <a:pt x="662623" y="714028"/>
                </a:lnTo>
                <a:lnTo>
                  <a:pt x="665798" y="713393"/>
                </a:lnTo>
                <a:close/>
                <a:moveTo>
                  <a:pt x="1097717" y="708016"/>
                </a:moveTo>
                <a:lnTo>
                  <a:pt x="1100925" y="708016"/>
                </a:lnTo>
                <a:lnTo>
                  <a:pt x="1103810" y="708016"/>
                </a:lnTo>
                <a:lnTo>
                  <a:pt x="1106376" y="708314"/>
                </a:lnTo>
                <a:lnTo>
                  <a:pt x="1108301" y="708909"/>
                </a:lnTo>
                <a:lnTo>
                  <a:pt x="1112469" y="709802"/>
                </a:lnTo>
                <a:lnTo>
                  <a:pt x="1114714" y="710100"/>
                </a:lnTo>
                <a:lnTo>
                  <a:pt x="1117601" y="710100"/>
                </a:lnTo>
                <a:lnTo>
                  <a:pt x="1116639" y="710993"/>
                </a:lnTo>
                <a:lnTo>
                  <a:pt x="1115677" y="712183"/>
                </a:lnTo>
                <a:lnTo>
                  <a:pt x="1112469" y="713969"/>
                </a:lnTo>
                <a:lnTo>
                  <a:pt x="1108621" y="715160"/>
                </a:lnTo>
                <a:lnTo>
                  <a:pt x="1104131" y="716351"/>
                </a:lnTo>
                <a:lnTo>
                  <a:pt x="1099641" y="717244"/>
                </a:lnTo>
                <a:lnTo>
                  <a:pt x="1094510" y="717541"/>
                </a:lnTo>
                <a:lnTo>
                  <a:pt x="1090341" y="716946"/>
                </a:lnTo>
                <a:lnTo>
                  <a:pt x="1087775" y="716648"/>
                </a:lnTo>
                <a:lnTo>
                  <a:pt x="1085851" y="716053"/>
                </a:lnTo>
                <a:lnTo>
                  <a:pt x="1087454" y="715160"/>
                </a:lnTo>
                <a:lnTo>
                  <a:pt x="1089699" y="714565"/>
                </a:lnTo>
                <a:lnTo>
                  <a:pt x="1094189" y="713076"/>
                </a:lnTo>
                <a:lnTo>
                  <a:pt x="1096113" y="712183"/>
                </a:lnTo>
                <a:lnTo>
                  <a:pt x="1097717" y="710993"/>
                </a:lnTo>
                <a:lnTo>
                  <a:pt x="1098038" y="710398"/>
                </a:lnTo>
                <a:lnTo>
                  <a:pt x="1098038" y="709802"/>
                </a:lnTo>
                <a:lnTo>
                  <a:pt x="1098038" y="708909"/>
                </a:lnTo>
                <a:close/>
                <a:moveTo>
                  <a:pt x="2106446" y="700079"/>
                </a:moveTo>
                <a:lnTo>
                  <a:pt x="2110519" y="700397"/>
                </a:lnTo>
                <a:lnTo>
                  <a:pt x="2113652" y="701032"/>
                </a:lnTo>
                <a:lnTo>
                  <a:pt x="2115532" y="701667"/>
                </a:lnTo>
                <a:lnTo>
                  <a:pt x="2117100" y="702619"/>
                </a:lnTo>
                <a:lnTo>
                  <a:pt x="2117726" y="703889"/>
                </a:lnTo>
                <a:lnTo>
                  <a:pt x="2117726" y="705477"/>
                </a:lnTo>
                <a:lnTo>
                  <a:pt x="2117412" y="706747"/>
                </a:lnTo>
                <a:lnTo>
                  <a:pt x="2116472" y="708017"/>
                </a:lnTo>
                <a:lnTo>
                  <a:pt x="2113339" y="711192"/>
                </a:lnTo>
                <a:lnTo>
                  <a:pt x="2109893" y="714367"/>
                </a:lnTo>
                <a:lnTo>
                  <a:pt x="2103313" y="719129"/>
                </a:lnTo>
                <a:lnTo>
                  <a:pt x="2100494" y="717542"/>
                </a:lnTo>
                <a:lnTo>
                  <a:pt x="2098613" y="716272"/>
                </a:lnTo>
                <a:lnTo>
                  <a:pt x="2097986" y="715319"/>
                </a:lnTo>
                <a:lnTo>
                  <a:pt x="2097673" y="714367"/>
                </a:lnTo>
                <a:lnTo>
                  <a:pt x="2097986" y="713414"/>
                </a:lnTo>
                <a:lnTo>
                  <a:pt x="2098613" y="712779"/>
                </a:lnTo>
                <a:lnTo>
                  <a:pt x="2100806" y="710874"/>
                </a:lnTo>
                <a:lnTo>
                  <a:pt x="2102059" y="710239"/>
                </a:lnTo>
                <a:lnTo>
                  <a:pt x="2102687" y="709604"/>
                </a:lnTo>
                <a:lnTo>
                  <a:pt x="2102999" y="708652"/>
                </a:lnTo>
                <a:lnTo>
                  <a:pt x="2102999" y="707699"/>
                </a:lnTo>
                <a:lnTo>
                  <a:pt x="2102373" y="706747"/>
                </a:lnTo>
                <a:lnTo>
                  <a:pt x="2100494" y="705794"/>
                </a:lnTo>
                <a:lnTo>
                  <a:pt x="2097986" y="704207"/>
                </a:lnTo>
                <a:lnTo>
                  <a:pt x="2093913" y="702937"/>
                </a:lnTo>
                <a:lnTo>
                  <a:pt x="2098926" y="702937"/>
                </a:lnTo>
                <a:lnTo>
                  <a:pt x="2102687" y="702302"/>
                </a:lnTo>
                <a:lnTo>
                  <a:pt x="2103940" y="701984"/>
                </a:lnTo>
                <a:lnTo>
                  <a:pt x="2105193" y="701349"/>
                </a:lnTo>
                <a:lnTo>
                  <a:pt x="2105819" y="700714"/>
                </a:lnTo>
                <a:close/>
                <a:moveTo>
                  <a:pt x="2012190" y="693707"/>
                </a:moveTo>
                <a:lnTo>
                  <a:pt x="2015078" y="693707"/>
                </a:lnTo>
                <a:lnTo>
                  <a:pt x="2017324" y="693707"/>
                </a:lnTo>
                <a:lnTo>
                  <a:pt x="2019250" y="694025"/>
                </a:lnTo>
                <a:lnTo>
                  <a:pt x="2021175" y="694660"/>
                </a:lnTo>
                <a:lnTo>
                  <a:pt x="2022458" y="695295"/>
                </a:lnTo>
                <a:lnTo>
                  <a:pt x="2023100" y="696565"/>
                </a:lnTo>
                <a:lnTo>
                  <a:pt x="2023742" y="697835"/>
                </a:lnTo>
                <a:lnTo>
                  <a:pt x="2024063" y="699422"/>
                </a:lnTo>
                <a:lnTo>
                  <a:pt x="2024063" y="700692"/>
                </a:lnTo>
                <a:lnTo>
                  <a:pt x="2023421" y="704502"/>
                </a:lnTo>
                <a:lnTo>
                  <a:pt x="2022137" y="708312"/>
                </a:lnTo>
                <a:lnTo>
                  <a:pt x="2019891" y="712757"/>
                </a:lnTo>
                <a:lnTo>
                  <a:pt x="2017966" y="717203"/>
                </a:lnTo>
                <a:lnTo>
                  <a:pt x="2013474" y="726410"/>
                </a:lnTo>
                <a:lnTo>
                  <a:pt x="2010907" y="730220"/>
                </a:lnTo>
                <a:lnTo>
                  <a:pt x="2009624" y="734348"/>
                </a:lnTo>
                <a:lnTo>
                  <a:pt x="2008660" y="737205"/>
                </a:lnTo>
                <a:lnTo>
                  <a:pt x="2008339" y="738475"/>
                </a:lnTo>
                <a:lnTo>
                  <a:pt x="2008339" y="739745"/>
                </a:lnTo>
                <a:lnTo>
                  <a:pt x="2004489" y="736570"/>
                </a:lnTo>
                <a:lnTo>
                  <a:pt x="2001601" y="733713"/>
                </a:lnTo>
                <a:lnTo>
                  <a:pt x="1999355" y="730538"/>
                </a:lnTo>
                <a:lnTo>
                  <a:pt x="1997109" y="727998"/>
                </a:lnTo>
                <a:lnTo>
                  <a:pt x="1995825" y="725140"/>
                </a:lnTo>
                <a:lnTo>
                  <a:pt x="1994542" y="722600"/>
                </a:lnTo>
                <a:lnTo>
                  <a:pt x="1994221" y="720377"/>
                </a:lnTo>
                <a:lnTo>
                  <a:pt x="1993900" y="717520"/>
                </a:lnTo>
                <a:lnTo>
                  <a:pt x="1993900" y="715297"/>
                </a:lnTo>
                <a:lnTo>
                  <a:pt x="1994221" y="712757"/>
                </a:lnTo>
                <a:lnTo>
                  <a:pt x="1994862" y="710217"/>
                </a:lnTo>
                <a:lnTo>
                  <a:pt x="1995825" y="707677"/>
                </a:lnTo>
                <a:lnTo>
                  <a:pt x="1998392" y="702280"/>
                </a:lnTo>
                <a:lnTo>
                  <a:pt x="2000959" y="696565"/>
                </a:lnTo>
                <a:lnTo>
                  <a:pt x="2005131" y="694977"/>
                </a:lnTo>
                <a:lnTo>
                  <a:pt x="2008981" y="694342"/>
                </a:lnTo>
                <a:close/>
                <a:moveTo>
                  <a:pt x="2619933" y="688966"/>
                </a:moveTo>
                <a:lnTo>
                  <a:pt x="2624091" y="690524"/>
                </a:lnTo>
                <a:lnTo>
                  <a:pt x="2625691" y="691147"/>
                </a:lnTo>
                <a:lnTo>
                  <a:pt x="2626970" y="691770"/>
                </a:lnTo>
                <a:lnTo>
                  <a:pt x="2628250" y="692705"/>
                </a:lnTo>
                <a:lnTo>
                  <a:pt x="2628889" y="693640"/>
                </a:lnTo>
                <a:lnTo>
                  <a:pt x="2629849" y="694574"/>
                </a:lnTo>
                <a:lnTo>
                  <a:pt x="2630169" y="695821"/>
                </a:lnTo>
                <a:lnTo>
                  <a:pt x="2630489" y="697067"/>
                </a:lnTo>
                <a:lnTo>
                  <a:pt x="2630489" y="698313"/>
                </a:lnTo>
                <a:lnTo>
                  <a:pt x="2629849" y="700806"/>
                </a:lnTo>
                <a:lnTo>
                  <a:pt x="2627930" y="703610"/>
                </a:lnTo>
                <a:lnTo>
                  <a:pt x="2626011" y="706414"/>
                </a:lnTo>
                <a:lnTo>
                  <a:pt x="2623132" y="709218"/>
                </a:lnTo>
                <a:lnTo>
                  <a:pt x="2619613" y="712022"/>
                </a:lnTo>
                <a:lnTo>
                  <a:pt x="2616094" y="714515"/>
                </a:lnTo>
                <a:lnTo>
                  <a:pt x="2611616" y="716696"/>
                </a:lnTo>
                <a:lnTo>
                  <a:pt x="2607138" y="718877"/>
                </a:lnTo>
                <a:lnTo>
                  <a:pt x="2602660" y="720435"/>
                </a:lnTo>
                <a:lnTo>
                  <a:pt x="2597542" y="721681"/>
                </a:lnTo>
                <a:lnTo>
                  <a:pt x="2593064" y="722304"/>
                </a:lnTo>
                <a:lnTo>
                  <a:pt x="2589545" y="720746"/>
                </a:lnTo>
                <a:lnTo>
                  <a:pt x="2588585" y="720123"/>
                </a:lnTo>
                <a:lnTo>
                  <a:pt x="2587946" y="719500"/>
                </a:lnTo>
                <a:lnTo>
                  <a:pt x="2587626" y="718877"/>
                </a:lnTo>
                <a:lnTo>
                  <a:pt x="2587626" y="717630"/>
                </a:lnTo>
                <a:lnTo>
                  <a:pt x="2587946" y="717007"/>
                </a:lnTo>
                <a:lnTo>
                  <a:pt x="2588585" y="716384"/>
                </a:lnTo>
                <a:lnTo>
                  <a:pt x="2590185" y="715138"/>
                </a:lnTo>
                <a:lnTo>
                  <a:pt x="2592424" y="713892"/>
                </a:lnTo>
                <a:lnTo>
                  <a:pt x="2598182" y="710776"/>
                </a:lnTo>
                <a:lnTo>
                  <a:pt x="2603939" y="707972"/>
                </a:lnTo>
                <a:lnTo>
                  <a:pt x="2606178" y="706414"/>
                </a:lnTo>
                <a:lnTo>
                  <a:pt x="2607778" y="704856"/>
                </a:lnTo>
                <a:lnTo>
                  <a:pt x="2608098" y="704233"/>
                </a:lnTo>
                <a:lnTo>
                  <a:pt x="2608418" y="702987"/>
                </a:lnTo>
                <a:lnTo>
                  <a:pt x="2608098" y="702364"/>
                </a:lnTo>
                <a:lnTo>
                  <a:pt x="2607778" y="701429"/>
                </a:lnTo>
                <a:lnTo>
                  <a:pt x="2606498" y="700494"/>
                </a:lnTo>
                <a:lnTo>
                  <a:pt x="2605219" y="699871"/>
                </a:lnTo>
                <a:lnTo>
                  <a:pt x="2601700" y="698002"/>
                </a:lnTo>
                <a:lnTo>
                  <a:pt x="2607778" y="698313"/>
                </a:lnTo>
                <a:lnTo>
                  <a:pt x="2612576" y="698002"/>
                </a:lnTo>
                <a:lnTo>
                  <a:pt x="2616414" y="697690"/>
                </a:lnTo>
                <a:lnTo>
                  <a:pt x="2619293" y="696444"/>
                </a:lnTo>
                <a:lnTo>
                  <a:pt x="2620253" y="695821"/>
                </a:lnTo>
                <a:lnTo>
                  <a:pt x="2620893" y="695197"/>
                </a:lnTo>
                <a:lnTo>
                  <a:pt x="2621212" y="694574"/>
                </a:lnTo>
                <a:lnTo>
                  <a:pt x="2621532" y="693640"/>
                </a:lnTo>
                <a:lnTo>
                  <a:pt x="2621532" y="692705"/>
                </a:lnTo>
                <a:lnTo>
                  <a:pt x="2621212" y="691770"/>
                </a:lnTo>
                <a:close/>
                <a:moveTo>
                  <a:pt x="2178997" y="681007"/>
                </a:moveTo>
                <a:lnTo>
                  <a:pt x="2180662" y="681007"/>
                </a:lnTo>
                <a:lnTo>
                  <a:pt x="2182326" y="681314"/>
                </a:lnTo>
                <a:lnTo>
                  <a:pt x="2183658" y="681621"/>
                </a:lnTo>
                <a:lnTo>
                  <a:pt x="2184656" y="682234"/>
                </a:lnTo>
                <a:lnTo>
                  <a:pt x="2185322" y="683154"/>
                </a:lnTo>
                <a:lnTo>
                  <a:pt x="2185655" y="683767"/>
                </a:lnTo>
                <a:lnTo>
                  <a:pt x="2185988" y="684688"/>
                </a:lnTo>
                <a:lnTo>
                  <a:pt x="2185988" y="685608"/>
                </a:lnTo>
                <a:lnTo>
                  <a:pt x="2185655" y="687754"/>
                </a:lnTo>
                <a:lnTo>
                  <a:pt x="2184989" y="690514"/>
                </a:lnTo>
                <a:lnTo>
                  <a:pt x="2183658" y="692968"/>
                </a:lnTo>
                <a:lnTo>
                  <a:pt x="2181329" y="695728"/>
                </a:lnTo>
                <a:lnTo>
                  <a:pt x="2179330" y="698488"/>
                </a:lnTo>
                <a:lnTo>
                  <a:pt x="2177000" y="700942"/>
                </a:lnTo>
                <a:lnTo>
                  <a:pt x="2174670" y="703088"/>
                </a:lnTo>
                <a:lnTo>
                  <a:pt x="2172007" y="705235"/>
                </a:lnTo>
                <a:lnTo>
                  <a:pt x="2170011" y="706769"/>
                </a:lnTo>
                <a:lnTo>
                  <a:pt x="2168013" y="707689"/>
                </a:lnTo>
                <a:lnTo>
                  <a:pt x="2165683" y="707995"/>
                </a:lnTo>
                <a:lnTo>
                  <a:pt x="2165350" y="706155"/>
                </a:lnTo>
                <a:lnTo>
                  <a:pt x="2165683" y="704622"/>
                </a:lnTo>
                <a:lnTo>
                  <a:pt x="2166348" y="702475"/>
                </a:lnTo>
                <a:lnTo>
                  <a:pt x="2167680" y="700635"/>
                </a:lnTo>
                <a:lnTo>
                  <a:pt x="2170676" y="696648"/>
                </a:lnTo>
                <a:lnTo>
                  <a:pt x="2174004" y="692968"/>
                </a:lnTo>
                <a:lnTo>
                  <a:pt x="2177000" y="689288"/>
                </a:lnTo>
                <a:lnTo>
                  <a:pt x="2177999" y="687754"/>
                </a:lnTo>
                <a:lnTo>
                  <a:pt x="2178666" y="686221"/>
                </a:lnTo>
                <a:lnTo>
                  <a:pt x="2178666" y="684994"/>
                </a:lnTo>
                <a:lnTo>
                  <a:pt x="2178332" y="683767"/>
                </a:lnTo>
                <a:lnTo>
                  <a:pt x="2177000" y="682234"/>
                </a:lnTo>
                <a:lnTo>
                  <a:pt x="2175003" y="681314"/>
                </a:lnTo>
                <a:close/>
                <a:moveTo>
                  <a:pt x="3048903" y="679419"/>
                </a:moveTo>
                <a:lnTo>
                  <a:pt x="3051120" y="680055"/>
                </a:lnTo>
                <a:lnTo>
                  <a:pt x="3053019" y="680690"/>
                </a:lnTo>
                <a:lnTo>
                  <a:pt x="3056819" y="682915"/>
                </a:lnTo>
                <a:lnTo>
                  <a:pt x="3059036" y="683551"/>
                </a:lnTo>
                <a:lnTo>
                  <a:pt x="3061569" y="684187"/>
                </a:lnTo>
                <a:lnTo>
                  <a:pt x="3065052" y="684505"/>
                </a:lnTo>
                <a:lnTo>
                  <a:pt x="3069168" y="684187"/>
                </a:lnTo>
                <a:lnTo>
                  <a:pt x="3067585" y="687683"/>
                </a:lnTo>
                <a:lnTo>
                  <a:pt x="3066635" y="690861"/>
                </a:lnTo>
                <a:lnTo>
                  <a:pt x="3066635" y="692768"/>
                </a:lnTo>
                <a:lnTo>
                  <a:pt x="3066952" y="694675"/>
                </a:lnTo>
                <a:lnTo>
                  <a:pt x="3066952" y="696900"/>
                </a:lnTo>
                <a:lnTo>
                  <a:pt x="3067268" y="699443"/>
                </a:lnTo>
                <a:lnTo>
                  <a:pt x="3066952" y="702303"/>
                </a:lnTo>
                <a:lnTo>
                  <a:pt x="3066319" y="706435"/>
                </a:lnTo>
                <a:lnTo>
                  <a:pt x="3066319" y="707071"/>
                </a:lnTo>
                <a:lnTo>
                  <a:pt x="3066635" y="707707"/>
                </a:lnTo>
                <a:lnTo>
                  <a:pt x="3067585" y="708342"/>
                </a:lnTo>
                <a:lnTo>
                  <a:pt x="3068852" y="708978"/>
                </a:lnTo>
                <a:lnTo>
                  <a:pt x="3072651" y="709931"/>
                </a:lnTo>
                <a:lnTo>
                  <a:pt x="3076135" y="710885"/>
                </a:lnTo>
                <a:lnTo>
                  <a:pt x="3079301" y="712156"/>
                </a:lnTo>
                <a:lnTo>
                  <a:pt x="3079934" y="712474"/>
                </a:lnTo>
                <a:lnTo>
                  <a:pt x="3080568" y="712792"/>
                </a:lnTo>
                <a:lnTo>
                  <a:pt x="3080251" y="713110"/>
                </a:lnTo>
                <a:lnTo>
                  <a:pt x="3079301" y="713428"/>
                </a:lnTo>
                <a:lnTo>
                  <a:pt x="3074235" y="714381"/>
                </a:lnTo>
                <a:lnTo>
                  <a:pt x="3078668" y="714699"/>
                </a:lnTo>
                <a:lnTo>
                  <a:pt x="3082151" y="714699"/>
                </a:lnTo>
                <a:lnTo>
                  <a:pt x="3085001" y="714063"/>
                </a:lnTo>
                <a:lnTo>
                  <a:pt x="3086900" y="712792"/>
                </a:lnTo>
                <a:lnTo>
                  <a:pt x="3088167" y="711203"/>
                </a:lnTo>
                <a:lnTo>
                  <a:pt x="3088800" y="709296"/>
                </a:lnTo>
                <a:lnTo>
                  <a:pt x="3089117" y="707389"/>
                </a:lnTo>
                <a:lnTo>
                  <a:pt x="3089117" y="705164"/>
                </a:lnTo>
                <a:lnTo>
                  <a:pt x="3088800" y="702303"/>
                </a:lnTo>
                <a:lnTo>
                  <a:pt x="3087850" y="699761"/>
                </a:lnTo>
                <a:lnTo>
                  <a:pt x="3086267" y="694675"/>
                </a:lnTo>
                <a:lnTo>
                  <a:pt x="3082467" y="686412"/>
                </a:lnTo>
                <a:lnTo>
                  <a:pt x="3096400" y="684822"/>
                </a:lnTo>
                <a:lnTo>
                  <a:pt x="3105899" y="683551"/>
                </a:lnTo>
                <a:lnTo>
                  <a:pt x="3112865" y="683233"/>
                </a:lnTo>
                <a:lnTo>
                  <a:pt x="3118248" y="683551"/>
                </a:lnTo>
                <a:lnTo>
                  <a:pt x="3122998" y="684187"/>
                </a:lnTo>
                <a:lnTo>
                  <a:pt x="3129014" y="685776"/>
                </a:lnTo>
                <a:lnTo>
                  <a:pt x="3136930" y="687365"/>
                </a:lnTo>
                <a:lnTo>
                  <a:pt x="3148013" y="690226"/>
                </a:lnTo>
                <a:lnTo>
                  <a:pt x="3146113" y="690861"/>
                </a:lnTo>
                <a:lnTo>
                  <a:pt x="3143896" y="691179"/>
                </a:lnTo>
                <a:lnTo>
                  <a:pt x="3138513" y="691815"/>
                </a:lnTo>
                <a:lnTo>
                  <a:pt x="3132497" y="692450"/>
                </a:lnTo>
                <a:lnTo>
                  <a:pt x="3126798" y="693086"/>
                </a:lnTo>
                <a:lnTo>
                  <a:pt x="3124581" y="693722"/>
                </a:lnTo>
                <a:lnTo>
                  <a:pt x="3122365" y="694357"/>
                </a:lnTo>
                <a:lnTo>
                  <a:pt x="3120148" y="695311"/>
                </a:lnTo>
                <a:lnTo>
                  <a:pt x="3118565" y="696582"/>
                </a:lnTo>
                <a:lnTo>
                  <a:pt x="3117615" y="698172"/>
                </a:lnTo>
                <a:lnTo>
                  <a:pt x="3117298" y="699761"/>
                </a:lnTo>
                <a:lnTo>
                  <a:pt x="3117298" y="701986"/>
                </a:lnTo>
                <a:lnTo>
                  <a:pt x="3117932" y="704846"/>
                </a:lnTo>
                <a:lnTo>
                  <a:pt x="3116032" y="704846"/>
                </a:lnTo>
                <a:lnTo>
                  <a:pt x="3114448" y="704210"/>
                </a:lnTo>
                <a:lnTo>
                  <a:pt x="3112549" y="703575"/>
                </a:lnTo>
                <a:lnTo>
                  <a:pt x="3111282" y="702939"/>
                </a:lnTo>
                <a:lnTo>
                  <a:pt x="3110332" y="701668"/>
                </a:lnTo>
                <a:lnTo>
                  <a:pt x="3109699" y="700714"/>
                </a:lnTo>
                <a:lnTo>
                  <a:pt x="3109382" y="699443"/>
                </a:lnTo>
                <a:lnTo>
                  <a:pt x="3109066" y="698172"/>
                </a:lnTo>
                <a:lnTo>
                  <a:pt x="3109382" y="696582"/>
                </a:lnTo>
                <a:lnTo>
                  <a:pt x="3110015" y="695629"/>
                </a:lnTo>
                <a:lnTo>
                  <a:pt x="3110965" y="694675"/>
                </a:lnTo>
                <a:lnTo>
                  <a:pt x="3112549" y="693722"/>
                </a:lnTo>
                <a:lnTo>
                  <a:pt x="3114448" y="693404"/>
                </a:lnTo>
                <a:lnTo>
                  <a:pt x="3116665" y="693086"/>
                </a:lnTo>
                <a:lnTo>
                  <a:pt x="3119515" y="693086"/>
                </a:lnTo>
                <a:lnTo>
                  <a:pt x="3122681" y="693404"/>
                </a:lnTo>
                <a:lnTo>
                  <a:pt x="3118565" y="692133"/>
                </a:lnTo>
                <a:lnTo>
                  <a:pt x="3113499" y="690861"/>
                </a:lnTo>
                <a:lnTo>
                  <a:pt x="3108432" y="689272"/>
                </a:lnTo>
                <a:lnTo>
                  <a:pt x="3102416" y="688636"/>
                </a:lnTo>
                <a:lnTo>
                  <a:pt x="3100833" y="692133"/>
                </a:lnTo>
                <a:lnTo>
                  <a:pt x="3099566" y="695947"/>
                </a:lnTo>
                <a:lnTo>
                  <a:pt x="3098616" y="698172"/>
                </a:lnTo>
                <a:lnTo>
                  <a:pt x="3098300" y="700396"/>
                </a:lnTo>
                <a:lnTo>
                  <a:pt x="3098300" y="702303"/>
                </a:lnTo>
                <a:lnTo>
                  <a:pt x="3098616" y="704846"/>
                </a:lnTo>
                <a:lnTo>
                  <a:pt x="3099566" y="706753"/>
                </a:lnTo>
                <a:lnTo>
                  <a:pt x="3100516" y="708342"/>
                </a:lnTo>
                <a:lnTo>
                  <a:pt x="3102099" y="709931"/>
                </a:lnTo>
                <a:lnTo>
                  <a:pt x="3103999" y="711203"/>
                </a:lnTo>
                <a:lnTo>
                  <a:pt x="3107166" y="712474"/>
                </a:lnTo>
                <a:lnTo>
                  <a:pt x="3110332" y="713110"/>
                </a:lnTo>
                <a:lnTo>
                  <a:pt x="3114765" y="713110"/>
                </a:lnTo>
                <a:lnTo>
                  <a:pt x="3119515" y="713110"/>
                </a:lnTo>
                <a:lnTo>
                  <a:pt x="3116348" y="715653"/>
                </a:lnTo>
                <a:lnTo>
                  <a:pt x="3113499" y="718195"/>
                </a:lnTo>
                <a:lnTo>
                  <a:pt x="3111282" y="721374"/>
                </a:lnTo>
                <a:lnTo>
                  <a:pt x="3109066" y="724234"/>
                </a:lnTo>
                <a:lnTo>
                  <a:pt x="3107482" y="727413"/>
                </a:lnTo>
                <a:lnTo>
                  <a:pt x="3105899" y="730273"/>
                </a:lnTo>
                <a:lnTo>
                  <a:pt x="3104949" y="733134"/>
                </a:lnTo>
                <a:lnTo>
                  <a:pt x="3104316" y="736630"/>
                </a:lnTo>
                <a:lnTo>
                  <a:pt x="3103999" y="739490"/>
                </a:lnTo>
                <a:lnTo>
                  <a:pt x="3103683" y="742987"/>
                </a:lnTo>
                <a:lnTo>
                  <a:pt x="3103999" y="746165"/>
                </a:lnTo>
                <a:lnTo>
                  <a:pt x="3104316" y="749661"/>
                </a:lnTo>
                <a:lnTo>
                  <a:pt x="3104949" y="752840"/>
                </a:lnTo>
                <a:lnTo>
                  <a:pt x="3105899" y="755700"/>
                </a:lnTo>
                <a:lnTo>
                  <a:pt x="3107166" y="759196"/>
                </a:lnTo>
                <a:lnTo>
                  <a:pt x="3108432" y="762375"/>
                </a:lnTo>
                <a:lnTo>
                  <a:pt x="3104316" y="761739"/>
                </a:lnTo>
                <a:lnTo>
                  <a:pt x="3099883" y="760786"/>
                </a:lnTo>
                <a:lnTo>
                  <a:pt x="3094817" y="760468"/>
                </a:lnTo>
                <a:lnTo>
                  <a:pt x="3088484" y="760468"/>
                </a:lnTo>
                <a:lnTo>
                  <a:pt x="3091017" y="761739"/>
                </a:lnTo>
                <a:lnTo>
                  <a:pt x="3093867" y="763010"/>
                </a:lnTo>
                <a:lnTo>
                  <a:pt x="3095766" y="765235"/>
                </a:lnTo>
                <a:lnTo>
                  <a:pt x="3097666" y="767460"/>
                </a:lnTo>
                <a:lnTo>
                  <a:pt x="3098933" y="769685"/>
                </a:lnTo>
                <a:lnTo>
                  <a:pt x="3100516" y="772545"/>
                </a:lnTo>
                <a:lnTo>
                  <a:pt x="3101149" y="774770"/>
                </a:lnTo>
                <a:lnTo>
                  <a:pt x="3101466" y="777313"/>
                </a:lnTo>
                <a:lnTo>
                  <a:pt x="3101149" y="779856"/>
                </a:lnTo>
                <a:lnTo>
                  <a:pt x="3100199" y="781763"/>
                </a:lnTo>
                <a:lnTo>
                  <a:pt x="3098300" y="783670"/>
                </a:lnTo>
                <a:lnTo>
                  <a:pt x="3096083" y="784941"/>
                </a:lnTo>
                <a:lnTo>
                  <a:pt x="3093550" y="786213"/>
                </a:lnTo>
                <a:lnTo>
                  <a:pt x="3089434" y="786530"/>
                </a:lnTo>
                <a:lnTo>
                  <a:pt x="3085317" y="786530"/>
                </a:lnTo>
                <a:lnTo>
                  <a:pt x="3079934" y="785259"/>
                </a:lnTo>
                <a:lnTo>
                  <a:pt x="3080884" y="787166"/>
                </a:lnTo>
                <a:lnTo>
                  <a:pt x="3082784" y="788437"/>
                </a:lnTo>
                <a:lnTo>
                  <a:pt x="3085634" y="789391"/>
                </a:lnTo>
                <a:lnTo>
                  <a:pt x="3088484" y="790027"/>
                </a:lnTo>
                <a:lnTo>
                  <a:pt x="3092283" y="790344"/>
                </a:lnTo>
                <a:lnTo>
                  <a:pt x="3096400" y="790662"/>
                </a:lnTo>
                <a:lnTo>
                  <a:pt x="3101466" y="790344"/>
                </a:lnTo>
                <a:lnTo>
                  <a:pt x="3106216" y="790027"/>
                </a:lnTo>
                <a:lnTo>
                  <a:pt x="3103049" y="794794"/>
                </a:lnTo>
                <a:lnTo>
                  <a:pt x="3102099" y="797019"/>
                </a:lnTo>
                <a:lnTo>
                  <a:pt x="3101149" y="798608"/>
                </a:lnTo>
                <a:lnTo>
                  <a:pt x="3100516" y="800833"/>
                </a:lnTo>
                <a:lnTo>
                  <a:pt x="3100516" y="802422"/>
                </a:lnTo>
                <a:lnTo>
                  <a:pt x="3100516" y="803694"/>
                </a:lnTo>
                <a:lnTo>
                  <a:pt x="3100833" y="805283"/>
                </a:lnTo>
                <a:lnTo>
                  <a:pt x="3101783" y="806554"/>
                </a:lnTo>
                <a:lnTo>
                  <a:pt x="3102733" y="808461"/>
                </a:lnTo>
                <a:lnTo>
                  <a:pt x="3104316" y="809732"/>
                </a:lnTo>
                <a:lnTo>
                  <a:pt x="3106216" y="811004"/>
                </a:lnTo>
                <a:lnTo>
                  <a:pt x="3110965" y="813864"/>
                </a:lnTo>
                <a:lnTo>
                  <a:pt x="3117615" y="817361"/>
                </a:lnTo>
                <a:lnTo>
                  <a:pt x="3114448" y="817361"/>
                </a:lnTo>
                <a:lnTo>
                  <a:pt x="3111282" y="817361"/>
                </a:lnTo>
                <a:lnTo>
                  <a:pt x="3109382" y="817678"/>
                </a:lnTo>
                <a:lnTo>
                  <a:pt x="3107799" y="817996"/>
                </a:lnTo>
                <a:lnTo>
                  <a:pt x="3106216" y="818632"/>
                </a:lnTo>
                <a:lnTo>
                  <a:pt x="3105266" y="819585"/>
                </a:lnTo>
                <a:lnTo>
                  <a:pt x="3103683" y="821175"/>
                </a:lnTo>
                <a:lnTo>
                  <a:pt x="3101783" y="822446"/>
                </a:lnTo>
                <a:lnTo>
                  <a:pt x="3100516" y="823400"/>
                </a:lnTo>
                <a:lnTo>
                  <a:pt x="3098616" y="824035"/>
                </a:lnTo>
                <a:lnTo>
                  <a:pt x="3096716" y="824353"/>
                </a:lnTo>
                <a:lnTo>
                  <a:pt x="3093867" y="824353"/>
                </a:lnTo>
                <a:lnTo>
                  <a:pt x="3090384" y="824353"/>
                </a:lnTo>
                <a:lnTo>
                  <a:pt x="3086267" y="823717"/>
                </a:lnTo>
                <a:lnTo>
                  <a:pt x="3086267" y="824671"/>
                </a:lnTo>
                <a:lnTo>
                  <a:pt x="3086584" y="825307"/>
                </a:lnTo>
                <a:lnTo>
                  <a:pt x="3087534" y="826578"/>
                </a:lnTo>
                <a:lnTo>
                  <a:pt x="3088800" y="827849"/>
                </a:lnTo>
                <a:lnTo>
                  <a:pt x="3090384" y="828803"/>
                </a:lnTo>
                <a:lnTo>
                  <a:pt x="3092283" y="829756"/>
                </a:lnTo>
                <a:lnTo>
                  <a:pt x="3093550" y="831345"/>
                </a:lnTo>
                <a:lnTo>
                  <a:pt x="3094183" y="832617"/>
                </a:lnTo>
                <a:lnTo>
                  <a:pt x="3094500" y="833570"/>
                </a:lnTo>
                <a:lnTo>
                  <a:pt x="3094500" y="834524"/>
                </a:lnTo>
                <a:lnTo>
                  <a:pt x="3098300" y="832617"/>
                </a:lnTo>
                <a:lnTo>
                  <a:pt x="3101466" y="830710"/>
                </a:lnTo>
                <a:lnTo>
                  <a:pt x="3103999" y="828167"/>
                </a:lnTo>
                <a:lnTo>
                  <a:pt x="3105899" y="825942"/>
                </a:lnTo>
                <a:lnTo>
                  <a:pt x="3109066" y="826260"/>
                </a:lnTo>
                <a:lnTo>
                  <a:pt x="3110965" y="826896"/>
                </a:lnTo>
                <a:lnTo>
                  <a:pt x="3111915" y="827531"/>
                </a:lnTo>
                <a:lnTo>
                  <a:pt x="3112549" y="828167"/>
                </a:lnTo>
                <a:lnTo>
                  <a:pt x="3112549" y="828803"/>
                </a:lnTo>
                <a:lnTo>
                  <a:pt x="3111915" y="829756"/>
                </a:lnTo>
                <a:lnTo>
                  <a:pt x="3110332" y="831981"/>
                </a:lnTo>
                <a:lnTo>
                  <a:pt x="3108116" y="834206"/>
                </a:lnTo>
                <a:lnTo>
                  <a:pt x="3107166" y="835477"/>
                </a:lnTo>
                <a:lnTo>
                  <a:pt x="3106216" y="836749"/>
                </a:lnTo>
                <a:lnTo>
                  <a:pt x="3106216" y="838338"/>
                </a:lnTo>
                <a:lnTo>
                  <a:pt x="3106216" y="839609"/>
                </a:lnTo>
                <a:lnTo>
                  <a:pt x="3107482" y="840881"/>
                </a:lnTo>
                <a:lnTo>
                  <a:pt x="3108749" y="842152"/>
                </a:lnTo>
                <a:lnTo>
                  <a:pt x="3105266" y="841516"/>
                </a:lnTo>
                <a:lnTo>
                  <a:pt x="3102416" y="840881"/>
                </a:lnTo>
                <a:lnTo>
                  <a:pt x="3099566" y="840245"/>
                </a:lnTo>
                <a:lnTo>
                  <a:pt x="3097350" y="839927"/>
                </a:lnTo>
                <a:lnTo>
                  <a:pt x="3095450" y="839927"/>
                </a:lnTo>
                <a:lnTo>
                  <a:pt x="3097983" y="841516"/>
                </a:lnTo>
                <a:lnTo>
                  <a:pt x="3100833" y="843105"/>
                </a:lnTo>
                <a:lnTo>
                  <a:pt x="3101783" y="844059"/>
                </a:lnTo>
                <a:lnTo>
                  <a:pt x="3102416" y="845648"/>
                </a:lnTo>
                <a:lnTo>
                  <a:pt x="3103049" y="846602"/>
                </a:lnTo>
                <a:lnTo>
                  <a:pt x="3103366" y="847873"/>
                </a:lnTo>
                <a:lnTo>
                  <a:pt x="3099883" y="848191"/>
                </a:lnTo>
                <a:lnTo>
                  <a:pt x="3097033" y="847873"/>
                </a:lnTo>
                <a:lnTo>
                  <a:pt x="3094500" y="847555"/>
                </a:lnTo>
                <a:lnTo>
                  <a:pt x="3092600" y="847237"/>
                </a:lnTo>
                <a:lnTo>
                  <a:pt x="3088484" y="846284"/>
                </a:lnTo>
                <a:lnTo>
                  <a:pt x="3086267" y="845966"/>
                </a:lnTo>
                <a:lnTo>
                  <a:pt x="3083101" y="845966"/>
                </a:lnTo>
                <a:lnTo>
                  <a:pt x="3084051" y="848191"/>
                </a:lnTo>
                <a:lnTo>
                  <a:pt x="3085317" y="850734"/>
                </a:lnTo>
                <a:lnTo>
                  <a:pt x="3086267" y="853276"/>
                </a:lnTo>
                <a:lnTo>
                  <a:pt x="3088167" y="855183"/>
                </a:lnTo>
                <a:lnTo>
                  <a:pt x="3089434" y="856137"/>
                </a:lnTo>
                <a:lnTo>
                  <a:pt x="3090700" y="856772"/>
                </a:lnTo>
                <a:lnTo>
                  <a:pt x="3092600" y="857408"/>
                </a:lnTo>
                <a:lnTo>
                  <a:pt x="3094500" y="858044"/>
                </a:lnTo>
                <a:lnTo>
                  <a:pt x="3098933" y="858679"/>
                </a:lnTo>
                <a:lnTo>
                  <a:pt x="3104949" y="858679"/>
                </a:lnTo>
                <a:lnTo>
                  <a:pt x="3102416" y="860904"/>
                </a:lnTo>
                <a:lnTo>
                  <a:pt x="3100516" y="863129"/>
                </a:lnTo>
                <a:lnTo>
                  <a:pt x="3098616" y="865036"/>
                </a:lnTo>
                <a:lnTo>
                  <a:pt x="3097666" y="867579"/>
                </a:lnTo>
                <a:lnTo>
                  <a:pt x="3097350" y="869804"/>
                </a:lnTo>
                <a:lnTo>
                  <a:pt x="3097350" y="872029"/>
                </a:lnTo>
                <a:lnTo>
                  <a:pt x="3097666" y="874571"/>
                </a:lnTo>
                <a:lnTo>
                  <a:pt x="3098616" y="876796"/>
                </a:lnTo>
                <a:lnTo>
                  <a:pt x="3100199" y="879021"/>
                </a:lnTo>
                <a:lnTo>
                  <a:pt x="3101466" y="881246"/>
                </a:lnTo>
                <a:lnTo>
                  <a:pt x="3103366" y="883789"/>
                </a:lnTo>
                <a:lnTo>
                  <a:pt x="3105582" y="886013"/>
                </a:lnTo>
                <a:lnTo>
                  <a:pt x="3108432" y="887921"/>
                </a:lnTo>
                <a:lnTo>
                  <a:pt x="3110965" y="890463"/>
                </a:lnTo>
                <a:lnTo>
                  <a:pt x="3114448" y="892370"/>
                </a:lnTo>
                <a:lnTo>
                  <a:pt x="3117615" y="893959"/>
                </a:lnTo>
                <a:lnTo>
                  <a:pt x="3112865" y="892688"/>
                </a:lnTo>
                <a:lnTo>
                  <a:pt x="3109066" y="892370"/>
                </a:lnTo>
                <a:lnTo>
                  <a:pt x="3105582" y="892052"/>
                </a:lnTo>
                <a:lnTo>
                  <a:pt x="3102416" y="892688"/>
                </a:lnTo>
                <a:lnTo>
                  <a:pt x="3095133" y="893959"/>
                </a:lnTo>
                <a:lnTo>
                  <a:pt x="3090700" y="894595"/>
                </a:lnTo>
                <a:lnTo>
                  <a:pt x="3085317" y="894913"/>
                </a:lnTo>
                <a:lnTo>
                  <a:pt x="3083417" y="899681"/>
                </a:lnTo>
                <a:lnTo>
                  <a:pt x="3082467" y="904448"/>
                </a:lnTo>
                <a:lnTo>
                  <a:pt x="3081834" y="909216"/>
                </a:lnTo>
                <a:lnTo>
                  <a:pt x="3081834" y="914301"/>
                </a:lnTo>
                <a:lnTo>
                  <a:pt x="3082151" y="919386"/>
                </a:lnTo>
                <a:lnTo>
                  <a:pt x="3082784" y="924472"/>
                </a:lnTo>
                <a:lnTo>
                  <a:pt x="3084367" y="935278"/>
                </a:lnTo>
                <a:lnTo>
                  <a:pt x="3085317" y="940364"/>
                </a:lnTo>
                <a:lnTo>
                  <a:pt x="3085634" y="945767"/>
                </a:lnTo>
                <a:lnTo>
                  <a:pt x="3085950" y="951170"/>
                </a:lnTo>
                <a:lnTo>
                  <a:pt x="3085950" y="956573"/>
                </a:lnTo>
                <a:lnTo>
                  <a:pt x="3085317" y="961659"/>
                </a:lnTo>
                <a:lnTo>
                  <a:pt x="3083734" y="967062"/>
                </a:lnTo>
                <a:lnTo>
                  <a:pt x="3081834" y="972465"/>
                </a:lnTo>
                <a:lnTo>
                  <a:pt x="3080884" y="975008"/>
                </a:lnTo>
                <a:lnTo>
                  <a:pt x="3079301" y="977869"/>
                </a:lnTo>
                <a:lnTo>
                  <a:pt x="3076768" y="977233"/>
                </a:lnTo>
                <a:lnTo>
                  <a:pt x="3074551" y="976597"/>
                </a:lnTo>
                <a:lnTo>
                  <a:pt x="3072651" y="975644"/>
                </a:lnTo>
                <a:lnTo>
                  <a:pt x="3070752" y="974372"/>
                </a:lnTo>
                <a:lnTo>
                  <a:pt x="3068852" y="972465"/>
                </a:lnTo>
                <a:lnTo>
                  <a:pt x="3067585" y="970558"/>
                </a:lnTo>
                <a:lnTo>
                  <a:pt x="3066635" y="968016"/>
                </a:lnTo>
                <a:lnTo>
                  <a:pt x="3065685" y="965791"/>
                </a:lnTo>
                <a:lnTo>
                  <a:pt x="3065369" y="963566"/>
                </a:lnTo>
                <a:lnTo>
                  <a:pt x="3065369" y="960705"/>
                </a:lnTo>
                <a:lnTo>
                  <a:pt x="3065685" y="958480"/>
                </a:lnTo>
                <a:lnTo>
                  <a:pt x="3066635" y="956573"/>
                </a:lnTo>
                <a:lnTo>
                  <a:pt x="3067902" y="954349"/>
                </a:lnTo>
                <a:lnTo>
                  <a:pt x="3069485" y="952442"/>
                </a:lnTo>
                <a:lnTo>
                  <a:pt x="3072018" y="951170"/>
                </a:lnTo>
                <a:lnTo>
                  <a:pt x="3074868" y="950535"/>
                </a:lnTo>
                <a:lnTo>
                  <a:pt x="3074551" y="949899"/>
                </a:lnTo>
                <a:lnTo>
                  <a:pt x="3073918" y="949581"/>
                </a:lnTo>
                <a:lnTo>
                  <a:pt x="3072335" y="948945"/>
                </a:lnTo>
                <a:lnTo>
                  <a:pt x="3070118" y="947992"/>
                </a:lnTo>
                <a:lnTo>
                  <a:pt x="3067268" y="947992"/>
                </a:lnTo>
                <a:lnTo>
                  <a:pt x="3054919" y="947992"/>
                </a:lnTo>
                <a:lnTo>
                  <a:pt x="3058402" y="946403"/>
                </a:lnTo>
                <a:lnTo>
                  <a:pt x="3061252" y="944496"/>
                </a:lnTo>
                <a:lnTo>
                  <a:pt x="3063785" y="942589"/>
                </a:lnTo>
                <a:lnTo>
                  <a:pt x="3065685" y="940364"/>
                </a:lnTo>
                <a:lnTo>
                  <a:pt x="3067268" y="938775"/>
                </a:lnTo>
                <a:lnTo>
                  <a:pt x="3068535" y="936868"/>
                </a:lnTo>
                <a:lnTo>
                  <a:pt x="3069168" y="934961"/>
                </a:lnTo>
                <a:lnTo>
                  <a:pt x="3070118" y="932736"/>
                </a:lnTo>
                <a:lnTo>
                  <a:pt x="3070435" y="930829"/>
                </a:lnTo>
                <a:lnTo>
                  <a:pt x="3070752" y="928922"/>
                </a:lnTo>
                <a:lnTo>
                  <a:pt x="3070118" y="924790"/>
                </a:lnTo>
                <a:lnTo>
                  <a:pt x="3069168" y="920658"/>
                </a:lnTo>
                <a:lnTo>
                  <a:pt x="3067902" y="916844"/>
                </a:lnTo>
                <a:lnTo>
                  <a:pt x="3066635" y="913030"/>
                </a:lnTo>
                <a:lnTo>
                  <a:pt x="3065685" y="908898"/>
                </a:lnTo>
                <a:lnTo>
                  <a:pt x="3065052" y="905402"/>
                </a:lnTo>
                <a:lnTo>
                  <a:pt x="3065052" y="903495"/>
                </a:lnTo>
                <a:lnTo>
                  <a:pt x="3065052" y="901905"/>
                </a:lnTo>
                <a:lnTo>
                  <a:pt x="3065685" y="900316"/>
                </a:lnTo>
                <a:lnTo>
                  <a:pt x="3066319" y="898727"/>
                </a:lnTo>
                <a:lnTo>
                  <a:pt x="3067268" y="897138"/>
                </a:lnTo>
                <a:lnTo>
                  <a:pt x="3068535" y="895231"/>
                </a:lnTo>
                <a:lnTo>
                  <a:pt x="3070435" y="893959"/>
                </a:lnTo>
                <a:lnTo>
                  <a:pt x="3072335" y="892688"/>
                </a:lnTo>
                <a:lnTo>
                  <a:pt x="3074868" y="891099"/>
                </a:lnTo>
                <a:lnTo>
                  <a:pt x="3078034" y="889828"/>
                </a:lnTo>
                <a:lnTo>
                  <a:pt x="3077084" y="888874"/>
                </a:lnTo>
                <a:lnTo>
                  <a:pt x="3076135" y="888556"/>
                </a:lnTo>
                <a:lnTo>
                  <a:pt x="3074868" y="888238"/>
                </a:lnTo>
                <a:lnTo>
                  <a:pt x="3073285" y="888238"/>
                </a:lnTo>
                <a:lnTo>
                  <a:pt x="3069168" y="888556"/>
                </a:lnTo>
                <a:lnTo>
                  <a:pt x="3064419" y="889510"/>
                </a:lnTo>
                <a:lnTo>
                  <a:pt x="3059036" y="890463"/>
                </a:lnTo>
                <a:lnTo>
                  <a:pt x="3053653" y="890463"/>
                </a:lnTo>
                <a:lnTo>
                  <a:pt x="3051436" y="890463"/>
                </a:lnTo>
                <a:lnTo>
                  <a:pt x="3049220" y="890145"/>
                </a:lnTo>
                <a:lnTo>
                  <a:pt x="3046687" y="888874"/>
                </a:lnTo>
                <a:lnTo>
                  <a:pt x="3044787" y="887921"/>
                </a:lnTo>
                <a:lnTo>
                  <a:pt x="3049536" y="885696"/>
                </a:lnTo>
                <a:lnTo>
                  <a:pt x="3053019" y="883153"/>
                </a:lnTo>
                <a:lnTo>
                  <a:pt x="3056186" y="880610"/>
                </a:lnTo>
                <a:lnTo>
                  <a:pt x="3058719" y="878068"/>
                </a:lnTo>
                <a:lnTo>
                  <a:pt x="3060936" y="875525"/>
                </a:lnTo>
                <a:lnTo>
                  <a:pt x="3062202" y="872664"/>
                </a:lnTo>
                <a:lnTo>
                  <a:pt x="3063785" y="870122"/>
                </a:lnTo>
                <a:lnTo>
                  <a:pt x="3064419" y="867579"/>
                </a:lnTo>
                <a:lnTo>
                  <a:pt x="3065052" y="864718"/>
                </a:lnTo>
                <a:lnTo>
                  <a:pt x="3065052" y="862176"/>
                </a:lnTo>
                <a:lnTo>
                  <a:pt x="3065052" y="858997"/>
                </a:lnTo>
                <a:lnTo>
                  <a:pt x="3064735" y="856455"/>
                </a:lnTo>
                <a:lnTo>
                  <a:pt x="3063469" y="850734"/>
                </a:lnTo>
                <a:lnTo>
                  <a:pt x="3061569" y="845330"/>
                </a:lnTo>
                <a:lnTo>
                  <a:pt x="3059669" y="839609"/>
                </a:lnTo>
                <a:lnTo>
                  <a:pt x="3058086" y="833888"/>
                </a:lnTo>
                <a:lnTo>
                  <a:pt x="3056819" y="827849"/>
                </a:lnTo>
                <a:lnTo>
                  <a:pt x="3056503" y="825307"/>
                </a:lnTo>
                <a:lnTo>
                  <a:pt x="3056503" y="822128"/>
                </a:lnTo>
                <a:lnTo>
                  <a:pt x="3056819" y="819268"/>
                </a:lnTo>
                <a:lnTo>
                  <a:pt x="3057136" y="816725"/>
                </a:lnTo>
                <a:lnTo>
                  <a:pt x="3058086" y="813547"/>
                </a:lnTo>
                <a:lnTo>
                  <a:pt x="3059352" y="810686"/>
                </a:lnTo>
                <a:lnTo>
                  <a:pt x="3060936" y="808143"/>
                </a:lnTo>
                <a:lnTo>
                  <a:pt x="3063152" y="804965"/>
                </a:lnTo>
                <a:lnTo>
                  <a:pt x="3066002" y="802422"/>
                </a:lnTo>
                <a:lnTo>
                  <a:pt x="3069168" y="799562"/>
                </a:lnTo>
                <a:lnTo>
                  <a:pt x="3071385" y="799562"/>
                </a:lnTo>
                <a:lnTo>
                  <a:pt x="3072651" y="799880"/>
                </a:lnTo>
                <a:lnTo>
                  <a:pt x="3073601" y="800833"/>
                </a:lnTo>
                <a:lnTo>
                  <a:pt x="3074551" y="801469"/>
                </a:lnTo>
                <a:lnTo>
                  <a:pt x="3075501" y="803058"/>
                </a:lnTo>
                <a:lnTo>
                  <a:pt x="3076135" y="804647"/>
                </a:lnTo>
                <a:lnTo>
                  <a:pt x="3078668" y="804329"/>
                </a:lnTo>
                <a:lnTo>
                  <a:pt x="3080251" y="803694"/>
                </a:lnTo>
                <a:lnTo>
                  <a:pt x="3081201" y="802740"/>
                </a:lnTo>
                <a:lnTo>
                  <a:pt x="3081517" y="801787"/>
                </a:lnTo>
                <a:lnTo>
                  <a:pt x="3081517" y="800833"/>
                </a:lnTo>
                <a:lnTo>
                  <a:pt x="3080884" y="799244"/>
                </a:lnTo>
                <a:lnTo>
                  <a:pt x="3079934" y="798290"/>
                </a:lnTo>
                <a:lnTo>
                  <a:pt x="3078351" y="797337"/>
                </a:lnTo>
                <a:lnTo>
                  <a:pt x="3076135" y="796383"/>
                </a:lnTo>
                <a:lnTo>
                  <a:pt x="3073918" y="795430"/>
                </a:lnTo>
                <a:lnTo>
                  <a:pt x="3071385" y="794794"/>
                </a:lnTo>
                <a:lnTo>
                  <a:pt x="3068535" y="794158"/>
                </a:lnTo>
                <a:lnTo>
                  <a:pt x="3065369" y="793841"/>
                </a:lnTo>
                <a:lnTo>
                  <a:pt x="3062202" y="793841"/>
                </a:lnTo>
                <a:lnTo>
                  <a:pt x="3058719" y="794158"/>
                </a:lnTo>
                <a:lnTo>
                  <a:pt x="3055553" y="794476"/>
                </a:lnTo>
                <a:lnTo>
                  <a:pt x="3056503" y="793523"/>
                </a:lnTo>
                <a:lnTo>
                  <a:pt x="3056819" y="792251"/>
                </a:lnTo>
                <a:lnTo>
                  <a:pt x="3057136" y="790980"/>
                </a:lnTo>
                <a:lnTo>
                  <a:pt x="3057136" y="789709"/>
                </a:lnTo>
                <a:lnTo>
                  <a:pt x="3056503" y="787484"/>
                </a:lnTo>
                <a:lnTo>
                  <a:pt x="3055869" y="784623"/>
                </a:lnTo>
                <a:lnTo>
                  <a:pt x="3055869" y="783352"/>
                </a:lnTo>
                <a:lnTo>
                  <a:pt x="3055869" y="782081"/>
                </a:lnTo>
                <a:lnTo>
                  <a:pt x="3056186" y="781127"/>
                </a:lnTo>
                <a:lnTo>
                  <a:pt x="3056819" y="779856"/>
                </a:lnTo>
                <a:lnTo>
                  <a:pt x="3058086" y="778584"/>
                </a:lnTo>
                <a:lnTo>
                  <a:pt x="3059669" y="776995"/>
                </a:lnTo>
                <a:lnTo>
                  <a:pt x="3061886" y="776042"/>
                </a:lnTo>
                <a:lnTo>
                  <a:pt x="3065052" y="774770"/>
                </a:lnTo>
                <a:lnTo>
                  <a:pt x="3061886" y="775088"/>
                </a:lnTo>
                <a:lnTo>
                  <a:pt x="3059352" y="775088"/>
                </a:lnTo>
                <a:lnTo>
                  <a:pt x="3057136" y="774770"/>
                </a:lnTo>
                <a:lnTo>
                  <a:pt x="3054919" y="774135"/>
                </a:lnTo>
                <a:lnTo>
                  <a:pt x="3053019" y="773499"/>
                </a:lnTo>
                <a:lnTo>
                  <a:pt x="3051436" y="772228"/>
                </a:lnTo>
                <a:lnTo>
                  <a:pt x="3050170" y="770638"/>
                </a:lnTo>
                <a:lnTo>
                  <a:pt x="3048903" y="769367"/>
                </a:lnTo>
                <a:lnTo>
                  <a:pt x="3046370" y="766507"/>
                </a:lnTo>
                <a:lnTo>
                  <a:pt x="3044787" y="763964"/>
                </a:lnTo>
                <a:lnTo>
                  <a:pt x="3042887" y="759196"/>
                </a:lnTo>
                <a:lnTo>
                  <a:pt x="3043204" y="758561"/>
                </a:lnTo>
                <a:lnTo>
                  <a:pt x="3043837" y="757925"/>
                </a:lnTo>
                <a:lnTo>
                  <a:pt x="3046053" y="757289"/>
                </a:lnTo>
                <a:lnTo>
                  <a:pt x="3049220" y="756654"/>
                </a:lnTo>
                <a:lnTo>
                  <a:pt x="3052386" y="756018"/>
                </a:lnTo>
                <a:lnTo>
                  <a:pt x="3056186" y="755700"/>
                </a:lnTo>
                <a:lnTo>
                  <a:pt x="3058719" y="755382"/>
                </a:lnTo>
                <a:lnTo>
                  <a:pt x="3059986" y="754747"/>
                </a:lnTo>
                <a:lnTo>
                  <a:pt x="3060619" y="754429"/>
                </a:lnTo>
                <a:lnTo>
                  <a:pt x="3061252" y="753793"/>
                </a:lnTo>
                <a:lnTo>
                  <a:pt x="3061252" y="753157"/>
                </a:lnTo>
                <a:lnTo>
                  <a:pt x="3063785" y="755064"/>
                </a:lnTo>
                <a:lnTo>
                  <a:pt x="3065369" y="757607"/>
                </a:lnTo>
                <a:lnTo>
                  <a:pt x="3066319" y="759832"/>
                </a:lnTo>
                <a:lnTo>
                  <a:pt x="3067268" y="762693"/>
                </a:lnTo>
                <a:lnTo>
                  <a:pt x="3068852" y="769367"/>
                </a:lnTo>
                <a:lnTo>
                  <a:pt x="3070118" y="773181"/>
                </a:lnTo>
                <a:lnTo>
                  <a:pt x="3072018" y="777313"/>
                </a:lnTo>
                <a:lnTo>
                  <a:pt x="3073918" y="776360"/>
                </a:lnTo>
                <a:lnTo>
                  <a:pt x="3075818" y="775088"/>
                </a:lnTo>
                <a:lnTo>
                  <a:pt x="3077718" y="773499"/>
                </a:lnTo>
                <a:lnTo>
                  <a:pt x="3079301" y="772228"/>
                </a:lnTo>
                <a:lnTo>
                  <a:pt x="3080884" y="770003"/>
                </a:lnTo>
                <a:lnTo>
                  <a:pt x="3081834" y="768414"/>
                </a:lnTo>
                <a:lnTo>
                  <a:pt x="3084051" y="764600"/>
                </a:lnTo>
                <a:lnTo>
                  <a:pt x="3085634" y="760468"/>
                </a:lnTo>
                <a:lnTo>
                  <a:pt x="3086267" y="755700"/>
                </a:lnTo>
                <a:lnTo>
                  <a:pt x="3086267" y="751568"/>
                </a:lnTo>
                <a:lnTo>
                  <a:pt x="3085634" y="747118"/>
                </a:lnTo>
                <a:lnTo>
                  <a:pt x="3084367" y="742987"/>
                </a:lnTo>
                <a:lnTo>
                  <a:pt x="3082467" y="738855"/>
                </a:lnTo>
                <a:lnTo>
                  <a:pt x="3079934" y="735358"/>
                </a:lnTo>
                <a:lnTo>
                  <a:pt x="3078351" y="733451"/>
                </a:lnTo>
                <a:lnTo>
                  <a:pt x="3076451" y="731862"/>
                </a:lnTo>
                <a:lnTo>
                  <a:pt x="3074551" y="730591"/>
                </a:lnTo>
                <a:lnTo>
                  <a:pt x="3072651" y="729320"/>
                </a:lnTo>
                <a:lnTo>
                  <a:pt x="3070435" y="728366"/>
                </a:lnTo>
                <a:lnTo>
                  <a:pt x="3067902" y="727413"/>
                </a:lnTo>
                <a:lnTo>
                  <a:pt x="3065369" y="726459"/>
                </a:lnTo>
                <a:lnTo>
                  <a:pt x="3062835" y="726141"/>
                </a:lnTo>
                <a:lnTo>
                  <a:pt x="3059669" y="725823"/>
                </a:lnTo>
                <a:lnTo>
                  <a:pt x="3056819" y="725506"/>
                </a:lnTo>
                <a:lnTo>
                  <a:pt x="3053969" y="724552"/>
                </a:lnTo>
                <a:lnTo>
                  <a:pt x="3051753" y="723281"/>
                </a:lnTo>
                <a:lnTo>
                  <a:pt x="3050170" y="722009"/>
                </a:lnTo>
                <a:lnTo>
                  <a:pt x="3048586" y="720420"/>
                </a:lnTo>
                <a:lnTo>
                  <a:pt x="3047320" y="718831"/>
                </a:lnTo>
                <a:lnTo>
                  <a:pt x="3046370" y="717560"/>
                </a:lnTo>
                <a:lnTo>
                  <a:pt x="3045737" y="715970"/>
                </a:lnTo>
                <a:lnTo>
                  <a:pt x="3045420" y="714381"/>
                </a:lnTo>
                <a:lnTo>
                  <a:pt x="3045103" y="711203"/>
                </a:lnTo>
                <a:lnTo>
                  <a:pt x="3045420" y="708024"/>
                </a:lnTo>
                <a:lnTo>
                  <a:pt x="3046053" y="705164"/>
                </a:lnTo>
                <a:lnTo>
                  <a:pt x="3046687" y="701986"/>
                </a:lnTo>
                <a:lnTo>
                  <a:pt x="3047320" y="699125"/>
                </a:lnTo>
                <a:lnTo>
                  <a:pt x="3047637" y="696265"/>
                </a:lnTo>
                <a:lnTo>
                  <a:pt x="3047637" y="694040"/>
                </a:lnTo>
                <a:lnTo>
                  <a:pt x="3047320" y="693086"/>
                </a:lnTo>
                <a:lnTo>
                  <a:pt x="3046687" y="692133"/>
                </a:lnTo>
                <a:lnTo>
                  <a:pt x="3045737" y="691179"/>
                </a:lnTo>
                <a:lnTo>
                  <a:pt x="3044787" y="690543"/>
                </a:lnTo>
                <a:lnTo>
                  <a:pt x="3043520" y="689590"/>
                </a:lnTo>
                <a:lnTo>
                  <a:pt x="3041937" y="688954"/>
                </a:lnTo>
                <a:lnTo>
                  <a:pt x="3037187" y="688319"/>
                </a:lnTo>
                <a:lnTo>
                  <a:pt x="3030854" y="688001"/>
                </a:lnTo>
                <a:lnTo>
                  <a:pt x="3030538" y="687047"/>
                </a:lnTo>
                <a:lnTo>
                  <a:pt x="3030538" y="686094"/>
                </a:lnTo>
                <a:lnTo>
                  <a:pt x="3031171" y="685458"/>
                </a:lnTo>
                <a:lnTo>
                  <a:pt x="3032121" y="684822"/>
                </a:lnTo>
                <a:lnTo>
                  <a:pt x="3035287" y="684187"/>
                </a:lnTo>
                <a:lnTo>
                  <a:pt x="3038770" y="683551"/>
                </a:lnTo>
                <a:lnTo>
                  <a:pt x="3042570" y="682915"/>
                </a:lnTo>
                <a:lnTo>
                  <a:pt x="3045737" y="681962"/>
                </a:lnTo>
                <a:lnTo>
                  <a:pt x="3047003" y="681326"/>
                </a:lnTo>
                <a:lnTo>
                  <a:pt x="3048270" y="680690"/>
                </a:lnTo>
                <a:lnTo>
                  <a:pt x="3048903" y="680055"/>
                </a:lnTo>
                <a:close/>
                <a:moveTo>
                  <a:pt x="2244846" y="669895"/>
                </a:moveTo>
                <a:lnTo>
                  <a:pt x="2247440" y="669895"/>
                </a:lnTo>
                <a:lnTo>
                  <a:pt x="2249386" y="670219"/>
                </a:lnTo>
                <a:lnTo>
                  <a:pt x="2251007" y="670867"/>
                </a:lnTo>
                <a:lnTo>
                  <a:pt x="2251980" y="671514"/>
                </a:lnTo>
                <a:lnTo>
                  <a:pt x="2252629" y="672486"/>
                </a:lnTo>
                <a:lnTo>
                  <a:pt x="2252953" y="673458"/>
                </a:lnTo>
                <a:lnTo>
                  <a:pt x="2253278" y="676374"/>
                </a:lnTo>
                <a:lnTo>
                  <a:pt x="2252953" y="681882"/>
                </a:lnTo>
                <a:lnTo>
                  <a:pt x="2253278" y="684150"/>
                </a:lnTo>
                <a:lnTo>
                  <a:pt x="2253602" y="685446"/>
                </a:lnTo>
                <a:lnTo>
                  <a:pt x="2254251" y="686094"/>
                </a:lnTo>
                <a:lnTo>
                  <a:pt x="2245818" y="686742"/>
                </a:lnTo>
                <a:lnTo>
                  <a:pt x="2243548" y="686742"/>
                </a:lnTo>
                <a:lnTo>
                  <a:pt x="2242575" y="686418"/>
                </a:lnTo>
                <a:lnTo>
                  <a:pt x="2242250" y="686094"/>
                </a:lnTo>
                <a:lnTo>
                  <a:pt x="2242575" y="685446"/>
                </a:lnTo>
                <a:lnTo>
                  <a:pt x="2244196" y="683826"/>
                </a:lnTo>
                <a:lnTo>
                  <a:pt x="2246142" y="682206"/>
                </a:lnTo>
                <a:lnTo>
                  <a:pt x="2246791" y="680910"/>
                </a:lnTo>
                <a:lnTo>
                  <a:pt x="2247115" y="680262"/>
                </a:lnTo>
                <a:lnTo>
                  <a:pt x="2246791" y="679614"/>
                </a:lnTo>
                <a:lnTo>
                  <a:pt x="2245494" y="678966"/>
                </a:lnTo>
                <a:lnTo>
                  <a:pt x="2243224" y="678642"/>
                </a:lnTo>
                <a:lnTo>
                  <a:pt x="2239657" y="678318"/>
                </a:lnTo>
                <a:lnTo>
                  <a:pt x="2237710" y="679614"/>
                </a:lnTo>
                <a:lnTo>
                  <a:pt x="2236412" y="680586"/>
                </a:lnTo>
                <a:lnTo>
                  <a:pt x="2235115" y="682206"/>
                </a:lnTo>
                <a:lnTo>
                  <a:pt x="2234466" y="683502"/>
                </a:lnTo>
                <a:lnTo>
                  <a:pt x="2234142" y="684798"/>
                </a:lnTo>
                <a:lnTo>
                  <a:pt x="2233818" y="686094"/>
                </a:lnTo>
                <a:lnTo>
                  <a:pt x="2234142" y="687389"/>
                </a:lnTo>
                <a:lnTo>
                  <a:pt x="2234466" y="688361"/>
                </a:lnTo>
                <a:lnTo>
                  <a:pt x="2236088" y="691277"/>
                </a:lnTo>
                <a:lnTo>
                  <a:pt x="2238035" y="693869"/>
                </a:lnTo>
                <a:lnTo>
                  <a:pt x="2243224" y="699377"/>
                </a:lnTo>
                <a:lnTo>
                  <a:pt x="2245818" y="701645"/>
                </a:lnTo>
                <a:lnTo>
                  <a:pt x="2247764" y="704560"/>
                </a:lnTo>
                <a:lnTo>
                  <a:pt x="2249710" y="706828"/>
                </a:lnTo>
                <a:lnTo>
                  <a:pt x="2250035" y="707800"/>
                </a:lnTo>
                <a:lnTo>
                  <a:pt x="2250359" y="709096"/>
                </a:lnTo>
                <a:lnTo>
                  <a:pt x="2250359" y="710068"/>
                </a:lnTo>
                <a:lnTo>
                  <a:pt x="2250035" y="711040"/>
                </a:lnTo>
                <a:lnTo>
                  <a:pt x="2249386" y="712660"/>
                </a:lnTo>
                <a:lnTo>
                  <a:pt x="2248413" y="713632"/>
                </a:lnTo>
                <a:lnTo>
                  <a:pt x="2246791" y="714604"/>
                </a:lnTo>
                <a:lnTo>
                  <a:pt x="2244846" y="715576"/>
                </a:lnTo>
                <a:lnTo>
                  <a:pt x="2242575" y="716548"/>
                </a:lnTo>
                <a:lnTo>
                  <a:pt x="2239657" y="717520"/>
                </a:lnTo>
                <a:lnTo>
                  <a:pt x="2239980" y="716224"/>
                </a:lnTo>
                <a:lnTo>
                  <a:pt x="2240304" y="714928"/>
                </a:lnTo>
                <a:lnTo>
                  <a:pt x="2240304" y="713632"/>
                </a:lnTo>
                <a:lnTo>
                  <a:pt x="2239980" y="712336"/>
                </a:lnTo>
                <a:lnTo>
                  <a:pt x="2238683" y="709420"/>
                </a:lnTo>
                <a:lnTo>
                  <a:pt x="2237061" y="706504"/>
                </a:lnTo>
                <a:lnTo>
                  <a:pt x="2231872" y="699701"/>
                </a:lnTo>
                <a:lnTo>
                  <a:pt x="2229601" y="696461"/>
                </a:lnTo>
                <a:lnTo>
                  <a:pt x="2227332" y="693221"/>
                </a:lnTo>
                <a:lnTo>
                  <a:pt x="2225385" y="689981"/>
                </a:lnTo>
                <a:lnTo>
                  <a:pt x="2224412" y="686418"/>
                </a:lnTo>
                <a:lnTo>
                  <a:pt x="2224088" y="684798"/>
                </a:lnTo>
                <a:lnTo>
                  <a:pt x="2224088" y="683502"/>
                </a:lnTo>
                <a:lnTo>
                  <a:pt x="2224412" y="681882"/>
                </a:lnTo>
                <a:lnTo>
                  <a:pt x="2225061" y="679938"/>
                </a:lnTo>
                <a:lnTo>
                  <a:pt x="2226358" y="678642"/>
                </a:lnTo>
                <a:lnTo>
                  <a:pt x="2227655" y="677346"/>
                </a:lnTo>
                <a:lnTo>
                  <a:pt x="2229277" y="676050"/>
                </a:lnTo>
                <a:lnTo>
                  <a:pt x="2231223" y="674754"/>
                </a:lnTo>
                <a:lnTo>
                  <a:pt x="2234142" y="673134"/>
                </a:lnTo>
                <a:lnTo>
                  <a:pt x="2237061" y="671838"/>
                </a:lnTo>
                <a:lnTo>
                  <a:pt x="2240953" y="670867"/>
                </a:lnTo>
                <a:close/>
                <a:moveTo>
                  <a:pt x="2536826" y="661958"/>
                </a:moveTo>
                <a:lnTo>
                  <a:pt x="2532483" y="663511"/>
                </a:lnTo>
                <a:lnTo>
                  <a:pt x="2528760" y="665064"/>
                </a:lnTo>
                <a:lnTo>
                  <a:pt x="2525348" y="666927"/>
                </a:lnTo>
                <a:lnTo>
                  <a:pt x="2522246" y="669102"/>
                </a:lnTo>
                <a:lnTo>
                  <a:pt x="2516973" y="672208"/>
                </a:lnTo>
                <a:lnTo>
                  <a:pt x="2513560" y="675003"/>
                </a:lnTo>
                <a:lnTo>
                  <a:pt x="2512009" y="675935"/>
                </a:lnTo>
                <a:lnTo>
                  <a:pt x="2510768" y="676245"/>
                </a:lnTo>
                <a:lnTo>
                  <a:pt x="2510148" y="675935"/>
                </a:lnTo>
                <a:lnTo>
                  <a:pt x="2509838" y="675003"/>
                </a:lnTo>
                <a:lnTo>
                  <a:pt x="2509838" y="673139"/>
                </a:lnTo>
                <a:lnTo>
                  <a:pt x="2509838" y="670655"/>
                </a:lnTo>
                <a:lnTo>
                  <a:pt x="2511389" y="662889"/>
                </a:lnTo>
                <a:close/>
                <a:moveTo>
                  <a:pt x="3282472" y="660391"/>
                </a:moveTo>
                <a:lnTo>
                  <a:pt x="3286126" y="660391"/>
                </a:lnTo>
                <a:lnTo>
                  <a:pt x="3284908" y="661063"/>
                </a:lnTo>
                <a:lnTo>
                  <a:pt x="3283690" y="662071"/>
                </a:lnTo>
                <a:lnTo>
                  <a:pt x="3283081" y="663078"/>
                </a:lnTo>
                <a:lnTo>
                  <a:pt x="3282472" y="664086"/>
                </a:lnTo>
                <a:lnTo>
                  <a:pt x="3281559" y="666436"/>
                </a:lnTo>
                <a:lnTo>
                  <a:pt x="3281255" y="669123"/>
                </a:lnTo>
                <a:lnTo>
                  <a:pt x="3280646" y="671474"/>
                </a:lnTo>
                <a:lnTo>
                  <a:pt x="3280037" y="673825"/>
                </a:lnTo>
                <a:lnTo>
                  <a:pt x="3279428" y="675168"/>
                </a:lnTo>
                <a:lnTo>
                  <a:pt x="3278819" y="676175"/>
                </a:lnTo>
                <a:lnTo>
                  <a:pt x="3277601" y="677183"/>
                </a:lnTo>
                <a:lnTo>
                  <a:pt x="3276383" y="677854"/>
                </a:lnTo>
                <a:lnTo>
                  <a:pt x="3272425" y="677519"/>
                </a:lnTo>
                <a:lnTo>
                  <a:pt x="3269381" y="676847"/>
                </a:lnTo>
                <a:lnTo>
                  <a:pt x="3266945" y="675839"/>
                </a:lnTo>
                <a:lnTo>
                  <a:pt x="3265423" y="674496"/>
                </a:lnTo>
                <a:lnTo>
                  <a:pt x="3264510" y="673153"/>
                </a:lnTo>
                <a:lnTo>
                  <a:pt x="3263901" y="671810"/>
                </a:lnTo>
                <a:lnTo>
                  <a:pt x="3264205" y="670130"/>
                </a:lnTo>
                <a:lnTo>
                  <a:pt x="3264814" y="668451"/>
                </a:lnTo>
                <a:lnTo>
                  <a:pt x="3266032" y="666772"/>
                </a:lnTo>
                <a:lnTo>
                  <a:pt x="3268163" y="665093"/>
                </a:lnTo>
                <a:lnTo>
                  <a:pt x="3269990" y="663750"/>
                </a:lnTo>
                <a:lnTo>
                  <a:pt x="3272425" y="662742"/>
                </a:lnTo>
                <a:lnTo>
                  <a:pt x="3275774" y="661735"/>
                </a:lnTo>
                <a:lnTo>
                  <a:pt x="3278819" y="660727"/>
                </a:lnTo>
                <a:close/>
                <a:moveTo>
                  <a:pt x="1577363" y="657195"/>
                </a:moveTo>
                <a:lnTo>
                  <a:pt x="1578305" y="657512"/>
                </a:lnTo>
                <a:lnTo>
                  <a:pt x="1579248" y="658465"/>
                </a:lnTo>
                <a:lnTo>
                  <a:pt x="1579564" y="659735"/>
                </a:lnTo>
                <a:lnTo>
                  <a:pt x="1579564" y="661005"/>
                </a:lnTo>
                <a:lnTo>
                  <a:pt x="1579248" y="662592"/>
                </a:lnTo>
                <a:lnTo>
                  <a:pt x="1578305" y="664180"/>
                </a:lnTo>
                <a:lnTo>
                  <a:pt x="1577048" y="665768"/>
                </a:lnTo>
                <a:lnTo>
                  <a:pt x="1575476" y="667673"/>
                </a:lnTo>
                <a:lnTo>
                  <a:pt x="1573590" y="668943"/>
                </a:lnTo>
                <a:lnTo>
                  <a:pt x="1571075" y="670530"/>
                </a:lnTo>
                <a:lnTo>
                  <a:pt x="1568246" y="671800"/>
                </a:lnTo>
                <a:lnTo>
                  <a:pt x="1565102" y="672753"/>
                </a:lnTo>
                <a:lnTo>
                  <a:pt x="1561330" y="673705"/>
                </a:lnTo>
                <a:lnTo>
                  <a:pt x="1557243" y="674658"/>
                </a:lnTo>
                <a:lnTo>
                  <a:pt x="1552842" y="674658"/>
                </a:lnTo>
                <a:lnTo>
                  <a:pt x="1547813" y="674658"/>
                </a:lnTo>
                <a:lnTo>
                  <a:pt x="1554100" y="669578"/>
                </a:lnTo>
                <a:lnTo>
                  <a:pt x="1556929" y="667355"/>
                </a:lnTo>
                <a:lnTo>
                  <a:pt x="1560701" y="664815"/>
                </a:lnTo>
                <a:lnTo>
                  <a:pt x="1564159" y="662910"/>
                </a:lnTo>
                <a:lnTo>
                  <a:pt x="1568246" y="661005"/>
                </a:lnTo>
                <a:lnTo>
                  <a:pt x="1572647" y="658782"/>
                </a:lnTo>
                <a:close/>
                <a:moveTo>
                  <a:pt x="1595755" y="652433"/>
                </a:moveTo>
                <a:lnTo>
                  <a:pt x="1600835" y="652433"/>
                </a:lnTo>
                <a:lnTo>
                  <a:pt x="1605598" y="653687"/>
                </a:lnTo>
                <a:lnTo>
                  <a:pt x="1609725" y="655254"/>
                </a:lnTo>
                <a:lnTo>
                  <a:pt x="1612900" y="657135"/>
                </a:lnTo>
                <a:lnTo>
                  <a:pt x="1615123" y="659330"/>
                </a:lnTo>
                <a:lnTo>
                  <a:pt x="1617029" y="661838"/>
                </a:lnTo>
                <a:lnTo>
                  <a:pt x="1618298" y="664659"/>
                </a:lnTo>
                <a:lnTo>
                  <a:pt x="1618615" y="667167"/>
                </a:lnTo>
                <a:lnTo>
                  <a:pt x="1618298" y="670302"/>
                </a:lnTo>
                <a:lnTo>
                  <a:pt x="1617663" y="673124"/>
                </a:lnTo>
                <a:lnTo>
                  <a:pt x="1616075" y="675945"/>
                </a:lnTo>
                <a:lnTo>
                  <a:pt x="1614170" y="678453"/>
                </a:lnTo>
                <a:lnTo>
                  <a:pt x="1611630" y="680648"/>
                </a:lnTo>
                <a:lnTo>
                  <a:pt x="1608455" y="682529"/>
                </a:lnTo>
                <a:lnTo>
                  <a:pt x="1604963" y="683783"/>
                </a:lnTo>
                <a:lnTo>
                  <a:pt x="1600835" y="684723"/>
                </a:lnTo>
                <a:lnTo>
                  <a:pt x="1600518" y="683469"/>
                </a:lnTo>
                <a:lnTo>
                  <a:pt x="1600201" y="682529"/>
                </a:lnTo>
                <a:lnTo>
                  <a:pt x="1600518" y="681588"/>
                </a:lnTo>
                <a:lnTo>
                  <a:pt x="1600835" y="680648"/>
                </a:lnTo>
                <a:lnTo>
                  <a:pt x="1602740" y="679394"/>
                </a:lnTo>
                <a:lnTo>
                  <a:pt x="1604329" y="678140"/>
                </a:lnTo>
                <a:lnTo>
                  <a:pt x="1605915" y="676886"/>
                </a:lnTo>
                <a:lnTo>
                  <a:pt x="1606550" y="676259"/>
                </a:lnTo>
                <a:lnTo>
                  <a:pt x="1606869" y="675632"/>
                </a:lnTo>
                <a:lnTo>
                  <a:pt x="1606869" y="674378"/>
                </a:lnTo>
                <a:lnTo>
                  <a:pt x="1606869" y="673437"/>
                </a:lnTo>
                <a:lnTo>
                  <a:pt x="1606233" y="672183"/>
                </a:lnTo>
                <a:lnTo>
                  <a:pt x="1605280" y="670929"/>
                </a:lnTo>
                <a:lnTo>
                  <a:pt x="1598295" y="672810"/>
                </a:lnTo>
                <a:lnTo>
                  <a:pt x="1592581" y="675318"/>
                </a:lnTo>
                <a:lnTo>
                  <a:pt x="1588453" y="677513"/>
                </a:lnTo>
                <a:lnTo>
                  <a:pt x="1586230" y="678767"/>
                </a:lnTo>
                <a:lnTo>
                  <a:pt x="1584643" y="680334"/>
                </a:lnTo>
                <a:lnTo>
                  <a:pt x="1583373" y="681588"/>
                </a:lnTo>
                <a:lnTo>
                  <a:pt x="1582103" y="683469"/>
                </a:lnTo>
                <a:lnTo>
                  <a:pt x="1581468" y="684723"/>
                </a:lnTo>
                <a:lnTo>
                  <a:pt x="1580833" y="686291"/>
                </a:lnTo>
                <a:lnTo>
                  <a:pt x="1580198" y="687858"/>
                </a:lnTo>
                <a:lnTo>
                  <a:pt x="1580198" y="689426"/>
                </a:lnTo>
                <a:lnTo>
                  <a:pt x="1580198" y="691307"/>
                </a:lnTo>
                <a:lnTo>
                  <a:pt x="1580515" y="692874"/>
                </a:lnTo>
                <a:lnTo>
                  <a:pt x="1580833" y="694442"/>
                </a:lnTo>
                <a:lnTo>
                  <a:pt x="1581785" y="696009"/>
                </a:lnTo>
                <a:lnTo>
                  <a:pt x="1583690" y="699144"/>
                </a:lnTo>
                <a:lnTo>
                  <a:pt x="1586548" y="702279"/>
                </a:lnTo>
                <a:lnTo>
                  <a:pt x="1590358" y="705414"/>
                </a:lnTo>
                <a:lnTo>
                  <a:pt x="1594803" y="707922"/>
                </a:lnTo>
                <a:lnTo>
                  <a:pt x="1599883" y="710117"/>
                </a:lnTo>
                <a:lnTo>
                  <a:pt x="1605915" y="712311"/>
                </a:lnTo>
                <a:lnTo>
                  <a:pt x="1612583" y="713879"/>
                </a:lnTo>
                <a:lnTo>
                  <a:pt x="1614805" y="712938"/>
                </a:lnTo>
                <a:lnTo>
                  <a:pt x="1616393" y="711057"/>
                </a:lnTo>
                <a:lnTo>
                  <a:pt x="1617980" y="709803"/>
                </a:lnTo>
                <a:lnTo>
                  <a:pt x="1618933" y="707922"/>
                </a:lnTo>
                <a:lnTo>
                  <a:pt x="1619885" y="706355"/>
                </a:lnTo>
                <a:lnTo>
                  <a:pt x="1620203" y="704474"/>
                </a:lnTo>
                <a:lnTo>
                  <a:pt x="1621155" y="700712"/>
                </a:lnTo>
                <a:lnTo>
                  <a:pt x="1622425" y="697263"/>
                </a:lnTo>
                <a:lnTo>
                  <a:pt x="1623378" y="695382"/>
                </a:lnTo>
                <a:lnTo>
                  <a:pt x="1624966" y="693815"/>
                </a:lnTo>
                <a:lnTo>
                  <a:pt x="1626235" y="692247"/>
                </a:lnTo>
                <a:lnTo>
                  <a:pt x="1628458" y="690993"/>
                </a:lnTo>
                <a:lnTo>
                  <a:pt x="1630998" y="690053"/>
                </a:lnTo>
                <a:lnTo>
                  <a:pt x="1634490" y="688799"/>
                </a:lnTo>
                <a:lnTo>
                  <a:pt x="1636078" y="690053"/>
                </a:lnTo>
                <a:lnTo>
                  <a:pt x="1636713" y="691307"/>
                </a:lnTo>
                <a:lnTo>
                  <a:pt x="1636713" y="692561"/>
                </a:lnTo>
                <a:lnTo>
                  <a:pt x="1636078" y="693815"/>
                </a:lnTo>
                <a:lnTo>
                  <a:pt x="1635126" y="695382"/>
                </a:lnTo>
                <a:lnTo>
                  <a:pt x="1633855" y="697263"/>
                </a:lnTo>
                <a:lnTo>
                  <a:pt x="1630363" y="700712"/>
                </a:lnTo>
                <a:lnTo>
                  <a:pt x="1627188" y="705101"/>
                </a:lnTo>
                <a:lnTo>
                  <a:pt x="1625918" y="707295"/>
                </a:lnTo>
                <a:lnTo>
                  <a:pt x="1624966" y="709176"/>
                </a:lnTo>
                <a:lnTo>
                  <a:pt x="1624330" y="711684"/>
                </a:lnTo>
                <a:lnTo>
                  <a:pt x="1624330" y="714192"/>
                </a:lnTo>
                <a:lnTo>
                  <a:pt x="1624966" y="716387"/>
                </a:lnTo>
                <a:lnTo>
                  <a:pt x="1626553" y="719208"/>
                </a:lnTo>
                <a:lnTo>
                  <a:pt x="1600518" y="719835"/>
                </a:lnTo>
                <a:lnTo>
                  <a:pt x="1599248" y="711684"/>
                </a:lnTo>
                <a:lnTo>
                  <a:pt x="1598295" y="712938"/>
                </a:lnTo>
                <a:lnTo>
                  <a:pt x="1597025" y="713879"/>
                </a:lnTo>
                <a:lnTo>
                  <a:pt x="1595438" y="714506"/>
                </a:lnTo>
                <a:lnTo>
                  <a:pt x="1593215" y="715133"/>
                </a:lnTo>
                <a:lnTo>
                  <a:pt x="1588453" y="716073"/>
                </a:lnTo>
                <a:lnTo>
                  <a:pt x="1583055" y="717014"/>
                </a:lnTo>
                <a:lnTo>
                  <a:pt x="1578293" y="718268"/>
                </a:lnTo>
                <a:lnTo>
                  <a:pt x="1576705" y="719208"/>
                </a:lnTo>
                <a:lnTo>
                  <a:pt x="1575118" y="720149"/>
                </a:lnTo>
                <a:lnTo>
                  <a:pt x="1574484" y="721089"/>
                </a:lnTo>
                <a:lnTo>
                  <a:pt x="1574165" y="722343"/>
                </a:lnTo>
                <a:lnTo>
                  <a:pt x="1574484" y="723911"/>
                </a:lnTo>
                <a:lnTo>
                  <a:pt x="1575753" y="725792"/>
                </a:lnTo>
                <a:lnTo>
                  <a:pt x="1570990" y="724538"/>
                </a:lnTo>
                <a:lnTo>
                  <a:pt x="1567815" y="724224"/>
                </a:lnTo>
                <a:lnTo>
                  <a:pt x="1564958" y="724224"/>
                </a:lnTo>
                <a:lnTo>
                  <a:pt x="1562100" y="724851"/>
                </a:lnTo>
                <a:lnTo>
                  <a:pt x="1559244" y="725478"/>
                </a:lnTo>
                <a:lnTo>
                  <a:pt x="1555116" y="726732"/>
                </a:lnTo>
                <a:lnTo>
                  <a:pt x="1549718" y="727046"/>
                </a:lnTo>
                <a:lnTo>
                  <a:pt x="1543050" y="727046"/>
                </a:lnTo>
                <a:lnTo>
                  <a:pt x="1544956" y="725165"/>
                </a:lnTo>
                <a:lnTo>
                  <a:pt x="1546543" y="723597"/>
                </a:lnTo>
                <a:lnTo>
                  <a:pt x="1548130" y="722343"/>
                </a:lnTo>
                <a:lnTo>
                  <a:pt x="1550036" y="721403"/>
                </a:lnTo>
                <a:lnTo>
                  <a:pt x="1554163" y="719835"/>
                </a:lnTo>
                <a:lnTo>
                  <a:pt x="1558925" y="718268"/>
                </a:lnTo>
                <a:lnTo>
                  <a:pt x="1570355" y="715760"/>
                </a:lnTo>
                <a:lnTo>
                  <a:pt x="1577658" y="714192"/>
                </a:lnTo>
                <a:lnTo>
                  <a:pt x="1585913" y="712311"/>
                </a:lnTo>
                <a:lnTo>
                  <a:pt x="1584008" y="711057"/>
                </a:lnTo>
                <a:lnTo>
                  <a:pt x="1581785" y="710430"/>
                </a:lnTo>
                <a:lnTo>
                  <a:pt x="1577024" y="709176"/>
                </a:lnTo>
                <a:lnTo>
                  <a:pt x="1574800" y="708549"/>
                </a:lnTo>
                <a:lnTo>
                  <a:pt x="1573213" y="707609"/>
                </a:lnTo>
                <a:lnTo>
                  <a:pt x="1572260" y="706982"/>
                </a:lnTo>
                <a:lnTo>
                  <a:pt x="1571944" y="706355"/>
                </a:lnTo>
                <a:lnTo>
                  <a:pt x="1571625" y="705414"/>
                </a:lnTo>
                <a:lnTo>
                  <a:pt x="1571625" y="704474"/>
                </a:lnTo>
                <a:lnTo>
                  <a:pt x="1569085" y="705414"/>
                </a:lnTo>
                <a:lnTo>
                  <a:pt x="1565910" y="706041"/>
                </a:lnTo>
                <a:lnTo>
                  <a:pt x="1558608" y="707295"/>
                </a:lnTo>
                <a:lnTo>
                  <a:pt x="1555433" y="707922"/>
                </a:lnTo>
                <a:lnTo>
                  <a:pt x="1554163" y="708549"/>
                </a:lnTo>
                <a:lnTo>
                  <a:pt x="1553528" y="709176"/>
                </a:lnTo>
                <a:lnTo>
                  <a:pt x="1552893" y="709803"/>
                </a:lnTo>
                <a:lnTo>
                  <a:pt x="1552893" y="710744"/>
                </a:lnTo>
                <a:lnTo>
                  <a:pt x="1552893" y="711998"/>
                </a:lnTo>
                <a:lnTo>
                  <a:pt x="1553845" y="713252"/>
                </a:lnTo>
                <a:lnTo>
                  <a:pt x="1549718" y="711998"/>
                </a:lnTo>
                <a:lnTo>
                  <a:pt x="1546543" y="710430"/>
                </a:lnTo>
                <a:lnTo>
                  <a:pt x="1544003" y="708863"/>
                </a:lnTo>
                <a:lnTo>
                  <a:pt x="1541145" y="707295"/>
                </a:lnTo>
                <a:lnTo>
                  <a:pt x="1538605" y="706041"/>
                </a:lnTo>
                <a:lnTo>
                  <a:pt x="1535113" y="704787"/>
                </a:lnTo>
                <a:lnTo>
                  <a:pt x="1531303" y="703533"/>
                </a:lnTo>
                <a:lnTo>
                  <a:pt x="1525905" y="702906"/>
                </a:lnTo>
                <a:lnTo>
                  <a:pt x="1525588" y="701966"/>
                </a:lnTo>
                <a:lnTo>
                  <a:pt x="1526223" y="701339"/>
                </a:lnTo>
                <a:lnTo>
                  <a:pt x="1527175" y="700712"/>
                </a:lnTo>
                <a:lnTo>
                  <a:pt x="1529080" y="700398"/>
                </a:lnTo>
                <a:lnTo>
                  <a:pt x="1533208" y="699771"/>
                </a:lnTo>
                <a:lnTo>
                  <a:pt x="1537970" y="699771"/>
                </a:lnTo>
                <a:lnTo>
                  <a:pt x="1542416" y="700085"/>
                </a:lnTo>
                <a:lnTo>
                  <a:pt x="1544638" y="700712"/>
                </a:lnTo>
                <a:lnTo>
                  <a:pt x="1546225" y="701025"/>
                </a:lnTo>
                <a:lnTo>
                  <a:pt x="1547178" y="701966"/>
                </a:lnTo>
                <a:lnTo>
                  <a:pt x="1547496" y="702906"/>
                </a:lnTo>
                <a:lnTo>
                  <a:pt x="1547178" y="703847"/>
                </a:lnTo>
                <a:lnTo>
                  <a:pt x="1545908" y="705414"/>
                </a:lnTo>
                <a:lnTo>
                  <a:pt x="1549400" y="704474"/>
                </a:lnTo>
                <a:lnTo>
                  <a:pt x="1551940" y="702906"/>
                </a:lnTo>
                <a:lnTo>
                  <a:pt x="1553528" y="701966"/>
                </a:lnTo>
                <a:lnTo>
                  <a:pt x="1554163" y="700712"/>
                </a:lnTo>
                <a:lnTo>
                  <a:pt x="1554480" y="699771"/>
                </a:lnTo>
                <a:lnTo>
                  <a:pt x="1554480" y="698517"/>
                </a:lnTo>
                <a:lnTo>
                  <a:pt x="1553845" y="696009"/>
                </a:lnTo>
                <a:lnTo>
                  <a:pt x="1553528" y="694755"/>
                </a:lnTo>
                <a:lnTo>
                  <a:pt x="1553528" y="693815"/>
                </a:lnTo>
                <a:lnTo>
                  <a:pt x="1554163" y="692874"/>
                </a:lnTo>
                <a:lnTo>
                  <a:pt x="1555116" y="692247"/>
                </a:lnTo>
                <a:lnTo>
                  <a:pt x="1557020" y="691620"/>
                </a:lnTo>
                <a:lnTo>
                  <a:pt x="1560195" y="691307"/>
                </a:lnTo>
                <a:lnTo>
                  <a:pt x="1564005" y="690993"/>
                </a:lnTo>
                <a:lnTo>
                  <a:pt x="1569720" y="690993"/>
                </a:lnTo>
                <a:lnTo>
                  <a:pt x="1569085" y="690680"/>
                </a:lnTo>
                <a:lnTo>
                  <a:pt x="1568768" y="690053"/>
                </a:lnTo>
                <a:lnTo>
                  <a:pt x="1566864" y="689112"/>
                </a:lnTo>
                <a:lnTo>
                  <a:pt x="1564640" y="688799"/>
                </a:lnTo>
                <a:lnTo>
                  <a:pt x="1561784" y="688799"/>
                </a:lnTo>
                <a:lnTo>
                  <a:pt x="1549400" y="688799"/>
                </a:lnTo>
                <a:lnTo>
                  <a:pt x="1553210" y="686918"/>
                </a:lnTo>
                <a:lnTo>
                  <a:pt x="1556703" y="684723"/>
                </a:lnTo>
                <a:lnTo>
                  <a:pt x="1564640" y="680961"/>
                </a:lnTo>
                <a:lnTo>
                  <a:pt x="1572895" y="677513"/>
                </a:lnTo>
                <a:lnTo>
                  <a:pt x="1580833" y="673437"/>
                </a:lnTo>
                <a:lnTo>
                  <a:pt x="1584008" y="671556"/>
                </a:lnTo>
                <a:lnTo>
                  <a:pt x="1587501" y="669362"/>
                </a:lnTo>
                <a:lnTo>
                  <a:pt x="1590041" y="666854"/>
                </a:lnTo>
                <a:lnTo>
                  <a:pt x="1592263" y="664346"/>
                </a:lnTo>
                <a:lnTo>
                  <a:pt x="1594168" y="661838"/>
                </a:lnTo>
                <a:lnTo>
                  <a:pt x="1595438" y="659016"/>
                </a:lnTo>
                <a:lnTo>
                  <a:pt x="1596073" y="655881"/>
                </a:lnTo>
                <a:close/>
                <a:moveTo>
                  <a:pt x="2609850" y="634992"/>
                </a:moveTo>
                <a:lnTo>
                  <a:pt x="2611755" y="636229"/>
                </a:lnTo>
                <a:lnTo>
                  <a:pt x="2614613" y="637157"/>
                </a:lnTo>
                <a:lnTo>
                  <a:pt x="2619693" y="639012"/>
                </a:lnTo>
                <a:lnTo>
                  <a:pt x="2625090" y="640868"/>
                </a:lnTo>
                <a:lnTo>
                  <a:pt x="2630805" y="642414"/>
                </a:lnTo>
                <a:lnTo>
                  <a:pt x="2633028" y="643342"/>
                </a:lnTo>
                <a:lnTo>
                  <a:pt x="2635250" y="644579"/>
                </a:lnTo>
                <a:lnTo>
                  <a:pt x="2637155" y="646125"/>
                </a:lnTo>
                <a:lnTo>
                  <a:pt x="2638743" y="647362"/>
                </a:lnTo>
                <a:lnTo>
                  <a:pt x="2639695" y="648908"/>
                </a:lnTo>
                <a:lnTo>
                  <a:pt x="2640013" y="650764"/>
                </a:lnTo>
                <a:lnTo>
                  <a:pt x="2640013" y="653238"/>
                </a:lnTo>
                <a:lnTo>
                  <a:pt x="2639378" y="655403"/>
                </a:lnTo>
                <a:lnTo>
                  <a:pt x="2632710" y="655712"/>
                </a:lnTo>
                <a:lnTo>
                  <a:pt x="2626678" y="656021"/>
                </a:lnTo>
                <a:lnTo>
                  <a:pt x="2624455" y="656331"/>
                </a:lnTo>
                <a:lnTo>
                  <a:pt x="2622550" y="656949"/>
                </a:lnTo>
                <a:lnTo>
                  <a:pt x="2620963" y="657568"/>
                </a:lnTo>
                <a:lnTo>
                  <a:pt x="2620328" y="658186"/>
                </a:lnTo>
                <a:lnTo>
                  <a:pt x="2620328" y="658805"/>
                </a:lnTo>
                <a:lnTo>
                  <a:pt x="2618423" y="657568"/>
                </a:lnTo>
                <a:lnTo>
                  <a:pt x="2616835" y="656640"/>
                </a:lnTo>
                <a:lnTo>
                  <a:pt x="2615248" y="655094"/>
                </a:lnTo>
                <a:lnTo>
                  <a:pt x="2613660" y="653547"/>
                </a:lnTo>
                <a:lnTo>
                  <a:pt x="2611438" y="649836"/>
                </a:lnTo>
                <a:lnTo>
                  <a:pt x="2609533" y="646434"/>
                </a:lnTo>
                <a:lnTo>
                  <a:pt x="2608580" y="642414"/>
                </a:lnTo>
                <a:lnTo>
                  <a:pt x="2608263" y="639321"/>
                </a:lnTo>
                <a:lnTo>
                  <a:pt x="2608580" y="637775"/>
                </a:lnTo>
                <a:lnTo>
                  <a:pt x="2608580" y="636538"/>
                </a:lnTo>
                <a:lnTo>
                  <a:pt x="2609215" y="635610"/>
                </a:lnTo>
                <a:close/>
                <a:moveTo>
                  <a:pt x="1764702" y="631795"/>
                </a:moveTo>
                <a:lnTo>
                  <a:pt x="1766634" y="631795"/>
                </a:lnTo>
                <a:lnTo>
                  <a:pt x="1768567" y="632099"/>
                </a:lnTo>
                <a:lnTo>
                  <a:pt x="1774365" y="633011"/>
                </a:lnTo>
                <a:lnTo>
                  <a:pt x="1777908" y="633011"/>
                </a:lnTo>
                <a:lnTo>
                  <a:pt x="1782095" y="632707"/>
                </a:lnTo>
                <a:lnTo>
                  <a:pt x="1784350" y="645779"/>
                </a:lnTo>
                <a:lnTo>
                  <a:pt x="1780807" y="646083"/>
                </a:lnTo>
                <a:lnTo>
                  <a:pt x="1777908" y="645779"/>
                </a:lnTo>
                <a:lnTo>
                  <a:pt x="1775975" y="645475"/>
                </a:lnTo>
                <a:lnTo>
                  <a:pt x="1774365" y="644563"/>
                </a:lnTo>
                <a:lnTo>
                  <a:pt x="1773076" y="643651"/>
                </a:lnTo>
                <a:lnTo>
                  <a:pt x="1772432" y="642739"/>
                </a:lnTo>
                <a:lnTo>
                  <a:pt x="1771788" y="641827"/>
                </a:lnTo>
                <a:lnTo>
                  <a:pt x="1771466" y="640611"/>
                </a:lnTo>
                <a:lnTo>
                  <a:pt x="1770177" y="638179"/>
                </a:lnTo>
                <a:lnTo>
                  <a:pt x="1769855" y="636659"/>
                </a:lnTo>
                <a:lnTo>
                  <a:pt x="1769211" y="635747"/>
                </a:lnTo>
                <a:lnTo>
                  <a:pt x="1767923" y="634835"/>
                </a:lnTo>
                <a:lnTo>
                  <a:pt x="1766634" y="634227"/>
                </a:lnTo>
                <a:lnTo>
                  <a:pt x="1764702" y="633619"/>
                </a:lnTo>
                <a:lnTo>
                  <a:pt x="1762125" y="633315"/>
                </a:lnTo>
                <a:lnTo>
                  <a:pt x="1762447" y="632707"/>
                </a:lnTo>
                <a:lnTo>
                  <a:pt x="1763091" y="632403"/>
                </a:lnTo>
                <a:close/>
                <a:moveTo>
                  <a:pt x="672964" y="625467"/>
                </a:moveTo>
                <a:lnTo>
                  <a:pt x="678413" y="626420"/>
                </a:lnTo>
                <a:lnTo>
                  <a:pt x="680978" y="627055"/>
                </a:lnTo>
                <a:lnTo>
                  <a:pt x="682901" y="628007"/>
                </a:lnTo>
                <a:lnTo>
                  <a:pt x="684504" y="628960"/>
                </a:lnTo>
                <a:lnTo>
                  <a:pt x="685786" y="629912"/>
                </a:lnTo>
                <a:lnTo>
                  <a:pt x="687068" y="631818"/>
                </a:lnTo>
                <a:lnTo>
                  <a:pt x="687389" y="633405"/>
                </a:lnTo>
                <a:lnTo>
                  <a:pt x="683864" y="633088"/>
                </a:lnTo>
                <a:lnTo>
                  <a:pt x="680978" y="633088"/>
                </a:lnTo>
                <a:lnTo>
                  <a:pt x="678413" y="633405"/>
                </a:lnTo>
                <a:lnTo>
                  <a:pt x="676490" y="633723"/>
                </a:lnTo>
                <a:lnTo>
                  <a:pt x="674888" y="634358"/>
                </a:lnTo>
                <a:lnTo>
                  <a:pt x="673605" y="634993"/>
                </a:lnTo>
                <a:lnTo>
                  <a:pt x="671361" y="636263"/>
                </a:lnTo>
                <a:lnTo>
                  <a:pt x="669118" y="637850"/>
                </a:lnTo>
                <a:lnTo>
                  <a:pt x="667835" y="638803"/>
                </a:lnTo>
                <a:lnTo>
                  <a:pt x="666233" y="639120"/>
                </a:lnTo>
                <a:lnTo>
                  <a:pt x="663988" y="639438"/>
                </a:lnTo>
                <a:lnTo>
                  <a:pt x="661744" y="639755"/>
                </a:lnTo>
                <a:lnTo>
                  <a:pt x="659180" y="639755"/>
                </a:lnTo>
                <a:lnTo>
                  <a:pt x="655333" y="639755"/>
                </a:lnTo>
                <a:lnTo>
                  <a:pt x="654372" y="637850"/>
                </a:lnTo>
                <a:lnTo>
                  <a:pt x="654051" y="636580"/>
                </a:lnTo>
                <a:lnTo>
                  <a:pt x="654372" y="635310"/>
                </a:lnTo>
                <a:lnTo>
                  <a:pt x="655333" y="634675"/>
                </a:lnTo>
                <a:lnTo>
                  <a:pt x="657257" y="633723"/>
                </a:lnTo>
                <a:lnTo>
                  <a:pt x="658859" y="633405"/>
                </a:lnTo>
                <a:lnTo>
                  <a:pt x="663348" y="632453"/>
                </a:lnTo>
                <a:lnTo>
                  <a:pt x="667835" y="631500"/>
                </a:lnTo>
                <a:lnTo>
                  <a:pt x="669758" y="630548"/>
                </a:lnTo>
                <a:lnTo>
                  <a:pt x="671361" y="629912"/>
                </a:lnTo>
                <a:lnTo>
                  <a:pt x="672964" y="629277"/>
                </a:lnTo>
                <a:lnTo>
                  <a:pt x="673605" y="628325"/>
                </a:lnTo>
                <a:lnTo>
                  <a:pt x="673605" y="627055"/>
                </a:lnTo>
                <a:close/>
                <a:moveTo>
                  <a:pt x="1885316" y="612767"/>
                </a:moveTo>
                <a:lnTo>
                  <a:pt x="1889127" y="612767"/>
                </a:lnTo>
                <a:lnTo>
                  <a:pt x="1884681" y="615307"/>
                </a:lnTo>
                <a:lnTo>
                  <a:pt x="1879919" y="618165"/>
                </a:lnTo>
                <a:lnTo>
                  <a:pt x="1875473" y="620387"/>
                </a:lnTo>
                <a:lnTo>
                  <a:pt x="1870076" y="622610"/>
                </a:lnTo>
                <a:lnTo>
                  <a:pt x="1864360" y="624833"/>
                </a:lnTo>
                <a:lnTo>
                  <a:pt x="1858963" y="626738"/>
                </a:lnTo>
                <a:lnTo>
                  <a:pt x="1846263" y="630230"/>
                </a:lnTo>
                <a:lnTo>
                  <a:pt x="1847851" y="629278"/>
                </a:lnTo>
                <a:lnTo>
                  <a:pt x="1849120" y="628325"/>
                </a:lnTo>
                <a:lnTo>
                  <a:pt x="1850073" y="627055"/>
                </a:lnTo>
                <a:lnTo>
                  <a:pt x="1850708" y="625785"/>
                </a:lnTo>
                <a:lnTo>
                  <a:pt x="1851025" y="624515"/>
                </a:lnTo>
                <a:lnTo>
                  <a:pt x="1851660" y="622610"/>
                </a:lnTo>
                <a:lnTo>
                  <a:pt x="1851025" y="621022"/>
                </a:lnTo>
                <a:lnTo>
                  <a:pt x="1850708" y="619435"/>
                </a:lnTo>
                <a:lnTo>
                  <a:pt x="1855153" y="619752"/>
                </a:lnTo>
                <a:lnTo>
                  <a:pt x="1858963" y="619752"/>
                </a:lnTo>
                <a:lnTo>
                  <a:pt x="1861820" y="619752"/>
                </a:lnTo>
                <a:lnTo>
                  <a:pt x="1864360" y="619117"/>
                </a:lnTo>
                <a:lnTo>
                  <a:pt x="1866583" y="618800"/>
                </a:lnTo>
                <a:lnTo>
                  <a:pt x="1868488" y="618165"/>
                </a:lnTo>
                <a:lnTo>
                  <a:pt x="1871346" y="616895"/>
                </a:lnTo>
                <a:lnTo>
                  <a:pt x="1874521" y="614990"/>
                </a:lnTo>
                <a:lnTo>
                  <a:pt x="1877696" y="613720"/>
                </a:lnTo>
                <a:lnTo>
                  <a:pt x="1879601" y="613402"/>
                </a:lnTo>
                <a:lnTo>
                  <a:pt x="1882459" y="613085"/>
                </a:lnTo>
                <a:close/>
                <a:moveTo>
                  <a:pt x="3055938" y="604808"/>
                </a:moveTo>
                <a:lnTo>
                  <a:pt x="3059683" y="604808"/>
                </a:lnTo>
                <a:lnTo>
                  <a:pt x="3062803" y="605449"/>
                </a:lnTo>
                <a:lnTo>
                  <a:pt x="3064988" y="606411"/>
                </a:lnTo>
                <a:lnTo>
                  <a:pt x="3066860" y="607373"/>
                </a:lnTo>
                <a:lnTo>
                  <a:pt x="3068421" y="608976"/>
                </a:lnTo>
                <a:lnTo>
                  <a:pt x="3069357" y="610259"/>
                </a:lnTo>
                <a:lnTo>
                  <a:pt x="3071541" y="613144"/>
                </a:lnTo>
                <a:lnTo>
                  <a:pt x="3072790" y="614748"/>
                </a:lnTo>
                <a:lnTo>
                  <a:pt x="3073726" y="616351"/>
                </a:lnTo>
                <a:lnTo>
                  <a:pt x="3075286" y="617633"/>
                </a:lnTo>
                <a:lnTo>
                  <a:pt x="3076847" y="618916"/>
                </a:lnTo>
                <a:lnTo>
                  <a:pt x="3079655" y="619557"/>
                </a:lnTo>
                <a:lnTo>
                  <a:pt x="3082464" y="620198"/>
                </a:lnTo>
                <a:lnTo>
                  <a:pt x="3086209" y="620519"/>
                </a:lnTo>
                <a:lnTo>
                  <a:pt x="3090578" y="620198"/>
                </a:lnTo>
                <a:lnTo>
                  <a:pt x="3089642" y="624046"/>
                </a:lnTo>
                <a:lnTo>
                  <a:pt x="3089330" y="626932"/>
                </a:lnTo>
                <a:lnTo>
                  <a:pt x="3089330" y="628855"/>
                </a:lnTo>
                <a:lnTo>
                  <a:pt x="3089954" y="631100"/>
                </a:lnTo>
                <a:lnTo>
                  <a:pt x="3091826" y="635268"/>
                </a:lnTo>
                <a:lnTo>
                  <a:pt x="3093074" y="638474"/>
                </a:lnTo>
                <a:lnTo>
                  <a:pt x="3094323" y="642322"/>
                </a:lnTo>
                <a:lnTo>
                  <a:pt x="3099940" y="642642"/>
                </a:lnTo>
                <a:lnTo>
                  <a:pt x="3104621" y="642322"/>
                </a:lnTo>
                <a:lnTo>
                  <a:pt x="3108678" y="642001"/>
                </a:lnTo>
                <a:lnTo>
                  <a:pt x="3111175" y="641039"/>
                </a:lnTo>
                <a:lnTo>
                  <a:pt x="3112111" y="640398"/>
                </a:lnTo>
                <a:lnTo>
                  <a:pt x="3112735" y="639757"/>
                </a:lnTo>
                <a:lnTo>
                  <a:pt x="3113671" y="639115"/>
                </a:lnTo>
                <a:lnTo>
                  <a:pt x="3113671" y="637833"/>
                </a:lnTo>
                <a:lnTo>
                  <a:pt x="3113671" y="636871"/>
                </a:lnTo>
                <a:lnTo>
                  <a:pt x="3113359" y="635909"/>
                </a:lnTo>
                <a:lnTo>
                  <a:pt x="3111799" y="633665"/>
                </a:lnTo>
                <a:lnTo>
                  <a:pt x="3113983" y="634627"/>
                </a:lnTo>
                <a:lnTo>
                  <a:pt x="3115544" y="635909"/>
                </a:lnTo>
                <a:lnTo>
                  <a:pt x="3117104" y="637192"/>
                </a:lnTo>
                <a:lnTo>
                  <a:pt x="3118352" y="639115"/>
                </a:lnTo>
                <a:lnTo>
                  <a:pt x="3119288" y="640719"/>
                </a:lnTo>
                <a:lnTo>
                  <a:pt x="3119913" y="642322"/>
                </a:lnTo>
                <a:lnTo>
                  <a:pt x="3120537" y="643925"/>
                </a:lnTo>
                <a:lnTo>
                  <a:pt x="3120537" y="645849"/>
                </a:lnTo>
                <a:lnTo>
                  <a:pt x="3120537" y="647452"/>
                </a:lnTo>
                <a:lnTo>
                  <a:pt x="3119601" y="648734"/>
                </a:lnTo>
                <a:lnTo>
                  <a:pt x="3118664" y="650017"/>
                </a:lnTo>
                <a:lnTo>
                  <a:pt x="3117416" y="651299"/>
                </a:lnTo>
                <a:lnTo>
                  <a:pt x="3115856" y="651941"/>
                </a:lnTo>
                <a:lnTo>
                  <a:pt x="3113983" y="652582"/>
                </a:lnTo>
                <a:lnTo>
                  <a:pt x="3111487" y="653223"/>
                </a:lnTo>
                <a:lnTo>
                  <a:pt x="3108678" y="653223"/>
                </a:lnTo>
                <a:lnTo>
                  <a:pt x="3112735" y="654826"/>
                </a:lnTo>
                <a:lnTo>
                  <a:pt x="3117728" y="655788"/>
                </a:lnTo>
                <a:lnTo>
                  <a:pt x="3123033" y="657071"/>
                </a:lnTo>
                <a:lnTo>
                  <a:pt x="3128963" y="657712"/>
                </a:lnTo>
                <a:lnTo>
                  <a:pt x="3128339" y="658674"/>
                </a:lnTo>
                <a:lnTo>
                  <a:pt x="3127714" y="659315"/>
                </a:lnTo>
                <a:lnTo>
                  <a:pt x="3126154" y="659636"/>
                </a:lnTo>
                <a:lnTo>
                  <a:pt x="3125218" y="659636"/>
                </a:lnTo>
                <a:lnTo>
                  <a:pt x="3122409" y="659636"/>
                </a:lnTo>
                <a:lnTo>
                  <a:pt x="3119288" y="659315"/>
                </a:lnTo>
                <a:lnTo>
                  <a:pt x="3117104" y="659636"/>
                </a:lnTo>
                <a:lnTo>
                  <a:pt x="3116168" y="659956"/>
                </a:lnTo>
                <a:lnTo>
                  <a:pt x="3115856" y="660918"/>
                </a:lnTo>
                <a:lnTo>
                  <a:pt x="3115544" y="661560"/>
                </a:lnTo>
                <a:lnTo>
                  <a:pt x="3115544" y="662842"/>
                </a:lnTo>
                <a:lnTo>
                  <a:pt x="3116168" y="664445"/>
                </a:lnTo>
                <a:lnTo>
                  <a:pt x="3117416" y="666369"/>
                </a:lnTo>
                <a:lnTo>
                  <a:pt x="3110550" y="666369"/>
                </a:lnTo>
                <a:lnTo>
                  <a:pt x="3104621" y="667010"/>
                </a:lnTo>
                <a:lnTo>
                  <a:pt x="3102437" y="667331"/>
                </a:lnTo>
                <a:lnTo>
                  <a:pt x="3100564" y="668293"/>
                </a:lnTo>
                <a:lnTo>
                  <a:pt x="3099316" y="668934"/>
                </a:lnTo>
                <a:lnTo>
                  <a:pt x="3099004" y="669255"/>
                </a:lnTo>
                <a:lnTo>
                  <a:pt x="3098380" y="669896"/>
                </a:lnTo>
                <a:lnTo>
                  <a:pt x="3095571" y="668934"/>
                </a:lnTo>
                <a:lnTo>
                  <a:pt x="3093386" y="667331"/>
                </a:lnTo>
                <a:lnTo>
                  <a:pt x="3092762" y="666690"/>
                </a:lnTo>
                <a:lnTo>
                  <a:pt x="3092450" y="666369"/>
                </a:lnTo>
                <a:lnTo>
                  <a:pt x="3092450" y="665728"/>
                </a:lnTo>
                <a:lnTo>
                  <a:pt x="3092450" y="665087"/>
                </a:lnTo>
                <a:lnTo>
                  <a:pt x="3093074" y="663804"/>
                </a:lnTo>
                <a:lnTo>
                  <a:pt x="3094635" y="662842"/>
                </a:lnTo>
                <a:lnTo>
                  <a:pt x="3098068" y="659956"/>
                </a:lnTo>
                <a:lnTo>
                  <a:pt x="3102749" y="657391"/>
                </a:lnTo>
                <a:lnTo>
                  <a:pt x="3104933" y="655788"/>
                </a:lnTo>
                <a:lnTo>
                  <a:pt x="3106806" y="654506"/>
                </a:lnTo>
                <a:lnTo>
                  <a:pt x="3108054" y="652582"/>
                </a:lnTo>
                <a:lnTo>
                  <a:pt x="3108678" y="650979"/>
                </a:lnTo>
                <a:lnTo>
                  <a:pt x="3108990" y="650017"/>
                </a:lnTo>
                <a:lnTo>
                  <a:pt x="3108678" y="649376"/>
                </a:lnTo>
                <a:lnTo>
                  <a:pt x="3108366" y="648414"/>
                </a:lnTo>
                <a:lnTo>
                  <a:pt x="3108054" y="647452"/>
                </a:lnTo>
                <a:lnTo>
                  <a:pt x="3099316" y="646169"/>
                </a:lnTo>
                <a:lnTo>
                  <a:pt x="3092138" y="643925"/>
                </a:lnTo>
                <a:lnTo>
                  <a:pt x="3086521" y="642001"/>
                </a:lnTo>
                <a:lnTo>
                  <a:pt x="3081840" y="639757"/>
                </a:lnTo>
                <a:lnTo>
                  <a:pt x="3078407" y="636871"/>
                </a:lnTo>
                <a:lnTo>
                  <a:pt x="3075598" y="634306"/>
                </a:lnTo>
                <a:lnTo>
                  <a:pt x="3073726" y="631420"/>
                </a:lnTo>
                <a:lnTo>
                  <a:pt x="3072478" y="628214"/>
                </a:lnTo>
                <a:lnTo>
                  <a:pt x="3070293" y="622122"/>
                </a:lnTo>
                <a:lnTo>
                  <a:pt x="3068733" y="619236"/>
                </a:lnTo>
                <a:lnTo>
                  <a:pt x="3067484" y="616030"/>
                </a:lnTo>
                <a:lnTo>
                  <a:pt x="3065924" y="612824"/>
                </a:lnTo>
                <a:lnTo>
                  <a:pt x="3063427" y="610259"/>
                </a:lnTo>
                <a:lnTo>
                  <a:pt x="3059995" y="607053"/>
                </a:lnTo>
                <a:close/>
                <a:moveTo>
                  <a:pt x="2578101" y="600067"/>
                </a:moveTo>
                <a:lnTo>
                  <a:pt x="2580323" y="600385"/>
                </a:lnTo>
                <a:lnTo>
                  <a:pt x="2582228" y="600702"/>
                </a:lnTo>
                <a:lnTo>
                  <a:pt x="2583816" y="601655"/>
                </a:lnTo>
                <a:lnTo>
                  <a:pt x="2585086" y="602607"/>
                </a:lnTo>
                <a:lnTo>
                  <a:pt x="2585721" y="603877"/>
                </a:lnTo>
                <a:lnTo>
                  <a:pt x="2586356" y="604830"/>
                </a:lnTo>
                <a:lnTo>
                  <a:pt x="2586356" y="606100"/>
                </a:lnTo>
                <a:lnTo>
                  <a:pt x="2586673" y="607687"/>
                </a:lnTo>
                <a:lnTo>
                  <a:pt x="2586356" y="613720"/>
                </a:lnTo>
                <a:lnTo>
                  <a:pt x="2586356" y="616577"/>
                </a:lnTo>
                <a:lnTo>
                  <a:pt x="2586991" y="617847"/>
                </a:lnTo>
                <a:lnTo>
                  <a:pt x="2587626" y="619117"/>
                </a:lnTo>
                <a:lnTo>
                  <a:pt x="2581911" y="618165"/>
                </a:lnTo>
                <a:lnTo>
                  <a:pt x="2579688" y="617530"/>
                </a:lnTo>
                <a:lnTo>
                  <a:pt x="2577783" y="616577"/>
                </a:lnTo>
                <a:lnTo>
                  <a:pt x="2575561" y="615307"/>
                </a:lnTo>
                <a:lnTo>
                  <a:pt x="2574608" y="614037"/>
                </a:lnTo>
                <a:lnTo>
                  <a:pt x="2573656" y="612767"/>
                </a:lnTo>
                <a:lnTo>
                  <a:pt x="2573338" y="611180"/>
                </a:lnTo>
                <a:lnTo>
                  <a:pt x="2569846" y="611180"/>
                </a:lnTo>
                <a:lnTo>
                  <a:pt x="2568893" y="611497"/>
                </a:lnTo>
                <a:lnTo>
                  <a:pt x="2567941" y="611815"/>
                </a:lnTo>
                <a:lnTo>
                  <a:pt x="2567623" y="612450"/>
                </a:lnTo>
                <a:lnTo>
                  <a:pt x="2567306" y="612767"/>
                </a:lnTo>
                <a:lnTo>
                  <a:pt x="2567306" y="614037"/>
                </a:lnTo>
                <a:lnTo>
                  <a:pt x="2564448" y="613720"/>
                </a:lnTo>
                <a:lnTo>
                  <a:pt x="2561908" y="613402"/>
                </a:lnTo>
                <a:lnTo>
                  <a:pt x="2560321" y="613085"/>
                </a:lnTo>
                <a:lnTo>
                  <a:pt x="2559368" y="612450"/>
                </a:lnTo>
                <a:lnTo>
                  <a:pt x="2559051" y="611815"/>
                </a:lnTo>
                <a:lnTo>
                  <a:pt x="2559368" y="611180"/>
                </a:lnTo>
                <a:lnTo>
                  <a:pt x="2560003" y="610545"/>
                </a:lnTo>
                <a:lnTo>
                  <a:pt x="2561273" y="609910"/>
                </a:lnTo>
                <a:lnTo>
                  <a:pt x="2564766" y="608957"/>
                </a:lnTo>
                <a:lnTo>
                  <a:pt x="2568893" y="607687"/>
                </a:lnTo>
                <a:lnTo>
                  <a:pt x="2573973" y="607687"/>
                </a:lnTo>
                <a:lnTo>
                  <a:pt x="2576513" y="607687"/>
                </a:lnTo>
                <a:lnTo>
                  <a:pt x="2579371" y="608005"/>
                </a:lnTo>
                <a:close/>
                <a:moveTo>
                  <a:pt x="3469299" y="587367"/>
                </a:moveTo>
                <a:lnTo>
                  <a:pt x="3473329" y="587676"/>
                </a:lnTo>
                <a:lnTo>
                  <a:pt x="3476351" y="588295"/>
                </a:lnTo>
                <a:lnTo>
                  <a:pt x="3478702" y="589223"/>
                </a:lnTo>
                <a:lnTo>
                  <a:pt x="3480045" y="590460"/>
                </a:lnTo>
                <a:lnTo>
                  <a:pt x="3481053" y="591697"/>
                </a:lnTo>
                <a:lnTo>
                  <a:pt x="3481389" y="592934"/>
                </a:lnTo>
                <a:lnTo>
                  <a:pt x="3481053" y="595099"/>
                </a:lnTo>
                <a:lnTo>
                  <a:pt x="3480045" y="596645"/>
                </a:lnTo>
                <a:lnTo>
                  <a:pt x="3478030" y="600356"/>
                </a:lnTo>
                <a:lnTo>
                  <a:pt x="3476016" y="604376"/>
                </a:lnTo>
                <a:lnTo>
                  <a:pt x="3474001" y="607778"/>
                </a:lnTo>
                <a:lnTo>
                  <a:pt x="3473665" y="609634"/>
                </a:lnTo>
                <a:lnTo>
                  <a:pt x="3473665" y="611180"/>
                </a:lnTo>
                <a:lnTo>
                  <a:pt x="3469971" y="610252"/>
                </a:lnTo>
                <a:lnTo>
                  <a:pt x="3467620" y="609324"/>
                </a:lnTo>
                <a:lnTo>
                  <a:pt x="3465941" y="607778"/>
                </a:lnTo>
                <a:lnTo>
                  <a:pt x="3464597" y="606541"/>
                </a:lnTo>
                <a:lnTo>
                  <a:pt x="3463926" y="604995"/>
                </a:lnTo>
                <a:lnTo>
                  <a:pt x="3463926" y="603449"/>
                </a:lnTo>
                <a:lnTo>
                  <a:pt x="3464262" y="601902"/>
                </a:lnTo>
                <a:lnTo>
                  <a:pt x="3465269" y="600047"/>
                </a:lnTo>
                <a:lnTo>
                  <a:pt x="3466948" y="596954"/>
                </a:lnTo>
                <a:lnTo>
                  <a:pt x="3468627" y="593243"/>
                </a:lnTo>
                <a:lnTo>
                  <a:pt x="3469299" y="591697"/>
                </a:lnTo>
                <a:lnTo>
                  <a:pt x="3469635" y="590150"/>
                </a:lnTo>
                <a:lnTo>
                  <a:pt x="3469635" y="588913"/>
                </a:lnTo>
                <a:close/>
                <a:moveTo>
                  <a:pt x="2627773" y="584192"/>
                </a:moveTo>
                <a:lnTo>
                  <a:pt x="2629943" y="586753"/>
                </a:lnTo>
                <a:lnTo>
                  <a:pt x="2631183" y="589314"/>
                </a:lnTo>
                <a:lnTo>
                  <a:pt x="2632424" y="591554"/>
                </a:lnTo>
                <a:lnTo>
                  <a:pt x="2633044" y="594755"/>
                </a:lnTo>
                <a:lnTo>
                  <a:pt x="2633664" y="597315"/>
                </a:lnTo>
                <a:lnTo>
                  <a:pt x="2633664" y="600196"/>
                </a:lnTo>
                <a:lnTo>
                  <a:pt x="2633044" y="603076"/>
                </a:lnTo>
                <a:lnTo>
                  <a:pt x="2632113" y="605957"/>
                </a:lnTo>
                <a:lnTo>
                  <a:pt x="2630873" y="608837"/>
                </a:lnTo>
                <a:lnTo>
                  <a:pt x="2628393" y="611398"/>
                </a:lnTo>
                <a:lnTo>
                  <a:pt x="2625912" y="613638"/>
                </a:lnTo>
                <a:lnTo>
                  <a:pt x="2622812" y="616519"/>
                </a:lnTo>
                <a:lnTo>
                  <a:pt x="2618781" y="618439"/>
                </a:lnTo>
                <a:lnTo>
                  <a:pt x="2613820" y="620360"/>
                </a:lnTo>
                <a:lnTo>
                  <a:pt x="2608859" y="622280"/>
                </a:lnTo>
                <a:lnTo>
                  <a:pt x="2602658" y="623880"/>
                </a:lnTo>
                <a:lnTo>
                  <a:pt x="2602658" y="621960"/>
                </a:lnTo>
                <a:lnTo>
                  <a:pt x="2602968" y="620360"/>
                </a:lnTo>
                <a:lnTo>
                  <a:pt x="2603588" y="618759"/>
                </a:lnTo>
                <a:lnTo>
                  <a:pt x="2604518" y="617479"/>
                </a:lnTo>
                <a:lnTo>
                  <a:pt x="2605758" y="616199"/>
                </a:lnTo>
                <a:lnTo>
                  <a:pt x="2606998" y="614598"/>
                </a:lnTo>
                <a:lnTo>
                  <a:pt x="2610719" y="612678"/>
                </a:lnTo>
                <a:lnTo>
                  <a:pt x="2618471" y="608517"/>
                </a:lnTo>
                <a:lnTo>
                  <a:pt x="2622191" y="605957"/>
                </a:lnTo>
                <a:lnTo>
                  <a:pt x="2623432" y="604997"/>
                </a:lnTo>
                <a:lnTo>
                  <a:pt x="2624672" y="603716"/>
                </a:lnTo>
                <a:lnTo>
                  <a:pt x="2624052" y="603076"/>
                </a:lnTo>
                <a:lnTo>
                  <a:pt x="2623122" y="602436"/>
                </a:lnTo>
                <a:lnTo>
                  <a:pt x="2620641" y="601476"/>
                </a:lnTo>
                <a:lnTo>
                  <a:pt x="2618781" y="599876"/>
                </a:lnTo>
                <a:lnTo>
                  <a:pt x="2617851" y="599235"/>
                </a:lnTo>
                <a:lnTo>
                  <a:pt x="2617541" y="598275"/>
                </a:lnTo>
                <a:lnTo>
                  <a:pt x="2615680" y="599235"/>
                </a:lnTo>
                <a:lnTo>
                  <a:pt x="2614130" y="600196"/>
                </a:lnTo>
                <a:lnTo>
                  <a:pt x="2613200" y="601476"/>
                </a:lnTo>
                <a:lnTo>
                  <a:pt x="2612269" y="602756"/>
                </a:lnTo>
                <a:lnTo>
                  <a:pt x="2611029" y="605637"/>
                </a:lnTo>
                <a:lnTo>
                  <a:pt x="2609789" y="608837"/>
                </a:lnTo>
                <a:lnTo>
                  <a:pt x="2609169" y="610118"/>
                </a:lnTo>
                <a:lnTo>
                  <a:pt x="2608239" y="611078"/>
                </a:lnTo>
                <a:lnTo>
                  <a:pt x="2606688" y="611718"/>
                </a:lnTo>
                <a:lnTo>
                  <a:pt x="2605138" y="612358"/>
                </a:lnTo>
                <a:lnTo>
                  <a:pt x="2603278" y="612358"/>
                </a:lnTo>
                <a:lnTo>
                  <a:pt x="2600797" y="612038"/>
                </a:lnTo>
                <a:lnTo>
                  <a:pt x="2597697" y="611398"/>
                </a:lnTo>
                <a:lnTo>
                  <a:pt x="2593976" y="610118"/>
                </a:lnTo>
                <a:lnTo>
                  <a:pt x="2596766" y="608837"/>
                </a:lnTo>
                <a:lnTo>
                  <a:pt x="2598937" y="607237"/>
                </a:lnTo>
                <a:lnTo>
                  <a:pt x="2601107" y="605637"/>
                </a:lnTo>
                <a:lnTo>
                  <a:pt x="2602968" y="603716"/>
                </a:lnTo>
                <a:lnTo>
                  <a:pt x="2606068" y="600196"/>
                </a:lnTo>
                <a:lnTo>
                  <a:pt x="2609169" y="596675"/>
                </a:lnTo>
                <a:lnTo>
                  <a:pt x="2612269" y="592834"/>
                </a:lnTo>
                <a:lnTo>
                  <a:pt x="2614130" y="591234"/>
                </a:lnTo>
                <a:lnTo>
                  <a:pt x="2616300" y="589634"/>
                </a:lnTo>
                <a:lnTo>
                  <a:pt x="2618471" y="588033"/>
                </a:lnTo>
                <a:lnTo>
                  <a:pt x="2621261" y="586753"/>
                </a:lnTo>
                <a:lnTo>
                  <a:pt x="2624362" y="585153"/>
                </a:lnTo>
                <a:close/>
                <a:moveTo>
                  <a:pt x="2353478" y="579408"/>
                </a:moveTo>
                <a:lnTo>
                  <a:pt x="2355072" y="580996"/>
                </a:lnTo>
                <a:lnTo>
                  <a:pt x="2355709" y="582583"/>
                </a:lnTo>
                <a:lnTo>
                  <a:pt x="2356347" y="583853"/>
                </a:lnTo>
                <a:lnTo>
                  <a:pt x="2356347" y="585123"/>
                </a:lnTo>
                <a:lnTo>
                  <a:pt x="2356028" y="586711"/>
                </a:lnTo>
                <a:lnTo>
                  <a:pt x="2355391" y="587981"/>
                </a:lnTo>
                <a:lnTo>
                  <a:pt x="2353478" y="590203"/>
                </a:lnTo>
                <a:lnTo>
                  <a:pt x="2351247" y="592743"/>
                </a:lnTo>
                <a:lnTo>
                  <a:pt x="2348380" y="595918"/>
                </a:lnTo>
                <a:lnTo>
                  <a:pt x="2347104" y="597823"/>
                </a:lnTo>
                <a:lnTo>
                  <a:pt x="2346148" y="599411"/>
                </a:lnTo>
                <a:lnTo>
                  <a:pt x="2345191" y="601951"/>
                </a:lnTo>
                <a:lnTo>
                  <a:pt x="2344873" y="604173"/>
                </a:lnTo>
                <a:lnTo>
                  <a:pt x="2345191" y="605126"/>
                </a:lnTo>
                <a:lnTo>
                  <a:pt x="2345829" y="605761"/>
                </a:lnTo>
                <a:lnTo>
                  <a:pt x="2346786" y="606396"/>
                </a:lnTo>
                <a:lnTo>
                  <a:pt x="2347741" y="606396"/>
                </a:lnTo>
                <a:lnTo>
                  <a:pt x="2349972" y="606078"/>
                </a:lnTo>
                <a:lnTo>
                  <a:pt x="2353159" y="605126"/>
                </a:lnTo>
                <a:lnTo>
                  <a:pt x="2356347" y="604173"/>
                </a:lnTo>
                <a:lnTo>
                  <a:pt x="2360491" y="603221"/>
                </a:lnTo>
                <a:lnTo>
                  <a:pt x="2362721" y="602903"/>
                </a:lnTo>
                <a:lnTo>
                  <a:pt x="2365271" y="602903"/>
                </a:lnTo>
                <a:lnTo>
                  <a:pt x="2367821" y="602903"/>
                </a:lnTo>
                <a:lnTo>
                  <a:pt x="2370689" y="603538"/>
                </a:lnTo>
                <a:lnTo>
                  <a:pt x="2373239" y="605126"/>
                </a:lnTo>
                <a:lnTo>
                  <a:pt x="2374514" y="606713"/>
                </a:lnTo>
                <a:lnTo>
                  <a:pt x="2375152" y="608618"/>
                </a:lnTo>
                <a:lnTo>
                  <a:pt x="2375471" y="609888"/>
                </a:lnTo>
                <a:lnTo>
                  <a:pt x="2375152" y="611476"/>
                </a:lnTo>
                <a:lnTo>
                  <a:pt x="2374514" y="612746"/>
                </a:lnTo>
                <a:lnTo>
                  <a:pt x="2372602" y="615921"/>
                </a:lnTo>
                <a:lnTo>
                  <a:pt x="2371008" y="618461"/>
                </a:lnTo>
                <a:lnTo>
                  <a:pt x="2370371" y="619731"/>
                </a:lnTo>
                <a:lnTo>
                  <a:pt x="2370052" y="621318"/>
                </a:lnTo>
                <a:lnTo>
                  <a:pt x="2370371" y="623223"/>
                </a:lnTo>
                <a:lnTo>
                  <a:pt x="2371008" y="624493"/>
                </a:lnTo>
                <a:lnTo>
                  <a:pt x="2372602" y="626081"/>
                </a:lnTo>
                <a:lnTo>
                  <a:pt x="2374833" y="627668"/>
                </a:lnTo>
                <a:lnTo>
                  <a:pt x="2370371" y="626398"/>
                </a:lnTo>
                <a:lnTo>
                  <a:pt x="2366865" y="624493"/>
                </a:lnTo>
                <a:lnTo>
                  <a:pt x="2363359" y="622271"/>
                </a:lnTo>
                <a:lnTo>
                  <a:pt x="2360171" y="620366"/>
                </a:lnTo>
                <a:lnTo>
                  <a:pt x="2353797" y="616238"/>
                </a:lnTo>
                <a:lnTo>
                  <a:pt x="2349972" y="614016"/>
                </a:lnTo>
                <a:lnTo>
                  <a:pt x="2346148" y="612428"/>
                </a:lnTo>
                <a:lnTo>
                  <a:pt x="2342961" y="613381"/>
                </a:lnTo>
                <a:lnTo>
                  <a:pt x="2340410" y="614651"/>
                </a:lnTo>
                <a:lnTo>
                  <a:pt x="2336267" y="617826"/>
                </a:lnTo>
                <a:lnTo>
                  <a:pt x="2332442" y="620683"/>
                </a:lnTo>
                <a:lnTo>
                  <a:pt x="2328299" y="623858"/>
                </a:lnTo>
                <a:lnTo>
                  <a:pt x="2332442" y="625763"/>
                </a:lnTo>
                <a:lnTo>
                  <a:pt x="2336586" y="627351"/>
                </a:lnTo>
                <a:lnTo>
                  <a:pt x="2345191" y="630526"/>
                </a:lnTo>
                <a:lnTo>
                  <a:pt x="2348697" y="632431"/>
                </a:lnTo>
                <a:lnTo>
                  <a:pt x="2352522" y="634336"/>
                </a:lnTo>
                <a:lnTo>
                  <a:pt x="2355072" y="636558"/>
                </a:lnTo>
                <a:lnTo>
                  <a:pt x="2356347" y="638146"/>
                </a:lnTo>
                <a:lnTo>
                  <a:pt x="2356984" y="639416"/>
                </a:lnTo>
                <a:lnTo>
                  <a:pt x="2359534" y="639416"/>
                </a:lnTo>
                <a:lnTo>
                  <a:pt x="2361766" y="639416"/>
                </a:lnTo>
                <a:lnTo>
                  <a:pt x="2366546" y="638781"/>
                </a:lnTo>
                <a:lnTo>
                  <a:pt x="2375471" y="636241"/>
                </a:lnTo>
                <a:lnTo>
                  <a:pt x="2379296" y="635606"/>
                </a:lnTo>
                <a:lnTo>
                  <a:pt x="2381526" y="635288"/>
                </a:lnTo>
                <a:lnTo>
                  <a:pt x="2383438" y="635288"/>
                </a:lnTo>
                <a:lnTo>
                  <a:pt x="2385032" y="635606"/>
                </a:lnTo>
                <a:lnTo>
                  <a:pt x="2386626" y="636241"/>
                </a:lnTo>
                <a:lnTo>
                  <a:pt x="2388538" y="636876"/>
                </a:lnTo>
                <a:lnTo>
                  <a:pt x="2389813" y="638463"/>
                </a:lnTo>
                <a:lnTo>
                  <a:pt x="2388857" y="639098"/>
                </a:lnTo>
                <a:lnTo>
                  <a:pt x="2387901" y="640051"/>
                </a:lnTo>
                <a:lnTo>
                  <a:pt x="2385032" y="642908"/>
                </a:lnTo>
                <a:lnTo>
                  <a:pt x="2382801" y="647353"/>
                </a:lnTo>
                <a:lnTo>
                  <a:pt x="2381845" y="649893"/>
                </a:lnTo>
                <a:lnTo>
                  <a:pt x="2380890" y="652433"/>
                </a:lnTo>
                <a:lnTo>
                  <a:pt x="2380571" y="654973"/>
                </a:lnTo>
                <a:lnTo>
                  <a:pt x="2379932" y="657196"/>
                </a:lnTo>
                <a:lnTo>
                  <a:pt x="2379932" y="660053"/>
                </a:lnTo>
                <a:lnTo>
                  <a:pt x="2380890" y="662276"/>
                </a:lnTo>
                <a:lnTo>
                  <a:pt x="2381845" y="664181"/>
                </a:lnTo>
                <a:lnTo>
                  <a:pt x="2383438" y="665768"/>
                </a:lnTo>
                <a:lnTo>
                  <a:pt x="2385351" y="667673"/>
                </a:lnTo>
                <a:lnTo>
                  <a:pt x="2388538" y="668626"/>
                </a:lnTo>
                <a:lnTo>
                  <a:pt x="2385670" y="670213"/>
                </a:lnTo>
                <a:lnTo>
                  <a:pt x="2383438" y="671801"/>
                </a:lnTo>
                <a:lnTo>
                  <a:pt x="2381207" y="672436"/>
                </a:lnTo>
                <a:lnTo>
                  <a:pt x="2378658" y="673071"/>
                </a:lnTo>
                <a:lnTo>
                  <a:pt x="2376426" y="673388"/>
                </a:lnTo>
                <a:lnTo>
                  <a:pt x="2374514" y="673388"/>
                </a:lnTo>
                <a:lnTo>
                  <a:pt x="2371964" y="673071"/>
                </a:lnTo>
                <a:lnTo>
                  <a:pt x="2370052" y="672436"/>
                </a:lnTo>
                <a:lnTo>
                  <a:pt x="2366227" y="671166"/>
                </a:lnTo>
                <a:lnTo>
                  <a:pt x="2362084" y="668943"/>
                </a:lnTo>
                <a:lnTo>
                  <a:pt x="2354753" y="664181"/>
                </a:lnTo>
                <a:lnTo>
                  <a:pt x="2351885" y="664816"/>
                </a:lnTo>
                <a:lnTo>
                  <a:pt x="2349335" y="665768"/>
                </a:lnTo>
                <a:lnTo>
                  <a:pt x="2347422" y="666721"/>
                </a:lnTo>
                <a:lnTo>
                  <a:pt x="2346466" y="668308"/>
                </a:lnTo>
                <a:lnTo>
                  <a:pt x="2345829" y="669261"/>
                </a:lnTo>
                <a:lnTo>
                  <a:pt x="2345511" y="670531"/>
                </a:lnTo>
                <a:lnTo>
                  <a:pt x="2345829" y="671483"/>
                </a:lnTo>
                <a:lnTo>
                  <a:pt x="2346466" y="672753"/>
                </a:lnTo>
                <a:lnTo>
                  <a:pt x="2348697" y="675611"/>
                </a:lnTo>
                <a:lnTo>
                  <a:pt x="2351566" y="677833"/>
                </a:lnTo>
                <a:lnTo>
                  <a:pt x="2357940" y="683231"/>
                </a:lnTo>
                <a:lnTo>
                  <a:pt x="2362721" y="682278"/>
                </a:lnTo>
                <a:lnTo>
                  <a:pt x="2367183" y="681008"/>
                </a:lnTo>
                <a:lnTo>
                  <a:pt x="2374514" y="678786"/>
                </a:lnTo>
                <a:lnTo>
                  <a:pt x="2378021" y="678151"/>
                </a:lnTo>
                <a:lnTo>
                  <a:pt x="2381845" y="677833"/>
                </a:lnTo>
                <a:lnTo>
                  <a:pt x="2385670" y="678151"/>
                </a:lnTo>
                <a:lnTo>
                  <a:pt x="2388219" y="678786"/>
                </a:lnTo>
                <a:lnTo>
                  <a:pt x="2390132" y="679421"/>
                </a:lnTo>
                <a:lnTo>
                  <a:pt x="2385988" y="681008"/>
                </a:lnTo>
                <a:lnTo>
                  <a:pt x="2383120" y="682913"/>
                </a:lnTo>
                <a:lnTo>
                  <a:pt x="2381207" y="684501"/>
                </a:lnTo>
                <a:lnTo>
                  <a:pt x="2379614" y="686088"/>
                </a:lnTo>
                <a:lnTo>
                  <a:pt x="2378658" y="687993"/>
                </a:lnTo>
                <a:lnTo>
                  <a:pt x="2378658" y="689898"/>
                </a:lnTo>
                <a:lnTo>
                  <a:pt x="2378976" y="691803"/>
                </a:lnTo>
                <a:lnTo>
                  <a:pt x="2379614" y="693391"/>
                </a:lnTo>
                <a:lnTo>
                  <a:pt x="2382482" y="697518"/>
                </a:lnTo>
                <a:lnTo>
                  <a:pt x="2385032" y="701963"/>
                </a:lnTo>
                <a:lnTo>
                  <a:pt x="2386307" y="704503"/>
                </a:lnTo>
                <a:lnTo>
                  <a:pt x="2387901" y="706726"/>
                </a:lnTo>
                <a:lnTo>
                  <a:pt x="2388857" y="709266"/>
                </a:lnTo>
                <a:lnTo>
                  <a:pt x="2389494" y="712441"/>
                </a:lnTo>
                <a:lnTo>
                  <a:pt x="2385351" y="713076"/>
                </a:lnTo>
                <a:lnTo>
                  <a:pt x="2382165" y="714028"/>
                </a:lnTo>
                <a:lnTo>
                  <a:pt x="2378976" y="714981"/>
                </a:lnTo>
                <a:lnTo>
                  <a:pt x="2376426" y="715933"/>
                </a:lnTo>
                <a:lnTo>
                  <a:pt x="2374195" y="717203"/>
                </a:lnTo>
                <a:lnTo>
                  <a:pt x="2371964" y="718473"/>
                </a:lnTo>
                <a:lnTo>
                  <a:pt x="2368777" y="721648"/>
                </a:lnTo>
                <a:lnTo>
                  <a:pt x="2365910" y="724506"/>
                </a:lnTo>
                <a:lnTo>
                  <a:pt x="2362403" y="727681"/>
                </a:lnTo>
                <a:lnTo>
                  <a:pt x="2360491" y="728951"/>
                </a:lnTo>
                <a:lnTo>
                  <a:pt x="2358578" y="730221"/>
                </a:lnTo>
                <a:lnTo>
                  <a:pt x="2356028" y="731491"/>
                </a:lnTo>
                <a:lnTo>
                  <a:pt x="2353478" y="732443"/>
                </a:lnTo>
                <a:lnTo>
                  <a:pt x="2353797" y="734348"/>
                </a:lnTo>
                <a:lnTo>
                  <a:pt x="2354753" y="735618"/>
                </a:lnTo>
                <a:lnTo>
                  <a:pt x="2355709" y="736888"/>
                </a:lnTo>
                <a:lnTo>
                  <a:pt x="2357303" y="737841"/>
                </a:lnTo>
                <a:lnTo>
                  <a:pt x="2359534" y="738793"/>
                </a:lnTo>
                <a:lnTo>
                  <a:pt x="2361446" y="739428"/>
                </a:lnTo>
                <a:lnTo>
                  <a:pt x="2366546" y="741333"/>
                </a:lnTo>
                <a:lnTo>
                  <a:pt x="2371008" y="742603"/>
                </a:lnTo>
                <a:lnTo>
                  <a:pt x="2375789" y="743873"/>
                </a:lnTo>
                <a:lnTo>
                  <a:pt x="2377701" y="744826"/>
                </a:lnTo>
                <a:lnTo>
                  <a:pt x="2379614" y="745778"/>
                </a:lnTo>
                <a:lnTo>
                  <a:pt x="2381207" y="746731"/>
                </a:lnTo>
                <a:lnTo>
                  <a:pt x="2382165" y="748318"/>
                </a:lnTo>
                <a:lnTo>
                  <a:pt x="2377701" y="747683"/>
                </a:lnTo>
                <a:lnTo>
                  <a:pt x="2373558" y="747683"/>
                </a:lnTo>
                <a:lnTo>
                  <a:pt x="2369414" y="748636"/>
                </a:lnTo>
                <a:lnTo>
                  <a:pt x="2365910" y="749906"/>
                </a:lnTo>
                <a:lnTo>
                  <a:pt x="2362403" y="751176"/>
                </a:lnTo>
                <a:lnTo>
                  <a:pt x="2359216" y="753081"/>
                </a:lnTo>
                <a:lnTo>
                  <a:pt x="2356347" y="755303"/>
                </a:lnTo>
                <a:lnTo>
                  <a:pt x="2353797" y="757843"/>
                </a:lnTo>
                <a:lnTo>
                  <a:pt x="2351566" y="760701"/>
                </a:lnTo>
                <a:lnTo>
                  <a:pt x="2349335" y="763876"/>
                </a:lnTo>
                <a:lnTo>
                  <a:pt x="2347422" y="766733"/>
                </a:lnTo>
                <a:lnTo>
                  <a:pt x="2346148" y="769908"/>
                </a:lnTo>
                <a:lnTo>
                  <a:pt x="2344873" y="773401"/>
                </a:lnTo>
                <a:lnTo>
                  <a:pt x="2343916" y="776576"/>
                </a:lnTo>
                <a:lnTo>
                  <a:pt x="2342961" y="780068"/>
                </a:lnTo>
                <a:lnTo>
                  <a:pt x="2342642" y="783243"/>
                </a:lnTo>
                <a:lnTo>
                  <a:pt x="2342323" y="786736"/>
                </a:lnTo>
                <a:lnTo>
                  <a:pt x="2342323" y="789911"/>
                </a:lnTo>
                <a:lnTo>
                  <a:pt x="2342642" y="793086"/>
                </a:lnTo>
                <a:lnTo>
                  <a:pt x="2343279" y="795943"/>
                </a:lnTo>
                <a:lnTo>
                  <a:pt x="2344554" y="798166"/>
                </a:lnTo>
                <a:lnTo>
                  <a:pt x="2345511" y="801023"/>
                </a:lnTo>
                <a:lnTo>
                  <a:pt x="2347104" y="802928"/>
                </a:lnTo>
                <a:lnTo>
                  <a:pt x="2348697" y="804516"/>
                </a:lnTo>
                <a:lnTo>
                  <a:pt x="2350291" y="805786"/>
                </a:lnTo>
                <a:lnTo>
                  <a:pt x="2352841" y="806421"/>
                </a:lnTo>
                <a:lnTo>
                  <a:pt x="2355072" y="806738"/>
                </a:lnTo>
                <a:lnTo>
                  <a:pt x="2357622" y="806738"/>
                </a:lnTo>
                <a:lnTo>
                  <a:pt x="2360809" y="806103"/>
                </a:lnTo>
                <a:lnTo>
                  <a:pt x="2363996" y="804833"/>
                </a:lnTo>
                <a:lnTo>
                  <a:pt x="2367821" y="802928"/>
                </a:lnTo>
                <a:lnTo>
                  <a:pt x="2371327" y="800706"/>
                </a:lnTo>
                <a:lnTo>
                  <a:pt x="2374195" y="799118"/>
                </a:lnTo>
                <a:lnTo>
                  <a:pt x="2375789" y="798166"/>
                </a:lnTo>
                <a:lnTo>
                  <a:pt x="2377064" y="798166"/>
                </a:lnTo>
                <a:lnTo>
                  <a:pt x="2377701" y="798483"/>
                </a:lnTo>
                <a:lnTo>
                  <a:pt x="2378021" y="799436"/>
                </a:lnTo>
                <a:lnTo>
                  <a:pt x="2378021" y="800706"/>
                </a:lnTo>
                <a:lnTo>
                  <a:pt x="2377383" y="803563"/>
                </a:lnTo>
                <a:lnTo>
                  <a:pt x="2376426" y="806738"/>
                </a:lnTo>
                <a:lnTo>
                  <a:pt x="2376108" y="808643"/>
                </a:lnTo>
                <a:lnTo>
                  <a:pt x="2376108" y="809596"/>
                </a:lnTo>
                <a:lnTo>
                  <a:pt x="2376426" y="810866"/>
                </a:lnTo>
                <a:lnTo>
                  <a:pt x="2377064" y="811183"/>
                </a:lnTo>
                <a:lnTo>
                  <a:pt x="2377701" y="811501"/>
                </a:lnTo>
                <a:lnTo>
                  <a:pt x="2375789" y="811501"/>
                </a:lnTo>
                <a:lnTo>
                  <a:pt x="2371964" y="812136"/>
                </a:lnTo>
                <a:lnTo>
                  <a:pt x="2368458" y="813406"/>
                </a:lnTo>
                <a:lnTo>
                  <a:pt x="2364952" y="815311"/>
                </a:lnTo>
                <a:lnTo>
                  <a:pt x="2362403" y="817216"/>
                </a:lnTo>
                <a:lnTo>
                  <a:pt x="2359853" y="819438"/>
                </a:lnTo>
                <a:lnTo>
                  <a:pt x="2357622" y="822613"/>
                </a:lnTo>
                <a:lnTo>
                  <a:pt x="2356028" y="825471"/>
                </a:lnTo>
                <a:lnTo>
                  <a:pt x="2356028" y="826741"/>
                </a:lnTo>
                <a:lnTo>
                  <a:pt x="2356665" y="827693"/>
                </a:lnTo>
                <a:lnTo>
                  <a:pt x="2356984" y="828646"/>
                </a:lnTo>
                <a:lnTo>
                  <a:pt x="2357940" y="829916"/>
                </a:lnTo>
                <a:lnTo>
                  <a:pt x="2360171" y="831503"/>
                </a:lnTo>
                <a:lnTo>
                  <a:pt x="2363041" y="832456"/>
                </a:lnTo>
                <a:lnTo>
                  <a:pt x="2366546" y="833408"/>
                </a:lnTo>
                <a:lnTo>
                  <a:pt x="2369733" y="834361"/>
                </a:lnTo>
                <a:lnTo>
                  <a:pt x="2377383" y="835631"/>
                </a:lnTo>
                <a:lnTo>
                  <a:pt x="2374833" y="836266"/>
                </a:lnTo>
                <a:lnTo>
                  <a:pt x="2372283" y="837218"/>
                </a:lnTo>
                <a:lnTo>
                  <a:pt x="2370371" y="838171"/>
                </a:lnTo>
                <a:lnTo>
                  <a:pt x="2369096" y="839123"/>
                </a:lnTo>
                <a:lnTo>
                  <a:pt x="2367821" y="840393"/>
                </a:lnTo>
                <a:lnTo>
                  <a:pt x="2366865" y="841663"/>
                </a:lnTo>
                <a:lnTo>
                  <a:pt x="2366546" y="842933"/>
                </a:lnTo>
                <a:lnTo>
                  <a:pt x="2366227" y="844521"/>
                </a:lnTo>
                <a:lnTo>
                  <a:pt x="2365910" y="847696"/>
                </a:lnTo>
                <a:lnTo>
                  <a:pt x="2366546" y="850871"/>
                </a:lnTo>
                <a:lnTo>
                  <a:pt x="2368140" y="857856"/>
                </a:lnTo>
                <a:lnTo>
                  <a:pt x="2373877" y="858173"/>
                </a:lnTo>
                <a:lnTo>
                  <a:pt x="2375789" y="857856"/>
                </a:lnTo>
                <a:lnTo>
                  <a:pt x="2377383" y="857538"/>
                </a:lnTo>
                <a:lnTo>
                  <a:pt x="2378976" y="857221"/>
                </a:lnTo>
                <a:lnTo>
                  <a:pt x="2379932" y="856586"/>
                </a:lnTo>
                <a:lnTo>
                  <a:pt x="2381526" y="855316"/>
                </a:lnTo>
                <a:lnTo>
                  <a:pt x="2382482" y="853728"/>
                </a:lnTo>
                <a:lnTo>
                  <a:pt x="2383120" y="852141"/>
                </a:lnTo>
                <a:lnTo>
                  <a:pt x="2384395" y="850236"/>
                </a:lnTo>
                <a:lnTo>
                  <a:pt x="2385032" y="849918"/>
                </a:lnTo>
                <a:lnTo>
                  <a:pt x="2385988" y="849283"/>
                </a:lnTo>
                <a:lnTo>
                  <a:pt x="2389813" y="850236"/>
                </a:lnTo>
                <a:lnTo>
                  <a:pt x="2391725" y="851823"/>
                </a:lnTo>
                <a:lnTo>
                  <a:pt x="2392363" y="852458"/>
                </a:lnTo>
                <a:lnTo>
                  <a:pt x="2392363" y="852776"/>
                </a:lnTo>
                <a:lnTo>
                  <a:pt x="2392363" y="853411"/>
                </a:lnTo>
                <a:lnTo>
                  <a:pt x="2392363" y="854046"/>
                </a:lnTo>
                <a:lnTo>
                  <a:pt x="2391088" y="854998"/>
                </a:lnTo>
                <a:lnTo>
                  <a:pt x="2389175" y="855951"/>
                </a:lnTo>
                <a:lnTo>
                  <a:pt x="2383438" y="857856"/>
                </a:lnTo>
                <a:lnTo>
                  <a:pt x="2376746" y="860078"/>
                </a:lnTo>
                <a:lnTo>
                  <a:pt x="2370371" y="861983"/>
                </a:lnTo>
                <a:lnTo>
                  <a:pt x="2367502" y="862936"/>
                </a:lnTo>
                <a:lnTo>
                  <a:pt x="2365271" y="863888"/>
                </a:lnTo>
                <a:lnTo>
                  <a:pt x="2363677" y="865158"/>
                </a:lnTo>
                <a:lnTo>
                  <a:pt x="2363359" y="865793"/>
                </a:lnTo>
                <a:lnTo>
                  <a:pt x="2363041" y="866428"/>
                </a:lnTo>
                <a:lnTo>
                  <a:pt x="2366546" y="867063"/>
                </a:lnTo>
                <a:lnTo>
                  <a:pt x="2370689" y="868016"/>
                </a:lnTo>
                <a:lnTo>
                  <a:pt x="2379614" y="870873"/>
                </a:lnTo>
                <a:lnTo>
                  <a:pt x="2384076" y="871826"/>
                </a:lnTo>
                <a:lnTo>
                  <a:pt x="2386944" y="872461"/>
                </a:lnTo>
                <a:lnTo>
                  <a:pt x="2388235" y="872461"/>
                </a:lnTo>
                <a:lnTo>
                  <a:pt x="2389188" y="871508"/>
                </a:lnTo>
                <a:lnTo>
                  <a:pt x="2388871" y="872302"/>
                </a:lnTo>
                <a:lnTo>
                  <a:pt x="2388553" y="872699"/>
                </a:lnTo>
                <a:lnTo>
                  <a:pt x="2387760" y="873029"/>
                </a:lnTo>
                <a:lnTo>
                  <a:pt x="2383757" y="875953"/>
                </a:lnTo>
                <a:lnTo>
                  <a:pt x="2375152" y="882621"/>
                </a:lnTo>
                <a:lnTo>
                  <a:pt x="2370052" y="886431"/>
                </a:lnTo>
                <a:lnTo>
                  <a:pt x="2365271" y="890558"/>
                </a:lnTo>
                <a:lnTo>
                  <a:pt x="2361446" y="894686"/>
                </a:lnTo>
                <a:lnTo>
                  <a:pt x="2357622" y="899448"/>
                </a:lnTo>
                <a:lnTo>
                  <a:pt x="2356028" y="901671"/>
                </a:lnTo>
                <a:lnTo>
                  <a:pt x="2355072" y="903893"/>
                </a:lnTo>
                <a:lnTo>
                  <a:pt x="2354116" y="906116"/>
                </a:lnTo>
                <a:lnTo>
                  <a:pt x="2353797" y="908338"/>
                </a:lnTo>
                <a:lnTo>
                  <a:pt x="2353797" y="910878"/>
                </a:lnTo>
                <a:lnTo>
                  <a:pt x="2353797" y="913101"/>
                </a:lnTo>
                <a:lnTo>
                  <a:pt x="2354753" y="915006"/>
                </a:lnTo>
                <a:lnTo>
                  <a:pt x="2355709" y="917228"/>
                </a:lnTo>
                <a:lnTo>
                  <a:pt x="2357303" y="919451"/>
                </a:lnTo>
                <a:lnTo>
                  <a:pt x="2359853" y="921356"/>
                </a:lnTo>
                <a:lnTo>
                  <a:pt x="2362721" y="923261"/>
                </a:lnTo>
                <a:lnTo>
                  <a:pt x="2366227" y="924848"/>
                </a:lnTo>
                <a:lnTo>
                  <a:pt x="2370371" y="926753"/>
                </a:lnTo>
                <a:lnTo>
                  <a:pt x="2375152" y="928341"/>
                </a:lnTo>
                <a:lnTo>
                  <a:pt x="2380890" y="929928"/>
                </a:lnTo>
                <a:lnTo>
                  <a:pt x="2386944" y="931198"/>
                </a:lnTo>
                <a:lnTo>
                  <a:pt x="2384076" y="931833"/>
                </a:lnTo>
                <a:lnTo>
                  <a:pt x="2381845" y="933103"/>
                </a:lnTo>
                <a:lnTo>
                  <a:pt x="2379932" y="934056"/>
                </a:lnTo>
                <a:lnTo>
                  <a:pt x="2378658" y="935326"/>
                </a:lnTo>
                <a:lnTo>
                  <a:pt x="2376426" y="937866"/>
                </a:lnTo>
                <a:lnTo>
                  <a:pt x="2374514" y="941041"/>
                </a:lnTo>
                <a:lnTo>
                  <a:pt x="2373239" y="941993"/>
                </a:lnTo>
                <a:lnTo>
                  <a:pt x="2371327" y="943263"/>
                </a:lnTo>
                <a:lnTo>
                  <a:pt x="2369733" y="944216"/>
                </a:lnTo>
                <a:lnTo>
                  <a:pt x="2367183" y="945168"/>
                </a:lnTo>
                <a:lnTo>
                  <a:pt x="2363996" y="945803"/>
                </a:lnTo>
                <a:lnTo>
                  <a:pt x="2360491" y="946121"/>
                </a:lnTo>
                <a:lnTo>
                  <a:pt x="2355709" y="946438"/>
                </a:lnTo>
                <a:lnTo>
                  <a:pt x="2350291" y="946121"/>
                </a:lnTo>
                <a:lnTo>
                  <a:pt x="2354116" y="950248"/>
                </a:lnTo>
                <a:lnTo>
                  <a:pt x="2357622" y="953741"/>
                </a:lnTo>
                <a:lnTo>
                  <a:pt x="2360809" y="956916"/>
                </a:lnTo>
                <a:lnTo>
                  <a:pt x="2361766" y="958186"/>
                </a:lnTo>
                <a:lnTo>
                  <a:pt x="2362721" y="959456"/>
                </a:lnTo>
                <a:lnTo>
                  <a:pt x="2362721" y="960408"/>
                </a:lnTo>
                <a:lnTo>
                  <a:pt x="2362721" y="961361"/>
                </a:lnTo>
                <a:lnTo>
                  <a:pt x="2362084" y="962631"/>
                </a:lnTo>
                <a:lnTo>
                  <a:pt x="2360491" y="963583"/>
                </a:lnTo>
                <a:lnTo>
                  <a:pt x="2358578" y="964218"/>
                </a:lnTo>
                <a:lnTo>
                  <a:pt x="2355391" y="964536"/>
                </a:lnTo>
                <a:lnTo>
                  <a:pt x="2347104" y="965488"/>
                </a:lnTo>
                <a:lnTo>
                  <a:pt x="2348380" y="966758"/>
                </a:lnTo>
                <a:lnTo>
                  <a:pt x="2349653" y="968028"/>
                </a:lnTo>
                <a:lnTo>
                  <a:pt x="2350610" y="969933"/>
                </a:lnTo>
                <a:lnTo>
                  <a:pt x="2351885" y="971203"/>
                </a:lnTo>
                <a:lnTo>
                  <a:pt x="2352841" y="974060"/>
                </a:lnTo>
                <a:lnTo>
                  <a:pt x="2353159" y="977236"/>
                </a:lnTo>
                <a:lnTo>
                  <a:pt x="2353159" y="980093"/>
                </a:lnTo>
                <a:lnTo>
                  <a:pt x="2352841" y="982951"/>
                </a:lnTo>
                <a:lnTo>
                  <a:pt x="2352203" y="988983"/>
                </a:lnTo>
                <a:lnTo>
                  <a:pt x="2352203" y="991841"/>
                </a:lnTo>
                <a:lnTo>
                  <a:pt x="2352522" y="994381"/>
                </a:lnTo>
                <a:lnTo>
                  <a:pt x="2353478" y="996286"/>
                </a:lnTo>
                <a:lnTo>
                  <a:pt x="2354116" y="997556"/>
                </a:lnTo>
                <a:lnTo>
                  <a:pt x="2355072" y="998191"/>
                </a:lnTo>
                <a:lnTo>
                  <a:pt x="2356347" y="999460"/>
                </a:lnTo>
                <a:lnTo>
                  <a:pt x="2357622" y="1000413"/>
                </a:lnTo>
                <a:lnTo>
                  <a:pt x="2361446" y="1001683"/>
                </a:lnTo>
                <a:lnTo>
                  <a:pt x="2366865" y="1002318"/>
                </a:lnTo>
                <a:lnTo>
                  <a:pt x="2373239" y="1002953"/>
                </a:lnTo>
                <a:lnTo>
                  <a:pt x="2372602" y="1003906"/>
                </a:lnTo>
                <a:lnTo>
                  <a:pt x="2371646" y="1004858"/>
                </a:lnTo>
                <a:lnTo>
                  <a:pt x="2367821" y="1007081"/>
                </a:lnTo>
                <a:lnTo>
                  <a:pt x="2363041" y="1009303"/>
                </a:lnTo>
                <a:lnTo>
                  <a:pt x="2358897" y="1011526"/>
                </a:lnTo>
                <a:lnTo>
                  <a:pt x="2356984" y="1012478"/>
                </a:lnTo>
                <a:lnTo>
                  <a:pt x="2356028" y="1013431"/>
                </a:lnTo>
                <a:lnTo>
                  <a:pt x="2355391" y="1014383"/>
                </a:lnTo>
                <a:lnTo>
                  <a:pt x="2355391" y="1015018"/>
                </a:lnTo>
                <a:lnTo>
                  <a:pt x="2355709" y="1015336"/>
                </a:lnTo>
                <a:lnTo>
                  <a:pt x="2356984" y="1015971"/>
                </a:lnTo>
                <a:lnTo>
                  <a:pt x="2359853" y="1016288"/>
                </a:lnTo>
                <a:lnTo>
                  <a:pt x="2363359" y="1016606"/>
                </a:lnTo>
                <a:lnTo>
                  <a:pt x="2368777" y="1016923"/>
                </a:lnTo>
                <a:lnTo>
                  <a:pt x="2362403" y="1017241"/>
                </a:lnTo>
                <a:lnTo>
                  <a:pt x="2356665" y="1017876"/>
                </a:lnTo>
                <a:lnTo>
                  <a:pt x="2352522" y="1018828"/>
                </a:lnTo>
                <a:lnTo>
                  <a:pt x="2348380" y="1020098"/>
                </a:lnTo>
                <a:lnTo>
                  <a:pt x="2345511" y="1022003"/>
                </a:lnTo>
                <a:lnTo>
                  <a:pt x="2342961" y="1023908"/>
                </a:lnTo>
                <a:lnTo>
                  <a:pt x="2341367" y="1025813"/>
                </a:lnTo>
                <a:lnTo>
                  <a:pt x="2340092" y="1028036"/>
                </a:lnTo>
                <a:lnTo>
                  <a:pt x="2339136" y="1030576"/>
                </a:lnTo>
                <a:lnTo>
                  <a:pt x="2338498" y="1032798"/>
                </a:lnTo>
                <a:lnTo>
                  <a:pt x="2337542" y="1037878"/>
                </a:lnTo>
                <a:lnTo>
                  <a:pt x="2336586" y="1043276"/>
                </a:lnTo>
                <a:lnTo>
                  <a:pt x="2335630" y="1045498"/>
                </a:lnTo>
                <a:lnTo>
                  <a:pt x="2334992" y="1047720"/>
                </a:lnTo>
                <a:lnTo>
                  <a:pt x="2332761" y="1046768"/>
                </a:lnTo>
                <a:lnTo>
                  <a:pt x="2330850" y="1045816"/>
                </a:lnTo>
                <a:lnTo>
                  <a:pt x="2329256" y="1044545"/>
                </a:lnTo>
                <a:lnTo>
                  <a:pt x="2327661" y="1043276"/>
                </a:lnTo>
                <a:lnTo>
                  <a:pt x="2326706" y="1041688"/>
                </a:lnTo>
                <a:lnTo>
                  <a:pt x="2326068" y="1040418"/>
                </a:lnTo>
                <a:lnTo>
                  <a:pt x="2325749" y="1039148"/>
                </a:lnTo>
                <a:lnTo>
                  <a:pt x="2325431" y="1037878"/>
                </a:lnTo>
                <a:lnTo>
                  <a:pt x="2325431" y="1035020"/>
                </a:lnTo>
                <a:lnTo>
                  <a:pt x="2325749" y="1032163"/>
                </a:lnTo>
                <a:lnTo>
                  <a:pt x="2327343" y="1026448"/>
                </a:lnTo>
                <a:lnTo>
                  <a:pt x="2327661" y="1023591"/>
                </a:lnTo>
                <a:lnTo>
                  <a:pt x="2327981" y="1020733"/>
                </a:lnTo>
                <a:lnTo>
                  <a:pt x="2327661" y="1018193"/>
                </a:lnTo>
                <a:lnTo>
                  <a:pt x="2327024" y="1016923"/>
                </a:lnTo>
                <a:lnTo>
                  <a:pt x="2326386" y="1015653"/>
                </a:lnTo>
                <a:lnTo>
                  <a:pt x="2325431" y="1014701"/>
                </a:lnTo>
                <a:lnTo>
                  <a:pt x="2324155" y="1013113"/>
                </a:lnTo>
                <a:lnTo>
                  <a:pt x="2322562" y="1012161"/>
                </a:lnTo>
                <a:lnTo>
                  <a:pt x="2320331" y="1011208"/>
                </a:lnTo>
                <a:lnTo>
                  <a:pt x="2318100" y="1010256"/>
                </a:lnTo>
                <a:lnTo>
                  <a:pt x="2315550" y="1009303"/>
                </a:lnTo>
                <a:lnTo>
                  <a:pt x="2308538" y="1007716"/>
                </a:lnTo>
                <a:lnTo>
                  <a:pt x="2308538" y="1005493"/>
                </a:lnTo>
                <a:lnTo>
                  <a:pt x="2308857" y="1003906"/>
                </a:lnTo>
                <a:lnTo>
                  <a:pt x="2309494" y="1003271"/>
                </a:lnTo>
                <a:lnTo>
                  <a:pt x="2310451" y="1002635"/>
                </a:lnTo>
                <a:lnTo>
                  <a:pt x="2311406" y="1002635"/>
                </a:lnTo>
                <a:lnTo>
                  <a:pt x="2313001" y="1002953"/>
                </a:lnTo>
                <a:lnTo>
                  <a:pt x="2316825" y="1004223"/>
                </a:lnTo>
                <a:lnTo>
                  <a:pt x="2320968" y="1005811"/>
                </a:lnTo>
                <a:lnTo>
                  <a:pt x="2325749" y="1008033"/>
                </a:lnTo>
                <a:lnTo>
                  <a:pt x="2330530" y="1009303"/>
                </a:lnTo>
                <a:lnTo>
                  <a:pt x="2332761" y="1009621"/>
                </a:lnTo>
                <a:lnTo>
                  <a:pt x="2334992" y="1009621"/>
                </a:lnTo>
                <a:lnTo>
                  <a:pt x="2333717" y="995968"/>
                </a:lnTo>
                <a:lnTo>
                  <a:pt x="2333080" y="989936"/>
                </a:lnTo>
                <a:lnTo>
                  <a:pt x="2332442" y="984538"/>
                </a:lnTo>
                <a:lnTo>
                  <a:pt x="2330850" y="978823"/>
                </a:lnTo>
                <a:lnTo>
                  <a:pt x="2329892" y="975648"/>
                </a:lnTo>
                <a:lnTo>
                  <a:pt x="2328299" y="973108"/>
                </a:lnTo>
                <a:lnTo>
                  <a:pt x="2326706" y="970251"/>
                </a:lnTo>
                <a:lnTo>
                  <a:pt x="2325112" y="967076"/>
                </a:lnTo>
                <a:lnTo>
                  <a:pt x="2322881" y="963901"/>
                </a:lnTo>
                <a:lnTo>
                  <a:pt x="2320012" y="960725"/>
                </a:lnTo>
                <a:lnTo>
                  <a:pt x="2316825" y="967393"/>
                </a:lnTo>
                <a:lnTo>
                  <a:pt x="2313001" y="974378"/>
                </a:lnTo>
                <a:lnTo>
                  <a:pt x="2306307" y="988666"/>
                </a:lnTo>
                <a:lnTo>
                  <a:pt x="2302801" y="995968"/>
                </a:lnTo>
                <a:lnTo>
                  <a:pt x="2298976" y="1002953"/>
                </a:lnTo>
                <a:lnTo>
                  <a:pt x="2294833" y="1009621"/>
                </a:lnTo>
                <a:lnTo>
                  <a:pt x="2290370" y="1016288"/>
                </a:lnTo>
                <a:lnTo>
                  <a:pt x="2287821" y="1015971"/>
                </a:lnTo>
                <a:lnTo>
                  <a:pt x="2285908" y="1015336"/>
                </a:lnTo>
                <a:lnTo>
                  <a:pt x="2284315" y="1014383"/>
                </a:lnTo>
                <a:lnTo>
                  <a:pt x="2283360" y="1012796"/>
                </a:lnTo>
                <a:lnTo>
                  <a:pt x="2282402" y="1011843"/>
                </a:lnTo>
                <a:lnTo>
                  <a:pt x="2281765" y="1010573"/>
                </a:lnTo>
                <a:lnTo>
                  <a:pt x="2280490" y="1008033"/>
                </a:lnTo>
                <a:lnTo>
                  <a:pt x="2279853" y="1006763"/>
                </a:lnTo>
                <a:lnTo>
                  <a:pt x="2278896" y="1005176"/>
                </a:lnTo>
                <a:lnTo>
                  <a:pt x="2277621" y="1004223"/>
                </a:lnTo>
                <a:lnTo>
                  <a:pt x="2275391" y="1003588"/>
                </a:lnTo>
                <a:lnTo>
                  <a:pt x="2273159" y="1002953"/>
                </a:lnTo>
                <a:lnTo>
                  <a:pt x="2270291" y="1002953"/>
                </a:lnTo>
                <a:lnTo>
                  <a:pt x="2266466" y="1002953"/>
                </a:lnTo>
                <a:lnTo>
                  <a:pt x="2261686" y="1003588"/>
                </a:lnTo>
                <a:lnTo>
                  <a:pt x="2264555" y="1002635"/>
                </a:lnTo>
                <a:lnTo>
                  <a:pt x="2266785" y="1001683"/>
                </a:lnTo>
                <a:lnTo>
                  <a:pt x="2268697" y="1000731"/>
                </a:lnTo>
                <a:lnTo>
                  <a:pt x="2270609" y="999778"/>
                </a:lnTo>
                <a:lnTo>
                  <a:pt x="2271884" y="998191"/>
                </a:lnTo>
                <a:lnTo>
                  <a:pt x="2272841" y="997238"/>
                </a:lnTo>
                <a:lnTo>
                  <a:pt x="2273478" y="995968"/>
                </a:lnTo>
                <a:lnTo>
                  <a:pt x="2274115" y="994698"/>
                </a:lnTo>
                <a:lnTo>
                  <a:pt x="2274434" y="992158"/>
                </a:lnTo>
                <a:lnTo>
                  <a:pt x="2274434" y="988983"/>
                </a:lnTo>
                <a:lnTo>
                  <a:pt x="2273797" y="986443"/>
                </a:lnTo>
                <a:lnTo>
                  <a:pt x="2272841" y="983268"/>
                </a:lnTo>
                <a:lnTo>
                  <a:pt x="2271566" y="978188"/>
                </a:lnTo>
                <a:lnTo>
                  <a:pt x="2271247" y="975648"/>
                </a:lnTo>
                <a:lnTo>
                  <a:pt x="2271247" y="973426"/>
                </a:lnTo>
                <a:lnTo>
                  <a:pt x="2271884" y="972156"/>
                </a:lnTo>
                <a:lnTo>
                  <a:pt x="2272203" y="971521"/>
                </a:lnTo>
                <a:lnTo>
                  <a:pt x="2273159" y="970568"/>
                </a:lnTo>
                <a:lnTo>
                  <a:pt x="2274115" y="969616"/>
                </a:lnTo>
                <a:lnTo>
                  <a:pt x="2275709" y="968663"/>
                </a:lnTo>
                <a:lnTo>
                  <a:pt x="2277621" y="968028"/>
                </a:lnTo>
                <a:lnTo>
                  <a:pt x="2281765" y="967393"/>
                </a:lnTo>
                <a:lnTo>
                  <a:pt x="2281765" y="966441"/>
                </a:lnTo>
                <a:lnTo>
                  <a:pt x="2281446" y="965806"/>
                </a:lnTo>
                <a:lnTo>
                  <a:pt x="2280490" y="964536"/>
                </a:lnTo>
                <a:lnTo>
                  <a:pt x="2279216" y="963266"/>
                </a:lnTo>
                <a:lnTo>
                  <a:pt x="2277621" y="962313"/>
                </a:lnTo>
                <a:lnTo>
                  <a:pt x="2276028" y="961043"/>
                </a:lnTo>
                <a:lnTo>
                  <a:pt x="2274753" y="959773"/>
                </a:lnTo>
                <a:lnTo>
                  <a:pt x="2273797" y="958503"/>
                </a:lnTo>
                <a:lnTo>
                  <a:pt x="2273797" y="957551"/>
                </a:lnTo>
                <a:lnTo>
                  <a:pt x="2273797" y="956598"/>
                </a:lnTo>
                <a:lnTo>
                  <a:pt x="2271884" y="956916"/>
                </a:lnTo>
                <a:lnTo>
                  <a:pt x="2270291" y="957233"/>
                </a:lnTo>
                <a:lnTo>
                  <a:pt x="2269335" y="957868"/>
                </a:lnTo>
                <a:lnTo>
                  <a:pt x="2268697" y="958821"/>
                </a:lnTo>
                <a:lnTo>
                  <a:pt x="2268378" y="960408"/>
                </a:lnTo>
                <a:lnTo>
                  <a:pt x="2268378" y="961361"/>
                </a:lnTo>
                <a:lnTo>
                  <a:pt x="2268060" y="962313"/>
                </a:lnTo>
                <a:lnTo>
                  <a:pt x="2264872" y="960408"/>
                </a:lnTo>
                <a:lnTo>
                  <a:pt x="2262961" y="959138"/>
                </a:lnTo>
                <a:lnTo>
                  <a:pt x="2262004" y="958186"/>
                </a:lnTo>
                <a:lnTo>
                  <a:pt x="2261686" y="957551"/>
                </a:lnTo>
                <a:lnTo>
                  <a:pt x="2261686" y="956598"/>
                </a:lnTo>
                <a:lnTo>
                  <a:pt x="2261686" y="955963"/>
                </a:lnTo>
                <a:lnTo>
                  <a:pt x="2262961" y="954058"/>
                </a:lnTo>
                <a:lnTo>
                  <a:pt x="2264555" y="952471"/>
                </a:lnTo>
                <a:lnTo>
                  <a:pt x="2266785" y="950883"/>
                </a:lnTo>
                <a:lnTo>
                  <a:pt x="2269016" y="949296"/>
                </a:lnTo>
                <a:lnTo>
                  <a:pt x="2274434" y="945803"/>
                </a:lnTo>
                <a:lnTo>
                  <a:pt x="2276984" y="944216"/>
                </a:lnTo>
                <a:lnTo>
                  <a:pt x="2279534" y="942311"/>
                </a:lnTo>
                <a:lnTo>
                  <a:pt x="2281446" y="940406"/>
                </a:lnTo>
                <a:lnTo>
                  <a:pt x="2282721" y="938501"/>
                </a:lnTo>
                <a:lnTo>
                  <a:pt x="2283040" y="937548"/>
                </a:lnTo>
                <a:lnTo>
                  <a:pt x="2283040" y="936596"/>
                </a:lnTo>
                <a:lnTo>
                  <a:pt x="2283040" y="935643"/>
                </a:lnTo>
                <a:lnTo>
                  <a:pt x="2282721" y="934691"/>
                </a:lnTo>
                <a:lnTo>
                  <a:pt x="2275391" y="934691"/>
                </a:lnTo>
                <a:lnTo>
                  <a:pt x="2269653" y="934373"/>
                </a:lnTo>
                <a:lnTo>
                  <a:pt x="2265191" y="933421"/>
                </a:lnTo>
                <a:lnTo>
                  <a:pt x="2263598" y="933103"/>
                </a:lnTo>
                <a:lnTo>
                  <a:pt x="2261686" y="931833"/>
                </a:lnTo>
                <a:lnTo>
                  <a:pt x="2260411" y="931198"/>
                </a:lnTo>
                <a:lnTo>
                  <a:pt x="2259454" y="930246"/>
                </a:lnTo>
                <a:lnTo>
                  <a:pt x="2258817" y="928976"/>
                </a:lnTo>
                <a:lnTo>
                  <a:pt x="2258179" y="928023"/>
                </a:lnTo>
                <a:lnTo>
                  <a:pt x="2257223" y="925483"/>
                </a:lnTo>
                <a:lnTo>
                  <a:pt x="2256586" y="922626"/>
                </a:lnTo>
                <a:lnTo>
                  <a:pt x="2255948" y="916276"/>
                </a:lnTo>
                <a:lnTo>
                  <a:pt x="2255629" y="913101"/>
                </a:lnTo>
                <a:lnTo>
                  <a:pt x="2254354" y="909608"/>
                </a:lnTo>
                <a:lnTo>
                  <a:pt x="2253080" y="906433"/>
                </a:lnTo>
                <a:lnTo>
                  <a:pt x="2251167" y="903576"/>
                </a:lnTo>
                <a:lnTo>
                  <a:pt x="2249892" y="901671"/>
                </a:lnTo>
                <a:lnTo>
                  <a:pt x="2248300" y="900083"/>
                </a:lnTo>
                <a:lnTo>
                  <a:pt x="2246068" y="898813"/>
                </a:lnTo>
                <a:lnTo>
                  <a:pt x="2243836" y="897543"/>
                </a:lnTo>
                <a:lnTo>
                  <a:pt x="2247980" y="897543"/>
                </a:lnTo>
                <a:lnTo>
                  <a:pt x="2251167" y="898178"/>
                </a:lnTo>
                <a:lnTo>
                  <a:pt x="2253717" y="899131"/>
                </a:lnTo>
                <a:lnTo>
                  <a:pt x="2256267" y="900401"/>
                </a:lnTo>
                <a:lnTo>
                  <a:pt x="2257542" y="901671"/>
                </a:lnTo>
                <a:lnTo>
                  <a:pt x="2258498" y="903576"/>
                </a:lnTo>
                <a:lnTo>
                  <a:pt x="2258817" y="905481"/>
                </a:lnTo>
                <a:lnTo>
                  <a:pt x="2258817" y="907703"/>
                </a:lnTo>
                <a:lnTo>
                  <a:pt x="2260411" y="907068"/>
                </a:lnTo>
                <a:lnTo>
                  <a:pt x="2261686" y="906116"/>
                </a:lnTo>
                <a:lnTo>
                  <a:pt x="2262961" y="905163"/>
                </a:lnTo>
                <a:lnTo>
                  <a:pt x="2263916" y="903893"/>
                </a:lnTo>
                <a:lnTo>
                  <a:pt x="2265191" y="901353"/>
                </a:lnTo>
                <a:lnTo>
                  <a:pt x="2266147" y="899131"/>
                </a:lnTo>
                <a:lnTo>
                  <a:pt x="2267422" y="896591"/>
                </a:lnTo>
                <a:lnTo>
                  <a:pt x="2269016" y="894368"/>
                </a:lnTo>
                <a:lnTo>
                  <a:pt x="2270609" y="893416"/>
                </a:lnTo>
                <a:lnTo>
                  <a:pt x="2271884" y="892463"/>
                </a:lnTo>
                <a:lnTo>
                  <a:pt x="2273478" y="891511"/>
                </a:lnTo>
                <a:lnTo>
                  <a:pt x="2275391" y="890876"/>
                </a:lnTo>
                <a:lnTo>
                  <a:pt x="2269653" y="888971"/>
                </a:lnTo>
                <a:lnTo>
                  <a:pt x="2265510" y="886431"/>
                </a:lnTo>
                <a:lnTo>
                  <a:pt x="2261686" y="883573"/>
                </a:lnTo>
                <a:lnTo>
                  <a:pt x="2258817" y="881033"/>
                </a:lnTo>
                <a:lnTo>
                  <a:pt x="2256586" y="877858"/>
                </a:lnTo>
                <a:lnTo>
                  <a:pt x="2254354" y="874683"/>
                </a:lnTo>
                <a:lnTo>
                  <a:pt x="2253080" y="871191"/>
                </a:lnTo>
                <a:lnTo>
                  <a:pt x="2251805" y="868016"/>
                </a:lnTo>
                <a:lnTo>
                  <a:pt x="2249575" y="861031"/>
                </a:lnTo>
                <a:lnTo>
                  <a:pt x="2248300" y="857538"/>
                </a:lnTo>
                <a:lnTo>
                  <a:pt x="2246386" y="854363"/>
                </a:lnTo>
                <a:lnTo>
                  <a:pt x="2244474" y="851188"/>
                </a:lnTo>
                <a:lnTo>
                  <a:pt x="2241924" y="848331"/>
                </a:lnTo>
                <a:lnTo>
                  <a:pt x="2238737" y="845473"/>
                </a:lnTo>
                <a:lnTo>
                  <a:pt x="2234912" y="842616"/>
                </a:lnTo>
                <a:lnTo>
                  <a:pt x="2235868" y="838806"/>
                </a:lnTo>
                <a:lnTo>
                  <a:pt x="2236506" y="836901"/>
                </a:lnTo>
                <a:lnTo>
                  <a:pt x="2237781" y="834996"/>
                </a:lnTo>
                <a:lnTo>
                  <a:pt x="2238418" y="834043"/>
                </a:lnTo>
                <a:lnTo>
                  <a:pt x="2239374" y="833408"/>
                </a:lnTo>
                <a:lnTo>
                  <a:pt x="2240968" y="832773"/>
                </a:lnTo>
                <a:lnTo>
                  <a:pt x="2242562" y="832456"/>
                </a:lnTo>
                <a:lnTo>
                  <a:pt x="2246705" y="831503"/>
                </a:lnTo>
                <a:lnTo>
                  <a:pt x="2252442" y="831503"/>
                </a:lnTo>
                <a:lnTo>
                  <a:pt x="2252442" y="829916"/>
                </a:lnTo>
                <a:lnTo>
                  <a:pt x="2251805" y="828328"/>
                </a:lnTo>
                <a:lnTo>
                  <a:pt x="2250848" y="827058"/>
                </a:lnTo>
                <a:lnTo>
                  <a:pt x="2249575" y="826106"/>
                </a:lnTo>
                <a:lnTo>
                  <a:pt x="2247342" y="825471"/>
                </a:lnTo>
                <a:lnTo>
                  <a:pt x="2245431" y="824836"/>
                </a:lnTo>
                <a:lnTo>
                  <a:pt x="2241287" y="823566"/>
                </a:lnTo>
                <a:lnTo>
                  <a:pt x="2236825" y="822613"/>
                </a:lnTo>
                <a:lnTo>
                  <a:pt x="2234912" y="821343"/>
                </a:lnTo>
                <a:lnTo>
                  <a:pt x="2232681" y="820708"/>
                </a:lnTo>
                <a:lnTo>
                  <a:pt x="2231406" y="819756"/>
                </a:lnTo>
                <a:lnTo>
                  <a:pt x="2230450" y="818803"/>
                </a:lnTo>
                <a:lnTo>
                  <a:pt x="2229813" y="817216"/>
                </a:lnTo>
                <a:lnTo>
                  <a:pt x="2229813" y="815628"/>
                </a:lnTo>
                <a:lnTo>
                  <a:pt x="2235231" y="816581"/>
                </a:lnTo>
                <a:lnTo>
                  <a:pt x="2239056" y="817851"/>
                </a:lnTo>
                <a:lnTo>
                  <a:pt x="2242881" y="819438"/>
                </a:lnTo>
                <a:lnTo>
                  <a:pt x="2245749" y="821026"/>
                </a:lnTo>
                <a:lnTo>
                  <a:pt x="2251486" y="825153"/>
                </a:lnTo>
                <a:lnTo>
                  <a:pt x="2254673" y="826741"/>
                </a:lnTo>
                <a:lnTo>
                  <a:pt x="2258498" y="828328"/>
                </a:lnTo>
                <a:lnTo>
                  <a:pt x="2262961" y="826423"/>
                </a:lnTo>
                <a:lnTo>
                  <a:pt x="2265830" y="824518"/>
                </a:lnTo>
                <a:lnTo>
                  <a:pt x="2268060" y="822613"/>
                </a:lnTo>
                <a:lnTo>
                  <a:pt x="2269653" y="820708"/>
                </a:lnTo>
                <a:lnTo>
                  <a:pt x="2270609" y="819121"/>
                </a:lnTo>
                <a:lnTo>
                  <a:pt x="2270928" y="817216"/>
                </a:lnTo>
                <a:lnTo>
                  <a:pt x="2270609" y="815628"/>
                </a:lnTo>
                <a:lnTo>
                  <a:pt x="2269653" y="813723"/>
                </a:lnTo>
                <a:lnTo>
                  <a:pt x="2268060" y="810231"/>
                </a:lnTo>
                <a:lnTo>
                  <a:pt x="2266147" y="806421"/>
                </a:lnTo>
                <a:lnTo>
                  <a:pt x="2265510" y="804516"/>
                </a:lnTo>
                <a:lnTo>
                  <a:pt x="2265510" y="802611"/>
                </a:lnTo>
                <a:lnTo>
                  <a:pt x="2265510" y="800388"/>
                </a:lnTo>
                <a:lnTo>
                  <a:pt x="2266147" y="798166"/>
                </a:lnTo>
                <a:lnTo>
                  <a:pt x="2265191" y="796578"/>
                </a:lnTo>
                <a:lnTo>
                  <a:pt x="2263598" y="795308"/>
                </a:lnTo>
                <a:lnTo>
                  <a:pt x="2262004" y="794673"/>
                </a:lnTo>
                <a:lnTo>
                  <a:pt x="2260411" y="794038"/>
                </a:lnTo>
                <a:lnTo>
                  <a:pt x="2258498" y="794038"/>
                </a:lnTo>
                <a:lnTo>
                  <a:pt x="2256586" y="794038"/>
                </a:lnTo>
                <a:lnTo>
                  <a:pt x="2252442" y="794673"/>
                </a:lnTo>
                <a:lnTo>
                  <a:pt x="2247980" y="795308"/>
                </a:lnTo>
                <a:lnTo>
                  <a:pt x="2243199" y="795626"/>
                </a:lnTo>
                <a:lnTo>
                  <a:pt x="2240649" y="795626"/>
                </a:lnTo>
                <a:lnTo>
                  <a:pt x="2238099" y="795308"/>
                </a:lnTo>
                <a:lnTo>
                  <a:pt x="2235550" y="794673"/>
                </a:lnTo>
                <a:lnTo>
                  <a:pt x="2232681" y="793721"/>
                </a:lnTo>
                <a:lnTo>
                  <a:pt x="2235231" y="793086"/>
                </a:lnTo>
                <a:lnTo>
                  <a:pt x="2237143" y="791816"/>
                </a:lnTo>
                <a:lnTo>
                  <a:pt x="2238418" y="790863"/>
                </a:lnTo>
                <a:lnTo>
                  <a:pt x="2239374" y="789593"/>
                </a:lnTo>
                <a:lnTo>
                  <a:pt x="2241287" y="787053"/>
                </a:lnTo>
                <a:lnTo>
                  <a:pt x="2242562" y="784196"/>
                </a:lnTo>
                <a:lnTo>
                  <a:pt x="2243518" y="782926"/>
                </a:lnTo>
                <a:lnTo>
                  <a:pt x="2244793" y="781973"/>
                </a:lnTo>
                <a:lnTo>
                  <a:pt x="2246068" y="781021"/>
                </a:lnTo>
                <a:lnTo>
                  <a:pt x="2248617" y="780068"/>
                </a:lnTo>
                <a:lnTo>
                  <a:pt x="2250848" y="779433"/>
                </a:lnTo>
                <a:lnTo>
                  <a:pt x="2254036" y="779116"/>
                </a:lnTo>
                <a:lnTo>
                  <a:pt x="2258179" y="779116"/>
                </a:lnTo>
                <a:lnTo>
                  <a:pt x="2263279" y="779116"/>
                </a:lnTo>
                <a:lnTo>
                  <a:pt x="2261048" y="775623"/>
                </a:lnTo>
                <a:lnTo>
                  <a:pt x="2259454" y="772766"/>
                </a:lnTo>
                <a:lnTo>
                  <a:pt x="2258179" y="770543"/>
                </a:lnTo>
                <a:lnTo>
                  <a:pt x="2257542" y="768003"/>
                </a:lnTo>
                <a:lnTo>
                  <a:pt x="2257542" y="767051"/>
                </a:lnTo>
                <a:lnTo>
                  <a:pt x="2257542" y="766098"/>
                </a:lnTo>
                <a:lnTo>
                  <a:pt x="2258179" y="765146"/>
                </a:lnTo>
                <a:lnTo>
                  <a:pt x="2258817" y="764193"/>
                </a:lnTo>
                <a:lnTo>
                  <a:pt x="2261686" y="761971"/>
                </a:lnTo>
                <a:lnTo>
                  <a:pt x="2266466" y="759748"/>
                </a:lnTo>
                <a:lnTo>
                  <a:pt x="2264555" y="758478"/>
                </a:lnTo>
                <a:lnTo>
                  <a:pt x="2262641" y="757208"/>
                </a:lnTo>
                <a:lnTo>
                  <a:pt x="2260411" y="756256"/>
                </a:lnTo>
                <a:lnTo>
                  <a:pt x="2257860" y="754986"/>
                </a:lnTo>
                <a:lnTo>
                  <a:pt x="2252123" y="753398"/>
                </a:lnTo>
                <a:lnTo>
                  <a:pt x="2245431" y="752128"/>
                </a:lnTo>
                <a:lnTo>
                  <a:pt x="2242562" y="753398"/>
                </a:lnTo>
                <a:lnTo>
                  <a:pt x="2240649" y="754668"/>
                </a:lnTo>
                <a:lnTo>
                  <a:pt x="2239056" y="756256"/>
                </a:lnTo>
                <a:lnTo>
                  <a:pt x="2238737" y="757526"/>
                </a:lnTo>
                <a:lnTo>
                  <a:pt x="2238737" y="758796"/>
                </a:lnTo>
                <a:lnTo>
                  <a:pt x="2239693" y="760383"/>
                </a:lnTo>
                <a:lnTo>
                  <a:pt x="2240968" y="761653"/>
                </a:lnTo>
                <a:lnTo>
                  <a:pt x="2242243" y="763558"/>
                </a:lnTo>
                <a:lnTo>
                  <a:pt x="2245431" y="766416"/>
                </a:lnTo>
                <a:lnTo>
                  <a:pt x="2248300" y="769591"/>
                </a:lnTo>
                <a:lnTo>
                  <a:pt x="2249575" y="771496"/>
                </a:lnTo>
                <a:lnTo>
                  <a:pt x="2250211" y="773401"/>
                </a:lnTo>
                <a:lnTo>
                  <a:pt x="2250211" y="774988"/>
                </a:lnTo>
                <a:lnTo>
                  <a:pt x="2249575" y="776576"/>
                </a:lnTo>
                <a:lnTo>
                  <a:pt x="2243836" y="774036"/>
                </a:lnTo>
                <a:lnTo>
                  <a:pt x="2239056" y="771813"/>
                </a:lnTo>
                <a:lnTo>
                  <a:pt x="2235231" y="769273"/>
                </a:lnTo>
                <a:lnTo>
                  <a:pt x="2232045" y="767368"/>
                </a:lnTo>
                <a:lnTo>
                  <a:pt x="2229813" y="765463"/>
                </a:lnTo>
                <a:lnTo>
                  <a:pt x="2228219" y="763558"/>
                </a:lnTo>
                <a:lnTo>
                  <a:pt x="2227263" y="761336"/>
                </a:lnTo>
                <a:lnTo>
                  <a:pt x="2227263" y="759748"/>
                </a:lnTo>
                <a:lnTo>
                  <a:pt x="2227581" y="757843"/>
                </a:lnTo>
                <a:lnTo>
                  <a:pt x="2228538" y="755938"/>
                </a:lnTo>
                <a:lnTo>
                  <a:pt x="2229813" y="753716"/>
                </a:lnTo>
                <a:lnTo>
                  <a:pt x="2231725" y="751493"/>
                </a:lnTo>
                <a:lnTo>
                  <a:pt x="2236825" y="746731"/>
                </a:lnTo>
                <a:lnTo>
                  <a:pt x="2243518" y="741333"/>
                </a:lnTo>
                <a:lnTo>
                  <a:pt x="2248300" y="741651"/>
                </a:lnTo>
                <a:lnTo>
                  <a:pt x="2251805" y="742603"/>
                </a:lnTo>
                <a:lnTo>
                  <a:pt x="2254673" y="743873"/>
                </a:lnTo>
                <a:lnTo>
                  <a:pt x="2256586" y="745461"/>
                </a:lnTo>
                <a:lnTo>
                  <a:pt x="2257860" y="747366"/>
                </a:lnTo>
                <a:lnTo>
                  <a:pt x="2258498" y="749588"/>
                </a:lnTo>
                <a:lnTo>
                  <a:pt x="2258817" y="752128"/>
                </a:lnTo>
                <a:lnTo>
                  <a:pt x="2258817" y="754351"/>
                </a:lnTo>
                <a:lnTo>
                  <a:pt x="2263279" y="753081"/>
                </a:lnTo>
                <a:lnTo>
                  <a:pt x="2267103" y="751493"/>
                </a:lnTo>
                <a:lnTo>
                  <a:pt x="2270928" y="749271"/>
                </a:lnTo>
                <a:lnTo>
                  <a:pt x="2274115" y="746731"/>
                </a:lnTo>
                <a:lnTo>
                  <a:pt x="2276666" y="744191"/>
                </a:lnTo>
                <a:lnTo>
                  <a:pt x="2278896" y="741651"/>
                </a:lnTo>
                <a:lnTo>
                  <a:pt x="2280490" y="738793"/>
                </a:lnTo>
                <a:lnTo>
                  <a:pt x="2281446" y="735936"/>
                </a:lnTo>
                <a:lnTo>
                  <a:pt x="2281765" y="733078"/>
                </a:lnTo>
                <a:lnTo>
                  <a:pt x="2281127" y="730538"/>
                </a:lnTo>
                <a:lnTo>
                  <a:pt x="2280810" y="729268"/>
                </a:lnTo>
                <a:lnTo>
                  <a:pt x="2279853" y="727998"/>
                </a:lnTo>
                <a:lnTo>
                  <a:pt x="2278896" y="726728"/>
                </a:lnTo>
                <a:lnTo>
                  <a:pt x="2277941" y="725458"/>
                </a:lnTo>
                <a:lnTo>
                  <a:pt x="2274753" y="723236"/>
                </a:lnTo>
                <a:lnTo>
                  <a:pt x="2270609" y="721648"/>
                </a:lnTo>
                <a:lnTo>
                  <a:pt x="2265510" y="720061"/>
                </a:lnTo>
                <a:lnTo>
                  <a:pt x="2259454" y="719108"/>
                </a:lnTo>
                <a:lnTo>
                  <a:pt x="2262004" y="716886"/>
                </a:lnTo>
                <a:lnTo>
                  <a:pt x="2264555" y="715298"/>
                </a:lnTo>
                <a:lnTo>
                  <a:pt x="2266147" y="713076"/>
                </a:lnTo>
                <a:lnTo>
                  <a:pt x="2267422" y="710853"/>
                </a:lnTo>
                <a:lnTo>
                  <a:pt x="2268697" y="708631"/>
                </a:lnTo>
                <a:lnTo>
                  <a:pt x="2269335" y="706408"/>
                </a:lnTo>
                <a:lnTo>
                  <a:pt x="2269653" y="704503"/>
                </a:lnTo>
                <a:lnTo>
                  <a:pt x="2269653" y="701963"/>
                </a:lnTo>
                <a:lnTo>
                  <a:pt x="2269335" y="699423"/>
                </a:lnTo>
                <a:lnTo>
                  <a:pt x="2268697" y="697201"/>
                </a:lnTo>
                <a:lnTo>
                  <a:pt x="2268060" y="694661"/>
                </a:lnTo>
                <a:lnTo>
                  <a:pt x="2266785" y="692438"/>
                </a:lnTo>
                <a:lnTo>
                  <a:pt x="2265510" y="690216"/>
                </a:lnTo>
                <a:lnTo>
                  <a:pt x="2263916" y="687676"/>
                </a:lnTo>
                <a:lnTo>
                  <a:pt x="2259773" y="683548"/>
                </a:lnTo>
                <a:lnTo>
                  <a:pt x="2260411" y="682278"/>
                </a:lnTo>
                <a:lnTo>
                  <a:pt x="2261366" y="681008"/>
                </a:lnTo>
                <a:lnTo>
                  <a:pt x="2262641" y="680373"/>
                </a:lnTo>
                <a:lnTo>
                  <a:pt x="2263598" y="680056"/>
                </a:lnTo>
                <a:lnTo>
                  <a:pt x="2264872" y="680056"/>
                </a:lnTo>
                <a:lnTo>
                  <a:pt x="2266466" y="680056"/>
                </a:lnTo>
                <a:lnTo>
                  <a:pt x="2269653" y="681008"/>
                </a:lnTo>
                <a:lnTo>
                  <a:pt x="2273478" y="681961"/>
                </a:lnTo>
                <a:lnTo>
                  <a:pt x="2277621" y="682913"/>
                </a:lnTo>
                <a:lnTo>
                  <a:pt x="2281446" y="683231"/>
                </a:lnTo>
                <a:lnTo>
                  <a:pt x="2283677" y="683231"/>
                </a:lnTo>
                <a:lnTo>
                  <a:pt x="2285908" y="682596"/>
                </a:lnTo>
                <a:lnTo>
                  <a:pt x="2282721" y="686723"/>
                </a:lnTo>
                <a:lnTo>
                  <a:pt x="2280171" y="690851"/>
                </a:lnTo>
                <a:lnTo>
                  <a:pt x="2278896" y="694343"/>
                </a:lnTo>
                <a:lnTo>
                  <a:pt x="2277941" y="698153"/>
                </a:lnTo>
                <a:lnTo>
                  <a:pt x="2277621" y="701328"/>
                </a:lnTo>
                <a:lnTo>
                  <a:pt x="2278259" y="704821"/>
                </a:lnTo>
                <a:lnTo>
                  <a:pt x="2279216" y="707996"/>
                </a:lnTo>
                <a:lnTo>
                  <a:pt x="2280810" y="710853"/>
                </a:lnTo>
                <a:lnTo>
                  <a:pt x="2283040" y="714346"/>
                </a:lnTo>
                <a:lnTo>
                  <a:pt x="2285908" y="717203"/>
                </a:lnTo>
                <a:lnTo>
                  <a:pt x="2288777" y="720378"/>
                </a:lnTo>
                <a:lnTo>
                  <a:pt x="2292283" y="723236"/>
                </a:lnTo>
                <a:lnTo>
                  <a:pt x="2299932" y="729903"/>
                </a:lnTo>
                <a:lnTo>
                  <a:pt x="2308219" y="736571"/>
                </a:lnTo>
                <a:lnTo>
                  <a:pt x="2305351" y="736253"/>
                </a:lnTo>
                <a:lnTo>
                  <a:pt x="2302801" y="736253"/>
                </a:lnTo>
                <a:lnTo>
                  <a:pt x="2300570" y="736253"/>
                </a:lnTo>
                <a:lnTo>
                  <a:pt x="2298340" y="736571"/>
                </a:lnTo>
                <a:lnTo>
                  <a:pt x="2296426" y="737206"/>
                </a:lnTo>
                <a:lnTo>
                  <a:pt x="2295151" y="738158"/>
                </a:lnTo>
                <a:lnTo>
                  <a:pt x="2293558" y="739111"/>
                </a:lnTo>
                <a:lnTo>
                  <a:pt x="2292602" y="740063"/>
                </a:lnTo>
                <a:lnTo>
                  <a:pt x="2291327" y="741651"/>
                </a:lnTo>
                <a:lnTo>
                  <a:pt x="2290689" y="743238"/>
                </a:lnTo>
                <a:lnTo>
                  <a:pt x="2290052" y="744826"/>
                </a:lnTo>
                <a:lnTo>
                  <a:pt x="2289733" y="746413"/>
                </a:lnTo>
                <a:lnTo>
                  <a:pt x="2289414" y="750223"/>
                </a:lnTo>
                <a:lnTo>
                  <a:pt x="2289733" y="754033"/>
                </a:lnTo>
                <a:lnTo>
                  <a:pt x="2290689" y="758478"/>
                </a:lnTo>
                <a:lnTo>
                  <a:pt x="2292602" y="762288"/>
                </a:lnTo>
                <a:lnTo>
                  <a:pt x="2294514" y="766733"/>
                </a:lnTo>
                <a:lnTo>
                  <a:pt x="2296746" y="770543"/>
                </a:lnTo>
                <a:lnTo>
                  <a:pt x="2299615" y="773718"/>
                </a:lnTo>
                <a:lnTo>
                  <a:pt x="2302482" y="776576"/>
                </a:lnTo>
                <a:lnTo>
                  <a:pt x="2305669" y="779116"/>
                </a:lnTo>
                <a:lnTo>
                  <a:pt x="2307582" y="779751"/>
                </a:lnTo>
                <a:lnTo>
                  <a:pt x="2309176" y="780386"/>
                </a:lnTo>
                <a:lnTo>
                  <a:pt x="2312681" y="779433"/>
                </a:lnTo>
                <a:lnTo>
                  <a:pt x="2317143" y="778481"/>
                </a:lnTo>
                <a:lnTo>
                  <a:pt x="2322243" y="777211"/>
                </a:lnTo>
                <a:lnTo>
                  <a:pt x="2327981" y="776893"/>
                </a:lnTo>
                <a:lnTo>
                  <a:pt x="2322881" y="774671"/>
                </a:lnTo>
                <a:lnTo>
                  <a:pt x="2318737" y="772766"/>
                </a:lnTo>
                <a:lnTo>
                  <a:pt x="2315550" y="770861"/>
                </a:lnTo>
                <a:lnTo>
                  <a:pt x="2313319" y="768638"/>
                </a:lnTo>
                <a:lnTo>
                  <a:pt x="2312044" y="766733"/>
                </a:lnTo>
                <a:lnTo>
                  <a:pt x="2311088" y="765146"/>
                </a:lnTo>
                <a:lnTo>
                  <a:pt x="2310769" y="763241"/>
                </a:lnTo>
                <a:lnTo>
                  <a:pt x="2310769" y="761336"/>
                </a:lnTo>
                <a:lnTo>
                  <a:pt x="2311088" y="758161"/>
                </a:lnTo>
                <a:lnTo>
                  <a:pt x="2311088" y="756573"/>
                </a:lnTo>
                <a:lnTo>
                  <a:pt x="2310769" y="754668"/>
                </a:lnTo>
                <a:lnTo>
                  <a:pt x="2309813" y="753081"/>
                </a:lnTo>
                <a:lnTo>
                  <a:pt x="2308538" y="751493"/>
                </a:lnTo>
                <a:lnTo>
                  <a:pt x="2306307" y="749588"/>
                </a:lnTo>
                <a:lnTo>
                  <a:pt x="2303438" y="747683"/>
                </a:lnTo>
                <a:lnTo>
                  <a:pt x="2323199" y="747048"/>
                </a:lnTo>
                <a:lnTo>
                  <a:pt x="2323837" y="741333"/>
                </a:lnTo>
                <a:lnTo>
                  <a:pt x="2324155" y="735618"/>
                </a:lnTo>
                <a:lnTo>
                  <a:pt x="2324155" y="732761"/>
                </a:lnTo>
                <a:lnTo>
                  <a:pt x="2324155" y="730538"/>
                </a:lnTo>
                <a:lnTo>
                  <a:pt x="2323518" y="728316"/>
                </a:lnTo>
                <a:lnTo>
                  <a:pt x="2322881" y="725776"/>
                </a:lnTo>
                <a:lnTo>
                  <a:pt x="2320968" y="723871"/>
                </a:lnTo>
                <a:lnTo>
                  <a:pt x="2319056" y="721966"/>
                </a:lnTo>
                <a:lnTo>
                  <a:pt x="2316825" y="720378"/>
                </a:lnTo>
                <a:lnTo>
                  <a:pt x="2313319" y="718473"/>
                </a:lnTo>
                <a:lnTo>
                  <a:pt x="2309494" y="717203"/>
                </a:lnTo>
                <a:lnTo>
                  <a:pt x="2304394" y="716251"/>
                </a:lnTo>
                <a:lnTo>
                  <a:pt x="2298340" y="715616"/>
                </a:lnTo>
                <a:lnTo>
                  <a:pt x="2291327" y="715298"/>
                </a:lnTo>
                <a:lnTo>
                  <a:pt x="2291646" y="713711"/>
                </a:lnTo>
                <a:lnTo>
                  <a:pt x="2292283" y="712441"/>
                </a:lnTo>
                <a:lnTo>
                  <a:pt x="2292602" y="710536"/>
                </a:lnTo>
                <a:lnTo>
                  <a:pt x="2293239" y="709583"/>
                </a:lnTo>
                <a:lnTo>
                  <a:pt x="2295151" y="707678"/>
                </a:lnTo>
                <a:lnTo>
                  <a:pt x="2297382" y="705773"/>
                </a:lnTo>
                <a:lnTo>
                  <a:pt x="2300251" y="704503"/>
                </a:lnTo>
                <a:lnTo>
                  <a:pt x="2303120" y="703233"/>
                </a:lnTo>
                <a:lnTo>
                  <a:pt x="2309494" y="701328"/>
                </a:lnTo>
                <a:lnTo>
                  <a:pt x="2315870" y="699741"/>
                </a:lnTo>
                <a:lnTo>
                  <a:pt x="2318737" y="698788"/>
                </a:lnTo>
                <a:lnTo>
                  <a:pt x="2321606" y="697836"/>
                </a:lnTo>
                <a:lnTo>
                  <a:pt x="2323518" y="695931"/>
                </a:lnTo>
                <a:lnTo>
                  <a:pt x="2325112" y="694343"/>
                </a:lnTo>
                <a:lnTo>
                  <a:pt x="2325749" y="693391"/>
                </a:lnTo>
                <a:lnTo>
                  <a:pt x="2326068" y="692121"/>
                </a:lnTo>
                <a:lnTo>
                  <a:pt x="2326386" y="691168"/>
                </a:lnTo>
                <a:lnTo>
                  <a:pt x="2326386" y="689581"/>
                </a:lnTo>
                <a:lnTo>
                  <a:pt x="2322881" y="687041"/>
                </a:lnTo>
                <a:lnTo>
                  <a:pt x="2319375" y="684818"/>
                </a:lnTo>
                <a:lnTo>
                  <a:pt x="2313637" y="679421"/>
                </a:lnTo>
                <a:lnTo>
                  <a:pt x="2308857" y="674658"/>
                </a:lnTo>
                <a:lnTo>
                  <a:pt x="2304394" y="669578"/>
                </a:lnTo>
                <a:lnTo>
                  <a:pt x="2300570" y="664816"/>
                </a:lnTo>
                <a:lnTo>
                  <a:pt x="2296426" y="660688"/>
                </a:lnTo>
                <a:lnTo>
                  <a:pt x="2292283" y="656243"/>
                </a:lnTo>
                <a:lnTo>
                  <a:pt x="2289733" y="654338"/>
                </a:lnTo>
                <a:lnTo>
                  <a:pt x="2287502" y="652433"/>
                </a:lnTo>
                <a:lnTo>
                  <a:pt x="2283360" y="653703"/>
                </a:lnTo>
                <a:lnTo>
                  <a:pt x="2279534" y="654656"/>
                </a:lnTo>
                <a:lnTo>
                  <a:pt x="2274434" y="655291"/>
                </a:lnTo>
                <a:lnTo>
                  <a:pt x="2268378" y="655608"/>
                </a:lnTo>
                <a:lnTo>
                  <a:pt x="2268697" y="656878"/>
                </a:lnTo>
                <a:lnTo>
                  <a:pt x="2269016" y="658148"/>
                </a:lnTo>
                <a:lnTo>
                  <a:pt x="2270609" y="660053"/>
                </a:lnTo>
                <a:lnTo>
                  <a:pt x="2271884" y="661006"/>
                </a:lnTo>
                <a:lnTo>
                  <a:pt x="2273159" y="661958"/>
                </a:lnTo>
                <a:lnTo>
                  <a:pt x="2274115" y="662593"/>
                </a:lnTo>
                <a:lnTo>
                  <a:pt x="2274434" y="663228"/>
                </a:lnTo>
                <a:lnTo>
                  <a:pt x="2274115" y="663546"/>
                </a:lnTo>
                <a:lnTo>
                  <a:pt x="2273159" y="664816"/>
                </a:lnTo>
                <a:lnTo>
                  <a:pt x="2270291" y="666403"/>
                </a:lnTo>
                <a:lnTo>
                  <a:pt x="2268697" y="663863"/>
                </a:lnTo>
                <a:lnTo>
                  <a:pt x="2267422" y="661006"/>
                </a:lnTo>
                <a:lnTo>
                  <a:pt x="2266147" y="657831"/>
                </a:lnTo>
                <a:lnTo>
                  <a:pt x="2265191" y="654656"/>
                </a:lnTo>
                <a:lnTo>
                  <a:pt x="2264555" y="651481"/>
                </a:lnTo>
                <a:lnTo>
                  <a:pt x="2263916" y="648306"/>
                </a:lnTo>
                <a:lnTo>
                  <a:pt x="2263598" y="645131"/>
                </a:lnTo>
                <a:lnTo>
                  <a:pt x="2263598" y="641956"/>
                </a:lnTo>
                <a:lnTo>
                  <a:pt x="2263916" y="638781"/>
                </a:lnTo>
                <a:lnTo>
                  <a:pt x="2264235" y="635606"/>
                </a:lnTo>
                <a:lnTo>
                  <a:pt x="2265191" y="632748"/>
                </a:lnTo>
                <a:lnTo>
                  <a:pt x="2266466" y="629573"/>
                </a:lnTo>
                <a:lnTo>
                  <a:pt x="2268060" y="627033"/>
                </a:lnTo>
                <a:lnTo>
                  <a:pt x="2270291" y="624493"/>
                </a:lnTo>
                <a:lnTo>
                  <a:pt x="2272522" y="621953"/>
                </a:lnTo>
                <a:lnTo>
                  <a:pt x="2275391" y="620048"/>
                </a:lnTo>
                <a:lnTo>
                  <a:pt x="2274434" y="618143"/>
                </a:lnTo>
                <a:lnTo>
                  <a:pt x="2273159" y="616556"/>
                </a:lnTo>
                <a:lnTo>
                  <a:pt x="2271884" y="614968"/>
                </a:lnTo>
                <a:lnTo>
                  <a:pt x="2270291" y="613698"/>
                </a:lnTo>
                <a:lnTo>
                  <a:pt x="2266466" y="611793"/>
                </a:lnTo>
                <a:lnTo>
                  <a:pt x="2262004" y="610206"/>
                </a:lnTo>
                <a:lnTo>
                  <a:pt x="2258179" y="609253"/>
                </a:lnTo>
                <a:lnTo>
                  <a:pt x="2253717" y="608301"/>
                </a:lnTo>
                <a:lnTo>
                  <a:pt x="2246705" y="607031"/>
                </a:lnTo>
                <a:lnTo>
                  <a:pt x="2246705" y="604808"/>
                </a:lnTo>
                <a:lnTo>
                  <a:pt x="2247025" y="603221"/>
                </a:lnTo>
                <a:lnTo>
                  <a:pt x="2247980" y="601951"/>
                </a:lnTo>
                <a:lnTo>
                  <a:pt x="2248936" y="600998"/>
                </a:lnTo>
                <a:lnTo>
                  <a:pt x="2250530" y="600046"/>
                </a:lnTo>
                <a:lnTo>
                  <a:pt x="2252442" y="599728"/>
                </a:lnTo>
                <a:lnTo>
                  <a:pt x="2254354" y="599411"/>
                </a:lnTo>
                <a:lnTo>
                  <a:pt x="2256904" y="599728"/>
                </a:lnTo>
                <a:lnTo>
                  <a:pt x="2262004" y="600046"/>
                </a:lnTo>
                <a:lnTo>
                  <a:pt x="2267741" y="601316"/>
                </a:lnTo>
                <a:lnTo>
                  <a:pt x="2279216" y="603538"/>
                </a:lnTo>
                <a:lnTo>
                  <a:pt x="2280490" y="609571"/>
                </a:lnTo>
                <a:lnTo>
                  <a:pt x="2281127" y="614968"/>
                </a:lnTo>
                <a:lnTo>
                  <a:pt x="2281127" y="619731"/>
                </a:lnTo>
                <a:lnTo>
                  <a:pt x="2281127" y="624176"/>
                </a:lnTo>
                <a:lnTo>
                  <a:pt x="2281127" y="627986"/>
                </a:lnTo>
                <a:lnTo>
                  <a:pt x="2281765" y="632431"/>
                </a:lnTo>
                <a:lnTo>
                  <a:pt x="2282402" y="634336"/>
                </a:lnTo>
                <a:lnTo>
                  <a:pt x="2283040" y="636558"/>
                </a:lnTo>
                <a:lnTo>
                  <a:pt x="2283996" y="639098"/>
                </a:lnTo>
                <a:lnTo>
                  <a:pt x="2285590" y="641638"/>
                </a:lnTo>
                <a:lnTo>
                  <a:pt x="2292602" y="641003"/>
                </a:lnTo>
                <a:lnTo>
                  <a:pt x="2298340" y="640051"/>
                </a:lnTo>
                <a:lnTo>
                  <a:pt x="2303120" y="638781"/>
                </a:lnTo>
                <a:lnTo>
                  <a:pt x="2307263" y="636876"/>
                </a:lnTo>
                <a:lnTo>
                  <a:pt x="2310451" y="634971"/>
                </a:lnTo>
                <a:lnTo>
                  <a:pt x="2312681" y="632748"/>
                </a:lnTo>
                <a:lnTo>
                  <a:pt x="2314275" y="630526"/>
                </a:lnTo>
                <a:lnTo>
                  <a:pt x="2314912" y="627986"/>
                </a:lnTo>
                <a:lnTo>
                  <a:pt x="2314912" y="625446"/>
                </a:lnTo>
                <a:lnTo>
                  <a:pt x="2314595" y="622588"/>
                </a:lnTo>
                <a:lnTo>
                  <a:pt x="2313001" y="620366"/>
                </a:lnTo>
                <a:lnTo>
                  <a:pt x="2311406" y="618143"/>
                </a:lnTo>
                <a:lnTo>
                  <a:pt x="2309176" y="615921"/>
                </a:lnTo>
                <a:lnTo>
                  <a:pt x="2306307" y="613698"/>
                </a:lnTo>
                <a:lnTo>
                  <a:pt x="2303438" y="612111"/>
                </a:lnTo>
                <a:lnTo>
                  <a:pt x="2300251" y="611158"/>
                </a:lnTo>
                <a:lnTo>
                  <a:pt x="2300570" y="610523"/>
                </a:lnTo>
                <a:lnTo>
                  <a:pt x="2301207" y="609888"/>
                </a:lnTo>
                <a:lnTo>
                  <a:pt x="2303120" y="608936"/>
                </a:lnTo>
                <a:lnTo>
                  <a:pt x="2305988" y="608618"/>
                </a:lnTo>
                <a:lnTo>
                  <a:pt x="2309813" y="608301"/>
                </a:lnTo>
                <a:lnTo>
                  <a:pt x="2317781" y="607666"/>
                </a:lnTo>
                <a:lnTo>
                  <a:pt x="2325749" y="607348"/>
                </a:lnTo>
                <a:lnTo>
                  <a:pt x="2326068" y="604173"/>
                </a:lnTo>
                <a:lnTo>
                  <a:pt x="2326386" y="600998"/>
                </a:lnTo>
                <a:lnTo>
                  <a:pt x="2326386" y="595283"/>
                </a:lnTo>
                <a:lnTo>
                  <a:pt x="2326386" y="588616"/>
                </a:lnTo>
                <a:lnTo>
                  <a:pt x="2326706" y="584488"/>
                </a:lnTo>
                <a:lnTo>
                  <a:pt x="2327343" y="580043"/>
                </a:lnTo>
                <a:close/>
                <a:moveTo>
                  <a:pt x="2252663" y="563556"/>
                </a:moveTo>
                <a:lnTo>
                  <a:pt x="2255894" y="563879"/>
                </a:lnTo>
                <a:lnTo>
                  <a:pt x="2258479" y="564847"/>
                </a:lnTo>
                <a:lnTo>
                  <a:pt x="2260419" y="565816"/>
                </a:lnTo>
                <a:lnTo>
                  <a:pt x="2261710" y="567108"/>
                </a:lnTo>
                <a:lnTo>
                  <a:pt x="2263326" y="568399"/>
                </a:lnTo>
                <a:lnTo>
                  <a:pt x="2264295" y="570013"/>
                </a:lnTo>
                <a:lnTo>
                  <a:pt x="2265911" y="573242"/>
                </a:lnTo>
                <a:lnTo>
                  <a:pt x="2266557" y="574534"/>
                </a:lnTo>
                <a:lnTo>
                  <a:pt x="2267526" y="575502"/>
                </a:lnTo>
                <a:lnTo>
                  <a:pt x="2268497" y="576148"/>
                </a:lnTo>
                <a:lnTo>
                  <a:pt x="2270111" y="576471"/>
                </a:lnTo>
                <a:lnTo>
                  <a:pt x="2272050" y="576148"/>
                </a:lnTo>
                <a:lnTo>
                  <a:pt x="2274312" y="575180"/>
                </a:lnTo>
                <a:lnTo>
                  <a:pt x="2276898" y="573888"/>
                </a:lnTo>
                <a:lnTo>
                  <a:pt x="2280775" y="571305"/>
                </a:lnTo>
                <a:lnTo>
                  <a:pt x="2283360" y="571628"/>
                </a:lnTo>
                <a:lnTo>
                  <a:pt x="2285621" y="572919"/>
                </a:lnTo>
                <a:lnTo>
                  <a:pt x="2286914" y="573888"/>
                </a:lnTo>
                <a:lnTo>
                  <a:pt x="2287560" y="575502"/>
                </a:lnTo>
                <a:lnTo>
                  <a:pt x="2288206" y="577117"/>
                </a:lnTo>
                <a:lnTo>
                  <a:pt x="2288206" y="578731"/>
                </a:lnTo>
                <a:lnTo>
                  <a:pt x="2288530" y="580668"/>
                </a:lnTo>
                <a:lnTo>
                  <a:pt x="2289176" y="582283"/>
                </a:lnTo>
                <a:lnTo>
                  <a:pt x="2283683" y="582606"/>
                </a:lnTo>
                <a:lnTo>
                  <a:pt x="2279159" y="582606"/>
                </a:lnTo>
                <a:lnTo>
                  <a:pt x="2274958" y="582283"/>
                </a:lnTo>
                <a:lnTo>
                  <a:pt x="2271081" y="581960"/>
                </a:lnTo>
                <a:lnTo>
                  <a:pt x="2267526" y="581314"/>
                </a:lnTo>
                <a:lnTo>
                  <a:pt x="2264618" y="580668"/>
                </a:lnTo>
                <a:lnTo>
                  <a:pt x="2261710" y="579700"/>
                </a:lnTo>
                <a:lnTo>
                  <a:pt x="2259771" y="578408"/>
                </a:lnTo>
                <a:lnTo>
                  <a:pt x="2257833" y="577117"/>
                </a:lnTo>
                <a:lnTo>
                  <a:pt x="2256217" y="575502"/>
                </a:lnTo>
                <a:lnTo>
                  <a:pt x="2254925" y="574211"/>
                </a:lnTo>
                <a:lnTo>
                  <a:pt x="2253955" y="572274"/>
                </a:lnTo>
                <a:lnTo>
                  <a:pt x="2253309" y="570336"/>
                </a:lnTo>
                <a:lnTo>
                  <a:pt x="2252986" y="568399"/>
                </a:lnTo>
                <a:lnTo>
                  <a:pt x="2252663" y="566139"/>
                </a:lnTo>
                <a:close/>
                <a:moveTo>
                  <a:pt x="1639888" y="563556"/>
                </a:moveTo>
                <a:lnTo>
                  <a:pt x="1642428" y="563856"/>
                </a:lnTo>
                <a:lnTo>
                  <a:pt x="1644017" y="564457"/>
                </a:lnTo>
                <a:lnTo>
                  <a:pt x="1645286" y="565358"/>
                </a:lnTo>
                <a:lnTo>
                  <a:pt x="1645921" y="566560"/>
                </a:lnTo>
                <a:lnTo>
                  <a:pt x="1646238" y="567461"/>
                </a:lnTo>
                <a:lnTo>
                  <a:pt x="1646874" y="568662"/>
                </a:lnTo>
                <a:lnTo>
                  <a:pt x="1647191" y="569863"/>
                </a:lnTo>
                <a:lnTo>
                  <a:pt x="1647826" y="571065"/>
                </a:lnTo>
                <a:lnTo>
                  <a:pt x="1641793" y="572867"/>
                </a:lnTo>
                <a:lnTo>
                  <a:pt x="1634808" y="574068"/>
                </a:lnTo>
                <a:lnTo>
                  <a:pt x="1626235" y="574669"/>
                </a:lnTo>
                <a:lnTo>
                  <a:pt x="1615440" y="574669"/>
                </a:lnTo>
                <a:lnTo>
                  <a:pt x="1614489" y="573167"/>
                </a:lnTo>
                <a:lnTo>
                  <a:pt x="1614489" y="572567"/>
                </a:lnTo>
                <a:lnTo>
                  <a:pt x="1614489" y="571966"/>
                </a:lnTo>
                <a:lnTo>
                  <a:pt x="1615123" y="570764"/>
                </a:lnTo>
                <a:lnTo>
                  <a:pt x="1616710" y="570164"/>
                </a:lnTo>
                <a:lnTo>
                  <a:pt x="1618933" y="569563"/>
                </a:lnTo>
                <a:lnTo>
                  <a:pt x="1621155" y="569263"/>
                </a:lnTo>
                <a:lnTo>
                  <a:pt x="1626553" y="568662"/>
                </a:lnTo>
                <a:lnTo>
                  <a:pt x="1632268" y="568362"/>
                </a:lnTo>
                <a:lnTo>
                  <a:pt x="1634808" y="568061"/>
                </a:lnTo>
                <a:lnTo>
                  <a:pt x="1636713" y="567461"/>
                </a:lnTo>
                <a:lnTo>
                  <a:pt x="1638618" y="566860"/>
                </a:lnTo>
                <a:lnTo>
                  <a:pt x="1639888" y="566259"/>
                </a:lnTo>
                <a:lnTo>
                  <a:pt x="1640206" y="565658"/>
                </a:lnTo>
                <a:lnTo>
                  <a:pt x="1640206" y="565058"/>
                </a:lnTo>
                <a:lnTo>
                  <a:pt x="1640206" y="564157"/>
                </a:lnTo>
                <a:close/>
                <a:moveTo>
                  <a:pt x="692850" y="555596"/>
                </a:moveTo>
                <a:lnTo>
                  <a:pt x="693160" y="556567"/>
                </a:lnTo>
                <a:lnTo>
                  <a:pt x="693469" y="557539"/>
                </a:lnTo>
                <a:lnTo>
                  <a:pt x="693469" y="559158"/>
                </a:lnTo>
                <a:lnTo>
                  <a:pt x="693160" y="561101"/>
                </a:lnTo>
                <a:lnTo>
                  <a:pt x="691613" y="562720"/>
                </a:lnTo>
                <a:lnTo>
                  <a:pt x="690375" y="564663"/>
                </a:lnTo>
                <a:lnTo>
                  <a:pt x="689137" y="566606"/>
                </a:lnTo>
                <a:lnTo>
                  <a:pt x="686043" y="569520"/>
                </a:lnTo>
                <a:lnTo>
                  <a:pt x="684806" y="570815"/>
                </a:lnTo>
                <a:lnTo>
                  <a:pt x="683878" y="572435"/>
                </a:lnTo>
                <a:lnTo>
                  <a:pt x="683567" y="573406"/>
                </a:lnTo>
                <a:lnTo>
                  <a:pt x="683878" y="573730"/>
                </a:lnTo>
                <a:lnTo>
                  <a:pt x="685114" y="574054"/>
                </a:lnTo>
                <a:lnTo>
                  <a:pt x="687590" y="574054"/>
                </a:lnTo>
                <a:lnTo>
                  <a:pt x="690685" y="573406"/>
                </a:lnTo>
                <a:lnTo>
                  <a:pt x="695326" y="572435"/>
                </a:lnTo>
                <a:lnTo>
                  <a:pt x="692231" y="573406"/>
                </a:lnTo>
                <a:lnTo>
                  <a:pt x="690375" y="574378"/>
                </a:lnTo>
                <a:lnTo>
                  <a:pt x="688829" y="575673"/>
                </a:lnTo>
                <a:lnTo>
                  <a:pt x="687899" y="576968"/>
                </a:lnTo>
                <a:lnTo>
                  <a:pt x="687281" y="578911"/>
                </a:lnTo>
                <a:lnTo>
                  <a:pt x="686971" y="580206"/>
                </a:lnTo>
                <a:lnTo>
                  <a:pt x="686352" y="583121"/>
                </a:lnTo>
                <a:lnTo>
                  <a:pt x="685734" y="584740"/>
                </a:lnTo>
                <a:lnTo>
                  <a:pt x="684496" y="586359"/>
                </a:lnTo>
                <a:lnTo>
                  <a:pt x="683567" y="587978"/>
                </a:lnTo>
                <a:lnTo>
                  <a:pt x="681711" y="588949"/>
                </a:lnTo>
                <a:lnTo>
                  <a:pt x="679545" y="590245"/>
                </a:lnTo>
                <a:lnTo>
                  <a:pt x="676141" y="591216"/>
                </a:lnTo>
                <a:lnTo>
                  <a:pt x="672118" y="591864"/>
                </a:lnTo>
                <a:lnTo>
                  <a:pt x="666858" y="592511"/>
                </a:lnTo>
                <a:lnTo>
                  <a:pt x="666549" y="594454"/>
                </a:lnTo>
                <a:lnTo>
                  <a:pt x="666858" y="595426"/>
                </a:lnTo>
                <a:lnTo>
                  <a:pt x="667167" y="596397"/>
                </a:lnTo>
                <a:lnTo>
                  <a:pt x="668096" y="597369"/>
                </a:lnTo>
                <a:lnTo>
                  <a:pt x="669333" y="598016"/>
                </a:lnTo>
                <a:lnTo>
                  <a:pt x="670881" y="598340"/>
                </a:lnTo>
                <a:lnTo>
                  <a:pt x="674284" y="599312"/>
                </a:lnTo>
                <a:lnTo>
                  <a:pt x="677379" y="600283"/>
                </a:lnTo>
                <a:lnTo>
                  <a:pt x="679235" y="600607"/>
                </a:lnTo>
                <a:lnTo>
                  <a:pt x="680473" y="601578"/>
                </a:lnTo>
                <a:lnTo>
                  <a:pt x="681401" y="602550"/>
                </a:lnTo>
                <a:lnTo>
                  <a:pt x="682020" y="603521"/>
                </a:lnTo>
                <a:lnTo>
                  <a:pt x="682020" y="604817"/>
                </a:lnTo>
                <a:lnTo>
                  <a:pt x="681711" y="606112"/>
                </a:lnTo>
                <a:lnTo>
                  <a:pt x="677379" y="606759"/>
                </a:lnTo>
                <a:lnTo>
                  <a:pt x="674594" y="607407"/>
                </a:lnTo>
                <a:lnTo>
                  <a:pt x="672737" y="608379"/>
                </a:lnTo>
                <a:lnTo>
                  <a:pt x="671809" y="609674"/>
                </a:lnTo>
                <a:lnTo>
                  <a:pt x="671499" y="610969"/>
                </a:lnTo>
                <a:lnTo>
                  <a:pt x="671809" y="611941"/>
                </a:lnTo>
                <a:lnTo>
                  <a:pt x="673356" y="614531"/>
                </a:lnTo>
                <a:lnTo>
                  <a:pt x="673976" y="615503"/>
                </a:lnTo>
                <a:lnTo>
                  <a:pt x="674284" y="617122"/>
                </a:lnTo>
                <a:lnTo>
                  <a:pt x="673976" y="618093"/>
                </a:lnTo>
                <a:lnTo>
                  <a:pt x="673356" y="619065"/>
                </a:lnTo>
                <a:lnTo>
                  <a:pt x="671499" y="619712"/>
                </a:lnTo>
                <a:lnTo>
                  <a:pt x="668405" y="620360"/>
                </a:lnTo>
                <a:lnTo>
                  <a:pt x="664692" y="620684"/>
                </a:lnTo>
                <a:lnTo>
                  <a:pt x="658813" y="620684"/>
                </a:lnTo>
                <a:lnTo>
                  <a:pt x="660979" y="617122"/>
                </a:lnTo>
                <a:lnTo>
                  <a:pt x="662526" y="612912"/>
                </a:lnTo>
                <a:lnTo>
                  <a:pt x="663764" y="608379"/>
                </a:lnTo>
                <a:lnTo>
                  <a:pt x="664692" y="604493"/>
                </a:lnTo>
                <a:lnTo>
                  <a:pt x="665311" y="595426"/>
                </a:lnTo>
                <a:lnTo>
                  <a:pt x="665930" y="590892"/>
                </a:lnTo>
                <a:lnTo>
                  <a:pt x="666239" y="586683"/>
                </a:lnTo>
                <a:lnTo>
                  <a:pt x="667167" y="582149"/>
                </a:lnTo>
                <a:lnTo>
                  <a:pt x="668405" y="577616"/>
                </a:lnTo>
                <a:lnTo>
                  <a:pt x="669952" y="573730"/>
                </a:lnTo>
                <a:lnTo>
                  <a:pt x="672737" y="569520"/>
                </a:lnTo>
                <a:lnTo>
                  <a:pt x="674284" y="567577"/>
                </a:lnTo>
                <a:lnTo>
                  <a:pt x="675832" y="565958"/>
                </a:lnTo>
                <a:lnTo>
                  <a:pt x="677999" y="564015"/>
                </a:lnTo>
                <a:lnTo>
                  <a:pt x="680473" y="562072"/>
                </a:lnTo>
                <a:lnTo>
                  <a:pt x="682948" y="560453"/>
                </a:lnTo>
                <a:lnTo>
                  <a:pt x="686043" y="558834"/>
                </a:lnTo>
                <a:lnTo>
                  <a:pt x="689137" y="557215"/>
                </a:lnTo>
                <a:close/>
                <a:moveTo>
                  <a:pt x="1649096" y="541309"/>
                </a:moveTo>
                <a:lnTo>
                  <a:pt x="1651636" y="542821"/>
                </a:lnTo>
                <a:lnTo>
                  <a:pt x="1652906" y="543728"/>
                </a:lnTo>
                <a:lnTo>
                  <a:pt x="1654176" y="544937"/>
                </a:lnTo>
                <a:lnTo>
                  <a:pt x="1654176" y="546147"/>
                </a:lnTo>
                <a:lnTo>
                  <a:pt x="1653223" y="547356"/>
                </a:lnTo>
                <a:lnTo>
                  <a:pt x="1651954" y="548566"/>
                </a:lnTo>
                <a:lnTo>
                  <a:pt x="1650048" y="550078"/>
                </a:lnTo>
                <a:lnTo>
                  <a:pt x="1647826" y="551590"/>
                </a:lnTo>
                <a:lnTo>
                  <a:pt x="1642428" y="554009"/>
                </a:lnTo>
                <a:lnTo>
                  <a:pt x="1636713" y="556428"/>
                </a:lnTo>
                <a:lnTo>
                  <a:pt x="1626553" y="560359"/>
                </a:lnTo>
                <a:lnTo>
                  <a:pt x="1624966" y="558242"/>
                </a:lnTo>
                <a:lnTo>
                  <a:pt x="1624330" y="557335"/>
                </a:lnTo>
                <a:lnTo>
                  <a:pt x="1624013" y="556126"/>
                </a:lnTo>
                <a:lnTo>
                  <a:pt x="1624330" y="555521"/>
                </a:lnTo>
                <a:lnTo>
                  <a:pt x="1624966" y="554614"/>
                </a:lnTo>
                <a:lnTo>
                  <a:pt x="1625918" y="553404"/>
                </a:lnTo>
                <a:lnTo>
                  <a:pt x="1627823" y="552497"/>
                </a:lnTo>
                <a:lnTo>
                  <a:pt x="1630046" y="551590"/>
                </a:lnTo>
                <a:lnTo>
                  <a:pt x="1635443" y="550380"/>
                </a:lnTo>
                <a:lnTo>
                  <a:pt x="1641477" y="548868"/>
                </a:lnTo>
                <a:lnTo>
                  <a:pt x="1644017" y="547961"/>
                </a:lnTo>
                <a:lnTo>
                  <a:pt x="1646238" y="547356"/>
                </a:lnTo>
                <a:lnTo>
                  <a:pt x="1648143" y="546147"/>
                </a:lnTo>
                <a:lnTo>
                  <a:pt x="1649096" y="544937"/>
                </a:lnTo>
                <a:lnTo>
                  <a:pt x="1649414" y="544333"/>
                </a:lnTo>
                <a:lnTo>
                  <a:pt x="1649414" y="543426"/>
                </a:lnTo>
                <a:lnTo>
                  <a:pt x="1649414" y="542216"/>
                </a:lnTo>
                <a:close/>
                <a:moveTo>
                  <a:pt x="2619916" y="536568"/>
                </a:moveTo>
                <a:lnTo>
                  <a:pt x="2623433" y="536568"/>
                </a:lnTo>
                <a:lnTo>
                  <a:pt x="2626630" y="536899"/>
                </a:lnTo>
                <a:lnTo>
                  <a:pt x="2629508" y="537230"/>
                </a:lnTo>
                <a:lnTo>
                  <a:pt x="2631426" y="538222"/>
                </a:lnTo>
                <a:lnTo>
                  <a:pt x="2633024" y="539545"/>
                </a:lnTo>
                <a:lnTo>
                  <a:pt x="2633344" y="540206"/>
                </a:lnTo>
                <a:lnTo>
                  <a:pt x="2633664" y="541199"/>
                </a:lnTo>
                <a:lnTo>
                  <a:pt x="2633664" y="542522"/>
                </a:lnTo>
                <a:lnTo>
                  <a:pt x="2633664" y="543514"/>
                </a:lnTo>
                <a:lnTo>
                  <a:pt x="2631106" y="542852"/>
                </a:lnTo>
                <a:lnTo>
                  <a:pt x="2628229" y="542191"/>
                </a:lnTo>
                <a:lnTo>
                  <a:pt x="2625671" y="541529"/>
                </a:lnTo>
                <a:lnTo>
                  <a:pt x="2622794" y="541529"/>
                </a:lnTo>
                <a:lnTo>
                  <a:pt x="2617039" y="542191"/>
                </a:lnTo>
                <a:lnTo>
                  <a:pt x="2611284" y="543183"/>
                </a:lnTo>
                <a:lnTo>
                  <a:pt x="2605210" y="544175"/>
                </a:lnTo>
                <a:lnTo>
                  <a:pt x="2599135" y="544506"/>
                </a:lnTo>
                <a:lnTo>
                  <a:pt x="2596578" y="544506"/>
                </a:lnTo>
                <a:lnTo>
                  <a:pt x="2593700" y="544175"/>
                </a:lnTo>
                <a:lnTo>
                  <a:pt x="2590503" y="543514"/>
                </a:lnTo>
                <a:lnTo>
                  <a:pt x="2587626" y="542191"/>
                </a:lnTo>
                <a:lnTo>
                  <a:pt x="2593381" y="540537"/>
                </a:lnTo>
                <a:lnTo>
                  <a:pt x="2600414" y="539214"/>
                </a:lnTo>
                <a:lnTo>
                  <a:pt x="2608407" y="537560"/>
                </a:lnTo>
                <a:lnTo>
                  <a:pt x="2616400" y="536899"/>
                </a:lnTo>
                <a:close/>
                <a:moveTo>
                  <a:pt x="2337435" y="525434"/>
                </a:moveTo>
                <a:lnTo>
                  <a:pt x="2339657" y="526069"/>
                </a:lnTo>
                <a:lnTo>
                  <a:pt x="2341246" y="527021"/>
                </a:lnTo>
                <a:lnTo>
                  <a:pt x="2342197" y="527974"/>
                </a:lnTo>
                <a:lnTo>
                  <a:pt x="2342515" y="528609"/>
                </a:lnTo>
                <a:lnTo>
                  <a:pt x="2342832" y="529561"/>
                </a:lnTo>
                <a:lnTo>
                  <a:pt x="2342515" y="530514"/>
                </a:lnTo>
                <a:lnTo>
                  <a:pt x="2341880" y="532419"/>
                </a:lnTo>
                <a:lnTo>
                  <a:pt x="2341246" y="534641"/>
                </a:lnTo>
                <a:lnTo>
                  <a:pt x="2340927" y="535911"/>
                </a:lnTo>
                <a:lnTo>
                  <a:pt x="2341246" y="536864"/>
                </a:lnTo>
                <a:lnTo>
                  <a:pt x="2341880" y="538134"/>
                </a:lnTo>
                <a:lnTo>
                  <a:pt x="2342832" y="539404"/>
                </a:lnTo>
                <a:lnTo>
                  <a:pt x="2344420" y="540356"/>
                </a:lnTo>
                <a:lnTo>
                  <a:pt x="2346643" y="541626"/>
                </a:lnTo>
                <a:lnTo>
                  <a:pt x="2351088" y="541626"/>
                </a:lnTo>
                <a:lnTo>
                  <a:pt x="2354580" y="541626"/>
                </a:lnTo>
                <a:lnTo>
                  <a:pt x="2357120" y="540991"/>
                </a:lnTo>
                <a:lnTo>
                  <a:pt x="2359343" y="540356"/>
                </a:lnTo>
                <a:lnTo>
                  <a:pt x="2360930" y="539721"/>
                </a:lnTo>
                <a:lnTo>
                  <a:pt x="2362200" y="538769"/>
                </a:lnTo>
                <a:lnTo>
                  <a:pt x="2364105" y="536546"/>
                </a:lnTo>
                <a:lnTo>
                  <a:pt x="2365058" y="535594"/>
                </a:lnTo>
                <a:lnTo>
                  <a:pt x="2366645" y="534324"/>
                </a:lnTo>
                <a:lnTo>
                  <a:pt x="2367915" y="533689"/>
                </a:lnTo>
                <a:lnTo>
                  <a:pt x="2369820" y="532736"/>
                </a:lnTo>
                <a:lnTo>
                  <a:pt x="2372043" y="532419"/>
                </a:lnTo>
                <a:lnTo>
                  <a:pt x="2375535" y="532101"/>
                </a:lnTo>
                <a:lnTo>
                  <a:pt x="2379345" y="532101"/>
                </a:lnTo>
                <a:lnTo>
                  <a:pt x="2384108" y="532419"/>
                </a:lnTo>
                <a:lnTo>
                  <a:pt x="2385378" y="534006"/>
                </a:lnTo>
                <a:lnTo>
                  <a:pt x="2386013" y="535911"/>
                </a:lnTo>
                <a:lnTo>
                  <a:pt x="2386013" y="536864"/>
                </a:lnTo>
                <a:lnTo>
                  <a:pt x="2385695" y="538134"/>
                </a:lnTo>
                <a:lnTo>
                  <a:pt x="2384743" y="539086"/>
                </a:lnTo>
                <a:lnTo>
                  <a:pt x="2383791" y="539721"/>
                </a:lnTo>
                <a:lnTo>
                  <a:pt x="2380933" y="541309"/>
                </a:lnTo>
                <a:lnTo>
                  <a:pt x="2377440" y="542896"/>
                </a:lnTo>
                <a:lnTo>
                  <a:pt x="2376171" y="543531"/>
                </a:lnTo>
                <a:lnTo>
                  <a:pt x="2374900" y="544484"/>
                </a:lnTo>
                <a:lnTo>
                  <a:pt x="2374265" y="545436"/>
                </a:lnTo>
                <a:lnTo>
                  <a:pt x="2373631" y="546389"/>
                </a:lnTo>
                <a:lnTo>
                  <a:pt x="2373631" y="547659"/>
                </a:lnTo>
                <a:lnTo>
                  <a:pt x="2374265" y="548929"/>
                </a:lnTo>
                <a:lnTo>
                  <a:pt x="2369820" y="547659"/>
                </a:lnTo>
                <a:lnTo>
                  <a:pt x="2366328" y="547024"/>
                </a:lnTo>
                <a:lnTo>
                  <a:pt x="2363154" y="547024"/>
                </a:lnTo>
                <a:lnTo>
                  <a:pt x="2360614" y="547341"/>
                </a:lnTo>
                <a:lnTo>
                  <a:pt x="2358390" y="547976"/>
                </a:lnTo>
                <a:lnTo>
                  <a:pt x="2356485" y="548929"/>
                </a:lnTo>
                <a:lnTo>
                  <a:pt x="2355215" y="550199"/>
                </a:lnTo>
                <a:lnTo>
                  <a:pt x="2353945" y="551786"/>
                </a:lnTo>
                <a:lnTo>
                  <a:pt x="2352040" y="554961"/>
                </a:lnTo>
                <a:lnTo>
                  <a:pt x="2349818" y="558454"/>
                </a:lnTo>
                <a:lnTo>
                  <a:pt x="2348548" y="560041"/>
                </a:lnTo>
                <a:lnTo>
                  <a:pt x="2347278" y="561311"/>
                </a:lnTo>
                <a:lnTo>
                  <a:pt x="2346008" y="562581"/>
                </a:lnTo>
                <a:lnTo>
                  <a:pt x="2344102" y="563534"/>
                </a:lnTo>
                <a:lnTo>
                  <a:pt x="2341880" y="562264"/>
                </a:lnTo>
                <a:lnTo>
                  <a:pt x="2340292" y="560359"/>
                </a:lnTo>
                <a:lnTo>
                  <a:pt x="2339340" y="558454"/>
                </a:lnTo>
                <a:lnTo>
                  <a:pt x="2339340" y="557501"/>
                </a:lnTo>
                <a:lnTo>
                  <a:pt x="2339340" y="555914"/>
                </a:lnTo>
                <a:lnTo>
                  <a:pt x="2339340" y="554961"/>
                </a:lnTo>
                <a:lnTo>
                  <a:pt x="2339657" y="554009"/>
                </a:lnTo>
                <a:lnTo>
                  <a:pt x="2340292" y="552739"/>
                </a:lnTo>
                <a:lnTo>
                  <a:pt x="2341246" y="551786"/>
                </a:lnTo>
                <a:lnTo>
                  <a:pt x="2342515" y="550516"/>
                </a:lnTo>
                <a:lnTo>
                  <a:pt x="2344102" y="549246"/>
                </a:lnTo>
                <a:lnTo>
                  <a:pt x="2347595" y="547024"/>
                </a:lnTo>
                <a:lnTo>
                  <a:pt x="2345055" y="545119"/>
                </a:lnTo>
                <a:lnTo>
                  <a:pt x="2341880" y="543531"/>
                </a:lnTo>
                <a:lnTo>
                  <a:pt x="2338070" y="541944"/>
                </a:lnTo>
                <a:lnTo>
                  <a:pt x="2333626" y="540674"/>
                </a:lnTo>
                <a:lnTo>
                  <a:pt x="2328227" y="540039"/>
                </a:lnTo>
                <a:lnTo>
                  <a:pt x="2322512" y="539404"/>
                </a:lnTo>
                <a:lnTo>
                  <a:pt x="2315527" y="539721"/>
                </a:lnTo>
                <a:lnTo>
                  <a:pt x="2307590" y="540039"/>
                </a:lnTo>
                <a:lnTo>
                  <a:pt x="2305685" y="539721"/>
                </a:lnTo>
                <a:lnTo>
                  <a:pt x="2305050" y="539404"/>
                </a:lnTo>
                <a:lnTo>
                  <a:pt x="2305050" y="539086"/>
                </a:lnTo>
                <a:lnTo>
                  <a:pt x="2305685" y="538451"/>
                </a:lnTo>
                <a:lnTo>
                  <a:pt x="2307590" y="537816"/>
                </a:lnTo>
                <a:lnTo>
                  <a:pt x="2312987" y="536864"/>
                </a:lnTo>
                <a:lnTo>
                  <a:pt x="2319972" y="535276"/>
                </a:lnTo>
                <a:lnTo>
                  <a:pt x="2327275" y="533371"/>
                </a:lnTo>
                <a:lnTo>
                  <a:pt x="2330767" y="532419"/>
                </a:lnTo>
                <a:lnTo>
                  <a:pt x="2333626" y="531466"/>
                </a:lnTo>
                <a:lnTo>
                  <a:pt x="2336166" y="530196"/>
                </a:lnTo>
                <a:lnTo>
                  <a:pt x="2337752" y="528926"/>
                </a:lnTo>
                <a:lnTo>
                  <a:pt x="2338070" y="528291"/>
                </a:lnTo>
                <a:lnTo>
                  <a:pt x="2338070" y="527021"/>
                </a:lnTo>
                <a:lnTo>
                  <a:pt x="2338070" y="526386"/>
                </a:lnTo>
                <a:close/>
                <a:moveTo>
                  <a:pt x="3487080" y="520671"/>
                </a:moveTo>
                <a:lnTo>
                  <a:pt x="3489005" y="520671"/>
                </a:lnTo>
                <a:lnTo>
                  <a:pt x="3489326" y="520671"/>
                </a:lnTo>
                <a:lnTo>
                  <a:pt x="3489326" y="520968"/>
                </a:lnTo>
                <a:lnTo>
                  <a:pt x="3489005" y="521564"/>
                </a:lnTo>
                <a:lnTo>
                  <a:pt x="3486117" y="523647"/>
                </a:lnTo>
                <a:lnTo>
                  <a:pt x="3482266" y="526326"/>
                </a:lnTo>
                <a:lnTo>
                  <a:pt x="3480020" y="528112"/>
                </a:lnTo>
                <a:lnTo>
                  <a:pt x="3478095" y="529600"/>
                </a:lnTo>
                <a:lnTo>
                  <a:pt x="3476490" y="531386"/>
                </a:lnTo>
                <a:lnTo>
                  <a:pt x="3475849" y="532875"/>
                </a:lnTo>
                <a:lnTo>
                  <a:pt x="3475528" y="533768"/>
                </a:lnTo>
                <a:lnTo>
                  <a:pt x="3475528" y="534958"/>
                </a:lnTo>
                <a:lnTo>
                  <a:pt x="3475849" y="535554"/>
                </a:lnTo>
                <a:lnTo>
                  <a:pt x="3476170" y="536446"/>
                </a:lnTo>
                <a:lnTo>
                  <a:pt x="3476811" y="537042"/>
                </a:lnTo>
                <a:lnTo>
                  <a:pt x="3478095" y="537637"/>
                </a:lnTo>
                <a:lnTo>
                  <a:pt x="3481304" y="538828"/>
                </a:lnTo>
                <a:lnTo>
                  <a:pt x="3480662" y="539721"/>
                </a:lnTo>
                <a:lnTo>
                  <a:pt x="3479378" y="539721"/>
                </a:lnTo>
                <a:lnTo>
                  <a:pt x="3478416" y="539721"/>
                </a:lnTo>
                <a:lnTo>
                  <a:pt x="3477132" y="539423"/>
                </a:lnTo>
                <a:lnTo>
                  <a:pt x="3474244" y="538232"/>
                </a:lnTo>
                <a:lnTo>
                  <a:pt x="3470715" y="536149"/>
                </a:lnTo>
                <a:lnTo>
                  <a:pt x="3467185" y="533470"/>
                </a:lnTo>
                <a:lnTo>
                  <a:pt x="3463976" y="531089"/>
                </a:lnTo>
                <a:lnTo>
                  <a:pt x="3459163" y="526624"/>
                </a:lnTo>
                <a:lnTo>
                  <a:pt x="3467827" y="526029"/>
                </a:lnTo>
                <a:lnTo>
                  <a:pt x="3475207" y="524838"/>
                </a:lnTo>
                <a:lnTo>
                  <a:pt x="3478095" y="523945"/>
                </a:lnTo>
                <a:lnTo>
                  <a:pt x="3480662" y="523350"/>
                </a:lnTo>
                <a:lnTo>
                  <a:pt x="3482908" y="522159"/>
                </a:lnTo>
                <a:lnTo>
                  <a:pt x="3484513" y="520968"/>
                </a:lnTo>
                <a:close/>
                <a:moveTo>
                  <a:pt x="1909189" y="498469"/>
                </a:moveTo>
                <a:lnTo>
                  <a:pt x="1912078" y="501088"/>
                </a:lnTo>
                <a:lnTo>
                  <a:pt x="1915927" y="504688"/>
                </a:lnTo>
                <a:lnTo>
                  <a:pt x="1920099" y="508289"/>
                </a:lnTo>
                <a:lnTo>
                  <a:pt x="1923949" y="511889"/>
                </a:lnTo>
                <a:lnTo>
                  <a:pt x="1927479" y="516144"/>
                </a:lnTo>
                <a:lnTo>
                  <a:pt x="1929083" y="518108"/>
                </a:lnTo>
                <a:lnTo>
                  <a:pt x="1930367" y="520399"/>
                </a:lnTo>
                <a:lnTo>
                  <a:pt x="1931331" y="522690"/>
                </a:lnTo>
                <a:lnTo>
                  <a:pt x="1932614" y="524982"/>
                </a:lnTo>
                <a:lnTo>
                  <a:pt x="1933255" y="527273"/>
                </a:lnTo>
                <a:lnTo>
                  <a:pt x="1933576" y="530219"/>
                </a:lnTo>
                <a:lnTo>
                  <a:pt x="1930367" y="529564"/>
                </a:lnTo>
                <a:lnTo>
                  <a:pt x="1927800" y="528582"/>
                </a:lnTo>
                <a:lnTo>
                  <a:pt x="1926195" y="527273"/>
                </a:lnTo>
                <a:lnTo>
                  <a:pt x="1924270" y="526291"/>
                </a:lnTo>
                <a:lnTo>
                  <a:pt x="1923307" y="525309"/>
                </a:lnTo>
                <a:lnTo>
                  <a:pt x="1922345" y="524000"/>
                </a:lnTo>
                <a:lnTo>
                  <a:pt x="1920741" y="521381"/>
                </a:lnTo>
                <a:lnTo>
                  <a:pt x="1919136" y="518763"/>
                </a:lnTo>
                <a:lnTo>
                  <a:pt x="1917852" y="517453"/>
                </a:lnTo>
                <a:lnTo>
                  <a:pt x="1915927" y="516144"/>
                </a:lnTo>
                <a:lnTo>
                  <a:pt x="1914002" y="514835"/>
                </a:lnTo>
                <a:lnTo>
                  <a:pt x="1911435" y="513526"/>
                </a:lnTo>
                <a:lnTo>
                  <a:pt x="1907905" y="512216"/>
                </a:lnTo>
                <a:lnTo>
                  <a:pt x="1904055" y="511234"/>
                </a:lnTo>
                <a:lnTo>
                  <a:pt x="1903734" y="509925"/>
                </a:lnTo>
                <a:lnTo>
                  <a:pt x="1903413" y="508943"/>
                </a:lnTo>
                <a:lnTo>
                  <a:pt x="1903734" y="508289"/>
                </a:lnTo>
                <a:lnTo>
                  <a:pt x="1904055" y="507307"/>
                </a:lnTo>
                <a:lnTo>
                  <a:pt x="1905338" y="505997"/>
                </a:lnTo>
                <a:lnTo>
                  <a:pt x="1907263" y="504361"/>
                </a:lnTo>
                <a:lnTo>
                  <a:pt x="1908547" y="503051"/>
                </a:lnTo>
                <a:lnTo>
                  <a:pt x="1909189" y="502397"/>
                </a:lnTo>
                <a:lnTo>
                  <a:pt x="1909510" y="501742"/>
                </a:lnTo>
                <a:lnTo>
                  <a:pt x="1909830" y="500760"/>
                </a:lnTo>
                <a:lnTo>
                  <a:pt x="1909510" y="499778"/>
                </a:lnTo>
                <a:close/>
                <a:moveTo>
                  <a:pt x="4406901" y="496881"/>
                </a:moveTo>
                <a:lnTo>
                  <a:pt x="4405230" y="501036"/>
                </a:lnTo>
                <a:lnTo>
                  <a:pt x="4403225" y="506150"/>
                </a:lnTo>
                <a:lnTo>
                  <a:pt x="4401888" y="511264"/>
                </a:lnTo>
                <a:lnTo>
                  <a:pt x="4400551" y="517018"/>
                </a:lnTo>
                <a:lnTo>
                  <a:pt x="4394535" y="544506"/>
                </a:lnTo>
                <a:lnTo>
                  <a:pt x="4393199" y="542588"/>
                </a:lnTo>
                <a:lnTo>
                  <a:pt x="4392196" y="539712"/>
                </a:lnTo>
                <a:lnTo>
                  <a:pt x="4390859" y="537154"/>
                </a:lnTo>
                <a:lnTo>
                  <a:pt x="4389857" y="533638"/>
                </a:lnTo>
                <a:lnTo>
                  <a:pt x="4388854" y="530442"/>
                </a:lnTo>
                <a:lnTo>
                  <a:pt x="4388185" y="526607"/>
                </a:lnTo>
                <a:lnTo>
                  <a:pt x="4387851" y="523091"/>
                </a:lnTo>
                <a:lnTo>
                  <a:pt x="4387851" y="519255"/>
                </a:lnTo>
                <a:lnTo>
                  <a:pt x="4388520" y="515739"/>
                </a:lnTo>
                <a:lnTo>
                  <a:pt x="4389188" y="512543"/>
                </a:lnTo>
                <a:lnTo>
                  <a:pt x="4390859" y="509027"/>
                </a:lnTo>
                <a:lnTo>
                  <a:pt x="4392864" y="505831"/>
                </a:lnTo>
                <a:lnTo>
                  <a:pt x="4395204" y="502954"/>
                </a:lnTo>
                <a:lnTo>
                  <a:pt x="4398546" y="500397"/>
                </a:lnTo>
                <a:lnTo>
                  <a:pt x="4402222" y="498479"/>
                </a:lnTo>
                <a:close/>
                <a:moveTo>
                  <a:pt x="3479887" y="495294"/>
                </a:moveTo>
                <a:lnTo>
                  <a:pt x="3478313" y="496230"/>
                </a:lnTo>
                <a:lnTo>
                  <a:pt x="3477055" y="497167"/>
                </a:lnTo>
                <a:lnTo>
                  <a:pt x="3476426" y="498416"/>
                </a:lnTo>
                <a:lnTo>
                  <a:pt x="3475796" y="499353"/>
                </a:lnTo>
                <a:lnTo>
                  <a:pt x="3475796" y="500290"/>
                </a:lnTo>
                <a:lnTo>
                  <a:pt x="3476111" y="501539"/>
                </a:lnTo>
                <a:lnTo>
                  <a:pt x="3476426" y="502476"/>
                </a:lnTo>
                <a:lnTo>
                  <a:pt x="3477055" y="503725"/>
                </a:lnTo>
                <a:lnTo>
                  <a:pt x="3479257" y="505912"/>
                </a:lnTo>
                <a:lnTo>
                  <a:pt x="3482404" y="508098"/>
                </a:lnTo>
                <a:lnTo>
                  <a:pt x="3485550" y="509659"/>
                </a:lnTo>
                <a:lnTo>
                  <a:pt x="3489326" y="511221"/>
                </a:lnTo>
                <a:lnTo>
                  <a:pt x="3488382" y="512782"/>
                </a:lnTo>
                <a:lnTo>
                  <a:pt x="3487123" y="513407"/>
                </a:lnTo>
                <a:lnTo>
                  <a:pt x="3485865" y="514031"/>
                </a:lnTo>
                <a:lnTo>
                  <a:pt x="3484606" y="514343"/>
                </a:lnTo>
                <a:lnTo>
                  <a:pt x="3483033" y="514343"/>
                </a:lnTo>
                <a:lnTo>
                  <a:pt x="3481460" y="514031"/>
                </a:lnTo>
                <a:lnTo>
                  <a:pt x="3477369" y="513407"/>
                </a:lnTo>
                <a:lnTo>
                  <a:pt x="3473279" y="512470"/>
                </a:lnTo>
                <a:lnTo>
                  <a:pt x="3468245" y="511533"/>
                </a:lnTo>
                <a:lnTo>
                  <a:pt x="3465413" y="511221"/>
                </a:lnTo>
                <a:lnTo>
                  <a:pt x="3462581" y="511221"/>
                </a:lnTo>
                <a:lnTo>
                  <a:pt x="3460064" y="511533"/>
                </a:lnTo>
                <a:lnTo>
                  <a:pt x="3456918" y="512470"/>
                </a:lnTo>
                <a:lnTo>
                  <a:pt x="3455030" y="510596"/>
                </a:lnTo>
                <a:lnTo>
                  <a:pt x="3454715" y="509971"/>
                </a:lnTo>
                <a:lnTo>
                  <a:pt x="3454401" y="509347"/>
                </a:lnTo>
                <a:lnTo>
                  <a:pt x="3454401" y="508722"/>
                </a:lnTo>
                <a:lnTo>
                  <a:pt x="3454401" y="508098"/>
                </a:lnTo>
                <a:lnTo>
                  <a:pt x="3455345" y="507161"/>
                </a:lnTo>
                <a:lnTo>
                  <a:pt x="3456603" y="506224"/>
                </a:lnTo>
                <a:lnTo>
                  <a:pt x="3458806" y="505287"/>
                </a:lnTo>
                <a:lnTo>
                  <a:pt x="3462896" y="503413"/>
                </a:lnTo>
                <a:lnTo>
                  <a:pt x="3466672" y="502164"/>
                </a:lnTo>
                <a:lnTo>
                  <a:pt x="3467930" y="501852"/>
                </a:lnTo>
                <a:lnTo>
                  <a:pt x="3468560" y="501227"/>
                </a:lnTo>
                <a:lnTo>
                  <a:pt x="3468560" y="500915"/>
                </a:lnTo>
                <a:lnTo>
                  <a:pt x="3468560" y="500603"/>
                </a:lnTo>
                <a:lnTo>
                  <a:pt x="3467301" y="499978"/>
                </a:lnTo>
                <a:lnTo>
                  <a:pt x="3464784" y="499353"/>
                </a:lnTo>
                <a:lnTo>
                  <a:pt x="3461323" y="498729"/>
                </a:lnTo>
                <a:lnTo>
                  <a:pt x="3461008" y="498104"/>
                </a:lnTo>
                <a:lnTo>
                  <a:pt x="3461008" y="497167"/>
                </a:lnTo>
                <a:lnTo>
                  <a:pt x="3461323" y="496543"/>
                </a:lnTo>
                <a:lnTo>
                  <a:pt x="3461952" y="496230"/>
                </a:lnTo>
                <a:lnTo>
                  <a:pt x="3464155" y="495918"/>
                </a:lnTo>
                <a:lnTo>
                  <a:pt x="3467301" y="495606"/>
                </a:lnTo>
                <a:close/>
                <a:moveTo>
                  <a:pt x="2325235" y="490532"/>
                </a:moveTo>
                <a:lnTo>
                  <a:pt x="2328041" y="490532"/>
                </a:lnTo>
                <a:lnTo>
                  <a:pt x="2330536" y="490532"/>
                </a:lnTo>
                <a:lnTo>
                  <a:pt x="2332407" y="491457"/>
                </a:lnTo>
                <a:lnTo>
                  <a:pt x="2333654" y="491765"/>
                </a:lnTo>
                <a:lnTo>
                  <a:pt x="2334901" y="492381"/>
                </a:lnTo>
                <a:lnTo>
                  <a:pt x="2335525" y="493306"/>
                </a:lnTo>
                <a:lnTo>
                  <a:pt x="2337396" y="494847"/>
                </a:lnTo>
                <a:lnTo>
                  <a:pt x="2339267" y="496389"/>
                </a:lnTo>
                <a:lnTo>
                  <a:pt x="2340514" y="497313"/>
                </a:lnTo>
                <a:lnTo>
                  <a:pt x="2341762" y="497622"/>
                </a:lnTo>
                <a:lnTo>
                  <a:pt x="2343945" y="497930"/>
                </a:lnTo>
                <a:lnTo>
                  <a:pt x="2346127" y="498546"/>
                </a:lnTo>
                <a:lnTo>
                  <a:pt x="2348622" y="498546"/>
                </a:lnTo>
                <a:lnTo>
                  <a:pt x="2352364" y="497622"/>
                </a:lnTo>
                <a:lnTo>
                  <a:pt x="2352676" y="498855"/>
                </a:lnTo>
                <a:lnTo>
                  <a:pt x="2352364" y="499471"/>
                </a:lnTo>
                <a:lnTo>
                  <a:pt x="2352052" y="499779"/>
                </a:lnTo>
                <a:lnTo>
                  <a:pt x="2351428" y="500088"/>
                </a:lnTo>
                <a:lnTo>
                  <a:pt x="2348934" y="500704"/>
                </a:lnTo>
                <a:lnTo>
                  <a:pt x="2346127" y="500704"/>
                </a:lnTo>
                <a:lnTo>
                  <a:pt x="2347063" y="506253"/>
                </a:lnTo>
                <a:lnTo>
                  <a:pt x="2344256" y="505636"/>
                </a:lnTo>
                <a:lnTo>
                  <a:pt x="2341762" y="505020"/>
                </a:lnTo>
                <a:lnTo>
                  <a:pt x="2337396" y="503478"/>
                </a:lnTo>
                <a:lnTo>
                  <a:pt x="2333030" y="502245"/>
                </a:lnTo>
                <a:lnTo>
                  <a:pt x="2330536" y="501629"/>
                </a:lnTo>
                <a:lnTo>
                  <a:pt x="2327106" y="501321"/>
                </a:lnTo>
                <a:lnTo>
                  <a:pt x="2327729" y="502862"/>
                </a:lnTo>
                <a:lnTo>
                  <a:pt x="2328353" y="504095"/>
                </a:lnTo>
                <a:lnTo>
                  <a:pt x="2329912" y="505636"/>
                </a:lnTo>
                <a:lnTo>
                  <a:pt x="2331159" y="506869"/>
                </a:lnTo>
                <a:lnTo>
                  <a:pt x="2333967" y="508719"/>
                </a:lnTo>
                <a:lnTo>
                  <a:pt x="2337396" y="510568"/>
                </a:lnTo>
                <a:lnTo>
                  <a:pt x="2340514" y="513034"/>
                </a:lnTo>
                <a:lnTo>
                  <a:pt x="2341762" y="514267"/>
                </a:lnTo>
                <a:lnTo>
                  <a:pt x="2342697" y="515500"/>
                </a:lnTo>
                <a:lnTo>
                  <a:pt x="2343322" y="516733"/>
                </a:lnTo>
                <a:lnTo>
                  <a:pt x="2344256" y="518274"/>
                </a:lnTo>
                <a:lnTo>
                  <a:pt x="2344256" y="520124"/>
                </a:lnTo>
                <a:lnTo>
                  <a:pt x="2343945" y="522282"/>
                </a:lnTo>
                <a:lnTo>
                  <a:pt x="2338643" y="521049"/>
                </a:lnTo>
                <a:lnTo>
                  <a:pt x="2332407" y="520432"/>
                </a:lnTo>
                <a:lnTo>
                  <a:pt x="2325548" y="520124"/>
                </a:lnTo>
                <a:lnTo>
                  <a:pt x="2317751" y="520432"/>
                </a:lnTo>
                <a:lnTo>
                  <a:pt x="2318063" y="519199"/>
                </a:lnTo>
                <a:lnTo>
                  <a:pt x="2318686" y="518583"/>
                </a:lnTo>
                <a:lnTo>
                  <a:pt x="2319934" y="518274"/>
                </a:lnTo>
                <a:lnTo>
                  <a:pt x="2322116" y="517966"/>
                </a:lnTo>
                <a:lnTo>
                  <a:pt x="2329912" y="517041"/>
                </a:lnTo>
                <a:lnTo>
                  <a:pt x="2328665" y="514884"/>
                </a:lnTo>
                <a:lnTo>
                  <a:pt x="2327106" y="513034"/>
                </a:lnTo>
                <a:lnTo>
                  <a:pt x="2324299" y="509335"/>
                </a:lnTo>
                <a:lnTo>
                  <a:pt x="2321493" y="506253"/>
                </a:lnTo>
                <a:lnTo>
                  <a:pt x="2319310" y="503478"/>
                </a:lnTo>
                <a:lnTo>
                  <a:pt x="2318686" y="501937"/>
                </a:lnTo>
                <a:lnTo>
                  <a:pt x="2318063" y="500704"/>
                </a:lnTo>
                <a:lnTo>
                  <a:pt x="2318063" y="499471"/>
                </a:lnTo>
                <a:lnTo>
                  <a:pt x="2318374" y="497622"/>
                </a:lnTo>
                <a:lnTo>
                  <a:pt x="2319310" y="496080"/>
                </a:lnTo>
                <a:lnTo>
                  <a:pt x="2320557" y="494539"/>
                </a:lnTo>
                <a:lnTo>
                  <a:pt x="2322740" y="492690"/>
                </a:lnTo>
                <a:close/>
                <a:moveTo>
                  <a:pt x="2383557" y="488944"/>
                </a:moveTo>
                <a:lnTo>
                  <a:pt x="2387151" y="490503"/>
                </a:lnTo>
                <a:lnTo>
                  <a:pt x="2390146" y="492686"/>
                </a:lnTo>
                <a:lnTo>
                  <a:pt x="2392243" y="494557"/>
                </a:lnTo>
                <a:lnTo>
                  <a:pt x="2393741" y="496428"/>
                </a:lnTo>
                <a:lnTo>
                  <a:pt x="2394939" y="498610"/>
                </a:lnTo>
                <a:lnTo>
                  <a:pt x="2395539" y="500793"/>
                </a:lnTo>
                <a:lnTo>
                  <a:pt x="2395539" y="502664"/>
                </a:lnTo>
                <a:lnTo>
                  <a:pt x="2395238" y="504847"/>
                </a:lnTo>
                <a:lnTo>
                  <a:pt x="2394639" y="507030"/>
                </a:lnTo>
                <a:lnTo>
                  <a:pt x="2393441" y="509213"/>
                </a:lnTo>
                <a:lnTo>
                  <a:pt x="2391943" y="513890"/>
                </a:lnTo>
                <a:lnTo>
                  <a:pt x="2390146" y="518567"/>
                </a:lnTo>
                <a:lnTo>
                  <a:pt x="2389847" y="521374"/>
                </a:lnTo>
                <a:lnTo>
                  <a:pt x="2389547" y="523869"/>
                </a:lnTo>
                <a:lnTo>
                  <a:pt x="2386553" y="522309"/>
                </a:lnTo>
                <a:lnTo>
                  <a:pt x="2384156" y="520750"/>
                </a:lnTo>
                <a:lnTo>
                  <a:pt x="2382658" y="518567"/>
                </a:lnTo>
                <a:lnTo>
                  <a:pt x="2381460" y="516385"/>
                </a:lnTo>
                <a:lnTo>
                  <a:pt x="2380262" y="514202"/>
                </a:lnTo>
                <a:lnTo>
                  <a:pt x="2379962" y="511707"/>
                </a:lnTo>
                <a:lnTo>
                  <a:pt x="2379663" y="509524"/>
                </a:lnTo>
                <a:lnTo>
                  <a:pt x="2379663" y="507030"/>
                </a:lnTo>
                <a:lnTo>
                  <a:pt x="2380861" y="502041"/>
                </a:lnTo>
                <a:lnTo>
                  <a:pt x="2382060" y="497051"/>
                </a:lnTo>
                <a:lnTo>
                  <a:pt x="2382958" y="492686"/>
                </a:lnTo>
                <a:close/>
                <a:moveTo>
                  <a:pt x="2278064" y="485769"/>
                </a:moveTo>
                <a:lnTo>
                  <a:pt x="2280785" y="487338"/>
                </a:lnTo>
                <a:lnTo>
                  <a:pt x="2282826" y="488907"/>
                </a:lnTo>
                <a:lnTo>
                  <a:pt x="2284527" y="491104"/>
                </a:lnTo>
                <a:lnTo>
                  <a:pt x="2286229" y="492673"/>
                </a:lnTo>
                <a:lnTo>
                  <a:pt x="2286908" y="494556"/>
                </a:lnTo>
                <a:lnTo>
                  <a:pt x="2287249" y="496125"/>
                </a:lnTo>
                <a:lnTo>
                  <a:pt x="2287589" y="498321"/>
                </a:lnTo>
                <a:lnTo>
                  <a:pt x="2287589" y="499891"/>
                </a:lnTo>
                <a:lnTo>
                  <a:pt x="2286908" y="503342"/>
                </a:lnTo>
                <a:lnTo>
                  <a:pt x="2285549" y="507108"/>
                </a:lnTo>
                <a:lnTo>
                  <a:pt x="2283166" y="512757"/>
                </a:lnTo>
                <a:lnTo>
                  <a:pt x="2280105" y="511188"/>
                </a:lnTo>
                <a:lnTo>
                  <a:pt x="2278064" y="509305"/>
                </a:lnTo>
                <a:lnTo>
                  <a:pt x="2276022" y="507736"/>
                </a:lnTo>
                <a:lnTo>
                  <a:pt x="2274662" y="505853"/>
                </a:lnTo>
                <a:lnTo>
                  <a:pt x="2273981" y="503656"/>
                </a:lnTo>
                <a:lnTo>
                  <a:pt x="2273301" y="501773"/>
                </a:lnTo>
                <a:lnTo>
                  <a:pt x="2273301" y="499891"/>
                </a:lnTo>
                <a:lnTo>
                  <a:pt x="2273641" y="498008"/>
                </a:lnTo>
                <a:lnTo>
                  <a:pt x="2274321" y="493928"/>
                </a:lnTo>
                <a:lnTo>
                  <a:pt x="2275682" y="490790"/>
                </a:lnTo>
                <a:lnTo>
                  <a:pt x="2277383" y="487652"/>
                </a:lnTo>
                <a:close/>
                <a:moveTo>
                  <a:pt x="3391761" y="476244"/>
                </a:moveTo>
                <a:lnTo>
                  <a:pt x="3391761" y="478149"/>
                </a:lnTo>
                <a:lnTo>
                  <a:pt x="3392088" y="479736"/>
                </a:lnTo>
                <a:lnTo>
                  <a:pt x="3393067" y="481006"/>
                </a:lnTo>
                <a:lnTo>
                  <a:pt x="3394699" y="482276"/>
                </a:lnTo>
                <a:lnTo>
                  <a:pt x="3396657" y="483229"/>
                </a:lnTo>
                <a:lnTo>
                  <a:pt x="3399269" y="483864"/>
                </a:lnTo>
                <a:lnTo>
                  <a:pt x="3402859" y="484182"/>
                </a:lnTo>
                <a:lnTo>
                  <a:pt x="3406776" y="483864"/>
                </a:lnTo>
                <a:lnTo>
                  <a:pt x="3404817" y="485452"/>
                </a:lnTo>
                <a:lnTo>
                  <a:pt x="3402206" y="486404"/>
                </a:lnTo>
                <a:lnTo>
                  <a:pt x="3399595" y="487039"/>
                </a:lnTo>
                <a:lnTo>
                  <a:pt x="3396657" y="487357"/>
                </a:lnTo>
                <a:lnTo>
                  <a:pt x="3393720" y="487357"/>
                </a:lnTo>
                <a:lnTo>
                  <a:pt x="3390456" y="487357"/>
                </a:lnTo>
                <a:lnTo>
                  <a:pt x="3387518" y="487039"/>
                </a:lnTo>
                <a:lnTo>
                  <a:pt x="3384254" y="486404"/>
                </a:lnTo>
                <a:lnTo>
                  <a:pt x="3381643" y="485452"/>
                </a:lnTo>
                <a:lnTo>
                  <a:pt x="3379032" y="484817"/>
                </a:lnTo>
                <a:lnTo>
                  <a:pt x="3376420" y="483547"/>
                </a:lnTo>
                <a:lnTo>
                  <a:pt x="3374462" y="482276"/>
                </a:lnTo>
                <a:lnTo>
                  <a:pt x="3373156" y="481006"/>
                </a:lnTo>
                <a:lnTo>
                  <a:pt x="3372177" y="479419"/>
                </a:lnTo>
                <a:lnTo>
                  <a:pt x="3371851" y="478149"/>
                </a:lnTo>
                <a:lnTo>
                  <a:pt x="3372177" y="476879"/>
                </a:lnTo>
                <a:close/>
                <a:moveTo>
                  <a:pt x="868364" y="474622"/>
                </a:moveTo>
                <a:lnTo>
                  <a:pt x="870904" y="475890"/>
                </a:lnTo>
                <a:lnTo>
                  <a:pt x="872491" y="477159"/>
                </a:lnTo>
                <a:lnTo>
                  <a:pt x="873444" y="478745"/>
                </a:lnTo>
                <a:lnTo>
                  <a:pt x="873761" y="480331"/>
                </a:lnTo>
                <a:lnTo>
                  <a:pt x="873761" y="481917"/>
                </a:lnTo>
                <a:lnTo>
                  <a:pt x="873761" y="484138"/>
                </a:lnTo>
                <a:lnTo>
                  <a:pt x="873126" y="487944"/>
                </a:lnTo>
                <a:lnTo>
                  <a:pt x="873126" y="489847"/>
                </a:lnTo>
                <a:lnTo>
                  <a:pt x="873444" y="492067"/>
                </a:lnTo>
                <a:lnTo>
                  <a:pt x="874396" y="493653"/>
                </a:lnTo>
                <a:lnTo>
                  <a:pt x="875984" y="495239"/>
                </a:lnTo>
                <a:lnTo>
                  <a:pt x="878523" y="496508"/>
                </a:lnTo>
                <a:lnTo>
                  <a:pt x="881698" y="497460"/>
                </a:lnTo>
                <a:lnTo>
                  <a:pt x="886143" y="498411"/>
                </a:lnTo>
                <a:lnTo>
                  <a:pt x="892176" y="498729"/>
                </a:lnTo>
                <a:lnTo>
                  <a:pt x="889318" y="502218"/>
                </a:lnTo>
                <a:lnTo>
                  <a:pt x="887096" y="506024"/>
                </a:lnTo>
                <a:lnTo>
                  <a:pt x="885192" y="509513"/>
                </a:lnTo>
                <a:lnTo>
                  <a:pt x="883286" y="513320"/>
                </a:lnTo>
                <a:lnTo>
                  <a:pt x="881698" y="516809"/>
                </a:lnTo>
                <a:lnTo>
                  <a:pt x="880746" y="520932"/>
                </a:lnTo>
                <a:lnTo>
                  <a:pt x="878841" y="528228"/>
                </a:lnTo>
                <a:lnTo>
                  <a:pt x="877253" y="535206"/>
                </a:lnTo>
                <a:lnTo>
                  <a:pt x="876301" y="542502"/>
                </a:lnTo>
                <a:lnTo>
                  <a:pt x="875031" y="557093"/>
                </a:lnTo>
                <a:lnTo>
                  <a:pt x="874396" y="563754"/>
                </a:lnTo>
                <a:lnTo>
                  <a:pt x="873761" y="571049"/>
                </a:lnTo>
                <a:lnTo>
                  <a:pt x="872491" y="578345"/>
                </a:lnTo>
                <a:lnTo>
                  <a:pt x="870586" y="585323"/>
                </a:lnTo>
                <a:lnTo>
                  <a:pt x="868998" y="589130"/>
                </a:lnTo>
                <a:lnTo>
                  <a:pt x="867728" y="592619"/>
                </a:lnTo>
                <a:lnTo>
                  <a:pt x="866141" y="596108"/>
                </a:lnTo>
                <a:lnTo>
                  <a:pt x="864236" y="599597"/>
                </a:lnTo>
                <a:lnTo>
                  <a:pt x="861696" y="603404"/>
                </a:lnTo>
                <a:lnTo>
                  <a:pt x="859473" y="606893"/>
                </a:lnTo>
                <a:lnTo>
                  <a:pt x="856616" y="610699"/>
                </a:lnTo>
                <a:lnTo>
                  <a:pt x="853123" y="613871"/>
                </a:lnTo>
                <a:lnTo>
                  <a:pt x="853123" y="615774"/>
                </a:lnTo>
                <a:lnTo>
                  <a:pt x="853123" y="616409"/>
                </a:lnTo>
                <a:lnTo>
                  <a:pt x="853758" y="617043"/>
                </a:lnTo>
                <a:lnTo>
                  <a:pt x="855028" y="617677"/>
                </a:lnTo>
                <a:lnTo>
                  <a:pt x="856933" y="618312"/>
                </a:lnTo>
                <a:lnTo>
                  <a:pt x="858838" y="618629"/>
                </a:lnTo>
                <a:lnTo>
                  <a:pt x="861378" y="618946"/>
                </a:lnTo>
                <a:lnTo>
                  <a:pt x="867093" y="619263"/>
                </a:lnTo>
                <a:lnTo>
                  <a:pt x="865506" y="620532"/>
                </a:lnTo>
                <a:lnTo>
                  <a:pt x="864236" y="622118"/>
                </a:lnTo>
                <a:lnTo>
                  <a:pt x="863601" y="624021"/>
                </a:lnTo>
                <a:lnTo>
                  <a:pt x="863284" y="625924"/>
                </a:lnTo>
                <a:lnTo>
                  <a:pt x="863284" y="627828"/>
                </a:lnTo>
                <a:lnTo>
                  <a:pt x="863601" y="630048"/>
                </a:lnTo>
                <a:lnTo>
                  <a:pt x="864236" y="634489"/>
                </a:lnTo>
                <a:lnTo>
                  <a:pt x="864236" y="636392"/>
                </a:lnTo>
                <a:lnTo>
                  <a:pt x="864236" y="638929"/>
                </a:lnTo>
                <a:lnTo>
                  <a:pt x="863918" y="640516"/>
                </a:lnTo>
                <a:lnTo>
                  <a:pt x="862966" y="642419"/>
                </a:lnTo>
                <a:lnTo>
                  <a:pt x="861061" y="643688"/>
                </a:lnTo>
                <a:lnTo>
                  <a:pt x="859156" y="645273"/>
                </a:lnTo>
                <a:lnTo>
                  <a:pt x="856298" y="646225"/>
                </a:lnTo>
                <a:lnTo>
                  <a:pt x="852488" y="646859"/>
                </a:lnTo>
                <a:lnTo>
                  <a:pt x="855028" y="648445"/>
                </a:lnTo>
                <a:lnTo>
                  <a:pt x="856933" y="649714"/>
                </a:lnTo>
                <a:lnTo>
                  <a:pt x="858838" y="651300"/>
                </a:lnTo>
                <a:lnTo>
                  <a:pt x="860108" y="653203"/>
                </a:lnTo>
                <a:lnTo>
                  <a:pt x="861061" y="654789"/>
                </a:lnTo>
                <a:lnTo>
                  <a:pt x="862331" y="656375"/>
                </a:lnTo>
                <a:lnTo>
                  <a:pt x="862648" y="658279"/>
                </a:lnTo>
                <a:lnTo>
                  <a:pt x="862966" y="660182"/>
                </a:lnTo>
                <a:lnTo>
                  <a:pt x="862966" y="661768"/>
                </a:lnTo>
                <a:lnTo>
                  <a:pt x="862966" y="663671"/>
                </a:lnTo>
                <a:lnTo>
                  <a:pt x="861378" y="667477"/>
                </a:lnTo>
                <a:lnTo>
                  <a:pt x="859791" y="670966"/>
                </a:lnTo>
                <a:lnTo>
                  <a:pt x="857251" y="674773"/>
                </a:lnTo>
                <a:lnTo>
                  <a:pt x="854076" y="678262"/>
                </a:lnTo>
                <a:lnTo>
                  <a:pt x="850901" y="682068"/>
                </a:lnTo>
                <a:lnTo>
                  <a:pt x="843281" y="688729"/>
                </a:lnTo>
                <a:lnTo>
                  <a:pt x="835661" y="695708"/>
                </a:lnTo>
                <a:lnTo>
                  <a:pt x="828993" y="702052"/>
                </a:lnTo>
                <a:lnTo>
                  <a:pt x="831216" y="704907"/>
                </a:lnTo>
                <a:lnTo>
                  <a:pt x="833121" y="707761"/>
                </a:lnTo>
                <a:lnTo>
                  <a:pt x="834708" y="710616"/>
                </a:lnTo>
                <a:lnTo>
                  <a:pt x="835661" y="713471"/>
                </a:lnTo>
                <a:lnTo>
                  <a:pt x="836613" y="716326"/>
                </a:lnTo>
                <a:lnTo>
                  <a:pt x="836931" y="719180"/>
                </a:lnTo>
                <a:lnTo>
                  <a:pt x="837248" y="722035"/>
                </a:lnTo>
                <a:lnTo>
                  <a:pt x="837248" y="724573"/>
                </a:lnTo>
                <a:lnTo>
                  <a:pt x="836931" y="727427"/>
                </a:lnTo>
                <a:lnTo>
                  <a:pt x="836296" y="729965"/>
                </a:lnTo>
                <a:lnTo>
                  <a:pt x="835343" y="732503"/>
                </a:lnTo>
                <a:lnTo>
                  <a:pt x="834391" y="735357"/>
                </a:lnTo>
                <a:lnTo>
                  <a:pt x="833121" y="737895"/>
                </a:lnTo>
                <a:lnTo>
                  <a:pt x="831216" y="740432"/>
                </a:lnTo>
                <a:lnTo>
                  <a:pt x="827723" y="745508"/>
                </a:lnTo>
                <a:lnTo>
                  <a:pt x="823279" y="750266"/>
                </a:lnTo>
                <a:lnTo>
                  <a:pt x="817881" y="754706"/>
                </a:lnTo>
                <a:lnTo>
                  <a:pt x="812166" y="759147"/>
                </a:lnTo>
                <a:lnTo>
                  <a:pt x="805815" y="763588"/>
                </a:lnTo>
                <a:lnTo>
                  <a:pt x="799148" y="767077"/>
                </a:lnTo>
                <a:lnTo>
                  <a:pt x="791845" y="770883"/>
                </a:lnTo>
                <a:lnTo>
                  <a:pt x="784543" y="774055"/>
                </a:lnTo>
                <a:lnTo>
                  <a:pt x="776923" y="776910"/>
                </a:lnTo>
                <a:lnTo>
                  <a:pt x="781685" y="778496"/>
                </a:lnTo>
                <a:lnTo>
                  <a:pt x="784860" y="779448"/>
                </a:lnTo>
                <a:lnTo>
                  <a:pt x="787083" y="781034"/>
                </a:lnTo>
                <a:lnTo>
                  <a:pt x="787718" y="781668"/>
                </a:lnTo>
                <a:lnTo>
                  <a:pt x="788035" y="782303"/>
                </a:lnTo>
                <a:lnTo>
                  <a:pt x="788035" y="783254"/>
                </a:lnTo>
                <a:lnTo>
                  <a:pt x="788035" y="783889"/>
                </a:lnTo>
                <a:lnTo>
                  <a:pt x="787083" y="785792"/>
                </a:lnTo>
                <a:lnTo>
                  <a:pt x="785495" y="787378"/>
                </a:lnTo>
                <a:lnTo>
                  <a:pt x="782955" y="788964"/>
                </a:lnTo>
                <a:lnTo>
                  <a:pt x="779780" y="790232"/>
                </a:lnTo>
                <a:lnTo>
                  <a:pt x="776288" y="791818"/>
                </a:lnTo>
                <a:lnTo>
                  <a:pt x="771843" y="793405"/>
                </a:lnTo>
                <a:lnTo>
                  <a:pt x="767398" y="794356"/>
                </a:lnTo>
                <a:lnTo>
                  <a:pt x="762635" y="795308"/>
                </a:lnTo>
                <a:lnTo>
                  <a:pt x="757555" y="796259"/>
                </a:lnTo>
                <a:lnTo>
                  <a:pt x="752793" y="796894"/>
                </a:lnTo>
                <a:lnTo>
                  <a:pt x="747713" y="796894"/>
                </a:lnTo>
                <a:lnTo>
                  <a:pt x="749618" y="797845"/>
                </a:lnTo>
                <a:lnTo>
                  <a:pt x="751840" y="798480"/>
                </a:lnTo>
                <a:lnTo>
                  <a:pt x="756920" y="800066"/>
                </a:lnTo>
                <a:lnTo>
                  <a:pt x="758826" y="800700"/>
                </a:lnTo>
                <a:lnTo>
                  <a:pt x="760730" y="801652"/>
                </a:lnTo>
                <a:lnTo>
                  <a:pt x="761366" y="802286"/>
                </a:lnTo>
                <a:lnTo>
                  <a:pt x="761683" y="802920"/>
                </a:lnTo>
                <a:lnTo>
                  <a:pt x="762000" y="803872"/>
                </a:lnTo>
                <a:lnTo>
                  <a:pt x="762000" y="804823"/>
                </a:lnTo>
                <a:lnTo>
                  <a:pt x="759778" y="805458"/>
                </a:lnTo>
                <a:lnTo>
                  <a:pt x="756920" y="806092"/>
                </a:lnTo>
                <a:lnTo>
                  <a:pt x="754698" y="806410"/>
                </a:lnTo>
                <a:lnTo>
                  <a:pt x="751840" y="806410"/>
                </a:lnTo>
                <a:lnTo>
                  <a:pt x="749300" y="806410"/>
                </a:lnTo>
                <a:lnTo>
                  <a:pt x="746760" y="806092"/>
                </a:lnTo>
                <a:lnTo>
                  <a:pt x="741680" y="804823"/>
                </a:lnTo>
                <a:lnTo>
                  <a:pt x="736600" y="802920"/>
                </a:lnTo>
                <a:lnTo>
                  <a:pt x="732790" y="800383"/>
                </a:lnTo>
                <a:lnTo>
                  <a:pt x="731203" y="798797"/>
                </a:lnTo>
                <a:lnTo>
                  <a:pt x="729615" y="797528"/>
                </a:lnTo>
                <a:lnTo>
                  <a:pt x="728345" y="796259"/>
                </a:lnTo>
                <a:lnTo>
                  <a:pt x="727710" y="794990"/>
                </a:lnTo>
                <a:lnTo>
                  <a:pt x="735965" y="794356"/>
                </a:lnTo>
                <a:lnTo>
                  <a:pt x="739775" y="794039"/>
                </a:lnTo>
                <a:lnTo>
                  <a:pt x="739775" y="793722"/>
                </a:lnTo>
                <a:lnTo>
                  <a:pt x="739140" y="793405"/>
                </a:lnTo>
                <a:lnTo>
                  <a:pt x="735965" y="793087"/>
                </a:lnTo>
                <a:lnTo>
                  <a:pt x="732155" y="791818"/>
                </a:lnTo>
                <a:lnTo>
                  <a:pt x="728029" y="790867"/>
                </a:lnTo>
                <a:lnTo>
                  <a:pt x="726758" y="789915"/>
                </a:lnTo>
                <a:lnTo>
                  <a:pt x="725805" y="789281"/>
                </a:lnTo>
                <a:lnTo>
                  <a:pt x="725489" y="788647"/>
                </a:lnTo>
                <a:lnTo>
                  <a:pt x="725489" y="788012"/>
                </a:lnTo>
                <a:lnTo>
                  <a:pt x="726123" y="786743"/>
                </a:lnTo>
                <a:lnTo>
                  <a:pt x="730250" y="785475"/>
                </a:lnTo>
                <a:lnTo>
                  <a:pt x="733425" y="784523"/>
                </a:lnTo>
                <a:lnTo>
                  <a:pt x="735965" y="784523"/>
                </a:lnTo>
                <a:lnTo>
                  <a:pt x="739140" y="784840"/>
                </a:lnTo>
                <a:lnTo>
                  <a:pt x="742315" y="785792"/>
                </a:lnTo>
                <a:lnTo>
                  <a:pt x="746760" y="786109"/>
                </a:lnTo>
                <a:lnTo>
                  <a:pt x="751840" y="786426"/>
                </a:lnTo>
                <a:lnTo>
                  <a:pt x="758508" y="786109"/>
                </a:lnTo>
                <a:lnTo>
                  <a:pt x="756603" y="784840"/>
                </a:lnTo>
                <a:lnTo>
                  <a:pt x="755015" y="783889"/>
                </a:lnTo>
                <a:lnTo>
                  <a:pt x="753746" y="782620"/>
                </a:lnTo>
                <a:lnTo>
                  <a:pt x="752793" y="781351"/>
                </a:lnTo>
                <a:lnTo>
                  <a:pt x="751523" y="780082"/>
                </a:lnTo>
                <a:lnTo>
                  <a:pt x="750888" y="778496"/>
                </a:lnTo>
                <a:lnTo>
                  <a:pt x="750570" y="776910"/>
                </a:lnTo>
                <a:lnTo>
                  <a:pt x="750253" y="775007"/>
                </a:lnTo>
                <a:lnTo>
                  <a:pt x="746760" y="775959"/>
                </a:lnTo>
                <a:lnTo>
                  <a:pt x="743269" y="776593"/>
                </a:lnTo>
                <a:lnTo>
                  <a:pt x="740410" y="777227"/>
                </a:lnTo>
                <a:lnTo>
                  <a:pt x="737870" y="777227"/>
                </a:lnTo>
                <a:lnTo>
                  <a:pt x="735330" y="777227"/>
                </a:lnTo>
                <a:lnTo>
                  <a:pt x="733743" y="776910"/>
                </a:lnTo>
                <a:lnTo>
                  <a:pt x="732473" y="776276"/>
                </a:lnTo>
                <a:lnTo>
                  <a:pt x="731520" y="775959"/>
                </a:lnTo>
                <a:lnTo>
                  <a:pt x="731520" y="775324"/>
                </a:lnTo>
                <a:lnTo>
                  <a:pt x="731838" y="774690"/>
                </a:lnTo>
                <a:lnTo>
                  <a:pt x="733109" y="774055"/>
                </a:lnTo>
                <a:lnTo>
                  <a:pt x="734695" y="773738"/>
                </a:lnTo>
                <a:lnTo>
                  <a:pt x="737235" y="773104"/>
                </a:lnTo>
                <a:lnTo>
                  <a:pt x="740729" y="772787"/>
                </a:lnTo>
                <a:lnTo>
                  <a:pt x="745173" y="772469"/>
                </a:lnTo>
                <a:lnTo>
                  <a:pt x="749935" y="772469"/>
                </a:lnTo>
                <a:lnTo>
                  <a:pt x="746125" y="771835"/>
                </a:lnTo>
                <a:lnTo>
                  <a:pt x="742950" y="770883"/>
                </a:lnTo>
                <a:lnTo>
                  <a:pt x="740729" y="768980"/>
                </a:lnTo>
                <a:lnTo>
                  <a:pt x="738505" y="767711"/>
                </a:lnTo>
                <a:lnTo>
                  <a:pt x="734060" y="764857"/>
                </a:lnTo>
                <a:lnTo>
                  <a:pt x="731838" y="763588"/>
                </a:lnTo>
                <a:lnTo>
                  <a:pt x="728345" y="762002"/>
                </a:lnTo>
                <a:lnTo>
                  <a:pt x="731203" y="760099"/>
                </a:lnTo>
                <a:lnTo>
                  <a:pt x="733425" y="757878"/>
                </a:lnTo>
                <a:lnTo>
                  <a:pt x="735013" y="755975"/>
                </a:lnTo>
                <a:lnTo>
                  <a:pt x="736600" y="753438"/>
                </a:lnTo>
                <a:lnTo>
                  <a:pt x="738189" y="751217"/>
                </a:lnTo>
                <a:lnTo>
                  <a:pt x="739140" y="748997"/>
                </a:lnTo>
                <a:lnTo>
                  <a:pt x="739775" y="746459"/>
                </a:lnTo>
                <a:lnTo>
                  <a:pt x="740093" y="744556"/>
                </a:lnTo>
                <a:lnTo>
                  <a:pt x="740729" y="739798"/>
                </a:lnTo>
                <a:lnTo>
                  <a:pt x="741045" y="735357"/>
                </a:lnTo>
                <a:lnTo>
                  <a:pt x="740729" y="725842"/>
                </a:lnTo>
                <a:lnTo>
                  <a:pt x="740729" y="721718"/>
                </a:lnTo>
                <a:lnTo>
                  <a:pt x="741045" y="716960"/>
                </a:lnTo>
                <a:lnTo>
                  <a:pt x="741680" y="712836"/>
                </a:lnTo>
                <a:lnTo>
                  <a:pt x="742315" y="710616"/>
                </a:lnTo>
                <a:lnTo>
                  <a:pt x="743269" y="708396"/>
                </a:lnTo>
                <a:lnTo>
                  <a:pt x="744538" y="706493"/>
                </a:lnTo>
                <a:lnTo>
                  <a:pt x="746125" y="704589"/>
                </a:lnTo>
                <a:lnTo>
                  <a:pt x="748030" y="702369"/>
                </a:lnTo>
                <a:lnTo>
                  <a:pt x="749935" y="700466"/>
                </a:lnTo>
                <a:lnTo>
                  <a:pt x="752793" y="698563"/>
                </a:lnTo>
                <a:lnTo>
                  <a:pt x="755333" y="696977"/>
                </a:lnTo>
                <a:lnTo>
                  <a:pt x="758508" y="694756"/>
                </a:lnTo>
                <a:lnTo>
                  <a:pt x="762318" y="693170"/>
                </a:lnTo>
                <a:lnTo>
                  <a:pt x="760095" y="689998"/>
                </a:lnTo>
                <a:lnTo>
                  <a:pt x="756603" y="685875"/>
                </a:lnTo>
                <a:lnTo>
                  <a:pt x="755333" y="683972"/>
                </a:lnTo>
                <a:lnTo>
                  <a:pt x="754063" y="681434"/>
                </a:lnTo>
                <a:lnTo>
                  <a:pt x="752793" y="678896"/>
                </a:lnTo>
                <a:lnTo>
                  <a:pt x="751840" y="676676"/>
                </a:lnTo>
                <a:lnTo>
                  <a:pt x="751840" y="674773"/>
                </a:lnTo>
                <a:lnTo>
                  <a:pt x="751840" y="672235"/>
                </a:lnTo>
                <a:lnTo>
                  <a:pt x="753110" y="670649"/>
                </a:lnTo>
                <a:lnTo>
                  <a:pt x="754698" y="669063"/>
                </a:lnTo>
                <a:lnTo>
                  <a:pt x="757238" y="667477"/>
                </a:lnTo>
                <a:lnTo>
                  <a:pt x="760730" y="666209"/>
                </a:lnTo>
                <a:lnTo>
                  <a:pt x="765175" y="665574"/>
                </a:lnTo>
                <a:lnTo>
                  <a:pt x="770890" y="665574"/>
                </a:lnTo>
                <a:lnTo>
                  <a:pt x="767715" y="664940"/>
                </a:lnTo>
                <a:lnTo>
                  <a:pt x="765175" y="663988"/>
                </a:lnTo>
                <a:lnTo>
                  <a:pt x="763270" y="663354"/>
                </a:lnTo>
                <a:lnTo>
                  <a:pt x="761683" y="662402"/>
                </a:lnTo>
                <a:lnTo>
                  <a:pt x="760413" y="661451"/>
                </a:lnTo>
                <a:lnTo>
                  <a:pt x="759778" y="660499"/>
                </a:lnTo>
                <a:lnTo>
                  <a:pt x="759143" y="659230"/>
                </a:lnTo>
                <a:lnTo>
                  <a:pt x="758826" y="658279"/>
                </a:lnTo>
                <a:lnTo>
                  <a:pt x="759143" y="657327"/>
                </a:lnTo>
                <a:lnTo>
                  <a:pt x="759778" y="656058"/>
                </a:lnTo>
                <a:lnTo>
                  <a:pt x="761048" y="653838"/>
                </a:lnTo>
                <a:lnTo>
                  <a:pt x="762953" y="650983"/>
                </a:lnTo>
                <a:lnTo>
                  <a:pt x="764858" y="648763"/>
                </a:lnTo>
                <a:lnTo>
                  <a:pt x="767398" y="646225"/>
                </a:lnTo>
                <a:lnTo>
                  <a:pt x="768985" y="643688"/>
                </a:lnTo>
                <a:lnTo>
                  <a:pt x="770255" y="641150"/>
                </a:lnTo>
                <a:lnTo>
                  <a:pt x="770574" y="639881"/>
                </a:lnTo>
                <a:lnTo>
                  <a:pt x="770574" y="638929"/>
                </a:lnTo>
                <a:lnTo>
                  <a:pt x="770574" y="637344"/>
                </a:lnTo>
                <a:lnTo>
                  <a:pt x="769938" y="636392"/>
                </a:lnTo>
                <a:lnTo>
                  <a:pt x="769303" y="635123"/>
                </a:lnTo>
                <a:lnTo>
                  <a:pt x="768033" y="634172"/>
                </a:lnTo>
                <a:lnTo>
                  <a:pt x="766128" y="633220"/>
                </a:lnTo>
                <a:lnTo>
                  <a:pt x="764223" y="632268"/>
                </a:lnTo>
                <a:lnTo>
                  <a:pt x="761683" y="631634"/>
                </a:lnTo>
                <a:lnTo>
                  <a:pt x="758190" y="630682"/>
                </a:lnTo>
                <a:lnTo>
                  <a:pt x="759143" y="629096"/>
                </a:lnTo>
                <a:lnTo>
                  <a:pt x="760730" y="628145"/>
                </a:lnTo>
                <a:lnTo>
                  <a:pt x="762318" y="627193"/>
                </a:lnTo>
                <a:lnTo>
                  <a:pt x="764223" y="626242"/>
                </a:lnTo>
                <a:lnTo>
                  <a:pt x="766446" y="625607"/>
                </a:lnTo>
                <a:lnTo>
                  <a:pt x="769620" y="625290"/>
                </a:lnTo>
                <a:lnTo>
                  <a:pt x="772795" y="624973"/>
                </a:lnTo>
                <a:lnTo>
                  <a:pt x="776923" y="624656"/>
                </a:lnTo>
                <a:lnTo>
                  <a:pt x="772478" y="620532"/>
                </a:lnTo>
                <a:lnTo>
                  <a:pt x="769303" y="616726"/>
                </a:lnTo>
                <a:lnTo>
                  <a:pt x="768033" y="614505"/>
                </a:lnTo>
                <a:lnTo>
                  <a:pt x="767080" y="612602"/>
                </a:lnTo>
                <a:lnTo>
                  <a:pt x="766128" y="611016"/>
                </a:lnTo>
                <a:lnTo>
                  <a:pt x="765493" y="609113"/>
                </a:lnTo>
                <a:lnTo>
                  <a:pt x="765175" y="606893"/>
                </a:lnTo>
                <a:lnTo>
                  <a:pt x="765175" y="604989"/>
                </a:lnTo>
                <a:lnTo>
                  <a:pt x="765493" y="601500"/>
                </a:lnTo>
                <a:lnTo>
                  <a:pt x="766446" y="597377"/>
                </a:lnTo>
                <a:lnTo>
                  <a:pt x="768350" y="593888"/>
                </a:lnTo>
                <a:lnTo>
                  <a:pt x="770574" y="590081"/>
                </a:lnTo>
                <a:lnTo>
                  <a:pt x="773114" y="586275"/>
                </a:lnTo>
                <a:lnTo>
                  <a:pt x="776288" y="582468"/>
                </a:lnTo>
                <a:lnTo>
                  <a:pt x="779780" y="578979"/>
                </a:lnTo>
                <a:lnTo>
                  <a:pt x="787400" y="571684"/>
                </a:lnTo>
                <a:lnTo>
                  <a:pt x="795338" y="563754"/>
                </a:lnTo>
                <a:lnTo>
                  <a:pt x="803911" y="556458"/>
                </a:lnTo>
                <a:lnTo>
                  <a:pt x="807403" y="552969"/>
                </a:lnTo>
                <a:lnTo>
                  <a:pt x="811213" y="548846"/>
                </a:lnTo>
                <a:lnTo>
                  <a:pt x="814388" y="545356"/>
                </a:lnTo>
                <a:lnTo>
                  <a:pt x="816928" y="541233"/>
                </a:lnTo>
                <a:lnTo>
                  <a:pt x="819786" y="537744"/>
                </a:lnTo>
                <a:lnTo>
                  <a:pt x="821373" y="533620"/>
                </a:lnTo>
                <a:lnTo>
                  <a:pt x="822643" y="529814"/>
                </a:lnTo>
                <a:lnTo>
                  <a:pt x="822961" y="525690"/>
                </a:lnTo>
                <a:lnTo>
                  <a:pt x="822961" y="523787"/>
                </a:lnTo>
                <a:lnTo>
                  <a:pt x="822961" y="521884"/>
                </a:lnTo>
                <a:lnTo>
                  <a:pt x="822326" y="519981"/>
                </a:lnTo>
                <a:lnTo>
                  <a:pt x="821691" y="517760"/>
                </a:lnTo>
                <a:lnTo>
                  <a:pt x="821056" y="515857"/>
                </a:lnTo>
                <a:lnTo>
                  <a:pt x="819786" y="513954"/>
                </a:lnTo>
                <a:lnTo>
                  <a:pt x="818516" y="511416"/>
                </a:lnTo>
                <a:lnTo>
                  <a:pt x="816928" y="509513"/>
                </a:lnTo>
                <a:lnTo>
                  <a:pt x="812801" y="505390"/>
                </a:lnTo>
                <a:lnTo>
                  <a:pt x="807722" y="501266"/>
                </a:lnTo>
                <a:lnTo>
                  <a:pt x="811848" y="500632"/>
                </a:lnTo>
                <a:lnTo>
                  <a:pt x="814706" y="500632"/>
                </a:lnTo>
                <a:lnTo>
                  <a:pt x="816928" y="500949"/>
                </a:lnTo>
                <a:lnTo>
                  <a:pt x="819151" y="501583"/>
                </a:lnTo>
                <a:lnTo>
                  <a:pt x="820421" y="502218"/>
                </a:lnTo>
                <a:lnTo>
                  <a:pt x="821373" y="503169"/>
                </a:lnTo>
                <a:lnTo>
                  <a:pt x="822643" y="505707"/>
                </a:lnTo>
                <a:lnTo>
                  <a:pt x="823913" y="507927"/>
                </a:lnTo>
                <a:lnTo>
                  <a:pt x="824548" y="509196"/>
                </a:lnTo>
                <a:lnTo>
                  <a:pt x="826136" y="509830"/>
                </a:lnTo>
                <a:lnTo>
                  <a:pt x="827406" y="510465"/>
                </a:lnTo>
                <a:lnTo>
                  <a:pt x="829628" y="511099"/>
                </a:lnTo>
                <a:lnTo>
                  <a:pt x="832168" y="511099"/>
                </a:lnTo>
                <a:lnTo>
                  <a:pt x="835661" y="511099"/>
                </a:lnTo>
                <a:lnTo>
                  <a:pt x="841376" y="510782"/>
                </a:lnTo>
                <a:lnTo>
                  <a:pt x="845503" y="510148"/>
                </a:lnTo>
                <a:lnTo>
                  <a:pt x="849313" y="509513"/>
                </a:lnTo>
                <a:lnTo>
                  <a:pt x="852171" y="508244"/>
                </a:lnTo>
                <a:lnTo>
                  <a:pt x="854393" y="506976"/>
                </a:lnTo>
                <a:lnTo>
                  <a:pt x="856616" y="505390"/>
                </a:lnTo>
                <a:lnTo>
                  <a:pt x="860108" y="502218"/>
                </a:lnTo>
                <a:lnTo>
                  <a:pt x="859473" y="501583"/>
                </a:lnTo>
                <a:lnTo>
                  <a:pt x="859156" y="501266"/>
                </a:lnTo>
                <a:lnTo>
                  <a:pt x="857568" y="500632"/>
                </a:lnTo>
                <a:lnTo>
                  <a:pt x="855347" y="500315"/>
                </a:lnTo>
                <a:lnTo>
                  <a:pt x="852488" y="500315"/>
                </a:lnTo>
                <a:lnTo>
                  <a:pt x="840423" y="500315"/>
                </a:lnTo>
                <a:lnTo>
                  <a:pt x="841693" y="498729"/>
                </a:lnTo>
                <a:lnTo>
                  <a:pt x="843281" y="496825"/>
                </a:lnTo>
                <a:lnTo>
                  <a:pt x="846773" y="493653"/>
                </a:lnTo>
                <a:lnTo>
                  <a:pt x="851218" y="491116"/>
                </a:lnTo>
                <a:lnTo>
                  <a:pt x="855663" y="487944"/>
                </a:lnTo>
                <a:lnTo>
                  <a:pt x="859791" y="485089"/>
                </a:lnTo>
                <a:lnTo>
                  <a:pt x="863601" y="481917"/>
                </a:lnTo>
                <a:lnTo>
                  <a:pt x="865188" y="480331"/>
                </a:lnTo>
                <a:lnTo>
                  <a:pt x="866458" y="478745"/>
                </a:lnTo>
                <a:lnTo>
                  <a:pt x="867411" y="476842"/>
                </a:lnTo>
                <a:close/>
                <a:moveTo>
                  <a:pt x="1846263" y="471482"/>
                </a:moveTo>
                <a:lnTo>
                  <a:pt x="1850345" y="471482"/>
                </a:lnTo>
                <a:lnTo>
                  <a:pt x="1854136" y="471809"/>
                </a:lnTo>
                <a:lnTo>
                  <a:pt x="1856468" y="472463"/>
                </a:lnTo>
                <a:lnTo>
                  <a:pt x="1858218" y="473443"/>
                </a:lnTo>
                <a:lnTo>
                  <a:pt x="1859676" y="474751"/>
                </a:lnTo>
                <a:lnTo>
                  <a:pt x="1860551" y="476712"/>
                </a:lnTo>
                <a:lnTo>
                  <a:pt x="1860551" y="478346"/>
                </a:lnTo>
                <a:lnTo>
                  <a:pt x="1860551" y="479980"/>
                </a:lnTo>
                <a:lnTo>
                  <a:pt x="1860259" y="481941"/>
                </a:lnTo>
                <a:lnTo>
                  <a:pt x="1859385" y="484229"/>
                </a:lnTo>
                <a:lnTo>
                  <a:pt x="1857635" y="487824"/>
                </a:lnTo>
                <a:lnTo>
                  <a:pt x="1856177" y="491419"/>
                </a:lnTo>
                <a:lnTo>
                  <a:pt x="1855885" y="492727"/>
                </a:lnTo>
                <a:lnTo>
                  <a:pt x="1855594" y="493707"/>
                </a:lnTo>
                <a:lnTo>
                  <a:pt x="1853553" y="493054"/>
                </a:lnTo>
                <a:lnTo>
                  <a:pt x="1851511" y="492400"/>
                </a:lnTo>
                <a:lnTo>
                  <a:pt x="1850054" y="491746"/>
                </a:lnTo>
                <a:lnTo>
                  <a:pt x="1849179" y="490112"/>
                </a:lnTo>
                <a:lnTo>
                  <a:pt x="1848304" y="488805"/>
                </a:lnTo>
                <a:lnTo>
                  <a:pt x="1848012" y="487497"/>
                </a:lnTo>
                <a:lnTo>
                  <a:pt x="1847721" y="486190"/>
                </a:lnTo>
                <a:lnTo>
                  <a:pt x="1847721" y="484556"/>
                </a:lnTo>
                <a:lnTo>
                  <a:pt x="1847721" y="477365"/>
                </a:lnTo>
                <a:lnTo>
                  <a:pt x="1847721" y="476058"/>
                </a:lnTo>
                <a:lnTo>
                  <a:pt x="1847429" y="474097"/>
                </a:lnTo>
                <a:lnTo>
                  <a:pt x="1847138" y="472790"/>
                </a:lnTo>
                <a:close/>
                <a:moveTo>
                  <a:pt x="1747838" y="461934"/>
                </a:moveTo>
                <a:lnTo>
                  <a:pt x="1746221" y="462878"/>
                </a:lnTo>
                <a:lnTo>
                  <a:pt x="1744927" y="464450"/>
                </a:lnTo>
                <a:lnTo>
                  <a:pt x="1742017" y="468854"/>
                </a:lnTo>
                <a:lnTo>
                  <a:pt x="1738783" y="473571"/>
                </a:lnTo>
                <a:lnTo>
                  <a:pt x="1735549" y="479232"/>
                </a:lnTo>
                <a:lnTo>
                  <a:pt x="1733286" y="481748"/>
                </a:lnTo>
                <a:lnTo>
                  <a:pt x="1731022" y="484579"/>
                </a:lnTo>
                <a:lnTo>
                  <a:pt x="1728758" y="487095"/>
                </a:lnTo>
                <a:lnTo>
                  <a:pt x="1726171" y="489297"/>
                </a:lnTo>
                <a:lnTo>
                  <a:pt x="1723261" y="491498"/>
                </a:lnTo>
                <a:lnTo>
                  <a:pt x="1720350" y="493071"/>
                </a:lnTo>
                <a:lnTo>
                  <a:pt x="1716470" y="494329"/>
                </a:lnTo>
                <a:lnTo>
                  <a:pt x="1712913" y="495272"/>
                </a:lnTo>
                <a:lnTo>
                  <a:pt x="1715176" y="493071"/>
                </a:lnTo>
                <a:lnTo>
                  <a:pt x="1717117" y="491184"/>
                </a:lnTo>
                <a:lnTo>
                  <a:pt x="1718410" y="488982"/>
                </a:lnTo>
                <a:lnTo>
                  <a:pt x="1719380" y="487095"/>
                </a:lnTo>
                <a:lnTo>
                  <a:pt x="1720997" y="483635"/>
                </a:lnTo>
                <a:lnTo>
                  <a:pt x="1721967" y="479861"/>
                </a:lnTo>
                <a:lnTo>
                  <a:pt x="1722938" y="476402"/>
                </a:lnTo>
                <a:lnTo>
                  <a:pt x="1723584" y="474200"/>
                </a:lnTo>
                <a:lnTo>
                  <a:pt x="1724878" y="472313"/>
                </a:lnTo>
                <a:lnTo>
                  <a:pt x="1726171" y="470112"/>
                </a:lnTo>
                <a:lnTo>
                  <a:pt x="1728112" y="467595"/>
                </a:lnTo>
                <a:lnTo>
                  <a:pt x="1730376" y="465079"/>
                </a:lnTo>
                <a:lnTo>
                  <a:pt x="1733286" y="462249"/>
                </a:lnTo>
                <a:close/>
                <a:moveTo>
                  <a:pt x="2312900" y="460369"/>
                </a:moveTo>
                <a:lnTo>
                  <a:pt x="2315420" y="461346"/>
                </a:lnTo>
                <a:lnTo>
                  <a:pt x="2317310" y="461998"/>
                </a:lnTo>
                <a:lnTo>
                  <a:pt x="2318885" y="462975"/>
                </a:lnTo>
                <a:lnTo>
                  <a:pt x="2320460" y="464277"/>
                </a:lnTo>
                <a:lnTo>
                  <a:pt x="2322980" y="466557"/>
                </a:lnTo>
                <a:lnTo>
                  <a:pt x="2325185" y="469487"/>
                </a:lnTo>
                <a:lnTo>
                  <a:pt x="2327704" y="471767"/>
                </a:lnTo>
                <a:lnTo>
                  <a:pt x="2329279" y="473069"/>
                </a:lnTo>
                <a:lnTo>
                  <a:pt x="2330854" y="474046"/>
                </a:lnTo>
                <a:lnTo>
                  <a:pt x="2333059" y="474698"/>
                </a:lnTo>
                <a:lnTo>
                  <a:pt x="2335264" y="475349"/>
                </a:lnTo>
                <a:lnTo>
                  <a:pt x="2338414" y="476326"/>
                </a:lnTo>
                <a:lnTo>
                  <a:pt x="2341564" y="476326"/>
                </a:lnTo>
                <a:lnTo>
                  <a:pt x="2341564" y="476977"/>
                </a:lnTo>
                <a:lnTo>
                  <a:pt x="2341250" y="477628"/>
                </a:lnTo>
                <a:lnTo>
                  <a:pt x="2340934" y="478280"/>
                </a:lnTo>
                <a:lnTo>
                  <a:pt x="2340304" y="478605"/>
                </a:lnTo>
                <a:lnTo>
                  <a:pt x="2338729" y="479257"/>
                </a:lnTo>
                <a:lnTo>
                  <a:pt x="2336209" y="479582"/>
                </a:lnTo>
                <a:lnTo>
                  <a:pt x="2329909" y="479908"/>
                </a:lnTo>
                <a:lnTo>
                  <a:pt x="2322665" y="479582"/>
                </a:lnTo>
                <a:lnTo>
                  <a:pt x="2316050" y="479908"/>
                </a:lnTo>
                <a:lnTo>
                  <a:pt x="2312900" y="479908"/>
                </a:lnTo>
                <a:lnTo>
                  <a:pt x="2311010" y="480559"/>
                </a:lnTo>
                <a:lnTo>
                  <a:pt x="2309435" y="481210"/>
                </a:lnTo>
                <a:lnTo>
                  <a:pt x="2309120" y="481536"/>
                </a:lnTo>
                <a:lnTo>
                  <a:pt x="2308805" y="482187"/>
                </a:lnTo>
                <a:lnTo>
                  <a:pt x="2308805" y="482839"/>
                </a:lnTo>
                <a:lnTo>
                  <a:pt x="2309120" y="483815"/>
                </a:lnTo>
                <a:lnTo>
                  <a:pt x="2310695" y="485769"/>
                </a:lnTo>
                <a:lnTo>
                  <a:pt x="2306915" y="484467"/>
                </a:lnTo>
                <a:lnTo>
                  <a:pt x="2304081" y="482839"/>
                </a:lnTo>
                <a:lnTo>
                  <a:pt x="2302506" y="481210"/>
                </a:lnTo>
                <a:lnTo>
                  <a:pt x="2301876" y="479908"/>
                </a:lnTo>
                <a:lnTo>
                  <a:pt x="2301876" y="478605"/>
                </a:lnTo>
                <a:lnTo>
                  <a:pt x="2302506" y="476977"/>
                </a:lnTo>
                <a:lnTo>
                  <a:pt x="2303451" y="475023"/>
                </a:lnTo>
                <a:lnTo>
                  <a:pt x="2305026" y="473721"/>
                </a:lnTo>
                <a:lnTo>
                  <a:pt x="2308805" y="470464"/>
                </a:lnTo>
                <a:lnTo>
                  <a:pt x="2311640" y="467208"/>
                </a:lnTo>
                <a:lnTo>
                  <a:pt x="2312900" y="465580"/>
                </a:lnTo>
                <a:lnTo>
                  <a:pt x="2313530" y="463952"/>
                </a:lnTo>
                <a:lnTo>
                  <a:pt x="2313530" y="462323"/>
                </a:lnTo>
                <a:close/>
                <a:moveTo>
                  <a:pt x="1750079" y="460346"/>
                </a:moveTo>
                <a:lnTo>
                  <a:pt x="1751480" y="460346"/>
                </a:lnTo>
                <a:lnTo>
                  <a:pt x="1752601" y="461537"/>
                </a:lnTo>
                <a:lnTo>
                  <a:pt x="1747838" y="461934"/>
                </a:lnTo>
                <a:lnTo>
                  <a:pt x="1748958" y="460743"/>
                </a:lnTo>
                <a:close/>
                <a:moveTo>
                  <a:pt x="2610168" y="438145"/>
                </a:moveTo>
                <a:lnTo>
                  <a:pt x="2614931" y="438145"/>
                </a:lnTo>
                <a:lnTo>
                  <a:pt x="2619059" y="438145"/>
                </a:lnTo>
                <a:lnTo>
                  <a:pt x="2623186" y="438452"/>
                </a:lnTo>
                <a:lnTo>
                  <a:pt x="2626996" y="439374"/>
                </a:lnTo>
                <a:lnTo>
                  <a:pt x="2630489" y="440295"/>
                </a:lnTo>
                <a:lnTo>
                  <a:pt x="2633346" y="441525"/>
                </a:lnTo>
                <a:lnTo>
                  <a:pt x="2635251" y="443061"/>
                </a:lnTo>
                <a:lnTo>
                  <a:pt x="2635886" y="443983"/>
                </a:lnTo>
                <a:lnTo>
                  <a:pt x="2636204" y="444904"/>
                </a:lnTo>
                <a:lnTo>
                  <a:pt x="2636839" y="446133"/>
                </a:lnTo>
                <a:lnTo>
                  <a:pt x="2636839" y="447362"/>
                </a:lnTo>
                <a:lnTo>
                  <a:pt x="2633029" y="447670"/>
                </a:lnTo>
                <a:lnTo>
                  <a:pt x="2630171" y="447670"/>
                </a:lnTo>
                <a:lnTo>
                  <a:pt x="2627631" y="447362"/>
                </a:lnTo>
                <a:lnTo>
                  <a:pt x="2626044" y="446748"/>
                </a:lnTo>
                <a:lnTo>
                  <a:pt x="2624774" y="445519"/>
                </a:lnTo>
                <a:lnTo>
                  <a:pt x="2624139" y="444597"/>
                </a:lnTo>
                <a:lnTo>
                  <a:pt x="2622869" y="442446"/>
                </a:lnTo>
                <a:lnTo>
                  <a:pt x="2617471" y="442446"/>
                </a:lnTo>
                <a:lnTo>
                  <a:pt x="2613661" y="443061"/>
                </a:lnTo>
                <a:lnTo>
                  <a:pt x="2610486" y="443675"/>
                </a:lnTo>
                <a:lnTo>
                  <a:pt x="2607946" y="444597"/>
                </a:lnTo>
                <a:lnTo>
                  <a:pt x="2604771" y="445212"/>
                </a:lnTo>
                <a:lnTo>
                  <a:pt x="2601596" y="446133"/>
                </a:lnTo>
                <a:lnTo>
                  <a:pt x="2596833" y="446441"/>
                </a:lnTo>
                <a:lnTo>
                  <a:pt x="2590801" y="446133"/>
                </a:lnTo>
                <a:lnTo>
                  <a:pt x="2590801" y="444904"/>
                </a:lnTo>
                <a:lnTo>
                  <a:pt x="2591118" y="444290"/>
                </a:lnTo>
                <a:lnTo>
                  <a:pt x="2591753" y="443368"/>
                </a:lnTo>
                <a:lnTo>
                  <a:pt x="2593023" y="442754"/>
                </a:lnTo>
                <a:lnTo>
                  <a:pt x="2595246" y="441525"/>
                </a:lnTo>
                <a:lnTo>
                  <a:pt x="2598103" y="440295"/>
                </a:lnTo>
                <a:lnTo>
                  <a:pt x="2601913" y="439374"/>
                </a:lnTo>
                <a:lnTo>
                  <a:pt x="2605723" y="438452"/>
                </a:lnTo>
                <a:close/>
                <a:moveTo>
                  <a:pt x="2243138" y="434970"/>
                </a:moveTo>
                <a:lnTo>
                  <a:pt x="2246738" y="435618"/>
                </a:lnTo>
                <a:lnTo>
                  <a:pt x="2250011" y="436916"/>
                </a:lnTo>
                <a:lnTo>
                  <a:pt x="2252303" y="438213"/>
                </a:lnTo>
                <a:lnTo>
                  <a:pt x="2253939" y="439835"/>
                </a:lnTo>
                <a:lnTo>
                  <a:pt x="2255577" y="441456"/>
                </a:lnTo>
                <a:lnTo>
                  <a:pt x="2256885" y="443078"/>
                </a:lnTo>
                <a:lnTo>
                  <a:pt x="2258194" y="446970"/>
                </a:lnTo>
                <a:lnTo>
                  <a:pt x="2259832" y="450862"/>
                </a:lnTo>
                <a:lnTo>
                  <a:pt x="2261140" y="452808"/>
                </a:lnTo>
                <a:lnTo>
                  <a:pt x="2262450" y="454754"/>
                </a:lnTo>
                <a:lnTo>
                  <a:pt x="2264741" y="456700"/>
                </a:lnTo>
                <a:lnTo>
                  <a:pt x="2267359" y="458322"/>
                </a:lnTo>
                <a:lnTo>
                  <a:pt x="2270960" y="459943"/>
                </a:lnTo>
                <a:lnTo>
                  <a:pt x="2274888" y="461889"/>
                </a:lnTo>
                <a:lnTo>
                  <a:pt x="2267688" y="461889"/>
                </a:lnTo>
                <a:lnTo>
                  <a:pt x="2261468" y="462538"/>
                </a:lnTo>
                <a:lnTo>
                  <a:pt x="2259176" y="462862"/>
                </a:lnTo>
                <a:lnTo>
                  <a:pt x="2257212" y="463511"/>
                </a:lnTo>
                <a:lnTo>
                  <a:pt x="2255904" y="464160"/>
                </a:lnTo>
                <a:lnTo>
                  <a:pt x="2255577" y="464808"/>
                </a:lnTo>
                <a:lnTo>
                  <a:pt x="2255577" y="465133"/>
                </a:lnTo>
                <a:lnTo>
                  <a:pt x="2252630" y="464160"/>
                </a:lnTo>
                <a:lnTo>
                  <a:pt x="2250339" y="463187"/>
                </a:lnTo>
                <a:lnTo>
                  <a:pt x="2248702" y="461889"/>
                </a:lnTo>
                <a:lnTo>
                  <a:pt x="2247066" y="459943"/>
                </a:lnTo>
                <a:lnTo>
                  <a:pt x="2246411" y="457997"/>
                </a:lnTo>
                <a:lnTo>
                  <a:pt x="2245756" y="456051"/>
                </a:lnTo>
                <a:lnTo>
                  <a:pt x="2245429" y="454105"/>
                </a:lnTo>
                <a:lnTo>
                  <a:pt x="2245429" y="451835"/>
                </a:lnTo>
                <a:lnTo>
                  <a:pt x="2245102" y="442754"/>
                </a:lnTo>
                <a:lnTo>
                  <a:pt x="2245102" y="440808"/>
                </a:lnTo>
                <a:lnTo>
                  <a:pt x="2244774" y="438862"/>
                </a:lnTo>
                <a:lnTo>
                  <a:pt x="2244120" y="436591"/>
                </a:lnTo>
                <a:close/>
                <a:moveTo>
                  <a:pt x="3520758" y="428619"/>
                </a:moveTo>
                <a:lnTo>
                  <a:pt x="3523616" y="428934"/>
                </a:lnTo>
                <a:lnTo>
                  <a:pt x="3526473" y="429562"/>
                </a:lnTo>
                <a:lnTo>
                  <a:pt x="3528378" y="430819"/>
                </a:lnTo>
                <a:lnTo>
                  <a:pt x="3529648" y="432704"/>
                </a:lnTo>
                <a:lnTo>
                  <a:pt x="3530283" y="434589"/>
                </a:lnTo>
                <a:lnTo>
                  <a:pt x="3530601" y="437103"/>
                </a:lnTo>
                <a:lnTo>
                  <a:pt x="3530601" y="439931"/>
                </a:lnTo>
                <a:lnTo>
                  <a:pt x="3529966" y="442444"/>
                </a:lnTo>
                <a:lnTo>
                  <a:pt x="3529013" y="444958"/>
                </a:lnTo>
                <a:lnTo>
                  <a:pt x="3527743" y="448100"/>
                </a:lnTo>
                <a:lnTo>
                  <a:pt x="3526156" y="450613"/>
                </a:lnTo>
                <a:lnTo>
                  <a:pt x="3523933" y="452813"/>
                </a:lnTo>
                <a:lnTo>
                  <a:pt x="3521710" y="455326"/>
                </a:lnTo>
                <a:lnTo>
                  <a:pt x="3519170" y="456897"/>
                </a:lnTo>
                <a:lnTo>
                  <a:pt x="3515995" y="458154"/>
                </a:lnTo>
                <a:lnTo>
                  <a:pt x="3513138" y="458782"/>
                </a:lnTo>
                <a:lnTo>
                  <a:pt x="3513455" y="455012"/>
                </a:lnTo>
                <a:lnTo>
                  <a:pt x="3514090" y="450927"/>
                </a:lnTo>
                <a:lnTo>
                  <a:pt x="3515360" y="447471"/>
                </a:lnTo>
                <a:lnTo>
                  <a:pt x="3516630" y="443701"/>
                </a:lnTo>
                <a:lnTo>
                  <a:pt x="3518535" y="440245"/>
                </a:lnTo>
                <a:lnTo>
                  <a:pt x="3519488" y="436474"/>
                </a:lnTo>
                <a:lnTo>
                  <a:pt x="3520440" y="432704"/>
                </a:lnTo>
                <a:close/>
                <a:moveTo>
                  <a:pt x="1523900" y="419073"/>
                </a:moveTo>
                <a:lnTo>
                  <a:pt x="1526122" y="420660"/>
                </a:lnTo>
                <a:lnTo>
                  <a:pt x="1528027" y="422248"/>
                </a:lnTo>
                <a:lnTo>
                  <a:pt x="1529932" y="424153"/>
                </a:lnTo>
                <a:lnTo>
                  <a:pt x="1530886" y="425741"/>
                </a:lnTo>
                <a:lnTo>
                  <a:pt x="1531519" y="427328"/>
                </a:lnTo>
                <a:lnTo>
                  <a:pt x="1531837" y="428916"/>
                </a:lnTo>
                <a:lnTo>
                  <a:pt x="1531837" y="430504"/>
                </a:lnTo>
                <a:lnTo>
                  <a:pt x="1531837" y="432409"/>
                </a:lnTo>
                <a:lnTo>
                  <a:pt x="1531202" y="433996"/>
                </a:lnTo>
                <a:lnTo>
                  <a:pt x="1530567" y="435584"/>
                </a:lnTo>
                <a:lnTo>
                  <a:pt x="1528027" y="439077"/>
                </a:lnTo>
                <a:lnTo>
                  <a:pt x="1525806" y="441935"/>
                </a:lnTo>
                <a:lnTo>
                  <a:pt x="1523265" y="445110"/>
                </a:lnTo>
                <a:lnTo>
                  <a:pt x="1520725" y="448285"/>
                </a:lnTo>
                <a:lnTo>
                  <a:pt x="1518503" y="451461"/>
                </a:lnTo>
                <a:lnTo>
                  <a:pt x="1517869" y="452731"/>
                </a:lnTo>
                <a:lnTo>
                  <a:pt x="1517233" y="454636"/>
                </a:lnTo>
                <a:lnTo>
                  <a:pt x="1517233" y="455906"/>
                </a:lnTo>
                <a:lnTo>
                  <a:pt x="1517233" y="457494"/>
                </a:lnTo>
                <a:lnTo>
                  <a:pt x="1517550" y="458764"/>
                </a:lnTo>
                <a:lnTo>
                  <a:pt x="1518185" y="460034"/>
                </a:lnTo>
                <a:lnTo>
                  <a:pt x="1519138" y="461622"/>
                </a:lnTo>
                <a:lnTo>
                  <a:pt x="1520725" y="462892"/>
                </a:lnTo>
                <a:lnTo>
                  <a:pt x="1522949" y="464162"/>
                </a:lnTo>
                <a:lnTo>
                  <a:pt x="1525487" y="465432"/>
                </a:lnTo>
                <a:lnTo>
                  <a:pt x="1528346" y="466702"/>
                </a:lnTo>
                <a:lnTo>
                  <a:pt x="1532155" y="467972"/>
                </a:lnTo>
                <a:lnTo>
                  <a:pt x="1528662" y="469877"/>
                </a:lnTo>
                <a:lnTo>
                  <a:pt x="1525170" y="471148"/>
                </a:lnTo>
                <a:lnTo>
                  <a:pt x="1516280" y="473688"/>
                </a:lnTo>
                <a:lnTo>
                  <a:pt x="1511836" y="474958"/>
                </a:lnTo>
                <a:lnTo>
                  <a:pt x="1507709" y="476546"/>
                </a:lnTo>
                <a:lnTo>
                  <a:pt x="1504216" y="478133"/>
                </a:lnTo>
                <a:lnTo>
                  <a:pt x="1502946" y="478768"/>
                </a:lnTo>
                <a:lnTo>
                  <a:pt x="1501676" y="479721"/>
                </a:lnTo>
                <a:lnTo>
                  <a:pt x="1502311" y="480674"/>
                </a:lnTo>
                <a:lnTo>
                  <a:pt x="1502946" y="481309"/>
                </a:lnTo>
                <a:lnTo>
                  <a:pt x="1503900" y="481626"/>
                </a:lnTo>
                <a:lnTo>
                  <a:pt x="1505169" y="481944"/>
                </a:lnTo>
                <a:lnTo>
                  <a:pt x="1508661" y="481944"/>
                </a:lnTo>
                <a:lnTo>
                  <a:pt x="1512153" y="481944"/>
                </a:lnTo>
                <a:lnTo>
                  <a:pt x="1520409" y="481626"/>
                </a:lnTo>
                <a:lnTo>
                  <a:pt x="1524535" y="481309"/>
                </a:lnTo>
                <a:lnTo>
                  <a:pt x="1528027" y="481626"/>
                </a:lnTo>
                <a:lnTo>
                  <a:pt x="1525487" y="488294"/>
                </a:lnTo>
                <a:lnTo>
                  <a:pt x="1519773" y="504171"/>
                </a:lnTo>
                <a:lnTo>
                  <a:pt x="1516280" y="513697"/>
                </a:lnTo>
                <a:lnTo>
                  <a:pt x="1512153" y="522588"/>
                </a:lnTo>
                <a:lnTo>
                  <a:pt x="1508661" y="530843"/>
                </a:lnTo>
                <a:lnTo>
                  <a:pt x="1505169" y="537194"/>
                </a:lnTo>
                <a:lnTo>
                  <a:pt x="1505486" y="537829"/>
                </a:lnTo>
                <a:lnTo>
                  <a:pt x="1506440" y="538147"/>
                </a:lnTo>
                <a:lnTo>
                  <a:pt x="1508978" y="538782"/>
                </a:lnTo>
                <a:lnTo>
                  <a:pt x="1511836" y="539099"/>
                </a:lnTo>
                <a:lnTo>
                  <a:pt x="1515646" y="539417"/>
                </a:lnTo>
                <a:lnTo>
                  <a:pt x="1523583" y="539099"/>
                </a:lnTo>
                <a:lnTo>
                  <a:pt x="1531519" y="539099"/>
                </a:lnTo>
                <a:lnTo>
                  <a:pt x="1527710" y="540369"/>
                </a:lnTo>
                <a:lnTo>
                  <a:pt x="1524218" y="542274"/>
                </a:lnTo>
                <a:lnTo>
                  <a:pt x="1521043" y="543862"/>
                </a:lnTo>
                <a:lnTo>
                  <a:pt x="1518503" y="545767"/>
                </a:lnTo>
                <a:lnTo>
                  <a:pt x="1515963" y="547990"/>
                </a:lnTo>
                <a:lnTo>
                  <a:pt x="1513423" y="550213"/>
                </a:lnTo>
                <a:lnTo>
                  <a:pt x="1511518" y="552435"/>
                </a:lnTo>
                <a:lnTo>
                  <a:pt x="1509931" y="554976"/>
                </a:lnTo>
                <a:lnTo>
                  <a:pt x="1508344" y="557516"/>
                </a:lnTo>
                <a:lnTo>
                  <a:pt x="1506756" y="560056"/>
                </a:lnTo>
                <a:lnTo>
                  <a:pt x="1505804" y="562596"/>
                </a:lnTo>
                <a:lnTo>
                  <a:pt x="1504851" y="565454"/>
                </a:lnTo>
                <a:lnTo>
                  <a:pt x="1503581" y="570852"/>
                </a:lnTo>
                <a:lnTo>
                  <a:pt x="1502946" y="576568"/>
                </a:lnTo>
                <a:lnTo>
                  <a:pt x="1502946" y="582283"/>
                </a:lnTo>
                <a:lnTo>
                  <a:pt x="1502946" y="587999"/>
                </a:lnTo>
                <a:lnTo>
                  <a:pt x="1503264" y="593079"/>
                </a:lnTo>
                <a:lnTo>
                  <a:pt x="1503900" y="598160"/>
                </a:lnTo>
                <a:lnTo>
                  <a:pt x="1504851" y="607051"/>
                </a:lnTo>
                <a:lnTo>
                  <a:pt x="1505169" y="610861"/>
                </a:lnTo>
                <a:lnTo>
                  <a:pt x="1505169" y="613401"/>
                </a:lnTo>
                <a:lnTo>
                  <a:pt x="1502629" y="617212"/>
                </a:lnTo>
                <a:lnTo>
                  <a:pt x="1499772" y="621657"/>
                </a:lnTo>
                <a:lnTo>
                  <a:pt x="1497549" y="626738"/>
                </a:lnTo>
                <a:lnTo>
                  <a:pt x="1495644" y="632136"/>
                </a:lnTo>
                <a:lnTo>
                  <a:pt x="1494057" y="638169"/>
                </a:lnTo>
                <a:lnTo>
                  <a:pt x="1492152" y="644202"/>
                </a:lnTo>
                <a:lnTo>
                  <a:pt x="1491200" y="650870"/>
                </a:lnTo>
                <a:lnTo>
                  <a:pt x="1490565" y="657538"/>
                </a:lnTo>
                <a:lnTo>
                  <a:pt x="1490247" y="664206"/>
                </a:lnTo>
                <a:lnTo>
                  <a:pt x="1490247" y="670874"/>
                </a:lnTo>
                <a:lnTo>
                  <a:pt x="1490565" y="677543"/>
                </a:lnTo>
                <a:lnTo>
                  <a:pt x="1491517" y="683893"/>
                </a:lnTo>
                <a:lnTo>
                  <a:pt x="1493423" y="689291"/>
                </a:lnTo>
                <a:lnTo>
                  <a:pt x="1495327" y="694689"/>
                </a:lnTo>
                <a:lnTo>
                  <a:pt x="1496279" y="697547"/>
                </a:lnTo>
                <a:lnTo>
                  <a:pt x="1497867" y="699770"/>
                </a:lnTo>
                <a:lnTo>
                  <a:pt x="1499137" y="701675"/>
                </a:lnTo>
                <a:lnTo>
                  <a:pt x="1501041" y="703580"/>
                </a:lnTo>
                <a:lnTo>
                  <a:pt x="1500407" y="705803"/>
                </a:lnTo>
                <a:lnTo>
                  <a:pt x="1498819" y="707390"/>
                </a:lnTo>
                <a:lnTo>
                  <a:pt x="1497232" y="708978"/>
                </a:lnTo>
                <a:lnTo>
                  <a:pt x="1495327" y="710248"/>
                </a:lnTo>
                <a:lnTo>
                  <a:pt x="1490565" y="712789"/>
                </a:lnTo>
                <a:lnTo>
                  <a:pt x="1486120" y="715011"/>
                </a:lnTo>
                <a:lnTo>
                  <a:pt x="1483898" y="716281"/>
                </a:lnTo>
                <a:lnTo>
                  <a:pt x="1482310" y="717234"/>
                </a:lnTo>
                <a:lnTo>
                  <a:pt x="1481040" y="718504"/>
                </a:lnTo>
                <a:lnTo>
                  <a:pt x="1480405" y="720092"/>
                </a:lnTo>
                <a:lnTo>
                  <a:pt x="1480405" y="721362"/>
                </a:lnTo>
                <a:lnTo>
                  <a:pt x="1481040" y="722632"/>
                </a:lnTo>
                <a:lnTo>
                  <a:pt x="1482628" y="724220"/>
                </a:lnTo>
                <a:lnTo>
                  <a:pt x="1484850" y="726125"/>
                </a:lnTo>
                <a:lnTo>
                  <a:pt x="1479454" y="728030"/>
                </a:lnTo>
                <a:lnTo>
                  <a:pt x="1472151" y="729300"/>
                </a:lnTo>
                <a:lnTo>
                  <a:pt x="1463261" y="729935"/>
                </a:lnTo>
                <a:lnTo>
                  <a:pt x="1453102" y="729935"/>
                </a:lnTo>
                <a:lnTo>
                  <a:pt x="1454372" y="737874"/>
                </a:lnTo>
                <a:lnTo>
                  <a:pt x="1455007" y="738508"/>
                </a:lnTo>
                <a:lnTo>
                  <a:pt x="1455642" y="739144"/>
                </a:lnTo>
                <a:lnTo>
                  <a:pt x="1457548" y="739779"/>
                </a:lnTo>
                <a:lnTo>
                  <a:pt x="1459769" y="740096"/>
                </a:lnTo>
                <a:lnTo>
                  <a:pt x="1461992" y="740096"/>
                </a:lnTo>
                <a:lnTo>
                  <a:pt x="1464214" y="739779"/>
                </a:lnTo>
                <a:lnTo>
                  <a:pt x="1466119" y="739144"/>
                </a:lnTo>
                <a:lnTo>
                  <a:pt x="1467071" y="738508"/>
                </a:lnTo>
                <a:lnTo>
                  <a:pt x="1467389" y="738191"/>
                </a:lnTo>
                <a:lnTo>
                  <a:pt x="1467706" y="737556"/>
                </a:lnTo>
                <a:lnTo>
                  <a:pt x="1468659" y="742954"/>
                </a:lnTo>
                <a:lnTo>
                  <a:pt x="1469294" y="748034"/>
                </a:lnTo>
                <a:lnTo>
                  <a:pt x="1469611" y="753432"/>
                </a:lnTo>
                <a:lnTo>
                  <a:pt x="1469611" y="759466"/>
                </a:lnTo>
                <a:lnTo>
                  <a:pt x="1469294" y="771532"/>
                </a:lnTo>
                <a:lnTo>
                  <a:pt x="1469294" y="783915"/>
                </a:lnTo>
                <a:lnTo>
                  <a:pt x="1469294" y="790266"/>
                </a:lnTo>
                <a:lnTo>
                  <a:pt x="1469929" y="796934"/>
                </a:lnTo>
                <a:lnTo>
                  <a:pt x="1470564" y="803602"/>
                </a:lnTo>
                <a:lnTo>
                  <a:pt x="1472468" y="810588"/>
                </a:lnTo>
                <a:lnTo>
                  <a:pt x="1474057" y="817256"/>
                </a:lnTo>
                <a:lnTo>
                  <a:pt x="1476597" y="824242"/>
                </a:lnTo>
                <a:lnTo>
                  <a:pt x="1480405" y="831228"/>
                </a:lnTo>
                <a:lnTo>
                  <a:pt x="1484534" y="838213"/>
                </a:lnTo>
                <a:lnTo>
                  <a:pt x="1487390" y="836626"/>
                </a:lnTo>
                <a:lnTo>
                  <a:pt x="1489612" y="835038"/>
                </a:lnTo>
                <a:lnTo>
                  <a:pt x="1491200" y="833133"/>
                </a:lnTo>
                <a:lnTo>
                  <a:pt x="1493105" y="831545"/>
                </a:lnTo>
                <a:lnTo>
                  <a:pt x="1494374" y="829322"/>
                </a:lnTo>
                <a:lnTo>
                  <a:pt x="1495327" y="827417"/>
                </a:lnTo>
                <a:lnTo>
                  <a:pt x="1495963" y="825512"/>
                </a:lnTo>
                <a:lnTo>
                  <a:pt x="1496597" y="823607"/>
                </a:lnTo>
                <a:lnTo>
                  <a:pt x="1497232" y="819161"/>
                </a:lnTo>
                <a:lnTo>
                  <a:pt x="1497549" y="815033"/>
                </a:lnTo>
                <a:lnTo>
                  <a:pt x="1497549" y="810588"/>
                </a:lnTo>
                <a:lnTo>
                  <a:pt x="1497867" y="806143"/>
                </a:lnTo>
                <a:lnTo>
                  <a:pt x="1498819" y="802015"/>
                </a:lnTo>
                <a:lnTo>
                  <a:pt x="1499454" y="799792"/>
                </a:lnTo>
                <a:lnTo>
                  <a:pt x="1500724" y="797887"/>
                </a:lnTo>
                <a:lnTo>
                  <a:pt x="1501676" y="795982"/>
                </a:lnTo>
                <a:lnTo>
                  <a:pt x="1502946" y="794394"/>
                </a:lnTo>
                <a:lnTo>
                  <a:pt x="1504534" y="792489"/>
                </a:lnTo>
                <a:lnTo>
                  <a:pt x="1506756" y="790901"/>
                </a:lnTo>
                <a:lnTo>
                  <a:pt x="1509296" y="789313"/>
                </a:lnTo>
                <a:lnTo>
                  <a:pt x="1512153" y="788043"/>
                </a:lnTo>
                <a:lnTo>
                  <a:pt x="1515646" y="786773"/>
                </a:lnTo>
                <a:lnTo>
                  <a:pt x="1519138" y="785185"/>
                </a:lnTo>
                <a:lnTo>
                  <a:pt x="1523583" y="784233"/>
                </a:lnTo>
                <a:lnTo>
                  <a:pt x="1528346" y="783280"/>
                </a:lnTo>
                <a:lnTo>
                  <a:pt x="1534059" y="782645"/>
                </a:lnTo>
                <a:lnTo>
                  <a:pt x="1540091" y="782010"/>
                </a:lnTo>
                <a:lnTo>
                  <a:pt x="1540726" y="780423"/>
                </a:lnTo>
                <a:lnTo>
                  <a:pt x="1540409" y="779470"/>
                </a:lnTo>
                <a:lnTo>
                  <a:pt x="1539775" y="778517"/>
                </a:lnTo>
                <a:lnTo>
                  <a:pt x="1538504" y="777565"/>
                </a:lnTo>
                <a:lnTo>
                  <a:pt x="1537235" y="776930"/>
                </a:lnTo>
                <a:lnTo>
                  <a:pt x="1535012" y="776612"/>
                </a:lnTo>
                <a:lnTo>
                  <a:pt x="1530250" y="776295"/>
                </a:lnTo>
                <a:lnTo>
                  <a:pt x="1520090" y="775977"/>
                </a:lnTo>
                <a:lnTo>
                  <a:pt x="1515963" y="775660"/>
                </a:lnTo>
                <a:lnTo>
                  <a:pt x="1514058" y="775342"/>
                </a:lnTo>
                <a:lnTo>
                  <a:pt x="1512789" y="774390"/>
                </a:lnTo>
                <a:lnTo>
                  <a:pt x="1516280" y="773119"/>
                </a:lnTo>
                <a:lnTo>
                  <a:pt x="1519773" y="772167"/>
                </a:lnTo>
                <a:lnTo>
                  <a:pt x="1528346" y="769944"/>
                </a:lnTo>
                <a:lnTo>
                  <a:pt x="1537235" y="768039"/>
                </a:lnTo>
                <a:lnTo>
                  <a:pt x="1540726" y="766769"/>
                </a:lnTo>
                <a:lnTo>
                  <a:pt x="1543584" y="765499"/>
                </a:lnTo>
                <a:lnTo>
                  <a:pt x="1539139" y="762958"/>
                </a:lnTo>
                <a:lnTo>
                  <a:pt x="1535647" y="761053"/>
                </a:lnTo>
                <a:lnTo>
                  <a:pt x="1533742" y="759466"/>
                </a:lnTo>
                <a:lnTo>
                  <a:pt x="1532472" y="757878"/>
                </a:lnTo>
                <a:lnTo>
                  <a:pt x="1531837" y="755655"/>
                </a:lnTo>
                <a:lnTo>
                  <a:pt x="1530886" y="753432"/>
                </a:lnTo>
                <a:lnTo>
                  <a:pt x="1529932" y="750892"/>
                </a:lnTo>
                <a:lnTo>
                  <a:pt x="1527710" y="746764"/>
                </a:lnTo>
                <a:lnTo>
                  <a:pt x="1528980" y="745494"/>
                </a:lnTo>
                <a:lnTo>
                  <a:pt x="1530250" y="744542"/>
                </a:lnTo>
                <a:lnTo>
                  <a:pt x="1531202" y="744542"/>
                </a:lnTo>
                <a:lnTo>
                  <a:pt x="1532155" y="744542"/>
                </a:lnTo>
                <a:lnTo>
                  <a:pt x="1532789" y="745177"/>
                </a:lnTo>
                <a:lnTo>
                  <a:pt x="1533424" y="746129"/>
                </a:lnTo>
                <a:lnTo>
                  <a:pt x="1534377" y="748669"/>
                </a:lnTo>
                <a:lnTo>
                  <a:pt x="1535647" y="751527"/>
                </a:lnTo>
                <a:lnTo>
                  <a:pt x="1537552" y="754385"/>
                </a:lnTo>
                <a:lnTo>
                  <a:pt x="1538504" y="755338"/>
                </a:lnTo>
                <a:lnTo>
                  <a:pt x="1539775" y="756608"/>
                </a:lnTo>
                <a:lnTo>
                  <a:pt x="1541044" y="757243"/>
                </a:lnTo>
                <a:lnTo>
                  <a:pt x="1542631" y="757243"/>
                </a:lnTo>
                <a:lnTo>
                  <a:pt x="1545806" y="756290"/>
                </a:lnTo>
                <a:lnTo>
                  <a:pt x="1547712" y="754703"/>
                </a:lnTo>
                <a:lnTo>
                  <a:pt x="1548981" y="753432"/>
                </a:lnTo>
                <a:lnTo>
                  <a:pt x="1549298" y="752162"/>
                </a:lnTo>
                <a:lnTo>
                  <a:pt x="1549298" y="750575"/>
                </a:lnTo>
                <a:lnTo>
                  <a:pt x="1548663" y="748987"/>
                </a:lnTo>
                <a:lnTo>
                  <a:pt x="1547712" y="747082"/>
                </a:lnTo>
                <a:lnTo>
                  <a:pt x="1546441" y="745494"/>
                </a:lnTo>
                <a:lnTo>
                  <a:pt x="1543584" y="742319"/>
                </a:lnTo>
                <a:lnTo>
                  <a:pt x="1542631" y="740731"/>
                </a:lnTo>
                <a:lnTo>
                  <a:pt x="1541996" y="739144"/>
                </a:lnTo>
                <a:lnTo>
                  <a:pt x="1541679" y="737874"/>
                </a:lnTo>
                <a:lnTo>
                  <a:pt x="1541996" y="736921"/>
                </a:lnTo>
                <a:lnTo>
                  <a:pt x="1543266" y="735968"/>
                </a:lnTo>
                <a:lnTo>
                  <a:pt x="1545489" y="735333"/>
                </a:lnTo>
                <a:lnTo>
                  <a:pt x="1549933" y="735333"/>
                </a:lnTo>
                <a:lnTo>
                  <a:pt x="1554378" y="735333"/>
                </a:lnTo>
                <a:lnTo>
                  <a:pt x="1560728" y="736286"/>
                </a:lnTo>
                <a:lnTo>
                  <a:pt x="1565172" y="737238"/>
                </a:lnTo>
                <a:lnTo>
                  <a:pt x="1568347" y="737874"/>
                </a:lnTo>
                <a:lnTo>
                  <a:pt x="1570570" y="738191"/>
                </a:lnTo>
                <a:lnTo>
                  <a:pt x="1571522" y="737874"/>
                </a:lnTo>
                <a:lnTo>
                  <a:pt x="1572474" y="737556"/>
                </a:lnTo>
                <a:lnTo>
                  <a:pt x="1573744" y="736603"/>
                </a:lnTo>
                <a:lnTo>
                  <a:pt x="1574698" y="735651"/>
                </a:lnTo>
                <a:lnTo>
                  <a:pt x="1577236" y="731523"/>
                </a:lnTo>
                <a:lnTo>
                  <a:pt x="1579776" y="731205"/>
                </a:lnTo>
                <a:lnTo>
                  <a:pt x="1581681" y="731523"/>
                </a:lnTo>
                <a:lnTo>
                  <a:pt x="1582316" y="731523"/>
                </a:lnTo>
                <a:lnTo>
                  <a:pt x="1582316" y="731840"/>
                </a:lnTo>
                <a:lnTo>
                  <a:pt x="1582316" y="732793"/>
                </a:lnTo>
                <a:lnTo>
                  <a:pt x="1581681" y="734063"/>
                </a:lnTo>
                <a:lnTo>
                  <a:pt x="1579776" y="735651"/>
                </a:lnTo>
                <a:lnTo>
                  <a:pt x="1576284" y="738826"/>
                </a:lnTo>
                <a:lnTo>
                  <a:pt x="1571204" y="743271"/>
                </a:lnTo>
                <a:lnTo>
                  <a:pt x="1567077" y="747082"/>
                </a:lnTo>
                <a:lnTo>
                  <a:pt x="1564855" y="749305"/>
                </a:lnTo>
                <a:lnTo>
                  <a:pt x="1563267" y="750892"/>
                </a:lnTo>
                <a:lnTo>
                  <a:pt x="1561997" y="752480"/>
                </a:lnTo>
                <a:lnTo>
                  <a:pt x="1561681" y="753750"/>
                </a:lnTo>
                <a:lnTo>
                  <a:pt x="1567712" y="754385"/>
                </a:lnTo>
                <a:lnTo>
                  <a:pt x="1569934" y="754703"/>
                </a:lnTo>
                <a:lnTo>
                  <a:pt x="1571522" y="755338"/>
                </a:lnTo>
                <a:lnTo>
                  <a:pt x="1572474" y="756290"/>
                </a:lnTo>
                <a:lnTo>
                  <a:pt x="1572792" y="756925"/>
                </a:lnTo>
                <a:lnTo>
                  <a:pt x="1573109" y="757878"/>
                </a:lnTo>
                <a:lnTo>
                  <a:pt x="1572792" y="758830"/>
                </a:lnTo>
                <a:lnTo>
                  <a:pt x="1571839" y="759783"/>
                </a:lnTo>
                <a:lnTo>
                  <a:pt x="1570887" y="761053"/>
                </a:lnTo>
                <a:lnTo>
                  <a:pt x="1568347" y="763911"/>
                </a:lnTo>
                <a:lnTo>
                  <a:pt x="1560728" y="769944"/>
                </a:lnTo>
                <a:lnTo>
                  <a:pt x="1556601" y="773437"/>
                </a:lnTo>
                <a:lnTo>
                  <a:pt x="1553108" y="776930"/>
                </a:lnTo>
                <a:lnTo>
                  <a:pt x="1549933" y="781058"/>
                </a:lnTo>
                <a:lnTo>
                  <a:pt x="1548663" y="782645"/>
                </a:lnTo>
                <a:lnTo>
                  <a:pt x="1547712" y="784551"/>
                </a:lnTo>
                <a:lnTo>
                  <a:pt x="1547393" y="786773"/>
                </a:lnTo>
                <a:lnTo>
                  <a:pt x="1547076" y="788678"/>
                </a:lnTo>
                <a:lnTo>
                  <a:pt x="1547393" y="790584"/>
                </a:lnTo>
                <a:lnTo>
                  <a:pt x="1548028" y="792489"/>
                </a:lnTo>
                <a:lnTo>
                  <a:pt x="1549298" y="794711"/>
                </a:lnTo>
                <a:lnTo>
                  <a:pt x="1550886" y="796617"/>
                </a:lnTo>
                <a:lnTo>
                  <a:pt x="1553426" y="798522"/>
                </a:lnTo>
                <a:lnTo>
                  <a:pt x="1556283" y="800745"/>
                </a:lnTo>
                <a:lnTo>
                  <a:pt x="1557235" y="799157"/>
                </a:lnTo>
                <a:lnTo>
                  <a:pt x="1558505" y="797887"/>
                </a:lnTo>
                <a:lnTo>
                  <a:pt x="1561997" y="795664"/>
                </a:lnTo>
                <a:lnTo>
                  <a:pt x="1565172" y="794076"/>
                </a:lnTo>
                <a:lnTo>
                  <a:pt x="1567395" y="793441"/>
                </a:lnTo>
                <a:lnTo>
                  <a:pt x="1568982" y="793124"/>
                </a:lnTo>
                <a:lnTo>
                  <a:pt x="1570570" y="793124"/>
                </a:lnTo>
                <a:lnTo>
                  <a:pt x="1572158" y="793441"/>
                </a:lnTo>
                <a:lnTo>
                  <a:pt x="1573744" y="794076"/>
                </a:lnTo>
                <a:lnTo>
                  <a:pt x="1574698" y="794711"/>
                </a:lnTo>
                <a:lnTo>
                  <a:pt x="1575649" y="796299"/>
                </a:lnTo>
                <a:lnTo>
                  <a:pt x="1576284" y="797887"/>
                </a:lnTo>
                <a:lnTo>
                  <a:pt x="1576602" y="799792"/>
                </a:lnTo>
                <a:lnTo>
                  <a:pt x="1576284" y="802650"/>
                </a:lnTo>
                <a:lnTo>
                  <a:pt x="1579459" y="802015"/>
                </a:lnTo>
                <a:lnTo>
                  <a:pt x="1581999" y="801062"/>
                </a:lnTo>
                <a:lnTo>
                  <a:pt x="1584221" y="799474"/>
                </a:lnTo>
                <a:lnTo>
                  <a:pt x="1586127" y="798204"/>
                </a:lnTo>
                <a:lnTo>
                  <a:pt x="1587396" y="796934"/>
                </a:lnTo>
                <a:lnTo>
                  <a:pt x="1588983" y="795346"/>
                </a:lnTo>
                <a:lnTo>
                  <a:pt x="1589618" y="793759"/>
                </a:lnTo>
                <a:lnTo>
                  <a:pt x="1590253" y="791854"/>
                </a:lnTo>
                <a:lnTo>
                  <a:pt x="1590888" y="788043"/>
                </a:lnTo>
                <a:lnTo>
                  <a:pt x="1591207" y="784233"/>
                </a:lnTo>
                <a:lnTo>
                  <a:pt x="1591207" y="775977"/>
                </a:lnTo>
                <a:lnTo>
                  <a:pt x="1591523" y="772484"/>
                </a:lnTo>
                <a:lnTo>
                  <a:pt x="1591841" y="770262"/>
                </a:lnTo>
                <a:lnTo>
                  <a:pt x="1592476" y="768674"/>
                </a:lnTo>
                <a:lnTo>
                  <a:pt x="1593110" y="767086"/>
                </a:lnTo>
                <a:lnTo>
                  <a:pt x="1594064" y="765499"/>
                </a:lnTo>
                <a:lnTo>
                  <a:pt x="1595968" y="763911"/>
                </a:lnTo>
                <a:lnTo>
                  <a:pt x="1597555" y="762323"/>
                </a:lnTo>
                <a:lnTo>
                  <a:pt x="1599460" y="761053"/>
                </a:lnTo>
                <a:lnTo>
                  <a:pt x="1601682" y="760101"/>
                </a:lnTo>
                <a:lnTo>
                  <a:pt x="1604857" y="759148"/>
                </a:lnTo>
                <a:lnTo>
                  <a:pt x="1608033" y="758513"/>
                </a:lnTo>
                <a:lnTo>
                  <a:pt x="1612159" y="757878"/>
                </a:lnTo>
                <a:lnTo>
                  <a:pt x="1616604" y="757560"/>
                </a:lnTo>
                <a:lnTo>
                  <a:pt x="1621684" y="757560"/>
                </a:lnTo>
                <a:lnTo>
                  <a:pt x="1627399" y="757560"/>
                </a:lnTo>
                <a:lnTo>
                  <a:pt x="1627399" y="758513"/>
                </a:lnTo>
                <a:lnTo>
                  <a:pt x="1627716" y="759466"/>
                </a:lnTo>
                <a:lnTo>
                  <a:pt x="1628033" y="760418"/>
                </a:lnTo>
                <a:lnTo>
                  <a:pt x="1628986" y="761053"/>
                </a:lnTo>
                <a:lnTo>
                  <a:pt x="1629939" y="761688"/>
                </a:lnTo>
                <a:lnTo>
                  <a:pt x="1631208" y="762006"/>
                </a:lnTo>
                <a:lnTo>
                  <a:pt x="1634700" y="762641"/>
                </a:lnTo>
                <a:lnTo>
                  <a:pt x="1630255" y="762958"/>
                </a:lnTo>
                <a:lnTo>
                  <a:pt x="1627081" y="764229"/>
                </a:lnTo>
                <a:lnTo>
                  <a:pt x="1626128" y="764864"/>
                </a:lnTo>
                <a:lnTo>
                  <a:pt x="1625176" y="765499"/>
                </a:lnTo>
                <a:lnTo>
                  <a:pt x="1624223" y="766134"/>
                </a:lnTo>
                <a:lnTo>
                  <a:pt x="1623906" y="767086"/>
                </a:lnTo>
                <a:lnTo>
                  <a:pt x="1623271" y="768991"/>
                </a:lnTo>
                <a:lnTo>
                  <a:pt x="1623588" y="771214"/>
                </a:lnTo>
                <a:lnTo>
                  <a:pt x="1623906" y="773437"/>
                </a:lnTo>
                <a:lnTo>
                  <a:pt x="1624541" y="775660"/>
                </a:lnTo>
                <a:lnTo>
                  <a:pt x="1625493" y="778200"/>
                </a:lnTo>
                <a:lnTo>
                  <a:pt x="1625811" y="780105"/>
                </a:lnTo>
                <a:lnTo>
                  <a:pt x="1625811" y="782010"/>
                </a:lnTo>
                <a:lnTo>
                  <a:pt x="1625176" y="783915"/>
                </a:lnTo>
                <a:lnTo>
                  <a:pt x="1624223" y="784868"/>
                </a:lnTo>
                <a:lnTo>
                  <a:pt x="1623588" y="785821"/>
                </a:lnTo>
                <a:lnTo>
                  <a:pt x="1622636" y="786456"/>
                </a:lnTo>
                <a:lnTo>
                  <a:pt x="1621366" y="786773"/>
                </a:lnTo>
                <a:lnTo>
                  <a:pt x="1617874" y="787726"/>
                </a:lnTo>
                <a:lnTo>
                  <a:pt x="1613113" y="788043"/>
                </a:lnTo>
                <a:lnTo>
                  <a:pt x="1615334" y="789631"/>
                </a:lnTo>
                <a:lnTo>
                  <a:pt x="1616922" y="791219"/>
                </a:lnTo>
                <a:lnTo>
                  <a:pt x="1618510" y="793124"/>
                </a:lnTo>
                <a:lnTo>
                  <a:pt x="1619144" y="794394"/>
                </a:lnTo>
                <a:lnTo>
                  <a:pt x="1619144" y="795982"/>
                </a:lnTo>
                <a:lnTo>
                  <a:pt x="1619144" y="797252"/>
                </a:lnTo>
                <a:lnTo>
                  <a:pt x="1618826" y="800427"/>
                </a:lnTo>
                <a:lnTo>
                  <a:pt x="1618826" y="801697"/>
                </a:lnTo>
                <a:lnTo>
                  <a:pt x="1618826" y="802967"/>
                </a:lnTo>
                <a:lnTo>
                  <a:pt x="1619144" y="804237"/>
                </a:lnTo>
                <a:lnTo>
                  <a:pt x="1620096" y="805190"/>
                </a:lnTo>
                <a:lnTo>
                  <a:pt x="1621366" y="806460"/>
                </a:lnTo>
                <a:lnTo>
                  <a:pt x="1623271" y="807730"/>
                </a:lnTo>
                <a:lnTo>
                  <a:pt x="1626128" y="808683"/>
                </a:lnTo>
                <a:lnTo>
                  <a:pt x="1629621" y="809318"/>
                </a:lnTo>
                <a:lnTo>
                  <a:pt x="1626763" y="810906"/>
                </a:lnTo>
                <a:lnTo>
                  <a:pt x="1624223" y="812811"/>
                </a:lnTo>
                <a:lnTo>
                  <a:pt x="1622001" y="815033"/>
                </a:lnTo>
                <a:lnTo>
                  <a:pt x="1620414" y="816939"/>
                </a:lnTo>
                <a:lnTo>
                  <a:pt x="1618826" y="818844"/>
                </a:lnTo>
                <a:lnTo>
                  <a:pt x="1617239" y="821067"/>
                </a:lnTo>
                <a:lnTo>
                  <a:pt x="1614699" y="825512"/>
                </a:lnTo>
                <a:lnTo>
                  <a:pt x="1612794" y="830275"/>
                </a:lnTo>
                <a:lnTo>
                  <a:pt x="1609937" y="834720"/>
                </a:lnTo>
                <a:lnTo>
                  <a:pt x="1608667" y="836626"/>
                </a:lnTo>
                <a:lnTo>
                  <a:pt x="1606762" y="839166"/>
                </a:lnTo>
                <a:lnTo>
                  <a:pt x="1605175" y="841071"/>
                </a:lnTo>
                <a:lnTo>
                  <a:pt x="1602953" y="842659"/>
                </a:lnTo>
                <a:lnTo>
                  <a:pt x="1604222" y="843929"/>
                </a:lnTo>
                <a:lnTo>
                  <a:pt x="1605810" y="844564"/>
                </a:lnTo>
                <a:lnTo>
                  <a:pt x="1607397" y="844564"/>
                </a:lnTo>
                <a:lnTo>
                  <a:pt x="1609302" y="843611"/>
                </a:lnTo>
                <a:lnTo>
                  <a:pt x="1614699" y="842659"/>
                </a:lnTo>
                <a:lnTo>
                  <a:pt x="1618510" y="842341"/>
                </a:lnTo>
                <a:lnTo>
                  <a:pt x="1622001" y="842341"/>
                </a:lnTo>
                <a:lnTo>
                  <a:pt x="1621684" y="844881"/>
                </a:lnTo>
                <a:lnTo>
                  <a:pt x="1620731" y="847422"/>
                </a:lnTo>
                <a:lnTo>
                  <a:pt x="1619461" y="849327"/>
                </a:lnTo>
                <a:lnTo>
                  <a:pt x="1617874" y="851232"/>
                </a:lnTo>
                <a:lnTo>
                  <a:pt x="1615334" y="853455"/>
                </a:lnTo>
                <a:lnTo>
                  <a:pt x="1612794" y="855360"/>
                </a:lnTo>
                <a:lnTo>
                  <a:pt x="1609619" y="856630"/>
                </a:lnTo>
                <a:lnTo>
                  <a:pt x="1606445" y="858218"/>
                </a:lnTo>
                <a:lnTo>
                  <a:pt x="1602953" y="859805"/>
                </a:lnTo>
                <a:lnTo>
                  <a:pt x="1598508" y="861075"/>
                </a:lnTo>
                <a:lnTo>
                  <a:pt x="1589618" y="862981"/>
                </a:lnTo>
                <a:lnTo>
                  <a:pt x="1578824" y="864568"/>
                </a:lnTo>
                <a:lnTo>
                  <a:pt x="1567712" y="865838"/>
                </a:lnTo>
                <a:lnTo>
                  <a:pt x="1568665" y="867426"/>
                </a:lnTo>
                <a:lnTo>
                  <a:pt x="1570570" y="868696"/>
                </a:lnTo>
                <a:lnTo>
                  <a:pt x="1573109" y="869649"/>
                </a:lnTo>
                <a:lnTo>
                  <a:pt x="1576284" y="870284"/>
                </a:lnTo>
                <a:lnTo>
                  <a:pt x="1579776" y="870601"/>
                </a:lnTo>
                <a:lnTo>
                  <a:pt x="1584221" y="870919"/>
                </a:lnTo>
                <a:lnTo>
                  <a:pt x="1589301" y="870919"/>
                </a:lnTo>
                <a:lnTo>
                  <a:pt x="1594380" y="870601"/>
                </a:lnTo>
                <a:lnTo>
                  <a:pt x="1593110" y="871871"/>
                </a:lnTo>
                <a:lnTo>
                  <a:pt x="1591841" y="873142"/>
                </a:lnTo>
                <a:lnTo>
                  <a:pt x="1588983" y="876317"/>
                </a:lnTo>
                <a:lnTo>
                  <a:pt x="1585808" y="878857"/>
                </a:lnTo>
                <a:lnTo>
                  <a:pt x="1584538" y="880127"/>
                </a:lnTo>
                <a:lnTo>
                  <a:pt x="1583269" y="882032"/>
                </a:lnTo>
                <a:lnTo>
                  <a:pt x="1581047" y="881397"/>
                </a:lnTo>
                <a:lnTo>
                  <a:pt x="1579141" y="880445"/>
                </a:lnTo>
                <a:lnTo>
                  <a:pt x="1577871" y="879810"/>
                </a:lnTo>
                <a:lnTo>
                  <a:pt x="1576919" y="878857"/>
                </a:lnTo>
                <a:lnTo>
                  <a:pt x="1575649" y="877905"/>
                </a:lnTo>
                <a:lnTo>
                  <a:pt x="1574062" y="877269"/>
                </a:lnTo>
                <a:lnTo>
                  <a:pt x="1571839" y="876952"/>
                </a:lnTo>
                <a:lnTo>
                  <a:pt x="1569299" y="876634"/>
                </a:lnTo>
                <a:lnTo>
                  <a:pt x="1567712" y="877587"/>
                </a:lnTo>
                <a:lnTo>
                  <a:pt x="1567077" y="878540"/>
                </a:lnTo>
                <a:lnTo>
                  <a:pt x="1567077" y="879810"/>
                </a:lnTo>
                <a:lnTo>
                  <a:pt x="1567712" y="880762"/>
                </a:lnTo>
                <a:lnTo>
                  <a:pt x="1568982" y="882350"/>
                </a:lnTo>
                <a:lnTo>
                  <a:pt x="1570570" y="883620"/>
                </a:lnTo>
                <a:lnTo>
                  <a:pt x="1575014" y="886478"/>
                </a:lnTo>
                <a:lnTo>
                  <a:pt x="1585173" y="892511"/>
                </a:lnTo>
                <a:lnTo>
                  <a:pt x="1589618" y="895051"/>
                </a:lnTo>
                <a:lnTo>
                  <a:pt x="1591207" y="896639"/>
                </a:lnTo>
                <a:lnTo>
                  <a:pt x="1592476" y="897909"/>
                </a:lnTo>
                <a:lnTo>
                  <a:pt x="1592476" y="898862"/>
                </a:lnTo>
                <a:lnTo>
                  <a:pt x="1591841" y="899497"/>
                </a:lnTo>
                <a:lnTo>
                  <a:pt x="1590571" y="901084"/>
                </a:lnTo>
                <a:lnTo>
                  <a:pt x="1588667" y="902037"/>
                </a:lnTo>
                <a:lnTo>
                  <a:pt x="1585808" y="902990"/>
                </a:lnTo>
                <a:lnTo>
                  <a:pt x="1579776" y="904895"/>
                </a:lnTo>
                <a:lnTo>
                  <a:pt x="1572792" y="906165"/>
                </a:lnTo>
                <a:lnTo>
                  <a:pt x="1569617" y="906800"/>
                </a:lnTo>
                <a:lnTo>
                  <a:pt x="1566761" y="907752"/>
                </a:lnTo>
                <a:lnTo>
                  <a:pt x="1564221" y="908705"/>
                </a:lnTo>
                <a:lnTo>
                  <a:pt x="1562315" y="909658"/>
                </a:lnTo>
                <a:lnTo>
                  <a:pt x="1561681" y="910293"/>
                </a:lnTo>
                <a:lnTo>
                  <a:pt x="1561045" y="911563"/>
                </a:lnTo>
                <a:lnTo>
                  <a:pt x="1561045" y="912198"/>
                </a:lnTo>
                <a:lnTo>
                  <a:pt x="1560728" y="913150"/>
                </a:lnTo>
                <a:lnTo>
                  <a:pt x="1561045" y="914103"/>
                </a:lnTo>
                <a:lnTo>
                  <a:pt x="1561363" y="915373"/>
                </a:lnTo>
                <a:lnTo>
                  <a:pt x="1563267" y="917596"/>
                </a:lnTo>
                <a:lnTo>
                  <a:pt x="1568982" y="916326"/>
                </a:lnTo>
                <a:lnTo>
                  <a:pt x="1574062" y="915056"/>
                </a:lnTo>
                <a:lnTo>
                  <a:pt x="1577871" y="913468"/>
                </a:lnTo>
                <a:lnTo>
                  <a:pt x="1581364" y="912198"/>
                </a:lnTo>
                <a:lnTo>
                  <a:pt x="1586761" y="909340"/>
                </a:lnTo>
                <a:lnTo>
                  <a:pt x="1591523" y="907435"/>
                </a:lnTo>
                <a:lnTo>
                  <a:pt x="1593745" y="906482"/>
                </a:lnTo>
                <a:lnTo>
                  <a:pt x="1596285" y="906165"/>
                </a:lnTo>
                <a:lnTo>
                  <a:pt x="1598825" y="905530"/>
                </a:lnTo>
                <a:lnTo>
                  <a:pt x="1601682" y="905530"/>
                </a:lnTo>
                <a:lnTo>
                  <a:pt x="1605493" y="905530"/>
                </a:lnTo>
                <a:lnTo>
                  <a:pt x="1609302" y="906165"/>
                </a:lnTo>
                <a:lnTo>
                  <a:pt x="1620096" y="908070"/>
                </a:lnTo>
                <a:lnTo>
                  <a:pt x="1626446" y="906482"/>
                </a:lnTo>
                <a:lnTo>
                  <a:pt x="1628986" y="905530"/>
                </a:lnTo>
                <a:lnTo>
                  <a:pt x="1631525" y="904577"/>
                </a:lnTo>
                <a:lnTo>
                  <a:pt x="1633748" y="902990"/>
                </a:lnTo>
                <a:lnTo>
                  <a:pt x="1635653" y="902037"/>
                </a:lnTo>
                <a:lnTo>
                  <a:pt x="1636923" y="900767"/>
                </a:lnTo>
                <a:lnTo>
                  <a:pt x="1638192" y="899179"/>
                </a:lnTo>
                <a:lnTo>
                  <a:pt x="1636923" y="898226"/>
                </a:lnTo>
                <a:lnTo>
                  <a:pt x="1635335" y="897591"/>
                </a:lnTo>
                <a:lnTo>
                  <a:pt x="1633748" y="897274"/>
                </a:lnTo>
                <a:lnTo>
                  <a:pt x="1631525" y="896956"/>
                </a:lnTo>
                <a:lnTo>
                  <a:pt x="1627716" y="897591"/>
                </a:lnTo>
                <a:lnTo>
                  <a:pt x="1623271" y="898544"/>
                </a:lnTo>
                <a:lnTo>
                  <a:pt x="1618826" y="899179"/>
                </a:lnTo>
                <a:lnTo>
                  <a:pt x="1614064" y="899814"/>
                </a:lnTo>
                <a:lnTo>
                  <a:pt x="1612159" y="899814"/>
                </a:lnTo>
                <a:lnTo>
                  <a:pt x="1609619" y="899497"/>
                </a:lnTo>
                <a:lnTo>
                  <a:pt x="1607397" y="898544"/>
                </a:lnTo>
                <a:lnTo>
                  <a:pt x="1605493" y="897591"/>
                </a:lnTo>
                <a:lnTo>
                  <a:pt x="1615334" y="889018"/>
                </a:lnTo>
                <a:lnTo>
                  <a:pt x="1626128" y="879492"/>
                </a:lnTo>
                <a:lnTo>
                  <a:pt x="1630890" y="874729"/>
                </a:lnTo>
                <a:lnTo>
                  <a:pt x="1635653" y="869966"/>
                </a:lnTo>
                <a:lnTo>
                  <a:pt x="1639780" y="864886"/>
                </a:lnTo>
                <a:lnTo>
                  <a:pt x="1643272" y="860123"/>
                </a:lnTo>
                <a:lnTo>
                  <a:pt x="1645812" y="855042"/>
                </a:lnTo>
                <a:lnTo>
                  <a:pt x="1647399" y="852502"/>
                </a:lnTo>
                <a:lnTo>
                  <a:pt x="1648034" y="849962"/>
                </a:lnTo>
                <a:lnTo>
                  <a:pt x="1648669" y="847422"/>
                </a:lnTo>
                <a:lnTo>
                  <a:pt x="1648669" y="844881"/>
                </a:lnTo>
                <a:lnTo>
                  <a:pt x="1648669" y="842341"/>
                </a:lnTo>
                <a:lnTo>
                  <a:pt x="1648352" y="839801"/>
                </a:lnTo>
                <a:lnTo>
                  <a:pt x="1647717" y="837578"/>
                </a:lnTo>
                <a:lnTo>
                  <a:pt x="1646447" y="834720"/>
                </a:lnTo>
                <a:lnTo>
                  <a:pt x="1644860" y="832498"/>
                </a:lnTo>
                <a:lnTo>
                  <a:pt x="1643272" y="829957"/>
                </a:lnTo>
                <a:lnTo>
                  <a:pt x="1641050" y="827417"/>
                </a:lnTo>
                <a:lnTo>
                  <a:pt x="1638192" y="824877"/>
                </a:lnTo>
                <a:lnTo>
                  <a:pt x="1635019" y="822654"/>
                </a:lnTo>
                <a:lnTo>
                  <a:pt x="1631208" y="820114"/>
                </a:lnTo>
                <a:lnTo>
                  <a:pt x="1637557" y="820431"/>
                </a:lnTo>
                <a:lnTo>
                  <a:pt x="1642956" y="821067"/>
                </a:lnTo>
                <a:lnTo>
                  <a:pt x="1647399" y="822654"/>
                </a:lnTo>
                <a:lnTo>
                  <a:pt x="1650892" y="824242"/>
                </a:lnTo>
                <a:lnTo>
                  <a:pt x="1653749" y="825829"/>
                </a:lnTo>
                <a:lnTo>
                  <a:pt x="1656289" y="828052"/>
                </a:lnTo>
                <a:lnTo>
                  <a:pt x="1658511" y="830275"/>
                </a:lnTo>
                <a:lnTo>
                  <a:pt x="1660416" y="832815"/>
                </a:lnTo>
                <a:lnTo>
                  <a:pt x="1664543" y="837578"/>
                </a:lnTo>
                <a:lnTo>
                  <a:pt x="1666766" y="839483"/>
                </a:lnTo>
                <a:lnTo>
                  <a:pt x="1669940" y="841388"/>
                </a:lnTo>
                <a:lnTo>
                  <a:pt x="1673115" y="842976"/>
                </a:lnTo>
                <a:lnTo>
                  <a:pt x="1677242" y="844564"/>
                </a:lnTo>
                <a:lnTo>
                  <a:pt x="1682005" y="845516"/>
                </a:lnTo>
                <a:lnTo>
                  <a:pt x="1688037" y="845834"/>
                </a:lnTo>
                <a:lnTo>
                  <a:pt x="1685814" y="852502"/>
                </a:lnTo>
                <a:lnTo>
                  <a:pt x="1684227" y="856630"/>
                </a:lnTo>
                <a:lnTo>
                  <a:pt x="1681687" y="860123"/>
                </a:lnTo>
                <a:lnTo>
                  <a:pt x="1678195" y="865203"/>
                </a:lnTo>
                <a:lnTo>
                  <a:pt x="1680100" y="866156"/>
                </a:lnTo>
                <a:lnTo>
                  <a:pt x="1683909" y="867744"/>
                </a:lnTo>
                <a:lnTo>
                  <a:pt x="1687719" y="868696"/>
                </a:lnTo>
                <a:lnTo>
                  <a:pt x="1691846" y="869649"/>
                </a:lnTo>
                <a:lnTo>
                  <a:pt x="1695657" y="869649"/>
                </a:lnTo>
                <a:lnTo>
                  <a:pt x="1696926" y="869649"/>
                </a:lnTo>
                <a:lnTo>
                  <a:pt x="1697879" y="869014"/>
                </a:lnTo>
                <a:lnTo>
                  <a:pt x="1698831" y="868379"/>
                </a:lnTo>
                <a:lnTo>
                  <a:pt x="1699148" y="867744"/>
                </a:lnTo>
                <a:lnTo>
                  <a:pt x="1698831" y="866156"/>
                </a:lnTo>
                <a:lnTo>
                  <a:pt x="1697561" y="864568"/>
                </a:lnTo>
                <a:lnTo>
                  <a:pt x="1700101" y="866791"/>
                </a:lnTo>
                <a:lnTo>
                  <a:pt x="1701688" y="868379"/>
                </a:lnTo>
                <a:lnTo>
                  <a:pt x="1702323" y="869966"/>
                </a:lnTo>
                <a:lnTo>
                  <a:pt x="1702323" y="871554"/>
                </a:lnTo>
                <a:lnTo>
                  <a:pt x="1701371" y="872824"/>
                </a:lnTo>
                <a:lnTo>
                  <a:pt x="1700101" y="874412"/>
                </a:lnTo>
                <a:lnTo>
                  <a:pt x="1698513" y="875682"/>
                </a:lnTo>
                <a:lnTo>
                  <a:pt x="1695974" y="876952"/>
                </a:lnTo>
                <a:lnTo>
                  <a:pt x="1691211" y="879492"/>
                </a:lnTo>
                <a:lnTo>
                  <a:pt x="1685497" y="882667"/>
                </a:lnTo>
                <a:lnTo>
                  <a:pt x="1682640" y="884255"/>
                </a:lnTo>
                <a:lnTo>
                  <a:pt x="1680100" y="885843"/>
                </a:lnTo>
                <a:lnTo>
                  <a:pt x="1677877" y="887748"/>
                </a:lnTo>
                <a:lnTo>
                  <a:pt x="1675655" y="889971"/>
                </a:lnTo>
                <a:lnTo>
                  <a:pt x="1680417" y="891241"/>
                </a:lnTo>
                <a:lnTo>
                  <a:pt x="1683274" y="892193"/>
                </a:lnTo>
                <a:lnTo>
                  <a:pt x="1685497" y="893464"/>
                </a:lnTo>
                <a:lnTo>
                  <a:pt x="1686449" y="894416"/>
                </a:lnTo>
                <a:lnTo>
                  <a:pt x="1686768" y="895686"/>
                </a:lnTo>
                <a:lnTo>
                  <a:pt x="1686449" y="897274"/>
                </a:lnTo>
                <a:lnTo>
                  <a:pt x="1685497" y="898544"/>
                </a:lnTo>
                <a:lnTo>
                  <a:pt x="1684544" y="899814"/>
                </a:lnTo>
                <a:lnTo>
                  <a:pt x="1682005" y="902672"/>
                </a:lnTo>
                <a:lnTo>
                  <a:pt x="1681052" y="904577"/>
                </a:lnTo>
                <a:lnTo>
                  <a:pt x="1680735" y="906165"/>
                </a:lnTo>
                <a:lnTo>
                  <a:pt x="1680735" y="907752"/>
                </a:lnTo>
                <a:lnTo>
                  <a:pt x="1681687" y="909658"/>
                </a:lnTo>
                <a:lnTo>
                  <a:pt x="1683274" y="912198"/>
                </a:lnTo>
                <a:lnTo>
                  <a:pt x="1686449" y="914103"/>
                </a:lnTo>
                <a:lnTo>
                  <a:pt x="1682322" y="913468"/>
                </a:lnTo>
                <a:lnTo>
                  <a:pt x="1678831" y="912515"/>
                </a:lnTo>
                <a:lnTo>
                  <a:pt x="1675655" y="911563"/>
                </a:lnTo>
                <a:lnTo>
                  <a:pt x="1673115" y="909975"/>
                </a:lnTo>
                <a:lnTo>
                  <a:pt x="1670893" y="909022"/>
                </a:lnTo>
                <a:lnTo>
                  <a:pt x="1668988" y="907752"/>
                </a:lnTo>
                <a:lnTo>
                  <a:pt x="1667402" y="906482"/>
                </a:lnTo>
                <a:lnTo>
                  <a:pt x="1666448" y="904895"/>
                </a:lnTo>
                <a:lnTo>
                  <a:pt x="1665496" y="903624"/>
                </a:lnTo>
                <a:lnTo>
                  <a:pt x="1665178" y="901719"/>
                </a:lnTo>
                <a:lnTo>
                  <a:pt x="1664862" y="900132"/>
                </a:lnTo>
                <a:lnTo>
                  <a:pt x="1664862" y="898544"/>
                </a:lnTo>
                <a:lnTo>
                  <a:pt x="1665496" y="895051"/>
                </a:lnTo>
                <a:lnTo>
                  <a:pt x="1666766" y="891558"/>
                </a:lnTo>
                <a:lnTo>
                  <a:pt x="1670258" y="883938"/>
                </a:lnTo>
                <a:lnTo>
                  <a:pt x="1671845" y="879810"/>
                </a:lnTo>
                <a:lnTo>
                  <a:pt x="1673115" y="875999"/>
                </a:lnTo>
                <a:lnTo>
                  <a:pt x="1673751" y="871871"/>
                </a:lnTo>
                <a:lnTo>
                  <a:pt x="1674068" y="869966"/>
                </a:lnTo>
                <a:lnTo>
                  <a:pt x="1673751" y="868061"/>
                </a:lnTo>
                <a:lnTo>
                  <a:pt x="1673433" y="865838"/>
                </a:lnTo>
                <a:lnTo>
                  <a:pt x="1672798" y="863933"/>
                </a:lnTo>
                <a:lnTo>
                  <a:pt x="1672163" y="862028"/>
                </a:lnTo>
                <a:lnTo>
                  <a:pt x="1670893" y="860123"/>
                </a:lnTo>
                <a:lnTo>
                  <a:pt x="1667718" y="863298"/>
                </a:lnTo>
                <a:lnTo>
                  <a:pt x="1664862" y="866791"/>
                </a:lnTo>
                <a:lnTo>
                  <a:pt x="1662638" y="869966"/>
                </a:lnTo>
                <a:lnTo>
                  <a:pt x="1660416" y="872824"/>
                </a:lnTo>
                <a:lnTo>
                  <a:pt x="1658511" y="876317"/>
                </a:lnTo>
                <a:lnTo>
                  <a:pt x="1656925" y="879175"/>
                </a:lnTo>
                <a:lnTo>
                  <a:pt x="1655654" y="882667"/>
                </a:lnTo>
                <a:lnTo>
                  <a:pt x="1654701" y="885525"/>
                </a:lnTo>
                <a:lnTo>
                  <a:pt x="1652479" y="891876"/>
                </a:lnTo>
                <a:lnTo>
                  <a:pt x="1651527" y="897909"/>
                </a:lnTo>
                <a:lnTo>
                  <a:pt x="1651209" y="904260"/>
                </a:lnTo>
                <a:lnTo>
                  <a:pt x="1650892" y="909975"/>
                </a:lnTo>
                <a:lnTo>
                  <a:pt x="1650892" y="922041"/>
                </a:lnTo>
                <a:lnTo>
                  <a:pt x="1650574" y="928074"/>
                </a:lnTo>
                <a:lnTo>
                  <a:pt x="1649939" y="934425"/>
                </a:lnTo>
                <a:lnTo>
                  <a:pt x="1649305" y="940458"/>
                </a:lnTo>
                <a:lnTo>
                  <a:pt x="1647717" y="946491"/>
                </a:lnTo>
                <a:lnTo>
                  <a:pt x="1645177" y="952842"/>
                </a:lnTo>
                <a:lnTo>
                  <a:pt x="1643590" y="956017"/>
                </a:lnTo>
                <a:lnTo>
                  <a:pt x="1642002" y="959192"/>
                </a:lnTo>
                <a:lnTo>
                  <a:pt x="1644860" y="960463"/>
                </a:lnTo>
                <a:lnTo>
                  <a:pt x="1648034" y="961415"/>
                </a:lnTo>
                <a:lnTo>
                  <a:pt x="1651209" y="961733"/>
                </a:lnTo>
                <a:lnTo>
                  <a:pt x="1655019" y="962050"/>
                </a:lnTo>
                <a:lnTo>
                  <a:pt x="1658194" y="962050"/>
                </a:lnTo>
                <a:lnTo>
                  <a:pt x="1662003" y="961733"/>
                </a:lnTo>
                <a:lnTo>
                  <a:pt x="1665496" y="961098"/>
                </a:lnTo>
                <a:lnTo>
                  <a:pt x="1668988" y="960463"/>
                </a:lnTo>
                <a:lnTo>
                  <a:pt x="1675020" y="958875"/>
                </a:lnTo>
                <a:lnTo>
                  <a:pt x="1680417" y="956970"/>
                </a:lnTo>
                <a:lnTo>
                  <a:pt x="1684544" y="954429"/>
                </a:lnTo>
                <a:lnTo>
                  <a:pt x="1685814" y="953477"/>
                </a:lnTo>
                <a:lnTo>
                  <a:pt x="1686449" y="952524"/>
                </a:lnTo>
                <a:lnTo>
                  <a:pt x="1682957" y="951254"/>
                </a:lnTo>
                <a:lnTo>
                  <a:pt x="1679782" y="949984"/>
                </a:lnTo>
                <a:lnTo>
                  <a:pt x="1672480" y="947444"/>
                </a:lnTo>
                <a:lnTo>
                  <a:pt x="1669623" y="945856"/>
                </a:lnTo>
                <a:lnTo>
                  <a:pt x="1666766" y="944268"/>
                </a:lnTo>
                <a:lnTo>
                  <a:pt x="1665813" y="943316"/>
                </a:lnTo>
                <a:lnTo>
                  <a:pt x="1665178" y="942363"/>
                </a:lnTo>
                <a:lnTo>
                  <a:pt x="1664862" y="941093"/>
                </a:lnTo>
                <a:lnTo>
                  <a:pt x="1664862" y="939188"/>
                </a:lnTo>
                <a:lnTo>
                  <a:pt x="1668353" y="939188"/>
                </a:lnTo>
                <a:lnTo>
                  <a:pt x="1671211" y="939188"/>
                </a:lnTo>
                <a:lnTo>
                  <a:pt x="1673433" y="939506"/>
                </a:lnTo>
                <a:lnTo>
                  <a:pt x="1675020" y="940458"/>
                </a:lnTo>
                <a:lnTo>
                  <a:pt x="1676607" y="941093"/>
                </a:lnTo>
                <a:lnTo>
                  <a:pt x="1677560" y="942363"/>
                </a:lnTo>
                <a:lnTo>
                  <a:pt x="1678195" y="943316"/>
                </a:lnTo>
                <a:lnTo>
                  <a:pt x="1678512" y="944586"/>
                </a:lnTo>
                <a:lnTo>
                  <a:pt x="1680100" y="943633"/>
                </a:lnTo>
                <a:lnTo>
                  <a:pt x="1681052" y="942681"/>
                </a:lnTo>
                <a:lnTo>
                  <a:pt x="1681687" y="942046"/>
                </a:lnTo>
                <a:lnTo>
                  <a:pt x="1682005" y="941093"/>
                </a:lnTo>
                <a:lnTo>
                  <a:pt x="1682322" y="939823"/>
                </a:lnTo>
                <a:lnTo>
                  <a:pt x="1682005" y="938870"/>
                </a:lnTo>
                <a:lnTo>
                  <a:pt x="1681052" y="936965"/>
                </a:lnTo>
                <a:lnTo>
                  <a:pt x="1679782" y="935060"/>
                </a:lnTo>
                <a:lnTo>
                  <a:pt x="1677560" y="932520"/>
                </a:lnTo>
                <a:lnTo>
                  <a:pt x="1672480" y="928709"/>
                </a:lnTo>
                <a:lnTo>
                  <a:pt x="1670258" y="926487"/>
                </a:lnTo>
                <a:lnTo>
                  <a:pt x="1667718" y="924264"/>
                </a:lnTo>
                <a:lnTo>
                  <a:pt x="1666131" y="922676"/>
                </a:lnTo>
                <a:lnTo>
                  <a:pt x="1665496" y="920771"/>
                </a:lnTo>
                <a:lnTo>
                  <a:pt x="1665178" y="919819"/>
                </a:lnTo>
                <a:lnTo>
                  <a:pt x="1665496" y="919184"/>
                </a:lnTo>
                <a:lnTo>
                  <a:pt x="1665813" y="917913"/>
                </a:lnTo>
                <a:lnTo>
                  <a:pt x="1666766" y="917278"/>
                </a:lnTo>
                <a:lnTo>
                  <a:pt x="1667718" y="916643"/>
                </a:lnTo>
                <a:lnTo>
                  <a:pt x="1669623" y="915691"/>
                </a:lnTo>
                <a:lnTo>
                  <a:pt x="1673433" y="914738"/>
                </a:lnTo>
                <a:lnTo>
                  <a:pt x="1679465" y="915691"/>
                </a:lnTo>
                <a:lnTo>
                  <a:pt x="1684862" y="916961"/>
                </a:lnTo>
                <a:lnTo>
                  <a:pt x="1689624" y="918866"/>
                </a:lnTo>
                <a:lnTo>
                  <a:pt x="1694386" y="920771"/>
                </a:lnTo>
                <a:lnTo>
                  <a:pt x="1698513" y="922676"/>
                </a:lnTo>
                <a:lnTo>
                  <a:pt x="1702006" y="924899"/>
                </a:lnTo>
                <a:lnTo>
                  <a:pt x="1705815" y="927439"/>
                </a:lnTo>
                <a:lnTo>
                  <a:pt x="1708673" y="929980"/>
                </a:lnTo>
                <a:lnTo>
                  <a:pt x="1712165" y="928074"/>
                </a:lnTo>
                <a:lnTo>
                  <a:pt x="1715340" y="926169"/>
                </a:lnTo>
                <a:lnTo>
                  <a:pt x="1717880" y="923629"/>
                </a:lnTo>
                <a:lnTo>
                  <a:pt x="1719785" y="921089"/>
                </a:lnTo>
                <a:lnTo>
                  <a:pt x="1721689" y="918548"/>
                </a:lnTo>
                <a:lnTo>
                  <a:pt x="1722643" y="915691"/>
                </a:lnTo>
                <a:lnTo>
                  <a:pt x="1723277" y="912833"/>
                </a:lnTo>
                <a:lnTo>
                  <a:pt x="1723277" y="909658"/>
                </a:lnTo>
                <a:lnTo>
                  <a:pt x="1723277" y="906482"/>
                </a:lnTo>
                <a:lnTo>
                  <a:pt x="1722643" y="903624"/>
                </a:lnTo>
                <a:lnTo>
                  <a:pt x="1722007" y="900132"/>
                </a:lnTo>
                <a:lnTo>
                  <a:pt x="1721054" y="897274"/>
                </a:lnTo>
                <a:lnTo>
                  <a:pt x="1719467" y="894099"/>
                </a:lnTo>
                <a:lnTo>
                  <a:pt x="1717880" y="891558"/>
                </a:lnTo>
                <a:lnTo>
                  <a:pt x="1716292" y="888383"/>
                </a:lnTo>
                <a:lnTo>
                  <a:pt x="1714387" y="885843"/>
                </a:lnTo>
                <a:lnTo>
                  <a:pt x="1722007" y="883620"/>
                </a:lnTo>
                <a:lnTo>
                  <a:pt x="1728039" y="880762"/>
                </a:lnTo>
                <a:lnTo>
                  <a:pt x="1730261" y="879492"/>
                </a:lnTo>
                <a:lnTo>
                  <a:pt x="1732166" y="878222"/>
                </a:lnTo>
                <a:lnTo>
                  <a:pt x="1733754" y="876952"/>
                </a:lnTo>
                <a:lnTo>
                  <a:pt x="1735341" y="875682"/>
                </a:lnTo>
                <a:lnTo>
                  <a:pt x="1736293" y="874412"/>
                </a:lnTo>
                <a:lnTo>
                  <a:pt x="1736611" y="872824"/>
                </a:lnTo>
                <a:lnTo>
                  <a:pt x="1736929" y="871554"/>
                </a:lnTo>
                <a:lnTo>
                  <a:pt x="1736929" y="869966"/>
                </a:lnTo>
                <a:lnTo>
                  <a:pt x="1736611" y="868696"/>
                </a:lnTo>
                <a:lnTo>
                  <a:pt x="1736293" y="867426"/>
                </a:lnTo>
                <a:lnTo>
                  <a:pt x="1734389" y="864251"/>
                </a:lnTo>
                <a:lnTo>
                  <a:pt x="1731849" y="861393"/>
                </a:lnTo>
                <a:lnTo>
                  <a:pt x="1728674" y="858535"/>
                </a:lnTo>
                <a:lnTo>
                  <a:pt x="1724547" y="855677"/>
                </a:lnTo>
                <a:lnTo>
                  <a:pt x="1720420" y="853137"/>
                </a:lnTo>
                <a:lnTo>
                  <a:pt x="1710578" y="847739"/>
                </a:lnTo>
                <a:lnTo>
                  <a:pt x="1700418" y="842659"/>
                </a:lnTo>
                <a:lnTo>
                  <a:pt x="1707403" y="842976"/>
                </a:lnTo>
                <a:lnTo>
                  <a:pt x="1713752" y="843929"/>
                </a:lnTo>
                <a:lnTo>
                  <a:pt x="1718832" y="845199"/>
                </a:lnTo>
                <a:lnTo>
                  <a:pt x="1724229" y="846469"/>
                </a:lnTo>
                <a:lnTo>
                  <a:pt x="1728674" y="848057"/>
                </a:lnTo>
                <a:lnTo>
                  <a:pt x="1732801" y="849644"/>
                </a:lnTo>
                <a:lnTo>
                  <a:pt x="1740103" y="852820"/>
                </a:lnTo>
                <a:lnTo>
                  <a:pt x="1746770" y="855677"/>
                </a:lnTo>
                <a:lnTo>
                  <a:pt x="1750263" y="856630"/>
                </a:lnTo>
                <a:lnTo>
                  <a:pt x="1753438" y="857583"/>
                </a:lnTo>
                <a:lnTo>
                  <a:pt x="1756612" y="858218"/>
                </a:lnTo>
                <a:lnTo>
                  <a:pt x="1760422" y="858218"/>
                </a:lnTo>
                <a:lnTo>
                  <a:pt x="1763915" y="857900"/>
                </a:lnTo>
                <a:lnTo>
                  <a:pt x="1768041" y="856947"/>
                </a:lnTo>
                <a:lnTo>
                  <a:pt x="1760104" y="862981"/>
                </a:lnTo>
                <a:lnTo>
                  <a:pt x="1752167" y="869331"/>
                </a:lnTo>
                <a:lnTo>
                  <a:pt x="1748675" y="872189"/>
                </a:lnTo>
                <a:lnTo>
                  <a:pt x="1745500" y="875682"/>
                </a:lnTo>
                <a:lnTo>
                  <a:pt x="1742643" y="878857"/>
                </a:lnTo>
                <a:lnTo>
                  <a:pt x="1739786" y="882667"/>
                </a:lnTo>
                <a:lnTo>
                  <a:pt x="1743913" y="882667"/>
                </a:lnTo>
                <a:lnTo>
                  <a:pt x="1747089" y="883303"/>
                </a:lnTo>
                <a:lnTo>
                  <a:pt x="1749945" y="883938"/>
                </a:lnTo>
                <a:lnTo>
                  <a:pt x="1752485" y="884573"/>
                </a:lnTo>
                <a:lnTo>
                  <a:pt x="1754390" y="885525"/>
                </a:lnTo>
                <a:lnTo>
                  <a:pt x="1755977" y="886795"/>
                </a:lnTo>
                <a:lnTo>
                  <a:pt x="1757882" y="887748"/>
                </a:lnTo>
                <a:lnTo>
                  <a:pt x="1759152" y="889653"/>
                </a:lnTo>
                <a:lnTo>
                  <a:pt x="1761375" y="892193"/>
                </a:lnTo>
                <a:lnTo>
                  <a:pt x="1763597" y="895369"/>
                </a:lnTo>
                <a:lnTo>
                  <a:pt x="1766137" y="898226"/>
                </a:lnTo>
                <a:lnTo>
                  <a:pt x="1767406" y="899497"/>
                </a:lnTo>
                <a:lnTo>
                  <a:pt x="1768995" y="900767"/>
                </a:lnTo>
                <a:lnTo>
                  <a:pt x="1771851" y="900132"/>
                </a:lnTo>
                <a:lnTo>
                  <a:pt x="1773439" y="899179"/>
                </a:lnTo>
                <a:lnTo>
                  <a:pt x="1774391" y="898226"/>
                </a:lnTo>
                <a:lnTo>
                  <a:pt x="1775026" y="896639"/>
                </a:lnTo>
                <a:lnTo>
                  <a:pt x="1775344" y="895051"/>
                </a:lnTo>
                <a:lnTo>
                  <a:pt x="1775026" y="893464"/>
                </a:lnTo>
                <a:lnTo>
                  <a:pt x="1774073" y="889971"/>
                </a:lnTo>
                <a:lnTo>
                  <a:pt x="1773121" y="886478"/>
                </a:lnTo>
                <a:lnTo>
                  <a:pt x="1773121" y="884573"/>
                </a:lnTo>
                <a:lnTo>
                  <a:pt x="1773121" y="883303"/>
                </a:lnTo>
                <a:lnTo>
                  <a:pt x="1773439" y="881715"/>
                </a:lnTo>
                <a:lnTo>
                  <a:pt x="1774391" y="880445"/>
                </a:lnTo>
                <a:lnTo>
                  <a:pt x="1775978" y="879492"/>
                </a:lnTo>
                <a:lnTo>
                  <a:pt x="1778201" y="878540"/>
                </a:lnTo>
                <a:lnTo>
                  <a:pt x="1780106" y="878857"/>
                </a:lnTo>
                <a:lnTo>
                  <a:pt x="1781058" y="879175"/>
                </a:lnTo>
                <a:lnTo>
                  <a:pt x="1782328" y="879492"/>
                </a:lnTo>
                <a:lnTo>
                  <a:pt x="1782963" y="880127"/>
                </a:lnTo>
                <a:lnTo>
                  <a:pt x="1783915" y="881397"/>
                </a:lnTo>
                <a:lnTo>
                  <a:pt x="1784868" y="882985"/>
                </a:lnTo>
                <a:lnTo>
                  <a:pt x="1785821" y="884255"/>
                </a:lnTo>
                <a:lnTo>
                  <a:pt x="1787408" y="885525"/>
                </a:lnTo>
                <a:lnTo>
                  <a:pt x="1788043" y="885843"/>
                </a:lnTo>
                <a:lnTo>
                  <a:pt x="1789312" y="886160"/>
                </a:lnTo>
                <a:lnTo>
                  <a:pt x="1792487" y="886478"/>
                </a:lnTo>
                <a:lnTo>
                  <a:pt x="1795981" y="886160"/>
                </a:lnTo>
                <a:lnTo>
                  <a:pt x="1798202" y="885208"/>
                </a:lnTo>
                <a:lnTo>
                  <a:pt x="1800107" y="884255"/>
                </a:lnTo>
                <a:lnTo>
                  <a:pt x="1801378" y="883303"/>
                </a:lnTo>
                <a:lnTo>
                  <a:pt x="1802012" y="882032"/>
                </a:lnTo>
                <a:lnTo>
                  <a:pt x="1802329" y="880127"/>
                </a:lnTo>
                <a:lnTo>
                  <a:pt x="1802329" y="877269"/>
                </a:lnTo>
                <a:lnTo>
                  <a:pt x="1802329" y="875682"/>
                </a:lnTo>
                <a:lnTo>
                  <a:pt x="1802647" y="874412"/>
                </a:lnTo>
                <a:lnTo>
                  <a:pt x="1803282" y="872824"/>
                </a:lnTo>
                <a:lnTo>
                  <a:pt x="1804234" y="871554"/>
                </a:lnTo>
                <a:lnTo>
                  <a:pt x="1805821" y="870601"/>
                </a:lnTo>
                <a:lnTo>
                  <a:pt x="1808679" y="869966"/>
                </a:lnTo>
                <a:lnTo>
                  <a:pt x="1811536" y="869331"/>
                </a:lnTo>
                <a:lnTo>
                  <a:pt x="1815981" y="869331"/>
                </a:lnTo>
                <a:lnTo>
                  <a:pt x="1814711" y="871554"/>
                </a:lnTo>
                <a:lnTo>
                  <a:pt x="1813758" y="874094"/>
                </a:lnTo>
                <a:lnTo>
                  <a:pt x="1810584" y="878540"/>
                </a:lnTo>
                <a:lnTo>
                  <a:pt x="1806456" y="883303"/>
                </a:lnTo>
                <a:lnTo>
                  <a:pt x="1803282" y="888065"/>
                </a:lnTo>
                <a:lnTo>
                  <a:pt x="1802329" y="890923"/>
                </a:lnTo>
                <a:lnTo>
                  <a:pt x="1801378" y="893146"/>
                </a:lnTo>
                <a:lnTo>
                  <a:pt x="1801059" y="895686"/>
                </a:lnTo>
                <a:lnTo>
                  <a:pt x="1801059" y="898226"/>
                </a:lnTo>
                <a:lnTo>
                  <a:pt x="1802012" y="900767"/>
                </a:lnTo>
                <a:lnTo>
                  <a:pt x="1803282" y="902990"/>
                </a:lnTo>
                <a:lnTo>
                  <a:pt x="1805821" y="905530"/>
                </a:lnTo>
                <a:lnTo>
                  <a:pt x="1809314" y="907752"/>
                </a:lnTo>
                <a:lnTo>
                  <a:pt x="1813123" y="907117"/>
                </a:lnTo>
                <a:lnTo>
                  <a:pt x="1816616" y="906165"/>
                </a:lnTo>
                <a:lnTo>
                  <a:pt x="1821696" y="903624"/>
                </a:lnTo>
                <a:lnTo>
                  <a:pt x="1824870" y="902354"/>
                </a:lnTo>
                <a:lnTo>
                  <a:pt x="1828680" y="901402"/>
                </a:lnTo>
                <a:lnTo>
                  <a:pt x="1833760" y="901084"/>
                </a:lnTo>
                <a:lnTo>
                  <a:pt x="1840744" y="901402"/>
                </a:lnTo>
                <a:lnTo>
                  <a:pt x="1842966" y="900767"/>
                </a:lnTo>
                <a:lnTo>
                  <a:pt x="1844554" y="900132"/>
                </a:lnTo>
                <a:lnTo>
                  <a:pt x="1846142" y="899497"/>
                </a:lnTo>
                <a:lnTo>
                  <a:pt x="1846776" y="898544"/>
                </a:lnTo>
                <a:lnTo>
                  <a:pt x="1847411" y="897591"/>
                </a:lnTo>
                <a:lnTo>
                  <a:pt x="1848046" y="896639"/>
                </a:lnTo>
                <a:lnTo>
                  <a:pt x="1848681" y="894099"/>
                </a:lnTo>
                <a:lnTo>
                  <a:pt x="1849316" y="891876"/>
                </a:lnTo>
                <a:lnTo>
                  <a:pt x="1849951" y="890923"/>
                </a:lnTo>
                <a:lnTo>
                  <a:pt x="1850586" y="889971"/>
                </a:lnTo>
                <a:lnTo>
                  <a:pt x="1851856" y="889018"/>
                </a:lnTo>
                <a:lnTo>
                  <a:pt x="1853443" y="888065"/>
                </a:lnTo>
                <a:lnTo>
                  <a:pt x="1855348" y="887430"/>
                </a:lnTo>
                <a:lnTo>
                  <a:pt x="1857888" y="887113"/>
                </a:lnTo>
                <a:lnTo>
                  <a:pt x="1855666" y="886160"/>
                </a:lnTo>
                <a:lnTo>
                  <a:pt x="1854079" y="884890"/>
                </a:lnTo>
                <a:lnTo>
                  <a:pt x="1852808" y="883303"/>
                </a:lnTo>
                <a:lnTo>
                  <a:pt x="1851221" y="881715"/>
                </a:lnTo>
                <a:lnTo>
                  <a:pt x="1849316" y="880127"/>
                </a:lnTo>
                <a:lnTo>
                  <a:pt x="1848046" y="879810"/>
                </a:lnTo>
                <a:lnTo>
                  <a:pt x="1846776" y="879492"/>
                </a:lnTo>
                <a:lnTo>
                  <a:pt x="1844554" y="879175"/>
                </a:lnTo>
                <a:lnTo>
                  <a:pt x="1842649" y="879175"/>
                </a:lnTo>
                <a:lnTo>
                  <a:pt x="1836934" y="879492"/>
                </a:lnTo>
                <a:lnTo>
                  <a:pt x="1835982" y="878222"/>
                </a:lnTo>
                <a:lnTo>
                  <a:pt x="1835347" y="876952"/>
                </a:lnTo>
                <a:lnTo>
                  <a:pt x="1835347" y="875682"/>
                </a:lnTo>
                <a:lnTo>
                  <a:pt x="1835347" y="874729"/>
                </a:lnTo>
                <a:lnTo>
                  <a:pt x="1835982" y="873459"/>
                </a:lnTo>
                <a:lnTo>
                  <a:pt x="1836617" y="872824"/>
                </a:lnTo>
                <a:lnTo>
                  <a:pt x="1839157" y="871554"/>
                </a:lnTo>
                <a:lnTo>
                  <a:pt x="1844236" y="869014"/>
                </a:lnTo>
                <a:lnTo>
                  <a:pt x="1846459" y="867426"/>
                </a:lnTo>
                <a:lnTo>
                  <a:pt x="1847411" y="866791"/>
                </a:lnTo>
                <a:lnTo>
                  <a:pt x="1847730" y="865521"/>
                </a:lnTo>
                <a:lnTo>
                  <a:pt x="1851221" y="868379"/>
                </a:lnTo>
                <a:lnTo>
                  <a:pt x="1854713" y="870601"/>
                </a:lnTo>
                <a:lnTo>
                  <a:pt x="1857570" y="873142"/>
                </a:lnTo>
                <a:lnTo>
                  <a:pt x="1860428" y="875682"/>
                </a:lnTo>
                <a:lnTo>
                  <a:pt x="1862333" y="878222"/>
                </a:lnTo>
                <a:lnTo>
                  <a:pt x="1864239" y="880445"/>
                </a:lnTo>
                <a:lnTo>
                  <a:pt x="1865508" y="883303"/>
                </a:lnTo>
                <a:lnTo>
                  <a:pt x="1867095" y="885843"/>
                </a:lnTo>
                <a:lnTo>
                  <a:pt x="1867730" y="888383"/>
                </a:lnTo>
                <a:lnTo>
                  <a:pt x="1868048" y="891241"/>
                </a:lnTo>
                <a:lnTo>
                  <a:pt x="1868048" y="894099"/>
                </a:lnTo>
                <a:lnTo>
                  <a:pt x="1867412" y="896956"/>
                </a:lnTo>
                <a:lnTo>
                  <a:pt x="1866460" y="899814"/>
                </a:lnTo>
                <a:lnTo>
                  <a:pt x="1865190" y="902672"/>
                </a:lnTo>
                <a:lnTo>
                  <a:pt x="1863603" y="905847"/>
                </a:lnTo>
                <a:lnTo>
                  <a:pt x="1861699" y="909022"/>
                </a:lnTo>
                <a:lnTo>
                  <a:pt x="1868048" y="908705"/>
                </a:lnTo>
                <a:lnTo>
                  <a:pt x="1873127" y="907752"/>
                </a:lnTo>
                <a:lnTo>
                  <a:pt x="1877572" y="906800"/>
                </a:lnTo>
                <a:lnTo>
                  <a:pt x="1880746" y="905212"/>
                </a:lnTo>
                <a:lnTo>
                  <a:pt x="1883605" y="903624"/>
                </a:lnTo>
                <a:lnTo>
                  <a:pt x="1885191" y="901402"/>
                </a:lnTo>
                <a:lnTo>
                  <a:pt x="1886461" y="899179"/>
                </a:lnTo>
                <a:lnTo>
                  <a:pt x="1887414" y="896956"/>
                </a:lnTo>
                <a:lnTo>
                  <a:pt x="1887731" y="894099"/>
                </a:lnTo>
                <a:lnTo>
                  <a:pt x="1887731" y="891558"/>
                </a:lnTo>
                <a:lnTo>
                  <a:pt x="1887731" y="885843"/>
                </a:lnTo>
                <a:lnTo>
                  <a:pt x="1887414" y="880445"/>
                </a:lnTo>
                <a:lnTo>
                  <a:pt x="1887731" y="877905"/>
                </a:lnTo>
                <a:lnTo>
                  <a:pt x="1888366" y="875364"/>
                </a:lnTo>
                <a:lnTo>
                  <a:pt x="1891858" y="876317"/>
                </a:lnTo>
                <a:lnTo>
                  <a:pt x="1895033" y="876634"/>
                </a:lnTo>
                <a:lnTo>
                  <a:pt x="1898208" y="876952"/>
                </a:lnTo>
                <a:lnTo>
                  <a:pt x="1901065" y="876952"/>
                </a:lnTo>
                <a:lnTo>
                  <a:pt x="1903922" y="876634"/>
                </a:lnTo>
                <a:lnTo>
                  <a:pt x="1906462" y="876317"/>
                </a:lnTo>
                <a:lnTo>
                  <a:pt x="1911542" y="875047"/>
                </a:lnTo>
                <a:lnTo>
                  <a:pt x="1915352" y="873142"/>
                </a:lnTo>
                <a:lnTo>
                  <a:pt x="1919161" y="870919"/>
                </a:lnTo>
                <a:lnTo>
                  <a:pt x="1921701" y="868379"/>
                </a:lnTo>
                <a:lnTo>
                  <a:pt x="1922654" y="867108"/>
                </a:lnTo>
                <a:lnTo>
                  <a:pt x="1923289" y="865203"/>
                </a:lnTo>
                <a:lnTo>
                  <a:pt x="1923606" y="863933"/>
                </a:lnTo>
                <a:lnTo>
                  <a:pt x="1923924" y="862663"/>
                </a:lnTo>
                <a:lnTo>
                  <a:pt x="1923924" y="861075"/>
                </a:lnTo>
                <a:lnTo>
                  <a:pt x="1923924" y="859805"/>
                </a:lnTo>
                <a:lnTo>
                  <a:pt x="1923289" y="858218"/>
                </a:lnTo>
                <a:lnTo>
                  <a:pt x="1922654" y="856947"/>
                </a:lnTo>
                <a:lnTo>
                  <a:pt x="1921384" y="855677"/>
                </a:lnTo>
                <a:lnTo>
                  <a:pt x="1920114" y="854725"/>
                </a:lnTo>
                <a:lnTo>
                  <a:pt x="1918526" y="853772"/>
                </a:lnTo>
                <a:lnTo>
                  <a:pt x="1916304" y="852820"/>
                </a:lnTo>
                <a:lnTo>
                  <a:pt x="1914082" y="852184"/>
                </a:lnTo>
                <a:lnTo>
                  <a:pt x="1911542" y="851232"/>
                </a:lnTo>
                <a:lnTo>
                  <a:pt x="1908367" y="850597"/>
                </a:lnTo>
                <a:lnTo>
                  <a:pt x="1905192" y="850279"/>
                </a:lnTo>
                <a:lnTo>
                  <a:pt x="1901383" y="850279"/>
                </a:lnTo>
                <a:lnTo>
                  <a:pt x="1897573" y="850279"/>
                </a:lnTo>
                <a:lnTo>
                  <a:pt x="1895033" y="836626"/>
                </a:lnTo>
                <a:lnTo>
                  <a:pt x="1900748" y="837261"/>
                </a:lnTo>
                <a:lnTo>
                  <a:pt x="1904875" y="836308"/>
                </a:lnTo>
                <a:lnTo>
                  <a:pt x="1908051" y="835355"/>
                </a:lnTo>
                <a:lnTo>
                  <a:pt x="1909002" y="834720"/>
                </a:lnTo>
                <a:lnTo>
                  <a:pt x="1909955" y="834085"/>
                </a:lnTo>
                <a:lnTo>
                  <a:pt x="1910589" y="833133"/>
                </a:lnTo>
                <a:lnTo>
                  <a:pt x="1911224" y="832180"/>
                </a:lnTo>
                <a:lnTo>
                  <a:pt x="1911542" y="830275"/>
                </a:lnTo>
                <a:lnTo>
                  <a:pt x="1911224" y="827735"/>
                </a:lnTo>
                <a:lnTo>
                  <a:pt x="1909955" y="825512"/>
                </a:lnTo>
                <a:lnTo>
                  <a:pt x="1907732" y="820114"/>
                </a:lnTo>
                <a:lnTo>
                  <a:pt x="1904875" y="815033"/>
                </a:lnTo>
                <a:lnTo>
                  <a:pt x="1903922" y="812493"/>
                </a:lnTo>
                <a:lnTo>
                  <a:pt x="1902653" y="810270"/>
                </a:lnTo>
                <a:lnTo>
                  <a:pt x="1902335" y="808365"/>
                </a:lnTo>
                <a:lnTo>
                  <a:pt x="1902653" y="807095"/>
                </a:lnTo>
                <a:lnTo>
                  <a:pt x="1902971" y="806460"/>
                </a:lnTo>
                <a:lnTo>
                  <a:pt x="1907097" y="806460"/>
                </a:lnTo>
                <a:lnTo>
                  <a:pt x="1910272" y="806778"/>
                </a:lnTo>
                <a:lnTo>
                  <a:pt x="1913447" y="807730"/>
                </a:lnTo>
                <a:lnTo>
                  <a:pt x="1915669" y="808683"/>
                </a:lnTo>
                <a:lnTo>
                  <a:pt x="1917257" y="809953"/>
                </a:lnTo>
                <a:lnTo>
                  <a:pt x="1918844" y="811223"/>
                </a:lnTo>
                <a:lnTo>
                  <a:pt x="1921066" y="813763"/>
                </a:lnTo>
                <a:lnTo>
                  <a:pt x="1923289" y="816939"/>
                </a:lnTo>
                <a:lnTo>
                  <a:pt x="1924559" y="818209"/>
                </a:lnTo>
                <a:lnTo>
                  <a:pt x="1926463" y="819479"/>
                </a:lnTo>
                <a:lnTo>
                  <a:pt x="1928686" y="820431"/>
                </a:lnTo>
                <a:lnTo>
                  <a:pt x="1930908" y="821067"/>
                </a:lnTo>
                <a:lnTo>
                  <a:pt x="1934400" y="821702"/>
                </a:lnTo>
                <a:lnTo>
                  <a:pt x="1937893" y="821702"/>
                </a:lnTo>
                <a:lnTo>
                  <a:pt x="1940434" y="821384"/>
                </a:lnTo>
                <a:lnTo>
                  <a:pt x="1942020" y="821067"/>
                </a:lnTo>
                <a:lnTo>
                  <a:pt x="1943290" y="820431"/>
                </a:lnTo>
                <a:lnTo>
                  <a:pt x="1943925" y="819479"/>
                </a:lnTo>
                <a:lnTo>
                  <a:pt x="1944243" y="818526"/>
                </a:lnTo>
                <a:lnTo>
                  <a:pt x="1944560" y="817574"/>
                </a:lnTo>
                <a:lnTo>
                  <a:pt x="1944243" y="815351"/>
                </a:lnTo>
                <a:lnTo>
                  <a:pt x="1944243" y="812811"/>
                </a:lnTo>
                <a:lnTo>
                  <a:pt x="1944243" y="811858"/>
                </a:lnTo>
                <a:lnTo>
                  <a:pt x="1944560" y="810906"/>
                </a:lnTo>
                <a:lnTo>
                  <a:pt x="1944877" y="809953"/>
                </a:lnTo>
                <a:lnTo>
                  <a:pt x="1945830" y="809318"/>
                </a:lnTo>
                <a:lnTo>
                  <a:pt x="1946783" y="808683"/>
                </a:lnTo>
                <a:lnTo>
                  <a:pt x="1949004" y="808048"/>
                </a:lnTo>
                <a:lnTo>
                  <a:pt x="1946783" y="806778"/>
                </a:lnTo>
                <a:lnTo>
                  <a:pt x="1944243" y="805825"/>
                </a:lnTo>
                <a:lnTo>
                  <a:pt x="1941385" y="804872"/>
                </a:lnTo>
                <a:lnTo>
                  <a:pt x="1938210" y="804237"/>
                </a:lnTo>
                <a:lnTo>
                  <a:pt x="1930591" y="803602"/>
                </a:lnTo>
                <a:lnTo>
                  <a:pt x="1922019" y="803285"/>
                </a:lnTo>
                <a:lnTo>
                  <a:pt x="1922654" y="798839"/>
                </a:lnTo>
                <a:lnTo>
                  <a:pt x="1922971" y="794711"/>
                </a:lnTo>
                <a:lnTo>
                  <a:pt x="1922654" y="790584"/>
                </a:lnTo>
                <a:lnTo>
                  <a:pt x="1921701" y="786773"/>
                </a:lnTo>
                <a:lnTo>
                  <a:pt x="1920749" y="782963"/>
                </a:lnTo>
                <a:lnTo>
                  <a:pt x="1919161" y="779787"/>
                </a:lnTo>
                <a:lnTo>
                  <a:pt x="1915987" y="772802"/>
                </a:lnTo>
                <a:lnTo>
                  <a:pt x="1912812" y="766134"/>
                </a:lnTo>
                <a:lnTo>
                  <a:pt x="1911542" y="762323"/>
                </a:lnTo>
                <a:lnTo>
                  <a:pt x="1910272" y="759148"/>
                </a:lnTo>
                <a:lnTo>
                  <a:pt x="1909955" y="755338"/>
                </a:lnTo>
                <a:lnTo>
                  <a:pt x="1909955" y="751527"/>
                </a:lnTo>
                <a:lnTo>
                  <a:pt x="1910272" y="747399"/>
                </a:lnTo>
                <a:lnTo>
                  <a:pt x="1911860" y="743589"/>
                </a:lnTo>
                <a:lnTo>
                  <a:pt x="1914082" y="745177"/>
                </a:lnTo>
                <a:lnTo>
                  <a:pt x="1915987" y="746764"/>
                </a:lnTo>
                <a:lnTo>
                  <a:pt x="1917892" y="747717"/>
                </a:lnTo>
                <a:lnTo>
                  <a:pt x="1920114" y="748987"/>
                </a:lnTo>
                <a:lnTo>
                  <a:pt x="1922019" y="749622"/>
                </a:lnTo>
                <a:lnTo>
                  <a:pt x="1923924" y="749940"/>
                </a:lnTo>
                <a:lnTo>
                  <a:pt x="1925828" y="749940"/>
                </a:lnTo>
                <a:lnTo>
                  <a:pt x="1927417" y="749622"/>
                </a:lnTo>
                <a:lnTo>
                  <a:pt x="1929003" y="749305"/>
                </a:lnTo>
                <a:lnTo>
                  <a:pt x="1930273" y="748669"/>
                </a:lnTo>
                <a:lnTo>
                  <a:pt x="1931861" y="747399"/>
                </a:lnTo>
                <a:lnTo>
                  <a:pt x="1933448" y="746447"/>
                </a:lnTo>
                <a:lnTo>
                  <a:pt x="1934400" y="745177"/>
                </a:lnTo>
                <a:lnTo>
                  <a:pt x="1935670" y="743589"/>
                </a:lnTo>
                <a:lnTo>
                  <a:pt x="1937258" y="739779"/>
                </a:lnTo>
                <a:lnTo>
                  <a:pt x="1941703" y="742319"/>
                </a:lnTo>
                <a:lnTo>
                  <a:pt x="1945830" y="745177"/>
                </a:lnTo>
                <a:lnTo>
                  <a:pt x="1949639" y="748669"/>
                </a:lnTo>
                <a:lnTo>
                  <a:pt x="1952814" y="752162"/>
                </a:lnTo>
                <a:lnTo>
                  <a:pt x="1955354" y="755338"/>
                </a:lnTo>
                <a:lnTo>
                  <a:pt x="1955989" y="757243"/>
                </a:lnTo>
                <a:lnTo>
                  <a:pt x="1956624" y="758830"/>
                </a:lnTo>
                <a:lnTo>
                  <a:pt x="1956624" y="760418"/>
                </a:lnTo>
                <a:lnTo>
                  <a:pt x="1956306" y="761688"/>
                </a:lnTo>
                <a:lnTo>
                  <a:pt x="1955672" y="762958"/>
                </a:lnTo>
                <a:lnTo>
                  <a:pt x="1954403" y="764229"/>
                </a:lnTo>
                <a:lnTo>
                  <a:pt x="1956941" y="764864"/>
                </a:lnTo>
                <a:lnTo>
                  <a:pt x="1959799" y="765499"/>
                </a:lnTo>
                <a:lnTo>
                  <a:pt x="1966149" y="766451"/>
                </a:lnTo>
                <a:lnTo>
                  <a:pt x="1973133" y="767086"/>
                </a:lnTo>
                <a:lnTo>
                  <a:pt x="1980752" y="767404"/>
                </a:lnTo>
                <a:lnTo>
                  <a:pt x="1988372" y="768039"/>
                </a:lnTo>
                <a:lnTo>
                  <a:pt x="1995356" y="768356"/>
                </a:lnTo>
                <a:lnTo>
                  <a:pt x="2002024" y="769309"/>
                </a:lnTo>
                <a:lnTo>
                  <a:pt x="2004881" y="769944"/>
                </a:lnTo>
                <a:lnTo>
                  <a:pt x="2007738" y="770897"/>
                </a:lnTo>
                <a:lnTo>
                  <a:pt x="2011865" y="769627"/>
                </a:lnTo>
                <a:lnTo>
                  <a:pt x="2015041" y="768674"/>
                </a:lnTo>
                <a:lnTo>
                  <a:pt x="2016945" y="767404"/>
                </a:lnTo>
                <a:lnTo>
                  <a:pt x="2018215" y="766451"/>
                </a:lnTo>
                <a:lnTo>
                  <a:pt x="2018532" y="765181"/>
                </a:lnTo>
                <a:lnTo>
                  <a:pt x="2018532" y="763911"/>
                </a:lnTo>
                <a:lnTo>
                  <a:pt x="2017897" y="762323"/>
                </a:lnTo>
                <a:lnTo>
                  <a:pt x="2017262" y="761053"/>
                </a:lnTo>
                <a:lnTo>
                  <a:pt x="2016310" y="758195"/>
                </a:lnTo>
                <a:lnTo>
                  <a:pt x="2015993" y="756925"/>
                </a:lnTo>
                <a:lnTo>
                  <a:pt x="2015993" y="755338"/>
                </a:lnTo>
                <a:lnTo>
                  <a:pt x="2016628" y="754385"/>
                </a:lnTo>
                <a:lnTo>
                  <a:pt x="2017897" y="753115"/>
                </a:lnTo>
                <a:lnTo>
                  <a:pt x="2020437" y="752162"/>
                </a:lnTo>
                <a:lnTo>
                  <a:pt x="2023930" y="751210"/>
                </a:lnTo>
                <a:lnTo>
                  <a:pt x="2026470" y="753115"/>
                </a:lnTo>
                <a:lnTo>
                  <a:pt x="2029327" y="756290"/>
                </a:lnTo>
                <a:lnTo>
                  <a:pt x="2031550" y="759148"/>
                </a:lnTo>
                <a:lnTo>
                  <a:pt x="2033454" y="762641"/>
                </a:lnTo>
                <a:lnTo>
                  <a:pt x="2035676" y="766769"/>
                </a:lnTo>
                <a:lnTo>
                  <a:pt x="2037264" y="770897"/>
                </a:lnTo>
                <a:lnTo>
                  <a:pt x="2038216" y="775025"/>
                </a:lnTo>
                <a:lnTo>
                  <a:pt x="2039169" y="779470"/>
                </a:lnTo>
                <a:lnTo>
                  <a:pt x="2039487" y="783598"/>
                </a:lnTo>
                <a:lnTo>
                  <a:pt x="2039487" y="787726"/>
                </a:lnTo>
                <a:lnTo>
                  <a:pt x="2038851" y="791854"/>
                </a:lnTo>
                <a:lnTo>
                  <a:pt x="2037899" y="795982"/>
                </a:lnTo>
                <a:lnTo>
                  <a:pt x="2036311" y="799474"/>
                </a:lnTo>
                <a:lnTo>
                  <a:pt x="2033771" y="802967"/>
                </a:lnTo>
                <a:lnTo>
                  <a:pt x="2032501" y="804555"/>
                </a:lnTo>
                <a:lnTo>
                  <a:pt x="2030914" y="805825"/>
                </a:lnTo>
                <a:lnTo>
                  <a:pt x="2029327" y="807095"/>
                </a:lnTo>
                <a:lnTo>
                  <a:pt x="2027104" y="808365"/>
                </a:lnTo>
                <a:lnTo>
                  <a:pt x="2028692" y="809953"/>
                </a:lnTo>
                <a:lnTo>
                  <a:pt x="2030279" y="811223"/>
                </a:lnTo>
                <a:lnTo>
                  <a:pt x="2032501" y="812176"/>
                </a:lnTo>
                <a:lnTo>
                  <a:pt x="2035676" y="813128"/>
                </a:lnTo>
                <a:lnTo>
                  <a:pt x="2041708" y="814398"/>
                </a:lnTo>
                <a:lnTo>
                  <a:pt x="2048376" y="815986"/>
                </a:lnTo>
                <a:lnTo>
                  <a:pt x="2054725" y="817256"/>
                </a:lnTo>
                <a:lnTo>
                  <a:pt x="2057265" y="818209"/>
                </a:lnTo>
                <a:lnTo>
                  <a:pt x="2059805" y="819161"/>
                </a:lnTo>
                <a:lnTo>
                  <a:pt x="2061393" y="820431"/>
                </a:lnTo>
                <a:lnTo>
                  <a:pt x="2062662" y="822019"/>
                </a:lnTo>
                <a:lnTo>
                  <a:pt x="2062979" y="823289"/>
                </a:lnTo>
                <a:lnTo>
                  <a:pt x="2062979" y="824242"/>
                </a:lnTo>
                <a:lnTo>
                  <a:pt x="2062979" y="825194"/>
                </a:lnTo>
                <a:lnTo>
                  <a:pt x="2062662" y="826464"/>
                </a:lnTo>
                <a:lnTo>
                  <a:pt x="2067107" y="826782"/>
                </a:lnTo>
                <a:lnTo>
                  <a:pt x="2070282" y="826464"/>
                </a:lnTo>
                <a:lnTo>
                  <a:pt x="2073139" y="826147"/>
                </a:lnTo>
                <a:lnTo>
                  <a:pt x="2075044" y="825829"/>
                </a:lnTo>
                <a:lnTo>
                  <a:pt x="2076314" y="825194"/>
                </a:lnTo>
                <a:lnTo>
                  <a:pt x="2077583" y="824242"/>
                </a:lnTo>
                <a:lnTo>
                  <a:pt x="2078853" y="822019"/>
                </a:lnTo>
                <a:lnTo>
                  <a:pt x="2080759" y="820114"/>
                </a:lnTo>
                <a:lnTo>
                  <a:pt x="2081711" y="819161"/>
                </a:lnTo>
                <a:lnTo>
                  <a:pt x="2082981" y="818526"/>
                </a:lnTo>
                <a:lnTo>
                  <a:pt x="2084568" y="817891"/>
                </a:lnTo>
                <a:lnTo>
                  <a:pt x="2087108" y="817574"/>
                </a:lnTo>
                <a:lnTo>
                  <a:pt x="2089965" y="817256"/>
                </a:lnTo>
                <a:lnTo>
                  <a:pt x="2093775" y="817256"/>
                </a:lnTo>
                <a:lnTo>
                  <a:pt x="2095680" y="817891"/>
                </a:lnTo>
                <a:lnTo>
                  <a:pt x="2096950" y="818526"/>
                </a:lnTo>
                <a:lnTo>
                  <a:pt x="2097585" y="819479"/>
                </a:lnTo>
                <a:lnTo>
                  <a:pt x="2098220" y="820431"/>
                </a:lnTo>
                <a:lnTo>
                  <a:pt x="2098537" y="821384"/>
                </a:lnTo>
                <a:lnTo>
                  <a:pt x="2098537" y="822654"/>
                </a:lnTo>
                <a:lnTo>
                  <a:pt x="2097902" y="824559"/>
                </a:lnTo>
                <a:lnTo>
                  <a:pt x="2096632" y="827100"/>
                </a:lnTo>
                <a:lnTo>
                  <a:pt x="2094728" y="829322"/>
                </a:lnTo>
                <a:lnTo>
                  <a:pt x="2090600" y="834720"/>
                </a:lnTo>
                <a:lnTo>
                  <a:pt x="2088695" y="837261"/>
                </a:lnTo>
                <a:lnTo>
                  <a:pt x="2087743" y="839483"/>
                </a:lnTo>
                <a:lnTo>
                  <a:pt x="2087425" y="840436"/>
                </a:lnTo>
                <a:lnTo>
                  <a:pt x="2087108" y="841388"/>
                </a:lnTo>
                <a:lnTo>
                  <a:pt x="2087425" y="842341"/>
                </a:lnTo>
                <a:lnTo>
                  <a:pt x="2087743" y="843294"/>
                </a:lnTo>
                <a:lnTo>
                  <a:pt x="2088379" y="843929"/>
                </a:lnTo>
                <a:lnTo>
                  <a:pt x="2089648" y="845199"/>
                </a:lnTo>
                <a:lnTo>
                  <a:pt x="2090919" y="845834"/>
                </a:lnTo>
                <a:lnTo>
                  <a:pt x="2092822" y="846151"/>
                </a:lnTo>
                <a:lnTo>
                  <a:pt x="2098220" y="846787"/>
                </a:lnTo>
                <a:lnTo>
                  <a:pt x="2105205" y="847104"/>
                </a:lnTo>
                <a:lnTo>
                  <a:pt x="2104569" y="848692"/>
                </a:lnTo>
                <a:lnTo>
                  <a:pt x="2103617" y="849644"/>
                </a:lnTo>
                <a:lnTo>
                  <a:pt x="2102347" y="850597"/>
                </a:lnTo>
                <a:lnTo>
                  <a:pt x="2101077" y="851232"/>
                </a:lnTo>
                <a:lnTo>
                  <a:pt x="2099808" y="851549"/>
                </a:lnTo>
                <a:lnTo>
                  <a:pt x="2098220" y="852184"/>
                </a:lnTo>
                <a:lnTo>
                  <a:pt x="2095362" y="851549"/>
                </a:lnTo>
                <a:lnTo>
                  <a:pt x="2091553" y="850914"/>
                </a:lnTo>
                <a:lnTo>
                  <a:pt x="2088060" y="849962"/>
                </a:lnTo>
                <a:lnTo>
                  <a:pt x="2083616" y="848692"/>
                </a:lnTo>
                <a:lnTo>
                  <a:pt x="2079171" y="847739"/>
                </a:lnTo>
                <a:lnTo>
                  <a:pt x="2077266" y="849009"/>
                </a:lnTo>
                <a:lnTo>
                  <a:pt x="2075679" y="850597"/>
                </a:lnTo>
                <a:lnTo>
                  <a:pt x="2074091" y="852184"/>
                </a:lnTo>
                <a:lnTo>
                  <a:pt x="2072504" y="853772"/>
                </a:lnTo>
                <a:lnTo>
                  <a:pt x="2071234" y="855360"/>
                </a:lnTo>
                <a:lnTo>
                  <a:pt x="2070282" y="857265"/>
                </a:lnTo>
                <a:lnTo>
                  <a:pt x="2068694" y="861075"/>
                </a:lnTo>
                <a:lnTo>
                  <a:pt x="2067742" y="864886"/>
                </a:lnTo>
                <a:lnTo>
                  <a:pt x="2067107" y="869331"/>
                </a:lnTo>
                <a:lnTo>
                  <a:pt x="2066789" y="873459"/>
                </a:lnTo>
                <a:lnTo>
                  <a:pt x="2067107" y="878222"/>
                </a:lnTo>
                <a:lnTo>
                  <a:pt x="2067424" y="887113"/>
                </a:lnTo>
                <a:lnTo>
                  <a:pt x="2067742" y="895686"/>
                </a:lnTo>
                <a:lnTo>
                  <a:pt x="2067424" y="900132"/>
                </a:lnTo>
                <a:lnTo>
                  <a:pt x="2066789" y="904260"/>
                </a:lnTo>
                <a:lnTo>
                  <a:pt x="2065837" y="907752"/>
                </a:lnTo>
                <a:lnTo>
                  <a:pt x="2063933" y="911245"/>
                </a:lnTo>
                <a:lnTo>
                  <a:pt x="2064567" y="912515"/>
                </a:lnTo>
                <a:lnTo>
                  <a:pt x="2066154" y="913150"/>
                </a:lnTo>
                <a:lnTo>
                  <a:pt x="2067742" y="913785"/>
                </a:lnTo>
                <a:lnTo>
                  <a:pt x="2069647" y="914103"/>
                </a:lnTo>
                <a:lnTo>
                  <a:pt x="2074409" y="914103"/>
                </a:lnTo>
                <a:lnTo>
                  <a:pt x="2079171" y="913468"/>
                </a:lnTo>
                <a:lnTo>
                  <a:pt x="2083933" y="912515"/>
                </a:lnTo>
                <a:lnTo>
                  <a:pt x="2087743" y="911245"/>
                </a:lnTo>
                <a:lnTo>
                  <a:pt x="2088695" y="909975"/>
                </a:lnTo>
                <a:lnTo>
                  <a:pt x="2089648" y="909340"/>
                </a:lnTo>
                <a:lnTo>
                  <a:pt x="2089965" y="908387"/>
                </a:lnTo>
                <a:lnTo>
                  <a:pt x="2089648" y="907752"/>
                </a:lnTo>
                <a:lnTo>
                  <a:pt x="2092505" y="909022"/>
                </a:lnTo>
                <a:lnTo>
                  <a:pt x="2095362" y="910293"/>
                </a:lnTo>
                <a:lnTo>
                  <a:pt x="2100125" y="913785"/>
                </a:lnTo>
                <a:lnTo>
                  <a:pt x="2104569" y="916961"/>
                </a:lnTo>
                <a:lnTo>
                  <a:pt x="2109331" y="920454"/>
                </a:lnTo>
                <a:lnTo>
                  <a:pt x="2111871" y="921724"/>
                </a:lnTo>
                <a:lnTo>
                  <a:pt x="2114411" y="923311"/>
                </a:lnTo>
                <a:lnTo>
                  <a:pt x="2117586" y="924582"/>
                </a:lnTo>
                <a:lnTo>
                  <a:pt x="2120761" y="925852"/>
                </a:lnTo>
                <a:lnTo>
                  <a:pt x="2124570" y="926804"/>
                </a:lnTo>
                <a:lnTo>
                  <a:pt x="2128698" y="927439"/>
                </a:lnTo>
                <a:lnTo>
                  <a:pt x="2133460" y="928074"/>
                </a:lnTo>
                <a:lnTo>
                  <a:pt x="2138857" y="928074"/>
                </a:lnTo>
                <a:lnTo>
                  <a:pt x="2137905" y="929027"/>
                </a:lnTo>
                <a:lnTo>
                  <a:pt x="2136952" y="929980"/>
                </a:lnTo>
                <a:lnTo>
                  <a:pt x="2135682" y="930297"/>
                </a:lnTo>
                <a:lnTo>
                  <a:pt x="2133777" y="930932"/>
                </a:lnTo>
                <a:lnTo>
                  <a:pt x="2129333" y="931567"/>
                </a:lnTo>
                <a:lnTo>
                  <a:pt x="2124570" y="931885"/>
                </a:lnTo>
                <a:lnTo>
                  <a:pt x="2119808" y="932520"/>
                </a:lnTo>
                <a:lnTo>
                  <a:pt x="2116316" y="933472"/>
                </a:lnTo>
                <a:lnTo>
                  <a:pt x="2114729" y="934107"/>
                </a:lnTo>
                <a:lnTo>
                  <a:pt x="2113776" y="934742"/>
                </a:lnTo>
                <a:lnTo>
                  <a:pt x="2113776" y="936013"/>
                </a:lnTo>
                <a:lnTo>
                  <a:pt x="2114094" y="936965"/>
                </a:lnTo>
                <a:lnTo>
                  <a:pt x="2122983" y="938235"/>
                </a:lnTo>
                <a:lnTo>
                  <a:pt x="2134731" y="940458"/>
                </a:lnTo>
                <a:lnTo>
                  <a:pt x="2147111" y="942681"/>
                </a:lnTo>
                <a:lnTo>
                  <a:pt x="2153144" y="944268"/>
                </a:lnTo>
                <a:lnTo>
                  <a:pt x="2158858" y="945856"/>
                </a:lnTo>
                <a:lnTo>
                  <a:pt x="2164255" y="948079"/>
                </a:lnTo>
                <a:lnTo>
                  <a:pt x="2169335" y="949984"/>
                </a:lnTo>
                <a:lnTo>
                  <a:pt x="2173463" y="952207"/>
                </a:lnTo>
                <a:lnTo>
                  <a:pt x="2175367" y="953477"/>
                </a:lnTo>
                <a:lnTo>
                  <a:pt x="2176954" y="954747"/>
                </a:lnTo>
                <a:lnTo>
                  <a:pt x="2178224" y="956335"/>
                </a:lnTo>
                <a:lnTo>
                  <a:pt x="2179177" y="957922"/>
                </a:lnTo>
                <a:lnTo>
                  <a:pt x="2179812" y="959192"/>
                </a:lnTo>
                <a:lnTo>
                  <a:pt x="2180129" y="960780"/>
                </a:lnTo>
                <a:lnTo>
                  <a:pt x="2180129" y="962685"/>
                </a:lnTo>
                <a:lnTo>
                  <a:pt x="2179812" y="964590"/>
                </a:lnTo>
                <a:lnTo>
                  <a:pt x="2179177" y="966178"/>
                </a:lnTo>
                <a:lnTo>
                  <a:pt x="2177907" y="968083"/>
                </a:lnTo>
                <a:lnTo>
                  <a:pt x="2185526" y="969353"/>
                </a:lnTo>
                <a:lnTo>
                  <a:pt x="2186796" y="969988"/>
                </a:lnTo>
                <a:lnTo>
                  <a:pt x="2183623" y="969353"/>
                </a:lnTo>
                <a:lnTo>
                  <a:pt x="2177589" y="968083"/>
                </a:lnTo>
                <a:lnTo>
                  <a:pt x="2173780" y="967131"/>
                </a:lnTo>
                <a:lnTo>
                  <a:pt x="2170606" y="965861"/>
                </a:lnTo>
                <a:lnTo>
                  <a:pt x="2167113" y="964590"/>
                </a:lnTo>
                <a:lnTo>
                  <a:pt x="2164573" y="963003"/>
                </a:lnTo>
                <a:lnTo>
                  <a:pt x="2162668" y="961098"/>
                </a:lnTo>
                <a:lnTo>
                  <a:pt x="2162033" y="960145"/>
                </a:lnTo>
                <a:lnTo>
                  <a:pt x="2161398" y="959192"/>
                </a:lnTo>
                <a:lnTo>
                  <a:pt x="2161398" y="958240"/>
                </a:lnTo>
                <a:lnTo>
                  <a:pt x="2161398" y="957287"/>
                </a:lnTo>
                <a:lnTo>
                  <a:pt x="2162033" y="956017"/>
                </a:lnTo>
                <a:lnTo>
                  <a:pt x="2162986" y="954747"/>
                </a:lnTo>
                <a:lnTo>
                  <a:pt x="2143302" y="955382"/>
                </a:lnTo>
                <a:lnTo>
                  <a:pt x="2140444" y="956970"/>
                </a:lnTo>
                <a:lnTo>
                  <a:pt x="2137587" y="958875"/>
                </a:lnTo>
                <a:lnTo>
                  <a:pt x="2135682" y="960780"/>
                </a:lnTo>
                <a:lnTo>
                  <a:pt x="2134095" y="963320"/>
                </a:lnTo>
                <a:lnTo>
                  <a:pt x="2133142" y="965543"/>
                </a:lnTo>
                <a:lnTo>
                  <a:pt x="2132825" y="968083"/>
                </a:lnTo>
                <a:lnTo>
                  <a:pt x="2132507" y="970941"/>
                </a:lnTo>
                <a:lnTo>
                  <a:pt x="2132825" y="973481"/>
                </a:lnTo>
                <a:lnTo>
                  <a:pt x="2133460" y="976022"/>
                </a:lnTo>
                <a:lnTo>
                  <a:pt x="2134731" y="978879"/>
                </a:lnTo>
                <a:lnTo>
                  <a:pt x="2136317" y="981419"/>
                </a:lnTo>
                <a:lnTo>
                  <a:pt x="2137905" y="983642"/>
                </a:lnTo>
                <a:lnTo>
                  <a:pt x="2140444" y="985865"/>
                </a:lnTo>
                <a:lnTo>
                  <a:pt x="2142984" y="987770"/>
                </a:lnTo>
                <a:lnTo>
                  <a:pt x="2146160" y="989358"/>
                </a:lnTo>
                <a:lnTo>
                  <a:pt x="2149334" y="990628"/>
                </a:lnTo>
                <a:lnTo>
                  <a:pt x="2148064" y="992216"/>
                </a:lnTo>
                <a:lnTo>
                  <a:pt x="2146794" y="993486"/>
                </a:lnTo>
                <a:lnTo>
                  <a:pt x="2145207" y="994121"/>
                </a:lnTo>
                <a:lnTo>
                  <a:pt x="2143620" y="994438"/>
                </a:lnTo>
                <a:lnTo>
                  <a:pt x="2140762" y="994756"/>
                </a:lnTo>
                <a:lnTo>
                  <a:pt x="2137587" y="994756"/>
                </a:lnTo>
                <a:lnTo>
                  <a:pt x="2134731" y="994756"/>
                </a:lnTo>
                <a:lnTo>
                  <a:pt x="2133777" y="995073"/>
                </a:lnTo>
                <a:lnTo>
                  <a:pt x="2132825" y="995391"/>
                </a:lnTo>
                <a:lnTo>
                  <a:pt x="2132191" y="996026"/>
                </a:lnTo>
                <a:lnTo>
                  <a:pt x="2131555" y="996661"/>
                </a:lnTo>
                <a:lnTo>
                  <a:pt x="2131238" y="997931"/>
                </a:lnTo>
                <a:lnTo>
                  <a:pt x="2131238" y="999519"/>
                </a:lnTo>
                <a:lnTo>
                  <a:pt x="2126158" y="998884"/>
                </a:lnTo>
                <a:lnTo>
                  <a:pt x="2122348" y="998249"/>
                </a:lnTo>
                <a:lnTo>
                  <a:pt x="2121078" y="997614"/>
                </a:lnTo>
                <a:lnTo>
                  <a:pt x="2119808" y="996978"/>
                </a:lnTo>
                <a:lnTo>
                  <a:pt x="2119174" y="996343"/>
                </a:lnTo>
                <a:lnTo>
                  <a:pt x="2118538" y="995391"/>
                </a:lnTo>
                <a:lnTo>
                  <a:pt x="2118221" y="994756"/>
                </a:lnTo>
                <a:lnTo>
                  <a:pt x="2118221" y="993803"/>
                </a:lnTo>
                <a:lnTo>
                  <a:pt x="2118221" y="993168"/>
                </a:lnTo>
                <a:lnTo>
                  <a:pt x="2118856" y="992216"/>
                </a:lnTo>
                <a:lnTo>
                  <a:pt x="2120443" y="990310"/>
                </a:lnTo>
                <a:lnTo>
                  <a:pt x="2122666" y="988723"/>
                </a:lnTo>
                <a:lnTo>
                  <a:pt x="2117586" y="989040"/>
                </a:lnTo>
                <a:lnTo>
                  <a:pt x="2113141" y="989358"/>
                </a:lnTo>
                <a:lnTo>
                  <a:pt x="2110285" y="989993"/>
                </a:lnTo>
                <a:lnTo>
                  <a:pt x="2108062" y="990628"/>
                </a:lnTo>
                <a:lnTo>
                  <a:pt x="2107109" y="991263"/>
                </a:lnTo>
                <a:lnTo>
                  <a:pt x="2106474" y="992533"/>
                </a:lnTo>
                <a:lnTo>
                  <a:pt x="2106792" y="993486"/>
                </a:lnTo>
                <a:lnTo>
                  <a:pt x="2107427" y="994756"/>
                </a:lnTo>
                <a:lnTo>
                  <a:pt x="2109649" y="997296"/>
                </a:lnTo>
                <a:lnTo>
                  <a:pt x="2112189" y="1000789"/>
                </a:lnTo>
                <a:lnTo>
                  <a:pt x="2112825" y="1002377"/>
                </a:lnTo>
                <a:lnTo>
                  <a:pt x="2113459" y="1004282"/>
                </a:lnTo>
                <a:lnTo>
                  <a:pt x="2113776" y="1006187"/>
                </a:lnTo>
                <a:lnTo>
                  <a:pt x="2113141" y="1008410"/>
                </a:lnTo>
                <a:lnTo>
                  <a:pt x="2113776" y="1009045"/>
                </a:lnTo>
                <a:lnTo>
                  <a:pt x="2114411" y="1009362"/>
                </a:lnTo>
                <a:lnTo>
                  <a:pt x="2116951" y="1009997"/>
                </a:lnTo>
                <a:lnTo>
                  <a:pt x="2120126" y="1010315"/>
                </a:lnTo>
                <a:lnTo>
                  <a:pt x="2123935" y="1010632"/>
                </a:lnTo>
                <a:lnTo>
                  <a:pt x="2131872" y="1010315"/>
                </a:lnTo>
                <a:lnTo>
                  <a:pt x="2139492" y="1010315"/>
                </a:lnTo>
                <a:lnTo>
                  <a:pt x="2142032" y="1009680"/>
                </a:lnTo>
                <a:lnTo>
                  <a:pt x="2143620" y="1008727"/>
                </a:lnTo>
                <a:lnTo>
                  <a:pt x="2144572" y="1007457"/>
                </a:lnTo>
                <a:lnTo>
                  <a:pt x="2144889" y="1005552"/>
                </a:lnTo>
                <a:lnTo>
                  <a:pt x="2144572" y="1003964"/>
                </a:lnTo>
                <a:lnTo>
                  <a:pt x="2144254" y="1002377"/>
                </a:lnTo>
                <a:lnTo>
                  <a:pt x="2144254" y="1000789"/>
                </a:lnTo>
                <a:lnTo>
                  <a:pt x="2144254" y="998884"/>
                </a:lnTo>
                <a:lnTo>
                  <a:pt x="2149969" y="1000154"/>
                </a:lnTo>
                <a:lnTo>
                  <a:pt x="2154097" y="1001424"/>
                </a:lnTo>
                <a:lnTo>
                  <a:pt x="2155366" y="1002059"/>
                </a:lnTo>
                <a:lnTo>
                  <a:pt x="2156318" y="1002694"/>
                </a:lnTo>
                <a:lnTo>
                  <a:pt x="2156637" y="1003329"/>
                </a:lnTo>
                <a:lnTo>
                  <a:pt x="2156953" y="1004282"/>
                </a:lnTo>
                <a:lnTo>
                  <a:pt x="2156637" y="1004917"/>
                </a:lnTo>
                <a:lnTo>
                  <a:pt x="2156318" y="1005552"/>
                </a:lnTo>
                <a:lnTo>
                  <a:pt x="2154731" y="1007457"/>
                </a:lnTo>
                <a:lnTo>
                  <a:pt x="2151557" y="1009045"/>
                </a:lnTo>
                <a:lnTo>
                  <a:pt x="2148381" y="1010632"/>
                </a:lnTo>
                <a:lnTo>
                  <a:pt x="2143937" y="1011903"/>
                </a:lnTo>
                <a:lnTo>
                  <a:pt x="2139809" y="1012855"/>
                </a:lnTo>
                <a:lnTo>
                  <a:pt x="2134731" y="1013808"/>
                </a:lnTo>
                <a:lnTo>
                  <a:pt x="2129968" y="1014760"/>
                </a:lnTo>
                <a:lnTo>
                  <a:pt x="2125523" y="1015078"/>
                </a:lnTo>
                <a:lnTo>
                  <a:pt x="2121078" y="1015078"/>
                </a:lnTo>
                <a:lnTo>
                  <a:pt x="2117268" y="1014760"/>
                </a:lnTo>
                <a:lnTo>
                  <a:pt x="2114094" y="1013490"/>
                </a:lnTo>
                <a:lnTo>
                  <a:pt x="2119491" y="1016983"/>
                </a:lnTo>
                <a:lnTo>
                  <a:pt x="2123935" y="1019523"/>
                </a:lnTo>
                <a:lnTo>
                  <a:pt x="2127111" y="1022699"/>
                </a:lnTo>
                <a:lnTo>
                  <a:pt x="2129333" y="1024921"/>
                </a:lnTo>
                <a:lnTo>
                  <a:pt x="2130603" y="1027461"/>
                </a:lnTo>
                <a:lnTo>
                  <a:pt x="2131872" y="1030002"/>
                </a:lnTo>
                <a:lnTo>
                  <a:pt x="2132191" y="1032542"/>
                </a:lnTo>
                <a:lnTo>
                  <a:pt x="2132191" y="1034765"/>
                </a:lnTo>
                <a:lnTo>
                  <a:pt x="2131555" y="1039528"/>
                </a:lnTo>
                <a:lnTo>
                  <a:pt x="2131238" y="1042068"/>
                </a:lnTo>
                <a:lnTo>
                  <a:pt x="2130603" y="1044926"/>
                </a:lnTo>
                <a:lnTo>
                  <a:pt x="2130603" y="1047466"/>
                </a:lnTo>
                <a:lnTo>
                  <a:pt x="2131555" y="1050327"/>
                </a:lnTo>
                <a:lnTo>
                  <a:pt x="2132507" y="1053503"/>
                </a:lnTo>
                <a:lnTo>
                  <a:pt x="2134412" y="1056677"/>
                </a:lnTo>
                <a:lnTo>
                  <a:pt x="2126475" y="1057947"/>
                </a:lnTo>
                <a:lnTo>
                  <a:pt x="2123301" y="1058582"/>
                </a:lnTo>
                <a:lnTo>
                  <a:pt x="2120443" y="1058582"/>
                </a:lnTo>
                <a:lnTo>
                  <a:pt x="2117903" y="1057947"/>
                </a:lnTo>
                <a:lnTo>
                  <a:pt x="2115046" y="1057629"/>
                </a:lnTo>
                <a:lnTo>
                  <a:pt x="2110919" y="1056677"/>
                </a:lnTo>
                <a:lnTo>
                  <a:pt x="2101077" y="1053503"/>
                </a:lnTo>
                <a:lnTo>
                  <a:pt x="2095362" y="1051915"/>
                </a:lnTo>
                <a:lnTo>
                  <a:pt x="2087743" y="1050009"/>
                </a:lnTo>
                <a:lnTo>
                  <a:pt x="2089330" y="1043655"/>
                </a:lnTo>
                <a:lnTo>
                  <a:pt x="2091235" y="1038258"/>
                </a:lnTo>
                <a:lnTo>
                  <a:pt x="2094728" y="1029684"/>
                </a:lnTo>
                <a:lnTo>
                  <a:pt x="2095997" y="1025874"/>
                </a:lnTo>
                <a:lnTo>
                  <a:pt x="2096315" y="1024286"/>
                </a:lnTo>
                <a:lnTo>
                  <a:pt x="2096632" y="1022381"/>
                </a:lnTo>
                <a:lnTo>
                  <a:pt x="2096632" y="1020476"/>
                </a:lnTo>
                <a:lnTo>
                  <a:pt x="2096315" y="1018571"/>
                </a:lnTo>
                <a:lnTo>
                  <a:pt x="2095680" y="1016665"/>
                </a:lnTo>
                <a:lnTo>
                  <a:pt x="2094728" y="1014443"/>
                </a:lnTo>
                <a:lnTo>
                  <a:pt x="2089965" y="1015713"/>
                </a:lnTo>
                <a:lnTo>
                  <a:pt x="2083933" y="1016983"/>
                </a:lnTo>
                <a:lnTo>
                  <a:pt x="2076949" y="1017618"/>
                </a:lnTo>
                <a:lnTo>
                  <a:pt x="2069013" y="1017618"/>
                </a:lnTo>
                <a:lnTo>
                  <a:pt x="2069013" y="1016348"/>
                </a:lnTo>
                <a:lnTo>
                  <a:pt x="2069329" y="1015078"/>
                </a:lnTo>
                <a:lnTo>
                  <a:pt x="2069964" y="1014443"/>
                </a:lnTo>
                <a:lnTo>
                  <a:pt x="2070916" y="1013490"/>
                </a:lnTo>
                <a:lnTo>
                  <a:pt x="2072504" y="1013173"/>
                </a:lnTo>
                <a:lnTo>
                  <a:pt x="2073774" y="1012855"/>
                </a:lnTo>
                <a:lnTo>
                  <a:pt x="2077266" y="1012855"/>
                </a:lnTo>
                <a:lnTo>
                  <a:pt x="2081393" y="1012538"/>
                </a:lnTo>
                <a:lnTo>
                  <a:pt x="2085520" y="1012220"/>
                </a:lnTo>
                <a:lnTo>
                  <a:pt x="2087743" y="1011903"/>
                </a:lnTo>
                <a:lnTo>
                  <a:pt x="2089648" y="1011267"/>
                </a:lnTo>
                <a:lnTo>
                  <a:pt x="2091553" y="1010315"/>
                </a:lnTo>
                <a:lnTo>
                  <a:pt x="2093457" y="1009045"/>
                </a:lnTo>
                <a:lnTo>
                  <a:pt x="2093140" y="1007775"/>
                </a:lnTo>
                <a:lnTo>
                  <a:pt x="2092505" y="1006822"/>
                </a:lnTo>
                <a:lnTo>
                  <a:pt x="2090919" y="1004599"/>
                </a:lnTo>
                <a:lnTo>
                  <a:pt x="2087743" y="1001742"/>
                </a:lnTo>
                <a:lnTo>
                  <a:pt x="2086473" y="1000471"/>
                </a:lnTo>
                <a:lnTo>
                  <a:pt x="2086473" y="999519"/>
                </a:lnTo>
                <a:lnTo>
                  <a:pt x="2086473" y="998566"/>
                </a:lnTo>
                <a:lnTo>
                  <a:pt x="2087425" y="997931"/>
                </a:lnTo>
                <a:lnTo>
                  <a:pt x="2088379" y="996978"/>
                </a:lnTo>
                <a:lnTo>
                  <a:pt x="2091235" y="995391"/>
                </a:lnTo>
                <a:lnTo>
                  <a:pt x="2077266" y="990310"/>
                </a:lnTo>
                <a:lnTo>
                  <a:pt x="2062662" y="985547"/>
                </a:lnTo>
                <a:lnTo>
                  <a:pt x="2055042" y="983325"/>
                </a:lnTo>
                <a:lnTo>
                  <a:pt x="2047105" y="981419"/>
                </a:lnTo>
                <a:lnTo>
                  <a:pt x="2038534" y="979514"/>
                </a:lnTo>
                <a:lnTo>
                  <a:pt x="2029962" y="977927"/>
                </a:lnTo>
                <a:lnTo>
                  <a:pt x="2028374" y="978879"/>
                </a:lnTo>
                <a:lnTo>
                  <a:pt x="2026470" y="980149"/>
                </a:lnTo>
                <a:lnTo>
                  <a:pt x="2024247" y="982372"/>
                </a:lnTo>
                <a:lnTo>
                  <a:pt x="2022025" y="984912"/>
                </a:lnTo>
                <a:lnTo>
                  <a:pt x="2019167" y="986818"/>
                </a:lnTo>
                <a:lnTo>
                  <a:pt x="2017581" y="987770"/>
                </a:lnTo>
                <a:lnTo>
                  <a:pt x="2015675" y="988723"/>
                </a:lnTo>
                <a:lnTo>
                  <a:pt x="2012818" y="989358"/>
                </a:lnTo>
                <a:lnTo>
                  <a:pt x="2010278" y="989993"/>
                </a:lnTo>
                <a:lnTo>
                  <a:pt x="2006786" y="990310"/>
                </a:lnTo>
                <a:lnTo>
                  <a:pt x="2002658" y="990310"/>
                </a:lnTo>
                <a:lnTo>
                  <a:pt x="1997896" y="990310"/>
                </a:lnTo>
                <a:lnTo>
                  <a:pt x="1992817" y="989993"/>
                </a:lnTo>
                <a:lnTo>
                  <a:pt x="1997579" y="994121"/>
                </a:lnTo>
                <a:lnTo>
                  <a:pt x="1999801" y="996026"/>
                </a:lnTo>
                <a:lnTo>
                  <a:pt x="2001706" y="997931"/>
                </a:lnTo>
                <a:lnTo>
                  <a:pt x="2002976" y="1000154"/>
                </a:lnTo>
                <a:lnTo>
                  <a:pt x="2004246" y="1002059"/>
                </a:lnTo>
                <a:lnTo>
                  <a:pt x="2004881" y="1003647"/>
                </a:lnTo>
                <a:lnTo>
                  <a:pt x="2005516" y="1005552"/>
                </a:lnTo>
                <a:lnTo>
                  <a:pt x="2005833" y="1007457"/>
                </a:lnTo>
                <a:lnTo>
                  <a:pt x="2006468" y="1009362"/>
                </a:lnTo>
                <a:lnTo>
                  <a:pt x="2005833" y="1010950"/>
                </a:lnTo>
                <a:lnTo>
                  <a:pt x="2005516" y="1012855"/>
                </a:lnTo>
                <a:lnTo>
                  <a:pt x="2004564" y="1016348"/>
                </a:lnTo>
                <a:lnTo>
                  <a:pt x="2002658" y="1019841"/>
                </a:lnTo>
                <a:lnTo>
                  <a:pt x="2000119" y="1023334"/>
                </a:lnTo>
                <a:lnTo>
                  <a:pt x="1996626" y="1026509"/>
                </a:lnTo>
                <a:lnTo>
                  <a:pt x="1993135" y="1030002"/>
                </a:lnTo>
                <a:lnTo>
                  <a:pt x="1989007" y="1033177"/>
                </a:lnTo>
                <a:lnTo>
                  <a:pt x="1980118" y="1039528"/>
                </a:lnTo>
                <a:lnTo>
                  <a:pt x="1970911" y="1045878"/>
                </a:lnTo>
                <a:lnTo>
                  <a:pt x="1961704" y="1052232"/>
                </a:lnTo>
                <a:lnTo>
                  <a:pt x="1957576" y="1055407"/>
                </a:lnTo>
                <a:lnTo>
                  <a:pt x="1953767" y="1058900"/>
                </a:lnTo>
                <a:lnTo>
                  <a:pt x="1950274" y="1062075"/>
                </a:lnTo>
                <a:lnTo>
                  <a:pt x="1947735" y="1065250"/>
                </a:lnTo>
                <a:lnTo>
                  <a:pt x="1945195" y="1068744"/>
                </a:lnTo>
                <a:lnTo>
                  <a:pt x="1943607" y="1071919"/>
                </a:lnTo>
                <a:lnTo>
                  <a:pt x="1942972" y="1074142"/>
                </a:lnTo>
                <a:lnTo>
                  <a:pt x="1942655" y="1075729"/>
                </a:lnTo>
                <a:lnTo>
                  <a:pt x="1942655" y="1077317"/>
                </a:lnTo>
                <a:lnTo>
                  <a:pt x="1942655" y="1079222"/>
                </a:lnTo>
                <a:lnTo>
                  <a:pt x="1942972" y="1081127"/>
                </a:lnTo>
                <a:lnTo>
                  <a:pt x="1943607" y="1083032"/>
                </a:lnTo>
                <a:lnTo>
                  <a:pt x="1944560" y="1084938"/>
                </a:lnTo>
                <a:lnTo>
                  <a:pt x="1945512" y="1086525"/>
                </a:lnTo>
                <a:lnTo>
                  <a:pt x="1947100" y="1088748"/>
                </a:lnTo>
                <a:lnTo>
                  <a:pt x="1949004" y="1090653"/>
                </a:lnTo>
                <a:lnTo>
                  <a:pt x="1953132" y="1094463"/>
                </a:lnTo>
                <a:lnTo>
                  <a:pt x="1959164" y="1098591"/>
                </a:lnTo>
                <a:lnTo>
                  <a:pt x="1966149" y="1103038"/>
                </a:lnTo>
                <a:lnTo>
                  <a:pt x="1961386" y="1103038"/>
                </a:lnTo>
                <a:lnTo>
                  <a:pt x="1957576" y="1102720"/>
                </a:lnTo>
                <a:lnTo>
                  <a:pt x="1954084" y="1101767"/>
                </a:lnTo>
                <a:lnTo>
                  <a:pt x="1951863" y="1100814"/>
                </a:lnTo>
                <a:lnTo>
                  <a:pt x="1949957" y="1099544"/>
                </a:lnTo>
                <a:lnTo>
                  <a:pt x="1948370" y="1098273"/>
                </a:lnTo>
                <a:lnTo>
                  <a:pt x="1947100" y="1096686"/>
                </a:lnTo>
                <a:lnTo>
                  <a:pt x="1946147" y="1094780"/>
                </a:lnTo>
                <a:lnTo>
                  <a:pt x="1944877" y="1090970"/>
                </a:lnTo>
                <a:lnTo>
                  <a:pt x="1943290" y="1087160"/>
                </a:lnTo>
                <a:lnTo>
                  <a:pt x="1942337" y="1085573"/>
                </a:lnTo>
                <a:lnTo>
                  <a:pt x="1941067" y="1084303"/>
                </a:lnTo>
                <a:lnTo>
                  <a:pt x="1938846" y="1083032"/>
                </a:lnTo>
                <a:lnTo>
                  <a:pt x="1936623" y="1082080"/>
                </a:lnTo>
                <a:lnTo>
                  <a:pt x="1933131" y="1082397"/>
                </a:lnTo>
                <a:lnTo>
                  <a:pt x="1930273" y="1082714"/>
                </a:lnTo>
                <a:lnTo>
                  <a:pt x="1928368" y="1083667"/>
                </a:lnTo>
                <a:lnTo>
                  <a:pt x="1926781" y="1084620"/>
                </a:lnTo>
                <a:lnTo>
                  <a:pt x="1925828" y="1085890"/>
                </a:lnTo>
                <a:lnTo>
                  <a:pt x="1924877" y="1087160"/>
                </a:lnTo>
                <a:lnTo>
                  <a:pt x="1924559" y="1088748"/>
                </a:lnTo>
                <a:lnTo>
                  <a:pt x="1924559" y="1090335"/>
                </a:lnTo>
                <a:lnTo>
                  <a:pt x="1924877" y="1093510"/>
                </a:lnTo>
                <a:lnTo>
                  <a:pt x="1926146" y="1097320"/>
                </a:lnTo>
                <a:lnTo>
                  <a:pt x="1927098" y="1100497"/>
                </a:lnTo>
                <a:lnTo>
                  <a:pt x="1927417" y="1102085"/>
                </a:lnTo>
                <a:lnTo>
                  <a:pt x="1927417" y="1103990"/>
                </a:lnTo>
                <a:lnTo>
                  <a:pt x="1921701" y="1103038"/>
                </a:lnTo>
                <a:lnTo>
                  <a:pt x="1916622" y="1101767"/>
                </a:lnTo>
                <a:lnTo>
                  <a:pt x="1913129" y="1101767"/>
                </a:lnTo>
                <a:lnTo>
                  <a:pt x="1909955" y="1101767"/>
                </a:lnTo>
                <a:lnTo>
                  <a:pt x="1907415" y="1102085"/>
                </a:lnTo>
                <a:lnTo>
                  <a:pt x="1905827" y="1103355"/>
                </a:lnTo>
                <a:lnTo>
                  <a:pt x="1904240" y="1104308"/>
                </a:lnTo>
                <a:lnTo>
                  <a:pt x="1902971" y="1105577"/>
                </a:lnTo>
                <a:lnTo>
                  <a:pt x="1902335" y="1106848"/>
                </a:lnTo>
                <a:lnTo>
                  <a:pt x="1902018" y="1108435"/>
                </a:lnTo>
                <a:lnTo>
                  <a:pt x="1901065" y="1112246"/>
                </a:lnTo>
                <a:lnTo>
                  <a:pt x="1900431" y="1113833"/>
                </a:lnTo>
                <a:lnTo>
                  <a:pt x="1899795" y="1115421"/>
                </a:lnTo>
                <a:lnTo>
                  <a:pt x="1898525" y="1117008"/>
                </a:lnTo>
                <a:lnTo>
                  <a:pt x="1897255" y="1118596"/>
                </a:lnTo>
                <a:lnTo>
                  <a:pt x="1894082" y="1117961"/>
                </a:lnTo>
                <a:lnTo>
                  <a:pt x="1890588" y="1117008"/>
                </a:lnTo>
                <a:lnTo>
                  <a:pt x="1883286" y="1116373"/>
                </a:lnTo>
                <a:lnTo>
                  <a:pt x="1879794" y="1115738"/>
                </a:lnTo>
                <a:lnTo>
                  <a:pt x="1878207" y="1115421"/>
                </a:lnTo>
                <a:lnTo>
                  <a:pt x="1877254" y="1114786"/>
                </a:lnTo>
                <a:lnTo>
                  <a:pt x="1876619" y="1114150"/>
                </a:lnTo>
                <a:lnTo>
                  <a:pt x="1875985" y="1113198"/>
                </a:lnTo>
                <a:lnTo>
                  <a:pt x="1875985" y="1112246"/>
                </a:lnTo>
                <a:lnTo>
                  <a:pt x="1876302" y="1110975"/>
                </a:lnTo>
                <a:lnTo>
                  <a:pt x="1871540" y="1113833"/>
                </a:lnTo>
                <a:lnTo>
                  <a:pt x="1866142" y="1116691"/>
                </a:lnTo>
                <a:lnTo>
                  <a:pt x="1861063" y="1119866"/>
                </a:lnTo>
                <a:lnTo>
                  <a:pt x="1854396" y="1122089"/>
                </a:lnTo>
                <a:lnTo>
                  <a:pt x="1850586" y="1123042"/>
                </a:lnTo>
                <a:lnTo>
                  <a:pt x="1847094" y="1123994"/>
                </a:lnTo>
                <a:lnTo>
                  <a:pt x="1842331" y="1125264"/>
                </a:lnTo>
                <a:lnTo>
                  <a:pt x="1837887" y="1125899"/>
                </a:lnTo>
                <a:lnTo>
                  <a:pt x="1832490" y="1126217"/>
                </a:lnTo>
                <a:lnTo>
                  <a:pt x="1826775" y="1126534"/>
                </a:lnTo>
                <a:lnTo>
                  <a:pt x="1820425" y="1126534"/>
                </a:lnTo>
                <a:lnTo>
                  <a:pt x="1813758" y="1126534"/>
                </a:lnTo>
                <a:lnTo>
                  <a:pt x="1812807" y="1125264"/>
                </a:lnTo>
                <a:lnTo>
                  <a:pt x="1812807" y="1123677"/>
                </a:lnTo>
                <a:lnTo>
                  <a:pt x="1813123" y="1122724"/>
                </a:lnTo>
                <a:lnTo>
                  <a:pt x="1814076" y="1122089"/>
                </a:lnTo>
                <a:lnTo>
                  <a:pt x="1815663" y="1121454"/>
                </a:lnTo>
                <a:lnTo>
                  <a:pt x="1817251" y="1121136"/>
                </a:lnTo>
                <a:lnTo>
                  <a:pt x="1820743" y="1120184"/>
                </a:lnTo>
                <a:lnTo>
                  <a:pt x="1824236" y="1119231"/>
                </a:lnTo>
                <a:lnTo>
                  <a:pt x="1825505" y="1118596"/>
                </a:lnTo>
                <a:lnTo>
                  <a:pt x="1826458" y="1117961"/>
                </a:lnTo>
                <a:lnTo>
                  <a:pt x="1827093" y="1116691"/>
                </a:lnTo>
                <a:lnTo>
                  <a:pt x="1826775" y="1115421"/>
                </a:lnTo>
                <a:lnTo>
                  <a:pt x="1826140" y="1114150"/>
                </a:lnTo>
                <a:lnTo>
                  <a:pt x="1824553" y="1112563"/>
                </a:lnTo>
                <a:lnTo>
                  <a:pt x="1822330" y="1114468"/>
                </a:lnTo>
                <a:lnTo>
                  <a:pt x="1820108" y="1116056"/>
                </a:lnTo>
                <a:lnTo>
                  <a:pt x="1816933" y="1117644"/>
                </a:lnTo>
                <a:lnTo>
                  <a:pt x="1813441" y="1118913"/>
                </a:lnTo>
                <a:lnTo>
                  <a:pt x="1805504" y="1120818"/>
                </a:lnTo>
                <a:lnTo>
                  <a:pt x="1797250" y="1123042"/>
                </a:lnTo>
                <a:lnTo>
                  <a:pt x="1793757" y="1123994"/>
                </a:lnTo>
                <a:lnTo>
                  <a:pt x="1789947" y="1125582"/>
                </a:lnTo>
                <a:lnTo>
                  <a:pt x="1787090" y="1126852"/>
                </a:lnTo>
                <a:lnTo>
                  <a:pt x="1784233" y="1128440"/>
                </a:lnTo>
                <a:lnTo>
                  <a:pt x="1782645" y="1130345"/>
                </a:lnTo>
                <a:lnTo>
                  <a:pt x="1782010" y="1131297"/>
                </a:lnTo>
                <a:lnTo>
                  <a:pt x="1781693" y="1132885"/>
                </a:lnTo>
                <a:lnTo>
                  <a:pt x="1781693" y="1134155"/>
                </a:lnTo>
                <a:lnTo>
                  <a:pt x="1782010" y="1135425"/>
                </a:lnTo>
                <a:lnTo>
                  <a:pt x="1782328" y="1136695"/>
                </a:lnTo>
                <a:lnTo>
                  <a:pt x="1782963" y="1138283"/>
                </a:lnTo>
                <a:lnTo>
                  <a:pt x="1779788" y="1135743"/>
                </a:lnTo>
                <a:lnTo>
                  <a:pt x="1775026" y="1132250"/>
                </a:lnTo>
                <a:lnTo>
                  <a:pt x="1770264" y="1127487"/>
                </a:lnTo>
                <a:lnTo>
                  <a:pt x="1768041" y="1125264"/>
                </a:lnTo>
                <a:lnTo>
                  <a:pt x="1765819" y="1122407"/>
                </a:lnTo>
                <a:lnTo>
                  <a:pt x="1763597" y="1119549"/>
                </a:lnTo>
                <a:lnTo>
                  <a:pt x="1762009" y="1116691"/>
                </a:lnTo>
                <a:lnTo>
                  <a:pt x="1761057" y="1114150"/>
                </a:lnTo>
                <a:lnTo>
                  <a:pt x="1760104" y="1111293"/>
                </a:lnTo>
                <a:lnTo>
                  <a:pt x="1760104" y="1108435"/>
                </a:lnTo>
                <a:lnTo>
                  <a:pt x="1760422" y="1105577"/>
                </a:lnTo>
                <a:lnTo>
                  <a:pt x="1761692" y="1103038"/>
                </a:lnTo>
                <a:lnTo>
                  <a:pt x="1763597" y="1100497"/>
                </a:lnTo>
                <a:lnTo>
                  <a:pt x="1762327" y="1099544"/>
                </a:lnTo>
                <a:lnTo>
                  <a:pt x="1760739" y="1098909"/>
                </a:lnTo>
                <a:lnTo>
                  <a:pt x="1758835" y="1098591"/>
                </a:lnTo>
                <a:lnTo>
                  <a:pt x="1756295" y="1098273"/>
                </a:lnTo>
                <a:lnTo>
                  <a:pt x="1751532" y="1097639"/>
                </a:lnTo>
                <a:lnTo>
                  <a:pt x="1746135" y="1097320"/>
                </a:lnTo>
                <a:lnTo>
                  <a:pt x="1741056" y="1096686"/>
                </a:lnTo>
                <a:lnTo>
                  <a:pt x="1739151" y="1096368"/>
                </a:lnTo>
                <a:lnTo>
                  <a:pt x="1737563" y="1095733"/>
                </a:lnTo>
                <a:lnTo>
                  <a:pt x="1736293" y="1094463"/>
                </a:lnTo>
                <a:lnTo>
                  <a:pt x="1735660" y="1093510"/>
                </a:lnTo>
                <a:lnTo>
                  <a:pt x="1735341" y="1092240"/>
                </a:lnTo>
                <a:lnTo>
                  <a:pt x="1735976" y="1090335"/>
                </a:lnTo>
                <a:lnTo>
                  <a:pt x="1730896" y="1092240"/>
                </a:lnTo>
                <a:lnTo>
                  <a:pt x="1729309" y="1092875"/>
                </a:lnTo>
                <a:lnTo>
                  <a:pt x="1727723" y="1093828"/>
                </a:lnTo>
                <a:lnTo>
                  <a:pt x="1726452" y="1094780"/>
                </a:lnTo>
                <a:lnTo>
                  <a:pt x="1725499" y="1096050"/>
                </a:lnTo>
                <a:lnTo>
                  <a:pt x="1724864" y="1097003"/>
                </a:lnTo>
                <a:lnTo>
                  <a:pt x="1724864" y="1097956"/>
                </a:lnTo>
                <a:lnTo>
                  <a:pt x="1724864" y="1098909"/>
                </a:lnTo>
                <a:lnTo>
                  <a:pt x="1725183" y="1099862"/>
                </a:lnTo>
                <a:lnTo>
                  <a:pt x="1726134" y="1102085"/>
                </a:lnTo>
                <a:lnTo>
                  <a:pt x="1728357" y="1104308"/>
                </a:lnTo>
                <a:lnTo>
                  <a:pt x="1730579" y="1106530"/>
                </a:lnTo>
                <a:lnTo>
                  <a:pt x="1736293" y="1111293"/>
                </a:lnTo>
                <a:lnTo>
                  <a:pt x="1742326" y="1116056"/>
                </a:lnTo>
                <a:lnTo>
                  <a:pt x="1744549" y="1118596"/>
                </a:lnTo>
                <a:lnTo>
                  <a:pt x="1746453" y="1120818"/>
                </a:lnTo>
                <a:lnTo>
                  <a:pt x="1747723" y="1123042"/>
                </a:lnTo>
                <a:lnTo>
                  <a:pt x="1748040" y="1124312"/>
                </a:lnTo>
                <a:lnTo>
                  <a:pt x="1748358" y="1125582"/>
                </a:lnTo>
                <a:lnTo>
                  <a:pt x="1746453" y="1125582"/>
                </a:lnTo>
                <a:lnTo>
                  <a:pt x="1744865" y="1125264"/>
                </a:lnTo>
                <a:lnTo>
                  <a:pt x="1743913" y="1124312"/>
                </a:lnTo>
                <a:lnTo>
                  <a:pt x="1743278" y="1123677"/>
                </a:lnTo>
                <a:lnTo>
                  <a:pt x="1742326" y="1122089"/>
                </a:lnTo>
                <a:lnTo>
                  <a:pt x="1740738" y="1120501"/>
                </a:lnTo>
                <a:lnTo>
                  <a:pt x="1738833" y="1120501"/>
                </a:lnTo>
                <a:lnTo>
                  <a:pt x="1737563" y="1121136"/>
                </a:lnTo>
                <a:lnTo>
                  <a:pt x="1736929" y="1121772"/>
                </a:lnTo>
                <a:lnTo>
                  <a:pt x="1736293" y="1122407"/>
                </a:lnTo>
                <a:lnTo>
                  <a:pt x="1735976" y="1123994"/>
                </a:lnTo>
                <a:lnTo>
                  <a:pt x="1735976" y="1125264"/>
                </a:lnTo>
                <a:lnTo>
                  <a:pt x="1735660" y="1126217"/>
                </a:lnTo>
                <a:lnTo>
                  <a:pt x="1733120" y="1125899"/>
                </a:lnTo>
                <a:lnTo>
                  <a:pt x="1731532" y="1125582"/>
                </a:lnTo>
                <a:lnTo>
                  <a:pt x="1730261" y="1125264"/>
                </a:lnTo>
                <a:lnTo>
                  <a:pt x="1729309" y="1124947"/>
                </a:lnTo>
                <a:lnTo>
                  <a:pt x="1727087" y="1123042"/>
                </a:lnTo>
                <a:lnTo>
                  <a:pt x="1725817" y="1121772"/>
                </a:lnTo>
                <a:lnTo>
                  <a:pt x="1724547" y="1120184"/>
                </a:lnTo>
                <a:lnTo>
                  <a:pt x="1723594" y="1119549"/>
                </a:lnTo>
                <a:lnTo>
                  <a:pt x="1722324" y="1119231"/>
                </a:lnTo>
                <a:lnTo>
                  <a:pt x="1721054" y="1118596"/>
                </a:lnTo>
                <a:lnTo>
                  <a:pt x="1719150" y="1118596"/>
                </a:lnTo>
                <a:lnTo>
                  <a:pt x="1716927" y="1118278"/>
                </a:lnTo>
                <a:lnTo>
                  <a:pt x="1714705" y="1118596"/>
                </a:lnTo>
                <a:lnTo>
                  <a:pt x="1711848" y="1119231"/>
                </a:lnTo>
                <a:lnTo>
                  <a:pt x="1710260" y="1119866"/>
                </a:lnTo>
                <a:lnTo>
                  <a:pt x="1708990" y="1120818"/>
                </a:lnTo>
                <a:lnTo>
                  <a:pt x="1708355" y="1122089"/>
                </a:lnTo>
                <a:lnTo>
                  <a:pt x="1708038" y="1123042"/>
                </a:lnTo>
                <a:lnTo>
                  <a:pt x="1708355" y="1124312"/>
                </a:lnTo>
                <a:lnTo>
                  <a:pt x="1708990" y="1125899"/>
                </a:lnTo>
                <a:lnTo>
                  <a:pt x="1709943" y="1127170"/>
                </a:lnTo>
                <a:lnTo>
                  <a:pt x="1711214" y="1128440"/>
                </a:lnTo>
                <a:lnTo>
                  <a:pt x="1712483" y="1129710"/>
                </a:lnTo>
                <a:lnTo>
                  <a:pt x="1716292" y="1132250"/>
                </a:lnTo>
                <a:lnTo>
                  <a:pt x="1720420" y="1133837"/>
                </a:lnTo>
                <a:lnTo>
                  <a:pt x="1722007" y="1134473"/>
                </a:lnTo>
                <a:lnTo>
                  <a:pt x="1723912" y="1134473"/>
                </a:lnTo>
                <a:lnTo>
                  <a:pt x="1722643" y="1135425"/>
                </a:lnTo>
                <a:lnTo>
                  <a:pt x="1721372" y="1136060"/>
                </a:lnTo>
                <a:lnTo>
                  <a:pt x="1717880" y="1137331"/>
                </a:lnTo>
                <a:lnTo>
                  <a:pt x="1710260" y="1139871"/>
                </a:lnTo>
                <a:lnTo>
                  <a:pt x="1707086" y="1141141"/>
                </a:lnTo>
                <a:lnTo>
                  <a:pt x="1706133" y="1142094"/>
                </a:lnTo>
                <a:lnTo>
                  <a:pt x="1704863" y="1143046"/>
                </a:lnTo>
                <a:lnTo>
                  <a:pt x="1704546" y="1143999"/>
                </a:lnTo>
                <a:lnTo>
                  <a:pt x="1704546" y="1145269"/>
                </a:lnTo>
                <a:lnTo>
                  <a:pt x="1705181" y="1147174"/>
                </a:lnTo>
                <a:lnTo>
                  <a:pt x="1706768" y="1148762"/>
                </a:lnTo>
                <a:lnTo>
                  <a:pt x="1701371" y="1148127"/>
                </a:lnTo>
                <a:lnTo>
                  <a:pt x="1696926" y="1146539"/>
                </a:lnTo>
                <a:lnTo>
                  <a:pt x="1693117" y="1145269"/>
                </a:lnTo>
                <a:lnTo>
                  <a:pt x="1689308" y="1143681"/>
                </a:lnTo>
                <a:lnTo>
                  <a:pt x="1686132" y="1142094"/>
                </a:lnTo>
                <a:lnTo>
                  <a:pt x="1682005" y="1140823"/>
                </a:lnTo>
                <a:lnTo>
                  <a:pt x="1677877" y="1139553"/>
                </a:lnTo>
                <a:lnTo>
                  <a:pt x="1672480" y="1138601"/>
                </a:lnTo>
                <a:lnTo>
                  <a:pt x="1674068" y="1137331"/>
                </a:lnTo>
                <a:lnTo>
                  <a:pt x="1676291" y="1136378"/>
                </a:lnTo>
                <a:lnTo>
                  <a:pt x="1678831" y="1135425"/>
                </a:lnTo>
                <a:lnTo>
                  <a:pt x="1681687" y="1134473"/>
                </a:lnTo>
                <a:lnTo>
                  <a:pt x="1688989" y="1133520"/>
                </a:lnTo>
                <a:lnTo>
                  <a:pt x="1697244" y="1132568"/>
                </a:lnTo>
                <a:lnTo>
                  <a:pt x="1694386" y="1130662"/>
                </a:lnTo>
                <a:lnTo>
                  <a:pt x="1691846" y="1128757"/>
                </a:lnTo>
                <a:lnTo>
                  <a:pt x="1688989" y="1126534"/>
                </a:lnTo>
                <a:lnTo>
                  <a:pt x="1687084" y="1123994"/>
                </a:lnTo>
                <a:lnTo>
                  <a:pt x="1685180" y="1121772"/>
                </a:lnTo>
                <a:lnTo>
                  <a:pt x="1682957" y="1119231"/>
                </a:lnTo>
                <a:lnTo>
                  <a:pt x="1681687" y="1116373"/>
                </a:lnTo>
                <a:lnTo>
                  <a:pt x="1680100" y="1113833"/>
                </a:lnTo>
                <a:lnTo>
                  <a:pt x="1677877" y="1107800"/>
                </a:lnTo>
                <a:lnTo>
                  <a:pt x="1675655" y="1101767"/>
                </a:lnTo>
                <a:lnTo>
                  <a:pt x="1674068" y="1095733"/>
                </a:lnTo>
                <a:lnTo>
                  <a:pt x="1672798" y="1089383"/>
                </a:lnTo>
                <a:lnTo>
                  <a:pt x="1670258" y="1076682"/>
                </a:lnTo>
                <a:lnTo>
                  <a:pt x="1668035" y="1070967"/>
                </a:lnTo>
                <a:lnTo>
                  <a:pt x="1666131" y="1065250"/>
                </a:lnTo>
                <a:lnTo>
                  <a:pt x="1664862" y="1063027"/>
                </a:lnTo>
                <a:lnTo>
                  <a:pt x="1663591" y="1060487"/>
                </a:lnTo>
                <a:lnTo>
                  <a:pt x="1662003" y="1057947"/>
                </a:lnTo>
                <a:lnTo>
                  <a:pt x="1660099" y="1056042"/>
                </a:lnTo>
                <a:lnTo>
                  <a:pt x="1658194" y="1054137"/>
                </a:lnTo>
                <a:lnTo>
                  <a:pt x="1655971" y="1052232"/>
                </a:lnTo>
                <a:lnTo>
                  <a:pt x="1653114" y="1050327"/>
                </a:lnTo>
                <a:lnTo>
                  <a:pt x="1650574" y="1049057"/>
                </a:lnTo>
                <a:lnTo>
                  <a:pt x="1652796" y="1049692"/>
                </a:lnTo>
                <a:lnTo>
                  <a:pt x="1655019" y="1050644"/>
                </a:lnTo>
                <a:lnTo>
                  <a:pt x="1658829" y="1052867"/>
                </a:lnTo>
                <a:lnTo>
                  <a:pt x="1660734" y="1053503"/>
                </a:lnTo>
                <a:lnTo>
                  <a:pt x="1663591" y="1054137"/>
                </a:lnTo>
                <a:lnTo>
                  <a:pt x="1666766" y="1054137"/>
                </a:lnTo>
                <a:lnTo>
                  <a:pt x="1671211" y="1054137"/>
                </a:lnTo>
                <a:lnTo>
                  <a:pt x="1671528" y="1052550"/>
                </a:lnTo>
                <a:lnTo>
                  <a:pt x="1671528" y="1051279"/>
                </a:lnTo>
                <a:lnTo>
                  <a:pt x="1671211" y="1050009"/>
                </a:lnTo>
                <a:lnTo>
                  <a:pt x="1670258" y="1049374"/>
                </a:lnTo>
                <a:lnTo>
                  <a:pt x="1668988" y="1048739"/>
                </a:lnTo>
                <a:lnTo>
                  <a:pt x="1667083" y="1048101"/>
                </a:lnTo>
                <a:lnTo>
                  <a:pt x="1663273" y="1047466"/>
                </a:lnTo>
                <a:lnTo>
                  <a:pt x="1659146" y="1046831"/>
                </a:lnTo>
                <a:lnTo>
                  <a:pt x="1655336" y="1046196"/>
                </a:lnTo>
                <a:lnTo>
                  <a:pt x="1651845" y="1045243"/>
                </a:lnTo>
                <a:lnTo>
                  <a:pt x="1650574" y="1044608"/>
                </a:lnTo>
                <a:lnTo>
                  <a:pt x="1649622" y="1043973"/>
                </a:lnTo>
                <a:lnTo>
                  <a:pt x="1653431" y="1041750"/>
                </a:lnTo>
                <a:lnTo>
                  <a:pt x="1656925" y="1039845"/>
                </a:lnTo>
                <a:lnTo>
                  <a:pt x="1659465" y="1037623"/>
                </a:lnTo>
                <a:lnTo>
                  <a:pt x="1662003" y="1035082"/>
                </a:lnTo>
                <a:lnTo>
                  <a:pt x="1663273" y="1032859"/>
                </a:lnTo>
                <a:lnTo>
                  <a:pt x="1664226" y="1030637"/>
                </a:lnTo>
                <a:lnTo>
                  <a:pt x="1664543" y="1027779"/>
                </a:lnTo>
                <a:lnTo>
                  <a:pt x="1664543" y="1025556"/>
                </a:lnTo>
                <a:lnTo>
                  <a:pt x="1664226" y="1023016"/>
                </a:lnTo>
                <a:lnTo>
                  <a:pt x="1663273" y="1020158"/>
                </a:lnTo>
                <a:lnTo>
                  <a:pt x="1662003" y="1017936"/>
                </a:lnTo>
                <a:lnTo>
                  <a:pt x="1660099" y="1015395"/>
                </a:lnTo>
                <a:lnTo>
                  <a:pt x="1657876" y="1012538"/>
                </a:lnTo>
                <a:lnTo>
                  <a:pt x="1655654" y="1010315"/>
                </a:lnTo>
                <a:lnTo>
                  <a:pt x="1652796" y="1008092"/>
                </a:lnTo>
                <a:lnTo>
                  <a:pt x="1649939" y="1005234"/>
                </a:lnTo>
                <a:lnTo>
                  <a:pt x="1657876" y="1007140"/>
                </a:lnTo>
                <a:lnTo>
                  <a:pt x="1661686" y="1007457"/>
                </a:lnTo>
                <a:lnTo>
                  <a:pt x="1664543" y="1007457"/>
                </a:lnTo>
                <a:lnTo>
                  <a:pt x="1667402" y="1007457"/>
                </a:lnTo>
                <a:lnTo>
                  <a:pt x="1669940" y="1007140"/>
                </a:lnTo>
                <a:lnTo>
                  <a:pt x="1672163" y="1006822"/>
                </a:lnTo>
                <a:lnTo>
                  <a:pt x="1674068" y="1005869"/>
                </a:lnTo>
                <a:lnTo>
                  <a:pt x="1675655" y="1005234"/>
                </a:lnTo>
                <a:lnTo>
                  <a:pt x="1677560" y="1004282"/>
                </a:lnTo>
                <a:lnTo>
                  <a:pt x="1680100" y="1002059"/>
                </a:lnTo>
                <a:lnTo>
                  <a:pt x="1682005" y="999519"/>
                </a:lnTo>
                <a:lnTo>
                  <a:pt x="1683909" y="996661"/>
                </a:lnTo>
                <a:lnTo>
                  <a:pt x="1687084" y="990628"/>
                </a:lnTo>
                <a:lnTo>
                  <a:pt x="1688989" y="987770"/>
                </a:lnTo>
                <a:lnTo>
                  <a:pt x="1691846" y="985230"/>
                </a:lnTo>
                <a:lnTo>
                  <a:pt x="1693117" y="983960"/>
                </a:lnTo>
                <a:lnTo>
                  <a:pt x="1694704" y="982690"/>
                </a:lnTo>
                <a:lnTo>
                  <a:pt x="1696609" y="981737"/>
                </a:lnTo>
                <a:lnTo>
                  <a:pt x="1699148" y="981102"/>
                </a:lnTo>
                <a:lnTo>
                  <a:pt x="1701371" y="980149"/>
                </a:lnTo>
                <a:lnTo>
                  <a:pt x="1703911" y="979832"/>
                </a:lnTo>
                <a:lnTo>
                  <a:pt x="1707086" y="979514"/>
                </a:lnTo>
                <a:lnTo>
                  <a:pt x="1710578" y="979197"/>
                </a:lnTo>
                <a:lnTo>
                  <a:pt x="1710578" y="975704"/>
                </a:lnTo>
                <a:lnTo>
                  <a:pt x="1710260" y="974116"/>
                </a:lnTo>
                <a:lnTo>
                  <a:pt x="1709943" y="972846"/>
                </a:lnTo>
                <a:lnTo>
                  <a:pt x="1709308" y="971576"/>
                </a:lnTo>
                <a:lnTo>
                  <a:pt x="1708355" y="970306"/>
                </a:lnTo>
                <a:lnTo>
                  <a:pt x="1707403" y="969036"/>
                </a:lnTo>
                <a:lnTo>
                  <a:pt x="1705815" y="968083"/>
                </a:lnTo>
                <a:lnTo>
                  <a:pt x="1703911" y="967448"/>
                </a:lnTo>
                <a:lnTo>
                  <a:pt x="1702006" y="966813"/>
                </a:lnTo>
                <a:lnTo>
                  <a:pt x="1699783" y="966178"/>
                </a:lnTo>
                <a:lnTo>
                  <a:pt x="1696609" y="965861"/>
                </a:lnTo>
                <a:lnTo>
                  <a:pt x="1690259" y="965543"/>
                </a:lnTo>
                <a:lnTo>
                  <a:pt x="1682005" y="966178"/>
                </a:lnTo>
                <a:lnTo>
                  <a:pt x="1679782" y="968718"/>
                </a:lnTo>
                <a:lnTo>
                  <a:pt x="1677560" y="971576"/>
                </a:lnTo>
                <a:lnTo>
                  <a:pt x="1675655" y="974116"/>
                </a:lnTo>
                <a:lnTo>
                  <a:pt x="1674385" y="976657"/>
                </a:lnTo>
                <a:lnTo>
                  <a:pt x="1673433" y="979514"/>
                </a:lnTo>
                <a:lnTo>
                  <a:pt x="1672798" y="982055"/>
                </a:lnTo>
                <a:lnTo>
                  <a:pt x="1671845" y="987135"/>
                </a:lnTo>
                <a:lnTo>
                  <a:pt x="1670893" y="991581"/>
                </a:lnTo>
                <a:lnTo>
                  <a:pt x="1670258" y="994121"/>
                </a:lnTo>
                <a:lnTo>
                  <a:pt x="1669623" y="996343"/>
                </a:lnTo>
                <a:lnTo>
                  <a:pt x="1668353" y="998566"/>
                </a:lnTo>
                <a:lnTo>
                  <a:pt x="1666766" y="1001106"/>
                </a:lnTo>
                <a:lnTo>
                  <a:pt x="1665178" y="1003012"/>
                </a:lnTo>
                <a:lnTo>
                  <a:pt x="1662956" y="1004917"/>
                </a:lnTo>
                <a:lnTo>
                  <a:pt x="1657559" y="1004282"/>
                </a:lnTo>
                <a:lnTo>
                  <a:pt x="1653431" y="1003329"/>
                </a:lnTo>
                <a:lnTo>
                  <a:pt x="1650892" y="1002059"/>
                </a:lnTo>
                <a:lnTo>
                  <a:pt x="1649939" y="1001424"/>
                </a:lnTo>
                <a:lnTo>
                  <a:pt x="1649305" y="1000789"/>
                </a:lnTo>
                <a:lnTo>
                  <a:pt x="1648669" y="999836"/>
                </a:lnTo>
                <a:lnTo>
                  <a:pt x="1648352" y="998566"/>
                </a:lnTo>
                <a:lnTo>
                  <a:pt x="1648352" y="996978"/>
                </a:lnTo>
                <a:lnTo>
                  <a:pt x="1648669" y="995073"/>
                </a:lnTo>
                <a:lnTo>
                  <a:pt x="1649305" y="992851"/>
                </a:lnTo>
                <a:lnTo>
                  <a:pt x="1650892" y="988405"/>
                </a:lnTo>
                <a:lnTo>
                  <a:pt x="1651527" y="986500"/>
                </a:lnTo>
                <a:lnTo>
                  <a:pt x="1651527" y="984277"/>
                </a:lnTo>
                <a:lnTo>
                  <a:pt x="1651209" y="982372"/>
                </a:lnTo>
                <a:lnTo>
                  <a:pt x="1650892" y="981737"/>
                </a:lnTo>
                <a:lnTo>
                  <a:pt x="1650257" y="980784"/>
                </a:lnTo>
                <a:lnTo>
                  <a:pt x="1649305" y="980149"/>
                </a:lnTo>
                <a:lnTo>
                  <a:pt x="1648352" y="979514"/>
                </a:lnTo>
                <a:lnTo>
                  <a:pt x="1645177" y="978244"/>
                </a:lnTo>
                <a:lnTo>
                  <a:pt x="1642002" y="981102"/>
                </a:lnTo>
                <a:lnTo>
                  <a:pt x="1639145" y="983960"/>
                </a:lnTo>
                <a:lnTo>
                  <a:pt x="1636923" y="987135"/>
                </a:lnTo>
                <a:lnTo>
                  <a:pt x="1635019" y="989993"/>
                </a:lnTo>
                <a:lnTo>
                  <a:pt x="1633748" y="993486"/>
                </a:lnTo>
                <a:lnTo>
                  <a:pt x="1632479" y="996343"/>
                </a:lnTo>
                <a:lnTo>
                  <a:pt x="1631208" y="1000154"/>
                </a:lnTo>
                <a:lnTo>
                  <a:pt x="1630255" y="1003329"/>
                </a:lnTo>
                <a:lnTo>
                  <a:pt x="1629939" y="1006822"/>
                </a:lnTo>
                <a:lnTo>
                  <a:pt x="1629303" y="1010315"/>
                </a:lnTo>
                <a:lnTo>
                  <a:pt x="1629303" y="1017300"/>
                </a:lnTo>
                <a:lnTo>
                  <a:pt x="1629303" y="1024604"/>
                </a:lnTo>
                <a:lnTo>
                  <a:pt x="1629621" y="1031907"/>
                </a:lnTo>
                <a:lnTo>
                  <a:pt x="1629939" y="1039210"/>
                </a:lnTo>
                <a:lnTo>
                  <a:pt x="1629939" y="1046513"/>
                </a:lnTo>
                <a:lnTo>
                  <a:pt x="1629303" y="1053820"/>
                </a:lnTo>
                <a:lnTo>
                  <a:pt x="1628986" y="1056995"/>
                </a:lnTo>
                <a:lnTo>
                  <a:pt x="1628351" y="1060804"/>
                </a:lnTo>
                <a:lnTo>
                  <a:pt x="1627399" y="1063980"/>
                </a:lnTo>
                <a:lnTo>
                  <a:pt x="1626128" y="1067473"/>
                </a:lnTo>
                <a:lnTo>
                  <a:pt x="1624223" y="1070649"/>
                </a:lnTo>
                <a:lnTo>
                  <a:pt x="1622636" y="1074142"/>
                </a:lnTo>
                <a:lnTo>
                  <a:pt x="1620414" y="1076999"/>
                </a:lnTo>
                <a:lnTo>
                  <a:pt x="1617874" y="1079857"/>
                </a:lnTo>
                <a:lnTo>
                  <a:pt x="1614699" y="1083032"/>
                </a:lnTo>
                <a:lnTo>
                  <a:pt x="1611524" y="1085890"/>
                </a:lnTo>
                <a:lnTo>
                  <a:pt x="1608349" y="1085890"/>
                </a:lnTo>
                <a:lnTo>
                  <a:pt x="1606445" y="1085890"/>
                </a:lnTo>
                <a:lnTo>
                  <a:pt x="1605175" y="1085573"/>
                </a:lnTo>
                <a:lnTo>
                  <a:pt x="1604222" y="1084938"/>
                </a:lnTo>
                <a:lnTo>
                  <a:pt x="1603905" y="1083985"/>
                </a:lnTo>
                <a:lnTo>
                  <a:pt x="1603587" y="1083032"/>
                </a:lnTo>
                <a:lnTo>
                  <a:pt x="1603905" y="1080809"/>
                </a:lnTo>
                <a:lnTo>
                  <a:pt x="1604222" y="1078269"/>
                </a:lnTo>
                <a:lnTo>
                  <a:pt x="1604222" y="1077317"/>
                </a:lnTo>
                <a:lnTo>
                  <a:pt x="1603587" y="1076364"/>
                </a:lnTo>
                <a:lnTo>
                  <a:pt x="1602953" y="1075729"/>
                </a:lnTo>
                <a:lnTo>
                  <a:pt x="1601365" y="1075412"/>
                </a:lnTo>
                <a:lnTo>
                  <a:pt x="1599144" y="1075094"/>
                </a:lnTo>
                <a:lnTo>
                  <a:pt x="1596604" y="1075412"/>
                </a:lnTo>
                <a:lnTo>
                  <a:pt x="1594064" y="1076364"/>
                </a:lnTo>
                <a:lnTo>
                  <a:pt x="1592793" y="1077952"/>
                </a:lnTo>
                <a:lnTo>
                  <a:pt x="1591841" y="1079222"/>
                </a:lnTo>
                <a:lnTo>
                  <a:pt x="1591207" y="1081127"/>
                </a:lnTo>
                <a:lnTo>
                  <a:pt x="1590888" y="1083032"/>
                </a:lnTo>
                <a:lnTo>
                  <a:pt x="1590888" y="1084938"/>
                </a:lnTo>
                <a:lnTo>
                  <a:pt x="1591207" y="1088748"/>
                </a:lnTo>
                <a:lnTo>
                  <a:pt x="1591207" y="1090653"/>
                </a:lnTo>
                <a:lnTo>
                  <a:pt x="1590888" y="1092558"/>
                </a:lnTo>
                <a:lnTo>
                  <a:pt x="1590571" y="1094145"/>
                </a:lnTo>
                <a:lnTo>
                  <a:pt x="1589618" y="1096050"/>
                </a:lnTo>
                <a:lnTo>
                  <a:pt x="1588667" y="1097320"/>
                </a:lnTo>
                <a:lnTo>
                  <a:pt x="1586443" y="1098591"/>
                </a:lnTo>
                <a:lnTo>
                  <a:pt x="1584221" y="1099544"/>
                </a:lnTo>
                <a:lnTo>
                  <a:pt x="1581364" y="1100497"/>
                </a:lnTo>
                <a:lnTo>
                  <a:pt x="1593745" y="1104625"/>
                </a:lnTo>
                <a:lnTo>
                  <a:pt x="1599777" y="1106848"/>
                </a:lnTo>
                <a:lnTo>
                  <a:pt x="1605175" y="1109388"/>
                </a:lnTo>
                <a:lnTo>
                  <a:pt x="1610573" y="1111928"/>
                </a:lnTo>
                <a:lnTo>
                  <a:pt x="1615334" y="1114786"/>
                </a:lnTo>
                <a:lnTo>
                  <a:pt x="1619779" y="1117961"/>
                </a:lnTo>
                <a:lnTo>
                  <a:pt x="1623588" y="1121136"/>
                </a:lnTo>
                <a:lnTo>
                  <a:pt x="1622953" y="1119866"/>
                </a:lnTo>
                <a:lnTo>
                  <a:pt x="1622953" y="1118913"/>
                </a:lnTo>
                <a:lnTo>
                  <a:pt x="1623906" y="1117961"/>
                </a:lnTo>
                <a:lnTo>
                  <a:pt x="1625493" y="1116691"/>
                </a:lnTo>
                <a:lnTo>
                  <a:pt x="1629303" y="1115103"/>
                </a:lnTo>
                <a:lnTo>
                  <a:pt x="1635019" y="1113515"/>
                </a:lnTo>
                <a:lnTo>
                  <a:pt x="1640732" y="1111928"/>
                </a:lnTo>
                <a:lnTo>
                  <a:pt x="1646129" y="1109388"/>
                </a:lnTo>
                <a:lnTo>
                  <a:pt x="1648669" y="1108435"/>
                </a:lnTo>
                <a:lnTo>
                  <a:pt x="1650574" y="1106848"/>
                </a:lnTo>
                <a:lnTo>
                  <a:pt x="1652162" y="1105577"/>
                </a:lnTo>
                <a:lnTo>
                  <a:pt x="1653114" y="1103990"/>
                </a:lnTo>
                <a:lnTo>
                  <a:pt x="1655971" y="1104625"/>
                </a:lnTo>
                <a:lnTo>
                  <a:pt x="1658194" y="1105895"/>
                </a:lnTo>
                <a:lnTo>
                  <a:pt x="1659781" y="1107165"/>
                </a:lnTo>
                <a:lnTo>
                  <a:pt x="1660734" y="1108753"/>
                </a:lnTo>
                <a:lnTo>
                  <a:pt x="1662003" y="1110975"/>
                </a:lnTo>
                <a:lnTo>
                  <a:pt x="1662638" y="1112563"/>
                </a:lnTo>
                <a:lnTo>
                  <a:pt x="1662956" y="1114786"/>
                </a:lnTo>
                <a:lnTo>
                  <a:pt x="1662956" y="1116691"/>
                </a:lnTo>
                <a:lnTo>
                  <a:pt x="1662956" y="1125899"/>
                </a:lnTo>
                <a:lnTo>
                  <a:pt x="1663273" y="1127805"/>
                </a:lnTo>
                <a:lnTo>
                  <a:pt x="1663591" y="1129710"/>
                </a:lnTo>
                <a:lnTo>
                  <a:pt x="1664226" y="1131615"/>
                </a:lnTo>
                <a:lnTo>
                  <a:pt x="1664862" y="1133520"/>
                </a:lnTo>
                <a:lnTo>
                  <a:pt x="1662003" y="1134790"/>
                </a:lnTo>
                <a:lnTo>
                  <a:pt x="1659146" y="1136060"/>
                </a:lnTo>
                <a:lnTo>
                  <a:pt x="1656925" y="1137331"/>
                </a:lnTo>
                <a:lnTo>
                  <a:pt x="1655019" y="1138601"/>
                </a:lnTo>
                <a:lnTo>
                  <a:pt x="1653114" y="1140188"/>
                </a:lnTo>
                <a:lnTo>
                  <a:pt x="1651845" y="1141776"/>
                </a:lnTo>
                <a:lnTo>
                  <a:pt x="1651209" y="1143364"/>
                </a:lnTo>
                <a:lnTo>
                  <a:pt x="1650574" y="1144951"/>
                </a:lnTo>
                <a:lnTo>
                  <a:pt x="1650257" y="1146539"/>
                </a:lnTo>
                <a:lnTo>
                  <a:pt x="1650257" y="1148444"/>
                </a:lnTo>
                <a:lnTo>
                  <a:pt x="1650257" y="1150349"/>
                </a:lnTo>
                <a:lnTo>
                  <a:pt x="1650892" y="1152254"/>
                </a:lnTo>
                <a:lnTo>
                  <a:pt x="1652479" y="1156065"/>
                </a:lnTo>
                <a:lnTo>
                  <a:pt x="1655019" y="1160193"/>
                </a:lnTo>
                <a:lnTo>
                  <a:pt x="1657559" y="1164321"/>
                </a:lnTo>
                <a:lnTo>
                  <a:pt x="1660734" y="1168450"/>
                </a:lnTo>
                <a:lnTo>
                  <a:pt x="1668353" y="1177657"/>
                </a:lnTo>
                <a:lnTo>
                  <a:pt x="1675655" y="1186548"/>
                </a:lnTo>
                <a:lnTo>
                  <a:pt x="1679147" y="1191311"/>
                </a:lnTo>
                <a:lnTo>
                  <a:pt x="1682005" y="1195757"/>
                </a:lnTo>
                <a:lnTo>
                  <a:pt x="1686768" y="1194487"/>
                </a:lnTo>
                <a:lnTo>
                  <a:pt x="1692799" y="1193534"/>
                </a:lnTo>
                <a:lnTo>
                  <a:pt x="1699783" y="1192899"/>
                </a:lnTo>
                <a:lnTo>
                  <a:pt x="1707720" y="1192582"/>
                </a:lnTo>
                <a:lnTo>
                  <a:pt x="1708673" y="1195122"/>
                </a:lnTo>
                <a:lnTo>
                  <a:pt x="1710578" y="1197663"/>
                </a:lnTo>
                <a:lnTo>
                  <a:pt x="1713118" y="1200203"/>
                </a:lnTo>
                <a:lnTo>
                  <a:pt x="1716292" y="1202744"/>
                </a:lnTo>
                <a:lnTo>
                  <a:pt x="1719785" y="1205284"/>
                </a:lnTo>
                <a:lnTo>
                  <a:pt x="1724229" y="1208142"/>
                </a:lnTo>
                <a:lnTo>
                  <a:pt x="1733754" y="1212905"/>
                </a:lnTo>
                <a:lnTo>
                  <a:pt x="1754390" y="1223701"/>
                </a:lnTo>
                <a:lnTo>
                  <a:pt x="1764549" y="1229098"/>
                </a:lnTo>
                <a:lnTo>
                  <a:pt x="1768995" y="1231637"/>
                </a:lnTo>
                <a:lnTo>
                  <a:pt x="1773121" y="1234178"/>
                </a:lnTo>
                <a:lnTo>
                  <a:pt x="1772804" y="1234813"/>
                </a:lnTo>
                <a:lnTo>
                  <a:pt x="1771851" y="1235765"/>
                </a:lnTo>
                <a:lnTo>
                  <a:pt x="1770581" y="1235765"/>
                </a:lnTo>
                <a:lnTo>
                  <a:pt x="1769311" y="1235765"/>
                </a:lnTo>
                <a:lnTo>
                  <a:pt x="1765819" y="1234495"/>
                </a:lnTo>
                <a:lnTo>
                  <a:pt x="1762009" y="1232908"/>
                </a:lnTo>
                <a:lnTo>
                  <a:pt x="1758517" y="1230686"/>
                </a:lnTo>
                <a:lnTo>
                  <a:pt x="1755342" y="1228463"/>
                </a:lnTo>
                <a:lnTo>
                  <a:pt x="1753120" y="1225922"/>
                </a:lnTo>
                <a:lnTo>
                  <a:pt x="1752485" y="1224970"/>
                </a:lnTo>
                <a:lnTo>
                  <a:pt x="1751850" y="1224018"/>
                </a:lnTo>
                <a:lnTo>
                  <a:pt x="1746770" y="1225287"/>
                </a:lnTo>
                <a:lnTo>
                  <a:pt x="1743278" y="1226558"/>
                </a:lnTo>
                <a:lnTo>
                  <a:pt x="1740738" y="1228145"/>
                </a:lnTo>
                <a:lnTo>
                  <a:pt x="1740103" y="1229098"/>
                </a:lnTo>
                <a:lnTo>
                  <a:pt x="1739469" y="1229733"/>
                </a:lnTo>
                <a:lnTo>
                  <a:pt x="1739469" y="1230368"/>
                </a:lnTo>
                <a:lnTo>
                  <a:pt x="1739469" y="1231002"/>
                </a:lnTo>
                <a:lnTo>
                  <a:pt x="1740103" y="1232590"/>
                </a:lnTo>
                <a:lnTo>
                  <a:pt x="1741691" y="1234178"/>
                </a:lnTo>
                <a:lnTo>
                  <a:pt x="1743913" y="1236083"/>
                </a:lnTo>
                <a:lnTo>
                  <a:pt x="1748675" y="1238940"/>
                </a:lnTo>
                <a:lnTo>
                  <a:pt x="1754707" y="1242115"/>
                </a:lnTo>
                <a:lnTo>
                  <a:pt x="1759469" y="1245290"/>
                </a:lnTo>
                <a:lnTo>
                  <a:pt x="1761375" y="1246877"/>
                </a:lnTo>
                <a:lnTo>
                  <a:pt x="1762327" y="1248148"/>
                </a:lnTo>
                <a:lnTo>
                  <a:pt x="1758200" y="1247513"/>
                </a:lnTo>
                <a:lnTo>
                  <a:pt x="1754390" y="1246560"/>
                </a:lnTo>
                <a:lnTo>
                  <a:pt x="1748675" y="1244655"/>
                </a:lnTo>
                <a:lnTo>
                  <a:pt x="1746135" y="1244020"/>
                </a:lnTo>
                <a:lnTo>
                  <a:pt x="1743596" y="1244020"/>
                </a:lnTo>
                <a:lnTo>
                  <a:pt x="1740103" y="1244655"/>
                </a:lnTo>
                <a:lnTo>
                  <a:pt x="1735976" y="1246242"/>
                </a:lnTo>
                <a:lnTo>
                  <a:pt x="1739151" y="1250369"/>
                </a:lnTo>
                <a:lnTo>
                  <a:pt x="1743278" y="1253863"/>
                </a:lnTo>
                <a:lnTo>
                  <a:pt x="1747723" y="1257037"/>
                </a:lnTo>
                <a:lnTo>
                  <a:pt x="1753438" y="1259895"/>
                </a:lnTo>
                <a:lnTo>
                  <a:pt x="1759787" y="1262117"/>
                </a:lnTo>
                <a:lnTo>
                  <a:pt x="1767089" y="1264022"/>
                </a:lnTo>
                <a:lnTo>
                  <a:pt x="1775661" y="1265927"/>
                </a:lnTo>
                <a:lnTo>
                  <a:pt x="1784868" y="1266880"/>
                </a:lnTo>
                <a:lnTo>
                  <a:pt x="1783915" y="1268150"/>
                </a:lnTo>
                <a:lnTo>
                  <a:pt x="1783281" y="1269420"/>
                </a:lnTo>
                <a:lnTo>
                  <a:pt x="1782963" y="1270690"/>
                </a:lnTo>
                <a:lnTo>
                  <a:pt x="1782963" y="1272278"/>
                </a:lnTo>
                <a:lnTo>
                  <a:pt x="1782963" y="1273549"/>
                </a:lnTo>
                <a:lnTo>
                  <a:pt x="1783281" y="1274819"/>
                </a:lnTo>
                <a:lnTo>
                  <a:pt x="1784550" y="1277359"/>
                </a:lnTo>
                <a:lnTo>
                  <a:pt x="1786455" y="1280217"/>
                </a:lnTo>
                <a:lnTo>
                  <a:pt x="1788995" y="1282758"/>
                </a:lnTo>
                <a:lnTo>
                  <a:pt x="1795345" y="1288474"/>
                </a:lnTo>
                <a:lnTo>
                  <a:pt x="1798519" y="1287204"/>
                </a:lnTo>
                <a:lnTo>
                  <a:pt x="1801694" y="1285299"/>
                </a:lnTo>
                <a:lnTo>
                  <a:pt x="1804234" y="1283711"/>
                </a:lnTo>
                <a:lnTo>
                  <a:pt x="1806139" y="1282441"/>
                </a:lnTo>
                <a:lnTo>
                  <a:pt x="1807727" y="1280853"/>
                </a:lnTo>
                <a:lnTo>
                  <a:pt x="1809314" y="1278629"/>
                </a:lnTo>
                <a:lnTo>
                  <a:pt x="1810267" y="1277042"/>
                </a:lnTo>
                <a:lnTo>
                  <a:pt x="1810901" y="1275454"/>
                </a:lnTo>
                <a:lnTo>
                  <a:pt x="1811219" y="1273549"/>
                </a:lnTo>
                <a:lnTo>
                  <a:pt x="1811536" y="1271326"/>
                </a:lnTo>
                <a:lnTo>
                  <a:pt x="1811536" y="1269738"/>
                </a:lnTo>
                <a:lnTo>
                  <a:pt x="1811219" y="1267833"/>
                </a:lnTo>
                <a:lnTo>
                  <a:pt x="1810267" y="1263704"/>
                </a:lnTo>
                <a:lnTo>
                  <a:pt x="1808679" y="1260212"/>
                </a:lnTo>
                <a:lnTo>
                  <a:pt x="1804869" y="1252910"/>
                </a:lnTo>
                <a:lnTo>
                  <a:pt x="1803282" y="1249100"/>
                </a:lnTo>
                <a:lnTo>
                  <a:pt x="1802329" y="1245925"/>
                </a:lnTo>
                <a:lnTo>
                  <a:pt x="1801694" y="1243067"/>
                </a:lnTo>
                <a:lnTo>
                  <a:pt x="1801694" y="1241480"/>
                </a:lnTo>
                <a:lnTo>
                  <a:pt x="1802012" y="1240210"/>
                </a:lnTo>
                <a:lnTo>
                  <a:pt x="1802647" y="1238940"/>
                </a:lnTo>
                <a:lnTo>
                  <a:pt x="1803282" y="1237987"/>
                </a:lnTo>
                <a:lnTo>
                  <a:pt x="1804551" y="1237034"/>
                </a:lnTo>
                <a:lnTo>
                  <a:pt x="1806139" y="1236083"/>
                </a:lnTo>
                <a:lnTo>
                  <a:pt x="1794710" y="1231637"/>
                </a:lnTo>
                <a:lnTo>
                  <a:pt x="1788361" y="1228780"/>
                </a:lnTo>
                <a:lnTo>
                  <a:pt x="1785185" y="1227193"/>
                </a:lnTo>
                <a:lnTo>
                  <a:pt x="1782963" y="1225605"/>
                </a:lnTo>
                <a:lnTo>
                  <a:pt x="1781058" y="1224336"/>
                </a:lnTo>
                <a:lnTo>
                  <a:pt x="1780106" y="1223066"/>
                </a:lnTo>
                <a:lnTo>
                  <a:pt x="1779788" y="1222430"/>
                </a:lnTo>
                <a:lnTo>
                  <a:pt x="1779788" y="1221795"/>
                </a:lnTo>
                <a:lnTo>
                  <a:pt x="1780106" y="1221160"/>
                </a:lnTo>
                <a:lnTo>
                  <a:pt x="1780423" y="1220208"/>
                </a:lnTo>
                <a:lnTo>
                  <a:pt x="1782328" y="1219255"/>
                </a:lnTo>
                <a:lnTo>
                  <a:pt x="1785503" y="1218302"/>
                </a:lnTo>
                <a:lnTo>
                  <a:pt x="1790265" y="1217668"/>
                </a:lnTo>
                <a:lnTo>
                  <a:pt x="1796297" y="1217033"/>
                </a:lnTo>
                <a:lnTo>
                  <a:pt x="1794710" y="1215763"/>
                </a:lnTo>
                <a:lnTo>
                  <a:pt x="1792487" y="1214493"/>
                </a:lnTo>
                <a:lnTo>
                  <a:pt x="1790265" y="1213540"/>
                </a:lnTo>
                <a:lnTo>
                  <a:pt x="1788043" y="1212270"/>
                </a:lnTo>
                <a:lnTo>
                  <a:pt x="1782328" y="1210683"/>
                </a:lnTo>
                <a:lnTo>
                  <a:pt x="1775661" y="1209413"/>
                </a:lnTo>
                <a:lnTo>
                  <a:pt x="1775344" y="1209095"/>
                </a:lnTo>
                <a:lnTo>
                  <a:pt x="1775661" y="1208777"/>
                </a:lnTo>
                <a:lnTo>
                  <a:pt x="1776613" y="1208459"/>
                </a:lnTo>
                <a:lnTo>
                  <a:pt x="1778518" y="1208142"/>
                </a:lnTo>
                <a:lnTo>
                  <a:pt x="1781376" y="1208142"/>
                </a:lnTo>
                <a:lnTo>
                  <a:pt x="1795345" y="1208777"/>
                </a:lnTo>
                <a:lnTo>
                  <a:pt x="1798837" y="1208777"/>
                </a:lnTo>
                <a:lnTo>
                  <a:pt x="1802329" y="1208777"/>
                </a:lnTo>
                <a:lnTo>
                  <a:pt x="1805187" y="1208459"/>
                </a:lnTo>
                <a:lnTo>
                  <a:pt x="1807091" y="1207507"/>
                </a:lnTo>
                <a:lnTo>
                  <a:pt x="1808361" y="1207189"/>
                </a:lnTo>
                <a:lnTo>
                  <a:pt x="1808996" y="1206554"/>
                </a:lnTo>
                <a:lnTo>
                  <a:pt x="1809314" y="1205919"/>
                </a:lnTo>
                <a:lnTo>
                  <a:pt x="1809314" y="1204966"/>
                </a:lnTo>
                <a:lnTo>
                  <a:pt x="1809314" y="1204014"/>
                </a:lnTo>
                <a:lnTo>
                  <a:pt x="1808679" y="1203061"/>
                </a:lnTo>
                <a:lnTo>
                  <a:pt x="1806456" y="1200521"/>
                </a:lnTo>
                <a:lnTo>
                  <a:pt x="1812807" y="1200521"/>
                </a:lnTo>
                <a:lnTo>
                  <a:pt x="1817568" y="1201156"/>
                </a:lnTo>
                <a:lnTo>
                  <a:pt x="1819473" y="1201791"/>
                </a:lnTo>
                <a:lnTo>
                  <a:pt x="1821060" y="1202426"/>
                </a:lnTo>
                <a:lnTo>
                  <a:pt x="1822330" y="1203061"/>
                </a:lnTo>
                <a:lnTo>
                  <a:pt x="1823600" y="1204014"/>
                </a:lnTo>
                <a:lnTo>
                  <a:pt x="1825505" y="1206236"/>
                </a:lnTo>
                <a:lnTo>
                  <a:pt x="1826775" y="1208459"/>
                </a:lnTo>
                <a:lnTo>
                  <a:pt x="1827727" y="1211000"/>
                </a:lnTo>
                <a:lnTo>
                  <a:pt x="1828362" y="1213540"/>
                </a:lnTo>
                <a:lnTo>
                  <a:pt x="1820108" y="1213540"/>
                </a:lnTo>
                <a:lnTo>
                  <a:pt x="1813123" y="1213858"/>
                </a:lnTo>
                <a:lnTo>
                  <a:pt x="1807409" y="1214493"/>
                </a:lnTo>
                <a:lnTo>
                  <a:pt x="1802647" y="1215763"/>
                </a:lnTo>
                <a:lnTo>
                  <a:pt x="1798519" y="1217033"/>
                </a:lnTo>
                <a:lnTo>
                  <a:pt x="1795345" y="1218620"/>
                </a:lnTo>
                <a:lnTo>
                  <a:pt x="1792805" y="1220843"/>
                </a:lnTo>
                <a:lnTo>
                  <a:pt x="1790901" y="1222748"/>
                </a:lnTo>
                <a:lnTo>
                  <a:pt x="1792170" y="1224018"/>
                </a:lnTo>
                <a:lnTo>
                  <a:pt x="1794710" y="1224970"/>
                </a:lnTo>
                <a:lnTo>
                  <a:pt x="1797250" y="1225605"/>
                </a:lnTo>
                <a:lnTo>
                  <a:pt x="1800424" y="1226240"/>
                </a:lnTo>
                <a:lnTo>
                  <a:pt x="1807727" y="1226875"/>
                </a:lnTo>
                <a:lnTo>
                  <a:pt x="1815981" y="1227193"/>
                </a:lnTo>
                <a:lnTo>
                  <a:pt x="1823600" y="1226875"/>
                </a:lnTo>
                <a:lnTo>
                  <a:pt x="1826775" y="1226240"/>
                </a:lnTo>
                <a:lnTo>
                  <a:pt x="1829633" y="1225605"/>
                </a:lnTo>
                <a:lnTo>
                  <a:pt x="1832490" y="1224970"/>
                </a:lnTo>
                <a:lnTo>
                  <a:pt x="1834395" y="1224018"/>
                </a:lnTo>
                <a:lnTo>
                  <a:pt x="1835664" y="1222748"/>
                </a:lnTo>
                <a:lnTo>
                  <a:pt x="1835982" y="1222113"/>
                </a:lnTo>
                <a:lnTo>
                  <a:pt x="1835982" y="1221478"/>
                </a:lnTo>
                <a:lnTo>
                  <a:pt x="1838522" y="1221478"/>
                </a:lnTo>
                <a:lnTo>
                  <a:pt x="1840427" y="1221795"/>
                </a:lnTo>
                <a:lnTo>
                  <a:pt x="1841697" y="1222430"/>
                </a:lnTo>
                <a:lnTo>
                  <a:pt x="1842966" y="1223701"/>
                </a:lnTo>
                <a:lnTo>
                  <a:pt x="1843602" y="1224970"/>
                </a:lnTo>
                <a:lnTo>
                  <a:pt x="1843919" y="1226558"/>
                </a:lnTo>
                <a:lnTo>
                  <a:pt x="1844554" y="1229733"/>
                </a:lnTo>
                <a:lnTo>
                  <a:pt x="1845189" y="1232590"/>
                </a:lnTo>
                <a:lnTo>
                  <a:pt x="1845506" y="1233543"/>
                </a:lnTo>
                <a:lnTo>
                  <a:pt x="1846142" y="1234495"/>
                </a:lnTo>
                <a:lnTo>
                  <a:pt x="1846776" y="1234495"/>
                </a:lnTo>
                <a:lnTo>
                  <a:pt x="1847730" y="1234495"/>
                </a:lnTo>
                <a:lnTo>
                  <a:pt x="1848999" y="1233543"/>
                </a:lnTo>
                <a:lnTo>
                  <a:pt x="1850903" y="1231955"/>
                </a:lnTo>
                <a:lnTo>
                  <a:pt x="1853126" y="1233860"/>
                </a:lnTo>
                <a:lnTo>
                  <a:pt x="1854713" y="1236083"/>
                </a:lnTo>
                <a:lnTo>
                  <a:pt x="1855348" y="1238305"/>
                </a:lnTo>
                <a:lnTo>
                  <a:pt x="1855983" y="1240528"/>
                </a:lnTo>
                <a:lnTo>
                  <a:pt x="1856619" y="1245607"/>
                </a:lnTo>
                <a:lnTo>
                  <a:pt x="1856936" y="1247830"/>
                </a:lnTo>
                <a:lnTo>
                  <a:pt x="1857253" y="1250687"/>
                </a:lnTo>
                <a:lnTo>
                  <a:pt x="1857888" y="1252910"/>
                </a:lnTo>
                <a:lnTo>
                  <a:pt x="1859159" y="1255133"/>
                </a:lnTo>
                <a:lnTo>
                  <a:pt x="1861063" y="1257037"/>
                </a:lnTo>
                <a:lnTo>
                  <a:pt x="1863285" y="1259260"/>
                </a:lnTo>
                <a:lnTo>
                  <a:pt x="1866460" y="1260848"/>
                </a:lnTo>
                <a:lnTo>
                  <a:pt x="1870588" y="1262117"/>
                </a:lnTo>
                <a:lnTo>
                  <a:pt x="1875985" y="1263069"/>
                </a:lnTo>
                <a:lnTo>
                  <a:pt x="1882334" y="1263704"/>
                </a:lnTo>
                <a:lnTo>
                  <a:pt x="1889001" y="1259577"/>
                </a:lnTo>
                <a:lnTo>
                  <a:pt x="1894398" y="1255133"/>
                </a:lnTo>
                <a:lnTo>
                  <a:pt x="1899160" y="1250687"/>
                </a:lnTo>
                <a:lnTo>
                  <a:pt x="1902335" y="1245925"/>
                </a:lnTo>
                <a:lnTo>
                  <a:pt x="1905511" y="1241163"/>
                </a:lnTo>
                <a:lnTo>
                  <a:pt x="1907097" y="1237034"/>
                </a:lnTo>
                <a:lnTo>
                  <a:pt x="1908367" y="1232272"/>
                </a:lnTo>
                <a:lnTo>
                  <a:pt x="1909002" y="1227510"/>
                </a:lnTo>
                <a:lnTo>
                  <a:pt x="1909002" y="1223066"/>
                </a:lnTo>
                <a:lnTo>
                  <a:pt x="1908685" y="1218302"/>
                </a:lnTo>
                <a:lnTo>
                  <a:pt x="1908367" y="1214175"/>
                </a:lnTo>
                <a:lnTo>
                  <a:pt x="1907415" y="1209413"/>
                </a:lnTo>
                <a:lnTo>
                  <a:pt x="1905192" y="1200838"/>
                </a:lnTo>
                <a:lnTo>
                  <a:pt x="1902971" y="1192264"/>
                </a:lnTo>
                <a:lnTo>
                  <a:pt x="1904875" y="1189724"/>
                </a:lnTo>
                <a:lnTo>
                  <a:pt x="1905827" y="1188771"/>
                </a:lnTo>
                <a:lnTo>
                  <a:pt x="1906462" y="1188137"/>
                </a:lnTo>
                <a:lnTo>
                  <a:pt x="1908685" y="1187501"/>
                </a:lnTo>
                <a:lnTo>
                  <a:pt x="1911542" y="1187501"/>
                </a:lnTo>
                <a:lnTo>
                  <a:pt x="1918526" y="1188137"/>
                </a:lnTo>
                <a:lnTo>
                  <a:pt x="1922971" y="1188454"/>
                </a:lnTo>
                <a:lnTo>
                  <a:pt x="1928686" y="1188771"/>
                </a:lnTo>
                <a:lnTo>
                  <a:pt x="1928051" y="1186866"/>
                </a:lnTo>
                <a:lnTo>
                  <a:pt x="1927733" y="1185278"/>
                </a:lnTo>
                <a:lnTo>
                  <a:pt x="1927733" y="1183373"/>
                </a:lnTo>
                <a:lnTo>
                  <a:pt x="1927733" y="1182103"/>
                </a:lnTo>
                <a:lnTo>
                  <a:pt x="1928686" y="1179245"/>
                </a:lnTo>
                <a:lnTo>
                  <a:pt x="1929957" y="1176705"/>
                </a:lnTo>
                <a:lnTo>
                  <a:pt x="1931861" y="1173847"/>
                </a:lnTo>
                <a:lnTo>
                  <a:pt x="1934083" y="1171624"/>
                </a:lnTo>
                <a:lnTo>
                  <a:pt x="1935988" y="1169084"/>
                </a:lnTo>
                <a:lnTo>
                  <a:pt x="1937893" y="1166543"/>
                </a:lnTo>
                <a:lnTo>
                  <a:pt x="1939163" y="1167496"/>
                </a:lnTo>
                <a:lnTo>
                  <a:pt x="1940750" y="1168450"/>
                </a:lnTo>
                <a:lnTo>
                  <a:pt x="1944560" y="1170036"/>
                </a:lnTo>
                <a:lnTo>
                  <a:pt x="1949004" y="1171306"/>
                </a:lnTo>
                <a:lnTo>
                  <a:pt x="1953132" y="1172259"/>
                </a:lnTo>
                <a:lnTo>
                  <a:pt x="1957576" y="1173529"/>
                </a:lnTo>
                <a:lnTo>
                  <a:pt x="1961386" y="1175117"/>
                </a:lnTo>
                <a:lnTo>
                  <a:pt x="1962974" y="1175752"/>
                </a:lnTo>
                <a:lnTo>
                  <a:pt x="1964243" y="1177022"/>
                </a:lnTo>
                <a:lnTo>
                  <a:pt x="1965513" y="1178292"/>
                </a:lnTo>
                <a:lnTo>
                  <a:pt x="1966149" y="1179563"/>
                </a:lnTo>
                <a:lnTo>
                  <a:pt x="1968371" y="1178610"/>
                </a:lnTo>
                <a:lnTo>
                  <a:pt x="1970276" y="1177975"/>
                </a:lnTo>
                <a:lnTo>
                  <a:pt x="1971545" y="1176705"/>
                </a:lnTo>
                <a:lnTo>
                  <a:pt x="1972180" y="1175117"/>
                </a:lnTo>
                <a:lnTo>
                  <a:pt x="1972498" y="1173847"/>
                </a:lnTo>
                <a:lnTo>
                  <a:pt x="1972498" y="1172259"/>
                </a:lnTo>
                <a:lnTo>
                  <a:pt x="1972180" y="1170671"/>
                </a:lnTo>
                <a:lnTo>
                  <a:pt x="1971545" y="1168450"/>
                </a:lnTo>
                <a:lnTo>
                  <a:pt x="1968689" y="1161145"/>
                </a:lnTo>
                <a:lnTo>
                  <a:pt x="1968371" y="1159557"/>
                </a:lnTo>
                <a:lnTo>
                  <a:pt x="1968053" y="1157970"/>
                </a:lnTo>
                <a:lnTo>
                  <a:pt x="1968053" y="1156383"/>
                </a:lnTo>
                <a:lnTo>
                  <a:pt x="1968371" y="1154795"/>
                </a:lnTo>
                <a:lnTo>
                  <a:pt x="1973133" y="1155113"/>
                </a:lnTo>
                <a:lnTo>
                  <a:pt x="1977895" y="1154795"/>
                </a:lnTo>
                <a:lnTo>
                  <a:pt x="1981705" y="1153842"/>
                </a:lnTo>
                <a:lnTo>
                  <a:pt x="1985515" y="1152572"/>
                </a:lnTo>
                <a:lnTo>
                  <a:pt x="1989007" y="1150984"/>
                </a:lnTo>
                <a:lnTo>
                  <a:pt x="1992499" y="1149080"/>
                </a:lnTo>
                <a:lnTo>
                  <a:pt x="1999166" y="1144634"/>
                </a:lnTo>
                <a:lnTo>
                  <a:pt x="2005833" y="1140188"/>
                </a:lnTo>
                <a:lnTo>
                  <a:pt x="2009961" y="1137965"/>
                </a:lnTo>
                <a:lnTo>
                  <a:pt x="2014088" y="1135743"/>
                </a:lnTo>
                <a:lnTo>
                  <a:pt x="2018532" y="1134155"/>
                </a:lnTo>
                <a:lnTo>
                  <a:pt x="2023930" y="1132885"/>
                </a:lnTo>
                <a:lnTo>
                  <a:pt x="2029644" y="1131297"/>
                </a:lnTo>
                <a:lnTo>
                  <a:pt x="2035994" y="1130662"/>
                </a:lnTo>
                <a:lnTo>
                  <a:pt x="2034724" y="1127487"/>
                </a:lnTo>
                <a:lnTo>
                  <a:pt x="2033771" y="1123677"/>
                </a:lnTo>
                <a:lnTo>
                  <a:pt x="2033136" y="1119866"/>
                </a:lnTo>
                <a:lnTo>
                  <a:pt x="2032501" y="1115738"/>
                </a:lnTo>
                <a:lnTo>
                  <a:pt x="2031550" y="1107165"/>
                </a:lnTo>
                <a:lnTo>
                  <a:pt x="2030279" y="1098273"/>
                </a:lnTo>
                <a:lnTo>
                  <a:pt x="2029327" y="1093828"/>
                </a:lnTo>
                <a:lnTo>
                  <a:pt x="2028374" y="1089383"/>
                </a:lnTo>
                <a:lnTo>
                  <a:pt x="2026470" y="1084938"/>
                </a:lnTo>
                <a:lnTo>
                  <a:pt x="2024882" y="1081127"/>
                </a:lnTo>
                <a:lnTo>
                  <a:pt x="2022661" y="1076682"/>
                </a:lnTo>
                <a:lnTo>
                  <a:pt x="2019485" y="1073189"/>
                </a:lnTo>
                <a:lnTo>
                  <a:pt x="2016310" y="1069379"/>
                </a:lnTo>
                <a:lnTo>
                  <a:pt x="2011865" y="1066203"/>
                </a:lnTo>
                <a:lnTo>
                  <a:pt x="2015993" y="1063980"/>
                </a:lnTo>
                <a:lnTo>
                  <a:pt x="2019485" y="1062075"/>
                </a:lnTo>
                <a:lnTo>
                  <a:pt x="2022977" y="1060170"/>
                </a:lnTo>
                <a:lnTo>
                  <a:pt x="2025517" y="1057947"/>
                </a:lnTo>
                <a:lnTo>
                  <a:pt x="2027422" y="1055725"/>
                </a:lnTo>
                <a:lnTo>
                  <a:pt x="2029327" y="1053820"/>
                </a:lnTo>
                <a:lnTo>
                  <a:pt x="2030597" y="1051597"/>
                </a:lnTo>
                <a:lnTo>
                  <a:pt x="2031232" y="1049374"/>
                </a:lnTo>
                <a:lnTo>
                  <a:pt x="2031232" y="1047148"/>
                </a:lnTo>
                <a:lnTo>
                  <a:pt x="2030597" y="1044926"/>
                </a:lnTo>
                <a:lnTo>
                  <a:pt x="2029327" y="1042703"/>
                </a:lnTo>
                <a:lnTo>
                  <a:pt x="2027422" y="1040798"/>
                </a:lnTo>
                <a:lnTo>
                  <a:pt x="2024882" y="1038893"/>
                </a:lnTo>
                <a:lnTo>
                  <a:pt x="2021707" y="1036987"/>
                </a:lnTo>
                <a:lnTo>
                  <a:pt x="2017897" y="1034765"/>
                </a:lnTo>
                <a:lnTo>
                  <a:pt x="2012818" y="1033177"/>
                </a:lnTo>
                <a:lnTo>
                  <a:pt x="2014088" y="1032224"/>
                </a:lnTo>
                <a:lnTo>
                  <a:pt x="2015358" y="1031589"/>
                </a:lnTo>
                <a:lnTo>
                  <a:pt x="2016945" y="1031272"/>
                </a:lnTo>
                <a:lnTo>
                  <a:pt x="2019167" y="1030954"/>
                </a:lnTo>
                <a:lnTo>
                  <a:pt x="2024247" y="1030637"/>
                </a:lnTo>
                <a:lnTo>
                  <a:pt x="2029962" y="1030319"/>
                </a:lnTo>
                <a:lnTo>
                  <a:pt x="2035041" y="1030002"/>
                </a:lnTo>
                <a:lnTo>
                  <a:pt x="2039803" y="1029684"/>
                </a:lnTo>
                <a:lnTo>
                  <a:pt x="2041391" y="1029049"/>
                </a:lnTo>
                <a:lnTo>
                  <a:pt x="2043296" y="1028414"/>
                </a:lnTo>
                <a:lnTo>
                  <a:pt x="2043613" y="1028097"/>
                </a:lnTo>
                <a:lnTo>
                  <a:pt x="2043538" y="1028247"/>
                </a:lnTo>
                <a:lnTo>
                  <a:pt x="2044701" y="1027084"/>
                </a:lnTo>
                <a:lnTo>
                  <a:pt x="2044171" y="1028037"/>
                </a:lnTo>
                <a:lnTo>
                  <a:pt x="2043417" y="1028490"/>
                </a:lnTo>
                <a:lnTo>
                  <a:pt x="2042978" y="1029367"/>
                </a:lnTo>
                <a:lnTo>
                  <a:pt x="2041073" y="1031589"/>
                </a:lnTo>
                <a:lnTo>
                  <a:pt x="2040121" y="1034130"/>
                </a:lnTo>
                <a:lnTo>
                  <a:pt x="2039169" y="1036987"/>
                </a:lnTo>
                <a:lnTo>
                  <a:pt x="2038534" y="1039528"/>
                </a:lnTo>
                <a:lnTo>
                  <a:pt x="2038216" y="1042385"/>
                </a:lnTo>
                <a:lnTo>
                  <a:pt x="2037899" y="1045243"/>
                </a:lnTo>
                <a:lnTo>
                  <a:pt x="2037899" y="1048101"/>
                </a:lnTo>
                <a:lnTo>
                  <a:pt x="2038216" y="1054137"/>
                </a:lnTo>
                <a:lnTo>
                  <a:pt x="2039169" y="1060487"/>
                </a:lnTo>
                <a:lnTo>
                  <a:pt x="2040438" y="1066521"/>
                </a:lnTo>
                <a:lnTo>
                  <a:pt x="2042027" y="1072554"/>
                </a:lnTo>
                <a:lnTo>
                  <a:pt x="2045518" y="1085573"/>
                </a:lnTo>
                <a:lnTo>
                  <a:pt x="2047105" y="1091923"/>
                </a:lnTo>
                <a:lnTo>
                  <a:pt x="2048376" y="1098273"/>
                </a:lnTo>
                <a:lnTo>
                  <a:pt x="2049010" y="1104625"/>
                </a:lnTo>
                <a:lnTo>
                  <a:pt x="2049328" y="1110658"/>
                </a:lnTo>
                <a:lnTo>
                  <a:pt x="2049328" y="1113515"/>
                </a:lnTo>
                <a:lnTo>
                  <a:pt x="2049010" y="1116373"/>
                </a:lnTo>
                <a:lnTo>
                  <a:pt x="2048376" y="1119549"/>
                </a:lnTo>
                <a:lnTo>
                  <a:pt x="2047740" y="1122407"/>
                </a:lnTo>
                <a:lnTo>
                  <a:pt x="2048058" y="1123042"/>
                </a:lnTo>
                <a:lnTo>
                  <a:pt x="2049010" y="1123359"/>
                </a:lnTo>
                <a:lnTo>
                  <a:pt x="2051550" y="1123994"/>
                </a:lnTo>
                <a:lnTo>
                  <a:pt x="2054408" y="1124312"/>
                </a:lnTo>
                <a:lnTo>
                  <a:pt x="2058217" y="1124947"/>
                </a:lnTo>
                <a:lnTo>
                  <a:pt x="2066154" y="1124312"/>
                </a:lnTo>
                <a:lnTo>
                  <a:pt x="2074091" y="1124312"/>
                </a:lnTo>
                <a:lnTo>
                  <a:pt x="2070599" y="1125582"/>
                </a:lnTo>
                <a:lnTo>
                  <a:pt x="2068059" y="1126852"/>
                </a:lnTo>
                <a:lnTo>
                  <a:pt x="2066473" y="1127805"/>
                </a:lnTo>
                <a:lnTo>
                  <a:pt x="2065202" y="1129392"/>
                </a:lnTo>
                <a:lnTo>
                  <a:pt x="2064249" y="1130662"/>
                </a:lnTo>
                <a:lnTo>
                  <a:pt x="2063933" y="1132250"/>
                </a:lnTo>
                <a:lnTo>
                  <a:pt x="2063933" y="1133837"/>
                </a:lnTo>
                <a:lnTo>
                  <a:pt x="2064249" y="1135425"/>
                </a:lnTo>
                <a:lnTo>
                  <a:pt x="2066154" y="1138283"/>
                </a:lnTo>
                <a:lnTo>
                  <a:pt x="2068059" y="1141458"/>
                </a:lnTo>
                <a:lnTo>
                  <a:pt x="2069964" y="1143999"/>
                </a:lnTo>
                <a:lnTo>
                  <a:pt x="2071234" y="1146221"/>
                </a:lnTo>
                <a:lnTo>
                  <a:pt x="2076314" y="1144634"/>
                </a:lnTo>
                <a:lnTo>
                  <a:pt x="2080759" y="1142729"/>
                </a:lnTo>
                <a:lnTo>
                  <a:pt x="2083933" y="1140506"/>
                </a:lnTo>
                <a:lnTo>
                  <a:pt x="2087108" y="1137965"/>
                </a:lnTo>
                <a:lnTo>
                  <a:pt x="2089330" y="1135108"/>
                </a:lnTo>
                <a:lnTo>
                  <a:pt x="2090919" y="1132250"/>
                </a:lnTo>
                <a:lnTo>
                  <a:pt x="2091870" y="1129074"/>
                </a:lnTo>
                <a:lnTo>
                  <a:pt x="2092505" y="1125899"/>
                </a:lnTo>
                <a:lnTo>
                  <a:pt x="2092822" y="1122407"/>
                </a:lnTo>
                <a:lnTo>
                  <a:pt x="2093140" y="1119231"/>
                </a:lnTo>
                <a:lnTo>
                  <a:pt x="2092822" y="1116056"/>
                </a:lnTo>
                <a:lnTo>
                  <a:pt x="2092505" y="1112881"/>
                </a:lnTo>
                <a:lnTo>
                  <a:pt x="2091235" y="1106848"/>
                </a:lnTo>
                <a:lnTo>
                  <a:pt x="2089965" y="1101767"/>
                </a:lnTo>
                <a:lnTo>
                  <a:pt x="2097585" y="1100814"/>
                </a:lnTo>
                <a:lnTo>
                  <a:pt x="2104569" y="1099544"/>
                </a:lnTo>
                <a:lnTo>
                  <a:pt x="2117586" y="1096686"/>
                </a:lnTo>
                <a:lnTo>
                  <a:pt x="2124254" y="1095415"/>
                </a:lnTo>
                <a:lnTo>
                  <a:pt x="2130603" y="1093828"/>
                </a:lnTo>
                <a:lnTo>
                  <a:pt x="2138540" y="1092875"/>
                </a:lnTo>
                <a:lnTo>
                  <a:pt x="2147111" y="1092240"/>
                </a:lnTo>
                <a:lnTo>
                  <a:pt x="2144572" y="1094145"/>
                </a:lnTo>
                <a:lnTo>
                  <a:pt x="2142667" y="1096368"/>
                </a:lnTo>
                <a:lnTo>
                  <a:pt x="2141080" y="1098591"/>
                </a:lnTo>
                <a:lnTo>
                  <a:pt x="2139174" y="1100497"/>
                </a:lnTo>
                <a:lnTo>
                  <a:pt x="2136317" y="1102720"/>
                </a:lnTo>
                <a:lnTo>
                  <a:pt x="2133142" y="1104308"/>
                </a:lnTo>
                <a:lnTo>
                  <a:pt x="2128698" y="1105577"/>
                </a:lnTo>
                <a:lnTo>
                  <a:pt x="2122983" y="1106530"/>
                </a:lnTo>
                <a:lnTo>
                  <a:pt x="2127428" y="1109070"/>
                </a:lnTo>
                <a:lnTo>
                  <a:pt x="2130603" y="1111928"/>
                </a:lnTo>
                <a:lnTo>
                  <a:pt x="2133777" y="1114468"/>
                </a:lnTo>
                <a:lnTo>
                  <a:pt x="2135682" y="1117008"/>
                </a:lnTo>
                <a:lnTo>
                  <a:pt x="2137271" y="1119866"/>
                </a:lnTo>
                <a:lnTo>
                  <a:pt x="2138540" y="1122089"/>
                </a:lnTo>
                <a:lnTo>
                  <a:pt x="2139174" y="1124312"/>
                </a:lnTo>
                <a:lnTo>
                  <a:pt x="2139174" y="1127170"/>
                </a:lnTo>
                <a:lnTo>
                  <a:pt x="2139174" y="1129392"/>
                </a:lnTo>
                <a:lnTo>
                  <a:pt x="2138540" y="1131615"/>
                </a:lnTo>
                <a:lnTo>
                  <a:pt x="2137271" y="1134155"/>
                </a:lnTo>
                <a:lnTo>
                  <a:pt x="2136317" y="1136378"/>
                </a:lnTo>
                <a:lnTo>
                  <a:pt x="2133777" y="1140823"/>
                </a:lnTo>
                <a:lnTo>
                  <a:pt x="2130603" y="1144951"/>
                </a:lnTo>
                <a:lnTo>
                  <a:pt x="2127745" y="1149397"/>
                </a:lnTo>
                <a:lnTo>
                  <a:pt x="2125205" y="1153524"/>
                </a:lnTo>
                <a:lnTo>
                  <a:pt x="2124254" y="1156065"/>
                </a:lnTo>
                <a:lnTo>
                  <a:pt x="2123301" y="1157970"/>
                </a:lnTo>
                <a:lnTo>
                  <a:pt x="2122983" y="1160193"/>
                </a:lnTo>
                <a:lnTo>
                  <a:pt x="2122983" y="1162415"/>
                </a:lnTo>
                <a:lnTo>
                  <a:pt x="2123301" y="1164321"/>
                </a:lnTo>
                <a:lnTo>
                  <a:pt x="2124570" y="1166543"/>
                </a:lnTo>
                <a:lnTo>
                  <a:pt x="2125840" y="1168450"/>
                </a:lnTo>
                <a:lnTo>
                  <a:pt x="2127745" y="1170989"/>
                </a:lnTo>
                <a:lnTo>
                  <a:pt x="2130285" y="1173212"/>
                </a:lnTo>
                <a:lnTo>
                  <a:pt x="2133460" y="1175117"/>
                </a:lnTo>
                <a:lnTo>
                  <a:pt x="2137271" y="1177657"/>
                </a:lnTo>
                <a:lnTo>
                  <a:pt x="2142032" y="1179880"/>
                </a:lnTo>
                <a:lnTo>
                  <a:pt x="2141714" y="1180515"/>
                </a:lnTo>
                <a:lnTo>
                  <a:pt x="2141080" y="1180833"/>
                </a:lnTo>
                <a:lnTo>
                  <a:pt x="2139174" y="1181786"/>
                </a:lnTo>
                <a:lnTo>
                  <a:pt x="2136000" y="1182421"/>
                </a:lnTo>
                <a:lnTo>
                  <a:pt x="2132507" y="1182421"/>
                </a:lnTo>
                <a:lnTo>
                  <a:pt x="2124570" y="1182738"/>
                </a:lnTo>
                <a:lnTo>
                  <a:pt x="2116634" y="1183055"/>
                </a:lnTo>
                <a:lnTo>
                  <a:pt x="2116951" y="1184643"/>
                </a:lnTo>
                <a:lnTo>
                  <a:pt x="2117268" y="1185596"/>
                </a:lnTo>
                <a:lnTo>
                  <a:pt x="2117903" y="1186548"/>
                </a:lnTo>
                <a:lnTo>
                  <a:pt x="2118538" y="1187501"/>
                </a:lnTo>
                <a:lnTo>
                  <a:pt x="2120761" y="1189089"/>
                </a:lnTo>
                <a:lnTo>
                  <a:pt x="2123301" y="1190041"/>
                </a:lnTo>
                <a:lnTo>
                  <a:pt x="2126793" y="1191311"/>
                </a:lnTo>
                <a:lnTo>
                  <a:pt x="2130285" y="1192264"/>
                </a:lnTo>
                <a:lnTo>
                  <a:pt x="2137905" y="1193534"/>
                </a:lnTo>
                <a:lnTo>
                  <a:pt x="2137905" y="1194169"/>
                </a:lnTo>
                <a:lnTo>
                  <a:pt x="2137271" y="1194487"/>
                </a:lnTo>
                <a:lnTo>
                  <a:pt x="2134412" y="1195122"/>
                </a:lnTo>
                <a:lnTo>
                  <a:pt x="2125840" y="1195757"/>
                </a:lnTo>
                <a:lnTo>
                  <a:pt x="2122031" y="1196075"/>
                </a:lnTo>
                <a:lnTo>
                  <a:pt x="2120761" y="1196392"/>
                </a:lnTo>
                <a:lnTo>
                  <a:pt x="2120126" y="1196710"/>
                </a:lnTo>
                <a:lnTo>
                  <a:pt x="2120443" y="1197028"/>
                </a:lnTo>
                <a:lnTo>
                  <a:pt x="2121078" y="1197663"/>
                </a:lnTo>
                <a:lnTo>
                  <a:pt x="2122983" y="1198615"/>
                </a:lnTo>
                <a:lnTo>
                  <a:pt x="2125840" y="1199568"/>
                </a:lnTo>
                <a:lnTo>
                  <a:pt x="2124254" y="1200203"/>
                </a:lnTo>
                <a:lnTo>
                  <a:pt x="2122031" y="1200838"/>
                </a:lnTo>
                <a:lnTo>
                  <a:pt x="2117903" y="1201473"/>
                </a:lnTo>
                <a:lnTo>
                  <a:pt x="2108062" y="1201791"/>
                </a:lnTo>
                <a:lnTo>
                  <a:pt x="2103934" y="1202426"/>
                </a:lnTo>
                <a:lnTo>
                  <a:pt x="2102029" y="1202744"/>
                </a:lnTo>
                <a:lnTo>
                  <a:pt x="2099808" y="1203379"/>
                </a:lnTo>
                <a:lnTo>
                  <a:pt x="2098220" y="1204014"/>
                </a:lnTo>
                <a:lnTo>
                  <a:pt x="2096950" y="1205284"/>
                </a:lnTo>
                <a:lnTo>
                  <a:pt x="2095680" y="1206871"/>
                </a:lnTo>
                <a:lnTo>
                  <a:pt x="2095045" y="1208459"/>
                </a:lnTo>
                <a:lnTo>
                  <a:pt x="2096315" y="1209730"/>
                </a:lnTo>
                <a:lnTo>
                  <a:pt x="2097902" y="1210683"/>
                </a:lnTo>
                <a:lnTo>
                  <a:pt x="2102347" y="1212270"/>
                </a:lnTo>
                <a:lnTo>
                  <a:pt x="2106157" y="1214175"/>
                </a:lnTo>
                <a:lnTo>
                  <a:pt x="2107745" y="1215128"/>
                </a:lnTo>
                <a:lnTo>
                  <a:pt x="2109331" y="1216398"/>
                </a:lnTo>
                <a:lnTo>
                  <a:pt x="2115365" y="1214810"/>
                </a:lnTo>
                <a:lnTo>
                  <a:pt x="2118221" y="1213858"/>
                </a:lnTo>
                <a:lnTo>
                  <a:pt x="2120443" y="1212588"/>
                </a:lnTo>
                <a:lnTo>
                  <a:pt x="2122348" y="1211635"/>
                </a:lnTo>
                <a:lnTo>
                  <a:pt x="2124570" y="1210365"/>
                </a:lnTo>
                <a:lnTo>
                  <a:pt x="2126158" y="1209095"/>
                </a:lnTo>
                <a:lnTo>
                  <a:pt x="2127111" y="1207824"/>
                </a:lnTo>
                <a:lnTo>
                  <a:pt x="2128698" y="1209095"/>
                </a:lnTo>
                <a:lnTo>
                  <a:pt x="2129651" y="1210683"/>
                </a:lnTo>
                <a:lnTo>
                  <a:pt x="2129968" y="1212588"/>
                </a:lnTo>
                <a:lnTo>
                  <a:pt x="2129968" y="1214810"/>
                </a:lnTo>
                <a:lnTo>
                  <a:pt x="2129651" y="1217033"/>
                </a:lnTo>
                <a:lnTo>
                  <a:pt x="2128698" y="1219255"/>
                </a:lnTo>
                <a:lnTo>
                  <a:pt x="2127428" y="1222113"/>
                </a:lnTo>
                <a:lnTo>
                  <a:pt x="2125523" y="1224336"/>
                </a:lnTo>
                <a:lnTo>
                  <a:pt x="2122983" y="1226558"/>
                </a:lnTo>
                <a:lnTo>
                  <a:pt x="2120126" y="1228780"/>
                </a:lnTo>
                <a:lnTo>
                  <a:pt x="2116951" y="1230686"/>
                </a:lnTo>
                <a:lnTo>
                  <a:pt x="2113141" y="1232272"/>
                </a:lnTo>
                <a:lnTo>
                  <a:pt x="2109014" y="1233860"/>
                </a:lnTo>
                <a:lnTo>
                  <a:pt x="2103934" y="1234813"/>
                </a:lnTo>
                <a:lnTo>
                  <a:pt x="2098537" y="1235765"/>
                </a:lnTo>
                <a:lnTo>
                  <a:pt x="2092822" y="1236083"/>
                </a:lnTo>
                <a:lnTo>
                  <a:pt x="2090919" y="1224970"/>
                </a:lnTo>
                <a:lnTo>
                  <a:pt x="2086155" y="1225605"/>
                </a:lnTo>
                <a:lnTo>
                  <a:pt x="2082981" y="1226558"/>
                </a:lnTo>
                <a:lnTo>
                  <a:pt x="2082028" y="1227193"/>
                </a:lnTo>
                <a:lnTo>
                  <a:pt x="2081076" y="1228145"/>
                </a:lnTo>
                <a:lnTo>
                  <a:pt x="2080123" y="1229098"/>
                </a:lnTo>
                <a:lnTo>
                  <a:pt x="2079806" y="1230051"/>
                </a:lnTo>
                <a:lnTo>
                  <a:pt x="2078853" y="1231955"/>
                </a:lnTo>
                <a:lnTo>
                  <a:pt x="2078853" y="1234178"/>
                </a:lnTo>
                <a:lnTo>
                  <a:pt x="2079806" y="1236718"/>
                </a:lnTo>
                <a:lnTo>
                  <a:pt x="2080441" y="1238940"/>
                </a:lnTo>
                <a:lnTo>
                  <a:pt x="2070599" y="1237987"/>
                </a:lnTo>
                <a:lnTo>
                  <a:pt x="2067107" y="1237670"/>
                </a:lnTo>
                <a:lnTo>
                  <a:pt x="2063614" y="1237670"/>
                </a:lnTo>
                <a:lnTo>
                  <a:pt x="2060440" y="1237987"/>
                </a:lnTo>
                <a:lnTo>
                  <a:pt x="2056630" y="1238305"/>
                </a:lnTo>
                <a:lnTo>
                  <a:pt x="2047740" y="1239892"/>
                </a:lnTo>
                <a:lnTo>
                  <a:pt x="2048058" y="1241798"/>
                </a:lnTo>
                <a:lnTo>
                  <a:pt x="2049010" y="1244020"/>
                </a:lnTo>
                <a:lnTo>
                  <a:pt x="2050598" y="1245290"/>
                </a:lnTo>
                <a:lnTo>
                  <a:pt x="2052820" y="1246242"/>
                </a:lnTo>
                <a:lnTo>
                  <a:pt x="2055677" y="1247195"/>
                </a:lnTo>
                <a:lnTo>
                  <a:pt x="2059487" y="1247513"/>
                </a:lnTo>
                <a:lnTo>
                  <a:pt x="2063614" y="1247830"/>
                </a:lnTo>
                <a:lnTo>
                  <a:pt x="2068694" y="1247513"/>
                </a:lnTo>
                <a:lnTo>
                  <a:pt x="2067107" y="1248783"/>
                </a:lnTo>
                <a:lnTo>
                  <a:pt x="2065202" y="1250369"/>
                </a:lnTo>
                <a:lnTo>
                  <a:pt x="2062344" y="1251322"/>
                </a:lnTo>
                <a:lnTo>
                  <a:pt x="2059487" y="1251957"/>
                </a:lnTo>
                <a:lnTo>
                  <a:pt x="2052185" y="1253228"/>
                </a:lnTo>
                <a:lnTo>
                  <a:pt x="2043613" y="1253863"/>
                </a:lnTo>
                <a:lnTo>
                  <a:pt x="2042978" y="1250369"/>
                </a:lnTo>
                <a:lnTo>
                  <a:pt x="2042343" y="1246877"/>
                </a:lnTo>
                <a:lnTo>
                  <a:pt x="2041708" y="1239257"/>
                </a:lnTo>
                <a:lnTo>
                  <a:pt x="2041708" y="1231637"/>
                </a:lnTo>
                <a:lnTo>
                  <a:pt x="2041073" y="1223701"/>
                </a:lnTo>
                <a:lnTo>
                  <a:pt x="2040756" y="1219890"/>
                </a:lnTo>
                <a:lnTo>
                  <a:pt x="2040121" y="1216398"/>
                </a:lnTo>
                <a:lnTo>
                  <a:pt x="2039169" y="1212588"/>
                </a:lnTo>
                <a:lnTo>
                  <a:pt x="2037899" y="1209095"/>
                </a:lnTo>
                <a:lnTo>
                  <a:pt x="2036311" y="1205919"/>
                </a:lnTo>
                <a:lnTo>
                  <a:pt x="2033771" y="1202426"/>
                </a:lnTo>
                <a:lnTo>
                  <a:pt x="2031232" y="1199568"/>
                </a:lnTo>
                <a:lnTo>
                  <a:pt x="2027422" y="1196710"/>
                </a:lnTo>
                <a:lnTo>
                  <a:pt x="2021072" y="1197345"/>
                </a:lnTo>
                <a:lnTo>
                  <a:pt x="2015675" y="1197345"/>
                </a:lnTo>
                <a:lnTo>
                  <a:pt x="2010595" y="1197028"/>
                </a:lnTo>
                <a:lnTo>
                  <a:pt x="2006468" y="1196710"/>
                </a:lnTo>
                <a:lnTo>
                  <a:pt x="1997896" y="1195440"/>
                </a:lnTo>
                <a:lnTo>
                  <a:pt x="1993769" y="1195122"/>
                </a:lnTo>
                <a:lnTo>
                  <a:pt x="1988372" y="1195122"/>
                </a:lnTo>
                <a:lnTo>
                  <a:pt x="1983927" y="1196710"/>
                </a:lnTo>
                <a:lnTo>
                  <a:pt x="1980435" y="1198615"/>
                </a:lnTo>
                <a:lnTo>
                  <a:pt x="1977895" y="1200521"/>
                </a:lnTo>
                <a:lnTo>
                  <a:pt x="1975355" y="1202744"/>
                </a:lnTo>
                <a:lnTo>
                  <a:pt x="1973769" y="1204966"/>
                </a:lnTo>
                <a:lnTo>
                  <a:pt x="1972498" y="1207824"/>
                </a:lnTo>
                <a:lnTo>
                  <a:pt x="1971545" y="1210365"/>
                </a:lnTo>
                <a:lnTo>
                  <a:pt x="1970911" y="1212905"/>
                </a:lnTo>
                <a:lnTo>
                  <a:pt x="1969958" y="1218937"/>
                </a:lnTo>
                <a:lnTo>
                  <a:pt x="1968371" y="1224336"/>
                </a:lnTo>
                <a:lnTo>
                  <a:pt x="1967418" y="1226875"/>
                </a:lnTo>
                <a:lnTo>
                  <a:pt x="1966149" y="1229733"/>
                </a:lnTo>
                <a:lnTo>
                  <a:pt x="1964561" y="1231955"/>
                </a:lnTo>
                <a:lnTo>
                  <a:pt x="1962339" y="1234178"/>
                </a:lnTo>
                <a:lnTo>
                  <a:pt x="1969958" y="1232590"/>
                </a:lnTo>
                <a:lnTo>
                  <a:pt x="1975038" y="1232272"/>
                </a:lnTo>
                <a:lnTo>
                  <a:pt x="1978213" y="1232272"/>
                </a:lnTo>
                <a:lnTo>
                  <a:pt x="1979165" y="1232590"/>
                </a:lnTo>
                <a:lnTo>
                  <a:pt x="1979482" y="1232908"/>
                </a:lnTo>
                <a:lnTo>
                  <a:pt x="1979482" y="1233225"/>
                </a:lnTo>
                <a:lnTo>
                  <a:pt x="1979165" y="1233860"/>
                </a:lnTo>
                <a:lnTo>
                  <a:pt x="1977260" y="1235765"/>
                </a:lnTo>
                <a:lnTo>
                  <a:pt x="1973769" y="1237670"/>
                </a:lnTo>
                <a:lnTo>
                  <a:pt x="1969641" y="1239575"/>
                </a:lnTo>
                <a:lnTo>
                  <a:pt x="1970593" y="1240210"/>
                </a:lnTo>
                <a:lnTo>
                  <a:pt x="1971545" y="1240845"/>
                </a:lnTo>
                <a:lnTo>
                  <a:pt x="1975355" y="1241798"/>
                </a:lnTo>
                <a:lnTo>
                  <a:pt x="1980435" y="1243386"/>
                </a:lnTo>
                <a:lnTo>
                  <a:pt x="1985832" y="1244337"/>
                </a:lnTo>
                <a:lnTo>
                  <a:pt x="1991229" y="1244655"/>
                </a:lnTo>
                <a:lnTo>
                  <a:pt x="1996309" y="1244337"/>
                </a:lnTo>
                <a:lnTo>
                  <a:pt x="1998215" y="1244020"/>
                </a:lnTo>
                <a:lnTo>
                  <a:pt x="2000436" y="1243386"/>
                </a:lnTo>
                <a:lnTo>
                  <a:pt x="2001706" y="1242433"/>
                </a:lnTo>
                <a:lnTo>
                  <a:pt x="2002341" y="1241163"/>
                </a:lnTo>
                <a:lnTo>
                  <a:pt x="2003928" y="1242433"/>
                </a:lnTo>
                <a:lnTo>
                  <a:pt x="2005198" y="1243702"/>
                </a:lnTo>
                <a:lnTo>
                  <a:pt x="2009325" y="1245607"/>
                </a:lnTo>
                <a:lnTo>
                  <a:pt x="2013770" y="1246877"/>
                </a:lnTo>
                <a:lnTo>
                  <a:pt x="2018215" y="1248465"/>
                </a:lnTo>
                <a:lnTo>
                  <a:pt x="2027739" y="1251322"/>
                </a:lnTo>
                <a:lnTo>
                  <a:pt x="2032819" y="1252592"/>
                </a:lnTo>
                <a:lnTo>
                  <a:pt x="2037264" y="1253863"/>
                </a:lnTo>
                <a:lnTo>
                  <a:pt x="2037581" y="1256084"/>
                </a:lnTo>
                <a:lnTo>
                  <a:pt x="2037581" y="1257990"/>
                </a:lnTo>
                <a:lnTo>
                  <a:pt x="2037264" y="1259895"/>
                </a:lnTo>
                <a:lnTo>
                  <a:pt x="2036629" y="1261165"/>
                </a:lnTo>
                <a:lnTo>
                  <a:pt x="2035994" y="1262752"/>
                </a:lnTo>
                <a:lnTo>
                  <a:pt x="2034724" y="1263704"/>
                </a:lnTo>
                <a:lnTo>
                  <a:pt x="2033454" y="1265292"/>
                </a:lnTo>
                <a:lnTo>
                  <a:pt x="2032184" y="1266245"/>
                </a:lnTo>
                <a:lnTo>
                  <a:pt x="2029327" y="1267833"/>
                </a:lnTo>
                <a:lnTo>
                  <a:pt x="2025517" y="1269103"/>
                </a:lnTo>
                <a:lnTo>
                  <a:pt x="2021707" y="1270373"/>
                </a:lnTo>
                <a:lnTo>
                  <a:pt x="2017581" y="1271326"/>
                </a:lnTo>
                <a:lnTo>
                  <a:pt x="2009325" y="1273866"/>
                </a:lnTo>
                <a:lnTo>
                  <a:pt x="2005516" y="1275136"/>
                </a:lnTo>
                <a:lnTo>
                  <a:pt x="2002658" y="1276724"/>
                </a:lnTo>
                <a:lnTo>
                  <a:pt x="2000119" y="1278629"/>
                </a:lnTo>
                <a:lnTo>
                  <a:pt x="1999166" y="1279900"/>
                </a:lnTo>
                <a:lnTo>
                  <a:pt x="1997896" y="1281171"/>
                </a:lnTo>
                <a:lnTo>
                  <a:pt x="1997261" y="1282758"/>
                </a:lnTo>
                <a:lnTo>
                  <a:pt x="1996944" y="1284345"/>
                </a:lnTo>
                <a:lnTo>
                  <a:pt x="1996944" y="1285934"/>
                </a:lnTo>
                <a:lnTo>
                  <a:pt x="1996944" y="1288157"/>
                </a:lnTo>
                <a:lnTo>
                  <a:pt x="1993769" y="1288157"/>
                </a:lnTo>
                <a:lnTo>
                  <a:pt x="1990595" y="1288157"/>
                </a:lnTo>
                <a:lnTo>
                  <a:pt x="1988372" y="1287839"/>
                </a:lnTo>
                <a:lnTo>
                  <a:pt x="1986467" y="1287521"/>
                </a:lnTo>
                <a:lnTo>
                  <a:pt x="1982340" y="1286251"/>
                </a:lnTo>
                <a:lnTo>
                  <a:pt x="1980118" y="1285934"/>
                </a:lnTo>
                <a:lnTo>
                  <a:pt x="1977260" y="1285616"/>
                </a:lnTo>
                <a:lnTo>
                  <a:pt x="1982658" y="1290062"/>
                </a:lnTo>
                <a:lnTo>
                  <a:pt x="1984880" y="1291649"/>
                </a:lnTo>
                <a:lnTo>
                  <a:pt x="1986467" y="1293237"/>
                </a:lnTo>
                <a:lnTo>
                  <a:pt x="1987419" y="1295142"/>
                </a:lnTo>
                <a:lnTo>
                  <a:pt x="1987737" y="1296412"/>
                </a:lnTo>
                <a:lnTo>
                  <a:pt x="1988055" y="1297364"/>
                </a:lnTo>
                <a:lnTo>
                  <a:pt x="1987737" y="1298634"/>
                </a:lnTo>
                <a:lnTo>
                  <a:pt x="1987102" y="1299587"/>
                </a:lnTo>
                <a:lnTo>
                  <a:pt x="1986150" y="1300857"/>
                </a:lnTo>
                <a:lnTo>
                  <a:pt x="1983292" y="1303715"/>
                </a:lnTo>
                <a:lnTo>
                  <a:pt x="1974720" y="1310701"/>
                </a:lnTo>
                <a:lnTo>
                  <a:pt x="1975990" y="1311336"/>
                </a:lnTo>
                <a:lnTo>
                  <a:pt x="1978213" y="1311971"/>
                </a:lnTo>
                <a:lnTo>
                  <a:pt x="1980435" y="1312289"/>
                </a:lnTo>
                <a:lnTo>
                  <a:pt x="1982658" y="1312289"/>
                </a:lnTo>
                <a:lnTo>
                  <a:pt x="1988689" y="1311971"/>
                </a:lnTo>
                <a:lnTo>
                  <a:pt x="1995356" y="1311018"/>
                </a:lnTo>
                <a:lnTo>
                  <a:pt x="2009008" y="1308161"/>
                </a:lnTo>
                <a:lnTo>
                  <a:pt x="2015041" y="1307208"/>
                </a:lnTo>
                <a:lnTo>
                  <a:pt x="2019485" y="1306573"/>
                </a:lnTo>
                <a:lnTo>
                  <a:pt x="2017581" y="1304985"/>
                </a:lnTo>
                <a:lnTo>
                  <a:pt x="2015993" y="1303715"/>
                </a:lnTo>
                <a:lnTo>
                  <a:pt x="2014723" y="1302445"/>
                </a:lnTo>
                <a:lnTo>
                  <a:pt x="2013770" y="1300857"/>
                </a:lnTo>
                <a:lnTo>
                  <a:pt x="2013135" y="1299270"/>
                </a:lnTo>
                <a:lnTo>
                  <a:pt x="2012818" y="1297681"/>
                </a:lnTo>
                <a:lnTo>
                  <a:pt x="2012818" y="1296412"/>
                </a:lnTo>
                <a:lnTo>
                  <a:pt x="2013770" y="1294824"/>
                </a:lnTo>
                <a:lnTo>
                  <a:pt x="2014405" y="1292919"/>
                </a:lnTo>
                <a:lnTo>
                  <a:pt x="2015358" y="1291331"/>
                </a:lnTo>
                <a:lnTo>
                  <a:pt x="2017897" y="1288157"/>
                </a:lnTo>
                <a:lnTo>
                  <a:pt x="2021390" y="1284663"/>
                </a:lnTo>
                <a:lnTo>
                  <a:pt x="2025199" y="1281488"/>
                </a:lnTo>
                <a:lnTo>
                  <a:pt x="2034089" y="1274184"/>
                </a:lnTo>
                <a:lnTo>
                  <a:pt x="2043613" y="1267198"/>
                </a:lnTo>
                <a:lnTo>
                  <a:pt x="2047423" y="1263704"/>
                </a:lnTo>
                <a:lnTo>
                  <a:pt x="2051550" y="1260212"/>
                </a:lnTo>
                <a:lnTo>
                  <a:pt x="2054408" y="1256719"/>
                </a:lnTo>
                <a:lnTo>
                  <a:pt x="2056630" y="1253545"/>
                </a:lnTo>
                <a:lnTo>
                  <a:pt x="2060757" y="1258625"/>
                </a:lnTo>
                <a:lnTo>
                  <a:pt x="2065519" y="1263069"/>
                </a:lnTo>
                <a:lnTo>
                  <a:pt x="2070282" y="1267833"/>
                </a:lnTo>
                <a:lnTo>
                  <a:pt x="2076314" y="1271643"/>
                </a:lnTo>
                <a:lnTo>
                  <a:pt x="2082981" y="1275772"/>
                </a:lnTo>
                <a:lnTo>
                  <a:pt x="2090283" y="1278947"/>
                </a:lnTo>
                <a:lnTo>
                  <a:pt x="2098220" y="1282123"/>
                </a:lnTo>
                <a:lnTo>
                  <a:pt x="2107427" y="1284663"/>
                </a:lnTo>
                <a:lnTo>
                  <a:pt x="2075044" y="1285616"/>
                </a:lnTo>
                <a:lnTo>
                  <a:pt x="2075044" y="1287204"/>
                </a:lnTo>
                <a:lnTo>
                  <a:pt x="2075679" y="1288474"/>
                </a:lnTo>
                <a:lnTo>
                  <a:pt x="2076314" y="1289427"/>
                </a:lnTo>
                <a:lnTo>
                  <a:pt x="2077266" y="1290379"/>
                </a:lnTo>
                <a:lnTo>
                  <a:pt x="2080123" y="1292284"/>
                </a:lnTo>
                <a:lnTo>
                  <a:pt x="2082981" y="1293555"/>
                </a:lnTo>
                <a:lnTo>
                  <a:pt x="2085520" y="1295459"/>
                </a:lnTo>
                <a:lnTo>
                  <a:pt x="2088379" y="1297047"/>
                </a:lnTo>
                <a:lnTo>
                  <a:pt x="2089330" y="1297999"/>
                </a:lnTo>
                <a:lnTo>
                  <a:pt x="2089965" y="1298952"/>
                </a:lnTo>
                <a:lnTo>
                  <a:pt x="2090600" y="1300222"/>
                </a:lnTo>
                <a:lnTo>
                  <a:pt x="2090600" y="1301810"/>
                </a:lnTo>
                <a:lnTo>
                  <a:pt x="2086473" y="1300540"/>
                </a:lnTo>
                <a:lnTo>
                  <a:pt x="2082028" y="1299905"/>
                </a:lnTo>
                <a:lnTo>
                  <a:pt x="2076949" y="1299587"/>
                </a:lnTo>
                <a:lnTo>
                  <a:pt x="2070599" y="1299587"/>
                </a:lnTo>
                <a:lnTo>
                  <a:pt x="2073456" y="1303398"/>
                </a:lnTo>
                <a:lnTo>
                  <a:pt x="2075044" y="1305938"/>
                </a:lnTo>
                <a:lnTo>
                  <a:pt x="2075044" y="1307208"/>
                </a:lnTo>
                <a:lnTo>
                  <a:pt x="2075044" y="1307843"/>
                </a:lnTo>
                <a:lnTo>
                  <a:pt x="2074726" y="1308796"/>
                </a:lnTo>
                <a:lnTo>
                  <a:pt x="2074409" y="1309748"/>
                </a:lnTo>
                <a:lnTo>
                  <a:pt x="2073139" y="1311336"/>
                </a:lnTo>
                <a:lnTo>
                  <a:pt x="2071234" y="1312924"/>
                </a:lnTo>
                <a:lnTo>
                  <a:pt x="2069329" y="1315464"/>
                </a:lnTo>
                <a:lnTo>
                  <a:pt x="2067424" y="1318957"/>
                </a:lnTo>
                <a:lnTo>
                  <a:pt x="2067424" y="1319910"/>
                </a:lnTo>
                <a:lnTo>
                  <a:pt x="2068059" y="1321180"/>
                </a:lnTo>
                <a:lnTo>
                  <a:pt x="2068694" y="1322133"/>
                </a:lnTo>
                <a:lnTo>
                  <a:pt x="2069329" y="1322768"/>
                </a:lnTo>
                <a:lnTo>
                  <a:pt x="2071551" y="1324673"/>
                </a:lnTo>
                <a:lnTo>
                  <a:pt x="2074409" y="1325943"/>
                </a:lnTo>
                <a:lnTo>
                  <a:pt x="2077583" y="1326896"/>
                </a:lnTo>
                <a:lnTo>
                  <a:pt x="2081393" y="1327531"/>
                </a:lnTo>
                <a:lnTo>
                  <a:pt x="2088695" y="1329119"/>
                </a:lnTo>
                <a:lnTo>
                  <a:pt x="2090600" y="1324991"/>
                </a:lnTo>
                <a:lnTo>
                  <a:pt x="2092822" y="1321180"/>
                </a:lnTo>
                <a:lnTo>
                  <a:pt x="2095362" y="1317369"/>
                </a:lnTo>
                <a:lnTo>
                  <a:pt x="2098220" y="1313241"/>
                </a:lnTo>
                <a:lnTo>
                  <a:pt x="2103934" y="1305938"/>
                </a:lnTo>
                <a:lnTo>
                  <a:pt x="2109966" y="1298317"/>
                </a:lnTo>
                <a:lnTo>
                  <a:pt x="2111554" y="1299587"/>
                </a:lnTo>
                <a:lnTo>
                  <a:pt x="2113459" y="1300857"/>
                </a:lnTo>
                <a:lnTo>
                  <a:pt x="2116951" y="1304350"/>
                </a:lnTo>
                <a:lnTo>
                  <a:pt x="2119808" y="1307843"/>
                </a:lnTo>
                <a:lnTo>
                  <a:pt x="2122983" y="1311654"/>
                </a:lnTo>
                <a:lnTo>
                  <a:pt x="2124888" y="1313241"/>
                </a:lnTo>
                <a:lnTo>
                  <a:pt x="2126793" y="1314194"/>
                </a:lnTo>
                <a:lnTo>
                  <a:pt x="2129015" y="1315464"/>
                </a:lnTo>
                <a:lnTo>
                  <a:pt x="2131555" y="1315782"/>
                </a:lnTo>
                <a:lnTo>
                  <a:pt x="2134412" y="1316100"/>
                </a:lnTo>
                <a:lnTo>
                  <a:pt x="2137271" y="1315782"/>
                </a:lnTo>
                <a:lnTo>
                  <a:pt x="2141080" y="1315147"/>
                </a:lnTo>
                <a:lnTo>
                  <a:pt x="2144572" y="1313877"/>
                </a:lnTo>
                <a:lnTo>
                  <a:pt x="2144254" y="1313241"/>
                </a:lnTo>
                <a:lnTo>
                  <a:pt x="2143620" y="1312924"/>
                </a:lnTo>
                <a:lnTo>
                  <a:pt x="2142032" y="1312289"/>
                </a:lnTo>
                <a:lnTo>
                  <a:pt x="2139809" y="1311971"/>
                </a:lnTo>
                <a:lnTo>
                  <a:pt x="2136952" y="1311654"/>
                </a:lnTo>
                <a:lnTo>
                  <a:pt x="2124888" y="1311654"/>
                </a:lnTo>
                <a:lnTo>
                  <a:pt x="2128380" y="1308478"/>
                </a:lnTo>
                <a:lnTo>
                  <a:pt x="2131872" y="1305938"/>
                </a:lnTo>
                <a:lnTo>
                  <a:pt x="2134731" y="1302762"/>
                </a:lnTo>
                <a:lnTo>
                  <a:pt x="2136952" y="1299587"/>
                </a:lnTo>
                <a:lnTo>
                  <a:pt x="2138857" y="1296729"/>
                </a:lnTo>
                <a:lnTo>
                  <a:pt x="2140127" y="1293555"/>
                </a:lnTo>
                <a:lnTo>
                  <a:pt x="2140762" y="1290696"/>
                </a:lnTo>
                <a:lnTo>
                  <a:pt x="2140762" y="1287839"/>
                </a:lnTo>
                <a:lnTo>
                  <a:pt x="2140127" y="1284663"/>
                </a:lnTo>
                <a:lnTo>
                  <a:pt x="2138540" y="1282123"/>
                </a:lnTo>
                <a:lnTo>
                  <a:pt x="2136000" y="1279264"/>
                </a:lnTo>
                <a:lnTo>
                  <a:pt x="2133142" y="1276724"/>
                </a:lnTo>
                <a:lnTo>
                  <a:pt x="2129015" y="1274501"/>
                </a:lnTo>
                <a:lnTo>
                  <a:pt x="2124254" y="1272278"/>
                </a:lnTo>
                <a:lnTo>
                  <a:pt x="2118221" y="1270055"/>
                </a:lnTo>
                <a:lnTo>
                  <a:pt x="2111236" y="1268150"/>
                </a:lnTo>
                <a:lnTo>
                  <a:pt x="2111236" y="1267198"/>
                </a:lnTo>
                <a:lnTo>
                  <a:pt x="2111236" y="1266245"/>
                </a:lnTo>
                <a:lnTo>
                  <a:pt x="2111554" y="1265610"/>
                </a:lnTo>
                <a:lnTo>
                  <a:pt x="2111871" y="1264974"/>
                </a:lnTo>
                <a:lnTo>
                  <a:pt x="2112506" y="1264340"/>
                </a:lnTo>
                <a:lnTo>
                  <a:pt x="2113459" y="1264022"/>
                </a:lnTo>
                <a:lnTo>
                  <a:pt x="2116316" y="1264340"/>
                </a:lnTo>
                <a:lnTo>
                  <a:pt x="2118856" y="1264974"/>
                </a:lnTo>
                <a:lnTo>
                  <a:pt x="2122348" y="1265927"/>
                </a:lnTo>
                <a:lnTo>
                  <a:pt x="2129651" y="1267833"/>
                </a:lnTo>
                <a:lnTo>
                  <a:pt x="2133777" y="1268785"/>
                </a:lnTo>
                <a:lnTo>
                  <a:pt x="2137271" y="1269420"/>
                </a:lnTo>
                <a:lnTo>
                  <a:pt x="2140762" y="1269738"/>
                </a:lnTo>
                <a:lnTo>
                  <a:pt x="2143620" y="1269738"/>
                </a:lnTo>
                <a:lnTo>
                  <a:pt x="2144889" y="1269420"/>
                </a:lnTo>
                <a:lnTo>
                  <a:pt x="2146477" y="1269103"/>
                </a:lnTo>
                <a:lnTo>
                  <a:pt x="2147429" y="1268468"/>
                </a:lnTo>
                <a:lnTo>
                  <a:pt x="2148064" y="1267515"/>
                </a:lnTo>
                <a:lnTo>
                  <a:pt x="2148699" y="1266562"/>
                </a:lnTo>
                <a:lnTo>
                  <a:pt x="2149017" y="1265292"/>
                </a:lnTo>
                <a:lnTo>
                  <a:pt x="2149334" y="1263387"/>
                </a:lnTo>
                <a:lnTo>
                  <a:pt x="2149334" y="1261800"/>
                </a:lnTo>
                <a:lnTo>
                  <a:pt x="2154731" y="1264022"/>
                </a:lnTo>
                <a:lnTo>
                  <a:pt x="2159177" y="1266880"/>
                </a:lnTo>
                <a:lnTo>
                  <a:pt x="2162986" y="1269420"/>
                </a:lnTo>
                <a:lnTo>
                  <a:pt x="2165843" y="1272278"/>
                </a:lnTo>
                <a:lnTo>
                  <a:pt x="2168383" y="1275136"/>
                </a:lnTo>
                <a:lnTo>
                  <a:pt x="2170287" y="1277677"/>
                </a:lnTo>
                <a:lnTo>
                  <a:pt x="2171557" y="1281171"/>
                </a:lnTo>
                <a:lnTo>
                  <a:pt x="2172510" y="1284028"/>
                </a:lnTo>
                <a:lnTo>
                  <a:pt x="2173145" y="1287521"/>
                </a:lnTo>
                <a:lnTo>
                  <a:pt x="2173463" y="1290696"/>
                </a:lnTo>
                <a:lnTo>
                  <a:pt x="2174097" y="1297681"/>
                </a:lnTo>
                <a:lnTo>
                  <a:pt x="2175367" y="1305303"/>
                </a:lnTo>
                <a:lnTo>
                  <a:pt x="2176320" y="1308796"/>
                </a:lnTo>
                <a:lnTo>
                  <a:pt x="2177272" y="1312924"/>
                </a:lnTo>
                <a:lnTo>
                  <a:pt x="2179177" y="1311654"/>
                </a:lnTo>
                <a:lnTo>
                  <a:pt x="2181083" y="1310701"/>
                </a:lnTo>
                <a:lnTo>
                  <a:pt x="2182987" y="1310383"/>
                </a:lnTo>
                <a:lnTo>
                  <a:pt x="2184574" y="1310383"/>
                </a:lnTo>
                <a:lnTo>
                  <a:pt x="2185844" y="1310383"/>
                </a:lnTo>
                <a:lnTo>
                  <a:pt x="2187114" y="1311018"/>
                </a:lnTo>
                <a:lnTo>
                  <a:pt x="2189654" y="1312289"/>
                </a:lnTo>
                <a:lnTo>
                  <a:pt x="2191559" y="1313559"/>
                </a:lnTo>
                <a:lnTo>
                  <a:pt x="2193146" y="1314512"/>
                </a:lnTo>
                <a:lnTo>
                  <a:pt x="2194098" y="1314512"/>
                </a:lnTo>
                <a:lnTo>
                  <a:pt x="2194733" y="1314194"/>
                </a:lnTo>
                <a:lnTo>
                  <a:pt x="2195686" y="1313559"/>
                </a:lnTo>
                <a:lnTo>
                  <a:pt x="2196638" y="1312289"/>
                </a:lnTo>
                <a:lnTo>
                  <a:pt x="2197591" y="1312924"/>
                </a:lnTo>
                <a:lnTo>
                  <a:pt x="2197591" y="1313559"/>
                </a:lnTo>
                <a:lnTo>
                  <a:pt x="2197591" y="1314512"/>
                </a:lnTo>
                <a:lnTo>
                  <a:pt x="2197273" y="1315782"/>
                </a:lnTo>
                <a:lnTo>
                  <a:pt x="2196003" y="1318640"/>
                </a:lnTo>
                <a:lnTo>
                  <a:pt x="2195686" y="1320227"/>
                </a:lnTo>
                <a:lnTo>
                  <a:pt x="2195369" y="1321498"/>
                </a:lnTo>
                <a:lnTo>
                  <a:pt x="2195686" y="1322768"/>
                </a:lnTo>
                <a:lnTo>
                  <a:pt x="2196638" y="1324356"/>
                </a:lnTo>
                <a:lnTo>
                  <a:pt x="2198226" y="1325626"/>
                </a:lnTo>
                <a:lnTo>
                  <a:pt x="2200130" y="1326578"/>
                </a:lnTo>
                <a:lnTo>
                  <a:pt x="2203305" y="1327531"/>
                </a:lnTo>
                <a:lnTo>
                  <a:pt x="2207432" y="1327849"/>
                </a:lnTo>
                <a:lnTo>
                  <a:pt x="2212512" y="1328166"/>
                </a:lnTo>
                <a:lnTo>
                  <a:pt x="2219179" y="1328166"/>
                </a:lnTo>
                <a:lnTo>
                  <a:pt x="2217274" y="1334517"/>
                </a:lnTo>
                <a:lnTo>
                  <a:pt x="2216957" y="1337057"/>
                </a:lnTo>
                <a:lnTo>
                  <a:pt x="2216957" y="1339280"/>
                </a:lnTo>
                <a:lnTo>
                  <a:pt x="2217592" y="1341185"/>
                </a:lnTo>
                <a:lnTo>
                  <a:pt x="2218544" y="1343408"/>
                </a:lnTo>
                <a:lnTo>
                  <a:pt x="2222355" y="1350077"/>
                </a:lnTo>
                <a:lnTo>
                  <a:pt x="2222989" y="1340868"/>
                </a:lnTo>
                <a:lnTo>
                  <a:pt x="2222989" y="1331659"/>
                </a:lnTo>
                <a:lnTo>
                  <a:pt x="2222671" y="1322133"/>
                </a:lnTo>
                <a:lnTo>
                  <a:pt x="2222037" y="1312606"/>
                </a:lnTo>
                <a:lnTo>
                  <a:pt x="2220132" y="1293555"/>
                </a:lnTo>
                <a:lnTo>
                  <a:pt x="2217909" y="1274819"/>
                </a:lnTo>
                <a:lnTo>
                  <a:pt x="2217274" y="1265610"/>
                </a:lnTo>
                <a:lnTo>
                  <a:pt x="2216957" y="1255767"/>
                </a:lnTo>
                <a:lnTo>
                  <a:pt x="2217274" y="1246560"/>
                </a:lnTo>
                <a:lnTo>
                  <a:pt x="2218227" y="1237352"/>
                </a:lnTo>
                <a:lnTo>
                  <a:pt x="2219179" y="1232908"/>
                </a:lnTo>
                <a:lnTo>
                  <a:pt x="2220132" y="1228463"/>
                </a:lnTo>
                <a:lnTo>
                  <a:pt x="2221084" y="1223701"/>
                </a:lnTo>
                <a:lnTo>
                  <a:pt x="2222355" y="1219255"/>
                </a:lnTo>
                <a:lnTo>
                  <a:pt x="2223941" y="1215128"/>
                </a:lnTo>
                <a:lnTo>
                  <a:pt x="2225846" y="1210365"/>
                </a:lnTo>
                <a:lnTo>
                  <a:pt x="2228069" y="1206236"/>
                </a:lnTo>
                <a:lnTo>
                  <a:pt x="2230608" y="1201791"/>
                </a:lnTo>
                <a:lnTo>
                  <a:pt x="2227116" y="1200838"/>
                </a:lnTo>
                <a:lnTo>
                  <a:pt x="2224259" y="1199885"/>
                </a:lnTo>
                <a:lnTo>
                  <a:pt x="2222037" y="1198933"/>
                </a:lnTo>
                <a:lnTo>
                  <a:pt x="2220132" y="1197345"/>
                </a:lnTo>
                <a:lnTo>
                  <a:pt x="2218544" y="1196075"/>
                </a:lnTo>
                <a:lnTo>
                  <a:pt x="2217592" y="1194805"/>
                </a:lnTo>
                <a:lnTo>
                  <a:pt x="2216957" y="1193534"/>
                </a:lnTo>
                <a:lnTo>
                  <a:pt x="2216639" y="1191947"/>
                </a:lnTo>
                <a:lnTo>
                  <a:pt x="2216639" y="1190359"/>
                </a:lnTo>
                <a:lnTo>
                  <a:pt x="2216639" y="1189089"/>
                </a:lnTo>
                <a:lnTo>
                  <a:pt x="2217592" y="1186231"/>
                </a:lnTo>
                <a:lnTo>
                  <a:pt x="2219179" y="1183055"/>
                </a:lnTo>
                <a:lnTo>
                  <a:pt x="2220449" y="1180198"/>
                </a:lnTo>
                <a:lnTo>
                  <a:pt x="2219815" y="1179245"/>
                </a:lnTo>
                <a:lnTo>
                  <a:pt x="2218544" y="1178610"/>
                </a:lnTo>
                <a:lnTo>
                  <a:pt x="2216957" y="1177975"/>
                </a:lnTo>
                <a:lnTo>
                  <a:pt x="2215052" y="1177657"/>
                </a:lnTo>
                <a:lnTo>
                  <a:pt x="2210290" y="1177657"/>
                </a:lnTo>
                <a:lnTo>
                  <a:pt x="2204575" y="1177657"/>
                </a:lnTo>
                <a:lnTo>
                  <a:pt x="2191876" y="1178610"/>
                </a:lnTo>
                <a:lnTo>
                  <a:pt x="2186161" y="1178927"/>
                </a:lnTo>
                <a:lnTo>
                  <a:pt x="2181083" y="1178927"/>
                </a:lnTo>
                <a:lnTo>
                  <a:pt x="2181399" y="1176070"/>
                </a:lnTo>
                <a:lnTo>
                  <a:pt x="2181399" y="1175117"/>
                </a:lnTo>
                <a:lnTo>
                  <a:pt x="2181083" y="1174164"/>
                </a:lnTo>
                <a:lnTo>
                  <a:pt x="2180764" y="1173212"/>
                </a:lnTo>
                <a:lnTo>
                  <a:pt x="2179812" y="1172577"/>
                </a:lnTo>
                <a:lnTo>
                  <a:pt x="2179177" y="1171941"/>
                </a:lnTo>
                <a:lnTo>
                  <a:pt x="2177907" y="1171306"/>
                </a:lnTo>
                <a:lnTo>
                  <a:pt x="2175050" y="1170671"/>
                </a:lnTo>
                <a:lnTo>
                  <a:pt x="2170922" y="1170354"/>
                </a:lnTo>
                <a:lnTo>
                  <a:pt x="2165843" y="1170671"/>
                </a:lnTo>
                <a:lnTo>
                  <a:pt x="2160446" y="1171306"/>
                </a:lnTo>
                <a:lnTo>
                  <a:pt x="2160763" y="1168450"/>
                </a:lnTo>
                <a:lnTo>
                  <a:pt x="2161398" y="1166226"/>
                </a:lnTo>
                <a:lnTo>
                  <a:pt x="2162668" y="1164321"/>
                </a:lnTo>
                <a:lnTo>
                  <a:pt x="2163303" y="1163368"/>
                </a:lnTo>
                <a:lnTo>
                  <a:pt x="2164573" y="1162415"/>
                </a:lnTo>
                <a:lnTo>
                  <a:pt x="2165526" y="1161780"/>
                </a:lnTo>
                <a:lnTo>
                  <a:pt x="2167113" y="1160827"/>
                </a:lnTo>
                <a:lnTo>
                  <a:pt x="2169335" y="1160193"/>
                </a:lnTo>
                <a:lnTo>
                  <a:pt x="2171557" y="1159875"/>
                </a:lnTo>
                <a:lnTo>
                  <a:pt x="2176954" y="1159240"/>
                </a:lnTo>
                <a:lnTo>
                  <a:pt x="2184257" y="1159240"/>
                </a:lnTo>
                <a:lnTo>
                  <a:pt x="2184892" y="1162415"/>
                </a:lnTo>
                <a:lnTo>
                  <a:pt x="2185526" y="1164956"/>
                </a:lnTo>
                <a:lnTo>
                  <a:pt x="2186796" y="1166861"/>
                </a:lnTo>
                <a:lnTo>
                  <a:pt x="2188066" y="1169084"/>
                </a:lnTo>
                <a:lnTo>
                  <a:pt x="2189972" y="1170354"/>
                </a:lnTo>
                <a:lnTo>
                  <a:pt x="2191559" y="1171306"/>
                </a:lnTo>
                <a:lnTo>
                  <a:pt x="2193781" y="1172259"/>
                </a:lnTo>
                <a:lnTo>
                  <a:pt x="2196003" y="1172577"/>
                </a:lnTo>
                <a:lnTo>
                  <a:pt x="2198543" y="1172894"/>
                </a:lnTo>
                <a:lnTo>
                  <a:pt x="2201083" y="1172894"/>
                </a:lnTo>
                <a:lnTo>
                  <a:pt x="2203623" y="1172577"/>
                </a:lnTo>
                <a:lnTo>
                  <a:pt x="2206798" y="1171941"/>
                </a:lnTo>
                <a:lnTo>
                  <a:pt x="2212830" y="1170354"/>
                </a:lnTo>
                <a:lnTo>
                  <a:pt x="2218544" y="1167496"/>
                </a:lnTo>
                <a:lnTo>
                  <a:pt x="2224259" y="1164638"/>
                </a:lnTo>
                <a:lnTo>
                  <a:pt x="2229975" y="1161145"/>
                </a:lnTo>
                <a:lnTo>
                  <a:pt x="2235053" y="1157335"/>
                </a:lnTo>
                <a:lnTo>
                  <a:pt x="2239180" y="1153207"/>
                </a:lnTo>
                <a:lnTo>
                  <a:pt x="2242990" y="1149397"/>
                </a:lnTo>
                <a:lnTo>
                  <a:pt x="2244261" y="1147492"/>
                </a:lnTo>
                <a:lnTo>
                  <a:pt x="2245212" y="1145269"/>
                </a:lnTo>
                <a:lnTo>
                  <a:pt x="2245847" y="1143681"/>
                </a:lnTo>
                <a:lnTo>
                  <a:pt x="2246165" y="1141776"/>
                </a:lnTo>
                <a:lnTo>
                  <a:pt x="2246165" y="1140188"/>
                </a:lnTo>
                <a:lnTo>
                  <a:pt x="2245847" y="1138283"/>
                </a:lnTo>
                <a:lnTo>
                  <a:pt x="2247752" y="1139553"/>
                </a:lnTo>
                <a:lnTo>
                  <a:pt x="2250292" y="1139871"/>
                </a:lnTo>
                <a:lnTo>
                  <a:pt x="2252515" y="1140188"/>
                </a:lnTo>
                <a:lnTo>
                  <a:pt x="2254737" y="1139871"/>
                </a:lnTo>
                <a:lnTo>
                  <a:pt x="2259499" y="1139553"/>
                </a:lnTo>
                <a:lnTo>
                  <a:pt x="2264261" y="1138601"/>
                </a:lnTo>
                <a:lnTo>
                  <a:pt x="2268388" y="1138601"/>
                </a:lnTo>
                <a:lnTo>
                  <a:pt x="2269976" y="1138601"/>
                </a:lnTo>
                <a:lnTo>
                  <a:pt x="2271563" y="1139553"/>
                </a:lnTo>
                <a:lnTo>
                  <a:pt x="2272516" y="1140506"/>
                </a:lnTo>
                <a:lnTo>
                  <a:pt x="2273151" y="1141776"/>
                </a:lnTo>
                <a:lnTo>
                  <a:pt x="2273468" y="1143364"/>
                </a:lnTo>
                <a:lnTo>
                  <a:pt x="2273151" y="1145903"/>
                </a:lnTo>
                <a:lnTo>
                  <a:pt x="2275373" y="1143999"/>
                </a:lnTo>
                <a:lnTo>
                  <a:pt x="2276960" y="1142411"/>
                </a:lnTo>
                <a:lnTo>
                  <a:pt x="2278548" y="1140823"/>
                </a:lnTo>
                <a:lnTo>
                  <a:pt x="2279183" y="1138918"/>
                </a:lnTo>
                <a:lnTo>
                  <a:pt x="2279500" y="1137648"/>
                </a:lnTo>
                <a:lnTo>
                  <a:pt x="2279500" y="1136060"/>
                </a:lnTo>
                <a:lnTo>
                  <a:pt x="2279183" y="1134790"/>
                </a:lnTo>
                <a:lnTo>
                  <a:pt x="2278548" y="1133520"/>
                </a:lnTo>
                <a:lnTo>
                  <a:pt x="2277278" y="1132250"/>
                </a:lnTo>
                <a:lnTo>
                  <a:pt x="2276008" y="1130662"/>
                </a:lnTo>
                <a:lnTo>
                  <a:pt x="2272833" y="1128440"/>
                </a:lnTo>
                <a:lnTo>
                  <a:pt x="2269023" y="1126217"/>
                </a:lnTo>
                <a:lnTo>
                  <a:pt x="2264896" y="1123677"/>
                </a:lnTo>
                <a:lnTo>
                  <a:pt x="2256959" y="1119866"/>
                </a:lnTo>
                <a:lnTo>
                  <a:pt x="2253467" y="1117961"/>
                </a:lnTo>
                <a:lnTo>
                  <a:pt x="2250927" y="1116056"/>
                </a:lnTo>
                <a:lnTo>
                  <a:pt x="2249975" y="1115103"/>
                </a:lnTo>
                <a:lnTo>
                  <a:pt x="2249341" y="1114150"/>
                </a:lnTo>
                <a:lnTo>
                  <a:pt x="2249022" y="1113198"/>
                </a:lnTo>
                <a:lnTo>
                  <a:pt x="2249341" y="1112246"/>
                </a:lnTo>
                <a:lnTo>
                  <a:pt x="2249657" y="1111293"/>
                </a:lnTo>
                <a:lnTo>
                  <a:pt x="2250610" y="1110340"/>
                </a:lnTo>
                <a:lnTo>
                  <a:pt x="2251881" y="1109070"/>
                </a:lnTo>
                <a:lnTo>
                  <a:pt x="2253784" y="1108118"/>
                </a:lnTo>
                <a:lnTo>
                  <a:pt x="2260451" y="1108753"/>
                </a:lnTo>
                <a:lnTo>
                  <a:pt x="2262356" y="1109388"/>
                </a:lnTo>
                <a:lnTo>
                  <a:pt x="2263944" y="1110023"/>
                </a:lnTo>
                <a:lnTo>
                  <a:pt x="2264896" y="1110658"/>
                </a:lnTo>
                <a:lnTo>
                  <a:pt x="2265214" y="1110975"/>
                </a:lnTo>
                <a:lnTo>
                  <a:pt x="2265214" y="1111611"/>
                </a:lnTo>
                <a:lnTo>
                  <a:pt x="2264896" y="1112563"/>
                </a:lnTo>
                <a:lnTo>
                  <a:pt x="2263627" y="1114150"/>
                </a:lnTo>
                <a:lnTo>
                  <a:pt x="2262356" y="1116056"/>
                </a:lnTo>
                <a:lnTo>
                  <a:pt x="2261721" y="1117644"/>
                </a:lnTo>
                <a:lnTo>
                  <a:pt x="2261721" y="1118913"/>
                </a:lnTo>
                <a:lnTo>
                  <a:pt x="2262039" y="1120184"/>
                </a:lnTo>
                <a:lnTo>
                  <a:pt x="2262356" y="1121454"/>
                </a:lnTo>
                <a:lnTo>
                  <a:pt x="2287120" y="1120818"/>
                </a:lnTo>
                <a:lnTo>
                  <a:pt x="2286485" y="1123677"/>
                </a:lnTo>
                <a:lnTo>
                  <a:pt x="2286167" y="1126534"/>
                </a:lnTo>
                <a:lnTo>
                  <a:pt x="2285850" y="1129392"/>
                </a:lnTo>
                <a:lnTo>
                  <a:pt x="2285850" y="1132568"/>
                </a:lnTo>
                <a:lnTo>
                  <a:pt x="2286485" y="1135425"/>
                </a:lnTo>
                <a:lnTo>
                  <a:pt x="2286802" y="1138283"/>
                </a:lnTo>
                <a:lnTo>
                  <a:pt x="2287755" y="1141141"/>
                </a:lnTo>
                <a:lnTo>
                  <a:pt x="2289025" y="1143681"/>
                </a:lnTo>
                <a:lnTo>
                  <a:pt x="2290295" y="1146221"/>
                </a:lnTo>
                <a:lnTo>
                  <a:pt x="2291882" y="1149080"/>
                </a:lnTo>
                <a:lnTo>
                  <a:pt x="2294104" y="1150984"/>
                </a:lnTo>
                <a:lnTo>
                  <a:pt x="2296327" y="1153207"/>
                </a:lnTo>
                <a:lnTo>
                  <a:pt x="2298866" y="1155113"/>
                </a:lnTo>
                <a:lnTo>
                  <a:pt x="2301724" y="1156700"/>
                </a:lnTo>
                <a:lnTo>
                  <a:pt x="2304582" y="1157653"/>
                </a:lnTo>
                <a:lnTo>
                  <a:pt x="2308073" y="1158605"/>
                </a:lnTo>
                <a:lnTo>
                  <a:pt x="2309661" y="1157653"/>
                </a:lnTo>
                <a:lnTo>
                  <a:pt x="2310613" y="1156700"/>
                </a:lnTo>
                <a:lnTo>
                  <a:pt x="2311248" y="1155113"/>
                </a:lnTo>
                <a:lnTo>
                  <a:pt x="2311248" y="1153207"/>
                </a:lnTo>
                <a:lnTo>
                  <a:pt x="2311248" y="1151620"/>
                </a:lnTo>
                <a:lnTo>
                  <a:pt x="2310613" y="1149714"/>
                </a:lnTo>
                <a:lnTo>
                  <a:pt x="2309979" y="1147809"/>
                </a:lnTo>
                <a:lnTo>
                  <a:pt x="2309026" y="1145586"/>
                </a:lnTo>
                <a:lnTo>
                  <a:pt x="2306168" y="1141458"/>
                </a:lnTo>
                <a:lnTo>
                  <a:pt x="2302994" y="1137331"/>
                </a:lnTo>
                <a:lnTo>
                  <a:pt x="2300136" y="1134155"/>
                </a:lnTo>
                <a:lnTo>
                  <a:pt x="2296962" y="1131297"/>
                </a:lnTo>
                <a:lnTo>
                  <a:pt x="2300454" y="1131297"/>
                </a:lnTo>
                <a:lnTo>
                  <a:pt x="2303311" y="1131297"/>
                </a:lnTo>
                <a:lnTo>
                  <a:pt x="2306486" y="1130662"/>
                </a:lnTo>
                <a:lnTo>
                  <a:pt x="2309343" y="1130027"/>
                </a:lnTo>
                <a:lnTo>
                  <a:pt x="2312201" y="1129074"/>
                </a:lnTo>
                <a:lnTo>
                  <a:pt x="2315059" y="1127805"/>
                </a:lnTo>
                <a:lnTo>
                  <a:pt x="2317280" y="1126217"/>
                </a:lnTo>
                <a:lnTo>
                  <a:pt x="2319503" y="1124947"/>
                </a:lnTo>
                <a:lnTo>
                  <a:pt x="2321725" y="1122724"/>
                </a:lnTo>
                <a:lnTo>
                  <a:pt x="2323630" y="1121136"/>
                </a:lnTo>
                <a:lnTo>
                  <a:pt x="2327122" y="1117008"/>
                </a:lnTo>
                <a:lnTo>
                  <a:pt x="2330297" y="1112881"/>
                </a:lnTo>
                <a:lnTo>
                  <a:pt x="2332202" y="1108435"/>
                </a:lnTo>
                <a:lnTo>
                  <a:pt x="2335694" y="1109388"/>
                </a:lnTo>
                <a:lnTo>
                  <a:pt x="2339821" y="1110340"/>
                </a:lnTo>
                <a:lnTo>
                  <a:pt x="2348711" y="1110975"/>
                </a:lnTo>
                <a:lnTo>
                  <a:pt x="2357600" y="1111928"/>
                </a:lnTo>
                <a:lnTo>
                  <a:pt x="2362045" y="1112246"/>
                </a:lnTo>
                <a:lnTo>
                  <a:pt x="2365855" y="1113198"/>
                </a:lnTo>
                <a:lnTo>
                  <a:pt x="2361092" y="1114468"/>
                </a:lnTo>
                <a:lnTo>
                  <a:pt x="2356013" y="1115421"/>
                </a:lnTo>
                <a:lnTo>
                  <a:pt x="2346806" y="1117961"/>
                </a:lnTo>
                <a:lnTo>
                  <a:pt x="2342361" y="1119231"/>
                </a:lnTo>
                <a:lnTo>
                  <a:pt x="2338869" y="1120818"/>
                </a:lnTo>
                <a:lnTo>
                  <a:pt x="2337599" y="1121454"/>
                </a:lnTo>
                <a:lnTo>
                  <a:pt x="2336329" y="1122407"/>
                </a:lnTo>
                <a:lnTo>
                  <a:pt x="2335377" y="1123677"/>
                </a:lnTo>
                <a:lnTo>
                  <a:pt x="2334742" y="1124947"/>
                </a:lnTo>
                <a:lnTo>
                  <a:pt x="2340774" y="1125582"/>
                </a:lnTo>
                <a:lnTo>
                  <a:pt x="2345218" y="1125899"/>
                </a:lnTo>
                <a:lnTo>
                  <a:pt x="2347758" y="1126534"/>
                </a:lnTo>
                <a:lnTo>
                  <a:pt x="2349346" y="1127170"/>
                </a:lnTo>
                <a:lnTo>
                  <a:pt x="2349663" y="1127487"/>
                </a:lnTo>
                <a:lnTo>
                  <a:pt x="2349981" y="1127805"/>
                </a:lnTo>
                <a:lnTo>
                  <a:pt x="2349663" y="1128757"/>
                </a:lnTo>
                <a:lnTo>
                  <a:pt x="2348711" y="1129710"/>
                </a:lnTo>
                <a:lnTo>
                  <a:pt x="2347758" y="1130345"/>
                </a:lnTo>
                <a:lnTo>
                  <a:pt x="2345218" y="1132885"/>
                </a:lnTo>
                <a:lnTo>
                  <a:pt x="2344266" y="1134155"/>
                </a:lnTo>
                <a:lnTo>
                  <a:pt x="2343314" y="1135108"/>
                </a:lnTo>
                <a:lnTo>
                  <a:pt x="2343314" y="1135743"/>
                </a:lnTo>
                <a:lnTo>
                  <a:pt x="2343948" y="1136378"/>
                </a:lnTo>
                <a:lnTo>
                  <a:pt x="2344901" y="1137965"/>
                </a:lnTo>
                <a:lnTo>
                  <a:pt x="2347123" y="1139553"/>
                </a:lnTo>
                <a:lnTo>
                  <a:pt x="2350616" y="1141141"/>
                </a:lnTo>
                <a:lnTo>
                  <a:pt x="2349346" y="1142729"/>
                </a:lnTo>
                <a:lnTo>
                  <a:pt x="2348076" y="1144316"/>
                </a:lnTo>
                <a:lnTo>
                  <a:pt x="2346171" y="1145269"/>
                </a:lnTo>
                <a:lnTo>
                  <a:pt x="2343948" y="1145586"/>
                </a:lnTo>
                <a:lnTo>
                  <a:pt x="2341409" y="1145903"/>
                </a:lnTo>
                <a:lnTo>
                  <a:pt x="2338551" y="1145586"/>
                </a:lnTo>
                <a:lnTo>
                  <a:pt x="2335059" y="1144951"/>
                </a:lnTo>
                <a:lnTo>
                  <a:pt x="2331884" y="1144316"/>
                </a:lnTo>
                <a:lnTo>
                  <a:pt x="2331568" y="1146221"/>
                </a:lnTo>
                <a:lnTo>
                  <a:pt x="2331884" y="1148444"/>
                </a:lnTo>
                <a:lnTo>
                  <a:pt x="2332519" y="1150349"/>
                </a:lnTo>
                <a:lnTo>
                  <a:pt x="2333154" y="1151937"/>
                </a:lnTo>
                <a:lnTo>
                  <a:pt x="2335059" y="1155113"/>
                </a:lnTo>
                <a:lnTo>
                  <a:pt x="2336965" y="1157653"/>
                </a:lnTo>
                <a:lnTo>
                  <a:pt x="2338551" y="1160193"/>
                </a:lnTo>
                <a:lnTo>
                  <a:pt x="2338869" y="1161145"/>
                </a:lnTo>
                <a:lnTo>
                  <a:pt x="2339186" y="1162733"/>
                </a:lnTo>
                <a:lnTo>
                  <a:pt x="2338869" y="1164003"/>
                </a:lnTo>
                <a:lnTo>
                  <a:pt x="2338551" y="1165591"/>
                </a:lnTo>
                <a:lnTo>
                  <a:pt x="2337599" y="1166861"/>
                </a:lnTo>
                <a:lnTo>
                  <a:pt x="2335694" y="1168450"/>
                </a:lnTo>
                <a:lnTo>
                  <a:pt x="2336646" y="1170036"/>
                </a:lnTo>
                <a:lnTo>
                  <a:pt x="2337281" y="1170671"/>
                </a:lnTo>
                <a:lnTo>
                  <a:pt x="2337916" y="1170989"/>
                </a:lnTo>
                <a:lnTo>
                  <a:pt x="2338869" y="1171306"/>
                </a:lnTo>
                <a:lnTo>
                  <a:pt x="2341091" y="1170671"/>
                </a:lnTo>
                <a:lnTo>
                  <a:pt x="2344266" y="1169719"/>
                </a:lnTo>
                <a:lnTo>
                  <a:pt x="2347441" y="1168450"/>
                </a:lnTo>
                <a:lnTo>
                  <a:pt x="2351885" y="1167496"/>
                </a:lnTo>
                <a:lnTo>
                  <a:pt x="2353790" y="1167179"/>
                </a:lnTo>
                <a:lnTo>
                  <a:pt x="2356331" y="1167179"/>
                </a:lnTo>
                <a:lnTo>
                  <a:pt x="2359187" y="1167496"/>
                </a:lnTo>
                <a:lnTo>
                  <a:pt x="2361727" y="1167814"/>
                </a:lnTo>
                <a:lnTo>
                  <a:pt x="2361411" y="1174164"/>
                </a:lnTo>
                <a:lnTo>
                  <a:pt x="2360775" y="1180198"/>
                </a:lnTo>
                <a:lnTo>
                  <a:pt x="2359822" y="1185913"/>
                </a:lnTo>
                <a:lnTo>
                  <a:pt x="2358871" y="1191311"/>
                </a:lnTo>
                <a:lnTo>
                  <a:pt x="2356013" y="1200521"/>
                </a:lnTo>
                <a:lnTo>
                  <a:pt x="2353474" y="1209095"/>
                </a:lnTo>
                <a:lnTo>
                  <a:pt x="2350616" y="1217033"/>
                </a:lnTo>
                <a:lnTo>
                  <a:pt x="2349346" y="1221160"/>
                </a:lnTo>
                <a:lnTo>
                  <a:pt x="2348394" y="1224970"/>
                </a:lnTo>
                <a:lnTo>
                  <a:pt x="2347758" y="1229098"/>
                </a:lnTo>
                <a:lnTo>
                  <a:pt x="2347441" y="1233225"/>
                </a:lnTo>
                <a:lnTo>
                  <a:pt x="2347441" y="1237670"/>
                </a:lnTo>
                <a:lnTo>
                  <a:pt x="2348076" y="1242115"/>
                </a:lnTo>
                <a:lnTo>
                  <a:pt x="2337281" y="1244020"/>
                </a:lnTo>
                <a:lnTo>
                  <a:pt x="2327757" y="1245607"/>
                </a:lnTo>
                <a:lnTo>
                  <a:pt x="2323948" y="1246560"/>
                </a:lnTo>
                <a:lnTo>
                  <a:pt x="2320455" y="1247830"/>
                </a:lnTo>
                <a:lnTo>
                  <a:pt x="2317599" y="1249100"/>
                </a:lnTo>
                <a:lnTo>
                  <a:pt x="2315375" y="1250687"/>
                </a:lnTo>
                <a:lnTo>
                  <a:pt x="2313153" y="1252275"/>
                </a:lnTo>
                <a:lnTo>
                  <a:pt x="2311883" y="1254180"/>
                </a:lnTo>
                <a:lnTo>
                  <a:pt x="2310931" y="1256402"/>
                </a:lnTo>
                <a:lnTo>
                  <a:pt x="2310613" y="1259260"/>
                </a:lnTo>
                <a:lnTo>
                  <a:pt x="2310613" y="1262117"/>
                </a:lnTo>
                <a:lnTo>
                  <a:pt x="2311248" y="1265610"/>
                </a:lnTo>
                <a:lnTo>
                  <a:pt x="2312519" y="1269103"/>
                </a:lnTo>
                <a:lnTo>
                  <a:pt x="2314423" y="1273549"/>
                </a:lnTo>
                <a:lnTo>
                  <a:pt x="2316963" y="1273549"/>
                </a:lnTo>
                <a:lnTo>
                  <a:pt x="2319185" y="1273231"/>
                </a:lnTo>
                <a:lnTo>
                  <a:pt x="2320773" y="1272596"/>
                </a:lnTo>
                <a:lnTo>
                  <a:pt x="2322360" y="1271643"/>
                </a:lnTo>
                <a:lnTo>
                  <a:pt x="2323312" y="1271008"/>
                </a:lnTo>
                <a:lnTo>
                  <a:pt x="2323948" y="1270055"/>
                </a:lnTo>
                <a:lnTo>
                  <a:pt x="2324900" y="1268468"/>
                </a:lnTo>
                <a:lnTo>
                  <a:pt x="2326170" y="1266562"/>
                </a:lnTo>
                <a:lnTo>
                  <a:pt x="2327122" y="1265927"/>
                </a:lnTo>
                <a:lnTo>
                  <a:pt x="2328075" y="1265292"/>
                </a:lnTo>
                <a:lnTo>
                  <a:pt x="2329979" y="1264974"/>
                </a:lnTo>
                <a:lnTo>
                  <a:pt x="2332202" y="1264340"/>
                </a:lnTo>
                <a:lnTo>
                  <a:pt x="2335059" y="1264022"/>
                </a:lnTo>
                <a:lnTo>
                  <a:pt x="2338869" y="1264340"/>
                </a:lnTo>
                <a:lnTo>
                  <a:pt x="2339821" y="1263069"/>
                </a:lnTo>
                <a:lnTo>
                  <a:pt x="2340139" y="1261800"/>
                </a:lnTo>
                <a:lnTo>
                  <a:pt x="2339821" y="1260848"/>
                </a:lnTo>
                <a:lnTo>
                  <a:pt x="2339505" y="1259577"/>
                </a:lnTo>
                <a:lnTo>
                  <a:pt x="2338551" y="1258625"/>
                </a:lnTo>
                <a:lnTo>
                  <a:pt x="2337599" y="1257037"/>
                </a:lnTo>
                <a:lnTo>
                  <a:pt x="2334742" y="1255133"/>
                </a:lnTo>
                <a:lnTo>
                  <a:pt x="2332837" y="1253545"/>
                </a:lnTo>
                <a:lnTo>
                  <a:pt x="2332202" y="1252910"/>
                </a:lnTo>
                <a:lnTo>
                  <a:pt x="2331884" y="1252275"/>
                </a:lnTo>
                <a:lnTo>
                  <a:pt x="2331884" y="1251957"/>
                </a:lnTo>
                <a:lnTo>
                  <a:pt x="2332837" y="1251640"/>
                </a:lnTo>
                <a:lnTo>
                  <a:pt x="2334107" y="1251322"/>
                </a:lnTo>
                <a:lnTo>
                  <a:pt x="2336646" y="1251005"/>
                </a:lnTo>
                <a:lnTo>
                  <a:pt x="2341091" y="1251322"/>
                </a:lnTo>
                <a:lnTo>
                  <a:pt x="2344901" y="1251957"/>
                </a:lnTo>
                <a:lnTo>
                  <a:pt x="2347758" y="1253228"/>
                </a:lnTo>
                <a:lnTo>
                  <a:pt x="2349981" y="1254815"/>
                </a:lnTo>
                <a:lnTo>
                  <a:pt x="2351885" y="1256402"/>
                </a:lnTo>
                <a:lnTo>
                  <a:pt x="2352520" y="1258942"/>
                </a:lnTo>
                <a:lnTo>
                  <a:pt x="2353155" y="1261165"/>
                </a:lnTo>
                <a:lnTo>
                  <a:pt x="2353155" y="1263387"/>
                </a:lnTo>
                <a:lnTo>
                  <a:pt x="2352838" y="1266245"/>
                </a:lnTo>
                <a:lnTo>
                  <a:pt x="2352203" y="1268468"/>
                </a:lnTo>
                <a:lnTo>
                  <a:pt x="2350616" y="1273549"/>
                </a:lnTo>
                <a:lnTo>
                  <a:pt x="2349028" y="1277677"/>
                </a:lnTo>
                <a:lnTo>
                  <a:pt x="2347758" y="1280853"/>
                </a:lnTo>
                <a:lnTo>
                  <a:pt x="2343948" y="1279900"/>
                </a:lnTo>
                <a:lnTo>
                  <a:pt x="2339186" y="1278947"/>
                </a:lnTo>
                <a:lnTo>
                  <a:pt x="2334107" y="1278312"/>
                </a:lnTo>
                <a:lnTo>
                  <a:pt x="2327757" y="1278312"/>
                </a:lnTo>
                <a:lnTo>
                  <a:pt x="2331568" y="1283711"/>
                </a:lnTo>
                <a:lnTo>
                  <a:pt x="2334742" y="1288792"/>
                </a:lnTo>
                <a:lnTo>
                  <a:pt x="2337916" y="1293237"/>
                </a:lnTo>
                <a:lnTo>
                  <a:pt x="2338869" y="1295777"/>
                </a:lnTo>
                <a:lnTo>
                  <a:pt x="2339505" y="1297681"/>
                </a:lnTo>
                <a:lnTo>
                  <a:pt x="2339821" y="1299587"/>
                </a:lnTo>
                <a:lnTo>
                  <a:pt x="2339505" y="1301810"/>
                </a:lnTo>
                <a:lnTo>
                  <a:pt x="2338551" y="1303715"/>
                </a:lnTo>
                <a:lnTo>
                  <a:pt x="2336646" y="1305303"/>
                </a:lnTo>
                <a:lnTo>
                  <a:pt x="2333789" y="1306891"/>
                </a:lnTo>
                <a:lnTo>
                  <a:pt x="2330614" y="1308478"/>
                </a:lnTo>
                <a:lnTo>
                  <a:pt x="2325852" y="1310383"/>
                </a:lnTo>
                <a:lnTo>
                  <a:pt x="2320455" y="1311654"/>
                </a:lnTo>
                <a:lnTo>
                  <a:pt x="2319185" y="1313877"/>
                </a:lnTo>
                <a:lnTo>
                  <a:pt x="2318550" y="1315782"/>
                </a:lnTo>
                <a:lnTo>
                  <a:pt x="2317915" y="1318005"/>
                </a:lnTo>
                <a:lnTo>
                  <a:pt x="2317915" y="1319592"/>
                </a:lnTo>
                <a:lnTo>
                  <a:pt x="2317915" y="1320863"/>
                </a:lnTo>
                <a:lnTo>
                  <a:pt x="2318550" y="1322133"/>
                </a:lnTo>
                <a:lnTo>
                  <a:pt x="2319185" y="1323403"/>
                </a:lnTo>
                <a:lnTo>
                  <a:pt x="2320139" y="1324673"/>
                </a:lnTo>
                <a:lnTo>
                  <a:pt x="2321725" y="1325626"/>
                </a:lnTo>
                <a:lnTo>
                  <a:pt x="2323312" y="1326578"/>
                </a:lnTo>
                <a:lnTo>
                  <a:pt x="2327122" y="1327849"/>
                </a:lnTo>
                <a:lnTo>
                  <a:pt x="2331884" y="1328801"/>
                </a:lnTo>
                <a:lnTo>
                  <a:pt x="2337599" y="1329436"/>
                </a:lnTo>
                <a:lnTo>
                  <a:pt x="2349981" y="1330706"/>
                </a:lnTo>
                <a:lnTo>
                  <a:pt x="2364585" y="1331976"/>
                </a:lnTo>
                <a:lnTo>
                  <a:pt x="2372522" y="1332612"/>
                </a:lnTo>
                <a:lnTo>
                  <a:pt x="2380777" y="1333564"/>
                </a:lnTo>
                <a:lnTo>
                  <a:pt x="2388397" y="1334834"/>
                </a:lnTo>
                <a:lnTo>
                  <a:pt x="2396333" y="1336740"/>
                </a:lnTo>
                <a:lnTo>
                  <a:pt x="2401730" y="1336740"/>
                </a:lnTo>
                <a:lnTo>
                  <a:pt x="2405857" y="1336422"/>
                </a:lnTo>
                <a:lnTo>
                  <a:pt x="2408397" y="1336104"/>
                </a:lnTo>
                <a:lnTo>
                  <a:pt x="2410619" y="1335470"/>
                </a:lnTo>
                <a:lnTo>
                  <a:pt x="2411572" y="1334834"/>
                </a:lnTo>
                <a:lnTo>
                  <a:pt x="2411889" y="1333882"/>
                </a:lnTo>
                <a:lnTo>
                  <a:pt x="2411572" y="1333247"/>
                </a:lnTo>
                <a:lnTo>
                  <a:pt x="2411254" y="1332294"/>
                </a:lnTo>
                <a:lnTo>
                  <a:pt x="2410619" y="1330389"/>
                </a:lnTo>
                <a:lnTo>
                  <a:pt x="2410619" y="1329436"/>
                </a:lnTo>
                <a:lnTo>
                  <a:pt x="2410937" y="1328801"/>
                </a:lnTo>
                <a:lnTo>
                  <a:pt x="2411889" y="1328484"/>
                </a:lnTo>
                <a:lnTo>
                  <a:pt x="2413794" y="1327849"/>
                </a:lnTo>
                <a:lnTo>
                  <a:pt x="2416651" y="1327849"/>
                </a:lnTo>
                <a:lnTo>
                  <a:pt x="2420778" y="1327849"/>
                </a:lnTo>
                <a:lnTo>
                  <a:pt x="2421413" y="1328484"/>
                </a:lnTo>
                <a:lnTo>
                  <a:pt x="2422366" y="1329119"/>
                </a:lnTo>
                <a:lnTo>
                  <a:pt x="2423953" y="1329436"/>
                </a:lnTo>
                <a:lnTo>
                  <a:pt x="2425858" y="1329754"/>
                </a:lnTo>
                <a:lnTo>
                  <a:pt x="2434430" y="1330071"/>
                </a:lnTo>
                <a:lnTo>
                  <a:pt x="2433795" y="1331341"/>
                </a:lnTo>
                <a:lnTo>
                  <a:pt x="2433160" y="1331976"/>
                </a:lnTo>
                <a:lnTo>
                  <a:pt x="2430620" y="1333564"/>
                </a:lnTo>
                <a:lnTo>
                  <a:pt x="2425858" y="1335787"/>
                </a:lnTo>
                <a:lnTo>
                  <a:pt x="2423318" y="1337375"/>
                </a:lnTo>
                <a:lnTo>
                  <a:pt x="2422366" y="1338010"/>
                </a:lnTo>
                <a:lnTo>
                  <a:pt x="2422048" y="1339280"/>
                </a:lnTo>
                <a:lnTo>
                  <a:pt x="2421731" y="1340233"/>
                </a:lnTo>
                <a:lnTo>
                  <a:pt x="2422048" y="1341503"/>
                </a:lnTo>
                <a:lnTo>
                  <a:pt x="2422366" y="1342773"/>
                </a:lnTo>
                <a:lnTo>
                  <a:pt x="2423318" y="1344043"/>
                </a:lnTo>
                <a:lnTo>
                  <a:pt x="2424906" y="1344996"/>
                </a:lnTo>
                <a:lnTo>
                  <a:pt x="2426493" y="1345631"/>
                </a:lnTo>
                <a:lnTo>
                  <a:pt x="2430938" y="1346584"/>
                </a:lnTo>
                <a:lnTo>
                  <a:pt x="2433478" y="1346901"/>
                </a:lnTo>
                <a:lnTo>
                  <a:pt x="2435382" y="1347536"/>
                </a:lnTo>
                <a:lnTo>
                  <a:pt x="2436652" y="1348171"/>
                </a:lnTo>
                <a:lnTo>
                  <a:pt x="2437287" y="1348806"/>
                </a:lnTo>
                <a:lnTo>
                  <a:pt x="2437287" y="1349124"/>
                </a:lnTo>
                <a:lnTo>
                  <a:pt x="2440780" y="1348171"/>
                </a:lnTo>
                <a:lnTo>
                  <a:pt x="2443319" y="1346901"/>
                </a:lnTo>
                <a:lnTo>
                  <a:pt x="2445224" y="1345313"/>
                </a:lnTo>
                <a:lnTo>
                  <a:pt x="2447129" y="1343726"/>
                </a:lnTo>
                <a:lnTo>
                  <a:pt x="2448082" y="1341821"/>
                </a:lnTo>
                <a:lnTo>
                  <a:pt x="2448717" y="1339915"/>
                </a:lnTo>
                <a:lnTo>
                  <a:pt x="2448717" y="1337692"/>
                </a:lnTo>
                <a:lnTo>
                  <a:pt x="2448399" y="1335152"/>
                </a:lnTo>
                <a:lnTo>
                  <a:pt x="2451891" y="1334834"/>
                </a:lnTo>
                <a:lnTo>
                  <a:pt x="2455384" y="1334834"/>
                </a:lnTo>
                <a:lnTo>
                  <a:pt x="2457606" y="1335152"/>
                </a:lnTo>
                <a:lnTo>
                  <a:pt x="2459511" y="1335787"/>
                </a:lnTo>
                <a:lnTo>
                  <a:pt x="2461098" y="1336422"/>
                </a:lnTo>
                <a:lnTo>
                  <a:pt x="2462051" y="1337375"/>
                </a:lnTo>
                <a:lnTo>
                  <a:pt x="2462686" y="1338645"/>
                </a:lnTo>
                <a:lnTo>
                  <a:pt x="2463321" y="1339915"/>
                </a:lnTo>
                <a:lnTo>
                  <a:pt x="2464273" y="1342138"/>
                </a:lnTo>
                <a:lnTo>
                  <a:pt x="2465225" y="1343091"/>
                </a:lnTo>
                <a:lnTo>
                  <a:pt x="2466178" y="1344043"/>
                </a:lnTo>
                <a:lnTo>
                  <a:pt x="2467765" y="1344678"/>
                </a:lnTo>
                <a:lnTo>
                  <a:pt x="2469988" y="1345313"/>
                </a:lnTo>
                <a:lnTo>
                  <a:pt x="2472528" y="1345313"/>
                </a:lnTo>
                <a:lnTo>
                  <a:pt x="2476020" y="1345313"/>
                </a:lnTo>
                <a:lnTo>
                  <a:pt x="2475067" y="1346266"/>
                </a:lnTo>
                <a:lnTo>
                  <a:pt x="2474115" y="1346901"/>
                </a:lnTo>
                <a:lnTo>
                  <a:pt x="2472210" y="1347854"/>
                </a:lnTo>
                <a:lnTo>
                  <a:pt x="2470305" y="1347854"/>
                </a:lnTo>
                <a:lnTo>
                  <a:pt x="2467448" y="1347854"/>
                </a:lnTo>
                <a:lnTo>
                  <a:pt x="2462368" y="1346901"/>
                </a:lnTo>
                <a:lnTo>
                  <a:pt x="2459193" y="1346266"/>
                </a:lnTo>
                <a:lnTo>
                  <a:pt x="2456336" y="1346266"/>
                </a:lnTo>
                <a:lnTo>
                  <a:pt x="2455701" y="1347536"/>
                </a:lnTo>
                <a:lnTo>
                  <a:pt x="2455384" y="1348489"/>
                </a:lnTo>
                <a:lnTo>
                  <a:pt x="2455384" y="1349759"/>
                </a:lnTo>
                <a:lnTo>
                  <a:pt x="2455384" y="1350711"/>
                </a:lnTo>
                <a:lnTo>
                  <a:pt x="2455701" y="1351982"/>
                </a:lnTo>
                <a:lnTo>
                  <a:pt x="2456336" y="1352617"/>
                </a:lnTo>
                <a:lnTo>
                  <a:pt x="2457923" y="1354840"/>
                </a:lnTo>
                <a:lnTo>
                  <a:pt x="2459828" y="1356110"/>
                </a:lnTo>
                <a:lnTo>
                  <a:pt x="2462686" y="1357698"/>
                </a:lnTo>
                <a:lnTo>
                  <a:pt x="2468400" y="1359921"/>
                </a:lnTo>
                <a:lnTo>
                  <a:pt x="2473480" y="1362143"/>
                </a:lnTo>
                <a:lnTo>
                  <a:pt x="2475702" y="1363096"/>
                </a:lnTo>
                <a:lnTo>
                  <a:pt x="2476972" y="1364366"/>
                </a:lnTo>
                <a:lnTo>
                  <a:pt x="2477607" y="1365001"/>
                </a:lnTo>
                <a:lnTo>
                  <a:pt x="2477607" y="1365319"/>
                </a:lnTo>
                <a:lnTo>
                  <a:pt x="2477607" y="1365954"/>
                </a:lnTo>
                <a:lnTo>
                  <a:pt x="2477607" y="1366906"/>
                </a:lnTo>
                <a:lnTo>
                  <a:pt x="2476337" y="1368494"/>
                </a:lnTo>
                <a:lnTo>
                  <a:pt x="2473480" y="1370082"/>
                </a:lnTo>
                <a:lnTo>
                  <a:pt x="2469670" y="1368494"/>
                </a:lnTo>
                <a:lnTo>
                  <a:pt x="2465860" y="1366271"/>
                </a:lnTo>
                <a:lnTo>
                  <a:pt x="2459193" y="1362461"/>
                </a:lnTo>
                <a:lnTo>
                  <a:pt x="2452209" y="1358333"/>
                </a:lnTo>
                <a:lnTo>
                  <a:pt x="2449034" y="1356428"/>
                </a:lnTo>
                <a:lnTo>
                  <a:pt x="2444907" y="1354522"/>
                </a:lnTo>
                <a:lnTo>
                  <a:pt x="2441097" y="1352617"/>
                </a:lnTo>
                <a:lnTo>
                  <a:pt x="2436652" y="1351029"/>
                </a:lnTo>
                <a:lnTo>
                  <a:pt x="2431890" y="1349759"/>
                </a:lnTo>
                <a:lnTo>
                  <a:pt x="2426493" y="1348806"/>
                </a:lnTo>
                <a:lnTo>
                  <a:pt x="2420461" y="1347854"/>
                </a:lnTo>
                <a:lnTo>
                  <a:pt x="2413794" y="1347536"/>
                </a:lnTo>
                <a:lnTo>
                  <a:pt x="2406174" y="1347536"/>
                </a:lnTo>
                <a:lnTo>
                  <a:pt x="2398237" y="1347854"/>
                </a:lnTo>
                <a:lnTo>
                  <a:pt x="2397602" y="1346266"/>
                </a:lnTo>
                <a:lnTo>
                  <a:pt x="2397920" y="1344996"/>
                </a:lnTo>
                <a:lnTo>
                  <a:pt x="2398555" y="1344043"/>
                </a:lnTo>
                <a:lnTo>
                  <a:pt x="2399826" y="1343091"/>
                </a:lnTo>
                <a:lnTo>
                  <a:pt x="2402365" y="1341503"/>
                </a:lnTo>
                <a:lnTo>
                  <a:pt x="2403000" y="1340550"/>
                </a:lnTo>
                <a:lnTo>
                  <a:pt x="2403317" y="1339280"/>
                </a:lnTo>
                <a:lnTo>
                  <a:pt x="2389031" y="1338963"/>
                </a:lnTo>
                <a:lnTo>
                  <a:pt x="2377920" y="1338010"/>
                </a:lnTo>
                <a:lnTo>
                  <a:pt x="2360775" y="1336422"/>
                </a:lnTo>
                <a:lnTo>
                  <a:pt x="2352838" y="1336104"/>
                </a:lnTo>
                <a:lnTo>
                  <a:pt x="2343948" y="1336104"/>
                </a:lnTo>
                <a:lnTo>
                  <a:pt x="2332837" y="1337057"/>
                </a:lnTo>
                <a:lnTo>
                  <a:pt x="2318550" y="1338963"/>
                </a:lnTo>
                <a:lnTo>
                  <a:pt x="2322042" y="1360873"/>
                </a:lnTo>
                <a:lnTo>
                  <a:pt x="2325852" y="1360873"/>
                </a:lnTo>
                <a:lnTo>
                  <a:pt x="2329344" y="1359921"/>
                </a:lnTo>
                <a:lnTo>
                  <a:pt x="2334425" y="1358968"/>
                </a:lnTo>
                <a:lnTo>
                  <a:pt x="2337281" y="1358333"/>
                </a:lnTo>
                <a:lnTo>
                  <a:pt x="2340139" y="1357698"/>
                </a:lnTo>
                <a:lnTo>
                  <a:pt x="2343314" y="1357380"/>
                </a:lnTo>
                <a:lnTo>
                  <a:pt x="2347441" y="1357380"/>
                </a:lnTo>
                <a:lnTo>
                  <a:pt x="2347758" y="1358650"/>
                </a:lnTo>
                <a:lnTo>
                  <a:pt x="2347758" y="1359921"/>
                </a:lnTo>
                <a:lnTo>
                  <a:pt x="2347123" y="1361191"/>
                </a:lnTo>
                <a:lnTo>
                  <a:pt x="2345854" y="1361826"/>
                </a:lnTo>
                <a:lnTo>
                  <a:pt x="2344266" y="1362461"/>
                </a:lnTo>
                <a:lnTo>
                  <a:pt x="2342045" y="1363096"/>
                </a:lnTo>
                <a:lnTo>
                  <a:pt x="2337599" y="1363731"/>
                </a:lnTo>
                <a:lnTo>
                  <a:pt x="2326488" y="1365001"/>
                </a:lnTo>
                <a:lnTo>
                  <a:pt x="2321090" y="1365636"/>
                </a:lnTo>
                <a:lnTo>
                  <a:pt x="2316645" y="1366271"/>
                </a:lnTo>
                <a:lnTo>
                  <a:pt x="2316963" y="1364684"/>
                </a:lnTo>
                <a:lnTo>
                  <a:pt x="2316645" y="1363096"/>
                </a:lnTo>
                <a:lnTo>
                  <a:pt x="2316328" y="1361508"/>
                </a:lnTo>
                <a:lnTo>
                  <a:pt x="2315693" y="1359921"/>
                </a:lnTo>
                <a:lnTo>
                  <a:pt x="2315059" y="1358968"/>
                </a:lnTo>
                <a:lnTo>
                  <a:pt x="2313788" y="1357698"/>
                </a:lnTo>
                <a:lnTo>
                  <a:pt x="2311248" y="1355792"/>
                </a:lnTo>
                <a:lnTo>
                  <a:pt x="2309026" y="1353570"/>
                </a:lnTo>
                <a:lnTo>
                  <a:pt x="2307122" y="1351029"/>
                </a:lnTo>
                <a:lnTo>
                  <a:pt x="2306168" y="1349759"/>
                </a:lnTo>
                <a:lnTo>
                  <a:pt x="2305851" y="1348171"/>
                </a:lnTo>
                <a:lnTo>
                  <a:pt x="2305851" y="1346901"/>
                </a:lnTo>
                <a:lnTo>
                  <a:pt x="2306168" y="1344678"/>
                </a:lnTo>
                <a:lnTo>
                  <a:pt x="2302994" y="1344678"/>
                </a:lnTo>
                <a:lnTo>
                  <a:pt x="2300136" y="1344996"/>
                </a:lnTo>
                <a:lnTo>
                  <a:pt x="2297914" y="1345313"/>
                </a:lnTo>
                <a:lnTo>
                  <a:pt x="2296009" y="1346266"/>
                </a:lnTo>
                <a:lnTo>
                  <a:pt x="2292517" y="1347536"/>
                </a:lnTo>
                <a:lnTo>
                  <a:pt x="2289977" y="1347854"/>
                </a:lnTo>
                <a:lnTo>
                  <a:pt x="2287437" y="1348171"/>
                </a:lnTo>
                <a:lnTo>
                  <a:pt x="2289660" y="1350711"/>
                </a:lnTo>
                <a:lnTo>
                  <a:pt x="2292834" y="1353570"/>
                </a:lnTo>
                <a:lnTo>
                  <a:pt x="2299819" y="1358968"/>
                </a:lnTo>
                <a:lnTo>
                  <a:pt x="2307122" y="1365319"/>
                </a:lnTo>
                <a:lnTo>
                  <a:pt x="2310296" y="1368811"/>
                </a:lnTo>
                <a:lnTo>
                  <a:pt x="2313153" y="1371669"/>
                </a:lnTo>
                <a:lnTo>
                  <a:pt x="2316010" y="1374844"/>
                </a:lnTo>
                <a:lnTo>
                  <a:pt x="2317915" y="1378337"/>
                </a:lnTo>
                <a:lnTo>
                  <a:pt x="2318550" y="1379923"/>
                </a:lnTo>
                <a:lnTo>
                  <a:pt x="2318868" y="1381512"/>
                </a:lnTo>
                <a:lnTo>
                  <a:pt x="2319185" y="1383419"/>
                </a:lnTo>
                <a:lnTo>
                  <a:pt x="2319185" y="1384688"/>
                </a:lnTo>
                <a:lnTo>
                  <a:pt x="2318868" y="1386275"/>
                </a:lnTo>
                <a:lnTo>
                  <a:pt x="2318550" y="1387863"/>
                </a:lnTo>
                <a:lnTo>
                  <a:pt x="2317599" y="1389132"/>
                </a:lnTo>
                <a:lnTo>
                  <a:pt x="2316645" y="1391038"/>
                </a:lnTo>
                <a:lnTo>
                  <a:pt x="2315059" y="1392626"/>
                </a:lnTo>
                <a:lnTo>
                  <a:pt x="2313153" y="1393896"/>
                </a:lnTo>
                <a:lnTo>
                  <a:pt x="2310931" y="1395166"/>
                </a:lnTo>
                <a:lnTo>
                  <a:pt x="2308391" y="1396754"/>
                </a:lnTo>
                <a:lnTo>
                  <a:pt x="2307122" y="1395801"/>
                </a:lnTo>
                <a:lnTo>
                  <a:pt x="2305534" y="1394531"/>
                </a:lnTo>
                <a:lnTo>
                  <a:pt x="2303629" y="1392308"/>
                </a:lnTo>
                <a:lnTo>
                  <a:pt x="2302042" y="1389132"/>
                </a:lnTo>
                <a:lnTo>
                  <a:pt x="2300454" y="1386592"/>
                </a:lnTo>
                <a:lnTo>
                  <a:pt x="2299184" y="1385640"/>
                </a:lnTo>
                <a:lnTo>
                  <a:pt x="2298233" y="1384370"/>
                </a:lnTo>
                <a:lnTo>
                  <a:pt x="2296962" y="1383736"/>
                </a:lnTo>
                <a:lnTo>
                  <a:pt x="2295374" y="1383101"/>
                </a:lnTo>
                <a:lnTo>
                  <a:pt x="2293787" y="1382465"/>
                </a:lnTo>
                <a:lnTo>
                  <a:pt x="2291564" y="1382465"/>
                </a:lnTo>
                <a:lnTo>
                  <a:pt x="2289342" y="1383101"/>
                </a:lnTo>
                <a:lnTo>
                  <a:pt x="2286802" y="1383736"/>
                </a:lnTo>
                <a:lnTo>
                  <a:pt x="2284580" y="1380241"/>
                </a:lnTo>
                <a:lnTo>
                  <a:pt x="2283310" y="1376750"/>
                </a:lnTo>
                <a:lnTo>
                  <a:pt x="2282040" y="1373256"/>
                </a:lnTo>
                <a:lnTo>
                  <a:pt x="2281405" y="1370082"/>
                </a:lnTo>
                <a:lnTo>
                  <a:pt x="2280453" y="1366589"/>
                </a:lnTo>
                <a:lnTo>
                  <a:pt x="2280136" y="1363413"/>
                </a:lnTo>
                <a:lnTo>
                  <a:pt x="2279500" y="1356745"/>
                </a:lnTo>
                <a:lnTo>
                  <a:pt x="2278865" y="1341821"/>
                </a:lnTo>
                <a:lnTo>
                  <a:pt x="2278230" y="1333247"/>
                </a:lnTo>
                <a:lnTo>
                  <a:pt x="2276643" y="1324038"/>
                </a:lnTo>
                <a:lnTo>
                  <a:pt x="2273151" y="1324356"/>
                </a:lnTo>
                <a:lnTo>
                  <a:pt x="2269976" y="1324991"/>
                </a:lnTo>
                <a:lnTo>
                  <a:pt x="2267119" y="1325626"/>
                </a:lnTo>
                <a:lnTo>
                  <a:pt x="2265214" y="1326578"/>
                </a:lnTo>
                <a:lnTo>
                  <a:pt x="2263309" y="1327531"/>
                </a:lnTo>
                <a:lnTo>
                  <a:pt x="2261721" y="1328801"/>
                </a:lnTo>
                <a:lnTo>
                  <a:pt x="2260770" y="1330071"/>
                </a:lnTo>
                <a:lnTo>
                  <a:pt x="2260134" y="1331659"/>
                </a:lnTo>
                <a:lnTo>
                  <a:pt x="2259499" y="1333247"/>
                </a:lnTo>
                <a:lnTo>
                  <a:pt x="2259182" y="1334834"/>
                </a:lnTo>
                <a:lnTo>
                  <a:pt x="2259499" y="1338645"/>
                </a:lnTo>
                <a:lnTo>
                  <a:pt x="2260134" y="1342138"/>
                </a:lnTo>
                <a:lnTo>
                  <a:pt x="2261086" y="1346266"/>
                </a:lnTo>
                <a:lnTo>
                  <a:pt x="2262039" y="1350077"/>
                </a:lnTo>
                <a:lnTo>
                  <a:pt x="2262991" y="1353887"/>
                </a:lnTo>
                <a:lnTo>
                  <a:pt x="2262991" y="1357380"/>
                </a:lnTo>
                <a:lnTo>
                  <a:pt x="2262991" y="1358968"/>
                </a:lnTo>
                <a:lnTo>
                  <a:pt x="2262039" y="1360873"/>
                </a:lnTo>
                <a:lnTo>
                  <a:pt x="2261404" y="1362143"/>
                </a:lnTo>
                <a:lnTo>
                  <a:pt x="2260134" y="1363413"/>
                </a:lnTo>
                <a:lnTo>
                  <a:pt x="2258864" y="1364684"/>
                </a:lnTo>
                <a:lnTo>
                  <a:pt x="2257277" y="1365636"/>
                </a:lnTo>
                <a:lnTo>
                  <a:pt x="2254737" y="1366589"/>
                </a:lnTo>
                <a:lnTo>
                  <a:pt x="2252197" y="1367224"/>
                </a:lnTo>
                <a:lnTo>
                  <a:pt x="2249022" y="1368177"/>
                </a:lnTo>
                <a:lnTo>
                  <a:pt x="2245212" y="1368494"/>
                </a:lnTo>
                <a:lnTo>
                  <a:pt x="2250292" y="1371034"/>
                </a:lnTo>
                <a:lnTo>
                  <a:pt x="2254419" y="1373574"/>
                </a:lnTo>
                <a:lnTo>
                  <a:pt x="2257277" y="1376432"/>
                </a:lnTo>
                <a:lnTo>
                  <a:pt x="2259182" y="1378972"/>
                </a:lnTo>
                <a:lnTo>
                  <a:pt x="2260451" y="1381512"/>
                </a:lnTo>
                <a:lnTo>
                  <a:pt x="2261086" y="1384688"/>
                </a:lnTo>
                <a:lnTo>
                  <a:pt x="2261086" y="1387227"/>
                </a:lnTo>
                <a:lnTo>
                  <a:pt x="2261086" y="1390403"/>
                </a:lnTo>
                <a:lnTo>
                  <a:pt x="2260451" y="1396754"/>
                </a:lnTo>
                <a:lnTo>
                  <a:pt x="2260134" y="1400247"/>
                </a:lnTo>
                <a:lnTo>
                  <a:pt x="2260134" y="1403423"/>
                </a:lnTo>
                <a:lnTo>
                  <a:pt x="2260770" y="1407552"/>
                </a:lnTo>
                <a:lnTo>
                  <a:pt x="2261721" y="1411362"/>
                </a:lnTo>
                <a:lnTo>
                  <a:pt x="2263944" y="1415489"/>
                </a:lnTo>
                <a:lnTo>
                  <a:pt x="2266801" y="1419932"/>
                </a:lnTo>
                <a:lnTo>
                  <a:pt x="2271881" y="1418346"/>
                </a:lnTo>
                <a:lnTo>
                  <a:pt x="2274103" y="1417711"/>
                </a:lnTo>
                <a:lnTo>
                  <a:pt x="2275690" y="1416758"/>
                </a:lnTo>
                <a:lnTo>
                  <a:pt x="2276960" y="1415806"/>
                </a:lnTo>
                <a:lnTo>
                  <a:pt x="2278230" y="1414536"/>
                </a:lnTo>
                <a:lnTo>
                  <a:pt x="2278548" y="1412949"/>
                </a:lnTo>
                <a:lnTo>
                  <a:pt x="2278230" y="1411044"/>
                </a:lnTo>
                <a:lnTo>
                  <a:pt x="2281088" y="1411044"/>
                </a:lnTo>
                <a:lnTo>
                  <a:pt x="2282676" y="1411044"/>
                </a:lnTo>
                <a:lnTo>
                  <a:pt x="2283310" y="1411680"/>
                </a:lnTo>
                <a:lnTo>
                  <a:pt x="2283627" y="1412949"/>
                </a:lnTo>
                <a:lnTo>
                  <a:pt x="2283310" y="1413901"/>
                </a:lnTo>
                <a:lnTo>
                  <a:pt x="2282676" y="1415171"/>
                </a:lnTo>
                <a:lnTo>
                  <a:pt x="2280453" y="1418346"/>
                </a:lnTo>
                <a:lnTo>
                  <a:pt x="2278230" y="1422155"/>
                </a:lnTo>
                <a:lnTo>
                  <a:pt x="2277278" y="1424059"/>
                </a:lnTo>
                <a:lnTo>
                  <a:pt x="2276960" y="1425965"/>
                </a:lnTo>
                <a:lnTo>
                  <a:pt x="2276960" y="1427871"/>
                </a:lnTo>
                <a:lnTo>
                  <a:pt x="2277913" y="1429777"/>
                </a:lnTo>
                <a:lnTo>
                  <a:pt x="2279500" y="1431364"/>
                </a:lnTo>
                <a:lnTo>
                  <a:pt x="2281723" y="1432951"/>
                </a:lnTo>
                <a:lnTo>
                  <a:pt x="2287120" y="1432951"/>
                </a:lnTo>
                <a:lnTo>
                  <a:pt x="2290613" y="1432316"/>
                </a:lnTo>
                <a:lnTo>
                  <a:pt x="2291882" y="1431998"/>
                </a:lnTo>
                <a:lnTo>
                  <a:pt x="2293153" y="1431364"/>
                </a:lnTo>
                <a:lnTo>
                  <a:pt x="2294104" y="1430728"/>
                </a:lnTo>
                <a:lnTo>
                  <a:pt x="2294422" y="1430094"/>
                </a:lnTo>
                <a:lnTo>
                  <a:pt x="2295693" y="1430728"/>
                </a:lnTo>
                <a:lnTo>
                  <a:pt x="2296327" y="1431681"/>
                </a:lnTo>
                <a:lnTo>
                  <a:pt x="2296327" y="1432634"/>
                </a:lnTo>
                <a:lnTo>
                  <a:pt x="2295693" y="1433904"/>
                </a:lnTo>
                <a:lnTo>
                  <a:pt x="2294739" y="1435809"/>
                </a:lnTo>
                <a:lnTo>
                  <a:pt x="2293469" y="1437079"/>
                </a:lnTo>
                <a:lnTo>
                  <a:pt x="2290295" y="1440573"/>
                </a:lnTo>
                <a:lnTo>
                  <a:pt x="2286485" y="1444383"/>
                </a:lnTo>
                <a:lnTo>
                  <a:pt x="2282993" y="1447876"/>
                </a:lnTo>
                <a:lnTo>
                  <a:pt x="2281405" y="1450099"/>
                </a:lnTo>
                <a:lnTo>
                  <a:pt x="2280453" y="1451686"/>
                </a:lnTo>
                <a:lnTo>
                  <a:pt x="2279500" y="1453274"/>
                </a:lnTo>
                <a:lnTo>
                  <a:pt x="2279183" y="1454862"/>
                </a:lnTo>
                <a:lnTo>
                  <a:pt x="2282040" y="1456767"/>
                </a:lnTo>
                <a:lnTo>
                  <a:pt x="2285532" y="1457719"/>
                </a:lnTo>
                <a:lnTo>
                  <a:pt x="2288390" y="1458353"/>
                </a:lnTo>
                <a:lnTo>
                  <a:pt x="2290929" y="1458989"/>
                </a:lnTo>
                <a:lnTo>
                  <a:pt x="2296327" y="1459306"/>
                </a:lnTo>
                <a:lnTo>
                  <a:pt x="2300454" y="1459624"/>
                </a:lnTo>
                <a:lnTo>
                  <a:pt x="2302042" y="1459941"/>
                </a:lnTo>
                <a:lnTo>
                  <a:pt x="2303311" y="1460258"/>
                </a:lnTo>
                <a:lnTo>
                  <a:pt x="2303946" y="1460893"/>
                </a:lnTo>
                <a:lnTo>
                  <a:pt x="2304582" y="1461847"/>
                </a:lnTo>
                <a:lnTo>
                  <a:pt x="2304264" y="1463117"/>
                </a:lnTo>
                <a:lnTo>
                  <a:pt x="2303946" y="1465340"/>
                </a:lnTo>
                <a:lnTo>
                  <a:pt x="2302994" y="1467880"/>
                </a:lnTo>
                <a:lnTo>
                  <a:pt x="2301406" y="1470738"/>
                </a:lnTo>
                <a:lnTo>
                  <a:pt x="2307438" y="1467563"/>
                </a:lnTo>
                <a:lnTo>
                  <a:pt x="2311883" y="1464387"/>
                </a:lnTo>
                <a:lnTo>
                  <a:pt x="2313788" y="1462482"/>
                </a:lnTo>
                <a:lnTo>
                  <a:pt x="2315693" y="1460893"/>
                </a:lnTo>
                <a:lnTo>
                  <a:pt x="2317280" y="1458989"/>
                </a:lnTo>
                <a:lnTo>
                  <a:pt x="2318550" y="1457402"/>
                </a:lnTo>
                <a:lnTo>
                  <a:pt x="2319503" y="1455180"/>
                </a:lnTo>
                <a:lnTo>
                  <a:pt x="2320139" y="1453274"/>
                </a:lnTo>
                <a:lnTo>
                  <a:pt x="2320773" y="1451369"/>
                </a:lnTo>
                <a:lnTo>
                  <a:pt x="2321090" y="1449781"/>
                </a:lnTo>
                <a:lnTo>
                  <a:pt x="2321090" y="1445653"/>
                </a:lnTo>
                <a:lnTo>
                  <a:pt x="2320773" y="1441525"/>
                </a:lnTo>
                <a:lnTo>
                  <a:pt x="2319820" y="1437397"/>
                </a:lnTo>
                <a:lnTo>
                  <a:pt x="2318233" y="1433269"/>
                </a:lnTo>
                <a:lnTo>
                  <a:pt x="2316328" y="1429141"/>
                </a:lnTo>
                <a:lnTo>
                  <a:pt x="2313788" y="1424695"/>
                </a:lnTo>
                <a:lnTo>
                  <a:pt x="2309026" y="1416441"/>
                </a:lnTo>
                <a:lnTo>
                  <a:pt x="2303629" y="1407869"/>
                </a:lnTo>
                <a:lnTo>
                  <a:pt x="2307438" y="1408187"/>
                </a:lnTo>
                <a:lnTo>
                  <a:pt x="2310296" y="1407869"/>
                </a:lnTo>
                <a:lnTo>
                  <a:pt x="2312201" y="1407552"/>
                </a:lnTo>
                <a:lnTo>
                  <a:pt x="2314423" y="1407234"/>
                </a:lnTo>
                <a:lnTo>
                  <a:pt x="2315375" y="1406598"/>
                </a:lnTo>
                <a:lnTo>
                  <a:pt x="2316328" y="1405646"/>
                </a:lnTo>
                <a:lnTo>
                  <a:pt x="2316645" y="1404375"/>
                </a:lnTo>
                <a:lnTo>
                  <a:pt x="2316963" y="1403423"/>
                </a:lnTo>
                <a:lnTo>
                  <a:pt x="2316963" y="1401518"/>
                </a:lnTo>
                <a:lnTo>
                  <a:pt x="2317599" y="1399613"/>
                </a:lnTo>
                <a:lnTo>
                  <a:pt x="2317915" y="1398659"/>
                </a:lnTo>
                <a:lnTo>
                  <a:pt x="2318550" y="1397707"/>
                </a:lnTo>
                <a:lnTo>
                  <a:pt x="2319820" y="1396754"/>
                </a:lnTo>
                <a:lnTo>
                  <a:pt x="2321725" y="1396119"/>
                </a:lnTo>
                <a:lnTo>
                  <a:pt x="2324900" y="1398659"/>
                </a:lnTo>
                <a:lnTo>
                  <a:pt x="2327122" y="1400565"/>
                </a:lnTo>
                <a:lnTo>
                  <a:pt x="2328392" y="1402153"/>
                </a:lnTo>
                <a:lnTo>
                  <a:pt x="2329028" y="1403739"/>
                </a:lnTo>
                <a:lnTo>
                  <a:pt x="2328392" y="1405963"/>
                </a:lnTo>
                <a:lnTo>
                  <a:pt x="2327757" y="1407552"/>
                </a:lnTo>
                <a:lnTo>
                  <a:pt x="2326805" y="1408822"/>
                </a:lnTo>
                <a:lnTo>
                  <a:pt x="2325535" y="1410410"/>
                </a:lnTo>
                <a:lnTo>
                  <a:pt x="2322995" y="1413901"/>
                </a:lnTo>
                <a:lnTo>
                  <a:pt x="2322042" y="1415806"/>
                </a:lnTo>
                <a:lnTo>
                  <a:pt x="2321090" y="1417393"/>
                </a:lnTo>
                <a:lnTo>
                  <a:pt x="2321090" y="1419298"/>
                </a:lnTo>
                <a:lnTo>
                  <a:pt x="2322360" y="1421837"/>
                </a:lnTo>
                <a:lnTo>
                  <a:pt x="2323630" y="1423742"/>
                </a:lnTo>
                <a:lnTo>
                  <a:pt x="2326488" y="1426283"/>
                </a:lnTo>
                <a:lnTo>
                  <a:pt x="2329344" y="1424695"/>
                </a:lnTo>
                <a:lnTo>
                  <a:pt x="2331884" y="1423107"/>
                </a:lnTo>
                <a:lnTo>
                  <a:pt x="2334107" y="1421520"/>
                </a:lnTo>
                <a:lnTo>
                  <a:pt x="2336329" y="1419932"/>
                </a:lnTo>
                <a:lnTo>
                  <a:pt x="2339821" y="1415806"/>
                </a:lnTo>
                <a:lnTo>
                  <a:pt x="2341726" y="1414219"/>
                </a:lnTo>
                <a:lnTo>
                  <a:pt x="2344266" y="1412632"/>
                </a:lnTo>
                <a:lnTo>
                  <a:pt x="2346806" y="1410726"/>
                </a:lnTo>
                <a:lnTo>
                  <a:pt x="2349663" y="1409140"/>
                </a:lnTo>
                <a:lnTo>
                  <a:pt x="2353155" y="1407869"/>
                </a:lnTo>
                <a:lnTo>
                  <a:pt x="2356965" y="1406917"/>
                </a:lnTo>
                <a:lnTo>
                  <a:pt x="2362045" y="1406281"/>
                </a:lnTo>
                <a:lnTo>
                  <a:pt x="2367760" y="1405646"/>
                </a:lnTo>
                <a:lnTo>
                  <a:pt x="2374109" y="1405646"/>
                </a:lnTo>
                <a:lnTo>
                  <a:pt x="2381729" y="1405646"/>
                </a:lnTo>
                <a:lnTo>
                  <a:pt x="2373157" y="1407869"/>
                </a:lnTo>
                <a:lnTo>
                  <a:pt x="2364267" y="1410726"/>
                </a:lnTo>
                <a:lnTo>
                  <a:pt x="2355378" y="1414536"/>
                </a:lnTo>
                <a:lnTo>
                  <a:pt x="2346806" y="1418662"/>
                </a:lnTo>
                <a:lnTo>
                  <a:pt x="2342996" y="1421202"/>
                </a:lnTo>
                <a:lnTo>
                  <a:pt x="2339505" y="1423425"/>
                </a:lnTo>
                <a:lnTo>
                  <a:pt x="2336646" y="1425647"/>
                </a:lnTo>
                <a:lnTo>
                  <a:pt x="2333472" y="1428188"/>
                </a:lnTo>
                <a:lnTo>
                  <a:pt x="2331568" y="1430411"/>
                </a:lnTo>
                <a:lnTo>
                  <a:pt x="2329979" y="1432634"/>
                </a:lnTo>
                <a:lnTo>
                  <a:pt x="2328392" y="1435174"/>
                </a:lnTo>
                <a:lnTo>
                  <a:pt x="2328075" y="1437397"/>
                </a:lnTo>
                <a:lnTo>
                  <a:pt x="2329662" y="1438032"/>
                </a:lnTo>
                <a:lnTo>
                  <a:pt x="2331249" y="1438667"/>
                </a:lnTo>
                <a:lnTo>
                  <a:pt x="2335694" y="1439302"/>
                </a:lnTo>
                <a:lnTo>
                  <a:pt x="2337916" y="1439937"/>
                </a:lnTo>
                <a:lnTo>
                  <a:pt x="2339821" y="1440255"/>
                </a:lnTo>
                <a:lnTo>
                  <a:pt x="2341409" y="1441208"/>
                </a:lnTo>
                <a:lnTo>
                  <a:pt x="2341726" y="1441525"/>
                </a:lnTo>
                <a:lnTo>
                  <a:pt x="2341838" y="1441863"/>
                </a:lnTo>
                <a:lnTo>
                  <a:pt x="2346132" y="1440165"/>
                </a:lnTo>
                <a:lnTo>
                  <a:pt x="2349070" y="1438960"/>
                </a:lnTo>
                <a:lnTo>
                  <a:pt x="2350049" y="1438057"/>
                </a:lnTo>
                <a:lnTo>
                  <a:pt x="2350376" y="1437455"/>
                </a:lnTo>
                <a:lnTo>
                  <a:pt x="2351029" y="1436853"/>
                </a:lnTo>
                <a:lnTo>
                  <a:pt x="2351355" y="1436250"/>
                </a:lnTo>
                <a:lnTo>
                  <a:pt x="2350376" y="1434745"/>
                </a:lnTo>
                <a:lnTo>
                  <a:pt x="2349070" y="1432938"/>
                </a:lnTo>
                <a:lnTo>
                  <a:pt x="2346132" y="1428723"/>
                </a:lnTo>
                <a:lnTo>
                  <a:pt x="2348091" y="1429626"/>
                </a:lnTo>
                <a:lnTo>
                  <a:pt x="2350376" y="1430529"/>
                </a:lnTo>
                <a:lnTo>
                  <a:pt x="2355924" y="1432035"/>
                </a:lnTo>
                <a:lnTo>
                  <a:pt x="2361473" y="1433239"/>
                </a:lnTo>
                <a:lnTo>
                  <a:pt x="2367022" y="1435046"/>
                </a:lnTo>
                <a:lnTo>
                  <a:pt x="2369307" y="1435648"/>
                </a:lnTo>
                <a:lnTo>
                  <a:pt x="2371265" y="1436551"/>
                </a:lnTo>
                <a:lnTo>
                  <a:pt x="2373550" y="1437756"/>
                </a:lnTo>
                <a:lnTo>
                  <a:pt x="2374856" y="1438960"/>
                </a:lnTo>
                <a:lnTo>
                  <a:pt x="2375836" y="1440165"/>
                </a:lnTo>
                <a:lnTo>
                  <a:pt x="2376488" y="1442272"/>
                </a:lnTo>
                <a:lnTo>
                  <a:pt x="2376488" y="1444079"/>
                </a:lnTo>
                <a:lnTo>
                  <a:pt x="2375836" y="1446186"/>
                </a:lnTo>
                <a:lnTo>
                  <a:pt x="2366370" y="1445584"/>
                </a:lnTo>
                <a:lnTo>
                  <a:pt x="2356577" y="1444982"/>
                </a:lnTo>
                <a:lnTo>
                  <a:pt x="2352008" y="1444380"/>
                </a:lnTo>
                <a:lnTo>
                  <a:pt x="2347764" y="1444079"/>
                </a:lnTo>
                <a:lnTo>
                  <a:pt x="2344500" y="1443176"/>
                </a:lnTo>
                <a:lnTo>
                  <a:pt x="2341924" y="1442119"/>
                </a:lnTo>
                <a:lnTo>
                  <a:pt x="2342045" y="1442478"/>
                </a:lnTo>
                <a:lnTo>
                  <a:pt x="2342361" y="1445970"/>
                </a:lnTo>
                <a:lnTo>
                  <a:pt x="2342045" y="1449463"/>
                </a:lnTo>
                <a:lnTo>
                  <a:pt x="2341726" y="1452322"/>
                </a:lnTo>
                <a:lnTo>
                  <a:pt x="2341091" y="1455497"/>
                </a:lnTo>
                <a:lnTo>
                  <a:pt x="2340139" y="1458671"/>
                </a:lnTo>
                <a:lnTo>
                  <a:pt x="2338869" y="1461211"/>
                </a:lnTo>
                <a:lnTo>
                  <a:pt x="2336646" y="1466928"/>
                </a:lnTo>
                <a:lnTo>
                  <a:pt x="2334425" y="1472008"/>
                </a:lnTo>
                <a:lnTo>
                  <a:pt x="2333472" y="1474549"/>
                </a:lnTo>
                <a:lnTo>
                  <a:pt x="2333154" y="1476771"/>
                </a:lnTo>
                <a:lnTo>
                  <a:pt x="2333154" y="1479311"/>
                </a:lnTo>
                <a:lnTo>
                  <a:pt x="2333789" y="1481534"/>
                </a:lnTo>
                <a:lnTo>
                  <a:pt x="2334742" y="1483757"/>
                </a:lnTo>
                <a:lnTo>
                  <a:pt x="2336646" y="1486296"/>
                </a:lnTo>
                <a:lnTo>
                  <a:pt x="2339821" y="1485026"/>
                </a:lnTo>
                <a:lnTo>
                  <a:pt x="2342679" y="1483440"/>
                </a:lnTo>
                <a:lnTo>
                  <a:pt x="2344901" y="1481851"/>
                </a:lnTo>
                <a:lnTo>
                  <a:pt x="2346488" y="1479946"/>
                </a:lnTo>
                <a:lnTo>
                  <a:pt x="2349346" y="1475818"/>
                </a:lnTo>
                <a:lnTo>
                  <a:pt x="2351251" y="1473914"/>
                </a:lnTo>
                <a:lnTo>
                  <a:pt x="2353474" y="1472326"/>
                </a:lnTo>
                <a:lnTo>
                  <a:pt x="2354425" y="1473279"/>
                </a:lnTo>
                <a:lnTo>
                  <a:pt x="2355060" y="1474549"/>
                </a:lnTo>
                <a:lnTo>
                  <a:pt x="2355378" y="1476135"/>
                </a:lnTo>
                <a:lnTo>
                  <a:pt x="2355695" y="1477406"/>
                </a:lnTo>
                <a:lnTo>
                  <a:pt x="2355378" y="1480581"/>
                </a:lnTo>
                <a:lnTo>
                  <a:pt x="2354425" y="1483440"/>
                </a:lnTo>
                <a:lnTo>
                  <a:pt x="2352838" y="1486932"/>
                </a:lnTo>
                <a:lnTo>
                  <a:pt x="2351251" y="1490425"/>
                </a:lnTo>
                <a:lnTo>
                  <a:pt x="2346806" y="1497410"/>
                </a:lnTo>
                <a:lnTo>
                  <a:pt x="2344901" y="1501220"/>
                </a:lnTo>
                <a:lnTo>
                  <a:pt x="2342996" y="1505031"/>
                </a:lnTo>
                <a:lnTo>
                  <a:pt x="2342045" y="1508841"/>
                </a:lnTo>
                <a:lnTo>
                  <a:pt x="2341726" y="1512334"/>
                </a:lnTo>
                <a:lnTo>
                  <a:pt x="2341726" y="1514239"/>
                </a:lnTo>
                <a:lnTo>
                  <a:pt x="2342045" y="1516144"/>
                </a:lnTo>
                <a:lnTo>
                  <a:pt x="2342361" y="1518050"/>
                </a:lnTo>
                <a:lnTo>
                  <a:pt x="2343314" y="1519955"/>
                </a:lnTo>
                <a:lnTo>
                  <a:pt x="2344583" y="1521542"/>
                </a:lnTo>
                <a:lnTo>
                  <a:pt x="2345854" y="1523448"/>
                </a:lnTo>
                <a:lnTo>
                  <a:pt x="2347441" y="1525353"/>
                </a:lnTo>
                <a:lnTo>
                  <a:pt x="2349346" y="1526941"/>
                </a:lnTo>
                <a:lnTo>
                  <a:pt x="2353155" y="1526941"/>
                </a:lnTo>
                <a:lnTo>
                  <a:pt x="2356013" y="1526306"/>
                </a:lnTo>
                <a:lnTo>
                  <a:pt x="2358553" y="1525988"/>
                </a:lnTo>
                <a:lnTo>
                  <a:pt x="2360140" y="1525035"/>
                </a:lnTo>
                <a:lnTo>
                  <a:pt x="2361411" y="1524400"/>
                </a:lnTo>
                <a:lnTo>
                  <a:pt x="2362680" y="1523448"/>
                </a:lnTo>
                <a:lnTo>
                  <a:pt x="2364267" y="1520907"/>
                </a:lnTo>
                <a:lnTo>
                  <a:pt x="2365220" y="1518367"/>
                </a:lnTo>
                <a:lnTo>
                  <a:pt x="2367124" y="1516144"/>
                </a:lnTo>
                <a:lnTo>
                  <a:pt x="2368077" y="1514874"/>
                </a:lnTo>
                <a:lnTo>
                  <a:pt x="2369347" y="1513922"/>
                </a:lnTo>
                <a:lnTo>
                  <a:pt x="2370934" y="1513287"/>
                </a:lnTo>
                <a:lnTo>
                  <a:pt x="2373474" y="1512652"/>
                </a:lnTo>
                <a:lnTo>
                  <a:pt x="2371887" y="1513604"/>
                </a:lnTo>
                <a:lnTo>
                  <a:pt x="2370934" y="1514874"/>
                </a:lnTo>
                <a:lnTo>
                  <a:pt x="2370300" y="1516462"/>
                </a:lnTo>
                <a:lnTo>
                  <a:pt x="2369982" y="1518050"/>
                </a:lnTo>
                <a:lnTo>
                  <a:pt x="2369982" y="1519320"/>
                </a:lnTo>
                <a:lnTo>
                  <a:pt x="2369982" y="1520590"/>
                </a:lnTo>
                <a:lnTo>
                  <a:pt x="2370617" y="1524083"/>
                </a:lnTo>
                <a:lnTo>
                  <a:pt x="2371887" y="1526941"/>
                </a:lnTo>
                <a:lnTo>
                  <a:pt x="2374109" y="1530433"/>
                </a:lnTo>
                <a:lnTo>
                  <a:pt x="2376014" y="1533609"/>
                </a:lnTo>
                <a:lnTo>
                  <a:pt x="2378554" y="1536784"/>
                </a:lnTo>
                <a:lnTo>
                  <a:pt x="2383317" y="1543135"/>
                </a:lnTo>
                <a:lnTo>
                  <a:pt x="2385538" y="1546310"/>
                </a:lnTo>
                <a:lnTo>
                  <a:pt x="2387126" y="1549168"/>
                </a:lnTo>
                <a:lnTo>
                  <a:pt x="2388713" y="1551708"/>
                </a:lnTo>
                <a:lnTo>
                  <a:pt x="2389031" y="1554566"/>
                </a:lnTo>
                <a:lnTo>
                  <a:pt x="2389031" y="1555836"/>
                </a:lnTo>
                <a:lnTo>
                  <a:pt x="2388713" y="1556789"/>
                </a:lnTo>
                <a:lnTo>
                  <a:pt x="2388397" y="1557742"/>
                </a:lnTo>
                <a:lnTo>
                  <a:pt x="2387761" y="1558694"/>
                </a:lnTo>
                <a:lnTo>
                  <a:pt x="2389031" y="1559964"/>
                </a:lnTo>
                <a:lnTo>
                  <a:pt x="2390300" y="1560917"/>
                </a:lnTo>
                <a:lnTo>
                  <a:pt x="2391888" y="1561234"/>
                </a:lnTo>
                <a:lnTo>
                  <a:pt x="2393158" y="1561552"/>
                </a:lnTo>
                <a:lnTo>
                  <a:pt x="2396650" y="1561234"/>
                </a:lnTo>
                <a:lnTo>
                  <a:pt x="2399826" y="1560282"/>
                </a:lnTo>
                <a:lnTo>
                  <a:pt x="2403317" y="1559012"/>
                </a:lnTo>
                <a:lnTo>
                  <a:pt x="2406492" y="1558694"/>
                </a:lnTo>
                <a:lnTo>
                  <a:pt x="2408397" y="1558694"/>
                </a:lnTo>
                <a:lnTo>
                  <a:pt x="2410303" y="1559012"/>
                </a:lnTo>
                <a:lnTo>
                  <a:pt x="2411889" y="1559964"/>
                </a:lnTo>
                <a:lnTo>
                  <a:pt x="2413794" y="1560917"/>
                </a:lnTo>
                <a:lnTo>
                  <a:pt x="2412206" y="1561552"/>
                </a:lnTo>
                <a:lnTo>
                  <a:pt x="2410937" y="1562505"/>
                </a:lnTo>
                <a:lnTo>
                  <a:pt x="2410303" y="1563775"/>
                </a:lnTo>
                <a:lnTo>
                  <a:pt x="2409667" y="1564727"/>
                </a:lnTo>
                <a:lnTo>
                  <a:pt x="2408714" y="1565997"/>
                </a:lnTo>
                <a:lnTo>
                  <a:pt x="2408397" y="1567585"/>
                </a:lnTo>
                <a:lnTo>
                  <a:pt x="2408397" y="1570443"/>
                </a:lnTo>
                <a:lnTo>
                  <a:pt x="2409032" y="1573301"/>
                </a:lnTo>
                <a:lnTo>
                  <a:pt x="2409984" y="1576793"/>
                </a:lnTo>
                <a:lnTo>
                  <a:pt x="2410619" y="1579651"/>
                </a:lnTo>
                <a:lnTo>
                  <a:pt x="2410937" y="1582827"/>
                </a:lnTo>
                <a:lnTo>
                  <a:pt x="2406174" y="1583779"/>
                </a:lnTo>
                <a:lnTo>
                  <a:pt x="2401412" y="1584414"/>
                </a:lnTo>
                <a:lnTo>
                  <a:pt x="2396650" y="1584732"/>
                </a:lnTo>
                <a:lnTo>
                  <a:pt x="2391570" y="1584732"/>
                </a:lnTo>
                <a:lnTo>
                  <a:pt x="2386491" y="1584414"/>
                </a:lnTo>
                <a:lnTo>
                  <a:pt x="2382046" y="1583779"/>
                </a:lnTo>
                <a:lnTo>
                  <a:pt x="2377284" y="1583144"/>
                </a:lnTo>
                <a:lnTo>
                  <a:pt x="2373157" y="1581557"/>
                </a:lnTo>
                <a:lnTo>
                  <a:pt x="2369347" y="1580604"/>
                </a:lnTo>
                <a:lnTo>
                  <a:pt x="2366172" y="1579016"/>
                </a:lnTo>
                <a:lnTo>
                  <a:pt x="2363632" y="1577429"/>
                </a:lnTo>
                <a:lnTo>
                  <a:pt x="2361727" y="1575841"/>
                </a:lnTo>
                <a:lnTo>
                  <a:pt x="2360457" y="1573618"/>
                </a:lnTo>
                <a:lnTo>
                  <a:pt x="2360457" y="1572666"/>
                </a:lnTo>
                <a:lnTo>
                  <a:pt x="2360457" y="1571713"/>
                </a:lnTo>
                <a:lnTo>
                  <a:pt x="2360457" y="1570760"/>
                </a:lnTo>
                <a:lnTo>
                  <a:pt x="2361092" y="1569808"/>
                </a:lnTo>
                <a:lnTo>
                  <a:pt x="2361727" y="1568855"/>
                </a:lnTo>
                <a:lnTo>
                  <a:pt x="2362680" y="1567903"/>
                </a:lnTo>
                <a:lnTo>
                  <a:pt x="2355695" y="1568220"/>
                </a:lnTo>
                <a:lnTo>
                  <a:pt x="2349981" y="1568855"/>
                </a:lnTo>
                <a:lnTo>
                  <a:pt x="2345854" y="1569490"/>
                </a:lnTo>
                <a:lnTo>
                  <a:pt x="2342679" y="1570443"/>
                </a:lnTo>
                <a:lnTo>
                  <a:pt x="2340456" y="1571395"/>
                </a:lnTo>
                <a:lnTo>
                  <a:pt x="2339505" y="1572666"/>
                </a:lnTo>
                <a:lnTo>
                  <a:pt x="2339186" y="1573936"/>
                </a:lnTo>
                <a:lnTo>
                  <a:pt x="2339186" y="1575523"/>
                </a:lnTo>
                <a:lnTo>
                  <a:pt x="2339821" y="1577111"/>
                </a:lnTo>
                <a:lnTo>
                  <a:pt x="2341091" y="1578699"/>
                </a:lnTo>
                <a:lnTo>
                  <a:pt x="2343948" y="1582192"/>
                </a:lnTo>
                <a:lnTo>
                  <a:pt x="2344901" y="1584097"/>
                </a:lnTo>
                <a:lnTo>
                  <a:pt x="2346171" y="1586002"/>
                </a:lnTo>
                <a:lnTo>
                  <a:pt x="2346806" y="1587907"/>
                </a:lnTo>
                <a:lnTo>
                  <a:pt x="2347123" y="1590130"/>
                </a:lnTo>
                <a:lnTo>
                  <a:pt x="2373157" y="1589495"/>
                </a:lnTo>
                <a:lnTo>
                  <a:pt x="2370617" y="1591082"/>
                </a:lnTo>
                <a:lnTo>
                  <a:pt x="2369982" y="1591718"/>
                </a:lnTo>
                <a:lnTo>
                  <a:pt x="2369664" y="1592670"/>
                </a:lnTo>
                <a:lnTo>
                  <a:pt x="2369347" y="1593305"/>
                </a:lnTo>
                <a:lnTo>
                  <a:pt x="2369347" y="1594258"/>
                </a:lnTo>
                <a:lnTo>
                  <a:pt x="2369664" y="1595528"/>
                </a:lnTo>
                <a:lnTo>
                  <a:pt x="2370934" y="1597433"/>
                </a:lnTo>
                <a:lnTo>
                  <a:pt x="2372204" y="1599021"/>
                </a:lnTo>
                <a:lnTo>
                  <a:pt x="2376331" y="1601879"/>
                </a:lnTo>
                <a:lnTo>
                  <a:pt x="2379824" y="1605372"/>
                </a:lnTo>
                <a:lnTo>
                  <a:pt x="2381411" y="1606959"/>
                </a:lnTo>
                <a:lnTo>
                  <a:pt x="2382363" y="1608547"/>
                </a:lnTo>
                <a:lnTo>
                  <a:pt x="2382363" y="1610452"/>
                </a:lnTo>
                <a:lnTo>
                  <a:pt x="2382363" y="1611722"/>
                </a:lnTo>
                <a:lnTo>
                  <a:pt x="2381729" y="1612675"/>
                </a:lnTo>
                <a:lnTo>
                  <a:pt x="2380459" y="1614580"/>
                </a:lnTo>
                <a:lnTo>
                  <a:pt x="2377284" y="1616485"/>
                </a:lnTo>
                <a:lnTo>
                  <a:pt x="2375061" y="1616485"/>
                </a:lnTo>
                <a:lnTo>
                  <a:pt x="2373474" y="1616168"/>
                </a:lnTo>
                <a:lnTo>
                  <a:pt x="2371569" y="1615850"/>
                </a:lnTo>
                <a:lnTo>
                  <a:pt x="2370617" y="1615215"/>
                </a:lnTo>
                <a:lnTo>
                  <a:pt x="2369982" y="1614580"/>
                </a:lnTo>
                <a:lnTo>
                  <a:pt x="2369664" y="1613628"/>
                </a:lnTo>
                <a:lnTo>
                  <a:pt x="2369347" y="1611722"/>
                </a:lnTo>
                <a:lnTo>
                  <a:pt x="2369982" y="1606959"/>
                </a:lnTo>
                <a:lnTo>
                  <a:pt x="2369664" y="1605054"/>
                </a:lnTo>
                <a:lnTo>
                  <a:pt x="2369347" y="1603784"/>
                </a:lnTo>
                <a:lnTo>
                  <a:pt x="2368712" y="1603149"/>
                </a:lnTo>
                <a:lnTo>
                  <a:pt x="2364585" y="1603784"/>
                </a:lnTo>
                <a:lnTo>
                  <a:pt x="2361411" y="1604737"/>
                </a:lnTo>
                <a:lnTo>
                  <a:pt x="2358871" y="1606007"/>
                </a:lnTo>
                <a:lnTo>
                  <a:pt x="2356648" y="1607277"/>
                </a:lnTo>
                <a:lnTo>
                  <a:pt x="2355378" y="1608547"/>
                </a:lnTo>
                <a:lnTo>
                  <a:pt x="2354743" y="1610135"/>
                </a:lnTo>
                <a:lnTo>
                  <a:pt x="2354425" y="1612040"/>
                </a:lnTo>
                <a:lnTo>
                  <a:pt x="2354425" y="1613945"/>
                </a:lnTo>
                <a:lnTo>
                  <a:pt x="2354743" y="1615850"/>
                </a:lnTo>
                <a:lnTo>
                  <a:pt x="2355378" y="1617755"/>
                </a:lnTo>
                <a:lnTo>
                  <a:pt x="2356965" y="1622201"/>
                </a:lnTo>
                <a:lnTo>
                  <a:pt x="2358871" y="1626646"/>
                </a:lnTo>
                <a:lnTo>
                  <a:pt x="2360457" y="1630774"/>
                </a:lnTo>
                <a:lnTo>
                  <a:pt x="2359822" y="1631410"/>
                </a:lnTo>
                <a:lnTo>
                  <a:pt x="2359187" y="1631727"/>
                </a:lnTo>
                <a:lnTo>
                  <a:pt x="2356965" y="1632680"/>
                </a:lnTo>
                <a:lnTo>
                  <a:pt x="2354108" y="1632997"/>
                </a:lnTo>
                <a:lnTo>
                  <a:pt x="2350298" y="1633315"/>
                </a:lnTo>
                <a:lnTo>
                  <a:pt x="2342361" y="1633950"/>
                </a:lnTo>
                <a:lnTo>
                  <a:pt x="2334742" y="1634267"/>
                </a:lnTo>
                <a:lnTo>
                  <a:pt x="2333472" y="1635537"/>
                </a:lnTo>
                <a:lnTo>
                  <a:pt x="2333154" y="1636490"/>
                </a:lnTo>
                <a:lnTo>
                  <a:pt x="2333472" y="1637443"/>
                </a:lnTo>
                <a:lnTo>
                  <a:pt x="2334107" y="1638395"/>
                </a:lnTo>
                <a:lnTo>
                  <a:pt x="2335059" y="1639348"/>
                </a:lnTo>
                <a:lnTo>
                  <a:pt x="2336329" y="1639983"/>
                </a:lnTo>
                <a:lnTo>
                  <a:pt x="2338869" y="1641888"/>
                </a:lnTo>
                <a:lnTo>
                  <a:pt x="2341091" y="1642841"/>
                </a:lnTo>
                <a:lnTo>
                  <a:pt x="2341726" y="1643476"/>
                </a:lnTo>
                <a:lnTo>
                  <a:pt x="2342045" y="1643793"/>
                </a:lnTo>
                <a:lnTo>
                  <a:pt x="2341726" y="1644111"/>
                </a:lnTo>
                <a:lnTo>
                  <a:pt x="2340774" y="1644429"/>
                </a:lnTo>
                <a:lnTo>
                  <a:pt x="2336646" y="1645063"/>
                </a:lnTo>
                <a:lnTo>
                  <a:pt x="2337281" y="1646016"/>
                </a:lnTo>
                <a:lnTo>
                  <a:pt x="2337916" y="1646651"/>
                </a:lnTo>
                <a:lnTo>
                  <a:pt x="2338551" y="1647286"/>
                </a:lnTo>
                <a:lnTo>
                  <a:pt x="2339505" y="1647286"/>
                </a:lnTo>
                <a:lnTo>
                  <a:pt x="2341726" y="1646969"/>
                </a:lnTo>
                <a:lnTo>
                  <a:pt x="2344901" y="1646016"/>
                </a:lnTo>
                <a:lnTo>
                  <a:pt x="2348076" y="1645063"/>
                </a:lnTo>
                <a:lnTo>
                  <a:pt x="2352520" y="1644111"/>
                </a:lnTo>
                <a:lnTo>
                  <a:pt x="2354425" y="1643793"/>
                </a:lnTo>
                <a:lnTo>
                  <a:pt x="2356965" y="1643793"/>
                </a:lnTo>
                <a:lnTo>
                  <a:pt x="2359822" y="1643793"/>
                </a:lnTo>
                <a:lnTo>
                  <a:pt x="2362362" y="1644429"/>
                </a:lnTo>
                <a:lnTo>
                  <a:pt x="2360775" y="1648556"/>
                </a:lnTo>
                <a:lnTo>
                  <a:pt x="2359187" y="1652684"/>
                </a:lnTo>
                <a:lnTo>
                  <a:pt x="2356965" y="1656812"/>
                </a:lnTo>
                <a:lnTo>
                  <a:pt x="2355060" y="1660940"/>
                </a:lnTo>
                <a:lnTo>
                  <a:pt x="2353790" y="1665386"/>
                </a:lnTo>
                <a:lnTo>
                  <a:pt x="2353474" y="1667291"/>
                </a:lnTo>
                <a:lnTo>
                  <a:pt x="2353474" y="1669513"/>
                </a:lnTo>
                <a:lnTo>
                  <a:pt x="2353474" y="1672372"/>
                </a:lnTo>
                <a:lnTo>
                  <a:pt x="2353790" y="1674594"/>
                </a:lnTo>
                <a:lnTo>
                  <a:pt x="2354425" y="1677135"/>
                </a:lnTo>
                <a:lnTo>
                  <a:pt x="2355378" y="1680310"/>
                </a:lnTo>
                <a:lnTo>
                  <a:pt x="2349663" y="1680627"/>
                </a:lnTo>
                <a:lnTo>
                  <a:pt x="2345536" y="1681262"/>
                </a:lnTo>
                <a:lnTo>
                  <a:pt x="2338869" y="1682215"/>
                </a:lnTo>
                <a:lnTo>
                  <a:pt x="2336329" y="1682215"/>
                </a:lnTo>
                <a:lnTo>
                  <a:pt x="2333789" y="1681897"/>
                </a:lnTo>
                <a:lnTo>
                  <a:pt x="2331568" y="1680627"/>
                </a:lnTo>
                <a:lnTo>
                  <a:pt x="2329028" y="1678405"/>
                </a:lnTo>
                <a:lnTo>
                  <a:pt x="2325852" y="1679357"/>
                </a:lnTo>
                <a:lnTo>
                  <a:pt x="2323948" y="1680627"/>
                </a:lnTo>
                <a:lnTo>
                  <a:pt x="2322360" y="1682215"/>
                </a:lnTo>
                <a:lnTo>
                  <a:pt x="2321090" y="1684120"/>
                </a:lnTo>
                <a:lnTo>
                  <a:pt x="2320455" y="1686343"/>
                </a:lnTo>
                <a:lnTo>
                  <a:pt x="2319820" y="1688248"/>
                </a:lnTo>
                <a:lnTo>
                  <a:pt x="2319185" y="1690153"/>
                </a:lnTo>
                <a:lnTo>
                  <a:pt x="2318233" y="1692059"/>
                </a:lnTo>
                <a:lnTo>
                  <a:pt x="2324900" y="1689836"/>
                </a:lnTo>
                <a:lnTo>
                  <a:pt x="2329979" y="1688248"/>
                </a:lnTo>
                <a:lnTo>
                  <a:pt x="2333789" y="1687613"/>
                </a:lnTo>
                <a:lnTo>
                  <a:pt x="2336646" y="1687613"/>
                </a:lnTo>
                <a:lnTo>
                  <a:pt x="2338234" y="1687931"/>
                </a:lnTo>
                <a:lnTo>
                  <a:pt x="2338869" y="1688566"/>
                </a:lnTo>
                <a:lnTo>
                  <a:pt x="2339505" y="1688883"/>
                </a:lnTo>
                <a:lnTo>
                  <a:pt x="2339821" y="1690471"/>
                </a:lnTo>
                <a:lnTo>
                  <a:pt x="2340139" y="1692059"/>
                </a:lnTo>
                <a:lnTo>
                  <a:pt x="2339821" y="1696822"/>
                </a:lnTo>
                <a:lnTo>
                  <a:pt x="2339821" y="1699044"/>
                </a:lnTo>
                <a:lnTo>
                  <a:pt x="2339821" y="1701585"/>
                </a:lnTo>
                <a:lnTo>
                  <a:pt x="2340774" y="1704125"/>
                </a:lnTo>
                <a:lnTo>
                  <a:pt x="2342045" y="1706348"/>
                </a:lnTo>
                <a:lnTo>
                  <a:pt x="2342996" y="1707618"/>
                </a:lnTo>
                <a:lnTo>
                  <a:pt x="2344266" y="1708570"/>
                </a:lnTo>
                <a:lnTo>
                  <a:pt x="2345854" y="1709523"/>
                </a:lnTo>
                <a:lnTo>
                  <a:pt x="2347441" y="1710476"/>
                </a:lnTo>
                <a:lnTo>
                  <a:pt x="2341409" y="1711746"/>
                </a:lnTo>
                <a:lnTo>
                  <a:pt x="2335059" y="1713016"/>
                </a:lnTo>
                <a:lnTo>
                  <a:pt x="2332202" y="1713968"/>
                </a:lnTo>
                <a:lnTo>
                  <a:pt x="2329028" y="1715556"/>
                </a:lnTo>
                <a:lnTo>
                  <a:pt x="2325852" y="1717144"/>
                </a:lnTo>
                <a:lnTo>
                  <a:pt x="2322677" y="1719367"/>
                </a:lnTo>
                <a:lnTo>
                  <a:pt x="2324900" y="1720637"/>
                </a:lnTo>
                <a:lnTo>
                  <a:pt x="2326805" y="1721589"/>
                </a:lnTo>
                <a:lnTo>
                  <a:pt x="2329344" y="1722860"/>
                </a:lnTo>
                <a:lnTo>
                  <a:pt x="2331249" y="1723177"/>
                </a:lnTo>
                <a:lnTo>
                  <a:pt x="2335694" y="1723494"/>
                </a:lnTo>
                <a:lnTo>
                  <a:pt x="2340139" y="1723177"/>
                </a:lnTo>
                <a:lnTo>
                  <a:pt x="2343948" y="1722860"/>
                </a:lnTo>
                <a:lnTo>
                  <a:pt x="2345536" y="1723177"/>
                </a:lnTo>
                <a:lnTo>
                  <a:pt x="2347123" y="1723177"/>
                </a:lnTo>
                <a:lnTo>
                  <a:pt x="2348076" y="1723812"/>
                </a:lnTo>
                <a:lnTo>
                  <a:pt x="2349028" y="1724447"/>
                </a:lnTo>
                <a:lnTo>
                  <a:pt x="2349663" y="1725400"/>
                </a:lnTo>
                <a:lnTo>
                  <a:pt x="2349981" y="1726670"/>
                </a:lnTo>
                <a:lnTo>
                  <a:pt x="2349663" y="1727305"/>
                </a:lnTo>
                <a:lnTo>
                  <a:pt x="2349028" y="1727940"/>
                </a:lnTo>
                <a:lnTo>
                  <a:pt x="2347758" y="1728257"/>
                </a:lnTo>
                <a:lnTo>
                  <a:pt x="2345854" y="1728257"/>
                </a:lnTo>
                <a:lnTo>
                  <a:pt x="2343948" y="1727940"/>
                </a:lnTo>
                <a:lnTo>
                  <a:pt x="2338234" y="1727305"/>
                </a:lnTo>
                <a:lnTo>
                  <a:pt x="2334425" y="1726987"/>
                </a:lnTo>
                <a:lnTo>
                  <a:pt x="2330614" y="1727305"/>
                </a:lnTo>
                <a:lnTo>
                  <a:pt x="2329662" y="1729845"/>
                </a:lnTo>
                <a:lnTo>
                  <a:pt x="2329344" y="1730798"/>
                </a:lnTo>
                <a:lnTo>
                  <a:pt x="2329344" y="1731750"/>
                </a:lnTo>
                <a:lnTo>
                  <a:pt x="2329662" y="1732385"/>
                </a:lnTo>
                <a:lnTo>
                  <a:pt x="2329979" y="1733020"/>
                </a:lnTo>
                <a:lnTo>
                  <a:pt x="2331249" y="1734291"/>
                </a:lnTo>
                <a:lnTo>
                  <a:pt x="2333472" y="1735243"/>
                </a:lnTo>
                <a:lnTo>
                  <a:pt x="2335694" y="1735878"/>
                </a:lnTo>
                <a:lnTo>
                  <a:pt x="2341726" y="1736513"/>
                </a:lnTo>
                <a:lnTo>
                  <a:pt x="2348076" y="1737466"/>
                </a:lnTo>
                <a:lnTo>
                  <a:pt x="2351251" y="1737784"/>
                </a:lnTo>
                <a:lnTo>
                  <a:pt x="2353790" y="1738419"/>
                </a:lnTo>
                <a:lnTo>
                  <a:pt x="2356013" y="1739054"/>
                </a:lnTo>
                <a:lnTo>
                  <a:pt x="2357600" y="1740006"/>
                </a:lnTo>
                <a:lnTo>
                  <a:pt x="2359187" y="1741276"/>
                </a:lnTo>
                <a:lnTo>
                  <a:pt x="2359187" y="1741912"/>
                </a:lnTo>
                <a:lnTo>
                  <a:pt x="2359505" y="1742864"/>
                </a:lnTo>
                <a:lnTo>
                  <a:pt x="2347758" y="1742547"/>
                </a:lnTo>
                <a:lnTo>
                  <a:pt x="2342679" y="1742547"/>
                </a:lnTo>
                <a:lnTo>
                  <a:pt x="2342045" y="1742547"/>
                </a:lnTo>
                <a:lnTo>
                  <a:pt x="2342361" y="1742864"/>
                </a:lnTo>
                <a:lnTo>
                  <a:pt x="2346171" y="1743499"/>
                </a:lnTo>
                <a:lnTo>
                  <a:pt x="2352520" y="1744452"/>
                </a:lnTo>
                <a:lnTo>
                  <a:pt x="2359822" y="1745087"/>
                </a:lnTo>
                <a:lnTo>
                  <a:pt x="2367124" y="1745404"/>
                </a:lnTo>
                <a:lnTo>
                  <a:pt x="2372522" y="1745404"/>
                </a:lnTo>
                <a:lnTo>
                  <a:pt x="2375061" y="1745087"/>
                </a:lnTo>
                <a:lnTo>
                  <a:pt x="2376649" y="1744769"/>
                </a:lnTo>
                <a:lnTo>
                  <a:pt x="2377601" y="1743817"/>
                </a:lnTo>
                <a:lnTo>
                  <a:pt x="2378236" y="1742864"/>
                </a:lnTo>
                <a:lnTo>
                  <a:pt x="2378871" y="1741912"/>
                </a:lnTo>
                <a:lnTo>
                  <a:pt x="2378871" y="1740959"/>
                </a:lnTo>
                <a:lnTo>
                  <a:pt x="2378871" y="1738736"/>
                </a:lnTo>
                <a:lnTo>
                  <a:pt x="2378554" y="1736196"/>
                </a:lnTo>
                <a:lnTo>
                  <a:pt x="2378554" y="1735243"/>
                </a:lnTo>
                <a:lnTo>
                  <a:pt x="2378871" y="1734291"/>
                </a:lnTo>
                <a:lnTo>
                  <a:pt x="2379506" y="1733338"/>
                </a:lnTo>
                <a:lnTo>
                  <a:pt x="2380459" y="1732385"/>
                </a:lnTo>
                <a:lnTo>
                  <a:pt x="2381729" y="1731750"/>
                </a:lnTo>
                <a:lnTo>
                  <a:pt x="2383317" y="1731433"/>
                </a:lnTo>
                <a:lnTo>
                  <a:pt x="2385221" y="1732068"/>
                </a:lnTo>
                <a:lnTo>
                  <a:pt x="2386491" y="1732703"/>
                </a:lnTo>
                <a:lnTo>
                  <a:pt x="2387761" y="1733656"/>
                </a:lnTo>
                <a:lnTo>
                  <a:pt x="2388397" y="1734926"/>
                </a:lnTo>
                <a:lnTo>
                  <a:pt x="2388397" y="1736196"/>
                </a:lnTo>
                <a:lnTo>
                  <a:pt x="2388397" y="1737784"/>
                </a:lnTo>
                <a:lnTo>
                  <a:pt x="2387126" y="1741276"/>
                </a:lnTo>
                <a:lnTo>
                  <a:pt x="2385538" y="1744769"/>
                </a:lnTo>
                <a:lnTo>
                  <a:pt x="2383633" y="1747945"/>
                </a:lnTo>
                <a:lnTo>
                  <a:pt x="2380777" y="1753343"/>
                </a:lnTo>
                <a:lnTo>
                  <a:pt x="2377920" y="1752708"/>
                </a:lnTo>
                <a:lnTo>
                  <a:pt x="2375380" y="1752390"/>
                </a:lnTo>
                <a:lnTo>
                  <a:pt x="2369029" y="1751755"/>
                </a:lnTo>
                <a:lnTo>
                  <a:pt x="2366172" y="1750803"/>
                </a:lnTo>
                <a:lnTo>
                  <a:pt x="2363315" y="1750485"/>
                </a:lnTo>
                <a:lnTo>
                  <a:pt x="2361411" y="1749532"/>
                </a:lnTo>
                <a:lnTo>
                  <a:pt x="2360775" y="1748897"/>
                </a:lnTo>
                <a:lnTo>
                  <a:pt x="2360140" y="1748262"/>
                </a:lnTo>
                <a:lnTo>
                  <a:pt x="2355695" y="1748897"/>
                </a:lnTo>
                <a:lnTo>
                  <a:pt x="2352838" y="1750167"/>
                </a:lnTo>
                <a:lnTo>
                  <a:pt x="2350298" y="1751755"/>
                </a:lnTo>
                <a:lnTo>
                  <a:pt x="2348394" y="1753343"/>
                </a:lnTo>
                <a:lnTo>
                  <a:pt x="2345854" y="1756518"/>
                </a:lnTo>
                <a:lnTo>
                  <a:pt x="2344583" y="1758106"/>
                </a:lnTo>
                <a:lnTo>
                  <a:pt x="2342361" y="1760011"/>
                </a:lnTo>
                <a:lnTo>
                  <a:pt x="2344266" y="1761599"/>
                </a:lnTo>
                <a:lnTo>
                  <a:pt x="2346171" y="1762551"/>
                </a:lnTo>
                <a:lnTo>
                  <a:pt x="2348711" y="1762869"/>
                </a:lnTo>
                <a:lnTo>
                  <a:pt x="2351568" y="1763186"/>
                </a:lnTo>
                <a:lnTo>
                  <a:pt x="2354108" y="1762869"/>
                </a:lnTo>
                <a:lnTo>
                  <a:pt x="2357283" y="1762551"/>
                </a:lnTo>
                <a:lnTo>
                  <a:pt x="2363632" y="1761281"/>
                </a:lnTo>
                <a:lnTo>
                  <a:pt x="2369664" y="1760011"/>
                </a:lnTo>
                <a:lnTo>
                  <a:pt x="2375380" y="1759376"/>
                </a:lnTo>
                <a:lnTo>
                  <a:pt x="2377601" y="1759376"/>
                </a:lnTo>
                <a:lnTo>
                  <a:pt x="2379189" y="1759693"/>
                </a:lnTo>
                <a:lnTo>
                  <a:pt x="2381094" y="1760329"/>
                </a:lnTo>
                <a:lnTo>
                  <a:pt x="2382046" y="1761599"/>
                </a:lnTo>
                <a:lnTo>
                  <a:pt x="2382998" y="1763504"/>
                </a:lnTo>
                <a:lnTo>
                  <a:pt x="2382998" y="1764774"/>
                </a:lnTo>
                <a:lnTo>
                  <a:pt x="2382681" y="1765727"/>
                </a:lnTo>
                <a:lnTo>
                  <a:pt x="2382046" y="1766044"/>
                </a:lnTo>
                <a:lnTo>
                  <a:pt x="2381094" y="1766679"/>
                </a:lnTo>
                <a:lnTo>
                  <a:pt x="2379189" y="1766679"/>
                </a:lnTo>
                <a:lnTo>
                  <a:pt x="2376014" y="1765727"/>
                </a:lnTo>
                <a:lnTo>
                  <a:pt x="2372522" y="1765092"/>
                </a:lnTo>
                <a:lnTo>
                  <a:pt x="2371252" y="1765092"/>
                </a:lnTo>
                <a:lnTo>
                  <a:pt x="2369982" y="1765092"/>
                </a:lnTo>
                <a:lnTo>
                  <a:pt x="2369347" y="1765727"/>
                </a:lnTo>
                <a:lnTo>
                  <a:pt x="2369029" y="1766679"/>
                </a:lnTo>
                <a:lnTo>
                  <a:pt x="2369347" y="1768267"/>
                </a:lnTo>
                <a:lnTo>
                  <a:pt x="2370300" y="1770172"/>
                </a:lnTo>
                <a:lnTo>
                  <a:pt x="2364267" y="1769537"/>
                </a:lnTo>
                <a:lnTo>
                  <a:pt x="2359505" y="1768584"/>
                </a:lnTo>
                <a:lnTo>
                  <a:pt x="2355060" y="1767632"/>
                </a:lnTo>
                <a:lnTo>
                  <a:pt x="2351251" y="1766044"/>
                </a:lnTo>
                <a:lnTo>
                  <a:pt x="2346806" y="1764774"/>
                </a:lnTo>
                <a:lnTo>
                  <a:pt x="2342045" y="1763821"/>
                </a:lnTo>
                <a:lnTo>
                  <a:pt x="2336646" y="1763186"/>
                </a:lnTo>
                <a:lnTo>
                  <a:pt x="2329979" y="1762869"/>
                </a:lnTo>
                <a:lnTo>
                  <a:pt x="2329344" y="1761599"/>
                </a:lnTo>
                <a:lnTo>
                  <a:pt x="2329028" y="1760011"/>
                </a:lnTo>
                <a:lnTo>
                  <a:pt x="2329028" y="1759058"/>
                </a:lnTo>
                <a:lnTo>
                  <a:pt x="2329344" y="1757471"/>
                </a:lnTo>
                <a:lnTo>
                  <a:pt x="2329979" y="1756518"/>
                </a:lnTo>
                <a:lnTo>
                  <a:pt x="2330614" y="1755566"/>
                </a:lnTo>
                <a:lnTo>
                  <a:pt x="2332519" y="1753660"/>
                </a:lnTo>
                <a:lnTo>
                  <a:pt x="2336965" y="1750167"/>
                </a:lnTo>
                <a:lnTo>
                  <a:pt x="2338869" y="1748262"/>
                </a:lnTo>
                <a:lnTo>
                  <a:pt x="2340139" y="1746357"/>
                </a:lnTo>
                <a:lnTo>
                  <a:pt x="2335059" y="1746357"/>
                </a:lnTo>
                <a:lnTo>
                  <a:pt x="2330614" y="1746675"/>
                </a:lnTo>
                <a:lnTo>
                  <a:pt x="2326805" y="1746992"/>
                </a:lnTo>
                <a:lnTo>
                  <a:pt x="2323948" y="1747627"/>
                </a:lnTo>
                <a:lnTo>
                  <a:pt x="2321725" y="1748580"/>
                </a:lnTo>
                <a:lnTo>
                  <a:pt x="2319503" y="1749532"/>
                </a:lnTo>
                <a:lnTo>
                  <a:pt x="2318550" y="1750485"/>
                </a:lnTo>
                <a:lnTo>
                  <a:pt x="2317599" y="1752073"/>
                </a:lnTo>
                <a:lnTo>
                  <a:pt x="2317280" y="1753343"/>
                </a:lnTo>
                <a:lnTo>
                  <a:pt x="2317599" y="1754613"/>
                </a:lnTo>
                <a:lnTo>
                  <a:pt x="2317915" y="1755883"/>
                </a:lnTo>
                <a:lnTo>
                  <a:pt x="2318550" y="1757471"/>
                </a:lnTo>
                <a:lnTo>
                  <a:pt x="2320455" y="1760646"/>
                </a:lnTo>
                <a:lnTo>
                  <a:pt x="2323630" y="1763186"/>
                </a:lnTo>
                <a:lnTo>
                  <a:pt x="2316328" y="1761916"/>
                </a:lnTo>
                <a:lnTo>
                  <a:pt x="2310296" y="1761281"/>
                </a:lnTo>
                <a:lnTo>
                  <a:pt x="2306168" y="1761281"/>
                </a:lnTo>
                <a:lnTo>
                  <a:pt x="2303311" y="1761599"/>
                </a:lnTo>
                <a:lnTo>
                  <a:pt x="2302359" y="1761916"/>
                </a:lnTo>
                <a:lnTo>
                  <a:pt x="2301724" y="1762234"/>
                </a:lnTo>
                <a:lnTo>
                  <a:pt x="2301406" y="1762869"/>
                </a:lnTo>
                <a:lnTo>
                  <a:pt x="2301089" y="1763504"/>
                </a:lnTo>
                <a:lnTo>
                  <a:pt x="2301406" y="1765092"/>
                </a:lnTo>
                <a:lnTo>
                  <a:pt x="2302042" y="1766997"/>
                </a:lnTo>
                <a:lnTo>
                  <a:pt x="2303311" y="1768584"/>
                </a:lnTo>
                <a:lnTo>
                  <a:pt x="2304899" y="1770490"/>
                </a:lnTo>
                <a:lnTo>
                  <a:pt x="2309026" y="1774618"/>
                </a:lnTo>
                <a:lnTo>
                  <a:pt x="2311883" y="1777793"/>
                </a:lnTo>
                <a:lnTo>
                  <a:pt x="2312836" y="1778745"/>
                </a:lnTo>
                <a:lnTo>
                  <a:pt x="2313153" y="1779698"/>
                </a:lnTo>
                <a:lnTo>
                  <a:pt x="2312519" y="1782873"/>
                </a:lnTo>
                <a:lnTo>
                  <a:pt x="2311248" y="1785731"/>
                </a:lnTo>
                <a:lnTo>
                  <a:pt x="2308073" y="1792717"/>
                </a:lnTo>
                <a:lnTo>
                  <a:pt x="2304582" y="1799703"/>
                </a:lnTo>
                <a:lnTo>
                  <a:pt x="2303311" y="1803513"/>
                </a:lnTo>
                <a:lnTo>
                  <a:pt x="2302359" y="1807006"/>
                </a:lnTo>
                <a:lnTo>
                  <a:pt x="2301724" y="1810817"/>
                </a:lnTo>
                <a:lnTo>
                  <a:pt x="2302042" y="1812404"/>
                </a:lnTo>
                <a:lnTo>
                  <a:pt x="2302042" y="1813992"/>
                </a:lnTo>
                <a:lnTo>
                  <a:pt x="2302676" y="1815580"/>
                </a:lnTo>
                <a:lnTo>
                  <a:pt x="2303311" y="1816850"/>
                </a:lnTo>
                <a:lnTo>
                  <a:pt x="2304264" y="1818755"/>
                </a:lnTo>
                <a:lnTo>
                  <a:pt x="2305534" y="1820025"/>
                </a:lnTo>
                <a:lnTo>
                  <a:pt x="2307122" y="1821295"/>
                </a:lnTo>
                <a:lnTo>
                  <a:pt x="2309026" y="1822565"/>
                </a:lnTo>
                <a:lnTo>
                  <a:pt x="2311248" y="1823835"/>
                </a:lnTo>
                <a:lnTo>
                  <a:pt x="2313470" y="1825423"/>
                </a:lnTo>
                <a:lnTo>
                  <a:pt x="2316645" y="1826376"/>
                </a:lnTo>
                <a:lnTo>
                  <a:pt x="2319820" y="1827328"/>
                </a:lnTo>
                <a:lnTo>
                  <a:pt x="2327757" y="1828599"/>
                </a:lnTo>
                <a:lnTo>
                  <a:pt x="2331568" y="1828916"/>
                </a:lnTo>
                <a:lnTo>
                  <a:pt x="2334107" y="1828599"/>
                </a:lnTo>
                <a:lnTo>
                  <a:pt x="2336646" y="1828281"/>
                </a:lnTo>
                <a:lnTo>
                  <a:pt x="2337916" y="1827328"/>
                </a:lnTo>
                <a:lnTo>
                  <a:pt x="2338869" y="1826376"/>
                </a:lnTo>
                <a:lnTo>
                  <a:pt x="2339505" y="1825423"/>
                </a:lnTo>
                <a:lnTo>
                  <a:pt x="2339821" y="1824153"/>
                </a:lnTo>
                <a:lnTo>
                  <a:pt x="2339821" y="1822883"/>
                </a:lnTo>
                <a:lnTo>
                  <a:pt x="2343948" y="1822883"/>
                </a:lnTo>
                <a:lnTo>
                  <a:pt x="2347123" y="1822883"/>
                </a:lnTo>
                <a:lnTo>
                  <a:pt x="2352838" y="1823835"/>
                </a:lnTo>
                <a:lnTo>
                  <a:pt x="2355695" y="1824470"/>
                </a:lnTo>
                <a:lnTo>
                  <a:pt x="2358871" y="1824788"/>
                </a:lnTo>
                <a:lnTo>
                  <a:pt x="2362045" y="1825423"/>
                </a:lnTo>
                <a:lnTo>
                  <a:pt x="2366491" y="1824788"/>
                </a:lnTo>
                <a:lnTo>
                  <a:pt x="2367442" y="1826376"/>
                </a:lnTo>
                <a:lnTo>
                  <a:pt x="2367442" y="1827646"/>
                </a:lnTo>
                <a:lnTo>
                  <a:pt x="2367124" y="1828599"/>
                </a:lnTo>
                <a:lnTo>
                  <a:pt x="2366172" y="1829234"/>
                </a:lnTo>
                <a:lnTo>
                  <a:pt x="2364585" y="1829869"/>
                </a:lnTo>
                <a:lnTo>
                  <a:pt x="2362680" y="1830186"/>
                </a:lnTo>
                <a:lnTo>
                  <a:pt x="2357918" y="1830821"/>
                </a:lnTo>
                <a:lnTo>
                  <a:pt x="2348076" y="1831774"/>
                </a:lnTo>
                <a:lnTo>
                  <a:pt x="2344266" y="1832409"/>
                </a:lnTo>
                <a:lnTo>
                  <a:pt x="2342679" y="1833361"/>
                </a:lnTo>
                <a:lnTo>
                  <a:pt x="2341726" y="1833997"/>
                </a:lnTo>
                <a:lnTo>
                  <a:pt x="2342996" y="1834949"/>
                </a:lnTo>
                <a:lnTo>
                  <a:pt x="2343948" y="1835902"/>
                </a:lnTo>
                <a:lnTo>
                  <a:pt x="2344583" y="1836854"/>
                </a:lnTo>
                <a:lnTo>
                  <a:pt x="2345218" y="1838124"/>
                </a:lnTo>
                <a:lnTo>
                  <a:pt x="2345536" y="1840665"/>
                </a:lnTo>
                <a:lnTo>
                  <a:pt x="2346171" y="1842887"/>
                </a:lnTo>
                <a:lnTo>
                  <a:pt x="2346806" y="1844158"/>
                </a:lnTo>
                <a:lnTo>
                  <a:pt x="2347758" y="1845110"/>
                </a:lnTo>
                <a:lnTo>
                  <a:pt x="2349028" y="1846063"/>
                </a:lnTo>
                <a:lnTo>
                  <a:pt x="2350616" y="1847016"/>
                </a:lnTo>
                <a:lnTo>
                  <a:pt x="2353155" y="1847968"/>
                </a:lnTo>
                <a:lnTo>
                  <a:pt x="2355695" y="1848603"/>
                </a:lnTo>
                <a:lnTo>
                  <a:pt x="2359505" y="1849238"/>
                </a:lnTo>
                <a:lnTo>
                  <a:pt x="2363632" y="1849556"/>
                </a:lnTo>
                <a:lnTo>
                  <a:pt x="2359187" y="1852096"/>
                </a:lnTo>
                <a:lnTo>
                  <a:pt x="2355695" y="1854319"/>
                </a:lnTo>
                <a:lnTo>
                  <a:pt x="2353155" y="1857176"/>
                </a:lnTo>
                <a:lnTo>
                  <a:pt x="2351885" y="1859399"/>
                </a:lnTo>
                <a:lnTo>
                  <a:pt x="2350616" y="1861622"/>
                </a:lnTo>
                <a:lnTo>
                  <a:pt x="2350616" y="1864480"/>
                </a:lnTo>
                <a:lnTo>
                  <a:pt x="2351251" y="1866703"/>
                </a:lnTo>
                <a:lnTo>
                  <a:pt x="2351885" y="1869243"/>
                </a:lnTo>
                <a:lnTo>
                  <a:pt x="2353790" y="1874006"/>
                </a:lnTo>
                <a:lnTo>
                  <a:pt x="2356013" y="1879086"/>
                </a:lnTo>
                <a:lnTo>
                  <a:pt x="2356648" y="1881309"/>
                </a:lnTo>
                <a:lnTo>
                  <a:pt x="2357283" y="1883532"/>
                </a:lnTo>
                <a:lnTo>
                  <a:pt x="2357283" y="1886072"/>
                </a:lnTo>
                <a:lnTo>
                  <a:pt x="2356965" y="1887978"/>
                </a:lnTo>
                <a:lnTo>
                  <a:pt x="2362045" y="1887978"/>
                </a:lnTo>
                <a:lnTo>
                  <a:pt x="2366172" y="1887660"/>
                </a:lnTo>
                <a:lnTo>
                  <a:pt x="2369029" y="1887025"/>
                </a:lnTo>
                <a:lnTo>
                  <a:pt x="2371887" y="1886072"/>
                </a:lnTo>
                <a:lnTo>
                  <a:pt x="2374744" y="1885119"/>
                </a:lnTo>
                <a:lnTo>
                  <a:pt x="2378236" y="1884485"/>
                </a:lnTo>
                <a:lnTo>
                  <a:pt x="2382998" y="1884485"/>
                </a:lnTo>
                <a:lnTo>
                  <a:pt x="2389031" y="1884802"/>
                </a:lnTo>
                <a:lnTo>
                  <a:pt x="2388078" y="1886390"/>
                </a:lnTo>
                <a:lnTo>
                  <a:pt x="2388078" y="1887025"/>
                </a:lnTo>
                <a:lnTo>
                  <a:pt x="2388078" y="1887660"/>
                </a:lnTo>
                <a:lnTo>
                  <a:pt x="2388397" y="1887978"/>
                </a:lnTo>
                <a:lnTo>
                  <a:pt x="2388713" y="1888612"/>
                </a:lnTo>
                <a:lnTo>
                  <a:pt x="2390300" y="1889248"/>
                </a:lnTo>
                <a:lnTo>
                  <a:pt x="2391888" y="1889565"/>
                </a:lnTo>
                <a:lnTo>
                  <a:pt x="2394110" y="1889565"/>
                </a:lnTo>
                <a:lnTo>
                  <a:pt x="2399507" y="1889565"/>
                </a:lnTo>
                <a:lnTo>
                  <a:pt x="2404904" y="1889565"/>
                </a:lnTo>
                <a:lnTo>
                  <a:pt x="2407127" y="1889883"/>
                </a:lnTo>
                <a:lnTo>
                  <a:pt x="2409032" y="1890200"/>
                </a:lnTo>
                <a:lnTo>
                  <a:pt x="2410619" y="1890835"/>
                </a:lnTo>
                <a:lnTo>
                  <a:pt x="2410937" y="1891153"/>
                </a:lnTo>
                <a:lnTo>
                  <a:pt x="2411254" y="1892105"/>
                </a:lnTo>
                <a:lnTo>
                  <a:pt x="2411572" y="1892423"/>
                </a:lnTo>
                <a:lnTo>
                  <a:pt x="2411254" y="1893375"/>
                </a:lnTo>
                <a:lnTo>
                  <a:pt x="2410303" y="1894963"/>
                </a:lnTo>
                <a:lnTo>
                  <a:pt x="2403000" y="1894646"/>
                </a:lnTo>
                <a:lnTo>
                  <a:pt x="2396650" y="1894328"/>
                </a:lnTo>
                <a:lnTo>
                  <a:pt x="2384586" y="1892423"/>
                </a:lnTo>
                <a:lnTo>
                  <a:pt x="2378871" y="1891788"/>
                </a:lnTo>
                <a:lnTo>
                  <a:pt x="2372522" y="1890835"/>
                </a:lnTo>
                <a:lnTo>
                  <a:pt x="2365855" y="1890518"/>
                </a:lnTo>
                <a:lnTo>
                  <a:pt x="2357283" y="1890835"/>
                </a:lnTo>
                <a:lnTo>
                  <a:pt x="2358553" y="1896233"/>
                </a:lnTo>
                <a:lnTo>
                  <a:pt x="2358553" y="1897186"/>
                </a:lnTo>
                <a:lnTo>
                  <a:pt x="2359505" y="1897821"/>
                </a:lnTo>
                <a:lnTo>
                  <a:pt x="2360457" y="1898456"/>
                </a:lnTo>
                <a:lnTo>
                  <a:pt x="2362045" y="1898774"/>
                </a:lnTo>
                <a:lnTo>
                  <a:pt x="2366172" y="1899409"/>
                </a:lnTo>
                <a:lnTo>
                  <a:pt x="2370934" y="1898774"/>
                </a:lnTo>
                <a:lnTo>
                  <a:pt x="2382046" y="1898138"/>
                </a:lnTo>
                <a:lnTo>
                  <a:pt x="2386808" y="1897821"/>
                </a:lnTo>
                <a:lnTo>
                  <a:pt x="2391253" y="1898138"/>
                </a:lnTo>
                <a:lnTo>
                  <a:pt x="2387126" y="1899409"/>
                </a:lnTo>
                <a:lnTo>
                  <a:pt x="2384586" y="1900679"/>
                </a:lnTo>
                <a:lnTo>
                  <a:pt x="2382681" y="1902266"/>
                </a:lnTo>
                <a:lnTo>
                  <a:pt x="2382046" y="1903537"/>
                </a:lnTo>
                <a:lnTo>
                  <a:pt x="2381729" y="1905124"/>
                </a:lnTo>
                <a:lnTo>
                  <a:pt x="2382046" y="1907029"/>
                </a:lnTo>
                <a:lnTo>
                  <a:pt x="2383317" y="1910205"/>
                </a:lnTo>
                <a:lnTo>
                  <a:pt x="2383951" y="1911475"/>
                </a:lnTo>
                <a:lnTo>
                  <a:pt x="2383951" y="1912745"/>
                </a:lnTo>
                <a:lnTo>
                  <a:pt x="2383951" y="1914332"/>
                </a:lnTo>
                <a:lnTo>
                  <a:pt x="2382998" y="1915603"/>
                </a:lnTo>
                <a:lnTo>
                  <a:pt x="2381094" y="1916555"/>
                </a:lnTo>
                <a:lnTo>
                  <a:pt x="2378236" y="1917190"/>
                </a:lnTo>
                <a:lnTo>
                  <a:pt x="2374109" y="1917825"/>
                </a:lnTo>
                <a:lnTo>
                  <a:pt x="2368394" y="1917825"/>
                </a:lnTo>
                <a:lnTo>
                  <a:pt x="2373474" y="1921318"/>
                </a:lnTo>
                <a:lnTo>
                  <a:pt x="2375380" y="1922906"/>
                </a:lnTo>
                <a:lnTo>
                  <a:pt x="2376331" y="1924176"/>
                </a:lnTo>
                <a:lnTo>
                  <a:pt x="2377284" y="1925446"/>
                </a:lnTo>
                <a:lnTo>
                  <a:pt x="2377284" y="1926398"/>
                </a:lnTo>
                <a:lnTo>
                  <a:pt x="2377284" y="1927669"/>
                </a:lnTo>
                <a:lnTo>
                  <a:pt x="2376966" y="1928939"/>
                </a:lnTo>
                <a:lnTo>
                  <a:pt x="2376014" y="1930209"/>
                </a:lnTo>
                <a:lnTo>
                  <a:pt x="2375061" y="1931161"/>
                </a:lnTo>
                <a:lnTo>
                  <a:pt x="2372204" y="1933702"/>
                </a:lnTo>
                <a:lnTo>
                  <a:pt x="2369029" y="1936559"/>
                </a:lnTo>
                <a:lnTo>
                  <a:pt x="2365220" y="1940052"/>
                </a:lnTo>
                <a:lnTo>
                  <a:pt x="2376966" y="1938465"/>
                </a:lnTo>
                <a:lnTo>
                  <a:pt x="2382363" y="1937512"/>
                </a:lnTo>
                <a:lnTo>
                  <a:pt x="2387126" y="1936559"/>
                </a:lnTo>
                <a:lnTo>
                  <a:pt x="2391570" y="1934972"/>
                </a:lnTo>
                <a:lnTo>
                  <a:pt x="2396015" y="1933702"/>
                </a:lnTo>
                <a:lnTo>
                  <a:pt x="2399507" y="1932432"/>
                </a:lnTo>
                <a:lnTo>
                  <a:pt x="2403000" y="1930844"/>
                </a:lnTo>
                <a:lnTo>
                  <a:pt x="2406174" y="1931479"/>
                </a:lnTo>
                <a:lnTo>
                  <a:pt x="2408079" y="1932114"/>
                </a:lnTo>
                <a:lnTo>
                  <a:pt x="2409032" y="1932749"/>
                </a:lnTo>
                <a:lnTo>
                  <a:pt x="2409667" y="1933066"/>
                </a:lnTo>
                <a:lnTo>
                  <a:pt x="2409667" y="1933702"/>
                </a:lnTo>
                <a:lnTo>
                  <a:pt x="2408714" y="1934337"/>
                </a:lnTo>
                <a:lnTo>
                  <a:pt x="2407763" y="1934972"/>
                </a:lnTo>
                <a:lnTo>
                  <a:pt x="2405857" y="1936242"/>
                </a:lnTo>
                <a:lnTo>
                  <a:pt x="2403952" y="1936877"/>
                </a:lnTo>
                <a:lnTo>
                  <a:pt x="2397920" y="1938147"/>
                </a:lnTo>
                <a:lnTo>
                  <a:pt x="2391570" y="1939100"/>
                </a:lnTo>
                <a:lnTo>
                  <a:pt x="2384586" y="1939735"/>
                </a:lnTo>
                <a:lnTo>
                  <a:pt x="2378236" y="1939417"/>
                </a:lnTo>
                <a:lnTo>
                  <a:pt x="2378554" y="1942910"/>
                </a:lnTo>
                <a:lnTo>
                  <a:pt x="2378554" y="1946720"/>
                </a:lnTo>
                <a:lnTo>
                  <a:pt x="2377920" y="1950213"/>
                </a:lnTo>
                <a:lnTo>
                  <a:pt x="2377284" y="1954023"/>
                </a:lnTo>
                <a:lnTo>
                  <a:pt x="2375696" y="1961644"/>
                </a:lnTo>
                <a:lnTo>
                  <a:pt x="2375061" y="1965137"/>
                </a:lnTo>
                <a:lnTo>
                  <a:pt x="2374744" y="1968947"/>
                </a:lnTo>
                <a:lnTo>
                  <a:pt x="2374744" y="1972440"/>
                </a:lnTo>
                <a:lnTo>
                  <a:pt x="2375696" y="1975933"/>
                </a:lnTo>
                <a:lnTo>
                  <a:pt x="2376331" y="1977838"/>
                </a:lnTo>
                <a:lnTo>
                  <a:pt x="2376966" y="1979425"/>
                </a:lnTo>
                <a:lnTo>
                  <a:pt x="2377920" y="1981331"/>
                </a:lnTo>
                <a:lnTo>
                  <a:pt x="2379189" y="1982601"/>
                </a:lnTo>
                <a:lnTo>
                  <a:pt x="2381094" y="1984188"/>
                </a:lnTo>
                <a:lnTo>
                  <a:pt x="2382681" y="1985776"/>
                </a:lnTo>
                <a:lnTo>
                  <a:pt x="2384903" y="1987046"/>
                </a:lnTo>
                <a:lnTo>
                  <a:pt x="2387126" y="1988634"/>
                </a:lnTo>
                <a:lnTo>
                  <a:pt x="2392840" y="1991174"/>
                </a:lnTo>
                <a:lnTo>
                  <a:pt x="2400142" y="1993714"/>
                </a:lnTo>
                <a:lnTo>
                  <a:pt x="2397602" y="1996572"/>
                </a:lnTo>
                <a:lnTo>
                  <a:pt x="2394428" y="1999430"/>
                </a:lnTo>
                <a:lnTo>
                  <a:pt x="2391570" y="2001970"/>
                </a:lnTo>
                <a:lnTo>
                  <a:pt x="2388078" y="2004510"/>
                </a:lnTo>
                <a:lnTo>
                  <a:pt x="2383951" y="2007050"/>
                </a:lnTo>
                <a:lnTo>
                  <a:pt x="2379824" y="2009273"/>
                </a:lnTo>
                <a:lnTo>
                  <a:pt x="2370934" y="2013719"/>
                </a:lnTo>
                <a:lnTo>
                  <a:pt x="2372522" y="2014989"/>
                </a:lnTo>
                <a:lnTo>
                  <a:pt x="2374744" y="2015624"/>
                </a:lnTo>
                <a:lnTo>
                  <a:pt x="2376649" y="2016259"/>
                </a:lnTo>
                <a:lnTo>
                  <a:pt x="2378554" y="2016259"/>
                </a:lnTo>
                <a:lnTo>
                  <a:pt x="2381094" y="2016259"/>
                </a:lnTo>
                <a:lnTo>
                  <a:pt x="2382998" y="2015941"/>
                </a:lnTo>
                <a:lnTo>
                  <a:pt x="2387761" y="2014989"/>
                </a:lnTo>
                <a:lnTo>
                  <a:pt x="2391888" y="2014036"/>
                </a:lnTo>
                <a:lnTo>
                  <a:pt x="2396333" y="2013719"/>
                </a:lnTo>
                <a:lnTo>
                  <a:pt x="2398237" y="2013719"/>
                </a:lnTo>
                <a:lnTo>
                  <a:pt x="2400142" y="2014036"/>
                </a:lnTo>
                <a:lnTo>
                  <a:pt x="2401730" y="2014354"/>
                </a:lnTo>
                <a:lnTo>
                  <a:pt x="2403952" y="2015306"/>
                </a:lnTo>
                <a:lnTo>
                  <a:pt x="2406809" y="2021339"/>
                </a:lnTo>
                <a:lnTo>
                  <a:pt x="2407444" y="2023244"/>
                </a:lnTo>
                <a:lnTo>
                  <a:pt x="2407763" y="2025150"/>
                </a:lnTo>
                <a:lnTo>
                  <a:pt x="2408079" y="2026737"/>
                </a:lnTo>
                <a:lnTo>
                  <a:pt x="2407763" y="2028642"/>
                </a:lnTo>
                <a:lnTo>
                  <a:pt x="2406809" y="2034675"/>
                </a:lnTo>
                <a:lnTo>
                  <a:pt x="2400142" y="2034993"/>
                </a:lnTo>
                <a:lnTo>
                  <a:pt x="2395063" y="2034993"/>
                </a:lnTo>
                <a:lnTo>
                  <a:pt x="2390618" y="2034358"/>
                </a:lnTo>
                <a:lnTo>
                  <a:pt x="2387126" y="2034040"/>
                </a:lnTo>
                <a:lnTo>
                  <a:pt x="2384268" y="2033405"/>
                </a:lnTo>
                <a:lnTo>
                  <a:pt x="2381729" y="2033405"/>
                </a:lnTo>
                <a:lnTo>
                  <a:pt x="2378236" y="2034040"/>
                </a:lnTo>
                <a:lnTo>
                  <a:pt x="2374426" y="2035628"/>
                </a:lnTo>
                <a:lnTo>
                  <a:pt x="2376014" y="2037851"/>
                </a:lnTo>
                <a:lnTo>
                  <a:pt x="2377920" y="2040391"/>
                </a:lnTo>
                <a:lnTo>
                  <a:pt x="2380459" y="2042613"/>
                </a:lnTo>
                <a:lnTo>
                  <a:pt x="2382998" y="2044519"/>
                </a:lnTo>
                <a:lnTo>
                  <a:pt x="2385857" y="2046741"/>
                </a:lnTo>
                <a:lnTo>
                  <a:pt x="2389031" y="2048329"/>
                </a:lnTo>
                <a:lnTo>
                  <a:pt x="2392523" y="2049917"/>
                </a:lnTo>
                <a:lnTo>
                  <a:pt x="2396650" y="2051187"/>
                </a:lnTo>
                <a:lnTo>
                  <a:pt x="2396967" y="2048964"/>
                </a:lnTo>
                <a:lnTo>
                  <a:pt x="2397920" y="2047059"/>
                </a:lnTo>
                <a:lnTo>
                  <a:pt x="2399190" y="2045471"/>
                </a:lnTo>
                <a:lnTo>
                  <a:pt x="2400460" y="2044519"/>
                </a:lnTo>
                <a:lnTo>
                  <a:pt x="2402365" y="2043566"/>
                </a:lnTo>
                <a:lnTo>
                  <a:pt x="2404270" y="2043249"/>
                </a:lnTo>
                <a:lnTo>
                  <a:pt x="2407763" y="2042931"/>
                </a:lnTo>
                <a:lnTo>
                  <a:pt x="2411572" y="2043249"/>
                </a:lnTo>
                <a:lnTo>
                  <a:pt x="2414111" y="2043566"/>
                </a:lnTo>
                <a:lnTo>
                  <a:pt x="2415064" y="2043566"/>
                </a:lnTo>
                <a:lnTo>
                  <a:pt x="2415381" y="2043566"/>
                </a:lnTo>
                <a:lnTo>
                  <a:pt x="2415381" y="2043249"/>
                </a:lnTo>
                <a:lnTo>
                  <a:pt x="2414746" y="2042613"/>
                </a:lnTo>
                <a:lnTo>
                  <a:pt x="2416334" y="2041661"/>
                </a:lnTo>
                <a:lnTo>
                  <a:pt x="2418239" y="2041026"/>
                </a:lnTo>
                <a:lnTo>
                  <a:pt x="2420461" y="2040708"/>
                </a:lnTo>
                <a:lnTo>
                  <a:pt x="2423001" y="2040708"/>
                </a:lnTo>
                <a:lnTo>
                  <a:pt x="2425541" y="2041026"/>
                </a:lnTo>
                <a:lnTo>
                  <a:pt x="2428080" y="2041661"/>
                </a:lnTo>
                <a:lnTo>
                  <a:pt x="2430620" y="2042296"/>
                </a:lnTo>
                <a:lnTo>
                  <a:pt x="2433478" y="2043249"/>
                </a:lnTo>
                <a:lnTo>
                  <a:pt x="2435700" y="2044201"/>
                </a:lnTo>
                <a:lnTo>
                  <a:pt x="2437922" y="2045471"/>
                </a:lnTo>
                <a:lnTo>
                  <a:pt x="2440145" y="2047376"/>
                </a:lnTo>
                <a:lnTo>
                  <a:pt x="2441415" y="2048647"/>
                </a:lnTo>
                <a:lnTo>
                  <a:pt x="2442684" y="2050234"/>
                </a:lnTo>
                <a:lnTo>
                  <a:pt x="2443319" y="2051822"/>
                </a:lnTo>
                <a:lnTo>
                  <a:pt x="2443319" y="2054044"/>
                </a:lnTo>
                <a:lnTo>
                  <a:pt x="2443002" y="2055632"/>
                </a:lnTo>
                <a:lnTo>
                  <a:pt x="2440462" y="2053410"/>
                </a:lnTo>
                <a:lnTo>
                  <a:pt x="2437922" y="2052139"/>
                </a:lnTo>
                <a:lnTo>
                  <a:pt x="2435382" y="2050869"/>
                </a:lnTo>
                <a:lnTo>
                  <a:pt x="2432843" y="2050234"/>
                </a:lnTo>
                <a:lnTo>
                  <a:pt x="2429985" y="2049917"/>
                </a:lnTo>
                <a:lnTo>
                  <a:pt x="2427128" y="2049917"/>
                </a:lnTo>
                <a:lnTo>
                  <a:pt x="2424588" y="2050234"/>
                </a:lnTo>
                <a:lnTo>
                  <a:pt x="2421096" y="2050552"/>
                </a:lnTo>
                <a:lnTo>
                  <a:pt x="2414746" y="2051822"/>
                </a:lnTo>
                <a:lnTo>
                  <a:pt x="2407444" y="2053410"/>
                </a:lnTo>
                <a:lnTo>
                  <a:pt x="2399826" y="2055315"/>
                </a:lnTo>
                <a:lnTo>
                  <a:pt x="2390935" y="2056902"/>
                </a:lnTo>
                <a:lnTo>
                  <a:pt x="2396333" y="2056585"/>
                </a:lnTo>
                <a:lnTo>
                  <a:pt x="2400460" y="2056585"/>
                </a:lnTo>
                <a:lnTo>
                  <a:pt x="2404270" y="2056902"/>
                </a:lnTo>
                <a:lnTo>
                  <a:pt x="2407127" y="2057538"/>
                </a:lnTo>
                <a:lnTo>
                  <a:pt x="2409667" y="2058173"/>
                </a:lnTo>
                <a:lnTo>
                  <a:pt x="2411572" y="2058807"/>
                </a:lnTo>
                <a:lnTo>
                  <a:pt x="2415064" y="2061030"/>
                </a:lnTo>
                <a:lnTo>
                  <a:pt x="2418556" y="2063570"/>
                </a:lnTo>
                <a:lnTo>
                  <a:pt x="2420461" y="2064841"/>
                </a:lnTo>
                <a:lnTo>
                  <a:pt x="2422683" y="2065793"/>
                </a:lnTo>
                <a:lnTo>
                  <a:pt x="2425858" y="2066746"/>
                </a:lnTo>
                <a:lnTo>
                  <a:pt x="2429033" y="2067698"/>
                </a:lnTo>
                <a:lnTo>
                  <a:pt x="2433478" y="2068968"/>
                </a:lnTo>
                <a:lnTo>
                  <a:pt x="2438557" y="2069604"/>
                </a:lnTo>
                <a:lnTo>
                  <a:pt x="2440145" y="2071826"/>
                </a:lnTo>
                <a:lnTo>
                  <a:pt x="2441097" y="2074049"/>
                </a:lnTo>
                <a:lnTo>
                  <a:pt x="2441732" y="2076589"/>
                </a:lnTo>
                <a:lnTo>
                  <a:pt x="2442050" y="2078812"/>
                </a:lnTo>
                <a:lnTo>
                  <a:pt x="2442367" y="2080717"/>
                </a:lnTo>
                <a:lnTo>
                  <a:pt x="2442367" y="2082940"/>
                </a:lnTo>
                <a:lnTo>
                  <a:pt x="2441732" y="2087067"/>
                </a:lnTo>
                <a:lnTo>
                  <a:pt x="2440780" y="2091195"/>
                </a:lnTo>
                <a:lnTo>
                  <a:pt x="2439510" y="2094688"/>
                </a:lnTo>
                <a:lnTo>
                  <a:pt x="2436017" y="2101992"/>
                </a:lnTo>
                <a:lnTo>
                  <a:pt x="2434748" y="2105804"/>
                </a:lnTo>
                <a:lnTo>
                  <a:pt x="2434113" y="2109298"/>
                </a:lnTo>
                <a:lnTo>
                  <a:pt x="2433795" y="2113425"/>
                </a:lnTo>
                <a:lnTo>
                  <a:pt x="2434113" y="2115327"/>
                </a:lnTo>
                <a:lnTo>
                  <a:pt x="2434430" y="2117232"/>
                </a:lnTo>
                <a:lnTo>
                  <a:pt x="2435065" y="2119136"/>
                </a:lnTo>
                <a:lnTo>
                  <a:pt x="2436017" y="2121357"/>
                </a:lnTo>
                <a:lnTo>
                  <a:pt x="2437287" y="2123262"/>
                </a:lnTo>
                <a:lnTo>
                  <a:pt x="2439192" y="2125483"/>
                </a:lnTo>
                <a:lnTo>
                  <a:pt x="2441097" y="2127387"/>
                </a:lnTo>
                <a:lnTo>
                  <a:pt x="2443319" y="2129926"/>
                </a:lnTo>
                <a:lnTo>
                  <a:pt x="2445859" y="2132151"/>
                </a:lnTo>
                <a:lnTo>
                  <a:pt x="2449352" y="2134691"/>
                </a:lnTo>
                <a:lnTo>
                  <a:pt x="2451891" y="2133742"/>
                </a:lnTo>
                <a:lnTo>
                  <a:pt x="2454114" y="2132789"/>
                </a:lnTo>
                <a:lnTo>
                  <a:pt x="2454749" y="2131831"/>
                </a:lnTo>
                <a:lnTo>
                  <a:pt x="2454749" y="2130561"/>
                </a:lnTo>
                <a:lnTo>
                  <a:pt x="2454431" y="2129609"/>
                </a:lnTo>
                <a:lnTo>
                  <a:pt x="2453796" y="2128340"/>
                </a:lnTo>
                <a:lnTo>
                  <a:pt x="2451574" y="2125800"/>
                </a:lnTo>
                <a:lnTo>
                  <a:pt x="2450621" y="2124849"/>
                </a:lnTo>
                <a:lnTo>
                  <a:pt x="2450304" y="2123896"/>
                </a:lnTo>
                <a:lnTo>
                  <a:pt x="2450621" y="2122945"/>
                </a:lnTo>
                <a:lnTo>
                  <a:pt x="2451574" y="2121992"/>
                </a:lnTo>
                <a:lnTo>
                  <a:pt x="2453161" y="2121357"/>
                </a:lnTo>
                <a:lnTo>
                  <a:pt x="2456336" y="2121041"/>
                </a:lnTo>
                <a:lnTo>
                  <a:pt x="2460463" y="2120722"/>
                </a:lnTo>
                <a:lnTo>
                  <a:pt x="2466495" y="2120722"/>
                </a:lnTo>
                <a:lnTo>
                  <a:pt x="2466495" y="2124531"/>
                </a:lnTo>
                <a:lnTo>
                  <a:pt x="2466495" y="2126117"/>
                </a:lnTo>
                <a:lnTo>
                  <a:pt x="2465860" y="2128340"/>
                </a:lnTo>
                <a:lnTo>
                  <a:pt x="2465543" y="2129926"/>
                </a:lnTo>
                <a:lnTo>
                  <a:pt x="2464591" y="2131514"/>
                </a:lnTo>
                <a:lnTo>
                  <a:pt x="2463638" y="2133104"/>
                </a:lnTo>
                <a:lnTo>
                  <a:pt x="2462686" y="2134376"/>
                </a:lnTo>
                <a:lnTo>
                  <a:pt x="2461098" y="2135961"/>
                </a:lnTo>
                <a:lnTo>
                  <a:pt x="2459193" y="2137231"/>
                </a:lnTo>
                <a:lnTo>
                  <a:pt x="2457606" y="2138502"/>
                </a:lnTo>
                <a:lnTo>
                  <a:pt x="2455384" y="2139455"/>
                </a:lnTo>
                <a:lnTo>
                  <a:pt x="2450304" y="2141360"/>
                </a:lnTo>
                <a:lnTo>
                  <a:pt x="2443954" y="2143266"/>
                </a:lnTo>
                <a:lnTo>
                  <a:pt x="2451574" y="2145807"/>
                </a:lnTo>
                <a:lnTo>
                  <a:pt x="2453796" y="2146443"/>
                </a:lnTo>
                <a:lnTo>
                  <a:pt x="2454431" y="2146760"/>
                </a:lnTo>
                <a:lnTo>
                  <a:pt x="2454114" y="2147396"/>
                </a:lnTo>
                <a:lnTo>
                  <a:pt x="2451891" y="2148030"/>
                </a:lnTo>
                <a:lnTo>
                  <a:pt x="2445224" y="2151524"/>
                </a:lnTo>
                <a:lnTo>
                  <a:pt x="2447764" y="2152477"/>
                </a:lnTo>
                <a:lnTo>
                  <a:pt x="2449987" y="2153113"/>
                </a:lnTo>
                <a:lnTo>
                  <a:pt x="2451891" y="2153431"/>
                </a:lnTo>
                <a:lnTo>
                  <a:pt x="2454431" y="2153431"/>
                </a:lnTo>
                <a:lnTo>
                  <a:pt x="2456336" y="2153113"/>
                </a:lnTo>
                <a:lnTo>
                  <a:pt x="2458241" y="2152477"/>
                </a:lnTo>
                <a:lnTo>
                  <a:pt x="2463003" y="2150888"/>
                </a:lnTo>
                <a:lnTo>
                  <a:pt x="2467765" y="2148666"/>
                </a:lnTo>
                <a:lnTo>
                  <a:pt x="2470940" y="2147713"/>
                </a:lnTo>
                <a:lnTo>
                  <a:pt x="2473797" y="2147078"/>
                </a:lnTo>
                <a:lnTo>
                  <a:pt x="2477607" y="2146760"/>
                </a:lnTo>
                <a:lnTo>
                  <a:pt x="2481417" y="2146443"/>
                </a:lnTo>
                <a:lnTo>
                  <a:pt x="2485544" y="2146760"/>
                </a:lnTo>
                <a:lnTo>
                  <a:pt x="2490624" y="2147396"/>
                </a:lnTo>
                <a:lnTo>
                  <a:pt x="2492846" y="2148984"/>
                </a:lnTo>
                <a:lnTo>
                  <a:pt x="2495703" y="2150888"/>
                </a:lnTo>
                <a:lnTo>
                  <a:pt x="2499513" y="2151843"/>
                </a:lnTo>
                <a:lnTo>
                  <a:pt x="2501736" y="2152160"/>
                </a:lnTo>
                <a:lnTo>
                  <a:pt x="2503958" y="2152477"/>
                </a:lnTo>
                <a:lnTo>
                  <a:pt x="2503006" y="2159784"/>
                </a:lnTo>
                <a:lnTo>
                  <a:pt x="2503006" y="2163278"/>
                </a:lnTo>
                <a:lnTo>
                  <a:pt x="2502688" y="2167089"/>
                </a:lnTo>
                <a:lnTo>
                  <a:pt x="2503006" y="2170582"/>
                </a:lnTo>
                <a:lnTo>
                  <a:pt x="2503323" y="2174389"/>
                </a:lnTo>
                <a:lnTo>
                  <a:pt x="2503958" y="2177883"/>
                </a:lnTo>
                <a:lnTo>
                  <a:pt x="2505545" y="2181693"/>
                </a:lnTo>
                <a:lnTo>
                  <a:pt x="2506815" y="2184867"/>
                </a:lnTo>
                <a:lnTo>
                  <a:pt x="2508720" y="2188361"/>
                </a:lnTo>
                <a:lnTo>
                  <a:pt x="2511260" y="2191218"/>
                </a:lnTo>
                <a:lnTo>
                  <a:pt x="2514435" y="2194393"/>
                </a:lnTo>
                <a:lnTo>
                  <a:pt x="2517610" y="2196933"/>
                </a:lnTo>
                <a:lnTo>
                  <a:pt x="2522054" y="2199473"/>
                </a:lnTo>
                <a:lnTo>
                  <a:pt x="2526499" y="2202013"/>
                </a:lnTo>
                <a:lnTo>
                  <a:pt x="2532214" y="2203918"/>
                </a:lnTo>
                <a:lnTo>
                  <a:pt x="2535071" y="2202648"/>
                </a:lnTo>
                <a:lnTo>
                  <a:pt x="2536341" y="2201060"/>
                </a:lnTo>
                <a:lnTo>
                  <a:pt x="2536976" y="2200108"/>
                </a:lnTo>
                <a:lnTo>
                  <a:pt x="2536976" y="2199473"/>
                </a:lnTo>
                <a:lnTo>
                  <a:pt x="2536976" y="2198203"/>
                </a:lnTo>
                <a:lnTo>
                  <a:pt x="2536341" y="2196616"/>
                </a:lnTo>
                <a:lnTo>
                  <a:pt x="2535388" y="2195028"/>
                </a:lnTo>
                <a:lnTo>
                  <a:pt x="2532531" y="2191854"/>
                </a:lnTo>
                <a:lnTo>
                  <a:pt x="2531579" y="2190266"/>
                </a:lnTo>
                <a:lnTo>
                  <a:pt x="2530626" y="2188997"/>
                </a:lnTo>
                <a:lnTo>
                  <a:pt x="2530309" y="2187726"/>
                </a:lnTo>
                <a:lnTo>
                  <a:pt x="2530626" y="2186773"/>
                </a:lnTo>
                <a:lnTo>
                  <a:pt x="2531896" y="2185504"/>
                </a:lnTo>
                <a:lnTo>
                  <a:pt x="2533801" y="2184867"/>
                </a:lnTo>
                <a:lnTo>
                  <a:pt x="2537293" y="2184551"/>
                </a:lnTo>
                <a:lnTo>
                  <a:pt x="2542055" y="2184234"/>
                </a:lnTo>
                <a:lnTo>
                  <a:pt x="2542055" y="2182963"/>
                </a:lnTo>
                <a:lnTo>
                  <a:pt x="2541738" y="2182010"/>
                </a:lnTo>
                <a:lnTo>
                  <a:pt x="2540786" y="2181058"/>
                </a:lnTo>
                <a:lnTo>
                  <a:pt x="2539833" y="2180103"/>
                </a:lnTo>
                <a:lnTo>
                  <a:pt x="2537928" y="2178519"/>
                </a:lnTo>
                <a:lnTo>
                  <a:pt x="2535071" y="2177249"/>
                </a:lnTo>
                <a:lnTo>
                  <a:pt x="2531896" y="2176293"/>
                </a:lnTo>
                <a:lnTo>
                  <a:pt x="2528404" y="2175341"/>
                </a:lnTo>
                <a:lnTo>
                  <a:pt x="2520784" y="2174073"/>
                </a:lnTo>
                <a:lnTo>
                  <a:pt x="2521737" y="2172803"/>
                </a:lnTo>
                <a:lnTo>
                  <a:pt x="2522689" y="2171535"/>
                </a:lnTo>
                <a:lnTo>
                  <a:pt x="2523959" y="2170900"/>
                </a:lnTo>
                <a:lnTo>
                  <a:pt x="2525229" y="2170900"/>
                </a:lnTo>
                <a:lnTo>
                  <a:pt x="2527134" y="2170900"/>
                </a:lnTo>
                <a:lnTo>
                  <a:pt x="2528721" y="2170900"/>
                </a:lnTo>
                <a:lnTo>
                  <a:pt x="2532531" y="2172168"/>
                </a:lnTo>
                <a:lnTo>
                  <a:pt x="2537293" y="2173121"/>
                </a:lnTo>
                <a:lnTo>
                  <a:pt x="2542373" y="2173754"/>
                </a:lnTo>
                <a:lnTo>
                  <a:pt x="2544913" y="2174073"/>
                </a:lnTo>
                <a:lnTo>
                  <a:pt x="2547453" y="2174073"/>
                </a:lnTo>
                <a:lnTo>
                  <a:pt x="2550310" y="2173754"/>
                </a:lnTo>
                <a:lnTo>
                  <a:pt x="2553167" y="2173121"/>
                </a:lnTo>
                <a:lnTo>
                  <a:pt x="2552215" y="2167724"/>
                </a:lnTo>
                <a:lnTo>
                  <a:pt x="2546183" y="2167406"/>
                </a:lnTo>
                <a:lnTo>
                  <a:pt x="2540786" y="2166772"/>
                </a:lnTo>
                <a:lnTo>
                  <a:pt x="2536341" y="2166136"/>
                </a:lnTo>
                <a:lnTo>
                  <a:pt x="2532531" y="2165501"/>
                </a:lnTo>
                <a:lnTo>
                  <a:pt x="2529356" y="2164231"/>
                </a:lnTo>
                <a:lnTo>
                  <a:pt x="2527134" y="2162959"/>
                </a:lnTo>
                <a:lnTo>
                  <a:pt x="2525229" y="2162008"/>
                </a:lnTo>
                <a:lnTo>
                  <a:pt x="2523959" y="2160737"/>
                </a:lnTo>
                <a:lnTo>
                  <a:pt x="2523324" y="2159148"/>
                </a:lnTo>
                <a:lnTo>
                  <a:pt x="2523324" y="2157560"/>
                </a:lnTo>
                <a:lnTo>
                  <a:pt x="2523642" y="2155654"/>
                </a:lnTo>
                <a:lnTo>
                  <a:pt x="2524277" y="2154067"/>
                </a:lnTo>
                <a:lnTo>
                  <a:pt x="2525547" y="2152477"/>
                </a:lnTo>
                <a:lnTo>
                  <a:pt x="2527134" y="2150571"/>
                </a:lnTo>
                <a:lnTo>
                  <a:pt x="2531261" y="2146443"/>
                </a:lnTo>
                <a:lnTo>
                  <a:pt x="2536341" y="2141996"/>
                </a:lnTo>
                <a:lnTo>
                  <a:pt x="2542373" y="2137866"/>
                </a:lnTo>
                <a:lnTo>
                  <a:pt x="2554755" y="2128974"/>
                </a:lnTo>
                <a:lnTo>
                  <a:pt x="2561104" y="2124531"/>
                </a:lnTo>
                <a:lnTo>
                  <a:pt x="2566819" y="2120406"/>
                </a:lnTo>
                <a:lnTo>
                  <a:pt x="2571898" y="2115962"/>
                </a:lnTo>
                <a:lnTo>
                  <a:pt x="2575708" y="2112156"/>
                </a:lnTo>
                <a:lnTo>
                  <a:pt x="2571898" y="2112472"/>
                </a:lnTo>
                <a:lnTo>
                  <a:pt x="2568089" y="2113425"/>
                </a:lnTo>
                <a:lnTo>
                  <a:pt x="2565549" y="2114058"/>
                </a:lnTo>
                <a:lnTo>
                  <a:pt x="2562692" y="2115011"/>
                </a:lnTo>
                <a:lnTo>
                  <a:pt x="2560787" y="2116281"/>
                </a:lnTo>
                <a:lnTo>
                  <a:pt x="2559199" y="2117550"/>
                </a:lnTo>
                <a:lnTo>
                  <a:pt x="2555707" y="2120406"/>
                </a:lnTo>
                <a:lnTo>
                  <a:pt x="2552215" y="2122627"/>
                </a:lnTo>
                <a:lnTo>
                  <a:pt x="2550310" y="2123896"/>
                </a:lnTo>
                <a:lnTo>
                  <a:pt x="2547770" y="2124849"/>
                </a:lnTo>
                <a:lnTo>
                  <a:pt x="2544913" y="2125800"/>
                </a:lnTo>
                <a:lnTo>
                  <a:pt x="2541738" y="2126436"/>
                </a:lnTo>
                <a:lnTo>
                  <a:pt x="2537611" y="2126752"/>
                </a:lnTo>
                <a:lnTo>
                  <a:pt x="2532531" y="2126752"/>
                </a:lnTo>
                <a:lnTo>
                  <a:pt x="2529991" y="2110567"/>
                </a:lnTo>
                <a:lnTo>
                  <a:pt x="2527134" y="2110251"/>
                </a:lnTo>
                <a:lnTo>
                  <a:pt x="2524277" y="2110251"/>
                </a:lnTo>
                <a:lnTo>
                  <a:pt x="2522054" y="2110886"/>
                </a:lnTo>
                <a:lnTo>
                  <a:pt x="2520467" y="2111202"/>
                </a:lnTo>
                <a:lnTo>
                  <a:pt x="2518562" y="2112156"/>
                </a:lnTo>
                <a:lnTo>
                  <a:pt x="2517292" y="2113107"/>
                </a:lnTo>
                <a:lnTo>
                  <a:pt x="2515387" y="2115011"/>
                </a:lnTo>
                <a:lnTo>
                  <a:pt x="2514117" y="2115962"/>
                </a:lnTo>
                <a:lnTo>
                  <a:pt x="2513800" y="2116281"/>
                </a:lnTo>
                <a:lnTo>
                  <a:pt x="2513165" y="2116281"/>
                </a:lnTo>
                <a:lnTo>
                  <a:pt x="2512847" y="2115646"/>
                </a:lnTo>
                <a:lnTo>
                  <a:pt x="2511895" y="2115011"/>
                </a:lnTo>
                <a:lnTo>
                  <a:pt x="2510308" y="2111202"/>
                </a:lnTo>
                <a:lnTo>
                  <a:pt x="2505228" y="2110886"/>
                </a:lnTo>
                <a:lnTo>
                  <a:pt x="2502688" y="2111202"/>
                </a:lnTo>
                <a:lnTo>
                  <a:pt x="2501101" y="2111521"/>
                </a:lnTo>
                <a:lnTo>
                  <a:pt x="2499831" y="2111837"/>
                </a:lnTo>
                <a:lnTo>
                  <a:pt x="2498878" y="2112472"/>
                </a:lnTo>
                <a:lnTo>
                  <a:pt x="2496973" y="2114058"/>
                </a:lnTo>
                <a:lnTo>
                  <a:pt x="2496338" y="2115646"/>
                </a:lnTo>
                <a:lnTo>
                  <a:pt x="2495386" y="2117232"/>
                </a:lnTo>
                <a:lnTo>
                  <a:pt x="2494434" y="2118501"/>
                </a:lnTo>
                <a:lnTo>
                  <a:pt x="2493481" y="2119136"/>
                </a:lnTo>
                <a:lnTo>
                  <a:pt x="2492529" y="2119771"/>
                </a:lnTo>
                <a:lnTo>
                  <a:pt x="2487449" y="2118501"/>
                </a:lnTo>
                <a:lnTo>
                  <a:pt x="2484592" y="2117232"/>
                </a:lnTo>
                <a:lnTo>
                  <a:pt x="2483639" y="2116597"/>
                </a:lnTo>
                <a:lnTo>
                  <a:pt x="2483004" y="2115962"/>
                </a:lnTo>
                <a:lnTo>
                  <a:pt x="2483004" y="2115327"/>
                </a:lnTo>
                <a:lnTo>
                  <a:pt x="2483004" y="2114693"/>
                </a:lnTo>
                <a:lnTo>
                  <a:pt x="2483639" y="2114058"/>
                </a:lnTo>
                <a:lnTo>
                  <a:pt x="2484274" y="2113425"/>
                </a:lnTo>
                <a:lnTo>
                  <a:pt x="2486179" y="2111837"/>
                </a:lnTo>
                <a:lnTo>
                  <a:pt x="2488401" y="2110567"/>
                </a:lnTo>
                <a:lnTo>
                  <a:pt x="2491576" y="2109298"/>
                </a:lnTo>
                <a:lnTo>
                  <a:pt x="2497291" y="2107075"/>
                </a:lnTo>
                <a:lnTo>
                  <a:pt x="2499831" y="2105804"/>
                </a:lnTo>
                <a:lnTo>
                  <a:pt x="2501418" y="2104533"/>
                </a:lnTo>
                <a:lnTo>
                  <a:pt x="2502053" y="2103898"/>
                </a:lnTo>
                <a:lnTo>
                  <a:pt x="2502053" y="2103580"/>
                </a:lnTo>
                <a:lnTo>
                  <a:pt x="2502053" y="2102944"/>
                </a:lnTo>
                <a:lnTo>
                  <a:pt x="2501736" y="2102309"/>
                </a:lnTo>
                <a:lnTo>
                  <a:pt x="2499831" y="2101673"/>
                </a:lnTo>
                <a:lnTo>
                  <a:pt x="2495703" y="2100721"/>
                </a:lnTo>
                <a:lnTo>
                  <a:pt x="2502688" y="2100087"/>
                </a:lnTo>
                <a:lnTo>
                  <a:pt x="2509355" y="2099449"/>
                </a:lnTo>
                <a:lnTo>
                  <a:pt x="2515070" y="2098498"/>
                </a:lnTo>
                <a:lnTo>
                  <a:pt x="2520467" y="2097230"/>
                </a:lnTo>
                <a:lnTo>
                  <a:pt x="2524912" y="2095958"/>
                </a:lnTo>
                <a:lnTo>
                  <a:pt x="2529039" y="2094371"/>
                </a:lnTo>
                <a:lnTo>
                  <a:pt x="2532531" y="2092783"/>
                </a:lnTo>
                <a:lnTo>
                  <a:pt x="2535706" y="2091195"/>
                </a:lnTo>
                <a:lnTo>
                  <a:pt x="2538246" y="2088655"/>
                </a:lnTo>
                <a:lnTo>
                  <a:pt x="2540468" y="2086750"/>
                </a:lnTo>
                <a:lnTo>
                  <a:pt x="2542373" y="2084527"/>
                </a:lnTo>
                <a:lnTo>
                  <a:pt x="2543960" y="2081669"/>
                </a:lnTo>
                <a:lnTo>
                  <a:pt x="2544913" y="2079447"/>
                </a:lnTo>
                <a:lnTo>
                  <a:pt x="2545865" y="2076589"/>
                </a:lnTo>
                <a:lnTo>
                  <a:pt x="2546183" y="2073731"/>
                </a:lnTo>
                <a:lnTo>
                  <a:pt x="2546500" y="2070874"/>
                </a:lnTo>
                <a:lnTo>
                  <a:pt x="2546500" y="2067698"/>
                </a:lnTo>
                <a:lnTo>
                  <a:pt x="2546500" y="2064841"/>
                </a:lnTo>
                <a:lnTo>
                  <a:pt x="2545865" y="2058173"/>
                </a:lnTo>
                <a:lnTo>
                  <a:pt x="2544913" y="2051504"/>
                </a:lnTo>
                <a:lnTo>
                  <a:pt x="2543643" y="2044836"/>
                </a:lnTo>
                <a:lnTo>
                  <a:pt x="2542373" y="2037851"/>
                </a:lnTo>
                <a:lnTo>
                  <a:pt x="2541103" y="2030865"/>
                </a:lnTo>
                <a:lnTo>
                  <a:pt x="2540468" y="2023879"/>
                </a:lnTo>
                <a:lnTo>
                  <a:pt x="2540468" y="2020704"/>
                </a:lnTo>
                <a:lnTo>
                  <a:pt x="2540786" y="2017529"/>
                </a:lnTo>
                <a:lnTo>
                  <a:pt x="2535071" y="2017847"/>
                </a:lnTo>
                <a:lnTo>
                  <a:pt x="2532531" y="2018164"/>
                </a:lnTo>
                <a:lnTo>
                  <a:pt x="2530309" y="2018481"/>
                </a:lnTo>
                <a:lnTo>
                  <a:pt x="2528721" y="2019117"/>
                </a:lnTo>
                <a:lnTo>
                  <a:pt x="2527451" y="2020069"/>
                </a:lnTo>
                <a:lnTo>
                  <a:pt x="2525864" y="2020704"/>
                </a:lnTo>
                <a:lnTo>
                  <a:pt x="2525229" y="2021657"/>
                </a:lnTo>
                <a:lnTo>
                  <a:pt x="2524594" y="2022609"/>
                </a:lnTo>
                <a:lnTo>
                  <a:pt x="2523959" y="2023879"/>
                </a:lnTo>
                <a:lnTo>
                  <a:pt x="2523642" y="2026420"/>
                </a:lnTo>
                <a:lnTo>
                  <a:pt x="2523642" y="2028642"/>
                </a:lnTo>
                <a:lnTo>
                  <a:pt x="2523642" y="2031183"/>
                </a:lnTo>
                <a:lnTo>
                  <a:pt x="2520784" y="2029277"/>
                </a:lnTo>
                <a:lnTo>
                  <a:pt x="2519832" y="2028325"/>
                </a:lnTo>
                <a:lnTo>
                  <a:pt x="2518562" y="2027055"/>
                </a:lnTo>
                <a:lnTo>
                  <a:pt x="2518245" y="2026102"/>
                </a:lnTo>
                <a:lnTo>
                  <a:pt x="2517927" y="2024832"/>
                </a:lnTo>
                <a:lnTo>
                  <a:pt x="2517610" y="2023562"/>
                </a:lnTo>
                <a:lnTo>
                  <a:pt x="2517610" y="2022292"/>
                </a:lnTo>
                <a:lnTo>
                  <a:pt x="2518562" y="2020069"/>
                </a:lnTo>
                <a:lnTo>
                  <a:pt x="2520149" y="2017847"/>
                </a:lnTo>
                <a:lnTo>
                  <a:pt x="2522054" y="2015306"/>
                </a:lnTo>
                <a:lnTo>
                  <a:pt x="2524594" y="2013401"/>
                </a:lnTo>
                <a:lnTo>
                  <a:pt x="2528086" y="2011178"/>
                </a:lnTo>
                <a:lnTo>
                  <a:pt x="2531579" y="2008956"/>
                </a:lnTo>
                <a:lnTo>
                  <a:pt x="2535388" y="2007050"/>
                </a:lnTo>
                <a:lnTo>
                  <a:pt x="2539516" y="2005463"/>
                </a:lnTo>
                <a:lnTo>
                  <a:pt x="2543960" y="2003875"/>
                </a:lnTo>
                <a:lnTo>
                  <a:pt x="2548405" y="2002605"/>
                </a:lnTo>
                <a:lnTo>
                  <a:pt x="2553167" y="2001017"/>
                </a:lnTo>
                <a:lnTo>
                  <a:pt x="2557929" y="2000382"/>
                </a:lnTo>
                <a:lnTo>
                  <a:pt x="2558247" y="2005463"/>
                </a:lnTo>
                <a:lnTo>
                  <a:pt x="2558564" y="2007685"/>
                </a:lnTo>
                <a:lnTo>
                  <a:pt x="2559517" y="2009908"/>
                </a:lnTo>
                <a:lnTo>
                  <a:pt x="2560469" y="2011813"/>
                </a:lnTo>
                <a:lnTo>
                  <a:pt x="2562057" y="2013719"/>
                </a:lnTo>
                <a:lnTo>
                  <a:pt x="2564279" y="2015306"/>
                </a:lnTo>
                <a:lnTo>
                  <a:pt x="2566819" y="2016259"/>
                </a:lnTo>
                <a:lnTo>
                  <a:pt x="2569676" y="2015624"/>
                </a:lnTo>
                <a:lnTo>
                  <a:pt x="2572216" y="2014671"/>
                </a:lnTo>
                <a:lnTo>
                  <a:pt x="2573168" y="2013719"/>
                </a:lnTo>
                <a:lnTo>
                  <a:pt x="2573803" y="2012766"/>
                </a:lnTo>
                <a:lnTo>
                  <a:pt x="2573803" y="2011496"/>
                </a:lnTo>
                <a:lnTo>
                  <a:pt x="2573168" y="2010543"/>
                </a:lnTo>
                <a:lnTo>
                  <a:pt x="2572216" y="2008956"/>
                </a:lnTo>
                <a:lnTo>
                  <a:pt x="2570629" y="2008003"/>
                </a:lnTo>
                <a:lnTo>
                  <a:pt x="2567771" y="2005463"/>
                </a:lnTo>
                <a:lnTo>
                  <a:pt x="2565231" y="2002923"/>
                </a:lnTo>
                <a:lnTo>
                  <a:pt x="2564279" y="2001335"/>
                </a:lnTo>
                <a:lnTo>
                  <a:pt x="2563327" y="2000065"/>
                </a:lnTo>
                <a:lnTo>
                  <a:pt x="2563009" y="1998795"/>
                </a:lnTo>
                <a:lnTo>
                  <a:pt x="2563961" y="1997525"/>
                </a:lnTo>
                <a:lnTo>
                  <a:pt x="2560787" y="1996572"/>
                </a:lnTo>
                <a:lnTo>
                  <a:pt x="2557294" y="1995937"/>
                </a:lnTo>
                <a:lnTo>
                  <a:pt x="2553167" y="1995937"/>
                </a:lnTo>
                <a:lnTo>
                  <a:pt x="2548405" y="1995937"/>
                </a:lnTo>
                <a:lnTo>
                  <a:pt x="2537928" y="1996890"/>
                </a:lnTo>
                <a:lnTo>
                  <a:pt x="2524594" y="1998477"/>
                </a:lnTo>
                <a:lnTo>
                  <a:pt x="2525547" y="1997207"/>
                </a:lnTo>
                <a:lnTo>
                  <a:pt x="2527134" y="1996255"/>
                </a:lnTo>
                <a:lnTo>
                  <a:pt x="2528721" y="1995302"/>
                </a:lnTo>
                <a:lnTo>
                  <a:pt x="2530944" y="1994349"/>
                </a:lnTo>
                <a:lnTo>
                  <a:pt x="2536341" y="1993079"/>
                </a:lnTo>
                <a:lnTo>
                  <a:pt x="2542055" y="1991809"/>
                </a:lnTo>
                <a:lnTo>
                  <a:pt x="2547135" y="1990856"/>
                </a:lnTo>
                <a:lnTo>
                  <a:pt x="2549675" y="1990222"/>
                </a:lnTo>
                <a:lnTo>
                  <a:pt x="2551897" y="1989269"/>
                </a:lnTo>
                <a:lnTo>
                  <a:pt x="2553485" y="1988316"/>
                </a:lnTo>
                <a:lnTo>
                  <a:pt x="2554437" y="1986729"/>
                </a:lnTo>
                <a:lnTo>
                  <a:pt x="2555072" y="1985459"/>
                </a:lnTo>
                <a:lnTo>
                  <a:pt x="2555072" y="1983871"/>
                </a:lnTo>
                <a:lnTo>
                  <a:pt x="2559199" y="1984824"/>
                </a:lnTo>
                <a:lnTo>
                  <a:pt x="2563961" y="1985776"/>
                </a:lnTo>
                <a:lnTo>
                  <a:pt x="2568724" y="1986094"/>
                </a:lnTo>
                <a:lnTo>
                  <a:pt x="2575073" y="1986094"/>
                </a:lnTo>
                <a:lnTo>
                  <a:pt x="2577296" y="1990222"/>
                </a:lnTo>
                <a:lnTo>
                  <a:pt x="2579200" y="1993714"/>
                </a:lnTo>
                <a:lnTo>
                  <a:pt x="2580153" y="1997525"/>
                </a:lnTo>
                <a:lnTo>
                  <a:pt x="2581105" y="2001017"/>
                </a:lnTo>
                <a:lnTo>
                  <a:pt x="2581740" y="2005463"/>
                </a:lnTo>
                <a:lnTo>
                  <a:pt x="2583010" y="2010226"/>
                </a:lnTo>
                <a:lnTo>
                  <a:pt x="2584598" y="2015306"/>
                </a:lnTo>
                <a:lnTo>
                  <a:pt x="2587455" y="2021339"/>
                </a:lnTo>
                <a:lnTo>
                  <a:pt x="2583328" y="2022292"/>
                </a:lnTo>
                <a:lnTo>
                  <a:pt x="2579835" y="2023562"/>
                </a:lnTo>
                <a:lnTo>
                  <a:pt x="2576661" y="2025150"/>
                </a:lnTo>
                <a:lnTo>
                  <a:pt x="2573803" y="2026737"/>
                </a:lnTo>
                <a:lnTo>
                  <a:pt x="2571264" y="2028325"/>
                </a:lnTo>
                <a:lnTo>
                  <a:pt x="2568724" y="2030230"/>
                </a:lnTo>
                <a:lnTo>
                  <a:pt x="2566819" y="2032453"/>
                </a:lnTo>
                <a:lnTo>
                  <a:pt x="2565231" y="2034675"/>
                </a:lnTo>
                <a:lnTo>
                  <a:pt x="2563327" y="2036581"/>
                </a:lnTo>
                <a:lnTo>
                  <a:pt x="2562057" y="2039438"/>
                </a:lnTo>
                <a:lnTo>
                  <a:pt x="2561104" y="2041661"/>
                </a:lnTo>
                <a:lnTo>
                  <a:pt x="2560469" y="2044201"/>
                </a:lnTo>
                <a:lnTo>
                  <a:pt x="2559834" y="2047059"/>
                </a:lnTo>
                <a:lnTo>
                  <a:pt x="2559517" y="2049599"/>
                </a:lnTo>
                <a:lnTo>
                  <a:pt x="2559199" y="2055632"/>
                </a:lnTo>
                <a:lnTo>
                  <a:pt x="2559834" y="2061665"/>
                </a:lnTo>
                <a:lnTo>
                  <a:pt x="2560787" y="2067381"/>
                </a:lnTo>
                <a:lnTo>
                  <a:pt x="2562374" y="2073731"/>
                </a:lnTo>
                <a:lnTo>
                  <a:pt x="2564279" y="2080082"/>
                </a:lnTo>
                <a:lnTo>
                  <a:pt x="2566501" y="2086432"/>
                </a:lnTo>
                <a:lnTo>
                  <a:pt x="2569041" y="2092466"/>
                </a:lnTo>
                <a:lnTo>
                  <a:pt x="2574438" y="2103898"/>
                </a:lnTo>
                <a:lnTo>
                  <a:pt x="2576661" y="2102944"/>
                </a:lnTo>
                <a:lnTo>
                  <a:pt x="2578566" y="2101992"/>
                </a:lnTo>
                <a:lnTo>
                  <a:pt x="2579518" y="2101040"/>
                </a:lnTo>
                <a:lnTo>
                  <a:pt x="2580153" y="2099767"/>
                </a:lnTo>
                <a:lnTo>
                  <a:pt x="2580788" y="2097230"/>
                </a:lnTo>
                <a:lnTo>
                  <a:pt x="2581423" y="2095323"/>
                </a:lnTo>
                <a:lnTo>
                  <a:pt x="2581740" y="2094688"/>
                </a:lnTo>
                <a:lnTo>
                  <a:pt x="2582375" y="2094053"/>
                </a:lnTo>
                <a:lnTo>
                  <a:pt x="2583645" y="2093735"/>
                </a:lnTo>
                <a:lnTo>
                  <a:pt x="2585233" y="2093418"/>
                </a:lnTo>
                <a:lnTo>
                  <a:pt x="2587772" y="2093418"/>
                </a:lnTo>
                <a:lnTo>
                  <a:pt x="2590630" y="2093735"/>
                </a:lnTo>
                <a:lnTo>
                  <a:pt x="2598884" y="2095006"/>
                </a:lnTo>
                <a:lnTo>
                  <a:pt x="2599837" y="2093100"/>
                </a:lnTo>
                <a:lnTo>
                  <a:pt x="2600472" y="2091195"/>
                </a:lnTo>
                <a:lnTo>
                  <a:pt x="2600472" y="2089608"/>
                </a:lnTo>
                <a:lnTo>
                  <a:pt x="2599519" y="2088020"/>
                </a:lnTo>
                <a:lnTo>
                  <a:pt x="2598567" y="2087067"/>
                </a:lnTo>
                <a:lnTo>
                  <a:pt x="2597614" y="2085798"/>
                </a:lnTo>
                <a:lnTo>
                  <a:pt x="2594757" y="2084210"/>
                </a:lnTo>
                <a:lnTo>
                  <a:pt x="2588090" y="2080717"/>
                </a:lnTo>
                <a:lnTo>
                  <a:pt x="2584915" y="2078812"/>
                </a:lnTo>
                <a:lnTo>
                  <a:pt x="2583963" y="2077542"/>
                </a:lnTo>
                <a:lnTo>
                  <a:pt x="2583010" y="2076589"/>
                </a:lnTo>
                <a:lnTo>
                  <a:pt x="2586185" y="2077224"/>
                </a:lnTo>
                <a:lnTo>
                  <a:pt x="2588725" y="2077542"/>
                </a:lnTo>
                <a:lnTo>
                  <a:pt x="2591265" y="2077859"/>
                </a:lnTo>
                <a:lnTo>
                  <a:pt x="2594122" y="2077859"/>
                </a:lnTo>
                <a:lnTo>
                  <a:pt x="2596027" y="2077542"/>
                </a:lnTo>
                <a:lnTo>
                  <a:pt x="2598249" y="2076906"/>
                </a:lnTo>
                <a:lnTo>
                  <a:pt x="2600472" y="2076272"/>
                </a:lnTo>
                <a:lnTo>
                  <a:pt x="2602059" y="2075319"/>
                </a:lnTo>
                <a:lnTo>
                  <a:pt x="2605234" y="2073096"/>
                </a:lnTo>
                <a:lnTo>
                  <a:pt x="2608091" y="2070874"/>
                </a:lnTo>
                <a:lnTo>
                  <a:pt x="2610313" y="2067698"/>
                </a:lnTo>
                <a:lnTo>
                  <a:pt x="2612218" y="2065158"/>
                </a:lnTo>
                <a:lnTo>
                  <a:pt x="2615711" y="2059760"/>
                </a:lnTo>
                <a:lnTo>
                  <a:pt x="2617298" y="2057538"/>
                </a:lnTo>
                <a:lnTo>
                  <a:pt x="2618568" y="2056267"/>
                </a:lnTo>
                <a:lnTo>
                  <a:pt x="2620155" y="2055315"/>
                </a:lnTo>
                <a:lnTo>
                  <a:pt x="2620790" y="2055315"/>
                </a:lnTo>
                <a:lnTo>
                  <a:pt x="2621743" y="2055315"/>
                </a:lnTo>
                <a:lnTo>
                  <a:pt x="2623013" y="2055950"/>
                </a:lnTo>
                <a:lnTo>
                  <a:pt x="2623965" y="2056585"/>
                </a:lnTo>
                <a:lnTo>
                  <a:pt x="2625870" y="2058807"/>
                </a:lnTo>
                <a:lnTo>
                  <a:pt x="2629045" y="2057538"/>
                </a:lnTo>
                <a:lnTo>
                  <a:pt x="2631585" y="2056267"/>
                </a:lnTo>
                <a:lnTo>
                  <a:pt x="2632854" y="2055315"/>
                </a:lnTo>
                <a:lnTo>
                  <a:pt x="2633172" y="2054680"/>
                </a:lnTo>
                <a:lnTo>
                  <a:pt x="2633172" y="2054044"/>
                </a:lnTo>
                <a:lnTo>
                  <a:pt x="2632854" y="2052775"/>
                </a:lnTo>
                <a:lnTo>
                  <a:pt x="2631902" y="2051504"/>
                </a:lnTo>
                <a:lnTo>
                  <a:pt x="2630315" y="2050552"/>
                </a:lnTo>
                <a:lnTo>
                  <a:pt x="2627775" y="2049599"/>
                </a:lnTo>
                <a:lnTo>
                  <a:pt x="2622378" y="2048012"/>
                </a:lnTo>
                <a:lnTo>
                  <a:pt x="2616028" y="2046741"/>
                </a:lnTo>
                <a:lnTo>
                  <a:pt x="2609678" y="2045789"/>
                </a:lnTo>
                <a:lnTo>
                  <a:pt x="2603964" y="2045471"/>
                </a:lnTo>
                <a:lnTo>
                  <a:pt x="2605234" y="2044201"/>
                </a:lnTo>
                <a:lnTo>
                  <a:pt x="2606504" y="2042613"/>
                </a:lnTo>
                <a:lnTo>
                  <a:pt x="2609996" y="2040073"/>
                </a:lnTo>
                <a:lnTo>
                  <a:pt x="2612853" y="2037216"/>
                </a:lnTo>
                <a:lnTo>
                  <a:pt x="2614123" y="2035945"/>
                </a:lnTo>
                <a:lnTo>
                  <a:pt x="2615393" y="2034358"/>
                </a:lnTo>
                <a:lnTo>
                  <a:pt x="2617615" y="2034675"/>
                </a:lnTo>
                <a:lnTo>
                  <a:pt x="2619520" y="2034993"/>
                </a:lnTo>
                <a:lnTo>
                  <a:pt x="2621108" y="2035310"/>
                </a:lnTo>
                <a:lnTo>
                  <a:pt x="2622695" y="2035945"/>
                </a:lnTo>
                <a:lnTo>
                  <a:pt x="2624600" y="2037533"/>
                </a:lnTo>
                <a:lnTo>
                  <a:pt x="2625870" y="2039756"/>
                </a:lnTo>
                <a:lnTo>
                  <a:pt x="2627457" y="2041344"/>
                </a:lnTo>
                <a:lnTo>
                  <a:pt x="2629680" y="2042931"/>
                </a:lnTo>
                <a:lnTo>
                  <a:pt x="2630950" y="2043566"/>
                </a:lnTo>
                <a:lnTo>
                  <a:pt x="2632219" y="2044201"/>
                </a:lnTo>
                <a:lnTo>
                  <a:pt x="2634124" y="2044519"/>
                </a:lnTo>
                <a:lnTo>
                  <a:pt x="2636347" y="2044836"/>
                </a:lnTo>
                <a:lnTo>
                  <a:pt x="2639204" y="2043884"/>
                </a:lnTo>
                <a:lnTo>
                  <a:pt x="2641426" y="2042613"/>
                </a:lnTo>
                <a:lnTo>
                  <a:pt x="2643331" y="2041661"/>
                </a:lnTo>
                <a:lnTo>
                  <a:pt x="2645236" y="2040391"/>
                </a:lnTo>
                <a:lnTo>
                  <a:pt x="2647776" y="2037216"/>
                </a:lnTo>
                <a:lnTo>
                  <a:pt x="2649998" y="2034358"/>
                </a:lnTo>
                <a:lnTo>
                  <a:pt x="2654126" y="2028007"/>
                </a:lnTo>
                <a:lnTo>
                  <a:pt x="2656348" y="2025150"/>
                </a:lnTo>
                <a:lnTo>
                  <a:pt x="2659205" y="2022292"/>
                </a:lnTo>
                <a:lnTo>
                  <a:pt x="2658253" y="2021339"/>
                </a:lnTo>
                <a:lnTo>
                  <a:pt x="2657300" y="2020704"/>
                </a:lnTo>
                <a:lnTo>
                  <a:pt x="2656030" y="2020387"/>
                </a:lnTo>
                <a:lnTo>
                  <a:pt x="2654443" y="2020387"/>
                </a:lnTo>
                <a:lnTo>
                  <a:pt x="2650951" y="2021022"/>
                </a:lnTo>
                <a:lnTo>
                  <a:pt x="2647458" y="2022292"/>
                </a:lnTo>
                <a:lnTo>
                  <a:pt x="2643966" y="2024515"/>
                </a:lnTo>
                <a:lnTo>
                  <a:pt x="2642696" y="2025467"/>
                </a:lnTo>
                <a:lnTo>
                  <a:pt x="2641426" y="2026737"/>
                </a:lnTo>
                <a:lnTo>
                  <a:pt x="2640791" y="2027690"/>
                </a:lnTo>
                <a:lnTo>
                  <a:pt x="2640474" y="2028960"/>
                </a:lnTo>
                <a:lnTo>
                  <a:pt x="2640474" y="2029912"/>
                </a:lnTo>
                <a:lnTo>
                  <a:pt x="2640791" y="2030865"/>
                </a:lnTo>
                <a:lnTo>
                  <a:pt x="2638252" y="2030548"/>
                </a:lnTo>
                <a:lnTo>
                  <a:pt x="2636347" y="2029912"/>
                </a:lnTo>
                <a:lnTo>
                  <a:pt x="2635077" y="2028960"/>
                </a:lnTo>
                <a:lnTo>
                  <a:pt x="2634759" y="2028007"/>
                </a:lnTo>
                <a:lnTo>
                  <a:pt x="2635077" y="2027372"/>
                </a:lnTo>
                <a:lnTo>
                  <a:pt x="2636029" y="2026420"/>
                </a:lnTo>
                <a:lnTo>
                  <a:pt x="2637934" y="2025785"/>
                </a:lnTo>
                <a:lnTo>
                  <a:pt x="2640156" y="2025785"/>
                </a:lnTo>
                <a:lnTo>
                  <a:pt x="2639522" y="2024832"/>
                </a:lnTo>
                <a:lnTo>
                  <a:pt x="2638887" y="2024515"/>
                </a:lnTo>
                <a:lnTo>
                  <a:pt x="2636664" y="2023879"/>
                </a:lnTo>
                <a:lnTo>
                  <a:pt x="2635077" y="2024515"/>
                </a:lnTo>
                <a:lnTo>
                  <a:pt x="2633172" y="2024832"/>
                </a:lnTo>
                <a:lnTo>
                  <a:pt x="2631267" y="2025150"/>
                </a:lnTo>
                <a:lnTo>
                  <a:pt x="2629045" y="2025150"/>
                </a:lnTo>
                <a:lnTo>
                  <a:pt x="2628410" y="2025150"/>
                </a:lnTo>
                <a:lnTo>
                  <a:pt x="2627775" y="2024832"/>
                </a:lnTo>
                <a:lnTo>
                  <a:pt x="2627140" y="2023879"/>
                </a:lnTo>
                <a:lnTo>
                  <a:pt x="2626505" y="2022927"/>
                </a:lnTo>
                <a:lnTo>
                  <a:pt x="2634442" y="2020387"/>
                </a:lnTo>
                <a:lnTo>
                  <a:pt x="2641744" y="2017529"/>
                </a:lnTo>
                <a:lnTo>
                  <a:pt x="2648093" y="2014354"/>
                </a:lnTo>
                <a:lnTo>
                  <a:pt x="2653491" y="2011496"/>
                </a:lnTo>
                <a:lnTo>
                  <a:pt x="2658253" y="2008321"/>
                </a:lnTo>
                <a:lnTo>
                  <a:pt x="2662380" y="2005145"/>
                </a:lnTo>
                <a:lnTo>
                  <a:pt x="2665872" y="2001970"/>
                </a:lnTo>
                <a:lnTo>
                  <a:pt x="2669365" y="1998795"/>
                </a:lnTo>
                <a:lnTo>
                  <a:pt x="2671904" y="1995937"/>
                </a:lnTo>
                <a:lnTo>
                  <a:pt x="2674127" y="1992444"/>
                </a:lnTo>
                <a:lnTo>
                  <a:pt x="2677936" y="1986411"/>
                </a:lnTo>
                <a:lnTo>
                  <a:pt x="2681111" y="1980696"/>
                </a:lnTo>
                <a:lnTo>
                  <a:pt x="2683969" y="1974980"/>
                </a:lnTo>
                <a:lnTo>
                  <a:pt x="2677619" y="1976885"/>
                </a:lnTo>
                <a:lnTo>
                  <a:pt x="2672539" y="1979108"/>
                </a:lnTo>
                <a:lnTo>
                  <a:pt x="2668730" y="1981331"/>
                </a:lnTo>
                <a:lnTo>
                  <a:pt x="2665555" y="1983553"/>
                </a:lnTo>
                <a:lnTo>
                  <a:pt x="2663015" y="1986094"/>
                </a:lnTo>
                <a:lnTo>
                  <a:pt x="2661110" y="1988634"/>
                </a:lnTo>
                <a:lnTo>
                  <a:pt x="2657300" y="1993397"/>
                </a:lnTo>
                <a:lnTo>
                  <a:pt x="2656030" y="1995937"/>
                </a:lnTo>
                <a:lnTo>
                  <a:pt x="2654126" y="1998160"/>
                </a:lnTo>
                <a:lnTo>
                  <a:pt x="2651903" y="2000065"/>
                </a:lnTo>
                <a:lnTo>
                  <a:pt x="2649046" y="2001970"/>
                </a:lnTo>
                <a:lnTo>
                  <a:pt x="2645871" y="2004193"/>
                </a:lnTo>
                <a:lnTo>
                  <a:pt x="2641426" y="2005780"/>
                </a:lnTo>
                <a:lnTo>
                  <a:pt x="2636029" y="2007368"/>
                </a:lnTo>
                <a:lnTo>
                  <a:pt x="2629997" y="2008321"/>
                </a:lnTo>
                <a:lnTo>
                  <a:pt x="2631585" y="2007685"/>
                </a:lnTo>
                <a:lnTo>
                  <a:pt x="2632537" y="2007050"/>
                </a:lnTo>
                <a:lnTo>
                  <a:pt x="2633172" y="2006098"/>
                </a:lnTo>
                <a:lnTo>
                  <a:pt x="2633807" y="2005145"/>
                </a:lnTo>
                <a:lnTo>
                  <a:pt x="2634442" y="2002923"/>
                </a:lnTo>
                <a:lnTo>
                  <a:pt x="2634759" y="2000382"/>
                </a:lnTo>
                <a:lnTo>
                  <a:pt x="2635394" y="1999112"/>
                </a:lnTo>
                <a:lnTo>
                  <a:pt x="2636029" y="1998160"/>
                </a:lnTo>
                <a:lnTo>
                  <a:pt x="2636664" y="1997525"/>
                </a:lnTo>
                <a:lnTo>
                  <a:pt x="2638252" y="1996572"/>
                </a:lnTo>
                <a:lnTo>
                  <a:pt x="2639839" y="1995937"/>
                </a:lnTo>
                <a:lnTo>
                  <a:pt x="2642061" y="1995619"/>
                </a:lnTo>
                <a:lnTo>
                  <a:pt x="2644919" y="1995302"/>
                </a:lnTo>
                <a:lnTo>
                  <a:pt x="2648093" y="1995302"/>
                </a:lnTo>
                <a:lnTo>
                  <a:pt x="2646189" y="1991174"/>
                </a:lnTo>
                <a:lnTo>
                  <a:pt x="2643649" y="1987999"/>
                </a:lnTo>
                <a:lnTo>
                  <a:pt x="2641426" y="1984824"/>
                </a:lnTo>
                <a:lnTo>
                  <a:pt x="2639204" y="1982601"/>
                </a:lnTo>
                <a:lnTo>
                  <a:pt x="2634759" y="1978473"/>
                </a:lnTo>
                <a:lnTo>
                  <a:pt x="2632854" y="1976250"/>
                </a:lnTo>
                <a:lnTo>
                  <a:pt x="2631585" y="1973710"/>
                </a:lnTo>
                <a:lnTo>
                  <a:pt x="2627140" y="1974345"/>
                </a:lnTo>
                <a:lnTo>
                  <a:pt x="2624283" y="1975615"/>
                </a:lnTo>
                <a:lnTo>
                  <a:pt x="2621743" y="1976885"/>
                </a:lnTo>
                <a:lnTo>
                  <a:pt x="2619838" y="1978473"/>
                </a:lnTo>
                <a:lnTo>
                  <a:pt x="2617298" y="1981966"/>
                </a:lnTo>
                <a:lnTo>
                  <a:pt x="2616028" y="1983553"/>
                </a:lnTo>
                <a:lnTo>
                  <a:pt x="2613806" y="1985141"/>
                </a:lnTo>
                <a:lnTo>
                  <a:pt x="2613171" y="1986729"/>
                </a:lnTo>
                <a:lnTo>
                  <a:pt x="2612853" y="1988634"/>
                </a:lnTo>
                <a:lnTo>
                  <a:pt x="2613488" y="1989904"/>
                </a:lnTo>
                <a:lnTo>
                  <a:pt x="2614123" y="1990856"/>
                </a:lnTo>
                <a:lnTo>
                  <a:pt x="2615711" y="1991809"/>
                </a:lnTo>
                <a:lnTo>
                  <a:pt x="2616980" y="1992444"/>
                </a:lnTo>
                <a:lnTo>
                  <a:pt x="2620155" y="1993714"/>
                </a:lnTo>
                <a:lnTo>
                  <a:pt x="2623965" y="1995302"/>
                </a:lnTo>
                <a:lnTo>
                  <a:pt x="2627140" y="1996572"/>
                </a:lnTo>
                <a:lnTo>
                  <a:pt x="2628092" y="1997525"/>
                </a:lnTo>
                <a:lnTo>
                  <a:pt x="2629045" y="1998477"/>
                </a:lnTo>
                <a:lnTo>
                  <a:pt x="2629680" y="1999747"/>
                </a:lnTo>
                <a:lnTo>
                  <a:pt x="2629680" y="2001017"/>
                </a:lnTo>
                <a:lnTo>
                  <a:pt x="2596979" y="2001970"/>
                </a:lnTo>
                <a:lnTo>
                  <a:pt x="2600789" y="2000382"/>
                </a:lnTo>
                <a:lnTo>
                  <a:pt x="2603329" y="1999112"/>
                </a:lnTo>
                <a:lnTo>
                  <a:pt x="2604916" y="1997842"/>
                </a:lnTo>
                <a:lnTo>
                  <a:pt x="2605869" y="1996890"/>
                </a:lnTo>
                <a:lnTo>
                  <a:pt x="2605869" y="1996255"/>
                </a:lnTo>
                <a:lnTo>
                  <a:pt x="2605551" y="1995302"/>
                </a:lnTo>
                <a:lnTo>
                  <a:pt x="2604599" y="1994349"/>
                </a:lnTo>
                <a:lnTo>
                  <a:pt x="2603329" y="1993714"/>
                </a:lnTo>
                <a:lnTo>
                  <a:pt x="2595709" y="1990856"/>
                </a:lnTo>
                <a:lnTo>
                  <a:pt x="2593487" y="1989904"/>
                </a:lnTo>
                <a:lnTo>
                  <a:pt x="2591265" y="1988951"/>
                </a:lnTo>
                <a:lnTo>
                  <a:pt x="2589677" y="1987681"/>
                </a:lnTo>
                <a:lnTo>
                  <a:pt x="2588090" y="1985776"/>
                </a:lnTo>
                <a:lnTo>
                  <a:pt x="2594757" y="1984506"/>
                </a:lnTo>
                <a:lnTo>
                  <a:pt x="2600472" y="1983236"/>
                </a:lnTo>
                <a:lnTo>
                  <a:pt x="2605234" y="1981331"/>
                </a:lnTo>
                <a:lnTo>
                  <a:pt x="2609678" y="1979108"/>
                </a:lnTo>
                <a:lnTo>
                  <a:pt x="2613488" y="1976885"/>
                </a:lnTo>
                <a:lnTo>
                  <a:pt x="2616980" y="1974663"/>
                </a:lnTo>
                <a:lnTo>
                  <a:pt x="2623648" y="1969582"/>
                </a:lnTo>
                <a:lnTo>
                  <a:pt x="2627140" y="1967042"/>
                </a:lnTo>
                <a:lnTo>
                  <a:pt x="2630950" y="1964819"/>
                </a:lnTo>
                <a:lnTo>
                  <a:pt x="2635077" y="1962597"/>
                </a:lnTo>
                <a:lnTo>
                  <a:pt x="2639839" y="1960691"/>
                </a:lnTo>
                <a:lnTo>
                  <a:pt x="2641539" y="1960219"/>
                </a:lnTo>
                <a:lnTo>
                  <a:pt x="2636661" y="1959592"/>
                </a:lnTo>
                <a:lnTo>
                  <a:pt x="2630796" y="1958004"/>
                </a:lnTo>
                <a:lnTo>
                  <a:pt x="2624931" y="1956734"/>
                </a:lnTo>
                <a:lnTo>
                  <a:pt x="2619375" y="1955782"/>
                </a:lnTo>
                <a:lnTo>
                  <a:pt x="2616905" y="1955464"/>
                </a:lnTo>
                <a:lnTo>
                  <a:pt x="2614436" y="1955464"/>
                </a:lnTo>
                <a:lnTo>
                  <a:pt x="2612584" y="1955782"/>
                </a:lnTo>
                <a:lnTo>
                  <a:pt x="2611349" y="1956417"/>
                </a:lnTo>
                <a:lnTo>
                  <a:pt x="2610423" y="1957369"/>
                </a:lnTo>
                <a:lnTo>
                  <a:pt x="2609806" y="1959274"/>
                </a:lnTo>
                <a:lnTo>
                  <a:pt x="2609806" y="1961179"/>
                </a:lnTo>
                <a:lnTo>
                  <a:pt x="2610423" y="1963719"/>
                </a:lnTo>
                <a:lnTo>
                  <a:pt x="2605484" y="1963084"/>
                </a:lnTo>
                <a:lnTo>
                  <a:pt x="2602089" y="1962132"/>
                </a:lnTo>
                <a:lnTo>
                  <a:pt x="2599311" y="1961179"/>
                </a:lnTo>
                <a:lnTo>
                  <a:pt x="2597767" y="1960227"/>
                </a:lnTo>
                <a:lnTo>
                  <a:pt x="2597150" y="1958957"/>
                </a:lnTo>
                <a:lnTo>
                  <a:pt x="2597150" y="1957369"/>
                </a:lnTo>
                <a:lnTo>
                  <a:pt x="2597458" y="1956100"/>
                </a:lnTo>
                <a:lnTo>
                  <a:pt x="2598693" y="1954829"/>
                </a:lnTo>
                <a:lnTo>
                  <a:pt x="2599928" y="1953559"/>
                </a:lnTo>
                <a:lnTo>
                  <a:pt x="2602089" y="1951972"/>
                </a:lnTo>
                <a:lnTo>
                  <a:pt x="2606101" y="1949115"/>
                </a:lnTo>
                <a:lnTo>
                  <a:pt x="2613510" y="1944670"/>
                </a:lnTo>
                <a:lnTo>
                  <a:pt x="2617831" y="1946257"/>
                </a:lnTo>
                <a:lnTo>
                  <a:pt x="2622153" y="1947845"/>
                </a:lnTo>
                <a:lnTo>
                  <a:pt x="2631105" y="1950702"/>
                </a:lnTo>
                <a:lnTo>
                  <a:pt x="2634809" y="1952607"/>
                </a:lnTo>
                <a:lnTo>
                  <a:pt x="2638204" y="1954512"/>
                </a:lnTo>
                <a:lnTo>
                  <a:pt x="2639439" y="1955782"/>
                </a:lnTo>
                <a:lnTo>
                  <a:pt x="2640365" y="1957052"/>
                </a:lnTo>
                <a:lnTo>
                  <a:pt x="2640982" y="1958639"/>
                </a:lnTo>
                <a:lnTo>
                  <a:pt x="2641591" y="1960204"/>
                </a:lnTo>
                <a:lnTo>
                  <a:pt x="2645554" y="1959104"/>
                </a:lnTo>
                <a:lnTo>
                  <a:pt x="2651903" y="1957516"/>
                </a:lnTo>
                <a:lnTo>
                  <a:pt x="2659205" y="1956564"/>
                </a:lnTo>
                <a:lnTo>
                  <a:pt x="2667777" y="1956246"/>
                </a:lnTo>
                <a:lnTo>
                  <a:pt x="2668412" y="1954976"/>
                </a:lnTo>
                <a:lnTo>
                  <a:pt x="2668730" y="1954023"/>
                </a:lnTo>
                <a:lnTo>
                  <a:pt x="2668730" y="1951801"/>
                </a:lnTo>
                <a:lnTo>
                  <a:pt x="2668412" y="1949260"/>
                </a:lnTo>
                <a:lnTo>
                  <a:pt x="2667460" y="1947038"/>
                </a:lnTo>
                <a:lnTo>
                  <a:pt x="2665872" y="1945133"/>
                </a:lnTo>
                <a:lnTo>
                  <a:pt x="2664602" y="1942910"/>
                </a:lnTo>
                <a:lnTo>
                  <a:pt x="2662063" y="1939417"/>
                </a:lnTo>
                <a:lnTo>
                  <a:pt x="2661110" y="1937829"/>
                </a:lnTo>
                <a:lnTo>
                  <a:pt x="2660793" y="1936242"/>
                </a:lnTo>
                <a:lnTo>
                  <a:pt x="2661110" y="1934654"/>
                </a:lnTo>
                <a:lnTo>
                  <a:pt x="2661428" y="1934019"/>
                </a:lnTo>
                <a:lnTo>
                  <a:pt x="2662063" y="1933702"/>
                </a:lnTo>
                <a:lnTo>
                  <a:pt x="2663650" y="1932749"/>
                </a:lnTo>
                <a:lnTo>
                  <a:pt x="2667142" y="1932114"/>
                </a:lnTo>
                <a:lnTo>
                  <a:pt x="2670952" y="1931479"/>
                </a:lnTo>
                <a:lnTo>
                  <a:pt x="2676984" y="1931479"/>
                </a:lnTo>
                <a:lnTo>
                  <a:pt x="2677302" y="1933702"/>
                </a:lnTo>
                <a:lnTo>
                  <a:pt x="2677302" y="1936242"/>
                </a:lnTo>
                <a:lnTo>
                  <a:pt x="2677302" y="1939735"/>
                </a:lnTo>
                <a:lnTo>
                  <a:pt x="2676349" y="1945768"/>
                </a:lnTo>
                <a:lnTo>
                  <a:pt x="2676032" y="1948625"/>
                </a:lnTo>
                <a:lnTo>
                  <a:pt x="2676349" y="1949896"/>
                </a:lnTo>
                <a:lnTo>
                  <a:pt x="2676667" y="1951483"/>
                </a:lnTo>
                <a:lnTo>
                  <a:pt x="2677302" y="1953071"/>
                </a:lnTo>
                <a:lnTo>
                  <a:pt x="2678254" y="1954659"/>
                </a:lnTo>
                <a:lnTo>
                  <a:pt x="2679524" y="1956564"/>
                </a:lnTo>
                <a:lnTo>
                  <a:pt x="2681429" y="1958786"/>
                </a:lnTo>
                <a:lnTo>
                  <a:pt x="2678571" y="1958786"/>
                </a:lnTo>
                <a:lnTo>
                  <a:pt x="2676349" y="1958786"/>
                </a:lnTo>
                <a:lnTo>
                  <a:pt x="2674444" y="1959421"/>
                </a:lnTo>
                <a:lnTo>
                  <a:pt x="2672222" y="1960057"/>
                </a:lnTo>
                <a:lnTo>
                  <a:pt x="2668730" y="1961644"/>
                </a:lnTo>
                <a:lnTo>
                  <a:pt x="2665237" y="1963549"/>
                </a:lnTo>
                <a:lnTo>
                  <a:pt x="2662697" y="1965137"/>
                </a:lnTo>
                <a:lnTo>
                  <a:pt x="2660475" y="1966407"/>
                </a:lnTo>
                <a:lnTo>
                  <a:pt x="2659205" y="1966725"/>
                </a:lnTo>
                <a:lnTo>
                  <a:pt x="2657935" y="1966407"/>
                </a:lnTo>
                <a:lnTo>
                  <a:pt x="2656983" y="1965772"/>
                </a:lnTo>
                <a:lnTo>
                  <a:pt x="2656348" y="1964819"/>
                </a:lnTo>
                <a:lnTo>
                  <a:pt x="2653173" y="1966089"/>
                </a:lnTo>
                <a:lnTo>
                  <a:pt x="2650951" y="1967360"/>
                </a:lnTo>
                <a:lnTo>
                  <a:pt x="2649363" y="1968947"/>
                </a:lnTo>
                <a:lnTo>
                  <a:pt x="2648411" y="1970852"/>
                </a:lnTo>
                <a:lnTo>
                  <a:pt x="2647776" y="1973075"/>
                </a:lnTo>
                <a:lnTo>
                  <a:pt x="2647141" y="1974980"/>
                </a:lnTo>
                <a:lnTo>
                  <a:pt x="2646506" y="1976885"/>
                </a:lnTo>
                <a:lnTo>
                  <a:pt x="2645554" y="1978791"/>
                </a:lnTo>
                <a:lnTo>
                  <a:pt x="2650316" y="1979108"/>
                </a:lnTo>
                <a:lnTo>
                  <a:pt x="2654443" y="1979108"/>
                </a:lnTo>
                <a:lnTo>
                  <a:pt x="2657618" y="1978791"/>
                </a:lnTo>
                <a:lnTo>
                  <a:pt x="2660793" y="1978473"/>
                </a:lnTo>
                <a:lnTo>
                  <a:pt x="2662697" y="1977838"/>
                </a:lnTo>
                <a:lnTo>
                  <a:pt x="2664285" y="1977203"/>
                </a:lnTo>
                <a:lnTo>
                  <a:pt x="2665555" y="1976250"/>
                </a:lnTo>
                <a:lnTo>
                  <a:pt x="2667142" y="1975298"/>
                </a:lnTo>
                <a:lnTo>
                  <a:pt x="2669047" y="1973075"/>
                </a:lnTo>
                <a:lnTo>
                  <a:pt x="2670317" y="1972122"/>
                </a:lnTo>
                <a:lnTo>
                  <a:pt x="2671904" y="1971170"/>
                </a:lnTo>
                <a:lnTo>
                  <a:pt x="2674127" y="1970535"/>
                </a:lnTo>
                <a:lnTo>
                  <a:pt x="2676349" y="1969900"/>
                </a:lnTo>
                <a:lnTo>
                  <a:pt x="2679206" y="1969582"/>
                </a:lnTo>
                <a:lnTo>
                  <a:pt x="2683016" y="1969582"/>
                </a:lnTo>
                <a:lnTo>
                  <a:pt x="2684921" y="1971488"/>
                </a:lnTo>
                <a:lnTo>
                  <a:pt x="2687461" y="1973393"/>
                </a:lnTo>
                <a:lnTo>
                  <a:pt x="2693175" y="1976250"/>
                </a:lnTo>
                <a:lnTo>
                  <a:pt x="2695715" y="1978156"/>
                </a:lnTo>
                <a:lnTo>
                  <a:pt x="2697620" y="1980378"/>
                </a:lnTo>
                <a:lnTo>
                  <a:pt x="2698255" y="1981331"/>
                </a:lnTo>
                <a:lnTo>
                  <a:pt x="2698573" y="1982601"/>
                </a:lnTo>
                <a:lnTo>
                  <a:pt x="2698890" y="1983871"/>
                </a:lnTo>
                <a:lnTo>
                  <a:pt x="2698573" y="1985459"/>
                </a:lnTo>
                <a:lnTo>
                  <a:pt x="2702382" y="1983871"/>
                </a:lnTo>
                <a:lnTo>
                  <a:pt x="2705557" y="1981648"/>
                </a:lnTo>
                <a:lnTo>
                  <a:pt x="2708097" y="1979425"/>
                </a:lnTo>
                <a:lnTo>
                  <a:pt x="2710637" y="1976885"/>
                </a:lnTo>
                <a:lnTo>
                  <a:pt x="2714764" y="1974980"/>
                </a:lnTo>
                <a:lnTo>
                  <a:pt x="2715716" y="1974980"/>
                </a:lnTo>
                <a:lnTo>
                  <a:pt x="2716034" y="1975298"/>
                </a:lnTo>
                <a:lnTo>
                  <a:pt x="2715716" y="1975615"/>
                </a:lnTo>
                <a:lnTo>
                  <a:pt x="2715082" y="1976568"/>
                </a:lnTo>
                <a:lnTo>
                  <a:pt x="2713494" y="1979108"/>
                </a:lnTo>
                <a:lnTo>
                  <a:pt x="2711907" y="1982283"/>
                </a:lnTo>
                <a:lnTo>
                  <a:pt x="2711272" y="1983553"/>
                </a:lnTo>
                <a:lnTo>
                  <a:pt x="2711272" y="1984824"/>
                </a:lnTo>
                <a:lnTo>
                  <a:pt x="2711907" y="1986094"/>
                </a:lnTo>
                <a:lnTo>
                  <a:pt x="2713177" y="1986729"/>
                </a:lnTo>
                <a:lnTo>
                  <a:pt x="2715399" y="1987681"/>
                </a:lnTo>
                <a:lnTo>
                  <a:pt x="2718574" y="1987999"/>
                </a:lnTo>
                <a:lnTo>
                  <a:pt x="2714764" y="1989269"/>
                </a:lnTo>
                <a:lnTo>
                  <a:pt x="2711272" y="1990856"/>
                </a:lnTo>
                <a:lnTo>
                  <a:pt x="2707462" y="1992444"/>
                </a:lnTo>
                <a:lnTo>
                  <a:pt x="2703970" y="1994032"/>
                </a:lnTo>
                <a:lnTo>
                  <a:pt x="2699843" y="1995302"/>
                </a:lnTo>
                <a:lnTo>
                  <a:pt x="2696033" y="1995619"/>
                </a:lnTo>
                <a:lnTo>
                  <a:pt x="2693810" y="1995619"/>
                </a:lnTo>
                <a:lnTo>
                  <a:pt x="2691588" y="1995619"/>
                </a:lnTo>
                <a:lnTo>
                  <a:pt x="2689366" y="1994667"/>
                </a:lnTo>
                <a:lnTo>
                  <a:pt x="2686826" y="1994032"/>
                </a:lnTo>
                <a:lnTo>
                  <a:pt x="2685556" y="1994667"/>
                </a:lnTo>
                <a:lnTo>
                  <a:pt x="2684604" y="1995937"/>
                </a:lnTo>
                <a:lnTo>
                  <a:pt x="2683651" y="1996890"/>
                </a:lnTo>
                <a:lnTo>
                  <a:pt x="2683016" y="1997842"/>
                </a:lnTo>
                <a:lnTo>
                  <a:pt x="2682381" y="2000065"/>
                </a:lnTo>
                <a:lnTo>
                  <a:pt x="2681429" y="2002605"/>
                </a:lnTo>
                <a:lnTo>
                  <a:pt x="2680159" y="2004510"/>
                </a:lnTo>
                <a:lnTo>
                  <a:pt x="2679206" y="2005463"/>
                </a:lnTo>
                <a:lnTo>
                  <a:pt x="2678254" y="2006098"/>
                </a:lnTo>
                <a:lnTo>
                  <a:pt x="2676667" y="2007050"/>
                </a:lnTo>
                <a:lnTo>
                  <a:pt x="2675079" y="2007685"/>
                </a:lnTo>
                <a:lnTo>
                  <a:pt x="2672539" y="2008003"/>
                </a:lnTo>
                <a:lnTo>
                  <a:pt x="2669682" y="2008321"/>
                </a:lnTo>
                <a:lnTo>
                  <a:pt x="2674127" y="2009273"/>
                </a:lnTo>
                <a:lnTo>
                  <a:pt x="2678571" y="2010543"/>
                </a:lnTo>
                <a:lnTo>
                  <a:pt x="2683651" y="2011496"/>
                </a:lnTo>
                <a:lnTo>
                  <a:pt x="2688413" y="2012448"/>
                </a:lnTo>
                <a:lnTo>
                  <a:pt x="2692541" y="2013719"/>
                </a:lnTo>
                <a:lnTo>
                  <a:pt x="2694128" y="2014671"/>
                </a:lnTo>
                <a:lnTo>
                  <a:pt x="2695715" y="2015624"/>
                </a:lnTo>
                <a:lnTo>
                  <a:pt x="2696985" y="2016576"/>
                </a:lnTo>
                <a:lnTo>
                  <a:pt x="2697620" y="2018164"/>
                </a:lnTo>
                <a:lnTo>
                  <a:pt x="2697938" y="2019434"/>
                </a:lnTo>
                <a:lnTo>
                  <a:pt x="2697938" y="2021022"/>
                </a:lnTo>
                <a:lnTo>
                  <a:pt x="2692858" y="2021657"/>
                </a:lnTo>
                <a:lnTo>
                  <a:pt x="2689048" y="2022609"/>
                </a:lnTo>
                <a:lnTo>
                  <a:pt x="2685556" y="2023879"/>
                </a:lnTo>
                <a:lnTo>
                  <a:pt x="2683016" y="2025785"/>
                </a:lnTo>
                <a:lnTo>
                  <a:pt x="2681111" y="2027372"/>
                </a:lnTo>
                <a:lnTo>
                  <a:pt x="2679206" y="2028960"/>
                </a:lnTo>
                <a:lnTo>
                  <a:pt x="2676349" y="2033088"/>
                </a:lnTo>
                <a:lnTo>
                  <a:pt x="2675079" y="2035310"/>
                </a:lnTo>
                <a:lnTo>
                  <a:pt x="2672857" y="2037216"/>
                </a:lnTo>
                <a:lnTo>
                  <a:pt x="2670952" y="2039438"/>
                </a:lnTo>
                <a:lnTo>
                  <a:pt x="2668412" y="2041344"/>
                </a:lnTo>
                <a:lnTo>
                  <a:pt x="2665237" y="2042931"/>
                </a:lnTo>
                <a:lnTo>
                  <a:pt x="2661110" y="2044519"/>
                </a:lnTo>
                <a:lnTo>
                  <a:pt x="2656030" y="2045789"/>
                </a:lnTo>
                <a:lnTo>
                  <a:pt x="2649998" y="2047376"/>
                </a:lnTo>
                <a:lnTo>
                  <a:pt x="2654126" y="2047059"/>
                </a:lnTo>
                <a:lnTo>
                  <a:pt x="2656665" y="2047376"/>
                </a:lnTo>
                <a:lnTo>
                  <a:pt x="2659205" y="2047694"/>
                </a:lnTo>
                <a:lnTo>
                  <a:pt x="2660475" y="2048647"/>
                </a:lnTo>
                <a:lnTo>
                  <a:pt x="2661110" y="2049282"/>
                </a:lnTo>
                <a:lnTo>
                  <a:pt x="2661110" y="2050552"/>
                </a:lnTo>
                <a:lnTo>
                  <a:pt x="2660793" y="2051504"/>
                </a:lnTo>
                <a:lnTo>
                  <a:pt x="2659840" y="2053092"/>
                </a:lnTo>
                <a:lnTo>
                  <a:pt x="2656983" y="2056267"/>
                </a:lnTo>
                <a:lnTo>
                  <a:pt x="2653808" y="2059443"/>
                </a:lnTo>
                <a:lnTo>
                  <a:pt x="2649681" y="2063253"/>
                </a:lnTo>
                <a:lnTo>
                  <a:pt x="2646824" y="2066428"/>
                </a:lnTo>
                <a:lnTo>
                  <a:pt x="2646824" y="2066746"/>
                </a:lnTo>
                <a:lnTo>
                  <a:pt x="2646824" y="2067063"/>
                </a:lnTo>
                <a:lnTo>
                  <a:pt x="2647776" y="2067698"/>
                </a:lnTo>
                <a:lnTo>
                  <a:pt x="2649363" y="2068333"/>
                </a:lnTo>
                <a:lnTo>
                  <a:pt x="2651903" y="2068968"/>
                </a:lnTo>
                <a:lnTo>
                  <a:pt x="2656983" y="2069604"/>
                </a:lnTo>
                <a:lnTo>
                  <a:pt x="2663332" y="2069286"/>
                </a:lnTo>
                <a:lnTo>
                  <a:pt x="2669047" y="2068333"/>
                </a:lnTo>
                <a:lnTo>
                  <a:pt x="2670952" y="2067698"/>
                </a:lnTo>
                <a:lnTo>
                  <a:pt x="2672857" y="2067063"/>
                </a:lnTo>
                <a:lnTo>
                  <a:pt x="2674127" y="2066428"/>
                </a:lnTo>
                <a:lnTo>
                  <a:pt x="2674444" y="2065793"/>
                </a:lnTo>
                <a:lnTo>
                  <a:pt x="2674444" y="2065475"/>
                </a:lnTo>
                <a:lnTo>
                  <a:pt x="2674444" y="2064841"/>
                </a:lnTo>
                <a:lnTo>
                  <a:pt x="2673809" y="2064206"/>
                </a:lnTo>
                <a:lnTo>
                  <a:pt x="2672222" y="2062935"/>
                </a:lnTo>
                <a:lnTo>
                  <a:pt x="2676667" y="2065475"/>
                </a:lnTo>
                <a:lnTo>
                  <a:pt x="2681111" y="2068968"/>
                </a:lnTo>
                <a:lnTo>
                  <a:pt x="2684921" y="2072144"/>
                </a:lnTo>
                <a:lnTo>
                  <a:pt x="2689048" y="2075636"/>
                </a:lnTo>
                <a:lnTo>
                  <a:pt x="2693175" y="2079764"/>
                </a:lnTo>
                <a:lnTo>
                  <a:pt x="2697938" y="2083892"/>
                </a:lnTo>
                <a:lnTo>
                  <a:pt x="2703652" y="2088020"/>
                </a:lnTo>
                <a:lnTo>
                  <a:pt x="2709367" y="2092148"/>
                </a:lnTo>
                <a:lnTo>
                  <a:pt x="2708414" y="2092783"/>
                </a:lnTo>
                <a:lnTo>
                  <a:pt x="2707462" y="2093735"/>
                </a:lnTo>
                <a:lnTo>
                  <a:pt x="2704605" y="2094688"/>
                </a:lnTo>
                <a:lnTo>
                  <a:pt x="2698255" y="2096911"/>
                </a:lnTo>
                <a:lnTo>
                  <a:pt x="2695080" y="2097864"/>
                </a:lnTo>
                <a:lnTo>
                  <a:pt x="2692858" y="2099449"/>
                </a:lnTo>
                <a:lnTo>
                  <a:pt x="2692223" y="2100404"/>
                </a:lnTo>
                <a:lnTo>
                  <a:pt x="2691588" y="2101355"/>
                </a:lnTo>
                <a:lnTo>
                  <a:pt x="2691588" y="2102309"/>
                </a:lnTo>
                <a:lnTo>
                  <a:pt x="2691588" y="2103580"/>
                </a:lnTo>
                <a:lnTo>
                  <a:pt x="2696985" y="2103898"/>
                </a:lnTo>
                <a:lnTo>
                  <a:pt x="2701430" y="2104215"/>
                </a:lnTo>
                <a:lnTo>
                  <a:pt x="2705557" y="2104215"/>
                </a:lnTo>
                <a:lnTo>
                  <a:pt x="2709049" y="2103580"/>
                </a:lnTo>
                <a:lnTo>
                  <a:pt x="2712224" y="2102944"/>
                </a:lnTo>
                <a:lnTo>
                  <a:pt x="2714764" y="2101992"/>
                </a:lnTo>
                <a:lnTo>
                  <a:pt x="2716986" y="2101040"/>
                </a:lnTo>
                <a:lnTo>
                  <a:pt x="2719209" y="2099767"/>
                </a:lnTo>
                <a:lnTo>
                  <a:pt x="2720796" y="2097864"/>
                </a:lnTo>
                <a:lnTo>
                  <a:pt x="2722384" y="2095958"/>
                </a:lnTo>
                <a:lnTo>
                  <a:pt x="2723336" y="2094371"/>
                </a:lnTo>
                <a:lnTo>
                  <a:pt x="2724288" y="2092466"/>
                </a:lnTo>
                <a:lnTo>
                  <a:pt x="2726193" y="2088020"/>
                </a:lnTo>
                <a:lnTo>
                  <a:pt x="2727781" y="2083575"/>
                </a:lnTo>
                <a:lnTo>
                  <a:pt x="2720161" y="2081669"/>
                </a:lnTo>
                <a:lnTo>
                  <a:pt x="2716986" y="2080717"/>
                </a:lnTo>
                <a:lnTo>
                  <a:pt x="2714447" y="2079447"/>
                </a:lnTo>
                <a:lnTo>
                  <a:pt x="2712224" y="2078494"/>
                </a:lnTo>
                <a:lnTo>
                  <a:pt x="2709684" y="2077224"/>
                </a:lnTo>
                <a:lnTo>
                  <a:pt x="2706192" y="2074366"/>
                </a:lnTo>
                <a:lnTo>
                  <a:pt x="2703017" y="2071191"/>
                </a:lnTo>
                <a:lnTo>
                  <a:pt x="2699525" y="2067698"/>
                </a:lnTo>
                <a:lnTo>
                  <a:pt x="2696033" y="2063888"/>
                </a:lnTo>
                <a:lnTo>
                  <a:pt x="2691271" y="2059760"/>
                </a:lnTo>
                <a:lnTo>
                  <a:pt x="2694128" y="2060395"/>
                </a:lnTo>
                <a:lnTo>
                  <a:pt x="2699208" y="2061030"/>
                </a:lnTo>
                <a:lnTo>
                  <a:pt x="2705240" y="2061983"/>
                </a:lnTo>
                <a:lnTo>
                  <a:pt x="2711907" y="2062300"/>
                </a:lnTo>
                <a:lnTo>
                  <a:pt x="2718256" y="2062300"/>
                </a:lnTo>
                <a:lnTo>
                  <a:pt x="2723971" y="2061983"/>
                </a:lnTo>
                <a:lnTo>
                  <a:pt x="2726511" y="2061030"/>
                </a:lnTo>
                <a:lnTo>
                  <a:pt x="2728098" y="2060395"/>
                </a:lnTo>
                <a:lnTo>
                  <a:pt x="2729368" y="2059443"/>
                </a:lnTo>
                <a:lnTo>
                  <a:pt x="2730003" y="2058490"/>
                </a:lnTo>
                <a:lnTo>
                  <a:pt x="2731908" y="2058490"/>
                </a:lnTo>
                <a:lnTo>
                  <a:pt x="2734130" y="2058807"/>
                </a:lnTo>
                <a:lnTo>
                  <a:pt x="2735400" y="2059443"/>
                </a:lnTo>
                <a:lnTo>
                  <a:pt x="2736670" y="2060395"/>
                </a:lnTo>
                <a:lnTo>
                  <a:pt x="2737623" y="2061665"/>
                </a:lnTo>
                <a:lnTo>
                  <a:pt x="2738575" y="2062618"/>
                </a:lnTo>
                <a:lnTo>
                  <a:pt x="2738892" y="2063888"/>
                </a:lnTo>
                <a:lnTo>
                  <a:pt x="2738892" y="2065158"/>
                </a:lnTo>
                <a:lnTo>
                  <a:pt x="2738575" y="2066428"/>
                </a:lnTo>
                <a:lnTo>
                  <a:pt x="2737940" y="2067381"/>
                </a:lnTo>
                <a:lnTo>
                  <a:pt x="2736988" y="2068333"/>
                </a:lnTo>
                <a:lnTo>
                  <a:pt x="2735718" y="2069604"/>
                </a:lnTo>
                <a:lnTo>
                  <a:pt x="2733813" y="2070238"/>
                </a:lnTo>
                <a:lnTo>
                  <a:pt x="2731273" y="2070556"/>
                </a:lnTo>
                <a:lnTo>
                  <a:pt x="2728733" y="2070238"/>
                </a:lnTo>
                <a:lnTo>
                  <a:pt x="2725558" y="2069921"/>
                </a:lnTo>
                <a:lnTo>
                  <a:pt x="2726193" y="2070556"/>
                </a:lnTo>
                <a:lnTo>
                  <a:pt x="2727146" y="2071191"/>
                </a:lnTo>
                <a:lnTo>
                  <a:pt x="2729368" y="2072144"/>
                </a:lnTo>
                <a:lnTo>
                  <a:pt x="2731590" y="2073414"/>
                </a:lnTo>
                <a:lnTo>
                  <a:pt x="2732543" y="2074049"/>
                </a:lnTo>
                <a:lnTo>
                  <a:pt x="2732860" y="2075001"/>
                </a:lnTo>
                <a:lnTo>
                  <a:pt x="2736035" y="2074684"/>
                </a:lnTo>
                <a:lnTo>
                  <a:pt x="2738575" y="2074366"/>
                </a:lnTo>
                <a:lnTo>
                  <a:pt x="2741115" y="2074049"/>
                </a:lnTo>
                <a:lnTo>
                  <a:pt x="2743337" y="2073414"/>
                </a:lnTo>
                <a:lnTo>
                  <a:pt x="2746194" y="2071826"/>
                </a:lnTo>
                <a:lnTo>
                  <a:pt x="2748417" y="2070874"/>
                </a:lnTo>
                <a:lnTo>
                  <a:pt x="2750004" y="2070238"/>
                </a:lnTo>
                <a:lnTo>
                  <a:pt x="2750322" y="2070238"/>
                </a:lnTo>
                <a:lnTo>
                  <a:pt x="2750639" y="2070874"/>
                </a:lnTo>
                <a:lnTo>
                  <a:pt x="2751592" y="2072779"/>
                </a:lnTo>
                <a:lnTo>
                  <a:pt x="2752544" y="2077224"/>
                </a:lnTo>
                <a:lnTo>
                  <a:pt x="2756354" y="2075319"/>
                </a:lnTo>
                <a:lnTo>
                  <a:pt x="2758576" y="2074049"/>
                </a:lnTo>
                <a:lnTo>
                  <a:pt x="2760164" y="2073414"/>
                </a:lnTo>
                <a:lnTo>
                  <a:pt x="2762068" y="2072779"/>
                </a:lnTo>
                <a:lnTo>
                  <a:pt x="2763973" y="2072779"/>
                </a:lnTo>
                <a:lnTo>
                  <a:pt x="2766831" y="2072779"/>
                </a:lnTo>
                <a:lnTo>
                  <a:pt x="2778260" y="2073731"/>
                </a:lnTo>
                <a:lnTo>
                  <a:pt x="2773180" y="2072144"/>
                </a:lnTo>
                <a:lnTo>
                  <a:pt x="2769688" y="2070556"/>
                </a:lnTo>
                <a:lnTo>
                  <a:pt x="2766831" y="2068968"/>
                </a:lnTo>
                <a:lnTo>
                  <a:pt x="2765243" y="2067381"/>
                </a:lnTo>
                <a:lnTo>
                  <a:pt x="2763973" y="2065793"/>
                </a:lnTo>
                <a:lnTo>
                  <a:pt x="2763338" y="2064841"/>
                </a:lnTo>
                <a:lnTo>
                  <a:pt x="2762703" y="2062300"/>
                </a:lnTo>
                <a:lnTo>
                  <a:pt x="2762068" y="2061030"/>
                </a:lnTo>
                <a:lnTo>
                  <a:pt x="2760799" y="2060078"/>
                </a:lnTo>
                <a:lnTo>
                  <a:pt x="2759211" y="2059125"/>
                </a:lnTo>
                <a:lnTo>
                  <a:pt x="2756989" y="2058490"/>
                </a:lnTo>
                <a:lnTo>
                  <a:pt x="2753814" y="2057538"/>
                </a:lnTo>
                <a:lnTo>
                  <a:pt x="2749369" y="2056902"/>
                </a:lnTo>
                <a:lnTo>
                  <a:pt x="2743337" y="2056267"/>
                </a:lnTo>
                <a:lnTo>
                  <a:pt x="2736035" y="2055950"/>
                </a:lnTo>
                <a:lnTo>
                  <a:pt x="2736353" y="2054997"/>
                </a:lnTo>
                <a:lnTo>
                  <a:pt x="2736670" y="2054362"/>
                </a:lnTo>
                <a:lnTo>
                  <a:pt x="2738257" y="2053092"/>
                </a:lnTo>
                <a:lnTo>
                  <a:pt x="2740162" y="2052457"/>
                </a:lnTo>
                <a:lnTo>
                  <a:pt x="2742385" y="2052139"/>
                </a:lnTo>
                <a:lnTo>
                  <a:pt x="2744607" y="2052457"/>
                </a:lnTo>
                <a:lnTo>
                  <a:pt x="2747464" y="2052457"/>
                </a:lnTo>
                <a:lnTo>
                  <a:pt x="2752862" y="2053410"/>
                </a:lnTo>
                <a:lnTo>
                  <a:pt x="2757941" y="2054680"/>
                </a:lnTo>
                <a:lnTo>
                  <a:pt x="2759846" y="2054680"/>
                </a:lnTo>
                <a:lnTo>
                  <a:pt x="2761116" y="2054680"/>
                </a:lnTo>
                <a:lnTo>
                  <a:pt x="2762386" y="2054044"/>
                </a:lnTo>
                <a:lnTo>
                  <a:pt x="2762703" y="2053410"/>
                </a:lnTo>
                <a:lnTo>
                  <a:pt x="2763021" y="2053092"/>
                </a:lnTo>
                <a:lnTo>
                  <a:pt x="2762386" y="2051504"/>
                </a:lnTo>
                <a:lnTo>
                  <a:pt x="2761116" y="2049599"/>
                </a:lnTo>
                <a:lnTo>
                  <a:pt x="2763338" y="2049599"/>
                </a:lnTo>
                <a:lnTo>
                  <a:pt x="2764926" y="2050234"/>
                </a:lnTo>
                <a:lnTo>
                  <a:pt x="2765878" y="2050552"/>
                </a:lnTo>
                <a:lnTo>
                  <a:pt x="2766513" y="2051504"/>
                </a:lnTo>
                <a:lnTo>
                  <a:pt x="2767466" y="2053092"/>
                </a:lnTo>
                <a:lnTo>
                  <a:pt x="2768418" y="2054997"/>
                </a:lnTo>
                <a:lnTo>
                  <a:pt x="2770323" y="2054680"/>
                </a:lnTo>
                <a:lnTo>
                  <a:pt x="2771593" y="2054362"/>
                </a:lnTo>
                <a:lnTo>
                  <a:pt x="2773815" y="2052775"/>
                </a:lnTo>
                <a:lnTo>
                  <a:pt x="2776990" y="2050234"/>
                </a:lnTo>
                <a:lnTo>
                  <a:pt x="2779212" y="2049282"/>
                </a:lnTo>
                <a:lnTo>
                  <a:pt x="2780482" y="2048647"/>
                </a:lnTo>
                <a:lnTo>
                  <a:pt x="2782070" y="2048329"/>
                </a:lnTo>
                <a:lnTo>
                  <a:pt x="2786832" y="2048329"/>
                </a:lnTo>
                <a:lnTo>
                  <a:pt x="2793816" y="2048647"/>
                </a:lnTo>
                <a:lnTo>
                  <a:pt x="2778260" y="2043566"/>
                </a:lnTo>
                <a:lnTo>
                  <a:pt x="2770640" y="2041026"/>
                </a:lnTo>
                <a:lnTo>
                  <a:pt x="2762703" y="2038486"/>
                </a:lnTo>
                <a:lnTo>
                  <a:pt x="2753814" y="2036581"/>
                </a:lnTo>
                <a:lnTo>
                  <a:pt x="2745242" y="2034675"/>
                </a:lnTo>
                <a:lnTo>
                  <a:pt x="2735718" y="2032770"/>
                </a:lnTo>
                <a:lnTo>
                  <a:pt x="2725876" y="2031183"/>
                </a:lnTo>
                <a:lnTo>
                  <a:pt x="2726511" y="2029912"/>
                </a:lnTo>
                <a:lnTo>
                  <a:pt x="2727463" y="2028642"/>
                </a:lnTo>
                <a:lnTo>
                  <a:pt x="2728416" y="2027690"/>
                </a:lnTo>
                <a:lnTo>
                  <a:pt x="2729686" y="2027055"/>
                </a:lnTo>
                <a:lnTo>
                  <a:pt x="2730955" y="2026737"/>
                </a:lnTo>
                <a:lnTo>
                  <a:pt x="2732543" y="2026737"/>
                </a:lnTo>
                <a:lnTo>
                  <a:pt x="2735718" y="2026737"/>
                </a:lnTo>
                <a:lnTo>
                  <a:pt x="2744607" y="2027690"/>
                </a:lnTo>
                <a:lnTo>
                  <a:pt x="2750639" y="2028007"/>
                </a:lnTo>
                <a:lnTo>
                  <a:pt x="2757624" y="2027690"/>
                </a:lnTo>
                <a:lnTo>
                  <a:pt x="2754449" y="2025467"/>
                </a:lnTo>
                <a:lnTo>
                  <a:pt x="2750957" y="2023562"/>
                </a:lnTo>
                <a:lnTo>
                  <a:pt x="2748099" y="2022292"/>
                </a:lnTo>
                <a:lnTo>
                  <a:pt x="2744290" y="2021657"/>
                </a:lnTo>
                <a:lnTo>
                  <a:pt x="2740797" y="2021339"/>
                </a:lnTo>
                <a:lnTo>
                  <a:pt x="2736035" y="2021339"/>
                </a:lnTo>
                <a:lnTo>
                  <a:pt x="2730638" y="2021974"/>
                </a:lnTo>
                <a:lnTo>
                  <a:pt x="2724288" y="2023244"/>
                </a:lnTo>
                <a:lnTo>
                  <a:pt x="2724606" y="2021339"/>
                </a:lnTo>
                <a:lnTo>
                  <a:pt x="2724288" y="2019434"/>
                </a:lnTo>
                <a:lnTo>
                  <a:pt x="2723336" y="2018164"/>
                </a:lnTo>
                <a:lnTo>
                  <a:pt x="2722066" y="2017211"/>
                </a:lnTo>
                <a:lnTo>
                  <a:pt x="2720161" y="2015941"/>
                </a:lnTo>
                <a:lnTo>
                  <a:pt x="2717304" y="2015306"/>
                </a:lnTo>
                <a:lnTo>
                  <a:pt x="2714129" y="2015306"/>
                </a:lnTo>
                <a:lnTo>
                  <a:pt x="2710002" y="2015306"/>
                </a:lnTo>
                <a:lnTo>
                  <a:pt x="2709049" y="2013719"/>
                </a:lnTo>
                <a:lnTo>
                  <a:pt x="2708414" y="2012448"/>
                </a:lnTo>
                <a:lnTo>
                  <a:pt x="2708097" y="2010861"/>
                </a:lnTo>
                <a:lnTo>
                  <a:pt x="2708097" y="2009273"/>
                </a:lnTo>
                <a:lnTo>
                  <a:pt x="2708414" y="2007050"/>
                </a:lnTo>
                <a:lnTo>
                  <a:pt x="2709367" y="2004828"/>
                </a:lnTo>
                <a:lnTo>
                  <a:pt x="2711907" y="2000382"/>
                </a:lnTo>
                <a:lnTo>
                  <a:pt x="2712859" y="1998477"/>
                </a:lnTo>
                <a:lnTo>
                  <a:pt x="2713494" y="1996255"/>
                </a:lnTo>
                <a:lnTo>
                  <a:pt x="2716034" y="1996255"/>
                </a:lnTo>
                <a:lnTo>
                  <a:pt x="2718256" y="1996572"/>
                </a:lnTo>
                <a:lnTo>
                  <a:pt x="2719844" y="1996890"/>
                </a:lnTo>
                <a:lnTo>
                  <a:pt x="2720796" y="1997525"/>
                </a:lnTo>
                <a:lnTo>
                  <a:pt x="2721431" y="1998160"/>
                </a:lnTo>
                <a:lnTo>
                  <a:pt x="2721431" y="1999112"/>
                </a:lnTo>
                <a:lnTo>
                  <a:pt x="2721431" y="2000065"/>
                </a:lnTo>
                <a:lnTo>
                  <a:pt x="2721114" y="2000700"/>
                </a:lnTo>
                <a:lnTo>
                  <a:pt x="2719844" y="2002923"/>
                </a:lnTo>
                <a:lnTo>
                  <a:pt x="2717939" y="2004510"/>
                </a:lnTo>
                <a:lnTo>
                  <a:pt x="2715082" y="2007050"/>
                </a:lnTo>
                <a:lnTo>
                  <a:pt x="2715716" y="2007685"/>
                </a:lnTo>
                <a:lnTo>
                  <a:pt x="2716669" y="2008003"/>
                </a:lnTo>
                <a:lnTo>
                  <a:pt x="2719209" y="2008638"/>
                </a:lnTo>
                <a:lnTo>
                  <a:pt x="2722066" y="2008956"/>
                </a:lnTo>
                <a:lnTo>
                  <a:pt x="2725876" y="2009273"/>
                </a:lnTo>
                <a:lnTo>
                  <a:pt x="2733813" y="2008956"/>
                </a:lnTo>
                <a:lnTo>
                  <a:pt x="2741750" y="2008956"/>
                </a:lnTo>
                <a:lnTo>
                  <a:pt x="2737623" y="2006733"/>
                </a:lnTo>
                <a:lnTo>
                  <a:pt x="2736035" y="2005780"/>
                </a:lnTo>
                <a:lnTo>
                  <a:pt x="2735083" y="2004828"/>
                </a:lnTo>
                <a:lnTo>
                  <a:pt x="2734130" y="2003558"/>
                </a:lnTo>
                <a:lnTo>
                  <a:pt x="2733495" y="2002605"/>
                </a:lnTo>
                <a:lnTo>
                  <a:pt x="2733178" y="2001017"/>
                </a:lnTo>
                <a:lnTo>
                  <a:pt x="2732860" y="2000065"/>
                </a:lnTo>
                <a:lnTo>
                  <a:pt x="2732860" y="1997525"/>
                </a:lnTo>
                <a:lnTo>
                  <a:pt x="2733178" y="1995302"/>
                </a:lnTo>
                <a:lnTo>
                  <a:pt x="2734765" y="1990856"/>
                </a:lnTo>
                <a:lnTo>
                  <a:pt x="2735718" y="1988634"/>
                </a:lnTo>
                <a:lnTo>
                  <a:pt x="2736353" y="1986411"/>
                </a:lnTo>
                <a:lnTo>
                  <a:pt x="2736353" y="1984824"/>
                </a:lnTo>
                <a:lnTo>
                  <a:pt x="2736353" y="1983871"/>
                </a:lnTo>
                <a:lnTo>
                  <a:pt x="2736035" y="1983236"/>
                </a:lnTo>
                <a:lnTo>
                  <a:pt x="2735400" y="1982601"/>
                </a:lnTo>
                <a:lnTo>
                  <a:pt x="2734765" y="1981966"/>
                </a:lnTo>
                <a:lnTo>
                  <a:pt x="2732543" y="1980696"/>
                </a:lnTo>
                <a:lnTo>
                  <a:pt x="2728733" y="1979743"/>
                </a:lnTo>
                <a:lnTo>
                  <a:pt x="2723653" y="1979108"/>
                </a:lnTo>
                <a:lnTo>
                  <a:pt x="2723019" y="1978156"/>
                </a:lnTo>
                <a:lnTo>
                  <a:pt x="2723019" y="1977203"/>
                </a:lnTo>
                <a:lnTo>
                  <a:pt x="2723971" y="1976250"/>
                </a:lnTo>
                <a:lnTo>
                  <a:pt x="2725558" y="1975298"/>
                </a:lnTo>
                <a:lnTo>
                  <a:pt x="2728733" y="1973710"/>
                </a:lnTo>
                <a:lnTo>
                  <a:pt x="2732860" y="1971805"/>
                </a:lnTo>
                <a:lnTo>
                  <a:pt x="2735718" y="1970217"/>
                </a:lnTo>
                <a:lnTo>
                  <a:pt x="2736670" y="1969582"/>
                </a:lnTo>
                <a:lnTo>
                  <a:pt x="2736670" y="1968630"/>
                </a:lnTo>
                <a:lnTo>
                  <a:pt x="2736035" y="1967995"/>
                </a:lnTo>
                <a:lnTo>
                  <a:pt x="2734448" y="1967360"/>
                </a:lnTo>
                <a:lnTo>
                  <a:pt x="2731590" y="1966407"/>
                </a:lnTo>
                <a:lnTo>
                  <a:pt x="2728098" y="1965772"/>
                </a:lnTo>
                <a:lnTo>
                  <a:pt x="2729368" y="1963867"/>
                </a:lnTo>
                <a:lnTo>
                  <a:pt x="2730955" y="1962914"/>
                </a:lnTo>
                <a:lnTo>
                  <a:pt x="2732543" y="1962279"/>
                </a:lnTo>
                <a:lnTo>
                  <a:pt x="2733813" y="1961962"/>
                </a:lnTo>
                <a:lnTo>
                  <a:pt x="2734765" y="1962279"/>
                </a:lnTo>
                <a:lnTo>
                  <a:pt x="2736035" y="1962597"/>
                </a:lnTo>
                <a:lnTo>
                  <a:pt x="2738575" y="1964184"/>
                </a:lnTo>
                <a:lnTo>
                  <a:pt x="2741432" y="1966089"/>
                </a:lnTo>
                <a:lnTo>
                  <a:pt x="2743020" y="1967042"/>
                </a:lnTo>
                <a:lnTo>
                  <a:pt x="2744925" y="1967677"/>
                </a:lnTo>
                <a:lnTo>
                  <a:pt x="2747147" y="1967995"/>
                </a:lnTo>
                <a:lnTo>
                  <a:pt x="2749052" y="1968312"/>
                </a:lnTo>
                <a:lnTo>
                  <a:pt x="2751592" y="1968312"/>
                </a:lnTo>
                <a:lnTo>
                  <a:pt x="2754449" y="1967677"/>
                </a:lnTo>
                <a:lnTo>
                  <a:pt x="2753179" y="1968312"/>
                </a:lnTo>
                <a:lnTo>
                  <a:pt x="2752544" y="1968947"/>
                </a:lnTo>
                <a:lnTo>
                  <a:pt x="2751274" y="1970217"/>
                </a:lnTo>
                <a:lnTo>
                  <a:pt x="2750639" y="1971805"/>
                </a:lnTo>
                <a:lnTo>
                  <a:pt x="2749687" y="1973710"/>
                </a:lnTo>
                <a:lnTo>
                  <a:pt x="2748099" y="1974980"/>
                </a:lnTo>
                <a:lnTo>
                  <a:pt x="2747147" y="1975615"/>
                </a:lnTo>
                <a:lnTo>
                  <a:pt x="2745560" y="1975933"/>
                </a:lnTo>
                <a:lnTo>
                  <a:pt x="2743972" y="1976250"/>
                </a:lnTo>
                <a:lnTo>
                  <a:pt x="2742067" y="1976568"/>
                </a:lnTo>
                <a:lnTo>
                  <a:pt x="2736353" y="1976250"/>
                </a:lnTo>
                <a:lnTo>
                  <a:pt x="2738892" y="1978473"/>
                </a:lnTo>
                <a:lnTo>
                  <a:pt x="2741750" y="1980696"/>
                </a:lnTo>
                <a:lnTo>
                  <a:pt x="2743655" y="1983236"/>
                </a:lnTo>
                <a:lnTo>
                  <a:pt x="2745560" y="1985776"/>
                </a:lnTo>
                <a:lnTo>
                  <a:pt x="2749052" y="1991174"/>
                </a:lnTo>
                <a:lnTo>
                  <a:pt x="2752544" y="1996572"/>
                </a:lnTo>
                <a:lnTo>
                  <a:pt x="2754766" y="1998795"/>
                </a:lnTo>
                <a:lnTo>
                  <a:pt x="2756989" y="2001335"/>
                </a:lnTo>
                <a:lnTo>
                  <a:pt x="2759529" y="2003558"/>
                </a:lnTo>
                <a:lnTo>
                  <a:pt x="2762703" y="2005463"/>
                </a:lnTo>
                <a:lnTo>
                  <a:pt x="2766196" y="2007368"/>
                </a:lnTo>
                <a:lnTo>
                  <a:pt x="2770323" y="2008638"/>
                </a:lnTo>
                <a:lnTo>
                  <a:pt x="2775085" y="2010226"/>
                </a:lnTo>
                <a:lnTo>
                  <a:pt x="2780800" y="2010861"/>
                </a:lnTo>
                <a:lnTo>
                  <a:pt x="2782705" y="2012448"/>
                </a:lnTo>
                <a:lnTo>
                  <a:pt x="2783340" y="2013401"/>
                </a:lnTo>
                <a:lnTo>
                  <a:pt x="2783022" y="2014354"/>
                </a:lnTo>
                <a:lnTo>
                  <a:pt x="2782387" y="2014989"/>
                </a:lnTo>
                <a:lnTo>
                  <a:pt x="2781117" y="2015624"/>
                </a:lnTo>
                <a:lnTo>
                  <a:pt x="2779530" y="2015624"/>
                </a:lnTo>
                <a:lnTo>
                  <a:pt x="2774768" y="2015941"/>
                </a:lnTo>
                <a:lnTo>
                  <a:pt x="2770323" y="2016259"/>
                </a:lnTo>
                <a:lnTo>
                  <a:pt x="2765878" y="2016576"/>
                </a:lnTo>
                <a:lnTo>
                  <a:pt x="2764291" y="2017211"/>
                </a:lnTo>
                <a:lnTo>
                  <a:pt x="2763021" y="2017529"/>
                </a:lnTo>
                <a:lnTo>
                  <a:pt x="2762703" y="2018481"/>
                </a:lnTo>
                <a:lnTo>
                  <a:pt x="2763021" y="2019434"/>
                </a:lnTo>
                <a:lnTo>
                  <a:pt x="2763656" y="2020387"/>
                </a:lnTo>
                <a:lnTo>
                  <a:pt x="2764608" y="2021022"/>
                </a:lnTo>
                <a:lnTo>
                  <a:pt x="2765561" y="2021022"/>
                </a:lnTo>
                <a:lnTo>
                  <a:pt x="2766831" y="2021022"/>
                </a:lnTo>
                <a:lnTo>
                  <a:pt x="2767783" y="2020704"/>
                </a:lnTo>
                <a:lnTo>
                  <a:pt x="2768418" y="2020387"/>
                </a:lnTo>
                <a:lnTo>
                  <a:pt x="2769370" y="2019752"/>
                </a:lnTo>
                <a:lnTo>
                  <a:pt x="2769370" y="2019434"/>
                </a:lnTo>
                <a:lnTo>
                  <a:pt x="2774768" y="2019752"/>
                </a:lnTo>
                <a:lnTo>
                  <a:pt x="2776355" y="2020387"/>
                </a:lnTo>
                <a:lnTo>
                  <a:pt x="2776990" y="2020704"/>
                </a:lnTo>
                <a:lnTo>
                  <a:pt x="2777307" y="2021339"/>
                </a:lnTo>
                <a:lnTo>
                  <a:pt x="2776990" y="2021974"/>
                </a:lnTo>
                <a:lnTo>
                  <a:pt x="2774768" y="2023244"/>
                </a:lnTo>
                <a:lnTo>
                  <a:pt x="2772545" y="2025150"/>
                </a:lnTo>
                <a:lnTo>
                  <a:pt x="2770640" y="2026737"/>
                </a:lnTo>
                <a:lnTo>
                  <a:pt x="2770005" y="2027372"/>
                </a:lnTo>
                <a:lnTo>
                  <a:pt x="2770005" y="2028325"/>
                </a:lnTo>
                <a:lnTo>
                  <a:pt x="2770323" y="2029277"/>
                </a:lnTo>
                <a:lnTo>
                  <a:pt x="2771275" y="2029912"/>
                </a:lnTo>
                <a:lnTo>
                  <a:pt x="2777625" y="2027690"/>
                </a:lnTo>
                <a:lnTo>
                  <a:pt x="2782705" y="2025150"/>
                </a:lnTo>
                <a:lnTo>
                  <a:pt x="2784927" y="2023244"/>
                </a:lnTo>
                <a:lnTo>
                  <a:pt x="2786514" y="2021974"/>
                </a:lnTo>
                <a:lnTo>
                  <a:pt x="2787784" y="2020704"/>
                </a:lnTo>
                <a:lnTo>
                  <a:pt x="2789054" y="2019434"/>
                </a:lnTo>
                <a:lnTo>
                  <a:pt x="2789689" y="2017847"/>
                </a:lnTo>
                <a:lnTo>
                  <a:pt x="2790324" y="2016259"/>
                </a:lnTo>
                <a:lnTo>
                  <a:pt x="2790642" y="2014989"/>
                </a:lnTo>
                <a:lnTo>
                  <a:pt x="2790642" y="2013719"/>
                </a:lnTo>
                <a:lnTo>
                  <a:pt x="2790324" y="2010861"/>
                </a:lnTo>
                <a:lnTo>
                  <a:pt x="2789372" y="2007685"/>
                </a:lnTo>
                <a:lnTo>
                  <a:pt x="2787784" y="2004828"/>
                </a:lnTo>
                <a:lnTo>
                  <a:pt x="2785879" y="2001970"/>
                </a:lnTo>
                <a:lnTo>
                  <a:pt x="2783022" y="1999112"/>
                </a:lnTo>
                <a:lnTo>
                  <a:pt x="2780482" y="1996572"/>
                </a:lnTo>
                <a:lnTo>
                  <a:pt x="2775085" y="1991174"/>
                </a:lnTo>
                <a:lnTo>
                  <a:pt x="2770640" y="1986094"/>
                </a:lnTo>
                <a:lnTo>
                  <a:pt x="2773498" y="1986729"/>
                </a:lnTo>
                <a:lnTo>
                  <a:pt x="2776355" y="1987046"/>
                </a:lnTo>
                <a:lnTo>
                  <a:pt x="2778895" y="1987046"/>
                </a:lnTo>
                <a:lnTo>
                  <a:pt x="2781435" y="1986411"/>
                </a:lnTo>
                <a:lnTo>
                  <a:pt x="2783974" y="1985776"/>
                </a:lnTo>
                <a:lnTo>
                  <a:pt x="2786197" y="1984824"/>
                </a:lnTo>
                <a:lnTo>
                  <a:pt x="2790642" y="1982601"/>
                </a:lnTo>
                <a:lnTo>
                  <a:pt x="2795721" y="1979743"/>
                </a:lnTo>
                <a:lnTo>
                  <a:pt x="2801118" y="1977520"/>
                </a:lnTo>
                <a:lnTo>
                  <a:pt x="2803976" y="1976250"/>
                </a:lnTo>
                <a:lnTo>
                  <a:pt x="2807150" y="1975298"/>
                </a:lnTo>
                <a:lnTo>
                  <a:pt x="2810325" y="1974663"/>
                </a:lnTo>
                <a:lnTo>
                  <a:pt x="2814135" y="1974345"/>
                </a:lnTo>
                <a:lnTo>
                  <a:pt x="2809373" y="1971170"/>
                </a:lnTo>
                <a:lnTo>
                  <a:pt x="2807150" y="1969900"/>
                </a:lnTo>
                <a:lnTo>
                  <a:pt x="2803976" y="1968630"/>
                </a:lnTo>
                <a:lnTo>
                  <a:pt x="2800801" y="1967677"/>
                </a:lnTo>
                <a:lnTo>
                  <a:pt x="2796991" y="1967042"/>
                </a:lnTo>
                <a:lnTo>
                  <a:pt x="2792546" y="1966725"/>
                </a:lnTo>
                <a:lnTo>
                  <a:pt x="2786832" y="1966725"/>
                </a:lnTo>
                <a:lnTo>
                  <a:pt x="2787784" y="1965137"/>
                </a:lnTo>
                <a:lnTo>
                  <a:pt x="2789054" y="1964502"/>
                </a:lnTo>
                <a:lnTo>
                  <a:pt x="2790324" y="1963867"/>
                </a:lnTo>
                <a:lnTo>
                  <a:pt x="2791911" y="1963867"/>
                </a:lnTo>
                <a:lnTo>
                  <a:pt x="2795086" y="1963867"/>
                </a:lnTo>
                <a:lnTo>
                  <a:pt x="2798896" y="1964502"/>
                </a:lnTo>
                <a:lnTo>
                  <a:pt x="2802388" y="1965137"/>
                </a:lnTo>
                <a:lnTo>
                  <a:pt x="2806198" y="1965772"/>
                </a:lnTo>
                <a:lnTo>
                  <a:pt x="2807785" y="1965772"/>
                </a:lnTo>
                <a:lnTo>
                  <a:pt x="2809373" y="1964819"/>
                </a:lnTo>
                <a:lnTo>
                  <a:pt x="2810960" y="1964184"/>
                </a:lnTo>
                <a:lnTo>
                  <a:pt x="2812206" y="1963249"/>
                </a:lnTo>
                <a:lnTo>
                  <a:pt x="2812206" y="1962434"/>
                </a:lnTo>
                <a:lnTo>
                  <a:pt x="2811885" y="1961155"/>
                </a:lnTo>
                <a:lnTo>
                  <a:pt x="2811564" y="1960196"/>
                </a:lnTo>
                <a:lnTo>
                  <a:pt x="2810600" y="1959556"/>
                </a:lnTo>
                <a:lnTo>
                  <a:pt x="2809636" y="1958597"/>
                </a:lnTo>
                <a:lnTo>
                  <a:pt x="2808352" y="1957638"/>
                </a:lnTo>
                <a:lnTo>
                  <a:pt x="2805140" y="1956678"/>
                </a:lnTo>
                <a:lnTo>
                  <a:pt x="2801286" y="1956039"/>
                </a:lnTo>
                <a:lnTo>
                  <a:pt x="2796147" y="1955719"/>
                </a:lnTo>
                <a:lnTo>
                  <a:pt x="2791008" y="1955719"/>
                </a:lnTo>
                <a:lnTo>
                  <a:pt x="2784906" y="1956039"/>
                </a:lnTo>
                <a:lnTo>
                  <a:pt x="2785870" y="1955399"/>
                </a:lnTo>
                <a:lnTo>
                  <a:pt x="2787154" y="1954440"/>
                </a:lnTo>
                <a:lnTo>
                  <a:pt x="2790366" y="1953161"/>
                </a:lnTo>
                <a:lnTo>
                  <a:pt x="2798717" y="1951242"/>
                </a:lnTo>
                <a:lnTo>
                  <a:pt x="2802249" y="1949643"/>
                </a:lnTo>
                <a:lnTo>
                  <a:pt x="2805782" y="1948364"/>
                </a:lnTo>
                <a:lnTo>
                  <a:pt x="2807067" y="1947724"/>
                </a:lnTo>
                <a:lnTo>
                  <a:pt x="2808031" y="1946765"/>
                </a:lnTo>
                <a:lnTo>
                  <a:pt x="2808673" y="1945806"/>
                </a:lnTo>
                <a:lnTo>
                  <a:pt x="2808994" y="1944527"/>
                </a:lnTo>
                <a:lnTo>
                  <a:pt x="2805140" y="1943247"/>
                </a:lnTo>
                <a:lnTo>
                  <a:pt x="2801928" y="1941968"/>
                </a:lnTo>
                <a:lnTo>
                  <a:pt x="2795826" y="1939090"/>
                </a:lnTo>
                <a:lnTo>
                  <a:pt x="2792293" y="1937811"/>
                </a:lnTo>
                <a:lnTo>
                  <a:pt x="2787797" y="1937172"/>
                </a:lnTo>
                <a:lnTo>
                  <a:pt x="2782016" y="1936852"/>
                </a:lnTo>
                <a:lnTo>
                  <a:pt x="2774950" y="1937172"/>
                </a:lnTo>
                <a:lnTo>
                  <a:pt x="2780410" y="1934933"/>
                </a:lnTo>
                <a:lnTo>
                  <a:pt x="2785548" y="1932695"/>
                </a:lnTo>
                <a:lnTo>
                  <a:pt x="2794220" y="1927258"/>
                </a:lnTo>
                <a:lnTo>
                  <a:pt x="2799038" y="1925020"/>
                </a:lnTo>
                <a:lnTo>
                  <a:pt x="2804177" y="1922782"/>
                </a:lnTo>
                <a:lnTo>
                  <a:pt x="2810600" y="1920543"/>
                </a:lnTo>
                <a:lnTo>
                  <a:pt x="2814454" y="1919904"/>
                </a:lnTo>
                <a:lnTo>
                  <a:pt x="2818308" y="1919264"/>
                </a:lnTo>
                <a:lnTo>
                  <a:pt x="2813812" y="1924700"/>
                </a:lnTo>
                <a:lnTo>
                  <a:pt x="2810921" y="1927578"/>
                </a:lnTo>
                <a:lnTo>
                  <a:pt x="2809315" y="1928538"/>
                </a:lnTo>
                <a:lnTo>
                  <a:pt x="2807709" y="1930137"/>
                </a:lnTo>
                <a:lnTo>
                  <a:pt x="2800965" y="1933654"/>
                </a:lnTo>
                <a:lnTo>
                  <a:pt x="2800965" y="1935573"/>
                </a:lnTo>
                <a:lnTo>
                  <a:pt x="2801928" y="1937811"/>
                </a:lnTo>
                <a:lnTo>
                  <a:pt x="2803534" y="1939090"/>
                </a:lnTo>
                <a:lnTo>
                  <a:pt x="2806104" y="1940050"/>
                </a:lnTo>
                <a:lnTo>
                  <a:pt x="2808994" y="1941009"/>
                </a:lnTo>
                <a:lnTo>
                  <a:pt x="2812527" y="1941329"/>
                </a:lnTo>
                <a:lnTo>
                  <a:pt x="2816702" y="1941648"/>
                </a:lnTo>
                <a:lnTo>
                  <a:pt x="2821841" y="1941329"/>
                </a:lnTo>
                <a:lnTo>
                  <a:pt x="2821520" y="1942608"/>
                </a:lnTo>
                <a:lnTo>
                  <a:pt x="2820556" y="1944207"/>
                </a:lnTo>
                <a:lnTo>
                  <a:pt x="2817987" y="1946126"/>
                </a:lnTo>
                <a:lnTo>
                  <a:pt x="2815418" y="1947724"/>
                </a:lnTo>
                <a:lnTo>
                  <a:pt x="2813812" y="1949323"/>
                </a:lnTo>
                <a:lnTo>
                  <a:pt x="2813169" y="1949643"/>
                </a:lnTo>
                <a:lnTo>
                  <a:pt x="2813491" y="1950283"/>
                </a:lnTo>
                <a:lnTo>
                  <a:pt x="2814133" y="1950603"/>
                </a:lnTo>
                <a:lnTo>
                  <a:pt x="2815418" y="1951242"/>
                </a:lnTo>
                <a:lnTo>
                  <a:pt x="2820878" y="1951881"/>
                </a:lnTo>
                <a:lnTo>
                  <a:pt x="2830192" y="1952201"/>
                </a:lnTo>
                <a:lnTo>
                  <a:pt x="2830513" y="1953480"/>
                </a:lnTo>
                <a:lnTo>
                  <a:pt x="2830513" y="1954440"/>
                </a:lnTo>
                <a:lnTo>
                  <a:pt x="2830192" y="1955399"/>
                </a:lnTo>
                <a:lnTo>
                  <a:pt x="2829549" y="1956359"/>
                </a:lnTo>
                <a:lnTo>
                  <a:pt x="2828265" y="1957957"/>
                </a:lnTo>
                <a:lnTo>
                  <a:pt x="2825374" y="1959556"/>
                </a:lnTo>
                <a:lnTo>
                  <a:pt x="2822805" y="1960835"/>
                </a:lnTo>
                <a:lnTo>
                  <a:pt x="2819272" y="1961795"/>
                </a:lnTo>
                <a:lnTo>
                  <a:pt x="2812846" y="1963540"/>
                </a:lnTo>
                <a:lnTo>
                  <a:pt x="2814770" y="1964502"/>
                </a:lnTo>
                <a:lnTo>
                  <a:pt x="2817627" y="1965772"/>
                </a:lnTo>
                <a:lnTo>
                  <a:pt x="2823977" y="1967360"/>
                </a:lnTo>
                <a:lnTo>
                  <a:pt x="2830961" y="1968947"/>
                </a:lnTo>
                <a:lnTo>
                  <a:pt x="2837311" y="1970535"/>
                </a:lnTo>
                <a:lnTo>
                  <a:pt x="2839851" y="1971170"/>
                </a:lnTo>
                <a:lnTo>
                  <a:pt x="2842391" y="1972122"/>
                </a:lnTo>
                <a:lnTo>
                  <a:pt x="2843978" y="1973393"/>
                </a:lnTo>
                <a:lnTo>
                  <a:pt x="2845248" y="1974663"/>
                </a:lnTo>
                <a:lnTo>
                  <a:pt x="2845565" y="1975298"/>
                </a:lnTo>
                <a:lnTo>
                  <a:pt x="2845565" y="1975933"/>
                </a:lnTo>
                <a:lnTo>
                  <a:pt x="2845565" y="1976568"/>
                </a:lnTo>
                <a:lnTo>
                  <a:pt x="2845248" y="1977520"/>
                </a:lnTo>
                <a:lnTo>
                  <a:pt x="2843978" y="1979425"/>
                </a:lnTo>
                <a:lnTo>
                  <a:pt x="2841121" y="1981648"/>
                </a:lnTo>
                <a:lnTo>
                  <a:pt x="2845883" y="1979425"/>
                </a:lnTo>
                <a:lnTo>
                  <a:pt x="2847470" y="1978473"/>
                </a:lnTo>
                <a:lnTo>
                  <a:pt x="2849058" y="1977520"/>
                </a:lnTo>
                <a:lnTo>
                  <a:pt x="2850328" y="1976250"/>
                </a:lnTo>
                <a:lnTo>
                  <a:pt x="2851280" y="1975298"/>
                </a:lnTo>
                <a:lnTo>
                  <a:pt x="2851915" y="1974028"/>
                </a:lnTo>
                <a:lnTo>
                  <a:pt x="2852232" y="1973075"/>
                </a:lnTo>
                <a:lnTo>
                  <a:pt x="2852232" y="1970217"/>
                </a:lnTo>
                <a:lnTo>
                  <a:pt x="2851915" y="1967677"/>
                </a:lnTo>
                <a:lnTo>
                  <a:pt x="2851280" y="1964502"/>
                </a:lnTo>
                <a:lnTo>
                  <a:pt x="2850010" y="1961962"/>
                </a:lnTo>
                <a:lnTo>
                  <a:pt x="2847788" y="1956246"/>
                </a:lnTo>
                <a:lnTo>
                  <a:pt x="2846835" y="1953388"/>
                </a:lnTo>
                <a:lnTo>
                  <a:pt x="2846835" y="1950848"/>
                </a:lnTo>
                <a:lnTo>
                  <a:pt x="2847153" y="1947673"/>
                </a:lnTo>
                <a:lnTo>
                  <a:pt x="2847470" y="1946403"/>
                </a:lnTo>
                <a:lnTo>
                  <a:pt x="2848423" y="1945133"/>
                </a:lnTo>
                <a:lnTo>
                  <a:pt x="2849693" y="1943863"/>
                </a:lnTo>
                <a:lnTo>
                  <a:pt x="2850963" y="1942592"/>
                </a:lnTo>
                <a:lnTo>
                  <a:pt x="2852232" y="1941322"/>
                </a:lnTo>
                <a:lnTo>
                  <a:pt x="2854137" y="1940052"/>
                </a:lnTo>
                <a:lnTo>
                  <a:pt x="2856677" y="1940687"/>
                </a:lnTo>
                <a:lnTo>
                  <a:pt x="2859535" y="1941640"/>
                </a:lnTo>
                <a:lnTo>
                  <a:pt x="2861439" y="1942592"/>
                </a:lnTo>
                <a:lnTo>
                  <a:pt x="2863344" y="1943863"/>
                </a:lnTo>
                <a:lnTo>
                  <a:pt x="2864932" y="1945133"/>
                </a:lnTo>
                <a:lnTo>
                  <a:pt x="2866519" y="1946403"/>
                </a:lnTo>
                <a:lnTo>
                  <a:pt x="2868424" y="1949260"/>
                </a:lnTo>
                <a:lnTo>
                  <a:pt x="2872551" y="1955611"/>
                </a:lnTo>
                <a:lnTo>
                  <a:pt x="2874456" y="1958786"/>
                </a:lnTo>
                <a:lnTo>
                  <a:pt x="2876996" y="1961327"/>
                </a:lnTo>
                <a:lnTo>
                  <a:pt x="2876996" y="1960057"/>
                </a:lnTo>
                <a:lnTo>
                  <a:pt x="2877313" y="1958469"/>
                </a:lnTo>
                <a:lnTo>
                  <a:pt x="2878583" y="1955611"/>
                </a:lnTo>
                <a:lnTo>
                  <a:pt x="2882710" y="1948943"/>
                </a:lnTo>
                <a:lnTo>
                  <a:pt x="2884615" y="1945450"/>
                </a:lnTo>
                <a:lnTo>
                  <a:pt x="2885250" y="1943545"/>
                </a:lnTo>
                <a:lnTo>
                  <a:pt x="2885885" y="1941322"/>
                </a:lnTo>
                <a:lnTo>
                  <a:pt x="2886520" y="1939100"/>
                </a:lnTo>
                <a:lnTo>
                  <a:pt x="2886520" y="1936877"/>
                </a:lnTo>
                <a:lnTo>
                  <a:pt x="2885885" y="1934019"/>
                </a:lnTo>
                <a:lnTo>
                  <a:pt x="2885250" y="1931161"/>
                </a:lnTo>
                <a:lnTo>
                  <a:pt x="2876361" y="1931161"/>
                </a:lnTo>
                <a:lnTo>
                  <a:pt x="2869059" y="1931479"/>
                </a:lnTo>
                <a:lnTo>
                  <a:pt x="2862709" y="1932432"/>
                </a:lnTo>
                <a:lnTo>
                  <a:pt x="2857947" y="1933702"/>
                </a:lnTo>
                <a:lnTo>
                  <a:pt x="2853185" y="1935289"/>
                </a:lnTo>
                <a:lnTo>
                  <a:pt x="2849058" y="1937194"/>
                </a:lnTo>
                <a:lnTo>
                  <a:pt x="2841121" y="1940370"/>
                </a:lnTo>
                <a:lnTo>
                  <a:pt x="2838581" y="1939735"/>
                </a:lnTo>
                <a:lnTo>
                  <a:pt x="2837311" y="1938782"/>
                </a:lnTo>
                <a:lnTo>
                  <a:pt x="2836359" y="1937829"/>
                </a:lnTo>
                <a:lnTo>
                  <a:pt x="2836041" y="1936877"/>
                </a:lnTo>
                <a:lnTo>
                  <a:pt x="2836041" y="1935607"/>
                </a:lnTo>
                <a:lnTo>
                  <a:pt x="2836676" y="1934654"/>
                </a:lnTo>
                <a:lnTo>
                  <a:pt x="2837311" y="1932749"/>
                </a:lnTo>
                <a:lnTo>
                  <a:pt x="2837628" y="1931796"/>
                </a:lnTo>
                <a:lnTo>
                  <a:pt x="2837628" y="1931161"/>
                </a:lnTo>
                <a:lnTo>
                  <a:pt x="2836993" y="1930844"/>
                </a:lnTo>
                <a:lnTo>
                  <a:pt x="2835724" y="1930526"/>
                </a:lnTo>
                <a:lnTo>
                  <a:pt x="2833184" y="1930844"/>
                </a:lnTo>
                <a:lnTo>
                  <a:pt x="2830326" y="1931161"/>
                </a:lnTo>
                <a:lnTo>
                  <a:pt x="2820485" y="1932749"/>
                </a:lnTo>
                <a:lnTo>
                  <a:pt x="2821120" y="1930844"/>
                </a:lnTo>
                <a:lnTo>
                  <a:pt x="2822072" y="1929256"/>
                </a:lnTo>
                <a:lnTo>
                  <a:pt x="2823342" y="1927669"/>
                </a:lnTo>
                <a:lnTo>
                  <a:pt x="2824612" y="1926398"/>
                </a:lnTo>
                <a:lnTo>
                  <a:pt x="2826199" y="1925763"/>
                </a:lnTo>
                <a:lnTo>
                  <a:pt x="2828422" y="1925446"/>
                </a:lnTo>
                <a:lnTo>
                  <a:pt x="2830326" y="1925128"/>
                </a:lnTo>
                <a:lnTo>
                  <a:pt x="2832549" y="1925128"/>
                </a:lnTo>
                <a:lnTo>
                  <a:pt x="2837946" y="1925128"/>
                </a:lnTo>
                <a:lnTo>
                  <a:pt x="2844296" y="1925763"/>
                </a:lnTo>
                <a:lnTo>
                  <a:pt x="2850963" y="1926081"/>
                </a:lnTo>
                <a:lnTo>
                  <a:pt x="2858582" y="1926398"/>
                </a:lnTo>
                <a:lnTo>
                  <a:pt x="2861122" y="1925763"/>
                </a:lnTo>
                <a:lnTo>
                  <a:pt x="2863027" y="1924811"/>
                </a:lnTo>
                <a:lnTo>
                  <a:pt x="2864614" y="1923858"/>
                </a:lnTo>
                <a:lnTo>
                  <a:pt x="2865567" y="1922588"/>
                </a:lnTo>
                <a:lnTo>
                  <a:pt x="2865567" y="1921318"/>
                </a:lnTo>
                <a:lnTo>
                  <a:pt x="2865567" y="1919730"/>
                </a:lnTo>
                <a:lnTo>
                  <a:pt x="2864932" y="1918460"/>
                </a:lnTo>
                <a:lnTo>
                  <a:pt x="2863662" y="1917190"/>
                </a:lnTo>
                <a:lnTo>
                  <a:pt x="2862392" y="1915920"/>
                </a:lnTo>
                <a:lnTo>
                  <a:pt x="2860804" y="1914650"/>
                </a:lnTo>
                <a:lnTo>
                  <a:pt x="2857312" y="1912427"/>
                </a:lnTo>
                <a:lnTo>
                  <a:pt x="2853185" y="1910840"/>
                </a:lnTo>
                <a:lnTo>
                  <a:pt x="2851280" y="1910522"/>
                </a:lnTo>
                <a:lnTo>
                  <a:pt x="2849058" y="1910205"/>
                </a:lnTo>
                <a:lnTo>
                  <a:pt x="2847470" y="1910522"/>
                </a:lnTo>
                <a:lnTo>
                  <a:pt x="2846518" y="1910840"/>
                </a:lnTo>
                <a:lnTo>
                  <a:pt x="2845883" y="1911475"/>
                </a:lnTo>
                <a:lnTo>
                  <a:pt x="2845565" y="1911792"/>
                </a:lnTo>
                <a:lnTo>
                  <a:pt x="2845565" y="1912745"/>
                </a:lnTo>
                <a:lnTo>
                  <a:pt x="2845883" y="1913380"/>
                </a:lnTo>
                <a:lnTo>
                  <a:pt x="2846518" y="1915285"/>
                </a:lnTo>
                <a:lnTo>
                  <a:pt x="2846835" y="1915920"/>
                </a:lnTo>
                <a:lnTo>
                  <a:pt x="2846835" y="1916873"/>
                </a:lnTo>
                <a:lnTo>
                  <a:pt x="2846835" y="1917825"/>
                </a:lnTo>
                <a:lnTo>
                  <a:pt x="2846200" y="1918460"/>
                </a:lnTo>
                <a:lnTo>
                  <a:pt x="2845248" y="1919413"/>
                </a:lnTo>
                <a:lnTo>
                  <a:pt x="2843661" y="1920048"/>
                </a:lnTo>
                <a:lnTo>
                  <a:pt x="2841121" y="1920683"/>
                </a:lnTo>
                <a:lnTo>
                  <a:pt x="2837946" y="1921636"/>
                </a:lnTo>
                <a:lnTo>
                  <a:pt x="2831596" y="1920365"/>
                </a:lnTo>
                <a:lnTo>
                  <a:pt x="2827152" y="1919095"/>
                </a:lnTo>
                <a:lnTo>
                  <a:pt x="2825564" y="1918460"/>
                </a:lnTo>
                <a:lnTo>
                  <a:pt x="2824612" y="1917825"/>
                </a:lnTo>
                <a:lnTo>
                  <a:pt x="2823659" y="1917190"/>
                </a:lnTo>
                <a:lnTo>
                  <a:pt x="2823024" y="1916238"/>
                </a:lnTo>
                <a:lnTo>
                  <a:pt x="2821754" y="1914332"/>
                </a:lnTo>
                <a:lnTo>
                  <a:pt x="2820485" y="1911792"/>
                </a:lnTo>
                <a:lnTo>
                  <a:pt x="2818580" y="1909252"/>
                </a:lnTo>
                <a:lnTo>
                  <a:pt x="2816040" y="1905442"/>
                </a:lnTo>
                <a:lnTo>
                  <a:pt x="2819532" y="1905124"/>
                </a:lnTo>
                <a:lnTo>
                  <a:pt x="2822707" y="1904807"/>
                </a:lnTo>
                <a:lnTo>
                  <a:pt x="2825247" y="1904172"/>
                </a:lnTo>
                <a:lnTo>
                  <a:pt x="2827152" y="1903537"/>
                </a:lnTo>
                <a:lnTo>
                  <a:pt x="2829374" y="1902584"/>
                </a:lnTo>
                <a:lnTo>
                  <a:pt x="2830961" y="1901631"/>
                </a:lnTo>
                <a:lnTo>
                  <a:pt x="2833501" y="1899409"/>
                </a:lnTo>
                <a:lnTo>
                  <a:pt x="2836676" y="1897186"/>
                </a:lnTo>
                <a:lnTo>
                  <a:pt x="2838263" y="1896233"/>
                </a:lnTo>
                <a:lnTo>
                  <a:pt x="2840486" y="1895281"/>
                </a:lnTo>
                <a:lnTo>
                  <a:pt x="2843026" y="1894646"/>
                </a:lnTo>
                <a:lnTo>
                  <a:pt x="2845565" y="1894011"/>
                </a:lnTo>
                <a:lnTo>
                  <a:pt x="2849058" y="1893693"/>
                </a:lnTo>
                <a:lnTo>
                  <a:pt x="2853185" y="1893693"/>
                </a:lnTo>
                <a:lnTo>
                  <a:pt x="2853185" y="1892740"/>
                </a:lnTo>
                <a:lnTo>
                  <a:pt x="2852867" y="1892105"/>
                </a:lnTo>
                <a:lnTo>
                  <a:pt x="2851915" y="1890518"/>
                </a:lnTo>
                <a:lnTo>
                  <a:pt x="2850645" y="1889248"/>
                </a:lnTo>
                <a:lnTo>
                  <a:pt x="2848740" y="1888295"/>
                </a:lnTo>
                <a:lnTo>
                  <a:pt x="2847153" y="1887342"/>
                </a:lnTo>
                <a:lnTo>
                  <a:pt x="2845883" y="1886072"/>
                </a:lnTo>
                <a:lnTo>
                  <a:pt x="2845248" y="1884802"/>
                </a:lnTo>
                <a:lnTo>
                  <a:pt x="2844930" y="1883532"/>
                </a:lnTo>
                <a:lnTo>
                  <a:pt x="2844930" y="1882897"/>
                </a:lnTo>
                <a:lnTo>
                  <a:pt x="2851598" y="1883532"/>
                </a:lnTo>
                <a:lnTo>
                  <a:pt x="2856677" y="1883849"/>
                </a:lnTo>
                <a:lnTo>
                  <a:pt x="2860487" y="1883849"/>
                </a:lnTo>
                <a:lnTo>
                  <a:pt x="2863027" y="1883532"/>
                </a:lnTo>
                <a:lnTo>
                  <a:pt x="2865884" y="1882897"/>
                </a:lnTo>
                <a:lnTo>
                  <a:pt x="2868741" y="1881944"/>
                </a:lnTo>
                <a:lnTo>
                  <a:pt x="2876996" y="1879404"/>
                </a:lnTo>
                <a:lnTo>
                  <a:pt x="2877631" y="1878134"/>
                </a:lnTo>
                <a:lnTo>
                  <a:pt x="2877948" y="1876546"/>
                </a:lnTo>
                <a:lnTo>
                  <a:pt x="2877948" y="1875276"/>
                </a:lnTo>
                <a:lnTo>
                  <a:pt x="2877631" y="1874006"/>
                </a:lnTo>
                <a:lnTo>
                  <a:pt x="2876996" y="1872736"/>
                </a:lnTo>
                <a:lnTo>
                  <a:pt x="2876361" y="1871466"/>
                </a:lnTo>
                <a:lnTo>
                  <a:pt x="2874139" y="1868925"/>
                </a:lnTo>
                <a:lnTo>
                  <a:pt x="2870964" y="1866703"/>
                </a:lnTo>
                <a:lnTo>
                  <a:pt x="2867471" y="1864797"/>
                </a:lnTo>
                <a:lnTo>
                  <a:pt x="2863344" y="1863210"/>
                </a:lnTo>
                <a:lnTo>
                  <a:pt x="2858900" y="1861622"/>
                </a:lnTo>
                <a:lnTo>
                  <a:pt x="2854137" y="1860352"/>
                </a:lnTo>
                <a:lnTo>
                  <a:pt x="2849693" y="1859717"/>
                </a:lnTo>
                <a:lnTo>
                  <a:pt x="2844930" y="1859399"/>
                </a:lnTo>
                <a:lnTo>
                  <a:pt x="2840486" y="1859399"/>
                </a:lnTo>
                <a:lnTo>
                  <a:pt x="2836676" y="1859717"/>
                </a:lnTo>
                <a:lnTo>
                  <a:pt x="2833184" y="1860669"/>
                </a:lnTo>
                <a:lnTo>
                  <a:pt x="2831914" y="1861305"/>
                </a:lnTo>
                <a:lnTo>
                  <a:pt x="2830644" y="1861940"/>
                </a:lnTo>
                <a:lnTo>
                  <a:pt x="2829691" y="1863210"/>
                </a:lnTo>
                <a:lnTo>
                  <a:pt x="2829057" y="1864162"/>
                </a:lnTo>
                <a:lnTo>
                  <a:pt x="2825564" y="1863527"/>
                </a:lnTo>
                <a:lnTo>
                  <a:pt x="2823024" y="1862575"/>
                </a:lnTo>
                <a:lnTo>
                  <a:pt x="2820802" y="1861305"/>
                </a:lnTo>
                <a:lnTo>
                  <a:pt x="2818580" y="1860035"/>
                </a:lnTo>
                <a:lnTo>
                  <a:pt x="2816992" y="1858764"/>
                </a:lnTo>
                <a:lnTo>
                  <a:pt x="2815722" y="1857176"/>
                </a:lnTo>
                <a:lnTo>
                  <a:pt x="2814770" y="1855589"/>
                </a:lnTo>
                <a:lnTo>
                  <a:pt x="2814135" y="1853366"/>
                </a:lnTo>
                <a:lnTo>
                  <a:pt x="2819215" y="1854954"/>
                </a:lnTo>
                <a:lnTo>
                  <a:pt x="2825247" y="1855589"/>
                </a:lnTo>
                <a:lnTo>
                  <a:pt x="2832549" y="1855906"/>
                </a:lnTo>
                <a:lnTo>
                  <a:pt x="2840486" y="1855906"/>
                </a:lnTo>
                <a:lnTo>
                  <a:pt x="2839533" y="1854001"/>
                </a:lnTo>
                <a:lnTo>
                  <a:pt x="2838263" y="1852413"/>
                </a:lnTo>
                <a:lnTo>
                  <a:pt x="2836041" y="1851143"/>
                </a:lnTo>
                <a:lnTo>
                  <a:pt x="2833501" y="1849873"/>
                </a:lnTo>
                <a:lnTo>
                  <a:pt x="2828104" y="1846698"/>
                </a:lnTo>
                <a:lnTo>
                  <a:pt x="2823024" y="1844158"/>
                </a:lnTo>
                <a:lnTo>
                  <a:pt x="2821437" y="1843205"/>
                </a:lnTo>
                <a:lnTo>
                  <a:pt x="2819850" y="1841935"/>
                </a:lnTo>
                <a:lnTo>
                  <a:pt x="2819532" y="1841300"/>
                </a:lnTo>
                <a:lnTo>
                  <a:pt x="2819532" y="1840982"/>
                </a:lnTo>
                <a:lnTo>
                  <a:pt x="2819850" y="1840347"/>
                </a:lnTo>
                <a:lnTo>
                  <a:pt x="2820802" y="1839712"/>
                </a:lnTo>
                <a:lnTo>
                  <a:pt x="2822707" y="1838760"/>
                </a:lnTo>
                <a:lnTo>
                  <a:pt x="2825882" y="1837807"/>
                </a:lnTo>
                <a:lnTo>
                  <a:pt x="2830644" y="1837172"/>
                </a:lnTo>
                <a:lnTo>
                  <a:pt x="2837311" y="1836537"/>
                </a:lnTo>
                <a:lnTo>
                  <a:pt x="2837311" y="1837807"/>
                </a:lnTo>
                <a:lnTo>
                  <a:pt x="2836993" y="1838760"/>
                </a:lnTo>
                <a:lnTo>
                  <a:pt x="2836041" y="1840982"/>
                </a:lnTo>
                <a:lnTo>
                  <a:pt x="2833501" y="1844158"/>
                </a:lnTo>
                <a:lnTo>
                  <a:pt x="2833184" y="1844793"/>
                </a:lnTo>
                <a:lnTo>
                  <a:pt x="2833184" y="1845428"/>
                </a:lnTo>
                <a:lnTo>
                  <a:pt x="2833184" y="1846063"/>
                </a:lnTo>
                <a:lnTo>
                  <a:pt x="2833819" y="1846698"/>
                </a:lnTo>
                <a:lnTo>
                  <a:pt x="2834454" y="1847968"/>
                </a:lnTo>
                <a:lnTo>
                  <a:pt x="2836041" y="1848603"/>
                </a:lnTo>
                <a:lnTo>
                  <a:pt x="2839533" y="1850191"/>
                </a:lnTo>
                <a:lnTo>
                  <a:pt x="2841438" y="1849873"/>
                </a:lnTo>
                <a:lnTo>
                  <a:pt x="2843343" y="1849238"/>
                </a:lnTo>
                <a:lnTo>
                  <a:pt x="2844296" y="1848603"/>
                </a:lnTo>
                <a:lnTo>
                  <a:pt x="2844930" y="1847968"/>
                </a:lnTo>
                <a:lnTo>
                  <a:pt x="2845883" y="1845745"/>
                </a:lnTo>
                <a:lnTo>
                  <a:pt x="2846835" y="1843840"/>
                </a:lnTo>
                <a:lnTo>
                  <a:pt x="2847153" y="1842887"/>
                </a:lnTo>
                <a:lnTo>
                  <a:pt x="2848105" y="1842252"/>
                </a:lnTo>
                <a:lnTo>
                  <a:pt x="2849693" y="1841617"/>
                </a:lnTo>
                <a:lnTo>
                  <a:pt x="2851280" y="1840982"/>
                </a:lnTo>
                <a:lnTo>
                  <a:pt x="2853185" y="1840665"/>
                </a:lnTo>
                <a:lnTo>
                  <a:pt x="2856042" y="1840665"/>
                </a:lnTo>
                <a:lnTo>
                  <a:pt x="2859852" y="1840982"/>
                </a:lnTo>
                <a:lnTo>
                  <a:pt x="2863979" y="1841300"/>
                </a:lnTo>
                <a:lnTo>
                  <a:pt x="2865249" y="1839077"/>
                </a:lnTo>
                <a:lnTo>
                  <a:pt x="2865567" y="1837489"/>
                </a:lnTo>
                <a:lnTo>
                  <a:pt x="2865884" y="1835902"/>
                </a:lnTo>
                <a:lnTo>
                  <a:pt x="2865567" y="1834314"/>
                </a:lnTo>
                <a:lnTo>
                  <a:pt x="2864932" y="1831139"/>
                </a:lnTo>
                <a:lnTo>
                  <a:pt x="2863662" y="1828599"/>
                </a:lnTo>
                <a:lnTo>
                  <a:pt x="2863344" y="1827328"/>
                </a:lnTo>
                <a:lnTo>
                  <a:pt x="2863344" y="1826376"/>
                </a:lnTo>
                <a:lnTo>
                  <a:pt x="2863662" y="1824788"/>
                </a:lnTo>
                <a:lnTo>
                  <a:pt x="2864614" y="1823835"/>
                </a:lnTo>
                <a:lnTo>
                  <a:pt x="2865884" y="1822565"/>
                </a:lnTo>
                <a:lnTo>
                  <a:pt x="2867471" y="1821613"/>
                </a:lnTo>
                <a:lnTo>
                  <a:pt x="2870011" y="1820343"/>
                </a:lnTo>
                <a:lnTo>
                  <a:pt x="2873821" y="1819072"/>
                </a:lnTo>
                <a:lnTo>
                  <a:pt x="2871916" y="1816215"/>
                </a:lnTo>
                <a:lnTo>
                  <a:pt x="2869059" y="1813992"/>
                </a:lnTo>
                <a:lnTo>
                  <a:pt x="2865884" y="1811769"/>
                </a:lnTo>
                <a:lnTo>
                  <a:pt x="2861757" y="1809864"/>
                </a:lnTo>
                <a:lnTo>
                  <a:pt x="2857312" y="1808594"/>
                </a:lnTo>
                <a:lnTo>
                  <a:pt x="2851915" y="1807641"/>
                </a:lnTo>
                <a:lnTo>
                  <a:pt x="2845883" y="1806688"/>
                </a:lnTo>
                <a:lnTo>
                  <a:pt x="2838898" y="1806371"/>
                </a:lnTo>
                <a:lnTo>
                  <a:pt x="2834136" y="1807324"/>
                </a:lnTo>
                <a:lnTo>
                  <a:pt x="2833184" y="1807641"/>
                </a:lnTo>
                <a:lnTo>
                  <a:pt x="2833184" y="1808276"/>
                </a:lnTo>
                <a:lnTo>
                  <a:pt x="2833819" y="1808594"/>
                </a:lnTo>
                <a:lnTo>
                  <a:pt x="2835406" y="1808911"/>
                </a:lnTo>
                <a:lnTo>
                  <a:pt x="2838898" y="1809864"/>
                </a:lnTo>
                <a:lnTo>
                  <a:pt x="2843026" y="1811451"/>
                </a:lnTo>
                <a:lnTo>
                  <a:pt x="2844930" y="1812087"/>
                </a:lnTo>
                <a:lnTo>
                  <a:pt x="2846518" y="1813039"/>
                </a:lnTo>
                <a:lnTo>
                  <a:pt x="2847470" y="1813674"/>
                </a:lnTo>
                <a:lnTo>
                  <a:pt x="2848105" y="1814627"/>
                </a:lnTo>
                <a:lnTo>
                  <a:pt x="2848105" y="1815897"/>
                </a:lnTo>
                <a:lnTo>
                  <a:pt x="2847153" y="1816850"/>
                </a:lnTo>
                <a:lnTo>
                  <a:pt x="2846835" y="1817485"/>
                </a:lnTo>
                <a:lnTo>
                  <a:pt x="2845883" y="1817485"/>
                </a:lnTo>
                <a:lnTo>
                  <a:pt x="2844296" y="1817485"/>
                </a:lnTo>
                <a:lnTo>
                  <a:pt x="2842708" y="1817167"/>
                </a:lnTo>
                <a:lnTo>
                  <a:pt x="2838581" y="1815897"/>
                </a:lnTo>
                <a:lnTo>
                  <a:pt x="2834136" y="1813674"/>
                </a:lnTo>
                <a:lnTo>
                  <a:pt x="2830326" y="1811134"/>
                </a:lnTo>
                <a:lnTo>
                  <a:pt x="2828422" y="1809229"/>
                </a:lnTo>
                <a:lnTo>
                  <a:pt x="2826834" y="1807959"/>
                </a:lnTo>
                <a:lnTo>
                  <a:pt x="2825564" y="1806371"/>
                </a:lnTo>
                <a:lnTo>
                  <a:pt x="2824929" y="1804783"/>
                </a:lnTo>
                <a:lnTo>
                  <a:pt x="2824612" y="1802878"/>
                </a:lnTo>
                <a:lnTo>
                  <a:pt x="2824929" y="1801291"/>
                </a:lnTo>
                <a:lnTo>
                  <a:pt x="2837628" y="1802243"/>
                </a:lnTo>
                <a:lnTo>
                  <a:pt x="2847788" y="1803831"/>
                </a:lnTo>
                <a:lnTo>
                  <a:pt x="2865249" y="1806054"/>
                </a:lnTo>
                <a:lnTo>
                  <a:pt x="2873504" y="1806688"/>
                </a:lnTo>
                <a:lnTo>
                  <a:pt x="2882076" y="1807324"/>
                </a:lnTo>
                <a:lnTo>
                  <a:pt x="2892235" y="1807641"/>
                </a:lnTo>
                <a:lnTo>
                  <a:pt x="2904299" y="1807324"/>
                </a:lnTo>
                <a:lnTo>
                  <a:pt x="2899854" y="1811769"/>
                </a:lnTo>
                <a:lnTo>
                  <a:pt x="2896680" y="1815262"/>
                </a:lnTo>
                <a:lnTo>
                  <a:pt x="2894140" y="1819072"/>
                </a:lnTo>
                <a:lnTo>
                  <a:pt x="2892870" y="1820660"/>
                </a:lnTo>
                <a:lnTo>
                  <a:pt x="2892235" y="1822248"/>
                </a:lnTo>
                <a:lnTo>
                  <a:pt x="2891600" y="1823835"/>
                </a:lnTo>
                <a:lnTo>
                  <a:pt x="2891600" y="1826058"/>
                </a:lnTo>
                <a:lnTo>
                  <a:pt x="2891600" y="1827963"/>
                </a:lnTo>
                <a:lnTo>
                  <a:pt x="2891917" y="1829869"/>
                </a:lnTo>
                <a:lnTo>
                  <a:pt x="2892552" y="1832091"/>
                </a:lnTo>
                <a:lnTo>
                  <a:pt x="2893822" y="1834631"/>
                </a:lnTo>
                <a:lnTo>
                  <a:pt x="2896680" y="1840665"/>
                </a:lnTo>
                <a:lnTo>
                  <a:pt x="2899854" y="1838124"/>
                </a:lnTo>
                <a:lnTo>
                  <a:pt x="2903029" y="1835902"/>
                </a:lnTo>
                <a:lnTo>
                  <a:pt x="2905251" y="1833679"/>
                </a:lnTo>
                <a:lnTo>
                  <a:pt x="2907156" y="1830821"/>
                </a:lnTo>
                <a:lnTo>
                  <a:pt x="2908744" y="1827963"/>
                </a:lnTo>
                <a:lnTo>
                  <a:pt x="2909696" y="1824470"/>
                </a:lnTo>
                <a:lnTo>
                  <a:pt x="2910014" y="1821613"/>
                </a:lnTo>
                <a:lnTo>
                  <a:pt x="2910331" y="1818437"/>
                </a:lnTo>
                <a:lnTo>
                  <a:pt x="2910331" y="1814944"/>
                </a:lnTo>
                <a:lnTo>
                  <a:pt x="2909696" y="1811769"/>
                </a:lnTo>
                <a:lnTo>
                  <a:pt x="2909061" y="1808276"/>
                </a:lnTo>
                <a:lnTo>
                  <a:pt x="2907791" y="1805418"/>
                </a:lnTo>
                <a:lnTo>
                  <a:pt x="2906521" y="1801925"/>
                </a:lnTo>
                <a:lnTo>
                  <a:pt x="2905251" y="1799068"/>
                </a:lnTo>
                <a:lnTo>
                  <a:pt x="2903664" y="1796528"/>
                </a:lnTo>
                <a:lnTo>
                  <a:pt x="2902077" y="1793670"/>
                </a:lnTo>
                <a:lnTo>
                  <a:pt x="2906521" y="1794305"/>
                </a:lnTo>
                <a:lnTo>
                  <a:pt x="2910649" y="1795892"/>
                </a:lnTo>
                <a:lnTo>
                  <a:pt x="2913823" y="1797163"/>
                </a:lnTo>
                <a:lnTo>
                  <a:pt x="2916363" y="1798750"/>
                </a:lnTo>
                <a:lnTo>
                  <a:pt x="2918268" y="1800338"/>
                </a:lnTo>
                <a:lnTo>
                  <a:pt x="2919856" y="1801925"/>
                </a:lnTo>
                <a:lnTo>
                  <a:pt x="2920490" y="1804148"/>
                </a:lnTo>
                <a:lnTo>
                  <a:pt x="2920808" y="1806054"/>
                </a:lnTo>
                <a:lnTo>
                  <a:pt x="2920808" y="1807959"/>
                </a:lnTo>
                <a:lnTo>
                  <a:pt x="2920490" y="1809864"/>
                </a:lnTo>
                <a:lnTo>
                  <a:pt x="2919856" y="1812087"/>
                </a:lnTo>
                <a:lnTo>
                  <a:pt x="2918903" y="1813992"/>
                </a:lnTo>
                <a:lnTo>
                  <a:pt x="2917633" y="1815897"/>
                </a:lnTo>
                <a:lnTo>
                  <a:pt x="2916363" y="1817485"/>
                </a:lnTo>
                <a:lnTo>
                  <a:pt x="2912871" y="1820660"/>
                </a:lnTo>
                <a:lnTo>
                  <a:pt x="2915728" y="1821930"/>
                </a:lnTo>
                <a:lnTo>
                  <a:pt x="2918268" y="1822565"/>
                </a:lnTo>
                <a:lnTo>
                  <a:pt x="2920490" y="1822565"/>
                </a:lnTo>
                <a:lnTo>
                  <a:pt x="2922395" y="1821930"/>
                </a:lnTo>
                <a:lnTo>
                  <a:pt x="2924935" y="1821295"/>
                </a:lnTo>
                <a:lnTo>
                  <a:pt x="2926840" y="1820025"/>
                </a:lnTo>
                <a:lnTo>
                  <a:pt x="2930967" y="1817167"/>
                </a:lnTo>
                <a:lnTo>
                  <a:pt x="2935095" y="1814627"/>
                </a:lnTo>
                <a:lnTo>
                  <a:pt x="2937317" y="1813357"/>
                </a:lnTo>
                <a:lnTo>
                  <a:pt x="2939857" y="1812722"/>
                </a:lnTo>
                <a:lnTo>
                  <a:pt x="2942079" y="1812404"/>
                </a:lnTo>
                <a:lnTo>
                  <a:pt x="2945254" y="1812404"/>
                </a:lnTo>
                <a:lnTo>
                  <a:pt x="2947794" y="1813039"/>
                </a:lnTo>
                <a:lnTo>
                  <a:pt x="2950968" y="1814309"/>
                </a:lnTo>
                <a:lnTo>
                  <a:pt x="2948429" y="1810181"/>
                </a:lnTo>
                <a:lnTo>
                  <a:pt x="2946524" y="1806688"/>
                </a:lnTo>
                <a:lnTo>
                  <a:pt x="2945254" y="1803513"/>
                </a:lnTo>
                <a:lnTo>
                  <a:pt x="2944301" y="1800020"/>
                </a:lnTo>
                <a:lnTo>
                  <a:pt x="2944301" y="1796845"/>
                </a:lnTo>
                <a:lnTo>
                  <a:pt x="2944619" y="1793670"/>
                </a:lnTo>
                <a:lnTo>
                  <a:pt x="2945571" y="1790812"/>
                </a:lnTo>
                <a:lnTo>
                  <a:pt x="2946524" y="1787636"/>
                </a:lnTo>
                <a:lnTo>
                  <a:pt x="2948746" y="1782238"/>
                </a:lnTo>
                <a:lnTo>
                  <a:pt x="2951603" y="1776523"/>
                </a:lnTo>
                <a:lnTo>
                  <a:pt x="2954143" y="1770490"/>
                </a:lnTo>
                <a:lnTo>
                  <a:pt x="2955096" y="1767949"/>
                </a:lnTo>
                <a:lnTo>
                  <a:pt x="2955731" y="1764774"/>
                </a:lnTo>
                <a:lnTo>
                  <a:pt x="2954778" y="1763504"/>
                </a:lnTo>
                <a:lnTo>
                  <a:pt x="2953826" y="1762551"/>
                </a:lnTo>
                <a:lnTo>
                  <a:pt x="2952556" y="1761916"/>
                </a:lnTo>
                <a:lnTo>
                  <a:pt x="2950968" y="1761916"/>
                </a:lnTo>
                <a:lnTo>
                  <a:pt x="2949699" y="1761916"/>
                </a:lnTo>
                <a:lnTo>
                  <a:pt x="2948429" y="1761916"/>
                </a:lnTo>
                <a:lnTo>
                  <a:pt x="2945571" y="1762869"/>
                </a:lnTo>
                <a:lnTo>
                  <a:pt x="2942079" y="1764139"/>
                </a:lnTo>
                <a:lnTo>
                  <a:pt x="2938587" y="1765092"/>
                </a:lnTo>
                <a:lnTo>
                  <a:pt x="2934460" y="1765727"/>
                </a:lnTo>
                <a:lnTo>
                  <a:pt x="2932237" y="1765727"/>
                </a:lnTo>
                <a:lnTo>
                  <a:pt x="2929697" y="1765409"/>
                </a:lnTo>
                <a:lnTo>
                  <a:pt x="2929062" y="1763821"/>
                </a:lnTo>
                <a:lnTo>
                  <a:pt x="2929062" y="1762551"/>
                </a:lnTo>
                <a:lnTo>
                  <a:pt x="2929062" y="1761281"/>
                </a:lnTo>
                <a:lnTo>
                  <a:pt x="2929697" y="1760011"/>
                </a:lnTo>
                <a:lnTo>
                  <a:pt x="2931285" y="1757788"/>
                </a:lnTo>
                <a:lnTo>
                  <a:pt x="2932555" y="1756200"/>
                </a:lnTo>
                <a:lnTo>
                  <a:pt x="2933507" y="1754295"/>
                </a:lnTo>
                <a:lnTo>
                  <a:pt x="2933507" y="1753660"/>
                </a:lnTo>
                <a:lnTo>
                  <a:pt x="2933507" y="1752708"/>
                </a:lnTo>
                <a:lnTo>
                  <a:pt x="2932872" y="1752073"/>
                </a:lnTo>
                <a:lnTo>
                  <a:pt x="2931602" y="1750803"/>
                </a:lnTo>
                <a:lnTo>
                  <a:pt x="2929697" y="1749850"/>
                </a:lnTo>
                <a:lnTo>
                  <a:pt x="2927158" y="1748897"/>
                </a:lnTo>
                <a:lnTo>
                  <a:pt x="2925888" y="1748897"/>
                </a:lnTo>
                <a:lnTo>
                  <a:pt x="2924300" y="1749215"/>
                </a:lnTo>
                <a:lnTo>
                  <a:pt x="2920808" y="1750167"/>
                </a:lnTo>
                <a:lnTo>
                  <a:pt x="2917951" y="1751755"/>
                </a:lnTo>
                <a:lnTo>
                  <a:pt x="2915728" y="1753025"/>
                </a:lnTo>
                <a:lnTo>
                  <a:pt x="2914776" y="1753978"/>
                </a:lnTo>
                <a:lnTo>
                  <a:pt x="2914458" y="1754613"/>
                </a:lnTo>
                <a:lnTo>
                  <a:pt x="2914458" y="1755566"/>
                </a:lnTo>
                <a:lnTo>
                  <a:pt x="2914776" y="1756200"/>
                </a:lnTo>
                <a:lnTo>
                  <a:pt x="2916046" y="1756518"/>
                </a:lnTo>
                <a:lnTo>
                  <a:pt x="2917316" y="1757153"/>
                </a:lnTo>
                <a:lnTo>
                  <a:pt x="2919538" y="1757153"/>
                </a:lnTo>
                <a:lnTo>
                  <a:pt x="2922078" y="1757471"/>
                </a:lnTo>
                <a:lnTo>
                  <a:pt x="2920808" y="1758423"/>
                </a:lnTo>
                <a:lnTo>
                  <a:pt x="2919538" y="1759058"/>
                </a:lnTo>
                <a:lnTo>
                  <a:pt x="2917951" y="1759376"/>
                </a:lnTo>
                <a:lnTo>
                  <a:pt x="2916046" y="1759058"/>
                </a:lnTo>
                <a:lnTo>
                  <a:pt x="2914141" y="1758423"/>
                </a:lnTo>
                <a:lnTo>
                  <a:pt x="2912236" y="1757788"/>
                </a:lnTo>
                <a:lnTo>
                  <a:pt x="2908744" y="1755883"/>
                </a:lnTo>
                <a:lnTo>
                  <a:pt x="2904934" y="1753343"/>
                </a:lnTo>
                <a:lnTo>
                  <a:pt x="2903664" y="1751755"/>
                </a:lnTo>
                <a:lnTo>
                  <a:pt x="2902394" y="1750167"/>
                </a:lnTo>
                <a:lnTo>
                  <a:pt x="2901442" y="1748580"/>
                </a:lnTo>
                <a:lnTo>
                  <a:pt x="2900489" y="1747310"/>
                </a:lnTo>
                <a:lnTo>
                  <a:pt x="2900172" y="1745722"/>
                </a:lnTo>
                <a:lnTo>
                  <a:pt x="2900172" y="1744452"/>
                </a:lnTo>
                <a:lnTo>
                  <a:pt x="2898584" y="1744452"/>
                </a:lnTo>
                <a:lnTo>
                  <a:pt x="2896997" y="1744769"/>
                </a:lnTo>
                <a:lnTo>
                  <a:pt x="2895727" y="1745404"/>
                </a:lnTo>
                <a:lnTo>
                  <a:pt x="2894775" y="1746357"/>
                </a:lnTo>
                <a:lnTo>
                  <a:pt x="2894140" y="1747310"/>
                </a:lnTo>
                <a:lnTo>
                  <a:pt x="2893822" y="1748580"/>
                </a:lnTo>
                <a:lnTo>
                  <a:pt x="2893822" y="1749850"/>
                </a:lnTo>
                <a:lnTo>
                  <a:pt x="2893822" y="1751120"/>
                </a:lnTo>
                <a:lnTo>
                  <a:pt x="2894140" y="1753025"/>
                </a:lnTo>
                <a:lnTo>
                  <a:pt x="2894775" y="1754295"/>
                </a:lnTo>
                <a:lnTo>
                  <a:pt x="2895410" y="1755248"/>
                </a:lnTo>
                <a:lnTo>
                  <a:pt x="2896362" y="1756200"/>
                </a:lnTo>
                <a:lnTo>
                  <a:pt x="2897632" y="1757153"/>
                </a:lnTo>
                <a:lnTo>
                  <a:pt x="2899219" y="1757788"/>
                </a:lnTo>
                <a:lnTo>
                  <a:pt x="2901124" y="1758106"/>
                </a:lnTo>
                <a:lnTo>
                  <a:pt x="2902712" y="1757788"/>
                </a:lnTo>
                <a:lnTo>
                  <a:pt x="2903029" y="1758106"/>
                </a:lnTo>
                <a:lnTo>
                  <a:pt x="2903029" y="1758423"/>
                </a:lnTo>
                <a:lnTo>
                  <a:pt x="2902394" y="1759058"/>
                </a:lnTo>
                <a:lnTo>
                  <a:pt x="2898902" y="1759693"/>
                </a:lnTo>
                <a:lnTo>
                  <a:pt x="2889060" y="1759693"/>
                </a:lnTo>
                <a:lnTo>
                  <a:pt x="2884615" y="1760011"/>
                </a:lnTo>
                <a:lnTo>
                  <a:pt x="2883345" y="1760011"/>
                </a:lnTo>
                <a:lnTo>
                  <a:pt x="2882710" y="1760329"/>
                </a:lnTo>
                <a:lnTo>
                  <a:pt x="2882710" y="1760646"/>
                </a:lnTo>
                <a:lnTo>
                  <a:pt x="2883028" y="1760964"/>
                </a:lnTo>
                <a:lnTo>
                  <a:pt x="2884298" y="1761599"/>
                </a:lnTo>
                <a:lnTo>
                  <a:pt x="2886838" y="1762551"/>
                </a:lnTo>
                <a:lnTo>
                  <a:pt x="2890647" y="1763821"/>
                </a:lnTo>
                <a:lnTo>
                  <a:pt x="2889695" y="1764774"/>
                </a:lnTo>
                <a:lnTo>
                  <a:pt x="2888743" y="1765409"/>
                </a:lnTo>
                <a:lnTo>
                  <a:pt x="2887473" y="1765409"/>
                </a:lnTo>
                <a:lnTo>
                  <a:pt x="2885568" y="1765409"/>
                </a:lnTo>
                <a:lnTo>
                  <a:pt x="2882076" y="1764774"/>
                </a:lnTo>
                <a:lnTo>
                  <a:pt x="2877313" y="1763504"/>
                </a:lnTo>
                <a:lnTo>
                  <a:pt x="2872234" y="1761916"/>
                </a:lnTo>
                <a:lnTo>
                  <a:pt x="2869376" y="1761599"/>
                </a:lnTo>
                <a:lnTo>
                  <a:pt x="2866202" y="1761281"/>
                </a:lnTo>
                <a:lnTo>
                  <a:pt x="2862709" y="1760964"/>
                </a:lnTo>
                <a:lnTo>
                  <a:pt x="2859217" y="1760964"/>
                </a:lnTo>
                <a:lnTo>
                  <a:pt x="2855407" y="1761281"/>
                </a:lnTo>
                <a:lnTo>
                  <a:pt x="2856360" y="1760964"/>
                </a:lnTo>
                <a:lnTo>
                  <a:pt x="2858582" y="1760011"/>
                </a:lnTo>
                <a:lnTo>
                  <a:pt x="2859852" y="1759058"/>
                </a:lnTo>
                <a:lnTo>
                  <a:pt x="2860804" y="1757471"/>
                </a:lnTo>
                <a:lnTo>
                  <a:pt x="2861439" y="1756200"/>
                </a:lnTo>
                <a:lnTo>
                  <a:pt x="2862392" y="1753660"/>
                </a:lnTo>
                <a:lnTo>
                  <a:pt x="2863344" y="1750485"/>
                </a:lnTo>
                <a:lnTo>
                  <a:pt x="2863979" y="1749215"/>
                </a:lnTo>
                <a:lnTo>
                  <a:pt x="2865249" y="1747945"/>
                </a:lnTo>
                <a:lnTo>
                  <a:pt x="2866837" y="1746992"/>
                </a:lnTo>
                <a:lnTo>
                  <a:pt x="2868741" y="1746357"/>
                </a:lnTo>
                <a:lnTo>
                  <a:pt x="2870964" y="1745722"/>
                </a:lnTo>
                <a:lnTo>
                  <a:pt x="2874456" y="1745087"/>
                </a:lnTo>
                <a:lnTo>
                  <a:pt x="2873186" y="1743499"/>
                </a:lnTo>
                <a:lnTo>
                  <a:pt x="2871916" y="1742229"/>
                </a:lnTo>
                <a:lnTo>
                  <a:pt x="2870011" y="1741594"/>
                </a:lnTo>
                <a:lnTo>
                  <a:pt x="2868424" y="1740959"/>
                </a:lnTo>
                <a:lnTo>
                  <a:pt x="2866837" y="1740641"/>
                </a:lnTo>
                <a:lnTo>
                  <a:pt x="2865249" y="1740641"/>
                </a:lnTo>
                <a:lnTo>
                  <a:pt x="2860804" y="1741276"/>
                </a:lnTo>
                <a:lnTo>
                  <a:pt x="2855725" y="1742229"/>
                </a:lnTo>
                <a:lnTo>
                  <a:pt x="2850328" y="1742864"/>
                </a:lnTo>
                <a:lnTo>
                  <a:pt x="2843343" y="1743499"/>
                </a:lnTo>
                <a:lnTo>
                  <a:pt x="2839216" y="1743499"/>
                </a:lnTo>
                <a:lnTo>
                  <a:pt x="2835406" y="1743182"/>
                </a:lnTo>
                <a:lnTo>
                  <a:pt x="2840486" y="1741912"/>
                </a:lnTo>
                <a:lnTo>
                  <a:pt x="2844930" y="1740006"/>
                </a:lnTo>
                <a:lnTo>
                  <a:pt x="2846835" y="1739054"/>
                </a:lnTo>
                <a:lnTo>
                  <a:pt x="2848423" y="1738101"/>
                </a:lnTo>
                <a:lnTo>
                  <a:pt x="2850328" y="1736513"/>
                </a:lnTo>
                <a:lnTo>
                  <a:pt x="2851280" y="1735243"/>
                </a:lnTo>
                <a:lnTo>
                  <a:pt x="2852232" y="1733973"/>
                </a:lnTo>
                <a:lnTo>
                  <a:pt x="2852867" y="1732385"/>
                </a:lnTo>
                <a:lnTo>
                  <a:pt x="2853185" y="1730798"/>
                </a:lnTo>
                <a:lnTo>
                  <a:pt x="2853502" y="1728893"/>
                </a:lnTo>
                <a:lnTo>
                  <a:pt x="2853185" y="1726987"/>
                </a:lnTo>
                <a:lnTo>
                  <a:pt x="2852867" y="1725400"/>
                </a:lnTo>
                <a:lnTo>
                  <a:pt x="2851915" y="1723177"/>
                </a:lnTo>
                <a:lnTo>
                  <a:pt x="2850963" y="1720954"/>
                </a:lnTo>
                <a:lnTo>
                  <a:pt x="2854137" y="1721589"/>
                </a:lnTo>
                <a:lnTo>
                  <a:pt x="2857630" y="1722542"/>
                </a:lnTo>
                <a:lnTo>
                  <a:pt x="2860169" y="1723494"/>
                </a:lnTo>
                <a:lnTo>
                  <a:pt x="2862392" y="1724447"/>
                </a:lnTo>
                <a:lnTo>
                  <a:pt x="2864614" y="1725717"/>
                </a:lnTo>
                <a:lnTo>
                  <a:pt x="2866202" y="1726987"/>
                </a:lnTo>
                <a:lnTo>
                  <a:pt x="2869059" y="1730163"/>
                </a:lnTo>
                <a:lnTo>
                  <a:pt x="2871916" y="1733020"/>
                </a:lnTo>
                <a:lnTo>
                  <a:pt x="2874456" y="1736196"/>
                </a:lnTo>
                <a:lnTo>
                  <a:pt x="2876996" y="1739371"/>
                </a:lnTo>
                <a:lnTo>
                  <a:pt x="2880488" y="1742229"/>
                </a:lnTo>
                <a:lnTo>
                  <a:pt x="2880806" y="1739689"/>
                </a:lnTo>
                <a:lnTo>
                  <a:pt x="2881123" y="1737466"/>
                </a:lnTo>
                <a:lnTo>
                  <a:pt x="2880806" y="1734926"/>
                </a:lnTo>
                <a:lnTo>
                  <a:pt x="2880488" y="1732703"/>
                </a:lnTo>
                <a:lnTo>
                  <a:pt x="2879218" y="1728257"/>
                </a:lnTo>
                <a:lnTo>
                  <a:pt x="2877948" y="1724447"/>
                </a:lnTo>
                <a:lnTo>
                  <a:pt x="2877948" y="1722542"/>
                </a:lnTo>
                <a:lnTo>
                  <a:pt x="2877948" y="1720002"/>
                </a:lnTo>
                <a:lnTo>
                  <a:pt x="2878266" y="1718097"/>
                </a:lnTo>
                <a:lnTo>
                  <a:pt x="2879218" y="1716191"/>
                </a:lnTo>
                <a:lnTo>
                  <a:pt x="2880488" y="1713651"/>
                </a:lnTo>
                <a:lnTo>
                  <a:pt x="2882076" y="1711428"/>
                </a:lnTo>
                <a:lnTo>
                  <a:pt x="2884298" y="1708888"/>
                </a:lnTo>
                <a:lnTo>
                  <a:pt x="2887790" y="1706348"/>
                </a:lnTo>
                <a:lnTo>
                  <a:pt x="2887155" y="1705712"/>
                </a:lnTo>
                <a:lnTo>
                  <a:pt x="2886520" y="1705078"/>
                </a:lnTo>
                <a:lnTo>
                  <a:pt x="2884615" y="1704760"/>
                </a:lnTo>
                <a:lnTo>
                  <a:pt x="2882710" y="1704760"/>
                </a:lnTo>
                <a:lnTo>
                  <a:pt x="2880806" y="1705395"/>
                </a:lnTo>
                <a:lnTo>
                  <a:pt x="2878583" y="1706030"/>
                </a:lnTo>
                <a:lnTo>
                  <a:pt x="2876996" y="1706983"/>
                </a:lnTo>
                <a:lnTo>
                  <a:pt x="2875726" y="1708253"/>
                </a:lnTo>
                <a:lnTo>
                  <a:pt x="2875091" y="1709523"/>
                </a:lnTo>
                <a:lnTo>
                  <a:pt x="2870646" y="1707935"/>
                </a:lnTo>
                <a:lnTo>
                  <a:pt x="2867789" y="1706348"/>
                </a:lnTo>
                <a:lnTo>
                  <a:pt x="2866837" y="1705712"/>
                </a:lnTo>
                <a:lnTo>
                  <a:pt x="2866202" y="1704760"/>
                </a:lnTo>
                <a:lnTo>
                  <a:pt x="2865884" y="1704125"/>
                </a:lnTo>
                <a:lnTo>
                  <a:pt x="2865884" y="1703807"/>
                </a:lnTo>
                <a:lnTo>
                  <a:pt x="2866202" y="1703172"/>
                </a:lnTo>
                <a:lnTo>
                  <a:pt x="2866519" y="1702537"/>
                </a:lnTo>
                <a:lnTo>
                  <a:pt x="2867789" y="1701267"/>
                </a:lnTo>
                <a:lnTo>
                  <a:pt x="2869694" y="1700314"/>
                </a:lnTo>
                <a:lnTo>
                  <a:pt x="2872551" y="1698727"/>
                </a:lnTo>
                <a:lnTo>
                  <a:pt x="2877631" y="1696504"/>
                </a:lnTo>
                <a:lnTo>
                  <a:pt x="2880488" y="1695234"/>
                </a:lnTo>
                <a:lnTo>
                  <a:pt x="2882710" y="1693964"/>
                </a:lnTo>
                <a:lnTo>
                  <a:pt x="2884298" y="1692059"/>
                </a:lnTo>
                <a:lnTo>
                  <a:pt x="2885250" y="1690788"/>
                </a:lnTo>
                <a:lnTo>
                  <a:pt x="2885250" y="1689836"/>
                </a:lnTo>
                <a:lnTo>
                  <a:pt x="2885250" y="1688883"/>
                </a:lnTo>
                <a:lnTo>
                  <a:pt x="2884933" y="1688248"/>
                </a:lnTo>
                <a:lnTo>
                  <a:pt x="2884298" y="1687295"/>
                </a:lnTo>
                <a:lnTo>
                  <a:pt x="2883980" y="1686343"/>
                </a:lnTo>
                <a:lnTo>
                  <a:pt x="2883345" y="1685708"/>
                </a:lnTo>
                <a:lnTo>
                  <a:pt x="2882393" y="1684755"/>
                </a:lnTo>
                <a:lnTo>
                  <a:pt x="2881441" y="1684755"/>
                </a:lnTo>
                <a:lnTo>
                  <a:pt x="2880171" y="1684755"/>
                </a:lnTo>
                <a:lnTo>
                  <a:pt x="2878583" y="1685390"/>
                </a:lnTo>
                <a:lnTo>
                  <a:pt x="2876043" y="1686343"/>
                </a:lnTo>
                <a:lnTo>
                  <a:pt x="2873504" y="1687613"/>
                </a:lnTo>
                <a:lnTo>
                  <a:pt x="2872551" y="1688566"/>
                </a:lnTo>
                <a:lnTo>
                  <a:pt x="2871916" y="1689518"/>
                </a:lnTo>
                <a:lnTo>
                  <a:pt x="2871281" y="1690153"/>
                </a:lnTo>
                <a:lnTo>
                  <a:pt x="2870964" y="1691106"/>
                </a:lnTo>
                <a:lnTo>
                  <a:pt x="2871281" y="1692059"/>
                </a:lnTo>
                <a:lnTo>
                  <a:pt x="2872551" y="1693329"/>
                </a:lnTo>
                <a:lnTo>
                  <a:pt x="2868424" y="1693329"/>
                </a:lnTo>
                <a:lnTo>
                  <a:pt x="2865884" y="1693011"/>
                </a:lnTo>
                <a:lnTo>
                  <a:pt x="2863344" y="1692694"/>
                </a:lnTo>
                <a:lnTo>
                  <a:pt x="2861757" y="1691424"/>
                </a:lnTo>
                <a:lnTo>
                  <a:pt x="2860487" y="1690471"/>
                </a:lnTo>
                <a:lnTo>
                  <a:pt x="2859852" y="1689201"/>
                </a:lnTo>
                <a:lnTo>
                  <a:pt x="2859217" y="1687931"/>
                </a:lnTo>
                <a:lnTo>
                  <a:pt x="2858900" y="1686343"/>
                </a:lnTo>
                <a:lnTo>
                  <a:pt x="2858582" y="1683168"/>
                </a:lnTo>
                <a:lnTo>
                  <a:pt x="2857947" y="1681897"/>
                </a:lnTo>
                <a:lnTo>
                  <a:pt x="2857312" y="1680627"/>
                </a:lnTo>
                <a:lnTo>
                  <a:pt x="2856042" y="1679357"/>
                </a:lnTo>
                <a:lnTo>
                  <a:pt x="2854772" y="1678405"/>
                </a:lnTo>
                <a:lnTo>
                  <a:pt x="2852867" y="1677452"/>
                </a:lnTo>
                <a:lnTo>
                  <a:pt x="2850328" y="1677135"/>
                </a:lnTo>
                <a:lnTo>
                  <a:pt x="2851915" y="1675864"/>
                </a:lnTo>
                <a:lnTo>
                  <a:pt x="2853820" y="1674912"/>
                </a:lnTo>
                <a:lnTo>
                  <a:pt x="2855407" y="1674277"/>
                </a:lnTo>
                <a:lnTo>
                  <a:pt x="2857630" y="1674277"/>
                </a:lnTo>
                <a:lnTo>
                  <a:pt x="2859535" y="1674594"/>
                </a:lnTo>
                <a:lnTo>
                  <a:pt x="2861439" y="1674912"/>
                </a:lnTo>
                <a:lnTo>
                  <a:pt x="2865884" y="1676182"/>
                </a:lnTo>
                <a:lnTo>
                  <a:pt x="2870011" y="1678405"/>
                </a:lnTo>
                <a:lnTo>
                  <a:pt x="2874456" y="1679992"/>
                </a:lnTo>
                <a:lnTo>
                  <a:pt x="2879218" y="1681262"/>
                </a:lnTo>
                <a:lnTo>
                  <a:pt x="2881441" y="1681580"/>
                </a:lnTo>
                <a:lnTo>
                  <a:pt x="2883345" y="1681897"/>
                </a:lnTo>
                <a:lnTo>
                  <a:pt x="2886838" y="1680945"/>
                </a:lnTo>
                <a:lnTo>
                  <a:pt x="2889378" y="1679992"/>
                </a:lnTo>
                <a:lnTo>
                  <a:pt x="2891917" y="1679357"/>
                </a:lnTo>
                <a:lnTo>
                  <a:pt x="2894140" y="1679040"/>
                </a:lnTo>
                <a:lnTo>
                  <a:pt x="2896045" y="1678722"/>
                </a:lnTo>
                <a:lnTo>
                  <a:pt x="2896045" y="1676499"/>
                </a:lnTo>
                <a:lnTo>
                  <a:pt x="2895727" y="1674912"/>
                </a:lnTo>
                <a:lnTo>
                  <a:pt x="2894775" y="1673324"/>
                </a:lnTo>
                <a:lnTo>
                  <a:pt x="2893187" y="1672372"/>
                </a:lnTo>
                <a:lnTo>
                  <a:pt x="2891600" y="1671101"/>
                </a:lnTo>
                <a:lnTo>
                  <a:pt x="2890012" y="1669831"/>
                </a:lnTo>
                <a:lnTo>
                  <a:pt x="2886838" y="1668561"/>
                </a:lnTo>
                <a:lnTo>
                  <a:pt x="2884298" y="1667291"/>
                </a:lnTo>
                <a:lnTo>
                  <a:pt x="2883980" y="1666656"/>
                </a:lnTo>
                <a:lnTo>
                  <a:pt x="2883980" y="1666021"/>
                </a:lnTo>
                <a:lnTo>
                  <a:pt x="2884933" y="1665068"/>
                </a:lnTo>
                <a:lnTo>
                  <a:pt x="2886838" y="1664433"/>
                </a:lnTo>
                <a:lnTo>
                  <a:pt x="2893187" y="1662210"/>
                </a:lnTo>
                <a:lnTo>
                  <a:pt x="2888743" y="1662210"/>
                </a:lnTo>
                <a:lnTo>
                  <a:pt x="2884933" y="1662210"/>
                </a:lnTo>
                <a:lnTo>
                  <a:pt x="2881441" y="1661893"/>
                </a:lnTo>
                <a:lnTo>
                  <a:pt x="2878266" y="1661258"/>
                </a:lnTo>
                <a:lnTo>
                  <a:pt x="2875726" y="1660623"/>
                </a:lnTo>
                <a:lnTo>
                  <a:pt x="2873186" y="1659988"/>
                </a:lnTo>
                <a:lnTo>
                  <a:pt x="2870964" y="1659035"/>
                </a:lnTo>
                <a:lnTo>
                  <a:pt x="2869376" y="1657765"/>
                </a:lnTo>
                <a:lnTo>
                  <a:pt x="2868106" y="1656812"/>
                </a:lnTo>
                <a:lnTo>
                  <a:pt x="2866837" y="1655225"/>
                </a:lnTo>
                <a:lnTo>
                  <a:pt x="2864932" y="1652684"/>
                </a:lnTo>
                <a:lnTo>
                  <a:pt x="2863344" y="1649826"/>
                </a:lnTo>
                <a:lnTo>
                  <a:pt x="2862709" y="1646651"/>
                </a:lnTo>
                <a:lnTo>
                  <a:pt x="2861439" y="1641253"/>
                </a:lnTo>
                <a:lnTo>
                  <a:pt x="2860487" y="1638713"/>
                </a:lnTo>
                <a:lnTo>
                  <a:pt x="2859852" y="1637760"/>
                </a:lnTo>
                <a:lnTo>
                  <a:pt x="2858900" y="1636808"/>
                </a:lnTo>
                <a:lnTo>
                  <a:pt x="2857947" y="1636173"/>
                </a:lnTo>
                <a:lnTo>
                  <a:pt x="2856360" y="1635537"/>
                </a:lnTo>
                <a:lnTo>
                  <a:pt x="2855090" y="1635220"/>
                </a:lnTo>
                <a:lnTo>
                  <a:pt x="2853502" y="1634902"/>
                </a:lnTo>
                <a:lnTo>
                  <a:pt x="2851598" y="1634902"/>
                </a:lnTo>
                <a:lnTo>
                  <a:pt x="2849058" y="1635220"/>
                </a:lnTo>
                <a:lnTo>
                  <a:pt x="2843661" y="1636490"/>
                </a:lnTo>
                <a:lnTo>
                  <a:pt x="2842708" y="1634902"/>
                </a:lnTo>
                <a:lnTo>
                  <a:pt x="2842391" y="1633315"/>
                </a:lnTo>
                <a:lnTo>
                  <a:pt x="2842391" y="1632362"/>
                </a:lnTo>
                <a:lnTo>
                  <a:pt x="2843026" y="1631727"/>
                </a:lnTo>
                <a:lnTo>
                  <a:pt x="2843978" y="1630774"/>
                </a:lnTo>
                <a:lnTo>
                  <a:pt x="2845565" y="1630457"/>
                </a:lnTo>
                <a:lnTo>
                  <a:pt x="2848740" y="1629504"/>
                </a:lnTo>
                <a:lnTo>
                  <a:pt x="2852867" y="1628552"/>
                </a:lnTo>
                <a:lnTo>
                  <a:pt x="2856360" y="1627917"/>
                </a:lnTo>
                <a:lnTo>
                  <a:pt x="2858265" y="1627281"/>
                </a:lnTo>
                <a:lnTo>
                  <a:pt x="2859535" y="1626646"/>
                </a:lnTo>
                <a:lnTo>
                  <a:pt x="2860487" y="1625694"/>
                </a:lnTo>
                <a:lnTo>
                  <a:pt x="2861122" y="1624741"/>
                </a:lnTo>
                <a:lnTo>
                  <a:pt x="2860487" y="1624106"/>
                </a:lnTo>
                <a:lnTo>
                  <a:pt x="2859535" y="1623471"/>
                </a:lnTo>
                <a:lnTo>
                  <a:pt x="2856677" y="1622518"/>
                </a:lnTo>
                <a:lnTo>
                  <a:pt x="2854772" y="1621248"/>
                </a:lnTo>
                <a:lnTo>
                  <a:pt x="2854137" y="1620613"/>
                </a:lnTo>
                <a:lnTo>
                  <a:pt x="2853820" y="1619661"/>
                </a:lnTo>
                <a:lnTo>
                  <a:pt x="2851280" y="1619978"/>
                </a:lnTo>
                <a:lnTo>
                  <a:pt x="2850010" y="1620931"/>
                </a:lnTo>
                <a:lnTo>
                  <a:pt x="2848740" y="1621566"/>
                </a:lnTo>
                <a:lnTo>
                  <a:pt x="2848423" y="1622836"/>
                </a:lnTo>
                <a:lnTo>
                  <a:pt x="2848423" y="1624106"/>
                </a:lnTo>
                <a:lnTo>
                  <a:pt x="2848423" y="1625376"/>
                </a:lnTo>
                <a:lnTo>
                  <a:pt x="2848423" y="1627917"/>
                </a:lnTo>
                <a:lnTo>
                  <a:pt x="2844613" y="1625376"/>
                </a:lnTo>
                <a:lnTo>
                  <a:pt x="2843343" y="1624424"/>
                </a:lnTo>
                <a:lnTo>
                  <a:pt x="2841756" y="1623154"/>
                </a:lnTo>
                <a:lnTo>
                  <a:pt x="2840803" y="1622201"/>
                </a:lnTo>
                <a:lnTo>
                  <a:pt x="2840486" y="1620931"/>
                </a:lnTo>
                <a:lnTo>
                  <a:pt x="2839851" y="1619978"/>
                </a:lnTo>
                <a:lnTo>
                  <a:pt x="2839851" y="1618391"/>
                </a:lnTo>
                <a:lnTo>
                  <a:pt x="2840168" y="1616168"/>
                </a:lnTo>
                <a:lnTo>
                  <a:pt x="2841121" y="1613945"/>
                </a:lnTo>
                <a:lnTo>
                  <a:pt x="2843026" y="1611722"/>
                </a:lnTo>
                <a:lnTo>
                  <a:pt x="2844613" y="1609182"/>
                </a:lnTo>
                <a:lnTo>
                  <a:pt x="2848740" y="1604737"/>
                </a:lnTo>
                <a:lnTo>
                  <a:pt x="2851280" y="1601879"/>
                </a:lnTo>
                <a:lnTo>
                  <a:pt x="2853185" y="1599656"/>
                </a:lnTo>
                <a:lnTo>
                  <a:pt x="2854455" y="1597116"/>
                </a:lnTo>
                <a:lnTo>
                  <a:pt x="2855407" y="1594575"/>
                </a:lnTo>
                <a:lnTo>
                  <a:pt x="2855725" y="1592035"/>
                </a:lnTo>
                <a:lnTo>
                  <a:pt x="2855407" y="1590765"/>
                </a:lnTo>
                <a:lnTo>
                  <a:pt x="2855090" y="1589495"/>
                </a:lnTo>
                <a:lnTo>
                  <a:pt x="2842391" y="1589812"/>
                </a:lnTo>
                <a:lnTo>
                  <a:pt x="2839851" y="1591082"/>
                </a:lnTo>
                <a:lnTo>
                  <a:pt x="2838581" y="1592035"/>
                </a:lnTo>
                <a:lnTo>
                  <a:pt x="2837628" y="1593305"/>
                </a:lnTo>
                <a:lnTo>
                  <a:pt x="2837628" y="1594258"/>
                </a:lnTo>
                <a:lnTo>
                  <a:pt x="2837946" y="1595528"/>
                </a:lnTo>
                <a:lnTo>
                  <a:pt x="2838581" y="1597116"/>
                </a:lnTo>
                <a:lnTo>
                  <a:pt x="2840486" y="1599974"/>
                </a:lnTo>
                <a:lnTo>
                  <a:pt x="2843026" y="1602514"/>
                </a:lnTo>
                <a:lnTo>
                  <a:pt x="2843661" y="1604419"/>
                </a:lnTo>
                <a:lnTo>
                  <a:pt x="2843978" y="1605689"/>
                </a:lnTo>
                <a:lnTo>
                  <a:pt x="2843978" y="1607277"/>
                </a:lnTo>
                <a:lnTo>
                  <a:pt x="2843026" y="1608864"/>
                </a:lnTo>
                <a:lnTo>
                  <a:pt x="2841438" y="1610135"/>
                </a:lnTo>
                <a:lnTo>
                  <a:pt x="2839216" y="1612040"/>
                </a:lnTo>
                <a:lnTo>
                  <a:pt x="2831914" y="1608864"/>
                </a:lnTo>
                <a:lnTo>
                  <a:pt x="2830009" y="1608229"/>
                </a:lnTo>
                <a:lnTo>
                  <a:pt x="2828422" y="1607912"/>
                </a:lnTo>
                <a:lnTo>
                  <a:pt x="2827787" y="1608229"/>
                </a:lnTo>
                <a:lnTo>
                  <a:pt x="2827152" y="1608864"/>
                </a:lnTo>
                <a:lnTo>
                  <a:pt x="2827152" y="1609817"/>
                </a:lnTo>
                <a:lnTo>
                  <a:pt x="2828104" y="1610770"/>
                </a:lnTo>
                <a:lnTo>
                  <a:pt x="2832231" y="1617755"/>
                </a:lnTo>
                <a:lnTo>
                  <a:pt x="2833501" y="1619978"/>
                </a:lnTo>
                <a:lnTo>
                  <a:pt x="2834136" y="1621883"/>
                </a:lnTo>
                <a:lnTo>
                  <a:pt x="2835089" y="1623789"/>
                </a:lnTo>
                <a:lnTo>
                  <a:pt x="2835406" y="1625376"/>
                </a:lnTo>
                <a:lnTo>
                  <a:pt x="2829057" y="1626329"/>
                </a:lnTo>
                <a:lnTo>
                  <a:pt x="2824294" y="1625694"/>
                </a:lnTo>
                <a:lnTo>
                  <a:pt x="2821437" y="1625376"/>
                </a:lnTo>
                <a:lnTo>
                  <a:pt x="2819215" y="1624741"/>
                </a:lnTo>
                <a:lnTo>
                  <a:pt x="2818580" y="1624424"/>
                </a:lnTo>
                <a:lnTo>
                  <a:pt x="2818262" y="1623789"/>
                </a:lnTo>
                <a:lnTo>
                  <a:pt x="2817945" y="1622836"/>
                </a:lnTo>
                <a:lnTo>
                  <a:pt x="2818262" y="1621566"/>
                </a:lnTo>
                <a:lnTo>
                  <a:pt x="2818897" y="1620296"/>
                </a:lnTo>
                <a:lnTo>
                  <a:pt x="2819532" y="1618391"/>
                </a:lnTo>
                <a:lnTo>
                  <a:pt x="2820485" y="1617120"/>
                </a:lnTo>
                <a:lnTo>
                  <a:pt x="2820485" y="1615850"/>
                </a:lnTo>
                <a:lnTo>
                  <a:pt x="2819850" y="1614898"/>
                </a:lnTo>
                <a:lnTo>
                  <a:pt x="2818262" y="1613945"/>
                </a:lnTo>
                <a:lnTo>
                  <a:pt x="2816040" y="1613310"/>
                </a:lnTo>
                <a:lnTo>
                  <a:pt x="2812230" y="1612675"/>
                </a:lnTo>
                <a:lnTo>
                  <a:pt x="2807150" y="1612675"/>
                </a:lnTo>
                <a:lnTo>
                  <a:pt x="2819215" y="1600926"/>
                </a:lnTo>
                <a:lnTo>
                  <a:pt x="2825247" y="1595211"/>
                </a:lnTo>
                <a:lnTo>
                  <a:pt x="2831914" y="1590130"/>
                </a:lnTo>
                <a:lnTo>
                  <a:pt x="2835406" y="1587590"/>
                </a:lnTo>
                <a:lnTo>
                  <a:pt x="2838898" y="1585367"/>
                </a:lnTo>
                <a:lnTo>
                  <a:pt x="2843026" y="1583144"/>
                </a:lnTo>
                <a:lnTo>
                  <a:pt x="2846835" y="1580922"/>
                </a:lnTo>
                <a:lnTo>
                  <a:pt x="2851280" y="1579334"/>
                </a:lnTo>
                <a:lnTo>
                  <a:pt x="2855725" y="1577746"/>
                </a:lnTo>
                <a:lnTo>
                  <a:pt x="2860804" y="1576476"/>
                </a:lnTo>
                <a:lnTo>
                  <a:pt x="2866202" y="1575523"/>
                </a:lnTo>
                <a:lnTo>
                  <a:pt x="2865567" y="1574888"/>
                </a:lnTo>
                <a:lnTo>
                  <a:pt x="2864614" y="1574253"/>
                </a:lnTo>
                <a:lnTo>
                  <a:pt x="2862074" y="1573301"/>
                </a:lnTo>
                <a:lnTo>
                  <a:pt x="2859217" y="1572983"/>
                </a:lnTo>
                <a:lnTo>
                  <a:pt x="2855407" y="1572983"/>
                </a:lnTo>
                <a:lnTo>
                  <a:pt x="2847470" y="1573301"/>
                </a:lnTo>
                <a:lnTo>
                  <a:pt x="2839533" y="1573301"/>
                </a:lnTo>
                <a:lnTo>
                  <a:pt x="2843343" y="1570125"/>
                </a:lnTo>
                <a:lnTo>
                  <a:pt x="2845248" y="1568855"/>
                </a:lnTo>
                <a:lnTo>
                  <a:pt x="2847470" y="1567585"/>
                </a:lnTo>
                <a:lnTo>
                  <a:pt x="2850645" y="1565997"/>
                </a:lnTo>
                <a:lnTo>
                  <a:pt x="2854137" y="1565362"/>
                </a:lnTo>
                <a:lnTo>
                  <a:pt x="2858582" y="1564727"/>
                </a:lnTo>
                <a:lnTo>
                  <a:pt x="2863979" y="1564410"/>
                </a:lnTo>
                <a:lnTo>
                  <a:pt x="2864614" y="1567585"/>
                </a:lnTo>
                <a:lnTo>
                  <a:pt x="2864614" y="1568855"/>
                </a:lnTo>
                <a:lnTo>
                  <a:pt x="2865249" y="1569808"/>
                </a:lnTo>
                <a:lnTo>
                  <a:pt x="2866202" y="1570760"/>
                </a:lnTo>
                <a:lnTo>
                  <a:pt x="2867471" y="1571713"/>
                </a:lnTo>
                <a:lnTo>
                  <a:pt x="2869376" y="1572030"/>
                </a:lnTo>
                <a:lnTo>
                  <a:pt x="2872234" y="1572348"/>
                </a:lnTo>
                <a:lnTo>
                  <a:pt x="2873504" y="1572348"/>
                </a:lnTo>
                <a:lnTo>
                  <a:pt x="2874456" y="1571713"/>
                </a:lnTo>
                <a:lnTo>
                  <a:pt x="2875091" y="1571078"/>
                </a:lnTo>
                <a:lnTo>
                  <a:pt x="2875408" y="1570443"/>
                </a:lnTo>
                <a:lnTo>
                  <a:pt x="2875091" y="1569173"/>
                </a:lnTo>
                <a:lnTo>
                  <a:pt x="2874456" y="1568220"/>
                </a:lnTo>
                <a:lnTo>
                  <a:pt x="2872551" y="1565680"/>
                </a:lnTo>
                <a:lnTo>
                  <a:pt x="2869376" y="1563139"/>
                </a:lnTo>
                <a:lnTo>
                  <a:pt x="2865567" y="1561234"/>
                </a:lnTo>
                <a:lnTo>
                  <a:pt x="2863344" y="1560282"/>
                </a:lnTo>
                <a:lnTo>
                  <a:pt x="2861122" y="1559964"/>
                </a:lnTo>
                <a:lnTo>
                  <a:pt x="2858900" y="1559012"/>
                </a:lnTo>
                <a:lnTo>
                  <a:pt x="2856677" y="1559012"/>
                </a:lnTo>
                <a:lnTo>
                  <a:pt x="2857312" y="1558059"/>
                </a:lnTo>
                <a:lnTo>
                  <a:pt x="2857947" y="1557424"/>
                </a:lnTo>
                <a:lnTo>
                  <a:pt x="2858900" y="1556471"/>
                </a:lnTo>
                <a:lnTo>
                  <a:pt x="2859852" y="1555836"/>
                </a:lnTo>
                <a:lnTo>
                  <a:pt x="2862392" y="1554566"/>
                </a:lnTo>
                <a:lnTo>
                  <a:pt x="2865567" y="1553613"/>
                </a:lnTo>
                <a:lnTo>
                  <a:pt x="2868741" y="1552661"/>
                </a:lnTo>
                <a:lnTo>
                  <a:pt x="2871281" y="1551073"/>
                </a:lnTo>
                <a:lnTo>
                  <a:pt x="2872551" y="1550438"/>
                </a:lnTo>
                <a:lnTo>
                  <a:pt x="2873504" y="1549486"/>
                </a:lnTo>
                <a:lnTo>
                  <a:pt x="2874139" y="1548850"/>
                </a:lnTo>
                <a:lnTo>
                  <a:pt x="2874456" y="1547898"/>
                </a:lnTo>
                <a:lnTo>
                  <a:pt x="2868741" y="1546310"/>
                </a:lnTo>
                <a:lnTo>
                  <a:pt x="2863662" y="1544723"/>
                </a:lnTo>
                <a:lnTo>
                  <a:pt x="2859535" y="1542817"/>
                </a:lnTo>
                <a:lnTo>
                  <a:pt x="2855407" y="1540594"/>
                </a:lnTo>
                <a:lnTo>
                  <a:pt x="2852232" y="1538372"/>
                </a:lnTo>
                <a:lnTo>
                  <a:pt x="2849058" y="1535514"/>
                </a:lnTo>
                <a:lnTo>
                  <a:pt x="2846835" y="1532656"/>
                </a:lnTo>
                <a:lnTo>
                  <a:pt x="2845248" y="1529163"/>
                </a:lnTo>
                <a:lnTo>
                  <a:pt x="2850328" y="1528528"/>
                </a:lnTo>
                <a:lnTo>
                  <a:pt x="2854137" y="1527893"/>
                </a:lnTo>
                <a:lnTo>
                  <a:pt x="2857312" y="1527893"/>
                </a:lnTo>
                <a:lnTo>
                  <a:pt x="2859535" y="1528211"/>
                </a:lnTo>
                <a:lnTo>
                  <a:pt x="2861439" y="1528846"/>
                </a:lnTo>
                <a:lnTo>
                  <a:pt x="2862709" y="1529798"/>
                </a:lnTo>
                <a:lnTo>
                  <a:pt x="2863662" y="1531069"/>
                </a:lnTo>
                <a:lnTo>
                  <a:pt x="2864614" y="1532021"/>
                </a:lnTo>
                <a:lnTo>
                  <a:pt x="2865249" y="1534561"/>
                </a:lnTo>
                <a:lnTo>
                  <a:pt x="2865884" y="1535514"/>
                </a:lnTo>
                <a:lnTo>
                  <a:pt x="2866519" y="1536784"/>
                </a:lnTo>
                <a:lnTo>
                  <a:pt x="2867471" y="1538054"/>
                </a:lnTo>
                <a:lnTo>
                  <a:pt x="2868741" y="1538689"/>
                </a:lnTo>
                <a:lnTo>
                  <a:pt x="2870329" y="1539324"/>
                </a:lnTo>
                <a:lnTo>
                  <a:pt x="2873186" y="1539642"/>
                </a:lnTo>
                <a:lnTo>
                  <a:pt x="2875726" y="1536467"/>
                </a:lnTo>
                <a:lnTo>
                  <a:pt x="2878266" y="1533291"/>
                </a:lnTo>
                <a:lnTo>
                  <a:pt x="2879853" y="1531386"/>
                </a:lnTo>
                <a:lnTo>
                  <a:pt x="2880488" y="1529481"/>
                </a:lnTo>
                <a:lnTo>
                  <a:pt x="2881123" y="1527576"/>
                </a:lnTo>
                <a:lnTo>
                  <a:pt x="2881441" y="1525988"/>
                </a:lnTo>
                <a:lnTo>
                  <a:pt x="2881441" y="1524083"/>
                </a:lnTo>
                <a:lnTo>
                  <a:pt x="2881123" y="1522178"/>
                </a:lnTo>
                <a:lnTo>
                  <a:pt x="2880488" y="1520590"/>
                </a:lnTo>
                <a:lnTo>
                  <a:pt x="2879536" y="1519320"/>
                </a:lnTo>
                <a:lnTo>
                  <a:pt x="2877313" y="1518050"/>
                </a:lnTo>
                <a:lnTo>
                  <a:pt x="2875408" y="1516779"/>
                </a:lnTo>
                <a:lnTo>
                  <a:pt x="2872551" y="1515827"/>
                </a:lnTo>
                <a:lnTo>
                  <a:pt x="2869059" y="1514874"/>
                </a:lnTo>
                <a:lnTo>
                  <a:pt x="2873821" y="1512969"/>
                </a:lnTo>
                <a:lnTo>
                  <a:pt x="2877631" y="1510747"/>
                </a:lnTo>
                <a:lnTo>
                  <a:pt x="2880806" y="1508524"/>
                </a:lnTo>
                <a:lnTo>
                  <a:pt x="2883345" y="1506301"/>
                </a:lnTo>
                <a:lnTo>
                  <a:pt x="2884933" y="1504078"/>
                </a:lnTo>
                <a:lnTo>
                  <a:pt x="2886520" y="1501856"/>
                </a:lnTo>
                <a:lnTo>
                  <a:pt x="2887155" y="1499315"/>
                </a:lnTo>
                <a:lnTo>
                  <a:pt x="2887473" y="1497093"/>
                </a:lnTo>
                <a:lnTo>
                  <a:pt x="2887155" y="1494870"/>
                </a:lnTo>
                <a:lnTo>
                  <a:pt x="2886520" y="1492330"/>
                </a:lnTo>
                <a:lnTo>
                  <a:pt x="2885568" y="1490108"/>
                </a:lnTo>
                <a:lnTo>
                  <a:pt x="2884298" y="1487884"/>
                </a:lnTo>
                <a:lnTo>
                  <a:pt x="2881441" y="1483122"/>
                </a:lnTo>
                <a:lnTo>
                  <a:pt x="2877631" y="1478358"/>
                </a:lnTo>
                <a:lnTo>
                  <a:pt x="2873821" y="1474231"/>
                </a:lnTo>
                <a:lnTo>
                  <a:pt x="2870329" y="1469467"/>
                </a:lnTo>
                <a:lnTo>
                  <a:pt x="2867471" y="1465340"/>
                </a:lnTo>
                <a:lnTo>
                  <a:pt x="2866519" y="1463117"/>
                </a:lnTo>
                <a:lnTo>
                  <a:pt x="2865884" y="1461211"/>
                </a:lnTo>
                <a:lnTo>
                  <a:pt x="2865567" y="1459306"/>
                </a:lnTo>
                <a:lnTo>
                  <a:pt x="2865567" y="1457402"/>
                </a:lnTo>
                <a:lnTo>
                  <a:pt x="2865884" y="1455180"/>
                </a:lnTo>
                <a:lnTo>
                  <a:pt x="2866837" y="1453274"/>
                </a:lnTo>
                <a:lnTo>
                  <a:pt x="2868424" y="1451369"/>
                </a:lnTo>
                <a:lnTo>
                  <a:pt x="2870646" y="1449781"/>
                </a:lnTo>
                <a:lnTo>
                  <a:pt x="2873504" y="1447876"/>
                </a:lnTo>
                <a:lnTo>
                  <a:pt x="2876996" y="1446287"/>
                </a:lnTo>
                <a:lnTo>
                  <a:pt x="2871281" y="1444701"/>
                </a:lnTo>
                <a:lnTo>
                  <a:pt x="2866837" y="1443113"/>
                </a:lnTo>
                <a:lnTo>
                  <a:pt x="2862709" y="1440890"/>
                </a:lnTo>
                <a:lnTo>
                  <a:pt x="2859852" y="1438985"/>
                </a:lnTo>
                <a:lnTo>
                  <a:pt x="2856677" y="1437397"/>
                </a:lnTo>
                <a:lnTo>
                  <a:pt x="2854772" y="1435174"/>
                </a:lnTo>
                <a:lnTo>
                  <a:pt x="2852867" y="1432951"/>
                </a:lnTo>
                <a:lnTo>
                  <a:pt x="2850963" y="1431046"/>
                </a:lnTo>
                <a:lnTo>
                  <a:pt x="2847788" y="1426601"/>
                </a:lnTo>
                <a:lnTo>
                  <a:pt x="2844296" y="1422472"/>
                </a:lnTo>
                <a:lnTo>
                  <a:pt x="2842391" y="1420568"/>
                </a:lnTo>
                <a:lnTo>
                  <a:pt x="2839533" y="1418346"/>
                </a:lnTo>
                <a:lnTo>
                  <a:pt x="2836676" y="1416441"/>
                </a:lnTo>
                <a:lnTo>
                  <a:pt x="2832866" y="1414853"/>
                </a:lnTo>
                <a:lnTo>
                  <a:pt x="2835089" y="1413266"/>
                </a:lnTo>
                <a:lnTo>
                  <a:pt x="2836993" y="1411996"/>
                </a:lnTo>
                <a:lnTo>
                  <a:pt x="2838581" y="1411680"/>
                </a:lnTo>
                <a:lnTo>
                  <a:pt x="2840168" y="1411362"/>
                </a:lnTo>
                <a:lnTo>
                  <a:pt x="2841756" y="1411996"/>
                </a:lnTo>
                <a:lnTo>
                  <a:pt x="2843661" y="1412949"/>
                </a:lnTo>
                <a:lnTo>
                  <a:pt x="2846518" y="1414853"/>
                </a:lnTo>
                <a:lnTo>
                  <a:pt x="2849693" y="1417075"/>
                </a:lnTo>
                <a:lnTo>
                  <a:pt x="2852867" y="1419298"/>
                </a:lnTo>
                <a:lnTo>
                  <a:pt x="2854455" y="1420568"/>
                </a:lnTo>
                <a:lnTo>
                  <a:pt x="2856042" y="1421520"/>
                </a:lnTo>
                <a:lnTo>
                  <a:pt x="2858265" y="1421837"/>
                </a:lnTo>
                <a:lnTo>
                  <a:pt x="2860169" y="1422155"/>
                </a:lnTo>
                <a:lnTo>
                  <a:pt x="2861757" y="1421837"/>
                </a:lnTo>
                <a:lnTo>
                  <a:pt x="2863027" y="1421520"/>
                </a:lnTo>
                <a:lnTo>
                  <a:pt x="2863979" y="1420885"/>
                </a:lnTo>
                <a:lnTo>
                  <a:pt x="2865249" y="1420250"/>
                </a:lnTo>
                <a:lnTo>
                  <a:pt x="2865567" y="1418980"/>
                </a:lnTo>
                <a:lnTo>
                  <a:pt x="2866202" y="1418346"/>
                </a:lnTo>
                <a:lnTo>
                  <a:pt x="2866519" y="1416123"/>
                </a:lnTo>
                <a:lnTo>
                  <a:pt x="2866202" y="1413901"/>
                </a:lnTo>
                <a:lnTo>
                  <a:pt x="2865567" y="1411362"/>
                </a:lnTo>
                <a:lnTo>
                  <a:pt x="2863979" y="1406598"/>
                </a:lnTo>
                <a:lnTo>
                  <a:pt x="2863344" y="1404057"/>
                </a:lnTo>
                <a:lnTo>
                  <a:pt x="2863027" y="1401835"/>
                </a:lnTo>
                <a:lnTo>
                  <a:pt x="2863027" y="1400247"/>
                </a:lnTo>
                <a:lnTo>
                  <a:pt x="2863344" y="1399613"/>
                </a:lnTo>
                <a:lnTo>
                  <a:pt x="2863662" y="1398977"/>
                </a:lnTo>
                <a:lnTo>
                  <a:pt x="2864614" y="1398659"/>
                </a:lnTo>
                <a:lnTo>
                  <a:pt x="2865249" y="1398342"/>
                </a:lnTo>
                <a:lnTo>
                  <a:pt x="2867789" y="1398024"/>
                </a:lnTo>
                <a:lnTo>
                  <a:pt x="2870964" y="1398659"/>
                </a:lnTo>
                <a:lnTo>
                  <a:pt x="2876043" y="1399930"/>
                </a:lnTo>
                <a:lnTo>
                  <a:pt x="2874773" y="1397072"/>
                </a:lnTo>
                <a:lnTo>
                  <a:pt x="2873186" y="1394848"/>
                </a:lnTo>
                <a:lnTo>
                  <a:pt x="2868741" y="1389451"/>
                </a:lnTo>
                <a:lnTo>
                  <a:pt x="2864614" y="1384052"/>
                </a:lnTo>
                <a:lnTo>
                  <a:pt x="2860487" y="1378337"/>
                </a:lnTo>
                <a:lnTo>
                  <a:pt x="2858900" y="1375797"/>
                </a:lnTo>
                <a:lnTo>
                  <a:pt x="2857630" y="1372939"/>
                </a:lnTo>
                <a:lnTo>
                  <a:pt x="2856677" y="1370398"/>
                </a:lnTo>
                <a:lnTo>
                  <a:pt x="2856360" y="1367541"/>
                </a:lnTo>
                <a:lnTo>
                  <a:pt x="2856677" y="1365319"/>
                </a:lnTo>
                <a:lnTo>
                  <a:pt x="2857947" y="1363096"/>
                </a:lnTo>
                <a:lnTo>
                  <a:pt x="2859852" y="1361191"/>
                </a:lnTo>
                <a:lnTo>
                  <a:pt x="2862709" y="1358968"/>
                </a:lnTo>
                <a:lnTo>
                  <a:pt x="2864932" y="1360238"/>
                </a:lnTo>
                <a:lnTo>
                  <a:pt x="2866519" y="1362461"/>
                </a:lnTo>
                <a:lnTo>
                  <a:pt x="2868106" y="1364049"/>
                </a:lnTo>
                <a:lnTo>
                  <a:pt x="2869376" y="1365954"/>
                </a:lnTo>
                <a:lnTo>
                  <a:pt x="2872234" y="1370398"/>
                </a:lnTo>
                <a:lnTo>
                  <a:pt x="2874456" y="1373892"/>
                </a:lnTo>
                <a:lnTo>
                  <a:pt x="2875726" y="1376115"/>
                </a:lnTo>
                <a:lnTo>
                  <a:pt x="2876996" y="1377385"/>
                </a:lnTo>
                <a:lnTo>
                  <a:pt x="2878583" y="1378654"/>
                </a:lnTo>
                <a:lnTo>
                  <a:pt x="2880806" y="1379606"/>
                </a:lnTo>
                <a:lnTo>
                  <a:pt x="2883028" y="1380557"/>
                </a:lnTo>
                <a:lnTo>
                  <a:pt x="2885568" y="1380557"/>
                </a:lnTo>
                <a:lnTo>
                  <a:pt x="2888743" y="1380557"/>
                </a:lnTo>
                <a:lnTo>
                  <a:pt x="2892235" y="1379923"/>
                </a:lnTo>
                <a:lnTo>
                  <a:pt x="2895410" y="1379923"/>
                </a:lnTo>
                <a:lnTo>
                  <a:pt x="2897315" y="1379923"/>
                </a:lnTo>
                <a:lnTo>
                  <a:pt x="2898267" y="1379606"/>
                </a:lnTo>
                <a:lnTo>
                  <a:pt x="2898267" y="1378972"/>
                </a:lnTo>
                <a:lnTo>
                  <a:pt x="2897949" y="1378337"/>
                </a:lnTo>
                <a:lnTo>
                  <a:pt x="2896997" y="1377702"/>
                </a:lnTo>
                <a:lnTo>
                  <a:pt x="2894140" y="1376432"/>
                </a:lnTo>
                <a:lnTo>
                  <a:pt x="2890965" y="1374844"/>
                </a:lnTo>
                <a:lnTo>
                  <a:pt x="2890330" y="1373892"/>
                </a:lnTo>
                <a:lnTo>
                  <a:pt x="2889695" y="1373256"/>
                </a:lnTo>
                <a:lnTo>
                  <a:pt x="2890330" y="1372939"/>
                </a:lnTo>
                <a:lnTo>
                  <a:pt x="2891282" y="1372304"/>
                </a:lnTo>
                <a:lnTo>
                  <a:pt x="2894140" y="1371987"/>
                </a:lnTo>
                <a:lnTo>
                  <a:pt x="2890965" y="1371669"/>
                </a:lnTo>
                <a:lnTo>
                  <a:pt x="2888743" y="1371034"/>
                </a:lnTo>
                <a:lnTo>
                  <a:pt x="2886838" y="1370398"/>
                </a:lnTo>
                <a:lnTo>
                  <a:pt x="2885250" y="1369447"/>
                </a:lnTo>
                <a:lnTo>
                  <a:pt x="2884615" y="1368494"/>
                </a:lnTo>
                <a:lnTo>
                  <a:pt x="2884298" y="1366906"/>
                </a:lnTo>
                <a:lnTo>
                  <a:pt x="2884615" y="1365636"/>
                </a:lnTo>
                <a:lnTo>
                  <a:pt x="2885568" y="1364366"/>
                </a:lnTo>
                <a:lnTo>
                  <a:pt x="2887155" y="1363096"/>
                </a:lnTo>
                <a:lnTo>
                  <a:pt x="2889060" y="1361826"/>
                </a:lnTo>
                <a:lnTo>
                  <a:pt x="2891600" y="1360238"/>
                </a:lnTo>
                <a:lnTo>
                  <a:pt x="2895092" y="1359285"/>
                </a:lnTo>
                <a:lnTo>
                  <a:pt x="2898584" y="1358650"/>
                </a:lnTo>
                <a:lnTo>
                  <a:pt x="2903029" y="1358015"/>
                </a:lnTo>
                <a:lnTo>
                  <a:pt x="2908426" y="1357698"/>
                </a:lnTo>
                <a:lnTo>
                  <a:pt x="2906521" y="1356428"/>
                </a:lnTo>
                <a:lnTo>
                  <a:pt x="2904617" y="1355157"/>
                </a:lnTo>
                <a:lnTo>
                  <a:pt x="2900489" y="1352300"/>
                </a:lnTo>
                <a:lnTo>
                  <a:pt x="2896680" y="1349759"/>
                </a:lnTo>
                <a:lnTo>
                  <a:pt x="2895092" y="1348489"/>
                </a:lnTo>
                <a:lnTo>
                  <a:pt x="2893187" y="1347219"/>
                </a:lnTo>
                <a:lnTo>
                  <a:pt x="2891600" y="1350077"/>
                </a:lnTo>
                <a:lnTo>
                  <a:pt x="2890330" y="1351982"/>
                </a:lnTo>
                <a:lnTo>
                  <a:pt x="2888743" y="1353887"/>
                </a:lnTo>
                <a:lnTo>
                  <a:pt x="2887473" y="1355157"/>
                </a:lnTo>
                <a:lnTo>
                  <a:pt x="2885885" y="1355475"/>
                </a:lnTo>
                <a:lnTo>
                  <a:pt x="2884615" y="1355792"/>
                </a:lnTo>
                <a:lnTo>
                  <a:pt x="2883345" y="1355475"/>
                </a:lnTo>
                <a:lnTo>
                  <a:pt x="2882393" y="1354840"/>
                </a:lnTo>
                <a:lnTo>
                  <a:pt x="2881123" y="1353570"/>
                </a:lnTo>
                <a:lnTo>
                  <a:pt x="2879853" y="1351982"/>
                </a:lnTo>
                <a:lnTo>
                  <a:pt x="2877313" y="1348806"/>
                </a:lnTo>
                <a:lnTo>
                  <a:pt x="2875091" y="1344361"/>
                </a:lnTo>
                <a:lnTo>
                  <a:pt x="2872551" y="1339598"/>
                </a:lnTo>
                <a:lnTo>
                  <a:pt x="2883028" y="1339598"/>
                </a:lnTo>
                <a:lnTo>
                  <a:pt x="2891600" y="1338963"/>
                </a:lnTo>
                <a:lnTo>
                  <a:pt x="2898584" y="1337375"/>
                </a:lnTo>
                <a:lnTo>
                  <a:pt x="2904617" y="1335787"/>
                </a:lnTo>
                <a:lnTo>
                  <a:pt x="2902077" y="1333564"/>
                </a:lnTo>
                <a:lnTo>
                  <a:pt x="2899854" y="1331341"/>
                </a:lnTo>
                <a:lnTo>
                  <a:pt x="2897949" y="1328801"/>
                </a:lnTo>
                <a:lnTo>
                  <a:pt x="2896680" y="1326578"/>
                </a:lnTo>
                <a:lnTo>
                  <a:pt x="2895410" y="1324356"/>
                </a:lnTo>
                <a:lnTo>
                  <a:pt x="2894775" y="1321498"/>
                </a:lnTo>
                <a:lnTo>
                  <a:pt x="2894140" y="1319275"/>
                </a:lnTo>
                <a:lnTo>
                  <a:pt x="2893187" y="1317052"/>
                </a:lnTo>
                <a:lnTo>
                  <a:pt x="2893187" y="1312289"/>
                </a:lnTo>
                <a:lnTo>
                  <a:pt x="2893822" y="1307208"/>
                </a:lnTo>
                <a:lnTo>
                  <a:pt x="2894457" y="1302762"/>
                </a:lnTo>
                <a:lnTo>
                  <a:pt x="2895727" y="1297681"/>
                </a:lnTo>
                <a:lnTo>
                  <a:pt x="2897949" y="1287839"/>
                </a:lnTo>
                <a:lnTo>
                  <a:pt x="2898584" y="1282758"/>
                </a:lnTo>
                <a:lnTo>
                  <a:pt x="2898902" y="1277677"/>
                </a:lnTo>
                <a:lnTo>
                  <a:pt x="2898584" y="1272914"/>
                </a:lnTo>
                <a:lnTo>
                  <a:pt x="2897949" y="1270055"/>
                </a:lnTo>
                <a:lnTo>
                  <a:pt x="2897315" y="1267515"/>
                </a:lnTo>
                <a:lnTo>
                  <a:pt x="2896362" y="1264974"/>
                </a:lnTo>
                <a:lnTo>
                  <a:pt x="2895092" y="1262117"/>
                </a:lnTo>
                <a:lnTo>
                  <a:pt x="2893187" y="1259577"/>
                </a:lnTo>
                <a:lnTo>
                  <a:pt x="2891282" y="1256719"/>
                </a:lnTo>
                <a:lnTo>
                  <a:pt x="2895727" y="1258307"/>
                </a:lnTo>
                <a:lnTo>
                  <a:pt x="2899219" y="1258625"/>
                </a:lnTo>
                <a:lnTo>
                  <a:pt x="2902077" y="1258307"/>
                </a:lnTo>
                <a:lnTo>
                  <a:pt x="2904934" y="1257990"/>
                </a:lnTo>
                <a:lnTo>
                  <a:pt x="2907791" y="1256719"/>
                </a:lnTo>
                <a:lnTo>
                  <a:pt x="2911919" y="1256084"/>
                </a:lnTo>
                <a:lnTo>
                  <a:pt x="2916998" y="1255767"/>
                </a:lnTo>
                <a:lnTo>
                  <a:pt x="2923983" y="1255767"/>
                </a:lnTo>
                <a:lnTo>
                  <a:pt x="2925888" y="1266880"/>
                </a:lnTo>
                <a:lnTo>
                  <a:pt x="2924300" y="1266562"/>
                </a:lnTo>
                <a:lnTo>
                  <a:pt x="2923030" y="1266245"/>
                </a:lnTo>
                <a:lnTo>
                  <a:pt x="2921760" y="1265927"/>
                </a:lnTo>
                <a:lnTo>
                  <a:pt x="2920808" y="1265610"/>
                </a:lnTo>
                <a:lnTo>
                  <a:pt x="2919856" y="1264022"/>
                </a:lnTo>
                <a:lnTo>
                  <a:pt x="2918903" y="1262434"/>
                </a:lnTo>
                <a:lnTo>
                  <a:pt x="2918268" y="1261165"/>
                </a:lnTo>
                <a:lnTo>
                  <a:pt x="2916998" y="1259895"/>
                </a:lnTo>
                <a:lnTo>
                  <a:pt x="2916046" y="1259577"/>
                </a:lnTo>
                <a:lnTo>
                  <a:pt x="2914458" y="1259260"/>
                </a:lnTo>
                <a:lnTo>
                  <a:pt x="2911284" y="1258942"/>
                </a:lnTo>
                <a:lnTo>
                  <a:pt x="2909061" y="1260848"/>
                </a:lnTo>
                <a:lnTo>
                  <a:pt x="2906839" y="1262752"/>
                </a:lnTo>
                <a:lnTo>
                  <a:pt x="2905569" y="1264974"/>
                </a:lnTo>
                <a:lnTo>
                  <a:pt x="2904617" y="1266562"/>
                </a:lnTo>
                <a:lnTo>
                  <a:pt x="2904299" y="1268468"/>
                </a:lnTo>
                <a:lnTo>
                  <a:pt x="2904299" y="1270055"/>
                </a:lnTo>
                <a:lnTo>
                  <a:pt x="2904299" y="1272278"/>
                </a:lnTo>
                <a:lnTo>
                  <a:pt x="2904934" y="1273866"/>
                </a:lnTo>
                <a:lnTo>
                  <a:pt x="2906204" y="1277677"/>
                </a:lnTo>
                <a:lnTo>
                  <a:pt x="2907791" y="1281806"/>
                </a:lnTo>
                <a:lnTo>
                  <a:pt x="2909696" y="1286251"/>
                </a:lnTo>
                <a:lnTo>
                  <a:pt x="2910014" y="1289109"/>
                </a:lnTo>
                <a:lnTo>
                  <a:pt x="2910331" y="1291649"/>
                </a:lnTo>
                <a:lnTo>
                  <a:pt x="2911284" y="1292601"/>
                </a:lnTo>
                <a:lnTo>
                  <a:pt x="2912871" y="1293555"/>
                </a:lnTo>
                <a:lnTo>
                  <a:pt x="2914776" y="1293872"/>
                </a:lnTo>
                <a:lnTo>
                  <a:pt x="2917316" y="1294506"/>
                </a:lnTo>
                <a:lnTo>
                  <a:pt x="2923348" y="1294506"/>
                </a:lnTo>
                <a:lnTo>
                  <a:pt x="2929380" y="1294506"/>
                </a:lnTo>
                <a:lnTo>
                  <a:pt x="2936047" y="1293872"/>
                </a:lnTo>
                <a:lnTo>
                  <a:pt x="2942079" y="1293872"/>
                </a:lnTo>
                <a:lnTo>
                  <a:pt x="2944619" y="1294506"/>
                </a:lnTo>
                <a:lnTo>
                  <a:pt x="2947159" y="1294824"/>
                </a:lnTo>
                <a:lnTo>
                  <a:pt x="2948746" y="1295459"/>
                </a:lnTo>
                <a:lnTo>
                  <a:pt x="2950016" y="1296095"/>
                </a:lnTo>
                <a:lnTo>
                  <a:pt x="2943349" y="1296729"/>
                </a:lnTo>
                <a:lnTo>
                  <a:pt x="2936682" y="1297364"/>
                </a:lnTo>
                <a:lnTo>
                  <a:pt x="2930650" y="1298317"/>
                </a:lnTo>
                <a:lnTo>
                  <a:pt x="2924618" y="1299905"/>
                </a:lnTo>
                <a:lnTo>
                  <a:pt x="2918903" y="1302127"/>
                </a:lnTo>
                <a:lnTo>
                  <a:pt x="2916681" y="1303080"/>
                </a:lnTo>
                <a:lnTo>
                  <a:pt x="2914141" y="1304350"/>
                </a:lnTo>
                <a:lnTo>
                  <a:pt x="2911919" y="1305620"/>
                </a:lnTo>
                <a:lnTo>
                  <a:pt x="2910014" y="1307208"/>
                </a:lnTo>
                <a:lnTo>
                  <a:pt x="2908426" y="1309431"/>
                </a:lnTo>
                <a:lnTo>
                  <a:pt x="2906839" y="1311336"/>
                </a:lnTo>
                <a:lnTo>
                  <a:pt x="2918586" y="1317369"/>
                </a:lnTo>
                <a:lnTo>
                  <a:pt x="2920808" y="1318640"/>
                </a:lnTo>
                <a:lnTo>
                  <a:pt x="2921760" y="1319910"/>
                </a:lnTo>
                <a:lnTo>
                  <a:pt x="2922078" y="1320863"/>
                </a:lnTo>
                <a:lnTo>
                  <a:pt x="2923348" y="1322450"/>
                </a:lnTo>
                <a:lnTo>
                  <a:pt x="2925570" y="1325626"/>
                </a:lnTo>
                <a:lnTo>
                  <a:pt x="2929380" y="1329436"/>
                </a:lnTo>
                <a:lnTo>
                  <a:pt x="2910331" y="1330071"/>
                </a:lnTo>
                <a:lnTo>
                  <a:pt x="2911284" y="1331659"/>
                </a:lnTo>
                <a:lnTo>
                  <a:pt x="2911601" y="1333247"/>
                </a:lnTo>
                <a:lnTo>
                  <a:pt x="2911919" y="1334199"/>
                </a:lnTo>
                <a:lnTo>
                  <a:pt x="2911919" y="1335470"/>
                </a:lnTo>
                <a:lnTo>
                  <a:pt x="2911601" y="1336422"/>
                </a:lnTo>
                <a:lnTo>
                  <a:pt x="2911284" y="1337375"/>
                </a:lnTo>
                <a:lnTo>
                  <a:pt x="2910014" y="1339280"/>
                </a:lnTo>
                <a:lnTo>
                  <a:pt x="2908744" y="1340868"/>
                </a:lnTo>
                <a:lnTo>
                  <a:pt x="2907156" y="1342455"/>
                </a:lnTo>
                <a:lnTo>
                  <a:pt x="2906204" y="1344361"/>
                </a:lnTo>
                <a:lnTo>
                  <a:pt x="2906204" y="1345631"/>
                </a:lnTo>
                <a:lnTo>
                  <a:pt x="2906204" y="1346901"/>
                </a:lnTo>
                <a:lnTo>
                  <a:pt x="2907156" y="1348171"/>
                </a:lnTo>
                <a:lnTo>
                  <a:pt x="2908744" y="1349442"/>
                </a:lnTo>
                <a:lnTo>
                  <a:pt x="2910649" y="1350077"/>
                </a:lnTo>
                <a:lnTo>
                  <a:pt x="2912871" y="1351029"/>
                </a:lnTo>
                <a:lnTo>
                  <a:pt x="2918586" y="1351664"/>
                </a:lnTo>
                <a:lnTo>
                  <a:pt x="2924935" y="1352300"/>
                </a:lnTo>
                <a:lnTo>
                  <a:pt x="2931285" y="1352934"/>
                </a:lnTo>
                <a:lnTo>
                  <a:pt x="2933825" y="1353887"/>
                </a:lnTo>
                <a:lnTo>
                  <a:pt x="2936364" y="1354522"/>
                </a:lnTo>
                <a:lnTo>
                  <a:pt x="2938587" y="1355475"/>
                </a:lnTo>
                <a:lnTo>
                  <a:pt x="2939857" y="1356428"/>
                </a:lnTo>
                <a:lnTo>
                  <a:pt x="2940809" y="1357698"/>
                </a:lnTo>
                <a:lnTo>
                  <a:pt x="2941127" y="1358650"/>
                </a:lnTo>
                <a:lnTo>
                  <a:pt x="2941127" y="1359285"/>
                </a:lnTo>
                <a:lnTo>
                  <a:pt x="2934142" y="1358650"/>
                </a:lnTo>
                <a:lnTo>
                  <a:pt x="2928745" y="1358333"/>
                </a:lnTo>
                <a:lnTo>
                  <a:pt x="2924935" y="1358650"/>
                </a:lnTo>
                <a:lnTo>
                  <a:pt x="2921760" y="1359285"/>
                </a:lnTo>
                <a:lnTo>
                  <a:pt x="2919538" y="1360873"/>
                </a:lnTo>
                <a:lnTo>
                  <a:pt x="2916998" y="1362143"/>
                </a:lnTo>
                <a:lnTo>
                  <a:pt x="2913506" y="1364049"/>
                </a:lnTo>
                <a:lnTo>
                  <a:pt x="2909696" y="1365954"/>
                </a:lnTo>
                <a:lnTo>
                  <a:pt x="2915728" y="1369130"/>
                </a:lnTo>
                <a:lnTo>
                  <a:pt x="2917633" y="1370398"/>
                </a:lnTo>
                <a:lnTo>
                  <a:pt x="2918903" y="1371352"/>
                </a:lnTo>
                <a:lnTo>
                  <a:pt x="2919856" y="1372304"/>
                </a:lnTo>
                <a:lnTo>
                  <a:pt x="2920173" y="1373256"/>
                </a:lnTo>
                <a:lnTo>
                  <a:pt x="2919856" y="1374209"/>
                </a:lnTo>
                <a:lnTo>
                  <a:pt x="2919538" y="1375162"/>
                </a:lnTo>
                <a:lnTo>
                  <a:pt x="2917951" y="1377702"/>
                </a:lnTo>
                <a:lnTo>
                  <a:pt x="2916046" y="1380241"/>
                </a:lnTo>
                <a:lnTo>
                  <a:pt x="2914776" y="1381512"/>
                </a:lnTo>
                <a:lnTo>
                  <a:pt x="2914141" y="1383419"/>
                </a:lnTo>
                <a:lnTo>
                  <a:pt x="2913506" y="1385323"/>
                </a:lnTo>
                <a:lnTo>
                  <a:pt x="2913188" y="1387545"/>
                </a:lnTo>
                <a:lnTo>
                  <a:pt x="2907474" y="1388180"/>
                </a:lnTo>
                <a:lnTo>
                  <a:pt x="2903347" y="1387863"/>
                </a:lnTo>
                <a:lnTo>
                  <a:pt x="2900172" y="1387227"/>
                </a:lnTo>
                <a:lnTo>
                  <a:pt x="2897949" y="1386275"/>
                </a:lnTo>
                <a:lnTo>
                  <a:pt x="2896045" y="1385005"/>
                </a:lnTo>
                <a:lnTo>
                  <a:pt x="2893187" y="1384052"/>
                </a:lnTo>
                <a:lnTo>
                  <a:pt x="2890330" y="1383419"/>
                </a:lnTo>
                <a:lnTo>
                  <a:pt x="2886520" y="1383101"/>
                </a:lnTo>
                <a:lnTo>
                  <a:pt x="2883028" y="1383736"/>
                </a:lnTo>
                <a:lnTo>
                  <a:pt x="2880488" y="1384688"/>
                </a:lnTo>
                <a:lnTo>
                  <a:pt x="2877631" y="1385640"/>
                </a:lnTo>
                <a:lnTo>
                  <a:pt x="2876043" y="1385957"/>
                </a:lnTo>
                <a:lnTo>
                  <a:pt x="2873821" y="1385957"/>
                </a:lnTo>
                <a:lnTo>
                  <a:pt x="2874773" y="1387545"/>
                </a:lnTo>
                <a:lnTo>
                  <a:pt x="2876043" y="1388814"/>
                </a:lnTo>
                <a:lnTo>
                  <a:pt x="2877631" y="1390403"/>
                </a:lnTo>
                <a:lnTo>
                  <a:pt x="2879218" y="1391673"/>
                </a:lnTo>
                <a:lnTo>
                  <a:pt x="2882710" y="1393261"/>
                </a:lnTo>
                <a:lnTo>
                  <a:pt x="2886520" y="1394531"/>
                </a:lnTo>
                <a:lnTo>
                  <a:pt x="2890330" y="1395484"/>
                </a:lnTo>
                <a:lnTo>
                  <a:pt x="2894775" y="1396119"/>
                </a:lnTo>
                <a:lnTo>
                  <a:pt x="2903347" y="1397707"/>
                </a:lnTo>
                <a:lnTo>
                  <a:pt x="2907156" y="1398342"/>
                </a:lnTo>
                <a:lnTo>
                  <a:pt x="2911284" y="1398977"/>
                </a:lnTo>
                <a:lnTo>
                  <a:pt x="2914458" y="1399930"/>
                </a:lnTo>
                <a:lnTo>
                  <a:pt x="2917951" y="1401200"/>
                </a:lnTo>
                <a:lnTo>
                  <a:pt x="2920173" y="1402787"/>
                </a:lnTo>
                <a:lnTo>
                  <a:pt x="2921443" y="1404057"/>
                </a:lnTo>
                <a:lnTo>
                  <a:pt x="2922078" y="1405328"/>
                </a:lnTo>
                <a:lnTo>
                  <a:pt x="2923030" y="1406917"/>
                </a:lnTo>
                <a:lnTo>
                  <a:pt x="2923665" y="1408187"/>
                </a:lnTo>
                <a:lnTo>
                  <a:pt x="2923665" y="1410092"/>
                </a:lnTo>
                <a:lnTo>
                  <a:pt x="2923665" y="1411996"/>
                </a:lnTo>
                <a:lnTo>
                  <a:pt x="2926523" y="1411680"/>
                </a:lnTo>
                <a:lnTo>
                  <a:pt x="2929062" y="1411362"/>
                </a:lnTo>
                <a:lnTo>
                  <a:pt x="2931285" y="1410410"/>
                </a:lnTo>
                <a:lnTo>
                  <a:pt x="2933190" y="1409140"/>
                </a:lnTo>
                <a:lnTo>
                  <a:pt x="2934777" y="1407552"/>
                </a:lnTo>
                <a:lnTo>
                  <a:pt x="2935729" y="1405963"/>
                </a:lnTo>
                <a:lnTo>
                  <a:pt x="2936364" y="1403739"/>
                </a:lnTo>
                <a:lnTo>
                  <a:pt x="2936682" y="1401835"/>
                </a:lnTo>
                <a:lnTo>
                  <a:pt x="2936364" y="1399930"/>
                </a:lnTo>
                <a:lnTo>
                  <a:pt x="2935729" y="1398024"/>
                </a:lnTo>
                <a:lnTo>
                  <a:pt x="2934777" y="1396119"/>
                </a:lnTo>
                <a:lnTo>
                  <a:pt x="2932872" y="1394848"/>
                </a:lnTo>
                <a:lnTo>
                  <a:pt x="2930967" y="1393578"/>
                </a:lnTo>
                <a:lnTo>
                  <a:pt x="2927793" y="1392943"/>
                </a:lnTo>
                <a:lnTo>
                  <a:pt x="2924618" y="1392626"/>
                </a:lnTo>
                <a:lnTo>
                  <a:pt x="2920490" y="1392943"/>
                </a:lnTo>
                <a:lnTo>
                  <a:pt x="2917951" y="1392308"/>
                </a:lnTo>
                <a:lnTo>
                  <a:pt x="2916363" y="1391673"/>
                </a:lnTo>
                <a:lnTo>
                  <a:pt x="2915728" y="1391038"/>
                </a:lnTo>
                <a:lnTo>
                  <a:pt x="2916046" y="1390720"/>
                </a:lnTo>
                <a:lnTo>
                  <a:pt x="2918903" y="1390720"/>
                </a:lnTo>
                <a:lnTo>
                  <a:pt x="2923983" y="1390720"/>
                </a:lnTo>
                <a:lnTo>
                  <a:pt x="2936682" y="1391355"/>
                </a:lnTo>
                <a:lnTo>
                  <a:pt x="2946524" y="1392308"/>
                </a:lnTo>
                <a:lnTo>
                  <a:pt x="2947159" y="1389451"/>
                </a:lnTo>
                <a:lnTo>
                  <a:pt x="2947159" y="1388497"/>
                </a:lnTo>
                <a:lnTo>
                  <a:pt x="2946841" y="1387545"/>
                </a:lnTo>
                <a:lnTo>
                  <a:pt x="2946206" y="1386910"/>
                </a:lnTo>
                <a:lnTo>
                  <a:pt x="2945571" y="1385957"/>
                </a:lnTo>
                <a:lnTo>
                  <a:pt x="2944301" y="1385640"/>
                </a:lnTo>
                <a:lnTo>
                  <a:pt x="2943349" y="1385005"/>
                </a:lnTo>
                <a:lnTo>
                  <a:pt x="2940174" y="1384370"/>
                </a:lnTo>
                <a:lnTo>
                  <a:pt x="2936047" y="1384052"/>
                </a:lnTo>
                <a:lnTo>
                  <a:pt x="2931602" y="1384052"/>
                </a:lnTo>
                <a:lnTo>
                  <a:pt x="2925570" y="1384688"/>
                </a:lnTo>
                <a:lnTo>
                  <a:pt x="2931285" y="1382465"/>
                </a:lnTo>
                <a:lnTo>
                  <a:pt x="2935095" y="1380557"/>
                </a:lnTo>
                <a:lnTo>
                  <a:pt x="2938587" y="1378654"/>
                </a:lnTo>
                <a:lnTo>
                  <a:pt x="2940809" y="1376432"/>
                </a:lnTo>
                <a:lnTo>
                  <a:pt x="2942714" y="1373892"/>
                </a:lnTo>
                <a:lnTo>
                  <a:pt x="2943666" y="1371669"/>
                </a:lnTo>
                <a:lnTo>
                  <a:pt x="2944301" y="1369130"/>
                </a:lnTo>
                <a:lnTo>
                  <a:pt x="2945254" y="1366589"/>
                </a:lnTo>
                <a:lnTo>
                  <a:pt x="2946206" y="1362143"/>
                </a:lnTo>
                <a:lnTo>
                  <a:pt x="2946841" y="1359603"/>
                </a:lnTo>
                <a:lnTo>
                  <a:pt x="2947794" y="1357698"/>
                </a:lnTo>
                <a:lnTo>
                  <a:pt x="2949381" y="1355792"/>
                </a:lnTo>
                <a:lnTo>
                  <a:pt x="2951603" y="1353887"/>
                </a:lnTo>
                <a:lnTo>
                  <a:pt x="2955096" y="1351982"/>
                </a:lnTo>
                <a:lnTo>
                  <a:pt x="2958905" y="1350711"/>
                </a:lnTo>
                <a:lnTo>
                  <a:pt x="2957318" y="1349442"/>
                </a:lnTo>
                <a:lnTo>
                  <a:pt x="2955096" y="1348806"/>
                </a:lnTo>
                <a:lnTo>
                  <a:pt x="2952873" y="1348171"/>
                </a:lnTo>
                <a:lnTo>
                  <a:pt x="2950334" y="1348171"/>
                </a:lnTo>
                <a:lnTo>
                  <a:pt x="2947794" y="1348171"/>
                </a:lnTo>
                <a:lnTo>
                  <a:pt x="2945571" y="1348806"/>
                </a:lnTo>
                <a:lnTo>
                  <a:pt x="2940174" y="1349759"/>
                </a:lnTo>
                <a:lnTo>
                  <a:pt x="2934460" y="1350711"/>
                </a:lnTo>
                <a:lnTo>
                  <a:pt x="2929062" y="1351347"/>
                </a:lnTo>
                <a:lnTo>
                  <a:pt x="2926840" y="1351347"/>
                </a:lnTo>
                <a:lnTo>
                  <a:pt x="2924300" y="1351029"/>
                </a:lnTo>
                <a:lnTo>
                  <a:pt x="2921760" y="1350394"/>
                </a:lnTo>
                <a:lnTo>
                  <a:pt x="2919856" y="1349124"/>
                </a:lnTo>
                <a:lnTo>
                  <a:pt x="2920490" y="1348171"/>
                </a:lnTo>
                <a:lnTo>
                  <a:pt x="2921443" y="1347219"/>
                </a:lnTo>
                <a:lnTo>
                  <a:pt x="2924300" y="1345313"/>
                </a:lnTo>
                <a:lnTo>
                  <a:pt x="2927158" y="1344043"/>
                </a:lnTo>
                <a:lnTo>
                  <a:pt x="2931285" y="1343091"/>
                </a:lnTo>
                <a:lnTo>
                  <a:pt x="2935412" y="1342138"/>
                </a:lnTo>
                <a:lnTo>
                  <a:pt x="2940174" y="1341185"/>
                </a:lnTo>
                <a:lnTo>
                  <a:pt x="2950651" y="1340233"/>
                </a:lnTo>
                <a:lnTo>
                  <a:pt x="2949699" y="1335470"/>
                </a:lnTo>
                <a:lnTo>
                  <a:pt x="2948746" y="1330706"/>
                </a:lnTo>
                <a:lnTo>
                  <a:pt x="2947159" y="1326261"/>
                </a:lnTo>
                <a:lnTo>
                  <a:pt x="2946206" y="1324356"/>
                </a:lnTo>
                <a:lnTo>
                  <a:pt x="2945254" y="1322133"/>
                </a:lnTo>
                <a:lnTo>
                  <a:pt x="2943666" y="1320227"/>
                </a:lnTo>
                <a:lnTo>
                  <a:pt x="2942079" y="1318322"/>
                </a:lnTo>
                <a:lnTo>
                  <a:pt x="2940492" y="1316734"/>
                </a:lnTo>
                <a:lnTo>
                  <a:pt x="2938587" y="1315147"/>
                </a:lnTo>
                <a:lnTo>
                  <a:pt x="2935729" y="1313559"/>
                </a:lnTo>
                <a:lnTo>
                  <a:pt x="2933190" y="1312606"/>
                </a:lnTo>
                <a:lnTo>
                  <a:pt x="2930015" y="1311336"/>
                </a:lnTo>
                <a:lnTo>
                  <a:pt x="2926523" y="1310701"/>
                </a:lnTo>
                <a:lnTo>
                  <a:pt x="2927475" y="1309431"/>
                </a:lnTo>
                <a:lnTo>
                  <a:pt x="2928745" y="1308161"/>
                </a:lnTo>
                <a:lnTo>
                  <a:pt x="2930650" y="1307208"/>
                </a:lnTo>
                <a:lnTo>
                  <a:pt x="2932237" y="1306891"/>
                </a:lnTo>
                <a:lnTo>
                  <a:pt x="2933825" y="1306891"/>
                </a:lnTo>
                <a:lnTo>
                  <a:pt x="2935729" y="1306891"/>
                </a:lnTo>
                <a:lnTo>
                  <a:pt x="2939857" y="1307843"/>
                </a:lnTo>
                <a:lnTo>
                  <a:pt x="2943666" y="1308796"/>
                </a:lnTo>
                <a:lnTo>
                  <a:pt x="2947794" y="1310701"/>
                </a:lnTo>
                <a:lnTo>
                  <a:pt x="2952873" y="1312606"/>
                </a:lnTo>
                <a:lnTo>
                  <a:pt x="2956048" y="1311971"/>
                </a:lnTo>
                <a:lnTo>
                  <a:pt x="2958270" y="1311018"/>
                </a:lnTo>
                <a:lnTo>
                  <a:pt x="2959858" y="1309748"/>
                </a:lnTo>
                <a:lnTo>
                  <a:pt x="2960175" y="1308161"/>
                </a:lnTo>
                <a:lnTo>
                  <a:pt x="2960175" y="1306573"/>
                </a:lnTo>
                <a:lnTo>
                  <a:pt x="2959223" y="1304985"/>
                </a:lnTo>
                <a:lnTo>
                  <a:pt x="2958270" y="1303398"/>
                </a:lnTo>
                <a:lnTo>
                  <a:pt x="2957001" y="1301810"/>
                </a:lnTo>
                <a:lnTo>
                  <a:pt x="2954778" y="1298317"/>
                </a:lnTo>
                <a:lnTo>
                  <a:pt x="2953508" y="1297047"/>
                </a:lnTo>
                <a:lnTo>
                  <a:pt x="2952873" y="1295777"/>
                </a:lnTo>
                <a:lnTo>
                  <a:pt x="2952873" y="1294824"/>
                </a:lnTo>
                <a:lnTo>
                  <a:pt x="2953191" y="1293555"/>
                </a:lnTo>
                <a:lnTo>
                  <a:pt x="2954143" y="1293237"/>
                </a:lnTo>
                <a:lnTo>
                  <a:pt x="2956048" y="1293237"/>
                </a:lnTo>
                <a:lnTo>
                  <a:pt x="2952556" y="1292601"/>
                </a:lnTo>
                <a:lnTo>
                  <a:pt x="2949064" y="1291967"/>
                </a:lnTo>
                <a:lnTo>
                  <a:pt x="2946206" y="1291014"/>
                </a:lnTo>
                <a:lnTo>
                  <a:pt x="2943349" y="1290062"/>
                </a:lnTo>
                <a:lnTo>
                  <a:pt x="2941127" y="1288792"/>
                </a:lnTo>
                <a:lnTo>
                  <a:pt x="2939539" y="1287521"/>
                </a:lnTo>
                <a:lnTo>
                  <a:pt x="2937952" y="1285616"/>
                </a:lnTo>
                <a:lnTo>
                  <a:pt x="2936364" y="1284028"/>
                </a:lnTo>
                <a:lnTo>
                  <a:pt x="2935729" y="1282123"/>
                </a:lnTo>
                <a:lnTo>
                  <a:pt x="2935095" y="1280217"/>
                </a:lnTo>
                <a:lnTo>
                  <a:pt x="2935095" y="1277677"/>
                </a:lnTo>
                <a:lnTo>
                  <a:pt x="2935095" y="1275136"/>
                </a:lnTo>
                <a:lnTo>
                  <a:pt x="2935412" y="1272596"/>
                </a:lnTo>
                <a:lnTo>
                  <a:pt x="2936047" y="1269738"/>
                </a:lnTo>
                <a:lnTo>
                  <a:pt x="2938269" y="1263387"/>
                </a:lnTo>
                <a:lnTo>
                  <a:pt x="2940492" y="1264022"/>
                </a:lnTo>
                <a:lnTo>
                  <a:pt x="2942079" y="1264974"/>
                </a:lnTo>
                <a:lnTo>
                  <a:pt x="2943349" y="1265610"/>
                </a:lnTo>
                <a:lnTo>
                  <a:pt x="2944619" y="1266562"/>
                </a:lnTo>
                <a:lnTo>
                  <a:pt x="2945889" y="1267515"/>
                </a:lnTo>
                <a:lnTo>
                  <a:pt x="2947476" y="1268150"/>
                </a:lnTo>
                <a:lnTo>
                  <a:pt x="2949381" y="1268468"/>
                </a:lnTo>
                <a:lnTo>
                  <a:pt x="2951921" y="1268785"/>
                </a:lnTo>
                <a:lnTo>
                  <a:pt x="2956683" y="1262434"/>
                </a:lnTo>
                <a:lnTo>
                  <a:pt x="2961763" y="1255449"/>
                </a:lnTo>
                <a:lnTo>
                  <a:pt x="2963985" y="1251957"/>
                </a:lnTo>
                <a:lnTo>
                  <a:pt x="2965890" y="1248148"/>
                </a:lnTo>
                <a:lnTo>
                  <a:pt x="2967795" y="1244655"/>
                </a:lnTo>
                <a:lnTo>
                  <a:pt x="2968747" y="1240845"/>
                </a:lnTo>
                <a:lnTo>
                  <a:pt x="2969065" y="1237670"/>
                </a:lnTo>
                <a:lnTo>
                  <a:pt x="2969065" y="1235765"/>
                </a:lnTo>
                <a:lnTo>
                  <a:pt x="2968747" y="1233860"/>
                </a:lnTo>
                <a:lnTo>
                  <a:pt x="2968430" y="1232272"/>
                </a:lnTo>
                <a:lnTo>
                  <a:pt x="2967477" y="1230686"/>
                </a:lnTo>
                <a:lnTo>
                  <a:pt x="2966207" y="1229098"/>
                </a:lnTo>
                <a:lnTo>
                  <a:pt x="2965255" y="1227193"/>
                </a:lnTo>
                <a:lnTo>
                  <a:pt x="2963668" y="1225922"/>
                </a:lnTo>
                <a:lnTo>
                  <a:pt x="2961763" y="1224336"/>
                </a:lnTo>
                <a:lnTo>
                  <a:pt x="2959858" y="1223066"/>
                </a:lnTo>
                <a:lnTo>
                  <a:pt x="2957001" y="1221795"/>
                </a:lnTo>
                <a:lnTo>
                  <a:pt x="2954461" y="1220208"/>
                </a:lnTo>
                <a:lnTo>
                  <a:pt x="2950968" y="1218937"/>
                </a:lnTo>
                <a:lnTo>
                  <a:pt x="2943349" y="1217033"/>
                </a:lnTo>
                <a:lnTo>
                  <a:pt x="2947476" y="1215446"/>
                </a:lnTo>
                <a:lnTo>
                  <a:pt x="2950651" y="1213858"/>
                </a:lnTo>
                <a:lnTo>
                  <a:pt x="2954461" y="1211952"/>
                </a:lnTo>
                <a:lnTo>
                  <a:pt x="2957953" y="1210683"/>
                </a:lnTo>
                <a:lnTo>
                  <a:pt x="2962398" y="1209413"/>
                </a:lnTo>
                <a:lnTo>
                  <a:pt x="2967477" y="1208459"/>
                </a:lnTo>
                <a:lnTo>
                  <a:pt x="2973509" y="1207824"/>
                </a:lnTo>
                <a:lnTo>
                  <a:pt x="2981129" y="1207507"/>
                </a:lnTo>
                <a:lnTo>
                  <a:pt x="2979859" y="1203696"/>
                </a:lnTo>
                <a:lnTo>
                  <a:pt x="2978907" y="1200521"/>
                </a:lnTo>
                <a:lnTo>
                  <a:pt x="2978907" y="1198933"/>
                </a:lnTo>
                <a:lnTo>
                  <a:pt x="2978907" y="1197028"/>
                </a:lnTo>
                <a:lnTo>
                  <a:pt x="2979542" y="1195757"/>
                </a:lnTo>
                <a:lnTo>
                  <a:pt x="2979859" y="1194487"/>
                </a:lnTo>
                <a:lnTo>
                  <a:pt x="2980812" y="1193217"/>
                </a:lnTo>
                <a:lnTo>
                  <a:pt x="2982399" y="1191947"/>
                </a:lnTo>
                <a:lnTo>
                  <a:pt x="2983986" y="1190676"/>
                </a:lnTo>
                <a:lnTo>
                  <a:pt x="2985574" y="1190041"/>
                </a:lnTo>
                <a:lnTo>
                  <a:pt x="2987796" y="1189089"/>
                </a:lnTo>
                <a:lnTo>
                  <a:pt x="2990653" y="1188454"/>
                </a:lnTo>
                <a:lnTo>
                  <a:pt x="2993828" y="1188137"/>
                </a:lnTo>
                <a:lnTo>
                  <a:pt x="2997638" y="1187818"/>
                </a:lnTo>
                <a:lnTo>
                  <a:pt x="2996685" y="1187183"/>
                </a:lnTo>
                <a:lnTo>
                  <a:pt x="2995416" y="1186548"/>
                </a:lnTo>
                <a:lnTo>
                  <a:pt x="2993193" y="1185596"/>
                </a:lnTo>
                <a:lnTo>
                  <a:pt x="2991288" y="1184326"/>
                </a:lnTo>
                <a:lnTo>
                  <a:pt x="2990336" y="1183373"/>
                </a:lnTo>
                <a:lnTo>
                  <a:pt x="2990018" y="1182421"/>
                </a:lnTo>
                <a:lnTo>
                  <a:pt x="2984939" y="1183055"/>
                </a:lnTo>
                <a:lnTo>
                  <a:pt x="2980494" y="1184008"/>
                </a:lnTo>
                <a:lnTo>
                  <a:pt x="2977319" y="1185278"/>
                </a:lnTo>
                <a:lnTo>
                  <a:pt x="2974462" y="1186548"/>
                </a:lnTo>
                <a:lnTo>
                  <a:pt x="2971922" y="1188137"/>
                </a:lnTo>
                <a:lnTo>
                  <a:pt x="2970017" y="1189724"/>
                </a:lnTo>
                <a:lnTo>
                  <a:pt x="2967160" y="1193534"/>
                </a:lnTo>
                <a:lnTo>
                  <a:pt x="2965255" y="1195122"/>
                </a:lnTo>
                <a:lnTo>
                  <a:pt x="2963350" y="1196710"/>
                </a:lnTo>
                <a:lnTo>
                  <a:pt x="2961445" y="1198615"/>
                </a:lnTo>
                <a:lnTo>
                  <a:pt x="2958588" y="1200203"/>
                </a:lnTo>
                <a:lnTo>
                  <a:pt x="2955731" y="1201473"/>
                </a:lnTo>
                <a:lnTo>
                  <a:pt x="2951603" y="1202426"/>
                </a:lnTo>
                <a:lnTo>
                  <a:pt x="2947159" y="1203061"/>
                </a:lnTo>
                <a:lnTo>
                  <a:pt x="2941444" y="1203061"/>
                </a:lnTo>
                <a:lnTo>
                  <a:pt x="2949064" y="1192582"/>
                </a:lnTo>
                <a:lnTo>
                  <a:pt x="2956366" y="1182103"/>
                </a:lnTo>
                <a:lnTo>
                  <a:pt x="2959858" y="1177340"/>
                </a:lnTo>
                <a:lnTo>
                  <a:pt x="2963033" y="1172259"/>
                </a:lnTo>
                <a:lnTo>
                  <a:pt x="2965573" y="1167179"/>
                </a:lnTo>
                <a:lnTo>
                  <a:pt x="2968112" y="1162415"/>
                </a:lnTo>
                <a:lnTo>
                  <a:pt x="2969700" y="1157018"/>
                </a:lnTo>
                <a:lnTo>
                  <a:pt x="2970970" y="1151937"/>
                </a:lnTo>
                <a:lnTo>
                  <a:pt x="2971922" y="1146539"/>
                </a:lnTo>
                <a:lnTo>
                  <a:pt x="2972240" y="1141141"/>
                </a:lnTo>
                <a:lnTo>
                  <a:pt x="2971605" y="1135425"/>
                </a:lnTo>
                <a:lnTo>
                  <a:pt x="2970652" y="1129710"/>
                </a:lnTo>
                <a:lnTo>
                  <a:pt x="2968747" y="1123677"/>
                </a:lnTo>
                <a:lnTo>
                  <a:pt x="2965890" y="1117644"/>
                </a:lnTo>
                <a:lnTo>
                  <a:pt x="2969382" y="1117008"/>
                </a:lnTo>
                <a:lnTo>
                  <a:pt x="2972240" y="1117644"/>
                </a:lnTo>
                <a:lnTo>
                  <a:pt x="2974779" y="1117961"/>
                </a:lnTo>
                <a:lnTo>
                  <a:pt x="2976684" y="1118278"/>
                </a:lnTo>
                <a:lnTo>
                  <a:pt x="2980494" y="1119231"/>
                </a:lnTo>
                <a:lnTo>
                  <a:pt x="2983034" y="1119549"/>
                </a:lnTo>
                <a:lnTo>
                  <a:pt x="2985891" y="1119866"/>
                </a:lnTo>
                <a:lnTo>
                  <a:pt x="2982399" y="1117644"/>
                </a:lnTo>
                <a:lnTo>
                  <a:pt x="2977637" y="1114150"/>
                </a:lnTo>
                <a:lnTo>
                  <a:pt x="2975414" y="1112246"/>
                </a:lnTo>
                <a:lnTo>
                  <a:pt x="2973192" y="1110340"/>
                </a:lnTo>
                <a:lnTo>
                  <a:pt x="2971287" y="1107800"/>
                </a:lnTo>
                <a:lnTo>
                  <a:pt x="2969700" y="1105577"/>
                </a:lnTo>
                <a:lnTo>
                  <a:pt x="2968747" y="1103355"/>
                </a:lnTo>
                <a:lnTo>
                  <a:pt x="2968112" y="1101133"/>
                </a:lnTo>
                <a:lnTo>
                  <a:pt x="2968112" y="1099227"/>
                </a:lnTo>
                <a:lnTo>
                  <a:pt x="2968430" y="1098273"/>
                </a:lnTo>
                <a:lnTo>
                  <a:pt x="2968747" y="1097320"/>
                </a:lnTo>
                <a:lnTo>
                  <a:pt x="2969382" y="1096368"/>
                </a:lnTo>
                <a:lnTo>
                  <a:pt x="2970335" y="1095733"/>
                </a:lnTo>
                <a:lnTo>
                  <a:pt x="2972875" y="1094145"/>
                </a:lnTo>
                <a:lnTo>
                  <a:pt x="2976684" y="1092875"/>
                </a:lnTo>
                <a:lnTo>
                  <a:pt x="2981129" y="1092240"/>
                </a:lnTo>
                <a:lnTo>
                  <a:pt x="2978589" y="1094145"/>
                </a:lnTo>
                <a:lnTo>
                  <a:pt x="2976684" y="1096050"/>
                </a:lnTo>
                <a:lnTo>
                  <a:pt x="2976049" y="1097320"/>
                </a:lnTo>
                <a:lnTo>
                  <a:pt x="2976367" y="1098909"/>
                </a:lnTo>
                <a:lnTo>
                  <a:pt x="2977002" y="1099862"/>
                </a:lnTo>
                <a:lnTo>
                  <a:pt x="2978272" y="1101133"/>
                </a:lnTo>
                <a:lnTo>
                  <a:pt x="2981764" y="1103673"/>
                </a:lnTo>
                <a:lnTo>
                  <a:pt x="2985256" y="1105895"/>
                </a:lnTo>
                <a:lnTo>
                  <a:pt x="2986526" y="1106848"/>
                </a:lnTo>
                <a:lnTo>
                  <a:pt x="2987796" y="1108118"/>
                </a:lnTo>
                <a:lnTo>
                  <a:pt x="2988114" y="1109388"/>
                </a:lnTo>
                <a:lnTo>
                  <a:pt x="2988114" y="1110975"/>
                </a:lnTo>
                <a:lnTo>
                  <a:pt x="2986844" y="1112563"/>
                </a:lnTo>
                <a:lnTo>
                  <a:pt x="2984939" y="1114150"/>
                </a:lnTo>
                <a:lnTo>
                  <a:pt x="2989701" y="1113515"/>
                </a:lnTo>
                <a:lnTo>
                  <a:pt x="2994146" y="1112563"/>
                </a:lnTo>
                <a:lnTo>
                  <a:pt x="2997955" y="1111293"/>
                </a:lnTo>
                <a:lnTo>
                  <a:pt x="3000813" y="1110023"/>
                </a:lnTo>
                <a:lnTo>
                  <a:pt x="3002083" y="1108753"/>
                </a:lnTo>
                <a:lnTo>
                  <a:pt x="3003035" y="1108118"/>
                </a:lnTo>
                <a:lnTo>
                  <a:pt x="3003987" y="1106848"/>
                </a:lnTo>
                <a:lnTo>
                  <a:pt x="3004305" y="1105895"/>
                </a:lnTo>
                <a:lnTo>
                  <a:pt x="3004305" y="1104625"/>
                </a:lnTo>
                <a:lnTo>
                  <a:pt x="3003987" y="1103355"/>
                </a:lnTo>
                <a:lnTo>
                  <a:pt x="3003035" y="1101450"/>
                </a:lnTo>
                <a:lnTo>
                  <a:pt x="3002083" y="1099862"/>
                </a:lnTo>
                <a:lnTo>
                  <a:pt x="3010655" y="1099862"/>
                </a:lnTo>
                <a:lnTo>
                  <a:pt x="3017322" y="1100497"/>
                </a:lnTo>
                <a:lnTo>
                  <a:pt x="3022401" y="1101133"/>
                </a:lnTo>
                <a:lnTo>
                  <a:pt x="3023989" y="1101767"/>
                </a:lnTo>
                <a:lnTo>
                  <a:pt x="3025259" y="1102720"/>
                </a:lnTo>
                <a:lnTo>
                  <a:pt x="3026528" y="1103355"/>
                </a:lnTo>
                <a:lnTo>
                  <a:pt x="3027163" y="1103990"/>
                </a:lnTo>
                <a:lnTo>
                  <a:pt x="3027481" y="1104943"/>
                </a:lnTo>
                <a:lnTo>
                  <a:pt x="3027481" y="1105895"/>
                </a:lnTo>
                <a:lnTo>
                  <a:pt x="3027163" y="1106530"/>
                </a:lnTo>
                <a:lnTo>
                  <a:pt x="3026528" y="1107483"/>
                </a:lnTo>
                <a:lnTo>
                  <a:pt x="3024306" y="1109388"/>
                </a:lnTo>
                <a:lnTo>
                  <a:pt x="3021766" y="1111611"/>
                </a:lnTo>
                <a:lnTo>
                  <a:pt x="3017957" y="1113833"/>
                </a:lnTo>
                <a:lnTo>
                  <a:pt x="3014147" y="1115421"/>
                </a:lnTo>
                <a:lnTo>
                  <a:pt x="3009702" y="1117644"/>
                </a:lnTo>
                <a:lnTo>
                  <a:pt x="3005575" y="1119231"/>
                </a:lnTo>
                <a:lnTo>
                  <a:pt x="3000813" y="1120501"/>
                </a:lnTo>
                <a:lnTo>
                  <a:pt x="2997003" y="1121454"/>
                </a:lnTo>
                <a:lnTo>
                  <a:pt x="2992876" y="1122089"/>
                </a:lnTo>
                <a:lnTo>
                  <a:pt x="2995098" y="1127805"/>
                </a:lnTo>
                <a:lnTo>
                  <a:pt x="2997638" y="1131615"/>
                </a:lnTo>
                <a:lnTo>
                  <a:pt x="3000495" y="1137013"/>
                </a:lnTo>
                <a:lnTo>
                  <a:pt x="3001765" y="1138918"/>
                </a:lnTo>
                <a:lnTo>
                  <a:pt x="3002400" y="1141141"/>
                </a:lnTo>
                <a:lnTo>
                  <a:pt x="3003035" y="1143364"/>
                </a:lnTo>
                <a:lnTo>
                  <a:pt x="3003353" y="1146539"/>
                </a:lnTo>
                <a:lnTo>
                  <a:pt x="3007480" y="1145586"/>
                </a:lnTo>
                <a:lnTo>
                  <a:pt x="3011289" y="1144634"/>
                </a:lnTo>
                <a:lnTo>
                  <a:pt x="3014464" y="1143364"/>
                </a:lnTo>
                <a:lnTo>
                  <a:pt x="3017004" y="1142094"/>
                </a:lnTo>
                <a:lnTo>
                  <a:pt x="3019861" y="1140823"/>
                </a:lnTo>
                <a:lnTo>
                  <a:pt x="3022401" y="1138918"/>
                </a:lnTo>
                <a:lnTo>
                  <a:pt x="3026528" y="1135743"/>
                </a:lnTo>
                <a:lnTo>
                  <a:pt x="3030656" y="1132568"/>
                </a:lnTo>
                <a:lnTo>
                  <a:pt x="3034783" y="1129074"/>
                </a:lnTo>
                <a:lnTo>
                  <a:pt x="3039228" y="1126217"/>
                </a:lnTo>
                <a:lnTo>
                  <a:pt x="3042402" y="1124947"/>
                </a:lnTo>
                <a:lnTo>
                  <a:pt x="3045260" y="1123359"/>
                </a:lnTo>
                <a:lnTo>
                  <a:pt x="3041133" y="1122724"/>
                </a:lnTo>
                <a:lnTo>
                  <a:pt x="3037640" y="1121772"/>
                </a:lnTo>
                <a:lnTo>
                  <a:pt x="3036688" y="1121136"/>
                </a:lnTo>
                <a:lnTo>
                  <a:pt x="3035418" y="1120501"/>
                </a:lnTo>
                <a:lnTo>
                  <a:pt x="3034148" y="1118596"/>
                </a:lnTo>
                <a:lnTo>
                  <a:pt x="3033196" y="1116056"/>
                </a:lnTo>
                <a:lnTo>
                  <a:pt x="3032561" y="1113833"/>
                </a:lnTo>
                <a:lnTo>
                  <a:pt x="3032561" y="1108118"/>
                </a:lnTo>
                <a:lnTo>
                  <a:pt x="3032561" y="1105260"/>
                </a:lnTo>
                <a:lnTo>
                  <a:pt x="3032243" y="1101767"/>
                </a:lnTo>
                <a:lnTo>
                  <a:pt x="3031926" y="1098591"/>
                </a:lnTo>
                <a:lnTo>
                  <a:pt x="3030973" y="1095415"/>
                </a:lnTo>
                <a:lnTo>
                  <a:pt x="3029386" y="1092240"/>
                </a:lnTo>
                <a:lnTo>
                  <a:pt x="3026846" y="1089065"/>
                </a:lnTo>
                <a:lnTo>
                  <a:pt x="3024941" y="1087160"/>
                </a:lnTo>
                <a:lnTo>
                  <a:pt x="3023354" y="1085890"/>
                </a:lnTo>
                <a:lnTo>
                  <a:pt x="3021131" y="1084620"/>
                </a:lnTo>
                <a:lnTo>
                  <a:pt x="3018909" y="1083032"/>
                </a:lnTo>
                <a:lnTo>
                  <a:pt x="3021766" y="1082080"/>
                </a:lnTo>
                <a:lnTo>
                  <a:pt x="3024306" y="1082080"/>
                </a:lnTo>
                <a:lnTo>
                  <a:pt x="3026846" y="1082397"/>
                </a:lnTo>
                <a:lnTo>
                  <a:pt x="3028751" y="1083350"/>
                </a:lnTo>
                <a:lnTo>
                  <a:pt x="3030338" y="1084620"/>
                </a:lnTo>
                <a:lnTo>
                  <a:pt x="3032243" y="1086208"/>
                </a:lnTo>
                <a:lnTo>
                  <a:pt x="3035735" y="1090335"/>
                </a:lnTo>
                <a:lnTo>
                  <a:pt x="3037640" y="1092558"/>
                </a:lnTo>
                <a:lnTo>
                  <a:pt x="3039545" y="1094463"/>
                </a:lnTo>
                <a:lnTo>
                  <a:pt x="3042085" y="1096686"/>
                </a:lnTo>
                <a:lnTo>
                  <a:pt x="3044625" y="1098591"/>
                </a:lnTo>
                <a:lnTo>
                  <a:pt x="3048117" y="1099862"/>
                </a:lnTo>
                <a:lnTo>
                  <a:pt x="3051609" y="1100814"/>
                </a:lnTo>
                <a:lnTo>
                  <a:pt x="3056054" y="1101133"/>
                </a:lnTo>
                <a:lnTo>
                  <a:pt x="3060816" y="1100814"/>
                </a:lnTo>
                <a:lnTo>
                  <a:pt x="3063991" y="1100814"/>
                </a:lnTo>
                <a:lnTo>
                  <a:pt x="3065578" y="1100497"/>
                </a:lnTo>
                <a:lnTo>
                  <a:pt x="3066213" y="1100180"/>
                </a:lnTo>
                <a:lnTo>
                  <a:pt x="3066531" y="1099544"/>
                </a:lnTo>
                <a:lnTo>
                  <a:pt x="3065896" y="1099227"/>
                </a:lnTo>
                <a:lnTo>
                  <a:pt x="3065261" y="1098591"/>
                </a:lnTo>
                <a:lnTo>
                  <a:pt x="3063039" y="1097639"/>
                </a:lnTo>
                <a:lnTo>
                  <a:pt x="3061134" y="1096368"/>
                </a:lnTo>
                <a:lnTo>
                  <a:pt x="3061134" y="1096050"/>
                </a:lnTo>
                <a:lnTo>
                  <a:pt x="3061451" y="1095733"/>
                </a:lnTo>
                <a:lnTo>
                  <a:pt x="3063039" y="1095415"/>
                </a:lnTo>
                <a:lnTo>
                  <a:pt x="3064943" y="1095415"/>
                </a:lnTo>
                <a:lnTo>
                  <a:pt x="3072880" y="1095415"/>
                </a:lnTo>
                <a:lnTo>
                  <a:pt x="3074785" y="1097956"/>
                </a:lnTo>
                <a:lnTo>
                  <a:pt x="3076373" y="1100497"/>
                </a:lnTo>
                <a:lnTo>
                  <a:pt x="3077643" y="1103673"/>
                </a:lnTo>
                <a:lnTo>
                  <a:pt x="3078595" y="1106530"/>
                </a:lnTo>
                <a:lnTo>
                  <a:pt x="3078595" y="1109388"/>
                </a:lnTo>
                <a:lnTo>
                  <a:pt x="3078595" y="1112563"/>
                </a:lnTo>
                <a:lnTo>
                  <a:pt x="3077960" y="1114786"/>
                </a:lnTo>
                <a:lnTo>
                  <a:pt x="3076690" y="1117008"/>
                </a:lnTo>
                <a:lnTo>
                  <a:pt x="3071928" y="1117008"/>
                </a:lnTo>
                <a:lnTo>
                  <a:pt x="3067801" y="1116691"/>
                </a:lnTo>
                <a:lnTo>
                  <a:pt x="3065578" y="1116373"/>
                </a:lnTo>
                <a:lnTo>
                  <a:pt x="3063991" y="1115738"/>
                </a:lnTo>
                <a:lnTo>
                  <a:pt x="3063356" y="1114786"/>
                </a:lnTo>
                <a:lnTo>
                  <a:pt x="3063039" y="1113833"/>
                </a:lnTo>
                <a:lnTo>
                  <a:pt x="3063356" y="1112881"/>
                </a:lnTo>
                <a:lnTo>
                  <a:pt x="3063991" y="1111928"/>
                </a:lnTo>
                <a:lnTo>
                  <a:pt x="3065578" y="1109070"/>
                </a:lnTo>
                <a:lnTo>
                  <a:pt x="3066213" y="1108118"/>
                </a:lnTo>
                <a:lnTo>
                  <a:pt x="3066531" y="1106848"/>
                </a:lnTo>
                <a:lnTo>
                  <a:pt x="3066531" y="1105895"/>
                </a:lnTo>
                <a:lnTo>
                  <a:pt x="3065578" y="1104943"/>
                </a:lnTo>
                <a:lnTo>
                  <a:pt x="3063991" y="1104308"/>
                </a:lnTo>
                <a:lnTo>
                  <a:pt x="3061451" y="1103990"/>
                </a:lnTo>
                <a:lnTo>
                  <a:pt x="3058911" y="1104943"/>
                </a:lnTo>
                <a:lnTo>
                  <a:pt x="3057006" y="1105895"/>
                </a:lnTo>
                <a:lnTo>
                  <a:pt x="3055102" y="1106848"/>
                </a:lnTo>
                <a:lnTo>
                  <a:pt x="3053514" y="1108118"/>
                </a:lnTo>
                <a:lnTo>
                  <a:pt x="3052562" y="1109388"/>
                </a:lnTo>
                <a:lnTo>
                  <a:pt x="3051609" y="1110658"/>
                </a:lnTo>
                <a:lnTo>
                  <a:pt x="3051292" y="1111928"/>
                </a:lnTo>
                <a:lnTo>
                  <a:pt x="3050974" y="1113198"/>
                </a:lnTo>
                <a:lnTo>
                  <a:pt x="3050974" y="1115738"/>
                </a:lnTo>
                <a:lnTo>
                  <a:pt x="3051609" y="1118596"/>
                </a:lnTo>
                <a:lnTo>
                  <a:pt x="3052879" y="1121454"/>
                </a:lnTo>
                <a:lnTo>
                  <a:pt x="3054149" y="1123994"/>
                </a:lnTo>
                <a:lnTo>
                  <a:pt x="3055737" y="1126852"/>
                </a:lnTo>
                <a:lnTo>
                  <a:pt x="3057006" y="1129392"/>
                </a:lnTo>
                <a:lnTo>
                  <a:pt x="3057641" y="1132250"/>
                </a:lnTo>
                <a:lnTo>
                  <a:pt x="3057959" y="1134790"/>
                </a:lnTo>
                <a:lnTo>
                  <a:pt x="3057641" y="1135743"/>
                </a:lnTo>
                <a:lnTo>
                  <a:pt x="3057324" y="1137013"/>
                </a:lnTo>
                <a:lnTo>
                  <a:pt x="3056689" y="1137965"/>
                </a:lnTo>
                <a:lnTo>
                  <a:pt x="3055737" y="1138918"/>
                </a:lnTo>
                <a:lnTo>
                  <a:pt x="3054149" y="1140188"/>
                </a:lnTo>
                <a:lnTo>
                  <a:pt x="3052562" y="1141141"/>
                </a:lnTo>
                <a:lnTo>
                  <a:pt x="3050657" y="1141776"/>
                </a:lnTo>
                <a:lnTo>
                  <a:pt x="3048435" y="1142411"/>
                </a:lnTo>
                <a:lnTo>
                  <a:pt x="3050974" y="1141776"/>
                </a:lnTo>
                <a:lnTo>
                  <a:pt x="3053514" y="1141458"/>
                </a:lnTo>
                <a:lnTo>
                  <a:pt x="3056054" y="1141776"/>
                </a:lnTo>
                <a:lnTo>
                  <a:pt x="3057959" y="1142094"/>
                </a:lnTo>
                <a:lnTo>
                  <a:pt x="3060181" y="1143046"/>
                </a:lnTo>
                <a:lnTo>
                  <a:pt x="3062404" y="1143999"/>
                </a:lnTo>
                <a:lnTo>
                  <a:pt x="3065896" y="1147174"/>
                </a:lnTo>
                <a:lnTo>
                  <a:pt x="3070023" y="1150031"/>
                </a:lnTo>
                <a:lnTo>
                  <a:pt x="3073833" y="1153207"/>
                </a:lnTo>
                <a:lnTo>
                  <a:pt x="3076055" y="1155113"/>
                </a:lnTo>
                <a:lnTo>
                  <a:pt x="3078595" y="1156065"/>
                </a:lnTo>
                <a:lnTo>
                  <a:pt x="3080817" y="1157335"/>
                </a:lnTo>
                <a:lnTo>
                  <a:pt x="3083357" y="1157970"/>
                </a:lnTo>
                <a:lnTo>
                  <a:pt x="3079865" y="1159240"/>
                </a:lnTo>
                <a:lnTo>
                  <a:pt x="3076690" y="1159875"/>
                </a:lnTo>
                <a:lnTo>
                  <a:pt x="3074785" y="1160193"/>
                </a:lnTo>
                <a:lnTo>
                  <a:pt x="3072880" y="1159875"/>
                </a:lnTo>
                <a:lnTo>
                  <a:pt x="3067483" y="1158922"/>
                </a:lnTo>
                <a:lnTo>
                  <a:pt x="3063356" y="1158605"/>
                </a:lnTo>
                <a:lnTo>
                  <a:pt x="3057641" y="1158605"/>
                </a:lnTo>
                <a:lnTo>
                  <a:pt x="3057324" y="1160193"/>
                </a:lnTo>
                <a:lnTo>
                  <a:pt x="3057641" y="1161145"/>
                </a:lnTo>
                <a:lnTo>
                  <a:pt x="3058594" y="1162415"/>
                </a:lnTo>
                <a:lnTo>
                  <a:pt x="3059546" y="1163051"/>
                </a:lnTo>
                <a:lnTo>
                  <a:pt x="3063039" y="1164003"/>
                </a:lnTo>
                <a:lnTo>
                  <a:pt x="3066848" y="1164638"/>
                </a:lnTo>
                <a:lnTo>
                  <a:pt x="3070658" y="1165273"/>
                </a:lnTo>
                <a:lnTo>
                  <a:pt x="3072245" y="1165908"/>
                </a:lnTo>
                <a:lnTo>
                  <a:pt x="3073198" y="1166543"/>
                </a:lnTo>
                <a:lnTo>
                  <a:pt x="3074150" y="1167496"/>
                </a:lnTo>
                <a:lnTo>
                  <a:pt x="3074150" y="1168450"/>
                </a:lnTo>
                <a:lnTo>
                  <a:pt x="3073833" y="1170354"/>
                </a:lnTo>
                <a:lnTo>
                  <a:pt x="3072880" y="1171941"/>
                </a:lnTo>
                <a:lnTo>
                  <a:pt x="3070341" y="1171941"/>
                </a:lnTo>
                <a:lnTo>
                  <a:pt x="3067801" y="1171624"/>
                </a:lnTo>
                <a:lnTo>
                  <a:pt x="3063991" y="1170671"/>
                </a:lnTo>
                <a:lnTo>
                  <a:pt x="3060816" y="1169084"/>
                </a:lnTo>
                <a:lnTo>
                  <a:pt x="3057959" y="1167496"/>
                </a:lnTo>
                <a:lnTo>
                  <a:pt x="3054467" y="1166226"/>
                </a:lnTo>
                <a:lnTo>
                  <a:pt x="3050657" y="1164956"/>
                </a:lnTo>
                <a:lnTo>
                  <a:pt x="3048435" y="1164638"/>
                </a:lnTo>
                <a:lnTo>
                  <a:pt x="3045577" y="1164638"/>
                </a:lnTo>
                <a:lnTo>
                  <a:pt x="3042720" y="1164638"/>
                </a:lnTo>
                <a:lnTo>
                  <a:pt x="3038910" y="1164638"/>
                </a:lnTo>
                <a:lnTo>
                  <a:pt x="3039228" y="1163051"/>
                </a:lnTo>
                <a:lnTo>
                  <a:pt x="3039545" y="1161145"/>
                </a:lnTo>
                <a:lnTo>
                  <a:pt x="3040498" y="1159557"/>
                </a:lnTo>
                <a:lnTo>
                  <a:pt x="3041767" y="1157970"/>
                </a:lnTo>
                <a:lnTo>
                  <a:pt x="3043037" y="1156700"/>
                </a:lnTo>
                <a:lnTo>
                  <a:pt x="3044942" y="1155430"/>
                </a:lnTo>
                <a:lnTo>
                  <a:pt x="3047165" y="1154477"/>
                </a:lnTo>
                <a:lnTo>
                  <a:pt x="3050339" y="1153207"/>
                </a:lnTo>
                <a:lnTo>
                  <a:pt x="3049704" y="1152572"/>
                </a:lnTo>
                <a:lnTo>
                  <a:pt x="3048752" y="1151620"/>
                </a:lnTo>
                <a:lnTo>
                  <a:pt x="3045895" y="1150349"/>
                </a:lnTo>
                <a:lnTo>
                  <a:pt x="3042720" y="1149397"/>
                </a:lnTo>
                <a:lnTo>
                  <a:pt x="3038910" y="1148762"/>
                </a:lnTo>
                <a:lnTo>
                  <a:pt x="3030656" y="1147492"/>
                </a:lnTo>
                <a:lnTo>
                  <a:pt x="3026528" y="1146539"/>
                </a:lnTo>
                <a:lnTo>
                  <a:pt x="3022719" y="1145903"/>
                </a:lnTo>
                <a:lnTo>
                  <a:pt x="3017957" y="1148127"/>
                </a:lnTo>
                <a:lnTo>
                  <a:pt x="3016052" y="1149397"/>
                </a:lnTo>
                <a:lnTo>
                  <a:pt x="3014464" y="1150349"/>
                </a:lnTo>
                <a:lnTo>
                  <a:pt x="3013512" y="1151620"/>
                </a:lnTo>
                <a:lnTo>
                  <a:pt x="3012559" y="1152890"/>
                </a:lnTo>
                <a:lnTo>
                  <a:pt x="3011924" y="1153842"/>
                </a:lnTo>
                <a:lnTo>
                  <a:pt x="3011289" y="1155430"/>
                </a:lnTo>
                <a:lnTo>
                  <a:pt x="3011289" y="1156700"/>
                </a:lnTo>
                <a:lnTo>
                  <a:pt x="3011289" y="1157970"/>
                </a:lnTo>
                <a:lnTo>
                  <a:pt x="3011924" y="1160827"/>
                </a:lnTo>
                <a:lnTo>
                  <a:pt x="3012877" y="1163686"/>
                </a:lnTo>
                <a:lnTo>
                  <a:pt x="3014782" y="1166226"/>
                </a:lnTo>
                <a:lnTo>
                  <a:pt x="3016687" y="1169401"/>
                </a:lnTo>
                <a:lnTo>
                  <a:pt x="3019226" y="1171941"/>
                </a:lnTo>
                <a:lnTo>
                  <a:pt x="3023671" y="1176705"/>
                </a:lnTo>
                <a:lnTo>
                  <a:pt x="3027798" y="1180833"/>
                </a:lnTo>
                <a:lnTo>
                  <a:pt x="3028751" y="1182738"/>
                </a:lnTo>
                <a:lnTo>
                  <a:pt x="3029386" y="1184326"/>
                </a:lnTo>
                <a:lnTo>
                  <a:pt x="3031926" y="1183373"/>
                </a:lnTo>
                <a:lnTo>
                  <a:pt x="3033831" y="1182421"/>
                </a:lnTo>
                <a:lnTo>
                  <a:pt x="3034783" y="1181150"/>
                </a:lnTo>
                <a:lnTo>
                  <a:pt x="3034783" y="1179880"/>
                </a:lnTo>
                <a:lnTo>
                  <a:pt x="3034783" y="1178292"/>
                </a:lnTo>
                <a:lnTo>
                  <a:pt x="3034465" y="1176705"/>
                </a:lnTo>
                <a:lnTo>
                  <a:pt x="3034148" y="1174799"/>
                </a:lnTo>
                <a:lnTo>
                  <a:pt x="3034148" y="1173212"/>
                </a:lnTo>
                <a:lnTo>
                  <a:pt x="3041450" y="1175435"/>
                </a:lnTo>
                <a:lnTo>
                  <a:pt x="3046847" y="1178292"/>
                </a:lnTo>
                <a:lnTo>
                  <a:pt x="3049070" y="1179563"/>
                </a:lnTo>
                <a:lnTo>
                  <a:pt x="3050974" y="1180833"/>
                </a:lnTo>
                <a:lnTo>
                  <a:pt x="3052244" y="1182103"/>
                </a:lnTo>
                <a:lnTo>
                  <a:pt x="3053197" y="1183373"/>
                </a:lnTo>
                <a:lnTo>
                  <a:pt x="3053832" y="1184961"/>
                </a:lnTo>
                <a:lnTo>
                  <a:pt x="3054149" y="1186548"/>
                </a:lnTo>
                <a:lnTo>
                  <a:pt x="3054467" y="1187818"/>
                </a:lnTo>
                <a:lnTo>
                  <a:pt x="3054149" y="1189089"/>
                </a:lnTo>
                <a:lnTo>
                  <a:pt x="3053832" y="1190359"/>
                </a:lnTo>
                <a:lnTo>
                  <a:pt x="3052879" y="1192264"/>
                </a:lnTo>
                <a:lnTo>
                  <a:pt x="3050974" y="1194805"/>
                </a:lnTo>
                <a:lnTo>
                  <a:pt x="3048117" y="1197663"/>
                </a:lnTo>
                <a:lnTo>
                  <a:pt x="3044307" y="1200838"/>
                </a:lnTo>
                <a:lnTo>
                  <a:pt x="3039863" y="1203696"/>
                </a:lnTo>
                <a:lnTo>
                  <a:pt x="3035418" y="1206554"/>
                </a:lnTo>
                <a:lnTo>
                  <a:pt x="3025259" y="1211952"/>
                </a:lnTo>
                <a:lnTo>
                  <a:pt x="3015417" y="1217668"/>
                </a:lnTo>
                <a:lnTo>
                  <a:pt x="3016052" y="1218620"/>
                </a:lnTo>
                <a:lnTo>
                  <a:pt x="3017322" y="1219890"/>
                </a:lnTo>
                <a:lnTo>
                  <a:pt x="3019226" y="1220843"/>
                </a:lnTo>
                <a:lnTo>
                  <a:pt x="3021131" y="1221478"/>
                </a:lnTo>
                <a:lnTo>
                  <a:pt x="3026211" y="1222430"/>
                </a:lnTo>
                <a:lnTo>
                  <a:pt x="3031608" y="1223066"/>
                </a:lnTo>
                <a:lnTo>
                  <a:pt x="3036688" y="1223701"/>
                </a:lnTo>
                <a:lnTo>
                  <a:pt x="3038910" y="1224336"/>
                </a:lnTo>
                <a:lnTo>
                  <a:pt x="3041133" y="1224970"/>
                </a:lnTo>
                <a:lnTo>
                  <a:pt x="3042402" y="1225922"/>
                </a:lnTo>
                <a:lnTo>
                  <a:pt x="3043355" y="1227193"/>
                </a:lnTo>
                <a:lnTo>
                  <a:pt x="3043672" y="1228780"/>
                </a:lnTo>
                <a:lnTo>
                  <a:pt x="3043672" y="1230368"/>
                </a:lnTo>
                <a:lnTo>
                  <a:pt x="3039228" y="1230368"/>
                </a:lnTo>
                <a:lnTo>
                  <a:pt x="3036370" y="1229733"/>
                </a:lnTo>
                <a:lnTo>
                  <a:pt x="3034148" y="1228463"/>
                </a:lnTo>
                <a:lnTo>
                  <a:pt x="3031608" y="1227193"/>
                </a:lnTo>
                <a:lnTo>
                  <a:pt x="3029386" y="1226240"/>
                </a:lnTo>
                <a:lnTo>
                  <a:pt x="3026528" y="1225287"/>
                </a:lnTo>
                <a:lnTo>
                  <a:pt x="3022401" y="1225287"/>
                </a:lnTo>
                <a:lnTo>
                  <a:pt x="3016687" y="1225605"/>
                </a:lnTo>
                <a:lnTo>
                  <a:pt x="3033831" y="1245290"/>
                </a:lnTo>
                <a:lnTo>
                  <a:pt x="3042402" y="1255767"/>
                </a:lnTo>
                <a:lnTo>
                  <a:pt x="3046530" y="1261165"/>
                </a:lnTo>
                <a:lnTo>
                  <a:pt x="3050657" y="1266880"/>
                </a:lnTo>
                <a:lnTo>
                  <a:pt x="3053832" y="1272596"/>
                </a:lnTo>
                <a:lnTo>
                  <a:pt x="3057324" y="1277677"/>
                </a:lnTo>
                <a:lnTo>
                  <a:pt x="3059864" y="1283393"/>
                </a:lnTo>
                <a:lnTo>
                  <a:pt x="3061769" y="1288792"/>
                </a:lnTo>
                <a:lnTo>
                  <a:pt x="3063674" y="1293872"/>
                </a:lnTo>
                <a:lnTo>
                  <a:pt x="3064309" y="1299270"/>
                </a:lnTo>
                <a:lnTo>
                  <a:pt x="3064309" y="1302127"/>
                </a:lnTo>
                <a:lnTo>
                  <a:pt x="3064309" y="1304350"/>
                </a:lnTo>
                <a:lnTo>
                  <a:pt x="3063991" y="1306891"/>
                </a:lnTo>
                <a:lnTo>
                  <a:pt x="3063356" y="1309431"/>
                </a:lnTo>
                <a:lnTo>
                  <a:pt x="3066531" y="1308796"/>
                </a:lnTo>
                <a:lnTo>
                  <a:pt x="3069071" y="1308161"/>
                </a:lnTo>
                <a:lnTo>
                  <a:pt x="3071611" y="1307526"/>
                </a:lnTo>
                <a:lnTo>
                  <a:pt x="3072880" y="1306573"/>
                </a:lnTo>
                <a:lnTo>
                  <a:pt x="3074150" y="1305303"/>
                </a:lnTo>
                <a:lnTo>
                  <a:pt x="3075103" y="1304350"/>
                </a:lnTo>
                <a:lnTo>
                  <a:pt x="3076690" y="1301810"/>
                </a:lnTo>
                <a:lnTo>
                  <a:pt x="3078595" y="1298952"/>
                </a:lnTo>
                <a:lnTo>
                  <a:pt x="3079548" y="1297681"/>
                </a:lnTo>
                <a:lnTo>
                  <a:pt x="3081135" y="1296729"/>
                </a:lnTo>
                <a:lnTo>
                  <a:pt x="3083040" y="1296095"/>
                </a:lnTo>
                <a:lnTo>
                  <a:pt x="3085897" y="1295459"/>
                </a:lnTo>
                <a:lnTo>
                  <a:pt x="3089072" y="1295142"/>
                </a:lnTo>
                <a:lnTo>
                  <a:pt x="3093517" y="1294824"/>
                </a:lnTo>
                <a:lnTo>
                  <a:pt x="3091294" y="1297999"/>
                </a:lnTo>
                <a:lnTo>
                  <a:pt x="3089389" y="1300857"/>
                </a:lnTo>
                <a:lnTo>
                  <a:pt x="3087802" y="1304350"/>
                </a:lnTo>
                <a:lnTo>
                  <a:pt x="3085580" y="1307208"/>
                </a:lnTo>
                <a:lnTo>
                  <a:pt x="3083992" y="1308478"/>
                </a:lnTo>
                <a:lnTo>
                  <a:pt x="3082087" y="1310066"/>
                </a:lnTo>
                <a:lnTo>
                  <a:pt x="3080182" y="1311336"/>
                </a:lnTo>
                <a:lnTo>
                  <a:pt x="3077960" y="1312289"/>
                </a:lnTo>
                <a:lnTo>
                  <a:pt x="3075103" y="1313241"/>
                </a:lnTo>
                <a:lnTo>
                  <a:pt x="3071928" y="1313877"/>
                </a:lnTo>
                <a:lnTo>
                  <a:pt x="3068118" y="1314512"/>
                </a:lnTo>
                <a:lnTo>
                  <a:pt x="3063991" y="1314829"/>
                </a:lnTo>
                <a:lnTo>
                  <a:pt x="3064626" y="1316100"/>
                </a:lnTo>
                <a:lnTo>
                  <a:pt x="3065261" y="1318005"/>
                </a:lnTo>
                <a:lnTo>
                  <a:pt x="3065261" y="1319910"/>
                </a:lnTo>
                <a:lnTo>
                  <a:pt x="3064943" y="1321498"/>
                </a:lnTo>
                <a:lnTo>
                  <a:pt x="3064626" y="1323085"/>
                </a:lnTo>
                <a:lnTo>
                  <a:pt x="3063991" y="1324991"/>
                </a:lnTo>
                <a:lnTo>
                  <a:pt x="3061769" y="1328801"/>
                </a:lnTo>
                <a:lnTo>
                  <a:pt x="3059546" y="1332612"/>
                </a:lnTo>
                <a:lnTo>
                  <a:pt x="3057006" y="1336104"/>
                </a:lnTo>
                <a:lnTo>
                  <a:pt x="3054149" y="1340233"/>
                </a:lnTo>
                <a:lnTo>
                  <a:pt x="3051609" y="1344043"/>
                </a:lnTo>
                <a:lnTo>
                  <a:pt x="3049704" y="1348171"/>
                </a:lnTo>
                <a:lnTo>
                  <a:pt x="3048117" y="1351982"/>
                </a:lnTo>
                <a:lnTo>
                  <a:pt x="3047800" y="1354205"/>
                </a:lnTo>
                <a:lnTo>
                  <a:pt x="3047800" y="1356110"/>
                </a:lnTo>
                <a:lnTo>
                  <a:pt x="3048117" y="1358015"/>
                </a:lnTo>
                <a:lnTo>
                  <a:pt x="3048435" y="1359921"/>
                </a:lnTo>
                <a:lnTo>
                  <a:pt x="3049387" y="1362143"/>
                </a:lnTo>
                <a:lnTo>
                  <a:pt x="3050339" y="1364049"/>
                </a:lnTo>
                <a:lnTo>
                  <a:pt x="3051927" y="1365636"/>
                </a:lnTo>
                <a:lnTo>
                  <a:pt x="3054149" y="1367541"/>
                </a:lnTo>
                <a:lnTo>
                  <a:pt x="3056689" y="1369764"/>
                </a:lnTo>
                <a:lnTo>
                  <a:pt x="3059546" y="1371352"/>
                </a:lnTo>
                <a:lnTo>
                  <a:pt x="3063356" y="1373256"/>
                </a:lnTo>
                <a:lnTo>
                  <a:pt x="3067483" y="1374844"/>
                </a:lnTo>
                <a:lnTo>
                  <a:pt x="3065261" y="1374844"/>
                </a:lnTo>
                <a:lnTo>
                  <a:pt x="3063039" y="1375162"/>
                </a:lnTo>
                <a:lnTo>
                  <a:pt x="3061134" y="1375797"/>
                </a:lnTo>
                <a:lnTo>
                  <a:pt x="3059864" y="1376115"/>
                </a:lnTo>
                <a:lnTo>
                  <a:pt x="3058594" y="1377067"/>
                </a:lnTo>
                <a:lnTo>
                  <a:pt x="3057641" y="1377702"/>
                </a:lnTo>
                <a:lnTo>
                  <a:pt x="3055737" y="1379923"/>
                </a:lnTo>
                <a:lnTo>
                  <a:pt x="3053514" y="1382147"/>
                </a:lnTo>
                <a:lnTo>
                  <a:pt x="3051292" y="1385005"/>
                </a:lnTo>
                <a:lnTo>
                  <a:pt x="3050022" y="1385957"/>
                </a:lnTo>
                <a:lnTo>
                  <a:pt x="3048435" y="1387227"/>
                </a:lnTo>
                <a:lnTo>
                  <a:pt x="3046212" y="1388180"/>
                </a:lnTo>
                <a:lnTo>
                  <a:pt x="3043672" y="1389451"/>
                </a:lnTo>
                <a:lnTo>
                  <a:pt x="3045260" y="1390720"/>
                </a:lnTo>
                <a:lnTo>
                  <a:pt x="3046847" y="1391673"/>
                </a:lnTo>
                <a:lnTo>
                  <a:pt x="3051292" y="1393261"/>
                </a:lnTo>
                <a:lnTo>
                  <a:pt x="3055419" y="1394214"/>
                </a:lnTo>
                <a:lnTo>
                  <a:pt x="3058911" y="1394848"/>
                </a:lnTo>
                <a:lnTo>
                  <a:pt x="3060816" y="1395801"/>
                </a:lnTo>
                <a:lnTo>
                  <a:pt x="3061134" y="1396119"/>
                </a:lnTo>
                <a:lnTo>
                  <a:pt x="3060816" y="1396437"/>
                </a:lnTo>
                <a:lnTo>
                  <a:pt x="3059864" y="1397072"/>
                </a:lnTo>
                <a:lnTo>
                  <a:pt x="3058276" y="1398342"/>
                </a:lnTo>
                <a:lnTo>
                  <a:pt x="3051927" y="1400247"/>
                </a:lnTo>
                <a:lnTo>
                  <a:pt x="3053197" y="1401200"/>
                </a:lnTo>
                <a:lnTo>
                  <a:pt x="3054467" y="1401835"/>
                </a:lnTo>
                <a:lnTo>
                  <a:pt x="3056054" y="1402153"/>
                </a:lnTo>
                <a:lnTo>
                  <a:pt x="3057324" y="1402153"/>
                </a:lnTo>
                <a:lnTo>
                  <a:pt x="3060499" y="1401518"/>
                </a:lnTo>
                <a:lnTo>
                  <a:pt x="3064309" y="1400247"/>
                </a:lnTo>
                <a:lnTo>
                  <a:pt x="3068436" y="1398659"/>
                </a:lnTo>
                <a:lnTo>
                  <a:pt x="3073198" y="1397072"/>
                </a:lnTo>
                <a:lnTo>
                  <a:pt x="3075738" y="1396754"/>
                </a:lnTo>
                <a:lnTo>
                  <a:pt x="3078595" y="1396437"/>
                </a:lnTo>
                <a:lnTo>
                  <a:pt x="3081135" y="1396119"/>
                </a:lnTo>
                <a:lnTo>
                  <a:pt x="3083992" y="1396437"/>
                </a:lnTo>
                <a:lnTo>
                  <a:pt x="3083992" y="1397072"/>
                </a:lnTo>
                <a:lnTo>
                  <a:pt x="3083992" y="1398342"/>
                </a:lnTo>
                <a:lnTo>
                  <a:pt x="3083040" y="1399613"/>
                </a:lnTo>
                <a:lnTo>
                  <a:pt x="3081770" y="1400565"/>
                </a:lnTo>
                <a:lnTo>
                  <a:pt x="3079865" y="1401518"/>
                </a:lnTo>
                <a:lnTo>
                  <a:pt x="3077643" y="1402153"/>
                </a:lnTo>
                <a:lnTo>
                  <a:pt x="3074785" y="1402787"/>
                </a:lnTo>
                <a:lnTo>
                  <a:pt x="3068753" y="1403739"/>
                </a:lnTo>
                <a:lnTo>
                  <a:pt x="3063039" y="1404693"/>
                </a:lnTo>
                <a:lnTo>
                  <a:pt x="3060181" y="1405646"/>
                </a:lnTo>
                <a:lnTo>
                  <a:pt x="3057959" y="1406281"/>
                </a:lnTo>
                <a:lnTo>
                  <a:pt x="3056054" y="1407234"/>
                </a:lnTo>
                <a:lnTo>
                  <a:pt x="3054467" y="1408187"/>
                </a:lnTo>
                <a:lnTo>
                  <a:pt x="3053832" y="1409457"/>
                </a:lnTo>
                <a:lnTo>
                  <a:pt x="3053832" y="1410092"/>
                </a:lnTo>
                <a:lnTo>
                  <a:pt x="3053832" y="1411044"/>
                </a:lnTo>
                <a:lnTo>
                  <a:pt x="3055419" y="1411996"/>
                </a:lnTo>
                <a:lnTo>
                  <a:pt x="3056689" y="1412949"/>
                </a:lnTo>
                <a:lnTo>
                  <a:pt x="3057959" y="1412949"/>
                </a:lnTo>
                <a:lnTo>
                  <a:pt x="3058594" y="1411996"/>
                </a:lnTo>
                <a:lnTo>
                  <a:pt x="3059546" y="1411362"/>
                </a:lnTo>
                <a:lnTo>
                  <a:pt x="3059864" y="1410410"/>
                </a:lnTo>
                <a:lnTo>
                  <a:pt x="3059864" y="1409140"/>
                </a:lnTo>
                <a:lnTo>
                  <a:pt x="3059864" y="1408187"/>
                </a:lnTo>
                <a:lnTo>
                  <a:pt x="3061769" y="1409140"/>
                </a:lnTo>
                <a:lnTo>
                  <a:pt x="3063356" y="1410092"/>
                </a:lnTo>
                <a:lnTo>
                  <a:pt x="3064309" y="1411362"/>
                </a:lnTo>
                <a:lnTo>
                  <a:pt x="3065261" y="1413266"/>
                </a:lnTo>
                <a:lnTo>
                  <a:pt x="3065578" y="1414536"/>
                </a:lnTo>
                <a:lnTo>
                  <a:pt x="3065578" y="1416441"/>
                </a:lnTo>
                <a:lnTo>
                  <a:pt x="3065578" y="1418028"/>
                </a:lnTo>
                <a:lnTo>
                  <a:pt x="3065261" y="1420250"/>
                </a:lnTo>
                <a:lnTo>
                  <a:pt x="3063991" y="1424059"/>
                </a:lnTo>
                <a:lnTo>
                  <a:pt x="3061769" y="1428505"/>
                </a:lnTo>
                <a:lnTo>
                  <a:pt x="3057959" y="1437715"/>
                </a:lnTo>
                <a:lnTo>
                  <a:pt x="3056372" y="1442161"/>
                </a:lnTo>
                <a:lnTo>
                  <a:pt x="3055419" y="1446606"/>
                </a:lnTo>
                <a:lnTo>
                  <a:pt x="3055102" y="1448511"/>
                </a:lnTo>
                <a:lnTo>
                  <a:pt x="3055102" y="1450734"/>
                </a:lnTo>
                <a:lnTo>
                  <a:pt x="3055419" y="1452639"/>
                </a:lnTo>
                <a:lnTo>
                  <a:pt x="3056054" y="1454545"/>
                </a:lnTo>
                <a:lnTo>
                  <a:pt x="3057006" y="1456767"/>
                </a:lnTo>
                <a:lnTo>
                  <a:pt x="3058276" y="1458353"/>
                </a:lnTo>
                <a:lnTo>
                  <a:pt x="3059864" y="1459624"/>
                </a:lnTo>
                <a:lnTo>
                  <a:pt x="3061769" y="1461211"/>
                </a:lnTo>
                <a:lnTo>
                  <a:pt x="3064626" y="1462482"/>
                </a:lnTo>
                <a:lnTo>
                  <a:pt x="3067801" y="1463434"/>
                </a:lnTo>
                <a:lnTo>
                  <a:pt x="3071611" y="1464704"/>
                </a:lnTo>
                <a:lnTo>
                  <a:pt x="3075738" y="1465340"/>
                </a:lnTo>
                <a:lnTo>
                  <a:pt x="3075420" y="1465975"/>
                </a:lnTo>
                <a:lnTo>
                  <a:pt x="3075103" y="1466292"/>
                </a:lnTo>
                <a:lnTo>
                  <a:pt x="3073833" y="1467245"/>
                </a:lnTo>
                <a:lnTo>
                  <a:pt x="3071611" y="1467563"/>
                </a:lnTo>
                <a:lnTo>
                  <a:pt x="3068753" y="1467880"/>
                </a:lnTo>
                <a:lnTo>
                  <a:pt x="3063039" y="1468198"/>
                </a:lnTo>
                <a:lnTo>
                  <a:pt x="3057006" y="1468515"/>
                </a:lnTo>
                <a:lnTo>
                  <a:pt x="3058276" y="1470102"/>
                </a:lnTo>
                <a:lnTo>
                  <a:pt x="3059229" y="1472008"/>
                </a:lnTo>
                <a:lnTo>
                  <a:pt x="3059864" y="1473596"/>
                </a:lnTo>
                <a:lnTo>
                  <a:pt x="3059864" y="1475184"/>
                </a:lnTo>
                <a:lnTo>
                  <a:pt x="3059864" y="1477088"/>
                </a:lnTo>
                <a:lnTo>
                  <a:pt x="3059546" y="1479629"/>
                </a:lnTo>
                <a:lnTo>
                  <a:pt x="3057959" y="1483757"/>
                </a:lnTo>
                <a:lnTo>
                  <a:pt x="3055737" y="1488202"/>
                </a:lnTo>
                <a:lnTo>
                  <a:pt x="3052879" y="1492647"/>
                </a:lnTo>
                <a:lnTo>
                  <a:pt x="3050974" y="1497410"/>
                </a:lnTo>
                <a:lnTo>
                  <a:pt x="3049387" y="1501856"/>
                </a:lnTo>
                <a:lnTo>
                  <a:pt x="3050022" y="1503126"/>
                </a:lnTo>
                <a:lnTo>
                  <a:pt x="3050974" y="1504078"/>
                </a:lnTo>
                <a:lnTo>
                  <a:pt x="3051927" y="1504713"/>
                </a:lnTo>
                <a:lnTo>
                  <a:pt x="3053197" y="1504713"/>
                </a:lnTo>
                <a:lnTo>
                  <a:pt x="3055102" y="1504713"/>
                </a:lnTo>
                <a:lnTo>
                  <a:pt x="3056689" y="1504396"/>
                </a:lnTo>
                <a:lnTo>
                  <a:pt x="3060181" y="1503126"/>
                </a:lnTo>
                <a:lnTo>
                  <a:pt x="3063991" y="1502173"/>
                </a:lnTo>
                <a:lnTo>
                  <a:pt x="3066531" y="1501220"/>
                </a:lnTo>
                <a:lnTo>
                  <a:pt x="3067801" y="1501538"/>
                </a:lnTo>
                <a:lnTo>
                  <a:pt x="3068436" y="1501856"/>
                </a:lnTo>
                <a:lnTo>
                  <a:pt x="3069071" y="1502491"/>
                </a:lnTo>
                <a:lnTo>
                  <a:pt x="3069071" y="1503761"/>
                </a:lnTo>
                <a:lnTo>
                  <a:pt x="3066848" y="1506301"/>
                </a:lnTo>
                <a:lnTo>
                  <a:pt x="3064309" y="1509476"/>
                </a:lnTo>
                <a:lnTo>
                  <a:pt x="3061769" y="1512969"/>
                </a:lnTo>
                <a:lnTo>
                  <a:pt x="3059546" y="1516779"/>
                </a:lnTo>
                <a:lnTo>
                  <a:pt x="3057959" y="1520590"/>
                </a:lnTo>
                <a:lnTo>
                  <a:pt x="3056372" y="1525035"/>
                </a:lnTo>
                <a:lnTo>
                  <a:pt x="3055737" y="1528846"/>
                </a:lnTo>
                <a:lnTo>
                  <a:pt x="3055737" y="1531069"/>
                </a:lnTo>
                <a:lnTo>
                  <a:pt x="3055737" y="1533291"/>
                </a:lnTo>
                <a:lnTo>
                  <a:pt x="3056372" y="1535197"/>
                </a:lnTo>
                <a:lnTo>
                  <a:pt x="3057006" y="1537102"/>
                </a:lnTo>
                <a:lnTo>
                  <a:pt x="3057641" y="1539324"/>
                </a:lnTo>
                <a:lnTo>
                  <a:pt x="3058911" y="1540912"/>
                </a:lnTo>
                <a:lnTo>
                  <a:pt x="3060499" y="1542817"/>
                </a:lnTo>
                <a:lnTo>
                  <a:pt x="3062404" y="1544405"/>
                </a:lnTo>
                <a:lnTo>
                  <a:pt x="3064626" y="1546310"/>
                </a:lnTo>
                <a:lnTo>
                  <a:pt x="3067166" y="1547898"/>
                </a:lnTo>
                <a:lnTo>
                  <a:pt x="3070341" y="1549168"/>
                </a:lnTo>
                <a:lnTo>
                  <a:pt x="3073515" y="1550438"/>
                </a:lnTo>
                <a:lnTo>
                  <a:pt x="3077643" y="1551391"/>
                </a:lnTo>
                <a:lnTo>
                  <a:pt x="3081770" y="1552661"/>
                </a:lnTo>
                <a:lnTo>
                  <a:pt x="3086532" y="1553613"/>
                </a:lnTo>
                <a:lnTo>
                  <a:pt x="3091929" y="1554249"/>
                </a:lnTo>
                <a:lnTo>
                  <a:pt x="3097326" y="1554884"/>
                </a:lnTo>
                <a:lnTo>
                  <a:pt x="3103676" y="1554884"/>
                </a:lnTo>
                <a:lnTo>
                  <a:pt x="3102723" y="1556471"/>
                </a:lnTo>
                <a:lnTo>
                  <a:pt x="3101771" y="1557742"/>
                </a:lnTo>
                <a:lnTo>
                  <a:pt x="3100819" y="1558694"/>
                </a:lnTo>
                <a:lnTo>
                  <a:pt x="3099231" y="1559329"/>
                </a:lnTo>
                <a:lnTo>
                  <a:pt x="3097644" y="1559329"/>
                </a:lnTo>
                <a:lnTo>
                  <a:pt x="3095739" y="1559964"/>
                </a:lnTo>
                <a:lnTo>
                  <a:pt x="3091294" y="1559329"/>
                </a:lnTo>
                <a:lnTo>
                  <a:pt x="3086215" y="1558694"/>
                </a:lnTo>
                <a:lnTo>
                  <a:pt x="3080182" y="1558059"/>
                </a:lnTo>
                <a:lnTo>
                  <a:pt x="3073198" y="1558059"/>
                </a:lnTo>
                <a:lnTo>
                  <a:pt x="3069071" y="1558376"/>
                </a:lnTo>
                <a:lnTo>
                  <a:pt x="3065261" y="1558694"/>
                </a:lnTo>
                <a:lnTo>
                  <a:pt x="3063356" y="1559012"/>
                </a:lnTo>
                <a:lnTo>
                  <a:pt x="3061451" y="1560282"/>
                </a:lnTo>
                <a:lnTo>
                  <a:pt x="3060499" y="1560917"/>
                </a:lnTo>
                <a:lnTo>
                  <a:pt x="3059864" y="1561869"/>
                </a:lnTo>
                <a:lnTo>
                  <a:pt x="3058911" y="1562822"/>
                </a:lnTo>
                <a:lnTo>
                  <a:pt x="3057641" y="1563775"/>
                </a:lnTo>
                <a:lnTo>
                  <a:pt x="3056054" y="1564410"/>
                </a:lnTo>
                <a:lnTo>
                  <a:pt x="3053197" y="1564727"/>
                </a:lnTo>
                <a:lnTo>
                  <a:pt x="3053197" y="1565680"/>
                </a:lnTo>
                <a:lnTo>
                  <a:pt x="3054149" y="1566315"/>
                </a:lnTo>
                <a:lnTo>
                  <a:pt x="3055419" y="1566632"/>
                </a:lnTo>
                <a:lnTo>
                  <a:pt x="3057006" y="1567267"/>
                </a:lnTo>
                <a:lnTo>
                  <a:pt x="3060816" y="1567585"/>
                </a:lnTo>
                <a:lnTo>
                  <a:pt x="3065896" y="1567585"/>
                </a:lnTo>
                <a:lnTo>
                  <a:pt x="3076690" y="1566315"/>
                </a:lnTo>
                <a:lnTo>
                  <a:pt x="3081770" y="1565997"/>
                </a:lnTo>
                <a:lnTo>
                  <a:pt x="3086215" y="1566315"/>
                </a:lnTo>
                <a:lnTo>
                  <a:pt x="3087167" y="1569808"/>
                </a:lnTo>
                <a:lnTo>
                  <a:pt x="3088437" y="1572666"/>
                </a:lnTo>
                <a:lnTo>
                  <a:pt x="3089707" y="1575841"/>
                </a:lnTo>
                <a:lnTo>
                  <a:pt x="3091929" y="1578381"/>
                </a:lnTo>
                <a:lnTo>
                  <a:pt x="3093834" y="1581239"/>
                </a:lnTo>
                <a:lnTo>
                  <a:pt x="3096056" y="1584097"/>
                </a:lnTo>
                <a:lnTo>
                  <a:pt x="3098596" y="1586320"/>
                </a:lnTo>
                <a:lnTo>
                  <a:pt x="3102089" y="1588542"/>
                </a:lnTo>
                <a:lnTo>
                  <a:pt x="3105263" y="1591082"/>
                </a:lnTo>
                <a:lnTo>
                  <a:pt x="3109391" y="1593305"/>
                </a:lnTo>
                <a:lnTo>
                  <a:pt x="3114153" y="1595211"/>
                </a:lnTo>
                <a:lnTo>
                  <a:pt x="3118597" y="1597433"/>
                </a:lnTo>
                <a:lnTo>
                  <a:pt x="3124312" y="1599021"/>
                </a:lnTo>
                <a:lnTo>
                  <a:pt x="3130344" y="1600609"/>
                </a:lnTo>
                <a:lnTo>
                  <a:pt x="3137011" y="1601879"/>
                </a:lnTo>
                <a:lnTo>
                  <a:pt x="3144313" y="1603149"/>
                </a:lnTo>
                <a:lnTo>
                  <a:pt x="3148123" y="1601244"/>
                </a:lnTo>
                <a:lnTo>
                  <a:pt x="3151298" y="1599338"/>
                </a:lnTo>
                <a:lnTo>
                  <a:pt x="3153838" y="1597116"/>
                </a:lnTo>
                <a:lnTo>
                  <a:pt x="3155742" y="1594575"/>
                </a:lnTo>
                <a:lnTo>
                  <a:pt x="3155108" y="1593941"/>
                </a:lnTo>
                <a:lnTo>
                  <a:pt x="3154473" y="1593623"/>
                </a:lnTo>
                <a:lnTo>
                  <a:pt x="3152250" y="1592670"/>
                </a:lnTo>
                <a:lnTo>
                  <a:pt x="3148758" y="1592353"/>
                </a:lnTo>
                <a:lnTo>
                  <a:pt x="3145266" y="1592353"/>
                </a:lnTo>
                <a:lnTo>
                  <a:pt x="3137329" y="1592670"/>
                </a:lnTo>
                <a:lnTo>
                  <a:pt x="3129392" y="1592670"/>
                </a:lnTo>
                <a:lnTo>
                  <a:pt x="3132567" y="1591718"/>
                </a:lnTo>
                <a:lnTo>
                  <a:pt x="3134789" y="1591082"/>
                </a:lnTo>
                <a:lnTo>
                  <a:pt x="3137011" y="1590130"/>
                </a:lnTo>
                <a:lnTo>
                  <a:pt x="3137964" y="1589495"/>
                </a:lnTo>
                <a:lnTo>
                  <a:pt x="3138599" y="1588225"/>
                </a:lnTo>
                <a:lnTo>
                  <a:pt x="3138916" y="1587590"/>
                </a:lnTo>
                <a:lnTo>
                  <a:pt x="3138916" y="1586637"/>
                </a:lnTo>
                <a:lnTo>
                  <a:pt x="3138916" y="1586002"/>
                </a:lnTo>
                <a:lnTo>
                  <a:pt x="3138281" y="1584414"/>
                </a:lnTo>
                <a:lnTo>
                  <a:pt x="3137646" y="1582827"/>
                </a:lnTo>
                <a:lnTo>
                  <a:pt x="3137646" y="1581557"/>
                </a:lnTo>
                <a:lnTo>
                  <a:pt x="3138281" y="1580604"/>
                </a:lnTo>
                <a:lnTo>
                  <a:pt x="3138916" y="1579651"/>
                </a:lnTo>
                <a:lnTo>
                  <a:pt x="3140186" y="1578699"/>
                </a:lnTo>
                <a:lnTo>
                  <a:pt x="3136694" y="1577746"/>
                </a:lnTo>
                <a:lnTo>
                  <a:pt x="3133519" y="1577111"/>
                </a:lnTo>
                <a:lnTo>
                  <a:pt x="3130662" y="1577111"/>
                </a:lnTo>
                <a:lnTo>
                  <a:pt x="3127804" y="1577111"/>
                </a:lnTo>
                <a:lnTo>
                  <a:pt x="3125899" y="1577746"/>
                </a:lnTo>
                <a:lnTo>
                  <a:pt x="3123995" y="1578699"/>
                </a:lnTo>
                <a:lnTo>
                  <a:pt x="3122407" y="1579969"/>
                </a:lnTo>
                <a:lnTo>
                  <a:pt x="3121455" y="1582192"/>
                </a:lnTo>
                <a:lnTo>
                  <a:pt x="3109708" y="1578381"/>
                </a:lnTo>
                <a:lnTo>
                  <a:pt x="3104628" y="1576476"/>
                </a:lnTo>
                <a:lnTo>
                  <a:pt x="3100819" y="1573936"/>
                </a:lnTo>
                <a:lnTo>
                  <a:pt x="3099231" y="1572983"/>
                </a:lnTo>
                <a:lnTo>
                  <a:pt x="3097644" y="1571713"/>
                </a:lnTo>
                <a:lnTo>
                  <a:pt x="3096691" y="1570760"/>
                </a:lnTo>
                <a:lnTo>
                  <a:pt x="3096056" y="1569490"/>
                </a:lnTo>
                <a:lnTo>
                  <a:pt x="3096056" y="1568220"/>
                </a:lnTo>
                <a:lnTo>
                  <a:pt x="3096374" y="1566315"/>
                </a:lnTo>
                <a:lnTo>
                  <a:pt x="3097009" y="1565045"/>
                </a:lnTo>
                <a:lnTo>
                  <a:pt x="3098596" y="1563457"/>
                </a:lnTo>
                <a:lnTo>
                  <a:pt x="3105898" y="1568538"/>
                </a:lnTo>
                <a:lnTo>
                  <a:pt x="3109708" y="1570443"/>
                </a:lnTo>
                <a:lnTo>
                  <a:pt x="3113835" y="1572030"/>
                </a:lnTo>
                <a:lnTo>
                  <a:pt x="3116058" y="1572666"/>
                </a:lnTo>
                <a:lnTo>
                  <a:pt x="3118280" y="1572983"/>
                </a:lnTo>
                <a:lnTo>
                  <a:pt x="3121137" y="1572983"/>
                </a:lnTo>
                <a:lnTo>
                  <a:pt x="3123995" y="1572983"/>
                </a:lnTo>
                <a:lnTo>
                  <a:pt x="3127169" y="1572666"/>
                </a:lnTo>
                <a:lnTo>
                  <a:pt x="3130662" y="1572348"/>
                </a:lnTo>
                <a:lnTo>
                  <a:pt x="3134471" y="1571395"/>
                </a:lnTo>
                <a:lnTo>
                  <a:pt x="3138916" y="1570443"/>
                </a:lnTo>
                <a:lnTo>
                  <a:pt x="3139234" y="1572030"/>
                </a:lnTo>
                <a:lnTo>
                  <a:pt x="3139551" y="1573301"/>
                </a:lnTo>
                <a:lnTo>
                  <a:pt x="3140821" y="1576158"/>
                </a:lnTo>
                <a:lnTo>
                  <a:pt x="3142408" y="1578381"/>
                </a:lnTo>
                <a:lnTo>
                  <a:pt x="3144948" y="1580604"/>
                </a:lnTo>
                <a:lnTo>
                  <a:pt x="3149710" y="1585049"/>
                </a:lnTo>
                <a:lnTo>
                  <a:pt x="3152568" y="1586955"/>
                </a:lnTo>
                <a:lnTo>
                  <a:pt x="3154790" y="1588860"/>
                </a:lnTo>
                <a:lnTo>
                  <a:pt x="3157965" y="1588860"/>
                </a:lnTo>
                <a:lnTo>
                  <a:pt x="3160187" y="1588542"/>
                </a:lnTo>
                <a:lnTo>
                  <a:pt x="3162092" y="1587907"/>
                </a:lnTo>
                <a:lnTo>
                  <a:pt x="3163679" y="1587272"/>
                </a:lnTo>
                <a:lnTo>
                  <a:pt x="3164632" y="1586320"/>
                </a:lnTo>
                <a:lnTo>
                  <a:pt x="3165902" y="1585367"/>
                </a:lnTo>
                <a:lnTo>
                  <a:pt x="3166537" y="1584414"/>
                </a:lnTo>
                <a:lnTo>
                  <a:pt x="3166854" y="1583462"/>
                </a:lnTo>
                <a:lnTo>
                  <a:pt x="3166854" y="1580604"/>
                </a:lnTo>
                <a:lnTo>
                  <a:pt x="3166537" y="1578064"/>
                </a:lnTo>
                <a:lnTo>
                  <a:pt x="3165267" y="1572348"/>
                </a:lnTo>
                <a:lnTo>
                  <a:pt x="3168442" y="1574253"/>
                </a:lnTo>
                <a:lnTo>
                  <a:pt x="3170981" y="1575841"/>
                </a:lnTo>
                <a:lnTo>
                  <a:pt x="3173521" y="1576476"/>
                </a:lnTo>
                <a:lnTo>
                  <a:pt x="3175744" y="1576793"/>
                </a:lnTo>
                <a:lnTo>
                  <a:pt x="3177966" y="1577111"/>
                </a:lnTo>
                <a:lnTo>
                  <a:pt x="3180188" y="1576793"/>
                </a:lnTo>
                <a:lnTo>
                  <a:pt x="3181776" y="1576158"/>
                </a:lnTo>
                <a:lnTo>
                  <a:pt x="3183681" y="1575523"/>
                </a:lnTo>
                <a:lnTo>
                  <a:pt x="3191935" y="1571713"/>
                </a:lnTo>
                <a:lnTo>
                  <a:pt x="3194792" y="1570760"/>
                </a:lnTo>
                <a:lnTo>
                  <a:pt x="3197332" y="1569808"/>
                </a:lnTo>
                <a:lnTo>
                  <a:pt x="3200190" y="1569173"/>
                </a:lnTo>
                <a:lnTo>
                  <a:pt x="3203682" y="1568538"/>
                </a:lnTo>
                <a:lnTo>
                  <a:pt x="3197015" y="1567267"/>
                </a:lnTo>
                <a:lnTo>
                  <a:pt x="3192253" y="1565997"/>
                </a:lnTo>
                <a:lnTo>
                  <a:pt x="3189713" y="1565362"/>
                </a:lnTo>
                <a:lnTo>
                  <a:pt x="3188760" y="1565045"/>
                </a:lnTo>
                <a:lnTo>
                  <a:pt x="3188760" y="1564727"/>
                </a:lnTo>
                <a:lnTo>
                  <a:pt x="3189078" y="1564410"/>
                </a:lnTo>
                <a:lnTo>
                  <a:pt x="3190348" y="1563139"/>
                </a:lnTo>
                <a:lnTo>
                  <a:pt x="3192570" y="1561234"/>
                </a:lnTo>
                <a:lnTo>
                  <a:pt x="3195745" y="1557742"/>
                </a:lnTo>
                <a:lnTo>
                  <a:pt x="3191300" y="1558059"/>
                </a:lnTo>
                <a:lnTo>
                  <a:pt x="3187808" y="1558694"/>
                </a:lnTo>
                <a:lnTo>
                  <a:pt x="3184316" y="1559329"/>
                </a:lnTo>
                <a:lnTo>
                  <a:pt x="3181776" y="1560599"/>
                </a:lnTo>
                <a:lnTo>
                  <a:pt x="3179236" y="1561552"/>
                </a:lnTo>
                <a:lnTo>
                  <a:pt x="3177014" y="1562822"/>
                </a:lnTo>
                <a:lnTo>
                  <a:pt x="3173839" y="1565045"/>
                </a:lnTo>
                <a:lnTo>
                  <a:pt x="3167489" y="1570760"/>
                </a:lnTo>
                <a:lnTo>
                  <a:pt x="3163679" y="1572983"/>
                </a:lnTo>
                <a:lnTo>
                  <a:pt x="3161775" y="1574253"/>
                </a:lnTo>
                <a:lnTo>
                  <a:pt x="3159235" y="1575523"/>
                </a:lnTo>
                <a:lnTo>
                  <a:pt x="3157012" y="1574888"/>
                </a:lnTo>
                <a:lnTo>
                  <a:pt x="3155425" y="1573936"/>
                </a:lnTo>
                <a:lnTo>
                  <a:pt x="3154155" y="1573301"/>
                </a:lnTo>
                <a:lnTo>
                  <a:pt x="3152885" y="1572348"/>
                </a:lnTo>
                <a:lnTo>
                  <a:pt x="3151298" y="1570443"/>
                </a:lnTo>
                <a:lnTo>
                  <a:pt x="3149710" y="1568220"/>
                </a:lnTo>
                <a:lnTo>
                  <a:pt x="3147171" y="1563457"/>
                </a:lnTo>
                <a:lnTo>
                  <a:pt x="3145583" y="1561234"/>
                </a:lnTo>
                <a:lnTo>
                  <a:pt x="3143678" y="1559329"/>
                </a:lnTo>
                <a:lnTo>
                  <a:pt x="3149075" y="1559329"/>
                </a:lnTo>
                <a:lnTo>
                  <a:pt x="3151298" y="1559012"/>
                </a:lnTo>
                <a:lnTo>
                  <a:pt x="3152885" y="1558694"/>
                </a:lnTo>
                <a:lnTo>
                  <a:pt x="3154155" y="1558376"/>
                </a:lnTo>
                <a:lnTo>
                  <a:pt x="3155425" y="1557742"/>
                </a:lnTo>
                <a:lnTo>
                  <a:pt x="3156695" y="1556471"/>
                </a:lnTo>
                <a:lnTo>
                  <a:pt x="3157965" y="1554884"/>
                </a:lnTo>
                <a:lnTo>
                  <a:pt x="3158600" y="1553296"/>
                </a:lnTo>
                <a:lnTo>
                  <a:pt x="3159870" y="1551708"/>
                </a:lnTo>
                <a:lnTo>
                  <a:pt x="3160505" y="1551073"/>
                </a:lnTo>
                <a:lnTo>
                  <a:pt x="3161775" y="1550438"/>
                </a:lnTo>
                <a:lnTo>
                  <a:pt x="3163997" y="1551073"/>
                </a:lnTo>
                <a:lnTo>
                  <a:pt x="3166219" y="1552026"/>
                </a:lnTo>
                <a:lnTo>
                  <a:pt x="3169712" y="1554249"/>
                </a:lnTo>
                <a:lnTo>
                  <a:pt x="3171616" y="1554884"/>
                </a:lnTo>
                <a:lnTo>
                  <a:pt x="3174474" y="1555519"/>
                </a:lnTo>
                <a:lnTo>
                  <a:pt x="3177649" y="1555836"/>
                </a:lnTo>
                <a:lnTo>
                  <a:pt x="3182093" y="1555519"/>
                </a:lnTo>
                <a:lnTo>
                  <a:pt x="3184316" y="1554566"/>
                </a:lnTo>
                <a:lnTo>
                  <a:pt x="3185903" y="1553296"/>
                </a:lnTo>
                <a:lnTo>
                  <a:pt x="3187173" y="1551391"/>
                </a:lnTo>
                <a:lnTo>
                  <a:pt x="3187808" y="1549803"/>
                </a:lnTo>
                <a:lnTo>
                  <a:pt x="3188125" y="1548215"/>
                </a:lnTo>
                <a:lnTo>
                  <a:pt x="3188125" y="1546310"/>
                </a:lnTo>
                <a:lnTo>
                  <a:pt x="3187808" y="1544087"/>
                </a:lnTo>
                <a:lnTo>
                  <a:pt x="3187173" y="1541865"/>
                </a:lnTo>
                <a:lnTo>
                  <a:pt x="3184316" y="1533291"/>
                </a:lnTo>
                <a:lnTo>
                  <a:pt x="3183681" y="1531069"/>
                </a:lnTo>
                <a:lnTo>
                  <a:pt x="3183363" y="1528846"/>
                </a:lnTo>
                <a:lnTo>
                  <a:pt x="3183363" y="1526941"/>
                </a:lnTo>
                <a:lnTo>
                  <a:pt x="3183681" y="1525353"/>
                </a:lnTo>
                <a:lnTo>
                  <a:pt x="3186538" y="1525670"/>
                </a:lnTo>
                <a:lnTo>
                  <a:pt x="3189078" y="1526306"/>
                </a:lnTo>
                <a:lnTo>
                  <a:pt x="3193205" y="1527893"/>
                </a:lnTo>
                <a:lnTo>
                  <a:pt x="3197967" y="1529163"/>
                </a:lnTo>
                <a:lnTo>
                  <a:pt x="3200507" y="1529798"/>
                </a:lnTo>
                <a:lnTo>
                  <a:pt x="3203999" y="1530433"/>
                </a:lnTo>
                <a:lnTo>
                  <a:pt x="3201142" y="1527893"/>
                </a:lnTo>
                <a:lnTo>
                  <a:pt x="3199555" y="1525670"/>
                </a:lnTo>
                <a:lnTo>
                  <a:pt x="3198285" y="1523765"/>
                </a:lnTo>
                <a:lnTo>
                  <a:pt x="3197650" y="1521542"/>
                </a:lnTo>
                <a:lnTo>
                  <a:pt x="3197015" y="1519637"/>
                </a:lnTo>
                <a:lnTo>
                  <a:pt x="3197015" y="1518050"/>
                </a:lnTo>
                <a:lnTo>
                  <a:pt x="3196380" y="1514874"/>
                </a:lnTo>
                <a:lnTo>
                  <a:pt x="3196062" y="1513604"/>
                </a:lnTo>
                <a:lnTo>
                  <a:pt x="3195110" y="1512334"/>
                </a:lnTo>
                <a:lnTo>
                  <a:pt x="3193522" y="1511382"/>
                </a:lnTo>
                <a:lnTo>
                  <a:pt x="3191618" y="1510747"/>
                </a:lnTo>
                <a:lnTo>
                  <a:pt x="3188760" y="1510111"/>
                </a:lnTo>
                <a:lnTo>
                  <a:pt x="3184951" y="1509476"/>
                </a:lnTo>
                <a:lnTo>
                  <a:pt x="3180506" y="1509159"/>
                </a:lnTo>
                <a:lnTo>
                  <a:pt x="3174474" y="1509159"/>
                </a:lnTo>
                <a:lnTo>
                  <a:pt x="3177649" y="1506936"/>
                </a:lnTo>
                <a:lnTo>
                  <a:pt x="3181458" y="1505348"/>
                </a:lnTo>
                <a:lnTo>
                  <a:pt x="3189078" y="1501856"/>
                </a:lnTo>
                <a:lnTo>
                  <a:pt x="3192253" y="1499633"/>
                </a:lnTo>
                <a:lnTo>
                  <a:pt x="3195110" y="1497410"/>
                </a:lnTo>
                <a:lnTo>
                  <a:pt x="3196380" y="1496457"/>
                </a:lnTo>
                <a:lnTo>
                  <a:pt x="3197015" y="1495188"/>
                </a:lnTo>
                <a:lnTo>
                  <a:pt x="3197332" y="1493600"/>
                </a:lnTo>
                <a:lnTo>
                  <a:pt x="3197650" y="1492012"/>
                </a:lnTo>
                <a:lnTo>
                  <a:pt x="3196380" y="1490742"/>
                </a:lnTo>
                <a:lnTo>
                  <a:pt x="3194792" y="1490425"/>
                </a:lnTo>
                <a:lnTo>
                  <a:pt x="3192888" y="1490425"/>
                </a:lnTo>
                <a:lnTo>
                  <a:pt x="3190665" y="1491059"/>
                </a:lnTo>
                <a:lnTo>
                  <a:pt x="3185268" y="1492012"/>
                </a:lnTo>
                <a:lnTo>
                  <a:pt x="3182093" y="1492330"/>
                </a:lnTo>
                <a:lnTo>
                  <a:pt x="3177966" y="1492330"/>
                </a:lnTo>
                <a:lnTo>
                  <a:pt x="3185903" y="1487884"/>
                </a:lnTo>
                <a:lnTo>
                  <a:pt x="3193840" y="1482804"/>
                </a:lnTo>
                <a:lnTo>
                  <a:pt x="3198285" y="1480899"/>
                </a:lnTo>
                <a:lnTo>
                  <a:pt x="3203047" y="1478358"/>
                </a:lnTo>
                <a:lnTo>
                  <a:pt x="3208127" y="1476771"/>
                </a:lnTo>
                <a:lnTo>
                  <a:pt x="3214159" y="1475184"/>
                </a:lnTo>
                <a:lnTo>
                  <a:pt x="3209396" y="1471691"/>
                </a:lnTo>
                <a:lnTo>
                  <a:pt x="3202094" y="1467245"/>
                </a:lnTo>
                <a:lnTo>
                  <a:pt x="3194792" y="1462164"/>
                </a:lnTo>
                <a:lnTo>
                  <a:pt x="3190983" y="1459624"/>
                </a:lnTo>
                <a:lnTo>
                  <a:pt x="3187808" y="1457084"/>
                </a:lnTo>
                <a:lnTo>
                  <a:pt x="3184951" y="1454228"/>
                </a:lnTo>
                <a:lnTo>
                  <a:pt x="3183363" y="1451686"/>
                </a:lnTo>
                <a:lnTo>
                  <a:pt x="3182728" y="1450416"/>
                </a:lnTo>
                <a:lnTo>
                  <a:pt x="3182093" y="1448828"/>
                </a:lnTo>
                <a:lnTo>
                  <a:pt x="3182093" y="1447558"/>
                </a:lnTo>
                <a:lnTo>
                  <a:pt x="3182093" y="1446287"/>
                </a:lnTo>
                <a:lnTo>
                  <a:pt x="3182411" y="1445018"/>
                </a:lnTo>
                <a:lnTo>
                  <a:pt x="3183046" y="1443748"/>
                </a:lnTo>
                <a:lnTo>
                  <a:pt x="3183998" y="1442796"/>
                </a:lnTo>
                <a:lnTo>
                  <a:pt x="3185586" y="1441208"/>
                </a:lnTo>
                <a:lnTo>
                  <a:pt x="3187490" y="1440255"/>
                </a:lnTo>
                <a:lnTo>
                  <a:pt x="3189395" y="1439302"/>
                </a:lnTo>
                <a:lnTo>
                  <a:pt x="3191935" y="1438032"/>
                </a:lnTo>
                <a:lnTo>
                  <a:pt x="3195110" y="1437397"/>
                </a:lnTo>
                <a:lnTo>
                  <a:pt x="3194792" y="1435174"/>
                </a:lnTo>
                <a:lnTo>
                  <a:pt x="3193840" y="1433269"/>
                </a:lnTo>
                <a:lnTo>
                  <a:pt x="3192253" y="1431998"/>
                </a:lnTo>
                <a:lnTo>
                  <a:pt x="3190030" y="1430728"/>
                </a:lnTo>
                <a:lnTo>
                  <a:pt x="3187173" y="1430094"/>
                </a:lnTo>
                <a:lnTo>
                  <a:pt x="3183363" y="1429458"/>
                </a:lnTo>
                <a:lnTo>
                  <a:pt x="3178918" y="1429458"/>
                </a:lnTo>
                <a:lnTo>
                  <a:pt x="3174156" y="1429777"/>
                </a:lnTo>
                <a:lnTo>
                  <a:pt x="3176696" y="1428188"/>
                </a:lnTo>
                <a:lnTo>
                  <a:pt x="3178283" y="1426283"/>
                </a:lnTo>
                <a:lnTo>
                  <a:pt x="3180188" y="1425013"/>
                </a:lnTo>
                <a:lnTo>
                  <a:pt x="3181458" y="1423425"/>
                </a:lnTo>
                <a:lnTo>
                  <a:pt x="3182093" y="1421837"/>
                </a:lnTo>
                <a:lnTo>
                  <a:pt x="3182728" y="1420250"/>
                </a:lnTo>
                <a:lnTo>
                  <a:pt x="3183046" y="1418028"/>
                </a:lnTo>
                <a:lnTo>
                  <a:pt x="3183363" y="1416441"/>
                </a:lnTo>
                <a:lnTo>
                  <a:pt x="3183046" y="1412632"/>
                </a:lnTo>
                <a:lnTo>
                  <a:pt x="3182728" y="1407869"/>
                </a:lnTo>
                <a:lnTo>
                  <a:pt x="3182093" y="1402470"/>
                </a:lnTo>
                <a:lnTo>
                  <a:pt x="3181776" y="1396437"/>
                </a:lnTo>
                <a:lnTo>
                  <a:pt x="3186220" y="1396119"/>
                </a:lnTo>
                <a:lnTo>
                  <a:pt x="3190030" y="1396119"/>
                </a:lnTo>
                <a:lnTo>
                  <a:pt x="3193205" y="1396437"/>
                </a:lnTo>
                <a:lnTo>
                  <a:pt x="3195745" y="1397072"/>
                </a:lnTo>
                <a:lnTo>
                  <a:pt x="3197967" y="1398024"/>
                </a:lnTo>
                <a:lnTo>
                  <a:pt x="3199555" y="1398977"/>
                </a:lnTo>
                <a:lnTo>
                  <a:pt x="3200825" y="1400247"/>
                </a:lnTo>
                <a:lnTo>
                  <a:pt x="3202094" y="1401518"/>
                </a:lnTo>
                <a:lnTo>
                  <a:pt x="3202729" y="1403105"/>
                </a:lnTo>
                <a:lnTo>
                  <a:pt x="3203047" y="1404375"/>
                </a:lnTo>
                <a:lnTo>
                  <a:pt x="3203682" y="1408187"/>
                </a:lnTo>
                <a:lnTo>
                  <a:pt x="3203999" y="1411362"/>
                </a:lnTo>
                <a:lnTo>
                  <a:pt x="3204317" y="1415171"/>
                </a:lnTo>
                <a:lnTo>
                  <a:pt x="3208127" y="1414219"/>
                </a:lnTo>
                <a:lnTo>
                  <a:pt x="3211301" y="1413583"/>
                </a:lnTo>
                <a:lnTo>
                  <a:pt x="3213206" y="1412632"/>
                </a:lnTo>
                <a:lnTo>
                  <a:pt x="3214159" y="1411362"/>
                </a:lnTo>
                <a:lnTo>
                  <a:pt x="3214794" y="1410410"/>
                </a:lnTo>
                <a:lnTo>
                  <a:pt x="3214794" y="1409140"/>
                </a:lnTo>
                <a:lnTo>
                  <a:pt x="3214159" y="1408187"/>
                </a:lnTo>
                <a:lnTo>
                  <a:pt x="3213524" y="1406917"/>
                </a:lnTo>
                <a:lnTo>
                  <a:pt x="3211936" y="1404057"/>
                </a:lnTo>
                <a:lnTo>
                  <a:pt x="3211301" y="1402787"/>
                </a:lnTo>
                <a:lnTo>
                  <a:pt x="3210666" y="1401518"/>
                </a:lnTo>
                <a:lnTo>
                  <a:pt x="3210666" y="1400247"/>
                </a:lnTo>
                <a:lnTo>
                  <a:pt x="3211301" y="1398659"/>
                </a:lnTo>
                <a:lnTo>
                  <a:pt x="3212254" y="1397072"/>
                </a:lnTo>
                <a:lnTo>
                  <a:pt x="3214159" y="1395484"/>
                </a:lnTo>
                <a:lnTo>
                  <a:pt x="3214159" y="1394848"/>
                </a:lnTo>
                <a:lnTo>
                  <a:pt x="3213841" y="1394214"/>
                </a:lnTo>
                <a:lnTo>
                  <a:pt x="3212889" y="1393578"/>
                </a:lnTo>
                <a:lnTo>
                  <a:pt x="3211619" y="1392943"/>
                </a:lnTo>
                <a:lnTo>
                  <a:pt x="3208444" y="1391673"/>
                </a:lnTo>
                <a:lnTo>
                  <a:pt x="3204634" y="1390720"/>
                </a:lnTo>
                <a:lnTo>
                  <a:pt x="3200825" y="1390403"/>
                </a:lnTo>
                <a:lnTo>
                  <a:pt x="3197332" y="1390403"/>
                </a:lnTo>
                <a:lnTo>
                  <a:pt x="3196062" y="1391038"/>
                </a:lnTo>
                <a:lnTo>
                  <a:pt x="3195110" y="1391355"/>
                </a:lnTo>
                <a:lnTo>
                  <a:pt x="3194475" y="1392308"/>
                </a:lnTo>
                <a:lnTo>
                  <a:pt x="3194475" y="1393261"/>
                </a:lnTo>
                <a:lnTo>
                  <a:pt x="3191618" y="1392308"/>
                </a:lnTo>
                <a:lnTo>
                  <a:pt x="3189713" y="1391355"/>
                </a:lnTo>
                <a:lnTo>
                  <a:pt x="3188760" y="1389768"/>
                </a:lnTo>
                <a:lnTo>
                  <a:pt x="3188125" y="1388497"/>
                </a:lnTo>
                <a:lnTo>
                  <a:pt x="3188443" y="1386910"/>
                </a:lnTo>
                <a:lnTo>
                  <a:pt x="3189078" y="1385640"/>
                </a:lnTo>
                <a:lnTo>
                  <a:pt x="3190665" y="1384052"/>
                </a:lnTo>
                <a:lnTo>
                  <a:pt x="3192253" y="1382147"/>
                </a:lnTo>
                <a:lnTo>
                  <a:pt x="3190030" y="1381512"/>
                </a:lnTo>
                <a:lnTo>
                  <a:pt x="3188443" y="1380876"/>
                </a:lnTo>
                <a:lnTo>
                  <a:pt x="3187490" y="1379606"/>
                </a:lnTo>
                <a:lnTo>
                  <a:pt x="3187173" y="1378654"/>
                </a:lnTo>
                <a:lnTo>
                  <a:pt x="3187173" y="1377385"/>
                </a:lnTo>
                <a:lnTo>
                  <a:pt x="3187808" y="1376115"/>
                </a:lnTo>
                <a:lnTo>
                  <a:pt x="3189395" y="1372622"/>
                </a:lnTo>
                <a:lnTo>
                  <a:pt x="3191618" y="1369764"/>
                </a:lnTo>
                <a:lnTo>
                  <a:pt x="3193840" y="1366271"/>
                </a:lnTo>
                <a:lnTo>
                  <a:pt x="3194792" y="1364684"/>
                </a:lnTo>
                <a:lnTo>
                  <a:pt x="3195427" y="1363413"/>
                </a:lnTo>
                <a:lnTo>
                  <a:pt x="3195745" y="1361826"/>
                </a:lnTo>
                <a:lnTo>
                  <a:pt x="3195427" y="1360238"/>
                </a:lnTo>
                <a:lnTo>
                  <a:pt x="3199555" y="1362143"/>
                </a:lnTo>
                <a:lnTo>
                  <a:pt x="3202729" y="1363413"/>
                </a:lnTo>
                <a:lnTo>
                  <a:pt x="3204952" y="1364684"/>
                </a:lnTo>
                <a:lnTo>
                  <a:pt x="3206222" y="1365954"/>
                </a:lnTo>
                <a:lnTo>
                  <a:pt x="3206857" y="1367224"/>
                </a:lnTo>
                <a:lnTo>
                  <a:pt x="3206539" y="1368494"/>
                </a:lnTo>
                <a:lnTo>
                  <a:pt x="3205904" y="1369764"/>
                </a:lnTo>
                <a:lnTo>
                  <a:pt x="3204952" y="1370717"/>
                </a:lnTo>
                <a:lnTo>
                  <a:pt x="3201777" y="1373256"/>
                </a:lnTo>
                <a:lnTo>
                  <a:pt x="3197967" y="1376115"/>
                </a:lnTo>
                <a:lnTo>
                  <a:pt x="3196380" y="1377385"/>
                </a:lnTo>
                <a:lnTo>
                  <a:pt x="3194792" y="1378972"/>
                </a:lnTo>
                <a:lnTo>
                  <a:pt x="3193205" y="1380557"/>
                </a:lnTo>
                <a:lnTo>
                  <a:pt x="3192570" y="1382147"/>
                </a:lnTo>
                <a:lnTo>
                  <a:pt x="3194792" y="1380876"/>
                </a:lnTo>
                <a:lnTo>
                  <a:pt x="3197332" y="1379606"/>
                </a:lnTo>
                <a:lnTo>
                  <a:pt x="3199872" y="1378654"/>
                </a:lnTo>
                <a:lnTo>
                  <a:pt x="3203047" y="1377702"/>
                </a:lnTo>
                <a:lnTo>
                  <a:pt x="3206222" y="1377067"/>
                </a:lnTo>
                <a:lnTo>
                  <a:pt x="3210031" y="1376432"/>
                </a:lnTo>
                <a:lnTo>
                  <a:pt x="3213524" y="1376432"/>
                </a:lnTo>
                <a:lnTo>
                  <a:pt x="3217651" y="1376432"/>
                </a:lnTo>
                <a:lnTo>
                  <a:pt x="3217651" y="1373574"/>
                </a:lnTo>
                <a:lnTo>
                  <a:pt x="3217651" y="1371352"/>
                </a:lnTo>
                <a:lnTo>
                  <a:pt x="3218286" y="1366589"/>
                </a:lnTo>
                <a:lnTo>
                  <a:pt x="3219238" y="1362461"/>
                </a:lnTo>
                <a:lnTo>
                  <a:pt x="3219556" y="1358333"/>
                </a:lnTo>
                <a:lnTo>
                  <a:pt x="3219556" y="1356428"/>
                </a:lnTo>
                <a:lnTo>
                  <a:pt x="3219238" y="1354522"/>
                </a:lnTo>
                <a:lnTo>
                  <a:pt x="3218603" y="1352300"/>
                </a:lnTo>
                <a:lnTo>
                  <a:pt x="3217333" y="1350711"/>
                </a:lnTo>
                <a:lnTo>
                  <a:pt x="3215111" y="1348806"/>
                </a:lnTo>
                <a:lnTo>
                  <a:pt x="3212889" y="1347219"/>
                </a:lnTo>
                <a:lnTo>
                  <a:pt x="3209714" y="1345313"/>
                </a:lnTo>
                <a:lnTo>
                  <a:pt x="3205587" y="1343726"/>
                </a:lnTo>
                <a:lnTo>
                  <a:pt x="3203047" y="1343726"/>
                </a:lnTo>
                <a:lnTo>
                  <a:pt x="3201142" y="1344043"/>
                </a:lnTo>
                <a:lnTo>
                  <a:pt x="3200507" y="1344361"/>
                </a:lnTo>
                <a:lnTo>
                  <a:pt x="3200825" y="1344996"/>
                </a:lnTo>
                <a:lnTo>
                  <a:pt x="3201142" y="1345631"/>
                </a:lnTo>
                <a:lnTo>
                  <a:pt x="3202412" y="1346901"/>
                </a:lnTo>
                <a:lnTo>
                  <a:pt x="3204952" y="1348489"/>
                </a:lnTo>
                <a:lnTo>
                  <a:pt x="3205904" y="1349442"/>
                </a:lnTo>
                <a:lnTo>
                  <a:pt x="3206539" y="1350077"/>
                </a:lnTo>
                <a:lnTo>
                  <a:pt x="3206857" y="1350711"/>
                </a:lnTo>
                <a:lnTo>
                  <a:pt x="3206222" y="1351347"/>
                </a:lnTo>
                <a:lnTo>
                  <a:pt x="3204952" y="1351982"/>
                </a:lnTo>
                <a:lnTo>
                  <a:pt x="3202729" y="1352300"/>
                </a:lnTo>
                <a:lnTo>
                  <a:pt x="3198920" y="1352300"/>
                </a:lnTo>
                <a:lnTo>
                  <a:pt x="3193840" y="1351982"/>
                </a:lnTo>
                <a:lnTo>
                  <a:pt x="3192253" y="1350077"/>
                </a:lnTo>
                <a:lnTo>
                  <a:pt x="3191300" y="1348171"/>
                </a:lnTo>
                <a:lnTo>
                  <a:pt x="3190665" y="1346584"/>
                </a:lnTo>
                <a:lnTo>
                  <a:pt x="3190983" y="1344361"/>
                </a:lnTo>
                <a:lnTo>
                  <a:pt x="3191618" y="1342773"/>
                </a:lnTo>
                <a:lnTo>
                  <a:pt x="3192253" y="1340868"/>
                </a:lnTo>
                <a:lnTo>
                  <a:pt x="3195110" y="1337375"/>
                </a:lnTo>
                <a:lnTo>
                  <a:pt x="3198285" y="1333882"/>
                </a:lnTo>
                <a:lnTo>
                  <a:pt x="3199555" y="1332294"/>
                </a:lnTo>
                <a:lnTo>
                  <a:pt x="3200825" y="1330071"/>
                </a:lnTo>
                <a:lnTo>
                  <a:pt x="3202094" y="1328166"/>
                </a:lnTo>
                <a:lnTo>
                  <a:pt x="3202412" y="1326261"/>
                </a:lnTo>
                <a:lnTo>
                  <a:pt x="3202729" y="1324356"/>
                </a:lnTo>
                <a:lnTo>
                  <a:pt x="3202094" y="1321815"/>
                </a:lnTo>
                <a:lnTo>
                  <a:pt x="3200507" y="1320863"/>
                </a:lnTo>
                <a:lnTo>
                  <a:pt x="3199237" y="1320227"/>
                </a:lnTo>
                <a:lnTo>
                  <a:pt x="3197332" y="1320545"/>
                </a:lnTo>
                <a:lnTo>
                  <a:pt x="3195427" y="1320863"/>
                </a:lnTo>
                <a:lnTo>
                  <a:pt x="3190030" y="1322133"/>
                </a:lnTo>
                <a:lnTo>
                  <a:pt x="3186538" y="1322450"/>
                </a:lnTo>
                <a:lnTo>
                  <a:pt x="3182728" y="1322450"/>
                </a:lnTo>
                <a:lnTo>
                  <a:pt x="3185268" y="1318322"/>
                </a:lnTo>
                <a:lnTo>
                  <a:pt x="3187808" y="1314194"/>
                </a:lnTo>
                <a:lnTo>
                  <a:pt x="3189713" y="1310383"/>
                </a:lnTo>
                <a:lnTo>
                  <a:pt x="3191618" y="1306256"/>
                </a:lnTo>
                <a:lnTo>
                  <a:pt x="3192888" y="1302445"/>
                </a:lnTo>
                <a:lnTo>
                  <a:pt x="3193840" y="1298317"/>
                </a:lnTo>
                <a:lnTo>
                  <a:pt x="3195110" y="1294506"/>
                </a:lnTo>
                <a:lnTo>
                  <a:pt x="3195745" y="1290379"/>
                </a:lnTo>
                <a:lnTo>
                  <a:pt x="3196380" y="1282758"/>
                </a:lnTo>
                <a:lnTo>
                  <a:pt x="3196697" y="1274819"/>
                </a:lnTo>
                <a:lnTo>
                  <a:pt x="3196380" y="1267198"/>
                </a:lnTo>
                <a:lnTo>
                  <a:pt x="3195745" y="1259577"/>
                </a:lnTo>
                <a:lnTo>
                  <a:pt x="3193840" y="1244337"/>
                </a:lnTo>
                <a:lnTo>
                  <a:pt x="3193522" y="1236718"/>
                </a:lnTo>
                <a:lnTo>
                  <a:pt x="3193522" y="1229098"/>
                </a:lnTo>
                <a:lnTo>
                  <a:pt x="3194475" y="1221478"/>
                </a:lnTo>
                <a:lnTo>
                  <a:pt x="3195110" y="1217668"/>
                </a:lnTo>
                <a:lnTo>
                  <a:pt x="3195745" y="1213858"/>
                </a:lnTo>
                <a:lnTo>
                  <a:pt x="3196697" y="1210048"/>
                </a:lnTo>
                <a:lnTo>
                  <a:pt x="3197967" y="1206554"/>
                </a:lnTo>
                <a:lnTo>
                  <a:pt x="3199555" y="1202426"/>
                </a:lnTo>
                <a:lnTo>
                  <a:pt x="3201777" y="1198933"/>
                </a:lnTo>
                <a:lnTo>
                  <a:pt x="3204317" y="1200838"/>
                </a:lnTo>
                <a:lnTo>
                  <a:pt x="3207174" y="1202744"/>
                </a:lnTo>
                <a:lnTo>
                  <a:pt x="3210349" y="1204331"/>
                </a:lnTo>
                <a:lnTo>
                  <a:pt x="3212889" y="1206554"/>
                </a:lnTo>
                <a:lnTo>
                  <a:pt x="3213841" y="1207507"/>
                </a:lnTo>
                <a:lnTo>
                  <a:pt x="3214794" y="1208459"/>
                </a:lnTo>
                <a:lnTo>
                  <a:pt x="3215111" y="1209413"/>
                </a:lnTo>
                <a:lnTo>
                  <a:pt x="3215111" y="1210365"/>
                </a:lnTo>
                <a:lnTo>
                  <a:pt x="3214794" y="1211317"/>
                </a:lnTo>
                <a:lnTo>
                  <a:pt x="3213841" y="1212270"/>
                </a:lnTo>
                <a:lnTo>
                  <a:pt x="3212571" y="1213858"/>
                </a:lnTo>
                <a:lnTo>
                  <a:pt x="3210349" y="1214810"/>
                </a:lnTo>
                <a:lnTo>
                  <a:pt x="3214794" y="1213540"/>
                </a:lnTo>
                <a:lnTo>
                  <a:pt x="3218603" y="1212588"/>
                </a:lnTo>
                <a:lnTo>
                  <a:pt x="3221143" y="1212270"/>
                </a:lnTo>
                <a:lnTo>
                  <a:pt x="3223366" y="1211952"/>
                </a:lnTo>
                <a:lnTo>
                  <a:pt x="3225270" y="1212270"/>
                </a:lnTo>
                <a:lnTo>
                  <a:pt x="3226223" y="1212588"/>
                </a:lnTo>
                <a:lnTo>
                  <a:pt x="3227175" y="1213540"/>
                </a:lnTo>
                <a:lnTo>
                  <a:pt x="3227810" y="1214175"/>
                </a:lnTo>
                <a:lnTo>
                  <a:pt x="3229398" y="1215763"/>
                </a:lnTo>
                <a:lnTo>
                  <a:pt x="3230350" y="1216716"/>
                </a:lnTo>
                <a:lnTo>
                  <a:pt x="3231937" y="1217351"/>
                </a:lnTo>
                <a:lnTo>
                  <a:pt x="3233842" y="1218302"/>
                </a:lnTo>
                <a:lnTo>
                  <a:pt x="3236382" y="1218620"/>
                </a:lnTo>
                <a:lnTo>
                  <a:pt x="3239874" y="1218937"/>
                </a:lnTo>
                <a:lnTo>
                  <a:pt x="3243684" y="1218937"/>
                </a:lnTo>
                <a:lnTo>
                  <a:pt x="3243367" y="1219890"/>
                </a:lnTo>
                <a:lnTo>
                  <a:pt x="3243049" y="1220843"/>
                </a:lnTo>
                <a:lnTo>
                  <a:pt x="3241779" y="1222430"/>
                </a:lnTo>
                <a:lnTo>
                  <a:pt x="3239557" y="1223383"/>
                </a:lnTo>
                <a:lnTo>
                  <a:pt x="3236382" y="1224336"/>
                </a:lnTo>
                <a:lnTo>
                  <a:pt x="3232890" y="1224970"/>
                </a:lnTo>
                <a:lnTo>
                  <a:pt x="3228763" y="1225287"/>
                </a:lnTo>
                <a:lnTo>
                  <a:pt x="3224000" y="1225287"/>
                </a:lnTo>
                <a:lnTo>
                  <a:pt x="3218603" y="1225287"/>
                </a:lnTo>
                <a:lnTo>
                  <a:pt x="3221778" y="1226875"/>
                </a:lnTo>
                <a:lnTo>
                  <a:pt x="3224318" y="1228780"/>
                </a:lnTo>
                <a:lnTo>
                  <a:pt x="3225270" y="1230051"/>
                </a:lnTo>
                <a:lnTo>
                  <a:pt x="3225270" y="1230686"/>
                </a:lnTo>
                <a:lnTo>
                  <a:pt x="3225270" y="1231320"/>
                </a:lnTo>
                <a:lnTo>
                  <a:pt x="3224635" y="1232908"/>
                </a:lnTo>
                <a:lnTo>
                  <a:pt x="3223366" y="1234178"/>
                </a:lnTo>
                <a:lnTo>
                  <a:pt x="3221461" y="1235765"/>
                </a:lnTo>
                <a:lnTo>
                  <a:pt x="3219556" y="1237034"/>
                </a:lnTo>
                <a:lnTo>
                  <a:pt x="3215111" y="1239575"/>
                </a:lnTo>
                <a:lnTo>
                  <a:pt x="3213206" y="1241163"/>
                </a:lnTo>
                <a:lnTo>
                  <a:pt x="3211301" y="1242433"/>
                </a:lnTo>
                <a:lnTo>
                  <a:pt x="3210031" y="1244337"/>
                </a:lnTo>
                <a:lnTo>
                  <a:pt x="3209079" y="1246242"/>
                </a:lnTo>
                <a:lnTo>
                  <a:pt x="3209079" y="1247195"/>
                </a:lnTo>
                <a:lnTo>
                  <a:pt x="3209079" y="1248148"/>
                </a:lnTo>
                <a:lnTo>
                  <a:pt x="3209396" y="1249100"/>
                </a:lnTo>
                <a:lnTo>
                  <a:pt x="3210031" y="1250369"/>
                </a:lnTo>
                <a:lnTo>
                  <a:pt x="3210666" y="1251322"/>
                </a:lnTo>
                <a:lnTo>
                  <a:pt x="3211301" y="1251957"/>
                </a:lnTo>
                <a:lnTo>
                  <a:pt x="3212571" y="1252275"/>
                </a:lnTo>
                <a:lnTo>
                  <a:pt x="3213841" y="1252592"/>
                </a:lnTo>
                <a:lnTo>
                  <a:pt x="3216698" y="1251957"/>
                </a:lnTo>
                <a:lnTo>
                  <a:pt x="3219556" y="1250687"/>
                </a:lnTo>
                <a:lnTo>
                  <a:pt x="3222413" y="1248783"/>
                </a:lnTo>
                <a:lnTo>
                  <a:pt x="3225270" y="1247195"/>
                </a:lnTo>
                <a:lnTo>
                  <a:pt x="3227175" y="1245607"/>
                </a:lnTo>
                <a:lnTo>
                  <a:pt x="3228128" y="1244337"/>
                </a:lnTo>
                <a:lnTo>
                  <a:pt x="3230350" y="1244972"/>
                </a:lnTo>
                <a:lnTo>
                  <a:pt x="3232255" y="1245607"/>
                </a:lnTo>
                <a:lnTo>
                  <a:pt x="3233207" y="1246560"/>
                </a:lnTo>
                <a:lnTo>
                  <a:pt x="3233525" y="1247195"/>
                </a:lnTo>
                <a:lnTo>
                  <a:pt x="3233525" y="1248148"/>
                </a:lnTo>
                <a:lnTo>
                  <a:pt x="3233525" y="1249100"/>
                </a:lnTo>
                <a:lnTo>
                  <a:pt x="3232890" y="1251322"/>
                </a:lnTo>
                <a:lnTo>
                  <a:pt x="3232572" y="1252275"/>
                </a:lnTo>
                <a:lnTo>
                  <a:pt x="3232572" y="1253228"/>
                </a:lnTo>
                <a:lnTo>
                  <a:pt x="3232572" y="1254180"/>
                </a:lnTo>
                <a:lnTo>
                  <a:pt x="3233525" y="1255133"/>
                </a:lnTo>
                <a:lnTo>
                  <a:pt x="3234795" y="1255767"/>
                </a:lnTo>
                <a:lnTo>
                  <a:pt x="3236700" y="1256402"/>
                </a:lnTo>
                <a:lnTo>
                  <a:pt x="3239874" y="1257037"/>
                </a:lnTo>
                <a:lnTo>
                  <a:pt x="3243367" y="1257672"/>
                </a:lnTo>
                <a:lnTo>
                  <a:pt x="3242097" y="1261483"/>
                </a:lnTo>
                <a:lnTo>
                  <a:pt x="3240509" y="1265610"/>
                </a:lnTo>
                <a:lnTo>
                  <a:pt x="3236700" y="1273231"/>
                </a:lnTo>
                <a:lnTo>
                  <a:pt x="3233525" y="1280217"/>
                </a:lnTo>
                <a:lnTo>
                  <a:pt x="3232255" y="1283393"/>
                </a:lnTo>
                <a:lnTo>
                  <a:pt x="3231620" y="1286569"/>
                </a:lnTo>
                <a:lnTo>
                  <a:pt x="3231302" y="1290062"/>
                </a:lnTo>
                <a:lnTo>
                  <a:pt x="3231620" y="1293237"/>
                </a:lnTo>
                <a:lnTo>
                  <a:pt x="3232572" y="1297047"/>
                </a:lnTo>
                <a:lnTo>
                  <a:pt x="3234477" y="1300222"/>
                </a:lnTo>
                <a:lnTo>
                  <a:pt x="3237335" y="1303715"/>
                </a:lnTo>
                <a:lnTo>
                  <a:pt x="3241462" y="1307208"/>
                </a:lnTo>
                <a:lnTo>
                  <a:pt x="3246859" y="1311018"/>
                </a:lnTo>
                <a:lnTo>
                  <a:pt x="3253209" y="1314829"/>
                </a:lnTo>
                <a:lnTo>
                  <a:pt x="3227175" y="1315464"/>
                </a:lnTo>
                <a:lnTo>
                  <a:pt x="3230668" y="1317369"/>
                </a:lnTo>
                <a:lnTo>
                  <a:pt x="3232255" y="1318322"/>
                </a:lnTo>
                <a:lnTo>
                  <a:pt x="3232890" y="1318957"/>
                </a:lnTo>
                <a:lnTo>
                  <a:pt x="3233207" y="1319592"/>
                </a:lnTo>
                <a:lnTo>
                  <a:pt x="3233525" y="1320227"/>
                </a:lnTo>
                <a:lnTo>
                  <a:pt x="3233207" y="1320863"/>
                </a:lnTo>
                <a:lnTo>
                  <a:pt x="3232890" y="1321498"/>
                </a:lnTo>
                <a:lnTo>
                  <a:pt x="3230668" y="1324991"/>
                </a:lnTo>
                <a:lnTo>
                  <a:pt x="3229715" y="1326896"/>
                </a:lnTo>
                <a:lnTo>
                  <a:pt x="3229398" y="1328166"/>
                </a:lnTo>
                <a:lnTo>
                  <a:pt x="3229398" y="1329119"/>
                </a:lnTo>
                <a:lnTo>
                  <a:pt x="3230668" y="1330071"/>
                </a:lnTo>
                <a:lnTo>
                  <a:pt x="3232255" y="1330389"/>
                </a:lnTo>
                <a:lnTo>
                  <a:pt x="3233842" y="1330389"/>
                </a:lnTo>
                <a:lnTo>
                  <a:pt x="3235430" y="1330389"/>
                </a:lnTo>
                <a:lnTo>
                  <a:pt x="3239557" y="1329119"/>
                </a:lnTo>
                <a:lnTo>
                  <a:pt x="3243684" y="1327531"/>
                </a:lnTo>
                <a:lnTo>
                  <a:pt x="3252256" y="1323085"/>
                </a:lnTo>
                <a:lnTo>
                  <a:pt x="3256701" y="1321180"/>
                </a:lnTo>
                <a:lnTo>
                  <a:pt x="3260511" y="1320227"/>
                </a:lnTo>
                <a:lnTo>
                  <a:pt x="3266225" y="1324038"/>
                </a:lnTo>
                <a:lnTo>
                  <a:pt x="3269717" y="1325626"/>
                </a:lnTo>
                <a:lnTo>
                  <a:pt x="3273527" y="1326896"/>
                </a:lnTo>
                <a:lnTo>
                  <a:pt x="3278607" y="1327849"/>
                </a:lnTo>
                <a:lnTo>
                  <a:pt x="3284639" y="1328484"/>
                </a:lnTo>
                <a:lnTo>
                  <a:pt x="3291941" y="1328166"/>
                </a:lnTo>
                <a:lnTo>
                  <a:pt x="3300830" y="1327214"/>
                </a:lnTo>
                <a:lnTo>
                  <a:pt x="3300830" y="1327849"/>
                </a:lnTo>
                <a:lnTo>
                  <a:pt x="3300830" y="1328166"/>
                </a:lnTo>
                <a:lnTo>
                  <a:pt x="3299878" y="1329436"/>
                </a:lnTo>
                <a:lnTo>
                  <a:pt x="3298608" y="1330706"/>
                </a:lnTo>
                <a:lnTo>
                  <a:pt x="3296703" y="1332294"/>
                </a:lnTo>
                <a:lnTo>
                  <a:pt x="3287814" y="1337375"/>
                </a:lnTo>
                <a:lnTo>
                  <a:pt x="3285909" y="1338963"/>
                </a:lnTo>
                <a:lnTo>
                  <a:pt x="3284639" y="1339915"/>
                </a:lnTo>
                <a:lnTo>
                  <a:pt x="3284322" y="1340868"/>
                </a:lnTo>
                <a:lnTo>
                  <a:pt x="3284322" y="1341503"/>
                </a:lnTo>
                <a:lnTo>
                  <a:pt x="3284322" y="1341821"/>
                </a:lnTo>
                <a:lnTo>
                  <a:pt x="3285591" y="1342773"/>
                </a:lnTo>
                <a:lnTo>
                  <a:pt x="3287814" y="1343091"/>
                </a:lnTo>
                <a:lnTo>
                  <a:pt x="3291941" y="1343726"/>
                </a:lnTo>
                <a:lnTo>
                  <a:pt x="3296703" y="1343726"/>
                </a:lnTo>
                <a:lnTo>
                  <a:pt x="3295116" y="1344996"/>
                </a:lnTo>
                <a:lnTo>
                  <a:pt x="3293211" y="1346266"/>
                </a:lnTo>
                <a:lnTo>
                  <a:pt x="3290989" y="1346901"/>
                </a:lnTo>
                <a:lnTo>
                  <a:pt x="3288449" y="1347219"/>
                </a:lnTo>
                <a:lnTo>
                  <a:pt x="3285909" y="1347536"/>
                </a:lnTo>
                <a:lnTo>
                  <a:pt x="3283052" y="1347536"/>
                </a:lnTo>
                <a:lnTo>
                  <a:pt x="3277019" y="1346901"/>
                </a:lnTo>
                <a:lnTo>
                  <a:pt x="3271305" y="1345631"/>
                </a:lnTo>
                <a:lnTo>
                  <a:pt x="3265590" y="1344361"/>
                </a:lnTo>
                <a:lnTo>
                  <a:pt x="3257653" y="1342138"/>
                </a:lnTo>
                <a:lnTo>
                  <a:pt x="3255113" y="1344043"/>
                </a:lnTo>
                <a:lnTo>
                  <a:pt x="3253209" y="1346266"/>
                </a:lnTo>
                <a:lnTo>
                  <a:pt x="3251939" y="1348171"/>
                </a:lnTo>
                <a:lnTo>
                  <a:pt x="3251304" y="1349759"/>
                </a:lnTo>
                <a:lnTo>
                  <a:pt x="3251939" y="1351029"/>
                </a:lnTo>
                <a:lnTo>
                  <a:pt x="3253209" y="1352300"/>
                </a:lnTo>
                <a:lnTo>
                  <a:pt x="3254796" y="1353887"/>
                </a:lnTo>
                <a:lnTo>
                  <a:pt x="3257018" y="1355157"/>
                </a:lnTo>
                <a:lnTo>
                  <a:pt x="3259876" y="1356110"/>
                </a:lnTo>
                <a:lnTo>
                  <a:pt x="3263368" y="1357380"/>
                </a:lnTo>
                <a:lnTo>
                  <a:pt x="3271622" y="1359285"/>
                </a:lnTo>
                <a:lnTo>
                  <a:pt x="3281782" y="1361508"/>
                </a:lnTo>
                <a:lnTo>
                  <a:pt x="3293528" y="1363096"/>
                </a:lnTo>
                <a:lnTo>
                  <a:pt x="3293846" y="1364684"/>
                </a:lnTo>
                <a:lnTo>
                  <a:pt x="3294163" y="1366589"/>
                </a:lnTo>
                <a:lnTo>
                  <a:pt x="3294163" y="1368494"/>
                </a:lnTo>
                <a:lnTo>
                  <a:pt x="3294481" y="1370082"/>
                </a:lnTo>
                <a:lnTo>
                  <a:pt x="3295116" y="1371352"/>
                </a:lnTo>
                <a:lnTo>
                  <a:pt x="3296386" y="1372622"/>
                </a:lnTo>
                <a:lnTo>
                  <a:pt x="3298926" y="1373256"/>
                </a:lnTo>
                <a:lnTo>
                  <a:pt x="3301783" y="1373892"/>
                </a:lnTo>
                <a:lnTo>
                  <a:pt x="3300830" y="1375162"/>
                </a:lnTo>
                <a:lnTo>
                  <a:pt x="3299560" y="1376432"/>
                </a:lnTo>
                <a:lnTo>
                  <a:pt x="3297973" y="1377067"/>
                </a:lnTo>
                <a:lnTo>
                  <a:pt x="3296386" y="1377385"/>
                </a:lnTo>
                <a:lnTo>
                  <a:pt x="3295116" y="1377385"/>
                </a:lnTo>
                <a:lnTo>
                  <a:pt x="3293528" y="1377067"/>
                </a:lnTo>
                <a:lnTo>
                  <a:pt x="3292258" y="1376432"/>
                </a:lnTo>
                <a:lnTo>
                  <a:pt x="3290989" y="1375162"/>
                </a:lnTo>
                <a:lnTo>
                  <a:pt x="3289719" y="1374209"/>
                </a:lnTo>
                <a:lnTo>
                  <a:pt x="3288449" y="1373256"/>
                </a:lnTo>
                <a:lnTo>
                  <a:pt x="3287496" y="1372304"/>
                </a:lnTo>
                <a:lnTo>
                  <a:pt x="3286861" y="1371034"/>
                </a:lnTo>
                <a:lnTo>
                  <a:pt x="3286544" y="1369764"/>
                </a:lnTo>
                <a:lnTo>
                  <a:pt x="3286544" y="1368494"/>
                </a:lnTo>
                <a:lnTo>
                  <a:pt x="3286861" y="1366906"/>
                </a:lnTo>
                <a:lnTo>
                  <a:pt x="3287496" y="1365954"/>
                </a:lnTo>
                <a:lnTo>
                  <a:pt x="3282417" y="1365001"/>
                </a:lnTo>
                <a:lnTo>
                  <a:pt x="3277019" y="1364684"/>
                </a:lnTo>
                <a:lnTo>
                  <a:pt x="3272257" y="1364366"/>
                </a:lnTo>
                <a:lnTo>
                  <a:pt x="3268130" y="1364366"/>
                </a:lnTo>
                <a:lnTo>
                  <a:pt x="3264003" y="1364366"/>
                </a:lnTo>
                <a:lnTo>
                  <a:pt x="3260511" y="1365001"/>
                </a:lnTo>
                <a:lnTo>
                  <a:pt x="3257018" y="1365636"/>
                </a:lnTo>
                <a:lnTo>
                  <a:pt x="3254161" y="1366271"/>
                </a:lnTo>
                <a:lnTo>
                  <a:pt x="3251304" y="1367224"/>
                </a:lnTo>
                <a:lnTo>
                  <a:pt x="3249081" y="1368811"/>
                </a:lnTo>
                <a:lnTo>
                  <a:pt x="3247494" y="1370082"/>
                </a:lnTo>
                <a:lnTo>
                  <a:pt x="3245907" y="1371352"/>
                </a:lnTo>
                <a:lnTo>
                  <a:pt x="3244319" y="1372939"/>
                </a:lnTo>
                <a:lnTo>
                  <a:pt x="3243367" y="1374209"/>
                </a:lnTo>
                <a:lnTo>
                  <a:pt x="3242732" y="1376432"/>
                </a:lnTo>
                <a:lnTo>
                  <a:pt x="3242414" y="1378019"/>
                </a:lnTo>
                <a:lnTo>
                  <a:pt x="3242414" y="1379923"/>
                </a:lnTo>
                <a:lnTo>
                  <a:pt x="3242732" y="1381512"/>
                </a:lnTo>
                <a:lnTo>
                  <a:pt x="3243049" y="1383736"/>
                </a:lnTo>
                <a:lnTo>
                  <a:pt x="3244002" y="1385323"/>
                </a:lnTo>
                <a:lnTo>
                  <a:pt x="3244954" y="1387227"/>
                </a:lnTo>
                <a:lnTo>
                  <a:pt x="3246541" y="1389132"/>
                </a:lnTo>
                <a:lnTo>
                  <a:pt x="3248129" y="1391038"/>
                </a:lnTo>
                <a:lnTo>
                  <a:pt x="3250034" y="1392626"/>
                </a:lnTo>
                <a:lnTo>
                  <a:pt x="3251939" y="1394214"/>
                </a:lnTo>
                <a:lnTo>
                  <a:pt x="3254478" y="1395801"/>
                </a:lnTo>
                <a:lnTo>
                  <a:pt x="3257018" y="1397072"/>
                </a:lnTo>
                <a:lnTo>
                  <a:pt x="3259876" y="1398659"/>
                </a:lnTo>
                <a:lnTo>
                  <a:pt x="3263368" y="1399613"/>
                </a:lnTo>
                <a:lnTo>
                  <a:pt x="3266543" y="1400565"/>
                </a:lnTo>
                <a:lnTo>
                  <a:pt x="3270352" y="1401518"/>
                </a:lnTo>
                <a:lnTo>
                  <a:pt x="3273845" y="1402153"/>
                </a:lnTo>
                <a:lnTo>
                  <a:pt x="3273845" y="1403105"/>
                </a:lnTo>
                <a:lnTo>
                  <a:pt x="3273527" y="1403739"/>
                </a:lnTo>
                <a:lnTo>
                  <a:pt x="3273210" y="1404375"/>
                </a:lnTo>
                <a:lnTo>
                  <a:pt x="3272575" y="1405328"/>
                </a:lnTo>
                <a:lnTo>
                  <a:pt x="3270987" y="1406281"/>
                </a:lnTo>
                <a:lnTo>
                  <a:pt x="3269083" y="1406598"/>
                </a:lnTo>
                <a:lnTo>
                  <a:pt x="3266543" y="1406598"/>
                </a:lnTo>
                <a:lnTo>
                  <a:pt x="3264003" y="1406598"/>
                </a:lnTo>
                <a:lnTo>
                  <a:pt x="3258606" y="1406281"/>
                </a:lnTo>
                <a:lnTo>
                  <a:pt x="3253844" y="1406281"/>
                </a:lnTo>
                <a:lnTo>
                  <a:pt x="3251304" y="1406281"/>
                </a:lnTo>
                <a:lnTo>
                  <a:pt x="3249716" y="1406917"/>
                </a:lnTo>
                <a:lnTo>
                  <a:pt x="3248764" y="1407869"/>
                </a:lnTo>
                <a:lnTo>
                  <a:pt x="3248446" y="1408505"/>
                </a:lnTo>
                <a:lnTo>
                  <a:pt x="3248446" y="1409140"/>
                </a:lnTo>
                <a:lnTo>
                  <a:pt x="3248764" y="1411044"/>
                </a:lnTo>
                <a:lnTo>
                  <a:pt x="3249716" y="1413901"/>
                </a:lnTo>
                <a:lnTo>
                  <a:pt x="3247494" y="1413583"/>
                </a:lnTo>
                <a:lnTo>
                  <a:pt x="3245272" y="1412949"/>
                </a:lnTo>
                <a:lnTo>
                  <a:pt x="3244319" y="1411680"/>
                </a:lnTo>
                <a:lnTo>
                  <a:pt x="3243367" y="1410726"/>
                </a:lnTo>
                <a:lnTo>
                  <a:pt x="3243049" y="1409457"/>
                </a:lnTo>
                <a:lnTo>
                  <a:pt x="3242732" y="1408187"/>
                </a:lnTo>
                <a:lnTo>
                  <a:pt x="3242097" y="1405963"/>
                </a:lnTo>
                <a:lnTo>
                  <a:pt x="3237970" y="1407234"/>
                </a:lnTo>
                <a:lnTo>
                  <a:pt x="3236065" y="1408505"/>
                </a:lnTo>
                <a:lnTo>
                  <a:pt x="3235430" y="1409457"/>
                </a:lnTo>
                <a:lnTo>
                  <a:pt x="3235112" y="1410092"/>
                </a:lnTo>
                <a:lnTo>
                  <a:pt x="3235112" y="1410726"/>
                </a:lnTo>
                <a:lnTo>
                  <a:pt x="3235112" y="1411362"/>
                </a:lnTo>
                <a:lnTo>
                  <a:pt x="3236382" y="1412949"/>
                </a:lnTo>
                <a:lnTo>
                  <a:pt x="3237970" y="1414219"/>
                </a:lnTo>
                <a:lnTo>
                  <a:pt x="3242414" y="1416758"/>
                </a:lnTo>
                <a:lnTo>
                  <a:pt x="3247494" y="1419298"/>
                </a:lnTo>
                <a:lnTo>
                  <a:pt x="3249081" y="1420885"/>
                </a:lnTo>
                <a:lnTo>
                  <a:pt x="3250351" y="1422155"/>
                </a:lnTo>
                <a:lnTo>
                  <a:pt x="3250669" y="1422789"/>
                </a:lnTo>
                <a:lnTo>
                  <a:pt x="3250986" y="1423425"/>
                </a:lnTo>
                <a:lnTo>
                  <a:pt x="3250669" y="1424059"/>
                </a:lnTo>
                <a:lnTo>
                  <a:pt x="3250351" y="1424695"/>
                </a:lnTo>
                <a:lnTo>
                  <a:pt x="3249716" y="1425330"/>
                </a:lnTo>
                <a:lnTo>
                  <a:pt x="3248764" y="1425965"/>
                </a:lnTo>
                <a:lnTo>
                  <a:pt x="3245907" y="1427553"/>
                </a:lnTo>
                <a:lnTo>
                  <a:pt x="3247811" y="1428823"/>
                </a:lnTo>
                <a:lnTo>
                  <a:pt x="3250034" y="1429141"/>
                </a:lnTo>
                <a:lnTo>
                  <a:pt x="3252256" y="1429141"/>
                </a:lnTo>
                <a:lnTo>
                  <a:pt x="3255113" y="1428823"/>
                </a:lnTo>
                <a:lnTo>
                  <a:pt x="3257971" y="1428823"/>
                </a:lnTo>
                <a:lnTo>
                  <a:pt x="3261780" y="1428505"/>
                </a:lnTo>
                <a:lnTo>
                  <a:pt x="3266225" y="1428823"/>
                </a:lnTo>
                <a:lnTo>
                  <a:pt x="3271940" y="1429458"/>
                </a:lnTo>
                <a:lnTo>
                  <a:pt x="3269400" y="1431998"/>
                </a:lnTo>
                <a:lnTo>
                  <a:pt x="3267813" y="1434539"/>
                </a:lnTo>
                <a:lnTo>
                  <a:pt x="3266543" y="1436762"/>
                </a:lnTo>
                <a:lnTo>
                  <a:pt x="3266225" y="1438667"/>
                </a:lnTo>
                <a:lnTo>
                  <a:pt x="3266543" y="1440573"/>
                </a:lnTo>
                <a:lnTo>
                  <a:pt x="3266860" y="1442478"/>
                </a:lnTo>
                <a:lnTo>
                  <a:pt x="3269083" y="1445653"/>
                </a:lnTo>
                <a:lnTo>
                  <a:pt x="3270670" y="1448511"/>
                </a:lnTo>
                <a:lnTo>
                  <a:pt x="3270987" y="1450416"/>
                </a:lnTo>
                <a:lnTo>
                  <a:pt x="3270987" y="1452005"/>
                </a:lnTo>
                <a:lnTo>
                  <a:pt x="3270670" y="1453909"/>
                </a:lnTo>
                <a:lnTo>
                  <a:pt x="3269400" y="1455497"/>
                </a:lnTo>
                <a:lnTo>
                  <a:pt x="3266860" y="1457719"/>
                </a:lnTo>
                <a:lnTo>
                  <a:pt x="3264003" y="1459941"/>
                </a:lnTo>
                <a:lnTo>
                  <a:pt x="3268765" y="1459941"/>
                </a:lnTo>
                <a:lnTo>
                  <a:pt x="3272575" y="1460258"/>
                </a:lnTo>
                <a:lnTo>
                  <a:pt x="3275432" y="1460576"/>
                </a:lnTo>
                <a:lnTo>
                  <a:pt x="3277654" y="1461211"/>
                </a:lnTo>
                <a:lnTo>
                  <a:pt x="3279242" y="1462164"/>
                </a:lnTo>
                <a:lnTo>
                  <a:pt x="3280194" y="1463117"/>
                </a:lnTo>
                <a:lnTo>
                  <a:pt x="3280829" y="1464704"/>
                </a:lnTo>
                <a:lnTo>
                  <a:pt x="3281464" y="1465975"/>
                </a:lnTo>
                <a:lnTo>
                  <a:pt x="3283369" y="1468833"/>
                </a:lnTo>
                <a:lnTo>
                  <a:pt x="3284322" y="1470420"/>
                </a:lnTo>
                <a:lnTo>
                  <a:pt x="3285909" y="1472326"/>
                </a:lnTo>
                <a:lnTo>
                  <a:pt x="3287814" y="1473596"/>
                </a:lnTo>
                <a:lnTo>
                  <a:pt x="3290989" y="1475184"/>
                </a:lnTo>
                <a:lnTo>
                  <a:pt x="3294798" y="1476771"/>
                </a:lnTo>
                <a:lnTo>
                  <a:pt x="3299560" y="1478040"/>
                </a:lnTo>
                <a:lnTo>
                  <a:pt x="3295116" y="1479946"/>
                </a:lnTo>
                <a:lnTo>
                  <a:pt x="3292258" y="1480581"/>
                </a:lnTo>
                <a:lnTo>
                  <a:pt x="3290671" y="1480581"/>
                </a:lnTo>
                <a:lnTo>
                  <a:pt x="3289084" y="1479946"/>
                </a:lnTo>
                <a:lnTo>
                  <a:pt x="3287814" y="1478993"/>
                </a:lnTo>
                <a:lnTo>
                  <a:pt x="3286226" y="1477723"/>
                </a:lnTo>
                <a:lnTo>
                  <a:pt x="3283687" y="1476771"/>
                </a:lnTo>
                <a:lnTo>
                  <a:pt x="3279559" y="1475818"/>
                </a:lnTo>
                <a:lnTo>
                  <a:pt x="3277337" y="1477088"/>
                </a:lnTo>
                <a:lnTo>
                  <a:pt x="3275750" y="1478358"/>
                </a:lnTo>
                <a:lnTo>
                  <a:pt x="3274480" y="1479946"/>
                </a:lnTo>
                <a:lnTo>
                  <a:pt x="3274162" y="1481534"/>
                </a:lnTo>
                <a:lnTo>
                  <a:pt x="3274162" y="1483122"/>
                </a:lnTo>
                <a:lnTo>
                  <a:pt x="3275115" y="1484709"/>
                </a:lnTo>
                <a:lnTo>
                  <a:pt x="3276385" y="1486614"/>
                </a:lnTo>
                <a:lnTo>
                  <a:pt x="3277654" y="1487884"/>
                </a:lnTo>
                <a:lnTo>
                  <a:pt x="3279877" y="1489472"/>
                </a:lnTo>
                <a:lnTo>
                  <a:pt x="3282417" y="1490742"/>
                </a:lnTo>
                <a:lnTo>
                  <a:pt x="3284956" y="1492012"/>
                </a:lnTo>
                <a:lnTo>
                  <a:pt x="3287814" y="1492965"/>
                </a:lnTo>
                <a:lnTo>
                  <a:pt x="3291306" y="1494235"/>
                </a:lnTo>
                <a:lnTo>
                  <a:pt x="3294798" y="1494553"/>
                </a:lnTo>
                <a:lnTo>
                  <a:pt x="3298608" y="1494870"/>
                </a:lnTo>
                <a:lnTo>
                  <a:pt x="3302100" y="1494553"/>
                </a:lnTo>
                <a:lnTo>
                  <a:pt x="3301783" y="1496457"/>
                </a:lnTo>
                <a:lnTo>
                  <a:pt x="3300830" y="1498045"/>
                </a:lnTo>
                <a:lnTo>
                  <a:pt x="3299878" y="1498998"/>
                </a:lnTo>
                <a:lnTo>
                  <a:pt x="3298291" y="1499950"/>
                </a:lnTo>
                <a:lnTo>
                  <a:pt x="3296703" y="1500268"/>
                </a:lnTo>
                <a:lnTo>
                  <a:pt x="3295116" y="1501220"/>
                </a:lnTo>
                <a:lnTo>
                  <a:pt x="3291624" y="1501538"/>
                </a:lnTo>
                <a:lnTo>
                  <a:pt x="3287814" y="1501538"/>
                </a:lnTo>
                <a:lnTo>
                  <a:pt x="3284004" y="1502173"/>
                </a:lnTo>
                <a:lnTo>
                  <a:pt x="3282417" y="1502808"/>
                </a:lnTo>
                <a:lnTo>
                  <a:pt x="3280829" y="1503443"/>
                </a:lnTo>
                <a:lnTo>
                  <a:pt x="3279242" y="1504713"/>
                </a:lnTo>
                <a:lnTo>
                  <a:pt x="3278289" y="1505984"/>
                </a:lnTo>
                <a:lnTo>
                  <a:pt x="3279559" y="1507888"/>
                </a:lnTo>
                <a:lnTo>
                  <a:pt x="3281147" y="1509794"/>
                </a:lnTo>
                <a:lnTo>
                  <a:pt x="3283369" y="1511064"/>
                </a:lnTo>
                <a:lnTo>
                  <a:pt x="3284956" y="1512017"/>
                </a:lnTo>
                <a:lnTo>
                  <a:pt x="3288766" y="1513287"/>
                </a:lnTo>
                <a:lnTo>
                  <a:pt x="3291941" y="1514239"/>
                </a:lnTo>
                <a:lnTo>
                  <a:pt x="3293211" y="1514874"/>
                </a:lnTo>
                <a:lnTo>
                  <a:pt x="3294163" y="1515192"/>
                </a:lnTo>
                <a:lnTo>
                  <a:pt x="3294481" y="1516144"/>
                </a:lnTo>
                <a:lnTo>
                  <a:pt x="3294163" y="1516779"/>
                </a:lnTo>
                <a:lnTo>
                  <a:pt x="3293528" y="1517732"/>
                </a:lnTo>
                <a:lnTo>
                  <a:pt x="3292258" y="1519002"/>
                </a:lnTo>
                <a:lnTo>
                  <a:pt x="3287179" y="1522178"/>
                </a:lnTo>
                <a:lnTo>
                  <a:pt x="3290989" y="1524083"/>
                </a:lnTo>
                <a:lnTo>
                  <a:pt x="3294481" y="1525035"/>
                </a:lnTo>
                <a:lnTo>
                  <a:pt x="3297656" y="1525353"/>
                </a:lnTo>
                <a:lnTo>
                  <a:pt x="3300513" y="1525670"/>
                </a:lnTo>
                <a:lnTo>
                  <a:pt x="3303370" y="1525353"/>
                </a:lnTo>
                <a:lnTo>
                  <a:pt x="3306228" y="1524718"/>
                </a:lnTo>
                <a:lnTo>
                  <a:pt x="3308767" y="1523765"/>
                </a:lnTo>
                <a:lnTo>
                  <a:pt x="3311307" y="1522495"/>
                </a:lnTo>
                <a:lnTo>
                  <a:pt x="3321149" y="1518367"/>
                </a:lnTo>
                <a:lnTo>
                  <a:pt x="3323689" y="1517414"/>
                </a:lnTo>
                <a:lnTo>
                  <a:pt x="3326546" y="1516462"/>
                </a:lnTo>
                <a:lnTo>
                  <a:pt x="3329086" y="1516144"/>
                </a:lnTo>
                <a:lnTo>
                  <a:pt x="3331626" y="1515827"/>
                </a:lnTo>
                <a:lnTo>
                  <a:pt x="3334801" y="1518367"/>
                </a:lnTo>
                <a:lnTo>
                  <a:pt x="3336706" y="1520590"/>
                </a:lnTo>
                <a:lnTo>
                  <a:pt x="3337341" y="1521542"/>
                </a:lnTo>
                <a:lnTo>
                  <a:pt x="3337658" y="1522495"/>
                </a:lnTo>
                <a:lnTo>
                  <a:pt x="3337658" y="1523765"/>
                </a:lnTo>
                <a:lnTo>
                  <a:pt x="3337341" y="1524718"/>
                </a:lnTo>
                <a:lnTo>
                  <a:pt x="3337023" y="1525670"/>
                </a:lnTo>
                <a:lnTo>
                  <a:pt x="3336388" y="1526306"/>
                </a:lnTo>
                <a:lnTo>
                  <a:pt x="3334483" y="1528211"/>
                </a:lnTo>
                <a:lnTo>
                  <a:pt x="3331626" y="1529798"/>
                </a:lnTo>
                <a:lnTo>
                  <a:pt x="3328134" y="1532339"/>
                </a:lnTo>
                <a:lnTo>
                  <a:pt x="3330673" y="1532656"/>
                </a:lnTo>
                <a:lnTo>
                  <a:pt x="3333213" y="1533291"/>
                </a:lnTo>
                <a:lnTo>
                  <a:pt x="3335436" y="1534244"/>
                </a:lnTo>
                <a:lnTo>
                  <a:pt x="3337023" y="1535197"/>
                </a:lnTo>
                <a:lnTo>
                  <a:pt x="3339880" y="1537419"/>
                </a:lnTo>
                <a:lnTo>
                  <a:pt x="3342420" y="1539960"/>
                </a:lnTo>
                <a:lnTo>
                  <a:pt x="3344960" y="1542500"/>
                </a:lnTo>
                <a:lnTo>
                  <a:pt x="3347500" y="1544723"/>
                </a:lnTo>
                <a:lnTo>
                  <a:pt x="3349722" y="1545993"/>
                </a:lnTo>
                <a:lnTo>
                  <a:pt x="3351627" y="1546628"/>
                </a:lnTo>
                <a:lnTo>
                  <a:pt x="3353849" y="1547263"/>
                </a:lnTo>
                <a:lnTo>
                  <a:pt x="3356707" y="1547898"/>
                </a:lnTo>
                <a:lnTo>
                  <a:pt x="3361151" y="1547263"/>
                </a:lnTo>
                <a:lnTo>
                  <a:pt x="3361786" y="1546945"/>
                </a:lnTo>
                <a:lnTo>
                  <a:pt x="3362104" y="1546628"/>
                </a:lnTo>
                <a:lnTo>
                  <a:pt x="3361786" y="1546310"/>
                </a:lnTo>
                <a:lnTo>
                  <a:pt x="3361151" y="1545675"/>
                </a:lnTo>
                <a:lnTo>
                  <a:pt x="3359247" y="1544087"/>
                </a:lnTo>
                <a:lnTo>
                  <a:pt x="3356389" y="1542817"/>
                </a:lnTo>
                <a:lnTo>
                  <a:pt x="3355119" y="1542182"/>
                </a:lnTo>
                <a:lnTo>
                  <a:pt x="3354167" y="1541230"/>
                </a:lnTo>
                <a:lnTo>
                  <a:pt x="3353532" y="1540277"/>
                </a:lnTo>
                <a:lnTo>
                  <a:pt x="3353214" y="1539324"/>
                </a:lnTo>
                <a:lnTo>
                  <a:pt x="3353849" y="1538372"/>
                </a:lnTo>
                <a:lnTo>
                  <a:pt x="3354802" y="1536784"/>
                </a:lnTo>
                <a:lnTo>
                  <a:pt x="3372263" y="1538689"/>
                </a:lnTo>
                <a:lnTo>
                  <a:pt x="3375755" y="1539007"/>
                </a:lnTo>
                <a:lnTo>
                  <a:pt x="3377978" y="1539007"/>
                </a:lnTo>
                <a:lnTo>
                  <a:pt x="3379248" y="1538372"/>
                </a:lnTo>
                <a:lnTo>
                  <a:pt x="3381470" y="1537102"/>
                </a:lnTo>
                <a:lnTo>
                  <a:pt x="3385915" y="1535514"/>
                </a:lnTo>
                <a:lnTo>
                  <a:pt x="3393534" y="1532974"/>
                </a:lnTo>
                <a:lnTo>
                  <a:pt x="3391629" y="1535831"/>
                </a:lnTo>
                <a:lnTo>
                  <a:pt x="3390677" y="1539007"/>
                </a:lnTo>
                <a:lnTo>
                  <a:pt x="3388772" y="1544087"/>
                </a:lnTo>
                <a:lnTo>
                  <a:pt x="3387185" y="1548850"/>
                </a:lnTo>
                <a:lnTo>
                  <a:pt x="3386232" y="1551073"/>
                </a:lnTo>
                <a:lnTo>
                  <a:pt x="3385280" y="1553613"/>
                </a:lnTo>
                <a:lnTo>
                  <a:pt x="3383692" y="1555836"/>
                </a:lnTo>
                <a:lnTo>
                  <a:pt x="3382105" y="1557742"/>
                </a:lnTo>
                <a:lnTo>
                  <a:pt x="3380200" y="1559964"/>
                </a:lnTo>
                <a:lnTo>
                  <a:pt x="3377343" y="1561869"/>
                </a:lnTo>
                <a:lnTo>
                  <a:pt x="3374168" y="1563775"/>
                </a:lnTo>
                <a:lnTo>
                  <a:pt x="3370676" y="1565680"/>
                </a:lnTo>
                <a:lnTo>
                  <a:pt x="3365914" y="1567903"/>
                </a:lnTo>
                <a:lnTo>
                  <a:pt x="3360199" y="1569808"/>
                </a:lnTo>
                <a:lnTo>
                  <a:pt x="3365596" y="1571713"/>
                </a:lnTo>
                <a:lnTo>
                  <a:pt x="3370041" y="1573618"/>
                </a:lnTo>
                <a:lnTo>
                  <a:pt x="3374486" y="1576158"/>
                </a:lnTo>
                <a:lnTo>
                  <a:pt x="3378613" y="1578381"/>
                </a:lnTo>
                <a:lnTo>
                  <a:pt x="3382105" y="1580604"/>
                </a:lnTo>
                <a:lnTo>
                  <a:pt x="3385597" y="1583144"/>
                </a:lnTo>
                <a:lnTo>
                  <a:pt x="3388455" y="1585685"/>
                </a:lnTo>
                <a:lnTo>
                  <a:pt x="3391312" y="1588225"/>
                </a:lnTo>
                <a:lnTo>
                  <a:pt x="3394169" y="1590765"/>
                </a:lnTo>
                <a:lnTo>
                  <a:pt x="3396392" y="1593305"/>
                </a:lnTo>
                <a:lnTo>
                  <a:pt x="3400519" y="1598703"/>
                </a:lnTo>
                <a:lnTo>
                  <a:pt x="3403376" y="1604419"/>
                </a:lnTo>
                <a:lnTo>
                  <a:pt x="3405916" y="1609500"/>
                </a:lnTo>
                <a:lnTo>
                  <a:pt x="3399884" y="1608229"/>
                </a:lnTo>
                <a:lnTo>
                  <a:pt x="3394804" y="1606324"/>
                </a:lnTo>
                <a:lnTo>
                  <a:pt x="3390677" y="1604419"/>
                </a:lnTo>
                <a:lnTo>
                  <a:pt x="3387502" y="1601879"/>
                </a:lnTo>
                <a:lnTo>
                  <a:pt x="3385280" y="1599338"/>
                </a:lnTo>
                <a:lnTo>
                  <a:pt x="3383375" y="1596798"/>
                </a:lnTo>
                <a:lnTo>
                  <a:pt x="3382105" y="1593623"/>
                </a:lnTo>
                <a:lnTo>
                  <a:pt x="3380835" y="1591082"/>
                </a:lnTo>
                <a:lnTo>
                  <a:pt x="3379565" y="1588225"/>
                </a:lnTo>
                <a:lnTo>
                  <a:pt x="3378295" y="1586002"/>
                </a:lnTo>
                <a:lnTo>
                  <a:pt x="3376073" y="1584097"/>
                </a:lnTo>
                <a:lnTo>
                  <a:pt x="3373851" y="1582509"/>
                </a:lnTo>
                <a:lnTo>
                  <a:pt x="3370993" y="1580922"/>
                </a:lnTo>
                <a:lnTo>
                  <a:pt x="3366866" y="1580286"/>
                </a:lnTo>
                <a:lnTo>
                  <a:pt x="3361786" y="1579969"/>
                </a:lnTo>
                <a:lnTo>
                  <a:pt x="3355754" y="1580604"/>
                </a:lnTo>
                <a:lnTo>
                  <a:pt x="3350675" y="1584414"/>
                </a:lnTo>
                <a:lnTo>
                  <a:pt x="3345912" y="1587907"/>
                </a:lnTo>
                <a:lnTo>
                  <a:pt x="3341150" y="1591718"/>
                </a:lnTo>
                <a:lnTo>
                  <a:pt x="3335753" y="1595211"/>
                </a:lnTo>
                <a:lnTo>
                  <a:pt x="3332578" y="1597116"/>
                </a:lnTo>
                <a:lnTo>
                  <a:pt x="3329404" y="1598386"/>
                </a:lnTo>
                <a:lnTo>
                  <a:pt x="3325911" y="1599974"/>
                </a:lnTo>
                <a:lnTo>
                  <a:pt x="3321784" y="1600926"/>
                </a:lnTo>
                <a:lnTo>
                  <a:pt x="3317339" y="1602196"/>
                </a:lnTo>
                <a:lnTo>
                  <a:pt x="3312577" y="1602831"/>
                </a:lnTo>
                <a:lnTo>
                  <a:pt x="3307180" y="1603784"/>
                </a:lnTo>
                <a:lnTo>
                  <a:pt x="3300830" y="1604419"/>
                </a:lnTo>
                <a:lnTo>
                  <a:pt x="3301465" y="1601879"/>
                </a:lnTo>
                <a:lnTo>
                  <a:pt x="3302418" y="1599974"/>
                </a:lnTo>
                <a:lnTo>
                  <a:pt x="3304005" y="1597751"/>
                </a:lnTo>
                <a:lnTo>
                  <a:pt x="3306545" y="1595528"/>
                </a:lnTo>
                <a:lnTo>
                  <a:pt x="3312260" y="1591718"/>
                </a:lnTo>
                <a:lnTo>
                  <a:pt x="3317974" y="1587590"/>
                </a:lnTo>
                <a:lnTo>
                  <a:pt x="3321149" y="1585367"/>
                </a:lnTo>
                <a:lnTo>
                  <a:pt x="3324006" y="1583144"/>
                </a:lnTo>
                <a:lnTo>
                  <a:pt x="3326864" y="1580286"/>
                </a:lnTo>
                <a:lnTo>
                  <a:pt x="3329404" y="1577746"/>
                </a:lnTo>
                <a:lnTo>
                  <a:pt x="3330991" y="1575206"/>
                </a:lnTo>
                <a:lnTo>
                  <a:pt x="3332578" y="1571713"/>
                </a:lnTo>
                <a:lnTo>
                  <a:pt x="3333213" y="1568538"/>
                </a:lnTo>
                <a:lnTo>
                  <a:pt x="3333848" y="1566632"/>
                </a:lnTo>
                <a:lnTo>
                  <a:pt x="3333213" y="1564727"/>
                </a:lnTo>
                <a:lnTo>
                  <a:pt x="3330356" y="1565680"/>
                </a:lnTo>
                <a:lnTo>
                  <a:pt x="3327816" y="1567267"/>
                </a:lnTo>
                <a:lnTo>
                  <a:pt x="3325276" y="1568220"/>
                </a:lnTo>
                <a:lnTo>
                  <a:pt x="3323371" y="1569808"/>
                </a:lnTo>
                <a:lnTo>
                  <a:pt x="3321784" y="1571078"/>
                </a:lnTo>
                <a:lnTo>
                  <a:pt x="3320514" y="1572666"/>
                </a:lnTo>
                <a:lnTo>
                  <a:pt x="3317974" y="1576158"/>
                </a:lnTo>
                <a:lnTo>
                  <a:pt x="3315752" y="1579334"/>
                </a:lnTo>
                <a:lnTo>
                  <a:pt x="3313212" y="1582509"/>
                </a:lnTo>
                <a:lnTo>
                  <a:pt x="3311307" y="1584097"/>
                </a:lnTo>
                <a:lnTo>
                  <a:pt x="3309402" y="1585367"/>
                </a:lnTo>
                <a:lnTo>
                  <a:pt x="3307497" y="1586637"/>
                </a:lnTo>
                <a:lnTo>
                  <a:pt x="3304958" y="1587590"/>
                </a:lnTo>
                <a:lnTo>
                  <a:pt x="3303688" y="1586320"/>
                </a:lnTo>
                <a:lnTo>
                  <a:pt x="3302735" y="1585049"/>
                </a:lnTo>
                <a:lnTo>
                  <a:pt x="3302418" y="1583779"/>
                </a:lnTo>
                <a:lnTo>
                  <a:pt x="3302100" y="1582509"/>
                </a:lnTo>
                <a:lnTo>
                  <a:pt x="3302100" y="1579334"/>
                </a:lnTo>
                <a:lnTo>
                  <a:pt x="3302735" y="1576158"/>
                </a:lnTo>
                <a:lnTo>
                  <a:pt x="3303688" y="1572348"/>
                </a:lnTo>
                <a:lnTo>
                  <a:pt x="3305275" y="1568855"/>
                </a:lnTo>
                <a:lnTo>
                  <a:pt x="3308132" y="1561234"/>
                </a:lnTo>
                <a:lnTo>
                  <a:pt x="3309720" y="1557106"/>
                </a:lnTo>
                <a:lnTo>
                  <a:pt x="3310672" y="1552978"/>
                </a:lnTo>
                <a:lnTo>
                  <a:pt x="3311307" y="1548850"/>
                </a:lnTo>
                <a:lnTo>
                  <a:pt x="3311307" y="1544723"/>
                </a:lnTo>
                <a:lnTo>
                  <a:pt x="3310990" y="1542817"/>
                </a:lnTo>
                <a:lnTo>
                  <a:pt x="3310355" y="1541230"/>
                </a:lnTo>
                <a:lnTo>
                  <a:pt x="3309720" y="1539324"/>
                </a:lnTo>
                <a:lnTo>
                  <a:pt x="3308767" y="1537102"/>
                </a:lnTo>
                <a:lnTo>
                  <a:pt x="3307497" y="1535514"/>
                </a:lnTo>
                <a:lnTo>
                  <a:pt x="3305910" y="1533609"/>
                </a:lnTo>
                <a:lnTo>
                  <a:pt x="3303688" y="1532021"/>
                </a:lnTo>
                <a:lnTo>
                  <a:pt x="3301465" y="1530433"/>
                </a:lnTo>
                <a:lnTo>
                  <a:pt x="3292258" y="1533926"/>
                </a:lnTo>
                <a:lnTo>
                  <a:pt x="3286226" y="1535831"/>
                </a:lnTo>
                <a:lnTo>
                  <a:pt x="3279559" y="1538054"/>
                </a:lnTo>
                <a:lnTo>
                  <a:pt x="3276067" y="1539007"/>
                </a:lnTo>
                <a:lnTo>
                  <a:pt x="3272257" y="1539642"/>
                </a:lnTo>
                <a:lnTo>
                  <a:pt x="3269083" y="1539960"/>
                </a:lnTo>
                <a:lnTo>
                  <a:pt x="3264955" y="1539960"/>
                </a:lnTo>
                <a:lnTo>
                  <a:pt x="3261463" y="1539960"/>
                </a:lnTo>
                <a:lnTo>
                  <a:pt x="3257653" y="1539324"/>
                </a:lnTo>
                <a:lnTo>
                  <a:pt x="3254478" y="1538689"/>
                </a:lnTo>
                <a:lnTo>
                  <a:pt x="3250669" y="1537102"/>
                </a:lnTo>
                <a:lnTo>
                  <a:pt x="3247176" y="1539007"/>
                </a:lnTo>
                <a:lnTo>
                  <a:pt x="3244319" y="1540594"/>
                </a:lnTo>
                <a:lnTo>
                  <a:pt x="3242414" y="1542182"/>
                </a:lnTo>
                <a:lnTo>
                  <a:pt x="3241144" y="1544087"/>
                </a:lnTo>
                <a:lnTo>
                  <a:pt x="3240827" y="1546310"/>
                </a:lnTo>
                <a:lnTo>
                  <a:pt x="3240509" y="1548533"/>
                </a:lnTo>
                <a:lnTo>
                  <a:pt x="3241144" y="1550756"/>
                </a:lnTo>
                <a:lnTo>
                  <a:pt x="3241779" y="1553296"/>
                </a:lnTo>
                <a:lnTo>
                  <a:pt x="3244002" y="1558059"/>
                </a:lnTo>
                <a:lnTo>
                  <a:pt x="3246859" y="1563457"/>
                </a:lnTo>
                <a:lnTo>
                  <a:pt x="3248129" y="1566315"/>
                </a:lnTo>
                <a:lnTo>
                  <a:pt x="3249081" y="1569490"/>
                </a:lnTo>
                <a:lnTo>
                  <a:pt x="3250034" y="1572348"/>
                </a:lnTo>
                <a:lnTo>
                  <a:pt x="3250351" y="1575523"/>
                </a:lnTo>
                <a:lnTo>
                  <a:pt x="3254478" y="1575523"/>
                </a:lnTo>
                <a:lnTo>
                  <a:pt x="3257653" y="1575206"/>
                </a:lnTo>
                <a:lnTo>
                  <a:pt x="3263050" y="1573618"/>
                </a:lnTo>
                <a:lnTo>
                  <a:pt x="3265590" y="1572983"/>
                </a:lnTo>
                <a:lnTo>
                  <a:pt x="3268448" y="1572348"/>
                </a:lnTo>
                <a:lnTo>
                  <a:pt x="3271940" y="1572030"/>
                </a:lnTo>
                <a:lnTo>
                  <a:pt x="3276067" y="1572030"/>
                </a:lnTo>
                <a:lnTo>
                  <a:pt x="3276067" y="1573301"/>
                </a:lnTo>
                <a:lnTo>
                  <a:pt x="3275432" y="1574253"/>
                </a:lnTo>
                <a:lnTo>
                  <a:pt x="3274162" y="1576476"/>
                </a:lnTo>
                <a:lnTo>
                  <a:pt x="3273210" y="1578064"/>
                </a:lnTo>
                <a:lnTo>
                  <a:pt x="3273210" y="1578699"/>
                </a:lnTo>
                <a:lnTo>
                  <a:pt x="3273210" y="1579334"/>
                </a:lnTo>
                <a:lnTo>
                  <a:pt x="3273210" y="1579651"/>
                </a:lnTo>
                <a:lnTo>
                  <a:pt x="3274162" y="1579969"/>
                </a:lnTo>
                <a:lnTo>
                  <a:pt x="3277019" y="1580286"/>
                </a:lnTo>
                <a:lnTo>
                  <a:pt x="3282417" y="1580286"/>
                </a:lnTo>
                <a:lnTo>
                  <a:pt x="3290354" y="1579651"/>
                </a:lnTo>
                <a:lnTo>
                  <a:pt x="3286544" y="1581239"/>
                </a:lnTo>
                <a:lnTo>
                  <a:pt x="3283369" y="1583144"/>
                </a:lnTo>
                <a:lnTo>
                  <a:pt x="3280512" y="1585049"/>
                </a:lnTo>
                <a:lnTo>
                  <a:pt x="3278289" y="1586955"/>
                </a:lnTo>
                <a:lnTo>
                  <a:pt x="3276385" y="1589495"/>
                </a:lnTo>
                <a:lnTo>
                  <a:pt x="3275115" y="1591718"/>
                </a:lnTo>
                <a:lnTo>
                  <a:pt x="3273845" y="1593941"/>
                </a:lnTo>
                <a:lnTo>
                  <a:pt x="3273527" y="1596798"/>
                </a:lnTo>
                <a:lnTo>
                  <a:pt x="3273845" y="1598068"/>
                </a:lnTo>
                <a:lnTo>
                  <a:pt x="3275115" y="1598703"/>
                </a:lnTo>
                <a:lnTo>
                  <a:pt x="3276385" y="1599021"/>
                </a:lnTo>
                <a:lnTo>
                  <a:pt x="3277654" y="1599021"/>
                </a:lnTo>
                <a:lnTo>
                  <a:pt x="3279242" y="1598703"/>
                </a:lnTo>
                <a:lnTo>
                  <a:pt x="3280829" y="1598386"/>
                </a:lnTo>
                <a:lnTo>
                  <a:pt x="3282734" y="1597433"/>
                </a:lnTo>
                <a:lnTo>
                  <a:pt x="3284004" y="1596163"/>
                </a:lnTo>
                <a:lnTo>
                  <a:pt x="3281782" y="1602831"/>
                </a:lnTo>
                <a:lnTo>
                  <a:pt x="3280194" y="1609500"/>
                </a:lnTo>
                <a:lnTo>
                  <a:pt x="3278924" y="1616485"/>
                </a:lnTo>
                <a:lnTo>
                  <a:pt x="3277972" y="1623789"/>
                </a:lnTo>
                <a:lnTo>
                  <a:pt x="3277337" y="1631092"/>
                </a:lnTo>
                <a:lnTo>
                  <a:pt x="3276702" y="1639348"/>
                </a:lnTo>
                <a:lnTo>
                  <a:pt x="3276702" y="1647604"/>
                </a:lnTo>
                <a:lnTo>
                  <a:pt x="3277019" y="1657130"/>
                </a:lnTo>
                <a:lnTo>
                  <a:pt x="3278289" y="1658082"/>
                </a:lnTo>
                <a:lnTo>
                  <a:pt x="3279877" y="1658717"/>
                </a:lnTo>
                <a:lnTo>
                  <a:pt x="3284639" y="1659353"/>
                </a:lnTo>
                <a:lnTo>
                  <a:pt x="3286861" y="1659670"/>
                </a:lnTo>
                <a:lnTo>
                  <a:pt x="3288766" y="1660305"/>
                </a:lnTo>
                <a:lnTo>
                  <a:pt x="3290354" y="1660940"/>
                </a:lnTo>
                <a:lnTo>
                  <a:pt x="3290671" y="1661575"/>
                </a:lnTo>
                <a:lnTo>
                  <a:pt x="3290989" y="1661893"/>
                </a:lnTo>
                <a:lnTo>
                  <a:pt x="3294163" y="1660940"/>
                </a:lnTo>
                <a:lnTo>
                  <a:pt x="3296703" y="1659670"/>
                </a:lnTo>
                <a:lnTo>
                  <a:pt x="3298926" y="1658400"/>
                </a:lnTo>
                <a:lnTo>
                  <a:pt x="3300513" y="1656812"/>
                </a:lnTo>
                <a:lnTo>
                  <a:pt x="3301465" y="1654589"/>
                </a:lnTo>
                <a:lnTo>
                  <a:pt x="3302100" y="1652684"/>
                </a:lnTo>
                <a:lnTo>
                  <a:pt x="3302100" y="1650779"/>
                </a:lnTo>
                <a:lnTo>
                  <a:pt x="3301465" y="1647921"/>
                </a:lnTo>
                <a:lnTo>
                  <a:pt x="3303370" y="1650461"/>
                </a:lnTo>
                <a:lnTo>
                  <a:pt x="3305910" y="1652049"/>
                </a:lnTo>
                <a:lnTo>
                  <a:pt x="3308132" y="1653319"/>
                </a:lnTo>
                <a:lnTo>
                  <a:pt x="3310672" y="1653954"/>
                </a:lnTo>
                <a:lnTo>
                  <a:pt x="3313212" y="1654272"/>
                </a:lnTo>
                <a:lnTo>
                  <a:pt x="3315752" y="1654589"/>
                </a:lnTo>
                <a:lnTo>
                  <a:pt x="3317974" y="1654272"/>
                </a:lnTo>
                <a:lnTo>
                  <a:pt x="3320514" y="1653637"/>
                </a:lnTo>
                <a:lnTo>
                  <a:pt x="3322736" y="1653002"/>
                </a:lnTo>
                <a:lnTo>
                  <a:pt x="3324959" y="1651732"/>
                </a:lnTo>
                <a:lnTo>
                  <a:pt x="3327181" y="1650461"/>
                </a:lnTo>
                <a:lnTo>
                  <a:pt x="3328769" y="1649191"/>
                </a:lnTo>
                <a:lnTo>
                  <a:pt x="3330356" y="1647286"/>
                </a:lnTo>
                <a:lnTo>
                  <a:pt x="3331626" y="1645699"/>
                </a:lnTo>
                <a:lnTo>
                  <a:pt x="3332261" y="1643793"/>
                </a:lnTo>
                <a:lnTo>
                  <a:pt x="3332896" y="1641888"/>
                </a:lnTo>
                <a:lnTo>
                  <a:pt x="3330673" y="1641253"/>
                </a:lnTo>
                <a:lnTo>
                  <a:pt x="3328134" y="1641253"/>
                </a:lnTo>
                <a:lnTo>
                  <a:pt x="3322736" y="1640618"/>
                </a:lnTo>
                <a:lnTo>
                  <a:pt x="3311942" y="1640618"/>
                </a:lnTo>
                <a:lnTo>
                  <a:pt x="3306545" y="1640300"/>
                </a:lnTo>
                <a:lnTo>
                  <a:pt x="3303688" y="1639983"/>
                </a:lnTo>
                <a:lnTo>
                  <a:pt x="3301148" y="1639348"/>
                </a:lnTo>
                <a:lnTo>
                  <a:pt x="3298926" y="1638713"/>
                </a:lnTo>
                <a:lnTo>
                  <a:pt x="3296703" y="1637760"/>
                </a:lnTo>
                <a:lnTo>
                  <a:pt x="3294481" y="1636490"/>
                </a:lnTo>
                <a:lnTo>
                  <a:pt x="3292893" y="1634902"/>
                </a:lnTo>
                <a:lnTo>
                  <a:pt x="3294481" y="1633950"/>
                </a:lnTo>
                <a:lnTo>
                  <a:pt x="3296068" y="1632997"/>
                </a:lnTo>
                <a:lnTo>
                  <a:pt x="3298608" y="1632680"/>
                </a:lnTo>
                <a:lnTo>
                  <a:pt x="3300830" y="1632362"/>
                </a:lnTo>
                <a:lnTo>
                  <a:pt x="3306545" y="1632680"/>
                </a:lnTo>
                <a:lnTo>
                  <a:pt x="3312577" y="1632680"/>
                </a:lnTo>
                <a:lnTo>
                  <a:pt x="3318609" y="1632997"/>
                </a:lnTo>
                <a:lnTo>
                  <a:pt x="3325276" y="1632997"/>
                </a:lnTo>
                <a:lnTo>
                  <a:pt x="3328451" y="1632680"/>
                </a:lnTo>
                <a:lnTo>
                  <a:pt x="3331626" y="1632362"/>
                </a:lnTo>
                <a:lnTo>
                  <a:pt x="3334801" y="1631727"/>
                </a:lnTo>
                <a:lnTo>
                  <a:pt x="3337658" y="1630457"/>
                </a:lnTo>
                <a:lnTo>
                  <a:pt x="3336388" y="1629187"/>
                </a:lnTo>
                <a:lnTo>
                  <a:pt x="3334801" y="1627917"/>
                </a:lnTo>
                <a:lnTo>
                  <a:pt x="3332578" y="1626964"/>
                </a:lnTo>
                <a:lnTo>
                  <a:pt x="3330356" y="1626329"/>
                </a:lnTo>
                <a:lnTo>
                  <a:pt x="3325276" y="1625059"/>
                </a:lnTo>
                <a:lnTo>
                  <a:pt x="3320197" y="1624741"/>
                </a:lnTo>
                <a:lnTo>
                  <a:pt x="3309720" y="1624424"/>
                </a:lnTo>
                <a:lnTo>
                  <a:pt x="3306228" y="1624106"/>
                </a:lnTo>
                <a:lnTo>
                  <a:pt x="3304958" y="1623789"/>
                </a:lnTo>
                <a:lnTo>
                  <a:pt x="3304005" y="1623471"/>
                </a:lnTo>
                <a:lnTo>
                  <a:pt x="3305910" y="1621883"/>
                </a:lnTo>
                <a:lnTo>
                  <a:pt x="3307497" y="1620931"/>
                </a:lnTo>
                <a:lnTo>
                  <a:pt x="3311307" y="1619026"/>
                </a:lnTo>
                <a:lnTo>
                  <a:pt x="3315752" y="1617120"/>
                </a:lnTo>
                <a:lnTo>
                  <a:pt x="3320832" y="1616168"/>
                </a:lnTo>
                <a:lnTo>
                  <a:pt x="3325276" y="1615215"/>
                </a:lnTo>
                <a:lnTo>
                  <a:pt x="3330356" y="1614898"/>
                </a:lnTo>
                <a:lnTo>
                  <a:pt x="3339563" y="1613945"/>
                </a:lnTo>
                <a:lnTo>
                  <a:pt x="3343690" y="1613310"/>
                </a:lnTo>
                <a:lnTo>
                  <a:pt x="3347500" y="1612675"/>
                </a:lnTo>
                <a:lnTo>
                  <a:pt x="3350675" y="1611722"/>
                </a:lnTo>
                <a:lnTo>
                  <a:pt x="3352897" y="1610135"/>
                </a:lnTo>
                <a:lnTo>
                  <a:pt x="3353532" y="1609500"/>
                </a:lnTo>
                <a:lnTo>
                  <a:pt x="3354167" y="1608547"/>
                </a:lnTo>
                <a:lnTo>
                  <a:pt x="3354802" y="1607594"/>
                </a:lnTo>
                <a:lnTo>
                  <a:pt x="3354802" y="1606642"/>
                </a:lnTo>
                <a:lnTo>
                  <a:pt x="3354484" y="1605372"/>
                </a:lnTo>
                <a:lnTo>
                  <a:pt x="3354167" y="1603466"/>
                </a:lnTo>
                <a:lnTo>
                  <a:pt x="3353532" y="1601879"/>
                </a:lnTo>
                <a:lnTo>
                  <a:pt x="3352262" y="1599974"/>
                </a:lnTo>
                <a:lnTo>
                  <a:pt x="3356389" y="1599656"/>
                </a:lnTo>
                <a:lnTo>
                  <a:pt x="3359564" y="1599656"/>
                </a:lnTo>
                <a:lnTo>
                  <a:pt x="3361786" y="1599974"/>
                </a:lnTo>
                <a:lnTo>
                  <a:pt x="3364009" y="1600291"/>
                </a:lnTo>
                <a:lnTo>
                  <a:pt x="3365279" y="1601244"/>
                </a:lnTo>
                <a:lnTo>
                  <a:pt x="3366231" y="1602196"/>
                </a:lnTo>
                <a:lnTo>
                  <a:pt x="3366549" y="1603466"/>
                </a:lnTo>
                <a:lnTo>
                  <a:pt x="3366866" y="1605054"/>
                </a:lnTo>
                <a:lnTo>
                  <a:pt x="3366866" y="1607594"/>
                </a:lnTo>
                <a:lnTo>
                  <a:pt x="3366866" y="1610770"/>
                </a:lnTo>
                <a:lnTo>
                  <a:pt x="3366866" y="1612357"/>
                </a:lnTo>
                <a:lnTo>
                  <a:pt x="3366866" y="1613628"/>
                </a:lnTo>
                <a:lnTo>
                  <a:pt x="3367184" y="1614898"/>
                </a:lnTo>
                <a:lnTo>
                  <a:pt x="3368136" y="1616168"/>
                </a:lnTo>
                <a:lnTo>
                  <a:pt x="3363374" y="1617438"/>
                </a:lnTo>
                <a:lnTo>
                  <a:pt x="3357659" y="1618391"/>
                </a:lnTo>
                <a:lnTo>
                  <a:pt x="3350675" y="1619343"/>
                </a:lnTo>
                <a:lnTo>
                  <a:pt x="3342738" y="1619661"/>
                </a:lnTo>
                <a:lnTo>
                  <a:pt x="3342103" y="1621883"/>
                </a:lnTo>
                <a:lnTo>
                  <a:pt x="3341785" y="1623789"/>
                </a:lnTo>
                <a:lnTo>
                  <a:pt x="3342103" y="1625694"/>
                </a:lnTo>
                <a:lnTo>
                  <a:pt x="3342738" y="1627599"/>
                </a:lnTo>
                <a:lnTo>
                  <a:pt x="3344008" y="1629187"/>
                </a:lnTo>
                <a:lnTo>
                  <a:pt x="3345277" y="1630457"/>
                </a:lnTo>
                <a:lnTo>
                  <a:pt x="3346865" y="1631727"/>
                </a:lnTo>
                <a:lnTo>
                  <a:pt x="3349087" y="1632680"/>
                </a:lnTo>
                <a:lnTo>
                  <a:pt x="3351310" y="1633950"/>
                </a:lnTo>
                <a:lnTo>
                  <a:pt x="3353532" y="1634585"/>
                </a:lnTo>
                <a:lnTo>
                  <a:pt x="3358929" y="1635537"/>
                </a:lnTo>
                <a:lnTo>
                  <a:pt x="3364644" y="1635537"/>
                </a:lnTo>
                <a:lnTo>
                  <a:pt x="3370041" y="1635220"/>
                </a:lnTo>
                <a:lnTo>
                  <a:pt x="3375755" y="1634585"/>
                </a:lnTo>
                <a:lnTo>
                  <a:pt x="3380835" y="1632680"/>
                </a:lnTo>
                <a:lnTo>
                  <a:pt x="3383057" y="1631727"/>
                </a:lnTo>
                <a:lnTo>
                  <a:pt x="3385597" y="1630774"/>
                </a:lnTo>
                <a:lnTo>
                  <a:pt x="3387185" y="1629504"/>
                </a:lnTo>
                <a:lnTo>
                  <a:pt x="3388772" y="1628234"/>
                </a:lnTo>
                <a:lnTo>
                  <a:pt x="3390042" y="1626964"/>
                </a:lnTo>
                <a:lnTo>
                  <a:pt x="3390994" y="1625059"/>
                </a:lnTo>
                <a:lnTo>
                  <a:pt x="3391312" y="1623154"/>
                </a:lnTo>
                <a:lnTo>
                  <a:pt x="3391312" y="1621566"/>
                </a:lnTo>
                <a:lnTo>
                  <a:pt x="3390994" y="1619661"/>
                </a:lnTo>
                <a:lnTo>
                  <a:pt x="3390360" y="1617120"/>
                </a:lnTo>
                <a:lnTo>
                  <a:pt x="3389090" y="1615215"/>
                </a:lnTo>
                <a:lnTo>
                  <a:pt x="3387185" y="1612993"/>
                </a:lnTo>
                <a:lnTo>
                  <a:pt x="3391312" y="1613945"/>
                </a:lnTo>
                <a:lnTo>
                  <a:pt x="3395439" y="1614580"/>
                </a:lnTo>
                <a:lnTo>
                  <a:pt x="3397027" y="1614580"/>
                </a:lnTo>
                <a:lnTo>
                  <a:pt x="3398296" y="1614263"/>
                </a:lnTo>
                <a:lnTo>
                  <a:pt x="3399249" y="1613628"/>
                </a:lnTo>
                <a:lnTo>
                  <a:pt x="3400201" y="1612675"/>
                </a:lnTo>
                <a:lnTo>
                  <a:pt x="3401154" y="1612993"/>
                </a:lnTo>
                <a:lnTo>
                  <a:pt x="3402106" y="1613628"/>
                </a:lnTo>
                <a:lnTo>
                  <a:pt x="3402741" y="1614580"/>
                </a:lnTo>
                <a:lnTo>
                  <a:pt x="3403694" y="1616168"/>
                </a:lnTo>
                <a:lnTo>
                  <a:pt x="3404329" y="1617755"/>
                </a:lnTo>
                <a:lnTo>
                  <a:pt x="3404646" y="1619978"/>
                </a:lnTo>
                <a:lnTo>
                  <a:pt x="3404646" y="1621883"/>
                </a:lnTo>
                <a:lnTo>
                  <a:pt x="3404646" y="1623789"/>
                </a:lnTo>
                <a:lnTo>
                  <a:pt x="3404329" y="1625694"/>
                </a:lnTo>
                <a:lnTo>
                  <a:pt x="3403694" y="1627917"/>
                </a:lnTo>
                <a:lnTo>
                  <a:pt x="3402741" y="1629822"/>
                </a:lnTo>
                <a:lnTo>
                  <a:pt x="3401154" y="1631410"/>
                </a:lnTo>
                <a:lnTo>
                  <a:pt x="3399249" y="1632680"/>
                </a:lnTo>
                <a:lnTo>
                  <a:pt x="3396709" y="1633950"/>
                </a:lnTo>
                <a:lnTo>
                  <a:pt x="3394169" y="1634585"/>
                </a:lnTo>
                <a:lnTo>
                  <a:pt x="3390360" y="1634902"/>
                </a:lnTo>
                <a:lnTo>
                  <a:pt x="3391947" y="1635855"/>
                </a:lnTo>
                <a:lnTo>
                  <a:pt x="3393852" y="1636490"/>
                </a:lnTo>
                <a:lnTo>
                  <a:pt x="3395439" y="1636808"/>
                </a:lnTo>
                <a:lnTo>
                  <a:pt x="3397027" y="1637125"/>
                </a:lnTo>
                <a:lnTo>
                  <a:pt x="3401471" y="1636490"/>
                </a:lnTo>
                <a:lnTo>
                  <a:pt x="3405599" y="1635537"/>
                </a:lnTo>
                <a:lnTo>
                  <a:pt x="3410043" y="1634585"/>
                </a:lnTo>
                <a:lnTo>
                  <a:pt x="3414805" y="1634267"/>
                </a:lnTo>
                <a:lnTo>
                  <a:pt x="3417028" y="1634267"/>
                </a:lnTo>
                <a:lnTo>
                  <a:pt x="3419250" y="1634585"/>
                </a:lnTo>
                <a:lnTo>
                  <a:pt x="3421155" y="1635537"/>
                </a:lnTo>
                <a:lnTo>
                  <a:pt x="3423695" y="1636490"/>
                </a:lnTo>
                <a:lnTo>
                  <a:pt x="3421790" y="1632680"/>
                </a:lnTo>
                <a:lnTo>
                  <a:pt x="3420838" y="1629504"/>
                </a:lnTo>
                <a:lnTo>
                  <a:pt x="3420520" y="1626329"/>
                </a:lnTo>
                <a:lnTo>
                  <a:pt x="3420838" y="1623471"/>
                </a:lnTo>
                <a:lnTo>
                  <a:pt x="3422107" y="1620613"/>
                </a:lnTo>
                <a:lnTo>
                  <a:pt x="3423060" y="1618073"/>
                </a:lnTo>
                <a:lnTo>
                  <a:pt x="3426235" y="1613310"/>
                </a:lnTo>
                <a:lnTo>
                  <a:pt x="3429409" y="1608229"/>
                </a:lnTo>
                <a:lnTo>
                  <a:pt x="3430362" y="1605689"/>
                </a:lnTo>
                <a:lnTo>
                  <a:pt x="3431314" y="1602514"/>
                </a:lnTo>
                <a:lnTo>
                  <a:pt x="3431632" y="1599974"/>
                </a:lnTo>
                <a:lnTo>
                  <a:pt x="3431632" y="1596798"/>
                </a:lnTo>
                <a:lnTo>
                  <a:pt x="3430679" y="1593305"/>
                </a:lnTo>
                <a:lnTo>
                  <a:pt x="3429092" y="1589812"/>
                </a:lnTo>
                <a:lnTo>
                  <a:pt x="3426235" y="1589812"/>
                </a:lnTo>
                <a:lnTo>
                  <a:pt x="3424012" y="1589495"/>
                </a:lnTo>
                <a:lnTo>
                  <a:pt x="3421790" y="1588860"/>
                </a:lnTo>
                <a:lnTo>
                  <a:pt x="3419250" y="1588225"/>
                </a:lnTo>
                <a:lnTo>
                  <a:pt x="3415123" y="1586320"/>
                </a:lnTo>
                <a:lnTo>
                  <a:pt x="3410996" y="1584414"/>
                </a:lnTo>
                <a:lnTo>
                  <a:pt x="3407821" y="1582509"/>
                </a:lnTo>
                <a:lnTo>
                  <a:pt x="3404646" y="1581239"/>
                </a:lnTo>
                <a:lnTo>
                  <a:pt x="3403694" y="1580922"/>
                </a:lnTo>
                <a:lnTo>
                  <a:pt x="3402741" y="1580922"/>
                </a:lnTo>
                <a:lnTo>
                  <a:pt x="3402106" y="1581239"/>
                </a:lnTo>
                <a:lnTo>
                  <a:pt x="3401471" y="1582509"/>
                </a:lnTo>
                <a:lnTo>
                  <a:pt x="3401789" y="1576793"/>
                </a:lnTo>
                <a:lnTo>
                  <a:pt x="3402424" y="1571078"/>
                </a:lnTo>
                <a:lnTo>
                  <a:pt x="3404964" y="1559329"/>
                </a:lnTo>
                <a:lnTo>
                  <a:pt x="3405916" y="1553613"/>
                </a:lnTo>
                <a:lnTo>
                  <a:pt x="3407186" y="1547580"/>
                </a:lnTo>
                <a:lnTo>
                  <a:pt x="3407503" y="1541547"/>
                </a:lnTo>
                <a:lnTo>
                  <a:pt x="3407503" y="1538689"/>
                </a:lnTo>
                <a:lnTo>
                  <a:pt x="3406551" y="1535514"/>
                </a:lnTo>
                <a:lnTo>
                  <a:pt x="3410996" y="1538689"/>
                </a:lnTo>
                <a:lnTo>
                  <a:pt x="3415440" y="1541230"/>
                </a:lnTo>
                <a:lnTo>
                  <a:pt x="3419250" y="1543135"/>
                </a:lnTo>
                <a:lnTo>
                  <a:pt x="3421155" y="1543770"/>
                </a:lnTo>
                <a:lnTo>
                  <a:pt x="3423695" y="1544087"/>
                </a:lnTo>
                <a:lnTo>
                  <a:pt x="3425917" y="1544405"/>
                </a:lnTo>
                <a:lnTo>
                  <a:pt x="3428140" y="1544405"/>
                </a:lnTo>
                <a:lnTo>
                  <a:pt x="3430679" y="1544087"/>
                </a:lnTo>
                <a:lnTo>
                  <a:pt x="3433537" y="1543770"/>
                </a:lnTo>
                <a:lnTo>
                  <a:pt x="3439569" y="1542182"/>
                </a:lnTo>
                <a:lnTo>
                  <a:pt x="3446553" y="1539960"/>
                </a:lnTo>
                <a:lnTo>
                  <a:pt x="3447188" y="1541230"/>
                </a:lnTo>
                <a:lnTo>
                  <a:pt x="3447506" y="1542817"/>
                </a:lnTo>
                <a:lnTo>
                  <a:pt x="3447506" y="1544087"/>
                </a:lnTo>
                <a:lnTo>
                  <a:pt x="3447506" y="1545675"/>
                </a:lnTo>
                <a:lnTo>
                  <a:pt x="3446871" y="1546628"/>
                </a:lnTo>
                <a:lnTo>
                  <a:pt x="3446236" y="1547580"/>
                </a:lnTo>
                <a:lnTo>
                  <a:pt x="3445283" y="1548533"/>
                </a:lnTo>
                <a:lnTo>
                  <a:pt x="3444013" y="1549168"/>
                </a:lnTo>
                <a:lnTo>
                  <a:pt x="3442426" y="1549486"/>
                </a:lnTo>
                <a:lnTo>
                  <a:pt x="3440839" y="1550121"/>
                </a:lnTo>
                <a:lnTo>
                  <a:pt x="3437346" y="1550121"/>
                </a:lnTo>
                <a:lnTo>
                  <a:pt x="3432902" y="1549803"/>
                </a:lnTo>
                <a:lnTo>
                  <a:pt x="3428457" y="1548533"/>
                </a:lnTo>
                <a:lnTo>
                  <a:pt x="3430362" y="1549803"/>
                </a:lnTo>
                <a:lnTo>
                  <a:pt x="3431632" y="1551073"/>
                </a:lnTo>
                <a:lnTo>
                  <a:pt x="3432902" y="1552661"/>
                </a:lnTo>
                <a:lnTo>
                  <a:pt x="3433537" y="1553931"/>
                </a:lnTo>
                <a:lnTo>
                  <a:pt x="3434172" y="1555201"/>
                </a:lnTo>
                <a:lnTo>
                  <a:pt x="3434489" y="1556471"/>
                </a:lnTo>
                <a:lnTo>
                  <a:pt x="3434172" y="1557742"/>
                </a:lnTo>
                <a:lnTo>
                  <a:pt x="3433854" y="1558694"/>
                </a:lnTo>
                <a:lnTo>
                  <a:pt x="3433219" y="1559964"/>
                </a:lnTo>
                <a:lnTo>
                  <a:pt x="3432267" y="1560599"/>
                </a:lnTo>
                <a:lnTo>
                  <a:pt x="3430679" y="1561234"/>
                </a:lnTo>
                <a:lnTo>
                  <a:pt x="3429092" y="1561552"/>
                </a:lnTo>
                <a:lnTo>
                  <a:pt x="3426552" y="1561552"/>
                </a:lnTo>
                <a:lnTo>
                  <a:pt x="3424012" y="1561234"/>
                </a:lnTo>
                <a:lnTo>
                  <a:pt x="3420838" y="1560917"/>
                </a:lnTo>
                <a:lnTo>
                  <a:pt x="3417345" y="1559964"/>
                </a:lnTo>
                <a:lnTo>
                  <a:pt x="3417028" y="1561552"/>
                </a:lnTo>
                <a:lnTo>
                  <a:pt x="3417028" y="1562505"/>
                </a:lnTo>
                <a:lnTo>
                  <a:pt x="3417663" y="1563457"/>
                </a:lnTo>
                <a:lnTo>
                  <a:pt x="3418933" y="1564092"/>
                </a:lnTo>
                <a:lnTo>
                  <a:pt x="3420520" y="1564727"/>
                </a:lnTo>
                <a:lnTo>
                  <a:pt x="3422425" y="1565045"/>
                </a:lnTo>
                <a:lnTo>
                  <a:pt x="3426552" y="1565680"/>
                </a:lnTo>
                <a:lnTo>
                  <a:pt x="3430997" y="1565997"/>
                </a:lnTo>
                <a:lnTo>
                  <a:pt x="3434807" y="1566632"/>
                </a:lnTo>
                <a:lnTo>
                  <a:pt x="3436711" y="1567585"/>
                </a:lnTo>
                <a:lnTo>
                  <a:pt x="3437664" y="1568220"/>
                </a:lnTo>
                <a:lnTo>
                  <a:pt x="3438616" y="1569173"/>
                </a:lnTo>
                <a:lnTo>
                  <a:pt x="3438616" y="1570125"/>
                </a:lnTo>
                <a:lnTo>
                  <a:pt x="3441474" y="1569808"/>
                </a:lnTo>
                <a:lnTo>
                  <a:pt x="3443379" y="1569173"/>
                </a:lnTo>
                <a:lnTo>
                  <a:pt x="3444966" y="1568220"/>
                </a:lnTo>
                <a:lnTo>
                  <a:pt x="3445283" y="1566632"/>
                </a:lnTo>
                <a:lnTo>
                  <a:pt x="3445283" y="1565362"/>
                </a:lnTo>
                <a:lnTo>
                  <a:pt x="3444966" y="1563775"/>
                </a:lnTo>
                <a:lnTo>
                  <a:pt x="3443379" y="1560599"/>
                </a:lnTo>
                <a:lnTo>
                  <a:pt x="3442109" y="1557106"/>
                </a:lnTo>
                <a:lnTo>
                  <a:pt x="3441474" y="1555519"/>
                </a:lnTo>
                <a:lnTo>
                  <a:pt x="3441474" y="1554249"/>
                </a:lnTo>
                <a:lnTo>
                  <a:pt x="3442109" y="1552978"/>
                </a:lnTo>
                <a:lnTo>
                  <a:pt x="3443379" y="1551708"/>
                </a:lnTo>
                <a:lnTo>
                  <a:pt x="3445601" y="1551073"/>
                </a:lnTo>
                <a:lnTo>
                  <a:pt x="3448458" y="1550756"/>
                </a:lnTo>
                <a:lnTo>
                  <a:pt x="3452585" y="1550121"/>
                </a:lnTo>
                <a:lnTo>
                  <a:pt x="3455443" y="1550121"/>
                </a:lnTo>
                <a:lnTo>
                  <a:pt x="3457665" y="1550438"/>
                </a:lnTo>
                <a:lnTo>
                  <a:pt x="3459887" y="1551073"/>
                </a:lnTo>
                <a:lnTo>
                  <a:pt x="3461157" y="1551708"/>
                </a:lnTo>
                <a:lnTo>
                  <a:pt x="3462110" y="1553296"/>
                </a:lnTo>
                <a:lnTo>
                  <a:pt x="3462427" y="1554249"/>
                </a:lnTo>
                <a:lnTo>
                  <a:pt x="3463062" y="1555519"/>
                </a:lnTo>
                <a:lnTo>
                  <a:pt x="3463380" y="1558059"/>
                </a:lnTo>
                <a:lnTo>
                  <a:pt x="3463697" y="1559329"/>
                </a:lnTo>
                <a:lnTo>
                  <a:pt x="3464332" y="1560917"/>
                </a:lnTo>
                <a:lnTo>
                  <a:pt x="3464967" y="1561869"/>
                </a:lnTo>
                <a:lnTo>
                  <a:pt x="3466554" y="1562822"/>
                </a:lnTo>
                <a:lnTo>
                  <a:pt x="3468142" y="1563457"/>
                </a:lnTo>
                <a:lnTo>
                  <a:pt x="3470047" y="1563775"/>
                </a:lnTo>
                <a:lnTo>
                  <a:pt x="3472587" y="1563775"/>
                </a:lnTo>
                <a:lnTo>
                  <a:pt x="3474809" y="1563457"/>
                </a:lnTo>
                <a:lnTo>
                  <a:pt x="3476396" y="1563139"/>
                </a:lnTo>
                <a:lnTo>
                  <a:pt x="3477666" y="1562822"/>
                </a:lnTo>
                <a:lnTo>
                  <a:pt x="3478619" y="1562187"/>
                </a:lnTo>
                <a:lnTo>
                  <a:pt x="3479254" y="1561552"/>
                </a:lnTo>
                <a:lnTo>
                  <a:pt x="3480524" y="1559964"/>
                </a:lnTo>
                <a:lnTo>
                  <a:pt x="3481159" y="1558059"/>
                </a:lnTo>
                <a:lnTo>
                  <a:pt x="3482428" y="1556789"/>
                </a:lnTo>
                <a:lnTo>
                  <a:pt x="3483381" y="1556154"/>
                </a:lnTo>
                <a:lnTo>
                  <a:pt x="3484651" y="1555519"/>
                </a:lnTo>
                <a:lnTo>
                  <a:pt x="3484968" y="1555519"/>
                </a:lnTo>
                <a:lnTo>
                  <a:pt x="3488461" y="1555201"/>
                </a:lnTo>
                <a:lnTo>
                  <a:pt x="3486238" y="1555201"/>
                </a:lnTo>
                <a:lnTo>
                  <a:pt x="3484651" y="1555519"/>
                </a:lnTo>
                <a:lnTo>
                  <a:pt x="3482111" y="1555519"/>
                </a:lnTo>
                <a:lnTo>
                  <a:pt x="3478936" y="1555201"/>
                </a:lnTo>
                <a:lnTo>
                  <a:pt x="3476396" y="1554249"/>
                </a:lnTo>
                <a:lnTo>
                  <a:pt x="3474174" y="1553296"/>
                </a:lnTo>
                <a:lnTo>
                  <a:pt x="3471952" y="1551708"/>
                </a:lnTo>
                <a:lnTo>
                  <a:pt x="3470047" y="1550121"/>
                </a:lnTo>
                <a:lnTo>
                  <a:pt x="3468777" y="1548215"/>
                </a:lnTo>
                <a:lnTo>
                  <a:pt x="3467824" y="1546310"/>
                </a:lnTo>
                <a:lnTo>
                  <a:pt x="3466872" y="1544087"/>
                </a:lnTo>
                <a:lnTo>
                  <a:pt x="3466554" y="1541865"/>
                </a:lnTo>
                <a:lnTo>
                  <a:pt x="3466554" y="1539642"/>
                </a:lnTo>
                <a:lnTo>
                  <a:pt x="3467189" y="1537102"/>
                </a:lnTo>
                <a:lnTo>
                  <a:pt x="3467824" y="1535197"/>
                </a:lnTo>
                <a:lnTo>
                  <a:pt x="3469412" y="1532974"/>
                </a:lnTo>
                <a:lnTo>
                  <a:pt x="3470999" y="1531069"/>
                </a:lnTo>
                <a:lnTo>
                  <a:pt x="3464332" y="1534244"/>
                </a:lnTo>
                <a:lnTo>
                  <a:pt x="3461475" y="1535197"/>
                </a:lnTo>
                <a:lnTo>
                  <a:pt x="3459252" y="1536149"/>
                </a:lnTo>
                <a:lnTo>
                  <a:pt x="3457030" y="1536467"/>
                </a:lnTo>
                <a:lnTo>
                  <a:pt x="3455125" y="1536467"/>
                </a:lnTo>
                <a:lnTo>
                  <a:pt x="3453538" y="1536149"/>
                </a:lnTo>
                <a:lnTo>
                  <a:pt x="3452268" y="1535831"/>
                </a:lnTo>
                <a:lnTo>
                  <a:pt x="3450363" y="1534879"/>
                </a:lnTo>
                <a:lnTo>
                  <a:pt x="3449093" y="1533926"/>
                </a:lnTo>
                <a:lnTo>
                  <a:pt x="3445918" y="1531386"/>
                </a:lnTo>
                <a:lnTo>
                  <a:pt x="3442109" y="1527576"/>
                </a:lnTo>
                <a:lnTo>
                  <a:pt x="3437664" y="1523765"/>
                </a:lnTo>
                <a:lnTo>
                  <a:pt x="3441156" y="1524083"/>
                </a:lnTo>
                <a:lnTo>
                  <a:pt x="3444966" y="1524400"/>
                </a:lnTo>
                <a:lnTo>
                  <a:pt x="3448141" y="1524083"/>
                </a:lnTo>
                <a:lnTo>
                  <a:pt x="3450681" y="1523765"/>
                </a:lnTo>
                <a:lnTo>
                  <a:pt x="3453538" y="1523448"/>
                </a:lnTo>
                <a:lnTo>
                  <a:pt x="3455760" y="1522495"/>
                </a:lnTo>
                <a:lnTo>
                  <a:pt x="3457665" y="1521542"/>
                </a:lnTo>
                <a:lnTo>
                  <a:pt x="3459570" y="1520590"/>
                </a:lnTo>
                <a:lnTo>
                  <a:pt x="3461157" y="1519320"/>
                </a:lnTo>
                <a:lnTo>
                  <a:pt x="3462110" y="1518050"/>
                </a:lnTo>
                <a:lnTo>
                  <a:pt x="3463062" y="1516779"/>
                </a:lnTo>
                <a:lnTo>
                  <a:pt x="3463697" y="1514874"/>
                </a:lnTo>
                <a:lnTo>
                  <a:pt x="3464015" y="1513287"/>
                </a:lnTo>
                <a:lnTo>
                  <a:pt x="3464015" y="1511699"/>
                </a:lnTo>
                <a:lnTo>
                  <a:pt x="3464015" y="1510111"/>
                </a:lnTo>
                <a:lnTo>
                  <a:pt x="3463697" y="1507888"/>
                </a:lnTo>
                <a:lnTo>
                  <a:pt x="3463062" y="1506301"/>
                </a:lnTo>
                <a:lnTo>
                  <a:pt x="3462110" y="1504396"/>
                </a:lnTo>
                <a:lnTo>
                  <a:pt x="3460205" y="1500903"/>
                </a:lnTo>
                <a:lnTo>
                  <a:pt x="3456713" y="1497093"/>
                </a:lnTo>
                <a:lnTo>
                  <a:pt x="3453220" y="1493917"/>
                </a:lnTo>
                <a:lnTo>
                  <a:pt x="3448458" y="1490742"/>
                </a:lnTo>
                <a:lnTo>
                  <a:pt x="3443061" y="1488520"/>
                </a:lnTo>
                <a:lnTo>
                  <a:pt x="3440521" y="1487567"/>
                </a:lnTo>
                <a:lnTo>
                  <a:pt x="3437664" y="1486614"/>
                </a:lnTo>
                <a:lnTo>
                  <a:pt x="3434172" y="1485661"/>
                </a:lnTo>
                <a:lnTo>
                  <a:pt x="3430997" y="1485344"/>
                </a:lnTo>
                <a:lnTo>
                  <a:pt x="3429727" y="1483440"/>
                </a:lnTo>
                <a:lnTo>
                  <a:pt x="3429092" y="1481851"/>
                </a:lnTo>
                <a:lnTo>
                  <a:pt x="3428457" y="1480264"/>
                </a:lnTo>
                <a:lnTo>
                  <a:pt x="3429092" y="1478993"/>
                </a:lnTo>
                <a:lnTo>
                  <a:pt x="3429727" y="1477406"/>
                </a:lnTo>
                <a:lnTo>
                  <a:pt x="3430679" y="1476453"/>
                </a:lnTo>
                <a:lnTo>
                  <a:pt x="3433219" y="1474549"/>
                </a:lnTo>
                <a:lnTo>
                  <a:pt x="3436394" y="1472962"/>
                </a:lnTo>
                <a:lnTo>
                  <a:pt x="3438934" y="1470738"/>
                </a:lnTo>
                <a:lnTo>
                  <a:pt x="3439886" y="1469786"/>
                </a:lnTo>
                <a:lnTo>
                  <a:pt x="3440839" y="1468515"/>
                </a:lnTo>
                <a:lnTo>
                  <a:pt x="3441156" y="1467245"/>
                </a:lnTo>
                <a:lnTo>
                  <a:pt x="3440839" y="1465975"/>
                </a:lnTo>
                <a:lnTo>
                  <a:pt x="3443379" y="1465657"/>
                </a:lnTo>
                <a:lnTo>
                  <a:pt x="3445601" y="1465975"/>
                </a:lnTo>
                <a:lnTo>
                  <a:pt x="3447188" y="1466292"/>
                </a:lnTo>
                <a:lnTo>
                  <a:pt x="3448776" y="1466610"/>
                </a:lnTo>
                <a:lnTo>
                  <a:pt x="3449728" y="1467245"/>
                </a:lnTo>
                <a:lnTo>
                  <a:pt x="3450681" y="1467880"/>
                </a:lnTo>
                <a:lnTo>
                  <a:pt x="3452268" y="1469150"/>
                </a:lnTo>
                <a:lnTo>
                  <a:pt x="3453855" y="1470738"/>
                </a:lnTo>
                <a:lnTo>
                  <a:pt x="3455443" y="1472326"/>
                </a:lnTo>
                <a:lnTo>
                  <a:pt x="3456395" y="1472962"/>
                </a:lnTo>
                <a:lnTo>
                  <a:pt x="3457665" y="1473279"/>
                </a:lnTo>
                <a:lnTo>
                  <a:pt x="3459887" y="1473596"/>
                </a:lnTo>
                <a:lnTo>
                  <a:pt x="3461792" y="1473596"/>
                </a:lnTo>
                <a:lnTo>
                  <a:pt x="3464650" y="1472962"/>
                </a:lnTo>
                <a:lnTo>
                  <a:pt x="3466872" y="1472643"/>
                </a:lnTo>
                <a:lnTo>
                  <a:pt x="3467824" y="1472008"/>
                </a:lnTo>
                <a:lnTo>
                  <a:pt x="3468142" y="1471055"/>
                </a:lnTo>
                <a:lnTo>
                  <a:pt x="3468142" y="1470420"/>
                </a:lnTo>
                <a:lnTo>
                  <a:pt x="3467507" y="1469786"/>
                </a:lnTo>
                <a:lnTo>
                  <a:pt x="3464650" y="1468198"/>
                </a:lnTo>
                <a:lnTo>
                  <a:pt x="3461792" y="1466610"/>
                </a:lnTo>
                <a:lnTo>
                  <a:pt x="3460522" y="1465657"/>
                </a:lnTo>
                <a:lnTo>
                  <a:pt x="3459570" y="1464704"/>
                </a:lnTo>
                <a:lnTo>
                  <a:pt x="3458618" y="1463434"/>
                </a:lnTo>
                <a:lnTo>
                  <a:pt x="3457983" y="1462164"/>
                </a:lnTo>
                <a:lnTo>
                  <a:pt x="3458618" y="1461211"/>
                </a:lnTo>
                <a:lnTo>
                  <a:pt x="3459570" y="1459941"/>
                </a:lnTo>
                <a:lnTo>
                  <a:pt x="3458935" y="1459306"/>
                </a:lnTo>
                <a:lnTo>
                  <a:pt x="3457983" y="1458671"/>
                </a:lnTo>
                <a:lnTo>
                  <a:pt x="3455443" y="1458037"/>
                </a:lnTo>
                <a:lnTo>
                  <a:pt x="3452585" y="1458037"/>
                </a:lnTo>
                <a:lnTo>
                  <a:pt x="3448776" y="1457719"/>
                </a:lnTo>
                <a:lnTo>
                  <a:pt x="3445601" y="1457719"/>
                </a:lnTo>
                <a:lnTo>
                  <a:pt x="3442426" y="1457084"/>
                </a:lnTo>
                <a:lnTo>
                  <a:pt x="3441156" y="1456767"/>
                </a:lnTo>
                <a:lnTo>
                  <a:pt x="3440204" y="1456132"/>
                </a:lnTo>
                <a:lnTo>
                  <a:pt x="3439569" y="1455497"/>
                </a:lnTo>
                <a:lnTo>
                  <a:pt x="3439251" y="1454862"/>
                </a:lnTo>
                <a:lnTo>
                  <a:pt x="3434172" y="1458989"/>
                </a:lnTo>
                <a:lnTo>
                  <a:pt x="3429409" y="1462799"/>
                </a:lnTo>
                <a:lnTo>
                  <a:pt x="3426870" y="1465022"/>
                </a:lnTo>
                <a:lnTo>
                  <a:pt x="3424965" y="1467245"/>
                </a:lnTo>
                <a:lnTo>
                  <a:pt x="3423377" y="1469467"/>
                </a:lnTo>
                <a:lnTo>
                  <a:pt x="3422425" y="1472008"/>
                </a:lnTo>
                <a:lnTo>
                  <a:pt x="3417028" y="1471691"/>
                </a:lnTo>
                <a:lnTo>
                  <a:pt x="3411631" y="1471055"/>
                </a:lnTo>
                <a:lnTo>
                  <a:pt x="3401471" y="1470102"/>
                </a:lnTo>
                <a:lnTo>
                  <a:pt x="3396074" y="1469786"/>
                </a:lnTo>
                <a:lnTo>
                  <a:pt x="3390360" y="1469467"/>
                </a:lnTo>
                <a:lnTo>
                  <a:pt x="3383692" y="1469786"/>
                </a:lnTo>
                <a:lnTo>
                  <a:pt x="3376390" y="1470420"/>
                </a:lnTo>
                <a:lnTo>
                  <a:pt x="3373533" y="1471055"/>
                </a:lnTo>
                <a:lnTo>
                  <a:pt x="3371311" y="1472326"/>
                </a:lnTo>
                <a:lnTo>
                  <a:pt x="3369088" y="1473596"/>
                </a:lnTo>
                <a:lnTo>
                  <a:pt x="3367818" y="1474866"/>
                </a:lnTo>
                <a:lnTo>
                  <a:pt x="3366549" y="1476453"/>
                </a:lnTo>
                <a:lnTo>
                  <a:pt x="3365914" y="1478040"/>
                </a:lnTo>
                <a:lnTo>
                  <a:pt x="3365596" y="1479946"/>
                </a:lnTo>
                <a:lnTo>
                  <a:pt x="3365279" y="1481851"/>
                </a:lnTo>
                <a:lnTo>
                  <a:pt x="3371311" y="1479946"/>
                </a:lnTo>
                <a:lnTo>
                  <a:pt x="3375438" y="1478993"/>
                </a:lnTo>
                <a:lnTo>
                  <a:pt x="3378613" y="1478993"/>
                </a:lnTo>
                <a:lnTo>
                  <a:pt x="3379883" y="1479311"/>
                </a:lnTo>
                <a:lnTo>
                  <a:pt x="3380518" y="1479629"/>
                </a:lnTo>
                <a:lnTo>
                  <a:pt x="3381470" y="1480264"/>
                </a:lnTo>
                <a:lnTo>
                  <a:pt x="3381788" y="1480899"/>
                </a:lnTo>
                <a:lnTo>
                  <a:pt x="3382423" y="1482486"/>
                </a:lnTo>
                <a:lnTo>
                  <a:pt x="3382423" y="1484392"/>
                </a:lnTo>
                <a:lnTo>
                  <a:pt x="3382105" y="1486932"/>
                </a:lnTo>
                <a:lnTo>
                  <a:pt x="3381153" y="1491694"/>
                </a:lnTo>
                <a:lnTo>
                  <a:pt x="3380835" y="1494235"/>
                </a:lnTo>
                <a:lnTo>
                  <a:pt x="3380835" y="1496140"/>
                </a:lnTo>
                <a:lnTo>
                  <a:pt x="3381470" y="1498045"/>
                </a:lnTo>
                <a:lnTo>
                  <a:pt x="3381788" y="1498680"/>
                </a:lnTo>
                <a:lnTo>
                  <a:pt x="3382740" y="1499315"/>
                </a:lnTo>
                <a:lnTo>
                  <a:pt x="3383692" y="1499633"/>
                </a:lnTo>
                <a:lnTo>
                  <a:pt x="3384645" y="1499950"/>
                </a:lnTo>
                <a:lnTo>
                  <a:pt x="3383057" y="1499950"/>
                </a:lnTo>
                <a:lnTo>
                  <a:pt x="3379248" y="1500268"/>
                </a:lnTo>
                <a:lnTo>
                  <a:pt x="3375438" y="1501220"/>
                </a:lnTo>
                <a:lnTo>
                  <a:pt x="3372898" y="1502173"/>
                </a:lnTo>
                <a:lnTo>
                  <a:pt x="3370676" y="1503126"/>
                </a:lnTo>
                <a:lnTo>
                  <a:pt x="3368771" y="1504713"/>
                </a:lnTo>
                <a:lnTo>
                  <a:pt x="3367501" y="1505984"/>
                </a:lnTo>
                <a:lnTo>
                  <a:pt x="3366549" y="1507888"/>
                </a:lnTo>
                <a:lnTo>
                  <a:pt x="3366231" y="1509794"/>
                </a:lnTo>
                <a:lnTo>
                  <a:pt x="3365914" y="1511699"/>
                </a:lnTo>
                <a:lnTo>
                  <a:pt x="3365596" y="1515827"/>
                </a:lnTo>
                <a:lnTo>
                  <a:pt x="3365914" y="1519320"/>
                </a:lnTo>
                <a:lnTo>
                  <a:pt x="3365596" y="1523130"/>
                </a:lnTo>
                <a:lnTo>
                  <a:pt x="3371946" y="1523448"/>
                </a:lnTo>
                <a:lnTo>
                  <a:pt x="3376073" y="1523130"/>
                </a:lnTo>
                <a:lnTo>
                  <a:pt x="3379883" y="1522178"/>
                </a:lnTo>
                <a:lnTo>
                  <a:pt x="3382740" y="1521225"/>
                </a:lnTo>
                <a:lnTo>
                  <a:pt x="3385597" y="1520590"/>
                </a:lnTo>
                <a:lnTo>
                  <a:pt x="3388455" y="1519637"/>
                </a:lnTo>
                <a:lnTo>
                  <a:pt x="3392582" y="1519320"/>
                </a:lnTo>
                <a:lnTo>
                  <a:pt x="3397662" y="1519320"/>
                </a:lnTo>
                <a:lnTo>
                  <a:pt x="3396074" y="1520907"/>
                </a:lnTo>
                <a:lnTo>
                  <a:pt x="3394487" y="1522495"/>
                </a:lnTo>
                <a:lnTo>
                  <a:pt x="3392582" y="1524083"/>
                </a:lnTo>
                <a:lnTo>
                  <a:pt x="3390360" y="1524718"/>
                </a:lnTo>
                <a:lnTo>
                  <a:pt x="3388455" y="1525353"/>
                </a:lnTo>
                <a:lnTo>
                  <a:pt x="3386232" y="1525988"/>
                </a:lnTo>
                <a:lnTo>
                  <a:pt x="3381153" y="1526306"/>
                </a:lnTo>
                <a:lnTo>
                  <a:pt x="3368771" y="1526623"/>
                </a:lnTo>
                <a:lnTo>
                  <a:pt x="3361469" y="1527258"/>
                </a:lnTo>
                <a:lnTo>
                  <a:pt x="3357659" y="1527893"/>
                </a:lnTo>
                <a:lnTo>
                  <a:pt x="3353532" y="1528528"/>
                </a:lnTo>
                <a:lnTo>
                  <a:pt x="3350040" y="1506619"/>
                </a:lnTo>
                <a:lnTo>
                  <a:pt x="3341785" y="1507571"/>
                </a:lnTo>
                <a:lnTo>
                  <a:pt x="3334483" y="1508841"/>
                </a:lnTo>
                <a:lnTo>
                  <a:pt x="3331308" y="1509794"/>
                </a:lnTo>
                <a:lnTo>
                  <a:pt x="3328769" y="1510747"/>
                </a:lnTo>
                <a:lnTo>
                  <a:pt x="3326546" y="1511699"/>
                </a:lnTo>
                <a:lnTo>
                  <a:pt x="3324959" y="1512969"/>
                </a:lnTo>
                <a:lnTo>
                  <a:pt x="3321784" y="1513287"/>
                </a:lnTo>
                <a:lnTo>
                  <a:pt x="3319562" y="1512969"/>
                </a:lnTo>
                <a:lnTo>
                  <a:pt x="3317339" y="1512652"/>
                </a:lnTo>
                <a:lnTo>
                  <a:pt x="3316069" y="1512334"/>
                </a:lnTo>
                <a:lnTo>
                  <a:pt x="3314799" y="1511382"/>
                </a:lnTo>
                <a:lnTo>
                  <a:pt x="3313847" y="1510747"/>
                </a:lnTo>
                <a:lnTo>
                  <a:pt x="3312895" y="1508841"/>
                </a:lnTo>
                <a:lnTo>
                  <a:pt x="3311307" y="1506619"/>
                </a:lnTo>
                <a:lnTo>
                  <a:pt x="3310672" y="1505666"/>
                </a:lnTo>
                <a:lnTo>
                  <a:pt x="3310037" y="1504713"/>
                </a:lnTo>
                <a:lnTo>
                  <a:pt x="3309085" y="1504078"/>
                </a:lnTo>
                <a:lnTo>
                  <a:pt x="3307815" y="1503443"/>
                </a:lnTo>
                <a:lnTo>
                  <a:pt x="3305910" y="1502808"/>
                </a:lnTo>
                <a:lnTo>
                  <a:pt x="3303370" y="1502808"/>
                </a:lnTo>
                <a:lnTo>
                  <a:pt x="3304958" y="1501538"/>
                </a:lnTo>
                <a:lnTo>
                  <a:pt x="3306228" y="1500903"/>
                </a:lnTo>
                <a:lnTo>
                  <a:pt x="3307815" y="1500268"/>
                </a:lnTo>
                <a:lnTo>
                  <a:pt x="3309085" y="1500903"/>
                </a:lnTo>
                <a:lnTo>
                  <a:pt x="3310672" y="1501220"/>
                </a:lnTo>
                <a:lnTo>
                  <a:pt x="3312577" y="1501856"/>
                </a:lnTo>
                <a:lnTo>
                  <a:pt x="3316069" y="1503443"/>
                </a:lnTo>
                <a:lnTo>
                  <a:pt x="3320197" y="1505348"/>
                </a:lnTo>
                <a:lnTo>
                  <a:pt x="3322419" y="1506301"/>
                </a:lnTo>
                <a:lnTo>
                  <a:pt x="3324959" y="1506936"/>
                </a:lnTo>
                <a:lnTo>
                  <a:pt x="3327816" y="1507254"/>
                </a:lnTo>
                <a:lnTo>
                  <a:pt x="3330356" y="1507571"/>
                </a:lnTo>
                <a:lnTo>
                  <a:pt x="3333848" y="1507571"/>
                </a:lnTo>
                <a:lnTo>
                  <a:pt x="3337023" y="1507254"/>
                </a:lnTo>
                <a:lnTo>
                  <a:pt x="3336388" y="1506301"/>
                </a:lnTo>
                <a:lnTo>
                  <a:pt x="3335436" y="1505666"/>
                </a:lnTo>
                <a:lnTo>
                  <a:pt x="3333848" y="1505348"/>
                </a:lnTo>
                <a:lnTo>
                  <a:pt x="3331943" y="1505348"/>
                </a:lnTo>
                <a:lnTo>
                  <a:pt x="3323371" y="1504713"/>
                </a:lnTo>
                <a:lnTo>
                  <a:pt x="3325594" y="1504396"/>
                </a:lnTo>
                <a:lnTo>
                  <a:pt x="3328134" y="1503761"/>
                </a:lnTo>
                <a:lnTo>
                  <a:pt x="3330038" y="1502808"/>
                </a:lnTo>
                <a:lnTo>
                  <a:pt x="3331943" y="1501856"/>
                </a:lnTo>
                <a:lnTo>
                  <a:pt x="3333213" y="1500268"/>
                </a:lnTo>
                <a:lnTo>
                  <a:pt x="3334801" y="1498680"/>
                </a:lnTo>
                <a:lnTo>
                  <a:pt x="3335436" y="1497410"/>
                </a:lnTo>
                <a:lnTo>
                  <a:pt x="3335753" y="1496140"/>
                </a:lnTo>
                <a:lnTo>
                  <a:pt x="3335436" y="1494553"/>
                </a:lnTo>
                <a:lnTo>
                  <a:pt x="3334801" y="1493600"/>
                </a:lnTo>
                <a:lnTo>
                  <a:pt x="3333213" y="1492012"/>
                </a:lnTo>
                <a:lnTo>
                  <a:pt x="3330991" y="1491377"/>
                </a:lnTo>
                <a:lnTo>
                  <a:pt x="3328451" y="1490742"/>
                </a:lnTo>
                <a:lnTo>
                  <a:pt x="3324641" y="1490425"/>
                </a:lnTo>
                <a:lnTo>
                  <a:pt x="3320197" y="1490742"/>
                </a:lnTo>
                <a:lnTo>
                  <a:pt x="3314799" y="1491377"/>
                </a:lnTo>
                <a:lnTo>
                  <a:pt x="3314482" y="1490108"/>
                </a:lnTo>
                <a:lnTo>
                  <a:pt x="3314482" y="1489154"/>
                </a:lnTo>
                <a:lnTo>
                  <a:pt x="3314799" y="1488202"/>
                </a:lnTo>
                <a:lnTo>
                  <a:pt x="3315434" y="1487249"/>
                </a:lnTo>
                <a:lnTo>
                  <a:pt x="3316704" y="1486614"/>
                </a:lnTo>
                <a:lnTo>
                  <a:pt x="3317974" y="1485661"/>
                </a:lnTo>
                <a:lnTo>
                  <a:pt x="3321467" y="1484709"/>
                </a:lnTo>
                <a:lnTo>
                  <a:pt x="3325276" y="1484074"/>
                </a:lnTo>
                <a:lnTo>
                  <a:pt x="3330038" y="1483440"/>
                </a:lnTo>
                <a:lnTo>
                  <a:pt x="3339245" y="1482486"/>
                </a:lnTo>
                <a:lnTo>
                  <a:pt x="3339245" y="1480581"/>
                </a:lnTo>
                <a:lnTo>
                  <a:pt x="3338610" y="1478358"/>
                </a:lnTo>
                <a:lnTo>
                  <a:pt x="3337658" y="1476453"/>
                </a:lnTo>
                <a:lnTo>
                  <a:pt x="3336706" y="1474866"/>
                </a:lnTo>
                <a:lnTo>
                  <a:pt x="3334483" y="1471691"/>
                </a:lnTo>
                <a:lnTo>
                  <a:pt x="3332261" y="1468198"/>
                </a:lnTo>
                <a:lnTo>
                  <a:pt x="3331626" y="1466928"/>
                </a:lnTo>
                <a:lnTo>
                  <a:pt x="3331308" y="1465340"/>
                </a:lnTo>
                <a:lnTo>
                  <a:pt x="3331308" y="1464069"/>
                </a:lnTo>
                <a:lnTo>
                  <a:pt x="3331943" y="1462482"/>
                </a:lnTo>
                <a:lnTo>
                  <a:pt x="3333213" y="1461211"/>
                </a:lnTo>
                <a:lnTo>
                  <a:pt x="3335436" y="1459941"/>
                </a:lnTo>
                <a:lnTo>
                  <a:pt x="3337975" y="1458989"/>
                </a:lnTo>
                <a:lnTo>
                  <a:pt x="3341785" y="1457719"/>
                </a:lnTo>
                <a:lnTo>
                  <a:pt x="3340198" y="1456767"/>
                </a:lnTo>
                <a:lnTo>
                  <a:pt x="3338928" y="1456132"/>
                </a:lnTo>
                <a:lnTo>
                  <a:pt x="3337023" y="1456132"/>
                </a:lnTo>
                <a:lnTo>
                  <a:pt x="3335118" y="1457084"/>
                </a:lnTo>
                <a:lnTo>
                  <a:pt x="3329721" y="1458037"/>
                </a:lnTo>
                <a:lnTo>
                  <a:pt x="3326546" y="1458353"/>
                </a:lnTo>
                <a:lnTo>
                  <a:pt x="3322419" y="1458353"/>
                </a:lnTo>
                <a:lnTo>
                  <a:pt x="3326864" y="1455180"/>
                </a:lnTo>
                <a:lnTo>
                  <a:pt x="3330038" y="1452322"/>
                </a:lnTo>
                <a:lnTo>
                  <a:pt x="3332578" y="1448828"/>
                </a:lnTo>
                <a:lnTo>
                  <a:pt x="3334801" y="1445336"/>
                </a:lnTo>
                <a:lnTo>
                  <a:pt x="3335753" y="1441208"/>
                </a:lnTo>
                <a:lnTo>
                  <a:pt x="3336388" y="1437715"/>
                </a:lnTo>
                <a:lnTo>
                  <a:pt x="3336388" y="1433586"/>
                </a:lnTo>
                <a:lnTo>
                  <a:pt x="3335753" y="1429458"/>
                </a:lnTo>
                <a:lnTo>
                  <a:pt x="3334483" y="1425330"/>
                </a:lnTo>
                <a:lnTo>
                  <a:pt x="3332578" y="1421520"/>
                </a:lnTo>
                <a:lnTo>
                  <a:pt x="3330356" y="1417393"/>
                </a:lnTo>
                <a:lnTo>
                  <a:pt x="3327816" y="1413901"/>
                </a:lnTo>
                <a:lnTo>
                  <a:pt x="3324641" y="1410092"/>
                </a:lnTo>
                <a:lnTo>
                  <a:pt x="3321149" y="1406917"/>
                </a:lnTo>
                <a:lnTo>
                  <a:pt x="3317022" y="1403739"/>
                </a:lnTo>
                <a:lnTo>
                  <a:pt x="3312895" y="1400883"/>
                </a:lnTo>
                <a:lnTo>
                  <a:pt x="3314165" y="1397707"/>
                </a:lnTo>
                <a:lnTo>
                  <a:pt x="3315117" y="1394531"/>
                </a:lnTo>
                <a:lnTo>
                  <a:pt x="3316387" y="1388497"/>
                </a:lnTo>
                <a:lnTo>
                  <a:pt x="3317974" y="1377385"/>
                </a:lnTo>
                <a:lnTo>
                  <a:pt x="3319244" y="1371034"/>
                </a:lnTo>
                <a:lnTo>
                  <a:pt x="3321467" y="1364049"/>
                </a:lnTo>
                <a:lnTo>
                  <a:pt x="3322736" y="1359921"/>
                </a:lnTo>
                <a:lnTo>
                  <a:pt x="3324641" y="1355792"/>
                </a:lnTo>
                <a:lnTo>
                  <a:pt x="3327181" y="1350711"/>
                </a:lnTo>
                <a:lnTo>
                  <a:pt x="3329721" y="1345313"/>
                </a:lnTo>
                <a:lnTo>
                  <a:pt x="3325594" y="1345631"/>
                </a:lnTo>
                <a:lnTo>
                  <a:pt x="3322736" y="1346266"/>
                </a:lnTo>
                <a:lnTo>
                  <a:pt x="3317339" y="1347536"/>
                </a:lnTo>
                <a:lnTo>
                  <a:pt x="3314799" y="1348171"/>
                </a:lnTo>
                <a:lnTo>
                  <a:pt x="3311942" y="1348806"/>
                </a:lnTo>
                <a:lnTo>
                  <a:pt x="3308450" y="1349124"/>
                </a:lnTo>
                <a:lnTo>
                  <a:pt x="3304005" y="1349124"/>
                </a:lnTo>
                <a:lnTo>
                  <a:pt x="3308450" y="1348171"/>
                </a:lnTo>
                <a:lnTo>
                  <a:pt x="3311942" y="1346901"/>
                </a:lnTo>
                <a:lnTo>
                  <a:pt x="3314165" y="1345313"/>
                </a:lnTo>
                <a:lnTo>
                  <a:pt x="3315434" y="1344043"/>
                </a:lnTo>
                <a:lnTo>
                  <a:pt x="3316387" y="1342773"/>
                </a:lnTo>
                <a:lnTo>
                  <a:pt x="3316704" y="1341503"/>
                </a:lnTo>
                <a:lnTo>
                  <a:pt x="3317022" y="1338963"/>
                </a:lnTo>
                <a:lnTo>
                  <a:pt x="3317339" y="1337375"/>
                </a:lnTo>
                <a:lnTo>
                  <a:pt x="3317657" y="1336104"/>
                </a:lnTo>
                <a:lnTo>
                  <a:pt x="3318292" y="1334834"/>
                </a:lnTo>
                <a:lnTo>
                  <a:pt x="3319879" y="1333564"/>
                </a:lnTo>
                <a:lnTo>
                  <a:pt x="3321784" y="1332294"/>
                </a:lnTo>
                <a:lnTo>
                  <a:pt x="3324641" y="1331341"/>
                </a:lnTo>
                <a:lnTo>
                  <a:pt x="3328769" y="1329754"/>
                </a:lnTo>
                <a:lnTo>
                  <a:pt x="3333848" y="1329119"/>
                </a:lnTo>
                <a:lnTo>
                  <a:pt x="3330673" y="1327531"/>
                </a:lnTo>
                <a:lnTo>
                  <a:pt x="3328451" y="1325626"/>
                </a:lnTo>
                <a:lnTo>
                  <a:pt x="3327499" y="1324673"/>
                </a:lnTo>
                <a:lnTo>
                  <a:pt x="3326864" y="1323403"/>
                </a:lnTo>
                <a:lnTo>
                  <a:pt x="3325911" y="1322133"/>
                </a:lnTo>
                <a:lnTo>
                  <a:pt x="3325594" y="1320863"/>
                </a:lnTo>
                <a:lnTo>
                  <a:pt x="3325276" y="1320545"/>
                </a:lnTo>
                <a:lnTo>
                  <a:pt x="3324324" y="1320227"/>
                </a:lnTo>
                <a:lnTo>
                  <a:pt x="3321784" y="1318957"/>
                </a:lnTo>
                <a:lnTo>
                  <a:pt x="3317974" y="1318005"/>
                </a:lnTo>
                <a:lnTo>
                  <a:pt x="3314482" y="1317052"/>
                </a:lnTo>
                <a:lnTo>
                  <a:pt x="3310355" y="1316734"/>
                </a:lnTo>
                <a:lnTo>
                  <a:pt x="3307497" y="1316734"/>
                </a:lnTo>
                <a:lnTo>
                  <a:pt x="3306545" y="1317052"/>
                </a:lnTo>
                <a:lnTo>
                  <a:pt x="3305910" y="1317369"/>
                </a:lnTo>
                <a:lnTo>
                  <a:pt x="3305593" y="1318005"/>
                </a:lnTo>
                <a:lnTo>
                  <a:pt x="3305910" y="1318957"/>
                </a:lnTo>
                <a:lnTo>
                  <a:pt x="3303053" y="1317687"/>
                </a:lnTo>
                <a:lnTo>
                  <a:pt x="3301783" y="1316100"/>
                </a:lnTo>
                <a:lnTo>
                  <a:pt x="3301783" y="1315782"/>
                </a:lnTo>
                <a:lnTo>
                  <a:pt x="3301783" y="1315464"/>
                </a:lnTo>
                <a:lnTo>
                  <a:pt x="3302418" y="1314512"/>
                </a:lnTo>
                <a:lnTo>
                  <a:pt x="3304005" y="1313877"/>
                </a:lnTo>
                <a:lnTo>
                  <a:pt x="3306545" y="1313241"/>
                </a:lnTo>
                <a:lnTo>
                  <a:pt x="3312895" y="1312289"/>
                </a:lnTo>
                <a:lnTo>
                  <a:pt x="3327499" y="1311336"/>
                </a:lnTo>
                <a:lnTo>
                  <a:pt x="3333213" y="1310701"/>
                </a:lnTo>
                <a:lnTo>
                  <a:pt x="3335753" y="1310383"/>
                </a:lnTo>
                <a:lnTo>
                  <a:pt x="3337023" y="1309748"/>
                </a:lnTo>
                <a:lnTo>
                  <a:pt x="3338610" y="1311971"/>
                </a:lnTo>
                <a:lnTo>
                  <a:pt x="3341150" y="1314512"/>
                </a:lnTo>
                <a:lnTo>
                  <a:pt x="3343055" y="1318322"/>
                </a:lnTo>
                <a:lnTo>
                  <a:pt x="3343690" y="1319910"/>
                </a:lnTo>
                <a:lnTo>
                  <a:pt x="3344008" y="1321498"/>
                </a:lnTo>
                <a:lnTo>
                  <a:pt x="3344008" y="1323085"/>
                </a:lnTo>
                <a:lnTo>
                  <a:pt x="3343690" y="1324991"/>
                </a:lnTo>
                <a:lnTo>
                  <a:pt x="3342738" y="1326578"/>
                </a:lnTo>
                <a:lnTo>
                  <a:pt x="3341468" y="1328166"/>
                </a:lnTo>
                <a:lnTo>
                  <a:pt x="3338928" y="1329436"/>
                </a:lnTo>
                <a:lnTo>
                  <a:pt x="3336071" y="1330389"/>
                </a:lnTo>
                <a:lnTo>
                  <a:pt x="3332261" y="1331659"/>
                </a:lnTo>
                <a:lnTo>
                  <a:pt x="3327499" y="1331976"/>
                </a:lnTo>
                <a:lnTo>
                  <a:pt x="3329721" y="1333247"/>
                </a:lnTo>
                <a:lnTo>
                  <a:pt x="3331626" y="1334834"/>
                </a:lnTo>
                <a:lnTo>
                  <a:pt x="3333213" y="1336104"/>
                </a:lnTo>
                <a:lnTo>
                  <a:pt x="3335118" y="1337692"/>
                </a:lnTo>
                <a:lnTo>
                  <a:pt x="3337341" y="1341503"/>
                </a:lnTo>
                <a:lnTo>
                  <a:pt x="3339245" y="1345313"/>
                </a:lnTo>
                <a:lnTo>
                  <a:pt x="3341468" y="1349124"/>
                </a:lnTo>
                <a:lnTo>
                  <a:pt x="3344008" y="1352617"/>
                </a:lnTo>
                <a:lnTo>
                  <a:pt x="3345277" y="1354522"/>
                </a:lnTo>
                <a:lnTo>
                  <a:pt x="3346865" y="1356110"/>
                </a:lnTo>
                <a:lnTo>
                  <a:pt x="3349405" y="1357380"/>
                </a:lnTo>
                <a:lnTo>
                  <a:pt x="3351627" y="1358650"/>
                </a:lnTo>
                <a:lnTo>
                  <a:pt x="3351310" y="1359603"/>
                </a:lnTo>
                <a:lnTo>
                  <a:pt x="3350992" y="1360238"/>
                </a:lnTo>
                <a:lnTo>
                  <a:pt x="3349405" y="1361826"/>
                </a:lnTo>
                <a:lnTo>
                  <a:pt x="3347182" y="1362779"/>
                </a:lnTo>
                <a:lnTo>
                  <a:pt x="3344325" y="1363731"/>
                </a:lnTo>
                <a:lnTo>
                  <a:pt x="3340515" y="1364366"/>
                </a:lnTo>
                <a:lnTo>
                  <a:pt x="3336706" y="1364684"/>
                </a:lnTo>
                <a:lnTo>
                  <a:pt x="3331626" y="1365001"/>
                </a:lnTo>
                <a:lnTo>
                  <a:pt x="3326546" y="1365001"/>
                </a:lnTo>
                <a:lnTo>
                  <a:pt x="3330356" y="1368811"/>
                </a:lnTo>
                <a:lnTo>
                  <a:pt x="3333213" y="1372304"/>
                </a:lnTo>
                <a:lnTo>
                  <a:pt x="3335753" y="1376115"/>
                </a:lnTo>
                <a:lnTo>
                  <a:pt x="3337341" y="1379606"/>
                </a:lnTo>
                <a:lnTo>
                  <a:pt x="3338610" y="1383419"/>
                </a:lnTo>
                <a:lnTo>
                  <a:pt x="3339880" y="1386910"/>
                </a:lnTo>
                <a:lnTo>
                  <a:pt x="3342103" y="1393896"/>
                </a:lnTo>
                <a:lnTo>
                  <a:pt x="3343373" y="1397072"/>
                </a:lnTo>
                <a:lnTo>
                  <a:pt x="3344643" y="1400565"/>
                </a:lnTo>
                <a:lnTo>
                  <a:pt x="3346547" y="1403423"/>
                </a:lnTo>
                <a:lnTo>
                  <a:pt x="3349405" y="1406598"/>
                </a:lnTo>
                <a:lnTo>
                  <a:pt x="3352262" y="1409140"/>
                </a:lnTo>
                <a:lnTo>
                  <a:pt x="3356707" y="1411362"/>
                </a:lnTo>
                <a:lnTo>
                  <a:pt x="3361469" y="1413901"/>
                </a:lnTo>
                <a:lnTo>
                  <a:pt x="3367501" y="1415806"/>
                </a:lnTo>
                <a:lnTo>
                  <a:pt x="3368771" y="1414219"/>
                </a:lnTo>
                <a:lnTo>
                  <a:pt x="3369723" y="1412632"/>
                </a:lnTo>
                <a:lnTo>
                  <a:pt x="3370676" y="1410410"/>
                </a:lnTo>
                <a:lnTo>
                  <a:pt x="3371311" y="1408505"/>
                </a:lnTo>
                <a:lnTo>
                  <a:pt x="3371311" y="1406281"/>
                </a:lnTo>
                <a:lnTo>
                  <a:pt x="3371311" y="1403739"/>
                </a:lnTo>
                <a:lnTo>
                  <a:pt x="3370993" y="1398977"/>
                </a:lnTo>
                <a:lnTo>
                  <a:pt x="3369723" y="1393261"/>
                </a:lnTo>
                <a:lnTo>
                  <a:pt x="3368771" y="1387227"/>
                </a:lnTo>
                <a:lnTo>
                  <a:pt x="3367818" y="1380876"/>
                </a:lnTo>
                <a:lnTo>
                  <a:pt x="3367184" y="1374527"/>
                </a:lnTo>
                <a:lnTo>
                  <a:pt x="3371628" y="1375162"/>
                </a:lnTo>
                <a:lnTo>
                  <a:pt x="3374803" y="1376432"/>
                </a:lnTo>
                <a:lnTo>
                  <a:pt x="3377343" y="1377702"/>
                </a:lnTo>
                <a:lnTo>
                  <a:pt x="3379565" y="1378972"/>
                </a:lnTo>
                <a:lnTo>
                  <a:pt x="3380835" y="1380876"/>
                </a:lnTo>
                <a:lnTo>
                  <a:pt x="3381788" y="1383101"/>
                </a:lnTo>
                <a:lnTo>
                  <a:pt x="3382740" y="1385323"/>
                </a:lnTo>
                <a:lnTo>
                  <a:pt x="3383057" y="1387545"/>
                </a:lnTo>
                <a:lnTo>
                  <a:pt x="3383692" y="1392626"/>
                </a:lnTo>
                <a:lnTo>
                  <a:pt x="3384327" y="1394848"/>
                </a:lnTo>
                <a:lnTo>
                  <a:pt x="3385280" y="1397072"/>
                </a:lnTo>
                <a:lnTo>
                  <a:pt x="3385915" y="1399295"/>
                </a:lnTo>
                <a:lnTo>
                  <a:pt x="3387185" y="1401200"/>
                </a:lnTo>
                <a:lnTo>
                  <a:pt x="3389090" y="1402787"/>
                </a:lnTo>
                <a:lnTo>
                  <a:pt x="3391629" y="1404057"/>
                </a:lnTo>
                <a:lnTo>
                  <a:pt x="3393534" y="1403423"/>
                </a:lnTo>
                <a:lnTo>
                  <a:pt x="3394804" y="1402470"/>
                </a:lnTo>
                <a:lnTo>
                  <a:pt x="3395757" y="1401518"/>
                </a:lnTo>
                <a:lnTo>
                  <a:pt x="3396709" y="1400247"/>
                </a:lnTo>
                <a:lnTo>
                  <a:pt x="3397979" y="1397707"/>
                </a:lnTo>
                <a:lnTo>
                  <a:pt x="3399249" y="1395166"/>
                </a:lnTo>
                <a:lnTo>
                  <a:pt x="3400201" y="1394214"/>
                </a:lnTo>
                <a:lnTo>
                  <a:pt x="3401471" y="1393578"/>
                </a:lnTo>
                <a:lnTo>
                  <a:pt x="3402741" y="1392943"/>
                </a:lnTo>
                <a:lnTo>
                  <a:pt x="3404329" y="1392626"/>
                </a:lnTo>
                <a:lnTo>
                  <a:pt x="3406233" y="1392626"/>
                </a:lnTo>
                <a:lnTo>
                  <a:pt x="3409091" y="1392943"/>
                </a:lnTo>
                <a:lnTo>
                  <a:pt x="3412266" y="1393896"/>
                </a:lnTo>
                <a:lnTo>
                  <a:pt x="3416393" y="1395166"/>
                </a:lnTo>
                <a:lnTo>
                  <a:pt x="3414805" y="1391990"/>
                </a:lnTo>
                <a:lnTo>
                  <a:pt x="3413218" y="1389132"/>
                </a:lnTo>
                <a:lnTo>
                  <a:pt x="3411948" y="1387227"/>
                </a:lnTo>
                <a:lnTo>
                  <a:pt x="3411631" y="1385640"/>
                </a:lnTo>
                <a:lnTo>
                  <a:pt x="3411631" y="1385005"/>
                </a:lnTo>
                <a:lnTo>
                  <a:pt x="3411948" y="1384370"/>
                </a:lnTo>
                <a:lnTo>
                  <a:pt x="3413535" y="1382465"/>
                </a:lnTo>
                <a:lnTo>
                  <a:pt x="3416075" y="1380876"/>
                </a:lnTo>
                <a:lnTo>
                  <a:pt x="3419885" y="1378654"/>
                </a:lnTo>
                <a:lnTo>
                  <a:pt x="3419568" y="1380241"/>
                </a:lnTo>
                <a:lnTo>
                  <a:pt x="3419568" y="1381830"/>
                </a:lnTo>
                <a:lnTo>
                  <a:pt x="3419885" y="1383736"/>
                </a:lnTo>
                <a:lnTo>
                  <a:pt x="3420520" y="1385005"/>
                </a:lnTo>
                <a:lnTo>
                  <a:pt x="3421790" y="1386592"/>
                </a:lnTo>
                <a:lnTo>
                  <a:pt x="3423060" y="1387863"/>
                </a:lnTo>
                <a:lnTo>
                  <a:pt x="3426235" y="1390720"/>
                </a:lnTo>
                <a:lnTo>
                  <a:pt x="3430362" y="1393261"/>
                </a:lnTo>
                <a:lnTo>
                  <a:pt x="3434807" y="1395166"/>
                </a:lnTo>
                <a:lnTo>
                  <a:pt x="3439886" y="1397072"/>
                </a:lnTo>
                <a:lnTo>
                  <a:pt x="3445283" y="1398659"/>
                </a:lnTo>
                <a:lnTo>
                  <a:pt x="3450681" y="1399295"/>
                </a:lnTo>
                <a:lnTo>
                  <a:pt x="3456395" y="1399613"/>
                </a:lnTo>
                <a:lnTo>
                  <a:pt x="3461792" y="1399613"/>
                </a:lnTo>
                <a:lnTo>
                  <a:pt x="3466872" y="1398659"/>
                </a:lnTo>
                <a:lnTo>
                  <a:pt x="3469094" y="1398024"/>
                </a:lnTo>
                <a:lnTo>
                  <a:pt x="3471317" y="1397072"/>
                </a:lnTo>
                <a:lnTo>
                  <a:pt x="3473539" y="1395801"/>
                </a:lnTo>
                <a:lnTo>
                  <a:pt x="3475126" y="1394848"/>
                </a:lnTo>
                <a:lnTo>
                  <a:pt x="3476714" y="1393261"/>
                </a:lnTo>
                <a:lnTo>
                  <a:pt x="3477984" y="1391990"/>
                </a:lnTo>
                <a:lnTo>
                  <a:pt x="3479254" y="1389768"/>
                </a:lnTo>
                <a:lnTo>
                  <a:pt x="3479889" y="1387863"/>
                </a:lnTo>
                <a:lnTo>
                  <a:pt x="3478936" y="1386275"/>
                </a:lnTo>
                <a:lnTo>
                  <a:pt x="3477349" y="1385323"/>
                </a:lnTo>
                <a:lnTo>
                  <a:pt x="3476079" y="1384370"/>
                </a:lnTo>
                <a:lnTo>
                  <a:pt x="3474491" y="1384052"/>
                </a:lnTo>
                <a:lnTo>
                  <a:pt x="3472269" y="1383736"/>
                </a:lnTo>
                <a:lnTo>
                  <a:pt x="3470364" y="1383736"/>
                </a:lnTo>
                <a:lnTo>
                  <a:pt x="3466554" y="1384370"/>
                </a:lnTo>
                <a:lnTo>
                  <a:pt x="3461792" y="1385005"/>
                </a:lnTo>
                <a:lnTo>
                  <a:pt x="3457030" y="1385323"/>
                </a:lnTo>
                <a:lnTo>
                  <a:pt x="3454490" y="1385323"/>
                </a:lnTo>
                <a:lnTo>
                  <a:pt x="3452268" y="1385005"/>
                </a:lnTo>
                <a:lnTo>
                  <a:pt x="3449411" y="1384370"/>
                </a:lnTo>
                <a:lnTo>
                  <a:pt x="3446871" y="1383419"/>
                </a:lnTo>
                <a:lnTo>
                  <a:pt x="3447188" y="1382465"/>
                </a:lnTo>
                <a:lnTo>
                  <a:pt x="3447506" y="1381512"/>
                </a:lnTo>
                <a:lnTo>
                  <a:pt x="3449093" y="1380241"/>
                </a:lnTo>
                <a:lnTo>
                  <a:pt x="3451315" y="1379288"/>
                </a:lnTo>
                <a:lnTo>
                  <a:pt x="3454173" y="1378337"/>
                </a:lnTo>
                <a:lnTo>
                  <a:pt x="3457665" y="1377702"/>
                </a:lnTo>
                <a:lnTo>
                  <a:pt x="3461792" y="1377385"/>
                </a:lnTo>
                <a:lnTo>
                  <a:pt x="3466872" y="1377385"/>
                </a:lnTo>
                <a:lnTo>
                  <a:pt x="3471952" y="1377385"/>
                </a:lnTo>
                <a:lnTo>
                  <a:pt x="3467824" y="1375797"/>
                </a:lnTo>
                <a:lnTo>
                  <a:pt x="3464967" y="1373892"/>
                </a:lnTo>
                <a:lnTo>
                  <a:pt x="3463062" y="1372622"/>
                </a:lnTo>
                <a:lnTo>
                  <a:pt x="3462427" y="1371352"/>
                </a:lnTo>
                <a:lnTo>
                  <a:pt x="3462110" y="1369764"/>
                </a:lnTo>
                <a:lnTo>
                  <a:pt x="3462745" y="1368494"/>
                </a:lnTo>
                <a:lnTo>
                  <a:pt x="3463380" y="1366906"/>
                </a:lnTo>
                <a:lnTo>
                  <a:pt x="3464332" y="1365954"/>
                </a:lnTo>
                <a:lnTo>
                  <a:pt x="3466237" y="1363731"/>
                </a:lnTo>
                <a:lnTo>
                  <a:pt x="3466554" y="1362461"/>
                </a:lnTo>
                <a:lnTo>
                  <a:pt x="3466554" y="1361508"/>
                </a:lnTo>
                <a:lnTo>
                  <a:pt x="3465285" y="1360873"/>
                </a:lnTo>
                <a:lnTo>
                  <a:pt x="3463380" y="1359603"/>
                </a:lnTo>
                <a:lnTo>
                  <a:pt x="3460205" y="1358968"/>
                </a:lnTo>
                <a:lnTo>
                  <a:pt x="3455760" y="1358333"/>
                </a:lnTo>
                <a:lnTo>
                  <a:pt x="3456713" y="1356745"/>
                </a:lnTo>
                <a:lnTo>
                  <a:pt x="3458618" y="1355157"/>
                </a:lnTo>
                <a:lnTo>
                  <a:pt x="3460205" y="1354522"/>
                </a:lnTo>
                <a:lnTo>
                  <a:pt x="3462427" y="1353887"/>
                </a:lnTo>
                <a:lnTo>
                  <a:pt x="3464650" y="1353570"/>
                </a:lnTo>
                <a:lnTo>
                  <a:pt x="3467824" y="1352934"/>
                </a:lnTo>
                <a:lnTo>
                  <a:pt x="3474174" y="1353887"/>
                </a:lnTo>
                <a:lnTo>
                  <a:pt x="3481476" y="1354522"/>
                </a:lnTo>
                <a:lnTo>
                  <a:pt x="3489413" y="1355157"/>
                </a:lnTo>
                <a:lnTo>
                  <a:pt x="3493540" y="1355157"/>
                </a:lnTo>
                <a:lnTo>
                  <a:pt x="3497985" y="1355157"/>
                </a:lnTo>
                <a:lnTo>
                  <a:pt x="3502747" y="1354840"/>
                </a:lnTo>
                <a:lnTo>
                  <a:pt x="3507192" y="1354205"/>
                </a:lnTo>
                <a:lnTo>
                  <a:pt x="3500842" y="1355157"/>
                </a:lnTo>
                <a:lnTo>
                  <a:pt x="3493540" y="1356745"/>
                </a:lnTo>
                <a:lnTo>
                  <a:pt x="3486238" y="1358650"/>
                </a:lnTo>
                <a:lnTo>
                  <a:pt x="3483381" y="1359921"/>
                </a:lnTo>
                <a:lnTo>
                  <a:pt x="3480524" y="1361508"/>
                </a:lnTo>
                <a:lnTo>
                  <a:pt x="3477984" y="1362461"/>
                </a:lnTo>
                <a:lnTo>
                  <a:pt x="3476079" y="1363731"/>
                </a:lnTo>
                <a:lnTo>
                  <a:pt x="3475126" y="1365001"/>
                </a:lnTo>
                <a:lnTo>
                  <a:pt x="3474809" y="1365636"/>
                </a:lnTo>
                <a:lnTo>
                  <a:pt x="3474809" y="1366271"/>
                </a:lnTo>
                <a:lnTo>
                  <a:pt x="3474809" y="1366906"/>
                </a:lnTo>
                <a:lnTo>
                  <a:pt x="3475444" y="1367541"/>
                </a:lnTo>
                <a:lnTo>
                  <a:pt x="3477031" y="1369130"/>
                </a:lnTo>
                <a:lnTo>
                  <a:pt x="3479571" y="1370398"/>
                </a:lnTo>
                <a:lnTo>
                  <a:pt x="3484016" y="1371352"/>
                </a:lnTo>
                <a:lnTo>
                  <a:pt x="3487826" y="1369447"/>
                </a:lnTo>
                <a:lnTo>
                  <a:pt x="3491318" y="1367541"/>
                </a:lnTo>
                <a:lnTo>
                  <a:pt x="3495763" y="1366271"/>
                </a:lnTo>
                <a:lnTo>
                  <a:pt x="3497667" y="1365954"/>
                </a:lnTo>
                <a:lnTo>
                  <a:pt x="3499572" y="1365636"/>
                </a:lnTo>
                <a:lnTo>
                  <a:pt x="3501160" y="1365954"/>
                </a:lnTo>
                <a:lnTo>
                  <a:pt x="3502747" y="1366271"/>
                </a:lnTo>
                <a:lnTo>
                  <a:pt x="3503700" y="1367224"/>
                </a:lnTo>
                <a:lnTo>
                  <a:pt x="3504334" y="1369130"/>
                </a:lnTo>
                <a:lnTo>
                  <a:pt x="3504334" y="1371034"/>
                </a:lnTo>
                <a:lnTo>
                  <a:pt x="3504017" y="1373574"/>
                </a:lnTo>
                <a:lnTo>
                  <a:pt x="3506239" y="1372939"/>
                </a:lnTo>
                <a:lnTo>
                  <a:pt x="3507827" y="1371987"/>
                </a:lnTo>
                <a:lnTo>
                  <a:pt x="3509097" y="1371352"/>
                </a:lnTo>
                <a:lnTo>
                  <a:pt x="3510367" y="1370082"/>
                </a:lnTo>
                <a:lnTo>
                  <a:pt x="3511002" y="1369130"/>
                </a:lnTo>
                <a:lnTo>
                  <a:pt x="3511319" y="1367541"/>
                </a:lnTo>
                <a:lnTo>
                  <a:pt x="3511954" y="1365001"/>
                </a:lnTo>
                <a:lnTo>
                  <a:pt x="3512589" y="1363731"/>
                </a:lnTo>
                <a:lnTo>
                  <a:pt x="3513224" y="1362461"/>
                </a:lnTo>
                <a:lnTo>
                  <a:pt x="3514176" y="1361508"/>
                </a:lnTo>
                <a:lnTo>
                  <a:pt x="3515446" y="1360238"/>
                </a:lnTo>
                <a:lnTo>
                  <a:pt x="3517669" y="1359603"/>
                </a:lnTo>
                <a:lnTo>
                  <a:pt x="3520208" y="1359285"/>
                </a:lnTo>
                <a:lnTo>
                  <a:pt x="3523383" y="1358968"/>
                </a:lnTo>
                <a:lnTo>
                  <a:pt x="3527510" y="1358968"/>
                </a:lnTo>
                <a:lnTo>
                  <a:pt x="3528463" y="1360873"/>
                </a:lnTo>
                <a:lnTo>
                  <a:pt x="3529098" y="1362461"/>
                </a:lnTo>
                <a:lnTo>
                  <a:pt x="3529098" y="1363731"/>
                </a:lnTo>
                <a:lnTo>
                  <a:pt x="3529098" y="1365001"/>
                </a:lnTo>
                <a:lnTo>
                  <a:pt x="3528780" y="1365954"/>
                </a:lnTo>
                <a:lnTo>
                  <a:pt x="3528145" y="1367224"/>
                </a:lnTo>
                <a:lnTo>
                  <a:pt x="3526876" y="1369130"/>
                </a:lnTo>
                <a:lnTo>
                  <a:pt x="3525606" y="1370717"/>
                </a:lnTo>
                <a:lnTo>
                  <a:pt x="3525288" y="1371669"/>
                </a:lnTo>
                <a:lnTo>
                  <a:pt x="3525606" y="1372304"/>
                </a:lnTo>
                <a:lnTo>
                  <a:pt x="3525923" y="1372939"/>
                </a:lnTo>
                <a:lnTo>
                  <a:pt x="3526876" y="1373892"/>
                </a:lnTo>
                <a:lnTo>
                  <a:pt x="3528145" y="1374527"/>
                </a:lnTo>
                <a:lnTo>
                  <a:pt x="3530050" y="1375797"/>
                </a:lnTo>
                <a:lnTo>
                  <a:pt x="3534178" y="1375797"/>
                </a:lnTo>
                <a:lnTo>
                  <a:pt x="3536717" y="1375162"/>
                </a:lnTo>
                <a:lnTo>
                  <a:pt x="3539257" y="1374844"/>
                </a:lnTo>
                <a:lnTo>
                  <a:pt x="3540527" y="1373892"/>
                </a:lnTo>
                <a:lnTo>
                  <a:pt x="3541480" y="1373256"/>
                </a:lnTo>
                <a:lnTo>
                  <a:pt x="3542115" y="1371987"/>
                </a:lnTo>
                <a:lnTo>
                  <a:pt x="3542432" y="1371034"/>
                </a:lnTo>
                <a:lnTo>
                  <a:pt x="3542432" y="1369764"/>
                </a:lnTo>
                <a:lnTo>
                  <a:pt x="3543384" y="1370082"/>
                </a:lnTo>
                <a:lnTo>
                  <a:pt x="3544337" y="1370398"/>
                </a:lnTo>
                <a:lnTo>
                  <a:pt x="3544972" y="1371034"/>
                </a:lnTo>
                <a:lnTo>
                  <a:pt x="3545607" y="1371987"/>
                </a:lnTo>
                <a:lnTo>
                  <a:pt x="3549099" y="1377385"/>
                </a:lnTo>
                <a:lnTo>
                  <a:pt x="3551321" y="1379923"/>
                </a:lnTo>
                <a:lnTo>
                  <a:pt x="3552591" y="1381194"/>
                </a:lnTo>
                <a:lnTo>
                  <a:pt x="3554496" y="1382465"/>
                </a:lnTo>
                <a:lnTo>
                  <a:pt x="3556401" y="1383736"/>
                </a:lnTo>
                <a:lnTo>
                  <a:pt x="3558623" y="1384688"/>
                </a:lnTo>
                <a:lnTo>
                  <a:pt x="3561481" y="1385323"/>
                </a:lnTo>
                <a:lnTo>
                  <a:pt x="3564656" y="1385640"/>
                </a:lnTo>
                <a:lnTo>
                  <a:pt x="3562751" y="1386275"/>
                </a:lnTo>
                <a:lnTo>
                  <a:pt x="3560528" y="1386910"/>
                </a:lnTo>
                <a:lnTo>
                  <a:pt x="3558623" y="1387227"/>
                </a:lnTo>
                <a:lnTo>
                  <a:pt x="3556719" y="1387545"/>
                </a:lnTo>
                <a:lnTo>
                  <a:pt x="3552909" y="1387227"/>
                </a:lnTo>
                <a:lnTo>
                  <a:pt x="3549417" y="1386910"/>
                </a:lnTo>
                <a:lnTo>
                  <a:pt x="3545289" y="1386592"/>
                </a:lnTo>
                <a:lnTo>
                  <a:pt x="3541480" y="1386592"/>
                </a:lnTo>
                <a:lnTo>
                  <a:pt x="3539257" y="1386910"/>
                </a:lnTo>
                <a:lnTo>
                  <a:pt x="3537035" y="1387227"/>
                </a:lnTo>
                <a:lnTo>
                  <a:pt x="3534812" y="1388180"/>
                </a:lnTo>
                <a:lnTo>
                  <a:pt x="3532590" y="1389132"/>
                </a:lnTo>
                <a:lnTo>
                  <a:pt x="3535130" y="1390403"/>
                </a:lnTo>
                <a:lnTo>
                  <a:pt x="3537035" y="1391355"/>
                </a:lnTo>
                <a:lnTo>
                  <a:pt x="3538305" y="1392626"/>
                </a:lnTo>
                <a:lnTo>
                  <a:pt x="3539892" y="1393896"/>
                </a:lnTo>
                <a:lnTo>
                  <a:pt x="3540527" y="1395166"/>
                </a:lnTo>
                <a:lnTo>
                  <a:pt x="3540845" y="1396437"/>
                </a:lnTo>
                <a:lnTo>
                  <a:pt x="3540527" y="1398024"/>
                </a:lnTo>
                <a:lnTo>
                  <a:pt x="3539892" y="1399295"/>
                </a:lnTo>
                <a:lnTo>
                  <a:pt x="3539257" y="1400565"/>
                </a:lnTo>
                <a:lnTo>
                  <a:pt x="3537670" y="1401835"/>
                </a:lnTo>
                <a:lnTo>
                  <a:pt x="3536082" y="1402787"/>
                </a:lnTo>
                <a:lnTo>
                  <a:pt x="3534178" y="1403739"/>
                </a:lnTo>
                <a:lnTo>
                  <a:pt x="3531320" y="1404375"/>
                </a:lnTo>
                <a:lnTo>
                  <a:pt x="3528780" y="1405328"/>
                </a:lnTo>
                <a:lnTo>
                  <a:pt x="3525923" y="1405963"/>
                </a:lnTo>
                <a:lnTo>
                  <a:pt x="3522113" y="1405963"/>
                </a:lnTo>
                <a:lnTo>
                  <a:pt x="3523383" y="1407552"/>
                </a:lnTo>
                <a:lnTo>
                  <a:pt x="3525606" y="1408822"/>
                </a:lnTo>
                <a:lnTo>
                  <a:pt x="3527828" y="1409774"/>
                </a:lnTo>
                <a:lnTo>
                  <a:pt x="3531003" y="1410410"/>
                </a:lnTo>
                <a:lnTo>
                  <a:pt x="3534812" y="1410726"/>
                </a:lnTo>
                <a:lnTo>
                  <a:pt x="3539257" y="1411044"/>
                </a:lnTo>
                <a:lnTo>
                  <a:pt x="3543702" y="1411044"/>
                </a:lnTo>
                <a:lnTo>
                  <a:pt x="3549099" y="1410726"/>
                </a:lnTo>
                <a:lnTo>
                  <a:pt x="3546559" y="1412949"/>
                </a:lnTo>
                <a:lnTo>
                  <a:pt x="3544654" y="1414853"/>
                </a:lnTo>
                <a:lnTo>
                  <a:pt x="3543384" y="1417075"/>
                </a:lnTo>
                <a:lnTo>
                  <a:pt x="3542749" y="1418980"/>
                </a:lnTo>
                <a:lnTo>
                  <a:pt x="3542749" y="1421202"/>
                </a:lnTo>
                <a:lnTo>
                  <a:pt x="3542749" y="1422789"/>
                </a:lnTo>
                <a:lnTo>
                  <a:pt x="3543067" y="1426601"/>
                </a:lnTo>
                <a:lnTo>
                  <a:pt x="3543702" y="1430411"/>
                </a:lnTo>
                <a:lnTo>
                  <a:pt x="3543384" y="1432316"/>
                </a:lnTo>
                <a:lnTo>
                  <a:pt x="3542749" y="1433904"/>
                </a:lnTo>
                <a:lnTo>
                  <a:pt x="3541797" y="1436127"/>
                </a:lnTo>
                <a:lnTo>
                  <a:pt x="3540210" y="1437715"/>
                </a:lnTo>
                <a:lnTo>
                  <a:pt x="3537670" y="1439302"/>
                </a:lnTo>
                <a:lnTo>
                  <a:pt x="3534495" y="1441208"/>
                </a:lnTo>
                <a:lnTo>
                  <a:pt x="3532273" y="1441208"/>
                </a:lnTo>
                <a:lnTo>
                  <a:pt x="3530368" y="1440890"/>
                </a:lnTo>
                <a:lnTo>
                  <a:pt x="3528780" y="1440573"/>
                </a:lnTo>
                <a:lnTo>
                  <a:pt x="3527828" y="1439937"/>
                </a:lnTo>
                <a:lnTo>
                  <a:pt x="3527193" y="1439302"/>
                </a:lnTo>
                <a:lnTo>
                  <a:pt x="3526876" y="1438350"/>
                </a:lnTo>
                <a:lnTo>
                  <a:pt x="3526558" y="1436444"/>
                </a:lnTo>
                <a:lnTo>
                  <a:pt x="3527193" y="1431681"/>
                </a:lnTo>
                <a:lnTo>
                  <a:pt x="3526876" y="1429458"/>
                </a:lnTo>
                <a:lnTo>
                  <a:pt x="3526558" y="1428823"/>
                </a:lnTo>
                <a:lnTo>
                  <a:pt x="3525923" y="1427871"/>
                </a:lnTo>
                <a:lnTo>
                  <a:pt x="3517351" y="1428823"/>
                </a:lnTo>
                <a:lnTo>
                  <a:pt x="3511319" y="1429777"/>
                </a:lnTo>
                <a:lnTo>
                  <a:pt x="3509097" y="1430411"/>
                </a:lnTo>
                <a:lnTo>
                  <a:pt x="3507509" y="1431046"/>
                </a:lnTo>
                <a:lnTo>
                  <a:pt x="3506557" y="1431998"/>
                </a:lnTo>
                <a:lnTo>
                  <a:pt x="3505922" y="1432634"/>
                </a:lnTo>
                <a:lnTo>
                  <a:pt x="3505922" y="1433586"/>
                </a:lnTo>
                <a:lnTo>
                  <a:pt x="3505922" y="1434539"/>
                </a:lnTo>
                <a:lnTo>
                  <a:pt x="3506557" y="1435492"/>
                </a:lnTo>
                <a:lnTo>
                  <a:pt x="3507192" y="1436444"/>
                </a:lnTo>
                <a:lnTo>
                  <a:pt x="3510049" y="1438350"/>
                </a:lnTo>
                <a:lnTo>
                  <a:pt x="3512906" y="1440255"/>
                </a:lnTo>
                <a:lnTo>
                  <a:pt x="3520208" y="1444701"/>
                </a:lnTo>
                <a:lnTo>
                  <a:pt x="3523066" y="1446606"/>
                </a:lnTo>
                <a:lnTo>
                  <a:pt x="3525923" y="1448511"/>
                </a:lnTo>
                <a:lnTo>
                  <a:pt x="3527828" y="1450416"/>
                </a:lnTo>
                <a:lnTo>
                  <a:pt x="3528145" y="1451369"/>
                </a:lnTo>
                <a:lnTo>
                  <a:pt x="3528145" y="1452322"/>
                </a:lnTo>
                <a:lnTo>
                  <a:pt x="3527828" y="1452957"/>
                </a:lnTo>
                <a:lnTo>
                  <a:pt x="3526876" y="1453909"/>
                </a:lnTo>
                <a:lnTo>
                  <a:pt x="3525923" y="1454545"/>
                </a:lnTo>
                <a:lnTo>
                  <a:pt x="3523701" y="1455180"/>
                </a:lnTo>
                <a:lnTo>
                  <a:pt x="3522113" y="1455180"/>
                </a:lnTo>
                <a:lnTo>
                  <a:pt x="3521161" y="1454862"/>
                </a:lnTo>
                <a:lnTo>
                  <a:pt x="3520208" y="1454228"/>
                </a:lnTo>
                <a:lnTo>
                  <a:pt x="3519256" y="1453909"/>
                </a:lnTo>
                <a:lnTo>
                  <a:pt x="3518304" y="1452639"/>
                </a:lnTo>
                <a:lnTo>
                  <a:pt x="3517351" y="1451051"/>
                </a:lnTo>
                <a:lnTo>
                  <a:pt x="3516081" y="1449781"/>
                </a:lnTo>
                <a:lnTo>
                  <a:pt x="3514811" y="1448511"/>
                </a:lnTo>
                <a:lnTo>
                  <a:pt x="3514176" y="1447876"/>
                </a:lnTo>
                <a:lnTo>
                  <a:pt x="3512906" y="1447558"/>
                </a:lnTo>
                <a:lnTo>
                  <a:pt x="3509732" y="1447241"/>
                </a:lnTo>
                <a:lnTo>
                  <a:pt x="3505922" y="1448511"/>
                </a:lnTo>
                <a:lnTo>
                  <a:pt x="3503382" y="1450416"/>
                </a:lnTo>
                <a:lnTo>
                  <a:pt x="3501160" y="1452005"/>
                </a:lnTo>
                <a:lnTo>
                  <a:pt x="3499572" y="1453909"/>
                </a:lnTo>
                <a:lnTo>
                  <a:pt x="3496398" y="1458037"/>
                </a:lnTo>
                <a:lnTo>
                  <a:pt x="3494493" y="1459941"/>
                </a:lnTo>
                <a:lnTo>
                  <a:pt x="3492270" y="1461529"/>
                </a:lnTo>
                <a:lnTo>
                  <a:pt x="3492905" y="1462164"/>
                </a:lnTo>
                <a:lnTo>
                  <a:pt x="3493858" y="1462799"/>
                </a:lnTo>
                <a:lnTo>
                  <a:pt x="3496398" y="1463434"/>
                </a:lnTo>
                <a:lnTo>
                  <a:pt x="3499572" y="1463434"/>
                </a:lnTo>
                <a:lnTo>
                  <a:pt x="3503065" y="1464069"/>
                </a:lnTo>
                <a:lnTo>
                  <a:pt x="3506557" y="1464069"/>
                </a:lnTo>
                <a:lnTo>
                  <a:pt x="3509732" y="1464704"/>
                </a:lnTo>
                <a:lnTo>
                  <a:pt x="3510684" y="1465022"/>
                </a:lnTo>
                <a:lnTo>
                  <a:pt x="3511637" y="1465340"/>
                </a:lnTo>
                <a:lnTo>
                  <a:pt x="3512271" y="1465975"/>
                </a:lnTo>
                <a:lnTo>
                  <a:pt x="3512589" y="1466610"/>
                </a:lnTo>
                <a:lnTo>
                  <a:pt x="3515129" y="1466292"/>
                </a:lnTo>
                <a:lnTo>
                  <a:pt x="3516716" y="1465340"/>
                </a:lnTo>
                <a:lnTo>
                  <a:pt x="3517986" y="1464704"/>
                </a:lnTo>
                <a:lnTo>
                  <a:pt x="3517986" y="1463434"/>
                </a:lnTo>
                <a:lnTo>
                  <a:pt x="3517351" y="1462482"/>
                </a:lnTo>
                <a:lnTo>
                  <a:pt x="3515764" y="1461847"/>
                </a:lnTo>
                <a:lnTo>
                  <a:pt x="3514176" y="1461211"/>
                </a:lnTo>
                <a:lnTo>
                  <a:pt x="3511954" y="1461211"/>
                </a:lnTo>
                <a:lnTo>
                  <a:pt x="3514176" y="1459306"/>
                </a:lnTo>
                <a:lnTo>
                  <a:pt x="3516081" y="1458353"/>
                </a:lnTo>
                <a:lnTo>
                  <a:pt x="3517669" y="1457719"/>
                </a:lnTo>
                <a:lnTo>
                  <a:pt x="3519256" y="1457719"/>
                </a:lnTo>
                <a:lnTo>
                  <a:pt x="3520208" y="1458037"/>
                </a:lnTo>
                <a:lnTo>
                  <a:pt x="3521161" y="1458671"/>
                </a:lnTo>
                <a:lnTo>
                  <a:pt x="3522113" y="1459624"/>
                </a:lnTo>
                <a:lnTo>
                  <a:pt x="3523066" y="1460893"/>
                </a:lnTo>
                <a:lnTo>
                  <a:pt x="3524971" y="1463434"/>
                </a:lnTo>
                <a:lnTo>
                  <a:pt x="3526876" y="1466292"/>
                </a:lnTo>
                <a:lnTo>
                  <a:pt x="3527828" y="1467245"/>
                </a:lnTo>
                <a:lnTo>
                  <a:pt x="3529098" y="1468198"/>
                </a:lnTo>
                <a:lnTo>
                  <a:pt x="3530685" y="1468515"/>
                </a:lnTo>
                <a:lnTo>
                  <a:pt x="3532908" y="1468833"/>
                </a:lnTo>
                <a:lnTo>
                  <a:pt x="3527510" y="1469786"/>
                </a:lnTo>
                <a:lnTo>
                  <a:pt x="3522748" y="1470420"/>
                </a:lnTo>
                <a:lnTo>
                  <a:pt x="3517986" y="1470738"/>
                </a:lnTo>
                <a:lnTo>
                  <a:pt x="3512906" y="1471055"/>
                </a:lnTo>
                <a:lnTo>
                  <a:pt x="3510684" y="1470738"/>
                </a:lnTo>
                <a:lnTo>
                  <a:pt x="3508779" y="1470420"/>
                </a:lnTo>
                <a:lnTo>
                  <a:pt x="3507192" y="1469786"/>
                </a:lnTo>
                <a:lnTo>
                  <a:pt x="3506239" y="1469150"/>
                </a:lnTo>
                <a:lnTo>
                  <a:pt x="3505922" y="1468198"/>
                </a:lnTo>
                <a:lnTo>
                  <a:pt x="3506239" y="1466928"/>
                </a:lnTo>
                <a:lnTo>
                  <a:pt x="3499890" y="1466928"/>
                </a:lnTo>
                <a:lnTo>
                  <a:pt x="3495128" y="1467880"/>
                </a:lnTo>
                <a:lnTo>
                  <a:pt x="3491000" y="1468833"/>
                </a:lnTo>
                <a:lnTo>
                  <a:pt x="3487191" y="1469786"/>
                </a:lnTo>
                <a:lnTo>
                  <a:pt x="3483698" y="1471055"/>
                </a:lnTo>
                <a:lnTo>
                  <a:pt x="3479571" y="1472326"/>
                </a:lnTo>
                <a:lnTo>
                  <a:pt x="3474809" y="1473279"/>
                </a:lnTo>
                <a:lnTo>
                  <a:pt x="3468142" y="1473279"/>
                </a:lnTo>
                <a:lnTo>
                  <a:pt x="3468142" y="1474866"/>
                </a:lnTo>
                <a:lnTo>
                  <a:pt x="3468459" y="1476135"/>
                </a:lnTo>
                <a:lnTo>
                  <a:pt x="3468777" y="1477406"/>
                </a:lnTo>
                <a:lnTo>
                  <a:pt x="3469412" y="1478358"/>
                </a:lnTo>
                <a:lnTo>
                  <a:pt x="3471317" y="1480581"/>
                </a:lnTo>
                <a:lnTo>
                  <a:pt x="3473857" y="1482486"/>
                </a:lnTo>
                <a:lnTo>
                  <a:pt x="3476079" y="1484392"/>
                </a:lnTo>
                <a:lnTo>
                  <a:pt x="3477031" y="1485344"/>
                </a:lnTo>
                <a:lnTo>
                  <a:pt x="3477666" y="1486614"/>
                </a:lnTo>
                <a:lnTo>
                  <a:pt x="3478301" y="1487884"/>
                </a:lnTo>
                <a:lnTo>
                  <a:pt x="3478301" y="1489154"/>
                </a:lnTo>
                <a:lnTo>
                  <a:pt x="3478301" y="1490425"/>
                </a:lnTo>
                <a:lnTo>
                  <a:pt x="3477984" y="1492012"/>
                </a:lnTo>
                <a:lnTo>
                  <a:pt x="3481793" y="1491694"/>
                </a:lnTo>
                <a:lnTo>
                  <a:pt x="3484651" y="1491059"/>
                </a:lnTo>
                <a:lnTo>
                  <a:pt x="3486238" y="1490425"/>
                </a:lnTo>
                <a:lnTo>
                  <a:pt x="3487191" y="1489790"/>
                </a:lnTo>
                <a:lnTo>
                  <a:pt x="3488143" y="1489154"/>
                </a:lnTo>
                <a:lnTo>
                  <a:pt x="3487826" y="1488202"/>
                </a:lnTo>
                <a:lnTo>
                  <a:pt x="3487191" y="1487567"/>
                </a:lnTo>
                <a:lnTo>
                  <a:pt x="3486556" y="1486614"/>
                </a:lnTo>
                <a:lnTo>
                  <a:pt x="3484968" y="1484392"/>
                </a:lnTo>
                <a:lnTo>
                  <a:pt x="3484333" y="1483440"/>
                </a:lnTo>
                <a:lnTo>
                  <a:pt x="3484016" y="1482486"/>
                </a:lnTo>
                <a:lnTo>
                  <a:pt x="3484016" y="1481534"/>
                </a:lnTo>
                <a:lnTo>
                  <a:pt x="3484968" y="1480581"/>
                </a:lnTo>
                <a:lnTo>
                  <a:pt x="3486238" y="1479311"/>
                </a:lnTo>
                <a:lnTo>
                  <a:pt x="3488778" y="1478040"/>
                </a:lnTo>
                <a:lnTo>
                  <a:pt x="3491635" y="1478993"/>
                </a:lnTo>
                <a:lnTo>
                  <a:pt x="3493223" y="1479629"/>
                </a:lnTo>
                <a:lnTo>
                  <a:pt x="3494493" y="1480899"/>
                </a:lnTo>
                <a:lnTo>
                  <a:pt x="3495445" y="1482168"/>
                </a:lnTo>
                <a:lnTo>
                  <a:pt x="3496080" y="1483757"/>
                </a:lnTo>
                <a:lnTo>
                  <a:pt x="3496080" y="1485661"/>
                </a:lnTo>
                <a:lnTo>
                  <a:pt x="3496398" y="1487567"/>
                </a:lnTo>
                <a:lnTo>
                  <a:pt x="3497032" y="1488836"/>
                </a:lnTo>
                <a:lnTo>
                  <a:pt x="3497032" y="1490108"/>
                </a:lnTo>
                <a:lnTo>
                  <a:pt x="3497667" y="1490742"/>
                </a:lnTo>
                <a:lnTo>
                  <a:pt x="3498937" y="1491059"/>
                </a:lnTo>
                <a:lnTo>
                  <a:pt x="3500525" y="1491377"/>
                </a:lnTo>
                <a:lnTo>
                  <a:pt x="3504969" y="1491694"/>
                </a:lnTo>
                <a:lnTo>
                  <a:pt x="3510049" y="1491377"/>
                </a:lnTo>
                <a:lnTo>
                  <a:pt x="3514494" y="1491377"/>
                </a:lnTo>
                <a:lnTo>
                  <a:pt x="3516081" y="1491694"/>
                </a:lnTo>
                <a:lnTo>
                  <a:pt x="3517986" y="1492012"/>
                </a:lnTo>
                <a:lnTo>
                  <a:pt x="3518939" y="1492647"/>
                </a:lnTo>
                <a:lnTo>
                  <a:pt x="3519256" y="1493917"/>
                </a:lnTo>
                <a:lnTo>
                  <a:pt x="3518939" y="1495188"/>
                </a:lnTo>
                <a:lnTo>
                  <a:pt x="3517986" y="1496775"/>
                </a:lnTo>
                <a:lnTo>
                  <a:pt x="3509097" y="1496457"/>
                </a:lnTo>
                <a:lnTo>
                  <a:pt x="3501477" y="1495505"/>
                </a:lnTo>
                <a:lnTo>
                  <a:pt x="3498302" y="1494870"/>
                </a:lnTo>
                <a:lnTo>
                  <a:pt x="3495445" y="1494235"/>
                </a:lnTo>
                <a:lnTo>
                  <a:pt x="3492905" y="1492965"/>
                </a:lnTo>
                <a:lnTo>
                  <a:pt x="3491000" y="1491694"/>
                </a:lnTo>
                <a:lnTo>
                  <a:pt x="3486238" y="1492330"/>
                </a:lnTo>
                <a:lnTo>
                  <a:pt x="3482746" y="1493600"/>
                </a:lnTo>
                <a:lnTo>
                  <a:pt x="3479889" y="1494553"/>
                </a:lnTo>
                <a:lnTo>
                  <a:pt x="3477666" y="1496140"/>
                </a:lnTo>
                <a:lnTo>
                  <a:pt x="3475761" y="1497728"/>
                </a:lnTo>
                <a:lnTo>
                  <a:pt x="3474809" y="1499315"/>
                </a:lnTo>
                <a:lnTo>
                  <a:pt x="3473857" y="1501538"/>
                </a:lnTo>
                <a:lnTo>
                  <a:pt x="3473539" y="1503443"/>
                </a:lnTo>
                <a:lnTo>
                  <a:pt x="3473539" y="1505666"/>
                </a:lnTo>
                <a:lnTo>
                  <a:pt x="3473539" y="1507888"/>
                </a:lnTo>
                <a:lnTo>
                  <a:pt x="3474491" y="1512652"/>
                </a:lnTo>
                <a:lnTo>
                  <a:pt x="3475444" y="1517732"/>
                </a:lnTo>
                <a:lnTo>
                  <a:pt x="3476396" y="1522495"/>
                </a:lnTo>
                <a:lnTo>
                  <a:pt x="3486873" y="1524083"/>
                </a:lnTo>
                <a:lnTo>
                  <a:pt x="3492905" y="1524718"/>
                </a:lnTo>
                <a:lnTo>
                  <a:pt x="3499255" y="1525035"/>
                </a:lnTo>
                <a:lnTo>
                  <a:pt x="3505922" y="1525035"/>
                </a:lnTo>
                <a:lnTo>
                  <a:pt x="3512906" y="1524400"/>
                </a:lnTo>
                <a:lnTo>
                  <a:pt x="3520526" y="1523448"/>
                </a:lnTo>
                <a:lnTo>
                  <a:pt x="3528145" y="1520907"/>
                </a:lnTo>
                <a:lnTo>
                  <a:pt x="3527510" y="1522178"/>
                </a:lnTo>
                <a:lnTo>
                  <a:pt x="3526558" y="1523448"/>
                </a:lnTo>
                <a:lnTo>
                  <a:pt x="3525288" y="1524718"/>
                </a:lnTo>
                <a:lnTo>
                  <a:pt x="3523066" y="1525670"/>
                </a:lnTo>
                <a:lnTo>
                  <a:pt x="3518939" y="1527258"/>
                </a:lnTo>
                <a:lnTo>
                  <a:pt x="3513859" y="1528846"/>
                </a:lnTo>
                <a:lnTo>
                  <a:pt x="3508144" y="1529481"/>
                </a:lnTo>
                <a:lnTo>
                  <a:pt x="3501795" y="1529798"/>
                </a:lnTo>
                <a:lnTo>
                  <a:pt x="3498937" y="1529481"/>
                </a:lnTo>
                <a:lnTo>
                  <a:pt x="3496080" y="1529163"/>
                </a:lnTo>
                <a:lnTo>
                  <a:pt x="3492905" y="1528528"/>
                </a:lnTo>
                <a:lnTo>
                  <a:pt x="3490365" y="1527576"/>
                </a:lnTo>
                <a:lnTo>
                  <a:pt x="3487191" y="1528528"/>
                </a:lnTo>
                <a:lnTo>
                  <a:pt x="3485286" y="1529481"/>
                </a:lnTo>
                <a:lnTo>
                  <a:pt x="3484333" y="1531069"/>
                </a:lnTo>
                <a:lnTo>
                  <a:pt x="3483698" y="1532021"/>
                </a:lnTo>
                <a:lnTo>
                  <a:pt x="3483698" y="1533291"/>
                </a:lnTo>
                <a:lnTo>
                  <a:pt x="3484333" y="1534561"/>
                </a:lnTo>
                <a:lnTo>
                  <a:pt x="3485286" y="1535831"/>
                </a:lnTo>
                <a:lnTo>
                  <a:pt x="3486873" y="1537102"/>
                </a:lnTo>
                <a:lnTo>
                  <a:pt x="3490365" y="1539960"/>
                </a:lnTo>
                <a:lnTo>
                  <a:pt x="3493858" y="1542500"/>
                </a:lnTo>
                <a:lnTo>
                  <a:pt x="3497667" y="1544723"/>
                </a:lnTo>
                <a:lnTo>
                  <a:pt x="3499890" y="1546628"/>
                </a:lnTo>
                <a:lnTo>
                  <a:pt x="3500842" y="1545357"/>
                </a:lnTo>
                <a:lnTo>
                  <a:pt x="3502430" y="1544087"/>
                </a:lnTo>
                <a:lnTo>
                  <a:pt x="3503700" y="1543135"/>
                </a:lnTo>
                <a:lnTo>
                  <a:pt x="3505287" y="1542500"/>
                </a:lnTo>
                <a:lnTo>
                  <a:pt x="3508779" y="1541865"/>
                </a:lnTo>
                <a:lnTo>
                  <a:pt x="3512906" y="1541865"/>
                </a:lnTo>
                <a:lnTo>
                  <a:pt x="3520208" y="1541865"/>
                </a:lnTo>
                <a:lnTo>
                  <a:pt x="3522748" y="1541230"/>
                </a:lnTo>
                <a:lnTo>
                  <a:pt x="3524018" y="1540912"/>
                </a:lnTo>
                <a:lnTo>
                  <a:pt x="3524971" y="1540277"/>
                </a:lnTo>
                <a:lnTo>
                  <a:pt x="3526876" y="1541230"/>
                </a:lnTo>
                <a:lnTo>
                  <a:pt x="3527510" y="1542182"/>
                </a:lnTo>
                <a:lnTo>
                  <a:pt x="3527510" y="1542500"/>
                </a:lnTo>
                <a:lnTo>
                  <a:pt x="3527510" y="1542817"/>
                </a:lnTo>
                <a:lnTo>
                  <a:pt x="3526558" y="1543452"/>
                </a:lnTo>
                <a:lnTo>
                  <a:pt x="3522748" y="1544087"/>
                </a:lnTo>
                <a:lnTo>
                  <a:pt x="3517351" y="1545357"/>
                </a:lnTo>
                <a:lnTo>
                  <a:pt x="3511319" y="1546310"/>
                </a:lnTo>
                <a:lnTo>
                  <a:pt x="3508144" y="1546945"/>
                </a:lnTo>
                <a:lnTo>
                  <a:pt x="3505922" y="1547898"/>
                </a:lnTo>
                <a:lnTo>
                  <a:pt x="3503700" y="1549168"/>
                </a:lnTo>
                <a:lnTo>
                  <a:pt x="3502430" y="1550438"/>
                </a:lnTo>
                <a:lnTo>
                  <a:pt x="3501477" y="1551391"/>
                </a:lnTo>
                <a:lnTo>
                  <a:pt x="3501160" y="1552661"/>
                </a:lnTo>
                <a:lnTo>
                  <a:pt x="3501160" y="1553613"/>
                </a:lnTo>
                <a:lnTo>
                  <a:pt x="3501160" y="1554884"/>
                </a:lnTo>
                <a:lnTo>
                  <a:pt x="3504017" y="1556471"/>
                </a:lnTo>
                <a:lnTo>
                  <a:pt x="3507192" y="1557424"/>
                </a:lnTo>
                <a:lnTo>
                  <a:pt x="3511002" y="1558376"/>
                </a:lnTo>
                <a:lnTo>
                  <a:pt x="3514494" y="1558694"/>
                </a:lnTo>
                <a:lnTo>
                  <a:pt x="3518621" y="1559012"/>
                </a:lnTo>
                <a:lnTo>
                  <a:pt x="3522431" y="1559012"/>
                </a:lnTo>
                <a:lnTo>
                  <a:pt x="3530685" y="1558694"/>
                </a:lnTo>
                <a:lnTo>
                  <a:pt x="3538622" y="1558694"/>
                </a:lnTo>
                <a:lnTo>
                  <a:pt x="3542432" y="1559012"/>
                </a:lnTo>
                <a:lnTo>
                  <a:pt x="3545924" y="1559964"/>
                </a:lnTo>
                <a:lnTo>
                  <a:pt x="3549099" y="1560917"/>
                </a:lnTo>
                <a:lnTo>
                  <a:pt x="3551639" y="1562187"/>
                </a:lnTo>
                <a:lnTo>
                  <a:pt x="3552591" y="1563139"/>
                </a:lnTo>
                <a:lnTo>
                  <a:pt x="3553861" y="1564092"/>
                </a:lnTo>
                <a:lnTo>
                  <a:pt x="3554814" y="1565362"/>
                </a:lnTo>
                <a:lnTo>
                  <a:pt x="3555449" y="1566632"/>
                </a:lnTo>
                <a:lnTo>
                  <a:pt x="3557671" y="1566315"/>
                </a:lnTo>
                <a:lnTo>
                  <a:pt x="3559576" y="1565680"/>
                </a:lnTo>
                <a:lnTo>
                  <a:pt x="3561163" y="1564727"/>
                </a:lnTo>
                <a:lnTo>
                  <a:pt x="3561798" y="1563775"/>
                </a:lnTo>
                <a:lnTo>
                  <a:pt x="3562433" y="1562822"/>
                </a:lnTo>
                <a:lnTo>
                  <a:pt x="3562433" y="1561552"/>
                </a:lnTo>
                <a:lnTo>
                  <a:pt x="3561798" y="1560282"/>
                </a:lnTo>
                <a:lnTo>
                  <a:pt x="3561163" y="1558694"/>
                </a:lnTo>
                <a:lnTo>
                  <a:pt x="3559893" y="1557742"/>
                </a:lnTo>
                <a:lnTo>
                  <a:pt x="3558623" y="1556471"/>
                </a:lnTo>
                <a:lnTo>
                  <a:pt x="3557036" y="1555519"/>
                </a:lnTo>
                <a:lnTo>
                  <a:pt x="3555449" y="1554566"/>
                </a:lnTo>
                <a:lnTo>
                  <a:pt x="3553226" y="1553931"/>
                </a:lnTo>
                <a:lnTo>
                  <a:pt x="3551004" y="1553613"/>
                </a:lnTo>
                <a:lnTo>
                  <a:pt x="3549099" y="1553296"/>
                </a:lnTo>
                <a:lnTo>
                  <a:pt x="3546877" y="1553613"/>
                </a:lnTo>
                <a:lnTo>
                  <a:pt x="3547829" y="1551391"/>
                </a:lnTo>
                <a:lnTo>
                  <a:pt x="3549417" y="1550121"/>
                </a:lnTo>
                <a:lnTo>
                  <a:pt x="3551321" y="1549168"/>
                </a:lnTo>
                <a:lnTo>
                  <a:pt x="3553226" y="1548533"/>
                </a:lnTo>
                <a:lnTo>
                  <a:pt x="3556084" y="1548533"/>
                </a:lnTo>
                <a:lnTo>
                  <a:pt x="3558941" y="1548533"/>
                </a:lnTo>
                <a:lnTo>
                  <a:pt x="3562116" y="1549168"/>
                </a:lnTo>
                <a:lnTo>
                  <a:pt x="3565608" y="1550121"/>
                </a:lnTo>
                <a:lnTo>
                  <a:pt x="3565925" y="1548533"/>
                </a:lnTo>
                <a:lnTo>
                  <a:pt x="3565608" y="1547898"/>
                </a:lnTo>
                <a:lnTo>
                  <a:pt x="3565290" y="1547580"/>
                </a:lnTo>
                <a:lnTo>
                  <a:pt x="3564021" y="1546628"/>
                </a:lnTo>
                <a:lnTo>
                  <a:pt x="3562433" y="1545993"/>
                </a:lnTo>
                <a:lnTo>
                  <a:pt x="3559893" y="1545675"/>
                </a:lnTo>
                <a:lnTo>
                  <a:pt x="3557671" y="1545357"/>
                </a:lnTo>
                <a:lnTo>
                  <a:pt x="3551639" y="1545357"/>
                </a:lnTo>
                <a:lnTo>
                  <a:pt x="3552909" y="1543135"/>
                </a:lnTo>
                <a:lnTo>
                  <a:pt x="3554496" y="1541547"/>
                </a:lnTo>
                <a:lnTo>
                  <a:pt x="3556401" y="1540912"/>
                </a:lnTo>
                <a:lnTo>
                  <a:pt x="3558623" y="1540277"/>
                </a:lnTo>
                <a:lnTo>
                  <a:pt x="3561481" y="1539960"/>
                </a:lnTo>
                <a:lnTo>
                  <a:pt x="3564021" y="1540277"/>
                </a:lnTo>
                <a:lnTo>
                  <a:pt x="3567195" y="1540912"/>
                </a:lnTo>
                <a:lnTo>
                  <a:pt x="3571005" y="1541865"/>
                </a:lnTo>
                <a:lnTo>
                  <a:pt x="3574815" y="1534879"/>
                </a:lnTo>
                <a:lnTo>
                  <a:pt x="3577990" y="1528846"/>
                </a:lnTo>
                <a:lnTo>
                  <a:pt x="3579895" y="1523130"/>
                </a:lnTo>
                <a:lnTo>
                  <a:pt x="3581482" y="1517732"/>
                </a:lnTo>
                <a:lnTo>
                  <a:pt x="3584657" y="1506301"/>
                </a:lnTo>
                <a:lnTo>
                  <a:pt x="3586562" y="1500903"/>
                </a:lnTo>
                <a:lnTo>
                  <a:pt x="3589101" y="1494553"/>
                </a:lnTo>
                <a:lnTo>
                  <a:pt x="3594816" y="1493917"/>
                </a:lnTo>
                <a:lnTo>
                  <a:pt x="3599578" y="1493917"/>
                </a:lnTo>
                <a:lnTo>
                  <a:pt x="3603070" y="1494553"/>
                </a:lnTo>
                <a:lnTo>
                  <a:pt x="3606563" y="1495188"/>
                </a:lnTo>
                <a:lnTo>
                  <a:pt x="3609420" y="1495823"/>
                </a:lnTo>
                <a:lnTo>
                  <a:pt x="3612912" y="1496457"/>
                </a:lnTo>
                <a:lnTo>
                  <a:pt x="3616722" y="1496775"/>
                </a:lnTo>
                <a:lnTo>
                  <a:pt x="3622119" y="1496457"/>
                </a:lnTo>
                <a:lnTo>
                  <a:pt x="3617675" y="1498998"/>
                </a:lnTo>
                <a:lnTo>
                  <a:pt x="3615135" y="1501538"/>
                </a:lnTo>
                <a:lnTo>
                  <a:pt x="3614182" y="1502808"/>
                </a:lnTo>
                <a:lnTo>
                  <a:pt x="3613547" y="1504078"/>
                </a:lnTo>
                <a:lnTo>
                  <a:pt x="3612912" y="1505031"/>
                </a:lnTo>
                <a:lnTo>
                  <a:pt x="3612595" y="1506301"/>
                </a:lnTo>
                <a:lnTo>
                  <a:pt x="3612595" y="1508841"/>
                </a:lnTo>
                <a:lnTo>
                  <a:pt x="3613230" y="1511064"/>
                </a:lnTo>
                <a:lnTo>
                  <a:pt x="3614182" y="1512969"/>
                </a:lnTo>
                <a:lnTo>
                  <a:pt x="3615452" y="1515192"/>
                </a:lnTo>
                <a:lnTo>
                  <a:pt x="3617992" y="1519320"/>
                </a:lnTo>
                <a:lnTo>
                  <a:pt x="3618944" y="1521542"/>
                </a:lnTo>
                <a:lnTo>
                  <a:pt x="3619897" y="1523765"/>
                </a:lnTo>
                <a:lnTo>
                  <a:pt x="3620214" y="1525988"/>
                </a:lnTo>
                <a:lnTo>
                  <a:pt x="3619897" y="1526941"/>
                </a:lnTo>
                <a:lnTo>
                  <a:pt x="3618944" y="1527893"/>
                </a:lnTo>
                <a:lnTo>
                  <a:pt x="3618309" y="1528846"/>
                </a:lnTo>
                <a:lnTo>
                  <a:pt x="3617357" y="1529798"/>
                </a:lnTo>
                <a:lnTo>
                  <a:pt x="3614817" y="1532339"/>
                </a:lnTo>
                <a:lnTo>
                  <a:pt x="3620532" y="1531386"/>
                </a:lnTo>
                <a:lnTo>
                  <a:pt x="3625612" y="1529798"/>
                </a:lnTo>
                <a:lnTo>
                  <a:pt x="3630374" y="1528528"/>
                </a:lnTo>
                <a:lnTo>
                  <a:pt x="3635453" y="1527258"/>
                </a:lnTo>
                <a:lnTo>
                  <a:pt x="3639581" y="1525670"/>
                </a:lnTo>
                <a:lnTo>
                  <a:pt x="3643708" y="1524083"/>
                </a:lnTo>
                <a:lnTo>
                  <a:pt x="3647518" y="1522178"/>
                </a:lnTo>
                <a:lnTo>
                  <a:pt x="3651327" y="1520272"/>
                </a:lnTo>
                <a:lnTo>
                  <a:pt x="3658312" y="1516144"/>
                </a:lnTo>
                <a:lnTo>
                  <a:pt x="3664026" y="1511699"/>
                </a:lnTo>
                <a:lnTo>
                  <a:pt x="3668789" y="1506936"/>
                </a:lnTo>
                <a:lnTo>
                  <a:pt x="3673233" y="1502173"/>
                </a:lnTo>
                <a:lnTo>
                  <a:pt x="3676726" y="1496775"/>
                </a:lnTo>
                <a:lnTo>
                  <a:pt x="3679900" y="1491694"/>
                </a:lnTo>
                <a:lnTo>
                  <a:pt x="3682440" y="1486614"/>
                </a:lnTo>
                <a:lnTo>
                  <a:pt x="3684028" y="1481216"/>
                </a:lnTo>
                <a:lnTo>
                  <a:pt x="3685933" y="1476135"/>
                </a:lnTo>
                <a:lnTo>
                  <a:pt x="3686885" y="1470738"/>
                </a:lnTo>
                <a:lnTo>
                  <a:pt x="3687520" y="1466292"/>
                </a:lnTo>
                <a:lnTo>
                  <a:pt x="3687837" y="1461529"/>
                </a:lnTo>
                <a:lnTo>
                  <a:pt x="3682758" y="1460893"/>
                </a:lnTo>
                <a:lnTo>
                  <a:pt x="3678631" y="1460258"/>
                </a:lnTo>
                <a:lnTo>
                  <a:pt x="3670376" y="1459941"/>
                </a:lnTo>
                <a:lnTo>
                  <a:pt x="3661169" y="1459306"/>
                </a:lnTo>
                <a:lnTo>
                  <a:pt x="3655137" y="1458353"/>
                </a:lnTo>
                <a:lnTo>
                  <a:pt x="3648153" y="1457402"/>
                </a:lnTo>
                <a:lnTo>
                  <a:pt x="3649105" y="1455815"/>
                </a:lnTo>
                <a:lnTo>
                  <a:pt x="3650692" y="1454862"/>
                </a:lnTo>
                <a:lnTo>
                  <a:pt x="3652280" y="1453592"/>
                </a:lnTo>
                <a:lnTo>
                  <a:pt x="3654185" y="1452957"/>
                </a:lnTo>
                <a:lnTo>
                  <a:pt x="3656089" y="1452322"/>
                </a:lnTo>
                <a:lnTo>
                  <a:pt x="3657994" y="1452322"/>
                </a:lnTo>
                <a:lnTo>
                  <a:pt x="3659582" y="1452957"/>
                </a:lnTo>
                <a:lnTo>
                  <a:pt x="3660217" y="1453274"/>
                </a:lnTo>
                <a:lnTo>
                  <a:pt x="3660534" y="1454228"/>
                </a:lnTo>
                <a:lnTo>
                  <a:pt x="3664026" y="1453274"/>
                </a:lnTo>
                <a:lnTo>
                  <a:pt x="3666566" y="1452639"/>
                </a:lnTo>
                <a:lnTo>
                  <a:pt x="3668154" y="1452005"/>
                </a:lnTo>
                <a:lnTo>
                  <a:pt x="3669424" y="1451369"/>
                </a:lnTo>
                <a:lnTo>
                  <a:pt x="3669741" y="1450734"/>
                </a:lnTo>
                <a:lnTo>
                  <a:pt x="3670059" y="1450099"/>
                </a:lnTo>
                <a:lnTo>
                  <a:pt x="3669741" y="1448511"/>
                </a:lnTo>
                <a:lnTo>
                  <a:pt x="3669741" y="1447241"/>
                </a:lnTo>
                <a:lnTo>
                  <a:pt x="3669741" y="1446287"/>
                </a:lnTo>
                <a:lnTo>
                  <a:pt x="3670376" y="1445653"/>
                </a:lnTo>
                <a:lnTo>
                  <a:pt x="3671328" y="1445018"/>
                </a:lnTo>
                <a:lnTo>
                  <a:pt x="3672916" y="1444383"/>
                </a:lnTo>
                <a:lnTo>
                  <a:pt x="3675138" y="1443431"/>
                </a:lnTo>
                <a:lnTo>
                  <a:pt x="3677996" y="1442796"/>
                </a:lnTo>
                <a:lnTo>
                  <a:pt x="3681170" y="1443113"/>
                </a:lnTo>
                <a:lnTo>
                  <a:pt x="3683075" y="1444066"/>
                </a:lnTo>
                <a:lnTo>
                  <a:pt x="3684345" y="1445336"/>
                </a:lnTo>
                <a:lnTo>
                  <a:pt x="3684980" y="1446606"/>
                </a:lnTo>
                <a:lnTo>
                  <a:pt x="3685298" y="1448193"/>
                </a:lnTo>
                <a:lnTo>
                  <a:pt x="3685933" y="1450099"/>
                </a:lnTo>
                <a:lnTo>
                  <a:pt x="3686250" y="1451686"/>
                </a:lnTo>
                <a:lnTo>
                  <a:pt x="3686567" y="1453274"/>
                </a:lnTo>
                <a:lnTo>
                  <a:pt x="3686885" y="1452322"/>
                </a:lnTo>
                <a:lnTo>
                  <a:pt x="3687520" y="1451051"/>
                </a:lnTo>
                <a:lnTo>
                  <a:pt x="3688790" y="1448193"/>
                </a:lnTo>
                <a:lnTo>
                  <a:pt x="3691012" y="1445653"/>
                </a:lnTo>
                <a:lnTo>
                  <a:pt x="3693552" y="1443113"/>
                </a:lnTo>
                <a:lnTo>
                  <a:pt x="3698949" y="1437397"/>
                </a:lnTo>
                <a:lnTo>
                  <a:pt x="3704346" y="1431998"/>
                </a:lnTo>
                <a:lnTo>
                  <a:pt x="3706251" y="1429458"/>
                </a:lnTo>
                <a:lnTo>
                  <a:pt x="3707839" y="1427235"/>
                </a:lnTo>
                <a:lnTo>
                  <a:pt x="3708474" y="1425965"/>
                </a:lnTo>
                <a:lnTo>
                  <a:pt x="3708474" y="1424695"/>
                </a:lnTo>
                <a:lnTo>
                  <a:pt x="3708474" y="1423742"/>
                </a:lnTo>
                <a:lnTo>
                  <a:pt x="3708156" y="1422789"/>
                </a:lnTo>
                <a:lnTo>
                  <a:pt x="3707204" y="1422155"/>
                </a:lnTo>
                <a:lnTo>
                  <a:pt x="3706569" y="1421202"/>
                </a:lnTo>
                <a:lnTo>
                  <a:pt x="3705299" y="1420568"/>
                </a:lnTo>
                <a:lnTo>
                  <a:pt x="3703711" y="1419298"/>
                </a:lnTo>
                <a:lnTo>
                  <a:pt x="3699267" y="1418346"/>
                </a:lnTo>
                <a:lnTo>
                  <a:pt x="3693870" y="1417393"/>
                </a:lnTo>
                <a:lnTo>
                  <a:pt x="3695774" y="1416758"/>
                </a:lnTo>
                <a:lnTo>
                  <a:pt x="3697679" y="1416441"/>
                </a:lnTo>
                <a:lnTo>
                  <a:pt x="3699902" y="1416123"/>
                </a:lnTo>
                <a:lnTo>
                  <a:pt x="3702441" y="1416123"/>
                </a:lnTo>
                <a:lnTo>
                  <a:pt x="3706886" y="1416441"/>
                </a:lnTo>
                <a:lnTo>
                  <a:pt x="3711648" y="1417393"/>
                </a:lnTo>
                <a:lnTo>
                  <a:pt x="3716728" y="1418028"/>
                </a:lnTo>
                <a:lnTo>
                  <a:pt x="3721808" y="1418980"/>
                </a:lnTo>
                <a:lnTo>
                  <a:pt x="3727205" y="1419298"/>
                </a:lnTo>
                <a:lnTo>
                  <a:pt x="3730380" y="1419298"/>
                </a:lnTo>
                <a:lnTo>
                  <a:pt x="3732919" y="1418980"/>
                </a:lnTo>
                <a:lnTo>
                  <a:pt x="3728792" y="1409140"/>
                </a:lnTo>
                <a:lnTo>
                  <a:pt x="3726252" y="1401518"/>
                </a:lnTo>
                <a:lnTo>
                  <a:pt x="3724347" y="1395166"/>
                </a:lnTo>
                <a:lnTo>
                  <a:pt x="3723078" y="1389451"/>
                </a:lnTo>
                <a:lnTo>
                  <a:pt x="3722760" y="1383736"/>
                </a:lnTo>
                <a:lnTo>
                  <a:pt x="3722443" y="1376750"/>
                </a:lnTo>
                <a:lnTo>
                  <a:pt x="3722760" y="1356428"/>
                </a:lnTo>
                <a:lnTo>
                  <a:pt x="3724982" y="1357698"/>
                </a:lnTo>
                <a:lnTo>
                  <a:pt x="3727522" y="1358968"/>
                </a:lnTo>
                <a:lnTo>
                  <a:pt x="3730062" y="1359921"/>
                </a:lnTo>
                <a:lnTo>
                  <a:pt x="3732602" y="1361191"/>
                </a:lnTo>
                <a:lnTo>
                  <a:pt x="3735142" y="1361826"/>
                </a:lnTo>
                <a:lnTo>
                  <a:pt x="3737999" y="1362143"/>
                </a:lnTo>
                <a:lnTo>
                  <a:pt x="3739904" y="1362461"/>
                </a:lnTo>
                <a:lnTo>
                  <a:pt x="3742126" y="1362461"/>
                </a:lnTo>
                <a:lnTo>
                  <a:pt x="3743714" y="1362143"/>
                </a:lnTo>
                <a:lnTo>
                  <a:pt x="3745301" y="1361826"/>
                </a:lnTo>
                <a:lnTo>
                  <a:pt x="3746254" y="1360873"/>
                </a:lnTo>
                <a:lnTo>
                  <a:pt x="3746571" y="1359603"/>
                </a:lnTo>
                <a:lnTo>
                  <a:pt x="3746571" y="1358333"/>
                </a:lnTo>
                <a:lnTo>
                  <a:pt x="3745619" y="1357062"/>
                </a:lnTo>
                <a:lnTo>
                  <a:pt x="3743714" y="1355157"/>
                </a:lnTo>
                <a:lnTo>
                  <a:pt x="3741491" y="1352934"/>
                </a:lnTo>
                <a:lnTo>
                  <a:pt x="3746571" y="1352300"/>
                </a:lnTo>
                <a:lnTo>
                  <a:pt x="3750381" y="1352300"/>
                </a:lnTo>
                <a:lnTo>
                  <a:pt x="3753873" y="1352617"/>
                </a:lnTo>
                <a:lnTo>
                  <a:pt x="3756095" y="1353570"/>
                </a:lnTo>
                <a:lnTo>
                  <a:pt x="3758000" y="1354522"/>
                </a:lnTo>
                <a:lnTo>
                  <a:pt x="3759588" y="1355475"/>
                </a:lnTo>
                <a:lnTo>
                  <a:pt x="3760540" y="1356745"/>
                </a:lnTo>
                <a:lnTo>
                  <a:pt x="3761175" y="1358333"/>
                </a:lnTo>
                <a:lnTo>
                  <a:pt x="3761810" y="1361826"/>
                </a:lnTo>
                <a:lnTo>
                  <a:pt x="3762445" y="1363413"/>
                </a:lnTo>
                <a:lnTo>
                  <a:pt x="3763080" y="1364684"/>
                </a:lnTo>
                <a:lnTo>
                  <a:pt x="3764032" y="1365954"/>
                </a:lnTo>
                <a:lnTo>
                  <a:pt x="3765620" y="1366906"/>
                </a:lnTo>
                <a:lnTo>
                  <a:pt x="3767842" y="1368177"/>
                </a:lnTo>
                <a:lnTo>
                  <a:pt x="3770382" y="1368811"/>
                </a:lnTo>
                <a:lnTo>
                  <a:pt x="3771652" y="1368177"/>
                </a:lnTo>
                <a:lnTo>
                  <a:pt x="3772287" y="1366906"/>
                </a:lnTo>
                <a:lnTo>
                  <a:pt x="3772922" y="1365954"/>
                </a:lnTo>
                <a:lnTo>
                  <a:pt x="3773239" y="1364366"/>
                </a:lnTo>
                <a:lnTo>
                  <a:pt x="3772922" y="1362779"/>
                </a:lnTo>
                <a:lnTo>
                  <a:pt x="3772604" y="1361191"/>
                </a:lnTo>
                <a:lnTo>
                  <a:pt x="3771652" y="1358968"/>
                </a:lnTo>
                <a:lnTo>
                  <a:pt x="3770699" y="1357380"/>
                </a:lnTo>
                <a:lnTo>
                  <a:pt x="3769430" y="1355475"/>
                </a:lnTo>
                <a:lnTo>
                  <a:pt x="3767842" y="1353887"/>
                </a:lnTo>
                <a:lnTo>
                  <a:pt x="3765937" y="1351982"/>
                </a:lnTo>
                <a:lnTo>
                  <a:pt x="3764032" y="1350394"/>
                </a:lnTo>
                <a:lnTo>
                  <a:pt x="3761810" y="1349124"/>
                </a:lnTo>
                <a:lnTo>
                  <a:pt x="3759270" y="1348171"/>
                </a:lnTo>
                <a:lnTo>
                  <a:pt x="3756413" y="1347536"/>
                </a:lnTo>
                <a:lnTo>
                  <a:pt x="3753873" y="1347219"/>
                </a:lnTo>
                <a:lnTo>
                  <a:pt x="3760540" y="1343726"/>
                </a:lnTo>
                <a:lnTo>
                  <a:pt x="3767207" y="1340550"/>
                </a:lnTo>
                <a:lnTo>
                  <a:pt x="3770699" y="1338963"/>
                </a:lnTo>
                <a:lnTo>
                  <a:pt x="3774827" y="1337375"/>
                </a:lnTo>
                <a:lnTo>
                  <a:pt x="3779271" y="1336104"/>
                </a:lnTo>
                <a:lnTo>
                  <a:pt x="3784351" y="1335152"/>
                </a:lnTo>
                <a:lnTo>
                  <a:pt x="3782446" y="1334517"/>
                </a:lnTo>
                <a:lnTo>
                  <a:pt x="3781176" y="1333564"/>
                </a:lnTo>
                <a:lnTo>
                  <a:pt x="3778319" y="1331659"/>
                </a:lnTo>
                <a:lnTo>
                  <a:pt x="3774192" y="1326896"/>
                </a:lnTo>
                <a:lnTo>
                  <a:pt x="3771334" y="1324991"/>
                </a:lnTo>
                <a:lnTo>
                  <a:pt x="3769747" y="1324356"/>
                </a:lnTo>
                <a:lnTo>
                  <a:pt x="3767842" y="1323085"/>
                </a:lnTo>
                <a:lnTo>
                  <a:pt x="3765302" y="1322768"/>
                </a:lnTo>
                <a:lnTo>
                  <a:pt x="3762762" y="1322450"/>
                </a:lnTo>
                <a:lnTo>
                  <a:pt x="3759905" y="1322133"/>
                </a:lnTo>
                <a:lnTo>
                  <a:pt x="3756095" y="1322133"/>
                </a:lnTo>
                <a:lnTo>
                  <a:pt x="3758000" y="1320545"/>
                </a:lnTo>
                <a:lnTo>
                  <a:pt x="3759588" y="1318640"/>
                </a:lnTo>
                <a:lnTo>
                  <a:pt x="3760540" y="1317052"/>
                </a:lnTo>
                <a:lnTo>
                  <a:pt x="3761493" y="1315147"/>
                </a:lnTo>
                <a:lnTo>
                  <a:pt x="3761810" y="1313877"/>
                </a:lnTo>
                <a:lnTo>
                  <a:pt x="3762128" y="1312289"/>
                </a:lnTo>
                <a:lnTo>
                  <a:pt x="3762128" y="1309748"/>
                </a:lnTo>
                <a:lnTo>
                  <a:pt x="3761810" y="1306891"/>
                </a:lnTo>
                <a:lnTo>
                  <a:pt x="3761810" y="1304032"/>
                </a:lnTo>
                <a:lnTo>
                  <a:pt x="3762128" y="1302762"/>
                </a:lnTo>
                <a:lnTo>
                  <a:pt x="3762762" y="1300857"/>
                </a:lnTo>
                <a:lnTo>
                  <a:pt x="3763715" y="1299270"/>
                </a:lnTo>
                <a:lnTo>
                  <a:pt x="3764985" y="1297364"/>
                </a:lnTo>
                <a:lnTo>
                  <a:pt x="3770699" y="1297681"/>
                </a:lnTo>
                <a:lnTo>
                  <a:pt x="3777049" y="1298317"/>
                </a:lnTo>
                <a:lnTo>
                  <a:pt x="3783399" y="1298952"/>
                </a:lnTo>
                <a:lnTo>
                  <a:pt x="3789431" y="1299270"/>
                </a:lnTo>
                <a:lnTo>
                  <a:pt x="3791653" y="1299270"/>
                </a:lnTo>
                <a:lnTo>
                  <a:pt x="3793875" y="1298952"/>
                </a:lnTo>
                <a:lnTo>
                  <a:pt x="3796098" y="1298317"/>
                </a:lnTo>
                <a:lnTo>
                  <a:pt x="3797368" y="1297681"/>
                </a:lnTo>
                <a:lnTo>
                  <a:pt x="3798003" y="1296412"/>
                </a:lnTo>
                <a:lnTo>
                  <a:pt x="3798320" y="1295142"/>
                </a:lnTo>
                <a:lnTo>
                  <a:pt x="3798003" y="1293237"/>
                </a:lnTo>
                <a:lnTo>
                  <a:pt x="3796733" y="1291014"/>
                </a:lnTo>
                <a:lnTo>
                  <a:pt x="3800860" y="1291649"/>
                </a:lnTo>
                <a:lnTo>
                  <a:pt x="3804352" y="1292284"/>
                </a:lnTo>
                <a:lnTo>
                  <a:pt x="3810067" y="1294824"/>
                </a:lnTo>
                <a:lnTo>
                  <a:pt x="3813877" y="1295777"/>
                </a:lnTo>
                <a:lnTo>
                  <a:pt x="3818004" y="1296412"/>
                </a:lnTo>
                <a:lnTo>
                  <a:pt x="3823083" y="1296412"/>
                </a:lnTo>
                <a:lnTo>
                  <a:pt x="3829751" y="1295777"/>
                </a:lnTo>
                <a:lnTo>
                  <a:pt x="3826576" y="1298634"/>
                </a:lnTo>
                <a:lnTo>
                  <a:pt x="3824671" y="1300540"/>
                </a:lnTo>
                <a:lnTo>
                  <a:pt x="3823401" y="1302762"/>
                </a:lnTo>
                <a:lnTo>
                  <a:pt x="3822449" y="1304668"/>
                </a:lnTo>
                <a:lnTo>
                  <a:pt x="3821814" y="1306573"/>
                </a:lnTo>
                <a:lnTo>
                  <a:pt x="3821179" y="1308478"/>
                </a:lnTo>
                <a:lnTo>
                  <a:pt x="3821179" y="1310701"/>
                </a:lnTo>
                <a:lnTo>
                  <a:pt x="3821496" y="1312606"/>
                </a:lnTo>
                <a:lnTo>
                  <a:pt x="3822449" y="1314512"/>
                </a:lnTo>
                <a:lnTo>
                  <a:pt x="3823718" y="1316734"/>
                </a:lnTo>
                <a:lnTo>
                  <a:pt x="3825941" y="1318322"/>
                </a:lnTo>
                <a:lnTo>
                  <a:pt x="3828481" y="1319592"/>
                </a:lnTo>
                <a:lnTo>
                  <a:pt x="3831655" y="1320863"/>
                </a:lnTo>
                <a:lnTo>
                  <a:pt x="3836100" y="1321815"/>
                </a:lnTo>
                <a:lnTo>
                  <a:pt x="3841180" y="1322450"/>
                </a:lnTo>
                <a:lnTo>
                  <a:pt x="3833243" y="1326896"/>
                </a:lnTo>
                <a:lnTo>
                  <a:pt x="3826576" y="1330389"/>
                </a:lnTo>
                <a:lnTo>
                  <a:pt x="3821179" y="1334199"/>
                </a:lnTo>
                <a:lnTo>
                  <a:pt x="3816416" y="1337375"/>
                </a:lnTo>
                <a:lnTo>
                  <a:pt x="3812924" y="1340868"/>
                </a:lnTo>
                <a:lnTo>
                  <a:pt x="3810067" y="1344043"/>
                </a:lnTo>
                <a:lnTo>
                  <a:pt x="3808162" y="1347219"/>
                </a:lnTo>
                <a:lnTo>
                  <a:pt x="3807527" y="1348806"/>
                </a:lnTo>
                <a:lnTo>
                  <a:pt x="3807210" y="1350394"/>
                </a:lnTo>
                <a:lnTo>
                  <a:pt x="3807210" y="1351982"/>
                </a:lnTo>
                <a:lnTo>
                  <a:pt x="3807210" y="1353887"/>
                </a:lnTo>
                <a:lnTo>
                  <a:pt x="3807844" y="1357380"/>
                </a:lnTo>
                <a:lnTo>
                  <a:pt x="3809114" y="1361191"/>
                </a:lnTo>
                <a:lnTo>
                  <a:pt x="3811337" y="1365319"/>
                </a:lnTo>
                <a:lnTo>
                  <a:pt x="3813877" y="1370082"/>
                </a:lnTo>
                <a:lnTo>
                  <a:pt x="3817051" y="1374527"/>
                </a:lnTo>
                <a:lnTo>
                  <a:pt x="3825623" y="1386275"/>
                </a:lnTo>
                <a:lnTo>
                  <a:pt x="3820861" y="1386592"/>
                </a:lnTo>
                <a:lnTo>
                  <a:pt x="3818004" y="1386275"/>
                </a:lnTo>
                <a:lnTo>
                  <a:pt x="3815464" y="1385640"/>
                </a:lnTo>
                <a:lnTo>
                  <a:pt x="3813877" y="1384688"/>
                </a:lnTo>
                <a:lnTo>
                  <a:pt x="3812289" y="1383419"/>
                </a:lnTo>
                <a:lnTo>
                  <a:pt x="3810702" y="1382147"/>
                </a:lnTo>
                <a:lnTo>
                  <a:pt x="3808162" y="1381512"/>
                </a:lnTo>
                <a:lnTo>
                  <a:pt x="3804987" y="1381194"/>
                </a:lnTo>
                <a:lnTo>
                  <a:pt x="3805305" y="1382147"/>
                </a:lnTo>
                <a:lnTo>
                  <a:pt x="3805305" y="1382465"/>
                </a:lnTo>
                <a:lnTo>
                  <a:pt x="3804987" y="1383419"/>
                </a:lnTo>
                <a:lnTo>
                  <a:pt x="3804035" y="1383736"/>
                </a:lnTo>
                <a:lnTo>
                  <a:pt x="3801812" y="1384052"/>
                </a:lnTo>
                <a:lnTo>
                  <a:pt x="3798955" y="1384370"/>
                </a:lnTo>
                <a:lnTo>
                  <a:pt x="3799590" y="1385323"/>
                </a:lnTo>
                <a:lnTo>
                  <a:pt x="3800225" y="1386275"/>
                </a:lnTo>
                <a:lnTo>
                  <a:pt x="3801177" y="1386910"/>
                </a:lnTo>
                <a:lnTo>
                  <a:pt x="3802447" y="1387545"/>
                </a:lnTo>
                <a:lnTo>
                  <a:pt x="3806257" y="1388497"/>
                </a:lnTo>
                <a:lnTo>
                  <a:pt x="3810067" y="1389132"/>
                </a:lnTo>
                <a:lnTo>
                  <a:pt x="3815147" y="1389132"/>
                </a:lnTo>
                <a:lnTo>
                  <a:pt x="3820544" y="1389132"/>
                </a:lnTo>
                <a:lnTo>
                  <a:pt x="3832608" y="1388814"/>
                </a:lnTo>
                <a:lnTo>
                  <a:pt x="3831655" y="1389768"/>
                </a:lnTo>
                <a:lnTo>
                  <a:pt x="3831020" y="1390720"/>
                </a:lnTo>
                <a:lnTo>
                  <a:pt x="3829751" y="1391355"/>
                </a:lnTo>
                <a:lnTo>
                  <a:pt x="3828163" y="1391990"/>
                </a:lnTo>
                <a:lnTo>
                  <a:pt x="3824353" y="1392626"/>
                </a:lnTo>
                <a:lnTo>
                  <a:pt x="3820226" y="1393261"/>
                </a:lnTo>
                <a:lnTo>
                  <a:pt x="3815464" y="1393896"/>
                </a:lnTo>
                <a:lnTo>
                  <a:pt x="3811972" y="1394848"/>
                </a:lnTo>
                <a:lnTo>
                  <a:pt x="3810067" y="1395166"/>
                </a:lnTo>
                <a:lnTo>
                  <a:pt x="3808797" y="1395801"/>
                </a:lnTo>
                <a:lnTo>
                  <a:pt x="3808162" y="1396754"/>
                </a:lnTo>
                <a:lnTo>
                  <a:pt x="3807527" y="1398024"/>
                </a:lnTo>
                <a:lnTo>
                  <a:pt x="3810067" y="1400247"/>
                </a:lnTo>
                <a:lnTo>
                  <a:pt x="3812607" y="1401518"/>
                </a:lnTo>
                <a:lnTo>
                  <a:pt x="3814829" y="1402153"/>
                </a:lnTo>
                <a:lnTo>
                  <a:pt x="3817369" y="1401835"/>
                </a:lnTo>
                <a:lnTo>
                  <a:pt x="3824036" y="1400883"/>
                </a:lnTo>
                <a:lnTo>
                  <a:pt x="3828481" y="1400247"/>
                </a:lnTo>
                <a:lnTo>
                  <a:pt x="3834195" y="1399930"/>
                </a:lnTo>
                <a:lnTo>
                  <a:pt x="3828163" y="1401835"/>
                </a:lnTo>
                <a:lnTo>
                  <a:pt x="3823718" y="1403739"/>
                </a:lnTo>
                <a:lnTo>
                  <a:pt x="3820861" y="1406281"/>
                </a:lnTo>
                <a:lnTo>
                  <a:pt x="3819909" y="1407234"/>
                </a:lnTo>
                <a:lnTo>
                  <a:pt x="3819274" y="1408187"/>
                </a:lnTo>
                <a:lnTo>
                  <a:pt x="3818639" y="1410092"/>
                </a:lnTo>
                <a:lnTo>
                  <a:pt x="3818321" y="1411996"/>
                </a:lnTo>
                <a:lnTo>
                  <a:pt x="3818639" y="1413901"/>
                </a:lnTo>
                <a:lnTo>
                  <a:pt x="3819274" y="1415806"/>
                </a:lnTo>
                <a:lnTo>
                  <a:pt x="3819591" y="1417393"/>
                </a:lnTo>
                <a:lnTo>
                  <a:pt x="3819909" y="1419298"/>
                </a:lnTo>
                <a:lnTo>
                  <a:pt x="3819274" y="1421202"/>
                </a:lnTo>
                <a:lnTo>
                  <a:pt x="3818956" y="1421837"/>
                </a:lnTo>
                <a:lnTo>
                  <a:pt x="3818321" y="1422472"/>
                </a:lnTo>
                <a:lnTo>
                  <a:pt x="3815464" y="1424059"/>
                </a:lnTo>
                <a:lnTo>
                  <a:pt x="3811972" y="1425330"/>
                </a:lnTo>
                <a:lnTo>
                  <a:pt x="3806892" y="1427235"/>
                </a:lnTo>
                <a:lnTo>
                  <a:pt x="3799590" y="1428188"/>
                </a:lnTo>
                <a:lnTo>
                  <a:pt x="3799590" y="1430728"/>
                </a:lnTo>
                <a:lnTo>
                  <a:pt x="3799908" y="1432634"/>
                </a:lnTo>
                <a:lnTo>
                  <a:pt x="3800542" y="1435174"/>
                </a:lnTo>
                <a:lnTo>
                  <a:pt x="3801812" y="1436762"/>
                </a:lnTo>
                <a:lnTo>
                  <a:pt x="3803400" y="1438350"/>
                </a:lnTo>
                <a:lnTo>
                  <a:pt x="3804987" y="1439937"/>
                </a:lnTo>
                <a:lnTo>
                  <a:pt x="3808479" y="1443113"/>
                </a:lnTo>
                <a:lnTo>
                  <a:pt x="3816734" y="1448511"/>
                </a:lnTo>
                <a:lnTo>
                  <a:pt x="3820861" y="1451686"/>
                </a:lnTo>
                <a:lnTo>
                  <a:pt x="3822131" y="1453274"/>
                </a:lnTo>
                <a:lnTo>
                  <a:pt x="3823718" y="1454862"/>
                </a:lnTo>
                <a:lnTo>
                  <a:pt x="3820226" y="1455815"/>
                </a:lnTo>
                <a:lnTo>
                  <a:pt x="3816416" y="1457084"/>
                </a:lnTo>
                <a:lnTo>
                  <a:pt x="3808479" y="1458671"/>
                </a:lnTo>
                <a:lnTo>
                  <a:pt x="3805305" y="1459306"/>
                </a:lnTo>
                <a:lnTo>
                  <a:pt x="3802130" y="1460576"/>
                </a:lnTo>
                <a:lnTo>
                  <a:pt x="3800860" y="1461211"/>
                </a:lnTo>
                <a:lnTo>
                  <a:pt x="3799908" y="1461847"/>
                </a:lnTo>
                <a:lnTo>
                  <a:pt x="3799273" y="1462799"/>
                </a:lnTo>
                <a:lnTo>
                  <a:pt x="3798955" y="1464069"/>
                </a:lnTo>
                <a:lnTo>
                  <a:pt x="3802130" y="1464704"/>
                </a:lnTo>
                <a:lnTo>
                  <a:pt x="3805305" y="1465022"/>
                </a:lnTo>
                <a:lnTo>
                  <a:pt x="3808162" y="1465022"/>
                </a:lnTo>
                <a:lnTo>
                  <a:pt x="3811654" y="1464704"/>
                </a:lnTo>
                <a:lnTo>
                  <a:pt x="3817369" y="1463434"/>
                </a:lnTo>
                <a:lnTo>
                  <a:pt x="3823718" y="1462482"/>
                </a:lnTo>
                <a:lnTo>
                  <a:pt x="3830386" y="1461529"/>
                </a:lnTo>
                <a:lnTo>
                  <a:pt x="3836735" y="1460893"/>
                </a:lnTo>
                <a:lnTo>
                  <a:pt x="3840545" y="1460893"/>
                </a:lnTo>
                <a:lnTo>
                  <a:pt x="3843720" y="1460893"/>
                </a:lnTo>
                <a:lnTo>
                  <a:pt x="3847529" y="1461529"/>
                </a:lnTo>
                <a:lnTo>
                  <a:pt x="3851022" y="1462482"/>
                </a:lnTo>
                <a:lnTo>
                  <a:pt x="3851022" y="1463117"/>
                </a:lnTo>
                <a:lnTo>
                  <a:pt x="3850387" y="1464387"/>
                </a:lnTo>
                <a:lnTo>
                  <a:pt x="3849752" y="1465022"/>
                </a:lnTo>
                <a:lnTo>
                  <a:pt x="3848799" y="1465657"/>
                </a:lnTo>
                <a:lnTo>
                  <a:pt x="3846259" y="1466610"/>
                </a:lnTo>
                <a:lnTo>
                  <a:pt x="3843402" y="1467245"/>
                </a:lnTo>
                <a:lnTo>
                  <a:pt x="3841180" y="1468198"/>
                </a:lnTo>
                <a:lnTo>
                  <a:pt x="3840227" y="1468833"/>
                </a:lnTo>
                <a:lnTo>
                  <a:pt x="3838957" y="1469467"/>
                </a:lnTo>
                <a:lnTo>
                  <a:pt x="3838640" y="1470420"/>
                </a:lnTo>
                <a:lnTo>
                  <a:pt x="3838640" y="1471055"/>
                </a:lnTo>
                <a:lnTo>
                  <a:pt x="3838957" y="1472643"/>
                </a:lnTo>
                <a:lnTo>
                  <a:pt x="3839910" y="1473914"/>
                </a:lnTo>
                <a:lnTo>
                  <a:pt x="3835148" y="1472008"/>
                </a:lnTo>
                <a:lnTo>
                  <a:pt x="3829433" y="1470420"/>
                </a:lnTo>
                <a:lnTo>
                  <a:pt x="3823401" y="1469786"/>
                </a:lnTo>
                <a:lnTo>
                  <a:pt x="3820861" y="1469786"/>
                </a:lnTo>
                <a:lnTo>
                  <a:pt x="3818004" y="1470102"/>
                </a:lnTo>
                <a:lnTo>
                  <a:pt x="3815464" y="1470420"/>
                </a:lnTo>
                <a:lnTo>
                  <a:pt x="3813242" y="1471055"/>
                </a:lnTo>
                <a:lnTo>
                  <a:pt x="3811337" y="1472008"/>
                </a:lnTo>
                <a:lnTo>
                  <a:pt x="3809432" y="1472962"/>
                </a:lnTo>
                <a:lnTo>
                  <a:pt x="3808479" y="1474231"/>
                </a:lnTo>
                <a:lnTo>
                  <a:pt x="3807844" y="1475818"/>
                </a:lnTo>
                <a:lnTo>
                  <a:pt x="3807527" y="1477723"/>
                </a:lnTo>
                <a:lnTo>
                  <a:pt x="3808162" y="1480264"/>
                </a:lnTo>
                <a:lnTo>
                  <a:pt x="3815464" y="1478040"/>
                </a:lnTo>
                <a:lnTo>
                  <a:pt x="3822449" y="1476771"/>
                </a:lnTo>
                <a:lnTo>
                  <a:pt x="3829116" y="1476135"/>
                </a:lnTo>
                <a:lnTo>
                  <a:pt x="3834830" y="1475818"/>
                </a:lnTo>
                <a:lnTo>
                  <a:pt x="3837688" y="1476135"/>
                </a:lnTo>
                <a:lnTo>
                  <a:pt x="3840545" y="1476453"/>
                </a:lnTo>
                <a:lnTo>
                  <a:pt x="3843085" y="1477088"/>
                </a:lnTo>
                <a:lnTo>
                  <a:pt x="3845307" y="1478040"/>
                </a:lnTo>
                <a:lnTo>
                  <a:pt x="3847847" y="1479311"/>
                </a:lnTo>
                <a:lnTo>
                  <a:pt x="3850069" y="1480581"/>
                </a:lnTo>
                <a:lnTo>
                  <a:pt x="3852292" y="1482168"/>
                </a:lnTo>
                <a:lnTo>
                  <a:pt x="3854831" y="1484074"/>
                </a:lnTo>
                <a:lnTo>
                  <a:pt x="3847529" y="1483440"/>
                </a:lnTo>
                <a:lnTo>
                  <a:pt x="3841815" y="1483440"/>
                </a:lnTo>
                <a:lnTo>
                  <a:pt x="3837053" y="1483757"/>
                </a:lnTo>
                <a:lnTo>
                  <a:pt x="3833560" y="1484392"/>
                </a:lnTo>
                <a:lnTo>
                  <a:pt x="3830703" y="1485344"/>
                </a:lnTo>
                <a:lnTo>
                  <a:pt x="3829116" y="1486932"/>
                </a:lnTo>
                <a:lnTo>
                  <a:pt x="3828163" y="1488520"/>
                </a:lnTo>
                <a:lnTo>
                  <a:pt x="3827846" y="1490108"/>
                </a:lnTo>
                <a:lnTo>
                  <a:pt x="3828163" y="1492012"/>
                </a:lnTo>
                <a:lnTo>
                  <a:pt x="3828798" y="1494235"/>
                </a:lnTo>
                <a:lnTo>
                  <a:pt x="3830068" y="1496140"/>
                </a:lnTo>
                <a:lnTo>
                  <a:pt x="3831338" y="1498045"/>
                </a:lnTo>
                <a:lnTo>
                  <a:pt x="3833243" y="1499633"/>
                </a:lnTo>
                <a:lnTo>
                  <a:pt x="3834830" y="1501538"/>
                </a:lnTo>
                <a:lnTo>
                  <a:pt x="3838322" y="1504078"/>
                </a:lnTo>
                <a:lnTo>
                  <a:pt x="3838005" y="1504713"/>
                </a:lnTo>
                <a:lnTo>
                  <a:pt x="3837053" y="1505031"/>
                </a:lnTo>
                <a:lnTo>
                  <a:pt x="3835783" y="1505348"/>
                </a:lnTo>
                <a:lnTo>
                  <a:pt x="3833878" y="1505666"/>
                </a:lnTo>
                <a:lnTo>
                  <a:pt x="3824353" y="1505984"/>
                </a:lnTo>
                <a:lnTo>
                  <a:pt x="3819909" y="1506301"/>
                </a:lnTo>
                <a:lnTo>
                  <a:pt x="3818004" y="1506619"/>
                </a:lnTo>
                <a:lnTo>
                  <a:pt x="3815781" y="1507254"/>
                </a:lnTo>
                <a:lnTo>
                  <a:pt x="3814512" y="1508524"/>
                </a:lnTo>
                <a:lnTo>
                  <a:pt x="3813877" y="1509476"/>
                </a:lnTo>
                <a:lnTo>
                  <a:pt x="3813242" y="1511064"/>
                </a:lnTo>
                <a:lnTo>
                  <a:pt x="3813559" y="1512969"/>
                </a:lnTo>
                <a:lnTo>
                  <a:pt x="3819274" y="1513922"/>
                </a:lnTo>
                <a:lnTo>
                  <a:pt x="3824353" y="1514239"/>
                </a:lnTo>
                <a:lnTo>
                  <a:pt x="3829751" y="1514239"/>
                </a:lnTo>
                <a:lnTo>
                  <a:pt x="3834513" y="1513604"/>
                </a:lnTo>
                <a:lnTo>
                  <a:pt x="3838957" y="1512652"/>
                </a:lnTo>
                <a:lnTo>
                  <a:pt x="3843085" y="1511064"/>
                </a:lnTo>
                <a:lnTo>
                  <a:pt x="3846577" y="1509476"/>
                </a:lnTo>
                <a:lnTo>
                  <a:pt x="3849752" y="1507254"/>
                </a:lnTo>
                <a:lnTo>
                  <a:pt x="3851974" y="1505031"/>
                </a:lnTo>
                <a:lnTo>
                  <a:pt x="3853879" y="1502808"/>
                </a:lnTo>
                <a:lnTo>
                  <a:pt x="3855149" y="1500268"/>
                </a:lnTo>
                <a:lnTo>
                  <a:pt x="3855466" y="1497728"/>
                </a:lnTo>
                <a:lnTo>
                  <a:pt x="3855466" y="1496457"/>
                </a:lnTo>
                <a:lnTo>
                  <a:pt x="3855149" y="1495188"/>
                </a:lnTo>
                <a:lnTo>
                  <a:pt x="3854831" y="1493917"/>
                </a:lnTo>
                <a:lnTo>
                  <a:pt x="3853561" y="1492330"/>
                </a:lnTo>
                <a:lnTo>
                  <a:pt x="3851657" y="1489790"/>
                </a:lnTo>
                <a:lnTo>
                  <a:pt x="3848799" y="1487249"/>
                </a:lnTo>
                <a:lnTo>
                  <a:pt x="3853561" y="1488836"/>
                </a:lnTo>
                <a:lnTo>
                  <a:pt x="3857371" y="1490425"/>
                </a:lnTo>
                <a:lnTo>
                  <a:pt x="3860229" y="1492012"/>
                </a:lnTo>
                <a:lnTo>
                  <a:pt x="3862451" y="1493917"/>
                </a:lnTo>
                <a:lnTo>
                  <a:pt x="3863721" y="1495823"/>
                </a:lnTo>
                <a:lnTo>
                  <a:pt x="3864356" y="1497410"/>
                </a:lnTo>
                <a:lnTo>
                  <a:pt x="3864673" y="1499315"/>
                </a:lnTo>
                <a:lnTo>
                  <a:pt x="3864356" y="1501220"/>
                </a:lnTo>
                <a:lnTo>
                  <a:pt x="3863721" y="1504713"/>
                </a:lnTo>
                <a:lnTo>
                  <a:pt x="3863086" y="1508524"/>
                </a:lnTo>
                <a:lnTo>
                  <a:pt x="3863086" y="1510111"/>
                </a:lnTo>
                <a:lnTo>
                  <a:pt x="3863403" y="1511382"/>
                </a:lnTo>
                <a:lnTo>
                  <a:pt x="3864356" y="1512969"/>
                </a:lnTo>
                <a:lnTo>
                  <a:pt x="3865943" y="1514239"/>
                </a:lnTo>
                <a:lnTo>
                  <a:pt x="3861181" y="1514874"/>
                </a:lnTo>
                <a:lnTo>
                  <a:pt x="3854831" y="1515827"/>
                </a:lnTo>
                <a:lnTo>
                  <a:pt x="3845942" y="1516462"/>
                </a:lnTo>
                <a:lnTo>
                  <a:pt x="3837053" y="1517414"/>
                </a:lnTo>
                <a:lnTo>
                  <a:pt x="3828163" y="1519002"/>
                </a:lnTo>
                <a:lnTo>
                  <a:pt x="3823718" y="1519955"/>
                </a:lnTo>
                <a:lnTo>
                  <a:pt x="3819909" y="1520907"/>
                </a:lnTo>
                <a:lnTo>
                  <a:pt x="3816416" y="1521860"/>
                </a:lnTo>
                <a:lnTo>
                  <a:pt x="3813559" y="1523448"/>
                </a:lnTo>
                <a:lnTo>
                  <a:pt x="3811019" y="1525035"/>
                </a:lnTo>
                <a:lnTo>
                  <a:pt x="3809432" y="1526623"/>
                </a:lnTo>
                <a:lnTo>
                  <a:pt x="3811972" y="1529163"/>
                </a:lnTo>
                <a:lnTo>
                  <a:pt x="3814829" y="1531704"/>
                </a:lnTo>
                <a:lnTo>
                  <a:pt x="3818639" y="1533609"/>
                </a:lnTo>
                <a:lnTo>
                  <a:pt x="3822766" y="1535197"/>
                </a:lnTo>
                <a:lnTo>
                  <a:pt x="3828163" y="1536149"/>
                </a:lnTo>
                <a:lnTo>
                  <a:pt x="3834195" y="1536784"/>
                </a:lnTo>
                <a:lnTo>
                  <a:pt x="3841815" y="1536784"/>
                </a:lnTo>
                <a:lnTo>
                  <a:pt x="3850069" y="1536467"/>
                </a:lnTo>
                <a:lnTo>
                  <a:pt x="3849117" y="1535197"/>
                </a:lnTo>
                <a:lnTo>
                  <a:pt x="3847529" y="1533926"/>
                </a:lnTo>
                <a:lnTo>
                  <a:pt x="3845625" y="1532974"/>
                </a:lnTo>
                <a:lnTo>
                  <a:pt x="3844037" y="1532339"/>
                </a:lnTo>
                <a:lnTo>
                  <a:pt x="3840545" y="1531069"/>
                </a:lnTo>
                <a:lnTo>
                  <a:pt x="3837053" y="1530433"/>
                </a:lnTo>
                <a:lnTo>
                  <a:pt x="3833878" y="1529481"/>
                </a:lnTo>
                <a:lnTo>
                  <a:pt x="3831020" y="1528846"/>
                </a:lnTo>
                <a:lnTo>
                  <a:pt x="3830068" y="1528528"/>
                </a:lnTo>
                <a:lnTo>
                  <a:pt x="3829433" y="1527893"/>
                </a:lnTo>
                <a:lnTo>
                  <a:pt x="3828798" y="1527258"/>
                </a:lnTo>
                <a:lnTo>
                  <a:pt x="3828798" y="1526306"/>
                </a:lnTo>
                <a:lnTo>
                  <a:pt x="3833878" y="1524083"/>
                </a:lnTo>
                <a:lnTo>
                  <a:pt x="3838005" y="1522495"/>
                </a:lnTo>
                <a:lnTo>
                  <a:pt x="3841815" y="1522178"/>
                </a:lnTo>
                <a:lnTo>
                  <a:pt x="3845307" y="1522178"/>
                </a:lnTo>
                <a:lnTo>
                  <a:pt x="3848799" y="1523130"/>
                </a:lnTo>
                <a:lnTo>
                  <a:pt x="3851339" y="1524083"/>
                </a:lnTo>
                <a:lnTo>
                  <a:pt x="3853879" y="1525353"/>
                </a:lnTo>
                <a:lnTo>
                  <a:pt x="3856419" y="1526623"/>
                </a:lnTo>
                <a:lnTo>
                  <a:pt x="3859911" y="1528846"/>
                </a:lnTo>
                <a:lnTo>
                  <a:pt x="3861816" y="1529798"/>
                </a:lnTo>
                <a:lnTo>
                  <a:pt x="3863086" y="1530433"/>
                </a:lnTo>
                <a:lnTo>
                  <a:pt x="3864356" y="1530433"/>
                </a:lnTo>
                <a:lnTo>
                  <a:pt x="3865626" y="1529163"/>
                </a:lnTo>
                <a:lnTo>
                  <a:pt x="3866578" y="1527576"/>
                </a:lnTo>
                <a:lnTo>
                  <a:pt x="3867848" y="1525035"/>
                </a:lnTo>
                <a:lnTo>
                  <a:pt x="3870388" y="1525670"/>
                </a:lnTo>
                <a:lnTo>
                  <a:pt x="3872293" y="1526623"/>
                </a:lnTo>
                <a:lnTo>
                  <a:pt x="3873880" y="1527576"/>
                </a:lnTo>
                <a:lnTo>
                  <a:pt x="3875150" y="1528846"/>
                </a:lnTo>
                <a:lnTo>
                  <a:pt x="3875785" y="1530433"/>
                </a:lnTo>
                <a:lnTo>
                  <a:pt x="3876737" y="1532021"/>
                </a:lnTo>
                <a:lnTo>
                  <a:pt x="3877055" y="1533609"/>
                </a:lnTo>
                <a:lnTo>
                  <a:pt x="3877055" y="1535514"/>
                </a:lnTo>
                <a:lnTo>
                  <a:pt x="3876737" y="1542817"/>
                </a:lnTo>
                <a:lnTo>
                  <a:pt x="3877055" y="1544723"/>
                </a:lnTo>
                <a:lnTo>
                  <a:pt x="3877055" y="1546628"/>
                </a:lnTo>
                <a:lnTo>
                  <a:pt x="3877690" y="1548215"/>
                </a:lnTo>
                <a:lnTo>
                  <a:pt x="3878325" y="1549486"/>
                </a:lnTo>
                <a:lnTo>
                  <a:pt x="3876102" y="1549168"/>
                </a:lnTo>
                <a:lnTo>
                  <a:pt x="3874198" y="1548533"/>
                </a:lnTo>
                <a:lnTo>
                  <a:pt x="3872293" y="1547898"/>
                </a:lnTo>
                <a:lnTo>
                  <a:pt x="3870388" y="1546628"/>
                </a:lnTo>
                <a:lnTo>
                  <a:pt x="3866578" y="1544087"/>
                </a:lnTo>
                <a:lnTo>
                  <a:pt x="3862451" y="1541547"/>
                </a:lnTo>
                <a:lnTo>
                  <a:pt x="3859911" y="1540594"/>
                </a:lnTo>
                <a:lnTo>
                  <a:pt x="3857371" y="1539642"/>
                </a:lnTo>
                <a:lnTo>
                  <a:pt x="3853879" y="1539007"/>
                </a:lnTo>
                <a:lnTo>
                  <a:pt x="3850704" y="1539007"/>
                </a:lnTo>
                <a:lnTo>
                  <a:pt x="3846577" y="1539007"/>
                </a:lnTo>
                <a:lnTo>
                  <a:pt x="3842450" y="1539642"/>
                </a:lnTo>
                <a:lnTo>
                  <a:pt x="3837370" y="1540912"/>
                </a:lnTo>
                <a:lnTo>
                  <a:pt x="3831655" y="1542500"/>
                </a:lnTo>
                <a:lnTo>
                  <a:pt x="3831338" y="1544405"/>
                </a:lnTo>
                <a:lnTo>
                  <a:pt x="3831338" y="1545993"/>
                </a:lnTo>
                <a:lnTo>
                  <a:pt x="3831655" y="1547580"/>
                </a:lnTo>
                <a:lnTo>
                  <a:pt x="3831973" y="1548850"/>
                </a:lnTo>
                <a:lnTo>
                  <a:pt x="3833243" y="1550121"/>
                </a:lnTo>
                <a:lnTo>
                  <a:pt x="3834195" y="1551391"/>
                </a:lnTo>
                <a:lnTo>
                  <a:pt x="3835148" y="1552661"/>
                </a:lnTo>
                <a:lnTo>
                  <a:pt x="3836735" y="1553613"/>
                </a:lnTo>
                <a:lnTo>
                  <a:pt x="3840227" y="1555201"/>
                </a:lnTo>
                <a:lnTo>
                  <a:pt x="3844037" y="1556471"/>
                </a:lnTo>
                <a:lnTo>
                  <a:pt x="3848799" y="1557424"/>
                </a:lnTo>
                <a:lnTo>
                  <a:pt x="3853561" y="1558376"/>
                </a:lnTo>
                <a:lnTo>
                  <a:pt x="3850704" y="1559012"/>
                </a:lnTo>
                <a:lnTo>
                  <a:pt x="3848482" y="1559964"/>
                </a:lnTo>
                <a:lnTo>
                  <a:pt x="3846259" y="1561234"/>
                </a:lnTo>
                <a:lnTo>
                  <a:pt x="3844990" y="1562505"/>
                </a:lnTo>
                <a:lnTo>
                  <a:pt x="3844355" y="1564092"/>
                </a:lnTo>
                <a:lnTo>
                  <a:pt x="3844037" y="1565997"/>
                </a:lnTo>
                <a:lnTo>
                  <a:pt x="3844037" y="1567903"/>
                </a:lnTo>
                <a:lnTo>
                  <a:pt x="3844990" y="1569808"/>
                </a:lnTo>
                <a:lnTo>
                  <a:pt x="3845942" y="1571395"/>
                </a:lnTo>
                <a:lnTo>
                  <a:pt x="3848164" y="1572983"/>
                </a:lnTo>
                <a:lnTo>
                  <a:pt x="3850387" y="1574253"/>
                </a:lnTo>
                <a:lnTo>
                  <a:pt x="3852927" y="1575841"/>
                </a:lnTo>
                <a:lnTo>
                  <a:pt x="3856736" y="1576793"/>
                </a:lnTo>
                <a:lnTo>
                  <a:pt x="3860229" y="1577429"/>
                </a:lnTo>
                <a:lnTo>
                  <a:pt x="3864991" y="1577429"/>
                </a:lnTo>
                <a:lnTo>
                  <a:pt x="3870070" y="1577429"/>
                </a:lnTo>
                <a:lnTo>
                  <a:pt x="3870705" y="1582509"/>
                </a:lnTo>
                <a:lnTo>
                  <a:pt x="3871023" y="1587590"/>
                </a:lnTo>
                <a:lnTo>
                  <a:pt x="3871340" y="1590448"/>
                </a:lnTo>
                <a:lnTo>
                  <a:pt x="3871658" y="1592988"/>
                </a:lnTo>
                <a:lnTo>
                  <a:pt x="3872610" y="1595211"/>
                </a:lnTo>
                <a:lnTo>
                  <a:pt x="3873563" y="1597751"/>
                </a:lnTo>
                <a:lnTo>
                  <a:pt x="3874833" y="1599656"/>
                </a:lnTo>
                <a:lnTo>
                  <a:pt x="3876737" y="1601561"/>
                </a:lnTo>
                <a:lnTo>
                  <a:pt x="3879277" y="1603149"/>
                </a:lnTo>
                <a:lnTo>
                  <a:pt x="3881817" y="1604737"/>
                </a:lnTo>
                <a:lnTo>
                  <a:pt x="3885627" y="1605689"/>
                </a:lnTo>
                <a:lnTo>
                  <a:pt x="3889754" y="1606324"/>
                </a:lnTo>
                <a:lnTo>
                  <a:pt x="3894834" y="1606642"/>
                </a:lnTo>
                <a:lnTo>
                  <a:pt x="3900866" y="1606642"/>
                </a:lnTo>
                <a:lnTo>
                  <a:pt x="3900548" y="1607277"/>
                </a:lnTo>
                <a:lnTo>
                  <a:pt x="3899913" y="1607912"/>
                </a:lnTo>
                <a:lnTo>
                  <a:pt x="3897374" y="1608547"/>
                </a:lnTo>
                <a:lnTo>
                  <a:pt x="3894516" y="1608864"/>
                </a:lnTo>
                <a:lnTo>
                  <a:pt x="3890707" y="1609182"/>
                </a:lnTo>
                <a:lnTo>
                  <a:pt x="3887532" y="1609500"/>
                </a:lnTo>
                <a:lnTo>
                  <a:pt x="3884992" y="1610135"/>
                </a:lnTo>
                <a:lnTo>
                  <a:pt x="3883405" y="1610452"/>
                </a:lnTo>
                <a:lnTo>
                  <a:pt x="3882770" y="1611087"/>
                </a:lnTo>
                <a:lnTo>
                  <a:pt x="3882135" y="1612040"/>
                </a:lnTo>
                <a:lnTo>
                  <a:pt x="3882135" y="1612675"/>
                </a:lnTo>
                <a:lnTo>
                  <a:pt x="3878007" y="1609500"/>
                </a:lnTo>
                <a:lnTo>
                  <a:pt x="3873563" y="1607594"/>
                </a:lnTo>
                <a:lnTo>
                  <a:pt x="3869435" y="1606007"/>
                </a:lnTo>
                <a:lnTo>
                  <a:pt x="3864673" y="1605054"/>
                </a:lnTo>
                <a:lnTo>
                  <a:pt x="3859911" y="1604419"/>
                </a:lnTo>
                <a:lnTo>
                  <a:pt x="3855466" y="1604419"/>
                </a:lnTo>
                <a:lnTo>
                  <a:pt x="3850387" y="1604737"/>
                </a:lnTo>
                <a:lnTo>
                  <a:pt x="3845625" y="1605054"/>
                </a:lnTo>
                <a:lnTo>
                  <a:pt x="3840862" y="1606007"/>
                </a:lnTo>
                <a:lnTo>
                  <a:pt x="3835465" y="1606959"/>
                </a:lnTo>
                <a:lnTo>
                  <a:pt x="3825623" y="1609500"/>
                </a:lnTo>
                <a:lnTo>
                  <a:pt x="3814829" y="1612357"/>
                </a:lnTo>
                <a:lnTo>
                  <a:pt x="3804352" y="1614898"/>
                </a:lnTo>
                <a:lnTo>
                  <a:pt x="3806892" y="1616485"/>
                </a:lnTo>
                <a:lnTo>
                  <a:pt x="3809114" y="1617755"/>
                </a:lnTo>
                <a:lnTo>
                  <a:pt x="3811654" y="1619343"/>
                </a:lnTo>
                <a:lnTo>
                  <a:pt x="3814194" y="1619978"/>
                </a:lnTo>
                <a:lnTo>
                  <a:pt x="3816416" y="1620613"/>
                </a:lnTo>
                <a:lnTo>
                  <a:pt x="3819274" y="1620931"/>
                </a:lnTo>
                <a:lnTo>
                  <a:pt x="3825306" y="1621248"/>
                </a:lnTo>
                <a:lnTo>
                  <a:pt x="3838640" y="1620931"/>
                </a:lnTo>
                <a:lnTo>
                  <a:pt x="3847847" y="1620931"/>
                </a:lnTo>
                <a:lnTo>
                  <a:pt x="3857689" y="1621566"/>
                </a:lnTo>
                <a:lnTo>
                  <a:pt x="3855466" y="1622836"/>
                </a:lnTo>
                <a:lnTo>
                  <a:pt x="3853561" y="1624424"/>
                </a:lnTo>
                <a:lnTo>
                  <a:pt x="3851974" y="1626329"/>
                </a:lnTo>
                <a:lnTo>
                  <a:pt x="3850387" y="1627917"/>
                </a:lnTo>
                <a:lnTo>
                  <a:pt x="3848164" y="1631410"/>
                </a:lnTo>
                <a:lnTo>
                  <a:pt x="3845625" y="1635220"/>
                </a:lnTo>
                <a:lnTo>
                  <a:pt x="3843085" y="1638395"/>
                </a:lnTo>
                <a:lnTo>
                  <a:pt x="3841497" y="1639983"/>
                </a:lnTo>
                <a:lnTo>
                  <a:pt x="3839910" y="1641888"/>
                </a:lnTo>
                <a:lnTo>
                  <a:pt x="3837688" y="1643476"/>
                </a:lnTo>
                <a:lnTo>
                  <a:pt x="3835465" y="1644746"/>
                </a:lnTo>
                <a:lnTo>
                  <a:pt x="3832608" y="1646016"/>
                </a:lnTo>
                <a:lnTo>
                  <a:pt x="3829433" y="1646969"/>
                </a:lnTo>
                <a:lnTo>
                  <a:pt x="3831655" y="1649191"/>
                </a:lnTo>
                <a:lnTo>
                  <a:pt x="3833878" y="1651097"/>
                </a:lnTo>
                <a:lnTo>
                  <a:pt x="3835465" y="1653002"/>
                </a:lnTo>
                <a:lnTo>
                  <a:pt x="3837053" y="1655225"/>
                </a:lnTo>
                <a:lnTo>
                  <a:pt x="3839275" y="1659353"/>
                </a:lnTo>
                <a:lnTo>
                  <a:pt x="3840862" y="1663480"/>
                </a:lnTo>
                <a:lnTo>
                  <a:pt x="3841815" y="1667291"/>
                </a:lnTo>
                <a:lnTo>
                  <a:pt x="3842450" y="1671419"/>
                </a:lnTo>
                <a:lnTo>
                  <a:pt x="3842767" y="1679040"/>
                </a:lnTo>
                <a:lnTo>
                  <a:pt x="3842767" y="1682532"/>
                </a:lnTo>
                <a:lnTo>
                  <a:pt x="3843085" y="1686343"/>
                </a:lnTo>
                <a:lnTo>
                  <a:pt x="3843720" y="1689836"/>
                </a:lnTo>
                <a:lnTo>
                  <a:pt x="3844990" y="1693646"/>
                </a:lnTo>
                <a:lnTo>
                  <a:pt x="3847212" y="1696822"/>
                </a:lnTo>
                <a:lnTo>
                  <a:pt x="3848482" y="1698409"/>
                </a:lnTo>
                <a:lnTo>
                  <a:pt x="3849752" y="1700314"/>
                </a:lnTo>
                <a:lnTo>
                  <a:pt x="3851657" y="1701902"/>
                </a:lnTo>
                <a:lnTo>
                  <a:pt x="3853561" y="1703490"/>
                </a:lnTo>
                <a:lnTo>
                  <a:pt x="3858641" y="1706348"/>
                </a:lnTo>
                <a:lnTo>
                  <a:pt x="3861816" y="1706348"/>
                </a:lnTo>
                <a:lnTo>
                  <a:pt x="3864038" y="1706030"/>
                </a:lnTo>
                <a:lnTo>
                  <a:pt x="3865626" y="1705712"/>
                </a:lnTo>
                <a:lnTo>
                  <a:pt x="3866578" y="1705078"/>
                </a:lnTo>
                <a:lnTo>
                  <a:pt x="3867531" y="1704125"/>
                </a:lnTo>
                <a:lnTo>
                  <a:pt x="3868166" y="1703490"/>
                </a:lnTo>
                <a:lnTo>
                  <a:pt x="3869435" y="1701585"/>
                </a:lnTo>
                <a:lnTo>
                  <a:pt x="3870705" y="1699679"/>
                </a:lnTo>
                <a:lnTo>
                  <a:pt x="3871658" y="1699044"/>
                </a:lnTo>
                <a:lnTo>
                  <a:pt x="3872928" y="1698409"/>
                </a:lnTo>
                <a:lnTo>
                  <a:pt x="3874515" y="1697774"/>
                </a:lnTo>
                <a:lnTo>
                  <a:pt x="3877055" y="1697457"/>
                </a:lnTo>
                <a:lnTo>
                  <a:pt x="3879595" y="1697457"/>
                </a:lnTo>
                <a:lnTo>
                  <a:pt x="3883087" y="1697774"/>
                </a:lnTo>
                <a:lnTo>
                  <a:pt x="3881817" y="1698727"/>
                </a:lnTo>
                <a:lnTo>
                  <a:pt x="3880230" y="1699679"/>
                </a:lnTo>
                <a:lnTo>
                  <a:pt x="3879277" y="1701267"/>
                </a:lnTo>
                <a:lnTo>
                  <a:pt x="3878642" y="1702537"/>
                </a:lnTo>
                <a:lnTo>
                  <a:pt x="3878642" y="1703807"/>
                </a:lnTo>
                <a:lnTo>
                  <a:pt x="3878960" y="1704125"/>
                </a:lnTo>
                <a:lnTo>
                  <a:pt x="3879595" y="1704760"/>
                </a:lnTo>
                <a:lnTo>
                  <a:pt x="3881500" y="1705395"/>
                </a:lnTo>
                <a:lnTo>
                  <a:pt x="3884674" y="1705712"/>
                </a:lnTo>
                <a:lnTo>
                  <a:pt x="3884357" y="1706348"/>
                </a:lnTo>
                <a:lnTo>
                  <a:pt x="3884039" y="1706665"/>
                </a:lnTo>
                <a:lnTo>
                  <a:pt x="3882452" y="1707935"/>
                </a:lnTo>
                <a:lnTo>
                  <a:pt x="3880230" y="1708253"/>
                </a:lnTo>
                <a:lnTo>
                  <a:pt x="3878007" y="1708570"/>
                </a:lnTo>
                <a:lnTo>
                  <a:pt x="3871658" y="1708888"/>
                </a:lnTo>
                <a:lnTo>
                  <a:pt x="3865626" y="1709205"/>
                </a:lnTo>
                <a:lnTo>
                  <a:pt x="3866261" y="1711428"/>
                </a:lnTo>
                <a:lnTo>
                  <a:pt x="3867531" y="1713333"/>
                </a:lnTo>
                <a:lnTo>
                  <a:pt x="3869435" y="1715239"/>
                </a:lnTo>
                <a:lnTo>
                  <a:pt x="3871023" y="1716826"/>
                </a:lnTo>
                <a:lnTo>
                  <a:pt x="3872928" y="1718414"/>
                </a:lnTo>
                <a:lnTo>
                  <a:pt x="3875150" y="1720002"/>
                </a:lnTo>
                <a:lnTo>
                  <a:pt x="3880230" y="1722860"/>
                </a:lnTo>
                <a:lnTo>
                  <a:pt x="3885309" y="1725400"/>
                </a:lnTo>
                <a:lnTo>
                  <a:pt x="3889754" y="1728257"/>
                </a:lnTo>
                <a:lnTo>
                  <a:pt x="3891976" y="1730163"/>
                </a:lnTo>
                <a:lnTo>
                  <a:pt x="3893564" y="1731750"/>
                </a:lnTo>
                <a:lnTo>
                  <a:pt x="3895151" y="1733656"/>
                </a:lnTo>
                <a:lnTo>
                  <a:pt x="3896104" y="1735561"/>
                </a:lnTo>
                <a:lnTo>
                  <a:pt x="3893246" y="1735243"/>
                </a:lnTo>
                <a:lnTo>
                  <a:pt x="3890389" y="1734608"/>
                </a:lnTo>
                <a:lnTo>
                  <a:pt x="3886262" y="1733020"/>
                </a:lnTo>
                <a:lnTo>
                  <a:pt x="3881500" y="1731750"/>
                </a:lnTo>
                <a:lnTo>
                  <a:pt x="3878960" y="1731115"/>
                </a:lnTo>
                <a:lnTo>
                  <a:pt x="3875468" y="1730798"/>
                </a:lnTo>
                <a:lnTo>
                  <a:pt x="3877690" y="1739689"/>
                </a:lnTo>
                <a:lnTo>
                  <a:pt x="3878960" y="1747945"/>
                </a:lnTo>
                <a:lnTo>
                  <a:pt x="3879912" y="1755883"/>
                </a:lnTo>
                <a:lnTo>
                  <a:pt x="3880547" y="1763504"/>
                </a:lnTo>
                <a:lnTo>
                  <a:pt x="3880547" y="1770490"/>
                </a:lnTo>
                <a:lnTo>
                  <a:pt x="3880547" y="1777475"/>
                </a:lnTo>
                <a:lnTo>
                  <a:pt x="3880230" y="1784461"/>
                </a:lnTo>
                <a:lnTo>
                  <a:pt x="3879595" y="1791129"/>
                </a:lnTo>
                <a:lnTo>
                  <a:pt x="3878325" y="1804783"/>
                </a:lnTo>
                <a:lnTo>
                  <a:pt x="3877055" y="1819072"/>
                </a:lnTo>
                <a:lnTo>
                  <a:pt x="3876102" y="1826693"/>
                </a:lnTo>
                <a:lnTo>
                  <a:pt x="3875785" y="1834631"/>
                </a:lnTo>
                <a:lnTo>
                  <a:pt x="3875785" y="1842887"/>
                </a:lnTo>
                <a:lnTo>
                  <a:pt x="3875785" y="1851461"/>
                </a:lnTo>
                <a:lnTo>
                  <a:pt x="3882135" y="1844475"/>
                </a:lnTo>
                <a:lnTo>
                  <a:pt x="3884674" y="1841300"/>
                </a:lnTo>
                <a:lnTo>
                  <a:pt x="3886579" y="1837807"/>
                </a:lnTo>
                <a:lnTo>
                  <a:pt x="3888167" y="1834949"/>
                </a:lnTo>
                <a:lnTo>
                  <a:pt x="3889437" y="1831774"/>
                </a:lnTo>
                <a:lnTo>
                  <a:pt x="3890707" y="1829234"/>
                </a:lnTo>
                <a:lnTo>
                  <a:pt x="3891659" y="1826693"/>
                </a:lnTo>
                <a:lnTo>
                  <a:pt x="3896104" y="1827963"/>
                </a:lnTo>
                <a:lnTo>
                  <a:pt x="3900231" y="1829551"/>
                </a:lnTo>
                <a:lnTo>
                  <a:pt x="3903406" y="1831139"/>
                </a:lnTo>
                <a:lnTo>
                  <a:pt x="3906263" y="1833044"/>
                </a:lnTo>
                <a:lnTo>
                  <a:pt x="3908485" y="1834949"/>
                </a:lnTo>
                <a:lnTo>
                  <a:pt x="3910073" y="1836537"/>
                </a:lnTo>
                <a:lnTo>
                  <a:pt x="3911343" y="1838442"/>
                </a:lnTo>
                <a:lnTo>
                  <a:pt x="3911978" y="1840665"/>
                </a:lnTo>
                <a:lnTo>
                  <a:pt x="3912613" y="1842570"/>
                </a:lnTo>
                <a:lnTo>
                  <a:pt x="3912613" y="1844475"/>
                </a:lnTo>
                <a:lnTo>
                  <a:pt x="3912613" y="1846380"/>
                </a:lnTo>
                <a:lnTo>
                  <a:pt x="3911978" y="1848603"/>
                </a:lnTo>
                <a:lnTo>
                  <a:pt x="3910708" y="1852731"/>
                </a:lnTo>
                <a:lnTo>
                  <a:pt x="3908803" y="1856859"/>
                </a:lnTo>
                <a:lnTo>
                  <a:pt x="3906898" y="1860987"/>
                </a:lnTo>
                <a:lnTo>
                  <a:pt x="3904676" y="1865432"/>
                </a:lnTo>
                <a:lnTo>
                  <a:pt x="3903406" y="1869878"/>
                </a:lnTo>
                <a:lnTo>
                  <a:pt x="3902771" y="1871783"/>
                </a:lnTo>
                <a:lnTo>
                  <a:pt x="3902771" y="1873688"/>
                </a:lnTo>
                <a:lnTo>
                  <a:pt x="3902771" y="1875594"/>
                </a:lnTo>
                <a:lnTo>
                  <a:pt x="3903088" y="1878134"/>
                </a:lnTo>
                <a:lnTo>
                  <a:pt x="3904041" y="1879722"/>
                </a:lnTo>
                <a:lnTo>
                  <a:pt x="3904993" y="1881627"/>
                </a:lnTo>
                <a:lnTo>
                  <a:pt x="3906898" y="1883532"/>
                </a:lnTo>
                <a:lnTo>
                  <a:pt x="3908803" y="1885437"/>
                </a:lnTo>
                <a:lnTo>
                  <a:pt x="3911343" y="1887342"/>
                </a:lnTo>
                <a:lnTo>
                  <a:pt x="3914835" y="1888930"/>
                </a:lnTo>
                <a:lnTo>
                  <a:pt x="3918327" y="1887025"/>
                </a:lnTo>
                <a:lnTo>
                  <a:pt x="3921502" y="1885119"/>
                </a:lnTo>
                <a:lnTo>
                  <a:pt x="3923724" y="1883532"/>
                </a:lnTo>
                <a:lnTo>
                  <a:pt x="3926264" y="1882262"/>
                </a:lnTo>
                <a:lnTo>
                  <a:pt x="3929439" y="1881309"/>
                </a:lnTo>
                <a:lnTo>
                  <a:pt x="3933249" y="1881309"/>
                </a:lnTo>
                <a:lnTo>
                  <a:pt x="3938646" y="1881627"/>
                </a:lnTo>
                <a:lnTo>
                  <a:pt x="3946265" y="1882579"/>
                </a:lnTo>
                <a:lnTo>
                  <a:pt x="3945313" y="1887342"/>
                </a:lnTo>
                <a:lnTo>
                  <a:pt x="3943726" y="1892423"/>
                </a:lnTo>
                <a:lnTo>
                  <a:pt x="3940233" y="1901314"/>
                </a:lnTo>
                <a:lnTo>
                  <a:pt x="3937058" y="1909887"/>
                </a:lnTo>
                <a:lnTo>
                  <a:pt x="3935789" y="1914015"/>
                </a:lnTo>
                <a:lnTo>
                  <a:pt x="3935154" y="1917508"/>
                </a:lnTo>
                <a:lnTo>
                  <a:pt x="3935154" y="1919413"/>
                </a:lnTo>
                <a:lnTo>
                  <a:pt x="3935471" y="1921318"/>
                </a:lnTo>
                <a:lnTo>
                  <a:pt x="3935789" y="1922906"/>
                </a:lnTo>
                <a:lnTo>
                  <a:pt x="3936106" y="1924493"/>
                </a:lnTo>
                <a:lnTo>
                  <a:pt x="3937058" y="1926081"/>
                </a:lnTo>
                <a:lnTo>
                  <a:pt x="3938011" y="1927669"/>
                </a:lnTo>
                <a:lnTo>
                  <a:pt x="3939281" y="1929256"/>
                </a:lnTo>
                <a:lnTo>
                  <a:pt x="3941186" y="1930844"/>
                </a:lnTo>
                <a:lnTo>
                  <a:pt x="3943408" y="1932114"/>
                </a:lnTo>
                <a:lnTo>
                  <a:pt x="3945630" y="1933384"/>
                </a:lnTo>
                <a:lnTo>
                  <a:pt x="3948170" y="1934337"/>
                </a:lnTo>
                <a:lnTo>
                  <a:pt x="3951663" y="1935607"/>
                </a:lnTo>
                <a:lnTo>
                  <a:pt x="3959282" y="1937829"/>
                </a:lnTo>
                <a:lnTo>
                  <a:pt x="3968489" y="1939735"/>
                </a:lnTo>
                <a:lnTo>
                  <a:pt x="3969124" y="1936559"/>
                </a:lnTo>
                <a:lnTo>
                  <a:pt x="3969442" y="1933384"/>
                </a:lnTo>
                <a:lnTo>
                  <a:pt x="3970077" y="1927034"/>
                </a:lnTo>
                <a:lnTo>
                  <a:pt x="3970077" y="1924176"/>
                </a:lnTo>
                <a:lnTo>
                  <a:pt x="3970712" y="1921636"/>
                </a:lnTo>
                <a:lnTo>
                  <a:pt x="3971981" y="1918460"/>
                </a:lnTo>
                <a:lnTo>
                  <a:pt x="3973251" y="1916238"/>
                </a:lnTo>
                <a:lnTo>
                  <a:pt x="3975156" y="1913380"/>
                </a:lnTo>
                <a:lnTo>
                  <a:pt x="3978014" y="1911475"/>
                </a:lnTo>
                <a:lnTo>
                  <a:pt x="3982141" y="1909569"/>
                </a:lnTo>
                <a:lnTo>
                  <a:pt x="3987220" y="1908300"/>
                </a:lnTo>
                <a:lnTo>
                  <a:pt x="3993253" y="1907029"/>
                </a:lnTo>
                <a:lnTo>
                  <a:pt x="4001507" y="1905759"/>
                </a:lnTo>
                <a:lnTo>
                  <a:pt x="4010714" y="1905124"/>
                </a:lnTo>
                <a:lnTo>
                  <a:pt x="4021508" y="1905124"/>
                </a:lnTo>
                <a:lnTo>
                  <a:pt x="4023413" y="1916238"/>
                </a:lnTo>
                <a:lnTo>
                  <a:pt x="4033890" y="1915920"/>
                </a:lnTo>
                <a:lnTo>
                  <a:pt x="4042462" y="1914968"/>
                </a:lnTo>
                <a:lnTo>
                  <a:pt x="4050081" y="1913380"/>
                </a:lnTo>
                <a:lnTo>
                  <a:pt x="4056431" y="1911792"/>
                </a:lnTo>
                <a:lnTo>
                  <a:pt x="4061828" y="1909569"/>
                </a:lnTo>
                <a:lnTo>
                  <a:pt x="4065955" y="1907029"/>
                </a:lnTo>
                <a:lnTo>
                  <a:pt x="4069765" y="1904172"/>
                </a:lnTo>
                <a:lnTo>
                  <a:pt x="4072940" y="1901314"/>
                </a:lnTo>
                <a:lnTo>
                  <a:pt x="4072622" y="1899726"/>
                </a:lnTo>
                <a:lnTo>
                  <a:pt x="4072305" y="1898774"/>
                </a:lnTo>
                <a:lnTo>
                  <a:pt x="4071352" y="1898456"/>
                </a:lnTo>
                <a:lnTo>
                  <a:pt x="4070400" y="1898456"/>
                </a:lnTo>
                <a:lnTo>
                  <a:pt x="4067543" y="1899409"/>
                </a:lnTo>
                <a:lnTo>
                  <a:pt x="4064050" y="1900361"/>
                </a:lnTo>
                <a:lnTo>
                  <a:pt x="4060558" y="1901631"/>
                </a:lnTo>
                <a:lnTo>
                  <a:pt x="4058653" y="1901949"/>
                </a:lnTo>
                <a:lnTo>
                  <a:pt x="4057066" y="1902266"/>
                </a:lnTo>
                <a:lnTo>
                  <a:pt x="4055796" y="1901949"/>
                </a:lnTo>
                <a:lnTo>
                  <a:pt x="4054526" y="1901314"/>
                </a:lnTo>
                <a:lnTo>
                  <a:pt x="4053891" y="1900361"/>
                </a:lnTo>
                <a:lnTo>
                  <a:pt x="4053256" y="1898774"/>
                </a:lnTo>
                <a:lnTo>
                  <a:pt x="4058653" y="1897821"/>
                </a:lnTo>
                <a:lnTo>
                  <a:pt x="4064050" y="1896868"/>
                </a:lnTo>
                <a:lnTo>
                  <a:pt x="4069130" y="1895598"/>
                </a:lnTo>
                <a:lnTo>
                  <a:pt x="4073575" y="1894328"/>
                </a:lnTo>
                <a:lnTo>
                  <a:pt x="4078337" y="1892740"/>
                </a:lnTo>
                <a:lnTo>
                  <a:pt x="4082464" y="1890835"/>
                </a:lnTo>
                <a:lnTo>
                  <a:pt x="4086274" y="1888930"/>
                </a:lnTo>
                <a:lnTo>
                  <a:pt x="4090084" y="1887025"/>
                </a:lnTo>
                <a:lnTo>
                  <a:pt x="4092941" y="1885119"/>
                </a:lnTo>
                <a:lnTo>
                  <a:pt x="4095798" y="1882579"/>
                </a:lnTo>
                <a:lnTo>
                  <a:pt x="4098656" y="1880357"/>
                </a:lnTo>
                <a:lnTo>
                  <a:pt x="4100560" y="1878134"/>
                </a:lnTo>
                <a:lnTo>
                  <a:pt x="4102148" y="1875594"/>
                </a:lnTo>
                <a:lnTo>
                  <a:pt x="4104053" y="1873053"/>
                </a:lnTo>
                <a:lnTo>
                  <a:pt x="4105005" y="1870513"/>
                </a:lnTo>
                <a:lnTo>
                  <a:pt x="4105640" y="1867973"/>
                </a:lnTo>
                <a:lnTo>
                  <a:pt x="4105640" y="1865432"/>
                </a:lnTo>
                <a:lnTo>
                  <a:pt x="4105640" y="1862892"/>
                </a:lnTo>
                <a:lnTo>
                  <a:pt x="4105005" y="1860352"/>
                </a:lnTo>
                <a:lnTo>
                  <a:pt x="4104053" y="1857812"/>
                </a:lnTo>
                <a:lnTo>
                  <a:pt x="4102465" y="1855271"/>
                </a:lnTo>
                <a:lnTo>
                  <a:pt x="4100560" y="1852731"/>
                </a:lnTo>
                <a:lnTo>
                  <a:pt x="4098338" y="1850508"/>
                </a:lnTo>
                <a:lnTo>
                  <a:pt x="4095481" y="1847968"/>
                </a:lnTo>
                <a:lnTo>
                  <a:pt x="4092306" y="1845745"/>
                </a:lnTo>
                <a:lnTo>
                  <a:pt x="4088179" y="1843523"/>
                </a:lnTo>
                <a:lnTo>
                  <a:pt x="4084369" y="1841617"/>
                </a:lnTo>
                <a:lnTo>
                  <a:pt x="4079289" y="1839395"/>
                </a:lnTo>
                <a:lnTo>
                  <a:pt x="4074527" y="1837489"/>
                </a:lnTo>
                <a:lnTo>
                  <a:pt x="4068495" y="1835902"/>
                </a:lnTo>
                <a:lnTo>
                  <a:pt x="4062463" y="1834314"/>
                </a:lnTo>
                <a:lnTo>
                  <a:pt x="4055478" y="1833044"/>
                </a:lnTo>
                <a:lnTo>
                  <a:pt x="4060241" y="1831456"/>
                </a:lnTo>
                <a:lnTo>
                  <a:pt x="4064368" y="1830504"/>
                </a:lnTo>
                <a:lnTo>
                  <a:pt x="4068495" y="1830186"/>
                </a:lnTo>
                <a:lnTo>
                  <a:pt x="4072305" y="1830504"/>
                </a:lnTo>
                <a:lnTo>
                  <a:pt x="4076115" y="1831139"/>
                </a:lnTo>
                <a:lnTo>
                  <a:pt x="4079607" y="1832091"/>
                </a:lnTo>
                <a:lnTo>
                  <a:pt x="4082782" y="1833679"/>
                </a:lnTo>
                <a:lnTo>
                  <a:pt x="4085956" y="1835267"/>
                </a:lnTo>
                <a:lnTo>
                  <a:pt x="4088496" y="1837172"/>
                </a:lnTo>
                <a:lnTo>
                  <a:pt x="4091354" y="1839077"/>
                </a:lnTo>
                <a:lnTo>
                  <a:pt x="4096116" y="1843523"/>
                </a:lnTo>
                <a:lnTo>
                  <a:pt x="4104053" y="1850826"/>
                </a:lnTo>
                <a:lnTo>
                  <a:pt x="4108815" y="1850191"/>
                </a:lnTo>
                <a:lnTo>
                  <a:pt x="4112942" y="1848921"/>
                </a:lnTo>
                <a:lnTo>
                  <a:pt x="4116434" y="1847968"/>
                </a:lnTo>
                <a:lnTo>
                  <a:pt x="4119927" y="1846380"/>
                </a:lnTo>
                <a:lnTo>
                  <a:pt x="4122467" y="1844793"/>
                </a:lnTo>
                <a:lnTo>
                  <a:pt x="4125006" y="1843205"/>
                </a:lnTo>
                <a:lnTo>
                  <a:pt x="4129769" y="1839712"/>
                </a:lnTo>
                <a:lnTo>
                  <a:pt x="4134213" y="1836219"/>
                </a:lnTo>
                <a:lnTo>
                  <a:pt x="4138975" y="1833044"/>
                </a:lnTo>
                <a:lnTo>
                  <a:pt x="4141833" y="1831139"/>
                </a:lnTo>
                <a:lnTo>
                  <a:pt x="4144690" y="1829869"/>
                </a:lnTo>
                <a:lnTo>
                  <a:pt x="4148500" y="1828599"/>
                </a:lnTo>
                <a:lnTo>
                  <a:pt x="4152310" y="1827646"/>
                </a:lnTo>
                <a:lnTo>
                  <a:pt x="4149135" y="1826693"/>
                </a:lnTo>
                <a:lnTo>
                  <a:pt x="4146277" y="1825741"/>
                </a:lnTo>
                <a:lnTo>
                  <a:pt x="4144055" y="1824470"/>
                </a:lnTo>
                <a:lnTo>
                  <a:pt x="4142468" y="1823200"/>
                </a:lnTo>
                <a:lnTo>
                  <a:pt x="4139610" y="1821295"/>
                </a:lnTo>
                <a:lnTo>
                  <a:pt x="4137705" y="1819390"/>
                </a:lnTo>
                <a:lnTo>
                  <a:pt x="4135801" y="1817485"/>
                </a:lnTo>
                <a:lnTo>
                  <a:pt x="4134848" y="1816532"/>
                </a:lnTo>
                <a:lnTo>
                  <a:pt x="4133578" y="1815897"/>
                </a:lnTo>
                <a:lnTo>
                  <a:pt x="4131673" y="1815580"/>
                </a:lnTo>
                <a:lnTo>
                  <a:pt x="4129769" y="1814944"/>
                </a:lnTo>
                <a:lnTo>
                  <a:pt x="4127229" y="1814627"/>
                </a:lnTo>
                <a:lnTo>
                  <a:pt x="4124054" y="1814627"/>
                </a:lnTo>
                <a:lnTo>
                  <a:pt x="4124689" y="1813674"/>
                </a:lnTo>
                <a:lnTo>
                  <a:pt x="4126276" y="1812722"/>
                </a:lnTo>
                <a:lnTo>
                  <a:pt x="4127864" y="1812087"/>
                </a:lnTo>
                <a:lnTo>
                  <a:pt x="4130086" y="1811769"/>
                </a:lnTo>
                <a:lnTo>
                  <a:pt x="4136118" y="1811451"/>
                </a:lnTo>
                <a:lnTo>
                  <a:pt x="4142468" y="1811134"/>
                </a:lnTo>
                <a:lnTo>
                  <a:pt x="4149135" y="1811134"/>
                </a:lnTo>
                <a:lnTo>
                  <a:pt x="4155167" y="1810181"/>
                </a:lnTo>
                <a:lnTo>
                  <a:pt x="4157389" y="1809864"/>
                </a:lnTo>
                <a:lnTo>
                  <a:pt x="4159612" y="1809547"/>
                </a:lnTo>
                <a:lnTo>
                  <a:pt x="4161199" y="1808911"/>
                </a:lnTo>
                <a:lnTo>
                  <a:pt x="4162469" y="1807959"/>
                </a:lnTo>
                <a:lnTo>
                  <a:pt x="4161199" y="1807006"/>
                </a:lnTo>
                <a:lnTo>
                  <a:pt x="4160247" y="1806054"/>
                </a:lnTo>
                <a:lnTo>
                  <a:pt x="4158977" y="1805101"/>
                </a:lnTo>
                <a:lnTo>
                  <a:pt x="4157389" y="1804466"/>
                </a:lnTo>
                <a:lnTo>
                  <a:pt x="4153579" y="1803513"/>
                </a:lnTo>
                <a:lnTo>
                  <a:pt x="4149770" y="1802243"/>
                </a:lnTo>
                <a:lnTo>
                  <a:pt x="4145642" y="1800973"/>
                </a:lnTo>
                <a:lnTo>
                  <a:pt x="4144055" y="1800338"/>
                </a:lnTo>
                <a:lnTo>
                  <a:pt x="4142785" y="1799703"/>
                </a:lnTo>
                <a:lnTo>
                  <a:pt x="4141833" y="1798750"/>
                </a:lnTo>
                <a:lnTo>
                  <a:pt x="4140880" y="1797798"/>
                </a:lnTo>
                <a:lnTo>
                  <a:pt x="4140563" y="1796528"/>
                </a:lnTo>
                <a:lnTo>
                  <a:pt x="4140563" y="1794622"/>
                </a:lnTo>
                <a:lnTo>
                  <a:pt x="4146595" y="1793670"/>
                </a:lnTo>
                <a:lnTo>
                  <a:pt x="4151357" y="1792399"/>
                </a:lnTo>
                <a:lnTo>
                  <a:pt x="4155167" y="1791129"/>
                </a:lnTo>
                <a:lnTo>
                  <a:pt x="4156437" y="1790177"/>
                </a:lnTo>
                <a:lnTo>
                  <a:pt x="4157072" y="1789542"/>
                </a:lnTo>
                <a:lnTo>
                  <a:pt x="4157707" y="1788589"/>
                </a:lnTo>
                <a:lnTo>
                  <a:pt x="4158342" y="1787636"/>
                </a:lnTo>
                <a:lnTo>
                  <a:pt x="4158342" y="1786684"/>
                </a:lnTo>
                <a:lnTo>
                  <a:pt x="4158342" y="1785731"/>
                </a:lnTo>
                <a:lnTo>
                  <a:pt x="4157707" y="1783826"/>
                </a:lnTo>
                <a:lnTo>
                  <a:pt x="4156437" y="1781921"/>
                </a:lnTo>
                <a:lnTo>
                  <a:pt x="4154214" y="1779698"/>
                </a:lnTo>
                <a:lnTo>
                  <a:pt x="4151992" y="1777475"/>
                </a:lnTo>
                <a:lnTo>
                  <a:pt x="4146277" y="1773030"/>
                </a:lnTo>
                <a:lnTo>
                  <a:pt x="4140563" y="1768902"/>
                </a:lnTo>
                <a:lnTo>
                  <a:pt x="4137705" y="1766997"/>
                </a:lnTo>
                <a:lnTo>
                  <a:pt x="4135483" y="1764774"/>
                </a:lnTo>
                <a:lnTo>
                  <a:pt x="4138340" y="1763186"/>
                </a:lnTo>
                <a:lnTo>
                  <a:pt x="4140880" y="1761599"/>
                </a:lnTo>
                <a:lnTo>
                  <a:pt x="4143103" y="1759693"/>
                </a:lnTo>
                <a:lnTo>
                  <a:pt x="4145008" y="1757788"/>
                </a:lnTo>
                <a:lnTo>
                  <a:pt x="4146595" y="1755883"/>
                </a:lnTo>
                <a:lnTo>
                  <a:pt x="4148500" y="1754295"/>
                </a:lnTo>
                <a:lnTo>
                  <a:pt x="4150722" y="1750167"/>
                </a:lnTo>
                <a:lnTo>
                  <a:pt x="4152310" y="1746357"/>
                </a:lnTo>
                <a:lnTo>
                  <a:pt x="4153262" y="1742229"/>
                </a:lnTo>
                <a:lnTo>
                  <a:pt x="4153897" y="1738419"/>
                </a:lnTo>
                <a:lnTo>
                  <a:pt x="4154532" y="1734291"/>
                </a:lnTo>
                <a:lnTo>
                  <a:pt x="4155484" y="1730798"/>
                </a:lnTo>
                <a:lnTo>
                  <a:pt x="4156119" y="1726670"/>
                </a:lnTo>
                <a:lnTo>
                  <a:pt x="4157072" y="1723177"/>
                </a:lnTo>
                <a:lnTo>
                  <a:pt x="4158342" y="1719684"/>
                </a:lnTo>
                <a:lnTo>
                  <a:pt x="4160247" y="1716826"/>
                </a:lnTo>
                <a:lnTo>
                  <a:pt x="4161516" y="1715239"/>
                </a:lnTo>
                <a:lnTo>
                  <a:pt x="4163421" y="1713651"/>
                </a:lnTo>
                <a:lnTo>
                  <a:pt x="4165009" y="1712381"/>
                </a:lnTo>
                <a:lnTo>
                  <a:pt x="4166914" y="1711111"/>
                </a:lnTo>
                <a:lnTo>
                  <a:pt x="4169136" y="1709841"/>
                </a:lnTo>
                <a:lnTo>
                  <a:pt x="4171993" y="1708888"/>
                </a:lnTo>
                <a:lnTo>
                  <a:pt x="4170723" y="1706983"/>
                </a:lnTo>
                <a:lnTo>
                  <a:pt x="4168818" y="1705712"/>
                </a:lnTo>
                <a:lnTo>
                  <a:pt x="4165009" y="1703172"/>
                </a:lnTo>
                <a:lnTo>
                  <a:pt x="4160564" y="1700949"/>
                </a:lnTo>
                <a:lnTo>
                  <a:pt x="4156437" y="1698409"/>
                </a:lnTo>
                <a:lnTo>
                  <a:pt x="4151992" y="1696187"/>
                </a:lnTo>
                <a:lnTo>
                  <a:pt x="4148182" y="1693964"/>
                </a:lnTo>
                <a:lnTo>
                  <a:pt x="4145960" y="1692694"/>
                </a:lnTo>
                <a:lnTo>
                  <a:pt x="4144690" y="1690788"/>
                </a:lnTo>
                <a:lnTo>
                  <a:pt x="4143420" y="1689201"/>
                </a:lnTo>
                <a:lnTo>
                  <a:pt x="4142468" y="1687613"/>
                </a:lnTo>
                <a:lnTo>
                  <a:pt x="4145008" y="1687295"/>
                </a:lnTo>
                <a:lnTo>
                  <a:pt x="4146912" y="1686978"/>
                </a:lnTo>
                <a:lnTo>
                  <a:pt x="4150722" y="1685708"/>
                </a:lnTo>
                <a:lnTo>
                  <a:pt x="4153262" y="1683803"/>
                </a:lnTo>
                <a:lnTo>
                  <a:pt x="4155802" y="1682215"/>
                </a:lnTo>
                <a:lnTo>
                  <a:pt x="4158659" y="1680945"/>
                </a:lnTo>
                <a:lnTo>
                  <a:pt x="4161834" y="1679675"/>
                </a:lnTo>
                <a:lnTo>
                  <a:pt x="4164374" y="1679040"/>
                </a:lnTo>
                <a:lnTo>
                  <a:pt x="4166596" y="1678722"/>
                </a:lnTo>
                <a:lnTo>
                  <a:pt x="4170088" y="1678722"/>
                </a:lnTo>
                <a:lnTo>
                  <a:pt x="4173263" y="1678722"/>
                </a:lnTo>
                <a:lnTo>
                  <a:pt x="4171676" y="1670149"/>
                </a:lnTo>
                <a:lnTo>
                  <a:pt x="4170088" y="1663480"/>
                </a:lnTo>
                <a:lnTo>
                  <a:pt x="4167866" y="1657447"/>
                </a:lnTo>
                <a:lnTo>
                  <a:pt x="4165644" y="1651732"/>
                </a:lnTo>
                <a:lnTo>
                  <a:pt x="4163739" y="1646016"/>
                </a:lnTo>
                <a:lnTo>
                  <a:pt x="4161516" y="1639665"/>
                </a:lnTo>
                <a:lnTo>
                  <a:pt x="4159612" y="1632362"/>
                </a:lnTo>
                <a:lnTo>
                  <a:pt x="4158024" y="1624106"/>
                </a:lnTo>
                <a:lnTo>
                  <a:pt x="4160881" y="1624106"/>
                </a:lnTo>
                <a:lnTo>
                  <a:pt x="4163421" y="1624424"/>
                </a:lnTo>
                <a:lnTo>
                  <a:pt x="4165326" y="1624741"/>
                </a:lnTo>
                <a:lnTo>
                  <a:pt x="4167231" y="1625376"/>
                </a:lnTo>
                <a:lnTo>
                  <a:pt x="4168501" y="1626329"/>
                </a:lnTo>
                <a:lnTo>
                  <a:pt x="4170088" y="1627281"/>
                </a:lnTo>
                <a:lnTo>
                  <a:pt x="4171041" y="1628234"/>
                </a:lnTo>
                <a:lnTo>
                  <a:pt x="4171676" y="1629187"/>
                </a:lnTo>
                <a:lnTo>
                  <a:pt x="4172628" y="1631727"/>
                </a:lnTo>
                <a:lnTo>
                  <a:pt x="4172946" y="1634585"/>
                </a:lnTo>
                <a:lnTo>
                  <a:pt x="4173581" y="1639983"/>
                </a:lnTo>
                <a:lnTo>
                  <a:pt x="4175486" y="1638078"/>
                </a:lnTo>
                <a:lnTo>
                  <a:pt x="4177708" y="1636173"/>
                </a:lnTo>
                <a:lnTo>
                  <a:pt x="4182470" y="1632362"/>
                </a:lnTo>
                <a:lnTo>
                  <a:pt x="4188185" y="1629187"/>
                </a:lnTo>
                <a:lnTo>
                  <a:pt x="4194217" y="1625694"/>
                </a:lnTo>
                <a:lnTo>
                  <a:pt x="4199931" y="1622518"/>
                </a:lnTo>
                <a:lnTo>
                  <a:pt x="4205329" y="1619343"/>
                </a:lnTo>
                <a:lnTo>
                  <a:pt x="4210408" y="1615533"/>
                </a:lnTo>
                <a:lnTo>
                  <a:pt x="4212313" y="1613628"/>
                </a:lnTo>
                <a:lnTo>
                  <a:pt x="4214536" y="1611722"/>
                </a:lnTo>
                <a:lnTo>
                  <a:pt x="4210091" y="1609817"/>
                </a:lnTo>
                <a:lnTo>
                  <a:pt x="4205011" y="1608547"/>
                </a:lnTo>
                <a:lnTo>
                  <a:pt x="4199931" y="1607277"/>
                </a:lnTo>
                <a:lnTo>
                  <a:pt x="4194217" y="1606642"/>
                </a:lnTo>
                <a:lnTo>
                  <a:pt x="4199614" y="1602514"/>
                </a:lnTo>
                <a:lnTo>
                  <a:pt x="4202154" y="1600926"/>
                </a:lnTo>
                <a:lnTo>
                  <a:pt x="4205011" y="1599021"/>
                </a:lnTo>
                <a:lnTo>
                  <a:pt x="4208821" y="1597433"/>
                </a:lnTo>
                <a:lnTo>
                  <a:pt x="4212948" y="1595845"/>
                </a:lnTo>
                <a:lnTo>
                  <a:pt x="4218345" y="1595211"/>
                </a:lnTo>
                <a:lnTo>
                  <a:pt x="4224695" y="1594575"/>
                </a:lnTo>
                <a:lnTo>
                  <a:pt x="4227870" y="1595211"/>
                </a:lnTo>
                <a:lnTo>
                  <a:pt x="4230410" y="1596163"/>
                </a:lnTo>
                <a:lnTo>
                  <a:pt x="4231679" y="1597433"/>
                </a:lnTo>
                <a:lnTo>
                  <a:pt x="4231997" y="1598703"/>
                </a:lnTo>
                <a:lnTo>
                  <a:pt x="4231997" y="1599974"/>
                </a:lnTo>
                <a:lnTo>
                  <a:pt x="4231679" y="1601244"/>
                </a:lnTo>
                <a:lnTo>
                  <a:pt x="4230092" y="1603466"/>
                </a:lnTo>
                <a:lnTo>
                  <a:pt x="4229140" y="1606007"/>
                </a:lnTo>
                <a:lnTo>
                  <a:pt x="4228822" y="1606959"/>
                </a:lnTo>
                <a:lnTo>
                  <a:pt x="4229457" y="1607594"/>
                </a:lnTo>
                <a:lnTo>
                  <a:pt x="4230727" y="1607912"/>
                </a:lnTo>
                <a:lnTo>
                  <a:pt x="4232632" y="1608229"/>
                </a:lnTo>
                <a:lnTo>
                  <a:pt x="4235807" y="1608229"/>
                </a:lnTo>
                <a:lnTo>
                  <a:pt x="4239934" y="1607912"/>
                </a:lnTo>
                <a:lnTo>
                  <a:pt x="4238664" y="1610770"/>
                </a:lnTo>
                <a:lnTo>
                  <a:pt x="4237394" y="1614263"/>
                </a:lnTo>
                <a:lnTo>
                  <a:pt x="4237077" y="1617438"/>
                </a:lnTo>
                <a:lnTo>
                  <a:pt x="4237077" y="1620931"/>
                </a:lnTo>
                <a:lnTo>
                  <a:pt x="4237712" y="1624424"/>
                </a:lnTo>
                <a:lnTo>
                  <a:pt x="4238664" y="1627917"/>
                </a:lnTo>
                <a:lnTo>
                  <a:pt x="4240251" y="1631092"/>
                </a:lnTo>
                <a:lnTo>
                  <a:pt x="4242474" y="1634267"/>
                </a:lnTo>
                <a:lnTo>
                  <a:pt x="4245649" y="1637125"/>
                </a:lnTo>
                <a:lnTo>
                  <a:pt x="4249141" y="1639665"/>
                </a:lnTo>
                <a:lnTo>
                  <a:pt x="4253585" y="1642523"/>
                </a:lnTo>
                <a:lnTo>
                  <a:pt x="4258665" y="1644429"/>
                </a:lnTo>
                <a:lnTo>
                  <a:pt x="4264062" y="1646016"/>
                </a:lnTo>
                <a:lnTo>
                  <a:pt x="4270412" y="1646969"/>
                </a:lnTo>
                <a:lnTo>
                  <a:pt x="4277714" y="1647604"/>
                </a:lnTo>
                <a:lnTo>
                  <a:pt x="4285651" y="1647604"/>
                </a:lnTo>
                <a:lnTo>
                  <a:pt x="4288826" y="1648556"/>
                </a:lnTo>
                <a:lnTo>
                  <a:pt x="4290731" y="1649191"/>
                </a:lnTo>
                <a:lnTo>
                  <a:pt x="4291683" y="1649509"/>
                </a:lnTo>
                <a:lnTo>
                  <a:pt x="4291683" y="1649826"/>
                </a:lnTo>
                <a:lnTo>
                  <a:pt x="4290731" y="1650144"/>
                </a:lnTo>
                <a:lnTo>
                  <a:pt x="4289143" y="1650461"/>
                </a:lnTo>
                <a:lnTo>
                  <a:pt x="4284381" y="1650779"/>
                </a:lnTo>
                <a:lnTo>
                  <a:pt x="4278349" y="1650779"/>
                </a:lnTo>
                <a:lnTo>
                  <a:pt x="4272952" y="1650461"/>
                </a:lnTo>
                <a:lnTo>
                  <a:pt x="4268507" y="1649509"/>
                </a:lnTo>
                <a:lnTo>
                  <a:pt x="4267237" y="1649191"/>
                </a:lnTo>
                <a:lnTo>
                  <a:pt x="4266285" y="1648556"/>
                </a:lnTo>
                <a:lnTo>
                  <a:pt x="4266920" y="1649191"/>
                </a:lnTo>
                <a:lnTo>
                  <a:pt x="4267237" y="1649191"/>
                </a:lnTo>
                <a:lnTo>
                  <a:pt x="4268824" y="1650461"/>
                </a:lnTo>
                <a:lnTo>
                  <a:pt x="4270729" y="1652049"/>
                </a:lnTo>
                <a:lnTo>
                  <a:pt x="4271364" y="1653637"/>
                </a:lnTo>
                <a:lnTo>
                  <a:pt x="4271364" y="1654907"/>
                </a:lnTo>
                <a:lnTo>
                  <a:pt x="4271047" y="1656495"/>
                </a:lnTo>
                <a:lnTo>
                  <a:pt x="4270094" y="1657765"/>
                </a:lnTo>
                <a:lnTo>
                  <a:pt x="4267237" y="1660305"/>
                </a:lnTo>
                <a:lnTo>
                  <a:pt x="4264062" y="1663480"/>
                </a:lnTo>
                <a:lnTo>
                  <a:pt x="4262792" y="1665068"/>
                </a:lnTo>
                <a:lnTo>
                  <a:pt x="4261840" y="1666656"/>
                </a:lnTo>
                <a:lnTo>
                  <a:pt x="4261522" y="1668561"/>
                </a:lnTo>
                <a:lnTo>
                  <a:pt x="4261522" y="1670784"/>
                </a:lnTo>
                <a:lnTo>
                  <a:pt x="4262475" y="1673324"/>
                </a:lnTo>
                <a:lnTo>
                  <a:pt x="4264062" y="1675864"/>
                </a:lnTo>
                <a:lnTo>
                  <a:pt x="4265332" y="1676817"/>
                </a:lnTo>
                <a:lnTo>
                  <a:pt x="4266285" y="1677452"/>
                </a:lnTo>
                <a:lnTo>
                  <a:pt x="4269459" y="1678722"/>
                </a:lnTo>
                <a:lnTo>
                  <a:pt x="4273587" y="1679357"/>
                </a:lnTo>
                <a:lnTo>
                  <a:pt x="4277714" y="1679992"/>
                </a:lnTo>
                <a:lnTo>
                  <a:pt x="4281524" y="1680627"/>
                </a:lnTo>
                <a:lnTo>
                  <a:pt x="4283111" y="1680945"/>
                </a:lnTo>
                <a:lnTo>
                  <a:pt x="4284381" y="1681580"/>
                </a:lnTo>
                <a:lnTo>
                  <a:pt x="4285333" y="1682532"/>
                </a:lnTo>
                <a:lnTo>
                  <a:pt x="4285968" y="1683485"/>
                </a:lnTo>
                <a:lnTo>
                  <a:pt x="4285968" y="1684755"/>
                </a:lnTo>
                <a:lnTo>
                  <a:pt x="4285333" y="1686343"/>
                </a:lnTo>
                <a:lnTo>
                  <a:pt x="4289461" y="1686343"/>
                </a:lnTo>
                <a:lnTo>
                  <a:pt x="4292635" y="1686025"/>
                </a:lnTo>
                <a:lnTo>
                  <a:pt x="4298033" y="1684438"/>
                </a:lnTo>
                <a:lnTo>
                  <a:pt x="4300572" y="1683803"/>
                </a:lnTo>
                <a:lnTo>
                  <a:pt x="4303430" y="1683168"/>
                </a:lnTo>
                <a:lnTo>
                  <a:pt x="4306604" y="1682850"/>
                </a:lnTo>
                <a:lnTo>
                  <a:pt x="4311049" y="1682850"/>
                </a:lnTo>
                <a:lnTo>
                  <a:pt x="4310414" y="1687931"/>
                </a:lnTo>
                <a:lnTo>
                  <a:pt x="4310097" y="1693964"/>
                </a:lnTo>
                <a:lnTo>
                  <a:pt x="4310097" y="1696822"/>
                </a:lnTo>
                <a:lnTo>
                  <a:pt x="4310414" y="1699679"/>
                </a:lnTo>
                <a:lnTo>
                  <a:pt x="4310732" y="1703172"/>
                </a:lnTo>
                <a:lnTo>
                  <a:pt x="4311684" y="1706030"/>
                </a:lnTo>
                <a:lnTo>
                  <a:pt x="4312954" y="1709205"/>
                </a:lnTo>
                <a:lnTo>
                  <a:pt x="4314541" y="1711746"/>
                </a:lnTo>
                <a:lnTo>
                  <a:pt x="4317081" y="1714921"/>
                </a:lnTo>
                <a:lnTo>
                  <a:pt x="4319621" y="1717144"/>
                </a:lnTo>
                <a:lnTo>
                  <a:pt x="4322796" y="1719049"/>
                </a:lnTo>
                <a:lnTo>
                  <a:pt x="4326923" y="1720954"/>
                </a:lnTo>
                <a:lnTo>
                  <a:pt x="4332003" y="1722542"/>
                </a:lnTo>
                <a:lnTo>
                  <a:pt x="4337082" y="1723494"/>
                </a:lnTo>
                <a:lnTo>
                  <a:pt x="4335178" y="1726352"/>
                </a:lnTo>
                <a:lnTo>
                  <a:pt x="4333590" y="1729528"/>
                </a:lnTo>
                <a:lnTo>
                  <a:pt x="4332955" y="1732385"/>
                </a:lnTo>
                <a:lnTo>
                  <a:pt x="4332320" y="1735561"/>
                </a:lnTo>
                <a:lnTo>
                  <a:pt x="4332320" y="1739054"/>
                </a:lnTo>
                <a:lnTo>
                  <a:pt x="4332638" y="1742229"/>
                </a:lnTo>
                <a:lnTo>
                  <a:pt x="4332955" y="1748897"/>
                </a:lnTo>
                <a:lnTo>
                  <a:pt x="4332638" y="1752390"/>
                </a:lnTo>
                <a:lnTo>
                  <a:pt x="4332320" y="1755248"/>
                </a:lnTo>
                <a:lnTo>
                  <a:pt x="4330733" y="1758423"/>
                </a:lnTo>
                <a:lnTo>
                  <a:pt x="4329146" y="1761916"/>
                </a:lnTo>
                <a:lnTo>
                  <a:pt x="4326923" y="1764774"/>
                </a:lnTo>
                <a:lnTo>
                  <a:pt x="4323113" y="1767949"/>
                </a:lnTo>
                <a:lnTo>
                  <a:pt x="4318669" y="1770807"/>
                </a:lnTo>
                <a:lnTo>
                  <a:pt x="4312954" y="1773348"/>
                </a:lnTo>
                <a:lnTo>
                  <a:pt x="4317081" y="1774618"/>
                </a:lnTo>
                <a:lnTo>
                  <a:pt x="4320574" y="1775570"/>
                </a:lnTo>
                <a:lnTo>
                  <a:pt x="4323431" y="1776523"/>
                </a:lnTo>
                <a:lnTo>
                  <a:pt x="4326288" y="1777793"/>
                </a:lnTo>
                <a:lnTo>
                  <a:pt x="4328193" y="1779063"/>
                </a:lnTo>
                <a:lnTo>
                  <a:pt x="4329780" y="1780333"/>
                </a:lnTo>
                <a:lnTo>
                  <a:pt x="4331368" y="1782238"/>
                </a:lnTo>
                <a:lnTo>
                  <a:pt x="4332003" y="1783509"/>
                </a:lnTo>
                <a:lnTo>
                  <a:pt x="4332638" y="1785096"/>
                </a:lnTo>
                <a:lnTo>
                  <a:pt x="4332955" y="1786684"/>
                </a:lnTo>
                <a:lnTo>
                  <a:pt x="4332955" y="1788589"/>
                </a:lnTo>
                <a:lnTo>
                  <a:pt x="4332955" y="1790177"/>
                </a:lnTo>
                <a:lnTo>
                  <a:pt x="4332320" y="1793670"/>
                </a:lnTo>
                <a:lnTo>
                  <a:pt x="4331368" y="1797480"/>
                </a:lnTo>
                <a:lnTo>
                  <a:pt x="4330098" y="1800655"/>
                </a:lnTo>
                <a:lnTo>
                  <a:pt x="4329463" y="1804466"/>
                </a:lnTo>
                <a:lnTo>
                  <a:pt x="4329146" y="1807324"/>
                </a:lnTo>
                <a:lnTo>
                  <a:pt x="4329463" y="1808911"/>
                </a:lnTo>
                <a:lnTo>
                  <a:pt x="4329780" y="1810817"/>
                </a:lnTo>
                <a:lnTo>
                  <a:pt x="4330415" y="1812087"/>
                </a:lnTo>
                <a:lnTo>
                  <a:pt x="4331685" y="1813357"/>
                </a:lnTo>
                <a:lnTo>
                  <a:pt x="4332955" y="1814627"/>
                </a:lnTo>
                <a:lnTo>
                  <a:pt x="4334543" y="1815580"/>
                </a:lnTo>
                <a:lnTo>
                  <a:pt x="4336765" y="1816850"/>
                </a:lnTo>
                <a:lnTo>
                  <a:pt x="4339622" y="1818120"/>
                </a:lnTo>
                <a:lnTo>
                  <a:pt x="4342797" y="1818755"/>
                </a:lnTo>
                <a:lnTo>
                  <a:pt x="4346607" y="1819390"/>
                </a:lnTo>
                <a:lnTo>
                  <a:pt x="4345019" y="1820343"/>
                </a:lnTo>
                <a:lnTo>
                  <a:pt x="4343432" y="1820978"/>
                </a:lnTo>
                <a:lnTo>
                  <a:pt x="4339622" y="1821930"/>
                </a:lnTo>
                <a:lnTo>
                  <a:pt x="4334860" y="1822565"/>
                </a:lnTo>
                <a:lnTo>
                  <a:pt x="4329146" y="1823200"/>
                </a:lnTo>
                <a:lnTo>
                  <a:pt x="4318351" y="1824153"/>
                </a:lnTo>
                <a:lnTo>
                  <a:pt x="4312954" y="1824788"/>
                </a:lnTo>
                <a:lnTo>
                  <a:pt x="4308192" y="1826058"/>
                </a:lnTo>
                <a:lnTo>
                  <a:pt x="4315811" y="1826376"/>
                </a:lnTo>
                <a:lnTo>
                  <a:pt x="4321526" y="1827328"/>
                </a:lnTo>
                <a:lnTo>
                  <a:pt x="4325336" y="1828281"/>
                </a:lnTo>
                <a:lnTo>
                  <a:pt x="4326288" y="1828916"/>
                </a:lnTo>
                <a:lnTo>
                  <a:pt x="4326923" y="1829551"/>
                </a:lnTo>
                <a:lnTo>
                  <a:pt x="4326923" y="1830186"/>
                </a:lnTo>
                <a:lnTo>
                  <a:pt x="4326288" y="1830821"/>
                </a:lnTo>
                <a:lnTo>
                  <a:pt x="4325336" y="1831456"/>
                </a:lnTo>
                <a:lnTo>
                  <a:pt x="4323113" y="1832091"/>
                </a:lnTo>
                <a:lnTo>
                  <a:pt x="4318034" y="1833361"/>
                </a:lnTo>
                <a:lnTo>
                  <a:pt x="4309779" y="1834314"/>
                </a:lnTo>
                <a:lnTo>
                  <a:pt x="4311049" y="1836537"/>
                </a:lnTo>
                <a:lnTo>
                  <a:pt x="4312002" y="1838760"/>
                </a:lnTo>
                <a:lnTo>
                  <a:pt x="4312954" y="1841300"/>
                </a:lnTo>
                <a:lnTo>
                  <a:pt x="4313272" y="1843840"/>
                </a:lnTo>
                <a:lnTo>
                  <a:pt x="4313589" y="1846380"/>
                </a:lnTo>
                <a:lnTo>
                  <a:pt x="4313589" y="1849238"/>
                </a:lnTo>
                <a:lnTo>
                  <a:pt x="4313272" y="1854319"/>
                </a:lnTo>
                <a:lnTo>
                  <a:pt x="4312319" y="1860035"/>
                </a:lnTo>
                <a:lnTo>
                  <a:pt x="4311367" y="1865750"/>
                </a:lnTo>
                <a:lnTo>
                  <a:pt x="4309144" y="1876546"/>
                </a:lnTo>
                <a:lnTo>
                  <a:pt x="4308192" y="1882262"/>
                </a:lnTo>
                <a:lnTo>
                  <a:pt x="4307874" y="1887660"/>
                </a:lnTo>
                <a:lnTo>
                  <a:pt x="4307874" y="1890200"/>
                </a:lnTo>
                <a:lnTo>
                  <a:pt x="4308192" y="1892740"/>
                </a:lnTo>
                <a:lnTo>
                  <a:pt x="4309144" y="1895281"/>
                </a:lnTo>
                <a:lnTo>
                  <a:pt x="4310097" y="1897503"/>
                </a:lnTo>
                <a:lnTo>
                  <a:pt x="4311049" y="1900044"/>
                </a:lnTo>
                <a:lnTo>
                  <a:pt x="4312637" y="1902266"/>
                </a:lnTo>
                <a:lnTo>
                  <a:pt x="4314224" y="1904172"/>
                </a:lnTo>
                <a:lnTo>
                  <a:pt x="4316129" y="1906077"/>
                </a:lnTo>
                <a:lnTo>
                  <a:pt x="4318986" y="1908300"/>
                </a:lnTo>
                <a:lnTo>
                  <a:pt x="4321843" y="1909887"/>
                </a:lnTo>
                <a:lnTo>
                  <a:pt x="4325336" y="1911475"/>
                </a:lnTo>
                <a:lnTo>
                  <a:pt x="4329146" y="1913062"/>
                </a:lnTo>
                <a:lnTo>
                  <a:pt x="4324383" y="1914968"/>
                </a:lnTo>
                <a:lnTo>
                  <a:pt x="4320256" y="1916873"/>
                </a:lnTo>
                <a:lnTo>
                  <a:pt x="4317081" y="1919095"/>
                </a:lnTo>
                <a:lnTo>
                  <a:pt x="4313907" y="1921953"/>
                </a:lnTo>
                <a:lnTo>
                  <a:pt x="4311684" y="1924811"/>
                </a:lnTo>
                <a:lnTo>
                  <a:pt x="4310097" y="1927669"/>
                </a:lnTo>
                <a:lnTo>
                  <a:pt x="4309144" y="1930844"/>
                </a:lnTo>
                <a:lnTo>
                  <a:pt x="4308509" y="1934019"/>
                </a:lnTo>
                <a:lnTo>
                  <a:pt x="4308509" y="1937512"/>
                </a:lnTo>
                <a:lnTo>
                  <a:pt x="4309462" y="1940687"/>
                </a:lnTo>
                <a:lnTo>
                  <a:pt x="4310414" y="1943863"/>
                </a:lnTo>
                <a:lnTo>
                  <a:pt x="4312002" y="1947038"/>
                </a:lnTo>
                <a:lnTo>
                  <a:pt x="4313907" y="1949896"/>
                </a:lnTo>
                <a:lnTo>
                  <a:pt x="4316764" y="1952753"/>
                </a:lnTo>
                <a:lnTo>
                  <a:pt x="4319621" y="1954976"/>
                </a:lnTo>
                <a:lnTo>
                  <a:pt x="4323113" y="1957199"/>
                </a:lnTo>
                <a:lnTo>
                  <a:pt x="4326923" y="1955929"/>
                </a:lnTo>
                <a:lnTo>
                  <a:pt x="4331368" y="1954976"/>
                </a:lnTo>
                <a:lnTo>
                  <a:pt x="4336130" y="1954341"/>
                </a:lnTo>
                <a:lnTo>
                  <a:pt x="4342162" y="1954023"/>
                </a:lnTo>
                <a:lnTo>
                  <a:pt x="4345019" y="1956881"/>
                </a:lnTo>
                <a:lnTo>
                  <a:pt x="4347877" y="1960057"/>
                </a:lnTo>
                <a:lnTo>
                  <a:pt x="4350099" y="1962914"/>
                </a:lnTo>
                <a:lnTo>
                  <a:pt x="4351687" y="1966089"/>
                </a:lnTo>
                <a:lnTo>
                  <a:pt x="4353591" y="1968630"/>
                </a:lnTo>
                <a:lnTo>
                  <a:pt x="4354861" y="1971488"/>
                </a:lnTo>
                <a:lnTo>
                  <a:pt x="4356766" y="1976885"/>
                </a:lnTo>
                <a:lnTo>
                  <a:pt x="4358036" y="1982601"/>
                </a:lnTo>
                <a:lnTo>
                  <a:pt x="4358671" y="1987681"/>
                </a:lnTo>
                <a:lnTo>
                  <a:pt x="4359623" y="1992444"/>
                </a:lnTo>
                <a:lnTo>
                  <a:pt x="4360893" y="1997525"/>
                </a:lnTo>
                <a:lnTo>
                  <a:pt x="4362163" y="2001970"/>
                </a:lnTo>
                <a:lnTo>
                  <a:pt x="4363116" y="2004193"/>
                </a:lnTo>
                <a:lnTo>
                  <a:pt x="4364068" y="2006416"/>
                </a:lnTo>
                <a:lnTo>
                  <a:pt x="4365338" y="2008638"/>
                </a:lnTo>
                <a:lnTo>
                  <a:pt x="4366926" y="2010861"/>
                </a:lnTo>
                <a:lnTo>
                  <a:pt x="4369148" y="2012766"/>
                </a:lnTo>
                <a:lnTo>
                  <a:pt x="4371370" y="2014671"/>
                </a:lnTo>
                <a:lnTo>
                  <a:pt x="4373910" y="2016576"/>
                </a:lnTo>
                <a:lnTo>
                  <a:pt x="4377402" y="2018799"/>
                </a:lnTo>
                <a:lnTo>
                  <a:pt x="4380895" y="2020704"/>
                </a:lnTo>
                <a:lnTo>
                  <a:pt x="4385022" y="2022292"/>
                </a:lnTo>
                <a:lnTo>
                  <a:pt x="4389467" y="2024515"/>
                </a:lnTo>
                <a:lnTo>
                  <a:pt x="4394546" y="2026102"/>
                </a:lnTo>
                <a:lnTo>
                  <a:pt x="4400261" y="2027690"/>
                </a:lnTo>
                <a:lnTo>
                  <a:pt x="4406610" y="2029277"/>
                </a:lnTo>
                <a:lnTo>
                  <a:pt x="4410103" y="2027690"/>
                </a:lnTo>
                <a:lnTo>
                  <a:pt x="4412325" y="2026102"/>
                </a:lnTo>
                <a:lnTo>
                  <a:pt x="4412642" y="2025467"/>
                </a:lnTo>
                <a:lnTo>
                  <a:pt x="4412960" y="2024832"/>
                </a:lnTo>
                <a:lnTo>
                  <a:pt x="4412960" y="2024515"/>
                </a:lnTo>
                <a:lnTo>
                  <a:pt x="4412642" y="2023562"/>
                </a:lnTo>
                <a:lnTo>
                  <a:pt x="4411055" y="2022292"/>
                </a:lnTo>
                <a:lnTo>
                  <a:pt x="4409150" y="2021339"/>
                </a:lnTo>
                <a:lnTo>
                  <a:pt x="4403753" y="2019434"/>
                </a:lnTo>
                <a:lnTo>
                  <a:pt x="4398038" y="2017211"/>
                </a:lnTo>
                <a:lnTo>
                  <a:pt x="4394864" y="2015941"/>
                </a:lnTo>
                <a:lnTo>
                  <a:pt x="4392641" y="2014671"/>
                </a:lnTo>
                <a:lnTo>
                  <a:pt x="4390736" y="2013084"/>
                </a:lnTo>
                <a:lnTo>
                  <a:pt x="4390101" y="2012448"/>
                </a:lnTo>
                <a:lnTo>
                  <a:pt x="4389467" y="2011813"/>
                </a:lnTo>
                <a:lnTo>
                  <a:pt x="4389149" y="2010861"/>
                </a:lnTo>
                <a:lnTo>
                  <a:pt x="4389149" y="2009908"/>
                </a:lnTo>
                <a:lnTo>
                  <a:pt x="4389467" y="2008638"/>
                </a:lnTo>
                <a:lnTo>
                  <a:pt x="4390101" y="2007685"/>
                </a:lnTo>
                <a:lnTo>
                  <a:pt x="4396451" y="2009908"/>
                </a:lnTo>
                <a:lnTo>
                  <a:pt x="4402483" y="2012448"/>
                </a:lnTo>
                <a:lnTo>
                  <a:pt x="4407880" y="2014671"/>
                </a:lnTo>
                <a:lnTo>
                  <a:pt x="4412325" y="2017847"/>
                </a:lnTo>
                <a:lnTo>
                  <a:pt x="4416135" y="2020704"/>
                </a:lnTo>
                <a:lnTo>
                  <a:pt x="4419310" y="2023562"/>
                </a:lnTo>
                <a:lnTo>
                  <a:pt x="4422167" y="2027055"/>
                </a:lnTo>
                <a:lnTo>
                  <a:pt x="4424072" y="2030230"/>
                </a:lnTo>
                <a:lnTo>
                  <a:pt x="4425659" y="2034040"/>
                </a:lnTo>
                <a:lnTo>
                  <a:pt x="4427247" y="2037216"/>
                </a:lnTo>
                <a:lnTo>
                  <a:pt x="4428199" y="2041344"/>
                </a:lnTo>
                <a:lnTo>
                  <a:pt x="4428834" y="2044836"/>
                </a:lnTo>
                <a:lnTo>
                  <a:pt x="4429469" y="2048964"/>
                </a:lnTo>
                <a:lnTo>
                  <a:pt x="4429469" y="2052457"/>
                </a:lnTo>
                <a:lnTo>
                  <a:pt x="4429469" y="2060395"/>
                </a:lnTo>
                <a:lnTo>
                  <a:pt x="4429151" y="2068968"/>
                </a:lnTo>
                <a:lnTo>
                  <a:pt x="4429151" y="2076906"/>
                </a:lnTo>
                <a:lnTo>
                  <a:pt x="4429469" y="2080717"/>
                </a:lnTo>
                <a:lnTo>
                  <a:pt x="4429786" y="2084845"/>
                </a:lnTo>
                <a:lnTo>
                  <a:pt x="4430104" y="2088338"/>
                </a:lnTo>
                <a:lnTo>
                  <a:pt x="4431056" y="2092466"/>
                </a:lnTo>
                <a:lnTo>
                  <a:pt x="4432009" y="2095958"/>
                </a:lnTo>
                <a:lnTo>
                  <a:pt x="4433914" y="2099767"/>
                </a:lnTo>
                <a:lnTo>
                  <a:pt x="4435818" y="2102944"/>
                </a:lnTo>
                <a:lnTo>
                  <a:pt x="4438041" y="2106757"/>
                </a:lnTo>
                <a:lnTo>
                  <a:pt x="4441216" y="2109616"/>
                </a:lnTo>
                <a:lnTo>
                  <a:pt x="4444708" y="2113107"/>
                </a:lnTo>
                <a:lnTo>
                  <a:pt x="4448835" y="2115962"/>
                </a:lnTo>
                <a:lnTo>
                  <a:pt x="4453597" y="2118501"/>
                </a:lnTo>
                <a:lnTo>
                  <a:pt x="4449788" y="2120722"/>
                </a:lnTo>
                <a:lnTo>
                  <a:pt x="4446295" y="2122310"/>
                </a:lnTo>
                <a:lnTo>
                  <a:pt x="4443755" y="2124215"/>
                </a:lnTo>
                <a:lnTo>
                  <a:pt x="4442168" y="2126117"/>
                </a:lnTo>
                <a:lnTo>
                  <a:pt x="4440581" y="2128021"/>
                </a:lnTo>
                <a:lnTo>
                  <a:pt x="4439946" y="2129609"/>
                </a:lnTo>
                <a:lnTo>
                  <a:pt x="4439946" y="2131514"/>
                </a:lnTo>
                <a:lnTo>
                  <a:pt x="4440263" y="2133104"/>
                </a:lnTo>
                <a:lnTo>
                  <a:pt x="4441216" y="2134691"/>
                </a:lnTo>
                <a:lnTo>
                  <a:pt x="4442168" y="2136595"/>
                </a:lnTo>
                <a:lnTo>
                  <a:pt x="4443438" y="2138185"/>
                </a:lnTo>
                <a:lnTo>
                  <a:pt x="4445025" y="2139772"/>
                </a:lnTo>
                <a:lnTo>
                  <a:pt x="4448835" y="2142949"/>
                </a:lnTo>
                <a:lnTo>
                  <a:pt x="4452962" y="2145807"/>
                </a:lnTo>
                <a:lnTo>
                  <a:pt x="4457090" y="2148666"/>
                </a:lnTo>
                <a:lnTo>
                  <a:pt x="4460582" y="2151524"/>
                </a:lnTo>
                <a:lnTo>
                  <a:pt x="4463439" y="2154067"/>
                </a:lnTo>
                <a:lnTo>
                  <a:pt x="4464074" y="2155337"/>
                </a:lnTo>
                <a:lnTo>
                  <a:pt x="4464709" y="2156607"/>
                </a:lnTo>
                <a:lnTo>
                  <a:pt x="4464709" y="2157878"/>
                </a:lnTo>
                <a:lnTo>
                  <a:pt x="4464392" y="2159148"/>
                </a:lnTo>
                <a:lnTo>
                  <a:pt x="4463439" y="2160101"/>
                </a:lnTo>
                <a:lnTo>
                  <a:pt x="4461534" y="2161372"/>
                </a:lnTo>
                <a:lnTo>
                  <a:pt x="4459312" y="2162325"/>
                </a:lnTo>
                <a:lnTo>
                  <a:pt x="4456455" y="2163278"/>
                </a:lnTo>
                <a:lnTo>
                  <a:pt x="4452645" y="2164231"/>
                </a:lnTo>
                <a:lnTo>
                  <a:pt x="4448518" y="2165501"/>
                </a:lnTo>
                <a:lnTo>
                  <a:pt x="4449153" y="2167406"/>
                </a:lnTo>
                <a:lnTo>
                  <a:pt x="4450105" y="2168995"/>
                </a:lnTo>
                <a:lnTo>
                  <a:pt x="4451375" y="2170582"/>
                </a:lnTo>
                <a:lnTo>
                  <a:pt x="4452645" y="2172168"/>
                </a:lnTo>
                <a:lnTo>
                  <a:pt x="4454550" y="2173438"/>
                </a:lnTo>
                <a:lnTo>
                  <a:pt x="4457090" y="2174389"/>
                </a:lnTo>
                <a:lnTo>
                  <a:pt x="4459629" y="2175341"/>
                </a:lnTo>
                <a:lnTo>
                  <a:pt x="4462804" y="2175977"/>
                </a:lnTo>
                <a:lnTo>
                  <a:pt x="4457725" y="2179785"/>
                </a:lnTo>
                <a:lnTo>
                  <a:pt x="4451692" y="2183281"/>
                </a:lnTo>
                <a:lnTo>
                  <a:pt x="4439311" y="2190266"/>
                </a:lnTo>
                <a:lnTo>
                  <a:pt x="4440581" y="2191536"/>
                </a:lnTo>
                <a:lnTo>
                  <a:pt x="4442486" y="2192489"/>
                </a:lnTo>
                <a:lnTo>
                  <a:pt x="4444390" y="2193441"/>
                </a:lnTo>
                <a:lnTo>
                  <a:pt x="4446613" y="2194393"/>
                </a:lnTo>
                <a:lnTo>
                  <a:pt x="4448835" y="2194711"/>
                </a:lnTo>
                <a:lnTo>
                  <a:pt x="4450740" y="2194711"/>
                </a:lnTo>
                <a:lnTo>
                  <a:pt x="4452010" y="2193758"/>
                </a:lnTo>
                <a:lnTo>
                  <a:pt x="4452327" y="2193441"/>
                </a:lnTo>
                <a:lnTo>
                  <a:pt x="4452645" y="2192489"/>
                </a:lnTo>
                <a:lnTo>
                  <a:pt x="4454550" y="2194393"/>
                </a:lnTo>
                <a:lnTo>
                  <a:pt x="4456137" y="2195346"/>
                </a:lnTo>
                <a:lnTo>
                  <a:pt x="4457407" y="2196616"/>
                </a:lnTo>
                <a:lnTo>
                  <a:pt x="4458042" y="2197885"/>
                </a:lnTo>
                <a:lnTo>
                  <a:pt x="4458359" y="2199155"/>
                </a:lnTo>
                <a:lnTo>
                  <a:pt x="4458359" y="2200426"/>
                </a:lnTo>
                <a:lnTo>
                  <a:pt x="4458042" y="2201695"/>
                </a:lnTo>
                <a:lnTo>
                  <a:pt x="4457407" y="2202965"/>
                </a:lnTo>
                <a:lnTo>
                  <a:pt x="4456455" y="2204235"/>
                </a:lnTo>
                <a:lnTo>
                  <a:pt x="4455185" y="2205187"/>
                </a:lnTo>
                <a:lnTo>
                  <a:pt x="4452010" y="2207410"/>
                </a:lnTo>
                <a:lnTo>
                  <a:pt x="4447565" y="2209950"/>
                </a:lnTo>
                <a:lnTo>
                  <a:pt x="4442803" y="2212172"/>
                </a:lnTo>
                <a:lnTo>
                  <a:pt x="4444390" y="2218523"/>
                </a:lnTo>
                <a:lnTo>
                  <a:pt x="4446295" y="2224237"/>
                </a:lnTo>
                <a:lnTo>
                  <a:pt x="4451057" y="2235350"/>
                </a:lnTo>
                <a:lnTo>
                  <a:pt x="4455185" y="2246149"/>
                </a:lnTo>
                <a:lnTo>
                  <a:pt x="4457407" y="2251229"/>
                </a:lnTo>
                <a:lnTo>
                  <a:pt x="4458994" y="2256627"/>
                </a:lnTo>
                <a:lnTo>
                  <a:pt x="4460582" y="2261707"/>
                </a:lnTo>
                <a:lnTo>
                  <a:pt x="4461852" y="2266788"/>
                </a:lnTo>
                <a:lnTo>
                  <a:pt x="4462487" y="2271868"/>
                </a:lnTo>
                <a:lnTo>
                  <a:pt x="4462487" y="2277275"/>
                </a:lnTo>
                <a:lnTo>
                  <a:pt x="4462169" y="2282658"/>
                </a:lnTo>
                <a:lnTo>
                  <a:pt x="4461217" y="2288054"/>
                </a:lnTo>
                <a:lnTo>
                  <a:pt x="4459629" y="2293771"/>
                </a:lnTo>
                <a:lnTo>
                  <a:pt x="4457090" y="2299806"/>
                </a:lnTo>
                <a:lnTo>
                  <a:pt x="4460264" y="2301712"/>
                </a:lnTo>
                <a:lnTo>
                  <a:pt x="4463439" y="2303617"/>
                </a:lnTo>
                <a:lnTo>
                  <a:pt x="4465979" y="2306157"/>
                </a:lnTo>
                <a:lnTo>
                  <a:pt x="4468201" y="2308381"/>
                </a:lnTo>
                <a:lnTo>
                  <a:pt x="4470106" y="2310604"/>
                </a:lnTo>
                <a:lnTo>
                  <a:pt x="4472329" y="2313144"/>
                </a:lnTo>
                <a:lnTo>
                  <a:pt x="4473598" y="2315686"/>
                </a:lnTo>
                <a:lnTo>
                  <a:pt x="4474868" y="2318223"/>
                </a:lnTo>
                <a:lnTo>
                  <a:pt x="4475821" y="2321081"/>
                </a:lnTo>
                <a:lnTo>
                  <a:pt x="4476456" y="2323622"/>
                </a:lnTo>
                <a:lnTo>
                  <a:pt x="4476773" y="2326163"/>
                </a:lnTo>
                <a:lnTo>
                  <a:pt x="4477091" y="2329340"/>
                </a:lnTo>
                <a:lnTo>
                  <a:pt x="4477408" y="2335056"/>
                </a:lnTo>
                <a:lnTo>
                  <a:pt x="4476773" y="2340454"/>
                </a:lnTo>
                <a:lnTo>
                  <a:pt x="4475821" y="2346484"/>
                </a:lnTo>
                <a:lnTo>
                  <a:pt x="4474233" y="2352202"/>
                </a:lnTo>
                <a:lnTo>
                  <a:pt x="4472646" y="2358233"/>
                </a:lnTo>
                <a:lnTo>
                  <a:pt x="4470741" y="2363949"/>
                </a:lnTo>
                <a:lnTo>
                  <a:pt x="4466931" y="2374743"/>
                </a:lnTo>
                <a:lnTo>
                  <a:pt x="4465344" y="2379825"/>
                </a:lnTo>
                <a:lnTo>
                  <a:pt x="4464392" y="2384588"/>
                </a:lnTo>
                <a:lnTo>
                  <a:pt x="4467249" y="2389987"/>
                </a:lnTo>
                <a:lnTo>
                  <a:pt x="4470106" y="2395385"/>
                </a:lnTo>
                <a:lnTo>
                  <a:pt x="4472646" y="2400784"/>
                </a:lnTo>
                <a:lnTo>
                  <a:pt x="4474551" y="2405548"/>
                </a:lnTo>
                <a:lnTo>
                  <a:pt x="4476138" y="2410946"/>
                </a:lnTo>
                <a:lnTo>
                  <a:pt x="4477091" y="2416345"/>
                </a:lnTo>
                <a:lnTo>
                  <a:pt x="4478678" y="2421426"/>
                </a:lnTo>
                <a:lnTo>
                  <a:pt x="4479313" y="2426506"/>
                </a:lnTo>
                <a:lnTo>
                  <a:pt x="4479631" y="2431905"/>
                </a:lnTo>
                <a:lnTo>
                  <a:pt x="4479948" y="2436668"/>
                </a:lnTo>
                <a:lnTo>
                  <a:pt x="4480266" y="2447148"/>
                </a:lnTo>
                <a:lnTo>
                  <a:pt x="4479948" y="2456992"/>
                </a:lnTo>
                <a:lnTo>
                  <a:pt x="4479631" y="2467155"/>
                </a:lnTo>
                <a:lnTo>
                  <a:pt x="4479631" y="2476682"/>
                </a:lnTo>
                <a:lnTo>
                  <a:pt x="4479631" y="2486208"/>
                </a:lnTo>
                <a:lnTo>
                  <a:pt x="4480266" y="2495418"/>
                </a:lnTo>
                <a:lnTo>
                  <a:pt x="4480900" y="2500181"/>
                </a:lnTo>
                <a:lnTo>
                  <a:pt x="4481853" y="2504627"/>
                </a:lnTo>
                <a:lnTo>
                  <a:pt x="4482805" y="2509073"/>
                </a:lnTo>
                <a:lnTo>
                  <a:pt x="4484393" y="2513518"/>
                </a:lnTo>
                <a:lnTo>
                  <a:pt x="4486298" y="2517324"/>
                </a:lnTo>
                <a:lnTo>
                  <a:pt x="4488520" y="2521771"/>
                </a:lnTo>
                <a:lnTo>
                  <a:pt x="4491060" y="2525584"/>
                </a:lnTo>
                <a:lnTo>
                  <a:pt x="4494235" y="2529715"/>
                </a:lnTo>
                <a:lnTo>
                  <a:pt x="4497727" y="2533842"/>
                </a:lnTo>
                <a:lnTo>
                  <a:pt x="4501854" y="2537652"/>
                </a:lnTo>
                <a:lnTo>
                  <a:pt x="4496457" y="2537652"/>
                </a:lnTo>
                <a:lnTo>
                  <a:pt x="4492965" y="2537969"/>
                </a:lnTo>
                <a:lnTo>
                  <a:pt x="4489472" y="2538604"/>
                </a:lnTo>
                <a:lnTo>
                  <a:pt x="4486933" y="2539557"/>
                </a:lnTo>
                <a:lnTo>
                  <a:pt x="4483758" y="2540827"/>
                </a:lnTo>
                <a:lnTo>
                  <a:pt x="4480266" y="2541462"/>
                </a:lnTo>
                <a:lnTo>
                  <a:pt x="4475821" y="2541462"/>
                </a:lnTo>
                <a:lnTo>
                  <a:pt x="4469471" y="2541144"/>
                </a:lnTo>
                <a:lnTo>
                  <a:pt x="4469471" y="2542732"/>
                </a:lnTo>
                <a:lnTo>
                  <a:pt x="4469789" y="2544003"/>
                </a:lnTo>
                <a:lnTo>
                  <a:pt x="4470741" y="2544954"/>
                </a:lnTo>
                <a:lnTo>
                  <a:pt x="4471694" y="2545907"/>
                </a:lnTo>
                <a:lnTo>
                  <a:pt x="4473281" y="2546860"/>
                </a:lnTo>
                <a:lnTo>
                  <a:pt x="4474868" y="2547495"/>
                </a:lnTo>
                <a:lnTo>
                  <a:pt x="4479313" y="2548447"/>
                </a:lnTo>
                <a:lnTo>
                  <a:pt x="4484075" y="2549081"/>
                </a:lnTo>
                <a:lnTo>
                  <a:pt x="4490107" y="2549081"/>
                </a:lnTo>
                <a:lnTo>
                  <a:pt x="4503442" y="2548447"/>
                </a:lnTo>
                <a:lnTo>
                  <a:pt x="4502172" y="2550035"/>
                </a:lnTo>
                <a:lnTo>
                  <a:pt x="4500902" y="2551622"/>
                </a:lnTo>
                <a:lnTo>
                  <a:pt x="4498997" y="2552574"/>
                </a:lnTo>
                <a:lnTo>
                  <a:pt x="4497727" y="2553527"/>
                </a:lnTo>
                <a:lnTo>
                  <a:pt x="4494235" y="2554480"/>
                </a:lnTo>
                <a:lnTo>
                  <a:pt x="4490107" y="2555115"/>
                </a:lnTo>
                <a:lnTo>
                  <a:pt x="4481853" y="2556066"/>
                </a:lnTo>
                <a:lnTo>
                  <a:pt x="4477091" y="2556701"/>
                </a:lnTo>
                <a:lnTo>
                  <a:pt x="4472329" y="2557654"/>
                </a:lnTo>
                <a:lnTo>
                  <a:pt x="4480900" y="2558924"/>
                </a:lnTo>
                <a:lnTo>
                  <a:pt x="4486298" y="2560194"/>
                </a:lnTo>
                <a:lnTo>
                  <a:pt x="4487885" y="2560830"/>
                </a:lnTo>
                <a:lnTo>
                  <a:pt x="4488837" y="2561465"/>
                </a:lnTo>
                <a:lnTo>
                  <a:pt x="4489472" y="2562417"/>
                </a:lnTo>
                <a:lnTo>
                  <a:pt x="4489472" y="2563369"/>
                </a:lnTo>
                <a:lnTo>
                  <a:pt x="4489155" y="2564321"/>
                </a:lnTo>
                <a:lnTo>
                  <a:pt x="4488520" y="2565274"/>
                </a:lnTo>
                <a:lnTo>
                  <a:pt x="4486615" y="2567497"/>
                </a:lnTo>
                <a:lnTo>
                  <a:pt x="4483758" y="2570671"/>
                </a:lnTo>
                <a:lnTo>
                  <a:pt x="4481535" y="2573847"/>
                </a:lnTo>
                <a:lnTo>
                  <a:pt x="4486298" y="2574163"/>
                </a:lnTo>
                <a:lnTo>
                  <a:pt x="4489790" y="2573847"/>
                </a:lnTo>
                <a:lnTo>
                  <a:pt x="4492965" y="2573529"/>
                </a:lnTo>
                <a:lnTo>
                  <a:pt x="4494870" y="2572894"/>
                </a:lnTo>
                <a:lnTo>
                  <a:pt x="4496139" y="2571942"/>
                </a:lnTo>
                <a:lnTo>
                  <a:pt x="4497092" y="2570989"/>
                </a:lnTo>
                <a:lnTo>
                  <a:pt x="4497727" y="2569401"/>
                </a:lnTo>
                <a:lnTo>
                  <a:pt x="4498044" y="2568450"/>
                </a:lnTo>
                <a:lnTo>
                  <a:pt x="4498997" y="2565909"/>
                </a:lnTo>
                <a:lnTo>
                  <a:pt x="4499949" y="2564639"/>
                </a:lnTo>
                <a:lnTo>
                  <a:pt x="4500902" y="2563686"/>
                </a:lnTo>
                <a:lnTo>
                  <a:pt x="4502489" y="2563051"/>
                </a:lnTo>
                <a:lnTo>
                  <a:pt x="4504711" y="2562100"/>
                </a:lnTo>
                <a:lnTo>
                  <a:pt x="4508204" y="2561782"/>
                </a:lnTo>
                <a:lnTo>
                  <a:pt x="4512013" y="2561782"/>
                </a:lnTo>
                <a:lnTo>
                  <a:pt x="4510109" y="2564004"/>
                </a:lnTo>
                <a:lnTo>
                  <a:pt x="4508204" y="2566227"/>
                </a:lnTo>
                <a:lnTo>
                  <a:pt x="4504394" y="2571624"/>
                </a:lnTo>
                <a:lnTo>
                  <a:pt x="4500584" y="2577021"/>
                </a:lnTo>
                <a:lnTo>
                  <a:pt x="4496457" y="2582419"/>
                </a:lnTo>
                <a:lnTo>
                  <a:pt x="4494235" y="2584641"/>
                </a:lnTo>
                <a:lnTo>
                  <a:pt x="4491695" y="2587182"/>
                </a:lnTo>
                <a:lnTo>
                  <a:pt x="4489155" y="2589086"/>
                </a:lnTo>
                <a:lnTo>
                  <a:pt x="4486298" y="2590674"/>
                </a:lnTo>
                <a:lnTo>
                  <a:pt x="4483123" y="2591944"/>
                </a:lnTo>
                <a:lnTo>
                  <a:pt x="4479631" y="2593214"/>
                </a:lnTo>
                <a:lnTo>
                  <a:pt x="4475821" y="2593532"/>
                </a:lnTo>
                <a:lnTo>
                  <a:pt x="4471694" y="2593214"/>
                </a:lnTo>
                <a:lnTo>
                  <a:pt x="4471059" y="2594801"/>
                </a:lnTo>
                <a:lnTo>
                  <a:pt x="4470741" y="2596388"/>
                </a:lnTo>
                <a:lnTo>
                  <a:pt x="4470741" y="2597341"/>
                </a:lnTo>
                <a:lnTo>
                  <a:pt x="4471376" y="2598294"/>
                </a:lnTo>
                <a:lnTo>
                  <a:pt x="4472329" y="2599246"/>
                </a:lnTo>
                <a:lnTo>
                  <a:pt x="4473598" y="2600198"/>
                </a:lnTo>
                <a:lnTo>
                  <a:pt x="4475186" y="2600516"/>
                </a:lnTo>
                <a:lnTo>
                  <a:pt x="4476773" y="2601151"/>
                </a:lnTo>
                <a:lnTo>
                  <a:pt x="4481535" y="2601468"/>
                </a:lnTo>
                <a:lnTo>
                  <a:pt x="4486933" y="2601468"/>
                </a:lnTo>
                <a:lnTo>
                  <a:pt x="4498679" y="2600833"/>
                </a:lnTo>
                <a:lnTo>
                  <a:pt x="4498679" y="2603691"/>
                </a:lnTo>
                <a:lnTo>
                  <a:pt x="4498044" y="2606548"/>
                </a:lnTo>
                <a:lnTo>
                  <a:pt x="4497727" y="2609406"/>
                </a:lnTo>
                <a:lnTo>
                  <a:pt x="4496774" y="2611945"/>
                </a:lnTo>
                <a:lnTo>
                  <a:pt x="4494870" y="2617026"/>
                </a:lnTo>
                <a:lnTo>
                  <a:pt x="4492647" y="2621153"/>
                </a:lnTo>
                <a:lnTo>
                  <a:pt x="4489790" y="2625598"/>
                </a:lnTo>
                <a:lnTo>
                  <a:pt x="4486933" y="2629726"/>
                </a:lnTo>
                <a:lnTo>
                  <a:pt x="4483758" y="2633535"/>
                </a:lnTo>
                <a:lnTo>
                  <a:pt x="4481535" y="2637346"/>
                </a:lnTo>
                <a:lnTo>
                  <a:pt x="4479313" y="2641156"/>
                </a:lnTo>
                <a:lnTo>
                  <a:pt x="4477408" y="2644965"/>
                </a:lnTo>
                <a:lnTo>
                  <a:pt x="4477091" y="2647188"/>
                </a:lnTo>
                <a:lnTo>
                  <a:pt x="4476773" y="2649092"/>
                </a:lnTo>
                <a:lnTo>
                  <a:pt x="4476773" y="2650998"/>
                </a:lnTo>
                <a:lnTo>
                  <a:pt x="4477091" y="2653538"/>
                </a:lnTo>
                <a:lnTo>
                  <a:pt x="4477408" y="2655760"/>
                </a:lnTo>
                <a:lnTo>
                  <a:pt x="4478678" y="2657982"/>
                </a:lnTo>
                <a:lnTo>
                  <a:pt x="4479631" y="2660839"/>
                </a:lnTo>
                <a:lnTo>
                  <a:pt x="4481218" y="2663380"/>
                </a:lnTo>
                <a:lnTo>
                  <a:pt x="4482805" y="2666238"/>
                </a:lnTo>
                <a:lnTo>
                  <a:pt x="4485345" y="2668779"/>
                </a:lnTo>
                <a:lnTo>
                  <a:pt x="4487885" y="2671954"/>
                </a:lnTo>
                <a:lnTo>
                  <a:pt x="4491060" y="2675130"/>
                </a:lnTo>
                <a:lnTo>
                  <a:pt x="4488203" y="2674177"/>
                </a:lnTo>
                <a:lnTo>
                  <a:pt x="4485663" y="2673860"/>
                </a:lnTo>
                <a:lnTo>
                  <a:pt x="4483440" y="2673542"/>
                </a:lnTo>
                <a:lnTo>
                  <a:pt x="4481535" y="2673860"/>
                </a:lnTo>
                <a:lnTo>
                  <a:pt x="4477091" y="2674495"/>
                </a:lnTo>
                <a:lnTo>
                  <a:pt x="4471694" y="2675765"/>
                </a:lnTo>
                <a:lnTo>
                  <a:pt x="4471376" y="2677352"/>
                </a:lnTo>
                <a:lnTo>
                  <a:pt x="4471694" y="2678941"/>
                </a:lnTo>
                <a:lnTo>
                  <a:pt x="4471694" y="2680529"/>
                </a:lnTo>
                <a:lnTo>
                  <a:pt x="4472329" y="2682116"/>
                </a:lnTo>
                <a:lnTo>
                  <a:pt x="4472964" y="2683386"/>
                </a:lnTo>
                <a:lnTo>
                  <a:pt x="4473916" y="2684339"/>
                </a:lnTo>
                <a:lnTo>
                  <a:pt x="4475186" y="2685292"/>
                </a:lnTo>
                <a:lnTo>
                  <a:pt x="4476456" y="2686244"/>
                </a:lnTo>
                <a:lnTo>
                  <a:pt x="4479948" y="2688467"/>
                </a:lnTo>
                <a:lnTo>
                  <a:pt x="4483758" y="2689737"/>
                </a:lnTo>
                <a:lnTo>
                  <a:pt x="4488520" y="2690690"/>
                </a:lnTo>
                <a:lnTo>
                  <a:pt x="4493917" y="2691643"/>
                </a:lnTo>
                <a:lnTo>
                  <a:pt x="4494235" y="2692913"/>
                </a:lnTo>
                <a:lnTo>
                  <a:pt x="4494552" y="2694184"/>
                </a:lnTo>
                <a:lnTo>
                  <a:pt x="4493917" y="2695136"/>
                </a:lnTo>
                <a:lnTo>
                  <a:pt x="4493282" y="2696407"/>
                </a:lnTo>
                <a:lnTo>
                  <a:pt x="4491695" y="2697359"/>
                </a:lnTo>
                <a:lnTo>
                  <a:pt x="4490425" y="2697993"/>
                </a:lnTo>
                <a:lnTo>
                  <a:pt x="4487250" y="2699264"/>
                </a:lnTo>
                <a:lnTo>
                  <a:pt x="4483440" y="2700535"/>
                </a:lnTo>
                <a:lnTo>
                  <a:pt x="4480266" y="2701805"/>
                </a:lnTo>
                <a:lnTo>
                  <a:pt x="4478996" y="2702441"/>
                </a:lnTo>
                <a:lnTo>
                  <a:pt x="4477408" y="2703710"/>
                </a:lnTo>
                <a:lnTo>
                  <a:pt x="4476773" y="2704663"/>
                </a:lnTo>
                <a:lnTo>
                  <a:pt x="4476456" y="2705615"/>
                </a:lnTo>
                <a:lnTo>
                  <a:pt x="4476773" y="2706886"/>
                </a:lnTo>
                <a:lnTo>
                  <a:pt x="4477091" y="2707838"/>
                </a:lnTo>
                <a:lnTo>
                  <a:pt x="4478996" y="2710379"/>
                </a:lnTo>
                <a:lnTo>
                  <a:pt x="4480900" y="2711967"/>
                </a:lnTo>
                <a:lnTo>
                  <a:pt x="4483440" y="2713554"/>
                </a:lnTo>
                <a:lnTo>
                  <a:pt x="4486298" y="2714825"/>
                </a:lnTo>
                <a:lnTo>
                  <a:pt x="4489472" y="2715778"/>
                </a:lnTo>
                <a:lnTo>
                  <a:pt x="4496457" y="2718318"/>
                </a:lnTo>
                <a:lnTo>
                  <a:pt x="4502807" y="2720541"/>
                </a:lnTo>
                <a:lnTo>
                  <a:pt x="4505664" y="2721811"/>
                </a:lnTo>
                <a:lnTo>
                  <a:pt x="4508521" y="2723399"/>
                </a:lnTo>
                <a:lnTo>
                  <a:pt x="4510744" y="2725304"/>
                </a:lnTo>
                <a:lnTo>
                  <a:pt x="4512013" y="2727208"/>
                </a:lnTo>
                <a:lnTo>
                  <a:pt x="4512648" y="2728162"/>
                </a:lnTo>
                <a:lnTo>
                  <a:pt x="4512966" y="2729433"/>
                </a:lnTo>
                <a:lnTo>
                  <a:pt x="4513283" y="2730703"/>
                </a:lnTo>
                <a:lnTo>
                  <a:pt x="4513283" y="2731972"/>
                </a:lnTo>
                <a:lnTo>
                  <a:pt x="4507569" y="2731020"/>
                </a:lnTo>
                <a:lnTo>
                  <a:pt x="4502807" y="2730703"/>
                </a:lnTo>
                <a:lnTo>
                  <a:pt x="4498997" y="2731020"/>
                </a:lnTo>
                <a:lnTo>
                  <a:pt x="4497727" y="2731336"/>
                </a:lnTo>
                <a:lnTo>
                  <a:pt x="4496457" y="2731972"/>
                </a:lnTo>
                <a:lnTo>
                  <a:pt x="4495505" y="2732925"/>
                </a:lnTo>
                <a:lnTo>
                  <a:pt x="4494870" y="2733560"/>
                </a:lnTo>
                <a:lnTo>
                  <a:pt x="4493917" y="2735466"/>
                </a:lnTo>
                <a:lnTo>
                  <a:pt x="4493282" y="2737372"/>
                </a:lnTo>
                <a:lnTo>
                  <a:pt x="4492965" y="2739910"/>
                </a:lnTo>
                <a:lnTo>
                  <a:pt x="4492965" y="2744990"/>
                </a:lnTo>
                <a:lnTo>
                  <a:pt x="4492965" y="2747848"/>
                </a:lnTo>
                <a:lnTo>
                  <a:pt x="4492647" y="2750069"/>
                </a:lnTo>
                <a:lnTo>
                  <a:pt x="4491377" y="2752292"/>
                </a:lnTo>
                <a:lnTo>
                  <a:pt x="4490107" y="2754837"/>
                </a:lnTo>
                <a:lnTo>
                  <a:pt x="4489155" y="2755473"/>
                </a:lnTo>
                <a:lnTo>
                  <a:pt x="4487885" y="2756424"/>
                </a:lnTo>
                <a:lnTo>
                  <a:pt x="4486615" y="2757059"/>
                </a:lnTo>
                <a:lnTo>
                  <a:pt x="4484393" y="2757693"/>
                </a:lnTo>
                <a:lnTo>
                  <a:pt x="4485980" y="2758964"/>
                </a:lnTo>
                <a:lnTo>
                  <a:pt x="4487250" y="2760551"/>
                </a:lnTo>
                <a:lnTo>
                  <a:pt x="4488837" y="2761503"/>
                </a:lnTo>
                <a:lnTo>
                  <a:pt x="4490742" y="2763089"/>
                </a:lnTo>
                <a:lnTo>
                  <a:pt x="4495187" y="2764678"/>
                </a:lnTo>
                <a:lnTo>
                  <a:pt x="4499949" y="2766581"/>
                </a:lnTo>
                <a:lnTo>
                  <a:pt x="4504394" y="2768171"/>
                </a:lnTo>
                <a:lnTo>
                  <a:pt x="4508839" y="2770394"/>
                </a:lnTo>
                <a:lnTo>
                  <a:pt x="4510426" y="2771664"/>
                </a:lnTo>
                <a:lnTo>
                  <a:pt x="4511696" y="2772934"/>
                </a:lnTo>
                <a:lnTo>
                  <a:pt x="4512966" y="2774204"/>
                </a:lnTo>
                <a:lnTo>
                  <a:pt x="4513601" y="2776109"/>
                </a:lnTo>
                <a:lnTo>
                  <a:pt x="4511061" y="2776109"/>
                </a:lnTo>
                <a:lnTo>
                  <a:pt x="4509156" y="2776109"/>
                </a:lnTo>
                <a:lnTo>
                  <a:pt x="4507569" y="2775791"/>
                </a:lnTo>
                <a:lnTo>
                  <a:pt x="4505981" y="2775157"/>
                </a:lnTo>
                <a:lnTo>
                  <a:pt x="4504711" y="2774839"/>
                </a:lnTo>
                <a:lnTo>
                  <a:pt x="4503759" y="2774204"/>
                </a:lnTo>
                <a:lnTo>
                  <a:pt x="4502489" y="2772617"/>
                </a:lnTo>
                <a:lnTo>
                  <a:pt x="4501219" y="2771347"/>
                </a:lnTo>
                <a:lnTo>
                  <a:pt x="4499314" y="2769758"/>
                </a:lnTo>
                <a:lnTo>
                  <a:pt x="4498044" y="2769440"/>
                </a:lnTo>
                <a:lnTo>
                  <a:pt x="4496774" y="2768488"/>
                </a:lnTo>
                <a:lnTo>
                  <a:pt x="4495187" y="2768488"/>
                </a:lnTo>
                <a:lnTo>
                  <a:pt x="4492965" y="2768171"/>
                </a:lnTo>
                <a:lnTo>
                  <a:pt x="4492647" y="2773569"/>
                </a:lnTo>
                <a:lnTo>
                  <a:pt x="4492012" y="2778649"/>
                </a:lnTo>
                <a:lnTo>
                  <a:pt x="4492647" y="2782776"/>
                </a:lnTo>
                <a:lnTo>
                  <a:pt x="4492965" y="2786903"/>
                </a:lnTo>
                <a:lnTo>
                  <a:pt x="4494235" y="2794525"/>
                </a:lnTo>
                <a:lnTo>
                  <a:pt x="4495822" y="2801511"/>
                </a:lnTo>
                <a:lnTo>
                  <a:pt x="4497409" y="2808815"/>
                </a:lnTo>
                <a:lnTo>
                  <a:pt x="4498044" y="2812307"/>
                </a:lnTo>
                <a:lnTo>
                  <a:pt x="4498362" y="2816117"/>
                </a:lnTo>
                <a:lnTo>
                  <a:pt x="4498362" y="2819928"/>
                </a:lnTo>
                <a:lnTo>
                  <a:pt x="4498362" y="2824373"/>
                </a:lnTo>
                <a:lnTo>
                  <a:pt x="4497727" y="2829135"/>
                </a:lnTo>
                <a:lnTo>
                  <a:pt x="4496774" y="2834216"/>
                </a:lnTo>
                <a:lnTo>
                  <a:pt x="4496457" y="2836756"/>
                </a:lnTo>
                <a:lnTo>
                  <a:pt x="4496457" y="2839297"/>
                </a:lnTo>
                <a:lnTo>
                  <a:pt x="4496774" y="2841837"/>
                </a:lnTo>
                <a:lnTo>
                  <a:pt x="4497092" y="2844695"/>
                </a:lnTo>
                <a:lnTo>
                  <a:pt x="4498679" y="2849775"/>
                </a:lnTo>
                <a:lnTo>
                  <a:pt x="4500584" y="2855174"/>
                </a:lnTo>
                <a:lnTo>
                  <a:pt x="4502172" y="2860572"/>
                </a:lnTo>
                <a:lnTo>
                  <a:pt x="4503442" y="2865335"/>
                </a:lnTo>
                <a:lnTo>
                  <a:pt x="4503759" y="2867240"/>
                </a:lnTo>
                <a:lnTo>
                  <a:pt x="4503759" y="2869145"/>
                </a:lnTo>
                <a:lnTo>
                  <a:pt x="4503759" y="2870733"/>
                </a:lnTo>
                <a:lnTo>
                  <a:pt x="4503124" y="2872638"/>
                </a:lnTo>
                <a:lnTo>
                  <a:pt x="4502172" y="2874226"/>
                </a:lnTo>
                <a:lnTo>
                  <a:pt x="4500584" y="2875496"/>
                </a:lnTo>
                <a:lnTo>
                  <a:pt x="4498679" y="2877084"/>
                </a:lnTo>
                <a:lnTo>
                  <a:pt x="4496774" y="2878037"/>
                </a:lnTo>
                <a:lnTo>
                  <a:pt x="4492647" y="2880894"/>
                </a:lnTo>
                <a:lnTo>
                  <a:pt x="4487885" y="2882800"/>
                </a:lnTo>
                <a:lnTo>
                  <a:pt x="4483123" y="2885022"/>
                </a:lnTo>
                <a:lnTo>
                  <a:pt x="4478996" y="2886927"/>
                </a:lnTo>
                <a:lnTo>
                  <a:pt x="4477091" y="2888515"/>
                </a:lnTo>
                <a:lnTo>
                  <a:pt x="4475503" y="2889785"/>
                </a:lnTo>
                <a:lnTo>
                  <a:pt x="4474551" y="2891056"/>
                </a:lnTo>
                <a:lnTo>
                  <a:pt x="4473598" y="2892326"/>
                </a:lnTo>
                <a:lnTo>
                  <a:pt x="4473281" y="2893596"/>
                </a:lnTo>
                <a:lnTo>
                  <a:pt x="4473281" y="2895501"/>
                </a:lnTo>
                <a:lnTo>
                  <a:pt x="4473281" y="2898042"/>
                </a:lnTo>
                <a:lnTo>
                  <a:pt x="4473916" y="2901217"/>
                </a:lnTo>
                <a:lnTo>
                  <a:pt x="4474868" y="2904710"/>
                </a:lnTo>
                <a:lnTo>
                  <a:pt x="4477091" y="2911378"/>
                </a:lnTo>
                <a:lnTo>
                  <a:pt x="4479948" y="2918047"/>
                </a:lnTo>
                <a:lnTo>
                  <a:pt x="4480900" y="2921222"/>
                </a:lnTo>
                <a:lnTo>
                  <a:pt x="4481535" y="2924397"/>
                </a:lnTo>
                <a:lnTo>
                  <a:pt x="4481218" y="2927255"/>
                </a:lnTo>
                <a:lnTo>
                  <a:pt x="4480900" y="2928525"/>
                </a:lnTo>
                <a:lnTo>
                  <a:pt x="4480583" y="2929477"/>
                </a:lnTo>
                <a:lnTo>
                  <a:pt x="4479948" y="2930748"/>
                </a:lnTo>
                <a:lnTo>
                  <a:pt x="4478996" y="2932017"/>
                </a:lnTo>
                <a:lnTo>
                  <a:pt x="4478043" y="2932971"/>
                </a:lnTo>
                <a:lnTo>
                  <a:pt x="4476138" y="2933923"/>
                </a:lnTo>
                <a:lnTo>
                  <a:pt x="4474551" y="2934875"/>
                </a:lnTo>
                <a:lnTo>
                  <a:pt x="4472646" y="2935510"/>
                </a:lnTo>
                <a:lnTo>
                  <a:pt x="4467566" y="2936463"/>
                </a:lnTo>
                <a:lnTo>
                  <a:pt x="4471059" y="2941544"/>
                </a:lnTo>
                <a:lnTo>
                  <a:pt x="4473598" y="2946625"/>
                </a:lnTo>
                <a:lnTo>
                  <a:pt x="4475503" y="2951386"/>
                </a:lnTo>
                <a:lnTo>
                  <a:pt x="4477091" y="2956468"/>
                </a:lnTo>
                <a:lnTo>
                  <a:pt x="4478678" y="2961548"/>
                </a:lnTo>
                <a:lnTo>
                  <a:pt x="4479631" y="2966311"/>
                </a:lnTo>
                <a:lnTo>
                  <a:pt x="4480266" y="2971710"/>
                </a:lnTo>
                <a:lnTo>
                  <a:pt x="4480583" y="2977106"/>
                </a:lnTo>
                <a:lnTo>
                  <a:pt x="4480900" y="2987903"/>
                </a:lnTo>
                <a:lnTo>
                  <a:pt x="4480900" y="2999333"/>
                </a:lnTo>
                <a:lnTo>
                  <a:pt x="4480900" y="3011083"/>
                </a:lnTo>
                <a:lnTo>
                  <a:pt x="4481535" y="3024102"/>
                </a:lnTo>
                <a:lnTo>
                  <a:pt x="4486615" y="3024736"/>
                </a:lnTo>
                <a:lnTo>
                  <a:pt x="4488520" y="3025053"/>
                </a:lnTo>
                <a:lnTo>
                  <a:pt x="4490107" y="3025689"/>
                </a:lnTo>
                <a:lnTo>
                  <a:pt x="4491377" y="3026641"/>
                </a:lnTo>
                <a:lnTo>
                  <a:pt x="4492965" y="3027911"/>
                </a:lnTo>
                <a:lnTo>
                  <a:pt x="4493917" y="3028865"/>
                </a:lnTo>
                <a:lnTo>
                  <a:pt x="4494552" y="3029816"/>
                </a:lnTo>
                <a:lnTo>
                  <a:pt x="4495187" y="3031087"/>
                </a:lnTo>
                <a:lnTo>
                  <a:pt x="4495505" y="3032357"/>
                </a:lnTo>
                <a:lnTo>
                  <a:pt x="4495505" y="3035214"/>
                </a:lnTo>
                <a:lnTo>
                  <a:pt x="4495187" y="3038073"/>
                </a:lnTo>
                <a:lnTo>
                  <a:pt x="4494552" y="3041250"/>
                </a:lnTo>
                <a:lnTo>
                  <a:pt x="4493282" y="3044742"/>
                </a:lnTo>
                <a:lnTo>
                  <a:pt x="4491377" y="3047596"/>
                </a:lnTo>
                <a:lnTo>
                  <a:pt x="4487885" y="3053948"/>
                </a:lnTo>
                <a:lnTo>
                  <a:pt x="4484075" y="3059030"/>
                </a:lnTo>
                <a:lnTo>
                  <a:pt x="4481218" y="3062522"/>
                </a:lnTo>
                <a:lnTo>
                  <a:pt x="4483440" y="3065062"/>
                </a:lnTo>
                <a:lnTo>
                  <a:pt x="4485980" y="3066333"/>
                </a:lnTo>
                <a:lnTo>
                  <a:pt x="4488520" y="3066968"/>
                </a:lnTo>
                <a:lnTo>
                  <a:pt x="4490742" y="3066650"/>
                </a:lnTo>
                <a:lnTo>
                  <a:pt x="4497727" y="3065697"/>
                </a:lnTo>
                <a:lnTo>
                  <a:pt x="4502172" y="3065062"/>
                </a:lnTo>
                <a:lnTo>
                  <a:pt x="4507886" y="3064744"/>
                </a:lnTo>
                <a:lnTo>
                  <a:pt x="4506299" y="3066015"/>
                </a:lnTo>
                <a:lnTo>
                  <a:pt x="4505029" y="3067602"/>
                </a:lnTo>
                <a:lnTo>
                  <a:pt x="4502172" y="3070142"/>
                </a:lnTo>
                <a:lnTo>
                  <a:pt x="4498997" y="3073001"/>
                </a:lnTo>
                <a:lnTo>
                  <a:pt x="4495822" y="3075540"/>
                </a:lnTo>
                <a:lnTo>
                  <a:pt x="4493282" y="3078398"/>
                </a:lnTo>
                <a:lnTo>
                  <a:pt x="4492012" y="3080304"/>
                </a:lnTo>
                <a:lnTo>
                  <a:pt x="4491377" y="3081891"/>
                </a:lnTo>
                <a:lnTo>
                  <a:pt x="4491060" y="3083479"/>
                </a:lnTo>
                <a:lnTo>
                  <a:pt x="4490742" y="3085384"/>
                </a:lnTo>
                <a:lnTo>
                  <a:pt x="4491060" y="3087607"/>
                </a:lnTo>
                <a:lnTo>
                  <a:pt x="4492012" y="3089829"/>
                </a:lnTo>
                <a:lnTo>
                  <a:pt x="4493282" y="3091099"/>
                </a:lnTo>
                <a:lnTo>
                  <a:pt x="4494552" y="3092052"/>
                </a:lnTo>
                <a:lnTo>
                  <a:pt x="4495822" y="3093004"/>
                </a:lnTo>
                <a:lnTo>
                  <a:pt x="4497409" y="3093955"/>
                </a:lnTo>
                <a:lnTo>
                  <a:pt x="4498997" y="3094273"/>
                </a:lnTo>
                <a:lnTo>
                  <a:pt x="4501219" y="3094273"/>
                </a:lnTo>
                <a:lnTo>
                  <a:pt x="4505029" y="3094273"/>
                </a:lnTo>
                <a:lnTo>
                  <a:pt x="4509474" y="3093955"/>
                </a:lnTo>
                <a:lnTo>
                  <a:pt x="4514553" y="3092687"/>
                </a:lnTo>
                <a:lnTo>
                  <a:pt x="4519315" y="3092052"/>
                </a:lnTo>
                <a:lnTo>
                  <a:pt x="4525030" y="3091417"/>
                </a:lnTo>
                <a:lnTo>
                  <a:pt x="4525348" y="3092370"/>
                </a:lnTo>
                <a:lnTo>
                  <a:pt x="4525665" y="3093322"/>
                </a:lnTo>
                <a:lnTo>
                  <a:pt x="4525665" y="3094273"/>
                </a:lnTo>
                <a:lnTo>
                  <a:pt x="4525030" y="3094909"/>
                </a:lnTo>
                <a:lnTo>
                  <a:pt x="4524395" y="3095545"/>
                </a:lnTo>
                <a:lnTo>
                  <a:pt x="4523443" y="3095863"/>
                </a:lnTo>
                <a:lnTo>
                  <a:pt x="4520903" y="3096499"/>
                </a:lnTo>
                <a:lnTo>
                  <a:pt x="4517728" y="3096817"/>
                </a:lnTo>
                <a:lnTo>
                  <a:pt x="4513918" y="3097135"/>
                </a:lnTo>
                <a:lnTo>
                  <a:pt x="4506299" y="3097451"/>
                </a:lnTo>
                <a:lnTo>
                  <a:pt x="4504711" y="3099991"/>
                </a:lnTo>
                <a:lnTo>
                  <a:pt x="4503759" y="3102849"/>
                </a:lnTo>
                <a:lnTo>
                  <a:pt x="4503124" y="3105071"/>
                </a:lnTo>
                <a:lnTo>
                  <a:pt x="4502807" y="3107610"/>
                </a:lnTo>
                <a:lnTo>
                  <a:pt x="4502807" y="3110469"/>
                </a:lnTo>
                <a:lnTo>
                  <a:pt x="4503442" y="3112692"/>
                </a:lnTo>
                <a:lnTo>
                  <a:pt x="4504076" y="3115231"/>
                </a:lnTo>
                <a:lnTo>
                  <a:pt x="4505029" y="3117772"/>
                </a:lnTo>
                <a:lnTo>
                  <a:pt x="4507569" y="3122853"/>
                </a:lnTo>
                <a:lnTo>
                  <a:pt x="4510426" y="3127932"/>
                </a:lnTo>
                <a:lnTo>
                  <a:pt x="4517411" y="3137776"/>
                </a:lnTo>
                <a:lnTo>
                  <a:pt x="4520268" y="3142857"/>
                </a:lnTo>
                <a:lnTo>
                  <a:pt x="4523125" y="3147937"/>
                </a:lnTo>
                <a:lnTo>
                  <a:pt x="4524078" y="3150160"/>
                </a:lnTo>
                <a:lnTo>
                  <a:pt x="4525030" y="3153017"/>
                </a:lnTo>
                <a:lnTo>
                  <a:pt x="4525348" y="3155240"/>
                </a:lnTo>
                <a:lnTo>
                  <a:pt x="4525665" y="3157780"/>
                </a:lnTo>
                <a:lnTo>
                  <a:pt x="4525665" y="3160321"/>
                </a:lnTo>
                <a:lnTo>
                  <a:pt x="4525030" y="3162543"/>
                </a:lnTo>
                <a:lnTo>
                  <a:pt x="4524078" y="3164765"/>
                </a:lnTo>
                <a:lnTo>
                  <a:pt x="4522808" y="3167623"/>
                </a:lnTo>
                <a:lnTo>
                  <a:pt x="4520903" y="3169846"/>
                </a:lnTo>
                <a:lnTo>
                  <a:pt x="4518681" y="3172068"/>
                </a:lnTo>
                <a:lnTo>
                  <a:pt x="4515823" y="3174291"/>
                </a:lnTo>
                <a:lnTo>
                  <a:pt x="4512331" y="3177149"/>
                </a:lnTo>
                <a:lnTo>
                  <a:pt x="4514553" y="3177784"/>
                </a:lnTo>
                <a:lnTo>
                  <a:pt x="4516141" y="3179055"/>
                </a:lnTo>
                <a:lnTo>
                  <a:pt x="4517411" y="3180007"/>
                </a:lnTo>
                <a:lnTo>
                  <a:pt x="4518681" y="3181277"/>
                </a:lnTo>
                <a:lnTo>
                  <a:pt x="4519315" y="3182864"/>
                </a:lnTo>
                <a:lnTo>
                  <a:pt x="4519950" y="3184134"/>
                </a:lnTo>
                <a:lnTo>
                  <a:pt x="4520585" y="3186993"/>
                </a:lnTo>
                <a:lnTo>
                  <a:pt x="4520585" y="3190485"/>
                </a:lnTo>
                <a:lnTo>
                  <a:pt x="4520268" y="3193660"/>
                </a:lnTo>
                <a:lnTo>
                  <a:pt x="4519315" y="3200646"/>
                </a:lnTo>
                <a:lnTo>
                  <a:pt x="4518998" y="3204141"/>
                </a:lnTo>
                <a:lnTo>
                  <a:pt x="4519315" y="3207634"/>
                </a:lnTo>
                <a:lnTo>
                  <a:pt x="4519950" y="3209222"/>
                </a:lnTo>
                <a:lnTo>
                  <a:pt x="4520585" y="3210811"/>
                </a:lnTo>
                <a:lnTo>
                  <a:pt x="4521855" y="3212716"/>
                </a:lnTo>
                <a:lnTo>
                  <a:pt x="4522808" y="3213985"/>
                </a:lnTo>
                <a:lnTo>
                  <a:pt x="4524395" y="3215253"/>
                </a:lnTo>
                <a:lnTo>
                  <a:pt x="4525983" y="3216839"/>
                </a:lnTo>
                <a:lnTo>
                  <a:pt x="4528205" y="3217790"/>
                </a:lnTo>
                <a:lnTo>
                  <a:pt x="4531062" y="3219381"/>
                </a:lnTo>
                <a:lnTo>
                  <a:pt x="4533920" y="3220335"/>
                </a:lnTo>
                <a:lnTo>
                  <a:pt x="4537412" y="3221287"/>
                </a:lnTo>
                <a:lnTo>
                  <a:pt x="4541222" y="3222239"/>
                </a:lnTo>
                <a:lnTo>
                  <a:pt x="4545666" y="3222874"/>
                </a:lnTo>
                <a:lnTo>
                  <a:pt x="4543126" y="3224461"/>
                </a:lnTo>
                <a:lnTo>
                  <a:pt x="4541539" y="3226683"/>
                </a:lnTo>
                <a:lnTo>
                  <a:pt x="4540269" y="3228587"/>
                </a:lnTo>
                <a:lnTo>
                  <a:pt x="4538682" y="3230492"/>
                </a:lnTo>
                <a:lnTo>
                  <a:pt x="4537729" y="3231445"/>
                </a:lnTo>
                <a:lnTo>
                  <a:pt x="4536142" y="3232079"/>
                </a:lnTo>
                <a:lnTo>
                  <a:pt x="4534554" y="3232715"/>
                </a:lnTo>
                <a:lnTo>
                  <a:pt x="4532967" y="3233352"/>
                </a:lnTo>
                <a:lnTo>
                  <a:pt x="4530745" y="3233670"/>
                </a:lnTo>
                <a:lnTo>
                  <a:pt x="4527887" y="3234303"/>
                </a:lnTo>
                <a:lnTo>
                  <a:pt x="4525030" y="3234619"/>
                </a:lnTo>
                <a:lnTo>
                  <a:pt x="4521220" y="3234619"/>
                </a:lnTo>
                <a:lnTo>
                  <a:pt x="4521855" y="3235890"/>
                </a:lnTo>
                <a:lnTo>
                  <a:pt x="4522490" y="3236842"/>
                </a:lnTo>
                <a:lnTo>
                  <a:pt x="4523443" y="3237795"/>
                </a:lnTo>
                <a:lnTo>
                  <a:pt x="4524713" y="3238748"/>
                </a:lnTo>
                <a:lnTo>
                  <a:pt x="4527887" y="3240018"/>
                </a:lnTo>
                <a:lnTo>
                  <a:pt x="4532332" y="3240654"/>
                </a:lnTo>
                <a:lnTo>
                  <a:pt x="4541222" y="3242559"/>
                </a:lnTo>
                <a:lnTo>
                  <a:pt x="4545666" y="3243512"/>
                </a:lnTo>
                <a:lnTo>
                  <a:pt x="4549158" y="3244464"/>
                </a:lnTo>
                <a:lnTo>
                  <a:pt x="4541539" y="3245100"/>
                </a:lnTo>
                <a:lnTo>
                  <a:pt x="4538682" y="3245735"/>
                </a:lnTo>
                <a:lnTo>
                  <a:pt x="4535824" y="3246371"/>
                </a:lnTo>
                <a:lnTo>
                  <a:pt x="4533920" y="3247006"/>
                </a:lnTo>
                <a:lnTo>
                  <a:pt x="4532332" y="3247959"/>
                </a:lnTo>
                <a:lnTo>
                  <a:pt x="4531062" y="3249230"/>
                </a:lnTo>
                <a:lnTo>
                  <a:pt x="4530110" y="3250181"/>
                </a:lnTo>
                <a:lnTo>
                  <a:pt x="4529475" y="3251452"/>
                </a:lnTo>
                <a:lnTo>
                  <a:pt x="4529157" y="3252722"/>
                </a:lnTo>
                <a:lnTo>
                  <a:pt x="4529157" y="3253991"/>
                </a:lnTo>
                <a:lnTo>
                  <a:pt x="4529157" y="3255261"/>
                </a:lnTo>
                <a:lnTo>
                  <a:pt x="4530110" y="3258754"/>
                </a:lnTo>
                <a:lnTo>
                  <a:pt x="4532015" y="3261929"/>
                </a:lnTo>
                <a:lnTo>
                  <a:pt x="4534237" y="3265739"/>
                </a:lnTo>
                <a:lnTo>
                  <a:pt x="4537094" y="3268915"/>
                </a:lnTo>
                <a:lnTo>
                  <a:pt x="4542491" y="3276217"/>
                </a:lnTo>
                <a:lnTo>
                  <a:pt x="4545349" y="3279711"/>
                </a:lnTo>
                <a:lnTo>
                  <a:pt x="4547254" y="3282885"/>
                </a:lnTo>
                <a:lnTo>
                  <a:pt x="4548841" y="3286061"/>
                </a:lnTo>
                <a:lnTo>
                  <a:pt x="4549158" y="3287331"/>
                </a:lnTo>
                <a:lnTo>
                  <a:pt x="4549476" y="3288601"/>
                </a:lnTo>
                <a:lnTo>
                  <a:pt x="4549158" y="3290506"/>
                </a:lnTo>
                <a:lnTo>
                  <a:pt x="4548524" y="3293045"/>
                </a:lnTo>
                <a:lnTo>
                  <a:pt x="4547254" y="3294950"/>
                </a:lnTo>
                <a:lnTo>
                  <a:pt x="4545349" y="3297174"/>
                </a:lnTo>
                <a:lnTo>
                  <a:pt x="4541222" y="3301618"/>
                </a:lnTo>
                <a:lnTo>
                  <a:pt x="4539634" y="3303523"/>
                </a:lnTo>
                <a:lnTo>
                  <a:pt x="4538047" y="3305746"/>
                </a:lnTo>
                <a:lnTo>
                  <a:pt x="4537094" y="3307969"/>
                </a:lnTo>
                <a:lnTo>
                  <a:pt x="4536142" y="3309874"/>
                </a:lnTo>
                <a:lnTo>
                  <a:pt x="4536142" y="3311144"/>
                </a:lnTo>
                <a:lnTo>
                  <a:pt x="4536777" y="3312096"/>
                </a:lnTo>
                <a:lnTo>
                  <a:pt x="4537094" y="3313049"/>
                </a:lnTo>
                <a:lnTo>
                  <a:pt x="4537729" y="3314001"/>
                </a:lnTo>
                <a:lnTo>
                  <a:pt x="4538682" y="3315271"/>
                </a:lnTo>
                <a:lnTo>
                  <a:pt x="4539952" y="3316224"/>
                </a:lnTo>
                <a:lnTo>
                  <a:pt x="4543126" y="3317811"/>
                </a:lnTo>
                <a:lnTo>
                  <a:pt x="4548206" y="3319717"/>
                </a:lnTo>
                <a:lnTo>
                  <a:pt x="4554873" y="3321305"/>
                </a:lnTo>
                <a:lnTo>
                  <a:pt x="4547254" y="3324161"/>
                </a:lnTo>
                <a:lnTo>
                  <a:pt x="4544396" y="3325431"/>
                </a:lnTo>
                <a:lnTo>
                  <a:pt x="4541539" y="3326702"/>
                </a:lnTo>
                <a:lnTo>
                  <a:pt x="4539634" y="3327973"/>
                </a:lnTo>
                <a:lnTo>
                  <a:pt x="4538047" y="3329243"/>
                </a:lnTo>
                <a:lnTo>
                  <a:pt x="4536142" y="3331147"/>
                </a:lnTo>
                <a:lnTo>
                  <a:pt x="4535189" y="3332417"/>
                </a:lnTo>
                <a:lnTo>
                  <a:pt x="4534554" y="3334005"/>
                </a:lnTo>
                <a:lnTo>
                  <a:pt x="4534237" y="3335275"/>
                </a:lnTo>
                <a:lnTo>
                  <a:pt x="4533920" y="3336863"/>
                </a:lnTo>
                <a:lnTo>
                  <a:pt x="4534237" y="3338768"/>
                </a:lnTo>
                <a:lnTo>
                  <a:pt x="4534554" y="3340356"/>
                </a:lnTo>
                <a:lnTo>
                  <a:pt x="4534872" y="3341944"/>
                </a:lnTo>
                <a:lnTo>
                  <a:pt x="4536777" y="3345436"/>
                </a:lnTo>
                <a:lnTo>
                  <a:pt x="4538999" y="3348930"/>
                </a:lnTo>
                <a:lnTo>
                  <a:pt x="4541539" y="3352740"/>
                </a:lnTo>
                <a:lnTo>
                  <a:pt x="4547571" y="3360043"/>
                </a:lnTo>
                <a:lnTo>
                  <a:pt x="4550428" y="3363852"/>
                </a:lnTo>
                <a:lnTo>
                  <a:pt x="4553286" y="3367979"/>
                </a:lnTo>
                <a:lnTo>
                  <a:pt x="4555191" y="3371791"/>
                </a:lnTo>
                <a:lnTo>
                  <a:pt x="4556778" y="3376235"/>
                </a:lnTo>
                <a:lnTo>
                  <a:pt x="4557095" y="3376869"/>
                </a:lnTo>
                <a:lnTo>
                  <a:pt x="4557730" y="3377187"/>
                </a:lnTo>
                <a:lnTo>
                  <a:pt x="4559635" y="3377822"/>
                </a:lnTo>
                <a:lnTo>
                  <a:pt x="4561858" y="3378140"/>
                </a:lnTo>
                <a:lnTo>
                  <a:pt x="4564397" y="3378457"/>
                </a:lnTo>
                <a:lnTo>
                  <a:pt x="4576779" y="3378457"/>
                </a:lnTo>
                <a:lnTo>
                  <a:pt x="4575192" y="3381632"/>
                </a:lnTo>
                <a:lnTo>
                  <a:pt x="4573922" y="3384173"/>
                </a:lnTo>
                <a:lnTo>
                  <a:pt x="4572334" y="3387030"/>
                </a:lnTo>
                <a:lnTo>
                  <a:pt x="4571700" y="3389886"/>
                </a:lnTo>
                <a:lnTo>
                  <a:pt x="4571065" y="3392427"/>
                </a:lnTo>
                <a:lnTo>
                  <a:pt x="4570747" y="3394968"/>
                </a:lnTo>
                <a:lnTo>
                  <a:pt x="4570430" y="3397824"/>
                </a:lnTo>
                <a:lnTo>
                  <a:pt x="4570747" y="3400364"/>
                </a:lnTo>
                <a:lnTo>
                  <a:pt x="4571382" y="3405444"/>
                </a:lnTo>
                <a:lnTo>
                  <a:pt x="4572652" y="3409889"/>
                </a:lnTo>
                <a:lnTo>
                  <a:pt x="4574557" y="3414652"/>
                </a:lnTo>
                <a:lnTo>
                  <a:pt x="4577097" y="3419096"/>
                </a:lnTo>
                <a:lnTo>
                  <a:pt x="4579636" y="3423224"/>
                </a:lnTo>
                <a:lnTo>
                  <a:pt x="4582811" y="3427669"/>
                </a:lnTo>
                <a:lnTo>
                  <a:pt x="4589478" y="3435924"/>
                </a:lnTo>
                <a:lnTo>
                  <a:pt x="4595828" y="3443863"/>
                </a:lnTo>
                <a:lnTo>
                  <a:pt x="4598685" y="3447991"/>
                </a:lnTo>
                <a:lnTo>
                  <a:pt x="4601225" y="3451801"/>
                </a:lnTo>
                <a:lnTo>
                  <a:pt x="4601225" y="3453706"/>
                </a:lnTo>
                <a:lnTo>
                  <a:pt x="4600908" y="3455294"/>
                </a:lnTo>
                <a:lnTo>
                  <a:pt x="4600273" y="3456881"/>
                </a:lnTo>
                <a:lnTo>
                  <a:pt x="4599320" y="3458152"/>
                </a:lnTo>
                <a:lnTo>
                  <a:pt x="4598050" y="3459422"/>
                </a:lnTo>
                <a:lnTo>
                  <a:pt x="4596780" y="3460692"/>
                </a:lnTo>
                <a:lnTo>
                  <a:pt x="4592971" y="3463232"/>
                </a:lnTo>
                <a:lnTo>
                  <a:pt x="4588526" y="3464820"/>
                </a:lnTo>
                <a:lnTo>
                  <a:pt x="4583446" y="3466407"/>
                </a:lnTo>
                <a:lnTo>
                  <a:pt x="4577732" y="3467678"/>
                </a:lnTo>
                <a:lnTo>
                  <a:pt x="4571382" y="3468948"/>
                </a:lnTo>
                <a:lnTo>
                  <a:pt x="4571065" y="3471805"/>
                </a:lnTo>
                <a:lnTo>
                  <a:pt x="4571065" y="3473711"/>
                </a:lnTo>
                <a:lnTo>
                  <a:pt x="4571700" y="3475616"/>
                </a:lnTo>
                <a:lnTo>
                  <a:pt x="4572652" y="3477521"/>
                </a:lnTo>
                <a:lnTo>
                  <a:pt x="4574557" y="3478791"/>
                </a:lnTo>
                <a:lnTo>
                  <a:pt x="4576144" y="3480061"/>
                </a:lnTo>
                <a:lnTo>
                  <a:pt x="4579954" y="3482602"/>
                </a:lnTo>
                <a:lnTo>
                  <a:pt x="4584716" y="3485142"/>
                </a:lnTo>
                <a:lnTo>
                  <a:pt x="4589161" y="3487364"/>
                </a:lnTo>
                <a:lnTo>
                  <a:pt x="4591066" y="3488635"/>
                </a:lnTo>
                <a:lnTo>
                  <a:pt x="4592653" y="3489905"/>
                </a:lnTo>
                <a:lnTo>
                  <a:pt x="4593923" y="3491492"/>
                </a:lnTo>
                <a:lnTo>
                  <a:pt x="4594558" y="3493398"/>
                </a:lnTo>
                <a:lnTo>
                  <a:pt x="4589796" y="3493398"/>
                </a:lnTo>
                <a:lnTo>
                  <a:pt x="4586304" y="3494033"/>
                </a:lnTo>
                <a:lnTo>
                  <a:pt x="4584716" y="3494350"/>
                </a:lnTo>
                <a:lnTo>
                  <a:pt x="4583764" y="3494985"/>
                </a:lnTo>
                <a:lnTo>
                  <a:pt x="4583129" y="3495620"/>
                </a:lnTo>
                <a:lnTo>
                  <a:pt x="4582494" y="3496255"/>
                </a:lnTo>
                <a:lnTo>
                  <a:pt x="4581859" y="3497843"/>
                </a:lnTo>
                <a:lnTo>
                  <a:pt x="4581859" y="3500066"/>
                </a:lnTo>
                <a:lnTo>
                  <a:pt x="4582494" y="3502288"/>
                </a:lnTo>
                <a:lnTo>
                  <a:pt x="4583129" y="3504194"/>
                </a:lnTo>
                <a:lnTo>
                  <a:pt x="4583764" y="3506416"/>
                </a:lnTo>
                <a:lnTo>
                  <a:pt x="4584081" y="3508639"/>
                </a:lnTo>
                <a:lnTo>
                  <a:pt x="4584081" y="3510544"/>
                </a:lnTo>
                <a:lnTo>
                  <a:pt x="4583764" y="3512132"/>
                </a:lnTo>
                <a:lnTo>
                  <a:pt x="4583446" y="3513085"/>
                </a:lnTo>
                <a:lnTo>
                  <a:pt x="4582494" y="3513720"/>
                </a:lnTo>
                <a:lnTo>
                  <a:pt x="4581541" y="3514672"/>
                </a:lnTo>
                <a:lnTo>
                  <a:pt x="4580589" y="3514990"/>
                </a:lnTo>
                <a:lnTo>
                  <a:pt x="4577097" y="3515625"/>
                </a:lnTo>
                <a:lnTo>
                  <a:pt x="4572017" y="3515942"/>
                </a:lnTo>
                <a:lnTo>
                  <a:pt x="4576462" y="3517848"/>
                </a:lnTo>
                <a:lnTo>
                  <a:pt x="4579954" y="3519753"/>
                </a:lnTo>
                <a:lnTo>
                  <a:pt x="4583129" y="3521975"/>
                </a:lnTo>
                <a:lnTo>
                  <a:pt x="4585351" y="3524198"/>
                </a:lnTo>
                <a:lnTo>
                  <a:pt x="4586939" y="3526421"/>
                </a:lnTo>
                <a:lnTo>
                  <a:pt x="4588208" y="3529279"/>
                </a:lnTo>
                <a:lnTo>
                  <a:pt x="4589161" y="3531501"/>
                </a:lnTo>
                <a:lnTo>
                  <a:pt x="4589478" y="3534042"/>
                </a:lnTo>
                <a:lnTo>
                  <a:pt x="4589478" y="3536899"/>
                </a:lnTo>
                <a:lnTo>
                  <a:pt x="4589161" y="3539122"/>
                </a:lnTo>
                <a:lnTo>
                  <a:pt x="4588208" y="3544520"/>
                </a:lnTo>
                <a:lnTo>
                  <a:pt x="4586304" y="3549283"/>
                </a:lnTo>
                <a:lnTo>
                  <a:pt x="4584716" y="3554046"/>
                </a:lnTo>
                <a:lnTo>
                  <a:pt x="4585034" y="3552776"/>
                </a:lnTo>
                <a:lnTo>
                  <a:pt x="4584716" y="3552458"/>
                </a:lnTo>
                <a:lnTo>
                  <a:pt x="4584399" y="3552458"/>
                </a:lnTo>
                <a:lnTo>
                  <a:pt x="4583446" y="3552776"/>
                </a:lnTo>
                <a:lnTo>
                  <a:pt x="4580906" y="3554999"/>
                </a:lnTo>
                <a:lnTo>
                  <a:pt x="4577414" y="3558492"/>
                </a:lnTo>
                <a:lnTo>
                  <a:pt x="4574239" y="3562619"/>
                </a:lnTo>
                <a:lnTo>
                  <a:pt x="4571065" y="3566747"/>
                </a:lnTo>
                <a:lnTo>
                  <a:pt x="4569160" y="3570558"/>
                </a:lnTo>
                <a:lnTo>
                  <a:pt x="4568525" y="3572145"/>
                </a:lnTo>
                <a:lnTo>
                  <a:pt x="4568525" y="3573733"/>
                </a:lnTo>
                <a:lnTo>
                  <a:pt x="4568842" y="3575003"/>
                </a:lnTo>
                <a:lnTo>
                  <a:pt x="4569160" y="3576591"/>
                </a:lnTo>
                <a:lnTo>
                  <a:pt x="4569795" y="3577861"/>
                </a:lnTo>
                <a:lnTo>
                  <a:pt x="4570747" y="3579131"/>
                </a:lnTo>
                <a:lnTo>
                  <a:pt x="4573604" y="3581989"/>
                </a:lnTo>
                <a:lnTo>
                  <a:pt x="4576144" y="3584212"/>
                </a:lnTo>
                <a:lnTo>
                  <a:pt x="4579002" y="3586752"/>
                </a:lnTo>
                <a:lnTo>
                  <a:pt x="4581541" y="3589610"/>
                </a:lnTo>
                <a:lnTo>
                  <a:pt x="4583764" y="3592150"/>
                </a:lnTo>
                <a:lnTo>
                  <a:pt x="4584399" y="3593420"/>
                </a:lnTo>
                <a:lnTo>
                  <a:pt x="4584716" y="3595008"/>
                </a:lnTo>
                <a:lnTo>
                  <a:pt x="4585034" y="3596913"/>
                </a:lnTo>
                <a:lnTo>
                  <a:pt x="4584399" y="3598500"/>
                </a:lnTo>
                <a:lnTo>
                  <a:pt x="4583764" y="3600088"/>
                </a:lnTo>
                <a:lnTo>
                  <a:pt x="4582494" y="3601993"/>
                </a:lnTo>
                <a:lnTo>
                  <a:pt x="4579319" y="3605486"/>
                </a:lnTo>
                <a:lnTo>
                  <a:pt x="4575509" y="3608979"/>
                </a:lnTo>
                <a:lnTo>
                  <a:pt x="4571382" y="3612472"/>
                </a:lnTo>
                <a:lnTo>
                  <a:pt x="4567890" y="3615965"/>
                </a:lnTo>
                <a:lnTo>
                  <a:pt x="4566302" y="3617870"/>
                </a:lnTo>
                <a:lnTo>
                  <a:pt x="4564715" y="3619775"/>
                </a:lnTo>
                <a:lnTo>
                  <a:pt x="4563763" y="3621363"/>
                </a:lnTo>
                <a:lnTo>
                  <a:pt x="4563128" y="3622950"/>
                </a:lnTo>
                <a:lnTo>
                  <a:pt x="4561858" y="3628666"/>
                </a:lnTo>
                <a:lnTo>
                  <a:pt x="4560588" y="3635652"/>
                </a:lnTo>
                <a:lnTo>
                  <a:pt x="4559635" y="3642955"/>
                </a:lnTo>
                <a:lnTo>
                  <a:pt x="4559000" y="3651211"/>
                </a:lnTo>
                <a:lnTo>
                  <a:pt x="4559000" y="3655656"/>
                </a:lnTo>
                <a:lnTo>
                  <a:pt x="4559000" y="3659784"/>
                </a:lnTo>
                <a:lnTo>
                  <a:pt x="4559635" y="3664230"/>
                </a:lnTo>
                <a:lnTo>
                  <a:pt x="4560270" y="3668675"/>
                </a:lnTo>
                <a:lnTo>
                  <a:pt x="4561223" y="3673120"/>
                </a:lnTo>
                <a:lnTo>
                  <a:pt x="4562493" y="3677566"/>
                </a:lnTo>
                <a:lnTo>
                  <a:pt x="4564080" y="3681694"/>
                </a:lnTo>
                <a:lnTo>
                  <a:pt x="4566620" y="3686139"/>
                </a:lnTo>
                <a:lnTo>
                  <a:pt x="4558048" y="3688679"/>
                </a:lnTo>
                <a:lnTo>
                  <a:pt x="4555508" y="3689632"/>
                </a:lnTo>
                <a:lnTo>
                  <a:pt x="4552968" y="3690267"/>
                </a:lnTo>
                <a:lnTo>
                  <a:pt x="4549793" y="3690585"/>
                </a:lnTo>
                <a:lnTo>
                  <a:pt x="4546301" y="3690585"/>
                </a:lnTo>
                <a:lnTo>
                  <a:pt x="4541222" y="3690267"/>
                </a:lnTo>
                <a:lnTo>
                  <a:pt x="4534237" y="3689632"/>
                </a:lnTo>
                <a:lnTo>
                  <a:pt x="4538999" y="3691537"/>
                </a:lnTo>
                <a:lnTo>
                  <a:pt x="4542809" y="3693442"/>
                </a:lnTo>
                <a:lnTo>
                  <a:pt x="4546301" y="3695030"/>
                </a:lnTo>
                <a:lnTo>
                  <a:pt x="4548841" y="3696618"/>
                </a:lnTo>
                <a:lnTo>
                  <a:pt x="4551381" y="3698840"/>
                </a:lnTo>
                <a:lnTo>
                  <a:pt x="4553286" y="3700428"/>
                </a:lnTo>
                <a:lnTo>
                  <a:pt x="4554873" y="3702016"/>
                </a:lnTo>
                <a:lnTo>
                  <a:pt x="4555826" y="3703603"/>
                </a:lnTo>
                <a:lnTo>
                  <a:pt x="4556461" y="3705191"/>
                </a:lnTo>
                <a:lnTo>
                  <a:pt x="4556778" y="3707096"/>
                </a:lnTo>
                <a:lnTo>
                  <a:pt x="4556778" y="3708684"/>
                </a:lnTo>
                <a:lnTo>
                  <a:pt x="4556778" y="3710272"/>
                </a:lnTo>
                <a:lnTo>
                  <a:pt x="4556143" y="3711859"/>
                </a:lnTo>
                <a:lnTo>
                  <a:pt x="4555508" y="3713447"/>
                </a:lnTo>
                <a:lnTo>
                  <a:pt x="4553921" y="3716622"/>
                </a:lnTo>
                <a:lnTo>
                  <a:pt x="4551698" y="3719798"/>
                </a:lnTo>
                <a:lnTo>
                  <a:pt x="4548841" y="3723290"/>
                </a:lnTo>
                <a:lnTo>
                  <a:pt x="4546619" y="3726466"/>
                </a:lnTo>
                <a:lnTo>
                  <a:pt x="4544396" y="3729959"/>
                </a:lnTo>
                <a:lnTo>
                  <a:pt x="4542491" y="3733134"/>
                </a:lnTo>
                <a:lnTo>
                  <a:pt x="4541856" y="3735039"/>
                </a:lnTo>
                <a:lnTo>
                  <a:pt x="4541539" y="3736944"/>
                </a:lnTo>
                <a:lnTo>
                  <a:pt x="4541539" y="3738849"/>
                </a:lnTo>
                <a:lnTo>
                  <a:pt x="4541539" y="3740437"/>
                </a:lnTo>
                <a:lnTo>
                  <a:pt x="4542174" y="3742342"/>
                </a:lnTo>
                <a:lnTo>
                  <a:pt x="4542809" y="3744565"/>
                </a:lnTo>
                <a:lnTo>
                  <a:pt x="4545984" y="3743930"/>
                </a:lnTo>
                <a:lnTo>
                  <a:pt x="4548524" y="3743295"/>
                </a:lnTo>
                <a:lnTo>
                  <a:pt x="4550746" y="3742342"/>
                </a:lnTo>
                <a:lnTo>
                  <a:pt x="4552968" y="3741390"/>
                </a:lnTo>
                <a:lnTo>
                  <a:pt x="4556143" y="3739484"/>
                </a:lnTo>
                <a:lnTo>
                  <a:pt x="4559635" y="3737579"/>
                </a:lnTo>
                <a:lnTo>
                  <a:pt x="4562810" y="3735674"/>
                </a:lnTo>
                <a:lnTo>
                  <a:pt x="4564715" y="3734721"/>
                </a:lnTo>
                <a:lnTo>
                  <a:pt x="4567255" y="3733769"/>
                </a:lnTo>
                <a:lnTo>
                  <a:pt x="4569795" y="3733134"/>
                </a:lnTo>
                <a:lnTo>
                  <a:pt x="4572652" y="3732816"/>
                </a:lnTo>
                <a:lnTo>
                  <a:pt x="4576144" y="3732499"/>
                </a:lnTo>
                <a:lnTo>
                  <a:pt x="4579954" y="3732499"/>
                </a:lnTo>
                <a:lnTo>
                  <a:pt x="4575827" y="3733451"/>
                </a:lnTo>
                <a:lnTo>
                  <a:pt x="4571700" y="3734404"/>
                </a:lnTo>
                <a:lnTo>
                  <a:pt x="4568525" y="3735992"/>
                </a:lnTo>
                <a:lnTo>
                  <a:pt x="4565350" y="3737579"/>
                </a:lnTo>
                <a:lnTo>
                  <a:pt x="4562810" y="3739167"/>
                </a:lnTo>
                <a:lnTo>
                  <a:pt x="4560905" y="3740755"/>
                </a:lnTo>
                <a:lnTo>
                  <a:pt x="4559318" y="3742977"/>
                </a:lnTo>
                <a:lnTo>
                  <a:pt x="4557730" y="3744883"/>
                </a:lnTo>
                <a:lnTo>
                  <a:pt x="4556778" y="3746788"/>
                </a:lnTo>
                <a:lnTo>
                  <a:pt x="4556143" y="3749010"/>
                </a:lnTo>
                <a:lnTo>
                  <a:pt x="4555826" y="3751233"/>
                </a:lnTo>
                <a:lnTo>
                  <a:pt x="4555826" y="3753773"/>
                </a:lnTo>
                <a:lnTo>
                  <a:pt x="4555826" y="3755996"/>
                </a:lnTo>
                <a:lnTo>
                  <a:pt x="4556143" y="3758536"/>
                </a:lnTo>
                <a:lnTo>
                  <a:pt x="4557413" y="3763617"/>
                </a:lnTo>
                <a:lnTo>
                  <a:pt x="4559000" y="3769015"/>
                </a:lnTo>
                <a:lnTo>
                  <a:pt x="4560905" y="3774413"/>
                </a:lnTo>
                <a:lnTo>
                  <a:pt x="4562810" y="3779811"/>
                </a:lnTo>
                <a:lnTo>
                  <a:pt x="4564397" y="3784891"/>
                </a:lnTo>
                <a:lnTo>
                  <a:pt x="4565985" y="3790290"/>
                </a:lnTo>
                <a:lnTo>
                  <a:pt x="4566620" y="3795370"/>
                </a:lnTo>
                <a:lnTo>
                  <a:pt x="4566620" y="3797593"/>
                </a:lnTo>
                <a:lnTo>
                  <a:pt x="4566620" y="3799815"/>
                </a:lnTo>
                <a:lnTo>
                  <a:pt x="4566302" y="3802038"/>
                </a:lnTo>
                <a:lnTo>
                  <a:pt x="4565350" y="3804261"/>
                </a:lnTo>
                <a:lnTo>
                  <a:pt x="4570112" y="3803626"/>
                </a:lnTo>
                <a:lnTo>
                  <a:pt x="4574239" y="3802673"/>
                </a:lnTo>
                <a:lnTo>
                  <a:pt x="4576779" y="3801086"/>
                </a:lnTo>
                <a:lnTo>
                  <a:pt x="4578684" y="3799498"/>
                </a:lnTo>
                <a:lnTo>
                  <a:pt x="4580589" y="3797593"/>
                </a:lnTo>
                <a:lnTo>
                  <a:pt x="4581541" y="3795688"/>
                </a:lnTo>
                <a:lnTo>
                  <a:pt x="4582811" y="3791242"/>
                </a:lnTo>
                <a:lnTo>
                  <a:pt x="4583446" y="3789337"/>
                </a:lnTo>
                <a:lnTo>
                  <a:pt x="4584716" y="3787432"/>
                </a:lnTo>
                <a:lnTo>
                  <a:pt x="4585986" y="3785209"/>
                </a:lnTo>
                <a:lnTo>
                  <a:pt x="4588526" y="3783621"/>
                </a:lnTo>
                <a:lnTo>
                  <a:pt x="4591383" y="3782669"/>
                </a:lnTo>
                <a:lnTo>
                  <a:pt x="4595510" y="3781716"/>
                </a:lnTo>
                <a:lnTo>
                  <a:pt x="4600590" y="3781081"/>
                </a:lnTo>
                <a:lnTo>
                  <a:pt x="4607257" y="3781399"/>
                </a:lnTo>
                <a:lnTo>
                  <a:pt x="4600590" y="3779176"/>
                </a:lnTo>
                <a:lnTo>
                  <a:pt x="4595828" y="3776953"/>
                </a:lnTo>
                <a:lnTo>
                  <a:pt x="4593606" y="3776001"/>
                </a:lnTo>
                <a:lnTo>
                  <a:pt x="4592018" y="3774730"/>
                </a:lnTo>
                <a:lnTo>
                  <a:pt x="4590748" y="3773778"/>
                </a:lnTo>
                <a:lnTo>
                  <a:pt x="4589796" y="3772508"/>
                </a:lnTo>
                <a:lnTo>
                  <a:pt x="4588843" y="3770920"/>
                </a:lnTo>
                <a:lnTo>
                  <a:pt x="4588208" y="3769650"/>
                </a:lnTo>
                <a:lnTo>
                  <a:pt x="4587891" y="3767110"/>
                </a:lnTo>
                <a:lnTo>
                  <a:pt x="4587891" y="3764252"/>
                </a:lnTo>
                <a:lnTo>
                  <a:pt x="4588208" y="3761394"/>
                </a:lnTo>
                <a:lnTo>
                  <a:pt x="4589796" y="3755679"/>
                </a:lnTo>
                <a:lnTo>
                  <a:pt x="4590431" y="3752821"/>
                </a:lnTo>
                <a:lnTo>
                  <a:pt x="4591066" y="3749645"/>
                </a:lnTo>
                <a:lnTo>
                  <a:pt x="4591383" y="3746788"/>
                </a:lnTo>
                <a:lnTo>
                  <a:pt x="4590748" y="3743930"/>
                </a:lnTo>
                <a:lnTo>
                  <a:pt x="4590431" y="3742025"/>
                </a:lnTo>
                <a:lnTo>
                  <a:pt x="4589796" y="3740755"/>
                </a:lnTo>
                <a:lnTo>
                  <a:pt x="4588955" y="3739354"/>
                </a:lnTo>
                <a:lnTo>
                  <a:pt x="4591701" y="3741707"/>
                </a:lnTo>
                <a:lnTo>
                  <a:pt x="4595828" y="3745835"/>
                </a:lnTo>
                <a:lnTo>
                  <a:pt x="4599320" y="3749645"/>
                </a:lnTo>
                <a:lnTo>
                  <a:pt x="4603130" y="3754091"/>
                </a:lnTo>
                <a:lnTo>
                  <a:pt x="4606305" y="3758536"/>
                </a:lnTo>
                <a:lnTo>
                  <a:pt x="4609162" y="3762664"/>
                </a:lnTo>
                <a:lnTo>
                  <a:pt x="4614877" y="3771555"/>
                </a:lnTo>
                <a:lnTo>
                  <a:pt x="4619956" y="3781081"/>
                </a:lnTo>
                <a:lnTo>
                  <a:pt x="4624719" y="3790290"/>
                </a:lnTo>
                <a:lnTo>
                  <a:pt x="4628528" y="3799498"/>
                </a:lnTo>
                <a:lnTo>
                  <a:pt x="4632338" y="3808706"/>
                </a:lnTo>
                <a:lnTo>
                  <a:pt x="4635195" y="3817915"/>
                </a:lnTo>
                <a:lnTo>
                  <a:pt x="4638053" y="3826806"/>
                </a:lnTo>
                <a:lnTo>
                  <a:pt x="4643450" y="3843952"/>
                </a:lnTo>
                <a:lnTo>
                  <a:pt x="4648847" y="3859511"/>
                </a:lnTo>
                <a:lnTo>
                  <a:pt x="4651387" y="3866815"/>
                </a:lnTo>
                <a:lnTo>
                  <a:pt x="4654244" y="3873165"/>
                </a:lnTo>
                <a:lnTo>
                  <a:pt x="4659006" y="3871895"/>
                </a:lnTo>
                <a:lnTo>
                  <a:pt x="4663133" y="3870307"/>
                </a:lnTo>
                <a:lnTo>
                  <a:pt x="4666308" y="3868402"/>
                </a:lnTo>
                <a:lnTo>
                  <a:pt x="4669166" y="3866180"/>
                </a:lnTo>
                <a:lnTo>
                  <a:pt x="4671388" y="3863957"/>
                </a:lnTo>
                <a:lnTo>
                  <a:pt x="4672658" y="3861734"/>
                </a:lnTo>
                <a:lnTo>
                  <a:pt x="4673928" y="3859194"/>
                </a:lnTo>
                <a:lnTo>
                  <a:pt x="4674563" y="3856654"/>
                </a:lnTo>
                <a:lnTo>
                  <a:pt x="4674880" y="3853796"/>
                </a:lnTo>
                <a:lnTo>
                  <a:pt x="4674880" y="3850938"/>
                </a:lnTo>
                <a:lnTo>
                  <a:pt x="4674563" y="3848080"/>
                </a:lnTo>
                <a:lnTo>
                  <a:pt x="4673928" y="3844905"/>
                </a:lnTo>
                <a:lnTo>
                  <a:pt x="4672340" y="3839189"/>
                </a:lnTo>
                <a:lnTo>
                  <a:pt x="4670753" y="3832839"/>
                </a:lnTo>
                <a:lnTo>
                  <a:pt x="4668848" y="3826488"/>
                </a:lnTo>
                <a:lnTo>
                  <a:pt x="4667578" y="3820455"/>
                </a:lnTo>
                <a:lnTo>
                  <a:pt x="4667261" y="3817597"/>
                </a:lnTo>
                <a:lnTo>
                  <a:pt x="4667261" y="3814422"/>
                </a:lnTo>
                <a:lnTo>
                  <a:pt x="4667578" y="3811882"/>
                </a:lnTo>
                <a:lnTo>
                  <a:pt x="4668531" y="3808706"/>
                </a:lnTo>
                <a:lnTo>
                  <a:pt x="4669483" y="3806484"/>
                </a:lnTo>
                <a:lnTo>
                  <a:pt x="4671070" y="3803943"/>
                </a:lnTo>
                <a:lnTo>
                  <a:pt x="4673293" y="3801403"/>
                </a:lnTo>
                <a:lnTo>
                  <a:pt x="4676150" y="3799498"/>
                </a:lnTo>
                <a:lnTo>
                  <a:pt x="4679325" y="3797593"/>
                </a:lnTo>
                <a:lnTo>
                  <a:pt x="4683452" y="3795688"/>
                </a:lnTo>
                <a:lnTo>
                  <a:pt x="4688214" y="3793782"/>
                </a:lnTo>
                <a:lnTo>
                  <a:pt x="4693929" y="3792512"/>
                </a:lnTo>
                <a:lnTo>
                  <a:pt x="4687897" y="3786479"/>
                </a:lnTo>
                <a:lnTo>
                  <a:pt x="4683452" y="3782034"/>
                </a:lnTo>
                <a:lnTo>
                  <a:pt x="4679960" y="3777906"/>
                </a:lnTo>
                <a:lnTo>
                  <a:pt x="4677420" y="3774413"/>
                </a:lnTo>
                <a:lnTo>
                  <a:pt x="4674563" y="3771238"/>
                </a:lnTo>
                <a:lnTo>
                  <a:pt x="4671705" y="3768062"/>
                </a:lnTo>
                <a:lnTo>
                  <a:pt x="4667896" y="3764569"/>
                </a:lnTo>
                <a:lnTo>
                  <a:pt x="4662816" y="3760442"/>
                </a:lnTo>
                <a:lnTo>
                  <a:pt x="4669483" y="3761394"/>
                </a:lnTo>
                <a:lnTo>
                  <a:pt x="4675198" y="3761712"/>
                </a:lnTo>
                <a:lnTo>
                  <a:pt x="4680595" y="3761394"/>
                </a:lnTo>
                <a:lnTo>
                  <a:pt x="4685992" y="3761077"/>
                </a:lnTo>
                <a:lnTo>
                  <a:pt x="4690119" y="3760124"/>
                </a:lnTo>
                <a:lnTo>
                  <a:pt x="4694246" y="3758854"/>
                </a:lnTo>
                <a:lnTo>
                  <a:pt x="4698056" y="3756631"/>
                </a:lnTo>
                <a:lnTo>
                  <a:pt x="4700913" y="3754091"/>
                </a:lnTo>
                <a:lnTo>
                  <a:pt x="4696151" y="3752503"/>
                </a:lnTo>
                <a:lnTo>
                  <a:pt x="4692342" y="3750916"/>
                </a:lnTo>
                <a:lnTo>
                  <a:pt x="4688849" y="3749010"/>
                </a:lnTo>
                <a:lnTo>
                  <a:pt x="4685992" y="3747105"/>
                </a:lnTo>
                <a:lnTo>
                  <a:pt x="4683452" y="3745518"/>
                </a:lnTo>
                <a:lnTo>
                  <a:pt x="4681230" y="3743295"/>
                </a:lnTo>
                <a:lnTo>
                  <a:pt x="4679642" y="3741072"/>
                </a:lnTo>
                <a:lnTo>
                  <a:pt x="4678372" y="3738849"/>
                </a:lnTo>
                <a:lnTo>
                  <a:pt x="4677738" y="3736944"/>
                </a:lnTo>
                <a:lnTo>
                  <a:pt x="4677103" y="3734404"/>
                </a:lnTo>
                <a:lnTo>
                  <a:pt x="4676468" y="3732181"/>
                </a:lnTo>
                <a:lnTo>
                  <a:pt x="4676468" y="3729959"/>
                </a:lnTo>
                <a:lnTo>
                  <a:pt x="4676150" y="3724878"/>
                </a:lnTo>
                <a:lnTo>
                  <a:pt x="4676468" y="3720115"/>
                </a:lnTo>
                <a:lnTo>
                  <a:pt x="4676785" y="3715670"/>
                </a:lnTo>
                <a:lnTo>
                  <a:pt x="4676785" y="3710907"/>
                </a:lnTo>
                <a:lnTo>
                  <a:pt x="4676468" y="3709001"/>
                </a:lnTo>
                <a:lnTo>
                  <a:pt x="4676150" y="3707096"/>
                </a:lnTo>
                <a:lnTo>
                  <a:pt x="4675198" y="3704874"/>
                </a:lnTo>
                <a:lnTo>
                  <a:pt x="4674245" y="3702968"/>
                </a:lnTo>
                <a:lnTo>
                  <a:pt x="4672975" y="3701063"/>
                </a:lnTo>
                <a:lnTo>
                  <a:pt x="4671388" y="3699476"/>
                </a:lnTo>
                <a:lnTo>
                  <a:pt x="4669483" y="3697888"/>
                </a:lnTo>
                <a:lnTo>
                  <a:pt x="4666943" y="3696300"/>
                </a:lnTo>
                <a:lnTo>
                  <a:pt x="4664086" y="3695030"/>
                </a:lnTo>
                <a:lnTo>
                  <a:pt x="4660594" y="3694077"/>
                </a:lnTo>
                <a:lnTo>
                  <a:pt x="4656784" y="3693125"/>
                </a:lnTo>
                <a:lnTo>
                  <a:pt x="4652022" y="3692172"/>
                </a:lnTo>
                <a:lnTo>
                  <a:pt x="4657736" y="3690585"/>
                </a:lnTo>
                <a:lnTo>
                  <a:pt x="4661864" y="3689314"/>
                </a:lnTo>
                <a:lnTo>
                  <a:pt x="4664721" y="3687727"/>
                </a:lnTo>
                <a:lnTo>
                  <a:pt x="4666626" y="3686139"/>
                </a:lnTo>
                <a:lnTo>
                  <a:pt x="4666943" y="3685187"/>
                </a:lnTo>
                <a:lnTo>
                  <a:pt x="4667261" y="3684234"/>
                </a:lnTo>
                <a:lnTo>
                  <a:pt x="4667578" y="3682329"/>
                </a:lnTo>
                <a:lnTo>
                  <a:pt x="4666943" y="3680424"/>
                </a:lnTo>
                <a:lnTo>
                  <a:pt x="4666308" y="3678518"/>
                </a:lnTo>
                <a:lnTo>
                  <a:pt x="4663768" y="3674708"/>
                </a:lnTo>
                <a:lnTo>
                  <a:pt x="4661229" y="3671215"/>
                </a:lnTo>
                <a:lnTo>
                  <a:pt x="4659959" y="3669310"/>
                </a:lnTo>
                <a:lnTo>
                  <a:pt x="4659641" y="3667405"/>
                </a:lnTo>
                <a:lnTo>
                  <a:pt x="4659641" y="3665817"/>
                </a:lnTo>
                <a:lnTo>
                  <a:pt x="4659959" y="3665182"/>
                </a:lnTo>
                <a:lnTo>
                  <a:pt x="4660594" y="3664547"/>
                </a:lnTo>
                <a:lnTo>
                  <a:pt x="4662499" y="3664547"/>
                </a:lnTo>
                <a:lnTo>
                  <a:pt x="4663768" y="3664865"/>
                </a:lnTo>
                <a:lnTo>
                  <a:pt x="4664721" y="3665500"/>
                </a:lnTo>
                <a:lnTo>
                  <a:pt x="4665356" y="3665817"/>
                </a:lnTo>
                <a:lnTo>
                  <a:pt x="4666626" y="3667087"/>
                </a:lnTo>
                <a:lnTo>
                  <a:pt x="4667261" y="3668675"/>
                </a:lnTo>
                <a:lnTo>
                  <a:pt x="4668531" y="3670263"/>
                </a:lnTo>
                <a:lnTo>
                  <a:pt x="4669801" y="3671533"/>
                </a:lnTo>
                <a:lnTo>
                  <a:pt x="4670753" y="3671850"/>
                </a:lnTo>
                <a:lnTo>
                  <a:pt x="4671705" y="3672168"/>
                </a:lnTo>
                <a:lnTo>
                  <a:pt x="4674880" y="3672485"/>
                </a:lnTo>
                <a:lnTo>
                  <a:pt x="4678055" y="3672168"/>
                </a:lnTo>
                <a:lnTo>
                  <a:pt x="4680912" y="3671533"/>
                </a:lnTo>
                <a:lnTo>
                  <a:pt x="4683452" y="3670898"/>
                </a:lnTo>
                <a:lnTo>
                  <a:pt x="4685357" y="3670263"/>
                </a:lnTo>
                <a:lnTo>
                  <a:pt x="4686944" y="3669310"/>
                </a:lnTo>
                <a:lnTo>
                  <a:pt x="4688214" y="3667722"/>
                </a:lnTo>
                <a:lnTo>
                  <a:pt x="4689167" y="3666770"/>
                </a:lnTo>
                <a:lnTo>
                  <a:pt x="4689802" y="3665182"/>
                </a:lnTo>
                <a:lnTo>
                  <a:pt x="4690754" y="3663912"/>
                </a:lnTo>
                <a:lnTo>
                  <a:pt x="4691072" y="3662642"/>
                </a:lnTo>
                <a:lnTo>
                  <a:pt x="4691072" y="3660737"/>
                </a:lnTo>
                <a:lnTo>
                  <a:pt x="4690754" y="3659149"/>
                </a:lnTo>
                <a:lnTo>
                  <a:pt x="4689484" y="3655974"/>
                </a:lnTo>
                <a:lnTo>
                  <a:pt x="4687897" y="3652481"/>
                </a:lnTo>
                <a:lnTo>
                  <a:pt x="4685675" y="3649306"/>
                </a:lnTo>
                <a:lnTo>
                  <a:pt x="4682500" y="3645813"/>
                </a:lnTo>
                <a:lnTo>
                  <a:pt x="4679642" y="3642955"/>
                </a:lnTo>
                <a:lnTo>
                  <a:pt x="4676468" y="3640732"/>
                </a:lnTo>
                <a:lnTo>
                  <a:pt x="4672658" y="3638509"/>
                </a:lnTo>
                <a:lnTo>
                  <a:pt x="4669483" y="3637239"/>
                </a:lnTo>
                <a:lnTo>
                  <a:pt x="4665991" y="3636604"/>
                </a:lnTo>
                <a:lnTo>
                  <a:pt x="4664403" y="3636604"/>
                </a:lnTo>
                <a:lnTo>
                  <a:pt x="4663133" y="3636922"/>
                </a:lnTo>
                <a:lnTo>
                  <a:pt x="4668848" y="3634382"/>
                </a:lnTo>
                <a:lnTo>
                  <a:pt x="4671070" y="3633111"/>
                </a:lnTo>
                <a:lnTo>
                  <a:pt x="4672975" y="3631524"/>
                </a:lnTo>
                <a:lnTo>
                  <a:pt x="4674245" y="3630254"/>
                </a:lnTo>
                <a:lnTo>
                  <a:pt x="4675833" y="3628666"/>
                </a:lnTo>
                <a:lnTo>
                  <a:pt x="4676785" y="3627396"/>
                </a:lnTo>
                <a:lnTo>
                  <a:pt x="4677738" y="3625808"/>
                </a:lnTo>
                <a:lnTo>
                  <a:pt x="4678055" y="3624221"/>
                </a:lnTo>
                <a:lnTo>
                  <a:pt x="4678372" y="3622633"/>
                </a:lnTo>
                <a:lnTo>
                  <a:pt x="4678372" y="3621045"/>
                </a:lnTo>
                <a:lnTo>
                  <a:pt x="4678055" y="3619775"/>
                </a:lnTo>
                <a:lnTo>
                  <a:pt x="4676785" y="3616282"/>
                </a:lnTo>
                <a:lnTo>
                  <a:pt x="4674880" y="3613107"/>
                </a:lnTo>
                <a:lnTo>
                  <a:pt x="4672340" y="3609614"/>
                </a:lnTo>
                <a:lnTo>
                  <a:pt x="4669801" y="3606439"/>
                </a:lnTo>
                <a:lnTo>
                  <a:pt x="4662816" y="3599453"/>
                </a:lnTo>
                <a:lnTo>
                  <a:pt x="4655514" y="3592467"/>
                </a:lnTo>
                <a:lnTo>
                  <a:pt x="4648529" y="3585164"/>
                </a:lnTo>
                <a:lnTo>
                  <a:pt x="4650434" y="3583894"/>
                </a:lnTo>
                <a:lnTo>
                  <a:pt x="4652339" y="3582624"/>
                </a:lnTo>
                <a:lnTo>
                  <a:pt x="4656466" y="3578814"/>
                </a:lnTo>
                <a:lnTo>
                  <a:pt x="4659959" y="3575003"/>
                </a:lnTo>
                <a:lnTo>
                  <a:pt x="4663133" y="3570240"/>
                </a:lnTo>
                <a:lnTo>
                  <a:pt x="4665673" y="3564842"/>
                </a:lnTo>
                <a:lnTo>
                  <a:pt x="4667896" y="3559762"/>
                </a:lnTo>
                <a:lnTo>
                  <a:pt x="4669801" y="3553729"/>
                </a:lnTo>
                <a:lnTo>
                  <a:pt x="4670753" y="3548013"/>
                </a:lnTo>
                <a:lnTo>
                  <a:pt x="4670753" y="3545155"/>
                </a:lnTo>
                <a:lnTo>
                  <a:pt x="4670753" y="3541980"/>
                </a:lnTo>
                <a:lnTo>
                  <a:pt x="4670436" y="3539440"/>
                </a:lnTo>
                <a:lnTo>
                  <a:pt x="4670118" y="3536582"/>
                </a:lnTo>
                <a:lnTo>
                  <a:pt x="4669483" y="3533724"/>
                </a:lnTo>
                <a:lnTo>
                  <a:pt x="4668531" y="3531184"/>
                </a:lnTo>
                <a:lnTo>
                  <a:pt x="4666943" y="3528326"/>
                </a:lnTo>
                <a:lnTo>
                  <a:pt x="4665673" y="3525786"/>
                </a:lnTo>
                <a:lnTo>
                  <a:pt x="4663768" y="3523563"/>
                </a:lnTo>
                <a:lnTo>
                  <a:pt x="4661864" y="3521023"/>
                </a:lnTo>
                <a:lnTo>
                  <a:pt x="4659324" y="3519118"/>
                </a:lnTo>
                <a:lnTo>
                  <a:pt x="4657101" y="3517212"/>
                </a:lnTo>
                <a:lnTo>
                  <a:pt x="4654244" y="3515625"/>
                </a:lnTo>
                <a:lnTo>
                  <a:pt x="4650752" y="3513720"/>
                </a:lnTo>
                <a:lnTo>
                  <a:pt x="4647260" y="3512449"/>
                </a:lnTo>
                <a:lnTo>
                  <a:pt x="4643132" y="3511179"/>
                </a:lnTo>
                <a:lnTo>
                  <a:pt x="4643450" y="3510227"/>
                </a:lnTo>
                <a:lnTo>
                  <a:pt x="4644085" y="3509592"/>
                </a:lnTo>
                <a:lnTo>
                  <a:pt x="4645355" y="3508322"/>
                </a:lnTo>
                <a:lnTo>
                  <a:pt x="4647894" y="3507369"/>
                </a:lnTo>
                <a:lnTo>
                  <a:pt x="4650434" y="3506099"/>
                </a:lnTo>
                <a:lnTo>
                  <a:pt x="4654244" y="3505464"/>
                </a:lnTo>
                <a:lnTo>
                  <a:pt x="4658054" y="3505146"/>
                </a:lnTo>
                <a:lnTo>
                  <a:pt x="4663133" y="3505146"/>
                </a:lnTo>
                <a:lnTo>
                  <a:pt x="4668531" y="3505146"/>
                </a:lnTo>
                <a:lnTo>
                  <a:pt x="4665038" y="3494668"/>
                </a:lnTo>
                <a:lnTo>
                  <a:pt x="4662181" y="3485142"/>
                </a:lnTo>
                <a:lnTo>
                  <a:pt x="4659324" y="3475933"/>
                </a:lnTo>
                <a:lnTo>
                  <a:pt x="4658371" y="3471805"/>
                </a:lnTo>
                <a:lnTo>
                  <a:pt x="4657736" y="3467042"/>
                </a:lnTo>
                <a:lnTo>
                  <a:pt x="4657419" y="3462915"/>
                </a:lnTo>
                <a:lnTo>
                  <a:pt x="4657419" y="3458469"/>
                </a:lnTo>
                <a:lnTo>
                  <a:pt x="4658054" y="3453706"/>
                </a:lnTo>
                <a:lnTo>
                  <a:pt x="4659006" y="3449261"/>
                </a:lnTo>
                <a:lnTo>
                  <a:pt x="4660594" y="3444180"/>
                </a:lnTo>
                <a:lnTo>
                  <a:pt x="4662816" y="3439100"/>
                </a:lnTo>
                <a:lnTo>
                  <a:pt x="4665673" y="3434019"/>
                </a:lnTo>
                <a:lnTo>
                  <a:pt x="4669483" y="3428304"/>
                </a:lnTo>
                <a:lnTo>
                  <a:pt x="4671070" y="3430526"/>
                </a:lnTo>
                <a:lnTo>
                  <a:pt x="4672658" y="3432749"/>
                </a:lnTo>
                <a:lnTo>
                  <a:pt x="4674880" y="3437512"/>
                </a:lnTo>
                <a:lnTo>
                  <a:pt x="4676785" y="3442275"/>
                </a:lnTo>
                <a:lnTo>
                  <a:pt x="4677738" y="3446403"/>
                </a:lnTo>
                <a:lnTo>
                  <a:pt x="4678372" y="3450848"/>
                </a:lnTo>
                <a:lnTo>
                  <a:pt x="4678690" y="3455294"/>
                </a:lnTo>
                <a:lnTo>
                  <a:pt x="4679325" y="3463232"/>
                </a:lnTo>
                <a:lnTo>
                  <a:pt x="4679960" y="3467042"/>
                </a:lnTo>
                <a:lnTo>
                  <a:pt x="4680912" y="3470853"/>
                </a:lnTo>
                <a:lnTo>
                  <a:pt x="4682500" y="3474346"/>
                </a:lnTo>
                <a:lnTo>
                  <a:pt x="4685040" y="3477839"/>
                </a:lnTo>
                <a:lnTo>
                  <a:pt x="4686309" y="3479744"/>
                </a:lnTo>
                <a:lnTo>
                  <a:pt x="4688214" y="3481331"/>
                </a:lnTo>
                <a:lnTo>
                  <a:pt x="4690119" y="3482919"/>
                </a:lnTo>
                <a:lnTo>
                  <a:pt x="4692659" y="3484189"/>
                </a:lnTo>
                <a:lnTo>
                  <a:pt x="4698056" y="3487682"/>
                </a:lnTo>
                <a:lnTo>
                  <a:pt x="4705358" y="3490222"/>
                </a:lnTo>
                <a:lnTo>
                  <a:pt x="4707263" y="3489587"/>
                </a:lnTo>
                <a:lnTo>
                  <a:pt x="4708850" y="3488635"/>
                </a:lnTo>
                <a:lnTo>
                  <a:pt x="4711708" y="3486729"/>
                </a:lnTo>
                <a:lnTo>
                  <a:pt x="4713930" y="3485777"/>
                </a:lnTo>
                <a:lnTo>
                  <a:pt x="4716152" y="3485142"/>
                </a:lnTo>
                <a:lnTo>
                  <a:pt x="4719327" y="3484824"/>
                </a:lnTo>
                <a:lnTo>
                  <a:pt x="4723772" y="3484824"/>
                </a:lnTo>
                <a:lnTo>
                  <a:pt x="4720597" y="3478474"/>
                </a:lnTo>
                <a:lnTo>
                  <a:pt x="4719327" y="3475933"/>
                </a:lnTo>
                <a:lnTo>
                  <a:pt x="4719327" y="3474028"/>
                </a:lnTo>
                <a:lnTo>
                  <a:pt x="4719962" y="3472123"/>
                </a:lnTo>
                <a:lnTo>
                  <a:pt x="4721550" y="3470218"/>
                </a:lnTo>
                <a:lnTo>
                  <a:pt x="4723772" y="3467995"/>
                </a:lnTo>
                <a:lnTo>
                  <a:pt x="4727264" y="3465137"/>
                </a:lnTo>
                <a:lnTo>
                  <a:pt x="4720914" y="3461327"/>
                </a:lnTo>
                <a:lnTo>
                  <a:pt x="4717740" y="3459422"/>
                </a:lnTo>
                <a:lnTo>
                  <a:pt x="4714882" y="3457199"/>
                </a:lnTo>
                <a:lnTo>
                  <a:pt x="4712660" y="3454659"/>
                </a:lnTo>
                <a:lnTo>
                  <a:pt x="4710120" y="3452436"/>
                </a:lnTo>
                <a:lnTo>
                  <a:pt x="4708216" y="3450213"/>
                </a:lnTo>
                <a:lnTo>
                  <a:pt x="4706946" y="3447356"/>
                </a:lnTo>
                <a:lnTo>
                  <a:pt x="4705676" y="3445133"/>
                </a:lnTo>
                <a:lnTo>
                  <a:pt x="4705358" y="3442910"/>
                </a:lnTo>
                <a:lnTo>
                  <a:pt x="4705358" y="3440687"/>
                </a:lnTo>
                <a:lnTo>
                  <a:pt x="4705676" y="3438147"/>
                </a:lnTo>
                <a:lnTo>
                  <a:pt x="4706946" y="3435924"/>
                </a:lnTo>
                <a:lnTo>
                  <a:pt x="4708850" y="3433702"/>
                </a:lnTo>
                <a:lnTo>
                  <a:pt x="4711390" y="3431479"/>
                </a:lnTo>
                <a:lnTo>
                  <a:pt x="4715200" y="3429891"/>
                </a:lnTo>
                <a:lnTo>
                  <a:pt x="4709168" y="3428304"/>
                </a:lnTo>
                <a:lnTo>
                  <a:pt x="4704406" y="3426716"/>
                </a:lnTo>
                <a:lnTo>
                  <a:pt x="4700596" y="3424494"/>
                </a:lnTo>
                <a:lnTo>
                  <a:pt x="4697421" y="3422590"/>
                </a:lnTo>
                <a:lnTo>
                  <a:pt x="4694881" y="3420367"/>
                </a:lnTo>
                <a:lnTo>
                  <a:pt x="4692659" y="3418462"/>
                </a:lnTo>
                <a:lnTo>
                  <a:pt x="4689167" y="3413699"/>
                </a:lnTo>
                <a:lnTo>
                  <a:pt x="4685675" y="3408619"/>
                </a:lnTo>
                <a:lnTo>
                  <a:pt x="4683770" y="3406397"/>
                </a:lnTo>
                <a:lnTo>
                  <a:pt x="4680912" y="3404175"/>
                </a:lnTo>
                <a:lnTo>
                  <a:pt x="4678055" y="3401634"/>
                </a:lnTo>
                <a:lnTo>
                  <a:pt x="4674245" y="3399729"/>
                </a:lnTo>
                <a:lnTo>
                  <a:pt x="4670753" y="3397824"/>
                </a:lnTo>
                <a:lnTo>
                  <a:pt x="4672658" y="3398459"/>
                </a:lnTo>
                <a:lnTo>
                  <a:pt x="4676150" y="3399093"/>
                </a:lnTo>
                <a:lnTo>
                  <a:pt x="4678690" y="3399412"/>
                </a:lnTo>
                <a:lnTo>
                  <a:pt x="4680595" y="3399093"/>
                </a:lnTo>
                <a:lnTo>
                  <a:pt x="4682182" y="3398459"/>
                </a:lnTo>
                <a:lnTo>
                  <a:pt x="4683770" y="3397507"/>
                </a:lnTo>
                <a:lnTo>
                  <a:pt x="4684722" y="3396237"/>
                </a:lnTo>
                <a:lnTo>
                  <a:pt x="4685357" y="3394332"/>
                </a:lnTo>
                <a:lnTo>
                  <a:pt x="4685675" y="3392744"/>
                </a:lnTo>
                <a:lnTo>
                  <a:pt x="4686309" y="3388935"/>
                </a:lnTo>
                <a:lnTo>
                  <a:pt x="4686944" y="3384807"/>
                </a:lnTo>
                <a:lnTo>
                  <a:pt x="4687262" y="3382903"/>
                </a:lnTo>
                <a:lnTo>
                  <a:pt x="4687897" y="3380998"/>
                </a:lnTo>
                <a:lnTo>
                  <a:pt x="4692342" y="3385124"/>
                </a:lnTo>
                <a:lnTo>
                  <a:pt x="4696151" y="3389569"/>
                </a:lnTo>
                <a:lnTo>
                  <a:pt x="4699961" y="3393380"/>
                </a:lnTo>
                <a:lnTo>
                  <a:pt x="4703453" y="3397824"/>
                </a:lnTo>
                <a:lnTo>
                  <a:pt x="4706628" y="3401951"/>
                </a:lnTo>
                <a:lnTo>
                  <a:pt x="4709485" y="3406397"/>
                </a:lnTo>
                <a:lnTo>
                  <a:pt x="4714882" y="3414652"/>
                </a:lnTo>
                <a:lnTo>
                  <a:pt x="4719010" y="3423224"/>
                </a:lnTo>
                <a:lnTo>
                  <a:pt x="4722820" y="3431479"/>
                </a:lnTo>
                <a:lnTo>
                  <a:pt x="4725676" y="3439735"/>
                </a:lnTo>
                <a:lnTo>
                  <a:pt x="4728852" y="3448308"/>
                </a:lnTo>
                <a:lnTo>
                  <a:pt x="4733296" y="3464502"/>
                </a:lnTo>
                <a:lnTo>
                  <a:pt x="4736154" y="3472441"/>
                </a:lnTo>
                <a:lnTo>
                  <a:pt x="4738694" y="3480061"/>
                </a:lnTo>
                <a:lnTo>
                  <a:pt x="4741233" y="3487682"/>
                </a:lnTo>
                <a:lnTo>
                  <a:pt x="4745043" y="3494985"/>
                </a:lnTo>
                <a:lnTo>
                  <a:pt x="4749170" y="3501971"/>
                </a:lnTo>
                <a:lnTo>
                  <a:pt x="4751075" y="3505146"/>
                </a:lnTo>
                <a:lnTo>
                  <a:pt x="4753615" y="3508639"/>
                </a:lnTo>
                <a:lnTo>
                  <a:pt x="4752345" y="3509592"/>
                </a:lnTo>
                <a:lnTo>
                  <a:pt x="4750758" y="3510862"/>
                </a:lnTo>
                <a:lnTo>
                  <a:pt x="4746313" y="3513720"/>
                </a:lnTo>
                <a:lnTo>
                  <a:pt x="4741868" y="3516895"/>
                </a:lnTo>
                <a:lnTo>
                  <a:pt x="4739646" y="3518483"/>
                </a:lnTo>
                <a:lnTo>
                  <a:pt x="4738058" y="3520070"/>
                </a:lnTo>
                <a:lnTo>
                  <a:pt x="4736788" y="3521658"/>
                </a:lnTo>
                <a:lnTo>
                  <a:pt x="4736154" y="3523246"/>
                </a:lnTo>
                <a:lnTo>
                  <a:pt x="4735836" y="3524516"/>
                </a:lnTo>
                <a:lnTo>
                  <a:pt x="4736154" y="3525468"/>
                </a:lnTo>
                <a:lnTo>
                  <a:pt x="4736788" y="3526103"/>
                </a:lnTo>
                <a:lnTo>
                  <a:pt x="4738376" y="3527373"/>
                </a:lnTo>
                <a:lnTo>
                  <a:pt x="4740916" y="3528326"/>
                </a:lnTo>
                <a:lnTo>
                  <a:pt x="4745043" y="3529596"/>
                </a:lnTo>
                <a:lnTo>
                  <a:pt x="4750440" y="3530549"/>
                </a:lnTo>
                <a:lnTo>
                  <a:pt x="4749488" y="3531819"/>
                </a:lnTo>
                <a:lnTo>
                  <a:pt x="4747900" y="3533089"/>
                </a:lnTo>
                <a:lnTo>
                  <a:pt x="4744408" y="3534994"/>
                </a:lnTo>
                <a:lnTo>
                  <a:pt x="4739963" y="3537217"/>
                </a:lnTo>
                <a:lnTo>
                  <a:pt x="4735836" y="3539122"/>
                </a:lnTo>
                <a:lnTo>
                  <a:pt x="4731074" y="3541027"/>
                </a:lnTo>
                <a:lnTo>
                  <a:pt x="4726629" y="3542932"/>
                </a:lnTo>
                <a:lnTo>
                  <a:pt x="4723454" y="3545155"/>
                </a:lnTo>
                <a:lnTo>
                  <a:pt x="4721867" y="3546425"/>
                </a:lnTo>
                <a:lnTo>
                  <a:pt x="4720914" y="3547695"/>
                </a:lnTo>
                <a:lnTo>
                  <a:pt x="4724406" y="3546743"/>
                </a:lnTo>
                <a:lnTo>
                  <a:pt x="4725994" y="3546743"/>
                </a:lnTo>
                <a:lnTo>
                  <a:pt x="4727582" y="3546743"/>
                </a:lnTo>
                <a:lnTo>
                  <a:pt x="4730122" y="3547378"/>
                </a:lnTo>
                <a:lnTo>
                  <a:pt x="4732661" y="3548648"/>
                </a:lnTo>
                <a:lnTo>
                  <a:pt x="4738694" y="3552776"/>
                </a:lnTo>
                <a:lnTo>
                  <a:pt x="4742820" y="3555316"/>
                </a:lnTo>
                <a:lnTo>
                  <a:pt x="4748218" y="3557856"/>
                </a:lnTo>
                <a:lnTo>
                  <a:pt x="4747900" y="3559127"/>
                </a:lnTo>
                <a:lnTo>
                  <a:pt x="4747265" y="3559762"/>
                </a:lnTo>
                <a:lnTo>
                  <a:pt x="4746313" y="3560397"/>
                </a:lnTo>
                <a:lnTo>
                  <a:pt x="4745043" y="3560714"/>
                </a:lnTo>
                <a:lnTo>
                  <a:pt x="4741868" y="3561349"/>
                </a:lnTo>
                <a:lnTo>
                  <a:pt x="4738058" y="3561984"/>
                </a:lnTo>
                <a:lnTo>
                  <a:pt x="4734884" y="3562619"/>
                </a:lnTo>
                <a:lnTo>
                  <a:pt x="4731708" y="3563255"/>
                </a:lnTo>
                <a:lnTo>
                  <a:pt x="4730756" y="3563890"/>
                </a:lnTo>
                <a:lnTo>
                  <a:pt x="4730122" y="3564525"/>
                </a:lnTo>
                <a:lnTo>
                  <a:pt x="4729804" y="3565477"/>
                </a:lnTo>
                <a:lnTo>
                  <a:pt x="4730122" y="3566747"/>
                </a:lnTo>
                <a:lnTo>
                  <a:pt x="4730122" y="3567700"/>
                </a:lnTo>
                <a:lnTo>
                  <a:pt x="4730122" y="3568653"/>
                </a:lnTo>
                <a:lnTo>
                  <a:pt x="4730122" y="3569605"/>
                </a:lnTo>
                <a:lnTo>
                  <a:pt x="4730439" y="3570240"/>
                </a:lnTo>
                <a:lnTo>
                  <a:pt x="4731708" y="3571193"/>
                </a:lnTo>
                <a:lnTo>
                  <a:pt x="4733614" y="3572145"/>
                </a:lnTo>
                <a:lnTo>
                  <a:pt x="4736154" y="3573416"/>
                </a:lnTo>
                <a:lnTo>
                  <a:pt x="4738694" y="3573733"/>
                </a:lnTo>
                <a:lnTo>
                  <a:pt x="4744408" y="3574686"/>
                </a:lnTo>
                <a:lnTo>
                  <a:pt x="4750440" y="3575638"/>
                </a:lnTo>
                <a:lnTo>
                  <a:pt x="4752980" y="3575956"/>
                </a:lnTo>
                <a:lnTo>
                  <a:pt x="4755202" y="3576908"/>
                </a:lnTo>
                <a:lnTo>
                  <a:pt x="4757107" y="3577861"/>
                </a:lnTo>
                <a:lnTo>
                  <a:pt x="4758377" y="3578814"/>
                </a:lnTo>
                <a:lnTo>
                  <a:pt x="4758694" y="3579449"/>
                </a:lnTo>
                <a:lnTo>
                  <a:pt x="4759012" y="3580719"/>
                </a:lnTo>
                <a:lnTo>
                  <a:pt x="4759012" y="3581671"/>
                </a:lnTo>
                <a:lnTo>
                  <a:pt x="4758694" y="3582624"/>
                </a:lnTo>
                <a:lnTo>
                  <a:pt x="4754884" y="3582306"/>
                </a:lnTo>
                <a:lnTo>
                  <a:pt x="4752028" y="3582624"/>
                </a:lnTo>
                <a:lnTo>
                  <a:pt x="4750122" y="3583259"/>
                </a:lnTo>
                <a:lnTo>
                  <a:pt x="4748535" y="3583894"/>
                </a:lnTo>
                <a:lnTo>
                  <a:pt x="4747582" y="3584847"/>
                </a:lnTo>
                <a:lnTo>
                  <a:pt x="4746948" y="3585799"/>
                </a:lnTo>
                <a:lnTo>
                  <a:pt x="4746630" y="3586752"/>
                </a:lnTo>
                <a:lnTo>
                  <a:pt x="4746630" y="3588339"/>
                </a:lnTo>
                <a:lnTo>
                  <a:pt x="4751075" y="3590562"/>
                </a:lnTo>
                <a:lnTo>
                  <a:pt x="4754567" y="3592785"/>
                </a:lnTo>
                <a:lnTo>
                  <a:pt x="4758060" y="3595008"/>
                </a:lnTo>
                <a:lnTo>
                  <a:pt x="4760917" y="3597865"/>
                </a:lnTo>
                <a:lnTo>
                  <a:pt x="4763139" y="3600406"/>
                </a:lnTo>
                <a:lnTo>
                  <a:pt x="4765362" y="3603581"/>
                </a:lnTo>
                <a:lnTo>
                  <a:pt x="4766949" y="3606439"/>
                </a:lnTo>
                <a:lnTo>
                  <a:pt x="4768219" y="3609297"/>
                </a:lnTo>
                <a:lnTo>
                  <a:pt x="4769171" y="3612472"/>
                </a:lnTo>
                <a:lnTo>
                  <a:pt x="4769806" y="3615647"/>
                </a:lnTo>
                <a:lnTo>
                  <a:pt x="4770124" y="3618823"/>
                </a:lnTo>
                <a:lnTo>
                  <a:pt x="4770124" y="3621998"/>
                </a:lnTo>
                <a:lnTo>
                  <a:pt x="4770124" y="3628666"/>
                </a:lnTo>
                <a:lnTo>
                  <a:pt x="4769488" y="3635334"/>
                </a:lnTo>
                <a:lnTo>
                  <a:pt x="4767584" y="3648670"/>
                </a:lnTo>
                <a:lnTo>
                  <a:pt x="4766949" y="3655021"/>
                </a:lnTo>
                <a:lnTo>
                  <a:pt x="4766632" y="3661054"/>
                </a:lnTo>
                <a:lnTo>
                  <a:pt x="4766632" y="3663912"/>
                </a:lnTo>
                <a:lnTo>
                  <a:pt x="4766632" y="3666770"/>
                </a:lnTo>
                <a:lnTo>
                  <a:pt x="4767266" y="3669628"/>
                </a:lnTo>
                <a:lnTo>
                  <a:pt x="4767902" y="3672168"/>
                </a:lnTo>
                <a:lnTo>
                  <a:pt x="4768854" y="3674391"/>
                </a:lnTo>
                <a:lnTo>
                  <a:pt x="4770124" y="3676931"/>
                </a:lnTo>
                <a:lnTo>
                  <a:pt x="4772028" y="3678836"/>
                </a:lnTo>
                <a:lnTo>
                  <a:pt x="4774251" y="3680741"/>
                </a:lnTo>
                <a:lnTo>
                  <a:pt x="4771711" y="3682964"/>
                </a:lnTo>
                <a:lnTo>
                  <a:pt x="4769488" y="3685187"/>
                </a:lnTo>
                <a:lnTo>
                  <a:pt x="4767584" y="3687409"/>
                </a:lnTo>
                <a:lnTo>
                  <a:pt x="4766314" y="3689314"/>
                </a:lnTo>
                <a:lnTo>
                  <a:pt x="4765679" y="3691855"/>
                </a:lnTo>
                <a:lnTo>
                  <a:pt x="4765044" y="3693760"/>
                </a:lnTo>
                <a:lnTo>
                  <a:pt x="4764726" y="3695983"/>
                </a:lnTo>
                <a:lnTo>
                  <a:pt x="4764409" y="3697888"/>
                </a:lnTo>
                <a:lnTo>
                  <a:pt x="4764726" y="3700428"/>
                </a:lnTo>
                <a:lnTo>
                  <a:pt x="4765044" y="3702651"/>
                </a:lnTo>
                <a:lnTo>
                  <a:pt x="4766314" y="3707414"/>
                </a:lnTo>
                <a:lnTo>
                  <a:pt x="4768219" y="3711859"/>
                </a:lnTo>
                <a:lnTo>
                  <a:pt x="4770124" y="3716622"/>
                </a:lnTo>
                <a:lnTo>
                  <a:pt x="4772664" y="3721703"/>
                </a:lnTo>
                <a:lnTo>
                  <a:pt x="4774886" y="3726466"/>
                </a:lnTo>
                <a:lnTo>
                  <a:pt x="4776474" y="3731864"/>
                </a:lnTo>
                <a:lnTo>
                  <a:pt x="4777743" y="3737262"/>
                </a:lnTo>
                <a:lnTo>
                  <a:pt x="4778060" y="3740120"/>
                </a:lnTo>
                <a:lnTo>
                  <a:pt x="4778696" y="3742977"/>
                </a:lnTo>
                <a:lnTo>
                  <a:pt x="4778696" y="3745518"/>
                </a:lnTo>
                <a:lnTo>
                  <a:pt x="4778060" y="3748375"/>
                </a:lnTo>
                <a:lnTo>
                  <a:pt x="4777426" y="3751551"/>
                </a:lnTo>
                <a:lnTo>
                  <a:pt x="4776474" y="3754408"/>
                </a:lnTo>
                <a:lnTo>
                  <a:pt x="4775204" y="3757266"/>
                </a:lnTo>
                <a:lnTo>
                  <a:pt x="4773616" y="3760442"/>
                </a:lnTo>
                <a:lnTo>
                  <a:pt x="4776474" y="3762982"/>
                </a:lnTo>
                <a:lnTo>
                  <a:pt x="4779966" y="3765840"/>
                </a:lnTo>
                <a:lnTo>
                  <a:pt x="4782506" y="3768380"/>
                </a:lnTo>
                <a:lnTo>
                  <a:pt x="4785045" y="3770920"/>
                </a:lnTo>
                <a:lnTo>
                  <a:pt x="4787585" y="3774095"/>
                </a:lnTo>
                <a:lnTo>
                  <a:pt x="4789808" y="3776953"/>
                </a:lnTo>
                <a:lnTo>
                  <a:pt x="4791078" y="3779811"/>
                </a:lnTo>
                <a:lnTo>
                  <a:pt x="4792347" y="3782669"/>
                </a:lnTo>
                <a:lnTo>
                  <a:pt x="4793300" y="3785209"/>
                </a:lnTo>
                <a:lnTo>
                  <a:pt x="4793300" y="3788067"/>
                </a:lnTo>
                <a:lnTo>
                  <a:pt x="4792664" y="3790290"/>
                </a:lnTo>
                <a:lnTo>
                  <a:pt x="4791712" y="3792512"/>
                </a:lnTo>
                <a:lnTo>
                  <a:pt x="4789808" y="3794735"/>
                </a:lnTo>
                <a:lnTo>
                  <a:pt x="4787268" y="3796323"/>
                </a:lnTo>
                <a:lnTo>
                  <a:pt x="4783776" y="3797593"/>
                </a:lnTo>
                <a:lnTo>
                  <a:pt x="4779648" y="3798863"/>
                </a:lnTo>
                <a:lnTo>
                  <a:pt x="4781553" y="3800768"/>
                </a:lnTo>
                <a:lnTo>
                  <a:pt x="4783776" y="3802673"/>
                </a:lnTo>
                <a:lnTo>
                  <a:pt x="4786632" y="3804261"/>
                </a:lnTo>
                <a:lnTo>
                  <a:pt x="4789490" y="3805849"/>
                </a:lnTo>
                <a:lnTo>
                  <a:pt x="4795522" y="3808706"/>
                </a:lnTo>
                <a:lnTo>
                  <a:pt x="4798380" y="3810294"/>
                </a:lnTo>
                <a:lnTo>
                  <a:pt x="4801236" y="3811882"/>
                </a:lnTo>
                <a:lnTo>
                  <a:pt x="4803142" y="3811247"/>
                </a:lnTo>
                <a:lnTo>
                  <a:pt x="4804729" y="3810294"/>
                </a:lnTo>
                <a:lnTo>
                  <a:pt x="4808221" y="3808071"/>
                </a:lnTo>
                <a:lnTo>
                  <a:pt x="4809808" y="3807119"/>
                </a:lnTo>
                <a:lnTo>
                  <a:pt x="4812348" y="3806484"/>
                </a:lnTo>
                <a:lnTo>
                  <a:pt x="4815523" y="3806166"/>
                </a:lnTo>
                <a:lnTo>
                  <a:pt x="4819650" y="3806166"/>
                </a:lnTo>
                <a:lnTo>
                  <a:pt x="4815840" y="3806801"/>
                </a:lnTo>
                <a:lnTo>
                  <a:pt x="4812348" y="3807754"/>
                </a:lnTo>
                <a:lnTo>
                  <a:pt x="4810444" y="3808706"/>
                </a:lnTo>
                <a:lnTo>
                  <a:pt x="4809174" y="3810294"/>
                </a:lnTo>
                <a:lnTo>
                  <a:pt x="4808221" y="3811247"/>
                </a:lnTo>
                <a:lnTo>
                  <a:pt x="4808221" y="3812517"/>
                </a:lnTo>
                <a:lnTo>
                  <a:pt x="4808221" y="3813469"/>
                </a:lnTo>
                <a:lnTo>
                  <a:pt x="4808856" y="3814739"/>
                </a:lnTo>
                <a:lnTo>
                  <a:pt x="4811078" y="3817597"/>
                </a:lnTo>
                <a:lnTo>
                  <a:pt x="4813301" y="3819820"/>
                </a:lnTo>
                <a:lnTo>
                  <a:pt x="4815523" y="3822360"/>
                </a:lnTo>
                <a:lnTo>
                  <a:pt x="4816158" y="3824265"/>
                </a:lnTo>
                <a:lnTo>
                  <a:pt x="4816158" y="3825535"/>
                </a:lnTo>
                <a:lnTo>
                  <a:pt x="4816158" y="3837919"/>
                </a:lnTo>
                <a:lnTo>
                  <a:pt x="4816158" y="3851573"/>
                </a:lnTo>
                <a:lnTo>
                  <a:pt x="4816158" y="3881104"/>
                </a:lnTo>
                <a:lnTo>
                  <a:pt x="4816158" y="3896345"/>
                </a:lnTo>
                <a:lnTo>
                  <a:pt x="4816158" y="3911269"/>
                </a:lnTo>
                <a:lnTo>
                  <a:pt x="4815523" y="3926193"/>
                </a:lnTo>
                <a:lnTo>
                  <a:pt x="4814571" y="3940482"/>
                </a:lnTo>
                <a:lnTo>
                  <a:pt x="4806952" y="3940482"/>
                </a:lnTo>
                <a:lnTo>
                  <a:pt x="4801872" y="3940164"/>
                </a:lnTo>
                <a:lnTo>
                  <a:pt x="4799966" y="3939529"/>
                </a:lnTo>
                <a:lnTo>
                  <a:pt x="4798697" y="3939212"/>
                </a:lnTo>
                <a:lnTo>
                  <a:pt x="4797744" y="3938577"/>
                </a:lnTo>
                <a:lnTo>
                  <a:pt x="4797427" y="3938259"/>
                </a:lnTo>
                <a:lnTo>
                  <a:pt x="4797110" y="3937307"/>
                </a:lnTo>
                <a:lnTo>
                  <a:pt x="4797110" y="3936672"/>
                </a:lnTo>
                <a:lnTo>
                  <a:pt x="4797744" y="3934766"/>
                </a:lnTo>
                <a:lnTo>
                  <a:pt x="4799014" y="3932544"/>
                </a:lnTo>
                <a:lnTo>
                  <a:pt x="4799966" y="3930003"/>
                </a:lnTo>
                <a:lnTo>
                  <a:pt x="4794887" y="3930321"/>
                </a:lnTo>
                <a:lnTo>
                  <a:pt x="4791078" y="3930003"/>
                </a:lnTo>
                <a:lnTo>
                  <a:pt x="4789490" y="3929686"/>
                </a:lnTo>
                <a:lnTo>
                  <a:pt x="4788220" y="3929051"/>
                </a:lnTo>
                <a:lnTo>
                  <a:pt x="4787268" y="3928416"/>
                </a:lnTo>
                <a:lnTo>
                  <a:pt x="4786632" y="3927781"/>
                </a:lnTo>
                <a:lnTo>
                  <a:pt x="4783776" y="3928098"/>
                </a:lnTo>
                <a:lnTo>
                  <a:pt x="4782188" y="3929051"/>
                </a:lnTo>
                <a:lnTo>
                  <a:pt x="4781553" y="3929686"/>
                </a:lnTo>
                <a:lnTo>
                  <a:pt x="4781553" y="3930638"/>
                </a:lnTo>
                <a:lnTo>
                  <a:pt x="4782188" y="3931591"/>
                </a:lnTo>
                <a:lnTo>
                  <a:pt x="4783140" y="3932226"/>
                </a:lnTo>
                <a:lnTo>
                  <a:pt x="4785045" y="3932861"/>
                </a:lnTo>
                <a:lnTo>
                  <a:pt x="4787585" y="3932861"/>
                </a:lnTo>
                <a:lnTo>
                  <a:pt x="4786315" y="3934131"/>
                </a:lnTo>
                <a:lnTo>
                  <a:pt x="4785045" y="3935401"/>
                </a:lnTo>
                <a:lnTo>
                  <a:pt x="4783776" y="3935719"/>
                </a:lnTo>
                <a:lnTo>
                  <a:pt x="4782188" y="3936036"/>
                </a:lnTo>
                <a:lnTo>
                  <a:pt x="4779330" y="3936036"/>
                </a:lnTo>
                <a:lnTo>
                  <a:pt x="4775521" y="3935401"/>
                </a:lnTo>
                <a:lnTo>
                  <a:pt x="4772028" y="3934766"/>
                </a:lnTo>
                <a:lnTo>
                  <a:pt x="4768219" y="3934131"/>
                </a:lnTo>
                <a:lnTo>
                  <a:pt x="4766632" y="3934131"/>
                </a:lnTo>
                <a:lnTo>
                  <a:pt x="4765044" y="3934766"/>
                </a:lnTo>
                <a:lnTo>
                  <a:pt x="4763139" y="3935401"/>
                </a:lnTo>
                <a:lnTo>
                  <a:pt x="4761869" y="3936672"/>
                </a:lnTo>
                <a:lnTo>
                  <a:pt x="4767584" y="3937942"/>
                </a:lnTo>
                <a:lnTo>
                  <a:pt x="4772346" y="3939529"/>
                </a:lnTo>
                <a:lnTo>
                  <a:pt x="4776474" y="3941117"/>
                </a:lnTo>
                <a:lnTo>
                  <a:pt x="4780283" y="3943340"/>
                </a:lnTo>
                <a:lnTo>
                  <a:pt x="4783458" y="3944927"/>
                </a:lnTo>
                <a:lnTo>
                  <a:pt x="4785998" y="3946833"/>
                </a:lnTo>
                <a:lnTo>
                  <a:pt x="4788220" y="3948738"/>
                </a:lnTo>
                <a:lnTo>
                  <a:pt x="4789808" y="3950960"/>
                </a:lnTo>
                <a:lnTo>
                  <a:pt x="4790760" y="3953183"/>
                </a:lnTo>
                <a:lnTo>
                  <a:pt x="4791712" y="3955088"/>
                </a:lnTo>
                <a:lnTo>
                  <a:pt x="4792030" y="3957629"/>
                </a:lnTo>
                <a:lnTo>
                  <a:pt x="4792030" y="3959534"/>
                </a:lnTo>
                <a:lnTo>
                  <a:pt x="4791712" y="3961757"/>
                </a:lnTo>
                <a:lnTo>
                  <a:pt x="4791395" y="3964297"/>
                </a:lnTo>
                <a:lnTo>
                  <a:pt x="4789808" y="3968742"/>
                </a:lnTo>
                <a:lnTo>
                  <a:pt x="4787585" y="3973823"/>
                </a:lnTo>
                <a:lnTo>
                  <a:pt x="4784410" y="3978903"/>
                </a:lnTo>
                <a:lnTo>
                  <a:pt x="4778696" y="3988429"/>
                </a:lnTo>
                <a:lnTo>
                  <a:pt x="4775838" y="3993192"/>
                </a:lnTo>
                <a:lnTo>
                  <a:pt x="4773934" y="3998273"/>
                </a:lnTo>
                <a:lnTo>
                  <a:pt x="4773298" y="4000495"/>
                </a:lnTo>
                <a:lnTo>
                  <a:pt x="4772981" y="4003036"/>
                </a:lnTo>
                <a:lnTo>
                  <a:pt x="4772981" y="4005258"/>
                </a:lnTo>
                <a:lnTo>
                  <a:pt x="4772981" y="4007481"/>
                </a:lnTo>
                <a:lnTo>
                  <a:pt x="4774251" y="4007481"/>
                </a:lnTo>
                <a:lnTo>
                  <a:pt x="4775838" y="4006846"/>
                </a:lnTo>
                <a:lnTo>
                  <a:pt x="4776790" y="4006211"/>
                </a:lnTo>
                <a:lnTo>
                  <a:pt x="4777743" y="4005258"/>
                </a:lnTo>
                <a:lnTo>
                  <a:pt x="4778696" y="4004623"/>
                </a:lnTo>
                <a:lnTo>
                  <a:pt x="4779330" y="4003671"/>
                </a:lnTo>
                <a:lnTo>
                  <a:pt x="4779330" y="4002718"/>
                </a:lnTo>
                <a:lnTo>
                  <a:pt x="4778696" y="4002083"/>
                </a:lnTo>
                <a:lnTo>
                  <a:pt x="4784728" y="4007164"/>
                </a:lnTo>
                <a:lnTo>
                  <a:pt x="4790760" y="4012562"/>
                </a:lnTo>
                <a:lnTo>
                  <a:pt x="4796157" y="4018277"/>
                </a:lnTo>
                <a:lnTo>
                  <a:pt x="4800919" y="4024310"/>
                </a:lnTo>
                <a:lnTo>
                  <a:pt x="4804729" y="4030026"/>
                </a:lnTo>
                <a:lnTo>
                  <a:pt x="4808221" y="4035741"/>
                </a:lnTo>
                <a:lnTo>
                  <a:pt x="4810761" y="4041774"/>
                </a:lnTo>
                <a:lnTo>
                  <a:pt x="4812666" y="4047490"/>
                </a:lnTo>
                <a:lnTo>
                  <a:pt x="4813618" y="4053206"/>
                </a:lnTo>
                <a:lnTo>
                  <a:pt x="4813936" y="4055746"/>
                </a:lnTo>
                <a:lnTo>
                  <a:pt x="4814254" y="4058286"/>
                </a:lnTo>
                <a:lnTo>
                  <a:pt x="4813936" y="4061144"/>
                </a:lnTo>
                <a:lnTo>
                  <a:pt x="4813618" y="4063684"/>
                </a:lnTo>
                <a:lnTo>
                  <a:pt x="4813301" y="4065907"/>
                </a:lnTo>
                <a:lnTo>
                  <a:pt x="4812348" y="4068765"/>
                </a:lnTo>
                <a:lnTo>
                  <a:pt x="4811396" y="4070987"/>
                </a:lnTo>
                <a:lnTo>
                  <a:pt x="4810444" y="4072893"/>
                </a:lnTo>
                <a:lnTo>
                  <a:pt x="4808856" y="4075115"/>
                </a:lnTo>
                <a:lnTo>
                  <a:pt x="4806952" y="4077020"/>
                </a:lnTo>
                <a:lnTo>
                  <a:pt x="4805046" y="4078926"/>
                </a:lnTo>
                <a:lnTo>
                  <a:pt x="4803142" y="4080513"/>
                </a:lnTo>
                <a:lnTo>
                  <a:pt x="4800602" y="4082418"/>
                </a:lnTo>
                <a:lnTo>
                  <a:pt x="4797744" y="4084006"/>
                </a:lnTo>
                <a:lnTo>
                  <a:pt x="4797744" y="4084641"/>
                </a:lnTo>
                <a:lnTo>
                  <a:pt x="4797744" y="4085276"/>
                </a:lnTo>
                <a:lnTo>
                  <a:pt x="4798697" y="4086229"/>
                </a:lnTo>
                <a:lnTo>
                  <a:pt x="4799966" y="4087181"/>
                </a:lnTo>
                <a:lnTo>
                  <a:pt x="4802189" y="4087499"/>
                </a:lnTo>
                <a:lnTo>
                  <a:pt x="4806952" y="4088134"/>
                </a:lnTo>
                <a:lnTo>
                  <a:pt x="4812666" y="4088452"/>
                </a:lnTo>
                <a:lnTo>
                  <a:pt x="4818380" y="4088769"/>
                </a:lnTo>
                <a:lnTo>
                  <a:pt x="4820603" y="4088769"/>
                </a:lnTo>
                <a:lnTo>
                  <a:pt x="4823142" y="4089722"/>
                </a:lnTo>
                <a:lnTo>
                  <a:pt x="4824730" y="4090357"/>
                </a:lnTo>
                <a:lnTo>
                  <a:pt x="4825682" y="4091309"/>
                </a:lnTo>
                <a:lnTo>
                  <a:pt x="4826000" y="4091944"/>
                </a:lnTo>
                <a:lnTo>
                  <a:pt x="4826000" y="4092579"/>
                </a:lnTo>
                <a:lnTo>
                  <a:pt x="4825682" y="4094167"/>
                </a:lnTo>
                <a:lnTo>
                  <a:pt x="4821556" y="4092897"/>
                </a:lnTo>
                <a:lnTo>
                  <a:pt x="4818380" y="4092262"/>
                </a:lnTo>
                <a:lnTo>
                  <a:pt x="4815840" y="4092262"/>
                </a:lnTo>
                <a:lnTo>
                  <a:pt x="4813618" y="4092262"/>
                </a:lnTo>
                <a:lnTo>
                  <a:pt x="4812031" y="4092897"/>
                </a:lnTo>
                <a:lnTo>
                  <a:pt x="4810444" y="4093850"/>
                </a:lnTo>
                <a:lnTo>
                  <a:pt x="4808221" y="4096072"/>
                </a:lnTo>
                <a:lnTo>
                  <a:pt x="4805364" y="4098930"/>
                </a:lnTo>
                <a:lnTo>
                  <a:pt x="4803776" y="4100200"/>
                </a:lnTo>
                <a:lnTo>
                  <a:pt x="4801872" y="4101470"/>
                </a:lnTo>
                <a:lnTo>
                  <a:pt x="4799014" y="4102423"/>
                </a:lnTo>
                <a:lnTo>
                  <a:pt x="4796157" y="4103058"/>
                </a:lnTo>
                <a:lnTo>
                  <a:pt x="4792347" y="4103376"/>
                </a:lnTo>
                <a:lnTo>
                  <a:pt x="4787902" y="4103058"/>
                </a:lnTo>
                <a:lnTo>
                  <a:pt x="4792030" y="4105916"/>
                </a:lnTo>
                <a:lnTo>
                  <a:pt x="4793934" y="4107186"/>
                </a:lnTo>
                <a:lnTo>
                  <a:pt x="4795204" y="4108139"/>
                </a:lnTo>
                <a:lnTo>
                  <a:pt x="4796157" y="4109409"/>
                </a:lnTo>
                <a:lnTo>
                  <a:pt x="4796792" y="4110679"/>
                </a:lnTo>
                <a:lnTo>
                  <a:pt x="4797110" y="4112266"/>
                </a:lnTo>
                <a:lnTo>
                  <a:pt x="4797110" y="4113537"/>
                </a:lnTo>
                <a:lnTo>
                  <a:pt x="4796792" y="4114807"/>
                </a:lnTo>
                <a:lnTo>
                  <a:pt x="4796157" y="4115759"/>
                </a:lnTo>
                <a:lnTo>
                  <a:pt x="4795204" y="4117029"/>
                </a:lnTo>
                <a:lnTo>
                  <a:pt x="4793617" y="4118300"/>
                </a:lnTo>
                <a:lnTo>
                  <a:pt x="4791712" y="4119570"/>
                </a:lnTo>
                <a:lnTo>
                  <a:pt x="4789490" y="4120522"/>
                </a:lnTo>
                <a:lnTo>
                  <a:pt x="4784093" y="4122427"/>
                </a:lnTo>
                <a:lnTo>
                  <a:pt x="4781553" y="4121157"/>
                </a:lnTo>
                <a:lnTo>
                  <a:pt x="4779013" y="4120522"/>
                </a:lnTo>
                <a:lnTo>
                  <a:pt x="4776156" y="4120205"/>
                </a:lnTo>
                <a:lnTo>
                  <a:pt x="4773934" y="4120205"/>
                </a:lnTo>
                <a:lnTo>
                  <a:pt x="4771711" y="4120205"/>
                </a:lnTo>
                <a:lnTo>
                  <a:pt x="4769171" y="4120840"/>
                </a:lnTo>
                <a:lnTo>
                  <a:pt x="4767266" y="4121792"/>
                </a:lnTo>
                <a:lnTo>
                  <a:pt x="4765362" y="4122745"/>
                </a:lnTo>
                <a:lnTo>
                  <a:pt x="4761552" y="4124968"/>
                </a:lnTo>
                <a:lnTo>
                  <a:pt x="4758377" y="4127825"/>
                </a:lnTo>
                <a:lnTo>
                  <a:pt x="4755202" y="4130048"/>
                </a:lnTo>
                <a:lnTo>
                  <a:pt x="4752980" y="4131636"/>
                </a:lnTo>
                <a:lnTo>
                  <a:pt x="4757742" y="4132906"/>
                </a:lnTo>
                <a:lnTo>
                  <a:pt x="4761234" y="4134494"/>
                </a:lnTo>
                <a:lnTo>
                  <a:pt x="4764726" y="4135764"/>
                </a:lnTo>
                <a:lnTo>
                  <a:pt x="4767584" y="4137034"/>
                </a:lnTo>
                <a:lnTo>
                  <a:pt x="4770124" y="4138622"/>
                </a:lnTo>
                <a:lnTo>
                  <a:pt x="4772664" y="4140209"/>
                </a:lnTo>
                <a:lnTo>
                  <a:pt x="4774568" y="4141797"/>
                </a:lnTo>
                <a:lnTo>
                  <a:pt x="4776156" y="4143702"/>
                </a:lnTo>
                <a:lnTo>
                  <a:pt x="4777426" y="4145290"/>
                </a:lnTo>
                <a:lnTo>
                  <a:pt x="4778696" y="4146877"/>
                </a:lnTo>
                <a:lnTo>
                  <a:pt x="4780600" y="4150688"/>
                </a:lnTo>
                <a:lnTo>
                  <a:pt x="4782188" y="4154181"/>
                </a:lnTo>
                <a:lnTo>
                  <a:pt x="4783458" y="4158308"/>
                </a:lnTo>
                <a:lnTo>
                  <a:pt x="4778060" y="4157991"/>
                </a:lnTo>
                <a:lnTo>
                  <a:pt x="4774568" y="4157038"/>
                </a:lnTo>
                <a:lnTo>
                  <a:pt x="4773298" y="4156403"/>
                </a:lnTo>
                <a:lnTo>
                  <a:pt x="4772346" y="4155451"/>
                </a:lnTo>
                <a:lnTo>
                  <a:pt x="4771394" y="4154816"/>
                </a:lnTo>
                <a:lnTo>
                  <a:pt x="4770441" y="4154181"/>
                </a:lnTo>
                <a:lnTo>
                  <a:pt x="4770124" y="4153228"/>
                </a:lnTo>
                <a:lnTo>
                  <a:pt x="4770124" y="4152593"/>
                </a:lnTo>
                <a:lnTo>
                  <a:pt x="4770441" y="4151640"/>
                </a:lnTo>
                <a:lnTo>
                  <a:pt x="4770758" y="4150688"/>
                </a:lnTo>
                <a:lnTo>
                  <a:pt x="4772664" y="4149100"/>
                </a:lnTo>
                <a:lnTo>
                  <a:pt x="4775204" y="4147512"/>
                </a:lnTo>
                <a:lnTo>
                  <a:pt x="4762822" y="4146242"/>
                </a:lnTo>
                <a:lnTo>
                  <a:pt x="4757742" y="4145607"/>
                </a:lnTo>
                <a:lnTo>
                  <a:pt x="4752345" y="4145290"/>
                </a:lnTo>
                <a:lnTo>
                  <a:pt x="4746313" y="4145290"/>
                </a:lnTo>
                <a:lnTo>
                  <a:pt x="4739963" y="4145925"/>
                </a:lnTo>
                <a:lnTo>
                  <a:pt x="4732344" y="4146877"/>
                </a:lnTo>
                <a:lnTo>
                  <a:pt x="4723454" y="4149100"/>
                </a:lnTo>
                <a:lnTo>
                  <a:pt x="4728216" y="4150053"/>
                </a:lnTo>
                <a:lnTo>
                  <a:pt x="4731074" y="4151005"/>
                </a:lnTo>
                <a:lnTo>
                  <a:pt x="4732978" y="4151958"/>
                </a:lnTo>
                <a:lnTo>
                  <a:pt x="4733931" y="4152910"/>
                </a:lnTo>
                <a:lnTo>
                  <a:pt x="4734566" y="4153546"/>
                </a:lnTo>
                <a:lnTo>
                  <a:pt x="4733614" y="4154498"/>
                </a:lnTo>
                <a:lnTo>
                  <a:pt x="4732661" y="4155451"/>
                </a:lnTo>
                <a:lnTo>
                  <a:pt x="4731391" y="4156721"/>
                </a:lnTo>
                <a:lnTo>
                  <a:pt x="4728852" y="4158944"/>
                </a:lnTo>
                <a:lnTo>
                  <a:pt x="4727899" y="4159896"/>
                </a:lnTo>
                <a:lnTo>
                  <a:pt x="4727264" y="4161166"/>
                </a:lnTo>
                <a:lnTo>
                  <a:pt x="4727264" y="4162436"/>
                </a:lnTo>
                <a:lnTo>
                  <a:pt x="4727899" y="4164342"/>
                </a:lnTo>
                <a:lnTo>
                  <a:pt x="4729804" y="4165929"/>
                </a:lnTo>
                <a:lnTo>
                  <a:pt x="4732661" y="4167834"/>
                </a:lnTo>
                <a:lnTo>
                  <a:pt x="4727899" y="4167834"/>
                </a:lnTo>
                <a:lnTo>
                  <a:pt x="4724089" y="4168469"/>
                </a:lnTo>
                <a:lnTo>
                  <a:pt x="4722820" y="4168787"/>
                </a:lnTo>
                <a:lnTo>
                  <a:pt x="4721550" y="4169422"/>
                </a:lnTo>
                <a:lnTo>
                  <a:pt x="4720914" y="4170057"/>
                </a:lnTo>
                <a:lnTo>
                  <a:pt x="4720280" y="4171010"/>
                </a:lnTo>
                <a:lnTo>
                  <a:pt x="4709485" y="4168787"/>
                </a:lnTo>
                <a:lnTo>
                  <a:pt x="4699644" y="4167517"/>
                </a:lnTo>
                <a:lnTo>
                  <a:pt x="4681230" y="4164659"/>
                </a:lnTo>
                <a:lnTo>
                  <a:pt x="4673293" y="4163389"/>
                </a:lnTo>
                <a:lnTo>
                  <a:pt x="4670118" y="4162119"/>
                </a:lnTo>
                <a:lnTo>
                  <a:pt x="4666943" y="4161166"/>
                </a:lnTo>
                <a:lnTo>
                  <a:pt x="4664403" y="4160214"/>
                </a:lnTo>
                <a:lnTo>
                  <a:pt x="4662499" y="4158944"/>
                </a:lnTo>
                <a:lnTo>
                  <a:pt x="4660276" y="4157673"/>
                </a:lnTo>
                <a:lnTo>
                  <a:pt x="4659006" y="4156086"/>
                </a:lnTo>
                <a:lnTo>
                  <a:pt x="4657419" y="4156403"/>
                </a:lnTo>
                <a:lnTo>
                  <a:pt x="4655514" y="4156721"/>
                </a:lnTo>
                <a:lnTo>
                  <a:pt x="4656784" y="4161801"/>
                </a:lnTo>
                <a:lnTo>
                  <a:pt x="4658371" y="4167199"/>
                </a:lnTo>
                <a:lnTo>
                  <a:pt x="4659959" y="4172597"/>
                </a:lnTo>
                <a:lnTo>
                  <a:pt x="4662181" y="4177043"/>
                </a:lnTo>
                <a:lnTo>
                  <a:pt x="4664721" y="4181806"/>
                </a:lnTo>
                <a:lnTo>
                  <a:pt x="4667261" y="4186569"/>
                </a:lnTo>
                <a:lnTo>
                  <a:pt x="4670753" y="4190379"/>
                </a:lnTo>
                <a:lnTo>
                  <a:pt x="4674563" y="4194190"/>
                </a:lnTo>
                <a:lnTo>
                  <a:pt x="4673293" y="4195460"/>
                </a:lnTo>
                <a:lnTo>
                  <a:pt x="4672023" y="4196730"/>
                </a:lnTo>
                <a:lnTo>
                  <a:pt x="4670118" y="4198000"/>
                </a:lnTo>
                <a:lnTo>
                  <a:pt x="4667896" y="4198953"/>
                </a:lnTo>
                <a:lnTo>
                  <a:pt x="4665356" y="4200223"/>
                </a:lnTo>
                <a:lnTo>
                  <a:pt x="4662816" y="4201175"/>
                </a:lnTo>
                <a:lnTo>
                  <a:pt x="4656466" y="4202763"/>
                </a:lnTo>
                <a:lnTo>
                  <a:pt x="4661229" y="4206891"/>
                </a:lnTo>
                <a:lnTo>
                  <a:pt x="4664721" y="4211654"/>
                </a:lnTo>
                <a:lnTo>
                  <a:pt x="4667896" y="4216099"/>
                </a:lnTo>
                <a:lnTo>
                  <a:pt x="4670753" y="4220227"/>
                </a:lnTo>
                <a:lnTo>
                  <a:pt x="4672658" y="4224990"/>
                </a:lnTo>
                <a:lnTo>
                  <a:pt x="4674245" y="4229118"/>
                </a:lnTo>
                <a:lnTo>
                  <a:pt x="4675833" y="4233246"/>
                </a:lnTo>
                <a:lnTo>
                  <a:pt x="4676468" y="4237691"/>
                </a:lnTo>
                <a:lnTo>
                  <a:pt x="4676785" y="4241819"/>
                </a:lnTo>
                <a:lnTo>
                  <a:pt x="4676785" y="4245947"/>
                </a:lnTo>
                <a:lnTo>
                  <a:pt x="4676785" y="4250075"/>
                </a:lnTo>
                <a:lnTo>
                  <a:pt x="4676150" y="4254203"/>
                </a:lnTo>
                <a:lnTo>
                  <a:pt x="4675198" y="4258013"/>
                </a:lnTo>
                <a:lnTo>
                  <a:pt x="4674563" y="4262459"/>
                </a:lnTo>
                <a:lnTo>
                  <a:pt x="4672340" y="4270397"/>
                </a:lnTo>
                <a:lnTo>
                  <a:pt x="4666943" y="4286591"/>
                </a:lnTo>
                <a:lnTo>
                  <a:pt x="4664403" y="4294529"/>
                </a:lnTo>
                <a:lnTo>
                  <a:pt x="4662499" y="4302468"/>
                </a:lnTo>
                <a:lnTo>
                  <a:pt x="4661864" y="4306913"/>
                </a:lnTo>
                <a:lnTo>
                  <a:pt x="4661229" y="4311041"/>
                </a:lnTo>
                <a:lnTo>
                  <a:pt x="4661229" y="4314851"/>
                </a:lnTo>
                <a:lnTo>
                  <a:pt x="4661229" y="4319297"/>
                </a:lnTo>
                <a:lnTo>
                  <a:pt x="4661546" y="4323425"/>
                </a:lnTo>
                <a:lnTo>
                  <a:pt x="4662181" y="4327553"/>
                </a:lnTo>
                <a:lnTo>
                  <a:pt x="4663451" y="4331681"/>
                </a:lnTo>
                <a:lnTo>
                  <a:pt x="4665038" y="4336126"/>
                </a:lnTo>
                <a:lnTo>
                  <a:pt x="4660276" y="4337396"/>
                </a:lnTo>
                <a:lnTo>
                  <a:pt x="4656784" y="4338666"/>
                </a:lnTo>
                <a:lnTo>
                  <a:pt x="4653927" y="4340254"/>
                </a:lnTo>
                <a:lnTo>
                  <a:pt x="4651704" y="4341524"/>
                </a:lnTo>
                <a:lnTo>
                  <a:pt x="4650434" y="4343112"/>
                </a:lnTo>
                <a:lnTo>
                  <a:pt x="4649482" y="4344382"/>
                </a:lnTo>
                <a:lnTo>
                  <a:pt x="4648847" y="4345970"/>
                </a:lnTo>
                <a:lnTo>
                  <a:pt x="4648847" y="4347875"/>
                </a:lnTo>
                <a:lnTo>
                  <a:pt x="4648847" y="4349780"/>
                </a:lnTo>
                <a:lnTo>
                  <a:pt x="4649164" y="4351685"/>
                </a:lnTo>
                <a:lnTo>
                  <a:pt x="4650117" y="4355813"/>
                </a:lnTo>
                <a:lnTo>
                  <a:pt x="4650434" y="4358353"/>
                </a:lnTo>
                <a:lnTo>
                  <a:pt x="4650752" y="4360576"/>
                </a:lnTo>
                <a:lnTo>
                  <a:pt x="4650752" y="4363751"/>
                </a:lnTo>
                <a:lnTo>
                  <a:pt x="4650117" y="4366609"/>
                </a:lnTo>
                <a:lnTo>
                  <a:pt x="4645990" y="4366609"/>
                </a:lnTo>
                <a:lnTo>
                  <a:pt x="4643132" y="4366927"/>
                </a:lnTo>
                <a:lnTo>
                  <a:pt x="4637735" y="4368197"/>
                </a:lnTo>
                <a:lnTo>
                  <a:pt x="4635195" y="4368832"/>
                </a:lnTo>
                <a:lnTo>
                  <a:pt x="4632338" y="4369784"/>
                </a:lnTo>
                <a:lnTo>
                  <a:pt x="4628846" y="4370102"/>
                </a:lnTo>
                <a:lnTo>
                  <a:pt x="4625036" y="4370102"/>
                </a:lnTo>
                <a:lnTo>
                  <a:pt x="4626941" y="4372642"/>
                </a:lnTo>
                <a:lnTo>
                  <a:pt x="4628211" y="4375182"/>
                </a:lnTo>
                <a:lnTo>
                  <a:pt x="4629481" y="4377723"/>
                </a:lnTo>
                <a:lnTo>
                  <a:pt x="4630433" y="4380263"/>
                </a:lnTo>
                <a:lnTo>
                  <a:pt x="4630751" y="4382803"/>
                </a:lnTo>
                <a:lnTo>
                  <a:pt x="4631068" y="4385343"/>
                </a:lnTo>
                <a:lnTo>
                  <a:pt x="4631068" y="4387566"/>
                </a:lnTo>
                <a:lnTo>
                  <a:pt x="4630751" y="4390106"/>
                </a:lnTo>
                <a:lnTo>
                  <a:pt x="4630116" y="4392647"/>
                </a:lnTo>
                <a:lnTo>
                  <a:pt x="4629481" y="4394869"/>
                </a:lnTo>
                <a:lnTo>
                  <a:pt x="4627258" y="4399632"/>
                </a:lnTo>
                <a:lnTo>
                  <a:pt x="4624719" y="4404395"/>
                </a:lnTo>
                <a:lnTo>
                  <a:pt x="4621226" y="4409158"/>
                </a:lnTo>
                <a:lnTo>
                  <a:pt x="4614559" y="4418367"/>
                </a:lnTo>
                <a:lnTo>
                  <a:pt x="4611702" y="4423447"/>
                </a:lnTo>
                <a:lnTo>
                  <a:pt x="4608527" y="4428210"/>
                </a:lnTo>
                <a:lnTo>
                  <a:pt x="4606305" y="4433291"/>
                </a:lnTo>
                <a:lnTo>
                  <a:pt x="4605670" y="4436149"/>
                </a:lnTo>
                <a:lnTo>
                  <a:pt x="4605035" y="4438689"/>
                </a:lnTo>
                <a:lnTo>
                  <a:pt x="4604717" y="4441229"/>
                </a:lnTo>
                <a:lnTo>
                  <a:pt x="4604400" y="4444087"/>
                </a:lnTo>
                <a:lnTo>
                  <a:pt x="4604717" y="4446627"/>
                </a:lnTo>
                <a:lnTo>
                  <a:pt x="4605035" y="4449485"/>
                </a:lnTo>
                <a:lnTo>
                  <a:pt x="4585351" y="4450120"/>
                </a:lnTo>
                <a:lnTo>
                  <a:pt x="4589478" y="4452978"/>
                </a:lnTo>
                <a:lnTo>
                  <a:pt x="4592018" y="4455518"/>
                </a:lnTo>
                <a:lnTo>
                  <a:pt x="4593606" y="4457741"/>
                </a:lnTo>
                <a:lnTo>
                  <a:pt x="4594241" y="4459963"/>
                </a:lnTo>
                <a:lnTo>
                  <a:pt x="4593923" y="4461551"/>
                </a:lnTo>
                <a:lnTo>
                  <a:pt x="4593288" y="4463456"/>
                </a:lnTo>
                <a:lnTo>
                  <a:pt x="4592336" y="4464726"/>
                </a:lnTo>
                <a:lnTo>
                  <a:pt x="4591066" y="4466632"/>
                </a:lnTo>
                <a:lnTo>
                  <a:pt x="4589796" y="4467902"/>
                </a:lnTo>
                <a:lnTo>
                  <a:pt x="4588843" y="4469489"/>
                </a:lnTo>
                <a:lnTo>
                  <a:pt x="4588208" y="4471077"/>
                </a:lnTo>
                <a:lnTo>
                  <a:pt x="4588208" y="4472982"/>
                </a:lnTo>
                <a:lnTo>
                  <a:pt x="4588843" y="4474887"/>
                </a:lnTo>
                <a:lnTo>
                  <a:pt x="4590431" y="4477110"/>
                </a:lnTo>
                <a:lnTo>
                  <a:pt x="4592971" y="4479650"/>
                </a:lnTo>
                <a:lnTo>
                  <a:pt x="4597415" y="4482508"/>
                </a:lnTo>
                <a:lnTo>
                  <a:pt x="4593606" y="4483461"/>
                </a:lnTo>
                <a:lnTo>
                  <a:pt x="4591066" y="4484096"/>
                </a:lnTo>
                <a:lnTo>
                  <a:pt x="4588526" y="4485366"/>
                </a:lnTo>
                <a:lnTo>
                  <a:pt x="4585986" y="4486318"/>
                </a:lnTo>
                <a:lnTo>
                  <a:pt x="4584399" y="4487906"/>
                </a:lnTo>
                <a:lnTo>
                  <a:pt x="4583129" y="4489176"/>
                </a:lnTo>
                <a:lnTo>
                  <a:pt x="4582176" y="4490446"/>
                </a:lnTo>
                <a:lnTo>
                  <a:pt x="4581541" y="4492034"/>
                </a:lnTo>
                <a:lnTo>
                  <a:pt x="4581224" y="4493304"/>
                </a:lnTo>
                <a:lnTo>
                  <a:pt x="4581224" y="4495209"/>
                </a:lnTo>
                <a:lnTo>
                  <a:pt x="4581541" y="4496797"/>
                </a:lnTo>
                <a:lnTo>
                  <a:pt x="4582176" y="4498385"/>
                </a:lnTo>
                <a:lnTo>
                  <a:pt x="4583129" y="4499972"/>
                </a:lnTo>
                <a:lnTo>
                  <a:pt x="4584399" y="4501560"/>
                </a:lnTo>
                <a:lnTo>
                  <a:pt x="4585669" y="4503148"/>
                </a:lnTo>
                <a:lnTo>
                  <a:pt x="4587891" y="4504735"/>
                </a:lnTo>
                <a:lnTo>
                  <a:pt x="4581859" y="4504418"/>
                </a:lnTo>
                <a:lnTo>
                  <a:pt x="4577097" y="4504735"/>
                </a:lnTo>
                <a:lnTo>
                  <a:pt x="4573604" y="4505053"/>
                </a:lnTo>
                <a:lnTo>
                  <a:pt x="4570747" y="4506005"/>
                </a:lnTo>
                <a:lnTo>
                  <a:pt x="4567890" y="4506958"/>
                </a:lnTo>
                <a:lnTo>
                  <a:pt x="4564715" y="4507593"/>
                </a:lnTo>
                <a:lnTo>
                  <a:pt x="4560905" y="4508228"/>
                </a:lnTo>
                <a:lnTo>
                  <a:pt x="4555508" y="4508228"/>
                </a:lnTo>
                <a:lnTo>
                  <a:pt x="4555191" y="4509498"/>
                </a:lnTo>
                <a:lnTo>
                  <a:pt x="4555508" y="4511086"/>
                </a:lnTo>
                <a:lnTo>
                  <a:pt x="4556143" y="4512039"/>
                </a:lnTo>
                <a:lnTo>
                  <a:pt x="4557095" y="4512674"/>
                </a:lnTo>
                <a:lnTo>
                  <a:pt x="4558683" y="4513309"/>
                </a:lnTo>
                <a:lnTo>
                  <a:pt x="4559953" y="4513944"/>
                </a:lnTo>
                <a:lnTo>
                  <a:pt x="4563128" y="4514896"/>
                </a:lnTo>
                <a:lnTo>
                  <a:pt x="4566937" y="4515531"/>
                </a:lnTo>
                <a:lnTo>
                  <a:pt x="4568207" y="4516166"/>
                </a:lnTo>
                <a:lnTo>
                  <a:pt x="4569477" y="4516802"/>
                </a:lnTo>
                <a:lnTo>
                  <a:pt x="4570430" y="4518072"/>
                </a:lnTo>
                <a:lnTo>
                  <a:pt x="4571065" y="4518707"/>
                </a:lnTo>
                <a:lnTo>
                  <a:pt x="4571065" y="4519977"/>
                </a:lnTo>
                <a:lnTo>
                  <a:pt x="4570747" y="4521247"/>
                </a:lnTo>
                <a:lnTo>
                  <a:pt x="4563763" y="4525375"/>
                </a:lnTo>
                <a:lnTo>
                  <a:pt x="4557095" y="4529503"/>
                </a:lnTo>
                <a:lnTo>
                  <a:pt x="4550428" y="4534266"/>
                </a:lnTo>
                <a:lnTo>
                  <a:pt x="4544396" y="4538711"/>
                </a:lnTo>
                <a:lnTo>
                  <a:pt x="4538364" y="4543792"/>
                </a:lnTo>
                <a:lnTo>
                  <a:pt x="4532650" y="4548872"/>
                </a:lnTo>
                <a:lnTo>
                  <a:pt x="4527570" y="4554270"/>
                </a:lnTo>
                <a:lnTo>
                  <a:pt x="4523443" y="4559351"/>
                </a:lnTo>
                <a:lnTo>
                  <a:pt x="4519315" y="4564749"/>
                </a:lnTo>
                <a:lnTo>
                  <a:pt x="4516141" y="4570464"/>
                </a:lnTo>
                <a:lnTo>
                  <a:pt x="4513283" y="4575862"/>
                </a:lnTo>
                <a:lnTo>
                  <a:pt x="4511378" y="4581895"/>
                </a:lnTo>
                <a:lnTo>
                  <a:pt x="4510744" y="4584753"/>
                </a:lnTo>
                <a:lnTo>
                  <a:pt x="4510426" y="4587611"/>
                </a:lnTo>
                <a:lnTo>
                  <a:pt x="4510109" y="4590469"/>
                </a:lnTo>
                <a:lnTo>
                  <a:pt x="4510109" y="4593327"/>
                </a:lnTo>
                <a:lnTo>
                  <a:pt x="4510426" y="4596184"/>
                </a:lnTo>
                <a:lnTo>
                  <a:pt x="4510744" y="4599360"/>
                </a:lnTo>
                <a:lnTo>
                  <a:pt x="4511696" y="4601900"/>
                </a:lnTo>
                <a:lnTo>
                  <a:pt x="4512648" y="4604758"/>
                </a:lnTo>
                <a:lnTo>
                  <a:pt x="4505981" y="4606663"/>
                </a:lnTo>
                <a:lnTo>
                  <a:pt x="4500267" y="4608251"/>
                </a:lnTo>
                <a:lnTo>
                  <a:pt x="4494552" y="4610156"/>
                </a:lnTo>
                <a:lnTo>
                  <a:pt x="4489472" y="4612061"/>
                </a:lnTo>
                <a:lnTo>
                  <a:pt x="4484393" y="4614601"/>
                </a:lnTo>
                <a:lnTo>
                  <a:pt x="4479948" y="4616824"/>
                </a:lnTo>
                <a:lnTo>
                  <a:pt x="4475503" y="4619047"/>
                </a:lnTo>
                <a:lnTo>
                  <a:pt x="4471694" y="4621904"/>
                </a:lnTo>
                <a:lnTo>
                  <a:pt x="4467884" y="4624445"/>
                </a:lnTo>
                <a:lnTo>
                  <a:pt x="4464709" y="4626985"/>
                </a:lnTo>
                <a:lnTo>
                  <a:pt x="4458042" y="4632700"/>
                </a:lnTo>
                <a:lnTo>
                  <a:pt x="4452645" y="4638733"/>
                </a:lnTo>
                <a:lnTo>
                  <a:pt x="4447248" y="4644767"/>
                </a:lnTo>
                <a:lnTo>
                  <a:pt x="4442486" y="4644132"/>
                </a:lnTo>
                <a:lnTo>
                  <a:pt x="4437088" y="4643496"/>
                </a:lnTo>
                <a:lnTo>
                  <a:pt x="4425024" y="4642226"/>
                </a:lnTo>
                <a:lnTo>
                  <a:pt x="4412960" y="4641274"/>
                </a:lnTo>
                <a:lnTo>
                  <a:pt x="4401213" y="4640321"/>
                </a:lnTo>
                <a:lnTo>
                  <a:pt x="4397404" y="4642861"/>
                </a:lnTo>
                <a:lnTo>
                  <a:pt x="4393911" y="4644767"/>
                </a:lnTo>
                <a:lnTo>
                  <a:pt x="4391371" y="4646989"/>
                </a:lnTo>
                <a:lnTo>
                  <a:pt x="4388832" y="4649212"/>
                </a:lnTo>
                <a:lnTo>
                  <a:pt x="4387244" y="4652070"/>
                </a:lnTo>
                <a:lnTo>
                  <a:pt x="4385974" y="4654293"/>
                </a:lnTo>
                <a:lnTo>
                  <a:pt x="4385022" y="4656833"/>
                </a:lnTo>
                <a:lnTo>
                  <a:pt x="4384387" y="4660008"/>
                </a:lnTo>
                <a:lnTo>
                  <a:pt x="4384069" y="4662548"/>
                </a:lnTo>
                <a:lnTo>
                  <a:pt x="4384069" y="4665406"/>
                </a:lnTo>
                <a:lnTo>
                  <a:pt x="4384387" y="4671122"/>
                </a:lnTo>
                <a:lnTo>
                  <a:pt x="4385339" y="4677155"/>
                </a:lnTo>
                <a:lnTo>
                  <a:pt x="4386609" y="4683188"/>
                </a:lnTo>
                <a:lnTo>
                  <a:pt x="4387879" y="4688903"/>
                </a:lnTo>
                <a:lnTo>
                  <a:pt x="4388832" y="4694937"/>
                </a:lnTo>
                <a:lnTo>
                  <a:pt x="4388832" y="4697477"/>
                </a:lnTo>
                <a:lnTo>
                  <a:pt x="4388832" y="4700335"/>
                </a:lnTo>
                <a:lnTo>
                  <a:pt x="4388514" y="4703192"/>
                </a:lnTo>
                <a:lnTo>
                  <a:pt x="4388197" y="4705733"/>
                </a:lnTo>
                <a:lnTo>
                  <a:pt x="4387244" y="4708273"/>
                </a:lnTo>
                <a:lnTo>
                  <a:pt x="4385974" y="4710813"/>
                </a:lnTo>
                <a:lnTo>
                  <a:pt x="4384704" y="4713036"/>
                </a:lnTo>
                <a:lnTo>
                  <a:pt x="4382482" y="4715259"/>
                </a:lnTo>
                <a:lnTo>
                  <a:pt x="4379625" y="4717799"/>
                </a:lnTo>
                <a:lnTo>
                  <a:pt x="4376767" y="4719704"/>
                </a:lnTo>
                <a:lnTo>
                  <a:pt x="4372958" y="4721609"/>
                </a:lnTo>
                <a:lnTo>
                  <a:pt x="4368830" y="4723197"/>
                </a:lnTo>
                <a:lnTo>
                  <a:pt x="4370735" y="4715259"/>
                </a:lnTo>
                <a:lnTo>
                  <a:pt x="4372323" y="4707320"/>
                </a:lnTo>
                <a:lnTo>
                  <a:pt x="4373275" y="4699064"/>
                </a:lnTo>
                <a:lnTo>
                  <a:pt x="4373593" y="4690809"/>
                </a:lnTo>
                <a:lnTo>
                  <a:pt x="4373275" y="4682235"/>
                </a:lnTo>
                <a:lnTo>
                  <a:pt x="4372958" y="4673979"/>
                </a:lnTo>
                <a:lnTo>
                  <a:pt x="4372323" y="4665724"/>
                </a:lnTo>
                <a:lnTo>
                  <a:pt x="4371053" y="4656833"/>
                </a:lnTo>
                <a:lnTo>
                  <a:pt x="4368830" y="4640321"/>
                </a:lnTo>
                <a:lnTo>
                  <a:pt x="4365656" y="4624445"/>
                </a:lnTo>
                <a:lnTo>
                  <a:pt x="4363116" y="4609203"/>
                </a:lnTo>
                <a:lnTo>
                  <a:pt x="4362163" y="4602217"/>
                </a:lnTo>
                <a:lnTo>
                  <a:pt x="4361211" y="4595232"/>
                </a:lnTo>
                <a:lnTo>
                  <a:pt x="4354861" y="4589834"/>
                </a:lnTo>
                <a:lnTo>
                  <a:pt x="4348829" y="4584436"/>
                </a:lnTo>
                <a:lnTo>
                  <a:pt x="4343432" y="4579038"/>
                </a:lnTo>
                <a:lnTo>
                  <a:pt x="4338987" y="4573322"/>
                </a:lnTo>
                <a:lnTo>
                  <a:pt x="4334860" y="4567924"/>
                </a:lnTo>
                <a:lnTo>
                  <a:pt x="4331368" y="4562526"/>
                </a:lnTo>
                <a:lnTo>
                  <a:pt x="4327876" y="4556810"/>
                </a:lnTo>
                <a:lnTo>
                  <a:pt x="4325018" y="4551095"/>
                </a:lnTo>
                <a:lnTo>
                  <a:pt x="4322478" y="4545379"/>
                </a:lnTo>
                <a:lnTo>
                  <a:pt x="4320574" y="4539664"/>
                </a:lnTo>
                <a:lnTo>
                  <a:pt x="4318986" y="4533948"/>
                </a:lnTo>
                <a:lnTo>
                  <a:pt x="4317716" y="4528233"/>
                </a:lnTo>
                <a:lnTo>
                  <a:pt x="4316129" y="4522200"/>
                </a:lnTo>
                <a:lnTo>
                  <a:pt x="4315494" y="4516484"/>
                </a:lnTo>
                <a:lnTo>
                  <a:pt x="4314224" y="4505053"/>
                </a:lnTo>
                <a:lnTo>
                  <a:pt x="4313589" y="4493304"/>
                </a:lnTo>
                <a:lnTo>
                  <a:pt x="4313589" y="4481556"/>
                </a:lnTo>
                <a:lnTo>
                  <a:pt x="4313272" y="4469807"/>
                </a:lnTo>
                <a:lnTo>
                  <a:pt x="4312954" y="4457741"/>
                </a:lnTo>
                <a:lnTo>
                  <a:pt x="4312319" y="4446310"/>
                </a:lnTo>
                <a:lnTo>
                  <a:pt x="4312002" y="4440276"/>
                </a:lnTo>
                <a:lnTo>
                  <a:pt x="4311049" y="4434243"/>
                </a:lnTo>
                <a:lnTo>
                  <a:pt x="4310414" y="4428210"/>
                </a:lnTo>
                <a:lnTo>
                  <a:pt x="4309144" y="4422812"/>
                </a:lnTo>
                <a:lnTo>
                  <a:pt x="4307239" y="4416779"/>
                </a:lnTo>
                <a:lnTo>
                  <a:pt x="4305652" y="4411064"/>
                </a:lnTo>
                <a:lnTo>
                  <a:pt x="4309462" y="4405665"/>
                </a:lnTo>
                <a:lnTo>
                  <a:pt x="4312954" y="4400903"/>
                </a:lnTo>
                <a:lnTo>
                  <a:pt x="4315811" y="4395504"/>
                </a:lnTo>
                <a:lnTo>
                  <a:pt x="4318669" y="4390424"/>
                </a:lnTo>
                <a:lnTo>
                  <a:pt x="4320891" y="4385343"/>
                </a:lnTo>
                <a:lnTo>
                  <a:pt x="4322796" y="4380263"/>
                </a:lnTo>
                <a:lnTo>
                  <a:pt x="4324383" y="4375182"/>
                </a:lnTo>
                <a:lnTo>
                  <a:pt x="4325653" y="4370102"/>
                </a:lnTo>
                <a:lnTo>
                  <a:pt x="4326606" y="4365021"/>
                </a:lnTo>
                <a:lnTo>
                  <a:pt x="4326923" y="4359941"/>
                </a:lnTo>
                <a:lnTo>
                  <a:pt x="4327241" y="4354543"/>
                </a:lnTo>
                <a:lnTo>
                  <a:pt x="4327241" y="4349780"/>
                </a:lnTo>
                <a:lnTo>
                  <a:pt x="4326923" y="4344382"/>
                </a:lnTo>
                <a:lnTo>
                  <a:pt x="4325971" y="4339301"/>
                </a:lnTo>
                <a:lnTo>
                  <a:pt x="4325018" y="4334221"/>
                </a:lnTo>
                <a:lnTo>
                  <a:pt x="4324066" y="4328823"/>
                </a:lnTo>
                <a:lnTo>
                  <a:pt x="4322161" y="4323742"/>
                </a:lnTo>
                <a:lnTo>
                  <a:pt x="4320574" y="4318662"/>
                </a:lnTo>
                <a:lnTo>
                  <a:pt x="4318351" y="4313264"/>
                </a:lnTo>
                <a:lnTo>
                  <a:pt x="4315811" y="4307866"/>
                </a:lnTo>
                <a:lnTo>
                  <a:pt x="4310732" y="4297705"/>
                </a:lnTo>
                <a:lnTo>
                  <a:pt x="4304700" y="4286591"/>
                </a:lnTo>
                <a:lnTo>
                  <a:pt x="4297398" y="4276113"/>
                </a:lnTo>
                <a:lnTo>
                  <a:pt x="4289778" y="4264999"/>
                </a:lnTo>
                <a:lnTo>
                  <a:pt x="4281206" y="4253885"/>
                </a:lnTo>
                <a:lnTo>
                  <a:pt x="4271999" y="4242454"/>
                </a:lnTo>
                <a:lnTo>
                  <a:pt x="4266920" y="4242772"/>
                </a:lnTo>
                <a:lnTo>
                  <a:pt x="4262475" y="4243407"/>
                </a:lnTo>
                <a:lnTo>
                  <a:pt x="4258983" y="4244677"/>
                </a:lnTo>
                <a:lnTo>
                  <a:pt x="4255490" y="4245630"/>
                </a:lnTo>
                <a:lnTo>
                  <a:pt x="4252951" y="4246582"/>
                </a:lnTo>
                <a:lnTo>
                  <a:pt x="4250093" y="4247852"/>
                </a:lnTo>
                <a:lnTo>
                  <a:pt x="4245966" y="4250710"/>
                </a:lnTo>
                <a:lnTo>
                  <a:pt x="4240886" y="4253568"/>
                </a:lnTo>
                <a:lnTo>
                  <a:pt x="4238346" y="4254838"/>
                </a:lnTo>
                <a:lnTo>
                  <a:pt x="4235172" y="4255791"/>
                </a:lnTo>
                <a:lnTo>
                  <a:pt x="4231362" y="4256743"/>
                </a:lnTo>
                <a:lnTo>
                  <a:pt x="4226917" y="4257378"/>
                </a:lnTo>
                <a:lnTo>
                  <a:pt x="4222155" y="4257696"/>
                </a:lnTo>
                <a:lnTo>
                  <a:pt x="4215805" y="4257696"/>
                </a:lnTo>
                <a:lnTo>
                  <a:pt x="4216758" y="4235151"/>
                </a:lnTo>
                <a:lnTo>
                  <a:pt x="4217075" y="4225308"/>
                </a:lnTo>
                <a:lnTo>
                  <a:pt x="4216758" y="4220227"/>
                </a:lnTo>
                <a:lnTo>
                  <a:pt x="4216440" y="4215782"/>
                </a:lnTo>
                <a:lnTo>
                  <a:pt x="4211361" y="4214512"/>
                </a:lnTo>
                <a:lnTo>
                  <a:pt x="4205964" y="4213876"/>
                </a:lnTo>
                <a:lnTo>
                  <a:pt x="4199931" y="4213876"/>
                </a:lnTo>
                <a:lnTo>
                  <a:pt x="4192947" y="4213876"/>
                </a:lnTo>
                <a:lnTo>
                  <a:pt x="4192629" y="4212289"/>
                </a:lnTo>
                <a:lnTo>
                  <a:pt x="4192947" y="4210701"/>
                </a:lnTo>
                <a:lnTo>
                  <a:pt x="4193264" y="4209749"/>
                </a:lnTo>
                <a:lnTo>
                  <a:pt x="4194217" y="4208478"/>
                </a:lnTo>
                <a:lnTo>
                  <a:pt x="4195169" y="4207843"/>
                </a:lnTo>
                <a:lnTo>
                  <a:pt x="4196757" y="4206891"/>
                </a:lnTo>
                <a:lnTo>
                  <a:pt x="4198344" y="4206256"/>
                </a:lnTo>
                <a:lnTo>
                  <a:pt x="4200249" y="4206256"/>
                </a:lnTo>
                <a:lnTo>
                  <a:pt x="4204059" y="4205938"/>
                </a:lnTo>
                <a:lnTo>
                  <a:pt x="4208186" y="4206573"/>
                </a:lnTo>
                <a:lnTo>
                  <a:pt x="4211996" y="4207843"/>
                </a:lnTo>
                <a:lnTo>
                  <a:pt x="4215488" y="4209431"/>
                </a:lnTo>
                <a:lnTo>
                  <a:pt x="4214536" y="4204668"/>
                </a:lnTo>
                <a:lnTo>
                  <a:pt x="4212631" y="4200223"/>
                </a:lnTo>
                <a:lnTo>
                  <a:pt x="4211043" y="4195460"/>
                </a:lnTo>
                <a:lnTo>
                  <a:pt x="4208821" y="4190379"/>
                </a:lnTo>
                <a:lnTo>
                  <a:pt x="4205964" y="4184981"/>
                </a:lnTo>
                <a:lnTo>
                  <a:pt x="4203106" y="4179901"/>
                </a:lnTo>
                <a:lnTo>
                  <a:pt x="4199614" y="4174185"/>
                </a:lnTo>
                <a:lnTo>
                  <a:pt x="4194852" y="4168152"/>
                </a:lnTo>
                <a:lnTo>
                  <a:pt x="4188820" y="4169422"/>
                </a:lnTo>
                <a:lnTo>
                  <a:pt x="4185962" y="4170692"/>
                </a:lnTo>
                <a:lnTo>
                  <a:pt x="4183422" y="4171645"/>
                </a:lnTo>
                <a:lnTo>
                  <a:pt x="4181518" y="4172597"/>
                </a:lnTo>
                <a:lnTo>
                  <a:pt x="4179613" y="4173868"/>
                </a:lnTo>
                <a:lnTo>
                  <a:pt x="4178343" y="4175138"/>
                </a:lnTo>
                <a:lnTo>
                  <a:pt x="4176755" y="4176725"/>
                </a:lnTo>
                <a:lnTo>
                  <a:pt x="4182788" y="4177995"/>
                </a:lnTo>
                <a:lnTo>
                  <a:pt x="4187550" y="4179266"/>
                </a:lnTo>
                <a:lnTo>
                  <a:pt x="4189137" y="4180218"/>
                </a:lnTo>
                <a:lnTo>
                  <a:pt x="4190407" y="4181171"/>
                </a:lnTo>
                <a:lnTo>
                  <a:pt x="4191359" y="4181806"/>
                </a:lnTo>
                <a:lnTo>
                  <a:pt x="4192312" y="4182758"/>
                </a:lnTo>
                <a:lnTo>
                  <a:pt x="4192629" y="4184029"/>
                </a:lnTo>
                <a:lnTo>
                  <a:pt x="4192947" y="4184981"/>
                </a:lnTo>
                <a:lnTo>
                  <a:pt x="4192947" y="4186251"/>
                </a:lnTo>
                <a:lnTo>
                  <a:pt x="4192629" y="4187521"/>
                </a:lnTo>
                <a:lnTo>
                  <a:pt x="4191994" y="4189744"/>
                </a:lnTo>
                <a:lnTo>
                  <a:pt x="4190090" y="4191967"/>
                </a:lnTo>
                <a:lnTo>
                  <a:pt x="4192312" y="4192919"/>
                </a:lnTo>
                <a:lnTo>
                  <a:pt x="4193582" y="4193554"/>
                </a:lnTo>
                <a:lnTo>
                  <a:pt x="4194534" y="4194507"/>
                </a:lnTo>
                <a:lnTo>
                  <a:pt x="4195169" y="4195142"/>
                </a:lnTo>
                <a:lnTo>
                  <a:pt x="4195487" y="4196095"/>
                </a:lnTo>
                <a:lnTo>
                  <a:pt x="4195169" y="4197047"/>
                </a:lnTo>
                <a:lnTo>
                  <a:pt x="4194852" y="4198000"/>
                </a:lnTo>
                <a:lnTo>
                  <a:pt x="4194217" y="4198953"/>
                </a:lnTo>
                <a:lnTo>
                  <a:pt x="4192312" y="4201175"/>
                </a:lnTo>
                <a:lnTo>
                  <a:pt x="4189137" y="4203080"/>
                </a:lnTo>
                <a:lnTo>
                  <a:pt x="4185645" y="4205303"/>
                </a:lnTo>
                <a:lnTo>
                  <a:pt x="4181200" y="4207526"/>
                </a:lnTo>
                <a:lnTo>
                  <a:pt x="4182153" y="4208161"/>
                </a:lnTo>
                <a:lnTo>
                  <a:pt x="4183422" y="4208796"/>
                </a:lnTo>
                <a:lnTo>
                  <a:pt x="4185645" y="4209114"/>
                </a:lnTo>
                <a:lnTo>
                  <a:pt x="4188502" y="4209114"/>
                </a:lnTo>
                <a:lnTo>
                  <a:pt x="4185010" y="4211971"/>
                </a:lnTo>
                <a:lnTo>
                  <a:pt x="4181835" y="4215147"/>
                </a:lnTo>
                <a:lnTo>
                  <a:pt x="4179295" y="4218004"/>
                </a:lnTo>
                <a:lnTo>
                  <a:pt x="4177390" y="4220862"/>
                </a:lnTo>
                <a:lnTo>
                  <a:pt x="4175486" y="4224037"/>
                </a:lnTo>
                <a:lnTo>
                  <a:pt x="4174533" y="4226578"/>
                </a:lnTo>
                <a:lnTo>
                  <a:pt x="4173581" y="4230071"/>
                </a:lnTo>
                <a:lnTo>
                  <a:pt x="4172946" y="4232928"/>
                </a:lnTo>
                <a:lnTo>
                  <a:pt x="4173898" y="4231658"/>
                </a:lnTo>
                <a:lnTo>
                  <a:pt x="4174533" y="4231341"/>
                </a:lnTo>
                <a:lnTo>
                  <a:pt x="4175803" y="4231023"/>
                </a:lnTo>
                <a:lnTo>
                  <a:pt x="4179295" y="4231976"/>
                </a:lnTo>
                <a:lnTo>
                  <a:pt x="4183422" y="4232928"/>
                </a:lnTo>
                <a:lnTo>
                  <a:pt x="4192629" y="4234516"/>
                </a:lnTo>
                <a:lnTo>
                  <a:pt x="4196757" y="4235469"/>
                </a:lnTo>
                <a:lnTo>
                  <a:pt x="4200249" y="4237056"/>
                </a:lnTo>
                <a:lnTo>
                  <a:pt x="4201519" y="4237691"/>
                </a:lnTo>
                <a:lnTo>
                  <a:pt x="4202471" y="4238644"/>
                </a:lnTo>
                <a:lnTo>
                  <a:pt x="4203106" y="4239914"/>
                </a:lnTo>
                <a:lnTo>
                  <a:pt x="4203424" y="4241184"/>
                </a:lnTo>
                <a:lnTo>
                  <a:pt x="4196439" y="4240232"/>
                </a:lnTo>
                <a:lnTo>
                  <a:pt x="4190725" y="4239914"/>
                </a:lnTo>
                <a:lnTo>
                  <a:pt x="4185962" y="4240232"/>
                </a:lnTo>
                <a:lnTo>
                  <a:pt x="4181835" y="4240867"/>
                </a:lnTo>
                <a:lnTo>
                  <a:pt x="4178978" y="4242454"/>
                </a:lnTo>
                <a:lnTo>
                  <a:pt x="4176120" y="4244360"/>
                </a:lnTo>
                <a:lnTo>
                  <a:pt x="4173898" y="4246582"/>
                </a:lnTo>
                <a:lnTo>
                  <a:pt x="4172311" y="4249122"/>
                </a:lnTo>
                <a:lnTo>
                  <a:pt x="4172311" y="4253568"/>
                </a:lnTo>
                <a:lnTo>
                  <a:pt x="4172311" y="4257696"/>
                </a:lnTo>
                <a:lnTo>
                  <a:pt x="4171993" y="4262141"/>
                </a:lnTo>
                <a:lnTo>
                  <a:pt x="4171358" y="4266904"/>
                </a:lnTo>
                <a:lnTo>
                  <a:pt x="4173263" y="4265317"/>
                </a:lnTo>
                <a:lnTo>
                  <a:pt x="4173898" y="4264364"/>
                </a:lnTo>
                <a:lnTo>
                  <a:pt x="4174216" y="4263729"/>
                </a:lnTo>
                <a:lnTo>
                  <a:pt x="4177708" y="4264999"/>
                </a:lnTo>
                <a:lnTo>
                  <a:pt x="4178660" y="4265634"/>
                </a:lnTo>
                <a:lnTo>
                  <a:pt x="4179295" y="4266587"/>
                </a:lnTo>
                <a:lnTo>
                  <a:pt x="4179613" y="4267222"/>
                </a:lnTo>
                <a:lnTo>
                  <a:pt x="4179613" y="4267857"/>
                </a:lnTo>
                <a:lnTo>
                  <a:pt x="4179295" y="4268492"/>
                </a:lnTo>
                <a:lnTo>
                  <a:pt x="4178978" y="4269127"/>
                </a:lnTo>
                <a:lnTo>
                  <a:pt x="4177390" y="4270080"/>
                </a:lnTo>
                <a:lnTo>
                  <a:pt x="4174851" y="4271350"/>
                </a:lnTo>
                <a:lnTo>
                  <a:pt x="4168818" y="4274207"/>
                </a:lnTo>
                <a:lnTo>
                  <a:pt x="4167549" y="4277065"/>
                </a:lnTo>
                <a:lnTo>
                  <a:pt x="4165644" y="4279923"/>
                </a:lnTo>
                <a:lnTo>
                  <a:pt x="4163421" y="4283098"/>
                </a:lnTo>
                <a:lnTo>
                  <a:pt x="4160564" y="4285956"/>
                </a:lnTo>
                <a:lnTo>
                  <a:pt x="4157389" y="4289131"/>
                </a:lnTo>
                <a:lnTo>
                  <a:pt x="4153579" y="4291989"/>
                </a:lnTo>
                <a:lnTo>
                  <a:pt x="4149135" y="4294847"/>
                </a:lnTo>
                <a:lnTo>
                  <a:pt x="4144055" y="4297705"/>
                </a:lnTo>
                <a:lnTo>
                  <a:pt x="4145008" y="4298340"/>
                </a:lnTo>
                <a:lnTo>
                  <a:pt x="4146277" y="4298657"/>
                </a:lnTo>
                <a:lnTo>
                  <a:pt x="4150087" y="4298657"/>
                </a:lnTo>
                <a:lnTo>
                  <a:pt x="4159929" y="4298340"/>
                </a:lnTo>
                <a:lnTo>
                  <a:pt x="4165326" y="4298022"/>
                </a:lnTo>
                <a:lnTo>
                  <a:pt x="4167866" y="4298340"/>
                </a:lnTo>
                <a:lnTo>
                  <a:pt x="4170406" y="4298657"/>
                </a:lnTo>
                <a:lnTo>
                  <a:pt x="4172628" y="4298975"/>
                </a:lnTo>
                <a:lnTo>
                  <a:pt x="4174216" y="4299928"/>
                </a:lnTo>
                <a:lnTo>
                  <a:pt x="4175803" y="4300880"/>
                </a:lnTo>
                <a:lnTo>
                  <a:pt x="4177390" y="4302150"/>
                </a:lnTo>
                <a:lnTo>
                  <a:pt x="4171041" y="4302468"/>
                </a:lnTo>
                <a:lnTo>
                  <a:pt x="4165644" y="4302785"/>
                </a:lnTo>
                <a:lnTo>
                  <a:pt x="4161516" y="4304373"/>
                </a:lnTo>
                <a:lnTo>
                  <a:pt x="4159612" y="4305008"/>
                </a:lnTo>
                <a:lnTo>
                  <a:pt x="4158342" y="4305643"/>
                </a:lnTo>
                <a:lnTo>
                  <a:pt x="4157389" y="4306596"/>
                </a:lnTo>
                <a:lnTo>
                  <a:pt x="4156437" y="4307548"/>
                </a:lnTo>
                <a:lnTo>
                  <a:pt x="4155484" y="4308501"/>
                </a:lnTo>
                <a:lnTo>
                  <a:pt x="4155167" y="4309771"/>
                </a:lnTo>
                <a:lnTo>
                  <a:pt x="4154532" y="4311041"/>
                </a:lnTo>
                <a:lnTo>
                  <a:pt x="4154532" y="4312311"/>
                </a:lnTo>
                <a:lnTo>
                  <a:pt x="4155167" y="4314851"/>
                </a:lnTo>
                <a:lnTo>
                  <a:pt x="4156119" y="4317392"/>
                </a:lnTo>
                <a:lnTo>
                  <a:pt x="4157707" y="4320250"/>
                </a:lnTo>
                <a:lnTo>
                  <a:pt x="4159612" y="4323107"/>
                </a:lnTo>
                <a:lnTo>
                  <a:pt x="4162469" y="4325965"/>
                </a:lnTo>
                <a:lnTo>
                  <a:pt x="4165326" y="4328505"/>
                </a:lnTo>
                <a:lnTo>
                  <a:pt x="4168501" y="4330728"/>
                </a:lnTo>
                <a:lnTo>
                  <a:pt x="4172311" y="4333268"/>
                </a:lnTo>
                <a:lnTo>
                  <a:pt x="4176120" y="4335174"/>
                </a:lnTo>
                <a:lnTo>
                  <a:pt x="4171993" y="4334221"/>
                </a:lnTo>
                <a:lnTo>
                  <a:pt x="4168183" y="4333268"/>
                </a:lnTo>
                <a:lnTo>
                  <a:pt x="4165009" y="4332951"/>
                </a:lnTo>
                <a:lnTo>
                  <a:pt x="4161834" y="4332316"/>
                </a:lnTo>
                <a:lnTo>
                  <a:pt x="4159294" y="4332316"/>
                </a:lnTo>
                <a:lnTo>
                  <a:pt x="4156754" y="4332951"/>
                </a:lnTo>
                <a:lnTo>
                  <a:pt x="4154532" y="4333268"/>
                </a:lnTo>
                <a:lnTo>
                  <a:pt x="4152627" y="4334221"/>
                </a:lnTo>
                <a:lnTo>
                  <a:pt x="4151040" y="4334856"/>
                </a:lnTo>
                <a:lnTo>
                  <a:pt x="4149770" y="4336126"/>
                </a:lnTo>
                <a:lnTo>
                  <a:pt x="4148500" y="4337079"/>
                </a:lnTo>
                <a:lnTo>
                  <a:pt x="4147230" y="4338349"/>
                </a:lnTo>
                <a:lnTo>
                  <a:pt x="4145325" y="4341842"/>
                </a:lnTo>
                <a:lnTo>
                  <a:pt x="4144373" y="4345335"/>
                </a:lnTo>
                <a:lnTo>
                  <a:pt x="4143738" y="4349145"/>
                </a:lnTo>
                <a:lnTo>
                  <a:pt x="4143103" y="4353273"/>
                </a:lnTo>
                <a:lnTo>
                  <a:pt x="4142150" y="4361211"/>
                </a:lnTo>
                <a:lnTo>
                  <a:pt x="4141515" y="4365339"/>
                </a:lnTo>
                <a:lnTo>
                  <a:pt x="4140563" y="4368514"/>
                </a:lnTo>
                <a:lnTo>
                  <a:pt x="4138658" y="4372007"/>
                </a:lnTo>
                <a:lnTo>
                  <a:pt x="4138023" y="4373277"/>
                </a:lnTo>
                <a:lnTo>
                  <a:pt x="4136753" y="4374230"/>
                </a:lnTo>
                <a:lnTo>
                  <a:pt x="4134531" y="4373912"/>
                </a:lnTo>
                <a:lnTo>
                  <a:pt x="4132626" y="4373277"/>
                </a:lnTo>
                <a:lnTo>
                  <a:pt x="4131356" y="4372642"/>
                </a:lnTo>
                <a:lnTo>
                  <a:pt x="4130403" y="4371690"/>
                </a:lnTo>
                <a:lnTo>
                  <a:pt x="4129134" y="4370737"/>
                </a:lnTo>
                <a:lnTo>
                  <a:pt x="4127864" y="4370102"/>
                </a:lnTo>
                <a:lnTo>
                  <a:pt x="4125959" y="4369149"/>
                </a:lnTo>
                <a:lnTo>
                  <a:pt x="4122784" y="4369149"/>
                </a:lnTo>
                <a:lnTo>
                  <a:pt x="4121197" y="4371055"/>
                </a:lnTo>
                <a:lnTo>
                  <a:pt x="4120244" y="4372325"/>
                </a:lnTo>
                <a:lnTo>
                  <a:pt x="4119292" y="4373912"/>
                </a:lnTo>
                <a:lnTo>
                  <a:pt x="4118657" y="4375500"/>
                </a:lnTo>
                <a:lnTo>
                  <a:pt x="4118657" y="4376770"/>
                </a:lnTo>
                <a:lnTo>
                  <a:pt x="4118657" y="4378675"/>
                </a:lnTo>
                <a:lnTo>
                  <a:pt x="4119292" y="4379945"/>
                </a:lnTo>
                <a:lnTo>
                  <a:pt x="4120244" y="4381216"/>
                </a:lnTo>
                <a:lnTo>
                  <a:pt x="4121514" y="4382486"/>
                </a:lnTo>
                <a:lnTo>
                  <a:pt x="4122784" y="4383756"/>
                </a:lnTo>
                <a:lnTo>
                  <a:pt x="4124689" y="4385343"/>
                </a:lnTo>
                <a:lnTo>
                  <a:pt x="4127229" y="4386614"/>
                </a:lnTo>
                <a:lnTo>
                  <a:pt x="4132626" y="4388836"/>
                </a:lnTo>
                <a:lnTo>
                  <a:pt x="4139293" y="4390742"/>
                </a:lnTo>
                <a:lnTo>
                  <a:pt x="4139293" y="4392012"/>
                </a:lnTo>
                <a:lnTo>
                  <a:pt x="4138975" y="4392647"/>
                </a:lnTo>
                <a:lnTo>
                  <a:pt x="4138023" y="4393282"/>
                </a:lnTo>
                <a:lnTo>
                  <a:pt x="4136436" y="4393599"/>
                </a:lnTo>
                <a:lnTo>
                  <a:pt x="4132626" y="4393917"/>
                </a:lnTo>
                <a:lnTo>
                  <a:pt x="4127864" y="4394234"/>
                </a:lnTo>
                <a:lnTo>
                  <a:pt x="4116434" y="4393917"/>
                </a:lnTo>
                <a:lnTo>
                  <a:pt x="4111672" y="4393917"/>
                </a:lnTo>
                <a:lnTo>
                  <a:pt x="4107545" y="4394234"/>
                </a:lnTo>
                <a:lnTo>
                  <a:pt x="4108180" y="4396457"/>
                </a:lnTo>
                <a:lnTo>
                  <a:pt x="4108815" y="4398680"/>
                </a:lnTo>
                <a:lnTo>
                  <a:pt x="4108815" y="4401220"/>
                </a:lnTo>
                <a:lnTo>
                  <a:pt x="4108815" y="4403443"/>
                </a:lnTo>
                <a:lnTo>
                  <a:pt x="4108497" y="4405665"/>
                </a:lnTo>
                <a:lnTo>
                  <a:pt x="4107862" y="4407888"/>
                </a:lnTo>
                <a:lnTo>
                  <a:pt x="4106275" y="4412334"/>
                </a:lnTo>
                <a:lnTo>
                  <a:pt x="4104053" y="4416462"/>
                </a:lnTo>
                <a:lnTo>
                  <a:pt x="4101195" y="4420589"/>
                </a:lnTo>
                <a:lnTo>
                  <a:pt x="4095163" y="4429480"/>
                </a:lnTo>
                <a:lnTo>
                  <a:pt x="4092623" y="4433291"/>
                </a:lnTo>
                <a:lnTo>
                  <a:pt x="4090084" y="4437736"/>
                </a:lnTo>
                <a:lnTo>
                  <a:pt x="4087861" y="4441864"/>
                </a:lnTo>
                <a:lnTo>
                  <a:pt x="4087226" y="4444404"/>
                </a:lnTo>
                <a:lnTo>
                  <a:pt x="4086909" y="4446627"/>
                </a:lnTo>
                <a:lnTo>
                  <a:pt x="4086591" y="4448850"/>
                </a:lnTo>
                <a:lnTo>
                  <a:pt x="4086591" y="4451390"/>
                </a:lnTo>
                <a:lnTo>
                  <a:pt x="4086591" y="4453613"/>
                </a:lnTo>
                <a:lnTo>
                  <a:pt x="4087226" y="4455835"/>
                </a:lnTo>
                <a:lnTo>
                  <a:pt x="4087861" y="4458376"/>
                </a:lnTo>
                <a:lnTo>
                  <a:pt x="4089449" y="4460598"/>
                </a:lnTo>
                <a:lnTo>
                  <a:pt x="4091036" y="4463139"/>
                </a:lnTo>
                <a:lnTo>
                  <a:pt x="4092941" y="4465679"/>
                </a:lnTo>
                <a:lnTo>
                  <a:pt x="4086274" y="4465679"/>
                </a:lnTo>
                <a:lnTo>
                  <a:pt x="4080877" y="4465996"/>
                </a:lnTo>
                <a:lnTo>
                  <a:pt x="4077067" y="4466632"/>
                </a:lnTo>
                <a:lnTo>
                  <a:pt x="4073575" y="4467584"/>
                </a:lnTo>
                <a:lnTo>
                  <a:pt x="4070082" y="4468537"/>
                </a:lnTo>
                <a:lnTo>
                  <a:pt x="4065955" y="4469172"/>
                </a:lnTo>
                <a:lnTo>
                  <a:pt x="4061193" y="4469489"/>
                </a:lnTo>
                <a:lnTo>
                  <a:pt x="4054526" y="4469489"/>
                </a:lnTo>
                <a:lnTo>
                  <a:pt x="4055478" y="4474887"/>
                </a:lnTo>
                <a:lnTo>
                  <a:pt x="4055796" y="4477745"/>
                </a:lnTo>
                <a:lnTo>
                  <a:pt x="4055796" y="4479968"/>
                </a:lnTo>
                <a:lnTo>
                  <a:pt x="4055478" y="4481556"/>
                </a:lnTo>
                <a:lnTo>
                  <a:pt x="4054843" y="4482508"/>
                </a:lnTo>
                <a:lnTo>
                  <a:pt x="4053891" y="4483461"/>
                </a:lnTo>
                <a:lnTo>
                  <a:pt x="4052939" y="4484096"/>
                </a:lnTo>
                <a:lnTo>
                  <a:pt x="4051034" y="4484731"/>
                </a:lnTo>
                <a:lnTo>
                  <a:pt x="4049129" y="4485366"/>
                </a:lnTo>
                <a:lnTo>
                  <a:pt x="4046906" y="4485683"/>
                </a:lnTo>
                <a:lnTo>
                  <a:pt x="4043732" y="4486001"/>
                </a:lnTo>
                <a:lnTo>
                  <a:pt x="4043732" y="4486636"/>
                </a:lnTo>
                <a:lnTo>
                  <a:pt x="4044367" y="4487271"/>
                </a:lnTo>
                <a:lnTo>
                  <a:pt x="4045637" y="4488224"/>
                </a:lnTo>
                <a:lnTo>
                  <a:pt x="4046589" y="4488859"/>
                </a:lnTo>
                <a:lnTo>
                  <a:pt x="4049764" y="4490129"/>
                </a:lnTo>
                <a:lnTo>
                  <a:pt x="4053574" y="4491081"/>
                </a:lnTo>
                <a:lnTo>
                  <a:pt x="4057383" y="4491399"/>
                </a:lnTo>
                <a:lnTo>
                  <a:pt x="4060876" y="4491081"/>
                </a:lnTo>
                <a:lnTo>
                  <a:pt x="4062145" y="4490764"/>
                </a:lnTo>
                <a:lnTo>
                  <a:pt x="4063098" y="4490446"/>
                </a:lnTo>
                <a:lnTo>
                  <a:pt x="4063733" y="4489494"/>
                </a:lnTo>
                <a:lnTo>
                  <a:pt x="4064050" y="4488541"/>
                </a:lnTo>
                <a:lnTo>
                  <a:pt x="4066590" y="4488859"/>
                </a:lnTo>
                <a:lnTo>
                  <a:pt x="4068495" y="4489176"/>
                </a:lnTo>
                <a:lnTo>
                  <a:pt x="4069130" y="4489811"/>
                </a:lnTo>
                <a:lnTo>
                  <a:pt x="4069130" y="4490129"/>
                </a:lnTo>
                <a:lnTo>
                  <a:pt x="4068495" y="4490764"/>
                </a:lnTo>
                <a:lnTo>
                  <a:pt x="4067543" y="4491399"/>
                </a:lnTo>
                <a:lnTo>
                  <a:pt x="4064050" y="4492669"/>
                </a:lnTo>
                <a:lnTo>
                  <a:pt x="4060558" y="4494574"/>
                </a:lnTo>
                <a:lnTo>
                  <a:pt x="4058653" y="4495844"/>
                </a:lnTo>
                <a:lnTo>
                  <a:pt x="4057701" y="4496797"/>
                </a:lnTo>
                <a:lnTo>
                  <a:pt x="4057066" y="4498067"/>
                </a:lnTo>
                <a:lnTo>
                  <a:pt x="4057066" y="4499020"/>
                </a:lnTo>
                <a:lnTo>
                  <a:pt x="4057701" y="4500607"/>
                </a:lnTo>
                <a:lnTo>
                  <a:pt x="4059923" y="4501878"/>
                </a:lnTo>
                <a:lnTo>
                  <a:pt x="4055478" y="4503465"/>
                </a:lnTo>
                <a:lnTo>
                  <a:pt x="4051986" y="4504100"/>
                </a:lnTo>
                <a:lnTo>
                  <a:pt x="4049129" y="4504100"/>
                </a:lnTo>
                <a:lnTo>
                  <a:pt x="4046906" y="4503783"/>
                </a:lnTo>
                <a:lnTo>
                  <a:pt x="4044049" y="4503465"/>
                </a:lnTo>
                <a:lnTo>
                  <a:pt x="4041509" y="4503465"/>
                </a:lnTo>
                <a:lnTo>
                  <a:pt x="4038335" y="4504100"/>
                </a:lnTo>
                <a:lnTo>
                  <a:pt x="4034207" y="4505370"/>
                </a:lnTo>
                <a:lnTo>
                  <a:pt x="4038017" y="4507276"/>
                </a:lnTo>
                <a:lnTo>
                  <a:pt x="4040557" y="4509498"/>
                </a:lnTo>
                <a:lnTo>
                  <a:pt x="4042462" y="4512039"/>
                </a:lnTo>
                <a:lnTo>
                  <a:pt x="4043414" y="4514261"/>
                </a:lnTo>
                <a:lnTo>
                  <a:pt x="4044049" y="4516484"/>
                </a:lnTo>
                <a:lnTo>
                  <a:pt x="4044049" y="4519024"/>
                </a:lnTo>
                <a:lnTo>
                  <a:pt x="4044049" y="4523787"/>
                </a:lnTo>
                <a:lnTo>
                  <a:pt x="4044049" y="4526327"/>
                </a:lnTo>
                <a:lnTo>
                  <a:pt x="4044049" y="4528550"/>
                </a:lnTo>
                <a:lnTo>
                  <a:pt x="4044684" y="4530455"/>
                </a:lnTo>
                <a:lnTo>
                  <a:pt x="4045954" y="4532678"/>
                </a:lnTo>
                <a:lnTo>
                  <a:pt x="4047859" y="4534266"/>
                </a:lnTo>
                <a:lnTo>
                  <a:pt x="4050399" y="4535536"/>
                </a:lnTo>
                <a:lnTo>
                  <a:pt x="4054209" y="4536806"/>
                </a:lnTo>
                <a:lnTo>
                  <a:pt x="4058653" y="4537441"/>
                </a:lnTo>
                <a:lnTo>
                  <a:pt x="4051034" y="4538394"/>
                </a:lnTo>
                <a:lnTo>
                  <a:pt x="4044684" y="4539664"/>
                </a:lnTo>
                <a:lnTo>
                  <a:pt x="4039604" y="4540616"/>
                </a:lnTo>
                <a:lnTo>
                  <a:pt x="4035160" y="4541886"/>
                </a:lnTo>
                <a:lnTo>
                  <a:pt x="4031985" y="4543157"/>
                </a:lnTo>
                <a:lnTo>
                  <a:pt x="4029128" y="4544744"/>
                </a:lnTo>
                <a:lnTo>
                  <a:pt x="4027223" y="4546332"/>
                </a:lnTo>
                <a:lnTo>
                  <a:pt x="4025635" y="4548237"/>
                </a:lnTo>
                <a:lnTo>
                  <a:pt x="4024365" y="4550142"/>
                </a:lnTo>
                <a:lnTo>
                  <a:pt x="4023731" y="4552048"/>
                </a:lnTo>
                <a:lnTo>
                  <a:pt x="4022143" y="4556493"/>
                </a:lnTo>
                <a:lnTo>
                  <a:pt x="4020556" y="4560938"/>
                </a:lnTo>
                <a:lnTo>
                  <a:pt x="4019286" y="4563479"/>
                </a:lnTo>
                <a:lnTo>
                  <a:pt x="4017698" y="4566019"/>
                </a:lnTo>
                <a:lnTo>
                  <a:pt x="4015159" y="4565384"/>
                </a:lnTo>
                <a:lnTo>
                  <a:pt x="4013254" y="4564749"/>
                </a:lnTo>
                <a:lnTo>
                  <a:pt x="4011666" y="4564114"/>
                </a:lnTo>
                <a:lnTo>
                  <a:pt x="4010714" y="4562844"/>
                </a:lnTo>
                <a:lnTo>
                  <a:pt x="4009761" y="4561573"/>
                </a:lnTo>
                <a:lnTo>
                  <a:pt x="4009444" y="4559986"/>
                </a:lnTo>
                <a:lnTo>
                  <a:pt x="4009126" y="4558398"/>
                </a:lnTo>
                <a:lnTo>
                  <a:pt x="4009126" y="4557128"/>
                </a:lnTo>
                <a:lnTo>
                  <a:pt x="4009444" y="4550142"/>
                </a:lnTo>
                <a:lnTo>
                  <a:pt x="4009444" y="4548555"/>
                </a:lnTo>
                <a:lnTo>
                  <a:pt x="4009126" y="4547285"/>
                </a:lnTo>
                <a:lnTo>
                  <a:pt x="4008809" y="4545697"/>
                </a:lnTo>
                <a:lnTo>
                  <a:pt x="4007539" y="4544427"/>
                </a:lnTo>
                <a:lnTo>
                  <a:pt x="4002777" y="4544109"/>
                </a:lnTo>
                <a:lnTo>
                  <a:pt x="3998015" y="4544109"/>
                </a:lnTo>
                <a:lnTo>
                  <a:pt x="3994205" y="4544427"/>
                </a:lnTo>
                <a:lnTo>
                  <a:pt x="3990713" y="4545062"/>
                </a:lnTo>
                <a:lnTo>
                  <a:pt x="3987538" y="4546014"/>
                </a:lnTo>
                <a:lnTo>
                  <a:pt x="3984998" y="4547602"/>
                </a:lnTo>
                <a:lnTo>
                  <a:pt x="3982776" y="4548872"/>
                </a:lnTo>
                <a:lnTo>
                  <a:pt x="3981188" y="4550460"/>
                </a:lnTo>
                <a:lnTo>
                  <a:pt x="3984681" y="4553318"/>
                </a:lnTo>
                <a:lnTo>
                  <a:pt x="3988173" y="4556810"/>
                </a:lnTo>
                <a:lnTo>
                  <a:pt x="3991030" y="4559351"/>
                </a:lnTo>
                <a:lnTo>
                  <a:pt x="3991983" y="4560621"/>
                </a:lnTo>
                <a:lnTo>
                  <a:pt x="3992300" y="4561891"/>
                </a:lnTo>
                <a:lnTo>
                  <a:pt x="3992300" y="4570464"/>
                </a:lnTo>
                <a:lnTo>
                  <a:pt x="3992618" y="4574592"/>
                </a:lnTo>
                <a:lnTo>
                  <a:pt x="3992300" y="4575227"/>
                </a:lnTo>
                <a:lnTo>
                  <a:pt x="3991348" y="4573322"/>
                </a:lnTo>
                <a:lnTo>
                  <a:pt x="3989443" y="4570147"/>
                </a:lnTo>
                <a:lnTo>
                  <a:pt x="3987855" y="4567607"/>
                </a:lnTo>
                <a:lnTo>
                  <a:pt x="3985633" y="4565701"/>
                </a:lnTo>
                <a:lnTo>
                  <a:pt x="3983411" y="4563796"/>
                </a:lnTo>
                <a:lnTo>
                  <a:pt x="3980553" y="4562209"/>
                </a:lnTo>
                <a:lnTo>
                  <a:pt x="3976744" y="4560303"/>
                </a:lnTo>
                <a:lnTo>
                  <a:pt x="3972616" y="4559351"/>
                </a:lnTo>
                <a:lnTo>
                  <a:pt x="3973569" y="4558716"/>
                </a:lnTo>
                <a:lnTo>
                  <a:pt x="3974204" y="4557763"/>
                </a:lnTo>
                <a:lnTo>
                  <a:pt x="3971346" y="4557128"/>
                </a:lnTo>
                <a:lnTo>
                  <a:pt x="3969124" y="4556493"/>
                </a:lnTo>
                <a:lnTo>
                  <a:pt x="3967854" y="4555540"/>
                </a:lnTo>
                <a:lnTo>
                  <a:pt x="3966902" y="4554588"/>
                </a:lnTo>
                <a:lnTo>
                  <a:pt x="3966267" y="4553318"/>
                </a:lnTo>
                <a:lnTo>
                  <a:pt x="3966267" y="4552365"/>
                </a:lnTo>
                <a:lnTo>
                  <a:pt x="3966584" y="4551412"/>
                </a:lnTo>
                <a:lnTo>
                  <a:pt x="3966902" y="4550142"/>
                </a:lnTo>
                <a:lnTo>
                  <a:pt x="3968489" y="4547920"/>
                </a:lnTo>
                <a:lnTo>
                  <a:pt x="3970712" y="4545379"/>
                </a:lnTo>
                <a:lnTo>
                  <a:pt x="3972934" y="4542839"/>
                </a:lnTo>
                <a:lnTo>
                  <a:pt x="3974521" y="4540299"/>
                </a:lnTo>
                <a:lnTo>
                  <a:pt x="3958965" y="4540616"/>
                </a:lnTo>
                <a:lnTo>
                  <a:pt x="3958330" y="4542204"/>
                </a:lnTo>
                <a:lnTo>
                  <a:pt x="3957377" y="4543792"/>
                </a:lnTo>
                <a:lnTo>
                  <a:pt x="3955472" y="4545379"/>
                </a:lnTo>
                <a:lnTo>
                  <a:pt x="3953567" y="4546967"/>
                </a:lnTo>
                <a:lnTo>
                  <a:pt x="3950710" y="4547920"/>
                </a:lnTo>
                <a:lnTo>
                  <a:pt x="3946900" y="4548555"/>
                </a:lnTo>
                <a:lnTo>
                  <a:pt x="3942773" y="4549190"/>
                </a:lnTo>
                <a:lnTo>
                  <a:pt x="3937058" y="4549190"/>
                </a:lnTo>
                <a:lnTo>
                  <a:pt x="3937376" y="4550460"/>
                </a:lnTo>
                <a:lnTo>
                  <a:pt x="3938011" y="4551730"/>
                </a:lnTo>
                <a:lnTo>
                  <a:pt x="3938963" y="4552683"/>
                </a:lnTo>
                <a:lnTo>
                  <a:pt x="3940233" y="4553635"/>
                </a:lnTo>
                <a:lnTo>
                  <a:pt x="3943726" y="4555540"/>
                </a:lnTo>
                <a:lnTo>
                  <a:pt x="3947218" y="4557128"/>
                </a:lnTo>
                <a:lnTo>
                  <a:pt x="3950710" y="4559033"/>
                </a:lnTo>
                <a:lnTo>
                  <a:pt x="3951980" y="4559986"/>
                </a:lnTo>
                <a:lnTo>
                  <a:pt x="3952932" y="4560938"/>
                </a:lnTo>
                <a:lnTo>
                  <a:pt x="3953567" y="4562526"/>
                </a:lnTo>
                <a:lnTo>
                  <a:pt x="3953885" y="4564114"/>
                </a:lnTo>
                <a:lnTo>
                  <a:pt x="3953567" y="4565701"/>
                </a:lnTo>
                <a:lnTo>
                  <a:pt x="3952932" y="4567607"/>
                </a:lnTo>
                <a:lnTo>
                  <a:pt x="3954202" y="4569194"/>
                </a:lnTo>
                <a:lnTo>
                  <a:pt x="3955155" y="4569829"/>
                </a:lnTo>
                <a:lnTo>
                  <a:pt x="3956107" y="4570147"/>
                </a:lnTo>
                <a:lnTo>
                  <a:pt x="3957695" y="4570147"/>
                </a:lnTo>
                <a:lnTo>
                  <a:pt x="3958647" y="4569829"/>
                </a:lnTo>
                <a:lnTo>
                  <a:pt x="3959599" y="4569512"/>
                </a:lnTo>
                <a:lnTo>
                  <a:pt x="3961822" y="4567607"/>
                </a:lnTo>
                <a:lnTo>
                  <a:pt x="3964997" y="4566019"/>
                </a:lnTo>
                <a:lnTo>
                  <a:pt x="3966584" y="4565384"/>
                </a:lnTo>
                <a:lnTo>
                  <a:pt x="3968172" y="4564749"/>
                </a:lnTo>
                <a:lnTo>
                  <a:pt x="3970394" y="4564114"/>
                </a:lnTo>
                <a:lnTo>
                  <a:pt x="3972934" y="4563796"/>
                </a:lnTo>
                <a:lnTo>
                  <a:pt x="3975474" y="4563796"/>
                </a:lnTo>
                <a:lnTo>
                  <a:pt x="3978331" y="4564431"/>
                </a:lnTo>
                <a:lnTo>
                  <a:pt x="3966902" y="4571099"/>
                </a:lnTo>
                <a:lnTo>
                  <a:pt x="3957377" y="4576497"/>
                </a:lnTo>
                <a:lnTo>
                  <a:pt x="3952297" y="4578720"/>
                </a:lnTo>
                <a:lnTo>
                  <a:pt x="3946265" y="4581260"/>
                </a:lnTo>
                <a:lnTo>
                  <a:pt x="3938963" y="4584118"/>
                </a:lnTo>
                <a:lnTo>
                  <a:pt x="3930074" y="4587293"/>
                </a:lnTo>
                <a:lnTo>
                  <a:pt x="3930074" y="4585388"/>
                </a:lnTo>
                <a:lnTo>
                  <a:pt x="3929756" y="4583166"/>
                </a:lnTo>
                <a:lnTo>
                  <a:pt x="3928804" y="4581260"/>
                </a:lnTo>
                <a:lnTo>
                  <a:pt x="3927217" y="4579990"/>
                </a:lnTo>
                <a:lnTo>
                  <a:pt x="3924994" y="4578720"/>
                </a:lnTo>
                <a:lnTo>
                  <a:pt x="3922454" y="4577768"/>
                </a:lnTo>
                <a:lnTo>
                  <a:pt x="3919280" y="4577132"/>
                </a:lnTo>
                <a:lnTo>
                  <a:pt x="3915470" y="4577132"/>
                </a:lnTo>
                <a:lnTo>
                  <a:pt x="3911660" y="4576815"/>
                </a:lnTo>
                <a:lnTo>
                  <a:pt x="3909120" y="4577132"/>
                </a:lnTo>
                <a:lnTo>
                  <a:pt x="3906898" y="4577768"/>
                </a:lnTo>
                <a:lnTo>
                  <a:pt x="3904676" y="4578085"/>
                </a:lnTo>
                <a:lnTo>
                  <a:pt x="3901183" y="4579355"/>
                </a:lnTo>
                <a:lnTo>
                  <a:pt x="3898961" y="4579673"/>
                </a:lnTo>
                <a:lnTo>
                  <a:pt x="3896104" y="4579990"/>
                </a:lnTo>
                <a:lnTo>
                  <a:pt x="3899913" y="4581895"/>
                </a:lnTo>
                <a:lnTo>
                  <a:pt x="3902453" y="4583801"/>
                </a:lnTo>
                <a:lnTo>
                  <a:pt x="3904041" y="4585388"/>
                </a:lnTo>
                <a:lnTo>
                  <a:pt x="3904993" y="4586658"/>
                </a:lnTo>
                <a:lnTo>
                  <a:pt x="3905311" y="4587929"/>
                </a:lnTo>
                <a:lnTo>
                  <a:pt x="3905311" y="4589199"/>
                </a:lnTo>
                <a:lnTo>
                  <a:pt x="3904676" y="4590469"/>
                </a:lnTo>
                <a:lnTo>
                  <a:pt x="3904041" y="4591739"/>
                </a:lnTo>
                <a:lnTo>
                  <a:pt x="3902771" y="4593962"/>
                </a:lnTo>
                <a:lnTo>
                  <a:pt x="3902136" y="4595232"/>
                </a:lnTo>
                <a:lnTo>
                  <a:pt x="3902136" y="4596819"/>
                </a:lnTo>
                <a:lnTo>
                  <a:pt x="3902136" y="4598725"/>
                </a:lnTo>
                <a:lnTo>
                  <a:pt x="3902771" y="4600312"/>
                </a:lnTo>
                <a:lnTo>
                  <a:pt x="3904358" y="4602217"/>
                </a:lnTo>
                <a:lnTo>
                  <a:pt x="3906580" y="4604440"/>
                </a:lnTo>
                <a:lnTo>
                  <a:pt x="3903723" y="4603170"/>
                </a:lnTo>
                <a:lnTo>
                  <a:pt x="3900866" y="4602217"/>
                </a:lnTo>
                <a:lnTo>
                  <a:pt x="3897374" y="4601265"/>
                </a:lnTo>
                <a:lnTo>
                  <a:pt x="3894199" y="4600947"/>
                </a:lnTo>
                <a:lnTo>
                  <a:pt x="3890707" y="4600312"/>
                </a:lnTo>
                <a:lnTo>
                  <a:pt x="3887849" y="4600312"/>
                </a:lnTo>
                <a:lnTo>
                  <a:pt x="3884992" y="4600312"/>
                </a:lnTo>
                <a:lnTo>
                  <a:pt x="3881817" y="4600947"/>
                </a:lnTo>
                <a:lnTo>
                  <a:pt x="3879595" y="4601265"/>
                </a:lnTo>
                <a:lnTo>
                  <a:pt x="3877372" y="4602217"/>
                </a:lnTo>
                <a:lnTo>
                  <a:pt x="3875468" y="4603488"/>
                </a:lnTo>
                <a:lnTo>
                  <a:pt x="3874198" y="4604758"/>
                </a:lnTo>
                <a:lnTo>
                  <a:pt x="3873563" y="4606663"/>
                </a:lnTo>
                <a:lnTo>
                  <a:pt x="3873563" y="4608568"/>
                </a:lnTo>
                <a:lnTo>
                  <a:pt x="3874198" y="4610791"/>
                </a:lnTo>
                <a:lnTo>
                  <a:pt x="3875468" y="4613648"/>
                </a:lnTo>
                <a:lnTo>
                  <a:pt x="3873880" y="4614601"/>
                </a:lnTo>
                <a:lnTo>
                  <a:pt x="3872293" y="4615236"/>
                </a:lnTo>
                <a:lnTo>
                  <a:pt x="3871340" y="4615236"/>
                </a:lnTo>
                <a:lnTo>
                  <a:pt x="3870388" y="4614601"/>
                </a:lnTo>
                <a:lnTo>
                  <a:pt x="3869435" y="4613966"/>
                </a:lnTo>
                <a:lnTo>
                  <a:pt x="3869118" y="4612378"/>
                </a:lnTo>
                <a:lnTo>
                  <a:pt x="3867848" y="4608886"/>
                </a:lnTo>
                <a:lnTo>
                  <a:pt x="3867213" y="4604758"/>
                </a:lnTo>
                <a:lnTo>
                  <a:pt x="3866896" y="4600947"/>
                </a:lnTo>
                <a:lnTo>
                  <a:pt x="3866578" y="4597137"/>
                </a:lnTo>
                <a:lnTo>
                  <a:pt x="3865943" y="4594597"/>
                </a:lnTo>
                <a:lnTo>
                  <a:pt x="3862451" y="4597137"/>
                </a:lnTo>
                <a:lnTo>
                  <a:pt x="3858959" y="4600312"/>
                </a:lnTo>
                <a:lnTo>
                  <a:pt x="3856736" y="4602853"/>
                </a:lnTo>
                <a:lnTo>
                  <a:pt x="3854831" y="4605393"/>
                </a:lnTo>
                <a:lnTo>
                  <a:pt x="3853244" y="4608251"/>
                </a:lnTo>
                <a:lnTo>
                  <a:pt x="3852292" y="4610791"/>
                </a:lnTo>
                <a:lnTo>
                  <a:pt x="3851657" y="4613648"/>
                </a:lnTo>
                <a:lnTo>
                  <a:pt x="3851339" y="4616189"/>
                </a:lnTo>
                <a:lnTo>
                  <a:pt x="3851339" y="4618729"/>
                </a:lnTo>
                <a:lnTo>
                  <a:pt x="3851339" y="4621587"/>
                </a:lnTo>
                <a:lnTo>
                  <a:pt x="3851974" y="4626667"/>
                </a:lnTo>
                <a:lnTo>
                  <a:pt x="3852927" y="4632383"/>
                </a:lnTo>
                <a:lnTo>
                  <a:pt x="3853244" y="4638733"/>
                </a:lnTo>
                <a:lnTo>
                  <a:pt x="3845942" y="4639051"/>
                </a:lnTo>
                <a:lnTo>
                  <a:pt x="3839910" y="4639686"/>
                </a:lnTo>
                <a:lnTo>
                  <a:pt x="3834513" y="4640321"/>
                </a:lnTo>
                <a:lnTo>
                  <a:pt x="3830068" y="4640639"/>
                </a:lnTo>
                <a:lnTo>
                  <a:pt x="3826576" y="4640639"/>
                </a:lnTo>
                <a:lnTo>
                  <a:pt x="3824671" y="4640321"/>
                </a:lnTo>
                <a:lnTo>
                  <a:pt x="3823718" y="4639686"/>
                </a:lnTo>
                <a:lnTo>
                  <a:pt x="3822449" y="4638733"/>
                </a:lnTo>
                <a:lnTo>
                  <a:pt x="3821496" y="4637781"/>
                </a:lnTo>
                <a:lnTo>
                  <a:pt x="3820861" y="4636193"/>
                </a:lnTo>
                <a:lnTo>
                  <a:pt x="3820226" y="4633971"/>
                </a:lnTo>
                <a:lnTo>
                  <a:pt x="3818956" y="4636828"/>
                </a:lnTo>
                <a:lnTo>
                  <a:pt x="3818321" y="4639686"/>
                </a:lnTo>
                <a:lnTo>
                  <a:pt x="3818004" y="4642226"/>
                </a:lnTo>
                <a:lnTo>
                  <a:pt x="3818321" y="4645084"/>
                </a:lnTo>
                <a:lnTo>
                  <a:pt x="3819274" y="4647307"/>
                </a:lnTo>
                <a:lnTo>
                  <a:pt x="3820544" y="4650165"/>
                </a:lnTo>
                <a:lnTo>
                  <a:pt x="3822131" y="4652387"/>
                </a:lnTo>
                <a:lnTo>
                  <a:pt x="3824353" y="4654293"/>
                </a:lnTo>
                <a:lnTo>
                  <a:pt x="3827528" y="4656198"/>
                </a:lnTo>
                <a:lnTo>
                  <a:pt x="3831020" y="4658420"/>
                </a:lnTo>
                <a:lnTo>
                  <a:pt x="3835148" y="4660008"/>
                </a:lnTo>
                <a:lnTo>
                  <a:pt x="3839910" y="4661596"/>
                </a:lnTo>
                <a:lnTo>
                  <a:pt x="3844990" y="4662866"/>
                </a:lnTo>
                <a:lnTo>
                  <a:pt x="3851022" y="4663818"/>
                </a:lnTo>
                <a:lnTo>
                  <a:pt x="3857371" y="4665089"/>
                </a:lnTo>
                <a:lnTo>
                  <a:pt x="3864356" y="4665724"/>
                </a:lnTo>
                <a:lnTo>
                  <a:pt x="3863721" y="4667311"/>
                </a:lnTo>
                <a:lnTo>
                  <a:pt x="3862768" y="4668899"/>
                </a:lnTo>
                <a:lnTo>
                  <a:pt x="3859594" y="4672709"/>
                </a:lnTo>
                <a:lnTo>
                  <a:pt x="3856101" y="4676202"/>
                </a:lnTo>
                <a:lnTo>
                  <a:pt x="3852609" y="4680013"/>
                </a:lnTo>
                <a:lnTo>
                  <a:pt x="3851339" y="4681918"/>
                </a:lnTo>
                <a:lnTo>
                  <a:pt x="3850704" y="4683505"/>
                </a:lnTo>
                <a:lnTo>
                  <a:pt x="3850387" y="4684776"/>
                </a:lnTo>
                <a:lnTo>
                  <a:pt x="3850704" y="4686363"/>
                </a:lnTo>
                <a:lnTo>
                  <a:pt x="3851974" y="4687951"/>
                </a:lnTo>
                <a:lnTo>
                  <a:pt x="3854514" y="4688903"/>
                </a:lnTo>
                <a:lnTo>
                  <a:pt x="3857371" y="4689856"/>
                </a:lnTo>
                <a:lnTo>
                  <a:pt x="3861816" y="4690174"/>
                </a:lnTo>
                <a:lnTo>
                  <a:pt x="3865626" y="4690809"/>
                </a:lnTo>
                <a:lnTo>
                  <a:pt x="3868483" y="4690809"/>
                </a:lnTo>
                <a:lnTo>
                  <a:pt x="3871023" y="4690809"/>
                </a:lnTo>
                <a:lnTo>
                  <a:pt x="3872293" y="4690491"/>
                </a:lnTo>
                <a:lnTo>
                  <a:pt x="3873245" y="4689856"/>
                </a:lnTo>
                <a:lnTo>
                  <a:pt x="3873880" y="4688903"/>
                </a:lnTo>
                <a:lnTo>
                  <a:pt x="3873880" y="4688268"/>
                </a:lnTo>
                <a:lnTo>
                  <a:pt x="3873880" y="4687316"/>
                </a:lnTo>
                <a:lnTo>
                  <a:pt x="3873563" y="4685093"/>
                </a:lnTo>
                <a:lnTo>
                  <a:pt x="3873563" y="4684140"/>
                </a:lnTo>
                <a:lnTo>
                  <a:pt x="3873880" y="4683188"/>
                </a:lnTo>
                <a:lnTo>
                  <a:pt x="3874515" y="4682553"/>
                </a:lnTo>
                <a:lnTo>
                  <a:pt x="3875468" y="4681918"/>
                </a:lnTo>
                <a:lnTo>
                  <a:pt x="3877372" y="4681600"/>
                </a:lnTo>
                <a:lnTo>
                  <a:pt x="3879912" y="4681600"/>
                </a:lnTo>
                <a:lnTo>
                  <a:pt x="3884039" y="4683188"/>
                </a:lnTo>
                <a:lnTo>
                  <a:pt x="3884992" y="4683823"/>
                </a:lnTo>
                <a:lnTo>
                  <a:pt x="3885944" y="4684458"/>
                </a:lnTo>
                <a:lnTo>
                  <a:pt x="3886262" y="4685093"/>
                </a:lnTo>
                <a:lnTo>
                  <a:pt x="3886262" y="4685728"/>
                </a:lnTo>
                <a:lnTo>
                  <a:pt x="3885944" y="4686363"/>
                </a:lnTo>
                <a:lnTo>
                  <a:pt x="3885309" y="4687316"/>
                </a:lnTo>
                <a:lnTo>
                  <a:pt x="3882770" y="4688586"/>
                </a:lnTo>
                <a:lnTo>
                  <a:pt x="3879595" y="4689539"/>
                </a:lnTo>
                <a:lnTo>
                  <a:pt x="3871023" y="4692079"/>
                </a:lnTo>
                <a:lnTo>
                  <a:pt x="3860546" y="4694619"/>
                </a:lnTo>
                <a:lnTo>
                  <a:pt x="3850704" y="4697477"/>
                </a:lnTo>
                <a:lnTo>
                  <a:pt x="3846259" y="4699064"/>
                </a:lnTo>
                <a:lnTo>
                  <a:pt x="3842450" y="4700652"/>
                </a:lnTo>
                <a:lnTo>
                  <a:pt x="3839910" y="4702557"/>
                </a:lnTo>
                <a:lnTo>
                  <a:pt x="3838640" y="4703510"/>
                </a:lnTo>
                <a:lnTo>
                  <a:pt x="3838005" y="4704462"/>
                </a:lnTo>
                <a:lnTo>
                  <a:pt x="3838005" y="4705098"/>
                </a:lnTo>
                <a:lnTo>
                  <a:pt x="3838322" y="4705733"/>
                </a:lnTo>
                <a:lnTo>
                  <a:pt x="3839275" y="4706685"/>
                </a:lnTo>
                <a:lnTo>
                  <a:pt x="3840545" y="4707320"/>
                </a:lnTo>
                <a:lnTo>
                  <a:pt x="3843720" y="4708273"/>
                </a:lnTo>
                <a:lnTo>
                  <a:pt x="3847847" y="4709543"/>
                </a:lnTo>
                <a:lnTo>
                  <a:pt x="3851339" y="4709861"/>
                </a:lnTo>
                <a:lnTo>
                  <a:pt x="3854831" y="4709861"/>
                </a:lnTo>
                <a:lnTo>
                  <a:pt x="3856101" y="4709543"/>
                </a:lnTo>
                <a:lnTo>
                  <a:pt x="3857054" y="4708590"/>
                </a:lnTo>
                <a:lnTo>
                  <a:pt x="3857689" y="4707638"/>
                </a:lnTo>
                <a:lnTo>
                  <a:pt x="3858006" y="4706685"/>
                </a:lnTo>
                <a:lnTo>
                  <a:pt x="3859911" y="4707638"/>
                </a:lnTo>
                <a:lnTo>
                  <a:pt x="3860863" y="4708273"/>
                </a:lnTo>
                <a:lnTo>
                  <a:pt x="3861181" y="4709543"/>
                </a:lnTo>
                <a:lnTo>
                  <a:pt x="3860863" y="4710178"/>
                </a:lnTo>
                <a:lnTo>
                  <a:pt x="3859911" y="4711131"/>
                </a:lnTo>
                <a:lnTo>
                  <a:pt x="3858324" y="4711766"/>
                </a:lnTo>
                <a:lnTo>
                  <a:pt x="3856419" y="4712401"/>
                </a:lnTo>
                <a:lnTo>
                  <a:pt x="3853879" y="4713036"/>
                </a:lnTo>
                <a:lnTo>
                  <a:pt x="3848482" y="4713671"/>
                </a:lnTo>
                <a:lnTo>
                  <a:pt x="3845307" y="4713671"/>
                </a:lnTo>
                <a:lnTo>
                  <a:pt x="3842767" y="4713671"/>
                </a:lnTo>
                <a:lnTo>
                  <a:pt x="3839910" y="4713353"/>
                </a:lnTo>
                <a:lnTo>
                  <a:pt x="3837053" y="4712401"/>
                </a:lnTo>
                <a:lnTo>
                  <a:pt x="3834513" y="4711448"/>
                </a:lnTo>
                <a:lnTo>
                  <a:pt x="3832608" y="4710178"/>
                </a:lnTo>
                <a:lnTo>
                  <a:pt x="3829433" y="4711448"/>
                </a:lnTo>
                <a:lnTo>
                  <a:pt x="3828481" y="4712083"/>
                </a:lnTo>
                <a:lnTo>
                  <a:pt x="3827528" y="4712718"/>
                </a:lnTo>
                <a:lnTo>
                  <a:pt x="3827211" y="4713353"/>
                </a:lnTo>
                <a:lnTo>
                  <a:pt x="3826893" y="4713988"/>
                </a:lnTo>
                <a:lnTo>
                  <a:pt x="3827211" y="4715576"/>
                </a:lnTo>
                <a:lnTo>
                  <a:pt x="3827846" y="4717481"/>
                </a:lnTo>
                <a:lnTo>
                  <a:pt x="3828798" y="4719069"/>
                </a:lnTo>
                <a:lnTo>
                  <a:pt x="3831020" y="4721927"/>
                </a:lnTo>
                <a:lnTo>
                  <a:pt x="3831655" y="4723832"/>
                </a:lnTo>
                <a:lnTo>
                  <a:pt x="3831973" y="4724785"/>
                </a:lnTo>
                <a:lnTo>
                  <a:pt x="3831973" y="4725420"/>
                </a:lnTo>
                <a:lnTo>
                  <a:pt x="3831338" y="4726055"/>
                </a:lnTo>
                <a:lnTo>
                  <a:pt x="3830068" y="4726690"/>
                </a:lnTo>
                <a:lnTo>
                  <a:pt x="3827211" y="4727325"/>
                </a:lnTo>
                <a:lnTo>
                  <a:pt x="3822766" y="4727642"/>
                </a:lnTo>
                <a:lnTo>
                  <a:pt x="3816734" y="4727642"/>
                </a:lnTo>
                <a:lnTo>
                  <a:pt x="3809114" y="4727325"/>
                </a:lnTo>
                <a:lnTo>
                  <a:pt x="3811337" y="4728277"/>
                </a:lnTo>
                <a:lnTo>
                  <a:pt x="3813559" y="4729547"/>
                </a:lnTo>
                <a:lnTo>
                  <a:pt x="3815781" y="4730183"/>
                </a:lnTo>
                <a:lnTo>
                  <a:pt x="3818639" y="4731135"/>
                </a:lnTo>
                <a:lnTo>
                  <a:pt x="3824353" y="4732405"/>
                </a:lnTo>
                <a:lnTo>
                  <a:pt x="3830386" y="4733040"/>
                </a:lnTo>
                <a:lnTo>
                  <a:pt x="3841497" y="4733675"/>
                </a:lnTo>
                <a:lnTo>
                  <a:pt x="3845942" y="4733993"/>
                </a:lnTo>
                <a:lnTo>
                  <a:pt x="3849434" y="4734310"/>
                </a:lnTo>
                <a:lnTo>
                  <a:pt x="3849117" y="4737168"/>
                </a:lnTo>
                <a:lnTo>
                  <a:pt x="3848482" y="4740979"/>
                </a:lnTo>
                <a:lnTo>
                  <a:pt x="3845942" y="4750187"/>
                </a:lnTo>
                <a:lnTo>
                  <a:pt x="3843402" y="4759395"/>
                </a:lnTo>
                <a:lnTo>
                  <a:pt x="3841497" y="4767334"/>
                </a:lnTo>
                <a:lnTo>
                  <a:pt x="3838005" y="4766381"/>
                </a:lnTo>
                <a:lnTo>
                  <a:pt x="3835465" y="4765111"/>
                </a:lnTo>
                <a:lnTo>
                  <a:pt x="3834195" y="4764158"/>
                </a:lnTo>
                <a:lnTo>
                  <a:pt x="3833560" y="4762888"/>
                </a:lnTo>
                <a:lnTo>
                  <a:pt x="3833243" y="4763841"/>
                </a:lnTo>
                <a:lnTo>
                  <a:pt x="3832608" y="4764793"/>
                </a:lnTo>
                <a:lnTo>
                  <a:pt x="3831338" y="4765746"/>
                </a:lnTo>
                <a:lnTo>
                  <a:pt x="3830068" y="4766381"/>
                </a:lnTo>
                <a:lnTo>
                  <a:pt x="3826893" y="4767969"/>
                </a:lnTo>
                <a:lnTo>
                  <a:pt x="3823083" y="4769239"/>
                </a:lnTo>
                <a:lnTo>
                  <a:pt x="3815781" y="4771462"/>
                </a:lnTo>
                <a:lnTo>
                  <a:pt x="3812607" y="4772732"/>
                </a:lnTo>
                <a:lnTo>
                  <a:pt x="3811337" y="4773367"/>
                </a:lnTo>
                <a:lnTo>
                  <a:pt x="3810067" y="4774319"/>
                </a:lnTo>
                <a:lnTo>
                  <a:pt x="3808162" y="4773367"/>
                </a:lnTo>
                <a:lnTo>
                  <a:pt x="3806892" y="4772097"/>
                </a:lnTo>
                <a:lnTo>
                  <a:pt x="3805622" y="4771144"/>
                </a:lnTo>
                <a:lnTo>
                  <a:pt x="3804987" y="4769874"/>
                </a:lnTo>
                <a:lnTo>
                  <a:pt x="3804352" y="4768604"/>
                </a:lnTo>
                <a:lnTo>
                  <a:pt x="3804035" y="4767016"/>
                </a:lnTo>
                <a:lnTo>
                  <a:pt x="3803717" y="4764476"/>
                </a:lnTo>
                <a:lnTo>
                  <a:pt x="3804352" y="4761301"/>
                </a:lnTo>
                <a:lnTo>
                  <a:pt x="3804987" y="4757808"/>
                </a:lnTo>
                <a:lnTo>
                  <a:pt x="3805940" y="4753997"/>
                </a:lnTo>
                <a:lnTo>
                  <a:pt x="3806575" y="4749869"/>
                </a:lnTo>
                <a:lnTo>
                  <a:pt x="3809432" y="4749869"/>
                </a:lnTo>
                <a:lnTo>
                  <a:pt x="3812289" y="4749869"/>
                </a:lnTo>
                <a:lnTo>
                  <a:pt x="3816734" y="4750505"/>
                </a:lnTo>
                <a:lnTo>
                  <a:pt x="3813559" y="4749552"/>
                </a:lnTo>
                <a:lnTo>
                  <a:pt x="3811337" y="4748599"/>
                </a:lnTo>
                <a:lnTo>
                  <a:pt x="3809432" y="4747647"/>
                </a:lnTo>
                <a:lnTo>
                  <a:pt x="3808479" y="4747012"/>
                </a:lnTo>
                <a:lnTo>
                  <a:pt x="3808162" y="4746059"/>
                </a:lnTo>
                <a:lnTo>
                  <a:pt x="3808479" y="4745107"/>
                </a:lnTo>
                <a:lnTo>
                  <a:pt x="3809114" y="4744154"/>
                </a:lnTo>
                <a:lnTo>
                  <a:pt x="3810067" y="4743519"/>
                </a:lnTo>
                <a:lnTo>
                  <a:pt x="3813242" y="4742566"/>
                </a:lnTo>
                <a:lnTo>
                  <a:pt x="3816734" y="4741614"/>
                </a:lnTo>
                <a:lnTo>
                  <a:pt x="3820861" y="4740979"/>
                </a:lnTo>
                <a:lnTo>
                  <a:pt x="3824036" y="4740661"/>
                </a:lnTo>
                <a:lnTo>
                  <a:pt x="3824036" y="4739391"/>
                </a:lnTo>
                <a:lnTo>
                  <a:pt x="3823718" y="4737803"/>
                </a:lnTo>
                <a:lnTo>
                  <a:pt x="3823083" y="4737168"/>
                </a:lnTo>
                <a:lnTo>
                  <a:pt x="3822131" y="4736216"/>
                </a:lnTo>
                <a:lnTo>
                  <a:pt x="3820861" y="4735581"/>
                </a:lnTo>
                <a:lnTo>
                  <a:pt x="3819274" y="4734946"/>
                </a:lnTo>
                <a:lnTo>
                  <a:pt x="3815464" y="4734310"/>
                </a:lnTo>
                <a:lnTo>
                  <a:pt x="3811337" y="4733675"/>
                </a:lnTo>
                <a:lnTo>
                  <a:pt x="3806575" y="4733675"/>
                </a:lnTo>
                <a:lnTo>
                  <a:pt x="3797050" y="4733040"/>
                </a:lnTo>
                <a:lnTo>
                  <a:pt x="3797368" y="4737168"/>
                </a:lnTo>
                <a:lnTo>
                  <a:pt x="3797050" y="4741931"/>
                </a:lnTo>
                <a:lnTo>
                  <a:pt x="3796733" y="4747012"/>
                </a:lnTo>
                <a:lnTo>
                  <a:pt x="3795780" y="4751457"/>
                </a:lnTo>
                <a:lnTo>
                  <a:pt x="3794510" y="4756538"/>
                </a:lnTo>
                <a:lnTo>
                  <a:pt x="3793558" y="4761936"/>
                </a:lnTo>
                <a:lnTo>
                  <a:pt x="3790383" y="4772097"/>
                </a:lnTo>
                <a:lnTo>
                  <a:pt x="3786891" y="4783210"/>
                </a:lnTo>
                <a:lnTo>
                  <a:pt x="3783081" y="4794006"/>
                </a:lnTo>
                <a:lnTo>
                  <a:pt x="3774827" y="4816551"/>
                </a:lnTo>
                <a:lnTo>
                  <a:pt x="3771017" y="4827982"/>
                </a:lnTo>
                <a:lnTo>
                  <a:pt x="3768160" y="4839096"/>
                </a:lnTo>
                <a:lnTo>
                  <a:pt x="3766890" y="4844811"/>
                </a:lnTo>
                <a:lnTo>
                  <a:pt x="3765620" y="4850527"/>
                </a:lnTo>
                <a:lnTo>
                  <a:pt x="3764667" y="4855925"/>
                </a:lnTo>
                <a:lnTo>
                  <a:pt x="3764032" y="4861641"/>
                </a:lnTo>
                <a:lnTo>
                  <a:pt x="3763715" y="4867039"/>
                </a:lnTo>
                <a:lnTo>
                  <a:pt x="3763715" y="4872437"/>
                </a:lnTo>
                <a:lnTo>
                  <a:pt x="3764032" y="4877835"/>
                </a:lnTo>
                <a:lnTo>
                  <a:pt x="3764985" y="4882915"/>
                </a:lnTo>
                <a:lnTo>
                  <a:pt x="3765937" y="4888313"/>
                </a:lnTo>
                <a:lnTo>
                  <a:pt x="3767842" y="4893394"/>
                </a:lnTo>
                <a:lnTo>
                  <a:pt x="3769747" y="4898157"/>
                </a:lnTo>
                <a:lnTo>
                  <a:pt x="3772287" y="4903237"/>
                </a:lnTo>
                <a:lnTo>
                  <a:pt x="3768160" y="4902602"/>
                </a:lnTo>
                <a:lnTo>
                  <a:pt x="3764032" y="4902602"/>
                </a:lnTo>
                <a:lnTo>
                  <a:pt x="3760540" y="4902602"/>
                </a:lnTo>
                <a:lnTo>
                  <a:pt x="3757048" y="4903237"/>
                </a:lnTo>
                <a:lnTo>
                  <a:pt x="3753873" y="4903872"/>
                </a:lnTo>
                <a:lnTo>
                  <a:pt x="3751016" y="4904825"/>
                </a:lnTo>
                <a:lnTo>
                  <a:pt x="3748476" y="4905777"/>
                </a:lnTo>
                <a:lnTo>
                  <a:pt x="3745936" y="4907048"/>
                </a:lnTo>
                <a:lnTo>
                  <a:pt x="3743714" y="4908953"/>
                </a:lnTo>
                <a:lnTo>
                  <a:pt x="3741809" y="4910540"/>
                </a:lnTo>
                <a:lnTo>
                  <a:pt x="3740539" y="4912446"/>
                </a:lnTo>
                <a:lnTo>
                  <a:pt x="3738952" y="4914351"/>
                </a:lnTo>
                <a:lnTo>
                  <a:pt x="3737999" y="4916574"/>
                </a:lnTo>
                <a:lnTo>
                  <a:pt x="3736729" y="4918796"/>
                </a:lnTo>
                <a:lnTo>
                  <a:pt x="3736094" y="4921019"/>
                </a:lnTo>
                <a:lnTo>
                  <a:pt x="3735459" y="4923559"/>
                </a:lnTo>
                <a:lnTo>
                  <a:pt x="3735459" y="4925782"/>
                </a:lnTo>
                <a:lnTo>
                  <a:pt x="3735142" y="4928005"/>
                </a:lnTo>
                <a:lnTo>
                  <a:pt x="3735459" y="4930545"/>
                </a:lnTo>
                <a:lnTo>
                  <a:pt x="3735777" y="4932768"/>
                </a:lnTo>
                <a:lnTo>
                  <a:pt x="3736412" y="4934990"/>
                </a:lnTo>
                <a:lnTo>
                  <a:pt x="3737364" y="4937213"/>
                </a:lnTo>
                <a:lnTo>
                  <a:pt x="3738317" y="4939753"/>
                </a:lnTo>
                <a:lnTo>
                  <a:pt x="3739269" y="4941658"/>
                </a:lnTo>
                <a:lnTo>
                  <a:pt x="3740539" y="4943564"/>
                </a:lnTo>
                <a:lnTo>
                  <a:pt x="3741809" y="4945469"/>
                </a:lnTo>
                <a:lnTo>
                  <a:pt x="3743396" y="4947374"/>
                </a:lnTo>
                <a:lnTo>
                  <a:pt x="3745619" y="4948644"/>
                </a:lnTo>
                <a:lnTo>
                  <a:pt x="3747523" y="4949914"/>
                </a:lnTo>
                <a:lnTo>
                  <a:pt x="3749428" y="4951184"/>
                </a:lnTo>
                <a:lnTo>
                  <a:pt x="3751968" y="4951820"/>
                </a:lnTo>
                <a:lnTo>
                  <a:pt x="3754508" y="4952772"/>
                </a:lnTo>
                <a:lnTo>
                  <a:pt x="3751968" y="4954042"/>
                </a:lnTo>
                <a:lnTo>
                  <a:pt x="3748476" y="4954995"/>
                </a:lnTo>
                <a:lnTo>
                  <a:pt x="3741174" y="4956900"/>
                </a:lnTo>
                <a:lnTo>
                  <a:pt x="3737682" y="4957535"/>
                </a:lnTo>
                <a:lnTo>
                  <a:pt x="3734189" y="4958488"/>
                </a:lnTo>
                <a:lnTo>
                  <a:pt x="3731650" y="4960075"/>
                </a:lnTo>
                <a:lnTo>
                  <a:pt x="3730697" y="4960710"/>
                </a:lnTo>
                <a:lnTo>
                  <a:pt x="3729427" y="4961663"/>
                </a:lnTo>
                <a:lnTo>
                  <a:pt x="3734189" y="4962616"/>
                </a:lnTo>
                <a:lnTo>
                  <a:pt x="3737682" y="4963568"/>
                </a:lnTo>
                <a:lnTo>
                  <a:pt x="3739904" y="4964521"/>
                </a:lnTo>
                <a:lnTo>
                  <a:pt x="3740856" y="4965473"/>
                </a:lnTo>
                <a:lnTo>
                  <a:pt x="3741174" y="4966426"/>
                </a:lnTo>
                <a:lnTo>
                  <a:pt x="3740856" y="4967696"/>
                </a:lnTo>
                <a:lnTo>
                  <a:pt x="3740221" y="4968649"/>
                </a:lnTo>
                <a:lnTo>
                  <a:pt x="3738952" y="4969919"/>
                </a:lnTo>
                <a:lnTo>
                  <a:pt x="3736412" y="4971824"/>
                </a:lnTo>
                <a:lnTo>
                  <a:pt x="3735459" y="4973094"/>
                </a:lnTo>
                <a:lnTo>
                  <a:pt x="3734824" y="4974682"/>
                </a:lnTo>
                <a:lnTo>
                  <a:pt x="3734507" y="4975952"/>
                </a:lnTo>
                <a:lnTo>
                  <a:pt x="3735142" y="4977222"/>
                </a:lnTo>
                <a:lnTo>
                  <a:pt x="3736729" y="4978810"/>
                </a:lnTo>
                <a:lnTo>
                  <a:pt x="3739269" y="4980397"/>
                </a:lnTo>
                <a:lnTo>
                  <a:pt x="3737999" y="4981985"/>
                </a:lnTo>
                <a:lnTo>
                  <a:pt x="3736729" y="4982938"/>
                </a:lnTo>
                <a:lnTo>
                  <a:pt x="3735777" y="4983255"/>
                </a:lnTo>
                <a:lnTo>
                  <a:pt x="3735142" y="4983255"/>
                </a:lnTo>
                <a:lnTo>
                  <a:pt x="3734824" y="4982620"/>
                </a:lnTo>
                <a:lnTo>
                  <a:pt x="3734189" y="4981985"/>
                </a:lnTo>
                <a:lnTo>
                  <a:pt x="3733237" y="4979445"/>
                </a:lnTo>
                <a:lnTo>
                  <a:pt x="3732919" y="4978175"/>
                </a:lnTo>
                <a:lnTo>
                  <a:pt x="3731967" y="4977222"/>
                </a:lnTo>
                <a:lnTo>
                  <a:pt x="3731015" y="4975952"/>
                </a:lnTo>
                <a:lnTo>
                  <a:pt x="3729110" y="4975317"/>
                </a:lnTo>
                <a:lnTo>
                  <a:pt x="3727522" y="4974682"/>
                </a:lnTo>
                <a:lnTo>
                  <a:pt x="3725300" y="4974047"/>
                </a:lnTo>
                <a:lnTo>
                  <a:pt x="3722443" y="4974682"/>
                </a:lnTo>
                <a:lnTo>
                  <a:pt x="3718950" y="4975634"/>
                </a:lnTo>
                <a:lnTo>
                  <a:pt x="3713871" y="4976904"/>
                </a:lnTo>
                <a:lnTo>
                  <a:pt x="3710696" y="4978492"/>
                </a:lnTo>
                <a:lnTo>
                  <a:pt x="3709743" y="4979127"/>
                </a:lnTo>
                <a:lnTo>
                  <a:pt x="3709109" y="4979762"/>
                </a:lnTo>
                <a:lnTo>
                  <a:pt x="3708791" y="4980397"/>
                </a:lnTo>
                <a:lnTo>
                  <a:pt x="3709109" y="4980715"/>
                </a:lnTo>
                <a:lnTo>
                  <a:pt x="3709109" y="4981350"/>
                </a:lnTo>
                <a:lnTo>
                  <a:pt x="3709743" y="4982303"/>
                </a:lnTo>
                <a:lnTo>
                  <a:pt x="3711331" y="4983573"/>
                </a:lnTo>
                <a:lnTo>
                  <a:pt x="3716411" y="4985795"/>
                </a:lnTo>
                <a:lnTo>
                  <a:pt x="3721808" y="4988018"/>
                </a:lnTo>
                <a:lnTo>
                  <a:pt x="3724347" y="4989606"/>
                </a:lnTo>
                <a:lnTo>
                  <a:pt x="3725935" y="4990876"/>
                </a:lnTo>
                <a:lnTo>
                  <a:pt x="3726570" y="4991511"/>
                </a:lnTo>
                <a:lnTo>
                  <a:pt x="3726887" y="4992146"/>
                </a:lnTo>
                <a:lnTo>
                  <a:pt x="3727205" y="4993099"/>
                </a:lnTo>
                <a:lnTo>
                  <a:pt x="3726887" y="4993734"/>
                </a:lnTo>
                <a:lnTo>
                  <a:pt x="3726252" y="4994686"/>
                </a:lnTo>
                <a:lnTo>
                  <a:pt x="3725617" y="4995321"/>
                </a:lnTo>
                <a:lnTo>
                  <a:pt x="3722760" y="4997227"/>
                </a:lnTo>
                <a:lnTo>
                  <a:pt x="3720220" y="4996909"/>
                </a:lnTo>
                <a:lnTo>
                  <a:pt x="3718633" y="4995956"/>
                </a:lnTo>
                <a:lnTo>
                  <a:pt x="3717363" y="4995321"/>
                </a:lnTo>
                <a:lnTo>
                  <a:pt x="3716093" y="4994369"/>
                </a:lnTo>
                <a:lnTo>
                  <a:pt x="3715141" y="4993416"/>
                </a:lnTo>
                <a:lnTo>
                  <a:pt x="3713236" y="4992781"/>
                </a:lnTo>
                <a:lnTo>
                  <a:pt x="3711331" y="4992464"/>
                </a:lnTo>
                <a:lnTo>
                  <a:pt x="3708791" y="4992146"/>
                </a:lnTo>
                <a:lnTo>
                  <a:pt x="3705934" y="4993734"/>
                </a:lnTo>
                <a:lnTo>
                  <a:pt x="3703711" y="4995639"/>
                </a:lnTo>
                <a:lnTo>
                  <a:pt x="3701806" y="4998179"/>
                </a:lnTo>
                <a:lnTo>
                  <a:pt x="3699902" y="5000402"/>
                </a:lnTo>
                <a:lnTo>
                  <a:pt x="3698949" y="5002942"/>
                </a:lnTo>
                <a:lnTo>
                  <a:pt x="3698314" y="5005482"/>
                </a:lnTo>
                <a:lnTo>
                  <a:pt x="3697997" y="5008023"/>
                </a:lnTo>
                <a:lnTo>
                  <a:pt x="3698314" y="5010563"/>
                </a:lnTo>
                <a:lnTo>
                  <a:pt x="3699267" y="5013103"/>
                </a:lnTo>
                <a:lnTo>
                  <a:pt x="3701172" y="5015008"/>
                </a:lnTo>
                <a:lnTo>
                  <a:pt x="3703394" y="5016913"/>
                </a:lnTo>
                <a:lnTo>
                  <a:pt x="3706251" y="5018819"/>
                </a:lnTo>
                <a:lnTo>
                  <a:pt x="3710378" y="5020406"/>
                </a:lnTo>
                <a:lnTo>
                  <a:pt x="3715141" y="5021359"/>
                </a:lnTo>
                <a:lnTo>
                  <a:pt x="3720220" y="5021676"/>
                </a:lnTo>
                <a:lnTo>
                  <a:pt x="3726570" y="5021676"/>
                </a:lnTo>
                <a:lnTo>
                  <a:pt x="3712918" y="5024217"/>
                </a:lnTo>
                <a:lnTo>
                  <a:pt x="3700854" y="5026439"/>
                </a:lnTo>
                <a:lnTo>
                  <a:pt x="3689742" y="5027710"/>
                </a:lnTo>
                <a:lnTo>
                  <a:pt x="3679900" y="5029297"/>
                </a:lnTo>
                <a:lnTo>
                  <a:pt x="3675138" y="5030250"/>
                </a:lnTo>
                <a:lnTo>
                  <a:pt x="3670694" y="5031202"/>
                </a:lnTo>
                <a:lnTo>
                  <a:pt x="3666884" y="5032472"/>
                </a:lnTo>
                <a:lnTo>
                  <a:pt x="3663074" y="5034060"/>
                </a:lnTo>
                <a:lnTo>
                  <a:pt x="3659899" y="5035648"/>
                </a:lnTo>
                <a:lnTo>
                  <a:pt x="3657042" y="5037553"/>
                </a:lnTo>
                <a:lnTo>
                  <a:pt x="3654185" y="5040093"/>
                </a:lnTo>
                <a:lnTo>
                  <a:pt x="3651645" y="5042951"/>
                </a:lnTo>
                <a:lnTo>
                  <a:pt x="3651327" y="5044221"/>
                </a:lnTo>
                <a:lnTo>
                  <a:pt x="3651645" y="5045491"/>
                </a:lnTo>
                <a:lnTo>
                  <a:pt x="3652280" y="5046444"/>
                </a:lnTo>
                <a:lnTo>
                  <a:pt x="3653232" y="5047079"/>
                </a:lnTo>
                <a:lnTo>
                  <a:pt x="3654502" y="5047714"/>
                </a:lnTo>
                <a:lnTo>
                  <a:pt x="3655772" y="5048667"/>
                </a:lnTo>
                <a:lnTo>
                  <a:pt x="3659264" y="5049619"/>
                </a:lnTo>
                <a:lnTo>
                  <a:pt x="3662439" y="5050572"/>
                </a:lnTo>
                <a:lnTo>
                  <a:pt x="3664344" y="5050889"/>
                </a:lnTo>
                <a:lnTo>
                  <a:pt x="3665614" y="5051524"/>
                </a:lnTo>
                <a:lnTo>
                  <a:pt x="3666566" y="5052477"/>
                </a:lnTo>
                <a:lnTo>
                  <a:pt x="3667201" y="5053430"/>
                </a:lnTo>
                <a:lnTo>
                  <a:pt x="3667201" y="5054700"/>
                </a:lnTo>
                <a:lnTo>
                  <a:pt x="3666884" y="5056287"/>
                </a:lnTo>
                <a:lnTo>
                  <a:pt x="3663074" y="5056922"/>
                </a:lnTo>
                <a:lnTo>
                  <a:pt x="3659899" y="5058193"/>
                </a:lnTo>
                <a:lnTo>
                  <a:pt x="3657042" y="5059145"/>
                </a:lnTo>
                <a:lnTo>
                  <a:pt x="3654502" y="5060733"/>
                </a:lnTo>
                <a:lnTo>
                  <a:pt x="3652597" y="5062003"/>
                </a:lnTo>
                <a:lnTo>
                  <a:pt x="3651010" y="5063908"/>
                </a:lnTo>
                <a:lnTo>
                  <a:pt x="3649740" y="5065496"/>
                </a:lnTo>
                <a:lnTo>
                  <a:pt x="3648470" y="5067401"/>
                </a:lnTo>
                <a:lnTo>
                  <a:pt x="3647835" y="5068989"/>
                </a:lnTo>
                <a:lnTo>
                  <a:pt x="3647518" y="5071211"/>
                </a:lnTo>
                <a:lnTo>
                  <a:pt x="3647518" y="5073117"/>
                </a:lnTo>
                <a:lnTo>
                  <a:pt x="3647835" y="5074704"/>
                </a:lnTo>
                <a:lnTo>
                  <a:pt x="3648470" y="5076292"/>
                </a:lnTo>
                <a:lnTo>
                  <a:pt x="3649422" y="5078197"/>
                </a:lnTo>
                <a:lnTo>
                  <a:pt x="3650375" y="5079785"/>
                </a:lnTo>
                <a:lnTo>
                  <a:pt x="3651645" y="5081055"/>
                </a:lnTo>
                <a:lnTo>
                  <a:pt x="3645613" y="5081690"/>
                </a:lnTo>
                <a:lnTo>
                  <a:pt x="3640216" y="5082325"/>
                </a:lnTo>
                <a:lnTo>
                  <a:pt x="3635453" y="5083278"/>
                </a:lnTo>
                <a:lnTo>
                  <a:pt x="3631326" y="5084230"/>
                </a:lnTo>
                <a:lnTo>
                  <a:pt x="3627834" y="5085500"/>
                </a:lnTo>
                <a:lnTo>
                  <a:pt x="3624342" y="5086770"/>
                </a:lnTo>
                <a:lnTo>
                  <a:pt x="3621802" y="5088041"/>
                </a:lnTo>
                <a:lnTo>
                  <a:pt x="3619897" y="5089628"/>
                </a:lnTo>
                <a:lnTo>
                  <a:pt x="3617675" y="5091216"/>
                </a:lnTo>
                <a:lnTo>
                  <a:pt x="3616405" y="5093121"/>
                </a:lnTo>
                <a:lnTo>
                  <a:pt x="3615452" y="5094709"/>
                </a:lnTo>
                <a:lnTo>
                  <a:pt x="3614500" y="5096296"/>
                </a:lnTo>
                <a:lnTo>
                  <a:pt x="3614182" y="5098202"/>
                </a:lnTo>
                <a:lnTo>
                  <a:pt x="3613865" y="5100424"/>
                </a:lnTo>
                <a:lnTo>
                  <a:pt x="3613865" y="5103917"/>
                </a:lnTo>
                <a:lnTo>
                  <a:pt x="3614182" y="5108045"/>
                </a:lnTo>
                <a:lnTo>
                  <a:pt x="3614817" y="5111855"/>
                </a:lnTo>
                <a:lnTo>
                  <a:pt x="3615452" y="5115983"/>
                </a:lnTo>
                <a:lnTo>
                  <a:pt x="3615452" y="5119476"/>
                </a:lnTo>
                <a:lnTo>
                  <a:pt x="3615452" y="5121064"/>
                </a:lnTo>
                <a:lnTo>
                  <a:pt x="3615135" y="5123286"/>
                </a:lnTo>
                <a:lnTo>
                  <a:pt x="3614817" y="5124875"/>
                </a:lnTo>
                <a:lnTo>
                  <a:pt x="3613865" y="5126145"/>
                </a:lnTo>
                <a:lnTo>
                  <a:pt x="3612912" y="5127732"/>
                </a:lnTo>
                <a:lnTo>
                  <a:pt x="3611325" y="5129003"/>
                </a:lnTo>
                <a:lnTo>
                  <a:pt x="3609738" y="5130590"/>
                </a:lnTo>
                <a:lnTo>
                  <a:pt x="3607515" y="5131543"/>
                </a:lnTo>
                <a:lnTo>
                  <a:pt x="3609738" y="5133130"/>
                </a:lnTo>
                <a:lnTo>
                  <a:pt x="3611642" y="5134718"/>
                </a:lnTo>
                <a:lnTo>
                  <a:pt x="3613865" y="5136941"/>
                </a:lnTo>
                <a:lnTo>
                  <a:pt x="3615135" y="5138846"/>
                </a:lnTo>
                <a:lnTo>
                  <a:pt x="3616405" y="5140751"/>
                </a:lnTo>
                <a:lnTo>
                  <a:pt x="3617675" y="5142974"/>
                </a:lnTo>
                <a:lnTo>
                  <a:pt x="3618627" y="5145832"/>
                </a:lnTo>
                <a:lnTo>
                  <a:pt x="3619897" y="5148054"/>
                </a:lnTo>
                <a:lnTo>
                  <a:pt x="3620849" y="5153452"/>
                </a:lnTo>
                <a:lnTo>
                  <a:pt x="3621167" y="5159168"/>
                </a:lnTo>
                <a:lnTo>
                  <a:pt x="3621167" y="5164566"/>
                </a:lnTo>
                <a:lnTo>
                  <a:pt x="3620214" y="5170282"/>
                </a:lnTo>
                <a:lnTo>
                  <a:pt x="3618944" y="5175680"/>
                </a:lnTo>
                <a:lnTo>
                  <a:pt x="3617040" y="5181078"/>
                </a:lnTo>
                <a:lnTo>
                  <a:pt x="3615135" y="5186158"/>
                </a:lnTo>
                <a:lnTo>
                  <a:pt x="3612595" y="5190604"/>
                </a:lnTo>
                <a:lnTo>
                  <a:pt x="3609738" y="5194732"/>
                </a:lnTo>
                <a:lnTo>
                  <a:pt x="3606563" y="5198224"/>
                </a:lnTo>
                <a:lnTo>
                  <a:pt x="3603070" y="5200765"/>
                </a:lnTo>
                <a:lnTo>
                  <a:pt x="3601483" y="5201717"/>
                </a:lnTo>
                <a:lnTo>
                  <a:pt x="3599578" y="5202670"/>
                </a:lnTo>
                <a:lnTo>
                  <a:pt x="3595768" y="5201717"/>
                </a:lnTo>
                <a:lnTo>
                  <a:pt x="3593229" y="5201082"/>
                </a:lnTo>
                <a:lnTo>
                  <a:pt x="3591006" y="5200130"/>
                </a:lnTo>
                <a:lnTo>
                  <a:pt x="3589101" y="5199177"/>
                </a:lnTo>
                <a:lnTo>
                  <a:pt x="3588466" y="5198542"/>
                </a:lnTo>
                <a:lnTo>
                  <a:pt x="3588149" y="5197589"/>
                </a:lnTo>
                <a:lnTo>
                  <a:pt x="3588149" y="5196637"/>
                </a:lnTo>
                <a:lnTo>
                  <a:pt x="3588784" y="5196002"/>
                </a:lnTo>
                <a:lnTo>
                  <a:pt x="3589736" y="5194732"/>
                </a:lnTo>
                <a:lnTo>
                  <a:pt x="3591324" y="5193779"/>
                </a:lnTo>
                <a:lnTo>
                  <a:pt x="3594816" y="5192191"/>
                </a:lnTo>
                <a:lnTo>
                  <a:pt x="3599261" y="5190604"/>
                </a:lnTo>
                <a:lnTo>
                  <a:pt x="3603705" y="5189016"/>
                </a:lnTo>
                <a:lnTo>
                  <a:pt x="3602118" y="5187746"/>
                </a:lnTo>
                <a:lnTo>
                  <a:pt x="3600531" y="5187111"/>
                </a:lnTo>
                <a:lnTo>
                  <a:pt x="3598626" y="5187111"/>
                </a:lnTo>
                <a:lnTo>
                  <a:pt x="3596086" y="5186793"/>
                </a:lnTo>
                <a:lnTo>
                  <a:pt x="3591959" y="5187428"/>
                </a:lnTo>
                <a:lnTo>
                  <a:pt x="3587197" y="5187746"/>
                </a:lnTo>
                <a:lnTo>
                  <a:pt x="3583069" y="5188381"/>
                </a:lnTo>
                <a:lnTo>
                  <a:pt x="3581164" y="5187746"/>
                </a:lnTo>
                <a:lnTo>
                  <a:pt x="3579577" y="5187428"/>
                </a:lnTo>
                <a:lnTo>
                  <a:pt x="3578307" y="5186793"/>
                </a:lnTo>
                <a:lnTo>
                  <a:pt x="3577355" y="5185523"/>
                </a:lnTo>
                <a:lnTo>
                  <a:pt x="3576720" y="5183936"/>
                </a:lnTo>
                <a:lnTo>
                  <a:pt x="3576720" y="5181713"/>
                </a:lnTo>
                <a:lnTo>
                  <a:pt x="3580212" y="5182665"/>
                </a:lnTo>
                <a:lnTo>
                  <a:pt x="3584339" y="5183300"/>
                </a:lnTo>
                <a:lnTo>
                  <a:pt x="3588784" y="5183618"/>
                </a:lnTo>
                <a:lnTo>
                  <a:pt x="3593229" y="5183618"/>
                </a:lnTo>
                <a:lnTo>
                  <a:pt x="3597356" y="5183618"/>
                </a:lnTo>
                <a:lnTo>
                  <a:pt x="3601801" y="5182983"/>
                </a:lnTo>
                <a:lnTo>
                  <a:pt x="3605928" y="5182030"/>
                </a:lnTo>
                <a:lnTo>
                  <a:pt x="3609103" y="5180443"/>
                </a:lnTo>
                <a:lnTo>
                  <a:pt x="3605610" y="5180125"/>
                </a:lnTo>
                <a:lnTo>
                  <a:pt x="3602753" y="5179173"/>
                </a:lnTo>
                <a:lnTo>
                  <a:pt x="3600848" y="5178220"/>
                </a:lnTo>
                <a:lnTo>
                  <a:pt x="3599578" y="5177267"/>
                </a:lnTo>
                <a:lnTo>
                  <a:pt x="3598626" y="5175997"/>
                </a:lnTo>
                <a:lnTo>
                  <a:pt x="3598626" y="5174410"/>
                </a:lnTo>
                <a:lnTo>
                  <a:pt x="3598626" y="5172504"/>
                </a:lnTo>
                <a:lnTo>
                  <a:pt x="3598943" y="5170917"/>
                </a:lnTo>
                <a:lnTo>
                  <a:pt x="3600531" y="5167424"/>
                </a:lnTo>
                <a:lnTo>
                  <a:pt x="3602436" y="5163613"/>
                </a:lnTo>
                <a:lnTo>
                  <a:pt x="3604023" y="5159803"/>
                </a:lnTo>
                <a:lnTo>
                  <a:pt x="3604658" y="5157898"/>
                </a:lnTo>
                <a:lnTo>
                  <a:pt x="3605293" y="5155993"/>
                </a:lnTo>
                <a:lnTo>
                  <a:pt x="3602436" y="5154405"/>
                </a:lnTo>
                <a:lnTo>
                  <a:pt x="3599578" y="5153135"/>
                </a:lnTo>
                <a:lnTo>
                  <a:pt x="3595768" y="5151865"/>
                </a:lnTo>
                <a:lnTo>
                  <a:pt x="3593864" y="5151547"/>
                </a:lnTo>
                <a:lnTo>
                  <a:pt x="3591324" y="5150912"/>
                </a:lnTo>
                <a:lnTo>
                  <a:pt x="3584974" y="5152182"/>
                </a:lnTo>
                <a:lnTo>
                  <a:pt x="3579895" y="5153770"/>
                </a:lnTo>
                <a:lnTo>
                  <a:pt x="3575767" y="5155675"/>
                </a:lnTo>
                <a:lnTo>
                  <a:pt x="3571958" y="5158215"/>
                </a:lnTo>
                <a:lnTo>
                  <a:pt x="3569735" y="5161073"/>
                </a:lnTo>
                <a:lnTo>
                  <a:pt x="3567513" y="5163931"/>
                </a:lnTo>
                <a:lnTo>
                  <a:pt x="3566243" y="5167106"/>
                </a:lnTo>
                <a:lnTo>
                  <a:pt x="3565925" y="5170282"/>
                </a:lnTo>
                <a:lnTo>
                  <a:pt x="3565925" y="5173775"/>
                </a:lnTo>
                <a:lnTo>
                  <a:pt x="3566560" y="5176632"/>
                </a:lnTo>
                <a:lnTo>
                  <a:pt x="3567513" y="5179490"/>
                </a:lnTo>
                <a:lnTo>
                  <a:pt x="3569100" y="5182348"/>
                </a:lnTo>
                <a:lnTo>
                  <a:pt x="3571005" y="5184888"/>
                </a:lnTo>
                <a:lnTo>
                  <a:pt x="3572910" y="5186793"/>
                </a:lnTo>
                <a:lnTo>
                  <a:pt x="3575132" y="5188698"/>
                </a:lnTo>
                <a:lnTo>
                  <a:pt x="3577990" y="5189651"/>
                </a:lnTo>
                <a:lnTo>
                  <a:pt x="3572910" y="5194414"/>
                </a:lnTo>
                <a:lnTo>
                  <a:pt x="3570053" y="5197589"/>
                </a:lnTo>
                <a:lnTo>
                  <a:pt x="3567513" y="5200447"/>
                </a:lnTo>
                <a:lnTo>
                  <a:pt x="3566560" y="5202035"/>
                </a:lnTo>
                <a:lnTo>
                  <a:pt x="3566243" y="5203940"/>
                </a:lnTo>
                <a:lnTo>
                  <a:pt x="3566243" y="5205528"/>
                </a:lnTo>
                <a:lnTo>
                  <a:pt x="3566560" y="5206798"/>
                </a:lnTo>
                <a:lnTo>
                  <a:pt x="3567513" y="5208068"/>
                </a:lnTo>
                <a:lnTo>
                  <a:pt x="3569418" y="5209338"/>
                </a:lnTo>
                <a:lnTo>
                  <a:pt x="3571958" y="5210926"/>
                </a:lnTo>
                <a:lnTo>
                  <a:pt x="3574815" y="5211878"/>
                </a:lnTo>
                <a:lnTo>
                  <a:pt x="3572275" y="5213148"/>
                </a:lnTo>
                <a:lnTo>
                  <a:pt x="3570053" y="5214101"/>
                </a:lnTo>
                <a:lnTo>
                  <a:pt x="3567830" y="5214736"/>
                </a:lnTo>
                <a:lnTo>
                  <a:pt x="3566243" y="5214419"/>
                </a:lnTo>
                <a:lnTo>
                  <a:pt x="3564973" y="5213783"/>
                </a:lnTo>
                <a:lnTo>
                  <a:pt x="3563703" y="5212831"/>
                </a:lnTo>
                <a:lnTo>
                  <a:pt x="3562751" y="5211561"/>
                </a:lnTo>
                <a:lnTo>
                  <a:pt x="3561798" y="5209656"/>
                </a:lnTo>
                <a:lnTo>
                  <a:pt x="3560528" y="5206163"/>
                </a:lnTo>
                <a:lnTo>
                  <a:pt x="3559893" y="5202035"/>
                </a:lnTo>
                <a:lnTo>
                  <a:pt x="3559258" y="5196002"/>
                </a:lnTo>
                <a:lnTo>
                  <a:pt x="3533543" y="5196637"/>
                </a:lnTo>
                <a:lnTo>
                  <a:pt x="3533860" y="5197589"/>
                </a:lnTo>
                <a:lnTo>
                  <a:pt x="3534495" y="5198859"/>
                </a:lnTo>
                <a:lnTo>
                  <a:pt x="3535765" y="5199495"/>
                </a:lnTo>
                <a:lnTo>
                  <a:pt x="3537035" y="5200447"/>
                </a:lnTo>
                <a:lnTo>
                  <a:pt x="3540845" y="5201717"/>
                </a:lnTo>
                <a:lnTo>
                  <a:pt x="3544654" y="5202670"/>
                </a:lnTo>
                <a:lnTo>
                  <a:pt x="3548464" y="5203940"/>
                </a:lnTo>
                <a:lnTo>
                  <a:pt x="3551639" y="5205210"/>
                </a:lnTo>
                <a:lnTo>
                  <a:pt x="3552909" y="5206163"/>
                </a:lnTo>
                <a:lnTo>
                  <a:pt x="3554179" y="5207115"/>
                </a:lnTo>
                <a:lnTo>
                  <a:pt x="3554814" y="5208068"/>
                </a:lnTo>
                <a:lnTo>
                  <a:pt x="3555131" y="5209338"/>
                </a:lnTo>
                <a:lnTo>
                  <a:pt x="3549417" y="5207750"/>
                </a:lnTo>
                <a:lnTo>
                  <a:pt x="3544337" y="5206480"/>
                </a:lnTo>
                <a:lnTo>
                  <a:pt x="3540845" y="5206163"/>
                </a:lnTo>
                <a:lnTo>
                  <a:pt x="3537670" y="5206163"/>
                </a:lnTo>
                <a:lnTo>
                  <a:pt x="3535447" y="5206480"/>
                </a:lnTo>
                <a:lnTo>
                  <a:pt x="3533543" y="5207433"/>
                </a:lnTo>
                <a:lnTo>
                  <a:pt x="3532590" y="5208703"/>
                </a:lnTo>
                <a:lnTo>
                  <a:pt x="3532273" y="5210608"/>
                </a:lnTo>
                <a:lnTo>
                  <a:pt x="3531955" y="5212513"/>
                </a:lnTo>
                <a:lnTo>
                  <a:pt x="3532273" y="5214419"/>
                </a:lnTo>
                <a:lnTo>
                  <a:pt x="3532908" y="5216641"/>
                </a:lnTo>
                <a:lnTo>
                  <a:pt x="3533860" y="5219182"/>
                </a:lnTo>
                <a:lnTo>
                  <a:pt x="3536082" y="5223944"/>
                </a:lnTo>
                <a:lnTo>
                  <a:pt x="3538622" y="5229025"/>
                </a:lnTo>
                <a:lnTo>
                  <a:pt x="3534178" y="5228707"/>
                </a:lnTo>
                <a:lnTo>
                  <a:pt x="3530368" y="5228390"/>
                </a:lnTo>
                <a:lnTo>
                  <a:pt x="3527510" y="5227437"/>
                </a:lnTo>
                <a:lnTo>
                  <a:pt x="3525606" y="5225850"/>
                </a:lnTo>
                <a:lnTo>
                  <a:pt x="3524018" y="5223944"/>
                </a:lnTo>
                <a:lnTo>
                  <a:pt x="3523066" y="5222039"/>
                </a:lnTo>
                <a:lnTo>
                  <a:pt x="3522431" y="5220134"/>
                </a:lnTo>
                <a:lnTo>
                  <a:pt x="3522431" y="5217911"/>
                </a:lnTo>
                <a:lnTo>
                  <a:pt x="3522748" y="5212831"/>
                </a:lnTo>
                <a:lnTo>
                  <a:pt x="3523066" y="5207750"/>
                </a:lnTo>
                <a:lnTo>
                  <a:pt x="3523066" y="5205528"/>
                </a:lnTo>
                <a:lnTo>
                  <a:pt x="3522748" y="5203305"/>
                </a:lnTo>
                <a:lnTo>
                  <a:pt x="3522113" y="5201082"/>
                </a:lnTo>
                <a:lnTo>
                  <a:pt x="3520843" y="5199495"/>
                </a:lnTo>
                <a:lnTo>
                  <a:pt x="3509097" y="5202035"/>
                </a:lnTo>
                <a:lnTo>
                  <a:pt x="3503065" y="5203622"/>
                </a:lnTo>
                <a:lnTo>
                  <a:pt x="3497667" y="5205210"/>
                </a:lnTo>
                <a:lnTo>
                  <a:pt x="3489730" y="5208385"/>
                </a:lnTo>
                <a:lnTo>
                  <a:pt x="3492905" y="5208385"/>
                </a:lnTo>
                <a:lnTo>
                  <a:pt x="3496080" y="5208703"/>
                </a:lnTo>
                <a:lnTo>
                  <a:pt x="3498620" y="5209020"/>
                </a:lnTo>
                <a:lnTo>
                  <a:pt x="3501160" y="5209656"/>
                </a:lnTo>
                <a:lnTo>
                  <a:pt x="3503382" y="5210926"/>
                </a:lnTo>
                <a:lnTo>
                  <a:pt x="3505604" y="5212196"/>
                </a:lnTo>
                <a:lnTo>
                  <a:pt x="3507192" y="5213466"/>
                </a:lnTo>
                <a:lnTo>
                  <a:pt x="3508779" y="5215054"/>
                </a:lnTo>
                <a:lnTo>
                  <a:pt x="3510684" y="5216959"/>
                </a:lnTo>
                <a:lnTo>
                  <a:pt x="3511954" y="5219182"/>
                </a:lnTo>
                <a:lnTo>
                  <a:pt x="3512906" y="5221087"/>
                </a:lnTo>
                <a:lnTo>
                  <a:pt x="3513859" y="5222992"/>
                </a:lnTo>
                <a:lnTo>
                  <a:pt x="3514811" y="5228072"/>
                </a:lnTo>
                <a:lnTo>
                  <a:pt x="3515446" y="5233153"/>
                </a:lnTo>
                <a:lnTo>
                  <a:pt x="3515446" y="5237916"/>
                </a:lnTo>
                <a:lnTo>
                  <a:pt x="3514494" y="5242996"/>
                </a:lnTo>
                <a:lnTo>
                  <a:pt x="3513224" y="5248077"/>
                </a:lnTo>
                <a:lnTo>
                  <a:pt x="3511637" y="5252522"/>
                </a:lnTo>
                <a:lnTo>
                  <a:pt x="3508779" y="5256968"/>
                </a:lnTo>
                <a:lnTo>
                  <a:pt x="3506239" y="5260461"/>
                </a:lnTo>
                <a:lnTo>
                  <a:pt x="3504652" y="5262366"/>
                </a:lnTo>
                <a:lnTo>
                  <a:pt x="3503065" y="5263636"/>
                </a:lnTo>
                <a:lnTo>
                  <a:pt x="3500842" y="5264589"/>
                </a:lnTo>
                <a:lnTo>
                  <a:pt x="3498937" y="5265541"/>
                </a:lnTo>
                <a:lnTo>
                  <a:pt x="3501160" y="5267446"/>
                </a:lnTo>
                <a:lnTo>
                  <a:pt x="3503700" y="5269669"/>
                </a:lnTo>
                <a:lnTo>
                  <a:pt x="3505287" y="5271892"/>
                </a:lnTo>
                <a:lnTo>
                  <a:pt x="3506874" y="5273797"/>
                </a:lnTo>
                <a:lnTo>
                  <a:pt x="3508144" y="5276020"/>
                </a:lnTo>
                <a:lnTo>
                  <a:pt x="3509097" y="5278560"/>
                </a:lnTo>
                <a:lnTo>
                  <a:pt x="3511002" y="5283005"/>
                </a:lnTo>
                <a:lnTo>
                  <a:pt x="3511954" y="5288086"/>
                </a:lnTo>
                <a:lnTo>
                  <a:pt x="3512271" y="5293166"/>
                </a:lnTo>
                <a:lnTo>
                  <a:pt x="3512271" y="5297929"/>
                </a:lnTo>
                <a:lnTo>
                  <a:pt x="3512271" y="5303010"/>
                </a:lnTo>
                <a:lnTo>
                  <a:pt x="3512271" y="5312536"/>
                </a:lnTo>
                <a:lnTo>
                  <a:pt x="3512271" y="5317299"/>
                </a:lnTo>
                <a:lnTo>
                  <a:pt x="3513224" y="5322062"/>
                </a:lnTo>
                <a:lnTo>
                  <a:pt x="3514494" y="5325872"/>
                </a:lnTo>
                <a:lnTo>
                  <a:pt x="3515129" y="5327777"/>
                </a:lnTo>
                <a:lnTo>
                  <a:pt x="3516399" y="5329682"/>
                </a:lnTo>
                <a:lnTo>
                  <a:pt x="3517986" y="5331588"/>
                </a:lnTo>
                <a:lnTo>
                  <a:pt x="3519573" y="5333175"/>
                </a:lnTo>
                <a:lnTo>
                  <a:pt x="3521161" y="5334445"/>
                </a:lnTo>
                <a:lnTo>
                  <a:pt x="3523383" y="5336033"/>
                </a:lnTo>
                <a:lnTo>
                  <a:pt x="3528463" y="5334128"/>
                </a:lnTo>
                <a:lnTo>
                  <a:pt x="3530050" y="5333493"/>
                </a:lnTo>
                <a:lnTo>
                  <a:pt x="3531320" y="5332540"/>
                </a:lnTo>
                <a:lnTo>
                  <a:pt x="3532590" y="5331588"/>
                </a:lnTo>
                <a:lnTo>
                  <a:pt x="3533225" y="5330635"/>
                </a:lnTo>
                <a:lnTo>
                  <a:pt x="3533543" y="5329682"/>
                </a:lnTo>
                <a:lnTo>
                  <a:pt x="3533543" y="5328730"/>
                </a:lnTo>
                <a:lnTo>
                  <a:pt x="3533543" y="5327460"/>
                </a:lnTo>
                <a:lnTo>
                  <a:pt x="3532908" y="5326507"/>
                </a:lnTo>
                <a:lnTo>
                  <a:pt x="3531320" y="5324284"/>
                </a:lnTo>
                <a:lnTo>
                  <a:pt x="3529415" y="5322062"/>
                </a:lnTo>
                <a:lnTo>
                  <a:pt x="3527510" y="5319521"/>
                </a:lnTo>
                <a:lnTo>
                  <a:pt x="3530685" y="5318886"/>
                </a:lnTo>
                <a:lnTo>
                  <a:pt x="3533543" y="5318886"/>
                </a:lnTo>
                <a:lnTo>
                  <a:pt x="3535765" y="5318886"/>
                </a:lnTo>
                <a:lnTo>
                  <a:pt x="3537352" y="5318886"/>
                </a:lnTo>
                <a:lnTo>
                  <a:pt x="3538622" y="5319521"/>
                </a:lnTo>
                <a:lnTo>
                  <a:pt x="3539892" y="5320157"/>
                </a:lnTo>
                <a:lnTo>
                  <a:pt x="3540527" y="5321109"/>
                </a:lnTo>
                <a:lnTo>
                  <a:pt x="3541162" y="5321744"/>
                </a:lnTo>
                <a:lnTo>
                  <a:pt x="3541480" y="5323649"/>
                </a:lnTo>
                <a:lnTo>
                  <a:pt x="3541480" y="5325872"/>
                </a:lnTo>
                <a:lnTo>
                  <a:pt x="3541480" y="5328095"/>
                </a:lnTo>
                <a:lnTo>
                  <a:pt x="3542115" y="5330000"/>
                </a:lnTo>
                <a:lnTo>
                  <a:pt x="3549099" y="5330318"/>
                </a:lnTo>
                <a:lnTo>
                  <a:pt x="3554496" y="5330000"/>
                </a:lnTo>
                <a:lnTo>
                  <a:pt x="3557988" y="5329365"/>
                </a:lnTo>
                <a:lnTo>
                  <a:pt x="3560528" y="5327777"/>
                </a:lnTo>
                <a:lnTo>
                  <a:pt x="3562433" y="5326190"/>
                </a:lnTo>
                <a:lnTo>
                  <a:pt x="3563703" y="5324602"/>
                </a:lnTo>
                <a:lnTo>
                  <a:pt x="3564973" y="5323014"/>
                </a:lnTo>
                <a:lnTo>
                  <a:pt x="3566560" y="5321427"/>
                </a:lnTo>
                <a:lnTo>
                  <a:pt x="3562751" y="5320474"/>
                </a:lnTo>
                <a:lnTo>
                  <a:pt x="3559893" y="5320157"/>
                </a:lnTo>
                <a:lnTo>
                  <a:pt x="3557988" y="5319204"/>
                </a:lnTo>
                <a:lnTo>
                  <a:pt x="3556719" y="5318569"/>
                </a:lnTo>
                <a:lnTo>
                  <a:pt x="3556084" y="5317616"/>
                </a:lnTo>
                <a:lnTo>
                  <a:pt x="3555766" y="5316664"/>
                </a:lnTo>
                <a:lnTo>
                  <a:pt x="3556084" y="5315076"/>
                </a:lnTo>
                <a:lnTo>
                  <a:pt x="3556401" y="5312853"/>
                </a:lnTo>
                <a:lnTo>
                  <a:pt x="3556401" y="5312218"/>
                </a:lnTo>
                <a:lnTo>
                  <a:pt x="3555766" y="5311583"/>
                </a:lnTo>
                <a:lnTo>
                  <a:pt x="3554496" y="5310948"/>
                </a:lnTo>
                <a:lnTo>
                  <a:pt x="3552274" y="5310631"/>
                </a:lnTo>
                <a:lnTo>
                  <a:pt x="3549417" y="5310631"/>
                </a:lnTo>
                <a:lnTo>
                  <a:pt x="3545289" y="5310948"/>
                </a:lnTo>
                <a:lnTo>
                  <a:pt x="3547194" y="5309678"/>
                </a:lnTo>
                <a:lnTo>
                  <a:pt x="3549417" y="5308408"/>
                </a:lnTo>
                <a:lnTo>
                  <a:pt x="3551956" y="5307455"/>
                </a:lnTo>
                <a:lnTo>
                  <a:pt x="3555131" y="5306820"/>
                </a:lnTo>
                <a:lnTo>
                  <a:pt x="3562116" y="5305233"/>
                </a:lnTo>
                <a:lnTo>
                  <a:pt x="3570688" y="5304597"/>
                </a:lnTo>
                <a:lnTo>
                  <a:pt x="3572910" y="5318251"/>
                </a:lnTo>
                <a:lnTo>
                  <a:pt x="3575767" y="5317934"/>
                </a:lnTo>
                <a:lnTo>
                  <a:pt x="3577990" y="5317299"/>
                </a:lnTo>
                <a:lnTo>
                  <a:pt x="3579577" y="5316346"/>
                </a:lnTo>
                <a:lnTo>
                  <a:pt x="3580529" y="5315394"/>
                </a:lnTo>
                <a:lnTo>
                  <a:pt x="3581164" y="5314441"/>
                </a:lnTo>
                <a:lnTo>
                  <a:pt x="3581799" y="5312853"/>
                </a:lnTo>
                <a:lnTo>
                  <a:pt x="3582117" y="5310313"/>
                </a:lnTo>
                <a:lnTo>
                  <a:pt x="3582434" y="5309043"/>
                </a:lnTo>
                <a:lnTo>
                  <a:pt x="3583387" y="5307773"/>
                </a:lnTo>
                <a:lnTo>
                  <a:pt x="3584022" y="5306820"/>
                </a:lnTo>
                <a:lnTo>
                  <a:pt x="3585292" y="5305550"/>
                </a:lnTo>
                <a:lnTo>
                  <a:pt x="3586879" y="5304597"/>
                </a:lnTo>
                <a:lnTo>
                  <a:pt x="3589419" y="5304280"/>
                </a:lnTo>
                <a:lnTo>
                  <a:pt x="3592594" y="5303962"/>
                </a:lnTo>
                <a:lnTo>
                  <a:pt x="3596403" y="5303962"/>
                </a:lnTo>
                <a:lnTo>
                  <a:pt x="3594816" y="5309360"/>
                </a:lnTo>
                <a:lnTo>
                  <a:pt x="3593229" y="5314123"/>
                </a:lnTo>
                <a:lnTo>
                  <a:pt x="3589736" y="5321427"/>
                </a:lnTo>
                <a:lnTo>
                  <a:pt x="3587514" y="5326825"/>
                </a:lnTo>
                <a:lnTo>
                  <a:pt x="3586562" y="5329682"/>
                </a:lnTo>
                <a:lnTo>
                  <a:pt x="3585609" y="5332223"/>
                </a:lnTo>
                <a:lnTo>
                  <a:pt x="3585292" y="5334763"/>
                </a:lnTo>
                <a:lnTo>
                  <a:pt x="3585292" y="5337621"/>
                </a:lnTo>
                <a:lnTo>
                  <a:pt x="3585609" y="5340479"/>
                </a:lnTo>
                <a:lnTo>
                  <a:pt x="3585927" y="5344289"/>
                </a:lnTo>
                <a:lnTo>
                  <a:pt x="3587197" y="5348099"/>
                </a:lnTo>
                <a:lnTo>
                  <a:pt x="3588466" y="5352862"/>
                </a:lnTo>
                <a:lnTo>
                  <a:pt x="3593229" y="5363976"/>
                </a:lnTo>
                <a:lnTo>
                  <a:pt x="3587197" y="5362706"/>
                </a:lnTo>
                <a:lnTo>
                  <a:pt x="3582434" y="5361436"/>
                </a:lnTo>
                <a:lnTo>
                  <a:pt x="3578625" y="5360165"/>
                </a:lnTo>
                <a:lnTo>
                  <a:pt x="3574815" y="5358895"/>
                </a:lnTo>
                <a:lnTo>
                  <a:pt x="3571005" y="5357625"/>
                </a:lnTo>
                <a:lnTo>
                  <a:pt x="3566243" y="5357625"/>
                </a:lnTo>
                <a:lnTo>
                  <a:pt x="3560528" y="5358260"/>
                </a:lnTo>
                <a:lnTo>
                  <a:pt x="3553226" y="5359848"/>
                </a:lnTo>
                <a:lnTo>
                  <a:pt x="3551639" y="5358260"/>
                </a:lnTo>
                <a:lnTo>
                  <a:pt x="3550369" y="5356355"/>
                </a:lnTo>
                <a:lnTo>
                  <a:pt x="3549417" y="5355085"/>
                </a:lnTo>
                <a:lnTo>
                  <a:pt x="3549099" y="5353815"/>
                </a:lnTo>
                <a:lnTo>
                  <a:pt x="3548464" y="5351592"/>
                </a:lnTo>
                <a:lnTo>
                  <a:pt x="3548147" y="5349052"/>
                </a:lnTo>
                <a:lnTo>
                  <a:pt x="3547512" y="5347147"/>
                </a:lnTo>
                <a:lnTo>
                  <a:pt x="3546877" y="5346194"/>
                </a:lnTo>
                <a:lnTo>
                  <a:pt x="3545924" y="5345559"/>
                </a:lnTo>
                <a:lnTo>
                  <a:pt x="3544654" y="5344606"/>
                </a:lnTo>
                <a:lnTo>
                  <a:pt x="3542749" y="5343654"/>
                </a:lnTo>
                <a:lnTo>
                  <a:pt x="3537352" y="5341114"/>
                </a:lnTo>
                <a:lnTo>
                  <a:pt x="3524653" y="5343654"/>
                </a:lnTo>
                <a:lnTo>
                  <a:pt x="3516399" y="5345241"/>
                </a:lnTo>
                <a:lnTo>
                  <a:pt x="3509732" y="5346194"/>
                </a:lnTo>
                <a:lnTo>
                  <a:pt x="3499255" y="5347464"/>
                </a:lnTo>
                <a:lnTo>
                  <a:pt x="3500207" y="5348417"/>
                </a:lnTo>
                <a:lnTo>
                  <a:pt x="3501160" y="5349052"/>
                </a:lnTo>
                <a:lnTo>
                  <a:pt x="3502430" y="5349052"/>
                </a:lnTo>
                <a:lnTo>
                  <a:pt x="3503382" y="5349052"/>
                </a:lnTo>
                <a:lnTo>
                  <a:pt x="3504334" y="5348734"/>
                </a:lnTo>
                <a:lnTo>
                  <a:pt x="3505287" y="5348417"/>
                </a:lnTo>
                <a:lnTo>
                  <a:pt x="3505604" y="5348099"/>
                </a:lnTo>
                <a:lnTo>
                  <a:pt x="3505922" y="5347464"/>
                </a:lnTo>
                <a:lnTo>
                  <a:pt x="3510049" y="5348417"/>
                </a:lnTo>
                <a:lnTo>
                  <a:pt x="3512589" y="5350004"/>
                </a:lnTo>
                <a:lnTo>
                  <a:pt x="3513541" y="5350957"/>
                </a:lnTo>
                <a:lnTo>
                  <a:pt x="3514176" y="5351592"/>
                </a:lnTo>
                <a:lnTo>
                  <a:pt x="3514494" y="5352545"/>
                </a:lnTo>
                <a:lnTo>
                  <a:pt x="3514811" y="5353497"/>
                </a:lnTo>
                <a:lnTo>
                  <a:pt x="3514811" y="5355403"/>
                </a:lnTo>
                <a:lnTo>
                  <a:pt x="3514176" y="5357308"/>
                </a:lnTo>
                <a:lnTo>
                  <a:pt x="3512271" y="5361436"/>
                </a:lnTo>
                <a:lnTo>
                  <a:pt x="3511319" y="5363341"/>
                </a:lnTo>
                <a:lnTo>
                  <a:pt x="3510684" y="5364928"/>
                </a:lnTo>
                <a:lnTo>
                  <a:pt x="3510684" y="5366834"/>
                </a:lnTo>
                <a:lnTo>
                  <a:pt x="3510684" y="5367786"/>
                </a:lnTo>
                <a:lnTo>
                  <a:pt x="3511002" y="5368421"/>
                </a:lnTo>
                <a:lnTo>
                  <a:pt x="3511319" y="5369056"/>
                </a:lnTo>
                <a:lnTo>
                  <a:pt x="3512271" y="5369691"/>
                </a:lnTo>
                <a:lnTo>
                  <a:pt x="3514494" y="5370644"/>
                </a:lnTo>
                <a:lnTo>
                  <a:pt x="3517986" y="5371279"/>
                </a:lnTo>
                <a:lnTo>
                  <a:pt x="3522748" y="5371597"/>
                </a:lnTo>
                <a:lnTo>
                  <a:pt x="3518304" y="5373184"/>
                </a:lnTo>
                <a:lnTo>
                  <a:pt x="3515129" y="5374772"/>
                </a:lnTo>
                <a:lnTo>
                  <a:pt x="3513541" y="5376042"/>
                </a:lnTo>
                <a:lnTo>
                  <a:pt x="3512906" y="5376677"/>
                </a:lnTo>
                <a:lnTo>
                  <a:pt x="3512906" y="5377312"/>
                </a:lnTo>
                <a:lnTo>
                  <a:pt x="3512906" y="5377947"/>
                </a:lnTo>
                <a:lnTo>
                  <a:pt x="3513224" y="5378582"/>
                </a:lnTo>
                <a:lnTo>
                  <a:pt x="3514176" y="5380805"/>
                </a:lnTo>
                <a:lnTo>
                  <a:pt x="3518621" y="5385250"/>
                </a:lnTo>
                <a:lnTo>
                  <a:pt x="3514494" y="5384615"/>
                </a:lnTo>
                <a:lnTo>
                  <a:pt x="3511319" y="5384615"/>
                </a:lnTo>
                <a:lnTo>
                  <a:pt x="3508144" y="5384933"/>
                </a:lnTo>
                <a:lnTo>
                  <a:pt x="3505604" y="5385250"/>
                </a:lnTo>
                <a:lnTo>
                  <a:pt x="3503382" y="5386203"/>
                </a:lnTo>
                <a:lnTo>
                  <a:pt x="3501477" y="5386838"/>
                </a:lnTo>
                <a:lnTo>
                  <a:pt x="3498620" y="5389061"/>
                </a:lnTo>
                <a:lnTo>
                  <a:pt x="3497032" y="5390648"/>
                </a:lnTo>
                <a:lnTo>
                  <a:pt x="3496080" y="5390966"/>
                </a:lnTo>
                <a:lnTo>
                  <a:pt x="3495445" y="5390966"/>
                </a:lnTo>
                <a:lnTo>
                  <a:pt x="3494493" y="5390648"/>
                </a:lnTo>
                <a:lnTo>
                  <a:pt x="3493858" y="5389696"/>
                </a:lnTo>
                <a:lnTo>
                  <a:pt x="3492588" y="5385886"/>
                </a:lnTo>
                <a:lnTo>
                  <a:pt x="3492588" y="5388743"/>
                </a:lnTo>
                <a:lnTo>
                  <a:pt x="3492905" y="5391284"/>
                </a:lnTo>
                <a:lnTo>
                  <a:pt x="3494175" y="5396999"/>
                </a:lnTo>
                <a:lnTo>
                  <a:pt x="3498302" y="5410653"/>
                </a:lnTo>
                <a:lnTo>
                  <a:pt x="3500207" y="5418274"/>
                </a:lnTo>
                <a:lnTo>
                  <a:pt x="3501477" y="5425894"/>
                </a:lnTo>
                <a:lnTo>
                  <a:pt x="3501795" y="5429387"/>
                </a:lnTo>
                <a:lnTo>
                  <a:pt x="3502430" y="5433198"/>
                </a:lnTo>
                <a:lnTo>
                  <a:pt x="3501795" y="5436691"/>
                </a:lnTo>
                <a:lnTo>
                  <a:pt x="3501477" y="5440501"/>
                </a:lnTo>
                <a:lnTo>
                  <a:pt x="3497667" y="5437643"/>
                </a:lnTo>
                <a:lnTo>
                  <a:pt x="3494175" y="5435420"/>
                </a:lnTo>
                <a:lnTo>
                  <a:pt x="3491000" y="5434150"/>
                </a:lnTo>
                <a:lnTo>
                  <a:pt x="3488461" y="5433198"/>
                </a:lnTo>
                <a:lnTo>
                  <a:pt x="3485603" y="5433198"/>
                </a:lnTo>
                <a:lnTo>
                  <a:pt x="3483381" y="5433198"/>
                </a:lnTo>
                <a:lnTo>
                  <a:pt x="3481476" y="5434150"/>
                </a:lnTo>
                <a:lnTo>
                  <a:pt x="3479254" y="5435420"/>
                </a:lnTo>
                <a:lnTo>
                  <a:pt x="3477984" y="5437008"/>
                </a:lnTo>
                <a:lnTo>
                  <a:pt x="3476714" y="5439548"/>
                </a:lnTo>
                <a:lnTo>
                  <a:pt x="3475761" y="5441771"/>
                </a:lnTo>
                <a:lnTo>
                  <a:pt x="3474809" y="5444629"/>
                </a:lnTo>
                <a:lnTo>
                  <a:pt x="3474174" y="5447804"/>
                </a:lnTo>
                <a:lnTo>
                  <a:pt x="3473857" y="5451297"/>
                </a:lnTo>
                <a:lnTo>
                  <a:pt x="3473857" y="5455107"/>
                </a:lnTo>
                <a:lnTo>
                  <a:pt x="3473857" y="5458600"/>
                </a:lnTo>
                <a:lnTo>
                  <a:pt x="3474174" y="5466539"/>
                </a:lnTo>
                <a:lnTo>
                  <a:pt x="3475444" y="5474794"/>
                </a:lnTo>
                <a:lnTo>
                  <a:pt x="3477349" y="5483368"/>
                </a:lnTo>
                <a:lnTo>
                  <a:pt x="3479571" y="5491306"/>
                </a:lnTo>
                <a:lnTo>
                  <a:pt x="3482746" y="5498927"/>
                </a:lnTo>
                <a:lnTo>
                  <a:pt x="3484333" y="5502102"/>
                </a:lnTo>
                <a:lnTo>
                  <a:pt x="3486238" y="5504960"/>
                </a:lnTo>
                <a:lnTo>
                  <a:pt x="3488143" y="5508135"/>
                </a:lnTo>
                <a:lnTo>
                  <a:pt x="3490048" y="5510675"/>
                </a:lnTo>
                <a:lnTo>
                  <a:pt x="3491953" y="5512898"/>
                </a:lnTo>
                <a:lnTo>
                  <a:pt x="3494175" y="5514486"/>
                </a:lnTo>
                <a:lnTo>
                  <a:pt x="3491953" y="5516073"/>
                </a:lnTo>
                <a:lnTo>
                  <a:pt x="3490365" y="5517661"/>
                </a:lnTo>
                <a:lnTo>
                  <a:pt x="3488778" y="5519566"/>
                </a:lnTo>
                <a:lnTo>
                  <a:pt x="3487191" y="5521789"/>
                </a:lnTo>
                <a:lnTo>
                  <a:pt x="3485921" y="5523694"/>
                </a:lnTo>
                <a:lnTo>
                  <a:pt x="3485286" y="5525917"/>
                </a:lnTo>
                <a:lnTo>
                  <a:pt x="3484651" y="5528457"/>
                </a:lnTo>
                <a:lnTo>
                  <a:pt x="3484016" y="5530680"/>
                </a:lnTo>
                <a:lnTo>
                  <a:pt x="3483381" y="5535760"/>
                </a:lnTo>
                <a:lnTo>
                  <a:pt x="3483381" y="5540523"/>
                </a:lnTo>
                <a:lnTo>
                  <a:pt x="3484016" y="5546239"/>
                </a:lnTo>
                <a:lnTo>
                  <a:pt x="3484968" y="5551637"/>
                </a:lnTo>
                <a:lnTo>
                  <a:pt x="3485921" y="5557353"/>
                </a:lnTo>
                <a:lnTo>
                  <a:pt x="3487191" y="5562433"/>
                </a:lnTo>
                <a:lnTo>
                  <a:pt x="3490365" y="5573229"/>
                </a:lnTo>
                <a:lnTo>
                  <a:pt x="3492588" y="5582755"/>
                </a:lnTo>
                <a:lnTo>
                  <a:pt x="3493540" y="5587200"/>
                </a:lnTo>
                <a:lnTo>
                  <a:pt x="3493858" y="5591011"/>
                </a:lnTo>
                <a:lnTo>
                  <a:pt x="3490683" y="5591646"/>
                </a:lnTo>
                <a:lnTo>
                  <a:pt x="3488143" y="5592281"/>
                </a:lnTo>
                <a:lnTo>
                  <a:pt x="3485603" y="5593234"/>
                </a:lnTo>
                <a:lnTo>
                  <a:pt x="3483698" y="5594504"/>
                </a:lnTo>
                <a:lnTo>
                  <a:pt x="3482111" y="5595456"/>
                </a:lnTo>
                <a:lnTo>
                  <a:pt x="3480524" y="5596726"/>
                </a:lnTo>
                <a:lnTo>
                  <a:pt x="3477984" y="5599267"/>
                </a:lnTo>
                <a:lnTo>
                  <a:pt x="3476079" y="5602124"/>
                </a:lnTo>
                <a:lnTo>
                  <a:pt x="3474809" y="5604982"/>
                </a:lnTo>
                <a:lnTo>
                  <a:pt x="3473222" y="5607840"/>
                </a:lnTo>
                <a:lnTo>
                  <a:pt x="3470999" y="5610698"/>
                </a:lnTo>
                <a:lnTo>
                  <a:pt x="3472587" y="5611968"/>
                </a:lnTo>
                <a:lnTo>
                  <a:pt x="3474491" y="5612285"/>
                </a:lnTo>
                <a:lnTo>
                  <a:pt x="3476079" y="5612285"/>
                </a:lnTo>
                <a:lnTo>
                  <a:pt x="3477666" y="5611968"/>
                </a:lnTo>
                <a:lnTo>
                  <a:pt x="3478936" y="5611333"/>
                </a:lnTo>
                <a:lnTo>
                  <a:pt x="3480841" y="5610380"/>
                </a:lnTo>
                <a:lnTo>
                  <a:pt x="3483698" y="5607840"/>
                </a:lnTo>
                <a:lnTo>
                  <a:pt x="3485286" y="5606887"/>
                </a:lnTo>
                <a:lnTo>
                  <a:pt x="3487191" y="5605935"/>
                </a:lnTo>
                <a:lnTo>
                  <a:pt x="3489413" y="5604982"/>
                </a:lnTo>
                <a:lnTo>
                  <a:pt x="3491318" y="5604347"/>
                </a:lnTo>
                <a:lnTo>
                  <a:pt x="3493858" y="5604347"/>
                </a:lnTo>
                <a:lnTo>
                  <a:pt x="3496715" y="5604665"/>
                </a:lnTo>
                <a:lnTo>
                  <a:pt x="3499572" y="5605617"/>
                </a:lnTo>
                <a:lnTo>
                  <a:pt x="3503065" y="5606887"/>
                </a:lnTo>
                <a:lnTo>
                  <a:pt x="3493858" y="5609745"/>
                </a:lnTo>
                <a:lnTo>
                  <a:pt x="3490048" y="5611015"/>
                </a:lnTo>
                <a:lnTo>
                  <a:pt x="3486556" y="5612603"/>
                </a:lnTo>
                <a:lnTo>
                  <a:pt x="3485286" y="5613556"/>
                </a:lnTo>
                <a:lnTo>
                  <a:pt x="3484333" y="5614508"/>
                </a:lnTo>
                <a:lnTo>
                  <a:pt x="3483698" y="5616096"/>
                </a:lnTo>
                <a:lnTo>
                  <a:pt x="3483381" y="5617366"/>
                </a:lnTo>
                <a:lnTo>
                  <a:pt x="3483381" y="5618636"/>
                </a:lnTo>
                <a:lnTo>
                  <a:pt x="3484016" y="5620224"/>
                </a:lnTo>
                <a:lnTo>
                  <a:pt x="3484651" y="5621811"/>
                </a:lnTo>
                <a:lnTo>
                  <a:pt x="3486238" y="5624034"/>
                </a:lnTo>
                <a:lnTo>
                  <a:pt x="3482111" y="5622764"/>
                </a:lnTo>
                <a:lnTo>
                  <a:pt x="3477666" y="5622129"/>
                </a:lnTo>
                <a:lnTo>
                  <a:pt x="3472269" y="5621811"/>
                </a:lnTo>
                <a:lnTo>
                  <a:pt x="3466554" y="5621811"/>
                </a:lnTo>
                <a:lnTo>
                  <a:pt x="3469094" y="5623717"/>
                </a:lnTo>
                <a:lnTo>
                  <a:pt x="3471634" y="5625304"/>
                </a:lnTo>
                <a:lnTo>
                  <a:pt x="3473857" y="5627209"/>
                </a:lnTo>
                <a:lnTo>
                  <a:pt x="3475444" y="5629115"/>
                </a:lnTo>
                <a:lnTo>
                  <a:pt x="3476714" y="5631655"/>
                </a:lnTo>
                <a:lnTo>
                  <a:pt x="3477349" y="5633560"/>
                </a:lnTo>
                <a:lnTo>
                  <a:pt x="3477984" y="5635783"/>
                </a:lnTo>
                <a:lnTo>
                  <a:pt x="3477666" y="5637688"/>
                </a:lnTo>
                <a:lnTo>
                  <a:pt x="3477349" y="5640228"/>
                </a:lnTo>
                <a:lnTo>
                  <a:pt x="3476079" y="5642133"/>
                </a:lnTo>
                <a:lnTo>
                  <a:pt x="3474491" y="5644039"/>
                </a:lnTo>
                <a:lnTo>
                  <a:pt x="3472269" y="5646261"/>
                </a:lnTo>
                <a:lnTo>
                  <a:pt x="3469729" y="5647849"/>
                </a:lnTo>
                <a:lnTo>
                  <a:pt x="3466554" y="5649437"/>
                </a:lnTo>
                <a:lnTo>
                  <a:pt x="3462745" y="5650707"/>
                </a:lnTo>
                <a:lnTo>
                  <a:pt x="3458618" y="5651977"/>
                </a:lnTo>
                <a:lnTo>
                  <a:pt x="3460522" y="5654835"/>
                </a:lnTo>
                <a:lnTo>
                  <a:pt x="3462110" y="5657375"/>
                </a:lnTo>
                <a:lnTo>
                  <a:pt x="3463697" y="5659598"/>
                </a:lnTo>
                <a:lnTo>
                  <a:pt x="3464967" y="5662455"/>
                </a:lnTo>
                <a:lnTo>
                  <a:pt x="3466237" y="5664996"/>
                </a:lnTo>
                <a:lnTo>
                  <a:pt x="3467189" y="5667853"/>
                </a:lnTo>
                <a:lnTo>
                  <a:pt x="3468142" y="5672934"/>
                </a:lnTo>
                <a:lnTo>
                  <a:pt x="3468777" y="5678014"/>
                </a:lnTo>
                <a:lnTo>
                  <a:pt x="3468777" y="5683095"/>
                </a:lnTo>
                <a:lnTo>
                  <a:pt x="3468142" y="5688175"/>
                </a:lnTo>
                <a:lnTo>
                  <a:pt x="3467507" y="5693256"/>
                </a:lnTo>
                <a:lnTo>
                  <a:pt x="3465285" y="5703099"/>
                </a:lnTo>
                <a:lnTo>
                  <a:pt x="3464332" y="5707862"/>
                </a:lnTo>
                <a:lnTo>
                  <a:pt x="3463380" y="5712943"/>
                </a:lnTo>
                <a:lnTo>
                  <a:pt x="3463062" y="5717388"/>
                </a:lnTo>
                <a:lnTo>
                  <a:pt x="3463062" y="5722151"/>
                </a:lnTo>
                <a:lnTo>
                  <a:pt x="3463697" y="5726914"/>
                </a:lnTo>
                <a:lnTo>
                  <a:pt x="3464967" y="5731042"/>
                </a:lnTo>
                <a:lnTo>
                  <a:pt x="3461475" y="5730725"/>
                </a:lnTo>
                <a:lnTo>
                  <a:pt x="3457983" y="5730725"/>
                </a:lnTo>
                <a:lnTo>
                  <a:pt x="3455125" y="5731360"/>
                </a:lnTo>
                <a:lnTo>
                  <a:pt x="3452903" y="5731995"/>
                </a:lnTo>
                <a:lnTo>
                  <a:pt x="3450363" y="5732947"/>
                </a:lnTo>
                <a:lnTo>
                  <a:pt x="3449093" y="5734535"/>
                </a:lnTo>
                <a:lnTo>
                  <a:pt x="3448141" y="5735805"/>
                </a:lnTo>
                <a:lnTo>
                  <a:pt x="3447823" y="5737393"/>
                </a:lnTo>
                <a:lnTo>
                  <a:pt x="3448141" y="5738663"/>
                </a:lnTo>
                <a:lnTo>
                  <a:pt x="3449093" y="5740251"/>
                </a:lnTo>
                <a:lnTo>
                  <a:pt x="3450681" y="5741838"/>
                </a:lnTo>
                <a:lnTo>
                  <a:pt x="3453538" y="5742791"/>
                </a:lnTo>
                <a:lnTo>
                  <a:pt x="3457030" y="5743743"/>
                </a:lnTo>
                <a:lnTo>
                  <a:pt x="3461792" y="5744379"/>
                </a:lnTo>
                <a:lnTo>
                  <a:pt x="3467189" y="5744696"/>
                </a:lnTo>
                <a:lnTo>
                  <a:pt x="3473857" y="5744696"/>
                </a:lnTo>
                <a:lnTo>
                  <a:pt x="3469412" y="5746284"/>
                </a:lnTo>
                <a:lnTo>
                  <a:pt x="3466554" y="5748189"/>
                </a:lnTo>
                <a:lnTo>
                  <a:pt x="3463697" y="5749777"/>
                </a:lnTo>
                <a:lnTo>
                  <a:pt x="3461475" y="5751047"/>
                </a:lnTo>
                <a:lnTo>
                  <a:pt x="3458618" y="5751682"/>
                </a:lnTo>
                <a:lnTo>
                  <a:pt x="3454490" y="5751999"/>
                </a:lnTo>
                <a:lnTo>
                  <a:pt x="3449093" y="5751999"/>
                </a:lnTo>
                <a:lnTo>
                  <a:pt x="3442109" y="5751047"/>
                </a:lnTo>
                <a:lnTo>
                  <a:pt x="3443061" y="5753904"/>
                </a:lnTo>
                <a:lnTo>
                  <a:pt x="3444331" y="5757080"/>
                </a:lnTo>
                <a:lnTo>
                  <a:pt x="3444648" y="5759938"/>
                </a:lnTo>
                <a:lnTo>
                  <a:pt x="3444648" y="5762478"/>
                </a:lnTo>
                <a:lnTo>
                  <a:pt x="3444331" y="5765336"/>
                </a:lnTo>
                <a:lnTo>
                  <a:pt x="3444013" y="5767876"/>
                </a:lnTo>
                <a:lnTo>
                  <a:pt x="3442426" y="5772956"/>
                </a:lnTo>
                <a:lnTo>
                  <a:pt x="3441474" y="5777719"/>
                </a:lnTo>
                <a:lnTo>
                  <a:pt x="3440839" y="5780260"/>
                </a:lnTo>
                <a:lnTo>
                  <a:pt x="3440839" y="5782800"/>
                </a:lnTo>
                <a:lnTo>
                  <a:pt x="3440839" y="5785975"/>
                </a:lnTo>
                <a:lnTo>
                  <a:pt x="3441156" y="5788515"/>
                </a:lnTo>
                <a:lnTo>
                  <a:pt x="3441791" y="5791373"/>
                </a:lnTo>
                <a:lnTo>
                  <a:pt x="3442744" y="5794866"/>
                </a:lnTo>
                <a:lnTo>
                  <a:pt x="3445918" y="5794231"/>
                </a:lnTo>
                <a:lnTo>
                  <a:pt x="3448776" y="5793278"/>
                </a:lnTo>
                <a:lnTo>
                  <a:pt x="3451315" y="5792008"/>
                </a:lnTo>
                <a:lnTo>
                  <a:pt x="3453538" y="5790738"/>
                </a:lnTo>
                <a:lnTo>
                  <a:pt x="3455760" y="5789150"/>
                </a:lnTo>
                <a:lnTo>
                  <a:pt x="3457348" y="5787563"/>
                </a:lnTo>
                <a:lnTo>
                  <a:pt x="3458935" y="5785340"/>
                </a:lnTo>
                <a:lnTo>
                  <a:pt x="3459887" y="5783435"/>
                </a:lnTo>
                <a:lnTo>
                  <a:pt x="3460522" y="5781530"/>
                </a:lnTo>
                <a:lnTo>
                  <a:pt x="3460840" y="5779625"/>
                </a:lnTo>
                <a:lnTo>
                  <a:pt x="3460522" y="5777402"/>
                </a:lnTo>
                <a:lnTo>
                  <a:pt x="3459887" y="5775814"/>
                </a:lnTo>
                <a:lnTo>
                  <a:pt x="3458935" y="5773909"/>
                </a:lnTo>
                <a:lnTo>
                  <a:pt x="3456713" y="5772321"/>
                </a:lnTo>
                <a:lnTo>
                  <a:pt x="3454490" y="5771051"/>
                </a:lnTo>
                <a:lnTo>
                  <a:pt x="3451950" y="5769781"/>
                </a:lnTo>
                <a:lnTo>
                  <a:pt x="3455125" y="5768511"/>
                </a:lnTo>
                <a:lnTo>
                  <a:pt x="3457665" y="5767876"/>
                </a:lnTo>
                <a:lnTo>
                  <a:pt x="3460205" y="5768193"/>
                </a:lnTo>
                <a:lnTo>
                  <a:pt x="3461792" y="5769146"/>
                </a:lnTo>
                <a:lnTo>
                  <a:pt x="3463380" y="5770416"/>
                </a:lnTo>
                <a:lnTo>
                  <a:pt x="3464650" y="5772321"/>
                </a:lnTo>
                <a:lnTo>
                  <a:pt x="3466237" y="5774227"/>
                </a:lnTo>
                <a:lnTo>
                  <a:pt x="3467189" y="5776449"/>
                </a:lnTo>
                <a:lnTo>
                  <a:pt x="3469094" y="5781212"/>
                </a:lnTo>
                <a:lnTo>
                  <a:pt x="3470364" y="5783435"/>
                </a:lnTo>
                <a:lnTo>
                  <a:pt x="3471634" y="5785975"/>
                </a:lnTo>
                <a:lnTo>
                  <a:pt x="3473539" y="5787563"/>
                </a:lnTo>
                <a:lnTo>
                  <a:pt x="3475761" y="5789150"/>
                </a:lnTo>
                <a:lnTo>
                  <a:pt x="3478301" y="5790103"/>
                </a:lnTo>
                <a:lnTo>
                  <a:pt x="3481476" y="5790738"/>
                </a:lnTo>
                <a:lnTo>
                  <a:pt x="3461792" y="5791373"/>
                </a:lnTo>
                <a:lnTo>
                  <a:pt x="3463697" y="5793596"/>
                </a:lnTo>
                <a:lnTo>
                  <a:pt x="3464967" y="5795184"/>
                </a:lnTo>
                <a:lnTo>
                  <a:pt x="3465920" y="5797089"/>
                </a:lnTo>
                <a:lnTo>
                  <a:pt x="3466554" y="5798994"/>
                </a:lnTo>
                <a:lnTo>
                  <a:pt x="3467189" y="5802804"/>
                </a:lnTo>
                <a:lnTo>
                  <a:pt x="3467507" y="5806297"/>
                </a:lnTo>
                <a:lnTo>
                  <a:pt x="3468142" y="5808520"/>
                </a:lnTo>
                <a:lnTo>
                  <a:pt x="3468459" y="5810743"/>
                </a:lnTo>
                <a:lnTo>
                  <a:pt x="3469412" y="5812648"/>
                </a:lnTo>
                <a:lnTo>
                  <a:pt x="3470364" y="5814871"/>
                </a:lnTo>
                <a:lnTo>
                  <a:pt x="3471952" y="5817728"/>
                </a:lnTo>
                <a:lnTo>
                  <a:pt x="3474491" y="5820269"/>
                </a:lnTo>
                <a:lnTo>
                  <a:pt x="3477349" y="5823444"/>
                </a:lnTo>
                <a:lnTo>
                  <a:pt x="3480841" y="5826302"/>
                </a:lnTo>
                <a:lnTo>
                  <a:pt x="3470364" y="5834557"/>
                </a:lnTo>
                <a:lnTo>
                  <a:pt x="3461157" y="5842496"/>
                </a:lnTo>
                <a:lnTo>
                  <a:pt x="3457030" y="5846624"/>
                </a:lnTo>
                <a:lnTo>
                  <a:pt x="3453538" y="5850117"/>
                </a:lnTo>
                <a:lnTo>
                  <a:pt x="3450681" y="5853927"/>
                </a:lnTo>
                <a:lnTo>
                  <a:pt x="3448458" y="5857420"/>
                </a:lnTo>
                <a:lnTo>
                  <a:pt x="3446871" y="5861230"/>
                </a:lnTo>
                <a:lnTo>
                  <a:pt x="3446553" y="5863135"/>
                </a:lnTo>
                <a:lnTo>
                  <a:pt x="3446236" y="5865041"/>
                </a:lnTo>
                <a:lnTo>
                  <a:pt x="3446236" y="5866946"/>
                </a:lnTo>
                <a:lnTo>
                  <a:pt x="3446553" y="5868851"/>
                </a:lnTo>
                <a:lnTo>
                  <a:pt x="3447188" y="5870756"/>
                </a:lnTo>
                <a:lnTo>
                  <a:pt x="3447823" y="5872661"/>
                </a:lnTo>
                <a:lnTo>
                  <a:pt x="3448776" y="5874884"/>
                </a:lnTo>
                <a:lnTo>
                  <a:pt x="3450046" y="5876789"/>
                </a:lnTo>
                <a:lnTo>
                  <a:pt x="3451950" y="5878694"/>
                </a:lnTo>
                <a:lnTo>
                  <a:pt x="3453855" y="5880600"/>
                </a:lnTo>
                <a:lnTo>
                  <a:pt x="3458935" y="5885045"/>
                </a:lnTo>
                <a:lnTo>
                  <a:pt x="3464967" y="5889808"/>
                </a:lnTo>
                <a:lnTo>
                  <a:pt x="3470682" y="5889490"/>
                </a:lnTo>
                <a:lnTo>
                  <a:pt x="3475126" y="5888538"/>
                </a:lnTo>
                <a:lnTo>
                  <a:pt x="3478936" y="5887903"/>
                </a:lnTo>
                <a:lnTo>
                  <a:pt x="3482428" y="5886950"/>
                </a:lnTo>
                <a:lnTo>
                  <a:pt x="3489096" y="5885045"/>
                </a:lnTo>
                <a:lnTo>
                  <a:pt x="3492588" y="5884092"/>
                </a:lnTo>
                <a:lnTo>
                  <a:pt x="3496715" y="5883457"/>
                </a:lnTo>
                <a:lnTo>
                  <a:pt x="3495128" y="5881870"/>
                </a:lnTo>
                <a:lnTo>
                  <a:pt x="3492905" y="5880600"/>
                </a:lnTo>
                <a:lnTo>
                  <a:pt x="3491000" y="5879964"/>
                </a:lnTo>
                <a:lnTo>
                  <a:pt x="3489096" y="5879647"/>
                </a:lnTo>
                <a:lnTo>
                  <a:pt x="3484333" y="5879012"/>
                </a:lnTo>
                <a:lnTo>
                  <a:pt x="3479889" y="5879012"/>
                </a:lnTo>
                <a:lnTo>
                  <a:pt x="3476079" y="5878377"/>
                </a:lnTo>
                <a:lnTo>
                  <a:pt x="3474491" y="5878059"/>
                </a:lnTo>
                <a:lnTo>
                  <a:pt x="3472587" y="5877107"/>
                </a:lnTo>
                <a:lnTo>
                  <a:pt x="3470999" y="5876154"/>
                </a:lnTo>
                <a:lnTo>
                  <a:pt x="3470047" y="5874884"/>
                </a:lnTo>
                <a:lnTo>
                  <a:pt x="3469094" y="5872661"/>
                </a:lnTo>
                <a:lnTo>
                  <a:pt x="3468459" y="5870439"/>
                </a:lnTo>
                <a:lnTo>
                  <a:pt x="3470999" y="5871391"/>
                </a:lnTo>
                <a:lnTo>
                  <a:pt x="3474174" y="5872026"/>
                </a:lnTo>
                <a:lnTo>
                  <a:pt x="3476714" y="5872344"/>
                </a:lnTo>
                <a:lnTo>
                  <a:pt x="3478936" y="5872661"/>
                </a:lnTo>
                <a:lnTo>
                  <a:pt x="3484016" y="5872661"/>
                </a:lnTo>
                <a:lnTo>
                  <a:pt x="3488778" y="5872026"/>
                </a:lnTo>
                <a:lnTo>
                  <a:pt x="3492905" y="5870756"/>
                </a:lnTo>
                <a:lnTo>
                  <a:pt x="3496715" y="5869168"/>
                </a:lnTo>
                <a:lnTo>
                  <a:pt x="3499572" y="5867263"/>
                </a:lnTo>
                <a:lnTo>
                  <a:pt x="3501795" y="5864723"/>
                </a:lnTo>
                <a:lnTo>
                  <a:pt x="3503700" y="5862500"/>
                </a:lnTo>
                <a:lnTo>
                  <a:pt x="3504017" y="5861548"/>
                </a:lnTo>
                <a:lnTo>
                  <a:pt x="3504334" y="5860278"/>
                </a:lnTo>
                <a:lnTo>
                  <a:pt x="3504334" y="5859007"/>
                </a:lnTo>
                <a:lnTo>
                  <a:pt x="3504017" y="5858055"/>
                </a:lnTo>
                <a:lnTo>
                  <a:pt x="3503700" y="5857102"/>
                </a:lnTo>
                <a:lnTo>
                  <a:pt x="3502747" y="5856150"/>
                </a:lnTo>
                <a:lnTo>
                  <a:pt x="3501477" y="5855515"/>
                </a:lnTo>
                <a:lnTo>
                  <a:pt x="3500207" y="5854562"/>
                </a:lnTo>
                <a:lnTo>
                  <a:pt x="3498620" y="5854244"/>
                </a:lnTo>
                <a:lnTo>
                  <a:pt x="3496715" y="5853609"/>
                </a:lnTo>
                <a:lnTo>
                  <a:pt x="3494175" y="5853292"/>
                </a:lnTo>
                <a:lnTo>
                  <a:pt x="3491635" y="5853292"/>
                </a:lnTo>
                <a:lnTo>
                  <a:pt x="3485286" y="5853609"/>
                </a:lnTo>
                <a:lnTo>
                  <a:pt x="3491318" y="5851387"/>
                </a:lnTo>
                <a:lnTo>
                  <a:pt x="3496715" y="5849164"/>
                </a:lnTo>
                <a:lnTo>
                  <a:pt x="3500525" y="5846624"/>
                </a:lnTo>
                <a:lnTo>
                  <a:pt x="3504017" y="5843448"/>
                </a:lnTo>
                <a:lnTo>
                  <a:pt x="3506239" y="5840591"/>
                </a:lnTo>
                <a:lnTo>
                  <a:pt x="3507509" y="5837415"/>
                </a:lnTo>
                <a:lnTo>
                  <a:pt x="3508144" y="5833922"/>
                </a:lnTo>
                <a:lnTo>
                  <a:pt x="3508144" y="5830747"/>
                </a:lnTo>
                <a:lnTo>
                  <a:pt x="3507509" y="5827254"/>
                </a:lnTo>
                <a:lnTo>
                  <a:pt x="3506557" y="5823761"/>
                </a:lnTo>
                <a:lnTo>
                  <a:pt x="3504652" y="5820269"/>
                </a:lnTo>
                <a:lnTo>
                  <a:pt x="3502747" y="5817093"/>
                </a:lnTo>
                <a:lnTo>
                  <a:pt x="3499890" y="5813283"/>
                </a:lnTo>
                <a:lnTo>
                  <a:pt x="3497032" y="5810425"/>
                </a:lnTo>
                <a:lnTo>
                  <a:pt x="3493540" y="5806932"/>
                </a:lnTo>
                <a:lnTo>
                  <a:pt x="3490048" y="5804074"/>
                </a:lnTo>
                <a:lnTo>
                  <a:pt x="3494493" y="5803757"/>
                </a:lnTo>
                <a:lnTo>
                  <a:pt x="3498620" y="5803757"/>
                </a:lnTo>
                <a:lnTo>
                  <a:pt x="3501795" y="5804074"/>
                </a:lnTo>
                <a:lnTo>
                  <a:pt x="3504969" y="5804392"/>
                </a:lnTo>
                <a:lnTo>
                  <a:pt x="3510684" y="5805345"/>
                </a:lnTo>
                <a:lnTo>
                  <a:pt x="3513224" y="5805662"/>
                </a:lnTo>
                <a:lnTo>
                  <a:pt x="3516399" y="5805980"/>
                </a:lnTo>
                <a:lnTo>
                  <a:pt x="3518621" y="5805345"/>
                </a:lnTo>
                <a:lnTo>
                  <a:pt x="3519256" y="5805027"/>
                </a:lnTo>
                <a:lnTo>
                  <a:pt x="3519573" y="5804392"/>
                </a:lnTo>
                <a:lnTo>
                  <a:pt x="3519891" y="5804074"/>
                </a:lnTo>
                <a:lnTo>
                  <a:pt x="3519891" y="5803122"/>
                </a:lnTo>
                <a:lnTo>
                  <a:pt x="3519256" y="5801852"/>
                </a:lnTo>
                <a:lnTo>
                  <a:pt x="3518304" y="5799947"/>
                </a:lnTo>
                <a:lnTo>
                  <a:pt x="3517351" y="5798359"/>
                </a:lnTo>
                <a:lnTo>
                  <a:pt x="3514811" y="5794866"/>
                </a:lnTo>
                <a:lnTo>
                  <a:pt x="3513859" y="5792643"/>
                </a:lnTo>
                <a:lnTo>
                  <a:pt x="3513541" y="5791056"/>
                </a:lnTo>
                <a:lnTo>
                  <a:pt x="3513541" y="5790421"/>
                </a:lnTo>
                <a:lnTo>
                  <a:pt x="3513859" y="5789786"/>
                </a:lnTo>
                <a:lnTo>
                  <a:pt x="3514494" y="5789150"/>
                </a:lnTo>
                <a:lnTo>
                  <a:pt x="3515129" y="5788515"/>
                </a:lnTo>
                <a:lnTo>
                  <a:pt x="3517669" y="5787563"/>
                </a:lnTo>
                <a:lnTo>
                  <a:pt x="3521161" y="5786928"/>
                </a:lnTo>
                <a:lnTo>
                  <a:pt x="3526241" y="5786610"/>
                </a:lnTo>
                <a:lnTo>
                  <a:pt x="3532908" y="5786610"/>
                </a:lnTo>
                <a:lnTo>
                  <a:pt x="3531003" y="5784705"/>
                </a:lnTo>
                <a:lnTo>
                  <a:pt x="3528780" y="5783435"/>
                </a:lnTo>
                <a:lnTo>
                  <a:pt x="3523701" y="5780577"/>
                </a:lnTo>
                <a:lnTo>
                  <a:pt x="3521478" y="5779307"/>
                </a:lnTo>
                <a:lnTo>
                  <a:pt x="3519573" y="5777402"/>
                </a:lnTo>
                <a:lnTo>
                  <a:pt x="3518621" y="5776449"/>
                </a:lnTo>
                <a:lnTo>
                  <a:pt x="3518304" y="5775497"/>
                </a:lnTo>
                <a:lnTo>
                  <a:pt x="3517986" y="5774544"/>
                </a:lnTo>
                <a:lnTo>
                  <a:pt x="3517669" y="5773274"/>
                </a:lnTo>
                <a:lnTo>
                  <a:pt x="3521796" y="5774862"/>
                </a:lnTo>
                <a:lnTo>
                  <a:pt x="3525923" y="5776767"/>
                </a:lnTo>
                <a:lnTo>
                  <a:pt x="3529098" y="5778989"/>
                </a:lnTo>
                <a:lnTo>
                  <a:pt x="3531955" y="5781212"/>
                </a:lnTo>
                <a:lnTo>
                  <a:pt x="3535447" y="5780260"/>
                </a:lnTo>
                <a:lnTo>
                  <a:pt x="3537670" y="5778989"/>
                </a:lnTo>
                <a:lnTo>
                  <a:pt x="3539892" y="5777719"/>
                </a:lnTo>
                <a:lnTo>
                  <a:pt x="3541162" y="5776767"/>
                </a:lnTo>
                <a:lnTo>
                  <a:pt x="3542115" y="5775497"/>
                </a:lnTo>
                <a:lnTo>
                  <a:pt x="3542432" y="5774227"/>
                </a:lnTo>
                <a:lnTo>
                  <a:pt x="3542432" y="5772956"/>
                </a:lnTo>
                <a:lnTo>
                  <a:pt x="3542432" y="5771686"/>
                </a:lnTo>
                <a:lnTo>
                  <a:pt x="3541480" y="5768511"/>
                </a:lnTo>
                <a:lnTo>
                  <a:pt x="3540527" y="5765018"/>
                </a:lnTo>
                <a:lnTo>
                  <a:pt x="3540210" y="5763113"/>
                </a:lnTo>
                <a:lnTo>
                  <a:pt x="3540210" y="5760890"/>
                </a:lnTo>
                <a:lnTo>
                  <a:pt x="3540210" y="5758667"/>
                </a:lnTo>
                <a:lnTo>
                  <a:pt x="3540845" y="5756445"/>
                </a:lnTo>
                <a:lnTo>
                  <a:pt x="3544337" y="5758032"/>
                </a:lnTo>
                <a:lnTo>
                  <a:pt x="3547512" y="5759620"/>
                </a:lnTo>
                <a:lnTo>
                  <a:pt x="3553861" y="5763113"/>
                </a:lnTo>
                <a:lnTo>
                  <a:pt x="3557036" y="5765018"/>
                </a:lnTo>
                <a:lnTo>
                  <a:pt x="3560211" y="5766606"/>
                </a:lnTo>
                <a:lnTo>
                  <a:pt x="3564338" y="5768193"/>
                </a:lnTo>
                <a:lnTo>
                  <a:pt x="3569100" y="5769146"/>
                </a:lnTo>
                <a:lnTo>
                  <a:pt x="3566560" y="5771686"/>
                </a:lnTo>
                <a:lnTo>
                  <a:pt x="3564656" y="5774227"/>
                </a:lnTo>
                <a:lnTo>
                  <a:pt x="3563386" y="5776449"/>
                </a:lnTo>
                <a:lnTo>
                  <a:pt x="3562433" y="5779307"/>
                </a:lnTo>
                <a:lnTo>
                  <a:pt x="3561798" y="5781530"/>
                </a:lnTo>
                <a:lnTo>
                  <a:pt x="3561798" y="5784070"/>
                </a:lnTo>
                <a:lnTo>
                  <a:pt x="3561798" y="5786610"/>
                </a:lnTo>
                <a:lnTo>
                  <a:pt x="3562433" y="5788833"/>
                </a:lnTo>
                <a:lnTo>
                  <a:pt x="3563386" y="5791056"/>
                </a:lnTo>
                <a:lnTo>
                  <a:pt x="3564338" y="5793278"/>
                </a:lnTo>
                <a:lnTo>
                  <a:pt x="3565608" y="5795184"/>
                </a:lnTo>
                <a:lnTo>
                  <a:pt x="3567195" y="5796771"/>
                </a:lnTo>
                <a:lnTo>
                  <a:pt x="3569100" y="5798359"/>
                </a:lnTo>
                <a:lnTo>
                  <a:pt x="3570688" y="5799629"/>
                </a:lnTo>
                <a:lnTo>
                  <a:pt x="3572592" y="5801217"/>
                </a:lnTo>
                <a:lnTo>
                  <a:pt x="3574180" y="5801852"/>
                </a:lnTo>
                <a:lnTo>
                  <a:pt x="3573862" y="5802804"/>
                </a:lnTo>
                <a:lnTo>
                  <a:pt x="3573227" y="5803757"/>
                </a:lnTo>
                <a:lnTo>
                  <a:pt x="3572592" y="5804392"/>
                </a:lnTo>
                <a:lnTo>
                  <a:pt x="3571323" y="5805027"/>
                </a:lnTo>
                <a:lnTo>
                  <a:pt x="3568783" y="5806297"/>
                </a:lnTo>
                <a:lnTo>
                  <a:pt x="3565608" y="5807250"/>
                </a:lnTo>
                <a:lnTo>
                  <a:pt x="3562751" y="5808837"/>
                </a:lnTo>
                <a:lnTo>
                  <a:pt x="3559893" y="5809790"/>
                </a:lnTo>
                <a:lnTo>
                  <a:pt x="3558623" y="5810743"/>
                </a:lnTo>
                <a:lnTo>
                  <a:pt x="3557671" y="5811378"/>
                </a:lnTo>
                <a:lnTo>
                  <a:pt x="3557036" y="5812330"/>
                </a:lnTo>
                <a:lnTo>
                  <a:pt x="3556719" y="5813283"/>
                </a:lnTo>
                <a:lnTo>
                  <a:pt x="3557036" y="5814553"/>
                </a:lnTo>
                <a:lnTo>
                  <a:pt x="3557671" y="5816141"/>
                </a:lnTo>
                <a:lnTo>
                  <a:pt x="3558623" y="5817411"/>
                </a:lnTo>
                <a:lnTo>
                  <a:pt x="3559893" y="5818363"/>
                </a:lnTo>
                <a:lnTo>
                  <a:pt x="3562116" y="5818998"/>
                </a:lnTo>
                <a:lnTo>
                  <a:pt x="3564021" y="5819634"/>
                </a:lnTo>
                <a:lnTo>
                  <a:pt x="3568465" y="5820904"/>
                </a:lnTo>
                <a:lnTo>
                  <a:pt x="3577672" y="5823126"/>
                </a:lnTo>
                <a:lnTo>
                  <a:pt x="3581799" y="5824396"/>
                </a:lnTo>
                <a:lnTo>
                  <a:pt x="3583704" y="5825032"/>
                </a:lnTo>
                <a:lnTo>
                  <a:pt x="3584974" y="5825984"/>
                </a:lnTo>
                <a:lnTo>
                  <a:pt x="3581164" y="5828842"/>
                </a:lnTo>
                <a:lnTo>
                  <a:pt x="3578625" y="5831382"/>
                </a:lnTo>
                <a:lnTo>
                  <a:pt x="3577672" y="5832652"/>
                </a:lnTo>
                <a:lnTo>
                  <a:pt x="3577037" y="5833922"/>
                </a:lnTo>
                <a:lnTo>
                  <a:pt x="3576720" y="5834875"/>
                </a:lnTo>
                <a:lnTo>
                  <a:pt x="3576720" y="5836145"/>
                </a:lnTo>
                <a:lnTo>
                  <a:pt x="3576720" y="5837415"/>
                </a:lnTo>
                <a:lnTo>
                  <a:pt x="3577037" y="5838685"/>
                </a:lnTo>
                <a:lnTo>
                  <a:pt x="3577990" y="5841226"/>
                </a:lnTo>
                <a:lnTo>
                  <a:pt x="3579577" y="5844719"/>
                </a:lnTo>
                <a:lnTo>
                  <a:pt x="3582117" y="5847894"/>
                </a:lnTo>
                <a:lnTo>
                  <a:pt x="3578625" y="5848529"/>
                </a:lnTo>
                <a:lnTo>
                  <a:pt x="3575767" y="5848529"/>
                </a:lnTo>
                <a:lnTo>
                  <a:pt x="3573227" y="5848211"/>
                </a:lnTo>
                <a:lnTo>
                  <a:pt x="3571640" y="5847894"/>
                </a:lnTo>
                <a:lnTo>
                  <a:pt x="3570053" y="5847259"/>
                </a:lnTo>
                <a:lnTo>
                  <a:pt x="3569100" y="5846624"/>
                </a:lnTo>
                <a:lnTo>
                  <a:pt x="3566878" y="5845036"/>
                </a:lnTo>
                <a:lnTo>
                  <a:pt x="3565608" y="5843131"/>
                </a:lnTo>
                <a:lnTo>
                  <a:pt x="3564656" y="5842178"/>
                </a:lnTo>
                <a:lnTo>
                  <a:pt x="3563386" y="5841543"/>
                </a:lnTo>
                <a:lnTo>
                  <a:pt x="3562116" y="5840908"/>
                </a:lnTo>
                <a:lnTo>
                  <a:pt x="3559893" y="5840591"/>
                </a:lnTo>
                <a:lnTo>
                  <a:pt x="3557671" y="5840591"/>
                </a:lnTo>
                <a:lnTo>
                  <a:pt x="3554814" y="5840591"/>
                </a:lnTo>
                <a:lnTo>
                  <a:pt x="3549417" y="5840908"/>
                </a:lnTo>
                <a:lnTo>
                  <a:pt x="3544654" y="5841543"/>
                </a:lnTo>
                <a:lnTo>
                  <a:pt x="3541162" y="5842178"/>
                </a:lnTo>
                <a:lnTo>
                  <a:pt x="3537987" y="5843448"/>
                </a:lnTo>
                <a:lnTo>
                  <a:pt x="3535765" y="5845036"/>
                </a:lnTo>
                <a:lnTo>
                  <a:pt x="3533860" y="5846306"/>
                </a:lnTo>
                <a:lnTo>
                  <a:pt x="3530050" y="5849481"/>
                </a:lnTo>
                <a:lnTo>
                  <a:pt x="3532908" y="5851069"/>
                </a:lnTo>
                <a:lnTo>
                  <a:pt x="3535447" y="5852974"/>
                </a:lnTo>
                <a:lnTo>
                  <a:pt x="3536400" y="5853927"/>
                </a:lnTo>
                <a:lnTo>
                  <a:pt x="3537035" y="5854880"/>
                </a:lnTo>
                <a:lnTo>
                  <a:pt x="3537670" y="5856150"/>
                </a:lnTo>
                <a:lnTo>
                  <a:pt x="3537987" y="5857420"/>
                </a:lnTo>
                <a:lnTo>
                  <a:pt x="3539892" y="5857420"/>
                </a:lnTo>
                <a:lnTo>
                  <a:pt x="3541480" y="5857420"/>
                </a:lnTo>
                <a:lnTo>
                  <a:pt x="3543067" y="5856785"/>
                </a:lnTo>
                <a:lnTo>
                  <a:pt x="3544337" y="5856467"/>
                </a:lnTo>
                <a:lnTo>
                  <a:pt x="3547194" y="5854880"/>
                </a:lnTo>
                <a:lnTo>
                  <a:pt x="3549417" y="5853609"/>
                </a:lnTo>
                <a:lnTo>
                  <a:pt x="3551321" y="5852339"/>
                </a:lnTo>
                <a:lnTo>
                  <a:pt x="3552274" y="5851704"/>
                </a:lnTo>
                <a:lnTo>
                  <a:pt x="3553226" y="5851387"/>
                </a:lnTo>
                <a:lnTo>
                  <a:pt x="3554496" y="5851704"/>
                </a:lnTo>
                <a:lnTo>
                  <a:pt x="3555449" y="5852339"/>
                </a:lnTo>
                <a:lnTo>
                  <a:pt x="3556084" y="5852974"/>
                </a:lnTo>
                <a:lnTo>
                  <a:pt x="3557036" y="5854244"/>
                </a:lnTo>
                <a:lnTo>
                  <a:pt x="3550686" y="5857737"/>
                </a:lnTo>
                <a:lnTo>
                  <a:pt x="3544337" y="5861230"/>
                </a:lnTo>
                <a:lnTo>
                  <a:pt x="3539575" y="5864088"/>
                </a:lnTo>
                <a:lnTo>
                  <a:pt x="3534812" y="5866946"/>
                </a:lnTo>
                <a:lnTo>
                  <a:pt x="3533225" y="5868533"/>
                </a:lnTo>
                <a:lnTo>
                  <a:pt x="3531320" y="5869803"/>
                </a:lnTo>
                <a:lnTo>
                  <a:pt x="3530050" y="5871391"/>
                </a:lnTo>
                <a:lnTo>
                  <a:pt x="3529098" y="5873296"/>
                </a:lnTo>
                <a:lnTo>
                  <a:pt x="3528463" y="5875202"/>
                </a:lnTo>
                <a:lnTo>
                  <a:pt x="3528463" y="5877424"/>
                </a:lnTo>
                <a:lnTo>
                  <a:pt x="3528463" y="5879647"/>
                </a:lnTo>
                <a:lnTo>
                  <a:pt x="3529098" y="5882505"/>
                </a:lnTo>
                <a:lnTo>
                  <a:pt x="3529733" y="5883140"/>
                </a:lnTo>
                <a:lnTo>
                  <a:pt x="3530685" y="5883775"/>
                </a:lnTo>
                <a:lnTo>
                  <a:pt x="3533543" y="5884727"/>
                </a:lnTo>
                <a:lnTo>
                  <a:pt x="3535447" y="5885998"/>
                </a:lnTo>
                <a:lnTo>
                  <a:pt x="3536082" y="5886633"/>
                </a:lnTo>
                <a:lnTo>
                  <a:pt x="3536400" y="5887585"/>
                </a:lnTo>
                <a:lnTo>
                  <a:pt x="3540210" y="5887903"/>
                </a:lnTo>
                <a:lnTo>
                  <a:pt x="3542749" y="5887903"/>
                </a:lnTo>
                <a:lnTo>
                  <a:pt x="3544972" y="5887585"/>
                </a:lnTo>
                <a:lnTo>
                  <a:pt x="3546559" y="5887268"/>
                </a:lnTo>
                <a:lnTo>
                  <a:pt x="3547512" y="5886633"/>
                </a:lnTo>
                <a:lnTo>
                  <a:pt x="3548464" y="5885998"/>
                </a:lnTo>
                <a:lnTo>
                  <a:pt x="3549099" y="5884410"/>
                </a:lnTo>
                <a:lnTo>
                  <a:pt x="3549734" y="5882822"/>
                </a:lnTo>
                <a:lnTo>
                  <a:pt x="3550686" y="5882187"/>
                </a:lnTo>
                <a:lnTo>
                  <a:pt x="3551639" y="5881870"/>
                </a:lnTo>
                <a:lnTo>
                  <a:pt x="3552909" y="5880917"/>
                </a:lnTo>
                <a:lnTo>
                  <a:pt x="3555449" y="5880917"/>
                </a:lnTo>
                <a:lnTo>
                  <a:pt x="3557988" y="5880917"/>
                </a:lnTo>
                <a:lnTo>
                  <a:pt x="3561798" y="5881235"/>
                </a:lnTo>
                <a:lnTo>
                  <a:pt x="3559893" y="5883457"/>
                </a:lnTo>
                <a:lnTo>
                  <a:pt x="3557988" y="5885045"/>
                </a:lnTo>
                <a:lnTo>
                  <a:pt x="3552909" y="5888220"/>
                </a:lnTo>
                <a:lnTo>
                  <a:pt x="3547829" y="5892031"/>
                </a:lnTo>
                <a:lnTo>
                  <a:pt x="3545289" y="5893618"/>
                </a:lnTo>
                <a:lnTo>
                  <a:pt x="3543384" y="5895206"/>
                </a:lnTo>
                <a:lnTo>
                  <a:pt x="3541797" y="5896794"/>
                </a:lnTo>
                <a:lnTo>
                  <a:pt x="3540527" y="5898381"/>
                </a:lnTo>
                <a:lnTo>
                  <a:pt x="3540210" y="5900287"/>
                </a:lnTo>
                <a:lnTo>
                  <a:pt x="3540210" y="5900922"/>
                </a:lnTo>
                <a:lnTo>
                  <a:pt x="3540527" y="5901874"/>
                </a:lnTo>
                <a:lnTo>
                  <a:pt x="3542115" y="5903779"/>
                </a:lnTo>
                <a:lnTo>
                  <a:pt x="3544337" y="5905367"/>
                </a:lnTo>
                <a:lnTo>
                  <a:pt x="3548147" y="5906955"/>
                </a:lnTo>
                <a:lnTo>
                  <a:pt x="3552909" y="5908860"/>
                </a:lnTo>
                <a:lnTo>
                  <a:pt x="3556084" y="5908225"/>
                </a:lnTo>
                <a:lnTo>
                  <a:pt x="3557671" y="5907590"/>
                </a:lnTo>
                <a:lnTo>
                  <a:pt x="3558623" y="5906955"/>
                </a:lnTo>
                <a:lnTo>
                  <a:pt x="3558941" y="5906320"/>
                </a:lnTo>
                <a:lnTo>
                  <a:pt x="3558623" y="5905685"/>
                </a:lnTo>
                <a:lnTo>
                  <a:pt x="3557671" y="5904732"/>
                </a:lnTo>
                <a:lnTo>
                  <a:pt x="3555449" y="5902509"/>
                </a:lnTo>
                <a:lnTo>
                  <a:pt x="3552274" y="5900604"/>
                </a:lnTo>
                <a:lnTo>
                  <a:pt x="3551004" y="5899334"/>
                </a:lnTo>
                <a:lnTo>
                  <a:pt x="3550051" y="5898381"/>
                </a:lnTo>
                <a:lnTo>
                  <a:pt x="3549417" y="5897111"/>
                </a:lnTo>
                <a:lnTo>
                  <a:pt x="3549099" y="5895524"/>
                </a:lnTo>
                <a:lnTo>
                  <a:pt x="3549417" y="5893936"/>
                </a:lnTo>
                <a:lnTo>
                  <a:pt x="3550369" y="5892666"/>
                </a:lnTo>
                <a:lnTo>
                  <a:pt x="3555766" y="5891713"/>
                </a:lnTo>
                <a:lnTo>
                  <a:pt x="3559893" y="5891396"/>
                </a:lnTo>
                <a:lnTo>
                  <a:pt x="3563386" y="5891396"/>
                </a:lnTo>
                <a:lnTo>
                  <a:pt x="3565608" y="5892031"/>
                </a:lnTo>
                <a:lnTo>
                  <a:pt x="3567513" y="5892666"/>
                </a:lnTo>
                <a:lnTo>
                  <a:pt x="3569100" y="5893618"/>
                </a:lnTo>
                <a:lnTo>
                  <a:pt x="3569735" y="5894888"/>
                </a:lnTo>
                <a:lnTo>
                  <a:pt x="3570053" y="5896476"/>
                </a:lnTo>
                <a:lnTo>
                  <a:pt x="3570688" y="5899334"/>
                </a:lnTo>
                <a:lnTo>
                  <a:pt x="3571005" y="5900922"/>
                </a:lnTo>
                <a:lnTo>
                  <a:pt x="3571640" y="5902192"/>
                </a:lnTo>
                <a:lnTo>
                  <a:pt x="3572592" y="5903779"/>
                </a:lnTo>
                <a:lnTo>
                  <a:pt x="3573862" y="5904732"/>
                </a:lnTo>
                <a:lnTo>
                  <a:pt x="3576085" y="5905367"/>
                </a:lnTo>
                <a:lnTo>
                  <a:pt x="3578625" y="5905685"/>
                </a:lnTo>
                <a:lnTo>
                  <a:pt x="3573862" y="5906637"/>
                </a:lnTo>
                <a:lnTo>
                  <a:pt x="3570053" y="5907590"/>
                </a:lnTo>
                <a:lnTo>
                  <a:pt x="3567195" y="5908860"/>
                </a:lnTo>
                <a:lnTo>
                  <a:pt x="3565290" y="5910130"/>
                </a:lnTo>
                <a:lnTo>
                  <a:pt x="3564021" y="5912035"/>
                </a:lnTo>
                <a:lnTo>
                  <a:pt x="3563386" y="5913623"/>
                </a:lnTo>
                <a:lnTo>
                  <a:pt x="3563703" y="5915210"/>
                </a:lnTo>
                <a:lnTo>
                  <a:pt x="3564338" y="5916798"/>
                </a:lnTo>
                <a:lnTo>
                  <a:pt x="3565290" y="5919021"/>
                </a:lnTo>
                <a:lnTo>
                  <a:pt x="3566560" y="5920609"/>
                </a:lnTo>
                <a:lnTo>
                  <a:pt x="3570053" y="5924419"/>
                </a:lnTo>
                <a:lnTo>
                  <a:pt x="3573545" y="5928864"/>
                </a:lnTo>
                <a:lnTo>
                  <a:pt x="3576720" y="5932675"/>
                </a:lnTo>
                <a:lnTo>
                  <a:pt x="3572910" y="5932040"/>
                </a:lnTo>
                <a:lnTo>
                  <a:pt x="3570053" y="5931087"/>
                </a:lnTo>
                <a:lnTo>
                  <a:pt x="3567195" y="5930452"/>
                </a:lnTo>
                <a:lnTo>
                  <a:pt x="3565608" y="5929182"/>
                </a:lnTo>
                <a:lnTo>
                  <a:pt x="3564338" y="5928229"/>
                </a:lnTo>
                <a:lnTo>
                  <a:pt x="3563386" y="5927277"/>
                </a:lnTo>
                <a:lnTo>
                  <a:pt x="3561798" y="5924736"/>
                </a:lnTo>
                <a:lnTo>
                  <a:pt x="3560211" y="5922831"/>
                </a:lnTo>
                <a:lnTo>
                  <a:pt x="3559258" y="5922196"/>
                </a:lnTo>
                <a:lnTo>
                  <a:pt x="3558306" y="5921244"/>
                </a:lnTo>
                <a:lnTo>
                  <a:pt x="3556719" y="5920609"/>
                </a:lnTo>
                <a:lnTo>
                  <a:pt x="3554496" y="5920291"/>
                </a:lnTo>
                <a:lnTo>
                  <a:pt x="3551639" y="5919973"/>
                </a:lnTo>
                <a:lnTo>
                  <a:pt x="3548464" y="5919973"/>
                </a:lnTo>
                <a:lnTo>
                  <a:pt x="3547829" y="5921561"/>
                </a:lnTo>
                <a:lnTo>
                  <a:pt x="3547512" y="5922831"/>
                </a:lnTo>
                <a:lnTo>
                  <a:pt x="3547194" y="5926642"/>
                </a:lnTo>
                <a:lnTo>
                  <a:pt x="3546559" y="5930134"/>
                </a:lnTo>
                <a:lnTo>
                  <a:pt x="3545924" y="5932040"/>
                </a:lnTo>
                <a:lnTo>
                  <a:pt x="3544972" y="5934262"/>
                </a:lnTo>
                <a:lnTo>
                  <a:pt x="3543702" y="5935850"/>
                </a:lnTo>
                <a:lnTo>
                  <a:pt x="3541797" y="5937755"/>
                </a:lnTo>
                <a:lnTo>
                  <a:pt x="3539257" y="5939343"/>
                </a:lnTo>
                <a:lnTo>
                  <a:pt x="3536082" y="5941248"/>
                </a:lnTo>
                <a:lnTo>
                  <a:pt x="3531955" y="5942518"/>
                </a:lnTo>
                <a:lnTo>
                  <a:pt x="3526876" y="5943788"/>
                </a:lnTo>
                <a:lnTo>
                  <a:pt x="3520843" y="5944741"/>
                </a:lnTo>
                <a:lnTo>
                  <a:pt x="3513541" y="5945694"/>
                </a:lnTo>
                <a:lnTo>
                  <a:pt x="3514176" y="5944741"/>
                </a:lnTo>
                <a:lnTo>
                  <a:pt x="3515129" y="5943788"/>
                </a:lnTo>
                <a:lnTo>
                  <a:pt x="3518621" y="5941248"/>
                </a:lnTo>
                <a:lnTo>
                  <a:pt x="3521796" y="5937755"/>
                </a:lnTo>
                <a:lnTo>
                  <a:pt x="3523383" y="5936168"/>
                </a:lnTo>
                <a:lnTo>
                  <a:pt x="3524653" y="5934897"/>
                </a:lnTo>
                <a:lnTo>
                  <a:pt x="3525606" y="5933310"/>
                </a:lnTo>
                <a:lnTo>
                  <a:pt x="3525923" y="5931405"/>
                </a:lnTo>
                <a:lnTo>
                  <a:pt x="3525606" y="5930134"/>
                </a:lnTo>
                <a:lnTo>
                  <a:pt x="3524653" y="5929182"/>
                </a:lnTo>
                <a:lnTo>
                  <a:pt x="3522431" y="5928229"/>
                </a:lnTo>
                <a:lnTo>
                  <a:pt x="3519891" y="5927277"/>
                </a:lnTo>
                <a:lnTo>
                  <a:pt x="3515446" y="5926959"/>
                </a:lnTo>
                <a:lnTo>
                  <a:pt x="3510367" y="5926642"/>
                </a:lnTo>
                <a:lnTo>
                  <a:pt x="3511637" y="5926007"/>
                </a:lnTo>
                <a:lnTo>
                  <a:pt x="3512906" y="5924736"/>
                </a:lnTo>
                <a:lnTo>
                  <a:pt x="3516081" y="5923466"/>
                </a:lnTo>
                <a:lnTo>
                  <a:pt x="3520208" y="5922514"/>
                </a:lnTo>
                <a:lnTo>
                  <a:pt x="3524653" y="5921561"/>
                </a:lnTo>
                <a:lnTo>
                  <a:pt x="3533543" y="5919656"/>
                </a:lnTo>
                <a:lnTo>
                  <a:pt x="3537670" y="5918703"/>
                </a:lnTo>
                <a:lnTo>
                  <a:pt x="3541480" y="5917433"/>
                </a:lnTo>
                <a:lnTo>
                  <a:pt x="3541480" y="5916481"/>
                </a:lnTo>
                <a:lnTo>
                  <a:pt x="3541480" y="5915846"/>
                </a:lnTo>
                <a:lnTo>
                  <a:pt x="3540527" y="5913940"/>
                </a:lnTo>
                <a:lnTo>
                  <a:pt x="3538622" y="5912035"/>
                </a:lnTo>
                <a:lnTo>
                  <a:pt x="3536717" y="5909495"/>
                </a:lnTo>
                <a:lnTo>
                  <a:pt x="3531955" y="5905367"/>
                </a:lnTo>
                <a:lnTo>
                  <a:pt x="3527510" y="5900604"/>
                </a:lnTo>
                <a:lnTo>
                  <a:pt x="3525606" y="5898699"/>
                </a:lnTo>
                <a:lnTo>
                  <a:pt x="3524018" y="5897111"/>
                </a:lnTo>
                <a:lnTo>
                  <a:pt x="3523701" y="5895206"/>
                </a:lnTo>
                <a:lnTo>
                  <a:pt x="3523701" y="5894571"/>
                </a:lnTo>
                <a:lnTo>
                  <a:pt x="3524018" y="5893936"/>
                </a:lnTo>
                <a:lnTo>
                  <a:pt x="3524653" y="5893618"/>
                </a:lnTo>
                <a:lnTo>
                  <a:pt x="3525606" y="5893301"/>
                </a:lnTo>
                <a:lnTo>
                  <a:pt x="3527828" y="5892666"/>
                </a:lnTo>
                <a:lnTo>
                  <a:pt x="3531955" y="5892666"/>
                </a:lnTo>
                <a:lnTo>
                  <a:pt x="3537352" y="5892983"/>
                </a:lnTo>
                <a:lnTo>
                  <a:pt x="3536082" y="5891396"/>
                </a:lnTo>
                <a:lnTo>
                  <a:pt x="3534495" y="5890126"/>
                </a:lnTo>
                <a:lnTo>
                  <a:pt x="3531955" y="5889173"/>
                </a:lnTo>
                <a:lnTo>
                  <a:pt x="3528780" y="5888220"/>
                </a:lnTo>
                <a:lnTo>
                  <a:pt x="3524971" y="5887903"/>
                </a:lnTo>
                <a:lnTo>
                  <a:pt x="3520843" y="5887903"/>
                </a:lnTo>
                <a:lnTo>
                  <a:pt x="3515764" y="5887903"/>
                </a:lnTo>
                <a:lnTo>
                  <a:pt x="3510684" y="5888220"/>
                </a:lnTo>
                <a:lnTo>
                  <a:pt x="3508779" y="5888538"/>
                </a:lnTo>
                <a:lnTo>
                  <a:pt x="3507192" y="5889490"/>
                </a:lnTo>
                <a:lnTo>
                  <a:pt x="3505922" y="5890443"/>
                </a:lnTo>
                <a:lnTo>
                  <a:pt x="3505287" y="5891713"/>
                </a:lnTo>
                <a:lnTo>
                  <a:pt x="3504652" y="5892983"/>
                </a:lnTo>
                <a:lnTo>
                  <a:pt x="3504017" y="5894571"/>
                </a:lnTo>
                <a:lnTo>
                  <a:pt x="3504017" y="5896476"/>
                </a:lnTo>
                <a:lnTo>
                  <a:pt x="3504334" y="5898064"/>
                </a:lnTo>
                <a:lnTo>
                  <a:pt x="3504652" y="5899651"/>
                </a:lnTo>
                <a:lnTo>
                  <a:pt x="3505287" y="5901557"/>
                </a:lnTo>
                <a:lnTo>
                  <a:pt x="3506239" y="5902827"/>
                </a:lnTo>
                <a:lnTo>
                  <a:pt x="3507192" y="5904414"/>
                </a:lnTo>
                <a:lnTo>
                  <a:pt x="3508462" y="5905685"/>
                </a:lnTo>
                <a:lnTo>
                  <a:pt x="3510367" y="5906637"/>
                </a:lnTo>
                <a:lnTo>
                  <a:pt x="3511954" y="5907272"/>
                </a:lnTo>
                <a:lnTo>
                  <a:pt x="3513859" y="5907272"/>
                </a:lnTo>
                <a:lnTo>
                  <a:pt x="3511954" y="5908225"/>
                </a:lnTo>
                <a:lnTo>
                  <a:pt x="3510049" y="5908860"/>
                </a:lnTo>
                <a:lnTo>
                  <a:pt x="3507509" y="5908860"/>
                </a:lnTo>
                <a:lnTo>
                  <a:pt x="3505604" y="5908860"/>
                </a:lnTo>
                <a:lnTo>
                  <a:pt x="3500525" y="5907907"/>
                </a:lnTo>
                <a:lnTo>
                  <a:pt x="3495128" y="5906955"/>
                </a:lnTo>
                <a:lnTo>
                  <a:pt x="3489413" y="5906002"/>
                </a:lnTo>
                <a:lnTo>
                  <a:pt x="3485921" y="5905685"/>
                </a:lnTo>
                <a:lnTo>
                  <a:pt x="3482746" y="5905685"/>
                </a:lnTo>
                <a:lnTo>
                  <a:pt x="3479254" y="5905685"/>
                </a:lnTo>
                <a:lnTo>
                  <a:pt x="3475761" y="5906320"/>
                </a:lnTo>
                <a:lnTo>
                  <a:pt x="3471952" y="5907272"/>
                </a:lnTo>
                <a:lnTo>
                  <a:pt x="3468459" y="5908542"/>
                </a:lnTo>
                <a:lnTo>
                  <a:pt x="3474809" y="5910130"/>
                </a:lnTo>
                <a:lnTo>
                  <a:pt x="3476714" y="5911083"/>
                </a:lnTo>
                <a:lnTo>
                  <a:pt x="3477984" y="5911718"/>
                </a:lnTo>
                <a:lnTo>
                  <a:pt x="3478619" y="5912353"/>
                </a:lnTo>
                <a:lnTo>
                  <a:pt x="3478936" y="5912670"/>
                </a:lnTo>
                <a:lnTo>
                  <a:pt x="3478619" y="5913305"/>
                </a:lnTo>
                <a:lnTo>
                  <a:pt x="3477984" y="5913940"/>
                </a:lnTo>
                <a:lnTo>
                  <a:pt x="3475444" y="5914893"/>
                </a:lnTo>
                <a:lnTo>
                  <a:pt x="3471634" y="5916163"/>
                </a:lnTo>
                <a:lnTo>
                  <a:pt x="3467824" y="5917751"/>
                </a:lnTo>
                <a:lnTo>
                  <a:pt x="3463697" y="5919656"/>
                </a:lnTo>
                <a:lnTo>
                  <a:pt x="3463697" y="5921244"/>
                </a:lnTo>
                <a:lnTo>
                  <a:pt x="3464015" y="5922196"/>
                </a:lnTo>
                <a:lnTo>
                  <a:pt x="3464650" y="5923149"/>
                </a:lnTo>
                <a:lnTo>
                  <a:pt x="3465285" y="5924101"/>
                </a:lnTo>
                <a:lnTo>
                  <a:pt x="3466237" y="5924736"/>
                </a:lnTo>
                <a:lnTo>
                  <a:pt x="3467189" y="5925371"/>
                </a:lnTo>
                <a:lnTo>
                  <a:pt x="3469412" y="5926324"/>
                </a:lnTo>
                <a:lnTo>
                  <a:pt x="3471952" y="5926642"/>
                </a:lnTo>
                <a:lnTo>
                  <a:pt x="3475126" y="5926642"/>
                </a:lnTo>
                <a:lnTo>
                  <a:pt x="3481793" y="5926324"/>
                </a:lnTo>
                <a:lnTo>
                  <a:pt x="3488143" y="5926007"/>
                </a:lnTo>
                <a:lnTo>
                  <a:pt x="3490683" y="5926007"/>
                </a:lnTo>
                <a:lnTo>
                  <a:pt x="3493223" y="5926324"/>
                </a:lnTo>
                <a:lnTo>
                  <a:pt x="3495763" y="5926959"/>
                </a:lnTo>
                <a:lnTo>
                  <a:pt x="3496398" y="5927594"/>
                </a:lnTo>
                <a:lnTo>
                  <a:pt x="3497350" y="5928229"/>
                </a:lnTo>
                <a:lnTo>
                  <a:pt x="3497667" y="5928864"/>
                </a:lnTo>
                <a:lnTo>
                  <a:pt x="3497985" y="5929817"/>
                </a:lnTo>
                <a:lnTo>
                  <a:pt x="3498302" y="5931087"/>
                </a:lnTo>
                <a:lnTo>
                  <a:pt x="3498302" y="5932357"/>
                </a:lnTo>
                <a:lnTo>
                  <a:pt x="3494493" y="5931405"/>
                </a:lnTo>
                <a:lnTo>
                  <a:pt x="3490683" y="5930770"/>
                </a:lnTo>
                <a:lnTo>
                  <a:pt x="3481793" y="5930134"/>
                </a:lnTo>
                <a:lnTo>
                  <a:pt x="3472587" y="5929182"/>
                </a:lnTo>
                <a:lnTo>
                  <a:pt x="3468777" y="5928864"/>
                </a:lnTo>
                <a:lnTo>
                  <a:pt x="3464967" y="5927912"/>
                </a:lnTo>
                <a:lnTo>
                  <a:pt x="3467507" y="5941566"/>
                </a:lnTo>
                <a:lnTo>
                  <a:pt x="3473222" y="5942518"/>
                </a:lnTo>
                <a:lnTo>
                  <a:pt x="3477666" y="5943471"/>
                </a:lnTo>
                <a:lnTo>
                  <a:pt x="3481159" y="5945058"/>
                </a:lnTo>
                <a:lnTo>
                  <a:pt x="3482428" y="5945694"/>
                </a:lnTo>
                <a:lnTo>
                  <a:pt x="3483381" y="5946646"/>
                </a:lnTo>
                <a:lnTo>
                  <a:pt x="3484333" y="5947599"/>
                </a:lnTo>
                <a:lnTo>
                  <a:pt x="3484651" y="5948869"/>
                </a:lnTo>
                <a:lnTo>
                  <a:pt x="3485286" y="5949821"/>
                </a:lnTo>
                <a:lnTo>
                  <a:pt x="3485286" y="5950774"/>
                </a:lnTo>
                <a:lnTo>
                  <a:pt x="3485286" y="5952997"/>
                </a:lnTo>
                <a:lnTo>
                  <a:pt x="3484651" y="5955855"/>
                </a:lnTo>
                <a:lnTo>
                  <a:pt x="3483381" y="5958077"/>
                </a:lnTo>
                <a:lnTo>
                  <a:pt x="3482111" y="5960935"/>
                </a:lnTo>
                <a:lnTo>
                  <a:pt x="3478619" y="5966333"/>
                </a:lnTo>
                <a:lnTo>
                  <a:pt x="3475444" y="5971731"/>
                </a:lnTo>
                <a:lnTo>
                  <a:pt x="3474174" y="5974271"/>
                </a:lnTo>
                <a:lnTo>
                  <a:pt x="3473222" y="5976812"/>
                </a:lnTo>
                <a:lnTo>
                  <a:pt x="3478301" y="5976812"/>
                </a:lnTo>
                <a:lnTo>
                  <a:pt x="3482428" y="5976812"/>
                </a:lnTo>
                <a:lnTo>
                  <a:pt x="3485603" y="5976494"/>
                </a:lnTo>
                <a:lnTo>
                  <a:pt x="3488143" y="5975859"/>
                </a:lnTo>
                <a:lnTo>
                  <a:pt x="3490365" y="5974906"/>
                </a:lnTo>
                <a:lnTo>
                  <a:pt x="3491953" y="5973954"/>
                </a:lnTo>
                <a:lnTo>
                  <a:pt x="3494493" y="5972049"/>
                </a:lnTo>
                <a:lnTo>
                  <a:pt x="3497350" y="5969508"/>
                </a:lnTo>
                <a:lnTo>
                  <a:pt x="3498937" y="5968556"/>
                </a:lnTo>
                <a:lnTo>
                  <a:pt x="3501160" y="5967921"/>
                </a:lnTo>
                <a:lnTo>
                  <a:pt x="3504017" y="5967286"/>
                </a:lnTo>
                <a:lnTo>
                  <a:pt x="3507509" y="5966968"/>
                </a:lnTo>
                <a:lnTo>
                  <a:pt x="3511954" y="5966968"/>
                </a:lnTo>
                <a:lnTo>
                  <a:pt x="3517351" y="5967286"/>
                </a:lnTo>
                <a:lnTo>
                  <a:pt x="3517669" y="5966016"/>
                </a:lnTo>
                <a:lnTo>
                  <a:pt x="3517351" y="5964745"/>
                </a:lnTo>
                <a:lnTo>
                  <a:pt x="3516399" y="5964110"/>
                </a:lnTo>
                <a:lnTo>
                  <a:pt x="3515129" y="5963158"/>
                </a:lnTo>
                <a:lnTo>
                  <a:pt x="3511954" y="5962205"/>
                </a:lnTo>
                <a:lnTo>
                  <a:pt x="3507827" y="5961253"/>
                </a:lnTo>
                <a:lnTo>
                  <a:pt x="3504334" y="5960617"/>
                </a:lnTo>
                <a:lnTo>
                  <a:pt x="3503065" y="5959982"/>
                </a:lnTo>
                <a:lnTo>
                  <a:pt x="3501477" y="5959347"/>
                </a:lnTo>
                <a:lnTo>
                  <a:pt x="3500842" y="5958712"/>
                </a:lnTo>
                <a:lnTo>
                  <a:pt x="3500525" y="5957442"/>
                </a:lnTo>
                <a:lnTo>
                  <a:pt x="3500842" y="5956172"/>
                </a:lnTo>
                <a:lnTo>
                  <a:pt x="3501795" y="5953949"/>
                </a:lnTo>
                <a:lnTo>
                  <a:pt x="3508462" y="5954267"/>
                </a:lnTo>
                <a:lnTo>
                  <a:pt x="3513541" y="5953949"/>
                </a:lnTo>
                <a:lnTo>
                  <a:pt x="3517669" y="5952997"/>
                </a:lnTo>
                <a:lnTo>
                  <a:pt x="3521161" y="5952362"/>
                </a:lnTo>
                <a:lnTo>
                  <a:pt x="3524971" y="5951409"/>
                </a:lnTo>
                <a:lnTo>
                  <a:pt x="3528780" y="5950456"/>
                </a:lnTo>
                <a:lnTo>
                  <a:pt x="3533860" y="5950139"/>
                </a:lnTo>
                <a:lnTo>
                  <a:pt x="3540527" y="5950456"/>
                </a:lnTo>
                <a:lnTo>
                  <a:pt x="3542749" y="5951409"/>
                </a:lnTo>
                <a:lnTo>
                  <a:pt x="3544337" y="5952679"/>
                </a:lnTo>
                <a:lnTo>
                  <a:pt x="3545607" y="5954267"/>
                </a:lnTo>
                <a:lnTo>
                  <a:pt x="3547194" y="5955855"/>
                </a:lnTo>
                <a:lnTo>
                  <a:pt x="3549099" y="5957125"/>
                </a:lnTo>
                <a:lnTo>
                  <a:pt x="3550369" y="5957760"/>
                </a:lnTo>
                <a:lnTo>
                  <a:pt x="3551639" y="5958077"/>
                </a:lnTo>
                <a:lnTo>
                  <a:pt x="3553861" y="5958395"/>
                </a:lnTo>
                <a:lnTo>
                  <a:pt x="3555766" y="5958395"/>
                </a:lnTo>
                <a:lnTo>
                  <a:pt x="3561481" y="5958077"/>
                </a:lnTo>
                <a:lnTo>
                  <a:pt x="3560528" y="5961570"/>
                </a:lnTo>
                <a:lnTo>
                  <a:pt x="3559576" y="5965698"/>
                </a:lnTo>
                <a:lnTo>
                  <a:pt x="3557988" y="5969191"/>
                </a:lnTo>
                <a:lnTo>
                  <a:pt x="3556401" y="5972684"/>
                </a:lnTo>
                <a:lnTo>
                  <a:pt x="3554496" y="5976177"/>
                </a:lnTo>
                <a:lnTo>
                  <a:pt x="3552274" y="5979669"/>
                </a:lnTo>
                <a:lnTo>
                  <a:pt x="3547512" y="5986020"/>
                </a:lnTo>
                <a:lnTo>
                  <a:pt x="3541797" y="5992371"/>
                </a:lnTo>
                <a:lnTo>
                  <a:pt x="3535765" y="5998404"/>
                </a:lnTo>
                <a:lnTo>
                  <a:pt x="3530050" y="6004437"/>
                </a:lnTo>
                <a:lnTo>
                  <a:pt x="3524653" y="6010787"/>
                </a:lnTo>
                <a:lnTo>
                  <a:pt x="3526876" y="6013328"/>
                </a:lnTo>
                <a:lnTo>
                  <a:pt x="3528780" y="6016503"/>
                </a:lnTo>
                <a:lnTo>
                  <a:pt x="3530685" y="6019996"/>
                </a:lnTo>
                <a:lnTo>
                  <a:pt x="3532273" y="6024124"/>
                </a:lnTo>
                <a:lnTo>
                  <a:pt x="3533225" y="6028252"/>
                </a:lnTo>
                <a:lnTo>
                  <a:pt x="3533860" y="6032697"/>
                </a:lnTo>
                <a:lnTo>
                  <a:pt x="3533860" y="6037778"/>
                </a:lnTo>
                <a:lnTo>
                  <a:pt x="3533543" y="6042223"/>
                </a:lnTo>
                <a:lnTo>
                  <a:pt x="3532273" y="6047304"/>
                </a:lnTo>
                <a:lnTo>
                  <a:pt x="3530368" y="6052067"/>
                </a:lnTo>
                <a:lnTo>
                  <a:pt x="3527828" y="6056512"/>
                </a:lnTo>
                <a:lnTo>
                  <a:pt x="3526558" y="6059052"/>
                </a:lnTo>
                <a:lnTo>
                  <a:pt x="3524653" y="6060957"/>
                </a:lnTo>
                <a:lnTo>
                  <a:pt x="3522431" y="6062863"/>
                </a:lnTo>
                <a:lnTo>
                  <a:pt x="3520526" y="6064768"/>
                </a:lnTo>
                <a:lnTo>
                  <a:pt x="3518304" y="6066991"/>
                </a:lnTo>
                <a:lnTo>
                  <a:pt x="3515446" y="6068578"/>
                </a:lnTo>
                <a:lnTo>
                  <a:pt x="3512589" y="6070166"/>
                </a:lnTo>
                <a:lnTo>
                  <a:pt x="3509097" y="6071754"/>
                </a:lnTo>
                <a:lnTo>
                  <a:pt x="3505922" y="6073341"/>
                </a:lnTo>
                <a:lnTo>
                  <a:pt x="3509097" y="6071118"/>
                </a:lnTo>
                <a:lnTo>
                  <a:pt x="3512271" y="6068578"/>
                </a:lnTo>
                <a:lnTo>
                  <a:pt x="3514811" y="6066038"/>
                </a:lnTo>
                <a:lnTo>
                  <a:pt x="3517351" y="6062545"/>
                </a:lnTo>
                <a:lnTo>
                  <a:pt x="3518939" y="6059052"/>
                </a:lnTo>
                <a:lnTo>
                  <a:pt x="3519891" y="6055242"/>
                </a:lnTo>
                <a:lnTo>
                  <a:pt x="3520526" y="6051431"/>
                </a:lnTo>
                <a:lnTo>
                  <a:pt x="3520208" y="6047621"/>
                </a:lnTo>
                <a:lnTo>
                  <a:pt x="3519891" y="6045716"/>
                </a:lnTo>
                <a:lnTo>
                  <a:pt x="3519256" y="6043493"/>
                </a:lnTo>
                <a:lnTo>
                  <a:pt x="3518621" y="6041906"/>
                </a:lnTo>
                <a:lnTo>
                  <a:pt x="3517669" y="6040318"/>
                </a:lnTo>
                <a:lnTo>
                  <a:pt x="3516081" y="6038730"/>
                </a:lnTo>
                <a:lnTo>
                  <a:pt x="3514811" y="6037143"/>
                </a:lnTo>
                <a:lnTo>
                  <a:pt x="3513224" y="6035237"/>
                </a:lnTo>
                <a:lnTo>
                  <a:pt x="3511637" y="6033967"/>
                </a:lnTo>
                <a:lnTo>
                  <a:pt x="3509097" y="6032697"/>
                </a:lnTo>
                <a:lnTo>
                  <a:pt x="3506874" y="6031427"/>
                </a:lnTo>
                <a:lnTo>
                  <a:pt x="3504334" y="6030474"/>
                </a:lnTo>
                <a:lnTo>
                  <a:pt x="3501160" y="6029522"/>
                </a:lnTo>
                <a:lnTo>
                  <a:pt x="3497985" y="6028569"/>
                </a:lnTo>
                <a:lnTo>
                  <a:pt x="3494493" y="6027934"/>
                </a:lnTo>
                <a:lnTo>
                  <a:pt x="3496080" y="6025076"/>
                </a:lnTo>
                <a:lnTo>
                  <a:pt x="3497667" y="6022536"/>
                </a:lnTo>
                <a:lnTo>
                  <a:pt x="3499572" y="6019678"/>
                </a:lnTo>
                <a:lnTo>
                  <a:pt x="3501795" y="6017138"/>
                </a:lnTo>
                <a:lnTo>
                  <a:pt x="3506557" y="6012058"/>
                </a:lnTo>
                <a:lnTo>
                  <a:pt x="3510684" y="6007612"/>
                </a:lnTo>
                <a:lnTo>
                  <a:pt x="3512271" y="6005072"/>
                </a:lnTo>
                <a:lnTo>
                  <a:pt x="3513541" y="6002849"/>
                </a:lnTo>
                <a:lnTo>
                  <a:pt x="3514176" y="6000626"/>
                </a:lnTo>
                <a:lnTo>
                  <a:pt x="3514494" y="5998086"/>
                </a:lnTo>
                <a:lnTo>
                  <a:pt x="3514176" y="5996181"/>
                </a:lnTo>
                <a:lnTo>
                  <a:pt x="3512906" y="5993958"/>
                </a:lnTo>
                <a:lnTo>
                  <a:pt x="3511002" y="5991418"/>
                </a:lnTo>
                <a:lnTo>
                  <a:pt x="3507827" y="5989513"/>
                </a:lnTo>
                <a:lnTo>
                  <a:pt x="3503382" y="5989513"/>
                </a:lnTo>
                <a:lnTo>
                  <a:pt x="3499572" y="5990148"/>
                </a:lnTo>
                <a:lnTo>
                  <a:pt x="3496715" y="5990465"/>
                </a:lnTo>
                <a:lnTo>
                  <a:pt x="3494493" y="5991418"/>
                </a:lnTo>
                <a:lnTo>
                  <a:pt x="3492588" y="5992371"/>
                </a:lnTo>
                <a:lnTo>
                  <a:pt x="3491318" y="5993323"/>
                </a:lnTo>
                <a:lnTo>
                  <a:pt x="3489413" y="5995228"/>
                </a:lnTo>
                <a:lnTo>
                  <a:pt x="3488143" y="5995863"/>
                </a:lnTo>
                <a:lnTo>
                  <a:pt x="3486873" y="5996499"/>
                </a:lnTo>
                <a:lnTo>
                  <a:pt x="3485603" y="5997134"/>
                </a:lnTo>
                <a:lnTo>
                  <a:pt x="3483698" y="5997451"/>
                </a:lnTo>
                <a:lnTo>
                  <a:pt x="3481476" y="5997451"/>
                </a:lnTo>
                <a:lnTo>
                  <a:pt x="3478301" y="5997451"/>
                </a:lnTo>
                <a:lnTo>
                  <a:pt x="3474491" y="5996816"/>
                </a:lnTo>
                <a:lnTo>
                  <a:pt x="3469729" y="5995863"/>
                </a:lnTo>
                <a:lnTo>
                  <a:pt x="3469094" y="5998404"/>
                </a:lnTo>
                <a:lnTo>
                  <a:pt x="3469412" y="5999674"/>
                </a:lnTo>
                <a:lnTo>
                  <a:pt x="3469412" y="6000626"/>
                </a:lnTo>
                <a:lnTo>
                  <a:pt x="3470047" y="6001579"/>
                </a:lnTo>
                <a:lnTo>
                  <a:pt x="3470682" y="6002214"/>
                </a:lnTo>
                <a:lnTo>
                  <a:pt x="3471634" y="6002849"/>
                </a:lnTo>
                <a:lnTo>
                  <a:pt x="3473222" y="6003167"/>
                </a:lnTo>
                <a:lnTo>
                  <a:pt x="3476079" y="6004119"/>
                </a:lnTo>
                <a:lnTo>
                  <a:pt x="3479889" y="6004437"/>
                </a:lnTo>
                <a:lnTo>
                  <a:pt x="3484968" y="6004119"/>
                </a:lnTo>
                <a:lnTo>
                  <a:pt x="3490683" y="6003484"/>
                </a:lnTo>
                <a:lnTo>
                  <a:pt x="3492905" y="6017138"/>
                </a:lnTo>
                <a:lnTo>
                  <a:pt x="3487826" y="6016185"/>
                </a:lnTo>
                <a:lnTo>
                  <a:pt x="3481793" y="6015550"/>
                </a:lnTo>
                <a:lnTo>
                  <a:pt x="3474491" y="6015233"/>
                </a:lnTo>
                <a:lnTo>
                  <a:pt x="3466554" y="6015233"/>
                </a:lnTo>
                <a:lnTo>
                  <a:pt x="3469729" y="6017138"/>
                </a:lnTo>
                <a:lnTo>
                  <a:pt x="3472587" y="6019043"/>
                </a:lnTo>
                <a:lnTo>
                  <a:pt x="3475444" y="6021266"/>
                </a:lnTo>
                <a:lnTo>
                  <a:pt x="3477666" y="6023489"/>
                </a:lnTo>
                <a:lnTo>
                  <a:pt x="3479571" y="6025711"/>
                </a:lnTo>
                <a:lnTo>
                  <a:pt x="3481793" y="6027934"/>
                </a:lnTo>
                <a:lnTo>
                  <a:pt x="3483063" y="6030474"/>
                </a:lnTo>
                <a:lnTo>
                  <a:pt x="3484333" y="6033015"/>
                </a:lnTo>
                <a:lnTo>
                  <a:pt x="3485603" y="6035555"/>
                </a:lnTo>
                <a:lnTo>
                  <a:pt x="3486238" y="6038413"/>
                </a:lnTo>
                <a:lnTo>
                  <a:pt x="3486873" y="6040953"/>
                </a:lnTo>
                <a:lnTo>
                  <a:pt x="3487826" y="6043493"/>
                </a:lnTo>
                <a:lnTo>
                  <a:pt x="3488143" y="6049209"/>
                </a:lnTo>
                <a:lnTo>
                  <a:pt x="3487826" y="6054924"/>
                </a:lnTo>
                <a:lnTo>
                  <a:pt x="3486556" y="6060957"/>
                </a:lnTo>
                <a:lnTo>
                  <a:pt x="3485603" y="6066991"/>
                </a:lnTo>
                <a:lnTo>
                  <a:pt x="3484016" y="6072706"/>
                </a:lnTo>
                <a:lnTo>
                  <a:pt x="3482111" y="6078739"/>
                </a:lnTo>
                <a:lnTo>
                  <a:pt x="3477984" y="6090805"/>
                </a:lnTo>
                <a:lnTo>
                  <a:pt x="3474491" y="6102237"/>
                </a:lnTo>
                <a:lnTo>
                  <a:pt x="3475761" y="6104142"/>
                </a:lnTo>
                <a:lnTo>
                  <a:pt x="3477031" y="6105094"/>
                </a:lnTo>
                <a:lnTo>
                  <a:pt x="3478619" y="6106047"/>
                </a:lnTo>
                <a:lnTo>
                  <a:pt x="3481159" y="6106682"/>
                </a:lnTo>
                <a:lnTo>
                  <a:pt x="3483063" y="6106999"/>
                </a:lnTo>
                <a:lnTo>
                  <a:pt x="3485603" y="6107317"/>
                </a:lnTo>
                <a:lnTo>
                  <a:pt x="3491000" y="6106999"/>
                </a:lnTo>
                <a:lnTo>
                  <a:pt x="3496715" y="6106682"/>
                </a:lnTo>
                <a:lnTo>
                  <a:pt x="3502747" y="6105729"/>
                </a:lnTo>
                <a:lnTo>
                  <a:pt x="3513859" y="6104142"/>
                </a:lnTo>
                <a:lnTo>
                  <a:pt x="3513859" y="6105094"/>
                </a:lnTo>
                <a:lnTo>
                  <a:pt x="3514176" y="6105729"/>
                </a:lnTo>
                <a:lnTo>
                  <a:pt x="3515129" y="6106999"/>
                </a:lnTo>
                <a:lnTo>
                  <a:pt x="3516716" y="6108270"/>
                </a:lnTo>
                <a:lnTo>
                  <a:pt x="3518304" y="6109222"/>
                </a:lnTo>
                <a:lnTo>
                  <a:pt x="3519891" y="6110492"/>
                </a:lnTo>
                <a:lnTo>
                  <a:pt x="3521161" y="6111762"/>
                </a:lnTo>
                <a:lnTo>
                  <a:pt x="3522113" y="6113033"/>
                </a:lnTo>
                <a:lnTo>
                  <a:pt x="3522113" y="6113668"/>
                </a:lnTo>
                <a:lnTo>
                  <a:pt x="3522113" y="6114620"/>
                </a:lnTo>
                <a:lnTo>
                  <a:pt x="3518621" y="6113350"/>
                </a:lnTo>
                <a:lnTo>
                  <a:pt x="3514811" y="6112715"/>
                </a:lnTo>
                <a:lnTo>
                  <a:pt x="3511954" y="6112080"/>
                </a:lnTo>
                <a:lnTo>
                  <a:pt x="3508779" y="6111762"/>
                </a:lnTo>
                <a:lnTo>
                  <a:pt x="3506239" y="6111762"/>
                </a:lnTo>
                <a:lnTo>
                  <a:pt x="3504017" y="6111762"/>
                </a:lnTo>
                <a:lnTo>
                  <a:pt x="3498937" y="6112398"/>
                </a:lnTo>
                <a:lnTo>
                  <a:pt x="3494175" y="6113350"/>
                </a:lnTo>
                <a:lnTo>
                  <a:pt x="3489096" y="6113985"/>
                </a:lnTo>
                <a:lnTo>
                  <a:pt x="3486238" y="6113985"/>
                </a:lnTo>
                <a:lnTo>
                  <a:pt x="3483381" y="6113985"/>
                </a:lnTo>
                <a:lnTo>
                  <a:pt x="3479889" y="6113985"/>
                </a:lnTo>
                <a:lnTo>
                  <a:pt x="3476396" y="6113350"/>
                </a:lnTo>
                <a:lnTo>
                  <a:pt x="3481159" y="6114938"/>
                </a:lnTo>
                <a:lnTo>
                  <a:pt x="3484968" y="6116208"/>
                </a:lnTo>
                <a:lnTo>
                  <a:pt x="3488143" y="6117796"/>
                </a:lnTo>
                <a:lnTo>
                  <a:pt x="3490048" y="6119383"/>
                </a:lnTo>
                <a:lnTo>
                  <a:pt x="3491635" y="6120653"/>
                </a:lnTo>
                <a:lnTo>
                  <a:pt x="3492588" y="6121923"/>
                </a:lnTo>
                <a:lnTo>
                  <a:pt x="3492905" y="6123511"/>
                </a:lnTo>
                <a:lnTo>
                  <a:pt x="3492905" y="6125099"/>
                </a:lnTo>
                <a:lnTo>
                  <a:pt x="3492588" y="6126686"/>
                </a:lnTo>
                <a:lnTo>
                  <a:pt x="3491953" y="6128592"/>
                </a:lnTo>
                <a:lnTo>
                  <a:pt x="3490683" y="6132720"/>
                </a:lnTo>
                <a:lnTo>
                  <a:pt x="3489096" y="6137165"/>
                </a:lnTo>
                <a:lnTo>
                  <a:pt x="3488461" y="6140023"/>
                </a:lnTo>
                <a:lnTo>
                  <a:pt x="3488143" y="6142881"/>
                </a:lnTo>
                <a:lnTo>
                  <a:pt x="3484016" y="6141928"/>
                </a:lnTo>
                <a:lnTo>
                  <a:pt x="3480841" y="6141293"/>
                </a:lnTo>
                <a:lnTo>
                  <a:pt x="3477666" y="6141293"/>
                </a:lnTo>
                <a:lnTo>
                  <a:pt x="3475126" y="6141610"/>
                </a:lnTo>
                <a:lnTo>
                  <a:pt x="3472587" y="6142245"/>
                </a:lnTo>
                <a:lnTo>
                  <a:pt x="3470682" y="6142881"/>
                </a:lnTo>
                <a:lnTo>
                  <a:pt x="3467189" y="6145103"/>
                </a:lnTo>
                <a:lnTo>
                  <a:pt x="3463062" y="6147961"/>
                </a:lnTo>
                <a:lnTo>
                  <a:pt x="3460840" y="6149231"/>
                </a:lnTo>
                <a:lnTo>
                  <a:pt x="3458618" y="6150184"/>
                </a:lnTo>
                <a:lnTo>
                  <a:pt x="3455443" y="6151136"/>
                </a:lnTo>
                <a:lnTo>
                  <a:pt x="3452268" y="6152089"/>
                </a:lnTo>
                <a:lnTo>
                  <a:pt x="3448458" y="6152406"/>
                </a:lnTo>
                <a:lnTo>
                  <a:pt x="3444013" y="6152406"/>
                </a:lnTo>
                <a:lnTo>
                  <a:pt x="3446553" y="6158440"/>
                </a:lnTo>
                <a:lnTo>
                  <a:pt x="3449093" y="6162885"/>
                </a:lnTo>
                <a:lnTo>
                  <a:pt x="3453538" y="6170188"/>
                </a:lnTo>
                <a:lnTo>
                  <a:pt x="3455125" y="6173364"/>
                </a:lnTo>
                <a:lnTo>
                  <a:pt x="3456078" y="6177174"/>
                </a:lnTo>
                <a:lnTo>
                  <a:pt x="3456395" y="6179397"/>
                </a:lnTo>
                <a:lnTo>
                  <a:pt x="3456713" y="6181619"/>
                </a:lnTo>
                <a:lnTo>
                  <a:pt x="3456395" y="6187652"/>
                </a:lnTo>
                <a:lnTo>
                  <a:pt x="3457665" y="6189240"/>
                </a:lnTo>
                <a:lnTo>
                  <a:pt x="3459570" y="6190510"/>
                </a:lnTo>
                <a:lnTo>
                  <a:pt x="3461157" y="6191463"/>
                </a:lnTo>
                <a:lnTo>
                  <a:pt x="3463062" y="6192098"/>
                </a:lnTo>
                <a:lnTo>
                  <a:pt x="3464967" y="6192098"/>
                </a:lnTo>
                <a:lnTo>
                  <a:pt x="3467189" y="6192415"/>
                </a:lnTo>
                <a:lnTo>
                  <a:pt x="3471634" y="6191780"/>
                </a:lnTo>
                <a:lnTo>
                  <a:pt x="3476396" y="6191463"/>
                </a:lnTo>
                <a:lnTo>
                  <a:pt x="3481159" y="6190510"/>
                </a:lnTo>
                <a:lnTo>
                  <a:pt x="3483381" y="6190510"/>
                </a:lnTo>
                <a:lnTo>
                  <a:pt x="3485603" y="6190828"/>
                </a:lnTo>
                <a:lnTo>
                  <a:pt x="3487826" y="6191463"/>
                </a:lnTo>
                <a:lnTo>
                  <a:pt x="3489730" y="6192098"/>
                </a:lnTo>
                <a:lnTo>
                  <a:pt x="3488143" y="6193051"/>
                </a:lnTo>
                <a:lnTo>
                  <a:pt x="3486556" y="6193686"/>
                </a:lnTo>
                <a:lnTo>
                  <a:pt x="3484651" y="6195273"/>
                </a:lnTo>
                <a:lnTo>
                  <a:pt x="3481159" y="6199401"/>
                </a:lnTo>
                <a:lnTo>
                  <a:pt x="3478936" y="6200989"/>
                </a:lnTo>
                <a:lnTo>
                  <a:pt x="3477349" y="6201624"/>
                </a:lnTo>
                <a:lnTo>
                  <a:pt x="3475761" y="6202259"/>
                </a:lnTo>
                <a:lnTo>
                  <a:pt x="3474174" y="6202894"/>
                </a:lnTo>
                <a:lnTo>
                  <a:pt x="3471634" y="6203212"/>
                </a:lnTo>
                <a:lnTo>
                  <a:pt x="3468777" y="6203529"/>
                </a:lnTo>
                <a:lnTo>
                  <a:pt x="3465920" y="6203529"/>
                </a:lnTo>
                <a:lnTo>
                  <a:pt x="3470682" y="6206387"/>
                </a:lnTo>
                <a:lnTo>
                  <a:pt x="3472587" y="6207022"/>
                </a:lnTo>
                <a:lnTo>
                  <a:pt x="3474809" y="6207657"/>
                </a:lnTo>
                <a:lnTo>
                  <a:pt x="3476396" y="6207657"/>
                </a:lnTo>
                <a:lnTo>
                  <a:pt x="3477984" y="6207657"/>
                </a:lnTo>
                <a:lnTo>
                  <a:pt x="3481159" y="6207339"/>
                </a:lnTo>
                <a:lnTo>
                  <a:pt x="3487826" y="6204799"/>
                </a:lnTo>
                <a:lnTo>
                  <a:pt x="3492270" y="6203847"/>
                </a:lnTo>
                <a:lnTo>
                  <a:pt x="3497985" y="6202894"/>
                </a:lnTo>
                <a:lnTo>
                  <a:pt x="3499572" y="6205434"/>
                </a:lnTo>
                <a:lnTo>
                  <a:pt x="3500525" y="6208292"/>
                </a:lnTo>
                <a:lnTo>
                  <a:pt x="3500525" y="6210515"/>
                </a:lnTo>
                <a:lnTo>
                  <a:pt x="3500207" y="6212420"/>
                </a:lnTo>
                <a:lnTo>
                  <a:pt x="3499255" y="6214325"/>
                </a:lnTo>
                <a:lnTo>
                  <a:pt x="3497667" y="6216230"/>
                </a:lnTo>
                <a:lnTo>
                  <a:pt x="3494175" y="6219088"/>
                </a:lnTo>
                <a:lnTo>
                  <a:pt x="3491000" y="6222581"/>
                </a:lnTo>
                <a:lnTo>
                  <a:pt x="3489730" y="6224169"/>
                </a:lnTo>
                <a:lnTo>
                  <a:pt x="3488778" y="6226074"/>
                </a:lnTo>
                <a:lnTo>
                  <a:pt x="3488143" y="6228297"/>
                </a:lnTo>
                <a:lnTo>
                  <a:pt x="3488461" y="6230519"/>
                </a:lnTo>
                <a:lnTo>
                  <a:pt x="3489096" y="6232742"/>
                </a:lnTo>
                <a:lnTo>
                  <a:pt x="3490683" y="6235917"/>
                </a:lnTo>
                <a:lnTo>
                  <a:pt x="3483698" y="6234647"/>
                </a:lnTo>
                <a:lnTo>
                  <a:pt x="3477031" y="6233377"/>
                </a:lnTo>
                <a:lnTo>
                  <a:pt x="3470682" y="6232107"/>
                </a:lnTo>
                <a:lnTo>
                  <a:pt x="3463697" y="6231154"/>
                </a:lnTo>
                <a:lnTo>
                  <a:pt x="3464332" y="6233059"/>
                </a:lnTo>
                <a:lnTo>
                  <a:pt x="3464967" y="6234965"/>
                </a:lnTo>
                <a:lnTo>
                  <a:pt x="3465285" y="6237187"/>
                </a:lnTo>
                <a:lnTo>
                  <a:pt x="3465285" y="6238775"/>
                </a:lnTo>
                <a:lnTo>
                  <a:pt x="3464967" y="6242268"/>
                </a:lnTo>
                <a:lnTo>
                  <a:pt x="3464015" y="6246078"/>
                </a:lnTo>
                <a:lnTo>
                  <a:pt x="3463380" y="6249889"/>
                </a:lnTo>
                <a:lnTo>
                  <a:pt x="3462745" y="6254652"/>
                </a:lnTo>
                <a:lnTo>
                  <a:pt x="3462745" y="6260050"/>
                </a:lnTo>
                <a:lnTo>
                  <a:pt x="3462745" y="6263225"/>
                </a:lnTo>
                <a:lnTo>
                  <a:pt x="3463380" y="6266718"/>
                </a:lnTo>
                <a:lnTo>
                  <a:pt x="3467189" y="6266718"/>
                </a:lnTo>
                <a:lnTo>
                  <a:pt x="3469729" y="6266718"/>
                </a:lnTo>
                <a:lnTo>
                  <a:pt x="3471952" y="6266083"/>
                </a:lnTo>
                <a:lnTo>
                  <a:pt x="3473539" y="6265448"/>
                </a:lnTo>
                <a:lnTo>
                  <a:pt x="3474491" y="6264178"/>
                </a:lnTo>
                <a:lnTo>
                  <a:pt x="3475126" y="6263225"/>
                </a:lnTo>
                <a:lnTo>
                  <a:pt x="3475126" y="6261955"/>
                </a:lnTo>
                <a:lnTo>
                  <a:pt x="3475444" y="6260685"/>
                </a:lnTo>
                <a:lnTo>
                  <a:pt x="3478619" y="6261955"/>
                </a:lnTo>
                <a:lnTo>
                  <a:pt x="3481793" y="6263543"/>
                </a:lnTo>
                <a:lnTo>
                  <a:pt x="3484016" y="6265448"/>
                </a:lnTo>
                <a:lnTo>
                  <a:pt x="3486238" y="6267353"/>
                </a:lnTo>
                <a:lnTo>
                  <a:pt x="3488143" y="6269576"/>
                </a:lnTo>
                <a:lnTo>
                  <a:pt x="3489413" y="6271481"/>
                </a:lnTo>
                <a:lnTo>
                  <a:pt x="3490365" y="6274339"/>
                </a:lnTo>
                <a:lnTo>
                  <a:pt x="3491000" y="6276561"/>
                </a:lnTo>
                <a:lnTo>
                  <a:pt x="3485921" y="6276879"/>
                </a:lnTo>
                <a:lnTo>
                  <a:pt x="3482428" y="6276561"/>
                </a:lnTo>
                <a:lnTo>
                  <a:pt x="3479254" y="6275609"/>
                </a:lnTo>
                <a:lnTo>
                  <a:pt x="3478301" y="6275291"/>
                </a:lnTo>
                <a:lnTo>
                  <a:pt x="3477666" y="6274339"/>
                </a:lnTo>
                <a:lnTo>
                  <a:pt x="3473222" y="6278466"/>
                </a:lnTo>
                <a:lnTo>
                  <a:pt x="3468777" y="6283547"/>
                </a:lnTo>
                <a:lnTo>
                  <a:pt x="3464650" y="6288945"/>
                </a:lnTo>
                <a:lnTo>
                  <a:pt x="3461157" y="6294978"/>
                </a:lnTo>
                <a:lnTo>
                  <a:pt x="3457665" y="6301011"/>
                </a:lnTo>
                <a:lnTo>
                  <a:pt x="3455125" y="6307362"/>
                </a:lnTo>
                <a:lnTo>
                  <a:pt x="3452903" y="6314348"/>
                </a:lnTo>
                <a:lnTo>
                  <a:pt x="3451315" y="6321333"/>
                </a:lnTo>
                <a:lnTo>
                  <a:pt x="3450363" y="6328319"/>
                </a:lnTo>
                <a:lnTo>
                  <a:pt x="3450046" y="6335305"/>
                </a:lnTo>
                <a:lnTo>
                  <a:pt x="3450363" y="6338480"/>
                </a:lnTo>
                <a:lnTo>
                  <a:pt x="3450681" y="6342290"/>
                </a:lnTo>
                <a:lnTo>
                  <a:pt x="3451633" y="6345466"/>
                </a:lnTo>
                <a:lnTo>
                  <a:pt x="3452268" y="6348958"/>
                </a:lnTo>
                <a:lnTo>
                  <a:pt x="3453538" y="6352134"/>
                </a:lnTo>
                <a:lnTo>
                  <a:pt x="3454808" y="6355627"/>
                </a:lnTo>
                <a:lnTo>
                  <a:pt x="3456395" y="6358484"/>
                </a:lnTo>
                <a:lnTo>
                  <a:pt x="3457983" y="6361977"/>
                </a:lnTo>
                <a:lnTo>
                  <a:pt x="3460205" y="6364835"/>
                </a:lnTo>
                <a:lnTo>
                  <a:pt x="3462745" y="6367375"/>
                </a:lnTo>
                <a:lnTo>
                  <a:pt x="3465285" y="6370551"/>
                </a:lnTo>
                <a:lnTo>
                  <a:pt x="3468459" y="6373091"/>
                </a:lnTo>
                <a:lnTo>
                  <a:pt x="3464332" y="6373726"/>
                </a:lnTo>
                <a:lnTo>
                  <a:pt x="3461475" y="6374679"/>
                </a:lnTo>
                <a:lnTo>
                  <a:pt x="3458935" y="6376266"/>
                </a:lnTo>
                <a:lnTo>
                  <a:pt x="3456395" y="6377536"/>
                </a:lnTo>
                <a:lnTo>
                  <a:pt x="3454808" y="6378806"/>
                </a:lnTo>
                <a:lnTo>
                  <a:pt x="3453538" y="6380077"/>
                </a:lnTo>
                <a:lnTo>
                  <a:pt x="3452585" y="6381664"/>
                </a:lnTo>
                <a:lnTo>
                  <a:pt x="3451633" y="6383569"/>
                </a:lnTo>
                <a:lnTo>
                  <a:pt x="3451315" y="6385157"/>
                </a:lnTo>
                <a:lnTo>
                  <a:pt x="3451315" y="6387062"/>
                </a:lnTo>
                <a:lnTo>
                  <a:pt x="3451315" y="6390873"/>
                </a:lnTo>
                <a:lnTo>
                  <a:pt x="3452268" y="6394365"/>
                </a:lnTo>
                <a:lnTo>
                  <a:pt x="3453538" y="6398493"/>
                </a:lnTo>
                <a:lnTo>
                  <a:pt x="3454808" y="6401986"/>
                </a:lnTo>
                <a:lnTo>
                  <a:pt x="3455760" y="6405797"/>
                </a:lnTo>
                <a:lnTo>
                  <a:pt x="3456395" y="6408654"/>
                </a:lnTo>
                <a:lnTo>
                  <a:pt x="3456395" y="6410242"/>
                </a:lnTo>
                <a:lnTo>
                  <a:pt x="3456395" y="6411512"/>
                </a:lnTo>
                <a:lnTo>
                  <a:pt x="3455760" y="6413100"/>
                </a:lnTo>
                <a:lnTo>
                  <a:pt x="3455125" y="6414052"/>
                </a:lnTo>
                <a:lnTo>
                  <a:pt x="3454173" y="6415005"/>
                </a:lnTo>
                <a:lnTo>
                  <a:pt x="3452903" y="6415958"/>
                </a:lnTo>
                <a:lnTo>
                  <a:pt x="3451315" y="6416593"/>
                </a:lnTo>
                <a:lnTo>
                  <a:pt x="3448776" y="6416910"/>
                </a:lnTo>
                <a:lnTo>
                  <a:pt x="3446236" y="6417228"/>
                </a:lnTo>
                <a:lnTo>
                  <a:pt x="3443061" y="6417228"/>
                </a:lnTo>
                <a:lnTo>
                  <a:pt x="3445283" y="6419450"/>
                </a:lnTo>
                <a:lnTo>
                  <a:pt x="3446871" y="6421991"/>
                </a:lnTo>
                <a:lnTo>
                  <a:pt x="3448141" y="6424213"/>
                </a:lnTo>
                <a:lnTo>
                  <a:pt x="3449093" y="6426436"/>
                </a:lnTo>
                <a:lnTo>
                  <a:pt x="3450046" y="6428659"/>
                </a:lnTo>
                <a:lnTo>
                  <a:pt x="3450681" y="6430882"/>
                </a:lnTo>
                <a:lnTo>
                  <a:pt x="3451633" y="6435645"/>
                </a:lnTo>
                <a:lnTo>
                  <a:pt x="3451633" y="6439772"/>
                </a:lnTo>
                <a:lnTo>
                  <a:pt x="3451315" y="6444535"/>
                </a:lnTo>
                <a:lnTo>
                  <a:pt x="3450363" y="6448663"/>
                </a:lnTo>
                <a:lnTo>
                  <a:pt x="3449093" y="6453109"/>
                </a:lnTo>
                <a:lnTo>
                  <a:pt x="3446871" y="6461682"/>
                </a:lnTo>
                <a:lnTo>
                  <a:pt x="3445918" y="6466128"/>
                </a:lnTo>
                <a:lnTo>
                  <a:pt x="3445283" y="6469938"/>
                </a:lnTo>
                <a:lnTo>
                  <a:pt x="3444966" y="6474066"/>
                </a:lnTo>
                <a:lnTo>
                  <a:pt x="3445283" y="6477876"/>
                </a:lnTo>
                <a:lnTo>
                  <a:pt x="3445918" y="6480099"/>
                </a:lnTo>
                <a:lnTo>
                  <a:pt x="3446553" y="6482004"/>
                </a:lnTo>
                <a:lnTo>
                  <a:pt x="3447188" y="6483592"/>
                </a:lnTo>
                <a:lnTo>
                  <a:pt x="3448141" y="6485497"/>
                </a:lnTo>
                <a:lnTo>
                  <a:pt x="3445283" y="6484544"/>
                </a:lnTo>
                <a:lnTo>
                  <a:pt x="3442426" y="6483592"/>
                </a:lnTo>
                <a:lnTo>
                  <a:pt x="3440204" y="6482322"/>
                </a:lnTo>
                <a:lnTo>
                  <a:pt x="3438299" y="6481052"/>
                </a:lnTo>
                <a:lnTo>
                  <a:pt x="3436394" y="6479781"/>
                </a:lnTo>
                <a:lnTo>
                  <a:pt x="3434807" y="6478194"/>
                </a:lnTo>
                <a:lnTo>
                  <a:pt x="3433537" y="6476606"/>
                </a:lnTo>
                <a:lnTo>
                  <a:pt x="3432584" y="6475018"/>
                </a:lnTo>
                <a:lnTo>
                  <a:pt x="3431632" y="6473113"/>
                </a:lnTo>
                <a:lnTo>
                  <a:pt x="3430997" y="6471208"/>
                </a:lnTo>
                <a:lnTo>
                  <a:pt x="3430362" y="6467715"/>
                </a:lnTo>
                <a:lnTo>
                  <a:pt x="3430362" y="6463270"/>
                </a:lnTo>
                <a:lnTo>
                  <a:pt x="3430679" y="6459459"/>
                </a:lnTo>
                <a:lnTo>
                  <a:pt x="3431949" y="6450886"/>
                </a:lnTo>
                <a:lnTo>
                  <a:pt x="3433219" y="6442313"/>
                </a:lnTo>
                <a:lnTo>
                  <a:pt x="3433537" y="6437867"/>
                </a:lnTo>
                <a:lnTo>
                  <a:pt x="3433537" y="6433422"/>
                </a:lnTo>
                <a:lnTo>
                  <a:pt x="3432902" y="6429611"/>
                </a:lnTo>
                <a:lnTo>
                  <a:pt x="3432267" y="6428024"/>
                </a:lnTo>
                <a:lnTo>
                  <a:pt x="3431632" y="6425801"/>
                </a:lnTo>
                <a:lnTo>
                  <a:pt x="3429409" y="6424213"/>
                </a:lnTo>
                <a:lnTo>
                  <a:pt x="3426235" y="6422626"/>
                </a:lnTo>
                <a:lnTo>
                  <a:pt x="3424647" y="6421991"/>
                </a:lnTo>
                <a:lnTo>
                  <a:pt x="3422742" y="6421673"/>
                </a:lnTo>
                <a:lnTo>
                  <a:pt x="3420203" y="6421356"/>
                </a:lnTo>
                <a:lnTo>
                  <a:pt x="3417663" y="6421038"/>
                </a:lnTo>
                <a:lnTo>
                  <a:pt x="3417028" y="6422943"/>
                </a:lnTo>
                <a:lnTo>
                  <a:pt x="3416710" y="6425166"/>
                </a:lnTo>
                <a:lnTo>
                  <a:pt x="3416710" y="6427706"/>
                </a:lnTo>
                <a:lnTo>
                  <a:pt x="3417345" y="6429929"/>
                </a:lnTo>
                <a:lnTo>
                  <a:pt x="3417980" y="6432152"/>
                </a:lnTo>
                <a:lnTo>
                  <a:pt x="3418933" y="6434374"/>
                </a:lnTo>
                <a:lnTo>
                  <a:pt x="3421155" y="6439772"/>
                </a:lnTo>
                <a:lnTo>
                  <a:pt x="3423695" y="6445171"/>
                </a:lnTo>
                <a:lnTo>
                  <a:pt x="3424647" y="6447711"/>
                </a:lnTo>
                <a:lnTo>
                  <a:pt x="3425600" y="6450569"/>
                </a:lnTo>
                <a:lnTo>
                  <a:pt x="3425917" y="6453426"/>
                </a:lnTo>
                <a:lnTo>
                  <a:pt x="3425917" y="6455967"/>
                </a:lnTo>
                <a:lnTo>
                  <a:pt x="3425600" y="6458824"/>
                </a:lnTo>
                <a:lnTo>
                  <a:pt x="3424647" y="6461682"/>
                </a:lnTo>
                <a:lnTo>
                  <a:pt x="3420838" y="6460730"/>
                </a:lnTo>
                <a:lnTo>
                  <a:pt x="3417028" y="6460412"/>
                </a:lnTo>
                <a:lnTo>
                  <a:pt x="3408138" y="6459459"/>
                </a:lnTo>
                <a:lnTo>
                  <a:pt x="3398931" y="6458824"/>
                </a:lnTo>
                <a:lnTo>
                  <a:pt x="3395122" y="6458189"/>
                </a:lnTo>
                <a:lnTo>
                  <a:pt x="3391312" y="6457237"/>
                </a:lnTo>
                <a:lnTo>
                  <a:pt x="3391629" y="6459142"/>
                </a:lnTo>
                <a:lnTo>
                  <a:pt x="3392899" y="6461047"/>
                </a:lnTo>
                <a:lnTo>
                  <a:pt x="3393852" y="6462317"/>
                </a:lnTo>
                <a:lnTo>
                  <a:pt x="3395439" y="6464222"/>
                </a:lnTo>
                <a:lnTo>
                  <a:pt x="3398614" y="6466763"/>
                </a:lnTo>
                <a:lnTo>
                  <a:pt x="3402741" y="6469303"/>
                </a:lnTo>
                <a:lnTo>
                  <a:pt x="3407503" y="6471843"/>
                </a:lnTo>
                <a:lnTo>
                  <a:pt x="3411948" y="6473748"/>
                </a:lnTo>
                <a:lnTo>
                  <a:pt x="3416710" y="6475971"/>
                </a:lnTo>
                <a:lnTo>
                  <a:pt x="3420838" y="6478194"/>
                </a:lnTo>
                <a:lnTo>
                  <a:pt x="3420203" y="6479146"/>
                </a:lnTo>
                <a:lnTo>
                  <a:pt x="3418615" y="6479781"/>
                </a:lnTo>
                <a:lnTo>
                  <a:pt x="3417028" y="6479781"/>
                </a:lnTo>
                <a:lnTo>
                  <a:pt x="3414805" y="6480099"/>
                </a:lnTo>
                <a:lnTo>
                  <a:pt x="3409408" y="6479781"/>
                </a:lnTo>
                <a:lnTo>
                  <a:pt x="3403694" y="6478194"/>
                </a:lnTo>
                <a:lnTo>
                  <a:pt x="3401154" y="6477559"/>
                </a:lnTo>
                <a:lnTo>
                  <a:pt x="3398296" y="6476606"/>
                </a:lnTo>
                <a:lnTo>
                  <a:pt x="3396392" y="6475336"/>
                </a:lnTo>
                <a:lnTo>
                  <a:pt x="3394487" y="6474383"/>
                </a:lnTo>
                <a:lnTo>
                  <a:pt x="3393217" y="6473113"/>
                </a:lnTo>
                <a:lnTo>
                  <a:pt x="3392582" y="6471208"/>
                </a:lnTo>
                <a:lnTo>
                  <a:pt x="3392582" y="6469620"/>
                </a:lnTo>
                <a:lnTo>
                  <a:pt x="3393217" y="6468033"/>
                </a:lnTo>
                <a:lnTo>
                  <a:pt x="3390994" y="6470891"/>
                </a:lnTo>
                <a:lnTo>
                  <a:pt x="3389407" y="6474383"/>
                </a:lnTo>
                <a:lnTo>
                  <a:pt x="3388772" y="6477559"/>
                </a:lnTo>
                <a:lnTo>
                  <a:pt x="3388455" y="6481052"/>
                </a:lnTo>
                <a:lnTo>
                  <a:pt x="3388772" y="6484544"/>
                </a:lnTo>
                <a:lnTo>
                  <a:pt x="3389725" y="6488355"/>
                </a:lnTo>
                <a:lnTo>
                  <a:pt x="3390677" y="6491848"/>
                </a:lnTo>
                <a:lnTo>
                  <a:pt x="3392582" y="6495658"/>
                </a:lnTo>
                <a:lnTo>
                  <a:pt x="3394487" y="6499151"/>
                </a:lnTo>
                <a:lnTo>
                  <a:pt x="3396392" y="6502961"/>
                </a:lnTo>
                <a:lnTo>
                  <a:pt x="3400836" y="6509947"/>
                </a:lnTo>
                <a:lnTo>
                  <a:pt x="3409091" y="6522013"/>
                </a:lnTo>
                <a:lnTo>
                  <a:pt x="3412901" y="6522331"/>
                </a:lnTo>
                <a:lnTo>
                  <a:pt x="3416393" y="6522331"/>
                </a:lnTo>
                <a:lnTo>
                  <a:pt x="3418933" y="6522013"/>
                </a:lnTo>
                <a:lnTo>
                  <a:pt x="3420838" y="6521378"/>
                </a:lnTo>
                <a:lnTo>
                  <a:pt x="3422425" y="6520743"/>
                </a:lnTo>
                <a:lnTo>
                  <a:pt x="3423695" y="6519790"/>
                </a:lnTo>
                <a:lnTo>
                  <a:pt x="3425282" y="6517885"/>
                </a:lnTo>
                <a:lnTo>
                  <a:pt x="3426552" y="6515980"/>
                </a:lnTo>
                <a:lnTo>
                  <a:pt x="3427505" y="6515027"/>
                </a:lnTo>
                <a:lnTo>
                  <a:pt x="3429092" y="6514075"/>
                </a:lnTo>
                <a:lnTo>
                  <a:pt x="3430997" y="6513440"/>
                </a:lnTo>
                <a:lnTo>
                  <a:pt x="3433219" y="6513122"/>
                </a:lnTo>
                <a:lnTo>
                  <a:pt x="3436394" y="6513122"/>
                </a:lnTo>
                <a:lnTo>
                  <a:pt x="3439886" y="6513122"/>
                </a:lnTo>
                <a:lnTo>
                  <a:pt x="3443061" y="6514392"/>
                </a:lnTo>
                <a:lnTo>
                  <a:pt x="3444966" y="6515345"/>
                </a:lnTo>
                <a:lnTo>
                  <a:pt x="3445918" y="6516615"/>
                </a:lnTo>
                <a:lnTo>
                  <a:pt x="3445918" y="6516933"/>
                </a:lnTo>
                <a:lnTo>
                  <a:pt x="3445918" y="6517568"/>
                </a:lnTo>
                <a:lnTo>
                  <a:pt x="3444966" y="6518203"/>
                </a:lnTo>
                <a:lnTo>
                  <a:pt x="3443379" y="6518838"/>
                </a:lnTo>
                <a:lnTo>
                  <a:pt x="3439251" y="6520108"/>
                </a:lnTo>
                <a:lnTo>
                  <a:pt x="3433854" y="6521378"/>
                </a:lnTo>
                <a:lnTo>
                  <a:pt x="3428457" y="6523283"/>
                </a:lnTo>
                <a:lnTo>
                  <a:pt x="3426235" y="6523918"/>
                </a:lnTo>
                <a:lnTo>
                  <a:pt x="3424330" y="6524871"/>
                </a:lnTo>
                <a:lnTo>
                  <a:pt x="3423377" y="6526141"/>
                </a:lnTo>
                <a:lnTo>
                  <a:pt x="3423060" y="6526776"/>
                </a:lnTo>
                <a:lnTo>
                  <a:pt x="3422742" y="6527411"/>
                </a:lnTo>
                <a:lnTo>
                  <a:pt x="3423060" y="6527729"/>
                </a:lnTo>
                <a:lnTo>
                  <a:pt x="3423695" y="6528364"/>
                </a:lnTo>
                <a:lnTo>
                  <a:pt x="3425282" y="6528999"/>
                </a:lnTo>
                <a:lnTo>
                  <a:pt x="3427505" y="6529316"/>
                </a:lnTo>
                <a:lnTo>
                  <a:pt x="3430362" y="6529316"/>
                </a:lnTo>
                <a:lnTo>
                  <a:pt x="3442426" y="6529316"/>
                </a:lnTo>
                <a:lnTo>
                  <a:pt x="3439569" y="6530904"/>
                </a:lnTo>
                <a:lnTo>
                  <a:pt x="3436711" y="6532174"/>
                </a:lnTo>
                <a:lnTo>
                  <a:pt x="3433854" y="6533762"/>
                </a:lnTo>
                <a:lnTo>
                  <a:pt x="3431314" y="6535667"/>
                </a:lnTo>
                <a:lnTo>
                  <a:pt x="3426870" y="6539477"/>
                </a:lnTo>
                <a:lnTo>
                  <a:pt x="3423060" y="6543605"/>
                </a:lnTo>
                <a:lnTo>
                  <a:pt x="3419568" y="6548051"/>
                </a:lnTo>
                <a:lnTo>
                  <a:pt x="3416393" y="6552814"/>
                </a:lnTo>
                <a:lnTo>
                  <a:pt x="3410361" y="6561705"/>
                </a:lnTo>
                <a:lnTo>
                  <a:pt x="3407186" y="6565832"/>
                </a:lnTo>
                <a:lnTo>
                  <a:pt x="3403376" y="6569960"/>
                </a:lnTo>
                <a:lnTo>
                  <a:pt x="3399249" y="6573771"/>
                </a:lnTo>
                <a:lnTo>
                  <a:pt x="3397344" y="6575676"/>
                </a:lnTo>
                <a:lnTo>
                  <a:pt x="3394804" y="6577264"/>
                </a:lnTo>
                <a:lnTo>
                  <a:pt x="3392582" y="6578534"/>
                </a:lnTo>
                <a:lnTo>
                  <a:pt x="3389407" y="6579804"/>
                </a:lnTo>
                <a:lnTo>
                  <a:pt x="3386550" y="6580756"/>
                </a:lnTo>
                <a:lnTo>
                  <a:pt x="3383057" y="6581709"/>
                </a:lnTo>
                <a:lnTo>
                  <a:pt x="3379565" y="6582662"/>
                </a:lnTo>
                <a:lnTo>
                  <a:pt x="3375755" y="6583297"/>
                </a:lnTo>
                <a:lnTo>
                  <a:pt x="3371628" y="6583614"/>
                </a:lnTo>
                <a:lnTo>
                  <a:pt x="3367184" y="6583614"/>
                </a:lnTo>
                <a:lnTo>
                  <a:pt x="3368136" y="6586472"/>
                </a:lnTo>
                <a:lnTo>
                  <a:pt x="3368771" y="6589647"/>
                </a:lnTo>
                <a:lnTo>
                  <a:pt x="3369406" y="6592188"/>
                </a:lnTo>
                <a:lnTo>
                  <a:pt x="3369723" y="6594728"/>
                </a:lnTo>
                <a:lnTo>
                  <a:pt x="3369723" y="6597586"/>
                </a:lnTo>
                <a:lnTo>
                  <a:pt x="3369723" y="6599808"/>
                </a:lnTo>
                <a:lnTo>
                  <a:pt x="3368771" y="6604889"/>
                </a:lnTo>
                <a:lnTo>
                  <a:pt x="3367184" y="6609017"/>
                </a:lnTo>
                <a:lnTo>
                  <a:pt x="3365279" y="6613780"/>
                </a:lnTo>
                <a:lnTo>
                  <a:pt x="3363056" y="6617590"/>
                </a:lnTo>
                <a:lnTo>
                  <a:pt x="3360516" y="6622036"/>
                </a:lnTo>
                <a:lnTo>
                  <a:pt x="3363374" y="6623306"/>
                </a:lnTo>
                <a:lnTo>
                  <a:pt x="3366549" y="6624258"/>
                </a:lnTo>
                <a:lnTo>
                  <a:pt x="3373533" y="6625846"/>
                </a:lnTo>
                <a:lnTo>
                  <a:pt x="3380835" y="6627751"/>
                </a:lnTo>
                <a:lnTo>
                  <a:pt x="3387820" y="6629339"/>
                </a:lnTo>
                <a:lnTo>
                  <a:pt x="3385915" y="6631561"/>
                </a:lnTo>
                <a:lnTo>
                  <a:pt x="3384327" y="6633467"/>
                </a:lnTo>
                <a:lnTo>
                  <a:pt x="3383692" y="6635689"/>
                </a:lnTo>
                <a:lnTo>
                  <a:pt x="3383692" y="6637595"/>
                </a:lnTo>
                <a:lnTo>
                  <a:pt x="3384010" y="6639500"/>
                </a:lnTo>
                <a:lnTo>
                  <a:pt x="3384645" y="6641722"/>
                </a:lnTo>
                <a:lnTo>
                  <a:pt x="3387185" y="6645850"/>
                </a:lnTo>
                <a:lnTo>
                  <a:pt x="3389725" y="6649978"/>
                </a:lnTo>
                <a:lnTo>
                  <a:pt x="3392582" y="6654424"/>
                </a:lnTo>
                <a:lnTo>
                  <a:pt x="3393217" y="6656964"/>
                </a:lnTo>
                <a:lnTo>
                  <a:pt x="3393852" y="6659187"/>
                </a:lnTo>
                <a:lnTo>
                  <a:pt x="3394169" y="6661727"/>
                </a:lnTo>
                <a:lnTo>
                  <a:pt x="3393852" y="6664902"/>
                </a:lnTo>
                <a:lnTo>
                  <a:pt x="3389090" y="6663632"/>
                </a:lnTo>
                <a:lnTo>
                  <a:pt x="3385915" y="6662680"/>
                </a:lnTo>
                <a:lnTo>
                  <a:pt x="3382740" y="6662997"/>
                </a:lnTo>
                <a:lnTo>
                  <a:pt x="3380518" y="6663950"/>
                </a:lnTo>
                <a:lnTo>
                  <a:pt x="3375755" y="6666172"/>
                </a:lnTo>
                <a:lnTo>
                  <a:pt x="3372581" y="6667443"/>
                </a:lnTo>
                <a:lnTo>
                  <a:pt x="3368136" y="6668078"/>
                </a:lnTo>
                <a:lnTo>
                  <a:pt x="3369088" y="6669983"/>
                </a:lnTo>
                <a:lnTo>
                  <a:pt x="3370993" y="6671570"/>
                </a:lnTo>
                <a:lnTo>
                  <a:pt x="3372581" y="6672523"/>
                </a:lnTo>
                <a:lnTo>
                  <a:pt x="3374803" y="6673476"/>
                </a:lnTo>
                <a:lnTo>
                  <a:pt x="3376708" y="6673793"/>
                </a:lnTo>
                <a:lnTo>
                  <a:pt x="3379248" y="6674428"/>
                </a:lnTo>
                <a:lnTo>
                  <a:pt x="3383375" y="6674746"/>
                </a:lnTo>
                <a:lnTo>
                  <a:pt x="3386232" y="6674746"/>
                </a:lnTo>
                <a:lnTo>
                  <a:pt x="3386867" y="6675063"/>
                </a:lnTo>
                <a:lnTo>
                  <a:pt x="3386867" y="6675381"/>
                </a:lnTo>
                <a:lnTo>
                  <a:pt x="3383692" y="6676651"/>
                </a:lnTo>
                <a:lnTo>
                  <a:pt x="3376708" y="6679191"/>
                </a:lnTo>
                <a:lnTo>
                  <a:pt x="3378613" y="6680461"/>
                </a:lnTo>
                <a:lnTo>
                  <a:pt x="3380518" y="6681414"/>
                </a:lnTo>
                <a:lnTo>
                  <a:pt x="3382423" y="6682049"/>
                </a:lnTo>
                <a:lnTo>
                  <a:pt x="3384327" y="6682367"/>
                </a:lnTo>
                <a:lnTo>
                  <a:pt x="3389090" y="6683002"/>
                </a:lnTo>
                <a:lnTo>
                  <a:pt x="3393534" y="6683002"/>
                </a:lnTo>
                <a:lnTo>
                  <a:pt x="3397344" y="6683637"/>
                </a:lnTo>
                <a:lnTo>
                  <a:pt x="3398931" y="6683954"/>
                </a:lnTo>
                <a:lnTo>
                  <a:pt x="3400836" y="6684907"/>
                </a:lnTo>
                <a:lnTo>
                  <a:pt x="3402424" y="6686177"/>
                </a:lnTo>
                <a:lnTo>
                  <a:pt x="3403376" y="6687447"/>
                </a:lnTo>
                <a:lnTo>
                  <a:pt x="3404329" y="6689352"/>
                </a:lnTo>
                <a:lnTo>
                  <a:pt x="3404964" y="6691575"/>
                </a:lnTo>
                <a:lnTo>
                  <a:pt x="3398931" y="6690305"/>
                </a:lnTo>
                <a:lnTo>
                  <a:pt x="3394804" y="6689352"/>
                </a:lnTo>
                <a:lnTo>
                  <a:pt x="3391312" y="6689035"/>
                </a:lnTo>
                <a:lnTo>
                  <a:pt x="3388772" y="6689352"/>
                </a:lnTo>
                <a:lnTo>
                  <a:pt x="3387185" y="6689987"/>
                </a:lnTo>
                <a:lnTo>
                  <a:pt x="3386232" y="6690940"/>
                </a:lnTo>
                <a:lnTo>
                  <a:pt x="3385597" y="6692210"/>
                </a:lnTo>
                <a:lnTo>
                  <a:pt x="3384645" y="6693798"/>
                </a:lnTo>
                <a:lnTo>
                  <a:pt x="3384327" y="6695068"/>
                </a:lnTo>
                <a:lnTo>
                  <a:pt x="3383692" y="6696655"/>
                </a:lnTo>
                <a:lnTo>
                  <a:pt x="3382740" y="6697608"/>
                </a:lnTo>
                <a:lnTo>
                  <a:pt x="3381470" y="6698561"/>
                </a:lnTo>
                <a:lnTo>
                  <a:pt x="3379565" y="6699196"/>
                </a:lnTo>
                <a:lnTo>
                  <a:pt x="3376390" y="6699513"/>
                </a:lnTo>
                <a:lnTo>
                  <a:pt x="3372263" y="6699196"/>
                </a:lnTo>
                <a:lnTo>
                  <a:pt x="3367184" y="6698243"/>
                </a:lnTo>
                <a:lnTo>
                  <a:pt x="3369406" y="6699831"/>
                </a:lnTo>
                <a:lnTo>
                  <a:pt x="3371628" y="6701736"/>
                </a:lnTo>
                <a:lnTo>
                  <a:pt x="3374486" y="6704276"/>
                </a:lnTo>
                <a:lnTo>
                  <a:pt x="3376390" y="6706816"/>
                </a:lnTo>
                <a:lnTo>
                  <a:pt x="3378295" y="6709039"/>
                </a:lnTo>
                <a:lnTo>
                  <a:pt x="3379565" y="6711262"/>
                </a:lnTo>
                <a:lnTo>
                  <a:pt x="3381470" y="6713167"/>
                </a:lnTo>
                <a:lnTo>
                  <a:pt x="3383057" y="6713802"/>
                </a:lnTo>
                <a:lnTo>
                  <a:pt x="3384645" y="6715072"/>
                </a:lnTo>
                <a:lnTo>
                  <a:pt x="3389725" y="6716660"/>
                </a:lnTo>
                <a:lnTo>
                  <a:pt x="3390042" y="6718248"/>
                </a:lnTo>
                <a:lnTo>
                  <a:pt x="3389725" y="6719518"/>
                </a:lnTo>
                <a:lnTo>
                  <a:pt x="3389090" y="6720788"/>
                </a:lnTo>
                <a:lnTo>
                  <a:pt x="3387820" y="6722375"/>
                </a:lnTo>
                <a:lnTo>
                  <a:pt x="3386550" y="6723646"/>
                </a:lnTo>
                <a:lnTo>
                  <a:pt x="3384327" y="6724598"/>
                </a:lnTo>
                <a:lnTo>
                  <a:pt x="3382423" y="6725551"/>
                </a:lnTo>
                <a:lnTo>
                  <a:pt x="3380518" y="6726186"/>
                </a:lnTo>
                <a:lnTo>
                  <a:pt x="3378295" y="6726821"/>
                </a:lnTo>
                <a:lnTo>
                  <a:pt x="3375755" y="6727138"/>
                </a:lnTo>
                <a:lnTo>
                  <a:pt x="3373533" y="6727138"/>
                </a:lnTo>
                <a:lnTo>
                  <a:pt x="3371628" y="6727138"/>
                </a:lnTo>
                <a:lnTo>
                  <a:pt x="3369406" y="6726503"/>
                </a:lnTo>
                <a:lnTo>
                  <a:pt x="3367501" y="6725868"/>
                </a:lnTo>
                <a:lnTo>
                  <a:pt x="3366231" y="6724598"/>
                </a:lnTo>
                <a:lnTo>
                  <a:pt x="3364961" y="6723011"/>
                </a:lnTo>
                <a:lnTo>
                  <a:pt x="3360516" y="6724598"/>
                </a:lnTo>
                <a:lnTo>
                  <a:pt x="3357024" y="6726503"/>
                </a:lnTo>
                <a:lnTo>
                  <a:pt x="3354167" y="6728409"/>
                </a:lnTo>
                <a:lnTo>
                  <a:pt x="3352262" y="6730631"/>
                </a:lnTo>
                <a:lnTo>
                  <a:pt x="3351310" y="6732536"/>
                </a:lnTo>
                <a:lnTo>
                  <a:pt x="3350675" y="6734759"/>
                </a:lnTo>
                <a:lnTo>
                  <a:pt x="3350675" y="6737299"/>
                </a:lnTo>
                <a:lnTo>
                  <a:pt x="3350992" y="6739522"/>
                </a:lnTo>
                <a:lnTo>
                  <a:pt x="3351945" y="6741745"/>
                </a:lnTo>
                <a:lnTo>
                  <a:pt x="3353214" y="6743968"/>
                </a:lnTo>
                <a:lnTo>
                  <a:pt x="3354802" y="6746825"/>
                </a:lnTo>
                <a:lnTo>
                  <a:pt x="3356707" y="6749048"/>
                </a:lnTo>
                <a:lnTo>
                  <a:pt x="3360516" y="6753811"/>
                </a:lnTo>
                <a:lnTo>
                  <a:pt x="3364644" y="6758257"/>
                </a:lnTo>
                <a:lnTo>
                  <a:pt x="3366549" y="6757621"/>
                </a:lnTo>
                <a:lnTo>
                  <a:pt x="3368136" y="6756669"/>
                </a:lnTo>
                <a:lnTo>
                  <a:pt x="3371311" y="6754446"/>
                </a:lnTo>
                <a:lnTo>
                  <a:pt x="3373216" y="6753811"/>
                </a:lnTo>
                <a:lnTo>
                  <a:pt x="3375438" y="6753176"/>
                </a:lnTo>
                <a:lnTo>
                  <a:pt x="3378930" y="6752541"/>
                </a:lnTo>
                <a:lnTo>
                  <a:pt x="3383057" y="6752541"/>
                </a:lnTo>
                <a:lnTo>
                  <a:pt x="3383375" y="6753811"/>
                </a:lnTo>
                <a:lnTo>
                  <a:pt x="3383375" y="6755081"/>
                </a:lnTo>
                <a:lnTo>
                  <a:pt x="3383375" y="6756034"/>
                </a:lnTo>
                <a:lnTo>
                  <a:pt x="3382740" y="6756986"/>
                </a:lnTo>
                <a:lnTo>
                  <a:pt x="3382105" y="6757939"/>
                </a:lnTo>
                <a:lnTo>
                  <a:pt x="3381470" y="6759209"/>
                </a:lnTo>
                <a:lnTo>
                  <a:pt x="3378930" y="6760479"/>
                </a:lnTo>
                <a:lnTo>
                  <a:pt x="3375755" y="6761749"/>
                </a:lnTo>
                <a:lnTo>
                  <a:pt x="3372263" y="6762702"/>
                </a:lnTo>
                <a:lnTo>
                  <a:pt x="3364009" y="6764607"/>
                </a:lnTo>
                <a:lnTo>
                  <a:pt x="3355754" y="6766195"/>
                </a:lnTo>
                <a:lnTo>
                  <a:pt x="3351627" y="6767465"/>
                </a:lnTo>
                <a:lnTo>
                  <a:pt x="3348452" y="6768418"/>
                </a:lnTo>
                <a:lnTo>
                  <a:pt x="3345277" y="6769688"/>
                </a:lnTo>
                <a:lnTo>
                  <a:pt x="3343055" y="6771275"/>
                </a:lnTo>
                <a:lnTo>
                  <a:pt x="3342420" y="6772228"/>
                </a:lnTo>
                <a:lnTo>
                  <a:pt x="3341785" y="6773181"/>
                </a:lnTo>
                <a:lnTo>
                  <a:pt x="3341468" y="6774451"/>
                </a:lnTo>
                <a:lnTo>
                  <a:pt x="3341468" y="6775721"/>
                </a:lnTo>
                <a:lnTo>
                  <a:pt x="3341785" y="6776673"/>
                </a:lnTo>
                <a:lnTo>
                  <a:pt x="3342420" y="6777943"/>
                </a:lnTo>
                <a:lnTo>
                  <a:pt x="3344008" y="6780484"/>
                </a:lnTo>
                <a:lnTo>
                  <a:pt x="3346230" y="6783659"/>
                </a:lnTo>
                <a:lnTo>
                  <a:pt x="3349405" y="6786834"/>
                </a:lnTo>
                <a:lnTo>
                  <a:pt x="3355754" y="6793503"/>
                </a:lnTo>
                <a:lnTo>
                  <a:pt x="3358929" y="6796995"/>
                </a:lnTo>
                <a:lnTo>
                  <a:pt x="3361469" y="6799853"/>
                </a:lnTo>
                <a:lnTo>
                  <a:pt x="3363691" y="6803028"/>
                </a:lnTo>
                <a:lnTo>
                  <a:pt x="3364326" y="6804616"/>
                </a:lnTo>
                <a:lnTo>
                  <a:pt x="3364644" y="6806204"/>
                </a:lnTo>
                <a:lnTo>
                  <a:pt x="3364961" y="6807474"/>
                </a:lnTo>
                <a:lnTo>
                  <a:pt x="3364961" y="6808744"/>
                </a:lnTo>
                <a:lnTo>
                  <a:pt x="3364644" y="6810014"/>
                </a:lnTo>
                <a:lnTo>
                  <a:pt x="3363691" y="6811284"/>
                </a:lnTo>
                <a:lnTo>
                  <a:pt x="3362421" y="6812237"/>
                </a:lnTo>
                <a:lnTo>
                  <a:pt x="3360834" y="6813189"/>
                </a:lnTo>
                <a:lnTo>
                  <a:pt x="3359247" y="6814142"/>
                </a:lnTo>
                <a:lnTo>
                  <a:pt x="3356707" y="6814777"/>
                </a:lnTo>
                <a:lnTo>
                  <a:pt x="3353849" y="6815412"/>
                </a:lnTo>
                <a:lnTo>
                  <a:pt x="3350675" y="6815730"/>
                </a:lnTo>
                <a:lnTo>
                  <a:pt x="3342103" y="6816365"/>
                </a:lnTo>
                <a:lnTo>
                  <a:pt x="3344325" y="6814777"/>
                </a:lnTo>
                <a:lnTo>
                  <a:pt x="3345595" y="6813507"/>
                </a:lnTo>
                <a:lnTo>
                  <a:pt x="3346547" y="6812237"/>
                </a:lnTo>
                <a:lnTo>
                  <a:pt x="3346547" y="6810967"/>
                </a:lnTo>
                <a:lnTo>
                  <a:pt x="3346230" y="6809379"/>
                </a:lnTo>
                <a:lnTo>
                  <a:pt x="3344960" y="6808109"/>
                </a:lnTo>
                <a:lnTo>
                  <a:pt x="3343055" y="6806839"/>
                </a:lnTo>
                <a:lnTo>
                  <a:pt x="3339880" y="6805569"/>
                </a:lnTo>
                <a:lnTo>
                  <a:pt x="3338293" y="6805886"/>
                </a:lnTo>
                <a:lnTo>
                  <a:pt x="3336706" y="6806204"/>
                </a:lnTo>
                <a:lnTo>
                  <a:pt x="3332896" y="6807474"/>
                </a:lnTo>
                <a:lnTo>
                  <a:pt x="3327181" y="6810014"/>
                </a:lnTo>
                <a:lnTo>
                  <a:pt x="3324641" y="6811284"/>
                </a:lnTo>
                <a:lnTo>
                  <a:pt x="3323689" y="6811284"/>
                </a:lnTo>
                <a:lnTo>
                  <a:pt x="3322736" y="6811284"/>
                </a:lnTo>
                <a:lnTo>
                  <a:pt x="3322102" y="6810332"/>
                </a:lnTo>
                <a:lnTo>
                  <a:pt x="3321467" y="6809379"/>
                </a:lnTo>
                <a:lnTo>
                  <a:pt x="3321149" y="6808109"/>
                </a:lnTo>
                <a:lnTo>
                  <a:pt x="3320832" y="6806204"/>
                </a:lnTo>
                <a:lnTo>
                  <a:pt x="3317657" y="6807474"/>
                </a:lnTo>
                <a:lnTo>
                  <a:pt x="3315434" y="6808744"/>
                </a:lnTo>
                <a:lnTo>
                  <a:pt x="3314165" y="6810332"/>
                </a:lnTo>
                <a:lnTo>
                  <a:pt x="3312895" y="6812554"/>
                </a:lnTo>
                <a:lnTo>
                  <a:pt x="3312260" y="6814142"/>
                </a:lnTo>
                <a:lnTo>
                  <a:pt x="3311307" y="6816365"/>
                </a:lnTo>
                <a:lnTo>
                  <a:pt x="3310672" y="6818588"/>
                </a:lnTo>
                <a:lnTo>
                  <a:pt x="3310037" y="6820175"/>
                </a:lnTo>
                <a:lnTo>
                  <a:pt x="3312260" y="6820175"/>
                </a:lnTo>
                <a:lnTo>
                  <a:pt x="3314482" y="6820175"/>
                </a:lnTo>
                <a:lnTo>
                  <a:pt x="3319244" y="6820810"/>
                </a:lnTo>
                <a:lnTo>
                  <a:pt x="3323371" y="6822080"/>
                </a:lnTo>
                <a:lnTo>
                  <a:pt x="3324959" y="6822715"/>
                </a:lnTo>
                <a:lnTo>
                  <a:pt x="3326864" y="6823668"/>
                </a:lnTo>
                <a:lnTo>
                  <a:pt x="3327499" y="6824303"/>
                </a:lnTo>
                <a:lnTo>
                  <a:pt x="3327816" y="6825573"/>
                </a:lnTo>
                <a:lnTo>
                  <a:pt x="3327499" y="6826526"/>
                </a:lnTo>
                <a:lnTo>
                  <a:pt x="3326546" y="6827478"/>
                </a:lnTo>
                <a:lnTo>
                  <a:pt x="3324324" y="6828431"/>
                </a:lnTo>
                <a:lnTo>
                  <a:pt x="3321467" y="6829384"/>
                </a:lnTo>
                <a:lnTo>
                  <a:pt x="3317022" y="6830336"/>
                </a:lnTo>
                <a:lnTo>
                  <a:pt x="3311942" y="6830971"/>
                </a:lnTo>
                <a:lnTo>
                  <a:pt x="3309402" y="6829384"/>
                </a:lnTo>
                <a:lnTo>
                  <a:pt x="3307497" y="6827796"/>
                </a:lnTo>
                <a:lnTo>
                  <a:pt x="3305910" y="6826208"/>
                </a:lnTo>
                <a:lnTo>
                  <a:pt x="3304958" y="6824303"/>
                </a:lnTo>
                <a:lnTo>
                  <a:pt x="3304005" y="6823033"/>
                </a:lnTo>
                <a:lnTo>
                  <a:pt x="3303688" y="6821445"/>
                </a:lnTo>
                <a:lnTo>
                  <a:pt x="3303688" y="6819858"/>
                </a:lnTo>
                <a:lnTo>
                  <a:pt x="3303688" y="6818270"/>
                </a:lnTo>
                <a:lnTo>
                  <a:pt x="3304640" y="6816365"/>
                </a:lnTo>
                <a:lnTo>
                  <a:pt x="3305275" y="6814777"/>
                </a:lnTo>
                <a:lnTo>
                  <a:pt x="3307497" y="6811602"/>
                </a:lnTo>
                <a:lnTo>
                  <a:pt x="3309720" y="6808109"/>
                </a:lnTo>
                <a:lnTo>
                  <a:pt x="3312577" y="6804934"/>
                </a:lnTo>
                <a:lnTo>
                  <a:pt x="3314799" y="6801758"/>
                </a:lnTo>
                <a:lnTo>
                  <a:pt x="3317022" y="6798901"/>
                </a:lnTo>
                <a:lnTo>
                  <a:pt x="3317657" y="6797313"/>
                </a:lnTo>
                <a:lnTo>
                  <a:pt x="3317974" y="6795725"/>
                </a:lnTo>
                <a:lnTo>
                  <a:pt x="3318292" y="6794138"/>
                </a:lnTo>
                <a:lnTo>
                  <a:pt x="3318292" y="6792867"/>
                </a:lnTo>
                <a:lnTo>
                  <a:pt x="3317974" y="6791280"/>
                </a:lnTo>
                <a:lnTo>
                  <a:pt x="3317339" y="6790010"/>
                </a:lnTo>
                <a:lnTo>
                  <a:pt x="3316387" y="6788740"/>
                </a:lnTo>
                <a:lnTo>
                  <a:pt x="3314799" y="6787152"/>
                </a:lnTo>
                <a:lnTo>
                  <a:pt x="3312895" y="6785882"/>
                </a:lnTo>
                <a:lnTo>
                  <a:pt x="3310037" y="6784612"/>
                </a:lnTo>
                <a:lnTo>
                  <a:pt x="3307180" y="6783342"/>
                </a:lnTo>
                <a:lnTo>
                  <a:pt x="3303370" y="6782389"/>
                </a:lnTo>
                <a:lnTo>
                  <a:pt x="3306545" y="6780484"/>
                </a:lnTo>
                <a:lnTo>
                  <a:pt x="3310355" y="6778896"/>
                </a:lnTo>
                <a:lnTo>
                  <a:pt x="3319562" y="6776673"/>
                </a:lnTo>
                <a:lnTo>
                  <a:pt x="3323689" y="6775403"/>
                </a:lnTo>
                <a:lnTo>
                  <a:pt x="3327816" y="6774133"/>
                </a:lnTo>
                <a:lnTo>
                  <a:pt x="3331308" y="6772228"/>
                </a:lnTo>
                <a:lnTo>
                  <a:pt x="3332578" y="6771275"/>
                </a:lnTo>
                <a:lnTo>
                  <a:pt x="3334166" y="6770323"/>
                </a:lnTo>
                <a:lnTo>
                  <a:pt x="3333213" y="6769688"/>
                </a:lnTo>
                <a:lnTo>
                  <a:pt x="3332578" y="6769053"/>
                </a:lnTo>
                <a:lnTo>
                  <a:pt x="3331626" y="6768735"/>
                </a:lnTo>
                <a:lnTo>
                  <a:pt x="3330356" y="6768418"/>
                </a:lnTo>
                <a:lnTo>
                  <a:pt x="3327181" y="6768100"/>
                </a:lnTo>
                <a:lnTo>
                  <a:pt x="3323371" y="6768100"/>
                </a:lnTo>
                <a:lnTo>
                  <a:pt x="3315117" y="6768735"/>
                </a:lnTo>
                <a:lnTo>
                  <a:pt x="3310990" y="6768735"/>
                </a:lnTo>
                <a:lnTo>
                  <a:pt x="3307497" y="6768418"/>
                </a:lnTo>
                <a:lnTo>
                  <a:pt x="3310037" y="6761749"/>
                </a:lnTo>
                <a:lnTo>
                  <a:pt x="3315752" y="6746190"/>
                </a:lnTo>
                <a:lnTo>
                  <a:pt x="3319562" y="6736664"/>
                </a:lnTo>
                <a:lnTo>
                  <a:pt x="3323371" y="6727456"/>
                </a:lnTo>
                <a:lnTo>
                  <a:pt x="3327181" y="6719518"/>
                </a:lnTo>
                <a:lnTo>
                  <a:pt x="3330356" y="6712850"/>
                </a:lnTo>
                <a:lnTo>
                  <a:pt x="3329721" y="6712532"/>
                </a:lnTo>
                <a:lnTo>
                  <a:pt x="3329086" y="6711897"/>
                </a:lnTo>
                <a:lnTo>
                  <a:pt x="3326864" y="6711262"/>
                </a:lnTo>
                <a:lnTo>
                  <a:pt x="3323689" y="6710944"/>
                </a:lnTo>
                <a:lnTo>
                  <a:pt x="3320197" y="6710944"/>
                </a:lnTo>
                <a:lnTo>
                  <a:pt x="3312260" y="6710944"/>
                </a:lnTo>
                <a:lnTo>
                  <a:pt x="3304005" y="6711262"/>
                </a:lnTo>
                <a:lnTo>
                  <a:pt x="3307815" y="6709674"/>
                </a:lnTo>
                <a:lnTo>
                  <a:pt x="3310990" y="6708087"/>
                </a:lnTo>
                <a:lnTo>
                  <a:pt x="3314482" y="6706181"/>
                </a:lnTo>
                <a:lnTo>
                  <a:pt x="3317022" y="6704276"/>
                </a:lnTo>
                <a:lnTo>
                  <a:pt x="3319879" y="6702371"/>
                </a:lnTo>
                <a:lnTo>
                  <a:pt x="3322102" y="6699831"/>
                </a:lnTo>
                <a:lnTo>
                  <a:pt x="3324006" y="6697608"/>
                </a:lnTo>
                <a:lnTo>
                  <a:pt x="3325594" y="6695385"/>
                </a:lnTo>
                <a:lnTo>
                  <a:pt x="3327499" y="6692845"/>
                </a:lnTo>
                <a:lnTo>
                  <a:pt x="3328769" y="6689987"/>
                </a:lnTo>
                <a:lnTo>
                  <a:pt x="3329721" y="6687447"/>
                </a:lnTo>
                <a:lnTo>
                  <a:pt x="3330673" y="6684589"/>
                </a:lnTo>
                <a:lnTo>
                  <a:pt x="3331943" y="6679191"/>
                </a:lnTo>
                <a:lnTo>
                  <a:pt x="3332578" y="6673476"/>
                </a:lnTo>
                <a:lnTo>
                  <a:pt x="3332578" y="6667760"/>
                </a:lnTo>
                <a:lnTo>
                  <a:pt x="3332578" y="6662045"/>
                </a:lnTo>
                <a:lnTo>
                  <a:pt x="3332261" y="6656964"/>
                </a:lnTo>
                <a:lnTo>
                  <a:pt x="3331626" y="6651884"/>
                </a:lnTo>
                <a:lnTo>
                  <a:pt x="3330673" y="6642993"/>
                </a:lnTo>
                <a:lnTo>
                  <a:pt x="3330356" y="6639500"/>
                </a:lnTo>
                <a:lnTo>
                  <a:pt x="3330356" y="6636642"/>
                </a:lnTo>
                <a:lnTo>
                  <a:pt x="3332896" y="6632832"/>
                </a:lnTo>
                <a:lnTo>
                  <a:pt x="3335753" y="6628704"/>
                </a:lnTo>
                <a:lnTo>
                  <a:pt x="3337975" y="6623623"/>
                </a:lnTo>
                <a:lnTo>
                  <a:pt x="3339880" y="6617908"/>
                </a:lnTo>
                <a:lnTo>
                  <a:pt x="3341785" y="6612192"/>
                </a:lnTo>
                <a:lnTo>
                  <a:pt x="3343373" y="6605841"/>
                </a:lnTo>
                <a:lnTo>
                  <a:pt x="3344325" y="6599173"/>
                </a:lnTo>
                <a:lnTo>
                  <a:pt x="3344960" y="6592505"/>
                </a:lnTo>
                <a:lnTo>
                  <a:pt x="3345277" y="6585837"/>
                </a:lnTo>
                <a:lnTo>
                  <a:pt x="3345277" y="6579169"/>
                </a:lnTo>
                <a:lnTo>
                  <a:pt x="3344960" y="6572501"/>
                </a:lnTo>
                <a:lnTo>
                  <a:pt x="3344008" y="6566468"/>
                </a:lnTo>
                <a:lnTo>
                  <a:pt x="3342420" y="6560752"/>
                </a:lnTo>
                <a:lnTo>
                  <a:pt x="3340198" y="6555354"/>
                </a:lnTo>
                <a:lnTo>
                  <a:pt x="3339245" y="6552814"/>
                </a:lnTo>
                <a:lnTo>
                  <a:pt x="3337658" y="6550273"/>
                </a:lnTo>
                <a:lnTo>
                  <a:pt x="3336388" y="6548368"/>
                </a:lnTo>
                <a:lnTo>
                  <a:pt x="3334801" y="6546463"/>
                </a:lnTo>
                <a:lnTo>
                  <a:pt x="3335436" y="6544240"/>
                </a:lnTo>
                <a:lnTo>
                  <a:pt x="3336706" y="6542653"/>
                </a:lnTo>
                <a:lnTo>
                  <a:pt x="3338293" y="6541383"/>
                </a:lnTo>
                <a:lnTo>
                  <a:pt x="3340198" y="6540112"/>
                </a:lnTo>
                <a:lnTo>
                  <a:pt x="3344960" y="6537255"/>
                </a:lnTo>
                <a:lnTo>
                  <a:pt x="3349722" y="6535032"/>
                </a:lnTo>
                <a:lnTo>
                  <a:pt x="3351627" y="6534079"/>
                </a:lnTo>
                <a:lnTo>
                  <a:pt x="3353214" y="6532809"/>
                </a:lnTo>
                <a:lnTo>
                  <a:pt x="3354484" y="6531857"/>
                </a:lnTo>
                <a:lnTo>
                  <a:pt x="3355119" y="6530586"/>
                </a:lnTo>
                <a:lnTo>
                  <a:pt x="3355119" y="6528999"/>
                </a:lnTo>
                <a:lnTo>
                  <a:pt x="3354484" y="6527411"/>
                </a:lnTo>
                <a:lnTo>
                  <a:pt x="3352897" y="6525824"/>
                </a:lnTo>
                <a:lnTo>
                  <a:pt x="3350675" y="6524236"/>
                </a:lnTo>
                <a:lnTo>
                  <a:pt x="3356389" y="6522331"/>
                </a:lnTo>
                <a:lnTo>
                  <a:pt x="3363691" y="6521061"/>
                </a:lnTo>
                <a:lnTo>
                  <a:pt x="3371946" y="6520425"/>
                </a:lnTo>
                <a:lnTo>
                  <a:pt x="3382423" y="6520425"/>
                </a:lnTo>
                <a:lnTo>
                  <a:pt x="3381153" y="6512170"/>
                </a:lnTo>
                <a:lnTo>
                  <a:pt x="3380518" y="6511535"/>
                </a:lnTo>
                <a:lnTo>
                  <a:pt x="3379883" y="6511217"/>
                </a:lnTo>
                <a:lnTo>
                  <a:pt x="3378295" y="6510582"/>
                </a:lnTo>
                <a:lnTo>
                  <a:pt x="3375755" y="6510264"/>
                </a:lnTo>
                <a:lnTo>
                  <a:pt x="3373533" y="6510264"/>
                </a:lnTo>
                <a:lnTo>
                  <a:pt x="3371628" y="6510264"/>
                </a:lnTo>
                <a:lnTo>
                  <a:pt x="3369406" y="6510900"/>
                </a:lnTo>
                <a:lnTo>
                  <a:pt x="3368453" y="6511535"/>
                </a:lnTo>
                <a:lnTo>
                  <a:pt x="3368136" y="6512170"/>
                </a:lnTo>
                <a:lnTo>
                  <a:pt x="3367818" y="6512487"/>
                </a:lnTo>
                <a:lnTo>
                  <a:pt x="3366866" y="6507407"/>
                </a:lnTo>
                <a:lnTo>
                  <a:pt x="3366231" y="6502326"/>
                </a:lnTo>
                <a:lnTo>
                  <a:pt x="3365914" y="6496611"/>
                </a:lnTo>
                <a:lnTo>
                  <a:pt x="3365914" y="6490895"/>
                </a:lnTo>
                <a:lnTo>
                  <a:pt x="3366231" y="6479146"/>
                </a:lnTo>
                <a:lnTo>
                  <a:pt x="3366231" y="6466445"/>
                </a:lnTo>
                <a:lnTo>
                  <a:pt x="3366231" y="6459777"/>
                </a:lnTo>
                <a:lnTo>
                  <a:pt x="3365596" y="6453109"/>
                </a:lnTo>
                <a:lnTo>
                  <a:pt x="3364961" y="6446441"/>
                </a:lnTo>
                <a:lnTo>
                  <a:pt x="3363374" y="6439772"/>
                </a:lnTo>
                <a:lnTo>
                  <a:pt x="3361151" y="6432787"/>
                </a:lnTo>
                <a:lnTo>
                  <a:pt x="3358929" y="6425801"/>
                </a:lnTo>
                <a:lnTo>
                  <a:pt x="3355119" y="6418815"/>
                </a:lnTo>
                <a:lnTo>
                  <a:pt x="3350992" y="6411830"/>
                </a:lnTo>
                <a:lnTo>
                  <a:pt x="3348452" y="6413735"/>
                </a:lnTo>
                <a:lnTo>
                  <a:pt x="3345912" y="6415323"/>
                </a:lnTo>
                <a:lnTo>
                  <a:pt x="3344325" y="6416910"/>
                </a:lnTo>
                <a:lnTo>
                  <a:pt x="3342738" y="6418815"/>
                </a:lnTo>
                <a:lnTo>
                  <a:pt x="3341468" y="6420721"/>
                </a:lnTo>
                <a:lnTo>
                  <a:pt x="3340198" y="6422626"/>
                </a:lnTo>
                <a:lnTo>
                  <a:pt x="3339563" y="6424531"/>
                </a:lnTo>
                <a:lnTo>
                  <a:pt x="3338928" y="6426754"/>
                </a:lnTo>
                <a:lnTo>
                  <a:pt x="3338293" y="6430882"/>
                </a:lnTo>
                <a:lnTo>
                  <a:pt x="3337975" y="6435327"/>
                </a:lnTo>
                <a:lnTo>
                  <a:pt x="3337975" y="6439772"/>
                </a:lnTo>
                <a:lnTo>
                  <a:pt x="3337341" y="6444218"/>
                </a:lnTo>
                <a:lnTo>
                  <a:pt x="3336706" y="6448028"/>
                </a:lnTo>
                <a:lnTo>
                  <a:pt x="3336071" y="6450251"/>
                </a:lnTo>
                <a:lnTo>
                  <a:pt x="3335118" y="6452156"/>
                </a:lnTo>
                <a:lnTo>
                  <a:pt x="3334166" y="6454061"/>
                </a:lnTo>
                <a:lnTo>
                  <a:pt x="3332578" y="6455649"/>
                </a:lnTo>
                <a:lnTo>
                  <a:pt x="3330991" y="6457872"/>
                </a:lnTo>
                <a:lnTo>
                  <a:pt x="3328769" y="6459459"/>
                </a:lnTo>
                <a:lnTo>
                  <a:pt x="3326546" y="6460730"/>
                </a:lnTo>
                <a:lnTo>
                  <a:pt x="3323371" y="6462317"/>
                </a:lnTo>
                <a:lnTo>
                  <a:pt x="3320197" y="6463587"/>
                </a:lnTo>
                <a:lnTo>
                  <a:pt x="3316387" y="6464857"/>
                </a:lnTo>
                <a:lnTo>
                  <a:pt x="3311942" y="6466128"/>
                </a:lnTo>
                <a:lnTo>
                  <a:pt x="3307180" y="6466763"/>
                </a:lnTo>
                <a:lnTo>
                  <a:pt x="3301465" y="6467715"/>
                </a:lnTo>
                <a:lnTo>
                  <a:pt x="3295116" y="6468350"/>
                </a:lnTo>
                <a:lnTo>
                  <a:pt x="3294798" y="6469620"/>
                </a:lnTo>
                <a:lnTo>
                  <a:pt x="3295116" y="6470891"/>
                </a:lnTo>
                <a:lnTo>
                  <a:pt x="3295751" y="6472161"/>
                </a:lnTo>
                <a:lnTo>
                  <a:pt x="3296703" y="6472796"/>
                </a:lnTo>
                <a:lnTo>
                  <a:pt x="3298608" y="6473113"/>
                </a:lnTo>
                <a:lnTo>
                  <a:pt x="3300513" y="6473431"/>
                </a:lnTo>
                <a:lnTo>
                  <a:pt x="3305593" y="6473748"/>
                </a:lnTo>
                <a:lnTo>
                  <a:pt x="3315434" y="6474066"/>
                </a:lnTo>
                <a:lnTo>
                  <a:pt x="3319879" y="6474383"/>
                </a:lnTo>
                <a:lnTo>
                  <a:pt x="3321467" y="6475018"/>
                </a:lnTo>
                <a:lnTo>
                  <a:pt x="3322736" y="6475654"/>
                </a:lnTo>
                <a:lnTo>
                  <a:pt x="3319562" y="6476924"/>
                </a:lnTo>
                <a:lnTo>
                  <a:pt x="3315752" y="6478194"/>
                </a:lnTo>
                <a:lnTo>
                  <a:pt x="3307180" y="6480417"/>
                </a:lnTo>
                <a:lnTo>
                  <a:pt x="3298608" y="6482322"/>
                </a:lnTo>
                <a:lnTo>
                  <a:pt x="3294798" y="6483274"/>
                </a:lnTo>
                <a:lnTo>
                  <a:pt x="3291624" y="6484862"/>
                </a:lnTo>
                <a:lnTo>
                  <a:pt x="3296386" y="6487402"/>
                </a:lnTo>
                <a:lnTo>
                  <a:pt x="3299878" y="6489307"/>
                </a:lnTo>
                <a:lnTo>
                  <a:pt x="3301783" y="6490895"/>
                </a:lnTo>
                <a:lnTo>
                  <a:pt x="3303053" y="6492483"/>
                </a:lnTo>
                <a:lnTo>
                  <a:pt x="3303688" y="6494388"/>
                </a:lnTo>
                <a:lnTo>
                  <a:pt x="3304958" y="6496611"/>
                </a:lnTo>
                <a:lnTo>
                  <a:pt x="3305910" y="6499468"/>
                </a:lnTo>
                <a:lnTo>
                  <a:pt x="3307815" y="6503596"/>
                </a:lnTo>
                <a:lnTo>
                  <a:pt x="3306545" y="6504866"/>
                </a:lnTo>
                <a:lnTo>
                  <a:pt x="3305593" y="6505501"/>
                </a:lnTo>
                <a:lnTo>
                  <a:pt x="3304640" y="6505819"/>
                </a:lnTo>
                <a:lnTo>
                  <a:pt x="3303370" y="6505501"/>
                </a:lnTo>
                <a:lnTo>
                  <a:pt x="3302735" y="6504866"/>
                </a:lnTo>
                <a:lnTo>
                  <a:pt x="3302100" y="6503914"/>
                </a:lnTo>
                <a:lnTo>
                  <a:pt x="3301148" y="6501691"/>
                </a:lnTo>
                <a:lnTo>
                  <a:pt x="3299878" y="6498516"/>
                </a:lnTo>
                <a:lnTo>
                  <a:pt x="3298291" y="6495976"/>
                </a:lnTo>
                <a:lnTo>
                  <a:pt x="3297338" y="6494705"/>
                </a:lnTo>
                <a:lnTo>
                  <a:pt x="3295751" y="6493753"/>
                </a:lnTo>
                <a:lnTo>
                  <a:pt x="3294481" y="6493118"/>
                </a:lnTo>
                <a:lnTo>
                  <a:pt x="3292893" y="6492800"/>
                </a:lnTo>
                <a:lnTo>
                  <a:pt x="3290036" y="6494070"/>
                </a:lnTo>
                <a:lnTo>
                  <a:pt x="3287814" y="6495340"/>
                </a:lnTo>
                <a:lnTo>
                  <a:pt x="3286544" y="6496611"/>
                </a:lnTo>
                <a:lnTo>
                  <a:pt x="3286226" y="6498198"/>
                </a:lnTo>
                <a:lnTo>
                  <a:pt x="3286226" y="6499786"/>
                </a:lnTo>
                <a:lnTo>
                  <a:pt x="3286861" y="6501374"/>
                </a:lnTo>
                <a:lnTo>
                  <a:pt x="3287814" y="6503279"/>
                </a:lnTo>
                <a:lnTo>
                  <a:pt x="3289084" y="6504866"/>
                </a:lnTo>
                <a:lnTo>
                  <a:pt x="3291941" y="6507724"/>
                </a:lnTo>
                <a:lnTo>
                  <a:pt x="3292893" y="6509629"/>
                </a:lnTo>
                <a:lnTo>
                  <a:pt x="3293528" y="6510900"/>
                </a:lnTo>
                <a:lnTo>
                  <a:pt x="3293846" y="6512170"/>
                </a:lnTo>
                <a:lnTo>
                  <a:pt x="3293211" y="6513122"/>
                </a:lnTo>
                <a:lnTo>
                  <a:pt x="3292258" y="6514075"/>
                </a:lnTo>
                <a:lnTo>
                  <a:pt x="3290354" y="6514710"/>
                </a:lnTo>
                <a:lnTo>
                  <a:pt x="3285591" y="6514710"/>
                </a:lnTo>
                <a:lnTo>
                  <a:pt x="3281147" y="6514710"/>
                </a:lnTo>
                <a:lnTo>
                  <a:pt x="3275115" y="6514075"/>
                </a:lnTo>
                <a:lnTo>
                  <a:pt x="3270352" y="6513122"/>
                </a:lnTo>
                <a:lnTo>
                  <a:pt x="3267178" y="6512170"/>
                </a:lnTo>
                <a:lnTo>
                  <a:pt x="3264955" y="6512170"/>
                </a:lnTo>
                <a:lnTo>
                  <a:pt x="3264003" y="6512170"/>
                </a:lnTo>
                <a:lnTo>
                  <a:pt x="3263050" y="6512805"/>
                </a:lnTo>
                <a:lnTo>
                  <a:pt x="3262098" y="6513440"/>
                </a:lnTo>
                <a:lnTo>
                  <a:pt x="3261146" y="6514710"/>
                </a:lnTo>
                <a:lnTo>
                  <a:pt x="3257971" y="6518520"/>
                </a:lnTo>
                <a:lnTo>
                  <a:pt x="3255748" y="6518838"/>
                </a:lnTo>
                <a:lnTo>
                  <a:pt x="3254161" y="6518838"/>
                </a:lnTo>
                <a:lnTo>
                  <a:pt x="3253526" y="6518520"/>
                </a:lnTo>
                <a:lnTo>
                  <a:pt x="3253526" y="6518203"/>
                </a:lnTo>
                <a:lnTo>
                  <a:pt x="3253526" y="6517568"/>
                </a:lnTo>
                <a:lnTo>
                  <a:pt x="3254161" y="6516298"/>
                </a:lnTo>
                <a:lnTo>
                  <a:pt x="3255431" y="6514710"/>
                </a:lnTo>
                <a:lnTo>
                  <a:pt x="3259241" y="6511217"/>
                </a:lnTo>
                <a:lnTo>
                  <a:pt x="3264003" y="6507089"/>
                </a:lnTo>
                <a:lnTo>
                  <a:pt x="3268765" y="6503279"/>
                </a:lnTo>
                <a:lnTo>
                  <a:pt x="3270670" y="6501374"/>
                </a:lnTo>
                <a:lnTo>
                  <a:pt x="3272257" y="6499151"/>
                </a:lnTo>
                <a:lnTo>
                  <a:pt x="3273527" y="6497563"/>
                </a:lnTo>
                <a:lnTo>
                  <a:pt x="3273845" y="6496293"/>
                </a:lnTo>
                <a:lnTo>
                  <a:pt x="3267813" y="6495976"/>
                </a:lnTo>
                <a:lnTo>
                  <a:pt x="3265590" y="6495340"/>
                </a:lnTo>
                <a:lnTo>
                  <a:pt x="3264003" y="6495023"/>
                </a:lnTo>
                <a:lnTo>
                  <a:pt x="3263050" y="6494070"/>
                </a:lnTo>
                <a:lnTo>
                  <a:pt x="3262733" y="6493118"/>
                </a:lnTo>
                <a:lnTo>
                  <a:pt x="3262415" y="6492165"/>
                </a:lnTo>
                <a:lnTo>
                  <a:pt x="3262733" y="6491213"/>
                </a:lnTo>
                <a:lnTo>
                  <a:pt x="3263368" y="6490260"/>
                </a:lnTo>
                <a:lnTo>
                  <a:pt x="3264320" y="6488990"/>
                </a:lnTo>
                <a:lnTo>
                  <a:pt x="3267178" y="6486450"/>
                </a:lnTo>
                <a:lnTo>
                  <a:pt x="3275115" y="6480417"/>
                </a:lnTo>
                <a:lnTo>
                  <a:pt x="3278924" y="6476606"/>
                </a:lnTo>
                <a:lnTo>
                  <a:pt x="3282734" y="6473113"/>
                </a:lnTo>
                <a:lnTo>
                  <a:pt x="3285591" y="6469303"/>
                </a:lnTo>
                <a:lnTo>
                  <a:pt x="3286861" y="6467398"/>
                </a:lnTo>
                <a:lnTo>
                  <a:pt x="3287814" y="6465493"/>
                </a:lnTo>
                <a:lnTo>
                  <a:pt x="3288131" y="6463270"/>
                </a:lnTo>
                <a:lnTo>
                  <a:pt x="3288449" y="6461365"/>
                </a:lnTo>
                <a:lnTo>
                  <a:pt x="3288131" y="6459459"/>
                </a:lnTo>
                <a:lnTo>
                  <a:pt x="3287496" y="6457554"/>
                </a:lnTo>
                <a:lnTo>
                  <a:pt x="3286226" y="6455332"/>
                </a:lnTo>
                <a:lnTo>
                  <a:pt x="3284639" y="6453426"/>
                </a:lnTo>
                <a:lnTo>
                  <a:pt x="3282417" y="6451521"/>
                </a:lnTo>
                <a:lnTo>
                  <a:pt x="3279242" y="6449933"/>
                </a:lnTo>
                <a:lnTo>
                  <a:pt x="3278289" y="6451204"/>
                </a:lnTo>
                <a:lnTo>
                  <a:pt x="3277019" y="6452474"/>
                </a:lnTo>
                <a:lnTo>
                  <a:pt x="3273527" y="6454696"/>
                </a:lnTo>
                <a:lnTo>
                  <a:pt x="3270352" y="6456284"/>
                </a:lnTo>
                <a:lnTo>
                  <a:pt x="3268448" y="6456919"/>
                </a:lnTo>
                <a:lnTo>
                  <a:pt x="3266543" y="6457237"/>
                </a:lnTo>
                <a:lnTo>
                  <a:pt x="3264955" y="6457237"/>
                </a:lnTo>
                <a:lnTo>
                  <a:pt x="3263368" y="6457237"/>
                </a:lnTo>
                <a:lnTo>
                  <a:pt x="3262098" y="6456284"/>
                </a:lnTo>
                <a:lnTo>
                  <a:pt x="3260828" y="6455332"/>
                </a:lnTo>
                <a:lnTo>
                  <a:pt x="3259876" y="6454061"/>
                </a:lnTo>
                <a:lnTo>
                  <a:pt x="3259241" y="6452474"/>
                </a:lnTo>
                <a:lnTo>
                  <a:pt x="3258923" y="6450251"/>
                </a:lnTo>
                <a:lnTo>
                  <a:pt x="3259241" y="6447393"/>
                </a:lnTo>
                <a:lnTo>
                  <a:pt x="3256066" y="6448346"/>
                </a:lnTo>
                <a:lnTo>
                  <a:pt x="3253526" y="6449616"/>
                </a:lnTo>
                <a:lnTo>
                  <a:pt x="3251304" y="6450569"/>
                </a:lnTo>
                <a:lnTo>
                  <a:pt x="3249399" y="6451839"/>
                </a:lnTo>
                <a:lnTo>
                  <a:pt x="3248129" y="6453426"/>
                </a:lnTo>
                <a:lnTo>
                  <a:pt x="3246859" y="6455014"/>
                </a:lnTo>
                <a:lnTo>
                  <a:pt x="3246224" y="6456919"/>
                </a:lnTo>
                <a:lnTo>
                  <a:pt x="3245272" y="6458507"/>
                </a:lnTo>
                <a:lnTo>
                  <a:pt x="3244637" y="6462000"/>
                </a:lnTo>
                <a:lnTo>
                  <a:pt x="3244319" y="6466128"/>
                </a:lnTo>
                <a:lnTo>
                  <a:pt x="3244319" y="6474066"/>
                </a:lnTo>
                <a:lnTo>
                  <a:pt x="3244002" y="6477876"/>
                </a:lnTo>
                <a:lnTo>
                  <a:pt x="3243684" y="6479781"/>
                </a:lnTo>
                <a:lnTo>
                  <a:pt x="3243049" y="6481687"/>
                </a:lnTo>
                <a:lnTo>
                  <a:pt x="3242414" y="6483274"/>
                </a:lnTo>
                <a:lnTo>
                  <a:pt x="3241144" y="6484862"/>
                </a:lnTo>
                <a:lnTo>
                  <a:pt x="3239874" y="6486450"/>
                </a:lnTo>
                <a:lnTo>
                  <a:pt x="3237970" y="6487720"/>
                </a:lnTo>
                <a:lnTo>
                  <a:pt x="3236065" y="6488990"/>
                </a:lnTo>
                <a:lnTo>
                  <a:pt x="3233842" y="6489942"/>
                </a:lnTo>
                <a:lnTo>
                  <a:pt x="3230668" y="6490895"/>
                </a:lnTo>
                <a:lnTo>
                  <a:pt x="3227493" y="6491530"/>
                </a:lnTo>
                <a:lnTo>
                  <a:pt x="3223366" y="6492165"/>
                </a:lnTo>
                <a:lnTo>
                  <a:pt x="3218921" y="6492483"/>
                </a:lnTo>
                <a:lnTo>
                  <a:pt x="3213841" y="6492800"/>
                </a:lnTo>
                <a:lnTo>
                  <a:pt x="3208127" y="6492483"/>
                </a:lnTo>
                <a:lnTo>
                  <a:pt x="3208127" y="6491530"/>
                </a:lnTo>
                <a:lnTo>
                  <a:pt x="3207809" y="6490578"/>
                </a:lnTo>
                <a:lnTo>
                  <a:pt x="3207492" y="6489942"/>
                </a:lnTo>
                <a:lnTo>
                  <a:pt x="3206539" y="6488990"/>
                </a:lnTo>
                <a:lnTo>
                  <a:pt x="3205587" y="6488672"/>
                </a:lnTo>
                <a:lnTo>
                  <a:pt x="3204317" y="6488037"/>
                </a:lnTo>
                <a:lnTo>
                  <a:pt x="3200825" y="6487720"/>
                </a:lnTo>
                <a:lnTo>
                  <a:pt x="3205269" y="6487085"/>
                </a:lnTo>
                <a:lnTo>
                  <a:pt x="3208444" y="6486450"/>
                </a:lnTo>
                <a:lnTo>
                  <a:pt x="3209714" y="6485497"/>
                </a:lnTo>
                <a:lnTo>
                  <a:pt x="3210666" y="6484862"/>
                </a:lnTo>
                <a:lnTo>
                  <a:pt x="3211301" y="6483909"/>
                </a:lnTo>
                <a:lnTo>
                  <a:pt x="3211619" y="6483274"/>
                </a:lnTo>
                <a:lnTo>
                  <a:pt x="3212254" y="6481369"/>
                </a:lnTo>
                <a:lnTo>
                  <a:pt x="3211936" y="6479146"/>
                </a:lnTo>
                <a:lnTo>
                  <a:pt x="3211619" y="6476924"/>
                </a:lnTo>
                <a:lnTo>
                  <a:pt x="3210984" y="6474701"/>
                </a:lnTo>
                <a:lnTo>
                  <a:pt x="3210349" y="6472478"/>
                </a:lnTo>
                <a:lnTo>
                  <a:pt x="3210031" y="6469938"/>
                </a:lnTo>
                <a:lnTo>
                  <a:pt x="3210031" y="6468033"/>
                </a:lnTo>
                <a:lnTo>
                  <a:pt x="3210666" y="6466128"/>
                </a:lnTo>
                <a:lnTo>
                  <a:pt x="3211301" y="6465493"/>
                </a:lnTo>
                <a:lnTo>
                  <a:pt x="3211936" y="6464857"/>
                </a:lnTo>
                <a:lnTo>
                  <a:pt x="3212889" y="6464222"/>
                </a:lnTo>
                <a:lnTo>
                  <a:pt x="3214159" y="6463270"/>
                </a:lnTo>
                <a:lnTo>
                  <a:pt x="3217968" y="6462635"/>
                </a:lnTo>
                <a:lnTo>
                  <a:pt x="3222413" y="6462317"/>
                </a:lnTo>
                <a:lnTo>
                  <a:pt x="3220191" y="6460730"/>
                </a:lnTo>
                <a:lnTo>
                  <a:pt x="3218603" y="6459142"/>
                </a:lnTo>
                <a:lnTo>
                  <a:pt x="3217333" y="6457554"/>
                </a:lnTo>
                <a:lnTo>
                  <a:pt x="3216698" y="6455649"/>
                </a:lnTo>
                <a:lnTo>
                  <a:pt x="3216698" y="6454061"/>
                </a:lnTo>
                <a:lnTo>
                  <a:pt x="3216698" y="6452791"/>
                </a:lnTo>
                <a:lnTo>
                  <a:pt x="3217016" y="6449933"/>
                </a:lnTo>
                <a:lnTo>
                  <a:pt x="3217016" y="6448346"/>
                </a:lnTo>
                <a:lnTo>
                  <a:pt x="3217016" y="6447076"/>
                </a:lnTo>
                <a:lnTo>
                  <a:pt x="3216698" y="6446123"/>
                </a:lnTo>
                <a:lnTo>
                  <a:pt x="3215429" y="6444853"/>
                </a:lnTo>
                <a:lnTo>
                  <a:pt x="3214159" y="6443900"/>
                </a:lnTo>
                <a:lnTo>
                  <a:pt x="3212254" y="6442948"/>
                </a:lnTo>
                <a:lnTo>
                  <a:pt x="3209714" y="6441678"/>
                </a:lnTo>
                <a:lnTo>
                  <a:pt x="3205904" y="6440725"/>
                </a:lnTo>
                <a:lnTo>
                  <a:pt x="3209079" y="6439137"/>
                </a:lnTo>
                <a:lnTo>
                  <a:pt x="3211301" y="6437550"/>
                </a:lnTo>
                <a:lnTo>
                  <a:pt x="3213524" y="6435645"/>
                </a:lnTo>
                <a:lnTo>
                  <a:pt x="3215111" y="6433422"/>
                </a:lnTo>
                <a:lnTo>
                  <a:pt x="3217016" y="6431199"/>
                </a:lnTo>
                <a:lnTo>
                  <a:pt x="3218286" y="6429294"/>
                </a:lnTo>
                <a:lnTo>
                  <a:pt x="3220508" y="6424531"/>
                </a:lnTo>
                <a:lnTo>
                  <a:pt x="3222731" y="6420086"/>
                </a:lnTo>
                <a:lnTo>
                  <a:pt x="3225588" y="6415640"/>
                </a:lnTo>
                <a:lnTo>
                  <a:pt x="3226858" y="6413417"/>
                </a:lnTo>
                <a:lnTo>
                  <a:pt x="3228445" y="6411195"/>
                </a:lnTo>
                <a:lnTo>
                  <a:pt x="3230350" y="6409289"/>
                </a:lnTo>
                <a:lnTo>
                  <a:pt x="3232890" y="6407384"/>
                </a:lnTo>
                <a:lnTo>
                  <a:pt x="3231620" y="6406432"/>
                </a:lnTo>
                <a:lnTo>
                  <a:pt x="3229715" y="6406114"/>
                </a:lnTo>
                <a:lnTo>
                  <a:pt x="3228128" y="6406114"/>
                </a:lnTo>
                <a:lnTo>
                  <a:pt x="3226223" y="6406432"/>
                </a:lnTo>
                <a:lnTo>
                  <a:pt x="3220826" y="6407702"/>
                </a:lnTo>
                <a:lnTo>
                  <a:pt x="3217333" y="6408019"/>
                </a:lnTo>
                <a:lnTo>
                  <a:pt x="3213524" y="6408019"/>
                </a:lnTo>
                <a:lnTo>
                  <a:pt x="3213841" y="6405479"/>
                </a:lnTo>
                <a:lnTo>
                  <a:pt x="3214794" y="6402939"/>
                </a:lnTo>
                <a:lnTo>
                  <a:pt x="3216381" y="6400716"/>
                </a:lnTo>
                <a:lnTo>
                  <a:pt x="3217968" y="6398811"/>
                </a:lnTo>
                <a:lnTo>
                  <a:pt x="3220191" y="6396588"/>
                </a:lnTo>
                <a:lnTo>
                  <a:pt x="3222731" y="6395001"/>
                </a:lnTo>
                <a:lnTo>
                  <a:pt x="3225905" y="6393413"/>
                </a:lnTo>
                <a:lnTo>
                  <a:pt x="3229080" y="6392143"/>
                </a:lnTo>
                <a:lnTo>
                  <a:pt x="3232890" y="6390873"/>
                </a:lnTo>
                <a:lnTo>
                  <a:pt x="3237017" y="6389285"/>
                </a:lnTo>
                <a:lnTo>
                  <a:pt x="3246224" y="6387380"/>
                </a:lnTo>
                <a:lnTo>
                  <a:pt x="3256701" y="6385792"/>
                </a:lnTo>
                <a:lnTo>
                  <a:pt x="3268130" y="6384522"/>
                </a:lnTo>
                <a:lnTo>
                  <a:pt x="3266860" y="6382617"/>
                </a:lnTo>
                <a:lnTo>
                  <a:pt x="3264955" y="6381347"/>
                </a:lnTo>
                <a:lnTo>
                  <a:pt x="3262415" y="6380394"/>
                </a:lnTo>
                <a:lnTo>
                  <a:pt x="3259241" y="6379759"/>
                </a:lnTo>
                <a:lnTo>
                  <a:pt x="3255748" y="6379441"/>
                </a:lnTo>
                <a:lnTo>
                  <a:pt x="3251304" y="6379441"/>
                </a:lnTo>
                <a:lnTo>
                  <a:pt x="3246541" y="6379441"/>
                </a:lnTo>
                <a:lnTo>
                  <a:pt x="3241144" y="6379759"/>
                </a:lnTo>
                <a:lnTo>
                  <a:pt x="3242414" y="6378171"/>
                </a:lnTo>
                <a:lnTo>
                  <a:pt x="3243684" y="6376901"/>
                </a:lnTo>
                <a:lnTo>
                  <a:pt x="3246859" y="6374043"/>
                </a:lnTo>
                <a:lnTo>
                  <a:pt x="3249716" y="6371503"/>
                </a:lnTo>
                <a:lnTo>
                  <a:pt x="3250986" y="6369916"/>
                </a:lnTo>
                <a:lnTo>
                  <a:pt x="3252256" y="6368645"/>
                </a:lnTo>
                <a:lnTo>
                  <a:pt x="3254796" y="6368963"/>
                </a:lnTo>
                <a:lnTo>
                  <a:pt x="3256383" y="6369598"/>
                </a:lnTo>
                <a:lnTo>
                  <a:pt x="3257653" y="6370551"/>
                </a:lnTo>
                <a:lnTo>
                  <a:pt x="3258606" y="6371186"/>
                </a:lnTo>
                <a:lnTo>
                  <a:pt x="3259876" y="6372138"/>
                </a:lnTo>
                <a:lnTo>
                  <a:pt x="3261463" y="6372773"/>
                </a:lnTo>
                <a:lnTo>
                  <a:pt x="3263685" y="6373408"/>
                </a:lnTo>
                <a:lnTo>
                  <a:pt x="3266225" y="6373408"/>
                </a:lnTo>
                <a:lnTo>
                  <a:pt x="3268130" y="6372456"/>
                </a:lnTo>
                <a:lnTo>
                  <a:pt x="3268765" y="6371503"/>
                </a:lnTo>
                <a:lnTo>
                  <a:pt x="3268765" y="6370551"/>
                </a:lnTo>
                <a:lnTo>
                  <a:pt x="3268130" y="6369280"/>
                </a:lnTo>
                <a:lnTo>
                  <a:pt x="3266543" y="6367693"/>
                </a:lnTo>
                <a:lnTo>
                  <a:pt x="3264955" y="6366423"/>
                </a:lnTo>
                <a:lnTo>
                  <a:pt x="3260828" y="6363882"/>
                </a:lnTo>
                <a:lnTo>
                  <a:pt x="3250351" y="6357849"/>
                </a:lnTo>
                <a:lnTo>
                  <a:pt x="3245907" y="6354992"/>
                </a:lnTo>
                <a:lnTo>
                  <a:pt x="3244319" y="6353721"/>
                </a:lnTo>
                <a:lnTo>
                  <a:pt x="3243049" y="6352134"/>
                </a:lnTo>
                <a:lnTo>
                  <a:pt x="3243049" y="6351499"/>
                </a:lnTo>
                <a:lnTo>
                  <a:pt x="3243367" y="6350546"/>
                </a:lnTo>
                <a:lnTo>
                  <a:pt x="3244637" y="6349276"/>
                </a:lnTo>
                <a:lnTo>
                  <a:pt x="3247176" y="6348006"/>
                </a:lnTo>
                <a:lnTo>
                  <a:pt x="3249399" y="6347053"/>
                </a:lnTo>
                <a:lnTo>
                  <a:pt x="3255748" y="6345466"/>
                </a:lnTo>
                <a:lnTo>
                  <a:pt x="3262733" y="6344196"/>
                </a:lnTo>
                <a:lnTo>
                  <a:pt x="3265908" y="6343243"/>
                </a:lnTo>
                <a:lnTo>
                  <a:pt x="3269083" y="6342608"/>
                </a:lnTo>
                <a:lnTo>
                  <a:pt x="3271305" y="6341655"/>
                </a:lnTo>
                <a:lnTo>
                  <a:pt x="3273210" y="6340385"/>
                </a:lnTo>
                <a:lnTo>
                  <a:pt x="3273845" y="6339750"/>
                </a:lnTo>
                <a:lnTo>
                  <a:pt x="3274480" y="6339115"/>
                </a:lnTo>
                <a:lnTo>
                  <a:pt x="3274480" y="6337845"/>
                </a:lnTo>
                <a:lnTo>
                  <a:pt x="3275115" y="6336892"/>
                </a:lnTo>
                <a:lnTo>
                  <a:pt x="3274480" y="6335940"/>
                </a:lnTo>
                <a:lnTo>
                  <a:pt x="3274162" y="6334987"/>
                </a:lnTo>
                <a:lnTo>
                  <a:pt x="3272257" y="6332447"/>
                </a:lnTo>
                <a:lnTo>
                  <a:pt x="3266543" y="6333717"/>
                </a:lnTo>
                <a:lnTo>
                  <a:pt x="3261780" y="6335305"/>
                </a:lnTo>
                <a:lnTo>
                  <a:pt x="3257653" y="6336575"/>
                </a:lnTo>
                <a:lnTo>
                  <a:pt x="3254478" y="6337845"/>
                </a:lnTo>
                <a:lnTo>
                  <a:pt x="3248764" y="6340703"/>
                </a:lnTo>
                <a:lnTo>
                  <a:pt x="3244002" y="6342925"/>
                </a:lnTo>
                <a:lnTo>
                  <a:pt x="3241779" y="6343560"/>
                </a:lnTo>
                <a:lnTo>
                  <a:pt x="3239557" y="6344196"/>
                </a:lnTo>
                <a:lnTo>
                  <a:pt x="3236700" y="6344513"/>
                </a:lnTo>
                <a:lnTo>
                  <a:pt x="3233842" y="6344513"/>
                </a:lnTo>
                <a:lnTo>
                  <a:pt x="3230033" y="6344513"/>
                </a:lnTo>
                <a:lnTo>
                  <a:pt x="3226223" y="6344196"/>
                </a:lnTo>
                <a:lnTo>
                  <a:pt x="3215111" y="6342290"/>
                </a:lnTo>
                <a:lnTo>
                  <a:pt x="3209396" y="6343878"/>
                </a:lnTo>
                <a:lnTo>
                  <a:pt x="3206539" y="6344513"/>
                </a:lnTo>
                <a:lnTo>
                  <a:pt x="3203999" y="6345783"/>
                </a:lnTo>
                <a:lnTo>
                  <a:pt x="3202094" y="6347053"/>
                </a:lnTo>
                <a:lnTo>
                  <a:pt x="3199872" y="6348323"/>
                </a:lnTo>
                <a:lnTo>
                  <a:pt x="3198602" y="6349594"/>
                </a:lnTo>
                <a:lnTo>
                  <a:pt x="3197332" y="6350864"/>
                </a:lnTo>
                <a:lnTo>
                  <a:pt x="3198602" y="6352134"/>
                </a:lnTo>
                <a:lnTo>
                  <a:pt x="3200190" y="6352769"/>
                </a:lnTo>
                <a:lnTo>
                  <a:pt x="3202094" y="6353086"/>
                </a:lnTo>
                <a:lnTo>
                  <a:pt x="3203999" y="6353086"/>
                </a:lnTo>
                <a:lnTo>
                  <a:pt x="3207809" y="6352769"/>
                </a:lnTo>
                <a:lnTo>
                  <a:pt x="3212254" y="6351816"/>
                </a:lnTo>
                <a:lnTo>
                  <a:pt x="3217016" y="6350864"/>
                </a:lnTo>
                <a:lnTo>
                  <a:pt x="3221143" y="6350546"/>
                </a:lnTo>
                <a:lnTo>
                  <a:pt x="3223366" y="6350546"/>
                </a:lnTo>
                <a:lnTo>
                  <a:pt x="3225905" y="6350864"/>
                </a:lnTo>
                <a:lnTo>
                  <a:pt x="3228128" y="6351499"/>
                </a:lnTo>
                <a:lnTo>
                  <a:pt x="3230033" y="6352451"/>
                </a:lnTo>
                <a:lnTo>
                  <a:pt x="3220191" y="6361660"/>
                </a:lnTo>
                <a:lnTo>
                  <a:pt x="3209714" y="6370868"/>
                </a:lnTo>
                <a:lnTo>
                  <a:pt x="3204634" y="6375314"/>
                </a:lnTo>
                <a:lnTo>
                  <a:pt x="3199872" y="6380394"/>
                </a:lnTo>
                <a:lnTo>
                  <a:pt x="3196062" y="6385475"/>
                </a:lnTo>
                <a:lnTo>
                  <a:pt x="3192253" y="6390555"/>
                </a:lnTo>
                <a:lnTo>
                  <a:pt x="3189713" y="6395318"/>
                </a:lnTo>
                <a:lnTo>
                  <a:pt x="3188443" y="6397858"/>
                </a:lnTo>
                <a:lnTo>
                  <a:pt x="3187808" y="6400399"/>
                </a:lnTo>
                <a:lnTo>
                  <a:pt x="3187173" y="6402621"/>
                </a:lnTo>
                <a:lnTo>
                  <a:pt x="3187173" y="6405479"/>
                </a:lnTo>
                <a:lnTo>
                  <a:pt x="3187173" y="6408019"/>
                </a:lnTo>
                <a:lnTo>
                  <a:pt x="3187490" y="6410242"/>
                </a:lnTo>
                <a:lnTo>
                  <a:pt x="3188125" y="6413100"/>
                </a:lnTo>
                <a:lnTo>
                  <a:pt x="3189078" y="6415323"/>
                </a:lnTo>
                <a:lnTo>
                  <a:pt x="3190665" y="6417863"/>
                </a:lnTo>
                <a:lnTo>
                  <a:pt x="3192253" y="6420403"/>
                </a:lnTo>
                <a:lnTo>
                  <a:pt x="3194792" y="6422943"/>
                </a:lnTo>
                <a:lnTo>
                  <a:pt x="3197332" y="6425166"/>
                </a:lnTo>
                <a:lnTo>
                  <a:pt x="3200507" y="6427706"/>
                </a:lnTo>
                <a:lnTo>
                  <a:pt x="3204317" y="6429929"/>
                </a:lnTo>
                <a:lnTo>
                  <a:pt x="3197967" y="6429929"/>
                </a:lnTo>
                <a:lnTo>
                  <a:pt x="3192570" y="6428976"/>
                </a:lnTo>
                <a:lnTo>
                  <a:pt x="3188443" y="6428024"/>
                </a:lnTo>
                <a:lnTo>
                  <a:pt x="3184633" y="6426119"/>
                </a:lnTo>
                <a:lnTo>
                  <a:pt x="3181776" y="6424213"/>
                </a:lnTo>
                <a:lnTo>
                  <a:pt x="3179236" y="6422308"/>
                </a:lnTo>
                <a:lnTo>
                  <a:pt x="3177014" y="6420086"/>
                </a:lnTo>
                <a:lnTo>
                  <a:pt x="3175109" y="6417545"/>
                </a:lnTo>
                <a:lnTo>
                  <a:pt x="3170981" y="6413100"/>
                </a:lnTo>
                <a:lnTo>
                  <a:pt x="3168759" y="6410560"/>
                </a:lnTo>
                <a:lnTo>
                  <a:pt x="3165902" y="6408654"/>
                </a:lnTo>
                <a:lnTo>
                  <a:pt x="3162410" y="6407067"/>
                </a:lnTo>
                <a:lnTo>
                  <a:pt x="3158600" y="6405797"/>
                </a:lnTo>
                <a:lnTo>
                  <a:pt x="3153520" y="6404526"/>
                </a:lnTo>
                <a:lnTo>
                  <a:pt x="3147488" y="6404209"/>
                </a:lnTo>
                <a:lnTo>
                  <a:pt x="3149710" y="6397858"/>
                </a:lnTo>
                <a:lnTo>
                  <a:pt x="3151615" y="6393730"/>
                </a:lnTo>
                <a:lnTo>
                  <a:pt x="3153838" y="6389920"/>
                </a:lnTo>
                <a:lnTo>
                  <a:pt x="3157330" y="6385157"/>
                </a:lnTo>
                <a:lnTo>
                  <a:pt x="3155425" y="6383887"/>
                </a:lnTo>
                <a:lnTo>
                  <a:pt x="3151933" y="6382299"/>
                </a:lnTo>
                <a:lnTo>
                  <a:pt x="3147806" y="6381347"/>
                </a:lnTo>
                <a:lnTo>
                  <a:pt x="3143996" y="6380712"/>
                </a:lnTo>
                <a:lnTo>
                  <a:pt x="3139869" y="6380394"/>
                </a:lnTo>
                <a:lnTo>
                  <a:pt x="3138599" y="6380712"/>
                </a:lnTo>
                <a:lnTo>
                  <a:pt x="3137646" y="6381029"/>
                </a:lnTo>
                <a:lnTo>
                  <a:pt x="3136694" y="6381664"/>
                </a:lnTo>
                <a:lnTo>
                  <a:pt x="3136694" y="6382617"/>
                </a:lnTo>
                <a:lnTo>
                  <a:pt x="3137011" y="6384204"/>
                </a:lnTo>
                <a:lnTo>
                  <a:pt x="3137964" y="6385475"/>
                </a:lnTo>
                <a:lnTo>
                  <a:pt x="3135741" y="6383569"/>
                </a:lnTo>
                <a:lnTo>
                  <a:pt x="3133836" y="6381664"/>
                </a:lnTo>
                <a:lnTo>
                  <a:pt x="3133201" y="6380077"/>
                </a:lnTo>
                <a:lnTo>
                  <a:pt x="3133201" y="6378806"/>
                </a:lnTo>
                <a:lnTo>
                  <a:pt x="3134154" y="6377219"/>
                </a:lnTo>
                <a:lnTo>
                  <a:pt x="3135741" y="6375949"/>
                </a:lnTo>
                <a:lnTo>
                  <a:pt x="3137329" y="6374361"/>
                </a:lnTo>
                <a:lnTo>
                  <a:pt x="3139551" y="6373091"/>
                </a:lnTo>
                <a:lnTo>
                  <a:pt x="3144631" y="6370551"/>
                </a:lnTo>
                <a:lnTo>
                  <a:pt x="3150028" y="6367693"/>
                </a:lnTo>
                <a:lnTo>
                  <a:pt x="3152885" y="6366105"/>
                </a:lnTo>
                <a:lnTo>
                  <a:pt x="3155425" y="6364200"/>
                </a:lnTo>
                <a:lnTo>
                  <a:pt x="3157965" y="6362612"/>
                </a:lnTo>
                <a:lnTo>
                  <a:pt x="3159870" y="6360072"/>
                </a:lnTo>
                <a:lnTo>
                  <a:pt x="3155108" y="6359119"/>
                </a:lnTo>
                <a:lnTo>
                  <a:pt x="3152250" y="6357849"/>
                </a:lnTo>
                <a:lnTo>
                  <a:pt x="3150028" y="6356897"/>
                </a:lnTo>
                <a:lnTo>
                  <a:pt x="3149075" y="6355627"/>
                </a:lnTo>
                <a:lnTo>
                  <a:pt x="3148758" y="6354674"/>
                </a:lnTo>
                <a:lnTo>
                  <a:pt x="3149075" y="6353086"/>
                </a:lnTo>
                <a:lnTo>
                  <a:pt x="3150028" y="6351816"/>
                </a:lnTo>
                <a:lnTo>
                  <a:pt x="3151298" y="6350546"/>
                </a:lnTo>
                <a:lnTo>
                  <a:pt x="3153520" y="6347688"/>
                </a:lnTo>
                <a:lnTo>
                  <a:pt x="3154473" y="6345783"/>
                </a:lnTo>
                <a:lnTo>
                  <a:pt x="3154790" y="6344196"/>
                </a:lnTo>
                <a:lnTo>
                  <a:pt x="3154790" y="6342290"/>
                </a:lnTo>
                <a:lnTo>
                  <a:pt x="3153838" y="6340385"/>
                </a:lnTo>
                <a:lnTo>
                  <a:pt x="3152250" y="6338162"/>
                </a:lnTo>
                <a:lnTo>
                  <a:pt x="3149075" y="6335940"/>
                </a:lnTo>
                <a:lnTo>
                  <a:pt x="3153203" y="6336892"/>
                </a:lnTo>
                <a:lnTo>
                  <a:pt x="3156695" y="6337845"/>
                </a:lnTo>
                <a:lnTo>
                  <a:pt x="3159870" y="6339115"/>
                </a:lnTo>
                <a:lnTo>
                  <a:pt x="3162410" y="6340068"/>
                </a:lnTo>
                <a:lnTo>
                  <a:pt x="3164632" y="6341338"/>
                </a:lnTo>
                <a:lnTo>
                  <a:pt x="3166854" y="6342608"/>
                </a:lnTo>
                <a:lnTo>
                  <a:pt x="3168124" y="6343878"/>
                </a:lnTo>
                <a:lnTo>
                  <a:pt x="3169077" y="6345148"/>
                </a:lnTo>
                <a:lnTo>
                  <a:pt x="3170029" y="6347053"/>
                </a:lnTo>
                <a:lnTo>
                  <a:pt x="3170347" y="6348323"/>
                </a:lnTo>
                <a:lnTo>
                  <a:pt x="3170664" y="6349911"/>
                </a:lnTo>
                <a:lnTo>
                  <a:pt x="3170664" y="6351499"/>
                </a:lnTo>
                <a:lnTo>
                  <a:pt x="3170029" y="6354992"/>
                </a:lnTo>
                <a:lnTo>
                  <a:pt x="3168759" y="6358484"/>
                </a:lnTo>
                <a:lnTo>
                  <a:pt x="3165584" y="6366105"/>
                </a:lnTo>
                <a:lnTo>
                  <a:pt x="3163679" y="6370233"/>
                </a:lnTo>
                <a:lnTo>
                  <a:pt x="3162410" y="6374043"/>
                </a:lnTo>
                <a:lnTo>
                  <a:pt x="3161775" y="6378171"/>
                </a:lnTo>
                <a:lnTo>
                  <a:pt x="3161457" y="6380077"/>
                </a:lnTo>
                <a:lnTo>
                  <a:pt x="3161775" y="6381982"/>
                </a:lnTo>
                <a:lnTo>
                  <a:pt x="3162092" y="6384204"/>
                </a:lnTo>
                <a:lnTo>
                  <a:pt x="3162410" y="6386110"/>
                </a:lnTo>
                <a:lnTo>
                  <a:pt x="3163362" y="6388015"/>
                </a:lnTo>
                <a:lnTo>
                  <a:pt x="3164632" y="6389920"/>
                </a:lnTo>
                <a:lnTo>
                  <a:pt x="3167807" y="6386745"/>
                </a:lnTo>
                <a:lnTo>
                  <a:pt x="3170664" y="6383887"/>
                </a:lnTo>
                <a:lnTo>
                  <a:pt x="3173204" y="6380394"/>
                </a:lnTo>
                <a:lnTo>
                  <a:pt x="3175109" y="6377219"/>
                </a:lnTo>
                <a:lnTo>
                  <a:pt x="3177014" y="6374043"/>
                </a:lnTo>
                <a:lnTo>
                  <a:pt x="3178601" y="6370868"/>
                </a:lnTo>
                <a:lnTo>
                  <a:pt x="3180188" y="6367693"/>
                </a:lnTo>
                <a:lnTo>
                  <a:pt x="3181141" y="6364518"/>
                </a:lnTo>
                <a:lnTo>
                  <a:pt x="3182728" y="6358484"/>
                </a:lnTo>
                <a:lnTo>
                  <a:pt x="3183998" y="6352134"/>
                </a:lnTo>
                <a:lnTo>
                  <a:pt x="3184316" y="6346418"/>
                </a:lnTo>
                <a:lnTo>
                  <a:pt x="3184633" y="6340385"/>
                </a:lnTo>
                <a:lnTo>
                  <a:pt x="3184633" y="6328001"/>
                </a:lnTo>
                <a:lnTo>
                  <a:pt x="3184951" y="6321968"/>
                </a:lnTo>
                <a:lnTo>
                  <a:pt x="3185268" y="6315935"/>
                </a:lnTo>
                <a:lnTo>
                  <a:pt x="3186220" y="6309902"/>
                </a:lnTo>
                <a:lnTo>
                  <a:pt x="3188125" y="6303869"/>
                </a:lnTo>
                <a:lnTo>
                  <a:pt x="3190348" y="6297518"/>
                </a:lnTo>
                <a:lnTo>
                  <a:pt x="3191935" y="6294026"/>
                </a:lnTo>
                <a:lnTo>
                  <a:pt x="3193522" y="6290850"/>
                </a:lnTo>
                <a:lnTo>
                  <a:pt x="3190665" y="6289898"/>
                </a:lnTo>
                <a:lnTo>
                  <a:pt x="3187808" y="6288945"/>
                </a:lnTo>
                <a:lnTo>
                  <a:pt x="3183998" y="6288310"/>
                </a:lnTo>
                <a:lnTo>
                  <a:pt x="3180823" y="6288310"/>
                </a:lnTo>
                <a:lnTo>
                  <a:pt x="3177331" y="6288310"/>
                </a:lnTo>
                <a:lnTo>
                  <a:pt x="3173839" y="6288310"/>
                </a:lnTo>
                <a:lnTo>
                  <a:pt x="3170029" y="6288945"/>
                </a:lnTo>
                <a:lnTo>
                  <a:pt x="3166854" y="6289580"/>
                </a:lnTo>
                <a:lnTo>
                  <a:pt x="3160505" y="6291168"/>
                </a:lnTo>
                <a:lnTo>
                  <a:pt x="3155108" y="6293390"/>
                </a:lnTo>
                <a:lnTo>
                  <a:pt x="3151298" y="6295931"/>
                </a:lnTo>
                <a:lnTo>
                  <a:pt x="3149710" y="6296883"/>
                </a:lnTo>
                <a:lnTo>
                  <a:pt x="3149075" y="6297836"/>
                </a:lnTo>
                <a:lnTo>
                  <a:pt x="3152568" y="6299106"/>
                </a:lnTo>
                <a:lnTo>
                  <a:pt x="3155742" y="6300376"/>
                </a:lnTo>
                <a:lnTo>
                  <a:pt x="3163044" y="6302916"/>
                </a:lnTo>
                <a:lnTo>
                  <a:pt x="3166219" y="6304187"/>
                </a:lnTo>
                <a:lnTo>
                  <a:pt x="3168759" y="6305774"/>
                </a:lnTo>
                <a:lnTo>
                  <a:pt x="3169712" y="6306727"/>
                </a:lnTo>
                <a:lnTo>
                  <a:pt x="3170347" y="6307997"/>
                </a:lnTo>
                <a:lnTo>
                  <a:pt x="3170664" y="6309585"/>
                </a:lnTo>
                <a:lnTo>
                  <a:pt x="3170664" y="6310855"/>
                </a:lnTo>
                <a:lnTo>
                  <a:pt x="3167172" y="6311172"/>
                </a:lnTo>
                <a:lnTo>
                  <a:pt x="3164314" y="6311172"/>
                </a:lnTo>
                <a:lnTo>
                  <a:pt x="3162092" y="6310855"/>
                </a:lnTo>
                <a:lnTo>
                  <a:pt x="3160505" y="6310220"/>
                </a:lnTo>
                <a:lnTo>
                  <a:pt x="3159235" y="6308950"/>
                </a:lnTo>
                <a:lnTo>
                  <a:pt x="3158282" y="6307997"/>
                </a:lnTo>
                <a:lnTo>
                  <a:pt x="3157330" y="6306727"/>
                </a:lnTo>
                <a:lnTo>
                  <a:pt x="3157012" y="6305774"/>
                </a:lnTo>
                <a:lnTo>
                  <a:pt x="3155425" y="6306409"/>
                </a:lnTo>
                <a:lnTo>
                  <a:pt x="3154473" y="6307362"/>
                </a:lnTo>
                <a:lnTo>
                  <a:pt x="3153838" y="6308314"/>
                </a:lnTo>
                <a:lnTo>
                  <a:pt x="3153520" y="6309585"/>
                </a:lnTo>
                <a:lnTo>
                  <a:pt x="3153203" y="6310537"/>
                </a:lnTo>
                <a:lnTo>
                  <a:pt x="3153520" y="6311490"/>
                </a:lnTo>
                <a:lnTo>
                  <a:pt x="3154155" y="6313395"/>
                </a:lnTo>
                <a:lnTo>
                  <a:pt x="3155742" y="6315300"/>
                </a:lnTo>
                <a:lnTo>
                  <a:pt x="3158282" y="6317523"/>
                </a:lnTo>
                <a:lnTo>
                  <a:pt x="3163044" y="6321651"/>
                </a:lnTo>
                <a:lnTo>
                  <a:pt x="3165584" y="6323556"/>
                </a:lnTo>
                <a:lnTo>
                  <a:pt x="3167807" y="6325779"/>
                </a:lnTo>
                <a:lnTo>
                  <a:pt x="3169394" y="6327684"/>
                </a:lnTo>
                <a:lnTo>
                  <a:pt x="3170029" y="6329272"/>
                </a:lnTo>
                <a:lnTo>
                  <a:pt x="3170029" y="6330224"/>
                </a:lnTo>
                <a:lnTo>
                  <a:pt x="3170029" y="6331494"/>
                </a:lnTo>
                <a:lnTo>
                  <a:pt x="3169712" y="6332129"/>
                </a:lnTo>
                <a:lnTo>
                  <a:pt x="3168759" y="6333082"/>
                </a:lnTo>
                <a:lnTo>
                  <a:pt x="3167807" y="6333717"/>
                </a:lnTo>
                <a:lnTo>
                  <a:pt x="3166219" y="6334352"/>
                </a:lnTo>
                <a:lnTo>
                  <a:pt x="3162092" y="6335622"/>
                </a:lnTo>
                <a:lnTo>
                  <a:pt x="3156060" y="6334352"/>
                </a:lnTo>
                <a:lnTo>
                  <a:pt x="3150980" y="6333082"/>
                </a:lnTo>
                <a:lnTo>
                  <a:pt x="3145901" y="6331494"/>
                </a:lnTo>
                <a:lnTo>
                  <a:pt x="3141138" y="6329272"/>
                </a:lnTo>
                <a:lnTo>
                  <a:pt x="3137329" y="6327366"/>
                </a:lnTo>
                <a:lnTo>
                  <a:pt x="3133519" y="6325144"/>
                </a:lnTo>
                <a:lnTo>
                  <a:pt x="3130027" y="6322603"/>
                </a:lnTo>
                <a:lnTo>
                  <a:pt x="3126852" y="6320381"/>
                </a:lnTo>
                <a:lnTo>
                  <a:pt x="3123360" y="6321968"/>
                </a:lnTo>
                <a:lnTo>
                  <a:pt x="3119867" y="6324191"/>
                </a:lnTo>
                <a:lnTo>
                  <a:pt x="3117645" y="6326414"/>
                </a:lnTo>
                <a:lnTo>
                  <a:pt x="3115740" y="6328954"/>
                </a:lnTo>
                <a:lnTo>
                  <a:pt x="3114153" y="6331812"/>
                </a:lnTo>
                <a:lnTo>
                  <a:pt x="3112883" y="6334670"/>
                </a:lnTo>
                <a:lnTo>
                  <a:pt x="3112248" y="6337527"/>
                </a:lnTo>
                <a:lnTo>
                  <a:pt x="3112248" y="6340703"/>
                </a:lnTo>
                <a:lnTo>
                  <a:pt x="3112248" y="6343560"/>
                </a:lnTo>
                <a:lnTo>
                  <a:pt x="3112883" y="6347053"/>
                </a:lnTo>
                <a:lnTo>
                  <a:pt x="3113835" y="6349911"/>
                </a:lnTo>
                <a:lnTo>
                  <a:pt x="3114788" y="6352769"/>
                </a:lnTo>
                <a:lnTo>
                  <a:pt x="3116058" y="6355944"/>
                </a:lnTo>
                <a:lnTo>
                  <a:pt x="3117645" y="6358802"/>
                </a:lnTo>
                <a:lnTo>
                  <a:pt x="3119232" y="6361660"/>
                </a:lnTo>
                <a:lnTo>
                  <a:pt x="3121455" y="6364200"/>
                </a:lnTo>
                <a:lnTo>
                  <a:pt x="3113835" y="6366423"/>
                </a:lnTo>
                <a:lnTo>
                  <a:pt x="3107803" y="6369280"/>
                </a:lnTo>
                <a:lnTo>
                  <a:pt x="3105263" y="6370551"/>
                </a:lnTo>
                <a:lnTo>
                  <a:pt x="3103358" y="6371821"/>
                </a:lnTo>
                <a:lnTo>
                  <a:pt x="3101771" y="6373091"/>
                </a:lnTo>
                <a:lnTo>
                  <a:pt x="3100501" y="6374361"/>
                </a:lnTo>
                <a:lnTo>
                  <a:pt x="3099549" y="6375949"/>
                </a:lnTo>
                <a:lnTo>
                  <a:pt x="3099231" y="6377536"/>
                </a:lnTo>
                <a:lnTo>
                  <a:pt x="3098596" y="6378806"/>
                </a:lnTo>
                <a:lnTo>
                  <a:pt x="3098596" y="6380077"/>
                </a:lnTo>
                <a:lnTo>
                  <a:pt x="3098596" y="6381347"/>
                </a:lnTo>
                <a:lnTo>
                  <a:pt x="3099549" y="6383252"/>
                </a:lnTo>
                <a:lnTo>
                  <a:pt x="3101136" y="6385792"/>
                </a:lnTo>
                <a:lnTo>
                  <a:pt x="3103676" y="6388650"/>
                </a:lnTo>
                <a:lnTo>
                  <a:pt x="3107168" y="6391825"/>
                </a:lnTo>
                <a:lnTo>
                  <a:pt x="3110978" y="6394365"/>
                </a:lnTo>
                <a:lnTo>
                  <a:pt x="3115423" y="6397223"/>
                </a:lnTo>
                <a:lnTo>
                  <a:pt x="3124947" y="6402621"/>
                </a:lnTo>
                <a:lnTo>
                  <a:pt x="3134789" y="6407384"/>
                </a:lnTo>
                <a:lnTo>
                  <a:pt x="3128439" y="6407067"/>
                </a:lnTo>
                <a:lnTo>
                  <a:pt x="3122090" y="6406114"/>
                </a:lnTo>
                <a:lnTo>
                  <a:pt x="3116375" y="6404844"/>
                </a:lnTo>
                <a:lnTo>
                  <a:pt x="3111295" y="6403574"/>
                </a:lnTo>
                <a:lnTo>
                  <a:pt x="3107168" y="6402304"/>
                </a:lnTo>
                <a:lnTo>
                  <a:pt x="3102723" y="6400716"/>
                </a:lnTo>
                <a:lnTo>
                  <a:pt x="3095421" y="6397223"/>
                </a:lnTo>
                <a:lnTo>
                  <a:pt x="3088754" y="6394365"/>
                </a:lnTo>
                <a:lnTo>
                  <a:pt x="3085580" y="6393413"/>
                </a:lnTo>
                <a:lnTo>
                  <a:pt x="3082087" y="6392460"/>
                </a:lnTo>
                <a:lnTo>
                  <a:pt x="3078913" y="6392143"/>
                </a:lnTo>
                <a:lnTo>
                  <a:pt x="3075103" y="6391825"/>
                </a:lnTo>
                <a:lnTo>
                  <a:pt x="3071611" y="6392460"/>
                </a:lnTo>
                <a:lnTo>
                  <a:pt x="3067483" y="6393095"/>
                </a:lnTo>
                <a:lnTo>
                  <a:pt x="3075420" y="6387062"/>
                </a:lnTo>
                <a:lnTo>
                  <a:pt x="3083357" y="6381029"/>
                </a:lnTo>
                <a:lnTo>
                  <a:pt x="3086850" y="6377854"/>
                </a:lnTo>
                <a:lnTo>
                  <a:pt x="3090024" y="6374361"/>
                </a:lnTo>
                <a:lnTo>
                  <a:pt x="3093199" y="6371186"/>
                </a:lnTo>
                <a:lnTo>
                  <a:pt x="3095739" y="6367375"/>
                </a:lnTo>
                <a:lnTo>
                  <a:pt x="3091929" y="6367375"/>
                </a:lnTo>
                <a:lnTo>
                  <a:pt x="3088437" y="6367058"/>
                </a:lnTo>
                <a:lnTo>
                  <a:pt x="3085897" y="6366423"/>
                </a:lnTo>
                <a:lnTo>
                  <a:pt x="3083040" y="6365470"/>
                </a:lnTo>
                <a:lnTo>
                  <a:pt x="3081135" y="6364518"/>
                </a:lnTo>
                <a:lnTo>
                  <a:pt x="3079230" y="6363565"/>
                </a:lnTo>
                <a:lnTo>
                  <a:pt x="3077960" y="6362295"/>
                </a:lnTo>
                <a:lnTo>
                  <a:pt x="3076373" y="6361025"/>
                </a:lnTo>
                <a:lnTo>
                  <a:pt x="3074150" y="6357849"/>
                </a:lnTo>
                <a:lnTo>
                  <a:pt x="3071928" y="6354992"/>
                </a:lnTo>
                <a:lnTo>
                  <a:pt x="3069706" y="6351816"/>
                </a:lnTo>
                <a:lnTo>
                  <a:pt x="3068118" y="6350546"/>
                </a:lnTo>
                <a:lnTo>
                  <a:pt x="3066531" y="6349276"/>
                </a:lnTo>
                <a:lnTo>
                  <a:pt x="3063991" y="6349911"/>
                </a:lnTo>
                <a:lnTo>
                  <a:pt x="3062404" y="6350864"/>
                </a:lnTo>
                <a:lnTo>
                  <a:pt x="3061134" y="6352134"/>
                </a:lnTo>
                <a:lnTo>
                  <a:pt x="3060499" y="6353721"/>
                </a:lnTo>
                <a:lnTo>
                  <a:pt x="3060181" y="6355309"/>
                </a:lnTo>
                <a:lnTo>
                  <a:pt x="3060499" y="6356897"/>
                </a:lnTo>
                <a:lnTo>
                  <a:pt x="3061451" y="6360072"/>
                </a:lnTo>
                <a:lnTo>
                  <a:pt x="3062721" y="6363882"/>
                </a:lnTo>
                <a:lnTo>
                  <a:pt x="3062721" y="6365470"/>
                </a:lnTo>
                <a:lnTo>
                  <a:pt x="3062721" y="6367058"/>
                </a:lnTo>
                <a:lnTo>
                  <a:pt x="3062404" y="6368645"/>
                </a:lnTo>
                <a:lnTo>
                  <a:pt x="3061134" y="6369916"/>
                </a:lnTo>
                <a:lnTo>
                  <a:pt x="3059546" y="6370868"/>
                </a:lnTo>
                <a:lnTo>
                  <a:pt x="3057324" y="6371503"/>
                </a:lnTo>
                <a:lnTo>
                  <a:pt x="3055737" y="6371503"/>
                </a:lnTo>
                <a:lnTo>
                  <a:pt x="3054467" y="6371186"/>
                </a:lnTo>
                <a:lnTo>
                  <a:pt x="3053197" y="6370868"/>
                </a:lnTo>
                <a:lnTo>
                  <a:pt x="3052562" y="6370233"/>
                </a:lnTo>
                <a:lnTo>
                  <a:pt x="3051609" y="6368963"/>
                </a:lnTo>
                <a:lnTo>
                  <a:pt x="3050657" y="6367375"/>
                </a:lnTo>
                <a:lnTo>
                  <a:pt x="3049704" y="6365788"/>
                </a:lnTo>
                <a:lnTo>
                  <a:pt x="3048435" y="6364835"/>
                </a:lnTo>
                <a:lnTo>
                  <a:pt x="3047165" y="6364200"/>
                </a:lnTo>
                <a:lnTo>
                  <a:pt x="3046212" y="6363882"/>
                </a:lnTo>
                <a:lnTo>
                  <a:pt x="3043037" y="6363882"/>
                </a:lnTo>
                <a:lnTo>
                  <a:pt x="3039545" y="6364200"/>
                </a:lnTo>
                <a:lnTo>
                  <a:pt x="3037323" y="6364835"/>
                </a:lnTo>
                <a:lnTo>
                  <a:pt x="3035418" y="6365788"/>
                </a:lnTo>
                <a:lnTo>
                  <a:pt x="3034465" y="6367058"/>
                </a:lnTo>
                <a:lnTo>
                  <a:pt x="3033831" y="6368645"/>
                </a:lnTo>
                <a:lnTo>
                  <a:pt x="3033513" y="6369916"/>
                </a:lnTo>
                <a:lnTo>
                  <a:pt x="3033513" y="6373091"/>
                </a:lnTo>
                <a:lnTo>
                  <a:pt x="3033196" y="6374361"/>
                </a:lnTo>
                <a:lnTo>
                  <a:pt x="3033196" y="6376266"/>
                </a:lnTo>
                <a:lnTo>
                  <a:pt x="3032243" y="6377536"/>
                </a:lnTo>
                <a:lnTo>
                  <a:pt x="3031291" y="6378806"/>
                </a:lnTo>
                <a:lnTo>
                  <a:pt x="3029703" y="6379759"/>
                </a:lnTo>
                <a:lnTo>
                  <a:pt x="3027163" y="6380394"/>
                </a:lnTo>
                <a:lnTo>
                  <a:pt x="3023989" y="6380712"/>
                </a:lnTo>
                <a:lnTo>
                  <a:pt x="3019861" y="6380712"/>
                </a:lnTo>
                <a:lnTo>
                  <a:pt x="3020814" y="6378806"/>
                </a:lnTo>
                <a:lnTo>
                  <a:pt x="3021766" y="6376584"/>
                </a:lnTo>
                <a:lnTo>
                  <a:pt x="3024941" y="6371821"/>
                </a:lnTo>
                <a:lnTo>
                  <a:pt x="3029068" y="6366740"/>
                </a:lnTo>
                <a:lnTo>
                  <a:pt x="3032243" y="6361977"/>
                </a:lnTo>
                <a:lnTo>
                  <a:pt x="3033513" y="6359437"/>
                </a:lnTo>
                <a:lnTo>
                  <a:pt x="3034465" y="6356897"/>
                </a:lnTo>
                <a:lnTo>
                  <a:pt x="3034783" y="6354674"/>
                </a:lnTo>
                <a:lnTo>
                  <a:pt x="3034783" y="6351816"/>
                </a:lnTo>
                <a:lnTo>
                  <a:pt x="3033831" y="6349594"/>
                </a:lnTo>
                <a:lnTo>
                  <a:pt x="3031926" y="6347053"/>
                </a:lnTo>
                <a:lnTo>
                  <a:pt x="3029703" y="6344513"/>
                </a:lnTo>
                <a:lnTo>
                  <a:pt x="3026528" y="6342290"/>
                </a:lnTo>
                <a:lnTo>
                  <a:pt x="3022401" y="6343243"/>
                </a:lnTo>
                <a:lnTo>
                  <a:pt x="3019226" y="6344196"/>
                </a:lnTo>
                <a:lnTo>
                  <a:pt x="3013829" y="6347053"/>
                </a:lnTo>
                <a:lnTo>
                  <a:pt x="3010655" y="6348006"/>
                </a:lnTo>
                <a:lnTo>
                  <a:pt x="3006845" y="6348641"/>
                </a:lnTo>
                <a:lnTo>
                  <a:pt x="3001765" y="6348958"/>
                </a:lnTo>
                <a:lnTo>
                  <a:pt x="2994781" y="6348958"/>
                </a:lnTo>
                <a:lnTo>
                  <a:pt x="2992558" y="6349276"/>
                </a:lnTo>
                <a:lnTo>
                  <a:pt x="2990971" y="6349911"/>
                </a:lnTo>
                <a:lnTo>
                  <a:pt x="2989701" y="6350864"/>
                </a:lnTo>
                <a:lnTo>
                  <a:pt x="2989066" y="6351499"/>
                </a:lnTo>
                <a:lnTo>
                  <a:pt x="2988114" y="6352451"/>
                </a:lnTo>
                <a:lnTo>
                  <a:pt x="2987479" y="6354039"/>
                </a:lnTo>
                <a:lnTo>
                  <a:pt x="2986844" y="6356262"/>
                </a:lnTo>
                <a:lnTo>
                  <a:pt x="2986209" y="6358484"/>
                </a:lnTo>
                <a:lnTo>
                  <a:pt x="2985574" y="6359437"/>
                </a:lnTo>
                <a:lnTo>
                  <a:pt x="2984939" y="6360390"/>
                </a:lnTo>
                <a:lnTo>
                  <a:pt x="2983669" y="6361342"/>
                </a:lnTo>
                <a:lnTo>
                  <a:pt x="2982399" y="6362295"/>
                </a:lnTo>
                <a:lnTo>
                  <a:pt x="2980177" y="6362612"/>
                </a:lnTo>
                <a:lnTo>
                  <a:pt x="2977637" y="6362930"/>
                </a:lnTo>
                <a:lnTo>
                  <a:pt x="2979859" y="6364200"/>
                </a:lnTo>
                <a:lnTo>
                  <a:pt x="2981764" y="6365470"/>
                </a:lnTo>
                <a:lnTo>
                  <a:pt x="2983034" y="6367058"/>
                </a:lnTo>
                <a:lnTo>
                  <a:pt x="2984304" y="6368645"/>
                </a:lnTo>
                <a:lnTo>
                  <a:pt x="2986209" y="6369916"/>
                </a:lnTo>
                <a:lnTo>
                  <a:pt x="2987479" y="6370233"/>
                </a:lnTo>
                <a:lnTo>
                  <a:pt x="2989066" y="6370868"/>
                </a:lnTo>
                <a:lnTo>
                  <a:pt x="2990971" y="6370868"/>
                </a:lnTo>
                <a:lnTo>
                  <a:pt x="2992876" y="6371186"/>
                </a:lnTo>
                <a:lnTo>
                  <a:pt x="2998590" y="6370551"/>
                </a:lnTo>
                <a:lnTo>
                  <a:pt x="2999543" y="6372138"/>
                </a:lnTo>
                <a:lnTo>
                  <a:pt x="3000178" y="6373408"/>
                </a:lnTo>
                <a:lnTo>
                  <a:pt x="3000178" y="6374361"/>
                </a:lnTo>
                <a:lnTo>
                  <a:pt x="3000178" y="6375314"/>
                </a:lnTo>
                <a:lnTo>
                  <a:pt x="2999543" y="6376584"/>
                </a:lnTo>
                <a:lnTo>
                  <a:pt x="2998590" y="6377536"/>
                </a:lnTo>
                <a:lnTo>
                  <a:pt x="2996685" y="6378806"/>
                </a:lnTo>
                <a:lnTo>
                  <a:pt x="2991288" y="6381347"/>
                </a:lnTo>
                <a:lnTo>
                  <a:pt x="2989383" y="6382617"/>
                </a:lnTo>
                <a:lnTo>
                  <a:pt x="2988114" y="6383569"/>
                </a:lnTo>
                <a:lnTo>
                  <a:pt x="2987796" y="6384522"/>
                </a:lnTo>
                <a:lnTo>
                  <a:pt x="2984304" y="6381982"/>
                </a:lnTo>
                <a:lnTo>
                  <a:pt x="2980812" y="6379441"/>
                </a:lnTo>
                <a:lnTo>
                  <a:pt x="2977954" y="6377219"/>
                </a:lnTo>
                <a:lnTo>
                  <a:pt x="2975414" y="6374361"/>
                </a:lnTo>
                <a:lnTo>
                  <a:pt x="2973192" y="6372138"/>
                </a:lnTo>
                <a:lnTo>
                  <a:pt x="2971287" y="6369598"/>
                </a:lnTo>
                <a:lnTo>
                  <a:pt x="2970017" y="6366740"/>
                </a:lnTo>
                <a:lnTo>
                  <a:pt x="2968747" y="6364200"/>
                </a:lnTo>
                <a:lnTo>
                  <a:pt x="2968112" y="6361660"/>
                </a:lnTo>
                <a:lnTo>
                  <a:pt x="2967795" y="6358802"/>
                </a:lnTo>
                <a:lnTo>
                  <a:pt x="2967795" y="6356262"/>
                </a:lnTo>
                <a:lnTo>
                  <a:pt x="2968430" y="6353086"/>
                </a:lnTo>
                <a:lnTo>
                  <a:pt x="2969065" y="6350229"/>
                </a:lnTo>
                <a:lnTo>
                  <a:pt x="2970335" y="6347371"/>
                </a:lnTo>
                <a:lnTo>
                  <a:pt x="2971922" y="6344196"/>
                </a:lnTo>
                <a:lnTo>
                  <a:pt x="2973827" y="6341338"/>
                </a:lnTo>
                <a:lnTo>
                  <a:pt x="2967795" y="6341655"/>
                </a:lnTo>
                <a:lnTo>
                  <a:pt x="2962398" y="6342290"/>
                </a:lnTo>
                <a:lnTo>
                  <a:pt x="2957953" y="6343560"/>
                </a:lnTo>
                <a:lnTo>
                  <a:pt x="2954778" y="6344831"/>
                </a:lnTo>
                <a:lnTo>
                  <a:pt x="2951921" y="6347053"/>
                </a:lnTo>
                <a:lnTo>
                  <a:pt x="2950334" y="6348958"/>
                </a:lnTo>
                <a:lnTo>
                  <a:pt x="2949064" y="6350864"/>
                </a:lnTo>
                <a:lnTo>
                  <a:pt x="2948111" y="6353721"/>
                </a:lnTo>
                <a:lnTo>
                  <a:pt x="2947794" y="6356262"/>
                </a:lnTo>
                <a:lnTo>
                  <a:pt x="2947794" y="6358802"/>
                </a:lnTo>
                <a:lnTo>
                  <a:pt x="2947794" y="6364200"/>
                </a:lnTo>
                <a:lnTo>
                  <a:pt x="2947794" y="6369916"/>
                </a:lnTo>
                <a:lnTo>
                  <a:pt x="2947794" y="6372138"/>
                </a:lnTo>
                <a:lnTo>
                  <a:pt x="2947159" y="6374679"/>
                </a:lnTo>
                <a:lnTo>
                  <a:pt x="2943666" y="6374043"/>
                </a:lnTo>
                <a:lnTo>
                  <a:pt x="2940492" y="6373408"/>
                </a:lnTo>
                <a:lnTo>
                  <a:pt x="2937317" y="6373408"/>
                </a:lnTo>
                <a:lnTo>
                  <a:pt x="2934460" y="6373408"/>
                </a:lnTo>
                <a:lnTo>
                  <a:pt x="2931920" y="6373408"/>
                </a:lnTo>
                <a:lnTo>
                  <a:pt x="2929062" y="6373726"/>
                </a:lnTo>
                <a:lnTo>
                  <a:pt x="2924300" y="6374996"/>
                </a:lnTo>
                <a:lnTo>
                  <a:pt x="2920173" y="6377219"/>
                </a:lnTo>
                <a:lnTo>
                  <a:pt x="2916681" y="6379441"/>
                </a:lnTo>
                <a:lnTo>
                  <a:pt x="2913823" y="6381982"/>
                </a:lnTo>
                <a:lnTo>
                  <a:pt x="2912871" y="6383569"/>
                </a:lnTo>
                <a:lnTo>
                  <a:pt x="2912236" y="6384840"/>
                </a:lnTo>
                <a:lnTo>
                  <a:pt x="2911919" y="6386110"/>
                </a:lnTo>
                <a:lnTo>
                  <a:pt x="2911601" y="6387697"/>
                </a:lnTo>
                <a:lnTo>
                  <a:pt x="2911601" y="6388967"/>
                </a:lnTo>
                <a:lnTo>
                  <a:pt x="2911601" y="6390555"/>
                </a:lnTo>
                <a:lnTo>
                  <a:pt x="2912236" y="6392143"/>
                </a:lnTo>
                <a:lnTo>
                  <a:pt x="2912871" y="6393095"/>
                </a:lnTo>
                <a:lnTo>
                  <a:pt x="2914141" y="6394365"/>
                </a:lnTo>
                <a:lnTo>
                  <a:pt x="2915728" y="6395636"/>
                </a:lnTo>
                <a:lnTo>
                  <a:pt x="2917316" y="6396588"/>
                </a:lnTo>
                <a:lnTo>
                  <a:pt x="2919221" y="6397858"/>
                </a:lnTo>
                <a:lnTo>
                  <a:pt x="2921443" y="6398493"/>
                </a:lnTo>
                <a:lnTo>
                  <a:pt x="2924300" y="6399128"/>
                </a:lnTo>
                <a:lnTo>
                  <a:pt x="2927158" y="6399446"/>
                </a:lnTo>
                <a:lnTo>
                  <a:pt x="2930650" y="6399764"/>
                </a:lnTo>
                <a:lnTo>
                  <a:pt x="2934142" y="6399764"/>
                </a:lnTo>
                <a:lnTo>
                  <a:pt x="2938269" y="6399764"/>
                </a:lnTo>
                <a:lnTo>
                  <a:pt x="2940492" y="6413417"/>
                </a:lnTo>
                <a:lnTo>
                  <a:pt x="2934777" y="6413417"/>
                </a:lnTo>
                <a:lnTo>
                  <a:pt x="2930650" y="6413735"/>
                </a:lnTo>
                <a:lnTo>
                  <a:pt x="2927475" y="6414687"/>
                </a:lnTo>
                <a:lnTo>
                  <a:pt x="2926523" y="6415323"/>
                </a:lnTo>
                <a:lnTo>
                  <a:pt x="2925570" y="6416275"/>
                </a:lnTo>
                <a:lnTo>
                  <a:pt x="2924935" y="6416910"/>
                </a:lnTo>
                <a:lnTo>
                  <a:pt x="2924618" y="6417863"/>
                </a:lnTo>
                <a:lnTo>
                  <a:pt x="2924300" y="6420086"/>
                </a:lnTo>
                <a:lnTo>
                  <a:pt x="2924618" y="6422308"/>
                </a:lnTo>
                <a:lnTo>
                  <a:pt x="2925253" y="6424848"/>
                </a:lnTo>
                <a:lnTo>
                  <a:pt x="2927793" y="6430247"/>
                </a:lnTo>
                <a:lnTo>
                  <a:pt x="2930967" y="6435327"/>
                </a:lnTo>
                <a:lnTo>
                  <a:pt x="2931920" y="6437867"/>
                </a:lnTo>
                <a:lnTo>
                  <a:pt x="2932872" y="6439772"/>
                </a:lnTo>
                <a:lnTo>
                  <a:pt x="2932872" y="6441678"/>
                </a:lnTo>
                <a:lnTo>
                  <a:pt x="2932872" y="6442948"/>
                </a:lnTo>
                <a:lnTo>
                  <a:pt x="2932555" y="6443583"/>
                </a:lnTo>
                <a:lnTo>
                  <a:pt x="2928427" y="6443583"/>
                </a:lnTo>
                <a:lnTo>
                  <a:pt x="2924935" y="6443265"/>
                </a:lnTo>
                <a:lnTo>
                  <a:pt x="2922078" y="6442630"/>
                </a:lnTo>
                <a:lnTo>
                  <a:pt x="2919856" y="6441360"/>
                </a:lnTo>
                <a:lnTo>
                  <a:pt x="2918268" y="6440408"/>
                </a:lnTo>
                <a:lnTo>
                  <a:pt x="2916998" y="6439137"/>
                </a:lnTo>
                <a:lnTo>
                  <a:pt x="2914141" y="6436280"/>
                </a:lnTo>
                <a:lnTo>
                  <a:pt x="2912236" y="6433104"/>
                </a:lnTo>
                <a:lnTo>
                  <a:pt x="2910966" y="6431834"/>
                </a:lnTo>
                <a:lnTo>
                  <a:pt x="2909379" y="6430564"/>
                </a:lnTo>
                <a:lnTo>
                  <a:pt x="2906839" y="6429611"/>
                </a:lnTo>
                <a:lnTo>
                  <a:pt x="2904617" y="6428976"/>
                </a:lnTo>
                <a:lnTo>
                  <a:pt x="2901442" y="6428659"/>
                </a:lnTo>
                <a:lnTo>
                  <a:pt x="2897315" y="6428341"/>
                </a:lnTo>
                <a:lnTo>
                  <a:pt x="2895410" y="6428659"/>
                </a:lnTo>
                <a:lnTo>
                  <a:pt x="2893822" y="6429294"/>
                </a:lnTo>
                <a:lnTo>
                  <a:pt x="2892235" y="6429929"/>
                </a:lnTo>
                <a:lnTo>
                  <a:pt x="2891600" y="6430564"/>
                </a:lnTo>
                <a:lnTo>
                  <a:pt x="2891282" y="6431517"/>
                </a:lnTo>
                <a:lnTo>
                  <a:pt x="2890965" y="6432469"/>
                </a:lnTo>
                <a:lnTo>
                  <a:pt x="2891282" y="6435010"/>
                </a:lnTo>
                <a:lnTo>
                  <a:pt x="2891282" y="6437232"/>
                </a:lnTo>
                <a:lnTo>
                  <a:pt x="2891282" y="6438185"/>
                </a:lnTo>
                <a:lnTo>
                  <a:pt x="2890965" y="6439455"/>
                </a:lnTo>
                <a:lnTo>
                  <a:pt x="2890647" y="6440090"/>
                </a:lnTo>
                <a:lnTo>
                  <a:pt x="2889695" y="6441043"/>
                </a:lnTo>
                <a:lnTo>
                  <a:pt x="2888425" y="6441678"/>
                </a:lnTo>
                <a:lnTo>
                  <a:pt x="2886838" y="6442313"/>
                </a:lnTo>
                <a:lnTo>
                  <a:pt x="2888743" y="6443583"/>
                </a:lnTo>
                <a:lnTo>
                  <a:pt x="2891282" y="6444535"/>
                </a:lnTo>
                <a:lnTo>
                  <a:pt x="2894457" y="6445171"/>
                </a:lnTo>
                <a:lnTo>
                  <a:pt x="2897315" y="6445806"/>
                </a:lnTo>
                <a:lnTo>
                  <a:pt x="2904934" y="6446758"/>
                </a:lnTo>
                <a:lnTo>
                  <a:pt x="2913506" y="6446758"/>
                </a:lnTo>
                <a:lnTo>
                  <a:pt x="2912871" y="6451521"/>
                </a:lnTo>
                <a:lnTo>
                  <a:pt x="2912554" y="6455332"/>
                </a:lnTo>
                <a:lnTo>
                  <a:pt x="2912871" y="6459777"/>
                </a:lnTo>
                <a:lnTo>
                  <a:pt x="2913823" y="6463270"/>
                </a:lnTo>
                <a:lnTo>
                  <a:pt x="2914776" y="6467080"/>
                </a:lnTo>
                <a:lnTo>
                  <a:pt x="2916681" y="6470573"/>
                </a:lnTo>
                <a:lnTo>
                  <a:pt x="2919538" y="6477241"/>
                </a:lnTo>
                <a:lnTo>
                  <a:pt x="2923030" y="6484227"/>
                </a:lnTo>
                <a:lnTo>
                  <a:pt x="2924300" y="6487720"/>
                </a:lnTo>
                <a:lnTo>
                  <a:pt x="2925253" y="6491213"/>
                </a:lnTo>
                <a:lnTo>
                  <a:pt x="2925570" y="6495023"/>
                </a:lnTo>
                <a:lnTo>
                  <a:pt x="2925570" y="6498516"/>
                </a:lnTo>
                <a:lnTo>
                  <a:pt x="2925253" y="6502644"/>
                </a:lnTo>
                <a:lnTo>
                  <a:pt x="2923983" y="6506772"/>
                </a:lnTo>
                <a:lnTo>
                  <a:pt x="2921443" y="6504866"/>
                </a:lnTo>
                <a:lnTo>
                  <a:pt x="2919538" y="6503596"/>
                </a:lnTo>
                <a:lnTo>
                  <a:pt x="2917633" y="6502326"/>
                </a:lnTo>
                <a:lnTo>
                  <a:pt x="2915728" y="6501374"/>
                </a:lnTo>
                <a:lnTo>
                  <a:pt x="2913506" y="6500421"/>
                </a:lnTo>
                <a:lnTo>
                  <a:pt x="2911601" y="6500421"/>
                </a:lnTo>
                <a:lnTo>
                  <a:pt x="2910014" y="6500103"/>
                </a:lnTo>
                <a:lnTo>
                  <a:pt x="2908426" y="6500421"/>
                </a:lnTo>
                <a:lnTo>
                  <a:pt x="2906521" y="6500739"/>
                </a:lnTo>
                <a:lnTo>
                  <a:pt x="2905251" y="6502009"/>
                </a:lnTo>
                <a:lnTo>
                  <a:pt x="2903664" y="6502644"/>
                </a:lnTo>
                <a:lnTo>
                  <a:pt x="2902394" y="6503914"/>
                </a:lnTo>
                <a:lnTo>
                  <a:pt x="2901442" y="6505184"/>
                </a:lnTo>
                <a:lnTo>
                  <a:pt x="2899854" y="6506454"/>
                </a:lnTo>
                <a:lnTo>
                  <a:pt x="2898267" y="6510264"/>
                </a:lnTo>
                <a:lnTo>
                  <a:pt x="2894140" y="6507724"/>
                </a:lnTo>
                <a:lnTo>
                  <a:pt x="2889695" y="6505184"/>
                </a:lnTo>
                <a:lnTo>
                  <a:pt x="2885885" y="6502009"/>
                </a:lnTo>
                <a:lnTo>
                  <a:pt x="2882710" y="6498198"/>
                </a:lnTo>
                <a:lnTo>
                  <a:pt x="2880488" y="6494705"/>
                </a:lnTo>
                <a:lnTo>
                  <a:pt x="2879536" y="6492800"/>
                </a:lnTo>
                <a:lnTo>
                  <a:pt x="2879218" y="6491213"/>
                </a:lnTo>
                <a:lnTo>
                  <a:pt x="2879218" y="6489942"/>
                </a:lnTo>
                <a:lnTo>
                  <a:pt x="2879536" y="6488355"/>
                </a:lnTo>
                <a:lnTo>
                  <a:pt x="2880171" y="6487402"/>
                </a:lnTo>
                <a:lnTo>
                  <a:pt x="2881123" y="6486450"/>
                </a:lnTo>
                <a:lnTo>
                  <a:pt x="2878583" y="6485179"/>
                </a:lnTo>
                <a:lnTo>
                  <a:pt x="2875726" y="6484544"/>
                </a:lnTo>
                <a:lnTo>
                  <a:pt x="2869376" y="6483592"/>
                </a:lnTo>
                <a:lnTo>
                  <a:pt x="2862392" y="6482957"/>
                </a:lnTo>
                <a:lnTo>
                  <a:pt x="2854772" y="6482639"/>
                </a:lnTo>
                <a:lnTo>
                  <a:pt x="2847153" y="6482322"/>
                </a:lnTo>
                <a:lnTo>
                  <a:pt x="2840168" y="6481687"/>
                </a:lnTo>
                <a:lnTo>
                  <a:pt x="2833501" y="6481052"/>
                </a:lnTo>
                <a:lnTo>
                  <a:pt x="2830644" y="6480417"/>
                </a:lnTo>
                <a:lnTo>
                  <a:pt x="2828104" y="6479781"/>
                </a:lnTo>
                <a:lnTo>
                  <a:pt x="2823659" y="6480734"/>
                </a:lnTo>
                <a:lnTo>
                  <a:pt x="2820802" y="6481687"/>
                </a:lnTo>
                <a:lnTo>
                  <a:pt x="2818580" y="6482639"/>
                </a:lnTo>
                <a:lnTo>
                  <a:pt x="2817310" y="6483909"/>
                </a:lnTo>
                <a:lnTo>
                  <a:pt x="2816992" y="6485179"/>
                </a:lnTo>
                <a:lnTo>
                  <a:pt x="2816992" y="6486767"/>
                </a:lnTo>
                <a:lnTo>
                  <a:pt x="2817627" y="6488037"/>
                </a:lnTo>
                <a:lnTo>
                  <a:pt x="2818262" y="6489307"/>
                </a:lnTo>
                <a:lnTo>
                  <a:pt x="2819215" y="6491848"/>
                </a:lnTo>
                <a:lnTo>
                  <a:pt x="2819532" y="6493118"/>
                </a:lnTo>
                <a:lnTo>
                  <a:pt x="2819532" y="6494705"/>
                </a:lnTo>
                <a:lnTo>
                  <a:pt x="2818897" y="6495976"/>
                </a:lnTo>
                <a:lnTo>
                  <a:pt x="2817310" y="6496928"/>
                </a:lnTo>
                <a:lnTo>
                  <a:pt x="2815087" y="6498198"/>
                </a:lnTo>
                <a:lnTo>
                  <a:pt x="2811595" y="6499151"/>
                </a:lnTo>
                <a:lnTo>
                  <a:pt x="2809055" y="6496928"/>
                </a:lnTo>
                <a:lnTo>
                  <a:pt x="2806515" y="6494388"/>
                </a:lnTo>
                <a:lnTo>
                  <a:pt x="2803976" y="6490895"/>
                </a:lnTo>
                <a:lnTo>
                  <a:pt x="2802071" y="6487402"/>
                </a:lnTo>
                <a:lnTo>
                  <a:pt x="2800166" y="6483592"/>
                </a:lnTo>
                <a:lnTo>
                  <a:pt x="2798579" y="6479781"/>
                </a:lnTo>
                <a:lnTo>
                  <a:pt x="2797309" y="6475336"/>
                </a:lnTo>
                <a:lnTo>
                  <a:pt x="2796356" y="6470891"/>
                </a:lnTo>
                <a:lnTo>
                  <a:pt x="2796039" y="6466763"/>
                </a:lnTo>
                <a:lnTo>
                  <a:pt x="2796039" y="6462317"/>
                </a:lnTo>
                <a:lnTo>
                  <a:pt x="2796674" y="6458189"/>
                </a:lnTo>
                <a:lnTo>
                  <a:pt x="2797626" y="6454379"/>
                </a:lnTo>
                <a:lnTo>
                  <a:pt x="2799531" y="6450886"/>
                </a:lnTo>
                <a:lnTo>
                  <a:pt x="2801753" y="6447076"/>
                </a:lnTo>
                <a:lnTo>
                  <a:pt x="2803023" y="6445806"/>
                </a:lnTo>
                <a:lnTo>
                  <a:pt x="2804611" y="6444535"/>
                </a:lnTo>
                <a:lnTo>
                  <a:pt x="2806515" y="6443265"/>
                </a:lnTo>
                <a:lnTo>
                  <a:pt x="2808420" y="6441678"/>
                </a:lnTo>
                <a:lnTo>
                  <a:pt x="2807150" y="6440090"/>
                </a:lnTo>
                <a:lnTo>
                  <a:pt x="2805246" y="6438820"/>
                </a:lnTo>
                <a:lnTo>
                  <a:pt x="2803023" y="6437867"/>
                </a:lnTo>
                <a:lnTo>
                  <a:pt x="2800166" y="6436915"/>
                </a:lnTo>
                <a:lnTo>
                  <a:pt x="2793816" y="6435645"/>
                </a:lnTo>
                <a:lnTo>
                  <a:pt x="2787149" y="6434374"/>
                </a:lnTo>
                <a:lnTo>
                  <a:pt x="2780800" y="6433104"/>
                </a:lnTo>
                <a:lnTo>
                  <a:pt x="2778260" y="6432152"/>
                </a:lnTo>
                <a:lnTo>
                  <a:pt x="2775720" y="6431199"/>
                </a:lnTo>
                <a:lnTo>
                  <a:pt x="2774133" y="6429929"/>
                </a:lnTo>
                <a:lnTo>
                  <a:pt x="2772863" y="6428341"/>
                </a:lnTo>
                <a:lnTo>
                  <a:pt x="2772545" y="6427389"/>
                </a:lnTo>
                <a:lnTo>
                  <a:pt x="2772545" y="6426119"/>
                </a:lnTo>
                <a:lnTo>
                  <a:pt x="2772545" y="6424848"/>
                </a:lnTo>
                <a:lnTo>
                  <a:pt x="2772863" y="6423896"/>
                </a:lnTo>
                <a:lnTo>
                  <a:pt x="2768418" y="6423578"/>
                </a:lnTo>
                <a:lnTo>
                  <a:pt x="2765243" y="6423578"/>
                </a:lnTo>
                <a:lnTo>
                  <a:pt x="2762703" y="6423896"/>
                </a:lnTo>
                <a:lnTo>
                  <a:pt x="2760481" y="6424531"/>
                </a:lnTo>
                <a:lnTo>
                  <a:pt x="2759211" y="6425166"/>
                </a:lnTo>
                <a:lnTo>
                  <a:pt x="2757941" y="6425801"/>
                </a:lnTo>
                <a:lnTo>
                  <a:pt x="2756671" y="6428024"/>
                </a:lnTo>
                <a:lnTo>
                  <a:pt x="2755084" y="6429929"/>
                </a:lnTo>
                <a:lnTo>
                  <a:pt x="2753814" y="6430882"/>
                </a:lnTo>
                <a:lnTo>
                  <a:pt x="2752544" y="6431834"/>
                </a:lnTo>
                <a:lnTo>
                  <a:pt x="2750957" y="6432469"/>
                </a:lnTo>
                <a:lnTo>
                  <a:pt x="2748734" y="6432787"/>
                </a:lnTo>
                <a:lnTo>
                  <a:pt x="2745560" y="6432787"/>
                </a:lnTo>
                <a:lnTo>
                  <a:pt x="2741750" y="6432787"/>
                </a:lnTo>
                <a:lnTo>
                  <a:pt x="2740162" y="6432152"/>
                </a:lnTo>
                <a:lnTo>
                  <a:pt x="2738575" y="6431517"/>
                </a:lnTo>
                <a:lnTo>
                  <a:pt x="2737940" y="6430882"/>
                </a:lnTo>
                <a:lnTo>
                  <a:pt x="2737305" y="6429929"/>
                </a:lnTo>
                <a:lnTo>
                  <a:pt x="2736988" y="6428976"/>
                </a:lnTo>
                <a:lnTo>
                  <a:pt x="2736988" y="6428024"/>
                </a:lnTo>
                <a:lnTo>
                  <a:pt x="2737623" y="6425484"/>
                </a:lnTo>
                <a:lnTo>
                  <a:pt x="2738892" y="6423261"/>
                </a:lnTo>
                <a:lnTo>
                  <a:pt x="2741115" y="6420721"/>
                </a:lnTo>
                <a:lnTo>
                  <a:pt x="2744925" y="6415640"/>
                </a:lnTo>
                <a:lnTo>
                  <a:pt x="2747147" y="6413100"/>
                </a:lnTo>
                <a:lnTo>
                  <a:pt x="2748099" y="6410560"/>
                </a:lnTo>
                <a:lnTo>
                  <a:pt x="2748417" y="6409607"/>
                </a:lnTo>
                <a:lnTo>
                  <a:pt x="2748734" y="6408654"/>
                </a:lnTo>
                <a:lnTo>
                  <a:pt x="2748417" y="6407702"/>
                </a:lnTo>
                <a:lnTo>
                  <a:pt x="2748099" y="6406749"/>
                </a:lnTo>
                <a:lnTo>
                  <a:pt x="2747464" y="6406114"/>
                </a:lnTo>
                <a:lnTo>
                  <a:pt x="2745877" y="6405479"/>
                </a:lnTo>
                <a:lnTo>
                  <a:pt x="2744607" y="6404526"/>
                </a:lnTo>
                <a:lnTo>
                  <a:pt x="2742702" y="6403891"/>
                </a:lnTo>
                <a:lnTo>
                  <a:pt x="2737305" y="6403256"/>
                </a:lnTo>
                <a:lnTo>
                  <a:pt x="2730003" y="6402939"/>
                </a:lnTo>
                <a:lnTo>
                  <a:pt x="2730955" y="6401669"/>
                </a:lnTo>
                <a:lnTo>
                  <a:pt x="2731908" y="6400399"/>
                </a:lnTo>
                <a:lnTo>
                  <a:pt x="2733178" y="6399446"/>
                </a:lnTo>
                <a:lnTo>
                  <a:pt x="2734448" y="6398811"/>
                </a:lnTo>
                <a:lnTo>
                  <a:pt x="2735718" y="6398493"/>
                </a:lnTo>
                <a:lnTo>
                  <a:pt x="2736988" y="6398493"/>
                </a:lnTo>
                <a:lnTo>
                  <a:pt x="2740480" y="6398493"/>
                </a:lnTo>
                <a:lnTo>
                  <a:pt x="2743972" y="6399446"/>
                </a:lnTo>
                <a:lnTo>
                  <a:pt x="2747782" y="6400399"/>
                </a:lnTo>
                <a:lnTo>
                  <a:pt x="2751592" y="6401351"/>
                </a:lnTo>
                <a:lnTo>
                  <a:pt x="2756354" y="6402304"/>
                </a:lnTo>
                <a:lnTo>
                  <a:pt x="2758259" y="6401034"/>
                </a:lnTo>
                <a:lnTo>
                  <a:pt x="2759846" y="6399764"/>
                </a:lnTo>
                <a:lnTo>
                  <a:pt x="2761751" y="6398176"/>
                </a:lnTo>
                <a:lnTo>
                  <a:pt x="2763338" y="6396271"/>
                </a:lnTo>
                <a:lnTo>
                  <a:pt x="2764291" y="6394683"/>
                </a:lnTo>
                <a:lnTo>
                  <a:pt x="2765243" y="6393095"/>
                </a:lnTo>
                <a:lnTo>
                  <a:pt x="2766831" y="6388967"/>
                </a:lnTo>
                <a:lnTo>
                  <a:pt x="2767783" y="6385157"/>
                </a:lnTo>
                <a:lnTo>
                  <a:pt x="2768418" y="6380712"/>
                </a:lnTo>
                <a:lnTo>
                  <a:pt x="2769053" y="6376584"/>
                </a:lnTo>
                <a:lnTo>
                  <a:pt x="2768418" y="6372138"/>
                </a:lnTo>
                <a:lnTo>
                  <a:pt x="2768101" y="6362930"/>
                </a:lnTo>
                <a:lnTo>
                  <a:pt x="2767783" y="6354357"/>
                </a:lnTo>
                <a:lnTo>
                  <a:pt x="2768101" y="6349911"/>
                </a:lnTo>
                <a:lnTo>
                  <a:pt x="2769053" y="6346418"/>
                </a:lnTo>
                <a:lnTo>
                  <a:pt x="2770005" y="6342290"/>
                </a:lnTo>
                <a:lnTo>
                  <a:pt x="2771593" y="6339115"/>
                </a:lnTo>
                <a:lnTo>
                  <a:pt x="2770958" y="6337845"/>
                </a:lnTo>
                <a:lnTo>
                  <a:pt x="2769688" y="6337210"/>
                </a:lnTo>
                <a:lnTo>
                  <a:pt x="2767783" y="6336575"/>
                </a:lnTo>
                <a:lnTo>
                  <a:pt x="2765878" y="6336257"/>
                </a:lnTo>
                <a:lnTo>
                  <a:pt x="2761116" y="6336257"/>
                </a:lnTo>
                <a:lnTo>
                  <a:pt x="2756354" y="6336575"/>
                </a:lnTo>
                <a:lnTo>
                  <a:pt x="2751592" y="6337845"/>
                </a:lnTo>
                <a:lnTo>
                  <a:pt x="2748099" y="6339433"/>
                </a:lnTo>
                <a:lnTo>
                  <a:pt x="2747147" y="6340068"/>
                </a:lnTo>
                <a:lnTo>
                  <a:pt x="2745877" y="6341020"/>
                </a:lnTo>
                <a:lnTo>
                  <a:pt x="2745560" y="6341655"/>
                </a:lnTo>
                <a:lnTo>
                  <a:pt x="2745877" y="6342608"/>
                </a:lnTo>
                <a:lnTo>
                  <a:pt x="2743020" y="6341338"/>
                </a:lnTo>
                <a:lnTo>
                  <a:pt x="2740480" y="6339750"/>
                </a:lnTo>
                <a:lnTo>
                  <a:pt x="2735400" y="6336575"/>
                </a:lnTo>
                <a:lnTo>
                  <a:pt x="2730955" y="6333399"/>
                </a:lnTo>
                <a:lnTo>
                  <a:pt x="2726511" y="6329907"/>
                </a:lnTo>
                <a:lnTo>
                  <a:pt x="2723653" y="6328319"/>
                </a:lnTo>
                <a:lnTo>
                  <a:pt x="2721114" y="6327049"/>
                </a:lnTo>
                <a:lnTo>
                  <a:pt x="2718256" y="6325779"/>
                </a:lnTo>
                <a:lnTo>
                  <a:pt x="2714764" y="6324509"/>
                </a:lnTo>
                <a:lnTo>
                  <a:pt x="2711272" y="6323238"/>
                </a:lnTo>
                <a:lnTo>
                  <a:pt x="2706827" y="6322603"/>
                </a:lnTo>
                <a:lnTo>
                  <a:pt x="2702065" y="6322286"/>
                </a:lnTo>
                <a:lnTo>
                  <a:pt x="2696985" y="6321968"/>
                </a:lnTo>
                <a:lnTo>
                  <a:pt x="2697620" y="6321016"/>
                </a:lnTo>
                <a:lnTo>
                  <a:pt x="2698573" y="6320381"/>
                </a:lnTo>
                <a:lnTo>
                  <a:pt x="2699843" y="6319746"/>
                </a:lnTo>
                <a:lnTo>
                  <a:pt x="2701430" y="6319428"/>
                </a:lnTo>
                <a:lnTo>
                  <a:pt x="2706192" y="6318793"/>
                </a:lnTo>
                <a:lnTo>
                  <a:pt x="2711272" y="6318158"/>
                </a:lnTo>
                <a:lnTo>
                  <a:pt x="2715716" y="6317840"/>
                </a:lnTo>
                <a:lnTo>
                  <a:pt x="2719526" y="6316888"/>
                </a:lnTo>
                <a:lnTo>
                  <a:pt x="2720796" y="6315935"/>
                </a:lnTo>
                <a:lnTo>
                  <a:pt x="2721749" y="6315300"/>
                </a:lnTo>
                <a:lnTo>
                  <a:pt x="2721749" y="6314348"/>
                </a:lnTo>
                <a:lnTo>
                  <a:pt x="2721431" y="6313077"/>
                </a:lnTo>
                <a:lnTo>
                  <a:pt x="2712542" y="6311807"/>
                </a:lnTo>
                <a:lnTo>
                  <a:pt x="2700795" y="6310220"/>
                </a:lnTo>
                <a:lnTo>
                  <a:pt x="2688731" y="6307362"/>
                </a:lnTo>
                <a:lnTo>
                  <a:pt x="2682699" y="6306092"/>
                </a:lnTo>
                <a:lnTo>
                  <a:pt x="2676667" y="6304187"/>
                </a:lnTo>
                <a:lnTo>
                  <a:pt x="2671269" y="6302599"/>
                </a:lnTo>
                <a:lnTo>
                  <a:pt x="2666507" y="6300059"/>
                </a:lnTo>
                <a:lnTo>
                  <a:pt x="2662063" y="6297836"/>
                </a:lnTo>
                <a:lnTo>
                  <a:pt x="2660475" y="6296566"/>
                </a:lnTo>
                <a:lnTo>
                  <a:pt x="2658570" y="6295296"/>
                </a:lnTo>
                <a:lnTo>
                  <a:pt x="2657300" y="6293708"/>
                </a:lnTo>
                <a:lnTo>
                  <a:pt x="2656348" y="6292438"/>
                </a:lnTo>
                <a:lnTo>
                  <a:pt x="2655713" y="6290850"/>
                </a:lnTo>
                <a:lnTo>
                  <a:pt x="2655395" y="6289263"/>
                </a:lnTo>
                <a:lnTo>
                  <a:pt x="2655395" y="6287675"/>
                </a:lnTo>
                <a:lnTo>
                  <a:pt x="2655713" y="6285770"/>
                </a:lnTo>
                <a:lnTo>
                  <a:pt x="2656348" y="6283865"/>
                </a:lnTo>
                <a:lnTo>
                  <a:pt x="2657618" y="6282277"/>
                </a:lnTo>
                <a:lnTo>
                  <a:pt x="2649998" y="6281007"/>
                </a:lnTo>
                <a:lnTo>
                  <a:pt x="2648728" y="6280689"/>
                </a:lnTo>
                <a:lnTo>
                  <a:pt x="2648411" y="6280372"/>
                </a:lnTo>
                <a:lnTo>
                  <a:pt x="2648728" y="6280372"/>
                </a:lnTo>
                <a:lnTo>
                  <a:pt x="2652221" y="6281007"/>
                </a:lnTo>
                <a:lnTo>
                  <a:pt x="2657935" y="6282277"/>
                </a:lnTo>
                <a:lnTo>
                  <a:pt x="2661745" y="6283229"/>
                </a:lnTo>
                <a:lnTo>
                  <a:pt x="2664920" y="6284182"/>
                </a:lnTo>
                <a:lnTo>
                  <a:pt x="2668412" y="6285770"/>
                </a:lnTo>
                <a:lnTo>
                  <a:pt x="2670952" y="6287357"/>
                </a:lnTo>
                <a:lnTo>
                  <a:pt x="2672857" y="6289263"/>
                </a:lnTo>
                <a:lnTo>
                  <a:pt x="2673809" y="6289898"/>
                </a:lnTo>
                <a:lnTo>
                  <a:pt x="2674444" y="6290850"/>
                </a:lnTo>
                <a:lnTo>
                  <a:pt x="2674444" y="6292120"/>
                </a:lnTo>
                <a:lnTo>
                  <a:pt x="2674444" y="6293073"/>
                </a:lnTo>
                <a:lnTo>
                  <a:pt x="2673809" y="6294026"/>
                </a:lnTo>
                <a:lnTo>
                  <a:pt x="2672539" y="6295613"/>
                </a:lnTo>
                <a:lnTo>
                  <a:pt x="2692223" y="6294978"/>
                </a:lnTo>
                <a:lnTo>
                  <a:pt x="2695080" y="6293073"/>
                </a:lnTo>
                <a:lnTo>
                  <a:pt x="2697938" y="6291485"/>
                </a:lnTo>
                <a:lnTo>
                  <a:pt x="2699843" y="6289263"/>
                </a:lnTo>
                <a:lnTo>
                  <a:pt x="2701112" y="6287357"/>
                </a:lnTo>
                <a:lnTo>
                  <a:pt x="2702382" y="6284500"/>
                </a:lnTo>
                <a:lnTo>
                  <a:pt x="2703017" y="6281959"/>
                </a:lnTo>
                <a:lnTo>
                  <a:pt x="2703335" y="6279102"/>
                </a:lnTo>
                <a:lnTo>
                  <a:pt x="2703017" y="6276561"/>
                </a:lnTo>
                <a:lnTo>
                  <a:pt x="2701747" y="6274021"/>
                </a:lnTo>
                <a:lnTo>
                  <a:pt x="2700795" y="6271163"/>
                </a:lnTo>
                <a:lnTo>
                  <a:pt x="2699208" y="6268941"/>
                </a:lnTo>
                <a:lnTo>
                  <a:pt x="2697620" y="6266718"/>
                </a:lnTo>
                <a:lnTo>
                  <a:pt x="2695080" y="6264178"/>
                </a:lnTo>
                <a:lnTo>
                  <a:pt x="2692541" y="6262272"/>
                </a:lnTo>
                <a:lnTo>
                  <a:pt x="2689683" y="6260685"/>
                </a:lnTo>
                <a:lnTo>
                  <a:pt x="2686191" y="6259415"/>
                </a:lnTo>
                <a:lnTo>
                  <a:pt x="2687461" y="6258144"/>
                </a:lnTo>
                <a:lnTo>
                  <a:pt x="2689048" y="6256874"/>
                </a:lnTo>
                <a:lnTo>
                  <a:pt x="2690318" y="6256239"/>
                </a:lnTo>
                <a:lnTo>
                  <a:pt x="2691906" y="6255604"/>
                </a:lnTo>
                <a:lnTo>
                  <a:pt x="2694763" y="6255287"/>
                </a:lnTo>
                <a:lnTo>
                  <a:pt x="2697938" y="6255287"/>
                </a:lnTo>
                <a:lnTo>
                  <a:pt x="2700795" y="6255287"/>
                </a:lnTo>
                <a:lnTo>
                  <a:pt x="2701747" y="6255287"/>
                </a:lnTo>
                <a:lnTo>
                  <a:pt x="2703017" y="6254969"/>
                </a:lnTo>
                <a:lnTo>
                  <a:pt x="2703652" y="6254334"/>
                </a:lnTo>
                <a:lnTo>
                  <a:pt x="2704287" y="6253382"/>
                </a:lnTo>
                <a:lnTo>
                  <a:pt x="2704605" y="6252429"/>
                </a:lnTo>
                <a:lnTo>
                  <a:pt x="2704605" y="6250841"/>
                </a:lnTo>
                <a:lnTo>
                  <a:pt x="2709367" y="6251159"/>
                </a:lnTo>
                <a:lnTo>
                  <a:pt x="2713177" y="6252111"/>
                </a:lnTo>
                <a:lnTo>
                  <a:pt x="2714447" y="6252429"/>
                </a:lnTo>
                <a:lnTo>
                  <a:pt x="2715716" y="6253064"/>
                </a:lnTo>
                <a:lnTo>
                  <a:pt x="2716351" y="6254017"/>
                </a:lnTo>
                <a:lnTo>
                  <a:pt x="2716986" y="6254652"/>
                </a:lnTo>
                <a:lnTo>
                  <a:pt x="2717304" y="6255604"/>
                </a:lnTo>
                <a:lnTo>
                  <a:pt x="2717304" y="6256239"/>
                </a:lnTo>
                <a:lnTo>
                  <a:pt x="2717304" y="6257192"/>
                </a:lnTo>
                <a:lnTo>
                  <a:pt x="2716669" y="6258144"/>
                </a:lnTo>
                <a:lnTo>
                  <a:pt x="2715082" y="6259732"/>
                </a:lnTo>
                <a:lnTo>
                  <a:pt x="2712859" y="6261320"/>
                </a:lnTo>
                <a:lnTo>
                  <a:pt x="2718256" y="6261002"/>
                </a:lnTo>
                <a:lnTo>
                  <a:pt x="2722384" y="6260685"/>
                </a:lnTo>
                <a:lnTo>
                  <a:pt x="2725558" y="6260050"/>
                </a:lnTo>
                <a:lnTo>
                  <a:pt x="2727463" y="6259415"/>
                </a:lnTo>
                <a:lnTo>
                  <a:pt x="2728416" y="6258780"/>
                </a:lnTo>
                <a:lnTo>
                  <a:pt x="2729051" y="6257827"/>
                </a:lnTo>
                <a:lnTo>
                  <a:pt x="2728733" y="6256557"/>
                </a:lnTo>
                <a:lnTo>
                  <a:pt x="2728098" y="6255287"/>
                </a:lnTo>
                <a:lnTo>
                  <a:pt x="2726193" y="6252746"/>
                </a:lnTo>
                <a:lnTo>
                  <a:pt x="2723336" y="6249571"/>
                </a:lnTo>
                <a:lnTo>
                  <a:pt x="2722384" y="6247666"/>
                </a:lnTo>
                <a:lnTo>
                  <a:pt x="2722066" y="6246078"/>
                </a:lnTo>
                <a:lnTo>
                  <a:pt x="2721749" y="6244173"/>
                </a:lnTo>
                <a:lnTo>
                  <a:pt x="2722384" y="6241950"/>
                </a:lnTo>
                <a:lnTo>
                  <a:pt x="2721749" y="6241315"/>
                </a:lnTo>
                <a:lnTo>
                  <a:pt x="2721114" y="6240680"/>
                </a:lnTo>
                <a:lnTo>
                  <a:pt x="2718574" y="6240045"/>
                </a:lnTo>
                <a:lnTo>
                  <a:pt x="2715399" y="6239728"/>
                </a:lnTo>
                <a:lnTo>
                  <a:pt x="2711907" y="6239728"/>
                </a:lnTo>
                <a:lnTo>
                  <a:pt x="2703970" y="6239728"/>
                </a:lnTo>
                <a:lnTo>
                  <a:pt x="2696350" y="6240045"/>
                </a:lnTo>
                <a:lnTo>
                  <a:pt x="2693493" y="6240680"/>
                </a:lnTo>
                <a:lnTo>
                  <a:pt x="2691906" y="6241633"/>
                </a:lnTo>
                <a:lnTo>
                  <a:pt x="2690953" y="6242585"/>
                </a:lnTo>
                <a:lnTo>
                  <a:pt x="2690636" y="6244491"/>
                </a:lnTo>
                <a:lnTo>
                  <a:pt x="2690953" y="6246078"/>
                </a:lnTo>
                <a:lnTo>
                  <a:pt x="2691271" y="6247666"/>
                </a:lnTo>
                <a:lnTo>
                  <a:pt x="2691271" y="6249254"/>
                </a:lnTo>
                <a:lnTo>
                  <a:pt x="2691271" y="6251159"/>
                </a:lnTo>
                <a:lnTo>
                  <a:pt x="2685556" y="6249889"/>
                </a:lnTo>
                <a:lnTo>
                  <a:pt x="2681746" y="6248936"/>
                </a:lnTo>
                <a:lnTo>
                  <a:pt x="2680159" y="6247983"/>
                </a:lnTo>
                <a:lnTo>
                  <a:pt x="2679206" y="6247348"/>
                </a:lnTo>
                <a:lnTo>
                  <a:pt x="2678889" y="6246713"/>
                </a:lnTo>
                <a:lnTo>
                  <a:pt x="2678571" y="6246078"/>
                </a:lnTo>
                <a:lnTo>
                  <a:pt x="2678571" y="6245126"/>
                </a:lnTo>
                <a:lnTo>
                  <a:pt x="2679206" y="6244491"/>
                </a:lnTo>
                <a:lnTo>
                  <a:pt x="2681111" y="6242585"/>
                </a:lnTo>
                <a:lnTo>
                  <a:pt x="2683969" y="6240998"/>
                </a:lnTo>
                <a:lnTo>
                  <a:pt x="2687143" y="6239728"/>
                </a:lnTo>
                <a:lnTo>
                  <a:pt x="2691588" y="6238458"/>
                </a:lnTo>
                <a:lnTo>
                  <a:pt x="2696033" y="6237187"/>
                </a:lnTo>
                <a:lnTo>
                  <a:pt x="2700795" y="6236235"/>
                </a:lnTo>
                <a:lnTo>
                  <a:pt x="2705557" y="6235600"/>
                </a:lnTo>
                <a:lnTo>
                  <a:pt x="2710002" y="6234965"/>
                </a:lnTo>
                <a:lnTo>
                  <a:pt x="2714447" y="6234965"/>
                </a:lnTo>
                <a:lnTo>
                  <a:pt x="2718574" y="6235600"/>
                </a:lnTo>
                <a:lnTo>
                  <a:pt x="2721431" y="6236552"/>
                </a:lnTo>
                <a:lnTo>
                  <a:pt x="2716034" y="6233377"/>
                </a:lnTo>
                <a:lnTo>
                  <a:pt x="2711907" y="6230519"/>
                </a:lnTo>
                <a:lnTo>
                  <a:pt x="2708414" y="6227661"/>
                </a:lnTo>
                <a:lnTo>
                  <a:pt x="2706192" y="6225121"/>
                </a:lnTo>
                <a:lnTo>
                  <a:pt x="2704922" y="6222581"/>
                </a:lnTo>
                <a:lnTo>
                  <a:pt x="2703970" y="6220041"/>
                </a:lnTo>
                <a:lnTo>
                  <a:pt x="2703652" y="6217818"/>
                </a:lnTo>
                <a:lnTo>
                  <a:pt x="2703652" y="6215595"/>
                </a:lnTo>
                <a:lnTo>
                  <a:pt x="2704287" y="6210515"/>
                </a:lnTo>
                <a:lnTo>
                  <a:pt x="2704605" y="6207975"/>
                </a:lnTo>
                <a:lnTo>
                  <a:pt x="2704922" y="6205434"/>
                </a:lnTo>
                <a:lnTo>
                  <a:pt x="2704605" y="6202576"/>
                </a:lnTo>
                <a:lnTo>
                  <a:pt x="2704287" y="6199719"/>
                </a:lnTo>
                <a:lnTo>
                  <a:pt x="2703017" y="6196543"/>
                </a:lnTo>
                <a:lnTo>
                  <a:pt x="2701112" y="6193368"/>
                </a:lnTo>
                <a:lnTo>
                  <a:pt x="2708732" y="6192098"/>
                </a:lnTo>
                <a:lnTo>
                  <a:pt x="2712224" y="6192098"/>
                </a:lnTo>
                <a:lnTo>
                  <a:pt x="2715082" y="6192098"/>
                </a:lnTo>
                <a:lnTo>
                  <a:pt x="2717939" y="6192098"/>
                </a:lnTo>
                <a:lnTo>
                  <a:pt x="2720479" y="6192415"/>
                </a:lnTo>
                <a:lnTo>
                  <a:pt x="2724606" y="6193686"/>
                </a:lnTo>
                <a:lnTo>
                  <a:pt x="2734448" y="6196861"/>
                </a:lnTo>
                <a:lnTo>
                  <a:pt x="2740480" y="6198766"/>
                </a:lnTo>
                <a:lnTo>
                  <a:pt x="2748099" y="6200354"/>
                </a:lnTo>
                <a:lnTo>
                  <a:pt x="2746194" y="6206704"/>
                </a:lnTo>
                <a:lnTo>
                  <a:pt x="2744290" y="6212102"/>
                </a:lnTo>
                <a:lnTo>
                  <a:pt x="2740797" y="6220358"/>
                </a:lnTo>
                <a:lnTo>
                  <a:pt x="2739845" y="6224169"/>
                </a:lnTo>
                <a:lnTo>
                  <a:pt x="2739210" y="6226074"/>
                </a:lnTo>
                <a:lnTo>
                  <a:pt x="2738892" y="6227661"/>
                </a:lnTo>
                <a:lnTo>
                  <a:pt x="2738892" y="6229884"/>
                </a:lnTo>
                <a:lnTo>
                  <a:pt x="2739210" y="6231789"/>
                </a:lnTo>
                <a:lnTo>
                  <a:pt x="2740162" y="6233695"/>
                </a:lnTo>
                <a:lnTo>
                  <a:pt x="2741115" y="6235917"/>
                </a:lnTo>
                <a:lnTo>
                  <a:pt x="2745560" y="6234330"/>
                </a:lnTo>
                <a:lnTo>
                  <a:pt x="2751592" y="6233377"/>
                </a:lnTo>
                <a:lnTo>
                  <a:pt x="2758576" y="6232742"/>
                </a:lnTo>
                <a:lnTo>
                  <a:pt x="2766513" y="6232424"/>
                </a:lnTo>
                <a:lnTo>
                  <a:pt x="2766513" y="6234012"/>
                </a:lnTo>
                <a:lnTo>
                  <a:pt x="2766196" y="6234965"/>
                </a:lnTo>
                <a:lnTo>
                  <a:pt x="2765561" y="6236235"/>
                </a:lnTo>
                <a:lnTo>
                  <a:pt x="2764608" y="6236552"/>
                </a:lnTo>
                <a:lnTo>
                  <a:pt x="2763338" y="6237187"/>
                </a:lnTo>
                <a:lnTo>
                  <a:pt x="2762068" y="6237187"/>
                </a:lnTo>
                <a:lnTo>
                  <a:pt x="2758259" y="6237505"/>
                </a:lnTo>
                <a:lnTo>
                  <a:pt x="2754449" y="6237505"/>
                </a:lnTo>
                <a:lnTo>
                  <a:pt x="2750004" y="6237822"/>
                </a:lnTo>
                <a:lnTo>
                  <a:pt x="2748099" y="6238458"/>
                </a:lnTo>
                <a:lnTo>
                  <a:pt x="2745877" y="6239093"/>
                </a:lnTo>
                <a:lnTo>
                  <a:pt x="2743655" y="6240045"/>
                </a:lnTo>
                <a:lnTo>
                  <a:pt x="2742067" y="6241315"/>
                </a:lnTo>
                <a:lnTo>
                  <a:pt x="2742385" y="6242268"/>
                </a:lnTo>
                <a:lnTo>
                  <a:pt x="2743020" y="6243856"/>
                </a:lnTo>
                <a:lnTo>
                  <a:pt x="2744607" y="6245443"/>
                </a:lnTo>
                <a:lnTo>
                  <a:pt x="2748099" y="6248619"/>
                </a:lnTo>
                <a:lnTo>
                  <a:pt x="2749052" y="6249889"/>
                </a:lnTo>
                <a:lnTo>
                  <a:pt x="2749052" y="6250841"/>
                </a:lnTo>
                <a:lnTo>
                  <a:pt x="2749052" y="6251476"/>
                </a:lnTo>
                <a:lnTo>
                  <a:pt x="2748417" y="6252429"/>
                </a:lnTo>
                <a:lnTo>
                  <a:pt x="2747464" y="6253064"/>
                </a:lnTo>
                <a:lnTo>
                  <a:pt x="2744290" y="6254969"/>
                </a:lnTo>
                <a:lnTo>
                  <a:pt x="2758259" y="6260050"/>
                </a:lnTo>
                <a:lnTo>
                  <a:pt x="2772863" y="6264495"/>
                </a:lnTo>
                <a:lnTo>
                  <a:pt x="2780482" y="6267035"/>
                </a:lnTo>
                <a:lnTo>
                  <a:pt x="2788419" y="6268941"/>
                </a:lnTo>
                <a:lnTo>
                  <a:pt x="2796991" y="6270528"/>
                </a:lnTo>
                <a:lnTo>
                  <a:pt x="2805881" y="6272116"/>
                </a:lnTo>
                <a:lnTo>
                  <a:pt x="2807468" y="6271163"/>
                </a:lnTo>
                <a:lnTo>
                  <a:pt x="2808738" y="6270211"/>
                </a:lnTo>
                <a:lnTo>
                  <a:pt x="2811278" y="6267988"/>
                </a:lnTo>
                <a:lnTo>
                  <a:pt x="2813818" y="6265765"/>
                </a:lnTo>
                <a:lnTo>
                  <a:pt x="2816357" y="6263225"/>
                </a:lnTo>
                <a:lnTo>
                  <a:pt x="2817945" y="6262272"/>
                </a:lnTo>
                <a:lnTo>
                  <a:pt x="2819850" y="6261637"/>
                </a:lnTo>
                <a:lnTo>
                  <a:pt x="2822707" y="6261002"/>
                </a:lnTo>
                <a:lnTo>
                  <a:pt x="2825247" y="6260367"/>
                </a:lnTo>
                <a:lnTo>
                  <a:pt x="2829057" y="6260050"/>
                </a:lnTo>
                <a:lnTo>
                  <a:pt x="2832866" y="6259732"/>
                </a:lnTo>
                <a:lnTo>
                  <a:pt x="2837628" y="6260050"/>
                </a:lnTo>
                <a:lnTo>
                  <a:pt x="2843026" y="6260367"/>
                </a:lnTo>
                <a:lnTo>
                  <a:pt x="2837946" y="6256239"/>
                </a:lnTo>
                <a:lnTo>
                  <a:pt x="2836041" y="6254017"/>
                </a:lnTo>
                <a:lnTo>
                  <a:pt x="2833819" y="6252429"/>
                </a:lnTo>
                <a:lnTo>
                  <a:pt x="2832549" y="6250524"/>
                </a:lnTo>
                <a:lnTo>
                  <a:pt x="2831279" y="6248301"/>
                </a:lnTo>
                <a:lnTo>
                  <a:pt x="2830644" y="6246396"/>
                </a:lnTo>
                <a:lnTo>
                  <a:pt x="2830009" y="6244808"/>
                </a:lnTo>
                <a:lnTo>
                  <a:pt x="2829691" y="6242585"/>
                </a:lnTo>
                <a:lnTo>
                  <a:pt x="2829374" y="6240998"/>
                </a:lnTo>
                <a:lnTo>
                  <a:pt x="2829691" y="6239093"/>
                </a:lnTo>
                <a:lnTo>
                  <a:pt x="2830009" y="6237505"/>
                </a:lnTo>
                <a:lnTo>
                  <a:pt x="2830961" y="6233695"/>
                </a:lnTo>
                <a:lnTo>
                  <a:pt x="2832866" y="6230519"/>
                </a:lnTo>
                <a:lnTo>
                  <a:pt x="2835724" y="6227026"/>
                </a:lnTo>
                <a:lnTo>
                  <a:pt x="2838898" y="6223851"/>
                </a:lnTo>
                <a:lnTo>
                  <a:pt x="2842708" y="6220358"/>
                </a:lnTo>
                <a:lnTo>
                  <a:pt x="2846518" y="6217183"/>
                </a:lnTo>
                <a:lnTo>
                  <a:pt x="2855407" y="6210515"/>
                </a:lnTo>
                <a:lnTo>
                  <a:pt x="2864932" y="6204164"/>
                </a:lnTo>
                <a:lnTo>
                  <a:pt x="2873821" y="6197813"/>
                </a:lnTo>
                <a:lnTo>
                  <a:pt x="2877948" y="6194638"/>
                </a:lnTo>
                <a:lnTo>
                  <a:pt x="2881758" y="6191463"/>
                </a:lnTo>
                <a:lnTo>
                  <a:pt x="2885250" y="6188288"/>
                </a:lnTo>
                <a:lnTo>
                  <a:pt x="2888108" y="6185112"/>
                </a:lnTo>
                <a:lnTo>
                  <a:pt x="2890330" y="6181302"/>
                </a:lnTo>
                <a:lnTo>
                  <a:pt x="2891917" y="6178127"/>
                </a:lnTo>
                <a:lnTo>
                  <a:pt x="2892552" y="6176221"/>
                </a:lnTo>
                <a:lnTo>
                  <a:pt x="2892870" y="6174316"/>
                </a:lnTo>
                <a:lnTo>
                  <a:pt x="2892870" y="6172729"/>
                </a:lnTo>
                <a:lnTo>
                  <a:pt x="2892870" y="6171141"/>
                </a:lnTo>
                <a:lnTo>
                  <a:pt x="2892552" y="6169236"/>
                </a:lnTo>
                <a:lnTo>
                  <a:pt x="2891917" y="6167013"/>
                </a:lnTo>
                <a:lnTo>
                  <a:pt x="2890965" y="6165425"/>
                </a:lnTo>
                <a:lnTo>
                  <a:pt x="2890012" y="6163520"/>
                </a:lnTo>
                <a:lnTo>
                  <a:pt x="2888425" y="6161297"/>
                </a:lnTo>
                <a:lnTo>
                  <a:pt x="2886838" y="6159392"/>
                </a:lnTo>
                <a:lnTo>
                  <a:pt x="2882393" y="6155899"/>
                </a:lnTo>
                <a:lnTo>
                  <a:pt x="2876361" y="6151454"/>
                </a:lnTo>
                <a:lnTo>
                  <a:pt x="2869376" y="6147644"/>
                </a:lnTo>
                <a:lnTo>
                  <a:pt x="2874139" y="6147326"/>
                </a:lnTo>
                <a:lnTo>
                  <a:pt x="2877948" y="6147644"/>
                </a:lnTo>
                <a:lnTo>
                  <a:pt x="2881441" y="6148279"/>
                </a:lnTo>
                <a:lnTo>
                  <a:pt x="2883663" y="6149231"/>
                </a:lnTo>
                <a:lnTo>
                  <a:pt x="2885568" y="6150501"/>
                </a:lnTo>
                <a:lnTo>
                  <a:pt x="2887473" y="6151771"/>
                </a:lnTo>
                <a:lnTo>
                  <a:pt x="2888425" y="6153359"/>
                </a:lnTo>
                <a:lnTo>
                  <a:pt x="2889378" y="6155582"/>
                </a:lnTo>
                <a:lnTo>
                  <a:pt x="2890647" y="6159075"/>
                </a:lnTo>
                <a:lnTo>
                  <a:pt x="2892235" y="6162885"/>
                </a:lnTo>
                <a:lnTo>
                  <a:pt x="2893187" y="6164473"/>
                </a:lnTo>
                <a:lnTo>
                  <a:pt x="2894775" y="6166060"/>
                </a:lnTo>
                <a:lnTo>
                  <a:pt x="2896680" y="6167330"/>
                </a:lnTo>
                <a:lnTo>
                  <a:pt x="2898902" y="6168283"/>
                </a:lnTo>
                <a:lnTo>
                  <a:pt x="2902712" y="6167966"/>
                </a:lnTo>
                <a:lnTo>
                  <a:pt x="2905251" y="6167330"/>
                </a:lnTo>
                <a:lnTo>
                  <a:pt x="2907156" y="6166695"/>
                </a:lnTo>
                <a:lnTo>
                  <a:pt x="2909061" y="6165425"/>
                </a:lnTo>
                <a:lnTo>
                  <a:pt x="2910014" y="6164473"/>
                </a:lnTo>
                <a:lnTo>
                  <a:pt x="2910649" y="6163203"/>
                </a:lnTo>
                <a:lnTo>
                  <a:pt x="2910966" y="6161297"/>
                </a:lnTo>
                <a:lnTo>
                  <a:pt x="2910966" y="6159710"/>
                </a:lnTo>
                <a:lnTo>
                  <a:pt x="2910331" y="6156534"/>
                </a:lnTo>
                <a:lnTo>
                  <a:pt x="2909696" y="6153042"/>
                </a:lnTo>
                <a:lnTo>
                  <a:pt x="2908744" y="6149549"/>
                </a:lnTo>
                <a:lnTo>
                  <a:pt x="2908426" y="6147961"/>
                </a:lnTo>
                <a:lnTo>
                  <a:pt x="2908426" y="6146056"/>
                </a:lnTo>
                <a:lnTo>
                  <a:pt x="2913823" y="6147644"/>
                </a:lnTo>
                <a:lnTo>
                  <a:pt x="2918586" y="6148279"/>
                </a:lnTo>
                <a:lnTo>
                  <a:pt x="2922395" y="6148596"/>
                </a:lnTo>
                <a:lnTo>
                  <a:pt x="2925570" y="6148279"/>
                </a:lnTo>
                <a:lnTo>
                  <a:pt x="2928110" y="6147961"/>
                </a:lnTo>
                <a:lnTo>
                  <a:pt x="2929697" y="6147326"/>
                </a:lnTo>
                <a:lnTo>
                  <a:pt x="2931285" y="6145738"/>
                </a:lnTo>
                <a:lnTo>
                  <a:pt x="2932555" y="6144468"/>
                </a:lnTo>
                <a:lnTo>
                  <a:pt x="2933190" y="6143198"/>
                </a:lnTo>
                <a:lnTo>
                  <a:pt x="2933507" y="6141610"/>
                </a:lnTo>
                <a:lnTo>
                  <a:pt x="2934460" y="6138118"/>
                </a:lnTo>
                <a:lnTo>
                  <a:pt x="2935095" y="6136530"/>
                </a:lnTo>
                <a:lnTo>
                  <a:pt x="2935729" y="6134625"/>
                </a:lnTo>
                <a:lnTo>
                  <a:pt x="2936999" y="6133355"/>
                </a:lnTo>
                <a:lnTo>
                  <a:pt x="2938587" y="6131449"/>
                </a:lnTo>
                <a:lnTo>
                  <a:pt x="2941444" y="6132720"/>
                </a:lnTo>
                <a:lnTo>
                  <a:pt x="2945254" y="6133037"/>
                </a:lnTo>
                <a:lnTo>
                  <a:pt x="2952556" y="6133672"/>
                </a:lnTo>
                <a:lnTo>
                  <a:pt x="2955731" y="6134307"/>
                </a:lnTo>
                <a:lnTo>
                  <a:pt x="2957001" y="6134942"/>
                </a:lnTo>
                <a:lnTo>
                  <a:pt x="2958270" y="6135260"/>
                </a:lnTo>
                <a:lnTo>
                  <a:pt x="2958905" y="6135895"/>
                </a:lnTo>
                <a:lnTo>
                  <a:pt x="2959858" y="6136847"/>
                </a:lnTo>
                <a:lnTo>
                  <a:pt x="2959858" y="6137800"/>
                </a:lnTo>
                <a:lnTo>
                  <a:pt x="2959223" y="6139070"/>
                </a:lnTo>
                <a:lnTo>
                  <a:pt x="2963985" y="6136212"/>
                </a:lnTo>
                <a:lnTo>
                  <a:pt x="2969382" y="6133355"/>
                </a:lnTo>
                <a:lnTo>
                  <a:pt x="2974779" y="6130497"/>
                </a:lnTo>
                <a:lnTo>
                  <a:pt x="2981129" y="6127957"/>
                </a:lnTo>
                <a:lnTo>
                  <a:pt x="2984621" y="6127004"/>
                </a:lnTo>
                <a:lnTo>
                  <a:pt x="2988431" y="6126051"/>
                </a:lnTo>
                <a:lnTo>
                  <a:pt x="2992876" y="6125416"/>
                </a:lnTo>
                <a:lnTo>
                  <a:pt x="2997955" y="6124464"/>
                </a:lnTo>
                <a:lnTo>
                  <a:pt x="3003035" y="6123829"/>
                </a:lnTo>
                <a:lnTo>
                  <a:pt x="3008750" y="6123511"/>
                </a:lnTo>
                <a:lnTo>
                  <a:pt x="3015099" y="6123511"/>
                </a:lnTo>
                <a:lnTo>
                  <a:pt x="3021766" y="6123511"/>
                </a:lnTo>
                <a:lnTo>
                  <a:pt x="3022719" y="6125416"/>
                </a:lnTo>
                <a:lnTo>
                  <a:pt x="3022719" y="6126369"/>
                </a:lnTo>
                <a:lnTo>
                  <a:pt x="3022401" y="6127322"/>
                </a:lnTo>
                <a:lnTo>
                  <a:pt x="3021449" y="6127957"/>
                </a:lnTo>
                <a:lnTo>
                  <a:pt x="3020179" y="6128592"/>
                </a:lnTo>
                <a:lnTo>
                  <a:pt x="3018592" y="6129227"/>
                </a:lnTo>
                <a:lnTo>
                  <a:pt x="3014782" y="6130179"/>
                </a:lnTo>
                <a:lnTo>
                  <a:pt x="3011607" y="6131132"/>
                </a:lnTo>
                <a:lnTo>
                  <a:pt x="3010020" y="6131449"/>
                </a:lnTo>
                <a:lnTo>
                  <a:pt x="3009067" y="6132720"/>
                </a:lnTo>
                <a:lnTo>
                  <a:pt x="3008432" y="6133672"/>
                </a:lnTo>
                <a:lnTo>
                  <a:pt x="3008750" y="6134625"/>
                </a:lnTo>
                <a:lnTo>
                  <a:pt x="3009385" y="6135895"/>
                </a:lnTo>
                <a:lnTo>
                  <a:pt x="3011289" y="6137800"/>
                </a:lnTo>
                <a:lnTo>
                  <a:pt x="3013194" y="6135895"/>
                </a:lnTo>
                <a:lnTo>
                  <a:pt x="3015417" y="6134307"/>
                </a:lnTo>
                <a:lnTo>
                  <a:pt x="3018592" y="6133037"/>
                </a:lnTo>
                <a:lnTo>
                  <a:pt x="3022084" y="6131449"/>
                </a:lnTo>
                <a:lnTo>
                  <a:pt x="3030021" y="6129227"/>
                </a:lnTo>
                <a:lnTo>
                  <a:pt x="3038275" y="6127322"/>
                </a:lnTo>
                <a:lnTo>
                  <a:pt x="3042085" y="6126051"/>
                </a:lnTo>
                <a:lnTo>
                  <a:pt x="3045577" y="6124464"/>
                </a:lnTo>
                <a:lnTo>
                  <a:pt x="3048752" y="6123194"/>
                </a:lnTo>
                <a:lnTo>
                  <a:pt x="3050974" y="6121606"/>
                </a:lnTo>
                <a:lnTo>
                  <a:pt x="3052879" y="6119701"/>
                </a:lnTo>
                <a:lnTo>
                  <a:pt x="3053197" y="6118748"/>
                </a:lnTo>
                <a:lnTo>
                  <a:pt x="3053514" y="6117796"/>
                </a:lnTo>
                <a:lnTo>
                  <a:pt x="3053832" y="6116208"/>
                </a:lnTo>
                <a:lnTo>
                  <a:pt x="3053514" y="6114938"/>
                </a:lnTo>
                <a:lnTo>
                  <a:pt x="3053197" y="6113668"/>
                </a:lnTo>
                <a:lnTo>
                  <a:pt x="3052562" y="6112080"/>
                </a:lnTo>
                <a:lnTo>
                  <a:pt x="3056054" y="6114620"/>
                </a:lnTo>
                <a:lnTo>
                  <a:pt x="3060181" y="6118431"/>
                </a:lnTo>
                <a:lnTo>
                  <a:pt x="3065261" y="6122559"/>
                </a:lnTo>
                <a:lnTo>
                  <a:pt x="3067483" y="6125416"/>
                </a:lnTo>
                <a:lnTo>
                  <a:pt x="3070023" y="6127957"/>
                </a:lnTo>
                <a:lnTo>
                  <a:pt x="3071928" y="6130497"/>
                </a:lnTo>
                <a:lnTo>
                  <a:pt x="3073515" y="6133355"/>
                </a:lnTo>
                <a:lnTo>
                  <a:pt x="3074468" y="6136212"/>
                </a:lnTo>
                <a:lnTo>
                  <a:pt x="3075420" y="6138753"/>
                </a:lnTo>
                <a:lnTo>
                  <a:pt x="3075420" y="6141928"/>
                </a:lnTo>
                <a:lnTo>
                  <a:pt x="3075103" y="6144468"/>
                </a:lnTo>
                <a:lnTo>
                  <a:pt x="3073833" y="6147326"/>
                </a:lnTo>
                <a:lnTo>
                  <a:pt x="3071928" y="6149549"/>
                </a:lnTo>
                <a:lnTo>
                  <a:pt x="3073198" y="6150501"/>
                </a:lnTo>
                <a:lnTo>
                  <a:pt x="3074785" y="6151136"/>
                </a:lnTo>
                <a:lnTo>
                  <a:pt x="3076690" y="6151771"/>
                </a:lnTo>
                <a:lnTo>
                  <a:pt x="3079230" y="6152089"/>
                </a:lnTo>
                <a:lnTo>
                  <a:pt x="3083992" y="6152406"/>
                </a:lnTo>
                <a:lnTo>
                  <a:pt x="3089389" y="6152724"/>
                </a:lnTo>
                <a:lnTo>
                  <a:pt x="3094469" y="6153359"/>
                </a:lnTo>
                <a:lnTo>
                  <a:pt x="3096374" y="6153677"/>
                </a:lnTo>
                <a:lnTo>
                  <a:pt x="3097961" y="6154629"/>
                </a:lnTo>
                <a:lnTo>
                  <a:pt x="3099549" y="6155582"/>
                </a:lnTo>
                <a:lnTo>
                  <a:pt x="3100184" y="6156534"/>
                </a:lnTo>
                <a:lnTo>
                  <a:pt x="3100501" y="6158122"/>
                </a:lnTo>
                <a:lnTo>
                  <a:pt x="3099866" y="6159710"/>
                </a:lnTo>
                <a:lnTo>
                  <a:pt x="3104628" y="6158122"/>
                </a:lnTo>
                <a:lnTo>
                  <a:pt x="3106533" y="6157169"/>
                </a:lnTo>
                <a:lnTo>
                  <a:pt x="3108121" y="6156217"/>
                </a:lnTo>
                <a:lnTo>
                  <a:pt x="3109073" y="6155582"/>
                </a:lnTo>
                <a:lnTo>
                  <a:pt x="3110025" y="6154629"/>
                </a:lnTo>
                <a:lnTo>
                  <a:pt x="3110343" y="6153359"/>
                </a:lnTo>
                <a:lnTo>
                  <a:pt x="3110660" y="6152406"/>
                </a:lnTo>
                <a:lnTo>
                  <a:pt x="3110660" y="6151454"/>
                </a:lnTo>
                <a:lnTo>
                  <a:pt x="3110343" y="6150184"/>
                </a:lnTo>
                <a:lnTo>
                  <a:pt x="3109391" y="6148279"/>
                </a:lnTo>
                <a:lnTo>
                  <a:pt x="3107486" y="6145738"/>
                </a:lnTo>
                <a:lnTo>
                  <a:pt x="3104946" y="6143516"/>
                </a:lnTo>
                <a:lnTo>
                  <a:pt x="3099549" y="6138753"/>
                </a:lnTo>
                <a:lnTo>
                  <a:pt x="3093517" y="6134307"/>
                </a:lnTo>
                <a:lnTo>
                  <a:pt x="3090977" y="6131449"/>
                </a:lnTo>
                <a:lnTo>
                  <a:pt x="3089072" y="6129227"/>
                </a:lnTo>
                <a:lnTo>
                  <a:pt x="3087802" y="6127004"/>
                </a:lnTo>
                <a:lnTo>
                  <a:pt x="3087484" y="6126051"/>
                </a:lnTo>
                <a:lnTo>
                  <a:pt x="3087167" y="6124464"/>
                </a:lnTo>
                <a:lnTo>
                  <a:pt x="3089072" y="6124464"/>
                </a:lnTo>
                <a:lnTo>
                  <a:pt x="3090659" y="6125099"/>
                </a:lnTo>
                <a:lnTo>
                  <a:pt x="3091929" y="6125734"/>
                </a:lnTo>
                <a:lnTo>
                  <a:pt x="3092564" y="6126369"/>
                </a:lnTo>
                <a:lnTo>
                  <a:pt x="3093517" y="6128274"/>
                </a:lnTo>
                <a:lnTo>
                  <a:pt x="3094469" y="6129862"/>
                </a:lnTo>
                <a:lnTo>
                  <a:pt x="3096691" y="6129544"/>
                </a:lnTo>
                <a:lnTo>
                  <a:pt x="3097961" y="6129227"/>
                </a:lnTo>
                <a:lnTo>
                  <a:pt x="3098596" y="6128592"/>
                </a:lnTo>
                <a:lnTo>
                  <a:pt x="3099549" y="6127639"/>
                </a:lnTo>
                <a:lnTo>
                  <a:pt x="3099866" y="6126051"/>
                </a:lnTo>
                <a:lnTo>
                  <a:pt x="3099866" y="6125099"/>
                </a:lnTo>
                <a:lnTo>
                  <a:pt x="3100184" y="6124146"/>
                </a:lnTo>
                <a:lnTo>
                  <a:pt x="3102406" y="6124146"/>
                </a:lnTo>
                <a:lnTo>
                  <a:pt x="3103993" y="6124464"/>
                </a:lnTo>
                <a:lnTo>
                  <a:pt x="3105263" y="6125099"/>
                </a:lnTo>
                <a:lnTo>
                  <a:pt x="3106533" y="6125734"/>
                </a:lnTo>
                <a:lnTo>
                  <a:pt x="3108438" y="6127004"/>
                </a:lnTo>
                <a:lnTo>
                  <a:pt x="3109708" y="6128592"/>
                </a:lnTo>
                <a:lnTo>
                  <a:pt x="3110978" y="6129862"/>
                </a:lnTo>
                <a:lnTo>
                  <a:pt x="3111930" y="6130497"/>
                </a:lnTo>
                <a:lnTo>
                  <a:pt x="3113200" y="6131132"/>
                </a:lnTo>
                <a:lnTo>
                  <a:pt x="3114788" y="6131449"/>
                </a:lnTo>
                <a:lnTo>
                  <a:pt x="3116375" y="6131767"/>
                </a:lnTo>
                <a:lnTo>
                  <a:pt x="3118597" y="6131767"/>
                </a:lnTo>
                <a:lnTo>
                  <a:pt x="3121137" y="6131767"/>
                </a:lnTo>
                <a:lnTo>
                  <a:pt x="3123677" y="6131132"/>
                </a:lnTo>
                <a:lnTo>
                  <a:pt x="3125264" y="6130179"/>
                </a:lnTo>
                <a:lnTo>
                  <a:pt x="3126534" y="6129227"/>
                </a:lnTo>
                <a:lnTo>
                  <a:pt x="3127169" y="6128274"/>
                </a:lnTo>
                <a:lnTo>
                  <a:pt x="3127487" y="6127004"/>
                </a:lnTo>
                <a:lnTo>
                  <a:pt x="3127169" y="6125734"/>
                </a:lnTo>
                <a:lnTo>
                  <a:pt x="3126534" y="6124146"/>
                </a:lnTo>
                <a:lnTo>
                  <a:pt x="3125582" y="6122876"/>
                </a:lnTo>
                <a:lnTo>
                  <a:pt x="3124312" y="6121606"/>
                </a:lnTo>
                <a:lnTo>
                  <a:pt x="3123042" y="6120336"/>
                </a:lnTo>
                <a:lnTo>
                  <a:pt x="3119232" y="6118113"/>
                </a:lnTo>
                <a:lnTo>
                  <a:pt x="3115423" y="6116208"/>
                </a:lnTo>
                <a:lnTo>
                  <a:pt x="3113835" y="6115890"/>
                </a:lnTo>
                <a:lnTo>
                  <a:pt x="3111613" y="6115573"/>
                </a:lnTo>
                <a:lnTo>
                  <a:pt x="3112565" y="6114620"/>
                </a:lnTo>
                <a:lnTo>
                  <a:pt x="3114470" y="6113985"/>
                </a:lnTo>
                <a:lnTo>
                  <a:pt x="3117645" y="6112715"/>
                </a:lnTo>
                <a:lnTo>
                  <a:pt x="3125264" y="6110492"/>
                </a:lnTo>
                <a:lnTo>
                  <a:pt x="3128757" y="6108905"/>
                </a:lnTo>
                <a:lnTo>
                  <a:pt x="3129709" y="6108270"/>
                </a:lnTo>
                <a:lnTo>
                  <a:pt x="3130662" y="6107317"/>
                </a:lnTo>
                <a:lnTo>
                  <a:pt x="3130979" y="6106047"/>
                </a:lnTo>
                <a:lnTo>
                  <a:pt x="3130979" y="6104777"/>
                </a:lnTo>
                <a:lnTo>
                  <a:pt x="3130344" y="6103507"/>
                </a:lnTo>
                <a:lnTo>
                  <a:pt x="3129074" y="6101284"/>
                </a:lnTo>
                <a:lnTo>
                  <a:pt x="3134154" y="6102237"/>
                </a:lnTo>
                <a:lnTo>
                  <a:pt x="3138599" y="6103507"/>
                </a:lnTo>
                <a:lnTo>
                  <a:pt x="3142408" y="6105094"/>
                </a:lnTo>
                <a:lnTo>
                  <a:pt x="3146218" y="6106364"/>
                </a:lnTo>
                <a:lnTo>
                  <a:pt x="3149393" y="6107952"/>
                </a:lnTo>
                <a:lnTo>
                  <a:pt x="3153520" y="6109540"/>
                </a:lnTo>
                <a:lnTo>
                  <a:pt x="3157965" y="6110810"/>
                </a:lnTo>
                <a:lnTo>
                  <a:pt x="3163044" y="6111445"/>
                </a:lnTo>
                <a:lnTo>
                  <a:pt x="3161457" y="6112715"/>
                </a:lnTo>
                <a:lnTo>
                  <a:pt x="3159552" y="6113985"/>
                </a:lnTo>
                <a:lnTo>
                  <a:pt x="3156695" y="6114938"/>
                </a:lnTo>
                <a:lnTo>
                  <a:pt x="3153838" y="6115573"/>
                </a:lnTo>
                <a:lnTo>
                  <a:pt x="3146536" y="6116843"/>
                </a:lnTo>
                <a:lnTo>
                  <a:pt x="3138281" y="6117796"/>
                </a:lnTo>
                <a:lnTo>
                  <a:pt x="3141138" y="6119701"/>
                </a:lnTo>
                <a:lnTo>
                  <a:pt x="3143996" y="6121606"/>
                </a:lnTo>
                <a:lnTo>
                  <a:pt x="3146536" y="6123511"/>
                </a:lnTo>
                <a:lnTo>
                  <a:pt x="3148440" y="6126051"/>
                </a:lnTo>
                <a:lnTo>
                  <a:pt x="3150663" y="6128274"/>
                </a:lnTo>
                <a:lnTo>
                  <a:pt x="3152568" y="6130814"/>
                </a:lnTo>
                <a:lnTo>
                  <a:pt x="3153838" y="6133672"/>
                </a:lnTo>
                <a:lnTo>
                  <a:pt x="3155425" y="6136530"/>
                </a:lnTo>
                <a:lnTo>
                  <a:pt x="3157965" y="6142245"/>
                </a:lnTo>
                <a:lnTo>
                  <a:pt x="3159870" y="6148596"/>
                </a:lnTo>
                <a:lnTo>
                  <a:pt x="3161457" y="6154947"/>
                </a:lnTo>
                <a:lnTo>
                  <a:pt x="3162727" y="6160980"/>
                </a:lnTo>
                <a:lnTo>
                  <a:pt x="3165584" y="6173364"/>
                </a:lnTo>
                <a:lnTo>
                  <a:pt x="3167489" y="6179397"/>
                </a:lnTo>
                <a:lnTo>
                  <a:pt x="3169394" y="6184795"/>
                </a:lnTo>
                <a:lnTo>
                  <a:pt x="3170664" y="6187335"/>
                </a:lnTo>
                <a:lnTo>
                  <a:pt x="3171934" y="6189558"/>
                </a:lnTo>
                <a:lnTo>
                  <a:pt x="3173839" y="6192098"/>
                </a:lnTo>
                <a:lnTo>
                  <a:pt x="3175426" y="6194321"/>
                </a:lnTo>
                <a:lnTo>
                  <a:pt x="3177331" y="6196226"/>
                </a:lnTo>
                <a:lnTo>
                  <a:pt x="3179871" y="6197813"/>
                </a:lnTo>
                <a:lnTo>
                  <a:pt x="3182411" y="6199719"/>
                </a:lnTo>
                <a:lnTo>
                  <a:pt x="3184951" y="6200989"/>
                </a:lnTo>
                <a:lnTo>
                  <a:pt x="3182728" y="6200354"/>
                </a:lnTo>
                <a:lnTo>
                  <a:pt x="3180823" y="6199401"/>
                </a:lnTo>
                <a:lnTo>
                  <a:pt x="3176696" y="6197496"/>
                </a:lnTo>
                <a:lnTo>
                  <a:pt x="3174791" y="6196543"/>
                </a:lnTo>
                <a:lnTo>
                  <a:pt x="3171934" y="6196226"/>
                </a:lnTo>
                <a:lnTo>
                  <a:pt x="3168759" y="6195908"/>
                </a:lnTo>
                <a:lnTo>
                  <a:pt x="3164314" y="6196226"/>
                </a:lnTo>
                <a:lnTo>
                  <a:pt x="3163997" y="6197496"/>
                </a:lnTo>
                <a:lnTo>
                  <a:pt x="3163997" y="6199084"/>
                </a:lnTo>
                <a:lnTo>
                  <a:pt x="3164314" y="6200036"/>
                </a:lnTo>
                <a:lnTo>
                  <a:pt x="3165584" y="6200989"/>
                </a:lnTo>
                <a:lnTo>
                  <a:pt x="3166854" y="6201624"/>
                </a:lnTo>
                <a:lnTo>
                  <a:pt x="3168442" y="6201941"/>
                </a:lnTo>
                <a:lnTo>
                  <a:pt x="3172569" y="6202576"/>
                </a:lnTo>
                <a:lnTo>
                  <a:pt x="3176379" y="6203212"/>
                </a:lnTo>
                <a:lnTo>
                  <a:pt x="3180506" y="6203847"/>
                </a:lnTo>
                <a:lnTo>
                  <a:pt x="3183681" y="6204799"/>
                </a:lnTo>
                <a:lnTo>
                  <a:pt x="3184951" y="6205434"/>
                </a:lnTo>
                <a:lnTo>
                  <a:pt x="3185903" y="6206704"/>
                </a:lnTo>
                <a:lnTo>
                  <a:pt x="3182093" y="6208610"/>
                </a:lnTo>
                <a:lnTo>
                  <a:pt x="3178601" y="6210515"/>
                </a:lnTo>
                <a:lnTo>
                  <a:pt x="3176061" y="6212420"/>
                </a:lnTo>
                <a:lnTo>
                  <a:pt x="3173839" y="6214960"/>
                </a:lnTo>
                <a:lnTo>
                  <a:pt x="3172569" y="6217183"/>
                </a:lnTo>
                <a:lnTo>
                  <a:pt x="3171299" y="6219723"/>
                </a:lnTo>
                <a:lnTo>
                  <a:pt x="3170981" y="6222263"/>
                </a:lnTo>
                <a:lnTo>
                  <a:pt x="3170981" y="6224804"/>
                </a:lnTo>
                <a:lnTo>
                  <a:pt x="3171299" y="6227026"/>
                </a:lnTo>
                <a:lnTo>
                  <a:pt x="3172569" y="6229884"/>
                </a:lnTo>
                <a:lnTo>
                  <a:pt x="3173839" y="6232424"/>
                </a:lnTo>
                <a:lnTo>
                  <a:pt x="3175426" y="6234647"/>
                </a:lnTo>
                <a:lnTo>
                  <a:pt x="3177649" y="6237505"/>
                </a:lnTo>
                <a:lnTo>
                  <a:pt x="3180188" y="6239728"/>
                </a:lnTo>
                <a:lnTo>
                  <a:pt x="3182728" y="6242268"/>
                </a:lnTo>
                <a:lnTo>
                  <a:pt x="3185586" y="6244808"/>
                </a:lnTo>
                <a:lnTo>
                  <a:pt x="3177649" y="6243538"/>
                </a:lnTo>
                <a:lnTo>
                  <a:pt x="3174156" y="6243220"/>
                </a:lnTo>
                <a:lnTo>
                  <a:pt x="3170981" y="6242585"/>
                </a:lnTo>
                <a:lnTo>
                  <a:pt x="3168124" y="6242585"/>
                </a:lnTo>
                <a:lnTo>
                  <a:pt x="3165902" y="6243220"/>
                </a:lnTo>
                <a:lnTo>
                  <a:pt x="3163362" y="6243856"/>
                </a:lnTo>
                <a:lnTo>
                  <a:pt x="3161457" y="6244173"/>
                </a:lnTo>
                <a:lnTo>
                  <a:pt x="3159870" y="6245126"/>
                </a:lnTo>
                <a:lnTo>
                  <a:pt x="3158282" y="6246078"/>
                </a:lnTo>
                <a:lnTo>
                  <a:pt x="3155425" y="6247983"/>
                </a:lnTo>
                <a:lnTo>
                  <a:pt x="3153520" y="6250841"/>
                </a:lnTo>
                <a:lnTo>
                  <a:pt x="3151933" y="6253382"/>
                </a:lnTo>
                <a:lnTo>
                  <a:pt x="3148440" y="6259415"/>
                </a:lnTo>
                <a:lnTo>
                  <a:pt x="3146536" y="6262272"/>
                </a:lnTo>
                <a:lnTo>
                  <a:pt x="3143996" y="6265130"/>
                </a:lnTo>
                <a:lnTo>
                  <a:pt x="3142408" y="6266400"/>
                </a:lnTo>
                <a:lnTo>
                  <a:pt x="3140821" y="6267353"/>
                </a:lnTo>
                <a:lnTo>
                  <a:pt x="3138916" y="6268305"/>
                </a:lnTo>
                <a:lnTo>
                  <a:pt x="3136694" y="6269258"/>
                </a:lnTo>
                <a:lnTo>
                  <a:pt x="3134154" y="6269893"/>
                </a:lnTo>
                <a:lnTo>
                  <a:pt x="3131614" y="6270528"/>
                </a:lnTo>
                <a:lnTo>
                  <a:pt x="3128757" y="6270846"/>
                </a:lnTo>
                <a:lnTo>
                  <a:pt x="3124947" y="6271163"/>
                </a:lnTo>
                <a:lnTo>
                  <a:pt x="3124947" y="6274656"/>
                </a:lnTo>
                <a:lnTo>
                  <a:pt x="3125264" y="6275926"/>
                </a:lnTo>
                <a:lnTo>
                  <a:pt x="3125582" y="6277514"/>
                </a:lnTo>
                <a:lnTo>
                  <a:pt x="3126217" y="6278784"/>
                </a:lnTo>
                <a:lnTo>
                  <a:pt x="3127169" y="6280054"/>
                </a:lnTo>
                <a:lnTo>
                  <a:pt x="3128439" y="6281324"/>
                </a:lnTo>
                <a:lnTo>
                  <a:pt x="3130027" y="6281959"/>
                </a:lnTo>
                <a:lnTo>
                  <a:pt x="3131614" y="6282912"/>
                </a:lnTo>
                <a:lnTo>
                  <a:pt x="3133519" y="6283547"/>
                </a:lnTo>
                <a:lnTo>
                  <a:pt x="3136059" y="6283865"/>
                </a:lnTo>
                <a:lnTo>
                  <a:pt x="3138916" y="6284182"/>
                </a:lnTo>
                <a:lnTo>
                  <a:pt x="3145266" y="6284500"/>
                </a:lnTo>
                <a:lnTo>
                  <a:pt x="3153520" y="6283865"/>
                </a:lnTo>
                <a:lnTo>
                  <a:pt x="3155742" y="6281324"/>
                </a:lnTo>
                <a:lnTo>
                  <a:pt x="3158282" y="6278466"/>
                </a:lnTo>
                <a:lnTo>
                  <a:pt x="3159870" y="6275926"/>
                </a:lnTo>
                <a:lnTo>
                  <a:pt x="3161140" y="6273386"/>
                </a:lnTo>
                <a:lnTo>
                  <a:pt x="3161775" y="6270528"/>
                </a:lnTo>
                <a:lnTo>
                  <a:pt x="3162727" y="6268305"/>
                </a:lnTo>
                <a:lnTo>
                  <a:pt x="3163679" y="6263225"/>
                </a:lnTo>
                <a:lnTo>
                  <a:pt x="3164632" y="6258462"/>
                </a:lnTo>
                <a:lnTo>
                  <a:pt x="3165584" y="6255922"/>
                </a:lnTo>
                <a:lnTo>
                  <a:pt x="3166219" y="6253699"/>
                </a:lnTo>
                <a:lnTo>
                  <a:pt x="3167172" y="6251476"/>
                </a:lnTo>
                <a:lnTo>
                  <a:pt x="3168759" y="6249254"/>
                </a:lnTo>
                <a:lnTo>
                  <a:pt x="3170347" y="6247031"/>
                </a:lnTo>
                <a:lnTo>
                  <a:pt x="3172886" y="6245126"/>
                </a:lnTo>
                <a:lnTo>
                  <a:pt x="3177966" y="6245761"/>
                </a:lnTo>
                <a:lnTo>
                  <a:pt x="3182093" y="6246713"/>
                </a:lnTo>
                <a:lnTo>
                  <a:pt x="3184633" y="6247983"/>
                </a:lnTo>
                <a:lnTo>
                  <a:pt x="3185586" y="6248619"/>
                </a:lnTo>
                <a:lnTo>
                  <a:pt x="3186220" y="6249571"/>
                </a:lnTo>
                <a:lnTo>
                  <a:pt x="3187173" y="6250524"/>
                </a:lnTo>
                <a:lnTo>
                  <a:pt x="3187490" y="6251476"/>
                </a:lnTo>
                <a:lnTo>
                  <a:pt x="3187490" y="6253382"/>
                </a:lnTo>
                <a:lnTo>
                  <a:pt x="3187173" y="6255287"/>
                </a:lnTo>
                <a:lnTo>
                  <a:pt x="3186220" y="6257192"/>
                </a:lnTo>
                <a:lnTo>
                  <a:pt x="3184633" y="6261637"/>
                </a:lnTo>
                <a:lnTo>
                  <a:pt x="3183998" y="6263543"/>
                </a:lnTo>
                <a:lnTo>
                  <a:pt x="3183681" y="6265765"/>
                </a:lnTo>
                <a:lnTo>
                  <a:pt x="3184316" y="6267670"/>
                </a:lnTo>
                <a:lnTo>
                  <a:pt x="3184633" y="6268623"/>
                </a:lnTo>
                <a:lnTo>
                  <a:pt x="3185268" y="6269258"/>
                </a:lnTo>
                <a:lnTo>
                  <a:pt x="3185903" y="6269893"/>
                </a:lnTo>
                <a:lnTo>
                  <a:pt x="3187490" y="6270528"/>
                </a:lnTo>
                <a:lnTo>
                  <a:pt x="3190348" y="6271798"/>
                </a:lnTo>
                <a:lnTo>
                  <a:pt x="3193522" y="6269258"/>
                </a:lnTo>
                <a:lnTo>
                  <a:pt x="3196380" y="6266400"/>
                </a:lnTo>
                <a:lnTo>
                  <a:pt x="3198602" y="6263225"/>
                </a:lnTo>
                <a:lnTo>
                  <a:pt x="3200507" y="6260050"/>
                </a:lnTo>
                <a:lnTo>
                  <a:pt x="3202094" y="6256874"/>
                </a:lnTo>
                <a:lnTo>
                  <a:pt x="3203364" y="6253699"/>
                </a:lnTo>
                <a:lnTo>
                  <a:pt x="3204317" y="6250524"/>
                </a:lnTo>
                <a:lnTo>
                  <a:pt x="3205269" y="6247031"/>
                </a:lnTo>
                <a:lnTo>
                  <a:pt x="3205587" y="6243538"/>
                </a:lnTo>
                <a:lnTo>
                  <a:pt x="3205904" y="6240045"/>
                </a:lnTo>
                <a:lnTo>
                  <a:pt x="3206222" y="6232742"/>
                </a:lnTo>
                <a:lnTo>
                  <a:pt x="3206222" y="6225439"/>
                </a:lnTo>
                <a:lnTo>
                  <a:pt x="3205904" y="6218136"/>
                </a:lnTo>
                <a:lnTo>
                  <a:pt x="3205587" y="6210832"/>
                </a:lnTo>
                <a:lnTo>
                  <a:pt x="3205587" y="6203529"/>
                </a:lnTo>
                <a:lnTo>
                  <a:pt x="3206222" y="6196543"/>
                </a:lnTo>
                <a:lnTo>
                  <a:pt x="3206539" y="6193051"/>
                </a:lnTo>
                <a:lnTo>
                  <a:pt x="3207174" y="6189558"/>
                </a:lnTo>
                <a:lnTo>
                  <a:pt x="3208127" y="6186065"/>
                </a:lnTo>
                <a:lnTo>
                  <a:pt x="3209714" y="6182572"/>
                </a:lnTo>
                <a:lnTo>
                  <a:pt x="3211301" y="6179397"/>
                </a:lnTo>
                <a:lnTo>
                  <a:pt x="3212889" y="6176221"/>
                </a:lnTo>
                <a:lnTo>
                  <a:pt x="3215111" y="6173046"/>
                </a:lnTo>
                <a:lnTo>
                  <a:pt x="3217968" y="6170188"/>
                </a:lnTo>
                <a:lnTo>
                  <a:pt x="3220826" y="6167013"/>
                </a:lnTo>
                <a:lnTo>
                  <a:pt x="3224318" y="6164473"/>
                </a:lnTo>
                <a:lnTo>
                  <a:pt x="3227175" y="6164155"/>
                </a:lnTo>
                <a:lnTo>
                  <a:pt x="3229080" y="6164155"/>
                </a:lnTo>
                <a:lnTo>
                  <a:pt x="3230350" y="6164790"/>
                </a:lnTo>
                <a:lnTo>
                  <a:pt x="3231620" y="6165425"/>
                </a:lnTo>
                <a:lnTo>
                  <a:pt x="3231937" y="6166060"/>
                </a:lnTo>
                <a:lnTo>
                  <a:pt x="3232255" y="6167013"/>
                </a:lnTo>
                <a:lnTo>
                  <a:pt x="3231937" y="6169871"/>
                </a:lnTo>
                <a:lnTo>
                  <a:pt x="3231620" y="6172093"/>
                </a:lnTo>
                <a:lnTo>
                  <a:pt x="3231620" y="6173046"/>
                </a:lnTo>
                <a:lnTo>
                  <a:pt x="3231937" y="6173999"/>
                </a:lnTo>
                <a:lnTo>
                  <a:pt x="3232890" y="6174634"/>
                </a:lnTo>
                <a:lnTo>
                  <a:pt x="3234160" y="6174951"/>
                </a:lnTo>
                <a:lnTo>
                  <a:pt x="3236382" y="6174951"/>
                </a:lnTo>
                <a:lnTo>
                  <a:pt x="3239239" y="6174634"/>
                </a:lnTo>
                <a:lnTo>
                  <a:pt x="3241144" y="6173681"/>
                </a:lnTo>
                <a:lnTo>
                  <a:pt x="3242732" y="6172411"/>
                </a:lnTo>
                <a:lnTo>
                  <a:pt x="3243684" y="6170823"/>
                </a:lnTo>
                <a:lnTo>
                  <a:pt x="3244319" y="6169236"/>
                </a:lnTo>
                <a:lnTo>
                  <a:pt x="3244637" y="6167330"/>
                </a:lnTo>
                <a:lnTo>
                  <a:pt x="3244637" y="6165425"/>
                </a:lnTo>
                <a:lnTo>
                  <a:pt x="3244319" y="6161297"/>
                </a:lnTo>
                <a:lnTo>
                  <a:pt x="3244319" y="6159392"/>
                </a:lnTo>
                <a:lnTo>
                  <a:pt x="3244637" y="6157805"/>
                </a:lnTo>
                <a:lnTo>
                  <a:pt x="3244954" y="6156217"/>
                </a:lnTo>
                <a:lnTo>
                  <a:pt x="3245907" y="6154629"/>
                </a:lnTo>
                <a:lnTo>
                  <a:pt x="3247176" y="6152724"/>
                </a:lnTo>
                <a:lnTo>
                  <a:pt x="3249081" y="6151454"/>
                </a:lnTo>
                <a:lnTo>
                  <a:pt x="3251304" y="6150501"/>
                </a:lnTo>
                <a:lnTo>
                  <a:pt x="3254478" y="6149866"/>
                </a:lnTo>
                <a:lnTo>
                  <a:pt x="3241779" y="6145421"/>
                </a:lnTo>
                <a:lnTo>
                  <a:pt x="3235747" y="6143198"/>
                </a:lnTo>
                <a:lnTo>
                  <a:pt x="3230350" y="6140975"/>
                </a:lnTo>
                <a:lnTo>
                  <a:pt x="3225270" y="6138118"/>
                </a:lnTo>
                <a:lnTo>
                  <a:pt x="3220191" y="6135577"/>
                </a:lnTo>
                <a:lnTo>
                  <a:pt x="3215746" y="6132402"/>
                </a:lnTo>
                <a:lnTo>
                  <a:pt x="3211936" y="6129227"/>
                </a:lnTo>
                <a:lnTo>
                  <a:pt x="3212571" y="6130179"/>
                </a:lnTo>
                <a:lnTo>
                  <a:pt x="3212571" y="6131132"/>
                </a:lnTo>
                <a:lnTo>
                  <a:pt x="3211619" y="6132402"/>
                </a:lnTo>
                <a:lnTo>
                  <a:pt x="3210349" y="6133355"/>
                </a:lnTo>
                <a:lnTo>
                  <a:pt x="3206222" y="6134942"/>
                </a:lnTo>
                <a:lnTo>
                  <a:pt x="3200507" y="6136530"/>
                </a:lnTo>
                <a:lnTo>
                  <a:pt x="3195110" y="6138435"/>
                </a:lnTo>
                <a:lnTo>
                  <a:pt x="3189395" y="6140658"/>
                </a:lnTo>
                <a:lnTo>
                  <a:pt x="3187173" y="6141928"/>
                </a:lnTo>
                <a:lnTo>
                  <a:pt x="3184951" y="6143198"/>
                </a:lnTo>
                <a:lnTo>
                  <a:pt x="3183363" y="6144786"/>
                </a:lnTo>
                <a:lnTo>
                  <a:pt x="3182411" y="6146373"/>
                </a:lnTo>
                <a:lnTo>
                  <a:pt x="3179871" y="6145421"/>
                </a:lnTo>
                <a:lnTo>
                  <a:pt x="3177331" y="6144151"/>
                </a:lnTo>
                <a:lnTo>
                  <a:pt x="3175744" y="6142881"/>
                </a:lnTo>
                <a:lnTo>
                  <a:pt x="3174474" y="6141293"/>
                </a:lnTo>
                <a:lnTo>
                  <a:pt x="3173839" y="6139705"/>
                </a:lnTo>
                <a:lnTo>
                  <a:pt x="3173204" y="6137483"/>
                </a:lnTo>
                <a:lnTo>
                  <a:pt x="3172886" y="6135577"/>
                </a:lnTo>
                <a:lnTo>
                  <a:pt x="3172886" y="6133355"/>
                </a:lnTo>
                <a:lnTo>
                  <a:pt x="3172886" y="6124464"/>
                </a:lnTo>
                <a:lnTo>
                  <a:pt x="3172569" y="6122559"/>
                </a:lnTo>
                <a:lnTo>
                  <a:pt x="3171934" y="6120336"/>
                </a:lnTo>
                <a:lnTo>
                  <a:pt x="3171299" y="6118748"/>
                </a:lnTo>
                <a:lnTo>
                  <a:pt x="3170664" y="6116525"/>
                </a:lnTo>
                <a:lnTo>
                  <a:pt x="3173839" y="6115573"/>
                </a:lnTo>
                <a:lnTo>
                  <a:pt x="3176379" y="6114303"/>
                </a:lnTo>
                <a:lnTo>
                  <a:pt x="3178601" y="6113033"/>
                </a:lnTo>
                <a:lnTo>
                  <a:pt x="3180823" y="6111762"/>
                </a:lnTo>
                <a:lnTo>
                  <a:pt x="3182411" y="6109857"/>
                </a:lnTo>
                <a:lnTo>
                  <a:pt x="3183681" y="6108270"/>
                </a:lnTo>
                <a:lnTo>
                  <a:pt x="3184316" y="6106999"/>
                </a:lnTo>
                <a:lnTo>
                  <a:pt x="3184951" y="6105412"/>
                </a:lnTo>
                <a:lnTo>
                  <a:pt x="3185268" y="6103507"/>
                </a:lnTo>
                <a:lnTo>
                  <a:pt x="3185268" y="6101601"/>
                </a:lnTo>
                <a:lnTo>
                  <a:pt x="3185268" y="6099696"/>
                </a:lnTo>
                <a:lnTo>
                  <a:pt x="3184633" y="6098109"/>
                </a:lnTo>
                <a:lnTo>
                  <a:pt x="3183046" y="6093981"/>
                </a:lnTo>
                <a:lnTo>
                  <a:pt x="3180823" y="6090170"/>
                </a:lnTo>
                <a:lnTo>
                  <a:pt x="3177966" y="6085725"/>
                </a:lnTo>
                <a:lnTo>
                  <a:pt x="3174791" y="6081597"/>
                </a:lnTo>
                <a:lnTo>
                  <a:pt x="3167172" y="6072389"/>
                </a:lnTo>
                <a:lnTo>
                  <a:pt x="3159870" y="6063498"/>
                </a:lnTo>
                <a:lnTo>
                  <a:pt x="3156377" y="6059052"/>
                </a:lnTo>
                <a:lnTo>
                  <a:pt x="3153520" y="6054289"/>
                </a:lnTo>
                <a:lnTo>
                  <a:pt x="3148758" y="6055877"/>
                </a:lnTo>
                <a:lnTo>
                  <a:pt x="3143043" y="6056830"/>
                </a:lnTo>
                <a:lnTo>
                  <a:pt x="3136059" y="6057465"/>
                </a:lnTo>
                <a:lnTo>
                  <a:pt x="3127804" y="6057782"/>
                </a:lnTo>
                <a:lnTo>
                  <a:pt x="3126852" y="6055242"/>
                </a:lnTo>
                <a:lnTo>
                  <a:pt x="3124947" y="6052702"/>
                </a:lnTo>
                <a:lnTo>
                  <a:pt x="3122725" y="6049844"/>
                </a:lnTo>
                <a:lnTo>
                  <a:pt x="3119232" y="6047304"/>
                </a:lnTo>
                <a:lnTo>
                  <a:pt x="3115740" y="6044763"/>
                </a:lnTo>
                <a:lnTo>
                  <a:pt x="3111295" y="6042223"/>
                </a:lnTo>
                <a:lnTo>
                  <a:pt x="3101771" y="6037143"/>
                </a:lnTo>
                <a:lnTo>
                  <a:pt x="3081135" y="6026664"/>
                </a:lnTo>
                <a:lnTo>
                  <a:pt x="3071293" y="6021266"/>
                </a:lnTo>
                <a:lnTo>
                  <a:pt x="3066531" y="6018726"/>
                </a:lnTo>
                <a:lnTo>
                  <a:pt x="3062721" y="6016185"/>
                </a:lnTo>
                <a:lnTo>
                  <a:pt x="3063039" y="6015233"/>
                </a:lnTo>
                <a:lnTo>
                  <a:pt x="3063991" y="6014915"/>
                </a:lnTo>
                <a:lnTo>
                  <a:pt x="3064943" y="6014598"/>
                </a:lnTo>
                <a:lnTo>
                  <a:pt x="3066213" y="6014915"/>
                </a:lnTo>
                <a:lnTo>
                  <a:pt x="3069706" y="6015868"/>
                </a:lnTo>
                <a:lnTo>
                  <a:pt x="3073515" y="6017456"/>
                </a:lnTo>
                <a:lnTo>
                  <a:pt x="3077325" y="6019361"/>
                </a:lnTo>
                <a:lnTo>
                  <a:pt x="3080182" y="6021901"/>
                </a:lnTo>
                <a:lnTo>
                  <a:pt x="3082405" y="6024441"/>
                </a:lnTo>
                <a:lnTo>
                  <a:pt x="3083040" y="6025394"/>
                </a:lnTo>
                <a:lnTo>
                  <a:pt x="3083675" y="6026347"/>
                </a:lnTo>
                <a:lnTo>
                  <a:pt x="3088754" y="6025076"/>
                </a:lnTo>
                <a:lnTo>
                  <a:pt x="3092564" y="6023489"/>
                </a:lnTo>
                <a:lnTo>
                  <a:pt x="3094786" y="6022219"/>
                </a:lnTo>
                <a:lnTo>
                  <a:pt x="3095421" y="6021266"/>
                </a:lnTo>
                <a:lnTo>
                  <a:pt x="3096056" y="6020631"/>
                </a:lnTo>
                <a:lnTo>
                  <a:pt x="3096056" y="6019678"/>
                </a:lnTo>
                <a:lnTo>
                  <a:pt x="3096056" y="6019043"/>
                </a:lnTo>
                <a:lnTo>
                  <a:pt x="3095421" y="6017456"/>
                </a:lnTo>
                <a:lnTo>
                  <a:pt x="3093834" y="6016185"/>
                </a:lnTo>
                <a:lnTo>
                  <a:pt x="3091929" y="6014598"/>
                </a:lnTo>
                <a:lnTo>
                  <a:pt x="3086850" y="6011105"/>
                </a:lnTo>
                <a:lnTo>
                  <a:pt x="3080817" y="6008247"/>
                </a:lnTo>
                <a:lnTo>
                  <a:pt x="3076055" y="6004754"/>
                </a:lnTo>
                <a:lnTo>
                  <a:pt x="3074150" y="6003484"/>
                </a:lnTo>
                <a:lnTo>
                  <a:pt x="3073198" y="6001897"/>
                </a:lnTo>
                <a:lnTo>
                  <a:pt x="3077643" y="6002532"/>
                </a:lnTo>
                <a:lnTo>
                  <a:pt x="3081135" y="6003484"/>
                </a:lnTo>
                <a:lnTo>
                  <a:pt x="3086850" y="6005389"/>
                </a:lnTo>
                <a:lnTo>
                  <a:pt x="3089389" y="6006024"/>
                </a:lnTo>
                <a:lnTo>
                  <a:pt x="3092247" y="6006024"/>
                </a:lnTo>
                <a:lnTo>
                  <a:pt x="3095421" y="6005389"/>
                </a:lnTo>
                <a:lnTo>
                  <a:pt x="3099549" y="6003802"/>
                </a:lnTo>
                <a:lnTo>
                  <a:pt x="3096374" y="6000309"/>
                </a:lnTo>
                <a:lnTo>
                  <a:pt x="3092564" y="5996499"/>
                </a:lnTo>
                <a:lnTo>
                  <a:pt x="3087802" y="5993323"/>
                </a:lnTo>
                <a:lnTo>
                  <a:pt x="3082087" y="5990148"/>
                </a:lnTo>
                <a:lnTo>
                  <a:pt x="3075738" y="5987925"/>
                </a:lnTo>
                <a:lnTo>
                  <a:pt x="3068118" y="5986020"/>
                </a:lnTo>
                <a:lnTo>
                  <a:pt x="3059864" y="5984432"/>
                </a:lnTo>
                <a:lnTo>
                  <a:pt x="3050657" y="5983480"/>
                </a:lnTo>
                <a:lnTo>
                  <a:pt x="3051609" y="5981892"/>
                </a:lnTo>
                <a:lnTo>
                  <a:pt x="3052244" y="5980622"/>
                </a:lnTo>
                <a:lnTo>
                  <a:pt x="3052562" y="5979352"/>
                </a:lnTo>
                <a:lnTo>
                  <a:pt x="3052562" y="5978082"/>
                </a:lnTo>
                <a:lnTo>
                  <a:pt x="3052562" y="5976494"/>
                </a:lnTo>
                <a:lnTo>
                  <a:pt x="3052244" y="5975224"/>
                </a:lnTo>
                <a:lnTo>
                  <a:pt x="3050974" y="5972684"/>
                </a:lnTo>
                <a:lnTo>
                  <a:pt x="3049387" y="5970143"/>
                </a:lnTo>
                <a:lnTo>
                  <a:pt x="3046530" y="5967286"/>
                </a:lnTo>
                <a:lnTo>
                  <a:pt x="3040498" y="5961888"/>
                </a:lnTo>
                <a:lnTo>
                  <a:pt x="3037005" y="5963475"/>
                </a:lnTo>
                <a:lnTo>
                  <a:pt x="3034148" y="5964745"/>
                </a:lnTo>
                <a:lnTo>
                  <a:pt x="3031291" y="5966333"/>
                </a:lnTo>
                <a:lnTo>
                  <a:pt x="3029386" y="5967921"/>
                </a:lnTo>
                <a:lnTo>
                  <a:pt x="3027798" y="5969508"/>
                </a:lnTo>
                <a:lnTo>
                  <a:pt x="3026528" y="5971414"/>
                </a:lnTo>
                <a:lnTo>
                  <a:pt x="3025259" y="5973001"/>
                </a:lnTo>
                <a:lnTo>
                  <a:pt x="3024624" y="5974906"/>
                </a:lnTo>
                <a:lnTo>
                  <a:pt x="3024306" y="5976494"/>
                </a:lnTo>
                <a:lnTo>
                  <a:pt x="3023989" y="5978717"/>
                </a:lnTo>
                <a:lnTo>
                  <a:pt x="3023989" y="5980622"/>
                </a:lnTo>
                <a:lnTo>
                  <a:pt x="3024306" y="5982527"/>
                </a:lnTo>
                <a:lnTo>
                  <a:pt x="3025259" y="5986338"/>
                </a:lnTo>
                <a:lnTo>
                  <a:pt x="3027163" y="5990148"/>
                </a:lnTo>
                <a:lnTo>
                  <a:pt x="3030656" y="5997451"/>
                </a:lnTo>
                <a:lnTo>
                  <a:pt x="3031926" y="6000944"/>
                </a:lnTo>
                <a:lnTo>
                  <a:pt x="3033513" y="6004119"/>
                </a:lnTo>
                <a:lnTo>
                  <a:pt x="3034148" y="6007295"/>
                </a:lnTo>
                <a:lnTo>
                  <a:pt x="3034148" y="6008565"/>
                </a:lnTo>
                <a:lnTo>
                  <a:pt x="3033831" y="6009835"/>
                </a:lnTo>
                <a:lnTo>
                  <a:pt x="3033196" y="6011105"/>
                </a:lnTo>
                <a:lnTo>
                  <a:pt x="3031926" y="6012058"/>
                </a:lnTo>
                <a:lnTo>
                  <a:pt x="3030973" y="6013010"/>
                </a:lnTo>
                <a:lnTo>
                  <a:pt x="3029386" y="6013963"/>
                </a:lnTo>
                <a:lnTo>
                  <a:pt x="3041133" y="6018726"/>
                </a:lnTo>
                <a:lnTo>
                  <a:pt x="3047165" y="6021266"/>
                </a:lnTo>
                <a:lnTo>
                  <a:pt x="3050339" y="6023171"/>
                </a:lnTo>
                <a:lnTo>
                  <a:pt x="3052562" y="6024441"/>
                </a:lnTo>
                <a:lnTo>
                  <a:pt x="3054467" y="6026029"/>
                </a:lnTo>
                <a:lnTo>
                  <a:pt x="3055737" y="6027299"/>
                </a:lnTo>
                <a:lnTo>
                  <a:pt x="3056054" y="6027934"/>
                </a:lnTo>
                <a:lnTo>
                  <a:pt x="3056054" y="6028569"/>
                </a:lnTo>
                <a:lnTo>
                  <a:pt x="3055737" y="6029522"/>
                </a:lnTo>
                <a:lnTo>
                  <a:pt x="3055419" y="6030157"/>
                </a:lnTo>
                <a:lnTo>
                  <a:pt x="3053197" y="6031109"/>
                </a:lnTo>
                <a:lnTo>
                  <a:pt x="3050022" y="6031745"/>
                </a:lnTo>
                <a:lnTo>
                  <a:pt x="3045260" y="6032697"/>
                </a:lnTo>
                <a:lnTo>
                  <a:pt x="3039228" y="6033015"/>
                </a:lnTo>
                <a:lnTo>
                  <a:pt x="3041133" y="6034285"/>
                </a:lnTo>
                <a:lnTo>
                  <a:pt x="3043037" y="6035555"/>
                </a:lnTo>
                <a:lnTo>
                  <a:pt x="3045260" y="6036825"/>
                </a:lnTo>
                <a:lnTo>
                  <a:pt x="3047800" y="6037778"/>
                </a:lnTo>
                <a:lnTo>
                  <a:pt x="3053197" y="6039365"/>
                </a:lnTo>
                <a:lnTo>
                  <a:pt x="3059864" y="6040635"/>
                </a:lnTo>
                <a:lnTo>
                  <a:pt x="3059864" y="6040953"/>
                </a:lnTo>
                <a:lnTo>
                  <a:pt x="3059864" y="6041270"/>
                </a:lnTo>
                <a:lnTo>
                  <a:pt x="3058911" y="6041906"/>
                </a:lnTo>
                <a:lnTo>
                  <a:pt x="3057006" y="6041906"/>
                </a:lnTo>
                <a:lnTo>
                  <a:pt x="3054149" y="6041906"/>
                </a:lnTo>
                <a:lnTo>
                  <a:pt x="3040498" y="6041270"/>
                </a:lnTo>
                <a:lnTo>
                  <a:pt x="3036688" y="6041270"/>
                </a:lnTo>
                <a:lnTo>
                  <a:pt x="3033513" y="6041588"/>
                </a:lnTo>
                <a:lnTo>
                  <a:pt x="3030338" y="6041906"/>
                </a:lnTo>
                <a:lnTo>
                  <a:pt x="3028433" y="6042541"/>
                </a:lnTo>
                <a:lnTo>
                  <a:pt x="3027481" y="6042858"/>
                </a:lnTo>
                <a:lnTo>
                  <a:pt x="3026846" y="6043493"/>
                </a:lnTo>
                <a:lnTo>
                  <a:pt x="3026528" y="6044446"/>
                </a:lnTo>
                <a:lnTo>
                  <a:pt x="3026528" y="6045398"/>
                </a:lnTo>
                <a:lnTo>
                  <a:pt x="3026528" y="6046351"/>
                </a:lnTo>
                <a:lnTo>
                  <a:pt x="3027163" y="6047304"/>
                </a:lnTo>
                <a:lnTo>
                  <a:pt x="3029068" y="6049526"/>
                </a:lnTo>
                <a:lnTo>
                  <a:pt x="3022719" y="6049526"/>
                </a:lnTo>
                <a:lnTo>
                  <a:pt x="3017957" y="6048891"/>
                </a:lnTo>
                <a:lnTo>
                  <a:pt x="3016052" y="6048574"/>
                </a:lnTo>
                <a:lnTo>
                  <a:pt x="3014464" y="6047939"/>
                </a:lnTo>
                <a:lnTo>
                  <a:pt x="3013194" y="6046986"/>
                </a:lnTo>
                <a:lnTo>
                  <a:pt x="3012242" y="6046351"/>
                </a:lnTo>
                <a:lnTo>
                  <a:pt x="3010020" y="6044128"/>
                </a:lnTo>
                <a:lnTo>
                  <a:pt x="3008750" y="6041588"/>
                </a:lnTo>
                <a:lnTo>
                  <a:pt x="3007797" y="6039365"/>
                </a:lnTo>
                <a:lnTo>
                  <a:pt x="3007162" y="6036825"/>
                </a:lnTo>
                <a:lnTo>
                  <a:pt x="3015417" y="6036825"/>
                </a:lnTo>
                <a:lnTo>
                  <a:pt x="3022084" y="6036508"/>
                </a:lnTo>
                <a:lnTo>
                  <a:pt x="3028116" y="6035555"/>
                </a:lnTo>
                <a:lnTo>
                  <a:pt x="3033196" y="6034602"/>
                </a:lnTo>
                <a:lnTo>
                  <a:pt x="3037005" y="6033332"/>
                </a:lnTo>
                <a:lnTo>
                  <a:pt x="3040498" y="6031427"/>
                </a:lnTo>
                <a:lnTo>
                  <a:pt x="3042720" y="6029839"/>
                </a:lnTo>
                <a:lnTo>
                  <a:pt x="3044625" y="6027299"/>
                </a:lnTo>
                <a:lnTo>
                  <a:pt x="3043355" y="6026347"/>
                </a:lnTo>
                <a:lnTo>
                  <a:pt x="3041133" y="6025394"/>
                </a:lnTo>
                <a:lnTo>
                  <a:pt x="3038275" y="6024759"/>
                </a:lnTo>
                <a:lnTo>
                  <a:pt x="3035100" y="6024124"/>
                </a:lnTo>
                <a:lnTo>
                  <a:pt x="3027798" y="6023171"/>
                </a:lnTo>
                <a:lnTo>
                  <a:pt x="3019861" y="6023171"/>
                </a:lnTo>
                <a:lnTo>
                  <a:pt x="3012242" y="6023489"/>
                </a:lnTo>
                <a:lnTo>
                  <a:pt x="3008750" y="6023806"/>
                </a:lnTo>
                <a:lnTo>
                  <a:pt x="3005892" y="6024441"/>
                </a:lnTo>
                <a:lnTo>
                  <a:pt x="3003035" y="6025394"/>
                </a:lnTo>
                <a:lnTo>
                  <a:pt x="3001130" y="6026347"/>
                </a:lnTo>
                <a:lnTo>
                  <a:pt x="2999860" y="6027299"/>
                </a:lnTo>
                <a:lnTo>
                  <a:pt x="2999543" y="6027934"/>
                </a:lnTo>
                <a:lnTo>
                  <a:pt x="2999543" y="6028569"/>
                </a:lnTo>
                <a:lnTo>
                  <a:pt x="2997003" y="6029204"/>
                </a:lnTo>
                <a:lnTo>
                  <a:pt x="2995098" y="6028252"/>
                </a:lnTo>
                <a:lnTo>
                  <a:pt x="2993511" y="6027617"/>
                </a:lnTo>
                <a:lnTo>
                  <a:pt x="2992558" y="6026664"/>
                </a:lnTo>
                <a:lnTo>
                  <a:pt x="2991923" y="6025394"/>
                </a:lnTo>
                <a:lnTo>
                  <a:pt x="2991288" y="6023806"/>
                </a:lnTo>
                <a:lnTo>
                  <a:pt x="2990971" y="6020313"/>
                </a:lnTo>
                <a:lnTo>
                  <a:pt x="2990653" y="6017456"/>
                </a:lnTo>
                <a:lnTo>
                  <a:pt x="2990336" y="6016503"/>
                </a:lnTo>
                <a:lnTo>
                  <a:pt x="2989701" y="6015868"/>
                </a:lnTo>
                <a:lnTo>
                  <a:pt x="2989066" y="6015550"/>
                </a:lnTo>
                <a:lnTo>
                  <a:pt x="2987796" y="6015868"/>
                </a:lnTo>
                <a:lnTo>
                  <a:pt x="2986526" y="6016821"/>
                </a:lnTo>
                <a:lnTo>
                  <a:pt x="2984621" y="6018091"/>
                </a:lnTo>
                <a:lnTo>
                  <a:pt x="2982716" y="6016503"/>
                </a:lnTo>
                <a:lnTo>
                  <a:pt x="2980812" y="6014598"/>
                </a:lnTo>
                <a:lnTo>
                  <a:pt x="2980177" y="6012058"/>
                </a:lnTo>
                <a:lnTo>
                  <a:pt x="2979542" y="6009835"/>
                </a:lnTo>
                <a:lnTo>
                  <a:pt x="2978907" y="6004754"/>
                </a:lnTo>
                <a:lnTo>
                  <a:pt x="2978589" y="6002214"/>
                </a:lnTo>
                <a:lnTo>
                  <a:pt x="2978272" y="5999991"/>
                </a:lnTo>
                <a:lnTo>
                  <a:pt x="2977637" y="5997451"/>
                </a:lnTo>
                <a:lnTo>
                  <a:pt x="2976367" y="5995228"/>
                </a:lnTo>
                <a:lnTo>
                  <a:pt x="2974779" y="5993006"/>
                </a:lnTo>
                <a:lnTo>
                  <a:pt x="2972240" y="5991101"/>
                </a:lnTo>
                <a:lnTo>
                  <a:pt x="2969065" y="5989513"/>
                </a:lnTo>
                <a:lnTo>
                  <a:pt x="2964938" y="5987925"/>
                </a:lnTo>
                <a:lnTo>
                  <a:pt x="2959858" y="5986973"/>
                </a:lnTo>
                <a:lnTo>
                  <a:pt x="2953508" y="5986338"/>
                </a:lnTo>
                <a:lnTo>
                  <a:pt x="2946524" y="5990465"/>
                </a:lnTo>
                <a:lnTo>
                  <a:pt x="2941127" y="5995228"/>
                </a:lnTo>
                <a:lnTo>
                  <a:pt x="2936364" y="5999991"/>
                </a:lnTo>
                <a:lnTo>
                  <a:pt x="2933190" y="6004119"/>
                </a:lnTo>
                <a:lnTo>
                  <a:pt x="2930015" y="6008882"/>
                </a:lnTo>
                <a:lnTo>
                  <a:pt x="2928427" y="6013328"/>
                </a:lnTo>
                <a:lnTo>
                  <a:pt x="2927158" y="6018091"/>
                </a:lnTo>
                <a:lnTo>
                  <a:pt x="2926523" y="6022536"/>
                </a:lnTo>
                <a:lnTo>
                  <a:pt x="2926523" y="6026982"/>
                </a:lnTo>
                <a:lnTo>
                  <a:pt x="2926523" y="6031745"/>
                </a:lnTo>
                <a:lnTo>
                  <a:pt x="2927158" y="6036508"/>
                </a:lnTo>
                <a:lnTo>
                  <a:pt x="2928110" y="6040635"/>
                </a:lnTo>
                <a:lnTo>
                  <a:pt x="2930650" y="6049526"/>
                </a:lnTo>
                <a:lnTo>
                  <a:pt x="2932555" y="6057782"/>
                </a:lnTo>
                <a:lnTo>
                  <a:pt x="2930967" y="6060640"/>
                </a:lnTo>
                <a:lnTo>
                  <a:pt x="2929697" y="6061275"/>
                </a:lnTo>
                <a:lnTo>
                  <a:pt x="2928745" y="6061910"/>
                </a:lnTo>
                <a:lnTo>
                  <a:pt x="2926840" y="6062545"/>
                </a:lnTo>
                <a:lnTo>
                  <a:pt x="2924300" y="6062545"/>
                </a:lnTo>
                <a:lnTo>
                  <a:pt x="2917316" y="6061910"/>
                </a:lnTo>
                <a:lnTo>
                  <a:pt x="2912554" y="6061592"/>
                </a:lnTo>
                <a:lnTo>
                  <a:pt x="2906839" y="6061592"/>
                </a:lnTo>
                <a:lnTo>
                  <a:pt x="2907474" y="6063180"/>
                </a:lnTo>
                <a:lnTo>
                  <a:pt x="2907791" y="6064768"/>
                </a:lnTo>
                <a:lnTo>
                  <a:pt x="2907791" y="6066673"/>
                </a:lnTo>
                <a:lnTo>
                  <a:pt x="2907791" y="6068261"/>
                </a:lnTo>
                <a:lnTo>
                  <a:pt x="2906839" y="6071118"/>
                </a:lnTo>
                <a:lnTo>
                  <a:pt x="2905569" y="6073976"/>
                </a:lnTo>
                <a:lnTo>
                  <a:pt x="2903664" y="6076199"/>
                </a:lnTo>
                <a:lnTo>
                  <a:pt x="2901759" y="6078739"/>
                </a:lnTo>
                <a:lnTo>
                  <a:pt x="2899537" y="6081279"/>
                </a:lnTo>
                <a:lnTo>
                  <a:pt x="2897632" y="6083502"/>
                </a:lnTo>
                <a:lnTo>
                  <a:pt x="2896362" y="6082550"/>
                </a:lnTo>
                <a:lnTo>
                  <a:pt x="2894775" y="6081915"/>
                </a:lnTo>
                <a:lnTo>
                  <a:pt x="2890965" y="6080009"/>
                </a:lnTo>
                <a:lnTo>
                  <a:pt x="2886838" y="6079057"/>
                </a:lnTo>
                <a:lnTo>
                  <a:pt x="2882393" y="6077787"/>
                </a:lnTo>
                <a:lnTo>
                  <a:pt x="2877948" y="6076516"/>
                </a:lnTo>
                <a:lnTo>
                  <a:pt x="2874139" y="6075246"/>
                </a:lnTo>
                <a:lnTo>
                  <a:pt x="2872551" y="6074294"/>
                </a:lnTo>
                <a:lnTo>
                  <a:pt x="2870964" y="6073341"/>
                </a:lnTo>
                <a:lnTo>
                  <a:pt x="2870011" y="6072071"/>
                </a:lnTo>
                <a:lnTo>
                  <a:pt x="2869376" y="6070801"/>
                </a:lnTo>
                <a:lnTo>
                  <a:pt x="2867154" y="6071436"/>
                </a:lnTo>
                <a:lnTo>
                  <a:pt x="2865567" y="6072389"/>
                </a:lnTo>
                <a:lnTo>
                  <a:pt x="2863979" y="6073659"/>
                </a:lnTo>
                <a:lnTo>
                  <a:pt x="2863344" y="6074929"/>
                </a:lnTo>
                <a:lnTo>
                  <a:pt x="2863027" y="6076516"/>
                </a:lnTo>
                <a:lnTo>
                  <a:pt x="2863027" y="6078104"/>
                </a:lnTo>
                <a:lnTo>
                  <a:pt x="2863344" y="6079692"/>
                </a:lnTo>
                <a:lnTo>
                  <a:pt x="2863979" y="6081597"/>
                </a:lnTo>
                <a:lnTo>
                  <a:pt x="2866837" y="6088900"/>
                </a:lnTo>
                <a:lnTo>
                  <a:pt x="2867154" y="6090805"/>
                </a:lnTo>
                <a:lnTo>
                  <a:pt x="2867471" y="6092393"/>
                </a:lnTo>
                <a:lnTo>
                  <a:pt x="2867471" y="6093981"/>
                </a:lnTo>
                <a:lnTo>
                  <a:pt x="2867154" y="6095568"/>
                </a:lnTo>
                <a:lnTo>
                  <a:pt x="2862392" y="6094933"/>
                </a:lnTo>
                <a:lnTo>
                  <a:pt x="2857947" y="6095568"/>
                </a:lnTo>
                <a:lnTo>
                  <a:pt x="2853820" y="6096521"/>
                </a:lnTo>
                <a:lnTo>
                  <a:pt x="2850328" y="6097791"/>
                </a:lnTo>
                <a:lnTo>
                  <a:pt x="2846518" y="6099061"/>
                </a:lnTo>
                <a:lnTo>
                  <a:pt x="2843343" y="6100966"/>
                </a:lnTo>
                <a:lnTo>
                  <a:pt x="2836676" y="6105412"/>
                </a:lnTo>
                <a:lnTo>
                  <a:pt x="2829691" y="6109857"/>
                </a:lnTo>
                <a:lnTo>
                  <a:pt x="2825564" y="6112398"/>
                </a:lnTo>
                <a:lnTo>
                  <a:pt x="2821754" y="6114303"/>
                </a:lnTo>
                <a:lnTo>
                  <a:pt x="2816992" y="6115890"/>
                </a:lnTo>
                <a:lnTo>
                  <a:pt x="2811595" y="6117796"/>
                </a:lnTo>
                <a:lnTo>
                  <a:pt x="2806198" y="6118748"/>
                </a:lnTo>
                <a:lnTo>
                  <a:pt x="2799848" y="6119383"/>
                </a:lnTo>
                <a:lnTo>
                  <a:pt x="2800801" y="6122559"/>
                </a:lnTo>
                <a:lnTo>
                  <a:pt x="2801753" y="6126369"/>
                </a:lnTo>
                <a:lnTo>
                  <a:pt x="2802388" y="6130179"/>
                </a:lnTo>
                <a:lnTo>
                  <a:pt x="2803023" y="6134625"/>
                </a:lnTo>
                <a:lnTo>
                  <a:pt x="2803976" y="6143198"/>
                </a:lnTo>
                <a:lnTo>
                  <a:pt x="2805246" y="6151771"/>
                </a:lnTo>
                <a:lnTo>
                  <a:pt x="2806515" y="6156534"/>
                </a:lnTo>
                <a:lnTo>
                  <a:pt x="2807468" y="6160662"/>
                </a:lnTo>
                <a:lnTo>
                  <a:pt x="2809055" y="6165108"/>
                </a:lnTo>
                <a:lnTo>
                  <a:pt x="2810643" y="6169553"/>
                </a:lnTo>
                <a:lnTo>
                  <a:pt x="2813183" y="6173364"/>
                </a:lnTo>
                <a:lnTo>
                  <a:pt x="2816040" y="6177491"/>
                </a:lnTo>
                <a:lnTo>
                  <a:pt x="2819215" y="6180984"/>
                </a:lnTo>
                <a:lnTo>
                  <a:pt x="2823342" y="6184477"/>
                </a:lnTo>
                <a:lnTo>
                  <a:pt x="2819215" y="6186065"/>
                </a:lnTo>
                <a:lnTo>
                  <a:pt x="2816040" y="6187970"/>
                </a:lnTo>
                <a:lnTo>
                  <a:pt x="2812548" y="6189875"/>
                </a:lnTo>
                <a:lnTo>
                  <a:pt x="2810008" y="6192415"/>
                </a:lnTo>
                <a:lnTo>
                  <a:pt x="2808103" y="6194321"/>
                </a:lnTo>
                <a:lnTo>
                  <a:pt x="2806198" y="6196543"/>
                </a:lnTo>
                <a:lnTo>
                  <a:pt x="2804928" y="6198766"/>
                </a:lnTo>
                <a:lnTo>
                  <a:pt x="2804293" y="6200989"/>
                </a:lnTo>
                <a:lnTo>
                  <a:pt x="2804293" y="6202894"/>
                </a:lnTo>
                <a:lnTo>
                  <a:pt x="2804928" y="6205117"/>
                </a:lnTo>
                <a:lnTo>
                  <a:pt x="2806198" y="6207339"/>
                </a:lnTo>
                <a:lnTo>
                  <a:pt x="2808103" y="6209562"/>
                </a:lnTo>
                <a:lnTo>
                  <a:pt x="2810643" y="6211467"/>
                </a:lnTo>
                <a:lnTo>
                  <a:pt x="2813818" y="6213690"/>
                </a:lnTo>
                <a:lnTo>
                  <a:pt x="2817627" y="6215278"/>
                </a:lnTo>
                <a:lnTo>
                  <a:pt x="2822707" y="6217183"/>
                </a:lnTo>
                <a:lnTo>
                  <a:pt x="2821754" y="6217818"/>
                </a:lnTo>
                <a:lnTo>
                  <a:pt x="2820485" y="6218453"/>
                </a:lnTo>
                <a:lnTo>
                  <a:pt x="2818262" y="6218771"/>
                </a:lnTo>
                <a:lnTo>
                  <a:pt x="2816357" y="6219088"/>
                </a:lnTo>
                <a:lnTo>
                  <a:pt x="2811278" y="6219723"/>
                </a:lnTo>
                <a:lnTo>
                  <a:pt x="2805881" y="6219723"/>
                </a:lnTo>
                <a:lnTo>
                  <a:pt x="2800483" y="6220041"/>
                </a:lnTo>
                <a:lnTo>
                  <a:pt x="2795721" y="6220993"/>
                </a:lnTo>
                <a:lnTo>
                  <a:pt x="2793816" y="6221311"/>
                </a:lnTo>
                <a:lnTo>
                  <a:pt x="2792546" y="6221946"/>
                </a:lnTo>
                <a:lnTo>
                  <a:pt x="2792229" y="6222263"/>
                </a:lnTo>
                <a:lnTo>
                  <a:pt x="2792864" y="6221311"/>
                </a:lnTo>
                <a:lnTo>
                  <a:pt x="2794451" y="6218453"/>
                </a:lnTo>
                <a:lnTo>
                  <a:pt x="2795404" y="6215913"/>
                </a:lnTo>
                <a:lnTo>
                  <a:pt x="2796356" y="6213055"/>
                </a:lnTo>
                <a:lnTo>
                  <a:pt x="2796991" y="6210515"/>
                </a:lnTo>
                <a:lnTo>
                  <a:pt x="2797309" y="6207975"/>
                </a:lnTo>
                <a:lnTo>
                  <a:pt x="2797626" y="6204799"/>
                </a:lnTo>
                <a:lnTo>
                  <a:pt x="2797626" y="6201941"/>
                </a:lnTo>
                <a:lnTo>
                  <a:pt x="2797309" y="6195908"/>
                </a:lnTo>
                <a:lnTo>
                  <a:pt x="2796356" y="6189875"/>
                </a:lnTo>
                <a:lnTo>
                  <a:pt x="2795086" y="6183525"/>
                </a:lnTo>
                <a:lnTo>
                  <a:pt x="2793499" y="6177491"/>
                </a:lnTo>
                <a:lnTo>
                  <a:pt x="2790007" y="6164790"/>
                </a:lnTo>
                <a:lnTo>
                  <a:pt x="2788419" y="6158122"/>
                </a:lnTo>
                <a:lnTo>
                  <a:pt x="2787149" y="6151771"/>
                </a:lnTo>
                <a:lnTo>
                  <a:pt x="2786197" y="6145421"/>
                </a:lnTo>
                <a:lnTo>
                  <a:pt x="2786197" y="6139705"/>
                </a:lnTo>
                <a:lnTo>
                  <a:pt x="2786197" y="6136530"/>
                </a:lnTo>
                <a:lnTo>
                  <a:pt x="2786514" y="6133672"/>
                </a:lnTo>
                <a:lnTo>
                  <a:pt x="2787149" y="6130497"/>
                </a:lnTo>
                <a:lnTo>
                  <a:pt x="2787784" y="6127957"/>
                </a:lnTo>
                <a:lnTo>
                  <a:pt x="2787149" y="6127322"/>
                </a:lnTo>
                <a:lnTo>
                  <a:pt x="2786514" y="6126686"/>
                </a:lnTo>
                <a:lnTo>
                  <a:pt x="2784292" y="6126051"/>
                </a:lnTo>
                <a:lnTo>
                  <a:pt x="2780800" y="6125734"/>
                </a:lnTo>
                <a:lnTo>
                  <a:pt x="2777625" y="6125734"/>
                </a:lnTo>
                <a:lnTo>
                  <a:pt x="2769370" y="6125734"/>
                </a:lnTo>
                <a:lnTo>
                  <a:pt x="2761751" y="6126051"/>
                </a:lnTo>
                <a:lnTo>
                  <a:pt x="2764926" y="6125099"/>
                </a:lnTo>
                <a:lnTo>
                  <a:pt x="2767148" y="6123511"/>
                </a:lnTo>
                <a:lnTo>
                  <a:pt x="2769370" y="6122241"/>
                </a:lnTo>
                <a:lnTo>
                  <a:pt x="2770640" y="6120971"/>
                </a:lnTo>
                <a:lnTo>
                  <a:pt x="2771275" y="6119701"/>
                </a:lnTo>
                <a:lnTo>
                  <a:pt x="2771593" y="6118113"/>
                </a:lnTo>
                <a:lnTo>
                  <a:pt x="2771593" y="6116208"/>
                </a:lnTo>
                <a:lnTo>
                  <a:pt x="2771275" y="6114938"/>
                </a:lnTo>
                <a:lnTo>
                  <a:pt x="2769688" y="6112080"/>
                </a:lnTo>
                <a:lnTo>
                  <a:pt x="2767466" y="6108905"/>
                </a:lnTo>
                <a:lnTo>
                  <a:pt x="2765561" y="6106364"/>
                </a:lnTo>
                <a:lnTo>
                  <a:pt x="2764291" y="6104142"/>
                </a:lnTo>
                <a:lnTo>
                  <a:pt x="2759211" y="6105412"/>
                </a:lnTo>
                <a:lnTo>
                  <a:pt x="2755084" y="6107317"/>
                </a:lnTo>
                <a:lnTo>
                  <a:pt x="2751592" y="6109540"/>
                </a:lnTo>
                <a:lnTo>
                  <a:pt x="2748734" y="6112398"/>
                </a:lnTo>
                <a:lnTo>
                  <a:pt x="2746194" y="6114938"/>
                </a:lnTo>
                <a:lnTo>
                  <a:pt x="2744607" y="6118113"/>
                </a:lnTo>
                <a:lnTo>
                  <a:pt x="2743655" y="6121288"/>
                </a:lnTo>
                <a:lnTo>
                  <a:pt x="2743020" y="6124146"/>
                </a:lnTo>
                <a:lnTo>
                  <a:pt x="2742385" y="6127639"/>
                </a:lnTo>
                <a:lnTo>
                  <a:pt x="2742385" y="6130814"/>
                </a:lnTo>
                <a:lnTo>
                  <a:pt x="2742702" y="6134307"/>
                </a:lnTo>
                <a:lnTo>
                  <a:pt x="2743020" y="6137165"/>
                </a:lnTo>
                <a:lnTo>
                  <a:pt x="2744290" y="6143198"/>
                </a:lnTo>
                <a:lnTo>
                  <a:pt x="2745560" y="6148279"/>
                </a:lnTo>
                <a:lnTo>
                  <a:pt x="2737940" y="6149231"/>
                </a:lnTo>
                <a:lnTo>
                  <a:pt x="2730955" y="6150501"/>
                </a:lnTo>
                <a:lnTo>
                  <a:pt x="2718256" y="6153359"/>
                </a:lnTo>
                <a:lnTo>
                  <a:pt x="2711589" y="6154947"/>
                </a:lnTo>
                <a:lnTo>
                  <a:pt x="2704922" y="6156217"/>
                </a:lnTo>
                <a:lnTo>
                  <a:pt x="2697303" y="6157487"/>
                </a:lnTo>
                <a:lnTo>
                  <a:pt x="2688731" y="6158122"/>
                </a:lnTo>
                <a:lnTo>
                  <a:pt x="2690953" y="6156217"/>
                </a:lnTo>
                <a:lnTo>
                  <a:pt x="2692858" y="6153677"/>
                </a:lnTo>
                <a:lnTo>
                  <a:pt x="2694445" y="6151454"/>
                </a:lnTo>
                <a:lnTo>
                  <a:pt x="2696668" y="6149549"/>
                </a:lnTo>
                <a:lnTo>
                  <a:pt x="2699208" y="6147644"/>
                </a:lnTo>
                <a:lnTo>
                  <a:pt x="2702382" y="6145738"/>
                </a:lnTo>
                <a:lnTo>
                  <a:pt x="2706827" y="6144468"/>
                </a:lnTo>
                <a:lnTo>
                  <a:pt x="2712542" y="6143833"/>
                </a:lnTo>
                <a:lnTo>
                  <a:pt x="2708097" y="6140975"/>
                </a:lnTo>
                <a:lnTo>
                  <a:pt x="2704605" y="6138118"/>
                </a:lnTo>
                <a:lnTo>
                  <a:pt x="2701747" y="6135577"/>
                </a:lnTo>
                <a:lnTo>
                  <a:pt x="2699843" y="6133037"/>
                </a:lnTo>
                <a:lnTo>
                  <a:pt x="2698255" y="6130497"/>
                </a:lnTo>
                <a:lnTo>
                  <a:pt x="2697303" y="6127957"/>
                </a:lnTo>
                <a:lnTo>
                  <a:pt x="2696668" y="6125734"/>
                </a:lnTo>
                <a:lnTo>
                  <a:pt x="2696668" y="6123194"/>
                </a:lnTo>
                <a:lnTo>
                  <a:pt x="2696668" y="6120971"/>
                </a:lnTo>
                <a:lnTo>
                  <a:pt x="2697303" y="6118748"/>
                </a:lnTo>
                <a:lnTo>
                  <a:pt x="2698255" y="6116208"/>
                </a:lnTo>
                <a:lnTo>
                  <a:pt x="2699208" y="6113985"/>
                </a:lnTo>
                <a:lnTo>
                  <a:pt x="2701747" y="6109222"/>
                </a:lnTo>
                <a:lnTo>
                  <a:pt x="2704922" y="6105094"/>
                </a:lnTo>
                <a:lnTo>
                  <a:pt x="2707780" y="6100649"/>
                </a:lnTo>
                <a:lnTo>
                  <a:pt x="2710637" y="6096521"/>
                </a:lnTo>
                <a:lnTo>
                  <a:pt x="2711589" y="6094298"/>
                </a:lnTo>
                <a:lnTo>
                  <a:pt x="2712224" y="6092076"/>
                </a:lnTo>
                <a:lnTo>
                  <a:pt x="2712542" y="6090170"/>
                </a:lnTo>
                <a:lnTo>
                  <a:pt x="2712542" y="6087630"/>
                </a:lnTo>
                <a:lnTo>
                  <a:pt x="2712224" y="6085725"/>
                </a:lnTo>
                <a:lnTo>
                  <a:pt x="2711272" y="6083820"/>
                </a:lnTo>
                <a:lnTo>
                  <a:pt x="2709684" y="6081597"/>
                </a:lnTo>
                <a:lnTo>
                  <a:pt x="2707780" y="6079057"/>
                </a:lnTo>
                <a:lnTo>
                  <a:pt x="2705240" y="6077152"/>
                </a:lnTo>
                <a:lnTo>
                  <a:pt x="2702065" y="6074929"/>
                </a:lnTo>
                <a:lnTo>
                  <a:pt x="2698255" y="6072389"/>
                </a:lnTo>
                <a:lnTo>
                  <a:pt x="2693493" y="6070483"/>
                </a:lnTo>
                <a:lnTo>
                  <a:pt x="2693810" y="6069848"/>
                </a:lnTo>
                <a:lnTo>
                  <a:pt x="2694445" y="6069213"/>
                </a:lnTo>
                <a:lnTo>
                  <a:pt x="2696668" y="6068578"/>
                </a:lnTo>
                <a:lnTo>
                  <a:pt x="2699525" y="6067943"/>
                </a:lnTo>
                <a:lnTo>
                  <a:pt x="2703335" y="6067626"/>
                </a:lnTo>
                <a:lnTo>
                  <a:pt x="2711272" y="6067308"/>
                </a:lnTo>
                <a:lnTo>
                  <a:pt x="2719209" y="6066991"/>
                </a:lnTo>
                <a:lnTo>
                  <a:pt x="2718891" y="6065403"/>
                </a:lnTo>
                <a:lnTo>
                  <a:pt x="2718574" y="6064450"/>
                </a:lnTo>
                <a:lnTo>
                  <a:pt x="2717939" y="6063498"/>
                </a:lnTo>
                <a:lnTo>
                  <a:pt x="2716986" y="6062545"/>
                </a:lnTo>
                <a:lnTo>
                  <a:pt x="2714764" y="6061275"/>
                </a:lnTo>
                <a:lnTo>
                  <a:pt x="2711907" y="6060005"/>
                </a:lnTo>
                <a:lnTo>
                  <a:pt x="2708732" y="6059052"/>
                </a:lnTo>
                <a:lnTo>
                  <a:pt x="2705240" y="6058100"/>
                </a:lnTo>
                <a:lnTo>
                  <a:pt x="2697620" y="6056512"/>
                </a:lnTo>
                <a:lnTo>
                  <a:pt x="2697620" y="6055877"/>
                </a:lnTo>
                <a:lnTo>
                  <a:pt x="2698255" y="6055559"/>
                </a:lnTo>
                <a:lnTo>
                  <a:pt x="2701112" y="6055242"/>
                </a:lnTo>
                <a:lnTo>
                  <a:pt x="2709684" y="6054607"/>
                </a:lnTo>
                <a:lnTo>
                  <a:pt x="2713494" y="6053972"/>
                </a:lnTo>
                <a:lnTo>
                  <a:pt x="2714764" y="6053972"/>
                </a:lnTo>
                <a:lnTo>
                  <a:pt x="2715399" y="6053337"/>
                </a:lnTo>
                <a:lnTo>
                  <a:pt x="2715082" y="6053019"/>
                </a:lnTo>
                <a:lnTo>
                  <a:pt x="2714447" y="6052384"/>
                </a:lnTo>
                <a:lnTo>
                  <a:pt x="2712542" y="6051749"/>
                </a:lnTo>
                <a:lnTo>
                  <a:pt x="2709684" y="6050479"/>
                </a:lnTo>
                <a:lnTo>
                  <a:pt x="2711589" y="6049844"/>
                </a:lnTo>
                <a:lnTo>
                  <a:pt x="2713494" y="6049209"/>
                </a:lnTo>
                <a:lnTo>
                  <a:pt x="2717939" y="6048574"/>
                </a:lnTo>
                <a:lnTo>
                  <a:pt x="2727146" y="6048256"/>
                </a:lnTo>
                <a:lnTo>
                  <a:pt x="2731590" y="6047939"/>
                </a:lnTo>
                <a:lnTo>
                  <a:pt x="2733813" y="6047621"/>
                </a:lnTo>
                <a:lnTo>
                  <a:pt x="2735718" y="6046986"/>
                </a:lnTo>
                <a:lnTo>
                  <a:pt x="2737305" y="6046033"/>
                </a:lnTo>
                <a:lnTo>
                  <a:pt x="2738575" y="6045081"/>
                </a:lnTo>
                <a:lnTo>
                  <a:pt x="2740162" y="6043176"/>
                </a:lnTo>
                <a:lnTo>
                  <a:pt x="2740797" y="6041588"/>
                </a:lnTo>
                <a:lnTo>
                  <a:pt x="2739210" y="6040318"/>
                </a:lnTo>
                <a:lnTo>
                  <a:pt x="2737623" y="6039365"/>
                </a:lnTo>
                <a:lnTo>
                  <a:pt x="2733495" y="6038095"/>
                </a:lnTo>
                <a:lnTo>
                  <a:pt x="2729368" y="6036508"/>
                </a:lnTo>
                <a:lnTo>
                  <a:pt x="2727781" y="6034920"/>
                </a:lnTo>
                <a:lnTo>
                  <a:pt x="2726511" y="6033967"/>
                </a:lnTo>
                <a:lnTo>
                  <a:pt x="2720161" y="6035237"/>
                </a:lnTo>
                <a:lnTo>
                  <a:pt x="2717304" y="6036508"/>
                </a:lnTo>
                <a:lnTo>
                  <a:pt x="2715082" y="6037460"/>
                </a:lnTo>
                <a:lnTo>
                  <a:pt x="2713177" y="6038730"/>
                </a:lnTo>
                <a:lnTo>
                  <a:pt x="2711272" y="6039683"/>
                </a:lnTo>
                <a:lnTo>
                  <a:pt x="2709367" y="6040953"/>
                </a:lnTo>
                <a:lnTo>
                  <a:pt x="2708097" y="6042541"/>
                </a:lnTo>
                <a:lnTo>
                  <a:pt x="2706827" y="6041270"/>
                </a:lnTo>
                <a:lnTo>
                  <a:pt x="2705875" y="6039365"/>
                </a:lnTo>
                <a:lnTo>
                  <a:pt x="2705557" y="6037460"/>
                </a:lnTo>
                <a:lnTo>
                  <a:pt x="2705557" y="6035237"/>
                </a:lnTo>
                <a:lnTo>
                  <a:pt x="2705875" y="6033015"/>
                </a:lnTo>
                <a:lnTo>
                  <a:pt x="2706827" y="6030792"/>
                </a:lnTo>
                <a:lnTo>
                  <a:pt x="2708097" y="6028252"/>
                </a:lnTo>
                <a:lnTo>
                  <a:pt x="2710002" y="6026029"/>
                </a:lnTo>
                <a:lnTo>
                  <a:pt x="2712542" y="6023806"/>
                </a:lnTo>
                <a:lnTo>
                  <a:pt x="2715399" y="6021266"/>
                </a:lnTo>
                <a:lnTo>
                  <a:pt x="2718891" y="6019361"/>
                </a:lnTo>
                <a:lnTo>
                  <a:pt x="2722384" y="6017773"/>
                </a:lnTo>
                <a:lnTo>
                  <a:pt x="2726828" y="6016503"/>
                </a:lnTo>
                <a:lnTo>
                  <a:pt x="2731590" y="6015233"/>
                </a:lnTo>
                <a:lnTo>
                  <a:pt x="2736988" y="6014598"/>
                </a:lnTo>
                <a:lnTo>
                  <a:pt x="2742702" y="6013963"/>
                </a:lnTo>
                <a:lnTo>
                  <a:pt x="2744607" y="6025076"/>
                </a:lnTo>
                <a:lnTo>
                  <a:pt x="2749369" y="6024759"/>
                </a:lnTo>
                <a:lnTo>
                  <a:pt x="2752544" y="6023489"/>
                </a:lnTo>
                <a:lnTo>
                  <a:pt x="2753496" y="6022854"/>
                </a:lnTo>
                <a:lnTo>
                  <a:pt x="2754766" y="6022219"/>
                </a:lnTo>
                <a:lnTo>
                  <a:pt x="2755719" y="6021266"/>
                </a:lnTo>
                <a:lnTo>
                  <a:pt x="2756036" y="6020313"/>
                </a:lnTo>
                <a:lnTo>
                  <a:pt x="2756671" y="6018408"/>
                </a:lnTo>
                <a:lnTo>
                  <a:pt x="2756671" y="6016185"/>
                </a:lnTo>
                <a:lnTo>
                  <a:pt x="2756036" y="6013645"/>
                </a:lnTo>
                <a:lnTo>
                  <a:pt x="2755401" y="6011105"/>
                </a:lnTo>
                <a:lnTo>
                  <a:pt x="2764926" y="6012058"/>
                </a:lnTo>
                <a:lnTo>
                  <a:pt x="2768418" y="6012375"/>
                </a:lnTo>
                <a:lnTo>
                  <a:pt x="2771910" y="6012375"/>
                </a:lnTo>
                <a:lnTo>
                  <a:pt x="2775085" y="6012058"/>
                </a:lnTo>
                <a:lnTo>
                  <a:pt x="2778577" y="6011740"/>
                </a:lnTo>
                <a:lnTo>
                  <a:pt x="2787784" y="6010152"/>
                </a:lnTo>
                <a:lnTo>
                  <a:pt x="2787467" y="6008247"/>
                </a:lnTo>
                <a:lnTo>
                  <a:pt x="2786514" y="6006342"/>
                </a:lnTo>
                <a:lnTo>
                  <a:pt x="2784927" y="6004754"/>
                </a:lnTo>
                <a:lnTo>
                  <a:pt x="2782705" y="6003802"/>
                </a:lnTo>
                <a:lnTo>
                  <a:pt x="2779847" y="6003167"/>
                </a:lnTo>
                <a:lnTo>
                  <a:pt x="2776355" y="6002532"/>
                </a:lnTo>
                <a:lnTo>
                  <a:pt x="2771910" y="6002532"/>
                </a:lnTo>
                <a:lnTo>
                  <a:pt x="2766831" y="6002532"/>
                </a:lnTo>
                <a:lnTo>
                  <a:pt x="2768418" y="6001262"/>
                </a:lnTo>
                <a:lnTo>
                  <a:pt x="2770640" y="6000309"/>
                </a:lnTo>
                <a:lnTo>
                  <a:pt x="2773180" y="5999039"/>
                </a:lnTo>
                <a:lnTo>
                  <a:pt x="2776355" y="5998086"/>
                </a:lnTo>
                <a:lnTo>
                  <a:pt x="2783340" y="5997134"/>
                </a:lnTo>
                <a:lnTo>
                  <a:pt x="2791911" y="5996499"/>
                </a:lnTo>
                <a:lnTo>
                  <a:pt x="2792864" y="5999991"/>
                </a:lnTo>
                <a:lnTo>
                  <a:pt x="2793181" y="6003484"/>
                </a:lnTo>
                <a:lnTo>
                  <a:pt x="2793816" y="6010787"/>
                </a:lnTo>
                <a:lnTo>
                  <a:pt x="2793816" y="6018726"/>
                </a:lnTo>
                <a:lnTo>
                  <a:pt x="2794451" y="6026347"/>
                </a:lnTo>
                <a:lnTo>
                  <a:pt x="2794769" y="6030474"/>
                </a:lnTo>
                <a:lnTo>
                  <a:pt x="2795404" y="6033967"/>
                </a:lnTo>
                <a:lnTo>
                  <a:pt x="2796356" y="6037778"/>
                </a:lnTo>
                <a:lnTo>
                  <a:pt x="2797626" y="6040953"/>
                </a:lnTo>
                <a:lnTo>
                  <a:pt x="2799531" y="6044763"/>
                </a:lnTo>
                <a:lnTo>
                  <a:pt x="2801753" y="6047621"/>
                </a:lnTo>
                <a:lnTo>
                  <a:pt x="2804293" y="6050479"/>
                </a:lnTo>
                <a:lnTo>
                  <a:pt x="2808103" y="6053337"/>
                </a:lnTo>
                <a:lnTo>
                  <a:pt x="2814770" y="6052702"/>
                </a:lnTo>
                <a:lnTo>
                  <a:pt x="2819850" y="6052702"/>
                </a:lnTo>
                <a:lnTo>
                  <a:pt x="2824929" y="6053019"/>
                </a:lnTo>
                <a:lnTo>
                  <a:pt x="2829374" y="6053337"/>
                </a:lnTo>
                <a:lnTo>
                  <a:pt x="2837311" y="6054607"/>
                </a:lnTo>
                <a:lnTo>
                  <a:pt x="2841756" y="6054924"/>
                </a:lnTo>
                <a:lnTo>
                  <a:pt x="2847153" y="6054924"/>
                </a:lnTo>
                <a:lnTo>
                  <a:pt x="2851598" y="6053654"/>
                </a:lnTo>
                <a:lnTo>
                  <a:pt x="2855090" y="6051749"/>
                </a:lnTo>
                <a:lnTo>
                  <a:pt x="2857947" y="6049526"/>
                </a:lnTo>
                <a:lnTo>
                  <a:pt x="2860169" y="6047621"/>
                </a:lnTo>
                <a:lnTo>
                  <a:pt x="2861757" y="6045081"/>
                </a:lnTo>
                <a:lnTo>
                  <a:pt x="2863027" y="6042541"/>
                </a:lnTo>
                <a:lnTo>
                  <a:pt x="2863662" y="6039683"/>
                </a:lnTo>
                <a:lnTo>
                  <a:pt x="2864932" y="6037143"/>
                </a:lnTo>
                <a:lnTo>
                  <a:pt x="2865884" y="6031427"/>
                </a:lnTo>
                <a:lnTo>
                  <a:pt x="2867154" y="6025711"/>
                </a:lnTo>
                <a:lnTo>
                  <a:pt x="2868106" y="6023171"/>
                </a:lnTo>
                <a:lnTo>
                  <a:pt x="2869376" y="6020313"/>
                </a:lnTo>
                <a:lnTo>
                  <a:pt x="2870964" y="6018091"/>
                </a:lnTo>
                <a:lnTo>
                  <a:pt x="2873504" y="6016185"/>
                </a:lnTo>
                <a:lnTo>
                  <a:pt x="2865884" y="6017456"/>
                </a:lnTo>
                <a:lnTo>
                  <a:pt x="2860487" y="6018091"/>
                </a:lnTo>
                <a:lnTo>
                  <a:pt x="2857630" y="6018091"/>
                </a:lnTo>
                <a:lnTo>
                  <a:pt x="2856360" y="6017773"/>
                </a:lnTo>
                <a:lnTo>
                  <a:pt x="2856042" y="6017456"/>
                </a:lnTo>
                <a:lnTo>
                  <a:pt x="2856042" y="6016821"/>
                </a:lnTo>
                <a:lnTo>
                  <a:pt x="2856360" y="6016185"/>
                </a:lnTo>
                <a:lnTo>
                  <a:pt x="2858582" y="6014598"/>
                </a:lnTo>
                <a:lnTo>
                  <a:pt x="2861757" y="6012693"/>
                </a:lnTo>
                <a:lnTo>
                  <a:pt x="2866202" y="6010787"/>
                </a:lnTo>
                <a:lnTo>
                  <a:pt x="2865249" y="6010152"/>
                </a:lnTo>
                <a:lnTo>
                  <a:pt x="2863979" y="6009517"/>
                </a:lnTo>
                <a:lnTo>
                  <a:pt x="2860169" y="6008247"/>
                </a:lnTo>
                <a:lnTo>
                  <a:pt x="2855090" y="6006977"/>
                </a:lnTo>
                <a:lnTo>
                  <a:pt x="2850010" y="6006024"/>
                </a:lnTo>
                <a:lnTo>
                  <a:pt x="2844296" y="6005707"/>
                </a:lnTo>
                <a:lnTo>
                  <a:pt x="2839216" y="6005707"/>
                </a:lnTo>
                <a:lnTo>
                  <a:pt x="2836993" y="6006024"/>
                </a:lnTo>
                <a:lnTo>
                  <a:pt x="2835406" y="6006977"/>
                </a:lnTo>
                <a:lnTo>
                  <a:pt x="2833819" y="6007930"/>
                </a:lnTo>
                <a:lnTo>
                  <a:pt x="2833184" y="6008882"/>
                </a:lnTo>
                <a:lnTo>
                  <a:pt x="2831596" y="6007930"/>
                </a:lnTo>
                <a:lnTo>
                  <a:pt x="2830326" y="6006977"/>
                </a:lnTo>
                <a:lnTo>
                  <a:pt x="2826199" y="6004754"/>
                </a:lnTo>
                <a:lnTo>
                  <a:pt x="2822072" y="6003167"/>
                </a:lnTo>
                <a:lnTo>
                  <a:pt x="2817310" y="6001897"/>
                </a:lnTo>
                <a:lnTo>
                  <a:pt x="2807785" y="5999039"/>
                </a:lnTo>
                <a:lnTo>
                  <a:pt x="2802706" y="5997769"/>
                </a:lnTo>
                <a:lnTo>
                  <a:pt x="2798579" y="5996181"/>
                </a:lnTo>
                <a:lnTo>
                  <a:pt x="2797944" y="5994276"/>
                </a:lnTo>
                <a:lnTo>
                  <a:pt x="2797944" y="5992371"/>
                </a:lnTo>
                <a:lnTo>
                  <a:pt x="2798579" y="5990465"/>
                </a:lnTo>
                <a:lnTo>
                  <a:pt x="2799213" y="5988878"/>
                </a:lnTo>
                <a:lnTo>
                  <a:pt x="2799848" y="5987608"/>
                </a:lnTo>
                <a:lnTo>
                  <a:pt x="2800801" y="5986338"/>
                </a:lnTo>
                <a:lnTo>
                  <a:pt x="2802071" y="5985385"/>
                </a:lnTo>
                <a:lnTo>
                  <a:pt x="2803341" y="5984115"/>
                </a:lnTo>
                <a:lnTo>
                  <a:pt x="2806515" y="5982210"/>
                </a:lnTo>
                <a:lnTo>
                  <a:pt x="2810008" y="5980940"/>
                </a:lnTo>
                <a:lnTo>
                  <a:pt x="2814135" y="5979669"/>
                </a:lnTo>
                <a:lnTo>
                  <a:pt x="2817945" y="5978717"/>
                </a:lnTo>
                <a:lnTo>
                  <a:pt x="2825882" y="5976177"/>
                </a:lnTo>
                <a:lnTo>
                  <a:pt x="2829691" y="5974906"/>
                </a:lnTo>
                <a:lnTo>
                  <a:pt x="2832866" y="5973636"/>
                </a:lnTo>
                <a:lnTo>
                  <a:pt x="2835724" y="5971731"/>
                </a:lnTo>
                <a:lnTo>
                  <a:pt x="2836676" y="5970461"/>
                </a:lnTo>
                <a:lnTo>
                  <a:pt x="2837628" y="5968873"/>
                </a:lnTo>
                <a:lnTo>
                  <a:pt x="2838263" y="5967603"/>
                </a:lnTo>
                <a:lnTo>
                  <a:pt x="2838581" y="5966016"/>
                </a:lnTo>
                <a:lnTo>
                  <a:pt x="2838581" y="5964428"/>
                </a:lnTo>
                <a:lnTo>
                  <a:pt x="2838581" y="5962205"/>
                </a:lnTo>
                <a:lnTo>
                  <a:pt x="2841756" y="5961888"/>
                </a:lnTo>
                <a:lnTo>
                  <a:pt x="2844930" y="5961888"/>
                </a:lnTo>
                <a:lnTo>
                  <a:pt x="2847153" y="5962205"/>
                </a:lnTo>
                <a:lnTo>
                  <a:pt x="2849058" y="5963158"/>
                </a:lnTo>
                <a:lnTo>
                  <a:pt x="2853185" y="5964110"/>
                </a:lnTo>
                <a:lnTo>
                  <a:pt x="2855407" y="5964428"/>
                </a:lnTo>
                <a:lnTo>
                  <a:pt x="2858582" y="5964428"/>
                </a:lnTo>
                <a:lnTo>
                  <a:pt x="2852867" y="5959982"/>
                </a:lnTo>
                <a:lnTo>
                  <a:pt x="2850963" y="5958395"/>
                </a:lnTo>
                <a:lnTo>
                  <a:pt x="2849058" y="5956807"/>
                </a:lnTo>
                <a:lnTo>
                  <a:pt x="2848105" y="5955537"/>
                </a:lnTo>
                <a:lnTo>
                  <a:pt x="2847788" y="5953949"/>
                </a:lnTo>
                <a:lnTo>
                  <a:pt x="2847470" y="5952679"/>
                </a:lnTo>
                <a:lnTo>
                  <a:pt x="2847788" y="5951727"/>
                </a:lnTo>
                <a:lnTo>
                  <a:pt x="2848423" y="5950456"/>
                </a:lnTo>
                <a:lnTo>
                  <a:pt x="2849058" y="5949186"/>
                </a:lnTo>
                <a:lnTo>
                  <a:pt x="2852232" y="5946646"/>
                </a:lnTo>
                <a:lnTo>
                  <a:pt x="2860804" y="5939660"/>
                </a:lnTo>
                <a:lnTo>
                  <a:pt x="2859535" y="5938708"/>
                </a:lnTo>
                <a:lnTo>
                  <a:pt x="2857630" y="5938073"/>
                </a:lnTo>
                <a:lnTo>
                  <a:pt x="2855090" y="5938073"/>
                </a:lnTo>
                <a:lnTo>
                  <a:pt x="2852550" y="5937755"/>
                </a:lnTo>
                <a:lnTo>
                  <a:pt x="2846835" y="5938073"/>
                </a:lnTo>
                <a:lnTo>
                  <a:pt x="2840168" y="5939025"/>
                </a:lnTo>
                <a:lnTo>
                  <a:pt x="2826517" y="5941883"/>
                </a:lnTo>
                <a:lnTo>
                  <a:pt x="2820802" y="5943153"/>
                </a:lnTo>
                <a:lnTo>
                  <a:pt x="2816040" y="5943788"/>
                </a:lnTo>
                <a:lnTo>
                  <a:pt x="2817945" y="5945058"/>
                </a:lnTo>
                <a:lnTo>
                  <a:pt x="2819532" y="5946329"/>
                </a:lnTo>
                <a:lnTo>
                  <a:pt x="2821120" y="5947599"/>
                </a:lnTo>
                <a:lnTo>
                  <a:pt x="2822072" y="5949504"/>
                </a:lnTo>
                <a:lnTo>
                  <a:pt x="2822389" y="5950774"/>
                </a:lnTo>
                <a:lnTo>
                  <a:pt x="2822707" y="5952362"/>
                </a:lnTo>
                <a:lnTo>
                  <a:pt x="2822389" y="5953949"/>
                </a:lnTo>
                <a:lnTo>
                  <a:pt x="2822072" y="5955537"/>
                </a:lnTo>
                <a:lnTo>
                  <a:pt x="2821437" y="5957125"/>
                </a:lnTo>
                <a:lnTo>
                  <a:pt x="2820485" y="5958712"/>
                </a:lnTo>
                <a:lnTo>
                  <a:pt x="2817627" y="5961888"/>
                </a:lnTo>
                <a:lnTo>
                  <a:pt x="2814452" y="5965380"/>
                </a:lnTo>
                <a:lnTo>
                  <a:pt x="2810325" y="5968873"/>
                </a:lnTo>
                <a:lnTo>
                  <a:pt x="2801436" y="5975859"/>
                </a:lnTo>
                <a:lnTo>
                  <a:pt x="2792229" y="5982845"/>
                </a:lnTo>
                <a:lnTo>
                  <a:pt x="2788102" y="5986655"/>
                </a:lnTo>
                <a:lnTo>
                  <a:pt x="2784292" y="5989830"/>
                </a:lnTo>
                <a:lnTo>
                  <a:pt x="2781117" y="5993641"/>
                </a:lnTo>
                <a:lnTo>
                  <a:pt x="2778895" y="5996816"/>
                </a:lnTo>
                <a:lnTo>
                  <a:pt x="2774768" y="5991736"/>
                </a:lnTo>
                <a:lnTo>
                  <a:pt x="2770323" y="5986973"/>
                </a:lnTo>
                <a:lnTo>
                  <a:pt x="2764926" y="5982527"/>
                </a:lnTo>
                <a:lnTo>
                  <a:pt x="2759211" y="5978399"/>
                </a:lnTo>
                <a:lnTo>
                  <a:pt x="2752544" y="5974589"/>
                </a:lnTo>
                <a:lnTo>
                  <a:pt x="2745242" y="5971096"/>
                </a:lnTo>
                <a:lnTo>
                  <a:pt x="2737305" y="5967921"/>
                </a:lnTo>
                <a:lnTo>
                  <a:pt x="2728098" y="5965380"/>
                </a:lnTo>
                <a:lnTo>
                  <a:pt x="2760481" y="5964428"/>
                </a:lnTo>
                <a:lnTo>
                  <a:pt x="2760481" y="5963158"/>
                </a:lnTo>
                <a:lnTo>
                  <a:pt x="2759846" y="5961570"/>
                </a:lnTo>
                <a:lnTo>
                  <a:pt x="2759211" y="5960617"/>
                </a:lnTo>
                <a:lnTo>
                  <a:pt x="2758259" y="5959665"/>
                </a:lnTo>
                <a:lnTo>
                  <a:pt x="2755719" y="5958077"/>
                </a:lnTo>
                <a:lnTo>
                  <a:pt x="2752544" y="5956490"/>
                </a:lnTo>
                <a:lnTo>
                  <a:pt x="2750004" y="5954902"/>
                </a:lnTo>
                <a:lnTo>
                  <a:pt x="2747464" y="5953314"/>
                </a:lnTo>
                <a:lnTo>
                  <a:pt x="2746194" y="5952362"/>
                </a:lnTo>
                <a:lnTo>
                  <a:pt x="2745242" y="5951092"/>
                </a:lnTo>
                <a:lnTo>
                  <a:pt x="2744925" y="5950139"/>
                </a:lnTo>
                <a:lnTo>
                  <a:pt x="2744925" y="5948551"/>
                </a:lnTo>
                <a:lnTo>
                  <a:pt x="2749052" y="5949504"/>
                </a:lnTo>
                <a:lnTo>
                  <a:pt x="2753496" y="5950139"/>
                </a:lnTo>
                <a:lnTo>
                  <a:pt x="2758576" y="5950774"/>
                </a:lnTo>
                <a:lnTo>
                  <a:pt x="2764926" y="5950774"/>
                </a:lnTo>
                <a:lnTo>
                  <a:pt x="2762068" y="5946646"/>
                </a:lnTo>
                <a:lnTo>
                  <a:pt x="2760481" y="5944106"/>
                </a:lnTo>
                <a:lnTo>
                  <a:pt x="2760481" y="5943153"/>
                </a:lnTo>
                <a:lnTo>
                  <a:pt x="2760481" y="5942201"/>
                </a:lnTo>
                <a:lnTo>
                  <a:pt x="2760481" y="5941566"/>
                </a:lnTo>
                <a:lnTo>
                  <a:pt x="2761116" y="5940613"/>
                </a:lnTo>
                <a:lnTo>
                  <a:pt x="2762703" y="5938708"/>
                </a:lnTo>
                <a:lnTo>
                  <a:pt x="2764291" y="5937120"/>
                </a:lnTo>
                <a:lnTo>
                  <a:pt x="2766196" y="5934897"/>
                </a:lnTo>
                <a:lnTo>
                  <a:pt x="2768101" y="5931405"/>
                </a:lnTo>
                <a:lnTo>
                  <a:pt x="2767783" y="5930134"/>
                </a:lnTo>
                <a:lnTo>
                  <a:pt x="2767466" y="5929182"/>
                </a:lnTo>
                <a:lnTo>
                  <a:pt x="2766831" y="5928229"/>
                </a:lnTo>
                <a:lnTo>
                  <a:pt x="2766196" y="5927277"/>
                </a:lnTo>
                <a:lnTo>
                  <a:pt x="2763973" y="5926007"/>
                </a:lnTo>
                <a:lnTo>
                  <a:pt x="2761116" y="5924419"/>
                </a:lnTo>
                <a:lnTo>
                  <a:pt x="2757941" y="5923466"/>
                </a:lnTo>
                <a:lnTo>
                  <a:pt x="2754449" y="5922514"/>
                </a:lnTo>
                <a:lnTo>
                  <a:pt x="2747147" y="5921244"/>
                </a:lnTo>
                <a:lnTo>
                  <a:pt x="2744925" y="5925054"/>
                </a:lnTo>
                <a:lnTo>
                  <a:pt x="2742702" y="5929182"/>
                </a:lnTo>
                <a:lnTo>
                  <a:pt x="2740162" y="5933310"/>
                </a:lnTo>
                <a:lnTo>
                  <a:pt x="2737305" y="5936803"/>
                </a:lnTo>
                <a:lnTo>
                  <a:pt x="2731590" y="5944423"/>
                </a:lnTo>
                <a:lnTo>
                  <a:pt x="2725876" y="5951727"/>
                </a:lnTo>
                <a:lnTo>
                  <a:pt x="2723653" y="5950774"/>
                </a:lnTo>
                <a:lnTo>
                  <a:pt x="2722066" y="5949186"/>
                </a:lnTo>
                <a:lnTo>
                  <a:pt x="2718891" y="5945694"/>
                </a:lnTo>
                <a:lnTo>
                  <a:pt x="2715716" y="5942201"/>
                </a:lnTo>
                <a:lnTo>
                  <a:pt x="2712542" y="5938708"/>
                </a:lnTo>
                <a:lnTo>
                  <a:pt x="2710954" y="5937120"/>
                </a:lnTo>
                <a:lnTo>
                  <a:pt x="2708732" y="5935850"/>
                </a:lnTo>
                <a:lnTo>
                  <a:pt x="2706510" y="5934897"/>
                </a:lnTo>
                <a:lnTo>
                  <a:pt x="2704287" y="5934262"/>
                </a:lnTo>
                <a:lnTo>
                  <a:pt x="2701112" y="5933945"/>
                </a:lnTo>
                <a:lnTo>
                  <a:pt x="2698255" y="5934262"/>
                </a:lnTo>
                <a:lnTo>
                  <a:pt x="2694445" y="5934897"/>
                </a:lnTo>
                <a:lnTo>
                  <a:pt x="2690953" y="5936485"/>
                </a:lnTo>
                <a:lnTo>
                  <a:pt x="2691271" y="5936803"/>
                </a:lnTo>
                <a:lnTo>
                  <a:pt x="2691906" y="5937438"/>
                </a:lnTo>
                <a:lnTo>
                  <a:pt x="2693493" y="5938073"/>
                </a:lnTo>
                <a:lnTo>
                  <a:pt x="2696033" y="5938390"/>
                </a:lnTo>
                <a:lnTo>
                  <a:pt x="2698573" y="5938390"/>
                </a:lnTo>
                <a:lnTo>
                  <a:pt x="2710954" y="5938390"/>
                </a:lnTo>
                <a:lnTo>
                  <a:pt x="2707145" y="5941566"/>
                </a:lnTo>
                <a:lnTo>
                  <a:pt x="2703970" y="5944423"/>
                </a:lnTo>
                <a:lnTo>
                  <a:pt x="2700795" y="5947281"/>
                </a:lnTo>
                <a:lnTo>
                  <a:pt x="2698573" y="5950456"/>
                </a:lnTo>
                <a:lnTo>
                  <a:pt x="2696985" y="5953314"/>
                </a:lnTo>
                <a:lnTo>
                  <a:pt x="2695715" y="5956490"/>
                </a:lnTo>
                <a:lnTo>
                  <a:pt x="2694763" y="5959665"/>
                </a:lnTo>
                <a:lnTo>
                  <a:pt x="2694763" y="5962205"/>
                </a:lnTo>
                <a:lnTo>
                  <a:pt x="2695715" y="5965380"/>
                </a:lnTo>
                <a:lnTo>
                  <a:pt x="2697303" y="5968238"/>
                </a:lnTo>
                <a:lnTo>
                  <a:pt x="2699208" y="5971096"/>
                </a:lnTo>
                <a:lnTo>
                  <a:pt x="2702382" y="5973319"/>
                </a:lnTo>
                <a:lnTo>
                  <a:pt x="2706510" y="5975859"/>
                </a:lnTo>
                <a:lnTo>
                  <a:pt x="2711589" y="5978082"/>
                </a:lnTo>
                <a:lnTo>
                  <a:pt x="2717304" y="5979987"/>
                </a:lnTo>
                <a:lnTo>
                  <a:pt x="2724288" y="5981892"/>
                </a:lnTo>
                <a:lnTo>
                  <a:pt x="2724288" y="5983162"/>
                </a:lnTo>
                <a:lnTo>
                  <a:pt x="2724288" y="5983797"/>
                </a:lnTo>
                <a:lnTo>
                  <a:pt x="2723971" y="5985067"/>
                </a:lnTo>
                <a:lnTo>
                  <a:pt x="2723653" y="5985385"/>
                </a:lnTo>
                <a:lnTo>
                  <a:pt x="2722701" y="5985702"/>
                </a:lnTo>
                <a:lnTo>
                  <a:pt x="2722066" y="5986020"/>
                </a:lnTo>
                <a:lnTo>
                  <a:pt x="2719526" y="5986020"/>
                </a:lnTo>
                <a:lnTo>
                  <a:pt x="2716669" y="5985385"/>
                </a:lnTo>
                <a:lnTo>
                  <a:pt x="2713177" y="5984432"/>
                </a:lnTo>
                <a:lnTo>
                  <a:pt x="2705875" y="5982527"/>
                </a:lnTo>
                <a:lnTo>
                  <a:pt x="2701747" y="5981575"/>
                </a:lnTo>
                <a:lnTo>
                  <a:pt x="2698255" y="5980622"/>
                </a:lnTo>
                <a:lnTo>
                  <a:pt x="2694763" y="5980304"/>
                </a:lnTo>
                <a:lnTo>
                  <a:pt x="2691906" y="5980622"/>
                </a:lnTo>
                <a:lnTo>
                  <a:pt x="2690636" y="5980622"/>
                </a:lnTo>
                <a:lnTo>
                  <a:pt x="2689366" y="5981257"/>
                </a:lnTo>
                <a:lnTo>
                  <a:pt x="2688413" y="5981892"/>
                </a:lnTo>
                <a:lnTo>
                  <a:pt x="2687461" y="5982527"/>
                </a:lnTo>
                <a:lnTo>
                  <a:pt x="2686826" y="5983480"/>
                </a:lnTo>
                <a:lnTo>
                  <a:pt x="2686191" y="5985067"/>
                </a:lnTo>
                <a:lnTo>
                  <a:pt x="2686191" y="5986655"/>
                </a:lnTo>
                <a:lnTo>
                  <a:pt x="2686191" y="5988560"/>
                </a:lnTo>
                <a:lnTo>
                  <a:pt x="2681111" y="5986020"/>
                </a:lnTo>
                <a:lnTo>
                  <a:pt x="2676349" y="5983480"/>
                </a:lnTo>
                <a:lnTo>
                  <a:pt x="2672539" y="5980940"/>
                </a:lnTo>
                <a:lnTo>
                  <a:pt x="2669682" y="5978082"/>
                </a:lnTo>
                <a:lnTo>
                  <a:pt x="2667460" y="5975224"/>
                </a:lnTo>
                <a:lnTo>
                  <a:pt x="2665237" y="5972366"/>
                </a:lnTo>
                <a:lnTo>
                  <a:pt x="2663967" y="5969191"/>
                </a:lnTo>
                <a:lnTo>
                  <a:pt x="2663015" y="5966016"/>
                </a:lnTo>
                <a:lnTo>
                  <a:pt x="2662380" y="5962840"/>
                </a:lnTo>
                <a:lnTo>
                  <a:pt x="2662063" y="5959347"/>
                </a:lnTo>
                <a:lnTo>
                  <a:pt x="2661428" y="5952362"/>
                </a:lnTo>
                <a:lnTo>
                  <a:pt x="2660475" y="5945058"/>
                </a:lnTo>
                <a:lnTo>
                  <a:pt x="2659523" y="5941248"/>
                </a:lnTo>
                <a:lnTo>
                  <a:pt x="2658253" y="5937438"/>
                </a:lnTo>
                <a:lnTo>
                  <a:pt x="2656348" y="5938708"/>
                </a:lnTo>
                <a:lnTo>
                  <a:pt x="2654443" y="5939343"/>
                </a:lnTo>
                <a:lnTo>
                  <a:pt x="2652856" y="5939978"/>
                </a:lnTo>
                <a:lnTo>
                  <a:pt x="2650951" y="5939978"/>
                </a:lnTo>
                <a:lnTo>
                  <a:pt x="2649681" y="5939660"/>
                </a:lnTo>
                <a:lnTo>
                  <a:pt x="2648411" y="5939343"/>
                </a:lnTo>
                <a:lnTo>
                  <a:pt x="2646189" y="5938073"/>
                </a:lnTo>
                <a:lnTo>
                  <a:pt x="2643966" y="5936485"/>
                </a:lnTo>
                <a:lnTo>
                  <a:pt x="2642379" y="5935850"/>
                </a:lnTo>
                <a:lnTo>
                  <a:pt x="2641426" y="5935850"/>
                </a:lnTo>
                <a:lnTo>
                  <a:pt x="2640791" y="5935850"/>
                </a:lnTo>
                <a:lnTo>
                  <a:pt x="2639839" y="5936803"/>
                </a:lnTo>
                <a:lnTo>
                  <a:pt x="2638887" y="5937755"/>
                </a:lnTo>
                <a:lnTo>
                  <a:pt x="2638252" y="5937438"/>
                </a:lnTo>
                <a:lnTo>
                  <a:pt x="2638252" y="5936485"/>
                </a:lnTo>
                <a:lnTo>
                  <a:pt x="2638252" y="5935533"/>
                </a:lnTo>
                <a:lnTo>
                  <a:pt x="2638569" y="5934580"/>
                </a:lnTo>
                <a:lnTo>
                  <a:pt x="2639522" y="5931405"/>
                </a:lnTo>
                <a:lnTo>
                  <a:pt x="2639839" y="5930134"/>
                </a:lnTo>
                <a:lnTo>
                  <a:pt x="2640156" y="5928547"/>
                </a:lnTo>
                <a:lnTo>
                  <a:pt x="2639839" y="5927277"/>
                </a:lnTo>
                <a:lnTo>
                  <a:pt x="2638887" y="5926007"/>
                </a:lnTo>
                <a:lnTo>
                  <a:pt x="2637617" y="5924736"/>
                </a:lnTo>
                <a:lnTo>
                  <a:pt x="2635394" y="5923466"/>
                </a:lnTo>
                <a:lnTo>
                  <a:pt x="2632219" y="5922831"/>
                </a:lnTo>
                <a:lnTo>
                  <a:pt x="2628092" y="5922196"/>
                </a:lnTo>
                <a:lnTo>
                  <a:pt x="2623330" y="5921879"/>
                </a:lnTo>
                <a:lnTo>
                  <a:pt x="2616663" y="5922196"/>
                </a:lnTo>
                <a:lnTo>
                  <a:pt x="2618250" y="5915528"/>
                </a:lnTo>
                <a:lnTo>
                  <a:pt x="2618568" y="5913305"/>
                </a:lnTo>
                <a:lnTo>
                  <a:pt x="2618568" y="5911083"/>
                </a:lnTo>
                <a:lnTo>
                  <a:pt x="2617933" y="5908860"/>
                </a:lnTo>
                <a:lnTo>
                  <a:pt x="2616980" y="5906637"/>
                </a:lnTo>
                <a:lnTo>
                  <a:pt x="2613171" y="5900287"/>
                </a:lnTo>
                <a:lnTo>
                  <a:pt x="2612536" y="5909495"/>
                </a:lnTo>
                <a:lnTo>
                  <a:pt x="2612536" y="5919021"/>
                </a:lnTo>
                <a:lnTo>
                  <a:pt x="2612853" y="5928229"/>
                </a:lnTo>
                <a:lnTo>
                  <a:pt x="2613488" y="5937438"/>
                </a:lnTo>
                <a:lnTo>
                  <a:pt x="2615711" y="5956490"/>
                </a:lnTo>
                <a:lnTo>
                  <a:pt x="2617615" y="5975541"/>
                </a:lnTo>
                <a:lnTo>
                  <a:pt x="2618250" y="5985067"/>
                </a:lnTo>
                <a:lnTo>
                  <a:pt x="2618568" y="5994276"/>
                </a:lnTo>
                <a:lnTo>
                  <a:pt x="2618250" y="6003484"/>
                </a:lnTo>
                <a:lnTo>
                  <a:pt x="2617298" y="6012693"/>
                </a:lnTo>
                <a:lnTo>
                  <a:pt x="2616663" y="6017456"/>
                </a:lnTo>
                <a:lnTo>
                  <a:pt x="2615711" y="6021901"/>
                </a:lnTo>
                <a:lnTo>
                  <a:pt x="2614441" y="6026347"/>
                </a:lnTo>
                <a:lnTo>
                  <a:pt x="2613171" y="6030792"/>
                </a:lnTo>
                <a:lnTo>
                  <a:pt x="2611583" y="6035237"/>
                </a:lnTo>
                <a:lnTo>
                  <a:pt x="2609678" y="6039683"/>
                </a:lnTo>
                <a:lnTo>
                  <a:pt x="2607774" y="6044128"/>
                </a:lnTo>
                <a:lnTo>
                  <a:pt x="2604916" y="6048256"/>
                </a:lnTo>
                <a:lnTo>
                  <a:pt x="2608726" y="6049209"/>
                </a:lnTo>
                <a:lnTo>
                  <a:pt x="2611266" y="6050161"/>
                </a:lnTo>
                <a:lnTo>
                  <a:pt x="2613488" y="6051749"/>
                </a:lnTo>
                <a:lnTo>
                  <a:pt x="2615711" y="6053019"/>
                </a:lnTo>
                <a:lnTo>
                  <a:pt x="2616980" y="6053972"/>
                </a:lnTo>
                <a:lnTo>
                  <a:pt x="2617933" y="6055559"/>
                </a:lnTo>
                <a:lnTo>
                  <a:pt x="2618568" y="6056830"/>
                </a:lnTo>
                <a:lnTo>
                  <a:pt x="2618885" y="6058100"/>
                </a:lnTo>
                <a:lnTo>
                  <a:pt x="2618885" y="6059687"/>
                </a:lnTo>
                <a:lnTo>
                  <a:pt x="2618885" y="6061275"/>
                </a:lnTo>
                <a:lnTo>
                  <a:pt x="2617933" y="6064133"/>
                </a:lnTo>
                <a:lnTo>
                  <a:pt x="2616663" y="6067308"/>
                </a:lnTo>
                <a:lnTo>
                  <a:pt x="2615393" y="6069848"/>
                </a:lnTo>
                <a:lnTo>
                  <a:pt x="2615711" y="6070801"/>
                </a:lnTo>
                <a:lnTo>
                  <a:pt x="2616980" y="6071436"/>
                </a:lnTo>
                <a:lnTo>
                  <a:pt x="2618568" y="6072071"/>
                </a:lnTo>
                <a:lnTo>
                  <a:pt x="2620473" y="6072389"/>
                </a:lnTo>
                <a:lnTo>
                  <a:pt x="2625235" y="6072706"/>
                </a:lnTo>
                <a:lnTo>
                  <a:pt x="2631267" y="6072389"/>
                </a:lnTo>
                <a:lnTo>
                  <a:pt x="2643649" y="6071436"/>
                </a:lnTo>
                <a:lnTo>
                  <a:pt x="2649363" y="6071118"/>
                </a:lnTo>
                <a:lnTo>
                  <a:pt x="2654443" y="6071436"/>
                </a:lnTo>
                <a:lnTo>
                  <a:pt x="2654126" y="6073976"/>
                </a:lnTo>
                <a:lnTo>
                  <a:pt x="2654126" y="6075246"/>
                </a:lnTo>
                <a:lnTo>
                  <a:pt x="2654443" y="6076199"/>
                </a:lnTo>
                <a:lnTo>
                  <a:pt x="2654761" y="6076834"/>
                </a:lnTo>
                <a:lnTo>
                  <a:pt x="2655713" y="6077469"/>
                </a:lnTo>
                <a:lnTo>
                  <a:pt x="2656348" y="6078104"/>
                </a:lnTo>
                <a:lnTo>
                  <a:pt x="2657618" y="6078739"/>
                </a:lnTo>
                <a:lnTo>
                  <a:pt x="2660793" y="6079374"/>
                </a:lnTo>
                <a:lnTo>
                  <a:pt x="2664602" y="6079692"/>
                </a:lnTo>
                <a:lnTo>
                  <a:pt x="2669682" y="6079692"/>
                </a:lnTo>
                <a:lnTo>
                  <a:pt x="2675397" y="6079057"/>
                </a:lnTo>
                <a:lnTo>
                  <a:pt x="2675079" y="6081597"/>
                </a:lnTo>
                <a:lnTo>
                  <a:pt x="2674444" y="6083820"/>
                </a:lnTo>
                <a:lnTo>
                  <a:pt x="2672857" y="6085725"/>
                </a:lnTo>
                <a:lnTo>
                  <a:pt x="2672222" y="6086677"/>
                </a:lnTo>
                <a:lnTo>
                  <a:pt x="2670952" y="6087630"/>
                </a:lnTo>
                <a:lnTo>
                  <a:pt x="2669999" y="6088900"/>
                </a:lnTo>
                <a:lnTo>
                  <a:pt x="2668412" y="6089535"/>
                </a:lnTo>
                <a:lnTo>
                  <a:pt x="2666507" y="6089853"/>
                </a:lnTo>
                <a:lnTo>
                  <a:pt x="2663967" y="6090488"/>
                </a:lnTo>
                <a:lnTo>
                  <a:pt x="2658570" y="6090805"/>
                </a:lnTo>
                <a:lnTo>
                  <a:pt x="2650951" y="6090805"/>
                </a:lnTo>
                <a:lnTo>
                  <a:pt x="2650633" y="6087630"/>
                </a:lnTo>
                <a:lnTo>
                  <a:pt x="2649998" y="6085090"/>
                </a:lnTo>
                <a:lnTo>
                  <a:pt x="2648728" y="6083185"/>
                </a:lnTo>
                <a:lnTo>
                  <a:pt x="2647458" y="6081597"/>
                </a:lnTo>
                <a:lnTo>
                  <a:pt x="2645871" y="6079692"/>
                </a:lnTo>
                <a:lnTo>
                  <a:pt x="2643966" y="6078739"/>
                </a:lnTo>
                <a:lnTo>
                  <a:pt x="2641744" y="6078104"/>
                </a:lnTo>
                <a:lnTo>
                  <a:pt x="2639522" y="6077469"/>
                </a:lnTo>
                <a:lnTo>
                  <a:pt x="2637299" y="6077469"/>
                </a:lnTo>
                <a:lnTo>
                  <a:pt x="2634442" y="6077469"/>
                </a:lnTo>
                <a:lnTo>
                  <a:pt x="2631902" y="6077787"/>
                </a:lnTo>
                <a:lnTo>
                  <a:pt x="2628727" y="6078104"/>
                </a:lnTo>
                <a:lnTo>
                  <a:pt x="2623013" y="6080009"/>
                </a:lnTo>
                <a:lnTo>
                  <a:pt x="2616980" y="6082550"/>
                </a:lnTo>
                <a:lnTo>
                  <a:pt x="2611266" y="6085407"/>
                </a:lnTo>
                <a:lnTo>
                  <a:pt x="2605551" y="6089218"/>
                </a:lnTo>
                <a:lnTo>
                  <a:pt x="2600789" y="6092711"/>
                </a:lnTo>
                <a:lnTo>
                  <a:pt x="2596344" y="6096838"/>
                </a:lnTo>
                <a:lnTo>
                  <a:pt x="2592535" y="6100649"/>
                </a:lnTo>
                <a:lnTo>
                  <a:pt x="2591265" y="6102872"/>
                </a:lnTo>
                <a:lnTo>
                  <a:pt x="2590312" y="6104777"/>
                </a:lnTo>
                <a:lnTo>
                  <a:pt x="2589677" y="6106682"/>
                </a:lnTo>
                <a:lnTo>
                  <a:pt x="2589360" y="6108270"/>
                </a:lnTo>
                <a:lnTo>
                  <a:pt x="2589360" y="6109857"/>
                </a:lnTo>
                <a:lnTo>
                  <a:pt x="2589677" y="6111762"/>
                </a:lnTo>
                <a:lnTo>
                  <a:pt x="2587772" y="6111127"/>
                </a:lnTo>
                <a:lnTo>
                  <a:pt x="2585233" y="6110492"/>
                </a:lnTo>
                <a:lnTo>
                  <a:pt x="2583010" y="6110492"/>
                </a:lnTo>
                <a:lnTo>
                  <a:pt x="2580788" y="6110492"/>
                </a:lnTo>
                <a:lnTo>
                  <a:pt x="2576026" y="6111127"/>
                </a:lnTo>
                <a:lnTo>
                  <a:pt x="2571581" y="6111445"/>
                </a:lnTo>
                <a:lnTo>
                  <a:pt x="2567136" y="6111762"/>
                </a:lnTo>
                <a:lnTo>
                  <a:pt x="2565549" y="6111445"/>
                </a:lnTo>
                <a:lnTo>
                  <a:pt x="2564279" y="6111127"/>
                </a:lnTo>
                <a:lnTo>
                  <a:pt x="2563009" y="6109857"/>
                </a:lnTo>
                <a:lnTo>
                  <a:pt x="2562374" y="6108587"/>
                </a:lnTo>
                <a:lnTo>
                  <a:pt x="2562057" y="6106682"/>
                </a:lnTo>
                <a:lnTo>
                  <a:pt x="2562374" y="6104459"/>
                </a:lnTo>
                <a:lnTo>
                  <a:pt x="2560152" y="6106047"/>
                </a:lnTo>
                <a:lnTo>
                  <a:pt x="2558564" y="6107635"/>
                </a:lnTo>
                <a:lnTo>
                  <a:pt x="2557294" y="6109222"/>
                </a:lnTo>
                <a:lnTo>
                  <a:pt x="2556659" y="6111127"/>
                </a:lnTo>
                <a:lnTo>
                  <a:pt x="2556342" y="6112715"/>
                </a:lnTo>
                <a:lnTo>
                  <a:pt x="2556342" y="6113985"/>
                </a:lnTo>
                <a:lnTo>
                  <a:pt x="2556659" y="6115573"/>
                </a:lnTo>
                <a:lnTo>
                  <a:pt x="2557294" y="6116843"/>
                </a:lnTo>
                <a:lnTo>
                  <a:pt x="2558247" y="6118431"/>
                </a:lnTo>
                <a:lnTo>
                  <a:pt x="2559517" y="6119383"/>
                </a:lnTo>
                <a:lnTo>
                  <a:pt x="2562692" y="6121923"/>
                </a:lnTo>
                <a:lnTo>
                  <a:pt x="2566501" y="6124146"/>
                </a:lnTo>
                <a:lnTo>
                  <a:pt x="2570629" y="6126369"/>
                </a:lnTo>
                <a:lnTo>
                  <a:pt x="2578883" y="6130179"/>
                </a:lnTo>
                <a:lnTo>
                  <a:pt x="2582058" y="6132402"/>
                </a:lnTo>
                <a:lnTo>
                  <a:pt x="2584598" y="6134307"/>
                </a:lnTo>
                <a:lnTo>
                  <a:pt x="2585868" y="6135260"/>
                </a:lnTo>
                <a:lnTo>
                  <a:pt x="2586503" y="6135895"/>
                </a:lnTo>
                <a:lnTo>
                  <a:pt x="2586820" y="6136847"/>
                </a:lnTo>
                <a:lnTo>
                  <a:pt x="2586503" y="6137800"/>
                </a:lnTo>
                <a:lnTo>
                  <a:pt x="2586185" y="6138753"/>
                </a:lnTo>
                <a:lnTo>
                  <a:pt x="2584915" y="6140023"/>
                </a:lnTo>
                <a:lnTo>
                  <a:pt x="2583645" y="6140975"/>
                </a:lnTo>
                <a:lnTo>
                  <a:pt x="2581740" y="6142245"/>
                </a:lnTo>
                <a:lnTo>
                  <a:pt x="2575073" y="6141293"/>
                </a:lnTo>
                <a:lnTo>
                  <a:pt x="2573168" y="6140975"/>
                </a:lnTo>
                <a:lnTo>
                  <a:pt x="2571898" y="6140340"/>
                </a:lnTo>
                <a:lnTo>
                  <a:pt x="2570629" y="6140023"/>
                </a:lnTo>
                <a:lnTo>
                  <a:pt x="2570311" y="6139070"/>
                </a:lnTo>
                <a:lnTo>
                  <a:pt x="2570311" y="6138435"/>
                </a:lnTo>
                <a:lnTo>
                  <a:pt x="2570629" y="6137800"/>
                </a:lnTo>
                <a:lnTo>
                  <a:pt x="2571898" y="6136212"/>
                </a:lnTo>
                <a:lnTo>
                  <a:pt x="2573168" y="6133990"/>
                </a:lnTo>
                <a:lnTo>
                  <a:pt x="2573486" y="6133037"/>
                </a:lnTo>
                <a:lnTo>
                  <a:pt x="2573803" y="6131449"/>
                </a:lnTo>
                <a:lnTo>
                  <a:pt x="2573486" y="6130179"/>
                </a:lnTo>
                <a:lnTo>
                  <a:pt x="2572851" y="6128592"/>
                </a:lnTo>
                <a:lnTo>
                  <a:pt x="2548405" y="6129227"/>
                </a:lnTo>
                <a:lnTo>
                  <a:pt x="2549357" y="6126686"/>
                </a:lnTo>
                <a:lnTo>
                  <a:pt x="2549675" y="6123511"/>
                </a:lnTo>
                <a:lnTo>
                  <a:pt x="2549992" y="6120653"/>
                </a:lnTo>
                <a:lnTo>
                  <a:pt x="2549675" y="6117796"/>
                </a:lnTo>
                <a:lnTo>
                  <a:pt x="2549357" y="6114938"/>
                </a:lnTo>
                <a:lnTo>
                  <a:pt x="2548405" y="6112080"/>
                </a:lnTo>
                <a:lnTo>
                  <a:pt x="2547770" y="6108905"/>
                </a:lnTo>
                <a:lnTo>
                  <a:pt x="2546500" y="6106364"/>
                </a:lnTo>
                <a:lnTo>
                  <a:pt x="2545230" y="6103824"/>
                </a:lnTo>
                <a:lnTo>
                  <a:pt x="2543643" y="6101284"/>
                </a:lnTo>
                <a:lnTo>
                  <a:pt x="2541738" y="6099061"/>
                </a:lnTo>
                <a:lnTo>
                  <a:pt x="2539198" y="6097156"/>
                </a:lnTo>
                <a:lnTo>
                  <a:pt x="2536658" y="6095568"/>
                </a:lnTo>
                <a:lnTo>
                  <a:pt x="2533801" y="6093663"/>
                </a:lnTo>
                <a:lnTo>
                  <a:pt x="2530944" y="6092393"/>
                </a:lnTo>
                <a:lnTo>
                  <a:pt x="2527769" y="6091758"/>
                </a:lnTo>
                <a:lnTo>
                  <a:pt x="2525864" y="6092393"/>
                </a:lnTo>
                <a:lnTo>
                  <a:pt x="2524912" y="6093663"/>
                </a:lnTo>
                <a:lnTo>
                  <a:pt x="2524277" y="6094933"/>
                </a:lnTo>
                <a:lnTo>
                  <a:pt x="2523959" y="6096838"/>
                </a:lnTo>
                <a:lnTo>
                  <a:pt x="2524277" y="6098426"/>
                </a:lnTo>
                <a:lnTo>
                  <a:pt x="2524912" y="6100331"/>
                </a:lnTo>
                <a:lnTo>
                  <a:pt x="2525547" y="6102237"/>
                </a:lnTo>
                <a:lnTo>
                  <a:pt x="2526499" y="6104777"/>
                </a:lnTo>
                <a:lnTo>
                  <a:pt x="2529356" y="6108587"/>
                </a:lnTo>
                <a:lnTo>
                  <a:pt x="2532214" y="6112715"/>
                </a:lnTo>
                <a:lnTo>
                  <a:pt x="2535706" y="6115890"/>
                </a:lnTo>
                <a:lnTo>
                  <a:pt x="2538563" y="6118748"/>
                </a:lnTo>
                <a:lnTo>
                  <a:pt x="2535388" y="6118748"/>
                </a:lnTo>
                <a:lnTo>
                  <a:pt x="2531896" y="6119066"/>
                </a:lnTo>
                <a:lnTo>
                  <a:pt x="2529039" y="6119383"/>
                </a:lnTo>
                <a:lnTo>
                  <a:pt x="2526181" y="6120336"/>
                </a:lnTo>
                <a:lnTo>
                  <a:pt x="2523324" y="6121288"/>
                </a:lnTo>
                <a:lnTo>
                  <a:pt x="2520784" y="6122559"/>
                </a:lnTo>
                <a:lnTo>
                  <a:pt x="2518245" y="6123829"/>
                </a:lnTo>
                <a:lnTo>
                  <a:pt x="2516022" y="6125734"/>
                </a:lnTo>
                <a:lnTo>
                  <a:pt x="2513800" y="6127322"/>
                </a:lnTo>
                <a:lnTo>
                  <a:pt x="2511577" y="6129227"/>
                </a:lnTo>
                <a:lnTo>
                  <a:pt x="2508403" y="6133355"/>
                </a:lnTo>
                <a:lnTo>
                  <a:pt x="2505545" y="6137483"/>
                </a:lnTo>
                <a:lnTo>
                  <a:pt x="2503323" y="6141610"/>
                </a:lnTo>
                <a:lnTo>
                  <a:pt x="2499831" y="6140975"/>
                </a:lnTo>
                <a:lnTo>
                  <a:pt x="2495703" y="6140340"/>
                </a:lnTo>
                <a:lnTo>
                  <a:pt x="2486814" y="6139070"/>
                </a:lnTo>
                <a:lnTo>
                  <a:pt x="2477925" y="6138435"/>
                </a:lnTo>
                <a:lnTo>
                  <a:pt x="2473480" y="6137800"/>
                </a:lnTo>
                <a:lnTo>
                  <a:pt x="2469988" y="6137165"/>
                </a:lnTo>
                <a:lnTo>
                  <a:pt x="2474432" y="6135895"/>
                </a:lnTo>
                <a:lnTo>
                  <a:pt x="2479512" y="6134625"/>
                </a:lnTo>
                <a:lnTo>
                  <a:pt x="2488719" y="6132720"/>
                </a:lnTo>
                <a:lnTo>
                  <a:pt x="2493164" y="6131132"/>
                </a:lnTo>
                <a:lnTo>
                  <a:pt x="2496656" y="6129544"/>
                </a:lnTo>
                <a:lnTo>
                  <a:pt x="2498243" y="6128592"/>
                </a:lnTo>
                <a:lnTo>
                  <a:pt x="2499513" y="6127639"/>
                </a:lnTo>
                <a:lnTo>
                  <a:pt x="2500148" y="6126686"/>
                </a:lnTo>
                <a:lnTo>
                  <a:pt x="2500783" y="6125416"/>
                </a:lnTo>
                <a:lnTo>
                  <a:pt x="2494751" y="6125099"/>
                </a:lnTo>
                <a:lnTo>
                  <a:pt x="2490624" y="6124146"/>
                </a:lnTo>
                <a:lnTo>
                  <a:pt x="2487767" y="6123511"/>
                </a:lnTo>
                <a:lnTo>
                  <a:pt x="2486179" y="6122876"/>
                </a:lnTo>
                <a:lnTo>
                  <a:pt x="2485862" y="6122559"/>
                </a:lnTo>
                <a:lnTo>
                  <a:pt x="2485544" y="6122241"/>
                </a:lnTo>
                <a:lnTo>
                  <a:pt x="2485862" y="6121606"/>
                </a:lnTo>
                <a:lnTo>
                  <a:pt x="2486814" y="6120653"/>
                </a:lnTo>
                <a:lnTo>
                  <a:pt x="2487767" y="6119701"/>
                </a:lnTo>
                <a:lnTo>
                  <a:pt x="2490624" y="6117161"/>
                </a:lnTo>
                <a:lnTo>
                  <a:pt x="2491576" y="6116208"/>
                </a:lnTo>
                <a:lnTo>
                  <a:pt x="2492211" y="6114938"/>
                </a:lnTo>
                <a:lnTo>
                  <a:pt x="2492211" y="6114303"/>
                </a:lnTo>
                <a:lnTo>
                  <a:pt x="2491894" y="6113668"/>
                </a:lnTo>
                <a:lnTo>
                  <a:pt x="2490941" y="6112398"/>
                </a:lnTo>
                <a:lnTo>
                  <a:pt x="2488401" y="6110810"/>
                </a:lnTo>
                <a:lnTo>
                  <a:pt x="2484909" y="6109222"/>
                </a:lnTo>
                <a:lnTo>
                  <a:pt x="2486179" y="6107317"/>
                </a:lnTo>
                <a:lnTo>
                  <a:pt x="2487449" y="6106047"/>
                </a:lnTo>
                <a:lnTo>
                  <a:pt x="2489354" y="6105094"/>
                </a:lnTo>
                <a:lnTo>
                  <a:pt x="2491894" y="6104459"/>
                </a:lnTo>
                <a:lnTo>
                  <a:pt x="2494116" y="6104459"/>
                </a:lnTo>
                <a:lnTo>
                  <a:pt x="2496973" y="6104459"/>
                </a:lnTo>
                <a:lnTo>
                  <a:pt x="2500466" y="6105094"/>
                </a:lnTo>
                <a:lnTo>
                  <a:pt x="2503640" y="6106047"/>
                </a:lnTo>
                <a:lnTo>
                  <a:pt x="2503640" y="6103824"/>
                </a:lnTo>
                <a:lnTo>
                  <a:pt x="2503640" y="6101601"/>
                </a:lnTo>
                <a:lnTo>
                  <a:pt x="2503006" y="6099696"/>
                </a:lnTo>
                <a:lnTo>
                  <a:pt x="2502371" y="6098109"/>
                </a:lnTo>
                <a:lnTo>
                  <a:pt x="2500466" y="6094933"/>
                </a:lnTo>
                <a:lnTo>
                  <a:pt x="2498878" y="6092393"/>
                </a:lnTo>
                <a:lnTo>
                  <a:pt x="2496973" y="6090170"/>
                </a:lnTo>
                <a:lnTo>
                  <a:pt x="2496656" y="6088900"/>
                </a:lnTo>
                <a:lnTo>
                  <a:pt x="2496338" y="6087313"/>
                </a:lnTo>
                <a:lnTo>
                  <a:pt x="2496656" y="6086042"/>
                </a:lnTo>
                <a:lnTo>
                  <a:pt x="2496973" y="6084772"/>
                </a:lnTo>
                <a:lnTo>
                  <a:pt x="2498243" y="6083185"/>
                </a:lnTo>
                <a:lnTo>
                  <a:pt x="2499831" y="6081597"/>
                </a:lnTo>
                <a:lnTo>
                  <a:pt x="2499196" y="6080327"/>
                </a:lnTo>
                <a:lnTo>
                  <a:pt x="2498561" y="6079374"/>
                </a:lnTo>
                <a:lnTo>
                  <a:pt x="2497926" y="6079057"/>
                </a:lnTo>
                <a:lnTo>
                  <a:pt x="2496656" y="6079057"/>
                </a:lnTo>
                <a:lnTo>
                  <a:pt x="2494434" y="6079374"/>
                </a:lnTo>
                <a:lnTo>
                  <a:pt x="2491576" y="6080327"/>
                </a:lnTo>
                <a:lnTo>
                  <a:pt x="2488084" y="6081597"/>
                </a:lnTo>
                <a:lnTo>
                  <a:pt x="2483957" y="6082550"/>
                </a:lnTo>
                <a:lnTo>
                  <a:pt x="2481734" y="6082867"/>
                </a:lnTo>
                <a:lnTo>
                  <a:pt x="2479195" y="6082867"/>
                </a:lnTo>
                <a:lnTo>
                  <a:pt x="2476655" y="6082867"/>
                </a:lnTo>
                <a:lnTo>
                  <a:pt x="2473797" y="6082232"/>
                </a:lnTo>
                <a:lnTo>
                  <a:pt x="2474115" y="6075881"/>
                </a:lnTo>
                <a:lnTo>
                  <a:pt x="2474750" y="6069848"/>
                </a:lnTo>
                <a:lnTo>
                  <a:pt x="2475702" y="6064133"/>
                </a:lnTo>
                <a:lnTo>
                  <a:pt x="2476972" y="6059370"/>
                </a:lnTo>
                <a:lnTo>
                  <a:pt x="2479512" y="6049844"/>
                </a:lnTo>
                <a:lnTo>
                  <a:pt x="2482052" y="6041270"/>
                </a:lnTo>
                <a:lnTo>
                  <a:pt x="2484909" y="6033332"/>
                </a:lnTo>
                <a:lnTo>
                  <a:pt x="2486179" y="6029522"/>
                </a:lnTo>
                <a:lnTo>
                  <a:pt x="2487132" y="6025394"/>
                </a:lnTo>
                <a:lnTo>
                  <a:pt x="2487767" y="6020948"/>
                </a:lnTo>
                <a:lnTo>
                  <a:pt x="2488084" y="6017138"/>
                </a:lnTo>
                <a:lnTo>
                  <a:pt x="2488084" y="6012375"/>
                </a:lnTo>
                <a:lnTo>
                  <a:pt x="2487449" y="6007930"/>
                </a:lnTo>
                <a:lnTo>
                  <a:pt x="2498561" y="6006342"/>
                </a:lnTo>
                <a:lnTo>
                  <a:pt x="2507768" y="6004437"/>
                </a:lnTo>
                <a:lnTo>
                  <a:pt x="2511577" y="6003484"/>
                </a:lnTo>
                <a:lnTo>
                  <a:pt x="2515070" y="6002532"/>
                </a:lnTo>
                <a:lnTo>
                  <a:pt x="2517927" y="6001262"/>
                </a:lnTo>
                <a:lnTo>
                  <a:pt x="2520467" y="5999674"/>
                </a:lnTo>
                <a:lnTo>
                  <a:pt x="2522372" y="5997769"/>
                </a:lnTo>
                <a:lnTo>
                  <a:pt x="2523642" y="5995863"/>
                </a:lnTo>
                <a:lnTo>
                  <a:pt x="2524594" y="5993641"/>
                </a:lnTo>
                <a:lnTo>
                  <a:pt x="2524912" y="5990783"/>
                </a:lnTo>
                <a:lnTo>
                  <a:pt x="2524912" y="5987925"/>
                </a:lnTo>
                <a:lnTo>
                  <a:pt x="2524277" y="5984432"/>
                </a:lnTo>
                <a:lnTo>
                  <a:pt x="2523007" y="5980940"/>
                </a:lnTo>
                <a:lnTo>
                  <a:pt x="2521419" y="5976812"/>
                </a:lnTo>
                <a:lnTo>
                  <a:pt x="2518562" y="5976812"/>
                </a:lnTo>
                <a:lnTo>
                  <a:pt x="2516340" y="5977129"/>
                </a:lnTo>
                <a:lnTo>
                  <a:pt x="2514752" y="5977764"/>
                </a:lnTo>
                <a:lnTo>
                  <a:pt x="2513482" y="5978399"/>
                </a:lnTo>
                <a:lnTo>
                  <a:pt x="2512530" y="5979352"/>
                </a:lnTo>
                <a:lnTo>
                  <a:pt x="2511577" y="5979987"/>
                </a:lnTo>
                <a:lnTo>
                  <a:pt x="2510625" y="5981892"/>
                </a:lnTo>
                <a:lnTo>
                  <a:pt x="2509355" y="5983480"/>
                </a:lnTo>
                <a:lnTo>
                  <a:pt x="2508403" y="5984115"/>
                </a:lnTo>
                <a:lnTo>
                  <a:pt x="2507450" y="5985067"/>
                </a:lnTo>
                <a:lnTo>
                  <a:pt x="2505545" y="5985702"/>
                </a:lnTo>
                <a:lnTo>
                  <a:pt x="2503323" y="5986020"/>
                </a:lnTo>
                <a:lnTo>
                  <a:pt x="2500466" y="5986020"/>
                </a:lnTo>
                <a:lnTo>
                  <a:pt x="2496656" y="5985702"/>
                </a:lnTo>
                <a:lnTo>
                  <a:pt x="2495703" y="5986973"/>
                </a:lnTo>
                <a:lnTo>
                  <a:pt x="2495386" y="5988243"/>
                </a:lnTo>
                <a:lnTo>
                  <a:pt x="2495703" y="5989513"/>
                </a:lnTo>
                <a:lnTo>
                  <a:pt x="2496021" y="5990465"/>
                </a:lnTo>
                <a:lnTo>
                  <a:pt x="2496973" y="5991736"/>
                </a:lnTo>
                <a:lnTo>
                  <a:pt x="2498243" y="5993006"/>
                </a:lnTo>
                <a:lnTo>
                  <a:pt x="2500783" y="5994911"/>
                </a:lnTo>
                <a:lnTo>
                  <a:pt x="2502688" y="5996499"/>
                </a:lnTo>
                <a:lnTo>
                  <a:pt x="2503323" y="5997134"/>
                </a:lnTo>
                <a:lnTo>
                  <a:pt x="2503640" y="5997769"/>
                </a:lnTo>
                <a:lnTo>
                  <a:pt x="2503640" y="5998404"/>
                </a:lnTo>
                <a:lnTo>
                  <a:pt x="2502688" y="5998721"/>
                </a:lnTo>
                <a:lnTo>
                  <a:pt x="2501418" y="5999039"/>
                </a:lnTo>
                <a:lnTo>
                  <a:pt x="2499196" y="5999674"/>
                </a:lnTo>
                <a:lnTo>
                  <a:pt x="2494434" y="5999039"/>
                </a:lnTo>
                <a:lnTo>
                  <a:pt x="2490941" y="5998086"/>
                </a:lnTo>
                <a:lnTo>
                  <a:pt x="2487767" y="5997134"/>
                </a:lnTo>
                <a:lnTo>
                  <a:pt x="2485544" y="5995546"/>
                </a:lnTo>
                <a:lnTo>
                  <a:pt x="2483957" y="5993641"/>
                </a:lnTo>
                <a:lnTo>
                  <a:pt x="2483322" y="5991418"/>
                </a:lnTo>
                <a:lnTo>
                  <a:pt x="2482369" y="5989195"/>
                </a:lnTo>
                <a:lnTo>
                  <a:pt x="2482369" y="5986655"/>
                </a:lnTo>
                <a:lnTo>
                  <a:pt x="2483004" y="5984115"/>
                </a:lnTo>
                <a:lnTo>
                  <a:pt x="2483639" y="5981575"/>
                </a:lnTo>
                <a:lnTo>
                  <a:pt x="2484909" y="5976494"/>
                </a:lnTo>
                <a:lnTo>
                  <a:pt x="2486497" y="5972684"/>
                </a:lnTo>
                <a:lnTo>
                  <a:pt x="2487767" y="5969508"/>
                </a:lnTo>
                <a:lnTo>
                  <a:pt x="2491894" y="5970778"/>
                </a:lnTo>
                <a:lnTo>
                  <a:pt x="2496338" y="5971414"/>
                </a:lnTo>
                <a:lnTo>
                  <a:pt x="2501418" y="5971731"/>
                </a:lnTo>
                <a:lnTo>
                  <a:pt x="2507450" y="5971731"/>
                </a:lnTo>
                <a:lnTo>
                  <a:pt x="2503958" y="5966333"/>
                </a:lnTo>
                <a:lnTo>
                  <a:pt x="2500783" y="5961253"/>
                </a:lnTo>
                <a:lnTo>
                  <a:pt x="2497926" y="5956807"/>
                </a:lnTo>
                <a:lnTo>
                  <a:pt x="2496656" y="5954267"/>
                </a:lnTo>
                <a:lnTo>
                  <a:pt x="2496021" y="5952362"/>
                </a:lnTo>
                <a:lnTo>
                  <a:pt x="2495703" y="5950456"/>
                </a:lnTo>
                <a:lnTo>
                  <a:pt x="2496021" y="5948551"/>
                </a:lnTo>
                <a:lnTo>
                  <a:pt x="2496973" y="5946646"/>
                </a:lnTo>
                <a:lnTo>
                  <a:pt x="2499196" y="5944741"/>
                </a:lnTo>
                <a:lnTo>
                  <a:pt x="2501736" y="5943153"/>
                </a:lnTo>
                <a:lnTo>
                  <a:pt x="2505228" y="5941566"/>
                </a:lnTo>
                <a:lnTo>
                  <a:pt x="2509673" y="5939978"/>
                </a:lnTo>
                <a:lnTo>
                  <a:pt x="2515070" y="5938708"/>
                </a:lnTo>
                <a:lnTo>
                  <a:pt x="2516340" y="5936485"/>
                </a:lnTo>
                <a:lnTo>
                  <a:pt x="2516975" y="5934580"/>
                </a:lnTo>
                <a:lnTo>
                  <a:pt x="2517610" y="5932357"/>
                </a:lnTo>
                <a:lnTo>
                  <a:pt x="2517610" y="5930770"/>
                </a:lnTo>
                <a:lnTo>
                  <a:pt x="2517610" y="5929182"/>
                </a:lnTo>
                <a:lnTo>
                  <a:pt x="2516975" y="5927912"/>
                </a:lnTo>
                <a:lnTo>
                  <a:pt x="2516340" y="5926642"/>
                </a:lnTo>
                <a:lnTo>
                  <a:pt x="2515387" y="5925371"/>
                </a:lnTo>
                <a:lnTo>
                  <a:pt x="2514117" y="5924419"/>
                </a:lnTo>
                <a:lnTo>
                  <a:pt x="2512530" y="5923784"/>
                </a:lnTo>
                <a:lnTo>
                  <a:pt x="2508403" y="5922514"/>
                </a:lnTo>
                <a:lnTo>
                  <a:pt x="2503640" y="5921561"/>
                </a:lnTo>
                <a:lnTo>
                  <a:pt x="2498243" y="5920609"/>
                </a:lnTo>
                <a:lnTo>
                  <a:pt x="2485544" y="5919656"/>
                </a:lnTo>
                <a:lnTo>
                  <a:pt x="2470940" y="5918703"/>
                </a:lnTo>
                <a:lnTo>
                  <a:pt x="2463003" y="5917433"/>
                </a:lnTo>
                <a:lnTo>
                  <a:pt x="2455066" y="5916481"/>
                </a:lnTo>
                <a:lnTo>
                  <a:pt x="2447447" y="5915210"/>
                </a:lnTo>
                <a:lnTo>
                  <a:pt x="2439510" y="5913623"/>
                </a:lnTo>
                <a:lnTo>
                  <a:pt x="2433795" y="5913623"/>
                </a:lnTo>
                <a:lnTo>
                  <a:pt x="2429668" y="5913940"/>
                </a:lnTo>
                <a:lnTo>
                  <a:pt x="2427128" y="5914258"/>
                </a:lnTo>
                <a:lnTo>
                  <a:pt x="2425223" y="5914893"/>
                </a:lnTo>
                <a:lnTo>
                  <a:pt x="2423953" y="5915528"/>
                </a:lnTo>
                <a:lnTo>
                  <a:pt x="2423636" y="5916163"/>
                </a:lnTo>
                <a:lnTo>
                  <a:pt x="2423636" y="5917116"/>
                </a:lnTo>
                <a:lnTo>
                  <a:pt x="2424588" y="5917751"/>
                </a:lnTo>
                <a:lnTo>
                  <a:pt x="2425223" y="5919973"/>
                </a:lnTo>
                <a:lnTo>
                  <a:pt x="2425223" y="5920609"/>
                </a:lnTo>
                <a:lnTo>
                  <a:pt x="2424906" y="5921244"/>
                </a:lnTo>
                <a:lnTo>
                  <a:pt x="2423636" y="5921879"/>
                </a:lnTo>
                <a:lnTo>
                  <a:pt x="2421731" y="5922196"/>
                </a:lnTo>
                <a:lnTo>
                  <a:pt x="2418874" y="5922514"/>
                </a:lnTo>
                <a:lnTo>
                  <a:pt x="2414429" y="5922196"/>
                </a:lnTo>
                <a:lnTo>
                  <a:pt x="2414111" y="5921561"/>
                </a:lnTo>
                <a:lnTo>
                  <a:pt x="2413159" y="5920926"/>
                </a:lnTo>
                <a:lnTo>
                  <a:pt x="2411572" y="5920609"/>
                </a:lnTo>
                <a:lnTo>
                  <a:pt x="2409984" y="5920609"/>
                </a:lnTo>
                <a:lnTo>
                  <a:pt x="2401095" y="5920291"/>
                </a:lnTo>
                <a:lnTo>
                  <a:pt x="2401730" y="5919338"/>
                </a:lnTo>
                <a:lnTo>
                  <a:pt x="2402683" y="5918068"/>
                </a:lnTo>
                <a:lnTo>
                  <a:pt x="2404904" y="5916798"/>
                </a:lnTo>
                <a:lnTo>
                  <a:pt x="2409984" y="5914258"/>
                </a:lnTo>
                <a:lnTo>
                  <a:pt x="2412206" y="5912988"/>
                </a:lnTo>
                <a:lnTo>
                  <a:pt x="2412841" y="5912035"/>
                </a:lnTo>
                <a:lnTo>
                  <a:pt x="2413476" y="5911083"/>
                </a:lnTo>
                <a:lnTo>
                  <a:pt x="2413794" y="5909812"/>
                </a:lnTo>
                <a:lnTo>
                  <a:pt x="2413476" y="5908860"/>
                </a:lnTo>
                <a:lnTo>
                  <a:pt x="2413159" y="5907590"/>
                </a:lnTo>
                <a:lnTo>
                  <a:pt x="2411889" y="5906002"/>
                </a:lnTo>
                <a:lnTo>
                  <a:pt x="2410937" y="5905367"/>
                </a:lnTo>
                <a:lnTo>
                  <a:pt x="2409032" y="5904732"/>
                </a:lnTo>
                <a:lnTo>
                  <a:pt x="2404587" y="5903779"/>
                </a:lnTo>
                <a:lnTo>
                  <a:pt x="2402365" y="5903144"/>
                </a:lnTo>
                <a:lnTo>
                  <a:pt x="2400142" y="5902827"/>
                </a:lnTo>
                <a:lnTo>
                  <a:pt x="2398872" y="5901874"/>
                </a:lnTo>
                <a:lnTo>
                  <a:pt x="2398237" y="5901557"/>
                </a:lnTo>
                <a:lnTo>
                  <a:pt x="2398237" y="5900922"/>
                </a:lnTo>
                <a:lnTo>
                  <a:pt x="2395063" y="5901874"/>
                </a:lnTo>
                <a:lnTo>
                  <a:pt x="2392206" y="5903144"/>
                </a:lnTo>
                <a:lnTo>
                  <a:pt x="2390300" y="5904732"/>
                </a:lnTo>
                <a:lnTo>
                  <a:pt x="2388713" y="5906320"/>
                </a:lnTo>
                <a:lnTo>
                  <a:pt x="2387761" y="5908225"/>
                </a:lnTo>
                <a:lnTo>
                  <a:pt x="2386808" y="5910130"/>
                </a:lnTo>
                <a:lnTo>
                  <a:pt x="2386808" y="5912670"/>
                </a:lnTo>
                <a:lnTo>
                  <a:pt x="2387126" y="5914893"/>
                </a:lnTo>
                <a:lnTo>
                  <a:pt x="2383633" y="5915210"/>
                </a:lnTo>
                <a:lnTo>
                  <a:pt x="2380459" y="5915528"/>
                </a:lnTo>
                <a:lnTo>
                  <a:pt x="2377920" y="5915210"/>
                </a:lnTo>
                <a:lnTo>
                  <a:pt x="2376014" y="5914575"/>
                </a:lnTo>
                <a:lnTo>
                  <a:pt x="2374744" y="5913623"/>
                </a:lnTo>
                <a:lnTo>
                  <a:pt x="2373792" y="5912670"/>
                </a:lnTo>
                <a:lnTo>
                  <a:pt x="2373157" y="5911718"/>
                </a:lnTo>
                <a:lnTo>
                  <a:pt x="2372204" y="5910130"/>
                </a:lnTo>
                <a:lnTo>
                  <a:pt x="2371252" y="5907907"/>
                </a:lnTo>
                <a:lnTo>
                  <a:pt x="2370300" y="5906955"/>
                </a:lnTo>
                <a:lnTo>
                  <a:pt x="2369347" y="5906002"/>
                </a:lnTo>
                <a:lnTo>
                  <a:pt x="2367760" y="5905367"/>
                </a:lnTo>
                <a:lnTo>
                  <a:pt x="2365855" y="5905049"/>
                </a:lnTo>
                <a:lnTo>
                  <a:pt x="2362997" y="5904732"/>
                </a:lnTo>
                <a:lnTo>
                  <a:pt x="2359822" y="5905049"/>
                </a:lnTo>
                <a:lnTo>
                  <a:pt x="2360457" y="5904097"/>
                </a:lnTo>
                <a:lnTo>
                  <a:pt x="2361411" y="5903144"/>
                </a:lnTo>
                <a:lnTo>
                  <a:pt x="2363315" y="5902509"/>
                </a:lnTo>
                <a:lnTo>
                  <a:pt x="2365220" y="5902192"/>
                </a:lnTo>
                <a:lnTo>
                  <a:pt x="2368077" y="5902509"/>
                </a:lnTo>
                <a:lnTo>
                  <a:pt x="2373474" y="5903779"/>
                </a:lnTo>
                <a:lnTo>
                  <a:pt x="2376331" y="5904097"/>
                </a:lnTo>
                <a:lnTo>
                  <a:pt x="2378871" y="5904414"/>
                </a:lnTo>
                <a:lnTo>
                  <a:pt x="2379824" y="5902827"/>
                </a:lnTo>
                <a:lnTo>
                  <a:pt x="2380459" y="5901557"/>
                </a:lnTo>
                <a:lnTo>
                  <a:pt x="2380459" y="5900287"/>
                </a:lnTo>
                <a:lnTo>
                  <a:pt x="2380459" y="5899334"/>
                </a:lnTo>
                <a:lnTo>
                  <a:pt x="2379824" y="5898381"/>
                </a:lnTo>
                <a:lnTo>
                  <a:pt x="2379189" y="5897429"/>
                </a:lnTo>
                <a:lnTo>
                  <a:pt x="2377601" y="5895524"/>
                </a:lnTo>
                <a:lnTo>
                  <a:pt x="2375696" y="5893936"/>
                </a:lnTo>
                <a:lnTo>
                  <a:pt x="2373157" y="5892666"/>
                </a:lnTo>
                <a:lnTo>
                  <a:pt x="2367442" y="5890443"/>
                </a:lnTo>
                <a:lnTo>
                  <a:pt x="2362045" y="5887903"/>
                </a:lnTo>
                <a:lnTo>
                  <a:pt x="2360140" y="5886950"/>
                </a:lnTo>
                <a:lnTo>
                  <a:pt x="2358871" y="5885998"/>
                </a:lnTo>
                <a:lnTo>
                  <a:pt x="2357918" y="5885363"/>
                </a:lnTo>
                <a:lnTo>
                  <a:pt x="2357918" y="5884727"/>
                </a:lnTo>
                <a:lnTo>
                  <a:pt x="2357918" y="5884092"/>
                </a:lnTo>
                <a:lnTo>
                  <a:pt x="2357918" y="5883457"/>
                </a:lnTo>
                <a:lnTo>
                  <a:pt x="2359505" y="5881870"/>
                </a:lnTo>
                <a:lnTo>
                  <a:pt x="2362045" y="5879964"/>
                </a:lnTo>
                <a:lnTo>
                  <a:pt x="2366172" y="5882187"/>
                </a:lnTo>
                <a:lnTo>
                  <a:pt x="2369664" y="5883775"/>
                </a:lnTo>
                <a:lnTo>
                  <a:pt x="2376331" y="5887903"/>
                </a:lnTo>
                <a:lnTo>
                  <a:pt x="2383317" y="5892031"/>
                </a:lnTo>
                <a:lnTo>
                  <a:pt x="2386491" y="5893936"/>
                </a:lnTo>
                <a:lnTo>
                  <a:pt x="2390618" y="5895524"/>
                </a:lnTo>
                <a:lnTo>
                  <a:pt x="2394428" y="5897746"/>
                </a:lnTo>
                <a:lnTo>
                  <a:pt x="2398872" y="5899016"/>
                </a:lnTo>
                <a:lnTo>
                  <a:pt x="2403952" y="5900287"/>
                </a:lnTo>
                <a:lnTo>
                  <a:pt x="2409032" y="5901557"/>
                </a:lnTo>
                <a:lnTo>
                  <a:pt x="2415064" y="5902192"/>
                </a:lnTo>
                <a:lnTo>
                  <a:pt x="2421731" y="5902509"/>
                </a:lnTo>
                <a:lnTo>
                  <a:pt x="2429350" y="5902827"/>
                </a:lnTo>
                <a:lnTo>
                  <a:pt x="2437287" y="5902509"/>
                </a:lnTo>
                <a:lnTo>
                  <a:pt x="2437922" y="5904097"/>
                </a:lnTo>
                <a:lnTo>
                  <a:pt x="2437605" y="5905367"/>
                </a:lnTo>
                <a:lnTo>
                  <a:pt x="2436970" y="5906320"/>
                </a:lnTo>
                <a:lnTo>
                  <a:pt x="2435700" y="5906955"/>
                </a:lnTo>
                <a:lnTo>
                  <a:pt x="2433478" y="5908860"/>
                </a:lnTo>
                <a:lnTo>
                  <a:pt x="2432843" y="5909812"/>
                </a:lnTo>
                <a:lnTo>
                  <a:pt x="2432525" y="5911083"/>
                </a:lnTo>
                <a:lnTo>
                  <a:pt x="2446812" y="5911400"/>
                </a:lnTo>
                <a:lnTo>
                  <a:pt x="2457606" y="5912353"/>
                </a:lnTo>
                <a:lnTo>
                  <a:pt x="2474432" y="5913940"/>
                </a:lnTo>
                <a:lnTo>
                  <a:pt x="2482369" y="5914258"/>
                </a:lnTo>
                <a:lnTo>
                  <a:pt x="2491894" y="5913940"/>
                </a:lnTo>
                <a:lnTo>
                  <a:pt x="2502688" y="5913305"/>
                </a:lnTo>
                <a:lnTo>
                  <a:pt x="2516975" y="5911400"/>
                </a:lnTo>
                <a:lnTo>
                  <a:pt x="2513482" y="5889490"/>
                </a:lnTo>
                <a:lnTo>
                  <a:pt x="2509673" y="5889808"/>
                </a:lnTo>
                <a:lnTo>
                  <a:pt x="2506498" y="5890126"/>
                </a:lnTo>
                <a:lnTo>
                  <a:pt x="2501101" y="5891396"/>
                </a:lnTo>
                <a:lnTo>
                  <a:pt x="2498561" y="5892031"/>
                </a:lnTo>
                <a:lnTo>
                  <a:pt x="2495386" y="5892348"/>
                </a:lnTo>
                <a:lnTo>
                  <a:pt x="2492211" y="5892666"/>
                </a:lnTo>
                <a:lnTo>
                  <a:pt x="2488084" y="5892983"/>
                </a:lnTo>
                <a:lnTo>
                  <a:pt x="2487449" y="5891396"/>
                </a:lnTo>
                <a:lnTo>
                  <a:pt x="2487767" y="5890443"/>
                </a:lnTo>
                <a:lnTo>
                  <a:pt x="2488401" y="5889490"/>
                </a:lnTo>
                <a:lnTo>
                  <a:pt x="2489671" y="5888220"/>
                </a:lnTo>
                <a:lnTo>
                  <a:pt x="2491576" y="5887585"/>
                </a:lnTo>
                <a:lnTo>
                  <a:pt x="2493481" y="5886950"/>
                </a:lnTo>
                <a:lnTo>
                  <a:pt x="2498243" y="5886315"/>
                </a:lnTo>
                <a:lnTo>
                  <a:pt x="2509038" y="5885363"/>
                </a:lnTo>
                <a:lnTo>
                  <a:pt x="2514435" y="5884727"/>
                </a:lnTo>
                <a:lnTo>
                  <a:pt x="2518879" y="5883775"/>
                </a:lnTo>
                <a:lnTo>
                  <a:pt x="2518562" y="5885680"/>
                </a:lnTo>
                <a:lnTo>
                  <a:pt x="2518562" y="5887268"/>
                </a:lnTo>
                <a:lnTo>
                  <a:pt x="2519197" y="5888538"/>
                </a:lnTo>
                <a:lnTo>
                  <a:pt x="2520149" y="5890126"/>
                </a:lnTo>
                <a:lnTo>
                  <a:pt x="2520784" y="5891396"/>
                </a:lnTo>
                <a:lnTo>
                  <a:pt x="2521737" y="5892348"/>
                </a:lnTo>
                <a:lnTo>
                  <a:pt x="2524277" y="5894571"/>
                </a:lnTo>
                <a:lnTo>
                  <a:pt x="2526499" y="5896794"/>
                </a:lnTo>
                <a:lnTo>
                  <a:pt x="2528721" y="5899334"/>
                </a:lnTo>
                <a:lnTo>
                  <a:pt x="2529356" y="5900604"/>
                </a:lnTo>
                <a:lnTo>
                  <a:pt x="2529674" y="5901874"/>
                </a:lnTo>
                <a:lnTo>
                  <a:pt x="2529674" y="5903779"/>
                </a:lnTo>
                <a:lnTo>
                  <a:pt x="2529356" y="5905367"/>
                </a:lnTo>
                <a:lnTo>
                  <a:pt x="2532531" y="5905367"/>
                </a:lnTo>
                <a:lnTo>
                  <a:pt x="2535706" y="5905367"/>
                </a:lnTo>
                <a:lnTo>
                  <a:pt x="2537611" y="5904732"/>
                </a:lnTo>
                <a:lnTo>
                  <a:pt x="2539516" y="5904097"/>
                </a:lnTo>
                <a:lnTo>
                  <a:pt x="2543325" y="5902827"/>
                </a:lnTo>
                <a:lnTo>
                  <a:pt x="2545548" y="5902192"/>
                </a:lnTo>
                <a:lnTo>
                  <a:pt x="2548088" y="5902192"/>
                </a:lnTo>
                <a:lnTo>
                  <a:pt x="2545865" y="5899651"/>
                </a:lnTo>
                <a:lnTo>
                  <a:pt x="2543008" y="5897111"/>
                </a:lnTo>
                <a:lnTo>
                  <a:pt x="2536023" y="5891078"/>
                </a:lnTo>
                <a:lnTo>
                  <a:pt x="2528721" y="5884727"/>
                </a:lnTo>
                <a:lnTo>
                  <a:pt x="2525229" y="5881870"/>
                </a:lnTo>
                <a:lnTo>
                  <a:pt x="2522372" y="5878377"/>
                </a:lnTo>
                <a:lnTo>
                  <a:pt x="2519832" y="5875202"/>
                </a:lnTo>
                <a:lnTo>
                  <a:pt x="2517610" y="5871709"/>
                </a:lnTo>
                <a:lnTo>
                  <a:pt x="2516975" y="5870439"/>
                </a:lnTo>
                <a:lnTo>
                  <a:pt x="2516657" y="5868851"/>
                </a:lnTo>
                <a:lnTo>
                  <a:pt x="2516340" y="5867263"/>
                </a:lnTo>
                <a:lnTo>
                  <a:pt x="2516340" y="5865358"/>
                </a:lnTo>
                <a:lnTo>
                  <a:pt x="2516657" y="5863770"/>
                </a:lnTo>
                <a:lnTo>
                  <a:pt x="2516975" y="5862500"/>
                </a:lnTo>
                <a:lnTo>
                  <a:pt x="2517927" y="5860913"/>
                </a:lnTo>
                <a:lnTo>
                  <a:pt x="2518879" y="5859007"/>
                </a:lnTo>
                <a:lnTo>
                  <a:pt x="2520784" y="5857737"/>
                </a:lnTo>
                <a:lnTo>
                  <a:pt x="2522372" y="5856150"/>
                </a:lnTo>
                <a:lnTo>
                  <a:pt x="2524594" y="5854880"/>
                </a:lnTo>
                <a:lnTo>
                  <a:pt x="2527451" y="5853609"/>
                </a:lnTo>
                <a:lnTo>
                  <a:pt x="2528721" y="5854562"/>
                </a:lnTo>
                <a:lnTo>
                  <a:pt x="2529991" y="5855515"/>
                </a:lnTo>
                <a:lnTo>
                  <a:pt x="2531896" y="5858055"/>
                </a:lnTo>
                <a:lnTo>
                  <a:pt x="2533483" y="5860913"/>
                </a:lnTo>
                <a:lnTo>
                  <a:pt x="2535388" y="5863453"/>
                </a:lnTo>
                <a:lnTo>
                  <a:pt x="2536341" y="5864723"/>
                </a:lnTo>
                <a:lnTo>
                  <a:pt x="2537293" y="5865676"/>
                </a:lnTo>
                <a:lnTo>
                  <a:pt x="2538563" y="5866311"/>
                </a:lnTo>
                <a:lnTo>
                  <a:pt x="2539833" y="5867263"/>
                </a:lnTo>
                <a:lnTo>
                  <a:pt x="2542055" y="5867581"/>
                </a:lnTo>
                <a:lnTo>
                  <a:pt x="2543960" y="5867581"/>
                </a:lnTo>
                <a:lnTo>
                  <a:pt x="2546183" y="5867263"/>
                </a:lnTo>
                <a:lnTo>
                  <a:pt x="2549040" y="5866311"/>
                </a:lnTo>
                <a:lnTo>
                  <a:pt x="2550627" y="5870121"/>
                </a:lnTo>
                <a:lnTo>
                  <a:pt x="2552215" y="5873296"/>
                </a:lnTo>
                <a:lnTo>
                  <a:pt x="2553485" y="5876789"/>
                </a:lnTo>
                <a:lnTo>
                  <a:pt x="2554120" y="5879964"/>
                </a:lnTo>
                <a:lnTo>
                  <a:pt x="2555072" y="5883457"/>
                </a:lnTo>
                <a:lnTo>
                  <a:pt x="2555390" y="5886633"/>
                </a:lnTo>
                <a:lnTo>
                  <a:pt x="2556342" y="5893301"/>
                </a:lnTo>
                <a:lnTo>
                  <a:pt x="2556977" y="5908225"/>
                </a:lnTo>
                <a:lnTo>
                  <a:pt x="2557612" y="5916798"/>
                </a:lnTo>
                <a:lnTo>
                  <a:pt x="2558882" y="5926642"/>
                </a:lnTo>
                <a:lnTo>
                  <a:pt x="2562374" y="5926324"/>
                </a:lnTo>
                <a:lnTo>
                  <a:pt x="2565549" y="5925371"/>
                </a:lnTo>
                <a:lnTo>
                  <a:pt x="2568406" y="5924419"/>
                </a:lnTo>
                <a:lnTo>
                  <a:pt x="2570311" y="5923784"/>
                </a:lnTo>
                <a:lnTo>
                  <a:pt x="2572533" y="5922514"/>
                </a:lnTo>
                <a:lnTo>
                  <a:pt x="2573803" y="5921561"/>
                </a:lnTo>
                <a:lnTo>
                  <a:pt x="2574756" y="5919973"/>
                </a:lnTo>
                <a:lnTo>
                  <a:pt x="2575391" y="5918703"/>
                </a:lnTo>
                <a:lnTo>
                  <a:pt x="2576026" y="5916798"/>
                </a:lnTo>
                <a:lnTo>
                  <a:pt x="2576343" y="5915210"/>
                </a:lnTo>
                <a:lnTo>
                  <a:pt x="2576026" y="5911718"/>
                </a:lnTo>
                <a:lnTo>
                  <a:pt x="2575391" y="5907907"/>
                </a:lnTo>
                <a:lnTo>
                  <a:pt x="2574438" y="5904097"/>
                </a:lnTo>
                <a:lnTo>
                  <a:pt x="2573486" y="5900287"/>
                </a:lnTo>
                <a:lnTo>
                  <a:pt x="2572851" y="5896476"/>
                </a:lnTo>
                <a:lnTo>
                  <a:pt x="2572851" y="5892666"/>
                </a:lnTo>
                <a:lnTo>
                  <a:pt x="2572851" y="5891078"/>
                </a:lnTo>
                <a:lnTo>
                  <a:pt x="2573486" y="5889808"/>
                </a:lnTo>
                <a:lnTo>
                  <a:pt x="2574121" y="5887903"/>
                </a:lnTo>
                <a:lnTo>
                  <a:pt x="2575073" y="5886633"/>
                </a:lnTo>
                <a:lnTo>
                  <a:pt x="2576661" y="5885363"/>
                </a:lnTo>
                <a:lnTo>
                  <a:pt x="2578566" y="5884410"/>
                </a:lnTo>
                <a:lnTo>
                  <a:pt x="2580788" y="5883457"/>
                </a:lnTo>
                <a:lnTo>
                  <a:pt x="2583328" y="5882822"/>
                </a:lnTo>
                <a:lnTo>
                  <a:pt x="2586820" y="5882187"/>
                </a:lnTo>
                <a:lnTo>
                  <a:pt x="2590312" y="5881870"/>
                </a:lnTo>
                <a:lnTo>
                  <a:pt x="2585233" y="5879012"/>
                </a:lnTo>
                <a:lnTo>
                  <a:pt x="2581105" y="5876472"/>
                </a:lnTo>
                <a:lnTo>
                  <a:pt x="2578566" y="5873614"/>
                </a:lnTo>
                <a:lnTo>
                  <a:pt x="2576026" y="5871074"/>
                </a:lnTo>
                <a:lnTo>
                  <a:pt x="2575073" y="5868533"/>
                </a:lnTo>
                <a:lnTo>
                  <a:pt x="2574438" y="5865676"/>
                </a:lnTo>
                <a:lnTo>
                  <a:pt x="2574438" y="5862818"/>
                </a:lnTo>
                <a:lnTo>
                  <a:pt x="2574438" y="5859960"/>
                </a:lnTo>
                <a:lnTo>
                  <a:pt x="2575073" y="5853609"/>
                </a:lnTo>
                <a:lnTo>
                  <a:pt x="2575391" y="5850117"/>
                </a:lnTo>
                <a:lnTo>
                  <a:pt x="2575391" y="5846624"/>
                </a:lnTo>
                <a:lnTo>
                  <a:pt x="2574756" y="5842813"/>
                </a:lnTo>
                <a:lnTo>
                  <a:pt x="2573803" y="5839003"/>
                </a:lnTo>
                <a:lnTo>
                  <a:pt x="2571898" y="5834557"/>
                </a:lnTo>
                <a:lnTo>
                  <a:pt x="2568724" y="5830430"/>
                </a:lnTo>
                <a:lnTo>
                  <a:pt x="2563961" y="5831700"/>
                </a:lnTo>
                <a:lnTo>
                  <a:pt x="2561422" y="5832652"/>
                </a:lnTo>
                <a:lnTo>
                  <a:pt x="2559834" y="5833287"/>
                </a:lnTo>
                <a:lnTo>
                  <a:pt x="2558564" y="5834557"/>
                </a:lnTo>
                <a:lnTo>
                  <a:pt x="2557612" y="5835828"/>
                </a:lnTo>
                <a:lnTo>
                  <a:pt x="2557294" y="5837415"/>
                </a:lnTo>
                <a:lnTo>
                  <a:pt x="2557294" y="5839003"/>
                </a:lnTo>
                <a:lnTo>
                  <a:pt x="2554437" y="5839320"/>
                </a:lnTo>
                <a:lnTo>
                  <a:pt x="2552850" y="5839003"/>
                </a:lnTo>
                <a:lnTo>
                  <a:pt x="2552215" y="5838368"/>
                </a:lnTo>
                <a:lnTo>
                  <a:pt x="2551897" y="5837733"/>
                </a:lnTo>
                <a:lnTo>
                  <a:pt x="2552215" y="5836463"/>
                </a:lnTo>
                <a:lnTo>
                  <a:pt x="2552850" y="5834875"/>
                </a:lnTo>
                <a:lnTo>
                  <a:pt x="2555072" y="5832017"/>
                </a:lnTo>
                <a:lnTo>
                  <a:pt x="2557612" y="5828207"/>
                </a:lnTo>
                <a:lnTo>
                  <a:pt x="2558247" y="5826302"/>
                </a:lnTo>
                <a:lnTo>
                  <a:pt x="2558564" y="5824396"/>
                </a:lnTo>
                <a:lnTo>
                  <a:pt x="2558564" y="5822174"/>
                </a:lnTo>
                <a:lnTo>
                  <a:pt x="2557929" y="5820269"/>
                </a:lnTo>
                <a:lnTo>
                  <a:pt x="2556342" y="5818681"/>
                </a:lnTo>
                <a:lnTo>
                  <a:pt x="2553485" y="5817093"/>
                </a:lnTo>
                <a:lnTo>
                  <a:pt x="2548405" y="5817411"/>
                </a:lnTo>
                <a:lnTo>
                  <a:pt x="2544913" y="5817728"/>
                </a:lnTo>
                <a:lnTo>
                  <a:pt x="2543643" y="5818363"/>
                </a:lnTo>
                <a:lnTo>
                  <a:pt x="2542690" y="5818681"/>
                </a:lnTo>
                <a:lnTo>
                  <a:pt x="2541738" y="5819316"/>
                </a:lnTo>
                <a:lnTo>
                  <a:pt x="2541103" y="5820269"/>
                </a:lnTo>
                <a:lnTo>
                  <a:pt x="2539833" y="5819634"/>
                </a:lnTo>
                <a:lnTo>
                  <a:pt x="2539198" y="5818681"/>
                </a:lnTo>
                <a:lnTo>
                  <a:pt x="2539198" y="5817411"/>
                </a:lnTo>
                <a:lnTo>
                  <a:pt x="2539833" y="5816141"/>
                </a:lnTo>
                <a:lnTo>
                  <a:pt x="2540786" y="5814553"/>
                </a:lnTo>
                <a:lnTo>
                  <a:pt x="2542055" y="5812965"/>
                </a:lnTo>
                <a:lnTo>
                  <a:pt x="2545230" y="5809790"/>
                </a:lnTo>
                <a:lnTo>
                  <a:pt x="2549040" y="5805662"/>
                </a:lnTo>
                <a:lnTo>
                  <a:pt x="2552532" y="5802169"/>
                </a:lnTo>
                <a:lnTo>
                  <a:pt x="2554120" y="5800582"/>
                </a:lnTo>
                <a:lnTo>
                  <a:pt x="2555072" y="5798359"/>
                </a:lnTo>
                <a:lnTo>
                  <a:pt x="2556342" y="5796771"/>
                </a:lnTo>
                <a:lnTo>
                  <a:pt x="2556659" y="5795184"/>
                </a:lnTo>
                <a:lnTo>
                  <a:pt x="2553485" y="5793913"/>
                </a:lnTo>
                <a:lnTo>
                  <a:pt x="2550310" y="5792326"/>
                </a:lnTo>
                <a:lnTo>
                  <a:pt x="2547135" y="5791691"/>
                </a:lnTo>
                <a:lnTo>
                  <a:pt x="2544595" y="5791373"/>
                </a:lnTo>
                <a:lnTo>
                  <a:pt x="2539198" y="5790738"/>
                </a:lnTo>
                <a:lnTo>
                  <a:pt x="2535388" y="5790738"/>
                </a:lnTo>
                <a:lnTo>
                  <a:pt x="2533483" y="5790421"/>
                </a:lnTo>
                <a:lnTo>
                  <a:pt x="2532214" y="5790103"/>
                </a:lnTo>
                <a:lnTo>
                  <a:pt x="2531579" y="5789468"/>
                </a:lnTo>
                <a:lnTo>
                  <a:pt x="2530944" y="5788198"/>
                </a:lnTo>
                <a:lnTo>
                  <a:pt x="2530944" y="5786928"/>
                </a:lnTo>
                <a:lnTo>
                  <a:pt x="2531579" y="5784705"/>
                </a:lnTo>
                <a:lnTo>
                  <a:pt x="2532531" y="5782482"/>
                </a:lnTo>
                <a:lnTo>
                  <a:pt x="2534436" y="5779307"/>
                </a:lnTo>
                <a:lnTo>
                  <a:pt x="2528404" y="5782482"/>
                </a:lnTo>
                <a:lnTo>
                  <a:pt x="2523642" y="5785975"/>
                </a:lnTo>
                <a:lnTo>
                  <a:pt x="2521737" y="5787880"/>
                </a:lnTo>
                <a:lnTo>
                  <a:pt x="2520149" y="5789468"/>
                </a:lnTo>
                <a:lnTo>
                  <a:pt x="2518245" y="5791056"/>
                </a:lnTo>
                <a:lnTo>
                  <a:pt x="2516975" y="5793278"/>
                </a:lnTo>
                <a:lnTo>
                  <a:pt x="2516022" y="5794866"/>
                </a:lnTo>
                <a:lnTo>
                  <a:pt x="2515387" y="5796771"/>
                </a:lnTo>
                <a:lnTo>
                  <a:pt x="2514752" y="5798676"/>
                </a:lnTo>
                <a:lnTo>
                  <a:pt x="2514435" y="5800899"/>
                </a:lnTo>
                <a:lnTo>
                  <a:pt x="2514435" y="5804710"/>
                </a:lnTo>
                <a:lnTo>
                  <a:pt x="2514752" y="5808837"/>
                </a:lnTo>
                <a:lnTo>
                  <a:pt x="2515705" y="5812648"/>
                </a:lnTo>
                <a:lnTo>
                  <a:pt x="2517292" y="5817093"/>
                </a:lnTo>
                <a:lnTo>
                  <a:pt x="2519197" y="5820904"/>
                </a:lnTo>
                <a:lnTo>
                  <a:pt x="2521737" y="5825349"/>
                </a:lnTo>
                <a:lnTo>
                  <a:pt x="2526499" y="5833922"/>
                </a:lnTo>
                <a:lnTo>
                  <a:pt x="2531896" y="5842178"/>
                </a:lnTo>
                <a:lnTo>
                  <a:pt x="2528404" y="5842178"/>
                </a:lnTo>
                <a:lnTo>
                  <a:pt x="2525229" y="5842178"/>
                </a:lnTo>
                <a:lnTo>
                  <a:pt x="2523007" y="5842496"/>
                </a:lnTo>
                <a:lnTo>
                  <a:pt x="2521419" y="5843131"/>
                </a:lnTo>
                <a:lnTo>
                  <a:pt x="2520467" y="5843766"/>
                </a:lnTo>
                <a:lnTo>
                  <a:pt x="2519197" y="5844719"/>
                </a:lnTo>
                <a:lnTo>
                  <a:pt x="2518879" y="5845671"/>
                </a:lnTo>
                <a:lnTo>
                  <a:pt x="2518562" y="5846624"/>
                </a:lnTo>
                <a:lnTo>
                  <a:pt x="2518245" y="5848846"/>
                </a:lnTo>
                <a:lnTo>
                  <a:pt x="2517927" y="5850752"/>
                </a:lnTo>
                <a:lnTo>
                  <a:pt x="2517610" y="5851704"/>
                </a:lnTo>
                <a:lnTo>
                  <a:pt x="2516975" y="5852657"/>
                </a:lnTo>
                <a:lnTo>
                  <a:pt x="2515705" y="5853292"/>
                </a:lnTo>
                <a:lnTo>
                  <a:pt x="2514117" y="5853927"/>
                </a:lnTo>
                <a:lnTo>
                  <a:pt x="2510625" y="5851704"/>
                </a:lnTo>
                <a:lnTo>
                  <a:pt x="2508403" y="5849799"/>
                </a:lnTo>
                <a:lnTo>
                  <a:pt x="2507133" y="5847894"/>
                </a:lnTo>
                <a:lnTo>
                  <a:pt x="2506815" y="5846306"/>
                </a:lnTo>
                <a:lnTo>
                  <a:pt x="2507133" y="5844719"/>
                </a:lnTo>
                <a:lnTo>
                  <a:pt x="2507768" y="5842813"/>
                </a:lnTo>
                <a:lnTo>
                  <a:pt x="2508720" y="5841226"/>
                </a:lnTo>
                <a:lnTo>
                  <a:pt x="2509990" y="5839638"/>
                </a:lnTo>
                <a:lnTo>
                  <a:pt x="2512847" y="5836145"/>
                </a:lnTo>
                <a:lnTo>
                  <a:pt x="2513800" y="5834557"/>
                </a:lnTo>
                <a:lnTo>
                  <a:pt x="2514435" y="5832652"/>
                </a:lnTo>
                <a:lnTo>
                  <a:pt x="2514435" y="5830747"/>
                </a:lnTo>
                <a:lnTo>
                  <a:pt x="2513482" y="5828524"/>
                </a:lnTo>
                <a:lnTo>
                  <a:pt x="2511577" y="5826302"/>
                </a:lnTo>
                <a:lnTo>
                  <a:pt x="2509038" y="5824079"/>
                </a:lnTo>
                <a:lnTo>
                  <a:pt x="2506498" y="5825349"/>
                </a:lnTo>
                <a:lnTo>
                  <a:pt x="2503640" y="5826937"/>
                </a:lnTo>
                <a:lnTo>
                  <a:pt x="2501418" y="5828524"/>
                </a:lnTo>
                <a:lnTo>
                  <a:pt x="2499513" y="5830747"/>
                </a:lnTo>
                <a:lnTo>
                  <a:pt x="2495703" y="5834240"/>
                </a:lnTo>
                <a:lnTo>
                  <a:pt x="2493799" y="5836145"/>
                </a:lnTo>
                <a:lnTo>
                  <a:pt x="2491576" y="5838050"/>
                </a:lnTo>
                <a:lnTo>
                  <a:pt x="2488719" y="5839638"/>
                </a:lnTo>
                <a:lnTo>
                  <a:pt x="2485862" y="5840908"/>
                </a:lnTo>
                <a:lnTo>
                  <a:pt x="2482369" y="5842178"/>
                </a:lnTo>
                <a:lnTo>
                  <a:pt x="2478560" y="5843131"/>
                </a:lnTo>
                <a:lnTo>
                  <a:pt x="2473480" y="5844083"/>
                </a:lnTo>
                <a:lnTo>
                  <a:pt x="2467765" y="5844719"/>
                </a:lnTo>
                <a:lnTo>
                  <a:pt x="2461733" y="5845036"/>
                </a:lnTo>
                <a:lnTo>
                  <a:pt x="2454114" y="5844719"/>
                </a:lnTo>
                <a:lnTo>
                  <a:pt x="2462686" y="5842496"/>
                </a:lnTo>
                <a:lnTo>
                  <a:pt x="2471258" y="5839638"/>
                </a:lnTo>
                <a:lnTo>
                  <a:pt x="2480147" y="5835510"/>
                </a:lnTo>
                <a:lnTo>
                  <a:pt x="2488401" y="5831700"/>
                </a:lnTo>
                <a:lnTo>
                  <a:pt x="2492529" y="5829159"/>
                </a:lnTo>
                <a:lnTo>
                  <a:pt x="2496021" y="5826937"/>
                </a:lnTo>
                <a:lnTo>
                  <a:pt x="2499196" y="5824714"/>
                </a:lnTo>
                <a:lnTo>
                  <a:pt x="2501736" y="5822174"/>
                </a:lnTo>
                <a:lnTo>
                  <a:pt x="2503958" y="5819634"/>
                </a:lnTo>
                <a:lnTo>
                  <a:pt x="2505863" y="5817411"/>
                </a:lnTo>
                <a:lnTo>
                  <a:pt x="2507133" y="5814871"/>
                </a:lnTo>
                <a:lnTo>
                  <a:pt x="2507450" y="5812965"/>
                </a:lnTo>
                <a:lnTo>
                  <a:pt x="2506180" y="5812013"/>
                </a:lnTo>
                <a:lnTo>
                  <a:pt x="2504275" y="5811378"/>
                </a:lnTo>
                <a:lnTo>
                  <a:pt x="2499831" y="5810743"/>
                </a:lnTo>
                <a:lnTo>
                  <a:pt x="2497926" y="5810425"/>
                </a:lnTo>
                <a:lnTo>
                  <a:pt x="2495703" y="5809790"/>
                </a:lnTo>
                <a:lnTo>
                  <a:pt x="2494116" y="5809155"/>
                </a:lnTo>
                <a:lnTo>
                  <a:pt x="2493799" y="5808520"/>
                </a:lnTo>
                <a:lnTo>
                  <a:pt x="2493481" y="5807885"/>
                </a:lnTo>
                <a:lnTo>
                  <a:pt x="2493414" y="5807151"/>
                </a:lnTo>
                <a:lnTo>
                  <a:pt x="2489393" y="5808621"/>
                </a:lnTo>
                <a:lnTo>
                  <a:pt x="2486456" y="5810292"/>
                </a:lnTo>
                <a:lnTo>
                  <a:pt x="2485476" y="5810961"/>
                </a:lnTo>
                <a:lnTo>
                  <a:pt x="2484823" y="5811629"/>
                </a:lnTo>
                <a:lnTo>
                  <a:pt x="2484823" y="5812298"/>
                </a:lnTo>
                <a:lnTo>
                  <a:pt x="2484497" y="5813300"/>
                </a:lnTo>
                <a:lnTo>
                  <a:pt x="2485150" y="5814971"/>
                </a:lnTo>
                <a:lnTo>
                  <a:pt x="2486129" y="5816977"/>
                </a:lnTo>
                <a:lnTo>
                  <a:pt x="2489393" y="5821321"/>
                </a:lnTo>
                <a:lnTo>
                  <a:pt x="2487435" y="5820319"/>
                </a:lnTo>
                <a:lnTo>
                  <a:pt x="2485150" y="5819316"/>
                </a:lnTo>
                <a:lnTo>
                  <a:pt x="2479601" y="5817979"/>
                </a:lnTo>
                <a:lnTo>
                  <a:pt x="2474052" y="5816308"/>
                </a:lnTo>
                <a:lnTo>
                  <a:pt x="2468830" y="5814971"/>
                </a:lnTo>
                <a:lnTo>
                  <a:pt x="2466219" y="5813634"/>
                </a:lnTo>
                <a:lnTo>
                  <a:pt x="2464260" y="5812632"/>
                </a:lnTo>
                <a:lnTo>
                  <a:pt x="2462302" y="5811629"/>
                </a:lnTo>
                <a:lnTo>
                  <a:pt x="2460996" y="5810292"/>
                </a:lnTo>
                <a:lnTo>
                  <a:pt x="2459691" y="5808621"/>
                </a:lnTo>
                <a:lnTo>
                  <a:pt x="2459038" y="5806950"/>
                </a:lnTo>
                <a:lnTo>
                  <a:pt x="2459038" y="5804611"/>
                </a:lnTo>
                <a:lnTo>
                  <a:pt x="2459691" y="5802271"/>
                </a:lnTo>
                <a:lnTo>
                  <a:pt x="2469483" y="5802940"/>
                </a:lnTo>
                <a:lnTo>
                  <a:pt x="2478948" y="5803608"/>
                </a:lnTo>
                <a:lnTo>
                  <a:pt x="2483844" y="5803942"/>
                </a:lnTo>
                <a:lnTo>
                  <a:pt x="2487761" y="5804611"/>
                </a:lnTo>
                <a:lnTo>
                  <a:pt x="2491352" y="5805613"/>
                </a:lnTo>
                <a:lnTo>
                  <a:pt x="2493368" y="5806646"/>
                </a:lnTo>
                <a:lnTo>
                  <a:pt x="2493164" y="5804392"/>
                </a:lnTo>
                <a:lnTo>
                  <a:pt x="2493164" y="5801217"/>
                </a:lnTo>
                <a:lnTo>
                  <a:pt x="2493799" y="5797724"/>
                </a:lnTo>
                <a:lnTo>
                  <a:pt x="2494434" y="5794866"/>
                </a:lnTo>
                <a:lnTo>
                  <a:pt x="2495386" y="5791691"/>
                </a:lnTo>
                <a:lnTo>
                  <a:pt x="2496656" y="5788833"/>
                </a:lnTo>
                <a:lnTo>
                  <a:pt x="2499196" y="5783435"/>
                </a:lnTo>
                <a:lnTo>
                  <a:pt x="2501101" y="5778354"/>
                </a:lnTo>
                <a:lnTo>
                  <a:pt x="2501736" y="5775814"/>
                </a:lnTo>
                <a:lnTo>
                  <a:pt x="2502371" y="5773591"/>
                </a:lnTo>
                <a:lnTo>
                  <a:pt x="2502371" y="5771051"/>
                </a:lnTo>
                <a:lnTo>
                  <a:pt x="2501736" y="5768511"/>
                </a:lnTo>
                <a:lnTo>
                  <a:pt x="2500783" y="5766288"/>
                </a:lnTo>
                <a:lnTo>
                  <a:pt x="2499196" y="5764066"/>
                </a:lnTo>
                <a:lnTo>
                  <a:pt x="2495703" y="5765336"/>
                </a:lnTo>
                <a:lnTo>
                  <a:pt x="2492846" y="5766606"/>
                </a:lnTo>
                <a:lnTo>
                  <a:pt x="2490941" y="5768511"/>
                </a:lnTo>
                <a:lnTo>
                  <a:pt x="2489036" y="5770416"/>
                </a:lnTo>
                <a:lnTo>
                  <a:pt x="2486179" y="5774544"/>
                </a:lnTo>
                <a:lnTo>
                  <a:pt x="2484274" y="5776449"/>
                </a:lnTo>
                <a:lnTo>
                  <a:pt x="2482052" y="5778354"/>
                </a:lnTo>
                <a:lnTo>
                  <a:pt x="2481099" y="5776767"/>
                </a:lnTo>
                <a:lnTo>
                  <a:pt x="2480464" y="5775497"/>
                </a:lnTo>
                <a:lnTo>
                  <a:pt x="2480147" y="5774227"/>
                </a:lnTo>
                <a:lnTo>
                  <a:pt x="2479830" y="5772956"/>
                </a:lnTo>
                <a:lnTo>
                  <a:pt x="2480147" y="5769781"/>
                </a:lnTo>
                <a:lnTo>
                  <a:pt x="2481099" y="5766606"/>
                </a:lnTo>
                <a:lnTo>
                  <a:pt x="2483004" y="5763113"/>
                </a:lnTo>
                <a:lnTo>
                  <a:pt x="2484592" y="5759938"/>
                </a:lnTo>
                <a:lnTo>
                  <a:pt x="2488719" y="5752634"/>
                </a:lnTo>
                <a:lnTo>
                  <a:pt x="2490941" y="5749142"/>
                </a:lnTo>
                <a:lnTo>
                  <a:pt x="2492211" y="5745331"/>
                </a:lnTo>
                <a:lnTo>
                  <a:pt x="2493481" y="5741521"/>
                </a:lnTo>
                <a:lnTo>
                  <a:pt x="2493799" y="5737710"/>
                </a:lnTo>
                <a:lnTo>
                  <a:pt x="2493799" y="5736123"/>
                </a:lnTo>
                <a:lnTo>
                  <a:pt x="2493481" y="5734218"/>
                </a:lnTo>
                <a:lnTo>
                  <a:pt x="2493164" y="5731995"/>
                </a:lnTo>
                <a:lnTo>
                  <a:pt x="2492211" y="5730407"/>
                </a:lnTo>
                <a:lnTo>
                  <a:pt x="2491259" y="5728502"/>
                </a:lnTo>
                <a:lnTo>
                  <a:pt x="2489671" y="5726914"/>
                </a:lnTo>
                <a:lnTo>
                  <a:pt x="2488084" y="5725009"/>
                </a:lnTo>
                <a:lnTo>
                  <a:pt x="2486179" y="5723104"/>
                </a:lnTo>
                <a:lnTo>
                  <a:pt x="2482369" y="5723421"/>
                </a:lnTo>
                <a:lnTo>
                  <a:pt x="2479512" y="5723739"/>
                </a:lnTo>
                <a:lnTo>
                  <a:pt x="2477290" y="5724374"/>
                </a:lnTo>
                <a:lnTo>
                  <a:pt x="2475702" y="5725009"/>
                </a:lnTo>
                <a:lnTo>
                  <a:pt x="2473797" y="5725962"/>
                </a:lnTo>
                <a:lnTo>
                  <a:pt x="2472845" y="5727232"/>
                </a:lnTo>
                <a:lnTo>
                  <a:pt x="2471258" y="5729455"/>
                </a:lnTo>
                <a:lnTo>
                  <a:pt x="2470305" y="5731677"/>
                </a:lnTo>
                <a:lnTo>
                  <a:pt x="2468718" y="5734218"/>
                </a:lnTo>
                <a:lnTo>
                  <a:pt x="2467448" y="5735170"/>
                </a:lnTo>
                <a:lnTo>
                  <a:pt x="2466178" y="5736123"/>
                </a:lnTo>
                <a:lnTo>
                  <a:pt x="2464591" y="5737075"/>
                </a:lnTo>
                <a:lnTo>
                  <a:pt x="2462368" y="5737710"/>
                </a:lnTo>
                <a:lnTo>
                  <a:pt x="2463638" y="5736440"/>
                </a:lnTo>
                <a:lnTo>
                  <a:pt x="2464591" y="5735170"/>
                </a:lnTo>
                <a:lnTo>
                  <a:pt x="2465225" y="5733582"/>
                </a:lnTo>
                <a:lnTo>
                  <a:pt x="2465543" y="5732312"/>
                </a:lnTo>
                <a:lnTo>
                  <a:pt x="2465543" y="5731042"/>
                </a:lnTo>
                <a:lnTo>
                  <a:pt x="2465543" y="5729455"/>
                </a:lnTo>
                <a:lnTo>
                  <a:pt x="2464908" y="5726279"/>
                </a:lnTo>
                <a:lnTo>
                  <a:pt x="2463638" y="5723104"/>
                </a:lnTo>
                <a:lnTo>
                  <a:pt x="2461733" y="5720246"/>
                </a:lnTo>
                <a:lnTo>
                  <a:pt x="2459511" y="5716753"/>
                </a:lnTo>
                <a:lnTo>
                  <a:pt x="2456971" y="5713578"/>
                </a:lnTo>
                <a:lnTo>
                  <a:pt x="2452209" y="5706910"/>
                </a:lnTo>
                <a:lnTo>
                  <a:pt x="2449987" y="5703735"/>
                </a:lnTo>
                <a:lnTo>
                  <a:pt x="2448399" y="5700877"/>
                </a:lnTo>
                <a:lnTo>
                  <a:pt x="2447129" y="5698336"/>
                </a:lnTo>
                <a:lnTo>
                  <a:pt x="2446812" y="5695479"/>
                </a:lnTo>
                <a:lnTo>
                  <a:pt x="2446812" y="5694526"/>
                </a:lnTo>
                <a:lnTo>
                  <a:pt x="2447129" y="5693256"/>
                </a:lnTo>
                <a:lnTo>
                  <a:pt x="2447447" y="5692303"/>
                </a:lnTo>
                <a:lnTo>
                  <a:pt x="2448082" y="5691668"/>
                </a:lnTo>
                <a:lnTo>
                  <a:pt x="2446812" y="5690398"/>
                </a:lnTo>
                <a:lnTo>
                  <a:pt x="2445224" y="5689446"/>
                </a:lnTo>
                <a:lnTo>
                  <a:pt x="2443637" y="5688811"/>
                </a:lnTo>
                <a:lnTo>
                  <a:pt x="2442050" y="5688811"/>
                </a:lnTo>
                <a:lnTo>
                  <a:pt x="2439192" y="5689128"/>
                </a:lnTo>
                <a:lnTo>
                  <a:pt x="2435700" y="5690081"/>
                </a:lnTo>
                <a:lnTo>
                  <a:pt x="2432525" y="5691033"/>
                </a:lnTo>
                <a:lnTo>
                  <a:pt x="2429033" y="5691668"/>
                </a:lnTo>
                <a:lnTo>
                  <a:pt x="2427128" y="5691351"/>
                </a:lnTo>
                <a:lnTo>
                  <a:pt x="2425541" y="5691033"/>
                </a:lnTo>
                <a:lnTo>
                  <a:pt x="2423318" y="5690716"/>
                </a:lnTo>
                <a:lnTo>
                  <a:pt x="2421731" y="5689446"/>
                </a:lnTo>
                <a:lnTo>
                  <a:pt x="2423318" y="5688493"/>
                </a:lnTo>
                <a:lnTo>
                  <a:pt x="2424588" y="5687540"/>
                </a:lnTo>
                <a:lnTo>
                  <a:pt x="2425541" y="5686588"/>
                </a:lnTo>
                <a:lnTo>
                  <a:pt x="2426176" y="5685318"/>
                </a:lnTo>
                <a:lnTo>
                  <a:pt x="2426811" y="5684048"/>
                </a:lnTo>
                <a:lnTo>
                  <a:pt x="2427128" y="5682777"/>
                </a:lnTo>
                <a:lnTo>
                  <a:pt x="2426811" y="5679920"/>
                </a:lnTo>
                <a:lnTo>
                  <a:pt x="2426493" y="5676744"/>
                </a:lnTo>
                <a:lnTo>
                  <a:pt x="2425858" y="5673569"/>
                </a:lnTo>
                <a:lnTo>
                  <a:pt x="2425223" y="5670394"/>
                </a:lnTo>
                <a:lnTo>
                  <a:pt x="2424906" y="5667218"/>
                </a:lnTo>
                <a:lnTo>
                  <a:pt x="2429350" y="5666266"/>
                </a:lnTo>
                <a:lnTo>
                  <a:pt x="2434113" y="5665631"/>
                </a:lnTo>
                <a:lnTo>
                  <a:pt x="2439192" y="5665631"/>
                </a:lnTo>
                <a:lnTo>
                  <a:pt x="2443954" y="5665631"/>
                </a:lnTo>
                <a:lnTo>
                  <a:pt x="2449034" y="5665948"/>
                </a:lnTo>
                <a:lnTo>
                  <a:pt x="2453796" y="5666266"/>
                </a:lnTo>
                <a:lnTo>
                  <a:pt x="2458241" y="5667218"/>
                </a:lnTo>
                <a:lnTo>
                  <a:pt x="2462686" y="5668489"/>
                </a:lnTo>
                <a:lnTo>
                  <a:pt x="2466178" y="5669759"/>
                </a:lnTo>
                <a:lnTo>
                  <a:pt x="2469670" y="5671029"/>
                </a:lnTo>
                <a:lnTo>
                  <a:pt x="2471893" y="5672616"/>
                </a:lnTo>
                <a:lnTo>
                  <a:pt x="2473797" y="5674204"/>
                </a:lnTo>
                <a:lnTo>
                  <a:pt x="2475067" y="5676427"/>
                </a:lnTo>
                <a:lnTo>
                  <a:pt x="2475067" y="5677379"/>
                </a:lnTo>
                <a:lnTo>
                  <a:pt x="2475067" y="5678332"/>
                </a:lnTo>
                <a:lnTo>
                  <a:pt x="2475067" y="5679285"/>
                </a:lnTo>
                <a:lnTo>
                  <a:pt x="2474432" y="5680237"/>
                </a:lnTo>
                <a:lnTo>
                  <a:pt x="2473797" y="5681507"/>
                </a:lnTo>
                <a:lnTo>
                  <a:pt x="2472845" y="5682777"/>
                </a:lnTo>
                <a:lnTo>
                  <a:pt x="2479830" y="5681825"/>
                </a:lnTo>
                <a:lnTo>
                  <a:pt x="2485544" y="5681190"/>
                </a:lnTo>
                <a:lnTo>
                  <a:pt x="2489671" y="5680555"/>
                </a:lnTo>
                <a:lnTo>
                  <a:pt x="2492846" y="5679602"/>
                </a:lnTo>
                <a:lnTo>
                  <a:pt x="2494751" y="5678650"/>
                </a:lnTo>
                <a:lnTo>
                  <a:pt x="2496021" y="5677697"/>
                </a:lnTo>
                <a:lnTo>
                  <a:pt x="2496338" y="5676427"/>
                </a:lnTo>
                <a:lnTo>
                  <a:pt x="2496338" y="5674522"/>
                </a:lnTo>
                <a:lnTo>
                  <a:pt x="2495386" y="5673252"/>
                </a:lnTo>
                <a:lnTo>
                  <a:pt x="2494434" y="5671664"/>
                </a:lnTo>
                <a:lnTo>
                  <a:pt x="2491894" y="5668171"/>
                </a:lnTo>
                <a:lnTo>
                  <a:pt x="2490941" y="5666266"/>
                </a:lnTo>
                <a:lnTo>
                  <a:pt x="2489354" y="5664361"/>
                </a:lnTo>
                <a:lnTo>
                  <a:pt x="2488719" y="5662455"/>
                </a:lnTo>
                <a:lnTo>
                  <a:pt x="2488401" y="5659915"/>
                </a:lnTo>
                <a:lnTo>
                  <a:pt x="2462686" y="5661185"/>
                </a:lnTo>
                <a:lnTo>
                  <a:pt x="2464908" y="5659280"/>
                </a:lnTo>
                <a:lnTo>
                  <a:pt x="2465543" y="5658328"/>
                </a:lnTo>
                <a:lnTo>
                  <a:pt x="2465860" y="5657692"/>
                </a:lnTo>
                <a:lnTo>
                  <a:pt x="2466178" y="5656740"/>
                </a:lnTo>
                <a:lnTo>
                  <a:pt x="2466178" y="5656105"/>
                </a:lnTo>
                <a:lnTo>
                  <a:pt x="2465860" y="5654517"/>
                </a:lnTo>
                <a:lnTo>
                  <a:pt x="2464591" y="5652612"/>
                </a:lnTo>
                <a:lnTo>
                  <a:pt x="2463321" y="5651342"/>
                </a:lnTo>
                <a:lnTo>
                  <a:pt x="2459193" y="5648167"/>
                </a:lnTo>
                <a:lnTo>
                  <a:pt x="2455701" y="5644674"/>
                </a:lnTo>
                <a:lnTo>
                  <a:pt x="2454431" y="5643086"/>
                </a:lnTo>
                <a:lnTo>
                  <a:pt x="2453161" y="5641498"/>
                </a:lnTo>
                <a:lnTo>
                  <a:pt x="2453161" y="5639911"/>
                </a:lnTo>
                <a:lnTo>
                  <a:pt x="2453161" y="5638958"/>
                </a:lnTo>
                <a:lnTo>
                  <a:pt x="2454114" y="5637688"/>
                </a:lnTo>
                <a:lnTo>
                  <a:pt x="2455384" y="5635783"/>
                </a:lnTo>
                <a:lnTo>
                  <a:pt x="2458241" y="5633560"/>
                </a:lnTo>
                <a:lnTo>
                  <a:pt x="2460463" y="5633560"/>
                </a:lnTo>
                <a:lnTo>
                  <a:pt x="2462368" y="5633878"/>
                </a:lnTo>
                <a:lnTo>
                  <a:pt x="2463956" y="5634195"/>
                </a:lnTo>
                <a:lnTo>
                  <a:pt x="2464908" y="5634830"/>
                </a:lnTo>
                <a:lnTo>
                  <a:pt x="2465543" y="5635465"/>
                </a:lnTo>
                <a:lnTo>
                  <a:pt x="2465860" y="5636418"/>
                </a:lnTo>
                <a:lnTo>
                  <a:pt x="2466178" y="5638641"/>
                </a:lnTo>
                <a:lnTo>
                  <a:pt x="2465543" y="5643086"/>
                </a:lnTo>
                <a:lnTo>
                  <a:pt x="2465860" y="5645626"/>
                </a:lnTo>
                <a:lnTo>
                  <a:pt x="2466178" y="5646579"/>
                </a:lnTo>
                <a:lnTo>
                  <a:pt x="2466813" y="5647214"/>
                </a:lnTo>
                <a:lnTo>
                  <a:pt x="2470940" y="5646579"/>
                </a:lnTo>
                <a:lnTo>
                  <a:pt x="2474115" y="5645626"/>
                </a:lnTo>
                <a:lnTo>
                  <a:pt x="2476972" y="5644356"/>
                </a:lnTo>
                <a:lnTo>
                  <a:pt x="2478877" y="5643086"/>
                </a:lnTo>
                <a:lnTo>
                  <a:pt x="2479830" y="5641498"/>
                </a:lnTo>
                <a:lnTo>
                  <a:pt x="2480782" y="5639911"/>
                </a:lnTo>
                <a:lnTo>
                  <a:pt x="2481099" y="5638323"/>
                </a:lnTo>
                <a:lnTo>
                  <a:pt x="2481099" y="5636100"/>
                </a:lnTo>
                <a:lnTo>
                  <a:pt x="2480782" y="5634513"/>
                </a:lnTo>
                <a:lnTo>
                  <a:pt x="2480147" y="5632290"/>
                </a:lnTo>
                <a:lnTo>
                  <a:pt x="2478560" y="5628162"/>
                </a:lnTo>
                <a:lnTo>
                  <a:pt x="2476655" y="5624034"/>
                </a:lnTo>
                <a:lnTo>
                  <a:pt x="2475067" y="5619589"/>
                </a:lnTo>
                <a:lnTo>
                  <a:pt x="2476020" y="5618954"/>
                </a:lnTo>
                <a:lnTo>
                  <a:pt x="2476655" y="5618319"/>
                </a:lnTo>
                <a:lnTo>
                  <a:pt x="2478560" y="5617683"/>
                </a:lnTo>
                <a:lnTo>
                  <a:pt x="2481417" y="5617048"/>
                </a:lnTo>
                <a:lnTo>
                  <a:pt x="2485227" y="5616731"/>
                </a:lnTo>
                <a:lnTo>
                  <a:pt x="2493164" y="5616413"/>
                </a:lnTo>
                <a:lnTo>
                  <a:pt x="2500783" y="5616096"/>
                </a:lnTo>
                <a:lnTo>
                  <a:pt x="2501736" y="5614826"/>
                </a:lnTo>
                <a:lnTo>
                  <a:pt x="2502371" y="5613873"/>
                </a:lnTo>
                <a:lnTo>
                  <a:pt x="2502053" y="5612603"/>
                </a:lnTo>
                <a:lnTo>
                  <a:pt x="2501418" y="5611968"/>
                </a:lnTo>
                <a:lnTo>
                  <a:pt x="2500466" y="5611015"/>
                </a:lnTo>
                <a:lnTo>
                  <a:pt x="2499513" y="5610063"/>
                </a:lnTo>
                <a:lnTo>
                  <a:pt x="2496656" y="5608793"/>
                </a:lnTo>
                <a:lnTo>
                  <a:pt x="2494434" y="5607205"/>
                </a:lnTo>
                <a:lnTo>
                  <a:pt x="2493799" y="5606887"/>
                </a:lnTo>
                <a:lnTo>
                  <a:pt x="2493481" y="5606252"/>
                </a:lnTo>
                <a:lnTo>
                  <a:pt x="2493799" y="5605935"/>
                </a:lnTo>
                <a:lnTo>
                  <a:pt x="2494751" y="5605617"/>
                </a:lnTo>
                <a:lnTo>
                  <a:pt x="2499196" y="5604982"/>
                </a:lnTo>
                <a:lnTo>
                  <a:pt x="2498561" y="5604030"/>
                </a:lnTo>
                <a:lnTo>
                  <a:pt x="2497926" y="5603395"/>
                </a:lnTo>
                <a:lnTo>
                  <a:pt x="2496656" y="5603077"/>
                </a:lnTo>
                <a:lnTo>
                  <a:pt x="2496021" y="5602760"/>
                </a:lnTo>
                <a:lnTo>
                  <a:pt x="2493799" y="5603395"/>
                </a:lnTo>
                <a:lnTo>
                  <a:pt x="2490941" y="5604030"/>
                </a:lnTo>
                <a:lnTo>
                  <a:pt x="2487449" y="5605300"/>
                </a:lnTo>
                <a:lnTo>
                  <a:pt x="2483322" y="5606252"/>
                </a:lnTo>
                <a:lnTo>
                  <a:pt x="2480782" y="5606252"/>
                </a:lnTo>
                <a:lnTo>
                  <a:pt x="2478560" y="5606570"/>
                </a:lnTo>
                <a:lnTo>
                  <a:pt x="2476020" y="5606252"/>
                </a:lnTo>
                <a:lnTo>
                  <a:pt x="2473162" y="5605935"/>
                </a:lnTo>
                <a:lnTo>
                  <a:pt x="2474750" y="5601807"/>
                </a:lnTo>
                <a:lnTo>
                  <a:pt x="2476655" y="5597679"/>
                </a:lnTo>
                <a:lnTo>
                  <a:pt x="2478560" y="5593234"/>
                </a:lnTo>
                <a:lnTo>
                  <a:pt x="2480464" y="5589423"/>
                </a:lnTo>
                <a:lnTo>
                  <a:pt x="2481734" y="5584978"/>
                </a:lnTo>
                <a:lnTo>
                  <a:pt x="2482052" y="5582755"/>
                </a:lnTo>
                <a:lnTo>
                  <a:pt x="2482052" y="5580532"/>
                </a:lnTo>
                <a:lnTo>
                  <a:pt x="2482052" y="5577992"/>
                </a:lnTo>
                <a:lnTo>
                  <a:pt x="2481734" y="5575452"/>
                </a:lnTo>
                <a:lnTo>
                  <a:pt x="2481099" y="5572912"/>
                </a:lnTo>
                <a:lnTo>
                  <a:pt x="2480147" y="5570054"/>
                </a:lnTo>
                <a:lnTo>
                  <a:pt x="2485862" y="5569419"/>
                </a:lnTo>
                <a:lnTo>
                  <a:pt x="2489989" y="5568784"/>
                </a:lnTo>
                <a:lnTo>
                  <a:pt x="2496656" y="5567831"/>
                </a:lnTo>
                <a:lnTo>
                  <a:pt x="2499513" y="5567831"/>
                </a:lnTo>
                <a:lnTo>
                  <a:pt x="2501736" y="5568466"/>
                </a:lnTo>
                <a:lnTo>
                  <a:pt x="2503958" y="5569736"/>
                </a:lnTo>
                <a:lnTo>
                  <a:pt x="2506815" y="5572276"/>
                </a:lnTo>
                <a:lnTo>
                  <a:pt x="2509673" y="5570689"/>
                </a:lnTo>
                <a:lnTo>
                  <a:pt x="2511577" y="5569419"/>
                </a:lnTo>
                <a:lnTo>
                  <a:pt x="2513482" y="5567831"/>
                </a:lnTo>
                <a:lnTo>
                  <a:pt x="2514435" y="5565926"/>
                </a:lnTo>
                <a:lnTo>
                  <a:pt x="2515070" y="5564021"/>
                </a:lnTo>
                <a:lnTo>
                  <a:pt x="2515705" y="5561798"/>
                </a:lnTo>
                <a:lnTo>
                  <a:pt x="2516340" y="5559893"/>
                </a:lnTo>
                <a:lnTo>
                  <a:pt x="2517292" y="5558305"/>
                </a:lnTo>
                <a:lnTo>
                  <a:pt x="2510625" y="5560528"/>
                </a:lnTo>
                <a:lnTo>
                  <a:pt x="2505863" y="5561798"/>
                </a:lnTo>
                <a:lnTo>
                  <a:pt x="2501736" y="5562433"/>
                </a:lnTo>
                <a:lnTo>
                  <a:pt x="2499196" y="5562751"/>
                </a:lnTo>
                <a:lnTo>
                  <a:pt x="2496973" y="5562115"/>
                </a:lnTo>
                <a:lnTo>
                  <a:pt x="2496656" y="5561798"/>
                </a:lnTo>
                <a:lnTo>
                  <a:pt x="2496021" y="5561163"/>
                </a:lnTo>
                <a:lnTo>
                  <a:pt x="2495703" y="5559893"/>
                </a:lnTo>
                <a:lnTo>
                  <a:pt x="2495386" y="5557988"/>
                </a:lnTo>
                <a:lnTo>
                  <a:pt x="2495703" y="5553542"/>
                </a:lnTo>
                <a:lnTo>
                  <a:pt x="2495703" y="5551002"/>
                </a:lnTo>
                <a:lnTo>
                  <a:pt x="2495703" y="5548462"/>
                </a:lnTo>
                <a:lnTo>
                  <a:pt x="2494751" y="5546239"/>
                </a:lnTo>
                <a:lnTo>
                  <a:pt x="2493481" y="5544016"/>
                </a:lnTo>
                <a:lnTo>
                  <a:pt x="2492529" y="5542746"/>
                </a:lnTo>
                <a:lnTo>
                  <a:pt x="2491576" y="5541476"/>
                </a:lnTo>
                <a:lnTo>
                  <a:pt x="2489671" y="5540523"/>
                </a:lnTo>
                <a:lnTo>
                  <a:pt x="2488084" y="5539571"/>
                </a:lnTo>
                <a:lnTo>
                  <a:pt x="2494116" y="5538618"/>
                </a:lnTo>
                <a:lnTo>
                  <a:pt x="2500466" y="5537348"/>
                </a:lnTo>
                <a:lnTo>
                  <a:pt x="2503323" y="5536395"/>
                </a:lnTo>
                <a:lnTo>
                  <a:pt x="2506815" y="5535125"/>
                </a:lnTo>
                <a:lnTo>
                  <a:pt x="2509673" y="5533220"/>
                </a:lnTo>
                <a:lnTo>
                  <a:pt x="2513165" y="5530997"/>
                </a:lnTo>
                <a:lnTo>
                  <a:pt x="2510625" y="5529410"/>
                </a:lnTo>
                <a:lnTo>
                  <a:pt x="2508720" y="5528457"/>
                </a:lnTo>
                <a:lnTo>
                  <a:pt x="2506498" y="5527822"/>
                </a:lnTo>
                <a:lnTo>
                  <a:pt x="2504275" y="5527187"/>
                </a:lnTo>
                <a:lnTo>
                  <a:pt x="2499831" y="5526869"/>
                </a:lnTo>
                <a:lnTo>
                  <a:pt x="2495386" y="5526869"/>
                </a:lnTo>
                <a:lnTo>
                  <a:pt x="2491894" y="5527187"/>
                </a:lnTo>
                <a:lnTo>
                  <a:pt x="2489989" y="5527187"/>
                </a:lnTo>
                <a:lnTo>
                  <a:pt x="2488401" y="5526869"/>
                </a:lnTo>
                <a:lnTo>
                  <a:pt x="2487449" y="5526552"/>
                </a:lnTo>
                <a:lnTo>
                  <a:pt x="2486497" y="5525917"/>
                </a:lnTo>
                <a:lnTo>
                  <a:pt x="2485862" y="5524964"/>
                </a:lnTo>
                <a:lnTo>
                  <a:pt x="2485544" y="5523377"/>
                </a:lnTo>
                <a:lnTo>
                  <a:pt x="2485862" y="5522742"/>
                </a:lnTo>
                <a:lnTo>
                  <a:pt x="2486497" y="5522424"/>
                </a:lnTo>
                <a:lnTo>
                  <a:pt x="2487767" y="5521789"/>
                </a:lnTo>
                <a:lnTo>
                  <a:pt x="2489671" y="5521789"/>
                </a:lnTo>
                <a:lnTo>
                  <a:pt x="2491894" y="5522107"/>
                </a:lnTo>
                <a:lnTo>
                  <a:pt x="2497291" y="5523059"/>
                </a:lnTo>
                <a:lnTo>
                  <a:pt x="2501101" y="5523059"/>
                </a:lnTo>
                <a:lnTo>
                  <a:pt x="2505228" y="5523059"/>
                </a:lnTo>
                <a:lnTo>
                  <a:pt x="2506180" y="5520519"/>
                </a:lnTo>
                <a:lnTo>
                  <a:pt x="2506498" y="5519249"/>
                </a:lnTo>
                <a:lnTo>
                  <a:pt x="2506498" y="5518614"/>
                </a:lnTo>
                <a:lnTo>
                  <a:pt x="2506180" y="5517661"/>
                </a:lnTo>
                <a:lnTo>
                  <a:pt x="2505863" y="5517026"/>
                </a:lnTo>
                <a:lnTo>
                  <a:pt x="2503958" y="5515756"/>
                </a:lnTo>
                <a:lnTo>
                  <a:pt x="2502053" y="5515121"/>
                </a:lnTo>
                <a:lnTo>
                  <a:pt x="2499831" y="5514486"/>
                </a:lnTo>
                <a:lnTo>
                  <a:pt x="2493799" y="5513533"/>
                </a:lnTo>
                <a:lnTo>
                  <a:pt x="2487449" y="5512898"/>
                </a:lnTo>
                <a:lnTo>
                  <a:pt x="2484592" y="5512263"/>
                </a:lnTo>
                <a:lnTo>
                  <a:pt x="2481734" y="5511946"/>
                </a:lnTo>
                <a:lnTo>
                  <a:pt x="2479512" y="5510993"/>
                </a:lnTo>
                <a:lnTo>
                  <a:pt x="2477925" y="5510040"/>
                </a:lnTo>
                <a:lnTo>
                  <a:pt x="2476655" y="5508770"/>
                </a:lnTo>
                <a:lnTo>
                  <a:pt x="2476337" y="5508135"/>
                </a:lnTo>
                <a:lnTo>
                  <a:pt x="2476337" y="5507183"/>
                </a:lnTo>
                <a:lnTo>
                  <a:pt x="2487767" y="5507818"/>
                </a:lnTo>
                <a:lnTo>
                  <a:pt x="2492846" y="5507818"/>
                </a:lnTo>
                <a:lnTo>
                  <a:pt x="2493481" y="5507500"/>
                </a:lnTo>
                <a:lnTo>
                  <a:pt x="2493164" y="5507183"/>
                </a:lnTo>
                <a:lnTo>
                  <a:pt x="2489036" y="5506547"/>
                </a:lnTo>
                <a:lnTo>
                  <a:pt x="2483322" y="5505912"/>
                </a:lnTo>
                <a:lnTo>
                  <a:pt x="2476020" y="5504960"/>
                </a:lnTo>
                <a:lnTo>
                  <a:pt x="2468718" y="5504642"/>
                </a:lnTo>
                <a:lnTo>
                  <a:pt x="2463003" y="5504642"/>
                </a:lnTo>
                <a:lnTo>
                  <a:pt x="2460463" y="5504960"/>
                </a:lnTo>
                <a:lnTo>
                  <a:pt x="2458876" y="5505912"/>
                </a:lnTo>
                <a:lnTo>
                  <a:pt x="2457923" y="5506547"/>
                </a:lnTo>
                <a:lnTo>
                  <a:pt x="2457289" y="5507183"/>
                </a:lnTo>
                <a:lnTo>
                  <a:pt x="2456654" y="5508135"/>
                </a:lnTo>
                <a:lnTo>
                  <a:pt x="2456654" y="5509088"/>
                </a:lnTo>
                <a:lnTo>
                  <a:pt x="2456654" y="5511310"/>
                </a:lnTo>
                <a:lnTo>
                  <a:pt x="2456971" y="5513851"/>
                </a:lnTo>
                <a:lnTo>
                  <a:pt x="2456971" y="5515121"/>
                </a:lnTo>
                <a:lnTo>
                  <a:pt x="2456654" y="5516073"/>
                </a:lnTo>
                <a:lnTo>
                  <a:pt x="2456019" y="5517026"/>
                </a:lnTo>
                <a:lnTo>
                  <a:pt x="2455384" y="5517661"/>
                </a:lnTo>
                <a:lnTo>
                  <a:pt x="2454114" y="5518296"/>
                </a:lnTo>
                <a:lnTo>
                  <a:pt x="2452209" y="5518614"/>
                </a:lnTo>
                <a:lnTo>
                  <a:pt x="2450304" y="5518296"/>
                </a:lnTo>
                <a:lnTo>
                  <a:pt x="2449034" y="5517661"/>
                </a:lnTo>
                <a:lnTo>
                  <a:pt x="2448082" y="5516391"/>
                </a:lnTo>
                <a:lnTo>
                  <a:pt x="2447447" y="5515438"/>
                </a:lnTo>
                <a:lnTo>
                  <a:pt x="2447447" y="5514168"/>
                </a:lnTo>
                <a:lnTo>
                  <a:pt x="2447447" y="5512263"/>
                </a:lnTo>
                <a:lnTo>
                  <a:pt x="2448399" y="5509088"/>
                </a:lnTo>
                <a:lnTo>
                  <a:pt x="2449987" y="5505595"/>
                </a:lnTo>
                <a:lnTo>
                  <a:pt x="2451891" y="5502102"/>
                </a:lnTo>
                <a:lnTo>
                  <a:pt x="2455066" y="5496704"/>
                </a:lnTo>
                <a:lnTo>
                  <a:pt x="2457606" y="5497339"/>
                </a:lnTo>
                <a:lnTo>
                  <a:pt x="2460146" y="5498292"/>
                </a:lnTo>
                <a:lnTo>
                  <a:pt x="2466495" y="5498927"/>
                </a:lnTo>
                <a:lnTo>
                  <a:pt x="2469670" y="5499244"/>
                </a:lnTo>
                <a:lnTo>
                  <a:pt x="2472210" y="5499879"/>
                </a:lnTo>
                <a:lnTo>
                  <a:pt x="2474115" y="5500514"/>
                </a:lnTo>
                <a:lnTo>
                  <a:pt x="2474750" y="5501149"/>
                </a:lnTo>
                <a:lnTo>
                  <a:pt x="2475702" y="5501785"/>
                </a:lnTo>
                <a:lnTo>
                  <a:pt x="2479830" y="5501149"/>
                </a:lnTo>
                <a:lnTo>
                  <a:pt x="2483004" y="5500197"/>
                </a:lnTo>
                <a:lnTo>
                  <a:pt x="2485227" y="5498927"/>
                </a:lnTo>
                <a:lnTo>
                  <a:pt x="2487132" y="5497022"/>
                </a:lnTo>
                <a:lnTo>
                  <a:pt x="2489671" y="5493529"/>
                </a:lnTo>
                <a:lnTo>
                  <a:pt x="2491259" y="5491941"/>
                </a:lnTo>
                <a:lnTo>
                  <a:pt x="2493164" y="5490036"/>
                </a:lnTo>
                <a:lnTo>
                  <a:pt x="2491576" y="5488766"/>
                </a:lnTo>
                <a:lnTo>
                  <a:pt x="2489354" y="5487813"/>
                </a:lnTo>
                <a:lnTo>
                  <a:pt x="2486814" y="5487178"/>
                </a:lnTo>
                <a:lnTo>
                  <a:pt x="2484274" y="5487178"/>
                </a:lnTo>
                <a:lnTo>
                  <a:pt x="2481099" y="5487178"/>
                </a:lnTo>
                <a:lnTo>
                  <a:pt x="2478242" y="5487813"/>
                </a:lnTo>
                <a:lnTo>
                  <a:pt x="2471893" y="5488766"/>
                </a:lnTo>
                <a:lnTo>
                  <a:pt x="2465860" y="5490036"/>
                </a:lnTo>
                <a:lnTo>
                  <a:pt x="2460146" y="5491306"/>
                </a:lnTo>
                <a:lnTo>
                  <a:pt x="2457923" y="5491306"/>
                </a:lnTo>
                <a:lnTo>
                  <a:pt x="2456336" y="5490988"/>
                </a:lnTo>
                <a:lnTo>
                  <a:pt x="2454749" y="5489718"/>
                </a:lnTo>
                <a:lnTo>
                  <a:pt x="2453796" y="5488766"/>
                </a:lnTo>
                <a:lnTo>
                  <a:pt x="2452526" y="5486861"/>
                </a:lnTo>
                <a:lnTo>
                  <a:pt x="2452526" y="5485273"/>
                </a:lnTo>
                <a:lnTo>
                  <a:pt x="2452526" y="5484638"/>
                </a:lnTo>
                <a:lnTo>
                  <a:pt x="2453796" y="5484003"/>
                </a:lnTo>
                <a:lnTo>
                  <a:pt x="2454749" y="5484003"/>
                </a:lnTo>
                <a:lnTo>
                  <a:pt x="2456336" y="5484003"/>
                </a:lnTo>
                <a:lnTo>
                  <a:pt x="2459511" y="5484638"/>
                </a:lnTo>
                <a:lnTo>
                  <a:pt x="2463003" y="5484955"/>
                </a:lnTo>
                <a:lnTo>
                  <a:pt x="2464273" y="5485273"/>
                </a:lnTo>
                <a:lnTo>
                  <a:pt x="2465543" y="5484955"/>
                </a:lnTo>
                <a:lnTo>
                  <a:pt x="2466178" y="5484638"/>
                </a:lnTo>
                <a:lnTo>
                  <a:pt x="2466495" y="5483685"/>
                </a:lnTo>
                <a:lnTo>
                  <a:pt x="2466178" y="5482098"/>
                </a:lnTo>
                <a:lnTo>
                  <a:pt x="2465225" y="5480192"/>
                </a:lnTo>
                <a:lnTo>
                  <a:pt x="2471258" y="5480510"/>
                </a:lnTo>
                <a:lnTo>
                  <a:pt x="2476337" y="5481462"/>
                </a:lnTo>
                <a:lnTo>
                  <a:pt x="2480464" y="5482733"/>
                </a:lnTo>
                <a:lnTo>
                  <a:pt x="2484592" y="5484320"/>
                </a:lnTo>
                <a:lnTo>
                  <a:pt x="2488719" y="5485590"/>
                </a:lnTo>
                <a:lnTo>
                  <a:pt x="2493481" y="5486543"/>
                </a:lnTo>
                <a:lnTo>
                  <a:pt x="2499196" y="5487178"/>
                </a:lnTo>
                <a:lnTo>
                  <a:pt x="2505863" y="5487178"/>
                </a:lnTo>
                <a:lnTo>
                  <a:pt x="2506498" y="5488766"/>
                </a:lnTo>
                <a:lnTo>
                  <a:pt x="2506815" y="5490036"/>
                </a:lnTo>
                <a:lnTo>
                  <a:pt x="2506815" y="5491624"/>
                </a:lnTo>
                <a:lnTo>
                  <a:pt x="2506498" y="5492576"/>
                </a:lnTo>
                <a:lnTo>
                  <a:pt x="2505863" y="5493846"/>
                </a:lnTo>
                <a:lnTo>
                  <a:pt x="2505228" y="5494799"/>
                </a:lnTo>
                <a:lnTo>
                  <a:pt x="2503006" y="5496386"/>
                </a:lnTo>
                <a:lnTo>
                  <a:pt x="2498878" y="5500197"/>
                </a:lnTo>
                <a:lnTo>
                  <a:pt x="2496656" y="5501785"/>
                </a:lnTo>
                <a:lnTo>
                  <a:pt x="2495386" y="5504007"/>
                </a:lnTo>
                <a:lnTo>
                  <a:pt x="2500466" y="5504007"/>
                </a:lnTo>
                <a:lnTo>
                  <a:pt x="2505228" y="5503690"/>
                </a:lnTo>
                <a:lnTo>
                  <a:pt x="2508720" y="5503055"/>
                </a:lnTo>
                <a:lnTo>
                  <a:pt x="2511577" y="5502420"/>
                </a:lnTo>
                <a:lnTo>
                  <a:pt x="2514117" y="5501785"/>
                </a:lnTo>
                <a:lnTo>
                  <a:pt x="2516022" y="5500832"/>
                </a:lnTo>
                <a:lnTo>
                  <a:pt x="2516975" y="5499562"/>
                </a:lnTo>
                <a:lnTo>
                  <a:pt x="2517927" y="5498609"/>
                </a:lnTo>
                <a:lnTo>
                  <a:pt x="2518245" y="5497022"/>
                </a:lnTo>
                <a:lnTo>
                  <a:pt x="2517927" y="5495434"/>
                </a:lnTo>
                <a:lnTo>
                  <a:pt x="2517610" y="5494164"/>
                </a:lnTo>
                <a:lnTo>
                  <a:pt x="2516975" y="5492894"/>
                </a:lnTo>
                <a:lnTo>
                  <a:pt x="2515070" y="5489718"/>
                </a:lnTo>
                <a:lnTo>
                  <a:pt x="2511895" y="5487178"/>
                </a:lnTo>
                <a:lnTo>
                  <a:pt x="2519197" y="5488448"/>
                </a:lnTo>
                <a:lnTo>
                  <a:pt x="2525229" y="5489083"/>
                </a:lnTo>
                <a:lnTo>
                  <a:pt x="2529356" y="5489083"/>
                </a:lnTo>
                <a:lnTo>
                  <a:pt x="2532214" y="5488766"/>
                </a:lnTo>
                <a:lnTo>
                  <a:pt x="2533166" y="5488131"/>
                </a:lnTo>
                <a:lnTo>
                  <a:pt x="2533801" y="5487813"/>
                </a:lnTo>
                <a:lnTo>
                  <a:pt x="2534436" y="5487178"/>
                </a:lnTo>
                <a:lnTo>
                  <a:pt x="2534753" y="5486543"/>
                </a:lnTo>
                <a:lnTo>
                  <a:pt x="2534436" y="5485273"/>
                </a:lnTo>
                <a:lnTo>
                  <a:pt x="2533483" y="5483685"/>
                </a:lnTo>
                <a:lnTo>
                  <a:pt x="2532214" y="5481462"/>
                </a:lnTo>
                <a:lnTo>
                  <a:pt x="2530626" y="5479557"/>
                </a:lnTo>
                <a:lnTo>
                  <a:pt x="2526499" y="5476064"/>
                </a:lnTo>
                <a:lnTo>
                  <a:pt x="2523642" y="5472572"/>
                </a:lnTo>
                <a:lnTo>
                  <a:pt x="2522689" y="5471301"/>
                </a:lnTo>
                <a:lnTo>
                  <a:pt x="2522372" y="5470349"/>
                </a:lnTo>
                <a:lnTo>
                  <a:pt x="2523007" y="5467491"/>
                </a:lnTo>
                <a:lnTo>
                  <a:pt x="2524277" y="5464316"/>
                </a:lnTo>
                <a:lnTo>
                  <a:pt x="2527769" y="5457648"/>
                </a:lnTo>
                <a:lnTo>
                  <a:pt x="2530944" y="5450344"/>
                </a:lnTo>
                <a:lnTo>
                  <a:pt x="2532214" y="5446852"/>
                </a:lnTo>
                <a:lnTo>
                  <a:pt x="2533166" y="5443041"/>
                </a:lnTo>
                <a:lnTo>
                  <a:pt x="2533801" y="5439866"/>
                </a:lnTo>
                <a:lnTo>
                  <a:pt x="2533483" y="5437961"/>
                </a:lnTo>
                <a:lnTo>
                  <a:pt x="2533483" y="5436373"/>
                </a:lnTo>
                <a:lnTo>
                  <a:pt x="2532849" y="5434785"/>
                </a:lnTo>
                <a:lnTo>
                  <a:pt x="2532214" y="5433198"/>
                </a:lnTo>
                <a:lnTo>
                  <a:pt x="2531261" y="5431928"/>
                </a:lnTo>
                <a:lnTo>
                  <a:pt x="2529991" y="5430022"/>
                </a:lnTo>
                <a:lnTo>
                  <a:pt x="2528721" y="5428752"/>
                </a:lnTo>
                <a:lnTo>
                  <a:pt x="2526499" y="5427482"/>
                </a:lnTo>
                <a:lnTo>
                  <a:pt x="2524277" y="5426212"/>
                </a:lnTo>
                <a:lnTo>
                  <a:pt x="2522054" y="5425259"/>
                </a:lnTo>
                <a:lnTo>
                  <a:pt x="2518879" y="5423989"/>
                </a:lnTo>
                <a:lnTo>
                  <a:pt x="2515705" y="5423037"/>
                </a:lnTo>
                <a:lnTo>
                  <a:pt x="2507768" y="5421449"/>
                </a:lnTo>
                <a:lnTo>
                  <a:pt x="2503958" y="5421449"/>
                </a:lnTo>
                <a:lnTo>
                  <a:pt x="2501101" y="5421449"/>
                </a:lnTo>
                <a:lnTo>
                  <a:pt x="2499196" y="5422084"/>
                </a:lnTo>
                <a:lnTo>
                  <a:pt x="2497926" y="5422719"/>
                </a:lnTo>
                <a:lnTo>
                  <a:pt x="2496656" y="5423672"/>
                </a:lnTo>
                <a:lnTo>
                  <a:pt x="2496021" y="5424942"/>
                </a:lnTo>
                <a:lnTo>
                  <a:pt x="2495703" y="5426212"/>
                </a:lnTo>
                <a:lnTo>
                  <a:pt x="2495703" y="5427165"/>
                </a:lnTo>
                <a:lnTo>
                  <a:pt x="2491894" y="5427482"/>
                </a:lnTo>
                <a:lnTo>
                  <a:pt x="2488401" y="5427165"/>
                </a:lnTo>
                <a:lnTo>
                  <a:pt x="2483004" y="5426212"/>
                </a:lnTo>
                <a:lnTo>
                  <a:pt x="2476972" y="5425259"/>
                </a:lnTo>
                <a:lnTo>
                  <a:pt x="2473480" y="5425259"/>
                </a:lnTo>
                <a:lnTo>
                  <a:pt x="2469353" y="5425259"/>
                </a:lnTo>
                <a:lnTo>
                  <a:pt x="2468400" y="5423672"/>
                </a:lnTo>
                <a:lnTo>
                  <a:pt x="2468400" y="5422402"/>
                </a:lnTo>
                <a:lnTo>
                  <a:pt x="2468718" y="5421449"/>
                </a:lnTo>
                <a:lnTo>
                  <a:pt x="2469670" y="5420814"/>
                </a:lnTo>
                <a:lnTo>
                  <a:pt x="2470940" y="5420179"/>
                </a:lnTo>
                <a:lnTo>
                  <a:pt x="2472845" y="5419861"/>
                </a:lnTo>
                <a:lnTo>
                  <a:pt x="2477607" y="5419226"/>
                </a:lnTo>
                <a:lnTo>
                  <a:pt x="2487449" y="5418591"/>
                </a:lnTo>
                <a:lnTo>
                  <a:pt x="2491576" y="5417956"/>
                </a:lnTo>
                <a:lnTo>
                  <a:pt x="2492846" y="5417321"/>
                </a:lnTo>
                <a:lnTo>
                  <a:pt x="2493799" y="5416369"/>
                </a:lnTo>
                <a:lnTo>
                  <a:pt x="2492529" y="5415416"/>
                </a:lnTo>
                <a:lnTo>
                  <a:pt x="2491894" y="5414146"/>
                </a:lnTo>
                <a:lnTo>
                  <a:pt x="2491259" y="5413193"/>
                </a:lnTo>
                <a:lnTo>
                  <a:pt x="2490624" y="5412241"/>
                </a:lnTo>
                <a:lnTo>
                  <a:pt x="2489989" y="5409700"/>
                </a:lnTo>
                <a:lnTo>
                  <a:pt x="2489036" y="5407160"/>
                </a:lnTo>
                <a:lnTo>
                  <a:pt x="2488719" y="5406208"/>
                </a:lnTo>
                <a:lnTo>
                  <a:pt x="2487767" y="5405255"/>
                </a:lnTo>
                <a:lnTo>
                  <a:pt x="2486497" y="5404302"/>
                </a:lnTo>
                <a:lnTo>
                  <a:pt x="2484909" y="5403350"/>
                </a:lnTo>
                <a:lnTo>
                  <a:pt x="2482369" y="5402397"/>
                </a:lnTo>
                <a:lnTo>
                  <a:pt x="2479830" y="5401445"/>
                </a:lnTo>
                <a:lnTo>
                  <a:pt x="2476337" y="5400810"/>
                </a:lnTo>
                <a:lnTo>
                  <a:pt x="2471893" y="5400492"/>
                </a:lnTo>
                <a:lnTo>
                  <a:pt x="2476655" y="5398269"/>
                </a:lnTo>
                <a:lnTo>
                  <a:pt x="2479830" y="5395729"/>
                </a:lnTo>
                <a:lnTo>
                  <a:pt x="2482052" y="5393189"/>
                </a:lnTo>
                <a:lnTo>
                  <a:pt x="2483957" y="5390648"/>
                </a:lnTo>
                <a:lnTo>
                  <a:pt x="2484909" y="5388426"/>
                </a:lnTo>
                <a:lnTo>
                  <a:pt x="2484909" y="5385886"/>
                </a:lnTo>
                <a:lnTo>
                  <a:pt x="2484592" y="5383345"/>
                </a:lnTo>
                <a:lnTo>
                  <a:pt x="2483957" y="5381123"/>
                </a:lnTo>
                <a:lnTo>
                  <a:pt x="2481734" y="5376042"/>
                </a:lnTo>
                <a:lnTo>
                  <a:pt x="2479512" y="5371279"/>
                </a:lnTo>
                <a:lnTo>
                  <a:pt x="2478877" y="5369056"/>
                </a:lnTo>
                <a:lnTo>
                  <a:pt x="2478242" y="5366834"/>
                </a:lnTo>
                <a:lnTo>
                  <a:pt x="2478242" y="5364293"/>
                </a:lnTo>
                <a:lnTo>
                  <a:pt x="2478560" y="5362071"/>
                </a:lnTo>
                <a:lnTo>
                  <a:pt x="2473480" y="5362071"/>
                </a:lnTo>
                <a:lnTo>
                  <a:pt x="2469670" y="5362388"/>
                </a:lnTo>
                <a:lnTo>
                  <a:pt x="2466495" y="5363341"/>
                </a:lnTo>
                <a:lnTo>
                  <a:pt x="2463638" y="5364293"/>
                </a:lnTo>
                <a:lnTo>
                  <a:pt x="2461098" y="5364928"/>
                </a:lnTo>
                <a:lnTo>
                  <a:pt x="2457289" y="5365881"/>
                </a:lnTo>
                <a:lnTo>
                  <a:pt x="2452526" y="5366199"/>
                </a:lnTo>
                <a:lnTo>
                  <a:pt x="2446812" y="5365881"/>
                </a:lnTo>
                <a:lnTo>
                  <a:pt x="2447764" y="5363976"/>
                </a:lnTo>
                <a:lnTo>
                  <a:pt x="2447764" y="5363023"/>
                </a:lnTo>
                <a:lnTo>
                  <a:pt x="2447764" y="5362706"/>
                </a:lnTo>
                <a:lnTo>
                  <a:pt x="2447447" y="5362071"/>
                </a:lnTo>
                <a:lnTo>
                  <a:pt x="2447129" y="5361753"/>
                </a:lnTo>
                <a:lnTo>
                  <a:pt x="2445224" y="5361118"/>
                </a:lnTo>
                <a:lnTo>
                  <a:pt x="2443637" y="5360801"/>
                </a:lnTo>
                <a:lnTo>
                  <a:pt x="2441415" y="5360483"/>
                </a:lnTo>
                <a:lnTo>
                  <a:pt x="2436017" y="5360483"/>
                </a:lnTo>
                <a:lnTo>
                  <a:pt x="2430620" y="5360483"/>
                </a:lnTo>
                <a:lnTo>
                  <a:pt x="2428398" y="5360483"/>
                </a:lnTo>
                <a:lnTo>
                  <a:pt x="2426493" y="5359848"/>
                </a:lnTo>
                <a:lnTo>
                  <a:pt x="2425223" y="5359530"/>
                </a:lnTo>
                <a:lnTo>
                  <a:pt x="2424588" y="5358895"/>
                </a:lnTo>
                <a:lnTo>
                  <a:pt x="2424588" y="5358578"/>
                </a:lnTo>
                <a:lnTo>
                  <a:pt x="2423953" y="5357625"/>
                </a:lnTo>
                <a:lnTo>
                  <a:pt x="2424588" y="5356990"/>
                </a:lnTo>
                <a:lnTo>
                  <a:pt x="2425541" y="5355403"/>
                </a:lnTo>
                <a:lnTo>
                  <a:pt x="2432843" y="5355403"/>
                </a:lnTo>
                <a:lnTo>
                  <a:pt x="2439192" y="5356038"/>
                </a:lnTo>
                <a:lnTo>
                  <a:pt x="2450621" y="5357625"/>
                </a:lnTo>
                <a:lnTo>
                  <a:pt x="2456654" y="5358895"/>
                </a:lnTo>
                <a:lnTo>
                  <a:pt x="2463003" y="5359213"/>
                </a:lnTo>
                <a:lnTo>
                  <a:pt x="2469988" y="5359530"/>
                </a:lnTo>
                <a:lnTo>
                  <a:pt x="2478242" y="5359530"/>
                </a:lnTo>
                <a:lnTo>
                  <a:pt x="2477290" y="5353815"/>
                </a:lnTo>
                <a:lnTo>
                  <a:pt x="2477290" y="5352862"/>
                </a:lnTo>
                <a:lnTo>
                  <a:pt x="2476337" y="5352227"/>
                </a:lnTo>
                <a:lnTo>
                  <a:pt x="2475067" y="5351592"/>
                </a:lnTo>
                <a:lnTo>
                  <a:pt x="2473480" y="5351275"/>
                </a:lnTo>
                <a:lnTo>
                  <a:pt x="2469670" y="5351275"/>
                </a:lnTo>
                <a:lnTo>
                  <a:pt x="2464591" y="5351275"/>
                </a:lnTo>
                <a:lnTo>
                  <a:pt x="2453796" y="5352227"/>
                </a:lnTo>
                <a:lnTo>
                  <a:pt x="2448717" y="5352227"/>
                </a:lnTo>
                <a:lnTo>
                  <a:pt x="2444272" y="5352227"/>
                </a:lnTo>
                <a:lnTo>
                  <a:pt x="2448399" y="5350957"/>
                </a:lnTo>
                <a:lnTo>
                  <a:pt x="2450939" y="5349369"/>
                </a:lnTo>
                <a:lnTo>
                  <a:pt x="2452844" y="5348099"/>
                </a:lnTo>
                <a:lnTo>
                  <a:pt x="2453796" y="5346512"/>
                </a:lnTo>
                <a:lnTo>
                  <a:pt x="2454114" y="5344924"/>
                </a:lnTo>
                <a:lnTo>
                  <a:pt x="2453796" y="5343336"/>
                </a:lnTo>
                <a:lnTo>
                  <a:pt x="2452209" y="5340161"/>
                </a:lnTo>
                <a:lnTo>
                  <a:pt x="2451574" y="5338573"/>
                </a:lnTo>
                <a:lnTo>
                  <a:pt x="2451574" y="5337303"/>
                </a:lnTo>
                <a:lnTo>
                  <a:pt x="2451574" y="5336033"/>
                </a:lnTo>
                <a:lnTo>
                  <a:pt x="2452526" y="5334763"/>
                </a:lnTo>
                <a:lnTo>
                  <a:pt x="2454749" y="5333810"/>
                </a:lnTo>
                <a:lnTo>
                  <a:pt x="2457289" y="5332858"/>
                </a:lnTo>
                <a:lnTo>
                  <a:pt x="2461733" y="5332540"/>
                </a:lnTo>
                <a:lnTo>
                  <a:pt x="2467130" y="5332223"/>
                </a:lnTo>
                <a:lnTo>
                  <a:pt x="2462051" y="5329047"/>
                </a:lnTo>
                <a:lnTo>
                  <a:pt x="2460146" y="5327460"/>
                </a:lnTo>
                <a:lnTo>
                  <a:pt x="2459193" y="5326190"/>
                </a:lnTo>
                <a:lnTo>
                  <a:pt x="2458241" y="5324919"/>
                </a:lnTo>
                <a:lnTo>
                  <a:pt x="2458241" y="5323649"/>
                </a:lnTo>
                <a:lnTo>
                  <a:pt x="2458241" y="5322697"/>
                </a:lnTo>
                <a:lnTo>
                  <a:pt x="2458558" y="5321427"/>
                </a:lnTo>
                <a:lnTo>
                  <a:pt x="2459193" y="5320157"/>
                </a:lnTo>
                <a:lnTo>
                  <a:pt x="2460463" y="5318886"/>
                </a:lnTo>
                <a:lnTo>
                  <a:pt x="2463321" y="5316664"/>
                </a:lnTo>
                <a:lnTo>
                  <a:pt x="2466495" y="5313806"/>
                </a:lnTo>
                <a:lnTo>
                  <a:pt x="2470305" y="5310313"/>
                </a:lnTo>
                <a:lnTo>
                  <a:pt x="2458558" y="5311583"/>
                </a:lnTo>
                <a:lnTo>
                  <a:pt x="2453161" y="5312536"/>
                </a:lnTo>
                <a:lnTo>
                  <a:pt x="2448399" y="5313806"/>
                </a:lnTo>
                <a:lnTo>
                  <a:pt x="2443954" y="5315076"/>
                </a:lnTo>
                <a:lnTo>
                  <a:pt x="2439827" y="5316346"/>
                </a:lnTo>
                <a:lnTo>
                  <a:pt x="2436017" y="5317934"/>
                </a:lnTo>
                <a:lnTo>
                  <a:pt x="2432843" y="5319521"/>
                </a:lnTo>
                <a:lnTo>
                  <a:pt x="2429350" y="5318886"/>
                </a:lnTo>
                <a:lnTo>
                  <a:pt x="2427445" y="5318251"/>
                </a:lnTo>
                <a:lnTo>
                  <a:pt x="2426493" y="5317299"/>
                </a:lnTo>
                <a:lnTo>
                  <a:pt x="2426176" y="5316981"/>
                </a:lnTo>
                <a:lnTo>
                  <a:pt x="2426176" y="5316664"/>
                </a:lnTo>
                <a:lnTo>
                  <a:pt x="2426811" y="5316029"/>
                </a:lnTo>
                <a:lnTo>
                  <a:pt x="2427763" y="5315076"/>
                </a:lnTo>
                <a:lnTo>
                  <a:pt x="2429668" y="5314441"/>
                </a:lnTo>
                <a:lnTo>
                  <a:pt x="2431890" y="5313171"/>
                </a:lnTo>
                <a:lnTo>
                  <a:pt x="2437605" y="5311901"/>
                </a:lnTo>
                <a:lnTo>
                  <a:pt x="2443954" y="5310948"/>
                </a:lnTo>
                <a:lnTo>
                  <a:pt x="2450939" y="5310631"/>
                </a:lnTo>
                <a:lnTo>
                  <a:pt x="2457289" y="5310631"/>
                </a:lnTo>
                <a:lnTo>
                  <a:pt x="2456971" y="5307138"/>
                </a:lnTo>
                <a:lnTo>
                  <a:pt x="2456971" y="5303645"/>
                </a:lnTo>
                <a:lnTo>
                  <a:pt x="2457606" y="5300152"/>
                </a:lnTo>
                <a:lnTo>
                  <a:pt x="2458241" y="5296024"/>
                </a:lnTo>
                <a:lnTo>
                  <a:pt x="2459828" y="5288721"/>
                </a:lnTo>
                <a:lnTo>
                  <a:pt x="2460463" y="5285228"/>
                </a:lnTo>
                <a:lnTo>
                  <a:pt x="2461098" y="5281100"/>
                </a:lnTo>
                <a:lnTo>
                  <a:pt x="2461098" y="5277925"/>
                </a:lnTo>
                <a:lnTo>
                  <a:pt x="2459828" y="5274114"/>
                </a:lnTo>
                <a:lnTo>
                  <a:pt x="2459193" y="5272527"/>
                </a:lnTo>
                <a:lnTo>
                  <a:pt x="2458558" y="5270939"/>
                </a:lnTo>
                <a:lnTo>
                  <a:pt x="2457606" y="5269034"/>
                </a:lnTo>
                <a:lnTo>
                  <a:pt x="2456336" y="5267446"/>
                </a:lnTo>
                <a:lnTo>
                  <a:pt x="2454749" y="5265859"/>
                </a:lnTo>
                <a:lnTo>
                  <a:pt x="2452844" y="5264589"/>
                </a:lnTo>
                <a:lnTo>
                  <a:pt x="2450621" y="5263001"/>
                </a:lnTo>
                <a:lnTo>
                  <a:pt x="2448399" y="5261413"/>
                </a:lnTo>
                <a:lnTo>
                  <a:pt x="2442684" y="5258873"/>
                </a:lnTo>
                <a:lnTo>
                  <a:pt x="2435382" y="5256650"/>
                </a:lnTo>
                <a:lnTo>
                  <a:pt x="2437922" y="5253475"/>
                </a:lnTo>
                <a:lnTo>
                  <a:pt x="2441097" y="5250935"/>
                </a:lnTo>
                <a:lnTo>
                  <a:pt x="2443954" y="5248394"/>
                </a:lnTo>
                <a:lnTo>
                  <a:pt x="2447764" y="5245537"/>
                </a:lnTo>
                <a:lnTo>
                  <a:pt x="2451574" y="5243314"/>
                </a:lnTo>
                <a:lnTo>
                  <a:pt x="2455701" y="5241091"/>
                </a:lnTo>
                <a:lnTo>
                  <a:pt x="2464591" y="5236646"/>
                </a:lnTo>
                <a:lnTo>
                  <a:pt x="2463003" y="5235376"/>
                </a:lnTo>
                <a:lnTo>
                  <a:pt x="2461098" y="5234423"/>
                </a:lnTo>
                <a:lnTo>
                  <a:pt x="2458876" y="5234105"/>
                </a:lnTo>
                <a:lnTo>
                  <a:pt x="2456971" y="5233788"/>
                </a:lnTo>
                <a:lnTo>
                  <a:pt x="2454749" y="5233788"/>
                </a:lnTo>
                <a:lnTo>
                  <a:pt x="2452526" y="5234105"/>
                </a:lnTo>
                <a:lnTo>
                  <a:pt x="2448082" y="5235058"/>
                </a:lnTo>
                <a:lnTo>
                  <a:pt x="2443637" y="5236011"/>
                </a:lnTo>
                <a:lnTo>
                  <a:pt x="2439510" y="5236646"/>
                </a:lnTo>
                <a:lnTo>
                  <a:pt x="2437287" y="5236646"/>
                </a:lnTo>
                <a:lnTo>
                  <a:pt x="2435382" y="5236328"/>
                </a:lnTo>
                <a:lnTo>
                  <a:pt x="2433478" y="5235693"/>
                </a:lnTo>
                <a:lnTo>
                  <a:pt x="2431890" y="5234741"/>
                </a:lnTo>
                <a:lnTo>
                  <a:pt x="2428715" y="5228707"/>
                </a:lnTo>
                <a:lnTo>
                  <a:pt x="2428080" y="5226802"/>
                </a:lnTo>
                <a:lnTo>
                  <a:pt x="2427763" y="5225215"/>
                </a:lnTo>
                <a:lnTo>
                  <a:pt x="2427445" y="5223627"/>
                </a:lnTo>
                <a:lnTo>
                  <a:pt x="2427763" y="5221722"/>
                </a:lnTo>
                <a:lnTo>
                  <a:pt x="2428715" y="5215371"/>
                </a:lnTo>
                <a:lnTo>
                  <a:pt x="2435382" y="5215054"/>
                </a:lnTo>
                <a:lnTo>
                  <a:pt x="2440780" y="5215371"/>
                </a:lnTo>
                <a:lnTo>
                  <a:pt x="2444907" y="5215689"/>
                </a:lnTo>
                <a:lnTo>
                  <a:pt x="2448399" y="5216324"/>
                </a:lnTo>
                <a:lnTo>
                  <a:pt x="2451256" y="5216641"/>
                </a:lnTo>
                <a:lnTo>
                  <a:pt x="2454114" y="5216641"/>
                </a:lnTo>
                <a:lnTo>
                  <a:pt x="2457289" y="5216006"/>
                </a:lnTo>
                <a:lnTo>
                  <a:pt x="2461416" y="5214736"/>
                </a:lnTo>
                <a:lnTo>
                  <a:pt x="2459511" y="5212196"/>
                </a:lnTo>
                <a:lnTo>
                  <a:pt x="2457606" y="5209656"/>
                </a:lnTo>
                <a:lnTo>
                  <a:pt x="2455384" y="5207433"/>
                </a:lnTo>
                <a:lnTo>
                  <a:pt x="2452526" y="5205528"/>
                </a:lnTo>
                <a:lnTo>
                  <a:pt x="2449669" y="5203622"/>
                </a:lnTo>
                <a:lnTo>
                  <a:pt x="2446812" y="5201717"/>
                </a:lnTo>
                <a:lnTo>
                  <a:pt x="2443002" y="5200130"/>
                </a:lnTo>
                <a:lnTo>
                  <a:pt x="2439192" y="5198859"/>
                </a:lnTo>
                <a:lnTo>
                  <a:pt x="2438557" y="5201082"/>
                </a:lnTo>
                <a:lnTo>
                  <a:pt x="2437605" y="5203305"/>
                </a:lnTo>
                <a:lnTo>
                  <a:pt x="2436335" y="5204893"/>
                </a:lnTo>
                <a:lnTo>
                  <a:pt x="2435065" y="5205845"/>
                </a:lnTo>
                <a:lnTo>
                  <a:pt x="2433478" y="5206480"/>
                </a:lnTo>
                <a:lnTo>
                  <a:pt x="2431255" y="5206798"/>
                </a:lnTo>
                <a:lnTo>
                  <a:pt x="2427445" y="5207115"/>
                </a:lnTo>
                <a:lnTo>
                  <a:pt x="2423953" y="5206798"/>
                </a:lnTo>
                <a:lnTo>
                  <a:pt x="2421413" y="5206480"/>
                </a:lnTo>
                <a:lnTo>
                  <a:pt x="2420461" y="5206480"/>
                </a:lnTo>
                <a:lnTo>
                  <a:pt x="2420143" y="5206798"/>
                </a:lnTo>
                <a:lnTo>
                  <a:pt x="2420143" y="5207115"/>
                </a:lnTo>
                <a:lnTo>
                  <a:pt x="2420778" y="5207433"/>
                </a:lnTo>
                <a:lnTo>
                  <a:pt x="2419191" y="5208385"/>
                </a:lnTo>
                <a:lnTo>
                  <a:pt x="2417286" y="5209020"/>
                </a:lnTo>
                <a:lnTo>
                  <a:pt x="2415064" y="5209338"/>
                </a:lnTo>
                <a:lnTo>
                  <a:pt x="2412524" y="5209338"/>
                </a:lnTo>
                <a:lnTo>
                  <a:pt x="2410303" y="5209020"/>
                </a:lnTo>
                <a:lnTo>
                  <a:pt x="2407444" y="5208703"/>
                </a:lnTo>
                <a:lnTo>
                  <a:pt x="2404904" y="5208068"/>
                </a:lnTo>
                <a:lnTo>
                  <a:pt x="2402365" y="5207115"/>
                </a:lnTo>
                <a:lnTo>
                  <a:pt x="2399826" y="5205845"/>
                </a:lnTo>
                <a:lnTo>
                  <a:pt x="2397602" y="5204575"/>
                </a:lnTo>
                <a:lnTo>
                  <a:pt x="2395698" y="5203305"/>
                </a:lnTo>
                <a:lnTo>
                  <a:pt x="2393793" y="5201400"/>
                </a:lnTo>
                <a:lnTo>
                  <a:pt x="2392840" y="5199812"/>
                </a:lnTo>
                <a:lnTo>
                  <a:pt x="2392206" y="5198224"/>
                </a:lnTo>
                <a:lnTo>
                  <a:pt x="2392206" y="5196637"/>
                </a:lnTo>
                <a:lnTo>
                  <a:pt x="2392523" y="5194414"/>
                </a:lnTo>
                <a:lnTo>
                  <a:pt x="2395380" y="5196637"/>
                </a:lnTo>
                <a:lnTo>
                  <a:pt x="2397602" y="5198224"/>
                </a:lnTo>
                <a:lnTo>
                  <a:pt x="2400142" y="5199177"/>
                </a:lnTo>
                <a:lnTo>
                  <a:pt x="2403000" y="5199812"/>
                </a:lnTo>
                <a:lnTo>
                  <a:pt x="2405539" y="5200130"/>
                </a:lnTo>
                <a:lnTo>
                  <a:pt x="2408397" y="5200130"/>
                </a:lnTo>
                <a:lnTo>
                  <a:pt x="2411254" y="5200130"/>
                </a:lnTo>
                <a:lnTo>
                  <a:pt x="2414429" y="5199812"/>
                </a:lnTo>
                <a:lnTo>
                  <a:pt x="2420778" y="5198542"/>
                </a:lnTo>
                <a:lnTo>
                  <a:pt x="2428080" y="5196637"/>
                </a:lnTo>
                <a:lnTo>
                  <a:pt x="2435700" y="5194732"/>
                </a:lnTo>
                <a:lnTo>
                  <a:pt x="2444589" y="5193144"/>
                </a:lnTo>
                <a:lnTo>
                  <a:pt x="2439510" y="5193461"/>
                </a:lnTo>
                <a:lnTo>
                  <a:pt x="2435065" y="5193461"/>
                </a:lnTo>
                <a:lnTo>
                  <a:pt x="2431255" y="5193144"/>
                </a:lnTo>
                <a:lnTo>
                  <a:pt x="2428398" y="5192826"/>
                </a:lnTo>
                <a:lnTo>
                  <a:pt x="2426176" y="5192191"/>
                </a:lnTo>
                <a:lnTo>
                  <a:pt x="2423953" y="5191239"/>
                </a:lnTo>
                <a:lnTo>
                  <a:pt x="2420461" y="5189334"/>
                </a:lnTo>
                <a:lnTo>
                  <a:pt x="2417286" y="5186793"/>
                </a:lnTo>
                <a:lnTo>
                  <a:pt x="2415064" y="5185523"/>
                </a:lnTo>
                <a:lnTo>
                  <a:pt x="2412841" y="5184253"/>
                </a:lnTo>
                <a:lnTo>
                  <a:pt x="2409984" y="5183300"/>
                </a:lnTo>
                <a:lnTo>
                  <a:pt x="2406492" y="5182348"/>
                </a:lnTo>
                <a:lnTo>
                  <a:pt x="2402365" y="5181713"/>
                </a:lnTo>
                <a:lnTo>
                  <a:pt x="2396967" y="5181078"/>
                </a:lnTo>
                <a:lnTo>
                  <a:pt x="2395698" y="5178220"/>
                </a:lnTo>
                <a:lnTo>
                  <a:pt x="2394428" y="5175997"/>
                </a:lnTo>
                <a:lnTo>
                  <a:pt x="2393793" y="5173775"/>
                </a:lnTo>
                <a:lnTo>
                  <a:pt x="2393475" y="5171552"/>
                </a:lnTo>
                <a:lnTo>
                  <a:pt x="2393158" y="5169329"/>
                </a:lnTo>
                <a:lnTo>
                  <a:pt x="2393158" y="5167424"/>
                </a:lnTo>
                <a:lnTo>
                  <a:pt x="2393793" y="5163296"/>
                </a:lnTo>
                <a:lnTo>
                  <a:pt x="2395063" y="5159486"/>
                </a:lnTo>
                <a:lnTo>
                  <a:pt x="2396333" y="5155358"/>
                </a:lnTo>
                <a:lnTo>
                  <a:pt x="2399507" y="5148054"/>
                </a:lnTo>
                <a:lnTo>
                  <a:pt x="2400460" y="5144562"/>
                </a:lnTo>
                <a:lnTo>
                  <a:pt x="2401412" y="5140751"/>
                </a:lnTo>
                <a:lnTo>
                  <a:pt x="2401730" y="5137258"/>
                </a:lnTo>
                <a:lnTo>
                  <a:pt x="2401412" y="5135036"/>
                </a:lnTo>
                <a:lnTo>
                  <a:pt x="2401095" y="5133130"/>
                </a:lnTo>
                <a:lnTo>
                  <a:pt x="2400460" y="5131225"/>
                </a:lnTo>
                <a:lnTo>
                  <a:pt x="2399507" y="5129003"/>
                </a:lnTo>
                <a:lnTo>
                  <a:pt x="2398237" y="5126780"/>
                </a:lnTo>
                <a:lnTo>
                  <a:pt x="2396650" y="5124875"/>
                </a:lnTo>
                <a:lnTo>
                  <a:pt x="2394428" y="5122651"/>
                </a:lnTo>
                <a:lnTo>
                  <a:pt x="2392206" y="5120111"/>
                </a:lnTo>
                <a:lnTo>
                  <a:pt x="2389666" y="5117888"/>
                </a:lnTo>
                <a:lnTo>
                  <a:pt x="2386173" y="5115666"/>
                </a:lnTo>
                <a:lnTo>
                  <a:pt x="2383633" y="5116301"/>
                </a:lnTo>
                <a:lnTo>
                  <a:pt x="2381729" y="5117253"/>
                </a:lnTo>
                <a:lnTo>
                  <a:pt x="2381094" y="5118524"/>
                </a:lnTo>
                <a:lnTo>
                  <a:pt x="2381094" y="5119476"/>
                </a:lnTo>
                <a:lnTo>
                  <a:pt x="2381411" y="5120746"/>
                </a:lnTo>
                <a:lnTo>
                  <a:pt x="2382046" y="5122016"/>
                </a:lnTo>
                <a:lnTo>
                  <a:pt x="2383951" y="5124557"/>
                </a:lnTo>
                <a:lnTo>
                  <a:pt x="2384903" y="5125510"/>
                </a:lnTo>
                <a:lnTo>
                  <a:pt x="2385221" y="5126462"/>
                </a:lnTo>
                <a:lnTo>
                  <a:pt x="2384903" y="5127415"/>
                </a:lnTo>
                <a:lnTo>
                  <a:pt x="2383951" y="5128050"/>
                </a:lnTo>
                <a:lnTo>
                  <a:pt x="2382363" y="5128685"/>
                </a:lnTo>
                <a:lnTo>
                  <a:pt x="2379189" y="5129003"/>
                </a:lnTo>
                <a:lnTo>
                  <a:pt x="2375061" y="5129638"/>
                </a:lnTo>
                <a:lnTo>
                  <a:pt x="2369029" y="5129638"/>
                </a:lnTo>
                <a:lnTo>
                  <a:pt x="2369029" y="5125827"/>
                </a:lnTo>
                <a:lnTo>
                  <a:pt x="2369029" y="5123922"/>
                </a:lnTo>
                <a:lnTo>
                  <a:pt x="2369664" y="5122334"/>
                </a:lnTo>
                <a:lnTo>
                  <a:pt x="2369982" y="5120111"/>
                </a:lnTo>
                <a:lnTo>
                  <a:pt x="2370934" y="5118841"/>
                </a:lnTo>
                <a:lnTo>
                  <a:pt x="2371887" y="5117253"/>
                </a:lnTo>
                <a:lnTo>
                  <a:pt x="2373157" y="5115666"/>
                </a:lnTo>
                <a:lnTo>
                  <a:pt x="2374744" y="5114078"/>
                </a:lnTo>
                <a:lnTo>
                  <a:pt x="2376331" y="5112808"/>
                </a:lnTo>
                <a:lnTo>
                  <a:pt x="2377920" y="5111855"/>
                </a:lnTo>
                <a:lnTo>
                  <a:pt x="2380459" y="5110585"/>
                </a:lnTo>
                <a:lnTo>
                  <a:pt x="2385221" y="5108680"/>
                </a:lnTo>
                <a:lnTo>
                  <a:pt x="2391570" y="5107410"/>
                </a:lnTo>
                <a:lnTo>
                  <a:pt x="2383951" y="5104235"/>
                </a:lnTo>
                <a:lnTo>
                  <a:pt x="2382046" y="5103600"/>
                </a:lnTo>
                <a:lnTo>
                  <a:pt x="2381411" y="5103282"/>
                </a:lnTo>
                <a:lnTo>
                  <a:pt x="2381729" y="5102647"/>
                </a:lnTo>
                <a:lnTo>
                  <a:pt x="2383317" y="5102012"/>
                </a:lnTo>
                <a:lnTo>
                  <a:pt x="2390300" y="5098837"/>
                </a:lnTo>
                <a:lnTo>
                  <a:pt x="2388078" y="5097566"/>
                </a:lnTo>
                <a:lnTo>
                  <a:pt x="2385538" y="5096931"/>
                </a:lnTo>
                <a:lnTo>
                  <a:pt x="2383633" y="5096614"/>
                </a:lnTo>
                <a:lnTo>
                  <a:pt x="2381411" y="5096931"/>
                </a:lnTo>
                <a:lnTo>
                  <a:pt x="2379189" y="5097249"/>
                </a:lnTo>
                <a:lnTo>
                  <a:pt x="2377284" y="5097884"/>
                </a:lnTo>
                <a:lnTo>
                  <a:pt x="2372522" y="5099472"/>
                </a:lnTo>
                <a:lnTo>
                  <a:pt x="2367760" y="5101377"/>
                </a:lnTo>
                <a:lnTo>
                  <a:pt x="2364585" y="5102329"/>
                </a:lnTo>
                <a:lnTo>
                  <a:pt x="2361411" y="5102964"/>
                </a:lnTo>
                <a:lnTo>
                  <a:pt x="2357918" y="5103600"/>
                </a:lnTo>
                <a:lnTo>
                  <a:pt x="2354108" y="5103600"/>
                </a:lnTo>
                <a:lnTo>
                  <a:pt x="2349981" y="5103600"/>
                </a:lnTo>
                <a:lnTo>
                  <a:pt x="2345218" y="5102964"/>
                </a:lnTo>
                <a:lnTo>
                  <a:pt x="2342679" y="5101377"/>
                </a:lnTo>
                <a:lnTo>
                  <a:pt x="2339821" y="5099472"/>
                </a:lnTo>
                <a:lnTo>
                  <a:pt x="2336329" y="5098202"/>
                </a:lnTo>
                <a:lnTo>
                  <a:pt x="2333789" y="5097884"/>
                </a:lnTo>
                <a:lnTo>
                  <a:pt x="2331568" y="5097566"/>
                </a:lnTo>
                <a:lnTo>
                  <a:pt x="2332519" y="5090263"/>
                </a:lnTo>
                <a:lnTo>
                  <a:pt x="2332519" y="5086770"/>
                </a:lnTo>
                <a:lnTo>
                  <a:pt x="2332837" y="5082960"/>
                </a:lnTo>
                <a:lnTo>
                  <a:pt x="2332519" y="5079467"/>
                </a:lnTo>
                <a:lnTo>
                  <a:pt x="2332202" y="5075657"/>
                </a:lnTo>
                <a:lnTo>
                  <a:pt x="2331568" y="5072164"/>
                </a:lnTo>
                <a:lnTo>
                  <a:pt x="2330297" y="5068671"/>
                </a:lnTo>
                <a:lnTo>
                  <a:pt x="2329028" y="5065178"/>
                </a:lnTo>
                <a:lnTo>
                  <a:pt x="2326805" y="5062003"/>
                </a:lnTo>
                <a:lnTo>
                  <a:pt x="2324265" y="5058828"/>
                </a:lnTo>
                <a:lnTo>
                  <a:pt x="2321090" y="5055970"/>
                </a:lnTo>
                <a:lnTo>
                  <a:pt x="2317915" y="5053112"/>
                </a:lnTo>
                <a:lnTo>
                  <a:pt x="2313470" y="5050889"/>
                </a:lnTo>
                <a:lnTo>
                  <a:pt x="2309026" y="5048667"/>
                </a:lnTo>
                <a:lnTo>
                  <a:pt x="2303311" y="5046444"/>
                </a:lnTo>
                <a:lnTo>
                  <a:pt x="2300771" y="5047714"/>
                </a:lnTo>
                <a:lnTo>
                  <a:pt x="2299184" y="5049302"/>
                </a:lnTo>
                <a:lnTo>
                  <a:pt x="2298549" y="5049937"/>
                </a:lnTo>
                <a:lnTo>
                  <a:pt x="2298549" y="5050572"/>
                </a:lnTo>
                <a:lnTo>
                  <a:pt x="2298549" y="5052159"/>
                </a:lnTo>
                <a:lnTo>
                  <a:pt x="2299184" y="5053747"/>
                </a:lnTo>
                <a:lnTo>
                  <a:pt x="2300454" y="5055017"/>
                </a:lnTo>
                <a:lnTo>
                  <a:pt x="2302676" y="5058510"/>
                </a:lnTo>
                <a:lnTo>
                  <a:pt x="2303946" y="5059780"/>
                </a:lnTo>
                <a:lnTo>
                  <a:pt x="2304582" y="5061050"/>
                </a:lnTo>
                <a:lnTo>
                  <a:pt x="2305216" y="5062320"/>
                </a:lnTo>
                <a:lnTo>
                  <a:pt x="2304899" y="5063591"/>
                </a:lnTo>
                <a:lnTo>
                  <a:pt x="2303629" y="5064543"/>
                </a:lnTo>
                <a:lnTo>
                  <a:pt x="2301724" y="5065178"/>
                </a:lnTo>
                <a:lnTo>
                  <a:pt x="2298233" y="5065813"/>
                </a:lnTo>
                <a:lnTo>
                  <a:pt x="2293787" y="5065813"/>
                </a:lnTo>
                <a:lnTo>
                  <a:pt x="2293787" y="5067083"/>
                </a:lnTo>
                <a:lnTo>
                  <a:pt x="2294104" y="5068036"/>
                </a:lnTo>
                <a:lnTo>
                  <a:pt x="2294739" y="5068989"/>
                </a:lnTo>
                <a:lnTo>
                  <a:pt x="2295693" y="5069941"/>
                </a:lnTo>
                <a:lnTo>
                  <a:pt x="2297597" y="5071846"/>
                </a:lnTo>
                <a:lnTo>
                  <a:pt x="2300771" y="5072799"/>
                </a:lnTo>
                <a:lnTo>
                  <a:pt x="2303629" y="5073752"/>
                </a:lnTo>
                <a:lnTo>
                  <a:pt x="2307438" y="5074704"/>
                </a:lnTo>
                <a:lnTo>
                  <a:pt x="2315059" y="5076292"/>
                </a:lnTo>
                <a:lnTo>
                  <a:pt x="2313788" y="5077879"/>
                </a:lnTo>
                <a:lnTo>
                  <a:pt x="2312836" y="5078515"/>
                </a:lnTo>
                <a:lnTo>
                  <a:pt x="2311566" y="5079150"/>
                </a:lnTo>
                <a:lnTo>
                  <a:pt x="2310296" y="5079467"/>
                </a:lnTo>
                <a:lnTo>
                  <a:pt x="2308708" y="5079467"/>
                </a:lnTo>
                <a:lnTo>
                  <a:pt x="2307122" y="5079150"/>
                </a:lnTo>
                <a:lnTo>
                  <a:pt x="2302994" y="5078515"/>
                </a:lnTo>
                <a:lnTo>
                  <a:pt x="2298233" y="5077244"/>
                </a:lnTo>
                <a:lnTo>
                  <a:pt x="2293469" y="5076292"/>
                </a:lnTo>
                <a:lnTo>
                  <a:pt x="2290613" y="5076292"/>
                </a:lnTo>
                <a:lnTo>
                  <a:pt x="2288073" y="5076292"/>
                </a:lnTo>
                <a:lnTo>
                  <a:pt x="2285532" y="5076609"/>
                </a:lnTo>
                <a:lnTo>
                  <a:pt x="2282358" y="5076927"/>
                </a:lnTo>
                <a:lnTo>
                  <a:pt x="2283310" y="5082642"/>
                </a:lnTo>
                <a:lnTo>
                  <a:pt x="2289342" y="5082960"/>
                </a:lnTo>
                <a:lnTo>
                  <a:pt x="2294739" y="5083278"/>
                </a:lnTo>
                <a:lnTo>
                  <a:pt x="2299184" y="5083913"/>
                </a:lnTo>
                <a:lnTo>
                  <a:pt x="2302994" y="5085183"/>
                </a:lnTo>
                <a:lnTo>
                  <a:pt x="2306168" y="5086135"/>
                </a:lnTo>
                <a:lnTo>
                  <a:pt x="2308708" y="5087088"/>
                </a:lnTo>
                <a:lnTo>
                  <a:pt x="2310296" y="5088358"/>
                </a:lnTo>
                <a:lnTo>
                  <a:pt x="2311566" y="5089628"/>
                </a:lnTo>
                <a:lnTo>
                  <a:pt x="2312201" y="5090898"/>
                </a:lnTo>
                <a:lnTo>
                  <a:pt x="2312201" y="5092803"/>
                </a:lnTo>
                <a:lnTo>
                  <a:pt x="2311883" y="5094391"/>
                </a:lnTo>
                <a:lnTo>
                  <a:pt x="2311248" y="5095979"/>
                </a:lnTo>
                <a:lnTo>
                  <a:pt x="2309979" y="5097884"/>
                </a:lnTo>
                <a:lnTo>
                  <a:pt x="2308708" y="5100107"/>
                </a:lnTo>
                <a:lnTo>
                  <a:pt x="2304264" y="5103917"/>
                </a:lnTo>
                <a:lnTo>
                  <a:pt x="2299184" y="5108363"/>
                </a:lnTo>
                <a:lnTo>
                  <a:pt x="2293469" y="5112490"/>
                </a:lnTo>
                <a:lnTo>
                  <a:pt x="2280770" y="5121381"/>
                </a:lnTo>
                <a:lnTo>
                  <a:pt x="2274421" y="5125827"/>
                </a:lnTo>
                <a:lnTo>
                  <a:pt x="2268707" y="5130273"/>
                </a:lnTo>
                <a:lnTo>
                  <a:pt x="2263627" y="5134083"/>
                </a:lnTo>
                <a:lnTo>
                  <a:pt x="2259817" y="5138211"/>
                </a:lnTo>
                <a:lnTo>
                  <a:pt x="2263944" y="5137893"/>
                </a:lnTo>
                <a:lnTo>
                  <a:pt x="2267436" y="5137258"/>
                </a:lnTo>
                <a:lnTo>
                  <a:pt x="2269976" y="5135988"/>
                </a:lnTo>
                <a:lnTo>
                  <a:pt x="2272833" y="5135036"/>
                </a:lnTo>
                <a:lnTo>
                  <a:pt x="2274738" y="5133766"/>
                </a:lnTo>
                <a:lnTo>
                  <a:pt x="2276325" y="5132813"/>
                </a:lnTo>
                <a:lnTo>
                  <a:pt x="2279818" y="5130273"/>
                </a:lnTo>
                <a:lnTo>
                  <a:pt x="2283310" y="5127415"/>
                </a:lnTo>
                <a:lnTo>
                  <a:pt x="2285532" y="5126145"/>
                </a:lnTo>
                <a:lnTo>
                  <a:pt x="2287755" y="5125192"/>
                </a:lnTo>
                <a:lnTo>
                  <a:pt x="2290613" y="5124557"/>
                </a:lnTo>
                <a:lnTo>
                  <a:pt x="2294104" y="5123922"/>
                </a:lnTo>
                <a:lnTo>
                  <a:pt x="2297914" y="5123286"/>
                </a:lnTo>
                <a:lnTo>
                  <a:pt x="2302994" y="5123286"/>
                </a:lnTo>
                <a:lnTo>
                  <a:pt x="2305534" y="5139481"/>
                </a:lnTo>
                <a:lnTo>
                  <a:pt x="2308708" y="5139799"/>
                </a:lnTo>
                <a:lnTo>
                  <a:pt x="2311248" y="5139799"/>
                </a:lnTo>
                <a:lnTo>
                  <a:pt x="2313470" y="5139481"/>
                </a:lnTo>
                <a:lnTo>
                  <a:pt x="2315375" y="5138846"/>
                </a:lnTo>
                <a:lnTo>
                  <a:pt x="2316963" y="5138211"/>
                </a:lnTo>
                <a:lnTo>
                  <a:pt x="2318233" y="5137258"/>
                </a:lnTo>
                <a:lnTo>
                  <a:pt x="2320139" y="5135353"/>
                </a:lnTo>
                <a:lnTo>
                  <a:pt x="2321725" y="5134083"/>
                </a:lnTo>
                <a:lnTo>
                  <a:pt x="2322042" y="5133766"/>
                </a:lnTo>
                <a:lnTo>
                  <a:pt x="2322677" y="5134083"/>
                </a:lnTo>
                <a:lnTo>
                  <a:pt x="2322995" y="5134401"/>
                </a:lnTo>
                <a:lnTo>
                  <a:pt x="2323630" y="5135353"/>
                </a:lnTo>
                <a:lnTo>
                  <a:pt x="2324900" y="5139164"/>
                </a:lnTo>
                <a:lnTo>
                  <a:pt x="2330614" y="5139164"/>
                </a:lnTo>
                <a:lnTo>
                  <a:pt x="2332837" y="5139164"/>
                </a:lnTo>
                <a:lnTo>
                  <a:pt x="2334425" y="5138846"/>
                </a:lnTo>
                <a:lnTo>
                  <a:pt x="2335694" y="5138211"/>
                </a:lnTo>
                <a:lnTo>
                  <a:pt x="2336965" y="5137576"/>
                </a:lnTo>
                <a:lnTo>
                  <a:pt x="2338551" y="5135988"/>
                </a:lnTo>
                <a:lnTo>
                  <a:pt x="2339186" y="5134718"/>
                </a:lnTo>
                <a:lnTo>
                  <a:pt x="2340139" y="5133130"/>
                </a:lnTo>
                <a:lnTo>
                  <a:pt x="2341091" y="5131543"/>
                </a:lnTo>
                <a:lnTo>
                  <a:pt x="2342045" y="5130908"/>
                </a:lnTo>
                <a:lnTo>
                  <a:pt x="2342996" y="5130590"/>
                </a:lnTo>
                <a:lnTo>
                  <a:pt x="2348076" y="5131860"/>
                </a:lnTo>
                <a:lnTo>
                  <a:pt x="2351251" y="5133130"/>
                </a:lnTo>
                <a:lnTo>
                  <a:pt x="2352203" y="5133766"/>
                </a:lnTo>
                <a:lnTo>
                  <a:pt x="2352838" y="5134401"/>
                </a:lnTo>
                <a:lnTo>
                  <a:pt x="2352838" y="5135036"/>
                </a:lnTo>
                <a:lnTo>
                  <a:pt x="2352838" y="5135671"/>
                </a:lnTo>
                <a:lnTo>
                  <a:pt x="2352203" y="5136306"/>
                </a:lnTo>
                <a:lnTo>
                  <a:pt x="2351568" y="5137258"/>
                </a:lnTo>
                <a:lnTo>
                  <a:pt x="2349346" y="5138529"/>
                </a:lnTo>
                <a:lnTo>
                  <a:pt x="2346806" y="5139481"/>
                </a:lnTo>
                <a:lnTo>
                  <a:pt x="2344266" y="5140751"/>
                </a:lnTo>
                <a:lnTo>
                  <a:pt x="2338234" y="5143291"/>
                </a:lnTo>
                <a:lnTo>
                  <a:pt x="2335694" y="5144562"/>
                </a:lnTo>
                <a:lnTo>
                  <a:pt x="2334107" y="5145832"/>
                </a:lnTo>
                <a:lnTo>
                  <a:pt x="2333472" y="5146149"/>
                </a:lnTo>
                <a:lnTo>
                  <a:pt x="2333472" y="5146784"/>
                </a:lnTo>
                <a:lnTo>
                  <a:pt x="2333472" y="5147102"/>
                </a:lnTo>
                <a:lnTo>
                  <a:pt x="2333789" y="5147737"/>
                </a:lnTo>
                <a:lnTo>
                  <a:pt x="2335694" y="5148690"/>
                </a:lnTo>
                <a:lnTo>
                  <a:pt x="2339821" y="5149642"/>
                </a:lnTo>
                <a:lnTo>
                  <a:pt x="2332837" y="5149960"/>
                </a:lnTo>
                <a:lnTo>
                  <a:pt x="2326170" y="5150595"/>
                </a:lnTo>
                <a:lnTo>
                  <a:pt x="2320455" y="5151865"/>
                </a:lnTo>
                <a:lnTo>
                  <a:pt x="2315375" y="5152817"/>
                </a:lnTo>
                <a:lnTo>
                  <a:pt x="2310613" y="5154405"/>
                </a:lnTo>
                <a:lnTo>
                  <a:pt x="2306486" y="5155675"/>
                </a:lnTo>
                <a:lnTo>
                  <a:pt x="2302994" y="5157263"/>
                </a:lnTo>
                <a:lnTo>
                  <a:pt x="2300136" y="5159486"/>
                </a:lnTo>
                <a:lnTo>
                  <a:pt x="2297279" y="5161391"/>
                </a:lnTo>
                <a:lnTo>
                  <a:pt x="2295057" y="5163613"/>
                </a:lnTo>
                <a:lnTo>
                  <a:pt x="2293469" y="5165836"/>
                </a:lnTo>
                <a:lnTo>
                  <a:pt x="2291564" y="5168376"/>
                </a:lnTo>
                <a:lnTo>
                  <a:pt x="2290613" y="5170917"/>
                </a:lnTo>
                <a:lnTo>
                  <a:pt x="2289660" y="5173775"/>
                </a:lnTo>
                <a:lnTo>
                  <a:pt x="2289342" y="5176632"/>
                </a:lnTo>
                <a:lnTo>
                  <a:pt x="2289025" y="5179173"/>
                </a:lnTo>
                <a:lnTo>
                  <a:pt x="2289025" y="5182348"/>
                </a:lnTo>
                <a:lnTo>
                  <a:pt x="2289025" y="5185523"/>
                </a:lnTo>
                <a:lnTo>
                  <a:pt x="2289660" y="5191874"/>
                </a:lnTo>
                <a:lnTo>
                  <a:pt x="2290613" y="5198542"/>
                </a:lnTo>
                <a:lnTo>
                  <a:pt x="2291882" y="5205528"/>
                </a:lnTo>
                <a:lnTo>
                  <a:pt x="2293469" y="5212513"/>
                </a:lnTo>
                <a:lnTo>
                  <a:pt x="2294422" y="5219499"/>
                </a:lnTo>
                <a:lnTo>
                  <a:pt x="2295057" y="5226167"/>
                </a:lnTo>
                <a:lnTo>
                  <a:pt x="2295057" y="5229660"/>
                </a:lnTo>
                <a:lnTo>
                  <a:pt x="2294739" y="5233153"/>
                </a:lnTo>
                <a:lnTo>
                  <a:pt x="2300771" y="5232835"/>
                </a:lnTo>
                <a:lnTo>
                  <a:pt x="2302994" y="5232200"/>
                </a:lnTo>
                <a:lnTo>
                  <a:pt x="2305216" y="5231565"/>
                </a:lnTo>
                <a:lnTo>
                  <a:pt x="2307122" y="5230930"/>
                </a:lnTo>
                <a:lnTo>
                  <a:pt x="2308391" y="5230295"/>
                </a:lnTo>
                <a:lnTo>
                  <a:pt x="2309343" y="5229343"/>
                </a:lnTo>
                <a:lnTo>
                  <a:pt x="2310296" y="5228390"/>
                </a:lnTo>
                <a:lnTo>
                  <a:pt x="2310931" y="5227437"/>
                </a:lnTo>
                <a:lnTo>
                  <a:pt x="2311566" y="5226485"/>
                </a:lnTo>
                <a:lnTo>
                  <a:pt x="2311883" y="5223944"/>
                </a:lnTo>
                <a:lnTo>
                  <a:pt x="2311883" y="5221404"/>
                </a:lnTo>
                <a:lnTo>
                  <a:pt x="2311883" y="5218864"/>
                </a:lnTo>
                <a:lnTo>
                  <a:pt x="2315059" y="5221087"/>
                </a:lnTo>
                <a:lnTo>
                  <a:pt x="2316010" y="5222039"/>
                </a:lnTo>
                <a:lnTo>
                  <a:pt x="2316963" y="5222992"/>
                </a:lnTo>
                <a:lnTo>
                  <a:pt x="2317280" y="5224262"/>
                </a:lnTo>
                <a:lnTo>
                  <a:pt x="2317599" y="5225532"/>
                </a:lnTo>
                <a:lnTo>
                  <a:pt x="2317915" y="5226802"/>
                </a:lnTo>
                <a:lnTo>
                  <a:pt x="2317915" y="5227755"/>
                </a:lnTo>
                <a:lnTo>
                  <a:pt x="2316963" y="5229978"/>
                </a:lnTo>
                <a:lnTo>
                  <a:pt x="2315693" y="5232200"/>
                </a:lnTo>
                <a:lnTo>
                  <a:pt x="2313470" y="5234741"/>
                </a:lnTo>
                <a:lnTo>
                  <a:pt x="2310931" y="5236963"/>
                </a:lnTo>
                <a:lnTo>
                  <a:pt x="2307756" y="5238868"/>
                </a:lnTo>
                <a:lnTo>
                  <a:pt x="2303946" y="5241409"/>
                </a:lnTo>
                <a:lnTo>
                  <a:pt x="2300136" y="5242996"/>
                </a:lnTo>
                <a:lnTo>
                  <a:pt x="2296009" y="5244902"/>
                </a:lnTo>
                <a:lnTo>
                  <a:pt x="2291247" y="5246172"/>
                </a:lnTo>
                <a:lnTo>
                  <a:pt x="2287120" y="5248077"/>
                </a:lnTo>
                <a:lnTo>
                  <a:pt x="2282358" y="5249029"/>
                </a:lnTo>
                <a:lnTo>
                  <a:pt x="2277913" y="5249982"/>
                </a:lnTo>
                <a:lnTo>
                  <a:pt x="2277278" y="5244902"/>
                </a:lnTo>
                <a:lnTo>
                  <a:pt x="2276960" y="5242679"/>
                </a:lnTo>
                <a:lnTo>
                  <a:pt x="2276008" y="5240456"/>
                </a:lnTo>
                <a:lnTo>
                  <a:pt x="2275056" y="5238233"/>
                </a:lnTo>
                <a:lnTo>
                  <a:pt x="2273468" y="5236646"/>
                </a:lnTo>
                <a:lnTo>
                  <a:pt x="2271563" y="5235058"/>
                </a:lnTo>
                <a:lnTo>
                  <a:pt x="2268707" y="5233788"/>
                </a:lnTo>
                <a:lnTo>
                  <a:pt x="2265849" y="5234741"/>
                </a:lnTo>
                <a:lnTo>
                  <a:pt x="2263627" y="5235693"/>
                </a:lnTo>
                <a:lnTo>
                  <a:pt x="2262356" y="5236646"/>
                </a:lnTo>
                <a:lnTo>
                  <a:pt x="2261721" y="5237598"/>
                </a:lnTo>
                <a:lnTo>
                  <a:pt x="2261721" y="5238551"/>
                </a:lnTo>
                <a:lnTo>
                  <a:pt x="2262356" y="5240139"/>
                </a:lnTo>
                <a:lnTo>
                  <a:pt x="2263627" y="5241091"/>
                </a:lnTo>
                <a:lnTo>
                  <a:pt x="2264896" y="5242361"/>
                </a:lnTo>
                <a:lnTo>
                  <a:pt x="2267754" y="5244584"/>
                </a:lnTo>
                <a:lnTo>
                  <a:pt x="2270611" y="5247442"/>
                </a:lnTo>
                <a:lnTo>
                  <a:pt x="2271563" y="5248712"/>
                </a:lnTo>
                <a:lnTo>
                  <a:pt x="2272198" y="5249982"/>
                </a:lnTo>
                <a:lnTo>
                  <a:pt x="2272516" y="5251252"/>
                </a:lnTo>
                <a:lnTo>
                  <a:pt x="2271881" y="5252522"/>
                </a:lnTo>
                <a:lnTo>
                  <a:pt x="2274738" y="5253475"/>
                </a:lnTo>
                <a:lnTo>
                  <a:pt x="2278548" y="5254110"/>
                </a:lnTo>
                <a:lnTo>
                  <a:pt x="2282358" y="5254110"/>
                </a:lnTo>
                <a:lnTo>
                  <a:pt x="2287120" y="5254110"/>
                </a:lnTo>
                <a:lnTo>
                  <a:pt x="2297597" y="5253157"/>
                </a:lnTo>
                <a:lnTo>
                  <a:pt x="2310613" y="5251570"/>
                </a:lnTo>
                <a:lnTo>
                  <a:pt x="2309979" y="5252840"/>
                </a:lnTo>
                <a:lnTo>
                  <a:pt x="2308708" y="5254110"/>
                </a:lnTo>
                <a:lnTo>
                  <a:pt x="2306486" y="5255063"/>
                </a:lnTo>
                <a:lnTo>
                  <a:pt x="2304582" y="5256015"/>
                </a:lnTo>
                <a:lnTo>
                  <a:pt x="2299184" y="5257285"/>
                </a:lnTo>
                <a:lnTo>
                  <a:pt x="2293787" y="5258238"/>
                </a:lnTo>
                <a:lnTo>
                  <a:pt x="2288390" y="5259508"/>
                </a:lnTo>
                <a:lnTo>
                  <a:pt x="2286167" y="5260143"/>
                </a:lnTo>
                <a:lnTo>
                  <a:pt x="2283627" y="5260778"/>
                </a:lnTo>
                <a:lnTo>
                  <a:pt x="2282040" y="5261731"/>
                </a:lnTo>
                <a:lnTo>
                  <a:pt x="2281088" y="5263318"/>
                </a:lnTo>
                <a:lnTo>
                  <a:pt x="2280453" y="5264589"/>
                </a:lnTo>
                <a:lnTo>
                  <a:pt x="2280453" y="5266176"/>
                </a:lnTo>
                <a:lnTo>
                  <a:pt x="2276325" y="5265224"/>
                </a:lnTo>
                <a:lnTo>
                  <a:pt x="2271881" y="5264589"/>
                </a:lnTo>
                <a:lnTo>
                  <a:pt x="2266801" y="5263953"/>
                </a:lnTo>
                <a:lnTo>
                  <a:pt x="2260451" y="5263953"/>
                </a:lnTo>
                <a:lnTo>
                  <a:pt x="2258230" y="5260143"/>
                </a:lnTo>
                <a:lnTo>
                  <a:pt x="2256642" y="5256650"/>
                </a:lnTo>
                <a:lnTo>
                  <a:pt x="2255690" y="5252840"/>
                </a:lnTo>
                <a:lnTo>
                  <a:pt x="2254419" y="5249029"/>
                </a:lnTo>
                <a:lnTo>
                  <a:pt x="2253784" y="5244902"/>
                </a:lnTo>
                <a:lnTo>
                  <a:pt x="2252515" y="5240456"/>
                </a:lnTo>
                <a:lnTo>
                  <a:pt x="2250927" y="5235058"/>
                </a:lnTo>
                <a:lnTo>
                  <a:pt x="2248387" y="5228707"/>
                </a:lnTo>
                <a:lnTo>
                  <a:pt x="2252197" y="5227755"/>
                </a:lnTo>
                <a:lnTo>
                  <a:pt x="2256007" y="5226485"/>
                </a:lnTo>
                <a:lnTo>
                  <a:pt x="2258864" y="5225215"/>
                </a:lnTo>
                <a:lnTo>
                  <a:pt x="2261721" y="5223309"/>
                </a:lnTo>
                <a:lnTo>
                  <a:pt x="2264579" y="5221722"/>
                </a:lnTo>
                <a:lnTo>
                  <a:pt x="2266801" y="5219817"/>
                </a:lnTo>
                <a:lnTo>
                  <a:pt x="2268707" y="5217911"/>
                </a:lnTo>
                <a:lnTo>
                  <a:pt x="2270611" y="5215689"/>
                </a:lnTo>
                <a:lnTo>
                  <a:pt x="2272198" y="5213466"/>
                </a:lnTo>
                <a:lnTo>
                  <a:pt x="2273151" y="5211243"/>
                </a:lnTo>
                <a:lnTo>
                  <a:pt x="2274421" y="5208385"/>
                </a:lnTo>
                <a:lnTo>
                  <a:pt x="2275056" y="5206163"/>
                </a:lnTo>
                <a:lnTo>
                  <a:pt x="2275690" y="5203305"/>
                </a:lnTo>
                <a:lnTo>
                  <a:pt x="2276008" y="5200447"/>
                </a:lnTo>
                <a:lnTo>
                  <a:pt x="2276325" y="5194732"/>
                </a:lnTo>
                <a:lnTo>
                  <a:pt x="2275690" y="5189016"/>
                </a:lnTo>
                <a:lnTo>
                  <a:pt x="2274738" y="5182665"/>
                </a:lnTo>
                <a:lnTo>
                  <a:pt x="2273151" y="5176315"/>
                </a:lnTo>
                <a:lnTo>
                  <a:pt x="2271247" y="5170282"/>
                </a:lnTo>
                <a:lnTo>
                  <a:pt x="2269023" y="5163931"/>
                </a:lnTo>
                <a:lnTo>
                  <a:pt x="2266484" y="5157580"/>
                </a:lnTo>
                <a:lnTo>
                  <a:pt x="2261086" y="5146149"/>
                </a:lnTo>
                <a:lnTo>
                  <a:pt x="2258864" y="5147102"/>
                </a:lnTo>
                <a:lnTo>
                  <a:pt x="2257277" y="5148372"/>
                </a:lnTo>
                <a:lnTo>
                  <a:pt x="2256324" y="5149325"/>
                </a:lnTo>
                <a:lnTo>
                  <a:pt x="2255690" y="5150277"/>
                </a:lnTo>
                <a:lnTo>
                  <a:pt x="2254737" y="5152817"/>
                </a:lnTo>
                <a:lnTo>
                  <a:pt x="2254102" y="5154723"/>
                </a:lnTo>
                <a:lnTo>
                  <a:pt x="2253784" y="5155358"/>
                </a:lnTo>
                <a:lnTo>
                  <a:pt x="2252832" y="5155993"/>
                </a:lnTo>
                <a:lnTo>
                  <a:pt x="2251881" y="5156628"/>
                </a:lnTo>
                <a:lnTo>
                  <a:pt x="2250292" y="5156945"/>
                </a:lnTo>
                <a:lnTo>
                  <a:pt x="2247752" y="5156945"/>
                </a:lnTo>
                <a:lnTo>
                  <a:pt x="2244895" y="5156628"/>
                </a:lnTo>
                <a:lnTo>
                  <a:pt x="2236324" y="5155040"/>
                </a:lnTo>
                <a:lnTo>
                  <a:pt x="2235688" y="5157263"/>
                </a:lnTo>
                <a:lnTo>
                  <a:pt x="2235371" y="5159168"/>
                </a:lnTo>
                <a:lnTo>
                  <a:pt x="2235371" y="5160756"/>
                </a:lnTo>
                <a:lnTo>
                  <a:pt x="2236006" y="5162026"/>
                </a:lnTo>
                <a:lnTo>
                  <a:pt x="2236641" y="5163296"/>
                </a:lnTo>
                <a:lnTo>
                  <a:pt x="2237910" y="5164249"/>
                </a:lnTo>
                <a:lnTo>
                  <a:pt x="2241085" y="5166471"/>
                </a:lnTo>
                <a:lnTo>
                  <a:pt x="2247435" y="5169647"/>
                </a:lnTo>
                <a:lnTo>
                  <a:pt x="2250610" y="5171552"/>
                </a:lnTo>
                <a:lnTo>
                  <a:pt x="2251562" y="5172504"/>
                </a:lnTo>
                <a:lnTo>
                  <a:pt x="2252515" y="5174092"/>
                </a:lnTo>
                <a:lnTo>
                  <a:pt x="2249657" y="5172822"/>
                </a:lnTo>
                <a:lnTo>
                  <a:pt x="2246801" y="5172504"/>
                </a:lnTo>
                <a:lnTo>
                  <a:pt x="2244261" y="5172504"/>
                </a:lnTo>
                <a:lnTo>
                  <a:pt x="2241721" y="5172504"/>
                </a:lnTo>
                <a:lnTo>
                  <a:pt x="2239498" y="5172822"/>
                </a:lnTo>
                <a:lnTo>
                  <a:pt x="2237276" y="5173139"/>
                </a:lnTo>
                <a:lnTo>
                  <a:pt x="2235371" y="5174092"/>
                </a:lnTo>
                <a:lnTo>
                  <a:pt x="2233784" y="5175045"/>
                </a:lnTo>
                <a:lnTo>
                  <a:pt x="2230291" y="5176950"/>
                </a:lnTo>
                <a:lnTo>
                  <a:pt x="2227751" y="5179490"/>
                </a:lnTo>
                <a:lnTo>
                  <a:pt x="2225211" y="5182348"/>
                </a:lnTo>
                <a:lnTo>
                  <a:pt x="2223306" y="5185206"/>
                </a:lnTo>
                <a:lnTo>
                  <a:pt x="2220132" y="5190604"/>
                </a:lnTo>
                <a:lnTo>
                  <a:pt x="2218227" y="5192509"/>
                </a:lnTo>
                <a:lnTo>
                  <a:pt x="2216957" y="5194097"/>
                </a:lnTo>
                <a:lnTo>
                  <a:pt x="2215369" y="5194732"/>
                </a:lnTo>
                <a:lnTo>
                  <a:pt x="2214735" y="5195049"/>
                </a:lnTo>
                <a:lnTo>
                  <a:pt x="2213782" y="5194732"/>
                </a:lnTo>
                <a:lnTo>
                  <a:pt x="2212830" y="5194414"/>
                </a:lnTo>
                <a:lnTo>
                  <a:pt x="2211878" y="5193779"/>
                </a:lnTo>
                <a:lnTo>
                  <a:pt x="2209655" y="5191556"/>
                </a:lnTo>
                <a:lnTo>
                  <a:pt x="2206480" y="5192509"/>
                </a:lnTo>
                <a:lnTo>
                  <a:pt x="2203940" y="5193779"/>
                </a:lnTo>
                <a:lnTo>
                  <a:pt x="2202670" y="5195049"/>
                </a:lnTo>
                <a:lnTo>
                  <a:pt x="2202353" y="5196002"/>
                </a:lnTo>
                <a:lnTo>
                  <a:pt x="2202353" y="5196319"/>
                </a:lnTo>
                <a:lnTo>
                  <a:pt x="2202670" y="5197589"/>
                </a:lnTo>
                <a:lnTo>
                  <a:pt x="2203623" y="5198542"/>
                </a:lnTo>
                <a:lnTo>
                  <a:pt x="2205529" y="5199495"/>
                </a:lnTo>
                <a:lnTo>
                  <a:pt x="2207750" y="5200447"/>
                </a:lnTo>
                <a:lnTo>
                  <a:pt x="2213465" y="5202035"/>
                </a:lnTo>
                <a:lnTo>
                  <a:pt x="2219815" y="5203622"/>
                </a:lnTo>
                <a:lnTo>
                  <a:pt x="2225846" y="5204258"/>
                </a:lnTo>
                <a:lnTo>
                  <a:pt x="2231244" y="5204575"/>
                </a:lnTo>
                <a:lnTo>
                  <a:pt x="2230291" y="5206163"/>
                </a:lnTo>
                <a:lnTo>
                  <a:pt x="2229021" y="5207433"/>
                </a:lnTo>
                <a:lnTo>
                  <a:pt x="2225529" y="5209973"/>
                </a:lnTo>
                <a:lnTo>
                  <a:pt x="2222671" y="5212831"/>
                </a:lnTo>
                <a:lnTo>
                  <a:pt x="2221402" y="5214419"/>
                </a:lnTo>
                <a:lnTo>
                  <a:pt x="2220449" y="5215689"/>
                </a:lnTo>
                <a:lnTo>
                  <a:pt x="2217909" y="5215689"/>
                </a:lnTo>
                <a:lnTo>
                  <a:pt x="2216004" y="5215371"/>
                </a:lnTo>
                <a:lnTo>
                  <a:pt x="2214418" y="5214736"/>
                </a:lnTo>
                <a:lnTo>
                  <a:pt x="2213147" y="5214101"/>
                </a:lnTo>
                <a:lnTo>
                  <a:pt x="2210925" y="5212513"/>
                </a:lnTo>
                <a:lnTo>
                  <a:pt x="2209655" y="5210926"/>
                </a:lnTo>
                <a:lnTo>
                  <a:pt x="2208067" y="5208703"/>
                </a:lnTo>
                <a:lnTo>
                  <a:pt x="2206163" y="5207115"/>
                </a:lnTo>
                <a:lnTo>
                  <a:pt x="2204893" y="5206480"/>
                </a:lnTo>
                <a:lnTo>
                  <a:pt x="2202989" y="5206163"/>
                </a:lnTo>
                <a:lnTo>
                  <a:pt x="2201400" y="5205528"/>
                </a:lnTo>
                <a:lnTo>
                  <a:pt x="2199178" y="5205528"/>
                </a:lnTo>
                <a:lnTo>
                  <a:pt x="2196321" y="5206480"/>
                </a:lnTo>
                <a:lnTo>
                  <a:pt x="2194098" y="5207433"/>
                </a:lnTo>
                <a:lnTo>
                  <a:pt x="2192193" y="5208703"/>
                </a:lnTo>
                <a:lnTo>
                  <a:pt x="2190606" y="5209973"/>
                </a:lnTo>
                <a:lnTo>
                  <a:pt x="2187749" y="5212831"/>
                </a:lnTo>
                <a:lnTo>
                  <a:pt x="2185526" y="5215689"/>
                </a:lnTo>
                <a:lnTo>
                  <a:pt x="2181399" y="5222039"/>
                </a:lnTo>
                <a:lnTo>
                  <a:pt x="2179177" y="5225215"/>
                </a:lnTo>
                <a:lnTo>
                  <a:pt x="2176637" y="5228072"/>
                </a:lnTo>
                <a:lnTo>
                  <a:pt x="2177272" y="5229025"/>
                </a:lnTo>
                <a:lnTo>
                  <a:pt x="2178224" y="5229343"/>
                </a:lnTo>
                <a:lnTo>
                  <a:pt x="2179494" y="5229660"/>
                </a:lnTo>
                <a:lnTo>
                  <a:pt x="2181083" y="5229660"/>
                </a:lnTo>
                <a:lnTo>
                  <a:pt x="2184574" y="5229025"/>
                </a:lnTo>
                <a:lnTo>
                  <a:pt x="2188066" y="5227755"/>
                </a:lnTo>
                <a:lnTo>
                  <a:pt x="2191559" y="5225850"/>
                </a:lnTo>
                <a:lnTo>
                  <a:pt x="2192828" y="5224580"/>
                </a:lnTo>
                <a:lnTo>
                  <a:pt x="2193781" y="5223627"/>
                </a:lnTo>
                <a:lnTo>
                  <a:pt x="2194733" y="5222357"/>
                </a:lnTo>
                <a:lnTo>
                  <a:pt x="2195051" y="5221404"/>
                </a:lnTo>
                <a:lnTo>
                  <a:pt x="2195051" y="5220452"/>
                </a:lnTo>
                <a:lnTo>
                  <a:pt x="2194733" y="5219499"/>
                </a:lnTo>
                <a:lnTo>
                  <a:pt x="2197591" y="5219817"/>
                </a:lnTo>
                <a:lnTo>
                  <a:pt x="2199178" y="5220452"/>
                </a:lnTo>
                <a:lnTo>
                  <a:pt x="2200449" y="5221087"/>
                </a:lnTo>
                <a:lnTo>
                  <a:pt x="2200765" y="5222039"/>
                </a:lnTo>
                <a:lnTo>
                  <a:pt x="2200449" y="5222992"/>
                </a:lnTo>
                <a:lnTo>
                  <a:pt x="2199496" y="5223627"/>
                </a:lnTo>
                <a:lnTo>
                  <a:pt x="2197909" y="5224262"/>
                </a:lnTo>
                <a:lnTo>
                  <a:pt x="2195369" y="5224580"/>
                </a:lnTo>
                <a:lnTo>
                  <a:pt x="2196003" y="5225532"/>
                </a:lnTo>
                <a:lnTo>
                  <a:pt x="2196638" y="5225850"/>
                </a:lnTo>
                <a:lnTo>
                  <a:pt x="2198861" y="5226167"/>
                </a:lnTo>
                <a:lnTo>
                  <a:pt x="2200449" y="5226167"/>
                </a:lnTo>
                <a:lnTo>
                  <a:pt x="2202353" y="5225850"/>
                </a:lnTo>
                <a:lnTo>
                  <a:pt x="2204575" y="5225215"/>
                </a:lnTo>
                <a:lnTo>
                  <a:pt x="2206480" y="5225215"/>
                </a:lnTo>
                <a:lnTo>
                  <a:pt x="2207115" y="5225532"/>
                </a:lnTo>
                <a:lnTo>
                  <a:pt x="2207750" y="5225850"/>
                </a:lnTo>
                <a:lnTo>
                  <a:pt x="2208385" y="5226485"/>
                </a:lnTo>
                <a:lnTo>
                  <a:pt x="2209020" y="5227120"/>
                </a:lnTo>
                <a:lnTo>
                  <a:pt x="2201083" y="5229660"/>
                </a:lnTo>
                <a:lnTo>
                  <a:pt x="2193781" y="5232835"/>
                </a:lnTo>
                <a:lnTo>
                  <a:pt x="2187432" y="5235693"/>
                </a:lnTo>
                <a:lnTo>
                  <a:pt x="2182352" y="5238551"/>
                </a:lnTo>
                <a:lnTo>
                  <a:pt x="2177272" y="5242044"/>
                </a:lnTo>
                <a:lnTo>
                  <a:pt x="2172827" y="5244902"/>
                </a:lnTo>
                <a:lnTo>
                  <a:pt x="2169652" y="5248394"/>
                </a:lnTo>
                <a:lnTo>
                  <a:pt x="2166160" y="5251252"/>
                </a:lnTo>
                <a:lnTo>
                  <a:pt x="2163620" y="5254745"/>
                </a:lnTo>
                <a:lnTo>
                  <a:pt x="2161398" y="5257603"/>
                </a:lnTo>
                <a:lnTo>
                  <a:pt x="2157588" y="5263953"/>
                </a:lnTo>
                <a:lnTo>
                  <a:pt x="2154731" y="5269669"/>
                </a:lnTo>
                <a:lnTo>
                  <a:pt x="2151557" y="5275067"/>
                </a:lnTo>
                <a:lnTo>
                  <a:pt x="2157906" y="5273162"/>
                </a:lnTo>
                <a:lnTo>
                  <a:pt x="2162986" y="5271257"/>
                </a:lnTo>
                <a:lnTo>
                  <a:pt x="2166795" y="5268716"/>
                </a:lnTo>
                <a:lnTo>
                  <a:pt x="2169970" y="5266494"/>
                </a:lnTo>
                <a:lnTo>
                  <a:pt x="2172510" y="5264271"/>
                </a:lnTo>
                <a:lnTo>
                  <a:pt x="2174415" y="5261731"/>
                </a:lnTo>
                <a:lnTo>
                  <a:pt x="2178224" y="5256968"/>
                </a:lnTo>
                <a:lnTo>
                  <a:pt x="2179494" y="5254745"/>
                </a:lnTo>
                <a:lnTo>
                  <a:pt x="2181399" y="5252205"/>
                </a:lnTo>
                <a:lnTo>
                  <a:pt x="2183623" y="5249982"/>
                </a:lnTo>
                <a:lnTo>
                  <a:pt x="2186479" y="5248077"/>
                </a:lnTo>
                <a:lnTo>
                  <a:pt x="2189972" y="5245854"/>
                </a:lnTo>
                <a:lnTo>
                  <a:pt x="2194098" y="5244266"/>
                </a:lnTo>
                <a:lnTo>
                  <a:pt x="2199178" y="5242996"/>
                </a:lnTo>
                <a:lnTo>
                  <a:pt x="2205845" y="5241726"/>
                </a:lnTo>
                <a:lnTo>
                  <a:pt x="2203940" y="5242361"/>
                </a:lnTo>
                <a:lnTo>
                  <a:pt x="2202989" y="5243314"/>
                </a:lnTo>
                <a:lnTo>
                  <a:pt x="2202353" y="5244266"/>
                </a:lnTo>
                <a:lnTo>
                  <a:pt x="2201718" y="5245219"/>
                </a:lnTo>
                <a:lnTo>
                  <a:pt x="2201083" y="5247759"/>
                </a:lnTo>
                <a:lnTo>
                  <a:pt x="2200765" y="5249982"/>
                </a:lnTo>
                <a:lnTo>
                  <a:pt x="2200130" y="5250935"/>
                </a:lnTo>
                <a:lnTo>
                  <a:pt x="2199496" y="5251887"/>
                </a:lnTo>
                <a:lnTo>
                  <a:pt x="2198861" y="5252840"/>
                </a:lnTo>
                <a:lnTo>
                  <a:pt x="2197591" y="5253475"/>
                </a:lnTo>
                <a:lnTo>
                  <a:pt x="2195686" y="5254110"/>
                </a:lnTo>
                <a:lnTo>
                  <a:pt x="2193463" y="5255063"/>
                </a:lnTo>
                <a:lnTo>
                  <a:pt x="2190924" y="5255063"/>
                </a:lnTo>
                <a:lnTo>
                  <a:pt x="2187432" y="5255063"/>
                </a:lnTo>
                <a:lnTo>
                  <a:pt x="2189654" y="5259190"/>
                </a:lnTo>
                <a:lnTo>
                  <a:pt x="2191876" y="5262683"/>
                </a:lnTo>
                <a:lnTo>
                  <a:pt x="2194098" y="5265224"/>
                </a:lnTo>
                <a:lnTo>
                  <a:pt x="2196321" y="5267446"/>
                </a:lnTo>
                <a:lnTo>
                  <a:pt x="2200765" y="5271892"/>
                </a:lnTo>
                <a:lnTo>
                  <a:pt x="2202670" y="5273797"/>
                </a:lnTo>
                <a:lnTo>
                  <a:pt x="2203940" y="5276337"/>
                </a:lnTo>
                <a:lnTo>
                  <a:pt x="2208385" y="5275702"/>
                </a:lnTo>
                <a:lnTo>
                  <a:pt x="2211242" y="5274750"/>
                </a:lnTo>
                <a:lnTo>
                  <a:pt x="2213782" y="5273479"/>
                </a:lnTo>
                <a:lnTo>
                  <a:pt x="2215687" y="5271892"/>
                </a:lnTo>
                <a:lnTo>
                  <a:pt x="2218227" y="5268081"/>
                </a:lnTo>
                <a:lnTo>
                  <a:pt x="2219815" y="5266494"/>
                </a:lnTo>
                <a:lnTo>
                  <a:pt x="2221719" y="5265224"/>
                </a:lnTo>
                <a:lnTo>
                  <a:pt x="2222355" y="5263318"/>
                </a:lnTo>
                <a:lnTo>
                  <a:pt x="2222355" y="5261731"/>
                </a:lnTo>
                <a:lnTo>
                  <a:pt x="2222037" y="5260461"/>
                </a:lnTo>
                <a:lnTo>
                  <a:pt x="2221402" y="5259508"/>
                </a:lnTo>
                <a:lnTo>
                  <a:pt x="2220132" y="5258555"/>
                </a:lnTo>
                <a:lnTo>
                  <a:pt x="2218544" y="5257603"/>
                </a:lnTo>
                <a:lnTo>
                  <a:pt x="2215369" y="5256650"/>
                </a:lnTo>
                <a:lnTo>
                  <a:pt x="2211878" y="5255380"/>
                </a:lnTo>
                <a:lnTo>
                  <a:pt x="2208385" y="5253792"/>
                </a:lnTo>
                <a:lnTo>
                  <a:pt x="2207432" y="5252840"/>
                </a:lnTo>
                <a:lnTo>
                  <a:pt x="2206480" y="5251887"/>
                </a:lnTo>
                <a:lnTo>
                  <a:pt x="2206163" y="5250617"/>
                </a:lnTo>
                <a:lnTo>
                  <a:pt x="2206163" y="5249029"/>
                </a:lnTo>
                <a:lnTo>
                  <a:pt x="2238545" y="5248394"/>
                </a:lnTo>
                <a:lnTo>
                  <a:pt x="2235053" y="5249665"/>
                </a:lnTo>
                <a:lnTo>
                  <a:pt x="2232196" y="5251252"/>
                </a:lnTo>
                <a:lnTo>
                  <a:pt x="2230608" y="5252205"/>
                </a:lnTo>
                <a:lnTo>
                  <a:pt x="2229656" y="5253157"/>
                </a:lnTo>
                <a:lnTo>
                  <a:pt x="2229656" y="5254110"/>
                </a:lnTo>
                <a:lnTo>
                  <a:pt x="2229975" y="5255063"/>
                </a:lnTo>
                <a:lnTo>
                  <a:pt x="2230926" y="5255698"/>
                </a:lnTo>
                <a:lnTo>
                  <a:pt x="2232196" y="5256333"/>
                </a:lnTo>
                <a:lnTo>
                  <a:pt x="2239815" y="5259190"/>
                </a:lnTo>
                <a:lnTo>
                  <a:pt x="2242355" y="5260143"/>
                </a:lnTo>
                <a:lnTo>
                  <a:pt x="2244261" y="5261413"/>
                </a:lnTo>
                <a:lnTo>
                  <a:pt x="2245847" y="5263001"/>
                </a:lnTo>
                <a:lnTo>
                  <a:pt x="2247435" y="5264271"/>
                </a:lnTo>
                <a:lnTo>
                  <a:pt x="2241085" y="5265541"/>
                </a:lnTo>
                <a:lnTo>
                  <a:pt x="2235371" y="5267129"/>
                </a:lnTo>
                <a:lnTo>
                  <a:pt x="2230291" y="5268716"/>
                </a:lnTo>
                <a:lnTo>
                  <a:pt x="2225846" y="5271257"/>
                </a:lnTo>
                <a:lnTo>
                  <a:pt x="2222037" y="5273479"/>
                </a:lnTo>
                <a:lnTo>
                  <a:pt x="2218544" y="5275702"/>
                </a:lnTo>
                <a:lnTo>
                  <a:pt x="2211878" y="5280783"/>
                </a:lnTo>
                <a:lnTo>
                  <a:pt x="2208385" y="5283005"/>
                </a:lnTo>
                <a:lnTo>
                  <a:pt x="2204893" y="5285546"/>
                </a:lnTo>
                <a:lnTo>
                  <a:pt x="2200449" y="5287451"/>
                </a:lnTo>
                <a:lnTo>
                  <a:pt x="2195686" y="5289356"/>
                </a:lnTo>
                <a:lnTo>
                  <a:pt x="2193591" y="5289972"/>
                </a:lnTo>
                <a:lnTo>
                  <a:pt x="2197773" y="5290461"/>
                </a:lnTo>
                <a:lnTo>
                  <a:pt x="2203847" y="5292048"/>
                </a:lnTo>
                <a:lnTo>
                  <a:pt x="2209602" y="5293318"/>
                </a:lnTo>
                <a:lnTo>
                  <a:pt x="2215357" y="5294271"/>
                </a:lnTo>
                <a:lnTo>
                  <a:pt x="2217914" y="5294588"/>
                </a:lnTo>
                <a:lnTo>
                  <a:pt x="2220472" y="5294588"/>
                </a:lnTo>
                <a:lnTo>
                  <a:pt x="2222390" y="5294271"/>
                </a:lnTo>
                <a:lnTo>
                  <a:pt x="2223669" y="5293636"/>
                </a:lnTo>
                <a:lnTo>
                  <a:pt x="2224628" y="5292683"/>
                </a:lnTo>
                <a:lnTo>
                  <a:pt x="2225268" y="5290778"/>
                </a:lnTo>
                <a:lnTo>
                  <a:pt x="2225268" y="5288873"/>
                </a:lnTo>
                <a:lnTo>
                  <a:pt x="2224628" y="5286333"/>
                </a:lnTo>
                <a:lnTo>
                  <a:pt x="2229745" y="5286968"/>
                </a:lnTo>
                <a:lnTo>
                  <a:pt x="2233580" y="5287921"/>
                </a:lnTo>
                <a:lnTo>
                  <a:pt x="2236138" y="5288873"/>
                </a:lnTo>
                <a:lnTo>
                  <a:pt x="2237736" y="5289826"/>
                </a:lnTo>
                <a:lnTo>
                  <a:pt x="2238376" y="5291413"/>
                </a:lnTo>
                <a:lnTo>
                  <a:pt x="2238376" y="5292683"/>
                </a:lnTo>
                <a:lnTo>
                  <a:pt x="2238057" y="5293953"/>
                </a:lnTo>
                <a:lnTo>
                  <a:pt x="2236778" y="5295541"/>
                </a:lnTo>
                <a:lnTo>
                  <a:pt x="2235499" y="5296811"/>
                </a:lnTo>
                <a:lnTo>
                  <a:pt x="2233580" y="5298081"/>
                </a:lnTo>
                <a:lnTo>
                  <a:pt x="2229104" y="5301256"/>
                </a:lnTo>
                <a:lnTo>
                  <a:pt x="2221431" y="5305383"/>
                </a:lnTo>
                <a:lnTo>
                  <a:pt x="2216956" y="5303796"/>
                </a:lnTo>
                <a:lnTo>
                  <a:pt x="2212800" y="5302526"/>
                </a:lnTo>
                <a:lnTo>
                  <a:pt x="2203209" y="5299668"/>
                </a:lnTo>
                <a:lnTo>
                  <a:pt x="2199371" y="5297446"/>
                </a:lnTo>
                <a:lnTo>
                  <a:pt x="2195855" y="5295541"/>
                </a:lnTo>
                <a:lnTo>
                  <a:pt x="2194576" y="5294588"/>
                </a:lnTo>
                <a:lnTo>
                  <a:pt x="2193617" y="5293318"/>
                </a:lnTo>
                <a:lnTo>
                  <a:pt x="2192977" y="5291731"/>
                </a:lnTo>
                <a:lnTo>
                  <a:pt x="2192496" y="5290295"/>
                </a:lnTo>
                <a:lnTo>
                  <a:pt x="2190289" y="5290944"/>
                </a:lnTo>
                <a:lnTo>
                  <a:pt x="2183939" y="5292531"/>
                </a:lnTo>
                <a:lnTo>
                  <a:pt x="2176637" y="5293484"/>
                </a:lnTo>
                <a:lnTo>
                  <a:pt x="2168066" y="5294119"/>
                </a:lnTo>
                <a:lnTo>
                  <a:pt x="2167113" y="5295072"/>
                </a:lnTo>
                <a:lnTo>
                  <a:pt x="2166795" y="5296342"/>
                </a:lnTo>
                <a:lnTo>
                  <a:pt x="2166795" y="5298564"/>
                </a:lnTo>
                <a:lnTo>
                  <a:pt x="2167113" y="5300787"/>
                </a:lnTo>
                <a:lnTo>
                  <a:pt x="2168383" y="5303010"/>
                </a:lnTo>
                <a:lnTo>
                  <a:pt x="2169652" y="5304915"/>
                </a:lnTo>
                <a:lnTo>
                  <a:pt x="2170922" y="5307455"/>
                </a:lnTo>
                <a:lnTo>
                  <a:pt x="2173463" y="5310948"/>
                </a:lnTo>
                <a:lnTo>
                  <a:pt x="2174097" y="5312536"/>
                </a:lnTo>
                <a:lnTo>
                  <a:pt x="2175050" y="5314123"/>
                </a:lnTo>
                <a:lnTo>
                  <a:pt x="2174415" y="5315394"/>
                </a:lnTo>
                <a:lnTo>
                  <a:pt x="2174097" y="5316029"/>
                </a:lnTo>
                <a:lnTo>
                  <a:pt x="2173463" y="5316664"/>
                </a:lnTo>
                <a:lnTo>
                  <a:pt x="2171557" y="5317299"/>
                </a:lnTo>
                <a:lnTo>
                  <a:pt x="2168700" y="5318251"/>
                </a:lnTo>
                <a:lnTo>
                  <a:pt x="2164255" y="5318569"/>
                </a:lnTo>
                <a:lnTo>
                  <a:pt x="2158541" y="5318886"/>
                </a:lnTo>
                <a:lnTo>
                  <a:pt x="2158223" y="5316346"/>
                </a:lnTo>
                <a:lnTo>
                  <a:pt x="2158223" y="5314441"/>
                </a:lnTo>
                <a:lnTo>
                  <a:pt x="2158223" y="5310313"/>
                </a:lnTo>
                <a:lnTo>
                  <a:pt x="2159177" y="5304280"/>
                </a:lnTo>
                <a:lnTo>
                  <a:pt x="2159177" y="5301740"/>
                </a:lnTo>
                <a:lnTo>
                  <a:pt x="2159177" y="5300152"/>
                </a:lnTo>
                <a:lnTo>
                  <a:pt x="2158858" y="5298564"/>
                </a:lnTo>
                <a:lnTo>
                  <a:pt x="2158223" y="5296977"/>
                </a:lnTo>
                <a:lnTo>
                  <a:pt x="2157271" y="5295389"/>
                </a:lnTo>
                <a:lnTo>
                  <a:pt x="2156001" y="5293801"/>
                </a:lnTo>
                <a:lnTo>
                  <a:pt x="2154413" y="5291896"/>
                </a:lnTo>
                <a:lnTo>
                  <a:pt x="2156953" y="5291896"/>
                </a:lnTo>
                <a:lnTo>
                  <a:pt x="2159177" y="5291261"/>
                </a:lnTo>
                <a:lnTo>
                  <a:pt x="2161398" y="5290944"/>
                </a:lnTo>
                <a:lnTo>
                  <a:pt x="2163303" y="5289991"/>
                </a:lnTo>
                <a:lnTo>
                  <a:pt x="2166795" y="5288403"/>
                </a:lnTo>
                <a:lnTo>
                  <a:pt x="2170287" y="5286498"/>
                </a:lnTo>
                <a:lnTo>
                  <a:pt x="2172827" y="5284911"/>
                </a:lnTo>
                <a:lnTo>
                  <a:pt x="2175367" y="5283640"/>
                </a:lnTo>
                <a:lnTo>
                  <a:pt x="2176637" y="5283640"/>
                </a:lnTo>
                <a:lnTo>
                  <a:pt x="2177589" y="5283640"/>
                </a:lnTo>
                <a:lnTo>
                  <a:pt x="2178543" y="5284593"/>
                </a:lnTo>
                <a:lnTo>
                  <a:pt x="2179177" y="5285546"/>
                </a:lnTo>
                <a:lnTo>
                  <a:pt x="2182669" y="5284275"/>
                </a:lnTo>
                <a:lnTo>
                  <a:pt x="2184574" y="5282688"/>
                </a:lnTo>
                <a:lnTo>
                  <a:pt x="2186161" y="5281100"/>
                </a:lnTo>
                <a:lnTo>
                  <a:pt x="2187114" y="5279512"/>
                </a:lnTo>
                <a:lnTo>
                  <a:pt x="2187749" y="5277607"/>
                </a:lnTo>
                <a:lnTo>
                  <a:pt x="2188384" y="5275385"/>
                </a:lnTo>
                <a:lnTo>
                  <a:pt x="2189019" y="5273479"/>
                </a:lnTo>
                <a:lnTo>
                  <a:pt x="2190289" y="5271574"/>
                </a:lnTo>
                <a:lnTo>
                  <a:pt x="2185209" y="5271257"/>
                </a:lnTo>
                <a:lnTo>
                  <a:pt x="2181083" y="5270939"/>
                </a:lnTo>
                <a:lnTo>
                  <a:pt x="2177589" y="5271257"/>
                </a:lnTo>
                <a:lnTo>
                  <a:pt x="2175050" y="5271574"/>
                </a:lnTo>
                <a:lnTo>
                  <a:pt x="2172827" y="5272209"/>
                </a:lnTo>
                <a:lnTo>
                  <a:pt x="2171240" y="5273162"/>
                </a:lnTo>
                <a:lnTo>
                  <a:pt x="2169970" y="5274114"/>
                </a:lnTo>
                <a:lnTo>
                  <a:pt x="2168700" y="5275067"/>
                </a:lnTo>
                <a:lnTo>
                  <a:pt x="2166478" y="5277290"/>
                </a:lnTo>
                <a:lnTo>
                  <a:pt x="2165208" y="5278242"/>
                </a:lnTo>
                <a:lnTo>
                  <a:pt x="2163620" y="5279195"/>
                </a:lnTo>
                <a:lnTo>
                  <a:pt x="2161717" y="5279830"/>
                </a:lnTo>
                <a:lnTo>
                  <a:pt x="2159177" y="5280148"/>
                </a:lnTo>
                <a:lnTo>
                  <a:pt x="2156318" y="5280465"/>
                </a:lnTo>
                <a:lnTo>
                  <a:pt x="2152509" y="5280783"/>
                </a:lnTo>
                <a:lnTo>
                  <a:pt x="2150286" y="5278877"/>
                </a:lnTo>
                <a:lnTo>
                  <a:pt x="2148064" y="5277290"/>
                </a:lnTo>
                <a:lnTo>
                  <a:pt x="2142349" y="5273797"/>
                </a:lnTo>
                <a:lnTo>
                  <a:pt x="2139809" y="5272209"/>
                </a:lnTo>
                <a:lnTo>
                  <a:pt x="2137905" y="5270304"/>
                </a:lnTo>
                <a:lnTo>
                  <a:pt x="2137271" y="5268716"/>
                </a:lnTo>
                <a:lnTo>
                  <a:pt x="2136635" y="5267446"/>
                </a:lnTo>
                <a:lnTo>
                  <a:pt x="2136635" y="5266176"/>
                </a:lnTo>
                <a:lnTo>
                  <a:pt x="2136952" y="5264589"/>
                </a:lnTo>
                <a:lnTo>
                  <a:pt x="2133142" y="5266494"/>
                </a:lnTo>
                <a:lnTo>
                  <a:pt x="2129968" y="5268399"/>
                </a:lnTo>
                <a:lnTo>
                  <a:pt x="2127428" y="5270939"/>
                </a:lnTo>
                <a:lnTo>
                  <a:pt x="2125205" y="5273162"/>
                </a:lnTo>
                <a:lnTo>
                  <a:pt x="2120761" y="5275067"/>
                </a:lnTo>
                <a:lnTo>
                  <a:pt x="2119808" y="5275385"/>
                </a:lnTo>
                <a:lnTo>
                  <a:pt x="2119491" y="5275067"/>
                </a:lnTo>
                <a:lnTo>
                  <a:pt x="2119808" y="5274432"/>
                </a:lnTo>
                <a:lnTo>
                  <a:pt x="2120443" y="5273479"/>
                </a:lnTo>
                <a:lnTo>
                  <a:pt x="2122031" y="5270939"/>
                </a:lnTo>
                <a:lnTo>
                  <a:pt x="2123935" y="5268081"/>
                </a:lnTo>
                <a:lnTo>
                  <a:pt x="2124570" y="5266494"/>
                </a:lnTo>
                <a:lnTo>
                  <a:pt x="2124570" y="5265224"/>
                </a:lnTo>
                <a:lnTo>
                  <a:pt x="2123935" y="5264271"/>
                </a:lnTo>
                <a:lnTo>
                  <a:pt x="2122348" y="5263318"/>
                </a:lnTo>
                <a:lnTo>
                  <a:pt x="2120126" y="5262683"/>
                </a:lnTo>
                <a:lnTo>
                  <a:pt x="2117268" y="5262683"/>
                </a:lnTo>
                <a:lnTo>
                  <a:pt x="2120761" y="5260778"/>
                </a:lnTo>
                <a:lnTo>
                  <a:pt x="2124570" y="5259190"/>
                </a:lnTo>
                <a:lnTo>
                  <a:pt x="2128063" y="5257603"/>
                </a:lnTo>
                <a:lnTo>
                  <a:pt x="2131872" y="5256333"/>
                </a:lnTo>
                <a:lnTo>
                  <a:pt x="2135682" y="5255063"/>
                </a:lnTo>
                <a:lnTo>
                  <a:pt x="2139809" y="5254745"/>
                </a:lnTo>
                <a:lnTo>
                  <a:pt x="2141714" y="5254745"/>
                </a:lnTo>
                <a:lnTo>
                  <a:pt x="2143937" y="5255063"/>
                </a:lnTo>
                <a:lnTo>
                  <a:pt x="2146477" y="5255380"/>
                </a:lnTo>
                <a:lnTo>
                  <a:pt x="2148699" y="5256333"/>
                </a:lnTo>
                <a:lnTo>
                  <a:pt x="2149969" y="5255380"/>
                </a:lnTo>
                <a:lnTo>
                  <a:pt x="2150921" y="5254745"/>
                </a:lnTo>
                <a:lnTo>
                  <a:pt x="2151874" y="5253475"/>
                </a:lnTo>
                <a:lnTo>
                  <a:pt x="2152509" y="5252522"/>
                </a:lnTo>
                <a:lnTo>
                  <a:pt x="2153461" y="5250300"/>
                </a:lnTo>
                <a:lnTo>
                  <a:pt x="2154097" y="5248077"/>
                </a:lnTo>
                <a:lnTo>
                  <a:pt x="2155366" y="5245537"/>
                </a:lnTo>
                <a:lnTo>
                  <a:pt x="2156318" y="5244902"/>
                </a:lnTo>
                <a:lnTo>
                  <a:pt x="2157271" y="5243949"/>
                </a:lnTo>
                <a:lnTo>
                  <a:pt x="2158541" y="5243314"/>
                </a:lnTo>
                <a:lnTo>
                  <a:pt x="2160763" y="5242679"/>
                </a:lnTo>
                <a:lnTo>
                  <a:pt x="2162986" y="5242361"/>
                </a:lnTo>
                <a:lnTo>
                  <a:pt x="2165843" y="5242044"/>
                </a:lnTo>
                <a:lnTo>
                  <a:pt x="2161717" y="5240774"/>
                </a:lnTo>
                <a:lnTo>
                  <a:pt x="2156953" y="5239504"/>
                </a:lnTo>
                <a:lnTo>
                  <a:pt x="2151874" y="5238551"/>
                </a:lnTo>
                <a:lnTo>
                  <a:pt x="2147429" y="5237598"/>
                </a:lnTo>
                <a:lnTo>
                  <a:pt x="2142984" y="5236328"/>
                </a:lnTo>
                <a:lnTo>
                  <a:pt x="2141397" y="5235693"/>
                </a:lnTo>
                <a:lnTo>
                  <a:pt x="2140127" y="5234741"/>
                </a:lnTo>
                <a:lnTo>
                  <a:pt x="2138857" y="5233470"/>
                </a:lnTo>
                <a:lnTo>
                  <a:pt x="2137905" y="5232200"/>
                </a:lnTo>
                <a:lnTo>
                  <a:pt x="2137587" y="5230613"/>
                </a:lnTo>
                <a:lnTo>
                  <a:pt x="2137587" y="5229025"/>
                </a:lnTo>
                <a:lnTo>
                  <a:pt x="2142667" y="5228390"/>
                </a:lnTo>
                <a:lnTo>
                  <a:pt x="2146794" y="5227437"/>
                </a:lnTo>
                <a:lnTo>
                  <a:pt x="2149969" y="5226167"/>
                </a:lnTo>
                <a:lnTo>
                  <a:pt x="2152509" y="5224580"/>
                </a:lnTo>
                <a:lnTo>
                  <a:pt x="2154731" y="5222992"/>
                </a:lnTo>
                <a:lnTo>
                  <a:pt x="2156318" y="5221087"/>
                </a:lnTo>
                <a:lnTo>
                  <a:pt x="2159177" y="5216959"/>
                </a:lnTo>
                <a:lnTo>
                  <a:pt x="2160763" y="5215054"/>
                </a:lnTo>
                <a:lnTo>
                  <a:pt x="2162350" y="5213148"/>
                </a:lnTo>
                <a:lnTo>
                  <a:pt x="2164573" y="5211243"/>
                </a:lnTo>
                <a:lnTo>
                  <a:pt x="2166795" y="5209020"/>
                </a:lnTo>
                <a:lnTo>
                  <a:pt x="2170287" y="5207115"/>
                </a:lnTo>
                <a:lnTo>
                  <a:pt x="2174097" y="5205845"/>
                </a:lnTo>
                <a:lnTo>
                  <a:pt x="2179494" y="5204258"/>
                </a:lnTo>
                <a:lnTo>
                  <a:pt x="2185526" y="5203305"/>
                </a:lnTo>
                <a:lnTo>
                  <a:pt x="2181399" y="5203305"/>
                </a:lnTo>
                <a:lnTo>
                  <a:pt x="2178859" y="5202670"/>
                </a:lnTo>
                <a:lnTo>
                  <a:pt x="2176637" y="5202352"/>
                </a:lnTo>
                <a:lnTo>
                  <a:pt x="2175367" y="5201717"/>
                </a:lnTo>
                <a:lnTo>
                  <a:pt x="2174415" y="5200765"/>
                </a:lnTo>
                <a:lnTo>
                  <a:pt x="2174415" y="5199812"/>
                </a:lnTo>
                <a:lnTo>
                  <a:pt x="2175050" y="5198542"/>
                </a:lnTo>
                <a:lnTo>
                  <a:pt x="2176003" y="5197272"/>
                </a:lnTo>
                <a:lnTo>
                  <a:pt x="2178543" y="5193779"/>
                </a:lnTo>
                <a:lnTo>
                  <a:pt x="2181717" y="5190604"/>
                </a:lnTo>
                <a:lnTo>
                  <a:pt x="2185844" y="5187111"/>
                </a:lnTo>
                <a:lnTo>
                  <a:pt x="2188701" y="5183936"/>
                </a:lnTo>
                <a:lnTo>
                  <a:pt x="2188701" y="5183300"/>
                </a:lnTo>
                <a:lnTo>
                  <a:pt x="2188701" y="5182983"/>
                </a:lnTo>
                <a:lnTo>
                  <a:pt x="2187749" y="5182348"/>
                </a:lnTo>
                <a:lnTo>
                  <a:pt x="2186161" y="5181713"/>
                </a:lnTo>
                <a:lnTo>
                  <a:pt x="2183939" y="5181395"/>
                </a:lnTo>
                <a:lnTo>
                  <a:pt x="2178224" y="5181078"/>
                </a:lnTo>
                <a:lnTo>
                  <a:pt x="2172192" y="5181078"/>
                </a:lnTo>
                <a:lnTo>
                  <a:pt x="2166478" y="5181713"/>
                </a:lnTo>
                <a:lnTo>
                  <a:pt x="2164573" y="5182348"/>
                </a:lnTo>
                <a:lnTo>
                  <a:pt x="2162668" y="5182983"/>
                </a:lnTo>
                <a:lnTo>
                  <a:pt x="2161717" y="5183936"/>
                </a:lnTo>
                <a:lnTo>
                  <a:pt x="2161398" y="5184253"/>
                </a:lnTo>
                <a:lnTo>
                  <a:pt x="2161398" y="5184888"/>
                </a:lnTo>
                <a:lnTo>
                  <a:pt x="2161398" y="5185206"/>
                </a:lnTo>
                <a:lnTo>
                  <a:pt x="2162033" y="5185841"/>
                </a:lnTo>
                <a:lnTo>
                  <a:pt x="2163303" y="5187111"/>
                </a:lnTo>
                <a:lnTo>
                  <a:pt x="2158858" y="5184571"/>
                </a:lnTo>
                <a:lnTo>
                  <a:pt x="2154731" y="5181713"/>
                </a:lnTo>
                <a:lnTo>
                  <a:pt x="2150604" y="5177902"/>
                </a:lnTo>
                <a:lnTo>
                  <a:pt x="2146794" y="5174410"/>
                </a:lnTo>
                <a:lnTo>
                  <a:pt x="2142349" y="5170282"/>
                </a:lnTo>
                <a:lnTo>
                  <a:pt x="2137587" y="5166471"/>
                </a:lnTo>
                <a:lnTo>
                  <a:pt x="2132191" y="5162343"/>
                </a:lnTo>
                <a:lnTo>
                  <a:pt x="2126158" y="5157898"/>
                </a:lnTo>
                <a:lnTo>
                  <a:pt x="2127111" y="5157263"/>
                </a:lnTo>
                <a:lnTo>
                  <a:pt x="2128063" y="5156628"/>
                </a:lnTo>
                <a:lnTo>
                  <a:pt x="2131238" y="5155358"/>
                </a:lnTo>
                <a:lnTo>
                  <a:pt x="2137271" y="5153452"/>
                </a:lnTo>
                <a:lnTo>
                  <a:pt x="2140444" y="5152182"/>
                </a:lnTo>
                <a:lnTo>
                  <a:pt x="2142667" y="5150595"/>
                </a:lnTo>
                <a:lnTo>
                  <a:pt x="2143302" y="5149960"/>
                </a:lnTo>
                <a:lnTo>
                  <a:pt x="2143937" y="5149007"/>
                </a:lnTo>
                <a:lnTo>
                  <a:pt x="2143937" y="5147737"/>
                </a:lnTo>
                <a:lnTo>
                  <a:pt x="2143937" y="5146784"/>
                </a:lnTo>
                <a:lnTo>
                  <a:pt x="2138857" y="5146149"/>
                </a:lnTo>
                <a:lnTo>
                  <a:pt x="2134095" y="5146149"/>
                </a:lnTo>
                <a:lnTo>
                  <a:pt x="2129968" y="5146149"/>
                </a:lnTo>
                <a:lnTo>
                  <a:pt x="2126475" y="5146467"/>
                </a:lnTo>
                <a:lnTo>
                  <a:pt x="2123301" y="5147102"/>
                </a:lnTo>
                <a:lnTo>
                  <a:pt x="2120761" y="5148054"/>
                </a:lnTo>
                <a:lnTo>
                  <a:pt x="2118538" y="5149325"/>
                </a:lnTo>
                <a:lnTo>
                  <a:pt x="2116634" y="5150595"/>
                </a:lnTo>
                <a:lnTo>
                  <a:pt x="2114729" y="5152500"/>
                </a:lnTo>
                <a:lnTo>
                  <a:pt x="2113141" y="5154088"/>
                </a:lnTo>
                <a:lnTo>
                  <a:pt x="2112189" y="5155993"/>
                </a:lnTo>
                <a:lnTo>
                  <a:pt x="2111236" y="5157898"/>
                </a:lnTo>
                <a:lnTo>
                  <a:pt x="2109649" y="5162343"/>
                </a:lnTo>
                <a:lnTo>
                  <a:pt x="2107745" y="5167106"/>
                </a:lnTo>
                <a:lnTo>
                  <a:pt x="2115046" y="5168694"/>
                </a:lnTo>
                <a:lnTo>
                  <a:pt x="2118538" y="5169647"/>
                </a:lnTo>
                <a:lnTo>
                  <a:pt x="2121078" y="5170599"/>
                </a:lnTo>
                <a:lnTo>
                  <a:pt x="2123301" y="5171869"/>
                </a:lnTo>
                <a:lnTo>
                  <a:pt x="2125840" y="5172822"/>
                </a:lnTo>
                <a:lnTo>
                  <a:pt x="2129333" y="5175997"/>
                </a:lnTo>
                <a:lnTo>
                  <a:pt x="2132825" y="5178855"/>
                </a:lnTo>
                <a:lnTo>
                  <a:pt x="2136000" y="5182665"/>
                </a:lnTo>
                <a:lnTo>
                  <a:pt x="2139809" y="5186158"/>
                </a:lnTo>
                <a:lnTo>
                  <a:pt x="2144254" y="5190604"/>
                </a:lnTo>
                <a:lnTo>
                  <a:pt x="2141397" y="5189969"/>
                </a:lnTo>
                <a:lnTo>
                  <a:pt x="2136317" y="5189016"/>
                </a:lnTo>
                <a:lnTo>
                  <a:pt x="2130285" y="5188381"/>
                </a:lnTo>
                <a:lnTo>
                  <a:pt x="2123935" y="5187746"/>
                </a:lnTo>
                <a:lnTo>
                  <a:pt x="2117586" y="5187746"/>
                </a:lnTo>
                <a:lnTo>
                  <a:pt x="2111554" y="5188698"/>
                </a:lnTo>
                <a:lnTo>
                  <a:pt x="2109331" y="5189016"/>
                </a:lnTo>
                <a:lnTo>
                  <a:pt x="2107427" y="5189651"/>
                </a:lnTo>
                <a:lnTo>
                  <a:pt x="2106157" y="5190604"/>
                </a:lnTo>
                <a:lnTo>
                  <a:pt x="2105522" y="5191556"/>
                </a:lnTo>
                <a:lnTo>
                  <a:pt x="2103617" y="5191556"/>
                </a:lnTo>
                <a:lnTo>
                  <a:pt x="2101712" y="5191239"/>
                </a:lnTo>
                <a:lnTo>
                  <a:pt x="2100125" y="5190604"/>
                </a:lnTo>
                <a:lnTo>
                  <a:pt x="2098855" y="5189969"/>
                </a:lnTo>
                <a:lnTo>
                  <a:pt x="2097902" y="5189016"/>
                </a:lnTo>
                <a:lnTo>
                  <a:pt x="2096950" y="5187428"/>
                </a:lnTo>
                <a:lnTo>
                  <a:pt x="2096632" y="5186158"/>
                </a:lnTo>
                <a:lnTo>
                  <a:pt x="2096632" y="5184888"/>
                </a:lnTo>
                <a:lnTo>
                  <a:pt x="2096950" y="5183936"/>
                </a:lnTo>
                <a:lnTo>
                  <a:pt x="2097585" y="5182665"/>
                </a:lnTo>
                <a:lnTo>
                  <a:pt x="2098537" y="5181713"/>
                </a:lnTo>
                <a:lnTo>
                  <a:pt x="2099808" y="5180443"/>
                </a:lnTo>
                <a:lnTo>
                  <a:pt x="2102029" y="5180125"/>
                </a:lnTo>
                <a:lnTo>
                  <a:pt x="2104252" y="5179808"/>
                </a:lnTo>
                <a:lnTo>
                  <a:pt x="2106792" y="5179808"/>
                </a:lnTo>
                <a:lnTo>
                  <a:pt x="2110285" y="5180443"/>
                </a:lnTo>
                <a:lnTo>
                  <a:pt x="2109649" y="5179490"/>
                </a:lnTo>
                <a:lnTo>
                  <a:pt x="2108379" y="5179173"/>
                </a:lnTo>
                <a:lnTo>
                  <a:pt x="2106157" y="5177902"/>
                </a:lnTo>
                <a:lnTo>
                  <a:pt x="2103934" y="5176950"/>
                </a:lnTo>
                <a:lnTo>
                  <a:pt x="2103299" y="5176315"/>
                </a:lnTo>
                <a:lnTo>
                  <a:pt x="2102982" y="5175362"/>
                </a:lnTo>
                <a:lnTo>
                  <a:pt x="2099490" y="5175362"/>
                </a:lnTo>
                <a:lnTo>
                  <a:pt x="2096950" y="5175680"/>
                </a:lnTo>
                <a:lnTo>
                  <a:pt x="2094728" y="5176315"/>
                </a:lnTo>
                <a:lnTo>
                  <a:pt x="2092188" y="5176950"/>
                </a:lnTo>
                <a:lnTo>
                  <a:pt x="2089330" y="5178220"/>
                </a:lnTo>
                <a:lnTo>
                  <a:pt x="2087425" y="5179490"/>
                </a:lnTo>
                <a:lnTo>
                  <a:pt x="2085520" y="5179808"/>
                </a:lnTo>
                <a:lnTo>
                  <a:pt x="2085203" y="5179808"/>
                </a:lnTo>
                <a:lnTo>
                  <a:pt x="2084568" y="5179490"/>
                </a:lnTo>
                <a:lnTo>
                  <a:pt x="2083933" y="5177267"/>
                </a:lnTo>
                <a:lnTo>
                  <a:pt x="2082981" y="5172822"/>
                </a:lnTo>
                <a:lnTo>
                  <a:pt x="2079171" y="5174727"/>
                </a:lnTo>
                <a:lnTo>
                  <a:pt x="2076949" y="5175997"/>
                </a:lnTo>
                <a:lnTo>
                  <a:pt x="2075362" y="5176950"/>
                </a:lnTo>
                <a:lnTo>
                  <a:pt x="2073774" y="5177267"/>
                </a:lnTo>
                <a:lnTo>
                  <a:pt x="2071551" y="5177585"/>
                </a:lnTo>
                <a:lnTo>
                  <a:pt x="2068694" y="5177267"/>
                </a:lnTo>
                <a:lnTo>
                  <a:pt x="2057265" y="5176632"/>
                </a:lnTo>
                <a:lnTo>
                  <a:pt x="2062344" y="5178220"/>
                </a:lnTo>
                <a:lnTo>
                  <a:pt x="2066154" y="5179808"/>
                </a:lnTo>
                <a:lnTo>
                  <a:pt x="2068694" y="5181395"/>
                </a:lnTo>
                <a:lnTo>
                  <a:pt x="2070282" y="5182983"/>
                </a:lnTo>
                <a:lnTo>
                  <a:pt x="2071551" y="5184253"/>
                </a:lnTo>
                <a:lnTo>
                  <a:pt x="2072504" y="5185523"/>
                </a:lnTo>
                <a:lnTo>
                  <a:pt x="2073139" y="5187746"/>
                </a:lnTo>
                <a:lnTo>
                  <a:pt x="2073774" y="5189016"/>
                </a:lnTo>
                <a:lnTo>
                  <a:pt x="2074726" y="5189969"/>
                </a:lnTo>
                <a:lnTo>
                  <a:pt x="2076314" y="5190921"/>
                </a:lnTo>
                <a:lnTo>
                  <a:pt x="2078218" y="5191874"/>
                </a:lnTo>
                <a:lnTo>
                  <a:pt x="2081711" y="5192509"/>
                </a:lnTo>
                <a:lnTo>
                  <a:pt x="2086155" y="5193144"/>
                </a:lnTo>
                <a:lnTo>
                  <a:pt x="2091870" y="5193779"/>
                </a:lnTo>
                <a:lnTo>
                  <a:pt x="2099490" y="5194414"/>
                </a:lnTo>
                <a:lnTo>
                  <a:pt x="2099172" y="5195049"/>
                </a:lnTo>
                <a:lnTo>
                  <a:pt x="2098537" y="5196319"/>
                </a:lnTo>
                <a:lnTo>
                  <a:pt x="2097268" y="5197272"/>
                </a:lnTo>
                <a:lnTo>
                  <a:pt x="2095680" y="5197589"/>
                </a:lnTo>
                <a:lnTo>
                  <a:pt x="2093140" y="5197907"/>
                </a:lnTo>
                <a:lnTo>
                  <a:pt x="2090600" y="5197907"/>
                </a:lnTo>
                <a:lnTo>
                  <a:pt x="2088060" y="5197589"/>
                </a:lnTo>
                <a:lnTo>
                  <a:pt x="2082663" y="5196637"/>
                </a:lnTo>
                <a:lnTo>
                  <a:pt x="2077583" y="5196002"/>
                </a:lnTo>
                <a:lnTo>
                  <a:pt x="2075679" y="5195367"/>
                </a:lnTo>
                <a:lnTo>
                  <a:pt x="2074409" y="5196002"/>
                </a:lnTo>
                <a:lnTo>
                  <a:pt x="2073456" y="5196319"/>
                </a:lnTo>
                <a:lnTo>
                  <a:pt x="2073139" y="5196637"/>
                </a:lnTo>
                <a:lnTo>
                  <a:pt x="2072822" y="5197272"/>
                </a:lnTo>
                <a:lnTo>
                  <a:pt x="2073139" y="5198542"/>
                </a:lnTo>
                <a:lnTo>
                  <a:pt x="2074409" y="5200447"/>
                </a:lnTo>
                <a:lnTo>
                  <a:pt x="2072504" y="5200447"/>
                </a:lnTo>
                <a:lnTo>
                  <a:pt x="2070599" y="5200130"/>
                </a:lnTo>
                <a:lnTo>
                  <a:pt x="2069647" y="5199495"/>
                </a:lnTo>
                <a:lnTo>
                  <a:pt x="2069013" y="5198859"/>
                </a:lnTo>
                <a:lnTo>
                  <a:pt x="2068059" y="5197272"/>
                </a:lnTo>
                <a:lnTo>
                  <a:pt x="2067107" y="5195049"/>
                </a:lnTo>
                <a:lnTo>
                  <a:pt x="2065519" y="5195367"/>
                </a:lnTo>
                <a:lnTo>
                  <a:pt x="2063933" y="5196319"/>
                </a:lnTo>
                <a:lnTo>
                  <a:pt x="2061710" y="5197272"/>
                </a:lnTo>
                <a:lnTo>
                  <a:pt x="2058535" y="5199812"/>
                </a:lnTo>
                <a:lnTo>
                  <a:pt x="2056313" y="5201082"/>
                </a:lnTo>
                <a:lnTo>
                  <a:pt x="2055042" y="5201400"/>
                </a:lnTo>
                <a:lnTo>
                  <a:pt x="2053456" y="5201717"/>
                </a:lnTo>
                <a:lnTo>
                  <a:pt x="2048693" y="5202035"/>
                </a:lnTo>
                <a:lnTo>
                  <a:pt x="2041708" y="5201400"/>
                </a:lnTo>
                <a:lnTo>
                  <a:pt x="2057265" y="5206798"/>
                </a:lnTo>
                <a:lnTo>
                  <a:pt x="2065202" y="5209020"/>
                </a:lnTo>
                <a:lnTo>
                  <a:pt x="2073139" y="5211561"/>
                </a:lnTo>
                <a:lnTo>
                  <a:pt x="2081711" y="5213783"/>
                </a:lnTo>
                <a:lnTo>
                  <a:pt x="2090283" y="5215689"/>
                </a:lnTo>
                <a:lnTo>
                  <a:pt x="2099808" y="5217276"/>
                </a:lnTo>
                <a:lnTo>
                  <a:pt x="2109966" y="5218864"/>
                </a:lnTo>
                <a:lnTo>
                  <a:pt x="2109014" y="5220452"/>
                </a:lnTo>
                <a:lnTo>
                  <a:pt x="2108062" y="5221722"/>
                </a:lnTo>
                <a:lnTo>
                  <a:pt x="2106792" y="5222357"/>
                </a:lnTo>
                <a:lnTo>
                  <a:pt x="2105839" y="5222992"/>
                </a:lnTo>
                <a:lnTo>
                  <a:pt x="2104569" y="5223309"/>
                </a:lnTo>
                <a:lnTo>
                  <a:pt x="2103299" y="5223627"/>
                </a:lnTo>
                <a:lnTo>
                  <a:pt x="2099808" y="5223309"/>
                </a:lnTo>
                <a:lnTo>
                  <a:pt x="2090919" y="5222357"/>
                </a:lnTo>
                <a:lnTo>
                  <a:pt x="2084886" y="5222039"/>
                </a:lnTo>
                <a:lnTo>
                  <a:pt x="2077902" y="5222357"/>
                </a:lnTo>
                <a:lnTo>
                  <a:pt x="2081393" y="5224580"/>
                </a:lnTo>
                <a:lnTo>
                  <a:pt x="2084568" y="5226802"/>
                </a:lnTo>
                <a:lnTo>
                  <a:pt x="2087743" y="5228072"/>
                </a:lnTo>
                <a:lnTo>
                  <a:pt x="2091235" y="5228707"/>
                </a:lnTo>
                <a:lnTo>
                  <a:pt x="2095045" y="5229025"/>
                </a:lnTo>
                <a:lnTo>
                  <a:pt x="2099490" y="5228707"/>
                </a:lnTo>
                <a:lnTo>
                  <a:pt x="2104887" y="5228072"/>
                </a:lnTo>
                <a:lnTo>
                  <a:pt x="2111236" y="5227120"/>
                </a:lnTo>
                <a:lnTo>
                  <a:pt x="2110919" y="5229025"/>
                </a:lnTo>
                <a:lnTo>
                  <a:pt x="2111236" y="5230613"/>
                </a:lnTo>
                <a:lnTo>
                  <a:pt x="2112189" y="5231883"/>
                </a:lnTo>
                <a:lnTo>
                  <a:pt x="2113459" y="5233470"/>
                </a:lnTo>
                <a:lnTo>
                  <a:pt x="2115365" y="5234105"/>
                </a:lnTo>
                <a:lnTo>
                  <a:pt x="2118221" y="5234741"/>
                </a:lnTo>
                <a:lnTo>
                  <a:pt x="2121396" y="5235058"/>
                </a:lnTo>
                <a:lnTo>
                  <a:pt x="2125523" y="5234741"/>
                </a:lnTo>
                <a:lnTo>
                  <a:pt x="2126475" y="5236328"/>
                </a:lnTo>
                <a:lnTo>
                  <a:pt x="2126793" y="5237916"/>
                </a:lnTo>
                <a:lnTo>
                  <a:pt x="2127111" y="5239186"/>
                </a:lnTo>
                <a:lnTo>
                  <a:pt x="2127428" y="5240774"/>
                </a:lnTo>
                <a:lnTo>
                  <a:pt x="2127111" y="5242996"/>
                </a:lnTo>
                <a:lnTo>
                  <a:pt x="2126158" y="5245219"/>
                </a:lnTo>
                <a:lnTo>
                  <a:pt x="2123935" y="5249665"/>
                </a:lnTo>
                <a:lnTo>
                  <a:pt x="2122666" y="5251887"/>
                </a:lnTo>
                <a:lnTo>
                  <a:pt x="2122031" y="5254110"/>
                </a:lnTo>
                <a:lnTo>
                  <a:pt x="2119491" y="5253792"/>
                </a:lnTo>
                <a:lnTo>
                  <a:pt x="2117586" y="5253475"/>
                </a:lnTo>
                <a:lnTo>
                  <a:pt x="2115681" y="5253157"/>
                </a:lnTo>
                <a:lnTo>
                  <a:pt x="2114729" y="5252522"/>
                </a:lnTo>
                <a:lnTo>
                  <a:pt x="2114094" y="5251887"/>
                </a:lnTo>
                <a:lnTo>
                  <a:pt x="2114094" y="5251252"/>
                </a:lnTo>
                <a:lnTo>
                  <a:pt x="2114094" y="5250300"/>
                </a:lnTo>
                <a:lnTo>
                  <a:pt x="2114411" y="5249347"/>
                </a:lnTo>
                <a:lnTo>
                  <a:pt x="2115681" y="5247442"/>
                </a:lnTo>
                <a:lnTo>
                  <a:pt x="2117903" y="5245537"/>
                </a:lnTo>
                <a:lnTo>
                  <a:pt x="2120443" y="5243314"/>
                </a:lnTo>
                <a:lnTo>
                  <a:pt x="2119808" y="5242679"/>
                </a:lnTo>
                <a:lnTo>
                  <a:pt x="2118856" y="5242044"/>
                </a:lnTo>
                <a:lnTo>
                  <a:pt x="2116634" y="5241409"/>
                </a:lnTo>
                <a:lnTo>
                  <a:pt x="2113459" y="5241091"/>
                </a:lnTo>
                <a:lnTo>
                  <a:pt x="2109966" y="5241091"/>
                </a:lnTo>
                <a:lnTo>
                  <a:pt x="2102029" y="5241091"/>
                </a:lnTo>
                <a:lnTo>
                  <a:pt x="2093775" y="5241409"/>
                </a:lnTo>
                <a:lnTo>
                  <a:pt x="2097902" y="5243314"/>
                </a:lnTo>
                <a:lnTo>
                  <a:pt x="2099490" y="5244266"/>
                </a:lnTo>
                <a:lnTo>
                  <a:pt x="2100442" y="5245537"/>
                </a:lnTo>
                <a:lnTo>
                  <a:pt x="2101712" y="5246489"/>
                </a:lnTo>
                <a:lnTo>
                  <a:pt x="2102347" y="5248077"/>
                </a:lnTo>
                <a:lnTo>
                  <a:pt x="2102665" y="5249029"/>
                </a:lnTo>
                <a:lnTo>
                  <a:pt x="2102982" y="5250300"/>
                </a:lnTo>
                <a:lnTo>
                  <a:pt x="2102982" y="5252522"/>
                </a:lnTo>
                <a:lnTo>
                  <a:pt x="2102665" y="5255063"/>
                </a:lnTo>
                <a:lnTo>
                  <a:pt x="2100442" y="5259508"/>
                </a:lnTo>
                <a:lnTo>
                  <a:pt x="2099808" y="5261413"/>
                </a:lnTo>
                <a:lnTo>
                  <a:pt x="2099172" y="5263636"/>
                </a:lnTo>
                <a:lnTo>
                  <a:pt x="2099172" y="5265541"/>
                </a:lnTo>
                <a:lnTo>
                  <a:pt x="2099172" y="5266176"/>
                </a:lnTo>
                <a:lnTo>
                  <a:pt x="2099490" y="5266811"/>
                </a:lnTo>
                <a:lnTo>
                  <a:pt x="2100125" y="5267764"/>
                </a:lnTo>
                <a:lnTo>
                  <a:pt x="2100759" y="5268399"/>
                </a:lnTo>
                <a:lnTo>
                  <a:pt x="2103299" y="5269669"/>
                </a:lnTo>
                <a:lnTo>
                  <a:pt x="2106792" y="5270304"/>
                </a:lnTo>
                <a:lnTo>
                  <a:pt x="2111871" y="5270939"/>
                </a:lnTo>
                <a:lnTo>
                  <a:pt x="2112506" y="5271892"/>
                </a:lnTo>
                <a:lnTo>
                  <a:pt x="2112506" y="5272844"/>
                </a:lnTo>
                <a:lnTo>
                  <a:pt x="2111554" y="5273797"/>
                </a:lnTo>
                <a:lnTo>
                  <a:pt x="2110285" y="5274750"/>
                </a:lnTo>
                <a:lnTo>
                  <a:pt x="2106792" y="5276972"/>
                </a:lnTo>
                <a:lnTo>
                  <a:pt x="2102982" y="5278560"/>
                </a:lnTo>
                <a:lnTo>
                  <a:pt x="2099808" y="5279830"/>
                </a:lnTo>
                <a:lnTo>
                  <a:pt x="2098855" y="5280783"/>
                </a:lnTo>
                <a:lnTo>
                  <a:pt x="2098855" y="5281418"/>
                </a:lnTo>
                <a:lnTo>
                  <a:pt x="2099490" y="5282053"/>
                </a:lnTo>
                <a:lnTo>
                  <a:pt x="2100759" y="5283005"/>
                </a:lnTo>
                <a:lnTo>
                  <a:pt x="2103617" y="5283640"/>
                </a:lnTo>
                <a:lnTo>
                  <a:pt x="2107427" y="5284911"/>
                </a:lnTo>
                <a:lnTo>
                  <a:pt x="2106157" y="5286498"/>
                </a:lnTo>
                <a:lnTo>
                  <a:pt x="2104569" y="5287451"/>
                </a:lnTo>
                <a:lnTo>
                  <a:pt x="2103299" y="5287768"/>
                </a:lnTo>
                <a:lnTo>
                  <a:pt x="2102029" y="5288086"/>
                </a:lnTo>
                <a:lnTo>
                  <a:pt x="2100759" y="5287768"/>
                </a:lnTo>
                <a:lnTo>
                  <a:pt x="2099490" y="5287451"/>
                </a:lnTo>
                <a:lnTo>
                  <a:pt x="2096950" y="5286181"/>
                </a:lnTo>
                <a:lnTo>
                  <a:pt x="2094410" y="5284275"/>
                </a:lnTo>
                <a:lnTo>
                  <a:pt x="2092505" y="5283323"/>
                </a:lnTo>
                <a:lnTo>
                  <a:pt x="2090600" y="5282688"/>
                </a:lnTo>
                <a:lnTo>
                  <a:pt x="2088695" y="5282053"/>
                </a:lnTo>
                <a:lnTo>
                  <a:pt x="2086473" y="5282053"/>
                </a:lnTo>
                <a:lnTo>
                  <a:pt x="2083933" y="5282053"/>
                </a:lnTo>
                <a:lnTo>
                  <a:pt x="2081393" y="5282688"/>
                </a:lnTo>
                <a:lnTo>
                  <a:pt x="2082346" y="5282053"/>
                </a:lnTo>
                <a:lnTo>
                  <a:pt x="2082981" y="5281418"/>
                </a:lnTo>
                <a:lnTo>
                  <a:pt x="2084251" y="5279830"/>
                </a:lnTo>
                <a:lnTo>
                  <a:pt x="2084886" y="5278242"/>
                </a:lnTo>
                <a:lnTo>
                  <a:pt x="2085839" y="5276972"/>
                </a:lnTo>
                <a:lnTo>
                  <a:pt x="2087743" y="5275385"/>
                </a:lnTo>
                <a:lnTo>
                  <a:pt x="2088695" y="5274750"/>
                </a:lnTo>
                <a:lnTo>
                  <a:pt x="2089965" y="5274114"/>
                </a:lnTo>
                <a:lnTo>
                  <a:pt x="2091553" y="5273797"/>
                </a:lnTo>
                <a:lnTo>
                  <a:pt x="2093457" y="5273797"/>
                </a:lnTo>
                <a:lnTo>
                  <a:pt x="2099172" y="5273797"/>
                </a:lnTo>
                <a:lnTo>
                  <a:pt x="2096632" y="5271892"/>
                </a:lnTo>
                <a:lnTo>
                  <a:pt x="2093775" y="5269669"/>
                </a:lnTo>
                <a:lnTo>
                  <a:pt x="2091870" y="5267129"/>
                </a:lnTo>
                <a:lnTo>
                  <a:pt x="2089965" y="5264589"/>
                </a:lnTo>
                <a:lnTo>
                  <a:pt x="2086473" y="5259190"/>
                </a:lnTo>
                <a:lnTo>
                  <a:pt x="2082981" y="5253792"/>
                </a:lnTo>
                <a:lnTo>
                  <a:pt x="2081076" y="5251252"/>
                </a:lnTo>
                <a:lnTo>
                  <a:pt x="2078536" y="5249029"/>
                </a:lnTo>
                <a:lnTo>
                  <a:pt x="2075996" y="5246489"/>
                </a:lnTo>
                <a:lnTo>
                  <a:pt x="2073139" y="5244584"/>
                </a:lnTo>
                <a:lnTo>
                  <a:pt x="2069329" y="5242996"/>
                </a:lnTo>
                <a:lnTo>
                  <a:pt x="2065519" y="5241409"/>
                </a:lnTo>
                <a:lnTo>
                  <a:pt x="2060440" y="5240456"/>
                </a:lnTo>
                <a:lnTo>
                  <a:pt x="2054408" y="5239504"/>
                </a:lnTo>
                <a:lnTo>
                  <a:pt x="2052820" y="5237916"/>
                </a:lnTo>
                <a:lnTo>
                  <a:pt x="2052185" y="5236646"/>
                </a:lnTo>
                <a:lnTo>
                  <a:pt x="2052185" y="5235693"/>
                </a:lnTo>
                <a:lnTo>
                  <a:pt x="2053138" y="5235058"/>
                </a:lnTo>
                <a:lnTo>
                  <a:pt x="2054408" y="5234741"/>
                </a:lnTo>
                <a:lnTo>
                  <a:pt x="2055995" y="5234423"/>
                </a:lnTo>
                <a:lnTo>
                  <a:pt x="2060757" y="5234105"/>
                </a:lnTo>
                <a:lnTo>
                  <a:pt x="2065519" y="5234105"/>
                </a:lnTo>
                <a:lnTo>
                  <a:pt x="2069647" y="5233788"/>
                </a:lnTo>
                <a:lnTo>
                  <a:pt x="2071234" y="5233470"/>
                </a:lnTo>
                <a:lnTo>
                  <a:pt x="2072822" y="5232835"/>
                </a:lnTo>
                <a:lnTo>
                  <a:pt x="2073139" y="5231883"/>
                </a:lnTo>
                <a:lnTo>
                  <a:pt x="2072822" y="5230613"/>
                </a:lnTo>
                <a:lnTo>
                  <a:pt x="2071869" y="5229978"/>
                </a:lnTo>
                <a:lnTo>
                  <a:pt x="2070916" y="5229343"/>
                </a:lnTo>
                <a:lnTo>
                  <a:pt x="2069964" y="5229025"/>
                </a:lnTo>
                <a:lnTo>
                  <a:pt x="2068694" y="5229025"/>
                </a:lnTo>
                <a:lnTo>
                  <a:pt x="2067742" y="5229343"/>
                </a:lnTo>
                <a:lnTo>
                  <a:pt x="2067107" y="5229978"/>
                </a:lnTo>
                <a:lnTo>
                  <a:pt x="2066473" y="5230295"/>
                </a:lnTo>
                <a:lnTo>
                  <a:pt x="2066473" y="5230930"/>
                </a:lnTo>
                <a:lnTo>
                  <a:pt x="2060757" y="5230295"/>
                </a:lnTo>
                <a:lnTo>
                  <a:pt x="2059487" y="5229978"/>
                </a:lnTo>
                <a:lnTo>
                  <a:pt x="2058853" y="5229343"/>
                </a:lnTo>
                <a:lnTo>
                  <a:pt x="2058535" y="5229025"/>
                </a:lnTo>
                <a:lnTo>
                  <a:pt x="2058853" y="5228390"/>
                </a:lnTo>
                <a:lnTo>
                  <a:pt x="2060757" y="5227120"/>
                </a:lnTo>
                <a:lnTo>
                  <a:pt x="2062979" y="5225532"/>
                </a:lnTo>
                <a:lnTo>
                  <a:pt x="2065202" y="5223627"/>
                </a:lnTo>
                <a:lnTo>
                  <a:pt x="2065837" y="5222674"/>
                </a:lnTo>
                <a:lnTo>
                  <a:pt x="2065837" y="5221722"/>
                </a:lnTo>
                <a:lnTo>
                  <a:pt x="2065519" y="5221087"/>
                </a:lnTo>
                <a:lnTo>
                  <a:pt x="2064249" y="5220134"/>
                </a:lnTo>
                <a:lnTo>
                  <a:pt x="2057900" y="5222674"/>
                </a:lnTo>
                <a:lnTo>
                  <a:pt x="2052820" y="5225532"/>
                </a:lnTo>
                <a:lnTo>
                  <a:pt x="2050916" y="5226802"/>
                </a:lnTo>
                <a:lnTo>
                  <a:pt x="2049010" y="5228072"/>
                </a:lnTo>
                <a:lnTo>
                  <a:pt x="2047740" y="5229343"/>
                </a:lnTo>
                <a:lnTo>
                  <a:pt x="2046471" y="5230930"/>
                </a:lnTo>
                <a:lnTo>
                  <a:pt x="2045836" y="5232200"/>
                </a:lnTo>
                <a:lnTo>
                  <a:pt x="2045201" y="5233788"/>
                </a:lnTo>
                <a:lnTo>
                  <a:pt x="2044883" y="5235376"/>
                </a:lnTo>
                <a:lnTo>
                  <a:pt x="2044567" y="5236646"/>
                </a:lnTo>
                <a:lnTo>
                  <a:pt x="2045201" y="5239504"/>
                </a:lnTo>
                <a:lnTo>
                  <a:pt x="2046153" y="5242361"/>
                </a:lnTo>
                <a:lnTo>
                  <a:pt x="2047740" y="5245219"/>
                </a:lnTo>
                <a:lnTo>
                  <a:pt x="2049645" y="5248394"/>
                </a:lnTo>
                <a:lnTo>
                  <a:pt x="2052503" y="5250935"/>
                </a:lnTo>
                <a:lnTo>
                  <a:pt x="2055042" y="5253475"/>
                </a:lnTo>
                <a:lnTo>
                  <a:pt x="2060440" y="5258873"/>
                </a:lnTo>
                <a:lnTo>
                  <a:pt x="2065202" y="5263953"/>
                </a:lnTo>
                <a:lnTo>
                  <a:pt x="2062027" y="5263318"/>
                </a:lnTo>
                <a:lnTo>
                  <a:pt x="2059487" y="5263001"/>
                </a:lnTo>
                <a:lnTo>
                  <a:pt x="2056630" y="5263318"/>
                </a:lnTo>
                <a:lnTo>
                  <a:pt x="2054090" y="5263636"/>
                </a:lnTo>
                <a:lnTo>
                  <a:pt x="2051868" y="5264271"/>
                </a:lnTo>
                <a:lnTo>
                  <a:pt x="2049328" y="5265224"/>
                </a:lnTo>
                <a:lnTo>
                  <a:pt x="2044883" y="5267446"/>
                </a:lnTo>
                <a:lnTo>
                  <a:pt x="2039803" y="5270304"/>
                </a:lnTo>
                <a:lnTo>
                  <a:pt x="2034407" y="5272844"/>
                </a:lnTo>
                <a:lnTo>
                  <a:pt x="2031550" y="5273797"/>
                </a:lnTo>
                <a:lnTo>
                  <a:pt x="2028692" y="5274750"/>
                </a:lnTo>
                <a:lnTo>
                  <a:pt x="2024882" y="5275385"/>
                </a:lnTo>
                <a:lnTo>
                  <a:pt x="2021707" y="5276020"/>
                </a:lnTo>
                <a:lnTo>
                  <a:pt x="2026152" y="5278877"/>
                </a:lnTo>
                <a:lnTo>
                  <a:pt x="2028692" y="5280465"/>
                </a:lnTo>
                <a:lnTo>
                  <a:pt x="2031550" y="5281418"/>
                </a:lnTo>
                <a:lnTo>
                  <a:pt x="2034407" y="5282370"/>
                </a:lnTo>
                <a:lnTo>
                  <a:pt x="2038534" y="5283005"/>
                </a:lnTo>
                <a:lnTo>
                  <a:pt x="2043296" y="5283640"/>
                </a:lnTo>
                <a:lnTo>
                  <a:pt x="2048693" y="5283323"/>
                </a:lnTo>
                <a:lnTo>
                  <a:pt x="2047740" y="5284911"/>
                </a:lnTo>
                <a:lnTo>
                  <a:pt x="2046471" y="5285863"/>
                </a:lnTo>
                <a:lnTo>
                  <a:pt x="2045201" y="5286181"/>
                </a:lnTo>
                <a:lnTo>
                  <a:pt x="2043931" y="5286498"/>
                </a:lnTo>
                <a:lnTo>
                  <a:pt x="2040438" y="5286181"/>
                </a:lnTo>
                <a:lnTo>
                  <a:pt x="2036947" y="5285546"/>
                </a:lnTo>
                <a:lnTo>
                  <a:pt x="2033136" y="5284911"/>
                </a:lnTo>
                <a:lnTo>
                  <a:pt x="2029644" y="5284593"/>
                </a:lnTo>
                <a:lnTo>
                  <a:pt x="2027739" y="5284911"/>
                </a:lnTo>
                <a:lnTo>
                  <a:pt x="2026152" y="5285228"/>
                </a:lnTo>
                <a:lnTo>
                  <a:pt x="2024564" y="5285863"/>
                </a:lnTo>
                <a:lnTo>
                  <a:pt x="2023320" y="5287108"/>
                </a:lnTo>
                <a:lnTo>
                  <a:pt x="2023320" y="5287300"/>
                </a:lnTo>
                <a:lnTo>
                  <a:pt x="2023641" y="5288588"/>
                </a:lnTo>
                <a:lnTo>
                  <a:pt x="2023962" y="5289554"/>
                </a:lnTo>
                <a:lnTo>
                  <a:pt x="2024926" y="5290521"/>
                </a:lnTo>
                <a:lnTo>
                  <a:pt x="2025889" y="5291487"/>
                </a:lnTo>
                <a:lnTo>
                  <a:pt x="2027174" y="5292131"/>
                </a:lnTo>
                <a:lnTo>
                  <a:pt x="2030386" y="5293097"/>
                </a:lnTo>
                <a:lnTo>
                  <a:pt x="2034240" y="5293742"/>
                </a:lnTo>
                <a:lnTo>
                  <a:pt x="2039378" y="5294064"/>
                </a:lnTo>
                <a:lnTo>
                  <a:pt x="2044838" y="5294064"/>
                </a:lnTo>
                <a:lnTo>
                  <a:pt x="2050941" y="5293742"/>
                </a:lnTo>
                <a:lnTo>
                  <a:pt x="2049656" y="5294708"/>
                </a:lnTo>
                <a:lnTo>
                  <a:pt x="2048372" y="5295352"/>
                </a:lnTo>
                <a:lnTo>
                  <a:pt x="2045159" y="5296640"/>
                </a:lnTo>
                <a:lnTo>
                  <a:pt x="2037130" y="5299217"/>
                </a:lnTo>
                <a:lnTo>
                  <a:pt x="2033277" y="5300184"/>
                </a:lnTo>
                <a:lnTo>
                  <a:pt x="2030064" y="5301794"/>
                </a:lnTo>
                <a:lnTo>
                  <a:pt x="2028780" y="5302438"/>
                </a:lnTo>
                <a:lnTo>
                  <a:pt x="2027495" y="5303405"/>
                </a:lnTo>
                <a:lnTo>
                  <a:pt x="2026853" y="5304371"/>
                </a:lnTo>
                <a:lnTo>
                  <a:pt x="2026210" y="5305337"/>
                </a:lnTo>
                <a:lnTo>
                  <a:pt x="2030386" y="5306626"/>
                </a:lnTo>
                <a:lnTo>
                  <a:pt x="2033598" y="5307914"/>
                </a:lnTo>
                <a:lnTo>
                  <a:pt x="2039699" y="5310813"/>
                </a:lnTo>
                <a:lnTo>
                  <a:pt x="2043554" y="5312101"/>
                </a:lnTo>
                <a:lnTo>
                  <a:pt x="2047729" y="5313390"/>
                </a:lnTo>
                <a:lnTo>
                  <a:pt x="2053510" y="5313712"/>
                </a:lnTo>
                <a:lnTo>
                  <a:pt x="2060576" y="5312746"/>
                </a:lnTo>
                <a:lnTo>
                  <a:pt x="2055116" y="5315322"/>
                </a:lnTo>
                <a:lnTo>
                  <a:pt x="2049978" y="5317577"/>
                </a:lnTo>
                <a:lnTo>
                  <a:pt x="2041305" y="5322731"/>
                </a:lnTo>
                <a:lnTo>
                  <a:pt x="2036809" y="5325308"/>
                </a:lnTo>
                <a:lnTo>
                  <a:pt x="2031349" y="5327240"/>
                </a:lnTo>
                <a:lnTo>
                  <a:pt x="2024926" y="5329495"/>
                </a:lnTo>
                <a:lnTo>
                  <a:pt x="2021394" y="5330139"/>
                </a:lnTo>
                <a:lnTo>
                  <a:pt x="2017217" y="5330783"/>
                </a:lnTo>
                <a:lnTo>
                  <a:pt x="2022035" y="5325308"/>
                </a:lnTo>
                <a:lnTo>
                  <a:pt x="2024604" y="5322731"/>
                </a:lnTo>
                <a:lnTo>
                  <a:pt x="2025889" y="5321442"/>
                </a:lnTo>
                <a:lnTo>
                  <a:pt x="2027816" y="5320154"/>
                </a:lnTo>
                <a:lnTo>
                  <a:pt x="2034561" y="5316289"/>
                </a:lnTo>
                <a:lnTo>
                  <a:pt x="2034240" y="5314356"/>
                </a:lnTo>
                <a:lnTo>
                  <a:pt x="2033598" y="5312423"/>
                </a:lnTo>
                <a:lnTo>
                  <a:pt x="2031992" y="5311135"/>
                </a:lnTo>
                <a:lnTo>
                  <a:pt x="2029743" y="5309847"/>
                </a:lnTo>
                <a:lnTo>
                  <a:pt x="2026531" y="5309202"/>
                </a:lnTo>
                <a:lnTo>
                  <a:pt x="2022998" y="5308558"/>
                </a:lnTo>
                <a:lnTo>
                  <a:pt x="2018823" y="5308558"/>
                </a:lnTo>
                <a:lnTo>
                  <a:pt x="2014006" y="5308558"/>
                </a:lnTo>
                <a:lnTo>
                  <a:pt x="2014327" y="5307270"/>
                </a:lnTo>
                <a:lnTo>
                  <a:pt x="2015291" y="5306304"/>
                </a:lnTo>
                <a:lnTo>
                  <a:pt x="2017539" y="5303727"/>
                </a:lnTo>
                <a:lnTo>
                  <a:pt x="2020109" y="5302116"/>
                </a:lnTo>
                <a:lnTo>
                  <a:pt x="2022035" y="5300828"/>
                </a:lnTo>
                <a:lnTo>
                  <a:pt x="2022677" y="5300184"/>
                </a:lnTo>
                <a:lnTo>
                  <a:pt x="2022356" y="5299862"/>
                </a:lnTo>
                <a:lnTo>
                  <a:pt x="2021714" y="5299217"/>
                </a:lnTo>
                <a:lnTo>
                  <a:pt x="2020109" y="5298895"/>
                </a:lnTo>
                <a:lnTo>
                  <a:pt x="2014969" y="5297929"/>
                </a:lnTo>
                <a:lnTo>
                  <a:pt x="2005334" y="5297607"/>
                </a:lnTo>
                <a:lnTo>
                  <a:pt x="2005014" y="5296318"/>
                </a:lnTo>
                <a:lnTo>
                  <a:pt x="2005014" y="5295352"/>
                </a:lnTo>
                <a:lnTo>
                  <a:pt x="2005334" y="5294386"/>
                </a:lnTo>
                <a:lnTo>
                  <a:pt x="2005655" y="5293419"/>
                </a:lnTo>
                <a:lnTo>
                  <a:pt x="2007582" y="5291809"/>
                </a:lnTo>
                <a:lnTo>
                  <a:pt x="2010152" y="5290198"/>
                </a:lnTo>
                <a:lnTo>
                  <a:pt x="2012721" y="5289232"/>
                </a:lnTo>
                <a:lnTo>
                  <a:pt x="2016254" y="5287944"/>
                </a:lnTo>
                <a:lnTo>
                  <a:pt x="2022302" y="5286565"/>
                </a:lnTo>
                <a:lnTo>
                  <a:pt x="2021072" y="5285863"/>
                </a:lnTo>
                <a:lnTo>
                  <a:pt x="2017897" y="5284911"/>
                </a:lnTo>
                <a:lnTo>
                  <a:pt x="2011548" y="5282688"/>
                </a:lnTo>
                <a:lnTo>
                  <a:pt x="2004564" y="5281100"/>
                </a:lnTo>
                <a:lnTo>
                  <a:pt x="1998215" y="5279830"/>
                </a:lnTo>
                <a:lnTo>
                  <a:pt x="1995675" y="5278877"/>
                </a:lnTo>
                <a:lnTo>
                  <a:pt x="1993452" y="5278242"/>
                </a:lnTo>
                <a:lnTo>
                  <a:pt x="1991864" y="5276972"/>
                </a:lnTo>
                <a:lnTo>
                  <a:pt x="1990277" y="5275702"/>
                </a:lnTo>
                <a:lnTo>
                  <a:pt x="1989959" y="5275067"/>
                </a:lnTo>
                <a:lnTo>
                  <a:pt x="1989959" y="5274114"/>
                </a:lnTo>
                <a:lnTo>
                  <a:pt x="1989959" y="5273479"/>
                </a:lnTo>
                <a:lnTo>
                  <a:pt x="1990277" y="5272844"/>
                </a:lnTo>
                <a:lnTo>
                  <a:pt x="1991864" y="5270939"/>
                </a:lnTo>
                <a:lnTo>
                  <a:pt x="1994404" y="5268399"/>
                </a:lnTo>
                <a:lnTo>
                  <a:pt x="1989642" y="5270622"/>
                </a:lnTo>
                <a:lnTo>
                  <a:pt x="1988055" y="5271574"/>
                </a:lnTo>
                <a:lnTo>
                  <a:pt x="1986467" y="5272844"/>
                </a:lnTo>
                <a:lnTo>
                  <a:pt x="1985515" y="5273797"/>
                </a:lnTo>
                <a:lnTo>
                  <a:pt x="1984562" y="5274750"/>
                </a:lnTo>
                <a:lnTo>
                  <a:pt x="1983610" y="5276020"/>
                </a:lnTo>
                <a:lnTo>
                  <a:pt x="1983292" y="5277607"/>
                </a:lnTo>
                <a:lnTo>
                  <a:pt x="1982975" y="5280148"/>
                </a:lnTo>
                <a:lnTo>
                  <a:pt x="1983610" y="5282688"/>
                </a:lnTo>
                <a:lnTo>
                  <a:pt x="1984562" y="5285546"/>
                </a:lnTo>
                <a:lnTo>
                  <a:pt x="1985832" y="5288086"/>
                </a:lnTo>
                <a:lnTo>
                  <a:pt x="1987737" y="5294119"/>
                </a:lnTo>
                <a:lnTo>
                  <a:pt x="1988689" y="5296659"/>
                </a:lnTo>
                <a:lnTo>
                  <a:pt x="1988689" y="5299834"/>
                </a:lnTo>
                <a:lnTo>
                  <a:pt x="1988372" y="5302375"/>
                </a:lnTo>
                <a:lnTo>
                  <a:pt x="1988055" y="5303645"/>
                </a:lnTo>
                <a:lnTo>
                  <a:pt x="1987102" y="5304915"/>
                </a:lnTo>
                <a:lnTo>
                  <a:pt x="1986150" y="5306503"/>
                </a:lnTo>
                <a:lnTo>
                  <a:pt x="1984880" y="5307773"/>
                </a:lnTo>
                <a:lnTo>
                  <a:pt x="1983292" y="5309043"/>
                </a:lnTo>
                <a:lnTo>
                  <a:pt x="1981387" y="5309996"/>
                </a:lnTo>
                <a:lnTo>
                  <a:pt x="1978530" y="5309360"/>
                </a:lnTo>
                <a:lnTo>
                  <a:pt x="1975990" y="5308725"/>
                </a:lnTo>
                <a:lnTo>
                  <a:pt x="1974085" y="5307455"/>
                </a:lnTo>
                <a:lnTo>
                  <a:pt x="1972180" y="5306503"/>
                </a:lnTo>
                <a:lnTo>
                  <a:pt x="1970911" y="5304915"/>
                </a:lnTo>
                <a:lnTo>
                  <a:pt x="1969006" y="5303645"/>
                </a:lnTo>
                <a:lnTo>
                  <a:pt x="1966783" y="5300787"/>
                </a:lnTo>
                <a:lnTo>
                  <a:pt x="1963291" y="5294436"/>
                </a:lnTo>
                <a:lnTo>
                  <a:pt x="1961069" y="5291261"/>
                </a:lnTo>
                <a:lnTo>
                  <a:pt x="1958529" y="5288721"/>
                </a:lnTo>
                <a:lnTo>
                  <a:pt x="1958212" y="5290309"/>
                </a:lnTo>
                <a:lnTo>
                  <a:pt x="1958212" y="5291896"/>
                </a:lnTo>
                <a:lnTo>
                  <a:pt x="1956941" y="5294754"/>
                </a:lnTo>
                <a:lnTo>
                  <a:pt x="1952814" y="5301105"/>
                </a:lnTo>
                <a:lnTo>
                  <a:pt x="1950909" y="5304597"/>
                </a:lnTo>
                <a:lnTo>
                  <a:pt x="1950274" y="5306820"/>
                </a:lnTo>
                <a:lnTo>
                  <a:pt x="1949639" y="5308725"/>
                </a:lnTo>
                <a:lnTo>
                  <a:pt x="1949323" y="5310948"/>
                </a:lnTo>
                <a:lnTo>
                  <a:pt x="1949323" y="5313806"/>
                </a:lnTo>
                <a:lnTo>
                  <a:pt x="1949639" y="5316346"/>
                </a:lnTo>
                <a:lnTo>
                  <a:pt x="1950274" y="5318886"/>
                </a:lnTo>
                <a:lnTo>
                  <a:pt x="1959164" y="5319204"/>
                </a:lnTo>
                <a:lnTo>
                  <a:pt x="1966466" y="5318569"/>
                </a:lnTo>
                <a:lnTo>
                  <a:pt x="1972815" y="5317616"/>
                </a:lnTo>
                <a:lnTo>
                  <a:pt x="1977895" y="5316346"/>
                </a:lnTo>
                <a:lnTo>
                  <a:pt x="1982340" y="5315076"/>
                </a:lnTo>
                <a:lnTo>
                  <a:pt x="1986467" y="5313171"/>
                </a:lnTo>
                <a:lnTo>
                  <a:pt x="1994404" y="5309678"/>
                </a:lnTo>
                <a:lnTo>
                  <a:pt x="1996626" y="5310313"/>
                </a:lnTo>
                <a:lnTo>
                  <a:pt x="1998215" y="5311266"/>
                </a:lnTo>
                <a:lnTo>
                  <a:pt x="1999484" y="5312218"/>
                </a:lnTo>
                <a:lnTo>
                  <a:pt x="1999801" y="5313171"/>
                </a:lnTo>
                <a:lnTo>
                  <a:pt x="1999801" y="5314758"/>
                </a:lnTo>
                <a:lnTo>
                  <a:pt x="1999166" y="5315711"/>
                </a:lnTo>
                <a:lnTo>
                  <a:pt x="1998215" y="5317616"/>
                </a:lnTo>
                <a:lnTo>
                  <a:pt x="1997896" y="5318251"/>
                </a:lnTo>
                <a:lnTo>
                  <a:pt x="1997896" y="5318886"/>
                </a:lnTo>
                <a:lnTo>
                  <a:pt x="1998531" y="5319521"/>
                </a:lnTo>
                <a:lnTo>
                  <a:pt x="2000119" y="5319521"/>
                </a:lnTo>
                <a:lnTo>
                  <a:pt x="2002341" y="5319521"/>
                </a:lnTo>
                <a:lnTo>
                  <a:pt x="2005198" y="5319204"/>
                </a:lnTo>
                <a:lnTo>
                  <a:pt x="2015358" y="5317299"/>
                </a:lnTo>
                <a:lnTo>
                  <a:pt x="2014723" y="5319521"/>
                </a:lnTo>
                <a:lnTo>
                  <a:pt x="2013770" y="5321427"/>
                </a:lnTo>
                <a:lnTo>
                  <a:pt x="2012183" y="5322697"/>
                </a:lnTo>
                <a:lnTo>
                  <a:pt x="2010913" y="5323649"/>
                </a:lnTo>
                <a:lnTo>
                  <a:pt x="2009325" y="5324284"/>
                </a:lnTo>
                <a:lnTo>
                  <a:pt x="2007421" y="5324919"/>
                </a:lnTo>
                <a:lnTo>
                  <a:pt x="2005198" y="5324919"/>
                </a:lnTo>
                <a:lnTo>
                  <a:pt x="2002976" y="5325237"/>
                </a:lnTo>
                <a:lnTo>
                  <a:pt x="1997579" y="5324919"/>
                </a:lnTo>
                <a:lnTo>
                  <a:pt x="1991229" y="5324602"/>
                </a:lnTo>
                <a:lnTo>
                  <a:pt x="1984880" y="5323967"/>
                </a:lnTo>
                <a:lnTo>
                  <a:pt x="1977260" y="5323967"/>
                </a:lnTo>
                <a:lnTo>
                  <a:pt x="1974403" y="5324602"/>
                </a:lnTo>
                <a:lnTo>
                  <a:pt x="1972498" y="5325555"/>
                </a:lnTo>
                <a:lnTo>
                  <a:pt x="1971229" y="5326507"/>
                </a:lnTo>
                <a:lnTo>
                  <a:pt x="1970276" y="5327460"/>
                </a:lnTo>
                <a:lnTo>
                  <a:pt x="1970276" y="5329047"/>
                </a:lnTo>
                <a:lnTo>
                  <a:pt x="1970276" y="5330318"/>
                </a:lnTo>
                <a:lnTo>
                  <a:pt x="1970911" y="5331588"/>
                </a:lnTo>
                <a:lnTo>
                  <a:pt x="1971863" y="5333175"/>
                </a:lnTo>
                <a:lnTo>
                  <a:pt x="1973133" y="5334445"/>
                </a:lnTo>
                <a:lnTo>
                  <a:pt x="1974720" y="5335398"/>
                </a:lnTo>
                <a:lnTo>
                  <a:pt x="1978530" y="5337938"/>
                </a:lnTo>
                <a:lnTo>
                  <a:pt x="1982340" y="5339526"/>
                </a:lnTo>
                <a:lnTo>
                  <a:pt x="1984562" y="5339843"/>
                </a:lnTo>
                <a:lnTo>
                  <a:pt x="1986467" y="5340161"/>
                </a:lnTo>
                <a:lnTo>
                  <a:pt x="1988055" y="5339843"/>
                </a:lnTo>
                <a:lnTo>
                  <a:pt x="1989007" y="5339208"/>
                </a:lnTo>
                <a:lnTo>
                  <a:pt x="1989642" y="5338891"/>
                </a:lnTo>
                <a:lnTo>
                  <a:pt x="1989959" y="5338256"/>
                </a:lnTo>
                <a:lnTo>
                  <a:pt x="1989959" y="5337621"/>
                </a:lnTo>
                <a:lnTo>
                  <a:pt x="1989642" y="5336986"/>
                </a:lnTo>
                <a:lnTo>
                  <a:pt x="1989007" y="5335080"/>
                </a:lnTo>
                <a:lnTo>
                  <a:pt x="1988689" y="5334128"/>
                </a:lnTo>
                <a:lnTo>
                  <a:pt x="1988689" y="5333175"/>
                </a:lnTo>
                <a:lnTo>
                  <a:pt x="1988689" y="5332540"/>
                </a:lnTo>
                <a:lnTo>
                  <a:pt x="1989324" y="5331588"/>
                </a:lnTo>
                <a:lnTo>
                  <a:pt x="1990277" y="5330953"/>
                </a:lnTo>
                <a:lnTo>
                  <a:pt x="1992182" y="5330000"/>
                </a:lnTo>
                <a:lnTo>
                  <a:pt x="1994404" y="5329365"/>
                </a:lnTo>
                <a:lnTo>
                  <a:pt x="1997261" y="5329047"/>
                </a:lnTo>
                <a:lnTo>
                  <a:pt x="2003928" y="5330000"/>
                </a:lnTo>
                <a:lnTo>
                  <a:pt x="2008373" y="5330953"/>
                </a:lnTo>
                <a:lnTo>
                  <a:pt x="2009961" y="5331588"/>
                </a:lnTo>
                <a:lnTo>
                  <a:pt x="2010913" y="5332223"/>
                </a:lnTo>
                <a:lnTo>
                  <a:pt x="2011865" y="5333175"/>
                </a:lnTo>
                <a:lnTo>
                  <a:pt x="2012501" y="5333810"/>
                </a:lnTo>
                <a:lnTo>
                  <a:pt x="2014088" y="5336033"/>
                </a:lnTo>
                <a:lnTo>
                  <a:pt x="2015358" y="5338256"/>
                </a:lnTo>
                <a:lnTo>
                  <a:pt x="2016945" y="5341114"/>
                </a:lnTo>
                <a:lnTo>
                  <a:pt x="2019485" y="5344606"/>
                </a:lnTo>
                <a:lnTo>
                  <a:pt x="2015993" y="5344924"/>
                </a:lnTo>
                <a:lnTo>
                  <a:pt x="2012818" y="5345241"/>
                </a:lnTo>
                <a:lnTo>
                  <a:pt x="2010278" y="5345877"/>
                </a:lnTo>
                <a:lnTo>
                  <a:pt x="2008056" y="5346829"/>
                </a:lnTo>
                <a:lnTo>
                  <a:pt x="2006468" y="5347782"/>
                </a:lnTo>
                <a:lnTo>
                  <a:pt x="2004564" y="5348734"/>
                </a:lnTo>
                <a:lnTo>
                  <a:pt x="2002024" y="5350957"/>
                </a:lnTo>
                <a:lnTo>
                  <a:pt x="1999166" y="5353180"/>
                </a:lnTo>
                <a:lnTo>
                  <a:pt x="1996944" y="5354132"/>
                </a:lnTo>
                <a:lnTo>
                  <a:pt x="1995039" y="5354767"/>
                </a:lnTo>
                <a:lnTo>
                  <a:pt x="1992817" y="5355403"/>
                </a:lnTo>
                <a:lnTo>
                  <a:pt x="1989959" y="5356038"/>
                </a:lnTo>
                <a:lnTo>
                  <a:pt x="1986467" y="5356355"/>
                </a:lnTo>
                <a:lnTo>
                  <a:pt x="1982340" y="5356355"/>
                </a:lnTo>
                <a:lnTo>
                  <a:pt x="1982340" y="5357308"/>
                </a:lnTo>
                <a:lnTo>
                  <a:pt x="1982658" y="5358260"/>
                </a:lnTo>
                <a:lnTo>
                  <a:pt x="1983610" y="5359848"/>
                </a:lnTo>
                <a:lnTo>
                  <a:pt x="1985198" y="5360801"/>
                </a:lnTo>
                <a:lnTo>
                  <a:pt x="1986784" y="5361753"/>
                </a:lnTo>
                <a:lnTo>
                  <a:pt x="1988372" y="5363023"/>
                </a:lnTo>
                <a:lnTo>
                  <a:pt x="1989642" y="5363976"/>
                </a:lnTo>
                <a:lnTo>
                  <a:pt x="1990277" y="5365564"/>
                </a:lnTo>
                <a:lnTo>
                  <a:pt x="1990595" y="5366516"/>
                </a:lnTo>
                <a:lnTo>
                  <a:pt x="1990595" y="5367469"/>
                </a:lnTo>
                <a:lnTo>
                  <a:pt x="1983610" y="5366834"/>
                </a:lnTo>
                <a:lnTo>
                  <a:pt x="1978847" y="5366199"/>
                </a:lnTo>
                <a:lnTo>
                  <a:pt x="1975038" y="5366199"/>
                </a:lnTo>
                <a:lnTo>
                  <a:pt x="1972498" y="5366516"/>
                </a:lnTo>
                <a:lnTo>
                  <a:pt x="1969958" y="5367151"/>
                </a:lnTo>
                <a:lnTo>
                  <a:pt x="1966783" y="5368104"/>
                </a:lnTo>
                <a:lnTo>
                  <a:pt x="1958529" y="5370962"/>
                </a:lnTo>
                <a:lnTo>
                  <a:pt x="1957894" y="5372232"/>
                </a:lnTo>
                <a:lnTo>
                  <a:pt x="1957576" y="5373819"/>
                </a:lnTo>
                <a:lnTo>
                  <a:pt x="1957576" y="5375089"/>
                </a:lnTo>
                <a:lnTo>
                  <a:pt x="1957894" y="5376360"/>
                </a:lnTo>
                <a:lnTo>
                  <a:pt x="1958212" y="5377312"/>
                </a:lnTo>
                <a:lnTo>
                  <a:pt x="1959164" y="5378582"/>
                </a:lnTo>
                <a:lnTo>
                  <a:pt x="1961386" y="5381123"/>
                </a:lnTo>
                <a:lnTo>
                  <a:pt x="1964561" y="5383345"/>
                </a:lnTo>
                <a:lnTo>
                  <a:pt x="1968053" y="5385250"/>
                </a:lnTo>
                <a:lnTo>
                  <a:pt x="1972180" y="5386838"/>
                </a:lnTo>
                <a:lnTo>
                  <a:pt x="1976625" y="5388743"/>
                </a:lnTo>
                <a:lnTo>
                  <a:pt x="1981387" y="5389696"/>
                </a:lnTo>
                <a:lnTo>
                  <a:pt x="1986150" y="5390648"/>
                </a:lnTo>
                <a:lnTo>
                  <a:pt x="1990595" y="5390966"/>
                </a:lnTo>
                <a:lnTo>
                  <a:pt x="1995039" y="5390966"/>
                </a:lnTo>
                <a:lnTo>
                  <a:pt x="1999166" y="5390648"/>
                </a:lnTo>
                <a:lnTo>
                  <a:pt x="2002341" y="5389696"/>
                </a:lnTo>
                <a:lnTo>
                  <a:pt x="2003611" y="5389061"/>
                </a:lnTo>
                <a:lnTo>
                  <a:pt x="2004881" y="5388108"/>
                </a:lnTo>
                <a:lnTo>
                  <a:pt x="2005833" y="5386838"/>
                </a:lnTo>
                <a:lnTo>
                  <a:pt x="2006786" y="5385886"/>
                </a:lnTo>
                <a:lnTo>
                  <a:pt x="2009961" y="5386521"/>
                </a:lnTo>
                <a:lnTo>
                  <a:pt x="2012501" y="5387791"/>
                </a:lnTo>
                <a:lnTo>
                  <a:pt x="2015041" y="5388743"/>
                </a:lnTo>
                <a:lnTo>
                  <a:pt x="2016945" y="5390013"/>
                </a:lnTo>
                <a:lnTo>
                  <a:pt x="2018532" y="5391284"/>
                </a:lnTo>
                <a:lnTo>
                  <a:pt x="2019802" y="5392871"/>
                </a:lnTo>
                <a:lnTo>
                  <a:pt x="2021072" y="5394459"/>
                </a:lnTo>
                <a:lnTo>
                  <a:pt x="2021707" y="5396682"/>
                </a:lnTo>
                <a:lnTo>
                  <a:pt x="2016310" y="5395411"/>
                </a:lnTo>
                <a:lnTo>
                  <a:pt x="2010278" y="5394459"/>
                </a:lnTo>
                <a:lnTo>
                  <a:pt x="2002976" y="5394141"/>
                </a:lnTo>
                <a:lnTo>
                  <a:pt x="1995039" y="5394459"/>
                </a:lnTo>
                <a:lnTo>
                  <a:pt x="1995991" y="5396047"/>
                </a:lnTo>
                <a:lnTo>
                  <a:pt x="1997261" y="5397634"/>
                </a:lnTo>
                <a:lnTo>
                  <a:pt x="1999801" y="5399222"/>
                </a:lnTo>
                <a:lnTo>
                  <a:pt x="2002024" y="5400492"/>
                </a:lnTo>
                <a:lnTo>
                  <a:pt x="2007738" y="5403350"/>
                </a:lnTo>
                <a:lnTo>
                  <a:pt x="2012501" y="5405890"/>
                </a:lnTo>
                <a:lnTo>
                  <a:pt x="2014405" y="5407160"/>
                </a:lnTo>
                <a:lnTo>
                  <a:pt x="2015675" y="5408113"/>
                </a:lnTo>
                <a:lnTo>
                  <a:pt x="2015675" y="5408748"/>
                </a:lnTo>
                <a:lnTo>
                  <a:pt x="2015993" y="5409700"/>
                </a:lnTo>
                <a:lnTo>
                  <a:pt x="2015675" y="5410018"/>
                </a:lnTo>
                <a:lnTo>
                  <a:pt x="2015041" y="5410653"/>
                </a:lnTo>
                <a:lnTo>
                  <a:pt x="2012818" y="5411288"/>
                </a:lnTo>
                <a:lnTo>
                  <a:pt x="2009643" y="5412241"/>
                </a:lnTo>
                <a:lnTo>
                  <a:pt x="2004881" y="5412876"/>
                </a:lnTo>
                <a:lnTo>
                  <a:pt x="1998215" y="5413511"/>
                </a:lnTo>
                <a:lnTo>
                  <a:pt x="1998215" y="5412558"/>
                </a:lnTo>
                <a:lnTo>
                  <a:pt x="1998531" y="5411288"/>
                </a:lnTo>
                <a:lnTo>
                  <a:pt x="1999484" y="5409065"/>
                </a:lnTo>
                <a:lnTo>
                  <a:pt x="2001706" y="5406208"/>
                </a:lnTo>
                <a:lnTo>
                  <a:pt x="2002024" y="5405572"/>
                </a:lnTo>
                <a:lnTo>
                  <a:pt x="2002341" y="5404620"/>
                </a:lnTo>
                <a:lnTo>
                  <a:pt x="2002341" y="5403985"/>
                </a:lnTo>
                <a:lnTo>
                  <a:pt x="2001706" y="5403350"/>
                </a:lnTo>
                <a:lnTo>
                  <a:pt x="2001071" y="5402715"/>
                </a:lnTo>
                <a:lnTo>
                  <a:pt x="1999801" y="5401762"/>
                </a:lnTo>
                <a:lnTo>
                  <a:pt x="1995991" y="5399857"/>
                </a:lnTo>
                <a:lnTo>
                  <a:pt x="1994086" y="5400492"/>
                </a:lnTo>
                <a:lnTo>
                  <a:pt x="1992499" y="5400810"/>
                </a:lnTo>
                <a:lnTo>
                  <a:pt x="1991229" y="5401445"/>
                </a:lnTo>
                <a:lnTo>
                  <a:pt x="1990595" y="5402715"/>
                </a:lnTo>
                <a:lnTo>
                  <a:pt x="1989642" y="5404620"/>
                </a:lnTo>
                <a:lnTo>
                  <a:pt x="1988689" y="5406208"/>
                </a:lnTo>
                <a:lnTo>
                  <a:pt x="1988372" y="5407160"/>
                </a:lnTo>
                <a:lnTo>
                  <a:pt x="1987419" y="5408113"/>
                </a:lnTo>
                <a:lnTo>
                  <a:pt x="1986150" y="5408748"/>
                </a:lnTo>
                <a:lnTo>
                  <a:pt x="1984562" y="5409065"/>
                </a:lnTo>
                <a:lnTo>
                  <a:pt x="1982340" y="5409700"/>
                </a:lnTo>
                <a:lnTo>
                  <a:pt x="1979482" y="5409700"/>
                </a:lnTo>
                <a:lnTo>
                  <a:pt x="1975673" y="5409700"/>
                </a:lnTo>
                <a:lnTo>
                  <a:pt x="1971545" y="5408748"/>
                </a:lnTo>
                <a:lnTo>
                  <a:pt x="1970593" y="5410971"/>
                </a:lnTo>
                <a:lnTo>
                  <a:pt x="1969958" y="5412876"/>
                </a:lnTo>
                <a:lnTo>
                  <a:pt x="1969958" y="5414463"/>
                </a:lnTo>
                <a:lnTo>
                  <a:pt x="1970276" y="5415733"/>
                </a:lnTo>
                <a:lnTo>
                  <a:pt x="1970911" y="5418909"/>
                </a:lnTo>
                <a:lnTo>
                  <a:pt x="1971863" y="5421449"/>
                </a:lnTo>
                <a:lnTo>
                  <a:pt x="1972180" y="5422719"/>
                </a:lnTo>
                <a:lnTo>
                  <a:pt x="1972180" y="5423989"/>
                </a:lnTo>
                <a:lnTo>
                  <a:pt x="1971863" y="5425259"/>
                </a:lnTo>
                <a:lnTo>
                  <a:pt x="1971229" y="5426530"/>
                </a:lnTo>
                <a:lnTo>
                  <a:pt x="1969958" y="5427482"/>
                </a:lnTo>
                <a:lnTo>
                  <a:pt x="1968053" y="5428752"/>
                </a:lnTo>
                <a:lnTo>
                  <a:pt x="1965513" y="5429705"/>
                </a:lnTo>
                <a:lnTo>
                  <a:pt x="1961704" y="5430975"/>
                </a:lnTo>
                <a:lnTo>
                  <a:pt x="1963926" y="5433833"/>
                </a:lnTo>
                <a:lnTo>
                  <a:pt x="1966466" y="5436373"/>
                </a:lnTo>
                <a:lnTo>
                  <a:pt x="1969958" y="5438278"/>
                </a:lnTo>
                <a:lnTo>
                  <a:pt x="1973769" y="5440183"/>
                </a:lnTo>
                <a:lnTo>
                  <a:pt x="1978530" y="5441771"/>
                </a:lnTo>
                <a:lnTo>
                  <a:pt x="1983610" y="5442724"/>
                </a:lnTo>
                <a:lnTo>
                  <a:pt x="1989642" y="5443359"/>
                </a:lnTo>
                <a:lnTo>
                  <a:pt x="1996626" y="5443676"/>
                </a:lnTo>
                <a:lnTo>
                  <a:pt x="2001389" y="5442724"/>
                </a:lnTo>
                <a:lnTo>
                  <a:pt x="2002341" y="5442406"/>
                </a:lnTo>
                <a:lnTo>
                  <a:pt x="2002341" y="5442089"/>
                </a:lnTo>
                <a:lnTo>
                  <a:pt x="2001706" y="5441454"/>
                </a:lnTo>
                <a:lnTo>
                  <a:pt x="2000436" y="5441136"/>
                </a:lnTo>
                <a:lnTo>
                  <a:pt x="1996626" y="5440183"/>
                </a:lnTo>
                <a:lnTo>
                  <a:pt x="1992817" y="5438596"/>
                </a:lnTo>
                <a:lnTo>
                  <a:pt x="1990595" y="5437961"/>
                </a:lnTo>
                <a:lnTo>
                  <a:pt x="1989007" y="5437326"/>
                </a:lnTo>
                <a:lnTo>
                  <a:pt x="1988055" y="5436373"/>
                </a:lnTo>
                <a:lnTo>
                  <a:pt x="1987419" y="5435420"/>
                </a:lnTo>
                <a:lnTo>
                  <a:pt x="1987419" y="5434468"/>
                </a:lnTo>
                <a:lnTo>
                  <a:pt x="1988372" y="5433198"/>
                </a:lnTo>
                <a:lnTo>
                  <a:pt x="1988689" y="5432880"/>
                </a:lnTo>
                <a:lnTo>
                  <a:pt x="1989642" y="5432563"/>
                </a:lnTo>
                <a:lnTo>
                  <a:pt x="1990912" y="5432880"/>
                </a:lnTo>
                <a:lnTo>
                  <a:pt x="1992817" y="5433198"/>
                </a:lnTo>
                <a:lnTo>
                  <a:pt x="1996944" y="5434468"/>
                </a:lnTo>
                <a:lnTo>
                  <a:pt x="2001389" y="5436373"/>
                </a:lnTo>
                <a:lnTo>
                  <a:pt x="2005198" y="5439231"/>
                </a:lnTo>
                <a:lnTo>
                  <a:pt x="2007421" y="5440818"/>
                </a:lnTo>
                <a:lnTo>
                  <a:pt x="2008691" y="5442406"/>
                </a:lnTo>
                <a:lnTo>
                  <a:pt x="2009961" y="5443994"/>
                </a:lnTo>
                <a:lnTo>
                  <a:pt x="2010595" y="5445581"/>
                </a:lnTo>
                <a:lnTo>
                  <a:pt x="2010913" y="5447487"/>
                </a:lnTo>
                <a:lnTo>
                  <a:pt x="2010595" y="5449074"/>
                </a:lnTo>
                <a:lnTo>
                  <a:pt x="1997896" y="5447804"/>
                </a:lnTo>
                <a:lnTo>
                  <a:pt x="1987737" y="5446852"/>
                </a:lnTo>
                <a:lnTo>
                  <a:pt x="1970593" y="5444311"/>
                </a:lnTo>
                <a:lnTo>
                  <a:pt x="1962339" y="5443359"/>
                </a:lnTo>
                <a:lnTo>
                  <a:pt x="1953132" y="5442724"/>
                </a:lnTo>
                <a:lnTo>
                  <a:pt x="1943290" y="5442724"/>
                </a:lnTo>
                <a:lnTo>
                  <a:pt x="1931226" y="5443041"/>
                </a:lnTo>
                <a:lnTo>
                  <a:pt x="1935670" y="5438596"/>
                </a:lnTo>
                <a:lnTo>
                  <a:pt x="1938846" y="5434785"/>
                </a:lnTo>
                <a:lnTo>
                  <a:pt x="1941703" y="5431293"/>
                </a:lnTo>
                <a:lnTo>
                  <a:pt x="1942655" y="5429705"/>
                </a:lnTo>
                <a:lnTo>
                  <a:pt x="1943290" y="5427800"/>
                </a:lnTo>
                <a:lnTo>
                  <a:pt x="1943607" y="5426212"/>
                </a:lnTo>
                <a:lnTo>
                  <a:pt x="1943925" y="5424624"/>
                </a:lnTo>
                <a:lnTo>
                  <a:pt x="1943925" y="5422402"/>
                </a:lnTo>
                <a:lnTo>
                  <a:pt x="1943607" y="5420179"/>
                </a:lnTo>
                <a:lnTo>
                  <a:pt x="1942972" y="5418274"/>
                </a:lnTo>
                <a:lnTo>
                  <a:pt x="1942020" y="5415416"/>
                </a:lnTo>
                <a:lnTo>
                  <a:pt x="1938846" y="5410018"/>
                </a:lnTo>
                <a:lnTo>
                  <a:pt x="1935670" y="5411923"/>
                </a:lnTo>
                <a:lnTo>
                  <a:pt x="1932497" y="5414146"/>
                </a:lnTo>
                <a:lnTo>
                  <a:pt x="1930273" y="5417004"/>
                </a:lnTo>
                <a:lnTo>
                  <a:pt x="1928368" y="5419544"/>
                </a:lnTo>
                <a:lnTo>
                  <a:pt x="1927098" y="5422402"/>
                </a:lnTo>
                <a:lnTo>
                  <a:pt x="1926146" y="5425577"/>
                </a:lnTo>
                <a:lnTo>
                  <a:pt x="1925194" y="5428752"/>
                </a:lnTo>
                <a:lnTo>
                  <a:pt x="1925194" y="5431928"/>
                </a:lnTo>
                <a:lnTo>
                  <a:pt x="1925194" y="5435103"/>
                </a:lnTo>
                <a:lnTo>
                  <a:pt x="1926146" y="5438278"/>
                </a:lnTo>
                <a:lnTo>
                  <a:pt x="1926781" y="5441771"/>
                </a:lnTo>
                <a:lnTo>
                  <a:pt x="1927733" y="5444946"/>
                </a:lnTo>
                <a:lnTo>
                  <a:pt x="1929003" y="5448122"/>
                </a:lnTo>
                <a:lnTo>
                  <a:pt x="1930273" y="5450979"/>
                </a:lnTo>
                <a:lnTo>
                  <a:pt x="1931861" y="5454155"/>
                </a:lnTo>
                <a:lnTo>
                  <a:pt x="1933766" y="5456695"/>
                </a:lnTo>
                <a:lnTo>
                  <a:pt x="1929003" y="5455742"/>
                </a:lnTo>
                <a:lnTo>
                  <a:pt x="1924877" y="5454790"/>
                </a:lnTo>
                <a:lnTo>
                  <a:pt x="1921701" y="5452885"/>
                </a:lnTo>
                <a:lnTo>
                  <a:pt x="1919479" y="5451615"/>
                </a:lnTo>
                <a:lnTo>
                  <a:pt x="1917257" y="5450027"/>
                </a:lnTo>
                <a:lnTo>
                  <a:pt x="1915669" y="5448122"/>
                </a:lnTo>
                <a:lnTo>
                  <a:pt x="1915034" y="5446534"/>
                </a:lnTo>
                <a:lnTo>
                  <a:pt x="1914400" y="5444311"/>
                </a:lnTo>
                <a:lnTo>
                  <a:pt x="1914717" y="5442406"/>
                </a:lnTo>
                <a:lnTo>
                  <a:pt x="1915034" y="5440501"/>
                </a:lnTo>
                <a:lnTo>
                  <a:pt x="1915669" y="5438278"/>
                </a:lnTo>
                <a:lnTo>
                  <a:pt x="1916622" y="5436373"/>
                </a:lnTo>
                <a:lnTo>
                  <a:pt x="1917892" y="5434468"/>
                </a:lnTo>
                <a:lnTo>
                  <a:pt x="1919479" y="5432880"/>
                </a:lnTo>
                <a:lnTo>
                  <a:pt x="1922654" y="5429387"/>
                </a:lnTo>
                <a:lnTo>
                  <a:pt x="1920114" y="5428117"/>
                </a:lnTo>
                <a:lnTo>
                  <a:pt x="1917257" y="5427800"/>
                </a:lnTo>
                <a:lnTo>
                  <a:pt x="1915034" y="5427800"/>
                </a:lnTo>
                <a:lnTo>
                  <a:pt x="1913129" y="5428117"/>
                </a:lnTo>
                <a:lnTo>
                  <a:pt x="1910589" y="5429070"/>
                </a:lnTo>
                <a:lnTo>
                  <a:pt x="1908685" y="5430022"/>
                </a:lnTo>
                <a:lnTo>
                  <a:pt x="1904875" y="5432880"/>
                </a:lnTo>
                <a:lnTo>
                  <a:pt x="1900431" y="5435738"/>
                </a:lnTo>
                <a:lnTo>
                  <a:pt x="1898208" y="5436691"/>
                </a:lnTo>
                <a:lnTo>
                  <a:pt x="1895668" y="5437326"/>
                </a:lnTo>
                <a:lnTo>
                  <a:pt x="1893128" y="5437961"/>
                </a:lnTo>
                <a:lnTo>
                  <a:pt x="1890588" y="5437961"/>
                </a:lnTo>
                <a:lnTo>
                  <a:pt x="1887731" y="5437326"/>
                </a:lnTo>
                <a:lnTo>
                  <a:pt x="1884556" y="5436055"/>
                </a:lnTo>
                <a:lnTo>
                  <a:pt x="1887096" y="5439866"/>
                </a:lnTo>
                <a:lnTo>
                  <a:pt x="1889318" y="5443359"/>
                </a:lnTo>
                <a:lnTo>
                  <a:pt x="1890588" y="5446852"/>
                </a:lnTo>
                <a:lnTo>
                  <a:pt x="1891223" y="5450027"/>
                </a:lnTo>
                <a:lnTo>
                  <a:pt x="1891223" y="5453202"/>
                </a:lnTo>
                <a:lnTo>
                  <a:pt x="1890906" y="5456378"/>
                </a:lnTo>
                <a:lnTo>
                  <a:pt x="1890271" y="5459235"/>
                </a:lnTo>
                <a:lnTo>
                  <a:pt x="1889318" y="5462411"/>
                </a:lnTo>
                <a:lnTo>
                  <a:pt x="1886779" y="5468126"/>
                </a:lnTo>
                <a:lnTo>
                  <a:pt x="1883921" y="5473842"/>
                </a:lnTo>
                <a:lnTo>
                  <a:pt x="1881699" y="5479557"/>
                </a:lnTo>
                <a:lnTo>
                  <a:pt x="1880429" y="5482415"/>
                </a:lnTo>
                <a:lnTo>
                  <a:pt x="1879794" y="5485590"/>
                </a:lnTo>
                <a:lnTo>
                  <a:pt x="1880746" y="5486861"/>
                </a:lnTo>
                <a:lnTo>
                  <a:pt x="1882016" y="5487496"/>
                </a:lnTo>
                <a:lnTo>
                  <a:pt x="1883286" y="5488131"/>
                </a:lnTo>
                <a:lnTo>
                  <a:pt x="1884556" y="5488448"/>
                </a:lnTo>
                <a:lnTo>
                  <a:pt x="1885826" y="5488448"/>
                </a:lnTo>
                <a:lnTo>
                  <a:pt x="1887096" y="5488131"/>
                </a:lnTo>
                <a:lnTo>
                  <a:pt x="1890271" y="5487178"/>
                </a:lnTo>
                <a:lnTo>
                  <a:pt x="1893446" y="5486225"/>
                </a:lnTo>
                <a:lnTo>
                  <a:pt x="1897255" y="5485273"/>
                </a:lnTo>
                <a:lnTo>
                  <a:pt x="1901065" y="5484638"/>
                </a:lnTo>
                <a:lnTo>
                  <a:pt x="1903287" y="5484638"/>
                </a:lnTo>
                <a:lnTo>
                  <a:pt x="1905827" y="5484955"/>
                </a:lnTo>
                <a:lnTo>
                  <a:pt x="1906462" y="5486225"/>
                </a:lnTo>
                <a:lnTo>
                  <a:pt x="1906462" y="5487496"/>
                </a:lnTo>
                <a:lnTo>
                  <a:pt x="1906462" y="5488766"/>
                </a:lnTo>
                <a:lnTo>
                  <a:pt x="1905827" y="5490036"/>
                </a:lnTo>
                <a:lnTo>
                  <a:pt x="1904557" y="5492259"/>
                </a:lnTo>
                <a:lnTo>
                  <a:pt x="1902971" y="5494164"/>
                </a:lnTo>
                <a:lnTo>
                  <a:pt x="1902018" y="5495751"/>
                </a:lnTo>
                <a:lnTo>
                  <a:pt x="1901700" y="5496704"/>
                </a:lnTo>
                <a:lnTo>
                  <a:pt x="1902018" y="5497339"/>
                </a:lnTo>
                <a:lnTo>
                  <a:pt x="1902653" y="5498609"/>
                </a:lnTo>
                <a:lnTo>
                  <a:pt x="1904240" y="5499244"/>
                </a:lnTo>
                <a:lnTo>
                  <a:pt x="1905827" y="5500197"/>
                </a:lnTo>
                <a:lnTo>
                  <a:pt x="1908367" y="5501149"/>
                </a:lnTo>
                <a:lnTo>
                  <a:pt x="1909637" y="5501149"/>
                </a:lnTo>
                <a:lnTo>
                  <a:pt x="1911542" y="5500832"/>
                </a:lnTo>
                <a:lnTo>
                  <a:pt x="1914717" y="5500197"/>
                </a:lnTo>
                <a:lnTo>
                  <a:pt x="1917574" y="5498927"/>
                </a:lnTo>
                <a:lnTo>
                  <a:pt x="1920114" y="5497022"/>
                </a:lnTo>
                <a:lnTo>
                  <a:pt x="1920749" y="5496069"/>
                </a:lnTo>
                <a:lnTo>
                  <a:pt x="1921066" y="5495434"/>
                </a:lnTo>
                <a:lnTo>
                  <a:pt x="1921066" y="5494799"/>
                </a:lnTo>
                <a:lnTo>
                  <a:pt x="1920749" y="5494164"/>
                </a:lnTo>
                <a:lnTo>
                  <a:pt x="1919797" y="5493529"/>
                </a:lnTo>
                <a:lnTo>
                  <a:pt x="1917892" y="5493211"/>
                </a:lnTo>
                <a:lnTo>
                  <a:pt x="1915987" y="5492894"/>
                </a:lnTo>
                <a:lnTo>
                  <a:pt x="1913447" y="5492894"/>
                </a:lnTo>
                <a:lnTo>
                  <a:pt x="1914717" y="5491941"/>
                </a:lnTo>
                <a:lnTo>
                  <a:pt x="1915987" y="5491306"/>
                </a:lnTo>
                <a:lnTo>
                  <a:pt x="1917574" y="5491306"/>
                </a:lnTo>
                <a:lnTo>
                  <a:pt x="1919479" y="5491306"/>
                </a:lnTo>
                <a:lnTo>
                  <a:pt x="1921384" y="5491624"/>
                </a:lnTo>
                <a:lnTo>
                  <a:pt x="1923289" y="5492259"/>
                </a:lnTo>
                <a:lnTo>
                  <a:pt x="1927098" y="5494481"/>
                </a:lnTo>
                <a:lnTo>
                  <a:pt x="1930591" y="5497022"/>
                </a:lnTo>
                <a:lnTo>
                  <a:pt x="1931861" y="5498609"/>
                </a:lnTo>
                <a:lnTo>
                  <a:pt x="1933448" y="5500197"/>
                </a:lnTo>
                <a:lnTo>
                  <a:pt x="1934400" y="5501467"/>
                </a:lnTo>
                <a:lnTo>
                  <a:pt x="1935035" y="5503055"/>
                </a:lnTo>
                <a:lnTo>
                  <a:pt x="1935353" y="5504325"/>
                </a:lnTo>
                <a:lnTo>
                  <a:pt x="1935353" y="5505912"/>
                </a:lnTo>
                <a:lnTo>
                  <a:pt x="1936940" y="5505912"/>
                </a:lnTo>
                <a:lnTo>
                  <a:pt x="1938528" y="5505595"/>
                </a:lnTo>
                <a:lnTo>
                  <a:pt x="1939798" y="5504642"/>
                </a:lnTo>
                <a:lnTo>
                  <a:pt x="1941067" y="5503690"/>
                </a:lnTo>
                <a:lnTo>
                  <a:pt x="1941703" y="5502737"/>
                </a:lnTo>
                <a:lnTo>
                  <a:pt x="1942020" y="5501467"/>
                </a:lnTo>
                <a:lnTo>
                  <a:pt x="1942020" y="5500197"/>
                </a:lnTo>
                <a:lnTo>
                  <a:pt x="1942020" y="5498927"/>
                </a:lnTo>
                <a:lnTo>
                  <a:pt x="1941703" y="5497339"/>
                </a:lnTo>
                <a:lnTo>
                  <a:pt x="1941067" y="5496069"/>
                </a:lnTo>
                <a:lnTo>
                  <a:pt x="1940434" y="5494799"/>
                </a:lnTo>
                <a:lnTo>
                  <a:pt x="1939163" y="5493846"/>
                </a:lnTo>
                <a:lnTo>
                  <a:pt x="1937893" y="5492894"/>
                </a:lnTo>
                <a:lnTo>
                  <a:pt x="1936306" y="5492576"/>
                </a:lnTo>
                <a:lnTo>
                  <a:pt x="1934718" y="5492259"/>
                </a:lnTo>
                <a:lnTo>
                  <a:pt x="1933131" y="5492259"/>
                </a:lnTo>
                <a:lnTo>
                  <a:pt x="1932497" y="5491941"/>
                </a:lnTo>
                <a:lnTo>
                  <a:pt x="1932497" y="5491624"/>
                </a:lnTo>
                <a:lnTo>
                  <a:pt x="1933448" y="5491306"/>
                </a:lnTo>
                <a:lnTo>
                  <a:pt x="1936623" y="5490988"/>
                </a:lnTo>
                <a:lnTo>
                  <a:pt x="1946465" y="5490353"/>
                </a:lnTo>
                <a:lnTo>
                  <a:pt x="1950909" y="5490353"/>
                </a:lnTo>
                <a:lnTo>
                  <a:pt x="1952179" y="5490036"/>
                </a:lnTo>
                <a:lnTo>
                  <a:pt x="1952814" y="5489718"/>
                </a:lnTo>
                <a:lnTo>
                  <a:pt x="1952814" y="5489401"/>
                </a:lnTo>
                <a:lnTo>
                  <a:pt x="1952497" y="5489083"/>
                </a:lnTo>
                <a:lnTo>
                  <a:pt x="1951227" y="5488448"/>
                </a:lnTo>
                <a:lnTo>
                  <a:pt x="1949004" y="5487496"/>
                </a:lnTo>
                <a:lnTo>
                  <a:pt x="1944877" y="5486543"/>
                </a:lnTo>
                <a:lnTo>
                  <a:pt x="1945830" y="5485590"/>
                </a:lnTo>
                <a:lnTo>
                  <a:pt x="1946783" y="5484955"/>
                </a:lnTo>
                <a:lnTo>
                  <a:pt x="1948370" y="5484638"/>
                </a:lnTo>
                <a:lnTo>
                  <a:pt x="1949957" y="5484638"/>
                </a:lnTo>
                <a:lnTo>
                  <a:pt x="1953449" y="5485590"/>
                </a:lnTo>
                <a:lnTo>
                  <a:pt x="1957894" y="5486861"/>
                </a:lnTo>
                <a:lnTo>
                  <a:pt x="1963291" y="5488131"/>
                </a:lnTo>
                <a:lnTo>
                  <a:pt x="1966149" y="5488766"/>
                </a:lnTo>
                <a:lnTo>
                  <a:pt x="1969641" y="5489083"/>
                </a:lnTo>
                <a:lnTo>
                  <a:pt x="1972815" y="5489401"/>
                </a:lnTo>
                <a:lnTo>
                  <a:pt x="1976309" y="5489083"/>
                </a:lnTo>
                <a:lnTo>
                  <a:pt x="1980118" y="5488766"/>
                </a:lnTo>
                <a:lnTo>
                  <a:pt x="1979165" y="5489083"/>
                </a:lnTo>
                <a:lnTo>
                  <a:pt x="1977260" y="5490036"/>
                </a:lnTo>
                <a:lnTo>
                  <a:pt x="1975673" y="5491306"/>
                </a:lnTo>
                <a:lnTo>
                  <a:pt x="1974720" y="5492576"/>
                </a:lnTo>
                <a:lnTo>
                  <a:pt x="1974085" y="5493846"/>
                </a:lnTo>
                <a:lnTo>
                  <a:pt x="1973133" y="5496704"/>
                </a:lnTo>
                <a:lnTo>
                  <a:pt x="1972180" y="5499562"/>
                </a:lnTo>
                <a:lnTo>
                  <a:pt x="1971545" y="5500832"/>
                </a:lnTo>
                <a:lnTo>
                  <a:pt x="1970593" y="5502102"/>
                </a:lnTo>
                <a:lnTo>
                  <a:pt x="1968689" y="5503055"/>
                </a:lnTo>
                <a:lnTo>
                  <a:pt x="1966783" y="5504007"/>
                </a:lnTo>
                <a:lnTo>
                  <a:pt x="1964561" y="5504642"/>
                </a:lnTo>
                <a:lnTo>
                  <a:pt x="1961069" y="5504960"/>
                </a:lnTo>
                <a:lnTo>
                  <a:pt x="1962656" y="5506865"/>
                </a:lnTo>
                <a:lnTo>
                  <a:pt x="1963926" y="5507818"/>
                </a:lnTo>
                <a:lnTo>
                  <a:pt x="1965513" y="5508770"/>
                </a:lnTo>
                <a:lnTo>
                  <a:pt x="1967101" y="5509088"/>
                </a:lnTo>
                <a:lnTo>
                  <a:pt x="1968689" y="5509405"/>
                </a:lnTo>
                <a:lnTo>
                  <a:pt x="1970593" y="5509405"/>
                </a:lnTo>
                <a:lnTo>
                  <a:pt x="1974720" y="5508770"/>
                </a:lnTo>
                <a:lnTo>
                  <a:pt x="1979800" y="5508135"/>
                </a:lnTo>
                <a:lnTo>
                  <a:pt x="1985515" y="5507183"/>
                </a:lnTo>
                <a:lnTo>
                  <a:pt x="1992499" y="5506547"/>
                </a:lnTo>
                <a:lnTo>
                  <a:pt x="1996309" y="5506547"/>
                </a:lnTo>
                <a:lnTo>
                  <a:pt x="2000436" y="5506865"/>
                </a:lnTo>
                <a:lnTo>
                  <a:pt x="1995039" y="5508453"/>
                </a:lnTo>
                <a:lnTo>
                  <a:pt x="1990277" y="5510040"/>
                </a:lnTo>
                <a:lnTo>
                  <a:pt x="1988689" y="5510993"/>
                </a:lnTo>
                <a:lnTo>
                  <a:pt x="1987102" y="5512263"/>
                </a:lnTo>
                <a:lnTo>
                  <a:pt x="1985515" y="5513851"/>
                </a:lnTo>
                <a:lnTo>
                  <a:pt x="1984562" y="5515121"/>
                </a:lnTo>
                <a:lnTo>
                  <a:pt x="1983292" y="5516391"/>
                </a:lnTo>
                <a:lnTo>
                  <a:pt x="1982658" y="5517661"/>
                </a:lnTo>
                <a:lnTo>
                  <a:pt x="1982340" y="5519249"/>
                </a:lnTo>
                <a:lnTo>
                  <a:pt x="1982022" y="5521154"/>
                </a:lnTo>
                <a:lnTo>
                  <a:pt x="1982340" y="5523059"/>
                </a:lnTo>
                <a:lnTo>
                  <a:pt x="1982658" y="5524964"/>
                </a:lnTo>
                <a:lnTo>
                  <a:pt x="1983610" y="5526869"/>
                </a:lnTo>
                <a:lnTo>
                  <a:pt x="1984880" y="5529410"/>
                </a:lnTo>
                <a:lnTo>
                  <a:pt x="1981387" y="5528775"/>
                </a:lnTo>
                <a:lnTo>
                  <a:pt x="1978213" y="5528140"/>
                </a:lnTo>
                <a:lnTo>
                  <a:pt x="1975355" y="5526869"/>
                </a:lnTo>
                <a:lnTo>
                  <a:pt x="1973133" y="5525599"/>
                </a:lnTo>
                <a:lnTo>
                  <a:pt x="1971229" y="5524647"/>
                </a:lnTo>
                <a:lnTo>
                  <a:pt x="1969641" y="5523377"/>
                </a:lnTo>
                <a:lnTo>
                  <a:pt x="1966149" y="5520519"/>
                </a:lnTo>
                <a:lnTo>
                  <a:pt x="1963926" y="5517026"/>
                </a:lnTo>
                <a:lnTo>
                  <a:pt x="1961069" y="5514168"/>
                </a:lnTo>
                <a:lnTo>
                  <a:pt x="1958529" y="5510675"/>
                </a:lnTo>
                <a:lnTo>
                  <a:pt x="1955354" y="5508135"/>
                </a:lnTo>
                <a:lnTo>
                  <a:pt x="1955037" y="5510358"/>
                </a:lnTo>
                <a:lnTo>
                  <a:pt x="1954403" y="5513216"/>
                </a:lnTo>
                <a:lnTo>
                  <a:pt x="1955037" y="5515438"/>
                </a:lnTo>
                <a:lnTo>
                  <a:pt x="1955354" y="5517344"/>
                </a:lnTo>
                <a:lnTo>
                  <a:pt x="1956624" y="5521789"/>
                </a:lnTo>
                <a:lnTo>
                  <a:pt x="1957576" y="5525599"/>
                </a:lnTo>
                <a:lnTo>
                  <a:pt x="1957576" y="5528140"/>
                </a:lnTo>
                <a:lnTo>
                  <a:pt x="1957576" y="5530045"/>
                </a:lnTo>
                <a:lnTo>
                  <a:pt x="1957259" y="5531950"/>
                </a:lnTo>
                <a:lnTo>
                  <a:pt x="1956624" y="5534173"/>
                </a:lnTo>
                <a:lnTo>
                  <a:pt x="1955354" y="5536713"/>
                </a:lnTo>
                <a:lnTo>
                  <a:pt x="1953449" y="5538936"/>
                </a:lnTo>
                <a:lnTo>
                  <a:pt x="1951227" y="5541158"/>
                </a:lnTo>
                <a:lnTo>
                  <a:pt x="1948052" y="5544016"/>
                </a:lnTo>
                <a:lnTo>
                  <a:pt x="1948687" y="5544651"/>
                </a:lnTo>
                <a:lnTo>
                  <a:pt x="1949323" y="5544969"/>
                </a:lnTo>
                <a:lnTo>
                  <a:pt x="1950909" y="5545286"/>
                </a:lnTo>
                <a:lnTo>
                  <a:pt x="1952814" y="5545286"/>
                </a:lnTo>
                <a:lnTo>
                  <a:pt x="1955037" y="5544969"/>
                </a:lnTo>
                <a:lnTo>
                  <a:pt x="1956941" y="5544016"/>
                </a:lnTo>
                <a:lnTo>
                  <a:pt x="1958529" y="5543064"/>
                </a:lnTo>
                <a:lnTo>
                  <a:pt x="1959799" y="5541793"/>
                </a:lnTo>
                <a:lnTo>
                  <a:pt x="1960434" y="5540841"/>
                </a:lnTo>
                <a:lnTo>
                  <a:pt x="1964878" y="5542429"/>
                </a:lnTo>
                <a:lnTo>
                  <a:pt x="1967736" y="5544016"/>
                </a:lnTo>
                <a:lnTo>
                  <a:pt x="1968689" y="5544651"/>
                </a:lnTo>
                <a:lnTo>
                  <a:pt x="1969641" y="5545286"/>
                </a:lnTo>
                <a:lnTo>
                  <a:pt x="1969958" y="5545921"/>
                </a:lnTo>
                <a:lnTo>
                  <a:pt x="1969958" y="5546556"/>
                </a:lnTo>
                <a:lnTo>
                  <a:pt x="1969641" y="5547192"/>
                </a:lnTo>
                <a:lnTo>
                  <a:pt x="1969006" y="5547827"/>
                </a:lnTo>
                <a:lnTo>
                  <a:pt x="1967736" y="5548779"/>
                </a:lnTo>
                <a:lnTo>
                  <a:pt x="1965513" y="5550367"/>
                </a:lnTo>
                <a:lnTo>
                  <a:pt x="1963291" y="5551319"/>
                </a:lnTo>
                <a:lnTo>
                  <a:pt x="1957894" y="5553860"/>
                </a:lnTo>
                <a:lnTo>
                  <a:pt x="1955354" y="5555130"/>
                </a:lnTo>
                <a:lnTo>
                  <a:pt x="1952814" y="5556400"/>
                </a:lnTo>
                <a:lnTo>
                  <a:pt x="1951227" y="5557988"/>
                </a:lnTo>
                <a:lnTo>
                  <a:pt x="1950274" y="5559575"/>
                </a:lnTo>
                <a:lnTo>
                  <a:pt x="1950274" y="5560210"/>
                </a:lnTo>
                <a:lnTo>
                  <a:pt x="1950274" y="5561163"/>
                </a:lnTo>
                <a:lnTo>
                  <a:pt x="1950592" y="5562115"/>
                </a:lnTo>
                <a:lnTo>
                  <a:pt x="1951227" y="5562751"/>
                </a:lnTo>
                <a:lnTo>
                  <a:pt x="1951544" y="5564021"/>
                </a:lnTo>
                <a:lnTo>
                  <a:pt x="1952179" y="5564973"/>
                </a:lnTo>
                <a:lnTo>
                  <a:pt x="1953132" y="5565291"/>
                </a:lnTo>
                <a:lnTo>
                  <a:pt x="1954084" y="5565608"/>
                </a:lnTo>
                <a:lnTo>
                  <a:pt x="1955672" y="5565608"/>
                </a:lnTo>
                <a:lnTo>
                  <a:pt x="1956941" y="5565291"/>
                </a:lnTo>
                <a:lnTo>
                  <a:pt x="1959481" y="5564021"/>
                </a:lnTo>
                <a:lnTo>
                  <a:pt x="1962339" y="5562433"/>
                </a:lnTo>
                <a:lnTo>
                  <a:pt x="1963291" y="5561798"/>
                </a:lnTo>
                <a:lnTo>
                  <a:pt x="1963926" y="5560845"/>
                </a:lnTo>
                <a:lnTo>
                  <a:pt x="1964243" y="5559893"/>
                </a:lnTo>
                <a:lnTo>
                  <a:pt x="1964243" y="5558940"/>
                </a:lnTo>
                <a:lnTo>
                  <a:pt x="1964243" y="5557988"/>
                </a:lnTo>
                <a:lnTo>
                  <a:pt x="1963291" y="5557353"/>
                </a:lnTo>
                <a:lnTo>
                  <a:pt x="1966783" y="5556717"/>
                </a:lnTo>
                <a:lnTo>
                  <a:pt x="1969958" y="5557353"/>
                </a:lnTo>
                <a:lnTo>
                  <a:pt x="1972180" y="5557988"/>
                </a:lnTo>
                <a:lnTo>
                  <a:pt x="1973769" y="5558623"/>
                </a:lnTo>
                <a:lnTo>
                  <a:pt x="1975038" y="5559893"/>
                </a:lnTo>
                <a:lnTo>
                  <a:pt x="1975673" y="5561163"/>
                </a:lnTo>
                <a:lnTo>
                  <a:pt x="1976309" y="5562433"/>
                </a:lnTo>
                <a:lnTo>
                  <a:pt x="1976625" y="5563703"/>
                </a:lnTo>
                <a:lnTo>
                  <a:pt x="1977260" y="5566878"/>
                </a:lnTo>
                <a:lnTo>
                  <a:pt x="1977895" y="5568466"/>
                </a:lnTo>
                <a:lnTo>
                  <a:pt x="1978530" y="5569736"/>
                </a:lnTo>
                <a:lnTo>
                  <a:pt x="1979482" y="5570689"/>
                </a:lnTo>
                <a:lnTo>
                  <a:pt x="1980752" y="5571959"/>
                </a:lnTo>
                <a:lnTo>
                  <a:pt x="1982658" y="5572594"/>
                </a:lnTo>
                <a:lnTo>
                  <a:pt x="1985515" y="5573229"/>
                </a:lnTo>
                <a:lnTo>
                  <a:pt x="1983610" y="5574499"/>
                </a:lnTo>
                <a:lnTo>
                  <a:pt x="1981705" y="5575452"/>
                </a:lnTo>
                <a:lnTo>
                  <a:pt x="1980118" y="5575769"/>
                </a:lnTo>
                <a:lnTo>
                  <a:pt x="1978213" y="5575769"/>
                </a:lnTo>
                <a:lnTo>
                  <a:pt x="1975990" y="5575769"/>
                </a:lnTo>
                <a:lnTo>
                  <a:pt x="1974085" y="5575134"/>
                </a:lnTo>
                <a:lnTo>
                  <a:pt x="1969958" y="5573864"/>
                </a:lnTo>
                <a:lnTo>
                  <a:pt x="1965513" y="5572276"/>
                </a:lnTo>
                <a:lnTo>
                  <a:pt x="1961069" y="5570054"/>
                </a:lnTo>
                <a:lnTo>
                  <a:pt x="1956624" y="5568784"/>
                </a:lnTo>
                <a:lnTo>
                  <a:pt x="1954084" y="5568466"/>
                </a:lnTo>
                <a:lnTo>
                  <a:pt x="1951863" y="5568466"/>
                </a:lnTo>
                <a:lnTo>
                  <a:pt x="1949004" y="5569101"/>
                </a:lnTo>
                <a:lnTo>
                  <a:pt x="1946147" y="5570054"/>
                </a:lnTo>
                <a:lnTo>
                  <a:pt x="1943607" y="5571006"/>
                </a:lnTo>
                <a:lnTo>
                  <a:pt x="1941703" y="5571324"/>
                </a:lnTo>
                <a:lnTo>
                  <a:pt x="1939480" y="5571324"/>
                </a:lnTo>
                <a:lnTo>
                  <a:pt x="1939480" y="5573547"/>
                </a:lnTo>
                <a:lnTo>
                  <a:pt x="1939798" y="5575134"/>
                </a:lnTo>
                <a:lnTo>
                  <a:pt x="1941067" y="5576722"/>
                </a:lnTo>
                <a:lnTo>
                  <a:pt x="1942337" y="5577992"/>
                </a:lnTo>
                <a:lnTo>
                  <a:pt x="1943925" y="5579262"/>
                </a:lnTo>
                <a:lnTo>
                  <a:pt x="1945512" y="5580215"/>
                </a:lnTo>
                <a:lnTo>
                  <a:pt x="1949004" y="5581802"/>
                </a:lnTo>
                <a:lnTo>
                  <a:pt x="1951227" y="5583073"/>
                </a:lnTo>
                <a:lnTo>
                  <a:pt x="1951544" y="5583708"/>
                </a:lnTo>
                <a:lnTo>
                  <a:pt x="1951227" y="5584343"/>
                </a:lnTo>
                <a:lnTo>
                  <a:pt x="1950592" y="5584978"/>
                </a:lnTo>
                <a:lnTo>
                  <a:pt x="1949004" y="5585613"/>
                </a:lnTo>
                <a:lnTo>
                  <a:pt x="1942337" y="5588153"/>
                </a:lnTo>
                <a:lnTo>
                  <a:pt x="1946465" y="5587836"/>
                </a:lnTo>
                <a:lnTo>
                  <a:pt x="1950592" y="5588153"/>
                </a:lnTo>
                <a:lnTo>
                  <a:pt x="1954084" y="5588471"/>
                </a:lnTo>
                <a:lnTo>
                  <a:pt x="1957259" y="5588788"/>
                </a:lnTo>
                <a:lnTo>
                  <a:pt x="1959799" y="5589423"/>
                </a:lnTo>
                <a:lnTo>
                  <a:pt x="1962656" y="5590376"/>
                </a:lnTo>
                <a:lnTo>
                  <a:pt x="1964561" y="5591328"/>
                </a:lnTo>
                <a:lnTo>
                  <a:pt x="1966149" y="5592281"/>
                </a:lnTo>
                <a:lnTo>
                  <a:pt x="1967418" y="5593551"/>
                </a:lnTo>
                <a:lnTo>
                  <a:pt x="1968689" y="5595139"/>
                </a:lnTo>
                <a:lnTo>
                  <a:pt x="1970911" y="5597679"/>
                </a:lnTo>
                <a:lnTo>
                  <a:pt x="1972180" y="5600537"/>
                </a:lnTo>
                <a:lnTo>
                  <a:pt x="1972815" y="5603712"/>
                </a:lnTo>
                <a:lnTo>
                  <a:pt x="1974085" y="5609428"/>
                </a:lnTo>
                <a:lnTo>
                  <a:pt x="1975038" y="5611650"/>
                </a:lnTo>
                <a:lnTo>
                  <a:pt x="1975673" y="5612603"/>
                </a:lnTo>
                <a:lnTo>
                  <a:pt x="1976625" y="5613556"/>
                </a:lnTo>
                <a:lnTo>
                  <a:pt x="1977895" y="5614191"/>
                </a:lnTo>
                <a:lnTo>
                  <a:pt x="1979165" y="5614508"/>
                </a:lnTo>
                <a:lnTo>
                  <a:pt x="1980435" y="5615143"/>
                </a:lnTo>
                <a:lnTo>
                  <a:pt x="1982022" y="5615143"/>
                </a:lnTo>
                <a:lnTo>
                  <a:pt x="1983927" y="5615143"/>
                </a:lnTo>
                <a:lnTo>
                  <a:pt x="1986467" y="5615143"/>
                </a:lnTo>
                <a:lnTo>
                  <a:pt x="1992182" y="5613873"/>
                </a:lnTo>
                <a:lnTo>
                  <a:pt x="1993135" y="5615143"/>
                </a:lnTo>
                <a:lnTo>
                  <a:pt x="1993452" y="5616731"/>
                </a:lnTo>
                <a:lnTo>
                  <a:pt x="1993452" y="5617683"/>
                </a:lnTo>
                <a:lnTo>
                  <a:pt x="1992817" y="5618636"/>
                </a:lnTo>
                <a:lnTo>
                  <a:pt x="1991864" y="5619271"/>
                </a:lnTo>
                <a:lnTo>
                  <a:pt x="1989959" y="5619906"/>
                </a:lnTo>
                <a:lnTo>
                  <a:pt x="1986784" y="5620859"/>
                </a:lnTo>
                <a:lnTo>
                  <a:pt x="1982658" y="5621494"/>
                </a:lnTo>
                <a:lnTo>
                  <a:pt x="1979165" y="5622446"/>
                </a:lnTo>
                <a:lnTo>
                  <a:pt x="1977578" y="5622764"/>
                </a:lnTo>
                <a:lnTo>
                  <a:pt x="1975990" y="5623717"/>
                </a:lnTo>
                <a:lnTo>
                  <a:pt x="1975038" y="5624669"/>
                </a:lnTo>
                <a:lnTo>
                  <a:pt x="1974403" y="5625304"/>
                </a:lnTo>
                <a:lnTo>
                  <a:pt x="1975038" y="5626257"/>
                </a:lnTo>
                <a:lnTo>
                  <a:pt x="1975990" y="5626574"/>
                </a:lnTo>
                <a:lnTo>
                  <a:pt x="1978530" y="5627845"/>
                </a:lnTo>
                <a:lnTo>
                  <a:pt x="1980752" y="5628797"/>
                </a:lnTo>
                <a:lnTo>
                  <a:pt x="1981387" y="5629432"/>
                </a:lnTo>
                <a:lnTo>
                  <a:pt x="1981705" y="5630385"/>
                </a:lnTo>
                <a:lnTo>
                  <a:pt x="1983927" y="5630067"/>
                </a:lnTo>
                <a:lnTo>
                  <a:pt x="1985832" y="5629432"/>
                </a:lnTo>
                <a:lnTo>
                  <a:pt x="1986784" y="5628480"/>
                </a:lnTo>
                <a:lnTo>
                  <a:pt x="1987102" y="5627527"/>
                </a:lnTo>
                <a:lnTo>
                  <a:pt x="1987102" y="5626257"/>
                </a:lnTo>
                <a:lnTo>
                  <a:pt x="1987102" y="5624987"/>
                </a:lnTo>
                <a:lnTo>
                  <a:pt x="1987102" y="5622129"/>
                </a:lnTo>
                <a:lnTo>
                  <a:pt x="1990912" y="5624669"/>
                </a:lnTo>
                <a:lnTo>
                  <a:pt x="1992499" y="5625939"/>
                </a:lnTo>
                <a:lnTo>
                  <a:pt x="1993769" y="5626892"/>
                </a:lnTo>
                <a:lnTo>
                  <a:pt x="1994404" y="5628162"/>
                </a:lnTo>
                <a:lnTo>
                  <a:pt x="1995039" y="5629115"/>
                </a:lnTo>
                <a:lnTo>
                  <a:pt x="1995356" y="5630385"/>
                </a:lnTo>
                <a:lnTo>
                  <a:pt x="1995675" y="5631655"/>
                </a:lnTo>
                <a:lnTo>
                  <a:pt x="1995356" y="5633878"/>
                </a:lnTo>
                <a:lnTo>
                  <a:pt x="1994404" y="5636100"/>
                </a:lnTo>
                <a:lnTo>
                  <a:pt x="1992817" y="5638641"/>
                </a:lnTo>
                <a:lnTo>
                  <a:pt x="1990912" y="5641181"/>
                </a:lnTo>
                <a:lnTo>
                  <a:pt x="1986784" y="5645944"/>
                </a:lnTo>
                <a:lnTo>
                  <a:pt x="1984562" y="5648167"/>
                </a:lnTo>
                <a:lnTo>
                  <a:pt x="1982340" y="5650707"/>
                </a:lnTo>
                <a:lnTo>
                  <a:pt x="1981070" y="5653247"/>
                </a:lnTo>
                <a:lnTo>
                  <a:pt x="1980118" y="5655787"/>
                </a:lnTo>
                <a:lnTo>
                  <a:pt x="1979800" y="5658010"/>
                </a:lnTo>
                <a:lnTo>
                  <a:pt x="1980118" y="5659280"/>
                </a:lnTo>
                <a:lnTo>
                  <a:pt x="1980435" y="5660868"/>
                </a:lnTo>
                <a:lnTo>
                  <a:pt x="1993452" y="5660550"/>
                </a:lnTo>
                <a:lnTo>
                  <a:pt x="1995675" y="5659280"/>
                </a:lnTo>
                <a:lnTo>
                  <a:pt x="1996944" y="5658010"/>
                </a:lnTo>
                <a:lnTo>
                  <a:pt x="1997896" y="5657057"/>
                </a:lnTo>
                <a:lnTo>
                  <a:pt x="1997896" y="5655787"/>
                </a:lnTo>
                <a:lnTo>
                  <a:pt x="1997579" y="5654517"/>
                </a:lnTo>
                <a:lnTo>
                  <a:pt x="1996944" y="5653247"/>
                </a:lnTo>
                <a:lnTo>
                  <a:pt x="1994721" y="5650389"/>
                </a:lnTo>
                <a:lnTo>
                  <a:pt x="1992817" y="5647531"/>
                </a:lnTo>
                <a:lnTo>
                  <a:pt x="1992182" y="5646261"/>
                </a:lnTo>
                <a:lnTo>
                  <a:pt x="1991864" y="5644356"/>
                </a:lnTo>
                <a:lnTo>
                  <a:pt x="1991864" y="5643086"/>
                </a:lnTo>
                <a:lnTo>
                  <a:pt x="1992817" y="5641498"/>
                </a:lnTo>
                <a:lnTo>
                  <a:pt x="1994086" y="5639911"/>
                </a:lnTo>
                <a:lnTo>
                  <a:pt x="1996309" y="5638641"/>
                </a:lnTo>
                <a:lnTo>
                  <a:pt x="2003611" y="5641181"/>
                </a:lnTo>
                <a:lnTo>
                  <a:pt x="2005516" y="5641816"/>
                </a:lnTo>
                <a:lnTo>
                  <a:pt x="2007421" y="5642133"/>
                </a:lnTo>
                <a:lnTo>
                  <a:pt x="2008056" y="5641816"/>
                </a:lnTo>
                <a:lnTo>
                  <a:pt x="2008373" y="5641181"/>
                </a:lnTo>
                <a:lnTo>
                  <a:pt x="2008056" y="5640546"/>
                </a:lnTo>
                <a:lnTo>
                  <a:pt x="2007738" y="5639276"/>
                </a:lnTo>
                <a:lnTo>
                  <a:pt x="2003293" y="5632607"/>
                </a:lnTo>
                <a:lnTo>
                  <a:pt x="2002024" y="5630385"/>
                </a:lnTo>
                <a:lnTo>
                  <a:pt x="2001389" y="5628480"/>
                </a:lnTo>
                <a:lnTo>
                  <a:pt x="2000755" y="5626574"/>
                </a:lnTo>
                <a:lnTo>
                  <a:pt x="2000436" y="5624669"/>
                </a:lnTo>
                <a:lnTo>
                  <a:pt x="2006786" y="5624352"/>
                </a:lnTo>
                <a:lnTo>
                  <a:pt x="2011230" y="5624352"/>
                </a:lnTo>
                <a:lnTo>
                  <a:pt x="2014405" y="5624669"/>
                </a:lnTo>
                <a:lnTo>
                  <a:pt x="2016310" y="5625304"/>
                </a:lnTo>
                <a:lnTo>
                  <a:pt x="2016945" y="5625939"/>
                </a:lnTo>
                <a:lnTo>
                  <a:pt x="2017262" y="5626257"/>
                </a:lnTo>
                <a:lnTo>
                  <a:pt x="2017581" y="5627527"/>
                </a:lnTo>
                <a:lnTo>
                  <a:pt x="2017262" y="5628797"/>
                </a:lnTo>
                <a:lnTo>
                  <a:pt x="2016628" y="5630067"/>
                </a:lnTo>
                <a:lnTo>
                  <a:pt x="2015993" y="5631655"/>
                </a:lnTo>
                <a:lnTo>
                  <a:pt x="2015358" y="5632925"/>
                </a:lnTo>
                <a:lnTo>
                  <a:pt x="2015358" y="5634195"/>
                </a:lnTo>
                <a:lnTo>
                  <a:pt x="2015675" y="5635465"/>
                </a:lnTo>
                <a:lnTo>
                  <a:pt x="2017262" y="5636418"/>
                </a:lnTo>
                <a:lnTo>
                  <a:pt x="2019485" y="5637053"/>
                </a:lnTo>
                <a:lnTo>
                  <a:pt x="2023295" y="5637370"/>
                </a:lnTo>
                <a:lnTo>
                  <a:pt x="2028692" y="5637370"/>
                </a:lnTo>
                <a:lnTo>
                  <a:pt x="2016310" y="5649437"/>
                </a:lnTo>
                <a:lnTo>
                  <a:pt x="2009961" y="5655152"/>
                </a:lnTo>
                <a:lnTo>
                  <a:pt x="2003611" y="5659915"/>
                </a:lnTo>
                <a:lnTo>
                  <a:pt x="2000119" y="5662773"/>
                </a:lnTo>
                <a:lnTo>
                  <a:pt x="1996626" y="5664996"/>
                </a:lnTo>
                <a:lnTo>
                  <a:pt x="1992817" y="5666901"/>
                </a:lnTo>
                <a:lnTo>
                  <a:pt x="1988689" y="5669124"/>
                </a:lnTo>
                <a:lnTo>
                  <a:pt x="1984562" y="5670711"/>
                </a:lnTo>
                <a:lnTo>
                  <a:pt x="1979800" y="5672299"/>
                </a:lnTo>
                <a:lnTo>
                  <a:pt x="1974720" y="5673569"/>
                </a:lnTo>
                <a:lnTo>
                  <a:pt x="1969641" y="5674522"/>
                </a:lnTo>
                <a:lnTo>
                  <a:pt x="1970276" y="5675474"/>
                </a:lnTo>
                <a:lnTo>
                  <a:pt x="1971229" y="5676109"/>
                </a:lnTo>
                <a:lnTo>
                  <a:pt x="1973450" y="5676744"/>
                </a:lnTo>
                <a:lnTo>
                  <a:pt x="1976309" y="5677062"/>
                </a:lnTo>
                <a:lnTo>
                  <a:pt x="1980118" y="5677062"/>
                </a:lnTo>
                <a:lnTo>
                  <a:pt x="1988055" y="5677062"/>
                </a:lnTo>
                <a:lnTo>
                  <a:pt x="1995991" y="5676744"/>
                </a:lnTo>
                <a:lnTo>
                  <a:pt x="1992499" y="5679920"/>
                </a:lnTo>
                <a:lnTo>
                  <a:pt x="1990277" y="5681190"/>
                </a:lnTo>
                <a:lnTo>
                  <a:pt x="1988055" y="5683095"/>
                </a:lnTo>
                <a:lnTo>
                  <a:pt x="1985198" y="5684048"/>
                </a:lnTo>
                <a:lnTo>
                  <a:pt x="1981387" y="5685000"/>
                </a:lnTo>
                <a:lnTo>
                  <a:pt x="1977260" y="5685635"/>
                </a:lnTo>
                <a:lnTo>
                  <a:pt x="1971545" y="5685635"/>
                </a:lnTo>
                <a:lnTo>
                  <a:pt x="1971229" y="5683095"/>
                </a:lnTo>
                <a:lnTo>
                  <a:pt x="1970911" y="5681507"/>
                </a:lnTo>
                <a:lnTo>
                  <a:pt x="1970593" y="5680237"/>
                </a:lnTo>
                <a:lnTo>
                  <a:pt x="1969641" y="5679285"/>
                </a:lnTo>
                <a:lnTo>
                  <a:pt x="1968053" y="5678650"/>
                </a:lnTo>
                <a:lnTo>
                  <a:pt x="1966149" y="5678014"/>
                </a:lnTo>
                <a:lnTo>
                  <a:pt x="1963609" y="5677697"/>
                </a:lnTo>
                <a:lnTo>
                  <a:pt x="1962339" y="5678014"/>
                </a:lnTo>
                <a:lnTo>
                  <a:pt x="1961069" y="5678332"/>
                </a:lnTo>
                <a:lnTo>
                  <a:pt x="1960434" y="5678967"/>
                </a:lnTo>
                <a:lnTo>
                  <a:pt x="1960116" y="5679920"/>
                </a:lnTo>
                <a:lnTo>
                  <a:pt x="1960434" y="5680872"/>
                </a:lnTo>
                <a:lnTo>
                  <a:pt x="1961069" y="5681825"/>
                </a:lnTo>
                <a:lnTo>
                  <a:pt x="1963291" y="5684683"/>
                </a:lnTo>
                <a:lnTo>
                  <a:pt x="1966149" y="5686905"/>
                </a:lnTo>
                <a:lnTo>
                  <a:pt x="1970276" y="5689128"/>
                </a:lnTo>
                <a:lnTo>
                  <a:pt x="1972180" y="5690081"/>
                </a:lnTo>
                <a:lnTo>
                  <a:pt x="1974403" y="5690716"/>
                </a:lnTo>
                <a:lnTo>
                  <a:pt x="1976625" y="5691033"/>
                </a:lnTo>
                <a:lnTo>
                  <a:pt x="1978847" y="5691033"/>
                </a:lnTo>
                <a:lnTo>
                  <a:pt x="1978530" y="5691986"/>
                </a:lnTo>
                <a:lnTo>
                  <a:pt x="1977895" y="5692938"/>
                </a:lnTo>
                <a:lnTo>
                  <a:pt x="1976625" y="5693574"/>
                </a:lnTo>
                <a:lnTo>
                  <a:pt x="1975673" y="5694209"/>
                </a:lnTo>
                <a:lnTo>
                  <a:pt x="1973133" y="5695479"/>
                </a:lnTo>
                <a:lnTo>
                  <a:pt x="1970276" y="5696749"/>
                </a:lnTo>
                <a:lnTo>
                  <a:pt x="1966783" y="5698019"/>
                </a:lnTo>
                <a:lnTo>
                  <a:pt x="1964243" y="5699289"/>
                </a:lnTo>
                <a:lnTo>
                  <a:pt x="1963291" y="5699924"/>
                </a:lnTo>
                <a:lnTo>
                  <a:pt x="1962339" y="5700559"/>
                </a:lnTo>
                <a:lnTo>
                  <a:pt x="1961386" y="5701512"/>
                </a:lnTo>
                <a:lnTo>
                  <a:pt x="1961069" y="5702464"/>
                </a:lnTo>
                <a:lnTo>
                  <a:pt x="1966783" y="5703735"/>
                </a:lnTo>
                <a:lnTo>
                  <a:pt x="1971863" y="5705640"/>
                </a:lnTo>
                <a:lnTo>
                  <a:pt x="1975990" y="5707545"/>
                </a:lnTo>
                <a:lnTo>
                  <a:pt x="1980118" y="5709450"/>
                </a:lnTo>
                <a:lnTo>
                  <a:pt x="1983292" y="5711990"/>
                </a:lnTo>
                <a:lnTo>
                  <a:pt x="1986467" y="5714531"/>
                </a:lnTo>
                <a:lnTo>
                  <a:pt x="1988689" y="5717388"/>
                </a:lnTo>
                <a:lnTo>
                  <a:pt x="1990277" y="5720881"/>
                </a:lnTo>
                <a:lnTo>
                  <a:pt x="1985515" y="5721834"/>
                </a:lnTo>
                <a:lnTo>
                  <a:pt x="1981387" y="5722151"/>
                </a:lnTo>
                <a:lnTo>
                  <a:pt x="1978530" y="5722151"/>
                </a:lnTo>
                <a:lnTo>
                  <a:pt x="1975990" y="5721834"/>
                </a:lnTo>
                <a:lnTo>
                  <a:pt x="1974085" y="5721199"/>
                </a:lnTo>
                <a:lnTo>
                  <a:pt x="1972815" y="5720564"/>
                </a:lnTo>
                <a:lnTo>
                  <a:pt x="1971863" y="5719611"/>
                </a:lnTo>
                <a:lnTo>
                  <a:pt x="1971229" y="5718023"/>
                </a:lnTo>
                <a:lnTo>
                  <a:pt x="1970593" y="5715801"/>
                </a:lnTo>
                <a:lnTo>
                  <a:pt x="1969958" y="5714531"/>
                </a:lnTo>
                <a:lnTo>
                  <a:pt x="1969006" y="5713578"/>
                </a:lnTo>
                <a:lnTo>
                  <a:pt x="1968053" y="5712625"/>
                </a:lnTo>
                <a:lnTo>
                  <a:pt x="1966783" y="5711355"/>
                </a:lnTo>
                <a:lnTo>
                  <a:pt x="1964878" y="5710720"/>
                </a:lnTo>
                <a:lnTo>
                  <a:pt x="1962656" y="5710403"/>
                </a:lnTo>
                <a:lnTo>
                  <a:pt x="1959481" y="5713578"/>
                </a:lnTo>
                <a:lnTo>
                  <a:pt x="1957259" y="5716753"/>
                </a:lnTo>
                <a:lnTo>
                  <a:pt x="1955989" y="5718659"/>
                </a:lnTo>
                <a:lnTo>
                  <a:pt x="1955354" y="5720564"/>
                </a:lnTo>
                <a:lnTo>
                  <a:pt x="1954403" y="5722469"/>
                </a:lnTo>
                <a:lnTo>
                  <a:pt x="1954084" y="5724374"/>
                </a:lnTo>
                <a:lnTo>
                  <a:pt x="1953767" y="5725962"/>
                </a:lnTo>
                <a:lnTo>
                  <a:pt x="1954084" y="5727867"/>
                </a:lnTo>
                <a:lnTo>
                  <a:pt x="1955354" y="5729455"/>
                </a:lnTo>
                <a:lnTo>
                  <a:pt x="1956306" y="5731042"/>
                </a:lnTo>
                <a:lnTo>
                  <a:pt x="1958212" y="5732312"/>
                </a:lnTo>
                <a:lnTo>
                  <a:pt x="1960116" y="5733265"/>
                </a:lnTo>
                <a:lnTo>
                  <a:pt x="1963291" y="5734535"/>
                </a:lnTo>
                <a:lnTo>
                  <a:pt x="1966466" y="5735170"/>
                </a:lnTo>
                <a:lnTo>
                  <a:pt x="1961704" y="5737393"/>
                </a:lnTo>
                <a:lnTo>
                  <a:pt x="1957894" y="5739298"/>
                </a:lnTo>
                <a:lnTo>
                  <a:pt x="1955037" y="5741838"/>
                </a:lnTo>
                <a:lnTo>
                  <a:pt x="1952179" y="5744061"/>
                </a:lnTo>
                <a:lnTo>
                  <a:pt x="1950592" y="5746284"/>
                </a:lnTo>
                <a:lnTo>
                  <a:pt x="1949323" y="5748189"/>
                </a:lnTo>
                <a:lnTo>
                  <a:pt x="1948687" y="5750729"/>
                </a:lnTo>
                <a:lnTo>
                  <a:pt x="1948370" y="5752952"/>
                </a:lnTo>
                <a:lnTo>
                  <a:pt x="1948687" y="5755175"/>
                </a:lnTo>
                <a:lnTo>
                  <a:pt x="1949004" y="5757715"/>
                </a:lnTo>
                <a:lnTo>
                  <a:pt x="1949957" y="5759938"/>
                </a:lnTo>
                <a:lnTo>
                  <a:pt x="1951227" y="5762160"/>
                </a:lnTo>
                <a:lnTo>
                  <a:pt x="1954084" y="5766923"/>
                </a:lnTo>
                <a:lnTo>
                  <a:pt x="1957894" y="5771686"/>
                </a:lnTo>
                <a:lnTo>
                  <a:pt x="1961386" y="5776132"/>
                </a:lnTo>
                <a:lnTo>
                  <a:pt x="1965196" y="5780577"/>
                </a:lnTo>
                <a:lnTo>
                  <a:pt x="1968053" y="5784705"/>
                </a:lnTo>
                <a:lnTo>
                  <a:pt x="1969006" y="5786928"/>
                </a:lnTo>
                <a:lnTo>
                  <a:pt x="1969958" y="5789150"/>
                </a:lnTo>
                <a:lnTo>
                  <a:pt x="1970276" y="5791056"/>
                </a:lnTo>
                <a:lnTo>
                  <a:pt x="1970276" y="5793278"/>
                </a:lnTo>
                <a:lnTo>
                  <a:pt x="1969958" y="5795184"/>
                </a:lnTo>
                <a:lnTo>
                  <a:pt x="1968689" y="5796771"/>
                </a:lnTo>
                <a:lnTo>
                  <a:pt x="1967101" y="5798676"/>
                </a:lnTo>
                <a:lnTo>
                  <a:pt x="1964878" y="5800582"/>
                </a:lnTo>
                <a:lnTo>
                  <a:pt x="1962339" y="5802487"/>
                </a:lnTo>
                <a:lnTo>
                  <a:pt x="1958529" y="5804074"/>
                </a:lnTo>
                <a:lnTo>
                  <a:pt x="1963926" y="5805662"/>
                </a:lnTo>
                <a:lnTo>
                  <a:pt x="1968689" y="5807250"/>
                </a:lnTo>
                <a:lnTo>
                  <a:pt x="1972498" y="5809155"/>
                </a:lnTo>
                <a:lnTo>
                  <a:pt x="1975673" y="5811060"/>
                </a:lnTo>
                <a:lnTo>
                  <a:pt x="1978847" y="5812965"/>
                </a:lnTo>
                <a:lnTo>
                  <a:pt x="1980752" y="5814871"/>
                </a:lnTo>
                <a:lnTo>
                  <a:pt x="1982658" y="5817093"/>
                </a:lnTo>
                <a:lnTo>
                  <a:pt x="1984562" y="5819316"/>
                </a:lnTo>
                <a:lnTo>
                  <a:pt x="1987737" y="5823444"/>
                </a:lnTo>
                <a:lnTo>
                  <a:pt x="1991229" y="5827572"/>
                </a:lnTo>
                <a:lnTo>
                  <a:pt x="1993452" y="5829477"/>
                </a:lnTo>
                <a:lnTo>
                  <a:pt x="1995991" y="5831700"/>
                </a:lnTo>
                <a:lnTo>
                  <a:pt x="1999166" y="5833605"/>
                </a:lnTo>
                <a:lnTo>
                  <a:pt x="2002658" y="5835510"/>
                </a:lnTo>
                <a:lnTo>
                  <a:pt x="2000755" y="5837415"/>
                </a:lnTo>
                <a:lnTo>
                  <a:pt x="1998531" y="5838368"/>
                </a:lnTo>
                <a:lnTo>
                  <a:pt x="1996944" y="5838685"/>
                </a:lnTo>
                <a:lnTo>
                  <a:pt x="1995356" y="5838685"/>
                </a:lnTo>
                <a:lnTo>
                  <a:pt x="1993769" y="5838368"/>
                </a:lnTo>
                <a:lnTo>
                  <a:pt x="1992182" y="5837733"/>
                </a:lnTo>
                <a:lnTo>
                  <a:pt x="1989007" y="5835510"/>
                </a:lnTo>
                <a:lnTo>
                  <a:pt x="1986150" y="5832970"/>
                </a:lnTo>
                <a:lnTo>
                  <a:pt x="1982658" y="5830747"/>
                </a:lnTo>
                <a:lnTo>
                  <a:pt x="1981070" y="5829477"/>
                </a:lnTo>
                <a:lnTo>
                  <a:pt x="1979482" y="5828842"/>
                </a:lnTo>
                <a:lnTo>
                  <a:pt x="1977578" y="5828207"/>
                </a:lnTo>
                <a:lnTo>
                  <a:pt x="1975355" y="5827889"/>
                </a:lnTo>
                <a:lnTo>
                  <a:pt x="1973769" y="5828207"/>
                </a:lnTo>
                <a:lnTo>
                  <a:pt x="1972498" y="5828842"/>
                </a:lnTo>
                <a:lnTo>
                  <a:pt x="1971545" y="5829159"/>
                </a:lnTo>
                <a:lnTo>
                  <a:pt x="1970593" y="5830430"/>
                </a:lnTo>
                <a:lnTo>
                  <a:pt x="1970276" y="5831065"/>
                </a:lnTo>
                <a:lnTo>
                  <a:pt x="1969641" y="5832017"/>
                </a:lnTo>
                <a:lnTo>
                  <a:pt x="1969006" y="5833922"/>
                </a:lnTo>
                <a:lnTo>
                  <a:pt x="1969641" y="5836145"/>
                </a:lnTo>
                <a:lnTo>
                  <a:pt x="1969958" y="5838685"/>
                </a:lnTo>
                <a:lnTo>
                  <a:pt x="1971545" y="5843766"/>
                </a:lnTo>
                <a:lnTo>
                  <a:pt x="1972180" y="5846306"/>
                </a:lnTo>
                <a:lnTo>
                  <a:pt x="1972498" y="5848211"/>
                </a:lnTo>
                <a:lnTo>
                  <a:pt x="1972498" y="5849799"/>
                </a:lnTo>
                <a:lnTo>
                  <a:pt x="1972180" y="5850752"/>
                </a:lnTo>
                <a:lnTo>
                  <a:pt x="1971863" y="5851069"/>
                </a:lnTo>
                <a:lnTo>
                  <a:pt x="1971229" y="5851704"/>
                </a:lnTo>
                <a:lnTo>
                  <a:pt x="1970593" y="5852339"/>
                </a:lnTo>
                <a:lnTo>
                  <a:pt x="1967736" y="5852339"/>
                </a:lnTo>
                <a:lnTo>
                  <a:pt x="1964561" y="5851704"/>
                </a:lnTo>
                <a:lnTo>
                  <a:pt x="1959481" y="5850434"/>
                </a:lnTo>
                <a:lnTo>
                  <a:pt x="1960752" y="5852974"/>
                </a:lnTo>
                <a:lnTo>
                  <a:pt x="1962656" y="5855515"/>
                </a:lnTo>
                <a:lnTo>
                  <a:pt x="1966466" y="5860913"/>
                </a:lnTo>
                <a:lnTo>
                  <a:pt x="1971229" y="5866311"/>
                </a:lnTo>
                <a:lnTo>
                  <a:pt x="1975038" y="5871709"/>
                </a:lnTo>
                <a:lnTo>
                  <a:pt x="1976625" y="5874884"/>
                </a:lnTo>
                <a:lnTo>
                  <a:pt x="1978213" y="5877424"/>
                </a:lnTo>
                <a:lnTo>
                  <a:pt x="1978847" y="5879964"/>
                </a:lnTo>
                <a:lnTo>
                  <a:pt x="1979165" y="5882505"/>
                </a:lnTo>
                <a:lnTo>
                  <a:pt x="1978847" y="5884727"/>
                </a:lnTo>
                <a:lnTo>
                  <a:pt x="1977895" y="5886950"/>
                </a:lnTo>
                <a:lnTo>
                  <a:pt x="1975673" y="5889490"/>
                </a:lnTo>
                <a:lnTo>
                  <a:pt x="1972815" y="5891396"/>
                </a:lnTo>
                <a:lnTo>
                  <a:pt x="1970911" y="5889808"/>
                </a:lnTo>
                <a:lnTo>
                  <a:pt x="1968689" y="5887903"/>
                </a:lnTo>
                <a:lnTo>
                  <a:pt x="1967418" y="5885998"/>
                </a:lnTo>
                <a:lnTo>
                  <a:pt x="1966149" y="5884092"/>
                </a:lnTo>
                <a:lnTo>
                  <a:pt x="1963609" y="5879964"/>
                </a:lnTo>
                <a:lnTo>
                  <a:pt x="1961069" y="5876154"/>
                </a:lnTo>
                <a:lnTo>
                  <a:pt x="1959799" y="5874566"/>
                </a:lnTo>
                <a:lnTo>
                  <a:pt x="1958529" y="5872661"/>
                </a:lnTo>
                <a:lnTo>
                  <a:pt x="1956941" y="5871391"/>
                </a:lnTo>
                <a:lnTo>
                  <a:pt x="1955037" y="5870439"/>
                </a:lnTo>
                <a:lnTo>
                  <a:pt x="1952497" y="5869803"/>
                </a:lnTo>
                <a:lnTo>
                  <a:pt x="1949957" y="5869486"/>
                </a:lnTo>
                <a:lnTo>
                  <a:pt x="1946783" y="5869486"/>
                </a:lnTo>
                <a:lnTo>
                  <a:pt x="1943290" y="5870121"/>
                </a:lnTo>
                <a:lnTo>
                  <a:pt x="1940434" y="5870121"/>
                </a:lnTo>
                <a:lnTo>
                  <a:pt x="1938210" y="5870439"/>
                </a:lnTo>
                <a:lnTo>
                  <a:pt x="1937258" y="5870756"/>
                </a:lnTo>
                <a:lnTo>
                  <a:pt x="1936940" y="5871074"/>
                </a:lnTo>
                <a:lnTo>
                  <a:pt x="1937575" y="5871709"/>
                </a:lnTo>
                <a:lnTo>
                  <a:pt x="1938528" y="5872344"/>
                </a:lnTo>
                <a:lnTo>
                  <a:pt x="1941703" y="5873614"/>
                </a:lnTo>
                <a:lnTo>
                  <a:pt x="1944560" y="5875519"/>
                </a:lnTo>
                <a:lnTo>
                  <a:pt x="1945195" y="5876154"/>
                </a:lnTo>
                <a:lnTo>
                  <a:pt x="1945512" y="5876789"/>
                </a:lnTo>
                <a:lnTo>
                  <a:pt x="1945195" y="5877424"/>
                </a:lnTo>
                <a:lnTo>
                  <a:pt x="1944243" y="5877742"/>
                </a:lnTo>
                <a:lnTo>
                  <a:pt x="1941703" y="5878377"/>
                </a:lnTo>
                <a:lnTo>
                  <a:pt x="1944560" y="5878377"/>
                </a:lnTo>
                <a:lnTo>
                  <a:pt x="1946783" y="5879012"/>
                </a:lnTo>
                <a:lnTo>
                  <a:pt x="1948687" y="5879647"/>
                </a:lnTo>
                <a:lnTo>
                  <a:pt x="1949957" y="5880600"/>
                </a:lnTo>
                <a:lnTo>
                  <a:pt x="1950909" y="5882187"/>
                </a:lnTo>
                <a:lnTo>
                  <a:pt x="1951227" y="5883140"/>
                </a:lnTo>
                <a:lnTo>
                  <a:pt x="1950909" y="5884410"/>
                </a:lnTo>
                <a:lnTo>
                  <a:pt x="1949957" y="5885680"/>
                </a:lnTo>
                <a:lnTo>
                  <a:pt x="1948687" y="5887268"/>
                </a:lnTo>
                <a:lnTo>
                  <a:pt x="1946465" y="5888220"/>
                </a:lnTo>
                <a:lnTo>
                  <a:pt x="1943925" y="5889808"/>
                </a:lnTo>
                <a:lnTo>
                  <a:pt x="1940750" y="5890761"/>
                </a:lnTo>
                <a:lnTo>
                  <a:pt x="1936940" y="5891713"/>
                </a:lnTo>
                <a:lnTo>
                  <a:pt x="1932497" y="5892348"/>
                </a:lnTo>
                <a:lnTo>
                  <a:pt x="1927417" y="5892666"/>
                </a:lnTo>
                <a:lnTo>
                  <a:pt x="1929003" y="5893936"/>
                </a:lnTo>
                <a:lnTo>
                  <a:pt x="1930908" y="5895206"/>
                </a:lnTo>
                <a:lnTo>
                  <a:pt x="1935035" y="5897746"/>
                </a:lnTo>
                <a:lnTo>
                  <a:pt x="1938846" y="5900287"/>
                </a:lnTo>
                <a:lnTo>
                  <a:pt x="1940750" y="5901557"/>
                </a:lnTo>
                <a:lnTo>
                  <a:pt x="1942337" y="5902827"/>
                </a:lnTo>
                <a:lnTo>
                  <a:pt x="1943925" y="5900287"/>
                </a:lnTo>
                <a:lnTo>
                  <a:pt x="1945195" y="5898064"/>
                </a:lnTo>
                <a:lnTo>
                  <a:pt x="1946783" y="5896476"/>
                </a:lnTo>
                <a:lnTo>
                  <a:pt x="1948370" y="5895206"/>
                </a:lnTo>
                <a:lnTo>
                  <a:pt x="1949639" y="5894571"/>
                </a:lnTo>
                <a:lnTo>
                  <a:pt x="1950909" y="5894571"/>
                </a:lnTo>
                <a:lnTo>
                  <a:pt x="1951863" y="5894888"/>
                </a:lnTo>
                <a:lnTo>
                  <a:pt x="1953132" y="5895524"/>
                </a:lnTo>
                <a:lnTo>
                  <a:pt x="1954403" y="5896794"/>
                </a:lnTo>
                <a:lnTo>
                  <a:pt x="1955989" y="5898064"/>
                </a:lnTo>
                <a:lnTo>
                  <a:pt x="1958212" y="5901557"/>
                </a:lnTo>
                <a:lnTo>
                  <a:pt x="1960434" y="5906002"/>
                </a:lnTo>
                <a:lnTo>
                  <a:pt x="1963291" y="5910448"/>
                </a:lnTo>
                <a:lnTo>
                  <a:pt x="1952497" y="5910448"/>
                </a:lnTo>
                <a:lnTo>
                  <a:pt x="1943925" y="5911400"/>
                </a:lnTo>
                <a:lnTo>
                  <a:pt x="1936940" y="5912670"/>
                </a:lnTo>
                <a:lnTo>
                  <a:pt x="1930908" y="5914258"/>
                </a:lnTo>
                <a:lnTo>
                  <a:pt x="1933766" y="5916481"/>
                </a:lnTo>
                <a:lnTo>
                  <a:pt x="1935670" y="5919338"/>
                </a:lnTo>
                <a:lnTo>
                  <a:pt x="1937575" y="5921561"/>
                </a:lnTo>
                <a:lnTo>
                  <a:pt x="1938846" y="5923784"/>
                </a:lnTo>
                <a:lnTo>
                  <a:pt x="1940434" y="5926324"/>
                </a:lnTo>
                <a:lnTo>
                  <a:pt x="1941067" y="5928547"/>
                </a:lnTo>
                <a:lnTo>
                  <a:pt x="1941703" y="5930770"/>
                </a:lnTo>
                <a:lnTo>
                  <a:pt x="1942020" y="5933310"/>
                </a:lnTo>
                <a:lnTo>
                  <a:pt x="1942337" y="5938073"/>
                </a:lnTo>
                <a:lnTo>
                  <a:pt x="1942020" y="5942836"/>
                </a:lnTo>
                <a:lnTo>
                  <a:pt x="1941385" y="5947599"/>
                </a:lnTo>
                <a:lnTo>
                  <a:pt x="1939798" y="5952362"/>
                </a:lnTo>
                <a:lnTo>
                  <a:pt x="1937575" y="5962205"/>
                </a:lnTo>
                <a:lnTo>
                  <a:pt x="1936940" y="5967286"/>
                </a:lnTo>
                <a:lnTo>
                  <a:pt x="1936623" y="5972366"/>
                </a:lnTo>
                <a:lnTo>
                  <a:pt x="1936940" y="5977764"/>
                </a:lnTo>
                <a:lnTo>
                  <a:pt x="1937575" y="5980304"/>
                </a:lnTo>
                <a:lnTo>
                  <a:pt x="1938210" y="5982845"/>
                </a:lnTo>
                <a:lnTo>
                  <a:pt x="1939163" y="5985702"/>
                </a:lnTo>
                <a:lnTo>
                  <a:pt x="1940750" y="5988243"/>
                </a:lnTo>
                <a:lnTo>
                  <a:pt x="1942337" y="5990783"/>
                </a:lnTo>
                <a:lnTo>
                  <a:pt x="1944243" y="5993641"/>
                </a:lnTo>
                <a:lnTo>
                  <a:pt x="1939798" y="5992371"/>
                </a:lnTo>
                <a:lnTo>
                  <a:pt x="1936306" y="5991736"/>
                </a:lnTo>
                <a:lnTo>
                  <a:pt x="1933766" y="5991736"/>
                </a:lnTo>
                <a:lnTo>
                  <a:pt x="1930591" y="5992688"/>
                </a:lnTo>
                <a:lnTo>
                  <a:pt x="1927733" y="5993323"/>
                </a:lnTo>
                <a:lnTo>
                  <a:pt x="1923606" y="5993958"/>
                </a:lnTo>
                <a:lnTo>
                  <a:pt x="1918526" y="5994593"/>
                </a:lnTo>
                <a:lnTo>
                  <a:pt x="1911860" y="5994593"/>
                </a:lnTo>
                <a:lnTo>
                  <a:pt x="1909637" y="5983480"/>
                </a:lnTo>
                <a:lnTo>
                  <a:pt x="1911542" y="5983480"/>
                </a:lnTo>
                <a:lnTo>
                  <a:pt x="1912812" y="5983797"/>
                </a:lnTo>
                <a:lnTo>
                  <a:pt x="1913764" y="5984115"/>
                </a:lnTo>
                <a:lnTo>
                  <a:pt x="1914717" y="5985067"/>
                </a:lnTo>
                <a:lnTo>
                  <a:pt x="1915669" y="5986338"/>
                </a:lnTo>
                <a:lnTo>
                  <a:pt x="1916304" y="5987608"/>
                </a:lnTo>
                <a:lnTo>
                  <a:pt x="1917257" y="5988878"/>
                </a:lnTo>
                <a:lnTo>
                  <a:pt x="1918844" y="5990148"/>
                </a:lnTo>
                <a:lnTo>
                  <a:pt x="1919797" y="5990465"/>
                </a:lnTo>
                <a:lnTo>
                  <a:pt x="1921066" y="5990783"/>
                </a:lnTo>
                <a:lnTo>
                  <a:pt x="1923924" y="5991101"/>
                </a:lnTo>
                <a:lnTo>
                  <a:pt x="1926781" y="5989195"/>
                </a:lnTo>
                <a:lnTo>
                  <a:pt x="1928686" y="5987290"/>
                </a:lnTo>
                <a:lnTo>
                  <a:pt x="1929957" y="5985385"/>
                </a:lnTo>
                <a:lnTo>
                  <a:pt x="1930908" y="5983480"/>
                </a:lnTo>
                <a:lnTo>
                  <a:pt x="1931226" y="5981892"/>
                </a:lnTo>
                <a:lnTo>
                  <a:pt x="1931226" y="5979987"/>
                </a:lnTo>
                <a:lnTo>
                  <a:pt x="1931226" y="5978399"/>
                </a:lnTo>
                <a:lnTo>
                  <a:pt x="1930591" y="5976177"/>
                </a:lnTo>
                <a:lnTo>
                  <a:pt x="1929321" y="5972684"/>
                </a:lnTo>
                <a:lnTo>
                  <a:pt x="1927733" y="5968238"/>
                </a:lnTo>
                <a:lnTo>
                  <a:pt x="1926146" y="5963793"/>
                </a:lnTo>
                <a:lnTo>
                  <a:pt x="1925828" y="5960935"/>
                </a:lnTo>
                <a:lnTo>
                  <a:pt x="1925194" y="5958395"/>
                </a:lnTo>
                <a:lnTo>
                  <a:pt x="1924241" y="5957442"/>
                </a:lnTo>
                <a:lnTo>
                  <a:pt x="1922654" y="5956807"/>
                </a:lnTo>
                <a:lnTo>
                  <a:pt x="1920749" y="5956172"/>
                </a:lnTo>
                <a:lnTo>
                  <a:pt x="1918526" y="5956172"/>
                </a:lnTo>
                <a:lnTo>
                  <a:pt x="1912494" y="5955855"/>
                </a:lnTo>
                <a:lnTo>
                  <a:pt x="1906145" y="5956172"/>
                </a:lnTo>
                <a:lnTo>
                  <a:pt x="1899478" y="5956172"/>
                </a:lnTo>
                <a:lnTo>
                  <a:pt x="1893446" y="5956172"/>
                </a:lnTo>
                <a:lnTo>
                  <a:pt x="1890906" y="5955855"/>
                </a:lnTo>
                <a:lnTo>
                  <a:pt x="1888366" y="5955537"/>
                </a:lnTo>
                <a:lnTo>
                  <a:pt x="1886779" y="5954902"/>
                </a:lnTo>
                <a:lnTo>
                  <a:pt x="1885509" y="5953949"/>
                </a:lnTo>
                <a:lnTo>
                  <a:pt x="1892176" y="5953314"/>
                </a:lnTo>
                <a:lnTo>
                  <a:pt x="1898843" y="5952679"/>
                </a:lnTo>
                <a:lnTo>
                  <a:pt x="1905192" y="5951727"/>
                </a:lnTo>
                <a:lnTo>
                  <a:pt x="1911224" y="5950456"/>
                </a:lnTo>
                <a:lnTo>
                  <a:pt x="1916622" y="5948551"/>
                </a:lnTo>
                <a:lnTo>
                  <a:pt x="1919161" y="5946964"/>
                </a:lnTo>
                <a:lnTo>
                  <a:pt x="1921384" y="5945694"/>
                </a:lnTo>
                <a:lnTo>
                  <a:pt x="1923606" y="5944423"/>
                </a:lnTo>
                <a:lnTo>
                  <a:pt x="1925828" y="5942836"/>
                </a:lnTo>
                <a:lnTo>
                  <a:pt x="1927417" y="5941248"/>
                </a:lnTo>
                <a:lnTo>
                  <a:pt x="1928686" y="5939025"/>
                </a:lnTo>
                <a:lnTo>
                  <a:pt x="1916939" y="5933310"/>
                </a:lnTo>
                <a:lnTo>
                  <a:pt x="1914717" y="5931405"/>
                </a:lnTo>
                <a:lnTo>
                  <a:pt x="1913764" y="5930452"/>
                </a:lnTo>
                <a:lnTo>
                  <a:pt x="1913447" y="5929182"/>
                </a:lnTo>
                <a:lnTo>
                  <a:pt x="1912494" y="5927594"/>
                </a:lnTo>
                <a:lnTo>
                  <a:pt x="1909955" y="5924736"/>
                </a:lnTo>
                <a:lnTo>
                  <a:pt x="1906145" y="5920609"/>
                </a:lnTo>
                <a:lnTo>
                  <a:pt x="1925194" y="5919973"/>
                </a:lnTo>
                <a:lnTo>
                  <a:pt x="1924241" y="5918703"/>
                </a:lnTo>
                <a:lnTo>
                  <a:pt x="1923924" y="5917116"/>
                </a:lnTo>
                <a:lnTo>
                  <a:pt x="1923606" y="5915846"/>
                </a:lnTo>
                <a:lnTo>
                  <a:pt x="1923606" y="5914893"/>
                </a:lnTo>
                <a:lnTo>
                  <a:pt x="1923924" y="5913940"/>
                </a:lnTo>
                <a:lnTo>
                  <a:pt x="1924241" y="5912988"/>
                </a:lnTo>
                <a:lnTo>
                  <a:pt x="1925828" y="5911083"/>
                </a:lnTo>
                <a:lnTo>
                  <a:pt x="1927098" y="5909177"/>
                </a:lnTo>
                <a:lnTo>
                  <a:pt x="1928368" y="5907590"/>
                </a:lnTo>
                <a:lnTo>
                  <a:pt x="1929321" y="5905685"/>
                </a:lnTo>
                <a:lnTo>
                  <a:pt x="1929321" y="5904732"/>
                </a:lnTo>
                <a:lnTo>
                  <a:pt x="1929321" y="5903144"/>
                </a:lnTo>
                <a:lnTo>
                  <a:pt x="1928368" y="5901874"/>
                </a:lnTo>
                <a:lnTo>
                  <a:pt x="1927098" y="5900922"/>
                </a:lnTo>
                <a:lnTo>
                  <a:pt x="1924877" y="5899969"/>
                </a:lnTo>
                <a:lnTo>
                  <a:pt x="1922654" y="5899334"/>
                </a:lnTo>
                <a:lnTo>
                  <a:pt x="1916939" y="5898381"/>
                </a:lnTo>
                <a:lnTo>
                  <a:pt x="1910589" y="5897746"/>
                </a:lnTo>
                <a:lnTo>
                  <a:pt x="1904557" y="5897111"/>
                </a:lnTo>
                <a:lnTo>
                  <a:pt x="1901700" y="5896476"/>
                </a:lnTo>
                <a:lnTo>
                  <a:pt x="1899160" y="5895524"/>
                </a:lnTo>
                <a:lnTo>
                  <a:pt x="1897255" y="5894888"/>
                </a:lnTo>
                <a:lnTo>
                  <a:pt x="1895668" y="5893936"/>
                </a:lnTo>
                <a:lnTo>
                  <a:pt x="1894716" y="5892348"/>
                </a:lnTo>
                <a:lnTo>
                  <a:pt x="1894398" y="5891713"/>
                </a:lnTo>
                <a:lnTo>
                  <a:pt x="1894398" y="5890761"/>
                </a:lnTo>
                <a:lnTo>
                  <a:pt x="1901383" y="5891713"/>
                </a:lnTo>
                <a:lnTo>
                  <a:pt x="1906780" y="5892031"/>
                </a:lnTo>
                <a:lnTo>
                  <a:pt x="1910589" y="5891713"/>
                </a:lnTo>
                <a:lnTo>
                  <a:pt x="1913764" y="5890761"/>
                </a:lnTo>
                <a:lnTo>
                  <a:pt x="1915987" y="5889808"/>
                </a:lnTo>
                <a:lnTo>
                  <a:pt x="1918844" y="5887903"/>
                </a:lnTo>
                <a:lnTo>
                  <a:pt x="1922019" y="5886315"/>
                </a:lnTo>
                <a:lnTo>
                  <a:pt x="1926146" y="5884410"/>
                </a:lnTo>
                <a:lnTo>
                  <a:pt x="1920114" y="5881235"/>
                </a:lnTo>
                <a:lnTo>
                  <a:pt x="1917892" y="5879964"/>
                </a:lnTo>
                <a:lnTo>
                  <a:pt x="1916622" y="5878694"/>
                </a:lnTo>
                <a:lnTo>
                  <a:pt x="1915669" y="5877742"/>
                </a:lnTo>
                <a:lnTo>
                  <a:pt x="1915352" y="5876789"/>
                </a:lnTo>
                <a:lnTo>
                  <a:pt x="1915669" y="5875837"/>
                </a:lnTo>
                <a:lnTo>
                  <a:pt x="1915987" y="5874884"/>
                </a:lnTo>
                <a:lnTo>
                  <a:pt x="1917574" y="5872661"/>
                </a:lnTo>
                <a:lnTo>
                  <a:pt x="1919797" y="5870121"/>
                </a:lnTo>
                <a:lnTo>
                  <a:pt x="1920749" y="5868533"/>
                </a:lnTo>
                <a:lnTo>
                  <a:pt x="1921384" y="5866946"/>
                </a:lnTo>
                <a:lnTo>
                  <a:pt x="1922019" y="5864723"/>
                </a:lnTo>
                <a:lnTo>
                  <a:pt x="1922337" y="5862500"/>
                </a:lnTo>
                <a:lnTo>
                  <a:pt x="1928051" y="5862183"/>
                </a:lnTo>
                <a:lnTo>
                  <a:pt x="1932178" y="5862183"/>
                </a:lnTo>
                <a:lnTo>
                  <a:pt x="1935353" y="5863135"/>
                </a:lnTo>
                <a:lnTo>
                  <a:pt x="1937575" y="5864088"/>
                </a:lnTo>
                <a:lnTo>
                  <a:pt x="1939480" y="5865041"/>
                </a:lnTo>
                <a:lnTo>
                  <a:pt x="1942337" y="5865993"/>
                </a:lnTo>
                <a:lnTo>
                  <a:pt x="1945195" y="5867263"/>
                </a:lnTo>
                <a:lnTo>
                  <a:pt x="1949323" y="5867263"/>
                </a:lnTo>
                <a:lnTo>
                  <a:pt x="1952497" y="5866311"/>
                </a:lnTo>
                <a:lnTo>
                  <a:pt x="1955354" y="5865358"/>
                </a:lnTo>
                <a:lnTo>
                  <a:pt x="1957894" y="5864405"/>
                </a:lnTo>
                <a:lnTo>
                  <a:pt x="1959481" y="5864088"/>
                </a:lnTo>
                <a:lnTo>
                  <a:pt x="1961704" y="5864088"/>
                </a:lnTo>
                <a:lnTo>
                  <a:pt x="1960752" y="5862500"/>
                </a:lnTo>
                <a:lnTo>
                  <a:pt x="1959481" y="5861230"/>
                </a:lnTo>
                <a:lnTo>
                  <a:pt x="1957894" y="5859960"/>
                </a:lnTo>
                <a:lnTo>
                  <a:pt x="1956624" y="5858690"/>
                </a:lnTo>
                <a:lnTo>
                  <a:pt x="1952814" y="5857102"/>
                </a:lnTo>
                <a:lnTo>
                  <a:pt x="1949323" y="5855515"/>
                </a:lnTo>
                <a:lnTo>
                  <a:pt x="1945195" y="5854562"/>
                </a:lnTo>
                <a:lnTo>
                  <a:pt x="1941067" y="5853927"/>
                </a:lnTo>
                <a:lnTo>
                  <a:pt x="1932178" y="5852974"/>
                </a:lnTo>
                <a:lnTo>
                  <a:pt x="1928368" y="5852339"/>
                </a:lnTo>
                <a:lnTo>
                  <a:pt x="1924241" y="5851387"/>
                </a:lnTo>
                <a:lnTo>
                  <a:pt x="1920749" y="5850434"/>
                </a:lnTo>
                <a:lnTo>
                  <a:pt x="1917574" y="5848846"/>
                </a:lnTo>
                <a:lnTo>
                  <a:pt x="1915352" y="5847259"/>
                </a:lnTo>
                <a:lnTo>
                  <a:pt x="1914082" y="5846306"/>
                </a:lnTo>
                <a:lnTo>
                  <a:pt x="1913447" y="5845036"/>
                </a:lnTo>
                <a:lnTo>
                  <a:pt x="1912812" y="5843448"/>
                </a:lnTo>
                <a:lnTo>
                  <a:pt x="1912177" y="5841861"/>
                </a:lnTo>
                <a:lnTo>
                  <a:pt x="1912177" y="5840273"/>
                </a:lnTo>
                <a:lnTo>
                  <a:pt x="1911860" y="5838368"/>
                </a:lnTo>
                <a:lnTo>
                  <a:pt x="1909002" y="5838368"/>
                </a:lnTo>
                <a:lnTo>
                  <a:pt x="1906462" y="5839003"/>
                </a:lnTo>
                <a:lnTo>
                  <a:pt x="1904557" y="5839956"/>
                </a:lnTo>
                <a:lnTo>
                  <a:pt x="1902335" y="5841226"/>
                </a:lnTo>
                <a:lnTo>
                  <a:pt x="1900748" y="5842496"/>
                </a:lnTo>
                <a:lnTo>
                  <a:pt x="1899795" y="5844719"/>
                </a:lnTo>
                <a:lnTo>
                  <a:pt x="1899160" y="5846624"/>
                </a:lnTo>
                <a:lnTo>
                  <a:pt x="1898843" y="5848529"/>
                </a:lnTo>
                <a:lnTo>
                  <a:pt x="1899160" y="5850117"/>
                </a:lnTo>
                <a:lnTo>
                  <a:pt x="1899795" y="5852339"/>
                </a:lnTo>
                <a:lnTo>
                  <a:pt x="1900748" y="5853927"/>
                </a:lnTo>
                <a:lnTo>
                  <a:pt x="1902335" y="5855515"/>
                </a:lnTo>
                <a:lnTo>
                  <a:pt x="1904875" y="5856467"/>
                </a:lnTo>
                <a:lnTo>
                  <a:pt x="1907732" y="5857102"/>
                </a:lnTo>
                <a:lnTo>
                  <a:pt x="1911224" y="5857420"/>
                </a:lnTo>
                <a:lnTo>
                  <a:pt x="1915034" y="5857102"/>
                </a:lnTo>
                <a:lnTo>
                  <a:pt x="1917574" y="5858055"/>
                </a:lnTo>
                <a:lnTo>
                  <a:pt x="1919479" y="5858690"/>
                </a:lnTo>
                <a:lnTo>
                  <a:pt x="1920114" y="5859007"/>
                </a:lnTo>
                <a:lnTo>
                  <a:pt x="1919797" y="5859642"/>
                </a:lnTo>
                <a:lnTo>
                  <a:pt x="1916622" y="5859960"/>
                </a:lnTo>
                <a:lnTo>
                  <a:pt x="1911860" y="5859960"/>
                </a:lnTo>
                <a:lnTo>
                  <a:pt x="1898843" y="5858690"/>
                </a:lnTo>
                <a:lnTo>
                  <a:pt x="1889318" y="5857737"/>
                </a:lnTo>
                <a:lnTo>
                  <a:pt x="1888366" y="5860595"/>
                </a:lnTo>
                <a:lnTo>
                  <a:pt x="1888366" y="5861548"/>
                </a:lnTo>
                <a:lnTo>
                  <a:pt x="1889001" y="5862500"/>
                </a:lnTo>
                <a:lnTo>
                  <a:pt x="1889636" y="5863453"/>
                </a:lnTo>
                <a:lnTo>
                  <a:pt x="1890271" y="5864088"/>
                </a:lnTo>
                <a:lnTo>
                  <a:pt x="1891223" y="5864723"/>
                </a:lnTo>
                <a:lnTo>
                  <a:pt x="1892176" y="5865358"/>
                </a:lnTo>
                <a:lnTo>
                  <a:pt x="1895351" y="5865993"/>
                </a:lnTo>
                <a:lnTo>
                  <a:pt x="1899478" y="5866311"/>
                </a:lnTo>
                <a:lnTo>
                  <a:pt x="1904240" y="5865993"/>
                </a:lnTo>
                <a:lnTo>
                  <a:pt x="1909955" y="5865358"/>
                </a:lnTo>
                <a:lnTo>
                  <a:pt x="1904557" y="5867581"/>
                </a:lnTo>
                <a:lnTo>
                  <a:pt x="1900431" y="5869486"/>
                </a:lnTo>
                <a:lnTo>
                  <a:pt x="1897255" y="5871709"/>
                </a:lnTo>
                <a:lnTo>
                  <a:pt x="1894716" y="5874249"/>
                </a:lnTo>
                <a:lnTo>
                  <a:pt x="1892811" y="5876472"/>
                </a:lnTo>
                <a:lnTo>
                  <a:pt x="1891858" y="5878694"/>
                </a:lnTo>
                <a:lnTo>
                  <a:pt x="1891223" y="5880917"/>
                </a:lnTo>
                <a:lnTo>
                  <a:pt x="1890588" y="5883457"/>
                </a:lnTo>
                <a:lnTo>
                  <a:pt x="1889636" y="5887903"/>
                </a:lnTo>
                <a:lnTo>
                  <a:pt x="1889001" y="5890443"/>
                </a:lnTo>
                <a:lnTo>
                  <a:pt x="1887731" y="5892348"/>
                </a:lnTo>
                <a:lnTo>
                  <a:pt x="1886145" y="5894253"/>
                </a:lnTo>
                <a:lnTo>
                  <a:pt x="1883921" y="5896476"/>
                </a:lnTo>
                <a:lnTo>
                  <a:pt x="1880429" y="5898064"/>
                </a:lnTo>
                <a:lnTo>
                  <a:pt x="1876302" y="5899334"/>
                </a:lnTo>
                <a:lnTo>
                  <a:pt x="1878207" y="5900604"/>
                </a:lnTo>
                <a:lnTo>
                  <a:pt x="1880429" y="5901557"/>
                </a:lnTo>
                <a:lnTo>
                  <a:pt x="1882969" y="5901874"/>
                </a:lnTo>
                <a:lnTo>
                  <a:pt x="1885191" y="5901874"/>
                </a:lnTo>
                <a:lnTo>
                  <a:pt x="1887731" y="5901874"/>
                </a:lnTo>
                <a:lnTo>
                  <a:pt x="1890271" y="5901557"/>
                </a:lnTo>
                <a:lnTo>
                  <a:pt x="1895351" y="5900604"/>
                </a:lnTo>
                <a:lnTo>
                  <a:pt x="1901065" y="5899334"/>
                </a:lnTo>
                <a:lnTo>
                  <a:pt x="1906462" y="5899016"/>
                </a:lnTo>
                <a:lnTo>
                  <a:pt x="1908685" y="5899016"/>
                </a:lnTo>
                <a:lnTo>
                  <a:pt x="1911542" y="5899334"/>
                </a:lnTo>
                <a:lnTo>
                  <a:pt x="1913764" y="5899969"/>
                </a:lnTo>
                <a:lnTo>
                  <a:pt x="1915669" y="5900922"/>
                </a:lnTo>
                <a:lnTo>
                  <a:pt x="1915034" y="5901874"/>
                </a:lnTo>
                <a:lnTo>
                  <a:pt x="1914082" y="5902827"/>
                </a:lnTo>
                <a:lnTo>
                  <a:pt x="1911542" y="5904732"/>
                </a:lnTo>
                <a:lnTo>
                  <a:pt x="1908367" y="5906002"/>
                </a:lnTo>
                <a:lnTo>
                  <a:pt x="1904557" y="5907272"/>
                </a:lnTo>
                <a:lnTo>
                  <a:pt x="1900113" y="5908225"/>
                </a:lnTo>
                <a:lnTo>
                  <a:pt x="1895351" y="5908860"/>
                </a:lnTo>
                <a:lnTo>
                  <a:pt x="1884874" y="5910130"/>
                </a:lnTo>
                <a:lnTo>
                  <a:pt x="1885826" y="5914893"/>
                </a:lnTo>
                <a:lnTo>
                  <a:pt x="1886779" y="5919656"/>
                </a:lnTo>
                <a:lnTo>
                  <a:pt x="1888366" y="5923784"/>
                </a:lnTo>
                <a:lnTo>
                  <a:pt x="1889318" y="5926324"/>
                </a:lnTo>
                <a:lnTo>
                  <a:pt x="1890588" y="5928229"/>
                </a:lnTo>
                <a:lnTo>
                  <a:pt x="1891858" y="5929817"/>
                </a:lnTo>
                <a:lnTo>
                  <a:pt x="1893128" y="5931722"/>
                </a:lnTo>
                <a:lnTo>
                  <a:pt x="1895033" y="5933627"/>
                </a:lnTo>
                <a:lnTo>
                  <a:pt x="1897255" y="5935215"/>
                </a:lnTo>
                <a:lnTo>
                  <a:pt x="1899795" y="5936485"/>
                </a:lnTo>
                <a:lnTo>
                  <a:pt x="1902335" y="5937755"/>
                </a:lnTo>
                <a:lnTo>
                  <a:pt x="1905511" y="5938708"/>
                </a:lnTo>
                <a:lnTo>
                  <a:pt x="1909002" y="5939660"/>
                </a:lnTo>
                <a:lnTo>
                  <a:pt x="1908051" y="5941248"/>
                </a:lnTo>
                <a:lnTo>
                  <a:pt x="1906780" y="5942201"/>
                </a:lnTo>
                <a:lnTo>
                  <a:pt x="1905192" y="5942836"/>
                </a:lnTo>
                <a:lnTo>
                  <a:pt x="1903287" y="5943153"/>
                </a:lnTo>
                <a:lnTo>
                  <a:pt x="1901700" y="5943153"/>
                </a:lnTo>
                <a:lnTo>
                  <a:pt x="1899795" y="5943153"/>
                </a:lnTo>
                <a:lnTo>
                  <a:pt x="1895668" y="5942518"/>
                </a:lnTo>
                <a:lnTo>
                  <a:pt x="1891858" y="5941248"/>
                </a:lnTo>
                <a:lnTo>
                  <a:pt x="1887731" y="5939660"/>
                </a:lnTo>
                <a:lnTo>
                  <a:pt x="1882969" y="5937755"/>
                </a:lnTo>
                <a:lnTo>
                  <a:pt x="1879477" y="5938390"/>
                </a:lnTo>
                <a:lnTo>
                  <a:pt x="1877254" y="5939343"/>
                </a:lnTo>
                <a:lnTo>
                  <a:pt x="1875985" y="5940613"/>
                </a:lnTo>
                <a:lnTo>
                  <a:pt x="1875667" y="5941883"/>
                </a:lnTo>
                <a:lnTo>
                  <a:pt x="1875667" y="5943471"/>
                </a:lnTo>
                <a:lnTo>
                  <a:pt x="1876302" y="5945058"/>
                </a:lnTo>
                <a:lnTo>
                  <a:pt x="1877254" y="5946646"/>
                </a:lnTo>
                <a:lnTo>
                  <a:pt x="1878525" y="5948551"/>
                </a:lnTo>
                <a:lnTo>
                  <a:pt x="1880746" y="5951727"/>
                </a:lnTo>
                <a:lnTo>
                  <a:pt x="1882334" y="5953314"/>
                </a:lnTo>
                <a:lnTo>
                  <a:pt x="1882969" y="5954584"/>
                </a:lnTo>
                <a:lnTo>
                  <a:pt x="1882969" y="5955855"/>
                </a:lnTo>
                <a:lnTo>
                  <a:pt x="1882651" y="5956490"/>
                </a:lnTo>
                <a:lnTo>
                  <a:pt x="1881699" y="5956807"/>
                </a:lnTo>
                <a:lnTo>
                  <a:pt x="1879477" y="5957125"/>
                </a:lnTo>
                <a:lnTo>
                  <a:pt x="1883286" y="5957442"/>
                </a:lnTo>
                <a:lnTo>
                  <a:pt x="1886461" y="5958395"/>
                </a:lnTo>
                <a:lnTo>
                  <a:pt x="1889636" y="5959030"/>
                </a:lnTo>
                <a:lnTo>
                  <a:pt x="1892176" y="5959982"/>
                </a:lnTo>
                <a:lnTo>
                  <a:pt x="1894398" y="5961253"/>
                </a:lnTo>
                <a:lnTo>
                  <a:pt x="1896303" y="5962840"/>
                </a:lnTo>
                <a:lnTo>
                  <a:pt x="1897891" y="5964428"/>
                </a:lnTo>
                <a:lnTo>
                  <a:pt x="1898843" y="5966333"/>
                </a:lnTo>
                <a:lnTo>
                  <a:pt x="1899795" y="5967921"/>
                </a:lnTo>
                <a:lnTo>
                  <a:pt x="1900431" y="5970461"/>
                </a:lnTo>
                <a:lnTo>
                  <a:pt x="1900431" y="5972684"/>
                </a:lnTo>
                <a:lnTo>
                  <a:pt x="1900431" y="5974906"/>
                </a:lnTo>
                <a:lnTo>
                  <a:pt x="1900113" y="5977764"/>
                </a:lnTo>
                <a:lnTo>
                  <a:pt x="1899478" y="5980622"/>
                </a:lnTo>
                <a:lnTo>
                  <a:pt x="1897573" y="5986655"/>
                </a:lnTo>
                <a:lnTo>
                  <a:pt x="1895033" y="5986338"/>
                </a:lnTo>
                <a:lnTo>
                  <a:pt x="1893446" y="5985702"/>
                </a:lnTo>
                <a:lnTo>
                  <a:pt x="1892176" y="5984432"/>
                </a:lnTo>
                <a:lnTo>
                  <a:pt x="1890906" y="5983797"/>
                </a:lnTo>
                <a:lnTo>
                  <a:pt x="1889954" y="5982845"/>
                </a:lnTo>
                <a:lnTo>
                  <a:pt x="1888048" y="5982210"/>
                </a:lnTo>
                <a:lnTo>
                  <a:pt x="1886145" y="5981575"/>
                </a:lnTo>
                <a:lnTo>
                  <a:pt x="1883605" y="5981575"/>
                </a:lnTo>
                <a:lnTo>
                  <a:pt x="1878842" y="5987925"/>
                </a:lnTo>
                <a:lnTo>
                  <a:pt x="1873762" y="5994911"/>
                </a:lnTo>
                <a:lnTo>
                  <a:pt x="1871540" y="5998086"/>
                </a:lnTo>
                <a:lnTo>
                  <a:pt x="1869635" y="6001897"/>
                </a:lnTo>
                <a:lnTo>
                  <a:pt x="1868048" y="6005389"/>
                </a:lnTo>
                <a:lnTo>
                  <a:pt x="1867095" y="6009200"/>
                </a:lnTo>
                <a:lnTo>
                  <a:pt x="1866460" y="6012693"/>
                </a:lnTo>
                <a:lnTo>
                  <a:pt x="1866460" y="6014598"/>
                </a:lnTo>
                <a:lnTo>
                  <a:pt x="1867095" y="6016185"/>
                </a:lnTo>
                <a:lnTo>
                  <a:pt x="1867412" y="6017773"/>
                </a:lnTo>
                <a:lnTo>
                  <a:pt x="1868365" y="6019361"/>
                </a:lnTo>
                <a:lnTo>
                  <a:pt x="1869317" y="6020948"/>
                </a:lnTo>
                <a:lnTo>
                  <a:pt x="1870270" y="6022854"/>
                </a:lnTo>
                <a:lnTo>
                  <a:pt x="1871857" y="6024441"/>
                </a:lnTo>
                <a:lnTo>
                  <a:pt x="1873762" y="6025711"/>
                </a:lnTo>
                <a:lnTo>
                  <a:pt x="1875985" y="6026982"/>
                </a:lnTo>
                <a:lnTo>
                  <a:pt x="1878525" y="6028569"/>
                </a:lnTo>
                <a:lnTo>
                  <a:pt x="1881065" y="6029839"/>
                </a:lnTo>
                <a:lnTo>
                  <a:pt x="1884556" y="6031109"/>
                </a:lnTo>
                <a:lnTo>
                  <a:pt x="1892176" y="6033332"/>
                </a:lnTo>
                <a:lnTo>
                  <a:pt x="1888048" y="6034602"/>
                </a:lnTo>
                <a:lnTo>
                  <a:pt x="1884874" y="6036508"/>
                </a:lnTo>
                <a:lnTo>
                  <a:pt x="1881065" y="6038095"/>
                </a:lnTo>
                <a:lnTo>
                  <a:pt x="1877572" y="6039683"/>
                </a:lnTo>
                <a:lnTo>
                  <a:pt x="1873127" y="6040953"/>
                </a:lnTo>
                <a:lnTo>
                  <a:pt x="1868365" y="6041906"/>
                </a:lnTo>
                <a:lnTo>
                  <a:pt x="1862015" y="6042541"/>
                </a:lnTo>
                <a:lnTo>
                  <a:pt x="1854396" y="6042541"/>
                </a:lnTo>
                <a:lnTo>
                  <a:pt x="1855666" y="6046351"/>
                </a:lnTo>
                <a:lnTo>
                  <a:pt x="1856619" y="6049844"/>
                </a:lnTo>
                <a:lnTo>
                  <a:pt x="1856619" y="6051749"/>
                </a:lnTo>
                <a:lnTo>
                  <a:pt x="1856301" y="6053019"/>
                </a:lnTo>
                <a:lnTo>
                  <a:pt x="1855983" y="6054607"/>
                </a:lnTo>
                <a:lnTo>
                  <a:pt x="1855348" y="6055877"/>
                </a:lnTo>
                <a:lnTo>
                  <a:pt x="1854713" y="6057147"/>
                </a:lnTo>
                <a:lnTo>
                  <a:pt x="1853443" y="6058100"/>
                </a:lnTo>
                <a:lnTo>
                  <a:pt x="1851539" y="6059370"/>
                </a:lnTo>
                <a:lnTo>
                  <a:pt x="1849951" y="6060322"/>
                </a:lnTo>
                <a:lnTo>
                  <a:pt x="1847730" y="6060957"/>
                </a:lnTo>
                <a:lnTo>
                  <a:pt x="1845189" y="6061592"/>
                </a:lnTo>
                <a:lnTo>
                  <a:pt x="1841697" y="6061910"/>
                </a:lnTo>
                <a:lnTo>
                  <a:pt x="1838204" y="6062228"/>
                </a:lnTo>
                <a:lnTo>
                  <a:pt x="1839157" y="6062863"/>
                </a:lnTo>
                <a:lnTo>
                  <a:pt x="1840109" y="6063498"/>
                </a:lnTo>
                <a:lnTo>
                  <a:pt x="1842331" y="6064768"/>
                </a:lnTo>
                <a:lnTo>
                  <a:pt x="1844236" y="6066038"/>
                </a:lnTo>
                <a:lnTo>
                  <a:pt x="1845506" y="6066673"/>
                </a:lnTo>
                <a:lnTo>
                  <a:pt x="1845824" y="6067626"/>
                </a:lnTo>
                <a:lnTo>
                  <a:pt x="1850586" y="6067308"/>
                </a:lnTo>
                <a:lnTo>
                  <a:pt x="1855031" y="6066355"/>
                </a:lnTo>
                <a:lnTo>
                  <a:pt x="1858205" y="6065085"/>
                </a:lnTo>
                <a:lnTo>
                  <a:pt x="1861380" y="6063498"/>
                </a:lnTo>
                <a:lnTo>
                  <a:pt x="1863603" y="6062228"/>
                </a:lnTo>
                <a:lnTo>
                  <a:pt x="1865190" y="6060640"/>
                </a:lnTo>
                <a:lnTo>
                  <a:pt x="1868682" y="6056830"/>
                </a:lnTo>
                <a:lnTo>
                  <a:pt x="1870270" y="6054924"/>
                </a:lnTo>
                <a:lnTo>
                  <a:pt x="1871857" y="6053337"/>
                </a:lnTo>
                <a:lnTo>
                  <a:pt x="1874397" y="6051749"/>
                </a:lnTo>
                <a:lnTo>
                  <a:pt x="1876937" y="6050161"/>
                </a:lnTo>
                <a:lnTo>
                  <a:pt x="1879794" y="6048891"/>
                </a:lnTo>
                <a:lnTo>
                  <a:pt x="1883921" y="6047939"/>
                </a:lnTo>
                <a:lnTo>
                  <a:pt x="1888366" y="6047304"/>
                </a:lnTo>
                <a:lnTo>
                  <a:pt x="1894082" y="6046986"/>
                </a:lnTo>
                <a:lnTo>
                  <a:pt x="1886461" y="6057465"/>
                </a:lnTo>
                <a:lnTo>
                  <a:pt x="1879159" y="6067943"/>
                </a:lnTo>
                <a:lnTo>
                  <a:pt x="1875667" y="6072706"/>
                </a:lnTo>
                <a:lnTo>
                  <a:pt x="1872492" y="6077787"/>
                </a:lnTo>
                <a:lnTo>
                  <a:pt x="1869952" y="6082867"/>
                </a:lnTo>
                <a:lnTo>
                  <a:pt x="1867730" y="6088265"/>
                </a:lnTo>
                <a:lnTo>
                  <a:pt x="1865825" y="6093028"/>
                </a:lnTo>
                <a:lnTo>
                  <a:pt x="1864555" y="6098426"/>
                </a:lnTo>
                <a:lnTo>
                  <a:pt x="1863603" y="6103824"/>
                </a:lnTo>
                <a:lnTo>
                  <a:pt x="1863285" y="6108905"/>
                </a:lnTo>
                <a:lnTo>
                  <a:pt x="1863920" y="6114620"/>
                </a:lnTo>
                <a:lnTo>
                  <a:pt x="1864873" y="6120336"/>
                </a:lnTo>
                <a:lnTo>
                  <a:pt x="1867095" y="6126369"/>
                </a:lnTo>
                <a:lnTo>
                  <a:pt x="1869635" y="6132720"/>
                </a:lnTo>
                <a:lnTo>
                  <a:pt x="1866142" y="6133037"/>
                </a:lnTo>
                <a:lnTo>
                  <a:pt x="1863285" y="6133037"/>
                </a:lnTo>
                <a:lnTo>
                  <a:pt x="1861063" y="6132720"/>
                </a:lnTo>
                <a:lnTo>
                  <a:pt x="1858840" y="6131767"/>
                </a:lnTo>
                <a:lnTo>
                  <a:pt x="1855031" y="6130814"/>
                </a:lnTo>
                <a:lnTo>
                  <a:pt x="1852808" y="6130497"/>
                </a:lnTo>
                <a:lnTo>
                  <a:pt x="1849634" y="6130497"/>
                </a:lnTo>
                <a:lnTo>
                  <a:pt x="1853443" y="6132720"/>
                </a:lnTo>
                <a:lnTo>
                  <a:pt x="1857888" y="6135895"/>
                </a:lnTo>
                <a:lnTo>
                  <a:pt x="1860428" y="6137800"/>
                </a:lnTo>
                <a:lnTo>
                  <a:pt x="1862333" y="6140340"/>
                </a:lnTo>
                <a:lnTo>
                  <a:pt x="1864239" y="6142245"/>
                </a:lnTo>
                <a:lnTo>
                  <a:pt x="1865825" y="6144468"/>
                </a:lnTo>
                <a:lnTo>
                  <a:pt x="1867095" y="6146691"/>
                </a:lnTo>
                <a:lnTo>
                  <a:pt x="1867730" y="6149231"/>
                </a:lnTo>
                <a:lnTo>
                  <a:pt x="1867730" y="6151136"/>
                </a:lnTo>
                <a:lnTo>
                  <a:pt x="1867412" y="6152089"/>
                </a:lnTo>
                <a:lnTo>
                  <a:pt x="1867095" y="6153042"/>
                </a:lnTo>
                <a:lnTo>
                  <a:pt x="1866142" y="6153677"/>
                </a:lnTo>
                <a:lnTo>
                  <a:pt x="1865190" y="6154947"/>
                </a:lnTo>
                <a:lnTo>
                  <a:pt x="1862650" y="6156217"/>
                </a:lnTo>
                <a:lnTo>
                  <a:pt x="1858840" y="6157169"/>
                </a:lnTo>
                <a:lnTo>
                  <a:pt x="1854396" y="6157805"/>
                </a:lnTo>
                <a:lnTo>
                  <a:pt x="1856936" y="6156217"/>
                </a:lnTo>
                <a:lnTo>
                  <a:pt x="1858523" y="6154629"/>
                </a:lnTo>
                <a:lnTo>
                  <a:pt x="1859793" y="6152724"/>
                </a:lnTo>
                <a:lnTo>
                  <a:pt x="1859159" y="6151454"/>
                </a:lnTo>
                <a:lnTo>
                  <a:pt x="1858523" y="6150184"/>
                </a:lnTo>
                <a:lnTo>
                  <a:pt x="1857253" y="6148914"/>
                </a:lnTo>
                <a:lnTo>
                  <a:pt x="1854079" y="6146373"/>
                </a:lnTo>
                <a:lnTo>
                  <a:pt x="1850268" y="6144468"/>
                </a:lnTo>
                <a:lnTo>
                  <a:pt x="1848999" y="6143198"/>
                </a:lnTo>
                <a:lnTo>
                  <a:pt x="1847730" y="6142245"/>
                </a:lnTo>
                <a:lnTo>
                  <a:pt x="1847411" y="6140975"/>
                </a:lnTo>
                <a:lnTo>
                  <a:pt x="1847411" y="6139070"/>
                </a:lnTo>
                <a:lnTo>
                  <a:pt x="1848681" y="6137800"/>
                </a:lnTo>
                <a:lnTo>
                  <a:pt x="1850586" y="6135895"/>
                </a:lnTo>
                <a:lnTo>
                  <a:pt x="1846142" y="6136847"/>
                </a:lnTo>
                <a:lnTo>
                  <a:pt x="1841379" y="6137800"/>
                </a:lnTo>
                <a:lnTo>
                  <a:pt x="1837887" y="6138753"/>
                </a:lnTo>
                <a:lnTo>
                  <a:pt x="1834713" y="6140658"/>
                </a:lnTo>
                <a:lnTo>
                  <a:pt x="1833442" y="6141293"/>
                </a:lnTo>
                <a:lnTo>
                  <a:pt x="1832490" y="6142245"/>
                </a:lnTo>
                <a:lnTo>
                  <a:pt x="1831855" y="6143198"/>
                </a:lnTo>
                <a:lnTo>
                  <a:pt x="1831537" y="6144151"/>
                </a:lnTo>
                <a:lnTo>
                  <a:pt x="1831537" y="6145421"/>
                </a:lnTo>
                <a:lnTo>
                  <a:pt x="1831855" y="6146691"/>
                </a:lnTo>
                <a:lnTo>
                  <a:pt x="1832490" y="6148596"/>
                </a:lnTo>
                <a:lnTo>
                  <a:pt x="1833442" y="6150184"/>
                </a:lnTo>
                <a:lnTo>
                  <a:pt x="1824870" y="6150184"/>
                </a:lnTo>
                <a:lnTo>
                  <a:pt x="1818203" y="6149866"/>
                </a:lnTo>
                <a:lnTo>
                  <a:pt x="1813123" y="6148914"/>
                </a:lnTo>
                <a:lnTo>
                  <a:pt x="1811536" y="6148279"/>
                </a:lnTo>
                <a:lnTo>
                  <a:pt x="1810267" y="6147644"/>
                </a:lnTo>
                <a:lnTo>
                  <a:pt x="1809314" y="6146691"/>
                </a:lnTo>
                <a:lnTo>
                  <a:pt x="1808679" y="6146056"/>
                </a:lnTo>
                <a:lnTo>
                  <a:pt x="1808361" y="6145103"/>
                </a:lnTo>
                <a:lnTo>
                  <a:pt x="1808361" y="6144468"/>
                </a:lnTo>
                <a:lnTo>
                  <a:pt x="1808679" y="6143516"/>
                </a:lnTo>
                <a:lnTo>
                  <a:pt x="1809314" y="6142563"/>
                </a:lnTo>
                <a:lnTo>
                  <a:pt x="1811219" y="6140658"/>
                </a:lnTo>
                <a:lnTo>
                  <a:pt x="1813758" y="6138435"/>
                </a:lnTo>
                <a:lnTo>
                  <a:pt x="1817568" y="6136530"/>
                </a:lnTo>
                <a:lnTo>
                  <a:pt x="1821378" y="6134625"/>
                </a:lnTo>
                <a:lnTo>
                  <a:pt x="1825824" y="6133037"/>
                </a:lnTo>
                <a:lnTo>
                  <a:pt x="1829950" y="6131132"/>
                </a:lnTo>
                <a:lnTo>
                  <a:pt x="1834713" y="6129862"/>
                </a:lnTo>
                <a:lnTo>
                  <a:pt x="1838839" y="6128592"/>
                </a:lnTo>
                <a:lnTo>
                  <a:pt x="1842649" y="6127957"/>
                </a:lnTo>
                <a:lnTo>
                  <a:pt x="1840427" y="6122559"/>
                </a:lnTo>
                <a:lnTo>
                  <a:pt x="1838204" y="6118748"/>
                </a:lnTo>
                <a:lnTo>
                  <a:pt x="1835029" y="6113350"/>
                </a:lnTo>
                <a:lnTo>
                  <a:pt x="1833760" y="6111445"/>
                </a:lnTo>
                <a:lnTo>
                  <a:pt x="1833125" y="6109222"/>
                </a:lnTo>
                <a:lnTo>
                  <a:pt x="1832490" y="6106682"/>
                </a:lnTo>
                <a:lnTo>
                  <a:pt x="1832173" y="6103824"/>
                </a:lnTo>
                <a:lnTo>
                  <a:pt x="1828045" y="6104777"/>
                </a:lnTo>
                <a:lnTo>
                  <a:pt x="1824553" y="6105729"/>
                </a:lnTo>
                <a:lnTo>
                  <a:pt x="1821060" y="6106682"/>
                </a:lnTo>
                <a:lnTo>
                  <a:pt x="1818203" y="6107952"/>
                </a:lnTo>
                <a:lnTo>
                  <a:pt x="1815981" y="6109540"/>
                </a:lnTo>
                <a:lnTo>
                  <a:pt x="1813123" y="6111127"/>
                </a:lnTo>
                <a:lnTo>
                  <a:pt x="1808996" y="6114303"/>
                </a:lnTo>
                <a:lnTo>
                  <a:pt x="1804869" y="6117796"/>
                </a:lnTo>
                <a:lnTo>
                  <a:pt x="1801059" y="6120971"/>
                </a:lnTo>
                <a:lnTo>
                  <a:pt x="1795981" y="6123829"/>
                </a:lnTo>
                <a:lnTo>
                  <a:pt x="1793122" y="6125734"/>
                </a:lnTo>
                <a:lnTo>
                  <a:pt x="1790265" y="6127004"/>
                </a:lnTo>
                <a:lnTo>
                  <a:pt x="1794710" y="6127322"/>
                </a:lnTo>
                <a:lnTo>
                  <a:pt x="1797884" y="6128274"/>
                </a:lnTo>
                <a:lnTo>
                  <a:pt x="1798837" y="6129227"/>
                </a:lnTo>
                <a:lnTo>
                  <a:pt x="1800107" y="6129862"/>
                </a:lnTo>
                <a:lnTo>
                  <a:pt x="1801694" y="6131449"/>
                </a:lnTo>
                <a:lnTo>
                  <a:pt x="1802647" y="6133990"/>
                </a:lnTo>
                <a:lnTo>
                  <a:pt x="1802964" y="6136530"/>
                </a:lnTo>
                <a:lnTo>
                  <a:pt x="1802964" y="6142245"/>
                </a:lnTo>
                <a:lnTo>
                  <a:pt x="1802964" y="6145103"/>
                </a:lnTo>
                <a:lnTo>
                  <a:pt x="1803282" y="6148279"/>
                </a:lnTo>
                <a:lnTo>
                  <a:pt x="1803599" y="6151454"/>
                </a:lnTo>
                <a:lnTo>
                  <a:pt x="1804551" y="6154947"/>
                </a:lnTo>
                <a:lnTo>
                  <a:pt x="1806139" y="6158122"/>
                </a:lnTo>
                <a:lnTo>
                  <a:pt x="1808996" y="6160980"/>
                </a:lnTo>
                <a:lnTo>
                  <a:pt x="1810584" y="6162885"/>
                </a:lnTo>
                <a:lnTo>
                  <a:pt x="1812171" y="6164155"/>
                </a:lnTo>
                <a:lnTo>
                  <a:pt x="1814393" y="6165743"/>
                </a:lnTo>
                <a:lnTo>
                  <a:pt x="1816933" y="6167013"/>
                </a:lnTo>
                <a:lnTo>
                  <a:pt x="1813758" y="6167966"/>
                </a:lnTo>
                <a:lnTo>
                  <a:pt x="1811219" y="6168283"/>
                </a:lnTo>
                <a:lnTo>
                  <a:pt x="1808996" y="6167966"/>
                </a:lnTo>
                <a:lnTo>
                  <a:pt x="1806774" y="6167013"/>
                </a:lnTo>
                <a:lnTo>
                  <a:pt x="1804869" y="6165743"/>
                </a:lnTo>
                <a:lnTo>
                  <a:pt x="1803282" y="6163838"/>
                </a:lnTo>
                <a:lnTo>
                  <a:pt x="1799790" y="6159710"/>
                </a:lnTo>
                <a:lnTo>
                  <a:pt x="1797884" y="6157805"/>
                </a:lnTo>
                <a:lnTo>
                  <a:pt x="1795981" y="6155582"/>
                </a:lnTo>
                <a:lnTo>
                  <a:pt x="1793757" y="6153359"/>
                </a:lnTo>
                <a:lnTo>
                  <a:pt x="1790901" y="6151771"/>
                </a:lnTo>
                <a:lnTo>
                  <a:pt x="1787725" y="6150501"/>
                </a:lnTo>
                <a:lnTo>
                  <a:pt x="1783915" y="6149549"/>
                </a:lnTo>
                <a:lnTo>
                  <a:pt x="1779788" y="6148914"/>
                </a:lnTo>
                <a:lnTo>
                  <a:pt x="1774708" y="6149231"/>
                </a:lnTo>
                <a:lnTo>
                  <a:pt x="1771851" y="6149549"/>
                </a:lnTo>
                <a:lnTo>
                  <a:pt x="1769946" y="6149549"/>
                </a:lnTo>
                <a:lnTo>
                  <a:pt x="1769311" y="6150184"/>
                </a:lnTo>
                <a:lnTo>
                  <a:pt x="1768995" y="6150501"/>
                </a:lnTo>
                <a:lnTo>
                  <a:pt x="1769629" y="6151136"/>
                </a:lnTo>
                <a:lnTo>
                  <a:pt x="1770264" y="6151454"/>
                </a:lnTo>
                <a:lnTo>
                  <a:pt x="1772804" y="6152724"/>
                </a:lnTo>
                <a:lnTo>
                  <a:pt x="1774391" y="6153677"/>
                </a:lnTo>
                <a:lnTo>
                  <a:pt x="1774391" y="6153994"/>
                </a:lnTo>
                <a:lnTo>
                  <a:pt x="1774073" y="6154947"/>
                </a:lnTo>
                <a:lnTo>
                  <a:pt x="1772804" y="6154947"/>
                </a:lnTo>
                <a:lnTo>
                  <a:pt x="1770581" y="6155264"/>
                </a:lnTo>
                <a:lnTo>
                  <a:pt x="1762327" y="6155264"/>
                </a:lnTo>
                <a:lnTo>
                  <a:pt x="1760739" y="6152406"/>
                </a:lnTo>
                <a:lnTo>
                  <a:pt x="1759152" y="6149549"/>
                </a:lnTo>
                <a:lnTo>
                  <a:pt x="1757882" y="6146373"/>
                </a:lnTo>
                <a:lnTo>
                  <a:pt x="1757247" y="6143516"/>
                </a:lnTo>
                <a:lnTo>
                  <a:pt x="1757247" y="6140658"/>
                </a:lnTo>
                <a:lnTo>
                  <a:pt x="1757247" y="6137800"/>
                </a:lnTo>
                <a:lnTo>
                  <a:pt x="1757882" y="6135260"/>
                </a:lnTo>
                <a:lnTo>
                  <a:pt x="1758835" y="6133355"/>
                </a:lnTo>
                <a:lnTo>
                  <a:pt x="1763597" y="6133355"/>
                </a:lnTo>
                <a:lnTo>
                  <a:pt x="1767406" y="6133355"/>
                </a:lnTo>
                <a:lnTo>
                  <a:pt x="1769946" y="6133672"/>
                </a:lnTo>
                <a:lnTo>
                  <a:pt x="1771851" y="6134307"/>
                </a:lnTo>
                <a:lnTo>
                  <a:pt x="1772486" y="6135260"/>
                </a:lnTo>
                <a:lnTo>
                  <a:pt x="1772804" y="6136212"/>
                </a:lnTo>
                <a:lnTo>
                  <a:pt x="1772486" y="6137165"/>
                </a:lnTo>
                <a:lnTo>
                  <a:pt x="1771851" y="6138435"/>
                </a:lnTo>
                <a:lnTo>
                  <a:pt x="1769946" y="6140975"/>
                </a:lnTo>
                <a:lnTo>
                  <a:pt x="1769311" y="6142245"/>
                </a:lnTo>
                <a:lnTo>
                  <a:pt x="1768995" y="6143198"/>
                </a:lnTo>
                <a:lnTo>
                  <a:pt x="1768995" y="6144151"/>
                </a:lnTo>
                <a:lnTo>
                  <a:pt x="1769946" y="6145103"/>
                </a:lnTo>
                <a:lnTo>
                  <a:pt x="1771851" y="6145738"/>
                </a:lnTo>
                <a:lnTo>
                  <a:pt x="1774073" y="6146373"/>
                </a:lnTo>
                <a:lnTo>
                  <a:pt x="1776613" y="6145421"/>
                </a:lnTo>
                <a:lnTo>
                  <a:pt x="1778518" y="6144151"/>
                </a:lnTo>
                <a:lnTo>
                  <a:pt x="1780741" y="6143198"/>
                </a:lnTo>
                <a:lnTo>
                  <a:pt x="1782010" y="6142245"/>
                </a:lnTo>
                <a:lnTo>
                  <a:pt x="1782963" y="6140975"/>
                </a:lnTo>
                <a:lnTo>
                  <a:pt x="1783915" y="6139705"/>
                </a:lnTo>
                <a:lnTo>
                  <a:pt x="1784233" y="6138118"/>
                </a:lnTo>
                <a:lnTo>
                  <a:pt x="1784550" y="6136847"/>
                </a:lnTo>
                <a:lnTo>
                  <a:pt x="1784550" y="6134307"/>
                </a:lnTo>
                <a:lnTo>
                  <a:pt x="1783915" y="6131449"/>
                </a:lnTo>
                <a:lnTo>
                  <a:pt x="1782645" y="6128909"/>
                </a:lnTo>
                <a:lnTo>
                  <a:pt x="1781376" y="6126051"/>
                </a:lnTo>
                <a:lnTo>
                  <a:pt x="1780106" y="6123194"/>
                </a:lnTo>
                <a:lnTo>
                  <a:pt x="1778518" y="6120653"/>
                </a:lnTo>
                <a:lnTo>
                  <a:pt x="1777884" y="6118113"/>
                </a:lnTo>
                <a:lnTo>
                  <a:pt x="1777566" y="6115573"/>
                </a:lnTo>
                <a:lnTo>
                  <a:pt x="1777566" y="6114303"/>
                </a:lnTo>
                <a:lnTo>
                  <a:pt x="1778201" y="6113350"/>
                </a:lnTo>
                <a:lnTo>
                  <a:pt x="1779153" y="6112398"/>
                </a:lnTo>
                <a:lnTo>
                  <a:pt x="1780106" y="6111445"/>
                </a:lnTo>
                <a:lnTo>
                  <a:pt x="1781376" y="6110492"/>
                </a:lnTo>
                <a:lnTo>
                  <a:pt x="1782645" y="6109222"/>
                </a:lnTo>
                <a:lnTo>
                  <a:pt x="1784550" y="6108270"/>
                </a:lnTo>
                <a:lnTo>
                  <a:pt x="1782010" y="6108587"/>
                </a:lnTo>
                <a:lnTo>
                  <a:pt x="1779788" y="6108587"/>
                </a:lnTo>
                <a:lnTo>
                  <a:pt x="1777566" y="6107952"/>
                </a:lnTo>
                <a:lnTo>
                  <a:pt x="1775344" y="6107317"/>
                </a:lnTo>
                <a:lnTo>
                  <a:pt x="1773439" y="6106047"/>
                </a:lnTo>
                <a:lnTo>
                  <a:pt x="1769629" y="6103507"/>
                </a:lnTo>
                <a:lnTo>
                  <a:pt x="1765819" y="6100014"/>
                </a:lnTo>
                <a:lnTo>
                  <a:pt x="1761692" y="6096838"/>
                </a:lnTo>
                <a:lnTo>
                  <a:pt x="1759469" y="6095568"/>
                </a:lnTo>
                <a:lnTo>
                  <a:pt x="1757247" y="6093981"/>
                </a:lnTo>
                <a:lnTo>
                  <a:pt x="1754707" y="6093028"/>
                </a:lnTo>
                <a:lnTo>
                  <a:pt x="1752167" y="6092076"/>
                </a:lnTo>
                <a:lnTo>
                  <a:pt x="1755660" y="6090805"/>
                </a:lnTo>
                <a:lnTo>
                  <a:pt x="1758835" y="6090170"/>
                </a:lnTo>
                <a:lnTo>
                  <a:pt x="1760739" y="6090170"/>
                </a:lnTo>
                <a:lnTo>
                  <a:pt x="1762644" y="6090488"/>
                </a:lnTo>
                <a:lnTo>
                  <a:pt x="1768041" y="6091123"/>
                </a:lnTo>
                <a:lnTo>
                  <a:pt x="1772486" y="6091440"/>
                </a:lnTo>
                <a:lnTo>
                  <a:pt x="1777884" y="6091440"/>
                </a:lnTo>
                <a:lnTo>
                  <a:pt x="1778201" y="6090170"/>
                </a:lnTo>
                <a:lnTo>
                  <a:pt x="1777884" y="6088900"/>
                </a:lnTo>
                <a:lnTo>
                  <a:pt x="1776931" y="6088265"/>
                </a:lnTo>
                <a:lnTo>
                  <a:pt x="1775978" y="6087313"/>
                </a:lnTo>
                <a:lnTo>
                  <a:pt x="1772804" y="6086360"/>
                </a:lnTo>
                <a:lnTo>
                  <a:pt x="1768676" y="6085407"/>
                </a:lnTo>
                <a:lnTo>
                  <a:pt x="1765184" y="6084772"/>
                </a:lnTo>
                <a:lnTo>
                  <a:pt x="1763279" y="6084137"/>
                </a:lnTo>
                <a:lnTo>
                  <a:pt x="1762327" y="6083502"/>
                </a:lnTo>
                <a:lnTo>
                  <a:pt x="1761375" y="6082550"/>
                </a:lnTo>
                <a:lnTo>
                  <a:pt x="1761057" y="6081597"/>
                </a:lnTo>
                <a:lnTo>
                  <a:pt x="1761375" y="6080009"/>
                </a:lnTo>
                <a:lnTo>
                  <a:pt x="1762644" y="6078104"/>
                </a:lnTo>
                <a:lnTo>
                  <a:pt x="1765502" y="6078422"/>
                </a:lnTo>
                <a:lnTo>
                  <a:pt x="1767724" y="6078739"/>
                </a:lnTo>
                <a:lnTo>
                  <a:pt x="1771851" y="6079692"/>
                </a:lnTo>
                <a:lnTo>
                  <a:pt x="1774708" y="6081279"/>
                </a:lnTo>
                <a:lnTo>
                  <a:pt x="1777566" y="6082867"/>
                </a:lnTo>
                <a:lnTo>
                  <a:pt x="1781058" y="6084137"/>
                </a:lnTo>
                <a:lnTo>
                  <a:pt x="1784868" y="6085090"/>
                </a:lnTo>
                <a:lnTo>
                  <a:pt x="1787408" y="6085407"/>
                </a:lnTo>
                <a:lnTo>
                  <a:pt x="1789947" y="6085725"/>
                </a:lnTo>
                <a:lnTo>
                  <a:pt x="1792805" y="6085725"/>
                </a:lnTo>
                <a:lnTo>
                  <a:pt x="1796615" y="6085407"/>
                </a:lnTo>
                <a:lnTo>
                  <a:pt x="1796297" y="6087313"/>
                </a:lnTo>
                <a:lnTo>
                  <a:pt x="1795981" y="6089218"/>
                </a:lnTo>
                <a:lnTo>
                  <a:pt x="1795345" y="6090805"/>
                </a:lnTo>
                <a:lnTo>
                  <a:pt x="1794075" y="6092076"/>
                </a:lnTo>
                <a:lnTo>
                  <a:pt x="1792487" y="6093663"/>
                </a:lnTo>
                <a:lnTo>
                  <a:pt x="1790582" y="6094616"/>
                </a:lnTo>
                <a:lnTo>
                  <a:pt x="1788361" y="6095886"/>
                </a:lnTo>
                <a:lnTo>
                  <a:pt x="1785185" y="6096838"/>
                </a:lnTo>
                <a:lnTo>
                  <a:pt x="1785821" y="6097791"/>
                </a:lnTo>
                <a:lnTo>
                  <a:pt x="1787090" y="6098426"/>
                </a:lnTo>
                <a:lnTo>
                  <a:pt x="1789630" y="6100014"/>
                </a:lnTo>
                <a:lnTo>
                  <a:pt x="1792805" y="6100649"/>
                </a:lnTo>
                <a:lnTo>
                  <a:pt x="1796615" y="6101601"/>
                </a:lnTo>
                <a:lnTo>
                  <a:pt x="1804869" y="6102872"/>
                </a:lnTo>
                <a:lnTo>
                  <a:pt x="1808996" y="6103507"/>
                </a:lnTo>
                <a:lnTo>
                  <a:pt x="1812807" y="6104142"/>
                </a:lnTo>
                <a:lnTo>
                  <a:pt x="1817568" y="6101919"/>
                </a:lnTo>
                <a:lnTo>
                  <a:pt x="1819473" y="6100966"/>
                </a:lnTo>
                <a:lnTo>
                  <a:pt x="1821060" y="6099696"/>
                </a:lnTo>
                <a:lnTo>
                  <a:pt x="1822013" y="6098744"/>
                </a:lnTo>
                <a:lnTo>
                  <a:pt x="1823283" y="6097474"/>
                </a:lnTo>
                <a:lnTo>
                  <a:pt x="1823918" y="6096203"/>
                </a:lnTo>
                <a:lnTo>
                  <a:pt x="1824553" y="6094616"/>
                </a:lnTo>
                <a:lnTo>
                  <a:pt x="1824553" y="6093346"/>
                </a:lnTo>
                <a:lnTo>
                  <a:pt x="1824553" y="6092076"/>
                </a:lnTo>
                <a:lnTo>
                  <a:pt x="1823918" y="6089535"/>
                </a:lnTo>
                <a:lnTo>
                  <a:pt x="1822965" y="6086360"/>
                </a:lnTo>
                <a:lnTo>
                  <a:pt x="1820743" y="6083820"/>
                </a:lnTo>
                <a:lnTo>
                  <a:pt x="1818838" y="6081279"/>
                </a:lnTo>
                <a:lnTo>
                  <a:pt x="1816616" y="6078422"/>
                </a:lnTo>
                <a:lnTo>
                  <a:pt x="1811854" y="6073659"/>
                </a:lnTo>
                <a:lnTo>
                  <a:pt x="1807727" y="6069213"/>
                </a:lnTo>
                <a:lnTo>
                  <a:pt x="1806774" y="6067626"/>
                </a:lnTo>
                <a:lnTo>
                  <a:pt x="1806139" y="6066038"/>
                </a:lnTo>
                <a:lnTo>
                  <a:pt x="1803599" y="6066673"/>
                </a:lnTo>
                <a:lnTo>
                  <a:pt x="1802012" y="6067626"/>
                </a:lnTo>
                <a:lnTo>
                  <a:pt x="1801059" y="6068896"/>
                </a:lnTo>
                <a:lnTo>
                  <a:pt x="1801059" y="6070483"/>
                </a:lnTo>
                <a:lnTo>
                  <a:pt x="1801059" y="6072071"/>
                </a:lnTo>
                <a:lnTo>
                  <a:pt x="1801378" y="6073976"/>
                </a:lnTo>
                <a:lnTo>
                  <a:pt x="1801694" y="6075564"/>
                </a:lnTo>
                <a:lnTo>
                  <a:pt x="1801694" y="6077152"/>
                </a:lnTo>
                <a:lnTo>
                  <a:pt x="1794392" y="6074611"/>
                </a:lnTo>
                <a:lnTo>
                  <a:pt x="1788678" y="6071754"/>
                </a:lnTo>
                <a:lnTo>
                  <a:pt x="1786773" y="6070483"/>
                </a:lnTo>
                <a:lnTo>
                  <a:pt x="1784550" y="6069213"/>
                </a:lnTo>
                <a:lnTo>
                  <a:pt x="1783281" y="6067943"/>
                </a:lnTo>
                <a:lnTo>
                  <a:pt x="1782328" y="6066673"/>
                </a:lnTo>
                <a:lnTo>
                  <a:pt x="1781693" y="6065085"/>
                </a:lnTo>
                <a:lnTo>
                  <a:pt x="1781376" y="6063815"/>
                </a:lnTo>
                <a:lnTo>
                  <a:pt x="1781058" y="6062545"/>
                </a:lnTo>
                <a:lnTo>
                  <a:pt x="1781376" y="6060957"/>
                </a:lnTo>
                <a:lnTo>
                  <a:pt x="1781693" y="6059687"/>
                </a:lnTo>
                <a:lnTo>
                  <a:pt x="1782328" y="6058100"/>
                </a:lnTo>
                <a:lnTo>
                  <a:pt x="1784550" y="6055242"/>
                </a:lnTo>
                <a:lnTo>
                  <a:pt x="1787725" y="6052384"/>
                </a:lnTo>
                <a:lnTo>
                  <a:pt x="1791217" y="6049526"/>
                </a:lnTo>
                <a:lnTo>
                  <a:pt x="1795662" y="6046669"/>
                </a:lnTo>
                <a:lnTo>
                  <a:pt x="1800107" y="6043493"/>
                </a:lnTo>
                <a:lnTo>
                  <a:pt x="1810267" y="6038095"/>
                </a:lnTo>
                <a:lnTo>
                  <a:pt x="1820108" y="6032697"/>
                </a:lnTo>
                <a:lnTo>
                  <a:pt x="1819473" y="6031427"/>
                </a:lnTo>
                <a:lnTo>
                  <a:pt x="1818203" y="6030474"/>
                </a:lnTo>
                <a:lnTo>
                  <a:pt x="1816616" y="6029522"/>
                </a:lnTo>
                <a:lnTo>
                  <a:pt x="1814076" y="6028569"/>
                </a:lnTo>
                <a:lnTo>
                  <a:pt x="1809631" y="6027934"/>
                </a:lnTo>
                <a:lnTo>
                  <a:pt x="1803918" y="6027299"/>
                </a:lnTo>
                <a:lnTo>
                  <a:pt x="1798837" y="6026347"/>
                </a:lnTo>
                <a:lnTo>
                  <a:pt x="1796615" y="6025711"/>
                </a:lnTo>
                <a:lnTo>
                  <a:pt x="1794710" y="6025076"/>
                </a:lnTo>
                <a:lnTo>
                  <a:pt x="1793122" y="6024124"/>
                </a:lnTo>
                <a:lnTo>
                  <a:pt x="1792170" y="6023171"/>
                </a:lnTo>
                <a:lnTo>
                  <a:pt x="1791535" y="6021266"/>
                </a:lnTo>
                <a:lnTo>
                  <a:pt x="1791852" y="6019678"/>
                </a:lnTo>
                <a:lnTo>
                  <a:pt x="1796297" y="6019996"/>
                </a:lnTo>
                <a:lnTo>
                  <a:pt x="1799154" y="6020631"/>
                </a:lnTo>
                <a:lnTo>
                  <a:pt x="1801694" y="6021901"/>
                </a:lnTo>
                <a:lnTo>
                  <a:pt x="1803918" y="6023171"/>
                </a:lnTo>
                <a:lnTo>
                  <a:pt x="1806139" y="6024124"/>
                </a:lnTo>
                <a:lnTo>
                  <a:pt x="1809314" y="6024759"/>
                </a:lnTo>
                <a:lnTo>
                  <a:pt x="1813123" y="6025076"/>
                </a:lnTo>
                <a:lnTo>
                  <a:pt x="1818838" y="6024441"/>
                </a:lnTo>
                <a:lnTo>
                  <a:pt x="1802012" y="6005072"/>
                </a:lnTo>
                <a:lnTo>
                  <a:pt x="1793122" y="5994593"/>
                </a:lnTo>
                <a:lnTo>
                  <a:pt x="1788995" y="5988878"/>
                </a:lnTo>
                <a:lnTo>
                  <a:pt x="1784868" y="5983480"/>
                </a:lnTo>
                <a:lnTo>
                  <a:pt x="1781693" y="5978082"/>
                </a:lnTo>
                <a:lnTo>
                  <a:pt x="1778201" y="5972366"/>
                </a:lnTo>
                <a:lnTo>
                  <a:pt x="1775661" y="5966968"/>
                </a:lnTo>
                <a:lnTo>
                  <a:pt x="1773756" y="5961253"/>
                </a:lnTo>
                <a:lnTo>
                  <a:pt x="1772169" y="5956172"/>
                </a:lnTo>
                <a:lnTo>
                  <a:pt x="1771216" y="5950774"/>
                </a:lnTo>
                <a:lnTo>
                  <a:pt x="1771216" y="5948551"/>
                </a:lnTo>
                <a:lnTo>
                  <a:pt x="1771216" y="5945694"/>
                </a:lnTo>
                <a:lnTo>
                  <a:pt x="1771851" y="5943471"/>
                </a:lnTo>
                <a:lnTo>
                  <a:pt x="1772486" y="5940931"/>
                </a:lnTo>
                <a:lnTo>
                  <a:pt x="1768995" y="5941248"/>
                </a:lnTo>
                <a:lnTo>
                  <a:pt x="1766455" y="5941883"/>
                </a:lnTo>
                <a:lnTo>
                  <a:pt x="1763915" y="5942836"/>
                </a:lnTo>
                <a:lnTo>
                  <a:pt x="1762327" y="5943788"/>
                </a:lnTo>
                <a:lnTo>
                  <a:pt x="1761375" y="5944741"/>
                </a:lnTo>
                <a:lnTo>
                  <a:pt x="1760422" y="5946011"/>
                </a:lnTo>
                <a:lnTo>
                  <a:pt x="1758835" y="5948869"/>
                </a:lnTo>
                <a:lnTo>
                  <a:pt x="1757247" y="5951409"/>
                </a:lnTo>
                <a:lnTo>
                  <a:pt x="1755660" y="5952362"/>
                </a:lnTo>
                <a:lnTo>
                  <a:pt x="1754390" y="5953314"/>
                </a:lnTo>
                <a:lnTo>
                  <a:pt x="1752485" y="5954267"/>
                </a:lnTo>
                <a:lnTo>
                  <a:pt x="1749945" y="5954902"/>
                </a:lnTo>
                <a:lnTo>
                  <a:pt x="1746453" y="5955537"/>
                </a:lnTo>
                <a:lnTo>
                  <a:pt x="1742326" y="5955537"/>
                </a:lnTo>
                <a:lnTo>
                  <a:pt x="1744230" y="5952362"/>
                </a:lnTo>
                <a:lnTo>
                  <a:pt x="1745818" y="5949186"/>
                </a:lnTo>
                <a:lnTo>
                  <a:pt x="1747723" y="5945694"/>
                </a:lnTo>
                <a:lnTo>
                  <a:pt x="1750263" y="5942836"/>
                </a:lnTo>
                <a:lnTo>
                  <a:pt x="1751532" y="5941566"/>
                </a:lnTo>
                <a:lnTo>
                  <a:pt x="1753120" y="5939978"/>
                </a:lnTo>
                <a:lnTo>
                  <a:pt x="1755342" y="5939025"/>
                </a:lnTo>
                <a:lnTo>
                  <a:pt x="1757882" y="5938073"/>
                </a:lnTo>
                <a:lnTo>
                  <a:pt x="1760422" y="5937120"/>
                </a:lnTo>
                <a:lnTo>
                  <a:pt x="1763597" y="5936485"/>
                </a:lnTo>
                <a:lnTo>
                  <a:pt x="1767406" y="5935850"/>
                </a:lnTo>
                <a:lnTo>
                  <a:pt x="1771851" y="5935533"/>
                </a:lnTo>
                <a:lnTo>
                  <a:pt x="1770581" y="5933945"/>
                </a:lnTo>
                <a:lnTo>
                  <a:pt x="1770264" y="5932040"/>
                </a:lnTo>
                <a:lnTo>
                  <a:pt x="1770264" y="5930452"/>
                </a:lnTo>
                <a:lnTo>
                  <a:pt x="1770581" y="5928864"/>
                </a:lnTo>
                <a:lnTo>
                  <a:pt x="1770899" y="5926959"/>
                </a:lnTo>
                <a:lnTo>
                  <a:pt x="1771851" y="5925054"/>
                </a:lnTo>
                <a:lnTo>
                  <a:pt x="1773756" y="5921561"/>
                </a:lnTo>
                <a:lnTo>
                  <a:pt x="1775978" y="5917751"/>
                </a:lnTo>
                <a:lnTo>
                  <a:pt x="1778518" y="5913940"/>
                </a:lnTo>
                <a:lnTo>
                  <a:pt x="1781376" y="5909812"/>
                </a:lnTo>
                <a:lnTo>
                  <a:pt x="1783915" y="5906002"/>
                </a:lnTo>
                <a:lnTo>
                  <a:pt x="1785821" y="5901874"/>
                </a:lnTo>
                <a:lnTo>
                  <a:pt x="1787408" y="5898064"/>
                </a:lnTo>
                <a:lnTo>
                  <a:pt x="1788043" y="5895841"/>
                </a:lnTo>
                <a:lnTo>
                  <a:pt x="1788043" y="5893936"/>
                </a:lnTo>
                <a:lnTo>
                  <a:pt x="1787725" y="5892031"/>
                </a:lnTo>
                <a:lnTo>
                  <a:pt x="1787408" y="5890443"/>
                </a:lnTo>
                <a:lnTo>
                  <a:pt x="1786455" y="5888220"/>
                </a:lnTo>
                <a:lnTo>
                  <a:pt x="1785185" y="5886315"/>
                </a:lnTo>
                <a:lnTo>
                  <a:pt x="1783598" y="5884410"/>
                </a:lnTo>
                <a:lnTo>
                  <a:pt x="1781376" y="5882505"/>
                </a:lnTo>
                <a:lnTo>
                  <a:pt x="1779153" y="5880600"/>
                </a:lnTo>
                <a:lnTo>
                  <a:pt x="1775661" y="5878694"/>
                </a:lnTo>
                <a:lnTo>
                  <a:pt x="1772486" y="5877107"/>
                </a:lnTo>
                <a:lnTo>
                  <a:pt x="1768041" y="5875202"/>
                </a:lnTo>
                <a:lnTo>
                  <a:pt x="1770264" y="5875202"/>
                </a:lnTo>
                <a:lnTo>
                  <a:pt x="1772804" y="5875202"/>
                </a:lnTo>
                <a:lnTo>
                  <a:pt x="1774391" y="5874884"/>
                </a:lnTo>
                <a:lnTo>
                  <a:pt x="1775661" y="5874249"/>
                </a:lnTo>
                <a:lnTo>
                  <a:pt x="1776931" y="5873296"/>
                </a:lnTo>
                <a:lnTo>
                  <a:pt x="1777884" y="5872344"/>
                </a:lnTo>
                <a:lnTo>
                  <a:pt x="1780106" y="5870439"/>
                </a:lnTo>
                <a:lnTo>
                  <a:pt x="1782010" y="5867898"/>
                </a:lnTo>
                <a:lnTo>
                  <a:pt x="1784233" y="5865358"/>
                </a:lnTo>
                <a:lnTo>
                  <a:pt x="1785503" y="5864088"/>
                </a:lnTo>
                <a:lnTo>
                  <a:pt x="1787408" y="5862818"/>
                </a:lnTo>
                <a:lnTo>
                  <a:pt x="1789312" y="5861865"/>
                </a:lnTo>
                <a:lnTo>
                  <a:pt x="1791852" y="5860913"/>
                </a:lnTo>
                <a:lnTo>
                  <a:pt x="1790265" y="5859642"/>
                </a:lnTo>
                <a:lnTo>
                  <a:pt x="1788361" y="5858372"/>
                </a:lnTo>
                <a:lnTo>
                  <a:pt x="1784233" y="5856785"/>
                </a:lnTo>
                <a:lnTo>
                  <a:pt x="1780423" y="5855832"/>
                </a:lnTo>
                <a:lnTo>
                  <a:pt x="1776613" y="5855197"/>
                </a:lnTo>
                <a:lnTo>
                  <a:pt x="1774708" y="5854562"/>
                </a:lnTo>
                <a:lnTo>
                  <a:pt x="1774391" y="5854244"/>
                </a:lnTo>
                <a:lnTo>
                  <a:pt x="1774708" y="5853609"/>
                </a:lnTo>
                <a:lnTo>
                  <a:pt x="1775661" y="5852974"/>
                </a:lnTo>
                <a:lnTo>
                  <a:pt x="1777248" y="5852339"/>
                </a:lnTo>
                <a:lnTo>
                  <a:pt x="1783281" y="5849799"/>
                </a:lnTo>
                <a:lnTo>
                  <a:pt x="1782328" y="5848846"/>
                </a:lnTo>
                <a:lnTo>
                  <a:pt x="1781058" y="5848211"/>
                </a:lnTo>
                <a:lnTo>
                  <a:pt x="1779788" y="5848211"/>
                </a:lnTo>
                <a:lnTo>
                  <a:pt x="1778201" y="5848211"/>
                </a:lnTo>
                <a:lnTo>
                  <a:pt x="1775026" y="5848846"/>
                </a:lnTo>
                <a:lnTo>
                  <a:pt x="1771216" y="5850117"/>
                </a:lnTo>
                <a:lnTo>
                  <a:pt x="1767089" y="5851387"/>
                </a:lnTo>
                <a:lnTo>
                  <a:pt x="1762327" y="5852974"/>
                </a:lnTo>
                <a:lnTo>
                  <a:pt x="1759787" y="5853609"/>
                </a:lnTo>
                <a:lnTo>
                  <a:pt x="1757247" y="5853927"/>
                </a:lnTo>
                <a:lnTo>
                  <a:pt x="1754390" y="5853927"/>
                </a:lnTo>
                <a:lnTo>
                  <a:pt x="1751532" y="5853927"/>
                </a:lnTo>
                <a:lnTo>
                  <a:pt x="1751532" y="5852974"/>
                </a:lnTo>
                <a:lnTo>
                  <a:pt x="1751532" y="5852339"/>
                </a:lnTo>
                <a:lnTo>
                  <a:pt x="1752485" y="5850752"/>
                </a:lnTo>
                <a:lnTo>
                  <a:pt x="1753755" y="5849799"/>
                </a:lnTo>
                <a:lnTo>
                  <a:pt x="1755660" y="5848846"/>
                </a:lnTo>
                <a:lnTo>
                  <a:pt x="1758200" y="5848211"/>
                </a:lnTo>
                <a:lnTo>
                  <a:pt x="1760739" y="5847576"/>
                </a:lnTo>
                <a:lnTo>
                  <a:pt x="1766771" y="5846624"/>
                </a:lnTo>
                <a:lnTo>
                  <a:pt x="1772804" y="5845671"/>
                </a:lnTo>
                <a:lnTo>
                  <a:pt x="1775344" y="5845036"/>
                </a:lnTo>
                <a:lnTo>
                  <a:pt x="1777566" y="5844083"/>
                </a:lnTo>
                <a:lnTo>
                  <a:pt x="1779788" y="5843131"/>
                </a:lnTo>
                <a:lnTo>
                  <a:pt x="1781058" y="5842178"/>
                </a:lnTo>
                <a:lnTo>
                  <a:pt x="1781693" y="5840908"/>
                </a:lnTo>
                <a:lnTo>
                  <a:pt x="1781693" y="5839956"/>
                </a:lnTo>
                <a:lnTo>
                  <a:pt x="1781693" y="5839320"/>
                </a:lnTo>
                <a:lnTo>
                  <a:pt x="1780423" y="5838050"/>
                </a:lnTo>
                <a:lnTo>
                  <a:pt x="1779153" y="5837733"/>
                </a:lnTo>
                <a:lnTo>
                  <a:pt x="1777566" y="5837733"/>
                </a:lnTo>
                <a:lnTo>
                  <a:pt x="1776931" y="5838050"/>
                </a:lnTo>
                <a:lnTo>
                  <a:pt x="1775978" y="5839003"/>
                </a:lnTo>
                <a:lnTo>
                  <a:pt x="1775661" y="5839956"/>
                </a:lnTo>
                <a:lnTo>
                  <a:pt x="1775661" y="5840908"/>
                </a:lnTo>
                <a:lnTo>
                  <a:pt x="1775661" y="5841861"/>
                </a:lnTo>
                <a:lnTo>
                  <a:pt x="1773756" y="5841226"/>
                </a:lnTo>
                <a:lnTo>
                  <a:pt x="1772486" y="5839956"/>
                </a:lnTo>
                <a:lnTo>
                  <a:pt x="1771216" y="5838685"/>
                </a:lnTo>
                <a:lnTo>
                  <a:pt x="1770264" y="5837415"/>
                </a:lnTo>
                <a:lnTo>
                  <a:pt x="1769946" y="5835510"/>
                </a:lnTo>
                <a:lnTo>
                  <a:pt x="1769946" y="5833922"/>
                </a:lnTo>
                <a:lnTo>
                  <a:pt x="1769946" y="5832017"/>
                </a:lnTo>
                <a:lnTo>
                  <a:pt x="1770264" y="5830430"/>
                </a:lnTo>
                <a:lnTo>
                  <a:pt x="1771851" y="5825984"/>
                </a:lnTo>
                <a:lnTo>
                  <a:pt x="1773756" y="5821539"/>
                </a:lnTo>
                <a:lnTo>
                  <a:pt x="1777566" y="5812648"/>
                </a:lnTo>
                <a:lnTo>
                  <a:pt x="1779472" y="5808202"/>
                </a:lnTo>
                <a:lnTo>
                  <a:pt x="1780423" y="5803757"/>
                </a:lnTo>
                <a:lnTo>
                  <a:pt x="1780741" y="5801534"/>
                </a:lnTo>
                <a:lnTo>
                  <a:pt x="1780741" y="5799311"/>
                </a:lnTo>
                <a:lnTo>
                  <a:pt x="1780423" y="5797406"/>
                </a:lnTo>
                <a:lnTo>
                  <a:pt x="1779788" y="5795501"/>
                </a:lnTo>
                <a:lnTo>
                  <a:pt x="1778518" y="5793913"/>
                </a:lnTo>
                <a:lnTo>
                  <a:pt x="1777248" y="5792008"/>
                </a:lnTo>
                <a:lnTo>
                  <a:pt x="1775661" y="5790421"/>
                </a:lnTo>
                <a:lnTo>
                  <a:pt x="1773756" y="5789150"/>
                </a:lnTo>
                <a:lnTo>
                  <a:pt x="1770899" y="5787880"/>
                </a:lnTo>
                <a:lnTo>
                  <a:pt x="1767724" y="5786610"/>
                </a:lnTo>
                <a:lnTo>
                  <a:pt x="1763915" y="5785975"/>
                </a:lnTo>
                <a:lnTo>
                  <a:pt x="1759787" y="5784705"/>
                </a:lnTo>
                <a:lnTo>
                  <a:pt x="1760104" y="5784388"/>
                </a:lnTo>
                <a:lnTo>
                  <a:pt x="1760422" y="5783752"/>
                </a:lnTo>
                <a:lnTo>
                  <a:pt x="1761692" y="5783117"/>
                </a:lnTo>
                <a:lnTo>
                  <a:pt x="1763915" y="5782482"/>
                </a:lnTo>
                <a:lnTo>
                  <a:pt x="1766771" y="5782165"/>
                </a:lnTo>
                <a:lnTo>
                  <a:pt x="1772804" y="5781847"/>
                </a:lnTo>
                <a:lnTo>
                  <a:pt x="1778518" y="5781530"/>
                </a:lnTo>
                <a:lnTo>
                  <a:pt x="1777248" y="5780260"/>
                </a:lnTo>
                <a:lnTo>
                  <a:pt x="1776296" y="5778672"/>
                </a:lnTo>
                <a:lnTo>
                  <a:pt x="1775661" y="5776767"/>
                </a:lnTo>
                <a:lnTo>
                  <a:pt x="1775344" y="5774862"/>
                </a:lnTo>
                <a:lnTo>
                  <a:pt x="1775661" y="5772956"/>
                </a:lnTo>
                <a:lnTo>
                  <a:pt x="1775978" y="5771051"/>
                </a:lnTo>
                <a:lnTo>
                  <a:pt x="1777566" y="5766606"/>
                </a:lnTo>
                <a:lnTo>
                  <a:pt x="1780106" y="5761843"/>
                </a:lnTo>
                <a:lnTo>
                  <a:pt x="1782328" y="5757715"/>
                </a:lnTo>
                <a:lnTo>
                  <a:pt x="1784550" y="5752952"/>
                </a:lnTo>
                <a:lnTo>
                  <a:pt x="1786455" y="5748506"/>
                </a:lnTo>
                <a:lnTo>
                  <a:pt x="1785503" y="5746919"/>
                </a:lnTo>
                <a:lnTo>
                  <a:pt x="1784550" y="5745966"/>
                </a:lnTo>
                <a:lnTo>
                  <a:pt x="1783598" y="5745331"/>
                </a:lnTo>
                <a:lnTo>
                  <a:pt x="1782328" y="5745331"/>
                </a:lnTo>
                <a:lnTo>
                  <a:pt x="1780741" y="5745331"/>
                </a:lnTo>
                <a:lnTo>
                  <a:pt x="1779153" y="5745966"/>
                </a:lnTo>
                <a:lnTo>
                  <a:pt x="1775344" y="5746919"/>
                </a:lnTo>
                <a:lnTo>
                  <a:pt x="1771851" y="5748189"/>
                </a:lnTo>
                <a:lnTo>
                  <a:pt x="1768995" y="5749142"/>
                </a:lnTo>
                <a:lnTo>
                  <a:pt x="1767724" y="5749142"/>
                </a:lnTo>
                <a:lnTo>
                  <a:pt x="1767089" y="5748506"/>
                </a:lnTo>
                <a:lnTo>
                  <a:pt x="1766455" y="5747554"/>
                </a:lnTo>
                <a:lnTo>
                  <a:pt x="1766455" y="5746284"/>
                </a:lnTo>
                <a:lnTo>
                  <a:pt x="1768676" y="5743743"/>
                </a:lnTo>
                <a:lnTo>
                  <a:pt x="1771216" y="5740568"/>
                </a:lnTo>
                <a:lnTo>
                  <a:pt x="1773756" y="5737393"/>
                </a:lnTo>
                <a:lnTo>
                  <a:pt x="1775978" y="5733265"/>
                </a:lnTo>
                <a:lnTo>
                  <a:pt x="1777566" y="5729455"/>
                </a:lnTo>
                <a:lnTo>
                  <a:pt x="1779472" y="5725327"/>
                </a:lnTo>
                <a:lnTo>
                  <a:pt x="1780106" y="5721199"/>
                </a:lnTo>
                <a:lnTo>
                  <a:pt x="1780106" y="5718976"/>
                </a:lnTo>
                <a:lnTo>
                  <a:pt x="1779788" y="5717071"/>
                </a:lnTo>
                <a:lnTo>
                  <a:pt x="1779472" y="5715166"/>
                </a:lnTo>
                <a:lnTo>
                  <a:pt x="1778518" y="5713260"/>
                </a:lnTo>
                <a:lnTo>
                  <a:pt x="1777884" y="5711038"/>
                </a:lnTo>
                <a:lnTo>
                  <a:pt x="1776613" y="5709133"/>
                </a:lnTo>
                <a:lnTo>
                  <a:pt x="1775026" y="5707545"/>
                </a:lnTo>
                <a:lnTo>
                  <a:pt x="1773439" y="5705640"/>
                </a:lnTo>
                <a:lnTo>
                  <a:pt x="1770899" y="5703735"/>
                </a:lnTo>
                <a:lnTo>
                  <a:pt x="1768359" y="5702464"/>
                </a:lnTo>
                <a:lnTo>
                  <a:pt x="1765502" y="5700877"/>
                </a:lnTo>
                <a:lnTo>
                  <a:pt x="1762009" y="5699924"/>
                </a:lnTo>
                <a:lnTo>
                  <a:pt x="1758200" y="5698654"/>
                </a:lnTo>
                <a:lnTo>
                  <a:pt x="1753755" y="5697701"/>
                </a:lnTo>
                <a:lnTo>
                  <a:pt x="1748993" y="5696431"/>
                </a:lnTo>
                <a:lnTo>
                  <a:pt x="1743913" y="5695796"/>
                </a:lnTo>
                <a:lnTo>
                  <a:pt x="1738198" y="5695479"/>
                </a:lnTo>
                <a:lnTo>
                  <a:pt x="1731849" y="5695161"/>
                </a:lnTo>
                <a:lnTo>
                  <a:pt x="1732801" y="5693574"/>
                </a:lnTo>
                <a:lnTo>
                  <a:pt x="1733754" y="5692303"/>
                </a:lnTo>
                <a:lnTo>
                  <a:pt x="1735024" y="5691668"/>
                </a:lnTo>
                <a:lnTo>
                  <a:pt x="1736611" y="5691033"/>
                </a:lnTo>
                <a:lnTo>
                  <a:pt x="1737881" y="5690716"/>
                </a:lnTo>
                <a:lnTo>
                  <a:pt x="1739786" y="5690716"/>
                </a:lnTo>
                <a:lnTo>
                  <a:pt x="1744230" y="5691033"/>
                </a:lnTo>
                <a:lnTo>
                  <a:pt x="1748993" y="5691351"/>
                </a:lnTo>
                <a:lnTo>
                  <a:pt x="1755342" y="5691986"/>
                </a:lnTo>
                <a:lnTo>
                  <a:pt x="1762327" y="5691986"/>
                </a:lnTo>
                <a:lnTo>
                  <a:pt x="1766455" y="5691986"/>
                </a:lnTo>
                <a:lnTo>
                  <a:pt x="1770264" y="5691351"/>
                </a:lnTo>
                <a:lnTo>
                  <a:pt x="1772486" y="5691033"/>
                </a:lnTo>
                <a:lnTo>
                  <a:pt x="1774073" y="5690398"/>
                </a:lnTo>
                <a:lnTo>
                  <a:pt x="1775026" y="5689128"/>
                </a:lnTo>
                <a:lnTo>
                  <a:pt x="1775661" y="5688175"/>
                </a:lnTo>
                <a:lnTo>
                  <a:pt x="1776613" y="5687223"/>
                </a:lnTo>
                <a:lnTo>
                  <a:pt x="1777884" y="5686588"/>
                </a:lnTo>
                <a:lnTo>
                  <a:pt x="1779788" y="5685953"/>
                </a:lnTo>
                <a:lnTo>
                  <a:pt x="1782328" y="5685635"/>
                </a:lnTo>
                <a:lnTo>
                  <a:pt x="1782328" y="5684683"/>
                </a:lnTo>
                <a:lnTo>
                  <a:pt x="1781376" y="5684048"/>
                </a:lnTo>
                <a:lnTo>
                  <a:pt x="1780423" y="5683413"/>
                </a:lnTo>
                <a:lnTo>
                  <a:pt x="1778518" y="5683095"/>
                </a:lnTo>
                <a:lnTo>
                  <a:pt x="1774708" y="5682777"/>
                </a:lnTo>
                <a:lnTo>
                  <a:pt x="1769629" y="5683095"/>
                </a:lnTo>
                <a:lnTo>
                  <a:pt x="1758835" y="5683730"/>
                </a:lnTo>
                <a:lnTo>
                  <a:pt x="1753755" y="5684048"/>
                </a:lnTo>
                <a:lnTo>
                  <a:pt x="1749629" y="5683730"/>
                </a:lnTo>
                <a:lnTo>
                  <a:pt x="1748358" y="5680555"/>
                </a:lnTo>
                <a:lnTo>
                  <a:pt x="1747089" y="5677697"/>
                </a:lnTo>
                <a:lnTo>
                  <a:pt x="1745818" y="5674522"/>
                </a:lnTo>
                <a:lnTo>
                  <a:pt x="1743913" y="5671664"/>
                </a:lnTo>
                <a:lnTo>
                  <a:pt x="1741691" y="5669124"/>
                </a:lnTo>
                <a:lnTo>
                  <a:pt x="1739469" y="5666266"/>
                </a:lnTo>
                <a:lnTo>
                  <a:pt x="1736929" y="5663726"/>
                </a:lnTo>
                <a:lnTo>
                  <a:pt x="1733436" y="5661503"/>
                </a:lnTo>
                <a:lnTo>
                  <a:pt x="1730261" y="5658963"/>
                </a:lnTo>
                <a:lnTo>
                  <a:pt x="1726134" y="5657057"/>
                </a:lnTo>
                <a:lnTo>
                  <a:pt x="1721689" y="5654835"/>
                </a:lnTo>
                <a:lnTo>
                  <a:pt x="1716610" y="5653247"/>
                </a:lnTo>
                <a:lnTo>
                  <a:pt x="1711214" y="5651342"/>
                </a:lnTo>
                <a:lnTo>
                  <a:pt x="1705181" y="5649754"/>
                </a:lnTo>
                <a:lnTo>
                  <a:pt x="1698831" y="5648484"/>
                </a:lnTo>
                <a:lnTo>
                  <a:pt x="1691529" y="5647214"/>
                </a:lnTo>
                <a:lnTo>
                  <a:pt x="1687402" y="5648802"/>
                </a:lnTo>
                <a:lnTo>
                  <a:pt x="1684544" y="5650707"/>
                </a:lnTo>
                <a:lnTo>
                  <a:pt x="1681687" y="5653247"/>
                </a:lnTo>
                <a:lnTo>
                  <a:pt x="1679782" y="5655470"/>
                </a:lnTo>
                <a:lnTo>
                  <a:pt x="1680417" y="5656105"/>
                </a:lnTo>
                <a:lnTo>
                  <a:pt x="1681052" y="5656740"/>
                </a:lnTo>
                <a:lnTo>
                  <a:pt x="1683274" y="5657375"/>
                </a:lnTo>
                <a:lnTo>
                  <a:pt x="1686768" y="5657692"/>
                </a:lnTo>
                <a:lnTo>
                  <a:pt x="1690259" y="5657692"/>
                </a:lnTo>
                <a:lnTo>
                  <a:pt x="1698513" y="5657692"/>
                </a:lnTo>
                <a:lnTo>
                  <a:pt x="1706133" y="5657692"/>
                </a:lnTo>
                <a:lnTo>
                  <a:pt x="1702958" y="5658328"/>
                </a:lnTo>
                <a:lnTo>
                  <a:pt x="1700737" y="5659280"/>
                </a:lnTo>
                <a:lnTo>
                  <a:pt x="1698831" y="5659915"/>
                </a:lnTo>
                <a:lnTo>
                  <a:pt x="1697561" y="5661185"/>
                </a:lnTo>
                <a:lnTo>
                  <a:pt x="1696926" y="5661820"/>
                </a:lnTo>
                <a:lnTo>
                  <a:pt x="1696609" y="5662773"/>
                </a:lnTo>
                <a:lnTo>
                  <a:pt x="1696609" y="5663408"/>
                </a:lnTo>
                <a:lnTo>
                  <a:pt x="1696609" y="5664043"/>
                </a:lnTo>
                <a:lnTo>
                  <a:pt x="1697244" y="5665948"/>
                </a:lnTo>
                <a:lnTo>
                  <a:pt x="1697879" y="5667853"/>
                </a:lnTo>
                <a:lnTo>
                  <a:pt x="1697561" y="5668806"/>
                </a:lnTo>
                <a:lnTo>
                  <a:pt x="1697244" y="5669759"/>
                </a:lnTo>
                <a:lnTo>
                  <a:pt x="1696609" y="5670711"/>
                </a:lnTo>
                <a:lnTo>
                  <a:pt x="1695339" y="5671664"/>
                </a:lnTo>
                <a:lnTo>
                  <a:pt x="1699148" y="5672299"/>
                </a:lnTo>
                <a:lnTo>
                  <a:pt x="1702006" y="5672934"/>
                </a:lnTo>
                <a:lnTo>
                  <a:pt x="1704863" y="5673252"/>
                </a:lnTo>
                <a:lnTo>
                  <a:pt x="1707720" y="5672934"/>
                </a:lnTo>
                <a:lnTo>
                  <a:pt x="1709625" y="5672616"/>
                </a:lnTo>
                <a:lnTo>
                  <a:pt x="1711530" y="5671664"/>
                </a:lnTo>
                <a:lnTo>
                  <a:pt x="1713435" y="5670394"/>
                </a:lnTo>
                <a:lnTo>
                  <a:pt x="1714387" y="5668489"/>
                </a:lnTo>
                <a:lnTo>
                  <a:pt x="1725817" y="5671981"/>
                </a:lnTo>
                <a:lnTo>
                  <a:pt x="1730896" y="5673887"/>
                </a:lnTo>
                <a:lnTo>
                  <a:pt x="1735024" y="5676109"/>
                </a:lnTo>
                <a:lnTo>
                  <a:pt x="1736611" y="5677379"/>
                </a:lnTo>
                <a:lnTo>
                  <a:pt x="1737881" y="5678332"/>
                </a:lnTo>
                <a:lnTo>
                  <a:pt x="1738833" y="5679602"/>
                </a:lnTo>
                <a:lnTo>
                  <a:pt x="1739151" y="5680872"/>
                </a:lnTo>
                <a:lnTo>
                  <a:pt x="1739469" y="5682460"/>
                </a:lnTo>
                <a:lnTo>
                  <a:pt x="1739151" y="5683730"/>
                </a:lnTo>
                <a:lnTo>
                  <a:pt x="1738198" y="5685318"/>
                </a:lnTo>
                <a:lnTo>
                  <a:pt x="1736929" y="5686905"/>
                </a:lnTo>
                <a:lnTo>
                  <a:pt x="1729626" y="5681825"/>
                </a:lnTo>
                <a:lnTo>
                  <a:pt x="1725817" y="5679920"/>
                </a:lnTo>
                <a:lnTo>
                  <a:pt x="1722007" y="5678332"/>
                </a:lnTo>
                <a:lnTo>
                  <a:pt x="1719467" y="5677697"/>
                </a:lnTo>
                <a:lnTo>
                  <a:pt x="1717245" y="5677379"/>
                </a:lnTo>
                <a:lnTo>
                  <a:pt x="1714705" y="5677062"/>
                </a:lnTo>
                <a:lnTo>
                  <a:pt x="1711530" y="5677062"/>
                </a:lnTo>
                <a:lnTo>
                  <a:pt x="1708355" y="5677379"/>
                </a:lnTo>
                <a:lnTo>
                  <a:pt x="1704863" y="5678014"/>
                </a:lnTo>
                <a:lnTo>
                  <a:pt x="1701053" y="5678650"/>
                </a:lnTo>
                <a:lnTo>
                  <a:pt x="1696609" y="5679602"/>
                </a:lnTo>
                <a:lnTo>
                  <a:pt x="1696291" y="5678332"/>
                </a:lnTo>
                <a:lnTo>
                  <a:pt x="1695974" y="5676744"/>
                </a:lnTo>
                <a:lnTo>
                  <a:pt x="1694704" y="5673887"/>
                </a:lnTo>
                <a:lnTo>
                  <a:pt x="1693117" y="5671664"/>
                </a:lnTo>
                <a:lnTo>
                  <a:pt x="1690577" y="5669441"/>
                </a:lnTo>
                <a:lnTo>
                  <a:pt x="1685814" y="5665313"/>
                </a:lnTo>
                <a:lnTo>
                  <a:pt x="1682957" y="5663090"/>
                </a:lnTo>
                <a:lnTo>
                  <a:pt x="1680735" y="5661185"/>
                </a:lnTo>
                <a:lnTo>
                  <a:pt x="1677877" y="5661503"/>
                </a:lnTo>
                <a:lnTo>
                  <a:pt x="1675338" y="5661820"/>
                </a:lnTo>
                <a:lnTo>
                  <a:pt x="1673433" y="5662455"/>
                </a:lnTo>
                <a:lnTo>
                  <a:pt x="1671845" y="5663090"/>
                </a:lnTo>
                <a:lnTo>
                  <a:pt x="1670893" y="5663726"/>
                </a:lnTo>
                <a:lnTo>
                  <a:pt x="1669940" y="5664678"/>
                </a:lnTo>
                <a:lnTo>
                  <a:pt x="1669305" y="5665631"/>
                </a:lnTo>
                <a:lnTo>
                  <a:pt x="1668988" y="5666901"/>
                </a:lnTo>
                <a:lnTo>
                  <a:pt x="1668988" y="5669441"/>
                </a:lnTo>
                <a:lnTo>
                  <a:pt x="1669305" y="5672299"/>
                </a:lnTo>
                <a:lnTo>
                  <a:pt x="1670258" y="5677697"/>
                </a:lnTo>
                <a:lnTo>
                  <a:pt x="1667083" y="5676109"/>
                </a:lnTo>
                <a:lnTo>
                  <a:pt x="1664543" y="5674522"/>
                </a:lnTo>
                <a:lnTo>
                  <a:pt x="1662321" y="5673569"/>
                </a:lnTo>
                <a:lnTo>
                  <a:pt x="1659781" y="5673252"/>
                </a:lnTo>
                <a:lnTo>
                  <a:pt x="1657559" y="5673252"/>
                </a:lnTo>
                <a:lnTo>
                  <a:pt x="1655654" y="5673252"/>
                </a:lnTo>
                <a:lnTo>
                  <a:pt x="1653431" y="5673887"/>
                </a:lnTo>
                <a:lnTo>
                  <a:pt x="1651845" y="5674522"/>
                </a:lnTo>
                <a:lnTo>
                  <a:pt x="1643590" y="5678650"/>
                </a:lnTo>
                <a:lnTo>
                  <a:pt x="1641050" y="5679602"/>
                </a:lnTo>
                <a:lnTo>
                  <a:pt x="1638192" y="5680237"/>
                </a:lnTo>
                <a:lnTo>
                  <a:pt x="1635335" y="5680872"/>
                </a:lnTo>
                <a:lnTo>
                  <a:pt x="1631843" y="5681507"/>
                </a:lnTo>
                <a:lnTo>
                  <a:pt x="1638510" y="5683413"/>
                </a:lnTo>
                <a:lnTo>
                  <a:pt x="1643272" y="5684365"/>
                </a:lnTo>
                <a:lnTo>
                  <a:pt x="1645812" y="5684683"/>
                </a:lnTo>
                <a:lnTo>
                  <a:pt x="1647082" y="5685318"/>
                </a:lnTo>
                <a:lnTo>
                  <a:pt x="1647082" y="5685635"/>
                </a:lnTo>
                <a:lnTo>
                  <a:pt x="1646447" y="5685953"/>
                </a:lnTo>
                <a:lnTo>
                  <a:pt x="1645177" y="5686905"/>
                </a:lnTo>
                <a:lnTo>
                  <a:pt x="1642956" y="5689128"/>
                </a:lnTo>
                <a:lnTo>
                  <a:pt x="1640097" y="5692303"/>
                </a:lnTo>
                <a:lnTo>
                  <a:pt x="1644225" y="5691986"/>
                </a:lnTo>
                <a:lnTo>
                  <a:pt x="1648034" y="5691351"/>
                </a:lnTo>
                <a:lnTo>
                  <a:pt x="1651209" y="5690716"/>
                </a:lnTo>
                <a:lnTo>
                  <a:pt x="1653749" y="5689446"/>
                </a:lnTo>
                <a:lnTo>
                  <a:pt x="1656289" y="5688493"/>
                </a:lnTo>
                <a:lnTo>
                  <a:pt x="1658511" y="5687540"/>
                </a:lnTo>
                <a:lnTo>
                  <a:pt x="1662003" y="5685000"/>
                </a:lnTo>
                <a:lnTo>
                  <a:pt x="1668035" y="5679602"/>
                </a:lnTo>
                <a:lnTo>
                  <a:pt x="1671845" y="5677062"/>
                </a:lnTo>
                <a:lnTo>
                  <a:pt x="1673751" y="5676109"/>
                </a:lnTo>
                <a:lnTo>
                  <a:pt x="1676607" y="5675157"/>
                </a:lnTo>
                <a:lnTo>
                  <a:pt x="1678512" y="5675474"/>
                </a:lnTo>
                <a:lnTo>
                  <a:pt x="1680100" y="5676109"/>
                </a:lnTo>
                <a:lnTo>
                  <a:pt x="1681371" y="5677062"/>
                </a:lnTo>
                <a:lnTo>
                  <a:pt x="1682322" y="5677697"/>
                </a:lnTo>
                <a:lnTo>
                  <a:pt x="1684544" y="5679602"/>
                </a:lnTo>
                <a:lnTo>
                  <a:pt x="1685814" y="5681825"/>
                </a:lnTo>
                <a:lnTo>
                  <a:pt x="1688354" y="5686588"/>
                </a:lnTo>
                <a:lnTo>
                  <a:pt x="1689942" y="5688811"/>
                </a:lnTo>
                <a:lnTo>
                  <a:pt x="1692164" y="5691033"/>
                </a:lnTo>
                <a:lnTo>
                  <a:pt x="1686449" y="5690716"/>
                </a:lnTo>
                <a:lnTo>
                  <a:pt x="1684544" y="5691033"/>
                </a:lnTo>
                <a:lnTo>
                  <a:pt x="1682640" y="5691351"/>
                </a:lnTo>
                <a:lnTo>
                  <a:pt x="1681371" y="5691668"/>
                </a:lnTo>
                <a:lnTo>
                  <a:pt x="1680100" y="5692303"/>
                </a:lnTo>
                <a:lnTo>
                  <a:pt x="1678831" y="5693574"/>
                </a:lnTo>
                <a:lnTo>
                  <a:pt x="1677877" y="5695161"/>
                </a:lnTo>
                <a:lnTo>
                  <a:pt x="1677242" y="5696749"/>
                </a:lnTo>
                <a:lnTo>
                  <a:pt x="1675655" y="5698336"/>
                </a:lnTo>
                <a:lnTo>
                  <a:pt x="1675020" y="5698972"/>
                </a:lnTo>
                <a:lnTo>
                  <a:pt x="1673751" y="5699607"/>
                </a:lnTo>
                <a:lnTo>
                  <a:pt x="1671528" y="5698972"/>
                </a:lnTo>
                <a:lnTo>
                  <a:pt x="1669623" y="5698019"/>
                </a:lnTo>
                <a:lnTo>
                  <a:pt x="1665813" y="5696114"/>
                </a:lnTo>
                <a:lnTo>
                  <a:pt x="1663908" y="5695161"/>
                </a:lnTo>
                <a:lnTo>
                  <a:pt x="1661051" y="5694844"/>
                </a:lnTo>
                <a:lnTo>
                  <a:pt x="1657876" y="5694526"/>
                </a:lnTo>
                <a:lnTo>
                  <a:pt x="1653431" y="5694526"/>
                </a:lnTo>
                <a:lnTo>
                  <a:pt x="1651209" y="5695796"/>
                </a:lnTo>
                <a:lnTo>
                  <a:pt x="1649622" y="5697384"/>
                </a:lnTo>
                <a:lnTo>
                  <a:pt x="1648352" y="5698654"/>
                </a:lnTo>
                <a:lnTo>
                  <a:pt x="1647717" y="5700242"/>
                </a:lnTo>
                <a:lnTo>
                  <a:pt x="1647717" y="5702147"/>
                </a:lnTo>
                <a:lnTo>
                  <a:pt x="1647717" y="5704052"/>
                </a:lnTo>
                <a:lnTo>
                  <a:pt x="1648034" y="5706275"/>
                </a:lnTo>
                <a:lnTo>
                  <a:pt x="1648669" y="5708180"/>
                </a:lnTo>
                <a:lnTo>
                  <a:pt x="1651209" y="5717071"/>
                </a:lnTo>
                <a:lnTo>
                  <a:pt x="1651845" y="5718976"/>
                </a:lnTo>
                <a:lnTo>
                  <a:pt x="1652162" y="5721199"/>
                </a:lnTo>
                <a:lnTo>
                  <a:pt x="1652162" y="5723104"/>
                </a:lnTo>
                <a:lnTo>
                  <a:pt x="1651845" y="5724692"/>
                </a:lnTo>
                <a:lnTo>
                  <a:pt x="1648987" y="5724374"/>
                </a:lnTo>
                <a:lnTo>
                  <a:pt x="1646447" y="5723739"/>
                </a:lnTo>
                <a:lnTo>
                  <a:pt x="1642002" y="5722469"/>
                </a:lnTo>
                <a:lnTo>
                  <a:pt x="1637557" y="5720881"/>
                </a:lnTo>
                <a:lnTo>
                  <a:pt x="1635019" y="5720564"/>
                </a:lnTo>
                <a:lnTo>
                  <a:pt x="1631525" y="5720246"/>
                </a:lnTo>
                <a:lnTo>
                  <a:pt x="1634383" y="5722469"/>
                </a:lnTo>
                <a:lnTo>
                  <a:pt x="1635970" y="5724374"/>
                </a:lnTo>
                <a:lnTo>
                  <a:pt x="1637240" y="5726914"/>
                </a:lnTo>
                <a:lnTo>
                  <a:pt x="1637875" y="5728820"/>
                </a:lnTo>
                <a:lnTo>
                  <a:pt x="1638510" y="5730407"/>
                </a:lnTo>
                <a:lnTo>
                  <a:pt x="1638510" y="5731995"/>
                </a:lnTo>
                <a:lnTo>
                  <a:pt x="1639145" y="5735488"/>
                </a:lnTo>
                <a:lnTo>
                  <a:pt x="1639780" y="5736758"/>
                </a:lnTo>
                <a:lnTo>
                  <a:pt x="1640732" y="5737710"/>
                </a:lnTo>
                <a:lnTo>
                  <a:pt x="1642002" y="5738663"/>
                </a:lnTo>
                <a:lnTo>
                  <a:pt x="1643907" y="5739616"/>
                </a:lnTo>
                <a:lnTo>
                  <a:pt x="1646447" y="5740251"/>
                </a:lnTo>
                <a:lnTo>
                  <a:pt x="1650574" y="5740568"/>
                </a:lnTo>
                <a:lnTo>
                  <a:pt x="1655336" y="5740886"/>
                </a:lnTo>
                <a:lnTo>
                  <a:pt x="1661051" y="5740886"/>
                </a:lnTo>
                <a:lnTo>
                  <a:pt x="1657876" y="5743108"/>
                </a:lnTo>
                <a:lnTo>
                  <a:pt x="1654385" y="5745014"/>
                </a:lnTo>
                <a:lnTo>
                  <a:pt x="1646447" y="5748506"/>
                </a:lnTo>
                <a:lnTo>
                  <a:pt x="1643272" y="5750412"/>
                </a:lnTo>
                <a:lnTo>
                  <a:pt x="1640416" y="5752634"/>
                </a:lnTo>
                <a:lnTo>
                  <a:pt x="1639145" y="5753904"/>
                </a:lnTo>
                <a:lnTo>
                  <a:pt x="1638510" y="5755175"/>
                </a:lnTo>
                <a:lnTo>
                  <a:pt x="1638192" y="5756762"/>
                </a:lnTo>
                <a:lnTo>
                  <a:pt x="1637875" y="5758350"/>
                </a:lnTo>
                <a:lnTo>
                  <a:pt x="1639145" y="5759303"/>
                </a:lnTo>
                <a:lnTo>
                  <a:pt x="1641050" y="5759620"/>
                </a:lnTo>
                <a:lnTo>
                  <a:pt x="1642637" y="5759620"/>
                </a:lnTo>
                <a:lnTo>
                  <a:pt x="1644860" y="5759303"/>
                </a:lnTo>
                <a:lnTo>
                  <a:pt x="1650257" y="5758032"/>
                </a:lnTo>
                <a:lnTo>
                  <a:pt x="1653431" y="5757715"/>
                </a:lnTo>
                <a:lnTo>
                  <a:pt x="1657559" y="5757715"/>
                </a:lnTo>
                <a:lnTo>
                  <a:pt x="1649622" y="5762478"/>
                </a:lnTo>
                <a:lnTo>
                  <a:pt x="1641685" y="5767241"/>
                </a:lnTo>
                <a:lnTo>
                  <a:pt x="1637240" y="5769464"/>
                </a:lnTo>
                <a:lnTo>
                  <a:pt x="1632795" y="5771686"/>
                </a:lnTo>
                <a:lnTo>
                  <a:pt x="1627081" y="5773591"/>
                </a:lnTo>
                <a:lnTo>
                  <a:pt x="1621366" y="5775179"/>
                </a:lnTo>
                <a:lnTo>
                  <a:pt x="1626446" y="5778672"/>
                </a:lnTo>
                <a:lnTo>
                  <a:pt x="1633748" y="5782800"/>
                </a:lnTo>
                <a:lnTo>
                  <a:pt x="1641050" y="5787880"/>
                </a:lnTo>
                <a:lnTo>
                  <a:pt x="1644542" y="5790421"/>
                </a:lnTo>
                <a:lnTo>
                  <a:pt x="1647717" y="5793278"/>
                </a:lnTo>
                <a:lnTo>
                  <a:pt x="1650257" y="5795819"/>
                </a:lnTo>
                <a:lnTo>
                  <a:pt x="1652162" y="5798676"/>
                </a:lnTo>
                <a:lnTo>
                  <a:pt x="1652796" y="5799947"/>
                </a:lnTo>
                <a:lnTo>
                  <a:pt x="1653431" y="5801534"/>
                </a:lnTo>
                <a:lnTo>
                  <a:pt x="1653431" y="5802804"/>
                </a:lnTo>
                <a:lnTo>
                  <a:pt x="1653431" y="5804074"/>
                </a:lnTo>
                <a:lnTo>
                  <a:pt x="1653114" y="5805027"/>
                </a:lnTo>
                <a:lnTo>
                  <a:pt x="1652479" y="5806297"/>
                </a:lnTo>
                <a:lnTo>
                  <a:pt x="1651527" y="5807885"/>
                </a:lnTo>
                <a:lnTo>
                  <a:pt x="1649939" y="5808837"/>
                </a:lnTo>
                <a:lnTo>
                  <a:pt x="1648352" y="5810108"/>
                </a:lnTo>
                <a:lnTo>
                  <a:pt x="1646129" y="5811060"/>
                </a:lnTo>
                <a:lnTo>
                  <a:pt x="1643590" y="5812013"/>
                </a:lnTo>
                <a:lnTo>
                  <a:pt x="1640732" y="5812965"/>
                </a:lnTo>
                <a:lnTo>
                  <a:pt x="1641050" y="5814871"/>
                </a:lnTo>
                <a:lnTo>
                  <a:pt x="1641685" y="5816776"/>
                </a:lnTo>
                <a:lnTo>
                  <a:pt x="1643272" y="5818363"/>
                </a:lnTo>
                <a:lnTo>
                  <a:pt x="1645494" y="5819316"/>
                </a:lnTo>
                <a:lnTo>
                  <a:pt x="1648669" y="5820269"/>
                </a:lnTo>
                <a:lnTo>
                  <a:pt x="1652162" y="5820586"/>
                </a:lnTo>
                <a:lnTo>
                  <a:pt x="1656606" y="5820586"/>
                </a:lnTo>
                <a:lnTo>
                  <a:pt x="1661051" y="5820586"/>
                </a:lnTo>
                <a:lnTo>
                  <a:pt x="1658829" y="5821856"/>
                </a:lnTo>
                <a:lnTo>
                  <a:pt x="1657241" y="5823761"/>
                </a:lnTo>
                <a:lnTo>
                  <a:pt x="1655654" y="5825349"/>
                </a:lnTo>
                <a:lnTo>
                  <a:pt x="1654385" y="5826937"/>
                </a:lnTo>
                <a:lnTo>
                  <a:pt x="1653431" y="5828207"/>
                </a:lnTo>
                <a:lnTo>
                  <a:pt x="1652796" y="5830430"/>
                </a:lnTo>
                <a:lnTo>
                  <a:pt x="1652479" y="5832017"/>
                </a:lnTo>
                <a:lnTo>
                  <a:pt x="1652162" y="5833922"/>
                </a:lnTo>
                <a:lnTo>
                  <a:pt x="1652479" y="5838050"/>
                </a:lnTo>
                <a:lnTo>
                  <a:pt x="1652796" y="5842496"/>
                </a:lnTo>
                <a:lnTo>
                  <a:pt x="1653431" y="5847894"/>
                </a:lnTo>
                <a:lnTo>
                  <a:pt x="1653749" y="5853927"/>
                </a:lnTo>
                <a:lnTo>
                  <a:pt x="1649305" y="5854244"/>
                </a:lnTo>
                <a:lnTo>
                  <a:pt x="1645494" y="5854244"/>
                </a:lnTo>
                <a:lnTo>
                  <a:pt x="1642320" y="5853927"/>
                </a:lnTo>
                <a:lnTo>
                  <a:pt x="1640097" y="5853292"/>
                </a:lnTo>
                <a:lnTo>
                  <a:pt x="1637557" y="5852339"/>
                </a:lnTo>
                <a:lnTo>
                  <a:pt x="1635970" y="5851069"/>
                </a:lnTo>
                <a:lnTo>
                  <a:pt x="1634700" y="5850117"/>
                </a:lnTo>
                <a:lnTo>
                  <a:pt x="1633748" y="5848529"/>
                </a:lnTo>
                <a:lnTo>
                  <a:pt x="1633113" y="5847259"/>
                </a:lnTo>
                <a:lnTo>
                  <a:pt x="1632795" y="5845671"/>
                </a:lnTo>
                <a:lnTo>
                  <a:pt x="1631843" y="5842178"/>
                </a:lnTo>
                <a:lnTo>
                  <a:pt x="1631525" y="5838685"/>
                </a:lnTo>
                <a:lnTo>
                  <a:pt x="1630890" y="5835193"/>
                </a:lnTo>
                <a:lnTo>
                  <a:pt x="1627399" y="5835828"/>
                </a:lnTo>
                <a:lnTo>
                  <a:pt x="1624223" y="5836780"/>
                </a:lnTo>
                <a:lnTo>
                  <a:pt x="1622319" y="5838050"/>
                </a:lnTo>
                <a:lnTo>
                  <a:pt x="1621366" y="5839003"/>
                </a:lnTo>
                <a:lnTo>
                  <a:pt x="1620731" y="5839956"/>
                </a:lnTo>
                <a:lnTo>
                  <a:pt x="1620731" y="5840908"/>
                </a:lnTo>
                <a:lnTo>
                  <a:pt x="1621366" y="5842178"/>
                </a:lnTo>
                <a:lnTo>
                  <a:pt x="1622001" y="5843131"/>
                </a:lnTo>
                <a:lnTo>
                  <a:pt x="1623588" y="5845989"/>
                </a:lnTo>
                <a:lnTo>
                  <a:pt x="1624223" y="5847259"/>
                </a:lnTo>
                <a:lnTo>
                  <a:pt x="1625176" y="5848529"/>
                </a:lnTo>
                <a:lnTo>
                  <a:pt x="1625176" y="5850117"/>
                </a:lnTo>
                <a:lnTo>
                  <a:pt x="1624223" y="5851387"/>
                </a:lnTo>
                <a:lnTo>
                  <a:pt x="1623271" y="5853292"/>
                </a:lnTo>
                <a:lnTo>
                  <a:pt x="1621366" y="5854562"/>
                </a:lnTo>
                <a:lnTo>
                  <a:pt x="1621366" y="5855197"/>
                </a:lnTo>
                <a:lnTo>
                  <a:pt x="1621684" y="5855832"/>
                </a:lnTo>
                <a:lnTo>
                  <a:pt x="1622636" y="5856785"/>
                </a:lnTo>
                <a:lnTo>
                  <a:pt x="1623906" y="5857420"/>
                </a:lnTo>
                <a:lnTo>
                  <a:pt x="1627081" y="5858372"/>
                </a:lnTo>
                <a:lnTo>
                  <a:pt x="1630890" y="5859642"/>
                </a:lnTo>
                <a:lnTo>
                  <a:pt x="1634700" y="5860278"/>
                </a:lnTo>
                <a:lnTo>
                  <a:pt x="1638192" y="5859960"/>
                </a:lnTo>
                <a:lnTo>
                  <a:pt x="1639780" y="5859642"/>
                </a:lnTo>
                <a:lnTo>
                  <a:pt x="1640732" y="5858690"/>
                </a:lnTo>
                <a:lnTo>
                  <a:pt x="1641367" y="5857737"/>
                </a:lnTo>
                <a:lnTo>
                  <a:pt x="1641367" y="5856785"/>
                </a:lnTo>
                <a:lnTo>
                  <a:pt x="1643907" y="5857737"/>
                </a:lnTo>
                <a:lnTo>
                  <a:pt x="1645812" y="5858690"/>
                </a:lnTo>
                <a:lnTo>
                  <a:pt x="1647082" y="5860278"/>
                </a:lnTo>
                <a:lnTo>
                  <a:pt x="1647399" y="5861865"/>
                </a:lnTo>
                <a:lnTo>
                  <a:pt x="1647399" y="5863135"/>
                </a:lnTo>
                <a:lnTo>
                  <a:pt x="1646129" y="5864723"/>
                </a:lnTo>
                <a:lnTo>
                  <a:pt x="1644860" y="5866311"/>
                </a:lnTo>
                <a:lnTo>
                  <a:pt x="1643272" y="5867898"/>
                </a:lnTo>
                <a:lnTo>
                  <a:pt x="1645494" y="5868533"/>
                </a:lnTo>
                <a:lnTo>
                  <a:pt x="1647399" y="5869486"/>
                </a:lnTo>
                <a:lnTo>
                  <a:pt x="1648352" y="5870439"/>
                </a:lnTo>
                <a:lnTo>
                  <a:pt x="1648669" y="5871709"/>
                </a:lnTo>
                <a:lnTo>
                  <a:pt x="1648669" y="5872979"/>
                </a:lnTo>
                <a:lnTo>
                  <a:pt x="1648034" y="5874566"/>
                </a:lnTo>
                <a:lnTo>
                  <a:pt x="1646129" y="5877424"/>
                </a:lnTo>
                <a:lnTo>
                  <a:pt x="1643907" y="5880600"/>
                </a:lnTo>
                <a:lnTo>
                  <a:pt x="1641685" y="5883775"/>
                </a:lnTo>
                <a:lnTo>
                  <a:pt x="1641050" y="5885363"/>
                </a:lnTo>
                <a:lnTo>
                  <a:pt x="1640416" y="5886950"/>
                </a:lnTo>
                <a:lnTo>
                  <a:pt x="1640097" y="5888220"/>
                </a:lnTo>
                <a:lnTo>
                  <a:pt x="1640416" y="5889808"/>
                </a:lnTo>
                <a:lnTo>
                  <a:pt x="1635970" y="5888220"/>
                </a:lnTo>
                <a:lnTo>
                  <a:pt x="1632795" y="5886633"/>
                </a:lnTo>
                <a:lnTo>
                  <a:pt x="1630573" y="5885363"/>
                </a:lnTo>
                <a:lnTo>
                  <a:pt x="1629303" y="5884410"/>
                </a:lnTo>
                <a:lnTo>
                  <a:pt x="1628668" y="5883140"/>
                </a:lnTo>
                <a:lnTo>
                  <a:pt x="1628986" y="5881870"/>
                </a:lnTo>
                <a:lnTo>
                  <a:pt x="1629621" y="5880600"/>
                </a:lnTo>
                <a:lnTo>
                  <a:pt x="1630573" y="5879329"/>
                </a:lnTo>
                <a:lnTo>
                  <a:pt x="1634065" y="5877107"/>
                </a:lnTo>
                <a:lnTo>
                  <a:pt x="1637557" y="5874566"/>
                </a:lnTo>
                <a:lnTo>
                  <a:pt x="1639145" y="5872979"/>
                </a:lnTo>
                <a:lnTo>
                  <a:pt x="1641050" y="5871391"/>
                </a:lnTo>
                <a:lnTo>
                  <a:pt x="1642320" y="5869803"/>
                </a:lnTo>
                <a:lnTo>
                  <a:pt x="1642956" y="5867898"/>
                </a:lnTo>
                <a:lnTo>
                  <a:pt x="1641050" y="5869168"/>
                </a:lnTo>
                <a:lnTo>
                  <a:pt x="1638192" y="5870439"/>
                </a:lnTo>
                <a:lnTo>
                  <a:pt x="1635653" y="5871391"/>
                </a:lnTo>
                <a:lnTo>
                  <a:pt x="1632795" y="5872344"/>
                </a:lnTo>
                <a:lnTo>
                  <a:pt x="1629303" y="5873296"/>
                </a:lnTo>
                <a:lnTo>
                  <a:pt x="1625811" y="5873614"/>
                </a:lnTo>
                <a:lnTo>
                  <a:pt x="1622001" y="5874249"/>
                </a:lnTo>
                <a:lnTo>
                  <a:pt x="1618191" y="5874249"/>
                </a:lnTo>
                <a:lnTo>
                  <a:pt x="1618191" y="5876472"/>
                </a:lnTo>
                <a:lnTo>
                  <a:pt x="1618191" y="5878694"/>
                </a:lnTo>
                <a:lnTo>
                  <a:pt x="1617239" y="5883457"/>
                </a:lnTo>
                <a:lnTo>
                  <a:pt x="1616286" y="5887585"/>
                </a:lnTo>
                <a:lnTo>
                  <a:pt x="1615969" y="5892031"/>
                </a:lnTo>
                <a:lnTo>
                  <a:pt x="1615969" y="5893936"/>
                </a:lnTo>
                <a:lnTo>
                  <a:pt x="1616286" y="5895841"/>
                </a:lnTo>
                <a:lnTo>
                  <a:pt x="1616922" y="5897746"/>
                </a:lnTo>
                <a:lnTo>
                  <a:pt x="1618510" y="5899651"/>
                </a:lnTo>
                <a:lnTo>
                  <a:pt x="1620414" y="5901239"/>
                </a:lnTo>
                <a:lnTo>
                  <a:pt x="1622636" y="5903144"/>
                </a:lnTo>
                <a:lnTo>
                  <a:pt x="1626128" y="5905049"/>
                </a:lnTo>
                <a:lnTo>
                  <a:pt x="1629939" y="5906637"/>
                </a:lnTo>
                <a:lnTo>
                  <a:pt x="1632795" y="5906637"/>
                </a:lnTo>
                <a:lnTo>
                  <a:pt x="1634383" y="5906320"/>
                </a:lnTo>
                <a:lnTo>
                  <a:pt x="1635019" y="5905685"/>
                </a:lnTo>
                <a:lnTo>
                  <a:pt x="1634700" y="5905367"/>
                </a:lnTo>
                <a:lnTo>
                  <a:pt x="1634383" y="5904414"/>
                </a:lnTo>
                <a:lnTo>
                  <a:pt x="1633430" y="5903779"/>
                </a:lnTo>
                <a:lnTo>
                  <a:pt x="1630573" y="5901874"/>
                </a:lnTo>
                <a:lnTo>
                  <a:pt x="1629621" y="5900922"/>
                </a:lnTo>
                <a:lnTo>
                  <a:pt x="1628986" y="5899969"/>
                </a:lnTo>
                <a:lnTo>
                  <a:pt x="1628668" y="5899334"/>
                </a:lnTo>
                <a:lnTo>
                  <a:pt x="1629303" y="5898699"/>
                </a:lnTo>
                <a:lnTo>
                  <a:pt x="1630573" y="5898381"/>
                </a:lnTo>
                <a:lnTo>
                  <a:pt x="1633113" y="5898064"/>
                </a:lnTo>
                <a:lnTo>
                  <a:pt x="1636605" y="5898064"/>
                </a:lnTo>
                <a:lnTo>
                  <a:pt x="1641685" y="5898064"/>
                </a:lnTo>
                <a:lnTo>
                  <a:pt x="1643272" y="5899969"/>
                </a:lnTo>
                <a:lnTo>
                  <a:pt x="1644225" y="5901874"/>
                </a:lnTo>
                <a:lnTo>
                  <a:pt x="1644860" y="5904097"/>
                </a:lnTo>
                <a:lnTo>
                  <a:pt x="1644542" y="5905685"/>
                </a:lnTo>
                <a:lnTo>
                  <a:pt x="1643907" y="5907590"/>
                </a:lnTo>
                <a:lnTo>
                  <a:pt x="1643272" y="5909177"/>
                </a:lnTo>
                <a:lnTo>
                  <a:pt x="1640416" y="5912988"/>
                </a:lnTo>
                <a:lnTo>
                  <a:pt x="1637240" y="5916163"/>
                </a:lnTo>
                <a:lnTo>
                  <a:pt x="1635970" y="5918068"/>
                </a:lnTo>
                <a:lnTo>
                  <a:pt x="1634700" y="5919973"/>
                </a:lnTo>
                <a:lnTo>
                  <a:pt x="1633748" y="5921879"/>
                </a:lnTo>
                <a:lnTo>
                  <a:pt x="1633430" y="5923784"/>
                </a:lnTo>
                <a:lnTo>
                  <a:pt x="1633113" y="5926324"/>
                </a:lnTo>
                <a:lnTo>
                  <a:pt x="1633748" y="5928547"/>
                </a:lnTo>
                <a:lnTo>
                  <a:pt x="1635019" y="5929499"/>
                </a:lnTo>
                <a:lnTo>
                  <a:pt x="1636288" y="5929817"/>
                </a:lnTo>
                <a:lnTo>
                  <a:pt x="1638192" y="5929817"/>
                </a:lnTo>
                <a:lnTo>
                  <a:pt x="1640416" y="5929182"/>
                </a:lnTo>
                <a:lnTo>
                  <a:pt x="1645494" y="5928229"/>
                </a:lnTo>
                <a:lnTo>
                  <a:pt x="1648987" y="5927912"/>
                </a:lnTo>
                <a:lnTo>
                  <a:pt x="1652796" y="5927912"/>
                </a:lnTo>
                <a:lnTo>
                  <a:pt x="1650257" y="5931722"/>
                </a:lnTo>
                <a:lnTo>
                  <a:pt x="1648034" y="5935850"/>
                </a:lnTo>
                <a:lnTo>
                  <a:pt x="1645494" y="5939660"/>
                </a:lnTo>
                <a:lnTo>
                  <a:pt x="1643907" y="5943788"/>
                </a:lnTo>
                <a:lnTo>
                  <a:pt x="1642637" y="5947599"/>
                </a:lnTo>
                <a:lnTo>
                  <a:pt x="1641367" y="5951727"/>
                </a:lnTo>
                <a:lnTo>
                  <a:pt x="1640732" y="5955855"/>
                </a:lnTo>
                <a:lnTo>
                  <a:pt x="1640097" y="5959665"/>
                </a:lnTo>
                <a:lnTo>
                  <a:pt x="1638828" y="5967603"/>
                </a:lnTo>
                <a:lnTo>
                  <a:pt x="1638828" y="5975224"/>
                </a:lnTo>
                <a:lnTo>
                  <a:pt x="1639145" y="5982845"/>
                </a:lnTo>
                <a:lnTo>
                  <a:pt x="1640097" y="5990783"/>
                </a:lnTo>
                <a:lnTo>
                  <a:pt x="1641685" y="6006024"/>
                </a:lnTo>
                <a:lnTo>
                  <a:pt x="1642002" y="6013645"/>
                </a:lnTo>
                <a:lnTo>
                  <a:pt x="1642002" y="6021266"/>
                </a:lnTo>
                <a:lnTo>
                  <a:pt x="1641367" y="6028569"/>
                </a:lnTo>
                <a:lnTo>
                  <a:pt x="1640732" y="6032697"/>
                </a:lnTo>
                <a:lnTo>
                  <a:pt x="1640097" y="6036508"/>
                </a:lnTo>
                <a:lnTo>
                  <a:pt x="1638828" y="6040000"/>
                </a:lnTo>
                <a:lnTo>
                  <a:pt x="1637557" y="6044128"/>
                </a:lnTo>
                <a:lnTo>
                  <a:pt x="1635970" y="6047621"/>
                </a:lnTo>
                <a:lnTo>
                  <a:pt x="1634065" y="6051431"/>
                </a:lnTo>
                <a:lnTo>
                  <a:pt x="1631208" y="6049526"/>
                </a:lnTo>
                <a:lnTo>
                  <a:pt x="1628351" y="6047621"/>
                </a:lnTo>
                <a:lnTo>
                  <a:pt x="1625493" y="6045716"/>
                </a:lnTo>
                <a:lnTo>
                  <a:pt x="1622636" y="6043493"/>
                </a:lnTo>
                <a:lnTo>
                  <a:pt x="1621684" y="6042541"/>
                </a:lnTo>
                <a:lnTo>
                  <a:pt x="1620731" y="6041588"/>
                </a:lnTo>
                <a:lnTo>
                  <a:pt x="1620414" y="6040635"/>
                </a:lnTo>
                <a:lnTo>
                  <a:pt x="1620414" y="6039683"/>
                </a:lnTo>
                <a:lnTo>
                  <a:pt x="1620731" y="6038730"/>
                </a:lnTo>
                <a:lnTo>
                  <a:pt x="1621684" y="6037778"/>
                </a:lnTo>
                <a:lnTo>
                  <a:pt x="1622953" y="6036825"/>
                </a:lnTo>
                <a:lnTo>
                  <a:pt x="1625493" y="6035555"/>
                </a:lnTo>
                <a:lnTo>
                  <a:pt x="1620731" y="6036825"/>
                </a:lnTo>
                <a:lnTo>
                  <a:pt x="1616922" y="6037778"/>
                </a:lnTo>
                <a:lnTo>
                  <a:pt x="1614382" y="6038095"/>
                </a:lnTo>
                <a:lnTo>
                  <a:pt x="1612159" y="6038095"/>
                </a:lnTo>
                <a:lnTo>
                  <a:pt x="1610573" y="6038095"/>
                </a:lnTo>
                <a:lnTo>
                  <a:pt x="1609302" y="6037460"/>
                </a:lnTo>
                <a:lnTo>
                  <a:pt x="1608349" y="6036825"/>
                </a:lnTo>
                <a:lnTo>
                  <a:pt x="1607714" y="6035872"/>
                </a:lnTo>
                <a:lnTo>
                  <a:pt x="1606127" y="6034285"/>
                </a:lnTo>
                <a:lnTo>
                  <a:pt x="1605175" y="6033332"/>
                </a:lnTo>
                <a:lnTo>
                  <a:pt x="1603587" y="6032697"/>
                </a:lnTo>
                <a:lnTo>
                  <a:pt x="1601682" y="6032062"/>
                </a:lnTo>
                <a:lnTo>
                  <a:pt x="1599144" y="6031427"/>
                </a:lnTo>
                <a:lnTo>
                  <a:pt x="1595968" y="6031109"/>
                </a:lnTo>
                <a:lnTo>
                  <a:pt x="1591841" y="6031109"/>
                </a:lnTo>
                <a:lnTo>
                  <a:pt x="1592158" y="6030157"/>
                </a:lnTo>
                <a:lnTo>
                  <a:pt x="1592476" y="6029522"/>
                </a:lnTo>
                <a:lnTo>
                  <a:pt x="1593745" y="6027934"/>
                </a:lnTo>
                <a:lnTo>
                  <a:pt x="1596285" y="6026664"/>
                </a:lnTo>
                <a:lnTo>
                  <a:pt x="1599144" y="6026029"/>
                </a:lnTo>
                <a:lnTo>
                  <a:pt x="1602953" y="6025394"/>
                </a:lnTo>
                <a:lnTo>
                  <a:pt x="1606762" y="6025076"/>
                </a:lnTo>
                <a:lnTo>
                  <a:pt x="1611524" y="6024759"/>
                </a:lnTo>
                <a:lnTo>
                  <a:pt x="1616604" y="6024759"/>
                </a:lnTo>
                <a:lnTo>
                  <a:pt x="1613429" y="6023171"/>
                </a:lnTo>
                <a:lnTo>
                  <a:pt x="1611524" y="6021901"/>
                </a:lnTo>
                <a:lnTo>
                  <a:pt x="1610573" y="6019996"/>
                </a:lnTo>
                <a:lnTo>
                  <a:pt x="1609937" y="6019361"/>
                </a:lnTo>
                <a:lnTo>
                  <a:pt x="1610573" y="6018726"/>
                </a:lnTo>
                <a:lnTo>
                  <a:pt x="1611207" y="6017456"/>
                </a:lnTo>
                <a:lnTo>
                  <a:pt x="1612159" y="6016185"/>
                </a:lnTo>
                <a:lnTo>
                  <a:pt x="1614064" y="6014915"/>
                </a:lnTo>
                <a:lnTo>
                  <a:pt x="1615969" y="6013328"/>
                </a:lnTo>
                <a:lnTo>
                  <a:pt x="1620414" y="6010470"/>
                </a:lnTo>
                <a:lnTo>
                  <a:pt x="1622319" y="6009200"/>
                </a:lnTo>
                <a:lnTo>
                  <a:pt x="1624223" y="6007612"/>
                </a:lnTo>
                <a:lnTo>
                  <a:pt x="1625811" y="6005707"/>
                </a:lnTo>
                <a:lnTo>
                  <a:pt x="1626763" y="6003802"/>
                </a:lnTo>
                <a:lnTo>
                  <a:pt x="1626763" y="6003167"/>
                </a:lnTo>
                <a:lnTo>
                  <a:pt x="1626763" y="6002214"/>
                </a:lnTo>
                <a:lnTo>
                  <a:pt x="1626446" y="6000944"/>
                </a:lnTo>
                <a:lnTo>
                  <a:pt x="1625811" y="5999991"/>
                </a:lnTo>
                <a:lnTo>
                  <a:pt x="1625176" y="5998721"/>
                </a:lnTo>
                <a:lnTo>
                  <a:pt x="1624223" y="5998086"/>
                </a:lnTo>
                <a:lnTo>
                  <a:pt x="1622953" y="5997769"/>
                </a:lnTo>
                <a:lnTo>
                  <a:pt x="1621684" y="5997769"/>
                </a:lnTo>
                <a:lnTo>
                  <a:pt x="1619144" y="5998086"/>
                </a:lnTo>
                <a:lnTo>
                  <a:pt x="1615969" y="5999674"/>
                </a:lnTo>
                <a:lnTo>
                  <a:pt x="1613113" y="6001262"/>
                </a:lnTo>
                <a:lnTo>
                  <a:pt x="1610573" y="6003167"/>
                </a:lnTo>
                <a:lnTo>
                  <a:pt x="1608349" y="6004754"/>
                </a:lnTo>
                <a:lnTo>
                  <a:pt x="1607080" y="6005707"/>
                </a:lnTo>
                <a:lnTo>
                  <a:pt x="1604857" y="6005072"/>
                </a:lnTo>
                <a:lnTo>
                  <a:pt x="1603587" y="6004437"/>
                </a:lnTo>
                <a:lnTo>
                  <a:pt x="1602317" y="6003802"/>
                </a:lnTo>
                <a:lnTo>
                  <a:pt x="1602000" y="6002849"/>
                </a:lnTo>
                <a:lnTo>
                  <a:pt x="1602000" y="6001897"/>
                </a:lnTo>
                <a:lnTo>
                  <a:pt x="1602000" y="6000944"/>
                </a:lnTo>
                <a:lnTo>
                  <a:pt x="1602953" y="5998721"/>
                </a:lnTo>
                <a:lnTo>
                  <a:pt x="1603270" y="5997769"/>
                </a:lnTo>
                <a:lnTo>
                  <a:pt x="1603270" y="5996816"/>
                </a:lnTo>
                <a:lnTo>
                  <a:pt x="1602953" y="5995863"/>
                </a:lnTo>
                <a:lnTo>
                  <a:pt x="1602000" y="5995228"/>
                </a:lnTo>
                <a:lnTo>
                  <a:pt x="1600730" y="5994593"/>
                </a:lnTo>
                <a:lnTo>
                  <a:pt x="1598825" y="5993641"/>
                </a:lnTo>
                <a:lnTo>
                  <a:pt x="1595968" y="5993323"/>
                </a:lnTo>
                <a:lnTo>
                  <a:pt x="1591841" y="5992688"/>
                </a:lnTo>
                <a:lnTo>
                  <a:pt x="1593428" y="5988560"/>
                </a:lnTo>
                <a:lnTo>
                  <a:pt x="1595015" y="5984432"/>
                </a:lnTo>
                <a:lnTo>
                  <a:pt x="1598825" y="5977129"/>
                </a:lnTo>
                <a:lnTo>
                  <a:pt x="1602000" y="5970461"/>
                </a:lnTo>
                <a:lnTo>
                  <a:pt x="1603587" y="5966651"/>
                </a:lnTo>
                <a:lnTo>
                  <a:pt x="1604222" y="5963475"/>
                </a:lnTo>
                <a:lnTo>
                  <a:pt x="1604540" y="5959982"/>
                </a:lnTo>
                <a:lnTo>
                  <a:pt x="1604222" y="5956807"/>
                </a:lnTo>
                <a:lnTo>
                  <a:pt x="1603270" y="5953314"/>
                </a:lnTo>
                <a:lnTo>
                  <a:pt x="1601047" y="5950139"/>
                </a:lnTo>
                <a:lnTo>
                  <a:pt x="1598190" y="5946329"/>
                </a:lnTo>
                <a:lnTo>
                  <a:pt x="1594064" y="5942836"/>
                </a:lnTo>
                <a:lnTo>
                  <a:pt x="1588983" y="5939025"/>
                </a:lnTo>
                <a:lnTo>
                  <a:pt x="1582634" y="5935533"/>
                </a:lnTo>
                <a:lnTo>
                  <a:pt x="1608349" y="5934580"/>
                </a:lnTo>
                <a:lnTo>
                  <a:pt x="1604857" y="5932675"/>
                </a:lnTo>
                <a:lnTo>
                  <a:pt x="1603587" y="5932040"/>
                </a:lnTo>
                <a:lnTo>
                  <a:pt x="1602953" y="5931405"/>
                </a:lnTo>
                <a:lnTo>
                  <a:pt x="1602317" y="5930452"/>
                </a:lnTo>
                <a:lnTo>
                  <a:pt x="1602000" y="5929817"/>
                </a:lnTo>
                <a:lnTo>
                  <a:pt x="1602317" y="5929182"/>
                </a:lnTo>
                <a:lnTo>
                  <a:pt x="1602953" y="5928547"/>
                </a:lnTo>
                <a:lnTo>
                  <a:pt x="1604857" y="5925054"/>
                </a:lnTo>
                <a:lnTo>
                  <a:pt x="1605810" y="5923149"/>
                </a:lnTo>
                <a:lnTo>
                  <a:pt x="1606127" y="5922196"/>
                </a:lnTo>
                <a:lnTo>
                  <a:pt x="1606127" y="5920926"/>
                </a:lnTo>
                <a:lnTo>
                  <a:pt x="1604857" y="5920291"/>
                </a:lnTo>
                <a:lnTo>
                  <a:pt x="1603587" y="5919656"/>
                </a:lnTo>
                <a:lnTo>
                  <a:pt x="1601682" y="5919656"/>
                </a:lnTo>
                <a:lnTo>
                  <a:pt x="1600095" y="5919973"/>
                </a:lnTo>
                <a:lnTo>
                  <a:pt x="1596285" y="5920926"/>
                </a:lnTo>
                <a:lnTo>
                  <a:pt x="1591841" y="5922831"/>
                </a:lnTo>
                <a:lnTo>
                  <a:pt x="1583269" y="5927277"/>
                </a:lnTo>
                <a:lnTo>
                  <a:pt x="1578824" y="5928864"/>
                </a:lnTo>
                <a:lnTo>
                  <a:pt x="1575332" y="5930134"/>
                </a:lnTo>
                <a:lnTo>
                  <a:pt x="1569299" y="5926324"/>
                </a:lnTo>
                <a:lnTo>
                  <a:pt x="1565807" y="5924419"/>
                </a:lnTo>
                <a:lnTo>
                  <a:pt x="1561997" y="5923149"/>
                </a:lnTo>
                <a:lnTo>
                  <a:pt x="1556918" y="5922196"/>
                </a:lnTo>
                <a:lnTo>
                  <a:pt x="1550886" y="5921879"/>
                </a:lnTo>
                <a:lnTo>
                  <a:pt x="1543584" y="5921879"/>
                </a:lnTo>
                <a:lnTo>
                  <a:pt x="1534695" y="5922831"/>
                </a:lnTo>
                <a:lnTo>
                  <a:pt x="1534695" y="5922514"/>
                </a:lnTo>
                <a:lnTo>
                  <a:pt x="1534695" y="5921879"/>
                </a:lnTo>
                <a:lnTo>
                  <a:pt x="1535647" y="5920609"/>
                </a:lnTo>
                <a:lnTo>
                  <a:pt x="1537235" y="5919338"/>
                </a:lnTo>
                <a:lnTo>
                  <a:pt x="1538822" y="5917751"/>
                </a:lnTo>
                <a:lnTo>
                  <a:pt x="1547712" y="5912670"/>
                </a:lnTo>
                <a:lnTo>
                  <a:pt x="1549616" y="5911718"/>
                </a:lnTo>
                <a:lnTo>
                  <a:pt x="1550568" y="5910130"/>
                </a:lnTo>
                <a:lnTo>
                  <a:pt x="1551203" y="5909177"/>
                </a:lnTo>
                <a:lnTo>
                  <a:pt x="1551203" y="5908860"/>
                </a:lnTo>
                <a:lnTo>
                  <a:pt x="1551203" y="5908225"/>
                </a:lnTo>
                <a:lnTo>
                  <a:pt x="1549933" y="5907590"/>
                </a:lnTo>
                <a:lnTo>
                  <a:pt x="1547712" y="5906955"/>
                </a:lnTo>
                <a:lnTo>
                  <a:pt x="1543584" y="5906637"/>
                </a:lnTo>
                <a:lnTo>
                  <a:pt x="1538822" y="5906320"/>
                </a:lnTo>
                <a:lnTo>
                  <a:pt x="1540409" y="5905049"/>
                </a:lnTo>
                <a:lnTo>
                  <a:pt x="1542315" y="5904097"/>
                </a:lnTo>
                <a:lnTo>
                  <a:pt x="1544536" y="5903144"/>
                </a:lnTo>
                <a:lnTo>
                  <a:pt x="1547076" y="5902827"/>
                </a:lnTo>
                <a:lnTo>
                  <a:pt x="1549616" y="5902827"/>
                </a:lnTo>
                <a:lnTo>
                  <a:pt x="1552792" y="5902827"/>
                </a:lnTo>
                <a:lnTo>
                  <a:pt x="1558505" y="5903779"/>
                </a:lnTo>
                <a:lnTo>
                  <a:pt x="1564221" y="5904732"/>
                </a:lnTo>
                <a:lnTo>
                  <a:pt x="1569934" y="5906002"/>
                </a:lnTo>
                <a:lnTo>
                  <a:pt x="1577871" y="5907907"/>
                </a:lnTo>
                <a:lnTo>
                  <a:pt x="1580411" y="5906002"/>
                </a:lnTo>
                <a:lnTo>
                  <a:pt x="1582634" y="5904097"/>
                </a:lnTo>
                <a:lnTo>
                  <a:pt x="1583587" y="5902192"/>
                </a:lnTo>
                <a:lnTo>
                  <a:pt x="1583904" y="5900604"/>
                </a:lnTo>
                <a:lnTo>
                  <a:pt x="1583587" y="5899016"/>
                </a:lnTo>
                <a:lnTo>
                  <a:pt x="1582634" y="5897746"/>
                </a:lnTo>
                <a:lnTo>
                  <a:pt x="1581047" y="5896476"/>
                </a:lnTo>
                <a:lnTo>
                  <a:pt x="1578507" y="5894888"/>
                </a:lnTo>
                <a:lnTo>
                  <a:pt x="1575649" y="5893936"/>
                </a:lnTo>
                <a:lnTo>
                  <a:pt x="1572158" y="5892983"/>
                </a:lnTo>
                <a:lnTo>
                  <a:pt x="1563902" y="5891078"/>
                </a:lnTo>
                <a:lnTo>
                  <a:pt x="1553743" y="5889173"/>
                </a:lnTo>
                <a:lnTo>
                  <a:pt x="1541996" y="5886950"/>
                </a:lnTo>
                <a:lnTo>
                  <a:pt x="1541679" y="5885363"/>
                </a:lnTo>
                <a:lnTo>
                  <a:pt x="1541361" y="5883775"/>
                </a:lnTo>
                <a:lnTo>
                  <a:pt x="1541361" y="5882187"/>
                </a:lnTo>
                <a:lnTo>
                  <a:pt x="1541044" y="5879964"/>
                </a:lnTo>
                <a:lnTo>
                  <a:pt x="1540409" y="5878694"/>
                </a:lnTo>
                <a:lnTo>
                  <a:pt x="1538822" y="5877424"/>
                </a:lnTo>
                <a:lnTo>
                  <a:pt x="1536599" y="5876789"/>
                </a:lnTo>
                <a:lnTo>
                  <a:pt x="1533742" y="5876472"/>
                </a:lnTo>
                <a:lnTo>
                  <a:pt x="1534695" y="5875202"/>
                </a:lnTo>
                <a:lnTo>
                  <a:pt x="1535964" y="5873614"/>
                </a:lnTo>
                <a:lnTo>
                  <a:pt x="1537869" y="5873296"/>
                </a:lnTo>
                <a:lnTo>
                  <a:pt x="1539139" y="5872979"/>
                </a:lnTo>
                <a:lnTo>
                  <a:pt x="1540409" y="5872979"/>
                </a:lnTo>
                <a:lnTo>
                  <a:pt x="1541996" y="5873296"/>
                </a:lnTo>
                <a:lnTo>
                  <a:pt x="1543266" y="5874249"/>
                </a:lnTo>
                <a:lnTo>
                  <a:pt x="1544855" y="5874884"/>
                </a:lnTo>
                <a:lnTo>
                  <a:pt x="1546124" y="5875837"/>
                </a:lnTo>
                <a:lnTo>
                  <a:pt x="1547076" y="5876789"/>
                </a:lnTo>
                <a:lnTo>
                  <a:pt x="1548028" y="5878059"/>
                </a:lnTo>
                <a:lnTo>
                  <a:pt x="1548663" y="5879329"/>
                </a:lnTo>
                <a:lnTo>
                  <a:pt x="1548981" y="5880600"/>
                </a:lnTo>
                <a:lnTo>
                  <a:pt x="1548981" y="5881870"/>
                </a:lnTo>
                <a:lnTo>
                  <a:pt x="1548663" y="5883140"/>
                </a:lnTo>
                <a:lnTo>
                  <a:pt x="1548028" y="5884410"/>
                </a:lnTo>
                <a:lnTo>
                  <a:pt x="1553426" y="5885045"/>
                </a:lnTo>
                <a:lnTo>
                  <a:pt x="1558505" y="5885680"/>
                </a:lnTo>
                <a:lnTo>
                  <a:pt x="1563267" y="5885998"/>
                </a:lnTo>
                <a:lnTo>
                  <a:pt x="1567712" y="5885998"/>
                </a:lnTo>
                <a:lnTo>
                  <a:pt x="1571522" y="5885680"/>
                </a:lnTo>
                <a:lnTo>
                  <a:pt x="1575332" y="5885363"/>
                </a:lnTo>
                <a:lnTo>
                  <a:pt x="1578507" y="5884727"/>
                </a:lnTo>
                <a:lnTo>
                  <a:pt x="1581681" y="5883775"/>
                </a:lnTo>
                <a:lnTo>
                  <a:pt x="1584221" y="5882822"/>
                </a:lnTo>
                <a:lnTo>
                  <a:pt x="1586443" y="5881870"/>
                </a:lnTo>
                <a:lnTo>
                  <a:pt x="1588348" y="5880282"/>
                </a:lnTo>
                <a:lnTo>
                  <a:pt x="1589936" y="5879012"/>
                </a:lnTo>
                <a:lnTo>
                  <a:pt x="1591207" y="5877424"/>
                </a:lnTo>
                <a:lnTo>
                  <a:pt x="1592158" y="5875837"/>
                </a:lnTo>
                <a:lnTo>
                  <a:pt x="1592793" y="5874249"/>
                </a:lnTo>
                <a:lnTo>
                  <a:pt x="1593110" y="5872026"/>
                </a:lnTo>
                <a:lnTo>
                  <a:pt x="1593110" y="5870439"/>
                </a:lnTo>
                <a:lnTo>
                  <a:pt x="1592793" y="5868533"/>
                </a:lnTo>
                <a:lnTo>
                  <a:pt x="1592476" y="5866946"/>
                </a:lnTo>
                <a:lnTo>
                  <a:pt x="1591523" y="5864723"/>
                </a:lnTo>
                <a:lnTo>
                  <a:pt x="1590571" y="5862818"/>
                </a:lnTo>
                <a:lnTo>
                  <a:pt x="1589301" y="5861230"/>
                </a:lnTo>
                <a:lnTo>
                  <a:pt x="1587396" y="5859642"/>
                </a:lnTo>
                <a:lnTo>
                  <a:pt x="1585491" y="5857420"/>
                </a:lnTo>
                <a:lnTo>
                  <a:pt x="1583587" y="5855832"/>
                </a:lnTo>
                <a:lnTo>
                  <a:pt x="1581364" y="5854562"/>
                </a:lnTo>
                <a:lnTo>
                  <a:pt x="1578507" y="5853292"/>
                </a:lnTo>
                <a:lnTo>
                  <a:pt x="1575649" y="5851704"/>
                </a:lnTo>
                <a:lnTo>
                  <a:pt x="1572158" y="5850434"/>
                </a:lnTo>
                <a:lnTo>
                  <a:pt x="1568982" y="5849481"/>
                </a:lnTo>
                <a:lnTo>
                  <a:pt x="1565172" y="5848846"/>
                </a:lnTo>
                <a:lnTo>
                  <a:pt x="1561681" y="5848211"/>
                </a:lnTo>
                <a:lnTo>
                  <a:pt x="1561681" y="5847259"/>
                </a:lnTo>
                <a:lnTo>
                  <a:pt x="1561997" y="5846306"/>
                </a:lnTo>
                <a:lnTo>
                  <a:pt x="1562315" y="5845671"/>
                </a:lnTo>
                <a:lnTo>
                  <a:pt x="1562950" y="5845036"/>
                </a:lnTo>
                <a:lnTo>
                  <a:pt x="1564537" y="5844083"/>
                </a:lnTo>
                <a:lnTo>
                  <a:pt x="1566761" y="5843766"/>
                </a:lnTo>
                <a:lnTo>
                  <a:pt x="1568982" y="5843448"/>
                </a:lnTo>
                <a:lnTo>
                  <a:pt x="1571522" y="5843448"/>
                </a:lnTo>
                <a:lnTo>
                  <a:pt x="1576919" y="5843766"/>
                </a:lnTo>
                <a:lnTo>
                  <a:pt x="1581999" y="5844083"/>
                </a:lnTo>
                <a:lnTo>
                  <a:pt x="1584221" y="5843766"/>
                </a:lnTo>
                <a:lnTo>
                  <a:pt x="1585808" y="5843448"/>
                </a:lnTo>
                <a:lnTo>
                  <a:pt x="1586761" y="5842496"/>
                </a:lnTo>
                <a:lnTo>
                  <a:pt x="1587078" y="5841861"/>
                </a:lnTo>
                <a:lnTo>
                  <a:pt x="1587078" y="5841226"/>
                </a:lnTo>
                <a:lnTo>
                  <a:pt x="1586761" y="5839320"/>
                </a:lnTo>
                <a:lnTo>
                  <a:pt x="1585808" y="5836463"/>
                </a:lnTo>
                <a:lnTo>
                  <a:pt x="1588348" y="5836780"/>
                </a:lnTo>
                <a:lnTo>
                  <a:pt x="1590253" y="5837415"/>
                </a:lnTo>
                <a:lnTo>
                  <a:pt x="1591207" y="5838368"/>
                </a:lnTo>
                <a:lnTo>
                  <a:pt x="1591841" y="5839320"/>
                </a:lnTo>
                <a:lnTo>
                  <a:pt x="1592476" y="5840591"/>
                </a:lnTo>
                <a:lnTo>
                  <a:pt x="1592793" y="5841861"/>
                </a:lnTo>
                <a:lnTo>
                  <a:pt x="1593428" y="5844719"/>
                </a:lnTo>
                <a:lnTo>
                  <a:pt x="1597555" y="5842813"/>
                </a:lnTo>
                <a:lnTo>
                  <a:pt x="1599460" y="5841543"/>
                </a:lnTo>
                <a:lnTo>
                  <a:pt x="1600095" y="5840908"/>
                </a:lnTo>
                <a:lnTo>
                  <a:pt x="1600413" y="5840273"/>
                </a:lnTo>
                <a:lnTo>
                  <a:pt x="1600413" y="5839320"/>
                </a:lnTo>
                <a:lnTo>
                  <a:pt x="1600413" y="5838685"/>
                </a:lnTo>
                <a:lnTo>
                  <a:pt x="1599144" y="5837415"/>
                </a:lnTo>
                <a:lnTo>
                  <a:pt x="1597555" y="5835828"/>
                </a:lnTo>
                <a:lnTo>
                  <a:pt x="1593110" y="5833287"/>
                </a:lnTo>
                <a:lnTo>
                  <a:pt x="1588348" y="5830747"/>
                </a:lnTo>
                <a:lnTo>
                  <a:pt x="1586443" y="5829159"/>
                </a:lnTo>
                <a:lnTo>
                  <a:pt x="1585173" y="5827889"/>
                </a:lnTo>
                <a:lnTo>
                  <a:pt x="1584856" y="5827254"/>
                </a:lnTo>
                <a:lnTo>
                  <a:pt x="1584538" y="5826619"/>
                </a:lnTo>
                <a:lnTo>
                  <a:pt x="1584856" y="5825984"/>
                </a:lnTo>
                <a:lnTo>
                  <a:pt x="1585173" y="5825349"/>
                </a:lnTo>
                <a:lnTo>
                  <a:pt x="1585808" y="5824714"/>
                </a:lnTo>
                <a:lnTo>
                  <a:pt x="1586761" y="5824079"/>
                </a:lnTo>
                <a:lnTo>
                  <a:pt x="1589936" y="5822809"/>
                </a:lnTo>
                <a:lnTo>
                  <a:pt x="1587713" y="5821539"/>
                </a:lnTo>
                <a:lnTo>
                  <a:pt x="1585491" y="5820904"/>
                </a:lnTo>
                <a:lnTo>
                  <a:pt x="1583269" y="5820904"/>
                </a:lnTo>
                <a:lnTo>
                  <a:pt x="1580411" y="5821221"/>
                </a:lnTo>
                <a:lnTo>
                  <a:pt x="1577554" y="5821539"/>
                </a:lnTo>
                <a:lnTo>
                  <a:pt x="1574062" y="5821539"/>
                </a:lnTo>
                <a:lnTo>
                  <a:pt x="1569299" y="5821221"/>
                </a:lnTo>
                <a:lnTo>
                  <a:pt x="1563585" y="5820586"/>
                </a:lnTo>
                <a:lnTo>
                  <a:pt x="1566442" y="5818046"/>
                </a:lnTo>
                <a:lnTo>
                  <a:pt x="1568030" y="5815823"/>
                </a:lnTo>
                <a:lnTo>
                  <a:pt x="1568982" y="5813283"/>
                </a:lnTo>
                <a:lnTo>
                  <a:pt x="1569299" y="5811378"/>
                </a:lnTo>
                <a:lnTo>
                  <a:pt x="1568982" y="5809790"/>
                </a:lnTo>
                <a:lnTo>
                  <a:pt x="1568665" y="5807885"/>
                </a:lnTo>
                <a:lnTo>
                  <a:pt x="1566761" y="5804710"/>
                </a:lnTo>
                <a:lnTo>
                  <a:pt x="1564855" y="5801534"/>
                </a:lnTo>
                <a:lnTo>
                  <a:pt x="1564537" y="5799629"/>
                </a:lnTo>
                <a:lnTo>
                  <a:pt x="1564537" y="5798041"/>
                </a:lnTo>
                <a:lnTo>
                  <a:pt x="1564855" y="5796454"/>
                </a:lnTo>
                <a:lnTo>
                  <a:pt x="1566442" y="5794549"/>
                </a:lnTo>
                <a:lnTo>
                  <a:pt x="1568665" y="5792326"/>
                </a:lnTo>
                <a:lnTo>
                  <a:pt x="1571522" y="5790103"/>
                </a:lnTo>
                <a:lnTo>
                  <a:pt x="1567077" y="5790421"/>
                </a:lnTo>
                <a:lnTo>
                  <a:pt x="1562950" y="5790103"/>
                </a:lnTo>
                <a:lnTo>
                  <a:pt x="1560410" y="5789468"/>
                </a:lnTo>
                <a:lnTo>
                  <a:pt x="1557870" y="5788833"/>
                </a:lnTo>
                <a:lnTo>
                  <a:pt x="1556283" y="5787880"/>
                </a:lnTo>
                <a:lnTo>
                  <a:pt x="1555330" y="5786928"/>
                </a:lnTo>
                <a:lnTo>
                  <a:pt x="1554695" y="5785340"/>
                </a:lnTo>
                <a:lnTo>
                  <a:pt x="1554061" y="5784070"/>
                </a:lnTo>
                <a:lnTo>
                  <a:pt x="1552473" y="5781212"/>
                </a:lnTo>
                <a:lnTo>
                  <a:pt x="1551203" y="5779942"/>
                </a:lnTo>
                <a:lnTo>
                  <a:pt x="1549616" y="5778354"/>
                </a:lnTo>
                <a:lnTo>
                  <a:pt x="1547712" y="5776449"/>
                </a:lnTo>
                <a:lnTo>
                  <a:pt x="1544855" y="5774862"/>
                </a:lnTo>
                <a:lnTo>
                  <a:pt x="1540726" y="5773591"/>
                </a:lnTo>
                <a:lnTo>
                  <a:pt x="1535964" y="5772321"/>
                </a:lnTo>
                <a:lnTo>
                  <a:pt x="1540409" y="5770416"/>
                </a:lnTo>
                <a:lnTo>
                  <a:pt x="1543266" y="5769781"/>
                </a:lnTo>
                <a:lnTo>
                  <a:pt x="1545171" y="5769781"/>
                </a:lnTo>
                <a:lnTo>
                  <a:pt x="1546441" y="5770099"/>
                </a:lnTo>
                <a:lnTo>
                  <a:pt x="1547712" y="5771369"/>
                </a:lnTo>
                <a:lnTo>
                  <a:pt x="1549298" y="5772639"/>
                </a:lnTo>
                <a:lnTo>
                  <a:pt x="1552156" y="5773591"/>
                </a:lnTo>
                <a:lnTo>
                  <a:pt x="1555965" y="5774227"/>
                </a:lnTo>
                <a:lnTo>
                  <a:pt x="1558188" y="5773274"/>
                </a:lnTo>
                <a:lnTo>
                  <a:pt x="1560093" y="5772004"/>
                </a:lnTo>
                <a:lnTo>
                  <a:pt x="1561045" y="5770416"/>
                </a:lnTo>
                <a:lnTo>
                  <a:pt x="1561363" y="5768828"/>
                </a:lnTo>
                <a:lnTo>
                  <a:pt x="1561363" y="5767241"/>
                </a:lnTo>
                <a:lnTo>
                  <a:pt x="1560728" y="5765653"/>
                </a:lnTo>
                <a:lnTo>
                  <a:pt x="1559458" y="5764066"/>
                </a:lnTo>
                <a:lnTo>
                  <a:pt x="1557870" y="5762160"/>
                </a:lnTo>
                <a:lnTo>
                  <a:pt x="1555648" y="5760573"/>
                </a:lnTo>
                <a:lnTo>
                  <a:pt x="1553426" y="5759303"/>
                </a:lnTo>
                <a:lnTo>
                  <a:pt x="1550568" y="5758032"/>
                </a:lnTo>
                <a:lnTo>
                  <a:pt x="1547712" y="5757080"/>
                </a:lnTo>
                <a:lnTo>
                  <a:pt x="1544536" y="5756445"/>
                </a:lnTo>
                <a:lnTo>
                  <a:pt x="1540726" y="5755492"/>
                </a:lnTo>
                <a:lnTo>
                  <a:pt x="1537235" y="5755492"/>
                </a:lnTo>
                <a:lnTo>
                  <a:pt x="1533424" y="5755492"/>
                </a:lnTo>
                <a:lnTo>
                  <a:pt x="1533742" y="5753587"/>
                </a:lnTo>
                <a:lnTo>
                  <a:pt x="1534695" y="5752317"/>
                </a:lnTo>
                <a:lnTo>
                  <a:pt x="1535647" y="5751047"/>
                </a:lnTo>
                <a:lnTo>
                  <a:pt x="1537235" y="5750412"/>
                </a:lnTo>
                <a:lnTo>
                  <a:pt x="1538822" y="5749777"/>
                </a:lnTo>
                <a:lnTo>
                  <a:pt x="1540409" y="5749459"/>
                </a:lnTo>
                <a:lnTo>
                  <a:pt x="1543901" y="5749142"/>
                </a:lnTo>
                <a:lnTo>
                  <a:pt x="1547712" y="5748506"/>
                </a:lnTo>
                <a:lnTo>
                  <a:pt x="1551838" y="5747871"/>
                </a:lnTo>
                <a:lnTo>
                  <a:pt x="1553426" y="5747554"/>
                </a:lnTo>
                <a:lnTo>
                  <a:pt x="1554695" y="5746601"/>
                </a:lnTo>
                <a:lnTo>
                  <a:pt x="1556283" y="5745649"/>
                </a:lnTo>
                <a:lnTo>
                  <a:pt x="1557235" y="5744061"/>
                </a:lnTo>
                <a:lnTo>
                  <a:pt x="1555965" y="5742156"/>
                </a:lnTo>
                <a:lnTo>
                  <a:pt x="1554378" y="5740251"/>
                </a:lnTo>
                <a:lnTo>
                  <a:pt x="1552473" y="5738981"/>
                </a:lnTo>
                <a:lnTo>
                  <a:pt x="1550568" y="5738028"/>
                </a:lnTo>
                <a:lnTo>
                  <a:pt x="1546758" y="5736758"/>
                </a:lnTo>
                <a:lnTo>
                  <a:pt x="1543584" y="5735805"/>
                </a:lnTo>
                <a:lnTo>
                  <a:pt x="1542315" y="5735488"/>
                </a:lnTo>
                <a:lnTo>
                  <a:pt x="1541361" y="5734853"/>
                </a:lnTo>
                <a:lnTo>
                  <a:pt x="1541044" y="5734535"/>
                </a:lnTo>
                <a:lnTo>
                  <a:pt x="1541361" y="5733582"/>
                </a:lnTo>
                <a:lnTo>
                  <a:pt x="1541996" y="5732630"/>
                </a:lnTo>
                <a:lnTo>
                  <a:pt x="1543266" y="5731360"/>
                </a:lnTo>
                <a:lnTo>
                  <a:pt x="1548346" y="5727867"/>
                </a:lnTo>
                <a:lnTo>
                  <a:pt x="1544855" y="5726279"/>
                </a:lnTo>
                <a:lnTo>
                  <a:pt x="1541044" y="5725327"/>
                </a:lnTo>
                <a:lnTo>
                  <a:pt x="1538187" y="5724692"/>
                </a:lnTo>
                <a:lnTo>
                  <a:pt x="1534695" y="5724692"/>
                </a:lnTo>
                <a:lnTo>
                  <a:pt x="1532155" y="5725009"/>
                </a:lnTo>
                <a:lnTo>
                  <a:pt x="1529615" y="5725327"/>
                </a:lnTo>
                <a:lnTo>
                  <a:pt x="1526757" y="5726279"/>
                </a:lnTo>
                <a:lnTo>
                  <a:pt x="1524218" y="5727549"/>
                </a:lnTo>
                <a:lnTo>
                  <a:pt x="1514376" y="5731995"/>
                </a:lnTo>
                <a:lnTo>
                  <a:pt x="1511836" y="5732947"/>
                </a:lnTo>
                <a:lnTo>
                  <a:pt x="1509296" y="5733582"/>
                </a:lnTo>
                <a:lnTo>
                  <a:pt x="1506440" y="5734535"/>
                </a:lnTo>
                <a:lnTo>
                  <a:pt x="1503900" y="5734853"/>
                </a:lnTo>
                <a:lnTo>
                  <a:pt x="1500724" y="5731677"/>
                </a:lnTo>
                <a:lnTo>
                  <a:pt x="1498819" y="5729455"/>
                </a:lnTo>
                <a:lnTo>
                  <a:pt x="1498184" y="5728502"/>
                </a:lnTo>
                <a:lnTo>
                  <a:pt x="1497867" y="5727549"/>
                </a:lnTo>
                <a:lnTo>
                  <a:pt x="1497867" y="5726279"/>
                </a:lnTo>
                <a:lnTo>
                  <a:pt x="1498184" y="5725327"/>
                </a:lnTo>
                <a:lnTo>
                  <a:pt x="1498503" y="5724692"/>
                </a:lnTo>
                <a:lnTo>
                  <a:pt x="1499137" y="5723739"/>
                </a:lnTo>
                <a:lnTo>
                  <a:pt x="1501359" y="5722151"/>
                </a:lnTo>
                <a:lnTo>
                  <a:pt x="1503900" y="5720246"/>
                </a:lnTo>
                <a:lnTo>
                  <a:pt x="1507709" y="5718023"/>
                </a:lnTo>
                <a:lnTo>
                  <a:pt x="1504851" y="5717388"/>
                </a:lnTo>
                <a:lnTo>
                  <a:pt x="1502311" y="5716753"/>
                </a:lnTo>
                <a:lnTo>
                  <a:pt x="1500407" y="5716118"/>
                </a:lnTo>
                <a:lnTo>
                  <a:pt x="1498503" y="5715166"/>
                </a:lnTo>
                <a:lnTo>
                  <a:pt x="1495644" y="5712943"/>
                </a:lnTo>
                <a:lnTo>
                  <a:pt x="1493423" y="5710085"/>
                </a:lnTo>
                <a:lnTo>
                  <a:pt x="1490565" y="5707862"/>
                </a:lnTo>
                <a:lnTo>
                  <a:pt x="1488025" y="5705640"/>
                </a:lnTo>
                <a:lnTo>
                  <a:pt x="1486120" y="5704687"/>
                </a:lnTo>
                <a:lnTo>
                  <a:pt x="1483898" y="5703417"/>
                </a:lnTo>
                <a:lnTo>
                  <a:pt x="1481675" y="5702782"/>
                </a:lnTo>
                <a:lnTo>
                  <a:pt x="1479135" y="5702464"/>
                </a:lnTo>
                <a:lnTo>
                  <a:pt x="1474373" y="5702782"/>
                </a:lnTo>
                <a:lnTo>
                  <a:pt x="1473738" y="5703099"/>
                </a:lnTo>
                <a:lnTo>
                  <a:pt x="1473421" y="5703417"/>
                </a:lnTo>
                <a:lnTo>
                  <a:pt x="1473421" y="5704052"/>
                </a:lnTo>
                <a:lnTo>
                  <a:pt x="1474373" y="5704687"/>
                </a:lnTo>
                <a:lnTo>
                  <a:pt x="1476278" y="5705957"/>
                </a:lnTo>
                <a:lnTo>
                  <a:pt x="1479454" y="5707227"/>
                </a:lnTo>
                <a:lnTo>
                  <a:pt x="1480405" y="5708180"/>
                </a:lnTo>
                <a:lnTo>
                  <a:pt x="1481358" y="5709133"/>
                </a:lnTo>
                <a:lnTo>
                  <a:pt x="1481994" y="5709768"/>
                </a:lnTo>
                <a:lnTo>
                  <a:pt x="1482310" y="5711038"/>
                </a:lnTo>
                <a:lnTo>
                  <a:pt x="1481675" y="5712308"/>
                </a:lnTo>
                <a:lnTo>
                  <a:pt x="1480723" y="5713260"/>
                </a:lnTo>
                <a:lnTo>
                  <a:pt x="1463261" y="5711355"/>
                </a:lnTo>
                <a:lnTo>
                  <a:pt x="1459769" y="5711038"/>
                </a:lnTo>
                <a:lnTo>
                  <a:pt x="1457864" y="5711355"/>
                </a:lnTo>
                <a:lnTo>
                  <a:pt x="1456277" y="5711990"/>
                </a:lnTo>
                <a:lnTo>
                  <a:pt x="1454055" y="5713260"/>
                </a:lnTo>
                <a:lnTo>
                  <a:pt x="1449927" y="5714848"/>
                </a:lnTo>
                <a:lnTo>
                  <a:pt x="1442308" y="5717071"/>
                </a:lnTo>
                <a:lnTo>
                  <a:pt x="1443895" y="5714213"/>
                </a:lnTo>
                <a:lnTo>
                  <a:pt x="1444848" y="5711355"/>
                </a:lnTo>
                <a:lnTo>
                  <a:pt x="1446753" y="5706275"/>
                </a:lnTo>
                <a:lnTo>
                  <a:pt x="1448340" y="5701194"/>
                </a:lnTo>
                <a:lnTo>
                  <a:pt x="1449611" y="5698972"/>
                </a:lnTo>
                <a:lnTo>
                  <a:pt x="1450562" y="5696431"/>
                </a:lnTo>
                <a:lnTo>
                  <a:pt x="1451832" y="5694526"/>
                </a:lnTo>
                <a:lnTo>
                  <a:pt x="1453420" y="5692621"/>
                </a:lnTo>
                <a:lnTo>
                  <a:pt x="1455325" y="5690398"/>
                </a:lnTo>
                <a:lnTo>
                  <a:pt x="1458182" y="5688175"/>
                </a:lnTo>
                <a:lnTo>
                  <a:pt x="1461357" y="5686270"/>
                </a:lnTo>
                <a:lnTo>
                  <a:pt x="1465166" y="5684365"/>
                </a:lnTo>
                <a:lnTo>
                  <a:pt x="1469611" y="5682777"/>
                </a:lnTo>
                <a:lnTo>
                  <a:pt x="1475326" y="5680555"/>
                </a:lnTo>
                <a:lnTo>
                  <a:pt x="1469929" y="5678650"/>
                </a:lnTo>
                <a:lnTo>
                  <a:pt x="1465484" y="5676427"/>
                </a:lnTo>
                <a:lnTo>
                  <a:pt x="1461039" y="5673887"/>
                </a:lnTo>
                <a:lnTo>
                  <a:pt x="1457229" y="5671664"/>
                </a:lnTo>
                <a:lnTo>
                  <a:pt x="1453420" y="5669441"/>
                </a:lnTo>
                <a:lnTo>
                  <a:pt x="1450245" y="5666901"/>
                </a:lnTo>
                <a:lnTo>
                  <a:pt x="1446753" y="5664361"/>
                </a:lnTo>
                <a:lnTo>
                  <a:pt x="1444213" y="5662138"/>
                </a:lnTo>
                <a:lnTo>
                  <a:pt x="1441673" y="5659280"/>
                </a:lnTo>
                <a:lnTo>
                  <a:pt x="1439133" y="5656740"/>
                </a:lnTo>
                <a:lnTo>
                  <a:pt x="1435323" y="5651342"/>
                </a:lnTo>
                <a:lnTo>
                  <a:pt x="1432149" y="5646261"/>
                </a:lnTo>
                <a:lnTo>
                  <a:pt x="1429609" y="5640863"/>
                </a:lnTo>
                <a:lnTo>
                  <a:pt x="1435958" y="5642133"/>
                </a:lnTo>
                <a:lnTo>
                  <a:pt x="1440720" y="5643721"/>
                </a:lnTo>
                <a:lnTo>
                  <a:pt x="1444848" y="5646261"/>
                </a:lnTo>
                <a:lnTo>
                  <a:pt x="1448022" y="5648484"/>
                </a:lnTo>
                <a:lnTo>
                  <a:pt x="1450562" y="5651024"/>
                </a:lnTo>
                <a:lnTo>
                  <a:pt x="1452151" y="5653882"/>
                </a:lnTo>
                <a:lnTo>
                  <a:pt x="1453420" y="5656422"/>
                </a:lnTo>
                <a:lnTo>
                  <a:pt x="1454691" y="5658963"/>
                </a:lnTo>
                <a:lnTo>
                  <a:pt x="1456277" y="5661820"/>
                </a:lnTo>
                <a:lnTo>
                  <a:pt x="1457548" y="5664043"/>
                </a:lnTo>
                <a:lnTo>
                  <a:pt x="1459134" y="5666266"/>
                </a:lnTo>
                <a:lnTo>
                  <a:pt x="1461357" y="5668171"/>
                </a:lnTo>
                <a:lnTo>
                  <a:pt x="1464849" y="5669441"/>
                </a:lnTo>
                <a:lnTo>
                  <a:pt x="1468659" y="5670076"/>
                </a:lnTo>
                <a:lnTo>
                  <a:pt x="1473738" y="5670076"/>
                </a:lnTo>
                <a:lnTo>
                  <a:pt x="1480088" y="5669441"/>
                </a:lnTo>
                <a:lnTo>
                  <a:pt x="1484850" y="5665631"/>
                </a:lnTo>
                <a:lnTo>
                  <a:pt x="1489612" y="5662138"/>
                </a:lnTo>
                <a:lnTo>
                  <a:pt x="1494692" y="5658328"/>
                </a:lnTo>
                <a:lnTo>
                  <a:pt x="1499772" y="5655152"/>
                </a:lnTo>
                <a:lnTo>
                  <a:pt x="1502946" y="5653565"/>
                </a:lnTo>
                <a:lnTo>
                  <a:pt x="1506121" y="5651659"/>
                </a:lnTo>
                <a:lnTo>
                  <a:pt x="1509613" y="5650389"/>
                </a:lnTo>
                <a:lnTo>
                  <a:pt x="1513423" y="5649119"/>
                </a:lnTo>
                <a:lnTo>
                  <a:pt x="1518185" y="5648167"/>
                </a:lnTo>
                <a:lnTo>
                  <a:pt x="1523265" y="5647214"/>
                </a:lnTo>
                <a:lnTo>
                  <a:pt x="1528346" y="5646579"/>
                </a:lnTo>
                <a:lnTo>
                  <a:pt x="1534695" y="5645944"/>
                </a:lnTo>
                <a:lnTo>
                  <a:pt x="1534059" y="5648167"/>
                </a:lnTo>
                <a:lnTo>
                  <a:pt x="1533107" y="5650389"/>
                </a:lnTo>
                <a:lnTo>
                  <a:pt x="1531202" y="5652294"/>
                </a:lnTo>
                <a:lnTo>
                  <a:pt x="1528980" y="5654517"/>
                </a:lnTo>
                <a:lnTo>
                  <a:pt x="1523583" y="5658328"/>
                </a:lnTo>
                <a:lnTo>
                  <a:pt x="1517550" y="5662773"/>
                </a:lnTo>
                <a:lnTo>
                  <a:pt x="1514376" y="5664996"/>
                </a:lnTo>
                <a:lnTo>
                  <a:pt x="1511518" y="5667218"/>
                </a:lnTo>
                <a:lnTo>
                  <a:pt x="1508978" y="5669759"/>
                </a:lnTo>
                <a:lnTo>
                  <a:pt x="1506121" y="5672299"/>
                </a:lnTo>
                <a:lnTo>
                  <a:pt x="1504216" y="5675474"/>
                </a:lnTo>
                <a:lnTo>
                  <a:pt x="1502946" y="5678332"/>
                </a:lnTo>
                <a:lnTo>
                  <a:pt x="1502311" y="5681507"/>
                </a:lnTo>
                <a:lnTo>
                  <a:pt x="1501994" y="5683413"/>
                </a:lnTo>
                <a:lnTo>
                  <a:pt x="1502311" y="5685318"/>
                </a:lnTo>
                <a:lnTo>
                  <a:pt x="1505169" y="5684365"/>
                </a:lnTo>
                <a:lnTo>
                  <a:pt x="1508026" y="5683413"/>
                </a:lnTo>
                <a:lnTo>
                  <a:pt x="1510249" y="5681825"/>
                </a:lnTo>
                <a:lnTo>
                  <a:pt x="1512153" y="5680555"/>
                </a:lnTo>
                <a:lnTo>
                  <a:pt x="1513741" y="5678967"/>
                </a:lnTo>
                <a:lnTo>
                  <a:pt x="1515329" y="5677697"/>
                </a:lnTo>
                <a:lnTo>
                  <a:pt x="1517550" y="5674204"/>
                </a:lnTo>
                <a:lnTo>
                  <a:pt x="1519773" y="5671029"/>
                </a:lnTo>
                <a:lnTo>
                  <a:pt x="1522630" y="5667853"/>
                </a:lnTo>
                <a:lnTo>
                  <a:pt x="1524218" y="5666266"/>
                </a:lnTo>
                <a:lnTo>
                  <a:pt x="1526122" y="5664678"/>
                </a:lnTo>
                <a:lnTo>
                  <a:pt x="1528027" y="5663726"/>
                </a:lnTo>
                <a:lnTo>
                  <a:pt x="1530886" y="5662455"/>
                </a:lnTo>
                <a:lnTo>
                  <a:pt x="1531837" y="5663726"/>
                </a:lnTo>
                <a:lnTo>
                  <a:pt x="1532789" y="5664996"/>
                </a:lnTo>
                <a:lnTo>
                  <a:pt x="1533107" y="5666266"/>
                </a:lnTo>
                <a:lnTo>
                  <a:pt x="1533424" y="5667853"/>
                </a:lnTo>
                <a:lnTo>
                  <a:pt x="1533424" y="5671029"/>
                </a:lnTo>
                <a:lnTo>
                  <a:pt x="1532789" y="5674204"/>
                </a:lnTo>
                <a:lnTo>
                  <a:pt x="1531837" y="5677697"/>
                </a:lnTo>
                <a:lnTo>
                  <a:pt x="1530567" y="5681507"/>
                </a:lnTo>
                <a:lnTo>
                  <a:pt x="1527075" y="5689128"/>
                </a:lnTo>
                <a:lnTo>
                  <a:pt x="1525806" y="5693256"/>
                </a:lnTo>
                <a:lnTo>
                  <a:pt x="1524852" y="5697384"/>
                </a:lnTo>
                <a:lnTo>
                  <a:pt x="1524218" y="5701194"/>
                </a:lnTo>
                <a:lnTo>
                  <a:pt x="1524218" y="5705322"/>
                </a:lnTo>
                <a:lnTo>
                  <a:pt x="1524535" y="5707227"/>
                </a:lnTo>
                <a:lnTo>
                  <a:pt x="1525170" y="5709133"/>
                </a:lnTo>
                <a:lnTo>
                  <a:pt x="1525806" y="5711038"/>
                </a:lnTo>
                <a:lnTo>
                  <a:pt x="1526757" y="5712943"/>
                </a:lnTo>
                <a:lnTo>
                  <a:pt x="1528027" y="5714848"/>
                </a:lnTo>
                <a:lnTo>
                  <a:pt x="1529932" y="5716436"/>
                </a:lnTo>
                <a:lnTo>
                  <a:pt x="1531837" y="5718341"/>
                </a:lnTo>
                <a:lnTo>
                  <a:pt x="1534059" y="5720246"/>
                </a:lnTo>
                <a:lnTo>
                  <a:pt x="1543266" y="5716436"/>
                </a:lnTo>
                <a:lnTo>
                  <a:pt x="1549298" y="5714213"/>
                </a:lnTo>
                <a:lnTo>
                  <a:pt x="1555965" y="5712308"/>
                </a:lnTo>
                <a:lnTo>
                  <a:pt x="1559775" y="5711355"/>
                </a:lnTo>
                <a:lnTo>
                  <a:pt x="1563267" y="5710720"/>
                </a:lnTo>
                <a:lnTo>
                  <a:pt x="1566761" y="5710085"/>
                </a:lnTo>
                <a:lnTo>
                  <a:pt x="1570252" y="5710085"/>
                </a:lnTo>
                <a:lnTo>
                  <a:pt x="1574379" y="5710403"/>
                </a:lnTo>
                <a:lnTo>
                  <a:pt x="1577871" y="5710720"/>
                </a:lnTo>
                <a:lnTo>
                  <a:pt x="1581364" y="5711990"/>
                </a:lnTo>
                <a:lnTo>
                  <a:pt x="1584856" y="5713260"/>
                </a:lnTo>
                <a:lnTo>
                  <a:pt x="1588667" y="5711355"/>
                </a:lnTo>
                <a:lnTo>
                  <a:pt x="1591207" y="5709768"/>
                </a:lnTo>
                <a:lnTo>
                  <a:pt x="1593110" y="5707862"/>
                </a:lnTo>
                <a:lnTo>
                  <a:pt x="1594380" y="5705957"/>
                </a:lnTo>
                <a:lnTo>
                  <a:pt x="1594698" y="5703735"/>
                </a:lnTo>
                <a:lnTo>
                  <a:pt x="1595015" y="5701829"/>
                </a:lnTo>
                <a:lnTo>
                  <a:pt x="1594380" y="5699607"/>
                </a:lnTo>
                <a:lnTo>
                  <a:pt x="1593745" y="5697384"/>
                </a:lnTo>
                <a:lnTo>
                  <a:pt x="1591523" y="5692303"/>
                </a:lnTo>
                <a:lnTo>
                  <a:pt x="1588983" y="5686588"/>
                </a:lnTo>
                <a:lnTo>
                  <a:pt x="1587396" y="5684048"/>
                </a:lnTo>
                <a:lnTo>
                  <a:pt x="1586443" y="5680872"/>
                </a:lnTo>
                <a:lnTo>
                  <a:pt x="1585491" y="5678014"/>
                </a:lnTo>
                <a:lnTo>
                  <a:pt x="1585173" y="5674522"/>
                </a:lnTo>
                <a:lnTo>
                  <a:pt x="1581364" y="5675157"/>
                </a:lnTo>
                <a:lnTo>
                  <a:pt x="1577871" y="5675474"/>
                </a:lnTo>
                <a:lnTo>
                  <a:pt x="1572474" y="5676744"/>
                </a:lnTo>
                <a:lnTo>
                  <a:pt x="1569934" y="5677379"/>
                </a:lnTo>
                <a:lnTo>
                  <a:pt x="1567395" y="5677697"/>
                </a:lnTo>
                <a:lnTo>
                  <a:pt x="1563585" y="5678014"/>
                </a:lnTo>
                <a:lnTo>
                  <a:pt x="1559775" y="5678332"/>
                </a:lnTo>
                <a:lnTo>
                  <a:pt x="1559775" y="5677062"/>
                </a:lnTo>
                <a:lnTo>
                  <a:pt x="1560410" y="5675792"/>
                </a:lnTo>
                <a:lnTo>
                  <a:pt x="1561363" y="5673569"/>
                </a:lnTo>
                <a:lnTo>
                  <a:pt x="1562315" y="5671981"/>
                </a:lnTo>
                <a:lnTo>
                  <a:pt x="1562315" y="5671346"/>
                </a:lnTo>
                <a:lnTo>
                  <a:pt x="1562315" y="5671029"/>
                </a:lnTo>
                <a:lnTo>
                  <a:pt x="1561997" y="5670711"/>
                </a:lnTo>
                <a:lnTo>
                  <a:pt x="1561363" y="5670394"/>
                </a:lnTo>
                <a:lnTo>
                  <a:pt x="1558505" y="5670076"/>
                </a:lnTo>
                <a:lnTo>
                  <a:pt x="1553426" y="5670076"/>
                </a:lnTo>
                <a:lnTo>
                  <a:pt x="1545489" y="5670394"/>
                </a:lnTo>
                <a:lnTo>
                  <a:pt x="1548981" y="5668806"/>
                </a:lnTo>
                <a:lnTo>
                  <a:pt x="1552473" y="5666901"/>
                </a:lnTo>
                <a:lnTo>
                  <a:pt x="1555013" y="5665313"/>
                </a:lnTo>
                <a:lnTo>
                  <a:pt x="1557235" y="5663408"/>
                </a:lnTo>
                <a:lnTo>
                  <a:pt x="1559458" y="5661185"/>
                </a:lnTo>
                <a:lnTo>
                  <a:pt x="1560728" y="5658645"/>
                </a:lnTo>
                <a:lnTo>
                  <a:pt x="1561681" y="5656105"/>
                </a:lnTo>
                <a:lnTo>
                  <a:pt x="1561997" y="5653565"/>
                </a:lnTo>
                <a:lnTo>
                  <a:pt x="1561681" y="5651977"/>
                </a:lnTo>
                <a:lnTo>
                  <a:pt x="1560728" y="5651342"/>
                </a:lnTo>
                <a:lnTo>
                  <a:pt x="1559458" y="5651024"/>
                </a:lnTo>
                <a:lnTo>
                  <a:pt x="1557870" y="5651024"/>
                </a:lnTo>
                <a:lnTo>
                  <a:pt x="1556283" y="5651342"/>
                </a:lnTo>
                <a:lnTo>
                  <a:pt x="1554695" y="5651977"/>
                </a:lnTo>
                <a:lnTo>
                  <a:pt x="1553108" y="5652612"/>
                </a:lnTo>
                <a:lnTo>
                  <a:pt x="1551838" y="5653882"/>
                </a:lnTo>
                <a:lnTo>
                  <a:pt x="1553743" y="5647214"/>
                </a:lnTo>
                <a:lnTo>
                  <a:pt x="1555330" y="5640546"/>
                </a:lnTo>
                <a:lnTo>
                  <a:pt x="1556601" y="5633560"/>
                </a:lnTo>
                <a:lnTo>
                  <a:pt x="1557553" y="5626574"/>
                </a:lnTo>
                <a:lnTo>
                  <a:pt x="1558188" y="5618954"/>
                </a:lnTo>
                <a:lnTo>
                  <a:pt x="1559141" y="5611015"/>
                </a:lnTo>
                <a:lnTo>
                  <a:pt x="1559141" y="5602442"/>
                </a:lnTo>
                <a:lnTo>
                  <a:pt x="1558505" y="5592916"/>
                </a:lnTo>
                <a:lnTo>
                  <a:pt x="1557235" y="5592281"/>
                </a:lnTo>
                <a:lnTo>
                  <a:pt x="1555648" y="5591646"/>
                </a:lnTo>
                <a:lnTo>
                  <a:pt x="1550886" y="5590693"/>
                </a:lnTo>
                <a:lnTo>
                  <a:pt x="1548663" y="5590376"/>
                </a:lnTo>
                <a:lnTo>
                  <a:pt x="1546758" y="5590058"/>
                </a:lnTo>
                <a:lnTo>
                  <a:pt x="1545489" y="5589106"/>
                </a:lnTo>
                <a:lnTo>
                  <a:pt x="1545171" y="5588788"/>
                </a:lnTo>
                <a:lnTo>
                  <a:pt x="1544855" y="5588153"/>
                </a:lnTo>
                <a:lnTo>
                  <a:pt x="1541361" y="5589106"/>
                </a:lnTo>
                <a:lnTo>
                  <a:pt x="1538822" y="5590376"/>
                </a:lnTo>
                <a:lnTo>
                  <a:pt x="1536599" y="5591646"/>
                </a:lnTo>
                <a:lnTo>
                  <a:pt x="1535012" y="5593234"/>
                </a:lnTo>
                <a:lnTo>
                  <a:pt x="1534059" y="5595456"/>
                </a:lnTo>
                <a:lnTo>
                  <a:pt x="1533424" y="5597361"/>
                </a:lnTo>
                <a:lnTo>
                  <a:pt x="1533424" y="5599584"/>
                </a:lnTo>
                <a:lnTo>
                  <a:pt x="1534059" y="5602124"/>
                </a:lnTo>
                <a:lnTo>
                  <a:pt x="1532155" y="5599902"/>
                </a:lnTo>
                <a:lnTo>
                  <a:pt x="1529932" y="5598314"/>
                </a:lnTo>
                <a:lnTo>
                  <a:pt x="1527392" y="5597044"/>
                </a:lnTo>
                <a:lnTo>
                  <a:pt x="1524852" y="5596091"/>
                </a:lnTo>
                <a:lnTo>
                  <a:pt x="1522630" y="5595774"/>
                </a:lnTo>
                <a:lnTo>
                  <a:pt x="1519773" y="5595774"/>
                </a:lnTo>
                <a:lnTo>
                  <a:pt x="1517550" y="5596091"/>
                </a:lnTo>
                <a:lnTo>
                  <a:pt x="1515329" y="5596409"/>
                </a:lnTo>
                <a:lnTo>
                  <a:pt x="1512789" y="5597361"/>
                </a:lnTo>
                <a:lnTo>
                  <a:pt x="1510566" y="5598314"/>
                </a:lnTo>
                <a:lnTo>
                  <a:pt x="1508661" y="5599584"/>
                </a:lnTo>
                <a:lnTo>
                  <a:pt x="1506756" y="5601489"/>
                </a:lnTo>
                <a:lnTo>
                  <a:pt x="1505169" y="5603077"/>
                </a:lnTo>
                <a:lnTo>
                  <a:pt x="1503900" y="5604665"/>
                </a:lnTo>
                <a:lnTo>
                  <a:pt x="1502946" y="5606570"/>
                </a:lnTo>
                <a:lnTo>
                  <a:pt x="1502629" y="5608158"/>
                </a:lnTo>
                <a:lnTo>
                  <a:pt x="1504851" y="5609110"/>
                </a:lnTo>
                <a:lnTo>
                  <a:pt x="1507074" y="5609428"/>
                </a:lnTo>
                <a:lnTo>
                  <a:pt x="1512789" y="5609745"/>
                </a:lnTo>
                <a:lnTo>
                  <a:pt x="1523900" y="5609745"/>
                </a:lnTo>
                <a:lnTo>
                  <a:pt x="1528980" y="5610063"/>
                </a:lnTo>
                <a:lnTo>
                  <a:pt x="1531837" y="5610380"/>
                </a:lnTo>
                <a:lnTo>
                  <a:pt x="1534377" y="5610698"/>
                </a:lnTo>
                <a:lnTo>
                  <a:pt x="1536599" y="5611650"/>
                </a:lnTo>
                <a:lnTo>
                  <a:pt x="1538822" y="5612603"/>
                </a:lnTo>
                <a:lnTo>
                  <a:pt x="1541044" y="5613873"/>
                </a:lnTo>
                <a:lnTo>
                  <a:pt x="1542631" y="5615461"/>
                </a:lnTo>
                <a:lnTo>
                  <a:pt x="1541044" y="5616413"/>
                </a:lnTo>
                <a:lnTo>
                  <a:pt x="1539139" y="5617048"/>
                </a:lnTo>
                <a:lnTo>
                  <a:pt x="1537235" y="5617366"/>
                </a:lnTo>
                <a:lnTo>
                  <a:pt x="1534695" y="5617683"/>
                </a:lnTo>
                <a:lnTo>
                  <a:pt x="1528980" y="5617683"/>
                </a:lnTo>
                <a:lnTo>
                  <a:pt x="1523265" y="5617366"/>
                </a:lnTo>
                <a:lnTo>
                  <a:pt x="1516915" y="5617048"/>
                </a:lnTo>
                <a:lnTo>
                  <a:pt x="1510249" y="5617048"/>
                </a:lnTo>
                <a:lnTo>
                  <a:pt x="1507074" y="5617366"/>
                </a:lnTo>
                <a:lnTo>
                  <a:pt x="1503900" y="5618001"/>
                </a:lnTo>
                <a:lnTo>
                  <a:pt x="1501041" y="5618636"/>
                </a:lnTo>
                <a:lnTo>
                  <a:pt x="1497549" y="5619589"/>
                </a:lnTo>
                <a:lnTo>
                  <a:pt x="1499137" y="5620859"/>
                </a:lnTo>
                <a:lnTo>
                  <a:pt x="1501041" y="5622129"/>
                </a:lnTo>
                <a:lnTo>
                  <a:pt x="1502946" y="5623082"/>
                </a:lnTo>
                <a:lnTo>
                  <a:pt x="1505169" y="5624034"/>
                </a:lnTo>
                <a:lnTo>
                  <a:pt x="1510249" y="5624987"/>
                </a:lnTo>
                <a:lnTo>
                  <a:pt x="1515646" y="5625304"/>
                </a:lnTo>
                <a:lnTo>
                  <a:pt x="1525806" y="5625622"/>
                </a:lnTo>
                <a:lnTo>
                  <a:pt x="1529615" y="5625939"/>
                </a:lnTo>
                <a:lnTo>
                  <a:pt x="1530886" y="5626257"/>
                </a:lnTo>
                <a:lnTo>
                  <a:pt x="1531519" y="5626892"/>
                </a:lnTo>
                <a:lnTo>
                  <a:pt x="1529932" y="5628162"/>
                </a:lnTo>
                <a:lnTo>
                  <a:pt x="1528027" y="5629432"/>
                </a:lnTo>
                <a:lnTo>
                  <a:pt x="1524218" y="5631655"/>
                </a:lnTo>
                <a:lnTo>
                  <a:pt x="1519455" y="5632925"/>
                </a:lnTo>
                <a:lnTo>
                  <a:pt x="1515011" y="5634195"/>
                </a:lnTo>
                <a:lnTo>
                  <a:pt x="1510249" y="5634830"/>
                </a:lnTo>
                <a:lnTo>
                  <a:pt x="1505169" y="5635465"/>
                </a:lnTo>
                <a:lnTo>
                  <a:pt x="1495963" y="5636418"/>
                </a:lnTo>
                <a:lnTo>
                  <a:pt x="1491835" y="5636735"/>
                </a:lnTo>
                <a:lnTo>
                  <a:pt x="1488025" y="5637370"/>
                </a:lnTo>
                <a:lnTo>
                  <a:pt x="1484850" y="5638641"/>
                </a:lnTo>
                <a:lnTo>
                  <a:pt x="1482628" y="5639911"/>
                </a:lnTo>
                <a:lnTo>
                  <a:pt x="1481675" y="5640546"/>
                </a:lnTo>
                <a:lnTo>
                  <a:pt x="1481358" y="5641498"/>
                </a:lnTo>
                <a:lnTo>
                  <a:pt x="1480723" y="5642451"/>
                </a:lnTo>
                <a:lnTo>
                  <a:pt x="1480723" y="5643721"/>
                </a:lnTo>
                <a:lnTo>
                  <a:pt x="1481040" y="5644991"/>
                </a:lnTo>
                <a:lnTo>
                  <a:pt x="1481358" y="5646579"/>
                </a:lnTo>
                <a:lnTo>
                  <a:pt x="1481994" y="5648167"/>
                </a:lnTo>
                <a:lnTo>
                  <a:pt x="1483263" y="5650072"/>
                </a:lnTo>
                <a:lnTo>
                  <a:pt x="1479454" y="5650389"/>
                </a:lnTo>
                <a:lnTo>
                  <a:pt x="1475961" y="5650389"/>
                </a:lnTo>
                <a:lnTo>
                  <a:pt x="1473738" y="5650389"/>
                </a:lnTo>
                <a:lnTo>
                  <a:pt x="1471833" y="5649754"/>
                </a:lnTo>
                <a:lnTo>
                  <a:pt x="1470246" y="5649119"/>
                </a:lnTo>
                <a:lnTo>
                  <a:pt x="1469294" y="5648167"/>
                </a:lnTo>
                <a:lnTo>
                  <a:pt x="1468977" y="5646896"/>
                </a:lnTo>
                <a:lnTo>
                  <a:pt x="1468659" y="5645626"/>
                </a:lnTo>
                <a:lnTo>
                  <a:pt x="1468659" y="5642451"/>
                </a:lnTo>
                <a:lnTo>
                  <a:pt x="1468659" y="5639593"/>
                </a:lnTo>
                <a:lnTo>
                  <a:pt x="1468659" y="5637688"/>
                </a:lnTo>
                <a:lnTo>
                  <a:pt x="1468659" y="5636418"/>
                </a:lnTo>
                <a:lnTo>
                  <a:pt x="1468341" y="5635148"/>
                </a:lnTo>
                <a:lnTo>
                  <a:pt x="1467389" y="5634195"/>
                </a:lnTo>
                <a:lnTo>
                  <a:pt x="1472468" y="5632607"/>
                </a:lnTo>
                <a:lnTo>
                  <a:pt x="1477866" y="5631655"/>
                </a:lnTo>
                <a:lnTo>
                  <a:pt x="1484850" y="5631020"/>
                </a:lnTo>
                <a:lnTo>
                  <a:pt x="1493105" y="5630385"/>
                </a:lnTo>
                <a:lnTo>
                  <a:pt x="1493739" y="5628162"/>
                </a:lnTo>
                <a:lnTo>
                  <a:pt x="1494057" y="5626257"/>
                </a:lnTo>
                <a:lnTo>
                  <a:pt x="1493739" y="5624352"/>
                </a:lnTo>
                <a:lnTo>
                  <a:pt x="1493105" y="5622446"/>
                </a:lnTo>
                <a:lnTo>
                  <a:pt x="1491517" y="5620859"/>
                </a:lnTo>
                <a:lnTo>
                  <a:pt x="1490247" y="5619589"/>
                </a:lnTo>
                <a:lnTo>
                  <a:pt x="1488660" y="5618636"/>
                </a:lnTo>
                <a:lnTo>
                  <a:pt x="1486755" y="5617366"/>
                </a:lnTo>
                <a:lnTo>
                  <a:pt x="1484215" y="5616731"/>
                </a:lnTo>
                <a:lnTo>
                  <a:pt x="1481994" y="5616096"/>
                </a:lnTo>
                <a:lnTo>
                  <a:pt x="1476597" y="5614826"/>
                </a:lnTo>
                <a:lnTo>
                  <a:pt x="1471198" y="5614508"/>
                </a:lnTo>
                <a:lnTo>
                  <a:pt x="1465484" y="5614826"/>
                </a:lnTo>
                <a:lnTo>
                  <a:pt x="1459769" y="5616096"/>
                </a:lnTo>
                <a:lnTo>
                  <a:pt x="1454372" y="5617366"/>
                </a:lnTo>
                <a:lnTo>
                  <a:pt x="1452151" y="5618319"/>
                </a:lnTo>
                <a:lnTo>
                  <a:pt x="1450245" y="5619271"/>
                </a:lnTo>
                <a:lnTo>
                  <a:pt x="1448340" y="5620541"/>
                </a:lnTo>
                <a:lnTo>
                  <a:pt x="1446753" y="5621811"/>
                </a:lnTo>
                <a:lnTo>
                  <a:pt x="1445483" y="5623717"/>
                </a:lnTo>
                <a:lnTo>
                  <a:pt x="1444531" y="5625304"/>
                </a:lnTo>
                <a:lnTo>
                  <a:pt x="1444213" y="5626892"/>
                </a:lnTo>
                <a:lnTo>
                  <a:pt x="1444213" y="5628797"/>
                </a:lnTo>
                <a:lnTo>
                  <a:pt x="1444531" y="5631020"/>
                </a:lnTo>
                <a:lnTo>
                  <a:pt x="1445165" y="5632925"/>
                </a:lnTo>
                <a:lnTo>
                  <a:pt x="1446435" y="5635148"/>
                </a:lnTo>
                <a:lnTo>
                  <a:pt x="1448340" y="5637370"/>
                </a:lnTo>
                <a:lnTo>
                  <a:pt x="1444213" y="5636418"/>
                </a:lnTo>
                <a:lnTo>
                  <a:pt x="1440086" y="5635783"/>
                </a:lnTo>
                <a:lnTo>
                  <a:pt x="1438498" y="5635783"/>
                </a:lnTo>
                <a:lnTo>
                  <a:pt x="1437228" y="5636100"/>
                </a:lnTo>
                <a:lnTo>
                  <a:pt x="1436276" y="5636735"/>
                </a:lnTo>
                <a:lnTo>
                  <a:pt x="1435642" y="5637688"/>
                </a:lnTo>
                <a:lnTo>
                  <a:pt x="1434688" y="5637370"/>
                </a:lnTo>
                <a:lnTo>
                  <a:pt x="1433418" y="5636418"/>
                </a:lnTo>
                <a:lnTo>
                  <a:pt x="1432466" y="5635465"/>
                </a:lnTo>
                <a:lnTo>
                  <a:pt x="1431831" y="5634195"/>
                </a:lnTo>
                <a:lnTo>
                  <a:pt x="1431196" y="5632290"/>
                </a:lnTo>
                <a:lnTo>
                  <a:pt x="1430879" y="5630385"/>
                </a:lnTo>
                <a:lnTo>
                  <a:pt x="1430879" y="5628480"/>
                </a:lnTo>
                <a:lnTo>
                  <a:pt x="1430879" y="5626257"/>
                </a:lnTo>
                <a:lnTo>
                  <a:pt x="1431196" y="5624352"/>
                </a:lnTo>
                <a:lnTo>
                  <a:pt x="1431831" y="5622129"/>
                </a:lnTo>
                <a:lnTo>
                  <a:pt x="1432783" y="5620541"/>
                </a:lnTo>
                <a:lnTo>
                  <a:pt x="1434688" y="5618954"/>
                </a:lnTo>
                <a:lnTo>
                  <a:pt x="1436276" y="5617683"/>
                </a:lnTo>
                <a:lnTo>
                  <a:pt x="1438816" y="5616413"/>
                </a:lnTo>
                <a:lnTo>
                  <a:pt x="1441673" y="5616096"/>
                </a:lnTo>
                <a:lnTo>
                  <a:pt x="1444848" y="5615461"/>
                </a:lnTo>
                <a:lnTo>
                  <a:pt x="1443578" y="5614191"/>
                </a:lnTo>
                <a:lnTo>
                  <a:pt x="1441991" y="5613556"/>
                </a:lnTo>
                <a:lnTo>
                  <a:pt x="1440086" y="5613238"/>
                </a:lnTo>
                <a:lnTo>
                  <a:pt x="1438498" y="5613238"/>
                </a:lnTo>
                <a:lnTo>
                  <a:pt x="1434371" y="5613556"/>
                </a:lnTo>
                <a:lnTo>
                  <a:pt x="1429926" y="5614508"/>
                </a:lnTo>
                <a:lnTo>
                  <a:pt x="1425165" y="5615461"/>
                </a:lnTo>
                <a:lnTo>
                  <a:pt x="1421037" y="5616096"/>
                </a:lnTo>
                <a:lnTo>
                  <a:pt x="1418497" y="5616096"/>
                </a:lnTo>
                <a:lnTo>
                  <a:pt x="1416276" y="5615461"/>
                </a:lnTo>
                <a:lnTo>
                  <a:pt x="1414370" y="5614826"/>
                </a:lnTo>
                <a:lnTo>
                  <a:pt x="1411830" y="5613556"/>
                </a:lnTo>
                <a:lnTo>
                  <a:pt x="1414052" y="5617683"/>
                </a:lnTo>
                <a:lnTo>
                  <a:pt x="1414687" y="5620859"/>
                </a:lnTo>
                <a:lnTo>
                  <a:pt x="1415005" y="5624034"/>
                </a:lnTo>
                <a:lnTo>
                  <a:pt x="1414687" y="5626892"/>
                </a:lnTo>
                <a:lnTo>
                  <a:pt x="1413736" y="5629432"/>
                </a:lnTo>
                <a:lnTo>
                  <a:pt x="1412782" y="5632290"/>
                </a:lnTo>
                <a:lnTo>
                  <a:pt x="1409290" y="5637053"/>
                </a:lnTo>
                <a:lnTo>
                  <a:pt x="1406433" y="5642133"/>
                </a:lnTo>
                <a:lnTo>
                  <a:pt x="1405163" y="5644674"/>
                </a:lnTo>
                <a:lnTo>
                  <a:pt x="1404210" y="5647531"/>
                </a:lnTo>
                <a:lnTo>
                  <a:pt x="1403893" y="5650389"/>
                </a:lnTo>
                <a:lnTo>
                  <a:pt x="1403893" y="5653565"/>
                </a:lnTo>
                <a:lnTo>
                  <a:pt x="1405163" y="5656740"/>
                </a:lnTo>
                <a:lnTo>
                  <a:pt x="1406750" y="5660550"/>
                </a:lnTo>
                <a:lnTo>
                  <a:pt x="1409290" y="5660550"/>
                </a:lnTo>
                <a:lnTo>
                  <a:pt x="1411512" y="5660868"/>
                </a:lnTo>
                <a:lnTo>
                  <a:pt x="1414052" y="5661503"/>
                </a:lnTo>
                <a:lnTo>
                  <a:pt x="1416276" y="5662138"/>
                </a:lnTo>
                <a:lnTo>
                  <a:pt x="1420719" y="5663726"/>
                </a:lnTo>
                <a:lnTo>
                  <a:pt x="1424529" y="5665948"/>
                </a:lnTo>
                <a:lnTo>
                  <a:pt x="1428021" y="5667853"/>
                </a:lnTo>
                <a:lnTo>
                  <a:pt x="1430879" y="5669124"/>
                </a:lnTo>
                <a:lnTo>
                  <a:pt x="1431831" y="5669441"/>
                </a:lnTo>
                <a:lnTo>
                  <a:pt x="1432783" y="5669441"/>
                </a:lnTo>
                <a:lnTo>
                  <a:pt x="1433418" y="5668806"/>
                </a:lnTo>
                <a:lnTo>
                  <a:pt x="1434371" y="5668171"/>
                </a:lnTo>
                <a:lnTo>
                  <a:pt x="1433736" y="5673252"/>
                </a:lnTo>
                <a:lnTo>
                  <a:pt x="1432783" y="5678967"/>
                </a:lnTo>
                <a:lnTo>
                  <a:pt x="1430561" y="5690716"/>
                </a:lnTo>
                <a:lnTo>
                  <a:pt x="1429609" y="5696431"/>
                </a:lnTo>
                <a:lnTo>
                  <a:pt x="1428656" y="5702464"/>
                </a:lnTo>
                <a:lnTo>
                  <a:pt x="1428339" y="5708815"/>
                </a:lnTo>
                <a:lnTo>
                  <a:pt x="1428339" y="5711990"/>
                </a:lnTo>
                <a:lnTo>
                  <a:pt x="1428974" y="5714848"/>
                </a:lnTo>
                <a:lnTo>
                  <a:pt x="1424212" y="5711355"/>
                </a:lnTo>
                <a:lnTo>
                  <a:pt x="1420402" y="5708815"/>
                </a:lnTo>
                <a:lnTo>
                  <a:pt x="1416276" y="5707227"/>
                </a:lnTo>
                <a:lnTo>
                  <a:pt x="1414370" y="5706592"/>
                </a:lnTo>
                <a:lnTo>
                  <a:pt x="1411830" y="5706275"/>
                </a:lnTo>
                <a:lnTo>
                  <a:pt x="1409608" y="5705957"/>
                </a:lnTo>
                <a:lnTo>
                  <a:pt x="1407385" y="5705957"/>
                </a:lnTo>
                <a:lnTo>
                  <a:pt x="1404528" y="5705957"/>
                </a:lnTo>
                <a:lnTo>
                  <a:pt x="1401988" y="5706592"/>
                </a:lnTo>
                <a:lnTo>
                  <a:pt x="1395956" y="5707862"/>
                </a:lnTo>
                <a:lnTo>
                  <a:pt x="1388971" y="5710403"/>
                </a:lnTo>
                <a:lnTo>
                  <a:pt x="1388336" y="5708815"/>
                </a:lnTo>
                <a:lnTo>
                  <a:pt x="1388019" y="5707545"/>
                </a:lnTo>
                <a:lnTo>
                  <a:pt x="1387701" y="5706275"/>
                </a:lnTo>
                <a:lnTo>
                  <a:pt x="1388019" y="5705005"/>
                </a:lnTo>
                <a:lnTo>
                  <a:pt x="1388654" y="5703735"/>
                </a:lnTo>
                <a:lnTo>
                  <a:pt x="1389290" y="5702782"/>
                </a:lnTo>
                <a:lnTo>
                  <a:pt x="1390559" y="5701829"/>
                </a:lnTo>
                <a:lnTo>
                  <a:pt x="1391830" y="5701194"/>
                </a:lnTo>
                <a:lnTo>
                  <a:pt x="1393099" y="5700559"/>
                </a:lnTo>
                <a:lnTo>
                  <a:pt x="1394686" y="5700242"/>
                </a:lnTo>
                <a:lnTo>
                  <a:pt x="1398496" y="5699924"/>
                </a:lnTo>
                <a:lnTo>
                  <a:pt x="1402623" y="5700242"/>
                </a:lnTo>
                <a:lnTo>
                  <a:pt x="1407068" y="5701512"/>
                </a:lnTo>
                <a:lnTo>
                  <a:pt x="1405480" y="5700559"/>
                </a:lnTo>
                <a:lnTo>
                  <a:pt x="1403893" y="5698972"/>
                </a:lnTo>
                <a:lnTo>
                  <a:pt x="1402623" y="5697701"/>
                </a:lnTo>
                <a:lnTo>
                  <a:pt x="1401988" y="5696114"/>
                </a:lnTo>
                <a:lnTo>
                  <a:pt x="1401353" y="5694844"/>
                </a:lnTo>
                <a:lnTo>
                  <a:pt x="1401036" y="5693574"/>
                </a:lnTo>
                <a:lnTo>
                  <a:pt x="1401353" y="5692621"/>
                </a:lnTo>
                <a:lnTo>
                  <a:pt x="1401671" y="5691351"/>
                </a:lnTo>
                <a:lnTo>
                  <a:pt x="1402306" y="5690716"/>
                </a:lnTo>
                <a:lnTo>
                  <a:pt x="1403259" y="5689446"/>
                </a:lnTo>
                <a:lnTo>
                  <a:pt x="1405163" y="5689128"/>
                </a:lnTo>
                <a:lnTo>
                  <a:pt x="1406750" y="5688811"/>
                </a:lnTo>
                <a:lnTo>
                  <a:pt x="1408973" y="5688493"/>
                </a:lnTo>
                <a:lnTo>
                  <a:pt x="1411512" y="5688811"/>
                </a:lnTo>
                <a:lnTo>
                  <a:pt x="1414687" y="5689446"/>
                </a:lnTo>
                <a:lnTo>
                  <a:pt x="1418179" y="5690398"/>
                </a:lnTo>
                <a:lnTo>
                  <a:pt x="1418497" y="5688811"/>
                </a:lnTo>
                <a:lnTo>
                  <a:pt x="1418497" y="5687540"/>
                </a:lnTo>
                <a:lnTo>
                  <a:pt x="1417862" y="5686588"/>
                </a:lnTo>
                <a:lnTo>
                  <a:pt x="1416592" y="5685953"/>
                </a:lnTo>
                <a:lnTo>
                  <a:pt x="1415005" y="5685635"/>
                </a:lnTo>
                <a:lnTo>
                  <a:pt x="1413417" y="5685000"/>
                </a:lnTo>
                <a:lnTo>
                  <a:pt x="1408973" y="5684683"/>
                </a:lnTo>
                <a:lnTo>
                  <a:pt x="1404528" y="5684048"/>
                </a:lnTo>
                <a:lnTo>
                  <a:pt x="1400719" y="5683413"/>
                </a:lnTo>
                <a:lnTo>
                  <a:pt x="1399131" y="5683095"/>
                </a:lnTo>
                <a:lnTo>
                  <a:pt x="1397861" y="5682460"/>
                </a:lnTo>
                <a:lnTo>
                  <a:pt x="1396908" y="5681190"/>
                </a:lnTo>
                <a:lnTo>
                  <a:pt x="1396908" y="5679920"/>
                </a:lnTo>
                <a:lnTo>
                  <a:pt x="1394051" y="5680237"/>
                </a:lnTo>
                <a:lnTo>
                  <a:pt x="1392146" y="5680872"/>
                </a:lnTo>
                <a:lnTo>
                  <a:pt x="1390876" y="5681825"/>
                </a:lnTo>
                <a:lnTo>
                  <a:pt x="1390559" y="5683413"/>
                </a:lnTo>
                <a:lnTo>
                  <a:pt x="1389924" y="5684683"/>
                </a:lnTo>
                <a:lnTo>
                  <a:pt x="1390876" y="5686270"/>
                </a:lnTo>
                <a:lnTo>
                  <a:pt x="1392146" y="5689446"/>
                </a:lnTo>
                <a:lnTo>
                  <a:pt x="1393416" y="5693256"/>
                </a:lnTo>
                <a:lnTo>
                  <a:pt x="1394051" y="5694844"/>
                </a:lnTo>
                <a:lnTo>
                  <a:pt x="1394051" y="5696114"/>
                </a:lnTo>
                <a:lnTo>
                  <a:pt x="1393416" y="5697701"/>
                </a:lnTo>
                <a:lnTo>
                  <a:pt x="1392146" y="5698654"/>
                </a:lnTo>
                <a:lnTo>
                  <a:pt x="1389924" y="5699289"/>
                </a:lnTo>
                <a:lnTo>
                  <a:pt x="1387067" y="5699607"/>
                </a:lnTo>
                <a:lnTo>
                  <a:pt x="1383257" y="5699924"/>
                </a:lnTo>
                <a:lnTo>
                  <a:pt x="1380082" y="5699924"/>
                </a:lnTo>
                <a:lnTo>
                  <a:pt x="1377860" y="5699607"/>
                </a:lnTo>
                <a:lnTo>
                  <a:pt x="1375955" y="5698972"/>
                </a:lnTo>
                <a:lnTo>
                  <a:pt x="1374367" y="5698336"/>
                </a:lnTo>
                <a:lnTo>
                  <a:pt x="1373415" y="5697384"/>
                </a:lnTo>
                <a:lnTo>
                  <a:pt x="1373097" y="5695796"/>
                </a:lnTo>
                <a:lnTo>
                  <a:pt x="1372462" y="5694844"/>
                </a:lnTo>
                <a:lnTo>
                  <a:pt x="1372145" y="5691986"/>
                </a:lnTo>
                <a:lnTo>
                  <a:pt x="1371828" y="5691033"/>
                </a:lnTo>
                <a:lnTo>
                  <a:pt x="1371193" y="5689446"/>
                </a:lnTo>
                <a:lnTo>
                  <a:pt x="1370558" y="5688493"/>
                </a:lnTo>
                <a:lnTo>
                  <a:pt x="1369288" y="5687540"/>
                </a:lnTo>
                <a:lnTo>
                  <a:pt x="1367384" y="5686905"/>
                </a:lnTo>
                <a:lnTo>
                  <a:pt x="1365478" y="5686270"/>
                </a:lnTo>
                <a:lnTo>
                  <a:pt x="1362938" y="5686270"/>
                </a:lnTo>
                <a:lnTo>
                  <a:pt x="1361033" y="5686588"/>
                </a:lnTo>
                <a:lnTo>
                  <a:pt x="1359128" y="5686905"/>
                </a:lnTo>
                <a:lnTo>
                  <a:pt x="1357858" y="5687540"/>
                </a:lnTo>
                <a:lnTo>
                  <a:pt x="1356907" y="5688175"/>
                </a:lnTo>
                <a:lnTo>
                  <a:pt x="1356271" y="5688811"/>
                </a:lnTo>
                <a:lnTo>
                  <a:pt x="1355319" y="5690398"/>
                </a:lnTo>
                <a:lnTo>
                  <a:pt x="1354684" y="5691986"/>
                </a:lnTo>
                <a:lnTo>
                  <a:pt x="1353096" y="5693574"/>
                </a:lnTo>
                <a:lnTo>
                  <a:pt x="1352144" y="5693891"/>
                </a:lnTo>
                <a:lnTo>
                  <a:pt x="1350874" y="5694526"/>
                </a:lnTo>
                <a:lnTo>
                  <a:pt x="1350556" y="5694526"/>
                </a:lnTo>
                <a:lnTo>
                  <a:pt x="1347382" y="5695161"/>
                </a:lnTo>
                <a:lnTo>
                  <a:pt x="1349287" y="5694844"/>
                </a:lnTo>
                <a:lnTo>
                  <a:pt x="1350874" y="5694526"/>
                </a:lnTo>
                <a:lnTo>
                  <a:pt x="1353731" y="5694526"/>
                </a:lnTo>
                <a:lnTo>
                  <a:pt x="1356589" y="5695161"/>
                </a:lnTo>
                <a:lnTo>
                  <a:pt x="1359128" y="5695796"/>
                </a:lnTo>
                <a:lnTo>
                  <a:pt x="1361668" y="5696749"/>
                </a:lnTo>
                <a:lnTo>
                  <a:pt x="1363573" y="5698654"/>
                </a:lnTo>
                <a:lnTo>
                  <a:pt x="1365478" y="5700242"/>
                </a:lnTo>
                <a:lnTo>
                  <a:pt x="1366748" y="5701829"/>
                </a:lnTo>
                <a:lnTo>
                  <a:pt x="1367700" y="5703735"/>
                </a:lnTo>
                <a:lnTo>
                  <a:pt x="1368970" y="5706275"/>
                </a:lnTo>
                <a:lnTo>
                  <a:pt x="1369288" y="5708180"/>
                </a:lnTo>
                <a:lnTo>
                  <a:pt x="1369288" y="5710403"/>
                </a:lnTo>
                <a:lnTo>
                  <a:pt x="1368653" y="5712943"/>
                </a:lnTo>
                <a:lnTo>
                  <a:pt x="1367700" y="5715166"/>
                </a:lnTo>
                <a:lnTo>
                  <a:pt x="1366113" y="5717071"/>
                </a:lnTo>
                <a:lnTo>
                  <a:pt x="1364525" y="5719611"/>
                </a:lnTo>
                <a:lnTo>
                  <a:pt x="1371193" y="5715801"/>
                </a:lnTo>
                <a:lnTo>
                  <a:pt x="1374050" y="5714848"/>
                </a:lnTo>
                <a:lnTo>
                  <a:pt x="1376590" y="5714213"/>
                </a:lnTo>
                <a:lnTo>
                  <a:pt x="1378495" y="5713896"/>
                </a:lnTo>
                <a:lnTo>
                  <a:pt x="1380399" y="5713578"/>
                </a:lnTo>
                <a:lnTo>
                  <a:pt x="1381987" y="5713896"/>
                </a:lnTo>
                <a:lnTo>
                  <a:pt x="1383574" y="5714531"/>
                </a:lnTo>
                <a:lnTo>
                  <a:pt x="1385162" y="5715166"/>
                </a:lnTo>
                <a:lnTo>
                  <a:pt x="1386432" y="5716118"/>
                </a:lnTo>
                <a:lnTo>
                  <a:pt x="1389290" y="5718976"/>
                </a:lnTo>
                <a:lnTo>
                  <a:pt x="1393416" y="5722469"/>
                </a:lnTo>
                <a:lnTo>
                  <a:pt x="1398179" y="5726914"/>
                </a:lnTo>
                <a:lnTo>
                  <a:pt x="1394370" y="5725962"/>
                </a:lnTo>
                <a:lnTo>
                  <a:pt x="1390876" y="5725962"/>
                </a:lnTo>
                <a:lnTo>
                  <a:pt x="1387384" y="5725962"/>
                </a:lnTo>
                <a:lnTo>
                  <a:pt x="1384844" y="5726279"/>
                </a:lnTo>
                <a:lnTo>
                  <a:pt x="1381987" y="5727232"/>
                </a:lnTo>
                <a:lnTo>
                  <a:pt x="1379764" y="5727867"/>
                </a:lnTo>
                <a:lnTo>
                  <a:pt x="1377860" y="5728502"/>
                </a:lnTo>
                <a:lnTo>
                  <a:pt x="1376273" y="5729772"/>
                </a:lnTo>
                <a:lnTo>
                  <a:pt x="1374367" y="5730725"/>
                </a:lnTo>
                <a:lnTo>
                  <a:pt x="1373415" y="5731995"/>
                </a:lnTo>
                <a:lnTo>
                  <a:pt x="1372462" y="5733582"/>
                </a:lnTo>
                <a:lnTo>
                  <a:pt x="1371828" y="5735170"/>
                </a:lnTo>
                <a:lnTo>
                  <a:pt x="1371510" y="5736758"/>
                </a:lnTo>
                <a:lnTo>
                  <a:pt x="1371510" y="5738663"/>
                </a:lnTo>
                <a:lnTo>
                  <a:pt x="1371510" y="5740251"/>
                </a:lnTo>
                <a:lnTo>
                  <a:pt x="1371828" y="5742156"/>
                </a:lnTo>
                <a:lnTo>
                  <a:pt x="1372462" y="5744061"/>
                </a:lnTo>
                <a:lnTo>
                  <a:pt x="1373415" y="5745966"/>
                </a:lnTo>
                <a:lnTo>
                  <a:pt x="1375637" y="5749777"/>
                </a:lnTo>
                <a:lnTo>
                  <a:pt x="1378813" y="5752952"/>
                </a:lnTo>
                <a:lnTo>
                  <a:pt x="1382304" y="5756445"/>
                </a:lnTo>
                <a:lnTo>
                  <a:pt x="1387067" y="5759303"/>
                </a:lnTo>
                <a:lnTo>
                  <a:pt x="1392464" y="5761843"/>
                </a:lnTo>
                <a:lnTo>
                  <a:pt x="1395003" y="5762795"/>
                </a:lnTo>
                <a:lnTo>
                  <a:pt x="1398179" y="5763748"/>
                </a:lnTo>
                <a:lnTo>
                  <a:pt x="1401353" y="5764383"/>
                </a:lnTo>
                <a:lnTo>
                  <a:pt x="1404210" y="5765018"/>
                </a:lnTo>
                <a:lnTo>
                  <a:pt x="1406115" y="5766923"/>
                </a:lnTo>
                <a:lnTo>
                  <a:pt x="1406750" y="5768511"/>
                </a:lnTo>
                <a:lnTo>
                  <a:pt x="1407068" y="5769781"/>
                </a:lnTo>
                <a:lnTo>
                  <a:pt x="1406750" y="5771686"/>
                </a:lnTo>
                <a:lnTo>
                  <a:pt x="1406115" y="5772639"/>
                </a:lnTo>
                <a:lnTo>
                  <a:pt x="1405163" y="5773591"/>
                </a:lnTo>
                <a:lnTo>
                  <a:pt x="1402306" y="5775497"/>
                </a:lnTo>
                <a:lnTo>
                  <a:pt x="1399448" y="5777402"/>
                </a:lnTo>
                <a:lnTo>
                  <a:pt x="1396591" y="5779307"/>
                </a:lnTo>
                <a:lnTo>
                  <a:pt x="1395639" y="5780577"/>
                </a:lnTo>
                <a:lnTo>
                  <a:pt x="1394686" y="5781530"/>
                </a:lnTo>
                <a:lnTo>
                  <a:pt x="1394370" y="5782800"/>
                </a:lnTo>
                <a:lnTo>
                  <a:pt x="1394686" y="5784388"/>
                </a:lnTo>
                <a:lnTo>
                  <a:pt x="1392146" y="5784388"/>
                </a:lnTo>
                <a:lnTo>
                  <a:pt x="1389924" y="5784388"/>
                </a:lnTo>
                <a:lnTo>
                  <a:pt x="1388336" y="5784070"/>
                </a:lnTo>
                <a:lnTo>
                  <a:pt x="1386750" y="5783752"/>
                </a:lnTo>
                <a:lnTo>
                  <a:pt x="1385797" y="5783117"/>
                </a:lnTo>
                <a:lnTo>
                  <a:pt x="1384844" y="5782482"/>
                </a:lnTo>
                <a:lnTo>
                  <a:pt x="1383574" y="5780895"/>
                </a:lnTo>
                <a:lnTo>
                  <a:pt x="1381669" y="5779625"/>
                </a:lnTo>
                <a:lnTo>
                  <a:pt x="1380082" y="5778354"/>
                </a:lnTo>
                <a:lnTo>
                  <a:pt x="1379130" y="5777402"/>
                </a:lnTo>
                <a:lnTo>
                  <a:pt x="1377860" y="5777084"/>
                </a:lnTo>
                <a:lnTo>
                  <a:pt x="1375955" y="5776767"/>
                </a:lnTo>
                <a:lnTo>
                  <a:pt x="1373733" y="5776449"/>
                </a:lnTo>
                <a:lnTo>
                  <a:pt x="1370875" y="5777084"/>
                </a:lnTo>
                <a:lnTo>
                  <a:pt x="1368970" y="5777719"/>
                </a:lnTo>
                <a:lnTo>
                  <a:pt x="1367700" y="5778672"/>
                </a:lnTo>
                <a:lnTo>
                  <a:pt x="1367384" y="5779307"/>
                </a:lnTo>
                <a:lnTo>
                  <a:pt x="1367384" y="5779942"/>
                </a:lnTo>
                <a:lnTo>
                  <a:pt x="1368335" y="5780577"/>
                </a:lnTo>
                <a:lnTo>
                  <a:pt x="1370875" y="5781847"/>
                </a:lnTo>
                <a:lnTo>
                  <a:pt x="1373733" y="5783752"/>
                </a:lnTo>
                <a:lnTo>
                  <a:pt x="1375002" y="5784388"/>
                </a:lnTo>
                <a:lnTo>
                  <a:pt x="1376273" y="5785340"/>
                </a:lnTo>
                <a:lnTo>
                  <a:pt x="1377225" y="5786928"/>
                </a:lnTo>
                <a:lnTo>
                  <a:pt x="1377542" y="5787880"/>
                </a:lnTo>
                <a:lnTo>
                  <a:pt x="1377225" y="5789150"/>
                </a:lnTo>
                <a:lnTo>
                  <a:pt x="1376273" y="5790421"/>
                </a:lnTo>
                <a:lnTo>
                  <a:pt x="1376907" y="5791056"/>
                </a:lnTo>
                <a:lnTo>
                  <a:pt x="1377542" y="5791373"/>
                </a:lnTo>
                <a:lnTo>
                  <a:pt x="1380082" y="5792008"/>
                </a:lnTo>
                <a:lnTo>
                  <a:pt x="1383257" y="5792326"/>
                </a:lnTo>
                <a:lnTo>
                  <a:pt x="1386750" y="5792326"/>
                </a:lnTo>
                <a:lnTo>
                  <a:pt x="1389924" y="5792643"/>
                </a:lnTo>
                <a:lnTo>
                  <a:pt x="1393099" y="5793278"/>
                </a:lnTo>
                <a:lnTo>
                  <a:pt x="1394370" y="5793596"/>
                </a:lnTo>
                <a:lnTo>
                  <a:pt x="1395321" y="5793913"/>
                </a:lnTo>
                <a:lnTo>
                  <a:pt x="1395956" y="5794549"/>
                </a:lnTo>
                <a:lnTo>
                  <a:pt x="1396273" y="5795184"/>
                </a:lnTo>
                <a:lnTo>
                  <a:pt x="1401353" y="5791373"/>
                </a:lnTo>
                <a:lnTo>
                  <a:pt x="1406433" y="5787563"/>
                </a:lnTo>
                <a:lnTo>
                  <a:pt x="1408655" y="5785023"/>
                </a:lnTo>
                <a:lnTo>
                  <a:pt x="1410560" y="5783117"/>
                </a:lnTo>
                <a:lnTo>
                  <a:pt x="1411830" y="5780895"/>
                </a:lnTo>
                <a:lnTo>
                  <a:pt x="1413417" y="5778354"/>
                </a:lnTo>
                <a:lnTo>
                  <a:pt x="1418497" y="5778672"/>
                </a:lnTo>
                <a:lnTo>
                  <a:pt x="1423894" y="5779307"/>
                </a:lnTo>
                <a:lnTo>
                  <a:pt x="1434371" y="5780260"/>
                </a:lnTo>
                <a:lnTo>
                  <a:pt x="1439451" y="5780577"/>
                </a:lnTo>
                <a:lnTo>
                  <a:pt x="1445165" y="5780577"/>
                </a:lnTo>
                <a:lnTo>
                  <a:pt x="1451832" y="5780577"/>
                </a:lnTo>
                <a:lnTo>
                  <a:pt x="1459134" y="5779942"/>
                </a:lnTo>
                <a:lnTo>
                  <a:pt x="1461992" y="5778989"/>
                </a:lnTo>
                <a:lnTo>
                  <a:pt x="1464531" y="5777719"/>
                </a:lnTo>
                <a:lnTo>
                  <a:pt x="1466437" y="5776449"/>
                </a:lnTo>
                <a:lnTo>
                  <a:pt x="1467706" y="5775179"/>
                </a:lnTo>
                <a:lnTo>
                  <a:pt x="1468977" y="5773909"/>
                </a:lnTo>
                <a:lnTo>
                  <a:pt x="1469611" y="5772321"/>
                </a:lnTo>
                <a:lnTo>
                  <a:pt x="1469929" y="5770099"/>
                </a:lnTo>
                <a:lnTo>
                  <a:pt x="1469929" y="5768511"/>
                </a:lnTo>
                <a:lnTo>
                  <a:pt x="1464531" y="5770099"/>
                </a:lnTo>
                <a:lnTo>
                  <a:pt x="1460088" y="5771369"/>
                </a:lnTo>
                <a:lnTo>
                  <a:pt x="1457229" y="5771369"/>
                </a:lnTo>
                <a:lnTo>
                  <a:pt x="1455642" y="5771369"/>
                </a:lnTo>
                <a:lnTo>
                  <a:pt x="1455007" y="5770416"/>
                </a:lnTo>
                <a:lnTo>
                  <a:pt x="1454055" y="5770099"/>
                </a:lnTo>
                <a:lnTo>
                  <a:pt x="1453737" y="5769464"/>
                </a:lnTo>
                <a:lnTo>
                  <a:pt x="1453102" y="5767876"/>
                </a:lnTo>
                <a:lnTo>
                  <a:pt x="1453102" y="5765653"/>
                </a:lnTo>
                <a:lnTo>
                  <a:pt x="1453420" y="5763113"/>
                </a:lnTo>
                <a:lnTo>
                  <a:pt x="1454372" y="5758667"/>
                </a:lnTo>
                <a:lnTo>
                  <a:pt x="1454691" y="5756445"/>
                </a:lnTo>
                <a:lnTo>
                  <a:pt x="1454691" y="5753904"/>
                </a:lnTo>
                <a:lnTo>
                  <a:pt x="1454055" y="5752317"/>
                </a:lnTo>
                <a:lnTo>
                  <a:pt x="1453420" y="5751364"/>
                </a:lnTo>
                <a:lnTo>
                  <a:pt x="1452785" y="5751047"/>
                </a:lnTo>
                <a:lnTo>
                  <a:pt x="1451832" y="5750412"/>
                </a:lnTo>
                <a:lnTo>
                  <a:pt x="1450880" y="5750094"/>
                </a:lnTo>
                <a:lnTo>
                  <a:pt x="1452467" y="5750094"/>
                </a:lnTo>
                <a:lnTo>
                  <a:pt x="1456594" y="5749777"/>
                </a:lnTo>
                <a:lnTo>
                  <a:pt x="1460088" y="5749142"/>
                </a:lnTo>
                <a:lnTo>
                  <a:pt x="1462628" y="5748189"/>
                </a:lnTo>
                <a:lnTo>
                  <a:pt x="1465166" y="5746919"/>
                </a:lnTo>
                <a:lnTo>
                  <a:pt x="1466754" y="5745649"/>
                </a:lnTo>
                <a:lnTo>
                  <a:pt x="1468024" y="5744061"/>
                </a:lnTo>
                <a:lnTo>
                  <a:pt x="1468977" y="5742473"/>
                </a:lnTo>
                <a:lnTo>
                  <a:pt x="1469294" y="5740251"/>
                </a:lnTo>
                <a:lnTo>
                  <a:pt x="1469611" y="5738663"/>
                </a:lnTo>
                <a:lnTo>
                  <a:pt x="1469929" y="5734853"/>
                </a:lnTo>
                <a:lnTo>
                  <a:pt x="1469611" y="5730725"/>
                </a:lnTo>
                <a:lnTo>
                  <a:pt x="1469929" y="5727549"/>
                </a:lnTo>
                <a:lnTo>
                  <a:pt x="1463897" y="5727232"/>
                </a:lnTo>
                <a:lnTo>
                  <a:pt x="1459134" y="5727549"/>
                </a:lnTo>
                <a:lnTo>
                  <a:pt x="1455642" y="5727867"/>
                </a:lnTo>
                <a:lnTo>
                  <a:pt x="1452785" y="5728820"/>
                </a:lnTo>
                <a:lnTo>
                  <a:pt x="1450245" y="5729772"/>
                </a:lnTo>
                <a:lnTo>
                  <a:pt x="1446753" y="5730407"/>
                </a:lnTo>
                <a:lnTo>
                  <a:pt x="1443260" y="5731042"/>
                </a:lnTo>
                <a:lnTo>
                  <a:pt x="1437863" y="5731042"/>
                </a:lnTo>
                <a:lnTo>
                  <a:pt x="1439451" y="5729137"/>
                </a:lnTo>
                <a:lnTo>
                  <a:pt x="1441038" y="5727549"/>
                </a:lnTo>
                <a:lnTo>
                  <a:pt x="1443260" y="5726279"/>
                </a:lnTo>
                <a:lnTo>
                  <a:pt x="1445165" y="5725327"/>
                </a:lnTo>
                <a:lnTo>
                  <a:pt x="1447071" y="5724692"/>
                </a:lnTo>
                <a:lnTo>
                  <a:pt x="1449611" y="5724374"/>
                </a:lnTo>
                <a:lnTo>
                  <a:pt x="1454372" y="5723739"/>
                </a:lnTo>
                <a:lnTo>
                  <a:pt x="1466754" y="5723421"/>
                </a:lnTo>
                <a:lnTo>
                  <a:pt x="1474057" y="5722786"/>
                </a:lnTo>
                <a:lnTo>
                  <a:pt x="1477866" y="5722469"/>
                </a:lnTo>
                <a:lnTo>
                  <a:pt x="1481994" y="5721516"/>
                </a:lnTo>
                <a:lnTo>
                  <a:pt x="1485803" y="5743426"/>
                </a:lnTo>
                <a:lnTo>
                  <a:pt x="1494057" y="5742791"/>
                </a:lnTo>
                <a:lnTo>
                  <a:pt x="1501359" y="5741521"/>
                </a:lnTo>
                <a:lnTo>
                  <a:pt x="1504216" y="5740568"/>
                </a:lnTo>
                <a:lnTo>
                  <a:pt x="1506756" y="5739616"/>
                </a:lnTo>
                <a:lnTo>
                  <a:pt x="1508978" y="5738345"/>
                </a:lnTo>
                <a:lnTo>
                  <a:pt x="1510566" y="5737075"/>
                </a:lnTo>
                <a:lnTo>
                  <a:pt x="1513423" y="5737075"/>
                </a:lnTo>
                <a:lnTo>
                  <a:pt x="1516280" y="5737075"/>
                </a:lnTo>
                <a:lnTo>
                  <a:pt x="1518185" y="5737393"/>
                </a:lnTo>
                <a:lnTo>
                  <a:pt x="1519455" y="5738028"/>
                </a:lnTo>
                <a:lnTo>
                  <a:pt x="1520725" y="5738663"/>
                </a:lnTo>
                <a:lnTo>
                  <a:pt x="1521360" y="5739616"/>
                </a:lnTo>
                <a:lnTo>
                  <a:pt x="1522949" y="5741838"/>
                </a:lnTo>
                <a:lnTo>
                  <a:pt x="1523900" y="5743743"/>
                </a:lnTo>
                <a:lnTo>
                  <a:pt x="1524535" y="5744696"/>
                </a:lnTo>
                <a:lnTo>
                  <a:pt x="1525487" y="5745649"/>
                </a:lnTo>
                <a:lnTo>
                  <a:pt x="1526440" y="5746284"/>
                </a:lnTo>
                <a:lnTo>
                  <a:pt x="1527710" y="5746919"/>
                </a:lnTo>
                <a:lnTo>
                  <a:pt x="1529932" y="5747236"/>
                </a:lnTo>
                <a:lnTo>
                  <a:pt x="1532155" y="5747554"/>
                </a:lnTo>
                <a:lnTo>
                  <a:pt x="1530886" y="5748506"/>
                </a:lnTo>
                <a:lnTo>
                  <a:pt x="1529615" y="5749459"/>
                </a:lnTo>
                <a:lnTo>
                  <a:pt x="1527710" y="5749777"/>
                </a:lnTo>
                <a:lnTo>
                  <a:pt x="1526440" y="5749777"/>
                </a:lnTo>
                <a:lnTo>
                  <a:pt x="1524852" y="5749459"/>
                </a:lnTo>
                <a:lnTo>
                  <a:pt x="1523265" y="5748506"/>
                </a:lnTo>
                <a:lnTo>
                  <a:pt x="1519455" y="5746601"/>
                </a:lnTo>
                <a:lnTo>
                  <a:pt x="1515646" y="5745014"/>
                </a:lnTo>
                <a:lnTo>
                  <a:pt x="1513106" y="5744061"/>
                </a:lnTo>
                <a:lnTo>
                  <a:pt x="1510566" y="5743426"/>
                </a:lnTo>
                <a:lnTo>
                  <a:pt x="1508026" y="5742791"/>
                </a:lnTo>
                <a:lnTo>
                  <a:pt x="1505169" y="5742473"/>
                </a:lnTo>
                <a:lnTo>
                  <a:pt x="1501994" y="5742473"/>
                </a:lnTo>
                <a:lnTo>
                  <a:pt x="1498503" y="5743108"/>
                </a:lnTo>
                <a:lnTo>
                  <a:pt x="1499137" y="5743743"/>
                </a:lnTo>
                <a:lnTo>
                  <a:pt x="1500407" y="5744379"/>
                </a:lnTo>
                <a:lnTo>
                  <a:pt x="1501994" y="5744696"/>
                </a:lnTo>
                <a:lnTo>
                  <a:pt x="1503581" y="5745014"/>
                </a:lnTo>
                <a:lnTo>
                  <a:pt x="1512153" y="5745331"/>
                </a:lnTo>
                <a:lnTo>
                  <a:pt x="1509613" y="5745649"/>
                </a:lnTo>
                <a:lnTo>
                  <a:pt x="1507709" y="5746284"/>
                </a:lnTo>
                <a:lnTo>
                  <a:pt x="1505486" y="5747236"/>
                </a:lnTo>
                <a:lnTo>
                  <a:pt x="1503581" y="5748506"/>
                </a:lnTo>
                <a:lnTo>
                  <a:pt x="1502311" y="5750094"/>
                </a:lnTo>
                <a:lnTo>
                  <a:pt x="1501041" y="5751364"/>
                </a:lnTo>
                <a:lnTo>
                  <a:pt x="1500407" y="5752634"/>
                </a:lnTo>
                <a:lnTo>
                  <a:pt x="1499772" y="5754222"/>
                </a:lnTo>
                <a:lnTo>
                  <a:pt x="1500407" y="5755492"/>
                </a:lnTo>
                <a:lnTo>
                  <a:pt x="1501041" y="5757080"/>
                </a:lnTo>
                <a:lnTo>
                  <a:pt x="1502311" y="5758032"/>
                </a:lnTo>
                <a:lnTo>
                  <a:pt x="1504534" y="5758985"/>
                </a:lnTo>
                <a:lnTo>
                  <a:pt x="1507074" y="5759303"/>
                </a:lnTo>
                <a:lnTo>
                  <a:pt x="1510883" y="5759620"/>
                </a:lnTo>
                <a:lnTo>
                  <a:pt x="1515646" y="5759303"/>
                </a:lnTo>
                <a:lnTo>
                  <a:pt x="1520725" y="5758985"/>
                </a:lnTo>
                <a:lnTo>
                  <a:pt x="1521043" y="5759938"/>
                </a:lnTo>
                <a:lnTo>
                  <a:pt x="1521043" y="5761208"/>
                </a:lnTo>
                <a:lnTo>
                  <a:pt x="1520725" y="5762160"/>
                </a:lnTo>
                <a:lnTo>
                  <a:pt x="1519773" y="5762795"/>
                </a:lnTo>
                <a:lnTo>
                  <a:pt x="1518820" y="5763748"/>
                </a:lnTo>
                <a:lnTo>
                  <a:pt x="1517550" y="5764383"/>
                </a:lnTo>
                <a:lnTo>
                  <a:pt x="1514058" y="5765336"/>
                </a:lnTo>
                <a:lnTo>
                  <a:pt x="1510249" y="5766288"/>
                </a:lnTo>
                <a:lnTo>
                  <a:pt x="1505486" y="5766606"/>
                </a:lnTo>
                <a:lnTo>
                  <a:pt x="1496279" y="5767558"/>
                </a:lnTo>
                <a:lnTo>
                  <a:pt x="1496279" y="5769464"/>
                </a:lnTo>
                <a:lnTo>
                  <a:pt x="1496914" y="5771686"/>
                </a:lnTo>
                <a:lnTo>
                  <a:pt x="1497867" y="5773591"/>
                </a:lnTo>
                <a:lnTo>
                  <a:pt x="1498819" y="5775179"/>
                </a:lnTo>
                <a:lnTo>
                  <a:pt x="1501359" y="5778989"/>
                </a:lnTo>
                <a:lnTo>
                  <a:pt x="1503264" y="5781847"/>
                </a:lnTo>
                <a:lnTo>
                  <a:pt x="1503900" y="5783435"/>
                </a:lnTo>
                <a:lnTo>
                  <a:pt x="1504216" y="5784705"/>
                </a:lnTo>
                <a:lnTo>
                  <a:pt x="1504216" y="5786293"/>
                </a:lnTo>
                <a:lnTo>
                  <a:pt x="1503581" y="5787563"/>
                </a:lnTo>
                <a:lnTo>
                  <a:pt x="1502311" y="5788833"/>
                </a:lnTo>
                <a:lnTo>
                  <a:pt x="1500407" y="5790103"/>
                </a:lnTo>
                <a:lnTo>
                  <a:pt x="1497232" y="5791373"/>
                </a:lnTo>
                <a:lnTo>
                  <a:pt x="1493739" y="5792326"/>
                </a:lnTo>
                <a:lnTo>
                  <a:pt x="1495327" y="5793596"/>
                </a:lnTo>
                <a:lnTo>
                  <a:pt x="1496597" y="5794231"/>
                </a:lnTo>
                <a:lnTo>
                  <a:pt x="1498503" y="5793913"/>
                </a:lnTo>
                <a:lnTo>
                  <a:pt x="1500724" y="5793596"/>
                </a:lnTo>
                <a:lnTo>
                  <a:pt x="1505804" y="5792008"/>
                </a:lnTo>
                <a:lnTo>
                  <a:pt x="1509296" y="5791691"/>
                </a:lnTo>
                <a:lnTo>
                  <a:pt x="1513106" y="5791691"/>
                </a:lnTo>
                <a:lnTo>
                  <a:pt x="1508978" y="5794866"/>
                </a:lnTo>
                <a:lnTo>
                  <a:pt x="1505486" y="5797724"/>
                </a:lnTo>
                <a:lnTo>
                  <a:pt x="1502946" y="5801534"/>
                </a:lnTo>
                <a:lnTo>
                  <a:pt x="1501041" y="5805027"/>
                </a:lnTo>
                <a:lnTo>
                  <a:pt x="1499772" y="5808837"/>
                </a:lnTo>
                <a:lnTo>
                  <a:pt x="1499137" y="5812648"/>
                </a:lnTo>
                <a:lnTo>
                  <a:pt x="1499137" y="5816776"/>
                </a:lnTo>
                <a:lnTo>
                  <a:pt x="1499772" y="5820586"/>
                </a:lnTo>
                <a:lnTo>
                  <a:pt x="1501359" y="5824714"/>
                </a:lnTo>
                <a:lnTo>
                  <a:pt x="1502946" y="5828524"/>
                </a:lnTo>
                <a:lnTo>
                  <a:pt x="1505169" y="5832652"/>
                </a:lnTo>
                <a:lnTo>
                  <a:pt x="1508026" y="5836145"/>
                </a:lnTo>
                <a:lnTo>
                  <a:pt x="1510883" y="5839956"/>
                </a:lnTo>
                <a:lnTo>
                  <a:pt x="1514376" y="5843131"/>
                </a:lnTo>
                <a:lnTo>
                  <a:pt x="1518503" y="5846624"/>
                </a:lnTo>
                <a:lnTo>
                  <a:pt x="1522949" y="5849164"/>
                </a:lnTo>
                <a:lnTo>
                  <a:pt x="1521360" y="5852657"/>
                </a:lnTo>
                <a:lnTo>
                  <a:pt x="1520409" y="5855832"/>
                </a:lnTo>
                <a:lnTo>
                  <a:pt x="1519138" y="5861548"/>
                </a:lnTo>
                <a:lnTo>
                  <a:pt x="1517550" y="5872661"/>
                </a:lnTo>
                <a:lnTo>
                  <a:pt x="1516598" y="5879012"/>
                </a:lnTo>
                <a:lnTo>
                  <a:pt x="1514058" y="5885998"/>
                </a:lnTo>
                <a:lnTo>
                  <a:pt x="1512789" y="5890443"/>
                </a:lnTo>
                <a:lnTo>
                  <a:pt x="1510883" y="5894571"/>
                </a:lnTo>
                <a:lnTo>
                  <a:pt x="1508661" y="5899334"/>
                </a:lnTo>
                <a:lnTo>
                  <a:pt x="1505804" y="5904732"/>
                </a:lnTo>
                <a:lnTo>
                  <a:pt x="1509931" y="5904732"/>
                </a:lnTo>
                <a:lnTo>
                  <a:pt x="1512789" y="5904097"/>
                </a:lnTo>
                <a:lnTo>
                  <a:pt x="1518185" y="5902509"/>
                </a:lnTo>
                <a:lnTo>
                  <a:pt x="1520725" y="5902192"/>
                </a:lnTo>
                <a:lnTo>
                  <a:pt x="1523900" y="5901557"/>
                </a:lnTo>
                <a:lnTo>
                  <a:pt x="1527075" y="5901239"/>
                </a:lnTo>
                <a:lnTo>
                  <a:pt x="1531519" y="5901239"/>
                </a:lnTo>
                <a:lnTo>
                  <a:pt x="1527075" y="5902192"/>
                </a:lnTo>
                <a:lnTo>
                  <a:pt x="1523900" y="5903144"/>
                </a:lnTo>
                <a:lnTo>
                  <a:pt x="1521360" y="5904732"/>
                </a:lnTo>
                <a:lnTo>
                  <a:pt x="1520090" y="5906002"/>
                </a:lnTo>
                <a:lnTo>
                  <a:pt x="1519138" y="5907272"/>
                </a:lnTo>
                <a:lnTo>
                  <a:pt x="1518503" y="5908542"/>
                </a:lnTo>
                <a:lnTo>
                  <a:pt x="1518185" y="5911718"/>
                </a:lnTo>
                <a:lnTo>
                  <a:pt x="1518185" y="5912988"/>
                </a:lnTo>
                <a:lnTo>
                  <a:pt x="1517869" y="5914258"/>
                </a:lnTo>
                <a:lnTo>
                  <a:pt x="1517233" y="5915528"/>
                </a:lnTo>
                <a:lnTo>
                  <a:pt x="1515963" y="5916798"/>
                </a:lnTo>
                <a:lnTo>
                  <a:pt x="1513741" y="5917751"/>
                </a:lnTo>
                <a:lnTo>
                  <a:pt x="1510883" y="5919338"/>
                </a:lnTo>
                <a:lnTo>
                  <a:pt x="1506756" y="5920291"/>
                </a:lnTo>
                <a:lnTo>
                  <a:pt x="1501994" y="5921244"/>
                </a:lnTo>
                <a:lnTo>
                  <a:pt x="1504851" y="5922831"/>
                </a:lnTo>
                <a:lnTo>
                  <a:pt x="1507074" y="5924419"/>
                </a:lnTo>
                <a:lnTo>
                  <a:pt x="1508344" y="5925371"/>
                </a:lnTo>
                <a:lnTo>
                  <a:pt x="1508978" y="5926642"/>
                </a:lnTo>
                <a:lnTo>
                  <a:pt x="1509613" y="5927912"/>
                </a:lnTo>
                <a:lnTo>
                  <a:pt x="1509931" y="5929182"/>
                </a:lnTo>
                <a:lnTo>
                  <a:pt x="1510249" y="5929499"/>
                </a:lnTo>
                <a:lnTo>
                  <a:pt x="1511201" y="5930134"/>
                </a:lnTo>
                <a:lnTo>
                  <a:pt x="1513741" y="5931087"/>
                </a:lnTo>
                <a:lnTo>
                  <a:pt x="1517550" y="5932040"/>
                </a:lnTo>
                <a:lnTo>
                  <a:pt x="1521043" y="5933310"/>
                </a:lnTo>
                <a:lnTo>
                  <a:pt x="1525170" y="5933945"/>
                </a:lnTo>
                <a:lnTo>
                  <a:pt x="1528027" y="5933627"/>
                </a:lnTo>
                <a:lnTo>
                  <a:pt x="1528980" y="5933627"/>
                </a:lnTo>
                <a:lnTo>
                  <a:pt x="1529932" y="5932675"/>
                </a:lnTo>
                <a:lnTo>
                  <a:pt x="1530250" y="5932040"/>
                </a:lnTo>
                <a:lnTo>
                  <a:pt x="1529932" y="5931405"/>
                </a:lnTo>
                <a:lnTo>
                  <a:pt x="1532472" y="5932675"/>
                </a:lnTo>
                <a:lnTo>
                  <a:pt x="1533742" y="5933945"/>
                </a:lnTo>
                <a:lnTo>
                  <a:pt x="1533742" y="5934262"/>
                </a:lnTo>
                <a:lnTo>
                  <a:pt x="1533742" y="5934897"/>
                </a:lnTo>
                <a:lnTo>
                  <a:pt x="1533107" y="5935533"/>
                </a:lnTo>
                <a:lnTo>
                  <a:pt x="1531519" y="5936168"/>
                </a:lnTo>
                <a:lnTo>
                  <a:pt x="1528980" y="5936803"/>
                </a:lnTo>
                <a:lnTo>
                  <a:pt x="1522949" y="5937755"/>
                </a:lnTo>
                <a:lnTo>
                  <a:pt x="1508344" y="5939025"/>
                </a:lnTo>
                <a:lnTo>
                  <a:pt x="1502311" y="5939660"/>
                </a:lnTo>
                <a:lnTo>
                  <a:pt x="1499772" y="5939978"/>
                </a:lnTo>
                <a:lnTo>
                  <a:pt x="1498503" y="5940613"/>
                </a:lnTo>
                <a:lnTo>
                  <a:pt x="1496914" y="5938390"/>
                </a:lnTo>
                <a:lnTo>
                  <a:pt x="1494692" y="5935533"/>
                </a:lnTo>
                <a:lnTo>
                  <a:pt x="1492470" y="5932040"/>
                </a:lnTo>
                <a:lnTo>
                  <a:pt x="1491835" y="5930452"/>
                </a:lnTo>
                <a:lnTo>
                  <a:pt x="1491517" y="5928547"/>
                </a:lnTo>
                <a:lnTo>
                  <a:pt x="1491517" y="5926959"/>
                </a:lnTo>
                <a:lnTo>
                  <a:pt x="1491835" y="5925054"/>
                </a:lnTo>
                <a:lnTo>
                  <a:pt x="1492470" y="5923466"/>
                </a:lnTo>
                <a:lnTo>
                  <a:pt x="1494374" y="5922196"/>
                </a:lnTo>
                <a:lnTo>
                  <a:pt x="1496597" y="5920926"/>
                </a:lnTo>
                <a:lnTo>
                  <a:pt x="1499454" y="5919973"/>
                </a:lnTo>
                <a:lnTo>
                  <a:pt x="1503264" y="5919021"/>
                </a:lnTo>
                <a:lnTo>
                  <a:pt x="1508026" y="5918068"/>
                </a:lnTo>
                <a:lnTo>
                  <a:pt x="1505804" y="5916798"/>
                </a:lnTo>
                <a:lnTo>
                  <a:pt x="1503900" y="5915528"/>
                </a:lnTo>
                <a:lnTo>
                  <a:pt x="1502311" y="5913940"/>
                </a:lnTo>
                <a:lnTo>
                  <a:pt x="1500724" y="5912353"/>
                </a:lnTo>
                <a:lnTo>
                  <a:pt x="1498184" y="5908542"/>
                </a:lnTo>
                <a:lnTo>
                  <a:pt x="1496279" y="5904732"/>
                </a:lnTo>
                <a:lnTo>
                  <a:pt x="1494374" y="5900922"/>
                </a:lnTo>
                <a:lnTo>
                  <a:pt x="1491517" y="5897429"/>
                </a:lnTo>
                <a:lnTo>
                  <a:pt x="1490247" y="5895524"/>
                </a:lnTo>
                <a:lnTo>
                  <a:pt x="1488660" y="5893936"/>
                </a:lnTo>
                <a:lnTo>
                  <a:pt x="1486437" y="5892666"/>
                </a:lnTo>
                <a:lnTo>
                  <a:pt x="1483898" y="5891713"/>
                </a:lnTo>
                <a:lnTo>
                  <a:pt x="1484215" y="5890761"/>
                </a:lnTo>
                <a:lnTo>
                  <a:pt x="1484534" y="5889808"/>
                </a:lnTo>
                <a:lnTo>
                  <a:pt x="1486437" y="5888220"/>
                </a:lnTo>
                <a:lnTo>
                  <a:pt x="1488343" y="5887268"/>
                </a:lnTo>
                <a:lnTo>
                  <a:pt x="1491200" y="5886315"/>
                </a:lnTo>
                <a:lnTo>
                  <a:pt x="1495009" y="5885680"/>
                </a:lnTo>
                <a:lnTo>
                  <a:pt x="1498819" y="5885363"/>
                </a:lnTo>
                <a:lnTo>
                  <a:pt x="1503900" y="5885363"/>
                </a:lnTo>
                <a:lnTo>
                  <a:pt x="1509296" y="5885363"/>
                </a:lnTo>
                <a:lnTo>
                  <a:pt x="1505169" y="5881870"/>
                </a:lnTo>
                <a:lnTo>
                  <a:pt x="1502311" y="5878059"/>
                </a:lnTo>
                <a:lnTo>
                  <a:pt x="1499772" y="5874566"/>
                </a:lnTo>
                <a:lnTo>
                  <a:pt x="1498184" y="5870756"/>
                </a:lnTo>
                <a:lnTo>
                  <a:pt x="1496914" y="5867263"/>
                </a:lnTo>
                <a:lnTo>
                  <a:pt x="1495644" y="5863453"/>
                </a:lnTo>
                <a:lnTo>
                  <a:pt x="1493739" y="5856467"/>
                </a:lnTo>
                <a:lnTo>
                  <a:pt x="1492152" y="5853292"/>
                </a:lnTo>
                <a:lnTo>
                  <a:pt x="1490565" y="5849799"/>
                </a:lnTo>
                <a:lnTo>
                  <a:pt x="1488977" y="5846941"/>
                </a:lnTo>
                <a:lnTo>
                  <a:pt x="1486437" y="5843766"/>
                </a:lnTo>
                <a:lnTo>
                  <a:pt x="1482945" y="5841226"/>
                </a:lnTo>
                <a:lnTo>
                  <a:pt x="1479135" y="5838685"/>
                </a:lnTo>
                <a:lnTo>
                  <a:pt x="1474057" y="5836145"/>
                </a:lnTo>
                <a:lnTo>
                  <a:pt x="1468024" y="5834240"/>
                </a:lnTo>
                <a:lnTo>
                  <a:pt x="1466754" y="5835828"/>
                </a:lnTo>
                <a:lnTo>
                  <a:pt x="1465801" y="5837733"/>
                </a:lnTo>
                <a:lnTo>
                  <a:pt x="1465166" y="5839638"/>
                </a:lnTo>
                <a:lnTo>
                  <a:pt x="1464531" y="5841861"/>
                </a:lnTo>
                <a:lnTo>
                  <a:pt x="1464531" y="5843766"/>
                </a:lnTo>
                <a:lnTo>
                  <a:pt x="1464531" y="5846306"/>
                </a:lnTo>
                <a:lnTo>
                  <a:pt x="1464849" y="5851387"/>
                </a:lnTo>
                <a:lnTo>
                  <a:pt x="1465801" y="5856785"/>
                </a:lnTo>
                <a:lnTo>
                  <a:pt x="1466754" y="5862818"/>
                </a:lnTo>
                <a:lnTo>
                  <a:pt x="1467706" y="5869168"/>
                </a:lnTo>
                <a:lnTo>
                  <a:pt x="1468341" y="5875519"/>
                </a:lnTo>
                <a:lnTo>
                  <a:pt x="1464214" y="5875202"/>
                </a:lnTo>
                <a:lnTo>
                  <a:pt x="1460722" y="5874249"/>
                </a:lnTo>
                <a:lnTo>
                  <a:pt x="1458182" y="5872661"/>
                </a:lnTo>
                <a:lnTo>
                  <a:pt x="1456277" y="5871074"/>
                </a:lnTo>
                <a:lnTo>
                  <a:pt x="1454691" y="5869168"/>
                </a:lnTo>
                <a:lnTo>
                  <a:pt x="1453420" y="5867263"/>
                </a:lnTo>
                <a:lnTo>
                  <a:pt x="1452785" y="5864723"/>
                </a:lnTo>
                <a:lnTo>
                  <a:pt x="1452467" y="5862500"/>
                </a:lnTo>
                <a:lnTo>
                  <a:pt x="1451832" y="5857737"/>
                </a:lnTo>
                <a:lnTo>
                  <a:pt x="1451197" y="5855515"/>
                </a:lnTo>
                <a:lnTo>
                  <a:pt x="1450562" y="5853292"/>
                </a:lnTo>
                <a:lnTo>
                  <a:pt x="1449927" y="5850752"/>
                </a:lnTo>
                <a:lnTo>
                  <a:pt x="1448022" y="5849164"/>
                </a:lnTo>
                <a:lnTo>
                  <a:pt x="1446435" y="5847576"/>
                </a:lnTo>
                <a:lnTo>
                  <a:pt x="1443895" y="5845989"/>
                </a:lnTo>
                <a:lnTo>
                  <a:pt x="1442308" y="5846941"/>
                </a:lnTo>
                <a:lnTo>
                  <a:pt x="1440720" y="5847894"/>
                </a:lnTo>
                <a:lnTo>
                  <a:pt x="1439768" y="5848846"/>
                </a:lnTo>
                <a:lnTo>
                  <a:pt x="1438816" y="5849799"/>
                </a:lnTo>
                <a:lnTo>
                  <a:pt x="1437546" y="5852657"/>
                </a:lnTo>
                <a:lnTo>
                  <a:pt x="1436276" y="5854880"/>
                </a:lnTo>
                <a:lnTo>
                  <a:pt x="1435642" y="5855832"/>
                </a:lnTo>
                <a:lnTo>
                  <a:pt x="1434371" y="5856785"/>
                </a:lnTo>
                <a:lnTo>
                  <a:pt x="1432783" y="5857102"/>
                </a:lnTo>
                <a:lnTo>
                  <a:pt x="1431196" y="5857420"/>
                </a:lnTo>
                <a:lnTo>
                  <a:pt x="1429291" y="5857420"/>
                </a:lnTo>
                <a:lnTo>
                  <a:pt x="1426434" y="5857102"/>
                </a:lnTo>
                <a:lnTo>
                  <a:pt x="1423259" y="5856150"/>
                </a:lnTo>
                <a:lnTo>
                  <a:pt x="1419132" y="5854880"/>
                </a:lnTo>
                <a:lnTo>
                  <a:pt x="1421037" y="5858372"/>
                </a:lnTo>
                <a:lnTo>
                  <a:pt x="1422307" y="5861230"/>
                </a:lnTo>
                <a:lnTo>
                  <a:pt x="1423577" y="5862818"/>
                </a:lnTo>
                <a:lnTo>
                  <a:pt x="1423894" y="5864405"/>
                </a:lnTo>
                <a:lnTo>
                  <a:pt x="1423577" y="5865041"/>
                </a:lnTo>
                <a:lnTo>
                  <a:pt x="1423577" y="5865993"/>
                </a:lnTo>
                <a:lnTo>
                  <a:pt x="1421989" y="5867581"/>
                </a:lnTo>
                <a:lnTo>
                  <a:pt x="1419767" y="5869168"/>
                </a:lnTo>
                <a:lnTo>
                  <a:pt x="1415640" y="5871391"/>
                </a:lnTo>
                <a:lnTo>
                  <a:pt x="1415957" y="5869803"/>
                </a:lnTo>
                <a:lnTo>
                  <a:pt x="1415957" y="5868533"/>
                </a:lnTo>
                <a:lnTo>
                  <a:pt x="1415322" y="5866946"/>
                </a:lnTo>
                <a:lnTo>
                  <a:pt x="1414687" y="5865041"/>
                </a:lnTo>
                <a:lnTo>
                  <a:pt x="1414052" y="5863770"/>
                </a:lnTo>
                <a:lnTo>
                  <a:pt x="1412782" y="5862183"/>
                </a:lnTo>
                <a:lnTo>
                  <a:pt x="1409290" y="5859642"/>
                </a:lnTo>
                <a:lnTo>
                  <a:pt x="1405480" y="5857102"/>
                </a:lnTo>
                <a:lnTo>
                  <a:pt x="1400719" y="5854880"/>
                </a:lnTo>
                <a:lnTo>
                  <a:pt x="1395639" y="5853292"/>
                </a:lnTo>
                <a:lnTo>
                  <a:pt x="1390559" y="5851704"/>
                </a:lnTo>
                <a:lnTo>
                  <a:pt x="1384844" y="5850752"/>
                </a:lnTo>
                <a:lnTo>
                  <a:pt x="1379130" y="5850434"/>
                </a:lnTo>
                <a:lnTo>
                  <a:pt x="1373733" y="5850752"/>
                </a:lnTo>
                <a:lnTo>
                  <a:pt x="1368970" y="5851387"/>
                </a:lnTo>
                <a:lnTo>
                  <a:pt x="1366430" y="5852339"/>
                </a:lnTo>
                <a:lnTo>
                  <a:pt x="1364208" y="5853292"/>
                </a:lnTo>
                <a:lnTo>
                  <a:pt x="1362303" y="5854244"/>
                </a:lnTo>
                <a:lnTo>
                  <a:pt x="1360398" y="5855515"/>
                </a:lnTo>
                <a:lnTo>
                  <a:pt x="1358811" y="5856785"/>
                </a:lnTo>
                <a:lnTo>
                  <a:pt x="1357541" y="5858372"/>
                </a:lnTo>
                <a:lnTo>
                  <a:pt x="1356271" y="5860278"/>
                </a:lnTo>
                <a:lnTo>
                  <a:pt x="1355636" y="5862183"/>
                </a:lnTo>
                <a:lnTo>
                  <a:pt x="1356589" y="5863770"/>
                </a:lnTo>
                <a:lnTo>
                  <a:pt x="1358176" y="5865041"/>
                </a:lnTo>
                <a:lnTo>
                  <a:pt x="1359447" y="5865676"/>
                </a:lnTo>
                <a:lnTo>
                  <a:pt x="1361351" y="5866311"/>
                </a:lnTo>
                <a:lnTo>
                  <a:pt x="1363256" y="5866311"/>
                </a:lnTo>
                <a:lnTo>
                  <a:pt x="1365160" y="5866311"/>
                </a:lnTo>
                <a:lnTo>
                  <a:pt x="1369288" y="5865676"/>
                </a:lnTo>
                <a:lnTo>
                  <a:pt x="1373733" y="5865041"/>
                </a:lnTo>
                <a:lnTo>
                  <a:pt x="1378495" y="5864723"/>
                </a:lnTo>
                <a:lnTo>
                  <a:pt x="1381034" y="5864723"/>
                </a:lnTo>
                <a:lnTo>
                  <a:pt x="1383574" y="5865041"/>
                </a:lnTo>
                <a:lnTo>
                  <a:pt x="1386114" y="5865676"/>
                </a:lnTo>
                <a:lnTo>
                  <a:pt x="1388654" y="5866946"/>
                </a:lnTo>
                <a:lnTo>
                  <a:pt x="1388336" y="5867898"/>
                </a:lnTo>
                <a:lnTo>
                  <a:pt x="1388019" y="5868533"/>
                </a:lnTo>
                <a:lnTo>
                  <a:pt x="1386432" y="5869803"/>
                </a:lnTo>
                <a:lnTo>
                  <a:pt x="1384527" y="5871074"/>
                </a:lnTo>
                <a:lnTo>
                  <a:pt x="1381353" y="5871709"/>
                </a:lnTo>
                <a:lnTo>
                  <a:pt x="1377860" y="5872344"/>
                </a:lnTo>
                <a:lnTo>
                  <a:pt x="1373733" y="5872661"/>
                </a:lnTo>
                <a:lnTo>
                  <a:pt x="1368970" y="5872979"/>
                </a:lnTo>
                <a:lnTo>
                  <a:pt x="1363573" y="5872979"/>
                </a:lnTo>
                <a:lnTo>
                  <a:pt x="1367700" y="5874566"/>
                </a:lnTo>
                <a:lnTo>
                  <a:pt x="1370558" y="5876154"/>
                </a:lnTo>
                <a:lnTo>
                  <a:pt x="1372462" y="5877424"/>
                </a:lnTo>
                <a:lnTo>
                  <a:pt x="1373097" y="5879012"/>
                </a:lnTo>
                <a:lnTo>
                  <a:pt x="1373415" y="5880282"/>
                </a:lnTo>
                <a:lnTo>
                  <a:pt x="1372780" y="5881870"/>
                </a:lnTo>
                <a:lnTo>
                  <a:pt x="1372145" y="5883140"/>
                </a:lnTo>
                <a:lnTo>
                  <a:pt x="1371193" y="5884410"/>
                </a:lnTo>
                <a:lnTo>
                  <a:pt x="1369605" y="5886633"/>
                </a:lnTo>
                <a:lnTo>
                  <a:pt x="1369288" y="5887585"/>
                </a:lnTo>
                <a:lnTo>
                  <a:pt x="1369288" y="5888538"/>
                </a:lnTo>
                <a:lnTo>
                  <a:pt x="1370240" y="5889808"/>
                </a:lnTo>
                <a:lnTo>
                  <a:pt x="1372145" y="5890443"/>
                </a:lnTo>
                <a:lnTo>
                  <a:pt x="1375637" y="5891078"/>
                </a:lnTo>
                <a:lnTo>
                  <a:pt x="1379764" y="5891713"/>
                </a:lnTo>
                <a:lnTo>
                  <a:pt x="1378813" y="5893618"/>
                </a:lnTo>
                <a:lnTo>
                  <a:pt x="1377225" y="5894888"/>
                </a:lnTo>
                <a:lnTo>
                  <a:pt x="1375637" y="5895841"/>
                </a:lnTo>
                <a:lnTo>
                  <a:pt x="1373097" y="5896794"/>
                </a:lnTo>
                <a:lnTo>
                  <a:pt x="1370875" y="5897111"/>
                </a:lnTo>
                <a:lnTo>
                  <a:pt x="1367700" y="5897111"/>
                </a:lnTo>
                <a:lnTo>
                  <a:pt x="1361668" y="5896794"/>
                </a:lnTo>
                <a:lnTo>
                  <a:pt x="1354367" y="5895841"/>
                </a:lnTo>
                <a:lnTo>
                  <a:pt x="1346429" y="5895206"/>
                </a:lnTo>
                <a:lnTo>
                  <a:pt x="1341984" y="5894888"/>
                </a:lnTo>
                <a:lnTo>
                  <a:pt x="1337541" y="5895206"/>
                </a:lnTo>
                <a:lnTo>
                  <a:pt x="1333095" y="5895206"/>
                </a:lnTo>
                <a:lnTo>
                  <a:pt x="1328333" y="5895841"/>
                </a:lnTo>
                <a:lnTo>
                  <a:pt x="1334682" y="5894888"/>
                </a:lnTo>
                <a:lnTo>
                  <a:pt x="1341984" y="5893301"/>
                </a:lnTo>
                <a:lnTo>
                  <a:pt x="1348969" y="5891396"/>
                </a:lnTo>
                <a:lnTo>
                  <a:pt x="1352144" y="5890443"/>
                </a:lnTo>
                <a:lnTo>
                  <a:pt x="1355319" y="5889173"/>
                </a:lnTo>
                <a:lnTo>
                  <a:pt x="1357541" y="5887585"/>
                </a:lnTo>
                <a:lnTo>
                  <a:pt x="1359447" y="5886315"/>
                </a:lnTo>
                <a:lnTo>
                  <a:pt x="1360398" y="5885045"/>
                </a:lnTo>
                <a:lnTo>
                  <a:pt x="1361033" y="5884410"/>
                </a:lnTo>
                <a:lnTo>
                  <a:pt x="1361033" y="5883775"/>
                </a:lnTo>
                <a:lnTo>
                  <a:pt x="1361033" y="5883140"/>
                </a:lnTo>
                <a:lnTo>
                  <a:pt x="1360081" y="5882505"/>
                </a:lnTo>
                <a:lnTo>
                  <a:pt x="1358493" y="5880917"/>
                </a:lnTo>
                <a:lnTo>
                  <a:pt x="1355954" y="5879964"/>
                </a:lnTo>
                <a:lnTo>
                  <a:pt x="1351509" y="5878694"/>
                </a:lnTo>
                <a:lnTo>
                  <a:pt x="1348018" y="5880600"/>
                </a:lnTo>
                <a:lnTo>
                  <a:pt x="1344207" y="5882505"/>
                </a:lnTo>
                <a:lnTo>
                  <a:pt x="1340080" y="5883775"/>
                </a:lnTo>
                <a:lnTo>
                  <a:pt x="1337857" y="5884092"/>
                </a:lnTo>
                <a:lnTo>
                  <a:pt x="1335952" y="5884410"/>
                </a:lnTo>
                <a:lnTo>
                  <a:pt x="1334365" y="5884410"/>
                </a:lnTo>
                <a:lnTo>
                  <a:pt x="1333095" y="5883775"/>
                </a:lnTo>
                <a:lnTo>
                  <a:pt x="1332143" y="5882822"/>
                </a:lnTo>
                <a:lnTo>
                  <a:pt x="1331190" y="5881235"/>
                </a:lnTo>
                <a:lnTo>
                  <a:pt x="1331190" y="5879329"/>
                </a:lnTo>
                <a:lnTo>
                  <a:pt x="1331825" y="5876789"/>
                </a:lnTo>
                <a:lnTo>
                  <a:pt x="1329285" y="5877424"/>
                </a:lnTo>
                <a:lnTo>
                  <a:pt x="1327381" y="5878059"/>
                </a:lnTo>
                <a:lnTo>
                  <a:pt x="1326428" y="5879012"/>
                </a:lnTo>
                <a:lnTo>
                  <a:pt x="1325476" y="5879964"/>
                </a:lnTo>
                <a:lnTo>
                  <a:pt x="1324841" y="5881235"/>
                </a:lnTo>
                <a:lnTo>
                  <a:pt x="1324523" y="5882822"/>
                </a:lnTo>
                <a:lnTo>
                  <a:pt x="1323253" y="5885363"/>
                </a:lnTo>
                <a:lnTo>
                  <a:pt x="1322936" y="5886315"/>
                </a:lnTo>
                <a:lnTo>
                  <a:pt x="1322301" y="5887585"/>
                </a:lnTo>
                <a:lnTo>
                  <a:pt x="1321348" y="5888538"/>
                </a:lnTo>
                <a:lnTo>
                  <a:pt x="1320078" y="5889808"/>
                </a:lnTo>
                <a:lnTo>
                  <a:pt x="1318174" y="5890443"/>
                </a:lnTo>
                <a:lnTo>
                  <a:pt x="1315316" y="5891078"/>
                </a:lnTo>
                <a:lnTo>
                  <a:pt x="1312141" y="5891078"/>
                </a:lnTo>
                <a:lnTo>
                  <a:pt x="1307697" y="5891078"/>
                </a:lnTo>
                <a:lnTo>
                  <a:pt x="1306744" y="5889490"/>
                </a:lnTo>
                <a:lnTo>
                  <a:pt x="1306427" y="5887903"/>
                </a:lnTo>
                <a:lnTo>
                  <a:pt x="1306427" y="5886315"/>
                </a:lnTo>
                <a:lnTo>
                  <a:pt x="1306427" y="5885363"/>
                </a:lnTo>
                <a:lnTo>
                  <a:pt x="1306744" y="5884092"/>
                </a:lnTo>
                <a:lnTo>
                  <a:pt x="1307379" y="5883140"/>
                </a:lnTo>
                <a:lnTo>
                  <a:pt x="1308649" y="5880917"/>
                </a:lnTo>
                <a:lnTo>
                  <a:pt x="1310237" y="5879329"/>
                </a:lnTo>
                <a:lnTo>
                  <a:pt x="1310237" y="5878694"/>
                </a:lnTo>
                <a:lnTo>
                  <a:pt x="1310237" y="5877742"/>
                </a:lnTo>
                <a:lnTo>
                  <a:pt x="1309919" y="5877107"/>
                </a:lnTo>
                <a:lnTo>
                  <a:pt x="1308649" y="5876472"/>
                </a:lnTo>
                <a:lnTo>
                  <a:pt x="1307379" y="5875519"/>
                </a:lnTo>
                <a:lnTo>
                  <a:pt x="1305157" y="5874884"/>
                </a:lnTo>
                <a:lnTo>
                  <a:pt x="1301347" y="5874884"/>
                </a:lnTo>
                <a:lnTo>
                  <a:pt x="1298807" y="5874884"/>
                </a:lnTo>
                <a:lnTo>
                  <a:pt x="1296586" y="5875519"/>
                </a:lnTo>
                <a:lnTo>
                  <a:pt x="1295315" y="5876154"/>
                </a:lnTo>
                <a:lnTo>
                  <a:pt x="1294046" y="5877107"/>
                </a:lnTo>
                <a:lnTo>
                  <a:pt x="1293410" y="5878059"/>
                </a:lnTo>
                <a:lnTo>
                  <a:pt x="1293093" y="5879329"/>
                </a:lnTo>
                <a:lnTo>
                  <a:pt x="1293093" y="5880282"/>
                </a:lnTo>
                <a:lnTo>
                  <a:pt x="1292140" y="5880282"/>
                </a:lnTo>
                <a:lnTo>
                  <a:pt x="1291189" y="5879647"/>
                </a:lnTo>
                <a:lnTo>
                  <a:pt x="1290553" y="5879012"/>
                </a:lnTo>
                <a:lnTo>
                  <a:pt x="1289918" y="5878059"/>
                </a:lnTo>
                <a:lnTo>
                  <a:pt x="1286426" y="5872661"/>
                </a:lnTo>
                <a:lnTo>
                  <a:pt x="1284203" y="5870121"/>
                </a:lnTo>
                <a:lnTo>
                  <a:pt x="1282933" y="5868851"/>
                </a:lnTo>
                <a:lnTo>
                  <a:pt x="1281346" y="5867581"/>
                </a:lnTo>
                <a:lnTo>
                  <a:pt x="1279124" y="5866311"/>
                </a:lnTo>
                <a:lnTo>
                  <a:pt x="1276901" y="5865676"/>
                </a:lnTo>
                <a:lnTo>
                  <a:pt x="1274361" y="5865041"/>
                </a:lnTo>
                <a:lnTo>
                  <a:pt x="1270869" y="5864723"/>
                </a:lnTo>
                <a:lnTo>
                  <a:pt x="1273092" y="5863770"/>
                </a:lnTo>
                <a:lnTo>
                  <a:pt x="1274996" y="5863135"/>
                </a:lnTo>
                <a:lnTo>
                  <a:pt x="1276901" y="5862818"/>
                </a:lnTo>
                <a:lnTo>
                  <a:pt x="1278806" y="5862818"/>
                </a:lnTo>
                <a:lnTo>
                  <a:pt x="1282616" y="5862818"/>
                </a:lnTo>
                <a:lnTo>
                  <a:pt x="1286109" y="5863135"/>
                </a:lnTo>
                <a:lnTo>
                  <a:pt x="1290235" y="5863453"/>
                </a:lnTo>
                <a:lnTo>
                  <a:pt x="1294046" y="5863453"/>
                </a:lnTo>
                <a:lnTo>
                  <a:pt x="1296586" y="5863135"/>
                </a:lnTo>
                <a:lnTo>
                  <a:pt x="1298490" y="5862818"/>
                </a:lnTo>
                <a:lnTo>
                  <a:pt x="1300712" y="5862183"/>
                </a:lnTo>
                <a:lnTo>
                  <a:pt x="1303252" y="5861230"/>
                </a:lnTo>
                <a:lnTo>
                  <a:pt x="1300395" y="5860278"/>
                </a:lnTo>
                <a:lnTo>
                  <a:pt x="1298490" y="5858690"/>
                </a:lnTo>
                <a:lnTo>
                  <a:pt x="1297220" y="5857420"/>
                </a:lnTo>
                <a:lnTo>
                  <a:pt x="1295950" y="5856150"/>
                </a:lnTo>
                <a:lnTo>
                  <a:pt x="1295315" y="5854880"/>
                </a:lnTo>
                <a:lnTo>
                  <a:pt x="1294998" y="5853609"/>
                </a:lnTo>
                <a:lnTo>
                  <a:pt x="1295315" y="5852339"/>
                </a:lnTo>
                <a:lnTo>
                  <a:pt x="1295633" y="5850752"/>
                </a:lnTo>
                <a:lnTo>
                  <a:pt x="1296586" y="5849481"/>
                </a:lnTo>
                <a:lnTo>
                  <a:pt x="1297855" y="5848529"/>
                </a:lnTo>
                <a:lnTo>
                  <a:pt x="1299442" y="5847259"/>
                </a:lnTo>
                <a:lnTo>
                  <a:pt x="1301347" y="5846306"/>
                </a:lnTo>
                <a:lnTo>
                  <a:pt x="1304204" y="5845671"/>
                </a:lnTo>
                <a:lnTo>
                  <a:pt x="1306744" y="5845036"/>
                </a:lnTo>
                <a:lnTo>
                  <a:pt x="1309919" y="5844719"/>
                </a:lnTo>
                <a:lnTo>
                  <a:pt x="1313411" y="5844083"/>
                </a:lnTo>
                <a:lnTo>
                  <a:pt x="1312141" y="5842496"/>
                </a:lnTo>
                <a:lnTo>
                  <a:pt x="1310237" y="5841226"/>
                </a:lnTo>
                <a:lnTo>
                  <a:pt x="1307697" y="5840273"/>
                </a:lnTo>
                <a:lnTo>
                  <a:pt x="1304522" y="5839638"/>
                </a:lnTo>
                <a:lnTo>
                  <a:pt x="1300712" y="5839320"/>
                </a:lnTo>
                <a:lnTo>
                  <a:pt x="1296586" y="5839320"/>
                </a:lnTo>
                <a:lnTo>
                  <a:pt x="1291823" y="5839320"/>
                </a:lnTo>
                <a:lnTo>
                  <a:pt x="1286426" y="5839638"/>
                </a:lnTo>
                <a:lnTo>
                  <a:pt x="1289283" y="5837415"/>
                </a:lnTo>
                <a:lnTo>
                  <a:pt x="1290870" y="5835193"/>
                </a:lnTo>
                <a:lnTo>
                  <a:pt x="1292140" y="5833287"/>
                </a:lnTo>
                <a:lnTo>
                  <a:pt x="1292775" y="5831382"/>
                </a:lnTo>
                <a:lnTo>
                  <a:pt x="1292775" y="5829159"/>
                </a:lnTo>
                <a:lnTo>
                  <a:pt x="1292775" y="5827254"/>
                </a:lnTo>
                <a:lnTo>
                  <a:pt x="1292458" y="5823444"/>
                </a:lnTo>
                <a:lnTo>
                  <a:pt x="1291823" y="5819634"/>
                </a:lnTo>
                <a:lnTo>
                  <a:pt x="1292140" y="5818046"/>
                </a:lnTo>
                <a:lnTo>
                  <a:pt x="1292458" y="5816141"/>
                </a:lnTo>
                <a:lnTo>
                  <a:pt x="1293728" y="5814235"/>
                </a:lnTo>
                <a:lnTo>
                  <a:pt x="1295633" y="5812648"/>
                </a:lnTo>
                <a:lnTo>
                  <a:pt x="1297855" y="5810743"/>
                </a:lnTo>
                <a:lnTo>
                  <a:pt x="1300712" y="5809155"/>
                </a:lnTo>
                <a:lnTo>
                  <a:pt x="1303570" y="5809155"/>
                </a:lnTo>
                <a:lnTo>
                  <a:pt x="1305157" y="5809155"/>
                </a:lnTo>
                <a:lnTo>
                  <a:pt x="1306744" y="5809473"/>
                </a:lnTo>
                <a:lnTo>
                  <a:pt x="1307697" y="5810108"/>
                </a:lnTo>
                <a:lnTo>
                  <a:pt x="1308332" y="5811060"/>
                </a:lnTo>
                <a:lnTo>
                  <a:pt x="1308649" y="5811695"/>
                </a:lnTo>
                <a:lnTo>
                  <a:pt x="1308967" y="5813918"/>
                </a:lnTo>
                <a:lnTo>
                  <a:pt x="1308332" y="5818681"/>
                </a:lnTo>
                <a:lnTo>
                  <a:pt x="1308649" y="5820586"/>
                </a:lnTo>
                <a:lnTo>
                  <a:pt x="1308967" y="5821539"/>
                </a:lnTo>
                <a:lnTo>
                  <a:pt x="1309919" y="5822174"/>
                </a:lnTo>
                <a:lnTo>
                  <a:pt x="1318492" y="5821539"/>
                </a:lnTo>
                <a:lnTo>
                  <a:pt x="1324523" y="5820269"/>
                </a:lnTo>
                <a:lnTo>
                  <a:pt x="1326428" y="5819634"/>
                </a:lnTo>
                <a:lnTo>
                  <a:pt x="1328015" y="5818998"/>
                </a:lnTo>
                <a:lnTo>
                  <a:pt x="1328968" y="5818363"/>
                </a:lnTo>
                <a:lnTo>
                  <a:pt x="1329603" y="5817411"/>
                </a:lnTo>
                <a:lnTo>
                  <a:pt x="1329603" y="5816776"/>
                </a:lnTo>
                <a:lnTo>
                  <a:pt x="1329603" y="5815823"/>
                </a:lnTo>
                <a:lnTo>
                  <a:pt x="1328968" y="5814553"/>
                </a:lnTo>
                <a:lnTo>
                  <a:pt x="1328015" y="5813600"/>
                </a:lnTo>
                <a:lnTo>
                  <a:pt x="1325793" y="5812013"/>
                </a:lnTo>
                <a:lnTo>
                  <a:pt x="1322618" y="5809790"/>
                </a:lnTo>
                <a:lnTo>
                  <a:pt x="1315316" y="5805662"/>
                </a:lnTo>
                <a:lnTo>
                  <a:pt x="1312459" y="5803757"/>
                </a:lnTo>
                <a:lnTo>
                  <a:pt x="1309919" y="5801852"/>
                </a:lnTo>
                <a:lnTo>
                  <a:pt x="1307697" y="5799629"/>
                </a:lnTo>
                <a:lnTo>
                  <a:pt x="1307379" y="5798676"/>
                </a:lnTo>
                <a:lnTo>
                  <a:pt x="1307379" y="5798041"/>
                </a:lnTo>
                <a:lnTo>
                  <a:pt x="1307697" y="5797089"/>
                </a:lnTo>
                <a:lnTo>
                  <a:pt x="1308332" y="5796454"/>
                </a:lnTo>
                <a:lnTo>
                  <a:pt x="1309919" y="5795819"/>
                </a:lnTo>
                <a:lnTo>
                  <a:pt x="1311824" y="5794866"/>
                </a:lnTo>
                <a:lnTo>
                  <a:pt x="1313095" y="5795184"/>
                </a:lnTo>
                <a:lnTo>
                  <a:pt x="1314364" y="5795501"/>
                </a:lnTo>
                <a:lnTo>
                  <a:pt x="1315316" y="5795819"/>
                </a:lnTo>
                <a:lnTo>
                  <a:pt x="1316269" y="5796454"/>
                </a:lnTo>
                <a:lnTo>
                  <a:pt x="1317539" y="5797724"/>
                </a:lnTo>
                <a:lnTo>
                  <a:pt x="1318492" y="5798994"/>
                </a:lnTo>
                <a:lnTo>
                  <a:pt x="1319443" y="5800582"/>
                </a:lnTo>
                <a:lnTo>
                  <a:pt x="1320396" y="5801852"/>
                </a:lnTo>
                <a:lnTo>
                  <a:pt x="1321348" y="5802169"/>
                </a:lnTo>
                <a:lnTo>
                  <a:pt x="1322618" y="5802487"/>
                </a:lnTo>
                <a:lnTo>
                  <a:pt x="1326112" y="5802804"/>
                </a:lnTo>
                <a:lnTo>
                  <a:pt x="1329603" y="5801534"/>
                </a:lnTo>
                <a:lnTo>
                  <a:pt x="1332461" y="5799947"/>
                </a:lnTo>
                <a:lnTo>
                  <a:pt x="1334365" y="5798041"/>
                </a:lnTo>
                <a:lnTo>
                  <a:pt x="1335952" y="5796136"/>
                </a:lnTo>
                <a:lnTo>
                  <a:pt x="1339127" y="5792008"/>
                </a:lnTo>
                <a:lnTo>
                  <a:pt x="1341032" y="5790103"/>
                </a:lnTo>
                <a:lnTo>
                  <a:pt x="1343254" y="5788515"/>
                </a:lnTo>
                <a:lnTo>
                  <a:pt x="1342619" y="5787880"/>
                </a:lnTo>
                <a:lnTo>
                  <a:pt x="1341667" y="5787563"/>
                </a:lnTo>
                <a:lnTo>
                  <a:pt x="1339445" y="5786928"/>
                </a:lnTo>
                <a:lnTo>
                  <a:pt x="1335952" y="5786610"/>
                </a:lnTo>
                <a:lnTo>
                  <a:pt x="1332778" y="5786610"/>
                </a:lnTo>
                <a:lnTo>
                  <a:pt x="1328968" y="5786293"/>
                </a:lnTo>
                <a:lnTo>
                  <a:pt x="1326112" y="5785975"/>
                </a:lnTo>
                <a:lnTo>
                  <a:pt x="1325158" y="5785340"/>
                </a:lnTo>
                <a:lnTo>
                  <a:pt x="1323888" y="5784705"/>
                </a:lnTo>
                <a:lnTo>
                  <a:pt x="1323253" y="5784388"/>
                </a:lnTo>
                <a:lnTo>
                  <a:pt x="1322618" y="5783435"/>
                </a:lnTo>
                <a:lnTo>
                  <a:pt x="1320396" y="5784070"/>
                </a:lnTo>
                <a:lnTo>
                  <a:pt x="1318809" y="5784705"/>
                </a:lnTo>
                <a:lnTo>
                  <a:pt x="1317856" y="5785975"/>
                </a:lnTo>
                <a:lnTo>
                  <a:pt x="1317856" y="5786928"/>
                </a:lnTo>
                <a:lnTo>
                  <a:pt x="1318492" y="5787880"/>
                </a:lnTo>
                <a:lnTo>
                  <a:pt x="1319761" y="5788515"/>
                </a:lnTo>
                <a:lnTo>
                  <a:pt x="1321348" y="5788833"/>
                </a:lnTo>
                <a:lnTo>
                  <a:pt x="1323572" y="5789150"/>
                </a:lnTo>
                <a:lnTo>
                  <a:pt x="1321348" y="5790738"/>
                </a:lnTo>
                <a:lnTo>
                  <a:pt x="1319443" y="5792008"/>
                </a:lnTo>
                <a:lnTo>
                  <a:pt x="1317856" y="5792643"/>
                </a:lnTo>
                <a:lnTo>
                  <a:pt x="1316269" y="5792643"/>
                </a:lnTo>
                <a:lnTo>
                  <a:pt x="1315316" y="5792326"/>
                </a:lnTo>
                <a:lnTo>
                  <a:pt x="1314046" y="5791373"/>
                </a:lnTo>
                <a:lnTo>
                  <a:pt x="1313411" y="5790421"/>
                </a:lnTo>
                <a:lnTo>
                  <a:pt x="1312459" y="5789468"/>
                </a:lnTo>
                <a:lnTo>
                  <a:pt x="1310872" y="5786610"/>
                </a:lnTo>
                <a:lnTo>
                  <a:pt x="1308649" y="5783752"/>
                </a:lnTo>
                <a:lnTo>
                  <a:pt x="1307697" y="5782800"/>
                </a:lnTo>
                <a:lnTo>
                  <a:pt x="1306427" y="5782165"/>
                </a:lnTo>
                <a:lnTo>
                  <a:pt x="1304839" y="5781530"/>
                </a:lnTo>
                <a:lnTo>
                  <a:pt x="1302935" y="5781530"/>
                </a:lnTo>
                <a:lnTo>
                  <a:pt x="1308015" y="5780577"/>
                </a:lnTo>
                <a:lnTo>
                  <a:pt x="1312776" y="5779942"/>
                </a:lnTo>
                <a:lnTo>
                  <a:pt x="1317856" y="5779307"/>
                </a:lnTo>
                <a:lnTo>
                  <a:pt x="1322618" y="5779307"/>
                </a:lnTo>
                <a:lnTo>
                  <a:pt x="1325158" y="5779307"/>
                </a:lnTo>
                <a:lnTo>
                  <a:pt x="1326745" y="5779625"/>
                </a:lnTo>
                <a:lnTo>
                  <a:pt x="1328333" y="5780260"/>
                </a:lnTo>
                <a:lnTo>
                  <a:pt x="1329285" y="5780895"/>
                </a:lnTo>
                <a:lnTo>
                  <a:pt x="1329603" y="5782165"/>
                </a:lnTo>
                <a:lnTo>
                  <a:pt x="1329285" y="5783435"/>
                </a:lnTo>
                <a:lnTo>
                  <a:pt x="1335635" y="5783117"/>
                </a:lnTo>
                <a:lnTo>
                  <a:pt x="1340715" y="5782482"/>
                </a:lnTo>
                <a:lnTo>
                  <a:pt x="1344524" y="5781530"/>
                </a:lnTo>
                <a:lnTo>
                  <a:pt x="1348334" y="5780260"/>
                </a:lnTo>
                <a:lnTo>
                  <a:pt x="1351827" y="5778989"/>
                </a:lnTo>
                <a:lnTo>
                  <a:pt x="1355954" y="5777719"/>
                </a:lnTo>
                <a:lnTo>
                  <a:pt x="1361033" y="5777084"/>
                </a:lnTo>
                <a:lnTo>
                  <a:pt x="1367384" y="5776767"/>
                </a:lnTo>
                <a:lnTo>
                  <a:pt x="1367384" y="5775179"/>
                </a:lnTo>
                <a:lnTo>
                  <a:pt x="1367065" y="5773909"/>
                </a:lnTo>
                <a:lnTo>
                  <a:pt x="1366748" y="5772956"/>
                </a:lnTo>
                <a:lnTo>
                  <a:pt x="1366113" y="5771686"/>
                </a:lnTo>
                <a:lnTo>
                  <a:pt x="1364208" y="5769464"/>
                </a:lnTo>
                <a:lnTo>
                  <a:pt x="1361987" y="5767876"/>
                </a:lnTo>
                <a:lnTo>
                  <a:pt x="1359447" y="5765971"/>
                </a:lnTo>
                <a:lnTo>
                  <a:pt x="1358493" y="5765018"/>
                </a:lnTo>
                <a:lnTo>
                  <a:pt x="1357858" y="5763748"/>
                </a:lnTo>
                <a:lnTo>
                  <a:pt x="1357223" y="5762478"/>
                </a:lnTo>
                <a:lnTo>
                  <a:pt x="1357223" y="5761208"/>
                </a:lnTo>
                <a:lnTo>
                  <a:pt x="1357223" y="5759620"/>
                </a:lnTo>
                <a:lnTo>
                  <a:pt x="1357541" y="5758032"/>
                </a:lnTo>
                <a:lnTo>
                  <a:pt x="1354049" y="5758667"/>
                </a:lnTo>
                <a:lnTo>
                  <a:pt x="1350874" y="5758985"/>
                </a:lnTo>
                <a:lnTo>
                  <a:pt x="1349287" y="5759620"/>
                </a:lnTo>
                <a:lnTo>
                  <a:pt x="1348334" y="5760255"/>
                </a:lnTo>
                <a:lnTo>
                  <a:pt x="1347699" y="5761208"/>
                </a:lnTo>
                <a:lnTo>
                  <a:pt x="1348018" y="5761843"/>
                </a:lnTo>
                <a:lnTo>
                  <a:pt x="1348334" y="5762795"/>
                </a:lnTo>
                <a:lnTo>
                  <a:pt x="1348969" y="5763748"/>
                </a:lnTo>
                <a:lnTo>
                  <a:pt x="1350556" y="5765653"/>
                </a:lnTo>
                <a:lnTo>
                  <a:pt x="1351191" y="5766606"/>
                </a:lnTo>
                <a:lnTo>
                  <a:pt x="1351509" y="5767558"/>
                </a:lnTo>
                <a:lnTo>
                  <a:pt x="1351509" y="5768511"/>
                </a:lnTo>
                <a:lnTo>
                  <a:pt x="1350556" y="5769781"/>
                </a:lnTo>
                <a:lnTo>
                  <a:pt x="1349287" y="5771051"/>
                </a:lnTo>
                <a:lnTo>
                  <a:pt x="1347064" y="5772004"/>
                </a:lnTo>
                <a:lnTo>
                  <a:pt x="1343889" y="5771686"/>
                </a:lnTo>
                <a:lnTo>
                  <a:pt x="1341984" y="5770416"/>
                </a:lnTo>
                <a:lnTo>
                  <a:pt x="1341032" y="5769146"/>
                </a:lnTo>
                <a:lnTo>
                  <a:pt x="1340080" y="5767876"/>
                </a:lnTo>
                <a:lnTo>
                  <a:pt x="1339762" y="5766288"/>
                </a:lnTo>
                <a:lnTo>
                  <a:pt x="1339445" y="5764701"/>
                </a:lnTo>
                <a:lnTo>
                  <a:pt x="1339445" y="5762795"/>
                </a:lnTo>
                <a:lnTo>
                  <a:pt x="1338492" y="5761208"/>
                </a:lnTo>
                <a:lnTo>
                  <a:pt x="1338492" y="5760255"/>
                </a:lnTo>
                <a:lnTo>
                  <a:pt x="1337857" y="5759303"/>
                </a:lnTo>
                <a:lnTo>
                  <a:pt x="1336587" y="5758985"/>
                </a:lnTo>
                <a:lnTo>
                  <a:pt x="1335001" y="5758667"/>
                </a:lnTo>
                <a:lnTo>
                  <a:pt x="1330238" y="5758667"/>
                </a:lnTo>
                <a:lnTo>
                  <a:pt x="1325793" y="5758667"/>
                </a:lnTo>
                <a:lnTo>
                  <a:pt x="1321032" y="5758667"/>
                </a:lnTo>
                <a:lnTo>
                  <a:pt x="1319443" y="5758667"/>
                </a:lnTo>
                <a:lnTo>
                  <a:pt x="1317856" y="5758032"/>
                </a:lnTo>
                <a:lnTo>
                  <a:pt x="1316586" y="5757397"/>
                </a:lnTo>
                <a:lnTo>
                  <a:pt x="1316269" y="5756762"/>
                </a:lnTo>
                <a:lnTo>
                  <a:pt x="1316586" y="5755175"/>
                </a:lnTo>
                <a:lnTo>
                  <a:pt x="1317856" y="5753587"/>
                </a:lnTo>
                <a:lnTo>
                  <a:pt x="1326428" y="5753904"/>
                </a:lnTo>
                <a:lnTo>
                  <a:pt x="1334048" y="5754540"/>
                </a:lnTo>
                <a:lnTo>
                  <a:pt x="1337222" y="5755175"/>
                </a:lnTo>
                <a:lnTo>
                  <a:pt x="1340398" y="5755810"/>
                </a:lnTo>
                <a:lnTo>
                  <a:pt x="1342619" y="5757080"/>
                </a:lnTo>
                <a:lnTo>
                  <a:pt x="1344524" y="5758350"/>
                </a:lnTo>
                <a:lnTo>
                  <a:pt x="1349287" y="5757715"/>
                </a:lnTo>
                <a:lnTo>
                  <a:pt x="1352779" y="5757080"/>
                </a:lnTo>
                <a:lnTo>
                  <a:pt x="1355636" y="5755492"/>
                </a:lnTo>
                <a:lnTo>
                  <a:pt x="1357858" y="5754222"/>
                </a:lnTo>
                <a:lnTo>
                  <a:pt x="1359763" y="5752634"/>
                </a:lnTo>
                <a:lnTo>
                  <a:pt x="1361033" y="5751047"/>
                </a:lnTo>
                <a:lnTo>
                  <a:pt x="1361987" y="5749142"/>
                </a:lnTo>
                <a:lnTo>
                  <a:pt x="1362303" y="5746601"/>
                </a:lnTo>
                <a:lnTo>
                  <a:pt x="1362303" y="5744696"/>
                </a:lnTo>
                <a:lnTo>
                  <a:pt x="1361987" y="5742473"/>
                </a:lnTo>
                <a:lnTo>
                  <a:pt x="1361351" y="5737393"/>
                </a:lnTo>
                <a:lnTo>
                  <a:pt x="1360081" y="5732312"/>
                </a:lnTo>
                <a:lnTo>
                  <a:pt x="1359128" y="5727867"/>
                </a:lnTo>
                <a:lnTo>
                  <a:pt x="1348652" y="5725962"/>
                </a:lnTo>
                <a:lnTo>
                  <a:pt x="1342619" y="5725327"/>
                </a:lnTo>
                <a:lnTo>
                  <a:pt x="1336270" y="5725009"/>
                </a:lnTo>
                <a:lnTo>
                  <a:pt x="1329603" y="5725009"/>
                </a:lnTo>
                <a:lnTo>
                  <a:pt x="1322618" y="5725644"/>
                </a:lnTo>
                <a:lnTo>
                  <a:pt x="1314999" y="5727232"/>
                </a:lnTo>
                <a:lnTo>
                  <a:pt x="1307379" y="5729137"/>
                </a:lnTo>
                <a:lnTo>
                  <a:pt x="1308015" y="5728184"/>
                </a:lnTo>
                <a:lnTo>
                  <a:pt x="1308967" y="5726914"/>
                </a:lnTo>
                <a:lnTo>
                  <a:pt x="1310555" y="5725644"/>
                </a:lnTo>
                <a:lnTo>
                  <a:pt x="1312459" y="5724692"/>
                </a:lnTo>
                <a:lnTo>
                  <a:pt x="1316586" y="5722786"/>
                </a:lnTo>
                <a:lnTo>
                  <a:pt x="1321666" y="5721516"/>
                </a:lnTo>
                <a:lnTo>
                  <a:pt x="1327381" y="5720564"/>
                </a:lnTo>
                <a:lnTo>
                  <a:pt x="1333730" y="5720564"/>
                </a:lnTo>
                <a:lnTo>
                  <a:pt x="1336587" y="5720881"/>
                </a:lnTo>
                <a:lnTo>
                  <a:pt x="1339762" y="5721199"/>
                </a:lnTo>
                <a:lnTo>
                  <a:pt x="1342619" y="5721834"/>
                </a:lnTo>
                <a:lnTo>
                  <a:pt x="1345159" y="5722469"/>
                </a:lnTo>
                <a:lnTo>
                  <a:pt x="1348334" y="5721516"/>
                </a:lnTo>
                <a:lnTo>
                  <a:pt x="1350239" y="5720564"/>
                </a:lnTo>
                <a:lnTo>
                  <a:pt x="1351191" y="5719611"/>
                </a:lnTo>
                <a:lnTo>
                  <a:pt x="1351827" y="5718023"/>
                </a:lnTo>
                <a:lnTo>
                  <a:pt x="1351827" y="5716753"/>
                </a:lnTo>
                <a:lnTo>
                  <a:pt x="1351191" y="5715483"/>
                </a:lnTo>
                <a:lnTo>
                  <a:pt x="1350239" y="5714213"/>
                </a:lnTo>
                <a:lnTo>
                  <a:pt x="1348652" y="5712943"/>
                </a:lnTo>
                <a:lnTo>
                  <a:pt x="1345159" y="5710085"/>
                </a:lnTo>
                <a:lnTo>
                  <a:pt x="1341350" y="5707862"/>
                </a:lnTo>
                <a:lnTo>
                  <a:pt x="1337857" y="5705640"/>
                </a:lnTo>
                <a:lnTo>
                  <a:pt x="1335635" y="5703417"/>
                </a:lnTo>
                <a:lnTo>
                  <a:pt x="1334682" y="5705322"/>
                </a:lnTo>
                <a:lnTo>
                  <a:pt x="1333413" y="5706275"/>
                </a:lnTo>
                <a:lnTo>
                  <a:pt x="1332143" y="5706910"/>
                </a:lnTo>
                <a:lnTo>
                  <a:pt x="1330238" y="5707545"/>
                </a:lnTo>
                <a:lnTo>
                  <a:pt x="1326745" y="5708180"/>
                </a:lnTo>
                <a:lnTo>
                  <a:pt x="1322618" y="5708497"/>
                </a:lnTo>
                <a:lnTo>
                  <a:pt x="1315316" y="5708497"/>
                </a:lnTo>
                <a:lnTo>
                  <a:pt x="1312776" y="5708815"/>
                </a:lnTo>
                <a:lnTo>
                  <a:pt x="1311506" y="5709133"/>
                </a:lnTo>
                <a:lnTo>
                  <a:pt x="1310872" y="5709768"/>
                </a:lnTo>
                <a:lnTo>
                  <a:pt x="1308649" y="5708815"/>
                </a:lnTo>
                <a:lnTo>
                  <a:pt x="1308015" y="5707862"/>
                </a:lnTo>
                <a:lnTo>
                  <a:pt x="1307697" y="5707545"/>
                </a:lnTo>
                <a:lnTo>
                  <a:pt x="1308015" y="5707227"/>
                </a:lnTo>
                <a:lnTo>
                  <a:pt x="1308967" y="5706910"/>
                </a:lnTo>
                <a:lnTo>
                  <a:pt x="1312776" y="5705957"/>
                </a:lnTo>
                <a:lnTo>
                  <a:pt x="1318492" y="5705322"/>
                </a:lnTo>
                <a:lnTo>
                  <a:pt x="1324523" y="5703735"/>
                </a:lnTo>
                <a:lnTo>
                  <a:pt x="1327063" y="5703099"/>
                </a:lnTo>
                <a:lnTo>
                  <a:pt x="1329603" y="5702147"/>
                </a:lnTo>
                <a:lnTo>
                  <a:pt x="1332143" y="5700877"/>
                </a:lnTo>
                <a:lnTo>
                  <a:pt x="1333413" y="5699607"/>
                </a:lnTo>
                <a:lnTo>
                  <a:pt x="1334048" y="5698654"/>
                </a:lnTo>
                <a:lnTo>
                  <a:pt x="1334365" y="5697701"/>
                </a:lnTo>
                <a:lnTo>
                  <a:pt x="1334365" y="5696431"/>
                </a:lnTo>
                <a:lnTo>
                  <a:pt x="1334365" y="5695479"/>
                </a:lnTo>
                <a:lnTo>
                  <a:pt x="1331190" y="5693891"/>
                </a:lnTo>
                <a:lnTo>
                  <a:pt x="1328333" y="5692621"/>
                </a:lnTo>
                <a:lnTo>
                  <a:pt x="1324841" y="5691986"/>
                </a:lnTo>
                <a:lnTo>
                  <a:pt x="1321032" y="5691351"/>
                </a:lnTo>
                <a:lnTo>
                  <a:pt x="1317221" y="5691351"/>
                </a:lnTo>
                <a:lnTo>
                  <a:pt x="1313095" y="5691351"/>
                </a:lnTo>
                <a:lnTo>
                  <a:pt x="1304839" y="5691351"/>
                </a:lnTo>
                <a:lnTo>
                  <a:pt x="1296902" y="5691351"/>
                </a:lnTo>
                <a:lnTo>
                  <a:pt x="1293093" y="5691351"/>
                </a:lnTo>
                <a:lnTo>
                  <a:pt x="1289600" y="5690716"/>
                </a:lnTo>
                <a:lnTo>
                  <a:pt x="1286426" y="5689446"/>
                </a:lnTo>
                <a:lnTo>
                  <a:pt x="1283886" y="5687858"/>
                </a:lnTo>
                <a:lnTo>
                  <a:pt x="1282933" y="5686905"/>
                </a:lnTo>
                <a:lnTo>
                  <a:pt x="1281981" y="5685953"/>
                </a:lnTo>
                <a:lnTo>
                  <a:pt x="1281029" y="5684683"/>
                </a:lnTo>
                <a:lnTo>
                  <a:pt x="1280394" y="5683413"/>
                </a:lnTo>
                <a:lnTo>
                  <a:pt x="1277854" y="5683730"/>
                </a:lnTo>
                <a:lnTo>
                  <a:pt x="1275949" y="5684365"/>
                </a:lnTo>
                <a:lnTo>
                  <a:pt x="1274680" y="5685318"/>
                </a:lnTo>
                <a:lnTo>
                  <a:pt x="1274044" y="5686270"/>
                </a:lnTo>
                <a:lnTo>
                  <a:pt x="1273409" y="5687540"/>
                </a:lnTo>
                <a:lnTo>
                  <a:pt x="1273409" y="5688493"/>
                </a:lnTo>
                <a:lnTo>
                  <a:pt x="1274044" y="5690081"/>
                </a:lnTo>
                <a:lnTo>
                  <a:pt x="1274680" y="5691351"/>
                </a:lnTo>
                <a:lnTo>
                  <a:pt x="1275631" y="5692621"/>
                </a:lnTo>
                <a:lnTo>
                  <a:pt x="1276901" y="5693574"/>
                </a:lnTo>
                <a:lnTo>
                  <a:pt x="1278489" y="5694526"/>
                </a:lnTo>
                <a:lnTo>
                  <a:pt x="1280394" y="5695479"/>
                </a:lnTo>
                <a:lnTo>
                  <a:pt x="1282298" y="5696114"/>
                </a:lnTo>
                <a:lnTo>
                  <a:pt x="1284521" y="5696749"/>
                </a:lnTo>
                <a:lnTo>
                  <a:pt x="1286426" y="5696749"/>
                </a:lnTo>
                <a:lnTo>
                  <a:pt x="1288965" y="5696749"/>
                </a:lnTo>
                <a:lnTo>
                  <a:pt x="1288013" y="5698654"/>
                </a:lnTo>
                <a:lnTo>
                  <a:pt x="1286109" y="5700242"/>
                </a:lnTo>
                <a:lnTo>
                  <a:pt x="1284203" y="5701194"/>
                </a:lnTo>
                <a:lnTo>
                  <a:pt x="1282298" y="5701512"/>
                </a:lnTo>
                <a:lnTo>
                  <a:pt x="1279441" y="5701829"/>
                </a:lnTo>
                <a:lnTo>
                  <a:pt x="1276584" y="5701512"/>
                </a:lnTo>
                <a:lnTo>
                  <a:pt x="1273409" y="5700877"/>
                </a:lnTo>
                <a:lnTo>
                  <a:pt x="1269917" y="5699924"/>
                </a:lnTo>
                <a:lnTo>
                  <a:pt x="1269599" y="5701512"/>
                </a:lnTo>
                <a:lnTo>
                  <a:pt x="1269917" y="5702147"/>
                </a:lnTo>
                <a:lnTo>
                  <a:pt x="1270234" y="5702782"/>
                </a:lnTo>
                <a:lnTo>
                  <a:pt x="1271504" y="5703735"/>
                </a:lnTo>
                <a:lnTo>
                  <a:pt x="1273409" y="5704052"/>
                </a:lnTo>
                <a:lnTo>
                  <a:pt x="1275631" y="5705005"/>
                </a:lnTo>
                <a:lnTo>
                  <a:pt x="1277854" y="5705005"/>
                </a:lnTo>
                <a:lnTo>
                  <a:pt x="1283886" y="5705322"/>
                </a:lnTo>
                <a:lnTo>
                  <a:pt x="1282616" y="5707227"/>
                </a:lnTo>
                <a:lnTo>
                  <a:pt x="1281346" y="5708497"/>
                </a:lnTo>
                <a:lnTo>
                  <a:pt x="1279124" y="5709450"/>
                </a:lnTo>
                <a:lnTo>
                  <a:pt x="1276901" y="5710085"/>
                </a:lnTo>
                <a:lnTo>
                  <a:pt x="1274361" y="5710085"/>
                </a:lnTo>
                <a:lnTo>
                  <a:pt x="1271504" y="5709768"/>
                </a:lnTo>
                <a:lnTo>
                  <a:pt x="1268329" y="5709450"/>
                </a:lnTo>
                <a:lnTo>
                  <a:pt x="1264520" y="5708497"/>
                </a:lnTo>
                <a:lnTo>
                  <a:pt x="1260710" y="5715166"/>
                </a:lnTo>
                <a:lnTo>
                  <a:pt x="1257535" y="5721516"/>
                </a:lnTo>
                <a:lnTo>
                  <a:pt x="1255630" y="5727232"/>
                </a:lnTo>
                <a:lnTo>
                  <a:pt x="1254043" y="5732630"/>
                </a:lnTo>
                <a:lnTo>
                  <a:pt x="1251185" y="5743743"/>
                </a:lnTo>
                <a:lnTo>
                  <a:pt x="1248963" y="5749459"/>
                </a:lnTo>
                <a:lnTo>
                  <a:pt x="1246423" y="5755492"/>
                </a:lnTo>
                <a:lnTo>
                  <a:pt x="1240709" y="5756445"/>
                </a:lnTo>
                <a:lnTo>
                  <a:pt x="1236264" y="5756445"/>
                </a:lnTo>
                <a:lnTo>
                  <a:pt x="1232454" y="5755810"/>
                </a:lnTo>
                <a:lnTo>
                  <a:pt x="1229279" y="5755175"/>
                </a:lnTo>
                <a:lnTo>
                  <a:pt x="1226105" y="5754222"/>
                </a:lnTo>
                <a:lnTo>
                  <a:pt x="1222931" y="5753904"/>
                </a:lnTo>
                <a:lnTo>
                  <a:pt x="1218803" y="5753587"/>
                </a:lnTo>
                <a:lnTo>
                  <a:pt x="1213405" y="5753904"/>
                </a:lnTo>
                <a:lnTo>
                  <a:pt x="1217851" y="5751364"/>
                </a:lnTo>
                <a:lnTo>
                  <a:pt x="1220391" y="5748506"/>
                </a:lnTo>
                <a:lnTo>
                  <a:pt x="1221660" y="5747236"/>
                </a:lnTo>
                <a:lnTo>
                  <a:pt x="1222295" y="5746284"/>
                </a:lnTo>
                <a:lnTo>
                  <a:pt x="1222931" y="5745014"/>
                </a:lnTo>
                <a:lnTo>
                  <a:pt x="1223247" y="5744061"/>
                </a:lnTo>
                <a:lnTo>
                  <a:pt x="1223247" y="5741838"/>
                </a:lnTo>
                <a:lnTo>
                  <a:pt x="1222612" y="5739298"/>
                </a:lnTo>
                <a:lnTo>
                  <a:pt x="1221660" y="5737075"/>
                </a:lnTo>
                <a:lnTo>
                  <a:pt x="1220073" y="5735170"/>
                </a:lnTo>
                <a:lnTo>
                  <a:pt x="1217533" y="5730725"/>
                </a:lnTo>
                <a:lnTo>
                  <a:pt x="1216263" y="5728820"/>
                </a:lnTo>
                <a:lnTo>
                  <a:pt x="1215945" y="5726279"/>
                </a:lnTo>
                <a:lnTo>
                  <a:pt x="1215628" y="5724374"/>
                </a:lnTo>
                <a:lnTo>
                  <a:pt x="1215945" y="5723421"/>
                </a:lnTo>
                <a:lnTo>
                  <a:pt x="1216580" y="5722151"/>
                </a:lnTo>
                <a:lnTo>
                  <a:pt x="1217215" y="5721199"/>
                </a:lnTo>
                <a:lnTo>
                  <a:pt x="1217851" y="5720246"/>
                </a:lnTo>
                <a:lnTo>
                  <a:pt x="1220707" y="5717706"/>
                </a:lnTo>
                <a:lnTo>
                  <a:pt x="1215311" y="5718659"/>
                </a:lnTo>
                <a:lnTo>
                  <a:pt x="1209913" y="5720246"/>
                </a:lnTo>
                <a:lnTo>
                  <a:pt x="1204834" y="5721516"/>
                </a:lnTo>
                <a:lnTo>
                  <a:pt x="1200389" y="5722786"/>
                </a:lnTo>
                <a:lnTo>
                  <a:pt x="1195945" y="5724374"/>
                </a:lnTo>
                <a:lnTo>
                  <a:pt x="1191499" y="5725962"/>
                </a:lnTo>
                <a:lnTo>
                  <a:pt x="1188007" y="5728184"/>
                </a:lnTo>
                <a:lnTo>
                  <a:pt x="1183880" y="5730090"/>
                </a:lnTo>
                <a:lnTo>
                  <a:pt x="1177213" y="5734218"/>
                </a:lnTo>
                <a:lnTo>
                  <a:pt x="1171816" y="5738345"/>
                </a:lnTo>
                <a:lnTo>
                  <a:pt x="1166419" y="5743426"/>
                </a:lnTo>
                <a:lnTo>
                  <a:pt x="1162291" y="5748189"/>
                </a:lnTo>
                <a:lnTo>
                  <a:pt x="1158799" y="5753269"/>
                </a:lnTo>
                <a:lnTo>
                  <a:pt x="1155942" y="5758667"/>
                </a:lnTo>
                <a:lnTo>
                  <a:pt x="1153084" y="5764066"/>
                </a:lnTo>
                <a:lnTo>
                  <a:pt x="1151497" y="5768828"/>
                </a:lnTo>
                <a:lnTo>
                  <a:pt x="1149910" y="5774227"/>
                </a:lnTo>
                <a:lnTo>
                  <a:pt x="1148957" y="5779307"/>
                </a:lnTo>
                <a:lnTo>
                  <a:pt x="1148322" y="5784070"/>
                </a:lnTo>
                <a:lnTo>
                  <a:pt x="1147687" y="5788515"/>
                </a:lnTo>
                <a:lnTo>
                  <a:pt x="1152767" y="5789468"/>
                </a:lnTo>
                <a:lnTo>
                  <a:pt x="1157212" y="5789786"/>
                </a:lnTo>
                <a:lnTo>
                  <a:pt x="1165150" y="5790421"/>
                </a:lnTo>
                <a:lnTo>
                  <a:pt x="1174356" y="5791056"/>
                </a:lnTo>
                <a:lnTo>
                  <a:pt x="1180388" y="5791691"/>
                </a:lnTo>
                <a:lnTo>
                  <a:pt x="1187372" y="5793278"/>
                </a:lnTo>
                <a:lnTo>
                  <a:pt x="1186737" y="5794231"/>
                </a:lnTo>
                <a:lnTo>
                  <a:pt x="1185150" y="5795501"/>
                </a:lnTo>
                <a:lnTo>
                  <a:pt x="1183245" y="5796454"/>
                </a:lnTo>
                <a:lnTo>
                  <a:pt x="1181340" y="5797406"/>
                </a:lnTo>
                <a:lnTo>
                  <a:pt x="1179436" y="5797724"/>
                </a:lnTo>
                <a:lnTo>
                  <a:pt x="1177848" y="5797724"/>
                </a:lnTo>
                <a:lnTo>
                  <a:pt x="1175943" y="5797406"/>
                </a:lnTo>
                <a:lnTo>
                  <a:pt x="1175308" y="5796771"/>
                </a:lnTo>
                <a:lnTo>
                  <a:pt x="1174990" y="5796136"/>
                </a:lnTo>
                <a:lnTo>
                  <a:pt x="1171816" y="5796771"/>
                </a:lnTo>
                <a:lnTo>
                  <a:pt x="1168959" y="5797406"/>
                </a:lnTo>
                <a:lnTo>
                  <a:pt x="1167371" y="5798041"/>
                </a:lnTo>
                <a:lnTo>
                  <a:pt x="1166101" y="5798676"/>
                </a:lnTo>
                <a:lnTo>
                  <a:pt x="1165784" y="5799311"/>
                </a:lnTo>
                <a:lnTo>
                  <a:pt x="1165466" y="5799947"/>
                </a:lnTo>
                <a:lnTo>
                  <a:pt x="1165466" y="5801852"/>
                </a:lnTo>
                <a:lnTo>
                  <a:pt x="1165784" y="5803122"/>
                </a:lnTo>
                <a:lnTo>
                  <a:pt x="1165784" y="5803757"/>
                </a:lnTo>
                <a:lnTo>
                  <a:pt x="1165150" y="5804392"/>
                </a:lnTo>
                <a:lnTo>
                  <a:pt x="1164514" y="5805027"/>
                </a:lnTo>
                <a:lnTo>
                  <a:pt x="1162926" y="5805980"/>
                </a:lnTo>
                <a:lnTo>
                  <a:pt x="1160386" y="5806615"/>
                </a:lnTo>
                <a:lnTo>
                  <a:pt x="1157530" y="5807885"/>
                </a:lnTo>
                <a:lnTo>
                  <a:pt x="1154354" y="5806932"/>
                </a:lnTo>
                <a:lnTo>
                  <a:pt x="1152449" y="5805980"/>
                </a:lnTo>
                <a:lnTo>
                  <a:pt x="1151180" y="5805027"/>
                </a:lnTo>
                <a:lnTo>
                  <a:pt x="1150545" y="5803439"/>
                </a:lnTo>
                <a:lnTo>
                  <a:pt x="1150227" y="5801852"/>
                </a:lnTo>
                <a:lnTo>
                  <a:pt x="1149910" y="5799947"/>
                </a:lnTo>
                <a:lnTo>
                  <a:pt x="1149593" y="5798359"/>
                </a:lnTo>
                <a:lnTo>
                  <a:pt x="1149275" y="5796771"/>
                </a:lnTo>
                <a:lnTo>
                  <a:pt x="1148957" y="5798041"/>
                </a:lnTo>
                <a:lnTo>
                  <a:pt x="1148322" y="5799311"/>
                </a:lnTo>
                <a:lnTo>
                  <a:pt x="1146735" y="5801852"/>
                </a:lnTo>
                <a:lnTo>
                  <a:pt x="1144513" y="5804710"/>
                </a:lnTo>
                <a:lnTo>
                  <a:pt x="1142290" y="5807250"/>
                </a:lnTo>
                <a:lnTo>
                  <a:pt x="1136576" y="5812648"/>
                </a:lnTo>
                <a:lnTo>
                  <a:pt x="1131178" y="5818046"/>
                </a:lnTo>
                <a:lnTo>
                  <a:pt x="1129273" y="5820586"/>
                </a:lnTo>
                <a:lnTo>
                  <a:pt x="1128004" y="5823126"/>
                </a:lnTo>
                <a:lnTo>
                  <a:pt x="1127369" y="5824396"/>
                </a:lnTo>
                <a:lnTo>
                  <a:pt x="1127369" y="5825349"/>
                </a:lnTo>
                <a:lnTo>
                  <a:pt x="1127369" y="5826302"/>
                </a:lnTo>
                <a:lnTo>
                  <a:pt x="1127687" y="5827254"/>
                </a:lnTo>
                <a:lnTo>
                  <a:pt x="1128321" y="5828207"/>
                </a:lnTo>
                <a:lnTo>
                  <a:pt x="1128956" y="5828842"/>
                </a:lnTo>
                <a:lnTo>
                  <a:pt x="1130227" y="5830112"/>
                </a:lnTo>
                <a:lnTo>
                  <a:pt x="1131813" y="5830747"/>
                </a:lnTo>
                <a:lnTo>
                  <a:pt x="1135941" y="5832017"/>
                </a:lnTo>
                <a:lnTo>
                  <a:pt x="1141973" y="5832652"/>
                </a:lnTo>
                <a:lnTo>
                  <a:pt x="1139750" y="5833287"/>
                </a:lnTo>
                <a:lnTo>
                  <a:pt x="1137845" y="5833922"/>
                </a:lnTo>
                <a:lnTo>
                  <a:pt x="1135624" y="5833922"/>
                </a:lnTo>
                <a:lnTo>
                  <a:pt x="1133084" y="5833922"/>
                </a:lnTo>
                <a:lnTo>
                  <a:pt x="1128639" y="5833605"/>
                </a:lnTo>
                <a:lnTo>
                  <a:pt x="1123876" y="5832970"/>
                </a:lnTo>
                <a:lnTo>
                  <a:pt x="1119114" y="5832017"/>
                </a:lnTo>
                <a:lnTo>
                  <a:pt x="1113718" y="5831382"/>
                </a:lnTo>
                <a:lnTo>
                  <a:pt x="1108321" y="5831065"/>
                </a:lnTo>
                <a:lnTo>
                  <a:pt x="1105463" y="5831065"/>
                </a:lnTo>
                <a:lnTo>
                  <a:pt x="1102605" y="5831065"/>
                </a:lnTo>
                <a:lnTo>
                  <a:pt x="1106732" y="5840908"/>
                </a:lnTo>
                <a:lnTo>
                  <a:pt x="1109272" y="5848529"/>
                </a:lnTo>
                <a:lnTo>
                  <a:pt x="1111178" y="5854880"/>
                </a:lnTo>
                <a:lnTo>
                  <a:pt x="1112447" y="5860913"/>
                </a:lnTo>
                <a:lnTo>
                  <a:pt x="1113082" y="5866946"/>
                </a:lnTo>
                <a:lnTo>
                  <a:pt x="1113400" y="5873614"/>
                </a:lnTo>
                <a:lnTo>
                  <a:pt x="1113082" y="5893936"/>
                </a:lnTo>
                <a:lnTo>
                  <a:pt x="1110542" y="5892348"/>
                </a:lnTo>
                <a:lnTo>
                  <a:pt x="1108002" y="5891078"/>
                </a:lnTo>
                <a:lnTo>
                  <a:pt x="1105781" y="5890126"/>
                </a:lnTo>
                <a:lnTo>
                  <a:pt x="1102923" y="5889173"/>
                </a:lnTo>
                <a:lnTo>
                  <a:pt x="1097843" y="5887903"/>
                </a:lnTo>
                <a:lnTo>
                  <a:pt x="1095303" y="5887585"/>
                </a:lnTo>
                <a:lnTo>
                  <a:pt x="1093398" y="5887585"/>
                </a:lnTo>
                <a:lnTo>
                  <a:pt x="1091812" y="5887903"/>
                </a:lnTo>
                <a:lnTo>
                  <a:pt x="1090541" y="5888538"/>
                </a:lnTo>
                <a:lnTo>
                  <a:pt x="1089589" y="5889490"/>
                </a:lnTo>
                <a:lnTo>
                  <a:pt x="1088954" y="5890443"/>
                </a:lnTo>
                <a:lnTo>
                  <a:pt x="1088954" y="5891713"/>
                </a:lnTo>
                <a:lnTo>
                  <a:pt x="1090224" y="5893301"/>
                </a:lnTo>
                <a:lnTo>
                  <a:pt x="1091493" y="5894888"/>
                </a:lnTo>
                <a:lnTo>
                  <a:pt x="1094033" y="5897429"/>
                </a:lnTo>
                <a:lnTo>
                  <a:pt x="1088954" y="5897746"/>
                </a:lnTo>
                <a:lnTo>
                  <a:pt x="1084826" y="5898064"/>
                </a:lnTo>
                <a:lnTo>
                  <a:pt x="1081652" y="5897746"/>
                </a:lnTo>
                <a:lnTo>
                  <a:pt x="1079429" y="5897111"/>
                </a:lnTo>
                <a:lnTo>
                  <a:pt x="1077524" y="5895841"/>
                </a:lnTo>
                <a:lnTo>
                  <a:pt x="1076255" y="5894571"/>
                </a:lnTo>
                <a:lnTo>
                  <a:pt x="1075302" y="5893301"/>
                </a:lnTo>
                <a:lnTo>
                  <a:pt x="1074350" y="5891713"/>
                </a:lnTo>
                <a:lnTo>
                  <a:pt x="1073397" y="5888538"/>
                </a:lnTo>
                <a:lnTo>
                  <a:pt x="1073080" y="5886950"/>
                </a:lnTo>
                <a:lnTo>
                  <a:pt x="1072446" y="5885363"/>
                </a:lnTo>
                <a:lnTo>
                  <a:pt x="1071492" y="5884092"/>
                </a:lnTo>
                <a:lnTo>
                  <a:pt x="1069906" y="5883140"/>
                </a:lnTo>
                <a:lnTo>
                  <a:pt x="1068000" y="5882187"/>
                </a:lnTo>
                <a:lnTo>
                  <a:pt x="1065143" y="5881870"/>
                </a:lnTo>
                <a:lnTo>
                  <a:pt x="1063873" y="5882187"/>
                </a:lnTo>
                <a:lnTo>
                  <a:pt x="1063238" y="5883140"/>
                </a:lnTo>
                <a:lnTo>
                  <a:pt x="1062603" y="5884410"/>
                </a:lnTo>
                <a:lnTo>
                  <a:pt x="1062285" y="5885680"/>
                </a:lnTo>
                <a:lnTo>
                  <a:pt x="1062603" y="5887268"/>
                </a:lnTo>
                <a:lnTo>
                  <a:pt x="1062920" y="5889173"/>
                </a:lnTo>
                <a:lnTo>
                  <a:pt x="1063873" y="5891078"/>
                </a:lnTo>
                <a:lnTo>
                  <a:pt x="1064826" y="5892983"/>
                </a:lnTo>
                <a:lnTo>
                  <a:pt x="1066095" y="5894571"/>
                </a:lnTo>
                <a:lnTo>
                  <a:pt x="1068000" y="5896794"/>
                </a:lnTo>
                <a:lnTo>
                  <a:pt x="1069587" y="5898381"/>
                </a:lnTo>
                <a:lnTo>
                  <a:pt x="1071492" y="5899651"/>
                </a:lnTo>
                <a:lnTo>
                  <a:pt x="1073715" y="5900922"/>
                </a:lnTo>
                <a:lnTo>
                  <a:pt x="1076572" y="5901874"/>
                </a:lnTo>
                <a:lnTo>
                  <a:pt x="1079112" y="5902509"/>
                </a:lnTo>
                <a:lnTo>
                  <a:pt x="1081652" y="5902827"/>
                </a:lnTo>
                <a:lnTo>
                  <a:pt x="1075302" y="5906320"/>
                </a:lnTo>
                <a:lnTo>
                  <a:pt x="1068635" y="5909495"/>
                </a:lnTo>
                <a:lnTo>
                  <a:pt x="1064826" y="5911400"/>
                </a:lnTo>
                <a:lnTo>
                  <a:pt x="1061015" y="5912670"/>
                </a:lnTo>
                <a:lnTo>
                  <a:pt x="1056253" y="5913940"/>
                </a:lnTo>
                <a:lnTo>
                  <a:pt x="1051174" y="5914893"/>
                </a:lnTo>
                <a:lnTo>
                  <a:pt x="1053078" y="5915528"/>
                </a:lnTo>
                <a:lnTo>
                  <a:pt x="1054666" y="5916481"/>
                </a:lnTo>
                <a:lnTo>
                  <a:pt x="1057206" y="5918703"/>
                </a:lnTo>
                <a:lnTo>
                  <a:pt x="1061650" y="5923149"/>
                </a:lnTo>
                <a:lnTo>
                  <a:pt x="1064190" y="5925054"/>
                </a:lnTo>
                <a:lnTo>
                  <a:pt x="1065778" y="5926324"/>
                </a:lnTo>
                <a:lnTo>
                  <a:pt x="1068000" y="5926959"/>
                </a:lnTo>
                <a:lnTo>
                  <a:pt x="1070222" y="5927594"/>
                </a:lnTo>
                <a:lnTo>
                  <a:pt x="1072762" y="5927912"/>
                </a:lnTo>
                <a:lnTo>
                  <a:pt x="1075937" y="5927912"/>
                </a:lnTo>
                <a:lnTo>
                  <a:pt x="1079429" y="5927912"/>
                </a:lnTo>
                <a:lnTo>
                  <a:pt x="1077524" y="5929817"/>
                </a:lnTo>
                <a:lnTo>
                  <a:pt x="1076255" y="5931405"/>
                </a:lnTo>
                <a:lnTo>
                  <a:pt x="1074986" y="5933310"/>
                </a:lnTo>
                <a:lnTo>
                  <a:pt x="1074032" y="5934897"/>
                </a:lnTo>
                <a:lnTo>
                  <a:pt x="1073715" y="5936485"/>
                </a:lnTo>
                <a:lnTo>
                  <a:pt x="1073397" y="5937755"/>
                </a:lnTo>
                <a:lnTo>
                  <a:pt x="1073397" y="5940613"/>
                </a:lnTo>
                <a:lnTo>
                  <a:pt x="1073715" y="5943471"/>
                </a:lnTo>
                <a:lnTo>
                  <a:pt x="1073715" y="5946011"/>
                </a:lnTo>
                <a:lnTo>
                  <a:pt x="1073397" y="5947599"/>
                </a:lnTo>
                <a:lnTo>
                  <a:pt x="1072762" y="5949504"/>
                </a:lnTo>
                <a:lnTo>
                  <a:pt x="1071810" y="5951092"/>
                </a:lnTo>
                <a:lnTo>
                  <a:pt x="1070540" y="5952679"/>
                </a:lnTo>
                <a:lnTo>
                  <a:pt x="1064826" y="5952362"/>
                </a:lnTo>
                <a:lnTo>
                  <a:pt x="1058476" y="5951727"/>
                </a:lnTo>
                <a:lnTo>
                  <a:pt x="1052126" y="5951092"/>
                </a:lnTo>
                <a:lnTo>
                  <a:pt x="1046411" y="5951092"/>
                </a:lnTo>
                <a:lnTo>
                  <a:pt x="1043872" y="5951092"/>
                </a:lnTo>
                <a:lnTo>
                  <a:pt x="1041649" y="5951409"/>
                </a:lnTo>
                <a:lnTo>
                  <a:pt x="1039744" y="5951727"/>
                </a:lnTo>
                <a:lnTo>
                  <a:pt x="1038474" y="5952679"/>
                </a:lnTo>
                <a:lnTo>
                  <a:pt x="1037523" y="5953632"/>
                </a:lnTo>
                <a:lnTo>
                  <a:pt x="1037205" y="5954902"/>
                </a:lnTo>
                <a:lnTo>
                  <a:pt x="1037523" y="5957125"/>
                </a:lnTo>
                <a:lnTo>
                  <a:pt x="1039109" y="5959347"/>
                </a:lnTo>
                <a:lnTo>
                  <a:pt x="1034665" y="5958712"/>
                </a:lnTo>
                <a:lnTo>
                  <a:pt x="1031490" y="5957760"/>
                </a:lnTo>
                <a:lnTo>
                  <a:pt x="1025140" y="5955537"/>
                </a:lnTo>
                <a:lnTo>
                  <a:pt x="1021648" y="5954584"/>
                </a:lnTo>
                <a:lnTo>
                  <a:pt x="1017838" y="5953949"/>
                </a:lnTo>
                <a:lnTo>
                  <a:pt x="1012441" y="5953949"/>
                </a:lnTo>
                <a:lnTo>
                  <a:pt x="1005774" y="5954584"/>
                </a:lnTo>
                <a:lnTo>
                  <a:pt x="1009266" y="5951409"/>
                </a:lnTo>
                <a:lnTo>
                  <a:pt x="1010537" y="5949504"/>
                </a:lnTo>
                <a:lnTo>
                  <a:pt x="1012124" y="5947599"/>
                </a:lnTo>
                <a:lnTo>
                  <a:pt x="1013077" y="5945694"/>
                </a:lnTo>
                <a:lnTo>
                  <a:pt x="1013711" y="5943471"/>
                </a:lnTo>
                <a:lnTo>
                  <a:pt x="1014346" y="5941566"/>
                </a:lnTo>
                <a:lnTo>
                  <a:pt x="1014346" y="5939343"/>
                </a:lnTo>
                <a:lnTo>
                  <a:pt x="1014029" y="5937438"/>
                </a:lnTo>
                <a:lnTo>
                  <a:pt x="1013077" y="5935533"/>
                </a:lnTo>
                <a:lnTo>
                  <a:pt x="1011806" y="5933945"/>
                </a:lnTo>
                <a:lnTo>
                  <a:pt x="1009901" y="5932040"/>
                </a:lnTo>
                <a:lnTo>
                  <a:pt x="1007044" y="5930452"/>
                </a:lnTo>
                <a:lnTo>
                  <a:pt x="1003552" y="5929499"/>
                </a:lnTo>
                <a:lnTo>
                  <a:pt x="999425" y="5928229"/>
                </a:lnTo>
                <a:lnTo>
                  <a:pt x="994662" y="5927594"/>
                </a:lnTo>
                <a:lnTo>
                  <a:pt x="1002599" y="5923466"/>
                </a:lnTo>
                <a:lnTo>
                  <a:pt x="1009266" y="5919656"/>
                </a:lnTo>
                <a:lnTo>
                  <a:pt x="1014346" y="5915846"/>
                </a:lnTo>
                <a:lnTo>
                  <a:pt x="1019108" y="5912670"/>
                </a:lnTo>
                <a:lnTo>
                  <a:pt x="1022600" y="5909177"/>
                </a:lnTo>
                <a:lnTo>
                  <a:pt x="1025458" y="5906320"/>
                </a:lnTo>
                <a:lnTo>
                  <a:pt x="1027363" y="5902827"/>
                </a:lnTo>
                <a:lnTo>
                  <a:pt x="1027680" y="5901239"/>
                </a:lnTo>
                <a:lnTo>
                  <a:pt x="1028315" y="5899651"/>
                </a:lnTo>
                <a:lnTo>
                  <a:pt x="1028315" y="5898064"/>
                </a:lnTo>
                <a:lnTo>
                  <a:pt x="1028315" y="5896476"/>
                </a:lnTo>
                <a:lnTo>
                  <a:pt x="1027680" y="5892666"/>
                </a:lnTo>
                <a:lnTo>
                  <a:pt x="1026410" y="5889173"/>
                </a:lnTo>
                <a:lnTo>
                  <a:pt x="1024505" y="5884727"/>
                </a:lnTo>
                <a:lnTo>
                  <a:pt x="1021648" y="5880282"/>
                </a:lnTo>
                <a:lnTo>
                  <a:pt x="1018474" y="5875519"/>
                </a:lnTo>
                <a:lnTo>
                  <a:pt x="1010219" y="5863770"/>
                </a:lnTo>
                <a:lnTo>
                  <a:pt x="1014664" y="5863453"/>
                </a:lnTo>
                <a:lnTo>
                  <a:pt x="1017838" y="5863770"/>
                </a:lnTo>
                <a:lnTo>
                  <a:pt x="1020061" y="5864723"/>
                </a:lnTo>
                <a:lnTo>
                  <a:pt x="1021648" y="5865676"/>
                </a:lnTo>
                <a:lnTo>
                  <a:pt x="1023554" y="5866946"/>
                </a:lnTo>
                <a:lnTo>
                  <a:pt x="1025140" y="5867898"/>
                </a:lnTo>
                <a:lnTo>
                  <a:pt x="1027363" y="5868533"/>
                </a:lnTo>
                <a:lnTo>
                  <a:pt x="1030537" y="5868851"/>
                </a:lnTo>
                <a:lnTo>
                  <a:pt x="1030220" y="5868216"/>
                </a:lnTo>
                <a:lnTo>
                  <a:pt x="1030220" y="5867581"/>
                </a:lnTo>
                <a:lnTo>
                  <a:pt x="1030537" y="5867263"/>
                </a:lnTo>
                <a:lnTo>
                  <a:pt x="1031807" y="5866311"/>
                </a:lnTo>
                <a:lnTo>
                  <a:pt x="1033712" y="5865993"/>
                </a:lnTo>
                <a:lnTo>
                  <a:pt x="1036570" y="5865676"/>
                </a:lnTo>
                <a:lnTo>
                  <a:pt x="1035935" y="5864723"/>
                </a:lnTo>
                <a:lnTo>
                  <a:pt x="1035300" y="5864088"/>
                </a:lnTo>
                <a:lnTo>
                  <a:pt x="1034347" y="5863135"/>
                </a:lnTo>
                <a:lnTo>
                  <a:pt x="1032760" y="5862500"/>
                </a:lnTo>
                <a:lnTo>
                  <a:pt x="1029268" y="5861865"/>
                </a:lnTo>
                <a:lnTo>
                  <a:pt x="1025458" y="5861230"/>
                </a:lnTo>
                <a:lnTo>
                  <a:pt x="1020378" y="5860913"/>
                </a:lnTo>
                <a:lnTo>
                  <a:pt x="1014981" y="5860913"/>
                </a:lnTo>
                <a:lnTo>
                  <a:pt x="1003234" y="5861548"/>
                </a:lnTo>
                <a:lnTo>
                  <a:pt x="1003869" y="5860595"/>
                </a:lnTo>
                <a:lnTo>
                  <a:pt x="1004504" y="5859642"/>
                </a:lnTo>
                <a:lnTo>
                  <a:pt x="1005774" y="5858690"/>
                </a:lnTo>
                <a:lnTo>
                  <a:pt x="1007362" y="5858372"/>
                </a:lnTo>
                <a:lnTo>
                  <a:pt x="1011171" y="5857420"/>
                </a:lnTo>
                <a:lnTo>
                  <a:pt x="1015298" y="5856785"/>
                </a:lnTo>
                <a:lnTo>
                  <a:pt x="1020061" y="5856150"/>
                </a:lnTo>
                <a:lnTo>
                  <a:pt x="1023870" y="5855515"/>
                </a:lnTo>
                <a:lnTo>
                  <a:pt x="1025458" y="5854880"/>
                </a:lnTo>
                <a:lnTo>
                  <a:pt x="1026728" y="5854244"/>
                </a:lnTo>
                <a:lnTo>
                  <a:pt x="1027363" y="5853609"/>
                </a:lnTo>
                <a:lnTo>
                  <a:pt x="1027998" y="5852657"/>
                </a:lnTo>
                <a:lnTo>
                  <a:pt x="1025458" y="5850117"/>
                </a:lnTo>
                <a:lnTo>
                  <a:pt x="1022918" y="5848846"/>
                </a:lnTo>
                <a:lnTo>
                  <a:pt x="1020696" y="5848211"/>
                </a:lnTo>
                <a:lnTo>
                  <a:pt x="1018156" y="5848211"/>
                </a:lnTo>
                <a:lnTo>
                  <a:pt x="1011489" y="5849164"/>
                </a:lnTo>
                <a:lnTo>
                  <a:pt x="1006728" y="5849799"/>
                </a:lnTo>
                <a:lnTo>
                  <a:pt x="1001648" y="5850434"/>
                </a:lnTo>
                <a:lnTo>
                  <a:pt x="1007362" y="5848211"/>
                </a:lnTo>
                <a:lnTo>
                  <a:pt x="1011806" y="5846306"/>
                </a:lnTo>
                <a:lnTo>
                  <a:pt x="1014664" y="5844083"/>
                </a:lnTo>
                <a:lnTo>
                  <a:pt x="1015617" y="5843131"/>
                </a:lnTo>
                <a:lnTo>
                  <a:pt x="1016568" y="5842178"/>
                </a:lnTo>
                <a:lnTo>
                  <a:pt x="1017203" y="5840273"/>
                </a:lnTo>
                <a:lnTo>
                  <a:pt x="1017521" y="5838368"/>
                </a:lnTo>
                <a:lnTo>
                  <a:pt x="1017203" y="5836145"/>
                </a:lnTo>
                <a:lnTo>
                  <a:pt x="1016568" y="5834557"/>
                </a:lnTo>
                <a:lnTo>
                  <a:pt x="1016251" y="5832652"/>
                </a:lnTo>
                <a:lnTo>
                  <a:pt x="1015617" y="5831065"/>
                </a:lnTo>
                <a:lnTo>
                  <a:pt x="1016568" y="5829159"/>
                </a:lnTo>
                <a:lnTo>
                  <a:pt x="1016886" y="5828207"/>
                </a:lnTo>
                <a:lnTo>
                  <a:pt x="1017521" y="5827572"/>
                </a:lnTo>
                <a:lnTo>
                  <a:pt x="1019743" y="5825984"/>
                </a:lnTo>
                <a:lnTo>
                  <a:pt x="1023554" y="5824714"/>
                </a:lnTo>
                <a:lnTo>
                  <a:pt x="1028634" y="5823444"/>
                </a:lnTo>
                <a:lnTo>
                  <a:pt x="1035935" y="5821856"/>
                </a:lnTo>
                <a:lnTo>
                  <a:pt x="1035935" y="5819634"/>
                </a:lnTo>
                <a:lnTo>
                  <a:pt x="1035617" y="5817411"/>
                </a:lnTo>
                <a:lnTo>
                  <a:pt x="1034983" y="5815506"/>
                </a:lnTo>
                <a:lnTo>
                  <a:pt x="1033712" y="5813283"/>
                </a:lnTo>
                <a:lnTo>
                  <a:pt x="1032443" y="5811695"/>
                </a:lnTo>
                <a:lnTo>
                  <a:pt x="1030537" y="5810108"/>
                </a:lnTo>
                <a:lnTo>
                  <a:pt x="1027045" y="5806932"/>
                </a:lnTo>
                <a:lnTo>
                  <a:pt x="1018791" y="5801852"/>
                </a:lnTo>
                <a:lnTo>
                  <a:pt x="1014664" y="5798676"/>
                </a:lnTo>
                <a:lnTo>
                  <a:pt x="1013077" y="5797089"/>
                </a:lnTo>
                <a:lnTo>
                  <a:pt x="1011806" y="5795184"/>
                </a:lnTo>
                <a:lnTo>
                  <a:pt x="1015298" y="5794231"/>
                </a:lnTo>
                <a:lnTo>
                  <a:pt x="1019108" y="5793596"/>
                </a:lnTo>
                <a:lnTo>
                  <a:pt x="1027045" y="5791691"/>
                </a:lnTo>
                <a:lnTo>
                  <a:pt x="1030220" y="5790738"/>
                </a:lnTo>
                <a:lnTo>
                  <a:pt x="1033395" y="5789786"/>
                </a:lnTo>
                <a:lnTo>
                  <a:pt x="1034665" y="5788833"/>
                </a:lnTo>
                <a:lnTo>
                  <a:pt x="1035617" y="5788198"/>
                </a:lnTo>
                <a:lnTo>
                  <a:pt x="1035935" y="5787245"/>
                </a:lnTo>
                <a:lnTo>
                  <a:pt x="1036252" y="5786293"/>
                </a:lnTo>
                <a:lnTo>
                  <a:pt x="1033395" y="5785975"/>
                </a:lnTo>
                <a:lnTo>
                  <a:pt x="1030220" y="5785340"/>
                </a:lnTo>
                <a:lnTo>
                  <a:pt x="1027363" y="5785340"/>
                </a:lnTo>
                <a:lnTo>
                  <a:pt x="1024188" y="5785340"/>
                </a:lnTo>
                <a:lnTo>
                  <a:pt x="1018156" y="5786610"/>
                </a:lnTo>
                <a:lnTo>
                  <a:pt x="1011806" y="5787563"/>
                </a:lnTo>
                <a:lnTo>
                  <a:pt x="1005139" y="5788833"/>
                </a:lnTo>
                <a:lnTo>
                  <a:pt x="998472" y="5789468"/>
                </a:lnTo>
                <a:lnTo>
                  <a:pt x="995297" y="5789468"/>
                </a:lnTo>
                <a:lnTo>
                  <a:pt x="991805" y="5789150"/>
                </a:lnTo>
                <a:lnTo>
                  <a:pt x="988313" y="5788515"/>
                </a:lnTo>
                <a:lnTo>
                  <a:pt x="984503" y="5787880"/>
                </a:lnTo>
                <a:lnTo>
                  <a:pt x="984503" y="5786928"/>
                </a:lnTo>
                <a:lnTo>
                  <a:pt x="985138" y="5786293"/>
                </a:lnTo>
                <a:lnTo>
                  <a:pt x="985773" y="5785340"/>
                </a:lnTo>
                <a:lnTo>
                  <a:pt x="987043" y="5784705"/>
                </a:lnTo>
                <a:lnTo>
                  <a:pt x="989265" y="5783752"/>
                </a:lnTo>
                <a:lnTo>
                  <a:pt x="992123" y="5782800"/>
                </a:lnTo>
                <a:lnTo>
                  <a:pt x="994662" y="5781847"/>
                </a:lnTo>
                <a:lnTo>
                  <a:pt x="995615" y="5781212"/>
                </a:lnTo>
                <a:lnTo>
                  <a:pt x="996568" y="5780577"/>
                </a:lnTo>
                <a:lnTo>
                  <a:pt x="996885" y="5779942"/>
                </a:lnTo>
                <a:lnTo>
                  <a:pt x="996885" y="5778989"/>
                </a:lnTo>
                <a:lnTo>
                  <a:pt x="996568" y="5777719"/>
                </a:lnTo>
                <a:lnTo>
                  <a:pt x="995932" y="5776449"/>
                </a:lnTo>
                <a:lnTo>
                  <a:pt x="1000377" y="5778354"/>
                </a:lnTo>
                <a:lnTo>
                  <a:pt x="1006092" y="5779625"/>
                </a:lnTo>
                <a:lnTo>
                  <a:pt x="1012124" y="5780260"/>
                </a:lnTo>
                <a:lnTo>
                  <a:pt x="1014664" y="5780260"/>
                </a:lnTo>
                <a:lnTo>
                  <a:pt x="1017838" y="5780260"/>
                </a:lnTo>
                <a:lnTo>
                  <a:pt x="1020061" y="5779942"/>
                </a:lnTo>
                <a:lnTo>
                  <a:pt x="1022283" y="5779307"/>
                </a:lnTo>
                <a:lnTo>
                  <a:pt x="1024505" y="5778354"/>
                </a:lnTo>
                <a:lnTo>
                  <a:pt x="1026094" y="5777084"/>
                </a:lnTo>
                <a:lnTo>
                  <a:pt x="1027045" y="5775814"/>
                </a:lnTo>
                <a:lnTo>
                  <a:pt x="1027680" y="5774227"/>
                </a:lnTo>
                <a:lnTo>
                  <a:pt x="1027680" y="5772321"/>
                </a:lnTo>
                <a:lnTo>
                  <a:pt x="1027363" y="5770099"/>
                </a:lnTo>
                <a:lnTo>
                  <a:pt x="1019743" y="5772004"/>
                </a:lnTo>
                <a:lnTo>
                  <a:pt x="1013077" y="5773274"/>
                </a:lnTo>
                <a:lnTo>
                  <a:pt x="1006409" y="5774227"/>
                </a:lnTo>
                <a:lnTo>
                  <a:pt x="1000694" y="5774227"/>
                </a:lnTo>
                <a:lnTo>
                  <a:pt x="997837" y="5774227"/>
                </a:lnTo>
                <a:lnTo>
                  <a:pt x="995297" y="5773591"/>
                </a:lnTo>
                <a:lnTo>
                  <a:pt x="992440" y="5773274"/>
                </a:lnTo>
                <a:lnTo>
                  <a:pt x="990218" y="5772321"/>
                </a:lnTo>
                <a:lnTo>
                  <a:pt x="987678" y="5771051"/>
                </a:lnTo>
                <a:lnTo>
                  <a:pt x="985138" y="5769464"/>
                </a:lnTo>
                <a:lnTo>
                  <a:pt x="983233" y="5767876"/>
                </a:lnTo>
                <a:lnTo>
                  <a:pt x="981011" y="5765971"/>
                </a:lnTo>
                <a:lnTo>
                  <a:pt x="987995" y="5766606"/>
                </a:lnTo>
                <a:lnTo>
                  <a:pt x="993710" y="5766923"/>
                </a:lnTo>
                <a:lnTo>
                  <a:pt x="998472" y="5766606"/>
                </a:lnTo>
                <a:lnTo>
                  <a:pt x="1002282" y="5765971"/>
                </a:lnTo>
                <a:lnTo>
                  <a:pt x="1004504" y="5764701"/>
                </a:lnTo>
                <a:lnTo>
                  <a:pt x="1006409" y="5763113"/>
                </a:lnTo>
                <a:lnTo>
                  <a:pt x="1007362" y="5761525"/>
                </a:lnTo>
                <a:lnTo>
                  <a:pt x="1007679" y="5759938"/>
                </a:lnTo>
                <a:lnTo>
                  <a:pt x="1007362" y="5758032"/>
                </a:lnTo>
                <a:lnTo>
                  <a:pt x="1006728" y="5756445"/>
                </a:lnTo>
                <a:lnTo>
                  <a:pt x="1005457" y="5754222"/>
                </a:lnTo>
                <a:lnTo>
                  <a:pt x="1004188" y="5752317"/>
                </a:lnTo>
                <a:lnTo>
                  <a:pt x="1002599" y="5750412"/>
                </a:lnTo>
                <a:lnTo>
                  <a:pt x="1000694" y="5748506"/>
                </a:lnTo>
                <a:lnTo>
                  <a:pt x="997202" y="5746284"/>
                </a:lnTo>
                <a:lnTo>
                  <a:pt x="997520" y="5745331"/>
                </a:lnTo>
                <a:lnTo>
                  <a:pt x="998472" y="5745014"/>
                </a:lnTo>
                <a:lnTo>
                  <a:pt x="999742" y="5744696"/>
                </a:lnTo>
                <a:lnTo>
                  <a:pt x="1001648" y="5744379"/>
                </a:lnTo>
                <a:lnTo>
                  <a:pt x="1011171" y="5744379"/>
                </a:lnTo>
                <a:lnTo>
                  <a:pt x="1015617" y="5744061"/>
                </a:lnTo>
                <a:lnTo>
                  <a:pt x="1017838" y="5743426"/>
                </a:lnTo>
                <a:lnTo>
                  <a:pt x="1019743" y="5742791"/>
                </a:lnTo>
                <a:lnTo>
                  <a:pt x="1021014" y="5742156"/>
                </a:lnTo>
                <a:lnTo>
                  <a:pt x="1021648" y="5740568"/>
                </a:lnTo>
                <a:lnTo>
                  <a:pt x="1021966" y="5738981"/>
                </a:lnTo>
                <a:lnTo>
                  <a:pt x="1021966" y="5737393"/>
                </a:lnTo>
                <a:lnTo>
                  <a:pt x="1016568" y="5736440"/>
                </a:lnTo>
                <a:lnTo>
                  <a:pt x="1010854" y="5736123"/>
                </a:lnTo>
                <a:lnTo>
                  <a:pt x="1005774" y="5736123"/>
                </a:lnTo>
                <a:lnTo>
                  <a:pt x="1001012" y="5736758"/>
                </a:lnTo>
                <a:lnTo>
                  <a:pt x="996568" y="5737710"/>
                </a:lnTo>
                <a:lnTo>
                  <a:pt x="992440" y="5738981"/>
                </a:lnTo>
                <a:lnTo>
                  <a:pt x="988948" y="5740568"/>
                </a:lnTo>
                <a:lnTo>
                  <a:pt x="985773" y="5742791"/>
                </a:lnTo>
                <a:lnTo>
                  <a:pt x="983551" y="5745014"/>
                </a:lnTo>
                <a:lnTo>
                  <a:pt x="981646" y="5747236"/>
                </a:lnTo>
                <a:lnTo>
                  <a:pt x="980693" y="5750094"/>
                </a:lnTo>
                <a:lnTo>
                  <a:pt x="980376" y="5752634"/>
                </a:lnTo>
                <a:lnTo>
                  <a:pt x="980376" y="5753904"/>
                </a:lnTo>
                <a:lnTo>
                  <a:pt x="980693" y="5755175"/>
                </a:lnTo>
                <a:lnTo>
                  <a:pt x="981011" y="5756762"/>
                </a:lnTo>
                <a:lnTo>
                  <a:pt x="981963" y="5758032"/>
                </a:lnTo>
                <a:lnTo>
                  <a:pt x="983868" y="5760573"/>
                </a:lnTo>
                <a:lnTo>
                  <a:pt x="987043" y="5762795"/>
                </a:lnTo>
                <a:lnTo>
                  <a:pt x="981963" y="5761525"/>
                </a:lnTo>
                <a:lnTo>
                  <a:pt x="977836" y="5759938"/>
                </a:lnTo>
                <a:lnTo>
                  <a:pt x="975296" y="5758350"/>
                </a:lnTo>
                <a:lnTo>
                  <a:pt x="973391" y="5756445"/>
                </a:lnTo>
                <a:lnTo>
                  <a:pt x="971804" y="5754540"/>
                </a:lnTo>
                <a:lnTo>
                  <a:pt x="971169" y="5752634"/>
                </a:lnTo>
                <a:lnTo>
                  <a:pt x="970851" y="5751047"/>
                </a:lnTo>
                <a:lnTo>
                  <a:pt x="971169" y="5749142"/>
                </a:lnTo>
                <a:lnTo>
                  <a:pt x="971804" y="5745331"/>
                </a:lnTo>
                <a:lnTo>
                  <a:pt x="972756" y="5742156"/>
                </a:lnTo>
                <a:lnTo>
                  <a:pt x="972756" y="5740251"/>
                </a:lnTo>
                <a:lnTo>
                  <a:pt x="972439" y="5738663"/>
                </a:lnTo>
                <a:lnTo>
                  <a:pt x="971169" y="5737393"/>
                </a:lnTo>
                <a:lnTo>
                  <a:pt x="969581" y="5736123"/>
                </a:lnTo>
                <a:lnTo>
                  <a:pt x="974026" y="5735488"/>
                </a:lnTo>
                <a:lnTo>
                  <a:pt x="981011" y="5734853"/>
                </a:lnTo>
                <a:lnTo>
                  <a:pt x="989583" y="5733582"/>
                </a:lnTo>
                <a:lnTo>
                  <a:pt x="998472" y="5732630"/>
                </a:lnTo>
                <a:lnTo>
                  <a:pt x="1007362" y="5731360"/>
                </a:lnTo>
                <a:lnTo>
                  <a:pt x="1011806" y="5730407"/>
                </a:lnTo>
                <a:lnTo>
                  <a:pt x="1015617" y="5729455"/>
                </a:lnTo>
                <a:lnTo>
                  <a:pt x="1019108" y="5728184"/>
                </a:lnTo>
                <a:lnTo>
                  <a:pt x="1021966" y="5726914"/>
                </a:lnTo>
                <a:lnTo>
                  <a:pt x="1024505" y="5725009"/>
                </a:lnTo>
                <a:lnTo>
                  <a:pt x="1026094" y="5723421"/>
                </a:lnTo>
                <a:lnTo>
                  <a:pt x="1023870" y="5720881"/>
                </a:lnTo>
                <a:lnTo>
                  <a:pt x="1020696" y="5718659"/>
                </a:lnTo>
                <a:lnTo>
                  <a:pt x="1017203" y="5716753"/>
                </a:lnTo>
                <a:lnTo>
                  <a:pt x="1012759" y="5715166"/>
                </a:lnTo>
                <a:lnTo>
                  <a:pt x="1007362" y="5713896"/>
                </a:lnTo>
                <a:lnTo>
                  <a:pt x="1001012" y="5713260"/>
                </a:lnTo>
                <a:lnTo>
                  <a:pt x="993710" y="5713260"/>
                </a:lnTo>
                <a:lnTo>
                  <a:pt x="985455" y="5713578"/>
                </a:lnTo>
                <a:lnTo>
                  <a:pt x="986408" y="5715166"/>
                </a:lnTo>
                <a:lnTo>
                  <a:pt x="988313" y="5716118"/>
                </a:lnTo>
                <a:lnTo>
                  <a:pt x="989900" y="5717071"/>
                </a:lnTo>
                <a:lnTo>
                  <a:pt x="991488" y="5718023"/>
                </a:lnTo>
                <a:lnTo>
                  <a:pt x="995297" y="5718976"/>
                </a:lnTo>
                <a:lnTo>
                  <a:pt x="998472" y="5719929"/>
                </a:lnTo>
                <a:lnTo>
                  <a:pt x="1001964" y="5720564"/>
                </a:lnTo>
                <a:lnTo>
                  <a:pt x="1004504" y="5721199"/>
                </a:lnTo>
                <a:lnTo>
                  <a:pt x="1005457" y="5721834"/>
                </a:lnTo>
                <a:lnTo>
                  <a:pt x="1006092" y="5722151"/>
                </a:lnTo>
                <a:lnTo>
                  <a:pt x="1006409" y="5723104"/>
                </a:lnTo>
                <a:lnTo>
                  <a:pt x="1006728" y="5724057"/>
                </a:lnTo>
                <a:lnTo>
                  <a:pt x="1001964" y="5725962"/>
                </a:lnTo>
                <a:lnTo>
                  <a:pt x="997520" y="5727549"/>
                </a:lnTo>
                <a:lnTo>
                  <a:pt x="993392" y="5728184"/>
                </a:lnTo>
                <a:lnTo>
                  <a:pt x="990218" y="5727867"/>
                </a:lnTo>
                <a:lnTo>
                  <a:pt x="987043" y="5727232"/>
                </a:lnTo>
                <a:lnTo>
                  <a:pt x="984186" y="5725962"/>
                </a:lnTo>
                <a:lnTo>
                  <a:pt x="981646" y="5725009"/>
                </a:lnTo>
                <a:lnTo>
                  <a:pt x="979106" y="5723739"/>
                </a:lnTo>
                <a:lnTo>
                  <a:pt x="975614" y="5721199"/>
                </a:lnTo>
                <a:lnTo>
                  <a:pt x="974026" y="5720564"/>
                </a:lnTo>
                <a:lnTo>
                  <a:pt x="972756" y="5719929"/>
                </a:lnTo>
                <a:lnTo>
                  <a:pt x="971169" y="5720246"/>
                </a:lnTo>
                <a:lnTo>
                  <a:pt x="969899" y="5720881"/>
                </a:lnTo>
                <a:lnTo>
                  <a:pt x="968947" y="5722469"/>
                </a:lnTo>
                <a:lnTo>
                  <a:pt x="967677" y="5725009"/>
                </a:lnTo>
                <a:lnTo>
                  <a:pt x="965454" y="5724374"/>
                </a:lnTo>
                <a:lnTo>
                  <a:pt x="962914" y="5723739"/>
                </a:lnTo>
                <a:lnTo>
                  <a:pt x="961645" y="5722469"/>
                </a:lnTo>
                <a:lnTo>
                  <a:pt x="960376" y="5721199"/>
                </a:lnTo>
                <a:lnTo>
                  <a:pt x="959740" y="5719929"/>
                </a:lnTo>
                <a:lnTo>
                  <a:pt x="959105" y="5718023"/>
                </a:lnTo>
                <a:lnTo>
                  <a:pt x="958787" y="5716436"/>
                </a:lnTo>
                <a:lnTo>
                  <a:pt x="958787" y="5714848"/>
                </a:lnTo>
                <a:lnTo>
                  <a:pt x="959105" y="5707227"/>
                </a:lnTo>
                <a:lnTo>
                  <a:pt x="958787" y="5705640"/>
                </a:lnTo>
                <a:lnTo>
                  <a:pt x="958470" y="5703735"/>
                </a:lnTo>
                <a:lnTo>
                  <a:pt x="958152" y="5702147"/>
                </a:lnTo>
                <a:lnTo>
                  <a:pt x="956882" y="5700559"/>
                </a:lnTo>
                <a:lnTo>
                  <a:pt x="959422" y="5700877"/>
                </a:lnTo>
                <a:lnTo>
                  <a:pt x="961327" y="5701512"/>
                </a:lnTo>
                <a:lnTo>
                  <a:pt x="963232" y="5702464"/>
                </a:lnTo>
                <a:lnTo>
                  <a:pt x="965454" y="5703417"/>
                </a:lnTo>
                <a:lnTo>
                  <a:pt x="968947" y="5706275"/>
                </a:lnTo>
                <a:lnTo>
                  <a:pt x="973391" y="5708497"/>
                </a:lnTo>
                <a:lnTo>
                  <a:pt x="975614" y="5709768"/>
                </a:lnTo>
                <a:lnTo>
                  <a:pt x="978153" y="5710403"/>
                </a:lnTo>
                <a:lnTo>
                  <a:pt x="981328" y="5711038"/>
                </a:lnTo>
                <a:lnTo>
                  <a:pt x="984820" y="5711355"/>
                </a:lnTo>
                <a:lnTo>
                  <a:pt x="988948" y="5711038"/>
                </a:lnTo>
                <a:lnTo>
                  <a:pt x="993075" y="5710403"/>
                </a:lnTo>
                <a:lnTo>
                  <a:pt x="998155" y="5709450"/>
                </a:lnTo>
                <a:lnTo>
                  <a:pt x="1003869" y="5707545"/>
                </a:lnTo>
                <a:lnTo>
                  <a:pt x="1004188" y="5705957"/>
                </a:lnTo>
                <a:lnTo>
                  <a:pt x="1004188" y="5704052"/>
                </a:lnTo>
                <a:lnTo>
                  <a:pt x="1003869" y="5702464"/>
                </a:lnTo>
                <a:lnTo>
                  <a:pt x="1003234" y="5701194"/>
                </a:lnTo>
                <a:lnTo>
                  <a:pt x="1002599" y="5699924"/>
                </a:lnTo>
                <a:lnTo>
                  <a:pt x="1001648" y="5698972"/>
                </a:lnTo>
                <a:lnTo>
                  <a:pt x="1000377" y="5698019"/>
                </a:lnTo>
                <a:lnTo>
                  <a:pt x="998790" y="5696749"/>
                </a:lnTo>
                <a:lnTo>
                  <a:pt x="995615" y="5694844"/>
                </a:lnTo>
                <a:lnTo>
                  <a:pt x="991488" y="5693574"/>
                </a:lnTo>
                <a:lnTo>
                  <a:pt x="987043" y="5692621"/>
                </a:lnTo>
                <a:lnTo>
                  <a:pt x="981963" y="5691668"/>
                </a:lnTo>
                <a:lnTo>
                  <a:pt x="984820" y="5691351"/>
                </a:lnTo>
                <a:lnTo>
                  <a:pt x="987360" y="5690398"/>
                </a:lnTo>
                <a:lnTo>
                  <a:pt x="988948" y="5688811"/>
                </a:lnTo>
                <a:lnTo>
                  <a:pt x="990535" y="5687540"/>
                </a:lnTo>
                <a:lnTo>
                  <a:pt x="991171" y="5685953"/>
                </a:lnTo>
                <a:lnTo>
                  <a:pt x="991488" y="5684365"/>
                </a:lnTo>
                <a:lnTo>
                  <a:pt x="991488" y="5682460"/>
                </a:lnTo>
                <a:lnTo>
                  <a:pt x="990535" y="5680555"/>
                </a:lnTo>
                <a:lnTo>
                  <a:pt x="989583" y="5678967"/>
                </a:lnTo>
                <a:lnTo>
                  <a:pt x="987678" y="5677379"/>
                </a:lnTo>
                <a:lnTo>
                  <a:pt x="985138" y="5675792"/>
                </a:lnTo>
                <a:lnTo>
                  <a:pt x="982598" y="5674204"/>
                </a:lnTo>
                <a:lnTo>
                  <a:pt x="978788" y="5673252"/>
                </a:lnTo>
                <a:lnTo>
                  <a:pt x="975296" y="5672934"/>
                </a:lnTo>
                <a:lnTo>
                  <a:pt x="970534" y="5672616"/>
                </a:lnTo>
                <a:lnTo>
                  <a:pt x="965772" y="5672934"/>
                </a:lnTo>
                <a:lnTo>
                  <a:pt x="965137" y="5667853"/>
                </a:lnTo>
                <a:lnTo>
                  <a:pt x="964502" y="5662455"/>
                </a:lnTo>
                <a:lnTo>
                  <a:pt x="964185" y="5659598"/>
                </a:lnTo>
                <a:lnTo>
                  <a:pt x="963549" y="5657375"/>
                </a:lnTo>
                <a:lnTo>
                  <a:pt x="962914" y="5654835"/>
                </a:lnTo>
                <a:lnTo>
                  <a:pt x="961962" y="5652294"/>
                </a:lnTo>
                <a:lnTo>
                  <a:pt x="960692" y="5650389"/>
                </a:lnTo>
                <a:lnTo>
                  <a:pt x="958787" y="5648484"/>
                </a:lnTo>
                <a:lnTo>
                  <a:pt x="956247" y="5647214"/>
                </a:lnTo>
                <a:lnTo>
                  <a:pt x="953708" y="5645626"/>
                </a:lnTo>
                <a:lnTo>
                  <a:pt x="950216" y="5644356"/>
                </a:lnTo>
                <a:lnTo>
                  <a:pt x="945771" y="5643721"/>
                </a:lnTo>
                <a:lnTo>
                  <a:pt x="940691" y="5643404"/>
                </a:lnTo>
                <a:lnTo>
                  <a:pt x="934659" y="5643721"/>
                </a:lnTo>
                <a:lnTo>
                  <a:pt x="934976" y="5643086"/>
                </a:lnTo>
                <a:lnTo>
                  <a:pt x="935930" y="5642451"/>
                </a:lnTo>
                <a:lnTo>
                  <a:pt x="938151" y="5641816"/>
                </a:lnTo>
                <a:lnTo>
                  <a:pt x="941008" y="5641181"/>
                </a:lnTo>
                <a:lnTo>
                  <a:pt x="944819" y="5640863"/>
                </a:lnTo>
                <a:lnTo>
                  <a:pt x="947993" y="5640546"/>
                </a:lnTo>
                <a:lnTo>
                  <a:pt x="950850" y="5639911"/>
                </a:lnTo>
                <a:lnTo>
                  <a:pt x="952120" y="5639593"/>
                </a:lnTo>
                <a:lnTo>
                  <a:pt x="952756" y="5639276"/>
                </a:lnTo>
                <a:lnTo>
                  <a:pt x="953390" y="5638641"/>
                </a:lnTo>
                <a:lnTo>
                  <a:pt x="953390" y="5637370"/>
                </a:lnTo>
                <a:lnTo>
                  <a:pt x="957836" y="5640546"/>
                </a:lnTo>
                <a:lnTo>
                  <a:pt x="961962" y="5642768"/>
                </a:lnTo>
                <a:lnTo>
                  <a:pt x="966407" y="5644039"/>
                </a:lnTo>
                <a:lnTo>
                  <a:pt x="970851" y="5645626"/>
                </a:lnTo>
                <a:lnTo>
                  <a:pt x="975614" y="5645944"/>
                </a:lnTo>
                <a:lnTo>
                  <a:pt x="980376" y="5646261"/>
                </a:lnTo>
                <a:lnTo>
                  <a:pt x="985138" y="5645944"/>
                </a:lnTo>
                <a:lnTo>
                  <a:pt x="989900" y="5644991"/>
                </a:lnTo>
                <a:lnTo>
                  <a:pt x="994980" y="5644356"/>
                </a:lnTo>
                <a:lnTo>
                  <a:pt x="999742" y="5643086"/>
                </a:lnTo>
                <a:lnTo>
                  <a:pt x="1010219" y="5640863"/>
                </a:lnTo>
                <a:lnTo>
                  <a:pt x="1020696" y="5637688"/>
                </a:lnTo>
                <a:lnTo>
                  <a:pt x="1031490" y="5635465"/>
                </a:lnTo>
                <a:lnTo>
                  <a:pt x="1028634" y="5633560"/>
                </a:lnTo>
                <a:lnTo>
                  <a:pt x="1026410" y="5632290"/>
                </a:lnTo>
                <a:lnTo>
                  <a:pt x="1024188" y="5631337"/>
                </a:lnTo>
                <a:lnTo>
                  <a:pt x="1021331" y="5630067"/>
                </a:lnTo>
                <a:lnTo>
                  <a:pt x="1019108" y="5629750"/>
                </a:lnTo>
                <a:lnTo>
                  <a:pt x="1016568" y="5629432"/>
                </a:lnTo>
                <a:lnTo>
                  <a:pt x="1010537" y="5629115"/>
                </a:lnTo>
                <a:lnTo>
                  <a:pt x="996885" y="5629432"/>
                </a:lnTo>
                <a:lnTo>
                  <a:pt x="987995" y="5629432"/>
                </a:lnTo>
                <a:lnTo>
                  <a:pt x="977836" y="5628797"/>
                </a:lnTo>
                <a:lnTo>
                  <a:pt x="980376" y="5627209"/>
                </a:lnTo>
                <a:lnTo>
                  <a:pt x="981963" y="5625939"/>
                </a:lnTo>
                <a:lnTo>
                  <a:pt x="983551" y="5624352"/>
                </a:lnTo>
                <a:lnTo>
                  <a:pt x="985138" y="5622129"/>
                </a:lnTo>
                <a:lnTo>
                  <a:pt x="987678" y="5618954"/>
                </a:lnTo>
                <a:lnTo>
                  <a:pt x="989900" y="5615143"/>
                </a:lnTo>
                <a:lnTo>
                  <a:pt x="992440" y="5611650"/>
                </a:lnTo>
                <a:lnTo>
                  <a:pt x="994345" y="5610063"/>
                </a:lnTo>
                <a:lnTo>
                  <a:pt x="995932" y="5608158"/>
                </a:lnTo>
                <a:lnTo>
                  <a:pt x="997837" y="5606887"/>
                </a:lnTo>
                <a:lnTo>
                  <a:pt x="1000059" y="5605617"/>
                </a:lnTo>
                <a:lnTo>
                  <a:pt x="1003234" y="5604347"/>
                </a:lnTo>
                <a:lnTo>
                  <a:pt x="1006092" y="5603395"/>
                </a:lnTo>
                <a:lnTo>
                  <a:pt x="1003869" y="5600854"/>
                </a:lnTo>
                <a:lnTo>
                  <a:pt x="1001964" y="5598949"/>
                </a:lnTo>
                <a:lnTo>
                  <a:pt x="1000059" y="5597044"/>
                </a:lnTo>
                <a:lnTo>
                  <a:pt x="998472" y="5595139"/>
                </a:lnTo>
                <a:lnTo>
                  <a:pt x="996250" y="5591011"/>
                </a:lnTo>
                <a:lnTo>
                  <a:pt x="994980" y="5587200"/>
                </a:lnTo>
                <a:lnTo>
                  <a:pt x="993710" y="5583073"/>
                </a:lnTo>
                <a:lnTo>
                  <a:pt x="993075" y="5579262"/>
                </a:lnTo>
                <a:lnTo>
                  <a:pt x="992757" y="5571006"/>
                </a:lnTo>
                <a:lnTo>
                  <a:pt x="992757" y="5567514"/>
                </a:lnTo>
                <a:lnTo>
                  <a:pt x="992440" y="5563703"/>
                </a:lnTo>
                <a:lnTo>
                  <a:pt x="991805" y="5560210"/>
                </a:lnTo>
                <a:lnTo>
                  <a:pt x="990535" y="5556717"/>
                </a:lnTo>
                <a:lnTo>
                  <a:pt x="988631" y="5553225"/>
                </a:lnTo>
                <a:lnTo>
                  <a:pt x="987360" y="5551637"/>
                </a:lnTo>
                <a:lnTo>
                  <a:pt x="985773" y="5550049"/>
                </a:lnTo>
                <a:lnTo>
                  <a:pt x="983868" y="5548144"/>
                </a:lnTo>
                <a:lnTo>
                  <a:pt x="981963" y="5546874"/>
                </a:lnTo>
                <a:lnTo>
                  <a:pt x="976884" y="5543699"/>
                </a:lnTo>
                <a:lnTo>
                  <a:pt x="974026" y="5543699"/>
                </a:lnTo>
                <a:lnTo>
                  <a:pt x="971486" y="5544016"/>
                </a:lnTo>
                <a:lnTo>
                  <a:pt x="969899" y="5544651"/>
                </a:lnTo>
                <a:lnTo>
                  <a:pt x="968629" y="5545286"/>
                </a:lnTo>
                <a:lnTo>
                  <a:pt x="967994" y="5545921"/>
                </a:lnTo>
                <a:lnTo>
                  <a:pt x="967359" y="5546874"/>
                </a:lnTo>
                <a:lnTo>
                  <a:pt x="966089" y="5548462"/>
                </a:lnTo>
                <a:lnTo>
                  <a:pt x="965137" y="5550684"/>
                </a:lnTo>
                <a:lnTo>
                  <a:pt x="963867" y="5551319"/>
                </a:lnTo>
                <a:lnTo>
                  <a:pt x="962597" y="5551954"/>
                </a:lnTo>
                <a:lnTo>
                  <a:pt x="961010" y="5552272"/>
                </a:lnTo>
                <a:lnTo>
                  <a:pt x="958787" y="5552590"/>
                </a:lnTo>
                <a:lnTo>
                  <a:pt x="955930" y="5552590"/>
                </a:lnTo>
                <a:lnTo>
                  <a:pt x="952438" y="5552590"/>
                </a:lnTo>
                <a:lnTo>
                  <a:pt x="953708" y="5551637"/>
                </a:lnTo>
                <a:lnTo>
                  <a:pt x="955296" y="5550367"/>
                </a:lnTo>
                <a:lnTo>
                  <a:pt x="956247" y="5548779"/>
                </a:lnTo>
                <a:lnTo>
                  <a:pt x="956882" y="5547509"/>
                </a:lnTo>
                <a:lnTo>
                  <a:pt x="956882" y="5546556"/>
                </a:lnTo>
                <a:lnTo>
                  <a:pt x="956565" y="5545921"/>
                </a:lnTo>
                <a:lnTo>
                  <a:pt x="955930" y="5545604"/>
                </a:lnTo>
                <a:lnTo>
                  <a:pt x="954025" y="5544651"/>
                </a:lnTo>
                <a:lnTo>
                  <a:pt x="951168" y="5544334"/>
                </a:lnTo>
                <a:lnTo>
                  <a:pt x="951485" y="5544016"/>
                </a:lnTo>
                <a:lnTo>
                  <a:pt x="951803" y="5543381"/>
                </a:lnTo>
                <a:lnTo>
                  <a:pt x="953073" y="5542746"/>
                </a:lnTo>
                <a:lnTo>
                  <a:pt x="955296" y="5541793"/>
                </a:lnTo>
                <a:lnTo>
                  <a:pt x="957836" y="5541476"/>
                </a:lnTo>
                <a:lnTo>
                  <a:pt x="963867" y="5541158"/>
                </a:lnTo>
                <a:lnTo>
                  <a:pt x="969899" y="5540841"/>
                </a:lnTo>
                <a:lnTo>
                  <a:pt x="969265" y="5538936"/>
                </a:lnTo>
                <a:lnTo>
                  <a:pt x="967994" y="5537031"/>
                </a:lnTo>
                <a:lnTo>
                  <a:pt x="966407" y="5535125"/>
                </a:lnTo>
                <a:lnTo>
                  <a:pt x="964502" y="5533220"/>
                </a:lnTo>
                <a:lnTo>
                  <a:pt x="962597" y="5531632"/>
                </a:lnTo>
                <a:lnTo>
                  <a:pt x="960376" y="5530362"/>
                </a:lnTo>
                <a:lnTo>
                  <a:pt x="955296" y="5527187"/>
                </a:lnTo>
                <a:lnTo>
                  <a:pt x="950533" y="5524647"/>
                </a:lnTo>
                <a:lnTo>
                  <a:pt x="945771" y="5521789"/>
                </a:lnTo>
                <a:lnTo>
                  <a:pt x="943866" y="5519884"/>
                </a:lnTo>
                <a:lnTo>
                  <a:pt x="941961" y="5518296"/>
                </a:lnTo>
                <a:lnTo>
                  <a:pt x="940373" y="5516391"/>
                </a:lnTo>
                <a:lnTo>
                  <a:pt x="939421" y="5514486"/>
                </a:lnTo>
                <a:lnTo>
                  <a:pt x="942279" y="5514803"/>
                </a:lnTo>
                <a:lnTo>
                  <a:pt x="945136" y="5515438"/>
                </a:lnTo>
                <a:lnTo>
                  <a:pt x="949263" y="5517026"/>
                </a:lnTo>
                <a:lnTo>
                  <a:pt x="954025" y="5518296"/>
                </a:lnTo>
                <a:lnTo>
                  <a:pt x="956565" y="5518931"/>
                </a:lnTo>
                <a:lnTo>
                  <a:pt x="960057" y="5519249"/>
                </a:lnTo>
                <a:lnTo>
                  <a:pt x="958152" y="5510358"/>
                </a:lnTo>
                <a:lnTo>
                  <a:pt x="956565" y="5502102"/>
                </a:lnTo>
                <a:lnTo>
                  <a:pt x="955612" y="5494481"/>
                </a:lnTo>
                <a:lnTo>
                  <a:pt x="954977" y="5486861"/>
                </a:lnTo>
                <a:lnTo>
                  <a:pt x="954977" y="5479557"/>
                </a:lnTo>
                <a:lnTo>
                  <a:pt x="954977" y="5472572"/>
                </a:lnTo>
                <a:lnTo>
                  <a:pt x="955296" y="5465903"/>
                </a:lnTo>
                <a:lnTo>
                  <a:pt x="955930" y="5458918"/>
                </a:lnTo>
                <a:lnTo>
                  <a:pt x="957200" y="5445264"/>
                </a:lnTo>
                <a:lnTo>
                  <a:pt x="958787" y="5430975"/>
                </a:lnTo>
                <a:lnTo>
                  <a:pt x="959422" y="5423672"/>
                </a:lnTo>
                <a:lnTo>
                  <a:pt x="959740" y="5415733"/>
                </a:lnTo>
                <a:lnTo>
                  <a:pt x="959740" y="5407478"/>
                </a:lnTo>
                <a:lnTo>
                  <a:pt x="959740" y="5398587"/>
                </a:lnTo>
                <a:lnTo>
                  <a:pt x="953390" y="5405890"/>
                </a:lnTo>
                <a:lnTo>
                  <a:pt x="951168" y="5409065"/>
                </a:lnTo>
                <a:lnTo>
                  <a:pt x="948945" y="5412241"/>
                </a:lnTo>
                <a:lnTo>
                  <a:pt x="947358" y="5415098"/>
                </a:lnTo>
                <a:lnTo>
                  <a:pt x="945771" y="5418274"/>
                </a:lnTo>
                <a:lnTo>
                  <a:pt x="944819" y="5421132"/>
                </a:lnTo>
                <a:lnTo>
                  <a:pt x="944183" y="5423672"/>
                </a:lnTo>
                <a:lnTo>
                  <a:pt x="939421" y="5422084"/>
                </a:lnTo>
                <a:lnTo>
                  <a:pt x="935611" y="5420496"/>
                </a:lnTo>
                <a:lnTo>
                  <a:pt x="932119" y="5418909"/>
                </a:lnTo>
                <a:lnTo>
                  <a:pt x="929579" y="5417321"/>
                </a:lnTo>
                <a:lnTo>
                  <a:pt x="927039" y="5415416"/>
                </a:lnTo>
                <a:lnTo>
                  <a:pt x="925452" y="5413511"/>
                </a:lnTo>
                <a:lnTo>
                  <a:pt x="924182" y="5411606"/>
                </a:lnTo>
                <a:lnTo>
                  <a:pt x="923547" y="5410018"/>
                </a:lnTo>
                <a:lnTo>
                  <a:pt x="922913" y="5407795"/>
                </a:lnTo>
                <a:lnTo>
                  <a:pt x="922913" y="5405890"/>
                </a:lnTo>
                <a:lnTo>
                  <a:pt x="922913" y="5403985"/>
                </a:lnTo>
                <a:lnTo>
                  <a:pt x="923547" y="5401445"/>
                </a:lnTo>
                <a:lnTo>
                  <a:pt x="924817" y="5397634"/>
                </a:lnTo>
                <a:lnTo>
                  <a:pt x="926722" y="5393189"/>
                </a:lnTo>
                <a:lnTo>
                  <a:pt x="928944" y="5389061"/>
                </a:lnTo>
                <a:lnTo>
                  <a:pt x="930850" y="5384615"/>
                </a:lnTo>
                <a:lnTo>
                  <a:pt x="932119" y="5380805"/>
                </a:lnTo>
                <a:lnTo>
                  <a:pt x="932436" y="5378265"/>
                </a:lnTo>
                <a:lnTo>
                  <a:pt x="932754" y="5376360"/>
                </a:lnTo>
                <a:lnTo>
                  <a:pt x="932754" y="5374454"/>
                </a:lnTo>
                <a:lnTo>
                  <a:pt x="932436" y="5372232"/>
                </a:lnTo>
                <a:lnTo>
                  <a:pt x="931484" y="5370326"/>
                </a:lnTo>
                <a:lnTo>
                  <a:pt x="930532" y="5368421"/>
                </a:lnTo>
                <a:lnTo>
                  <a:pt x="928944" y="5366834"/>
                </a:lnTo>
                <a:lnTo>
                  <a:pt x="926722" y="5364611"/>
                </a:lnTo>
                <a:lnTo>
                  <a:pt x="924182" y="5363023"/>
                </a:lnTo>
                <a:lnTo>
                  <a:pt x="921007" y="5361118"/>
                </a:lnTo>
                <a:lnTo>
                  <a:pt x="917197" y="5363023"/>
                </a:lnTo>
                <a:lnTo>
                  <a:pt x="914340" y="5364928"/>
                </a:lnTo>
                <a:lnTo>
                  <a:pt x="911484" y="5366834"/>
                </a:lnTo>
                <a:lnTo>
                  <a:pt x="909260" y="5368104"/>
                </a:lnTo>
                <a:lnTo>
                  <a:pt x="906404" y="5368739"/>
                </a:lnTo>
                <a:lnTo>
                  <a:pt x="902276" y="5369056"/>
                </a:lnTo>
                <a:lnTo>
                  <a:pt x="896879" y="5368739"/>
                </a:lnTo>
                <a:lnTo>
                  <a:pt x="889259" y="5367469"/>
                </a:lnTo>
                <a:lnTo>
                  <a:pt x="890212" y="5362706"/>
                </a:lnTo>
                <a:lnTo>
                  <a:pt x="892118" y="5358260"/>
                </a:lnTo>
                <a:lnTo>
                  <a:pt x="895291" y="5348734"/>
                </a:lnTo>
                <a:lnTo>
                  <a:pt x="898467" y="5340479"/>
                </a:lnTo>
                <a:lnTo>
                  <a:pt x="900054" y="5336668"/>
                </a:lnTo>
                <a:lnTo>
                  <a:pt x="900371" y="5332540"/>
                </a:lnTo>
                <a:lnTo>
                  <a:pt x="900689" y="5330953"/>
                </a:lnTo>
                <a:lnTo>
                  <a:pt x="900371" y="5329047"/>
                </a:lnTo>
                <a:lnTo>
                  <a:pt x="900054" y="5327142"/>
                </a:lnTo>
                <a:lnTo>
                  <a:pt x="899736" y="5325555"/>
                </a:lnTo>
                <a:lnTo>
                  <a:pt x="898467" y="5323967"/>
                </a:lnTo>
                <a:lnTo>
                  <a:pt x="897514" y="5322697"/>
                </a:lnTo>
                <a:lnTo>
                  <a:pt x="895927" y="5321109"/>
                </a:lnTo>
                <a:lnTo>
                  <a:pt x="894339" y="5319521"/>
                </a:lnTo>
                <a:lnTo>
                  <a:pt x="892434" y="5318251"/>
                </a:lnTo>
                <a:lnTo>
                  <a:pt x="889894" y="5316981"/>
                </a:lnTo>
                <a:lnTo>
                  <a:pt x="887354" y="5315711"/>
                </a:lnTo>
                <a:lnTo>
                  <a:pt x="883862" y="5314441"/>
                </a:lnTo>
                <a:lnTo>
                  <a:pt x="876243" y="5312218"/>
                </a:lnTo>
                <a:lnTo>
                  <a:pt x="867036" y="5310631"/>
                </a:lnTo>
                <a:lnTo>
                  <a:pt x="866401" y="5313806"/>
                </a:lnTo>
                <a:lnTo>
                  <a:pt x="866083" y="5316981"/>
                </a:lnTo>
                <a:lnTo>
                  <a:pt x="865448" y="5323014"/>
                </a:lnTo>
                <a:lnTo>
                  <a:pt x="865448" y="5325872"/>
                </a:lnTo>
                <a:lnTo>
                  <a:pt x="864813" y="5329047"/>
                </a:lnTo>
                <a:lnTo>
                  <a:pt x="863861" y="5331588"/>
                </a:lnTo>
                <a:lnTo>
                  <a:pt x="862592" y="5334128"/>
                </a:lnTo>
                <a:lnTo>
                  <a:pt x="860052" y="5336668"/>
                </a:lnTo>
                <a:lnTo>
                  <a:pt x="857512" y="5338573"/>
                </a:lnTo>
                <a:lnTo>
                  <a:pt x="853384" y="5340479"/>
                </a:lnTo>
                <a:lnTo>
                  <a:pt x="848622" y="5342066"/>
                </a:lnTo>
                <a:lnTo>
                  <a:pt x="842272" y="5343654"/>
                </a:lnTo>
                <a:lnTo>
                  <a:pt x="834335" y="5344289"/>
                </a:lnTo>
                <a:lnTo>
                  <a:pt x="824811" y="5344924"/>
                </a:lnTo>
                <a:lnTo>
                  <a:pt x="814017" y="5344924"/>
                </a:lnTo>
                <a:lnTo>
                  <a:pt x="812429" y="5333810"/>
                </a:lnTo>
                <a:lnTo>
                  <a:pt x="801635" y="5334128"/>
                </a:lnTo>
                <a:lnTo>
                  <a:pt x="793063" y="5335080"/>
                </a:lnTo>
                <a:lnTo>
                  <a:pt x="785444" y="5336668"/>
                </a:lnTo>
                <a:lnTo>
                  <a:pt x="779094" y="5338573"/>
                </a:lnTo>
                <a:lnTo>
                  <a:pt x="773697" y="5340796"/>
                </a:lnTo>
                <a:lnTo>
                  <a:pt x="769570" y="5343336"/>
                </a:lnTo>
                <a:lnTo>
                  <a:pt x="765760" y="5346194"/>
                </a:lnTo>
                <a:lnTo>
                  <a:pt x="762585" y="5349052"/>
                </a:lnTo>
                <a:lnTo>
                  <a:pt x="762903" y="5350640"/>
                </a:lnTo>
                <a:lnTo>
                  <a:pt x="763220" y="5351275"/>
                </a:lnTo>
                <a:lnTo>
                  <a:pt x="763855" y="5351910"/>
                </a:lnTo>
                <a:lnTo>
                  <a:pt x="765125" y="5351910"/>
                </a:lnTo>
                <a:lnTo>
                  <a:pt x="768300" y="5351275"/>
                </a:lnTo>
                <a:lnTo>
                  <a:pt x="771475" y="5349687"/>
                </a:lnTo>
                <a:lnTo>
                  <a:pt x="775284" y="5348734"/>
                </a:lnTo>
                <a:lnTo>
                  <a:pt x="776872" y="5348099"/>
                </a:lnTo>
                <a:lnTo>
                  <a:pt x="778459" y="5348099"/>
                </a:lnTo>
                <a:lnTo>
                  <a:pt x="779729" y="5348099"/>
                </a:lnTo>
                <a:lnTo>
                  <a:pt x="780681" y="5348734"/>
                </a:lnTo>
                <a:lnTo>
                  <a:pt x="781951" y="5349687"/>
                </a:lnTo>
                <a:lnTo>
                  <a:pt x="782586" y="5351592"/>
                </a:lnTo>
                <a:lnTo>
                  <a:pt x="776872" y="5352227"/>
                </a:lnTo>
                <a:lnTo>
                  <a:pt x="771475" y="5353497"/>
                </a:lnTo>
                <a:lnTo>
                  <a:pt x="766395" y="5354450"/>
                </a:lnTo>
                <a:lnTo>
                  <a:pt x="761633" y="5356038"/>
                </a:lnTo>
                <a:lnTo>
                  <a:pt x="757188" y="5357625"/>
                </a:lnTo>
                <a:lnTo>
                  <a:pt x="753062" y="5359530"/>
                </a:lnTo>
                <a:lnTo>
                  <a:pt x="749251" y="5361118"/>
                </a:lnTo>
                <a:lnTo>
                  <a:pt x="745759" y="5363023"/>
                </a:lnTo>
                <a:lnTo>
                  <a:pt x="742584" y="5365564"/>
                </a:lnTo>
                <a:lnTo>
                  <a:pt x="739727" y="5367469"/>
                </a:lnTo>
                <a:lnTo>
                  <a:pt x="736869" y="5369691"/>
                </a:lnTo>
                <a:lnTo>
                  <a:pt x="734965" y="5372232"/>
                </a:lnTo>
                <a:lnTo>
                  <a:pt x="733377" y="5374772"/>
                </a:lnTo>
                <a:lnTo>
                  <a:pt x="731790" y="5376995"/>
                </a:lnTo>
                <a:lnTo>
                  <a:pt x="730837" y="5379535"/>
                </a:lnTo>
                <a:lnTo>
                  <a:pt x="730202" y="5382393"/>
                </a:lnTo>
                <a:lnTo>
                  <a:pt x="730202" y="5384615"/>
                </a:lnTo>
                <a:lnTo>
                  <a:pt x="730202" y="5387473"/>
                </a:lnTo>
                <a:lnTo>
                  <a:pt x="730837" y="5390013"/>
                </a:lnTo>
                <a:lnTo>
                  <a:pt x="731790" y="5392554"/>
                </a:lnTo>
                <a:lnTo>
                  <a:pt x="733060" y="5395094"/>
                </a:lnTo>
                <a:lnTo>
                  <a:pt x="734965" y="5397634"/>
                </a:lnTo>
                <a:lnTo>
                  <a:pt x="737187" y="5399857"/>
                </a:lnTo>
                <a:lnTo>
                  <a:pt x="740044" y="5402397"/>
                </a:lnTo>
                <a:lnTo>
                  <a:pt x="743219" y="5404620"/>
                </a:lnTo>
                <a:lnTo>
                  <a:pt x="747346" y="5406525"/>
                </a:lnTo>
                <a:lnTo>
                  <a:pt x="751156" y="5408748"/>
                </a:lnTo>
                <a:lnTo>
                  <a:pt x="756236" y="5410971"/>
                </a:lnTo>
                <a:lnTo>
                  <a:pt x="761315" y="5412558"/>
                </a:lnTo>
                <a:lnTo>
                  <a:pt x="767348" y="5414146"/>
                </a:lnTo>
                <a:lnTo>
                  <a:pt x="773062" y="5415733"/>
                </a:lnTo>
                <a:lnTo>
                  <a:pt x="780046" y="5417321"/>
                </a:lnTo>
                <a:lnTo>
                  <a:pt x="775602" y="5418909"/>
                </a:lnTo>
                <a:lnTo>
                  <a:pt x="771157" y="5419861"/>
                </a:lnTo>
                <a:lnTo>
                  <a:pt x="767348" y="5419861"/>
                </a:lnTo>
                <a:lnTo>
                  <a:pt x="763220" y="5419861"/>
                </a:lnTo>
                <a:lnTo>
                  <a:pt x="759728" y="5419226"/>
                </a:lnTo>
                <a:lnTo>
                  <a:pt x="755918" y="5418274"/>
                </a:lnTo>
                <a:lnTo>
                  <a:pt x="752743" y="5416369"/>
                </a:lnTo>
                <a:lnTo>
                  <a:pt x="749568" y="5414781"/>
                </a:lnTo>
                <a:lnTo>
                  <a:pt x="747029" y="5413193"/>
                </a:lnTo>
                <a:lnTo>
                  <a:pt x="744171" y="5411288"/>
                </a:lnTo>
                <a:lnTo>
                  <a:pt x="739409" y="5406843"/>
                </a:lnTo>
                <a:lnTo>
                  <a:pt x="731790" y="5399222"/>
                </a:lnTo>
                <a:lnTo>
                  <a:pt x="726710" y="5400174"/>
                </a:lnTo>
                <a:lnTo>
                  <a:pt x="722900" y="5401127"/>
                </a:lnTo>
                <a:lnTo>
                  <a:pt x="719091" y="5402715"/>
                </a:lnTo>
                <a:lnTo>
                  <a:pt x="715916" y="5403985"/>
                </a:lnTo>
                <a:lnTo>
                  <a:pt x="712741" y="5405255"/>
                </a:lnTo>
                <a:lnTo>
                  <a:pt x="710519" y="5406843"/>
                </a:lnTo>
                <a:lnTo>
                  <a:pt x="705756" y="5410653"/>
                </a:lnTo>
                <a:lnTo>
                  <a:pt x="701630" y="5413828"/>
                </a:lnTo>
                <a:lnTo>
                  <a:pt x="696550" y="5417639"/>
                </a:lnTo>
                <a:lnTo>
                  <a:pt x="694010" y="5418909"/>
                </a:lnTo>
                <a:lnTo>
                  <a:pt x="690835" y="5420496"/>
                </a:lnTo>
                <a:lnTo>
                  <a:pt x="687344" y="5421449"/>
                </a:lnTo>
                <a:lnTo>
                  <a:pt x="683215" y="5422719"/>
                </a:lnTo>
                <a:lnTo>
                  <a:pt x="686708" y="5423672"/>
                </a:lnTo>
                <a:lnTo>
                  <a:pt x="689247" y="5424942"/>
                </a:lnTo>
                <a:lnTo>
                  <a:pt x="691470" y="5425894"/>
                </a:lnTo>
                <a:lnTo>
                  <a:pt x="693057" y="5426847"/>
                </a:lnTo>
                <a:lnTo>
                  <a:pt x="695915" y="5428752"/>
                </a:lnTo>
                <a:lnTo>
                  <a:pt x="697819" y="5430657"/>
                </a:lnTo>
                <a:lnTo>
                  <a:pt x="699724" y="5432880"/>
                </a:lnTo>
                <a:lnTo>
                  <a:pt x="700994" y="5433515"/>
                </a:lnTo>
                <a:lnTo>
                  <a:pt x="702264" y="5434150"/>
                </a:lnTo>
                <a:lnTo>
                  <a:pt x="703852" y="5434785"/>
                </a:lnTo>
                <a:lnTo>
                  <a:pt x="705756" y="5435103"/>
                </a:lnTo>
                <a:lnTo>
                  <a:pt x="708614" y="5435420"/>
                </a:lnTo>
                <a:lnTo>
                  <a:pt x="711471" y="5435738"/>
                </a:lnTo>
                <a:lnTo>
                  <a:pt x="710836" y="5436691"/>
                </a:lnTo>
                <a:lnTo>
                  <a:pt x="709566" y="5437326"/>
                </a:lnTo>
                <a:lnTo>
                  <a:pt x="707344" y="5437961"/>
                </a:lnTo>
                <a:lnTo>
                  <a:pt x="705121" y="5438278"/>
                </a:lnTo>
                <a:lnTo>
                  <a:pt x="699407" y="5439231"/>
                </a:lnTo>
                <a:lnTo>
                  <a:pt x="693057" y="5439231"/>
                </a:lnTo>
                <a:lnTo>
                  <a:pt x="686708" y="5439548"/>
                </a:lnTo>
                <a:lnTo>
                  <a:pt x="680676" y="5439866"/>
                </a:lnTo>
                <a:lnTo>
                  <a:pt x="678136" y="5440183"/>
                </a:lnTo>
                <a:lnTo>
                  <a:pt x="675913" y="5440818"/>
                </a:lnTo>
                <a:lnTo>
                  <a:pt x="674326" y="5441454"/>
                </a:lnTo>
                <a:lnTo>
                  <a:pt x="673375" y="5442089"/>
                </a:lnTo>
                <a:lnTo>
                  <a:pt x="674326" y="5443359"/>
                </a:lnTo>
                <a:lnTo>
                  <a:pt x="675278" y="5444311"/>
                </a:lnTo>
                <a:lnTo>
                  <a:pt x="676548" y="5444946"/>
                </a:lnTo>
                <a:lnTo>
                  <a:pt x="678136" y="5445581"/>
                </a:lnTo>
                <a:lnTo>
                  <a:pt x="681945" y="5447169"/>
                </a:lnTo>
                <a:lnTo>
                  <a:pt x="685755" y="5448122"/>
                </a:lnTo>
                <a:lnTo>
                  <a:pt x="689882" y="5449074"/>
                </a:lnTo>
                <a:lnTo>
                  <a:pt x="691470" y="5449709"/>
                </a:lnTo>
                <a:lnTo>
                  <a:pt x="692740" y="5450662"/>
                </a:lnTo>
                <a:lnTo>
                  <a:pt x="694010" y="5451297"/>
                </a:lnTo>
                <a:lnTo>
                  <a:pt x="694962" y="5452567"/>
                </a:lnTo>
                <a:lnTo>
                  <a:pt x="695281" y="5454155"/>
                </a:lnTo>
                <a:lnTo>
                  <a:pt x="695281" y="5455425"/>
                </a:lnTo>
                <a:lnTo>
                  <a:pt x="688930" y="5456378"/>
                </a:lnTo>
                <a:lnTo>
                  <a:pt x="683850" y="5457648"/>
                </a:lnTo>
                <a:lnTo>
                  <a:pt x="680676" y="5459235"/>
                </a:lnTo>
                <a:lnTo>
                  <a:pt x="679406" y="5459870"/>
                </a:lnTo>
                <a:lnTo>
                  <a:pt x="678453" y="5460823"/>
                </a:lnTo>
                <a:lnTo>
                  <a:pt x="677501" y="5461776"/>
                </a:lnTo>
                <a:lnTo>
                  <a:pt x="677184" y="5462728"/>
                </a:lnTo>
                <a:lnTo>
                  <a:pt x="677184" y="5463681"/>
                </a:lnTo>
                <a:lnTo>
                  <a:pt x="677184" y="5464316"/>
                </a:lnTo>
                <a:lnTo>
                  <a:pt x="677818" y="5466221"/>
                </a:lnTo>
                <a:lnTo>
                  <a:pt x="679406" y="5468126"/>
                </a:lnTo>
                <a:lnTo>
                  <a:pt x="681310" y="5470666"/>
                </a:lnTo>
                <a:lnTo>
                  <a:pt x="683533" y="5472572"/>
                </a:lnTo>
                <a:lnTo>
                  <a:pt x="689247" y="5477017"/>
                </a:lnTo>
                <a:lnTo>
                  <a:pt x="695281" y="5481145"/>
                </a:lnTo>
                <a:lnTo>
                  <a:pt x="697819" y="5483368"/>
                </a:lnTo>
                <a:lnTo>
                  <a:pt x="700042" y="5485590"/>
                </a:lnTo>
                <a:lnTo>
                  <a:pt x="697184" y="5487178"/>
                </a:lnTo>
                <a:lnTo>
                  <a:pt x="694645" y="5488766"/>
                </a:lnTo>
                <a:lnTo>
                  <a:pt x="692422" y="5490353"/>
                </a:lnTo>
                <a:lnTo>
                  <a:pt x="690517" y="5492576"/>
                </a:lnTo>
                <a:lnTo>
                  <a:pt x="688930" y="5494164"/>
                </a:lnTo>
                <a:lnTo>
                  <a:pt x="687344" y="5496069"/>
                </a:lnTo>
                <a:lnTo>
                  <a:pt x="684804" y="5499879"/>
                </a:lnTo>
                <a:lnTo>
                  <a:pt x="683215" y="5503690"/>
                </a:lnTo>
                <a:lnTo>
                  <a:pt x="682264" y="5507818"/>
                </a:lnTo>
                <a:lnTo>
                  <a:pt x="681628" y="5511628"/>
                </a:lnTo>
                <a:lnTo>
                  <a:pt x="680993" y="5515756"/>
                </a:lnTo>
                <a:lnTo>
                  <a:pt x="680358" y="5519566"/>
                </a:lnTo>
                <a:lnTo>
                  <a:pt x="679724" y="5523377"/>
                </a:lnTo>
                <a:lnTo>
                  <a:pt x="678453" y="5526869"/>
                </a:lnTo>
                <a:lnTo>
                  <a:pt x="677184" y="5530362"/>
                </a:lnTo>
                <a:lnTo>
                  <a:pt x="675278" y="5533538"/>
                </a:lnTo>
                <a:lnTo>
                  <a:pt x="674008" y="5535125"/>
                </a:lnTo>
                <a:lnTo>
                  <a:pt x="672421" y="5536713"/>
                </a:lnTo>
                <a:lnTo>
                  <a:pt x="670516" y="5537983"/>
                </a:lnTo>
                <a:lnTo>
                  <a:pt x="668611" y="5539253"/>
                </a:lnTo>
                <a:lnTo>
                  <a:pt x="666389" y="5540206"/>
                </a:lnTo>
                <a:lnTo>
                  <a:pt x="663532" y="5541158"/>
                </a:lnTo>
                <a:lnTo>
                  <a:pt x="665119" y="5543064"/>
                </a:lnTo>
                <a:lnTo>
                  <a:pt x="666707" y="5544334"/>
                </a:lnTo>
                <a:lnTo>
                  <a:pt x="670516" y="5546874"/>
                </a:lnTo>
                <a:lnTo>
                  <a:pt x="674961" y="5549097"/>
                </a:lnTo>
                <a:lnTo>
                  <a:pt x="679406" y="5551637"/>
                </a:lnTo>
                <a:lnTo>
                  <a:pt x="683533" y="5553860"/>
                </a:lnTo>
                <a:lnTo>
                  <a:pt x="687660" y="5556400"/>
                </a:lnTo>
                <a:lnTo>
                  <a:pt x="689247" y="5557988"/>
                </a:lnTo>
                <a:lnTo>
                  <a:pt x="690835" y="5559258"/>
                </a:lnTo>
                <a:lnTo>
                  <a:pt x="692105" y="5560845"/>
                </a:lnTo>
                <a:lnTo>
                  <a:pt x="693057" y="5562433"/>
                </a:lnTo>
                <a:lnTo>
                  <a:pt x="690517" y="5562751"/>
                </a:lnTo>
                <a:lnTo>
                  <a:pt x="688613" y="5563068"/>
                </a:lnTo>
                <a:lnTo>
                  <a:pt x="684804" y="5564656"/>
                </a:lnTo>
                <a:lnTo>
                  <a:pt x="682264" y="5566243"/>
                </a:lnTo>
                <a:lnTo>
                  <a:pt x="679724" y="5567831"/>
                </a:lnTo>
                <a:lnTo>
                  <a:pt x="676866" y="5569419"/>
                </a:lnTo>
                <a:lnTo>
                  <a:pt x="673691" y="5570689"/>
                </a:lnTo>
                <a:lnTo>
                  <a:pt x="671151" y="5571006"/>
                </a:lnTo>
                <a:lnTo>
                  <a:pt x="668611" y="5571324"/>
                </a:lnTo>
                <a:lnTo>
                  <a:pt x="665754" y="5571959"/>
                </a:lnTo>
                <a:lnTo>
                  <a:pt x="662262" y="5571959"/>
                </a:lnTo>
                <a:lnTo>
                  <a:pt x="663849" y="5579897"/>
                </a:lnTo>
                <a:lnTo>
                  <a:pt x="665754" y="5586883"/>
                </a:lnTo>
                <a:lnTo>
                  <a:pt x="667659" y="5592599"/>
                </a:lnTo>
                <a:lnTo>
                  <a:pt x="669564" y="5598314"/>
                </a:lnTo>
                <a:lnTo>
                  <a:pt x="672104" y="5604347"/>
                </a:lnTo>
                <a:lnTo>
                  <a:pt x="674008" y="5610698"/>
                </a:lnTo>
                <a:lnTo>
                  <a:pt x="675913" y="5617683"/>
                </a:lnTo>
                <a:lnTo>
                  <a:pt x="677501" y="5626257"/>
                </a:lnTo>
                <a:lnTo>
                  <a:pt x="674644" y="5626257"/>
                </a:lnTo>
                <a:lnTo>
                  <a:pt x="672421" y="5625939"/>
                </a:lnTo>
                <a:lnTo>
                  <a:pt x="670199" y="5625304"/>
                </a:lnTo>
                <a:lnTo>
                  <a:pt x="668294" y="5624987"/>
                </a:lnTo>
                <a:lnTo>
                  <a:pt x="667024" y="5624034"/>
                </a:lnTo>
                <a:lnTo>
                  <a:pt x="665754" y="5623082"/>
                </a:lnTo>
                <a:lnTo>
                  <a:pt x="664802" y="5621811"/>
                </a:lnTo>
                <a:lnTo>
                  <a:pt x="663849" y="5620859"/>
                </a:lnTo>
                <a:lnTo>
                  <a:pt x="662898" y="5618636"/>
                </a:lnTo>
                <a:lnTo>
                  <a:pt x="662579" y="5615461"/>
                </a:lnTo>
                <a:lnTo>
                  <a:pt x="661944" y="5610380"/>
                </a:lnTo>
                <a:lnTo>
                  <a:pt x="660039" y="5612285"/>
                </a:lnTo>
                <a:lnTo>
                  <a:pt x="658135" y="5613873"/>
                </a:lnTo>
                <a:lnTo>
                  <a:pt x="653055" y="5617683"/>
                </a:lnTo>
                <a:lnTo>
                  <a:pt x="647341" y="5621176"/>
                </a:lnTo>
                <a:lnTo>
                  <a:pt x="641308" y="5624669"/>
                </a:lnTo>
                <a:lnTo>
                  <a:pt x="635912" y="5627845"/>
                </a:lnTo>
                <a:lnTo>
                  <a:pt x="630196" y="5631337"/>
                </a:lnTo>
                <a:lnTo>
                  <a:pt x="625117" y="5634830"/>
                </a:lnTo>
                <a:lnTo>
                  <a:pt x="622895" y="5636735"/>
                </a:lnTo>
                <a:lnTo>
                  <a:pt x="621307" y="5638958"/>
                </a:lnTo>
                <a:lnTo>
                  <a:pt x="625434" y="5640546"/>
                </a:lnTo>
                <a:lnTo>
                  <a:pt x="630196" y="5641816"/>
                </a:lnTo>
                <a:lnTo>
                  <a:pt x="635912" y="5642768"/>
                </a:lnTo>
                <a:lnTo>
                  <a:pt x="641308" y="5643721"/>
                </a:lnTo>
                <a:lnTo>
                  <a:pt x="636228" y="5647531"/>
                </a:lnTo>
                <a:lnTo>
                  <a:pt x="633372" y="5649437"/>
                </a:lnTo>
                <a:lnTo>
                  <a:pt x="630514" y="5651024"/>
                </a:lnTo>
                <a:lnTo>
                  <a:pt x="626704" y="5652612"/>
                </a:lnTo>
                <a:lnTo>
                  <a:pt x="622577" y="5654200"/>
                </a:lnTo>
                <a:lnTo>
                  <a:pt x="617180" y="5655152"/>
                </a:lnTo>
                <a:lnTo>
                  <a:pt x="610830" y="5655470"/>
                </a:lnTo>
                <a:lnTo>
                  <a:pt x="607655" y="5654835"/>
                </a:lnTo>
                <a:lnTo>
                  <a:pt x="605117" y="5653882"/>
                </a:lnTo>
                <a:lnTo>
                  <a:pt x="603846" y="5652612"/>
                </a:lnTo>
                <a:lnTo>
                  <a:pt x="603528" y="5651659"/>
                </a:lnTo>
                <a:lnTo>
                  <a:pt x="603528" y="5650389"/>
                </a:lnTo>
                <a:lnTo>
                  <a:pt x="603846" y="5649119"/>
                </a:lnTo>
                <a:lnTo>
                  <a:pt x="605750" y="5646579"/>
                </a:lnTo>
                <a:lnTo>
                  <a:pt x="606703" y="5644356"/>
                </a:lnTo>
                <a:lnTo>
                  <a:pt x="606703" y="5643404"/>
                </a:lnTo>
                <a:lnTo>
                  <a:pt x="606386" y="5642768"/>
                </a:lnTo>
                <a:lnTo>
                  <a:pt x="604798" y="5642133"/>
                </a:lnTo>
                <a:lnTo>
                  <a:pt x="602893" y="5641816"/>
                </a:lnTo>
                <a:lnTo>
                  <a:pt x="600036" y="5641816"/>
                </a:lnTo>
                <a:lnTo>
                  <a:pt x="595591" y="5642133"/>
                </a:lnTo>
                <a:lnTo>
                  <a:pt x="596861" y="5639276"/>
                </a:lnTo>
                <a:lnTo>
                  <a:pt x="597814" y="5635783"/>
                </a:lnTo>
                <a:lnTo>
                  <a:pt x="598766" y="5632607"/>
                </a:lnTo>
                <a:lnTo>
                  <a:pt x="598766" y="5629115"/>
                </a:lnTo>
                <a:lnTo>
                  <a:pt x="597814" y="5625939"/>
                </a:lnTo>
                <a:lnTo>
                  <a:pt x="596861" y="5622446"/>
                </a:lnTo>
                <a:lnTo>
                  <a:pt x="595274" y="5619271"/>
                </a:lnTo>
                <a:lnTo>
                  <a:pt x="593051" y="5616096"/>
                </a:lnTo>
                <a:lnTo>
                  <a:pt x="589877" y="5612921"/>
                </a:lnTo>
                <a:lnTo>
                  <a:pt x="586384" y="5610380"/>
                </a:lnTo>
                <a:lnTo>
                  <a:pt x="581940" y="5607840"/>
                </a:lnTo>
                <a:lnTo>
                  <a:pt x="577177" y="5605935"/>
                </a:lnTo>
                <a:lnTo>
                  <a:pt x="571463" y="5604347"/>
                </a:lnTo>
                <a:lnTo>
                  <a:pt x="565114" y="5603077"/>
                </a:lnTo>
                <a:lnTo>
                  <a:pt x="557811" y="5602442"/>
                </a:lnTo>
                <a:lnTo>
                  <a:pt x="549874" y="5602442"/>
                </a:lnTo>
                <a:lnTo>
                  <a:pt x="547017" y="5601807"/>
                </a:lnTo>
                <a:lnTo>
                  <a:pt x="544794" y="5601489"/>
                </a:lnTo>
                <a:lnTo>
                  <a:pt x="543842" y="5600854"/>
                </a:lnTo>
                <a:lnTo>
                  <a:pt x="543842" y="5600537"/>
                </a:lnTo>
                <a:lnTo>
                  <a:pt x="543842" y="5600219"/>
                </a:lnTo>
                <a:lnTo>
                  <a:pt x="544794" y="5600219"/>
                </a:lnTo>
                <a:lnTo>
                  <a:pt x="546382" y="5599902"/>
                </a:lnTo>
                <a:lnTo>
                  <a:pt x="551144" y="5599584"/>
                </a:lnTo>
                <a:lnTo>
                  <a:pt x="557176" y="5599584"/>
                </a:lnTo>
                <a:lnTo>
                  <a:pt x="562891" y="5599902"/>
                </a:lnTo>
                <a:lnTo>
                  <a:pt x="567018" y="5600537"/>
                </a:lnTo>
                <a:lnTo>
                  <a:pt x="568288" y="5600854"/>
                </a:lnTo>
                <a:lnTo>
                  <a:pt x="569558" y="5601807"/>
                </a:lnTo>
                <a:lnTo>
                  <a:pt x="568923" y="5600854"/>
                </a:lnTo>
                <a:lnTo>
                  <a:pt x="568288" y="5600854"/>
                </a:lnTo>
                <a:lnTo>
                  <a:pt x="566701" y="5599584"/>
                </a:lnTo>
                <a:lnTo>
                  <a:pt x="564796" y="5597997"/>
                </a:lnTo>
                <a:lnTo>
                  <a:pt x="564161" y="5596726"/>
                </a:lnTo>
                <a:lnTo>
                  <a:pt x="563843" y="5595139"/>
                </a:lnTo>
                <a:lnTo>
                  <a:pt x="564478" y="5593551"/>
                </a:lnTo>
                <a:lnTo>
                  <a:pt x="565431" y="5592281"/>
                </a:lnTo>
                <a:lnTo>
                  <a:pt x="568288" y="5589741"/>
                </a:lnTo>
                <a:lnTo>
                  <a:pt x="571463" y="5587200"/>
                </a:lnTo>
                <a:lnTo>
                  <a:pt x="572734" y="5585295"/>
                </a:lnTo>
                <a:lnTo>
                  <a:pt x="573685" y="5583708"/>
                </a:lnTo>
                <a:lnTo>
                  <a:pt x="574003" y="5581802"/>
                </a:lnTo>
                <a:lnTo>
                  <a:pt x="574003" y="5579580"/>
                </a:lnTo>
                <a:lnTo>
                  <a:pt x="573050" y="5577039"/>
                </a:lnTo>
                <a:lnTo>
                  <a:pt x="571463" y="5574182"/>
                </a:lnTo>
                <a:lnTo>
                  <a:pt x="570510" y="5573547"/>
                </a:lnTo>
                <a:lnTo>
                  <a:pt x="569558" y="5572912"/>
                </a:lnTo>
                <a:lnTo>
                  <a:pt x="566066" y="5571959"/>
                </a:lnTo>
                <a:lnTo>
                  <a:pt x="562256" y="5571006"/>
                </a:lnTo>
                <a:lnTo>
                  <a:pt x="557811" y="5570371"/>
                </a:lnTo>
                <a:lnTo>
                  <a:pt x="554319" y="5569736"/>
                </a:lnTo>
                <a:lnTo>
                  <a:pt x="552414" y="5569101"/>
                </a:lnTo>
                <a:lnTo>
                  <a:pt x="551144" y="5568466"/>
                </a:lnTo>
                <a:lnTo>
                  <a:pt x="550192" y="5567831"/>
                </a:lnTo>
                <a:lnTo>
                  <a:pt x="549557" y="5566561"/>
                </a:lnTo>
                <a:lnTo>
                  <a:pt x="549557" y="5565608"/>
                </a:lnTo>
                <a:lnTo>
                  <a:pt x="550192" y="5563703"/>
                </a:lnTo>
                <a:lnTo>
                  <a:pt x="546064" y="5563703"/>
                </a:lnTo>
                <a:lnTo>
                  <a:pt x="542890" y="5564656"/>
                </a:lnTo>
                <a:lnTo>
                  <a:pt x="537492" y="5565608"/>
                </a:lnTo>
                <a:lnTo>
                  <a:pt x="534953" y="5566243"/>
                </a:lnTo>
                <a:lnTo>
                  <a:pt x="532413" y="5566878"/>
                </a:lnTo>
                <a:lnTo>
                  <a:pt x="528922" y="5567196"/>
                </a:lnTo>
                <a:lnTo>
                  <a:pt x="524476" y="5567196"/>
                </a:lnTo>
                <a:lnTo>
                  <a:pt x="525428" y="5562115"/>
                </a:lnTo>
                <a:lnTo>
                  <a:pt x="525746" y="5556400"/>
                </a:lnTo>
                <a:lnTo>
                  <a:pt x="525746" y="5553542"/>
                </a:lnTo>
                <a:lnTo>
                  <a:pt x="525428" y="5550367"/>
                </a:lnTo>
                <a:lnTo>
                  <a:pt x="525111" y="5547192"/>
                </a:lnTo>
                <a:lnTo>
                  <a:pt x="523842" y="5544334"/>
                </a:lnTo>
                <a:lnTo>
                  <a:pt x="522571" y="5541158"/>
                </a:lnTo>
                <a:lnTo>
                  <a:pt x="520984" y="5538301"/>
                </a:lnTo>
                <a:lnTo>
                  <a:pt x="518762" y="5535760"/>
                </a:lnTo>
                <a:lnTo>
                  <a:pt x="515904" y="5533220"/>
                </a:lnTo>
                <a:lnTo>
                  <a:pt x="512729" y="5530997"/>
                </a:lnTo>
                <a:lnTo>
                  <a:pt x="508602" y="5529410"/>
                </a:lnTo>
                <a:lnTo>
                  <a:pt x="503840" y="5527822"/>
                </a:lnTo>
                <a:lnTo>
                  <a:pt x="498443" y="5526552"/>
                </a:lnTo>
                <a:lnTo>
                  <a:pt x="500348" y="5524012"/>
                </a:lnTo>
                <a:lnTo>
                  <a:pt x="501935" y="5521154"/>
                </a:lnTo>
                <a:lnTo>
                  <a:pt x="502887" y="5517661"/>
                </a:lnTo>
                <a:lnTo>
                  <a:pt x="503522" y="5514803"/>
                </a:lnTo>
                <a:lnTo>
                  <a:pt x="503522" y="5511310"/>
                </a:lnTo>
                <a:lnTo>
                  <a:pt x="503205" y="5508135"/>
                </a:lnTo>
                <a:lnTo>
                  <a:pt x="502887" y="5501467"/>
                </a:lnTo>
                <a:lnTo>
                  <a:pt x="503205" y="5498292"/>
                </a:lnTo>
                <a:lnTo>
                  <a:pt x="503522" y="5494799"/>
                </a:lnTo>
                <a:lnTo>
                  <a:pt x="504792" y="5491624"/>
                </a:lnTo>
                <a:lnTo>
                  <a:pt x="506380" y="5488448"/>
                </a:lnTo>
                <a:lnTo>
                  <a:pt x="508602" y="5485273"/>
                </a:lnTo>
                <a:lnTo>
                  <a:pt x="512413" y="5482098"/>
                </a:lnTo>
                <a:lnTo>
                  <a:pt x="516856" y="5479557"/>
                </a:lnTo>
                <a:lnTo>
                  <a:pt x="522571" y="5476700"/>
                </a:lnTo>
                <a:lnTo>
                  <a:pt x="518762" y="5475429"/>
                </a:lnTo>
                <a:lnTo>
                  <a:pt x="514951" y="5474477"/>
                </a:lnTo>
                <a:lnTo>
                  <a:pt x="512094" y="5473524"/>
                </a:lnTo>
                <a:lnTo>
                  <a:pt x="509237" y="5472254"/>
                </a:lnTo>
                <a:lnTo>
                  <a:pt x="507332" y="5470984"/>
                </a:lnTo>
                <a:lnTo>
                  <a:pt x="505745" y="5469714"/>
                </a:lnTo>
                <a:lnTo>
                  <a:pt x="504475" y="5468126"/>
                </a:lnTo>
                <a:lnTo>
                  <a:pt x="503840" y="5466539"/>
                </a:lnTo>
                <a:lnTo>
                  <a:pt x="503205" y="5464951"/>
                </a:lnTo>
                <a:lnTo>
                  <a:pt x="502887" y="5463363"/>
                </a:lnTo>
                <a:lnTo>
                  <a:pt x="502887" y="5461776"/>
                </a:lnTo>
                <a:lnTo>
                  <a:pt x="502887" y="5459870"/>
                </a:lnTo>
                <a:lnTo>
                  <a:pt x="503522" y="5456695"/>
                </a:lnTo>
                <a:lnTo>
                  <a:pt x="504475" y="5452885"/>
                </a:lnTo>
                <a:lnTo>
                  <a:pt x="505427" y="5449392"/>
                </a:lnTo>
                <a:lnTo>
                  <a:pt x="506062" y="5445899"/>
                </a:lnTo>
                <a:lnTo>
                  <a:pt x="506380" y="5442724"/>
                </a:lnTo>
                <a:lnTo>
                  <a:pt x="506062" y="5441136"/>
                </a:lnTo>
                <a:lnTo>
                  <a:pt x="505745" y="5439866"/>
                </a:lnTo>
                <a:lnTo>
                  <a:pt x="505110" y="5437961"/>
                </a:lnTo>
                <a:lnTo>
                  <a:pt x="504157" y="5436691"/>
                </a:lnTo>
                <a:lnTo>
                  <a:pt x="502887" y="5435738"/>
                </a:lnTo>
                <a:lnTo>
                  <a:pt x="500665" y="5434468"/>
                </a:lnTo>
                <a:lnTo>
                  <a:pt x="498760" y="5433515"/>
                </a:lnTo>
                <a:lnTo>
                  <a:pt x="496220" y="5432563"/>
                </a:lnTo>
                <a:lnTo>
                  <a:pt x="492728" y="5431293"/>
                </a:lnTo>
                <a:lnTo>
                  <a:pt x="489236" y="5430657"/>
                </a:lnTo>
                <a:lnTo>
                  <a:pt x="490506" y="5430022"/>
                </a:lnTo>
                <a:lnTo>
                  <a:pt x="492093" y="5429387"/>
                </a:lnTo>
                <a:lnTo>
                  <a:pt x="496220" y="5428117"/>
                </a:lnTo>
                <a:lnTo>
                  <a:pt x="500665" y="5427482"/>
                </a:lnTo>
                <a:lnTo>
                  <a:pt x="506062" y="5426847"/>
                </a:lnTo>
                <a:lnTo>
                  <a:pt x="517174" y="5425894"/>
                </a:lnTo>
                <a:lnTo>
                  <a:pt x="522571" y="5425259"/>
                </a:lnTo>
                <a:lnTo>
                  <a:pt x="527333" y="5424624"/>
                </a:lnTo>
                <a:lnTo>
                  <a:pt x="519714" y="5423672"/>
                </a:lnTo>
                <a:lnTo>
                  <a:pt x="513999" y="5422719"/>
                </a:lnTo>
                <a:lnTo>
                  <a:pt x="510507" y="5421767"/>
                </a:lnTo>
                <a:lnTo>
                  <a:pt x="509237" y="5421132"/>
                </a:lnTo>
                <a:lnTo>
                  <a:pt x="508602" y="5420496"/>
                </a:lnTo>
                <a:lnTo>
                  <a:pt x="508602" y="5419861"/>
                </a:lnTo>
                <a:lnTo>
                  <a:pt x="509237" y="5419226"/>
                </a:lnTo>
                <a:lnTo>
                  <a:pt x="510507" y="5418909"/>
                </a:lnTo>
                <a:lnTo>
                  <a:pt x="512413" y="5418274"/>
                </a:lnTo>
                <a:lnTo>
                  <a:pt x="517809" y="5417004"/>
                </a:lnTo>
                <a:lnTo>
                  <a:pt x="526063" y="5416051"/>
                </a:lnTo>
                <a:lnTo>
                  <a:pt x="524476" y="5413828"/>
                </a:lnTo>
                <a:lnTo>
                  <a:pt x="523523" y="5411606"/>
                </a:lnTo>
                <a:lnTo>
                  <a:pt x="522571" y="5408748"/>
                </a:lnTo>
                <a:lnTo>
                  <a:pt x="522253" y="5406525"/>
                </a:lnTo>
                <a:lnTo>
                  <a:pt x="521936" y="5403985"/>
                </a:lnTo>
                <a:lnTo>
                  <a:pt x="521936" y="5401127"/>
                </a:lnTo>
                <a:lnTo>
                  <a:pt x="522253" y="5395729"/>
                </a:lnTo>
                <a:lnTo>
                  <a:pt x="523206" y="5390331"/>
                </a:lnTo>
                <a:lnTo>
                  <a:pt x="524158" y="5384615"/>
                </a:lnTo>
                <a:lnTo>
                  <a:pt x="526698" y="5373502"/>
                </a:lnTo>
                <a:lnTo>
                  <a:pt x="527333" y="5368104"/>
                </a:lnTo>
                <a:lnTo>
                  <a:pt x="527651" y="5362706"/>
                </a:lnTo>
                <a:lnTo>
                  <a:pt x="527651" y="5360165"/>
                </a:lnTo>
                <a:lnTo>
                  <a:pt x="527016" y="5357308"/>
                </a:lnTo>
                <a:lnTo>
                  <a:pt x="526698" y="5355085"/>
                </a:lnTo>
                <a:lnTo>
                  <a:pt x="525746" y="5352545"/>
                </a:lnTo>
                <a:lnTo>
                  <a:pt x="524476" y="5350640"/>
                </a:lnTo>
                <a:lnTo>
                  <a:pt x="522888" y="5348099"/>
                </a:lnTo>
                <a:lnTo>
                  <a:pt x="521302" y="5345877"/>
                </a:lnTo>
                <a:lnTo>
                  <a:pt x="519396" y="5343971"/>
                </a:lnTo>
                <a:lnTo>
                  <a:pt x="516539" y="5342066"/>
                </a:lnTo>
                <a:lnTo>
                  <a:pt x="513682" y="5340161"/>
                </a:lnTo>
                <a:lnTo>
                  <a:pt x="510507" y="5338573"/>
                </a:lnTo>
                <a:lnTo>
                  <a:pt x="506380" y="5336986"/>
                </a:lnTo>
                <a:lnTo>
                  <a:pt x="511459" y="5335080"/>
                </a:lnTo>
                <a:lnTo>
                  <a:pt x="515269" y="5333175"/>
                </a:lnTo>
                <a:lnTo>
                  <a:pt x="518762" y="5330953"/>
                </a:lnTo>
                <a:lnTo>
                  <a:pt x="521619" y="5328095"/>
                </a:lnTo>
                <a:lnTo>
                  <a:pt x="523842" y="5325555"/>
                </a:lnTo>
                <a:lnTo>
                  <a:pt x="525428" y="5322697"/>
                </a:lnTo>
                <a:lnTo>
                  <a:pt x="526698" y="5319204"/>
                </a:lnTo>
                <a:lnTo>
                  <a:pt x="527016" y="5316029"/>
                </a:lnTo>
                <a:lnTo>
                  <a:pt x="527016" y="5312536"/>
                </a:lnTo>
                <a:lnTo>
                  <a:pt x="526382" y="5309678"/>
                </a:lnTo>
                <a:lnTo>
                  <a:pt x="525428" y="5306503"/>
                </a:lnTo>
                <a:lnTo>
                  <a:pt x="523523" y="5303327"/>
                </a:lnTo>
                <a:lnTo>
                  <a:pt x="521619" y="5300470"/>
                </a:lnTo>
                <a:lnTo>
                  <a:pt x="519079" y="5297294"/>
                </a:lnTo>
                <a:lnTo>
                  <a:pt x="515904" y="5295072"/>
                </a:lnTo>
                <a:lnTo>
                  <a:pt x="512413" y="5292849"/>
                </a:lnTo>
                <a:lnTo>
                  <a:pt x="508284" y="5294119"/>
                </a:lnTo>
                <a:lnTo>
                  <a:pt x="504475" y="5295072"/>
                </a:lnTo>
                <a:lnTo>
                  <a:pt x="499395" y="5295707"/>
                </a:lnTo>
                <a:lnTo>
                  <a:pt x="493363" y="5296024"/>
                </a:lnTo>
                <a:lnTo>
                  <a:pt x="490506" y="5293166"/>
                </a:lnTo>
                <a:lnTo>
                  <a:pt x="487648" y="5289991"/>
                </a:lnTo>
                <a:lnTo>
                  <a:pt x="485426" y="5287133"/>
                </a:lnTo>
                <a:lnTo>
                  <a:pt x="483839" y="5284593"/>
                </a:lnTo>
                <a:lnTo>
                  <a:pt x="482251" y="5281418"/>
                </a:lnTo>
                <a:lnTo>
                  <a:pt x="480981" y="5278877"/>
                </a:lnTo>
                <a:lnTo>
                  <a:pt x="478759" y="5273162"/>
                </a:lnTo>
                <a:lnTo>
                  <a:pt x="477489" y="5267764"/>
                </a:lnTo>
                <a:lnTo>
                  <a:pt x="476854" y="5262683"/>
                </a:lnTo>
                <a:lnTo>
                  <a:pt x="475902" y="5257603"/>
                </a:lnTo>
                <a:lnTo>
                  <a:pt x="474949" y="5252840"/>
                </a:lnTo>
                <a:lnTo>
                  <a:pt x="473679" y="5248394"/>
                </a:lnTo>
                <a:lnTo>
                  <a:pt x="472409" y="5245854"/>
                </a:lnTo>
                <a:lnTo>
                  <a:pt x="471457" y="5243631"/>
                </a:lnTo>
                <a:lnTo>
                  <a:pt x="470187" y="5241726"/>
                </a:lnTo>
                <a:lnTo>
                  <a:pt x="468600" y="5239186"/>
                </a:lnTo>
                <a:lnTo>
                  <a:pt x="466695" y="5237281"/>
                </a:lnTo>
                <a:lnTo>
                  <a:pt x="464155" y="5235376"/>
                </a:lnTo>
                <a:lnTo>
                  <a:pt x="461615" y="5233470"/>
                </a:lnTo>
                <a:lnTo>
                  <a:pt x="458123" y="5231248"/>
                </a:lnTo>
                <a:lnTo>
                  <a:pt x="454631" y="5229660"/>
                </a:lnTo>
                <a:lnTo>
                  <a:pt x="450503" y="5227755"/>
                </a:lnTo>
                <a:lnTo>
                  <a:pt x="446059" y="5226167"/>
                </a:lnTo>
                <a:lnTo>
                  <a:pt x="440979" y="5224262"/>
                </a:lnTo>
                <a:lnTo>
                  <a:pt x="435264" y="5222674"/>
                </a:lnTo>
                <a:lnTo>
                  <a:pt x="428915" y="5221087"/>
                </a:lnTo>
                <a:lnTo>
                  <a:pt x="425422" y="5222674"/>
                </a:lnTo>
                <a:lnTo>
                  <a:pt x="423518" y="5223944"/>
                </a:lnTo>
                <a:lnTo>
                  <a:pt x="423200" y="5224580"/>
                </a:lnTo>
                <a:lnTo>
                  <a:pt x="422883" y="5225532"/>
                </a:lnTo>
                <a:lnTo>
                  <a:pt x="422883" y="5226167"/>
                </a:lnTo>
                <a:lnTo>
                  <a:pt x="423200" y="5226802"/>
                </a:lnTo>
                <a:lnTo>
                  <a:pt x="424470" y="5227755"/>
                </a:lnTo>
                <a:lnTo>
                  <a:pt x="426375" y="5228707"/>
                </a:lnTo>
                <a:lnTo>
                  <a:pt x="431772" y="5230613"/>
                </a:lnTo>
                <a:lnTo>
                  <a:pt x="437804" y="5233153"/>
                </a:lnTo>
                <a:lnTo>
                  <a:pt x="440661" y="5234423"/>
                </a:lnTo>
                <a:lnTo>
                  <a:pt x="442884" y="5235693"/>
                </a:lnTo>
                <a:lnTo>
                  <a:pt x="445106" y="5236963"/>
                </a:lnTo>
                <a:lnTo>
                  <a:pt x="445741" y="5237598"/>
                </a:lnTo>
                <a:lnTo>
                  <a:pt x="446059" y="5238551"/>
                </a:lnTo>
                <a:lnTo>
                  <a:pt x="446376" y="5239504"/>
                </a:lnTo>
                <a:lnTo>
                  <a:pt x="446376" y="5240456"/>
                </a:lnTo>
                <a:lnTo>
                  <a:pt x="446059" y="5241409"/>
                </a:lnTo>
                <a:lnTo>
                  <a:pt x="445741" y="5242679"/>
                </a:lnTo>
                <a:lnTo>
                  <a:pt x="438757" y="5240456"/>
                </a:lnTo>
                <a:lnTo>
                  <a:pt x="433042" y="5237916"/>
                </a:lnTo>
                <a:lnTo>
                  <a:pt x="427645" y="5235376"/>
                </a:lnTo>
                <a:lnTo>
                  <a:pt x="423518" y="5232835"/>
                </a:lnTo>
                <a:lnTo>
                  <a:pt x="419390" y="5229660"/>
                </a:lnTo>
                <a:lnTo>
                  <a:pt x="416216" y="5226485"/>
                </a:lnTo>
                <a:lnTo>
                  <a:pt x="413358" y="5223309"/>
                </a:lnTo>
                <a:lnTo>
                  <a:pt x="411453" y="5219817"/>
                </a:lnTo>
                <a:lnTo>
                  <a:pt x="409866" y="5216324"/>
                </a:lnTo>
                <a:lnTo>
                  <a:pt x="408596" y="5212831"/>
                </a:lnTo>
                <a:lnTo>
                  <a:pt x="407644" y="5209020"/>
                </a:lnTo>
                <a:lnTo>
                  <a:pt x="406691" y="5205210"/>
                </a:lnTo>
                <a:lnTo>
                  <a:pt x="406056" y="5201400"/>
                </a:lnTo>
                <a:lnTo>
                  <a:pt x="406056" y="5197589"/>
                </a:lnTo>
                <a:lnTo>
                  <a:pt x="406056" y="5189651"/>
                </a:lnTo>
                <a:lnTo>
                  <a:pt x="406056" y="5181713"/>
                </a:lnTo>
                <a:lnTo>
                  <a:pt x="406374" y="5173775"/>
                </a:lnTo>
                <a:lnTo>
                  <a:pt x="406056" y="5169647"/>
                </a:lnTo>
                <a:lnTo>
                  <a:pt x="405739" y="5165519"/>
                </a:lnTo>
                <a:lnTo>
                  <a:pt x="405421" y="5161708"/>
                </a:lnTo>
                <a:lnTo>
                  <a:pt x="404469" y="5157898"/>
                </a:lnTo>
                <a:lnTo>
                  <a:pt x="403516" y="5154405"/>
                </a:lnTo>
                <a:lnTo>
                  <a:pt x="401929" y="5150595"/>
                </a:lnTo>
                <a:lnTo>
                  <a:pt x="399707" y="5147102"/>
                </a:lnTo>
                <a:lnTo>
                  <a:pt x="397484" y="5143609"/>
                </a:lnTo>
                <a:lnTo>
                  <a:pt x="394627" y="5140434"/>
                </a:lnTo>
                <a:lnTo>
                  <a:pt x="390817" y="5137576"/>
                </a:lnTo>
                <a:lnTo>
                  <a:pt x="387007" y="5134401"/>
                </a:lnTo>
                <a:lnTo>
                  <a:pt x="381928" y="5131860"/>
                </a:lnTo>
                <a:lnTo>
                  <a:pt x="386055" y="5129955"/>
                </a:lnTo>
                <a:lnTo>
                  <a:pt x="389230" y="5127732"/>
                </a:lnTo>
                <a:lnTo>
                  <a:pt x="391452" y="5125827"/>
                </a:lnTo>
                <a:lnTo>
                  <a:pt x="393675" y="5124239"/>
                </a:lnTo>
                <a:lnTo>
                  <a:pt x="394944" y="5122334"/>
                </a:lnTo>
                <a:lnTo>
                  <a:pt x="395579" y="5120429"/>
                </a:lnTo>
                <a:lnTo>
                  <a:pt x="395579" y="5118841"/>
                </a:lnTo>
                <a:lnTo>
                  <a:pt x="395262" y="5117253"/>
                </a:lnTo>
                <a:lnTo>
                  <a:pt x="394627" y="5115348"/>
                </a:lnTo>
                <a:lnTo>
                  <a:pt x="393675" y="5113443"/>
                </a:lnTo>
                <a:lnTo>
                  <a:pt x="392087" y="5111855"/>
                </a:lnTo>
                <a:lnTo>
                  <a:pt x="390500" y="5110585"/>
                </a:lnTo>
                <a:lnTo>
                  <a:pt x="387007" y="5107410"/>
                </a:lnTo>
                <a:lnTo>
                  <a:pt x="382563" y="5104235"/>
                </a:lnTo>
                <a:lnTo>
                  <a:pt x="378753" y="5101694"/>
                </a:lnTo>
                <a:lnTo>
                  <a:pt x="374943" y="5098519"/>
                </a:lnTo>
                <a:lnTo>
                  <a:pt x="372403" y="5095979"/>
                </a:lnTo>
                <a:lnTo>
                  <a:pt x="371768" y="5094709"/>
                </a:lnTo>
                <a:lnTo>
                  <a:pt x="371134" y="5093756"/>
                </a:lnTo>
                <a:lnTo>
                  <a:pt x="371134" y="5092486"/>
                </a:lnTo>
                <a:lnTo>
                  <a:pt x="371451" y="5091216"/>
                </a:lnTo>
                <a:lnTo>
                  <a:pt x="372403" y="5089946"/>
                </a:lnTo>
                <a:lnTo>
                  <a:pt x="373991" y="5088993"/>
                </a:lnTo>
                <a:lnTo>
                  <a:pt x="376213" y="5088041"/>
                </a:lnTo>
                <a:lnTo>
                  <a:pt x="379388" y="5086770"/>
                </a:lnTo>
                <a:lnTo>
                  <a:pt x="382880" y="5085818"/>
                </a:lnTo>
                <a:lnTo>
                  <a:pt x="387325" y="5084548"/>
                </a:lnTo>
                <a:lnTo>
                  <a:pt x="386690" y="5082960"/>
                </a:lnTo>
                <a:lnTo>
                  <a:pt x="385738" y="5081372"/>
                </a:lnTo>
                <a:lnTo>
                  <a:pt x="384150" y="5079785"/>
                </a:lnTo>
                <a:lnTo>
                  <a:pt x="382563" y="5078197"/>
                </a:lnTo>
                <a:lnTo>
                  <a:pt x="380975" y="5076927"/>
                </a:lnTo>
                <a:lnTo>
                  <a:pt x="378753" y="5075657"/>
                </a:lnTo>
                <a:lnTo>
                  <a:pt x="375896" y="5075022"/>
                </a:lnTo>
                <a:lnTo>
                  <a:pt x="372721" y="5074069"/>
                </a:lnTo>
                <a:lnTo>
                  <a:pt x="377801" y="5070576"/>
                </a:lnTo>
                <a:lnTo>
                  <a:pt x="383833" y="5066766"/>
                </a:lnTo>
                <a:lnTo>
                  <a:pt x="396214" y="5059780"/>
                </a:lnTo>
                <a:lnTo>
                  <a:pt x="394944" y="5058828"/>
                </a:lnTo>
                <a:lnTo>
                  <a:pt x="393357" y="5057557"/>
                </a:lnTo>
                <a:lnTo>
                  <a:pt x="391135" y="5056605"/>
                </a:lnTo>
                <a:lnTo>
                  <a:pt x="388912" y="5055970"/>
                </a:lnTo>
                <a:lnTo>
                  <a:pt x="387007" y="5055652"/>
                </a:lnTo>
                <a:lnTo>
                  <a:pt x="384785" y="5055652"/>
                </a:lnTo>
                <a:lnTo>
                  <a:pt x="383515" y="5056287"/>
                </a:lnTo>
                <a:lnTo>
                  <a:pt x="383198" y="5056922"/>
                </a:lnTo>
                <a:lnTo>
                  <a:pt x="382880" y="5057557"/>
                </a:lnTo>
                <a:lnTo>
                  <a:pt x="380975" y="5056287"/>
                </a:lnTo>
                <a:lnTo>
                  <a:pt x="379388" y="5054700"/>
                </a:lnTo>
                <a:lnTo>
                  <a:pt x="378436" y="5053430"/>
                </a:lnTo>
                <a:lnTo>
                  <a:pt x="377483" y="5052159"/>
                </a:lnTo>
                <a:lnTo>
                  <a:pt x="377166" y="5050889"/>
                </a:lnTo>
                <a:lnTo>
                  <a:pt x="377166" y="5049937"/>
                </a:lnTo>
                <a:lnTo>
                  <a:pt x="377483" y="5048667"/>
                </a:lnTo>
                <a:lnTo>
                  <a:pt x="378436" y="5047079"/>
                </a:lnTo>
                <a:lnTo>
                  <a:pt x="379388" y="5046126"/>
                </a:lnTo>
                <a:lnTo>
                  <a:pt x="380340" y="5044856"/>
                </a:lnTo>
                <a:lnTo>
                  <a:pt x="383515" y="5042634"/>
                </a:lnTo>
                <a:lnTo>
                  <a:pt x="387960" y="5040093"/>
                </a:lnTo>
                <a:lnTo>
                  <a:pt x="393040" y="5037871"/>
                </a:lnTo>
                <a:lnTo>
                  <a:pt x="390817" y="5031837"/>
                </a:lnTo>
                <a:lnTo>
                  <a:pt x="389230" y="5026122"/>
                </a:lnTo>
                <a:lnTo>
                  <a:pt x="384468" y="5014691"/>
                </a:lnTo>
                <a:lnTo>
                  <a:pt x="380340" y="5004212"/>
                </a:lnTo>
                <a:lnTo>
                  <a:pt x="378436" y="4998814"/>
                </a:lnTo>
                <a:lnTo>
                  <a:pt x="376531" y="4993734"/>
                </a:lnTo>
                <a:lnTo>
                  <a:pt x="374943" y="4988336"/>
                </a:lnTo>
                <a:lnTo>
                  <a:pt x="373673" y="4983573"/>
                </a:lnTo>
                <a:lnTo>
                  <a:pt x="373038" y="4978175"/>
                </a:lnTo>
                <a:lnTo>
                  <a:pt x="373038" y="4972777"/>
                </a:lnTo>
                <a:lnTo>
                  <a:pt x="373356" y="4967696"/>
                </a:lnTo>
                <a:lnTo>
                  <a:pt x="374308" y="4961981"/>
                </a:lnTo>
                <a:lnTo>
                  <a:pt x="375896" y="4956265"/>
                </a:lnTo>
                <a:lnTo>
                  <a:pt x="378753" y="4950232"/>
                </a:lnTo>
                <a:lnTo>
                  <a:pt x="375261" y="4948327"/>
                </a:lnTo>
                <a:lnTo>
                  <a:pt x="372403" y="4946421"/>
                </a:lnTo>
                <a:lnTo>
                  <a:pt x="369546" y="4943881"/>
                </a:lnTo>
                <a:lnTo>
                  <a:pt x="367324" y="4941658"/>
                </a:lnTo>
                <a:lnTo>
                  <a:pt x="365101" y="4939436"/>
                </a:lnTo>
                <a:lnTo>
                  <a:pt x="363514" y="4936896"/>
                </a:lnTo>
                <a:lnTo>
                  <a:pt x="361927" y="4934355"/>
                </a:lnTo>
                <a:lnTo>
                  <a:pt x="360657" y="4932133"/>
                </a:lnTo>
                <a:lnTo>
                  <a:pt x="359704" y="4929275"/>
                </a:lnTo>
                <a:lnTo>
                  <a:pt x="359069" y="4926417"/>
                </a:lnTo>
                <a:lnTo>
                  <a:pt x="358752" y="4923877"/>
                </a:lnTo>
                <a:lnTo>
                  <a:pt x="358434" y="4921019"/>
                </a:lnTo>
                <a:lnTo>
                  <a:pt x="358117" y="4915621"/>
                </a:lnTo>
                <a:lnTo>
                  <a:pt x="358752" y="4909588"/>
                </a:lnTo>
                <a:lnTo>
                  <a:pt x="359704" y="4903872"/>
                </a:lnTo>
                <a:lnTo>
                  <a:pt x="361292" y="4897839"/>
                </a:lnTo>
                <a:lnTo>
                  <a:pt x="362879" y="4892124"/>
                </a:lnTo>
                <a:lnTo>
                  <a:pt x="365101" y="4886726"/>
                </a:lnTo>
                <a:lnTo>
                  <a:pt x="368594" y="4875612"/>
                </a:lnTo>
                <a:lnTo>
                  <a:pt x="369864" y="4870214"/>
                </a:lnTo>
                <a:lnTo>
                  <a:pt x="371451" y="4865451"/>
                </a:lnTo>
                <a:lnTo>
                  <a:pt x="368276" y="4860370"/>
                </a:lnTo>
                <a:lnTo>
                  <a:pt x="365419" y="4854972"/>
                </a:lnTo>
                <a:lnTo>
                  <a:pt x="362879" y="4849892"/>
                </a:lnTo>
                <a:lnTo>
                  <a:pt x="360974" y="4844494"/>
                </a:lnTo>
                <a:lnTo>
                  <a:pt x="359387" y="4839096"/>
                </a:lnTo>
                <a:lnTo>
                  <a:pt x="358117" y="4834015"/>
                </a:lnTo>
                <a:lnTo>
                  <a:pt x="357164" y="4828935"/>
                </a:lnTo>
                <a:lnTo>
                  <a:pt x="356529" y="4823537"/>
                </a:lnTo>
                <a:lnTo>
                  <a:pt x="356212" y="4818456"/>
                </a:lnTo>
                <a:lnTo>
                  <a:pt x="355577" y="4813376"/>
                </a:lnTo>
                <a:lnTo>
                  <a:pt x="355260" y="4802897"/>
                </a:lnTo>
                <a:lnTo>
                  <a:pt x="355577" y="4793054"/>
                </a:lnTo>
                <a:lnTo>
                  <a:pt x="356212" y="4783210"/>
                </a:lnTo>
                <a:lnTo>
                  <a:pt x="356212" y="4773367"/>
                </a:lnTo>
                <a:lnTo>
                  <a:pt x="356212" y="4763841"/>
                </a:lnTo>
                <a:lnTo>
                  <a:pt x="355260" y="4754632"/>
                </a:lnTo>
                <a:lnTo>
                  <a:pt x="354625" y="4750187"/>
                </a:lnTo>
                <a:lnTo>
                  <a:pt x="353672" y="4745424"/>
                </a:lnTo>
                <a:lnTo>
                  <a:pt x="352720" y="4741296"/>
                </a:lnTo>
                <a:lnTo>
                  <a:pt x="351132" y="4736851"/>
                </a:lnTo>
                <a:lnTo>
                  <a:pt x="349545" y="4732723"/>
                </a:lnTo>
                <a:lnTo>
                  <a:pt x="347005" y="4728595"/>
                </a:lnTo>
                <a:lnTo>
                  <a:pt x="344465" y="4724467"/>
                </a:lnTo>
                <a:lnTo>
                  <a:pt x="341608" y="4720339"/>
                </a:lnTo>
                <a:lnTo>
                  <a:pt x="337798" y="4716529"/>
                </a:lnTo>
                <a:lnTo>
                  <a:pt x="333671" y="4712718"/>
                </a:lnTo>
                <a:lnTo>
                  <a:pt x="339068" y="4712718"/>
                </a:lnTo>
                <a:lnTo>
                  <a:pt x="342878" y="4712083"/>
                </a:lnTo>
                <a:lnTo>
                  <a:pt x="346053" y="4711448"/>
                </a:lnTo>
                <a:lnTo>
                  <a:pt x="348910" y="4710496"/>
                </a:lnTo>
                <a:lnTo>
                  <a:pt x="351767" y="4709861"/>
                </a:lnTo>
                <a:lnTo>
                  <a:pt x="355260" y="4709225"/>
                </a:lnTo>
                <a:lnTo>
                  <a:pt x="359704" y="4708590"/>
                </a:lnTo>
                <a:lnTo>
                  <a:pt x="366054" y="4709225"/>
                </a:lnTo>
                <a:lnTo>
                  <a:pt x="366054" y="4707638"/>
                </a:lnTo>
                <a:lnTo>
                  <a:pt x="365736" y="4706368"/>
                </a:lnTo>
                <a:lnTo>
                  <a:pt x="365101" y="4705098"/>
                </a:lnTo>
                <a:lnTo>
                  <a:pt x="364149" y="4704145"/>
                </a:lnTo>
                <a:lnTo>
                  <a:pt x="362244" y="4703510"/>
                </a:lnTo>
                <a:lnTo>
                  <a:pt x="360657" y="4702875"/>
                </a:lnTo>
                <a:lnTo>
                  <a:pt x="356529" y="4701922"/>
                </a:lnTo>
                <a:lnTo>
                  <a:pt x="351450" y="4701605"/>
                </a:lnTo>
                <a:lnTo>
                  <a:pt x="345418" y="4700970"/>
                </a:lnTo>
                <a:lnTo>
                  <a:pt x="332084" y="4701922"/>
                </a:lnTo>
                <a:lnTo>
                  <a:pt x="333354" y="4700017"/>
                </a:lnTo>
                <a:lnTo>
                  <a:pt x="334941" y="4698747"/>
                </a:lnTo>
                <a:lnTo>
                  <a:pt x="336528" y="4697794"/>
                </a:lnTo>
                <a:lnTo>
                  <a:pt x="337798" y="4696842"/>
                </a:lnTo>
                <a:lnTo>
                  <a:pt x="341608" y="4695572"/>
                </a:lnTo>
                <a:lnTo>
                  <a:pt x="345100" y="4694937"/>
                </a:lnTo>
                <a:lnTo>
                  <a:pt x="353672" y="4694301"/>
                </a:lnTo>
                <a:lnTo>
                  <a:pt x="358434" y="4693666"/>
                </a:lnTo>
                <a:lnTo>
                  <a:pt x="363514" y="4692714"/>
                </a:lnTo>
                <a:lnTo>
                  <a:pt x="354625" y="4691444"/>
                </a:lnTo>
                <a:lnTo>
                  <a:pt x="349545" y="4690174"/>
                </a:lnTo>
                <a:lnTo>
                  <a:pt x="347640" y="4689221"/>
                </a:lnTo>
                <a:lnTo>
                  <a:pt x="346688" y="4688586"/>
                </a:lnTo>
                <a:lnTo>
                  <a:pt x="346053" y="4687951"/>
                </a:lnTo>
                <a:lnTo>
                  <a:pt x="346053" y="4686998"/>
                </a:lnTo>
                <a:lnTo>
                  <a:pt x="346370" y="4685728"/>
                </a:lnTo>
                <a:lnTo>
                  <a:pt x="347005" y="4684776"/>
                </a:lnTo>
                <a:lnTo>
                  <a:pt x="349227" y="4682553"/>
                </a:lnTo>
                <a:lnTo>
                  <a:pt x="351767" y="4680013"/>
                </a:lnTo>
                <a:lnTo>
                  <a:pt x="353990" y="4676520"/>
                </a:lnTo>
                <a:lnTo>
                  <a:pt x="349545" y="4676202"/>
                </a:lnTo>
                <a:lnTo>
                  <a:pt x="345735" y="4676202"/>
                </a:lnTo>
                <a:lnTo>
                  <a:pt x="342878" y="4676520"/>
                </a:lnTo>
                <a:lnTo>
                  <a:pt x="340656" y="4677155"/>
                </a:lnTo>
                <a:lnTo>
                  <a:pt x="339386" y="4678107"/>
                </a:lnTo>
                <a:lnTo>
                  <a:pt x="338433" y="4679060"/>
                </a:lnTo>
                <a:lnTo>
                  <a:pt x="337798" y="4680648"/>
                </a:lnTo>
                <a:lnTo>
                  <a:pt x="337481" y="4681918"/>
                </a:lnTo>
                <a:lnTo>
                  <a:pt x="336528" y="4684458"/>
                </a:lnTo>
                <a:lnTo>
                  <a:pt x="335893" y="4685411"/>
                </a:lnTo>
                <a:lnTo>
                  <a:pt x="334941" y="4686363"/>
                </a:lnTo>
                <a:lnTo>
                  <a:pt x="333036" y="4687633"/>
                </a:lnTo>
                <a:lnTo>
                  <a:pt x="330814" y="4688268"/>
                </a:lnTo>
                <a:lnTo>
                  <a:pt x="327639" y="4688586"/>
                </a:lnTo>
                <a:lnTo>
                  <a:pt x="323512" y="4688268"/>
                </a:lnTo>
                <a:lnTo>
                  <a:pt x="325417" y="4686046"/>
                </a:lnTo>
                <a:lnTo>
                  <a:pt x="327639" y="4683823"/>
                </a:lnTo>
                <a:lnTo>
                  <a:pt x="331131" y="4678425"/>
                </a:lnTo>
                <a:lnTo>
                  <a:pt x="335258" y="4673344"/>
                </a:lnTo>
                <a:lnTo>
                  <a:pt x="339068" y="4667946"/>
                </a:lnTo>
                <a:lnTo>
                  <a:pt x="341608" y="4665406"/>
                </a:lnTo>
                <a:lnTo>
                  <a:pt x="343830" y="4662866"/>
                </a:lnTo>
                <a:lnTo>
                  <a:pt x="346370" y="4660961"/>
                </a:lnTo>
                <a:lnTo>
                  <a:pt x="349545" y="4659373"/>
                </a:lnTo>
                <a:lnTo>
                  <a:pt x="352402" y="4658103"/>
                </a:lnTo>
                <a:lnTo>
                  <a:pt x="356212" y="4656833"/>
                </a:lnTo>
                <a:lnTo>
                  <a:pt x="359704" y="4656515"/>
                </a:lnTo>
                <a:lnTo>
                  <a:pt x="364149" y="4656833"/>
                </a:lnTo>
                <a:lnTo>
                  <a:pt x="364784" y="4655245"/>
                </a:lnTo>
                <a:lnTo>
                  <a:pt x="365101" y="4653975"/>
                </a:lnTo>
                <a:lnTo>
                  <a:pt x="364784" y="4652705"/>
                </a:lnTo>
                <a:lnTo>
                  <a:pt x="364466" y="4651752"/>
                </a:lnTo>
                <a:lnTo>
                  <a:pt x="363514" y="4651117"/>
                </a:lnTo>
                <a:lnTo>
                  <a:pt x="361927" y="4650482"/>
                </a:lnTo>
                <a:lnTo>
                  <a:pt x="360339" y="4649530"/>
                </a:lnTo>
                <a:lnTo>
                  <a:pt x="358752" y="4649212"/>
                </a:lnTo>
                <a:lnTo>
                  <a:pt x="353990" y="4648894"/>
                </a:lnTo>
                <a:lnTo>
                  <a:pt x="348910" y="4648577"/>
                </a:lnTo>
                <a:lnTo>
                  <a:pt x="336846" y="4649212"/>
                </a:lnTo>
                <a:lnTo>
                  <a:pt x="336846" y="4646354"/>
                </a:lnTo>
                <a:lnTo>
                  <a:pt x="337163" y="4643814"/>
                </a:lnTo>
                <a:lnTo>
                  <a:pt x="337798" y="4640639"/>
                </a:lnTo>
                <a:lnTo>
                  <a:pt x="338751" y="4638416"/>
                </a:lnTo>
                <a:lnTo>
                  <a:pt x="340656" y="4633335"/>
                </a:lnTo>
                <a:lnTo>
                  <a:pt x="343195" y="4628890"/>
                </a:lnTo>
                <a:lnTo>
                  <a:pt x="345735" y="4624762"/>
                </a:lnTo>
                <a:lnTo>
                  <a:pt x="348910" y="4620634"/>
                </a:lnTo>
                <a:lnTo>
                  <a:pt x="351767" y="4616824"/>
                </a:lnTo>
                <a:lnTo>
                  <a:pt x="353990" y="4612696"/>
                </a:lnTo>
                <a:lnTo>
                  <a:pt x="356529" y="4609203"/>
                </a:lnTo>
                <a:lnTo>
                  <a:pt x="358117" y="4605075"/>
                </a:lnTo>
                <a:lnTo>
                  <a:pt x="358434" y="4603170"/>
                </a:lnTo>
                <a:lnTo>
                  <a:pt x="358752" y="4601265"/>
                </a:lnTo>
                <a:lnTo>
                  <a:pt x="358752" y="4599042"/>
                </a:lnTo>
                <a:lnTo>
                  <a:pt x="358434" y="4596502"/>
                </a:lnTo>
                <a:lnTo>
                  <a:pt x="358117" y="4594597"/>
                </a:lnTo>
                <a:lnTo>
                  <a:pt x="357164" y="4592056"/>
                </a:lnTo>
                <a:lnTo>
                  <a:pt x="356212" y="4589516"/>
                </a:lnTo>
                <a:lnTo>
                  <a:pt x="354307" y="4586976"/>
                </a:lnTo>
                <a:lnTo>
                  <a:pt x="352720" y="4584436"/>
                </a:lnTo>
                <a:lnTo>
                  <a:pt x="350497" y="4581260"/>
                </a:lnTo>
                <a:lnTo>
                  <a:pt x="347640" y="4578403"/>
                </a:lnTo>
                <a:lnTo>
                  <a:pt x="344465" y="4574910"/>
                </a:lnTo>
                <a:lnTo>
                  <a:pt x="347323" y="4575862"/>
                </a:lnTo>
                <a:lnTo>
                  <a:pt x="350180" y="4576815"/>
                </a:lnTo>
                <a:lnTo>
                  <a:pt x="352085" y="4576815"/>
                </a:lnTo>
                <a:lnTo>
                  <a:pt x="353990" y="4576815"/>
                </a:lnTo>
                <a:lnTo>
                  <a:pt x="358434" y="4575545"/>
                </a:lnTo>
                <a:lnTo>
                  <a:pt x="364149" y="4574592"/>
                </a:lnTo>
                <a:lnTo>
                  <a:pt x="364466" y="4572687"/>
                </a:lnTo>
                <a:lnTo>
                  <a:pt x="364149" y="4571417"/>
                </a:lnTo>
                <a:lnTo>
                  <a:pt x="364149" y="4569829"/>
                </a:lnTo>
                <a:lnTo>
                  <a:pt x="363514" y="4568242"/>
                </a:lnTo>
                <a:lnTo>
                  <a:pt x="362562" y="4566971"/>
                </a:lnTo>
                <a:lnTo>
                  <a:pt x="361609" y="4565701"/>
                </a:lnTo>
                <a:lnTo>
                  <a:pt x="360339" y="4564749"/>
                </a:lnTo>
                <a:lnTo>
                  <a:pt x="359069" y="4563796"/>
                </a:lnTo>
                <a:lnTo>
                  <a:pt x="355577" y="4562209"/>
                </a:lnTo>
                <a:lnTo>
                  <a:pt x="351767" y="4560621"/>
                </a:lnTo>
                <a:lnTo>
                  <a:pt x="347005" y="4559351"/>
                </a:lnTo>
                <a:lnTo>
                  <a:pt x="341925" y="4558716"/>
                </a:lnTo>
                <a:lnTo>
                  <a:pt x="340973" y="4557128"/>
                </a:lnTo>
                <a:lnTo>
                  <a:pt x="340973" y="4556175"/>
                </a:lnTo>
                <a:lnTo>
                  <a:pt x="341925" y="4554905"/>
                </a:lnTo>
                <a:lnTo>
                  <a:pt x="342560" y="4553635"/>
                </a:lnTo>
                <a:lnTo>
                  <a:pt x="343830" y="4553000"/>
                </a:lnTo>
                <a:lnTo>
                  <a:pt x="345100" y="4552048"/>
                </a:lnTo>
                <a:lnTo>
                  <a:pt x="348275" y="4550777"/>
                </a:lnTo>
                <a:lnTo>
                  <a:pt x="352085" y="4549825"/>
                </a:lnTo>
                <a:lnTo>
                  <a:pt x="355260" y="4548237"/>
                </a:lnTo>
                <a:lnTo>
                  <a:pt x="356847" y="4547602"/>
                </a:lnTo>
                <a:lnTo>
                  <a:pt x="358117" y="4546967"/>
                </a:lnTo>
                <a:lnTo>
                  <a:pt x="358752" y="4545697"/>
                </a:lnTo>
                <a:lnTo>
                  <a:pt x="359069" y="4544427"/>
                </a:lnTo>
                <a:lnTo>
                  <a:pt x="358752" y="4543157"/>
                </a:lnTo>
                <a:lnTo>
                  <a:pt x="358434" y="4542204"/>
                </a:lnTo>
                <a:lnTo>
                  <a:pt x="356847" y="4540299"/>
                </a:lnTo>
                <a:lnTo>
                  <a:pt x="354625" y="4538394"/>
                </a:lnTo>
                <a:lnTo>
                  <a:pt x="352085" y="4536806"/>
                </a:lnTo>
                <a:lnTo>
                  <a:pt x="349227" y="4535536"/>
                </a:lnTo>
                <a:lnTo>
                  <a:pt x="346053" y="4534266"/>
                </a:lnTo>
                <a:lnTo>
                  <a:pt x="339068" y="4532043"/>
                </a:lnTo>
                <a:lnTo>
                  <a:pt x="332719" y="4529503"/>
                </a:lnTo>
                <a:lnTo>
                  <a:pt x="329861" y="4528233"/>
                </a:lnTo>
                <a:lnTo>
                  <a:pt x="327321" y="4526963"/>
                </a:lnTo>
                <a:lnTo>
                  <a:pt x="324782" y="4525057"/>
                </a:lnTo>
                <a:lnTo>
                  <a:pt x="323194" y="4522835"/>
                </a:lnTo>
                <a:lnTo>
                  <a:pt x="322877" y="4521882"/>
                </a:lnTo>
                <a:lnTo>
                  <a:pt x="322559" y="4520612"/>
                </a:lnTo>
                <a:lnTo>
                  <a:pt x="322242" y="4519342"/>
                </a:lnTo>
                <a:lnTo>
                  <a:pt x="322242" y="4518072"/>
                </a:lnTo>
                <a:lnTo>
                  <a:pt x="328274" y="4519024"/>
                </a:lnTo>
                <a:lnTo>
                  <a:pt x="332719" y="4519342"/>
                </a:lnTo>
                <a:lnTo>
                  <a:pt x="336528" y="4519024"/>
                </a:lnTo>
                <a:lnTo>
                  <a:pt x="337798" y="4518707"/>
                </a:lnTo>
                <a:lnTo>
                  <a:pt x="339068" y="4518389"/>
                </a:lnTo>
                <a:lnTo>
                  <a:pt x="340021" y="4517754"/>
                </a:lnTo>
                <a:lnTo>
                  <a:pt x="340656" y="4516484"/>
                </a:lnTo>
                <a:lnTo>
                  <a:pt x="341925" y="4514896"/>
                </a:lnTo>
                <a:lnTo>
                  <a:pt x="342560" y="4512674"/>
                </a:lnTo>
                <a:lnTo>
                  <a:pt x="342878" y="4510451"/>
                </a:lnTo>
                <a:lnTo>
                  <a:pt x="342878" y="4505370"/>
                </a:lnTo>
                <a:lnTo>
                  <a:pt x="342878" y="4502830"/>
                </a:lnTo>
                <a:lnTo>
                  <a:pt x="343195" y="4499972"/>
                </a:lnTo>
                <a:lnTo>
                  <a:pt x="344148" y="4497750"/>
                </a:lnTo>
                <a:lnTo>
                  <a:pt x="345418" y="4495844"/>
                </a:lnTo>
                <a:lnTo>
                  <a:pt x="346370" y="4494574"/>
                </a:lnTo>
                <a:lnTo>
                  <a:pt x="347640" y="4493939"/>
                </a:lnTo>
                <a:lnTo>
                  <a:pt x="349227" y="4492987"/>
                </a:lnTo>
                <a:lnTo>
                  <a:pt x="350815" y="4492669"/>
                </a:lnTo>
                <a:lnTo>
                  <a:pt x="349862" y="4491081"/>
                </a:lnTo>
                <a:lnTo>
                  <a:pt x="348275" y="4489811"/>
                </a:lnTo>
                <a:lnTo>
                  <a:pt x="346688" y="4488541"/>
                </a:lnTo>
                <a:lnTo>
                  <a:pt x="344783" y="4487271"/>
                </a:lnTo>
                <a:lnTo>
                  <a:pt x="340338" y="4485366"/>
                </a:lnTo>
                <a:lnTo>
                  <a:pt x="335893" y="4483778"/>
                </a:lnTo>
                <a:lnTo>
                  <a:pt x="331131" y="4481873"/>
                </a:lnTo>
                <a:lnTo>
                  <a:pt x="327004" y="4479650"/>
                </a:lnTo>
                <a:lnTo>
                  <a:pt x="325099" y="4478380"/>
                </a:lnTo>
                <a:lnTo>
                  <a:pt x="323512" y="4477110"/>
                </a:lnTo>
                <a:lnTo>
                  <a:pt x="322559" y="4475840"/>
                </a:lnTo>
                <a:lnTo>
                  <a:pt x="321924" y="4474252"/>
                </a:lnTo>
                <a:lnTo>
                  <a:pt x="324464" y="4474252"/>
                </a:lnTo>
                <a:lnTo>
                  <a:pt x="326369" y="4474252"/>
                </a:lnTo>
                <a:lnTo>
                  <a:pt x="328274" y="4474570"/>
                </a:lnTo>
                <a:lnTo>
                  <a:pt x="329544" y="4474887"/>
                </a:lnTo>
                <a:lnTo>
                  <a:pt x="330814" y="4475522"/>
                </a:lnTo>
                <a:lnTo>
                  <a:pt x="331766" y="4476157"/>
                </a:lnTo>
                <a:lnTo>
                  <a:pt x="333036" y="4477428"/>
                </a:lnTo>
                <a:lnTo>
                  <a:pt x="334623" y="4479015"/>
                </a:lnTo>
                <a:lnTo>
                  <a:pt x="336211" y="4480603"/>
                </a:lnTo>
                <a:lnTo>
                  <a:pt x="337481" y="4481238"/>
                </a:lnTo>
                <a:lnTo>
                  <a:pt x="338751" y="4481556"/>
                </a:lnTo>
                <a:lnTo>
                  <a:pt x="340338" y="4481873"/>
                </a:lnTo>
                <a:lnTo>
                  <a:pt x="342560" y="4481873"/>
                </a:lnTo>
                <a:lnTo>
                  <a:pt x="343195" y="4476475"/>
                </a:lnTo>
                <a:lnTo>
                  <a:pt x="343513" y="4471712"/>
                </a:lnTo>
                <a:lnTo>
                  <a:pt x="343195" y="4467267"/>
                </a:lnTo>
                <a:lnTo>
                  <a:pt x="342878" y="4463139"/>
                </a:lnTo>
                <a:lnTo>
                  <a:pt x="341608" y="4455518"/>
                </a:lnTo>
                <a:lnTo>
                  <a:pt x="339703" y="4448532"/>
                </a:lnTo>
                <a:lnTo>
                  <a:pt x="338116" y="4441547"/>
                </a:lnTo>
                <a:lnTo>
                  <a:pt x="337481" y="4438054"/>
                </a:lnTo>
                <a:lnTo>
                  <a:pt x="337163" y="4433926"/>
                </a:lnTo>
                <a:lnTo>
                  <a:pt x="336846" y="4430115"/>
                </a:lnTo>
                <a:lnTo>
                  <a:pt x="337163" y="4425670"/>
                </a:lnTo>
                <a:lnTo>
                  <a:pt x="337798" y="4420907"/>
                </a:lnTo>
                <a:lnTo>
                  <a:pt x="338433" y="4416144"/>
                </a:lnTo>
                <a:lnTo>
                  <a:pt x="339068" y="4413286"/>
                </a:lnTo>
                <a:lnTo>
                  <a:pt x="339068" y="4411064"/>
                </a:lnTo>
                <a:lnTo>
                  <a:pt x="338751" y="4408523"/>
                </a:lnTo>
                <a:lnTo>
                  <a:pt x="338116" y="4405665"/>
                </a:lnTo>
                <a:lnTo>
                  <a:pt x="336846" y="4400267"/>
                </a:lnTo>
                <a:lnTo>
                  <a:pt x="335258" y="4394869"/>
                </a:lnTo>
                <a:lnTo>
                  <a:pt x="333354" y="4389789"/>
                </a:lnTo>
                <a:lnTo>
                  <a:pt x="332084" y="4385343"/>
                </a:lnTo>
                <a:lnTo>
                  <a:pt x="331766" y="4382803"/>
                </a:lnTo>
                <a:lnTo>
                  <a:pt x="331449" y="4381216"/>
                </a:lnTo>
                <a:lnTo>
                  <a:pt x="331766" y="4379310"/>
                </a:lnTo>
                <a:lnTo>
                  <a:pt x="332401" y="4377723"/>
                </a:lnTo>
                <a:lnTo>
                  <a:pt x="333354" y="4376135"/>
                </a:lnTo>
                <a:lnTo>
                  <a:pt x="335258" y="4374547"/>
                </a:lnTo>
                <a:lnTo>
                  <a:pt x="336846" y="4373277"/>
                </a:lnTo>
                <a:lnTo>
                  <a:pt x="338751" y="4372007"/>
                </a:lnTo>
                <a:lnTo>
                  <a:pt x="343195" y="4369784"/>
                </a:lnTo>
                <a:lnTo>
                  <a:pt x="347640" y="4367244"/>
                </a:lnTo>
                <a:lnTo>
                  <a:pt x="352402" y="4365339"/>
                </a:lnTo>
                <a:lnTo>
                  <a:pt x="356847" y="4363116"/>
                </a:lnTo>
                <a:lnTo>
                  <a:pt x="358434" y="4361529"/>
                </a:lnTo>
                <a:lnTo>
                  <a:pt x="360022" y="4360576"/>
                </a:lnTo>
                <a:lnTo>
                  <a:pt x="360974" y="4359306"/>
                </a:lnTo>
                <a:lnTo>
                  <a:pt x="361609" y="4357718"/>
                </a:lnTo>
                <a:lnTo>
                  <a:pt x="362244" y="4356448"/>
                </a:lnTo>
                <a:lnTo>
                  <a:pt x="362244" y="4355178"/>
                </a:lnTo>
                <a:lnTo>
                  <a:pt x="362244" y="4352003"/>
                </a:lnTo>
                <a:lnTo>
                  <a:pt x="361609" y="4348827"/>
                </a:lnTo>
                <a:lnTo>
                  <a:pt x="360657" y="4345652"/>
                </a:lnTo>
                <a:lnTo>
                  <a:pt x="358117" y="4338666"/>
                </a:lnTo>
                <a:lnTo>
                  <a:pt x="355577" y="4331998"/>
                </a:lnTo>
                <a:lnTo>
                  <a:pt x="354625" y="4328823"/>
                </a:lnTo>
                <a:lnTo>
                  <a:pt x="353990" y="4325965"/>
                </a:lnTo>
                <a:lnTo>
                  <a:pt x="354307" y="4323107"/>
                </a:lnTo>
                <a:lnTo>
                  <a:pt x="354307" y="4321837"/>
                </a:lnTo>
                <a:lnTo>
                  <a:pt x="354942" y="4320567"/>
                </a:lnTo>
                <a:lnTo>
                  <a:pt x="355577" y="4319297"/>
                </a:lnTo>
                <a:lnTo>
                  <a:pt x="356847" y="4318344"/>
                </a:lnTo>
                <a:lnTo>
                  <a:pt x="357799" y="4317074"/>
                </a:lnTo>
                <a:lnTo>
                  <a:pt x="359387" y="4316122"/>
                </a:lnTo>
                <a:lnTo>
                  <a:pt x="360974" y="4315487"/>
                </a:lnTo>
                <a:lnTo>
                  <a:pt x="362879" y="4314851"/>
                </a:lnTo>
                <a:lnTo>
                  <a:pt x="367959" y="4313581"/>
                </a:lnTo>
                <a:lnTo>
                  <a:pt x="364784" y="4308818"/>
                </a:lnTo>
                <a:lnTo>
                  <a:pt x="361927" y="4304055"/>
                </a:lnTo>
                <a:lnTo>
                  <a:pt x="360022" y="4298975"/>
                </a:lnTo>
                <a:lnTo>
                  <a:pt x="358434" y="4293894"/>
                </a:lnTo>
                <a:lnTo>
                  <a:pt x="357164" y="4289131"/>
                </a:lnTo>
                <a:lnTo>
                  <a:pt x="356212" y="4283733"/>
                </a:lnTo>
                <a:lnTo>
                  <a:pt x="355260" y="4278653"/>
                </a:lnTo>
                <a:lnTo>
                  <a:pt x="354942" y="4273255"/>
                </a:lnTo>
                <a:lnTo>
                  <a:pt x="354625" y="4262459"/>
                </a:lnTo>
                <a:lnTo>
                  <a:pt x="354625" y="4250710"/>
                </a:lnTo>
                <a:lnTo>
                  <a:pt x="354625" y="4238961"/>
                </a:lnTo>
                <a:lnTo>
                  <a:pt x="353990" y="4226260"/>
                </a:lnTo>
                <a:lnTo>
                  <a:pt x="349227" y="4225625"/>
                </a:lnTo>
                <a:lnTo>
                  <a:pt x="347005" y="4224990"/>
                </a:lnTo>
                <a:lnTo>
                  <a:pt x="345418" y="4224355"/>
                </a:lnTo>
                <a:lnTo>
                  <a:pt x="344148" y="4223720"/>
                </a:lnTo>
                <a:lnTo>
                  <a:pt x="342878" y="4222767"/>
                </a:lnTo>
                <a:lnTo>
                  <a:pt x="341925" y="4221497"/>
                </a:lnTo>
                <a:lnTo>
                  <a:pt x="340973" y="4220227"/>
                </a:lnTo>
                <a:lnTo>
                  <a:pt x="340338" y="4219275"/>
                </a:lnTo>
                <a:lnTo>
                  <a:pt x="340021" y="4218004"/>
                </a:lnTo>
                <a:lnTo>
                  <a:pt x="339703" y="4215147"/>
                </a:lnTo>
                <a:lnTo>
                  <a:pt x="340338" y="4211971"/>
                </a:lnTo>
                <a:lnTo>
                  <a:pt x="340973" y="4208796"/>
                </a:lnTo>
                <a:lnTo>
                  <a:pt x="342560" y="4205621"/>
                </a:lnTo>
                <a:lnTo>
                  <a:pt x="344148" y="4202445"/>
                </a:lnTo>
                <a:lnTo>
                  <a:pt x="347640" y="4196412"/>
                </a:lnTo>
                <a:lnTo>
                  <a:pt x="351450" y="4191014"/>
                </a:lnTo>
                <a:lnTo>
                  <a:pt x="354307" y="4187839"/>
                </a:lnTo>
                <a:lnTo>
                  <a:pt x="351767" y="4185616"/>
                </a:lnTo>
                <a:lnTo>
                  <a:pt x="349862" y="4184029"/>
                </a:lnTo>
                <a:lnTo>
                  <a:pt x="347005" y="4183393"/>
                </a:lnTo>
                <a:lnTo>
                  <a:pt x="344783" y="4183393"/>
                </a:lnTo>
                <a:lnTo>
                  <a:pt x="337798" y="4184346"/>
                </a:lnTo>
                <a:lnTo>
                  <a:pt x="333354" y="4184981"/>
                </a:lnTo>
                <a:lnTo>
                  <a:pt x="327956" y="4185934"/>
                </a:lnTo>
                <a:lnTo>
                  <a:pt x="329226" y="4184029"/>
                </a:lnTo>
                <a:lnTo>
                  <a:pt x="330179" y="4182758"/>
                </a:lnTo>
                <a:lnTo>
                  <a:pt x="333354" y="4179901"/>
                </a:lnTo>
                <a:lnTo>
                  <a:pt x="336528" y="4177043"/>
                </a:lnTo>
                <a:lnTo>
                  <a:pt x="339703" y="4174503"/>
                </a:lnTo>
                <a:lnTo>
                  <a:pt x="342560" y="4171962"/>
                </a:lnTo>
                <a:lnTo>
                  <a:pt x="343513" y="4170057"/>
                </a:lnTo>
                <a:lnTo>
                  <a:pt x="344148" y="4168469"/>
                </a:lnTo>
                <a:lnTo>
                  <a:pt x="344465" y="4166882"/>
                </a:lnTo>
                <a:lnTo>
                  <a:pt x="344783" y="4164977"/>
                </a:lnTo>
                <a:lnTo>
                  <a:pt x="344465" y="4162754"/>
                </a:lnTo>
                <a:lnTo>
                  <a:pt x="343513" y="4160531"/>
                </a:lnTo>
                <a:lnTo>
                  <a:pt x="342560" y="4159261"/>
                </a:lnTo>
                <a:lnTo>
                  <a:pt x="340973" y="4157991"/>
                </a:lnTo>
                <a:lnTo>
                  <a:pt x="339386" y="4157356"/>
                </a:lnTo>
                <a:lnTo>
                  <a:pt x="338116" y="4156721"/>
                </a:lnTo>
                <a:lnTo>
                  <a:pt x="336528" y="4156403"/>
                </a:lnTo>
                <a:lnTo>
                  <a:pt x="334623" y="4156086"/>
                </a:lnTo>
                <a:lnTo>
                  <a:pt x="330496" y="4156086"/>
                </a:lnTo>
                <a:lnTo>
                  <a:pt x="326051" y="4156721"/>
                </a:lnTo>
                <a:lnTo>
                  <a:pt x="321289" y="4157356"/>
                </a:lnTo>
                <a:lnTo>
                  <a:pt x="316210" y="4157991"/>
                </a:lnTo>
                <a:lnTo>
                  <a:pt x="310495" y="4158626"/>
                </a:lnTo>
                <a:lnTo>
                  <a:pt x="309860" y="4157673"/>
                </a:lnTo>
                <a:lnTo>
                  <a:pt x="309860" y="4157038"/>
                </a:lnTo>
                <a:lnTo>
                  <a:pt x="309860" y="4156086"/>
                </a:lnTo>
                <a:lnTo>
                  <a:pt x="310495" y="4155133"/>
                </a:lnTo>
                <a:lnTo>
                  <a:pt x="311130" y="4154816"/>
                </a:lnTo>
                <a:lnTo>
                  <a:pt x="312400" y="4154181"/>
                </a:lnTo>
                <a:lnTo>
                  <a:pt x="314622" y="4153546"/>
                </a:lnTo>
                <a:lnTo>
                  <a:pt x="317797" y="4153228"/>
                </a:lnTo>
                <a:lnTo>
                  <a:pt x="321607" y="4152910"/>
                </a:lnTo>
                <a:lnTo>
                  <a:pt x="329226" y="4152593"/>
                </a:lnTo>
                <a:lnTo>
                  <a:pt x="330814" y="4150370"/>
                </a:lnTo>
                <a:lnTo>
                  <a:pt x="331766" y="4147512"/>
                </a:lnTo>
                <a:lnTo>
                  <a:pt x="332401" y="4144972"/>
                </a:lnTo>
                <a:lnTo>
                  <a:pt x="332719" y="4142749"/>
                </a:lnTo>
                <a:lnTo>
                  <a:pt x="332719" y="4139892"/>
                </a:lnTo>
                <a:lnTo>
                  <a:pt x="332084" y="4137351"/>
                </a:lnTo>
                <a:lnTo>
                  <a:pt x="331449" y="4135129"/>
                </a:lnTo>
                <a:lnTo>
                  <a:pt x="330496" y="4132271"/>
                </a:lnTo>
                <a:lnTo>
                  <a:pt x="328274" y="4127508"/>
                </a:lnTo>
                <a:lnTo>
                  <a:pt x="325099" y="4122427"/>
                </a:lnTo>
                <a:lnTo>
                  <a:pt x="318115" y="4112266"/>
                </a:lnTo>
                <a:lnTo>
                  <a:pt x="315257" y="4107186"/>
                </a:lnTo>
                <a:lnTo>
                  <a:pt x="312717" y="4102423"/>
                </a:lnTo>
                <a:lnTo>
                  <a:pt x="311447" y="4099883"/>
                </a:lnTo>
                <a:lnTo>
                  <a:pt x="310495" y="4097660"/>
                </a:lnTo>
                <a:lnTo>
                  <a:pt x="310178" y="4094802"/>
                </a:lnTo>
                <a:lnTo>
                  <a:pt x="309860" y="4092579"/>
                </a:lnTo>
                <a:lnTo>
                  <a:pt x="309860" y="4090357"/>
                </a:lnTo>
                <a:lnTo>
                  <a:pt x="310495" y="4087499"/>
                </a:lnTo>
                <a:lnTo>
                  <a:pt x="311447" y="4085276"/>
                </a:lnTo>
                <a:lnTo>
                  <a:pt x="313035" y="4083054"/>
                </a:lnTo>
                <a:lnTo>
                  <a:pt x="314622" y="4080196"/>
                </a:lnTo>
                <a:lnTo>
                  <a:pt x="316845" y="4077973"/>
                </a:lnTo>
                <a:lnTo>
                  <a:pt x="320019" y="4075750"/>
                </a:lnTo>
                <a:lnTo>
                  <a:pt x="323194" y="4073210"/>
                </a:lnTo>
                <a:lnTo>
                  <a:pt x="321289" y="4072257"/>
                </a:lnTo>
                <a:lnTo>
                  <a:pt x="319702" y="4071305"/>
                </a:lnTo>
                <a:lnTo>
                  <a:pt x="318115" y="4070035"/>
                </a:lnTo>
                <a:lnTo>
                  <a:pt x="316845" y="4069082"/>
                </a:lnTo>
                <a:lnTo>
                  <a:pt x="316210" y="4067494"/>
                </a:lnTo>
                <a:lnTo>
                  <a:pt x="315575" y="4065907"/>
                </a:lnTo>
                <a:lnTo>
                  <a:pt x="314940" y="4063049"/>
                </a:lnTo>
                <a:lnTo>
                  <a:pt x="314940" y="4059556"/>
                </a:lnTo>
                <a:lnTo>
                  <a:pt x="315257" y="4056381"/>
                </a:lnTo>
                <a:lnTo>
                  <a:pt x="316210" y="4049395"/>
                </a:lnTo>
                <a:lnTo>
                  <a:pt x="316527" y="4045902"/>
                </a:lnTo>
                <a:lnTo>
                  <a:pt x="316210" y="4042409"/>
                </a:lnTo>
                <a:lnTo>
                  <a:pt x="315575" y="4040822"/>
                </a:lnTo>
                <a:lnTo>
                  <a:pt x="314940" y="4039234"/>
                </a:lnTo>
                <a:lnTo>
                  <a:pt x="313987" y="4037964"/>
                </a:lnTo>
                <a:lnTo>
                  <a:pt x="313035" y="4036059"/>
                </a:lnTo>
                <a:lnTo>
                  <a:pt x="311130" y="4034789"/>
                </a:lnTo>
                <a:lnTo>
                  <a:pt x="309543" y="4033519"/>
                </a:lnTo>
                <a:lnTo>
                  <a:pt x="307320" y="4032248"/>
                </a:lnTo>
                <a:lnTo>
                  <a:pt x="304463" y="4031296"/>
                </a:lnTo>
                <a:lnTo>
                  <a:pt x="301606" y="4029708"/>
                </a:lnTo>
                <a:lnTo>
                  <a:pt x="298431" y="4028756"/>
                </a:lnTo>
                <a:lnTo>
                  <a:pt x="294304" y="4028121"/>
                </a:lnTo>
                <a:lnTo>
                  <a:pt x="290176" y="4027486"/>
                </a:lnTo>
                <a:lnTo>
                  <a:pt x="292081" y="4025580"/>
                </a:lnTo>
                <a:lnTo>
                  <a:pt x="293669" y="4023993"/>
                </a:lnTo>
                <a:lnTo>
                  <a:pt x="295256" y="4021452"/>
                </a:lnTo>
                <a:lnTo>
                  <a:pt x="296843" y="4019865"/>
                </a:lnTo>
                <a:lnTo>
                  <a:pt x="298113" y="4018912"/>
                </a:lnTo>
                <a:lnTo>
                  <a:pt x="299383" y="4017960"/>
                </a:lnTo>
                <a:lnTo>
                  <a:pt x="300971" y="4017325"/>
                </a:lnTo>
                <a:lnTo>
                  <a:pt x="302558" y="4016689"/>
                </a:lnTo>
                <a:lnTo>
                  <a:pt x="305098" y="4016372"/>
                </a:lnTo>
                <a:lnTo>
                  <a:pt x="307638" y="4016054"/>
                </a:lnTo>
                <a:lnTo>
                  <a:pt x="310495" y="4016054"/>
                </a:lnTo>
                <a:lnTo>
                  <a:pt x="314305" y="4016054"/>
                </a:lnTo>
                <a:lnTo>
                  <a:pt x="313987" y="4014467"/>
                </a:lnTo>
                <a:lnTo>
                  <a:pt x="313352" y="4013197"/>
                </a:lnTo>
                <a:lnTo>
                  <a:pt x="312400" y="4012244"/>
                </a:lnTo>
                <a:lnTo>
                  <a:pt x="310812" y="4011609"/>
                </a:lnTo>
                <a:lnTo>
                  <a:pt x="307638" y="4010339"/>
                </a:lnTo>
                <a:lnTo>
                  <a:pt x="303193" y="4009386"/>
                </a:lnTo>
                <a:lnTo>
                  <a:pt x="294304" y="4007481"/>
                </a:lnTo>
                <a:lnTo>
                  <a:pt x="290176" y="4006846"/>
                </a:lnTo>
                <a:lnTo>
                  <a:pt x="286367" y="4005576"/>
                </a:lnTo>
                <a:lnTo>
                  <a:pt x="293986" y="4004941"/>
                </a:lnTo>
                <a:lnTo>
                  <a:pt x="296843" y="4004623"/>
                </a:lnTo>
                <a:lnTo>
                  <a:pt x="299383" y="4003988"/>
                </a:lnTo>
                <a:lnTo>
                  <a:pt x="301606" y="4003353"/>
                </a:lnTo>
                <a:lnTo>
                  <a:pt x="303193" y="4002401"/>
                </a:lnTo>
                <a:lnTo>
                  <a:pt x="304463" y="4001448"/>
                </a:lnTo>
                <a:lnTo>
                  <a:pt x="305733" y="3999860"/>
                </a:lnTo>
                <a:lnTo>
                  <a:pt x="306368" y="3998908"/>
                </a:lnTo>
                <a:lnTo>
                  <a:pt x="306685" y="3997638"/>
                </a:lnTo>
                <a:lnTo>
                  <a:pt x="306685" y="3996050"/>
                </a:lnTo>
                <a:lnTo>
                  <a:pt x="306685" y="3994780"/>
                </a:lnTo>
                <a:lnTo>
                  <a:pt x="305733" y="3991604"/>
                </a:lnTo>
                <a:lnTo>
                  <a:pt x="303510" y="3988112"/>
                </a:lnTo>
                <a:lnTo>
                  <a:pt x="301288" y="3984619"/>
                </a:lnTo>
                <a:lnTo>
                  <a:pt x="298748" y="3981126"/>
                </a:lnTo>
                <a:lnTo>
                  <a:pt x="293034" y="3974140"/>
                </a:lnTo>
                <a:lnTo>
                  <a:pt x="290494" y="3970330"/>
                </a:lnTo>
                <a:lnTo>
                  <a:pt x="288271" y="3967155"/>
                </a:lnTo>
                <a:lnTo>
                  <a:pt x="286684" y="3964614"/>
                </a:lnTo>
                <a:lnTo>
                  <a:pt x="286367" y="3962709"/>
                </a:lnTo>
                <a:lnTo>
                  <a:pt x="286049" y="3961757"/>
                </a:lnTo>
                <a:lnTo>
                  <a:pt x="286367" y="3959534"/>
                </a:lnTo>
                <a:lnTo>
                  <a:pt x="287002" y="3957629"/>
                </a:lnTo>
                <a:lnTo>
                  <a:pt x="288271" y="3955088"/>
                </a:lnTo>
                <a:lnTo>
                  <a:pt x="290494" y="3953183"/>
                </a:lnTo>
                <a:lnTo>
                  <a:pt x="293986" y="3948738"/>
                </a:lnTo>
                <a:lnTo>
                  <a:pt x="295891" y="3946515"/>
                </a:lnTo>
                <a:lnTo>
                  <a:pt x="297796" y="3944610"/>
                </a:lnTo>
                <a:lnTo>
                  <a:pt x="298748" y="3942387"/>
                </a:lnTo>
                <a:lnTo>
                  <a:pt x="299383" y="3940164"/>
                </a:lnTo>
                <a:lnTo>
                  <a:pt x="299383" y="3939212"/>
                </a:lnTo>
                <a:lnTo>
                  <a:pt x="299066" y="3938259"/>
                </a:lnTo>
                <a:lnTo>
                  <a:pt x="298748" y="3937307"/>
                </a:lnTo>
                <a:lnTo>
                  <a:pt x="298113" y="3936354"/>
                </a:lnTo>
                <a:lnTo>
                  <a:pt x="296843" y="3935401"/>
                </a:lnTo>
                <a:lnTo>
                  <a:pt x="295574" y="3934131"/>
                </a:lnTo>
                <a:lnTo>
                  <a:pt x="292399" y="3932226"/>
                </a:lnTo>
                <a:lnTo>
                  <a:pt x="287319" y="3930638"/>
                </a:lnTo>
                <a:lnTo>
                  <a:pt x="280652" y="3929051"/>
                </a:lnTo>
                <a:lnTo>
                  <a:pt x="288271" y="3926193"/>
                </a:lnTo>
                <a:lnTo>
                  <a:pt x="291446" y="3924923"/>
                </a:lnTo>
                <a:lnTo>
                  <a:pt x="293986" y="3923653"/>
                </a:lnTo>
                <a:lnTo>
                  <a:pt x="295891" y="3922065"/>
                </a:lnTo>
                <a:lnTo>
                  <a:pt x="297796" y="3920795"/>
                </a:lnTo>
                <a:lnTo>
                  <a:pt x="299383" y="3919207"/>
                </a:lnTo>
                <a:lnTo>
                  <a:pt x="300336" y="3917620"/>
                </a:lnTo>
                <a:lnTo>
                  <a:pt x="300971" y="3916349"/>
                </a:lnTo>
                <a:lnTo>
                  <a:pt x="301288" y="3914762"/>
                </a:lnTo>
                <a:lnTo>
                  <a:pt x="301606" y="3913174"/>
                </a:lnTo>
                <a:lnTo>
                  <a:pt x="301288" y="3911269"/>
                </a:lnTo>
                <a:lnTo>
                  <a:pt x="300971" y="3909681"/>
                </a:lnTo>
                <a:lnTo>
                  <a:pt x="300653" y="3908094"/>
                </a:lnTo>
                <a:lnTo>
                  <a:pt x="298748" y="3904601"/>
                </a:lnTo>
                <a:lnTo>
                  <a:pt x="296526" y="3901426"/>
                </a:lnTo>
                <a:lnTo>
                  <a:pt x="293669" y="3897933"/>
                </a:lnTo>
                <a:lnTo>
                  <a:pt x="287954" y="3889994"/>
                </a:lnTo>
                <a:lnTo>
                  <a:pt x="285097" y="3886184"/>
                </a:lnTo>
                <a:lnTo>
                  <a:pt x="282239" y="3882056"/>
                </a:lnTo>
                <a:lnTo>
                  <a:pt x="280335" y="3878246"/>
                </a:lnTo>
                <a:lnTo>
                  <a:pt x="278747" y="3873800"/>
                </a:lnTo>
                <a:lnTo>
                  <a:pt x="278430" y="3873483"/>
                </a:lnTo>
                <a:lnTo>
                  <a:pt x="277795" y="3872848"/>
                </a:lnTo>
                <a:lnTo>
                  <a:pt x="276207" y="3872213"/>
                </a:lnTo>
                <a:lnTo>
                  <a:pt x="273667" y="3871895"/>
                </a:lnTo>
                <a:lnTo>
                  <a:pt x="271128" y="3871895"/>
                </a:lnTo>
                <a:lnTo>
                  <a:pt x="258746" y="3871895"/>
                </a:lnTo>
                <a:lnTo>
                  <a:pt x="260333" y="3869037"/>
                </a:lnTo>
                <a:lnTo>
                  <a:pt x="261921" y="3865862"/>
                </a:lnTo>
                <a:lnTo>
                  <a:pt x="263191" y="3863322"/>
                </a:lnTo>
                <a:lnTo>
                  <a:pt x="263826" y="3860146"/>
                </a:lnTo>
                <a:lnTo>
                  <a:pt x="264461" y="3857606"/>
                </a:lnTo>
                <a:lnTo>
                  <a:pt x="264778" y="3855066"/>
                </a:lnTo>
                <a:lnTo>
                  <a:pt x="265096" y="3852208"/>
                </a:lnTo>
                <a:lnTo>
                  <a:pt x="264778" y="3849985"/>
                </a:lnTo>
                <a:lnTo>
                  <a:pt x="264143" y="3844905"/>
                </a:lnTo>
                <a:lnTo>
                  <a:pt x="262873" y="3840142"/>
                </a:lnTo>
                <a:lnTo>
                  <a:pt x="261286" y="3835379"/>
                </a:lnTo>
                <a:lnTo>
                  <a:pt x="258428" y="3830934"/>
                </a:lnTo>
                <a:lnTo>
                  <a:pt x="255889" y="3826806"/>
                </a:lnTo>
                <a:lnTo>
                  <a:pt x="252714" y="3822360"/>
                </a:lnTo>
                <a:lnTo>
                  <a:pt x="246364" y="3814104"/>
                </a:lnTo>
                <a:lnTo>
                  <a:pt x="240015" y="3806166"/>
                </a:lnTo>
                <a:lnTo>
                  <a:pt x="236840" y="3802356"/>
                </a:lnTo>
                <a:lnTo>
                  <a:pt x="234300" y="3798228"/>
                </a:lnTo>
                <a:lnTo>
                  <a:pt x="234300" y="3796640"/>
                </a:lnTo>
                <a:lnTo>
                  <a:pt x="234618" y="3795052"/>
                </a:lnTo>
                <a:lnTo>
                  <a:pt x="235252" y="3793147"/>
                </a:lnTo>
                <a:lnTo>
                  <a:pt x="236205" y="3791877"/>
                </a:lnTo>
                <a:lnTo>
                  <a:pt x="237475" y="3790607"/>
                </a:lnTo>
                <a:lnTo>
                  <a:pt x="239062" y="3789337"/>
                </a:lnTo>
                <a:lnTo>
                  <a:pt x="242555" y="3787432"/>
                </a:lnTo>
                <a:lnTo>
                  <a:pt x="246999" y="3785209"/>
                </a:lnTo>
                <a:lnTo>
                  <a:pt x="252079" y="3783621"/>
                </a:lnTo>
                <a:lnTo>
                  <a:pt x="257794" y="3782351"/>
                </a:lnTo>
                <a:lnTo>
                  <a:pt x="264143" y="3781081"/>
                </a:lnTo>
                <a:lnTo>
                  <a:pt x="264461" y="3778541"/>
                </a:lnTo>
                <a:lnTo>
                  <a:pt x="264461" y="3776318"/>
                </a:lnTo>
                <a:lnTo>
                  <a:pt x="263826" y="3774730"/>
                </a:lnTo>
                <a:lnTo>
                  <a:pt x="262873" y="3773143"/>
                </a:lnTo>
                <a:lnTo>
                  <a:pt x="261286" y="3771238"/>
                </a:lnTo>
                <a:lnTo>
                  <a:pt x="259381" y="3769967"/>
                </a:lnTo>
                <a:lnTo>
                  <a:pt x="255571" y="3767745"/>
                </a:lnTo>
                <a:lnTo>
                  <a:pt x="250809" y="3765522"/>
                </a:lnTo>
                <a:lnTo>
                  <a:pt x="246682" y="3762982"/>
                </a:lnTo>
                <a:lnTo>
                  <a:pt x="244459" y="3761712"/>
                </a:lnTo>
                <a:lnTo>
                  <a:pt x="242872" y="3760442"/>
                </a:lnTo>
                <a:lnTo>
                  <a:pt x="241602" y="3758854"/>
                </a:lnTo>
                <a:lnTo>
                  <a:pt x="240967" y="3756949"/>
                </a:lnTo>
                <a:lnTo>
                  <a:pt x="245729" y="3756631"/>
                </a:lnTo>
                <a:lnTo>
                  <a:pt x="249222" y="3756314"/>
                </a:lnTo>
                <a:lnTo>
                  <a:pt x="250491" y="3755679"/>
                </a:lnTo>
                <a:lnTo>
                  <a:pt x="251761" y="3755044"/>
                </a:lnTo>
                <a:lnTo>
                  <a:pt x="252396" y="3754408"/>
                </a:lnTo>
                <a:lnTo>
                  <a:pt x="253031" y="3753773"/>
                </a:lnTo>
                <a:lnTo>
                  <a:pt x="253984" y="3752186"/>
                </a:lnTo>
                <a:lnTo>
                  <a:pt x="253984" y="3750281"/>
                </a:lnTo>
                <a:lnTo>
                  <a:pt x="253031" y="3748058"/>
                </a:lnTo>
                <a:lnTo>
                  <a:pt x="252396" y="3745835"/>
                </a:lnTo>
                <a:lnTo>
                  <a:pt x="251761" y="3743930"/>
                </a:lnTo>
                <a:lnTo>
                  <a:pt x="251444" y="3741390"/>
                </a:lnTo>
                <a:lnTo>
                  <a:pt x="251126" y="3739484"/>
                </a:lnTo>
                <a:lnTo>
                  <a:pt x="251761" y="3737897"/>
                </a:lnTo>
                <a:lnTo>
                  <a:pt x="252079" y="3737262"/>
                </a:lnTo>
                <a:lnTo>
                  <a:pt x="253031" y="3736627"/>
                </a:lnTo>
                <a:lnTo>
                  <a:pt x="253984" y="3735992"/>
                </a:lnTo>
                <a:lnTo>
                  <a:pt x="255254" y="3735039"/>
                </a:lnTo>
                <a:lnTo>
                  <a:pt x="258428" y="3734404"/>
                </a:lnTo>
                <a:lnTo>
                  <a:pt x="263508" y="3734404"/>
                </a:lnTo>
                <a:lnTo>
                  <a:pt x="259063" y="3732499"/>
                </a:lnTo>
                <a:lnTo>
                  <a:pt x="255571" y="3730594"/>
                </a:lnTo>
                <a:lnTo>
                  <a:pt x="252396" y="3728371"/>
                </a:lnTo>
                <a:lnTo>
                  <a:pt x="250174" y="3725831"/>
                </a:lnTo>
                <a:lnTo>
                  <a:pt x="248587" y="3723608"/>
                </a:lnTo>
                <a:lnTo>
                  <a:pt x="247317" y="3721385"/>
                </a:lnTo>
                <a:lnTo>
                  <a:pt x="246682" y="3718527"/>
                </a:lnTo>
                <a:lnTo>
                  <a:pt x="246364" y="3716305"/>
                </a:lnTo>
                <a:lnTo>
                  <a:pt x="246364" y="3713764"/>
                </a:lnTo>
                <a:lnTo>
                  <a:pt x="246682" y="3710907"/>
                </a:lnTo>
                <a:lnTo>
                  <a:pt x="247634" y="3706144"/>
                </a:lnTo>
                <a:lnTo>
                  <a:pt x="249222" y="3701063"/>
                </a:lnTo>
                <a:lnTo>
                  <a:pt x="250491" y="3697253"/>
                </a:lnTo>
                <a:lnTo>
                  <a:pt x="250809" y="3697888"/>
                </a:lnTo>
                <a:lnTo>
                  <a:pt x="251126" y="3697888"/>
                </a:lnTo>
                <a:lnTo>
                  <a:pt x="252079" y="3697253"/>
                </a:lnTo>
                <a:lnTo>
                  <a:pt x="254936" y="3695030"/>
                </a:lnTo>
                <a:lnTo>
                  <a:pt x="258111" y="3691855"/>
                </a:lnTo>
                <a:lnTo>
                  <a:pt x="261603" y="3687727"/>
                </a:lnTo>
                <a:lnTo>
                  <a:pt x="264461" y="3683281"/>
                </a:lnTo>
                <a:lnTo>
                  <a:pt x="266365" y="3679789"/>
                </a:lnTo>
                <a:lnTo>
                  <a:pt x="267000" y="3678201"/>
                </a:lnTo>
                <a:lnTo>
                  <a:pt x="267000" y="3676931"/>
                </a:lnTo>
                <a:lnTo>
                  <a:pt x="266683" y="3675026"/>
                </a:lnTo>
                <a:lnTo>
                  <a:pt x="266365" y="3673755"/>
                </a:lnTo>
                <a:lnTo>
                  <a:pt x="265730" y="3672168"/>
                </a:lnTo>
                <a:lnTo>
                  <a:pt x="264778" y="3670898"/>
                </a:lnTo>
                <a:lnTo>
                  <a:pt x="262238" y="3668357"/>
                </a:lnTo>
                <a:lnTo>
                  <a:pt x="259381" y="3665817"/>
                </a:lnTo>
                <a:lnTo>
                  <a:pt x="256524" y="3663594"/>
                </a:lnTo>
                <a:lnTo>
                  <a:pt x="253984" y="3660737"/>
                </a:lnTo>
                <a:lnTo>
                  <a:pt x="251761" y="3658196"/>
                </a:lnTo>
                <a:lnTo>
                  <a:pt x="251126" y="3656609"/>
                </a:lnTo>
                <a:lnTo>
                  <a:pt x="250809" y="3655339"/>
                </a:lnTo>
                <a:lnTo>
                  <a:pt x="250491" y="3653433"/>
                </a:lnTo>
                <a:lnTo>
                  <a:pt x="250809" y="3651528"/>
                </a:lnTo>
                <a:lnTo>
                  <a:pt x="251761" y="3649941"/>
                </a:lnTo>
                <a:lnTo>
                  <a:pt x="253031" y="3648353"/>
                </a:lnTo>
                <a:lnTo>
                  <a:pt x="256206" y="3644543"/>
                </a:lnTo>
                <a:lnTo>
                  <a:pt x="260016" y="3641367"/>
                </a:lnTo>
                <a:lnTo>
                  <a:pt x="264143" y="3637557"/>
                </a:lnTo>
                <a:lnTo>
                  <a:pt x="267635" y="3634064"/>
                </a:lnTo>
                <a:lnTo>
                  <a:pt x="269540" y="3632476"/>
                </a:lnTo>
                <a:lnTo>
                  <a:pt x="270810" y="3630571"/>
                </a:lnTo>
                <a:lnTo>
                  <a:pt x="271763" y="3628984"/>
                </a:lnTo>
                <a:lnTo>
                  <a:pt x="272398" y="3627078"/>
                </a:lnTo>
                <a:lnTo>
                  <a:pt x="273667" y="3621363"/>
                </a:lnTo>
                <a:lnTo>
                  <a:pt x="274937" y="3614695"/>
                </a:lnTo>
                <a:lnTo>
                  <a:pt x="276207" y="3607074"/>
                </a:lnTo>
                <a:lnTo>
                  <a:pt x="276842" y="3598818"/>
                </a:lnTo>
                <a:lnTo>
                  <a:pt x="276842" y="3594690"/>
                </a:lnTo>
                <a:lnTo>
                  <a:pt x="276842" y="3590562"/>
                </a:lnTo>
                <a:lnTo>
                  <a:pt x="276207" y="3585799"/>
                </a:lnTo>
                <a:lnTo>
                  <a:pt x="275572" y="3581671"/>
                </a:lnTo>
                <a:lnTo>
                  <a:pt x="274302" y="3577226"/>
                </a:lnTo>
                <a:lnTo>
                  <a:pt x="273032" y="3572463"/>
                </a:lnTo>
                <a:lnTo>
                  <a:pt x="271445" y="3568335"/>
                </a:lnTo>
                <a:lnTo>
                  <a:pt x="269223" y="3563890"/>
                </a:lnTo>
                <a:lnTo>
                  <a:pt x="277477" y="3561349"/>
                </a:lnTo>
                <a:lnTo>
                  <a:pt x="280017" y="3560397"/>
                </a:lnTo>
                <a:lnTo>
                  <a:pt x="282874" y="3559762"/>
                </a:lnTo>
                <a:lnTo>
                  <a:pt x="285732" y="3559444"/>
                </a:lnTo>
                <a:lnTo>
                  <a:pt x="289224" y="3559444"/>
                </a:lnTo>
                <a:lnTo>
                  <a:pt x="294304" y="3559762"/>
                </a:lnTo>
                <a:lnTo>
                  <a:pt x="301288" y="3560714"/>
                </a:lnTo>
                <a:lnTo>
                  <a:pt x="296526" y="3558809"/>
                </a:lnTo>
                <a:lnTo>
                  <a:pt x="292716" y="3556904"/>
                </a:lnTo>
                <a:lnTo>
                  <a:pt x="289224" y="3554999"/>
                </a:lnTo>
                <a:lnTo>
                  <a:pt x="286684" y="3553411"/>
                </a:lnTo>
                <a:lnTo>
                  <a:pt x="284462" y="3551823"/>
                </a:lnTo>
                <a:lnTo>
                  <a:pt x="282239" y="3549918"/>
                </a:lnTo>
                <a:lnTo>
                  <a:pt x="280652" y="3548331"/>
                </a:lnTo>
                <a:lnTo>
                  <a:pt x="279700" y="3546425"/>
                </a:lnTo>
                <a:lnTo>
                  <a:pt x="279065" y="3544838"/>
                </a:lnTo>
                <a:lnTo>
                  <a:pt x="278747" y="3543250"/>
                </a:lnTo>
                <a:lnTo>
                  <a:pt x="278747" y="3541662"/>
                </a:lnTo>
                <a:lnTo>
                  <a:pt x="278747" y="3540075"/>
                </a:lnTo>
                <a:lnTo>
                  <a:pt x="279382" y="3538487"/>
                </a:lnTo>
                <a:lnTo>
                  <a:pt x="280017" y="3536899"/>
                </a:lnTo>
                <a:lnTo>
                  <a:pt x="281604" y="3533407"/>
                </a:lnTo>
                <a:lnTo>
                  <a:pt x="284144" y="3530231"/>
                </a:lnTo>
                <a:lnTo>
                  <a:pt x="286684" y="3527056"/>
                </a:lnTo>
                <a:lnTo>
                  <a:pt x="288906" y="3523881"/>
                </a:lnTo>
                <a:lnTo>
                  <a:pt x="291446" y="3520070"/>
                </a:lnTo>
                <a:lnTo>
                  <a:pt x="293034" y="3516895"/>
                </a:lnTo>
                <a:lnTo>
                  <a:pt x="293669" y="3515307"/>
                </a:lnTo>
                <a:lnTo>
                  <a:pt x="293986" y="3513085"/>
                </a:lnTo>
                <a:lnTo>
                  <a:pt x="293986" y="3511497"/>
                </a:lnTo>
                <a:lnTo>
                  <a:pt x="293986" y="3509592"/>
                </a:lnTo>
                <a:lnTo>
                  <a:pt x="293351" y="3508004"/>
                </a:lnTo>
                <a:lnTo>
                  <a:pt x="292716" y="3505781"/>
                </a:lnTo>
                <a:lnTo>
                  <a:pt x="289541" y="3506099"/>
                </a:lnTo>
                <a:lnTo>
                  <a:pt x="287002" y="3507051"/>
                </a:lnTo>
                <a:lnTo>
                  <a:pt x="284779" y="3508004"/>
                </a:lnTo>
                <a:lnTo>
                  <a:pt x="282874" y="3508639"/>
                </a:lnTo>
                <a:lnTo>
                  <a:pt x="279382" y="3510544"/>
                </a:lnTo>
                <a:lnTo>
                  <a:pt x="276207" y="3512449"/>
                </a:lnTo>
                <a:lnTo>
                  <a:pt x="272715" y="3514672"/>
                </a:lnTo>
                <a:lnTo>
                  <a:pt x="270810" y="3515625"/>
                </a:lnTo>
                <a:lnTo>
                  <a:pt x="268588" y="3516260"/>
                </a:lnTo>
                <a:lnTo>
                  <a:pt x="265730" y="3516895"/>
                </a:lnTo>
                <a:lnTo>
                  <a:pt x="262873" y="3517212"/>
                </a:lnTo>
                <a:lnTo>
                  <a:pt x="259381" y="3517530"/>
                </a:lnTo>
                <a:lnTo>
                  <a:pt x="255571" y="3517848"/>
                </a:lnTo>
                <a:lnTo>
                  <a:pt x="259698" y="3516895"/>
                </a:lnTo>
                <a:lnTo>
                  <a:pt x="263826" y="3515625"/>
                </a:lnTo>
                <a:lnTo>
                  <a:pt x="267000" y="3514355"/>
                </a:lnTo>
                <a:lnTo>
                  <a:pt x="270175" y="3512767"/>
                </a:lnTo>
                <a:lnTo>
                  <a:pt x="272398" y="3511179"/>
                </a:lnTo>
                <a:lnTo>
                  <a:pt x="274620" y="3509592"/>
                </a:lnTo>
                <a:lnTo>
                  <a:pt x="276525" y="3507686"/>
                </a:lnTo>
                <a:lnTo>
                  <a:pt x="277795" y="3505464"/>
                </a:lnTo>
                <a:lnTo>
                  <a:pt x="278747" y="3503559"/>
                </a:lnTo>
                <a:lnTo>
                  <a:pt x="279382" y="3501336"/>
                </a:lnTo>
                <a:lnTo>
                  <a:pt x="279700" y="3498796"/>
                </a:lnTo>
                <a:lnTo>
                  <a:pt x="279700" y="3496573"/>
                </a:lnTo>
                <a:lnTo>
                  <a:pt x="279700" y="3494350"/>
                </a:lnTo>
                <a:lnTo>
                  <a:pt x="279382" y="3491492"/>
                </a:lnTo>
                <a:lnTo>
                  <a:pt x="278112" y="3486729"/>
                </a:lnTo>
                <a:lnTo>
                  <a:pt x="276842" y="3481331"/>
                </a:lnTo>
                <a:lnTo>
                  <a:pt x="274620" y="3475933"/>
                </a:lnTo>
                <a:lnTo>
                  <a:pt x="272715" y="3470535"/>
                </a:lnTo>
                <a:lnTo>
                  <a:pt x="271128" y="3465137"/>
                </a:lnTo>
                <a:lnTo>
                  <a:pt x="269858" y="3460057"/>
                </a:lnTo>
                <a:lnTo>
                  <a:pt x="269223" y="3455294"/>
                </a:lnTo>
                <a:lnTo>
                  <a:pt x="269223" y="3452754"/>
                </a:lnTo>
                <a:lnTo>
                  <a:pt x="269223" y="3450531"/>
                </a:lnTo>
                <a:lnTo>
                  <a:pt x="269540" y="3448308"/>
                </a:lnTo>
                <a:lnTo>
                  <a:pt x="270175" y="3446085"/>
                </a:lnTo>
                <a:lnTo>
                  <a:pt x="265413" y="3446403"/>
                </a:lnTo>
                <a:lnTo>
                  <a:pt x="261603" y="3447356"/>
                </a:lnTo>
                <a:lnTo>
                  <a:pt x="258746" y="3448943"/>
                </a:lnTo>
                <a:lnTo>
                  <a:pt x="256524" y="3450531"/>
                </a:lnTo>
                <a:lnTo>
                  <a:pt x="255254" y="3452436"/>
                </a:lnTo>
                <a:lnTo>
                  <a:pt x="254301" y="3454341"/>
                </a:lnTo>
                <a:lnTo>
                  <a:pt x="252714" y="3458787"/>
                </a:lnTo>
                <a:lnTo>
                  <a:pt x="251761" y="3461009"/>
                </a:lnTo>
                <a:lnTo>
                  <a:pt x="250809" y="3463232"/>
                </a:lnTo>
                <a:lnTo>
                  <a:pt x="249539" y="3464820"/>
                </a:lnTo>
                <a:lnTo>
                  <a:pt x="247317" y="3466407"/>
                </a:lnTo>
                <a:lnTo>
                  <a:pt x="244142" y="3467678"/>
                </a:lnTo>
                <a:lnTo>
                  <a:pt x="240332" y="3468630"/>
                </a:lnTo>
                <a:lnTo>
                  <a:pt x="234935" y="3468948"/>
                </a:lnTo>
                <a:lnTo>
                  <a:pt x="228268" y="3468948"/>
                </a:lnTo>
                <a:lnTo>
                  <a:pt x="234935" y="3471170"/>
                </a:lnTo>
                <a:lnTo>
                  <a:pt x="240015" y="3473076"/>
                </a:lnTo>
                <a:lnTo>
                  <a:pt x="241920" y="3474346"/>
                </a:lnTo>
                <a:lnTo>
                  <a:pt x="243507" y="3475298"/>
                </a:lnTo>
                <a:lnTo>
                  <a:pt x="244777" y="3476568"/>
                </a:lnTo>
                <a:lnTo>
                  <a:pt x="245729" y="3478156"/>
                </a:lnTo>
                <a:lnTo>
                  <a:pt x="246999" y="3479109"/>
                </a:lnTo>
                <a:lnTo>
                  <a:pt x="247317" y="3480379"/>
                </a:lnTo>
                <a:lnTo>
                  <a:pt x="247952" y="3482919"/>
                </a:lnTo>
                <a:lnTo>
                  <a:pt x="247952" y="3485777"/>
                </a:lnTo>
                <a:lnTo>
                  <a:pt x="247634" y="3488635"/>
                </a:lnTo>
                <a:lnTo>
                  <a:pt x="245729" y="3494668"/>
                </a:lnTo>
                <a:lnTo>
                  <a:pt x="245094" y="3497525"/>
                </a:lnTo>
                <a:lnTo>
                  <a:pt x="244459" y="3500701"/>
                </a:lnTo>
                <a:lnTo>
                  <a:pt x="244142" y="3503559"/>
                </a:lnTo>
                <a:lnTo>
                  <a:pt x="244777" y="3506416"/>
                </a:lnTo>
                <a:lnTo>
                  <a:pt x="245094" y="3508004"/>
                </a:lnTo>
                <a:lnTo>
                  <a:pt x="245729" y="3509592"/>
                </a:lnTo>
                <a:lnTo>
                  <a:pt x="246999" y="3510862"/>
                </a:lnTo>
                <a:lnTo>
                  <a:pt x="247952" y="3512449"/>
                </a:lnTo>
                <a:lnTo>
                  <a:pt x="243824" y="3508639"/>
                </a:lnTo>
                <a:lnTo>
                  <a:pt x="240015" y="3504511"/>
                </a:lnTo>
                <a:lnTo>
                  <a:pt x="236205" y="3500383"/>
                </a:lnTo>
                <a:lnTo>
                  <a:pt x="232713" y="3496255"/>
                </a:lnTo>
                <a:lnTo>
                  <a:pt x="229220" y="3492127"/>
                </a:lnTo>
                <a:lnTo>
                  <a:pt x="226363" y="3487364"/>
                </a:lnTo>
                <a:lnTo>
                  <a:pt x="220648" y="3478474"/>
                </a:lnTo>
                <a:lnTo>
                  <a:pt x="215569" y="3469265"/>
                </a:lnTo>
                <a:lnTo>
                  <a:pt x="211124" y="3460057"/>
                </a:lnTo>
                <a:lnTo>
                  <a:pt x="206997" y="3450848"/>
                </a:lnTo>
                <a:lnTo>
                  <a:pt x="203505" y="3441640"/>
                </a:lnTo>
                <a:lnTo>
                  <a:pt x="200012" y="3432114"/>
                </a:lnTo>
                <a:lnTo>
                  <a:pt x="197472" y="3423224"/>
                </a:lnTo>
                <a:lnTo>
                  <a:pt x="192075" y="3406080"/>
                </a:lnTo>
                <a:lnTo>
                  <a:pt x="186678" y="3390522"/>
                </a:lnTo>
                <a:lnTo>
                  <a:pt x="184138" y="3383537"/>
                </a:lnTo>
                <a:lnTo>
                  <a:pt x="181599" y="3376869"/>
                </a:lnTo>
                <a:lnTo>
                  <a:pt x="176519" y="3378457"/>
                </a:lnTo>
                <a:lnTo>
                  <a:pt x="172392" y="3380045"/>
                </a:lnTo>
                <a:lnTo>
                  <a:pt x="169217" y="3381949"/>
                </a:lnTo>
                <a:lnTo>
                  <a:pt x="166677" y="3383854"/>
                </a:lnTo>
                <a:lnTo>
                  <a:pt x="164137" y="3386078"/>
                </a:lnTo>
                <a:lnTo>
                  <a:pt x="162867" y="3388298"/>
                </a:lnTo>
                <a:lnTo>
                  <a:pt x="161597" y="3391156"/>
                </a:lnTo>
                <a:lnTo>
                  <a:pt x="160962" y="3393697"/>
                </a:lnTo>
                <a:lnTo>
                  <a:pt x="160645" y="3396554"/>
                </a:lnTo>
                <a:lnTo>
                  <a:pt x="160645" y="3399412"/>
                </a:lnTo>
                <a:lnTo>
                  <a:pt x="160962" y="3401951"/>
                </a:lnTo>
                <a:lnTo>
                  <a:pt x="161597" y="3405126"/>
                </a:lnTo>
                <a:lnTo>
                  <a:pt x="163185" y="3411476"/>
                </a:lnTo>
                <a:lnTo>
                  <a:pt x="164772" y="3417509"/>
                </a:lnTo>
                <a:lnTo>
                  <a:pt x="166677" y="3423541"/>
                </a:lnTo>
                <a:lnTo>
                  <a:pt x="167947" y="3429891"/>
                </a:lnTo>
                <a:lnTo>
                  <a:pt x="168264" y="3432749"/>
                </a:lnTo>
                <a:lnTo>
                  <a:pt x="168264" y="3435607"/>
                </a:lnTo>
                <a:lnTo>
                  <a:pt x="167947" y="3438465"/>
                </a:lnTo>
                <a:lnTo>
                  <a:pt x="167312" y="3441322"/>
                </a:lnTo>
                <a:lnTo>
                  <a:pt x="166360" y="3443863"/>
                </a:lnTo>
                <a:lnTo>
                  <a:pt x="164455" y="3446085"/>
                </a:lnTo>
                <a:lnTo>
                  <a:pt x="162232" y="3448626"/>
                </a:lnTo>
                <a:lnTo>
                  <a:pt x="159692" y="3450848"/>
                </a:lnTo>
                <a:lnTo>
                  <a:pt x="156200" y="3452754"/>
                </a:lnTo>
                <a:lnTo>
                  <a:pt x="152390" y="3454341"/>
                </a:lnTo>
                <a:lnTo>
                  <a:pt x="147311" y="3456246"/>
                </a:lnTo>
                <a:lnTo>
                  <a:pt x="141596" y="3457517"/>
                </a:lnTo>
                <a:lnTo>
                  <a:pt x="147628" y="3463550"/>
                </a:lnTo>
                <a:lnTo>
                  <a:pt x="152390" y="3468313"/>
                </a:lnTo>
                <a:lnTo>
                  <a:pt x="155565" y="3472441"/>
                </a:lnTo>
                <a:lnTo>
                  <a:pt x="158423" y="3475616"/>
                </a:lnTo>
                <a:lnTo>
                  <a:pt x="160962" y="3479109"/>
                </a:lnTo>
                <a:lnTo>
                  <a:pt x="163820" y="3481966"/>
                </a:lnTo>
                <a:lnTo>
                  <a:pt x="167629" y="3485777"/>
                </a:lnTo>
                <a:lnTo>
                  <a:pt x="173027" y="3489587"/>
                </a:lnTo>
                <a:lnTo>
                  <a:pt x="166360" y="3488952"/>
                </a:lnTo>
                <a:lnTo>
                  <a:pt x="160327" y="3488635"/>
                </a:lnTo>
                <a:lnTo>
                  <a:pt x="154930" y="3488635"/>
                </a:lnTo>
                <a:lnTo>
                  <a:pt x="149533" y="3489270"/>
                </a:lnTo>
                <a:lnTo>
                  <a:pt x="145406" y="3489905"/>
                </a:lnTo>
                <a:lnTo>
                  <a:pt x="141279" y="3491492"/>
                </a:lnTo>
                <a:lnTo>
                  <a:pt x="137786" y="3493715"/>
                </a:lnTo>
                <a:lnTo>
                  <a:pt x="134612" y="3495938"/>
                </a:lnTo>
                <a:lnTo>
                  <a:pt x="139374" y="3497525"/>
                </a:lnTo>
                <a:lnTo>
                  <a:pt x="143501" y="3499113"/>
                </a:lnTo>
                <a:lnTo>
                  <a:pt x="146676" y="3501018"/>
                </a:lnTo>
                <a:lnTo>
                  <a:pt x="149533" y="3502924"/>
                </a:lnTo>
                <a:lnTo>
                  <a:pt x="152390" y="3504829"/>
                </a:lnTo>
                <a:lnTo>
                  <a:pt x="154295" y="3507051"/>
                </a:lnTo>
                <a:lnTo>
                  <a:pt x="155883" y="3509274"/>
                </a:lnTo>
                <a:lnTo>
                  <a:pt x="156835" y="3511179"/>
                </a:lnTo>
                <a:lnTo>
                  <a:pt x="157788" y="3513402"/>
                </a:lnTo>
                <a:lnTo>
                  <a:pt x="158740" y="3515942"/>
                </a:lnTo>
                <a:lnTo>
                  <a:pt x="159375" y="3518165"/>
                </a:lnTo>
                <a:lnTo>
                  <a:pt x="159375" y="3520388"/>
                </a:lnTo>
                <a:lnTo>
                  <a:pt x="159692" y="3525151"/>
                </a:lnTo>
                <a:lnTo>
                  <a:pt x="159375" y="3530231"/>
                </a:lnTo>
                <a:lnTo>
                  <a:pt x="159058" y="3534677"/>
                </a:lnTo>
                <a:lnTo>
                  <a:pt x="159058" y="3539122"/>
                </a:lnTo>
                <a:lnTo>
                  <a:pt x="159375" y="3541027"/>
                </a:lnTo>
                <a:lnTo>
                  <a:pt x="159692" y="3543250"/>
                </a:lnTo>
                <a:lnTo>
                  <a:pt x="160327" y="3545473"/>
                </a:lnTo>
                <a:lnTo>
                  <a:pt x="161280" y="3547378"/>
                </a:lnTo>
                <a:lnTo>
                  <a:pt x="162550" y="3548966"/>
                </a:lnTo>
                <a:lnTo>
                  <a:pt x="164137" y="3550553"/>
                </a:lnTo>
                <a:lnTo>
                  <a:pt x="166360" y="3552458"/>
                </a:lnTo>
                <a:lnTo>
                  <a:pt x="168582" y="3553729"/>
                </a:lnTo>
                <a:lnTo>
                  <a:pt x="171439" y="3554999"/>
                </a:lnTo>
                <a:lnTo>
                  <a:pt x="174931" y="3556269"/>
                </a:lnTo>
                <a:lnTo>
                  <a:pt x="178741" y="3557221"/>
                </a:lnTo>
                <a:lnTo>
                  <a:pt x="183503" y="3557856"/>
                </a:lnTo>
                <a:lnTo>
                  <a:pt x="177789" y="3559444"/>
                </a:lnTo>
                <a:lnTo>
                  <a:pt x="173979" y="3561032"/>
                </a:lnTo>
                <a:lnTo>
                  <a:pt x="170804" y="3562619"/>
                </a:lnTo>
                <a:lnTo>
                  <a:pt x="168899" y="3564207"/>
                </a:lnTo>
                <a:lnTo>
                  <a:pt x="168582" y="3564842"/>
                </a:lnTo>
                <a:lnTo>
                  <a:pt x="168264" y="3566112"/>
                </a:lnTo>
                <a:lnTo>
                  <a:pt x="167947" y="3568017"/>
                </a:lnTo>
                <a:lnTo>
                  <a:pt x="168582" y="3569605"/>
                </a:lnTo>
                <a:lnTo>
                  <a:pt x="169217" y="3571510"/>
                </a:lnTo>
                <a:lnTo>
                  <a:pt x="171757" y="3575638"/>
                </a:lnTo>
                <a:lnTo>
                  <a:pt x="174614" y="3579131"/>
                </a:lnTo>
                <a:lnTo>
                  <a:pt x="175566" y="3581036"/>
                </a:lnTo>
                <a:lnTo>
                  <a:pt x="175884" y="3582624"/>
                </a:lnTo>
                <a:lnTo>
                  <a:pt x="175884" y="3584212"/>
                </a:lnTo>
                <a:lnTo>
                  <a:pt x="175249" y="3584847"/>
                </a:lnTo>
                <a:lnTo>
                  <a:pt x="174931" y="3585482"/>
                </a:lnTo>
                <a:lnTo>
                  <a:pt x="173344" y="3585482"/>
                </a:lnTo>
                <a:lnTo>
                  <a:pt x="171757" y="3585164"/>
                </a:lnTo>
                <a:lnTo>
                  <a:pt x="170804" y="3584847"/>
                </a:lnTo>
                <a:lnTo>
                  <a:pt x="170169" y="3584212"/>
                </a:lnTo>
                <a:lnTo>
                  <a:pt x="168899" y="3582941"/>
                </a:lnTo>
                <a:lnTo>
                  <a:pt x="168264" y="3581671"/>
                </a:lnTo>
                <a:lnTo>
                  <a:pt x="167312" y="3580084"/>
                </a:lnTo>
                <a:lnTo>
                  <a:pt x="166042" y="3578814"/>
                </a:lnTo>
                <a:lnTo>
                  <a:pt x="164772" y="3578178"/>
                </a:lnTo>
                <a:lnTo>
                  <a:pt x="163820" y="3577861"/>
                </a:lnTo>
                <a:lnTo>
                  <a:pt x="160645" y="3577861"/>
                </a:lnTo>
                <a:lnTo>
                  <a:pt x="157153" y="3578178"/>
                </a:lnTo>
                <a:lnTo>
                  <a:pt x="154613" y="3578496"/>
                </a:lnTo>
                <a:lnTo>
                  <a:pt x="152390" y="3579131"/>
                </a:lnTo>
                <a:lnTo>
                  <a:pt x="150168" y="3580084"/>
                </a:lnTo>
                <a:lnTo>
                  <a:pt x="148581" y="3581354"/>
                </a:lnTo>
                <a:lnTo>
                  <a:pt x="147311" y="3582306"/>
                </a:lnTo>
                <a:lnTo>
                  <a:pt x="146358" y="3583577"/>
                </a:lnTo>
                <a:lnTo>
                  <a:pt x="145723" y="3584847"/>
                </a:lnTo>
                <a:lnTo>
                  <a:pt x="145088" y="3586117"/>
                </a:lnTo>
                <a:lnTo>
                  <a:pt x="144771" y="3588022"/>
                </a:lnTo>
                <a:lnTo>
                  <a:pt x="144771" y="3589610"/>
                </a:lnTo>
                <a:lnTo>
                  <a:pt x="145088" y="3591197"/>
                </a:lnTo>
                <a:lnTo>
                  <a:pt x="146041" y="3594373"/>
                </a:lnTo>
                <a:lnTo>
                  <a:pt x="147628" y="3597865"/>
                </a:lnTo>
                <a:lnTo>
                  <a:pt x="149851" y="3601041"/>
                </a:lnTo>
                <a:lnTo>
                  <a:pt x="153025" y="3604216"/>
                </a:lnTo>
                <a:lnTo>
                  <a:pt x="155883" y="3607074"/>
                </a:lnTo>
                <a:lnTo>
                  <a:pt x="159375" y="3609297"/>
                </a:lnTo>
                <a:lnTo>
                  <a:pt x="162867" y="3611519"/>
                </a:lnTo>
                <a:lnTo>
                  <a:pt x="166360" y="3612789"/>
                </a:lnTo>
                <a:lnTo>
                  <a:pt x="169534" y="3613424"/>
                </a:lnTo>
                <a:lnTo>
                  <a:pt x="171122" y="3613424"/>
                </a:lnTo>
                <a:lnTo>
                  <a:pt x="172392" y="3613107"/>
                </a:lnTo>
                <a:lnTo>
                  <a:pt x="166994" y="3615647"/>
                </a:lnTo>
                <a:lnTo>
                  <a:pt x="164455" y="3616917"/>
                </a:lnTo>
                <a:lnTo>
                  <a:pt x="162550" y="3618823"/>
                </a:lnTo>
                <a:lnTo>
                  <a:pt x="160962" y="3620093"/>
                </a:lnTo>
                <a:lnTo>
                  <a:pt x="160010" y="3621363"/>
                </a:lnTo>
                <a:lnTo>
                  <a:pt x="159058" y="3622950"/>
                </a:lnTo>
                <a:lnTo>
                  <a:pt x="157788" y="3624221"/>
                </a:lnTo>
                <a:lnTo>
                  <a:pt x="157470" y="3626126"/>
                </a:lnTo>
                <a:lnTo>
                  <a:pt x="157153" y="3627396"/>
                </a:lnTo>
                <a:lnTo>
                  <a:pt x="157153" y="3628984"/>
                </a:lnTo>
                <a:lnTo>
                  <a:pt x="157470" y="3630571"/>
                </a:lnTo>
                <a:lnTo>
                  <a:pt x="159058" y="3633746"/>
                </a:lnTo>
                <a:lnTo>
                  <a:pt x="160645" y="3636922"/>
                </a:lnTo>
                <a:lnTo>
                  <a:pt x="162867" y="3640415"/>
                </a:lnTo>
                <a:lnTo>
                  <a:pt x="166042" y="3643907"/>
                </a:lnTo>
                <a:lnTo>
                  <a:pt x="173027" y="3650893"/>
                </a:lnTo>
                <a:lnTo>
                  <a:pt x="180329" y="3657879"/>
                </a:lnTo>
                <a:lnTo>
                  <a:pt x="186996" y="3664865"/>
                </a:lnTo>
                <a:lnTo>
                  <a:pt x="185091" y="3666135"/>
                </a:lnTo>
                <a:lnTo>
                  <a:pt x="183186" y="3667722"/>
                </a:lnTo>
                <a:lnTo>
                  <a:pt x="179059" y="3671215"/>
                </a:lnTo>
                <a:lnTo>
                  <a:pt x="175566" y="3675343"/>
                </a:lnTo>
                <a:lnTo>
                  <a:pt x="172392" y="3680106"/>
                </a:lnTo>
                <a:lnTo>
                  <a:pt x="169534" y="3685187"/>
                </a:lnTo>
                <a:lnTo>
                  <a:pt x="167629" y="3690585"/>
                </a:lnTo>
                <a:lnTo>
                  <a:pt x="166042" y="3696300"/>
                </a:lnTo>
                <a:lnTo>
                  <a:pt x="164772" y="3702333"/>
                </a:lnTo>
                <a:lnTo>
                  <a:pt x="164772" y="3704874"/>
                </a:lnTo>
                <a:lnTo>
                  <a:pt x="164772" y="3708049"/>
                </a:lnTo>
                <a:lnTo>
                  <a:pt x="165090" y="3710907"/>
                </a:lnTo>
                <a:lnTo>
                  <a:pt x="165725" y="3713764"/>
                </a:lnTo>
                <a:lnTo>
                  <a:pt x="166360" y="3716622"/>
                </a:lnTo>
                <a:lnTo>
                  <a:pt x="167312" y="3719162"/>
                </a:lnTo>
                <a:lnTo>
                  <a:pt x="168582" y="3721703"/>
                </a:lnTo>
                <a:lnTo>
                  <a:pt x="169852" y="3724243"/>
                </a:lnTo>
                <a:lnTo>
                  <a:pt x="171439" y="3726466"/>
                </a:lnTo>
                <a:lnTo>
                  <a:pt x="173979" y="3729006"/>
                </a:lnTo>
                <a:lnTo>
                  <a:pt x="176201" y="3730911"/>
                </a:lnTo>
                <a:lnTo>
                  <a:pt x="178424" y="3732816"/>
                </a:lnTo>
                <a:lnTo>
                  <a:pt x="181599" y="3734721"/>
                </a:lnTo>
                <a:lnTo>
                  <a:pt x="184773" y="3736627"/>
                </a:lnTo>
                <a:lnTo>
                  <a:pt x="188583" y="3737897"/>
                </a:lnTo>
                <a:lnTo>
                  <a:pt x="192393" y="3738849"/>
                </a:lnTo>
                <a:lnTo>
                  <a:pt x="192075" y="3739802"/>
                </a:lnTo>
                <a:lnTo>
                  <a:pt x="191440" y="3740437"/>
                </a:lnTo>
                <a:lnTo>
                  <a:pt x="190170" y="3742025"/>
                </a:lnTo>
                <a:lnTo>
                  <a:pt x="187948" y="3743295"/>
                </a:lnTo>
                <a:lnTo>
                  <a:pt x="185091" y="3743930"/>
                </a:lnTo>
                <a:lnTo>
                  <a:pt x="181599" y="3744565"/>
                </a:lnTo>
                <a:lnTo>
                  <a:pt x="177154" y="3744883"/>
                </a:lnTo>
                <a:lnTo>
                  <a:pt x="172392" y="3745200"/>
                </a:lnTo>
                <a:lnTo>
                  <a:pt x="167312" y="3745200"/>
                </a:lnTo>
                <a:lnTo>
                  <a:pt x="170487" y="3755361"/>
                </a:lnTo>
                <a:lnTo>
                  <a:pt x="173662" y="3765205"/>
                </a:lnTo>
                <a:lnTo>
                  <a:pt x="176201" y="3774413"/>
                </a:lnTo>
                <a:lnTo>
                  <a:pt x="177154" y="3778541"/>
                </a:lnTo>
                <a:lnTo>
                  <a:pt x="177789" y="3782986"/>
                </a:lnTo>
                <a:lnTo>
                  <a:pt x="178106" y="3787432"/>
                </a:lnTo>
                <a:lnTo>
                  <a:pt x="178106" y="3791877"/>
                </a:lnTo>
                <a:lnTo>
                  <a:pt x="177471" y="3796640"/>
                </a:lnTo>
                <a:lnTo>
                  <a:pt x="176519" y="3801086"/>
                </a:lnTo>
                <a:lnTo>
                  <a:pt x="174931" y="3805849"/>
                </a:lnTo>
                <a:lnTo>
                  <a:pt x="173027" y="3811247"/>
                </a:lnTo>
                <a:lnTo>
                  <a:pt x="169852" y="3816645"/>
                </a:lnTo>
                <a:lnTo>
                  <a:pt x="166360" y="3822043"/>
                </a:lnTo>
                <a:lnTo>
                  <a:pt x="164455" y="3819502"/>
                </a:lnTo>
                <a:lnTo>
                  <a:pt x="162867" y="3817280"/>
                </a:lnTo>
                <a:lnTo>
                  <a:pt x="160645" y="3812834"/>
                </a:lnTo>
                <a:lnTo>
                  <a:pt x="159058" y="3808071"/>
                </a:lnTo>
                <a:lnTo>
                  <a:pt x="157788" y="3803943"/>
                </a:lnTo>
                <a:lnTo>
                  <a:pt x="157153" y="3799498"/>
                </a:lnTo>
                <a:lnTo>
                  <a:pt x="156835" y="3795370"/>
                </a:lnTo>
                <a:lnTo>
                  <a:pt x="156200" y="3787114"/>
                </a:lnTo>
                <a:lnTo>
                  <a:pt x="155565" y="3783304"/>
                </a:lnTo>
                <a:lnTo>
                  <a:pt x="154613" y="3779176"/>
                </a:lnTo>
                <a:lnTo>
                  <a:pt x="153025" y="3776001"/>
                </a:lnTo>
                <a:lnTo>
                  <a:pt x="150486" y="3772508"/>
                </a:lnTo>
                <a:lnTo>
                  <a:pt x="149216" y="3770603"/>
                </a:lnTo>
                <a:lnTo>
                  <a:pt x="147311" y="3769015"/>
                </a:lnTo>
                <a:lnTo>
                  <a:pt x="145406" y="3767427"/>
                </a:lnTo>
                <a:lnTo>
                  <a:pt x="142866" y="3765840"/>
                </a:lnTo>
                <a:lnTo>
                  <a:pt x="137786" y="3762664"/>
                </a:lnTo>
                <a:lnTo>
                  <a:pt x="130484" y="3759806"/>
                </a:lnTo>
                <a:lnTo>
                  <a:pt x="128262" y="3760442"/>
                </a:lnTo>
                <a:lnTo>
                  <a:pt x="126675" y="3761394"/>
                </a:lnTo>
                <a:lnTo>
                  <a:pt x="123817" y="3763617"/>
                </a:lnTo>
                <a:lnTo>
                  <a:pt x="121912" y="3764252"/>
                </a:lnTo>
                <a:lnTo>
                  <a:pt x="119373" y="3765522"/>
                </a:lnTo>
                <a:lnTo>
                  <a:pt x="116198" y="3765840"/>
                </a:lnTo>
                <a:lnTo>
                  <a:pt x="111753" y="3765840"/>
                </a:lnTo>
                <a:lnTo>
                  <a:pt x="115245" y="3771873"/>
                </a:lnTo>
                <a:lnTo>
                  <a:pt x="116198" y="3774413"/>
                </a:lnTo>
                <a:lnTo>
                  <a:pt x="116198" y="3776318"/>
                </a:lnTo>
                <a:lnTo>
                  <a:pt x="115880" y="3777906"/>
                </a:lnTo>
                <a:lnTo>
                  <a:pt x="114293" y="3780128"/>
                </a:lnTo>
                <a:lnTo>
                  <a:pt x="111753" y="3782351"/>
                </a:lnTo>
                <a:lnTo>
                  <a:pt x="108578" y="3784891"/>
                </a:lnTo>
                <a:lnTo>
                  <a:pt x="114928" y="3788702"/>
                </a:lnTo>
                <a:lnTo>
                  <a:pt x="117785" y="3790925"/>
                </a:lnTo>
                <a:lnTo>
                  <a:pt x="120325" y="3792830"/>
                </a:lnTo>
                <a:lnTo>
                  <a:pt x="123182" y="3795370"/>
                </a:lnTo>
                <a:lnTo>
                  <a:pt x="125405" y="3797593"/>
                </a:lnTo>
                <a:lnTo>
                  <a:pt x="127310" y="3800133"/>
                </a:lnTo>
                <a:lnTo>
                  <a:pt x="128897" y="3802673"/>
                </a:lnTo>
                <a:lnTo>
                  <a:pt x="130167" y="3804896"/>
                </a:lnTo>
                <a:lnTo>
                  <a:pt x="130484" y="3807436"/>
                </a:lnTo>
                <a:lnTo>
                  <a:pt x="130484" y="3809976"/>
                </a:lnTo>
                <a:lnTo>
                  <a:pt x="130167" y="3812199"/>
                </a:lnTo>
                <a:lnTo>
                  <a:pt x="128897" y="3814422"/>
                </a:lnTo>
                <a:lnTo>
                  <a:pt x="126675" y="3816645"/>
                </a:lnTo>
                <a:lnTo>
                  <a:pt x="124135" y="3818550"/>
                </a:lnTo>
                <a:lnTo>
                  <a:pt x="120325" y="3820455"/>
                </a:lnTo>
                <a:lnTo>
                  <a:pt x="126357" y="3822043"/>
                </a:lnTo>
                <a:lnTo>
                  <a:pt x="131119" y="3823630"/>
                </a:lnTo>
                <a:lnTo>
                  <a:pt x="134929" y="3825853"/>
                </a:lnTo>
                <a:lnTo>
                  <a:pt x="138104" y="3827758"/>
                </a:lnTo>
                <a:lnTo>
                  <a:pt x="140644" y="3829663"/>
                </a:lnTo>
                <a:lnTo>
                  <a:pt x="142866" y="3832204"/>
                </a:lnTo>
                <a:lnTo>
                  <a:pt x="146358" y="3836649"/>
                </a:lnTo>
                <a:lnTo>
                  <a:pt x="149851" y="3841412"/>
                </a:lnTo>
                <a:lnTo>
                  <a:pt x="152073" y="3843635"/>
                </a:lnTo>
                <a:lnTo>
                  <a:pt x="154613" y="3846175"/>
                </a:lnTo>
                <a:lnTo>
                  <a:pt x="157470" y="3848398"/>
                </a:lnTo>
                <a:lnTo>
                  <a:pt x="161280" y="3850620"/>
                </a:lnTo>
                <a:lnTo>
                  <a:pt x="166042" y="3852526"/>
                </a:lnTo>
                <a:lnTo>
                  <a:pt x="162867" y="3851573"/>
                </a:lnTo>
                <a:lnTo>
                  <a:pt x="159692" y="3850938"/>
                </a:lnTo>
                <a:lnTo>
                  <a:pt x="156835" y="3850620"/>
                </a:lnTo>
                <a:lnTo>
                  <a:pt x="154930" y="3850938"/>
                </a:lnTo>
                <a:lnTo>
                  <a:pt x="153343" y="3851573"/>
                </a:lnTo>
                <a:lnTo>
                  <a:pt x="152073" y="3852843"/>
                </a:lnTo>
                <a:lnTo>
                  <a:pt x="151121" y="3854431"/>
                </a:lnTo>
                <a:lnTo>
                  <a:pt x="150168" y="3855701"/>
                </a:lnTo>
                <a:lnTo>
                  <a:pt x="149851" y="3857606"/>
                </a:lnTo>
                <a:lnTo>
                  <a:pt x="149216" y="3861734"/>
                </a:lnTo>
                <a:lnTo>
                  <a:pt x="148581" y="3865544"/>
                </a:lnTo>
                <a:lnTo>
                  <a:pt x="148263" y="3867132"/>
                </a:lnTo>
                <a:lnTo>
                  <a:pt x="147628" y="3869355"/>
                </a:lnTo>
                <a:lnTo>
                  <a:pt x="143501" y="3864909"/>
                </a:lnTo>
                <a:lnTo>
                  <a:pt x="139374" y="3861099"/>
                </a:lnTo>
                <a:lnTo>
                  <a:pt x="135564" y="3856654"/>
                </a:lnTo>
                <a:lnTo>
                  <a:pt x="132072" y="3852208"/>
                </a:lnTo>
                <a:lnTo>
                  <a:pt x="129214" y="3848398"/>
                </a:lnTo>
                <a:lnTo>
                  <a:pt x="126040" y="3843952"/>
                </a:lnTo>
                <a:lnTo>
                  <a:pt x="120643" y="3835379"/>
                </a:lnTo>
                <a:lnTo>
                  <a:pt x="116515" y="3827123"/>
                </a:lnTo>
                <a:lnTo>
                  <a:pt x="112706" y="3818550"/>
                </a:lnTo>
                <a:lnTo>
                  <a:pt x="109848" y="3810294"/>
                </a:lnTo>
                <a:lnTo>
                  <a:pt x="106991" y="3802038"/>
                </a:lnTo>
                <a:lnTo>
                  <a:pt x="102229" y="3785527"/>
                </a:lnTo>
                <a:lnTo>
                  <a:pt x="99689" y="3777588"/>
                </a:lnTo>
                <a:lnTo>
                  <a:pt x="96832" y="3769967"/>
                </a:lnTo>
                <a:lnTo>
                  <a:pt x="94292" y="3762664"/>
                </a:lnTo>
                <a:lnTo>
                  <a:pt x="90482" y="3755361"/>
                </a:lnTo>
                <a:lnTo>
                  <a:pt x="86672" y="3748375"/>
                </a:lnTo>
                <a:lnTo>
                  <a:pt x="84450" y="3745200"/>
                </a:lnTo>
                <a:lnTo>
                  <a:pt x="81910" y="3741707"/>
                </a:lnTo>
                <a:lnTo>
                  <a:pt x="83180" y="3740437"/>
                </a:lnTo>
                <a:lnTo>
                  <a:pt x="85085" y="3739167"/>
                </a:lnTo>
                <a:lnTo>
                  <a:pt x="89212" y="3736627"/>
                </a:lnTo>
                <a:lnTo>
                  <a:pt x="93974" y="3733134"/>
                </a:lnTo>
                <a:lnTo>
                  <a:pt x="95879" y="3731864"/>
                </a:lnTo>
                <a:lnTo>
                  <a:pt x="97467" y="3730276"/>
                </a:lnTo>
                <a:lnTo>
                  <a:pt x="98736" y="3728688"/>
                </a:lnTo>
                <a:lnTo>
                  <a:pt x="99689" y="3726783"/>
                </a:lnTo>
                <a:lnTo>
                  <a:pt x="99689" y="3725513"/>
                </a:lnTo>
                <a:lnTo>
                  <a:pt x="99689" y="3724878"/>
                </a:lnTo>
                <a:lnTo>
                  <a:pt x="98736" y="3724243"/>
                </a:lnTo>
                <a:lnTo>
                  <a:pt x="97149" y="3722973"/>
                </a:lnTo>
                <a:lnTo>
                  <a:pt x="94292" y="3721703"/>
                </a:lnTo>
                <a:lnTo>
                  <a:pt x="90165" y="3720750"/>
                </a:lnTo>
                <a:lnTo>
                  <a:pt x="85085" y="3719480"/>
                </a:lnTo>
                <a:lnTo>
                  <a:pt x="86355" y="3718210"/>
                </a:lnTo>
                <a:lnTo>
                  <a:pt x="87625" y="3717257"/>
                </a:lnTo>
                <a:lnTo>
                  <a:pt x="91117" y="3715035"/>
                </a:lnTo>
                <a:lnTo>
                  <a:pt x="95562" y="3712812"/>
                </a:lnTo>
                <a:lnTo>
                  <a:pt x="100006" y="3710907"/>
                </a:lnTo>
                <a:lnTo>
                  <a:pt x="104451" y="3709319"/>
                </a:lnTo>
                <a:lnTo>
                  <a:pt x="108578" y="3707414"/>
                </a:lnTo>
                <a:lnTo>
                  <a:pt x="112071" y="3704874"/>
                </a:lnTo>
                <a:lnTo>
                  <a:pt x="113658" y="3703603"/>
                </a:lnTo>
                <a:lnTo>
                  <a:pt x="114928" y="3702333"/>
                </a:lnTo>
                <a:lnTo>
                  <a:pt x="111118" y="3703286"/>
                </a:lnTo>
                <a:lnTo>
                  <a:pt x="109531" y="3703603"/>
                </a:lnTo>
                <a:lnTo>
                  <a:pt x="108261" y="3703286"/>
                </a:lnTo>
                <a:lnTo>
                  <a:pt x="105404" y="3702651"/>
                </a:lnTo>
                <a:lnTo>
                  <a:pt x="102864" y="3701381"/>
                </a:lnTo>
                <a:lnTo>
                  <a:pt x="96832" y="3697253"/>
                </a:lnTo>
                <a:lnTo>
                  <a:pt x="92704" y="3694713"/>
                </a:lnTo>
                <a:lnTo>
                  <a:pt x="87307" y="3692172"/>
                </a:lnTo>
                <a:lnTo>
                  <a:pt x="87625" y="3691537"/>
                </a:lnTo>
                <a:lnTo>
                  <a:pt x="88260" y="3690585"/>
                </a:lnTo>
                <a:lnTo>
                  <a:pt x="89212" y="3689950"/>
                </a:lnTo>
                <a:lnTo>
                  <a:pt x="90482" y="3689314"/>
                </a:lnTo>
                <a:lnTo>
                  <a:pt x="93974" y="3688679"/>
                </a:lnTo>
                <a:lnTo>
                  <a:pt x="97467" y="3688362"/>
                </a:lnTo>
                <a:lnTo>
                  <a:pt x="100959" y="3687727"/>
                </a:lnTo>
                <a:lnTo>
                  <a:pt x="103816" y="3686774"/>
                </a:lnTo>
                <a:lnTo>
                  <a:pt x="104769" y="3686139"/>
                </a:lnTo>
                <a:lnTo>
                  <a:pt x="105404" y="3685504"/>
                </a:lnTo>
                <a:lnTo>
                  <a:pt x="105721" y="3684552"/>
                </a:lnTo>
                <a:lnTo>
                  <a:pt x="105404" y="3683281"/>
                </a:lnTo>
                <a:lnTo>
                  <a:pt x="105404" y="3682329"/>
                </a:lnTo>
                <a:lnTo>
                  <a:pt x="105404" y="3681376"/>
                </a:lnTo>
                <a:lnTo>
                  <a:pt x="105404" y="3680741"/>
                </a:lnTo>
                <a:lnTo>
                  <a:pt x="105086" y="3680106"/>
                </a:lnTo>
                <a:lnTo>
                  <a:pt x="103816" y="3678836"/>
                </a:lnTo>
                <a:lnTo>
                  <a:pt x="101911" y="3677883"/>
                </a:lnTo>
                <a:lnTo>
                  <a:pt x="99689" y="3677248"/>
                </a:lnTo>
                <a:lnTo>
                  <a:pt x="96832" y="3676613"/>
                </a:lnTo>
                <a:lnTo>
                  <a:pt x="91117" y="3675343"/>
                </a:lnTo>
                <a:lnTo>
                  <a:pt x="85402" y="3674708"/>
                </a:lnTo>
                <a:lnTo>
                  <a:pt x="82545" y="3674073"/>
                </a:lnTo>
                <a:lnTo>
                  <a:pt x="80323" y="3673438"/>
                </a:lnTo>
                <a:lnTo>
                  <a:pt x="78735" y="3672485"/>
                </a:lnTo>
                <a:lnTo>
                  <a:pt x="77148" y="3671215"/>
                </a:lnTo>
                <a:lnTo>
                  <a:pt x="76830" y="3670580"/>
                </a:lnTo>
                <a:lnTo>
                  <a:pt x="76513" y="3669945"/>
                </a:lnTo>
                <a:lnTo>
                  <a:pt x="76513" y="3668675"/>
                </a:lnTo>
                <a:lnTo>
                  <a:pt x="76830" y="3667722"/>
                </a:lnTo>
                <a:lnTo>
                  <a:pt x="80640" y="3667722"/>
                </a:lnTo>
                <a:lnTo>
                  <a:pt x="83497" y="3667405"/>
                </a:lnTo>
                <a:lnTo>
                  <a:pt x="85720" y="3667087"/>
                </a:lnTo>
                <a:lnTo>
                  <a:pt x="86990" y="3666452"/>
                </a:lnTo>
                <a:lnTo>
                  <a:pt x="87942" y="3665500"/>
                </a:lnTo>
                <a:lnTo>
                  <a:pt x="88577" y="3664547"/>
                </a:lnTo>
                <a:lnTo>
                  <a:pt x="88895" y="3663277"/>
                </a:lnTo>
                <a:lnTo>
                  <a:pt x="88895" y="3662007"/>
                </a:lnTo>
                <a:lnTo>
                  <a:pt x="84450" y="3659784"/>
                </a:lnTo>
                <a:lnTo>
                  <a:pt x="80958" y="3657561"/>
                </a:lnTo>
                <a:lnTo>
                  <a:pt x="77783" y="3655021"/>
                </a:lnTo>
                <a:lnTo>
                  <a:pt x="74608" y="3652163"/>
                </a:lnTo>
                <a:lnTo>
                  <a:pt x="72386" y="3649623"/>
                </a:lnTo>
                <a:lnTo>
                  <a:pt x="70481" y="3647083"/>
                </a:lnTo>
                <a:lnTo>
                  <a:pt x="68576" y="3643907"/>
                </a:lnTo>
                <a:lnTo>
                  <a:pt x="67306" y="3641050"/>
                </a:lnTo>
                <a:lnTo>
                  <a:pt x="66354" y="3637557"/>
                </a:lnTo>
                <a:lnTo>
                  <a:pt x="65719" y="3634699"/>
                </a:lnTo>
                <a:lnTo>
                  <a:pt x="65401" y="3631206"/>
                </a:lnTo>
                <a:lnTo>
                  <a:pt x="65084" y="3628031"/>
                </a:lnTo>
                <a:lnTo>
                  <a:pt x="65401" y="3621363"/>
                </a:lnTo>
                <a:lnTo>
                  <a:pt x="66036" y="3614695"/>
                </a:lnTo>
                <a:lnTo>
                  <a:pt x="67941" y="3601358"/>
                </a:lnTo>
                <a:lnTo>
                  <a:pt x="68576" y="3595008"/>
                </a:lnTo>
                <a:lnTo>
                  <a:pt x="68893" y="3589292"/>
                </a:lnTo>
                <a:lnTo>
                  <a:pt x="68893" y="3586117"/>
                </a:lnTo>
                <a:lnTo>
                  <a:pt x="68893" y="3583577"/>
                </a:lnTo>
                <a:lnTo>
                  <a:pt x="68259" y="3581036"/>
                </a:lnTo>
                <a:lnTo>
                  <a:pt x="67624" y="3578178"/>
                </a:lnTo>
                <a:lnTo>
                  <a:pt x="66671" y="3575638"/>
                </a:lnTo>
                <a:lnTo>
                  <a:pt x="65401" y="3573416"/>
                </a:lnTo>
                <a:lnTo>
                  <a:pt x="63814" y="3571193"/>
                </a:lnTo>
                <a:lnTo>
                  <a:pt x="61274" y="3569288"/>
                </a:lnTo>
                <a:lnTo>
                  <a:pt x="64131" y="3567382"/>
                </a:lnTo>
                <a:lnTo>
                  <a:pt x="66036" y="3564842"/>
                </a:lnTo>
                <a:lnTo>
                  <a:pt x="67624" y="3562937"/>
                </a:lnTo>
                <a:lnTo>
                  <a:pt x="68893" y="3560714"/>
                </a:lnTo>
                <a:lnTo>
                  <a:pt x="70163" y="3558809"/>
                </a:lnTo>
                <a:lnTo>
                  <a:pt x="70798" y="3556269"/>
                </a:lnTo>
                <a:lnTo>
                  <a:pt x="71116" y="3554364"/>
                </a:lnTo>
                <a:lnTo>
                  <a:pt x="71433" y="3552141"/>
                </a:lnTo>
                <a:lnTo>
                  <a:pt x="71116" y="3549601"/>
                </a:lnTo>
                <a:lnTo>
                  <a:pt x="70798" y="3547378"/>
                </a:lnTo>
                <a:lnTo>
                  <a:pt x="69211" y="3542932"/>
                </a:lnTo>
                <a:lnTo>
                  <a:pt x="67306" y="3538487"/>
                </a:lnTo>
                <a:lnTo>
                  <a:pt x="65401" y="3533407"/>
                </a:lnTo>
                <a:lnTo>
                  <a:pt x="63179" y="3528326"/>
                </a:lnTo>
                <a:lnTo>
                  <a:pt x="60639" y="3523563"/>
                </a:lnTo>
                <a:lnTo>
                  <a:pt x="59052" y="3518165"/>
                </a:lnTo>
                <a:lnTo>
                  <a:pt x="57782" y="3512767"/>
                </a:lnTo>
                <a:lnTo>
                  <a:pt x="57147" y="3510227"/>
                </a:lnTo>
                <a:lnTo>
                  <a:pt x="57147" y="3507369"/>
                </a:lnTo>
                <a:lnTo>
                  <a:pt x="57147" y="3504511"/>
                </a:lnTo>
                <a:lnTo>
                  <a:pt x="57464" y="3501653"/>
                </a:lnTo>
                <a:lnTo>
                  <a:pt x="58099" y="3498478"/>
                </a:lnTo>
                <a:lnTo>
                  <a:pt x="59052" y="3495620"/>
                </a:lnTo>
                <a:lnTo>
                  <a:pt x="60322" y="3492763"/>
                </a:lnTo>
                <a:lnTo>
                  <a:pt x="61909" y="3489587"/>
                </a:lnTo>
                <a:lnTo>
                  <a:pt x="59052" y="3487364"/>
                </a:lnTo>
                <a:lnTo>
                  <a:pt x="55877" y="3484824"/>
                </a:lnTo>
                <a:lnTo>
                  <a:pt x="53020" y="3481966"/>
                </a:lnTo>
                <a:lnTo>
                  <a:pt x="50480" y="3479109"/>
                </a:lnTo>
                <a:lnTo>
                  <a:pt x="48257" y="3476251"/>
                </a:lnTo>
                <a:lnTo>
                  <a:pt x="45717" y="3473393"/>
                </a:lnTo>
                <a:lnTo>
                  <a:pt x="44130" y="3470535"/>
                </a:lnTo>
                <a:lnTo>
                  <a:pt x="43178" y="3467678"/>
                </a:lnTo>
                <a:lnTo>
                  <a:pt x="42543" y="3465137"/>
                </a:lnTo>
                <a:lnTo>
                  <a:pt x="42225" y="3462279"/>
                </a:lnTo>
                <a:lnTo>
                  <a:pt x="42860" y="3459739"/>
                </a:lnTo>
                <a:lnTo>
                  <a:pt x="43813" y="3457834"/>
                </a:lnTo>
                <a:lnTo>
                  <a:pt x="45717" y="3455929"/>
                </a:lnTo>
                <a:lnTo>
                  <a:pt x="48575" y="3453706"/>
                </a:lnTo>
                <a:lnTo>
                  <a:pt x="51750" y="3452436"/>
                </a:lnTo>
                <a:lnTo>
                  <a:pt x="56194" y="3451483"/>
                </a:lnTo>
                <a:lnTo>
                  <a:pt x="53972" y="3449578"/>
                </a:lnTo>
                <a:lnTo>
                  <a:pt x="51750" y="3447356"/>
                </a:lnTo>
                <a:lnTo>
                  <a:pt x="49210" y="3445768"/>
                </a:lnTo>
                <a:lnTo>
                  <a:pt x="46035" y="3444498"/>
                </a:lnTo>
                <a:lnTo>
                  <a:pt x="40003" y="3441640"/>
                </a:lnTo>
                <a:lnTo>
                  <a:pt x="37146" y="3439735"/>
                </a:lnTo>
                <a:lnTo>
                  <a:pt x="34606" y="3438147"/>
                </a:lnTo>
                <a:lnTo>
                  <a:pt x="32383" y="3439100"/>
                </a:lnTo>
                <a:lnTo>
                  <a:pt x="30796" y="3439735"/>
                </a:lnTo>
                <a:lnTo>
                  <a:pt x="27621" y="3442275"/>
                </a:lnTo>
                <a:lnTo>
                  <a:pt x="25716" y="3442910"/>
                </a:lnTo>
                <a:lnTo>
                  <a:pt x="23176" y="3443863"/>
                </a:lnTo>
                <a:lnTo>
                  <a:pt x="20319" y="3444180"/>
                </a:lnTo>
                <a:lnTo>
                  <a:pt x="15874" y="3444180"/>
                </a:lnTo>
                <a:lnTo>
                  <a:pt x="20002" y="3443228"/>
                </a:lnTo>
                <a:lnTo>
                  <a:pt x="22859" y="3442275"/>
                </a:lnTo>
                <a:lnTo>
                  <a:pt x="25081" y="3441322"/>
                </a:lnTo>
                <a:lnTo>
                  <a:pt x="26669" y="3440052"/>
                </a:lnTo>
                <a:lnTo>
                  <a:pt x="27621" y="3438782"/>
                </a:lnTo>
                <a:lnTo>
                  <a:pt x="27621" y="3437830"/>
                </a:lnTo>
                <a:lnTo>
                  <a:pt x="27304" y="3436559"/>
                </a:lnTo>
                <a:lnTo>
                  <a:pt x="26669" y="3435607"/>
                </a:lnTo>
                <a:lnTo>
                  <a:pt x="24446" y="3432749"/>
                </a:lnTo>
                <a:lnTo>
                  <a:pt x="22224" y="3430209"/>
                </a:lnTo>
                <a:lnTo>
                  <a:pt x="20319" y="3427669"/>
                </a:lnTo>
                <a:lnTo>
                  <a:pt x="19684" y="3426399"/>
                </a:lnTo>
                <a:lnTo>
                  <a:pt x="19367" y="3424811"/>
                </a:lnTo>
                <a:lnTo>
                  <a:pt x="19684" y="3412429"/>
                </a:lnTo>
                <a:lnTo>
                  <a:pt x="19684" y="3398777"/>
                </a:lnTo>
                <a:lnTo>
                  <a:pt x="19684" y="3369250"/>
                </a:lnTo>
                <a:lnTo>
                  <a:pt x="19684" y="3354009"/>
                </a:lnTo>
                <a:lnTo>
                  <a:pt x="19684" y="3338768"/>
                </a:lnTo>
                <a:lnTo>
                  <a:pt x="20319" y="3323844"/>
                </a:lnTo>
                <a:lnTo>
                  <a:pt x="20954" y="3309556"/>
                </a:lnTo>
                <a:lnTo>
                  <a:pt x="28574" y="3309556"/>
                </a:lnTo>
                <a:lnTo>
                  <a:pt x="33971" y="3310191"/>
                </a:lnTo>
                <a:lnTo>
                  <a:pt x="35558" y="3310508"/>
                </a:lnTo>
                <a:lnTo>
                  <a:pt x="36828" y="3310827"/>
                </a:lnTo>
                <a:lnTo>
                  <a:pt x="37463" y="3311461"/>
                </a:lnTo>
                <a:lnTo>
                  <a:pt x="38098" y="3312096"/>
                </a:lnTo>
                <a:lnTo>
                  <a:pt x="38415" y="3312731"/>
                </a:lnTo>
                <a:lnTo>
                  <a:pt x="38415" y="3313366"/>
                </a:lnTo>
                <a:lnTo>
                  <a:pt x="37781" y="3315589"/>
                </a:lnTo>
                <a:lnTo>
                  <a:pt x="36511" y="3317811"/>
                </a:lnTo>
                <a:lnTo>
                  <a:pt x="35558" y="3320034"/>
                </a:lnTo>
                <a:lnTo>
                  <a:pt x="40320" y="3320034"/>
                </a:lnTo>
                <a:lnTo>
                  <a:pt x="44448" y="3320351"/>
                </a:lnTo>
                <a:lnTo>
                  <a:pt x="46035" y="3320669"/>
                </a:lnTo>
                <a:lnTo>
                  <a:pt x="47305" y="3320986"/>
                </a:lnTo>
                <a:lnTo>
                  <a:pt x="48575" y="3321622"/>
                </a:lnTo>
                <a:lnTo>
                  <a:pt x="49210" y="3322574"/>
                </a:lnTo>
                <a:lnTo>
                  <a:pt x="51750" y="3321939"/>
                </a:lnTo>
                <a:lnTo>
                  <a:pt x="53337" y="3321305"/>
                </a:lnTo>
                <a:lnTo>
                  <a:pt x="53972" y="3320351"/>
                </a:lnTo>
                <a:lnTo>
                  <a:pt x="53972" y="3319398"/>
                </a:lnTo>
                <a:lnTo>
                  <a:pt x="53337" y="3318447"/>
                </a:lnTo>
                <a:lnTo>
                  <a:pt x="52067" y="3317811"/>
                </a:lnTo>
                <a:lnTo>
                  <a:pt x="50480" y="3317176"/>
                </a:lnTo>
                <a:lnTo>
                  <a:pt x="48257" y="3317176"/>
                </a:lnTo>
                <a:lnTo>
                  <a:pt x="49210" y="3315906"/>
                </a:lnTo>
                <a:lnTo>
                  <a:pt x="50480" y="3315271"/>
                </a:lnTo>
                <a:lnTo>
                  <a:pt x="51750" y="3314319"/>
                </a:lnTo>
                <a:lnTo>
                  <a:pt x="53337" y="3314001"/>
                </a:lnTo>
                <a:lnTo>
                  <a:pt x="56512" y="3314319"/>
                </a:lnTo>
                <a:lnTo>
                  <a:pt x="60004" y="3315271"/>
                </a:lnTo>
                <a:lnTo>
                  <a:pt x="63814" y="3315906"/>
                </a:lnTo>
                <a:lnTo>
                  <a:pt x="67306" y="3316224"/>
                </a:lnTo>
                <a:lnTo>
                  <a:pt x="68893" y="3315906"/>
                </a:lnTo>
                <a:lnTo>
                  <a:pt x="70798" y="3315589"/>
                </a:lnTo>
                <a:lnTo>
                  <a:pt x="72386" y="3314636"/>
                </a:lnTo>
                <a:lnTo>
                  <a:pt x="73656" y="3313684"/>
                </a:lnTo>
                <a:lnTo>
                  <a:pt x="67941" y="3312096"/>
                </a:lnTo>
                <a:lnTo>
                  <a:pt x="63496" y="3310508"/>
                </a:lnTo>
                <a:lnTo>
                  <a:pt x="59052" y="3308921"/>
                </a:lnTo>
                <a:lnTo>
                  <a:pt x="55559" y="3307016"/>
                </a:lnTo>
                <a:lnTo>
                  <a:pt x="52067" y="3305111"/>
                </a:lnTo>
                <a:lnTo>
                  <a:pt x="49527" y="3303206"/>
                </a:lnTo>
                <a:lnTo>
                  <a:pt x="47305" y="3301301"/>
                </a:lnTo>
                <a:lnTo>
                  <a:pt x="45717" y="3299079"/>
                </a:lnTo>
                <a:lnTo>
                  <a:pt x="44765" y="3297174"/>
                </a:lnTo>
                <a:lnTo>
                  <a:pt x="43813" y="3294950"/>
                </a:lnTo>
                <a:lnTo>
                  <a:pt x="43495" y="3293045"/>
                </a:lnTo>
                <a:lnTo>
                  <a:pt x="43495" y="3290506"/>
                </a:lnTo>
                <a:lnTo>
                  <a:pt x="43813" y="3288283"/>
                </a:lnTo>
                <a:lnTo>
                  <a:pt x="44130" y="3286061"/>
                </a:lnTo>
                <a:lnTo>
                  <a:pt x="45717" y="3281298"/>
                </a:lnTo>
                <a:lnTo>
                  <a:pt x="48257" y="3276217"/>
                </a:lnTo>
                <a:lnTo>
                  <a:pt x="51115" y="3271773"/>
                </a:lnTo>
                <a:lnTo>
                  <a:pt x="57147" y="3261612"/>
                </a:lnTo>
                <a:lnTo>
                  <a:pt x="59369" y="3256848"/>
                </a:lnTo>
                <a:lnTo>
                  <a:pt x="61274" y="3252088"/>
                </a:lnTo>
                <a:lnTo>
                  <a:pt x="62226" y="3249864"/>
                </a:lnTo>
                <a:lnTo>
                  <a:pt x="62861" y="3247006"/>
                </a:lnTo>
                <a:lnTo>
                  <a:pt x="62861" y="3244783"/>
                </a:lnTo>
                <a:lnTo>
                  <a:pt x="62861" y="3242877"/>
                </a:lnTo>
                <a:lnTo>
                  <a:pt x="61274" y="3242877"/>
                </a:lnTo>
                <a:lnTo>
                  <a:pt x="59687" y="3243195"/>
                </a:lnTo>
                <a:lnTo>
                  <a:pt x="58734" y="3243830"/>
                </a:lnTo>
                <a:lnTo>
                  <a:pt x="57782" y="3244783"/>
                </a:lnTo>
                <a:lnTo>
                  <a:pt x="56829" y="3245735"/>
                </a:lnTo>
                <a:lnTo>
                  <a:pt x="56512" y="3246688"/>
                </a:lnTo>
                <a:lnTo>
                  <a:pt x="56512" y="3247323"/>
                </a:lnTo>
                <a:lnTo>
                  <a:pt x="57147" y="3247959"/>
                </a:lnTo>
                <a:lnTo>
                  <a:pt x="50797" y="3243195"/>
                </a:lnTo>
                <a:lnTo>
                  <a:pt x="44765" y="3237478"/>
                </a:lnTo>
                <a:lnTo>
                  <a:pt x="39368" y="3231762"/>
                </a:lnTo>
                <a:lnTo>
                  <a:pt x="34923" y="3226048"/>
                </a:lnTo>
                <a:lnTo>
                  <a:pt x="30796" y="3220335"/>
                </a:lnTo>
                <a:lnTo>
                  <a:pt x="27621" y="3214301"/>
                </a:lnTo>
                <a:lnTo>
                  <a:pt x="24764" y="3208587"/>
                </a:lnTo>
                <a:lnTo>
                  <a:pt x="22859" y="3202551"/>
                </a:lnTo>
                <a:lnTo>
                  <a:pt x="21907" y="3197153"/>
                </a:lnTo>
                <a:lnTo>
                  <a:pt x="21589" y="3194295"/>
                </a:lnTo>
                <a:lnTo>
                  <a:pt x="21272" y="3191754"/>
                </a:lnTo>
                <a:lnTo>
                  <a:pt x="21589" y="3188898"/>
                </a:lnTo>
                <a:lnTo>
                  <a:pt x="21907" y="3186357"/>
                </a:lnTo>
                <a:lnTo>
                  <a:pt x="22224" y="3184134"/>
                </a:lnTo>
                <a:lnTo>
                  <a:pt x="23176" y="3181594"/>
                </a:lnTo>
                <a:lnTo>
                  <a:pt x="24129" y="3179371"/>
                </a:lnTo>
                <a:lnTo>
                  <a:pt x="25081" y="3177149"/>
                </a:lnTo>
                <a:lnTo>
                  <a:pt x="26986" y="3175243"/>
                </a:lnTo>
                <a:lnTo>
                  <a:pt x="28574" y="3173021"/>
                </a:lnTo>
                <a:lnTo>
                  <a:pt x="30478" y="3171116"/>
                </a:lnTo>
                <a:lnTo>
                  <a:pt x="32383" y="3169528"/>
                </a:lnTo>
                <a:lnTo>
                  <a:pt x="35241" y="3167942"/>
                </a:lnTo>
                <a:lnTo>
                  <a:pt x="37781" y="3166353"/>
                </a:lnTo>
                <a:lnTo>
                  <a:pt x="37781" y="3165401"/>
                </a:lnTo>
                <a:lnTo>
                  <a:pt x="37781" y="3164765"/>
                </a:lnTo>
                <a:lnTo>
                  <a:pt x="36828" y="3163813"/>
                </a:lnTo>
                <a:lnTo>
                  <a:pt x="35558" y="3163178"/>
                </a:lnTo>
                <a:lnTo>
                  <a:pt x="33653" y="3162543"/>
                </a:lnTo>
                <a:lnTo>
                  <a:pt x="28574" y="3161908"/>
                </a:lnTo>
                <a:lnTo>
                  <a:pt x="22859" y="3161908"/>
                </a:lnTo>
                <a:lnTo>
                  <a:pt x="17144" y="3161590"/>
                </a:lnTo>
                <a:lnTo>
                  <a:pt x="14922" y="3161272"/>
                </a:lnTo>
                <a:lnTo>
                  <a:pt x="12700" y="3160955"/>
                </a:lnTo>
                <a:lnTo>
                  <a:pt x="10795" y="3160321"/>
                </a:lnTo>
                <a:lnTo>
                  <a:pt x="9842" y="3159050"/>
                </a:lnTo>
                <a:lnTo>
                  <a:pt x="9525" y="3158415"/>
                </a:lnTo>
                <a:lnTo>
                  <a:pt x="9525" y="3157780"/>
                </a:lnTo>
                <a:lnTo>
                  <a:pt x="9842" y="3156192"/>
                </a:lnTo>
                <a:lnTo>
                  <a:pt x="13970" y="3157145"/>
                </a:lnTo>
                <a:lnTo>
                  <a:pt x="17144" y="3157780"/>
                </a:lnTo>
                <a:lnTo>
                  <a:pt x="20002" y="3158097"/>
                </a:lnTo>
                <a:lnTo>
                  <a:pt x="21907" y="3157780"/>
                </a:lnTo>
                <a:lnTo>
                  <a:pt x="23494" y="3157145"/>
                </a:lnTo>
                <a:lnTo>
                  <a:pt x="25081" y="3156192"/>
                </a:lnTo>
                <a:lnTo>
                  <a:pt x="27621" y="3153970"/>
                </a:lnTo>
                <a:lnTo>
                  <a:pt x="30161" y="3151112"/>
                </a:lnTo>
                <a:lnTo>
                  <a:pt x="31748" y="3149843"/>
                </a:lnTo>
                <a:lnTo>
                  <a:pt x="33971" y="3148890"/>
                </a:lnTo>
                <a:lnTo>
                  <a:pt x="36511" y="3147937"/>
                </a:lnTo>
                <a:lnTo>
                  <a:pt x="39368" y="3147302"/>
                </a:lnTo>
                <a:lnTo>
                  <a:pt x="43178" y="3146985"/>
                </a:lnTo>
                <a:lnTo>
                  <a:pt x="47622" y="3146985"/>
                </a:lnTo>
                <a:lnTo>
                  <a:pt x="43495" y="3144444"/>
                </a:lnTo>
                <a:lnTo>
                  <a:pt x="41908" y="3143175"/>
                </a:lnTo>
                <a:lnTo>
                  <a:pt x="40320" y="3141904"/>
                </a:lnTo>
                <a:lnTo>
                  <a:pt x="39368" y="3140634"/>
                </a:lnTo>
                <a:lnTo>
                  <a:pt x="38733" y="3139364"/>
                </a:lnTo>
                <a:lnTo>
                  <a:pt x="38415" y="3137776"/>
                </a:lnTo>
                <a:lnTo>
                  <a:pt x="38415" y="3136824"/>
                </a:lnTo>
                <a:lnTo>
                  <a:pt x="38733" y="3135554"/>
                </a:lnTo>
                <a:lnTo>
                  <a:pt x="39368" y="3134284"/>
                </a:lnTo>
                <a:lnTo>
                  <a:pt x="40320" y="3133014"/>
                </a:lnTo>
                <a:lnTo>
                  <a:pt x="42225" y="3132061"/>
                </a:lnTo>
                <a:lnTo>
                  <a:pt x="43813" y="3130791"/>
                </a:lnTo>
                <a:lnTo>
                  <a:pt x="46035" y="3129517"/>
                </a:lnTo>
                <a:lnTo>
                  <a:pt x="51432" y="3127615"/>
                </a:lnTo>
                <a:lnTo>
                  <a:pt x="53972" y="3128886"/>
                </a:lnTo>
                <a:lnTo>
                  <a:pt x="56829" y="3129839"/>
                </a:lnTo>
                <a:lnTo>
                  <a:pt x="59052" y="3130155"/>
                </a:lnTo>
                <a:lnTo>
                  <a:pt x="61591" y="3130155"/>
                </a:lnTo>
                <a:lnTo>
                  <a:pt x="64131" y="3129839"/>
                </a:lnTo>
                <a:lnTo>
                  <a:pt x="66354" y="3129202"/>
                </a:lnTo>
                <a:lnTo>
                  <a:pt x="68259" y="3128568"/>
                </a:lnTo>
                <a:lnTo>
                  <a:pt x="70481" y="3127615"/>
                </a:lnTo>
                <a:lnTo>
                  <a:pt x="73973" y="3125075"/>
                </a:lnTo>
                <a:lnTo>
                  <a:pt x="77148" y="3122535"/>
                </a:lnTo>
                <a:lnTo>
                  <a:pt x="80005" y="3120313"/>
                </a:lnTo>
                <a:lnTo>
                  <a:pt x="82228" y="3118725"/>
                </a:lnTo>
                <a:lnTo>
                  <a:pt x="78100" y="3117454"/>
                </a:lnTo>
                <a:lnTo>
                  <a:pt x="74291" y="3116184"/>
                </a:lnTo>
                <a:lnTo>
                  <a:pt x="71116" y="3114597"/>
                </a:lnTo>
                <a:lnTo>
                  <a:pt x="67941" y="3113010"/>
                </a:lnTo>
                <a:lnTo>
                  <a:pt x="65401" y="3111740"/>
                </a:lnTo>
                <a:lnTo>
                  <a:pt x="63179" y="3110151"/>
                </a:lnTo>
                <a:lnTo>
                  <a:pt x="60956" y="3108246"/>
                </a:lnTo>
                <a:lnTo>
                  <a:pt x="59369" y="3106658"/>
                </a:lnTo>
                <a:lnTo>
                  <a:pt x="58099" y="3105071"/>
                </a:lnTo>
                <a:lnTo>
                  <a:pt x="56829" y="3103166"/>
                </a:lnTo>
                <a:lnTo>
                  <a:pt x="54924" y="3099356"/>
                </a:lnTo>
                <a:lnTo>
                  <a:pt x="53337" y="3095863"/>
                </a:lnTo>
                <a:lnTo>
                  <a:pt x="52067" y="3091734"/>
                </a:lnTo>
                <a:lnTo>
                  <a:pt x="57464" y="3092370"/>
                </a:lnTo>
                <a:lnTo>
                  <a:pt x="60956" y="3093004"/>
                </a:lnTo>
                <a:lnTo>
                  <a:pt x="62226" y="3093955"/>
                </a:lnTo>
                <a:lnTo>
                  <a:pt x="63496" y="3094591"/>
                </a:lnTo>
                <a:lnTo>
                  <a:pt x="64449" y="3095227"/>
                </a:lnTo>
                <a:lnTo>
                  <a:pt x="65084" y="3096182"/>
                </a:lnTo>
                <a:lnTo>
                  <a:pt x="65401" y="3096817"/>
                </a:lnTo>
                <a:lnTo>
                  <a:pt x="65401" y="3097768"/>
                </a:lnTo>
                <a:lnTo>
                  <a:pt x="65084" y="3098403"/>
                </a:lnTo>
                <a:lnTo>
                  <a:pt x="64766" y="3099356"/>
                </a:lnTo>
                <a:lnTo>
                  <a:pt x="63179" y="3101260"/>
                </a:lnTo>
                <a:lnTo>
                  <a:pt x="60322" y="3102849"/>
                </a:lnTo>
                <a:lnTo>
                  <a:pt x="72703" y="3104118"/>
                </a:lnTo>
                <a:lnTo>
                  <a:pt x="78100" y="3104436"/>
                </a:lnTo>
                <a:lnTo>
                  <a:pt x="83180" y="3104753"/>
                </a:lnTo>
                <a:lnTo>
                  <a:pt x="88895" y="3104753"/>
                </a:lnTo>
                <a:lnTo>
                  <a:pt x="95562" y="3104118"/>
                </a:lnTo>
                <a:lnTo>
                  <a:pt x="103181" y="3103166"/>
                </a:lnTo>
                <a:lnTo>
                  <a:pt x="112071" y="3101577"/>
                </a:lnTo>
                <a:lnTo>
                  <a:pt x="107626" y="3100308"/>
                </a:lnTo>
                <a:lnTo>
                  <a:pt x="104451" y="3099356"/>
                </a:lnTo>
                <a:lnTo>
                  <a:pt x="102546" y="3098403"/>
                </a:lnTo>
                <a:lnTo>
                  <a:pt x="101594" y="3097451"/>
                </a:lnTo>
                <a:lnTo>
                  <a:pt x="101276" y="3096499"/>
                </a:lnTo>
                <a:lnTo>
                  <a:pt x="101911" y="3095545"/>
                </a:lnTo>
                <a:lnTo>
                  <a:pt x="102864" y="3094591"/>
                </a:lnTo>
                <a:lnTo>
                  <a:pt x="104134" y="3093322"/>
                </a:lnTo>
                <a:lnTo>
                  <a:pt x="106991" y="3091417"/>
                </a:lnTo>
                <a:lnTo>
                  <a:pt x="107943" y="3090147"/>
                </a:lnTo>
                <a:lnTo>
                  <a:pt x="108578" y="3088877"/>
                </a:lnTo>
                <a:lnTo>
                  <a:pt x="108578" y="3087607"/>
                </a:lnTo>
                <a:lnTo>
                  <a:pt x="107943" y="3085702"/>
                </a:lnTo>
                <a:lnTo>
                  <a:pt x="105721" y="3084114"/>
                </a:lnTo>
                <a:lnTo>
                  <a:pt x="102864" y="3082527"/>
                </a:lnTo>
                <a:lnTo>
                  <a:pt x="107943" y="3082209"/>
                </a:lnTo>
                <a:lnTo>
                  <a:pt x="111436" y="3081891"/>
                </a:lnTo>
                <a:lnTo>
                  <a:pt x="112706" y="3081256"/>
                </a:lnTo>
                <a:lnTo>
                  <a:pt x="114293" y="3080939"/>
                </a:lnTo>
                <a:lnTo>
                  <a:pt x="114928" y="3080304"/>
                </a:lnTo>
                <a:lnTo>
                  <a:pt x="115563" y="3079351"/>
                </a:lnTo>
                <a:lnTo>
                  <a:pt x="126040" y="3081256"/>
                </a:lnTo>
                <a:lnTo>
                  <a:pt x="136199" y="3082843"/>
                </a:lnTo>
                <a:lnTo>
                  <a:pt x="154295" y="3085384"/>
                </a:lnTo>
                <a:lnTo>
                  <a:pt x="162232" y="3087289"/>
                </a:lnTo>
                <a:lnTo>
                  <a:pt x="165725" y="3088241"/>
                </a:lnTo>
                <a:lnTo>
                  <a:pt x="168582" y="3089194"/>
                </a:lnTo>
                <a:lnTo>
                  <a:pt x="171122" y="3090147"/>
                </a:lnTo>
                <a:lnTo>
                  <a:pt x="173344" y="3091417"/>
                </a:lnTo>
                <a:lnTo>
                  <a:pt x="175249" y="3092687"/>
                </a:lnTo>
                <a:lnTo>
                  <a:pt x="176519" y="3094591"/>
                </a:lnTo>
                <a:lnTo>
                  <a:pt x="178106" y="3093955"/>
                </a:lnTo>
                <a:lnTo>
                  <a:pt x="180329" y="3093322"/>
                </a:lnTo>
                <a:lnTo>
                  <a:pt x="178741" y="3088241"/>
                </a:lnTo>
                <a:lnTo>
                  <a:pt x="177154" y="3082843"/>
                </a:lnTo>
                <a:lnTo>
                  <a:pt x="175566" y="3077764"/>
                </a:lnTo>
                <a:lnTo>
                  <a:pt x="173662" y="3073001"/>
                </a:lnTo>
                <a:lnTo>
                  <a:pt x="170804" y="3068237"/>
                </a:lnTo>
                <a:lnTo>
                  <a:pt x="168264" y="3063792"/>
                </a:lnTo>
                <a:lnTo>
                  <a:pt x="164772" y="3059981"/>
                </a:lnTo>
                <a:lnTo>
                  <a:pt x="160962" y="3056171"/>
                </a:lnTo>
                <a:lnTo>
                  <a:pt x="162232" y="3054901"/>
                </a:lnTo>
                <a:lnTo>
                  <a:pt x="163502" y="3053313"/>
                </a:lnTo>
                <a:lnTo>
                  <a:pt x="165725" y="3052360"/>
                </a:lnTo>
                <a:lnTo>
                  <a:pt x="167629" y="3051091"/>
                </a:lnTo>
                <a:lnTo>
                  <a:pt x="170169" y="3050138"/>
                </a:lnTo>
                <a:lnTo>
                  <a:pt x="173027" y="3048867"/>
                </a:lnTo>
                <a:lnTo>
                  <a:pt x="179059" y="3047596"/>
                </a:lnTo>
                <a:lnTo>
                  <a:pt x="174614" y="3043153"/>
                </a:lnTo>
                <a:lnTo>
                  <a:pt x="170804" y="3038711"/>
                </a:lnTo>
                <a:lnTo>
                  <a:pt x="167629" y="3033946"/>
                </a:lnTo>
                <a:lnTo>
                  <a:pt x="164772" y="3029816"/>
                </a:lnTo>
                <a:lnTo>
                  <a:pt x="162867" y="3025370"/>
                </a:lnTo>
                <a:lnTo>
                  <a:pt x="161280" y="3021244"/>
                </a:lnTo>
                <a:lnTo>
                  <a:pt x="160010" y="3016799"/>
                </a:lnTo>
                <a:lnTo>
                  <a:pt x="159375" y="3012351"/>
                </a:lnTo>
                <a:lnTo>
                  <a:pt x="159058" y="3008543"/>
                </a:lnTo>
                <a:lnTo>
                  <a:pt x="158740" y="3004097"/>
                </a:lnTo>
                <a:lnTo>
                  <a:pt x="159058" y="3000286"/>
                </a:lnTo>
                <a:lnTo>
                  <a:pt x="159692" y="2995841"/>
                </a:lnTo>
                <a:lnTo>
                  <a:pt x="160327" y="2992030"/>
                </a:lnTo>
                <a:lnTo>
                  <a:pt x="160962" y="2987903"/>
                </a:lnTo>
                <a:lnTo>
                  <a:pt x="163185" y="2979644"/>
                </a:lnTo>
                <a:lnTo>
                  <a:pt x="168582" y="2963771"/>
                </a:lnTo>
                <a:lnTo>
                  <a:pt x="171122" y="2955514"/>
                </a:lnTo>
                <a:lnTo>
                  <a:pt x="173344" y="2947577"/>
                </a:lnTo>
                <a:lnTo>
                  <a:pt x="173979" y="2943448"/>
                </a:lnTo>
                <a:lnTo>
                  <a:pt x="174614" y="2939322"/>
                </a:lnTo>
                <a:lnTo>
                  <a:pt x="174614" y="2935193"/>
                </a:lnTo>
                <a:lnTo>
                  <a:pt x="174614" y="2930748"/>
                </a:lnTo>
                <a:lnTo>
                  <a:pt x="174297" y="2926937"/>
                </a:lnTo>
                <a:lnTo>
                  <a:pt x="173662" y="2922492"/>
                </a:lnTo>
                <a:lnTo>
                  <a:pt x="172074" y="2918364"/>
                </a:lnTo>
                <a:lnTo>
                  <a:pt x="170487" y="2913918"/>
                </a:lnTo>
                <a:lnTo>
                  <a:pt x="175249" y="2912966"/>
                </a:lnTo>
                <a:lnTo>
                  <a:pt x="178741" y="2911696"/>
                </a:lnTo>
                <a:lnTo>
                  <a:pt x="181599" y="2910108"/>
                </a:lnTo>
                <a:lnTo>
                  <a:pt x="183821" y="2908520"/>
                </a:lnTo>
                <a:lnTo>
                  <a:pt x="185091" y="2907250"/>
                </a:lnTo>
                <a:lnTo>
                  <a:pt x="186043" y="2905662"/>
                </a:lnTo>
                <a:lnTo>
                  <a:pt x="186678" y="2904075"/>
                </a:lnTo>
                <a:lnTo>
                  <a:pt x="186678" y="2902487"/>
                </a:lnTo>
                <a:lnTo>
                  <a:pt x="186678" y="2900582"/>
                </a:lnTo>
                <a:lnTo>
                  <a:pt x="186361" y="2898677"/>
                </a:lnTo>
                <a:lnTo>
                  <a:pt x="185408" y="2894231"/>
                </a:lnTo>
                <a:lnTo>
                  <a:pt x="185091" y="2892008"/>
                </a:lnTo>
                <a:lnTo>
                  <a:pt x="184773" y="2889468"/>
                </a:lnTo>
                <a:lnTo>
                  <a:pt x="184773" y="2886610"/>
                </a:lnTo>
                <a:lnTo>
                  <a:pt x="185408" y="2883752"/>
                </a:lnTo>
                <a:lnTo>
                  <a:pt x="189218" y="2883435"/>
                </a:lnTo>
                <a:lnTo>
                  <a:pt x="192393" y="2883117"/>
                </a:lnTo>
                <a:lnTo>
                  <a:pt x="197790" y="2881847"/>
                </a:lnTo>
                <a:lnTo>
                  <a:pt x="200330" y="2881212"/>
                </a:lnTo>
                <a:lnTo>
                  <a:pt x="203505" y="2880894"/>
                </a:lnTo>
                <a:lnTo>
                  <a:pt x="206679" y="2880576"/>
                </a:lnTo>
                <a:lnTo>
                  <a:pt x="210807" y="2880576"/>
                </a:lnTo>
                <a:lnTo>
                  <a:pt x="208584" y="2877719"/>
                </a:lnTo>
                <a:lnTo>
                  <a:pt x="206997" y="2875179"/>
                </a:lnTo>
                <a:lnTo>
                  <a:pt x="206044" y="2872638"/>
                </a:lnTo>
                <a:lnTo>
                  <a:pt x="205092" y="2869781"/>
                </a:lnTo>
                <a:lnTo>
                  <a:pt x="204774" y="2867558"/>
                </a:lnTo>
                <a:lnTo>
                  <a:pt x="204457" y="2864700"/>
                </a:lnTo>
                <a:lnTo>
                  <a:pt x="204457" y="2862477"/>
                </a:lnTo>
                <a:lnTo>
                  <a:pt x="204774" y="2860254"/>
                </a:lnTo>
                <a:lnTo>
                  <a:pt x="205409" y="2858031"/>
                </a:lnTo>
                <a:lnTo>
                  <a:pt x="206044" y="2855174"/>
                </a:lnTo>
                <a:lnTo>
                  <a:pt x="208267" y="2850728"/>
                </a:lnTo>
                <a:lnTo>
                  <a:pt x="211124" y="2845965"/>
                </a:lnTo>
                <a:lnTo>
                  <a:pt x="214299" y="2841202"/>
                </a:lnTo>
                <a:lnTo>
                  <a:pt x="220966" y="2831676"/>
                </a:lnTo>
                <a:lnTo>
                  <a:pt x="223823" y="2826595"/>
                </a:lnTo>
                <a:lnTo>
                  <a:pt x="226998" y="2821833"/>
                </a:lnTo>
                <a:lnTo>
                  <a:pt x="228903" y="2816752"/>
                </a:lnTo>
                <a:lnTo>
                  <a:pt x="229855" y="2814212"/>
                </a:lnTo>
                <a:lnTo>
                  <a:pt x="230490" y="2811353"/>
                </a:lnTo>
                <a:lnTo>
                  <a:pt x="230808" y="2808815"/>
                </a:lnTo>
                <a:lnTo>
                  <a:pt x="231125" y="2806274"/>
                </a:lnTo>
                <a:lnTo>
                  <a:pt x="230808" y="2803416"/>
                </a:lnTo>
                <a:lnTo>
                  <a:pt x="230490" y="2800877"/>
                </a:lnTo>
                <a:lnTo>
                  <a:pt x="250174" y="2800242"/>
                </a:lnTo>
                <a:lnTo>
                  <a:pt x="246364" y="2797066"/>
                </a:lnTo>
                <a:lnTo>
                  <a:pt x="243507" y="2794525"/>
                </a:lnTo>
                <a:lnTo>
                  <a:pt x="241920" y="2792619"/>
                </a:lnTo>
                <a:lnTo>
                  <a:pt x="241285" y="2790078"/>
                </a:lnTo>
                <a:lnTo>
                  <a:pt x="241602" y="2788490"/>
                </a:lnTo>
                <a:lnTo>
                  <a:pt x="242237" y="2786903"/>
                </a:lnTo>
                <a:lnTo>
                  <a:pt x="243189" y="2785315"/>
                </a:lnTo>
                <a:lnTo>
                  <a:pt x="244459" y="2783728"/>
                </a:lnTo>
                <a:lnTo>
                  <a:pt x="245729" y="2782141"/>
                </a:lnTo>
                <a:lnTo>
                  <a:pt x="246999" y="2780553"/>
                </a:lnTo>
                <a:lnTo>
                  <a:pt x="247634" y="2778966"/>
                </a:lnTo>
                <a:lnTo>
                  <a:pt x="247634" y="2777379"/>
                </a:lnTo>
                <a:lnTo>
                  <a:pt x="246999" y="2775157"/>
                </a:lnTo>
                <a:lnTo>
                  <a:pt x="245094" y="2772934"/>
                </a:lnTo>
                <a:lnTo>
                  <a:pt x="242555" y="2770711"/>
                </a:lnTo>
                <a:lnTo>
                  <a:pt x="238110" y="2767537"/>
                </a:lnTo>
                <a:lnTo>
                  <a:pt x="241602" y="2766900"/>
                </a:lnTo>
                <a:lnTo>
                  <a:pt x="244459" y="2765948"/>
                </a:lnTo>
                <a:lnTo>
                  <a:pt x="247317" y="2764995"/>
                </a:lnTo>
                <a:lnTo>
                  <a:pt x="249539" y="2763724"/>
                </a:lnTo>
                <a:lnTo>
                  <a:pt x="251126" y="2762772"/>
                </a:lnTo>
                <a:lnTo>
                  <a:pt x="252396" y="2761186"/>
                </a:lnTo>
                <a:lnTo>
                  <a:pt x="253666" y="2759599"/>
                </a:lnTo>
                <a:lnTo>
                  <a:pt x="254301" y="2758329"/>
                </a:lnTo>
                <a:lnTo>
                  <a:pt x="254619" y="2756742"/>
                </a:lnTo>
                <a:lnTo>
                  <a:pt x="254619" y="2755155"/>
                </a:lnTo>
                <a:lnTo>
                  <a:pt x="254301" y="2753246"/>
                </a:lnTo>
                <a:lnTo>
                  <a:pt x="253666" y="2751974"/>
                </a:lnTo>
                <a:lnTo>
                  <a:pt x="252396" y="2750386"/>
                </a:lnTo>
                <a:lnTo>
                  <a:pt x="251126" y="2748800"/>
                </a:lnTo>
                <a:lnTo>
                  <a:pt x="249539" y="2746896"/>
                </a:lnTo>
                <a:lnTo>
                  <a:pt x="247952" y="2745626"/>
                </a:lnTo>
                <a:lnTo>
                  <a:pt x="253984" y="2745943"/>
                </a:lnTo>
                <a:lnTo>
                  <a:pt x="258428" y="2745626"/>
                </a:lnTo>
                <a:lnTo>
                  <a:pt x="262238" y="2744990"/>
                </a:lnTo>
                <a:lnTo>
                  <a:pt x="264778" y="2744038"/>
                </a:lnTo>
                <a:lnTo>
                  <a:pt x="267635" y="2743403"/>
                </a:lnTo>
                <a:lnTo>
                  <a:pt x="270810" y="2742450"/>
                </a:lnTo>
                <a:lnTo>
                  <a:pt x="274620" y="2742133"/>
                </a:lnTo>
                <a:lnTo>
                  <a:pt x="279700" y="2742133"/>
                </a:lnTo>
                <a:lnTo>
                  <a:pt x="280335" y="2740545"/>
                </a:lnTo>
                <a:lnTo>
                  <a:pt x="280017" y="2739275"/>
                </a:lnTo>
                <a:lnTo>
                  <a:pt x="279382" y="2738323"/>
                </a:lnTo>
                <a:lnTo>
                  <a:pt x="278430" y="2737372"/>
                </a:lnTo>
                <a:lnTo>
                  <a:pt x="277160" y="2736737"/>
                </a:lnTo>
                <a:lnTo>
                  <a:pt x="275890" y="2736418"/>
                </a:lnTo>
                <a:lnTo>
                  <a:pt x="272398" y="2735466"/>
                </a:lnTo>
                <a:lnTo>
                  <a:pt x="268905" y="2734512"/>
                </a:lnTo>
                <a:lnTo>
                  <a:pt x="267318" y="2733877"/>
                </a:lnTo>
                <a:lnTo>
                  <a:pt x="266048" y="2733243"/>
                </a:lnTo>
                <a:lnTo>
                  <a:pt x="265096" y="2732608"/>
                </a:lnTo>
                <a:lnTo>
                  <a:pt x="264461" y="2731336"/>
                </a:lnTo>
                <a:lnTo>
                  <a:pt x="264461" y="2730065"/>
                </a:lnTo>
                <a:lnTo>
                  <a:pt x="264778" y="2728796"/>
                </a:lnTo>
                <a:lnTo>
                  <a:pt x="271763" y="2724669"/>
                </a:lnTo>
                <a:lnTo>
                  <a:pt x="278430" y="2720541"/>
                </a:lnTo>
                <a:lnTo>
                  <a:pt x="285097" y="2716095"/>
                </a:lnTo>
                <a:lnTo>
                  <a:pt x="291446" y="2711650"/>
                </a:lnTo>
                <a:lnTo>
                  <a:pt x="297161" y="2706568"/>
                </a:lnTo>
                <a:lnTo>
                  <a:pt x="302876" y="2701488"/>
                </a:lnTo>
                <a:lnTo>
                  <a:pt x="307955" y="2696407"/>
                </a:lnTo>
                <a:lnTo>
                  <a:pt x="312400" y="2691008"/>
                </a:lnTo>
                <a:lnTo>
                  <a:pt x="316210" y="2685292"/>
                </a:lnTo>
                <a:lnTo>
                  <a:pt x="319702" y="2679576"/>
                </a:lnTo>
                <a:lnTo>
                  <a:pt x="322242" y="2674177"/>
                </a:lnTo>
                <a:lnTo>
                  <a:pt x="324147" y="2668461"/>
                </a:lnTo>
                <a:lnTo>
                  <a:pt x="324782" y="2665285"/>
                </a:lnTo>
                <a:lnTo>
                  <a:pt x="325099" y="2662427"/>
                </a:lnTo>
                <a:lnTo>
                  <a:pt x="325417" y="2659888"/>
                </a:lnTo>
                <a:lnTo>
                  <a:pt x="325417" y="2656712"/>
                </a:lnTo>
                <a:lnTo>
                  <a:pt x="325099" y="2653855"/>
                </a:lnTo>
                <a:lnTo>
                  <a:pt x="324782" y="2650998"/>
                </a:lnTo>
                <a:lnTo>
                  <a:pt x="323829" y="2648141"/>
                </a:lnTo>
                <a:lnTo>
                  <a:pt x="322877" y="2645600"/>
                </a:lnTo>
                <a:lnTo>
                  <a:pt x="329544" y="2644012"/>
                </a:lnTo>
                <a:lnTo>
                  <a:pt x="335576" y="2641791"/>
                </a:lnTo>
                <a:lnTo>
                  <a:pt x="340973" y="2639885"/>
                </a:lnTo>
                <a:lnTo>
                  <a:pt x="346053" y="2637980"/>
                </a:lnTo>
                <a:lnTo>
                  <a:pt x="351132" y="2635758"/>
                </a:lnTo>
                <a:lnTo>
                  <a:pt x="355577" y="2633535"/>
                </a:lnTo>
                <a:lnTo>
                  <a:pt x="360022" y="2630995"/>
                </a:lnTo>
                <a:lnTo>
                  <a:pt x="364149" y="2628456"/>
                </a:lnTo>
                <a:lnTo>
                  <a:pt x="367641" y="2625915"/>
                </a:lnTo>
                <a:lnTo>
                  <a:pt x="371134" y="2623376"/>
                </a:lnTo>
                <a:lnTo>
                  <a:pt x="377166" y="2617344"/>
                </a:lnTo>
                <a:lnTo>
                  <a:pt x="382880" y="2611629"/>
                </a:lnTo>
                <a:lnTo>
                  <a:pt x="388277" y="2605279"/>
                </a:lnTo>
                <a:lnTo>
                  <a:pt x="393357" y="2606230"/>
                </a:lnTo>
                <a:lnTo>
                  <a:pt x="398437" y="2607183"/>
                </a:lnTo>
                <a:lnTo>
                  <a:pt x="410501" y="2608136"/>
                </a:lnTo>
                <a:lnTo>
                  <a:pt x="422883" y="2608771"/>
                </a:lnTo>
                <a:lnTo>
                  <a:pt x="434312" y="2609723"/>
                </a:lnTo>
                <a:lnTo>
                  <a:pt x="438439" y="2607818"/>
                </a:lnTo>
                <a:lnTo>
                  <a:pt x="441614" y="2605279"/>
                </a:lnTo>
                <a:lnTo>
                  <a:pt x="444471" y="2603056"/>
                </a:lnTo>
                <a:lnTo>
                  <a:pt x="446694" y="2600833"/>
                </a:lnTo>
                <a:lnTo>
                  <a:pt x="448281" y="2598294"/>
                </a:lnTo>
                <a:lnTo>
                  <a:pt x="449551" y="2595754"/>
                </a:lnTo>
                <a:lnTo>
                  <a:pt x="450503" y="2593214"/>
                </a:lnTo>
                <a:lnTo>
                  <a:pt x="451138" y="2590356"/>
                </a:lnTo>
                <a:lnTo>
                  <a:pt x="451773" y="2587816"/>
                </a:lnTo>
                <a:lnTo>
                  <a:pt x="451773" y="2584641"/>
                </a:lnTo>
                <a:lnTo>
                  <a:pt x="451138" y="2579244"/>
                </a:lnTo>
                <a:lnTo>
                  <a:pt x="450186" y="2573212"/>
                </a:lnTo>
                <a:lnTo>
                  <a:pt x="448916" y="2567179"/>
                </a:lnTo>
                <a:lnTo>
                  <a:pt x="447646" y="2561147"/>
                </a:lnTo>
                <a:lnTo>
                  <a:pt x="446694" y="2555749"/>
                </a:lnTo>
                <a:lnTo>
                  <a:pt x="446694" y="2552574"/>
                </a:lnTo>
                <a:lnTo>
                  <a:pt x="446694" y="2550035"/>
                </a:lnTo>
                <a:lnTo>
                  <a:pt x="446694" y="2546860"/>
                </a:lnTo>
                <a:lnTo>
                  <a:pt x="447328" y="2544320"/>
                </a:lnTo>
                <a:lnTo>
                  <a:pt x="448281" y="2542097"/>
                </a:lnTo>
                <a:lnTo>
                  <a:pt x="449233" y="2539240"/>
                </a:lnTo>
                <a:lnTo>
                  <a:pt x="450821" y="2537017"/>
                </a:lnTo>
                <a:lnTo>
                  <a:pt x="453361" y="2534795"/>
                </a:lnTo>
                <a:lnTo>
                  <a:pt x="455900" y="2532572"/>
                </a:lnTo>
                <a:lnTo>
                  <a:pt x="459075" y="2530667"/>
                </a:lnTo>
                <a:lnTo>
                  <a:pt x="462567" y="2528762"/>
                </a:lnTo>
                <a:lnTo>
                  <a:pt x="467012" y="2527172"/>
                </a:lnTo>
                <a:lnTo>
                  <a:pt x="464472" y="2534795"/>
                </a:lnTo>
                <a:lnTo>
                  <a:pt x="463202" y="2543050"/>
                </a:lnTo>
                <a:lnTo>
                  <a:pt x="462250" y="2551304"/>
                </a:lnTo>
                <a:lnTo>
                  <a:pt x="461933" y="2559559"/>
                </a:lnTo>
                <a:lnTo>
                  <a:pt x="462250" y="2567813"/>
                </a:lnTo>
                <a:lnTo>
                  <a:pt x="462567" y="2576069"/>
                </a:lnTo>
                <a:lnTo>
                  <a:pt x="463202" y="2584641"/>
                </a:lnTo>
                <a:lnTo>
                  <a:pt x="464155" y="2593214"/>
                </a:lnTo>
                <a:lnTo>
                  <a:pt x="467012" y="2609723"/>
                </a:lnTo>
                <a:lnTo>
                  <a:pt x="469870" y="2625598"/>
                </a:lnTo>
                <a:lnTo>
                  <a:pt x="472409" y="2640838"/>
                </a:lnTo>
                <a:lnTo>
                  <a:pt x="473679" y="2648141"/>
                </a:lnTo>
                <a:lnTo>
                  <a:pt x="474632" y="2655124"/>
                </a:lnTo>
                <a:lnTo>
                  <a:pt x="480981" y="2660523"/>
                </a:lnTo>
                <a:lnTo>
                  <a:pt x="486696" y="2665603"/>
                </a:lnTo>
                <a:lnTo>
                  <a:pt x="492093" y="2671319"/>
                </a:lnTo>
                <a:lnTo>
                  <a:pt x="496855" y="2676718"/>
                </a:lnTo>
                <a:lnTo>
                  <a:pt x="500665" y="2682433"/>
                </a:lnTo>
                <a:lnTo>
                  <a:pt x="504475" y="2687833"/>
                </a:lnTo>
                <a:lnTo>
                  <a:pt x="507650" y="2693549"/>
                </a:lnTo>
                <a:lnTo>
                  <a:pt x="510824" y="2699264"/>
                </a:lnTo>
                <a:lnTo>
                  <a:pt x="513047" y="2704980"/>
                </a:lnTo>
                <a:lnTo>
                  <a:pt x="514951" y="2710697"/>
                </a:lnTo>
                <a:lnTo>
                  <a:pt x="516539" y="2716095"/>
                </a:lnTo>
                <a:lnTo>
                  <a:pt x="518126" y="2722129"/>
                </a:lnTo>
                <a:lnTo>
                  <a:pt x="519396" y="2727844"/>
                </a:lnTo>
                <a:lnTo>
                  <a:pt x="520031" y="2733560"/>
                </a:lnTo>
                <a:lnTo>
                  <a:pt x="521302" y="2745308"/>
                </a:lnTo>
                <a:lnTo>
                  <a:pt x="521936" y="2757059"/>
                </a:lnTo>
                <a:lnTo>
                  <a:pt x="521936" y="2768488"/>
                </a:lnTo>
                <a:lnTo>
                  <a:pt x="522253" y="2780553"/>
                </a:lnTo>
                <a:lnTo>
                  <a:pt x="522253" y="2792302"/>
                </a:lnTo>
                <a:lnTo>
                  <a:pt x="523206" y="2804052"/>
                </a:lnTo>
                <a:lnTo>
                  <a:pt x="523523" y="2810084"/>
                </a:lnTo>
                <a:lnTo>
                  <a:pt x="524158" y="2815800"/>
                </a:lnTo>
                <a:lnTo>
                  <a:pt x="525428" y="2821833"/>
                </a:lnTo>
                <a:lnTo>
                  <a:pt x="526698" y="2827548"/>
                </a:lnTo>
                <a:lnTo>
                  <a:pt x="528286" y="2833264"/>
                </a:lnTo>
                <a:lnTo>
                  <a:pt x="529873" y="2839297"/>
                </a:lnTo>
                <a:lnTo>
                  <a:pt x="526382" y="2844378"/>
                </a:lnTo>
                <a:lnTo>
                  <a:pt x="522571" y="2849458"/>
                </a:lnTo>
                <a:lnTo>
                  <a:pt x="519714" y="2854538"/>
                </a:lnTo>
                <a:lnTo>
                  <a:pt x="516856" y="2859937"/>
                </a:lnTo>
                <a:lnTo>
                  <a:pt x="514634" y="2864700"/>
                </a:lnTo>
                <a:lnTo>
                  <a:pt x="512729" y="2869781"/>
                </a:lnTo>
                <a:lnTo>
                  <a:pt x="511459" y="2875179"/>
                </a:lnTo>
                <a:lnTo>
                  <a:pt x="510189" y="2880259"/>
                </a:lnTo>
                <a:lnTo>
                  <a:pt x="508919" y="2885022"/>
                </a:lnTo>
                <a:lnTo>
                  <a:pt x="508602" y="2890421"/>
                </a:lnTo>
                <a:lnTo>
                  <a:pt x="508284" y="2895501"/>
                </a:lnTo>
                <a:lnTo>
                  <a:pt x="508284" y="2900582"/>
                </a:lnTo>
                <a:lnTo>
                  <a:pt x="508602" y="2905662"/>
                </a:lnTo>
                <a:lnTo>
                  <a:pt x="509554" y="2911060"/>
                </a:lnTo>
                <a:lnTo>
                  <a:pt x="510507" y="2915823"/>
                </a:lnTo>
                <a:lnTo>
                  <a:pt x="511777" y="2921222"/>
                </a:lnTo>
                <a:lnTo>
                  <a:pt x="513364" y="2926619"/>
                </a:lnTo>
                <a:lnTo>
                  <a:pt x="514951" y="2931700"/>
                </a:lnTo>
                <a:lnTo>
                  <a:pt x="517174" y="2936781"/>
                </a:lnTo>
                <a:lnTo>
                  <a:pt x="519714" y="2942178"/>
                </a:lnTo>
                <a:lnTo>
                  <a:pt x="525111" y="2952655"/>
                </a:lnTo>
                <a:lnTo>
                  <a:pt x="530825" y="2963453"/>
                </a:lnTo>
                <a:lnTo>
                  <a:pt x="538128" y="2974249"/>
                </a:lnTo>
                <a:lnTo>
                  <a:pt x="545748" y="2985362"/>
                </a:lnTo>
                <a:lnTo>
                  <a:pt x="554637" y="2996158"/>
                </a:lnTo>
                <a:lnTo>
                  <a:pt x="563526" y="3007588"/>
                </a:lnTo>
                <a:lnTo>
                  <a:pt x="568923" y="3007273"/>
                </a:lnTo>
                <a:lnTo>
                  <a:pt x="573050" y="3006955"/>
                </a:lnTo>
                <a:lnTo>
                  <a:pt x="576860" y="3006002"/>
                </a:lnTo>
                <a:lnTo>
                  <a:pt x="580035" y="3004732"/>
                </a:lnTo>
                <a:lnTo>
                  <a:pt x="582575" y="3003461"/>
                </a:lnTo>
                <a:lnTo>
                  <a:pt x="585432" y="3002191"/>
                </a:lnTo>
                <a:lnTo>
                  <a:pt x="589560" y="2999333"/>
                </a:lnTo>
                <a:lnTo>
                  <a:pt x="594321" y="2996476"/>
                </a:lnTo>
                <a:lnTo>
                  <a:pt x="597180" y="2995522"/>
                </a:lnTo>
                <a:lnTo>
                  <a:pt x="600353" y="2994253"/>
                </a:lnTo>
                <a:lnTo>
                  <a:pt x="604163" y="2993618"/>
                </a:lnTo>
                <a:lnTo>
                  <a:pt x="608608" y="2992982"/>
                </a:lnTo>
                <a:lnTo>
                  <a:pt x="613687" y="2992665"/>
                </a:lnTo>
                <a:lnTo>
                  <a:pt x="619720" y="2992665"/>
                </a:lnTo>
                <a:lnTo>
                  <a:pt x="618767" y="3015210"/>
                </a:lnTo>
                <a:lnTo>
                  <a:pt x="618450" y="3025053"/>
                </a:lnTo>
                <a:lnTo>
                  <a:pt x="618767" y="3029816"/>
                </a:lnTo>
                <a:lnTo>
                  <a:pt x="619086" y="3034897"/>
                </a:lnTo>
                <a:lnTo>
                  <a:pt x="624164" y="3035533"/>
                </a:lnTo>
                <a:lnTo>
                  <a:pt x="629561" y="3036169"/>
                </a:lnTo>
                <a:lnTo>
                  <a:pt x="635912" y="3036485"/>
                </a:lnTo>
                <a:lnTo>
                  <a:pt x="642896" y="3036169"/>
                </a:lnTo>
                <a:lnTo>
                  <a:pt x="643213" y="3038073"/>
                </a:lnTo>
                <a:lnTo>
                  <a:pt x="642896" y="3039344"/>
                </a:lnTo>
                <a:lnTo>
                  <a:pt x="642578" y="3040617"/>
                </a:lnTo>
                <a:lnTo>
                  <a:pt x="641308" y="3041565"/>
                </a:lnTo>
                <a:lnTo>
                  <a:pt x="640038" y="3042838"/>
                </a:lnTo>
                <a:lnTo>
                  <a:pt x="638768" y="3043468"/>
                </a:lnTo>
                <a:lnTo>
                  <a:pt x="637181" y="3043784"/>
                </a:lnTo>
                <a:lnTo>
                  <a:pt x="635594" y="3044101"/>
                </a:lnTo>
                <a:lnTo>
                  <a:pt x="631466" y="3044101"/>
                </a:lnTo>
                <a:lnTo>
                  <a:pt x="627657" y="3043468"/>
                </a:lnTo>
                <a:lnTo>
                  <a:pt x="623529" y="3042522"/>
                </a:lnTo>
                <a:lnTo>
                  <a:pt x="620355" y="3040617"/>
                </a:lnTo>
                <a:lnTo>
                  <a:pt x="621307" y="3045373"/>
                </a:lnTo>
                <a:lnTo>
                  <a:pt x="622895" y="3050138"/>
                </a:lnTo>
                <a:lnTo>
                  <a:pt x="624483" y="3054901"/>
                </a:lnTo>
                <a:lnTo>
                  <a:pt x="626704" y="3059981"/>
                </a:lnTo>
                <a:lnTo>
                  <a:pt x="629561" y="3065062"/>
                </a:lnTo>
                <a:lnTo>
                  <a:pt x="632419" y="3070460"/>
                </a:lnTo>
                <a:lnTo>
                  <a:pt x="636228" y="3076176"/>
                </a:lnTo>
                <a:lnTo>
                  <a:pt x="640356" y="3082209"/>
                </a:lnTo>
                <a:lnTo>
                  <a:pt x="646705" y="3080621"/>
                </a:lnTo>
                <a:lnTo>
                  <a:pt x="649563" y="3079985"/>
                </a:lnTo>
                <a:lnTo>
                  <a:pt x="652102" y="3078398"/>
                </a:lnTo>
                <a:lnTo>
                  <a:pt x="654007" y="3077446"/>
                </a:lnTo>
                <a:lnTo>
                  <a:pt x="655912" y="3076176"/>
                </a:lnTo>
                <a:lnTo>
                  <a:pt x="657500" y="3074905"/>
                </a:lnTo>
                <a:lnTo>
                  <a:pt x="658769" y="3073636"/>
                </a:lnTo>
                <a:lnTo>
                  <a:pt x="652738" y="3072366"/>
                </a:lnTo>
                <a:lnTo>
                  <a:pt x="647975" y="3070778"/>
                </a:lnTo>
                <a:lnTo>
                  <a:pt x="646388" y="3069825"/>
                </a:lnTo>
                <a:lnTo>
                  <a:pt x="645118" y="3069190"/>
                </a:lnTo>
                <a:lnTo>
                  <a:pt x="644165" y="3068237"/>
                </a:lnTo>
                <a:lnTo>
                  <a:pt x="643530" y="3067284"/>
                </a:lnTo>
                <a:lnTo>
                  <a:pt x="643213" y="3066333"/>
                </a:lnTo>
                <a:lnTo>
                  <a:pt x="642896" y="3065379"/>
                </a:lnTo>
                <a:lnTo>
                  <a:pt x="642896" y="3063792"/>
                </a:lnTo>
                <a:lnTo>
                  <a:pt x="643213" y="3062839"/>
                </a:lnTo>
                <a:lnTo>
                  <a:pt x="643848" y="3060617"/>
                </a:lnTo>
                <a:lnTo>
                  <a:pt x="645435" y="3058393"/>
                </a:lnTo>
                <a:lnTo>
                  <a:pt x="643530" y="3057441"/>
                </a:lnTo>
                <a:lnTo>
                  <a:pt x="642261" y="3056489"/>
                </a:lnTo>
                <a:lnTo>
                  <a:pt x="640992" y="3055853"/>
                </a:lnTo>
                <a:lnTo>
                  <a:pt x="640356" y="3054901"/>
                </a:lnTo>
                <a:lnTo>
                  <a:pt x="640038" y="3053948"/>
                </a:lnTo>
                <a:lnTo>
                  <a:pt x="640356" y="3052996"/>
                </a:lnTo>
                <a:lnTo>
                  <a:pt x="640673" y="3052360"/>
                </a:lnTo>
                <a:lnTo>
                  <a:pt x="641308" y="3051409"/>
                </a:lnTo>
                <a:lnTo>
                  <a:pt x="643530" y="3048867"/>
                </a:lnTo>
                <a:lnTo>
                  <a:pt x="646388" y="3046963"/>
                </a:lnTo>
                <a:lnTo>
                  <a:pt x="650198" y="3045057"/>
                </a:lnTo>
                <a:lnTo>
                  <a:pt x="654325" y="3043153"/>
                </a:lnTo>
                <a:lnTo>
                  <a:pt x="653372" y="3041879"/>
                </a:lnTo>
                <a:lnTo>
                  <a:pt x="652102" y="3041565"/>
                </a:lnTo>
                <a:lnTo>
                  <a:pt x="650198" y="3040934"/>
                </a:lnTo>
                <a:lnTo>
                  <a:pt x="647023" y="3040934"/>
                </a:lnTo>
                <a:lnTo>
                  <a:pt x="650833" y="3038073"/>
                </a:lnTo>
                <a:lnTo>
                  <a:pt x="653690" y="3035533"/>
                </a:lnTo>
                <a:lnTo>
                  <a:pt x="656230" y="3032357"/>
                </a:lnTo>
                <a:lnTo>
                  <a:pt x="658452" y="3029499"/>
                </a:lnTo>
                <a:lnTo>
                  <a:pt x="660039" y="3026324"/>
                </a:lnTo>
                <a:lnTo>
                  <a:pt x="660992" y="3023466"/>
                </a:lnTo>
                <a:lnTo>
                  <a:pt x="661944" y="3020608"/>
                </a:lnTo>
                <a:lnTo>
                  <a:pt x="662579" y="3017434"/>
                </a:lnTo>
                <a:lnTo>
                  <a:pt x="661627" y="3018385"/>
                </a:lnTo>
                <a:lnTo>
                  <a:pt x="660992" y="3019021"/>
                </a:lnTo>
                <a:lnTo>
                  <a:pt x="659722" y="3019338"/>
                </a:lnTo>
                <a:lnTo>
                  <a:pt x="656230" y="3018068"/>
                </a:lnTo>
                <a:lnTo>
                  <a:pt x="652102" y="3017116"/>
                </a:lnTo>
                <a:lnTo>
                  <a:pt x="642896" y="3015844"/>
                </a:lnTo>
                <a:lnTo>
                  <a:pt x="638768" y="3014893"/>
                </a:lnTo>
                <a:lnTo>
                  <a:pt x="635594" y="3013622"/>
                </a:lnTo>
                <a:lnTo>
                  <a:pt x="634006" y="3012351"/>
                </a:lnTo>
                <a:lnTo>
                  <a:pt x="633054" y="3011400"/>
                </a:lnTo>
                <a:lnTo>
                  <a:pt x="632419" y="3010447"/>
                </a:lnTo>
                <a:lnTo>
                  <a:pt x="632101" y="3009178"/>
                </a:lnTo>
                <a:lnTo>
                  <a:pt x="639086" y="3010131"/>
                </a:lnTo>
                <a:lnTo>
                  <a:pt x="644801" y="3010447"/>
                </a:lnTo>
                <a:lnTo>
                  <a:pt x="649880" y="3010131"/>
                </a:lnTo>
                <a:lnTo>
                  <a:pt x="653690" y="3009178"/>
                </a:lnTo>
                <a:lnTo>
                  <a:pt x="656865" y="3007907"/>
                </a:lnTo>
                <a:lnTo>
                  <a:pt x="659404" y="3006002"/>
                </a:lnTo>
                <a:lnTo>
                  <a:pt x="661627" y="3003461"/>
                </a:lnTo>
                <a:lnTo>
                  <a:pt x="663214" y="3001239"/>
                </a:lnTo>
                <a:lnTo>
                  <a:pt x="663214" y="2996793"/>
                </a:lnTo>
                <a:lnTo>
                  <a:pt x="663214" y="2992347"/>
                </a:lnTo>
                <a:lnTo>
                  <a:pt x="663532" y="2987903"/>
                </a:lnTo>
                <a:lnTo>
                  <a:pt x="664484" y="2983775"/>
                </a:lnTo>
                <a:lnTo>
                  <a:pt x="662262" y="2985044"/>
                </a:lnTo>
                <a:lnTo>
                  <a:pt x="661627" y="2985680"/>
                </a:lnTo>
                <a:lnTo>
                  <a:pt x="661309" y="2986314"/>
                </a:lnTo>
                <a:lnTo>
                  <a:pt x="658135" y="2985044"/>
                </a:lnTo>
                <a:lnTo>
                  <a:pt x="657182" y="2984727"/>
                </a:lnTo>
                <a:lnTo>
                  <a:pt x="656230" y="2984091"/>
                </a:lnTo>
                <a:lnTo>
                  <a:pt x="655912" y="2983457"/>
                </a:lnTo>
                <a:lnTo>
                  <a:pt x="655912" y="2982504"/>
                </a:lnTo>
                <a:lnTo>
                  <a:pt x="656230" y="2981869"/>
                </a:lnTo>
                <a:lnTo>
                  <a:pt x="656865" y="2981232"/>
                </a:lnTo>
                <a:lnTo>
                  <a:pt x="658452" y="2979962"/>
                </a:lnTo>
                <a:lnTo>
                  <a:pt x="660674" y="2978693"/>
                </a:lnTo>
                <a:lnTo>
                  <a:pt x="666707" y="2976472"/>
                </a:lnTo>
                <a:lnTo>
                  <a:pt x="667976" y="2973298"/>
                </a:lnTo>
                <a:lnTo>
                  <a:pt x="669881" y="2970440"/>
                </a:lnTo>
                <a:lnTo>
                  <a:pt x="672421" y="2967264"/>
                </a:lnTo>
                <a:lnTo>
                  <a:pt x="674961" y="2964406"/>
                </a:lnTo>
                <a:lnTo>
                  <a:pt x="678136" y="2961548"/>
                </a:lnTo>
                <a:lnTo>
                  <a:pt x="681945" y="2958372"/>
                </a:lnTo>
                <a:lnTo>
                  <a:pt x="686708" y="2955514"/>
                </a:lnTo>
                <a:lnTo>
                  <a:pt x="691470" y="2952338"/>
                </a:lnTo>
                <a:lnTo>
                  <a:pt x="690517" y="2951703"/>
                </a:lnTo>
                <a:lnTo>
                  <a:pt x="689247" y="2951386"/>
                </a:lnTo>
                <a:lnTo>
                  <a:pt x="685438" y="2951386"/>
                </a:lnTo>
                <a:lnTo>
                  <a:pt x="675596" y="2952021"/>
                </a:lnTo>
                <a:lnTo>
                  <a:pt x="670199" y="2952021"/>
                </a:lnTo>
                <a:lnTo>
                  <a:pt x="667659" y="2952021"/>
                </a:lnTo>
                <a:lnTo>
                  <a:pt x="665438" y="2951703"/>
                </a:lnTo>
                <a:lnTo>
                  <a:pt x="662898" y="2951068"/>
                </a:lnTo>
                <a:lnTo>
                  <a:pt x="660992" y="2950434"/>
                </a:lnTo>
                <a:lnTo>
                  <a:pt x="659404" y="2949164"/>
                </a:lnTo>
                <a:lnTo>
                  <a:pt x="658452" y="2947895"/>
                </a:lnTo>
                <a:lnTo>
                  <a:pt x="664802" y="2947895"/>
                </a:lnTo>
                <a:lnTo>
                  <a:pt x="669881" y="2947260"/>
                </a:lnTo>
                <a:lnTo>
                  <a:pt x="674008" y="2945990"/>
                </a:lnTo>
                <a:lnTo>
                  <a:pt x="675596" y="2945037"/>
                </a:lnTo>
                <a:lnTo>
                  <a:pt x="677184" y="2944402"/>
                </a:lnTo>
                <a:lnTo>
                  <a:pt x="678136" y="2943448"/>
                </a:lnTo>
                <a:lnTo>
                  <a:pt x="679406" y="2942495"/>
                </a:lnTo>
                <a:lnTo>
                  <a:pt x="680041" y="2941544"/>
                </a:lnTo>
                <a:lnTo>
                  <a:pt x="680676" y="2940590"/>
                </a:lnTo>
                <a:lnTo>
                  <a:pt x="680993" y="2939322"/>
                </a:lnTo>
                <a:lnTo>
                  <a:pt x="680993" y="2938050"/>
                </a:lnTo>
                <a:lnTo>
                  <a:pt x="680676" y="2935510"/>
                </a:lnTo>
                <a:lnTo>
                  <a:pt x="679724" y="2932971"/>
                </a:lnTo>
                <a:lnTo>
                  <a:pt x="677818" y="2929795"/>
                </a:lnTo>
                <a:lnTo>
                  <a:pt x="675913" y="2927255"/>
                </a:lnTo>
                <a:lnTo>
                  <a:pt x="673375" y="2924397"/>
                </a:lnTo>
                <a:lnTo>
                  <a:pt x="670199" y="2921857"/>
                </a:lnTo>
                <a:lnTo>
                  <a:pt x="667024" y="2919316"/>
                </a:lnTo>
                <a:lnTo>
                  <a:pt x="663214" y="2917094"/>
                </a:lnTo>
                <a:lnTo>
                  <a:pt x="659404" y="2914871"/>
                </a:lnTo>
                <a:lnTo>
                  <a:pt x="663532" y="2916141"/>
                </a:lnTo>
                <a:lnTo>
                  <a:pt x="667341" y="2917094"/>
                </a:lnTo>
                <a:lnTo>
                  <a:pt x="670516" y="2917729"/>
                </a:lnTo>
                <a:lnTo>
                  <a:pt x="673691" y="2917729"/>
                </a:lnTo>
                <a:lnTo>
                  <a:pt x="676231" y="2917729"/>
                </a:lnTo>
                <a:lnTo>
                  <a:pt x="679088" y="2917411"/>
                </a:lnTo>
                <a:lnTo>
                  <a:pt x="680993" y="2917094"/>
                </a:lnTo>
                <a:lnTo>
                  <a:pt x="682898" y="2916141"/>
                </a:lnTo>
                <a:lnTo>
                  <a:pt x="684485" y="2915189"/>
                </a:lnTo>
                <a:lnTo>
                  <a:pt x="685755" y="2914236"/>
                </a:lnTo>
                <a:lnTo>
                  <a:pt x="687344" y="2912966"/>
                </a:lnTo>
                <a:lnTo>
                  <a:pt x="688295" y="2911696"/>
                </a:lnTo>
                <a:lnTo>
                  <a:pt x="689882" y="2908520"/>
                </a:lnTo>
                <a:lnTo>
                  <a:pt x="691153" y="2905027"/>
                </a:lnTo>
                <a:lnTo>
                  <a:pt x="691787" y="2900899"/>
                </a:lnTo>
                <a:lnTo>
                  <a:pt x="692422" y="2897089"/>
                </a:lnTo>
                <a:lnTo>
                  <a:pt x="693692" y="2888833"/>
                </a:lnTo>
                <a:lnTo>
                  <a:pt x="694327" y="2885022"/>
                </a:lnTo>
                <a:lnTo>
                  <a:pt x="695281" y="2881529"/>
                </a:lnTo>
                <a:lnTo>
                  <a:pt x="696550" y="2878354"/>
                </a:lnTo>
                <a:lnTo>
                  <a:pt x="697502" y="2877084"/>
                </a:lnTo>
                <a:lnTo>
                  <a:pt x="698772" y="2875814"/>
                </a:lnTo>
                <a:lnTo>
                  <a:pt x="701312" y="2876131"/>
                </a:lnTo>
                <a:lnTo>
                  <a:pt x="702899" y="2876766"/>
                </a:lnTo>
                <a:lnTo>
                  <a:pt x="704170" y="2877719"/>
                </a:lnTo>
                <a:lnTo>
                  <a:pt x="705121" y="2878354"/>
                </a:lnTo>
                <a:lnTo>
                  <a:pt x="706391" y="2879307"/>
                </a:lnTo>
                <a:lnTo>
                  <a:pt x="707661" y="2880259"/>
                </a:lnTo>
                <a:lnTo>
                  <a:pt x="709884" y="2880894"/>
                </a:lnTo>
                <a:lnTo>
                  <a:pt x="712741" y="2880894"/>
                </a:lnTo>
                <a:lnTo>
                  <a:pt x="714328" y="2879307"/>
                </a:lnTo>
                <a:lnTo>
                  <a:pt x="715599" y="2877719"/>
                </a:lnTo>
                <a:lnTo>
                  <a:pt x="716551" y="2876131"/>
                </a:lnTo>
                <a:lnTo>
                  <a:pt x="717187" y="2874861"/>
                </a:lnTo>
                <a:lnTo>
                  <a:pt x="717187" y="2873273"/>
                </a:lnTo>
                <a:lnTo>
                  <a:pt x="717187" y="2871686"/>
                </a:lnTo>
                <a:lnTo>
                  <a:pt x="716551" y="2870416"/>
                </a:lnTo>
                <a:lnTo>
                  <a:pt x="715599" y="2868828"/>
                </a:lnTo>
                <a:lnTo>
                  <a:pt x="714011" y="2867558"/>
                </a:lnTo>
                <a:lnTo>
                  <a:pt x="712741" y="2866288"/>
                </a:lnTo>
                <a:lnTo>
                  <a:pt x="710836" y="2864700"/>
                </a:lnTo>
                <a:lnTo>
                  <a:pt x="708614" y="2863747"/>
                </a:lnTo>
                <a:lnTo>
                  <a:pt x="702899" y="2861524"/>
                </a:lnTo>
                <a:lnTo>
                  <a:pt x="696232" y="2859620"/>
                </a:lnTo>
                <a:lnTo>
                  <a:pt x="696232" y="2858667"/>
                </a:lnTo>
                <a:lnTo>
                  <a:pt x="696550" y="2858031"/>
                </a:lnTo>
                <a:lnTo>
                  <a:pt x="697502" y="2857079"/>
                </a:lnTo>
                <a:lnTo>
                  <a:pt x="698772" y="2856444"/>
                </a:lnTo>
                <a:lnTo>
                  <a:pt x="702899" y="2856126"/>
                </a:lnTo>
                <a:lnTo>
                  <a:pt x="707661" y="2856126"/>
                </a:lnTo>
                <a:lnTo>
                  <a:pt x="719091" y="2856444"/>
                </a:lnTo>
                <a:lnTo>
                  <a:pt x="724170" y="2856126"/>
                </a:lnTo>
                <a:lnTo>
                  <a:pt x="727980" y="2855809"/>
                </a:lnTo>
                <a:lnTo>
                  <a:pt x="727345" y="2853586"/>
                </a:lnTo>
                <a:lnTo>
                  <a:pt x="726710" y="2851363"/>
                </a:lnTo>
                <a:lnTo>
                  <a:pt x="726710" y="2848823"/>
                </a:lnTo>
                <a:lnTo>
                  <a:pt x="726710" y="2846600"/>
                </a:lnTo>
                <a:lnTo>
                  <a:pt x="727027" y="2844695"/>
                </a:lnTo>
                <a:lnTo>
                  <a:pt x="727662" y="2842154"/>
                </a:lnTo>
                <a:lnTo>
                  <a:pt x="729250" y="2838027"/>
                </a:lnTo>
                <a:lnTo>
                  <a:pt x="731790" y="2833581"/>
                </a:lnTo>
                <a:lnTo>
                  <a:pt x="734330" y="2829453"/>
                </a:lnTo>
                <a:lnTo>
                  <a:pt x="740362" y="2821198"/>
                </a:lnTo>
                <a:lnTo>
                  <a:pt x="742902" y="2816752"/>
                </a:lnTo>
                <a:lnTo>
                  <a:pt x="745759" y="2812307"/>
                </a:lnTo>
                <a:lnTo>
                  <a:pt x="747664" y="2808181"/>
                </a:lnTo>
                <a:lnTo>
                  <a:pt x="748299" y="2805638"/>
                </a:lnTo>
                <a:lnTo>
                  <a:pt x="748616" y="2803734"/>
                </a:lnTo>
                <a:lnTo>
                  <a:pt x="748934" y="2801511"/>
                </a:lnTo>
                <a:lnTo>
                  <a:pt x="748934" y="2799289"/>
                </a:lnTo>
                <a:lnTo>
                  <a:pt x="748934" y="2796748"/>
                </a:lnTo>
                <a:lnTo>
                  <a:pt x="748299" y="2794525"/>
                </a:lnTo>
                <a:lnTo>
                  <a:pt x="747664" y="2791984"/>
                </a:lnTo>
                <a:lnTo>
                  <a:pt x="746394" y="2789443"/>
                </a:lnTo>
                <a:lnTo>
                  <a:pt x="744489" y="2787221"/>
                </a:lnTo>
                <a:lnTo>
                  <a:pt x="742584" y="2784681"/>
                </a:lnTo>
                <a:lnTo>
                  <a:pt x="749251" y="2784999"/>
                </a:lnTo>
                <a:lnTo>
                  <a:pt x="754648" y="2784363"/>
                </a:lnTo>
                <a:lnTo>
                  <a:pt x="758458" y="2783411"/>
                </a:lnTo>
                <a:lnTo>
                  <a:pt x="761951" y="2782458"/>
                </a:lnTo>
                <a:lnTo>
                  <a:pt x="765442" y="2781507"/>
                </a:lnTo>
                <a:lnTo>
                  <a:pt x="769570" y="2780871"/>
                </a:lnTo>
                <a:lnTo>
                  <a:pt x="774649" y="2780553"/>
                </a:lnTo>
                <a:lnTo>
                  <a:pt x="780999" y="2780871"/>
                </a:lnTo>
                <a:lnTo>
                  <a:pt x="780046" y="2775157"/>
                </a:lnTo>
                <a:lnTo>
                  <a:pt x="779729" y="2772617"/>
                </a:lnTo>
                <a:lnTo>
                  <a:pt x="779729" y="2770077"/>
                </a:lnTo>
                <a:lnTo>
                  <a:pt x="780046" y="2768806"/>
                </a:lnTo>
                <a:lnTo>
                  <a:pt x="780681" y="2767855"/>
                </a:lnTo>
                <a:lnTo>
                  <a:pt x="781634" y="2766900"/>
                </a:lnTo>
                <a:lnTo>
                  <a:pt x="782904" y="2765948"/>
                </a:lnTo>
                <a:lnTo>
                  <a:pt x="784491" y="2765314"/>
                </a:lnTo>
                <a:lnTo>
                  <a:pt x="786396" y="2764678"/>
                </a:lnTo>
                <a:lnTo>
                  <a:pt x="788936" y="2764359"/>
                </a:lnTo>
                <a:lnTo>
                  <a:pt x="791476" y="2764043"/>
                </a:lnTo>
                <a:lnTo>
                  <a:pt x="791476" y="2763724"/>
                </a:lnTo>
                <a:lnTo>
                  <a:pt x="791158" y="2762772"/>
                </a:lnTo>
                <a:lnTo>
                  <a:pt x="790206" y="2762137"/>
                </a:lnTo>
                <a:lnTo>
                  <a:pt x="789254" y="2761186"/>
                </a:lnTo>
                <a:lnTo>
                  <a:pt x="785761" y="2760234"/>
                </a:lnTo>
                <a:lnTo>
                  <a:pt x="782269" y="2759281"/>
                </a:lnTo>
                <a:lnTo>
                  <a:pt x="778142" y="2758647"/>
                </a:lnTo>
                <a:lnTo>
                  <a:pt x="774968" y="2758964"/>
                </a:lnTo>
                <a:lnTo>
                  <a:pt x="773379" y="2759281"/>
                </a:lnTo>
                <a:lnTo>
                  <a:pt x="772428" y="2759917"/>
                </a:lnTo>
                <a:lnTo>
                  <a:pt x="771792" y="2760551"/>
                </a:lnTo>
                <a:lnTo>
                  <a:pt x="771475" y="2762137"/>
                </a:lnTo>
                <a:lnTo>
                  <a:pt x="768935" y="2761503"/>
                </a:lnTo>
                <a:lnTo>
                  <a:pt x="767348" y="2760868"/>
                </a:lnTo>
                <a:lnTo>
                  <a:pt x="766395" y="2760551"/>
                </a:lnTo>
                <a:lnTo>
                  <a:pt x="766395" y="2759917"/>
                </a:lnTo>
                <a:lnTo>
                  <a:pt x="767348" y="2759599"/>
                </a:lnTo>
                <a:lnTo>
                  <a:pt x="768300" y="2758964"/>
                </a:lnTo>
                <a:lnTo>
                  <a:pt x="771475" y="2757375"/>
                </a:lnTo>
                <a:lnTo>
                  <a:pt x="775284" y="2755791"/>
                </a:lnTo>
                <a:lnTo>
                  <a:pt x="776872" y="2754837"/>
                </a:lnTo>
                <a:lnTo>
                  <a:pt x="777824" y="2753246"/>
                </a:lnTo>
                <a:lnTo>
                  <a:pt x="778459" y="2752292"/>
                </a:lnTo>
                <a:lnTo>
                  <a:pt x="778459" y="2751022"/>
                </a:lnTo>
                <a:lnTo>
                  <a:pt x="777824" y="2749751"/>
                </a:lnTo>
                <a:lnTo>
                  <a:pt x="775919" y="2748166"/>
                </a:lnTo>
                <a:lnTo>
                  <a:pt x="780046" y="2746579"/>
                </a:lnTo>
                <a:lnTo>
                  <a:pt x="783539" y="2745943"/>
                </a:lnTo>
                <a:lnTo>
                  <a:pt x="786079" y="2745943"/>
                </a:lnTo>
                <a:lnTo>
                  <a:pt x="788936" y="2746261"/>
                </a:lnTo>
                <a:lnTo>
                  <a:pt x="791158" y="2746579"/>
                </a:lnTo>
                <a:lnTo>
                  <a:pt x="794016" y="2746579"/>
                </a:lnTo>
                <a:lnTo>
                  <a:pt x="797508" y="2745943"/>
                </a:lnTo>
                <a:lnTo>
                  <a:pt x="801318" y="2744673"/>
                </a:lnTo>
                <a:lnTo>
                  <a:pt x="797825" y="2742767"/>
                </a:lnTo>
                <a:lnTo>
                  <a:pt x="794968" y="2740863"/>
                </a:lnTo>
                <a:lnTo>
                  <a:pt x="793063" y="2738323"/>
                </a:lnTo>
                <a:lnTo>
                  <a:pt x="792111" y="2736101"/>
                </a:lnTo>
                <a:lnTo>
                  <a:pt x="791476" y="2733877"/>
                </a:lnTo>
                <a:lnTo>
                  <a:pt x="791158" y="2731020"/>
                </a:lnTo>
                <a:lnTo>
                  <a:pt x="791476" y="2726575"/>
                </a:lnTo>
                <a:lnTo>
                  <a:pt x="791476" y="2724035"/>
                </a:lnTo>
                <a:lnTo>
                  <a:pt x="791476" y="2721811"/>
                </a:lnTo>
                <a:lnTo>
                  <a:pt x="790841" y="2719906"/>
                </a:lnTo>
                <a:lnTo>
                  <a:pt x="789888" y="2718001"/>
                </a:lnTo>
                <a:lnTo>
                  <a:pt x="787666" y="2716095"/>
                </a:lnTo>
                <a:lnTo>
                  <a:pt x="785126" y="2714508"/>
                </a:lnTo>
                <a:lnTo>
                  <a:pt x="781634" y="2713554"/>
                </a:lnTo>
                <a:lnTo>
                  <a:pt x="776872" y="2712602"/>
                </a:lnTo>
                <a:lnTo>
                  <a:pt x="784491" y="2711967"/>
                </a:lnTo>
                <a:lnTo>
                  <a:pt x="790841" y="2711014"/>
                </a:lnTo>
                <a:lnTo>
                  <a:pt x="796238" y="2709744"/>
                </a:lnTo>
                <a:lnTo>
                  <a:pt x="800365" y="2708474"/>
                </a:lnTo>
                <a:lnTo>
                  <a:pt x="803857" y="2707204"/>
                </a:lnTo>
                <a:lnTo>
                  <a:pt x="806397" y="2705615"/>
                </a:lnTo>
                <a:lnTo>
                  <a:pt x="808303" y="2704028"/>
                </a:lnTo>
                <a:lnTo>
                  <a:pt x="809891" y="2702123"/>
                </a:lnTo>
                <a:lnTo>
                  <a:pt x="811160" y="2700217"/>
                </a:lnTo>
                <a:lnTo>
                  <a:pt x="812112" y="2698312"/>
                </a:lnTo>
                <a:lnTo>
                  <a:pt x="813382" y="2693866"/>
                </a:lnTo>
                <a:lnTo>
                  <a:pt x="814969" y="2689420"/>
                </a:lnTo>
                <a:lnTo>
                  <a:pt x="816240" y="2686562"/>
                </a:lnTo>
                <a:lnTo>
                  <a:pt x="817826" y="2684339"/>
                </a:lnTo>
                <a:lnTo>
                  <a:pt x="820366" y="2684656"/>
                </a:lnTo>
                <a:lnTo>
                  <a:pt x="822271" y="2685292"/>
                </a:lnTo>
                <a:lnTo>
                  <a:pt x="823860" y="2686244"/>
                </a:lnTo>
                <a:lnTo>
                  <a:pt x="824811" y="2687197"/>
                </a:lnTo>
                <a:lnTo>
                  <a:pt x="826081" y="2688785"/>
                </a:lnTo>
                <a:lnTo>
                  <a:pt x="826398" y="2690055"/>
                </a:lnTo>
                <a:lnTo>
                  <a:pt x="826716" y="2691643"/>
                </a:lnTo>
                <a:lnTo>
                  <a:pt x="826716" y="2693231"/>
                </a:lnTo>
                <a:lnTo>
                  <a:pt x="826398" y="2699900"/>
                </a:lnTo>
                <a:lnTo>
                  <a:pt x="826398" y="2701488"/>
                </a:lnTo>
                <a:lnTo>
                  <a:pt x="826716" y="2703393"/>
                </a:lnTo>
                <a:lnTo>
                  <a:pt x="827033" y="2704663"/>
                </a:lnTo>
                <a:lnTo>
                  <a:pt x="827986" y="2705934"/>
                </a:lnTo>
                <a:lnTo>
                  <a:pt x="833066" y="2706251"/>
                </a:lnTo>
                <a:lnTo>
                  <a:pt x="837510" y="2706251"/>
                </a:lnTo>
                <a:lnTo>
                  <a:pt x="841637" y="2705934"/>
                </a:lnTo>
                <a:lnTo>
                  <a:pt x="844812" y="2704980"/>
                </a:lnTo>
                <a:lnTo>
                  <a:pt x="848304" y="2704028"/>
                </a:lnTo>
                <a:lnTo>
                  <a:pt x="850527" y="2703075"/>
                </a:lnTo>
                <a:lnTo>
                  <a:pt x="852749" y="2701170"/>
                </a:lnTo>
                <a:lnTo>
                  <a:pt x="854337" y="2699582"/>
                </a:lnTo>
                <a:lnTo>
                  <a:pt x="847670" y="2693549"/>
                </a:lnTo>
                <a:lnTo>
                  <a:pt x="844495" y="2690690"/>
                </a:lnTo>
                <a:lnTo>
                  <a:pt x="843542" y="2689737"/>
                </a:lnTo>
                <a:lnTo>
                  <a:pt x="842907" y="2688785"/>
                </a:lnTo>
                <a:lnTo>
                  <a:pt x="843226" y="2679576"/>
                </a:lnTo>
                <a:lnTo>
                  <a:pt x="842907" y="2675765"/>
                </a:lnTo>
                <a:lnTo>
                  <a:pt x="843226" y="2675130"/>
                </a:lnTo>
                <a:lnTo>
                  <a:pt x="844177" y="2676718"/>
                </a:lnTo>
                <a:lnTo>
                  <a:pt x="846082" y="2680211"/>
                </a:lnTo>
                <a:lnTo>
                  <a:pt x="847987" y="2682433"/>
                </a:lnTo>
                <a:lnTo>
                  <a:pt x="849892" y="2684339"/>
                </a:lnTo>
                <a:lnTo>
                  <a:pt x="852115" y="2686244"/>
                </a:lnTo>
                <a:lnTo>
                  <a:pt x="855289" y="2688467"/>
                </a:lnTo>
                <a:lnTo>
                  <a:pt x="858781" y="2689737"/>
                </a:lnTo>
                <a:lnTo>
                  <a:pt x="862909" y="2690690"/>
                </a:lnTo>
                <a:lnTo>
                  <a:pt x="862274" y="2691643"/>
                </a:lnTo>
                <a:lnTo>
                  <a:pt x="861321" y="2692278"/>
                </a:lnTo>
                <a:lnTo>
                  <a:pt x="864178" y="2692913"/>
                </a:lnTo>
                <a:lnTo>
                  <a:pt x="866401" y="2693866"/>
                </a:lnTo>
                <a:lnTo>
                  <a:pt x="867672" y="2694501"/>
                </a:lnTo>
                <a:lnTo>
                  <a:pt x="868623" y="2695772"/>
                </a:lnTo>
                <a:lnTo>
                  <a:pt x="869576" y="2696724"/>
                </a:lnTo>
                <a:lnTo>
                  <a:pt x="869576" y="2697676"/>
                </a:lnTo>
                <a:lnTo>
                  <a:pt x="868941" y="2698947"/>
                </a:lnTo>
                <a:lnTo>
                  <a:pt x="868623" y="2699900"/>
                </a:lnTo>
                <a:lnTo>
                  <a:pt x="867036" y="2702123"/>
                </a:lnTo>
                <a:lnTo>
                  <a:pt x="864813" y="2704980"/>
                </a:lnTo>
                <a:lnTo>
                  <a:pt x="862909" y="2707521"/>
                </a:lnTo>
                <a:lnTo>
                  <a:pt x="861004" y="2710379"/>
                </a:lnTo>
                <a:lnTo>
                  <a:pt x="876878" y="2709427"/>
                </a:lnTo>
                <a:lnTo>
                  <a:pt x="877513" y="2707838"/>
                </a:lnTo>
                <a:lnTo>
                  <a:pt x="878465" y="2706251"/>
                </a:lnTo>
                <a:lnTo>
                  <a:pt x="880052" y="2704663"/>
                </a:lnTo>
                <a:lnTo>
                  <a:pt x="881958" y="2703393"/>
                </a:lnTo>
                <a:lnTo>
                  <a:pt x="885132" y="2702123"/>
                </a:lnTo>
                <a:lnTo>
                  <a:pt x="888624" y="2701488"/>
                </a:lnTo>
                <a:lnTo>
                  <a:pt x="893069" y="2701170"/>
                </a:lnTo>
                <a:lnTo>
                  <a:pt x="898467" y="2701170"/>
                </a:lnTo>
                <a:lnTo>
                  <a:pt x="898149" y="2699582"/>
                </a:lnTo>
                <a:lnTo>
                  <a:pt x="897514" y="2698629"/>
                </a:lnTo>
                <a:lnTo>
                  <a:pt x="896561" y="2697359"/>
                </a:lnTo>
                <a:lnTo>
                  <a:pt x="895291" y="2696407"/>
                </a:lnTo>
                <a:lnTo>
                  <a:pt x="892118" y="2694501"/>
                </a:lnTo>
                <a:lnTo>
                  <a:pt x="888307" y="2692913"/>
                </a:lnTo>
                <a:lnTo>
                  <a:pt x="885132" y="2691325"/>
                </a:lnTo>
                <a:lnTo>
                  <a:pt x="883545" y="2690373"/>
                </a:lnTo>
                <a:lnTo>
                  <a:pt x="882592" y="2689103"/>
                </a:lnTo>
                <a:lnTo>
                  <a:pt x="881958" y="2687514"/>
                </a:lnTo>
                <a:lnTo>
                  <a:pt x="881640" y="2686244"/>
                </a:lnTo>
                <a:lnTo>
                  <a:pt x="881958" y="2684656"/>
                </a:lnTo>
                <a:lnTo>
                  <a:pt x="882592" y="2682433"/>
                </a:lnTo>
                <a:lnTo>
                  <a:pt x="881322" y="2681481"/>
                </a:lnTo>
                <a:lnTo>
                  <a:pt x="880370" y="2680529"/>
                </a:lnTo>
                <a:lnTo>
                  <a:pt x="879418" y="2679893"/>
                </a:lnTo>
                <a:lnTo>
                  <a:pt x="878149" y="2679893"/>
                </a:lnTo>
                <a:lnTo>
                  <a:pt x="877195" y="2680211"/>
                </a:lnTo>
                <a:lnTo>
                  <a:pt x="875925" y="2681164"/>
                </a:lnTo>
                <a:lnTo>
                  <a:pt x="873703" y="2682433"/>
                </a:lnTo>
                <a:lnTo>
                  <a:pt x="870846" y="2684021"/>
                </a:lnTo>
                <a:lnTo>
                  <a:pt x="868941" y="2684974"/>
                </a:lnTo>
                <a:lnTo>
                  <a:pt x="867353" y="2685609"/>
                </a:lnTo>
                <a:lnTo>
                  <a:pt x="865132" y="2685927"/>
                </a:lnTo>
                <a:lnTo>
                  <a:pt x="862909" y="2686244"/>
                </a:lnTo>
                <a:lnTo>
                  <a:pt x="860052" y="2686244"/>
                </a:lnTo>
                <a:lnTo>
                  <a:pt x="857194" y="2685927"/>
                </a:lnTo>
                <a:lnTo>
                  <a:pt x="868623" y="2679258"/>
                </a:lnTo>
                <a:lnTo>
                  <a:pt x="878465" y="2674177"/>
                </a:lnTo>
                <a:lnTo>
                  <a:pt x="883227" y="2671319"/>
                </a:lnTo>
                <a:lnTo>
                  <a:pt x="889259" y="2669096"/>
                </a:lnTo>
                <a:lnTo>
                  <a:pt x="896561" y="2666238"/>
                </a:lnTo>
                <a:lnTo>
                  <a:pt x="905451" y="2662745"/>
                </a:lnTo>
                <a:lnTo>
                  <a:pt x="905451" y="2664968"/>
                </a:lnTo>
                <a:lnTo>
                  <a:pt x="905768" y="2667190"/>
                </a:lnTo>
                <a:lnTo>
                  <a:pt x="907038" y="2668779"/>
                </a:lnTo>
                <a:lnTo>
                  <a:pt x="908308" y="2670366"/>
                </a:lnTo>
                <a:lnTo>
                  <a:pt x="910530" y="2671319"/>
                </a:lnTo>
                <a:lnTo>
                  <a:pt x="913070" y="2672272"/>
                </a:lnTo>
                <a:lnTo>
                  <a:pt x="916245" y="2672907"/>
                </a:lnTo>
                <a:lnTo>
                  <a:pt x="920055" y="2673542"/>
                </a:lnTo>
                <a:lnTo>
                  <a:pt x="923865" y="2673542"/>
                </a:lnTo>
                <a:lnTo>
                  <a:pt x="926404" y="2672907"/>
                </a:lnTo>
                <a:lnTo>
                  <a:pt x="928944" y="2672589"/>
                </a:lnTo>
                <a:lnTo>
                  <a:pt x="930850" y="2671954"/>
                </a:lnTo>
                <a:lnTo>
                  <a:pt x="934341" y="2670684"/>
                </a:lnTo>
                <a:lnTo>
                  <a:pt x="936564" y="2670366"/>
                </a:lnTo>
                <a:lnTo>
                  <a:pt x="939421" y="2670048"/>
                </a:lnTo>
                <a:lnTo>
                  <a:pt x="935930" y="2668143"/>
                </a:lnTo>
                <a:lnTo>
                  <a:pt x="933071" y="2666556"/>
                </a:lnTo>
                <a:lnTo>
                  <a:pt x="931484" y="2664650"/>
                </a:lnTo>
                <a:lnTo>
                  <a:pt x="930532" y="2663380"/>
                </a:lnTo>
                <a:lnTo>
                  <a:pt x="930214" y="2662111"/>
                </a:lnTo>
                <a:lnTo>
                  <a:pt x="930214" y="2660839"/>
                </a:lnTo>
                <a:lnTo>
                  <a:pt x="930532" y="2659888"/>
                </a:lnTo>
                <a:lnTo>
                  <a:pt x="931167" y="2658300"/>
                </a:lnTo>
                <a:lnTo>
                  <a:pt x="932754" y="2656077"/>
                </a:lnTo>
                <a:lnTo>
                  <a:pt x="933390" y="2654808"/>
                </a:lnTo>
                <a:lnTo>
                  <a:pt x="933390" y="2653538"/>
                </a:lnTo>
                <a:lnTo>
                  <a:pt x="933390" y="2651950"/>
                </a:lnTo>
                <a:lnTo>
                  <a:pt x="932754" y="2650045"/>
                </a:lnTo>
                <a:lnTo>
                  <a:pt x="931167" y="2648141"/>
                </a:lnTo>
                <a:lnTo>
                  <a:pt x="929262" y="2645918"/>
                </a:lnTo>
                <a:lnTo>
                  <a:pt x="931801" y="2647188"/>
                </a:lnTo>
                <a:lnTo>
                  <a:pt x="934659" y="2648141"/>
                </a:lnTo>
                <a:lnTo>
                  <a:pt x="938151" y="2648776"/>
                </a:lnTo>
                <a:lnTo>
                  <a:pt x="941326" y="2649410"/>
                </a:lnTo>
                <a:lnTo>
                  <a:pt x="944501" y="2649727"/>
                </a:lnTo>
                <a:lnTo>
                  <a:pt x="947675" y="2649727"/>
                </a:lnTo>
                <a:lnTo>
                  <a:pt x="950850" y="2649727"/>
                </a:lnTo>
                <a:lnTo>
                  <a:pt x="953708" y="2649410"/>
                </a:lnTo>
                <a:lnTo>
                  <a:pt x="955930" y="2648776"/>
                </a:lnTo>
                <a:lnTo>
                  <a:pt x="958470" y="2647823"/>
                </a:lnTo>
                <a:lnTo>
                  <a:pt x="960057" y="2646870"/>
                </a:lnTo>
                <a:lnTo>
                  <a:pt x="961327" y="2645600"/>
                </a:lnTo>
                <a:lnTo>
                  <a:pt x="961962" y="2643377"/>
                </a:lnTo>
                <a:lnTo>
                  <a:pt x="961962" y="2641473"/>
                </a:lnTo>
                <a:lnTo>
                  <a:pt x="961327" y="2639250"/>
                </a:lnTo>
                <a:lnTo>
                  <a:pt x="960057" y="2637027"/>
                </a:lnTo>
                <a:lnTo>
                  <a:pt x="961645" y="2635441"/>
                </a:lnTo>
                <a:lnTo>
                  <a:pt x="963232" y="2634805"/>
                </a:lnTo>
                <a:lnTo>
                  <a:pt x="964185" y="2635123"/>
                </a:lnTo>
                <a:lnTo>
                  <a:pt x="965454" y="2635441"/>
                </a:lnTo>
                <a:lnTo>
                  <a:pt x="966089" y="2636710"/>
                </a:lnTo>
                <a:lnTo>
                  <a:pt x="966725" y="2637980"/>
                </a:lnTo>
                <a:lnTo>
                  <a:pt x="967677" y="2641156"/>
                </a:lnTo>
                <a:lnTo>
                  <a:pt x="968312" y="2645283"/>
                </a:lnTo>
                <a:lnTo>
                  <a:pt x="968629" y="2649410"/>
                </a:lnTo>
                <a:lnTo>
                  <a:pt x="968947" y="2653220"/>
                </a:lnTo>
                <a:lnTo>
                  <a:pt x="969581" y="2655760"/>
                </a:lnTo>
                <a:lnTo>
                  <a:pt x="973391" y="2652903"/>
                </a:lnTo>
                <a:lnTo>
                  <a:pt x="976566" y="2650045"/>
                </a:lnTo>
                <a:lnTo>
                  <a:pt x="978788" y="2647188"/>
                </a:lnTo>
                <a:lnTo>
                  <a:pt x="981011" y="2644647"/>
                </a:lnTo>
                <a:lnTo>
                  <a:pt x="982282" y="2641791"/>
                </a:lnTo>
                <a:lnTo>
                  <a:pt x="983233" y="2639568"/>
                </a:lnTo>
                <a:lnTo>
                  <a:pt x="983868" y="2637027"/>
                </a:lnTo>
                <a:lnTo>
                  <a:pt x="984186" y="2634171"/>
                </a:lnTo>
                <a:lnTo>
                  <a:pt x="984186" y="2631630"/>
                </a:lnTo>
                <a:lnTo>
                  <a:pt x="984186" y="2628773"/>
                </a:lnTo>
                <a:lnTo>
                  <a:pt x="983551" y="2623376"/>
                </a:lnTo>
                <a:lnTo>
                  <a:pt x="982598" y="2617660"/>
                </a:lnTo>
                <a:lnTo>
                  <a:pt x="982282" y="2611629"/>
                </a:lnTo>
                <a:lnTo>
                  <a:pt x="989583" y="2611311"/>
                </a:lnTo>
                <a:lnTo>
                  <a:pt x="995932" y="2610676"/>
                </a:lnTo>
                <a:lnTo>
                  <a:pt x="1001012" y="2610041"/>
                </a:lnTo>
                <a:lnTo>
                  <a:pt x="1005457" y="2609406"/>
                </a:lnTo>
                <a:lnTo>
                  <a:pt x="1009266" y="2609723"/>
                </a:lnTo>
                <a:lnTo>
                  <a:pt x="1010537" y="2610041"/>
                </a:lnTo>
                <a:lnTo>
                  <a:pt x="1011806" y="2610359"/>
                </a:lnTo>
                <a:lnTo>
                  <a:pt x="1013077" y="2611311"/>
                </a:lnTo>
                <a:lnTo>
                  <a:pt x="1014029" y="2612581"/>
                </a:lnTo>
                <a:lnTo>
                  <a:pt x="1014664" y="2614168"/>
                </a:lnTo>
                <a:lnTo>
                  <a:pt x="1015298" y="2616391"/>
                </a:lnTo>
                <a:lnTo>
                  <a:pt x="1016886" y="2613215"/>
                </a:lnTo>
                <a:lnTo>
                  <a:pt x="1017521" y="2610676"/>
                </a:lnTo>
                <a:lnTo>
                  <a:pt x="1017838" y="2607818"/>
                </a:lnTo>
                <a:lnTo>
                  <a:pt x="1017521" y="2605279"/>
                </a:lnTo>
                <a:lnTo>
                  <a:pt x="1016568" y="2602739"/>
                </a:lnTo>
                <a:lnTo>
                  <a:pt x="1014981" y="2600516"/>
                </a:lnTo>
                <a:lnTo>
                  <a:pt x="1013394" y="2597976"/>
                </a:lnTo>
                <a:lnTo>
                  <a:pt x="1011171" y="2595754"/>
                </a:lnTo>
                <a:lnTo>
                  <a:pt x="1007997" y="2593848"/>
                </a:lnTo>
                <a:lnTo>
                  <a:pt x="1004504" y="2591944"/>
                </a:lnTo>
                <a:lnTo>
                  <a:pt x="1000377" y="2590039"/>
                </a:lnTo>
                <a:lnTo>
                  <a:pt x="995932" y="2588768"/>
                </a:lnTo>
                <a:lnTo>
                  <a:pt x="990535" y="2587499"/>
                </a:lnTo>
                <a:lnTo>
                  <a:pt x="984503" y="2586229"/>
                </a:lnTo>
                <a:lnTo>
                  <a:pt x="978153" y="2585277"/>
                </a:lnTo>
                <a:lnTo>
                  <a:pt x="971169" y="2584324"/>
                </a:lnTo>
                <a:lnTo>
                  <a:pt x="971804" y="2583054"/>
                </a:lnTo>
                <a:lnTo>
                  <a:pt x="973074" y="2581466"/>
                </a:lnTo>
                <a:lnTo>
                  <a:pt x="975931" y="2577974"/>
                </a:lnTo>
                <a:lnTo>
                  <a:pt x="979742" y="2573847"/>
                </a:lnTo>
                <a:lnTo>
                  <a:pt x="982916" y="2570354"/>
                </a:lnTo>
                <a:lnTo>
                  <a:pt x="984186" y="2568450"/>
                </a:lnTo>
                <a:lnTo>
                  <a:pt x="984820" y="2566862"/>
                </a:lnTo>
                <a:lnTo>
                  <a:pt x="985138" y="2565274"/>
                </a:lnTo>
                <a:lnTo>
                  <a:pt x="984820" y="2564004"/>
                </a:lnTo>
                <a:lnTo>
                  <a:pt x="983551" y="2562417"/>
                </a:lnTo>
                <a:lnTo>
                  <a:pt x="981328" y="2561147"/>
                </a:lnTo>
                <a:lnTo>
                  <a:pt x="978153" y="2560512"/>
                </a:lnTo>
                <a:lnTo>
                  <a:pt x="974026" y="2559877"/>
                </a:lnTo>
                <a:lnTo>
                  <a:pt x="969899" y="2559242"/>
                </a:lnTo>
                <a:lnTo>
                  <a:pt x="967042" y="2559242"/>
                </a:lnTo>
                <a:lnTo>
                  <a:pt x="964502" y="2559559"/>
                </a:lnTo>
                <a:lnTo>
                  <a:pt x="962914" y="2559877"/>
                </a:lnTo>
                <a:lnTo>
                  <a:pt x="962279" y="2560512"/>
                </a:lnTo>
                <a:lnTo>
                  <a:pt x="961645" y="2561147"/>
                </a:lnTo>
                <a:lnTo>
                  <a:pt x="961645" y="2562100"/>
                </a:lnTo>
                <a:lnTo>
                  <a:pt x="961645" y="2563369"/>
                </a:lnTo>
                <a:lnTo>
                  <a:pt x="961962" y="2565274"/>
                </a:lnTo>
                <a:lnTo>
                  <a:pt x="961962" y="2566227"/>
                </a:lnTo>
                <a:lnTo>
                  <a:pt x="961645" y="2566862"/>
                </a:lnTo>
                <a:lnTo>
                  <a:pt x="961010" y="2567813"/>
                </a:lnTo>
                <a:lnTo>
                  <a:pt x="960057" y="2568132"/>
                </a:lnTo>
                <a:lnTo>
                  <a:pt x="958470" y="2568450"/>
                </a:lnTo>
                <a:lnTo>
                  <a:pt x="955612" y="2568450"/>
                </a:lnTo>
                <a:lnTo>
                  <a:pt x="951803" y="2567179"/>
                </a:lnTo>
                <a:lnTo>
                  <a:pt x="950533" y="2566227"/>
                </a:lnTo>
                <a:lnTo>
                  <a:pt x="949580" y="2565592"/>
                </a:lnTo>
                <a:lnTo>
                  <a:pt x="949263" y="2564957"/>
                </a:lnTo>
                <a:lnTo>
                  <a:pt x="949263" y="2564321"/>
                </a:lnTo>
                <a:lnTo>
                  <a:pt x="949580" y="2563686"/>
                </a:lnTo>
                <a:lnTo>
                  <a:pt x="950533" y="2563051"/>
                </a:lnTo>
                <a:lnTo>
                  <a:pt x="952756" y="2561782"/>
                </a:lnTo>
                <a:lnTo>
                  <a:pt x="955930" y="2560512"/>
                </a:lnTo>
                <a:lnTo>
                  <a:pt x="964502" y="2558289"/>
                </a:lnTo>
                <a:lnTo>
                  <a:pt x="974979" y="2555749"/>
                </a:lnTo>
                <a:lnTo>
                  <a:pt x="984820" y="2552574"/>
                </a:lnTo>
                <a:lnTo>
                  <a:pt x="989265" y="2551304"/>
                </a:lnTo>
                <a:lnTo>
                  <a:pt x="993075" y="2549716"/>
                </a:lnTo>
                <a:lnTo>
                  <a:pt x="995932" y="2547495"/>
                </a:lnTo>
                <a:lnTo>
                  <a:pt x="996885" y="2546542"/>
                </a:lnTo>
                <a:lnTo>
                  <a:pt x="997520" y="2545589"/>
                </a:lnTo>
                <a:lnTo>
                  <a:pt x="997520" y="2544954"/>
                </a:lnTo>
                <a:lnTo>
                  <a:pt x="997202" y="2544320"/>
                </a:lnTo>
                <a:lnTo>
                  <a:pt x="996250" y="2543685"/>
                </a:lnTo>
                <a:lnTo>
                  <a:pt x="995297" y="2543050"/>
                </a:lnTo>
                <a:lnTo>
                  <a:pt x="991805" y="2541780"/>
                </a:lnTo>
                <a:lnTo>
                  <a:pt x="987995" y="2540827"/>
                </a:lnTo>
                <a:lnTo>
                  <a:pt x="984186" y="2540192"/>
                </a:lnTo>
                <a:lnTo>
                  <a:pt x="981011" y="2540192"/>
                </a:lnTo>
                <a:lnTo>
                  <a:pt x="979742" y="2541144"/>
                </a:lnTo>
                <a:lnTo>
                  <a:pt x="978471" y="2541462"/>
                </a:lnTo>
                <a:lnTo>
                  <a:pt x="977836" y="2542415"/>
                </a:lnTo>
                <a:lnTo>
                  <a:pt x="977518" y="2543367"/>
                </a:lnTo>
                <a:lnTo>
                  <a:pt x="975614" y="2542732"/>
                </a:lnTo>
                <a:lnTo>
                  <a:pt x="974662" y="2541780"/>
                </a:lnTo>
                <a:lnTo>
                  <a:pt x="974344" y="2541144"/>
                </a:lnTo>
                <a:lnTo>
                  <a:pt x="974662" y="2539875"/>
                </a:lnTo>
                <a:lnTo>
                  <a:pt x="975614" y="2538922"/>
                </a:lnTo>
                <a:lnTo>
                  <a:pt x="977202" y="2538287"/>
                </a:lnTo>
                <a:lnTo>
                  <a:pt x="979106" y="2537652"/>
                </a:lnTo>
                <a:lnTo>
                  <a:pt x="981646" y="2537017"/>
                </a:lnTo>
                <a:lnTo>
                  <a:pt x="987360" y="2536382"/>
                </a:lnTo>
                <a:lnTo>
                  <a:pt x="989900" y="2536382"/>
                </a:lnTo>
                <a:lnTo>
                  <a:pt x="992757" y="2536700"/>
                </a:lnTo>
                <a:lnTo>
                  <a:pt x="995932" y="2537017"/>
                </a:lnTo>
                <a:lnTo>
                  <a:pt x="998472" y="2537652"/>
                </a:lnTo>
                <a:lnTo>
                  <a:pt x="1001012" y="2538604"/>
                </a:lnTo>
                <a:lnTo>
                  <a:pt x="1003234" y="2539875"/>
                </a:lnTo>
                <a:lnTo>
                  <a:pt x="1006092" y="2538604"/>
                </a:lnTo>
                <a:lnTo>
                  <a:pt x="1007044" y="2538287"/>
                </a:lnTo>
                <a:lnTo>
                  <a:pt x="1007997" y="2537335"/>
                </a:lnTo>
                <a:lnTo>
                  <a:pt x="1008314" y="2536700"/>
                </a:lnTo>
                <a:lnTo>
                  <a:pt x="1008949" y="2536065"/>
                </a:lnTo>
                <a:lnTo>
                  <a:pt x="1008314" y="2534477"/>
                </a:lnTo>
                <a:lnTo>
                  <a:pt x="1007679" y="2532572"/>
                </a:lnTo>
                <a:lnTo>
                  <a:pt x="1006728" y="2531302"/>
                </a:lnTo>
                <a:lnTo>
                  <a:pt x="1004504" y="2528125"/>
                </a:lnTo>
                <a:lnTo>
                  <a:pt x="1003869" y="2526855"/>
                </a:lnTo>
                <a:lnTo>
                  <a:pt x="1003552" y="2525267"/>
                </a:lnTo>
                <a:lnTo>
                  <a:pt x="1003552" y="2524632"/>
                </a:lnTo>
                <a:lnTo>
                  <a:pt x="1004188" y="2524314"/>
                </a:lnTo>
                <a:lnTo>
                  <a:pt x="1005457" y="2523359"/>
                </a:lnTo>
                <a:lnTo>
                  <a:pt x="1008314" y="2522724"/>
                </a:lnTo>
                <a:lnTo>
                  <a:pt x="1012759" y="2522406"/>
                </a:lnTo>
                <a:lnTo>
                  <a:pt x="1018791" y="2522724"/>
                </a:lnTo>
                <a:lnTo>
                  <a:pt x="1026410" y="2523041"/>
                </a:lnTo>
                <a:lnTo>
                  <a:pt x="1024505" y="2521771"/>
                </a:lnTo>
                <a:lnTo>
                  <a:pt x="1021966" y="2520819"/>
                </a:lnTo>
                <a:lnTo>
                  <a:pt x="1019743" y="2519866"/>
                </a:lnTo>
                <a:lnTo>
                  <a:pt x="1016886" y="2519231"/>
                </a:lnTo>
                <a:lnTo>
                  <a:pt x="1011171" y="2517960"/>
                </a:lnTo>
                <a:lnTo>
                  <a:pt x="1005139" y="2517324"/>
                </a:lnTo>
                <a:lnTo>
                  <a:pt x="993710" y="2516375"/>
                </a:lnTo>
                <a:lnTo>
                  <a:pt x="989583" y="2516375"/>
                </a:lnTo>
                <a:lnTo>
                  <a:pt x="986091" y="2515738"/>
                </a:lnTo>
                <a:lnTo>
                  <a:pt x="986408" y="2513200"/>
                </a:lnTo>
                <a:lnTo>
                  <a:pt x="987360" y="2509073"/>
                </a:lnTo>
                <a:lnTo>
                  <a:pt x="989583" y="2500181"/>
                </a:lnTo>
                <a:lnTo>
                  <a:pt x="992123" y="2490654"/>
                </a:lnTo>
                <a:lnTo>
                  <a:pt x="994345" y="2483033"/>
                </a:lnTo>
                <a:lnTo>
                  <a:pt x="997520" y="2483985"/>
                </a:lnTo>
                <a:lnTo>
                  <a:pt x="1000059" y="2484938"/>
                </a:lnTo>
                <a:lnTo>
                  <a:pt x="1001648" y="2486208"/>
                </a:lnTo>
                <a:lnTo>
                  <a:pt x="1002282" y="2487478"/>
                </a:lnTo>
                <a:lnTo>
                  <a:pt x="1002599" y="2486208"/>
                </a:lnTo>
                <a:lnTo>
                  <a:pt x="1003234" y="2485255"/>
                </a:lnTo>
                <a:lnTo>
                  <a:pt x="1004188" y="2484620"/>
                </a:lnTo>
                <a:lnTo>
                  <a:pt x="1005457" y="2483668"/>
                </a:lnTo>
                <a:lnTo>
                  <a:pt x="1008949" y="2482398"/>
                </a:lnTo>
                <a:lnTo>
                  <a:pt x="1012441" y="2480810"/>
                </a:lnTo>
                <a:lnTo>
                  <a:pt x="1019743" y="2478587"/>
                </a:lnTo>
                <a:lnTo>
                  <a:pt x="1022918" y="2477317"/>
                </a:lnTo>
                <a:lnTo>
                  <a:pt x="1024188" y="2476682"/>
                </a:lnTo>
                <a:lnTo>
                  <a:pt x="1025458" y="2475728"/>
                </a:lnTo>
                <a:lnTo>
                  <a:pt x="1027363" y="2476999"/>
                </a:lnTo>
                <a:lnTo>
                  <a:pt x="1028634" y="2477952"/>
                </a:lnTo>
                <a:lnTo>
                  <a:pt x="1029903" y="2479222"/>
                </a:lnTo>
                <a:lnTo>
                  <a:pt x="1030537" y="2480174"/>
                </a:lnTo>
                <a:lnTo>
                  <a:pt x="1031490" y="2481762"/>
                </a:lnTo>
                <a:lnTo>
                  <a:pt x="1031807" y="2483033"/>
                </a:lnTo>
                <a:lnTo>
                  <a:pt x="1031807" y="2485891"/>
                </a:lnTo>
                <a:lnTo>
                  <a:pt x="1031490" y="2488749"/>
                </a:lnTo>
                <a:lnTo>
                  <a:pt x="1030537" y="2492559"/>
                </a:lnTo>
                <a:lnTo>
                  <a:pt x="1029585" y="2496053"/>
                </a:lnTo>
                <a:lnTo>
                  <a:pt x="1028950" y="2500181"/>
                </a:lnTo>
                <a:lnTo>
                  <a:pt x="1026094" y="2500499"/>
                </a:lnTo>
                <a:lnTo>
                  <a:pt x="1023554" y="2500181"/>
                </a:lnTo>
                <a:lnTo>
                  <a:pt x="1018791" y="2499546"/>
                </a:lnTo>
                <a:lnTo>
                  <a:pt x="1021966" y="2500499"/>
                </a:lnTo>
                <a:lnTo>
                  <a:pt x="1024505" y="2501452"/>
                </a:lnTo>
                <a:lnTo>
                  <a:pt x="1026094" y="2502405"/>
                </a:lnTo>
                <a:lnTo>
                  <a:pt x="1026728" y="2503356"/>
                </a:lnTo>
                <a:lnTo>
                  <a:pt x="1027363" y="2504309"/>
                </a:lnTo>
                <a:lnTo>
                  <a:pt x="1027045" y="2505262"/>
                </a:lnTo>
                <a:lnTo>
                  <a:pt x="1026410" y="2505897"/>
                </a:lnTo>
                <a:lnTo>
                  <a:pt x="1025458" y="2506532"/>
                </a:lnTo>
                <a:lnTo>
                  <a:pt x="1022283" y="2507803"/>
                </a:lnTo>
                <a:lnTo>
                  <a:pt x="1018791" y="2508755"/>
                </a:lnTo>
                <a:lnTo>
                  <a:pt x="1014664" y="2509390"/>
                </a:lnTo>
                <a:lnTo>
                  <a:pt x="1011489" y="2509708"/>
                </a:lnTo>
                <a:lnTo>
                  <a:pt x="1011489" y="2511296"/>
                </a:lnTo>
                <a:lnTo>
                  <a:pt x="1011806" y="2512248"/>
                </a:lnTo>
                <a:lnTo>
                  <a:pt x="1012441" y="2513200"/>
                </a:lnTo>
                <a:lnTo>
                  <a:pt x="1013394" y="2513836"/>
                </a:lnTo>
                <a:lnTo>
                  <a:pt x="1014664" y="2514470"/>
                </a:lnTo>
                <a:lnTo>
                  <a:pt x="1016568" y="2515101"/>
                </a:lnTo>
                <a:lnTo>
                  <a:pt x="1020061" y="2515738"/>
                </a:lnTo>
                <a:lnTo>
                  <a:pt x="1024505" y="2516375"/>
                </a:lnTo>
                <a:lnTo>
                  <a:pt x="1028950" y="2516693"/>
                </a:lnTo>
                <a:lnTo>
                  <a:pt x="1038792" y="2517005"/>
                </a:lnTo>
                <a:lnTo>
                  <a:pt x="1038474" y="2512883"/>
                </a:lnTo>
                <a:lnTo>
                  <a:pt x="1038792" y="2508120"/>
                </a:lnTo>
                <a:lnTo>
                  <a:pt x="1039109" y="2503356"/>
                </a:lnTo>
                <a:lnTo>
                  <a:pt x="1040062" y="2498593"/>
                </a:lnTo>
                <a:lnTo>
                  <a:pt x="1041014" y="2493512"/>
                </a:lnTo>
                <a:lnTo>
                  <a:pt x="1041967" y="2488431"/>
                </a:lnTo>
                <a:lnTo>
                  <a:pt x="1044824" y="2477952"/>
                </a:lnTo>
                <a:lnTo>
                  <a:pt x="1048634" y="2467472"/>
                </a:lnTo>
                <a:lnTo>
                  <a:pt x="1052444" y="2456358"/>
                </a:lnTo>
                <a:lnTo>
                  <a:pt x="1061015" y="2433810"/>
                </a:lnTo>
                <a:lnTo>
                  <a:pt x="1064508" y="2422061"/>
                </a:lnTo>
                <a:lnTo>
                  <a:pt x="1067683" y="2410946"/>
                </a:lnTo>
                <a:lnTo>
                  <a:pt x="1068952" y="2405230"/>
                </a:lnTo>
                <a:lnTo>
                  <a:pt x="1069906" y="2399514"/>
                </a:lnTo>
                <a:lnTo>
                  <a:pt x="1070857" y="2394115"/>
                </a:lnTo>
                <a:lnTo>
                  <a:pt x="1071492" y="2388716"/>
                </a:lnTo>
                <a:lnTo>
                  <a:pt x="1071810" y="2383000"/>
                </a:lnTo>
                <a:lnTo>
                  <a:pt x="1071810" y="2377602"/>
                </a:lnTo>
                <a:lnTo>
                  <a:pt x="1071175" y="2372521"/>
                </a:lnTo>
                <a:lnTo>
                  <a:pt x="1070540" y="2367123"/>
                </a:lnTo>
                <a:lnTo>
                  <a:pt x="1069587" y="2362044"/>
                </a:lnTo>
                <a:lnTo>
                  <a:pt x="1068000" y="2356964"/>
                </a:lnTo>
                <a:lnTo>
                  <a:pt x="1065778" y="2351885"/>
                </a:lnTo>
                <a:lnTo>
                  <a:pt x="1063238" y="2347115"/>
                </a:lnTo>
                <a:lnTo>
                  <a:pt x="1067683" y="2347435"/>
                </a:lnTo>
                <a:lnTo>
                  <a:pt x="1071492" y="2347757"/>
                </a:lnTo>
                <a:lnTo>
                  <a:pt x="1075302" y="2347435"/>
                </a:lnTo>
                <a:lnTo>
                  <a:pt x="1078477" y="2347115"/>
                </a:lnTo>
                <a:lnTo>
                  <a:pt x="1081652" y="2346484"/>
                </a:lnTo>
                <a:lnTo>
                  <a:pt x="1084509" y="2345533"/>
                </a:lnTo>
                <a:lnTo>
                  <a:pt x="1087049" y="2344263"/>
                </a:lnTo>
                <a:lnTo>
                  <a:pt x="1089589" y="2342994"/>
                </a:lnTo>
                <a:lnTo>
                  <a:pt x="1091812" y="2341089"/>
                </a:lnTo>
                <a:lnTo>
                  <a:pt x="1093398" y="2339502"/>
                </a:lnTo>
                <a:lnTo>
                  <a:pt x="1094986" y="2337914"/>
                </a:lnTo>
                <a:lnTo>
                  <a:pt x="1096892" y="2336009"/>
                </a:lnTo>
                <a:lnTo>
                  <a:pt x="1097843" y="2333468"/>
                </a:lnTo>
                <a:lnTo>
                  <a:pt x="1098796" y="2331563"/>
                </a:lnTo>
                <a:lnTo>
                  <a:pt x="1099430" y="2329340"/>
                </a:lnTo>
                <a:lnTo>
                  <a:pt x="1099748" y="2327116"/>
                </a:lnTo>
                <a:lnTo>
                  <a:pt x="1100065" y="2324575"/>
                </a:lnTo>
                <a:lnTo>
                  <a:pt x="1100065" y="2322034"/>
                </a:lnTo>
                <a:lnTo>
                  <a:pt x="1100065" y="2319812"/>
                </a:lnTo>
                <a:lnTo>
                  <a:pt x="1099748" y="2317272"/>
                </a:lnTo>
                <a:lnTo>
                  <a:pt x="1099113" y="2315051"/>
                </a:lnTo>
                <a:lnTo>
                  <a:pt x="1098478" y="2312829"/>
                </a:lnTo>
                <a:lnTo>
                  <a:pt x="1097526" y="2310604"/>
                </a:lnTo>
                <a:lnTo>
                  <a:pt x="1096256" y="2308698"/>
                </a:lnTo>
                <a:lnTo>
                  <a:pt x="1094986" y="2306792"/>
                </a:lnTo>
                <a:lnTo>
                  <a:pt x="1093398" y="2304886"/>
                </a:lnTo>
                <a:lnTo>
                  <a:pt x="1092128" y="2302984"/>
                </a:lnTo>
                <a:lnTo>
                  <a:pt x="1090224" y="2301394"/>
                </a:lnTo>
                <a:lnTo>
                  <a:pt x="1088001" y="2300124"/>
                </a:lnTo>
                <a:lnTo>
                  <a:pt x="1086096" y="2299171"/>
                </a:lnTo>
                <a:lnTo>
                  <a:pt x="1083875" y="2298217"/>
                </a:lnTo>
                <a:lnTo>
                  <a:pt x="1081017" y="2297583"/>
                </a:lnTo>
                <a:lnTo>
                  <a:pt x="1083875" y="2295996"/>
                </a:lnTo>
                <a:lnTo>
                  <a:pt x="1087049" y="2295041"/>
                </a:lnTo>
                <a:lnTo>
                  <a:pt x="1094352" y="2293453"/>
                </a:lnTo>
                <a:lnTo>
                  <a:pt x="1098161" y="2292502"/>
                </a:lnTo>
                <a:lnTo>
                  <a:pt x="1101335" y="2291547"/>
                </a:lnTo>
                <a:lnTo>
                  <a:pt x="1103875" y="2290276"/>
                </a:lnTo>
                <a:lnTo>
                  <a:pt x="1105145" y="2289325"/>
                </a:lnTo>
                <a:lnTo>
                  <a:pt x="1106098" y="2288688"/>
                </a:lnTo>
                <a:lnTo>
                  <a:pt x="1101335" y="2287413"/>
                </a:lnTo>
                <a:lnTo>
                  <a:pt x="1098161" y="2286465"/>
                </a:lnTo>
                <a:lnTo>
                  <a:pt x="1095621" y="2285508"/>
                </a:lnTo>
                <a:lnTo>
                  <a:pt x="1094668" y="2284561"/>
                </a:lnTo>
                <a:lnTo>
                  <a:pt x="1094352" y="2283603"/>
                </a:lnTo>
                <a:lnTo>
                  <a:pt x="1094668" y="2282658"/>
                </a:lnTo>
                <a:lnTo>
                  <a:pt x="1095303" y="2281399"/>
                </a:lnTo>
                <a:lnTo>
                  <a:pt x="1096892" y="2280441"/>
                </a:lnTo>
                <a:lnTo>
                  <a:pt x="1099113" y="2278223"/>
                </a:lnTo>
                <a:lnTo>
                  <a:pt x="1100065" y="2277275"/>
                </a:lnTo>
                <a:lnTo>
                  <a:pt x="1100701" y="2276001"/>
                </a:lnTo>
                <a:lnTo>
                  <a:pt x="1100701" y="2274412"/>
                </a:lnTo>
                <a:lnTo>
                  <a:pt x="1100383" y="2272825"/>
                </a:lnTo>
                <a:lnTo>
                  <a:pt x="1098796" y="2271551"/>
                </a:lnTo>
                <a:lnTo>
                  <a:pt x="1096256" y="2269965"/>
                </a:lnTo>
                <a:lnTo>
                  <a:pt x="1097843" y="2268376"/>
                </a:lnTo>
                <a:lnTo>
                  <a:pt x="1098796" y="2267105"/>
                </a:lnTo>
                <a:lnTo>
                  <a:pt x="1099748" y="2266788"/>
                </a:lnTo>
                <a:lnTo>
                  <a:pt x="1100383" y="2267105"/>
                </a:lnTo>
                <a:lnTo>
                  <a:pt x="1100701" y="2267423"/>
                </a:lnTo>
                <a:lnTo>
                  <a:pt x="1101335" y="2268693"/>
                </a:lnTo>
                <a:lnTo>
                  <a:pt x="1101970" y="2270599"/>
                </a:lnTo>
                <a:lnTo>
                  <a:pt x="1102605" y="2271868"/>
                </a:lnTo>
                <a:lnTo>
                  <a:pt x="1103558" y="2273141"/>
                </a:lnTo>
                <a:lnTo>
                  <a:pt x="1104828" y="2274093"/>
                </a:lnTo>
                <a:lnTo>
                  <a:pt x="1106415" y="2275368"/>
                </a:lnTo>
                <a:lnTo>
                  <a:pt x="1108002" y="2275685"/>
                </a:lnTo>
                <a:lnTo>
                  <a:pt x="1110225" y="2276001"/>
                </a:lnTo>
                <a:lnTo>
                  <a:pt x="1113400" y="2275685"/>
                </a:lnTo>
                <a:lnTo>
                  <a:pt x="1116574" y="2274730"/>
                </a:lnTo>
                <a:lnTo>
                  <a:pt x="1121654" y="2273141"/>
                </a:lnTo>
                <a:lnTo>
                  <a:pt x="1124829" y="2271868"/>
                </a:lnTo>
                <a:lnTo>
                  <a:pt x="1125781" y="2271235"/>
                </a:lnTo>
                <a:lnTo>
                  <a:pt x="1126734" y="2270599"/>
                </a:lnTo>
                <a:lnTo>
                  <a:pt x="1126734" y="2269965"/>
                </a:lnTo>
                <a:lnTo>
                  <a:pt x="1126734" y="2269329"/>
                </a:lnTo>
                <a:lnTo>
                  <a:pt x="1126734" y="2268693"/>
                </a:lnTo>
                <a:lnTo>
                  <a:pt x="1125781" y="2268059"/>
                </a:lnTo>
                <a:lnTo>
                  <a:pt x="1124194" y="2266788"/>
                </a:lnTo>
                <a:lnTo>
                  <a:pt x="1119432" y="2264566"/>
                </a:lnTo>
                <a:lnTo>
                  <a:pt x="1113718" y="2262024"/>
                </a:lnTo>
                <a:lnTo>
                  <a:pt x="1111178" y="2260754"/>
                </a:lnTo>
                <a:lnTo>
                  <a:pt x="1109590" y="2259166"/>
                </a:lnTo>
                <a:lnTo>
                  <a:pt x="1108955" y="2258533"/>
                </a:lnTo>
                <a:lnTo>
                  <a:pt x="1108637" y="2257895"/>
                </a:lnTo>
                <a:lnTo>
                  <a:pt x="1108321" y="2257261"/>
                </a:lnTo>
                <a:lnTo>
                  <a:pt x="1108637" y="2256309"/>
                </a:lnTo>
                <a:lnTo>
                  <a:pt x="1109272" y="2255673"/>
                </a:lnTo>
                <a:lnTo>
                  <a:pt x="1109907" y="2254720"/>
                </a:lnTo>
                <a:lnTo>
                  <a:pt x="1113082" y="2253134"/>
                </a:lnTo>
                <a:lnTo>
                  <a:pt x="1115304" y="2253451"/>
                </a:lnTo>
                <a:lnTo>
                  <a:pt x="1116892" y="2254085"/>
                </a:lnTo>
                <a:lnTo>
                  <a:pt x="1118162" y="2255038"/>
                </a:lnTo>
                <a:lnTo>
                  <a:pt x="1119749" y="2255673"/>
                </a:lnTo>
                <a:lnTo>
                  <a:pt x="1120702" y="2256627"/>
                </a:lnTo>
                <a:lnTo>
                  <a:pt x="1122289" y="2257261"/>
                </a:lnTo>
                <a:lnTo>
                  <a:pt x="1124194" y="2257895"/>
                </a:lnTo>
                <a:lnTo>
                  <a:pt x="1127051" y="2257895"/>
                </a:lnTo>
                <a:lnTo>
                  <a:pt x="1129591" y="2256309"/>
                </a:lnTo>
                <a:lnTo>
                  <a:pt x="1131813" y="2254403"/>
                </a:lnTo>
                <a:lnTo>
                  <a:pt x="1134036" y="2251864"/>
                </a:lnTo>
                <a:lnTo>
                  <a:pt x="1135624" y="2249641"/>
                </a:lnTo>
                <a:lnTo>
                  <a:pt x="1136576" y="2247418"/>
                </a:lnTo>
                <a:lnTo>
                  <a:pt x="1137210" y="2244560"/>
                </a:lnTo>
                <a:lnTo>
                  <a:pt x="1137528" y="2242020"/>
                </a:lnTo>
                <a:lnTo>
                  <a:pt x="1136893" y="2239797"/>
                </a:lnTo>
                <a:lnTo>
                  <a:pt x="1136258" y="2237257"/>
                </a:lnTo>
                <a:lnTo>
                  <a:pt x="1134671" y="2235030"/>
                </a:lnTo>
                <a:lnTo>
                  <a:pt x="1132131" y="2233129"/>
                </a:lnTo>
                <a:lnTo>
                  <a:pt x="1129273" y="2231542"/>
                </a:lnTo>
                <a:lnTo>
                  <a:pt x="1125147" y="2229956"/>
                </a:lnTo>
                <a:lnTo>
                  <a:pt x="1120702" y="2229004"/>
                </a:lnTo>
                <a:lnTo>
                  <a:pt x="1115304" y="2228368"/>
                </a:lnTo>
                <a:lnTo>
                  <a:pt x="1108955" y="2228368"/>
                </a:lnTo>
                <a:lnTo>
                  <a:pt x="1122607" y="2225826"/>
                </a:lnTo>
                <a:lnTo>
                  <a:pt x="1134988" y="2224237"/>
                </a:lnTo>
                <a:lnTo>
                  <a:pt x="1145782" y="2222332"/>
                </a:lnTo>
                <a:lnTo>
                  <a:pt x="1155942" y="2220746"/>
                </a:lnTo>
                <a:lnTo>
                  <a:pt x="1160386" y="2220111"/>
                </a:lnTo>
                <a:lnTo>
                  <a:pt x="1164831" y="2219159"/>
                </a:lnTo>
                <a:lnTo>
                  <a:pt x="1168641" y="2217887"/>
                </a:lnTo>
                <a:lnTo>
                  <a:pt x="1172451" y="2216616"/>
                </a:lnTo>
                <a:lnTo>
                  <a:pt x="1175625" y="2214395"/>
                </a:lnTo>
                <a:lnTo>
                  <a:pt x="1178800" y="2212490"/>
                </a:lnTo>
                <a:lnTo>
                  <a:pt x="1181340" y="2210267"/>
                </a:lnTo>
                <a:lnTo>
                  <a:pt x="1183562" y="2207092"/>
                </a:lnTo>
                <a:lnTo>
                  <a:pt x="1184197" y="2205823"/>
                </a:lnTo>
                <a:lnTo>
                  <a:pt x="1183880" y="2204553"/>
                </a:lnTo>
                <a:lnTo>
                  <a:pt x="1183245" y="2203600"/>
                </a:lnTo>
                <a:lnTo>
                  <a:pt x="1182293" y="2202965"/>
                </a:lnTo>
                <a:lnTo>
                  <a:pt x="1181023" y="2202330"/>
                </a:lnTo>
                <a:lnTo>
                  <a:pt x="1179753" y="2201695"/>
                </a:lnTo>
                <a:lnTo>
                  <a:pt x="1176260" y="2200426"/>
                </a:lnTo>
                <a:lnTo>
                  <a:pt x="1172768" y="2199790"/>
                </a:lnTo>
                <a:lnTo>
                  <a:pt x="1171499" y="2199155"/>
                </a:lnTo>
                <a:lnTo>
                  <a:pt x="1170228" y="2198521"/>
                </a:lnTo>
                <a:lnTo>
                  <a:pt x="1168959" y="2197885"/>
                </a:lnTo>
                <a:lnTo>
                  <a:pt x="1168323" y="2196933"/>
                </a:lnTo>
                <a:lnTo>
                  <a:pt x="1168323" y="2195663"/>
                </a:lnTo>
                <a:lnTo>
                  <a:pt x="1168641" y="2193758"/>
                </a:lnTo>
                <a:lnTo>
                  <a:pt x="1172451" y="2193123"/>
                </a:lnTo>
                <a:lnTo>
                  <a:pt x="1175625" y="2192171"/>
                </a:lnTo>
                <a:lnTo>
                  <a:pt x="1178800" y="2190901"/>
                </a:lnTo>
                <a:lnTo>
                  <a:pt x="1181023" y="2189631"/>
                </a:lnTo>
                <a:lnTo>
                  <a:pt x="1182927" y="2188044"/>
                </a:lnTo>
                <a:lnTo>
                  <a:pt x="1184516" y="2186139"/>
                </a:lnTo>
                <a:lnTo>
                  <a:pt x="1186102" y="2184551"/>
                </a:lnTo>
                <a:lnTo>
                  <a:pt x="1187056" y="2182963"/>
                </a:lnTo>
                <a:lnTo>
                  <a:pt x="1187690" y="2181058"/>
                </a:lnTo>
                <a:lnTo>
                  <a:pt x="1188007" y="2178835"/>
                </a:lnTo>
                <a:lnTo>
                  <a:pt x="1188007" y="2177249"/>
                </a:lnTo>
                <a:lnTo>
                  <a:pt x="1187690" y="2175341"/>
                </a:lnTo>
                <a:lnTo>
                  <a:pt x="1187056" y="2173754"/>
                </a:lnTo>
                <a:lnTo>
                  <a:pt x="1186420" y="2172168"/>
                </a:lnTo>
                <a:lnTo>
                  <a:pt x="1185467" y="2170266"/>
                </a:lnTo>
                <a:lnTo>
                  <a:pt x="1183880" y="2168995"/>
                </a:lnTo>
                <a:lnTo>
                  <a:pt x="1189912" y="2168359"/>
                </a:lnTo>
                <a:lnTo>
                  <a:pt x="1195309" y="2167724"/>
                </a:lnTo>
                <a:lnTo>
                  <a:pt x="1200389" y="2167089"/>
                </a:lnTo>
                <a:lnTo>
                  <a:pt x="1204199" y="2165819"/>
                </a:lnTo>
                <a:lnTo>
                  <a:pt x="1208008" y="2164866"/>
                </a:lnTo>
                <a:lnTo>
                  <a:pt x="1211183" y="2163278"/>
                </a:lnTo>
                <a:lnTo>
                  <a:pt x="1213405" y="2162008"/>
                </a:lnTo>
                <a:lnTo>
                  <a:pt x="1215945" y="2160737"/>
                </a:lnTo>
                <a:lnTo>
                  <a:pt x="1217851" y="2159148"/>
                </a:lnTo>
                <a:lnTo>
                  <a:pt x="1219120" y="2157560"/>
                </a:lnTo>
                <a:lnTo>
                  <a:pt x="1220073" y="2155654"/>
                </a:lnTo>
                <a:lnTo>
                  <a:pt x="1221025" y="2153748"/>
                </a:lnTo>
                <a:lnTo>
                  <a:pt x="1221660" y="2152160"/>
                </a:lnTo>
                <a:lnTo>
                  <a:pt x="1221977" y="2150254"/>
                </a:lnTo>
                <a:lnTo>
                  <a:pt x="1221977" y="2146124"/>
                </a:lnTo>
                <a:lnTo>
                  <a:pt x="1221660" y="2141996"/>
                </a:lnTo>
                <a:lnTo>
                  <a:pt x="1220707" y="2138185"/>
                </a:lnTo>
                <a:lnTo>
                  <a:pt x="1220073" y="2134376"/>
                </a:lnTo>
                <a:lnTo>
                  <a:pt x="1220073" y="2130561"/>
                </a:lnTo>
                <a:lnTo>
                  <a:pt x="1220073" y="2128974"/>
                </a:lnTo>
                <a:lnTo>
                  <a:pt x="1220391" y="2127070"/>
                </a:lnTo>
                <a:lnTo>
                  <a:pt x="1220707" y="2125483"/>
                </a:lnTo>
                <a:lnTo>
                  <a:pt x="1221977" y="2123896"/>
                </a:lnTo>
                <a:lnTo>
                  <a:pt x="1222931" y="2122627"/>
                </a:lnTo>
                <a:lnTo>
                  <a:pt x="1224200" y="2121357"/>
                </a:lnTo>
                <a:lnTo>
                  <a:pt x="1225788" y="2119771"/>
                </a:lnTo>
                <a:lnTo>
                  <a:pt x="1228009" y="2118501"/>
                </a:lnTo>
                <a:lnTo>
                  <a:pt x="1225788" y="2117232"/>
                </a:lnTo>
                <a:lnTo>
                  <a:pt x="1223882" y="2115327"/>
                </a:lnTo>
                <a:lnTo>
                  <a:pt x="1221977" y="2113742"/>
                </a:lnTo>
                <a:lnTo>
                  <a:pt x="1220391" y="2111521"/>
                </a:lnTo>
                <a:lnTo>
                  <a:pt x="1218803" y="2109298"/>
                </a:lnTo>
                <a:lnTo>
                  <a:pt x="1217851" y="2107075"/>
                </a:lnTo>
                <a:lnTo>
                  <a:pt x="1216898" y="2104533"/>
                </a:lnTo>
                <a:lnTo>
                  <a:pt x="1215945" y="2101992"/>
                </a:lnTo>
                <a:lnTo>
                  <a:pt x="1214993" y="2096593"/>
                </a:lnTo>
                <a:lnTo>
                  <a:pt x="1214675" y="2091513"/>
                </a:lnTo>
                <a:lnTo>
                  <a:pt x="1214675" y="2085798"/>
                </a:lnTo>
                <a:lnTo>
                  <a:pt x="1215311" y="2080082"/>
                </a:lnTo>
                <a:lnTo>
                  <a:pt x="1216580" y="2074366"/>
                </a:lnTo>
                <a:lnTo>
                  <a:pt x="1218168" y="2069286"/>
                </a:lnTo>
                <a:lnTo>
                  <a:pt x="1220391" y="2064206"/>
                </a:lnTo>
                <a:lnTo>
                  <a:pt x="1223247" y="2059443"/>
                </a:lnTo>
                <a:lnTo>
                  <a:pt x="1225788" y="2055632"/>
                </a:lnTo>
                <a:lnTo>
                  <a:pt x="1229279" y="2051822"/>
                </a:lnTo>
                <a:lnTo>
                  <a:pt x="1232454" y="2049282"/>
                </a:lnTo>
                <a:lnTo>
                  <a:pt x="1234042" y="2048329"/>
                </a:lnTo>
                <a:lnTo>
                  <a:pt x="1236264" y="2047694"/>
                </a:lnTo>
                <a:lnTo>
                  <a:pt x="1239757" y="2048329"/>
                </a:lnTo>
                <a:lnTo>
                  <a:pt x="1242297" y="2049282"/>
                </a:lnTo>
                <a:lnTo>
                  <a:pt x="1244837" y="2050234"/>
                </a:lnTo>
                <a:lnTo>
                  <a:pt x="1246423" y="2050869"/>
                </a:lnTo>
                <a:lnTo>
                  <a:pt x="1247058" y="2051822"/>
                </a:lnTo>
                <a:lnTo>
                  <a:pt x="1247376" y="2052457"/>
                </a:lnTo>
                <a:lnTo>
                  <a:pt x="1247376" y="2053410"/>
                </a:lnTo>
                <a:lnTo>
                  <a:pt x="1246741" y="2054680"/>
                </a:lnTo>
                <a:lnTo>
                  <a:pt x="1245788" y="2055315"/>
                </a:lnTo>
                <a:lnTo>
                  <a:pt x="1244518" y="2056267"/>
                </a:lnTo>
                <a:lnTo>
                  <a:pt x="1240709" y="2057855"/>
                </a:lnTo>
                <a:lnTo>
                  <a:pt x="1236581" y="2059443"/>
                </a:lnTo>
                <a:lnTo>
                  <a:pt x="1231819" y="2061030"/>
                </a:lnTo>
                <a:lnTo>
                  <a:pt x="1233408" y="2062300"/>
                </a:lnTo>
                <a:lnTo>
                  <a:pt x="1234994" y="2062935"/>
                </a:lnTo>
                <a:lnTo>
                  <a:pt x="1237217" y="2063253"/>
                </a:lnTo>
                <a:lnTo>
                  <a:pt x="1239439" y="2063253"/>
                </a:lnTo>
                <a:lnTo>
                  <a:pt x="1243883" y="2062935"/>
                </a:lnTo>
                <a:lnTo>
                  <a:pt x="1248328" y="2062300"/>
                </a:lnTo>
                <a:lnTo>
                  <a:pt x="1252774" y="2062300"/>
                </a:lnTo>
                <a:lnTo>
                  <a:pt x="1254360" y="2062300"/>
                </a:lnTo>
                <a:lnTo>
                  <a:pt x="1255948" y="2062618"/>
                </a:lnTo>
                <a:lnTo>
                  <a:pt x="1257218" y="2063570"/>
                </a:lnTo>
                <a:lnTo>
                  <a:pt x="1258487" y="2064841"/>
                </a:lnTo>
                <a:lnTo>
                  <a:pt x="1259123" y="2066428"/>
                </a:lnTo>
                <a:lnTo>
                  <a:pt x="1259123" y="2068968"/>
                </a:lnTo>
                <a:lnTo>
                  <a:pt x="1255314" y="2067381"/>
                </a:lnTo>
                <a:lnTo>
                  <a:pt x="1251185" y="2066746"/>
                </a:lnTo>
                <a:lnTo>
                  <a:pt x="1246741" y="2066428"/>
                </a:lnTo>
                <a:lnTo>
                  <a:pt x="1242297" y="2066428"/>
                </a:lnTo>
                <a:lnTo>
                  <a:pt x="1237851" y="2066746"/>
                </a:lnTo>
                <a:lnTo>
                  <a:pt x="1233724" y="2067381"/>
                </a:lnTo>
                <a:lnTo>
                  <a:pt x="1229914" y="2068016"/>
                </a:lnTo>
                <a:lnTo>
                  <a:pt x="1226422" y="2069604"/>
                </a:lnTo>
                <a:lnTo>
                  <a:pt x="1230232" y="2070238"/>
                </a:lnTo>
                <a:lnTo>
                  <a:pt x="1232772" y="2070874"/>
                </a:lnTo>
                <a:lnTo>
                  <a:pt x="1234677" y="2071826"/>
                </a:lnTo>
                <a:lnTo>
                  <a:pt x="1236264" y="2073096"/>
                </a:lnTo>
                <a:lnTo>
                  <a:pt x="1237217" y="2074366"/>
                </a:lnTo>
                <a:lnTo>
                  <a:pt x="1237217" y="2075636"/>
                </a:lnTo>
                <a:lnTo>
                  <a:pt x="1237217" y="2077542"/>
                </a:lnTo>
                <a:lnTo>
                  <a:pt x="1236899" y="2079129"/>
                </a:lnTo>
                <a:lnTo>
                  <a:pt x="1234994" y="2082622"/>
                </a:lnTo>
                <a:lnTo>
                  <a:pt x="1233089" y="2086750"/>
                </a:lnTo>
                <a:lnTo>
                  <a:pt x="1231502" y="2090243"/>
                </a:lnTo>
                <a:lnTo>
                  <a:pt x="1230868" y="2092466"/>
                </a:lnTo>
                <a:lnTo>
                  <a:pt x="1230549" y="2094053"/>
                </a:lnTo>
                <a:lnTo>
                  <a:pt x="1233089" y="2095641"/>
                </a:lnTo>
                <a:lnTo>
                  <a:pt x="1235629" y="2097230"/>
                </a:lnTo>
                <a:lnTo>
                  <a:pt x="1239439" y="2098498"/>
                </a:lnTo>
                <a:lnTo>
                  <a:pt x="1241661" y="2099132"/>
                </a:lnTo>
                <a:lnTo>
                  <a:pt x="1244518" y="2099132"/>
                </a:lnTo>
                <a:lnTo>
                  <a:pt x="1250551" y="2097864"/>
                </a:lnTo>
                <a:lnTo>
                  <a:pt x="1255630" y="2096276"/>
                </a:lnTo>
                <a:lnTo>
                  <a:pt x="1260075" y="2094371"/>
                </a:lnTo>
                <a:lnTo>
                  <a:pt x="1263567" y="2092148"/>
                </a:lnTo>
                <a:lnTo>
                  <a:pt x="1266107" y="2088973"/>
                </a:lnTo>
                <a:lnTo>
                  <a:pt x="1268012" y="2086115"/>
                </a:lnTo>
                <a:lnTo>
                  <a:pt x="1268964" y="2082940"/>
                </a:lnTo>
                <a:lnTo>
                  <a:pt x="1269599" y="2079764"/>
                </a:lnTo>
                <a:lnTo>
                  <a:pt x="1269599" y="2076906"/>
                </a:lnTo>
                <a:lnTo>
                  <a:pt x="1268964" y="2073414"/>
                </a:lnTo>
                <a:lnTo>
                  <a:pt x="1268012" y="2070556"/>
                </a:lnTo>
                <a:lnTo>
                  <a:pt x="1266424" y="2067698"/>
                </a:lnTo>
                <a:lnTo>
                  <a:pt x="1264520" y="2065475"/>
                </a:lnTo>
                <a:lnTo>
                  <a:pt x="1262615" y="2063253"/>
                </a:lnTo>
                <a:lnTo>
                  <a:pt x="1260392" y="2061665"/>
                </a:lnTo>
                <a:lnTo>
                  <a:pt x="1257535" y="2060395"/>
                </a:lnTo>
                <a:lnTo>
                  <a:pt x="1262615" y="2055950"/>
                </a:lnTo>
                <a:lnTo>
                  <a:pt x="1265790" y="2052775"/>
                </a:lnTo>
                <a:lnTo>
                  <a:pt x="1268012" y="2049599"/>
                </a:lnTo>
                <a:lnTo>
                  <a:pt x="1268647" y="2048012"/>
                </a:lnTo>
                <a:lnTo>
                  <a:pt x="1269283" y="2046106"/>
                </a:lnTo>
                <a:lnTo>
                  <a:pt x="1269283" y="2044836"/>
                </a:lnTo>
                <a:lnTo>
                  <a:pt x="1268964" y="2043249"/>
                </a:lnTo>
                <a:lnTo>
                  <a:pt x="1268012" y="2041979"/>
                </a:lnTo>
                <a:lnTo>
                  <a:pt x="1266424" y="2040708"/>
                </a:lnTo>
                <a:lnTo>
                  <a:pt x="1263567" y="2039756"/>
                </a:lnTo>
                <a:lnTo>
                  <a:pt x="1260710" y="2038486"/>
                </a:lnTo>
                <a:lnTo>
                  <a:pt x="1263250" y="2036898"/>
                </a:lnTo>
                <a:lnTo>
                  <a:pt x="1265790" y="2035945"/>
                </a:lnTo>
                <a:lnTo>
                  <a:pt x="1267694" y="2035628"/>
                </a:lnTo>
                <a:lnTo>
                  <a:pt x="1269283" y="2035628"/>
                </a:lnTo>
                <a:lnTo>
                  <a:pt x="1270552" y="2036263"/>
                </a:lnTo>
                <a:lnTo>
                  <a:pt x="1271822" y="2037216"/>
                </a:lnTo>
                <a:lnTo>
                  <a:pt x="1273092" y="2038486"/>
                </a:lnTo>
                <a:lnTo>
                  <a:pt x="1274044" y="2040391"/>
                </a:lnTo>
                <a:lnTo>
                  <a:pt x="1274996" y="2043884"/>
                </a:lnTo>
                <a:lnTo>
                  <a:pt x="1275631" y="2048012"/>
                </a:lnTo>
                <a:lnTo>
                  <a:pt x="1275949" y="2051504"/>
                </a:lnTo>
                <a:lnTo>
                  <a:pt x="1276266" y="2054680"/>
                </a:lnTo>
                <a:lnTo>
                  <a:pt x="1302300" y="2054044"/>
                </a:lnTo>
                <a:lnTo>
                  <a:pt x="1301666" y="2052457"/>
                </a:lnTo>
                <a:lnTo>
                  <a:pt x="1300712" y="2051504"/>
                </a:lnTo>
                <a:lnTo>
                  <a:pt x="1299760" y="2050552"/>
                </a:lnTo>
                <a:lnTo>
                  <a:pt x="1298490" y="2049917"/>
                </a:lnTo>
                <a:lnTo>
                  <a:pt x="1294998" y="2048647"/>
                </a:lnTo>
                <a:lnTo>
                  <a:pt x="1290870" y="2047694"/>
                </a:lnTo>
                <a:lnTo>
                  <a:pt x="1287061" y="2046106"/>
                </a:lnTo>
                <a:lnTo>
                  <a:pt x="1283886" y="2044836"/>
                </a:lnTo>
                <a:lnTo>
                  <a:pt x="1282616" y="2044201"/>
                </a:lnTo>
                <a:lnTo>
                  <a:pt x="1281663" y="2043249"/>
                </a:lnTo>
                <a:lnTo>
                  <a:pt x="1281029" y="2041979"/>
                </a:lnTo>
                <a:lnTo>
                  <a:pt x="1280711" y="2040708"/>
                </a:lnTo>
                <a:lnTo>
                  <a:pt x="1286109" y="2042613"/>
                </a:lnTo>
                <a:lnTo>
                  <a:pt x="1290870" y="2043566"/>
                </a:lnTo>
                <a:lnTo>
                  <a:pt x="1294998" y="2044201"/>
                </a:lnTo>
                <a:lnTo>
                  <a:pt x="1297855" y="2043884"/>
                </a:lnTo>
                <a:lnTo>
                  <a:pt x="1300077" y="2043566"/>
                </a:lnTo>
                <a:lnTo>
                  <a:pt x="1301666" y="2042613"/>
                </a:lnTo>
                <a:lnTo>
                  <a:pt x="1303252" y="2041344"/>
                </a:lnTo>
                <a:lnTo>
                  <a:pt x="1303570" y="2039756"/>
                </a:lnTo>
                <a:lnTo>
                  <a:pt x="1303570" y="2037851"/>
                </a:lnTo>
                <a:lnTo>
                  <a:pt x="1303252" y="2035628"/>
                </a:lnTo>
                <a:lnTo>
                  <a:pt x="1302935" y="2033405"/>
                </a:lnTo>
                <a:lnTo>
                  <a:pt x="1301666" y="2030865"/>
                </a:lnTo>
                <a:lnTo>
                  <a:pt x="1299442" y="2026102"/>
                </a:lnTo>
                <a:lnTo>
                  <a:pt x="1296902" y="2021022"/>
                </a:lnTo>
                <a:lnTo>
                  <a:pt x="1301347" y="2021339"/>
                </a:lnTo>
                <a:lnTo>
                  <a:pt x="1305157" y="2021974"/>
                </a:lnTo>
                <a:lnTo>
                  <a:pt x="1308015" y="2022927"/>
                </a:lnTo>
                <a:lnTo>
                  <a:pt x="1310237" y="2024515"/>
                </a:lnTo>
                <a:lnTo>
                  <a:pt x="1311506" y="2026102"/>
                </a:lnTo>
                <a:lnTo>
                  <a:pt x="1312459" y="2028007"/>
                </a:lnTo>
                <a:lnTo>
                  <a:pt x="1313095" y="2030230"/>
                </a:lnTo>
                <a:lnTo>
                  <a:pt x="1313095" y="2032770"/>
                </a:lnTo>
                <a:lnTo>
                  <a:pt x="1312776" y="2037216"/>
                </a:lnTo>
                <a:lnTo>
                  <a:pt x="1312459" y="2042296"/>
                </a:lnTo>
                <a:lnTo>
                  <a:pt x="1312459" y="2044519"/>
                </a:lnTo>
                <a:lnTo>
                  <a:pt x="1312776" y="2047059"/>
                </a:lnTo>
                <a:lnTo>
                  <a:pt x="1313411" y="2048964"/>
                </a:lnTo>
                <a:lnTo>
                  <a:pt x="1314681" y="2050869"/>
                </a:lnTo>
                <a:lnTo>
                  <a:pt x="1326428" y="2048329"/>
                </a:lnTo>
                <a:lnTo>
                  <a:pt x="1332778" y="2046741"/>
                </a:lnTo>
                <a:lnTo>
                  <a:pt x="1337857" y="2044836"/>
                </a:lnTo>
                <a:lnTo>
                  <a:pt x="1345794" y="2041661"/>
                </a:lnTo>
                <a:lnTo>
                  <a:pt x="1342619" y="2041979"/>
                </a:lnTo>
                <a:lnTo>
                  <a:pt x="1339762" y="2041661"/>
                </a:lnTo>
                <a:lnTo>
                  <a:pt x="1336905" y="2041026"/>
                </a:lnTo>
                <a:lnTo>
                  <a:pt x="1334365" y="2040391"/>
                </a:lnTo>
                <a:lnTo>
                  <a:pt x="1332143" y="2039438"/>
                </a:lnTo>
                <a:lnTo>
                  <a:pt x="1329921" y="2037851"/>
                </a:lnTo>
                <a:lnTo>
                  <a:pt x="1328333" y="2036581"/>
                </a:lnTo>
                <a:lnTo>
                  <a:pt x="1326745" y="2034993"/>
                </a:lnTo>
                <a:lnTo>
                  <a:pt x="1325158" y="2033405"/>
                </a:lnTo>
                <a:lnTo>
                  <a:pt x="1323572" y="2031183"/>
                </a:lnTo>
                <a:lnTo>
                  <a:pt x="1322618" y="2029277"/>
                </a:lnTo>
                <a:lnTo>
                  <a:pt x="1321666" y="2027055"/>
                </a:lnTo>
                <a:lnTo>
                  <a:pt x="1320713" y="2022292"/>
                </a:lnTo>
                <a:lnTo>
                  <a:pt x="1320078" y="2017529"/>
                </a:lnTo>
                <a:lnTo>
                  <a:pt x="1320078" y="2012131"/>
                </a:lnTo>
                <a:lnTo>
                  <a:pt x="1321032" y="2007050"/>
                </a:lnTo>
                <a:lnTo>
                  <a:pt x="1322301" y="2001970"/>
                </a:lnTo>
                <a:lnTo>
                  <a:pt x="1323888" y="1997525"/>
                </a:lnTo>
                <a:lnTo>
                  <a:pt x="1326745" y="1993079"/>
                </a:lnTo>
                <a:lnTo>
                  <a:pt x="1329285" y="1989587"/>
                </a:lnTo>
                <a:lnTo>
                  <a:pt x="1330873" y="1988316"/>
                </a:lnTo>
                <a:lnTo>
                  <a:pt x="1332778" y="1986729"/>
                </a:lnTo>
                <a:lnTo>
                  <a:pt x="1334682" y="1985459"/>
                </a:lnTo>
                <a:lnTo>
                  <a:pt x="1336587" y="1984506"/>
                </a:lnTo>
                <a:lnTo>
                  <a:pt x="1334048" y="1982601"/>
                </a:lnTo>
                <a:lnTo>
                  <a:pt x="1332143" y="1980696"/>
                </a:lnTo>
                <a:lnTo>
                  <a:pt x="1330238" y="1978473"/>
                </a:lnTo>
                <a:lnTo>
                  <a:pt x="1328650" y="1976250"/>
                </a:lnTo>
                <a:lnTo>
                  <a:pt x="1327381" y="1974028"/>
                </a:lnTo>
                <a:lnTo>
                  <a:pt x="1326428" y="1971805"/>
                </a:lnTo>
                <a:lnTo>
                  <a:pt x="1324841" y="1967042"/>
                </a:lnTo>
                <a:lnTo>
                  <a:pt x="1323572" y="1962279"/>
                </a:lnTo>
                <a:lnTo>
                  <a:pt x="1323253" y="1957199"/>
                </a:lnTo>
                <a:lnTo>
                  <a:pt x="1323253" y="1952118"/>
                </a:lnTo>
                <a:lnTo>
                  <a:pt x="1323253" y="1947038"/>
                </a:lnTo>
                <a:lnTo>
                  <a:pt x="1323253" y="1937512"/>
                </a:lnTo>
                <a:lnTo>
                  <a:pt x="1322936" y="1932749"/>
                </a:lnTo>
                <a:lnTo>
                  <a:pt x="1322301" y="1928304"/>
                </a:lnTo>
                <a:lnTo>
                  <a:pt x="1321032" y="1924176"/>
                </a:lnTo>
                <a:lnTo>
                  <a:pt x="1320396" y="1922588"/>
                </a:lnTo>
                <a:lnTo>
                  <a:pt x="1319126" y="1920365"/>
                </a:lnTo>
                <a:lnTo>
                  <a:pt x="1317856" y="1918778"/>
                </a:lnTo>
                <a:lnTo>
                  <a:pt x="1315951" y="1917190"/>
                </a:lnTo>
                <a:lnTo>
                  <a:pt x="1314046" y="1915603"/>
                </a:lnTo>
                <a:lnTo>
                  <a:pt x="1312141" y="1914332"/>
                </a:lnTo>
                <a:lnTo>
                  <a:pt x="1307062" y="1915920"/>
                </a:lnTo>
                <a:lnTo>
                  <a:pt x="1305475" y="1916873"/>
                </a:lnTo>
                <a:lnTo>
                  <a:pt x="1304204" y="1917508"/>
                </a:lnTo>
                <a:lnTo>
                  <a:pt x="1303252" y="1918460"/>
                </a:lnTo>
                <a:lnTo>
                  <a:pt x="1302617" y="1919413"/>
                </a:lnTo>
                <a:lnTo>
                  <a:pt x="1302300" y="1920365"/>
                </a:lnTo>
                <a:lnTo>
                  <a:pt x="1302300" y="1921636"/>
                </a:lnTo>
                <a:lnTo>
                  <a:pt x="1302300" y="1922588"/>
                </a:lnTo>
                <a:lnTo>
                  <a:pt x="1302617" y="1923541"/>
                </a:lnTo>
                <a:lnTo>
                  <a:pt x="1304204" y="1925763"/>
                </a:lnTo>
                <a:lnTo>
                  <a:pt x="1305792" y="1927986"/>
                </a:lnTo>
                <a:lnTo>
                  <a:pt x="1308015" y="1930844"/>
                </a:lnTo>
                <a:lnTo>
                  <a:pt x="1304839" y="1931161"/>
                </a:lnTo>
                <a:lnTo>
                  <a:pt x="1302300" y="1931479"/>
                </a:lnTo>
                <a:lnTo>
                  <a:pt x="1299760" y="1931479"/>
                </a:lnTo>
                <a:lnTo>
                  <a:pt x="1298172" y="1931161"/>
                </a:lnTo>
                <a:lnTo>
                  <a:pt x="1296902" y="1930844"/>
                </a:lnTo>
                <a:lnTo>
                  <a:pt x="1295950" y="1930209"/>
                </a:lnTo>
                <a:lnTo>
                  <a:pt x="1295315" y="1929574"/>
                </a:lnTo>
                <a:lnTo>
                  <a:pt x="1294363" y="1928304"/>
                </a:lnTo>
                <a:lnTo>
                  <a:pt x="1294046" y="1926398"/>
                </a:lnTo>
                <a:lnTo>
                  <a:pt x="1294046" y="1924176"/>
                </a:lnTo>
                <a:lnTo>
                  <a:pt x="1293728" y="1922271"/>
                </a:lnTo>
                <a:lnTo>
                  <a:pt x="1293410" y="1920048"/>
                </a:lnTo>
                <a:lnTo>
                  <a:pt x="1286426" y="1919730"/>
                </a:lnTo>
                <a:lnTo>
                  <a:pt x="1281346" y="1920048"/>
                </a:lnTo>
                <a:lnTo>
                  <a:pt x="1277536" y="1921318"/>
                </a:lnTo>
                <a:lnTo>
                  <a:pt x="1274996" y="1922588"/>
                </a:lnTo>
                <a:lnTo>
                  <a:pt x="1273409" y="1923858"/>
                </a:lnTo>
                <a:lnTo>
                  <a:pt x="1271822" y="1925763"/>
                </a:lnTo>
                <a:lnTo>
                  <a:pt x="1270234" y="1927351"/>
                </a:lnTo>
                <a:lnTo>
                  <a:pt x="1268964" y="1929256"/>
                </a:lnTo>
                <a:lnTo>
                  <a:pt x="1272457" y="1929574"/>
                </a:lnTo>
                <a:lnTo>
                  <a:pt x="1275631" y="1930209"/>
                </a:lnTo>
                <a:lnTo>
                  <a:pt x="1277536" y="1930844"/>
                </a:lnTo>
                <a:lnTo>
                  <a:pt x="1278806" y="1931479"/>
                </a:lnTo>
                <a:lnTo>
                  <a:pt x="1279441" y="1932432"/>
                </a:lnTo>
                <a:lnTo>
                  <a:pt x="1279760" y="1933384"/>
                </a:lnTo>
                <a:lnTo>
                  <a:pt x="1279441" y="1935289"/>
                </a:lnTo>
                <a:lnTo>
                  <a:pt x="1279124" y="1937194"/>
                </a:lnTo>
                <a:lnTo>
                  <a:pt x="1279124" y="1938147"/>
                </a:lnTo>
                <a:lnTo>
                  <a:pt x="1279760" y="1938782"/>
                </a:lnTo>
                <a:lnTo>
                  <a:pt x="1281346" y="1939100"/>
                </a:lnTo>
                <a:lnTo>
                  <a:pt x="1283251" y="1939417"/>
                </a:lnTo>
                <a:lnTo>
                  <a:pt x="1286109" y="1939417"/>
                </a:lnTo>
                <a:lnTo>
                  <a:pt x="1290235" y="1939417"/>
                </a:lnTo>
                <a:lnTo>
                  <a:pt x="1288649" y="1940687"/>
                </a:lnTo>
                <a:lnTo>
                  <a:pt x="1286109" y="1941640"/>
                </a:lnTo>
                <a:lnTo>
                  <a:pt x="1283569" y="1942592"/>
                </a:lnTo>
                <a:lnTo>
                  <a:pt x="1280711" y="1943863"/>
                </a:lnTo>
                <a:lnTo>
                  <a:pt x="1273726" y="1944815"/>
                </a:lnTo>
                <a:lnTo>
                  <a:pt x="1264837" y="1945450"/>
                </a:lnTo>
                <a:lnTo>
                  <a:pt x="1262615" y="1931796"/>
                </a:lnTo>
                <a:lnTo>
                  <a:pt x="1260075" y="1932432"/>
                </a:lnTo>
                <a:lnTo>
                  <a:pt x="1257535" y="1932749"/>
                </a:lnTo>
                <a:lnTo>
                  <a:pt x="1255948" y="1933702"/>
                </a:lnTo>
                <a:lnTo>
                  <a:pt x="1254995" y="1934654"/>
                </a:lnTo>
                <a:lnTo>
                  <a:pt x="1254043" y="1936242"/>
                </a:lnTo>
                <a:lnTo>
                  <a:pt x="1253725" y="1937194"/>
                </a:lnTo>
                <a:lnTo>
                  <a:pt x="1253090" y="1940052"/>
                </a:lnTo>
                <a:lnTo>
                  <a:pt x="1253090" y="1941322"/>
                </a:lnTo>
                <a:lnTo>
                  <a:pt x="1252455" y="1942275"/>
                </a:lnTo>
                <a:lnTo>
                  <a:pt x="1251820" y="1943863"/>
                </a:lnTo>
                <a:lnTo>
                  <a:pt x="1250234" y="1944815"/>
                </a:lnTo>
                <a:lnTo>
                  <a:pt x="1248646" y="1945450"/>
                </a:lnTo>
                <a:lnTo>
                  <a:pt x="1246106" y="1946085"/>
                </a:lnTo>
                <a:lnTo>
                  <a:pt x="1242931" y="1946403"/>
                </a:lnTo>
                <a:lnTo>
                  <a:pt x="1239121" y="1946403"/>
                </a:lnTo>
                <a:lnTo>
                  <a:pt x="1240709" y="1941005"/>
                </a:lnTo>
                <a:lnTo>
                  <a:pt x="1242297" y="1936559"/>
                </a:lnTo>
                <a:lnTo>
                  <a:pt x="1245788" y="1929256"/>
                </a:lnTo>
                <a:lnTo>
                  <a:pt x="1248011" y="1923223"/>
                </a:lnTo>
                <a:lnTo>
                  <a:pt x="1248963" y="1920365"/>
                </a:lnTo>
                <a:lnTo>
                  <a:pt x="1249598" y="1917825"/>
                </a:lnTo>
                <a:lnTo>
                  <a:pt x="1250234" y="1915603"/>
                </a:lnTo>
                <a:lnTo>
                  <a:pt x="1250234" y="1912427"/>
                </a:lnTo>
                <a:lnTo>
                  <a:pt x="1249916" y="1909569"/>
                </a:lnTo>
                <a:lnTo>
                  <a:pt x="1249281" y="1906077"/>
                </a:lnTo>
                <a:lnTo>
                  <a:pt x="1248328" y="1902266"/>
                </a:lnTo>
                <a:lnTo>
                  <a:pt x="1247058" y="1897503"/>
                </a:lnTo>
                <a:lnTo>
                  <a:pt x="1242297" y="1886072"/>
                </a:lnTo>
                <a:lnTo>
                  <a:pt x="1248328" y="1887342"/>
                </a:lnTo>
                <a:lnTo>
                  <a:pt x="1253090" y="1888612"/>
                </a:lnTo>
                <a:lnTo>
                  <a:pt x="1256900" y="1890200"/>
                </a:lnTo>
                <a:lnTo>
                  <a:pt x="1260710" y="1891153"/>
                </a:lnTo>
                <a:lnTo>
                  <a:pt x="1264520" y="1892423"/>
                </a:lnTo>
                <a:lnTo>
                  <a:pt x="1269283" y="1892740"/>
                </a:lnTo>
                <a:lnTo>
                  <a:pt x="1274996" y="1892105"/>
                </a:lnTo>
                <a:lnTo>
                  <a:pt x="1282298" y="1890200"/>
                </a:lnTo>
                <a:lnTo>
                  <a:pt x="1283886" y="1892105"/>
                </a:lnTo>
                <a:lnTo>
                  <a:pt x="1285156" y="1893693"/>
                </a:lnTo>
                <a:lnTo>
                  <a:pt x="1286109" y="1895281"/>
                </a:lnTo>
                <a:lnTo>
                  <a:pt x="1286426" y="1896551"/>
                </a:lnTo>
                <a:lnTo>
                  <a:pt x="1287061" y="1898774"/>
                </a:lnTo>
                <a:lnTo>
                  <a:pt x="1287696" y="1900996"/>
                </a:lnTo>
                <a:lnTo>
                  <a:pt x="1288331" y="1902901"/>
                </a:lnTo>
                <a:lnTo>
                  <a:pt x="1288965" y="1903854"/>
                </a:lnTo>
                <a:lnTo>
                  <a:pt x="1289600" y="1904807"/>
                </a:lnTo>
                <a:lnTo>
                  <a:pt x="1290870" y="1905759"/>
                </a:lnTo>
                <a:lnTo>
                  <a:pt x="1292775" y="1907029"/>
                </a:lnTo>
                <a:lnTo>
                  <a:pt x="1298172" y="1909252"/>
                </a:lnTo>
                <a:lnTo>
                  <a:pt x="1311189" y="1906712"/>
                </a:lnTo>
                <a:lnTo>
                  <a:pt x="1319126" y="1905124"/>
                </a:lnTo>
                <a:lnTo>
                  <a:pt x="1326112" y="1903854"/>
                </a:lnTo>
                <a:lnTo>
                  <a:pt x="1336270" y="1902584"/>
                </a:lnTo>
                <a:lnTo>
                  <a:pt x="1335317" y="1901631"/>
                </a:lnTo>
                <a:lnTo>
                  <a:pt x="1334365" y="1901314"/>
                </a:lnTo>
                <a:lnTo>
                  <a:pt x="1333413" y="1900996"/>
                </a:lnTo>
                <a:lnTo>
                  <a:pt x="1332461" y="1900996"/>
                </a:lnTo>
                <a:lnTo>
                  <a:pt x="1331190" y="1901314"/>
                </a:lnTo>
                <a:lnTo>
                  <a:pt x="1330238" y="1901631"/>
                </a:lnTo>
                <a:lnTo>
                  <a:pt x="1329603" y="1902266"/>
                </a:lnTo>
                <a:lnTo>
                  <a:pt x="1329603" y="1902901"/>
                </a:lnTo>
                <a:lnTo>
                  <a:pt x="1325793" y="1901631"/>
                </a:lnTo>
                <a:lnTo>
                  <a:pt x="1322936" y="1900361"/>
                </a:lnTo>
                <a:lnTo>
                  <a:pt x="1321983" y="1899726"/>
                </a:lnTo>
                <a:lnTo>
                  <a:pt x="1321348" y="1898456"/>
                </a:lnTo>
                <a:lnTo>
                  <a:pt x="1321032" y="1897503"/>
                </a:lnTo>
                <a:lnTo>
                  <a:pt x="1320713" y="1896868"/>
                </a:lnTo>
                <a:lnTo>
                  <a:pt x="1320713" y="1894963"/>
                </a:lnTo>
                <a:lnTo>
                  <a:pt x="1321348" y="1893058"/>
                </a:lnTo>
                <a:lnTo>
                  <a:pt x="1323253" y="1888930"/>
                </a:lnTo>
                <a:lnTo>
                  <a:pt x="1324523" y="1887025"/>
                </a:lnTo>
                <a:lnTo>
                  <a:pt x="1325158" y="1885119"/>
                </a:lnTo>
                <a:lnTo>
                  <a:pt x="1325158" y="1883214"/>
                </a:lnTo>
                <a:lnTo>
                  <a:pt x="1325158" y="1882579"/>
                </a:lnTo>
                <a:lnTo>
                  <a:pt x="1324841" y="1881944"/>
                </a:lnTo>
                <a:lnTo>
                  <a:pt x="1324523" y="1881309"/>
                </a:lnTo>
                <a:lnTo>
                  <a:pt x="1323253" y="1880674"/>
                </a:lnTo>
                <a:lnTo>
                  <a:pt x="1321032" y="1879722"/>
                </a:lnTo>
                <a:lnTo>
                  <a:pt x="1317856" y="1879086"/>
                </a:lnTo>
                <a:lnTo>
                  <a:pt x="1312776" y="1878769"/>
                </a:lnTo>
                <a:lnTo>
                  <a:pt x="1317539" y="1877181"/>
                </a:lnTo>
                <a:lnTo>
                  <a:pt x="1320396" y="1875594"/>
                </a:lnTo>
                <a:lnTo>
                  <a:pt x="1321983" y="1874323"/>
                </a:lnTo>
                <a:lnTo>
                  <a:pt x="1322618" y="1873688"/>
                </a:lnTo>
                <a:lnTo>
                  <a:pt x="1322618" y="1873053"/>
                </a:lnTo>
                <a:lnTo>
                  <a:pt x="1322618" y="1872101"/>
                </a:lnTo>
                <a:lnTo>
                  <a:pt x="1322301" y="1871466"/>
                </a:lnTo>
                <a:lnTo>
                  <a:pt x="1321348" y="1869878"/>
                </a:lnTo>
                <a:lnTo>
                  <a:pt x="1317221" y="1864797"/>
                </a:lnTo>
                <a:lnTo>
                  <a:pt x="1321032" y="1865432"/>
                </a:lnTo>
                <a:lnTo>
                  <a:pt x="1324523" y="1865750"/>
                </a:lnTo>
                <a:lnTo>
                  <a:pt x="1327381" y="1865432"/>
                </a:lnTo>
                <a:lnTo>
                  <a:pt x="1329921" y="1864797"/>
                </a:lnTo>
                <a:lnTo>
                  <a:pt x="1332143" y="1864162"/>
                </a:lnTo>
                <a:lnTo>
                  <a:pt x="1334048" y="1863210"/>
                </a:lnTo>
                <a:lnTo>
                  <a:pt x="1336587" y="1860987"/>
                </a:lnTo>
                <a:lnTo>
                  <a:pt x="1338492" y="1859717"/>
                </a:lnTo>
                <a:lnTo>
                  <a:pt x="1339762" y="1859399"/>
                </a:lnTo>
                <a:lnTo>
                  <a:pt x="1340398" y="1859399"/>
                </a:lnTo>
                <a:lnTo>
                  <a:pt x="1341032" y="1859717"/>
                </a:lnTo>
                <a:lnTo>
                  <a:pt x="1341667" y="1860352"/>
                </a:lnTo>
                <a:lnTo>
                  <a:pt x="1342938" y="1864162"/>
                </a:lnTo>
                <a:lnTo>
                  <a:pt x="1342938" y="1861622"/>
                </a:lnTo>
                <a:lnTo>
                  <a:pt x="1342619" y="1859082"/>
                </a:lnTo>
                <a:lnTo>
                  <a:pt x="1341350" y="1853049"/>
                </a:lnTo>
                <a:lnTo>
                  <a:pt x="1337222" y="1839395"/>
                </a:lnTo>
                <a:lnTo>
                  <a:pt x="1335317" y="1832091"/>
                </a:lnTo>
                <a:lnTo>
                  <a:pt x="1334048" y="1824470"/>
                </a:lnTo>
                <a:lnTo>
                  <a:pt x="1333730" y="1820978"/>
                </a:lnTo>
                <a:lnTo>
                  <a:pt x="1333413" y="1816850"/>
                </a:lnTo>
                <a:lnTo>
                  <a:pt x="1333730" y="1813357"/>
                </a:lnTo>
                <a:lnTo>
                  <a:pt x="1334048" y="1809547"/>
                </a:lnTo>
                <a:lnTo>
                  <a:pt x="1337857" y="1812722"/>
                </a:lnTo>
                <a:lnTo>
                  <a:pt x="1341350" y="1814627"/>
                </a:lnTo>
                <a:lnTo>
                  <a:pt x="1344524" y="1816215"/>
                </a:lnTo>
                <a:lnTo>
                  <a:pt x="1347382" y="1816850"/>
                </a:lnTo>
                <a:lnTo>
                  <a:pt x="1349921" y="1817167"/>
                </a:lnTo>
                <a:lnTo>
                  <a:pt x="1352144" y="1816850"/>
                </a:lnTo>
                <a:lnTo>
                  <a:pt x="1354367" y="1815897"/>
                </a:lnTo>
                <a:lnTo>
                  <a:pt x="1356271" y="1814944"/>
                </a:lnTo>
                <a:lnTo>
                  <a:pt x="1357541" y="1813039"/>
                </a:lnTo>
                <a:lnTo>
                  <a:pt x="1358811" y="1811134"/>
                </a:lnTo>
                <a:lnTo>
                  <a:pt x="1359763" y="1808276"/>
                </a:lnTo>
                <a:lnTo>
                  <a:pt x="1361033" y="1805736"/>
                </a:lnTo>
                <a:lnTo>
                  <a:pt x="1361668" y="1802243"/>
                </a:lnTo>
                <a:lnTo>
                  <a:pt x="1361987" y="1799068"/>
                </a:lnTo>
                <a:lnTo>
                  <a:pt x="1361987" y="1795257"/>
                </a:lnTo>
                <a:lnTo>
                  <a:pt x="1361987" y="1791447"/>
                </a:lnTo>
                <a:lnTo>
                  <a:pt x="1361668" y="1783509"/>
                </a:lnTo>
                <a:lnTo>
                  <a:pt x="1360081" y="1775253"/>
                </a:lnTo>
                <a:lnTo>
                  <a:pt x="1358176" y="1766997"/>
                </a:lnTo>
                <a:lnTo>
                  <a:pt x="1355636" y="1759058"/>
                </a:lnTo>
                <a:lnTo>
                  <a:pt x="1352461" y="1751755"/>
                </a:lnTo>
                <a:lnTo>
                  <a:pt x="1350874" y="1747945"/>
                </a:lnTo>
                <a:lnTo>
                  <a:pt x="1349287" y="1745087"/>
                </a:lnTo>
                <a:lnTo>
                  <a:pt x="1347699" y="1741912"/>
                </a:lnTo>
                <a:lnTo>
                  <a:pt x="1345478" y="1739689"/>
                </a:lnTo>
                <a:lnTo>
                  <a:pt x="1343572" y="1737466"/>
                </a:lnTo>
                <a:lnTo>
                  <a:pt x="1341350" y="1735561"/>
                </a:lnTo>
                <a:lnTo>
                  <a:pt x="1343572" y="1733973"/>
                </a:lnTo>
                <a:lnTo>
                  <a:pt x="1345159" y="1732385"/>
                </a:lnTo>
                <a:lnTo>
                  <a:pt x="1347064" y="1730798"/>
                </a:lnTo>
                <a:lnTo>
                  <a:pt x="1348334" y="1728575"/>
                </a:lnTo>
                <a:lnTo>
                  <a:pt x="1349287" y="1726352"/>
                </a:lnTo>
                <a:lnTo>
                  <a:pt x="1350239" y="1724447"/>
                </a:lnTo>
                <a:lnTo>
                  <a:pt x="1350874" y="1722224"/>
                </a:lnTo>
                <a:lnTo>
                  <a:pt x="1351509" y="1719684"/>
                </a:lnTo>
                <a:lnTo>
                  <a:pt x="1352144" y="1714921"/>
                </a:lnTo>
                <a:lnTo>
                  <a:pt x="1352144" y="1709523"/>
                </a:lnTo>
                <a:lnTo>
                  <a:pt x="1351509" y="1704125"/>
                </a:lnTo>
                <a:lnTo>
                  <a:pt x="1350556" y="1698409"/>
                </a:lnTo>
                <a:lnTo>
                  <a:pt x="1349604" y="1693329"/>
                </a:lnTo>
                <a:lnTo>
                  <a:pt x="1348334" y="1687613"/>
                </a:lnTo>
                <a:lnTo>
                  <a:pt x="1345159" y="1676817"/>
                </a:lnTo>
                <a:lnTo>
                  <a:pt x="1342938" y="1667291"/>
                </a:lnTo>
                <a:lnTo>
                  <a:pt x="1341984" y="1663163"/>
                </a:lnTo>
                <a:lnTo>
                  <a:pt x="1341667" y="1659353"/>
                </a:lnTo>
                <a:lnTo>
                  <a:pt x="1344842" y="1658717"/>
                </a:lnTo>
                <a:lnTo>
                  <a:pt x="1347699" y="1657765"/>
                </a:lnTo>
                <a:lnTo>
                  <a:pt x="1349921" y="1657130"/>
                </a:lnTo>
                <a:lnTo>
                  <a:pt x="1351827" y="1656177"/>
                </a:lnTo>
                <a:lnTo>
                  <a:pt x="1353731" y="1654589"/>
                </a:lnTo>
                <a:lnTo>
                  <a:pt x="1355319" y="1653637"/>
                </a:lnTo>
                <a:lnTo>
                  <a:pt x="1357541" y="1651097"/>
                </a:lnTo>
                <a:lnTo>
                  <a:pt x="1359447" y="1647921"/>
                </a:lnTo>
                <a:lnTo>
                  <a:pt x="1361033" y="1645063"/>
                </a:lnTo>
                <a:lnTo>
                  <a:pt x="1362621" y="1642523"/>
                </a:lnTo>
                <a:lnTo>
                  <a:pt x="1364525" y="1639348"/>
                </a:lnTo>
                <a:lnTo>
                  <a:pt x="1362938" y="1638395"/>
                </a:lnTo>
                <a:lnTo>
                  <a:pt x="1361351" y="1637760"/>
                </a:lnTo>
                <a:lnTo>
                  <a:pt x="1359447" y="1637760"/>
                </a:lnTo>
                <a:lnTo>
                  <a:pt x="1357858" y="1638078"/>
                </a:lnTo>
                <a:lnTo>
                  <a:pt x="1356589" y="1638713"/>
                </a:lnTo>
                <a:lnTo>
                  <a:pt x="1355001" y="1639665"/>
                </a:lnTo>
                <a:lnTo>
                  <a:pt x="1351827" y="1642206"/>
                </a:lnTo>
                <a:lnTo>
                  <a:pt x="1350239" y="1643476"/>
                </a:lnTo>
                <a:lnTo>
                  <a:pt x="1348334" y="1644429"/>
                </a:lnTo>
                <a:lnTo>
                  <a:pt x="1346429" y="1645063"/>
                </a:lnTo>
                <a:lnTo>
                  <a:pt x="1344207" y="1645699"/>
                </a:lnTo>
                <a:lnTo>
                  <a:pt x="1341667" y="1645699"/>
                </a:lnTo>
                <a:lnTo>
                  <a:pt x="1339127" y="1645381"/>
                </a:lnTo>
                <a:lnTo>
                  <a:pt x="1335952" y="1644746"/>
                </a:lnTo>
                <a:lnTo>
                  <a:pt x="1332778" y="1643158"/>
                </a:lnTo>
                <a:lnTo>
                  <a:pt x="1341667" y="1640618"/>
                </a:lnTo>
                <a:lnTo>
                  <a:pt x="1345478" y="1639030"/>
                </a:lnTo>
                <a:lnTo>
                  <a:pt x="1348969" y="1637443"/>
                </a:lnTo>
                <a:lnTo>
                  <a:pt x="1349921" y="1636490"/>
                </a:lnTo>
                <a:lnTo>
                  <a:pt x="1351191" y="1635537"/>
                </a:lnTo>
                <a:lnTo>
                  <a:pt x="1351827" y="1634585"/>
                </a:lnTo>
                <a:lnTo>
                  <a:pt x="1352144" y="1632997"/>
                </a:lnTo>
                <a:lnTo>
                  <a:pt x="1352144" y="1631410"/>
                </a:lnTo>
                <a:lnTo>
                  <a:pt x="1351509" y="1629822"/>
                </a:lnTo>
                <a:lnTo>
                  <a:pt x="1350874" y="1628234"/>
                </a:lnTo>
                <a:lnTo>
                  <a:pt x="1349287" y="1626329"/>
                </a:lnTo>
                <a:lnTo>
                  <a:pt x="1353731" y="1627281"/>
                </a:lnTo>
                <a:lnTo>
                  <a:pt x="1357858" y="1627917"/>
                </a:lnTo>
                <a:lnTo>
                  <a:pt x="1363256" y="1628552"/>
                </a:lnTo>
                <a:lnTo>
                  <a:pt x="1369288" y="1628552"/>
                </a:lnTo>
                <a:lnTo>
                  <a:pt x="1366430" y="1626964"/>
                </a:lnTo>
                <a:lnTo>
                  <a:pt x="1363891" y="1624741"/>
                </a:lnTo>
                <a:lnTo>
                  <a:pt x="1361987" y="1622836"/>
                </a:lnTo>
                <a:lnTo>
                  <a:pt x="1360081" y="1620931"/>
                </a:lnTo>
                <a:lnTo>
                  <a:pt x="1358811" y="1619026"/>
                </a:lnTo>
                <a:lnTo>
                  <a:pt x="1357858" y="1616485"/>
                </a:lnTo>
                <a:lnTo>
                  <a:pt x="1357541" y="1614580"/>
                </a:lnTo>
                <a:lnTo>
                  <a:pt x="1357858" y="1612357"/>
                </a:lnTo>
                <a:lnTo>
                  <a:pt x="1358176" y="1610135"/>
                </a:lnTo>
                <a:lnTo>
                  <a:pt x="1359447" y="1607912"/>
                </a:lnTo>
                <a:lnTo>
                  <a:pt x="1361351" y="1606007"/>
                </a:lnTo>
                <a:lnTo>
                  <a:pt x="1363256" y="1604419"/>
                </a:lnTo>
                <a:lnTo>
                  <a:pt x="1365795" y="1602196"/>
                </a:lnTo>
                <a:lnTo>
                  <a:pt x="1369288" y="1600926"/>
                </a:lnTo>
                <a:lnTo>
                  <a:pt x="1372780" y="1599338"/>
                </a:lnTo>
                <a:lnTo>
                  <a:pt x="1377225" y="1598386"/>
                </a:lnTo>
                <a:lnTo>
                  <a:pt x="1375002" y="1595528"/>
                </a:lnTo>
                <a:lnTo>
                  <a:pt x="1373097" y="1592988"/>
                </a:lnTo>
                <a:lnTo>
                  <a:pt x="1371828" y="1590448"/>
                </a:lnTo>
                <a:lnTo>
                  <a:pt x="1370558" y="1587590"/>
                </a:lnTo>
                <a:lnTo>
                  <a:pt x="1369605" y="1585049"/>
                </a:lnTo>
                <a:lnTo>
                  <a:pt x="1368653" y="1582509"/>
                </a:lnTo>
                <a:lnTo>
                  <a:pt x="1367384" y="1577429"/>
                </a:lnTo>
                <a:lnTo>
                  <a:pt x="1366748" y="1572030"/>
                </a:lnTo>
                <a:lnTo>
                  <a:pt x="1366748" y="1567267"/>
                </a:lnTo>
                <a:lnTo>
                  <a:pt x="1367384" y="1562187"/>
                </a:lnTo>
                <a:lnTo>
                  <a:pt x="1368335" y="1557106"/>
                </a:lnTo>
                <a:lnTo>
                  <a:pt x="1370240" y="1547263"/>
                </a:lnTo>
                <a:lnTo>
                  <a:pt x="1371193" y="1542182"/>
                </a:lnTo>
                <a:lnTo>
                  <a:pt x="1372145" y="1537419"/>
                </a:lnTo>
                <a:lnTo>
                  <a:pt x="1372462" y="1532974"/>
                </a:lnTo>
                <a:lnTo>
                  <a:pt x="1372462" y="1528211"/>
                </a:lnTo>
                <a:lnTo>
                  <a:pt x="1371828" y="1523765"/>
                </a:lnTo>
                <a:lnTo>
                  <a:pt x="1370558" y="1519002"/>
                </a:lnTo>
                <a:lnTo>
                  <a:pt x="1374050" y="1519320"/>
                </a:lnTo>
                <a:lnTo>
                  <a:pt x="1377542" y="1519320"/>
                </a:lnTo>
                <a:lnTo>
                  <a:pt x="1380399" y="1519002"/>
                </a:lnTo>
                <a:lnTo>
                  <a:pt x="1382939" y="1518050"/>
                </a:lnTo>
                <a:lnTo>
                  <a:pt x="1384844" y="1517097"/>
                </a:lnTo>
                <a:lnTo>
                  <a:pt x="1386432" y="1515827"/>
                </a:lnTo>
                <a:lnTo>
                  <a:pt x="1387384" y="1514239"/>
                </a:lnTo>
                <a:lnTo>
                  <a:pt x="1387701" y="1512969"/>
                </a:lnTo>
                <a:lnTo>
                  <a:pt x="1387384" y="1511382"/>
                </a:lnTo>
                <a:lnTo>
                  <a:pt x="1386432" y="1510111"/>
                </a:lnTo>
                <a:lnTo>
                  <a:pt x="1384844" y="1508841"/>
                </a:lnTo>
                <a:lnTo>
                  <a:pt x="1381987" y="1507254"/>
                </a:lnTo>
                <a:lnTo>
                  <a:pt x="1378495" y="1506301"/>
                </a:lnTo>
                <a:lnTo>
                  <a:pt x="1373733" y="1505666"/>
                </a:lnTo>
                <a:lnTo>
                  <a:pt x="1368653" y="1505348"/>
                </a:lnTo>
                <a:lnTo>
                  <a:pt x="1361987" y="1505666"/>
                </a:lnTo>
                <a:lnTo>
                  <a:pt x="1365795" y="1503761"/>
                </a:lnTo>
                <a:lnTo>
                  <a:pt x="1369288" y="1502173"/>
                </a:lnTo>
                <a:lnTo>
                  <a:pt x="1371828" y="1500268"/>
                </a:lnTo>
                <a:lnTo>
                  <a:pt x="1374050" y="1499315"/>
                </a:lnTo>
                <a:lnTo>
                  <a:pt x="1377225" y="1498363"/>
                </a:lnTo>
                <a:lnTo>
                  <a:pt x="1381034" y="1498045"/>
                </a:lnTo>
                <a:lnTo>
                  <a:pt x="1386432" y="1498363"/>
                </a:lnTo>
                <a:lnTo>
                  <a:pt x="1393416" y="1499315"/>
                </a:lnTo>
                <a:lnTo>
                  <a:pt x="1392146" y="1496140"/>
                </a:lnTo>
                <a:lnTo>
                  <a:pt x="1391511" y="1492965"/>
                </a:lnTo>
                <a:lnTo>
                  <a:pt x="1391194" y="1490425"/>
                </a:lnTo>
                <a:lnTo>
                  <a:pt x="1391194" y="1487884"/>
                </a:lnTo>
                <a:lnTo>
                  <a:pt x="1391511" y="1485026"/>
                </a:lnTo>
                <a:lnTo>
                  <a:pt x="1391830" y="1482486"/>
                </a:lnTo>
                <a:lnTo>
                  <a:pt x="1393099" y="1477406"/>
                </a:lnTo>
                <a:lnTo>
                  <a:pt x="1394051" y="1472643"/>
                </a:lnTo>
                <a:lnTo>
                  <a:pt x="1394686" y="1469786"/>
                </a:lnTo>
                <a:lnTo>
                  <a:pt x="1394686" y="1467245"/>
                </a:lnTo>
                <a:lnTo>
                  <a:pt x="1394686" y="1464704"/>
                </a:lnTo>
                <a:lnTo>
                  <a:pt x="1394370" y="1461529"/>
                </a:lnTo>
                <a:lnTo>
                  <a:pt x="1393734" y="1458671"/>
                </a:lnTo>
                <a:lnTo>
                  <a:pt x="1392781" y="1455497"/>
                </a:lnTo>
                <a:lnTo>
                  <a:pt x="1389606" y="1455815"/>
                </a:lnTo>
                <a:lnTo>
                  <a:pt x="1386750" y="1457084"/>
                </a:lnTo>
                <a:lnTo>
                  <a:pt x="1384527" y="1458037"/>
                </a:lnTo>
                <a:lnTo>
                  <a:pt x="1381669" y="1459624"/>
                </a:lnTo>
                <a:lnTo>
                  <a:pt x="1379764" y="1460893"/>
                </a:lnTo>
                <a:lnTo>
                  <a:pt x="1378177" y="1462799"/>
                </a:lnTo>
                <a:lnTo>
                  <a:pt x="1376907" y="1464704"/>
                </a:lnTo>
                <a:lnTo>
                  <a:pt x="1375955" y="1466610"/>
                </a:lnTo>
                <a:lnTo>
                  <a:pt x="1375002" y="1468515"/>
                </a:lnTo>
                <a:lnTo>
                  <a:pt x="1374685" y="1470420"/>
                </a:lnTo>
                <a:lnTo>
                  <a:pt x="1375002" y="1472643"/>
                </a:lnTo>
                <a:lnTo>
                  <a:pt x="1375955" y="1474549"/>
                </a:lnTo>
                <a:lnTo>
                  <a:pt x="1376907" y="1476135"/>
                </a:lnTo>
                <a:lnTo>
                  <a:pt x="1378813" y="1477723"/>
                </a:lnTo>
                <a:lnTo>
                  <a:pt x="1380717" y="1479311"/>
                </a:lnTo>
                <a:lnTo>
                  <a:pt x="1383893" y="1480581"/>
                </a:lnTo>
                <a:lnTo>
                  <a:pt x="1380399" y="1481851"/>
                </a:lnTo>
                <a:lnTo>
                  <a:pt x="1377860" y="1482168"/>
                </a:lnTo>
                <a:lnTo>
                  <a:pt x="1375637" y="1481851"/>
                </a:lnTo>
                <a:lnTo>
                  <a:pt x="1373415" y="1481216"/>
                </a:lnTo>
                <a:lnTo>
                  <a:pt x="1372145" y="1479946"/>
                </a:lnTo>
                <a:lnTo>
                  <a:pt x="1370875" y="1478040"/>
                </a:lnTo>
                <a:lnTo>
                  <a:pt x="1369605" y="1476135"/>
                </a:lnTo>
                <a:lnTo>
                  <a:pt x="1368653" y="1473914"/>
                </a:lnTo>
                <a:lnTo>
                  <a:pt x="1366430" y="1468833"/>
                </a:lnTo>
                <a:lnTo>
                  <a:pt x="1365160" y="1466610"/>
                </a:lnTo>
                <a:lnTo>
                  <a:pt x="1363891" y="1464704"/>
                </a:lnTo>
                <a:lnTo>
                  <a:pt x="1361987" y="1462482"/>
                </a:lnTo>
                <a:lnTo>
                  <a:pt x="1359763" y="1460893"/>
                </a:lnTo>
                <a:lnTo>
                  <a:pt x="1357223" y="1459941"/>
                </a:lnTo>
                <a:lnTo>
                  <a:pt x="1354367" y="1459624"/>
                </a:lnTo>
                <a:lnTo>
                  <a:pt x="1373733" y="1458989"/>
                </a:lnTo>
                <a:lnTo>
                  <a:pt x="1371828" y="1457084"/>
                </a:lnTo>
                <a:lnTo>
                  <a:pt x="1370558" y="1454862"/>
                </a:lnTo>
                <a:lnTo>
                  <a:pt x="1369924" y="1452957"/>
                </a:lnTo>
                <a:lnTo>
                  <a:pt x="1369288" y="1451369"/>
                </a:lnTo>
                <a:lnTo>
                  <a:pt x="1368653" y="1447558"/>
                </a:lnTo>
                <a:lnTo>
                  <a:pt x="1367700" y="1443748"/>
                </a:lnTo>
                <a:lnTo>
                  <a:pt x="1367384" y="1441525"/>
                </a:lnTo>
                <a:lnTo>
                  <a:pt x="1367065" y="1439620"/>
                </a:lnTo>
                <a:lnTo>
                  <a:pt x="1366113" y="1437397"/>
                </a:lnTo>
                <a:lnTo>
                  <a:pt x="1365160" y="1435174"/>
                </a:lnTo>
                <a:lnTo>
                  <a:pt x="1363573" y="1432316"/>
                </a:lnTo>
                <a:lnTo>
                  <a:pt x="1361351" y="1429777"/>
                </a:lnTo>
                <a:lnTo>
                  <a:pt x="1358176" y="1427235"/>
                </a:lnTo>
                <a:lnTo>
                  <a:pt x="1355001" y="1423742"/>
                </a:lnTo>
                <a:lnTo>
                  <a:pt x="1365160" y="1415489"/>
                </a:lnTo>
                <a:lnTo>
                  <a:pt x="1374367" y="1407552"/>
                </a:lnTo>
                <a:lnTo>
                  <a:pt x="1378495" y="1403739"/>
                </a:lnTo>
                <a:lnTo>
                  <a:pt x="1381987" y="1400247"/>
                </a:lnTo>
                <a:lnTo>
                  <a:pt x="1384844" y="1396119"/>
                </a:lnTo>
                <a:lnTo>
                  <a:pt x="1387067" y="1392626"/>
                </a:lnTo>
                <a:lnTo>
                  <a:pt x="1388654" y="1388814"/>
                </a:lnTo>
                <a:lnTo>
                  <a:pt x="1388971" y="1386910"/>
                </a:lnTo>
                <a:lnTo>
                  <a:pt x="1389290" y="1385323"/>
                </a:lnTo>
                <a:lnTo>
                  <a:pt x="1389290" y="1383419"/>
                </a:lnTo>
                <a:lnTo>
                  <a:pt x="1388971" y="1381194"/>
                </a:lnTo>
                <a:lnTo>
                  <a:pt x="1388336" y="1379288"/>
                </a:lnTo>
                <a:lnTo>
                  <a:pt x="1387701" y="1377385"/>
                </a:lnTo>
                <a:lnTo>
                  <a:pt x="1386750" y="1375797"/>
                </a:lnTo>
                <a:lnTo>
                  <a:pt x="1385162" y="1373256"/>
                </a:lnTo>
                <a:lnTo>
                  <a:pt x="1383574" y="1371352"/>
                </a:lnTo>
                <a:lnTo>
                  <a:pt x="1381669" y="1369447"/>
                </a:lnTo>
                <a:lnTo>
                  <a:pt x="1376907" y="1365001"/>
                </a:lnTo>
                <a:lnTo>
                  <a:pt x="1370558" y="1360873"/>
                </a:lnTo>
                <a:lnTo>
                  <a:pt x="1364844" y="1360873"/>
                </a:lnTo>
                <a:lnTo>
                  <a:pt x="1360081" y="1361508"/>
                </a:lnTo>
                <a:lnTo>
                  <a:pt x="1356589" y="1362461"/>
                </a:lnTo>
                <a:lnTo>
                  <a:pt x="1353096" y="1363413"/>
                </a:lnTo>
                <a:lnTo>
                  <a:pt x="1346747" y="1365319"/>
                </a:lnTo>
                <a:lnTo>
                  <a:pt x="1342938" y="1366271"/>
                </a:lnTo>
                <a:lnTo>
                  <a:pt x="1339127" y="1366906"/>
                </a:lnTo>
                <a:lnTo>
                  <a:pt x="1340715" y="1368494"/>
                </a:lnTo>
                <a:lnTo>
                  <a:pt x="1342619" y="1369447"/>
                </a:lnTo>
                <a:lnTo>
                  <a:pt x="1344524" y="1370082"/>
                </a:lnTo>
                <a:lnTo>
                  <a:pt x="1346747" y="1370717"/>
                </a:lnTo>
                <a:lnTo>
                  <a:pt x="1351191" y="1371034"/>
                </a:lnTo>
                <a:lnTo>
                  <a:pt x="1355636" y="1371352"/>
                </a:lnTo>
                <a:lnTo>
                  <a:pt x="1359447" y="1371669"/>
                </a:lnTo>
                <a:lnTo>
                  <a:pt x="1361351" y="1372304"/>
                </a:lnTo>
                <a:lnTo>
                  <a:pt x="1362938" y="1372939"/>
                </a:lnTo>
                <a:lnTo>
                  <a:pt x="1364525" y="1373892"/>
                </a:lnTo>
                <a:lnTo>
                  <a:pt x="1365478" y="1375797"/>
                </a:lnTo>
                <a:lnTo>
                  <a:pt x="1366430" y="1377385"/>
                </a:lnTo>
                <a:lnTo>
                  <a:pt x="1367065" y="1379923"/>
                </a:lnTo>
                <a:lnTo>
                  <a:pt x="1364525" y="1378972"/>
                </a:lnTo>
                <a:lnTo>
                  <a:pt x="1361668" y="1378019"/>
                </a:lnTo>
                <a:lnTo>
                  <a:pt x="1358811" y="1377702"/>
                </a:lnTo>
                <a:lnTo>
                  <a:pt x="1356589" y="1377385"/>
                </a:lnTo>
                <a:lnTo>
                  <a:pt x="1351509" y="1377385"/>
                </a:lnTo>
                <a:lnTo>
                  <a:pt x="1347064" y="1378019"/>
                </a:lnTo>
                <a:lnTo>
                  <a:pt x="1342619" y="1379288"/>
                </a:lnTo>
                <a:lnTo>
                  <a:pt x="1339127" y="1380876"/>
                </a:lnTo>
                <a:lnTo>
                  <a:pt x="1335952" y="1383101"/>
                </a:lnTo>
                <a:lnTo>
                  <a:pt x="1333730" y="1385323"/>
                </a:lnTo>
                <a:lnTo>
                  <a:pt x="1332143" y="1387545"/>
                </a:lnTo>
                <a:lnTo>
                  <a:pt x="1331190" y="1388814"/>
                </a:lnTo>
                <a:lnTo>
                  <a:pt x="1331190" y="1389768"/>
                </a:lnTo>
                <a:lnTo>
                  <a:pt x="1331190" y="1391038"/>
                </a:lnTo>
                <a:lnTo>
                  <a:pt x="1331825" y="1392308"/>
                </a:lnTo>
                <a:lnTo>
                  <a:pt x="1332143" y="1393261"/>
                </a:lnTo>
                <a:lnTo>
                  <a:pt x="1333095" y="1393896"/>
                </a:lnTo>
                <a:lnTo>
                  <a:pt x="1334048" y="1394848"/>
                </a:lnTo>
                <a:lnTo>
                  <a:pt x="1335317" y="1395484"/>
                </a:lnTo>
                <a:lnTo>
                  <a:pt x="1336905" y="1396119"/>
                </a:lnTo>
                <a:lnTo>
                  <a:pt x="1339127" y="1396437"/>
                </a:lnTo>
                <a:lnTo>
                  <a:pt x="1341350" y="1396754"/>
                </a:lnTo>
                <a:lnTo>
                  <a:pt x="1343889" y="1396754"/>
                </a:lnTo>
                <a:lnTo>
                  <a:pt x="1350239" y="1396437"/>
                </a:lnTo>
                <a:lnTo>
                  <a:pt x="1344207" y="1398977"/>
                </a:lnTo>
                <a:lnTo>
                  <a:pt x="1339127" y="1401200"/>
                </a:lnTo>
                <a:lnTo>
                  <a:pt x="1335001" y="1403739"/>
                </a:lnTo>
                <a:lnTo>
                  <a:pt x="1331825" y="1406598"/>
                </a:lnTo>
                <a:lnTo>
                  <a:pt x="1329285" y="1409457"/>
                </a:lnTo>
                <a:lnTo>
                  <a:pt x="1328015" y="1412949"/>
                </a:lnTo>
                <a:lnTo>
                  <a:pt x="1327381" y="1416123"/>
                </a:lnTo>
                <a:lnTo>
                  <a:pt x="1327381" y="1419298"/>
                </a:lnTo>
                <a:lnTo>
                  <a:pt x="1328015" y="1423107"/>
                </a:lnTo>
                <a:lnTo>
                  <a:pt x="1328968" y="1426283"/>
                </a:lnTo>
                <a:lnTo>
                  <a:pt x="1330873" y="1430094"/>
                </a:lnTo>
                <a:lnTo>
                  <a:pt x="1333095" y="1433269"/>
                </a:lnTo>
                <a:lnTo>
                  <a:pt x="1335635" y="1436762"/>
                </a:lnTo>
                <a:lnTo>
                  <a:pt x="1338492" y="1439937"/>
                </a:lnTo>
                <a:lnTo>
                  <a:pt x="1341984" y="1443113"/>
                </a:lnTo>
                <a:lnTo>
                  <a:pt x="1345478" y="1445970"/>
                </a:lnTo>
                <a:lnTo>
                  <a:pt x="1341032" y="1446287"/>
                </a:lnTo>
                <a:lnTo>
                  <a:pt x="1336905" y="1446287"/>
                </a:lnTo>
                <a:lnTo>
                  <a:pt x="1333730" y="1446287"/>
                </a:lnTo>
                <a:lnTo>
                  <a:pt x="1330555" y="1445653"/>
                </a:lnTo>
                <a:lnTo>
                  <a:pt x="1325158" y="1444701"/>
                </a:lnTo>
                <a:lnTo>
                  <a:pt x="1322301" y="1444383"/>
                </a:lnTo>
                <a:lnTo>
                  <a:pt x="1319126" y="1444066"/>
                </a:lnTo>
                <a:lnTo>
                  <a:pt x="1317221" y="1444701"/>
                </a:lnTo>
                <a:lnTo>
                  <a:pt x="1316269" y="1445018"/>
                </a:lnTo>
                <a:lnTo>
                  <a:pt x="1315951" y="1445653"/>
                </a:lnTo>
                <a:lnTo>
                  <a:pt x="1315635" y="1446287"/>
                </a:lnTo>
                <a:lnTo>
                  <a:pt x="1315635" y="1446924"/>
                </a:lnTo>
                <a:lnTo>
                  <a:pt x="1316269" y="1448193"/>
                </a:lnTo>
                <a:lnTo>
                  <a:pt x="1317221" y="1450099"/>
                </a:lnTo>
                <a:lnTo>
                  <a:pt x="1318492" y="1452005"/>
                </a:lnTo>
                <a:lnTo>
                  <a:pt x="1320713" y="1455497"/>
                </a:lnTo>
                <a:lnTo>
                  <a:pt x="1321666" y="1457402"/>
                </a:lnTo>
                <a:lnTo>
                  <a:pt x="1321983" y="1458989"/>
                </a:lnTo>
                <a:lnTo>
                  <a:pt x="1321983" y="1459941"/>
                </a:lnTo>
                <a:lnTo>
                  <a:pt x="1321666" y="1460576"/>
                </a:lnTo>
                <a:lnTo>
                  <a:pt x="1321032" y="1461211"/>
                </a:lnTo>
                <a:lnTo>
                  <a:pt x="1320396" y="1461847"/>
                </a:lnTo>
                <a:lnTo>
                  <a:pt x="1318174" y="1462799"/>
                </a:lnTo>
                <a:lnTo>
                  <a:pt x="1314364" y="1463434"/>
                </a:lnTo>
                <a:lnTo>
                  <a:pt x="1309602" y="1464069"/>
                </a:lnTo>
                <a:lnTo>
                  <a:pt x="1302935" y="1463434"/>
                </a:lnTo>
                <a:lnTo>
                  <a:pt x="1304522" y="1465340"/>
                </a:lnTo>
                <a:lnTo>
                  <a:pt x="1306744" y="1466928"/>
                </a:lnTo>
                <a:lnTo>
                  <a:pt x="1311824" y="1469467"/>
                </a:lnTo>
                <a:lnTo>
                  <a:pt x="1314046" y="1470738"/>
                </a:lnTo>
                <a:lnTo>
                  <a:pt x="1315951" y="1472643"/>
                </a:lnTo>
                <a:lnTo>
                  <a:pt x="1316586" y="1473596"/>
                </a:lnTo>
                <a:lnTo>
                  <a:pt x="1317539" y="1474549"/>
                </a:lnTo>
                <a:lnTo>
                  <a:pt x="1317856" y="1475500"/>
                </a:lnTo>
                <a:lnTo>
                  <a:pt x="1318174" y="1476771"/>
                </a:lnTo>
                <a:lnTo>
                  <a:pt x="1313729" y="1475184"/>
                </a:lnTo>
                <a:lnTo>
                  <a:pt x="1309919" y="1473596"/>
                </a:lnTo>
                <a:lnTo>
                  <a:pt x="1306427" y="1471055"/>
                </a:lnTo>
                <a:lnTo>
                  <a:pt x="1303887" y="1468833"/>
                </a:lnTo>
                <a:lnTo>
                  <a:pt x="1300077" y="1470102"/>
                </a:lnTo>
                <a:lnTo>
                  <a:pt x="1297855" y="1471055"/>
                </a:lnTo>
                <a:lnTo>
                  <a:pt x="1295950" y="1472326"/>
                </a:lnTo>
                <a:lnTo>
                  <a:pt x="1294363" y="1473596"/>
                </a:lnTo>
                <a:lnTo>
                  <a:pt x="1293410" y="1474549"/>
                </a:lnTo>
                <a:lnTo>
                  <a:pt x="1293093" y="1475818"/>
                </a:lnTo>
                <a:lnTo>
                  <a:pt x="1293093" y="1477088"/>
                </a:lnTo>
                <a:lnTo>
                  <a:pt x="1293093" y="1478358"/>
                </a:lnTo>
                <a:lnTo>
                  <a:pt x="1294046" y="1481534"/>
                </a:lnTo>
                <a:lnTo>
                  <a:pt x="1295315" y="1485026"/>
                </a:lnTo>
                <a:lnTo>
                  <a:pt x="1295633" y="1487249"/>
                </a:lnTo>
                <a:lnTo>
                  <a:pt x="1295633" y="1489154"/>
                </a:lnTo>
                <a:lnTo>
                  <a:pt x="1295315" y="1491377"/>
                </a:lnTo>
                <a:lnTo>
                  <a:pt x="1294998" y="1493917"/>
                </a:lnTo>
                <a:lnTo>
                  <a:pt x="1291189" y="1492012"/>
                </a:lnTo>
                <a:lnTo>
                  <a:pt x="1288331" y="1490425"/>
                </a:lnTo>
                <a:lnTo>
                  <a:pt x="1281981" y="1486932"/>
                </a:lnTo>
                <a:lnTo>
                  <a:pt x="1278489" y="1485026"/>
                </a:lnTo>
                <a:lnTo>
                  <a:pt x="1275314" y="1483440"/>
                </a:lnTo>
                <a:lnTo>
                  <a:pt x="1271187" y="1482168"/>
                </a:lnTo>
                <a:lnTo>
                  <a:pt x="1266743" y="1481216"/>
                </a:lnTo>
                <a:lnTo>
                  <a:pt x="1268964" y="1478358"/>
                </a:lnTo>
                <a:lnTo>
                  <a:pt x="1270869" y="1476135"/>
                </a:lnTo>
                <a:lnTo>
                  <a:pt x="1272140" y="1473596"/>
                </a:lnTo>
                <a:lnTo>
                  <a:pt x="1273409" y="1471055"/>
                </a:lnTo>
                <a:lnTo>
                  <a:pt x="1274044" y="1468515"/>
                </a:lnTo>
                <a:lnTo>
                  <a:pt x="1274044" y="1466292"/>
                </a:lnTo>
                <a:lnTo>
                  <a:pt x="1273726" y="1463434"/>
                </a:lnTo>
                <a:lnTo>
                  <a:pt x="1273409" y="1461211"/>
                </a:lnTo>
                <a:lnTo>
                  <a:pt x="1272140" y="1459306"/>
                </a:lnTo>
                <a:lnTo>
                  <a:pt x="1271187" y="1457084"/>
                </a:lnTo>
                <a:lnTo>
                  <a:pt x="1269917" y="1454862"/>
                </a:lnTo>
                <a:lnTo>
                  <a:pt x="1268329" y="1453274"/>
                </a:lnTo>
                <a:lnTo>
                  <a:pt x="1266743" y="1451686"/>
                </a:lnTo>
                <a:lnTo>
                  <a:pt x="1264837" y="1450416"/>
                </a:lnTo>
                <a:lnTo>
                  <a:pt x="1262932" y="1449463"/>
                </a:lnTo>
                <a:lnTo>
                  <a:pt x="1261345" y="1448193"/>
                </a:lnTo>
                <a:lnTo>
                  <a:pt x="1261663" y="1447241"/>
                </a:lnTo>
                <a:lnTo>
                  <a:pt x="1262297" y="1446606"/>
                </a:lnTo>
                <a:lnTo>
                  <a:pt x="1262932" y="1445653"/>
                </a:lnTo>
                <a:lnTo>
                  <a:pt x="1264203" y="1445018"/>
                </a:lnTo>
                <a:lnTo>
                  <a:pt x="1267059" y="1443748"/>
                </a:lnTo>
                <a:lnTo>
                  <a:pt x="1269917" y="1442796"/>
                </a:lnTo>
                <a:lnTo>
                  <a:pt x="1273092" y="1441525"/>
                </a:lnTo>
                <a:lnTo>
                  <a:pt x="1275631" y="1440255"/>
                </a:lnTo>
                <a:lnTo>
                  <a:pt x="1276901" y="1439620"/>
                </a:lnTo>
                <a:lnTo>
                  <a:pt x="1277854" y="1438667"/>
                </a:lnTo>
                <a:lnTo>
                  <a:pt x="1278171" y="1438032"/>
                </a:lnTo>
                <a:lnTo>
                  <a:pt x="1278806" y="1437079"/>
                </a:lnTo>
                <a:lnTo>
                  <a:pt x="1278489" y="1435492"/>
                </a:lnTo>
                <a:lnTo>
                  <a:pt x="1277854" y="1433904"/>
                </a:lnTo>
                <a:lnTo>
                  <a:pt x="1276901" y="1432951"/>
                </a:lnTo>
                <a:lnTo>
                  <a:pt x="1275314" y="1431998"/>
                </a:lnTo>
                <a:lnTo>
                  <a:pt x="1273726" y="1431046"/>
                </a:lnTo>
                <a:lnTo>
                  <a:pt x="1271504" y="1430411"/>
                </a:lnTo>
                <a:lnTo>
                  <a:pt x="1267377" y="1429458"/>
                </a:lnTo>
                <a:lnTo>
                  <a:pt x="1257854" y="1427235"/>
                </a:lnTo>
                <a:lnTo>
                  <a:pt x="1253725" y="1425647"/>
                </a:lnTo>
                <a:lnTo>
                  <a:pt x="1252138" y="1425013"/>
                </a:lnTo>
                <a:lnTo>
                  <a:pt x="1250551" y="1424059"/>
                </a:lnTo>
                <a:lnTo>
                  <a:pt x="1254360" y="1421520"/>
                </a:lnTo>
                <a:lnTo>
                  <a:pt x="1256900" y="1418662"/>
                </a:lnTo>
                <a:lnTo>
                  <a:pt x="1257854" y="1417393"/>
                </a:lnTo>
                <a:lnTo>
                  <a:pt x="1258805" y="1416441"/>
                </a:lnTo>
                <a:lnTo>
                  <a:pt x="1259123" y="1415171"/>
                </a:lnTo>
                <a:lnTo>
                  <a:pt x="1259123" y="1414219"/>
                </a:lnTo>
                <a:lnTo>
                  <a:pt x="1259123" y="1412949"/>
                </a:lnTo>
                <a:lnTo>
                  <a:pt x="1258805" y="1411362"/>
                </a:lnTo>
                <a:lnTo>
                  <a:pt x="1257535" y="1408822"/>
                </a:lnTo>
                <a:lnTo>
                  <a:pt x="1255630" y="1405963"/>
                </a:lnTo>
                <a:lnTo>
                  <a:pt x="1253408" y="1402153"/>
                </a:lnTo>
                <a:lnTo>
                  <a:pt x="1256900" y="1401835"/>
                </a:lnTo>
                <a:lnTo>
                  <a:pt x="1260075" y="1401518"/>
                </a:lnTo>
                <a:lnTo>
                  <a:pt x="1262297" y="1401835"/>
                </a:lnTo>
                <a:lnTo>
                  <a:pt x="1263885" y="1402153"/>
                </a:lnTo>
                <a:lnTo>
                  <a:pt x="1265790" y="1402787"/>
                </a:lnTo>
                <a:lnTo>
                  <a:pt x="1266743" y="1403423"/>
                </a:lnTo>
                <a:lnTo>
                  <a:pt x="1268329" y="1405328"/>
                </a:lnTo>
                <a:lnTo>
                  <a:pt x="1269917" y="1407234"/>
                </a:lnTo>
                <a:lnTo>
                  <a:pt x="1270869" y="1407869"/>
                </a:lnTo>
                <a:lnTo>
                  <a:pt x="1272140" y="1408505"/>
                </a:lnTo>
                <a:lnTo>
                  <a:pt x="1273726" y="1409140"/>
                </a:lnTo>
                <a:lnTo>
                  <a:pt x="1275631" y="1409457"/>
                </a:lnTo>
                <a:lnTo>
                  <a:pt x="1277854" y="1409774"/>
                </a:lnTo>
                <a:lnTo>
                  <a:pt x="1281029" y="1409457"/>
                </a:lnTo>
                <a:lnTo>
                  <a:pt x="1286109" y="1409457"/>
                </a:lnTo>
                <a:lnTo>
                  <a:pt x="1290870" y="1408822"/>
                </a:lnTo>
                <a:lnTo>
                  <a:pt x="1294363" y="1407869"/>
                </a:lnTo>
                <a:lnTo>
                  <a:pt x="1297537" y="1406917"/>
                </a:lnTo>
                <a:lnTo>
                  <a:pt x="1299760" y="1405328"/>
                </a:lnTo>
                <a:lnTo>
                  <a:pt x="1301666" y="1403739"/>
                </a:lnTo>
                <a:lnTo>
                  <a:pt x="1305475" y="1400565"/>
                </a:lnTo>
                <a:lnTo>
                  <a:pt x="1302935" y="1399295"/>
                </a:lnTo>
                <a:lnTo>
                  <a:pt x="1300077" y="1397072"/>
                </a:lnTo>
                <a:lnTo>
                  <a:pt x="1299126" y="1396119"/>
                </a:lnTo>
                <a:lnTo>
                  <a:pt x="1298490" y="1395166"/>
                </a:lnTo>
                <a:lnTo>
                  <a:pt x="1297855" y="1393896"/>
                </a:lnTo>
                <a:lnTo>
                  <a:pt x="1297537" y="1392626"/>
                </a:lnTo>
                <a:lnTo>
                  <a:pt x="1295950" y="1392626"/>
                </a:lnTo>
                <a:lnTo>
                  <a:pt x="1294046" y="1392943"/>
                </a:lnTo>
                <a:lnTo>
                  <a:pt x="1292458" y="1393261"/>
                </a:lnTo>
                <a:lnTo>
                  <a:pt x="1291189" y="1393896"/>
                </a:lnTo>
                <a:lnTo>
                  <a:pt x="1288649" y="1395166"/>
                </a:lnTo>
                <a:lnTo>
                  <a:pt x="1286109" y="1396754"/>
                </a:lnTo>
                <a:lnTo>
                  <a:pt x="1284203" y="1398342"/>
                </a:lnTo>
                <a:lnTo>
                  <a:pt x="1283251" y="1398659"/>
                </a:lnTo>
                <a:lnTo>
                  <a:pt x="1282298" y="1398659"/>
                </a:lnTo>
                <a:lnTo>
                  <a:pt x="1281346" y="1398659"/>
                </a:lnTo>
                <a:lnTo>
                  <a:pt x="1280394" y="1398342"/>
                </a:lnTo>
                <a:lnTo>
                  <a:pt x="1279441" y="1397072"/>
                </a:lnTo>
                <a:lnTo>
                  <a:pt x="1278489" y="1395801"/>
                </a:lnTo>
                <a:lnTo>
                  <a:pt x="1284838" y="1392308"/>
                </a:lnTo>
                <a:lnTo>
                  <a:pt x="1290870" y="1388814"/>
                </a:lnTo>
                <a:lnTo>
                  <a:pt x="1296267" y="1386275"/>
                </a:lnTo>
                <a:lnTo>
                  <a:pt x="1300712" y="1383419"/>
                </a:lnTo>
                <a:lnTo>
                  <a:pt x="1302617" y="1381830"/>
                </a:lnTo>
                <a:lnTo>
                  <a:pt x="1304204" y="1380241"/>
                </a:lnTo>
                <a:lnTo>
                  <a:pt x="1305475" y="1378654"/>
                </a:lnTo>
                <a:lnTo>
                  <a:pt x="1306427" y="1377067"/>
                </a:lnTo>
                <a:lnTo>
                  <a:pt x="1307062" y="1374844"/>
                </a:lnTo>
                <a:lnTo>
                  <a:pt x="1307062" y="1372939"/>
                </a:lnTo>
                <a:lnTo>
                  <a:pt x="1307062" y="1370717"/>
                </a:lnTo>
                <a:lnTo>
                  <a:pt x="1306427" y="1368177"/>
                </a:lnTo>
                <a:lnTo>
                  <a:pt x="1305792" y="1366906"/>
                </a:lnTo>
                <a:lnTo>
                  <a:pt x="1304839" y="1366589"/>
                </a:lnTo>
                <a:lnTo>
                  <a:pt x="1302300" y="1365319"/>
                </a:lnTo>
                <a:lnTo>
                  <a:pt x="1300077" y="1364366"/>
                </a:lnTo>
                <a:lnTo>
                  <a:pt x="1299442" y="1363731"/>
                </a:lnTo>
                <a:lnTo>
                  <a:pt x="1299126" y="1362779"/>
                </a:lnTo>
                <a:lnTo>
                  <a:pt x="1295633" y="1362461"/>
                </a:lnTo>
                <a:lnTo>
                  <a:pt x="1292775" y="1362461"/>
                </a:lnTo>
                <a:lnTo>
                  <a:pt x="1290553" y="1362461"/>
                </a:lnTo>
                <a:lnTo>
                  <a:pt x="1289283" y="1362779"/>
                </a:lnTo>
                <a:lnTo>
                  <a:pt x="1288331" y="1363413"/>
                </a:lnTo>
                <a:lnTo>
                  <a:pt x="1287061" y="1364049"/>
                </a:lnTo>
                <a:lnTo>
                  <a:pt x="1286426" y="1365636"/>
                </a:lnTo>
                <a:lnTo>
                  <a:pt x="1285791" y="1367224"/>
                </a:lnTo>
                <a:lnTo>
                  <a:pt x="1284838" y="1368177"/>
                </a:lnTo>
                <a:lnTo>
                  <a:pt x="1283886" y="1368811"/>
                </a:lnTo>
                <a:lnTo>
                  <a:pt x="1282616" y="1369130"/>
                </a:lnTo>
                <a:lnTo>
                  <a:pt x="1280394" y="1369447"/>
                </a:lnTo>
                <a:lnTo>
                  <a:pt x="1277536" y="1369130"/>
                </a:lnTo>
                <a:lnTo>
                  <a:pt x="1274044" y="1368811"/>
                </a:lnTo>
                <a:lnTo>
                  <a:pt x="1275631" y="1366906"/>
                </a:lnTo>
                <a:lnTo>
                  <a:pt x="1277536" y="1365001"/>
                </a:lnTo>
                <a:lnTo>
                  <a:pt x="1282616" y="1361826"/>
                </a:lnTo>
                <a:lnTo>
                  <a:pt x="1288013" y="1358333"/>
                </a:lnTo>
                <a:lnTo>
                  <a:pt x="1290235" y="1356745"/>
                </a:lnTo>
                <a:lnTo>
                  <a:pt x="1292140" y="1355157"/>
                </a:lnTo>
                <a:lnTo>
                  <a:pt x="1293728" y="1353570"/>
                </a:lnTo>
                <a:lnTo>
                  <a:pt x="1295315" y="1351664"/>
                </a:lnTo>
                <a:lnTo>
                  <a:pt x="1295633" y="1350077"/>
                </a:lnTo>
                <a:lnTo>
                  <a:pt x="1295315" y="1349124"/>
                </a:lnTo>
                <a:lnTo>
                  <a:pt x="1294998" y="1348489"/>
                </a:lnTo>
                <a:lnTo>
                  <a:pt x="1293410" y="1346901"/>
                </a:lnTo>
                <a:lnTo>
                  <a:pt x="1291189" y="1344678"/>
                </a:lnTo>
                <a:lnTo>
                  <a:pt x="1287696" y="1343091"/>
                </a:lnTo>
                <a:lnTo>
                  <a:pt x="1282616" y="1341185"/>
                </a:lnTo>
                <a:lnTo>
                  <a:pt x="1279441" y="1341821"/>
                </a:lnTo>
                <a:lnTo>
                  <a:pt x="1277854" y="1342455"/>
                </a:lnTo>
                <a:lnTo>
                  <a:pt x="1276901" y="1343091"/>
                </a:lnTo>
                <a:lnTo>
                  <a:pt x="1276584" y="1343726"/>
                </a:lnTo>
                <a:lnTo>
                  <a:pt x="1276901" y="1344678"/>
                </a:lnTo>
                <a:lnTo>
                  <a:pt x="1277854" y="1345631"/>
                </a:lnTo>
                <a:lnTo>
                  <a:pt x="1280394" y="1347536"/>
                </a:lnTo>
                <a:lnTo>
                  <a:pt x="1283251" y="1349759"/>
                </a:lnTo>
                <a:lnTo>
                  <a:pt x="1284521" y="1350711"/>
                </a:lnTo>
                <a:lnTo>
                  <a:pt x="1285473" y="1351982"/>
                </a:lnTo>
                <a:lnTo>
                  <a:pt x="1286109" y="1353570"/>
                </a:lnTo>
                <a:lnTo>
                  <a:pt x="1286426" y="1354840"/>
                </a:lnTo>
                <a:lnTo>
                  <a:pt x="1286109" y="1356110"/>
                </a:lnTo>
                <a:lnTo>
                  <a:pt x="1285156" y="1357698"/>
                </a:lnTo>
                <a:lnTo>
                  <a:pt x="1279760" y="1358333"/>
                </a:lnTo>
                <a:lnTo>
                  <a:pt x="1275631" y="1358650"/>
                </a:lnTo>
                <a:lnTo>
                  <a:pt x="1272140" y="1358650"/>
                </a:lnTo>
                <a:lnTo>
                  <a:pt x="1269917" y="1358333"/>
                </a:lnTo>
                <a:lnTo>
                  <a:pt x="1268012" y="1357698"/>
                </a:lnTo>
                <a:lnTo>
                  <a:pt x="1266743" y="1356428"/>
                </a:lnTo>
                <a:lnTo>
                  <a:pt x="1266107" y="1355157"/>
                </a:lnTo>
                <a:lnTo>
                  <a:pt x="1265790" y="1353887"/>
                </a:lnTo>
                <a:lnTo>
                  <a:pt x="1264837" y="1350711"/>
                </a:lnTo>
                <a:lnTo>
                  <a:pt x="1264520" y="1349442"/>
                </a:lnTo>
                <a:lnTo>
                  <a:pt x="1263885" y="1347854"/>
                </a:lnTo>
                <a:lnTo>
                  <a:pt x="1262932" y="1346901"/>
                </a:lnTo>
                <a:lnTo>
                  <a:pt x="1261663" y="1345631"/>
                </a:lnTo>
                <a:lnTo>
                  <a:pt x="1259757" y="1344996"/>
                </a:lnTo>
                <a:lnTo>
                  <a:pt x="1256900" y="1344678"/>
                </a:lnTo>
                <a:lnTo>
                  <a:pt x="1261663" y="1343726"/>
                </a:lnTo>
                <a:lnTo>
                  <a:pt x="1265790" y="1342455"/>
                </a:lnTo>
                <a:lnTo>
                  <a:pt x="1268329" y="1341185"/>
                </a:lnTo>
                <a:lnTo>
                  <a:pt x="1270234" y="1339915"/>
                </a:lnTo>
                <a:lnTo>
                  <a:pt x="1271504" y="1338010"/>
                </a:lnTo>
                <a:lnTo>
                  <a:pt x="1272140" y="1336740"/>
                </a:lnTo>
                <a:lnTo>
                  <a:pt x="1271822" y="1335152"/>
                </a:lnTo>
                <a:lnTo>
                  <a:pt x="1271187" y="1333247"/>
                </a:lnTo>
                <a:lnTo>
                  <a:pt x="1270234" y="1331659"/>
                </a:lnTo>
                <a:lnTo>
                  <a:pt x="1268964" y="1329436"/>
                </a:lnTo>
                <a:lnTo>
                  <a:pt x="1265790" y="1325626"/>
                </a:lnTo>
                <a:lnTo>
                  <a:pt x="1261980" y="1321498"/>
                </a:lnTo>
                <a:lnTo>
                  <a:pt x="1259123" y="1317369"/>
                </a:lnTo>
                <a:lnTo>
                  <a:pt x="1262615" y="1318005"/>
                </a:lnTo>
                <a:lnTo>
                  <a:pt x="1265790" y="1318957"/>
                </a:lnTo>
                <a:lnTo>
                  <a:pt x="1268329" y="1319910"/>
                </a:lnTo>
                <a:lnTo>
                  <a:pt x="1269917" y="1320863"/>
                </a:lnTo>
                <a:lnTo>
                  <a:pt x="1271187" y="1321815"/>
                </a:lnTo>
                <a:lnTo>
                  <a:pt x="1272140" y="1323085"/>
                </a:lnTo>
                <a:lnTo>
                  <a:pt x="1274044" y="1325308"/>
                </a:lnTo>
                <a:lnTo>
                  <a:pt x="1275314" y="1327214"/>
                </a:lnTo>
                <a:lnTo>
                  <a:pt x="1276266" y="1328166"/>
                </a:lnTo>
                <a:lnTo>
                  <a:pt x="1277220" y="1328801"/>
                </a:lnTo>
                <a:lnTo>
                  <a:pt x="1278806" y="1329436"/>
                </a:lnTo>
                <a:lnTo>
                  <a:pt x="1281029" y="1329754"/>
                </a:lnTo>
                <a:lnTo>
                  <a:pt x="1283886" y="1330071"/>
                </a:lnTo>
                <a:lnTo>
                  <a:pt x="1287061" y="1330071"/>
                </a:lnTo>
                <a:lnTo>
                  <a:pt x="1288013" y="1328801"/>
                </a:lnTo>
                <a:lnTo>
                  <a:pt x="1288331" y="1327214"/>
                </a:lnTo>
                <a:lnTo>
                  <a:pt x="1288649" y="1324038"/>
                </a:lnTo>
                <a:lnTo>
                  <a:pt x="1288965" y="1319910"/>
                </a:lnTo>
                <a:lnTo>
                  <a:pt x="1289600" y="1318322"/>
                </a:lnTo>
                <a:lnTo>
                  <a:pt x="1290553" y="1316100"/>
                </a:lnTo>
                <a:lnTo>
                  <a:pt x="1291823" y="1314194"/>
                </a:lnTo>
                <a:lnTo>
                  <a:pt x="1293728" y="1312606"/>
                </a:lnTo>
                <a:lnTo>
                  <a:pt x="1296267" y="1310701"/>
                </a:lnTo>
                <a:lnTo>
                  <a:pt x="1299442" y="1308796"/>
                </a:lnTo>
                <a:lnTo>
                  <a:pt x="1303887" y="1307526"/>
                </a:lnTo>
                <a:lnTo>
                  <a:pt x="1308649" y="1306256"/>
                </a:lnTo>
                <a:lnTo>
                  <a:pt x="1314681" y="1305303"/>
                </a:lnTo>
                <a:lnTo>
                  <a:pt x="1321983" y="1304668"/>
                </a:lnTo>
                <a:lnTo>
                  <a:pt x="1321348" y="1305620"/>
                </a:lnTo>
                <a:lnTo>
                  <a:pt x="1320396" y="1306573"/>
                </a:lnTo>
                <a:lnTo>
                  <a:pt x="1317221" y="1309431"/>
                </a:lnTo>
                <a:lnTo>
                  <a:pt x="1313729" y="1312289"/>
                </a:lnTo>
                <a:lnTo>
                  <a:pt x="1312141" y="1313877"/>
                </a:lnTo>
                <a:lnTo>
                  <a:pt x="1311189" y="1315464"/>
                </a:lnTo>
                <a:lnTo>
                  <a:pt x="1310237" y="1317369"/>
                </a:lnTo>
                <a:lnTo>
                  <a:pt x="1309919" y="1318640"/>
                </a:lnTo>
                <a:lnTo>
                  <a:pt x="1310237" y="1319910"/>
                </a:lnTo>
                <a:lnTo>
                  <a:pt x="1311189" y="1321180"/>
                </a:lnTo>
                <a:lnTo>
                  <a:pt x="1313095" y="1322133"/>
                </a:lnTo>
                <a:lnTo>
                  <a:pt x="1315635" y="1322768"/>
                </a:lnTo>
                <a:lnTo>
                  <a:pt x="1320078" y="1323403"/>
                </a:lnTo>
                <a:lnTo>
                  <a:pt x="1325158" y="1323403"/>
                </a:lnTo>
                <a:lnTo>
                  <a:pt x="1323888" y="1324673"/>
                </a:lnTo>
                <a:lnTo>
                  <a:pt x="1322618" y="1325308"/>
                </a:lnTo>
                <a:lnTo>
                  <a:pt x="1319443" y="1326578"/>
                </a:lnTo>
                <a:lnTo>
                  <a:pt x="1315316" y="1327849"/>
                </a:lnTo>
                <a:lnTo>
                  <a:pt x="1311189" y="1328801"/>
                </a:lnTo>
                <a:lnTo>
                  <a:pt x="1302300" y="1330389"/>
                </a:lnTo>
                <a:lnTo>
                  <a:pt x="1297855" y="1331659"/>
                </a:lnTo>
                <a:lnTo>
                  <a:pt x="1294046" y="1332929"/>
                </a:lnTo>
                <a:lnTo>
                  <a:pt x="1294046" y="1333564"/>
                </a:lnTo>
                <a:lnTo>
                  <a:pt x="1294046" y="1334517"/>
                </a:lnTo>
                <a:lnTo>
                  <a:pt x="1295315" y="1336422"/>
                </a:lnTo>
                <a:lnTo>
                  <a:pt x="1296902" y="1338645"/>
                </a:lnTo>
                <a:lnTo>
                  <a:pt x="1298807" y="1340550"/>
                </a:lnTo>
                <a:lnTo>
                  <a:pt x="1303570" y="1344996"/>
                </a:lnTo>
                <a:lnTo>
                  <a:pt x="1308015" y="1349442"/>
                </a:lnTo>
                <a:lnTo>
                  <a:pt x="1310237" y="1351347"/>
                </a:lnTo>
                <a:lnTo>
                  <a:pt x="1311506" y="1352934"/>
                </a:lnTo>
                <a:lnTo>
                  <a:pt x="1311824" y="1354840"/>
                </a:lnTo>
                <a:lnTo>
                  <a:pt x="1311824" y="1355475"/>
                </a:lnTo>
                <a:lnTo>
                  <a:pt x="1311506" y="1356110"/>
                </a:lnTo>
                <a:lnTo>
                  <a:pt x="1311189" y="1356428"/>
                </a:lnTo>
                <a:lnTo>
                  <a:pt x="1310237" y="1357062"/>
                </a:lnTo>
                <a:lnTo>
                  <a:pt x="1307379" y="1357380"/>
                </a:lnTo>
                <a:lnTo>
                  <a:pt x="1303887" y="1357698"/>
                </a:lnTo>
                <a:lnTo>
                  <a:pt x="1298172" y="1357062"/>
                </a:lnTo>
                <a:lnTo>
                  <a:pt x="1299442" y="1358650"/>
                </a:lnTo>
                <a:lnTo>
                  <a:pt x="1301030" y="1359921"/>
                </a:lnTo>
                <a:lnTo>
                  <a:pt x="1303887" y="1361191"/>
                </a:lnTo>
                <a:lnTo>
                  <a:pt x="1306744" y="1361826"/>
                </a:lnTo>
                <a:lnTo>
                  <a:pt x="1310872" y="1362143"/>
                </a:lnTo>
                <a:lnTo>
                  <a:pt x="1314681" y="1362461"/>
                </a:lnTo>
                <a:lnTo>
                  <a:pt x="1319761" y="1362461"/>
                </a:lnTo>
                <a:lnTo>
                  <a:pt x="1325158" y="1362143"/>
                </a:lnTo>
                <a:lnTo>
                  <a:pt x="1326745" y="1361826"/>
                </a:lnTo>
                <a:lnTo>
                  <a:pt x="1328333" y="1361191"/>
                </a:lnTo>
                <a:lnTo>
                  <a:pt x="1329603" y="1359921"/>
                </a:lnTo>
                <a:lnTo>
                  <a:pt x="1330238" y="1358650"/>
                </a:lnTo>
                <a:lnTo>
                  <a:pt x="1330873" y="1357062"/>
                </a:lnTo>
                <a:lnTo>
                  <a:pt x="1331190" y="1355792"/>
                </a:lnTo>
                <a:lnTo>
                  <a:pt x="1331825" y="1353887"/>
                </a:lnTo>
                <a:lnTo>
                  <a:pt x="1331190" y="1351982"/>
                </a:lnTo>
                <a:lnTo>
                  <a:pt x="1330873" y="1350394"/>
                </a:lnTo>
                <a:lnTo>
                  <a:pt x="1330238" y="1348806"/>
                </a:lnTo>
                <a:lnTo>
                  <a:pt x="1329285" y="1347219"/>
                </a:lnTo>
                <a:lnTo>
                  <a:pt x="1328333" y="1345631"/>
                </a:lnTo>
                <a:lnTo>
                  <a:pt x="1327063" y="1344361"/>
                </a:lnTo>
                <a:lnTo>
                  <a:pt x="1325476" y="1343726"/>
                </a:lnTo>
                <a:lnTo>
                  <a:pt x="1323572" y="1343091"/>
                </a:lnTo>
                <a:lnTo>
                  <a:pt x="1321666" y="1342773"/>
                </a:lnTo>
                <a:lnTo>
                  <a:pt x="1323572" y="1341821"/>
                </a:lnTo>
                <a:lnTo>
                  <a:pt x="1325793" y="1341503"/>
                </a:lnTo>
                <a:lnTo>
                  <a:pt x="1327698" y="1341185"/>
                </a:lnTo>
                <a:lnTo>
                  <a:pt x="1329921" y="1341503"/>
                </a:lnTo>
                <a:lnTo>
                  <a:pt x="1335001" y="1342138"/>
                </a:lnTo>
                <a:lnTo>
                  <a:pt x="1340398" y="1343091"/>
                </a:lnTo>
                <a:lnTo>
                  <a:pt x="1346429" y="1344043"/>
                </a:lnTo>
                <a:lnTo>
                  <a:pt x="1349604" y="1344361"/>
                </a:lnTo>
                <a:lnTo>
                  <a:pt x="1352779" y="1344678"/>
                </a:lnTo>
                <a:lnTo>
                  <a:pt x="1356271" y="1344361"/>
                </a:lnTo>
                <a:lnTo>
                  <a:pt x="1359763" y="1343726"/>
                </a:lnTo>
                <a:lnTo>
                  <a:pt x="1363573" y="1343091"/>
                </a:lnTo>
                <a:lnTo>
                  <a:pt x="1367065" y="1341503"/>
                </a:lnTo>
                <a:lnTo>
                  <a:pt x="1361033" y="1340233"/>
                </a:lnTo>
                <a:lnTo>
                  <a:pt x="1358811" y="1339598"/>
                </a:lnTo>
                <a:lnTo>
                  <a:pt x="1357541" y="1338963"/>
                </a:lnTo>
                <a:lnTo>
                  <a:pt x="1356589" y="1338010"/>
                </a:lnTo>
                <a:lnTo>
                  <a:pt x="1356589" y="1337375"/>
                </a:lnTo>
                <a:lnTo>
                  <a:pt x="1356907" y="1336740"/>
                </a:lnTo>
                <a:lnTo>
                  <a:pt x="1357541" y="1336422"/>
                </a:lnTo>
                <a:lnTo>
                  <a:pt x="1360081" y="1335152"/>
                </a:lnTo>
                <a:lnTo>
                  <a:pt x="1363891" y="1333882"/>
                </a:lnTo>
                <a:lnTo>
                  <a:pt x="1367700" y="1332612"/>
                </a:lnTo>
                <a:lnTo>
                  <a:pt x="1371828" y="1330389"/>
                </a:lnTo>
                <a:lnTo>
                  <a:pt x="1371828" y="1329119"/>
                </a:lnTo>
                <a:lnTo>
                  <a:pt x="1371510" y="1327849"/>
                </a:lnTo>
                <a:lnTo>
                  <a:pt x="1370875" y="1326896"/>
                </a:lnTo>
                <a:lnTo>
                  <a:pt x="1370240" y="1325943"/>
                </a:lnTo>
                <a:lnTo>
                  <a:pt x="1369605" y="1325308"/>
                </a:lnTo>
                <a:lnTo>
                  <a:pt x="1368653" y="1324991"/>
                </a:lnTo>
                <a:lnTo>
                  <a:pt x="1366113" y="1324038"/>
                </a:lnTo>
                <a:lnTo>
                  <a:pt x="1363573" y="1323403"/>
                </a:lnTo>
                <a:lnTo>
                  <a:pt x="1360398" y="1323403"/>
                </a:lnTo>
                <a:lnTo>
                  <a:pt x="1354049" y="1324038"/>
                </a:lnTo>
                <a:lnTo>
                  <a:pt x="1347699" y="1324673"/>
                </a:lnTo>
                <a:lnTo>
                  <a:pt x="1344842" y="1324673"/>
                </a:lnTo>
                <a:lnTo>
                  <a:pt x="1342302" y="1324356"/>
                </a:lnTo>
                <a:lnTo>
                  <a:pt x="1340080" y="1323403"/>
                </a:lnTo>
                <a:lnTo>
                  <a:pt x="1339445" y="1322768"/>
                </a:lnTo>
                <a:lnTo>
                  <a:pt x="1338175" y="1322133"/>
                </a:lnTo>
                <a:lnTo>
                  <a:pt x="1337857" y="1321180"/>
                </a:lnTo>
                <a:lnTo>
                  <a:pt x="1337541" y="1320227"/>
                </a:lnTo>
                <a:lnTo>
                  <a:pt x="1337222" y="1319275"/>
                </a:lnTo>
                <a:lnTo>
                  <a:pt x="1337222" y="1318005"/>
                </a:lnTo>
                <a:lnTo>
                  <a:pt x="1341032" y="1318640"/>
                </a:lnTo>
                <a:lnTo>
                  <a:pt x="1344842" y="1319275"/>
                </a:lnTo>
                <a:lnTo>
                  <a:pt x="1354049" y="1320227"/>
                </a:lnTo>
                <a:lnTo>
                  <a:pt x="1362938" y="1320863"/>
                </a:lnTo>
                <a:lnTo>
                  <a:pt x="1366748" y="1321498"/>
                </a:lnTo>
                <a:lnTo>
                  <a:pt x="1370558" y="1322133"/>
                </a:lnTo>
                <a:lnTo>
                  <a:pt x="1368335" y="1308478"/>
                </a:lnTo>
                <a:lnTo>
                  <a:pt x="1362621" y="1307843"/>
                </a:lnTo>
                <a:lnTo>
                  <a:pt x="1357858" y="1306573"/>
                </a:lnTo>
                <a:lnTo>
                  <a:pt x="1354684" y="1305303"/>
                </a:lnTo>
                <a:lnTo>
                  <a:pt x="1353096" y="1304350"/>
                </a:lnTo>
                <a:lnTo>
                  <a:pt x="1352144" y="1303715"/>
                </a:lnTo>
                <a:lnTo>
                  <a:pt x="1351191" y="1302762"/>
                </a:lnTo>
                <a:lnTo>
                  <a:pt x="1350556" y="1301810"/>
                </a:lnTo>
                <a:lnTo>
                  <a:pt x="1350239" y="1300540"/>
                </a:lnTo>
                <a:lnTo>
                  <a:pt x="1350239" y="1299270"/>
                </a:lnTo>
                <a:lnTo>
                  <a:pt x="1350239" y="1297047"/>
                </a:lnTo>
                <a:lnTo>
                  <a:pt x="1350874" y="1294824"/>
                </a:lnTo>
                <a:lnTo>
                  <a:pt x="1351827" y="1291967"/>
                </a:lnTo>
                <a:lnTo>
                  <a:pt x="1353731" y="1289427"/>
                </a:lnTo>
                <a:lnTo>
                  <a:pt x="1356907" y="1284028"/>
                </a:lnTo>
                <a:lnTo>
                  <a:pt x="1360081" y="1278312"/>
                </a:lnTo>
                <a:lnTo>
                  <a:pt x="1361668" y="1275772"/>
                </a:lnTo>
                <a:lnTo>
                  <a:pt x="1362621" y="1273549"/>
                </a:lnTo>
                <a:lnTo>
                  <a:pt x="1357223" y="1273231"/>
                </a:lnTo>
                <a:lnTo>
                  <a:pt x="1353096" y="1273231"/>
                </a:lnTo>
                <a:lnTo>
                  <a:pt x="1349921" y="1273866"/>
                </a:lnTo>
                <a:lnTo>
                  <a:pt x="1347382" y="1274501"/>
                </a:lnTo>
                <a:lnTo>
                  <a:pt x="1345159" y="1275136"/>
                </a:lnTo>
                <a:lnTo>
                  <a:pt x="1343572" y="1276089"/>
                </a:lnTo>
                <a:lnTo>
                  <a:pt x="1341032" y="1278312"/>
                </a:lnTo>
                <a:lnTo>
                  <a:pt x="1338175" y="1280535"/>
                </a:lnTo>
                <a:lnTo>
                  <a:pt x="1336587" y="1281488"/>
                </a:lnTo>
                <a:lnTo>
                  <a:pt x="1334365" y="1282441"/>
                </a:lnTo>
                <a:lnTo>
                  <a:pt x="1331825" y="1282758"/>
                </a:lnTo>
                <a:lnTo>
                  <a:pt x="1328015" y="1283076"/>
                </a:lnTo>
                <a:lnTo>
                  <a:pt x="1323572" y="1283076"/>
                </a:lnTo>
                <a:lnTo>
                  <a:pt x="1318492" y="1282758"/>
                </a:lnTo>
                <a:lnTo>
                  <a:pt x="1318174" y="1284345"/>
                </a:lnTo>
                <a:lnTo>
                  <a:pt x="1318492" y="1285299"/>
                </a:lnTo>
                <a:lnTo>
                  <a:pt x="1319126" y="1286251"/>
                </a:lnTo>
                <a:lnTo>
                  <a:pt x="1320396" y="1287204"/>
                </a:lnTo>
                <a:lnTo>
                  <a:pt x="1323572" y="1288157"/>
                </a:lnTo>
                <a:lnTo>
                  <a:pt x="1327698" y="1288792"/>
                </a:lnTo>
                <a:lnTo>
                  <a:pt x="1331190" y="1289427"/>
                </a:lnTo>
                <a:lnTo>
                  <a:pt x="1332778" y="1290062"/>
                </a:lnTo>
                <a:lnTo>
                  <a:pt x="1334048" y="1290696"/>
                </a:lnTo>
                <a:lnTo>
                  <a:pt x="1334682" y="1291649"/>
                </a:lnTo>
                <a:lnTo>
                  <a:pt x="1335001" y="1292601"/>
                </a:lnTo>
                <a:lnTo>
                  <a:pt x="1334682" y="1294506"/>
                </a:lnTo>
                <a:lnTo>
                  <a:pt x="1333730" y="1296095"/>
                </a:lnTo>
                <a:lnTo>
                  <a:pt x="1327063" y="1296095"/>
                </a:lnTo>
                <a:lnTo>
                  <a:pt x="1321983" y="1296412"/>
                </a:lnTo>
                <a:lnTo>
                  <a:pt x="1318174" y="1297047"/>
                </a:lnTo>
                <a:lnTo>
                  <a:pt x="1314364" y="1297999"/>
                </a:lnTo>
                <a:lnTo>
                  <a:pt x="1310872" y="1298952"/>
                </a:lnTo>
                <a:lnTo>
                  <a:pt x="1306744" y="1299587"/>
                </a:lnTo>
                <a:lnTo>
                  <a:pt x="1301666" y="1299905"/>
                </a:lnTo>
                <a:lnTo>
                  <a:pt x="1295315" y="1299905"/>
                </a:lnTo>
                <a:lnTo>
                  <a:pt x="1292775" y="1298634"/>
                </a:lnTo>
                <a:lnTo>
                  <a:pt x="1291189" y="1297364"/>
                </a:lnTo>
                <a:lnTo>
                  <a:pt x="1289918" y="1296095"/>
                </a:lnTo>
                <a:lnTo>
                  <a:pt x="1288649" y="1294506"/>
                </a:lnTo>
                <a:lnTo>
                  <a:pt x="1286426" y="1292919"/>
                </a:lnTo>
                <a:lnTo>
                  <a:pt x="1285156" y="1292601"/>
                </a:lnTo>
                <a:lnTo>
                  <a:pt x="1283886" y="1291967"/>
                </a:lnTo>
                <a:lnTo>
                  <a:pt x="1281981" y="1291967"/>
                </a:lnTo>
                <a:lnTo>
                  <a:pt x="1279760" y="1291967"/>
                </a:lnTo>
                <a:lnTo>
                  <a:pt x="1274361" y="1292284"/>
                </a:lnTo>
                <a:lnTo>
                  <a:pt x="1274996" y="1288474"/>
                </a:lnTo>
                <a:lnTo>
                  <a:pt x="1275949" y="1284663"/>
                </a:lnTo>
                <a:lnTo>
                  <a:pt x="1277220" y="1281171"/>
                </a:lnTo>
                <a:lnTo>
                  <a:pt x="1279124" y="1277359"/>
                </a:lnTo>
                <a:lnTo>
                  <a:pt x="1281029" y="1274184"/>
                </a:lnTo>
                <a:lnTo>
                  <a:pt x="1283251" y="1270690"/>
                </a:lnTo>
                <a:lnTo>
                  <a:pt x="1288331" y="1264022"/>
                </a:lnTo>
                <a:lnTo>
                  <a:pt x="1293728" y="1257990"/>
                </a:lnTo>
                <a:lnTo>
                  <a:pt x="1299760" y="1251957"/>
                </a:lnTo>
                <a:lnTo>
                  <a:pt x="1305475" y="1245607"/>
                </a:lnTo>
                <a:lnTo>
                  <a:pt x="1311189" y="1239257"/>
                </a:lnTo>
                <a:lnTo>
                  <a:pt x="1308649" y="1237034"/>
                </a:lnTo>
                <a:lnTo>
                  <a:pt x="1306744" y="1233860"/>
                </a:lnTo>
                <a:lnTo>
                  <a:pt x="1304839" y="1230368"/>
                </a:lnTo>
                <a:lnTo>
                  <a:pt x="1303570" y="1226240"/>
                </a:lnTo>
                <a:lnTo>
                  <a:pt x="1302617" y="1222113"/>
                </a:lnTo>
                <a:lnTo>
                  <a:pt x="1301666" y="1217351"/>
                </a:lnTo>
                <a:lnTo>
                  <a:pt x="1301666" y="1212588"/>
                </a:lnTo>
                <a:lnTo>
                  <a:pt x="1302300" y="1207824"/>
                </a:lnTo>
                <a:lnTo>
                  <a:pt x="1303252" y="1203061"/>
                </a:lnTo>
                <a:lnTo>
                  <a:pt x="1305157" y="1197980"/>
                </a:lnTo>
                <a:lnTo>
                  <a:pt x="1307379" y="1193534"/>
                </a:lnTo>
                <a:lnTo>
                  <a:pt x="1308967" y="1191628"/>
                </a:lnTo>
                <a:lnTo>
                  <a:pt x="1310872" y="1189089"/>
                </a:lnTo>
                <a:lnTo>
                  <a:pt x="1312776" y="1187183"/>
                </a:lnTo>
                <a:lnTo>
                  <a:pt x="1314999" y="1185278"/>
                </a:lnTo>
                <a:lnTo>
                  <a:pt x="1317539" y="1183055"/>
                </a:lnTo>
                <a:lnTo>
                  <a:pt x="1320078" y="1181468"/>
                </a:lnTo>
                <a:lnTo>
                  <a:pt x="1322936" y="1179880"/>
                </a:lnTo>
                <a:lnTo>
                  <a:pt x="1326428" y="1178610"/>
                </a:lnTo>
                <a:lnTo>
                  <a:pt x="1329603" y="1177340"/>
                </a:lnTo>
                <a:lnTo>
                  <a:pt x="1326428" y="1179245"/>
                </a:lnTo>
                <a:lnTo>
                  <a:pt x="1323253" y="1181468"/>
                </a:lnTo>
                <a:lnTo>
                  <a:pt x="1320713" y="1184643"/>
                </a:lnTo>
                <a:lnTo>
                  <a:pt x="1318492" y="1187818"/>
                </a:lnTo>
                <a:lnTo>
                  <a:pt x="1316586" y="1191311"/>
                </a:lnTo>
                <a:lnTo>
                  <a:pt x="1315635" y="1195122"/>
                </a:lnTo>
                <a:lnTo>
                  <a:pt x="1314999" y="1198933"/>
                </a:lnTo>
                <a:lnTo>
                  <a:pt x="1315316" y="1202744"/>
                </a:lnTo>
                <a:lnTo>
                  <a:pt x="1315635" y="1204331"/>
                </a:lnTo>
                <a:lnTo>
                  <a:pt x="1316269" y="1206554"/>
                </a:lnTo>
                <a:lnTo>
                  <a:pt x="1317221" y="1208459"/>
                </a:lnTo>
                <a:lnTo>
                  <a:pt x="1318174" y="1210048"/>
                </a:lnTo>
                <a:lnTo>
                  <a:pt x="1319126" y="1211635"/>
                </a:lnTo>
                <a:lnTo>
                  <a:pt x="1320713" y="1213540"/>
                </a:lnTo>
                <a:lnTo>
                  <a:pt x="1322301" y="1214810"/>
                </a:lnTo>
                <a:lnTo>
                  <a:pt x="1323888" y="1216398"/>
                </a:lnTo>
                <a:lnTo>
                  <a:pt x="1326428" y="1217668"/>
                </a:lnTo>
                <a:lnTo>
                  <a:pt x="1328650" y="1218620"/>
                </a:lnTo>
                <a:lnTo>
                  <a:pt x="1331190" y="1219572"/>
                </a:lnTo>
                <a:lnTo>
                  <a:pt x="1334365" y="1220843"/>
                </a:lnTo>
                <a:lnTo>
                  <a:pt x="1337222" y="1221478"/>
                </a:lnTo>
                <a:lnTo>
                  <a:pt x="1341032" y="1222113"/>
                </a:lnTo>
                <a:lnTo>
                  <a:pt x="1339762" y="1224970"/>
                </a:lnTo>
                <a:lnTo>
                  <a:pt x="1337857" y="1227510"/>
                </a:lnTo>
                <a:lnTo>
                  <a:pt x="1335635" y="1230368"/>
                </a:lnTo>
                <a:lnTo>
                  <a:pt x="1333730" y="1232908"/>
                </a:lnTo>
                <a:lnTo>
                  <a:pt x="1328968" y="1237987"/>
                </a:lnTo>
                <a:lnTo>
                  <a:pt x="1325158" y="1243067"/>
                </a:lnTo>
                <a:lnTo>
                  <a:pt x="1323253" y="1245290"/>
                </a:lnTo>
                <a:lnTo>
                  <a:pt x="1321983" y="1247513"/>
                </a:lnTo>
                <a:lnTo>
                  <a:pt x="1321348" y="1249418"/>
                </a:lnTo>
                <a:lnTo>
                  <a:pt x="1321032" y="1251957"/>
                </a:lnTo>
                <a:lnTo>
                  <a:pt x="1321348" y="1254180"/>
                </a:lnTo>
                <a:lnTo>
                  <a:pt x="1322618" y="1256084"/>
                </a:lnTo>
                <a:lnTo>
                  <a:pt x="1324841" y="1258625"/>
                </a:lnTo>
                <a:lnTo>
                  <a:pt x="1327698" y="1260848"/>
                </a:lnTo>
                <a:lnTo>
                  <a:pt x="1332461" y="1260530"/>
                </a:lnTo>
                <a:lnTo>
                  <a:pt x="1335952" y="1260212"/>
                </a:lnTo>
                <a:lnTo>
                  <a:pt x="1339127" y="1259577"/>
                </a:lnTo>
                <a:lnTo>
                  <a:pt x="1341032" y="1258942"/>
                </a:lnTo>
                <a:lnTo>
                  <a:pt x="1342938" y="1257990"/>
                </a:lnTo>
                <a:lnTo>
                  <a:pt x="1344207" y="1256719"/>
                </a:lnTo>
                <a:lnTo>
                  <a:pt x="1346429" y="1255133"/>
                </a:lnTo>
                <a:lnTo>
                  <a:pt x="1347382" y="1254180"/>
                </a:lnTo>
                <a:lnTo>
                  <a:pt x="1348652" y="1253545"/>
                </a:lnTo>
                <a:lnTo>
                  <a:pt x="1349921" y="1252910"/>
                </a:lnTo>
                <a:lnTo>
                  <a:pt x="1351827" y="1252592"/>
                </a:lnTo>
                <a:lnTo>
                  <a:pt x="1354367" y="1252592"/>
                </a:lnTo>
                <a:lnTo>
                  <a:pt x="1357223" y="1252910"/>
                </a:lnTo>
                <a:lnTo>
                  <a:pt x="1361351" y="1253228"/>
                </a:lnTo>
                <a:lnTo>
                  <a:pt x="1365795" y="1254180"/>
                </a:lnTo>
                <a:lnTo>
                  <a:pt x="1366430" y="1251640"/>
                </a:lnTo>
                <a:lnTo>
                  <a:pt x="1366113" y="1250687"/>
                </a:lnTo>
                <a:lnTo>
                  <a:pt x="1366113" y="1249418"/>
                </a:lnTo>
                <a:lnTo>
                  <a:pt x="1365478" y="1248783"/>
                </a:lnTo>
                <a:lnTo>
                  <a:pt x="1364844" y="1248148"/>
                </a:lnTo>
                <a:lnTo>
                  <a:pt x="1363891" y="1247513"/>
                </a:lnTo>
                <a:lnTo>
                  <a:pt x="1362621" y="1246877"/>
                </a:lnTo>
                <a:lnTo>
                  <a:pt x="1359447" y="1246242"/>
                </a:lnTo>
                <a:lnTo>
                  <a:pt x="1355636" y="1245925"/>
                </a:lnTo>
                <a:lnTo>
                  <a:pt x="1350556" y="1245925"/>
                </a:lnTo>
                <a:lnTo>
                  <a:pt x="1344842" y="1246560"/>
                </a:lnTo>
                <a:lnTo>
                  <a:pt x="1342619" y="1232908"/>
                </a:lnTo>
                <a:lnTo>
                  <a:pt x="1348018" y="1234178"/>
                </a:lnTo>
                <a:lnTo>
                  <a:pt x="1354049" y="1234813"/>
                </a:lnTo>
                <a:lnTo>
                  <a:pt x="1361351" y="1235448"/>
                </a:lnTo>
                <a:lnTo>
                  <a:pt x="1369288" y="1234813"/>
                </a:lnTo>
                <a:lnTo>
                  <a:pt x="1365795" y="1232908"/>
                </a:lnTo>
                <a:lnTo>
                  <a:pt x="1362938" y="1231002"/>
                </a:lnTo>
                <a:lnTo>
                  <a:pt x="1360081" y="1229098"/>
                </a:lnTo>
                <a:lnTo>
                  <a:pt x="1357858" y="1226558"/>
                </a:lnTo>
                <a:lnTo>
                  <a:pt x="1355954" y="1224336"/>
                </a:lnTo>
                <a:lnTo>
                  <a:pt x="1354049" y="1222113"/>
                </a:lnTo>
                <a:lnTo>
                  <a:pt x="1352144" y="1219572"/>
                </a:lnTo>
                <a:lnTo>
                  <a:pt x="1350874" y="1217351"/>
                </a:lnTo>
                <a:lnTo>
                  <a:pt x="1349921" y="1214810"/>
                </a:lnTo>
                <a:lnTo>
                  <a:pt x="1349287" y="1211952"/>
                </a:lnTo>
                <a:lnTo>
                  <a:pt x="1348652" y="1209413"/>
                </a:lnTo>
                <a:lnTo>
                  <a:pt x="1348018" y="1206871"/>
                </a:lnTo>
                <a:lnTo>
                  <a:pt x="1347699" y="1201156"/>
                </a:lnTo>
                <a:lnTo>
                  <a:pt x="1348018" y="1195122"/>
                </a:lnTo>
                <a:lnTo>
                  <a:pt x="1348969" y="1189089"/>
                </a:lnTo>
                <a:lnTo>
                  <a:pt x="1349921" y="1183055"/>
                </a:lnTo>
                <a:lnTo>
                  <a:pt x="1351509" y="1177340"/>
                </a:lnTo>
                <a:lnTo>
                  <a:pt x="1353731" y="1171306"/>
                </a:lnTo>
                <a:lnTo>
                  <a:pt x="1357223" y="1159240"/>
                </a:lnTo>
                <a:lnTo>
                  <a:pt x="1361351" y="1147809"/>
                </a:lnTo>
                <a:lnTo>
                  <a:pt x="1359763" y="1146221"/>
                </a:lnTo>
                <a:lnTo>
                  <a:pt x="1358493" y="1144951"/>
                </a:lnTo>
                <a:lnTo>
                  <a:pt x="1356589" y="1143999"/>
                </a:lnTo>
                <a:lnTo>
                  <a:pt x="1354684" y="1143681"/>
                </a:lnTo>
                <a:lnTo>
                  <a:pt x="1352461" y="1143046"/>
                </a:lnTo>
                <a:lnTo>
                  <a:pt x="1349921" y="1143046"/>
                </a:lnTo>
                <a:lnTo>
                  <a:pt x="1344524" y="1143046"/>
                </a:lnTo>
                <a:lnTo>
                  <a:pt x="1339127" y="1143681"/>
                </a:lnTo>
                <a:lnTo>
                  <a:pt x="1333095" y="1144316"/>
                </a:lnTo>
                <a:lnTo>
                  <a:pt x="1321666" y="1145903"/>
                </a:lnTo>
                <a:lnTo>
                  <a:pt x="1321348" y="1145269"/>
                </a:lnTo>
                <a:lnTo>
                  <a:pt x="1321348" y="1144316"/>
                </a:lnTo>
                <a:lnTo>
                  <a:pt x="1320396" y="1143046"/>
                </a:lnTo>
                <a:lnTo>
                  <a:pt x="1318809" y="1142094"/>
                </a:lnTo>
                <a:lnTo>
                  <a:pt x="1317539" y="1141141"/>
                </a:lnTo>
                <a:lnTo>
                  <a:pt x="1315635" y="1139871"/>
                </a:lnTo>
                <a:lnTo>
                  <a:pt x="1314364" y="1138601"/>
                </a:lnTo>
                <a:lnTo>
                  <a:pt x="1313411" y="1137331"/>
                </a:lnTo>
                <a:lnTo>
                  <a:pt x="1313411" y="1136378"/>
                </a:lnTo>
                <a:lnTo>
                  <a:pt x="1313411" y="1135425"/>
                </a:lnTo>
                <a:lnTo>
                  <a:pt x="1317221" y="1136695"/>
                </a:lnTo>
                <a:lnTo>
                  <a:pt x="1320713" y="1137648"/>
                </a:lnTo>
                <a:lnTo>
                  <a:pt x="1323572" y="1137965"/>
                </a:lnTo>
                <a:lnTo>
                  <a:pt x="1326745" y="1138283"/>
                </a:lnTo>
                <a:lnTo>
                  <a:pt x="1329285" y="1138283"/>
                </a:lnTo>
                <a:lnTo>
                  <a:pt x="1331825" y="1138283"/>
                </a:lnTo>
                <a:lnTo>
                  <a:pt x="1336587" y="1137648"/>
                </a:lnTo>
                <a:lnTo>
                  <a:pt x="1341350" y="1137013"/>
                </a:lnTo>
                <a:lnTo>
                  <a:pt x="1346747" y="1136060"/>
                </a:lnTo>
                <a:lnTo>
                  <a:pt x="1349287" y="1136060"/>
                </a:lnTo>
                <a:lnTo>
                  <a:pt x="1352144" y="1136060"/>
                </a:lnTo>
                <a:lnTo>
                  <a:pt x="1355636" y="1136378"/>
                </a:lnTo>
                <a:lnTo>
                  <a:pt x="1359128" y="1136695"/>
                </a:lnTo>
                <a:lnTo>
                  <a:pt x="1354684" y="1135425"/>
                </a:lnTo>
                <a:lnTo>
                  <a:pt x="1350556" y="1133837"/>
                </a:lnTo>
                <a:lnTo>
                  <a:pt x="1347699" y="1132568"/>
                </a:lnTo>
                <a:lnTo>
                  <a:pt x="1345478" y="1130980"/>
                </a:lnTo>
                <a:lnTo>
                  <a:pt x="1343889" y="1129710"/>
                </a:lnTo>
                <a:lnTo>
                  <a:pt x="1342938" y="1128122"/>
                </a:lnTo>
                <a:lnTo>
                  <a:pt x="1342619" y="1126852"/>
                </a:lnTo>
                <a:lnTo>
                  <a:pt x="1342619" y="1125264"/>
                </a:lnTo>
                <a:lnTo>
                  <a:pt x="1342938" y="1123359"/>
                </a:lnTo>
                <a:lnTo>
                  <a:pt x="1343572" y="1121772"/>
                </a:lnTo>
                <a:lnTo>
                  <a:pt x="1344842" y="1117961"/>
                </a:lnTo>
                <a:lnTo>
                  <a:pt x="1346747" y="1112881"/>
                </a:lnTo>
                <a:lnTo>
                  <a:pt x="1347382" y="1110340"/>
                </a:lnTo>
                <a:lnTo>
                  <a:pt x="1347699" y="1107165"/>
                </a:lnTo>
                <a:lnTo>
                  <a:pt x="1351509" y="1108118"/>
                </a:lnTo>
                <a:lnTo>
                  <a:pt x="1355001" y="1108753"/>
                </a:lnTo>
                <a:lnTo>
                  <a:pt x="1357858" y="1109070"/>
                </a:lnTo>
                <a:lnTo>
                  <a:pt x="1360398" y="1108753"/>
                </a:lnTo>
                <a:lnTo>
                  <a:pt x="1362938" y="1108118"/>
                </a:lnTo>
                <a:lnTo>
                  <a:pt x="1364844" y="1107165"/>
                </a:lnTo>
                <a:lnTo>
                  <a:pt x="1368653" y="1104943"/>
                </a:lnTo>
                <a:lnTo>
                  <a:pt x="1372462" y="1102085"/>
                </a:lnTo>
                <a:lnTo>
                  <a:pt x="1374685" y="1101133"/>
                </a:lnTo>
                <a:lnTo>
                  <a:pt x="1377225" y="1099862"/>
                </a:lnTo>
                <a:lnTo>
                  <a:pt x="1380082" y="1098909"/>
                </a:lnTo>
                <a:lnTo>
                  <a:pt x="1383574" y="1098273"/>
                </a:lnTo>
                <a:lnTo>
                  <a:pt x="1387067" y="1097956"/>
                </a:lnTo>
                <a:lnTo>
                  <a:pt x="1391830" y="1097639"/>
                </a:lnTo>
                <a:lnTo>
                  <a:pt x="1388971" y="1091923"/>
                </a:lnTo>
                <a:lnTo>
                  <a:pt x="1386432" y="1087160"/>
                </a:lnTo>
                <a:lnTo>
                  <a:pt x="1381987" y="1080174"/>
                </a:lnTo>
                <a:lnTo>
                  <a:pt x="1380399" y="1076682"/>
                </a:lnTo>
                <a:lnTo>
                  <a:pt x="1379130" y="1073189"/>
                </a:lnTo>
                <a:lnTo>
                  <a:pt x="1378813" y="1070967"/>
                </a:lnTo>
                <a:lnTo>
                  <a:pt x="1378813" y="1068426"/>
                </a:lnTo>
                <a:lnTo>
                  <a:pt x="1379130" y="1062710"/>
                </a:lnTo>
                <a:lnTo>
                  <a:pt x="1377860" y="1061122"/>
                </a:lnTo>
                <a:lnTo>
                  <a:pt x="1376273" y="1059852"/>
                </a:lnTo>
                <a:lnTo>
                  <a:pt x="1374367" y="1058900"/>
                </a:lnTo>
                <a:lnTo>
                  <a:pt x="1372462" y="1058582"/>
                </a:lnTo>
                <a:lnTo>
                  <a:pt x="1370558" y="1057947"/>
                </a:lnTo>
                <a:lnTo>
                  <a:pt x="1368653" y="1057947"/>
                </a:lnTo>
                <a:lnTo>
                  <a:pt x="1363891" y="1058582"/>
                </a:lnTo>
                <a:lnTo>
                  <a:pt x="1359128" y="1059217"/>
                </a:lnTo>
                <a:lnTo>
                  <a:pt x="1354684" y="1059535"/>
                </a:lnTo>
                <a:lnTo>
                  <a:pt x="1352144" y="1059535"/>
                </a:lnTo>
                <a:lnTo>
                  <a:pt x="1349921" y="1059535"/>
                </a:lnTo>
                <a:lnTo>
                  <a:pt x="1348018" y="1058900"/>
                </a:lnTo>
                <a:lnTo>
                  <a:pt x="1345794" y="1057947"/>
                </a:lnTo>
                <a:lnTo>
                  <a:pt x="1347699" y="1057312"/>
                </a:lnTo>
                <a:lnTo>
                  <a:pt x="1348969" y="1056360"/>
                </a:lnTo>
                <a:lnTo>
                  <a:pt x="1350874" y="1054772"/>
                </a:lnTo>
                <a:lnTo>
                  <a:pt x="1354684" y="1051279"/>
                </a:lnTo>
                <a:lnTo>
                  <a:pt x="1356589" y="1049057"/>
                </a:lnTo>
                <a:lnTo>
                  <a:pt x="1357858" y="1048419"/>
                </a:lnTo>
                <a:lnTo>
                  <a:pt x="1359447" y="1047783"/>
                </a:lnTo>
                <a:lnTo>
                  <a:pt x="1361668" y="1047148"/>
                </a:lnTo>
                <a:lnTo>
                  <a:pt x="1363891" y="1046831"/>
                </a:lnTo>
                <a:lnTo>
                  <a:pt x="1366748" y="1046513"/>
                </a:lnTo>
                <a:lnTo>
                  <a:pt x="1369924" y="1046513"/>
                </a:lnTo>
                <a:lnTo>
                  <a:pt x="1364844" y="1044291"/>
                </a:lnTo>
                <a:lnTo>
                  <a:pt x="1362621" y="1043020"/>
                </a:lnTo>
                <a:lnTo>
                  <a:pt x="1361033" y="1042703"/>
                </a:lnTo>
                <a:lnTo>
                  <a:pt x="1359128" y="1042385"/>
                </a:lnTo>
                <a:lnTo>
                  <a:pt x="1357541" y="1042385"/>
                </a:lnTo>
                <a:lnTo>
                  <a:pt x="1354684" y="1043020"/>
                </a:lnTo>
                <a:lnTo>
                  <a:pt x="1348018" y="1045243"/>
                </a:lnTo>
                <a:lnTo>
                  <a:pt x="1343254" y="1046513"/>
                </a:lnTo>
                <a:lnTo>
                  <a:pt x="1337541" y="1047466"/>
                </a:lnTo>
                <a:lnTo>
                  <a:pt x="1335952" y="1044608"/>
                </a:lnTo>
                <a:lnTo>
                  <a:pt x="1335001" y="1042068"/>
                </a:lnTo>
                <a:lnTo>
                  <a:pt x="1335001" y="1039845"/>
                </a:lnTo>
                <a:lnTo>
                  <a:pt x="1335317" y="1037940"/>
                </a:lnTo>
                <a:lnTo>
                  <a:pt x="1336270" y="1035717"/>
                </a:lnTo>
                <a:lnTo>
                  <a:pt x="1337857" y="1034130"/>
                </a:lnTo>
                <a:lnTo>
                  <a:pt x="1341350" y="1030954"/>
                </a:lnTo>
                <a:lnTo>
                  <a:pt x="1344524" y="1027461"/>
                </a:lnTo>
                <a:lnTo>
                  <a:pt x="1345794" y="1025874"/>
                </a:lnTo>
                <a:lnTo>
                  <a:pt x="1347064" y="1024286"/>
                </a:lnTo>
                <a:lnTo>
                  <a:pt x="1347699" y="1022063"/>
                </a:lnTo>
                <a:lnTo>
                  <a:pt x="1347382" y="1019841"/>
                </a:lnTo>
                <a:lnTo>
                  <a:pt x="1346747" y="1017300"/>
                </a:lnTo>
                <a:lnTo>
                  <a:pt x="1344842" y="1014443"/>
                </a:lnTo>
                <a:lnTo>
                  <a:pt x="1351827" y="1015713"/>
                </a:lnTo>
                <a:lnTo>
                  <a:pt x="1358493" y="1016665"/>
                </a:lnTo>
                <a:lnTo>
                  <a:pt x="1364844" y="1017936"/>
                </a:lnTo>
                <a:lnTo>
                  <a:pt x="1371828" y="1019206"/>
                </a:lnTo>
                <a:lnTo>
                  <a:pt x="1371193" y="1016983"/>
                </a:lnTo>
                <a:lnTo>
                  <a:pt x="1370558" y="1015078"/>
                </a:lnTo>
                <a:lnTo>
                  <a:pt x="1370240" y="1013173"/>
                </a:lnTo>
                <a:lnTo>
                  <a:pt x="1370240" y="1011267"/>
                </a:lnTo>
                <a:lnTo>
                  <a:pt x="1370558" y="1008092"/>
                </a:lnTo>
                <a:lnTo>
                  <a:pt x="1371510" y="1004282"/>
                </a:lnTo>
                <a:lnTo>
                  <a:pt x="1372145" y="1000154"/>
                </a:lnTo>
                <a:lnTo>
                  <a:pt x="1372780" y="995391"/>
                </a:lnTo>
                <a:lnTo>
                  <a:pt x="1372780" y="989993"/>
                </a:lnTo>
                <a:lnTo>
                  <a:pt x="1372780" y="987135"/>
                </a:lnTo>
                <a:lnTo>
                  <a:pt x="1372145" y="983325"/>
                </a:lnTo>
                <a:lnTo>
                  <a:pt x="1368653" y="983325"/>
                </a:lnTo>
                <a:lnTo>
                  <a:pt x="1365478" y="983642"/>
                </a:lnTo>
                <a:lnTo>
                  <a:pt x="1363573" y="983960"/>
                </a:lnTo>
                <a:lnTo>
                  <a:pt x="1362303" y="985230"/>
                </a:lnTo>
                <a:lnTo>
                  <a:pt x="1361351" y="985865"/>
                </a:lnTo>
                <a:lnTo>
                  <a:pt x="1360398" y="987135"/>
                </a:lnTo>
                <a:lnTo>
                  <a:pt x="1360398" y="988088"/>
                </a:lnTo>
                <a:lnTo>
                  <a:pt x="1360081" y="989358"/>
                </a:lnTo>
                <a:lnTo>
                  <a:pt x="1356907" y="988088"/>
                </a:lnTo>
                <a:lnTo>
                  <a:pt x="1354049" y="986500"/>
                </a:lnTo>
                <a:lnTo>
                  <a:pt x="1351509" y="984912"/>
                </a:lnTo>
                <a:lnTo>
                  <a:pt x="1349287" y="982690"/>
                </a:lnTo>
                <a:lnTo>
                  <a:pt x="1347699" y="980784"/>
                </a:lnTo>
                <a:lnTo>
                  <a:pt x="1346429" y="978562"/>
                </a:lnTo>
                <a:lnTo>
                  <a:pt x="1345159" y="976022"/>
                </a:lnTo>
                <a:lnTo>
                  <a:pt x="1344524" y="973481"/>
                </a:lnTo>
                <a:lnTo>
                  <a:pt x="1349604" y="973164"/>
                </a:lnTo>
                <a:lnTo>
                  <a:pt x="1353096" y="973481"/>
                </a:lnTo>
                <a:lnTo>
                  <a:pt x="1356271" y="974434"/>
                </a:lnTo>
                <a:lnTo>
                  <a:pt x="1357223" y="975069"/>
                </a:lnTo>
                <a:lnTo>
                  <a:pt x="1357858" y="975704"/>
                </a:lnTo>
                <a:lnTo>
                  <a:pt x="1362621" y="971576"/>
                </a:lnTo>
                <a:lnTo>
                  <a:pt x="1366748" y="966813"/>
                </a:lnTo>
                <a:lnTo>
                  <a:pt x="1370875" y="961098"/>
                </a:lnTo>
                <a:lnTo>
                  <a:pt x="1374367" y="955700"/>
                </a:lnTo>
                <a:lnTo>
                  <a:pt x="1377860" y="949349"/>
                </a:lnTo>
                <a:lnTo>
                  <a:pt x="1380399" y="942681"/>
                </a:lnTo>
                <a:lnTo>
                  <a:pt x="1382939" y="936013"/>
                </a:lnTo>
                <a:lnTo>
                  <a:pt x="1384527" y="929027"/>
                </a:lnTo>
                <a:lnTo>
                  <a:pt x="1385162" y="922041"/>
                </a:lnTo>
                <a:lnTo>
                  <a:pt x="1385479" y="915056"/>
                </a:lnTo>
                <a:lnTo>
                  <a:pt x="1385162" y="911563"/>
                </a:lnTo>
                <a:lnTo>
                  <a:pt x="1384844" y="908070"/>
                </a:lnTo>
                <a:lnTo>
                  <a:pt x="1384209" y="904895"/>
                </a:lnTo>
                <a:lnTo>
                  <a:pt x="1383574" y="901084"/>
                </a:lnTo>
                <a:lnTo>
                  <a:pt x="1381987" y="897909"/>
                </a:lnTo>
                <a:lnTo>
                  <a:pt x="1380717" y="894734"/>
                </a:lnTo>
                <a:lnTo>
                  <a:pt x="1379130" y="891558"/>
                </a:lnTo>
                <a:lnTo>
                  <a:pt x="1377542" y="888383"/>
                </a:lnTo>
                <a:lnTo>
                  <a:pt x="1375637" y="885525"/>
                </a:lnTo>
                <a:lnTo>
                  <a:pt x="1372780" y="882667"/>
                </a:lnTo>
                <a:lnTo>
                  <a:pt x="1370240" y="879810"/>
                </a:lnTo>
                <a:lnTo>
                  <a:pt x="1367065" y="877269"/>
                </a:lnTo>
                <a:lnTo>
                  <a:pt x="1371193" y="876317"/>
                </a:lnTo>
                <a:lnTo>
                  <a:pt x="1374050" y="875364"/>
                </a:lnTo>
                <a:lnTo>
                  <a:pt x="1376907" y="874412"/>
                </a:lnTo>
                <a:lnTo>
                  <a:pt x="1379130" y="872824"/>
                </a:lnTo>
                <a:lnTo>
                  <a:pt x="1380717" y="871554"/>
                </a:lnTo>
                <a:lnTo>
                  <a:pt x="1381987" y="869966"/>
                </a:lnTo>
                <a:lnTo>
                  <a:pt x="1383257" y="868379"/>
                </a:lnTo>
                <a:lnTo>
                  <a:pt x="1384209" y="866791"/>
                </a:lnTo>
                <a:lnTo>
                  <a:pt x="1384527" y="864886"/>
                </a:lnTo>
                <a:lnTo>
                  <a:pt x="1384527" y="863298"/>
                </a:lnTo>
                <a:lnTo>
                  <a:pt x="1384209" y="859488"/>
                </a:lnTo>
                <a:lnTo>
                  <a:pt x="1383574" y="855677"/>
                </a:lnTo>
                <a:lnTo>
                  <a:pt x="1381987" y="852184"/>
                </a:lnTo>
                <a:lnTo>
                  <a:pt x="1380717" y="848057"/>
                </a:lnTo>
                <a:lnTo>
                  <a:pt x="1379764" y="844881"/>
                </a:lnTo>
                <a:lnTo>
                  <a:pt x="1379130" y="841388"/>
                </a:lnTo>
                <a:lnTo>
                  <a:pt x="1379130" y="840118"/>
                </a:lnTo>
                <a:lnTo>
                  <a:pt x="1379130" y="838531"/>
                </a:lnTo>
                <a:lnTo>
                  <a:pt x="1379447" y="837578"/>
                </a:lnTo>
                <a:lnTo>
                  <a:pt x="1380399" y="835990"/>
                </a:lnTo>
                <a:lnTo>
                  <a:pt x="1381353" y="835038"/>
                </a:lnTo>
                <a:lnTo>
                  <a:pt x="1382939" y="834403"/>
                </a:lnTo>
                <a:lnTo>
                  <a:pt x="1384527" y="833768"/>
                </a:lnTo>
                <a:lnTo>
                  <a:pt x="1386750" y="833133"/>
                </a:lnTo>
                <a:lnTo>
                  <a:pt x="1389290" y="832815"/>
                </a:lnTo>
                <a:lnTo>
                  <a:pt x="1392464" y="832815"/>
                </a:lnTo>
                <a:lnTo>
                  <a:pt x="1390559" y="830592"/>
                </a:lnTo>
                <a:lnTo>
                  <a:pt x="1388654" y="828052"/>
                </a:lnTo>
                <a:lnTo>
                  <a:pt x="1387384" y="826147"/>
                </a:lnTo>
                <a:lnTo>
                  <a:pt x="1386432" y="823924"/>
                </a:lnTo>
                <a:lnTo>
                  <a:pt x="1385479" y="821384"/>
                </a:lnTo>
                <a:lnTo>
                  <a:pt x="1384844" y="819161"/>
                </a:lnTo>
                <a:lnTo>
                  <a:pt x="1384209" y="815033"/>
                </a:lnTo>
                <a:lnTo>
                  <a:pt x="1383893" y="810270"/>
                </a:lnTo>
                <a:lnTo>
                  <a:pt x="1384527" y="805825"/>
                </a:lnTo>
                <a:lnTo>
                  <a:pt x="1385162" y="801380"/>
                </a:lnTo>
                <a:lnTo>
                  <a:pt x="1386432" y="796934"/>
                </a:lnTo>
                <a:lnTo>
                  <a:pt x="1388654" y="788361"/>
                </a:lnTo>
                <a:lnTo>
                  <a:pt x="1389606" y="784233"/>
                </a:lnTo>
                <a:lnTo>
                  <a:pt x="1390559" y="780105"/>
                </a:lnTo>
                <a:lnTo>
                  <a:pt x="1390876" y="775977"/>
                </a:lnTo>
                <a:lnTo>
                  <a:pt x="1390559" y="772167"/>
                </a:lnTo>
                <a:lnTo>
                  <a:pt x="1389606" y="769944"/>
                </a:lnTo>
                <a:lnTo>
                  <a:pt x="1388971" y="768356"/>
                </a:lnTo>
                <a:lnTo>
                  <a:pt x="1388336" y="766451"/>
                </a:lnTo>
                <a:lnTo>
                  <a:pt x="1387384" y="764864"/>
                </a:lnTo>
                <a:lnTo>
                  <a:pt x="1390559" y="765816"/>
                </a:lnTo>
                <a:lnTo>
                  <a:pt x="1393099" y="766769"/>
                </a:lnTo>
                <a:lnTo>
                  <a:pt x="1395321" y="767721"/>
                </a:lnTo>
                <a:lnTo>
                  <a:pt x="1397226" y="768991"/>
                </a:lnTo>
                <a:lnTo>
                  <a:pt x="1399448" y="770262"/>
                </a:lnTo>
                <a:lnTo>
                  <a:pt x="1400719" y="772167"/>
                </a:lnTo>
                <a:lnTo>
                  <a:pt x="1401988" y="773754"/>
                </a:lnTo>
                <a:lnTo>
                  <a:pt x="1402940" y="775342"/>
                </a:lnTo>
                <a:lnTo>
                  <a:pt x="1403893" y="776930"/>
                </a:lnTo>
                <a:lnTo>
                  <a:pt x="1404528" y="778835"/>
                </a:lnTo>
                <a:lnTo>
                  <a:pt x="1405480" y="782645"/>
                </a:lnTo>
                <a:lnTo>
                  <a:pt x="1405480" y="786773"/>
                </a:lnTo>
                <a:lnTo>
                  <a:pt x="1405163" y="790901"/>
                </a:lnTo>
                <a:lnTo>
                  <a:pt x="1403575" y="799474"/>
                </a:lnTo>
                <a:lnTo>
                  <a:pt x="1402306" y="808365"/>
                </a:lnTo>
                <a:lnTo>
                  <a:pt x="1401988" y="812493"/>
                </a:lnTo>
                <a:lnTo>
                  <a:pt x="1401988" y="816621"/>
                </a:lnTo>
                <a:lnTo>
                  <a:pt x="1402623" y="820431"/>
                </a:lnTo>
                <a:lnTo>
                  <a:pt x="1403259" y="822654"/>
                </a:lnTo>
                <a:lnTo>
                  <a:pt x="1403893" y="824242"/>
                </a:lnTo>
                <a:lnTo>
                  <a:pt x="1406433" y="825829"/>
                </a:lnTo>
                <a:lnTo>
                  <a:pt x="1409290" y="827417"/>
                </a:lnTo>
                <a:lnTo>
                  <a:pt x="1410877" y="828052"/>
                </a:lnTo>
                <a:lnTo>
                  <a:pt x="1413100" y="828687"/>
                </a:lnTo>
                <a:lnTo>
                  <a:pt x="1415322" y="829005"/>
                </a:lnTo>
                <a:lnTo>
                  <a:pt x="1417862" y="829005"/>
                </a:lnTo>
                <a:lnTo>
                  <a:pt x="1418497" y="827100"/>
                </a:lnTo>
                <a:lnTo>
                  <a:pt x="1418814" y="825194"/>
                </a:lnTo>
                <a:lnTo>
                  <a:pt x="1418814" y="822972"/>
                </a:lnTo>
                <a:lnTo>
                  <a:pt x="1418179" y="820431"/>
                </a:lnTo>
                <a:lnTo>
                  <a:pt x="1417545" y="818209"/>
                </a:lnTo>
                <a:lnTo>
                  <a:pt x="1416592" y="815668"/>
                </a:lnTo>
                <a:lnTo>
                  <a:pt x="1414370" y="810588"/>
                </a:lnTo>
                <a:lnTo>
                  <a:pt x="1411830" y="805190"/>
                </a:lnTo>
                <a:lnTo>
                  <a:pt x="1410877" y="802332"/>
                </a:lnTo>
                <a:lnTo>
                  <a:pt x="1409925" y="799474"/>
                </a:lnTo>
                <a:lnTo>
                  <a:pt x="1409608" y="796934"/>
                </a:lnTo>
                <a:lnTo>
                  <a:pt x="1409608" y="794076"/>
                </a:lnTo>
                <a:lnTo>
                  <a:pt x="1409925" y="791219"/>
                </a:lnTo>
                <a:lnTo>
                  <a:pt x="1410877" y="788678"/>
                </a:lnTo>
                <a:lnTo>
                  <a:pt x="1414687" y="789313"/>
                </a:lnTo>
                <a:lnTo>
                  <a:pt x="1418497" y="789948"/>
                </a:lnTo>
                <a:lnTo>
                  <a:pt x="1427705" y="790584"/>
                </a:lnTo>
                <a:lnTo>
                  <a:pt x="1436593" y="791536"/>
                </a:lnTo>
                <a:lnTo>
                  <a:pt x="1440403" y="792171"/>
                </a:lnTo>
                <a:lnTo>
                  <a:pt x="1444213" y="793124"/>
                </a:lnTo>
                <a:lnTo>
                  <a:pt x="1443895" y="790901"/>
                </a:lnTo>
                <a:lnTo>
                  <a:pt x="1442943" y="789313"/>
                </a:lnTo>
                <a:lnTo>
                  <a:pt x="1441673" y="787726"/>
                </a:lnTo>
                <a:lnTo>
                  <a:pt x="1440086" y="786138"/>
                </a:lnTo>
                <a:lnTo>
                  <a:pt x="1436911" y="783280"/>
                </a:lnTo>
                <a:lnTo>
                  <a:pt x="1432783" y="781058"/>
                </a:lnTo>
                <a:lnTo>
                  <a:pt x="1428339" y="778835"/>
                </a:lnTo>
                <a:lnTo>
                  <a:pt x="1423577" y="776295"/>
                </a:lnTo>
                <a:lnTo>
                  <a:pt x="1418814" y="774390"/>
                </a:lnTo>
                <a:lnTo>
                  <a:pt x="1414687" y="772167"/>
                </a:lnTo>
                <a:lnTo>
                  <a:pt x="1415322" y="771532"/>
                </a:lnTo>
                <a:lnTo>
                  <a:pt x="1416592" y="770897"/>
                </a:lnTo>
                <a:lnTo>
                  <a:pt x="1418497" y="770262"/>
                </a:lnTo>
                <a:lnTo>
                  <a:pt x="1421037" y="770262"/>
                </a:lnTo>
                <a:lnTo>
                  <a:pt x="1426116" y="770897"/>
                </a:lnTo>
                <a:lnTo>
                  <a:pt x="1431831" y="771849"/>
                </a:lnTo>
                <a:lnTo>
                  <a:pt x="1434688" y="772802"/>
                </a:lnTo>
                <a:lnTo>
                  <a:pt x="1437228" y="773754"/>
                </a:lnTo>
                <a:lnTo>
                  <a:pt x="1439133" y="774707"/>
                </a:lnTo>
                <a:lnTo>
                  <a:pt x="1441038" y="775977"/>
                </a:lnTo>
                <a:lnTo>
                  <a:pt x="1442625" y="777247"/>
                </a:lnTo>
                <a:lnTo>
                  <a:pt x="1443260" y="778835"/>
                </a:lnTo>
                <a:lnTo>
                  <a:pt x="1443260" y="780423"/>
                </a:lnTo>
                <a:lnTo>
                  <a:pt x="1442625" y="782010"/>
                </a:lnTo>
                <a:lnTo>
                  <a:pt x="1444531" y="779152"/>
                </a:lnTo>
                <a:lnTo>
                  <a:pt x="1446118" y="775977"/>
                </a:lnTo>
                <a:lnTo>
                  <a:pt x="1446753" y="772802"/>
                </a:lnTo>
                <a:lnTo>
                  <a:pt x="1447071" y="768991"/>
                </a:lnTo>
                <a:lnTo>
                  <a:pt x="1446753" y="765499"/>
                </a:lnTo>
                <a:lnTo>
                  <a:pt x="1445800" y="761688"/>
                </a:lnTo>
                <a:lnTo>
                  <a:pt x="1444531" y="758195"/>
                </a:lnTo>
                <a:lnTo>
                  <a:pt x="1443260" y="754385"/>
                </a:lnTo>
                <a:lnTo>
                  <a:pt x="1441038" y="750892"/>
                </a:lnTo>
                <a:lnTo>
                  <a:pt x="1439133" y="747082"/>
                </a:lnTo>
                <a:lnTo>
                  <a:pt x="1435006" y="740096"/>
                </a:lnTo>
                <a:lnTo>
                  <a:pt x="1426434" y="728030"/>
                </a:lnTo>
                <a:lnTo>
                  <a:pt x="1422625" y="727712"/>
                </a:lnTo>
                <a:lnTo>
                  <a:pt x="1419132" y="728030"/>
                </a:lnTo>
                <a:lnTo>
                  <a:pt x="1416592" y="728348"/>
                </a:lnTo>
                <a:lnTo>
                  <a:pt x="1414687" y="728665"/>
                </a:lnTo>
                <a:lnTo>
                  <a:pt x="1413100" y="729300"/>
                </a:lnTo>
                <a:lnTo>
                  <a:pt x="1411830" y="730253"/>
                </a:lnTo>
                <a:lnTo>
                  <a:pt x="1410242" y="732158"/>
                </a:lnTo>
                <a:lnTo>
                  <a:pt x="1408973" y="734381"/>
                </a:lnTo>
                <a:lnTo>
                  <a:pt x="1408020" y="735333"/>
                </a:lnTo>
                <a:lnTo>
                  <a:pt x="1406750" y="735968"/>
                </a:lnTo>
                <a:lnTo>
                  <a:pt x="1404528" y="736603"/>
                </a:lnTo>
                <a:lnTo>
                  <a:pt x="1402306" y="736921"/>
                </a:lnTo>
                <a:lnTo>
                  <a:pt x="1399448" y="737238"/>
                </a:lnTo>
                <a:lnTo>
                  <a:pt x="1395639" y="737238"/>
                </a:lnTo>
                <a:lnTo>
                  <a:pt x="1392464" y="735968"/>
                </a:lnTo>
                <a:lnTo>
                  <a:pt x="1390876" y="734698"/>
                </a:lnTo>
                <a:lnTo>
                  <a:pt x="1389606" y="733428"/>
                </a:lnTo>
                <a:lnTo>
                  <a:pt x="1389606" y="733110"/>
                </a:lnTo>
                <a:lnTo>
                  <a:pt x="1389606" y="732793"/>
                </a:lnTo>
                <a:lnTo>
                  <a:pt x="1390876" y="731840"/>
                </a:lnTo>
                <a:lnTo>
                  <a:pt x="1392146" y="731205"/>
                </a:lnTo>
                <a:lnTo>
                  <a:pt x="1396273" y="729935"/>
                </a:lnTo>
                <a:lnTo>
                  <a:pt x="1401671" y="728665"/>
                </a:lnTo>
                <a:lnTo>
                  <a:pt x="1407068" y="727395"/>
                </a:lnTo>
                <a:lnTo>
                  <a:pt x="1409290" y="726125"/>
                </a:lnTo>
                <a:lnTo>
                  <a:pt x="1410877" y="725172"/>
                </a:lnTo>
                <a:lnTo>
                  <a:pt x="1412465" y="724220"/>
                </a:lnTo>
                <a:lnTo>
                  <a:pt x="1412782" y="723585"/>
                </a:lnTo>
                <a:lnTo>
                  <a:pt x="1413100" y="722949"/>
                </a:lnTo>
                <a:lnTo>
                  <a:pt x="1412782" y="722314"/>
                </a:lnTo>
                <a:lnTo>
                  <a:pt x="1411830" y="721997"/>
                </a:lnTo>
                <a:lnTo>
                  <a:pt x="1410242" y="721362"/>
                </a:lnTo>
                <a:lnTo>
                  <a:pt x="1408020" y="721044"/>
                </a:lnTo>
                <a:lnTo>
                  <a:pt x="1405480" y="720727"/>
                </a:lnTo>
                <a:lnTo>
                  <a:pt x="1393099" y="720727"/>
                </a:lnTo>
                <a:lnTo>
                  <a:pt x="1395956" y="719457"/>
                </a:lnTo>
                <a:lnTo>
                  <a:pt x="1399131" y="717869"/>
                </a:lnTo>
                <a:lnTo>
                  <a:pt x="1401671" y="716281"/>
                </a:lnTo>
                <a:lnTo>
                  <a:pt x="1404210" y="714694"/>
                </a:lnTo>
                <a:lnTo>
                  <a:pt x="1408655" y="710566"/>
                </a:lnTo>
                <a:lnTo>
                  <a:pt x="1412782" y="706755"/>
                </a:lnTo>
                <a:lnTo>
                  <a:pt x="1415957" y="702310"/>
                </a:lnTo>
                <a:lnTo>
                  <a:pt x="1419132" y="697865"/>
                </a:lnTo>
                <a:lnTo>
                  <a:pt x="1425165" y="688656"/>
                </a:lnTo>
                <a:lnTo>
                  <a:pt x="1428656" y="684211"/>
                </a:lnTo>
                <a:lnTo>
                  <a:pt x="1431831" y="680083"/>
                </a:lnTo>
                <a:lnTo>
                  <a:pt x="1436276" y="676590"/>
                </a:lnTo>
                <a:lnTo>
                  <a:pt x="1438182" y="675002"/>
                </a:lnTo>
                <a:lnTo>
                  <a:pt x="1440720" y="673097"/>
                </a:lnTo>
                <a:lnTo>
                  <a:pt x="1443260" y="671827"/>
                </a:lnTo>
                <a:lnTo>
                  <a:pt x="1446118" y="670557"/>
                </a:lnTo>
                <a:lnTo>
                  <a:pt x="1449292" y="669287"/>
                </a:lnTo>
                <a:lnTo>
                  <a:pt x="1452467" y="668334"/>
                </a:lnTo>
                <a:lnTo>
                  <a:pt x="1456277" y="667699"/>
                </a:lnTo>
                <a:lnTo>
                  <a:pt x="1459769" y="667064"/>
                </a:lnTo>
                <a:lnTo>
                  <a:pt x="1464214" y="666747"/>
                </a:lnTo>
                <a:lnTo>
                  <a:pt x="1468341" y="666429"/>
                </a:lnTo>
                <a:lnTo>
                  <a:pt x="1467389" y="663571"/>
                </a:lnTo>
                <a:lnTo>
                  <a:pt x="1466437" y="661031"/>
                </a:lnTo>
                <a:lnTo>
                  <a:pt x="1466119" y="657856"/>
                </a:lnTo>
                <a:lnTo>
                  <a:pt x="1465801" y="655315"/>
                </a:lnTo>
                <a:lnTo>
                  <a:pt x="1465801" y="653093"/>
                </a:lnTo>
                <a:lnTo>
                  <a:pt x="1465801" y="650235"/>
                </a:lnTo>
                <a:lnTo>
                  <a:pt x="1466754" y="645790"/>
                </a:lnTo>
                <a:lnTo>
                  <a:pt x="1468341" y="641027"/>
                </a:lnTo>
                <a:lnTo>
                  <a:pt x="1470246" y="636581"/>
                </a:lnTo>
                <a:lnTo>
                  <a:pt x="1472786" y="632453"/>
                </a:lnTo>
                <a:lnTo>
                  <a:pt x="1475008" y="628008"/>
                </a:lnTo>
                <a:lnTo>
                  <a:pt x="1472468" y="627055"/>
                </a:lnTo>
                <a:lnTo>
                  <a:pt x="1468977" y="625785"/>
                </a:lnTo>
                <a:lnTo>
                  <a:pt x="1461992" y="624197"/>
                </a:lnTo>
                <a:lnTo>
                  <a:pt x="1454691" y="622292"/>
                </a:lnTo>
                <a:lnTo>
                  <a:pt x="1447705" y="620705"/>
                </a:lnTo>
                <a:lnTo>
                  <a:pt x="1449927" y="618799"/>
                </a:lnTo>
                <a:lnTo>
                  <a:pt x="1451197" y="616577"/>
                </a:lnTo>
                <a:lnTo>
                  <a:pt x="1451515" y="614354"/>
                </a:lnTo>
                <a:lnTo>
                  <a:pt x="1451832" y="612449"/>
                </a:lnTo>
                <a:lnTo>
                  <a:pt x="1451515" y="610544"/>
                </a:lnTo>
                <a:lnTo>
                  <a:pt x="1450562" y="608638"/>
                </a:lnTo>
                <a:lnTo>
                  <a:pt x="1448340" y="604511"/>
                </a:lnTo>
                <a:lnTo>
                  <a:pt x="1445800" y="600065"/>
                </a:lnTo>
                <a:lnTo>
                  <a:pt x="1443260" y="595937"/>
                </a:lnTo>
                <a:lnTo>
                  <a:pt x="1442625" y="593397"/>
                </a:lnTo>
                <a:lnTo>
                  <a:pt x="1441991" y="590857"/>
                </a:lnTo>
                <a:lnTo>
                  <a:pt x="1441673" y="588316"/>
                </a:lnTo>
                <a:lnTo>
                  <a:pt x="1441991" y="585459"/>
                </a:lnTo>
                <a:lnTo>
                  <a:pt x="1446435" y="587046"/>
                </a:lnTo>
                <a:lnTo>
                  <a:pt x="1449927" y="587364"/>
                </a:lnTo>
                <a:lnTo>
                  <a:pt x="1452467" y="587364"/>
                </a:lnTo>
                <a:lnTo>
                  <a:pt x="1454691" y="586411"/>
                </a:lnTo>
                <a:lnTo>
                  <a:pt x="1459769" y="583871"/>
                </a:lnTo>
                <a:lnTo>
                  <a:pt x="1462944" y="582918"/>
                </a:lnTo>
                <a:lnTo>
                  <a:pt x="1467071" y="581966"/>
                </a:lnTo>
                <a:lnTo>
                  <a:pt x="1466437" y="580378"/>
                </a:lnTo>
                <a:lnTo>
                  <a:pt x="1464849" y="578473"/>
                </a:lnTo>
                <a:lnTo>
                  <a:pt x="1462944" y="577520"/>
                </a:lnTo>
                <a:lnTo>
                  <a:pt x="1460722" y="576885"/>
                </a:lnTo>
                <a:lnTo>
                  <a:pt x="1458817" y="576250"/>
                </a:lnTo>
                <a:lnTo>
                  <a:pt x="1456594" y="575933"/>
                </a:lnTo>
                <a:lnTo>
                  <a:pt x="1452151" y="575615"/>
                </a:lnTo>
                <a:lnTo>
                  <a:pt x="1449292" y="575298"/>
                </a:lnTo>
                <a:lnTo>
                  <a:pt x="1448975" y="574980"/>
                </a:lnTo>
                <a:lnTo>
                  <a:pt x="1448975" y="574663"/>
                </a:lnTo>
                <a:lnTo>
                  <a:pt x="1451832" y="573710"/>
                </a:lnTo>
                <a:lnTo>
                  <a:pt x="1458817" y="571170"/>
                </a:lnTo>
                <a:lnTo>
                  <a:pt x="1457229" y="569900"/>
                </a:lnTo>
                <a:lnTo>
                  <a:pt x="1455007" y="568947"/>
                </a:lnTo>
                <a:lnTo>
                  <a:pt x="1453102" y="568312"/>
                </a:lnTo>
                <a:lnTo>
                  <a:pt x="1451197" y="567677"/>
                </a:lnTo>
                <a:lnTo>
                  <a:pt x="1446435" y="567359"/>
                </a:lnTo>
                <a:lnTo>
                  <a:pt x="1442308" y="567042"/>
                </a:lnTo>
                <a:lnTo>
                  <a:pt x="1438182" y="566724"/>
                </a:lnTo>
                <a:lnTo>
                  <a:pt x="1436593" y="566089"/>
                </a:lnTo>
                <a:lnTo>
                  <a:pt x="1435006" y="565454"/>
                </a:lnTo>
                <a:lnTo>
                  <a:pt x="1433102" y="564502"/>
                </a:lnTo>
                <a:lnTo>
                  <a:pt x="1432149" y="562596"/>
                </a:lnTo>
                <a:lnTo>
                  <a:pt x="1431196" y="561009"/>
                </a:lnTo>
                <a:lnTo>
                  <a:pt x="1430561" y="558469"/>
                </a:lnTo>
                <a:lnTo>
                  <a:pt x="1436276" y="560056"/>
                </a:lnTo>
                <a:lnTo>
                  <a:pt x="1440720" y="560691"/>
                </a:lnTo>
                <a:lnTo>
                  <a:pt x="1444213" y="561009"/>
                </a:lnTo>
                <a:lnTo>
                  <a:pt x="1446753" y="560691"/>
                </a:lnTo>
                <a:lnTo>
                  <a:pt x="1448340" y="560056"/>
                </a:lnTo>
                <a:lnTo>
                  <a:pt x="1449611" y="559104"/>
                </a:lnTo>
                <a:lnTo>
                  <a:pt x="1450245" y="557834"/>
                </a:lnTo>
                <a:lnTo>
                  <a:pt x="1450880" y="556246"/>
                </a:lnTo>
                <a:lnTo>
                  <a:pt x="1451197" y="554976"/>
                </a:lnTo>
                <a:lnTo>
                  <a:pt x="1451832" y="553706"/>
                </a:lnTo>
                <a:lnTo>
                  <a:pt x="1452785" y="552435"/>
                </a:lnTo>
                <a:lnTo>
                  <a:pt x="1454055" y="551483"/>
                </a:lnTo>
                <a:lnTo>
                  <a:pt x="1456277" y="550848"/>
                </a:lnTo>
                <a:lnTo>
                  <a:pt x="1459134" y="550848"/>
                </a:lnTo>
                <a:lnTo>
                  <a:pt x="1462944" y="551165"/>
                </a:lnTo>
                <a:lnTo>
                  <a:pt x="1468341" y="551800"/>
                </a:lnTo>
                <a:lnTo>
                  <a:pt x="1466119" y="550530"/>
                </a:lnTo>
                <a:lnTo>
                  <a:pt x="1464214" y="548625"/>
                </a:lnTo>
                <a:lnTo>
                  <a:pt x="1461039" y="545767"/>
                </a:lnTo>
                <a:lnTo>
                  <a:pt x="1459134" y="543545"/>
                </a:lnTo>
                <a:lnTo>
                  <a:pt x="1457548" y="541004"/>
                </a:lnTo>
                <a:lnTo>
                  <a:pt x="1456277" y="539099"/>
                </a:lnTo>
                <a:lnTo>
                  <a:pt x="1453737" y="537194"/>
                </a:lnTo>
                <a:lnTo>
                  <a:pt x="1452467" y="536241"/>
                </a:lnTo>
                <a:lnTo>
                  <a:pt x="1450880" y="535289"/>
                </a:lnTo>
                <a:lnTo>
                  <a:pt x="1445800" y="533384"/>
                </a:lnTo>
                <a:lnTo>
                  <a:pt x="1445483" y="532113"/>
                </a:lnTo>
                <a:lnTo>
                  <a:pt x="1445800" y="530526"/>
                </a:lnTo>
                <a:lnTo>
                  <a:pt x="1446435" y="529256"/>
                </a:lnTo>
                <a:lnTo>
                  <a:pt x="1447705" y="527986"/>
                </a:lnTo>
                <a:lnTo>
                  <a:pt x="1449292" y="526398"/>
                </a:lnTo>
                <a:lnTo>
                  <a:pt x="1451197" y="525445"/>
                </a:lnTo>
                <a:lnTo>
                  <a:pt x="1453102" y="524493"/>
                </a:lnTo>
                <a:lnTo>
                  <a:pt x="1455007" y="523858"/>
                </a:lnTo>
                <a:lnTo>
                  <a:pt x="1457548" y="523223"/>
                </a:lnTo>
                <a:lnTo>
                  <a:pt x="1459769" y="522905"/>
                </a:lnTo>
                <a:lnTo>
                  <a:pt x="1461992" y="522905"/>
                </a:lnTo>
                <a:lnTo>
                  <a:pt x="1464214" y="523223"/>
                </a:lnTo>
                <a:lnTo>
                  <a:pt x="1466119" y="523540"/>
                </a:lnTo>
                <a:lnTo>
                  <a:pt x="1468024" y="524493"/>
                </a:lnTo>
                <a:lnTo>
                  <a:pt x="1469294" y="525445"/>
                </a:lnTo>
                <a:lnTo>
                  <a:pt x="1470564" y="527033"/>
                </a:lnTo>
                <a:lnTo>
                  <a:pt x="1475008" y="525445"/>
                </a:lnTo>
                <a:lnTo>
                  <a:pt x="1478818" y="523858"/>
                </a:lnTo>
                <a:lnTo>
                  <a:pt x="1481358" y="521953"/>
                </a:lnTo>
                <a:lnTo>
                  <a:pt x="1483263" y="520047"/>
                </a:lnTo>
                <a:lnTo>
                  <a:pt x="1484215" y="517507"/>
                </a:lnTo>
                <a:lnTo>
                  <a:pt x="1484850" y="515602"/>
                </a:lnTo>
                <a:lnTo>
                  <a:pt x="1484850" y="513379"/>
                </a:lnTo>
                <a:lnTo>
                  <a:pt x="1484534" y="510839"/>
                </a:lnTo>
                <a:lnTo>
                  <a:pt x="1483580" y="508299"/>
                </a:lnTo>
                <a:lnTo>
                  <a:pt x="1482310" y="506076"/>
                </a:lnTo>
                <a:lnTo>
                  <a:pt x="1480723" y="503536"/>
                </a:lnTo>
                <a:lnTo>
                  <a:pt x="1479135" y="501313"/>
                </a:lnTo>
                <a:lnTo>
                  <a:pt x="1475008" y="496233"/>
                </a:lnTo>
                <a:lnTo>
                  <a:pt x="1471198" y="491787"/>
                </a:lnTo>
                <a:lnTo>
                  <a:pt x="1468977" y="492740"/>
                </a:lnTo>
                <a:lnTo>
                  <a:pt x="1467389" y="493692"/>
                </a:lnTo>
                <a:lnTo>
                  <a:pt x="1464531" y="495597"/>
                </a:lnTo>
                <a:lnTo>
                  <a:pt x="1462309" y="496550"/>
                </a:lnTo>
                <a:lnTo>
                  <a:pt x="1460088" y="497185"/>
                </a:lnTo>
                <a:lnTo>
                  <a:pt x="1456912" y="497503"/>
                </a:lnTo>
                <a:lnTo>
                  <a:pt x="1452467" y="497503"/>
                </a:lnTo>
                <a:lnTo>
                  <a:pt x="1452151" y="496233"/>
                </a:lnTo>
                <a:lnTo>
                  <a:pt x="1452151" y="495280"/>
                </a:lnTo>
                <a:lnTo>
                  <a:pt x="1452151" y="494010"/>
                </a:lnTo>
                <a:lnTo>
                  <a:pt x="1452785" y="493057"/>
                </a:lnTo>
                <a:lnTo>
                  <a:pt x="1453420" y="492105"/>
                </a:lnTo>
                <a:lnTo>
                  <a:pt x="1454055" y="491470"/>
                </a:lnTo>
                <a:lnTo>
                  <a:pt x="1456912" y="489564"/>
                </a:lnTo>
                <a:lnTo>
                  <a:pt x="1459769" y="488294"/>
                </a:lnTo>
                <a:lnTo>
                  <a:pt x="1463261" y="487342"/>
                </a:lnTo>
                <a:lnTo>
                  <a:pt x="1471833" y="485754"/>
                </a:lnTo>
                <a:lnTo>
                  <a:pt x="1480088" y="483849"/>
                </a:lnTo>
                <a:lnTo>
                  <a:pt x="1483898" y="482579"/>
                </a:lnTo>
                <a:lnTo>
                  <a:pt x="1487390" y="481626"/>
                </a:lnTo>
                <a:lnTo>
                  <a:pt x="1490247" y="480356"/>
                </a:lnTo>
                <a:lnTo>
                  <a:pt x="1492470" y="478768"/>
                </a:lnTo>
                <a:lnTo>
                  <a:pt x="1493423" y="478133"/>
                </a:lnTo>
                <a:lnTo>
                  <a:pt x="1494057" y="477181"/>
                </a:lnTo>
                <a:lnTo>
                  <a:pt x="1494374" y="475911"/>
                </a:lnTo>
                <a:lnTo>
                  <a:pt x="1494374" y="474640"/>
                </a:lnTo>
                <a:lnTo>
                  <a:pt x="1494057" y="473370"/>
                </a:lnTo>
                <a:lnTo>
                  <a:pt x="1493423" y="472100"/>
                </a:lnTo>
                <a:lnTo>
                  <a:pt x="1491517" y="469560"/>
                </a:lnTo>
                <a:lnTo>
                  <a:pt x="1489295" y="466385"/>
                </a:lnTo>
                <a:lnTo>
                  <a:pt x="1486437" y="463527"/>
                </a:lnTo>
                <a:lnTo>
                  <a:pt x="1480088" y="456859"/>
                </a:lnTo>
                <a:lnTo>
                  <a:pt x="1476597" y="453683"/>
                </a:lnTo>
                <a:lnTo>
                  <a:pt x="1474057" y="450191"/>
                </a:lnTo>
                <a:lnTo>
                  <a:pt x="1472151" y="447333"/>
                </a:lnTo>
                <a:lnTo>
                  <a:pt x="1471517" y="445428"/>
                </a:lnTo>
                <a:lnTo>
                  <a:pt x="1471198" y="444158"/>
                </a:lnTo>
                <a:lnTo>
                  <a:pt x="1470564" y="442570"/>
                </a:lnTo>
                <a:lnTo>
                  <a:pt x="1470564" y="441300"/>
                </a:lnTo>
                <a:lnTo>
                  <a:pt x="1471198" y="440347"/>
                </a:lnTo>
                <a:lnTo>
                  <a:pt x="1472151" y="439077"/>
                </a:lnTo>
                <a:lnTo>
                  <a:pt x="1473103" y="437807"/>
                </a:lnTo>
                <a:lnTo>
                  <a:pt x="1474373" y="436854"/>
                </a:lnTo>
                <a:lnTo>
                  <a:pt x="1476278" y="436219"/>
                </a:lnTo>
                <a:lnTo>
                  <a:pt x="1479135" y="435267"/>
                </a:lnTo>
                <a:lnTo>
                  <a:pt x="1481675" y="434632"/>
                </a:lnTo>
                <a:lnTo>
                  <a:pt x="1484850" y="434314"/>
                </a:lnTo>
                <a:lnTo>
                  <a:pt x="1493739" y="433679"/>
                </a:lnTo>
                <a:lnTo>
                  <a:pt x="1491200" y="435267"/>
                </a:lnTo>
                <a:lnTo>
                  <a:pt x="1489930" y="436537"/>
                </a:lnTo>
                <a:lnTo>
                  <a:pt x="1488977" y="437807"/>
                </a:lnTo>
                <a:lnTo>
                  <a:pt x="1488977" y="439395"/>
                </a:lnTo>
                <a:lnTo>
                  <a:pt x="1489295" y="440665"/>
                </a:lnTo>
                <a:lnTo>
                  <a:pt x="1490565" y="441935"/>
                </a:lnTo>
                <a:lnTo>
                  <a:pt x="1492470" y="443205"/>
                </a:lnTo>
                <a:lnTo>
                  <a:pt x="1495644" y="444475"/>
                </a:lnTo>
                <a:lnTo>
                  <a:pt x="1497232" y="444475"/>
                </a:lnTo>
                <a:lnTo>
                  <a:pt x="1498819" y="443840"/>
                </a:lnTo>
                <a:lnTo>
                  <a:pt x="1502311" y="442887"/>
                </a:lnTo>
                <a:lnTo>
                  <a:pt x="1508661" y="440030"/>
                </a:lnTo>
                <a:lnTo>
                  <a:pt x="1510883" y="439077"/>
                </a:lnTo>
                <a:lnTo>
                  <a:pt x="1511836" y="439077"/>
                </a:lnTo>
                <a:lnTo>
                  <a:pt x="1512789" y="439395"/>
                </a:lnTo>
                <a:lnTo>
                  <a:pt x="1513423" y="440030"/>
                </a:lnTo>
                <a:lnTo>
                  <a:pt x="1514058" y="440665"/>
                </a:lnTo>
                <a:lnTo>
                  <a:pt x="1514376" y="442252"/>
                </a:lnTo>
                <a:lnTo>
                  <a:pt x="1515011" y="443840"/>
                </a:lnTo>
                <a:lnTo>
                  <a:pt x="1517869" y="442887"/>
                </a:lnTo>
                <a:lnTo>
                  <a:pt x="1520090" y="441617"/>
                </a:lnTo>
                <a:lnTo>
                  <a:pt x="1521360" y="439712"/>
                </a:lnTo>
                <a:lnTo>
                  <a:pt x="1522949" y="437807"/>
                </a:lnTo>
                <a:lnTo>
                  <a:pt x="1523583" y="435902"/>
                </a:lnTo>
                <a:lnTo>
                  <a:pt x="1524218" y="433996"/>
                </a:lnTo>
                <a:lnTo>
                  <a:pt x="1524535" y="432091"/>
                </a:lnTo>
                <a:lnTo>
                  <a:pt x="1525487" y="429869"/>
                </a:lnTo>
                <a:lnTo>
                  <a:pt x="1523583" y="430186"/>
                </a:lnTo>
                <a:lnTo>
                  <a:pt x="1521043" y="429869"/>
                </a:lnTo>
                <a:lnTo>
                  <a:pt x="1516598" y="429551"/>
                </a:lnTo>
                <a:lnTo>
                  <a:pt x="1512153" y="428281"/>
                </a:lnTo>
                <a:lnTo>
                  <a:pt x="1510566" y="427646"/>
                </a:lnTo>
                <a:lnTo>
                  <a:pt x="1508978" y="426693"/>
                </a:lnTo>
                <a:lnTo>
                  <a:pt x="1508344" y="425741"/>
                </a:lnTo>
                <a:lnTo>
                  <a:pt x="1508026" y="424788"/>
                </a:lnTo>
                <a:lnTo>
                  <a:pt x="1508344" y="423518"/>
                </a:lnTo>
                <a:lnTo>
                  <a:pt x="1509296" y="422565"/>
                </a:lnTo>
                <a:lnTo>
                  <a:pt x="1511201" y="421613"/>
                </a:lnTo>
                <a:lnTo>
                  <a:pt x="1514058" y="420660"/>
                </a:lnTo>
                <a:lnTo>
                  <a:pt x="1518503" y="420025"/>
                </a:lnTo>
                <a:close/>
                <a:moveTo>
                  <a:pt x="2390140" y="414310"/>
                </a:moveTo>
                <a:lnTo>
                  <a:pt x="2390775" y="414310"/>
                </a:lnTo>
                <a:lnTo>
                  <a:pt x="2391727" y="414609"/>
                </a:lnTo>
                <a:lnTo>
                  <a:pt x="2392362" y="415508"/>
                </a:lnTo>
                <a:lnTo>
                  <a:pt x="2392997" y="416406"/>
                </a:lnTo>
                <a:lnTo>
                  <a:pt x="2393315" y="417904"/>
                </a:lnTo>
                <a:lnTo>
                  <a:pt x="2393632" y="419402"/>
                </a:lnTo>
                <a:lnTo>
                  <a:pt x="2393950" y="420899"/>
                </a:lnTo>
                <a:lnTo>
                  <a:pt x="2393950" y="422397"/>
                </a:lnTo>
                <a:lnTo>
                  <a:pt x="2393632" y="424194"/>
                </a:lnTo>
                <a:lnTo>
                  <a:pt x="2392997" y="425692"/>
                </a:lnTo>
                <a:lnTo>
                  <a:pt x="2392045" y="427189"/>
                </a:lnTo>
                <a:lnTo>
                  <a:pt x="2390457" y="428387"/>
                </a:lnTo>
                <a:lnTo>
                  <a:pt x="2388871" y="429286"/>
                </a:lnTo>
                <a:lnTo>
                  <a:pt x="2386331" y="429885"/>
                </a:lnTo>
                <a:lnTo>
                  <a:pt x="2383472" y="430185"/>
                </a:lnTo>
                <a:lnTo>
                  <a:pt x="2379980" y="430185"/>
                </a:lnTo>
                <a:lnTo>
                  <a:pt x="2379027" y="428687"/>
                </a:lnTo>
                <a:lnTo>
                  <a:pt x="2378392" y="427189"/>
                </a:lnTo>
                <a:lnTo>
                  <a:pt x="2378075" y="425991"/>
                </a:lnTo>
                <a:lnTo>
                  <a:pt x="2378075" y="424793"/>
                </a:lnTo>
                <a:lnTo>
                  <a:pt x="2378392" y="423895"/>
                </a:lnTo>
                <a:lnTo>
                  <a:pt x="2379027" y="422696"/>
                </a:lnTo>
                <a:lnTo>
                  <a:pt x="2380932" y="420899"/>
                </a:lnTo>
                <a:lnTo>
                  <a:pt x="2383155" y="419402"/>
                </a:lnTo>
                <a:lnTo>
                  <a:pt x="2385377" y="417904"/>
                </a:lnTo>
                <a:lnTo>
                  <a:pt x="2388235" y="416107"/>
                </a:lnTo>
                <a:close/>
                <a:moveTo>
                  <a:pt x="2611438" y="412722"/>
                </a:moveTo>
                <a:lnTo>
                  <a:pt x="2613046" y="412722"/>
                </a:lnTo>
                <a:lnTo>
                  <a:pt x="2614976" y="413050"/>
                </a:lnTo>
                <a:lnTo>
                  <a:pt x="2618514" y="414035"/>
                </a:lnTo>
                <a:lnTo>
                  <a:pt x="2626234" y="416991"/>
                </a:lnTo>
                <a:lnTo>
                  <a:pt x="2629772" y="417977"/>
                </a:lnTo>
                <a:lnTo>
                  <a:pt x="2631380" y="418305"/>
                </a:lnTo>
                <a:lnTo>
                  <a:pt x="2632989" y="418305"/>
                </a:lnTo>
                <a:lnTo>
                  <a:pt x="2634597" y="417977"/>
                </a:lnTo>
                <a:lnTo>
                  <a:pt x="2635883" y="417320"/>
                </a:lnTo>
                <a:lnTo>
                  <a:pt x="2636848" y="416006"/>
                </a:lnTo>
                <a:lnTo>
                  <a:pt x="2638135" y="414692"/>
                </a:lnTo>
                <a:lnTo>
                  <a:pt x="2641995" y="416006"/>
                </a:lnTo>
                <a:lnTo>
                  <a:pt x="2645855" y="417977"/>
                </a:lnTo>
                <a:lnTo>
                  <a:pt x="2649071" y="419619"/>
                </a:lnTo>
                <a:lnTo>
                  <a:pt x="2652288" y="421590"/>
                </a:lnTo>
                <a:lnTo>
                  <a:pt x="2654539" y="423560"/>
                </a:lnTo>
                <a:lnTo>
                  <a:pt x="2656791" y="426188"/>
                </a:lnTo>
                <a:lnTo>
                  <a:pt x="2658721" y="428487"/>
                </a:lnTo>
                <a:lnTo>
                  <a:pt x="2660651" y="430786"/>
                </a:lnTo>
                <a:lnTo>
                  <a:pt x="2657113" y="431443"/>
                </a:lnTo>
                <a:lnTo>
                  <a:pt x="2654539" y="431771"/>
                </a:lnTo>
                <a:lnTo>
                  <a:pt x="2652609" y="431443"/>
                </a:lnTo>
                <a:lnTo>
                  <a:pt x="2650358" y="431443"/>
                </a:lnTo>
                <a:lnTo>
                  <a:pt x="2649071" y="430786"/>
                </a:lnTo>
                <a:lnTo>
                  <a:pt x="2648106" y="430458"/>
                </a:lnTo>
                <a:lnTo>
                  <a:pt x="2647463" y="429472"/>
                </a:lnTo>
                <a:lnTo>
                  <a:pt x="2646820" y="428815"/>
                </a:lnTo>
                <a:lnTo>
                  <a:pt x="2646498" y="426845"/>
                </a:lnTo>
                <a:lnTo>
                  <a:pt x="2646176" y="424546"/>
                </a:lnTo>
                <a:lnTo>
                  <a:pt x="2646176" y="422247"/>
                </a:lnTo>
                <a:lnTo>
                  <a:pt x="2645855" y="420276"/>
                </a:lnTo>
                <a:lnTo>
                  <a:pt x="2639422" y="419947"/>
                </a:lnTo>
                <a:lnTo>
                  <a:pt x="2634597" y="420276"/>
                </a:lnTo>
                <a:lnTo>
                  <a:pt x="2631380" y="420933"/>
                </a:lnTo>
                <a:lnTo>
                  <a:pt x="2628164" y="421590"/>
                </a:lnTo>
                <a:lnTo>
                  <a:pt x="2625591" y="422575"/>
                </a:lnTo>
                <a:lnTo>
                  <a:pt x="2622696" y="423232"/>
                </a:lnTo>
                <a:lnTo>
                  <a:pt x="2618514" y="423889"/>
                </a:lnTo>
                <a:lnTo>
                  <a:pt x="2613046" y="423889"/>
                </a:lnTo>
                <a:close/>
                <a:moveTo>
                  <a:pt x="1616393" y="392086"/>
                </a:moveTo>
                <a:lnTo>
                  <a:pt x="1620203" y="393349"/>
                </a:lnTo>
                <a:lnTo>
                  <a:pt x="1625283" y="394611"/>
                </a:lnTo>
                <a:lnTo>
                  <a:pt x="1630681" y="395873"/>
                </a:lnTo>
                <a:lnTo>
                  <a:pt x="1637031" y="396189"/>
                </a:lnTo>
                <a:lnTo>
                  <a:pt x="1643698" y="396189"/>
                </a:lnTo>
                <a:lnTo>
                  <a:pt x="1650366" y="395873"/>
                </a:lnTo>
                <a:lnTo>
                  <a:pt x="1656716" y="394611"/>
                </a:lnTo>
                <a:lnTo>
                  <a:pt x="1662431" y="393349"/>
                </a:lnTo>
                <a:lnTo>
                  <a:pt x="1664654" y="393664"/>
                </a:lnTo>
                <a:lnTo>
                  <a:pt x="1665923" y="393980"/>
                </a:lnTo>
                <a:lnTo>
                  <a:pt x="1666876" y="394611"/>
                </a:lnTo>
                <a:lnTo>
                  <a:pt x="1666876" y="395558"/>
                </a:lnTo>
                <a:lnTo>
                  <a:pt x="1666876" y="396504"/>
                </a:lnTo>
                <a:lnTo>
                  <a:pt x="1666241" y="397451"/>
                </a:lnTo>
                <a:lnTo>
                  <a:pt x="1664336" y="399660"/>
                </a:lnTo>
                <a:lnTo>
                  <a:pt x="1661796" y="402500"/>
                </a:lnTo>
                <a:lnTo>
                  <a:pt x="1659574" y="405025"/>
                </a:lnTo>
                <a:lnTo>
                  <a:pt x="1658621" y="405971"/>
                </a:lnTo>
                <a:lnTo>
                  <a:pt x="1658303" y="407234"/>
                </a:lnTo>
                <a:lnTo>
                  <a:pt x="1658303" y="408496"/>
                </a:lnTo>
                <a:lnTo>
                  <a:pt x="1658621" y="409758"/>
                </a:lnTo>
                <a:lnTo>
                  <a:pt x="1656398" y="409758"/>
                </a:lnTo>
                <a:lnTo>
                  <a:pt x="1654811" y="409127"/>
                </a:lnTo>
                <a:lnTo>
                  <a:pt x="1653223" y="408496"/>
                </a:lnTo>
                <a:lnTo>
                  <a:pt x="1651954" y="407549"/>
                </a:lnTo>
                <a:lnTo>
                  <a:pt x="1651318" y="406918"/>
                </a:lnTo>
                <a:lnTo>
                  <a:pt x="1651001" y="405656"/>
                </a:lnTo>
                <a:lnTo>
                  <a:pt x="1650366" y="403762"/>
                </a:lnTo>
                <a:lnTo>
                  <a:pt x="1649731" y="401238"/>
                </a:lnTo>
                <a:lnTo>
                  <a:pt x="1649414" y="399976"/>
                </a:lnTo>
                <a:lnTo>
                  <a:pt x="1648778" y="399029"/>
                </a:lnTo>
                <a:lnTo>
                  <a:pt x="1647826" y="398398"/>
                </a:lnTo>
                <a:lnTo>
                  <a:pt x="1646874" y="397451"/>
                </a:lnTo>
                <a:lnTo>
                  <a:pt x="1645286" y="397135"/>
                </a:lnTo>
                <a:lnTo>
                  <a:pt x="1643381" y="396820"/>
                </a:lnTo>
                <a:lnTo>
                  <a:pt x="1637666" y="396504"/>
                </a:lnTo>
                <a:lnTo>
                  <a:pt x="1633857" y="397135"/>
                </a:lnTo>
                <a:lnTo>
                  <a:pt x="1630681" y="397767"/>
                </a:lnTo>
                <a:lnTo>
                  <a:pt x="1628777" y="399029"/>
                </a:lnTo>
                <a:lnTo>
                  <a:pt x="1627188" y="400291"/>
                </a:lnTo>
                <a:lnTo>
                  <a:pt x="1625283" y="401238"/>
                </a:lnTo>
                <a:lnTo>
                  <a:pt x="1622426" y="402500"/>
                </a:lnTo>
                <a:lnTo>
                  <a:pt x="1618298" y="402816"/>
                </a:lnTo>
                <a:lnTo>
                  <a:pt x="1623061" y="405656"/>
                </a:lnTo>
                <a:lnTo>
                  <a:pt x="1625601" y="406918"/>
                </a:lnTo>
                <a:lnTo>
                  <a:pt x="1628458" y="408180"/>
                </a:lnTo>
                <a:lnTo>
                  <a:pt x="1631633" y="409127"/>
                </a:lnTo>
                <a:lnTo>
                  <a:pt x="1635443" y="410074"/>
                </a:lnTo>
                <a:lnTo>
                  <a:pt x="1640206" y="410389"/>
                </a:lnTo>
                <a:lnTo>
                  <a:pt x="1645603" y="410389"/>
                </a:lnTo>
                <a:lnTo>
                  <a:pt x="1644017" y="411967"/>
                </a:lnTo>
                <a:lnTo>
                  <a:pt x="1643063" y="413229"/>
                </a:lnTo>
                <a:lnTo>
                  <a:pt x="1642746" y="414807"/>
                </a:lnTo>
                <a:lnTo>
                  <a:pt x="1642746" y="416070"/>
                </a:lnTo>
                <a:lnTo>
                  <a:pt x="1643063" y="417647"/>
                </a:lnTo>
                <a:lnTo>
                  <a:pt x="1643698" y="418910"/>
                </a:lnTo>
                <a:lnTo>
                  <a:pt x="1644651" y="421119"/>
                </a:lnTo>
                <a:lnTo>
                  <a:pt x="1645286" y="422065"/>
                </a:lnTo>
                <a:lnTo>
                  <a:pt x="1645286" y="423328"/>
                </a:lnTo>
                <a:lnTo>
                  <a:pt x="1645286" y="424590"/>
                </a:lnTo>
                <a:lnTo>
                  <a:pt x="1644651" y="425536"/>
                </a:lnTo>
                <a:lnTo>
                  <a:pt x="1643698" y="426483"/>
                </a:lnTo>
                <a:lnTo>
                  <a:pt x="1642111" y="427430"/>
                </a:lnTo>
                <a:lnTo>
                  <a:pt x="1639571" y="428377"/>
                </a:lnTo>
                <a:lnTo>
                  <a:pt x="1636078" y="429323"/>
                </a:lnTo>
                <a:lnTo>
                  <a:pt x="1638301" y="430270"/>
                </a:lnTo>
                <a:lnTo>
                  <a:pt x="1640841" y="430586"/>
                </a:lnTo>
                <a:lnTo>
                  <a:pt x="1644968" y="430586"/>
                </a:lnTo>
                <a:lnTo>
                  <a:pt x="1647508" y="430586"/>
                </a:lnTo>
                <a:lnTo>
                  <a:pt x="1650048" y="431217"/>
                </a:lnTo>
                <a:lnTo>
                  <a:pt x="1652906" y="432479"/>
                </a:lnTo>
                <a:lnTo>
                  <a:pt x="1656398" y="434372"/>
                </a:lnTo>
                <a:lnTo>
                  <a:pt x="1654176" y="437213"/>
                </a:lnTo>
                <a:lnTo>
                  <a:pt x="1651636" y="440368"/>
                </a:lnTo>
                <a:lnTo>
                  <a:pt x="1650048" y="443208"/>
                </a:lnTo>
                <a:lnTo>
                  <a:pt x="1648778" y="446364"/>
                </a:lnTo>
                <a:lnTo>
                  <a:pt x="1647826" y="449520"/>
                </a:lnTo>
                <a:lnTo>
                  <a:pt x="1647191" y="452675"/>
                </a:lnTo>
                <a:lnTo>
                  <a:pt x="1646874" y="455831"/>
                </a:lnTo>
                <a:lnTo>
                  <a:pt x="1646238" y="458987"/>
                </a:lnTo>
                <a:lnTo>
                  <a:pt x="1646238" y="462458"/>
                </a:lnTo>
                <a:lnTo>
                  <a:pt x="1646874" y="465614"/>
                </a:lnTo>
                <a:lnTo>
                  <a:pt x="1647826" y="471925"/>
                </a:lnTo>
                <a:lnTo>
                  <a:pt x="1649096" y="478552"/>
                </a:lnTo>
                <a:lnTo>
                  <a:pt x="1650683" y="485179"/>
                </a:lnTo>
                <a:lnTo>
                  <a:pt x="1651954" y="491490"/>
                </a:lnTo>
                <a:lnTo>
                  <a:pt x="1653223" y="497801"/>
                </a:lnTo>
                <a:lnTo>
                  <a:pt x="1654176" y="503797"/>
                </a:lnTo>
                <a:lnTo>
                  <a:pt x="1654176" y="507268"/>
                </a:lnTo>
                <a:lnTo>
                  <a:pt x="1654176" y="510109"/>
                </a:lnTo>
                <a:lnTo>
                  <a:pt x="1653541" y="513264"/>
                </a:lnTo>
                <a:lnTo>
                  <a:pt x="1652906" y="516104"/>
                </a:lnTo>
                <a:lnTo>
                  <a:pt x="1651636" y="518944"/>
                </a:lnTo>
                <a:lnTo>
                  <a:pt x="1650366" y="521785"/>
                </a:lnTo>
                <a:lnTo>
                  <a:pt x="1648778" y="524309"/>
                </a:lnTo>
                <a:lnTo>
                  <a:pt x="1646874" y="527465"/>
                </a:lnTo>
                <a:lnTo>
                  <a:pt x="1644017" y="529989"/>
                </a:lnTo>
                <a:lnTo>
                  <a:pt x="1641158" y="532198"/>
                </a:lnTo>
                <a:lnTo>
                  <a:pt x="1633538" y="531883"/>
                </a:lnTo>
                <a:lnTo>
                  <a:pt x="1627188" y="532198"/>
                </a:lnTo>
                <a:lnTo>
                  <a:pt x="1622109" y="532514"/>
                </a:lnTo>
                <a:lnTo>
                  <a:pt x="1617981" y="533460"/>
                </a:lnTo>
                <a:lnTo>
                  <a:pt x="1614489" y="534723"/>
                </a:lnTo>
                <a:lnTo>
                  <a:pt x="1611949" y="536301"/>
                </a:lnTo>
                <a:lnTo>
                  <a:pt x="1609409" y="537563"/>
                </a:lnTo>
                <a:lnTo>
                  <a:pt x="1607503" y="539141"/>
                </a:lnTo>
                <a:lnTo>
                  <a:pt x="1603375" y="542612"/>
                </a:lnTo>
                <a:lnTo>
                  <a:pt x="1600835" y="544190"/>
                </a:lnTo>
                <a:lnTo>
                  <a:pt x="1598295" y="545452"/>
                </a:lnTo>
                <a:lnTo>
                  <a:pt x="1594485" y="546399"/>
                </a:lnTo>
                <a:lnTo>
                  <a:pt x="1590358" y="547345"/>
                </a:lnTo>
                <a:lnTo>
                  <a:pt x="1584961" y="547661"/>
                </a:lnTo>
                <a:lnTo>
                  <a:pt x="1578610" y="547661"/>
                </a:lnTo>
                <a:lnTo>
                  <a:pt x="1578928" y="547030"/>
                </a:lnTo>
                <a:lnTo>
                  <a:pt x="1579880" y="546399"/>
                </a:lnTo>
                <a:lnTo>
                  <a:pt x="1582421" y="545452"/>
                </a:lnTo>
                <a:lnTo>
                  <a:pt x="1588453" y="543874"/>
                </a:lnTo>
                <a:lnTo>
                  <a:pt x="1590675" y="542928"/>
                </a:lnTo>
                <a:lnTo>
                  <a:pt x="1591310" y="542296"/>
                </a:lnTo>
                <a:lnTo>
                  <a:pt x="1591945" y="541034"/>
                </a:lnTo>
                <a:lnTo>
                  <a:pt x="1591945" y="540403"/>
                </a:lnTo>
                <a:lnTo>
                  <a:pt x="1591945" y="539141"/>
                </a:lnTo>
                <a:lnTo>
                  <a:pt x="1590993" y="538194"/>
                </a:lnTo>
                <a:lnTo>
                  <a:pt x="1589723" y="536616"/>
                </a:lnTo>
                <a:lnTo>
                  <a:pt x="1592263" y="535670"/>
                </a:lnTo>
                <a:lnTo>
                  <a:pt x="1594485" y="535038"/>
                </a:lnTo>
                <a:lnTo>
                  <a:pt x="1597025" y="535038"/>
                </a:lnTo>
                <a:lnTo>
                  <a:pt x="1598930" y="535038"/>
                </a:lnTo>
                <a:lnTo>
                  <a:pt x="1603375" y="535354"/>
                </a:lnTo>
                <a:lnTo>
                  <a:pt x="1609090" y="536301"/>
                </a:lnTo>
                <a:lnTo>
                  <a:pt x="1608138" y="534407"/>
                </a:lnTo>
                <a:lnTo>
                  <a:pt x="1607820" y="532514"/>
                </a:lnTo>
                <a:lnTo>
                  <a:pt x="1608455" y="531252"/>
                </a:lnTo>
                <a:lnTo>
                  <a:pt x="1609409" y="529989"/>
                </a:lnTo>
                <a:lnTo>
                  <a:pt x="1611949" y="527780"/>
                </a:lnTo>
                <a:lnTo>
                  <a:pt x="1612901" y="526202"/>
                </a:lnTo>
                <a:lnTo>
                  <a:pt x="1613536" y="524940"/>
                </a:lnTo>
                <a:lnTo>
                  <a:pt x="1609725" y="524625"/>
                </a:lnTo>
                <a:lnTo>
                  <a:pt x="1607185" y="524625"/>
                </a:lnTo>
                <a:lnTo>
                  <a:pt x="1605280" y="524940"/>
                </a:lnTo>
                <a:lnTo>
                  <a:pt x="1603693" y="525256"/>
                </a:lnTo>
                <a:lnTo>
                  <a:pt x="1602740" y="525887"/>
                </a:lnTo>
                <a:lnTo>
                  <a:pt x="1601789" y="526518"/>
                </a:lnTo>
                <a:lnTo>
                  <a:pt x="1601153" y="528411"/>
                </a:lnTo>
                <a:lnTo>
                  <a:pt x="1600201" y="529989"/>
                </a:lnTo>
                <a:lnTo>
                  <a:pt x="1599565" y="530620"/>
                </a:lnTo>
                <a:lnTo>
                  <a:pt x="1598613" y="530936"/>
                </a:lnTo>
                <a:lnTo>
                  <a:pt x="1597343" y="531567"/>
                </a:lnTo>
                <a:lnTo>
                  <a:pt x="1594803" y="531567"/>
                </a:lnTo>
                <a:lnTo>
                  <a:pt x="1592263" y="531567"/>
                </a:lnTo>
                <a:lnTo>
                  <a:pt x="1588770" y="531252"/>
                </a:lnTo>
                <a:lnTo>
                  <a:pt x="1593215" y="529043"/>
                </a:lnTo>
                <a:lnTo>
                  <a:pt x="1596390" y="527149"/>
                </a:lnTo>
                <a:lnTo>
                  <a:pt x="1597661" y="525571"/>
                </a:lnTo>
                <a:lnTo>
                  <a:pt x="1598295" y="524625"/>
                </a:lnTo>
                <a:lnTo>
                  <a:pt x="1598930" y="523362"/>
                </a:lnTo>
                <a:lnTo>
                  <a:pt x="1599248" y="522416"/>
                </a:lnTo>
                <a:lnTo>
                  <a:pt x="1599248" y="521153"/>
                </a:lnTo>
                <a:lnTo>
                  <a:pt x="1599248" y="520207"/>
                </a:lnTo>
                <a:lnTo>
                  <a:pt x="1598613" y="518944"/>
                </a:lnTo>
                <a:lnTo>
                  <a:pt x="1597978" y="517682"/>
                </a:lnTo>
                <a:lnTo>
                  <a:pt x="1596390" y="515789"/>
                </a:lnTo>
                <a:lnTo>
                  <a:pt x="1593533" y="513580"/>
                </a:lnTo>
                <a:lnTo>
                  <a:pt x="1590358" y="511371"/>
                </a:lnTo>
                <a:lnTo>
                  <a:pt x="1586230" y="509477"/>
                </a:lnTo>
                <a:lnTo>
                  <a:pt x="1582421" y="507900"/>
                </a:lnTo>
                <a:lnTo>
                  <a:pt x="1577658" y="506322"/>
                </a:lnTo>
                <a:lnTo>
                  <a:pt x="1572578" y="505059"/>
                </a:lnTo>
                <a:lnTo>
                  <a:pt x="1567815" y="503797"/>
                </a:lnTo>
                <a:lnTo>
                  <a:pt x="1562418" y="502851"/>
                </a:lnTo>
                <a:lnTo>
                  <a:pt x="1557338" y="502219"/>
                </a:lnTo>
                <a:lnTo>
                  <a:pt x="1559244" y="501904"/>
                </a:lnTo>
                <a:lnTo>
                  <a:pt x="1561148" y="501588"/>
                </a:lnTo>
                <a:lnTo>
                  <a:pt x="1563688" y="501273"/>
                </a:lnTo>
                <a:lnTo>
                  <a:pt x="1566864" y="501273"/>
                </a:lnTo>
                <a:lnTo>
                  <a:pt x="1573848" y="501904"/>
                </a:lnTo>
                <a:lnTo>
                  <a:pt x="1582103" y="502851"/>
                </a:lnTo>
                <a:lnTo>
                  <a:pt x="1590993" y="504113"/>
                </a:lnTo>
                <a:lnTo>
                  <a:pt x="1599883" y="505375"/>
                </a:lnTo>
                <a:lnTo>
                  <a:pt x="1608455" y="506006"/>
                </a:lnTo>
                <a:lnTo>
                  <a:pt x="1616711" y="506006"/>
                </a:lnTo>
                <a:lnTo>
                  <a:pt x="1619886" y="504428"/>
                </a:lnTo>
                <a:lnTo>
                  <a:pt x="1622109" y="502851"/>
                </a:lnTo>
                <a:lnTo>
                  <a:pt x="1624013" y="500957"/>
                </a:lnTo>
                <a:lnTo>
                  <a:pt x="1625601" y="499064"/>
                </a:lnTo>
                <a:lnTo>
                  <a:pt x="1626553" y="496539"/>
                </a:lnTo>
                <a:lnTo>
                  <a:pt x="1626871" y="494330"/>
                </a:lnTo>
                <a:lnTo>
                  <a:pt x="1627188" y="492121"/>
                </a:lnTo>
                <a:lnTo>
                  <a:pt x="1627188" y="489281"/>
                </a:lnTo>
                <a:lnTo>
                  <a:pt x="1624331" y="489597"/>
                </a:lnTo>
                <a:lnTo>
                  <a:pt x="1623061" y="490543"/>
                </a:lnTo>
                <a:lnTo>
                  <a:pt x="1622109" y="491490"/>
                </a:lnTo>
                <a:lnTo>
                  <a:pt x="1621791" y="492752"/>
                </a:lnTo>
                <a:lnTo>
                  <a:pt x="1621791" y="493699"/>
                </a:lnTo>
                <a:lnTo>
                  <a:pt x="1621791" y="494961"/>
                </a:lnTo>
                <a:lnTo>
                  <a:pt x="1621791" y="497801"/>
                </a:lnTo>
                <a:lnTo>
                  <a:pt x="1615123" y="494015"/>
                </a:lnTo>
                <a:lnTo>
                  <a:pt x="1609725" y="490543"/>
                </a:lnTo>
                <a:lnTo>
                  <a:pt x="1605915" y="486757"/>
                </a:lnTo>
                <a:lnTo>
                  <a:pt x="1603058" y="483285"/>
                </a:lnTo>
                <a:lnTo>
                  <a:pt x="1600835" y="479499"/>
                </a:lnTo>
                <a:lnTo>
                  <a:pt x="1599565" y="476027"/>
                </a:lnTo>
                <a:lnTo>
                  <a:pt x="1598613" y="471925"/>
                </a:lnTo>
                <a:lnTo>
                  <a:pt x="1597978" y="468454"/>
                </a:lnTo>
                <a:lnTo>
                  <a:pt x="1597343" y="459933"/>
                </a:lnTo>
                <a:lnTo>
                  <a:pt x="1596708" y="455831"/>
                </a:lnTo>
                <a:lnTo>
                  <a:pt x="1595755" y="451413"/>
                </a:lnTo>
                <a:lnTo>
                  <a:pt x="1593850" y="446679"/>
                </a:lnTo>
                <a:lnTo>
                  <a:pt x="1591628" y="441630"/>
                </a:lnTo>
                <a:lnTo>
                  <a:pt x="1588453" y="436581"/>
                </a:lnTo>
                <a:lnTo>
                  <a:pt x="1584008" y="430901"/>
                </a:lnTo>
                <a:lnTo>
                  <a:pt x="1589405" y="432479"/>
                </a:lnTo>
                <a:lnTo>
                  <a:pt x="1592581" y="432795"/>
                </a:lnTo>
                <a:lnTo>
                  <a:pt x="1595755" y="433110"/>
                </a:lnTo>
                <a:lnTo>
                  <a:pt x="1598613" y="433110"/>
                </a:lnTo>
                <a:lnTo>
                  <a:pt x="1600835" y="432795"/>
                </a:lnTo>
                <a:lnTo>
                  <a:pt x="1602740" y="431848"/>
                </a:lnTo>
                <a:lnTo>
                  <a:pt x="1603375" y="430901"/>
                </a:lnTo>
                <a:lnTo>
                  <a:pt x="1603693" y="430270"/>
                </a:lnTo>
                <a:lnTo>
                  <a:pt x="1605598" y="430901"/>
                </a:lnTo>
                <a:lnTo>
                  <a:pt x="1607185" y="432163"/>
                </a:lnTo>
                <a:lnTo>
                  <a:pt x="1609725" y="434057"/>
                </a:lnTo>
                <a:lnTo>
                  <a:pt x="1612266" y="436266"/>
                </a:lnTo>
                <a:lnTo>
                  <a:pt x="1614171" y="438475"/>
                </a:lnTo>
                <a:lnTo>
                  <a:pt x="1616076" y="440999"/>
                </a:lnTo>
                <a:lnTo>
                  <a:pt x="1618616" y="442893"/>
                </a:lnTo>
                <a:lnTo>
                  <a:pt x="1619886" y="443839"/>
                </a:lnTo>
                <a:lnTo>
                  <a:pt x="1621791" y="444786"/>
                </a:lnTo>
                <a:lnTo>
                  <a:pt x="1623378" y="445417"/>
                </a:lnTo>
                <a:lnTo>
                  <a:pt x="1625918" y="445733"/>
                </a:lnTo>
                <a:lnTo>
                  <a:pt x="1627823" y="445733"/>
                </a:lnTo>
                <a:lnTo>
                  <a:pt x="1629411" y="445417"/>
                </a:lnTo>
                <a:lnTo>
                  <a:pt x="1630681" y="444786"/>
                </a:lnTo>
                <a:lnTo>
                  <a:pt x="1631633" y="444155"/>
                </a:lnTo>
                <a:lnTo>
                  <a:pt x="1633221" y="442893"/>
                </a:lnTo>
                <a:lnTo>
                  <a:pt x="1633857" y="441315"/>
                </a:lnTo>
                <a:lnTo>
                  <a:pt x="1634808" y="439737"/>
                </a:lnTo>
                <a:lnTo>
                  <a:pt x="1635443" y="439106"/>
                </a:lnTo>
                <a:lnTo>
                  <a:pt x="1636397" y="438159"/>
                </a:lnTo>
                <a:lnTo>
                  <a:pt x="1637666" y="437844"/>
                </a:lnTo>
                <a:lnTo>
                  <a:pt x="1639571" y="437528"/>
                </a:lnTo>
                <a:lnTo>
                  <a:pt x="1641477" y="437213"/>
                </a:lnTo>
                <a:lnTo>
                  <a:pt x="1644017" y="437213"/>
                </a:lnTo>
                <a:lnTo>
                  <a:pt x="1643063" y="436266"/>
                </a:lnTo>
                <a:lnTo>
                  <a:pt x="1642111" y="435950"/>
                </a:lnTo>
                <a:lnTo>
                  <a:pt x="1641158" y="435635"/>
                </a:lnTo>
                <a:lnTo>
                  <a:pt x="1640206" y="435635"/>
                </a:lnTo>
                <a:lnTo>
                  <a:pt x="1638937" y="435950"/>
                </a:lnTo>
                <a:lnTo>
                  <a:pt x="1637983" y="436266"/>
                </a:lnTo>
                <a:lnTo>
                  <a:pt x="1637666" y="436897"/>
                </a:lnTo>
                <a:lnTo>
                  <a:pt x="1637348" y="437528"/>
                </a:lnTo>
                <a:lnTo>
                  <a:pt x="1630046" y="432479"/>
                </a:lnTo>
                <a:lnTo>
                  <a:pt x="1623061" y="427430"/>
                </a:lnTo>
                <a:lnTo>
                  <a:pt x="1620203" y="424590"/>
                </a:lnTo>
                <a:lnTo>
                  <a:pt x="1617029" y="421750"/>
                </a:lnTo>
                <a:lnTo>
                  <a:pt x="1614806" y="419225"/>
                </a:lnTo>
                <a:lnTo>
                  <a:pt x="1612901" y="416070"/>
                </a:lnTo>
                <a:lnTo>
                  <a:pt x="1611313" y="413229"/>
                </a:lnTo>
                <a:lnTo>
                  <a:pt x="1609725" y="410389"/>
                </a:lnTo>
                <a:lnTo>
                  <a:pt x="1609409" y="407234"/>
                </a:lnTo>
                <a:lnTo>
                  <a:pt x="1609409" y="404394"/>
                </a:lnTo>
                <a:lnTo>
                  <a:pt x="1610360" y="401238"/>
                </a:lnTo>
                <a:lnTo>
                  <a:pt x="1611630" y="398398"/>
                </a:lnTo>
                <a:lnTo>
                  <a:pt x="1613536" y="395242"/>
                </a:lnTo>
                <a:close/>
                <a:moveTo>
                  <a:pt x="2417763" y="382583"/>
                </a:moveTo>
                <a:lnTo>
                  <a:pt x="2416121" y="384510"/>
                </a:lnTo>
                <a:lnTo>
                  <a:pt x="2415135" y="386757"/>
                </a:lnTo>
                <a:lnTo>
                  <a:pt x="2413164" y="390610"/>
                </a:lnTo>
                <a:lnTo>
                  <a:pt x="2411522" y="395105"/>
                </a:lnTo>
                <a:lnTo>
                  <a:pt x="2409880" y="398958"/>
                </a:lnTo>
                <a:lnTo>
                  <a:pt x="2408239" y="400884"/>
                </a:lnTo>
                <a:lnTo>
                  <a:pt x="2406924" y="403131"/>
                </a:lnTo>
                <a:lnTo>
                  <a:pt x="2405282" y="404737"/>
                </a:lnTo>
                <a:lnTo>
                  <a:pt x="2402983" y="406342"/>
                </a:lnTo>
                <a:lnTo>
                  <a:pt x="2400027" y="407626"/>
                </a:lnTo>
                <a:lnTo>
                  <a:pt x="2397071" y="409232"/>
                </a:lnTo>
                <a:lnTo>
                  <a:pt x="2393130" y="410516"/>
                </a:lnTo>
                <a:lnTo>
                  <a:pt x="2389188" y="411158"/>
                </a:lnTo>
                <a:lnTo>
                  <a:pt x="2389845" y="409232"/>
                </a:lnTo>
                <a:lnTo>
                  <a:pt x="2390502" y="406663"/>
                </a:lnTo>
                <a:lnTo>
                  <a:pt x="2391159" y="402489"/>
                </a:lnTo>
                <a:lnTo>
                  <a:pt x="2392144" y="397673"/>
                </a:lnTo>
                <a:lnTo>
                  <a:pt x="2392801" y="395747"/>
                </a:lnTo>
                <a:lnTo>
                  <a:pt x="2393459" y="393179"/>
                </a:lnTo>
                <a:lnTo>
                  <a:pt x="2395100" y="391252"/>
                </a:lnTo>
                <a:lnTo>
                  <a:pt x="2396414" y="389647"/>
                </a:lnTo>
                <a:lnTo>
                  <a:pt x="2398384" y="388041"/>
                </a:lnTo>
                <a:lnTo>
                  <a:pt x="2400683" y="386115"/>
                </a:lnTo>
                <a:lnTo>
                  <a:pt x="2403968" y="384831"/>
                </a:lnTo>
                <a:lnTo>
                  <a:pt x="2407581" y="383868"/>
                </a:lnTo>
                <a:lnTo>
                  <a:pt x="2412508" y="383225"/>
                </a:lnTo>
                <a:close/>
                <a:moveTo>
                  <a:pt x="3633674" y="360358"/>
                </a:moveTo>
                <a:lnTo>
                  <a:pt x="3634695" y="360358"/>
                </a:lnTo>
                <a:lnTo>
                  <a:pt x="3635375" y="360358"/>
                </a:lnTo>
                <a:lnTo>
                  <a:pt x="3636736" y="361311"/>
                </a:lnTo>
                <a:lnTo>
                  <a:pt x="3638437" y="362581"/>
                </a:lnTo>
                <a:lnTo>
                  <a:pt x="3639798" y="365121"/>
                </a:lnTo>
                <a:lnTo>
                  <a:pt x="3641499" y="367343"/>
                </a:lnTo>
                <a:lnTo>
                  <a:pt x="3642860" y="369883"/>
                </a:lnTo>
                <a:lnTo>
                  <a:pt x="3643880" y="373058"/>
                </a:lnTo>
                <a:lnTo>
                  <a:pt x="3644561" y="376233"/>
                </a:lnTo>
                <a:lnTo>
                  <a:pt x="3644901" y="379091"/>
                </a:lnTo>
                <a:lnTo>
                  <a:pt x="3644561" y="381948"/>
                </a:lnTo>
                <a:lnTo>
                  <a:pt x="3643540" y="384488"/>
                </a:lnTo>
                <a:lnTo>
                  <a:pt x="3642860" y="385441"/>
                </a:lnTo>
                <a:lnTo>
                  <a:pt x="3641499" y="386393"/>
                </a:lnTo>
                <a:lnTo>
                  <a:pt x="3640138" y="387346"/>
                </a:lnTo>
                <a:lnTo>
                  <a:pt x="3638777" y="387981"/>
                </a:lnTo>
                <a:lnTo>
                  <a:pt x="3637417" y="388616"/>
                </a:lnTo>
                <a:lnTo>
                  <a:pt x="3635375" y="388933"/>
                </a:lnTo>
                <a:lnTo>
                  <a:pt x="3632994" y="388933"/>
                </a:lnTo>
                <a:lnTo>
                  <a:pt x="3630613" y="388933"/>
                </a:lnTo>
                <a:lnTo>
                  <a:pt x="3631974" y="384806"/>
                </a:lnTo>
                <a:lnTo>
                  <a:pt x="3632654" y="381948"/>
                </a:lnTo>
                <a:lnTo>
                  <a:pt x="3633334" y="379091"/>
                </a:lnTo>
                <a:lnTo>
                  <a:pt x="3633334" y="376551"/>
                </a:lnTo>
                <a:lnTo>
                  <a:pt x="3632994" y="370518"/>
                </a:lnTo>
                <a:lnTo>
                  <a:pt x="3632654" y="361311"/>
                </a:lnTo>
                <a:lnTo>
                  <a:pt x="3632994" y="360676"/>
                </a:lnTo>
                <a:close/>
                <a:moveTo>
                  <a:pt x="2413461" y="323846"/>
                </a:moveTo>
                <a:lnTo>
                  <a:pt x="2417945" y="324470"/>
                </a:lnTo>
                <a:lnTo>
                  <a:pt x="2419866" y="325095"/>
                </a:lnTo>
                <a:lnTo>
                  <a:pt x="2421147" y="325720"/>
                </a:lnTo>
                <a:lnTo>
                  <a:pt x="2422429" y="326344"/>
                </a:lnTo>
                <a:lnTo>
                  <a:pt x="2423389" y="327281"/>
                </a:lnTo>
                <a:lnTo>
                  <a:pt x="2424030" y="328218"/>
                </a:lnTo>
                <a:lnTo>
                  <a:pt x="2424991" y="329467"/>
                </a:lnTo>
                <a:lnTo>
                  <a:pt x="2425632" y="331965"/>
                </a:lnTo>
                <a:lnTo>
                  <a:pt x="2425632" y="334464"/>
                </a:lnTo>
                <a:lnTo>
                  <a:pt x="2425311" y="337899"/>
                </a:lnTo>
                <a:lnTo>
                  <a:pt x="2424991" y="340710"/>
                </a:lnTo>
                <a:lnTo>
                  <a:pt x="2423710" y="347268"/>
                </a:lnTo>
                <a:lnTo>
                  <a:pt x="2423710" y="350703"/>
                </a:lnTo>
                <a:lnTo>
                  <a:pt x="2424030" y="353514"/>
                </a:lnTo>
                <a:lnTo>
                  <a:pt x="2424991" y="356324"/>
                </a:lnTo>
                <a:lnTo>
                  <a:pt x="2425952" y="357886"/>
                </a:lnTo>
                <a:lnTo>
                  <a:pt x="2426913" y="359135"/>
                </a:lnTo>
                <a:lnTo>
                  <a:pt x="2428194" y="360384"/>
                </a:lnTo>
                <a:lnTo>
                  <a:pt x="2429475" y="361633"/>
                </a:lnTo>
                <a:lnTo>
                  <a:pt x="2431397" y="362570"/>
                </a:lnTo>
                <a:lnTo>
                  <a:pt x="2433639" y="363507"/>
                </a:lnTo>
                <a:lnTo>
                  <a:pt x="2429475" y="363507"/>
                </a:lnTo>
                <a:lnTo>
                  <a:pt x="2426272" y="364132"/>
                </a:lnTo>
                <a:lnTo>
                  <a:pt x="2420827" y="365381"/>
                </a:lnTo>
                <a:lnTo>
                  <a:pt x="2418585" y="366005"/>
                </a:lnTo>
                <a:lnTo>
                  <a:pt x="2415382" y="366630"/>
                </a:lnTo>
                <a:lnTo>
                  <a:pt x="2412179" y="366942"/>
                </a:lnTo>
                <a:lnTo>
                  <a:pt x="2407695" y="366942"/>
                </a:lnTo>
                <a:lnTo>
                  <a:pt x="2415703" y="370065"/>
                </a:lnTo>
                <a:lnTo>
                  <a:pt x="2421147" y="372876"/>
                </a:lnTo>
                <a:lnTo>
                  <a:pt x="2422749" y="374125"/>
                </a:lnTo>
                <a:lnTo>
                  <a:pt x="2423710" y="375062"/>
                </a:lnTo>
                <a:lnTo>
                  <a:pt x="2424671" y="375999"/>
                </a:lnTo>
                <a:lnTo>
                  <a:pt x="2424030" y="376936"/>
                </a:lnTo>
                <a:lnTo>
                  <a:pt x="2423069" y="377560"/>
                </a:lnTo>
                <a:lnTo>
                  <a:pt x="2421468" y="378185"/>
                </a:lnTo>
                <a:lnTo>
                  <a:pt x="2419226" y="378809"/>
                </a:lnTo>
                <a:lnTo>
                  <a:pt x="2416023" y="379122"/>
                </a:lnTo>
                <a:lnTo>
                  <a:pt x="2408016" y="380371"/>
                </a:lnTo>
                <a:lnTo>
                  <a:pt x="2397126" y="380995"/>
                </a:lnTo>
                <a:lnTo>
                  <a:pt x="2400329" y="371002"/>
                </a:lnTo>
                <a:lnTo>
                  <a:pt x="2403532" y="363507"/>
                </a:lnTo>
                <a:lnTo>
                  <a:pt x="2408336" y="351640"/>
                </a:lnTo>
                <a:lnTo>
                  <a:pt x="2410258" y="346019"/>
                </a:lnTo>
                <a:lnTo>
                  <a:pt x="2411859" y="339773"/>
                </a:lnTo>
                <a:lnTo>
                  <a:pt x="2412820" y="332590"/>
                </a:lnTo>
                <a:close/>
                <a:moveTo>
                  <a:pt x="2346987" y="317496"/>
                </a:moveTo>
                <a:lnTo>
                  <a:pt x="2347604" y="319083"/>
                </a:lnTo>
                <a:lnTo>
                  <a:pt x="2347914" y="320036"/>
                </a:lnTo>
                <a:lnTo>
                  <a:pt x="2347604" y="320988"/>
                </a:lnTo>
                <a:lnTo>
                  <a:pt x="2346987" y="322259"/>
                </a:lnTo>
                <a:lnTo>
                  <a:pt x="2346061" y="322894"/>
                </a:lnTo>
                <a:lnTo>
                  <a:pt x="2344827" y="323529"/>
                </a:lnTo>
                <a:lnTo>
                  <a:pt x="2341739" y="324481"/>
                </a:lnTo>
                <a:lnTo>
                  <a:pt x="2338961" y="325751"/>
                </a:lnTo>
                <a:lnTo>
                  <a:pt x="2337726" y="326386"/>
                </a:lnTo>
                <a:lnTo>
                  <a:pt x="2336492" y="327021"/>
                </a:lnTo>
                <a:lnTo>
                  <a:pt x="2335566" y="327974"/>
                </a:lnTo>
                <a:lnTo>
                  <a:pt x="2335258" y="329244"/>
                </a:lnTo>
                <a:lnTo>
                  <a:pt x="2335566" y="330196"/>
                </a:lnTo>
                <a:lnTo>
                  <a:pt x="2336800" y="331784"/>
                </a:lnTo>
                <a:lnTo>
                  <a:pt x="2330318" y="330831"/>
                </a:lnTo>
                <a:lnTo>
                  <a:pt x="2328157" y="330514"/>
                </a:lnTo>
                <a:lnTo>
                  <a:pt x="2326614" y="330196"/>
                </a:lnTo>
                <a:lnTo>
                  <a:pt x="2325996" y="329561"/>
                </a:lnTo>
                <a:lnTo>
                  <a:pt x="2325688" y="328609"/>
                </a:lnTo>
                <a:lnTo>
                  <a:pt x="2325688" y="327974"/>
                </a:lnTo>
                <a:lnTo>
                  <a:pt x="2325996" y="327339"/>
                </a:lnTo>
                <a:lnTo>
                  <a:pt x="2326922" y="325751"/>
                </a:lnTo>
                <a:lnTo>
                  <a:pt x="2328157" y="323529"/>
                </a:lnTo>
                <a:lnTo>
                  <a:pt x="2328466" y="322576"/>
                </a:lnTo>
                <a:lnTo>
                  <a:pt x="2328776" y="320988"/>
                </a:lnTo>
                <a:lnTo>
                  <a:pt x="2328466" y="319718"/>
                </a:lnTo>
                <a:lnTo>
                  <a:pt x="2327849" y="318131"/>
                </a:lnTo>
                <a:close/>
                <a:moveTo>
                  <a:pt x="880036" y="266696"/>
                </a:moveTo>
                <a:lnTo>
                  <a:pt x="881282" y="267321"/>
                </a:lnTo>
                <a:lnTo>
                  <a:pt x="882526" y="269195"/>
                </a:lnTo>
                <a:lnTo>
                  <a:pt x="883771" y="271381"/>
                </a:lnTo>
                <a:lnTo>
                  <a:pt x="885016" y="274816"/>
                </a:lnTo>
                <a:lnTo>
                  <a:pt x="885328" y="275753"/>
                </a:lnTo>
                <a:lnTo>
                  <a:pt x="885950" y="277002"/>
                </a:lnTo>
                <a:lnTo>
                  <a:pt x="887508" y="278251"/>
                </a:lnTo>
                <a:lnTo>
                  <a:pt x="890931" y="280125"/>
                </a:lnTo>
                <a:lnTo>
                  <a:pt x="891864" y="281062"/>
                </a:lnTo>
                <a:lnTo>
                  <a:pt x="892176" y="281374"/>
                </a:lnTo>
                <a:lnTo>
                  <a:pt x="891864" y="281999"/>
                </a:lnTo>
                <a:lnTo>
                  <a:pt x="891242" y="282623"/>
                </a:lnTo>
                <a:lnTo>
                  <a:pt x="889997" y="283872"/>
                </a:lnTo>
                <a:lnTo>
                  <a:pt x="886574" y="285746"/>
                </a:lnTo>
                <a:lnTo>
                  <a:pt x="885016" y="285434"/>
                </a:lnTo>
                <a:lnTo>
                  <a:pt x="883149" y="285122"/>
                </a:lnTo>
                <a:lnTo>
                  <a:pt x="880659" y="283872"/>
                </a:lnTo>
                <a:lnTo>
                  <a:pt x="878791" y="281999"/>
                </a:lnTo>
                <a:lnTo>
                  <a:pt x="877546" y="280125"/>
                </a:lnTo>
                <a:lnTo>
                  <a:pt x="876612" y="277939"/>
                </a:lnTo>
                <a:lnTo>
                  <a:pt x="876301" y="275440"/>
                </a:lnTo>
                <a:lnTo>
                  <a:pt x="876301" y="273254"/>
                </a:lnTo>
                <a:lnTo>
                  <a:pt x="876612" y="271381"/>
                </a:lnTo>
                <a:lnTo>
                  <a:pt x="877235" y="269507"/>
                </a:lnTo>
                <a:lnTo>
                  <a:pt x="878169" y="267945"/>
                </a:lnTo>
                <a:lnTo>
                  <a:pt x="879102" y="267009"/>
                </a:lnTo>
                <a:close/>
                <a:moveTo>
                  <a:pt x="1550932" y="241274"/>
                </a:moveTo>
                <a:lnTo>
                  <a:pt x="1554135" y="241909"/>
                </a:lnTo>
                <a:lnTo>
                  <a:pt x="1556057" y="242862"/>
                </a:lnTo>
                <a:lnTo>
                  <a:pt x="1557017" y="243814"/>
                </a:lnTo>
                <a:lnTo>
                  <a:pt x="1557338" y="244449"/>
                </a:lnTo>
                <a:lnTo>
                  <a:pt x="1557017" y="245402"/>
                </a:lnTo>
                <a:lnTo>
                  <a:pt x="1556057" y="246672"/>
                </a:lnTo>
                <a:lnTo>
                  <a:pt x="1553174" y="248894"/>
                </a:lnTo>
                <a:lnTo>
                  <a:pt x="1549651" y="251434"/>
                </a:lnTo>
                <a:lnTo>
                  <a:pt x="1548049" y="252704"/>
                </a:lnTo>
                <a:lnTo>
                  <a:pt x="1547088" y="253974"/>
                </a:lnTo>
                <a:lnTo>
                  <a:pt x="1546128" y="255879"/>
                </a:lnTo>
                <a:lnTo>
                  <a:pt x="1546128" y="257149"/>
                </a:lnTo>
                <a:lnTo>
                  <a:pt x="1546449" y="258737"/>
                </a:lnTo>
                <a:lnTo>
                  <a:pt x="1547730" y="260324"/>
                </a:lnTo>
                <a:lnTo>
                  <a:pt x="1542604" y="258737"/>
                </a:lnTo>
                <a:lnTo>
                  <a:pt x="1537160" y="257149"/>
                </a:lnTo>
                <a:lnTo>
                  <a:pt x="1531394" y="254927"/>
                </a:lnTo>
                <a:lnTo>
                  <a:pt x="1526590" y="252387"/>
                </a:lnTo>
                <a:lnTo>
                  <a:pt x="1524668" y="251117"/>
                </a:lnTo>
                <a:lnTo>
                  <a:pt x="1523067" y="250164"/>
                </a:lnTo>
                <a:lnTo>
                  <a:pt x="1521787" y="248894"/>
                </a:lnTo>
                <a:lnTo>
                  <a:pt x="1520825" y="247624"/>
                </a:lnTo>
                <a:lnTo>
                  <a:pt x="1520825" y="246037"/>
                </a:lnTo>
                <a:lnTo>
                  <a:pt x="1521787" y="244767"/>
                </a:lnTo>
                <a:lnTo>
                  <a:pt x="1522746" y="243497"/>
                </a:lnTo>
                <a:lnTo>
                  <a:pt x="1524989" y="241909"/>
                </a:lnTo>
                <a:lnTo>
                  <a:pt x="1530754" y="242544"/>
                </a:lnTo>
                <a:lnTo>
                  <a:pt x="1534277" y="243497"/>
                </a:lnTo>
                <a:lnTo>
                  <a:pt x="1535238" y="243814"/>
                </a:lnTo>
                <a:lnTo>
                  <a:pt x="1535878" y="244449"/>
                </a:lnTo>
                <a:lnTo>
                  <a:pt x="1536200" y="244767"/>
                </a:lnTo>
                <a:lnTo>
                  <a:pt x="1536200" y="245402"/>
                </a:lnTo>
                <a:lnTo>
                  <a:pt x="1535558" y="246672"/>
                </a:lnTo>
                <a:lnTo>
                  <a:pt x="1534277" y="248577"/>
                </a:lnTo>
                <a:lnTo>
                  <a:pt x="1533636" y="250164"/>
                </a:lnTo>
                <a:lnTo>
                  <a:pt x="1533317" y="251434"/>
                </a:lnTo>
                <a:lnTo>
                  <a:pt x="1533317" y="252704"/>
                </a:lnTo>
                <a:lnTo>
                  <a:pt x="1537800" y="252069"/>
                </a:lnTo>
                <a:lnTo>
                  <a:pt x="1540683" y="250799"/>
                </a:lnTo>
                <a:lnTo>
                  <a:pt x="1542925" y="249529"/>
                </a:lnTo>
                <a:lnTo>
                  <a:pt x="1544847" y="247942"/>
                </a:lnTo>
                <a:lnTo>
                  <a:pt x="1547730" y="244449"/>
                </a:lnTo>
                <a:lnTo>
                  <a:pt x="1549010" y="242862"/>
                </a:lnTo>
                <a:close/>
                <a:moveTo>
                  <a:pt x="2436430" y="231749"/>
                </a:moveTo>
                <a:lnTo>
                  <a:pt x="2442218" y="232069"/>
                </a:lnTo>
                <a:lnTo>
                  <a:pt x="2447684" y="232709"/>
                </a:lnTo>
                <a:lnTo>
                  <a:pt x="2451863" y="233350"/>
                </a:lnTo>
                <a:lnTo>
                  <a:pt x="2456043" y="234310"/>
                </a:lnTo>
                <a:lnTo>
                  <a:pt x="2458937" y="235911"/>
                </a:lnTo>
                <a:lnTo>
                  <a:pt x="2461830" y="237512"/>
                </a:lnTo>
                <a:lnTo>
                  <a:pt x="2463438" y="239433"/>
                </a:lnTo>
                <a:lnTo>
                  <a:pt x="2464403" y="242314"/>
                </a:lnTo>
                <a:lnTo>
                  <a:pt x="2462473" y="242955"/>
                </a:lnTo>
                <a:lnTo>
                  <a:pt x="2459580" y="243595"/>
                </a:lnTo>
                <a:lnTo>
                  <a:pt x="2454114" y="244556"/>
                </a:lnTo>
                <a:lnTo>
                  <a:pt x="2447041" y="245196"/>
                </a:lnTo>
                <a:lnTo>
                  <a:pt x="2439003" y="245516"/>
                </a:lnTo>
                <a:lnTo>
                  <a:pt x="2439967" y="248398"/>
                </a:lnTo>
                <a:lnTo>
                  <a:pt x="2441575" y="250319"/>
                </a:lnTo>
                <a:lnTo>
                  <a:pt x="2444147" y="251919"/>
                </a:lnTo>
                <a:lnTo>
                  <a:pt x="2447362" y="253520"/>
                </a:lnTo>
                <a:lnTo>
                  <a:pt x="2451220" y="254801"/>
                </a:lnTo>
                <a:lnTo>
                  <a:pt x="2455722" y="255441"/>
                </a:lnTo>
                <a:lnTo>
                  <a:pt x="2461187" y="255761"/>
                </a:lnTo>
                <a:lnTo>
                  <a:pt x="2466975" y="256082"/>
                </a:lnTo>
                <a:lnTo>
                  <a:pt x="2460544" y="258643"/>
                </a:lnTo>
                <a:lnTo>
                  <a:pt x="2455079" y="261204"/>
                </a:lnTo>
                <a:lnTo>
                  <a:pt x="2449934" y="264086"/>
                </a:lnTo>
                <a:lnTo>
                  <a:pt x="2445754" y="266647"/>
                </a:lnTo>
                <a:lnTo>
                  <a:pt x="2442539" y="269208"/>
                </a:lnTo>
                <a:lnTo>
                  <a:pt x="2439646" y="272410"/>
                </a:lnTo>
                <a:lnTo>
                  <a:pt x="2437073" y="274972"/>
                </a:lnTo>
                <a:lnTo>
                  <a:pt x="2435787" y="278173"/>
                </a:lnTo>
                <a:lnTo>
                  <a:pt x="2434823" y="281055"/>
                </a:lnTo>
                <a:lnTo>
                  <a:pt x="2434501" y="283936"/>
                </a:lnTo>
                <a:lnTo>
                  <a:pt x="2434501" y="287458"/>
                </a:lnTo>
                <a:lnTo>
                  <a:pt x="2435144" y="290660"/>
                </a:lnTo>
                <a:lnTo>
                  <a:pt x="2436109" y="294502"/>
                </a:lnTo>
                <a:lnTo>
                  <a:pt x="2437717" y="298023"/>
                </a:lnTo>
                <a:lnTo>
                  <a:pt x="2440289" y="302186"/>
                </a:lnTo>
                <a:lnTo>
                  <a:pt x="2442539" y="306028"/>
                </a:lnTo>
                <a:lnTo>
                  <a:pt x="2441575" y="307308"/>
                </a:lnTo>
                <a:lnTo>
                  <a:pt x="2440610" y="307629"/>
                </a:lnTo>
                <a:lnTo>
                  <a:pt x="2439646" y="307949"/>
                </a:lnTo>
                <a:lnTo>
                  <a:pt x="2438360" y="307949"/>
                </a:lnTo>
                <a:lnTo>
                  <a:pt x="2436430" y="307308"/>
                </a:lnTo>
                <a:lnTo>
                  <a:pt x="2434501" y="306028"/>
                </a:lnTo>
                <a:lnTo>
                  <a:pt x="2431608" y="305067"/>
                </a:lnTo>
                <a:lnTo>
                  <a:pt x="2429679" y="304747"/>
                </a:lnTo>
                <a:lnTo>
                  <a:pt x="2427749" y="304747"/>
                </a:lnTo>
                <a:lnTo>
                  <a:pt x="2425499" y="304747"/>
                </a:lnTo>
                <a:lnTo>
                  <a:pt x="2422927" y="305387"/>
                </a:lnTo>
                <a:lnTo>
                  <a:pt x="2420033" y="306028"/>
                </a:lnTo>
                <a:lnTo>
                  <a:pt x="2416175" y="307308"/>
                </a:lnTo>
                <a:lnTo>
                  <a:pt x="2419390" y="302186"/>
                </a:lnTo>
                <a:lnTo>
                  <a:pt x="2421641" y="297383"/>
                </a:lnTo>
                <a:lnTo>
                  <a:pt x="2423248" y="292581"/>
                </a:lnTo>
                <a:lnTo>
                  <a:pt x="2424856" y="287778"/>
                </a:lnTo>
                <a:lnTo>
                  <a:pt x="2425820" y="282976"/>
                </a:lnTo>
                <a:lnTo>
                  <a:pt x="2426785" y="278814"/>
                </a:lnTo>
                <a:lnTo>
                  <a:pt x="2427428" y="269208"/>
                </a:lnTo>
                <a:lnTo>
                  <a:pt x="2428392" y="260244"/>
                </a:lnTo>
                <a:lnTo>
                  <a:pt x="2428714" y="256082"/>
                </a:lnTo>
                <a:lnTo>
                  <a:pt x="2429679" y="251279"/>
                </a:lnTo>
                <a:lnTo>
                  <a:pt x="2430643" y="246477"/>
                </a:lnTo>
                <a:lnTo>
                  <a:pt x="2432251" y="241674"/>
                </a:lnTo>
                <a:lnTo>
                  <a:pt x="2434180" y="236872"/>
                </a:lnTo>
                <a:close/>
                <a:moveTo>
                  <a:pt x="1554546" y="227010"/>
                </a:moveTo>
                <a:lnTo>
                  <a:pt x="1555451" y="229867"/>
                </a:lnTo>
                <a:lnTo>
                  <a:pt x="1555751" y="232725"/>
                </a:lnTo>
                <a:lnTo>
                  <a:pt x="1555751" y="233995"/>
                </a:lnTo>
                <a:lnTo>
                  <a:pt x="1555751" y="235265"/>
                </a:lnTo>
                <a:lnTo>
                  <a:pt x="1555149" y="236218"/>
                </a:lnTo>
                <a:lnTo>
                  <a:pt x="1554847" y="237170"/>
                </a:lnTo>
                <a:lnTo>
                  <a:pt x="1553944" y="238123"/>
                </a:lnTo>
                <a:lnTo>
                  <a:pt x="1552740" y="239075"/>
                </a:lnTo>
                <a:lnTo>
                  <a:pt x="1551537" y="240028"/>
                </a:lnTo>
                <a:lnTo>
                  <a:pt x="1549428" y="240663"/>
                </a:lnTo>
                <a:lnTo>
                  <a:pt x="1547320" y="240980"/>
                </a:lnTo>
                <a:lnTo>
                  <a:pt x="1544912" y="241298"/>
                </a:lnTo>
                <a:lnTo>
                  <a:pt x="1538589" y="241298"/>
                </a:lnTo>
                <a:lnTo>
                  <a:pt x="1538288" y="238440"/>
                </a:lnTo>
                <a:lnTo>
                  <a:pt x="1538288" y="236218"/>
                </a:lnTo>
                <a:lnTo>
                  <a:pt x="1538890" y="233995"/>
                </a:lnTo>
                <a:lnTo>
                  <a:pt x="1539192" y="232725"/>
                </a:lnTo>
                <a:lnTo>
                  <a:pt x="1539793" y="231455"/>
                </a:lnTo>
                <a:lnTo>
                  <a:pt x="1540697" y="230502"/>
                </a:lnTo>
                <a:lnTo>
                  <a:pt x="1541601" y="229867"/>
                </a:lnTo>
                <a:lnTo>
                  <a:pt x="1542804" y="228915"/>
                </a:lnTo>
                <a:lnTo>
                  <a:pt x="1544912" y="228280"/>
                </a:lnTo>
                <a:lnTo>
                  <a:pt x="1546718" y="227962"/>
                </a:lnTo>
                <a:lnTo>
                  <a:pt x="1548826" y="227645"/>
                </a:lnTo>
                <a:close/>
                <a:moveTo>
                  <a:pt x="2322771" y="220637"/>
                </a:moveTo>
                <a:lnTo>
                  <a:pt x="2325595" y="220637"/>
                </a:lnTo>
                <a:lnTo>
                  <a:pt x="2329047" y="220929"/>
                </a:lnTo>
                <a:lnTo>
                  <a:pt x="2332185" y="221803"/>
                </a:lnTo>
                <a:lnTo>
                  <a:pt x="2335323" y="222678"/>
                </a:lnTo>
                <a:lnTo>
                  <a:pt x="2338462" y="224136"/>
                </a:lnTo>
                <a:lnTo>
                  <a:pt x="2340972" y="225594"/>
                </a:lnTo>
                <a:lnTo>
                  <a:pt x="2342856" y="227344"/>
                </a:lnTo>
                <a:lnTo>
                  <a:pt x="2344424" y="228802"/>
                </a:lnTo>
                <a:lnTo>
                  <a:pt x="2344738" y="229385"/>
                </a:lnTo>
                <a:lnTo>
                  <a:pt x="2344738" y="230260"/>
                </a:lnTo>
                <a:lnTo>
                  <a:pt x="2344424" y="230843"/>
                </a:lnTo>
                <a:lnTo>
                  <a:pt x="2343796" y="231718"/>
                </a:lnTo>
                <a:lnTo>
                  <a:pt x="2342856" y="232592"/>
                </a:lnTo>
                <a:lnTo>
                  <a:pt x="2341600" y="233175"/>
                </a:lnTo>
                <a:lnTo>
                  <a:pt x="2338148" y="234050"/>
                </a:lnTo>
                <a:lnTo>
                  <a:pt x="2333127" y="234633"/>
                </a:lnTo>
                <a:lnTo>
                  <a:pt x="2326223" y="234925"/>
                </a:lnTo>
                <a:lnTo>
                  <a:pt x="2325595" y="234050"/>
                </a:lnTo>
                <a:lnTo>
                  <a:pt x="2325281" y="233467"/>
                </a:lnTo>
                <a:lnTo>
                  <a:pt x="2325281" y="231134"/>
                </a:lnTo>
                <a:lnTo>
                  <a:pt x="2325595" y="227052"/>
                </a:lnTo>
                <a:lnTo>
                  <a:pt x="2325281" y="225302"/>
                </a:lnTo>
                <a:lnTo>
                  <a:pt x="2324967" y="224136"/>
                </a:lnTo>
                <a:lnTo>
                  <a:pt x="2324340" y="223553"/>
                </a:lnTo>
                <a:lnTo>
                  <a:pt x="2323398" y="222970"/>
                </a:lnTo>
                <a:lnTo>
                  <a:pt x="2322143" y="222678"/>
                </a:lnTo>
                <a:lnTo>
                  <a:pt x="2319946" y="222387"/>
                </a:lnTo>
                <a:lnTo>
                  <a:pt x="2317750" y="222387"/>
                </a:lnTo>
                <a:lnTo>
                  <a:pt x="2318691" y="221803"/>
                </a:lnTo>
                <a:lnTo>
                  <a:pt x="2319633" y="221220"/>
                </a:lnTo>
                <a:close/>
                <a:moveTo>
                  <a:pt x="2375218" y="214310"/>
                </a:moveTo>
                <a:lnTo>
                  <a:pt x="2381251" y="214954"/>
                </a:lnTo>
                <a:lnTo>
                  <a:pt x="2385696" y="215598"/>
                </a:lnTo>
                <a:lnTo>
                  <a:pt x="2388871" y="216242"/>
                </a:lnTo>
                <a:lnTo>
                  <a:pt x="2391094" y="217531"/>
                </a:lnTo>
                <a:lnTo>
                  <a:pt x="2392364" y="218819"/>
                </a:lnTo>
                <a:lnTo>
                  <a:pt x="2392364" y="219141"/>
                </a:lnTo>
                <a:lnTo>
                  <a:pt x="2392364" y="219785"/>
                </a:lnTo>
                <a:lnTo>
                  <a:pt x="2392046" y="221396"/>
                </a:lnTo>
                <a:lnTo>
                  <a:pt x="2391094" y="222684"/>
                </a:lnTo>
                <a:lnTo>
                  <a:pt x="2388236" y="226227"/>
                </a:lnTo>
                <a:lnTo>
                  <a:pt x="2384109" y="229448"/>
                </a:lnTo>
                <a:lnTo>
                  <a:pt x="2382204" y="231059"/>
                </a:lnTo>
                <a:lnTo>
                  <a:pt x="2380933" y="233314"/>
                </a:lnTo>
                <a:lnTo>
                  <a:pt x="2379346" y="234924"/>
                </a:lnTo>
                <a:lnTo>
                  <a:pt x="2378711" y="236535"/>
                </a:lnTo>
                <a:lnTo>
                  <a:pt x="2375853" y="235890"/>
                </a:lnTo>
                <a:lnTo>
                  <a:pt x="2373948" y="234924"/>
                </a:lnTo>
                <a:lnTo>
                  <a:pt x="2372362" y="233958"/>
                </a:lnTo>
                <a:lnTo>
                  <a:pt x="2371726" y="232992"/>
                </a:lnTo>
                <a:lnTo>
                  <a:pt x="2371726" y="231381"/>
                </a:lnTo>
                <a:lnTo>
                  <a:pt x="2372043" y="230415"/>
                </a:lnTo>
                <a:lnTo>
                  <a:pt x="2373948" y="227516"/>
                </a:lnTo>
                <a:lnTo>
                  <a:pt x="2376171" y="224295"/>
                </a:lnTo>
                <a:lnTo>
                  <a:pt x="2376806" y="223006"/>
                </a:lnTo>
                <a:lnTo>
                  <a:pt x="2377442" y="221396"/>
                </a:lnTo>
                <a:lnTo>
                  <a:pt x="2377758" y="219785"/>
                </a:lnTo>
                <a:lnTo>
                  <a:pt x="2377442" y="218175"/>
                </a:lnTo>
                <a:lnTo>
                  <a:pt x="2376806" y="216242"/>
                </a:lnTo>
                <a:close/>
                <a:moveTo>
                  <a:pt x="2566988" y="198435"/>
                </a:moveTo>
                <a:lnTo>
                  <a:pt x="2571433" y="198749"/>
                </a:lnTo>
                <a:lnTo>
                  <a:pt x="2574608" y="199692"/>
                </a:lnTo>
                <a:lnTo>
                  <a:pt x="2577466" y="200950"/>
                </a:lnTo>
                <a:lnTo>
                  <a:pt x="2579689" y="202521"/>
                </a:lnTo>
                <a:lnTo>
                  <a:pt x="2581276" y="204408"/>
                </a:lnTo>
                <a:lnTo>
                  <a:pt x="2582229" y="206608"/>
                </a:lnTo>
                <a:lnTo>
                  <a:pt x="2582864" y="208494"/>
                </a:lnTo>
                <a:lnTo>
                  <a:pt x="2583181" y="211009"/>
                </a:lnTo>
                <a:lnTo>
                  <a:pt x="2583499" y="216039"/>
                </a:lnTo>
                <a:lnTo>
                  <a:pt x="2583499" y="221068"/>
                </a:lnTo>
                <a:lnTo>
                  <a:pt x="2583816" y="223583"/>
                </a:lnTo>
                <a:lnTo>
                  <a:pt x="2584134" y="226098"/>
                </a:lnTo>
                <a:lnTo>
                  <a:pt x="2584769" y="228299"/>
                </a:lnTo>
                <a:lnTo>
                  <a:pt x="2586039" y="230185"/>
                </a:lnTo>
                <a:lnTo>
                  <a:pt x="2583499" y="229556"/>
                </a:lnTo>
                <a:lnTo>
                  <a:pt x="2581594" y="228613"/>
                </a:lnTo>
                <a:lnTo>
                  <a:pt x="2577466" y="227041"/>
                </a:lnTo>
                <a:lnTo>
                  <a:pt x="2575561" y="226098"/>
                </a:lnTo>
                <a:lnTo>
                  <a:pt x="2573021" y="225784"/>
                </a:lnTo>
                <a:lnTo>
                  <a:pt x="2569528" y="225469"/>
                </a:lnTo>
                <a:lnTo>
                  <a:pt x="2565401" y="225784"/>
                </a:lnTo>
                <a:lnTo>
                  <a:pt x="2567306" y="221383"/>
                </a:lnTo>
                <a:lnTo>
                  <a:pt x="2567941" y="218239"/>
                </a:lnTo>
                <a:lnTo>
                  <a:pt x="2568258" y="215096"/>
                </a:lnTo>
                <a:lnTo>
                  <a:pt x="2567623" y="212581"/>
                </a:lnTo>
                <a:lnTo>
                  <a:pt x="2567306" y="209752"/>
                </a:lnTo>
                <a:lnTo>
                  <a:pt x="2566671" y="206608"/>
                </a:lnTo>
                <a:lnTo>
                  <a:pt x="2566671" y="202836"/>
                </a:lnTo>
                <a:close/>
                <a:moveTo>
                  <a:pt x="2565401" y="187322"/>
                </a:moveTo>
                <a:lnTo>
                  <a:pt x="2564772" y="188784"/>
                </a:lnTo>
                <a:lnTo>
                  <a:pt x="2564144" y="189662"/>
                </a:lnTo>
                <a:lnTo>
                  <a:pt x="2562887" y="190539"/>
                </a:lnTo>
                <a:lnTo>
                  <a:pt x="2561630" y="191416"/>
                </a:lnTo>
                <a:lnTo>
                  <a:pt x="2558174" y="192879"/>
                </a:lnTo>
                <a:lnTo>
                  <a:pt x="2553775" y="194048"/>
                </a:lnTo>
                <a:lnTo>
                  <a:pt x="2544349" y="196388"/>
                </a:lnTo>
                <a:lnTo>
                  <a:pt x="2539637" y="197265"/>
                </a:lnTo>
                <a:lnTo>
                  <a:pt x="2535238" y="198435"/>
                </a:lnTo>
                <a:lnTo>
                  <a:pt x="2535238" y="197265"/>
                </a:lnTo>
                <a:lnTo>
                  <a:pt x="2535552" y="196096"/>
                </a:lnTo>
                <a:lnTo>
                  <a:pt x="2536180" y="194633"/>
                </a:lnTo>
                <a:lnTo>
                  <a:pt x="2536809" y="193756"/>
                </a:lnTo>
                <a:lnTo>
                  <a:pt x="2537751" y="192586"/>
                </a:lnTo>
                <a:lnTo>
                  <a:pt x="2539008" y="191709"/>
                </a:lnTo>
                <a:lnTo>
                  <a:pt x="2542464" y="190247"/>
                </a:lnTo>
                <a:lnTo>
                  <a:pt x="2546235" y="189077"/>
                </a:lnTo>
                <a:lnTo>
                  <a:pt x="2551576" y="187907"/>
                </a:lnTo>
                <a:lnTo>
                  <a:pt x="2557860" y="187615"/>
                </a:lnTo>
                <a:close/>
                <a:moveTo>
                  <a:pt x="2623054" y="182560"/>
                </a:moveTo>
                <a:lnTo>
                  <a:pt x="2627390" y="184148"/>
                </a:lnTo>
                <a:lnTo>
                  <a:pt x="2629868" y="185418"/>
                </a:lnTo>
                <a:lnTo>
                  <a:pt x="2630488" y="186053"/>
                </a:lnTo>
                <a:lnTo>
                  <a:pt x="2630488" y="186370"/>
                </a:lnTo>
                <a:lnTo>
                  <a:pt x="2630488" y="187005"/>
                </a:lnTo>
                <a:lnTo>
                  <a:pt x="2629868" y="187323"/>
                </a:lnTo>
                <a:lnTo>
                  <a:pt x="2627700" y="187958"/>
                </a:lnTo>
                <a:lnTo>
                  <a:pt x="2624602" y="188910"/>
                </a:lnTo>
                <a:lnTo>
                  <a:pt x="2616858" y="189863"/>
                </a:lnTo>
                <a:lnTo>
                  <a:pt x="2608495" y="191133"/>
                </a:lnTo>
                <a:lnTo>
                  <a:pt x="2604778" y="192085"/>
                </a:lnTo>
                <a:lnTo>
                  <a:pt x="2601680" y="193038"/>
                </a:lnTo>
                <a:lnTo>
                  <a:pt x="2599202" y="193990"/>
                </a:lnTo>
                <a:lnTo>
                  <a:pt x="2598583" y="194943"/>
                </a:lnTo>
                <a:lnTo>
                  <a:pt x="2597963" y="195895"/>
                </a:lnTo>
                <a:lnTo>
                  <a:pt x="2597963" y="196848"/>
                </a:lnTo>
                <a:lnTo>
                  <a:pt x="2598273" y="197483"/>
                </a:lnTo>
                <a:lnTo>
                  <a:pt x="2599202" y="198753"/>
                </a:lnTo>
                <a:lnTo>
                  <a:pt x="2600441" y="199705"/>
                </a:lnTo>
                <a:lnTo>
                  <a:pt x="2598893" y="200975"/>
                </a:lnTo>
                <a:lnTo>
                  <a:pt x="2597963" y="201610"/>
                </a:lnTo>
                <a:lnTo>
                  <a:pt x="2597034" y="201610"/>
                </a:lnTo>
                <a:lnTo>
                  <a:pt x="2596105" y="201293"/>
                </a:lnTo>
                <a:lnTo>
                  <a:pt x="2595176" y="200658"/>
                </a:lnTo>
                <a:lnTo>
                  <a:pt x="2594246" y="199705"/>
                </a:lnTo>
                <a:lnTo>
                  <a:pt x="2592078" y="197165"/>
                </a:lnTo>
                <a:lnTo>
                  <a:pt x="2590219" y="193990"/>
                </a:lnTo>
                <a:lnTo>
                  <a:pt x="2588980" y="192720"/>
                </a:lnTo>
                <a:lnTo>
                  <a:pt x="2587741" y="191450"/>
                </a:lnTo>
                <a:lnTo>
                  <a:pt x="2586193" y="190498"/>
                </a:lnTo>
                <a:lnTo>
                  <a:pt x="2584024" y="189863"/>
                </a:lnTo>
                <a:lnTo>
                  <a:pt x="2581856" y="189545"/>
                </a:lnTo>
                <a:lnTo>
                  <a:pt x="2579688" y="189545"/>
                </a:lnTo>
                <a:lnTo>
                  <a:pt x="2582476" y="187958"/>
                </a:lnTo>
                <a:lnTo>
                  <a:pt x="2585573" y="187005"/>
                </a:lnTo>
                <a:lnTo>
                  <a:pt x="2588671" y="186370"/>
                </a:lnTo>
                <a:lnTo>
                  <a:pt x="2591458" y="186053"/>
                </a:lnTo>
                <a:lnTo>
                  <a:pt x="2597344" y="185735"/>
                </a:lnTo>
                <a:lnTo>
                  <a:pt x="2603229" y="186053"/>
                </a:lnTo>
                <a:lnTo>
                  <a:pt x="2608805" y="186053"/>
                </a:lnTo>
                <a:lnTo>
                  <a:pt x="2613761" y="185735"/>
                </a:lnTo>
                <a:lnTo>
                  <a:pt x="2616549" y="185418"/>
                </a:lnTo>
                <a:lnTo>
                  <a:pt x="2618717" y="184783"/>
                </a:lnTo>
                <a:lnTo>
                  <a:pt x="2620885" y="183830"/>
                </a:lnTo>
                <a:close/>
                <a:moveTo>
                  <a:pt x="2348578" y="157137"/>
                </a:moveTo>
                <a:lnTo>
                  <a:pt x="2351343" y="157137"/>
                </a:lnTo>
                <a:lnTo>
                  <a:pt x="2353494" y="157458"/>
                </a:lnTo>
                <a:lnTo>
                  <a:pt x="2358411" y="158741"/>
                </a:lnTo>
                <a:lnTo>
                  <a:pt x="2368242" y="161628"/>
                </a:lnTo>
                <a:lnTo>
                  <a:pt x="2373466" y="162591"/>
                </a:lnTo>
                <a:lnTo>
                  <a:pt x="2375617" y="162591"/>
                </a:lnTo>
                <a:lnTo>
                  <a:pt x="2378075" y="162591"/>
                </a:lnTo>
                <a:lnTo>
                  <a:pt x="2376846" y="163232"/>
                </a:lnTo>
                <a:lnTo>
                  <a:pt x="2375924" y="164195"/>
                </a:lnTo>
                <a:lnTo>
                  <a:pt x="2375309" y="165157"/>
                </a:lnTo>
                <a:lnTo>
                  <a:pt x="2375002" y="166440"/>
                </a:lnTo>
                <a:lnTo>
                  <a:pt x="2374695" y="167724"/>
                </a:lnTo>
                <a:lnTo>
                  <a:pt x="2374388" y="169007"/>
                </a:lnTo>
                <a:lnTo>
                  <a:pt x="2374695" y="171894"/>
                </a:lnTo>
                <a:lnTo>
                  <a:pt x="2375309" y="175423"/>
                </a:lnTo>
                <a:lnTo>
                  <a:pt x="2376231" y="178630"/>
                </a:lnTo>
                <a:lnTo>
                  <a:pt x="2377153" y="182480"/>
                </a:lnTo>
                <a:lnTo>
                  <a:pt x="2377767" y="186329"/>
                </a:lnTo>
                <a:lnTo>
                  <a:pt x="2378075" y="190500"/>
                </a:lnTo>
                <a:lnTo>
                  <a:pt x="2378075" y="194670"/>
                </a:lnTo>
                <a:lnTo>
                  <a:pt x="2377767" y="196916"/>
                </a:lnTo>
                <a:lnTo>
                  <a:pt x="2377153" y="198840"/>
                </a:lnTo>
                <a:lnTo>
                  <a:pt x="2376538" y="201086"/>
                </a:lnTo>
                <a:lnTo>
                  <a:pt x="2375617" y="203011"/>
                </a:lnTo>
                <a:lnTo>
                  <a:pt x="2374388" y="205256"/>
                </a:lnTo>
                <a:lnTo>
                  <a:pt x="2372851" y="207181"/>
                </a:lnTo>
                <a:lnTo>
                  <a:pt x="2370701" y="209106"/>
                </a:lnTo>
                <a:lnTo>
                  <a:pt x="2368550" y="211351"/>
                </a:lnTo>
                <a:lnTo>
                  <a:pt x="2366092" y="213276"/>
                </a:lnTo>
                <a:lnTo>
                  <a:pt x="2363019" y="215201"/>
                </a:lnTo>
                <a:lnTo>
                  <a:pt x="2359947" y="216805"/>
                </a:lnTo>
                <a:lnTo>
                  <a:pt x="2355952" y="218729"/>
                </a:lnTo>
                <a:lnTo>
                  <a:pt x="2352881" y="219050"/>
                </a:lnTo>
                <a:lnTo>
                  <a:pt x="2350729" y="219050"/>
                </a:lnTo>
                <a:lnTo>
                  <a:pt x="2349807" y="218729"/>
                </a:lnTo>
                <a:lnTo>
                  <a:pt x="2349500" y="217767"/>
                </a:lnTo>
                <a:lnTo>
                  <a:pt x="2349807" y="217446"/>
                </a:lnTo>
                <a:lnTo>
                  <a:pt x="2350729" y="216484"/>
                </a:lnTo>
                <a:lnTo>
                  <a:pt x="2353187" y="215201"/>
                </a:lnTo>
                <a:lnTo>
                  <a:pt x="2355338" y="213597"/>
                </a:lnTo>
                <a:lnTo>
                  <a:pt x="2355952" y="212634"/>
                </a:lnTo>
                <a:lnTo>
                  <a:pt x="2355952" y="211993"/>
                </a:lnTo>
                <a:lnTo>
                  <a:pt x="2355645" y="211672"/>
                </a:lnTo>
                <a:lnTo>
                  <a:pt x="2354109" y="211030"/>
                </a:lnTo>
                <a:lnTo>
                  <a:pt x="2351959" y="211030"/>
                </a:lnTo>
                <a:lnTo>
                  <a:pt x="2348271" y="210389"/>
                </a:lnTo>
                <a:lnTo>
                  <a:pt x="2350729" y="208464"/>
                </a:lnTo>
                <a:lnTo>
                  <a:pt x="2353801" y="206219"/>
                </a:lnTo>
                <a:lnTo>
                  <a:pt x="2356259" y="203011"/>
                </a:lnTo>
                <a:lnTo>
                  <a:pt x="2358717" y="199803"/>
                </a:lnTo>
                <a:lnTo>
                  <a:pt x="2360868" y="196274"/>
                </a:lnTo>
                <a:lnTo>
                  <a:pt x="2362405" y="192424"/>
                </a:lnTo>
                <a:lnTo>
                  <a:pt x="2363634" y="188575"/>
                </a:lnTo>
                <a:lnTo>
                  <a:pt x="2364248" y="184405"/>
                </a:lnTo>
                <a:lnTo>
                  <a:pt x="2364248" y="180555"/>
                </a:lnTo>
                <a:lnTo>
                  <a:pt x="2363941" y="178630"/>
                </a:lnTo>
                <a:lnTo>
                  <a:pt x="2363634" y="176706"/>
                </a:lnTo>
                <a:lnTo>
                  <a:pt x="2363019" y="175102"/>
                </a:lnTo>
                <a:lnTo>
                  <a:pt x="2362097" y="173177"/>
                </a:lnTo>
                <a:lnTo>
                  <a:pt x="2361177" y="171573"/>
                </a:lnTo>
                <a:lnTo>
                  <a:pt x="2359947" y="169969"/>
                </a:lnTo>
                <a:lnTo>
                  <a:pt x="2358411" y="168365"/>
                </a:lnTo>
                <a:lnTo>
                  <a:pt x="2356259" y="167082"/>
                </a:lnTo>
                <a:lnTo>
                  <a:pt x="2354416" y="165478"/>
                </a:lnTo>
                <a:lnTo>
                  <a:pt x="2352265" y="164516"/>
                </a:lnTo>
                <a:lnTo>
                  <a:pt x="2349500" y="163232"/>
                </a:lnTo>
                <a:lnTo>
                  <a:pt x="2346734" y="162591"/>
                </a:lnTo>
                <a:lnTo>
                  <a:pt x="2343355" y="161949"/>
                </a:lnTo>
                <a:lnTo>
                  <a:pt x="2339975" y="161308"/>
                </a:lnTo>
                <a:lnTo>
                  <a:pt x="2341819" y="159704"/>
                </a:lnTo>
                <a:lnTo>
                  <a:pt x="2344276" y="158741"/>
                </a:lnTo>
                <a:lnTo>
                  <a:pt x="2346427" y="157458"/>
                </a:lnTo>
                <a:close/>
                <a:moveTo>
                  <a:pt x="2160924" y="150788"/>
                </a:moveTo>
                <a:lnTo>
                  <a:pt x="2168255" y="152011"/>
                </a:lnTo>
                <a:lnTo>
                  <a:pt x="2174948" y="152928"/>
                </a:lnTo>
                <a:lnTo>
                  <a:pt x="2180685" y="154458"/>
                </a:lnTo>
                <a:lnTo>
                  <a:pt x="2185785" y="156293"/>
                </a:lnTo>
                <a:lnTo>
                  <a:pt x="2190566" y="158434"/>
                </a:lnTo>
                <a:lnTo>
                  <a:pt x="2194709" y="160881"/>
                </a:lnTo>
                <a:lnTo>
                  <a:pt x="2198534" y="163327"/>
                </a:lnTo>
                <a:lnTo>
                  <a:pt x="2202040" y="165468"/>
                </a:lnTo>
                <a:lnTo>
                  <a:pt x="2209371" y="170974"/>
                </a:lnTo>
                <a:lnTo>
                  <a:pt x="2213195" y="173421"/>
                </a:lnTo>
                <a:lnTo>
                  <a:pt x="2217020" y="175867"/>
                </a:lnTo>
                <a:lnTo>
                  <a:pt x="2221801" y="178008"/>
                </a:lnTo>
                <a:lnTo>
                  <a:pt x="2226901" y="179843"/>
                </a:lnTo>
                <a:lnTo>
                  <a:pt x="2232000" y="181679"/>
                </a:lnTo>
                <a:lnTo>
                  <a:pt x="2238376" y="182902"/>
                </a:lnTo>
                <a:lnTo>
                  <a:pt x="2236144" y="183514"/>
                </a:lnTo>
                <a:lnTo>
                  <a:pt x="2233594" y="184125"/>
                </a:lnTo>
                <a:lnTo>
                  <a:pt x="2231044" y="184125"/>
                </a:lnTo>
                <a:lnTo>
                  <a:pt x="2228494" y="184125"/>
                </a:lnTo>
                <a:lnTo>
                  <a:pt x="2225944" y="183820"/>
                </a:lnTo>
                <a:lnTo>
                  <a:pt x="2223396" y="183208"/>
                </a:lnTo>
                <a:lnTo>
                  <a:pt x="2217977" y="181679"/>
                </a:lnTo>
                <a:lnTo>
                  <a:pt x="2213195" y="179538"/>
                </a:lnTo>
                <a:lnTo>
                  <a:pt x="2208096" y="177091"/>
                </a:lnTo>
                <a:lnTo>
                  <a:pt x="2198215" y="171280"/>
                </a:lnTo>
                <a:lnTo>
                  <a:pt x="2193116" y="168527"/>
                </a:lnTo>
                <a:lnTo>
                  <a:pt x="2188336" y="165774"/>
                </a:lnTo>
                <a:lnTo>
                  <a:pt x="2183873" y="163633"/>
                </a:lnTo>
                <a:lnTo>
                  <a:pt x="2179410" y="162104"/>
                </a:lnTo>
                <a:lnTo>
                  <a:pt x="2175267" y="161186"/>
                </a:lnTo>
                <a:lnTo>
                  <a:pt x="2172717" y="160881"/>
                </a:lnTo>
                <a:lnTo>
                  <a:pt x="2170805" y="161186"/>
                </a:lnTo>
                <a:lnTo>
                  <a:pt x="2168893" y="161492"/>
                </a:lnTo>
                <a:lnTo>
                  <a:pt x="2166980" y="162104"/>
                </a:lnTo>
                <a:lnTo>
                  <a:pt x="2164749" y="162716"/>
                </a:lnTo>
                <a:lnTo>
                  <a:pt x="2163155" y="163939"/>
                </a:lnTo>
                <a:lnTo>
                  <a:pt x="2160287" y="163633"/>
                </a:lnTo>
                <a:lnTo>
                  <a:pt x="2157737" y="163327"/>
                </a:lnTo>
                <a:lnTo>
                  <a:pt x="2156462" y="162716"/>
                </a:lnTo>
                <a:lnTo>
                  <a:pt x="2155826" y="162410"/>
                </a:lnTo>
                <a:lnTo>
                  <a:pt x="2155826" y="161798"/>
                </a:lnTo>
                <a:lnTo>
                  <a:pt x="2156462" y="160881"/>
                </a:lnTo>
                <a:lnTo>
                  <a:pt x="2158056" y="159351"/>
                </a:lnTo>
                <a:lnTo>
                  <a:pt x="2160606" y="157516"/>
                </a:lnTo>
                <a:lnTo>
                  <a:pt x="2161881" y="156599"/>
                </a:lnTo>
                <a:lnTo>
                  <a:pt x="2162518" y="155375"/>
                </a:lnTo>
                <a:lnTo>
                  <a:pt x="2162837" y="154458"/>
                </a:lnTo>
                <a:lnTo>
                  <a:pt x="2162837" y="153540"/>
                </a:lnTo>
                <a:lnTo>
                  <a:pt x="2162199" y="152317"/>
                </a:lnTo>
                <a:close/>
                <a:moveTo>
                  <a:pt x="860909" y="139698"/>
                </a:moveTo>
                <a:lnTo>
                  <a:pt x="863492" y="140646"/>
                </a:lnTo>
                <a:lnTo>
                  <a:pt x="865107" y="141910"/>
                </a:lnTo>
                <a:lnTo>
                  <a:pt x="866399" y="142858"/>
                </a:lnTo>
                <a:lnTo>
                  <a:pt x="867367" y="144753"/>
                </a:lnTo>
                <a:lnTo>
                  <a:pt x="868335" y="146017"/>
                </a:lnTo>
                <a:lnTo>
                  <a:pt x="869304" y="147597"/>
                </a:lnTo>
                <a:lnTo>
                  <a:pt x="869627" y="149177"/>
                </a:lnTo>
                <a:lnTo>
                  <a:pt x="869950" y="151073"/>
                </a:lnTo>
                <a:lnTo>
                  <a:pt x="869950" y="154548"/>
                </a:lnTo>
                <a:lnTo>
                  <a:pt x="869304" y="158656"/>
                </a:lnTo>
                <a:lnTo>
                  <a:pt x="868013" y="162763"/>
                </a:lnTo>
                <a:lnTo>
                  <a:pt x="866721" y="167187"/>
                </a:lnTo>
                <a:lnTo>
                  <a:pt x="864138" y="176349"/>
                </a:lnTo>
                <a:lnTo>
                  <a:pt x="863169" y="181089"/>
                </a:lnTo>
                <a:lnTo>
                  <a:pt x="862523" y="185828"/>
                </a:lnTo>
                <a:lnTo>
                  <a:pt x="862201" y="190568"/>
                </a:lnTo>
                <a:lnTo>
                  <a:pt x="862846" y="195623"/>
                </a:lnTo>
                <a:lnTo>
                  <a:pt x="863169" y="197835"/>
                </a:lnTo>
                <a:lnTo>
                  <a:pt x="863815" y="200046"/>
                </a:lnTo>
                <a:lnTo>
                  <a:pt x="864785" y="202574"/>
                </a:lnTo>
                <a:lnTo>
                  <a:pt x="866075" y="204786"/>
                </a:lnTo>
                <a:lnTo>
                  <a:pt x="863815" y="203206"/>
                </a:lnTo>
                <a:lnTo>
                  <a:pt x="861555" y="201310"/>
                </a:lnTo>
                <a:lnTo>
                  <a:pt x="859618" y="199414"/>
                </a:lnTo>
                <a:lnTo>
                  <a:pt x="858003" y="197835"/>
                </a:lnTo>
                <a:lnTo>
                  <a:pt x="856389" y="195939"/>
                </a:lnTo>
                <a:lnTo>
                  <a:pt x="855097" y="193727"/>
                </a:lnTo>
                <a:lnTo>
                  <a:pt x="852837" y="189936"/>
                </a:lnTo>
                <a:lnTo>
                  <a:pt x="851869" y="185512"/>
                </a:lnTo>
                <a:lnTo>
                  <a:pt x="850900" y="181089"/>
                </a:lnTo>
                <a:lnTo>
                  <a:pt x="850900" y="176349"/>
                </a:lnTo>
                <a:lnTo>
                  <a:pt x="851223" y="171610"/>
                </a:lnTo>
                <a:lnTo>
                  <a:pt x="851869" y="167187"/>
                </a:lnTo>
                <a:lnTo>
                  <a:pt x="852837" y="162763"/>
                </a:lnTo>
                <a:lnTo>
                  <a:pt x="854451" y="158340"/>
                </a:lnTo>
                <a:lnTo>
                  <a:pt x="855743" y="154232"/>
                </a:lnTo>
                <a:lnTo>
                  <a:pt x="858649" y="146333"/>
                </a:lnTo>
                <a:close/>
                <a:moveTo>
                  <a:pt x="2498235" y="136500"/>
                </a:moveTo>
                <a:lnTo>
                  <a:pt x="2495384" y="137778"/>
                </a:lnTo>
                <a:lnTo>
                  <a:pt x="2493800" y="139376"/>
                </a:lnTo>
                <a:lnTo>
                  <a:pt x="2492850" y="140654"/>
                </a:lnTo>
                <a:lnTo>
                  <a:pt x="2492850" y="141613"/>
                </a:lnTo>
                <a:lnTo>
                  <a:pt x="2493483" y="142892"/>
                </a:lnTo>
                <a:lnTo>
                  <a:pt x="2494750" y="144170"/>
                </a:lnTo>
                <a:lnTo>
                  <a:pt x="2496651" y="144809"/>
                </a:lnTo>
                <a:lnTo>
                  <a:pt x="2499502" y="145768"/>
                </a:lnTo>
                <a:lnTo>
                  <a:pt x="2502352" y="146407"/>
                </a:lnTo>
                <a:lnTo>
                  <a:pt x="2506153" y="146727"/>
                </a:lnTo>
                <a:lnTo>
                  <a:pt x="2514072" y="147046"/>
                </a:lnTo>
                <a:lnTo>
                  <a:pt x="2522941" y="147046"/>
                </a:lnTo>
                <a:lnTo>
                  <a:pt x="2532126" y="146088"/>
                </a:lnTo>
                <a:lnTo>
                  <a:pt x="2532760" y="147685"/>
                </a:lnTo>
                <a:lnTo>
                  <a:pt x="2532760" y="148964"/>
                </a:lnTo>
                <a:lnTo>
                  <a:pt x="2532443" y="149923"/>
                </a:lnTo>
                <a:lnTo>
                  <a:pt x="2531493" y="151201"/>
                </a:lnTo>
                <a:lnTo>
                  <a:pt x="2530543" y="152160"/>
                </a:lnTo>
                <a:lnTo>
                  <a:pt x="2529276" y="152799"/>
                </a:lnTo>
                <a:lnTo>
                  <a:pt x="2525791" y="154077"/>
                </a:lnTo>
                <a:lnTo>
                  <a:pt x="2522307" y="155356"/>
                </a:lnTo>
                <a:lnTo>
                  <a:pt x="2518823" y="156634"/>
                </a:lnTo>
                <a:lnTo>
                  <a:pt x="2517556" y="157273"/>
                </a:lnTo>
                <a:lnTo>
                  <a:pt x="2516289" y="158552"/>
                </a:lnTo>
                <a:lnTo>
                  <a:pt x="2515656" y="159511"/>
                </a:lnTo>
                <a:lnTo>
                  <a:pt x="2515339" y="160469"/>
                </a:lnTo>
                <a:lnTo>
                  <a:pt x="2522307" y="159511"/>
                </a:lnTo>
                <a:lnTo>
                  <a:pt x="2528325" y="158871"/>
                </a:lnTo>
                <a:lnTo>
                  <a:pt x="2532760" y="158232"/>
                </a:lnTo>
                <a:lnTo>
                  <a:pt x="2535927" y="157593"/>
                </a:lnTo>
                <a:lnTo>
                  <a:pt x="2536878" y="157593"/>
                </a:lnTo>
                <a:lnTo>
                  <a:pt x="2537511" y="158232"/>
                </a:lnTo>
                <a:lnTo>
                  <a:pt x="2538145" y="158871"/>
                </a:lnTo>
                <a:lnTo>
                  <a:pt x="2538145" y="159511"/>
                </a:lnTo>
                <a:lnTo>
                  <a:pt x="2538145" y="160469"/>
                </a:lnTo>
                <a:lnTo>
                  <a:pt x="2537511" y="161748"/>
                </a:lnTo>
                <a:lnTo>
                  <a:pt x="2535611" y="165263"/>
                </a:lnTo>
                <a:lnTo>
                  <a:pt x="2539728" y="165263"/>
                </a:lnTo>
                <a:lnTo>
                  <a:pt x="2543212" y="164944"/>
                </a:lnTo>
                <a:lnTo>
                  <a:pt x="2546063" y="164624"/>
                </a:lnTo>
                <a:lnTo>
                  <a:pt x="2547964" y="163985"/>
                </a:lnTo>
                <a:lnTo>
                  <a:pt x="2550181" y="163346"/>
                </a:lnTo>
                <a:lnTo>
                  <a:pt x="2551448" y="162387"/>
                </a:lnTo>
                <a:lnTo>
                  <a:pt x="2552398" y="161428"/>
                </a:lnTo>
                <a:lnTo>
                  <a:pt x="2553032" y="160150"/>
                </a:lnTo>
                <a:lnTo>
                  <a:pt x="2553982" y="157593"/>
                </a:lnTo>
                <a:lnTo>
                  <a:pt x="2554932" y="155036"/>
                </a:lnTo>
                <a:lnTo>
                  <a:pt x="2555882" y="154077"/>
                </a:lnTo>
                <a:lnTo>
                  <a:pt x="2556516" y="152799"/>
                </a:lnTo>
                <a:lnTo>
                  <a:pt x="2557783" y="151840"/>
                </a:lnTo>
                <a:lnTo>
                  <a:pt x="2559050" y="150881"/>
                </a:lnTo>
                <a:lnTo>
                  <a:pt x="2558733" y="152480"/>
                </a:lnTo>
                <a:lnTo>
                  <a:pt x="2558100" y="154077"/>
                </a:lnTo>
                <a:lnTo>
                  <a:pt x="2556199" y="158232"/>
                </a:lnTo>
                <a:lnTo>
                  <a:pt x="2553032" y="162387"/>
                </a:lnTo>
                <a:lnTo>
                  <a:pt x="2549231" y="167500"/>
                </a:lnTo>
                <a:lnTo>
                  <a:pt x="2544796" y="172614"/>
                </a:lnTo>
                <a:lnTo>
                  <a:pt x="2539412" y="178047"/>
                </a:lnTo>
                <a:lnTo>
                  <a:pt x="2528642" y="190192"/>
                </a:lnTo>
                <a:lnTo>
                  <a:pt x="2505836" y="213522"/>
                </a:lnTo>
                <a:lnTo>
                  <a:pt x="2495701" y="224069"/>
                </a:lnTo>
                <a:lnTo>
                  <a:pt x="2491900" y="228863"/>
                </a:lnTo>
                <a:lnTo>
                  <a:pt x="2488415" y="233337"/>
                </a:lnTo>
                <a:lnTo>
                  <a:pt x="2485881" y="232698"/>
                </a:lnTo>
                <a:lnTo>
                  <a:pt x="2484298" y="231739"/>
                </a:lnTo>
                <a:lnTo>
                  <a:pt x="2483347" y="231100"/>
                </a:lnTo>
                <a:lnTo>
                  <a:pt x="2482714" y="230141"/>
                </a:lnTo>
                <a:lnTo>
                  <a:pt x="2482714" y="229183"/>
                </a:lnTo>
                <a:lnTo>
                  <a:pt x="2483347" y="228224"/>
                </a:lnTo>
                <a:lnTo>
                  <a:pt x="2484931" y="225987"/>
                </a:lnTo>
                <a:lnTo>
                  <a:pt x="2486515" y="223110"/>
                </a:lnTo>
                <a:lnTo>
                  <a:pt x="2487465" y="221512"/>
                </a:lnTo>
                <a:lnTo>
                  <a:pt x="2487782" y="220234"/>
                </a:lnTo>
                <a:lnTo>
                  <a:pt x="2488099" y="218636"/>
                </a:lnTo>
                <a:lnTo>
                  <a:pt x="2487782" y="216718"/>
                </a:lnTo>
                <a:lnTo>
                  <a:pt x="2486832" y="215440"/>
                </a:lnTo>
                <a:lnTo>
                  <a:pt x="2485248" y="213842"/>
                </a:lnTo>
                <a:lnTo>
                  <a:pt x="2482081" y="214801"/>
                </a:lnTo>
                <a:lnTo>
                  <a:pt x="2479547" y="216079"/>
                </a:lnTo>
                <a:lnTo>
                  <a:pt x="2477329" y="217997"/>
                </a:lnTo>
                <a:lnTo>
                  <a:pt x="2476062" y="219595"/>
                </a:lnTo>
                <a:lnTo>
                  <a:pt x="2474479" y="221193"/>
                </a:lnTo>
                <a:lnTo>
                  <a:pt x="2474162" y="223110"/>
                </a:lnTo>
                <a:lnTo>
                  <a:pt x="2474162" y="225667"/>
                </a:lnTo>
                <a:lnTo>
                  <a:pt x="2474479" y="227904"/>
                </a:lnTo>
                <a:lnTo>
                  <a:pt x="2471311" y="226945"/>
                </a:lnTo>
                <a:lnTo>
                  <a:pt x="2468777" y="225987"/>
                </a:lnTo>
                <a:lnTo>
                  <a:pt x="2466243" y="224389"/>
                </a:lnTo>
                <a:lnTo>
                  <a:pt x="2464659" y="223110"/>
                </a:lnTo>
                <a:lnTo>
                  <a:pt x="2463393" y="221832"/>
                </a:lnTo>
                <a:lnTo>
                  <a:pt x="2462759" y="220553"/>
                </a:lnTo>
                <a:lnTo>
                  <a:pt x="2462126" y="218956"/>
                </a:lnTo>
                <a:lnTo>
                  <a:pt x="2462126" y="217677"/>
                </a:lnTo>
                <a:lnTo>
                  <a:pt x="2462126" y="215760"/>
                </a:lnTo>
                <a:lnTo>
                  <a:pt x="2462126" y="214481"/>
                </a:lnTo>
                <a:lnTo>
                  <a:pt x="2463076" y="211605"/>
                </a:lnTo>
                <a:lnTo>
                  <a:pt x="2464026" y="208728"/>
                </a:lnTo>
                <a:lnTo>
                  <a:pt x="2464659" y="206172"/>
                </a:lnTo>
                <a:lnTo>
                  <a:pt x="2461175" y="206811"/>
                </a:lnTo>
                <a:lnTo>
                  <a:pt x="2458008" y="207770"/>
                </a:lnTo>
                <a:lnTo>
                  <a:pt x="2455791" y="208728"/>
                </a:lnTo>
                <a:lnTo>
                  <a:pt x="2453890" y="209687"/>
                </a:lnTo>
                <a:lnTo>
                  <a:pt x="2451990" y="211605"/>
                </a:lnTo>
                <a:lnTo>
                  <a:pt x="2451039" y="212883"/>
                </a:lnTo>
                <a:lnTo>
                  <a:pt x="2450089" y="214481"/>
                </a:lnTo>
                <a:lnTo>
                  <a:pt x="2449139" y="216079"/>
                </a:lnTo>
                <a:lnTo>
                  <a:pt x="2448189" y="219595"/>
                </a:lnTo>
                <a:lnTo>
                  <a:pt x="2446922" y="222791"/>
                </a:lnTo>
                <a:lnTo>
                  <a:pt x="2446288" y="224389"/>
                </a:lnTo>
                <a:lnTo>
                  <a:pt x="2445021" y="226306"/>
                </a:lnTo>
                <a:lnTo>
                  <a:pt x="2443754" y="227585"/>
                </a:lnTo>
                <a:lnTo>
                  <a:pt x="2442487" y="228863"/>
                </a:lnTo>
                <a:lnTo>
                  <a:pt x="2439320" y="228543"/>
                </a:lnTo>
                <a:lnTo>
                  <a:pt x="2436786" y="227585"/>
                </a:lnTo>
                <a:lnTo>
                  <a:pt x="2435519" y="226945"/>
                </a:lnTo>
                <a:lnTo>
                  <a:pt x="2434885" y="225667"/>
                </a:lnTo>
                <a:lnTo>
                  <a:pt x="2435202" y="224389"/>
                </a:lnTo>
                <a:lnTo>
                  <a:pt x="2435519" y="223430"/>
                </a:lnTo>
                <a:lnTo>
                  <a:pt x="2437103" y="221193"/>
                </a:lnTo>
                <a:lnTo>
                  <a:pt x="2437736" y="220234"/>
                </a:lnTo>
                <a:lnTo>
                  <a:pt x="2438370" y="219275"/>
                </a:lnTo>
                <a:lnTo>
                  <a:pt x="2438370" y="218316"/>
                </a:lnTo>
                <a:lnTo>
                  <a:pt x="2437736" y="217038"/>
                </a:lnTo>
                <a:lnTo>
                  <a:pt x="2436786" y="216399"/>
                </a:lnTo>
                <a:lnTo>
                  <a:pt x="2434569" y="216079"/>
                </a:lnTo>
                <a:lnTo>
                  <a:pt x="2431718" y="215760"/>
                </a:lnTo>
                <a:lnTo>
                  <a:pt x="2426967" y="215760"/>
                </a:lnTo>
                <a:lnTo>
                  <a:pt x="2427600" y="214162"/>
                </a:lnTo>
                <a:lnTo>
                  <a:pt x="2428550" y="213203"/>
                </a:lnTo>
                <a:lnTo>
                  <a:pt x="2430134" y="212244"/>
                </a:lnTo>
                <a:lnTo>
                  <a:pt x="2432035" y="211285"/>
                </a:lnTo>
                <a:lnTo>
                  <a:pt x="2436469" y="209368"/>
                </a:lnTo>
                <a:lnTo>
                  <a:pt x="2441537" y="208089"/>
                </a:lnTo>
                <a:lnTo>
                  <a:pt x="2446605" y="206811"/>
                </a:lnTo>
                <a:lnTo>
                  <a:pt x="2451039" y="205213"/>
                </a:lnTo>
                <a:lnTo>
                  <a:pt x="2452940" y="204574"/>
                </a:lnTo>
                <a:lnTo>
                  <a:pt x="2455157" y="203615"/>
                </a:lnTo>
                <a:lnTo>
                  <a:pt x="2456424" y="202017"/>
                </a:lnTo>
                <a:lnTo>
                  <a:pt x="2457058" y="201058"/>
                </a:lnTo>
                <a:lnTo>
                  <a:pt x="2453890" y="201058"/>
                </a:lnTo>
                <a:lnTo>
                  <a:pt x="2452623" y="200739"/>
                </a:lnTo>
                <a:lnTo>
                  <a:pt x="2451673" y="200419"/>
                </a:lnTo>
                <a:lnTo>
                  <a:pt x="2450723" y="199460"/>
                </a:lnTo>
                <a:lnTo>
                  <a:pt x="2450089" y="198501"/>
                </a:lnTo>
                <a:lnTo>
                  <a:pt x="2448189" y="198821"/>
                </a:lnTo>
                <a:lnTo>
                  <a:pt x="2446605" y="199460"/>
                </a:lnTo>
                <a:lnTo>
                  <a:pt x="2445021" y="200099"/>
                </a:lnTo>
                <a:lnTo>
                  <a:pt x="2444071" y="200739"/>
                </a:lnTo>
                <a:lnTo>
                  <a:pt x="2442487" y="202337"/>
                </a:lnTo>
                <a:lnTo>
                  <a:pt x="2441220" y="204254"/>
                </a:lnTo>
                <a:lnTo>
                  <a:pt x="2439637" y="205852"/>
                </a:lnTo>
                <a:lnTo>
                  <a:pt x="2438053" y="206491"/>
                </a:lnTo>
                <a:lnTo>
                  <a:pt x="2436786" y="207130"/>
                </a:lnTo>
                <a:lnTo>
                  <a:pt x="2434885" y="207450"/>
                </a:lnTo>
                <a:lnTo>
                  <a:pt x="2432351" y="207770"/>
                </a:lnTo>
                <a:lnTo>
                  <a:pt x="2429184" y="207770"/>
                </a:lnTo>
                <a:lnTo>
                  <a:pt x="2425700" y="207450"/>
                </a:lnTo>
                <a:lnTo>
                  <a:pt x="2429184" y="205213"/>
                </a:lnTo>
                <a:lnTo>
                  <a:pt x="2432668" y="202976"/>
                </a:lnTo>
                <a:lnTo>
                  <a:pt x="2435202" y="200099"/>
                </a:lnTo>
                <a:lnTo>
                  <a:pt x="2437103" y="197543"/>
                </a:lnTo>
                <a:lnTo>
                  <a:pt x="2439320" y="194666"/>
                </a:lnTo>
                <a:lnTo>
                  <a:pt x="2441220" y="191790"/>
                </a:lnTo>
                <a:lnTo>
                  <a:pt x="2443754" y="185718"/>
                </a:lnTo>
                <a:lnTo>
                  <a:pt x="2446605" y="179645"/>
                </a:lnTo>
                <a:lnTo>
                  <a:pt x="2449139" y="173892"/>
                </a:lnTo>
                <a:lnTo>
                  <a:pt x="2450723" y="170696"/>
                </a:lnTo>
                <a:lnTo>
                  <a:pt x="2452623" y="167820"/>
                </a:lnTo>
                <a:lnTo>
                  <a:pt x="2454840" y="164944"/>
                </a:lnTo>
                <a:lnTo>
                  <a:pt x="2457058" y="162387"/>
                </a:lnTo>
                <a:lnTo>
                  <a:pt x="2456107" y="161428"/>
                </a:lnTo>
                <a:lnTo>
                  <a:pt x="2454524" y="160789"/>
                </a:lnTo>
                <a:lnTo>
                  <a:pt x="2451356" y="159191"/>
                </a:lnTo>
                <a:lnTo>
                  <a:pt x="2447872" y="158232"/>
                </a:lnTo>
                <a:lnTo>
                  <a:pt x="2443754" y="156954"/>
                </a:lnTo>
                <a:lnTo>
                  <a:pt x="2435836" y="155036"/>
                </a:lnTo>
                <a:lnTo>
                  <a:pt x="2432351" y="153758"/>
                </a:lnTo>
                <a:lnTo>
                  <a:pt x="2429184" y="152480"/>
                </a:lnTo>
                <a:lnTo>
                  <a:pt x="2429501" y="151521"/>
                </a:lnTo>
                <a:lnTo>
                  <a:pt x="2430451" y="150881"/>
                </a:lnTo>
                <a:lnTo>
                  <a:pt x="2431718" y="150242"/>
                </a:lnTo>
                <a:lnTo>
                  <a:pt x="2432668" y="150242"/>
                </a:lnTo>
                <a:lnTo>
                  <a:pt x="2433618" y="150881"/>
                </a:lnTo>
                <a:lnTo>
                  <a:pt x="2434569" y="151201"/>
                </a:lnTo>
                <a:lnTo>
                  <a:pt x="2435202" y="151521"/>
                </a:lnTo>
                <a:lnTo>
                  <a:pt x="2435519" y="152160"/>
                </a:lnTo>
                <a:lnTo>
                  <a:pt x="2441220" y="151201"/>
                </a:lnTo>
                <a:lnTo>
                  <a:pt x="2445338" y="149603"/>
                </a:lnTo>
                <a:lnTo>
                  <a:pt x="2448822" y="148005"/>
                </a:lnTo>
                <a:lnTo>
                  <a:pt x="2451356" y="146088"/>
                </a:lnTo>
                <a:lnTo>
                  <a:pt x="2453573" y="144170"/>
                </a:lnTo>
                <a:lnTo>
                  <a:pt x="2455157" y="141613"/>
                </a:lnTo>
                <a:lnTo>
                  <a:pt x="2457058" y="139696"/>
                </a:lnTo>
                <a:lnTo>
                  <a:pt x="2458958" y="137458"/>
                </a:lnTo>
                <a:lnTo>
                  <a:pt x="2465293" y="139696"/>
                </a:lnTo>
                <a:lnTo>
                  <a:pt x="2470044" y="140654"/>
                </a:lnTo>
                <a:lnTo>
                  <a:pt x="2473845" y="140974"/>
                </a:lnTo>
                <a:lnTo>
                  <a:pt x="2477329" y="140654"/>
                </a:lnTo>
                <a:lnTo>
                  <a:pt x="2480814" y="139696"/>
                </a:lnTo>
                <a:lnTo>
                  <a:pt x="2485248" y="138737"/>
                </a:lnTo>
                <a:lnTo>
                  <a:pt x="2490949" y="137458"/>
                </a:lnTo>
                <a:close/>
                <a:moveTo>
                  <a:pt x="2209840" y="126998"/>
                </a:moveTo>
                <a:lnTo>
                  <a:pt x="2214020" y="127649"/>
                </a:lnTo>
                <a:lnTo>
                  <a:pt x="2217878" y="127975"/>
                </a:lnTo>
                <a:lnTo>
                  <a:pt x="2222379" y="128626"/>
                </a:lnTo>
                <a:lnTo>
                  <a:pt x="2225916" y="129929"/>
                </a:lnTo>
                <a:lnTo>
                  <a:pt x="2229131" y="130906"/>
                </a:lnTo>
                <a:lnTo>
                  <a:pt x="2230417" y="131557"/>
                </a:lnTo>
                <a:lnTo>
                  <a:pt x="2231382" y="132208"/>
                </a:lnTo>
                <a:lnTo>
                  <a:pt x="2231704" y="133185"/>
                </a:lnTo>
                <a:lnTo>
                  <a:pt x="2232025" y="134488"/>
                </a:lnTo>
                <a:lnTo>
                  <a:pt x="2232025" y="135790"/>
                </a:lnTo>
                <a:lnTo>
                  <a:pt x="2231382" y="137744"/>
                </a:lnTo>
                <a:lnTo>
                  <a:pt x="2223344" y="139372"/>
                </a:lnTo>
                <a:lnTo>
                  <a:pt x="2219807" y="139698"/>
                </a:lnTo>
                <a:lnTo>
                  <a:pt x="2216593" y="139698"/>
                </a:lnTo>
                <a:lnTo>
                  <a:pt x="2214341" y="139698"/>
                </a:lnTo>
                <a:lnTo>
                  <a:pt x="2212092" y="139372"/>
                </a:lnTo>
                <a:lnTo>
                  <a:pt x="2210161" y="139047"/>
                </a:lnTo>
                <a:lnTo>
                  <a:pt x="2208554" y="138395"/>
                </a:lnTo>
                <a:lnTo>
                  <a:pt x="2207589" y="137418"/>
                </a:lnTo>
                <a:lnTo>
                  <a:pt x="2206946" y="136116"/>
                </a:lnTo>
                <a:lnTo>
                  <a:pt x="2206625" y="134813"/>
                </a:lnTo>
                <a:lnTo>
                  <a:pt x="2206625" y="133511"/>
                </a:lnTo>
                <a:lnTo>
                  <a:pt x="2206946" y="132208"/>
                </a:lnTo>
                <a:lnTo>
                  <a:pt x="2207589" y="130580"/>
                </a:lnTo>
                <a:lnTo>
                  <a:pt x="2208554" y="128626"/>
                </a:lnTo>
                <a:close/>
                <a:moveTo>
                  <a:pt x="2606165" y="122236"/>
                </a:moveTo>
                <a:lnTo>
                  <a:pt x="2610021" y="123506"/>
                </a:lnTo>
                <a:lnTo>
                  <a:pt x="2612912" y="125093"/>
                </a:lnTo>
                <a:lnTo>
                  <a:pt x="2615482" y="126681"/>
                </a:lnTo>
                <a:lnTo>
                  <a:pt x="2617410" y="128903"/>
                </a:lnTo>
                <a:lnTo>
                  <a:pt x="2619017" y="130808"/>
                </a:lnTo>
                <a:lnTo>
                  <a:pt x="2620302" y="133031"/>
                </a:lnTo>
                <a:lnTo>
                  <a:pt x="2621266" y="135253"/>
                </a:lnTo>
                <a:lnTo>
                  <a:pt x="2622551" y="138111"/>
                </a:lnTo>
                <a:lnTo>
                  <a:pt x="2617089" y="137158"/>
                </a:lnTo>
                <a:lnTo>
                  <a:pt x="2610984" y="136523"/>
                </a:lnTo>
                <a:lnTo>
                  <a:pt x="2603595" y="135888"/>
                </a:lnTo>
                <a:lnTo>
                  <a:pt x="2595563" y="136523"/>
                </a:lnTo>
                <a:lnTo>
                  <a:pt x="2596205" y="135253"/>
                </a:lnTo>
                <a:lnTo>
                  <a:pt x="2596848" y="134301"/>
                </a:lnTo>
                <a:lnTo>
                  <a:pt x="2599097" y="133031"/>
                </a:lnTo>
                <a:lnTo>
                  <a:pt x="2604237" y="130491"/>
                </a:lnTo>
                <a:lnTo>
                  <a:pt x="2606486" y="129221"/>
                </a:lnTo>
                <a:lnTo>
                  <a:pt x="2607450" y="127951"/>
                </a:lnTo>
                <a:lnTo>
                  <a:pt x="2608093" y="126998"/>
                </a:lnTo>
                <a:lnTo>
                  <a:pt x="2608414" y="126046"/>
                </a:lnTo>
                <a:lnTo>
                  <a:pt x="2608093" y="125093"/>
                </a:lnTo>
                <a:lnTo>
                  <a:pt x="2607450" y="123823"/>
                </a:lnTo>
                <a:close/>
                <a:moveTo>
                  <a:pt x="2469707" y="120648"/>
                </a:moveTo>
                <a:lnTo>
                  <a:pt x="2472815" y="122009"/>
                </a:lnTo>
                <a:lnTo>
                  <a:pt x="2476856" y="122689"/>
                </a:lnTo>
                <a:lnTo>
                  <a:pt x="2481208" y="123029"/>
                </a:lnTo>
                <a:lnTo>
                  <a:pt x="2486181" y="123029"/>
                </a:lnTo>
                <a:lnTo>
                  <a:pt x="2496439" y="123029"/>
                </a:lnTo>
                <a:lnTo>
                  <a:pt x="2508251" y="122349"/>
                </a:lnTo>
                <a:lnTo>
                  <a:pt x="2505764" y="123710"/>
                </a:lnTo>
                <a:lnTo>
                  <a:pt x="2502966" y="125070"/>
                </a:lnTo>
                <a:lnTo>
                  <a:pt x="2497993" y="127792"/>
                </a:lnTo>
                <a:lnTo>
                  <a:pt x="2495196" y="129493"/>
                </a:lnTo>
                <a:lnTo>
                  <a:pt x="2493330" y="130854"/>
                </a:lnTo>
                <a:lnTo>
                  <a:pt x="2491776" y="132554"/>
                </a:lnTo>
                <a:lnTo>
                  <a:pt x="2491465" y="133575"/>
                </a:lnTo>
                <a:lnTo>
                  <a:pt x="2491155" y="134596"/>
                </a:lnTo>
                <a:lnTo>
                  <a:pt x="2489290" y="134936"/>
                </a:lnTo>
                <a:lnTo>
                  <a:pt x="2487735" y="134596"/>
                </a:lnTo>
                <a:lnTo>
                  <a:pt x="2484627" y="133915"/>
                </a:lnTo>
                <a:lnTo>
                  <a:pt x="2481519" y="132554"/>
                </a:lnTo>
                <a:lnTo>
                  <a:pt x="2478721" y="131194"/>
                </a:lnTo>
                <a:lnTo>
                  <a:pt x="2476234" y="130173"/>
                </a:lnTo>
                <a:lnTo>
                  <a:pt x="2474991" y="129833"/>
                </a:lnTo>
                <a:lnTo>
                  <a:pt x="2474058" y="129493"/>
                </a:lnTo>
                <a:lnTo>
                  <a:pt x="2473126" y="129833"/>
                </a:lnTo>
                <a:lnTo>
                  <a:pt x="2472504" y="130173"/>
                </a:lnTo>
                <a:lnTo>
                  <a:pt x="2471883" y="131194"/>
                </a:lnTo>
                <a:lnTo>
                  <a:pt x="2471572" y="132554"/>
                </a:lnTo>
                <a:lnTo>
                  <a:pt x="2465977" y="131874"/>
                </a:lnTo>
                <a:lnTo>
                  <a:pt x="2464733" y="131534"/>
                </a:lnTo>
                <a:lnTo>
                  <a:pt x="2464112" y="130854"/>
                </a:lnTo>
                <a:lnTo>
                  <a:pt x="2463801" y="130513"/>
                </a:lnTo>
                <a:lnTo>
                  <a:pt x="2464112" y="129833"/>
                </a:lnTo>
                <a:lnTo>
                  <a:pt x="2465977" y="128132"/>
                </a:lnTo>
                <a:lnTo>
                  <a:pt x="2468463" y="126431"/>
                </a:lnTo>
                <a:lnTo>
                  <a:pt x="2470328" y="124730"/>
                </a:lnTo>
                <a:lnTo>
                  <a:pt x="2470639" y="123710"/>
                </a:lnTo>
                <a:lnTo>
                  <a:pt x="2470950" y="122689"/>
                </a:lnTo>
                <a:lnTo>
                  <a:pt x="2470639" y="122009"/>
                </a:lnTo>
                <a:close/>
                <a:moveTo>
                  <a:pt x="2473164" y="104773"/>
                </a:moveTo>
                <a:lnTo>
                  <a:pt x="2479606" y="106043"/>
                </a:lnTo>
                <a:lnTo>
                  <a:pt x="2487337" y="106678"/>
                </a:lnTo>
                <a:lnTo>
                  <a:pt x="2496033" y="107313"/>
                </a:lnTo>
                <a:lnTo>
                  <a:pt x="2506663" y="106361"/>
                </a:lnTo>
                <a:lnTo>
                  <a:pt x="2503120" y="107313"/>
                </a:lnTo>
                <a:lnTo>
                  <a:pt x="2500221" y="107948"/>
                </a:lnTo>
                <a:lnTo>
                  <a:pt x="2494423" y="109853"/>
                </a:lnTo>
                <a:lnTo>
                  <a:pt x="2488625" y="111758"/>
                </a:lnTo>
                <a:lnTo>
                  <a:pt x="2483794" y="113981"/>
                </a:lnTo>
                <a:lnTo>
                  <a:pt x="2478640" y="115886"/>
                </a:lnTo>
                <a:lnTo>
                  <a:pt x="2476063" y="116521"/>
                </a:lnTo>
                <a:lnTo>
                  <a:pt x="2473164" y="117156"/>
                </a:lnTo>
                <a:lnTo>
                  <a:pt x="2470587" y="117473"/>
                </a:lnTo>
                <a:lnTo>
                  <a:pt x="2467688" y="117473"/>
                </a:lnTo>
                <a:lnTo>
                  <a:pt x="2465112" y="116838"/>
                </a:lnTo>
                <a:lnTo>
                  <a:pt x="2462213" y="116203"/>
                </a:lnTo>
                <a:lnTo>
                  <a:pt x="2462535" y="115568"/>
                </a:lnTo>
                <a:lnTo>
                  <a:pt x="2463501" y="114933"/>
                </a:lnTo>
                <a:lnTo>
                  <a:pt x="2465756" y="113663"/>
                </a:lnTo>
                <a:lnTo>
                  <a:pt x="2471876" y="112076"/>
                </a:lnTo>
                <a:lnTo>
                  <a:pt x="2474131" y="110806"/>
                </a:lnTo>
                <a:lnTo>
                  <a:pt x="2474775" y="110171"/>
                </a:lnTo>
                <a:lnTo>
                  <a:pt x="2475741" y="109536"/>
                </a:lnTo>
                <a:lnTo>
                  <a:pt x="2475741" y="108583"/>
                </a:lnTo>
                <a:lnTo>
                  <a:pt x="2475097" y="107631"/>
                </a:lnTo>
                <a:lnTo>
                  <a:pt x="2474453" y="106043"/>
                </a:lnTo>
                <a:close/>
                <a:moveTo>
                  <a:pt x="1192673" y="93662"/>
                </a:moveTo>
                <a:lnTo>
                  <a:pt x="1197157" y="94302"/>
                </a:lnTo>
                <a:lnTo>
                  <a:pt x="1201320" y="94942"/>
                </a:lnTo>
                <a:lnTo>
                  <a:pt x="1204203" y="96221"/>
                </a:lnTo>
                <a:lnTo>
                  <a:pt x="1207086" y="97501"/>
                </a:lnTo>
                <a:lnTo>
                  <a:pt x="1209007" y="99101"/>
                </a:lnTo>
                <a:lnTo>
                  <a:pt x="1210609" y="101341"/>
                </a:lnTo>
                <a:lnTo>
                  <a:pt x="1211570" y="103260"/>
                </a:lnTo>
                <a:lnTo>
                  <a:pt x="1212210" y="105180"/>
                </a:lnTo>
                <a:lnTo>
                  <a:pt x="1212531" y="107740"/>
                </a:lnTo>
                <a:lnTo>
                  <a:pt x="1212851" y="109980"/>
                </a:lnTo>
                <a:lnTo>
                  <a:pt x="1212210" y="115099"/>
                </a:lnTo>
                <a:lnTo>
                  <a:pt x="1210929" y="123418"/>
                </a:lnTo>
                <a:lnTo>
                  <a:pt x="1210288" y="126937"/>
                </a:lnTo>
                <a:lnTo>
                  <a:pt x="1209328" y="130777"/>
                </a:lnTo>
                <a:lnTo>
                  <a:pt x="1207406" y="138136"/>
                </a:lnTo>
                <a:lnTo>
                  <a:pt x="1204523" y="145495"/>
                </a:lnTo>
                <a:lnTo>
                  <a:pt x="1201641" y="152854"/>
                </a:lnTo>
                <a:lnTo>
                  <a:pt x="1196516" y="165653"/>
                </a:lnTo>
                <a:lnTo>
                  <a:pt x="1194915" y="171412"/>
                </a:lnTo>
                <a:lnTo>
                  <a:pt x="1194274" y="173972"/>
                </a:lnTo>
                <a:lnTo>
                  <a:pt x="1193954" y="176211"/>
                </a:lnTo>
                <a:lnTo>
                  <a:pt x="1192673" y="174291"/>
                </a:lnTo>
                <a:lnTo>
                  <a:pt x="1191391" y="172052"/>
                </a:lnTo>
                <a:lnTo>
                  <a:pt x="1190110" y="168532"/>
                </a:lnTo>
                <a:lnTo>
                  <a:pt x="1189149" y="164053"/>
                </a:lnTo>
                <a:lnTo>
                  <a:pt x="1188829" y="160213"/>
                </a:lnTo>
                <a:lnTo>
                  <a:pt x="1188829" y="155734"/>
                </a:lnTo>
                <a:lnTo>
                  <a:pt x="1188829" y="151574"/>
                </a:lnTo>
                <a:lnTo>
                  <a:pt x="1189471" y="142935"/>
                </a:lnTo>
                <a:lnTo>
                  <a:pt x="1189790" y="138776"/>
                </a:lnTo>
                <a:lnTo>
                  <a:pt x="1189790" y="134617"/>
                </a:lnTo>
                <a:lnTo>
                  <a:pt x="1189149" y="130777"/>
                </a:lnTo>
                <a:lnTo>
                  <a:pt x="1188188" y="126617"/>
                </a:lnTo>
                <a:lnTo>
                  <a:pt x="1186588" y="123098"/>
                </a:lnTo>
                <a:lnTo>
                  <a:pt x="1185626" y="121178"/>
                </a:lnTo>
                <a:lnTo>
                  <a:pt x="1184025" y="119578"/>
                </a:lnTo>
                <a:lnTo>
                  <a:pt x="1182423" y="117979"/>
                </a:lnTo>
                <a:lnTo>
                  <a:pt x="1180822" y="116379"/>
                </a:lnTo>
                <a:lnTo>
                  <a:pt x="1178900" y="115099"/>
                </a:lnTo>
                <a:lnTo>
                  <a:pt x="1176339" y="113179"/>
                </a:lnTo>
                <a:lnTo>
                  <a:pt x="1177299" y="112539"/>
                </a:lnTo>
                <a:lnTo>
                  <a:pt x="1178259" y="111899"/>
                </a:lnTo>
                <a:lnTo>
                  <a:pt x="1180181" y="111260"/>
                </a:lnTo>
                <a:lnTo>
                  <a:pt x="1182103" y="110940"/>
                </a:lnTo>
                <a:lnTo>
                  <a:pt x="1184986" y="111260"/>
                </a:lnTo>
                <a:lnTo>
                  <a:pt x="1190110" y="112219"/>
                </a:lnTo>
                <a:lnTo>
                  <a:pt x="1193313" y="112539"/>
                </a:lnTo>
                <a:lnTo>
                  <a:pt x="1195875" y="112859"/>
                </a:lnTo>
                <a:lnTo>
                  <a:pt x="1196836" y="110940"/>
                </a:lnTo>
                <a:lnTo>
                  <a:pt x="1197157" y="109660"/>
                </a:lnTo>
                <a:lnTo>
                  <a:pt x="1197157" y="108380"/>
                </a:lnTo>
                <a:lnTo>
                  <a:pt x="1196196" y="107420"/>
                </a:lnTo>
                <a:lnTo>
                  <a:pt x="1195235" y="106460"/>
                </a:lnTo>
                <a:lnTo>
                  <a:pt x="1193633" y="106140"/>
                </a:lnTo>
                <a:lnTo>
                  <a:pt x="1189790" y="105180"/>
                </a:lnTo>
                <a:lnTo>
                  <a:pt x="1185946" y="104540"/>
                </a:lnTo>
                <a:lnTo>
                  <a:pt x="1182423" y="103580"/>
                </a:lnTo>
                <a:lnTo>
                  <a:pt x="1181142" y="102941"/>
                </a:lnTo>
                <a:lnTo>
                  <a:pt x="1180502" y="102301"/>
                </a:lnTo>
                <a:lnTo>
                  <a:pt x="1180181" y="101021"/>
                </a:lnTo>
                <a:lnTo>
                  <a:pt x="1180502" y="99741"/>
                </a:lnTo>
                <a:lnTo>
                  <a:pt x="1184025" y="99741"/>
                </a:lnTo>
                <a:lnTo>
                  <a:pt x="1187228" y="99101"/>
                </a:lnTo>
                <a:lnTo>
                  <a:pt x="1189149" y="98781"/>
                </a:lnTo>
                <a:lnTo>
                  <a:pt x="1190752" y="98141"/>
                </a:lnTo>
                <a:lnTo>
                  <a:pt x="1192032" y="97181"/>
                </a:lnTo>
                <a:lnTo>
                  <a:pt x="1192352" y="96221"/>
                </a:lnTo>
                <a:lnTo>
                  <a:pt x="1192673" y="94942"/>
                </a:lnTo>
                <a:close/>
                <a:moveTo>
                  <a:pt x="2176094" y="84136"/>
                </a:moveTo>
                <a:lnTo>
                  <a:pt x="2178902" y="85052"/>
                </a:lnTo>
                <a:lnTo>
                  <a:pt x="2182019" y="85968"/>
                </a:lnTo>
                <a:lnTo>
                  <a:pt x="2184202" y="86884"/>
                </a:lnTo>
                <a:lnTo>
                  <a:pt x="2185761" y="88105"/>
                </a:lnTo>
                <a:lnTo>
                  <a:pt x="2187321" y="89326"/>
                </a:lnTo>
                <a:lnTo>
                  <a:pt x="2188568" y="90853"/>
                </a:lnTo>
                <a:lnTo>
                  <a:pt x="2189815" y="92684"/>
                </a:lnTo>
                <a:lnTo>
                  <a:pt x="2190751" y="94516"/>
                </a:lnTo>
                <a:lnTo>
                  <a:pt x="2186385" y="95432"/>
                </a:lnTo>
                <a:lnTo>
                  <a:pt x="2182955" y="96653"/>
                </a:lnTo>
                <a:lnTo>
                  <a:pt x="2181396" y="97264"/>
                </a:lnTo>
                <a:lnTo>
                  <a:pt x="2180149" y="97874"/>
                </a:lnTo>
                <a:lnTo>
                  <a:pt x="2179213" y="98790"/>
                </a:lnTo>
                <a:lnTo>
                  <a:pt x="2178589" y="100011"/>
                </a:lnTo>
                <a:lnTo>
                  <a:pt x="2177342" y="99401"/>
                </a:lnTo>
                <a:lnTo>
                  <a:pt x="2176094" y="98180"/>
                </a:lnTo>
                <a:lnTo>
                  <a:pt x="2175159" y="97569"/>
                </a:lnTo>
                <a:lnTo>
                  <a:pt x="2174223" y="96653"/>
                </a:lnTo>
                <a:lnTo>
                  <a:pt x="2173600" y="95737"/>
                </a:lnTo>
                <a:lnTo>
                  <a:pt x="2173288" y="94516"/>
                </a:lnTo>
                <a:lnTo>
                  <a:pt x="2173288" y="92684"/>
                </a:lnTo>
                <a:lnTo>
                  <a:pt x="2173600" y="90242"/>
                </a:lnTo>
                <a:lnTo>
                  <a:pt x="2174847" y="88105"/>
                </a:lnTo>
                <a:close/>
                <a:moveTo>
                  <a:pt x="2975928" y="74588"/>
                </a:moveTo>
                <a:lnTo>
                  <a:pt x="2979738" y="74900"/>
                </a:lnTo>
                <a:lnTo>
                  <a:pt x="2982913" y="75523"/>
                </a:lnTo>
                <a:lnTo>
                  <a:pt x="2985136" y="76459"/>
                </a:lnTo>
                <a:lnTo>
                  <a:pt x="2987358" y="77706"/>
                </a:lnTo>
                <a:lnTo>
                  <a:pt x="2989898" y="78954"/>
                </a:lnTo>
                <a:lnTo>
                  <a:pt x="2992756" y="79577"/>
                </a:lnTo>
                <a:lnTo>
                  <a:pt x="2997201" y="79577"/>
                </a:lnTo>
                <a:lnTo>
                  <a:pt x="2994343" y="81448"/>
                </a:lnTo>
                <a:lnTo>
                  <a:pt x="2992121" y="82695"/>
                </a:lnTo>
                <a:lnTo>
                  <a:pt x="2990533" y="84255"/>
                </a:lnTo>
                <a:lnTo>
                  <a:pt x="2989581" y="86126"/>
                </a:lnTo>
                <a:lnTo>
                  <a:pt x="2988946" y="87685"/>
                </a:lnTo>
                <a:lnTo>
                  <a:pt x="2988311" y="88932"/>
                </a:lnTo>
                <a:lnTo>
                  <a:pt x="2987993" y="90491"/>
                </a:lnTo>
                <a:lnTo>
                  <a:pt x="2987993" y="92362"/>
                </a:lnTo>
                <a:lnTo>
                  <a:pt x="2988946" y="95792"/>
                </a:lnTo>
                <a:lnTo>
                  <a:pt x="2989581" y="99846"/>
                </a:lnTo>
                <a:lnTo>
                  <a:pt x="2989898" y="104212"/>
                </a:lnTo>
                <a:lnTo>
                  <a:pt x="2989898" y="107018"/>
                </a:lnTo>
                <a:lnTo>
                  <a:pt x="2989263" y="109513"/>
                </a:lnTo>
                <a:lnTo>
                  <a:pt x="2983230" y="109513"/>
                </a:lnTo>
                <a:lnTo>
                  <a:pt x="2980373" y="109201"/>
                </a:lnTo>
                <a:lnTo>
                  <a:pt x="2978150" y="108889"/>
                </a:lnTo>
                <a:lnTo>
                  <a:pt x="2976563" y="108266"/>
                </a:lnTo>
                <a:lnTo>
                  <a:pt x="2974975" y="107642"/>
                </a:lnTo>
                <a:lnTo>
                  <a:pt x="2973388" y="106706"/>
                </a:lnTo>
                <a:lnTo>
                  <a:pt x="2972753" y="105459"/>
                </a:lnTo>
                <a:lnTo>
                  <a:pt x="2971800" y="104524"/>
                </a:lnTo>
                <a:lnTo>
                  <a:pt x="2971483" y="103588"/>
                </a:lnTo>
                <a:lnTo>
                  <a:pt x="2971165" y="101093"/>
                </a:lnTo>
                <a:lnTo>
                  <a:pt x="2971483" y="98287"/>
                </a:lnTo>
                <a:lnTo>
                  <a:pt x="2972118" y="95480"/>
                </a:lnTo>
                <a:lnTo>
                  <a:pt x="2973705" y="89556"/>
                </a:lnTo>
                <a:lnTo>
                  <a:pt x="2974975" y="86749"/>
                </a:lnTo>
                <a:lnTo>
                  <a:pt x="2975293" y="83631"/>
                </a:lnTo>
                <a:lnTo>
                  <a:pt x="2975293" y="81136"/>
                </a:lnTo>
                <a:lnTo>
                  <a:pt x="2974975" y="79889"/>
                </a:lnTo>
                <a:lnTo>
                  <a:pt x="2974658" y="78954"/>
                </a:lnTo>
                <a:lnTo>
                  <a:pt x="2973705" y="77706"/>
                </a:lnTo>
                <a:lnTo>
                  <a:pt x="2972753" y="76459"/>
                </a:lnTo>
                <a:lnTo>
                  <a:pt x="2971483" y="75835"/>
                </a:lnTo>
                <a:lnTo>
                  <a:pt x="2970213" y="74900"/>
                </a:lnTo>
                <a:close/>
                <a:moveTo>
                  <a:pt x="2185714" y="65087"/>
                </a:moveTo>
                <a:lnTo>
                  <a:pt x="2187821" y="65686"/>
                </a:lnTo>
                <a:lnTo>
                  <a:pt x="2189629" y="66285"/>
                </a:lnTo>
                <a:lnTo>
                  <a:pt x="2190832" y="67183"/>
                </a:lnTo>
                <a:lnTo>
                  <a:pt x="2191736" y="68382"/>
                </a:lnTo>
                <a:lnTo>
                  <a:pt x="2192338" y="69580"/>
                </a:lnTo>
                <a:lnTo>
                  <a:pt x="2192338" y="71077"/>
                </a:lnTo>
                <a:lnTo>
                  <a:pt x="2192038" y="72575"/>
                </a:lnTo>
                <a:lnTo>
                  <a:pt x="2191434" y="73773"/>
                </a:lnTo>
                <a:lnTo>
                  <a:pt x="2190832" y="75271"/>
                </a:lnTo>
                <a:lnTo>
                  <a:pt x="2189629" y="76469"/>
                </a:lnTo>
                <a:lnTo>
                  <a:pt x="2187821" y="77966"/>
                </a:lnTo>
                <a:lnTo>
                  <a:pt x="2186015" y="79165"/>
                </a:lnTo>
                <a:lnTo>
                  <a:pt x="2183907" y="79764"/>
                </a:lnTo>
                <a:lnTo>
                  <a:pt x="2181499" y="80662"/>
                </a:lnTo>
                <a:lnTo>
                  <a:pt x="2179090" y="80962"/>
                </a:lnTo>
                <a:lnTo>
                  <a:pt x="2176079" y="80962"/>
                </a:lnTo>
                <a:lnTo>
                  <a:pt x="2175477" y="79464"/>
                </a:lnTo>
                <a:lnTo>
                  <a:pt x="2174875" y="78266"/>
                </a:lnTo>
                <a:lnTo>
                  <a:pt x="2174875" y="76768"/>
                </a:lnTo>
                <a:lnTo>
                  <a:pt x="2175477" y="75870"/>
                </a:lnTo>
                <a:lnTo>
                  <a:pt x="2176079" y="74672"/>
                </a:lnTo>
                <a:lnTo>
                  <a:pt x="2176681" y="73773"/>
                </a:lnTo>
                <a:lnTo>
                  <a:pt x="2178188" y="72275"/>
                </a:lnTo>
                <a:lnTo>
                  <a:pt x="2182703" y="68681"/>
                </a:lnTo>
                <a:lnTo>
                  <a:pt x="2184510" y="67183"/>
                </a:lnTo>
                <a:lnTo>
                  <a:pt x="2185112" y="66285"/>
                </a:lnTo>
                <a:close/>
                <a:moveTo>
                  <a:pt x="1194165" y="63499"/>
                </a:moveTo>
                <a:lnTo>
                  <a:pt x="1199439" y="63499"/>
                </a:lnTo>
                <a:lnTo>
                  <a:pt x="1203161" y="64171"/>
                </a:lnTo>
                <a:lnTo>
                  <a:pt x="1205953" y="65178"/>
                </a:lnTo>
                <a:lnTo>
                  <a:pt x="1207504" y="65850"/>
                </a:lnTo>
                <a:lnTo>
                  <a:pt x="1208125" y="66857"/>
                </a:lnTo>
                <a:lnTo>
                  <a:pt x="1208746" y="67529"/>
                </a:lnTo>
                <a:lnTo>
                  <a:pt x="1209366" y="68536"/>
                </a:lnTo>
                <a:lnTo>
                  <a:pt x="1209366" y="69544"/>
                </a:lnTo>
                <a:lnTo>
                  <a:pt x="1209676" y="70887"/>
                </a:lnTo>
                <a:lnTo>
                  <a:pt x="1209055" y="72902"/>
                </a:lnTo>
                <a:lnTo>
                  <a:pt x="1208125" y="74581"/>
                </a:lnTo>
                <a:lnTo>
                  <a:pt x="1205953" y="76596"/>
                </a:lnTo>
                <a:lnTo>
                  <a:pt x="1204092" y="78611"/>
                </a:lnTo>
                <a:lnTo>
                  <a:pt x="1201300" y="79954"/>
                </a:lnTo>
                <a:lnTo>
                  <a:pt x="1198198" y="80626"/>
                </a:lnTo>
                <a:lnTo>
                  <a:pt x="1194787" y="80962"/>
                </a:lnTo>
                <a:lnTo>
                  <a:pt x="1191063" y="80962"/>
                </a:lnTo>
                <a:lnTo>
                  <a:pt x="1187651" y="79954"/>
                </a:lnTo>
                <a:lnTo>
                  <a:pt x="1183618" y="78275"/>
                </a:lnTo>
                <a:lnTo>
                  <a:pt x="1182998" y="76596"/>
                </a:lnTo>
                <a:lnTo>
                  <a:pt x="1182688" y="75253"/>
                </a:lnTo>
                <a:lnTo>
                  <a:pt x="1183308" y="74245"/>
                </a:lnTo>
                <a:lnTo>
                  <a:pt x="1184239" y="73574"/>
                </a:lnTo>
                <a:lnTo>
                  <a:pt x="1185791" y="72902"/>
                </a:lnTo>
                <a:lnTo>
                  <a:pt x="1187341" y="72566"/>
                </a:lnTo>
                <a:lnTo>
                  <a:pt x="1190754" y="71559"/>
                </a:lnTo>
                <a:lnTo>
                  <a:pt x="1194165" y="70551"/>
                </a:lnTo>
                <a:lnTo>
                  <a:pt x="1195406" y="69544"/>
                </a:lnTo>
                <a:lnTo>
                  <a:pt x="1196337" y="68872"/>
                </a:lnTo>
                <a:lnTo>
                  <a:pt x="1196647" y="67865"/>
                </a:lnTo>
                <a:lnTo>
                  <a:pt x="1196647" y="66521"/>
                </a:lnTo>
                <a:lnTo>
                  <a:pt x="1195717" y="65178"/>
                </a:lnTo>
                <a:close/>
                <a:moveTo>
                  <a:pt x="2971865" y="47624"/>
                </a:moveTo>
                <a:lnTo>
                  <a:pt x="2974780" y="47624"/>
                </a:lnTo>
                <a:lnTo>
                  <a:pt x="2976724" y="48926"/>
                </a:lnTo>
                <a:lnTo>
                  <a:pt x="2978668" y="49903"/>
                </a:lnTo>
                <a:lnTo>
                  <a:pt x="2980288" y="51206"/>
                </a:lnTo>
                <a:lnTo>
                  <a:pt x="2981908" y="52834"/>
                </a:lnTo>
                <a:lnTo>
                  <a:pt x="2983204" y="54462"/>
                </a:lnTo>
                <a:lnTo>
                  <a:pt x="2985148" y="58696"/>
                </a:lnTo>
                <a:lnTo>
                  <a:pt x="2987092" y="61952"/>
                </a:lnTo>
                <a:lnTo>
                  <a:pt x="2988064" y="63580"/>
                </a:lnTo>
                <a:lnTo>
                  <a:pt x="2989359" y="64557"/>
                </a:lnTo>
                <a:lnTo>
                  <a:pt x="2990331" y="65208"/>
                </a:lnTo>
                <a:lnTo>
                  <a:pt x="2991627" y="65208"/>
                </a:lnTo>
                <a:lnTo>
                  <a:pt x="2992923" y="64883"/>
                </a:lnTo>
                <a:lnTo>
                  <a:pt x="2994543" y="63906"/>
                </a:lnTo>
                <a:lnTo>
                  <a:pt x="2997459" y="65208"/>
                </a:lnTo>
                <a:lnTo>
                  <a:pt x="2999403" y="66511"/>
                </a:lnTo>
                <a:lnTo>
                  <a:pt x="3000051" y="67488"/>
                </a:lnTo>
                <a:lnTo>
                  <a:pt x="3000375" y="68139"/>
                </a:lnTo>
                <a:lnTo>
                  <a:pt x="2999727" y="68790"/>
                </a:lnTo>
                <a:lnTo>
                  <a:pt x="2998431" y="69442"/>
                </a:lnTo>
                <a:lnTo>
                  <a:pt x="2994543" y="70419"/>
                </a:lnTo>
                <a:lnTo>
                  <a:pt x="2989359" y="71395"/>
                </a:lnTo>
                <a:lnTo>
                  <a:pt x="2982880" y="71721"/>
                </a:lnTo>
                <a:lnTo>
                  <a:pt x="2976076" y="72372"/>
                </a:lnTo>
                <a:lnTo>
                  <a:pt x="2969597" y="73024"/>
                </a:lnTo>
                <a:lnTo>
                  <a:pt x="2968949" y="71395"/>
                </a:lnTo>
                <a:lnTo>
                  <a:pt x="2968625" y="69116"/>
                </a:lnTo>
                <a:lnTo>
                  <a:pt x="2968625" y="67813"/>
                </a:lnTo>
                <a:lnTo>
                  <a:pt x="2968949" y="66185"/>
                </a:lnTo>
                <a:lnTo>
                  <a:pt x="2969921" y="63580"/>
                </a:lnTo>
                <a:lnTo>
                  <a:pt x="2971541" y="60649"/>
                </a:lnTo>
                <a:lnTo>
                  <a:pt x="2972836" y="58044"/>
                </a:lnTo>
                <a:lnTo>
                  <a:pt x="2973484" y="56416"/>
                </a:lnTo>
                <a:lnTo>
                  <a:pt x="2973808" y="54788"/>
                </a:lnTo>
                <a:lnTo>
                  <a:pt x="2973808" y="53160"/>
                </a:lnTo>
                <a:lnTo>
                  <a:pt x="2973484" y="51531"/>
                </a:lnTo>
                <a:lnTo>
                  <a:pt x="2972836" y="49903"/>
                </a:lnTo>
                <a:close/>
                <a:moveTo>
                  <a:pt x="2590548" y="46013"/>
                </a:moveTo>
                <a:lnTo>
                  <a:pt x="2595763" y="46013"/>
                </a:lnTo>
                <a:lnTo>
                  <a:pt x="2600326" y="46311"/>
                </a:lnTo>
                <a:lnTo>
                  <a:pt x="2600000" y="47204"/>
                </a:lnTo>
                <a:lnTo>
                  <a:pt x="2599674" y="48394"/>
                </a:lnTo>
                <a:lnTo>
                  <a:pt x="2599022" y="48990"/>
                </a:lnTo>
                <a:lnTo>
                  <a:pt x="2598044" y="49585"/>
                </a:lnTo>
                <a:lnTo>
                  <a:pt x="2596089" y="50478"/>
                </a:lnTo>
                <a:lnTo>
                  <a:pt x="2593482" y="51073"/>
                </a:lnTo>
                <a:lnTo>
                  <a:pt x="2589897" y="51073"/>
                </a:lnTo>
                <a:lnTo>
                  <a:pt x="2586311" y="51073"/>
                </a:lnTo>
                <a:lnTo>
                  <a:pt x="2578490" y="50478"/>
                </a:lnTo>
                <a:lnTo>
                  <a:pt x="2570342" y="50180"/>
                </a:lnTo>
                <a:lnTo>
                  <a:pt x="2566757" y="50180"/>
                </a:lnTo>
                <a:lnTo>
                  <a:pt x="2563497" y="50478"/>
                </a:lnTo>
                <a:lnTo>
                  <a:pt x="2560238" y="50776"/>
                </a:lnTo>
                <a:lnTo>
                  <a:pt x="2557957" y="51668"/>
                </a:lnTo>
                <a:lnTo>
                  <a:pt x="2556979" y="52562"/>
                </a:lnTo>
                <a:lnTo>
                  <a:pt x="2556327" y="53157"/>
                </a:lnTo>
                <a:lnTo>
                  <a:pt x="2555676" y="54050"/>
                </a:lnTo>
                <a:lnTo>
                  <a:pt x="2555024" y="55538"/>
                </a:lnTo>
                <a:lnTo>
                  <a:pt x="2552742" y="54347"/>
                </a:lnTo>
                <a:lnTo>
                  <a:pt x="2551439" y="53454"/>
                </a:lnTo>
                <a:lnTo>
                  <a:pt x="2551113" y="53157"/>
                </a:lnTo>
                <a:lnTo>
                  <a:pt x="2551113" y="52859"/>
                </a:lnTo>
                <a:lnTo>
                  <a:pt x="2551765" y="51966"/>
                </a:lnTo>
                <a:lnTo>
                  <a:pt x="2553394" y="51073"/>
                </a:lnTo>
                <a:lnTo>
                  <a:pt x="2556001" y="50180"/>
                </a:lnTo>
                <a:lnTo>
                  <a:pt x="2558609" y="49585"/>
                </a:lnTo>
                <a:lnTo>
                  <a:pt x="2562194" y="48692"/>
                </a:lnTo>
                <a:lnTo>
                  <a:pt x="2570993" y="47204"/>
                </a:lnTo>
                <a:lnTo>
                  <a:pt x="2580771" y="46311"/>
                </a:lnTo>
                <a:close/>
                <a:moveTo>
                  <a:pt x="1195388" y="36512"/>
                </a:moveTo>
                <a:lnTo>
                  <a:pt x="1197928" y="37139"/>
                </a:lnTo>
                <a:lnTo>
                  <a:pt x="1200151" y="38079"/>
                </a:lnTo>
                <a:lnTo>
                  <a:pt x="1201738" y="39019"/>
                </a:lnTo>
                <a:lnTo>
                  <a:pt x="1203008" y="40272"/>
                </a:lnTo>
                <a:lnTo>
                  <a:pt x="1203643" y="41839"/>
                </a:lnTo>
                <a:lnTo>
                  <a:pt x="1204278" y="43406"/>
                </a:lnTo>
                <a:lnTo>
                  <a:pt x="1204278" y="44972"/>
                </a:lnTo>
                <a:lnTo>
                  <a:pt x="1204596" y="46539"/>
                </a:lnTo>
                <a:lnTo>
                  <a:pt x="1204278" y="54059"/>
                </a:lnTo>
                <a:lnTo>
                  <a:pt x="1204596" y="55939"/>
                </a:lnTo>
                <a:lnTo>
                  <a:pt x="1204913" y="57505"/>
                </a:lnTo>
                <a:lnTo>
                  <a:pt x="1205231" y="59072"/>
                </a:lnTo>
                <a:lnTo>
                  <a:pt x="1206501" y="60325"/>
                </a:lnTo>
                <a:lnTo>
                  <a:pt x="1201738" y="60012"/>
                </a:lnTo>
                <a:lnTo>
                  <a:pt x="1197928" y="59072"/>
                </a:lnTo>
                <a:lnTo>
                  <a:pt x="1195388" y="58132"/>
                </a:lnTo>
                <a:lnTo>
                  <a:pt x="1193800" y="57192"/>
                </a:lnTo>
                <a:lnTo>
                  <a:pt x="1192530" y="55939"/>
                </a:lnTo>
                <a:lnTo>
                  <a:pt x="1192213" y="54372"/>
                </a:lnTo>
                <a:lnTo>
                  <a:pt x="1192213" y="52805"/>
                </a:lnTo>
                <a:lnTo>
                  <a:pt x="1192848" y="51239"/>
                </a:lnTo>
                <a:lnTo>
                  <a:pt x="1194118" y="47479"/>
                </a:lnTo>
                <a:lnTo>
                  <a:pt x="1195705" y="44032"/>
                </a:lnTo>
                <a:lnTo>
                  <a:pt x="1196340" y="42152"/>
                </a:lnTo>
                <a:lnTo>
                  <a:pt x="1196340" y="40272"/>
                </a:lnTo>
                <a:lnTo>
                  <a:pt x="1196340" y="38392"/>
                </a:lnTo>
                <a:close/>
                <a:moveTo>
                  <a:pt x="2313153" y="7937"/>
                </a:moveTo>
                <a:lnTo>
                  <a:pt x="2315309" y="8622"/>
                </a:lnTo>
                <a:lnTo>
                  <a:pt x="2316850" y="9307"/>
                </a:lnTo>
                <a:lnTo>
                  <a:pt x="2318082" y="9992"/>
                </a:lnTo>
                <a:lnTo>
                  <a:pt x="2319314" y="11362"/>
                </a:lnTo>
                <a:lnTo>
                  <a:pt x="2321162" y="13416"/>
                </a:lnTo>
                <a:lnTo>
                  <a:pt x="2322702" y="15813"/>
                </a:lnTo>
                <a:lnTo>
                  <a:pt x="2325166" y="20949"/>
                </a:lnTo>
                <a:lnTo>
                  <a:pt x="2326399" y="23346"/>
                </a:lnTo>
                <a:lnTo>
                  <a:pt x="2328863" y="25058"/>
                </a:lnTo>
                <a:lnTo>
                  <a:pt x="2324550" y="25400"/>
                </a:lnTo>
                <a:lnTo>
                  <a:pt x="2320854" y="25400"/>
                </a:lnTo>
                <a:lnTo>
                  <a:pt x="2317774" y="25058"/>
                </a:lnTo>
                <a:lnTo>
                  <a:pt x="2315309" y="24716"/>
                </a:lnTo>
                <a:lnTo>
                  <a:pt x="2312845" y="23688"/>
                </a:lnTo>
                <a:lnTo>
                  <a:pt x="2311305" y="22661"/>
                </a:lnTo>
                <a:lnTo>
                  <a:pt x="2309765" y="21291"/>
                </a:lnTo>
                <a:lnTo>
                  <a:pt x="2308841" y="19922"/>
                </a:lnTo>
                <a:lnTo>
                  <a:pt x="2308533" y="17867"/>
                </a:lnTo>
                <a:lnTo>
                  <a:pt x="2308225" y="16498"/>
                </a:lnTo>
                <a:lnTo>
                  <a:pt x="2308225" y="14786"/>
                </a:lnTo>
                <a:lnTo>
                  <a:pt x="2308841" y="13416"/>
                </a:lnTo>
                <a:lnTo>
                  <a:pt x="2309457" y="12046"/>
                </a:lnTo>
                <a:lnTo>
                  <a:pt x="2310381" y="10334"/>
                </a:lnTo>
                <a:lnTo>
                  <a:pt x="2311613" y="8965"/>
                </a:lnTo>
                <a:close/>
                <a:moveTo>
                  <a:pt x="2161540" y="0"/>
                </a:moveTo>
                <a:lnTo>
                  <a:pt x="2163763" y="0"/>
                </a:lnTo>
                <a:lnTo>
                  <a:pt x="2165350" y="0"/>
                </a:lnTo>
                <a:lnTo>
                  <a:pt x="2166938" y="664"/>
                </a:lnTo>
                <a:lnTo>
                  <a:pt x="2168208" y="997"/>
                </a:lnTo>
                <a:lnTo>
                  <a:pt x="2168843" y="1993"/>
                </a:lnTo>
                <a:lnTo>
                  <a:pt x="2169160" y="2658"/>
                </a:lnTo>
                <a:lnTo>
                  <a:pt x="2169478" y="5316"/>
                </a:lnTo>
                <a:lnTo>
                  <a:pt x="2169160" y="9968"/>
                </a:lnTo>
                <a:lnTo>
                  <a:pt x="2169160" y="12294"/>
                </a:lnTo>
                <a:lnTo>
                  <a:pt x="2169478" y="13291"/>
                </a:lnTo>
                <a:lnTo>
                  <a:pt x="2170113" y="13955"/>
                </a:lnTo>
                <a:lnTo>
                  <a:pt x="2165033" y="14288"/>
                </a:lnTo>
                <a:lnTo>
                  <a:pt x="2161223" y="13955"/>
                </a:lnTo>
                <a:lnTo>
                  <a:pt x="2157730" y="13623"/>
                </a:lnTo>
                <a:lnTo>
                  <a:pt x="2155190" y="12959"/>
                </a:lnTo>
                <a:lnTo>
                  <a:pt x="2153603" y="12294"/>
                </a:lnTo>
                <a:lnTo>
                  <a:pt x="2152015" y="11297"/>
                </a:lnTo>
                <a:lnTo>
                  <a:pt x="2151380" y="10300"/>
                </a:lnTo>
                <a:lnTo>
                  <a:pt x="2151063" y="8971"/>
                </a:lnTo>
                <a:lnTo>
                  <a:pt x="2151380" y="7974"/>
                </a:lnTo>
                <a:lnTo>
                  <a:pt x="2152015" y="6645"/>
                </a:lnTo>
                <a:lnTo>
                  <a:pt x="2153603" y="5648"/>
                </a:lnTo>
                <a:lnTo>
                  <a:pt x="2154555" y="4319"/>
                </a:lnTo>
                <a:lnTo>
                  <a:pt x="2157730" y="1993"/>
                </a:lnTo>
                <a:close/>
              </a:path>
            </a:pathLst>
          </a:custGeom>
        </p:spPr>
      </p:sp>
      <p:sp>
        <p:nvSpPr>
          <p:cNvPr id="3" name="Rectangle 2">
            <a:extLst>
              <a:ext uri="{FF2B5EF4-FFF2-40B4-BE49-F238E27FC236}">
                <a16:creationId xmlns:a16="http://schemas.microsoft.com/office/drawing/2014/main" id="{8F940C5E-1A31-14AE-5012-7099BDDEC4CF}"/>
              </a:ext>
            </a:extLst>
          </p:cNvPr>
          <p:cNvSpPr/>
          <p:nvPr userDrawn="1"/>
        </p:nvSpPr>
        <p:spPr>
          <a:xfrm>
            <a:off x="11830639" y="206473"/>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314302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3C58BB89-89B1-CC37-095D-4C25F9AA1560}"/>
              </a:ext>
            </a:extLst>
          </p:cNvPr>
          <p:cNvSpPr>
            <a:spLocks noGrp="1"/>
          </p:cNvSpPr>
          <p:nvPr>
            <p:ph type="pic" sz="quarter" idx="10"/>
          </p:nvPr>
        </p:nvSpPr>
        <p:spPr>
          <a:xfrm>
            <a:off x="5172598" y="1290984"/>
            <a:ext cx="6826248" cy="3908986"/>
          </a:xfrm>
          <a:custGeom>
            <a:avLst/>
            <a:gdLst>
              <a:gd name="connsiteX0" fmla="*/ 8226118 w 11976100"/>
              <a:gd name="connsiteY0" fmla="*/ 866775 h 6857999"/>
              <a:gd name="connsiteX1" fmla="*/ 8233048 w 11976100"/>
              <a:gd name="connsiteY1" fmla="*/ 866775 h 6857999"/>
              <a:gd name="connsiteX2" fmla="*/ 8240512 w 11976100"/>
              <a:gd name="connsiteY2" fmla="*/ 866775 h 6857999"/>
              <a:gd name="connsiteX3" fmla="*/ 8247443 w 11976100"/>
              <a:gd name="connsiteY3" fmla="*/ 867823 h 6857999"/>
              <a:gd name="connsiteX4" fmla="*/ 8253307 w 11976100"/>
              <a:gd name="connsiteY4" fmla="*/ 869917 h 6857999"/>
              <a:gd name="connsiteX5" fmla="*/ 8258638 w 11976100"/>
              <a:gd name="connsiteY5" fmla="*/ 872536 h 6857999"/>
              <a:gd name="connsiteX6" fmla="*/ 8262370 w 11976100"/>
              <a:gd name="connsiteY6" fmla="*/ 876202 h 6857999"/>
              <a:gd name="connsiteX7" fmla="*/ 8265036 w 11976100"/>
              <a:gd name="connsiteY7" fmla="*/ 879868 h 6857999"/>
              <a:gd name="connsiteX8" fmla="*/ 8266102 w 11976100"/>
              <a:gd name="connsiteY8" fmla="*/ 884581 h 6857999"/>
              <a:gd name="connsiteX9" fmla="*/ 8267701 w 11976100"/>
              <a:gd name="connsiteY9" fmla="*/ 889295 h 6857999"/>
              <a:gd name="connsiteX10" fmla="*/ 8266635 w 11976100"/>
              <a:gd name="connsiteY10" fmla="*/ 895056 h 6857999"/>
              <a:gd name="connsiteX11" fmla="*/ 8261837 w 11976100"/>
              <a:gd name="connsiteY11" fmla="*/ 903959 h 6857999"/>
              <a:gd name="connsiteX12" fmla="*/ 8259171 w 11976100"/>
              <a:gd name="connsiteY12" fmla="*/ 908148 h 6857999"/>
              <a:gd name="connsiteX13" fmla="*/ 8255440 w 11976100"/>
              <a:gd name="connsiteY13" fmla="*/ 912338 h 6857999"/>
              <a:gd name="connsiteX14" fmla="*/ 8251175 w 11976100"/>
              <a:gd name="connsiteY14" fmla="*/ 914957 h 6857999"/>
              <a:gd name="connsiteX15" fmla="*/ 8248509 w 11976100"/>
              <a:gd name="connsiteY15" fmla="*/ 916004 h 6857999"/>
              <a:gd name="connsiteX16" fmla="*/ 8245843 w 11976100"/>
              <a:gd name="connsiteY16" fmla="*/ 917051 h 6857999"/>
              <a:gd name="connsiteX17" fmla="*/ 8242645 w 11976100"/>
              <a:gd name="connsiteY17" fmla="*/ 917575 h 6857999"/>
              <a:gd name="connsiteX18" fmla="*/ 8238913 w 11976100"/>
              <a:gd name="connsiteY18" fmla="*/ 917575 h 6857999"/>
              <a:gd name="connsiteX19" fmla="*/ 8235714 w 11976100"/>
              <a:gd name="connsiteY19" fmla="*/ 917575 h 6857999"/>
              <a:gd name="connsiteX20" fmla="*/ 8231982 w 11976100"/>
              <a:gd name="connsiteY20" fmla="*/ 917051 h 6857999"/>
              <a:gd name="connsiteX21" fmla="*/ 8223985 w 11976100"/>
              <a:gd name="connsiteY21" fmla="*/ 914957 h 6857999"/>
              <a:gd name="connsiteX22" fmla="*/ 8216522 w 11976100"/>
              <a:gd name="connsiteY22" fmla="*/ 912862 h 6857999"/>
              <a:gd name="connsiteX23" fmla="*/ 8210124 w 11976100"/>
              <a:gd name="connsiteY23" fmla="*/ 909196 h 6857999"/>
              <a:gd name="connsiteX24" fmla="*/ 8204793 w 11976100"/>
              <a:gd name="connsiteY24" fmla="*/ 905530 h 6857999"/>
              <a:gd name="connsiteX25" fmla="*/ 8202128 w 11976100"/>
              <a:gd name="connsiteY25" fmla="*/ 903435 h 6857999"/>
              <a:gd name="connsiteX26" fmla="*/ 8199995 w 11976100"/>
              <a:gd name="connsiteY26" fmla="*/ 900816 h 6857999"/>
              <a:gd name="connsiteX27" fmla="*/ 8198396 w 11976100"/>
              <a:gd name="connsiteY27" fmla="*/ 898198 h 6857999"/>
              <a:gd name="connsiteX28" fmla="*/ 8197329 w 11976100"/>
              <a:gd name="connsiteY28" fmla="*/ 895579 h 6857999"/>
              <a:gd name="connsiteX29" fmla="*/ 8196796 w 11976100"/>
              <a:gd name="connsiteY29" fmla="*/ 892437 h 6857999"/>
              <a:gd name="connsiteX30" fmla="*/ 8196263 w 11976100"/>
              <a:gd name="connsiteY30" fmla="*/ 889818 h 6857999"/>
              <a:gd name="connsiteX31" fmla="*/ 8196263 w 11976100"/>
              <a:gd name="connsiteY31" fmla="*/ 886676 h 6857999"/>
              <a:gd name="connsiteX32" fmla="*/ 8197329 w 11976100"/>
              <a:gd name="connsiteY32" fmla="*/ 883534 h 6857999"/>
              <a:gd name="connsiteX33" fmla="*/ 8197863 w 11976100"/>
              <a:gd name="connsiteY33" fmla="*/ 880915 h 6857999"/>
              <a:gd name="connsiteX34" fmla="*/ 8199462 w 11976100"/>
              <a:gd name="connsiteY34" fmla="*/ 878821 h 6857999"/>
              <a:gd name="connsiteX35" fmla="*/ 8201061 w 11976100"/>
              <a:gd name="connsiteY35" fmla="*/ 876726 h 6857999"/>
              <a:gd name="connsiteX36" fmla="*/ 8202661 w 11976100"/>
              <a:gd name="connsiteY36" fmla="*/ 874107 h 6857999"/>
              <a:gd name="connsiteX37" fmla="*/ 8207459 w 11976100"/>
              <a:gd name="connsiteY37" fmla="*/ 871489 h 6857999"/>
              <a:gd name="connsiteX38" fmla="*/ 8213323 w 11976100"/>
              <a:gd name="connsiteY38" fmla="*/ 869394 h 6857999"/>
              <a:gd name="connsiteX39" fmla="*/ 8219187 w 11976100"/>
              <a:gd name="connsiteY39" fmla="*/ 867823 h 6857999"/>
              <a:gd name="connsiteX40" fmla="*/ 1983847 w 11976100"/>
              <a:gd name="connsiteY40" fmla="*/ 763588 h 6857999"/>
              <a:gd name="connsiteX41" fmla="*/ 1991255 w 11976100"/>
              <a:gd name="connsiteY41" fmla="*/ 763588 h 6857999"/>
              <a:gd name="connsiteX42" fmla="*/ 1998134 w 11976100"/>
              <a:gd name="connsiteY42" fmla="*/ 764647 h 6857999"/>
              <a:gd name="connsiteX43" fmla="*/ 2002897 w 11976100"/>
              <a:gd name="connsiteY43" fmla="*/ 766763 h 6857999"/>
              <a:gd name="connsiteX44" fmla="*/ 2007659 w 11976100"/>
              <a:gd name="connsiteY44" fmla="*/ 769938 h 6857999"/>
              <a:gd name="connsiteX45" fmla="*/ 2011363 w 11976100"/>
              <a:gd name="connsiteY45" fmla="*/ 773642 h 6857999"/>
              <a:gd name="connsiteX46" fmla="*/ 2014539 w 11976100"/>
              <a:gd name="connsiteY46" fmla="*/ 778405 h 6857999"/>
              <a:gd name="connsiteX47" fmla="*/ 2016126 w 11976100"/>
              <a:gd name="connsiteY47" fmla="*/ 783167 h 6857999"/>
              <a:gd name="connsiteX48" fmla="*/ 2017713 w 11976100"/>
              <a:gd name="connsiteY48" fmla="*/ 788459 h 6857999"/>
              <a:gd name="connsiteX49" fmla="*/ 2017184 w 11976100"/>
              <a:gd name="connsiteY49" fmla="*/ 793751 h 6857999"/>
              <a:gd name="connsiteX50" fmla="*/ 2016126 w 11976100"/>
              <a:gd name="connsiteY50" fmla="*/ 799042 h 6857999"/>
              <a:gd name="connsiteX51" fmla="*/ 2014009 w 11976100"/>
              <a:gd name="connsiteY51" fmla="*/ 803276 h 6857999"/>
              <a:gd name="connsiteX52" fmla="*/ 2010305 w 11976100"/>
              <a:gd name="connsiteY52" fmla="*/ 806980 h 6857999"/>
              <a:gd name="connsiteX53" fmla="*/ 2006072 w 11976100"/>
              <a:gd name="connsiteY53" fmla="*/ 809626 h 6857999"/>
              <a:gd name="connsiteX54" fmla="*/ 2000251 w 11976100"/>
              <a:gd name="connsiteY54" fmla="*/ 811742 h 6857999"/>
              <a:gd name="connsiteX55" fmla="*/ 1993372 w 11976100"/>
              <a:gd name="connsiteY55" fmla="*/ 813859 h 6857999"/>
              <a:gd name="connsiteX56" fmla="*/ 1985963 w 11976100"/>
              <a:gd name="connsiteY56" fmla="*/ 814388 h 6857999"/>
              <a:gd name="connsiteX57" fmla="*/ 1980143 w 11976100"/>
              <a:gd name="connsiteY57" fmla="*/ 813859 h 6857999"/>
              <a:gd name="connsiteX58" fmla="*/ 1974851 w 11976100"/>
              <a:gd name="connsiteY58" fmla="*/ 812272 h 6857999"/>
              <a:gd name="connsiteX59" fmla="*/ 1970618 w 11976100"/>
              <a:gd name="connsiteY59" fmla="*/ 810684 h 6857999"/>
              <a:gd name="connsiteX60" fmla="*/ 1965855 w 11976100"/>
              <a:gd name="connsiteY60" fmla="*/ 808567 h 6857999"/>
              <a:gd name="connsiteX61" fmla="*/ 1963209 w 11976100"/>
              <a:gd name="connsiteY61" fmla="*/ 805922 h 6857999"/>
              <a:gd name="connsiteX62" fmla="*/ 1960563 w 11976100"/>
              <a:gd name="connsiteY62" fmla="*/ 802217 h 6857999"/>
              <a:gd name="connsiteX63" fmla="*/ 1958447 w 11976100"/>
              <a:gd name="connsiteY63" fmla="*/ 798513 h 6857999"/>
              <a:gd name="connsiteX64" fmla="*/ 1957388 w 11976100"/>
              <a:gd name="connsiteY64" fmla="*/ 793751 h 6857999"/>
              <a:gd name="connsiteX65" fmla="*/ 1957388 w 11976100"/>
              <a:gd name="connsiteY65" fmla="*/ 788988 h 6857999"/>
              <a:gd name="connsiteX66" fmla="*/ 1957917 w 11976100"/>
              <a:gd name="connsiteY66" fmla="*/ 783696 h 6857999"/>
              <a:gd name="connsiteX67" fmla="*/ 1960034 w 11976100"/>
              <a:gd name="connsiteY67" fmla="*/ 778934 h 6857999"/>
              <a:gd name="connsiteX68" fmla="*/ 1962680 w 11976100"/>
              <a:gd name="connsiteY68" fmla="*/ 774172 h 6857999"/>
              <a:gd name="connsiteX69" fmla="*/ 1965855 w 11976100"/>
              <a:gd name="connsiteY69" fmla="*/ 770467 h 6857999"/>
              <a:gd name="connsiteX70" fmla="*/ 1970618 w 11976100"/>
              <a:gd name="connsiteY70" fmla="*/ 767292 h 6857999"/>
              <a:gd name="connsiteX71" fmla="*/ 1973264 w 11976100"/>
              <a:gd name="connsiteY71" fmla="*/ 766234 h 6857999"/>
              <a:gd name="connsiteX72" fmla="*/ 1976438 w 11976100"/>
              <a:gd name="connsiteY72" fmla="*/ 765176 h 6857999"/>
              <a:gd name="connsiteX73" fmla="*/ 3443817 w 11976100"/>
              <a:gd name="connsiteY73" fmla="*/ 0 h 6857999"/>
              <a:gd name="connsiteX74" fmla="*/ 3451755 w 11976100"/>
              <a:gd name="connsiteY74" fmla="*/ 0 h 6857999"/>
              <a:gd name="connsiteX75" fmla="*/ 3459692 w 11976100"/>
              <a:gd name="connsiteY75" fmla="*/ 1059 h 6857999"/>
              <a:gd name="connsiteX76" fmla="*/ 3467630 w 11976100"/>
              <a:gd name="connsiteY76" fmla="*/ 2646 h 6857999"/>
              <a:gd name="connsiteX77" fmla="*/ 3474509 w 11976100"/>
              <a:gd name="connsiteY77" fmla="*/ 5821 h 6857999"/>
              <a:gd name="connsiteX78" fmla="*/ 3489326 w 11976100"/>
              <a:gd name="connsiteY78" fmla="*/ 11113 h 6857999"/>
              <a:gd name="connsiteX79" fmla="*/ 3504671 w 11976100"/>
              <a:gd name="connsiteY79" fmla="*/ 17463 h 6857999"/>
              <a:gd name="connsiteX80" fmla="*/ 3511551 w 11976100"/>
              <a:gd name="connsiteY80" fmla="*/ 20109 h 6857999"/>
              <a:gd name="connsiteX81" fmla="*/ 3519488 w 11976100"/>
              <a:gd name="connsiteY81" fmla="*/ 21696 h 6857999"/>
              <a:gd name="connsiteX82" fmla="*/ 3526896 w 11976100"/>
              <a:gd name="connsiteY82" fmla="*/ 23813 h 6857999"/>
              <a:gd name="connsiteX83" fmla="*/ 3534834 w 11976100"/>
              <a:gd name="connsiteY83" fmla="*/ 23813 h 6857999"/>
              <a:gd name="connsiteX84" fmla="*/ 3543301 w 11976100"/>
              <a:gd name="connsiteY84" fmla="*/ 23284 h 6857999"/>
              <a:gd name="connsiteX85" fmla="*/ 3547005 w 11976100"/>
              <a:gd name="connsiteY85" fmla="*/ 21696 h 6857999"/>
              <a:gd name="connsiteX86" fmla="*/ 3551238 w 11976100"/>
              <a:gd name="connsiteY86" fmla="*/ 20638 h 6857999"/>
              <a:gd name="connsiteX87" fmla="*/ 3555471 w 11976100"/>
              <a:gd name="connsiteY87" fmla="*/ 19050 h 6857999"/>
              <a:gd name="connsiteX88" fmla="*/ 3560234 w 11976100"/>
              <a:gd name="connsiteY88" fmla="*/ 16934 h 6857999"/>
              <a:gd name="connsiteX89" fmla="*/ 3563938 w 11976100"/>
              <a:gd name="connsiteY89" fmla="*/ 14817 h 6857999"/>
              <a:gd name="connsiteX90" fmla="*/ 3568701 w 11976100"/>
              <a:gd name="connsiteY90" fmla="*/ 11642 h 6857999"/>
              <a:gd name="connsiteX91" fmla="*/ 3581930 w 11976100"/>
              <a:gd name="connsiteY91" fmla="*/ 8467 h 6857999"/>
              <a:gd name="connsiteX92" fmla="*/ 3595159 w 11976100"/>
              <a:gd name="connsiteY92" fmla="*/ 6350 h 6857999"/>
              <a:gd name="connsiteX93" fmla="*/ 3607859 w 11976100"/>
              <a:gd name="connsiteY93" fmla="*/ 4763 h 6857999"/>
              <a:gd name="connsiteX94" fmla="*/ 3621617 w 11976100"/>
              <a:gd name="connsiteY94" fmla="*/ 4763 h 6857999"/>
              <a:gd name="connsiteX95" fmla="*/ 3634317 w 11976100"/>
              <a:gd name="connsiteY95" fmla="*/ 4763 h 6857999"/>
              <a:gd name="connsiteX96" fmla="*/ 3647017 w 11976100"/>
              <a:gd name="connsiteY96" fmla="*/ 5821 h 6857999"/>
              <a:gd name="connsiteX97" fmla="*/ 3659717 w 11976100"/>
              <a:gd name="connsiteY97" fmla="*/ 7409 h 6857999"/>
              <a:gd name="connsiteX98" fmla="*/ 3672417 w 11976100"/>
              <a:gd name="connsiteY98" fmla="*/ 8996 h 6857999"/>
              <a:gd name="connsiteX99" fmla="*/ 3697288 w 11976100"/>
              <a:gd name="connsiteY99" fmla="*/ 14288 h 6857999"/>
              <a:gd name="connsiteX100" fmla="*/ 3722159 w 11976100"/>
              <a:gd name="connsiteY100" fmla="*/ 19579 h 6857999"/>
              <a:gd name="connsiteX101" fmla="*/ 3746501 w 11976100"/>
              <a:gd name="connsiteY101" fmla="*/ 25400 h 6857999"/>
              <a:gd name="connsiteX102" fmla="*/ 3769784 w 11976100"/>
              <a:gd name="connsiteY102" fmla="*/ 29634 h 6857999"/>
              <a:gd name="connsiteX103" fmla="*/ 3784601 w 11976100"/>
              <a:gd name="connsiteY103" fmla="*/ 32808 h 6857999"/>
              <a:gd name="connsiteX104" fmla="*/ 3799946 w 11976100"/>
              <a:gd name="connsiteY104" fmla="*/ 37042 h 6857999"/>
              <a:gd name="connsiteX105" fmla="*/ 3815821 w 11976100"/>
              <a:gd name="connsiteY105" fmla="*/ 42334 h 6857999"/>
              <a:gd name="connsiteX106" fmla="*/ 3832755 w 11976100"/>
              <a:gd name="connsiteY106" fmla="*/ 48154 h 6857999"/>
              <a:gd name="connsiteX107" fmla="*/ 3849688 w 11976100"/>
              <a:gd name="connsiteY107" fmla="*/ 55034 h 6857999"/>
              <a:gd name="connsiteX108" fmla="*/ 3866621 w 11976100"/>
              <a:gd name="connsiteY108" fmla="*/ 62442 h 6857999"/>
              <a:gd name="connsiteX109" fmla="*/ 3883026 w 11976100"/>
              <a:gd name="connsiteY109" fmla="*/ 70379 h 6857999"/>
              <a:gd name="connsiteX110" fmla="*/ 3898371 w 11976100"/>
              <a:gd name="connsiteY110" fmla="*/ 78317 h 6857999"/>
              <a:gd name="connsiteX111" fmla="*/ 3900488 w 11976100"/>
              <a:gd name="connsiteY111" fmla="*/ 70909 h 6857999"/>
              <a:gd name="connsiteX112" fmla="*/ 3901546 w 11976100"/>
              <a:gd name="connsiteY112" fmla="*/ 66675 h 6857999"/>
              <a:gd name="connsiteX113" fmla="*/ 3903134 w 11976100"/>
              <a:gd name="connsiteY113" fmla="*/ 62971 h 6857999"/>
              <a:gd name="connsiteX114" fmla="*/ 3905251 w 11976100"/>
              <a:gd name="connsiteY114" fmla="*/ 60325 h 6857999"/>
              <a:gd name="connsiteX115" fmla="*/ 3907367 w 11976100"/>
              <a:gd name="connsiteY115" fmla="*/ 59267 h 6857999"/>
              <a:gd name="connsiteX116" fmla="*/ 3908425 w 11976100"/>
              <a:gd name="connsiteY116" fmla="*/ 58738 h 6857999"/>
              <a:gd name="connsiteX117" fmla="*/ 3910013 w 11976100"/>
              <a:gd name="connsiteY117" fmla="*/ 57679 h 6857999"/>
              <a:gd name="connsiteX118" fmla="*/ 3912130 w 11976100"/>
              <a:gd name="connsiteY118" fmla="*/ 57150 h 6857999"/>
              <a:gd name="connsiteX119" fmla="*/ 3914246 w 11976100"/>
              <a:gd name="connsiteY119" fmla="*/ 57679 h 6857999"/>
              <a:gd name="connsiteX120" fmla="*/ 3916892 w 11976100"/>
              <a:gd name="connsiteY120" fmla="*/ 58738 h 6857999"/>
              <a:gd name="connsiteX121" fmla="*/ 3921655 w 11976100"/>
              <a:gd name="connsiteY121" fmla="*/ 60325 h 6857999"/>
              <a:gd name="connsiteX122" fmla="*/ 3925888 w 11976100"/>
              <a:gd name="connsiteY122" fmla="*/ 62442 h 6857999"/>
              <a:gd name="connsiteX123" fmla="*/ 3929063 w 11976100"/>
              <a:gd name="connsiteY123" fmla="*/ 64559 h 6857999"/>
              <a:gd name="connsiteX124" fmla="*/ 3932238 w 11976100"/>
              <a:gd name="connsiteY124" fmla="*/ 67734 h 6857999"/>
              <a:gd name="connsiteX125" fmla="*/ 3935413 w 11976100"/>
              <a:gd name="connsiteY125" fmla="*/ 70379 h 6857999"/>
              <a:gd name="connsiteX126" fmla="*/ 3937530 w 11976100"/>
              <a:gd name="connsiteY126" fmla="*/ 73025 h 6857999"/>
              <a:gd name="connsiteX127" fmla="*/ 3939117 w 11976100"/>
              <a:gd name="connsiteY127" fmla="*/ 76729 h 6857999"/>
              <a:gd name="connsiteX128" fmla="*/ 3940705 w 11976100"/>
              <a:gd name="connsiteY128" fmla="*/ 79904 h 6857999"/>
              <a:gd name="connsiteX129" fmla="*/ 3943351 w 11976100"/>
              <a:gd name="connsiteY129" fmla="*/ 86784 h 6857999"/>
              <a:gd name="connsiteX130" fmla="*/ 3944938 w 11976100"/>
              <a:gd name="connsiteY130" fmla="*/ 93663 h 6857999"/>
              <a:gd name="connsiteX131" fmla="*/ 3947584 w 11976100"/>
              <a:gd name="connsiteY131" fmla="*/ 108479 h 6857999"/>
              <a:gd name="connsiteX132" fmla="*/ 3962401 w 11976100"/>
              <a:gd name="connsiteY132" fmla="*/ 114300 h 6857999"/>
              <a:gd name="connsiteX133" fmla="*/ 3968221 w 11976100"/>
              <a:gd name="connsiteY133" fmla="*/ 116946 h 6857999"/>
              <a:gd name="connsiteX134" fmla="*/ 3974571 w 11976100"/>
              <a:gd name="connsiteY134" fmla="*/ 119592 h 6857999"/>
              <a:gd name="connsiteX135" fmla="*/ 3980392 w 11976100"/>
              <a:gd name="connsiteY135" fmla="*/ 123296 h 6857999"/>
              <a:gd name="connsiteX136" fmla="*/ 3985155 w 11976100"/>
              <a:gd name="connsiteY136" fmla="*/ 126471 h 6857999"/>
              <a:gd name="connsiteX137" fmla="*/ 3989917 w 11976100"/>
              <a:gd name="connsiteY137" fmla="*/ 129646 h 6857999"/>
              <a:gd name="connsiteX138" fmla="*/ 3993621 w 11976100"/>
              <a:gd name="connsiteY138" fmla="*/ 133350 h 6857999"/>
              <a:gd name="connsiteX139" fmla="*/ 3997855 w 11976100"/>
              <a:gd name="connsiteY139" fmla="*/ 136525 h 6857999"/>
              <a:gd name="connsiteX140" fmla="*/ 4001030 w 11976100"/>
              <a:gd name="connsiteY140" fmla="*/ 140759 h 6857999"/>
              <a:gd name="connsiteX141" fmla="*/ 4003676 w 11976100"/>
              <a:gd name="connsiteY141" fmla="*/ 144463 h 6857999"/>
              <a:gd name="connsiteX142" fmla="*/ 4006850 w 11976100"/>
              <a:gd name="connsiteY142" fmla="*/ 148696 h 6857999"/>
              <a:gd name="connsiteX143" fmla="*/ 4010555 w 11976100"/>
              <a:gd name="connsiteY143" fmla="*/ 156104 h 6857999"/>
              <a:gd name="connsiteX144" fmla="*/ 4013730 w 11976100"/>
              <a:gd name="connsiteY144" fmla="*/ 165100 h 6857999"/>
              <a:gd name="connsiteX145" fmla="*/ 4016375 w 11976100"/>
              <a:gd name="connsiteY145" fmla="*/ 173567 h 6857999"/>
              <a:gd name="connsiteX146" fmla="*/ 4017434 w 11976100"/>
              <a:gd name="connsiteY146" fmla="*/ 182563 h 6857999"/>
              <a:gd name="connsiteX147" fmla="*/ 4017963 w 11976100"/>
              <a:gd name="connsiteY147" fmla="*/ 192088 h 6857999"/>
              <a:gd name="connsiteX148" fmla="*/ 4017434 w 11976100"/>
              <a:gd name="connsiteY148" fmla="*/ 201084 h 6857999"/>
              <a:gd name="connsiteX149" fmla="*/ 4016375 w 11976100"/>
              <a:gd name="connsiteY149" fmla="*/ 220663 h 6857999"/>
              <a:gd name="connsiteX150" fmla="*/ 4014788 w 11976100"/>
              <a:gd name="connsiteY150" fmla="*/ 239713 h 6857999"/>
              <a:gd name="connsiteX151" fmla="*/ 4015846 w 11976100"/>
              <a:gd name="connsiteY151" fmla="*/ 245534 h 6857999"/>
              <a:gd name="connsiteX152" fmla="*/ 4015846 w 11976100"/>
              <a:gd name="connsiteY152" fmla="*/ 252413 h 6857999"/>
              <a:gd name="connsiteX153" fmla="*/ 4014788 w 11976100"/>
              <a:gd name="connsiteY153" fmla="*/ 259292 h 6857999"/>
              <a:gd name="connsiteX154" fmla="*/ 4013201 w 11976100"/>
              <a:gd name="connsiteY154" fmla="*/ 266171 h 6857999"/>
              <a:gd name="connsiteX155" fmla="*/ 4011084 w 11976100"/>
              <a:gd name="connsiteY155" fmla="*/ 279929 h 6857999"/>
              <a:gd name="connsiteX156" fmla="*/ 4011084 w 11976100"/>
              <a:gd name="connsiteY156" fmla="*/ 286279 h 6857999"/>
              <a:gd name="connsiteX157" fmla="*/ 4011084 w 11976100"/>
              <a:gd name="connsiteY157" fmla="*/ 293159 h 6857999"/>
              <a:gd name="connsiteX158" fmla="*/ 4012142 w 11976100"/>
              <a:gd name="connsiteY158" fmla="*/ 298450 h 6857999"/>
              <a:gd name="connsiteX159" fmla="*/ 4013201 w 11976100"/>
              <a:gd name="connsiteY159" fmla="*/ 301625 h 6857999"/>
              <a:gd name="connsiteX160" fmla="*/ 4015317 w 11976100"/>
              <a:gd name="connsiteY160" fmla="*/ 304271 h 6857999"/>
              <a:gd name="connsiteX161" fmla="*/ 4016905 w 11976100"/>
              <a:gd name="connsiteY161" fmla="*/ 306917 h 6857999"/>
              <a:gd name="connsiteX162" fmla="*/ 4019021 w 11976100"/>
              <a:gd name="connsiteY162" fmla="*/ 309034 h 6857999"/>
              <a:gd name="connsiteX163" fmla="*/ 4021667 w 11976100"/>
              <a:gd name="connsiteY163" fmla="*/ 311150 h 6857999"/>
              <a:gd name="connsiteX164" fmla="*/ 4025371 w 11976100"/>
              <a:gd name="connsiteY164" fmla="*/ 313267 h 6857999"/>
              <a:gd name="connsiteX165" fmla="*/ 4028546 w 11976100"/>
              <a:gd name="connsiteY165" fmla="*/ 314854 h 6857999"/>
              <a:gd name="connsiteX166" fmla="*/ 4033309 w 11976100"/>
              <a:gd name="connsiteY166" fmla="*/ 316442 h 6857999"/>
              <a:gd name="connsiteX167" fmla="*/ 4038071 w 11976100"/>
              <a:gd name="connsiteY167" fmla="*/ 317500 h 6857999"/>
              <a:gd name="connsiteX168" fmla="*/ 4043892 w 11976100"/>
              <a:gd name="connsiteY168" fmla="*/ 319088 h 6857999"/>
              <a:gd name="connsiteX169" fmla="*/ 4049713 w 11976100"/>
              <a:gd name="connsiteY169" fmla="*/ 319617 h 6857999"/>
              <a:gd name="connsiteX170" fmla="*/ 4056592 w 11976100"/>
              <a:gd name="connsiteY170" fmla="*/ 320146 h 6857999"/>
              <a:gd name="connsiteX171" fmla="*/ 4072996 w 11976100"/>
              <a:gd name="connsiteY171" fmla="*/ 320146 h 6857999"/>
              <a:gd name="connsiteX172" fmla="*/ 4087283 w 11976100"/>
              <a:gd name="connsiteY172" fmla="*/ 323850 h 6857999"/>
              <a:gd name="connsiteX173" fmla="*/ 4092575 w 11976100"/>
              <a:gd name="connsiteY173" fmla="*/ 325438 h 6857999"/>
              <a:gd name="connsiteX174" fmla="*/ 4097868 w 11976100"/>
              <a:gd name="connsiteY174" fmla="*/ 325967 h 6857999"/>
              <a:gd name="connsiteX175" fmla="*/ 4102629 w 11976100"/>
              <a:gd name="connsiteY175" fmla="*/ 326496 h 6857999"/>
              <a:gd name="connsiteX176" fmla="*/ 4106863 w 11976100"/>
              <a:gd name="connsiteY176" fmla="*/ 325967 h 6857999"/>
              <a:gd name="connsiteX177" fmla="*/ 4110038 w 11976100"/>
              <a:gd name="connsiteY177" fmla="*/ 325967 h 6857999"/>
              <a:gd name="connsiteX178" fmla="*/ 4113742 w 11976100"/>
              <a:gd name="connsiteY178" fmla="*/ 324909 h 6857999"/>
              <a:gd name="connsiteX179" fmla="*/ 4115858 w 11976100"/>
              <a:gd name="connsiteY179" fmla="*/ 323850 h 6857999"/>
              <a:gd name="connsiteX180" fmla="*/ 4118504 w 11976100"/>
              <a:gd name="connsiteY180" fmla="*/ 322792 h 6857999"/>
              <a:gd name="connsiteX181" fmla="*/ 4120092 w 11976100"/>
              <a:gd name="connsiteY181" fmla="*/ 321204 h 6857999"/>
              <a:gd name="connsiteX182" fmla="*/ 4121679 w 11976100"/>
              <a:gd name="connsiteY182" fmla="*/ 319617 h 6857999"/>
              <a:gd name="connsiteX183" fmla="*/ 4124325 w 11976100"/>
              <a:gd name="connsiteY183" fmla="*/ 314854 h 6857999"/>
              <a:gd name="connsiteX184" fmla="*/ 4125383 w 11976100"/>
              <a:gd name="connsiteY184" fmla="*/ 310092 h 6857999"/>
              <a:gd name="connsiteX185" fmla="*/ 4126443 w 11976100"/>
              <a:gd name="connsiteY185" fmla="*/ 304271 h 6857999"/>
              <a:gd name="connsiteX186" fmla="*/ 4126971 w 11976100"/>
              <a:gd name="connsiteY186" fmla="*/ 298450 h 6857999"/>
              <a:gd name="connsiteX187" fmla="*/ 4127500 w 11976100"/>
              <a:gd name="connsiteY187" fmla="*/ 293159 h 6857999"/>
              <a:gd name="connsiteX188" fmla="*/ 4128029 w 11976100"/>
              <a:gd name="connsiteY188" fmla="*/ 287338 h 6857999"/>
              <a:gd name="connsiteX189" fmla="*/ 4129617 w 11976100"/>
              <a:gd name="connsiteY189" fmla="*/ 282046 h 6857999"/>
              <a:gd name="connsiteX190" fmla="*/ 4132263 w 11976100"/>
              <a:gd name="connsiteY190" fmla="*/ 277813 h 6857999"/>
              <a:gd name="connsiteX191" fmla="*/ 4133321 w 11976100"/>
              <a:gd name="connsiteY191" fmla="*/ 275696 h 6857999"/>
              <a:gd name="connsiteX192" fmla="*/ 4134908 w 11976100"/>
              <a:gd name="connsiteY192" fmla="*/ 274108 h 6857999"/>
              <a:gd name="connsiteX193" fmla="*/ 4137026 w 11976100"/>
              <a:gd name="connsiteY193" fmla="*/ 272521 h 6857999"/>
              <a:gd name="connsiteX194" fmla="*/ 4139671 w 11976100"/>
              <a:gd name="connsiteY194" fmla="*/ 271463 h 6857999"/>
              <a:gd name="connsiteX195" fmla="*/ 4160838 w 11976100"/>
              <a:gd name="connsiteY195" fmla="*/ 254000 h 6857999"/>
              <a:gd name="connsiteX196" fmla="*/ 4162427 w 11976100"/>
              <a:gd name="connsiteY196" fmla="*/ 249238 h 6857999"/>
              <a:gd name="connsiteX197" fmla="*/ 4163483 w 11976100"/>
              <a:gd name="connsiteY197" fmla="*/ 244475 h 6857999"/>
              <a:gd name="connsiteX198" fmla="*/ 4164013 w 11976100"/>
              <a:gd name="connsiteY198" fmla="*/ 239713 h 6857999"/>
              <a:gd name="connsiteX199" fmla="*/ 4164013 w 11976100"/>
              <a:gd name="connsiteY199" fmla="*/ 234421 h 6857999"/>
              <a:gd name="connsiteX200" fmla="*/ 4163483 w 11976100"/>
              <a:gd name="connsiteY200" fmla="*/ 229658 h 6857999"/>
              <a:gd name="connsiteX201" fmla="*/ 4162427 w 11976100"/>
              <a:gd name="connsiteY201" fmla="*/ 224367 h 6857999"/>
              <a:gd name="connsiteX202" fmla="*/ 4159780 w 11976100"/>
              <a:gd name="connsiteY202" fmla="*/ 213784 h 6857999"/>
              <a:gd name="connsiteX203" fmla="*/ 4155546 w 11976100"/>
              <a:gd name="connsiteY203" fmla="*/ 203729 h 6857999"/>
              <a:gd name="connsiteX204" fmla="*/ 4151313 w 11976100"/>
              <a:gd name="connsiteY204" fmla="*/ 193675 h 6857999"/>
              <a:gd name="connsiteX205" fmla="*/ 4146551 w 11976100"/>
              <a:gd name="connsiteY205" fmla="*/ 182563 h 6857999"/>
              <a:gd name="connsiteX206" fmla="*/ 4142846 w 11976100"/>
              <a:gd name="connsiteY206" fmla="*/ 172509 h 6857999"/>
              <a:gd name="connsiteX207" fmla="*/ 4139671 w 11976100"/>
              <a:gd name="connsiteY207" fmla="*/ 161925 h 6857999"/>
              <a:gd name="connsiteX208" fmla="*/ 4138613 w 11976100"/>
              <a:gd name="connsiteY208" fmla="*/ 156633 h 6857999"/>
              <a:gd name="connsiteX209" fmla="*/ 4138084 w 11976100"/>
              <a:gd name="connsiteY209" fmla="*/ 151871 h 6857999"/>
              <a:gd name="connsiteX210" fmla="*/ 4138084 w 11976100"/>
              <a:gd name="connsiteY210" fmla="*/ 146579 h 6857999"/>
              <a:gd name="connsiteX211" fmla="*/ 4138613 w 11976100"/>
              <a:gd name="connsiteY211" fmla="*/ 141817 h 6857999"/>
              <a:gd name="connsiteX212" fmla="*/ 4139671 w 11976100"/>
              <a:gd name="connsiteY212" fmla="*/ 137054 h 6857999"/>
              <a:gd name="connsiteX213" fmla="*/ 4141258 w 11976100"/>
              <a:gd name="connsiteY213" fmla="*/ 132292 h 6857999"/>
              <a:gd name="connsiteX214" fmla="*/ 4143905 w 11976100"/>
              <a:gd name="connsiteY214" fmla="*/ 127000 h 6857999"/>
              <a:gd name="connsiteX215" fmla="*/ 4146551 w 11976100"/>
              <a:gd name="connsiteY215" fmla="*/ 122767 h 6857999"/>
              <a:gd name="connsiteX216" fmla="*/ 4150784 w 11976100"/>
              <a:gd name="connsiteY216" fmla="*/ 117475 h 6857999"/>
              <a:gd name="connsiteX217" fmla="*/ 4155546 w 11976100"/>
              <a:gd name="connsiteY217" fmla="*/ 113242 h 6857999"/>
              <a:gd name="connsiteX218" fmla="*/ 4161368 w 11976100"/>
              <a:gd name="connsiteY218" fmla="*/ 108479 h 6857999"/>
              <a:gd name="connsiteX219" fmla="*/ 4168247 w 11976100"/>
              <a:gd name="connsiteY219" fmla="*/ 104246 h 6857999"/>
              <a:gd name="connsiteX220" fmla="*/ 4175654 w 11976100"/>
              <a:gd name="connsiteY220" fmla="*/ 99484 h 6857999"/>
              <a:gd name="connsiteX221" fmla="*/ 4184122 w 11976100"/>
              <a:gd name="connsiteY221" fmla="*/ 95250 h 6857999"/>
              <a:gd name="connsiteX222" fmla="*/ 4184122 w 11976100"/>
              <a:gd name="connsiteY222" fmla="*/ 95779 h 6857999"/>
              <a:gd name="connsiteX223" fmla="*/ 4193117 w 11976100"/>
              <a:gd name="connsiteY223" fmla="*/ 90488 h 6857999"/>
              <a:gd name="connsiteX224" fmla="*/ 4202113 w 11976100"/>
              <a:gd name="connsiteY224" fmla="*/ 86254 h 6857999"/>
              <a:gd name="connsiteX225" fmla="*/ 4211109 w 11976100"/>
              <a:gd name="connsiteY225" fmla="*/ 82550 h 6857999"/>
              <a:gd name="connsiteX226" fmla="*/ 4219575 w 11976100"/>
              <a:gd name="connsiteY226" fmla="*/ 79904 h 6857999"/>
              <a:gd name="connsiteX227" fmla="*/ 4228042 w 11976100"/>
              <a:gd name="connsiteY227" fmla="*/ 77788 h 6857999"/>
              <a:gd name="connsiteX228" fmla="*/ 4236509 w 11976100"/>
              <a:gd name="connsiteY228" fmla="*/ 76729 h 6857999"/>
              <a:gd name="connsiteX229" fmla="*/ 4244977 w 11976100"/>
              <a:gd name="connsiteY229" fmla="*/ 75671 h 6857999"/>
              <a:gd name="connsiteX230" fmla="*/ 4253442 w 11976100"/>
              <a:gd name="connsiteY230" fmla="*/ 76729 h 6857999"/>
              <a:gd name="connsiteX231" fmla="*/ 4261379 w 11976100"/>
              <a:gd name="connsiteY231" fmla="*/ 77788 h 6857999"/>
              <a:gd name="connsiteX232" fmla="*/ 4269318 w 11976100"/>
              <a:gd name="connsiteY232" fmla="*/ 79375 h 6857999"/>
              <a:gd name="connsiteX233" fmla="*/ 4277255 w 11976100"/>
              <a:gd name="connsiteY233" fmla="*/ 82021 h 6857999"/>
              <a:gd name="connsiteX234" fmla="*/ 4284663 w 11976100"/>
              <a:gd name="connsiteY234" fmla="*/ 85725 h 6857999"/>
              <a:gd name="connsiteX235" fmla="*/ 4291542 w 11976100"/>
              <a:gd name="connsiteY235" fmla="*/ 89959 h 6857999"/>
              <a:gd name="connsiteX236" fmla="*/ 4298951 w 11976100"/>
              <a:gd name="connsiteY236" fmla="*/ 95250 h 6857999"/>
              <a:gd name="connsiteX237" fmla="*/ 4305829 w 11976100"/>
              <a:gd name="connsiteY237" fmla="*/ 100542 h 6857999"/>
              <a:gd name="connsiteX238" fmla="*/ 4313239 w 11976100"/>
              <a:gd name="connsiteY238" fmla="*/ 106892 h 6857999"/>
              <a:gd name="connsiteX239" fmla="*/ 4318529 w 11976100"/>
              <a:gd name="connsiteY239" fmla="*/ 112713 h 6857999"/>
              <a:gd name="connsiteX240" fmla="*/ 4324351 w 11976100"/>
              <a:gd name="connsiteY240" fmla="*/ 116946 h 6857999"/>
              <a:gd name="connsiteX241" fmla="*/ 4330172 w 11976100"/>
              <a:gd name="connsiteY241" fmla="*/ 120650 h 6857999"/>
              <a:gd name="connsiteX242" fmla="*/ 4336523 w 11976100"/>
              <a:gd name="connsiteY242" fmla="*/ 124884 h 6857999"/>
              <a:gd name="connsiteX243" fmla="*/ 4342872 w 11976100"/>
              <a:gd name="connsiteY243" fmla="*/ 128059 h 6857999"/>
              <a:gd name="connsiteX244" fmla="*/ 4349751 w 11976100"/>
              <a:gd name="connsiteY244" fmla="*/ 131763 h 6857999"/>
              <a:gd name="connsiteX245" fmla="*/ 4356629 w 11976100"/>
              <a:gd name="connsiteY245" fmla="*/ 133879 h 6857999"/>
              <a:gd name="connsiteX246" fmla="*/ 4363509 w 11976100"/>
              <a:gd name="connsiteY246" fmla="*/ 135996 h 6857999"/>
              <a:gd name="connsiteX247" fmla="*/ 4370917 w 11976100"/>
              <a:gd name="connsiteY247" fmla="*/ 138113 h 6857999"/>
              <a:gd name="connsiteX248" fmla="*/ 4378325 w 11976100"/>
              <a:gd name="connsiteY248" fmla="*/ 140229 h 6857999"/>
              <a:gd name="connsiteX249" fmla="*/ 4393671 w 11976100"/>
              <a:gd name="connsiteY249" fmla="*/ 142346 h 6857999"/>
              <a:gd name="connsiteX250" fmla="*/ 4410075 w 11976100"/>
              <a:gd name="connsiteY250" fmla="*/ 143934 h 6857999"/>
              <a:gd name="connsiteX251" fmla="*/ 4425950 w 11976100"/>
              <a:gd name="connsiteY251" fmla="*/ 144463 h 6857999"/>
              <a:gd name="connsiteX252" fmla="*/ 4437592 w 11976100"/>
              <a:gd name="connsiteY252" fmla="*/ 138642 h 6857999"/>
              <a:gd name="connsiteX253" fmla="*/ 4448176 w 11976100"/>
              <a:gd name="connsiteY253" fmla="*/ 134409 h 6857999"/>
              <a:gd name="connsiteX254" fmla="*/ 4459288 w 11976100"/>
              <a:gd name="connsiteY254" fmla="*/ 131234 h 6857999"/>
              <a:gd name="connsiteX255" fmla="*/ 4469871 w 11976100"/>
              <a:gd name="connsiteY255" fmla="*/ 128059 h 6857999"/>
              <a:gd name="connsiteX256" fmla="*/ 4481513 w 11976100"/>
              <a:gd name="connsiteY256" fmla="*/ 126471 h 6857999"/>
              <a:gd name="connsiteX257" fmla="*/ 4492096 w 11976100"/>
              <a:gd name="connsiteY257" fmla="*/ 125942 h 6857999"/>
              <a:gd name="connsiteX258" fmla="*/ 4502151 w 11976100"/>
              <a:gd name="connsiteY258" fmla="*/ 125942 h 6857999"/>
              <a:gd name="connsiteX259" fmla="*/ 4512204 w 11976100"/>
              <a:gd name="connsiteY259" fmla="*/ 127000 h 6857999"/>
              <a:gd name="connsiteX260" fmla="*/ 4522259 w 11976100"/>
              <a:gd name="connsiteY260" fmla="*/ 128588 h 6857999"/>
              <a:gd name="connsiteX261" fmla="*/ 4531784 w 11976100"/>
              <a:gd name="connsiteY261" fmla="*/ 131234 h 6857999"/>
              <a:gd name="connsiteX262" fmla="*/ 4541309 w 11976100"/>
              <a:gd name="connsiteY262" fmla="*/ 134409 h 6857999"/>
              <a:gd name="connsiteX263" fmla="*/ 4550305 w 11976100"/>
              <a:gd name="connsiteY263" fmla="*/ 138113 h 6857999"/>
              <a:gd name="connsiteX264" fmla="*/ 4558771 w 11976100"/>
              <a:gd name="connsiteY264" fmla="*/ 142875 h 6857999"/>
              <a:gd name="connsiteX265" fmla="*/ 4566709 w 11976100"/>
              <a:gd name="connsiteY265" fmla="*/ 147638 h 6857999"/>
              <a:gd name="connsiteX266" fmla="*/ 4574117 w 11976100"/>
              <a:gd name="connsiteY266" fmla="*/ 153458 h 6857999"/>
              <a:gd name="connsiteX267" fmla="*/ 4580996 w 11976100"/>
              <a:gd name="connsiteY267" fmla="*/ 159809 h 6857999"/>
              <a:gd name="connsiteX268" fmla="*/ 4591051 w 11976100"/>
              <a:gd name="connsiteY268" fmla="*/ 168804 h 6857999"/>
              <a:gd name="connsiteX269" fmla="*/ 4601634 w 11976100"/>
              <a:gd name="connsiteY269" fmla="*/ 177271 h 6857999"/>
              <a:gd name="connsiteX270" fmla="*/ 4613805 w 11976100"/>
              <a:gd name="connsiteY270" fmla="*/ 185738 h 6857999"/>
              <a:gd name="connsiteX271" fmla="*/ 4626504 w 11976100"/>
              <a:gd name="connsiteY271" fmla="*/ 194204 h 6857999"/>
              <a:gd name="connsiteX272" fmla="*/ 4650847 w 11976100"/>
              <a:gd name="connsiteY272" fmla="*/ 210079 h 6857999"/>
              <a:gd name="connsiteX273" fmla="*/ 4663546 w 11976100"/>
              <a:gd name="connsiteY273" fmla="*/ 218546 h 6857999"/>
              <a:gd name="connsiteX274" fmla="*/ 4674129 w 11976100"/>
              <a:gd name="connsiteY274" fmla="*/ 227013 h 6857999"/>
              <a:gd name="connsiteX275" fmla="*/ 4684184 w 11976100"/>
              <a:gd name="connsiteY275" fmla="*/ 236538 h 6857999"/>
              <a:gd name="connsiteX276" fmla="*/ 4688946 w 11976100"/>
              <a:gd name="connsiteY276" fmla="*/ 241300 h 6857999"/>
              <a:gd name="connsiteX277" fmla="*/ 4692650 w 11976100"/>
              <a:gd name="connsiteY277" fmla="*/ 246063 h 6857999"/>
              <a:gd name="connsiteX278" fmla="*/ 4695826 w 11976100"/>
              <a:gd name="connsiteY278" fmla="*/ 251354 h 6857999"/>
              <a:gd name="connsiteX279" fmla="*/ 4699529 w 11976100"/>
              <a:gd name="connsiteY279" fmla="*/ 257175 h 6857999"/>
              <a:gd name="connsiteX280" fmla="*/ 4701647 w 11976100"/>
              <a:gd name="connsiteY280" fmla="*/ 262467 h 6857999"/>
              <a:gd name="connsiteX281" fmla="*/ 4703764 w 11976100"/>
              <a:gd name="connsiteY281" fmla="*/ 268288 h 6857999"/>
              <a:gd name="connsiteX282" fmla="*/ 4704821 w 11976100"/>
              <a:gd name="connsiteY282" fmla="*/ 274108 h 6857999"/>
              <a:gd name="connsiteX283" fmla="*/ 4705879 w 11976100"/>
              <a:gd name="connsiteY283" fmla="*/ 279929 h 6857999"/>
              <a:gd name="connsiteX284" fmla="*/ 4705879 w 11976100"/>
              <a:gd name="connsiteY284" fmla="*/ 286809 h 6857999"/>
              <a:gd name="connsiteX285" fmla="*/ 4704292 w 11976100"/>
              <a:gd name="connsiteY285" fmla="*/ 293688 h 6857999"/>
              <a:gd name="connsiteX286" fmla="*/ 4702705 w 11976100"/>
              <a:gd name="connsiteY286" fmla="*/ 300038 h 6857999"/>
              <a:gd name="connsiteX287" fmla="*/ 4700059 w 11976100"/>
              <a:gd name="connsiteY287" fmla="*/ 307446 h 6857999"/>
              <a:gd name="connsiteX288" fmla="*/ 4696884 w 11976100"/>
              <a:gd name="connsiteY288" fmla="*/ 315383 h 6857999"/>
              <a:gd name="connsiteX289" fmla="*/ 4692123 w 11976100"/>
              <a:gd name="connsiteY289" fmla="*/ 323321 h 6857999"/>
              <a:gd name="connsiteX290" fmla="*/ 4705879 w 11976100"/>
              <a:gd name="connsiteY290" fmla="*/ 337079 h 6857999"/>
              <a:gd name="connsiteX291" fmla="*/ 4716463 w 11976100"/>
              <a:gd name="connsiteY291" fmla="*/ 343429 h 6857999"/>
              <a:gd name="connsiteX292" fmla="*/ 4725459 w 11976100"/>
              <a:gd name="connsiteY292" fmla="*/ 350308 h 6857999"/>
              <a:gd name="connsiteX293" fmla="*/ 4733397 w 11976100"/>
              <a:gd name="connsiteY293" fmla="*/ 358246 h 6857999"/>
              <a:gd name="connsiteX294" fmla="*/ 4739217 w 11976100"/>
              <a:gd name="connsiteY294" fmla="*/ 365654 h 6857999"/>
              <a:gd name="connsiteX295" fmla="*/ 4745038 w 11976100"/>
              <a:gd name="connsiteY295" fmla="*/ 374121 h 6857999"/>
              <a:gd name="connsiteX296" fmla="*/ 4748742 w 11976100"/>
              <a:gd name="connsiteY296" fmla="*/ 382588 h 6857999"/>
              <a:gd name="connsiteX297" fmla="*/ 4752975 w 11976100"/>
              <a:gd name="connsiteY297" fmla="*/ 391054 h 6857999"/>
              <a:gd name="connsiteX298" fmla="*/ 4755092 w 11976100"/>
              <a:gd name="connsiteY298" fmla="*/ 400050 h 6857999"/>
              <a:gd name="connsiteX299" fmla="*/ 4757738 w 11976100"/>
              <a:gd name="connsiteY299" fmla="*/ 407988 h 6857999"/>
              <a:gd name="connsiteX300" fmla="*/ 4759854 w 11976100"/>
              <a:gd name="connsiteY300" fmla="*/ 416984 h 6857999"/>
              <a:gd name="connsiteX301" fmla="*/ 4763030 w 11976100"/>
              <a:gd name="connsiteY301" fmla="*/ 436034 h 6857999"/>
              <a:gd name="connsiteX302" fmla="*/ 4766205 w 11976100"/>
              <a:gd name="connsiteY302" fmla="*/ 454025 h 6857999"/>
              <a:gd name="connsiteX303" fmla="*/ 4768851 w 11976100"/>
              <a:gd name="connsiteY303" fmla="*/ 461963 h 6857999"/>
              <a:gd name="connsiteX304" fmla="*/ 4772026 w 11976100"/>
              <a:gd name="connsiteY304" fmla="*/ 470958 h 6857999"/>
              <a:gd name="connsiteX305" fmla="*/ 4773084 w 11976100"/>
              <a:gd name="connsiteY305" fmla="*/ 474663 h 6857999"/>
              <a:gd name="connsiteX306" fmla="*/ 4773613 w 11976100"/>
              <a:gd name="connsiteY306" fmla="*/ 478367 h 6857999"/>
              <a:gd name="connsiteX307" fmla="*/ 4774671 w 11976100"/>
              <a:gd name="connsiteY307" fmla="*/ 485775 h 6857999"/>
              <a:gd name="connsiteX308" fmla="*/ 4775200 w 11976100"/>
              <a:gd name="connsiteY308" fmla="*/ 493713 h 6857999"/>
              <a:gd name="connsiteX309" fmla="*/ 4776259 w 11976100"/>
              <a:gd name="connsiteY309" fmla="*/ 501121 h 6857999"/>
              <a:gd name="connsiteX310" fmla="*/ 4778377 w 11976100"/>
              <a:gd name="connsiteY310" fmla="*/ 508529 h 6857999"/>
              <a:gd name="connsiteX311" fmla="*/ 4779434 w 11976100"/>
              <a:gd name="connsiteY311" fmla="*/ 512233 h 6857999"/>
              <a:gd name="connsiteX312" fmla="*/ 4781550 w 11976100"/>
              <a:gd name="connsiteY312" fmla="*/ 515409 h 6857999"/>
              <a:gd name="connsiteX313" fmla="*/ 4783667 w 11976100"/>
              <a:gd name="connsiteY313" fmla="*/ 519113 h 6857999"/>
              <a:gd name="connsiteX314" fmla="*/ 4786842 w 11976100"/>
              <a:gd name="connsiteY314" fmla="*/ 522288 h 6857999"/>
              <a:gd name="connsiteX315" fmla="*/ 4790547 w 11976100"/>
              <a:gd name="connsiteY315" fmla="*/ 525463 h 6857999"/>
              <a:gd name="connsiteX316" fmla="*/ 4795310 w 11976100"/>
              <a:gd name="connsiteY316" fmla="*/ 528638 h 6857999"/>
              <a:gd name="connsiteX317" fmla="*/ 4800071 w 11976100"/>
              <a:gd name="connsiteY317" fmla="*/ 530225 h 6857999"/>
              <a:gd name="connsiteX318" fmla="*/ 4805892 w 11976100"/>
              <a:gd name="connsiteY318" fmla="*/ 532342 h 6857999"/>
              <a:gd name="connsiteX319" fmla="*/ 4817534 w 11976100"/>
              <a:gd name="connsiteY319" fmla="*/ 537633 h 6857999"/>
              <a:gd name="connsiteX320" fmla="*/ 4828647 w 11976100"/>
              <a:gd name="connsiteY320" fmla="*/ 542396 h 6857999"/>
              <a:gd name="connsiteX321" fmla="*/ 4834467 w 11976100"/>
              <a:gd name="connsiteY321" fmla="*/ 545042 h 6857999"/>
              <a:gd name="connsiteX322" fmla="*/ 4840288 w 11976100"/>
              <a:gd name="connsiteY322" fmla="*/ 546629 h 6857999"/>
              <a:gd name="connsiteX323" fmla="*/ 4845580 w 11976100"/>
              <a:gd name="connsiteY323" fmla="*/ 547688 h 6857999"/>
              <a:gd name="connsiteX324" fmla="*/ 4850871 w 11976100"/>
              <a:gd name="connsiteY324" fmla="*/ 547688 h 6857999"/>
              <a:gd name="connsiteX325" fmla="*/ 4855105 w 11976100"/>
              <a:gd name="connsiteY325" fmla="*/ 547158 h 6857999"/>
              <a:gd name="connsiteX326" fmla="*/ 4859867 w 11976100"/>
              <a:gd name="connsiteY326" fmla="*/ 545042 h 6857999"/>
              <a:gd name="connsiteX327" fmla="*/ 4861984 w 11976100"/>
              <a:gd name="connsiteY327" fmla="*/ 543454 h 6857999"/>
              <a:gd name="connsiteX328" fmla="*/ 4864100 w 11976100"/>
              <a:gd name="connsiteY328" fmla="*/ 541338 h 6857999"/>
              <a:gd name="connsiteX329" fmla="*/ 4867804 w 11976100"/>
              <a:gd name="connsiteY329" fmla="*/ 537104 h 6857999"/>
              <a:gd name="connsiteX330" fmla="*/ 4870980 w 11976100"/>
              <a:gd name="connsiteY330" fmla="*/ 530225 h 6857999"/>
              <a:gd name="connsiteX331" fmla="*/ 4873626 w 11976100"/>
              <a:gd name="connsiteY331" fmla="*/ 522288 h 6857999"/>
              <a:gd name="connsiteX332" fmla="*/ 4876800 w 11976100"/>
              <a:gd name="connsiteY332" fmla="*/ 513292 h 6857999"/>
              <a:gd name="connsiteX333" fmla="*/ 4880505 w 11976100"/>
              <a:gd name="connsiteY333" fmla="*/ 505354 h 6857999"/>
              <a:gd name="connsiteX334" fmla="*/ 4885267 w 11976100"/>
              <a:gd name="connsiteY334" fmla="*/ 497417 h 6857999"/>
              <a:gd name="connsiteX335" fmla="*/ 4890560 w 11976100"/>
              <a:gd name="connsiteY335" fmla="*/ 490538 h 6857999"/>
              <a:gd name="connsiteX336" fmla="*/ 4897438 w 11976100"/>
              <a:gd name="connsiteY336" fmla="*/ 483129 h 6857999"/>
              <a:gd name="connsiteX337" fmla="*/ 4903788 w 11976100"/>
              <a:gd name="connsiteY337" fmla="*/ 476250 h 6857999"/>
              <a:gd name="connsiteX338" fmla="*/ 4917546 w 11976100"/>
              <a:gd name="connsiteY338" fmla="*/ 463021 h 6857999"/>
              <a:gd name="connsiteX339" fmla="*/ 4931834 w 11976100"/>
              <a:gd name="connsiteY339" fmla="*/ 448734 h 6857999"/>
              <a:gd name="connsiteX340" fmla="*/ 4937654 w 11976100"/>
              <a:gd name="connsiteY340" fmla="*/ 441325 h 6857999"/>
              <a:gd name="connsiteX341" fmla="*/ 4944004 w 11976100"/>
              <a:gd name="connsiteY341" fmla="*/ 433917 h 6857999"/>
              <a:gd name="connsiteX342" fmla="*/ 4949297 w 11976100"/>
              <a:gd name="connsiteY342" fmla="*/ 425450 h 6857999"/>
              <a:gd name="connsiteX343" fmla="*/ 4953529 w 11976100"/>
              <a:gd name="connsiteY343" fmla="*/ 416984 h 6857999"/>
              <a:gd name="connsiteX344" fmla="*/ 4957234 w 11976100"/>
              <a:gd name="connsiteY344" fmla="*/ 407988 h 6857999"/>
              <a:gd name="connsiteX345" fmla="*/ 4958292 w 11976100"/>
              <a:gd name="connsiteY345" fmla="*/ 403754 h 6857999"/>
              <a:gd name="connsiteX346" fmla="*/ 4958822 w 11976100"/>
              <a:gd name="connsiteY346" fmla="*/ 398463 h 6857999"/>
              <a:gd name="connsiteX347" fmla="*/ 4959880 w 11976100"/>
              <a:gd name="connsiteY347" fmla="*/ 395288 h 6857999"/>
              <a:gd name="connsiteX348" fmla="*/ 4960938 w 11976100"/>
              <a:gd name="connsiteY348" fmla="*/ 392642 h 6857999"/>
              <a:gd name="connsiteX349" fmla="*/ 4962525 w 11976100"/>
              <a:gd name="connsiteY349" fmla="*/ 389996 h 6857999"/>
              <a:gd name="connsiteX350" fmla="*/ 4964114 w 11976100"/>
              <a:gd name="connsiteY350" fmla="*/ 387350 h 6857999"/>
              <a:gd name="connsiteX351" fmla="*/ 4967288 w 11976100"/>
              <a:gd name="connsiteY351" fmla="*/ 385234 h 6857999"/>
              <a:gd name="connsiteX352" fmla="*/ 4969934 w 11976100"/>
              <a:gd name="connsiteY352" fmla="*/ 383646 h 6857999"/>
              <a:gd name="connsiteX353" fmla="*/ 4976814 w 11976100"/>
              <a:gd name="connsiteY353" fmla="*/ 379413 h 6857999"/>
              <a:gd name="connsiteX354" fmla="*/ 4984751 w 11976100"/>
              <a:gd name="connsiteY354" fmla="*/ 376767 h 6857999"/>
              <a:gd name="connsiteX355" fmla="*/ 4993747 w 11976100"/>
              <a:gd name="connsiteY355" fmla="*/ 374121 h 6857999"/>
              <a:gd name="connsiteX356" fmla="*/ 5003271 w 11976100"/>
              <a:gd name="connsiteY356" fmla="*/ 371475 h 6857999"/>
              <a:gd name="connsiteX357" fmla="*/ 5013855 w 11976100"/>
              <a:gd name="connsiteY357" fmla="*/ 369359 h 6857999"/>
              <a:gd name="connsiteX358" fmla="*/ 5036080 w 11976100"/>
              <a:gd name="connsiteY358" fmla="*/ 366184 h 6857999"/>
              <a:gd name="connsiteX359" fmla="*/ 5058834 w 11976100"/>
              <a:gd name="connsiteY359" fmla="*/ 361950 h 6857999"/>
              <a:gd name="connsiteX360" fmla="*/ 5069946 w 11976100"/>
              <a:gd name="connsiteY360" fmla="*/ 359834 h 6857999"/>
              <a:gd name="connsiteX361" fmla="*/ 5080529 w 11976100"/>
              <a:gd name="connsiteY361" fmla="*/ 357188 h 6857999"/>
              <a:gd name="connsiteX362" fmla="*/ 5090584 w 11976100"/>
              <a:gd name="connsiteY362" fmla="*/ 354013 h 6857999"/>
              <a:gd name="connsiteX363" fmla="*/ 5099579 w 11976100"/>
              <a:gd name="connsiteY363" fmla="*/ 350838 h 6857999"/>
              <a:gd name="connsiteX364" fmla="*/ 5078942 w 11976100"/>
              <a:gd name="connsiteY364" fmla="*/ 320675 h 6857999"/>
              <a:gd name="connsiteX365" fmla="*/ 5057775 w 11976100"/>
              <a:gd name="connsiteY365" fmla="*/ 320146 h 6857999"/>
              <a:gd name="connsiteX366" fmla="*/ 4991629 w 11976100"/>
              <a:gd name="connsiteY366" fmla="*/ 319617 h 6857999"/>
              <a:gd name="connsiteX367" fmla="*/ 4978400 w 11976100"/>
              <a:gd name="connsiteY367" fmla="*/ 319617 h 6857999"/>
              <a:gd name="connsiteX368" fmla="*/ 4964642 w 11976100"/>
              <a:gd name="connsiteY368" fmla="*/ 320146 h 6857999"/>
              <a:gd name="connsiteX369" fmla="*/ 4950884 w 11976100"/>
              <a:gd name="connsiteY369" fmla="*/ 320146 h 6857999"/>
              <a:gd name="connsiteX370" fmla="*/ 4937654 w 11976100"/>
              <a:gd name="connsiteY370" fmla="*/ 319617 h 6857999"/>
              <a:gd name="connsiteX371" fmla="*/ 4931834 w 11976100"/>
              <a:gd name="connsiteY371" fmla="*/ 319088 h 6857999"/>
              <a:gd name="connsiteX372" fmla="*/ 4925485 w 11976100"/>
              <a:gd name="connsiteY372" fmla="*/ 317500 h 6857999"/>
              <a:gd name="connsiteX373" fmla="*/ 4919663 w 11976100"/>
              <a:gd name="connsiteY373" fmla="*/ 316442 h 6857999"/>
              <a:gd name="connsiteX374" fmla="*/ 4914371 w 11976100"/>
              <a:gd name="connsiteY374" fmla="*/ 314325 h 6857999"/>
              <a:gd name="connsiteX375" fmla="*/ 4909609 w 11976100"/>
              <a:gd name="connsiteY375" fmla="*/ 311679 h 6857999"/>
              <a:gd name="connsiteX376" fmla="*/ 4905375 w 11976100"/>
              <a:gd name="connsiteY376" fmla="*/ 307975 h 6857999"/>
              <a:gd name="connsiteX377" fmla="*/ 4901142 w 11976100"/>
              <a:gd name="connsiteY377" fmla="*/ 303742 h 6857999"/>
              <a:gd name="connsiteX378" fmla="*/ 4898496 w 11976100"/>
              <a:gd name="connsiteY378" fmla="*/ 298450 h 6857999"/>
              <a:gd name="connsiteX379" fmla="*/ 4896909 w 11976100"/>
              <a:gd name="connsiteY379" fmla="*/ 295275 h 6857999"/>
              <a:gd name="connsiteX380" fmla="*/ 4896379 w 11976100"/>
              <a:gd name="connsiteY380" fmla="*/ 291042 h 6857999"/>
              <a:gd name="connsiteX381" fmla="*/ 4896909 w 11976100"/>
              <a:gd name="connsiteY381" fmla="*/ 287867 h 6857999"/>
              <a:gd name="connsiteX382" fmla="*/ 4897967 w 11976100"/>
              <a:gd name="connsiteY382" fmla="*/ 284692 h 6857999"/>
              <a:gd name="connsiteX383" fmla="*/ 4900084 w 11976100"/>
              <a:gd name="connsiteY383" fmla="*/ 280988 h 6857999"/>
              <a:gd name="connsiteX384" fmla="*/ 4902201 w 11976100"/>
              <a:gd name="connsiteY384" fmla="*/ 278342 h 6857999"/>
              <a:gd name="connsiteX385" fmla="*/ 4905905 w 11976100"/>
              <a:gd name="connsiteY385" fmla="*/ 275696 h 6857999"/>
              <a:gd name="connsiteX386" fmla="*/ 4909609 w 11976100"/>
              <a:gd name="connsiteY386" fmla="*/ 272521 h 6857999"/>
              <a:gd name="connsiteX387" fmla="*/ 4918075 w 11976100"/>
              <a:gd name="connsiteY387" fmla="*/ 267759 h 6857999"/>
              <a:gd name="connsiteX388" fmla="*/ 4927600 w 11976100"/>
              <a:gd name="connsiteY388" fmla="*/ 262996 h 6857999"/>
              <a:gd name="connsiteX389" fmla="*/ 4946122 w 11976100"/>
              <a:gd name="connsiteY389" fmla="*/ 254529 h 6857999"/>
              <a:gd name="connsiteX390" fmla="*/ 4946122 w 11976100"/>
              <a:gd name="connsiteY390" fmla="*/ 250296 h 6857999"/>
              <a:gd name="connsiteX391" fmla="*/ 4946122 w 11976100"/>
              <a:gd name="connsiteY391" fmla="*/ 246063 h 6857999"/>
              <a:gd name="connsiteX392" fmla="*/ 4946651 w 11976100"/>
              <a:gd name="connsiteY392" fmla="*/ 237596 h 6857999"/>
              <a:gd name="connsiteX393" fmla="*/ 4948238 w 11976100"/>
              <a:gd name="connsiteY393" fmla="*/ 228600 h 6857999"/>
              <a:gd name="connsiteX394" fmla="*/ 4948238 w 11976100"/>
              <a:gd name="connsiteY394" fmla="*/ 224367 h 6857999"/>
              <a:gd name="connsiteX395" fmla="*/ 4948238 w 11976100"/>
              <a:gd name="connsiteY395" fmla="*/ 220663 h 6857999"/>
              <a:gd name="connsiteX396" fmla="*/ 4947709 w 11976100"/>
              <a:gd name="connsiteY396" fmla="*/ 216429 h 6857999"/>
              <a:gd name="connsiteX397" fmla="*/ 4945592 w 11976100"/>
              <a:gd name="connsiteY397" fmla="*/ 212725 h 6857999"/>
              <a:gd name="connsiteX398" fmla="*/ 4944004 w 11976100"/>
              <a:gd name="connsiteY398" fmla="*/ 208492 h 6857999"/>
              <a:gd name="connsiteX399" fmla="*/ 4941359 w 11976100"/>
              <a:gd name="connsiteY399" fmla="*/ 205317 h 6857999"/>
              <a:gd name="connsiteX400" fmla="*/ 4937126 w 11976100"/>
              <a:gd name="connsiteY400" fmla="*/ 201613 h 6857999"/>
              <a:gd name="connsiteX401" fmla="*/ 4932363 w 11976100"/>
              <a:gd name="connsiteY401" fmla="*/ 198967 h 6857999"/>
              <a:gd name="connsiteX402" fmla="*/ 4925485 w 11976100"/>
              <a:gd name="connsiteY402" fmla="*/ 196321 h 6857999"/>
              <a:gd name="connsiteX403" fmla="*/ 4918075 w 11976100"/>
              <a:gd name="connsiteY403" fmla="*/ 194204 h 6857999"/>
              <a:gd name="connsiteX404" fmla="*/ 4893205 w 11976100"/>
              <a:gd name="connsiteY404" fmla="*/ 187854 h 6857999"/>
              <a:gd name="connsiteX405" fmla="*/ 4883151 w 11976100"/>
              <a:gd name="connsiteY405" fmla="*/ 185209 h 6857999"/>
              <a:gd name="connsiteX406" fmla="*/ 4875213 w 11976100"/>
              <a:gd name="connsiteY406" fmla="*/ 182563 h 6857999"/>
              <a:gd name="connsiteX407" fmla="*/ 4868863 w 11976100"/>
              <a:gd name="connsiteY407" fmla="*/ 179917 h 6857999"/>
              <a:gd name="connsiteX408" fmla="*/ 4864100 w 11976100"/>
              <a:gd name="connsiteY408" fmla="*/ 177800 h 6857999"/>
              <a:gd name="connsiteX409" fmla="*/ 4861455 w 11976100"/>
              <a:gd name="connsiteY409" fmla="*/ 174625 h 6857999"/>
              <a:gd name="connsiteX410" fmla="*/ 4860397 w 11976100"/>
              <a:gd name="connsiteY410" fmla="*/ 173038 h 6857999"/>
              <a:gd name="connsiteX411" fmla="*/ 4859867 w 11976100"/>
              <a:gd name="connsiteY411" fmla="*/ 171979 h 6857999"/>
              <a:gd name="connsiteX412" fmla="*/ 4859867 w 11976100"/>
              <a:gd name="connsiteY412" fmla="*/ 170392 h 6857999"/>
              <a:gd name="connsiteX413" fmla="*/ 4859867 w 11976100"/>
              <a:gd name="connsiteY413" fmla="*/ 168804 h 6857999"/>
              <a:gd name="connsiteX414" fmla="*/ 4861455 w 11976100"/>
              <a:gd name="connsiteY414" fmla="*/ 164571 h 6857999"/>
              <a:gd name="connsiteX415" fmla="*/ 4864629 w 11976100"/>
              <a:gd name="connsiteY415" fmla="*/ 160338 h 6857999"/>
              <a:gd name="connsiteX416" fmla="*/ 4869923 w 11976100"/>
              <a:gd name="connsiteY416" fmla="*/ 155046 h 6857999"/>
              <a:gd name="connsiteX417" fmla="*/ 4876272 w 11976100"/>
              <a:gd name="connsiteY417" fmla="*/ 149754 h 6857999"/>
              <a:gd name="connsiteX418" fmla="*/ 4883679 w 11976100"/>
              <a:gd name="connsiteY418" fmla="*/ 142875 h 6857999"/>
              <a:gd name="connsiteX419" fmla="*/ 4904317 w 11976100"/>
              <a:gd name="connsiteY419" fmla="*/ 126471 h 6857999"/>
              <a:gd name="connsiteX420" fmla="*/ 4909609 w 11976100"/>
              <a:gd name="connsiteY420" fmla="*/ 122767 h 6857999"/>
              <a:gd name="connsiteX421" fmla="*/ 4915429 w 11976100"/>
              <a:gd name="connsiteY421" fmla="*/ 119063 h 6857999"/>
              <a:gd name="connsiteX422" fmla="*/ 4921250 w 11976100"/>
              <a:gd name="connsiteY422" fmla="*/ 116417 h 6857999"/>
              <a:gd name="connsiteX423" fmla="*/ 4926542 w 11976100"/>
              <a:gd name="connsiteY423" fmla="*/ 113771 h 6857999"/>
              <a:gd name="connsiteX424" fmla="*/ 4932363 w 11976100"/>
              <a:gd name="connsiteY424" fmla="*/ 111654 h 6857999"/>
              <a:gd name="connsiteX425" fmla="*/ 4937654 w 11976100"/>
              <a:gd name="connsiteY425" fmla="*/ 110596 h 6857999"/>
              <a:gd name="connsiteX426" fmla="*/ 4942946 w 11976100"/>
              <a:gd name="connsiteY426" fmla="*/ 109538 h 6857999"/>
              <a:gd name="connsiteX427" fmla="*/ 4948767 w 11976100"/>
              <a:gd name="connsiteY427" fmla="*/ 109538 h 6857999"/>
              <a:gd name="connsiteX428" fmla="*/ 4954059 w 11976100"/>
              <a:gd name="connsiteY428" fmla="*/ 110067 h 6857999"/>
              <a:gd name="connsiteX429" fmla="*/ 4959880 w 11976100"/>
              <a:gd name="connsiteY429" fmla="*/ 110596 h 6857999"/>
              <a:gd name="connsiteX430" fmla="*/ 4965700 w 11976100"/>
              <a:gd name="connsiteY430" fmla="*/ 111654 h 6857999"/>
              <a:gd name="connsiteX431" fmla="*/ 4970992 w 11976100"/>
              <a:gd name="connsiteY431" fmla="*/ 114300 h 6857999"/>
              <a:gd name="connsiteX432" fmla="*/ 4976814 w 11976100"/>
              <a:gd name="connsiteY432" fmla="*/ 116417 h 6857999"/>
              <a:gd name="connsiteX433" fmla="*/ 4982104 w 11976100"/>
              <a:gd name="connsiteY433" fmla="*/ 119063 h 6857999"/>
              <a:gd name="connsiteX434" fmla="*/ 4987925 w 11976100"/>
              <a:gd name="connsiteY434" fmla="*/ 122767 h 6857999"/>
              <a:gd name="connsiteX435" fmla="*/ 4993747 w 11976100"/>
              <a:gd name="connsiteY435" fmla="*/ 125942 h 6857999"/>
              <a:gd name="connsiteX436" fmla="*/ 5000096 w 11976100"/>
              <a:gd name="connsiteY436" fmla="*/ 126471 h 6857999"/>
              <a:gd name="connsiteX437" fmla="*/ 5006447 w 11976100"/>
              <a:gd name="connsiteY437" fmla="*/ 127000 h 6857999"/>
              <a:gd name="connsiteX438" fmla="*/ 5012796 w 11976100"/>
              <a:gd name="connsiteY438" fmla="*/ 128588 h 6857999"/>
              <a:gd name="connsiteX439" fmla="*/ 5018088 w 11976100"/>
              <a:gd name="connsiteY439" fmla="*/ 130704 h 6857999"/>
              <a:gd name="connsiteX440" fmla="*/ 5023380 w 11976100"/>
              <a:gd name="connsiteY440" fmla="*/ 132821 h 6857999"/>
              <a:gd name="connsiteX441" fmla="*/ 5028671 w 11976100"/>
              <a:gd name="connsiteY441" fmla="*/ 135467 h 6857999"/>
              <a:gd name="connsiteX442" fmla="*/ 5032376 w 11976100"/>
              <a:gd name="connsiteY442" fmla="*/ 138642 h 6857999"/>
              <a:gd name="connsiteX443" fmla="*/ 5036080 w 11976100"/>
              <a:gd name="connsiteY443" fmla="*/ 142875 h 6857999"/>
              <a:gd name="connsiteX444" fmla="*/ 5045604 w 11976100"/>
              <a:gd name="connsiteY444" fmla="*/ 137054 h 6857999"/>
              <a:gd name="connsiteX445" fmla="*/ 5056188 w 11976100"/>
              <a:gd name="connsiteY445" fmla="*/ 132292 h 6857999"/>
              <a:gd name="connsiteX446" fmla="*/ 5066242 w 11976100"/>
              <a:gd name="connsiteY446" fmla="*/ 127000 h 6857999"/>
              <a:gd name="connsiteX447" fmla="*/ 5076297 w 11976100"/>
              <a:gd name="connsiteY447" fmla="*/ 122767 h 6857999"/>
              <a:gd name="connsiteX448" fmla="*/ 5086879 w 11976100"/>
              <a:gd name="connsiteY448" fmla="*/ 118534 h 6857999"/>
              <a:gd name="connsiteX449" fmla="*/ 5096934 w 11976100"/>
              <a:gd name="connsiteY449" fmla="*/ 115888 h 6857999"/>
              <a:gd name="connsiteX450" fmla="*/ 5106989 w 11976100"/>
              <a:gd name="connsiteY450" fmla="*/ 113242 h 6857999"/>
              <a:gd name="connsiteX451" fmla="*/ 5117572 w 11976100"/>
              <a:gd name="connsiteY451" fmla="*/ 111654 h 6857999"/>
              <a:gd name="connsiteX452" fmla="*/ 5128154 w 11976100"/>
              <a:gd name="connsiteY452" fmla="*/ 110596 h 6857999"/>
              <a:gd name="connsiteX453" fmla="*/ 5138209 w 11976100"/>
              <a:gd name="connsiteY453" fmla="*/ 111125 h 6857999"/>
              <a:gd name="connsiteX454" fmla="*/ 5148263 w 11976100"/>
              <a:gd name="connsiteY454" fmla="*/ 112713 h 6857999"/>
              <a:gd name="connsiteX455" fmla="*/ 5158317 w 11976100"/>
              <a:gd name="connsiteY455" fmla="*/ 115358 h 6857999"/>
              <a:gd name="connsiteX456" fmla="*/ 5168371 w 11976100"/>
              <a:gd name="connsiteY456" fmla="*/ 118534 h 6857999"/>
              <a:gd name="connsiteX457" fmla="*/ 5178425 w 11976100"/>
              <a:gd name="connsiteY457" fmla="*/ 123825 h 6857999"/>
              <a:gd name="connsiteX458" fmla="*/ 5187950 w 11976100"/>
              <a:gd name="connsiteY458" fmla="*/ 129646 h 6857999"/>
              <a:gd name="connsiteX459" fmla="*/ 5197475 w 11976100"/>
              <a:gd name="connsiteY459" fmla="*/ 137054 h 6857999"/>
              <a:gd name="connsiteX460" fmla="*/ 5208059 w 11976100"/>
              <a:gd name="connsiteY460" fmla="*/ 146579 h 6857999"/>
              <a:gd name="connsiteX461" fmla="*/ 5212292 w 11976100"/>
              <a:gd name="connsiteY461" fmla="*/ 151871 h 6857999"/>
              <a:gd name="connsiteX462" fmla="*/ 5217054 w 11976100"/>
              <a:gd name="connsiteY462" fmla="*/ 156633 h 6857999"/>
              <a:gd name="connsiteX463" fmla="*/ 5220759 w 11976100"/>
              <a:gd name="connsiteY463" fmla="*/ 162454 h 6857999"/>
              <a:gd name="connsiteX464" fmla="*/ 5223934 w 11976100"/>
              <a:gd name="connsiteY464" fmla="*/ 168275 h 6857999"/>
              <a:gd name="connsiteX465" fmla="*/ 5227109 w 11976100"/>
              <a:gd name="connsiteY465" fmla="*/ 173567 h 6857999"/>
              <a:gd name="connsiteX466" fmla="*/ 5228696 w 11976100"/>
              <a:gd name="connsiteY466" fmla="*/ 179388 h 6857999"/>
              <a:gd name="connsiteX467" fmla="*/ 5229225 w 11976100"/>
              <a:gd name="connsiteY467" fmla="*/ 185738 h 6857999"/>
              <a:gd name="connsiteX468" fmla="*/ 5229225 w 11976100"/>
              <a:gd name="connsiteY468" fmla="*/ 188383 h 6857999"/>
              <a:gd name="connsiteX469" fmla="*/ 5228696 w 11976100"/>
              <a:gd name="connsiteY469" fmla="*/ 191029 h 6857999"/>
              <a:gd name="connsiteX470" fmla="*/ 5227638 w 11976100"/>
              <a:gd name="connsiteY470" fmla="*/ 194204 h 6857999"/>
              <a:gd name="connsiteX471" fmla="*/ 5226580 w 11976100"/>
              <a:gd name="connsiteY471" fmla="*/ 196850 h 6857999"/>
              <a:gd name="connsiteX472" fmla="*/ 5224464 w 11976100"/>
              <a:gd name="connsiteY472" fmla="*/ 199496 h 6857999"/>
              <a:gd name="connsiteX473" fmla="*/ 5222346 w 11976100"/>
              <a:gd name="connsiteY473" fmla="*/ 202671 h 6857999"/>
              <a:gd name="connsiteX474" fmla="*/ 5220229 w 11976100"/>
              <a:gd name="connsiteY474" fmla="*/ 205317 h 6857999"/>
              <a:gd name="connsiteX475" fmla="*/ 5217584 w 11976100"/>
              <a:gd name="connsiteY475" fmla="*/ 207963 h 6857999"/>
              <a:gd name="connsiteX476" fmla="*/ 5213879 w 11976100"/>
              <a:gd name="connsiteY476" fmla="*/ 210609 h 6857999"/>
              <a:gd name="connsiteX477" fmla="*/ 5210176 w 11976100"/>
              <a:gd name="connsiteY477" fmla="*/ 213784 h 6857999"/>
              <a:gd name="connsiteX478" fmla="*/ 5200650 w 11976100"/>
              <a:gd name="connsiteY478" fmla="*/ 218546 h 6857999"/>
              <a:gd name="connsiteX479" fmla="*/ 5188479 w 11976100"/>
              <a:gd name="connsiteY479" fmla="*/ 223309 h 6857999"/>
              <a:gd name="connsiteX480" fmla="*/ 5187950 w 11976100"/>
              <a:gd name="connsiteY480" fmla="*/ 229658 h 6857999"/>
              <a:gd name="connsiteX481" fmla="*/ 5187421 w 11976100"/>
              <a:gd name="connsiteY481" fmla="*/ 235479 h 6857999"/>
              <a:gd name="connsiteX482" fmla="*/ 5187421 w 11976100"/>
              <a:gd name="connsiteY482" fmla="*/ 241829 h 6857999"/>
              <a:gd name="connsiteX483" fmla="*/ 5187950 w 11976100"/>
              <a:gd name="connsiteY483" fmla="*/ 248179 h 6857999"/>
              <a:gd name="connsiteX484" fmla="*/ 5189009 w 11976100"/>
              <a:gd name="connsiteY484" fmla="*/ 260350 h 6857999"/>
              <a:gd name="connsiteX485" fmla="*/ 5190596 w 11976100"/>
              <a:gd name="connsiteY485" fmla="*/ 272521 h 6857999"/>
              <a:gd name="connsiteX486" fmla="*/ 5190596 w 11976100"/>
              <a:gd name="connsiteY486" fmla="*/ 278871 h 6857999"/>
              <a:gd name="connsiteX487" fmla="*/ 5190067 w 11976100"/>
              <a:gd name="connsiteY487" fmla="*/ 285221 h 6857999"/>
              <a:gd name="connsiteX488" fmla="*/ 5187950 w 11976100"/>
              <a:gd name="connsiteY488" fmla="*/ 291042 h 6857999"/>
              <a:gd name="connsiteX489" fmla="*/ 5186363 w 11976100"/>
              <a:gd name="connsiteY489" fmla="*/ 296863 h 6857999"/>
              <a:gd name="connsiteX490" fmla="*/ 5183188 w 11976100"/>
              <a:gd name="connsiteY490" fmla="*/ 302684 h 6857999"/>
              <a:gd name="connsiteX491" fmla="*/ 5178954 w 11976100"/>
              <a:gd name="connsiteY491" fmla="*/ 307975 h 6857999"/>
              <a:gd name="connsiteX492" fmla="*/ 5173663 w 11976100"/>
              <a:gd name="connsiteY492" fmla="*/ 313796 h 6857999"/>
              <a:gd name="connsiteX493" fmla="*/ 5166784 w 11976100"/>
              <a:gd name="connsiteY493" fmla="*/ 319617 h 6857999"/>
              <a:gd name="connsiteX494" fmla="*/ 5167313 w 11976100"/>
              <a:gd name="connsiteY494" fmla="*/ 335492 h 6857999"/>
              <a:gd name="connsiteX495" fmla="*/ 5189009 w 11976100"/>
              <a:gd name="connsiteY495" fmla="*/ 351367 h 6857999"/>
              <a:gd name="connsiteX496" fmla="*/ 5195888 w 11976100"/>
              <a:gd name="connsiteY496" fmla="*/ 355071 h 6857999"/>
              <a:gd name="connsiteX497" fmla="*/ 5202767 w 11976100"/>
              <a:gd name="connsiteY497" fmla="*/ 357717 h 6857999"/>
              <a:gd name="connsiteX498" fmla="*/ 5209646 w 11976100"/>
              <a:gd name="connsiteY498" fmla="*/ 359834 h 6857999"/>
              <a:gd name="connsiteX499" fmla="*/ 5215997 w 11976100"/>
              <a:gd name="connsiteY499" fmla="*/ 361421 h 6857999"/>
              <a:gd name="connsiteX500" fmla="*/ 5222875 w 11976100"/>
              <a:gd name="connsiteY500" fmla="*/ 363009 h 6857999"/>
              <a:gd name="connsiteX501" fmla="*/ 5229754 w 11976100"/>
              <a:gd name="connsiteY501" fmla="*/ 364596 h 6857999"/>
              <a:gd name="connsiteX502" fmla="*/ 5237164 w 11976100"/>
              <a:gd name="connsiteY502" fmla="*/ 365125 h 6857999"/>
              <a:gd name="connsiteX503" fmla="*/ 5244042 w 11976100"/>
              <a:gd name="connsiteY503" fmla="*/ 365125 h 6857999"/>
              <a:gd name="connsiteX504" fmla="*/ 5250392 w 11976100"/>
              <a:gd name="connsiteY504" fmla="*/ 365125 h 6857999"/>
              <a:gd name="connsiteX505" fmla="*/ 5257271 w 11976100"/>
              <a:gd name="connsiteY505" fmla="*/ 364596 h 6857999"/>
              <a:gd name="connsiteX506" fmla="*/ 5264150 w 11976100"/>
              <a:gd name="connsiteY506" fmla="*/ 363009 h 6857999"/>
              <a:gd name="connsiteX507" fmla="*/ 5271030 w 11976100"/>
              <a:gd name="connsiteY507" fmla="*/ 361421 h 6857999"/>
              <a:gd name="connsiteX508" fmla="*/ 5277379 w 11976100"/>
              <a:gd name="connsiteY508" fmla="*/ 359834 h 6857999"/>
              <a:gd name="connsiteX509" fmla="*/ 5284259 w 11976100"/>
              <a:gd name="connsiteY509" fmla="*/ 357717 h 6857999"/>
              <a:gd name="connsiteX510" fmla="*/ 5291667 w 11976100"/>
              <a:gd name="connsiteY510" fmla="*/ 355071 h 6857999"/>
              <a:gd name="connsiteX511" fmla="*/ 5298546 w 11976100"/>
              <a:gd name="connsiteY511" fmla="*/ 351367 h 6857999"/>
              <a:gd name="connsiteX512" fmla="*/ 5301722 w 11976100"/>
              <a:gd name="connsiteY512" fmla="*/ 347134 h 6857999"/>
              <a:gd name="connsiteX513" fmla="*/ 5305954 w 11976100"/>
              <a:gd name="connsiteY513" fmla="*/ 343429 h 6857999"/>
              <a:gd name="connsiteX514" fmla="*/ 5311246 w 11976100"/>
              <a:gd name="connsiteY514" fmla="*/ 340784 h 6857999"/>
              <a:gd name="connsiteX515" fmla="*/ 5317067 w 11976100"/>
              <a:gd name="connsiteY515" fmla="*/ 339196 h 6857999"/>
              <a:gd name="connsiteX516" fmla="*/ 5322359 w 11976100"/>
              <a:gd name="connsiteY516" fmla="*/ 337609 h 6857999"/>
              <a:gd name="connsiteX517" fmla="*/ 5328710 w 11976100"/>
              <a:gd name="connsiteY517" fmla="*/ 337079 h 6857999"/>
              <a:gd name="connsiteX518" fmla="*/ 5335059 w 11976100"/>
              <a:gd name="connsiteY518" fmla="*/ 336021 h 6857999"/>
              <a:gd name="connsiteX519" fmla="*/ 5341409 w 11976100"/>
              <a:gd name="connsiteY519" fmla="*/ 336021 h 6857999"/>
              <a:gd name="connsiteX520" fmla="*/ 5344584 w 11976100"/>
              <a:gd name="connsiteY520" fmla="*/ 330729 h 6857999"/>
              <a:gd name="connsiteX521" fmla="*/ 5346171 w 11976100"/>
              <a:gd name="connsiteY521" fmla="*/ 325967 h 6857999"/>
              <a:gd name="connsiteX522" fmla="*/ 5346702 w 11976100"/>
              <a:gd name="connsiteY522" fmla="*/ 322263 h 6857999"/>
              <a:gd name="connsiteX523" fmla="*/ 5346702 w 11976100"/>
              <a:gd name="connsiteY523" fmla="*/ 319088 h 6857999"/>
              <a:gd name="connsiteX524" fmla="*/ 5346171 w 11976100"/>
              <a:gd name="connsiteY524" fmla="*/ 315913 h 6857999"/>
              <a:gd name="connsiteX525" fmla="*/ 5344584 w 11976100"/>
              <a:gd name="connsiteY525" fmla="*/ 313267 h 6857999"/>
              <a:gd name="connsiteX526" fmla="*/ 5342467 w 11976100"/>
              <a:gd name="connsiteY526" fmla="*/ 311150 h 6857999"/>
              <a:gd name="connsiteX527" fmla="*/ 5338763 w 11976100"/>
              <a:gd name="connsiteY527" fmla="*/ 309034 h 6857999"/>
              <a:gd name="connsiteX528" fmla="*/ 5335588 w 11976100"/>
              <a:gd name="connsiteY528" fmla="*/ 307975 h 6857999"/>
              <a:gd name="connsiteX529" fmla="*/ 5331884 w 11976100"/>
              <a:gd name="connsiteY529" fmla="*/ 306917 h 6857999"/>
              <a:gd name="connsiteX530" fmla="*/ 5323417 w 11976100"/>
              <a:gd name="connsiteY530" fmla="*/ 305859 h 6857999"/>
              <a:gd name="connsiteX531" fmla="*/ 5314422 w 11976100"/>
              <a:gd name="connsiteY531" fmla="*/ 305329 h 6857999"/>
              <a:gd name="connsiteX532" fmla="*/ 5304897 w 11976100"/>
              <a:gd name="connsiteY532" fmla="*/ 305859 h 6857999"/>
              <a:gd name="connsiteX533" fmla="*/ 5299075 w 11976100"/>
              <a:gd name="connsiteY533" fmla="*/ 306388 h 6857999"/>
              <a:gd name="connsiteX534" fmla="*/ 5292726 w 11976100"/>
              <a:gd name="connsiteY534" fmla="*/ 306917 h 6857999"/>
              <a:gd name="connsiteX535" fmla="*/ 5278967 w 11976100"/>
              <a:gd name="connsiteY535" fmla="*/ 310092 h 6857999"/>
              <a:gd name="connsiteX536" fmla="*/ 5265738 w 11976100"/>
              <a:gd name="connsiteY536" fmla="*/ 312208 h 6857999"/>
              <a:gd name="connsiteX537" fmla="*/ 5259388 w 11976100"/>
              <a:gd name="connsiteY537" fmla="*/ 313267 h 6857999"/>
              <a:gd name="connsiteX538" fmla="*/ 5253567 w 11976100"/>
              <a:gd name="connsiteY538" fmla="*/ 313796 h 6857999"/>
              <a:gd name="connsiteX539" fmla="*/ 5247217 w 11976100"/>
              <a:gd name="connsiteY539" fmla="*/ 313796 h 6857999"/>
              <a:gd name="connsiteX540" fmla="*/ 5241396 w 11976100"/>
              <a:gd name="connsiteY540" fmla="*/ 313267 h 6857999"/>
              <a:gd name="connsiteX541" fmla="*/ 5236634 w 11976100"/>
              <a:gd name="connsiteY541" fmla="*/ 311679 h 6857999"/>
              <a:gd name="connsiteX542" fmla="*/ 5231871 w 11976100"/>
              <a:gd name="connsiteY542" fmla="*/ 309034 h 6857999"/>
              <a:gd name="connsiteX543" fmla="*/ 5228168 w 11976100"/>
              <a:gd name="connsiteY543" fmla="*/ 305859 h 6857999"/>
              <a:gd name="connsiteX544" fmla="*/ 5223934 w 11976100"/>
              <a:gd name="connsiteY544" fmla="*/ 301625 h 6857999"/>
              <a:gd name="connsiteX545" fmla="*/ 5221817 w 11976100"/>
              <a:gd name="connsiteY545" fmla="*/ 295804 h 6857999"/>
              <a:gd name="connsiteX546" fmla="*/ 5219700 w 11976100"/>
              <a:gd name="connsiteY546" fmla="*/ 288396 h 6857999"/>
              <a:gd name="connsiteX547" fmla="*/ 5219172 w 11976100"/>
              <a:gd name="connsiteY547" fmla="*/ 283634 h 6857999"/>
              <a:gd name="connsiteX548" fmla="*/ 5219172 w 11976100"/>
              <a:gd name="connsiteY548" fmla="*/ 277813 h 6857999"/>
              <a:gd name="connsiteX549" fmla="*/ 5220229 w 11976100"/>
              <a:gd name="connsiteY549" fmla="*/ 272521 h 6857999"/>
              <a:gd name="connsiteX550" fmla="*/ 5221288 w 11976100"/>
              <a:gd name="connsiteY550" fmla="*/ 267229 h 6857999"/>
              <a:gd name="connsiteX551" fmla="*/ 5223404 w 11976100"/>
              <a:gd name="connsiteY551" fmla="*/ 261938 h 6857999"/>
              <a:gd name="connsiteX552" fmla="*/ 5226580 w 11976100"/>
              <a:gd name="connsiteY552" fmla="*/ 257175 h 6857999"/>
              <a:gd name="connsiteX553" fmla="*/ 5229754 w 11976100"/>
              <a:gd name="connsiteY553" fmla="*/ 252413 h 6857999"/>
              <a:gd name="connsiteX554" fmla="*/ 5233460 w 11976100"/>
              <a:gd name="connsiteY554" fmla="*/ 247650 h 6857999"/>
              <a:gd name="connsiteX555" fmla="*/ 5238221 w 11976100"/>
              <a:gd name="connsiteY555" fmla="*/ 242888 h 6857999"/>
              <a:gd name="connsiteX556" fmla="*/ 5242984 w 11976100"/>
              <a:gd name="connsiteY556" fmla="*/ 239184 h 6857999"/>
              <a:gd name="connsiteX557" fmla="*/ 5248276 w 11976100"/>
              <a:gd name="connsiteY557" fmla="*/ 234421 h 6857999"/>
              <a:gd name="connsiteX558" fmla="*/ 5254097 w 11976100"/>
              <a:gd name="connsiteY558" fmla="*/ 231246 h 6857999"/>
              <a:gd name="connsiteX559" fmla="*/ 5259388 w 11976100"/>
              <a:gd name="connsiteY559" fmla="*/ 227013 h 6857999"/>
              <a:gd name="connsiteX560" fmla="*/ 5265738 w 11976100"/>
              <a:gd name="connsiteY560" fmla="*/ 223838 h 6857999"/>
              <a:gd name="connsiteX561" fmla="*/ 5272617 w 11976100"/>
              <a:gd name="connsiteY561" fmla="*/ 221192 h 6857999"/>
              <a:gd name="connsiteX562" fmla="*/ 5278967 w 11976100"/>
              <a:gd name="connsiteY562" fmla="*/ 218017 h 6857999"/>
              <a:gd name="connsiteX563" fmla="*/ 5287963 w 11976100"/>
              <a:gd name="connsiteY563" fmla="*/ 214842 h 6857999"/>
              <a:gd name="connsiteX564" fmla="*/ 5298546 w 11976100"/>
              <a:gd name="connsiteY564" fmla="*/ 212725 h 6857999"/>
              <a:gd name="connsiteX565" fmla="*/ 5308600 w 11976100"/>
              <a:gd name="connsiteY565" fmla="*/ 211667 h 6857999"/>
              <a:gd name="connsiteX566" fmla="*/ 5319184 w 11976100"/>
              <a:gd name="connsiteY566" fmla="*/ 210079 h 6857999"/>
              <a:gd name="connsiteX567" fmla="*/ 5340879 w 11976100"/>
              <a:gd name="connsiteY567" fmla="*/ 208492 h 6857999"/>
              <a:gd name="connsiteX568" fmla="*/ 5351992 w 11976100"/>
              <a:gd name="connsiteY568" fmla="*/ 207434 h 6857999"/>
              <a:gd name="connsiteX569" fmla="*/ 5362575 w 11976100"/>
              <a:gd name="connsiteY569" fmla="*/ 206375 h 6857999"/>
              <a:gd name="connsiteX570" fmla="*/ 5366809 w 11976100"/>
              <a:gd name="connsiteY570" fmla="*/ 210609 h 6857999"/>
              <a:gd name="connsiteX571" fmla="*/ 5366809 w 11976100"/>
              <a:gd name="connsiteY571" fmla="*/ 209550 h 6857999"/>
              <a:gd name="connsiteX572" fmla="*/ 5362575 w 11976100"/>
              <a:gd name="connsiteY572" fmla="*/ 206375 h 6857999"/>
              <a:gd name="connsiteX573" fmla="*/ 5349875 w 11976100"/>
              <a:gd name="connsiteY573" fmla="*/ 194204 h 6857999"/>
              <a:gd name="connsiteX574" fmla="*/ 5339292 w 11976100"/>
              <a:gd name="connsiteY574" fmla="*/ 182034 h 6857999"/>
              <a:gd name="connsiteX575" fmla="*/ 5330825 w 11976100"/>
              <a:gd name="connsiteY575" fmla="*/ 171450 h 6857999"/>
              <a:gd name="connsiteX576" fmla="*/ 5327651 w 11976100"/>
              <a:gd name="connsiteY576" fmla="*/ 166688 h 6857999"/>
              <a:gd name="connsiteX577" fmla="*/ 5325006 w 11976100"/>
              <a:gd name="connsiteY577" fmla="*/ 161396 h 6857999"/>
              <a:gd name="connsiteX578" fmla="*/ 5322888 w 11976100"/>
              <a:gd name="connsiteY578" fmla="*/ 156633 h 6857999"/>
              <a:gd name="connsiteX579" fmla="*/ 5321300 w 11976100"/>
              <a:gd name="connsiteY579" fmla="*/ 152400 h 6857999"/>
              <a:gd name="connsiteX580" fmla="*/ 5320242 w 11976100"/>
              <a:gd name="connsiteY580" fmla="*/ 148696 h 6857999"/>
              <a:gd name="connsiteX581" fmla="*/ 5319714 w 11976100"/>
              <a:gd name="connsiteY581" fmla="*/ 144463 h 6857999"/>
              <a:gd name="connsiteX582" fmla="*/ 5320242 w 11976100"/>
              <a:gd name="connsiteY582" fmla="*/ 140759 h 6857999"/>
              <a:gd name="connsiteX583" fmla="*/ 5320771 w 11976100"/>
              <a:gd name="connsiteY583" fmla="*/ 136525 h 6857999"/>
              <a:gd name="connsiteX584" fmla="*/ 5322359 w 11976100"/>
              <a:gd name="connsiteY584" fmla="*/ 133350 h 6857999"/>
              <a:gd name="connsiteX585" fmla="*/ 5324475 w 11976100"/>
              <a:gd name="connsiteY585" fmla="*/ 129117 h 6857999"/>
              <a:gd name="connsiteX586" fmla="*/ 5327121 w 11976100"/>
              <a:gd name="connsiteY586" fmla="*/ 125942 h 6857999"/>
              <a:gd name="connsiteX587" fmla="*/ 5330296 w 11976100"/>
              <a:gd name="connsiteY587" fmla="*/ 122767 h 6857999"/>
              <a:gd name="connsiteX588" fmla="*/ 5334530 w 11976100"/>
              <a:gd name="connsiteY588" fmla="*/ 119592 h 6857999"/>
              <a:gd name="connsiteX589" fmla="*/ 5339292 w 11976100"/>
              <a:gd name="connsiteY589" fmla="*/ 116417 h 6857999"/>
              <a:gd name="connsiteX590" fmla="*/ 5344584 w 11976100"/>
              <a:gd name="connsiteY590" fmla="*/ 113242 h 6857999"/>
              <a:gd name="connsiteX591" fmla="*/ 5350404 w 11976100"/>
              <a:gd name="connsiteY591" fmla="*/ 110067 h 6857999"/>
              <a:gd name="connsiteX592" fmla="*/ 5364692 w 11976100"/>
              <a:gd name="connsiteY592" fmla="*/ 104246 h 6857999"/>
              <a:gd name="connsiteX593" fmla="*/ 5382154 w 11976100"/>
              <a:gd name="connsiteY593" fmla="*/ 97896 h 6857999"/>
              <a:gd name="connsiteX594" fmla="*/ 5401734 w 11976100"/>
              <a:gd name="connsiteY594" fmla="*/ 91546 h 6857999"/>
              <a:gd name="connsiteX595" fmla="*/ 5425017 w 11976100"/>
              <a:gd name="connsiteY595" fmla="*/ 85725 h 6857999"/>
              <a:gd name="connsiteX596" fmla="*/ 5450946 w 11976100"/>
              <a:gd name="connsiteY596" fmla="*/ 79375 h 6857999"/>
              <a:gd name="connsiteX597" fmla="*/ 5467350 w 11976100"/>
              <a:gd name="connsiteY597" fmla="*/ 73025 h 6857999"/>
              <a:gd name="connsiteX598" fmla="*/ 5483754 w 11976100"/>
              <a:gd name="connsiteY598" fmla="*/ 68263 h 6857999"/>
              <a:gd name="connsiteX599" fmla="*/ 5492222 w 11976100"/>
              <a:gd name="connsiteY599" fmla="*/ 65617 h 6857999"/>
              <a:gd name="connsiteX600" fmla="*/ 5500159 w 11976100"/>
              <a:gd name="connsiteY600" fmla="*/ 64029 h 6857999"/>
              <a:gd name="connsiteX601" fmla="*/ 5508625 w 11976100"/>
              <a:gd name="connsiteY601" fmla="*/ 62442 h 6857999"/>
              <a:gd name="connsiteX602" fmla="*/ 5517092 w 11976100"/>
              <a:gd name="connsiteY602" fmla="*/ 61384 h 6857999"/>
              <a:gd name="connsiteX603" fmla="*/ 5525559 w 11976100"/>
              <a:gd name="connsiteY603" fmla="*/ 61384 h 6857999"/>
              <a:gd name="connsiteX604" fmla="*/ 5534025 w 11976100"/>
              <a:gd name="connsiteY604" fmla="*/ 61384 h 6857999"/>
              <a:gd name="connsiteX605" fmla="*/ 5541963 w 11976100"/>
              <a:gd name="connsiteY605" fmla="*/ 61913 h 6857999"/>
              <a:gd name="connsiteX606" fmla="*/ 5550429 w 11976100"/>
              <a:gd name="connsiteY606" fmla="*/ 62971 h 6857999"/>
              <a:gd name="connsiteX607" fmla="*/ 5558896 w 11976100"/>
              <a:gd name="connsiteY607" fmla="*/ 65088 h 6857999"/>
              <a:gd name="connsiteX608" fmla="*/ 5567363 w 11976100"/>
              <a:gd name="connsiteY608" fmla="*/ 68792 h 6857999"/>
              <a:gd name="connsiteX609" fmla="*/ 5575829 w 11976100"/>
              <a:gd name="connsiteY609" fmla="*/ 71967 h 6857999"/>
              <a:gd name="connsiteX610" fmla="*/ 5583768 w 11976100"/>
              <a:gd name="connsiteY610" fmla="*/ 77258 h 6857999"/>
              <a:gd name="connsiteX611" fmla="*/ 5667904 w 11976100"/>
              <a:gd name="connsiteY611" fmla="*/ 63500 h 6857999"/>
              <a:gd name="connsiteX612" fmla="*/ 5697538 w 11976100"/>
              <a:gd name="connsiteY612" fmla="*/ 62971 h 6857999"/>
              <a:gd name="connsiteX613" fmla="*/ 5727171 w 11976100"/>
              <a:gd name="connsiteY613" fmla="*/ 62971 h 6857999"/>
              <a:gd name="connsiteX614" fmla="*/ 5757334 w 11976100"/>
              <a:gd name="connsiteY614" fmla="*/ 64029 h 6857999"/>
              <a:gd name="connsiteX615" fmla="*/ 5786438 w 11976100"/>
              <a:gd name="connsiteY615" fmla="*/ 66146 h 6857999"/>
              <a:gd name="connsiteX616" fmla="*/ 5815542 w 11976100"/>
              <a:gd name="connsiteY616" fmla="*/ 69321 h 6857999"/>
              <a:gd name="connsiteX617" fmla="*/ 5845175 w 11976100"/>
              <a:gd name="connsiteY617" fmla="*/ 72496 h 6857999"/>
              <a:gd name="connsiteX618" fmla="*/ 5874809 w 11976100"/>
              <a:gd name="connsiteY618" fmla="*/ 77788 h 6857999"/>
              <a:gd name="connsiteX619" fmla="*/ 5903913 w 11976100"/>
              <a:gd name="connsiteY619" fmla="*/ 83079 h 6857999"/>
              <a:gd name="connsiteX620" fmla="*/ 5920846 w 11976100"/>
              <a:gd name="connsiteY620" fmla="*/ 87313 h 6857999"/>
              <a:gd name="connsiteX621" fmla="*/ 5936721 w 11976100"/>
              <a:gd name="connsiteY621" fmla="*/ 92075 h 6857999"/>
              <a:gd name="connsiteX622" fmla="*/ 5951009 w 11976100"/>
              <a:gd name="connsiteY622" fmla="*/ 97367 h 6857999"/>
              <a:gd name="connsiteX623" fmla="*/ 5965297 w 11976100"/>
              <a:gd name="connsiteY623" fmla="*/ 102659 h 6857999"/>
              <a:gd name="connsiteX624" fmla="*/ 5977996 w 11976100"/>
              <a:gd name="connsiteY624" fmla="*/ 109009 h 6857999"/>
              <a:gd name="connsiteX625" fmla="*/ 5990167 w 11976100"/>
              <a:gd name="connsiteY625" fmla="*/ 115888 h 6857999"/>
              <a:gd name="connsiteX626" fmla="*/ 6001279 w 11976100"/>
              <a:gd name="connsiteY626" fmla="*/ 123296 h 6857999"/>
              <a:gd name="connsiteX627" fmla="*/ 6012392 w 11976100"/>
              <a:gd name="connsiteY627" fmla="*/ 131234 h 6857999"/>
              <a:gd name="connsiteX628" fmla="*/ 6022446 w 11976100"/>
              <a:gd name="connsiteY628" fmla="*/ 138642 h 6857999"/>
              <a:gd name="connsiteX629" fmla="*/ 6031971 w 11976100"/>
              <a:gd name="connsiteY629" fmla="*/ 147109 h 6857999"/>
              <a:gd name="connsiteX630" fmla="*/ 6041496 w 11976100"/>
              <a:gd name="connsiteY630" fmla="*/ 156104 h 6857999"/>
              <a:gd name="connsiteX631" fmla="*/ 6050492 w 11976100"/>
              <a:gd name="connsiteY631" fmla="*/ 165629 h 6857999"/>
              <a:gd name="connsiteX632" fmla="*/ 6059488 w 11976100"/>
              <a:gd name="connsiteY632" fmla="*/ 175684 h 6857999"/>
              <a:gd name="connsiteX633" fmla="*/ 6068484 w 11976100"/>
              <a:gd name="connsiteY633" fmla="*/ 185738 h 6857999"/>
              <a:gd name="connsiteX634" fmla="*/ 6085946 w 11976100"/>
              <a:gd name="connsiteY634" fmla="*/ 206375 h 6857999"/>
              <a:gd name="connsiteX635" fmla="*/ 6101821 w 11976100"/>
              <a:gd name="connsiteY635" fmla="*/ 227013 h 6857999"/>
              <a:gd name="connsiteX636" fmla="*/ 6117167 w 11976100"/>
              <a:gd name="connsiteY636" fmla="*/ 247650 h 6857999"/>
              <a:gd name="connsiteX637" fmla="*/ 6131984 w 11976100"/>
              <a:gd name="connsiteY637" fmla="*/ 268288 h 6857999"/>
              <a:gd name="connsiteX638" fmla="*/ 6145213 w 11976100"/>
              <a:gd name="connsiteY638" fmla="*/ 288925 h 6857999"/>
              <a:gd name="connsiteX639" fmla="*/ 6157384 w 11976100"/>
              <a:gd name="connsiteY639" fmla="*/ 310621 h 6857999"/>
              <a:gd name="connsiteX640" fmla="*/ 6170084 w 11976100"/>
              <a:gd name="connsiteY640" fmla="*/ 331788 h 6857999"/>
              <a:gd name="connsiteX641" fmla="*/ 6181725 w 11976100"/>
              <a:gd name="connsiteY641" fmla="*/ 352954 h 6857999"/>
              <a:gd name="connsiteX642" fmla="*/ 6192838 w 11976100"/>
              <a:gd name="connsiteY642" fmla="*/ 374650 h 6857999"/>
              <a:gd name="connsiteX643" fmla="*/ 6203950 w 11976100"/>
              <a:gd name="connsiteY643" fmla="*/ 395817 h 6857999"/>
              <a:gd name="connsiteX644" fmla="*/ 6214004 w 11976100"/>
              <a:gd name="connsiteY644" fmla="*/ 418042 h 6857999"/>
              <a:gd name="connsiteX645" fmla="*/ 6234113 w 11976100"/>
              <a:gd name="connsiteY645" fmla="*/ 460904 h 6857999"/>
              <a:gd name="connsiteX646" fmla="*/ 6253163 w 11976100"/>
              <a:gd name="connsiteY646" fmla="*/ 504825 h 6857999"/>
              <a:gd name="connsiteX647" fmla="*/ 6271684 w 11976100"/>
              <a:gd name="connsiteY647" fmla="*/ 549275 h 6857999"/>
              <a:gd name="connsiteX648" fmla="*/ 6273800 w 11976100"/>
              <a:gd name="connsiteY648" fmla="*/ 553508 h 6857999"/>
              <a:gd name="connsiteX649" fmla="*/ 6276446 w 11976100"/>
              <a:gd name="connsiteY649" fmla="*/ 557213 h 6857999"/>
              <a:gd name="connsiteX650" fmla="*/ 6278563 w 11976100"/>
              <a:gd name="connsiteY650" fmla="*/ 560388 h 6857999"/>
              <a:gd name="connsiteX651" fmla="*/ 6281209 w 11976100"/>
              <a:gd name="connsiteY651" fmla="*/ 563034 h 6857999"/>
              <a:gd name="connsiteX652" fmla="*/ 6284384 w 11976100"/>
              <a:gd name="connsiteY652" fmla="*/ 565150 h 6857999"/>
              <a:gd name="connsiteX653" fmla="*/ 6287029 w 11976100"/>
              <a:gd name="connsiteY653" fmla="*/ 566738 h 6857999"/>
              <a:gd name="connsiteX654" fmla="*/ 6290204 w 11976100"/>
              <a:gd name="connsiteY654" fmla="*/ 567796 h 6857999"/>
              <a:gd name="connsiteX655" fmla="*/ 6293909 w 11976100"/>
              <a:gd name="connsiteY655" fmla="*/ 568325 h 6857999"/>
              <a:gd name="connsiteX656" fmla="*/ 6297613 w 11976100"/>
              <a:gd name="connsiteY656" fmla="*/ 568854 h 6857999"/>
              <a:gd name="connsiteX657" fmla="*/ 6301317 w 11976100"/>
              <a:gd name="connsiteY657" fmla="*/ 568854 h 6857999"/>
              <a:gd name="connsiteX658" fmla="*/ 6309784 w 11976100"/>
              <a:gd name="connsiteY658" fmla="*/ 568325 h 6857999"/>
              <a:gd name="connsiteX659" fmla="*/ 6319309 w 11976100"/>
              <a:gd name="connsiteY659" fmla="*/ 566209 h 6857999"/>
              <a:gd name="connsiteX660" fmla="*/ 6329892 w 11976100"/>
              <a:gd name="connsiteY660" fmla="*/ 564092 h 6857999"/>
              <a:gd name="connsiteX661" fmla="*/ 6346296 w 11976100"/>
              <a:gd name="connsiteY661" fmla="*/ 559329 h 6857999"/>
              <a:gd name="connsiteX662" fmla="*/ 6363229 w 11976100"/>
              <a:gd name="connsiteY662" fmla="*/ 556154 h 6857999"/>
              <a:gd name="connsiteX663" fmla="*/ 6379104 w 11976100"/>
              <a:gd name="connsiteY663" fmla="*/ 553508 h 6857999"/>
              <a:gd name="connsiteX664" fmla="*/ 6394450 w 11976100"/>
              <a:gd name="connsiteY664" fmla="*/ 550333 h 6857999"/>
              <a:gd name="connsiteX665" fmla="*/ 6408738 w 11976100"/>
              <a:gd name="connsiteY665" fmla="*/ 548217 h 6857999"/>
              <a:gd name="connsiteX666" fmla="*/ 6423025 w 11976100"/>
              <a:gd name="connsiteY666" fmla="*/ 547158 h 6857999"/>
              <a:gd name="connsiteX667" fmla="*/ 6437313 w 11976100"/>
              <a:gd name="connsiteY667" fmla="*/ 546100 h 6857999"/>
              <a:gd name="connsiteX668" fmla="*/ 6450013 w 11976100"/>
              <a:gd name="connsiteY668" fmla="*/ 545571 h 6857999"/>
              <a:gd name="connsiteX669" fmla="*/ 6462184 w 11976100"/>
              <a:gd name="connsiteY669" fmla="*/ 546100 h 6857999"/>
              <a:gd name="connsiteX670" fmla="*/ 6474884 w 11976100"/>
              <a:gd name="connsiteY670" fmla="*/ 546629 h 6857999"/>
              <a:gd name="connsiteX671" fmla="*/ 6485996 w 11976100"/>
              <a:gd name="connsiteY671" fmla="*/ 547688 h 6857999"/>
              <a:gd name="connsiteX672" fmla="*/ 6497109 w 11976100"/>
              <a:gd name="connsiteY672" fmla="*/ 549804 h 6857999"/>
              <a:gd name="connsiteX673" fmla="*/ 6507163 w 11976100"/>
              <a:gd name="connsiteY673" fmla="*/ 552450 h 6857999"/>
              <a:gd name="connsiteX674" fmla="*/ 6517746 w 11976100"/>
              <a:gd name="connsiteY674" fmla="*/ 555096 h 6857999"/>
              <a:gd name="connsiteX675" fmla="*/ 6526742 w 11976100"/>
              <a:gd name="connsiteY675" fmla="*/ 558271 h 6857999"/>
              <a:gd name="connsiteX676" fmla="*/ 6535738 w 11976100"/>
              <a:gd name="connsiteY676" fmla="*/ 563034 h 6857999"/>
              <a:gd name="connsiteX677" fmla="*/ 6543675 w 11976100"/>
              <a:gd name="connsiteY677" fmla="*/ 567267 h 6857999"/>
              <a:gd name="connsiteX678" fmla="*/ 6551613 w 11976100"/>
              <a:gd name="connsiteY678" fmla="*/ 572558 h 6857999"/>
              <a:gd name="connsiteX679" fmla="*/ 6559021 w 11976100"/>
              <a:gd name="connsiteY679" fmla="*/ 578379 h 6857999"/>
              <a:gd name="connsiteX680" fmla="*/ 6565900 w 11976100"/>
              <a:gd name="connsiteY680" fmla="*/ 584729 h 6857999"/>
              <a:gd name="connsiteX681" fmla="*/ 6572250 w 11976100"/>
              <a:gd name="connsiteY681" fmla="*/ 591608 h 6857999"/>
              <a:gd name="connsiteX682" fmla="*/ 6577542 w 11976100"/>
              <a:gd name="connsiteY682" fmla="*/ 599546 h 6857999"/>
              <a:gd name="connsiteX683" fmla="*/ 6582834 w 11976100"/>
              <a:gd name="connsiteY683" fmla="*/ 607484 h 6857999"/>
              <a:gd name="connsiteX684" fmla="*/ 6587596 w 11976100"/>
              <a:gd name="connsiteY684" fmla="*/ 616479 h 6857999"/>
              <a:gd name="connsiteX685" fmla="*/ 6591829 w 11976100"/>
              <a:gd name="connsiteY685" fmla="*/ 625475 h 6857999"/>
              <a:gd name="connsiteX686" fmla="*/ 6595534 w 11976100"/>
              <a:gd name="connsiteY686" fmla="*/ 635529 h 6857999"/>
              <a:gd name="connsiteX687" fmla="*/ 6599238 w 11976100"/>
              <a:gd name="connsiteY687" fmla="*/ 646113 h 6857999"/>
              <a:gd name="connsiteX688" fmla="*/ 6601354 w 11976100"/>
              <a:gd name="connsiteY688" fmla="*/ 656696 h 6857999"/>
              <a:gd name="connsiteX689" fmla="*/ 6603471 w 11976100"/>
              <a:gd name="connsiteY689" fmla="*/ 668338 h 6857999"/>
              <a:gd name="connsiteX690" fmla="*/ 6605059 w 11976100"/>
              <a:gd name="connsiteY690" fmla="*/ 681038 h 6857999"/>
              <a:gd name="connsiteX691" fmla="*/ 6606646 w 11976100"/>
              <a:gd name="connsiteY691" fmla="*/ 693738 h 6857999"/>
              <a:gd name="connsiteX692" fmla="*/ 6607704 w 11976100"/>
              <a:gd name="connsiteY692" fmla="*/ 707496 h 6857999"/>
              <a:gd name="connsiteX693" fmla="*/ 6608763 w 11976100"/>
              <a:gd name="connsiteY693" fmla="*/ 723900 h 6857999"/>
              <a:gd name="connsiteX694" fmla="*/ 6610350 w 11976100"/>
              <a:gd name="connsiteY694" fmla="*/ 740833 h 6857999"/>
              <a:gd name="connsiteX695" fmla="*/ 6612467 w 11976100"/>
              <a:gd name="connsiteY695" fmla="*/ 756709 h 6857999"/>
              <a:gd name="connsiteX696" fmla="*/ 6615642 w 11976100"/>
              <a:gd name="connsiteY696" fmla="*/ 773113 h 6857999"/>
              <a:gd name="connsiteX697" fmla="*/ 6618817 w 11976100"/>
              <a:gd name="connsiteY697" fmla="*/ 788988 h 6857999"/>
              <a:gd name="connsiteX698" fmla="*/ 6622521 w 11976100"/>
              <a:gd name="connsiteY698" fmla="*/ 805392 h 6857999"/>
              <a:gd name="connsiteX699" fmla="*/ 6630459 w 11976100"/>
              <a:gd name="connsiteY699" fmla="*/ 837142 h 6857999"/>
              <a:gd name="connsiteX700" fmla="*/ 6638396 w 11976100"/>
              <a:gd name="connsiteY700" fmla="*/ 869950 h 6857999"/>
              <a:gd name="connsiteX701" fmla="*/ 6645804 w 11976100"/>
              <a:gd name="connsiteY701" fmla="*/ 901700 h 6857999"/>
              <a:gd name="connsiteX702" fmla="*/ 6648450 w 11976100"/>
              <a:gd name="connsiteY702" fmla="*/ 918104 h 6857999"/>
              <a:gd name="connsiteX703" fmla="*/ 6651096 w 11976100"/>
              <a:gd name="connsiteY703" fmla="*/ 934509 h 6857999"/>
              <a:gd name="connsiteX704" fmla="*/ 6653213 w 11976100"/>
              <a:gd name="connsiteY704" fmla="*/ 950913 h 6857999"/>
              <a:gd name="connsiteX705" fmla="*/ 6654800 w 11976100"/>
              <a:gd name="connsiteY705" fmla="*/ 967317 h 6857999"/>
              <a:gd name="connsiteX706" fmla="*/ 6655329 w 11976100"/>
              <a:gd name="connsiteY706" fmla="*/ 971550 h 6857999"/>
              <a:gd name="connsiteX707" fmla="*/ 6655859 w 11976100"/>
              <a:gd name="connsiteY707" fmla="*/ 975784 h 6857999"/>
              <a:gd name="connsiteX708" fmla="*/ 6657446 w 11976100"/>
              <a:gd name="connsiteY708" fmla="*/ 979488 h 6857999"/>
              <a:gd name="connsiteX709" fmla="*/ 6659034 w 11976100"/>
              <a:gd name="connsiteY709" fmla="*/ 983192 h 6857999"/>
              <a:gd name="connsiteX710" fmla="*/ 6661150 w 11976100"/>
              <a:gd name="connsiteY710" fmla="*/ 986896 h 6857999"/>
              <a:gd name="connsiteX711" fmla="*/ 6663796 w 11976100"/>
              <a:gd name="connsiteY711" fmla="*/ 989542 h 6857999"/>
              <a:gd name="connsiteX712" fmla="*/ 6666442 w 11976100"/>
              <a:gd name="connsiteY712" fmla="*/ 993246 h 6857999"/>
              <a:gd name="connsiteX713" fmla="*/ 6669088 w 11976100"/>
              <a:gd name="connsiteY713" fmla="*/ 995892 h 6857999"/>
              <a:gd name="connsiteX714" fmla="*/ 6676496 w 11976100"/>
              <a:gd name="connsiteY714" fmla="*/ 1001713 h 6857999"/>
              <a:gd name="connsiteX715" fmla="*/ 6684963 w 11976100"/>
              <a:gd name="connsiteY715" fmla="*/ 1006475 h 6857999"/>
              <a:gd name="connsiteX716" fmla="*/ 6693959 w 11976100"/>
              <a:gd name="connsiteY716" fmla="*/ 1010709 h 6857999"/>
              <a:gd name="connsiteX717" fmla="*/ 6704013 w 11976100"/>
              <a:gd name="connsiteY717" fmla="*/ 1014413 h 6857999"/>
              <a:gd name="connsiteX718" fmla="*/ 6708246 w 11976100"/>
              <a:gd name="connsiteY718" fmla="*/ 1011238 h 6857999"/>
              <a:gd name="connsiteX719" fmla="*/ 6710892 w 11976100"/>
              <a:gd name="connsiteY719" fmla="*/ 1007534 h 6857999"/>
              <a:gd name="connsiteX720" fmla="*/ 6713009 w 11976100"/>
              <a:gd name="connsiteY720" fmla="*/ 1004358 h 6857999"/>
              <a:gd name="connsiteX721" fmla="*/ 6715125 w 11976100"/>
              <a:gd name="connsiteY721" fmla="*/ 1001183 h 6857999"/>
              <a:gd name="connsiteX722" fmla="*/ 6716713 w 11976100"/>
              <a:gd name="connsiteY722" fmla="*/ 997479 h 6857999"/>
              <a:gd name="connsiteX723" fmla="*/ 6717242 w 11976100"/>
              <a:gd name="connsiteY723" fmla="*/ 994304 h 6857999"/>
              <a:gd name="connsiteX724" fmla="*/ 6718300 w 11976100"/>
              <a:gd name="connsiteY724" fmla="*/ 986896 h 6857999"/>
              <a:gd name="connsiteX725" fmla="*/ 6718300 w 11976100"/>
              <a:gd name="connsiteY725" fmla="*/ 980017 h 6857999"/>
              <a:gd name="connsiteX726" fmla="*/ 6718300 w 11976100"/>
              <a:gd name="connsiteY726" fmla="*/ 972609 h 6857999"/>
              <a:gd name="connsiteX727" fmla="*/ 6718300 w 11976100"/>
              <a:gd name="connsiteY727" fmla="*/ 966258 h 6857999"/>
              <a:gd name="connsiteX728" fmla="*/ 6719359 w 11976100"/>
              <a:gd name="connsiteY728" fmla="*/ 959379 h 6857999"/>
              <a:gd name="connsiteX729" fmla="*/ 6718829 w 11976100"/>
              <a:gd name="connsiteY729" fmla="*/ 913342 h 6857999"/>
              <a:gd name="connsiteX730" fmla="*/ 6708246 w 11976100"/>
              <a:gd name="connsiteY730" fmla="*/ 905404 h 6857999"/>
              <a:gd name="connsiteX731" fmla="*/ 6698192 w 11976100"/>
              <a:gd name="connsiteY731" fmla="*/ 896938 h 6857999"/>
              <a:gd name="connsiteX732" fmla="*/ 6693959 w 11976100"/>
              <a:gd name="connsiteY732" fmla="*/ 892704 h 6857999"/>
              <a:gd name="connsiteX733" fmla="*/ 6690784 w 11976100"/>
              <a:gd name="connsiteY733" fmla="*/ 889000 h 6857999"/>
              <a:gd name="connsiteX734" fmla="*/ 6688138 w 11976100"/>
              <a:gd name="connsiteY734" fmla="*/ 885296 h 6857999"/>
              <a:gd name="connsiteX735" fmla="*/ 6686021 w 11976100"/>
              <a:gd name="connsiteY735" fmla="*/ 881592 h 6857999"/>
              <a:gd name="connsiteX736" fmla="*/ 6686021 w 11976100"/>
              <a:gd name="connsiteY736" fmla="*/ 878417 h 6857999"/>
              <a:gd name="connsiteX737" fmla="*/ 6686021 w 11976100"/>
              <a:gd name="connsiteY737" fmla="*/ 876829 h 6857999"/>
              <a:gd name="connsiteX738" fmla="*/ 6687079 w 11976100"/>
              <a:gd name="connsiteY738" fmla="*/ 874713 h 6857999"/>
              <a:gd name="connsiteX739" fmla="*/ 6688667 w 11976100"/>
              <a:gd name="connsiteY739" fmla="*/ 873125 h 6857999"/>
              <a:gd name="connsiteX740" fmla="*/ 6689725 w 11976100"/>
              <a:gd name="connsiteY740" fmla="*/ 871538 h 6857999"/>
              <a:gd name="connsiteX741" fmla="*/ 6693959 w 11976100"/>
              <a:gd name="connsiteY741" fmla="*/ 868892 h 6857999"/>
              <a:gd name="connsiteX742" fmla="*/ 6700309 w 11976100"/>
              <a:gd name="connsiteY742" fmla="*/ 865717 h 6857999"/>
              <a:gd name="connsiteX743" fmla="*/ 6708246 w 11976100"/>
              <a:gd name="connsiteY743" fmla="*/ 863600 h 6857999"/>
              <a:gd name="connsiteX744" fmla="*/ 6718829 w 11976100"/>
              <a:gd name="connsiteY744" fmla="*/ 861484 h 6857999"/>
              <a:gd name="connsiteX745" fmla="*/ 6731000 w 11976100"/>
              <a:gd name="connsiteY745" fmla="*/ 859896 h 6857999"/>
              <a:gd name="connsiteX746" fmla="*/ 6824663 w 11976100"/>
              <a:gd name="connsiteY746" fmla="*/ 847196 h 6857999"/>
              <a:gd name="connsiteX747" fmla="*/ 6831013 w 11976100"/>
              <a:gd name="connsiteY747" fmla="*/ 844550 h 6857999"/>
              <a:gd name="connsiteX748" fmla="*/ 6836304 w 11976100"/>
              <a:gd name="connsiteY748" fmla="*/ 841904 h 6857999"/>
              <a:gd name="connsiteX749" fmla="*/ 6840009 w 11976100"/>
              <a:gd name="connsiteY749" fmla="*/ 838200 h 6857999"/>
              <a:gd name="connsiteX750" fmla="*/ 6843184 w 11976100"/>
              <a:gd name="connsiteY750" fmla="*/ 834496 h 6857999"/>
              <a:gd name="connsiteX751" fmla="*/ 6845300 w 11976100"/>
              <a:gd name="connsiteY751" fmla="*/ 829734 h 6857999"/>
              <a:gd name="connsiteX752" fmla="*/ 6846888 w 11976100"/>
              <a:gd name="connsiteY752" fmla="*/ 825500 h 6857999"/>
              <a:gd name="connsiteX753" fmla="*/ 6849534 w 11976100"/>
              <a:gd name="connsiteY753" fmla="*/ 815975 h 6857999"/>
              <a:gd name="connsiteX754" fmla="*/ 6850063 w 11976100"/>
              <a:gd name="connsiteY754" fmla="*/ 809625 h 6857999"/>
              <a:gd name="connsiteX755" fmla="*/ 6850592 w 11976100"/>
              <a:gd name="connsiteY755" fmla="*/ 804333 h 6857999"/>
              <a:gd name="connsiteX756" fmla="*/ 6850063 w 11976100"/>
              <a:gd name="connsiteY756" fmla="*/ 791104 h 6857999"/>
              <a:gd name="connsiteX757" fmla="*/ 6848475 w 11976100"/>
              <a:gd name="connsiteY757" fmla="*/ 778934 h 6857999"/>
              <a:gd name="connsiteX758" fmla="*/ 6847946 w 11976100"/>
              <a:gd name="connsiteY758" fmla="*/ 766233 h 6857999"/>
              <a:gd name="connsiteX759" fmla="*/ 6847946 w 11976100"/>
              <a:gd name="connsiteY759" fmla="*/ 760413 h 6857999"/>
              <a:gd name="connsiteX760" fmla="*/ 6848475 w 11976100"/>
              <a:gd name="connsiteY760" fmla="*/ 754063 h 6857999"/>
              <a:gd name="connsiteX761" fmla="*/ 6850063 w 11976100"/>
              <a:gd name="connsiteY761" fmla="*/ 748242 h 6857999"/>
              <a:gd name="connsiteX762" fmla="*/ 6852179 w 11976100"/>
              <a:gd name="connsiteY762" fmla="*/ 742421 h 6857999"/>
              <a:gd name="connsiteX763" fmla="*/ 6854825 w 11976100"/>
              <a:gd name="connsiteY763" fmla="*/ 736600 h 6857999"/>
              <a:gd name="connsiteX764" fmla="*/ 6859059 w 11976100"/>
              <a:gd name="connsiteY764" fmla="*/ 730779 h 6857999"/>
              <a:gd name="connsiteX765" fmla="*/ 6863821 w 11976100"/>
              <a:gd name="connsiteY765" fmla="*/ 725488 h 6857999"/>
              <a:gd name="connsiteX766" fmla="*/ 6870700 w 11976100"/>
              <a:gd name="connsiteY766" fmla="*/ 719667 h 6857999"/>
              <a:gd name="connsiteX767" fmla="*/ 6870171 w 11976100"/>
              <a:gd name="connsiteY767" fmla="*/ 712788 h 6857999"/>
              <a:gd name="connsiteX768" fmla="*/ 6869642 w 11976100"/>
              <a:gd name="connsiteY768" fmla="*/ 706967 h 6857999"/>
              <a:gd name="connsiteX769" fmla="*/ 6869113 w 11976100"/>
              <a:gd name="connsiteY769" fmla="*/ 700617 h 6857999"/>
              <a:gd name="connsiteX770" fmla="*/ 6867525 w 11976100"/>
              <a:gd name="connsiteY770" fmla="*/ 694796 h 6857999"/>
              <a:gd name="connsiteX771" fmla="*/ 6865409 w 11976100"/>
              <a:gd name="connsiteY771" fmla="*/ 689504 h 6857999"/>
              <a:gd name="connsiteX772" fmla="*/ 6863292 w 11976100"/>
              <a:gd name="connsiteY772" fmla="*/ 683684 h 6857999"/>
              <a:gd name="connsiteX773" fmla="*/ 6860646 w 11976100"/>
              <a:gd name="connsiteY773" fmla="*/ 678921 h 6857999"/>
              <a:gd name="connsiteX774" fmla="*/ 6857471 w 11976100"/>
              <a:gd name="connsiteY774" fmla="*/ 673100 h 6857999"/>
              <a:gd name="connsiteX775" fmla="*/ 6853767 w 11976100"/>
              <a:gd name="connsiteY775" fmla="*/ 667808 h 6857999"/>
              <a:gd name="connsiteX776" fmla="*/ 6850063 w 11976100"/>
              <a:gd name="connsiteY776" fmla="*/ 663575 h 6857999"/>
              <a:gd name="connsiteX777" fmla="*/ 6844771 w 11976100"/>
              <a:gd name="connsiteY777" fmla="*/ 658283 h 6857999"/>
              <a:gd name="connsiteX778" fmla="*/ 6839479 w 11976100"/>
              <a:gd name="connsiteY778" fmla="*/ 654050 h 6857999"/>
              <a:gd name="connsiteX779" fmla="*/ 6833659 w 11976100"/>
              <a:gd name="connsiteY779" fmla="*/ 648758 h 6857999"/>
              <a:gd name="connsiteX780" fmla="*/ 6826779 w 11976100"/>
              <a:gd name="connsiteY780" fmla="*/ 644525 h 6857999"/>
              <a:gd name="connsiteX781" fmla="*/ 6819371 w 11976100"/>
              <a:gd name="connsiteY781" fmla="*/ 639763 h 6857999"/>
              <a:gd name="connsiteX782" fmla="*/ 6811434 w 11976100"/>
              <a:gd name="connsiteY782" fmla="*/ 635529 h 6857999"/>
              <a:gd name="connsiteX783" fmla="*/ 6796617 w 11976100"/>
              <a:gd name="connsiteY783" fmla="*/ 627592 h 6857999"/>
              <a:gd name="connsiteX784" fmla="*/ 6779154 w 11976100"/>
              <a:gd name="connsiteY784" fmla="*/ 618596 h 6857999"/>
              <a:gd name="connsiteX785" fmla="*/ 6770688 w 11976100"/>
              <a:gd name="connsiteY785" fmla="*/ 612775 h 6857999"/>
              <a:gd name="connsiteX786" fmla="*/ 6763279 w 11976100"/>
              <a:gd name="connsiteY786" fmla="*/ 608013 h 6857999"/>
              <a:gd name="connsiteX787" fmla="*/ 6756400 w 11976100"/>
              <a:gd name="connsiteY787" fmla="*/ 601663 h 6857999"/>
              <a:gd name="connsiteX788" fmla="*/ 6753754 w 11976100"/>
              <a:gd name="connsiteY788" fmla="*/ 599017 h 6857999"/>
              <a:gd name="connsiteX789" fmla="*/ 6751109 w 11976100"/>
              <a:gd name="connsiteY789" fmla="*/ 595313 h 6857999"/>
              <a:gd name="connsiteX790" fmla="*/ 6748992 w 11976100"/>
              <a:gd name="connsiteY790" fmla="*/ 592667 h 6857999"/>
              <a:gd name="connsiteX791" fmla="*/ 6747404 w 11976100"/>
              <a:gd name="connsiteY791" fmla="*/ 589492 h 6857999"/>
              <a:gd name="connsiteX792" fmla="*/ 6746346 w 11976100"/>
              <a:gd name="connsiteY792" fmla="*/ 586317 h 6857999"/>
              <a:gd name="connsiteX793" fmla="*/ 6745817 w 11976100"/>
              <a:gd name="connsiteY793" fmla="*/ 583142 h 6857999"/>
              <a:gd name="connsiteX794" fmla="*/ 6746346 w 11976100"/>
              <a:gd name="connsiteY794" fmla="*/ 579967 h 6857999"/>
              <a:gd name="connsiteX795" fmla="*/ 6746875 w 11976100"/>
              <a:gd name="connsiteY795" fmla="*/ 576263 h 6857999"/>
              <a:gd name="connsiteX796" fmla="*/ 6748463 w 11976100"/>
              <a:gd name="connsiteY796" fmla="*/ 573088 h 6857999"/>
              <a:gd name="connsiteX797" fmla="*/ 6751109 w 11976100"/>
              <a:gd name="connsiteY797" fmla="*/ 570442 h 6857999"/>
              <a:gd name="connsiteX798" fmla="*/ 6754284 w 11976100"/>
              <a:gd name="connsiteY798" fmla="*/ 566738 h 6857999"/>
              <a:gd name="connsiteX799" fmla="*/ 6757988 w 11976100"/>
              <a:gd name="connsiteY799" fmla="*/ 563563 h 6857999"/>
              <a:gd name="connsiteX800" fmla="*/ 6763279 w 11976100"/>
              <a:gd name="connsiteY800" fmla="*/ 559859 h 6857999"/>
              <a:gd name="connsiteX801" fmla="*/ 6769100 w 11976100"/>
              <a:gd name="connsiteY801" fmla="*/ 556683 h 6857999"/>
              <a:gd name="connsiteX802" fmla="*/ 6775979 w 11976100"/>
              <a:gd name="connsiteY802" fmla="*/ 553508 h 6857999"/>
              <a:gd name="connsiteX803" fmla="*/ 6783917 w 11976100"/>
              <a:gd name="connsiteY803" fmla="*/ 549804 h 6857999"/>
              <a:gd name="connsiteX804" fmla="*/ 6792913 w 11976100"/>
              <a:gd name="connsiteY804" fmla="*/ 546629 h 6857999"/>
              <a:gd name="connsiteX805" fmla="*/ 6802967 w 11976100"/>
              <a:gd name="connsiteY805" fmla="*/ 543454 h 6857999"/>
              <a:gd name="connsiteX806" fmla="*/ 6807729 w 11976100"/>
              <a:gd name="connsiteY806" fmla="*/ 539750 h 6857999"/>
              <a:gd name="connsiteX807" fmla="*/ 6811434 w 11976100"/>
              <a:gd name="connsiteY807" fmla="*/ 537104 h 6857999"/>
              <a:gd name="connsiteX808" fmla="*/ 6816196 w 11976100"/>
              <a:gd name="connsiteY808" fmla="*/ 534988 h 6857999"/>
              <a:gd name="connsiteX809" fmla="*/ 6820429 w 11976100"/>
              <a:gd name="connsiteY809" fmla="*/ 532342 h 6857999"/>
              <a:gd name="connsiteX810" fmla="*/ 6825192 w 11976100"/>
              <a:gd name="connsiteY810" fmla="*/ 530754 h 6857999"/>
              <a:gd name="connsiteX811" fmla="*/ 6828896 w 11976100"/>
              <a:gd name="connsiteY811" fmla="*/ 529696 h 6857999"/>
              <a:gd name="connsiteX812" fmla="*/ 6833659 w 11976100"/>
              <a:gd name="connsiteY812" fmla="*/ 529167 h 6857999"/>
              <a:gd name="connsiteX813" fmla="*/ 6837892 w 11976100"/>
              <a:gd name="connsiteY813" fmla="*/ 529167 h 6857999"/>
              <a:gd name="connsiteX814" fmla="*/ 6842125 w 11976100"/>
              <a:gd name="connsiteY814" fmla="*/ 529167 h 6857999"/>
              <a:gd name="connsiteX815" fmla="*/ 6846359 w 11976100"/>
              <a:gd name="connsiteY815" fmla="*/ 529696 h 6857999"/>
              <a:gd name="connsiteX816" fmla="*/ 6850592 w 11976100"/>
              <a:gd name="connsiteY816" fmla="*/ 530754 h 6857999"/>
              <a:gd name="connsiteX817" fmla="*/ 6854825 w 11976100"/>
              <a:gd name="connsiteY817" fmla="*/ 532342 h 6857999"/>
              <a:gd name="connsiteX818" fmla="*/ 6859588 w 11976100"/>
              <a:gd name="connsiteY818" fmla="*/ 534988 h 6857999"/>
              <a:gd name="connsiteX819" fmla="*/ 6863292 w 11976100"/>
              <a:gd name="connsiteY819" fmla="*/ 537104 h 6857999"/>
              <a:gd name="connsiteX820" fmla="*/ 6868054 w 11976100"/>
              <a:gd name="connsiteY820" fmla="*/ 539750 h 6857999"/>
              <a:gd name="connsiteX821" fmla="*/ 6871759 w 11976100"/>
              <a:gd name="connsiteY821" fmla="*/ 543454 h 6857999"/>
              <a:gd name="connsiteX822" fmla="*/ 6897688 w 11976100"/>
              <a:gd name="connsiteY822" fmla="*/ 542396 h 6857999"/>
              <a:gd name="connsiteX823" fmla="*/ 6923617 w 11976100"/>
              <a:gd name="connsiteY823" fmla="*/ 542396 h 6857999"/>
              <a:gd name="connsiteX824" fmla="*/ 6949017 w 11976100"/>
              <a:gd name="connsiteY824" fmla="*/ 543983 h 6857999"/>
              <a:gd name="connsiteX825" fmla="*/ 6973888 w 11976100"/>
              <a:gd name="connsiteY825" fmla="*/ 545571 h 6857999"/>
              <a:gd name="connsiteX826" fmla="*/ 6999288 w 11976100"/>
              <a:gd name="connsiteY826" fmla="*/ 547688 h 6857999"/>
              <a:gd name="connsiteX827" fmla="*/ 7024159 w 11976100"/>
              <a:gd name="connsiteY827" fmla="*/ 550863 h 6857999"/>
              <a:gd name="connsiteX828" fmla="*/ 7049559 w 11976100"/>
              <a:gd name="connsiteY828" fmla="*/ 555625 h 6857999"/>
              <a:gd name="connsiteX829" fmla="*/ 7074429 w 11976100"/>
              <a:gd name="connsiteY829" fmla="*/ 560388 h 6857999"/>
              <a:gd name="connsiteX830" fmla="*/ 7080779 w 11976100"/>
              <a:gd name="connsiteY830" fmla="*/ 562504 h 6857999"/>
              <a:gd name="connsiteX831" fmla="*/ 7087129 w 11976100"/>
              <a:gd name="connsiteY831" fmla="*/ 564092 h 6857999"/>
              <a:gd name="connsiteX832" fmla="*/ 7092950 w 11976100"/>
              <a:gd name="connsiteY832" fmla="*/ 566209 h 6857999"/>
              <a:gd name="connsiteX833" fmla="*/ 7097713 w 11976100"/>
              <a:gd name="connsiteY833" fmla="*/ 568325 h 6857999"/>
              <a:gd name="connsiteX834" fmla="*/ 7101946 w 11976100"/>
              <a:gd name="connsiteY834" fmla="*/ 572029 h 6857999"/>
              <a:gd name="connsiteX835" fmla="*/ 7105121 w 11976100"/>
              <a:gd name="connsiteY835" fmla="*/ 575733 h 6857999"/>
              <a:gd name="connsiteX836" fmla="*/ 7106179 w 11976100"/>
              <a:gd name="connsiteY836" fmla="*/ 577850 h 6857999"/>
              <a:gd name="connsiteX837" fmla="*/ 7106709 w 11976100"/>
              <a:gd name="connsiteY837" fmla="*/ 580496 h 6857999"/>
              <a:gd name="connsiteX838" fmla="*/ 7107238 w 11976100"/>
              <a:gd name="connsiteY838" fmla="*/ 583142 h 6857999"/>
              <a:gd name="connsiteX839" fmla="*/ 7107238 w 11976100"/>
              <a:gd name="connsiteY839" fmla="*/ 585788 h 6857999"/>
              <a:gd name="connsiteX840" fmla="*/ 7107238 w 11976100"/>
              <a:gd name="connsiteY840" fmla="*/ 591608 h 6857999"/>
              <a:gd name="connsiteX841" fmla="*/ 7105650 w 11976100"/>
              <a:gd name="connsiteY841" fmla="*/ 597429 h 6857999"/>
              <a:gd name="connsiteX842" fmla="*/ 7103534 w 11976100"/>
              <a:gd name="connsiteY842" fmla="*/ 602192 h 6857999"/>
              <a:gd name="connsiteX843" fmla="*/ 7099829 w 11976100"/>
              <a:gd name="connsiteY843" fmla="*/ 606954 h 6857999"/>
              <a:gd name="connsiteX844" fmla="*/ 7096125 w 11976100"/>
              <a:gd name="connsiteY844" fmla="*/ 610658 h 6857999"/>
              <a:gd name="connsiteX845" fmla="*/ 7090834 w 11976100"/>
              <a:gd name="connsiteY845" fmla="*/ 613833 h 6857999"/>
              <a:gd name="connsiteX846" fmla="*/ 7088717 w 11976100"/>
              <a:gd name="connsiteY846" fmla="*/ 615421 h 6857999"/>
              <a:gd name="connsiteX847" fmla="*/ 7086071 w 11976100"/>
              <a:gd name="connsiteY847" fmla="*/ 615950 h 6857999"/>
              <a:gd name="connsiteX848" fmla="*/ 7083425 w 11976100"/>
              <a:gd name="connsiteY848" fmla="*/ 616479 h 6857999"/>
              <a:gd name="connsiteX849" fmla="*/ 7080250 w 11976100"/>
              <a:gd name="connsiteY849" fmla="*/ 616479 h 6857999"/>
              <a:gd name="connsiteX850" fmla="*/ 7060142 w 11976100"/>
              <a:gd name="connsiteY850" fmla="*/ 616479 h 6857999"/>
              <a:gd name="connsiteX851" fmla="*/ 7044267 w 11976100"/>
              <a:gd name="connsiteY851" fmla="*/ 617538 h 6857999"/>
              <a:gd name="connsiteX852" fmla="*/ 7037917 w 11976100"/>
              <a:gd name="connsiteY852" fmla="*/ 618596 h 6857999"/>
              <a:gd name="connsiteX853" fmla="*/ 7032096 w 11976100"/>
              <a:gd name="connsiteY853" fmla="*/ 619654 h 6857999"/>
              <a:gd name="connsiteX854" fmla="*/ 7027334 w 11976100"/>
              <a:gd name="connsiteY854" fmla="*/ 620713 h 6857999"/>
              <a:gd name="connsiteX855" fmla="*/ 7023100 w 11976100"/>
              <a:gd name="connsiteY855" fmla="*/ 622300 h 6857999"/>
              <a:gd name="connsiteX856" fmla="*/ 7020454 w 11976100"/>
              <a:gd name="connsiteY856" fmla="*/ 624417 h 6857999"/>
              <a:gd name="connsiteX857" fmla="*/ 7017279 w 11976100"/>
              <a:gd name="connsiteY857" fmla="*/ 626004 h 6857999"/>
              <a:gd name="connsiteX858" fmla="*/ 7015692 w 11976100"/>
              <a:gd name="connsiteY858" fmla="*/ 628121 h 6857999"/>
              <a:gd name="connsiteX859" fmla="*/ 7014634 w 11976100"/>
              <a:gd name="connsiteY859" fmla="*/ 630238 h 6857999"/>
              <a:gd name="connsiteX860" fmla="*/ 7013575 w 11976100"/>
              <a:gd name="connsiteY860" fmla="*/ 632354 h 6857999"/>
              <a:gd name="connsiteX861" fmla="*/ 7013575 w 11976100"/>
              <a:gd name="connsiteY861" fmla="*/ 635000 h 6857999"/>
              <a:gd name="connsiteX862" fmla="*/ 7014104 w 11976100"/>
              <a:gd name="connsiteY862" fmla="*/ 637646 h 6857999"/>
              <a:gd name="connsiteX863" fmla="*/ 7014634 w 11976100"/>
              <a:gd name="connsiteY863" fmla="*/ 639763 h 6857999"/>
              <a:gd name="connsiteX864" fmla="*/ 7017279 w 11976100"/>
              <a:gd name="connsiteY864" fmla="*/ 646113 h 6857999"/>
              <a:gd name="connsiteX865" fmla="*/ 7020984 w 11976100"/>
              <a:gd name="connsiteY865" fmla="*/ 651933 h 6857999"/>
              <a:gd name="connsiteX866" fmla="*/ 7030509 w 11976100"/>
              <a:gd name="connsiteY866" fmla="*/ 664104 h 6857999"/>
              <a:gd name="connsiteX867" fmla="*/ 7039504 w 11976100"/>
              <a:gd name="connsiteY867" fmla="*/ 676275 h 6857999"/>
              <a:gd name="connsiteX868" fmla="*/ 7043209 w 11976100"/>
              <a:gd name="connsiteY868" fmla="*/ 682096 h 6857999"/>
              <a:gd name="connsiteX869" fmla="*/ 7045854 w 11976100"/>
              <a:gd name="connsiteY869" fmla="*/ 688446 h 6857999"/>
              <a:gd name="connsiteX870" fmla="*/ 7056438 w 11976100"/>
              <a:gd name="connsiteY870" fmla="*/ 684213 h 6857999"/>
              <a:gd name="connsiteX871" fmla="*/ 7066492 w 11976100"/>
              <a:gd name="connsiteY871" fmla="*/ 681038 h 6857999"/>
              <a:gd name="connsiteX872" fmla="*/ 7077075 w 11976100"/>
              <a:gd name="connsiteY872" fmla="*/ 677334 h 6857999"/>
              <a:gd name="connsiteX873" fmla="*/ 7087129 w 11976100"/>
              <a:gd name="connsiteY873" fmla="*/ 674688 h 6857999"/>
              <a:gd name="connsiteX874" fmla="*/ 7098242 w 11976100"/>
              <a:gd name="connsiteY874" fmla="*/ 673100 h 6857999"/>
              <a:gd name="connsiteX875" fmla="*/ 7108825 w 11976100"/>
              <a:gd name="connsiteY875" fmla="*/ 671513 h 6857999"/>
              <a:gd name="connsiteX876" fmla="*/ 7120467 w 11976100"/>
              <a:gd name="connsiteY876" fmla="*/ 670983 h 6857999"/>
              <a:gd name="connsiteX877" fmla="*/ 7132109 w 11976100"/>
              <a:gd name="connsiteY877" fmla="*/ 671513 h 6857999"/>
              <a:gd name="connsiteX878" fmla="*/ 7135284 w 11976100"/>
              <a:gd name="connsiteY878" fmla="*/ 667279 h 6857999"/>
              <a:gd name="connsiteX879" fmla="*/ 7138459 w 11976100"/>
              <a:gd name="connsiteY879" fmla="*/ 665163 h 6857999"/>
              <a:gd name="connsiteX880" fmla="*/ 7141104 w 11976100"/>
              <a:gd name="connsiteY880" fmla="*/ 663575 h 6857999"/>
              <a:gd name="connsiteX881" fmla="*/ 7144279 w 11976100"/>
              <a:gd name="connsiteY881" fmla="*/ 663046 h 6857999"/>
              <a:gd name="connsiteX882" fmla="*/ 7147454 w 11976100"/>
              <a:gd name="connsiteY882" fmla="*/ 663575 h 6857999"/>
              <a:gd name="connsiteX883" fmla="*/ 7150629 w 11976100"/>
              <a:gd name="connsiteY883" fmla="*/ 665163 h 6857999"/>
              <a:gd name="connsiteX884" fmla="*/ 7153275 w 11976100"/>
              <a:gd name="connsiteY884" fmla="*/ 667279 h 6857999"/>
              <a:gd name="connsiteX885" fmla="*/ 7156979 w 11976100"/>
              <a:gd name="connsiteY885" fmla="*/ 671513 h 6857999"/>
              <a:gd name="connsiteX886" fmla="*/ 7155921 w 11976100"/>
              <a:gd name="connsiteY886" fmla="*/ 664633 h 6857999"/>
              <a:gd name="connsiteX887" fmla="*/ 7155392 w 11976100"/>
              <a:gd name="connsiteY887" fmla="*/ 657754 h 6857999"/>
              <a:gd name="connsiteX888" fmla="*/ 7154863 w 11976100"/>
              <a:gd name="connsiteY888" fmla="*/ 652463 h 6857999"/>
              <a:gd name="connsiteX889" fmla="*/ 7155392 w 11976100"/>
              <a:gd name="connsiteY889" fmla="*/ 646642 h 6857999"/>
              <a:gd name="connsiteX890" fmla="*/ 7156450 w 11976100"/>
              <a:gd name="connsiteY890" fmla="*/ 641350 h 6857999"/>
              <a:gd name="connsiteX891" fmla="*/ 7158038 w 11976100"/>
              <a:gd name="connsiteY891" fmla="*/ 636588 h 6857999"/>
              <a:gd name="connsiteX892" fmla="*/ 7159625 w 11976100"/>
              <a:gd name="connsiteY892" fmla="*/ 631825 h 6857999"/>
              <a:gd name="connsiteX893" fmla="*/ 7161742 w 11976100"/>
              <a:gd name="connsiteY893" fmla="*/ 628121 h 6857999"/>
              <a:gd name="connsiteX894" fmla="*/ 7164917 w 11976100"/>
              <a:gd name="connsiteY894" fmla="*/ 624417 h 6857999"/>
              <a:gd name="connsiteX895" fmla="*/ 7168092 w 11976100"/>
              <a:gd name="connsiteY895" fmla="*/ 620713 h 6857999"/>
              <a:gd name="connsiteX896" fmla="*/ 7171267 w 11976100"/>
              <a:gd name="connsiteY896" fmla="*/ 617538 h 6857999"/>
              <a:gd name="connsiteX897" fmla="*/ 7175500 w 11976100"/>
              <a:gd name="connsiteY897" fmla="*/ 614363 h 6857999"/>
              <a:gd name="connsiteX898" fmla="*/ 7179204 w 11976100"/>
              <a:gd name="connsiteY898" fmla="*/ 611188 h 6857999"/>
              <a:gd name="connsiteX899" fmla="*/ 7183967 w 11976100"/>
              <a:gd name="connsiteY899" fmla="*/ 609071 h 6857999"/>
              <a:gd name="connsiteX900" fmla="*/ 7193492 w 11976100"/>
              <a:gd name="connsiteY900" fmla="*/ 603779 h 6857999"/>
              <a:gd name="connsiteX901" fmla="*/ 7204075 w 11976100"/>
              <a:gd name="connsiteY901" fmla="*/ 600075 h 6857999"/>
              <a:gd name="connsiteX902" fmla="*/ 7215188 w 11976100"/>
              <a:gd name="connsiteY902" fmla="*/ 596371 h 6857999"/>
              <a:gd name="connsiteX903" fmla="*/ 7239000 w 11976100"/>
              <a:gd name="connsiteY903" fmla="*/ 590550 h 6857999"/>
              <a:gd name="connsiteX904" fmla="*/ 7262813 w 11976100"/>
              <a:gd name="connsiteY904" fmla="*/ 584200 h 6857999"/>
              <a:gd name="connsiteX905" fmla="*/ 7273925 w 11976100"/>
              <a:gd name="connsiteY905" fmla="*/ 581025 h 6857999"/>
              <a:gd name="connsiteX906" fmla="*/ 7285038 w 11976100"/>
              <a:gd name="connsiteY906" fmla="*/ 576792 h 6857999"/>
              <a:gd name="connsiteX907" fmla="*/ 7269163 w 11976100"/>
              <a:gd name="connsiteY907" fmla="*/ 569384 h 6857999"/>
              <a:gd name="connsiteX908" fmla="*/ 7263342 w 11976100"/>
              <a:gd name="connsiteY908" fmla="*/ 566209 h 6857999"/>
              <a:gd name="connsiteX909" fmla="*/ 7257521 w 11976100"/>
              <a:gd name="connsiteY909" fmla="*/ 563034 h 6857999"/>
              <a:gd name="connsiteX910" fmla="*/ 7252229 w 11976100"/>
              <a:gd name="connsiteY910" fmla="*/ 559329 h 6857999"/>
              <a:gd name="connsiteX911" fmla="*/ 7248525 w 11976100"/>
              <a:gd name="connsiteY911" fmla="*/ 556154 h 6857999"/>
              <a:gd name="connsiteX912" fmla="*/ 7245350 w 11976100"/>
              <a:gd name="connsiteY912" fmla="*/ 552979 h 6857999"/>
              <a:gd name="connsiteX913" fmla="*/ 7242704 w 11976100"/>
              <a:gd name="connsiteY913" fmla="*/ 549275 h 6857999"/>
              <a:gd name="connsiteX914" fmla="*/ 7240588 w 11976100"/>
              <a:gd name="connsiteY914" fmla="*/ 546629 h 6857999"/>
              <a:gd name="connsiteX915" fmla="*/ 7239000 w 11976100"/>
              <a:gd name="connsiteY915" fmla="*/ 543454 h 6857999"/>
              <a:gd name="connsiteX916" fmla="*/ 7238471 w 11976100"/>
              <a:gd name="connsiteY916" fmla="*/ 540279 h 6857999"/>
              <a:gd name="connsiteX917" fmla="*/ 7237942 w 11976100"/>
              <a:gd name="connsiteY917" fmla="*/ 537633 h 6857999"/>
              <a:gd name="connsiteX918" fmla="*/ 7238471 w 11976100"/>
              <a:gd name="connsiteY918" fmla="*/ 534988 h 6857999"/>
              <a:gd name="connsiteX919" fmla="*/ 7239000 w 11976100"/>
              <a:gd name="connsiteY919" fmla="*/ 531813 h 6857999"/>
              <a:gd name="connsiteX920" fmla="*/ 7240588 w 11976100"/>
              <a:gd name="connsiteY920" fmla="*/ 529167 h 6857999"/>
              <a:gd name="connsiteX921" fmla="*/ 7241646 w 11976100"/>
              <a:gd name="connsiteY921" fmla="*/ 527050 h 6857999"/>
              <a:gd name="connsiteX922" fmla="*/ 7244292 w 11976100"/>
              <a:gd name="connsiteY922" fmla="*/ 523875 h 6857999"/>
              <a:gd name="connsiteX923" fmla="*/ 7246938 w 11976100"/>
              <a:gd name="connsiteY923" fmla="*/ 521759 h 6857999"/>
              <a:gd name="connsiteX924" fmla="*/ 7252229 w 11976100"/>
              <a:gd name="connsiteY924" fmla="*/ 517525 h 6857999"/>
              <a:gd name="connsiteX925" fmla="*/ 7259638 w 11976100"/>
              <a:gd name="connsiteY925" fmla="*/ 513292 h 6857999"/>
              <a:gd name="connsiteX926" fmla="*/ 7267575 w 11976100"/>
              <a:gd name="connsiteY926" fmla="*/ 510117 h 6857999"/>
              <a:gd name="connsiteX927" fmla="*/ 7276571 w 11976100"/>
              <a:gd name="connsiteY927" fmla="*/ 507471 h 6857999"/>
              <a:gd name="connsiteX928" fmla="*/ 7285567 w 11976100"/>
              <a:gd name="connsiteY928" fmla="*/ 504825 h 6857999"/>
              <a:gd name="connsiteX929" fmla="*/ 7294563 w 11976100"/>
              <a:gd name="connsiteY929" fmla="*/ 503238 h 6857999"/>
              <a:gd name="connsiteX930" fmla="*/ 7304088 w 11976100"/>
              <a:gd name="connsiteY930" fmla="*/ 502179 h 6857999"/>
              <a:gd name="connsiteX931" fmla="*/ 7341129 w 11976100"/>
              <a:gd name="connsiteY931" fmla="*/ 499004 h 6857999"/>
              <a:gd name="connsiteX932" fmla="*/ 7378171 w 11976100"/>
              <a:gd name="connsiteY932" fmla="*/ 496359 h 6857999"/>
              <a:gd name="connsiteX933" fmla="*/ 7416271 w 11976100"/>
              <a:gd name="connsiteY933" fmla="*/ 494771 h 6857999"/>
              <a:gd name="connsiteX934" fmla="*/ 7453313 w 11976100"/>
              <a:gd name="connsiteY934" fmla="*/ 493713 h 6857999"/>
              <a:gd name="connsiteX935" fmla="*/ 7489825 w 11976100"/>
              <a:gd name="connsiteY935" fmla="*/ 493713 h 6857999"/>
              <a:gd name="connsiteX936" fmla="*/ 7526867 w 11976100"/>
              <a:gd name="connsiteY936" fmla="*/ 494242 h 6857999"/>
              <a:gd name="connsiteX937" fmla="*/ 7563379 w 11976100"/>
              <a:gd name="connsiteY937" fmla="*/ 495829 h 6857999"/>
              <a:gd name="connsiteX938" fmla="*/ 7599892 w 11976100"/>
              <a:gd name="connsiteY938" fmla="*/ 499004 h 6857999"/>
              <a:gd name="connsiteX939" fmla="*/ 7636404 w 11976100"/>
              <a:gd name="connsiteY939" fmla="*/ 502179 h 6857999"/>
              <a:gd name="connsiteX940" fmla="*/ 7672388 w 11976100"/>
              <a:gd name="connsiteY940" fmla="*/ 506413 h 6857999"/>
              <a:gd name="connsiteX941" fmla="*/ 7708371 w 11976100"/>
              <a:gd name="connsiteY941" fmla="*/ 512763 h 6857999"/>
              <a:gd name="connsiteX942" fmla="*/ 7744354 w 11976100"/>
              <a:gd name="connsiteY942" fmla="*/ 519642 h 6857999"/>
              <a:gd name="connsiteX943" fmla="*/ 7779809 w 11976100"/>
              <a:gd name="connsiteY943" fmla="*/ 527579 h 6857999"/>
              <a:gd name="connsiteX944" fmla="*/ 7797271 w 11976100"/>
              <a:gd name="connsiteY944" fmla="*/ 531813 h 6857999"/>
              <a:gd name="connsiteX945" fmla="*/ 7814734 w 11976100"/>
              <a:gd name="connsiteY945" fmla="*/ 537104 h 6857999"/>
              <a:gd name="connsiteX946" fmla="*/ 7832196 w 11976100"/>
              <a:gd name="connsiteY946" fmla="*/ 541867 h 6857999"/>
              <a:gd name="connsiteX947" fmla="*/ 7849659 w 11976100"/>
              <a:gd name="connsiteY947" fmla="*/ 547688 h 6857999"/>
              <a:gd name="connsiteX948" fmla="*/ 7866592 w 11976100"/>
              <a:gd name="connsiteY948" fmla="*/ 554038 h 6857999"/>
              <a:gd name="connsiteX949" fmla="*/ 7884054 w 11976100"/>
              <a:gd name="connsiteY949" fmla="*/ 559859 h 6857999"/>
              <a:gd name="connsiteX950" fmla="*/ 7891463 w 11976100"/>
              <a:gd name="connsiteY950" fmla="*/ 563034 h 6857999"/>
              <a:gd name="connsiteX951" fmla="*/ 7898342 w 11976100"/>
              <a:gd name="connsiteY951" fmla="*/ 566209 h 6857999"/>
              <a:gd name="connsiteX952" fmla="*/ 7905221 w 11976100"/>
              <a:gd name="connsiteY952" fmla="*/ 569384 h 6857999"/>
              <a:gd name="connsiteX953" fmla="*/ 7911571 w 11976100"/>
              <a:gd name="connsiteY953" fmla="*/ 573617 h 6857999"/>
              <a:gd name="connsiteX954" fmla="*/ 7917392 w 11976100"/>
              <a:gd name="connsiteY954" fmla="*/ 577321 h 6857999"/>
              <a:gd name="connsiteX955" fmla="*/ 7922684 w 11976100"/>
              <a:gd name="connsiteY955" fmla="*/ 581554 h 6857999"/>
              <a:gd name="connsiteX956" fmla="*/ 7928504 w 11976100"/>
              <a:gd name="connsiteY956" fmla="*/ 585258 h 6857999"/>
              <a:gd name="connsiteX957" fmla="*/ 7932738 w 11976100"/>
              <a:gd name="connsiteY957" fmla="*/ 590021 h 6857999"/>
              <a:gd name="connsiteX958" fmla="*/ 7941734 w 11976100"/>
              <a:gd name="connsiteY958" fmla="*/ 599546 h 6857999"/>
              <a:gd name="connsiteX959" fmla="*/ 7950200 w 11976100"/>
              <a:gd name="connsiteY959" fmla="*/ 609600 h 6857999"/>
              <a:gd name="connsiteX960" fmla="*/ 7957079 w 11976100"/>
              <a:gd name="connsiteY960" fmla="*/ 619654 h 6857999"/>
              <a:gd name="connsiteX961" fmla="*/ 7963959 w 11976100"/>
              <a:gd name="connsiteY961" fmla="*/ 630238 h 6857999"/>
              <a:gd name="connsiteX962" fmla="*/ 7969250 w 11976100"/>
              <a:gd name="connsiteY962" fmla="*/ 641350 h 6857999"/>
              <a:gd name="connsiteX963" fmla="*/ 7975071 w 11976100"/>
              <a:gd name="connsiteY963" fmla="*/ 652992 h 6857999"/>
              <a:gd name="connsiteX964" fmla="*/ 7985125 w 11976100"/>
              <a:gd name="connsiteY964" fmla="*/ 675217 h 6857999"/>
              <a:gd name="connsiteX965" fmla="*/ 7995709 w 11976100"/>
              <a:gd name="connsiteY965" fmla="*/ 697971 h 6857999"/>
              <a:gd name="connsiteX966" fmla="*/ 8002059 w 11976100"/>
              <a:gd name="connsiteY966" fmla="*/ 709083 h 6857999"/>
              <a:gd name="connsiteX967" fmla="*/ 8008409 w 11976100"/>
              <a:gd name="connsiteY967" fmla="*/ 719667 h 6857999"/>
              <a:gd name="connsiteX968" fmla="*/ 8010525 w 11976100"/>
              <a:gd name="connsiteY968" fmla="*/ 721784 h 6857999"/>
              <a:gd name="connsiteX969" fmla="*/ 8012113 w 11976100"/>
              <a:gd name="connsiteY969" fmla="*/ 724429 h 6857999"/>
              <a:gd name="connsiteX970" fmla="*/ 8014759 w 11976100"/>
              <a:gd name="connsiteY970" fmla="*/ 729192 h 6857999"/>
              <a:gd name="connsiteX971" fmla="*/ 8019521 w 11976100"/>
              <a:gd name="connsiteY971" fmla="*/ 737129 h 6857999"/>
              <a:gd name="connsiteX972" fmla="*/ 8023225 w 11976100"/>
              <a:gd name="connsiteY972" fmla="*/ 745067 h 6857999"/>
              <a:gd name="connsiteX973" fmla="*/ 8026929 w 11976100"/>
              <a:gd name="connsiteY973" fmla="*/ 753533 h 6857999"/>
              <a:gd name="connsiteX974" fmla="*/ 8029046 w 11976100"/>
              <a:gd name="connsiteY974" fmla="*/ 761471 h 6857999"/>
              <a:gd name="connsiteX975" fmla="*/ 8031163 w 11976100"/>
              <a:gd name="connsiteY975" fmla="*/ 769938 h 6857999"/>
              <a:gd name="connsiteX976" fmla="*/ 8032750 w 11976100"/>
              <a:gd name="connsiteY976" fmla="*/ 778404 h 6857999"/>
              <a:gd name="connsiteX977" fmla="*/ 8036454 w 11976100"/>
              <a:gd name="connsiteY977" fmla="*/ 795867 h 6857999"/>
              <a:gd name="connsiteX978" fmla="*/ 8038042 w 11976100"/>
              <a:gd name="connsiteY978" fmla="*/ 804333 h 6857999"/>
              <a:gd name="connsiteX979" fmla="*/ 8040159 w 11976100"/>
              <a:gd name="connsiteY979" fmla="*/ 812800 h 6857999"/>
              <a:gd name="connsiteX980" fmla="*/ 8043334 w 11976100"/>
              <a:gd name="connsiteY980" fmla="*/ 820209 h 6857999"/>
              <a:gd name="connsiteX981" fmla="*/ 8046509 w 11976100"/>
              <a:gd name="connsiteY981" fmla="*/ 828675 h 6857999"/>
              <a:gd name="connsiteX982" fmla="*/ 8050213 w 11976100"/>
              <a:gd name="connsiteY982" fmla="*/ 836613 h 6857999"/>
              <a:gd name="connsiteX983" fmla="*/ 8055504 w 11976100"/>
              <a:gd name="connsiteY983" fmla="*/ 844550 h 6857999"/>
              <a:gd name="connsiteX984" fmla="*/ 8061854 w 11976100"/>
              <a:gd name="connsiteY984" fmla="*/ 852488 h 6857999"/>
              <a:gd name="connsiteX985" fmla="*/ 8068734 w 11976100"/>
              <a:gd name="connsiteY985" fmla="*/ 859896 h 6857999"/>
              <a:gd name="connsiteX986" fmla="*/ 8073496 w 11976100"/>
              <a:gd name="connsiteY986" fmla="*/ 864129 h 6857999"/>
              <a:gd name="connsiteX987" fmla="*/ 8077729 w 11976100"/>
              <a:gd name="connsiteY987" fmla="*/ 869421 h 6857999"/>
              <a:gd name="connsiteX988" fmla="*/ 8085138 w 11976100"/>
              <a:gd name="connsiteY988" fmla="*/ 880534 h 6857999"/>
              <a:gd name="connsiteX989" fmla="*/ 8092546 w 11976100"/>
              <a:gd name="connsiteY989" fmla="*/ 891117 h 6857999"/>
              <a:gd name="connsiteX990" fmla="*/ 8096779 w 11976100"/>
              <a:gd name="connsiteY990" fmla="*/ 896938 h 6857999"/>
              <a:gd name="connsiteX991" fmla="*/ 8100484 w 11976100"/>
              <a:gd name="connsiteY991" fmla="*/ 901700 h 6857999"/>
              <a:gd name="connsiteX992" fmla="*/ 8105775 w 11976100"/>
              <a:gd name="connsiteY992" fmla="*/ 906463 h 6857999"/>
              <a:gd name="connsiteX993" fmla="*/ 8110538 w 11976100"/>
              <a:gd name="connsiteY993" fmla="*/ 910167 h 6857999"/>
              <a:gd name="connsiteX994" fmla="*/ 8116888 w 11976100"/>
              <a:gd name="connsiteY994" fmla="*/ 914400 h 6857999"/>
              <a:gd name="connsiteX995" fmla="*/ 8123767 w 11976100"/>
              <a:gd name="connsiteY995" fmla="*/ 917046 h 6857999"/>
              <a:gd name="connsiteX996" fmla="*/ 8131704 w 11976100"/>
              <a:gd name="connsiteY996" fmla="*/ 918634 h 6857999"/>
              <a:gd name="connsiteX997" fmla="*/ 8140700 w 11976100"/>
              <a:gd name="connsiteY997" fmla="*/ 919692 h 6857999"/>
              <a:gd name="connsiteX998" fmla="*/ 8151813 w 11976100"/>
              <a:gd name="connsiteY998" fmla="*/ 919163 h 6857999"/>
              <a:gd name="connsiteX999" fmla="*/ 8163984 w 11976100"/>
              <a:gd name="connsiteY999" fmla="*/ 918104 h 6857999"/>
              <a:gd name="connsiteX1000" fmla="*/ 8167159 w 11976100"/>
              <a:gd name="connsiteY1000" fmla="*/ 917575 h 6857999"/>
              <a:gd name="connsiteX1001" fmla="*/ 8170334 w 11976100"/>
              <a:gd name="connsiteY1001" fmla="*/ 917575 h 6857999"/>
              <a:gd name="connsiteX1002" fmla="*/ 8176154 w 11976100"/>
              <a:gd name="connsiteY1002" fmla="*/ 918634 h 6857999"/>
              <a:gd name="connsiteX1003" fmla="*/ 8181975 w 11976100"/>
              <a:gd name="connsiteY1003" fmla="*/ 921279 h 6857999"/>
              <a:gd name="connsiteX1004" fmla="*/ 8186738 w 11976100"/>
              <a:gd name="connsiteY1004" fmla="*/ 924454 h 6857999"/>
              <a:gd name="connsiteX1005" fmla="*/ 8190971 w 11976100"/>
              <a:gd name="connsiteY1005" fmla="*/ 928159 h 6857999"/>
              <a:gd name="connsiteX1006" fmla="*/ 8193617 w 11976100"/>
              <a:gd name="connsiteY1006" fmla="*/ 933450 h 6857999"/>
              <a:gd name="connsiteX1007" fmla="*/ 8196263 w 11976100"/>
              <a:gd name="connsiteY1007" fmla="*/ 938742 h 6857999"/>
              <a:gd name="connsiteX1008" fmla="*/ 8196792 w 11976100"/>
              <a:gd name="connsiteY1008" fmla="*/ 941388 h 6857999"/>
              <a:gd name="connsiteX1009" fmla="*/ 8196792 w 11976100"/>
              <a:gd name="connsiteY1009" fmla="*/ 944034 h 6857999"/>
              <a:gd name="connsiteX1010" fmla="*/ 8196792 w 11976100"/>
              <a:gd name="connsiteY1010" fmla="*/ 946679 h 6857999"/>
              <a:gd name="connsiteX1011" fmla="*/ 8196263 w 11976100"/>
              <a:gd name="connsiteY1011" fmla="*/ 949854 h 6857999"/>
              <a:gd name="connsiteX1012" fmla="*/ 8195734 w 11976100"/>
              <a:gd name="connsiteY1012" fmla="*/ 951971 h 6857999"/>
              <a:gd name="connsiteX1013" fmla="*/ 8194146 w 11976100"/>
              <a:gd name="connsiteY1013" fmla="*/ 954617 h 6857999"/>
              <a:gd name="connsiteX1014" fmla="*/ 8192559 w 11976100"/>
              <a:gd name="connsiteY1014" fmla="*/ 956734 h 6857999"/>
              <a:gd name="connsiteX1015" fmla="*/ 8191500 w 11976100"/>
              <a:gd name="connsiteY1015" fmla="*/ 958850 h 6857999"/>
              <a:gd name="connsiteX1016" fmla="*/ 8187267 w 11976100"/>
              <a:gd name="connsiteY1016" fmla="*/ 962025 h 6857999"/>
              <a:gd name="connsiteX1017" fmla="*/ 8181975 w 11976100"/>
              <a:gd name="connsiteY1017" fmla="*/ 964671 h 6857999"/>
              <a:gd name="connsiteX1018" fmla="*/ 8176154 w 11976100"/>
              <a:gd name="connsiteY1018" fmla="*/ 966788 h 6857999"/>
              <a:gd name="connsiteX1019" fmla="*/ 8169804 w 11976100"/>
              <a:gd name="connsiteY1019" fmla="*/ 967317 h 6857999"/>
              <a:gd name="connsiteX1020" fmla="*/ 8162396 w 11976100"/>
              <a:gd name="connsiteY1020" fmla="*/ 966788 h 6857999"/>
              <a:gd name="connsiteX1021" fmla="*/ 8139113 w 11976100"/>
              <a:gd name="connsiteY1021" fmla="*/ 964142 h 6857999"/>
              <a:gd name="connsiteX1022" fmla="*/ 8128000 w 11976100"/>
              <a:gd name="connsiteY1022" fmla="*/ 963083 h 6857999"/>
              <a:gd name="connsiteX1023" fmla="*/ 8122709 w 11976100"/>
              <a:gd name="connsiteY1023" fmla="*/ 963613 h 6857999"/>
              <a:gd name="connsiteX1024" fmla="*/ 8117946 w 11976100"/>
              <a:gd name="connsiteY1024" fmla="*/ 963613 h 6857999"/>
              <a:gd name="connsiteX1025" fmla="*/ 8113184 w 11976100"/>
              <a:gd name="connsiteY1025" fmla="*/ 964671 h 6857999"/>
              <a:gd name="connsiteX1026" fmla="*/ 8108950 w 11976100"/>
              <a:gd name="connsiteY1026" fmla="*/ 966258 h 6857999"/>
              <a:gd name="connsiteX1027" fmla="*/ 8105775 w 11976100"/>
              <a:gd name="connsiteY1027" fmla="*/ 967846 h 6857999"/>
              <a:gd name="connsiteX1028" fmla="*/ 8102600 w 11976100"/>
              <a:gd name="connsiteY1028" fmla="*/ 969963 h 6857999"/>
              <a:gd name="connsiteX1029" fmla="*/ 8101013 w 11976100"/>
              <a:gd name="connsiteY1029" fmla="*/ 973138 h 6857999"/>
              <a:gd name="connsiteX1030" fmla="*/ 8099954 w 11976100"/>
              <a:gd name="connsiteY1030" fmla="*/ 977371 h 6857999"/>
              <a:gd name="connsiteX1031" fmla="*/ 8099954 w 11976100"/>
              <a:gd name="connsiteY1031" fmla="*/ 981604 h 6857999"/>
              <a:gd name="connsiteX1032" fmla="*/ 8100484 w 11976100"/>
              <a:gd name="connsiteY1032" fmla="*/ 987425 h 6857999"/>
              <a:gd name="connsiteX1033" fmla="*/ 8103129 w 11976100"/>
              <a:gd name="connsiteY1033" fmla="*/ 1001183 h 6857999"/>
              <a:gd name="connsiteX1034" fmla="*/ 8106304 w 11976100"/>
              <a:gd name="connsiteY1034" fmla="*/ 1015471 h 6857999"/>
              <a:gd name="connsiteX1035" fmla="*/ 8107363 w 11976100"/>
              <a:gd name="connsiteY1035" fmla="*/ 1022879 h 6857999"/>
              <a:gd name="connsiteX1036" fmla="*/ 8108950 w 11976100"/>
              <a:gd name="connsiteY1036" fmla="*/ 1030288 h 6857999"/>
              <a:gd name="connsiteX1037" fmla="*/ 8111067 w 11976100"/>
              <a:gd name="connsiteY1037" fmla="*/ 1037696 h 6857999"/>
              <a:gd name="connsiteX1038" fmla="*/ 8113713 w 11976100"/>
              <a:gd name="connsiteY1038" fmla="*/ 1044046 h 6857999"/>
              <a:gd name="connsiteX1039" fmla="*/ 8117417 w 11976100"/>
              <a:gd name="connsiteY1039" fmla="*/ 1050925 h 6857999"/>
              <a:gd name="connsiteX1040" fmla="*/ 8121650 w 11976100"/>
              <a:gd name="connsiteY1040" fmla="*/ 1057275 h 6857999"/>
              <a:gd name="connsiteX1041" fmla="*/ 8127471 w 11976100"/>
              <a:gd name="connsiteY1041" fmla="*/ 1063096 h 6857999"/>
              <a:gd name="connsiteX1042" fmla="*/ 8133821 w 11976100"/>
              <a:gd name="connsiteY1042" fmla="*/ 1068388 h 6857999"/>
              <a:gd name="connsiteX1043" fmla="*/ 8141759 w 11976100"/>
              <a:gd name="connsiteY1043" fmla="*/ 1073150 h 6857999"/>
              <a:gd name="connsiteX1044" fmla="*/ 8150754 w 11976100"/>
              <a:gd name="connsiteY1044" fmla="*/ 1077384 h 6857999"/>
              <a:gd name="connsiteX1045" fmla="*/ 8161338 w 11976100"/>
              <a:gd name="connsiteY1045" fmla="*/ 1080559 h 6857999"/>
              <a:gd name="connsiteX1046" fmla="*/ 8173509 w 11976100"/>
              <a:gd name="connsiteY1046" fmla="*/ 1083204 h 6857999"/>
              <a:gd name="connsiteX1047" fmla="*/ 8187796 w 11976100"/>
              <a:gd name="connsiteY1047" fmla="*/ 1084792 h 6857999"/>
              <a:gd name="connsiteX1048" fmla="*/ 8202084 w 11976100"/>
              <a:gd name="connsiteY1048" fmla="*/ 1086379 h 6857999"/>
              <a:gd name="connsiteX1049" fmla="*/ 8216900 w 11976100"/>
              <a:gd name="connsiteY1049" fmla="*/ 1086909 h 6857999"/>
              <a:gd name="connsiteX1050" fmla="*/ 8231717 w 11976100"/>
              <a:gd name="connsiteY1050" fmla="*/ 1087438 h 6857999"/>
              <a:gd name="connsiteX1051" fmla="*/ 8261350 w 11976100"/>
              <a:gd name="connsiteY1051" fmla="*/ 1087438 h 6857999"/>
              <a:gd name="connsiteX1052" fmla="*/ 8290984 w 11976100"/>
              <a:gd name="connsiteY1052" fmla="*/ 1088496 h 6857999"/>
              <a:gd name="connsiteX1053" fmla="*/ 8301038 w 11976100"/>
              <a:gd name="connsiteY1053" fmla="*/ 1084792 h 6857999"/>
              <a:gd name="connsiteX1054" fmla="*/ 8310562 w 11976100"/>
              <a:gd name="connsiteY1054" fmla="*/ 1080559 h 6857999"/>
              <a:gd name="connsiteX1055" fmla="*/ 8319029 w 11976100"/>
              <a:gd name="connsiteY1055" fmla="*/ 1076325 h 6857999"/>
              <a:gd name="connsiteX1056" fmla="*/ 8326966 w 11976100"/>
              <a:gd name="connsiteY1056" fmla="*/ 1072092 h 6857999"/>
              <a:gd name="connsiteX1057" fmla="*/ 8333846 w 11976100"/>
              <a:gd name="connsiteY1057" fmla="*/ 1067859 h 6857999"/>
              <a:gd name="connsiteX1058" fmla="*/ 8339666 w 11976100"/>
              <a:gd name="connsiteY1058" fmla="*/ 1063096 h 6857999"/>
              <a:gd name="connsiteX1059" fmla="*/ 8343900 w 11976100"/>
              <a:gd name="connsiteY1059" fmla="*/ 1058334 h 6857999"/>
              <a:gd name="connsiteX1060" fmla="*/ 8346546 w 11976100"/>
              <a:gd name="connsiteY1060" fmla="*/ 1053042 h 6857999"/>
              <a:gd name="connsiteX1061" fmla="*/ 8349192 w 11976100"/>
              <a:gd name="connsiteY1061" fmla="*/ 1048279 h 6857999"/>
              <a:gd name="connsiteX1062" fmla="*/ 8349721 w 11976100"/>
              <a:gd name="connsiteY1062" fmla="*/ 1045104 h 6857999"/>
              <a:gd name="connsiteX1063" fmla="*/ 8349721 w 11976100"/>
              <a:gd name="connsiteY1063" fmla="*/ 1042458 h 6857999"/>
              <a:gd name="connsiteX1064" fmla="*/ 8349721 w 11976100"/>
              <a:gd name="connsiteY1064" fmla="*/ 1039283 h 6857999"/>
              <a:gd name="connsiteX1065" fmla="*/ 8349192 w 11976100"/>
              <a:gd name="connsiteY1065" fmla="*/ 1036109 h 6857999"/>
              <a:gd name="connsiteX1066" fmla="*/ 8346546 w 11976100"/>
              <a:gd name="connsiteY1066" fmla="*/ 1029759 h 6857999"/>
              <a:gd name="connsiteX1067" fmla="*/ 8342842 w 11976100"/>
              <a:gd name="connsiteY1067" fmla="*/ 1022879 h 6857999"/>
              <a:gd name="connsiteX1068" fmla="*/ 8337550 w 11976100"/>
              <a:gd name="connsiteY1068" fmla="*/ 1015471 h 6857999"/>
              <a:gd name="connsiteX1069" fmla="*/ 8331200 w 11976100"/>
              <a:gd name="connsiteY1069" fmla="*/ 1007534 h 6857999"/>
              <a:gd name="connsiteX1070" fmla="*/ 8322734 w 11976100"/>
              <a:gd name="connsiteY1070" fmla="*/ 999067 h 6857999"/>
              <a:gd name="connsiteX1071" fmla="*/ 8311092 w 11976100"/>
              <a:gd name="connsiteY1071" fmla="*/ 989013 h 6857999"/>
              <a:gd name="connsiteX1072" fmla="*/ 8299979 w 11976100"/>
              <a:gd name="connsiteY1072" fmla="*/ 977900 h 6857999"/>
              <a:gd name="connsiteX1073" fmla="*/ 8295216 w 11976100"/>
              <a:gd name="connsiteY1073" fmla="*/ 971550 h 6857999"/>
              <a:gd name="connsiteX1074" fmla="*/ 8290454 w 11976100"/>
              <a:gd name="connsiteY1074" fmla="*/ 965729 h 6857999"/>
              <a:gd name="connsiteX1075" fmla="*/ 8286750 w 11976100"/>
              <a:gd name="connsiteY1075" fmla="*/ 959379 h 6857999"/>
              <a:gd name="connsiteX1076" fmla="*/ 8283046 w 11976100"/>
              <a:gd name="connsiteY1076" fmla="*/ 953029 h 6857999"/>
              <a:gd name="connsiteX1077" fmla="*/ 8281458 w 11976100"/>
              <a:gd name="connsiteY1077" fmla="*/ 946150 h 6857999"/>
              <a:gd name="connsiteX1078" fmla="*/ 8280400 w 11976100"/>
              <a:gd name="connsiteY1078" fmla="*/ 939800 h 6857999"/>
              <a:gd name="connsiteX1079" fmla="*/ 8280400 w 11976100"/>
              <a:gd name="connsiteY1079" fmla="*/ 936096 h 6857999"/>
              <a:gd name="connsiteX1080" fmla="*/ 8280929 w 11976100"/>
              <a:gd name="connsiteY1080" fmla="*/ 932921 h 6857999"/>
              <a:gd name="connsiteX1081" fmla="*/ 8281988 w 11976100"/>
              <a:gd name="connsiteY1081" fmla="*/ 929746 h 6857999"/>
              <a:gd name="connsiteX1082" fmla="*/ 8283046 w 11976100"/>
              <a:gd name="connsiteY1082" fmla="*/ 925513 h 6857999"/>
              <a:gd name="connsiteX1083" fmla="*/ 8285162 w 11976100"/>
              <a:gd name="connsiteY1083" fmla="*/ 922338 h 6857999"/>
              <a:gd name="connsiteX1084" fmla="*/ 8287279 w 11976100"/>
              <a:gd name="connsiteY1084" fmla="*/ 918634 h 6857999"/>
              <a:gd name="connsiteX1085" fmla="*/ 8289396 w 11976100"/>
              <a:gd name="connsiteY1085" fmla="*/ 914929 h 6857999"/>
              <a:gd name="connsiteX1086" fmla="*/ 8292571 w 11976100"/>
              <a:gd name="connsiteY1086" fmla="*/ 911754 h 6857999"/>
              <a:gd name="connsiteX1087" fmla="*/ 8296275 w 11976100"/>
              <a:gd name="connsiteY1087" fmla="*/ 907521 h 6857999"/>
              <a:gd name="connsiteX1088" fmla="*/ 8300508 w 11976100"/>
              <a:gd name="connsiteY1088" fmla="*/ 904346 h 6857999"/>
              <a:gd name="connsiteX1089" fmla="*/ 8310562 w 11976100"/>
              <a:gd name="connsiteY1089" fmla="*/ 896409 h 6857999"/>
              <a:gd name="connsiteX1090" fmla="*/ 8324850 w 11976100"/>
              <a:gd name="connsiteY1090" fmla="*/ 887413 h 6857999"/>
              <a:gd name="connsiteX1091" fmla="*/ 8332258 w 11976100"/>
              <a:gd name="connsiteY1091" fmla="*/ 881063 h 6857999"/>
              <a:gd name="connsiteX1092" fmla="*/ 8335434 w 11976100"/>
              <a:gd name="connsiteY1092" fmla="*/ 878417 h 6857999"/>
              <a:gd name="connsiteX1093" fmla="*/ 8338079 w 11976100"/>
              <a:gd name="connsiteY1093" fmla="*/ 874713 h 6857999"/>
              <a:gd name="connsiteX1094" fmla="*/ 8341254 w 11976100"/>
              <a:gd name="connsiteY1094" fmla="*/ 871538 h 6857999"/>
              <a:gd name="connsiteX1095" fmla="*/ 8342842 w 11976100"/>
              <a:gd name="connsiteY1095" fmla="*/ 867834 h 6857999"/>
              <a:gd name="connsiteX1096" fmla="*/ 8343900 w 11976100"/>
              <a:gd name="connsiteY1096" fmla="*/ 863600 h 6857999"/>
              <a:gd name="connsiteX1097" fmla="*/ 8344429 w 11976100"/>
              <a:gd name="connsiteY1097" fmla="*/ 859896 h 6857999"/>
              <a:gd name="connsiteX1098" fmla="*/ 8343900 w 11976100"/>
              <a:gd name="connsiteY1098" fmla="*/ 855663 h 6857999"/>
              <a:gd name="connsiteX1099" fmla="*/ 8342312 w 11976100"/>
              <a:gd name="connsiteY1099" fmla="*/ 851429 h 6857999"/>
              <a:gd name="connsiteX1100" fmla="*/ 8339666 w 11976100"/>
              <a:gd name="connsiteY1100" fmla="*/ 846667 h 6857999"/>
              <a:gd name="connsiteX1101" fmla="*/ 8335434 w 11976100"/>
              <a:gd name="connsiteY1101" fmla="*/ 841904 h 6857999"/>
              <a:gd name="connsiteX1102" fmla="*/ 8330671 w 11976100"/>
              <a:gd name="connsiteY1102" fmla="*/ 837671 h 6857999"/>
              <a:gd name="connsiteX1103" fmla="*/ 8325379 w 11976100"/>
              <a:gd name="connsiteY1103" fmla="*/ 833967 h 6857999"/>
              <a:gd name="connsiteX1104" fmla="*/ 8320088 w 11976100"/>
              <a:gd name="connsiteY1104" fmla="*/ 830792 h 6857999"/>
              <a:gd name="connsiteX1105" fmla="*/ 8314796 w 11976100"/>
              <a:gd name="connsiteY1105" fmla="*/ 827088 h 6857999"/>
              <a:gd name="connsiteX1106" fmla="*/ 8308975 w 11976100"/>
              <a:gd name="connsiteY1106" fmla="*/ 824971 h 6857999"/>
              <a:gd name="connsiteX1107" fmla="*/ 8303684 w 11976100"/>
              <a:gd name="connsiteY1107" fmla="*/ 822854 h 6857999"/>
              <a:gd name="connsiteX1108" fmla="*/ 8297334 w 11976100"/>
              <a:gd name="connsiteY1108" fmla="*/ 820738 h 6857999"/>
              <a:gd name="connsiteX1109" fmla="*/ 8291512 w 11976100"/>
              <a:gd name="connsiteY1109" fmla="*/ 819150 h 6857999"/>
              <a:gd name="connsiteX1110" fmla="*/ 8278813 w 11976100"/>
              <a:gd name="connsiteY1110" fmla="*/ 817563 h 6857999"/>
              <a:gd name="connsiteX1111" fmla="*/ 8265054 w 11976100"/>
              <a:gd name="connsiteY1111" fmla="*/ 816504 h 6857999"/>
              <a:gd name="connsiteX1112" fmla="*/ 8251825 w 11976100"/>
              <a:gd name="connsiteY1112" fmla="*/ 816504 h 6857999"/>
              <a:gd name="connsiteX1113" fmla="*/ 8237009 w 11976100"/>
              <a:gd name="connsiteY1113" fmla="*/ 817034 h 6857999"/>
              <a:gd name="connsiteX1114" fmla="*/ 8231717 w 11976100"/>
              <a:gd name="connsiteY1114" fmla="*/ 817563 h 6857999"/>
              <a:gd name="connsiteX1115" fmla="*/ 8225367 w 11976100"/>
              <a:gd name="connsiteY1115" fmla="*/ 818621 h 6857999"/>
              <a:gd name="connsiteX1116" fmla="*/ 8213196 w 11976100"/>
              <a:gd name="connsiteY1116" fmla="*/ 822325 h 6857999"/>
              <a:gd name="connsiteX1117" fmla="*/ 8200496 w 11976100"/>
              <a:gd name="connsiteY1117" fmla="*/ 826029 h 6857999"/>
              <a:gd name="connsiteX1118" fmla="*/ 8194146 w 11976100"/>
              <a:gd name="connsiteY1118" fmla="*/ 827617 h 6857999"/>
              <a:gd name="connsiteX1119" fmla="*/ 8188325 w 11976100"/>
              <a:gd name="connsiteY1119" fmla="*/ 828675 h 6857999"/>
              <a:gd name="connsiteX1120" fmla="*/ 8181975 w 11976100"/>
              <a:gd name="connsiteY1120" fmla="*/ 829734 h 6857999"/>
              <a:gd name="connsiteX1121" fmla="*/ 8176154 w 11976100"/>
              <a:gd name="connsiteY1121" fmla="*/ 829734 h 6857999"/>
              <a:gd name="connsiteX1122" fmla="*/ 8170334 w 11976100"/>
              <a:gd name="connsiteY1122" fmla="*/ 829734 h 6857999"/>
              <a:gd name="connsiteX1123" fmla="*/ 8164513 w 11976100"/>
              <a:gd name="connsiteY1123" fmla="*/ 828146 h 6857999"/>
              <a:gd name="connsiteX1124" fmla="*/ 8158692 w 11976100"/>
              <a:gd name="connsiteY1124" fmla="*/ 826029 h 6857999"/>
              <a:gd name="connsiteX1125" fmla="*/ 8153400 w 11976100"/>
              <a:gd name="connsiteY1125" fmla="*/ 822854 h 6857999"/>
              <a:gd name="connsiteX1126" fmla="*/ 8148109 w 11976100"/>
              <a:gd name="connsiteY1126" fmla="*/ 817563 h 6857999"/>
              <a:gd name="connsiteX1127" fmla="*/ 8143346 w 11976100"/>
              <a:gd name="connsiteY1127" fmla="*/ 811213 h 6857999"/>
              <a:gd name="connsiteX1128" fmla="*/ 8140171 w 11976100"/>
              <a:gd name="connsiteY1128" fmla="*/ 806450 h 6857999"/>
              <a:gd name="connsiteX1129" fmla="*/ 8139113 w 11976100"/>
              <a:gd name="connsiteY1129" fmla="*/ 801159 h 6857999"/>
              <a:gd name="connsiteX1130" fmla="*/ 8138584 w 11976100"/>
              <a:gd name="connsiteY1130" fmla="*/ 795867 h 6857999"/>
              <a:gd name="connsiteX1131" fmla="*/ 8139113 w 11976100"/>
              <a:gd name="connsiteY1131" fmla="*/ 790046 h 6857999"/>
              <a:gd name="connsiteX1132" fmla="*/ 8141759 w 11976100"/>
              <a:gd name="connsiteY1132" fmla="*/ 784754 h 6857999"/>
              <a:gd name="connsiteX1133" fmla="*/ 8142817 w 11976100"/>
              <a:gd name="connsiteY1133" fmla="*/ 782638 h 6857999"/>
              <a:gd name="connsiteX1134" fmla="*/ 8144404 w 11976100"/>
              <a:gd name="connsiteY1134" fmla="*/ 781050 h 6857999"/>
              <a:gd name="connsiteX1135" fmla="*/ 8146521 w 11976100"/>
              <a:gd name="connsiteY1135" fmla="*/ 779463 h 6857999"/>
              <a:gd name="connsiteX1136" fmla="*/ 8148638 w 11976100"/>
              <a:gd name="connsiteY1136" fmla="*/ 777875 h 6857999"/>
              <a:gd name="connsiteX1137" fmla="*/ 8151284 w 11976100"/>
              <a:gd name="connsiteY1137" fmla="*/ 776817 h 6857999"/>
              <a:gd name="connsiteX1138" fmla="*/ 8154459 w 11976100"/>
              <a:gd name="connsiteY1138" fmla="*/ 775759 h 6857999"/>
              <a:gd name="connsiteX1139" fmla="*/ 8161867 w 11976100"/>
              <a:gd name="connsiteY1139" fmla="*/ 774171 h 6857999"/>
              <a:gd name="connsiteX1140" fmla="*/ 8169275 w 11976100"/>
              <a:gd name="connsiteY1140" fmla="*/ 772054 h 6857999"/>
              <a:gd name="connsiteX1141" fmla="*/ 8175625 w 11976100"/>
              <a:gd name="connsiteY1141" fmla="*/ 769408 h 6857999"/>
              <a:gd name="connsiteX1142" fmla="*/ 8183034 w 11976100"/>
              <a:gd name="connsiteY1142" fmla="*/ 765704 h 6857999"/>
              <a:gd name="connsiteX1143" fmla="*/ 8196792 w 11976100"/>
              <a:gd name="connsiteY1143" fmla="*/ 758825 h 6857999"/>
              <a:gd name="connsiteX1144" fmla="*/ 8210021 w 11976100"/>
              <a:gd name="connsiteY1144" fmla="*/ 751417 h 6857999"/>
              <a:gd name="connsiteX1145" fmla="*/ 8216900 w 11976100"/>
              <a:gd name="connsiteY1145" fmla="*/ 748242 h 6857999"/>
              <a:gd name="connsiteX1146" fmla="*/ 8223779 w 11976100"/>
              <a:gd name="connsiteY1146" fmla="*/ 745596 h 6857999"/>
              <a:gd name="connsiteX1147" fmla="*/ 8231188 w 11976100"/>
              <a:gd name="connsiteY1147" fmla="*/ 743479 h 6857999"/>
              <a:gd name="connsiteX1148" fmla="*/ 8238067 w 11976100"/>
              <a:gd name="connsiteY1148" fmla="*/ 742421 h 6857999"/>
              <a:gd name="connsiteX1149" fmla="*/ 8245475 w 11976100"/>
              <a:gd name="connsiteY1149" fmla="*/ 741892 h 6857999"/>
              <a:gd name="connsiteX1150" fmla="*/ 8253413 w 11976100"/>
              <a:gd name="connsiteY1150" fmla="*/ 742950 h 6857999"/>
              <a:gd name="connsiteX1151" fmla="*/ 8261879 w 11976100"/>
              <a:gd name="connsiteY1151" fmla="*/ 744538 h 6857999"/>
              <a:gd name="connsiteX1152" fmla="*/ 8270346 w 11976100"/>
              <a:gd name="connsiteY1152" fmla="*/ 747713 h 6857999"/>
              <a:gd name="connsiteX1153" fmla="*/ 8285692 w 11976100"/>
              <a:gd name="connsiteY1153" fmla="*/ 754592 h 6857999"/>
              <a:gd name="connsiteX1154" fmla="*/ 8300508 w 11976100"/>
              <a:gd name="connsiteY1154" fmla="*/ 759884 h 6857999"/>
              <a:gd name="connsiteX1155" fmla="*/ 8315854 w 11976100"/>
              <a:gd name="connsiteY1155" fmla="*/ 764117 h 6857999"/>
              <a:gd name="connsiteX1156" fmla="*/ 8323262 w 11976100"/>
              <a:gd name="connsiteY1156" fmla="*/ 765175 h 6857999"/>
              <a:gd name="connsiteX1157" fmla="*/ 8330671 w 11976100"/>
              <a:gd name="connsiteY1157" fmla="*/ 766233 h 6857999"/>
              <a:gd name="connsiteX1158" fmla="*/ 8338079 w 11976100"/>
              <a:gd name="connsiteY1158" fmla="*/ 766763 h 6857999"/>
              <a:gd name="connsiteX1159" fmla="*/ 8346016 w 11976100"/>
              <a:gd name="connsiteY1159" fmla="*/ 767821 h 6857999"/>
              <a:gd name="connsiteX1160" fmla="*/ 8353425 w 11976100"/>
              <a:gd name="connsiteY1160" fmla="*/ 767821 h 6857999"/>
              <a:gd name="connsiteX1161" fmla="*/ 8361362 w 11976100"/>
              <a:gd name="connsiteY1161" fmla="*/ 767821 h 6857999"/>
              <a:gd name="connsiteX1162" fmla="*/ 8369300 w 11976100"/>
              <a:gd name="connsiteY1162" fmla="*/ 766233 h 6857999"/>
              <a:gd name="connsiteX1163" fmla="*/ 8377238 w 11976100"/>
              <a:gd name="connsiteY1163" fmla="*/ 765175 h 6857999"/>
              <a:gd name="connsiteX1164" fmla="*/ 8385704 w 11976100"/>
              <a:gd name="connsiteY1164" fmla="*/ 764117 h 6857999"/>
              <a:gd name="connsiteX1165" fmla="*/ 8393642 w 11976100"/>
              <a:gd name="connsiteY1165" fmla="*/ 762000 h 6857999"/>
              <a:gd name="connsiteX1166" fmla="*/ 8405283 w 11976100"/>
              <a:gd name="connsiteY1166" fmla="*/ 759354 h 6857999"/>
              <a:gd name="connsiteX1167" fmla="*/ 8415338 w 11976100"/>
              <a:gd name="connsiteY1167" fmla="*/ 757767 h 6857999"/>
              <a:gd name="connsiteX1168" fmla="*/ 8419571 w 11976100"/>
              <a:gd name="connsiteY1168" fmla="*/ 757767 h 6857999"/>
              <a:gd name="connsiteX1169" fmla="*/ 8423275 w 11976100"/>
              <a:gd name="connsiteY1169" fmla="*/ 758825 h 6857999"/>
              <a:gd name="connsiteX1170" fmla="*/ 8426450 w 11976100"/>
              <a:gd name="connsiteY1170" fmla="*/ 759354 h 6857999"/>
              <a:gd name="connsiteX1171" fmla="*/ 8429625 w 11976100"/>
              <a:gd name="connsiteY1171" fmla="*/ 760413 h 6857999"/>
              <a:gd name="connsiteX1172" fmla="*/ 8431742 w 11976100"/>
              <a:gd name="connsiteY1172" fmla="*/ 762000 h 6857999"/>
              <a:gd name="connsiteX1173" fmla="*/ 8433329 w 11976100"/>
              <a:gd name="connsiteY1173" fmla="*/ 763588 h 6857999"/>
              <a:gd name="connsiteX1174" fmla="*/ 8434917 w 11976100"/>
              <a:gd name="connsiteY1174" fmla="*/ 766233 h 6857999"/>
              <a:gd name="connsiteX1175" fmla="*/ 8435446 w 11976100"/>
              <a:gd name="connsiteY1175" fmla="*/ 769408 h 6857999"/>
              <a:gd name="connsiteX1176" fmla="*/ 8435975 w 11976100"/>
              <a:gd name="connsiteY1176" fmla="*/ 772584 h 6857999"/>
              <a:gd name="connsiteX1177" fmla="*/ 8436504 w 11976100"/>
              <a:gd name="connsiteY1177" fmla="*/ 776817 h 6857999"/>
              <a:gd name="connsiteX1178" fmla="*/ 8435975 w 11976100"/>
              <a:gd name="connsiteY1178" fmla="*/ 781050 h 6857999"/>
              <a:gd name="connsiteX1179" fmla="*/ 8435446 w 11976100"/>
              <a:gd name="connsiteY1179" fmla="*/ 786342 h 6857999"/>
              <a:gd name="connsiteX1180" fmla="*/ 8434917 w 11976100"/>
              <a:gd name="connsiteY1180" fmla="*/ 788988 h 6857999"/>
              <a:gd name="connsiteX1181" fmla="*/ 8434917 w 11976100"/>
              <a:gd name="connsiteY1181" fmla="*/ 791634 h 6857999"/>
              <a:gd name="connsiteX1182" fmla="*/ 8435446 w 11976100"/>
              <a:gd name="connsiteY1182" fmla="*/ 794809 h 6857999"/>
              <a:gd name="connsiteX1183" fmla="*/ 8435975 w 11976100"/>
              <a:gd name="connsiteY1183" fmla="*/ 796925 h 6857999"/>
              <a:gd name="connsiteX1184" fmla="*/ 8437562 w 11976100"/>
              <a:gd name="connsiteY1184" fmla="*/ 799042 h 6857999"/>
              <a:gd name="connsiteX1185" fmla="*/ 8439150 w 11976100"/>
              <a:gd name="connsiteY1185" fmla="*/ 801159 h 6857999"/>
              <a:gd name="connsiteX1186" fmla="*/ 8440738 w 11976100"/>
              <a:gd name="connsiteY1186" fmla="*/ 802746 h 6857999"/>
              <a:gd name="connsiteX1187" fmla="*/ 8442854 w 11976100"/>
              <a:gd name="connsiteY1187" fmla="*/ 804863 h 6857999"/>
              <a:gd name="connsiteX1188" fmla="*/ 8444971 w 11976100"/>
              <a:gd name="connsiteY1188" fmla="*/ 805921 h 6857999"/>
              <a:gd name="connsiteX1189" fmla="*/ 8448146 w 11976100"/>
              <a:gd name="connsiteY1189" fmla="*/ 806450 h 6857999"/>
              <a:gd name="connsiteX1190" fmla="*/ 8450792 w 11976100"/>
              <a:gd name="connsiteY1190" fmla="*/ 806979 h 6857999"/>
              <a:gd name="connsiteX1191" fmla="*/ 8453967 w 11976100"/>
              <a:gd name="connsiteY1191" fmla="*/ 807508 h 6857999"/>
              <a:gd name="connsiteX1192" fmla="*/ 8457671 w 11976100"/>
              <a:gd name="connsiteY1192" fmla="*/ 806979 h 6857999"/>
              <a:gd name="connsiteX1193" fmla="*/ 8460846 w 11976100"/>
              <a:gd name="connsiteY1193" fmla="*/ 806450 h 6857999"/>
              <a:gd name="connsiteX1194" fmla="*/ 8465079 w 11976100"/>
              <a:gd name="connsiteY1194" fmla="*/ 805392 h 6857999"/>
              <a:gd name="connsiteX1195" fmla="*/ 8469312 w 11976100"/>
              <a:gd name="connsiteY1195" fmla="*/ 803804 h 6857999"/>
              <a:gd name="connsiteX1196" fmla="*/ 8477250 w 11976100"/>
              <a:gd name="connsiteY1196" fmla="*/ 800100 h 6857999"/>
              <a:gd name="connsiteX1197" fmla="*/ 8485188 w 11976100"/>
              <a:gd name="connsiteY1197" fmla="*/ 797454 h 6857999"/>
              <a:gd name="connsiteX1198" fmla="*/ 8493125 w 11976100"/>
              <a:gd name="connsiteY1198" fmla="*/ 794809 h 6857999"/>
              <a:gd name="connsiteX1199" fmla="*/ 8500533 w 11976100"/>
              <a:gd name="connsiteY1199" fmla="*/ 792692 h 6857999"/>
              <a:gd name="connsiteX1200" fmla="*/ 8507412 w 11976100"/>
              <a:gd name="connsiteY1200" fmla="*/ 791634 h 6857999"/>
              <a:gd name="connsiteX1201" fmla="*/ 8514821 w 11976100"/>
              <a:gd name="connsiteY1201" fmla="*/ 790575 h 6857999"/>
              <a:gd name="connsiteX1202" fmla="*/ 8521700 w 11976100"/>
              <a:gd name="connsiteY1202" fmla="*/ 790046 h 6857999"/>
              <a:gd name="connsiteX1203" fmla="*/ 8528579 w 11976100"/>
              <a:gd name="connsiteY1203" fmla="*/ 790046 h 6857999"/>
              <a:gd name="connsiteX1204" fmla="*/ 8534929 w 11976100"/>
              <a:gd name="connsiteY1204" fmla="*/ 790046 h 6857999"/>
              <a:gd name="connsiteX1205" fmla="*/ 8541279 w 11976100"/>
              <a:gd name="connsiteY1205" fmla="*/ 790575 h 6857999"/>
              <a:gd name="connsiteX1206" fmla="*/ 8547629 w 11976100"/>
              <a:gd name="connsiteY1206" fmla="*/ 791634 h 6857999"/>
              <a:gd name="connsiteX1207" fmla="*/ 8553450 w 11976100"/>
              <a:gd name="connsiteY1207" fmla="*/ 792692 h 6857999"/>
              <a:gd name="connsiteX1208" fmla="*/ 8565621 w 11976100"/>
              <a:gd name="connsiteY1208" fmla="*/ 796396 h 6857999"/>
              <a:gd name="connsiteX1209" fmla="*/ 8577262 w 11976100"/>
              <a:gd name="connsiteY1209" fmla="*/ 800629 h 6857999"/>
              <a:gd name="connsiteX1210" fmla="*/ 8587846 w 11976100"/>
              <a:gd name="connsiteY1210" fmla="*/ 805921 h 6857999"/>
              <a:gd name="connsiteX1211" fmla="*/ 8599488 w 11976100"/>
              <a:gd name="connsiteY1211" fmla="*/ 811213 h 6857999"/>
              <a:gd name="connsiteX1212" fmla="*/ 8620654 w 11976100"/>
              <a:gd name="connsiteY1212" fmla="*/ 823913 h 6857999"/>
              <a:gd name="connsiteX1213" fmla="*/ 8641821 w 11976100"/>
              <a:gd name="connsiteY1213" fmla="*/ 836084 h 6857999"/>
              <a:gd name="connsiteX1214" fmla="*/ 8653462 w 11976100"/>
              <a:gd name="connsiteY1214" fmla="*/ 841904 h 6857999"/>
              <a:gd name="connsiteX1215" fmla="*/ 8664575 w 11976100"/>
              <a:gd name="connsiteY1215" fmla="*/ 846667 h 6857999"/>
              <a:gd name="connsiteX1216" fmla="*/ 8673042 w 11976100"/>
              <a:gd name="connsiteY1216" fmla="*/ 843492 h 6857999"/>
              <a:gd name="connsiteX1217" fmla="*/ 8680450 w 11976100"/>
              <a:gd name="connsiteY1217" fmla="*/ 840846 h 6857999"/>
              <a:gd name="connsiteX1218" fmla="*/ 8685212 w 11976100"/>
              <a:gd name="connsiteY1218" fmla="*/ 837142 h 6857999"/>
              <a:gd name="connsiteX1219" fmla="*/ 8689446 w 11976100"/>
              <a:gd name="connsiteY1219" fmla="*/ 834496 h 6857999"/>
              <a:gd name="connsiteX1220" fmla="*/ 8692092 w 11976100"/>
              <a:gd name="connsiteY1220" fmla="*/ 831321 h 6857999"/>
              <a:gd name="connsiteX1221" fmla="*/ 8693679 w 11976100"/>
              <a:gd name="connsiteY1221" fmla="*/ 828146 h 6857999"/>
              <a:gd name="connsiteX1222" fmla="*/ 8693679 w 11976100"/>
              <a:gd name="connsiteY1222" fmla="*/ 824971 h 6857999"/>
              <a:gd name="connsiteX1223" fmla="*/ 8693150 w 11976100"/>
              <a:gd name="connsiteY1223" fmla="*/ 822325 h 6857999"/>
              <a:gd name="connsiteX1224" fmla="*/ 8691562 w 11976100"/>
              <a:gd name="connsiteY1224" fmla="*/ 818621 h 6857999"/>
              <a:gd name="connsiteX1225" fmla="*/ 8689446 w 11976100"/>
              <a:gd name="connsiteY1225" fmla="*/ 815446 h 6857999"/>
              <a:gd name="connsiteX1226" fmla="*/ 8686271 w 11976100"/>
              <a:gd name="connsiteY1226" fmla="*/ 811742 h 6857999"/>
              <a:gd name="connsiteX1227" fmla="*/ 8683096 w 11976100"/>
              <a:gd name="connsiteY1227" fmla="*/ 808567 h 6857999"/>
              <a:gd name="connsiteX1228" fmla="*/ 8667221 w 11976100"/>
              <a:gd name="connsiteY1228" fmla="*/ 793750 h 6857999"/>
              <a:gd name="connsiteX1229" fmla="*/ 8664046 w 11976100"/>
              <a:gd name="connsiteY1229" fmla="*/ 791104 h 6857999"/>
              <a:gd name="connsiteX1230" fmla="*/ 8659812 w 11976100"/>
              <a:gd name="connsiteY1230" fmla="*/ 788988 h 6857999"/>
              <a:gd name="connsiteX1231" fmla="*/ 8650288 w 11976100"/>
              <a:gd name="connsiteY1231" fmla="*/ 784225 h 6857999"/>
              <a:gd name="connsiteX1232" fmla="*/ 8640762 w 11976100"/>
              <a:gd name="connsiteY1232" fmla="*/ 780521 h 6857999"/>
              <a:gd name="connsiteX1233" fmla="*/ 8631238 w 11976100"/>
              <a:gd name="connsiteY1233" fmla="*/ 775759 h 6857999"/>
              <a:gd name="connsiteX1234" fmla="*/ 8627533 w 11976100"/>
              <a:gd name="connsiteY1234" fmla="*/ 773642 h 6857999"/>
              <a:gd name="connsiteX1235" fmla="*/ 8623300 w 11976100"/>
              <a:gd name="connsiteY1235" fmla="*/ 771525 h 6857999"/>
              <a:gd name="connsiteX1236" fmla="*/ 8620125 w 11976100"/>
              <a:gd name="connsiteY1236" fmla="*/ 768879 h 6857999"/>
              <a:gd name="connsiteX1237" fmla="*/ 8618008 w 11976100"/>
              <a:gd name="connsiteY1237" fmla="*/ 765704 h 6857999"/>
              <a:gd name="connsiteX1238" fmla="*/ 8615892 w 11976100"/>
              <a:gd name="connsiteY1238" fmla="*/ 762529 h 6857999"/>
              <a:gd name="connsiteX1239" fmla="*/ 8614833 w 11976100"/>
              <a:gd name="connsiteY1239" fmla="*/ 759354 h 6857999"/>
              <a:gd name="connsiteX1240" fmla="*/ 8615362 w 11976100"/>
              <a:gd name="connsiteY1240" fmla="*/ 755121 h 6857999"/>
              <a:gd name="connsiteX1241" fmla="*/ 8617479 w 11976100"/>
              <a:gd name="connsiteY1241" fmla="*/ 751417 h 6857999"/>
              <a:gd name="connsiteX1242" fmla="*/ 8619596 w 11976100"/>
              <a:gd name="connsiteY1242" fmla="*/ 746125 h 6857999"/>
              <a:gd name="connsiteX1243" fmla="*/ 8622771 w 11976100"/>
              <a:gd name="connsiteY1243" fmla="*/ 741892 h 6857999"/>
              <a:gd name="connsiteX1244" fmla="*/ 8627004 w 11976100"/>
              <a:gd name="connsiteY1244" fmla="*/ 737658 h 6857999"/>
              <a:gd name="connsiteX1245" fmla="*/ 8631238 w 11976100"/>
              <a:gd name="connsiteY1245" fmla="*/ 734483 h 6857999"/>
              <a:gd name="connsiteX1246" fmla="*/ 8636000 w 11976100"/>
              <a:gd name="connsiteY1246" fmla="*/ 730779 h 6857999"/>
              <a:gd name="connsiteX1247" fmla="*/ 8640762 w 11976100"/>
              <a:gd name="connsiteY1247" fmla="*/ 728663 h 6857999"/>
              <a:gd name="connsiteX1248" fmla="*/ 8646583 w 11976100"/>
              <a:gd name="connsiteY1248" fmla="*/ 726546 h 6857999"/>
              <a:gd name="connsiteX1249" fmla="*/ 8652933 w 11976100"/>
              <a:gd name="connsiteY1249" fmla="*/ 724429 h 6857999"/>
              <a:gd name="connsiteX1250" fmla="*/ 8658754 w 11976100"/>
              <a:gd name="connsiteY1250" fmla="*/ 723371 h 6857999"/>
              <a:gd name="connsiteX1251" fmla="*/ 8665104 w 11976100"/>
              <a:gd name="connsiteY1251" fmla="*/ 721784 h 6857999"/>
              <a:gd name="connsiteX1252" fmla="*/ 8678333 w 11976100"/>
              <a:gd name="connsiteY1252" fmla="*/ 720196 h 6857999"/>
              <a:gd name="connsiteX1253" fmla="*/ 8692621 w 11976100"/>
              <a:gd name="connsiteY1253" fmla="*/ 719667 h 6857999"/>
              <a:gd name="connsiteX1254" fmla="*/ 8707438 w 11976100"/>
              <a:gd name="connsiteY1254" fmla="*/ 719667 h 6857999"/>
              <a:gd name="connsiteX1255" fmla="*/ 8728604 w 11976100"/>
              <a:gd name="connsiteY1255" fmla="*/ 720196 h 6857999"/>
              <a:gd name="connsiteX1256" fmla="*/ 8749771 w 11976100"/>
              <a:gd name="connsiteY1256" fmla="*/ 719667 h 6857999"/>
              <a:gd name="connsiteX1257" fmla="*/ 8757708 w 11976100"/>
              <a:gd name="connsiteY1257" fmla="*/ 714904 h 6857999"/>
              <a:gd name="connsiteX1258" fmla="*/ 8765646 w 11976100"/>
              <a:gd name="connsiteY1258" fmla="*/ 710142 h 6857999"/>
              <a:gd name="connsiteX1259" fmla="*/ 8773583 w 11976100"/>
              <a:gd name="connsiteY1259" fmla="*/ 706438 h 6857999"/>
              <a:gd name="connsiteX1260" fmla="*/ 8781521 w 11976100"/>
              <a:gd name="connsiteY1260" fmla="*/ 702733 h 6857999"/>
              <a:gd name="connsiteX1261" fmla="*/ 8789458 w 11976100"/>
              <a:gd name="connsiteY1261" fmla="*/ 699558 h 6857999"/>
              <a:gd name="connsiteX1262" fmla="*/ 8797925 w 11976100"/>
              <a:gd name="connsiteY1262" fmla="*/ 697442 h 6857999"/>
              <a:gd name="connsiteX1263" fmla="*/ 8805862 w 11976100"/>
              <a:gd name="connsiteY1263" fmla="*/ 694796 h 6857999"/>
              <a:gd name="connsiteX1264" fmla="*/ 8814329 w 11976100"/>
              <a:gd name="connsiteY1264" fmla="*/ 692679 h 6857999"/>
              <a:gd name="connsiteX1265" fmla="*/ 8821738 w 11976100"/>
              <a:gd name="connsiteY1265" fmla="*/ 691621 h 6857999"/>
              <a:gd name="connsiteX1266" fmla="*/ 8830204 w 11976100"/>
              <a:gd name="connsiteY1266" fmla="*/ 690563 h 6857999"/>
              <a:gd name="connsiteX1267" fmla="*/ 8847138 w 11976100"/>
              <a:gd name="connsiteY1267" fmla="*/ 688975 h 6857999"/>
              <a:gd name="connsiteX1268" fmla="*/ 8864071 w 11976100"/>
              <a:gd name="connsiteY1268" fmla="*/ 688975 h 6857999"/>
              <a:gd name="connsiteX1269" fmla="*/ 8881004 w 11976100"/>
              <a:gd name="connsiteY1269" fmla="*/ 689504 h 6857999"/>
              <a:gd name="connsiteX1270" fmla="*/ 8898467 w 11976100"/>
              <a:gd name="connsiteY1270" fmla="*/ 690563 h 6857999"/>
              <a:gd name="connsiteX1271" fmla="*/ 8915929 w 11976100"/>
              <a:gd name="connsiteY1271" fmla="*/ 692150 h 6857999"/>
              <a:gd name="connsiteX1272" fmla="*/ 8950325 w 11976100"/>
              <a:gd name="connsiteY1272" fmla="*/ 695325 h 6857999"/>
              <a:gd name="connsiteX1273" fmla="*/ 8967258 w 11976100"/>
              <a:gd name="connsiteY1273" fmla="*/ 697442 h 6857999"/>
              <a:gd name="connsiteX1274" fmla="*/ 8984721 w 11976100"/>
              <a:gd name="connsiteY1274" fmla="*/ 699029 h 6857999"/>
              <a:gd name="connsiteX1275" fmla="*/ 9001125 w 11976100"/>
              <a:gd name="connsiteY1275" fmla="*/ 699558 h 6857999"/>
              <a:gd name="connsiteX1276" fmla="*/ 9018058 w 11976100"/>
              <a:gd name="connsiteY1276" fmla="*/ 699558 h 6857999"/>
              <a:gd name="connsiteX1277" fmla="*/ 9027583 w 11976100"/>
              <a:gd name="connsiteY1277" fmla="*/ 699029 h 6857999"/>
              <a:gd name="connsiteX1278" fmla="*/ 9037638 w 11976100"/>
              <a:gd name="connsiteY1278" fmla="*/ 698500 h 6857999"/>
              <a:gd name="connsiteX1279" fmla="*/ 9059333 w 11976100"/>
              <a:gd name="connsiteY1279" fmla="*/ 695325 h 6857999"/>
              <a:gd name="connsiteX1280" fmla="*/ 9070446 w 11976100"/>
              <a:gd name="connsiteY1280" fmla="*/ 694267 h 6857999"/>
              <a:gd name="connsiteX1281" fmla="*/ 9081029 w 11976100"/>
              <a:gd name="connsiteY1281" fmla="*/ 693208 h 6857999"/>
              <a:gd name="connsiteX1282" fmla="*/ 9092671 w 11976100"/>
              <a:gd name="connsiteY1282" fmla="*/ 693208 h 6857999"/>
              <a:gd name="connsiteX1283" fmla="*/ 9102725 w 11976100"/>
              <a:gd name="connsiteY1283" fmla="*/ 693738 h 6857999"/>
              <a:gd name="connsiteX1284" fmla="*/ 9112250 w 11976100"/>
              <a:gd name="connsiteY1284" fmla="*/ 694796 h 6857999"/>
              <a:gd name="connsiteX1285" fmla="*/ 9116483 w 11976100"/>
              <a:gd name="connsiteY1285" fmla="*/ 696383 h 6857999"/>
              <a:gd name="connsiteX1286" fmla="*/ 9121246 w 11976100"/>
              <a:gd name="connsiteY1286" fmla="*/ 697971 h 6857999"/>
              <a:gd name="connsiteX1287" fmla="*/ 9124950 w 11976100"/>
              <a:gd name="connsiteY1287" fmla="*/ 699558 h 6857999"/>
              <a:gd name="connsiteX1288" fmla="*/ 9129183 w 11976100"/>
              <a:gd name="connsiteY1288" fmla="*/ 701675 h 6857999"/>
              <a:gd name="connsiteX1289" fmla="*/ 9132358 w 11976100"/>
              <a:gd name="connsiteY1289" fmla="*/ 704321 h 6857999"/>
              <a:gd name="connsiteX1290" fmla="*/ 9135533 w 11976100"/>
              <a:gd name="connsiteY1290" fmla="*/ 707496 h 6857999"/>
              <a:gd name="connsiteX1291" fmla="*/ 9138708 w 11976100"/>
              <a:gd name="connsiteY1291" fmla="*/ 710671 h 6857999"/>
              <a:gd name="connsiteX1292" fmla="*/ 9140825 w 11976100"/>
              <a:gd name="connsiteY1292" fmla="*/ 714904 h 6857999"/>
              <a:gd name="connsiteX1293" fmla="*/ 9142942 w 11976100"/>
              <a:gd name="connsiteY1293" fmla="*/ 719138 h 6857999"/>
              <a:gd name="connsiteX1294" fmla="*/ 9144000 w 11976100"/>
              <a:gd name="connsiteY1294" fmla="*/ 724429 h 6857999"/>
              <a:gd name="connsiteX1295" fmla="*/ 9146117 w 11976100"/>
              <a:gd name="connsiteY1295" fmla="*/ 729721 h 6857999"/>
              <a:gd name="connsiteX1296" fmla="*/ 9146646 w 11976100"/>
              <a:gd name="connsiteY1296" fmla="*/ 736071 h 6857999"/>
              <a:gd name="connsiteX1297" fmla="*/ 9146646 w 11976100"/>
              <a:gd name="connsiteY1297" fmla="*/ 742950 h 6857999"/>
              <a:gd name="connsiteX1298" fmla="*/ 9146646 w 11976100"/>
              <a:gd name="connsiteY1298" fmla="*/ 750358 h 6857999"/>
              <a:gd name="connsiteX1299" fmla="*/ 9149821 w 11976100"/>
              <a:gd name="connsiteY1299" fmla="*/ 751946 h 6857999"/>
              <a:gd name="connsiteX1300" fmla="*/ 9153525 w 11976100"/>
              <a:gd name="connsiteY1300" fmla="*/ 753004 h 6857999"/>
              <a:gd name="connsiteX1301" fmla="*/ 9157758 w 11976100"/>
              <a:gd name="connsiteY1301" fmla="*/ 753533 h 6857999"/>
              <a:gd name="connsiteX1302" fmla="*/ 9161992 w 11976100"/>
              <a:gd name="connsiteY1302" fmla="*/ 753533 h 6857999"/>
              <a:gd name="connsiteX1303" fmla="*/ 9170458 w 11976100"/>
              <a:gd name="connsiteY1303" fmla="*/ 753533 h 6857999"/>
              <a:gd name="connsiteX1304" fmla="*/ 9178925 w 11976100"/>
              <a:gd name="connsiteY1304" fmla="*/ 751946 h 6857999"/>
              <a:gd name="connsiteX1305" fmla="*/ 9187921 w 11976100"/>
              <a:gd name="connsiteY1305" fmla="*/ 749829 h 6857999"/>
              <a:gd name="connsiteX1306" fmla="*/ 9196917 w 11976100"/>
              <a:gd name="connsiteY1306" fmla="*/ 746654 h 6857999"/>
              <a:gd name="connsiteX1307" fmla="*/ 9214908 w 11976100"/>
              <a:gd name="connsiteY1307" fmla="*/ 741363 h 6857999"/>
              <a:gd name="connsiteX1308" fmla="*/ 9223904 w 11976100"/>
              <a:gd name="connsiteY1308" fmla="*/ 739246 h 6857999"/>
              <a:gd name="connsiteX1309" fmla="*/ 9232900 w 11976100"/>
              <a:gd name="connsiteY1309" fmla="*/ 738188 h 6857999"/>
              <a:gd name="connsiteX1310" fmla="*/ 9237133 w 11976100"/>
              <a:gd name="connsiteY1310" fmla="*/ 737658 h 6857999"/>
              <a:gd name="connsiteX1311" fmla="*/ 9240838 w 11976100"/>
              <a:gd name="connsiteY1311" fmla="*/ 738188 h 6857999"/>
              <a:gd name="connsiteX1312" fmla="*/ 9245600 w 11976100"/>
              <a:gd name="connsiteY1312" fmla="*/ 738717 h 6857999"/>
              <a:gd name="connsiteX1313" fmla="*/ 9249304 w 11976100"/>
              <a:gd name="connsiteY1313" fmla="*/ 739246 h 6857999"/>
              <a:gd name="connsiteX1314" fmla="*/ 9252479 w 11976100"/>
              <a:gd name="connsiteY1314" fmla="*/ 741363 h 6857999"/>
              <a:gd name="connsiteX1315" fmla="*/ 9256712 w 11976100"/>
              <a:gd name="connsiteY1315" fmla="*/ 742950 h 6857999"/>
              <a:gd name="connsiteX1316" fmla="*/ 9259888 w 11976100"/>
              <a:gd name="connsiteY1316" fmla="*/ 745596 h 6857999"/>
              <a:gd name="connsiteX1317" fmla="*/ 9263592 w 11976100"/>
              <a:gd name="connsiteY1317" fmla="*/ 748242 h 6857999"/>
              <a:gd name="connsiteX1318" fmla="*/ 9266767 w 11976100"/>
              <a:gd name="connsiteY1318" fmla="*/ 752475 h 6857999"/>
              <a:gd name="connsiteX1319" fmla="*/ 9269942 w 11976100"/>
              <a:gd name="connsiteY1319" fmla="*/ 756709 h 6857999"/>
              <a:gd name="connsiteX1320" fmla="*/ 9273117 w 11976100"/>
              <a:gd name="connsiteY1320" fmla="*/ 762000 h 6857999"/>
              <a:gd name="connsiteX1321" fmla="*/ 9275762 w 11976100"/>
              <a:gd name="connsiteY1321" fmla="*/ 767821 h 6857999"/>
              <a:gd name="connsiteX1322" fmla="*/ 9432396 w 11976100"/>
              <a:gd name="connsiteY1322" fmla="*/ 892175 h 6857999"/>
              <a:gd name="connsiteX1323" fmla="*/ 9446683 w 11976100"/>
              <a:gd name="connsiteY1323" fmla="*/ 900113 h 6857999"/>
              <a:gd name="connsiteX1324" fmla="*/ 9458854 w 11976100"/>
              <a:gd name="connsiteY1324" fmla="*/ 908579 h 6857999"/>
              <a:gd name="connsiteX1325" fmla="*/ 9469967 w 11976100"/>
              <a:gd name="connsiteY1325" fmla="*/ 917575 h 6857999"/>
              <a:gd name="connsiteX1326" fmla="*/ 9479492 w 11976100"/>
              <a:gd name="connsiteY1326" fmla="*/ 926571 h 6857999"/>
              <a:gd name="connsiteX1327" fmla="*/ 9487429 w 11976100"/>
              <a:gd name="connsiteY1327" fmla="*/ 936096 h 6857999"/>
              <a:gd name="connsiteX1328" fmla="*/ 9493779 w 11976100"/>
              <a:gd name="connsiteY1328" fmla="*/ 946150 h 6857999"/>
              <a:gd name="connsiteX1329" fmla="*/ 9499600 w 11976100"/>
              <a:gd name="connsiteY1329" fmla="*/ 956734 h 6857999"/>
              <a:gd name="connsiteX1330" fmla="*/ 9503304 w 11976100"/>
              <a:gd name="connsiteY1330" fmla="*/ 966788 h 6857999"/>
              <a:gd name="connsiteX1331" fmla="*/ 9507538 w 11976100"/>
              <a:gd name="connsiteY1331" fmla="*/ 977900 h 6857999"/>
              <a:gd name="connsiteX1332" fmla="*/ 9509654 w 11976100"/>
              <a:gd name="connsiteY1332" fmla="*/ 988484 h 6857999"/>
              <a:gd name="connsiteX1333" fmla="*/ 9511771 w 11976100"/>
              <a:gd name="connsiteY1333" fmla="*/ 999596 h 6857999"/>
              <a:gd name="connsiteX1334" fmla="*/ 9512829 w 11976100"/>
              <a:gd name="connsiteY1334" fmla="*/ 1011238 h 6857999"/>
              <a:gd name="connsiteX1335" fmla="*/ 9513888 w 11976100"/>
              <a:gd name="connsiteY1335" fmla="*/ 1022879 h 6857999"/>
              <a:gd name="connsiteX1336" fmla="*/ 9514417 w 11976100"/>
              <a:gd name="connsiteY1336" fmla="*/ 1033992 h 6857999"/>
              <a:gd name="connsiteX1337" fmla="*/ 9514417 w 11976100"/>
              <a:gd name="connsiteY1337" fmla="*/ 1057804 h 6857999"/>
              <a:gd name="connsiteX1338" fmla="*/ 9505421 w 11976100"/>
              <a:gd name="connsiteY1338" fmla="*/ 1046692 h 6857999"/>
              <a:gd name="connsiteX1339" fmla="*/ 9506479 w 11976100"/>
              <a:gd name="connsiteY1339" fmla="*/ 1049867 h 6857999"/>
              <a:gd name="connsiteX1340" fmla="*/ 9508067 w 11976100"/>
              <a:gd name="connsiteY1340" fmla="*/ 1052513 h 6857999"/>
              <a:gd name="connsiteX1341" fmla="*/ 9510712 w 11976100"/>
              <a:gd name="connsiteY1341" fmla="*/ 1055688 h 6857999"/>
              <a:gd name="connsiteX1342" fmla="*/ 9514417 w 11976100"/>
              <a:gd name="connsiteY1342" fmla="*/ 1057804 h 6857999"/>
              <a:gd name="connsiteX1343" fmla="*/ 9536112 w 11976100"/>
              <a:gd name="connsiteY1343" fmla="*/ 1104900 h 6857999"/>
              <a:gd name="connsiteX1344" fmla="*/ 9548812 w 11976100"/>
              <a:gd name="connsiteY1344" fmla="*/ 1110721 h 6857999"/>
              <a:gd name="connsiteX1345" fmla="*/ 9560983 w 11976100"/>
              <a:gd name="connsiteY1345" fmla="*/ 1116542 h 6857999"/>
              <a:gd name="connsiteX1346" fmla="*/ 9572096 w 11976100"/>
              <a:gd name="connsiteY1346" fmla="*/ 1123421 h 6857999"/>
              <a:gd name="connsiteX1347" fmla="*/ 9582150 w 11976100"/>
              <a:gd name="connsiteY1347" fmla="*/ 1130300 h 6857999"/>
              <a:gd name="connsiteX1348" fmla="*/ 9591146 w 11976100"/>
              <a:gd name="connsiteY1348" fmla="*/ 1137709 h 6857999"/>
              <a:gd name="connsiteX1349" fmla="*/ 9599083 w 11976100"/>
              <a:gd name="connsiteY1349" fmla="*/ 1145646 h 6857999"/>
              <a:gd name="connsiteX1350" fmla="*/ 9606492 w 11976100"/>
              <a:gd name="connsiteY1350" fmla="*/ 1153054 h 6857999"/>
              <a:gd name="connsiteX1351" fmla="*/ 9613371 w 11976100"/>
              <a:gd name="connsiteY1351" fmla="*/ 1160992 h 6857999"/>
              <a:gd name="connsiteX1352" fmla="*/ 9618662 w 11976100"/>
              <a:gd name="connsiteY1352" fmla="*/ 1169988 h 6857999"/>
              <a:gd name="connsiteX1353" fmla="*/ 9623425 w 11976100"/>
              <a:gd name="connsiteY1353" fmla="*/ 1178984 h 6857999"/>
              <a:gd name="connsiteX1354" fmla="*/ 9627658 w 11976100"/>
              <a:gd name="connsiteY1354" fmla="*/ 1188509 h 6857999"/>
              <a:gd name="connsiteX1355" fmla="*/ 9631362 w 11976100"/>
              <a:gd name="connsiteY1355" fmla="*/ 1198034 h 6857999"/>
              <a:gd name="connsiteX1356" fmla="*/ 9634008 w 11976100"/>
              <a:gd name="connsiteY1356" fmla="*/ 1208617 h 6857999"/>
              <a:gd name="connsiteX1357" fmla="*/ 9635596 w 11976100"/>
              <a:gd name="connsiteY1357" fmla="*/ 1219200 h 6857999"/>
              <a:gd name="connsiteX1358" fmla="*/ 9637183 w 11976100"/>
              <a:gd name="connsiteY1358" fmla="*/ 1230313 h 6857999"/>
              <a:gd name="connsiteX1359" fmla="*/ 9638242 w 11976100"/>
              <a:gd name="connsiteY1359" fmla="*/ 1241425 h 6857999"/>
              <a:gd name="connsiteX1360" fmla="*/ 9638771 w 11976100"/>
              <a:gd name="connsiteY1360" fmla="*/ 1251479 h 6857999"/>
              <a:gd name="connsiteX1361" fmla="*/ 9640358 w 11976100"/>
              <a:gd name="connsiteY1361" fmla="*/ 1261534 h 6857999"/>
              <a:gd name="connsiteX1362" fmla="*/ 9643533 w 11976100"/>
              <a:gd name="connsiteY1362" fmla="*/ 1281113 h 6857999"/>
              <a:gd name="connsiteX1363" fmla="*/ 9647238 w 11976100"/>
              <a:gd name="connsiteY1363" fmla="*/ 1300163 h 6857999"/>
              <a:gd name="connsiteX1364" fmla="*/ 9653058 w 11976100"/>
              <a:gd name="connsiteY1364" fmla="*/ 1319213 h 6857999"/>
              <a:gd name="connsiteX1365" fmla="*/ 9658879 w 11976100"/>
              <a:gd name="connsiteY1365" fmla="*/ 1338263 h 6857999"/>
              <a:gd name="connsiteX1366" fmla="*/ 9665229 w 11976100"/>
              <a:gd name="connsiteY1366" fmla="*/ 1357313 h 6857999"/>
              <a:gd name="connsiteX1367" fmla="*/ 9679517 w 11976100"/>
              <a:gd name="connsiteY1367" fmla="*/ 1395413 h 6857999"/>
              <a:gd name="connsiteX1368" fmla="*/ 9693804 w 11976100"/>
              <a:gd name="connsiteY1368" fmla="*/ 1433513 h 6857999"/>
              <a:gd name="connsiteX1369" fmla="*/ 9700154 w 11976100"/>
              <a:gd name="connsiteY1369" fmla="*/ 1452563 h 6857999"/>
              <a:gd name="connsiteX1370" fmla="*/ 9706504 w 11976100"/>
              <a:gd name="connsiteY1370" fmla="*/ 1471613 h 6857999"/>
              <a:gd name="connsiteX1371" fmla="*/ 9712325 w 11976100"/>
              <a:gd name="connsiteY1371" fmla="*/ 1491192 h 6857999"/>
              <a:gd name="connsiteX1372" fmla="*/ 9716029 w 11976100"/>
              <a:gd name="connsiteY1372" fmla="*/ 1510242 h 6857999"/>
              <a:gd name="connsiteX1373" fmla="*/ 9719204 w 11976100"/>
              <a:gd name="connsiteY1373" fmla="*/ 1529821 h 6857999"/>
              <a:gd name="connsiteX1374" fmla="*/ 9720792 w 11976100"/>
              <a:gd name="connsiteY1374" fmla="*/ 1540404 h 6857999"/>
              <a:gd name="connsiteX1375" fmla="*/ 9721850 w 11976100"/>
              <a:gd name="connsiteY1375" fmla="*/ 1549929 h 6857999"/>
              <a:gd name="connsiteX1376" fmla="*/ 9722379 w 11976100"/>
              <a:gd name="connsiteY1376" fmla="*/ 1559984 h 6857999"/>
              <a:gd name="connsiteX1377" fmla="*/ 9722379 w 11976100"/>
              <a:gd name="connsiteY1377" fmla="*/ 1569509 h 6857999"/>
              <a:gd name="connsiteX1378" fmla="*/ 9721850 w 11976100"/>
              <a:gd name="connsiteY1378" fmla="*/ 1588559 h 6857999"/>
              <a:gd name="connsiteX1379" fmla="*/ 9721850 w 11976100"/>
              <a:gd name="connsiteY1379" fmla="*/ 1598613 h 6857999"/>
              <a:gd name="connsiteX1380" fmla="*/ 9722379 w 11976100"/>
              <a:gd name="connsiteY1380" fmla="*/ 1608138 h 6857999"/>
              <a:gd name="connsiteX1381" fmla="*/ 9723438 w 11976100"/>
              <a:gd name="connsiteY1381" fmla="*/ 1617134 h 6857999"/>
              <a:gd name="connsiteX1382" fmla="*/ 9725025 w 11976100"/>
              <a:gd name="connsiteY1382" fmla="*/ 1626659 h 6857999"/>
              <a:gd name="connsiteX1383" fmla="*/ 9727671 w 11976100"/>
              <a:gd name="connsiteY1383" fmla="*/ 1635654 h 6857999"/>
              <a:gd name="connsiteX1384" fmla="*/ 9731904 w 11976100"/>
              <a:gd name="connsiteY1384" fmla="*/ 1644650 h 6857999"/>
              <a:gd name="connsiteX1385" fmla="*/ 9734021 w 11976100"/>
              <a:gd name="connsiteY1385" fmla="*/ 1649413 h 6857999"/>
              <a:gd name="connsiteX1386" fmla="*/ 9736667 w 11976100"/>
              <a:gd name="connsiteY1386" fmla="*/ 1653117 h 6857999"/>
              <a:gd name="connsiteX1387" fmla="*/ 9740371 w 11976100"/>
              <a:gd name="connsiteY1387" fmla="*/ 1657879 h 6857999"/>
              <a:gd name="connsiteX1388" fmla="*/ 9743546 w 11976100"/>
              <a:gd name="connsiteY1388" fmla="*/ 1661584 h 6857999"/>
              <a:gd name="connsiteX1389" fmla="*/ 9747779 w 11976100"/>
              <a:gd name="connsiteY1389" fmla="*/ 1665817 h 6857999"/>
              <a:gd name="connsiteX1390" fmla="*/ 9752012 w 11976100"/>
              <a:gd name="connsiteY1390" fmla="*/ 1669521 h 6857999"/>
              <a:gd name="connsiteX1391" fmla="*/ 9757304 w 11976100"/>
              <a:gd name="connsiteY1391" fmla="*/ 1673225 h 6857999"/>
              <a:gd name="connsiteX1392" fmla="*/ 9762067 w 11976100"/>
              <a:gd name="connsiteY1392" fmla="*/ 1677459 h 6857999"/>
              <a:gd name="connsiteX1393" fmla="*/ 9768417 w 11976100"/>
              <a:gd name="connsiteY1393" fmla="*/ 1680634 h 6857999"/>
              <a:gd name="connsiteX1394" fmla="*/ 9774767 w 11976100"/>
              <a:gd name="connsiteY1394" fmla="*/ 1684867 h 6857999"/>
              <a:gd name="connsiteX1395" fmla="*/ 9781646 w 11976100"/>
              <a:gd name="connsiteY1395" fmla="*/ 1688042 h 6857999"/>
              <a:gd name="connsiteX1396" fmla="*/ 9789054 w 11976100"/>
              <a:gd name="connsiteY1396" fmla="*/ 1691217 h 6857999"/>
              <a:gd name="connsiteX1397" fmla="*/ 9792758 w 11976100"/>
              <a:gd name="connsiteY1397" fmla="*/ 1693334 h 6857999"/>
              <a:gd name="connsiteX1398" fmla="*/ 9795404 w 11976100"/>
              <a:gd name="connsiteY1398" fmla="*/ 1694921 h 6857999"/>
              <a:gd name="connsiteX1399" fmla="*/ 9797521 w 11976100"/>
              <a:gd name="connsiteY1399" fmla="*/ 1696509 h 6857999"/>
              <a:gd name="connsiteX1400" fmla="*/ 9799638 w 11976100"/>
              <a:gd name="connsiteY1400" fmla="*/ 1698625 h 6857999"/>
              <a:gd name="connsiteX1401" fmla="*/ 9801225 w 11976100"/>
              <a:gd name="connsiteY1401" fmla="*/ 1700742 h 6857999"/>
              <a:gd name="connsiteX1402" fmla="*/ 9801754 w 11976100"/>
              <a:gd name="connsiteY1402" fmla="*/ 1703388 h 6857999"/>
              <a:gd name="connsiteX1403" fmla="*/ 9802283 w 11976100"/>
              <a:gd name="connsiteY1403" fmla="*/ 1705504 h 6857999"/>
              <a:gd name="connsiteX1404" fmla="*/ 9802283 w 11976100"/>
              <a:gd name="connsiteY1404" fmla="*/ 1707621 h 6857999"/>
              <a:gd name="connsiteX1405" fmla="*/ 9801754 w 11976100"/>
              <a:gd name="connsiteY1405" fmla="*/ 1713442 h 6857999"/>
              <a:gd name="connsiteX1406" fmla="*/ 9799638 w 11976100"/>
              <a:gd name="connsiteY1406" fmla="*/ 1719263 h 6857999"/>
              <a:gd name="connsiteX1407" fmla="*/ 9794346 w 11976100"/>
              <a:gd name="connsiteY1407" fmla="*/ 1730375 h 6857999"/>
              <a:gd name="connsiteX1408" fmla="*/ 9791171 w 11976100"/>
              <a:gd name="connsiteY1408" fmla="*/ 1736196 h 6857999"/>
              <a:gd name="connsiteX1409" fmla="*/ 9789054 w 11976100"/>
              <a:gd name="connsiteY1409" fmla="*/ 1742546 h 6857999"/>
              <a:gd name="connsiteX1410" fmla="*/ 9787467 w 11976100"/>
              <a:gd name="connsiteY1410" fmla="*/ 1748896 h 6857999"/>
              <a:gd name="connsiteX1411" fmla="*/ 9786408 w 11976100"/>
              <a:gd name="connsiteY1411" fmla="*/ 1755246 h 6857999"/>
              <a:gd name="connsiteX1412" fmla="*/ 9786408 w 11976100"/>
              <a:gd name="connsiteY1412" fmla="*/ 1757892 h 6857999"/>
              <a:gd name="connsiteX1413" fmla="*/ 9786938 w 11976100"/>
              <a:gd name="connsiteY1413" fmla="*/ 1761067 h 6857999"/>
              <a:gd name="connsiteX1414" fmla="*/ 9787996 w 11976100"/>
              <a:gd name="connsiteY1414" fmla="*/ 1764242 h 6857999"/>
              <a:gd name="connsiteX1415" fmla="*/ 9789054 w 11976100"/>
              <a:gd name="connsiteY1415" fmla="*/ 1766888 h 6857999"/>
              <a:gd name="connsiteX1416" fmla="*/ 9790642 w 11976100"/>
              <a:gd name="connsiteY1416" fmla="*/ 1769534 h 6857999"/>
              <a:gd name="connsiteX1417" fmla="*/ 9793288 w 11976100"/>
              <a:gd name="connsiteY1417" fmla="*/ 1772179 h 6857999"/>
              <a:gd name="connsiteX1418" fmla="*/ 9795933 w 11976100"/>
              <a:gd name="connsiteY1418" fmla="*/ 1775354 h 6857999"/>
              <a:gd name="connsiteX1419" fmla="*/ 9799108 w 11976100"/>
              <a:gd name="connsiteY1419" fmla="*/ 1777471 h 6857999"/>
              <a:gd name="connsiteX1420" fmla="*/ 9820275 w 11976100"/>
              <a:gd name="connsiteY1420" fmla="*/ 1777471 h 6857999"/>
              <a:gd name="connsiteX1421" fmla="*/ 9831388 w 11976100"/>
              <a:gd name="connsiteY1421" fmla="*/ 1769004 h 6857999"/>
              <a:gd name="connsiteX1422" fmla="*/ 9841442 w 11976100"/>
              <a:gd name="connsiteY1422" fmla="*/ 1761067 h 6857999"/>
              <a:gd name="connsiteX1423" fmla="*/ 9846204 w 11976100"/>
              <a:gd name="connsiteY1423" fmla="*/ 1756834 h 6857999"/>
              <a:gd name="connsiteX1424" fmla="*/ 9849908 w 11976100"/>
              <a:gd name="connsiteY1424" fmla="*/ 1752071 h 6857999"/>
              <a:gd name="connsiteX1425" fmla="*/ 9852554 w 11976100"/>
              <a:gd name="connsiteY1425" fmla="*/ 1748367 h 6857999"/>
              <a:gd name="connsiteX1426" fmla="*/ 9855729 w 11976100"/>
              <a:gd name="connsiteY1426" fmla="*/ 1743604 h 6857999"/>
              <a:gd name="connsiteX1427" fmla="*/ 9857317 w 11976100"/>
              <a:gd name="connsiteY1427" fmla="*/ 1738842 h 6857999"/>
              <a:gd name="connsiteX1428" fmla="*/ 9858375 w 11976100"/>
              <a:gd name="connsiteY1428" fmla="*/ 1734079 h 6857999"/>
              <a:gd name="connsiteX1429" fmla="*/ 9858375 w 11976100"/>
              <a:gd name="connsiteY1429" fmla="*/ 1729846 h 6857999"/>
              <a:gd name="connsiteX1430" fmla="*/ 9856788 w 11976100"/>
              <a:gd name="connsiteY1430" fmla="*/ 1724554 h 6857999"/>
              <a:gd name="connsiteX1431" fmla="*/ 9854142 w 11976100"/>
              <a:gd name="connsiteY1431" fmla="*/ 1719792 h 6857999"/>
              <a:gd name="connsiteX1432" fmla="*/ 9850967 w 11976100"/>
              <a:gd name="connsiteY1432" fmla="*/ 1714500 h 6857999"/>
              <a:gd name="connsiteX1433" fmla="*/ 9846204 w 11976100"/>
              <a:gd name="connsiteY1433" fmla="*/ 1708679 h 6857999"/>
              <a:gd name="connsiteX1434" fmla="*/ 9839854 w 11976100"/>
              <a:gd name="connsiteY1434" fmla="*/ 1703917 h 6857999"/>
              <a:gd name="connsiteX1435" fmla="*/ 9832446 w 11976100"/>
              <a:gd name="connsiteY1435" fmla="*/ 1697567 h 6857999"/>
              <a:gd name="connsiteX1436" fmla="*/ 9825567 w 11976100"/>
              <a:gd name="connsiteY1436" fmla="*/ 1691217 h 6857999"/>
              <a:gd name="connsiteX1437" fmla="*/ 9819746 w 11976100"/>
              <a:gd name="connsiteY1437" fmla="*/ 1685925 h 6857999"/>
              <a:gd name="connsiteX1438" fmla="*/ 9813925 w 11976100"/>
              <a:gd name="connsiteY1438" fmla="*/ 1679046 h 6857999"/>
              <a:gd name="connsiteX1439" fmla="*/ 9808104 w 11976100"/>
              <a:gd name="connsiteY1439" fmla="*/ 1672696 h 6857999"/>
              <a:gd name="connsiteX1440" fmla="*/ 9803871 w 11976100"/>
              <a:gd name="connsiteY1440" fmla="*/ 1666875 h 6857999"/>
              <a:gd name="connsiteX1441" fmla="*/ 9799108 w 11976100"/>
              <a:gd name="connsiteY1441" fmla="*/ 1660525 h 6857999"/>
              <a:gd name="connsiteX1442" fmla="*/ 9795404 w 11976100"/>
              <a:gd name="connsiteY1442" fmla="*/ 1653646 h 6857999"/>
              <a:gd name="connsiteX1443" fmla="*/ 9792229 w 11976100"/>
              <a:gd name="connsiteY1443" fmla="*/ 1646767 h 6857999"/>
              <a:gd name="connsiteX1444" fmla="*/ 9788525 w 11976100"/>
              <a:gd name="connsiteY1444" fmla="*/ 1640946 h 6857999"/>
              <a:gd name="connsiteX1445" fmla="*/ 9785879 w 11976100"/>
              <a:gd name="connsiteY1445" fmla="*/ 1634067 h 6857999"/>
              <a:gd name="connsiteX1446" fmla="*/ 9783762 w 11976100"/>
              <a:gd name="connsiteY1446" fmla="*/ 1627188 h 6857999"/>
              <a:gd name="connsiteX1447" fmla="*/ 9779529 w 11976100"/>
              <a:gd name="connsiteY1447" fmla="*/ 1613959 h 6857999"/>
              <a:gd name="connsiteX1448" fmla="*/ 9776883 w 11976100"/>
              <a:gd name="connsiteY1448" fmla="*/ 1600200 h 6857999"/>
              <a:gd name="connsiteX1449" fmla="*/ 9775296 w 11976100"/>
              <a:gd name="connsiteY1449" fmla="*/ 1586442 h 6857999"/>
              <a:gd name="connsiteX1450" fmla="*/ 9774767 w 11976100"/>
              <a:gd name="connsiteY1450" fmla="*/ 1572154 h 6857999"/>
              <a:gd name="connsiteX1451" fmla="*/ 9774767 w 11976100"/>
              <a:gd name="connsiteY1451" fmla="*/ 1558396 h 6857999"/>
              <a:gd name="connsiteX1452" fmla="*/ 9775296 w 11976100"/>
              <a:gd name="connsiteY1452" fmla="*/ 1544109 h 6857999"/>
              <a:gd name="connsiteX1453" fmla="*/ 9776883 w 11976100"/>
              <a:gd name="connsiteY1453" fmla="*/ 1515534 h 6857999"/>
              <a:gd name="connsiteX1454" fmla="*/ 9779000 w 11976100"/>
              <a:gd name="connsiteY1454" fmla="*/ 1486959 h 6857999"/>
              <a:gd name="connsiteX1455" fmla="*/ 9777942 w 11976100"/>
              <a:gd name="connsiteY1455" fmla="*/ 1480609 h 6857999"/>
              <a:gd name="connsiteX1456" fmla="*/ 9775825 w 11976100"/>
              <a:gd name="connsiteY1456" fmla="*/ 1473729 h 6857999"/>
              <a:gd name="connsiteX1457" fmla="*/ 9771062 w 11976100"/>
              <a:gd name="connsiteY1457" fmla="*/ 1471613 h 6857999"/>
              <a:gd name="connsiteX1458" fmla="*/ 9767888 w 11976100"/>
              <a:gd name="connsiteY1458" fmla="*/ 1469496 h 6857999"/>
              <a:gd name="connsiteX1459" fmla="*/ 9764183 w 11976100"/>
              <a:gd name="connsiteY1459" fmla="*/ 1466321 h 6857999"/>
              <a:gd name="connsiteX1460" fmla="*/ 9762067 w 11976100"/>
              <a:gd name="connsiteY1460" fmla="*/ 1463675 h 6857999"/>
              <a:gd name="connsiteX1461" fmla="*/ 9759950 w 11976100"/>
              <a:gd name="connsiteY1461" fmla="*/ 1461559 h 6857999"/>
              <a:gd name="connsiteX1462" fmla="*/ 9758362 w 11976100"/>
              <a:gd name="connsiteY1462" fmla="*/ 1457854 h 6857999"/>
              <a:gd name="connsiteX1463" fmla="*/ 9757304 w 11976100"/>
              <a:gd name="connsiteY1463" fmla="*/ 1455209 h 6857999"/>
              <a:gd name="connsiteX1464" fmla="*/ 9756775 w 11976100"/>
              <a:gd name="connsiteY1464" fmla="*/ 1452563 h 6857999"/>
              <a:gd name="connsiteX1465" fmla="*/ 9756246 w 11976100"/>
              <a:gd name="connsiteY1465" fmla="*/ 1446213 h 6857999"/>
              <a:gd name="connsiteX1466" fmla="*/ 9756246 w 11976100"/>
              <a:gd name="connsiteY1466" fmla="*/ 1439334 h 6857999"/>
              <a:gd name="connsiteX1467" fmla="*/ 9757833 w 11976100"/>
              <a:gd name="connsiteY1467" fmla="*/ 1426634 h 6857999"/>
              <a:gd name="connsiteX1468" fmla="*/ 9761538 w 11976100"/>
              <a:gd name="connsiteY1468" fmla="*/ 1420284 h 6857999"/>
              <a:gd name="connsiteX1469" fmla="*/ 9765771 w 11976100"/>
              <a:gd name="connsiteY1469" fmla="*/ 1414463 h 6857999"/>
              <a:gd name="connsiteX1470" fmla="*/ 9770004 w 11976100"/>
              <a:gd name="connsiteY1470" fmla="*/ 1408642 h 6857999"/>
              <a:gd name="connsiteX1471" fmla="*/ 9775296 w 11976100"/>
              <a:gd name="connsiteY1471" fmla="*/ 1403350 h 6857999"/>
              <a:gd name="connsiteX1472" fmla="*/ 9780588 w 11976100"/>
              <a:gd name="connsiteY1472" fmla="*/ 1398588 h 6857999"/>
              <a:gd name="connsiteX1473" fmla="*/ 9786408 w 11976100"/>
              <a:gd name="connsiteY1473" fmla="*/ 1394354 h 6857999"/>
              <a:gd name="connsiteX1474" fmla="*/ 9792758 w 11976100"/>
              <a:gd name="connsiteY1474" fmla="*/ 1390650 h 6857999"/>
              <a:gd name="connsiteX1475" fmla="*/ 9798579 w 11976100"/>
              <a:gd name="connsiteY1475" fmla="*/ 1387475 h 6857999"/>
              <a:gd name="connsiteX1476" fmla="*/ 9805458 w 11976100"/>
              <a:gd name="connsiteY1476" fmla="*/ 1384300 h 6857999"/>
              <a:gd name="connsiteX1477" fmla="*/ 9812867 w 11976100"/>
              <a:gd name="connsiteY1477" fmla="*/ 1382184 h 6857999"/>
              <a:gd name="connsiteX1478" fmla="*/ 9820804 w 11976100"/>
              <a:gd name="connsiteY1478" fmla="*/ 1380067 h 6857999"/>
              <a:gd name="connsiteX1479" fmla="*/ 9828742 w 11976100"/>
              <a:gd name="connsiteY1479" fmla="*/ 1379009 h 6857999"/>
              <a:gd name="connsiteX1480" fmla="*/ 9837208 w 11976100"/>
              <a:gd name="connsiteY1480" fmla="*/ 1377421 h 6857999"/>
              <a:gd name="connsiteX1481" fmla="*/ 9846204 w 11976100"/>
              <a:gd name="connsiteY1481" fmla="*/ 1376892 h 6857999"/>
              <a:gd name="connsiteX1482" fmla="*/ 9855729 w 11976100"/>
              <a:gd name="connsiteY1482" fmla="*/ 1376892 h 6857999"/>
              <a:gd name="connsiteX1483" fmla="*/ 9865254 w 11976100"/>
              <a:gd name="connsiteY1483" fmla="*/ 1377421 h 6857999"/>
              <a:gd name="connsiteX1484" fmla="*/ 9884833 w 11976100"/>
              <a:gd name="connsiteY1484" fmla="*/ 1381125 h 6857999"/>
              <a:gd name="connsiteX1485" fmla="*/ 9902296 w 11976100"/>
              <a:gd name="connsiteY1485" fmla="*/ 1384300 h 6857999"/>
              <a:gd name="connsiteX1486" fmla="*/ 9910762 w 11976100"/>
              <a:gd name="connsiteY1486" fmla="*/ 1386417 h 6857999"/>
              <a:gd name="connsiteX1487" fmla="*/ 9917642 w 11976100"/>
              <a:gd name="connsiteY1487" fmla="*/ 1389063 h 6857999"/>
              <a:gd name="connsiteX1488" fmla="*/ 9923462 w 11976100"/>
              <a:gd name="connsiteY1488" fmla="*/ 1391709 h 6857999"/>
              <a:gd name="connsiteX1489" fmla="*/ 9928225 w 11976100"/>
              <a:gd name="connsiteY1489" fmla="*/ 1394354 h 6857999"/>
              <a:gd name="connsiteX1490" fmla="*/ 9929812 w 11976100"/>
              <a:gd name="connsiteY1490" fmla="*/ 1396471 h 6857999"/>
              <a:gd name="connsiteX1491" fmla="*/ 9931400 w 11976100"/>
              <a:gd name="connsiteY1491" fmla="*/ 1398059 h 6857999"/>
              <a:gd name="connsiteX1492" fmla="*/ 9932458 w 11976100"/>
              <a:gd name="connsiteY1492" fmla="*/ 1399646 h 6857999"/>
              <a:gd name="connsiteX1493" fmla="*/ 9932988 w 11976100"/>
              <a:gd name="connsiteY1493" fmla="*/ 1401763 h 6857999"/>
              <a:gd name="connsiteX1494" fmla="*/ 9932988 w 11976100"/>
              <a:gd name="connsiteY1494" fmla="*/ 1403879 h 6857999"/>
              <a:gd name="connsiteX1495" fmla="*/ 9932458 w 11976100"/>
              <a:gd name="connsiteY1495" fmla="*/ 1406525 h 6857999"/>
              <a:gd name="connsiteX1496" fmla="*/ 9931400 w 11976100"/>
              <a:gd name="connsiteY1496" fmla="*/ 1408642 h 6857999"/>
              <a:gd name="connsiteX1497" fmla="*/ 9930342 w 11976100"/>
              <a:gd name="connsiteY1497" fmla="*/ 1411288 h 6857999"/>
              <a:gd name="connsiteX1498" fmla="*/ 9928225 w 11976100"/>
              <a:gd name="connsiteY1498" fmla="*/ 1413404 h 6857999"/>
              <a:gd name="connsiteX1499" fmla="*/ 9925579 w 11976100"/>
              <a:gd name="connsiteY1499" fmla="*/ 1417109 h 6857999"/>
              <a:gd name="connsiteX1500" fmla="*/ 9918700 w 11976100"/>
              <a:gd name="connsiteY1500" fmla="*/ 1423459 h 6857999"/>
              <a:gd name="connsiteX1501" fmla="*/ 9909175 w 11976100"/>
              <a:gd name="connsiteY1501" fmla="*/ 1430338 h 6857999"/>
              <a:gd name="connsiteX1502" fmla="*/ 9896475 w 11976100"/>
              <a:gd name="connsiteY1502" fmla="*/ 1438275 h 6857999"/>
              <a:gd name="connsiteX1503" fmla="*/ 9894888 w 11976100"/>
              <a:gd name="connsiteY1503" fmla="*/ 1439334 h 6857999"/>
              <a:gd name="connsiteX1504" fmla="*/ 9893829 w 11976100"/>
              <a:gd name="connsiteY1504" fmla="*/ 1441450 h 6857999"/>
              <a:gd name="connsiteX1505" fmla="*/ 9891712 w 11976100"/>
              <a:gd name="connsiteY1505" fmla="*/ 1445154 h 6857999"/>
              <a:gd name="connsiteX1506" fmla="*/ 9891183 w 11976100"/>
              <a:gd name="connsiteY1506" fmla="*/ 1450446 h 6857999"/>
              <a:gd name="connsiteX1507" fmla="*/ 9890654 w 11976100"/>
              <a:gd name="connsiteY1507" fmla="*/ 1455738 h 6857999"/>
              <a:gd name="connsiteX1508" fmla="*/ 9891183 w 11976100"/>
              <a:gd name="connsiteY1508" fmla="*/ 1461559 h 6857999"/>
              <a:gd name="connsiteX1509" fmla="*/ 9892242 w 11976100"/>
              <a:gd name="connsiteY1509" fmla="*/ 1466321 h 6857999"/>
              <a:gd name="connsiteX1510" fmla="*/ 9894358 w 11976100"/>
              <a:gd name="connsiteY1510" fmla="*/ 1471084 h 6857999"/>
              <a:gd name="connsiteX1511" fmla="*/ 9895417 w 11976100"/>
              <a:gd name="connsiteY1511" fmla="*/ 1473200 h 6857999"/>
              <a:gd name="connsiteX1512" fmla="*/ 9897004 w 11976100"/>
              <a:gd name="connsiteY1512" fmla="*/ 1474788 h 6857999"/>
              <a:gd name="connsiteX1513" fmla="*/ 9900708 w 11976100"/>
              <a:gd name="connsiteY1513" fmla="*/ 1477434 h 6857999"/>
              <a:gd name="connsiteX1514" fmla="*/ 9903354 w 11976100"/>
              <a:gd name="connsiteY1514" fmla="*/ 1479021 h 6857999"/>
              <a:gd name="connsiteX1515" fmla="*/ 9906529 w 11976100"/>
              <a:gd name="connsiteY1515" fmla="*/ 1480079 h 6857999"/>
              <a:gd name="connsiteX1516" fmla="*/ 9909704 w 11976100"/>
              <a:gd name="connsiteY1516" fmla="*/ 1480079 h 6857999"/>
              <a:gd name="connsiteX1517" fmla="*/ 9912350 w 11976100"/>
              <a:gd name="connsiteY1517" fmla="*/ 1480079 h 6857999"/>
              <a:gd name="connsiteX1518" fmla="*/ 9914467 w 11976100"/>
              <a:gd name="connsiteY1518" fmla="*/ 1479021 h 6857999"/>
              <a:gd name="connsiteX1519" fmla="*/ 9920288 w 11976100"/>
              <a:gd name="connsiteY1519" fmla="*/ 1475846 h 6857999"/>
              <a:gd name="connsiteX1520" fmla="*/ 9929812 w 11976100"/>
              <a:gd name="connsiteY1520" fmla="*/ 1469496 h 6857999"/>
              <a:gd name="connsiteX1521" fmla="*/ 9934046 w 11976100"/>
              <a:gd name="connsiteY1521" fmla="*/ 1466321 h 6857999"/>
              <a:gd name="connsiteX1522" fmla="*/ 9936692 w 11976100"/>
              <a:gd name="connsiteY1522" fmla="*/ 1465792 h 6857999"/>
              <a:gd name="connsiteX1523" fmla="*/ 9938808 w 11976100"/>
              <a:gd name="connsiteY1523" fmla="*/ 1465792 h 6857999"/>
              <a:gd name="connsiteX1524" fmla="*/ 9949392 w 11976100"/>
              <a:gd name="connsiteY1524" fmla="*/ 1465263 h 6857999"/>
              <a:gd name="connsiteX1525" fmla="*/ 9959446 w 11976100"/>
              <a:gd name="connsiteY1525" fmla="*/ 1464204 h 6857999"/>
              <a:gd name="connsiteX1526" fmla="*/ 9970029 w 11976100"/>
              <a:gd name="connsiteY1526" fmla="*/ 1462617 h 6857999"/>
              <a:gd name="connsiteX1527" fmla="*/ 9981142 w 11976100"/>
              <a:gd name="connsiteY1527" fmla="*/ 1460500 h 6857999"/>
              <a:gd name="connsiteX1528" fmla="*/ 10002308 w 11976100"/>
              <a:gd name="connsiteY1528" fmla="*/ 1454679 h 6857999"/>
              <a:gd name="connsiteX1529" fmla="*/ 10012892 w 11976100"/>
              <a:gd name="connsiteY1529" fmla="*/ 1452563 h 6857999"/>
              <a:gd name="connsiteX1530" fmla="*/ 10023475 w 11976100"/>
              <a:gd name="connsiteY1530" fmla="*/ 1449388 h 6857999"/>
              <a:gd name="connsiteX1531" fmla="*/ 10034588 w 11976100"/>
              <a:gd name="connsiteY1531" fmla="*/ 1447800 h 6857999"/>
              <a:gd name="connsiteX1532" fmla="*/ 10045171 w 11976100"/>
              <a:gd name="connsiteY1532" fmla="*/ 1447271 h 6857999"/>
              <a:gd name="connsiteX1533" fmla="*/ 10055225 w 11976100"/>
              <a:gd name="connsiteY1533" fmla="*/ 1447271 h 6857999"/>
              <a:gd name="connsiteX1534" fmla="*/ 10059988 w 11976100"/>
              <a:gd name="connsiteY1534" fmla="*/ 1447800 h 6857999"/>
              <a:gd name="connsiteX1535" fmla="*/ 10065808 w 11976100"/>
              <a:gd name="connsiteY1535" fmla="*/ 1448859 h 6857999"/>
              <a:gd name="connsiteX1536" fmla="*/ 10071100 w 11976100"/>
              <a:gd name="connsiteY1536" fmla="*/ 1450446 h 6857999"/>
              <a:gd name="connsiteX1537" fmla="*/ 10075862 w 11976100"/>
              <a:gd name="connsiteY1537" fmla="*/ 1452034 h 6857999"/>
              <a:gd name="connsiteX1538" fmla="*/ 10081154 w 11976100"/>
              <a:gd name="connsiteY1538" fmla="*/ 1454150 h 6857999"/>
              <a:gd name="connsiteX1539" fmla="*/ 10085917 w 11976100"/>
              <a:gd name="connsiteY1539" fmla="*/ 1456267 h 6857999"/>
              <a:gd name="connsiteX1540" fmla="*/ 10091208 w 11976100"/>
              <a:gd name="connsiteY1540" fmla="*/ 1459971 h 6857999"/>
              <a:gd name="connsiteX1541" fmla="*/ 10095971 w 11976100"/>
              <a:gd name="connsiteY1541" fmla="*/ 1463146 h 6857999"/>
              <a:gd name="connsiteX1542" fmla="*/ 10100733 w 11976100"/>
              <a:gd name="connsiteY1542" fmla="*/ 1466850 h 6857999"/>
              <a:gd name="connsiteX1543" fmla="*/ 10106025 w 11976100"/>
              <a:gd name="connsiteY1543" fmla="*/ 1471613 h 6857999"/>
              <a:gd name="connsiteX1544" fmla="*/ 10128250 w 11976100"/>
              <a:gd name="connsiteY1544" fmla="*/ 1477963 h 6857999"/>
              <a:gd name="connsiteX1545" fmla="*/ 10148888 w 11976100"/>
              <a:gd name="connsiteY1545" fmla="*/ 1484313 h 6857999"/>
              <a:gd name="connsiteX1546" fmla="*/ 10168996 w 11976100"/>
              <a:gd name="connsiteY1546" fmla="*/ 1491721 h 6857999"/>
              <a:gd name="connsiteX1547" fmla="*/ 10187517 w 11976100"/>
              <a:gd name="connsiteY1547" fmla="*/ 1499659 h 6857999"/>
              <a:gd name="connsiteX1548" fmla="*/ 10204979 w 11976100"/>
              <a:gd name="connsiteY1548" fmla="*/ 1508125 h 6857999"/>
              <a:gd name="connsiteX1549" fmla="*/ 10219796 w 11976100"/>
              <a:gd name="connsiteY1549" fmla="*/ 1517650 h 6857999"/>
              <a:gd name="connsiteX1550" fmla="*/ 10234612 w 11976100"/>
              <a:gd name="connsiteY1550" fmla="*/ 1527704 h 6857999"/>
              <a:gd name="connsiteX1551" fmla="*/ 10241492 w 11976100"/>
              <a:gd name="connsiteY1551" fmla="*/ 1532996 h 6857999"/>
              <a:gd name="connsiteX1552" fmla="*/ 10247312 w 11976100"/>
              <a:gd name="connsiteY1552" fmla="*/ 1538288 h 6857999"/>
              <a:gd name="connsiteX1553" fmla="*/ 10253662 w 11976100"/>
              <a:gd name="connsiteY1553" fmla="*/ 1544109 h 6857999"/>
              <a:gd name="connsiteX1554" fmla="*/ 10259483 w 11976100"/>
              <a:gd name="connsiteY1554" fmla="*/ 1550459 h 6857999"/>
              <a:gd name="connsiteX1555" fmla="*/ 10264246 w 11976100"/>
              <a:gd name="connsiteY1555" fmla="*/ 1555750 h 6857999"/>
              <a:gd name="connsiteX1556" fmla="*/ 10269538 w 11976100"/>
              <a:gd name="connsiteY1556" fmla="*/ 1562100 h 6857999"/>
              <a:gd name="connsiteX1557" fmla="*/ 10273771 w 11976100"/>
              <a:gd name="connsiteY1557" fmla="*/ 1568450 h 6857999"/>
              <a:gd name="connsiteX1558" fmla="*/ 10278533 w 11976100"/>
              <a:gd name="connsiteY1558" fmla="*/ 1574800 h 6857999"/>
              <a:gd name="connsiteX1559" fmla="*/ 10282238 w 11976100"/>
              <a:gd name="connsiteY1559" fmla="*/ 1581679 h 6857999"/>
              <a:gd name="connsiteX1560" fmla="*/ 10285942 w 11976100"/>
              <a:gd name="connsiteY1560" fmla="*/ 1588559 h 6857999"/>
              <a:gd name="connsiteX1561" fmla="*/ 10289117 w 11976100"/>
              <a:gd name="connsiteY1561" fmla="*/ 1595438 h 6857999"/>
              <a:gd name="connsiteX1562" fmla="*/ 10291762 w 11976100"/>
              <a:gd name="connsiteY1562" fmla="*/ 1602846 h 6857999"/>
              <a:gd name="connsiteX1563" fmla="*/ 10294938 w 11976100"/>
              <a:gd name="connsiteY1563" fmla="*/ 1609725 h 6857999"/>
              <a:gd name="connsiteX1564" fmla="*/ 10297054 w 11976100"/>
              <a:gd name="connsiteY1564" fmla="*/ 1617134 h 6857999"/>
              <a:gd name="connsiteX1565" fmla="*/ 10298642 w 11976100"/>
              <a:gd name="connsiteY1565" fmla="*/ 1625071 h 6857999"/>
              <a:gd name="connsiteX1566" fmla="*/ 10300229 w 11976100"/>
              <a:gd name="connsiteY1566" fmla="*/ 1633009 h 6857999"/>
              <a:gd name="connsiteX1567" fmla="*/ 10301288 w 11976100"/>
              <a:gd name="connsiteY1567" fmla="*/ 1640946 h 6857999"/>
              <a:gd name="connsiteX1568" fmla="*/ 10301817 w 11976100"/>
              <a:gd name="connsiteY1568" fmla="*/ 1649413 h 6857999"/>
              <a:gd name="connsiteX1569" fmla="*/ 10310283 w 11976100"/>
              <a:gd name="connsiteY1569" fmla="*/ 1654704 h 6857999"/>
              <a:gd name="connsiteX1570" fmla="*/ 10317692 w 11976100"/>
              <a:gd name="connsiteY1570" fmla="*/ 1661054 h 6857999"/>
              <a:gd name="connsiteX1571" fmla="*/ 10325100 w 11976100"/>
              <a:gd name="connsiteY1571" fmla="*/ 1667404 h 6857999"/>
              <a:gd name="connsiteX1572" fmla="*/ 10331979 w 11976100"/>
              <a:gd name="connsiteY1572" fmla="*/ 1673225 h 6857999"/>
              <a:gd name="connsiteX1573" fmla="*/ 10337271 w 11976100"/>
              <a:gd name="connsiteY1573" fmla="*/ 1679575 h 6857999"/>
              <a:gd name="connsiteX1574" fmla="*/ 10343092 w 11976100"/>
              <a:gd name="connsiteY1574" fmla="*/ 1685925 h 6857999"/>
              <a:gd name="connsiteX1575" fmla="*/ 10348383 w 11976100"/>
              <a:gd name="connsiteY1575" fmla="*/ 1692804 h 6857999"/>
              <a:gd name="connsiteX1576" fmla="*/ 10352617 w 11976100"/>
              <a:gd name="connsiteY1576" fmla="*/ 1699154 h 6857999"/>
              <a:gd name="connsiteX1577" fmla="*/ 10357379 w 11976100"/>
              <a:gd name="connsiteY1577" fmla="*/ 1706034 h 6857999"/>
              <a:gd name="connsiteX1578" fmla="*/ 10360554 w 11976100"/>
              <a:gd name="connsiteY1578" fmla="*/ 1712913 h 6857999"/>
              <a:gd name="connsiteX1579" fmla="*/ 10363729 w 11976100"/>
              <a:gd name="connsiteY1579" fmla="*/ 1719792 h 6857999"/>
              <a:gd name="connsiteX1580" fmla="*/ 10367433 w 11976100"/>
              <a:gd name="connsiteY1580" fmla="*/ 1726671 h 6857999"/>
              <a:gd name="connsiteX1581" fmla="*/ 10372196 w 11976100"/>
              <a:gd name="connsiteY1581" fmla="*/ 1740959 h 6857999"/>
              <a:gd name="connsiteX1582" fmla="*/ 10376958 w 11976100"/>
              <a:gd name="connsiteY1582" fmla="*/ 1755775 h 6857999"/>
              <a:gd name="connsiteX1583" fmla="*/ 10379604 w 11976100"/>
              <a:gd name="connsiteY1583" fmla="*/ 1770063 h 6857999"/>
              <a:gd name="connsiteX1584" fmla="*/ 10382250 w 11976100"/>
              <a:gd name="connsiteY1584" fmla="*/ 1784879 h 6857999"/>
              <a:gd name="connsiteX1585" fmla="*/ 10384896 w 11976100"/>
              <a:gd name="connsiteY1585" fmla="*/ 1799167 h 6857999"/>
              <a:gd name="connsiteX1586" fmla="*/ 10386483 w 11976100"/>
              <a:gd name="connsiteY1586" fmla="*/ 1814513 h 6857999"/>
              <a:gd name="connsiteX1587" fmla="*/ 10389658 w 11976100"/>
              <a:gd name="connsiteY1587" fmla="*/ 1844146 h 6857999"/>
              <a:gd name="connsiteX1588" fmla="*/ 10391246 w 11976100"/>
              <a:gd name="connsiteY1588" fmla="*/ 1858963 h 6857999"/>
              <a:gd name="connsiteX1589" fmla="*/ 10394421 w 11976100"/>
              <a:gd name="connsiteY1589" fmla="*/ 1874309 h 6857999"/>
              <a:gd name="connsiteX1590" fmla="*/ 10412942 w 11976100"/>
              <a:gd name="connsiteY1590" fmla="*/ 1905000 h 6857999"/>
              <a:gd name="connsiteX1591" fmla="*/ 10419292 w 11976100"/>
              <a:gd name="connsiteY1591" fmla="*/ 1894946 h 6857999"/>
              <a:gd name="connsiteX1592" fmla="*/ 10426171 w 11976100"/>
              <a:gd name="connsiteY1592" fmla="*/ 1885421 h 6857999"/>
              <a:gd name="connsiteX1593" fmla="*/ 10433579 w 11976100"/>
              <a:gd name="connsiteY1593" fmla="*/ 1876425 h 6857999"/>
              <a:gd name="connsiteX1594" fmla="*/ 10441517 w 11976100"/>
              <a:gd name="connsiteY1594" fmla="*/ 1867429 h 6857999"/>
              <a:gd name="connsiteX1595" fmla="*/ 10449454 w 11976100"/>
              <a:gd name="connsiteY1595" fmla="*/ 1858434 h 6857999"/>
              <a:gd name="connsiteX1596" fmla="*/ 10457921 w 11976100"/>
              <a:gd name="connsiteY1596" fmla="*/ 1849967 h 6857999"/>
              <a:gd name="connsiteX1597" fmla="*/ 10466917 w 11976100"/>
              <a:gd name="connsiteY1597" fmla="*/ 1841500 h 6857999"/>
              <a:gd name="connsiteX1598" fmla="*/ 10475912 w 11976100"/>
              <a:gd name="connsiteY1598" fmla="*/ 1833563 h 6857999"/>
              <a:gd name="connsiteX1599" fmla="*/ 10485438 w 11976100"/>
              <a:gd name="connsiteY1599" fmla="*/ 1825625 h 6857999"/>
              <a:gd name="connsiteX1600" fmla="*/ 10495492 w 11976100"/>
              <a:gd name="connsiteY1600" fmla="*/ 1818217 h 6857999"/>
              <a:gd name="connsiteX1601" fmla="*/ 10505546 w 11976100"/>
              <a:gd name="connsiteY1601" fmla="*/ 1810809 h 6857999"/>
              <a:gd name="connsiteX1602" fmla="*/ 10516129 w 11976100"/>
              <a:gd name="connsiteY1602" fmla="*/ 1803400 h 6857999"/>
              <a:gd name="connsiteX1603" fmla="*/ 10527771 w 11976100"/>
              <a:gd name="connsiteY1603" fmla="*/ 1796521 h 6857999"/>
              <a:gd name="connsiteX1604" fmla="*/ 10539412 w 11976100"/>
              <a:gd name="connsiteY1604" fmla="*/ 1789642 h 6857999"/>
              <a:gd name="connsiteX1605" fmla="*/ 10551054 w 11976100"/>
              <a:gd name="connsiteY1605" fmla="*/ 1783821 h 6857999"/>
              <a:gd name="connsiteX1606" fmla="*/ 10563754 w 11976100"/>
              <a:gd name="connsiteY1606" fmla="*/ 1777471 h 6857999"/>
              <a:gd name="connsiteX1607" fmla="*/ 10628842 w 11976100"/>
              <a:gd name="connsiteY1607" fmla="*/ 1744663 h 6857999"/>
              <a:gd name="connsiteX1608" fmla="*/ 10632546 w 11976100"/>
              <a:gd name="connsiteY1608" fmla="*/ 1741488 h 6857999"/>
              <a:gd name="connsiteX1609" fmla="*/ 10636779 w 11976100"/>
              <a:gd name="connsiteY1609" fmla="*/ 1738313 h 6857999"/>
              <a:gd name="connsiteX1610" fmla="*/ 10641012 w 11976100"/>
              <a:gd name="connsiteY1610" fmla="*/ 1735138 h 6857999"/>
              <a:gd name="connsiteX1611" fmla="*/ 10645775 w 11976100"/>
              <a:gd name="connsiteY1611" fmla="*/ 1733021 h 6857999"/>
              <a:gd name="connsiteX1612" fmla="*/ 10655829 w 11976100"/>
              <a:gd name="connsiteY1612" fmla="*/ 1728259 h 6857999"/>
              <a:gd name="connsiteX1613" fmla="*/ 10665883 w 11976100"/>
              <a:gd name="connsiteY1613" fmla="*/ 1722967 h 6857999"/>
              <a:gd name="connsiteX1614" fmla="*/ 10675408 w 11976100"/>
              <a:gd name="connsiteY1614" fmla="*/ 1717675 h 6857999"/>
              <a:gd name="connsiteX1615" fmla="*/ 10680171 w 11976100"/>
              <a:gd name="connsiteY1615" fmla="*/ 1714500 h 6857999"/>
              <a:gd name="connsiteX1616" fmla="*/ 10683346 w 11976100"/>
              <a:gd name="connsiteY1616" fmla="*/ 1711854 h 6857999"/>
              <a:gd name="connsiteX1617" fmla="*/ 10686521 w 11976100"/>
              <a:gd name="connsiteY1617" fmla="*/ 1707621 h 6857999"/>
              <a:gd name="connsiteX1618" fmla="*/ 10689696 w 11976100"/>
              <a:gd name="connsiteY1618" fmla="*/ 1703917 h 6857999"/>
              <a:gd name="connsiteX1619" fmla="*/ 10691283 w 11976100"/>
              <a:gd name="connsiteY1619" fmla="*/ 1699684 h 6857999"/>
              <a:gd name="connsiteX1620" fmla="*/ 10692342 w 11976100"/>
              <a:gd name="connsiteY1620" fmla="*/ 1694921 h 6857999"/>
              <a:gd name="connsiteX1621" fmla="*/ 10692871 w 11976100"/>
              <a:gd name="connsiteY1621" fmla="*/ 1691217 h 6857999"/>
              <a:gd name="connsiteX1622" fmla="*/ 10694458 w 11976100"/>
              <a:gd name="connsiteY1622" fmla="*/ 1687513 h 6857999"/>
              <a:gd name="connsiteX1623" fmla="*/ 10698692 w 11976100"/>
              <a:gd name="connsiteY1623" fmla="*/ 1680104 h 6857999"/>
              <a:gd name="connsiteX1624" fmla="*/ 10703454 w 11976100"/>
              <a:gd name="connsiteY1624" fmla="*/ 1672696 h 6857999"/>
              <a:gd name="connsiteX1625" fmla="*/ 10707688 w 11976100"/>
              <a:gd name="connsiteY1625" fmla="*/ 1664759 h 6857999"/>
              <a:gd name="connsiteX1626" fmla="*/ 10709275 w 11976100"/>
              <a:gd name="connsiteY1626" fmla="*/ 1661584 h 6857999"/>
              <a:gd name="connsiteX1627" fmla="*/ 10710333 w 11976100"/>
              <a:gd name="connsiteY1627" fmla="*/ 1658409 h 6857999"/>
              <a:gd name="connsiteX1628" fmla="*/ 10710333 w 11976100"/>
              <a:gd name="connsiteY1628" fmla="*/ 1654175 h 6857999"/>
              <a:gd name="connsiteX1629" fmla="*/ 10709804 w 11976100"/>
              <a:gd name="connsiteY1629" fmla="*/ 1651000 h 6857999"/>
              <a:gd name="connsiteX1630" fmla="*/ 10707688 w 11976100"/>
              <a:gd name="connsiteY1630" fmla="*/ 1648354 h 6857999"/>
              <a:gd name="connsiteX1631" fmla="*/ 10704512 w 11976100"/>
              <a:gd name="connsiteY1631" fmla="*/ 1644650 h 6857999"/>
              <a:gd name="connsiteX1632" fmla="*/ 10700279 w 11976100"/>
              <a:gd name="connsiteY1632" fmla="*/ 1642004 h 6857999"/>
              <a:gd name="connsiteX1633" fmla="*/ 10693929 w 11976100"/>
              <a:gd name="connsiteY1633" fmla="*/ 1639359 h 6857999"/>
              <a:gd name="connsiteX1634" fmla="*/ 10688108 w 11976100"/>
              <a:gd name="connsiteY1634" fmla="*/ 1637242 h 6857999"/>
              <a:gd name="connsiteX1635" fmla="*/ 10683346 w 11976100"/>
              <a:gd name="connsiteY1635" fmla="*/ 1636184 h 6857999"/>
              <a:gd name="connsiteX1636" fmla="*/ 10678583 w 11976100"/>
              <a:gd name="connsiteY1636" fmla="*/ 1635654 h 6857999"/>
              <a:gd name="connsiteX1637" fmla="*/ 10674350 w 11976100"/>
              <a:gd name="connsiteY1637" fmla="*/ 1636184 h 6857999"/>
              <a:gd name="connsiteX1638" fmla="*/ 10671175 w 11976100"/>
              <a:gd name="connsiteY1638" fmla="*/ 1637242 h 6857999"/>
              <a:gd name="connsiteX1639" fmla="*/ 10667471 w 11976100"/>
              <a:gd name="connsiteY1639" fmla="*/ 1639359 h 6857999"/>
              <a:gd name="connsiteX1640" fmla="*/ 10664296 w 11976100"/>
              <a:gd name="connsiteY1640" fmla="*/ 1640946 h 6857999"/>
              <a:gd name="connsiteX1641" fmla="*/ 10662179 w 11976100"/>
              <a:gd name="connsiteY1641" fmla="*/ 1643063 h 6857999"/>
              <a:gd name="connsiteX1642" fmla="*/ 10659004 w 11976100"/>
              <a:gd name="connsiteY1642" fmla="*/ 1645709 h 6857999"/>
              <a:gd name="connsiteX1643" fmla="*/ 10656888 w 11976100"/>
              <a:gd name="connsiteY1643" fmla="*/ 1649413 h 6857999"/>
              <a:gd name="connsiteX1644" fmla="*/ 10653712 w 11976100"/>
              <a:gd name="connsiteY1644" fmla="*/ 1655234 h 6857999"/>
              <a:gd name="connsiteX1645" fmla="*/ 10646304 w 11976100"/>
              <a:gd name="connsiteY1645" fmla="*/ 1669521 h 6857999"/>
              <a:gd name="connsiteX1646" fmla="*/ 10642071 w 11976100"/>
              <a:gd name="connsiteY1646" fmla="*/ 1674813 h 6857999"/>
              <a:gd name="connsiteX1647" fmla="*/ 10638367 w 11976100"/>
              <a:gd name="connsiteY1647" fmla="*/ 1680104 h 6857999"/>
              <a:gd name="connsiteX1648" fmla="*/ 10633075 w 11976100"/>
              <a:gd name="connsiteY1648" fmla="*/ 1684867 h 6857999"/>
              <a:gd name="connsiteX1649" fmla="*/ 10627783 w 11976100"/>
              <a:gd name="connsiteY1649" fmla="*/ 1688571 h 6857999"/>
              <a:gd name="connsiteX1650" fmla="*/ 10624079 w 11976100"/>
              <a:gd name="connsiteY1650" fmla="*/ 1690159 h 6857999"/>
              <a:gd name="connsiteX1651" fmla="*/ 10620904 w 11976100"/>
              <a:gd name="connsiteY1651" fmla="*/ 1691217 h 6857999"/>
              <a:gd name="connsiteX1652" fmla="*/ 10617729 w 11976100"/>
              <a:gd name="connsiteY1652" fmla="*/ 1691746 h 6857999"/>
              <a:gd name="connsiteX1653" fmla="*/ 10613496 w 11976100"/>
              <a:gd name="connsiteY1653" fmla="*/ 1692804 h 6857999"/>
              <a:gd name="connsiteX1654" fmla="*/ 10610321 w 11976100"/>
              <a:gd name="connsiteY1654" fmla="*/ 1692804 h 6857999"/>
              <a:gd name="connsiteX1655" fmla="*/ 10605558 w 11976100"/>
              <a:gd name="connsiteY1655" fmla="*/ 1692804 h 6857999"/>
              <a:gd name="connsiteX1656" fmla="*/ 10601854 w 11976100"/>
              <a:gd name="connsiteY1656" fmla="*/ 1691217 h 6857999"/>
              <a:gd name="connsiteX1657" fmla="*/ 10597092 w 11976100"/>
              <a:gd name="connsiteY1657" fmla="*/ 1690159 h 6857999"/>
              <a:gd name="connsiteX1658" fmla="*/ 10590742 w 11976100"/>
              <a:gd name="connsiteY1658" fmla="*/ 1687513 h 6857999"/>
              <a:gd name="connsiteX1659" fmla="*/ 10584392 w 11976100"/>
              <a:gd name="connsiteY1659" fmla="*/ 1684338 h 6857999"/>
              <a:gd name="connsiteX1660" fmla="*/ 10578042 w 11976100"/>
              <a:gd name="connsiteY1660" fmla="*/ 1680634 h 6857999"/>
              <a:gd name="connsiteX1661" fmla="*/ 10573279 w 11976100"/>
              <a:gd name="connsiteY1661" fmla="*/ 1676929 h 6857999"/>
              <a:gd name="connsiteX1662" fmla="*/ 10568517 w 11976100"/>
              <a:gd name="connsiteY1662" fmla="*/ 1672696 h 6857999"/>
              <a:gd name="connsiteX1663" fmla="*/ 10564812 w 11976100"/>
              <a:gd name="connsiteY1663" fmla="*/ 1668992 h 6857999"/>
              <a:gd name="connsiteX1664" fmla="*/ 10560579 w 11976100"/>
              <a:gd name="connsiteY1664" fmla="*/ 1664229 h 6857999"/>
              <a:gd name="connsiteX1665" fmla="*/ 10557404 w 11976100"/>
              <a:gd name="connsiteY1665" fmla="*/ 1659467 h 6857999"/>
              <a:gd name="connsiteX1666" fmla="*/ 10554758 w 11976100"/>
              <a:gd name="connsiteY1666" fmla="*/ 1654704 h 6857999"/>
              <a:gd name="connsiteX1667" fmla="*/ 10551583 w 11976100"/>
              <a:gd name="connsiteY1667" fmla="*/ 1649942 h 6857999"/>
              <a:gd name="connsiteX1668" fmla="*/ 10547879 w 11976100"/>
              <a:gd name="connsiteY1668" fmla="*/ 1639888 h 6857999"/>
              <a:gd name="connsiteX1669" fmla="*/ 10544175 w 11976100"/>
              <a:gd name="connsiteY1669" fmla="*/ 1628775 h 6857999"/>
              <a:gd name="connsiteX1670" fmla="*/ 10541529 w 11976100"/>
              <a:gd name="connsiteY1670" fmla="*/ 1617663 h 6857999"/>
              <a:gd name="connsiteX1671" fmla="*/ 10541529 w 11976100"/>
              <a:gd name="connsiteY1671" fmla="*/ 1585384 h 6857999"/>
              <a:gd name="connsiteX1672" fmla="*/ 10542058 w 11976100"/>
              <a:gd name="connsiteY1672" fmla="*/ 1537229 h 6857999"/>
              <a:gd name="connsiteX1673" fmla="*/ 10541529 w 11976100"/>
              <a:gd name="connsiteY1673" fmla="*/ 1532467 h 6857999"/>
              <a:gd name="connsiteX1674" fmla="*/ 10541000 w 11976100"/>
              <a:gd name="connsiteY1674" fmla="*/ 1527704 h 6857999"/>
              <a:gd name="connsiteX1675" fmla="*/ 10539412 w 11976100"/>
              <a:gd name="connsiteY1675" fmla="*/ 1523471 h 6857999"/>
              <a:gd name="connsiteX1676" fmla="*/ 10537296 w 11976100"/>
              <a:gd name="connsiteY1676" fmla="*/ 1518709 h 6857999"/>
              <a:gd name="connsiteX1677" fmla="*/ 10534121 w 11976100"/>
              <a:gd name="connsiteY1677" fmla="*/ 1515004 h 6857999"/>
              <a:gd name="connsiteX1678" fmla="*/ 10530946 w 11976100"/>
              <a:gd name="connsiteY1678" fmla="*/ 1511300 h 6857999"/>
              <a:gd name="connsiteX1679" fmla="*/ 10525654 w 11976100"/>
              <a:gd name="connsiteY1679" fmla="*/ 1508125 h 6857999"/>
              <a:gd name="connsiteX1680" fmla="*/ 10519833 w 11976100"/>
              <a:gd name="connsiteY1680" fmla="*/ 1505479 h 6857999"/>
              <a:gd name="connsiteX1681" fmla="*/ 10506604 w 11976100"/>
              <a:gd name="connsiteY1681" fmla="*/ 1508125 h 6857999"/>
              <a:gd name="connsiteX1682" fmla="*/ 10499196 w 11976100"/>
              <a:gd name="connsiteY1682" fmla="*/ 1509184 h 6857999"/>
              <a:gd name="connsiteX1683" fmla="*/ 10492846 w 11976100"/>
              <a:gd name="connsiteY1683" fmla="*/ 1510242 h 6857999"/>
              <a:gd name="connsiteX1684" fmla="*/ 10489671 w 11976100"/>
              <a:gd name="connsiteY1684" fmla="*/ 1510242 h 6857999"/>
              <a:gd name="connsiteX1685" fmla="*/ 10487025 w 11976100"/>
              <a:gd name="connsiteY1685" fmla="*/ 1509713 h 6857999"/>
              <a:gd name="connsiteX1686" fmla="*/ 10484908 w 11976100"/>
              <a:gd name="connsiteY1686" fmla="*/ 1509184 h 6857999"/>
              <a:gd name="connsiteX1687" fmla="*/ 10482792 w 11976100"/>
              <a:gd name="connsiteY1687" fmla="*/ 1508125 h 6857999"/>
              <a:gd name="connsiteX1688" fmla="*/ 10480675 w 11976100"/>
              <a:gd name="connsiteY1688" fmla="*/ 1507067 h 6857999"/>
              <a:gd name="connsiteX1689" fmla="*/ 10480146 w 11976100"/>
              <a:gd name="connsiteY1689" fmla="*/ 1504950 h 6857999"/>
              <a:gd name="connsiteX1690" fmla="*/ 10479617 w 11976100"/>
              <a:gd name="connsiteY1690" fmla="*/ 1501775 h 6857999"/>
              <a:gd name="connsiteX1691" fmla="*/ 10480146 w 11976100"/>
              <a:gd name="connsiteY1691" fmla="*/ 1498600 h 6857999"/>
              <a:gd name="connsiteX1692" fmla="*/ 10485438 w 11976100"/>
              <a:gd name="connsiteY1692" fmla="*/ 1473729 h 6857999"/>
              <a:gd name="connsiteX1693" fmla="*/ 10488612 w 11976100"/>
              <a:gd name="connsiteY1693" fmla="*/ 1461559 h 6857999"/>
              <a:gd name="connsiteX1694" fmla="*/ 10490729 w 11976100"/>
              <a:gd name="connsiteY1694" fmla="*/ 1455209 h 6857999"/>
              <a:gd name="connsiteX1695" fmla="*/ 10493904 w 11976100"/>
              <a:gd name="connsiteY1695" fmla="*/ 1448859 h 6857999"/>
              <a:gd name="connsiteX1696" fmla="*/ 10496550 w 11976100"/>
              <a:gd name="connsiteY1696" fmla="*/ 1443567 h 6857999"/>
              <a:gd name="connsiteX1697" fmla="*/ 10500783 w 11976100"/>
              <a:gd name="connsiteY1697" fmla="*/ 1437746 h 6857999"/>
              <a:gd name="connsiteX1698" fmla="*/ 10505017 w 11976100"/>
              <a:gd name="connsiteY1698" fmla="*/ 1432984 h 6857999"/>
              <a:gd name="connsiteX1699" fmla="*/ 10510308 w 11976100"/>
              <a:gd name="connsiteY1699" fmla="*/ 1427692 h 6857999"/>
              <a:gd name="connsiteX1700" fmla="*/ 10516129 w 11976100"/>
              <a:gd name="connsiteY1700" fmla="*/ 1423459 h 6857999"/>
              <a:gd name="connsiteX1701" fmla="*/ 10523538 w 11976100"/>
              <a:gd name="connsiteY1701" fmla="*/ 1419225 h 6857999"/>
              <a:gd name="connsiteX1702" fmla="*/ 10531475 w 11976100"/>
              <a:gd name="connsiteY1702" fmla="*/ 1416050 h 6857999"/>
              <a:gd name="connsiteX1703" fmla="*/ 10540471 w 11976100"/>
              <a:gd name="connsiteY1703" fmla="*/ 1412875 h 6857999"/>
              <a:gd name="connsiteX1704" fmla="*/ 10551583 w 11976100"/>
              <a:gd name="connsiteY1704" fmla="*/ 1410229 h 6857999"/>
              <a:gd name="connsiteX1705" fmla="*/ 10562696 w 11976100"/>
              <a:gd name="connsiteY1705" fmla="*/ 1408642 h 6857999"/>
              <a:gd name="connsiteX1706" fmla="*/ 10574867 w 11976100"/>
              <a:gd name="connsiteY1706" fmla="*/ 1407584 h 6857999"/>
              <a:gd name="connsiteX1707" fmla="*/ 10586508 w 11976100"/>
              <a:gd name="connsiteY1707" fmla="*/ 1408113 h 6857999"/>
              <a:gd name="connsiteX1708" fmla="*/ 10592329 w 11976100"/>
              <a:gd name="connsiteY1708" fmla="*/ 1408642 h 6857999"/>
              <a:gd name="connsiteX1709" fmla="*/ 10597621 w 11976100"/>
              <a:gd name="connsiteY1709" fmla="*/ 1409171 h 6857999"/>
              <a:gd name="connsiteX1710" fmla="*/ 10603442 w 11976100"/>
              <a:gd name="connsiteY1710" fmla="*/ 1410759 h 6857999"/>
              <a:gd name="connsiteX1711" fmla="*/ 10609262 w 11976100"/>
              <a:gd name="connsiteY1711" fmla="*/ 1412346 h 6857999"/>
              <a:gd name="connsiteX1712" fmla="*/ 10614554 w 11976100"/>
              <a:gd name="connsiteY1712" fmla="*/ 1414992 h 6857999"/>
              <a:gd name="connsiteX1713" fmla="*/ 10619846 w 11976100"/>
              <a:gd name="connsiteY1713" fmla="*/ 1417638 h 6857999"/>
              <a:gd name="connsiteX1714" fmla="*/ 10624608 w 11976100"/>
              <a:gd name="connsiteY1714" fmla="*/ 1420813 h 6857999"/>
              <a:gd name="connsiteX1715" fmla="*/ 10629371 w 11976100"/>
              <a:gd name="connsiteY1715" fmla="*/ 1425046 h 6857999"/>
              <a:gd name="connsiteX1716" fmla="*/ 10639954 w 11976100"/>
              <a:gd name="connsiteY1716" fmla="*/ 1423988 h 6857999"/>
              <a:gd name="connsiteX1717" fmla="*/ 10650538 w 11976100"/>
              <a:gd name="connsiteY1717" fmla="*/ 1422400 h 6857999"/>
              <a:gd name="connsiteX1718" fmla="*/ 10659004 w 11976100"/>
              <a:gd name="connsiteY1718" fmla="*/ 1421342 h 6857999"/>
              <a:gd name="connsiteX1719" fmla="*/ 10667471 w 11976100"/>
              <a:gd name="connsiteY1719" fmla="*/ 1419225 h 6857999"/>
              <a:gd name="connsiteX1720" fmla="*/ 10684404 w 11976100"/>
              <a:gd name="connsiteY1720" fmla="*/ 1414992 h 6857999"/>
              <a:gd name="connsiteX1721" fmla="*/ 10701338 w 11976100"/>
              <a:gd name="connsiteY1721" fmla="*/ 1410759 h 6857999"/>
              <a:gd name="connsiteX1722" fmla="*/ 10710333 w 11976100"/>
              <a:gd name="connsiteY1722" fmla="*/ 1409171 h 6857999"/>
              <a:gd name="connsiteX1723" fmla="*/ 10718271 w 11976100"/>
              <a:gd name="connsiteY1723" fmla="*/ 1408113 h 6857999"/>
              <a:gd name="connsiteX1724" fmla="*/ 10726738 w 11976100"/>
              <a:gd name="connsiteY1724" fmla="*/ 1407054 h 6857999"/>
              <a:gd name="connsiteX1725" fmla="*/ 10734675 w 11976100"/>
              <a:gd name="connsiteY1725" fmla="*/ 1407054 h 6857999"/>
              <a:gd name="connsiteX1726" fmla="*/ 10742083 w 11976100"/>
              <a:gd name="connsiteY1726" fmla="*/ 1408113 h 6857999"/>
              <a:gd name="connsiteX1727" fmla="*/ 10749492 w 11976100"/>
              <a:gd name="connsiteY1727" fmla="*/ 1409700 h 6857999"/>
              <a:gd name="connsiteX1728" fmla="*/ 10756900 w 11976100"/>
              <a:gd name="connsiteY1728" fmla="*/ 1412875 h 6857999"/>
              <a:gd name="connsiteX1729" fmla="*/ 10760075 w 11976100"/>
              <a:gd name="connsiteY1729" fmla="*/ 1414992 h 6857999"/>
              <a:gd name="connsiteX1730" fmla="*/ 10763779 w 11976100"/>
              <a:gd name="connsiteY1730" fmla="*/ 1417638 h 6857999"/>
              <a:gd name="connsiteX1731" fmla="*/ 10766954 w 11976100"/>
              <a:gd name="connsiteY1731" fmla="*/ 1419754 h 6857999"/>
              <a:gd name="connsiteX1732" fmla="*/ 10770129 w 11976100"/>
              <a:gd name="connsiteY1732" fmla="*/ 1423459 h 6857999"/>
              <a:gd name="connsiteX1733" fmla="*/ 10773304 w 11976100"/>
              <a:gd name="connsiteY1733" fmla="*/ 1426634 h 6857999"/>
              <a:gd name="connsiteX1734" fmla="*/ 10775950 w 11976100"/>
              <a:gd name="connsiteY1734" fmla="*/ 1430338 h 6857999"/>
              <a:gd name="connsiteX1735" fmla="*/ 10778067 w 11976100"/>
              <a:gd name="connsiteY1735" fmla="*/ 1434571 h 6857999"/>
              <a:gd name="connsiteX1736" fmla="*/ 10780712 w 11976100"/>
              <a:gd name="connsiteY1736" fmla="*/ 1438275 h 6857999"/>
              <a:gd name="connsiteX1737" fmla="*/ 10782300 w 11976100"/>
              <a:gd name="connsiteY1737" fmla="*/ 1441979 h 6857999"/>
              <a:gd name="connsiteX1738" fmla="*/ 10783888 w 11976100"/>
              <a:gd name="connsiteY1738" fmla="*/ 1445684 h 6857999"/>
              <a:gd name="connsiteX1739" fmla="*/ 10784417 w 11976100"/>
              <a:gd name="connsiteY1739" fmla="*/ 1448859 h 6857999"/>
              <a:gd name="connsiteX1740" fmla="*/ 10784946 w 11976100"/>
              <a:gd name="connsiteY1740" fmla="*/ 1452563 h 6857999"/>
              <a:gd name="connsiteX1741" fmla="*/ 10784946 w 11976100"/>
              <a:gd name="connsiteY1741" fmla="*/ 1455738 h 6857999"/>
              <a:gd name="connsiteX1742" fmla="*/ 10784946 w 11976100"/>
              <a:gd name="connsiteY1742" fmla="*/ 1459442 h 6857999"/>
              <a:gd name="connsiteX1743" fmla="*/ 10783358 w 11976100"/>
              <a:gd name="connsiteY1743" fmla="*/ 1465263 h 6857999"/>
              <a:gd name="connsiteX1744" fmla="*/ 10780712 w 11976100"/>
              <a:gd name="connsiteY1744" fmla="*/ 1471613 h 6857999"/>
              <a:gd name="connsiteX1745" fmla="*/ 10776479 w 11976100"/>
              <a:gd name="connsiteY1745" fmla="*/ 1477434 h 6857999"/>
              <a:gd name="connsiteX1746" fmla="*/ 10772246 w 11976100"/>
              <a:gd name="connsiteY1746" fmla="*/ 1482725 h 6857999"/>
              <a:gd name="connsiteX1747" fmla="*/ 10766425 w 11976100"/>
              <a:gd name="connsiteY1747" fmla="*/ 1488017 h 6857999"/>
              <a:gd name="connsiteX1748" fmla="*/ 10760075 w 11976100"/>
              <a:gd name="connsiteY1748" fmla="*/ 1493309 h 6857999"/>
              <a:gd name="connsiteX1749" fmla="*/ 10753725 w 11976100"/>
              <a:gd name="connsiteY1749" fmla="*/ 1498071 h 6857999"/>
              <a:gd name="connsiteX1750" fmla="*/ 10746317 w 11976100"/>
              <a:gd name="connsiteY1750" fmla="*/ 1502834 h 6857999"/>
              <a:gd name="connsiteX1751" fmla="*/ 10730971 w 11976100"/>
              <a:gd name="connsiteY1751" fmla="*/ 1511829 h 6857999"/>
              <a:gd name="connsiteX1752" fmla="*/ 10716683 w 11976100"/>
              <a:gd name="connsiteY1752" fmla="*/ 1521884 h 6857999"/>
              <a:gd name="connsiteX1753" fmla="*/ 10723033 w 11976100"/>
              <a:gd name="connsiteY1753" fmla="*/ 1521884 h 6857999"/>
              <a:gd name="connsiteX1754" fmla="*/ 10729383 w 11976100"/>
              <a:gd name="connsiteY1754" fmla="*/ 1522413 h 6857999"/>
              <a:gd name="connsiteX1755" fmla="*/ 10735733 w 11976100"/>
              <a:gd name="connsiteY1755" fmla="*/ 1523471 h 6857999"/>
              <a:gd name="connsiteX1756" fmla="*/ 10741554 w 11976100"/>
              <a:gd name="connsiteY1756" fmla="*/ 1525059 h 6857999"/>
              <a:gd name="connsiteX1757" fmla="*/ 10746846 w 11976100"/>
              <a:gd name="connsiteY1757" fmla="*/ 1526646 h 6857999"/>
              <a:gd name="connsiteX1758" fmla="*/ 10752138 w 11976100"/>
              <a:gd name="connsiteY1758" fmla="*/ 1529292 h 6857999"/>
              <a:gd name="connsiteX1759" fmla="*/ 10756371 w 11976100"/>
              <a:gd name="connsiteY1759" fmla="*/ 1532996 h 6857999"/>
              <a:gd name="connsiteX1760" fmla="*/ 10760075 w 11976100"/>
              <a:gd name="connsiteY1760" fmla="*/ 1537229 h 6857999"/>
              <a:gd name="connsiteX1761" fmla="*/ 10766425 w 11976100"/>
              <a:gd name="connsiteY1761" fmla="*/ 1541463 h 6857999"/>
              <a:gd name="connsiteX1762" fmla="*/ 10772246 w 11976100"/>
              <a:gd name="connsiteY1762" fmla="*/ 1545696 h 6857999"/>
              <a:gd name="connsiteX1763" fmla="*/ 10775421 w 11976100"/>
              <a:gd name="connsiteY1763" fmla="*/ 1550459 h 6857999"/>
              <a:gd name="connsiteX1764" fmla="*/ 10778067 w 11976100"/>
              <a:gd name="connsiteY1764" fmla="*/ 1555221 h 6857999"/>
              <a:gd name="connsiteX1765" fmla="*/ 10780712 w 11976100"/>
              <a:gd name="connsiteY1765" fmla="*/ 1560513 h 6857999"/>
              <a:gd name="connsiteX1766" fmla="*/ 10781771 w 11976100"/>
              <a:gd name="connsiteY1766" fmla="*/ 1565275 h 6857999"/>
              <a:gd name="connsiteX1767" fmla="*/ 10782300 w 11976100"/>
              <a:gd name="connsiteY1767" fmla="*/ 1571096 h 6857999"/>
              <a:gd name="connsiteX1768" fmla="*/ 10782300 w 11976100"/>
              <a:gd name="connsiteY1768" fmla="*/ 1576388 h 6857999"/>
              <a:gd name="connsiteX1769" fmla="*/ 10782300 w 11976100"/>
              <a:gd name="connsiteY1769" fmla="*/ 1587500 h 6857999"/>
              <a:gd name="connsiteX1770" fmla="*/ 10782300 w 11976100"/>
              <a:gd name="connsiteY1770" fmla="*/ 1598084 h 6857999"/>
              <a:gd name="connsiteX1771" fmla="*/ 10782300 w 11976100"/>
              <a:gd name="connsiteY1771" fmla="*/ 1603375 h 6857999"/>
              <a:gd name="connsiteX1772" fmla="*/ 10783358 w 11976100"/>
              <a:gd name="connsiteY1772" fmla="*/ 1608667 h 6857999"/>
              <a:gd name="connsiteX1773" fmla="*/ 10784946 w 11976100"/>
              <a:gd name="connsiteY1773" fmla="*/ 1613959 h 6857999"/>
              <a:gd name="connsiteX1774" fmla="*/ 10788121 w 11976100"/>
              <a:gd name="connsiteY1774" fmla="*/ 1618192 h 6857999"/>
              <a:gd name="connsiteX1775" fmla="*/ 10793942 w 11976100"/>
              <a:gd name="connsiteY1775" fmla="*/ 1618721 h 6857999"/>
              <a:gd name="connsiteX1776" fmla="*/ 10799762 w 11976100"/>
              <a:gd name="connsiteY1776" fmla="*/ 1618721 h 6857999"/>
              <a:gd name="connsiteX1777" fmla="*/ 10804525 w 11976100"/>
              <a:gd name="connsiteY1777" fmla="*/ 1618192 h 6857999"/>
              <a:gd name="connsiteX1778" fmla="*/ 10808758 w 11976100"/>
              <a:gd name="connsiteY1778" fmla="*/ 1617134 h 6857999"/>
              <a:gd name="connsiteX1779" fmla="*/ 10812462 w 11976100"/>
              <a:gd name="connsiteY1779" fmla="*/ 1615546 h 6857999"/>
              <a:gd name="connsiteX1780" fmla="*/ 10816167 w 11976100"/>
              <a:gd name="connsiteY1780" fmla="*/ 1613959 h 6857999"/>
              <a:gd name="connsiteX1781" fmla="*/ 10818812 w 11976100"/>
              <a:gd name="connsiteY1781" fmla="*/ 1612371 h 6857999"/>
              <a:gd name="connsiteX1782" fmla="*/ 10820929 w 11976100"/>
              <a:gd name="connsiteY1782" fmla="*/ 1609725 h 6857999"/>
              <a:gd name="connsiteX1783" fmla="*/ 10822517 w 11976100"/>
              <a:gd name="connsiteY1783" fmla="*/ 1607079 h 6857999"/>
              <a:gd name="connsiteX1784" fmla="*/ 10824104 w 11976100"/>
              <a:gd name="connsiteY1784" fmla="*/ 1604963 h 6857999"/>
              <a:gd name="connsiteX1785" fmla="*/ 10825162 w 11976100"/>
              <a:gd name="connsiteY1785" fmla="*/ 1601788 h 6857999"/>
              <a:gd name="connsiteX1786" fmla="*/ 10825162 w 11976100"/>
              <a:gd name="connsiteY1786" fmla="*/ 1599142 h 6857999"/>
              <a:gd name="connsiteX1787" fmla="*/ 10825692 w 11976100"/>
              <a:gd name="connsiteY1787" fmla="*/ 1596496 h 6857999"/>
              <a:gd name="connsiteX1788" fmla="*/ 10825162 w 11976100"/>
              <a:gd name="connsiteY1788" fmla="*/ 1594379 h 6857999"/>
              <a:gd name="connsiteX1789" fmla="*/ 10824633 w 11976100"/>
              <a:gd name="connsiteY1789" fmla="*/ 1591734 h 6857999"/>
              <a:gd name="connsiteX1790" fmla="*/ 10823046 w 11976100"/>
              <a:gd name="connsiteY1790" fmla="*/ 1589617 h 6857999"/>
              <a:gd name="connsiteX1791" fmla="*/ 10818283 w 11976100"/>
              <a:gd name="connsiteY1791" fmla="*/ 1577975 h 6857999"/>
              <a:gd name="connsiteX1792" fmla="*/ 10816167 w 11976100"/>
              <a:gd name="connsiteY1792" fmla="*/ 1572154 h 6857999"/>
              <a:gd name="connsiteX1793" fmla="*/ 10815108 w 11976100"/>
              <a:gd name="connsiteY1793" fmla="*/ 1567392 h 6857999"/>
              <a:gd name="connsiteX1794" fmla="*/ 10813521 w 11976100"/>
              <a:gd name="connsiteY1794" fmla="*/ 1562100 h 6857999"/>
              <a:gd name="connsiteX1795" fmla="*/ 10812992 w 11976100"/>
              <a:gd name="connsiteY1795" fmla="*/ 1557867 h 6857999"/>
              <a:gd name="connsiteX1796" fmla="*/ 10812462 w 11976100"/>
              <a:gd name="connsiteY1796" fmla="*/ 1553104 h 6857999"/>
              <a:gd name="connsiteX1797" fmla="*/ 10812462 w 11976100"/>
              <a:gd name="connsiteY1797" fmla="*/ 1548871 h 6857999"/>
              <a:gd name="connsiteX1798" fmla="*/ 10812992 w 11976100"/>
              <a:gd name="connsiteY1798" fmla="*/ 1544638 h 6857999"/>
              <a:gd name="connsiteX1799" fmla="*/ 10814050 w 11976100"/>
              <a:gd name="connsiteY1799" fmla="*/ 1541463 h 6857999"/>
              <a:gd name="connsiteX1800" fmla="*/ 10815638 w 11976100"/>
              <a:gd name="connsiteY1800" fmla="*/ 1537759 h 6857999"/>
              <a:gd name="connsiteX1801" fmla="*/ 10817225 w 11976100"/>
              <a:gd name="connsiteY1801" fmla="*/ 1534584 h 6857999"/>
              <a:gd name="connsiteX1802" fmla="*/ 10819342 w 11976100"/>
              <a:gd name="connsiteY1802" fmla="*/ 1531409 h 6857999"/>
              <a:gd name="connsiteX1803" fmla="*/ 10821458 w 11976100"/>
              <a:gd name="connsiteY1803" fmla="*/ 1528234 h 6857999"/>
              <a:gd name="connsiteX1804" fmla="*/ 10824633 w 11976100"/>
              <a:gd name="connsiteY1804" fmla="*/ 1526117 h 6857999"/>
              <a:gd name="connsiteX1805" fmla="*/ 10827808 w 11976100"/>
              <a:gd name="connsiteY1805" fmla="*/ 1523471 h 6857999"/>
              <a:gd name="connsiteX1806" fmla="*/ 10834688 w 11976100"/>
              <a:gd name="connsiteY1806" fmla="*/ 1519238 h 6857999"/>
              <a:gd name="connsiteX1807" fmla="*/ 10843154 w 11976100"/>
              <a:gd name="connsiteY1807" fmla="*/ 1515534 h 6857999"/>
              <a:gd name="connsiteX1808" fmla="*/ 10852150 w 11976100"/>
              <a:gd name="connsiteY1808" fmla="*/ 1512888 h 6857999"/>
              <a:gd name="connsiteX1809" fmla="*/ 10862733 w 11976100"/>
              <a:gd name="connsiteY1809" fmla="*/ 1509713 h 6857999"/>
              <a:gd name="connsiteX1810" fmla="*/ 10873846 w 11976100"/>
              <a:gd name="connsiteY1810" fmla="*/ 1508125 h 6857999"/>
              <a:gd name="connsiteX1811" fmla="*/ 10885488 w 11976100"/>
              <a:gd name="connsiteY1811" fmla="*/ 1506538 h 6857999"/>
              <a:gd name="connsiteX1812" fmla="*/ 10898717 w 11976100"/>
              <a:gd name="connsiteY1812" fmla="*/ 1505479 h 6857999"/>
              <a:gd name="connsiteX1813" fmla="*/ 10912475 w 11976100"/>
              <a:gd name="connsiteY1813" fmla="*/ 1504950 h 6857999"/>
              <a:gd name="connsiteX1814" fmla="*/ 10918825 w 11976100"/>
              <a:gd name="connsiteY1814" fmla="*/ 1504421 h 6857999"/>
              <a:gd name="connsiteX1815" fmla="*/ 10924646 w 11976100"/>
              <a:gd name="connsiteY1815" fmla="*/ 1503892 h 6857999"/>
              <a:gd name="connsiteX1816" fmla="*/ 10929408 w 11976100"/>
              <a:gd name="connsiteY1816" fmla="*/ 1501775 h 6857999"/>
              <a:gd name="connsiteX1817" fmla="*/ 10933642 w 11976100"/>
              <a:gd name="connsiteY1817" fmla="*/ 1500717 h 6857999"/>
              <a:gd name="connsiteX1818" fmla="*/ 10937346 w 11976100"/>
              <a:gd name="connsiteY1818" fmla="*/ 1498600 h 6857999"/>
              <a:gd name="connsiteX1819" fmla="*/ 10940521 w 11976100"/>
              <a:gd name="connsiteY1819" fmla="*/ 1497013 h 6857999"/>
              <a:gd name="connsiteX1820" fmla="*/ 10942638 w 11976100"/>
              <a:gd name="connsiteY1820" fmla="*/ 1493838 h 6857999"/>
              <a:gd name="connsiteX1821" fmla="*/ 10944225 w 11976100"/>
              <a:gd name="connsiteY1821" fmla="*/ 1491721 h 6857999"/>
              <a:gd name="connsiteX1822" fmla="*/ 10945283 w 11976100"/>
              <a:gd name="connsiteY1822" fmla="*/ 1489075 h 6857999"/>
              <a:gd name="connsiteX1823" fmla="*/ 10945812 w 11976100"/>
              <a:gd name="connsiteY1823" fmla="*/ 1485900 h 6857999"/>
              <a:gd name="connsiteX1824" fmla="*/ 10946871 w 11976100"/>
              <a:gd name="connsiteY1824" fmla="*/ 1479550 h 6857999"/>
              <a:gd name="connsiteX1825" fmla="*/ 10946342 w 11976100"/>
              <a:gd name="connsiteY1825" fmla="*/ 1472142 h 6857999"/>
              <a:gd name="connsiteX1826" fmla="*/ 10945812 w 11976100"/>
              <a:gd name="connsiteY1826" fmla="*/ 1465263 h 6857999"/>
              <a:gd name="connsiteX1827" fmla="*/ 10945283 w 11976100"/>
              <a:gd name="connsiteY1827" fmla="*/ 1457854 h 6857999"/>
              <a:gd name="connsiteX1828" fmla="*/ 10944754 w 11976100"/>
              <a:gd name="connsiteY1828" fmla="*/ 1450975 h 6857999"/>
              <a:gd name="connsiteX1829" fmla="*/ 10945283 w 11976100"/>
              <a:gd name="connsiteY1829" fmla="*/ 1444625 h 6857999"/>
              <a:gd name="connsiteX1830" fmla="*/ 10946342 w 11976100"/>
              <a:gd name="connsiteY1830" fmla="*/ 1441450 h 6857999"/>
              <a:gd name="connsiteX1831" fmla="*/ 10947400 w 11976100"/>
              <a:gd name="connsiteY1831" fmla="*/ 1438275 h 6857999"/>
              <a:gd name="connsiteX1832" fmla="*/ 10949517 w 11976100"/>
              <a:gd name="connsiteY1832" fmla="*/ 1436159 h 6857999"/>
              <a:gd name="connsiteX1833" fmla="*/ 10951633 w 11976100"/>
              <a:gd name="connsiteY1833" fmla="*/ 1433513 h 6857999"/>
              <a:gd name="connsiteX1834" fmla="*/ 10954279 w 11976100"/>
              <a:gd name="connsiteY1834" fmla="*/ 1430867 h 6857999"/>
              <a:gd name="connsiteX1835" fmla="*/ 10957454 w 11976100"/>
              <a:gd name="connsiteY1835" fmla="*/ 1429279 h 6857999"/>
              <a:gd name="connsiteX1836" fmla="*/ 10961688 w 11976100"/>
              <a:gd name="connsiteY1836" fmla="*/ 1427692 h 6857999"/>
              <a:gd name="connsiteX1837" fmla="*/ 10966450 w 11976100"/>
              <a:gd name="connsiteY1837" fmla="*/ 1426634 h 6857999"/>
              <a:gd name="connsiteX1838" fmla="*/ 10972271 w 11976100"/>
              <a:gd name="connsiteY1838" fmla="*/ 1425575 h 6857999"/>
              <a:gd name="connsiteX1839" fmla="*/ 10979150 w 11976100"/>
              <a:gd name="connsiteY1839" fmla="*/ 1425575 h 6857999"/>
              <a:gd name="connsiteX1840" fmla="*/ 10983383 w 11976100"/>
              <a:gd name="connsiteY1840" fmla="*/ 1416579 h 6857999"/>
              <a:gd name="connsiteX1841" fmla="*/ 10988146 w 11976100"/>
              <a:gd name="connsiteY1841" fmla="*/ 1409171 h 6857999"/>
              <a:gd name="connsiteX1842" fmla="*/ 10993438 w 11976100"/>
              <a:gd name="connsiteY1842" fmla="*/ 1401763 h 6857999"/>
              <a:gd name="connsiteX1843" fmla="*/ 10999258 w 11976100"/>
              <a:gd name="connsiteY1843" fmla="*/ 1394884 h 6857999"/>
              <a:gd name="connsiteX1844" fmla="*/ 11005608 w 11976100"/>
              <a:gd name="connsiteY1844" fmla="*/ 1389592 h 6857999"/>
              <a:gd name="connsiteX1845" fmla="*/ 11011429 w 11976100"/>
              <a:gd name="connsiteY1845" fmla="*/ 1383771 h 6857999"/>
              <a:gd name="connsiteX1846" fmla="*/ 11018308 w 11976100"/>
              <a:gd name="connsiteY1846" fmla="*/ 1379538 h 6857999"/>
              <a:gd name="connsiteX1847" fmla="*/ 11025717 w 11976100"/>
              <a:gd name="connsiteY1847" fmla="*/ 1375304 h 6857999"/>
              <a:gd name="connsiteX1848" fmla="*/ 11033125 w 11976100"/>
              <a:gd name="connsiteY1848" fmla="*/ 1371600 h 6857999"/>
              <a:gd name="connsiteX1849" fmla="*/ 11040533 w 11976100"/>
              <a:gd name="connsiteY1849" fmla="*/ 1367896 h 6857999"/>
              <a:gd name="connsiteX1850" fmla="*/ 11048471 w 11976100"/>
              <a:gd name="connsiteY1850" fmla="*/ 1365250 h 6857999"/>
              <a:gd name="connsiteX1851" fmla="*/ 11055879 w 11976100"/>
              <a:gd name="connsiteY1851" fmla="*/ 1363134 h 6857999"/>
              <a:gd name="connsiteX1852" fmla="*/ 11064346 w 11976100"/>
              <a:gd name="connsiteY1852" fmla="*/ 1361017 h 6857999"/>
              <a:gd name="connsiteX1853" fmla="*/ 11072812 w 11976100"/>
              <a:gd name="connsiteY1853" fmla="*/ 1358900 h 6857999"/>
              <a:gd name="connsiteX1854" fmla="*/ 11089746 w 11976100"/>
              <a:gd name="connsiteY1854" fmla="*/ 1356784 h 6857999"/>
              <a:gd name="connsiteX1855" fmla="*/ 11107738 w 11976100"/>
              <a:gd name="connsiteY1855" fmla="*/ 1355196 h 6857999"/>
              <a:gd name="connsiteX1856" fmla="*/ 11125729 w 11976100"/>
              <a:gd name="connsiteY1856" fmla="*/ 1354667 h 6857999"/>
              <a:gd name="connsiteX1857" fmla="*/ 11143721 w 11976100"/>
              <a:gd name="connsiteY1857" fmla="*/ 1354667 h 6857999"/>
              <a:gd name="connsiteX1858" fmla="*/ 11162242 w 11976100"/>
              <a:gd name="connsiteY1858" fmla="*/ 1355196 h 6857999"/>
              <a:gd name="connsiteX1859" fmla="*/ 11197696 w 11976100"/>
              <a:gd name="connsiteY1859" fmla="*/ 1355725 h 6857999"/>
              <a:gd name="connsiteX1860" fmla="*/ 11215158 w 11976100"/>
              <a:gd name="connsiteY1860" fmla="*/ 1355196 h 6857999"/>
              <a:gd name="connsiteX1861" fmla="*/ 11231562 w 11976100"/>
              <a:gd name="connsiteY1861" fmla="*/ 1354667 h 6857999"/>
              <a:gd name="connsiteX1862" fmla="*/ 11250612 w 11976100"/>
              <a:gd name="connsiteY1862" fmla="*/ 1353609 h 6857999"/>
              <a:gd name="connsiteX1863" fmla="*/ 11270192 w 11976100"/>
              <a:gd name="connsiteY1863" fmla="*/ 1353079 h 6857999"/>
              <a:gd name="connsiteX1864" fmla="*/ 11289242 w 11976100"/>
              <a:gd name="connsiteY1864" fmla="*/ 1353079 h 6857999"/>
              <a:gd name="connsiteX1865" fmla="*/ 11309350 w 11976100"/>
              <a:gd name="connsiteY1865" fmla="*/ 1353079 h 6857999"/>
              <a:gd name="connsiteX1866" fmla="*/ 11328929 w 11976100"/>
              <a:gd name="connsiteY1866" fmla="*/ 1354138 h 6857999"/>
              <a:gd name="connsiteX1867" fmla="*/ 11348508 w 11976100"/>
              <a:gd name="connsiteY1867" fmla="*/ 1355196 h 6857999"/>
              <a:gd name="connsiteX1868" fmla="*/ 11368088 w 11976100"/>
              <a:gd name="connsiteY1868" fmla="*/ 1357313 h 6857999"/>
              <a:gd name="connsiteX1869" fmla="*/ 11387138 w 11976100"/>
              <a:gd name="connsiteY1869" fmla="*/ 1359429 h 6857999"/>
              <a:gd name="connsiteX1870" fmla="*/ 11407246 w 11976100"/>
              <a:gd name="connsiteY1870" fmla="*/ 1363134 h 6857999"/>
              <a:gd name="connsiteX1871" fmla="*/ 11426296 w 11976100"/>
              <a:gd name="connsiteY1871" fmla="*/ 1366309 h 6857999"/>
              <a:gd name="connsiteX1872" fmla="*/ 11445346 w 11976100"/>
              <a:gd name="connsiteY1872" fmla="*/ 1370542 h 6857999"/>
              <a:gd name="connsiteX1873" fmla="*/ 11464396 w 11976100"/>
              <a:gd name="connsiteY1873" fmla="*/ 1375304 h 6857999"/>
              <a:gd name="connsiteX1874" fmla="*/ 11482917 w 11976100"/>
              <a:gd name="connsiteY1874" fmla="*/ 1380596 h 6857999"/>
              <a:gd name="connsiteX1875" fmla="*/ 11500908 w 11976100"/>
              <a:gd name="connsiteY1875" fmla="*/ 1386417 h 6857999"/>
              <a:gd name="connsiteX1876" fmla="*/ 11518900 w 11976100"/>
              <a:gd name="connsiteY1876" fmla="*/ 1392767 h 6857999"/>
              <a:gd name="connsiteX1877" fmla="*/ 11536362 w 11976100"/>
              <a:gd name="connsiteY1877" fmla="*/ 1400175 h 6857999"/>
              <a:gd name="connsiteX1878" fmla="*/ 11547475 w 11976100"/>
              <a:gd name="connsiteY1878" fmla="*/ 1405467 h 6857999"/>
              <a:gd name="connsiteX1879" fmla="*/ 11558058 w 11976100"/>
              <a:gd name="connsiteY1879" fmla="*/ 1410229 h 6857999"/>
              <a:gd name="connsiteX1880" fmla="*/ 11569171 w 11976100"/>
              <a:gd name="connsiteY1880" fmla="*/ 1416050 h 6857999"/>
              <a:gd name="connsiteX1881" fmla="*/ 11578696 w 11976100"/>
              <a:gd name="connsiteY1881" fmla="*/ 1421871 h 6857999"/>
              <a:gd name="connsiteX1882" fmla="*/ 11588221 w 11976100"/>
              <a:gd name="connsiteY1882" fmla="*/ 1428221 h 6857999"/>
              <a:gd name="connsiteX1883" fmla="*/ 11597217 w 11976100"/>
              <a:gd name="connsiteY1883" fmla="*/ 1434571 h 6857999"/>
              <a:gd name="connsiteX1884" fmla="*/ 11605683 w 11976100"/>
              <a:gd name="connsiteY1884" fmla="*/ 1441450 h 6857999"/>
              <a:gd name="connsiteX1885" fmla="*/ 11613621 w 11976100"/>
              <a:gd name="connsiteY1885" fmla="*/ 1447800 h 6857999"/>
              <a:gd name="connsiteX1886" fmla="*/ 11621029 w 11976100"/>
              <a:gd name="connsiteY1886" fmla="*/ 1454679 h 6857999"/>
              <a:gd name="connsiteX1887" fmla="*/ 11628438 w 11976100"/>
              <a:gd name="connsiteY1887" fmla="*/ 1462088 h 6857999"/>
              <a:gd name="connsiteX1888" fmla="*/ 11642725 w 11976100"/>
              <a:gd name="connsiteY1888" fmla="*/ 1477434 h 6857999"/>
              <a:gd name="connsiteX1889" fmla="*/ 11655954 w 11976100"/>
              <a:gd name="connsiteY1889" fmla="*/ 1492250 h 6857999"/>
              <a:gd name="connsiteX1890" fmla="*/ 11668125 w 11976100"/>
              <a:gd name="connsiteY1890" fmla="*/ 1508125 h 6857999"/>
              <a:gd name="connsiteX1891" fmla="*/ 11679767 w 11976100"/>
              <a:gd name="connsiteY1891" fmla="*/ 1524529 h 6857999"/>
              <a:gd name="connsiteX1892" fmla="*/ 11690350 w 11976100"/>
              <a:gd name="connsiteY1892" fmla="*/ 1540934 h 6857999"/>
              <a:gd name="connsiteX1893" fmla="*/ 11712575 w 11976100"/>
              <a:gd name="connsiteY1893" fmla="*/ 1574271 h 6857999"/>
              <a:gd name="connsiteX1894" fmla="*/ 11723158 w 11976100"/>
              <a:gd name="connsiteY1894" fmla="*/ 1590675 h 6857999"/>
              <a:gd name="connsiteX1895" fmla="*/ 11733742 w 11976100"/>
              <a:gd name="connsiteY1895" fmla="*/ 1607609 h 6857999"/>
              <a:gd name="connsiteX1896" fmla="*/ 11744854 w 11976100"/>
              <a:gd name="connsiteY1896" fmla="*/ 1624013 h 6857999"/>
              <a:gd name="connsiteX1897" fmla="*/ 11757554 w 11976100"/>
              <a:gd name="connsiteY1897" fmla="*/ 1639888 h 6857999"/>
              <a:gd name="connsiteX1898" fmla="*/ 11758612 w 11976100"/>
              <a:gd name="connsiteY1898" fmla="*/ 1641475 h 6857999"/>
              <a:gd name="connsiteX1899" fmla="*/ 11759142 w 11976100"/>
              <a:gd name="connsiteY1899" fmla="*/ 1643592 h 6857999"/>
              <a:gd name="connsiteX1900" fmla="*/ 11758612 w 11976100"/>
              <a:gd name="connsiteY1900" fmla="*/ 1645709 h 6857999"/>
              <a:gd name="connsiteX1901" fmla="*/ 11758612 w 11976100"/>
              <a:gd name="connsiteY1901" fmla="*/ 1648354 h 6857999"/>
              <a:gd name="connsiteX1902" fmla="*/ 11757025 w 11976100"/>
              <a:gd name="connsiteY1902" fmla="*/ 1653646 h 6857999"/>
              <a:gd name="connsiteX1903" fmla="*/ 11754379 w 11976100"/>
              <a:gd name="connsiteY1903" fmla="*/ 1659996 h 6857999"/>
              <a:gd name="connsiteX1904" fmla="*/ 11752792 w 11976100"/>
              <a:gd name="connsiteY1904" fmla="*/ 1666346 h 6857999"/>
              <a:gd name="connsiteX1905" fmla="*/ 11752262 w 11976100"/>
              <a:gd name="connsiteY1905" fmla="*/ 1669521 h 6857999"/>
              <a:gd name="connsiteX1906" fmla="*/ 11752262 w 11976100"/>
              <a:gd name="connsiteY1906" fmla="*/ 1672696 h 6857999"/>
              <a:gd name="connsiteX1907" fmla="*/ 11752792 w 11976100"/>
              <a:gd name="connsiteY1907" fmla="*/ 1675871 h 6857999"/>
              <a:gd name="connsiteX1908" fmla="*/ 11753321 w 11976100"/>
              <a:gd name="connsiteY1908" fmla="*/ 1679046 h 6857999"/>
              <a:gd name="connsiteX1909" fmla="*/ 11754908 w 11976100"/>
              <a:gd name="connsiteY1909" fmla="*/ 1681692 h 6857999"/>
              <a:gd name="connsiteX1910" fmla="*/ 11757554 w 11976100"/>
              <a:gd name="connsiteY1910" fmla="*/ 1684867 h 6857999"/>
              <a:gd name="connsiteX1911" fmla="*/ 11767079 w 11976100"/>
              <a:gd name="connsiteY1911" fmla="*/ 1694921 h 6857999"/>
              <a:gd name="connsiteX1912" fmla="*/ 11776075 w 11976100"/>
              <a:gd name="connsiteY1912" fmla="*/ 1705504 h 6857999"/>
              <a:gd name="connsiteX1913" fmla="*/ 11784012 w 11976100"/>
              <a:gd name="connsiteY1913" fmla="*/ 1716088 h 6857999"/>
              <a:gd name="connsiteX1914" fmla="*/ 11790892 w 11976100"/>
              <a:gd name="connsiteY1914" fmla="*/ 1726142 h 6857999"/>
              <a:gd name="connsiteX1915" fmla="*/ 11797771 w 11976100"/>
              <a:gd name="connsiteY1915" fmla="*/ 1737254 h 6857999"/>
              <a:gd name="connsiteX1916" fmla="*/ 11804121 w 11976100"/>
              <a:gd name="connsiteY1916" fmla="*/ 1748367 h 6857999"/>
              <a:gd name="connsiteX1917" fmla="*/ 11808883 w 11976100"/>
              <a:gd name="connsiteY1917" fmla="*/ 1758950 h 6857999"/>
              <a:gd name="connsiteX1918" fmla="*/ 11813646 w 11976100"/>
              <a:gd name="connsiteY1918" fmla="*/ 1769534 h 6857999"/>
              <a:gd name="connsiteX1919" fmla="*/ 11817350 w 11976100"/>
              <a:gd name="connsiteY1919" fmla="*/ 1780646 h 6857999"/>
              <a:gd name="connsiteX1920" fmla="*/ 11821583 w 11976100"/>
              <a:gd name="connsiteY1920" fmla="*/ 1791759 h 6857999"/>
              <a:gd name="connsiteX1921" fmla="*/ 11824229 w 11976100"/>
              <a:gd name="connsiteY1921" fmla="*/ 1802871 h 6857999"/>
              <a:gd name="connsiteX1922" fmla="*/ 11826875 w 11976100"/>
              <a:gd name="connsiteY1922" fmla="*/ 1813984 h 6857999"/>
              <a:gd name="connsiteX1923" fmla="*/ 11828992 w 11976100"/>
              <a:gd name="connsiteY1923" fmla="*/ 1825096 h 6857999"/>
              <a:gd name="connsiteX1924" fmla="*/ 11830579 w 11976100"/>
              <a:gd name="connsiteY1924" fmla="*/ 1836738 h 6857999"/>
              <a:gd name="connsiteX1925" fmla="*/ 11832167 w 11976100"/>
              <a:gd name="connsiteY1925" fmla="*/ 1847850 h 6857999"/>
              <a:gd name="connsiteX1926" fmla="*/ 11832696 w 11976100"/>
              <a:gd name="connsiteY1926" fmla="*/ 1858963 h 6857999"/>
              <a:gd name="connsiteX1927" fmla="*/ 11833754 w 11976100"/>
              <a:gd name="connsiteY1927" fmla="*/ 1881717 h 6857999"/>
              <a:gd name="connsiteX1928" fmla="*/ 11833754 w 11976100"/>
              <a:gd name="connsiteY1928" fmla="*/ 1904471 h 6857999"/>
              <a:gd name="connsiteX1929" fmla="*/ 11833754 w 11976100"/>
              <a:gd name="connsiteY1929" fmla="*/ 1927225 h 6857999"/>
              <a:gd name="connsiteX1930" fmla="*/ 11832696 w 11976100"/>
              <a:gd name="connsiteY1930" fmla="*/ 1949979 h 6857999"/>
              <a:gd name="connsiteX1931" fmla="*/ 11830579 w 11976100"/>
              <a:gd name="connsiteY1931" fmla="*/ 1995488 h 6857999"/>
              <a:gd name="connsiteX1932" fmla="*/ 11830579 w 11976100"/>
              <a:gd name="connsiteY1932" fmla="*/ 2018771 h 6857999"/>
              <a:gd name="connsiteX1933" fmla="*/ 11830579 w 11976100"/>
              <a:gd name="connsiteY1933" fmla="*/ 2040996 h 6857999"/>
              <a:gd name="connsiteX1934" fmla="*/ 11831638 w 11976100"/>
              <a:gd name="connsiteY1934" fmla="*/ 2072746 h 6857999"/>
              <a:gd name="connsiteX1935" fmla="*/ 11833225 w 11976100"/>
              <a:gd name="connsiteY1935" fmla="*/ 2103967 h 6857999"/>
              <a:gd name="connsiteX1936" fmla="*/ 11834812 w 11976100"/>
              <a:gd name="connsiteY1936" fmla="*/ 2135188 h 6857999"/>
              <a:gd name="connsiteX1937" fmla="*/ 11837458 w 11976100"/>
              <a:gd name="connsiteY1937" fmla="*/ 2166408 h 6857999"/>
              <a:gd name="connsiteX1938" fmla="*/ 11842221 w 11976100"/>
              <a:gd name="connsiteY1938" fmla="*/ 2228850 h 6857999"/>
              <a:gd name="connsiteX1939" fmla="*/ 11849100 w 11976100"/>
              <a:gd name="connsiteY1939" fmla="*/ 2291292 h 6857999"/>
              <a:gd name="connsiteX1940" fmla="*/ 11856508 w 11976100"/>
              <a:gd name="connsiteY1940" fmla="*/ 2353733 h 6857999"/>
              <a:gd name="connsiteX1941" fmla="*/ 11864446 w 11976100"/>
              <a:gd name="connsiteY1941" fmla="*/ 2415646 h 6857999"/>
              <a:gd name="connsiteX1942" fmla="*/ 11880850 w 11976100"/>
              <a:gd name="connsiteY1942" fmla="*/ 2540529 h 6857999"/>
              <a:gd name="connsiteX1943" fmla="*/ 11886142 w 11976100"/>
              <a:gd name="connsiteY1943" fmla="*/ 2579159 h 6857999"/>
              <a:gd name="connsiteX1944" fmla="*/ 11891433 w 11976100"/>
              <a:gd name="connsiteY1944" fmla="*/ 2618317 h 6857999"/>
              <a:gd name="connsiteX1945" fmla="*/ 11895667 w 11976100"/>
              <a:gd name="connsiteY1945" fmla="*/ 2657475 h 6857999"/>
              <a:gd name="connsiteX1946" fmla="*/ 11899371 w 11976100"/>
              <a:gd name="connsiteY1946" fmla="*/ 2696634 h 6857999"/>
              <a:gd name="connsiteX1947" fmla="*/ 11903604 w 11976100"/>
              <a:gd name="connsiteY1947" fmla="*/ 2736321 h 6857999"/>
              <a:gd name="connsiteX1948" fmla="*/ 11906779 w 11976100"/>
              <a:gd name="connsiteY1948" fmla="*/ 2775480 h 6857999"/>
              <a:gd name="connsiteX1949" fmla="*/ 11910483 w 11976100"/>
              <a:gd name="connsiteY1949" fmla="*/ 2814638 h 6857999"/>
              <a:gd name="connsiteX1950" fmla="*/ 11913129 w 11976100"/>
              <a:gd name="connsiteY1950" fmla="*/ 2853796 h 6857999"/>
              <a:gd name="connsiteX1951" fmla="*/ 11924242 w 11976100"/>
              <a:gd name="connsiteY1951" fmla="*/ 3021013 h 6857999"/>
              <a:gd name="connsiteX1952" fmla="*/ 11930062 w 11976100"/>
              <a:gd name="connsiteY1952" fmla="*/ 3104092 h 6857999"/>
              <a:gd name="connsiteX1953" fmla="*/ 11934825 w 11976100"/>
              <a:gd name="connsiteY1953" fmla="*/ 3187171 h 6857999"/>
              <a:gd name="connsiteX1954" fmla="*/ 11939588 w 11976100"/>
              <a:gd name="connsiteY1954" fmla="*/ 3270780 h 6857999"/>
              <a:gd name="connsiteX1955" fmla="*/ 11943292 w 11976100"/>
              <a:gd name="connsiteY1955" fmla="*/ 3354917 h 6857999"/>
              <a:gd name="connsiteX1956" fmla="*/ 11946467 w 11976100"/>
              <a:gd name="connsiteY1956" fmla="*/ 3437996 h 6857999"/>
              <a:gd name="connsiteX1957" fmla="*/ 11946996 w 11976100"/>
              <a:gd name="connsiteY1957" fmla="*/ 3480329 h 6857999"/>
              <a:gd name="connsiteX1958" fmla="*/ 11947525 w 11976100"/>
              <a:gd name="connsiteY1958" fmla="*/ 3521604 h 6857999"/>
              <a:gd name="connsiteX1959" fmla="*/ 11948583 w 11976100"/>
              <a:gd name="connsiteY1959" fmla="*/ 3555471 h 6857999"/>
              <a:gd name="connsiteX1960" fmla="*/ 11950171 w 11976100"/>
              <a:gd name="connsiteY1960" fmla="*/ 3589867 h 6857999"/>
              <a:gd name="connsiteX1961" fmla="*/ 11952817 w 11976100"/>
              <a:gd name="connsiteY1961" fmla="*/ 3624263 h 6857999"/>
              <a:gd name="connsiteX1962" fmla="*/ 11956521 w 11976100"/>
              <a:gd name="connsiteY1962" fmla="*/ 3659188 h 6857999"/>
              <a:gd name="connsiteX1963" fmla="*/ 11960225 w 11976100"/>
              <a:gd name="connsiteY1963" fmla="*/ 3694113 h 6857999"/>
              <a:gd name="connsiteX1964" fmla="*/ 11964458 w 11976100"/>
              <a:gd name="connsiteY1964" fmla="*/ 3727979 h 6857999"/>
              <a:gd name="connsiteX1965" fmla="*/ 11972925 w 11976100"/>
              <a:gd name="connsiteY1965" fmla="*/ 3797300 h 6857999"/>
              <a:gd name="connsiteX1966" fmla="*/ 11975042 w 11976100"/>
              <a:gd name="connsiteY1966" fmla="*/ 3816879 h 6857999"/>
              <a:gd name="connsiteX1967" fmla="*/ 11976100 w 11976100"/>
              <a:gd name="connsiteY1967" fmla="*/ 3835929 h 6857999"/>
              <a:gd name="connsiteX1968" fmla="*/ 11976100 w 11976100"/>
              <a:gd name="connsiteY1968" fmla="*/ 3856038 h 6857999"/>
              <a:gd name="connsiteX1969" fmla="*/ 11976100 w 11976100"/>
              <a:gd name="connsiteY1969" fmla="*/ 3876146 h 6857999"/>
              <a:gd name="connsiteX1970" fmla="*/ 11975571 w 11976100"/>
              <a:gd name="connsiteY1970" fmla="*/ 3895725 h 6857999"/>
              <a:gd name="connsiteX1971" fmla="*/ 11974512 w 11976100"/>
              <a:gd name="connsiteY1971" fmla="*/ 3915304 h 6857999"/>
              <a:gd name="connsiteX1972" fmla="*/ 11971338 w 11976100"/>
              <a:gd name="connsiteY1972" fmla="*/ 3955521 h 6857999"/>
              <a:gd name="connsiteX1973" fmla="*/ 11964458 w 11976100"/>
              <a:gd name="connsiteY1973" fmla="*/ 4035425 h 6857999"/>
              <a:gd name="connsiteX1974" fmla="*/ 11960754 w 11976100"/>
              <a:gd name="connsiteY1974" fmla="*/ 4075113 h 6857999"/>
              <a:gd name="connsiteX1975" fmla="*/ 11960225 w 11976100"/>
              <a:gd name="connsiteY1975" fmla="*/ 4095221 h 6857999"/>
              <a:gd name="connsiteX1976" fmla="*/ 11959696 w 11976100"/>
              <a:gd name="connsiteY1976" fmla="*/ 4114800 h 6857999"/>
              <a:gd name="connsiteX1977" fmla="*/ 11959167 w 11976100"/>
              <a:gd name="connsiteY1977" fmla="*/ 4208992 h 6857999"/>
              <a:gd name="connsiteX1978" fmla="*/ 11959167 w 11976100"/>
              <a:gd name="connsiteY1978" fmla="*/ 4302654 h 6857999"/>
              <a:gd name="connsiteX1979" fmla="*/ 11959696 w 11976100"/>
              <a:gd name="connsiteY1979" fmla="*/ 4396846 h 6857999"/>
              <a:gd name="connsiteX1980" fmla="*/ 11959167 w 11976100"/>
              <a:gd name="connsiteY1980" fmla="*/ 4490509 h 6857999"/>
              <a:gd name="connsiteX1981" fmla="*/ 11958638 w 11976100"/>
              <a:gd name="connsiteY1981" fmla="*/ 4514850 h 6857999"/>
              <a:gd name="connsiteX1982" fmla="*/ 11959167 w 11976100"/>
              <a:gd name="connsiteY1982" fmla="*/ 4539721 h 6857999"/>
              <a:gd name="connsiteX1983" fmla="*/ 11960754 w 11976100"/>
              <a:gd name="connsiteY1983" fmla="*/ 4588404 h 6857999"/>
              <a:gd name="connsiteX1984" fmla="*/ 11963400 w 11976100"/>
              <a:gd name="connsiteY1984" fmla="*/ 4637617 h 6857999"/>
              <a:gd name="connsiteX1985" fmla="*/ 11964458 w 11976100"/>
              <a:gd name="connsiteY1985" fmla="*/ 4685771 h 6857999"/>
              <a:gd name="connsiteX1986" fmla="*/ 11964988 w 11976100"/>
              <a:gd name="connsiteY1986" fmla="*/ 4710642 h 6857999"/>
              <a:gd name="connsiteX1987" fmla="*/ 11964458 w 11976100"/>
              <a:gd name="connsiteY1987" fmla="*/ 4734454 h 6857999"/>
              <a:gd name="connsiteX1988" fmla="*/ 11963929 w 11976100"/>
              <a:gd name="connsiteY1988" fmla="*/ 4759325 h 6857999"/>
              <a:gd name="connsiteX1989" fmla="*/ 11961812 w 11976100"/>
              <a:gd name="connsiteY1989" fmla="*/ 4783667 h 6857999"/>
              <a:gd name="connsiteX1990" fmla="*/ 11959696 w 11976100"/>
              <a:gd name="connsiteY1990" fmla="*/ 4808009 h 6857999"/>
              <a:gd name="connsiteX1991" fmla="*/ 11956521 w 11976100"/>
              <a:gd name="connsiteY1991" fmla="*/ 4832350 h 6857999"/>
              <a:gd name="connsiteX1992" fmla="*/ 11951758 w 11976100"/>
              <a:gd name="connsiteY1992" fmla="*/ 4856692 h 6857999"/>
              <a:gd name="connsiteX1993" fmla="*/ 11945938 w 11976100"/>
              <a:gd name="connsiteY1993" fmla="*/ 4881034 h 6857999"/>
              <a:gd name="connsiteX1994" fmla="*/ 11943821 w 11976100"/>
              <a:gd name="connsiteY1994" fmla="*/ 4890029 h 6857999"/>
              <a:gd name="connsiteX1995" fmla="*/ 11943292 w 11976100"/>
              <a:gd name="connsiteY1995" fmla="*/ 4899025 h 6857999"/>
              <a:gd name="connsiteX1996" fmla="*/ 11943292 w 11976100"/>
              <a:gd name="connsiteY1996" fmla="*/ 4908021 h 6857999"/>
              <a:gd name="connsiteX1997" fmla="*/ 11944350 w 11976100"/>
              <a:gd name="connsiteY1997" fmla="*/ 4917017 h 6857999"/>
              <a:gd name="connsiteX1998" fmla="*/ 11945938 w 11976100"/>
              <a:gd name="connsiteY1998" fmla="*/ 4925484 h 6857999"/>
              <a:gd name="connsiteX1999" fmla="*/ 11947525 w 11976100"/>
              <a:gd name="connsiteY1999" fmla="*/ 4934479 h 6857999"/>
              <a:gd name="connsiteX2000" fmla="*/ 11950700 w 11976100"/>
              <a:gd name="connsiteY2000" fmla="*/ 4952471 h 6857999"/>
              <a:gd name="connsiteX2001" fmla="*/ 11953346 w 11976100"/>
              <a:gd name="connsiteY2001" fmla="*/ 4970992 h 6857999"/>
              <a:gd name="connsiteX2002" fmla="*/ 11955992 w 11976100"/>
              <a:gd name="connsiteY2002" fmla="*/ 4989513 h 6857999"/>
              <a:gd name="connsiteX2003" fmla="*/ 11957579 w 11976100"/>
              <a:gd name="connsiteY2003" fmla="*/ 5008034 h 6857999"/>
              <a:gd name="connsiteX2004" fmla="*/ 11958638 w 11976100"/>
              <a:gd name="connsiteY2004" fmla="*/ 5026554 h 6857999"/>
              <a:gd name="connsiteX2005" fmla="*/ 11959167 w 11976100"/>
              <a:gd name="connsiteY2005" fmla="*/ 5045075 h 6857999"/>
              <a:gd name="connsiteX2006" fmla="*/ 11959167 w 11976100"/>
              <a:gd name="connsiteY2006" fmla="*/ 5063596 h 6857999"/>
              <a:gd name="connsiteX2007" fmla="*/ 11958638 w 11976100"/>
              <a:gd name="connsiteY2007" fmla="*/ 5082117 h 6857999"/>
              <a:gd name="connsiteX2008" fmla="*/ 11958108 w 11976100"/>
              <a:gd name="connsiteY2008" fmla="*/ 5100638 h 6857999"/>
              <a:gd name="connsiteX2009" fmla="*/ 11957050 w 11976100"/>
              <a:gd name="connsiteY2009" fmla="*/ 5119159 h 6857999"/>
              <a:gd name="connsiteX2010" fmla="*/ 11955462 w 11976100"/>
              <a:gd name="connsiteY2010" fmla="*/ 5137679 h 6857999"/>
              <a:gd name="connsiteX2011" fmla="*/ 11951758 w 11976100"/>
              <a:gd name="connsiteY2011" fmla="*/ 5175250 h 6857999"/>
              <a:gd name="connsiteX2012" fmla="*/ 11946996 w 11976100"/>
              <a:gd name="connsiteY2012" fmla="*/ 5211763 h 6857999"/>
              <a:gd name="connsiteX2013" fmla="*/ 11941175 w 11976100"/>
              <a:gd name="connsiteY2013" fmla="*/ 5248804 h 6857999"/>
              <a:gd name="connsiteX2014" fmla="*/ 11934825 w 11976100"/>
              <a:gd name="connsiteY2014" fmla="*/ 5285317 h 6857999"/>
              <a:gd name="connsiteX2015" fmla="*/ 11929004 w 11976100"/>
              <a:gd name="connsiteY2015" fmla="*/ 5322359 h 6857999"/>
              <a:gd name="connsiteX2016" fmla="*/ 11915775 w 11976100"/>
              <a:gd name="connsiteY2016" fmla="*/ 5395913 h 6857999"/>
              <a:gd name="connsiteX2017" fmla="*/ 11910483 w 11976100"/>
              <a:gd name="connsiteY2017" fmla="*/ 5432425 h 6857999"/>
              <a:gd name="connsiteX2018" fmla="*/ 11905192 w 11976100"/>
              <a:gd name="connsiteY2018" fmla="*/ 5469467 h 6857999"/>
              <a:gd name="connsiteX2019" fmla="*/ 11901488 w 11976100"/>
              <a:gd name="connsiteY2019" fmla="*/ 5506509 h 6857999"/>
              <a:gd name="connsiteX2020" fmla="*/ 11899371 w 11976100"/>
              <a:gd name="connsiteY2020" fmla="*/ 5525559 h 6857999"/>
              <a:gd name="connsiteX2021" fmla="*/ 11898312 w 11976100"/>
              <a:gd name="connsiteY2021" fmla="*/ 5544079 h 6857999"/>
              <a:gd name="connsiteX2022" fmla="*/ 11892492 w 11976100"/>
              <a:gd name="connsiteY2022" fmla="*/ 5572654 h 6857999"/>
              <a:gd name="connsiteX2023" fmla="*/ 11896196 w 11976100"/>
              <a:gd name="connsiteY2023" fmla="*/ 5602817 h 6857999"/>
              <a:gd name="connsiteX2024" fmla="*/ 11899371 w 11976100"/>
              <a:gd name="connsiteY2024" fmla="*/ 5632450 h 6857999"/>
              <a:gd name="connsiteX2025" fmla="*/ 11901488 w 11976100"/>
              <a:gd name="connsiteY2025" fmla="*/ 5663142 h 6857999"/>
              <a:gd name="connsiteX2026" fmla="*/ 11902546 w 11976100"/>
              <a:gd name="connsiteY2026" fmla="*/ 5693304 h 6857999"/>
              <a:gd name="connsiteX2027" fmla="*/ 11902546 w 11976100"/>
              <a:gd name="connsiteY2027" fmla="*/ 5723996 h 6857999"/>
              <a:gd name="connsiteX2028" fmla="*/ 11902017 w 11976100"/>
              <a:gd name="connsiteY2028" fmla="*/ 5754159 h 6857999"/>
              <a:gd name="connsiteX2029" fmla="*/ 11900958 w 11976100"/>
              <a:gd name="connsiteY2029" fmla="*/ 5784321 h 6857999"/>
              <a:gd name="connsiteX2030" fmla="*/ 11899371 w 11976100"/>
              <a:gd name="connsiteY2030" fmla="*/ 5815013 h 6857999"/>
              <a:gd name="connsiteX2031" fmla="*/ 11896725 w 11976100"/>
              <a:gd name="connsiteY2031" fmla="*/ 5875867 h 6857999"/>
              <a:gd name="connsiteX2032" fmla="*/ 11894079 w 11976100"/>
              <a:gd name="connsiteY2032" fmla="*/ 5936192 h 6857999"/>
              <a:gd name="connsiteX2033" fmla="*/ 11893021 w 11976100"/>
              <a:gd name="connsiteY2033" fmla="*/ 5966884 h 6857999"/>
              <a:gd name="connsiteX2034" fmla="*/ 11892492 w 11976100"/>
              <a:gd name="connsiteY2034" fmla="*/ 5997046 h 6857999"/>
              <a:gd name="connsiteX2035" fmla="*/ 11893021 w 11976100"/>
              <a:gd name="connsiteY2035" fmla="*/ 6027209 h 6857999"/>
              <a:gd name="connsiteX2036" fmla="*/ 11894079 w 11976100"/>
              <a:gd name="connsiteY2036" fmla="*/ 6057900 h 6857999"/>
              <a:gd name="connsiteX2037" fmla="*/ 11894079 w 11976100"/>
              <a:gd name="connsiteY2037" fmla="*/ 6070600 h 6857999"/>
              <a:gd name="connsiteX2038" fmla="*/ 11893550 w 11976100"/>
              <a:gd name="connsiteY2038" fmla="*/ 6077479 h 6857999"/>
              <a:gd name="connsiteX2039" fmla="*/ 11893021 w 11976100"/>
              <a:gd name="connsiteY2039" fmla="*/ 6084359 h 6857999"/>
              <a:gd name="connsiteX2040" fmla="*/ 11891433 w 11976100"/>
              <a:gd name="connsiteY2040" fmla="*/ 6090179 h 6857999"/>
              <a:gd name="connsiteX2041" fmla="*/ 11889317 w 11976100"/>
              <a:gd name="connsiteY2041" fmla="*/ 6097059 h 6857999"/>
              <a:gd name="connsiteX2042" fmla="*/ 11886671 w 11976100"/>
              <a:gd name="connsiteY2042" fmla="*/ 6103938 h 6857999"/>
              <a:gd name="connsiteX2043" fmla="*/ 11884025 w 11976100"/>
              <a:gd name="connsiteY2043" fmla="*/ 6110817 h 6857999"/>
              <a:gd name="connsiteX2044" fmla="*/ 11880321 w 11976100"/>
              <a:gd name="connsiteY2044" fmla="*/ 6116638 h 6857999"/>
              <a:gd name="connsiteX2045" fmla="*/ 11876088 w 11976100"/>
              <a:gd name="connsiteY2045" fmla="*/ 6122988 h 6857999"/>
              <a:gd name="connsiteX2046" fmla="*/ 11870796 w 11976100"/>
              <a:gd name="connsiteY2046" fmla="*/ 6129338 h 6857999"/>
              <a:gd name="connsiteX2047" fmla="*/ 11865504 w 11976100"/>
              <a:gd name="connsiteY2047" fmla="*/ 6134629 h 6857999"/>
              <a:gd name="connsiteX2048" fmla="*/ 11858625 w 11976100"/>
              <a:gd name="connsiteY2048" fmla="*/ 6139921 h 6857999"/>
              <a:gd name="connsiteX2049" fmla="*/ 11851217 w 11976100"/>
              <a:gd name="connsiteY2049" fmla="*/ 6145213 h 6857999"/>
              <a:gd name="connsiteX2050" fmla="*/ 11842750 w 11976100"/>
              <a:gd name="connsiteY2050" fmla="*/ 6149975 h 6857999"/>
              <a:gd name="connsiteX2051" fmla="*/ 11833225 w 11976100"/>
              <a:gd name="connsiteY2051" fmla="*/ 6154209 h 6857999"/>
              <a:gd name="connsiteX2052" fmla="*/ 11832167 w 11976100"/>
              <a:gd name="connsiteY2052" fmla="*/ 6159500 h 6857999"/>
              <a:gd name="connsiteX2053" fmla="*/ 11831108 w 11976100"/>
              <a:gd name="connsiteY2053" fmla="*/ 6164792 h 6857999"/>
              <a:gd name="connsiteX2054" fmla="*/ 11830050 w 11976100"/>
              <a:gd name="connsiteY2054" fmla="*/ 6170084 h 6857999"/>
              <a:gd name="connsiteX2055" fmla="*/ 11827404 w 11976100"/>
              <a:gd name="connsiteY2055" fmla="*/ 6175375 h 6857999"/>
              <a:gd name="connsiteX2056" fmla="*/ 11823171 w 11976100"/>
              <a:gd name="connsiteY2056" fmla="*/ 6185429 h 6857999"/>
              <a:gd name="connsiteX2057" fmla="*/ 11817350 w 11976100"/>
              <a:gd name="connsiteY2057" fmla="*/ 6194954 h 6857999"/>
              <a:gd name="connsiteX2058" fmla="*/ 11811000 w 11976100"/>
              <a:gd name="connsiteY2058" fmla="*/ 6204479 h 6857999"/>
              <a:gd name="connsiteX2059" fmla="*/ 11803062 w 11976100"/>
              <a:gd name="connsiteY2059" fmla="*/ 6213475 h 6857999"/>
              <a:gd name="connsiteX2060" fmla="*/ 11794596 w 11976100"/>
              <a:gd name="connsiteY2060" fmla="*/ 6222471 h 6857999"/>
              <a:gd name="connsiteX2061" fmla="*/ 11785071 w 11976100"/>
              <a:gd name="connsiteY2061" fmla="*/ 6230938 h 6857999"/>
              <a:gd name="connsiteX2062" fmla="*/ 11784542 w 11976100"/>
              <a:gd name="connsiteY2062" fmla="*/ 6238875 h 6857999"/>
              <a:gd name="connsiteX2063" fmla="*/ 11782954 w 11976100"/>
              <a:gd name="connsiteY2063" fmla="*/ 6246284 h 6857999"/>
              <a:gd name="connsiteX2064" fmla="*/ 11781367 w 11976100"/>
              <a:gd name="connsiteY2064" fmla="*/ 6253163 h 6857999"/>
              <a:gd name="connsiteX2065" fmla="*/ 11778721 w 11976100"/>
              <a:gd name="connsiteY2065" fmla="*/ 6259513 h 6857999"/>
              <a:gd name="connsiteX2066" fmla="*/ 11775546 w 11976100"/>
              <a:gd name="connsiteY2066" fmla="*/ 6265334 h 6857999"/>
              <a:gd name="connsiteX2067" fmla="*/ 11771312 w 11976100"/>
              <a:gd name="connsiteY2067" fmla="*/ 6271154 h 6857999"/>
              <a:gd name="connsiteX2068" fmla="*/ 11766550 w 11976100"/>
              <a:gd name="connsiteY2068" fmla="*/ 6276446 h 6857999"/>
              <a:gd name="connsiteX2069" fmla="*/ 11761258 w 11976100"/>
              <a:gd name="connsiteY2069" fmla="*/ 6281738 h 6857999"/>
              <a:gd name="connsiteX2070" fmla="*/ 11754908 w 11976100"/>
              <a:gd name="connsiteY2070" fmla="*/ 6285971 h 6857999"/>
              <a:gd name="connsiteX2071" fmla="*/ 11749088 w 11976100"/>
              <a:gd name="connsiteY2071" fmla="*/ 6290734 h 6857999"/>
              <a:gd name="connsiteX2072" fmla="*/ 11741679 w 11976100"/>
              <a:gd name="connsiteY2072" fmla="*/ 6294438 h 6857999"/>
              <a:gd name="connsiteX2073" fmla="*/ 11734271 w 11976100"/>
              <a:gd name="connsiteY2073" fmla="*/ 6298671 h 6857999"/>
              <a:gd name="connsiteX2074" fmla="*/ 11726333 w 11976100"/>
              <a:gd name="connsiteY2074" fmla="*/ 6302375 h 6857999"/>
              <a:gd name="connsiteX2075" fmla="*/ 11717867 w 11976100"/>
              <a:gd name="connsiteY2075" fmla="*/ 6305550 h 6857999"/>
              <a:gd name="connsiteX2076" fmla="*/ 11699875 w 11976100"/>
              <a:gd name="connsiteY2076" fmla="*/ 6311900 h 6857999"/>
              <a:gd name="connsiteX2077" fmla="*/ 11686117 w 11976100"/>
              <a:gd name="connsiteY2077" fmla="*/ 6317192 h 6857999"/>
              <a:gd name="connsiteX2078" fmla="*/ 11672358 w 11976100"/>
              <a:gd name="connsiteY2078" fmla="*/ 6322484 h 6857999"/>
              <a:gd name="connsiteX2079" fmla="*/ 11659658 w 11976100"/>
              <a:gd name="connsiteY2079" fmla="*/ 6328304 h 6857999"/>
              <a:gd name="connsiteX2080" fmla="*/ 11648017 w 11976100"/>
              <a:gd name="connsiteY2080" fmla="*/ 6334654 h 6857999"/>
              <a:gd name="connsiteX2081" fmla="*/ 11637433 w 11976100"/>
              <a:gd name="connsiteY2081" fmla="*/ 6340475 h 6857999"/>
              <a:gd name="connsiteX2082" fmla="*/ 11627379 w 11976100"/>
              <a:gd name="connsiteY2082" fmla="*/ 6347884 h 6857999"/>
              <a:gd name="connsiteX2083" fmla="*/ 11618912 w 11976100"/>
              <a:gd name="connsiteY2083" fmla="*/ 6355292 h 6857999"/>
              <a:gd name="connsiteX2084" fmla="*/ 11611504 w 11976100"/>
              <a:gd name="connsiteY2084" fmla="*/ 6363229 h 6857999"/>
              <a:gd name="connsiteX2085" fmla="*/ 11608858 w 11976100"/>
              <a:gd name="connsiteY2085" fmla="*/ 6366934 h 6857999"/>
              <a:gd name="connsiteX2086" fmla="*/ 11606212 w 11976100"/>
              <a:gd name="connsiteY2086" fmla="*/ 6371696 h 6857999"/>
              <a:gd name="connsiteX2087" fmla="*/ 11603038 w 11976100"/>
              <a:gd name="connsiteY2087" fmla="*/ 6375929 h 6857999"/>
              <a:gd name="connsiteX2088" fmla="*/ 11600921 w 11976100"/>
              <a:gd name="connsiteY2088" fmla="*/ 6380692 h 6857999"/>
              <a:gd name="connsiteX2089" fmla="*/ 11599333 w 11976100"/>
              <a:gd name="connsiteY2089" fmla="*/ 6384925 h 6857999"/>
              <a:gd name="connsiteX2090" fmla="*/ 11597746 w 11976100"/>
              <a:gd name="connsiteY2090" fmla="*/ 6390217 h 6857999"/>
              <a:gd name="connsiteX2091" fmla="*/ 11596688 w 11976100"/>
              <a:gd name="connsiteY2091" fmla="*/ 6394979 h 6857999"/>
              <a:gd name="connsiteX2092" fmla="*/ 11596158 w 11976100"/>
              <a:gd name="connsiteY2092" fmla="*/ 6400271 h 6857999"/>
              <a:gd name="connsiteX2093" fmla="*/ 11595629 w 11976100"/>
              <a:gd name="connsiteY2093" fmla="*/ 6405563 h 6857999"/>
              <a:gd name="connsiteX2094" fmla="*/ 11595629 w 11976100"/>
              <a:gd name="connsiteY2094" fmla="*/ 6410854 h 6857999"/>
              <a:gd name="connsiteX2095" fmla="*/ 11596158 w 11976100"/>
              <a:gd name="connsiteY2095" fmla="*/ 6416675 h 6857999"/>
              <a:gd name="connsiteX2096" fmla="*/ 11597217 w 11976100"/>
              <a:gd name="connsiteY2096" fmla="*/ 6421967 h 6857999"/>
              <a:gd name="connsiteX2097" fmla="*/ 11598275 w 11976100"/>
              <a:gd name="connsiteY2097" fmla="*/ 6428317 h 6857999"/>
              <a:gd name="connsiteX2098" fmla="*/ 11599862 w 11976100"/>
              <a:gd name="connsiteY2098" fmla="*/ 6434667 h 6857999"/>
              <a:gd name="connsiteX2099" fmla="*/ 11601979 w 11976100"/>
              <a:gd name="connsiteY2099" fmla="*/ 6441017 h 6857999"/>
              <a:gd name="connsiteX2100" fmla="*/ 11604625 w 11976100"/>
              <a:gd name="connsiteY2100" fmla="*/ 6447367 h 6857999"/>
              <a:gd name="connsiteX2101" fmla="*/ 11606212 w 11976100"/>
              <a:gd name="connsiteY2101" fmla="*/ 6452129 h 6857999"/>
              <a:gd name="connsiteX2102" fmla="*/ 11607800 w 11976100"/>
              <a:gd name="connsiteY2102" fmla="*/ 6456892 h 6857999"/>
              <a:gd name="connsiteX2103" fmla="*/ 11608858 w 11976100"/>
              <a:gd name="connsiteY2103" fmla="*/ 6461654 h 6857999"/>
              <a:gd name="connsiteX2104" fmla="*/ 11609388 w 11976100"/>
              <a:gd name="connsiteY2104" fmla="*/ 6466417 h 6857999"/>
              <a:gd name="connsiteX2105" fmla="*/ 11609917 w 11976100"/>
              <a:gd name="connsiteY2105" fmla="*/ 6475942 h 6857999"/>
              <a:gd name="connsiteX2106" fmla="*/ 11609388 w 11976100"/>
              <a:gd name="connsiteY2106" fmla="*/ 6485996 h 6857999"/>
              <a:gd name="connsiteX2107" fmla="*/ 11607800 w 11976100"/>
              <a:gd name="connsiteY2107" fmla="*/ 6495521 h 6857999"/>
              <a:gd name="connsiteX2108" fmla="*/ 11605683 w 11976100"/>
              <a:gd name="connsiteY2108" fmla="*/ 6505046 h 6857999"/>
              <a:gd name="connsiteX2109" fmla="*/ 11602508 w 11976100"/>
              <a:gd name="connsiteY2109" fmla="*/ 6514571 h 6857999"/>
              <a:gd name="connsiteX2110" fmla="*/ 11599862 w 11976100"/>
              <a:gd name="connsiteY2110" fmla="*/ 6524096 h 6857999"/>
              <a:gd name="connsiteX2111" fmla="*/ 11593512 w 11976100"/>
              <a:gd name="connsiteY2111" fmla="*/ 6543146 h 6857999"/>
              <a:gd name="connsiteX2112" fmla="*/ 11590867 w 11976100"/>
              <a:gd name="connsiteY2112" fmla="*/ 6552671 h 6857999"/>
              <a:gd name="connsiteX2113" fmla="*/ 11588750 w 11976100"/>
              <a:gd name="connsiteY2113" fmla="*/ 6562725 h 6857999"/>
              <a:gd name="connsiteX2114" fmla="*/ 11587692 w 11976100"/>
              <a:gd name="connsiteY2114" fmla="*/ 6572250 h 6857999"/>
              <a:gd name="connsiteX2115" fmla="*/ 11587162 w 11976100"/>
              <a:gd name="connsiteY2115" fmla="*/ 6581775 h 6857999"/>
              <a:gd name="connsiteX2116" fmla="*/ 11587692 w 11976100"/>
              <a:gd name="connsiteY2116" fmla="*/ 6591829 h 6857999"/>
              <a:gd name="connsiteX2117" fmla="*/ 11588221 w 11976100"/>
              <a:gd name="connsiteY2117" fmla="*/ 6596592 h 6857999"/>
              <a:gd name="connsiteX2118" fmla="*/ 11589808 w 11976100"/>
              <a:gd name="connsiteY2118" fmla="*/ 6601354 h 6857999"/>
              <a:gd name="connsiteX2119" fmla="*/ 11590338 w 11976100"/>
              <a:gd name="connsiteY2119" fmla="*/ 6609821 h 6857999"/>
              <a:gd name="connsiteX2120" fmla="*/ 11591396 w 11976100"/>
              <a:gd name="connsiteY2120" fmla="*/ 6617759 h 6857999"/>
              <a:gd name="connsiteX2121" fmla="*/ 11593512 w 11976100"/>
              <a:gd name="connsiteY2121" fmla="*/ 6626225 h 6857999"/>
              <a:gd name="connsiteX2122" fmla="*/ 11596158 w 11976100"/>
              <a:gd name="connsiteY2122" fmla="*/ 6634692 h 6857999"/>
              <a:gd name="connsiteX2123" fmla="*/ 11600392 w 11976100"/>
              <a:gd name="connsiteY2123" fmla="*/ 6651096 h 6857999"/>
              <a:gd name="connsiteX2124" fmla="*/ 11601979 w 11976100"/>
              <a:gd name="connsiteY2124" fmla="*/ 6659563 h 6857999"/>
              <a:gd name="connsiteX2125" fmla="*/ 11603038 w 11976100"/>
              <a:gd name="connsiteY2125" fmla="*/ 6668029 h 6857999"/>
              <a:gd name="connsiteX2126" fmla="*/ 11604096 w 11976100"/>
              <a:gd name="connsiteY2126" fmla="*/ 6675967 h 6857999"/>
              <a:gd name="connsiteX2127" fmla="*/ 11603038 w 11976100"/>
              <a:gd name="connsiteY2127" fmla="*/ 6683904 h 6857999"/>
              <a:gd name="connsiteX2128" fmla="*/ 11601979 w 11976100"/>
              <a:gd name="connsiteY2128" fmla="*/ 6692371 h 6857999"/>
              <a:gd name="connsiteX2129" fmla="*/ 11600392 w 11976100"/>
              <a:gd name="connsiteY2129" fmla="*/ 6696075 h 6857999"/>
              <a:gd name="connsiteX2130" fmla="*/ 11598804 w 11976100"/>
              <a:gd name="connsiteY2130" fmla="*/ 6699779 h 6857999"/>
              <a:gd name="connsiteX2131" fmla="*/ 11597217 w 11976100"/>
              <a:gd name="connsiteY2131" fmla="*/ 6704013 h 6857999"/>
              <a:gd name="connsiteX2132" fmla="*/ 11594042 w 11976100"/>
              <a:gd name="connsiteY2132" fmla="*/ 6707188 h 6857999"/>
              <a:gd name="connsiteX2133" fmla="*/ 11591396 w 11976100"/>
              <a:gd name="connsiteY2133" fmla="*/ 6711421 h 6857999"/>
              <a:gd name="connsiteX2134" fmla="*/ 11588221 w 11976100"/>
              <a:gd name="connsiteY2134" fmla="*/ 6715125 h 6857999"/>
              <a:gd name="connsiteX2135" fmla="*/ 11583988 w 11976100"/>
              <a:gd name="connsiteY2135" fmla="*/ 6718300 h 6857999"/>
              <a:gd name="connsiteX2136" fmla="*/ 11579754 w 11976100"/>
              <a:gd name="connsiteY2136" fmla="*/ 6722534 h 6857999"/>
              <a:gd name="connsiteX2137" fmla="*/ 11574462 w 11976100"/>
              <a:gd name="connsiteY2137" fmla="*/ 6725709 h 6857999"/>
              <a:gd name="connsiteX2138" fmla="*/ 11569171 w 11976100"/>
              <a:gd name="connsiteY2138" fmla="*/ 6729942 h 6857999"/>
              <a:gd name="connsiteX2139" fmla="*/ 11561233 w 11976100"/>
              <a:gd name="connsiteY2139" fmla="*/ 6738409 h 6857999"/>
              <a:gd name="connsiteX2140" fmla="*/ 11552238 w 11976100"/>
              <a:gd name="connsiteY2140" fmla="*/ 6746346 h 6857999"/>
              <a:gd name="connsiteX2141" fmla="*/ 11542712 w 11976100"/>
              <a:gd name="connsiteY2141" fmla="*/ 6753754 h 6857999"/>
              <a:gd name="connsiteX2142" fmla="*/ 11532658 w 11976100"/>
              <a:gd name="connsiteY2142" fmla="*/ 6761163 h 6857999"/>
              <a:gd name="connsiteX2143" fmla="*/ 11522075 w 11976100"/>
              <a:gd name="connsiteY2143" fmla="*/ 6768571 h 6857999"/>
              <a:gd name="connsiteX2144" fmla="*/ 11511492 w 11976100"/>
              <a:gd name="connsiteY2144" fmla="*/ 6774921 h 6857999"/>
              <a:gd name="connsiteX2145" fmla="*/ 11489796 w 11976100"/>
              <a:gd name="connsiteY2145" fmla="*/ 6787621 h 6857999"/>
              <a:gd name="connsiteX2146" fmla="*/ 11466512 w 11976100"/>
              <a:gd name="connsiteY2146" fmla="*/ 6800321 h 6857999"/>
              <a:gd name="connsiteX2147" fmla="*/ 11443758 w 11976100"/>
              <a:gd name="connsiteY2147" fmla="*/ 6811963 h 6857999"/>
              <a:gd name="connsiteX2148" fmla="*/ 11421004 w 11976100"/>
              <a:gd name="connsiteY2148" fmla="*/ 6824134 h 6857999"/>
              <a:gd name="connsiteX2149" fmla="*/ 11410421 w 11976100"/>
              <a:gd name="connsiteY2149" fmla="*/ 6831013 h 6857999"/>
              <a:gd name="connsiteX2150" fmla="*/ 11399838 w 11976100"/>
              <a:gd name="connsiteY2150" fmla="*/ 6837892 h 6857999"/>
              <a:gd name="connsiteX2151" fmla="*/ 11390842 w 11976100"/>
              <a:gd name="connsiteY2151" fmla="*/ 6842654 h 6857999"/>
              <a:gd name="connsiteX2152" fmla="*/ 11380788 w 11976100"/>
              <a:gd name="connsiteY2152" fmla="*/ 6848475 h 6857999"/>
              <a:gd name="connsiteX2153" fmla="*/ 11374967 w 11976100"/>
              <a:gd name="connsiteY2153" fmla="*/ 6851121 h 6857999"/>
              <a:gd name="connsiteX2154" fmla="*/ 11369146 w 11976100"/>
              <a:gd name="connsiteY2154" fmla="*/ 6853238 h 6857999"/>
              <a:gd name="connsiteX2155" fmla="*/ 11363854 w 11976100"/>
              <a:gd name="connsiteY2155" fmla="*/ 6855884 h 6857999"/>
              <a:gd name="connsiteX2156" fmla="*/ 11357504 w 11976100"/>
              <a:gd name="connsiteY2156" fmla="*/ 6856942 h 6857999"/>
              <a:gd name="connsiteX2157" fmla="*/ 11351160 w 11976100"/>
              <a:gd name="connsiteY2157" fmla="*/ 6857999 h 6857999"/>
              <a:gd name="connsiteX2158" fmla="*/ 11345320 w 11976100"/>
              <a:gd name="connsiteY2158" fmla="*/ 6857999 h 6857999"/>
              <a:gd name="connsiteX2159" fmla="*/ 11338454 w 11976100"/>
              <a:gd name="connsiteY2159" fmla="*/ 6857471 h 6857999"/>
              <a:gd name="connsiteX2160" fmla="*/ 11332104 w 11976100"/>
              <a:gd name="connsiteY2160" fmla="*/ 6855884 h 6857999"/>
              <a:gd name="connsiteX2161" fmla="*/ 11326283 w 11976100"/>
              <a:gd name="connsiteY2161" fmla="*/ 6853238 h 6857999"/>
              <a:gd name="connsiteX2162" fmla="*/ 11319933 w 11976100"/>
              <a:gd name="connsiteY2162" fmla="*/ 6850063 h 6857999"/>
              <a:gd name="connsiteX2163" fmla="*/ 11313583 w 11976100"/>
              <a:gd name="connsiteY2163" fmla="*/ 6845300 h 6857999"/>
              <a:gd name="connsiteX2164" fmla="*/ 11307233 w 11976100"/>
              <a:gd name="connsiteY2164" fmla="*/ 6838950 h 6857999"/>
              <a:gd name="connsiteX2165" fmla="*/ 11304588 w 11976100"/>
              <a:gd name="connsiteY2165" fmla="*/ 6836304 h 6857999"/>
              <a:gd name="connsiteX2166" fmla="*/ 11300883 w 11976100"/>
              <a:gd name="connsiteY2166" fmla="*/ 6833659 h 6857999"/>
              <a:gd name="connsiteX2167" fmla="*/ 11297179 w 11976100"/>
              <a:gd name="connsiteY2167" fmla="*/ 6832071 h 6857999"/>
              <a:gd name="connsiteX2168" fmla="*/ 11293475 w 11976100"/>
              <a:gd name="connsiteY2168" fmla="*/ 6831013 h 6857999"/>
              <a:gd name="connsiteX2169" fmla="*/ 11288712 w 11976100"/>
              <a:gd name="connsiteY2169" fmla="*/ 6829954 h 6857999"/>
              <a:gd name="connsiteX2170" fmla="*/ 11285008 w 11976100"/>
              <a:gd name="connsiteY2170" fmla="*/ 6829425 h 6857999"/>
              <a:gd name="connsiteX2171" fmla="*/ 11276012 w 11976100"/>
              <a:gd name="connsiteY2171" fmla="*/ 6828896 h 6857999"/>
              <a:gd name="connsiteX2172" fmla="*/ 11266488 w 11976100"/>
              <a:gd name="connsiteY2172" fmla="*/ 6829425 h 6857999"/>
              <a:gd name="connsiteX2173" fmla="*/ 11256962 w 11976100"/>
              <a:gd name="connsiteY2173" fmla="*/ 6831013 h 6857999"/>
              <a:gd name="connsiteX2174" fmla="*/ 11237912 w 11976100"/>
              <a:gd name="connsiteY2174" fmla="*/ 6833659 h 6857999"/>
              <a:gd name="connsiteX2175" fmla="*/ 11228388 w 11976100"/>
              <a:gd name="connsiteY2175" fmla="*/ 6834717 h 6857999"/>
              <a:gd name="connsiteX2176" fmla="*/ 11218862 w 11976100"/>
              <a:gd name="connsiteY2176" fmla="*/ 6836304 h 6857999"/>
              <a:gd name="connsiteX2177" fmla="*/ 11209867 w 11976100"/>
              <a:gd name="connsiteY2177" fmla="*/ 6835246 h 6857999"/>
              <a:gd name="connsiteX2178" fmla="*/ 11205633 w 11976100"/>
              <a:gd name="connsiteY2178" fmla="*/ 6834717 h 6857999"/>
              <a:gd name="connsiteX2179" fmla="*/ 11201929 w 11976100"/>
              <a:gd name="connsiteY2179" fmla="*/ 6833659 h 6857999"/>
              <a:gd name="connsiteX2180" fmla="*/ 11197167 w 11976100"/>
              <a:gd name="connsiteY2180" fmla="*/ 6832600 h 6857999"/>
              <a:gd name="connsiteX2181" fmla="*/ 11193992 w 11976100"/>
              <a:gd name="connsiteY2181" fmla="*/ 6831013 h 6857999"/>
              <a:gd name="connsiteX2182" fmla="*/ 11189758 w 11976100"/>
              <a:gd name="connsiteY2182" fmla="*/ 6828896 h 6857999"/>
              <a:gd name="connsiteX2183" fmla="*/ 11186583 w 11976100"/>
              <a:gd name="connsiteY2183" fmla="*/ 6825721 h 6857999"/>
              <a:gd name="connsiteX2184" fmla="*/ 11183938 w 11976100"/>
              <a:gd name="connsiteY2184" fmla="*/ 6822546 h 6857999"/>
              <a:gd name="connsiteX2185" fmla="*/ 11180762 w 11976100"/>
              <a:gd name="connsiteY2185" fmla="*/ 6818842 h 6857999"/>
              <a:gd name="connsiteX2186" fmla="*/ 11178117 w 11976100"/>
              <a:gd name="connsiteY2186" fmla="*/ 6814079 h 6857999"/>
              <a:gd name="connsiteX2187" fmla="*/ 11176000 w 11976100"/>
              <a:gd name="connsiteY2187" fmla="*/ 6809317 h 6857999"/>
              <a:gd name="connsiteX2188" fmla="*/ 11171767 w 11976100"/>
              <a:gd name="connsiteY2188" fmla="*/ 6803496 h 6857999"/>
              <a:gd name="connsiteX2189" fmla="*/ 11173883 w 11976100"/>
              <a:gd name="connsiteY2189" fmla="*/ 6796617 h 6857999"/>
              <a:gd name="connsiteX2190" fmla="*/ 11168592 w 11976100"/>
              <a:gd name="connsiteY2190" fmla="*/ 6796617 h 6857999"/>
              <a:gd name="connsiteX2191" fmla="*/ 11163300 w 11976100"/>
              <a:gd name="connsiteY2191" fmla="*/ 6795559 h 6857999"/>
              <a:gd name="connsiteX2192" fmla="*/ 11158538 w 11976100"/>
              <a:gd name="connsiteY2192" fmla="*/ 6793971 h 6857999"/>
              <a:gd name="connsiteX2193" fmla="*/ 11153775 w 11976100"/>
              <a:gd name="connsiteY2193" fmla="*/ 6792384 h 6857999"/>
              <a:gd name="connsiteX2194" fmla="*/ 11140546 w 11976100"/>
              <a:gd name="connsiteY2194" fmla="*/ 6791854 h 6857999"/>
              <a:gd name="connsiteX2195" fmla="*/ 11127317 w 11976100"/>
              <a:gd name="connsiteY2195" fmla="*/ 6790267 h 6857999"/>
              <a:gd name="connsiteX2196" fmla="*/ 11114617 w 11976100"/>
              <a:gd name="connsiteY2196" fmla="*/ 6788679 h 6857999"/>
              <a:gd name="connsiteX2197" fmla="*/ 11102975 w 11976100"/>
              <a:gd name="connsiteY2197" fmla="*/ 6786563 h 6857999"/>
              <a:gd name="connsiteX2198" fmla="*/ 11097154 w 11976100"/>
              <a:gd name="connsiteY2198" fmla="*/ 6784975 h 6857999"/>
              <a:gd name="connsiteX2199" fmla="*/ 11091333 w 11976100"/>
              <a:gd name="connsiteY2199" fmla="*/ 6782859 h 6857999"/>
              <a:gd name="connsiteX2200" fmla="*/ 11086042 w 11976100"/>
              <a:gd name="connsiteY2200" fmla="*/ 6780213 h 6857999"/>
              <a:gd name="connsiteX2201" fmla="*/ 11080221 w 11976100"/>
              <a:gd name="connsiteY2201" fmla="*/ 6777567 h 6857999"/>
              <a:gd name="connsiteX2202" fmla="*/ 11075458 w 11976100"/>
              <a:gd name="connsiteY2202" fmla="*/ 6774921 h 6857999"/>
              <a:gd name="connsiteX2203" fmla="*/ 11070696 w 11976100"/>
              <a:gd name="connsiteY2203" fmla="*/ 6771217 h 6857999"/>
              <a:gd name="connsiteX2204" fmla="*/ 11066462 w 11976100"/>
              <a:gd name="connsiteY2204" fmla="*/ 6767513 h 6857999"/>
              <a:gd name="connsiteX2205" fmla="*/ 11061700 w 11976100"/>
              <a:gd name="connsiteY2205" fmla="*/ 6763279 h 6857999"/>
              <a:gd name="connsiteX2206" fmla="*/ 11026775 w 11976100"/>
              <a:gd name="connsiteY2206" fmla="*/ 6772275 h 6857999"/>
              <a:gd name="connsiteX2207" fmla="*/ 10992379 w 11976100"/>
              <a:gd name="connsiteY2207" fmla="*/ 6780213 h 6857999"/>
              <a:gd name="connsiteX2208" fmla="*/ 10975446 w 11976100"/>
              <a:gd name="connsiteY2208" fmla="*/ 6783917 h 6857999"/>
              <a:gd name="connsiteX2209" fmla="*/ 10958512 w 11976100"/>
              <a:gd name="connsiteY2209" fmla="*/ 6786563 h 6857999"/>
              <a:gd name="connsiteX2210" fmla="*/ 10941579 w 11976100"/>
              <a:gd name="connsiteY2210" fmla="*/ 6788679 h 6857999"/>
              <a:gd name="connsiteX2211" fmla="*/ 10924117 w 11976100"/>
              <a:gd name="connsiteY2211" fmla="*/ 6789738 h 6857999"/>
              <a:gd name="connsiteX2212" fmla="*/ 10906654 w 11976100"/>
              <a:gd name="connsiteY2212" fmla="*/ 6790267 h 6857999"/>
              <a:gd name="connsiteX2213" fmla="*/ 10889721 w 11976100"/>
              <a:gd name="connsiteY2213" fmla="*/ 6790267 h 6857999"/>
              <a:gd name="connsiteX2214" fmla="*/ 10872258 w 11976100"/>
              <a:gd name="connsiteY2214" fmla="*/ 6789209 h 6857999"/>
              <a:gd name="connsiteX2215" fmla="*/ 10854796 w 11976100"/>
              <a:gd name="connsiteY2215" fmla="*/ 6786563 h 6857999"/>
              <a:gd name="connsiteX2216" fmla="*/ 10837333 w 11976100"/>
              <a:gd name="connsiteY2216" fmla="*/ 6783388 h 6857999"/>
              <a:gd name="connsiteX2217" fmla="*/ 10828867 w 11976100"/>
              <a:gd name="connsiteY2217" fmla="*/ 6780213 h 6857999"/>
              <a:gd name="connsiteX2218" fmla="*/ 10819871 w 11976100"/>
              <a:gd name="connsiteY2218" fmla="*/ 6778096 h 6857999"/>
              <a:gd name="connsiteX2219" fmla="*/ 10811404 w 11976100"/>
              <a:gd name="connsiteY2219" fmla="*/ 6774921 h 6857999"/>
              <a:gd name="connsiteX2220" fmla="*/ 10802408 w 11976100"/>
              <a:gd name="connsiteY2220" fmla="*/ 6771217 h 6857999"/>
              <a:gd name="connsiteX2221" fmla="*/ 10793942 w 11976100"/>
              <a:gd name="connsiteY2221" fmla="*/ 6767513 h 6857999"/>
              <a:gd name="connsiteX2222" fmla="*/ 10784946 w 11976100"/>
              <a:gd name="connsiteY2222" fmla="*/ 6763279 h 6857999"/>
              <a:gd name="connsiteX2223" fmla="*/ 10780712 w 11976100"/>
              <a:gd name="connsiteY2223" fmla="*/ 6761163 h 6857999"/>
              <a:gd name="connsiteX2224" fmla="*/ 10775950 w 11976100"/>
              <a:gd name="connsiteY2224" fmla="*/ 6759575 h 6857999"/>
              <a:gd name="connsiteX2225" fmla="*/ 10771188 w 11976100"/>
              <a:gd name="connsiteY2225" fmla="*/ 6758517 h 6857999"/>
              <a:gd name="connsiteX2226" fmla="*/ 10765896 w 11976100"/>
              <a:gd name="connsiteY2226" fmla="*/ 6757459 h 6857999"/>
              <a:gd name="connsiteX2227" fmla="*/ 10755312 w 11976100"/>
              <a:gd name="connsiteY2227" fmla="*/ 6756929 h 6857999"/>
              <a:gd name="connsiteX2228" fmla="*/ 10744729 w 11976100"/>
              <a:gd name="connsiteY2228" fmla="*/ 6756929 h 6857999"/>
              <a:gd name="connsiteX2229" fmla="*/ 10733088 w 11976100"/>
              <a:gd name="connsiteY2229" fmla="*/ 6758517 h 6857999"/>
              <a:gd name="connsiteX2230" fmla="*/ 10721975 w 11976100"/>
              <a:gd name="connsiteY2230" fmla="*/ 6760104 h 6857999"/>
              <a:gd name="connsiteX2231" fmla="*/ 10711392 w 11976100"/>
              <a:gd name="connsiteY2231" fmla="*/ 6762221 h 6857999"/>
              <a:gd name="connsiteX2232" fmla="*/ 10700808 w 11976100"/>
              <a:gd name="connsiteY2232" fmla="*/ 6765396 h 6857999"/>
              <a:gd name="connsiteX2233" fmla="*/ 10683875 w 11976100"/>
              <a:gd name="connsiteY2233" fmla="*/ 6769629 h 6857999"/>
              <a:gd name="connsiteX2234" fmla="*/ 10667471 w 11976100"/>
              <a:gd name="connsiteY2234" fmla="*/ 6773334 h 6857999"/>
              <a:gd name="connsiteX2235" fmla="*/ 10651067 w 11976100"/>
              <a:gd name="connsiteY2235" fmla="*/ 6775979 h 6857999"/>
              <a:gd name="connsiteX2236" fmla="*/ 10634133 w 11976100"/>
              <a:gd name="connsiteY2236" fmla="*/ 6778625 h 6857999"/>
              <a:gd name="connsiteX2237" fmla="*/ 10617729 w 11976100"/>
              <a:gd name="connsiteY2237" fmla="*/ 6780213 h 6857999"/>
              <a:gd name="connsiteX2238" fmla="*/ 10601325 w 11976100"/>
              <a:gd name="connsiteY2238" fmla="*/ 6782329 h 6857999"/>
              <a:gd name="connsiteX2239" fmla="*/ 10584392 w 11976100"/>
              <a:gd name="connsiteY2239" fmla="*/ 6783388 h 6857999"/>
              <a:gd name="connsiteX2240" fmla="*/ 10567458 w 11976100"/>
              <a:gd name="connsiteY2240" fmla="*/ 6784446 h 6857999"/>
              <a:gd name="connsiteX2241" fmla="*/ 10533592 w 11976100"/>
              <a:gd name="connsiteY2241" fmla="*/ 6784446 h 6857999"/>
              <a:gd name="connsiteX2242" fmla="*/ 10499725 w 11976100"/>
              <a:gd name="connsiteY2242" fmla="*/ 6783917 h 6857999"/>
              <a:gd name="connsiteX2243" fmla="*/ 10466388 w 11976100"/>
              <a:gd name="connsiteY2243" fmla="*/ 6782859 h 6857999"/>
              <a:gd name="connsiteX2244" fmla="*/ 10432521 w 11976100"/>
              <a:gd name="connsiteY2244" fmla="*/ 6780213 h 6857999"/>
              <a:gd name="connsiteX2245" fmla="*/ 10398654 w 11976100"/>
              <a:gd name="connsiteY2245" fmla="*/ 6779154 h 6857999"/>
              <a:gd name="connsiteX2246" fmla="*/ 10364788 w 11976100"/>
              <a:gd name="connsiteY2246" fmla="*/ 6778625 h 6857999"/>
              <a:gd name="connsiteX2247" fmla="*/ 10297583 w 11976100"/>
              <a:gd name="connsiteY2247" fmla="*/ 6778096 h 6857999"/>
              <a:gd name="connsiteX2248" fmla="*/ 10162117 w 11976100"/>
              <a:gd name="connsiteY2248" fmla="*/ 6779684 h 6857999"/>
              <a:gd name="connsiteX2249" fmla="*/ 10094383 w 11976100"/>
              <a:gd name="connsiteY2249" fmla="*/ 6779684 h 6857999"/>
              <a:gd name="connsiteX2250" fmla="*/ 10060517 w 11976100"/>
              <a:gd name="connsiteY2250" fmla="*/ 6779154 h 6857999"/>
              <a:gd name="connsiteX2251" fmla="*/ 10027179 w 11976100"/>
              <a:gd name="connsiteY2251" fmla="*/ 6778096 h 6857999"/>
              <a:gd name="connsiteX2252" fmla="*/ 9993312 w 11976100"/>
              <a:gd name="connsiteY2252" fmla="*/ 6777038 h 6857999"/>
              <a:gd name="connsiteX2253" fmla="*/ 9959446 w 11976100"/>
              <a:gd name="connsiteY2253" fmla="*/ 6774921 h 6857999"/>
              <a:gd name="connsiteX2254" fmla="*/ 9926638 w 11976100"/>
              <a:gd name="connsiteY2254" fmla="*/ 6771746 h 6857999"/>
              <a:gd name="connsiteX2255" fmla="*/ 9892771 w 11976100"/>
              <a:gd name="connsiteY2255" fmla="*/ 6768571 h 6857999"/>
              <a:gd name="connsiteX2256" fmla="*/ 9855729 w 11976100"/>
              <a:gd name="connsiteY2256" fmla="*/ 6763279 h 6857999"/>
              <a:gd name="connsiteX2257" fmla="*/ 9818158 w 11976100"/>
              <a:gd name="connsiteY2257" fmla="*/ 6757988 h 6857999"/>
              <a:gd name="connsiteX2258" fmla="*/ 9781646 w 11976100"/>
              <a:gd name="connsiteY2258" fmla="*/ 6751109 h 6857999"/>
              <a:gd name="connsiteX2259" fmla="*/ 9745133 w 11976100"/>
              <a:gd name="connsiteY2259" fmla="*/ 6743700 h 6857999"/>
              <a:gd name="connsiteX2260" fmla="*/ 9672108 w 11976100"/>
              <a:gd name="connsiteY2260" fmla="*/ 6729413 h 6857999"/>
              <a:gd name="connsiteX2261" fmla="*/ 9635596 w 11976100"/>
              <a:gd name="connsiteY2261" fmla="*/ 6721475 h 6857999"/>
              <a:gd name="connsiteX2262" fmla="*/ 9599083 w 11976100"/>
              <a:gd name="connsiteY2262" fmla="*/ 6714596 h 6857999"/>
              <a:gd name="connsiteX2263" fmla="*/ 9591146 w 11976100"/>
              <a:gd name="connsiteY2263" fmla="*/ 6717242 h 6857999"/>
              <a:gd name="connsiteX2264" fmla="*/ 9583738 w 11976100"/>
              <a:gd name="connsiteY2264" fmla="*/ 6719359 h 6857999"/>
              <a:gd name="connsiteX2265" fmla="*/ 9575800 w 11976100"/>
              <a:gd name="connsiteY2265" fmla="*/ 6720417 h 6857999"/>
              <a:gd name="connsiteX2266" fmla="*/ 9568921 w 11976100"/>
              <a:gd name="connsiteY2266" fmla="*/ 6720946 h 6857999"/>
              <a:gd name="connsiteX2267" fmla="*/ 9560983 w 11976100"/>
              <a:gd name="connsiteY2267" fmla="*/ 6719888 h 6857999"/>
              <a:gd name="connsiteX2268" fmla="*/ 9553575 w 11976100"/>
              <a:gd name="connsiteY2268" fmla="*/ 6717771 h 6857999"/>
              <a:gd name="connsiteX2269" fmla="*/ 9546167 w 11976100"/>
              <a:gd name="connsiteY2269" fmla="*/ 6715125 h 6857999"/>
              <a:gd name="connsiteX2270" fmla="*/ 9539288 w 11976100"/>
              <a:gd name="connsiteY2270" fmla="*/ 6711421 h 6857999"/>
              <a:gd name="connsiteX2271" fmla="*/ 9527117 w 11976100"/>
              <a:gd name="connsiteY2271" fmla="*/ 6712479 h 6857999"/>
              <a:gd name="connsiteX2272" fmla="*/ 9516004 w 11976100"/>
              <a:gd name="connsiteY2272" fmla="*/ 6712479 h 6857999"/>
              <a:gd name="connsiteX2273" fmla="*/ 9505421 w 11976100"/>
              <a:gd name="connsiteY2273" fmla="*/ 6712479 h 6857999"/>
              <a:gd name="connsiteX2274" fmla="*/ 9495367 w 11976100"/>
              <a:gd name="connsiteY2274" fmla="*/ 6711421 h 6857999"/>
              <a:gd name="connsiteX2275" fmla="*/ 9485842 w 11976100"/>
              <a:gd name="connsiteY2275" fmla="*/ 6709304 h 6857999"/>
              <a:gd name="connsiteX2276" fmla="*/ 9477375 w 11976100"/>
              <a:gd name="connsiteY2276" fmla="*/ 6707188 h 6857999"/>
              <a:gd name="connsiteX2277" fmla="*/ 9469967 w 11976100"/>
              <a:gd name="connsiteY2277" fmla="*/ 6704542 h 6857999"/>
              <a:gd name="connsiteX2278" fmla="*/ 9463088 w 11976100"/>
              <a:gd name="connsiteY2278" fmla="*/ 6700309 h 6857999"/>
              <a:gd name="connsiteX2279" fmla="*/ 9456208 w 11976100"/>
              <a:gd name="connsiteY2279" fmla="*/ 6696604 h 6857999"/>
              <a:gd name="connsiteX2280" fmla="*/ 9450388 w 11976100"/>
              <a:gd name="connsiteY2280" fmla="*/ 6691313 h 6857999"/>
              <a:gd name="connsiteX2281" fmla="*/ 9445625 w 11976100"/>
              <a:gd name="connsiteY2281" fmla="*/ 6686021 h 6857999"/>
              <a:gd name="connsiteX2282" fmla="*/ 9440862 w 11976100"/>
              <a:gd name="connsiteY2282" fmla="*/ 6679671 h 6857999"/>
              <a:gd name="connsiteX2283" fmla="*/ 9437158 w 11976100"/>
              <a:gd name="connsiteY2283" fmla="*/ 6672792 h 6857999"/>
              <a:gd name="connsiteX2284" fmla="*/ 9434512 w 11976100"/>
              <a:gd name="connsiteY2284" fmla="*/ 6665913 h 6857999"/>
              <a:gd name="connsiteX2285" fmla="*/ 9431338 w 11976100"/>
              <a:gd name="connsiteY2285" fmla="*/ 6657975 h 6857999"/>
              <a:gd name="connsiteX2286" fmla="*/ 9429750 w 11976100"/>
              <a:gd name="connsiteY2286" fmla="*/ 6648979 h 6857999"/>
              <a:gd name="connsiteX2287" fmla="*/ 9419167 w 11976100"/>
              <a:gd name="connsiteY2287" fmla="*/ 6642629 h 6857999"/>
              <a:gd name="connsiteX2288" fmla="*/ 9409112 w 11976100"/>
              <a:gd name="connsiteY2288" fmla="*/ 6635750 h 6857999"/>
              <a:gd name="connsiteX2289" fmla="*/ 9400117 w 11976100"/>
              <a:gd name="connsiteY2289" fmla="*/ 6629400 h 6857999"/>
              <a:gd name="connsiteX2290" fmla="*/ 9392179 w 11976100"/>
              <a:gd name="connsiteY2290" fmla="*/ 6621992 h 6857999"/>
              <a:gd name="connsiteX2291" fmla="*/ 9384242 w 11976100"/>
              <a:gd name="connsiteY2291" fmla="*/ 6614054 h 6857999"/>
              <a:gd name="connsiteX2292" fmla="*/ 9376833 w 11976100"/>
              <a:gd name="connsiteY2292" fmla="*/ 6605588 h 6857999"/>
              <a:gd name="connsiteX2293" fmla="*/ 9371012 w 11976100"/>
              <a:gd name="connsiteY2293" fmla="*/ 6596592 h 6857999"/>
              <a:gd name="connsiteX2294" fmla="*/ 9364662 w 11976100"/>
              <a:gd name="connsiteY2294" fmla="*/ 6587596 h 6857999"/>
              <a:gd name="connsiteX2295" fmla="*/ 9360429 w 11976100"/>
              <a:gd name="connsiteY2295" fmla="*/ 6580717 h 6857999"/>
              <a:gd name="connsiteX2296" fmla="*/ 9356196 w 11976100"/>
              <a:gd name="connsiteY2296" fmla="*/ 6574367 h 6857999"/>
              <a:gd name="connsiteX2297" fmla="*/ 9350904 w 11976100"/>
              <a:gd name="connsiteY2297" fmla="*/ 6568546 h 6857999"/>
              <a:gd name="connsiteX2298" fmla="*/ 9346142 w 11976100"/>
              <a:gd name="connsiteY2298" fmla="*/ 6562725 h 6857999"/>
              <a:gd name="connsiteX2299" fmla="*/ 9340321 w 11976100"/>
              <a:gd name="connsiteY2299" fmla="*/ 6557963 h 6857999"/>
              <a:gd name="connsiteX2300" fmla="*/ 9335029 w 11976100"/>
              <a:gd name="connsiteY2300" fmla="*/ 6552671 h 6857999"/>
              <a:gd name="connsiteX2301" fmla="*/ 9329208 w 11976100"/>
              <a:gd name="connsiteY2301" fmla="*/ 6547909 h 6857999"/>
              <a:gd name="connsiteX2302" fmla="*/ 9323388 w 11976100"/>
              <a:gd name="connsiteY2302" fmla="*/ 6544204 h 6857999"/>
              <a:gd name="connsiteX2303" fmla="*/ 9317567 w 11976100"/>
              <a:gd name="connsiteY2303" fmla="*/ 6540500 h 6857999"/>
              <a:gd name="connsiteX2304" fmla="*/ 9311217 w 11976100"/>
              <a:gd name="connsiteY2304" fmla="*/ 6536796 h 6857999"/>
              <a:gd name="connsiteX2305" fmla="*/ 9304338 w 11976100"/>
              <a:gd name="connsiteY2305" fmla="*/ 6534150 h 6857999"/>
              <a:gd name="connsiteX2306" fmla="*/ 9297988 w 11976100"/>
              <a:gd name="connsiteY2306" fmla="*/ 6531504 h 6857999"/>
              <a:gd name="connsiteX2307" fmla="*/ 9291638 w 11976100"/>
              <a:gd name="connsiteY2307" fmla="*/ 6529388 h 6857999"/>
              <a:gd name="connsiteX2308" fmla="*/ 9284758 w 11976100"/>
              <a:gd name="connsiteY2308" fmla="*/ 6527271 h 6857999"/>
              <a:gd name="connsiteX2309" fmla="*/ 9277879 w 11976100"/>
              <a:gd name="connsiteY2309" fmla="*/ 6526213 h 6857999"/>
              <a:gd name="connsiteX2310" fmla="*/ 9270471 w 11976100"/>
              <a:gd name="connsiteY2310" fmla="*/ 6525154 h 6857999"/>
              <a:gd name="connsiteX2311" fmla="*/ 9264121 w 11976100"/>
              <a:gd name="connsiteY2311" fmla="*/ 6524625 h 6857999"/>
              <a:gd name="connsiteX2312" fmla="*/ 9256712 w 11976100"/>
              <a:gd name="connsiteY2312" fmla="*/ 6524096 h 6857999"/>
              <a:gd name="connsiteX2313" fmla="*/ 9249833 w 11976100"/>
              <a:gd name="connsiteY2313" fmla="*/ 6524625 h 6857999"/>
              <a:gd name="connsiteX2314" fmla="*/ 9242425 w 11976100"/>
              <a:gd name="connsiteY2314" fmla="*/ 6525154 h 6857999"/>
              <a:gd name="connsiteX2315" fmla="*/ 9236075 w 11976100"/>
              <a:gd name="connsiteY2315" fmla="*/ 6525684 h 6857999"/>
              <a:gd name="connsiteX2316" fmla="*/ 9228667 w 11976100"/>
              <a:gd name="connsiteY2316" fmla="*/ 6527271 h 6857999"/>
              <a:gd name="connsiteX2317" fmla="*/ 9221258 w 11976100"/>
              <a:gd name="connsiteY2317" fmla="*/ 6528859 h 6857999"/>
              <a:gd name="connsiteX2318" fmla="*/ 9214379 w 11976100"/>
              <a:gd name="connsiteY2318" fmla="*/ 6531504 h 6857999"/>
              <a:gd name="connsiteX2319" fmla="*/ 9206971 w 11976100"/>
              <a:gd name="connsiteY2319" fmla="*/ 6533621 h 6857999"/>
              <a:gd name="connsiteX2320" fmla="*/ 9200621 w 11976100"/>
              <a:gd name="connsiteY2320" fmla="*/ 6536796 h 6857999"/>
              <a:gd name="connsiteX2321" fmla="*/ 9193742 w 11976100"/>
              <a:gd name="connsiteY2321" fmla="*/ 6540500 h 6857999"/>
              <a:gd name="connsiteX2322" fmla="*/ 9186862 w 11976100"/>
              <a:gd name="connsiteY2322" fmla="*/ 6543675 h 6857999"/>
              <a:gd name="connsiteX2323" fmla="*/ 9179983 w 11976100"/>
              <a:gd name="connsiteY2323" fmla="*/ 6547909 h 6857999"/>
              <a:gd name="connsiteX2324" fmla="*/ 9174162 w 11976100"/>
              <a:gd name="connsiteY2324" fmla="*/ 6552671 h 6857999"/>
              <a:gd name="connsiteX2325" fmla="*/ 9167283 w 11976100"/>
              <a:gd name="connsiteY2325" fmla="*/ 6557963 h 6857999"/>
              <a:gd name="connsiteX2326" fmla="*/ 9160933 w 11976100"/>
              <a:gd name="connsiteY2326" fmla="*/ 6562725 h 6857999"/>
              <a:gd name="connsiteX2327" fmla="*/ 9152996 w 11976100"/>
              <a:gd name="connsiteY2327" fmla="*/ 6569604 h 6857999"/>
              <a:gd name="connsiteX2328" fmla="*/ 9144529 w 11976100"/>
              <a:gd name="connsiteY2328" fmla="*/ 6574367 h 6857999"/>
              <a:gd name="connsiteX2329" fmla="*/ 9135533 w 11976100"/>
              <a:gd name="connsiteY2329" fmla="*/ 6578600 h 6857999"/>
              <a:gd name="connsiteX2330" fmla="*/ 9126008 w 11976100"/>
              <a:gd name="connsiteY2330" fmla="*/ 6581775 h 6857999"/>
              <a:gd name="connsiteX2331" fmla="*/ 9116483 w 11976100"/>
              <a:gd name="connsiteY2331" fmla="*/ 6583363 h 6857999"/>
              <a:gd name="connsiteX2332" fmla="*/ 9106429 w 11976100"/>
              <a:gd name="connsiteY2332" fmla="*/ 6585479 h 6857999"/>
              <a:gd name="connsiteX2333" fmla="*/ 9095846 w 11976100"/>
              <a:gd name="connsiteY2333" fmla="*/ 6586009 h 6857999"/>
              <a:gd name="connsiteX2334" fmla="*/ 9084733 w 11976100"/>
              <a:gd name="connsiteY2334" fmla="*/ 6586009 h 6857999"/>
              <a:gd name="connsiteX2335" fmla="*/ 9054571 w 11976100"/>
              <a:gd name="connsiteY2335" fmla="*/ 6586009 h 6857999"/>
              <a:gd name="connsiteX2336" fmla="*/ 9040283 w 11976100"/>
              <a:gd name="connsiteY2336" fmla="*/ 6586538 h 6857999"/>
              <a:gd name="connsiteX2337" fmla="*/ 9025467 w 11976100"/>
              <a:gd name="connsiteY2337" fmla="*/ 6587596 h 6857999"/>
              <a:gd name="connsiteX2338" fmla="*/ 9011708 w 11976100"/>
              <a:gd name="connsiteY2338" fmla="*/ 6589184 h 6857999"/>
              <a:gd name="connsiteX2339" fmla="*/ 9004300 w 11976100"/>
              <a:gd name="connsiteY2339" fmla="*/ 6590771 h 6857999"/>
              <a:gd name="connsiteX2340" fmla="*/ 8997421 w 11976100"/>
              <a:gd name="connsiteY2340" fmla="*/ 6592359 h 6857999"/>
              <a:gd name="connsiteX2341" fmla="*/ 8990542 w 11976100"/>
              <a:gd name="connsiteY2341" fmla="*/ 6594475 h 6857999"/>
              <a:gd name="connsiteX2342" fmla="*/ 8983662 w 11976100"/>
              <a:gd name="connsiteY2342" fmla="*/ 6596592 h 6857999"/>
              <a:gd name="connsiteX2343" fmla="*/ 8977312 w 11976100"/>
              <a:gd name="connsiteY2343" fmla="*/ 6599238 h 6857999"/>
              <a:gd name="connsiteX2344" fmla="*/ 8970433 w 11976100"/>
              <a:gd name="connsiteY2344" fmla="*/ 6602942 h 6857999"/>
              <a:gd name="connsiteX2345" fmla="*/ 8967258 w 11976100"/>
              <a:gd name="connsiteY2345" fmla="*/ 6605059 h 6857999"/>
              <a:gd name="connsiteX2346" fmla="*/ 8964083 w 11976100"/>
              <a:gd name="connsiteY2346" fmla="*/ 6606646 h 6857999"/>
              <a:gd name="connsiteX2347" fmla="*/ 8961438 w 11976100"/>
              <a:gd name="connsiteY2347" fmla="*/ 6608763 h 6857999"/>
              <a:gd name="connsiteX2348" fmla="*/ 8959321 w 11976100"/>
              <a:gd name="connsiteY2348" fmla="*/ 6610879 h 6857999"/>
              <a:gd name="connsiteX2349" fmla="*/ 8955617 w 11976100"/>
              <a:gd name="connsiteY2349" fmla="*/ 6616171 h 6857999"/>
              <a:gd name="connsiteX2350" fmla="*/ 8952971 w 11976100"/>
              <a:gd name="connsiteY2350" fmla="*/ 6621992 h 6857999"/>
              <a:gd name="connsiteX2351" fmla="*/ 8951383 w 11976100"/>
              <a:gd name="connsiteY2351" fmla="*/ 6627813 h 6857999"/>
              <a:gd name="connsiteX2352" fmla="*/ 8949796 w 11976100"/>
              <a:gd name="connsiteY2352" fmla="*/ 6634163 h 6857999"/>
              <a:gd name="connsiteX2353" fmla="*/ 8947150 w 11976100"/>
              <a:gd name="connsiteY2353" fmla="*/ 6646334 h 6857999"/>
              <a:gd name="connsiteX2354" fmla="*/ 8946092 w 11976100"/>
              <a:gd name="connsiteY2354" fmla="*/ 6652684 h 6857999"/>
              <a:gd name="connsiteX2355" fmla="*/ 8943975 w 11976100"/>
              <a:gd name="connsiteY2355" fmla="*/ 6659034 h 6857999"/>
              <a:gd name="connsiteX2356" fmla="*/ 8941329 w 11976100"/>
              <a:gd name="connsiteY2356" fmla="*/ 6663796 h 6857999"/>
              <a:gd name="connsiteX2357" fmla="*/ 8938683 w 11976100"/>
              <a:gd name="connsiteY2357" fmla="*/ 6666971 h 6857999"/>
              <a:gd name="connsiteX2358" fmla="*/ 8936567 w 11976100"/>
              <a:gd name="connsiteY2358" fmla="*/ 6669088 h 6857999"/>
              <a:gd name="connsiteX2359" fmla="*/ 8934450 w 11976100"/>
              <a:gd name="connsiteY2359" fmla="*/ 6671204 h 6857999"/>
              <a:gd name="connsiteX2360" fmla="*/ 8931275 w 11976100"/>
              <a:gd name="connsiteY2360" fmla="*/ 6673321 h 6857999"/>
              <a:gd name="connsiteX2361" fmla="*/ 8927571 w 11976100"/>
              <a:gd name="connsiteY2361" fmla="*/ 6675438 h 6857999"/>
              <a:gd name="connsiteX2362" fmla="*/ 8924396 w 11976100"/>
              <a:gd name="connsiteY2362" fmla="*/ 6677025 h 6857999"/>
              <a:gd name="connsiteX2363" fmla="*/ 8919633 w 11976100"/>
              <a:gd name="connsiteY2363" fmla="*/ 6678084 h 6857999"/>
              <a:gd name="connsiteX2364" fmla="*/ 8914871 w 11976100"/>
              <a:gd name="connsiteY2364" fmla="*/ 6679671 h 6857999"/>
              <a:gd name="connsiteX2365" fmla="*/ 8909579 w 11976100"/>
              <a:gd name="connsiteY2365" fmla="*/ 6680200 h 6857999"/>
              <a:gd name="connsiteX2366" fmla="*/ 8903229 w 11976100"/>
              <a:gd name="connsiteY2366" fmla="*/ 6680729 h 6857999"/>
              <a:gd name="connsiteX2367" fmla="*/ 8892646 w 11976100"/>
              <a:gd name="connsiteY2367" fmla="*/ 6678613 h 6857999"/>
              <a:gd name="connsiteX2368" fmla="*/ 8882062 w 11976100"/>
              <a:gd name="connsiteY2368" fmla="*/ 6676496 h 6857999"/>
              <a:gd name="connsiteX2369" fmla="*/ 8871479 w 11976100"/>
              <a:gd name="connsiteY2369" fmla="*/ 6673321 h 6857999"/>
              <a:gd name="connsiteX2370" fmla="*/ 8861425 w 11976100"/>
              <a:gd name="connsiteY2370" fmla="*/ 6670146 h 6857999"/>
              <a:gd name="connsiteX2371" fmla="*/ 8841846 w 11976100"/>
              <a:gd name="connsiteY2371" fmla="*/ 6662738 h 6857999"/>
              <a:gd name="connsiteX2372" fmla="*/ 8822267 w 11976100"/>
              <a:gd name="connsiteY2372" fmla="*/ 6654800 h 6857999"/>
              <a:gd name="connsiteX2373" fmla="*/ 8803746 w 11976100"/>
              <a:gd name="connsiteY2373" fmla="*/ 6645804 h 6857999"/>
              <a:gd name="connsiteX2374" fmla="*/ 8785754 w 11976100"/>
              <a:gd name="connsiteY2374" fmla="*/ 6636279 h 6857999"/>
              <a:gd name="connsiteX2375" fmla="*/ 8750300 w 11976100"/>
              <a:gd name="connsiteY2375" fmla="*/ 6616700 h 6857999"/>
              <a:gd name="connsiteX2376" fmla="*/ 8710612 w 11976100"/>
              <a:gd name="connsiteY2376" fmla="*/ 6582304 h 6857999"/>
              <a:gd name="connsiteX2377" fmla="*/ 8704262 w 11976100"/>
              <a:gd name="connsiteY2377" fmla="*/ 6581775 h 6857999"/>
              <a:gd name="connsiteX2378" fmla="*/ 8698971 w 11976100"/>
              <a:gd name="connsiteY2378" fmla="*/ 6580717 h 6857999"/>
              <a:gd name="connsiteX2379" fmla="*/ 8693150 w 11976100"/>
              <a:gd name="connsiteY2379" fmla="*/ 6579129 h 6857999"/>
              <a:gd name="connsiteX2380" fmla="*/ 8688917 w 11976100"/>
              <a:gd name="connsiteY2380" fmla="*/ 6577542 h 6857999"/>
              <a:gd name="connsiteX2381" fmla="*/ 8684154 w 11976100"/>
              <a:gd name="connsiteY2381" fmla="*/ 6575954 h 6857999"/>
              <a:gd name="connsiteX2382" fmla="*/ 8680450 w 11976100"/>
              <a:gd name="connsiteY2382" fmla="*/ 6573309 h 6857999"/>
              <a:gd name="connsiteX2383" fmla="*/ 8676746 w 11976100"/>
              <a:gd name="connsiteY2383" fmla="*/ 6570663 h 6857999"/>
              <a:gd name="connsiteX2384" fmla="*/ 8674100 w 11976100"/>
              <a:gd name="connsiteY2384" fmla="*/ 6568017 h 6857999"/>
              <a:gd name="connsiteX2385" fmla="*/ 8671454 w 11976100"/>
              <a:gd name="connsiteY2385" fmla="*/ 6564842 h 6857999"/>
              <a:gd name="connsiteX2386" fmla="*/ 8668808 w 11976100"/>
              <a:gd name="connsiteY2386" fmla="*/ 6561667 h 6857999"/>
              <a:gd name="connsiteX2387" fmla="*/ 8666692 w 11976100"/>
              <a:gd name="connsiteY2387" fmla="*/ 6558492 h 6857999"/>
              <a:gd name="connsiteX2388" fmla="*/ 8665104 w 11976100"/>
              <a:gd name="connsiteY2388" fmla="*/ 6554788 h 6857999"/>
              <a:gd name="connsiteX2389" fmla="*/ 8662988 w 11976100"/>
              <a:gd name="connsiteY2389" fmla="*/ 6546850 h 6857999"/>
              <a:gd name="connsiteX2390" fmla="*/ 8660871 w 11976100"/>
              <a:gd name="connsiteY2390" fmla="*/ 6538384 h 6857999"/>
              <a:gd name="connsiteX2391" fmla="*/ 8652933 w 11976100"/>
              <a:gd name="connsiteY2391" fmla="*/ 6534150 h 6857999"/>
              <a:gd name="connsiteX2392" fmla="*/ 8645525 w 11976100"/>
              <a:gd name="connsiteY2392" fmla="*/ 6528859 h 6857999"/>
              <a:gd name="connsiteX2393" fmla="*/ 8638117 w 11976100"/>
              <a:gd name="connsiteY2393" fmla="*/ 6524096 h 6857999"/>
              <a:gd name="connsiteX2394" fmla="*/ 8631238 w 11976100"/>
              <a:gd name="connsiteY2394" fmla="*/ 6518804 h 6857999"/>
              <a:gd name="connsiteX2395" fmla="*/ 8624888 w 11976100"/>
              <a:gd name="connsiteY2395" fmla="*/ 6513513 h 6857999"/>
              <a:gd name="connsiteX2396" fmla="*/ 8620125 w 11976100"/>
              <a:gd name="connsiteY2396" fmla="*/ 6507163 h 6857999"/>
              <a:gd name="connsiteX2397" fmla="*/ 8615362 w 11976100"/>
              <a:gd name="connsiteY2397" fmla="*/ 6499754 h 6857999"/>
              <a:gd name="connsiteX2398" fmla="*/ 8613775 w 11976100"/>
              <a:gd name="connsiteY2398" fmla="*/ 6496579 h 6857999"/>
              <a:gd name="connsiteX2399" fmla="*/ 8612717 w 11976100"/>
              <a:gd name="connsiteY2399" fmla="*/ 6492346 h 6857999"/>
              <a:gd name="connsiteX2400" fmla="*/ 8609012 w 11976100"/>
              <a:gd name="connsiteY2400" fmla="*/ 6488642 h 6857999"/>
              <a:gd name="connsiteX2401" fmla="*/ 8605308 w 11976100"/>
              <a:gd name="connsiteY2401" fmla="*/ 6484409 h 6857999"/>
              <a:gd name="connsiteX2402" fmla="*/ 8603192 w 11976100"/>
              <a:gd name="connsiteY2402" fmla="*/ 6480704 h 6857999"/>
              <a:gd name="connsiteX2403" fmla="*/ 8601604 w 11976100"/>
              <a:gd name="connsiteY2403" fmla="*/ 6477000 h 6857999"/>
              <a:gd name="connsiteX2404" fmla="*/ 8600546 w 11976100"/>
              <a:gd name="connsiteY2404" fmla="*/ 6472238 h 6857999"/>
              <a:gd name="connsiteX2405" fmla="*/ 8600017 w 11976100"/>
              <a:gd name="connsiteY2405" fmla="*/ 6468534 h 6857999"/>
              <a:gd name="connsiteX2406" fmla="*/ 8600017 w 11976100"/>
              <a:gd name="connsiteY2406" fmla="*/ 6459538 h 6857999"/>
              <a:gd name="connsiteX2407" fmla="*/ 8600546 w 11976100"/>
              <a:gd name="connsiteY2407" fmla="*/ 6451071 h 6857999"/>
              <a:gd name="connsiteX2408" fmla="*/ 8600546 w 11976100"/>
              <a:gd name="connsiteY2408" fmla="*/ 6442075 h 6857999"/>
              <a:gd name="connsiteX2409" fmla="*/ 8600546 w 11976100"/>
              <a:gd name="connsiteY2409" fmla="*/ 6437313 h 6857999"/>
              <a:gd name="connsiteX2410" fmla="*/ 8600017 w 11976100"/>
              <a:gd name="connsiteY2410" fmla="*/ 6433609 h 6857999"/>
              <a:gd name="connsiteX2411" fmla="*/ 8598958 w 11976100"/>
              <a:gd name="connsiteY2411" fmla="*/ 6428846 h 6857999"/>
              <a:gd name="connsiteX2412" fmla="*/ 8596842 w 11976100"/>
              <a:gd name="connsiteY2412" fmla="*/ 6425142 h 6857999"/>
              <a:gd name="connsiteX2413" fmla="*/ 8595254 w 11976100"/>
              <a:gd name="connsiteY2413" fmla="*/ 6400271 h 6857999"/>
              <a:gd name="connsiteX2414" fmla="*/ 8594196 w 11976100"/>
              <a:gd name="connsiteY2414" fmla="*/ 6389688 h 6857999"/>
              <a:gd name="connsiteX2415" fmla="*/ 8593138 w 11976100"/>
              <a:gd name="connsiteY2415" fmla="*/ 6381221 h 6857999"/>
              <a:gd name="connsiteX2416" fmla="*/ 8592079 w 11976100"/>
              <a:gd name="connsiteY2416" fmla="*/ 6373284 h 6857999"/>
              <a:gd name="connsiteX2417" fmla="*/ 8590492 w 11976100"/>
              <a:gd name="connsiteY2417" fmla="*/ 6366404 h 6857999"/>
              <a:gd name="connsiteX2418" fmla="*/ 8587846 w 11976100"/>
              <a:gd name="connsiteY2418" fmla="*/ 6361113 h 6857999"/>
              <a:gd name="connsiteX2419" fmla="*/ 8585200 w 11976100"/>
              <a:gd name="connsiteY2419" fmla="*/ 6355821 h 6857999"/>
              <a:gd name="connsiteX2420" fmla="*/ 8582025 w 11976100"/>
              <a:gd name="connsiteY2420" fmla="*/ 6352117 h 6857999"/>
              <a:gd name="connsiteX2421" fmla="*/ 8577792 w 11976100"/>
              <a:gd name="connsiteY2421" fmla="*/ 6347884 h 6857999"/>
              <a:gd name="connsiteX2422" fmla="*/ 8573029 w 11976100"/>
              <a:gd name="connsiteY2422" fmla="*/ 6344709 h 6857999"/>
              <a:gd name="connsiteX2423" fmla="*/ 8566679 w 11976100"/>
              <a:gd name="connsiteY2423" fmla="*/ 6341004 h 6857999"/>
              <a:gd name="connsiteX2424" fmla="*/ 8559800 w 11976100"/>
              <a:gd name="connsiteY2424" fmla="*/ 6338359 h 6857999"/>
              <a:gd name="connsiteX2425" fmla="*/ 8551862 w 11976100"/>
              <a:gd name="connsiteY2425" fmla="*/ 6335184 h 6857999"/>
              <a:gd name="connsiteX2426" fmla="*/ 8532283 w 11976100"/>
              <a:gd name="connsiteY2426" fmla="*/ 6328304 h 6857999"/>
              <a:gd name="connsiteX2427" fmla="*/ 8510588 w 11976100"/>
              <a:gd name="connsiteY2427" fmla="*/ 6312429 h 6857999"/>
              <a:gd name="connsiteX2428" fmla="*/ 8504767 w 11976100"/>
              <a:gd name="connsiteY2428" fmla="*/ 6310842 h 6857999"/>
              <a:gd name="connsiteX2429" fmla="*/ 8498946 w 11976100"/>
              <a:gd name="connsiteY2429" fmla="*/ 6308725 h 6857999"/>
              <a:gd name="connsiteX2430" fmla="*/ 8489421 w 11976100"/>
              <a:gd name="connsiteY2430" fmla="*/ 6304492 h 6857999"/>
              <a:gd name="connsiteX2431" fmla="*/ 8480425 w 11976100"/>
              <a:gd name="connsiteY2431" fmla="*/ 6299200 h 6857999"/>
              <a:gd name="connsiteX2432" fmla="*/ 8471958 w 11976100"/>
              <a:gd name="connsiteY2432" fmla="*/ 6293379 h 6857999"/>
              <a:gd name="connsiteX2433" fmla="*/ 8464550 w 11976100"/>
              <a:gd name="connsiteY2433" fmla="*/ 6287029 h 6857999"/>
              <a:gd name="connsiteX2434" fmla="*/ 8457142 w 11976100"/>
              <a:gd name="connsiteY2434" fmla="*/ 6280679 h 6857999"/>
              <a:gd name="connsiteX2435" fmla="*/ 8442325 w 11976100"/>
              <a:gd name="connsiteY2435" fmla="*/ 6267450 h 6857999"/>
              <a:gd name="connsiteX2436" fmla="*/ 8420629 w 11976100"/>
              <a:gd name="connsiteY2436" fmla="*/ 6254221 h 6857999"/>
              <a:gd name="connsiteX2437" fmla="*/ 8411633 w 11976100"/>
              <a:gd name="connsiteY2437" fmla="*/ 6246813 h 6857999"/>
              <a:gd name="connsiteX2438" fmla="*/ 8403696 w 11976100"/>
              <a:gd name="connsiteY2438" fmla="*/ 6239404 h 6857999"/>
              <a:gd name="connsiteX2439" fmla="*/ 8395758 w 11976100"/>
              <a:gd name="connsiteY2439" fmla="*/ 6231996 h 6857999"/>
              <a:gd name="connsiteX2440" fmla="*/ 8388350 w 11976100"/>
              <a:gd name="connsiteY2440" fmla="*/ 6224588 h 6857999"/>
              <a:gd name="connsiteX2441" fmla="*/ 8382000 w 11976100"/>
              <a:gd name="connsiteY2441" fmla="*/ 6217179 h 6857999"/>
              <a:gd name="connsiteX2442" fmla="*/ 8375650 w 11976100"/>
              <a:gd name="connsiteY2442" fmla="*/ 6209242 h 6857999"/>
              <a:gd name="connsiteX2443" fmla="*/ 8369829 w 11976100"/>
              <a:gd name="connsiteY2443" fmla="*/ 6200775 h 6857999"/>
              <a:gd name="connsiteX2444" fmla="*/ 8364538 w 11976100"/>
              <a:gd name="connsiteY2444" fmla="*/ 6192838 h 6857999"/>
              <a:gd name="connsiteX2445" fmla="*/ 8359775 w 11976100"/>
              <a:gd name="connsiteY2445" fmla="*/ 6184371 h 6857999"/>
              <a:gd name="connsiteX2446" fmla="*/ 8354484 w 11976100"/>
              <a:gd name="connsiteY2446" fmla="*/ 6175904 h 6857999"/>
              <a:gd name="connsiteX2447" fmla="*/ 8346016 w 11976100"/>
              <a:gd name="connsiteY2447" fmla="*/ 6158442 h 6857999"/>
              <a:gd name="connsiteX2448" fmla="*/ 8339138 w 11976100"/>
              <a:gd name="connsiteY2448" fmla="*/ 6140979 h 6857999"/>
              <a:gd name="connsiteX2449" fmla="*/ 8332258 w 11976100"/>
              <a:gd name="connsiteY2449" fmla="*/ 6122988 h 6857999"/>
              <a:gd name="connsiteX2450" fmla="*/ 8322734 w 11976100"/>
              <a:gd name="connsiteY2450" fmla="*/ 6118225 h 6857999"/>
              <a:gd name="connsiteX2451" fmla="*/ 8314266 w 11976100"/>
              <a:gd name="connsiteY2451" fmla="*/ 6112404 h 6857999"/>
              <a:gd name="connsiteX2452" fmla="*/ 8306858 w 11976100"/>
              <a:gd name="connsiteY2452" fmla="*/ 6106584 h 6857999"/>
              <a:gd name="connsiteX2453" fmla="*/ 8304212 w 11976100"/>
              <a:gd name="connsiteY2453" fmla="*/ 6103938 h 6857999"/>
              <a:gd name="connsiteX2454" fmla="*/ 8301566 w 11976100"/>
              <a:gd name="connsiteY2454" fmla="*/ 6100763 h 6857999"/>
              <a:gd name="connsiteX2455" fmla="*/ 8299450 w 11976100"/>
              <a:gd name="connsiteY2455" fmla="*/ 6097588 h 6857999"/>
              <a:gd name="connsiteX2456" fmla="*/ 8298392 w 11976100"/>
              <a:gd name="connsiteY2456" fmla="*/ 6094413 h 6857999"/>
              <a:gd name="connsiteX2457" fmla="*/ 8297862 w 11976100"/>
              <a:gd name="connsiteY2457" fmla="*/ 6090179 h 6857999"/>
              <a:gd name="connsiteX2458" fmla="*/ 8298392 w 11976100"/>
              <a:gd name="connsiteY2458" fmla="*/ 6087004 h 6857999"/>
              <a:gd name="connsiteX2459" fmla="*/ 8299450 w 11976100"/>
              <a:gd name="connsiteY2459" fmla="*/ 6083300 h 6857999"/>
              <a:gd name="connsiteX2460" fmla="*/ 8301038 w 11976100"/>
              <a:gd name="connsiteY2460" fmla="*/ 6078538 h 6857999"/>
              <a:gd name="connsiteX2461" fmla="*/ 8304212 w 11976100"/>
              <a:gd name="connsiteY2461" fmla="*/ 6074304 h 6857999"/>
              <a:gd name="connsiteX2462" fmla="*/ 8307916 w 11976100"/>
              <a:gd name="connsiteY2462" fmla="*/ 6069542 h 6857999"/>
              <a:gd name="connsiteX2463" fmla="*/ 8293100 w 11976100"/>
              <a:gd name="connsiteY2463" fmla="*/ 6051550 h 6857999"/>
              <a:gd name="connsiteX2464" fmla="*/ 8286750 w 11976100"/>
              <a:gd name="connsiteY2464" fmla="*/ 6043084 h 6857999"/>
              <a:gd name="connsiteX2465" fmla="*/ 8283046 w 11976100"/>
              <a:gd name="connsiteY2465" fmla="*/ 6038321 h 6857999"/>
              <a:gd name="connsiteX2466" fmla="*/ 8280929 w 11976100"/>
              <a:gd name="connsiteY2466" fmla="*/ 6033559 h 6857999"/>
              <a:gd name="connsiteX2467" fmla="*/ 8279342 w 11976100"/>
              <a:gd name="connsiteY2467" fmla="*/ 6029325 h 6857999"/>
              <a:gd name="connsiteX2468" fmla="*/ 8277754 w 11976100"/>
              <a:gd name="connsiteY2468" fmla="*/ 6024034 h 6857999"/>
              <a:gd name="connsiteX2469" fmla="*/ 8277225 w 11976100"/>
              <a:gd name="connsiteY2469" fmla="*/ 6019800 h 6857999"/>
              <a:gd name="connsiteX2470" fmla="*/ 8277754 w 11976100"/>
              <a:gd name="connsiteY2470" fmla="*/ 6014509 h 6857999"/>
              <a:gd name="connsiteX2471" fmla="*/ 8278813 w 11976100"/>
              <a:gd name="connsiteY2471" fmla="*/ 6009217 h 6857999"/>
              <a:gd name="connsiteX2472" fmla="*/ 8280400 w 11976100"/>
              <a:gd name="connsiteY2472" fmla="*/ 6004454 h 6857999"/>
              <a:gd name="connsiteX2473" fmla="*/ 8283575 w 11976100"/>
              <a:gd name="connsiteY2473" fmla="*/ 5998634 h 6857999"/>
              <a:gd name="connsiteX2474" fmla="*/ 8287808 w 11976100"/>
              <a:gd name="connsiteY2474" fmla="*/ 5993342 h 6857999"/>
              <a:gd name="connsiteX2475" fmla="*/ 8286750 w 11976100"/>
              <a:gd name="connsiteY2475" fmla="*/ 5982229 h 6857999"/>
              <a:gd name="connsiteX2476" fmla="*/ 8285162 w 11976100"/>
              <a:gd name="connsiteY2476" fmla="*/ 5972704 h 6857999"/>
              <a:gd name="connsiteX2477" fmla="*/ 8282516 w 11976100"/>
              <a:gd name="connsiteY2477" fmla="*/ 5963709 h 6857999"/>
              <a:gd name="connsiteX2478" fmla="*/ 8279342 w 11976100"/>
              <a:gd name="connsiteY2478" fmla="*/ 5956300 h 6857999"/>
              <a:gd name="connsiteX2479" fmla="*/ 8276167 w 11976100"/>
              <a:gd name="connsiteY2479" fmla="*/ 5949421 h 6857999"/>
              <a:gd name="connsiteX2480" fmla="*/ 8271404 w 11976100"/>
              <a:gd name="connsiteY2480" fmla="*/ 5943071 h 6857999"/>
              <a:gd name="connsiteX2481" fmla="*/ 8266113 w 11976100"/>
              <a:gd name="connsiteY2481" fmla="*/ 5938309 h 6857999"/>
              <a:gd name="connsiteX2482" fmla="*/ 8261350 w 11976100"/>
              <a:gd name="connsiteY2482" fmla="*/ 5933546 h 6857999"/>
              <a:gd name="connsiteX2483" fmla="*/ 8255529 w 11976100"/>
              <a:gd name="connsiteY2483" fmla="*/ 5929842 h 6857999"/>
              <a:gd name="connsiteX2484" fmla="*/ 8249709 w 11976100"/>
              <a:gd name="connsiteY2484" fmla="*/ 5926138 h 6857999"/>
              <a:gd name="connsiteX2485" fmla="*/ 8242829 w 11976100"/>
              <a:gd name="connsiteY2485" fmla="*/ 5923492 h 6857999"/>
              <a:gd name="connsiteX2486" fmla="*/ 8235421 w 11976100"/>
              <a:gd name="connsiteY2486" fmla="*/ 5921904 h 6857999"/>
              <a:gd name="connsiteX2487" fmla="*/ 8228013 w 11976100"/>
              <a:gd name="connsiteY2487" fmla="*/ 5920317 h 6857999"/>
              <a:gd name="connsiteX2488" fmla="*/ 8220604 w 11976100"/>
              <a:gd name="connsiteY2488" fmla="*/ 5918200 h 6857999"/>
              <a:gd name="connsiteX2489" fmla="*/ 8213196 w 11976100"/>
              <a:gd name="connsiteY2489" fmla="*/ 5917671 h 6857999"/>
              <a:gd name="connsiteX2490" fmla="*/ 8205259 w 11976100"/>
              <a:gd name="connsiteY2490" fmla="*/ 5917142 h 6857999"/>
              <a:gd name="connsiteX2491" fmla="*/ 8188325 w 11976100"/>
              <a:gd name="connsiteY2491" fmla="*/ 5917142 h 6857999"/>
              <a:gd name="connsiteX2492" fmla="*/ 8170863 w 11976100"/>
              <a:gd name="connsiteY2492" fmla="*/ 5917142 h 6857999"/>
              <a:gd name="connsiteX2493" fmla="*/ 8135938 w 11976100"/>
              <a:gd name="connsiteY2493" fmla="*/ 5918729 h 6857999"/>
              <a:gd name="connsiteX2494" fmla="*/ 8119004 w 11976100"/>
              <a:gd name="connsiteY2494" fmla="*/ 5919259 h 6857999"/>
              <a:gd name="connsiteX2495" fmla="*/ 8102071 w 11976100"/>
              <a:gd name="connsiteY2495" fmla="*/ 5918729 h 6857999"/>
              <a:gd name="connsiteX2496" fmla="*/ 8094134 w 11976100"/>
              <a:gd name="connsiteY2496" fmla="*/ 5918200 h 6857999"/>
              <a:gd name="connsiteX2497" fmla="*/ 8086725 w 11976100"/>
              <a:gd name="connsiteY2497" fmla="*/ 5917142 h 6857999"/>
              <a:gd name="connsiteX2498" fmla="*/ 8079317 w 11976100"/>
              <a:gd name="connsiteY2498" fmla="*/ 5915554 h 6857999"/>
              <a:gd name="connsiteX2499" fmla="*/ 8072438 w 11976100"/>
              <a:gd name="connsiteY2499" fmla="*/ 5913967 h 6857999"/>
              <a:gd name="connsiteX2500" fmla="*/ 7876117 w 11976100"/>
              <a:gd name="connsiteY2500" fmla="*/ 5912379 h 6857999"/>
              <a:gd name="connsiteX2501" fmla="*/ 7832725 w 11976100"/>
              <a:gd name="connsiteY2501" fmla="*/ 5911850 h 6857999"/>
              <a:gd name="connsiteX2502" fmla="*/ 7820025 w 11976100"/>
              <a:gd name="connsiteY2502" fmla="*/ 5913967 h 6857999"/>
              <a:gd name="connsiteX2503" fmla="*/ 7807854 w 11976100"/>
              <a:gd name="connsiteY2503" fmla="*/ 5917142 h 6857999"/>
              <a:gd name="connsiteX2504" fmla="*/ 7797800 w 11976100"/>
              <a:gd name="connsiteY2504" fmla="*/ 5921904 h 6857999"/>
              <a:gd name="connsiteX2505" fmla="*/ 7788804 w 11976100"/>
              <a:gd name="connsiteY2505" fmla="*/ 5926667 h 6857999"/>
              <a:gd name="connsiteX2506" fmla="*/ 7781396 w 11976100"/>
              <a:gd name="connsiteY2506" fmla="*/ 5932488 h 6857999"/>
              <a:gd name="connsiteX2507" fmla="*/ 7775046 w 11976100"/>
              <a:gd name="connsiteY2507" fmla="*/ 5938838 h 6857999"/>
              <a:gd name="connsiteX2508" fmla="*/ 7768696 w 11976100"/>
              <a:gd name="connsiteY2508" fmla="*/ 5945188 h 6857999"/>
              <a:gd name="connsiteX2509" fmla="*/ 7763404 w 11976100"/>
              <a:gd name="connsiteY2509" fmla="*/ 5952596 h 6857999"/>
              <a:gd name="connsiteX2510" fmla="*/ 7759171 w 11976100"/>
              <a:gd name="connsiteY2510" fmla="*/ 5960004 h 6857999"/>
              <a:gd name="connsiteX2511" fmla="*/ 7754938 w 11976100"/>
              <a:gd name="connsiteY2511" fmla="*/ 5967413 h 6857999"/>
              <a:gd name="connsiteX2512" fmla="*/ 7748588 w 11976100"/>
              <a:gd name="connsiteY2512" fmla="*/ 5983288 h 6857999"/>
              <a:gd name="connsiteX2513" fmla="*/ 7742238 w 11976100"/>
              <a:gd name="connsiteY2513" fmla="*/ 5997575 h 6857999"/>
              <a:gd name="connsiteX2514" fmla="*/ 7739592 w 11976100"/>
              <a:gd name="connsiteY2514" fmla="*/ 6004454 h 6857999"/>
              <a:gd name="connsiteX2515" fmla="*/ 7735888 w 11976100"/>
              <a:gd name="connsiteY2515" fmla="*/ 6011334 h 6857999"/>
              <a:gd name="connsiteX2516" fmla="*/ 7730067 w 11976100"/>
              <a:gd name="connsiteY2516" fmla="*/ 6021388 h 6857999"/>
              <a:gd name="connsiteX2517" fmla="*/ 7723188 w 11976100"/>
              <a:gd name="connsiteY2517" fmla="*/ 6031442 h 6857999"/>
              <a:gd name="connsiteX2518" fmla="*/ 7715779 w 11976100"/>
              <a:gd name="connsiteY2518" fmla="*/ 6040438 h 6857999"/>
              <a:gd name="connsiteX2519" fmla="*/ 7707842 w 11976100"/>
              <a:gd name="connsiteY2519" fmla="*/ 6049434 h 6857999"/>
              <a:gd name="connsiteX2520" fmla="*/ 7699904 w 11976100"/>
              <a:gd name="connsiteY2520" fmla="*/ 6057900 h 6857999"/>
              <a:gd name="connsiteX2521" fmla="*/ 7690909 w 11976100"/>
              <a:gd name="connsiteY2521" fmla="*/ 6066367 h 6857999"/>
              <a:gd name="connsiteX2522" fmla="*/ 7681913 w 11976100"/>
              <a:gd name="connsiteY2522" fmla="*/ 6073775 h 6857999"/>
              <a:gd name="connsiteX2523" fmla="*/ 7672917 w 11976100"/>
              <a:gd name="connsiteY2523" fmla="*/ 6081184 h 6857999"/>
              <a:gd name="connsiteX2524" fmla="*/ 7653338 w 11976100"/>
              <a:gd name="connsiteY2524" fmla="*/ 6095471 h 6857999"/>
              <a:gd name="connsiteX2525" fmla="*/ 7633229 w 11976100"/>
              <a:gd name="connsiteY2525" fmla="*/ 6109759 h 6857999"/>
              <a:gd name="connsiteX2526" fmla="*/ 7613121 w 11976100"/>
              <a:gd name="connsiteY2526" fmla="*/ 6122988 h 6857999"/>
              <a:gd name="connsiteX2527" fmla="*/ 7592484 w 11976100"/>
              <a:gd name="connsiteY2527" fmla="*/ 6137275 h 6857999"/>
              <a:gd name="connsiteX2528" fmla="*/ 7562321 w 11976100"/>
              <a:gd name="connsiteY2528" fmla="*/ 6150504 h 6857999"/>
              <a:gd name="connsiteX2529" fmla="*/ 7531629 w 11976100"/>
              <a:gd name="connsiteY2529" fmla="*/ 6163734 h 6857999"/>
              <a:gd name="connsiteX2530" fmla="*/ 7516284 w 11976100"/>
              <a:gd name="connsiteY2530" fmla="*/ 6169554 h 6857999"/>
              <a:gd name="connsiteX2531" fmla="*/ 7500409 w 11976100"/>
              <a:gd name="connsiteY2531" fmla="*/ 6175375 h 6857999"/>
              <a:gd name="connsiteX2532" fmla="*/ 7484534 w 11976100"/>
              <a:gd name="connsiteY2532" fmla="*/ 6180667 h 6857999"/>
              <a:gd name="connsiteX2533" fmla="*/ 7468659 w 11976100"/>
              <a:gd name="connsiteY2533" fmla="*/ 6184900 h 6857999"/>
              <a:gd name="connsiteX2534" fmla="*/ 7452254 w 11976100"/>
              <a:gd name="connsiteY2534" fmla="*/ 6188075 h 6857999"/>
              <a:gd name="connsiteX2535" fmla="*/ 7435321 w 11976100"/>
              <a:gd name="connsiteY2535" fmla="*/ 6191779 h 6857999"/>
              <a:gd name="connsiteX2536" fmla="*/ 7418388 w 11976100"/>
              <a:gd name="connsiteY2536" fmla="*/ 6193367 h 6857999"/>
              <a:gd name="connsiteX2537" fmla="*/ 7400925 w 11976100"/>
              <a:gd name="connsiteY2537" fmla="*/ 6194425 h 6857999"/>
              <a:gd name="connsiteX2538" fmla="*/ 7383463 w 11976100"/>
              <a:gd name="connsiteY2538" fmla="*/ 6194425 h 6857999"/>
              <a:gd name="connsiteX2539" fmla="*/ 7365471 w 11976100"/>
              <a:gd name="connsiteY2539" fmla="*/ 6193367 h 6857999"/>
              <a:gd name="connsiteX2540" fmla="*/ 7346950 w 11976100"/>
              <a:gd name="connsiteY2540" fmla="*/ 6190721 h 6857999"/>
              <a:gd name="connsiteX2541" fmla="*/ 7327900 w 11976100"/>
              <a:gd name="connsiteY2541" fmla="*/ 6187017 h 6857999"/>
              <a:gd name="connsiteX2542" fmla="*/ 7313613 w 11976100"/>
              <a:gd name="connsiteY2542" fmla="*/ 6183313 h 6857999"/>
              <a:gd name="connsiteX2543" fmla="*/ 7299325 w 11976100"/>
              <a:gd name="connsiteY2543" fmla="*/ 6179609 h 6857999"/>
              <a:gd name="connsiteX2544" fmla="*/ 7269692 w 11976100"/>
              <a:gd name="connsiteY2544" fmla="*/ 6173788 h 6857999"/>
              <a:gd name="connsiteX2545" fmla="*/ 7240588 w 11976100"/>
              <a:gd name="connsiteY2545" fmla="*/ 6169025 h 6857999"/>
              <a:gd name="connsiteX2546" fmla="*/ 7210954 w 11976100"/>
              <a:gd name="connsiteY2546" fmla="*/ 6165321 h 6857999"/>
              <a:gd name="connsiteX2547" fmla="*/ 7180792 w 11976100"/>
              <a:gd name="connsiteY2547" fmla="*/ 6162675 h 6857999"/>
              <a:gd name="connsiteX2548" fmla="*/ 7151159 w 11976100"/>
              <a:gd name="connsiteY2548" fmla="*/ 6159500 h 6857999"/>
              <a:gd name="connsiteX2549" fmla="*/ 7090834 w 11976100"/>
              <a:gd name="connsiteY2549" fmla="*/ 6156325 h 6857999"/>
              <a:gd name="connsiteX2550" fmla="*/ 7031038 w 11976100"/>
              <a:gd name="connsiteY2550" fmla="*/ 6152092 h 6857999"/>
              <a:gd name="connsiteX2551" fmla="*/ 7000346 w 11976100"/>
              <a:gd name="connsiteY2551" fmla="*/ 6150504 h 6857999"/>
              <a:gd name="connsiteX2552" fmla="*/ 6970713 w 11976100"/>
              <a:gd name="connsiteY2552" fmla="*/ 6147859 h 6857999"/>
              <a:gd name="connsiteX2553" fmla="*/ 6941079 w 11976100"/>
              <a:gd name="connsiteY2553" fmla="*/ 6145213 h 6857999"/>
              <a:gd name="connsiteX2554" fmla="*/ 6911446 w 11976100"/>
              <a:gd name="connsiteY2554" fmla="*/ 6140979 h 6857999"/>
              <a:gd name="connsiteX2555" fmla="*/ 6881813 w 11976100"/>
              <a:gd name="connsiteY2555" fmla="*/ 6136217 h 6857999"/>
              <a:gd name="connsiteX2556" fmla="*/ 6853238 w 11976100"/>
              <a:gd name="connsiteY2556" fmla="*/ 6129867 h 6857999"/>
              <a:gd name="connsiteX2557" fmla="*/ 6843713 w 11976100"/>
              <a:gd name="connsiteY2557" fmla="*/ 6127750 h 6857999"/>
              <a:gd name="connsiteX2558" fmla="*/ 6834188 w 11976100"/>
              <a:gd name="connsiteY2558" fmla="*/ 6125634 h 6857999"/>
              <a:gd name="connsiteX2559" fmla="*/ 6824663 w 11976100"/>
              <a:gd name="connsiteY2559" fmla="*/ 6124575 h 6857999"/>
              <a:gd name="connsiteX2560" fmla="*/ 6815138 w 11976100"/>
              <a:gd name="connsiteY2560" fmla="*/ 6124046 h 6857999"/>
              <a:gd name="connsiteX2561" fmla="*/ 6806142 w 11976100"/>
              <a:gd name="connsiteY2561" fmla="*/ 6124046 h 6857999"/>
              <a:gd name="connsiteX2562" fmla="*/ 6796617 w 11976100"/>
              <a:gd name="connsiteY2562" fmla="*/ 6124046 h 6857999"/>
              <a:gd name="connsiteX2563" fmla="*/ 6778625 w 11976100"/>
              <a:gd name="connsiteY2563" fmla="*/ 6125104 h 6857999"/>
              <a:gd name="connsiteX2564" fmla="*/ 6760104 w 11976100"/>
              <a:gd name="connsiteY2564" fmla="*/ 6127221 h 6857999"/>
              <a:gd name="connsiteX2565" fmla="*/ 6742113 w 11976100"/>
              <a:gd name="connsiteY2565" fmla="*/ 6128809 h 6857999"/>
              <a:gd name="connsiteX2566" fmla="*/ 6723063 w 11976100"/>
              <a:gd name="connsiteY2566" fmla="*/ 6130925 h 6857999"/>
              <a:gd name="connsiteX2567" fmla="*/ 6704542 w 11976100"/>
              <a:gd name="connsiteY2567" fmla="*/ 6133042 h 6857999"/>
              <a:gd name="connsiteX2568" fmla="*/ 6676496 w 11976100"/>
              <a:gd name="connsiteY2568" fmla="*/ 6134629 h 6857999"/>
              <a:gd name="connsiteX2569" fmla="*/ 6648450 w 11976100"/>
              <a:gd name="connsiteY2569" fmla="*/ 6136746 h 6857999"/>
              <a:gd name="connsiteX2570" fmla="*/ 6619875 w 11976100"/>
              <a:gd name="connsiteY2570" fmla="*/ 6137275 h 6857999"/>
              <a:gd name="connsiteX2571" fmla="*/ 6591829 w 11976100"/>
              <a:gd name="connsiteY2571" fmla="*/ 6137275 h 6857999"/>
              <a:gd name="connsiteX2572" fmla="*/ 6534679 w 11976100"/>
              <a:gd name="connsiteY2572" fmla="*/ 6136746 h 6857999"/>
              <a:gd name="connsiteX2573" fmla="*/ 6478059 w 11976100"/>
              <a:gd name="connsiteY2573" fmla="*/ 6136217 h 6857999"/>
              <a:gd name="connsiteX2574" fmla="*/ 6451071 w 11976100"/>
              <a:gd name="connsiteY2574" fmla="*/ 6136217 h 6857999"/>
              <a:gd name="connsiteX2575" fmla="*/ 6424084 w 11976100"/>
              <a:gd name="connsiteY2575" fmla="*/ 6136217 h 6857999"/>
              <a:gd name="connsiteX2576" fmla="*/ 6369579 w 11976100"/>
              <a:gd name="connsiteY2576" fmla="*/ 6137275 h 6857999"/>
              <a:gd name="connsiteX2577" fmla="*/ 6315604 w 11976100"/>
              <a:gd name="connsiteY2577" fmla="*/ 6138334 h 6857999"/>
              <a:gd name="connsiteX2578" fmla="*/ 6261629 w 11976100"/>
              <a:gd name="connsiteY2578" fmla="*/ 6139392 h 6857999"/>
              <a:gd name="connsiteX2579" fmla="*/ 6234642 w 11976100"/>
              <a:gd name="connsiteY2579" fmla="*/ 6139921 h 6857999"/>
              <a:gd name="connsiteX2580" fmla="*/ 6207654 w 11976100"/>
              <a:gd name="connsiteY2580" fmla="*/ 6139392 h 6857999"/>
              <a:gd name="connsiteX2581" fmla="*/ 6180667 w 11976100"/>
              <a:gd name="connsiteY2581" fmla="*/ 6139392 h 6857999"/>
              <a:gd name="connsiteX2582" fmla="*/ 6153679 w 11976100"/>
              <a:gd name="connsiteY2582" fmla="*/ 6138334 h 6857999"/>
              <a:gd name="connsiteX2583" fmla="*/ 6126692 w 11976100"/>
              <a:gd name="connsiteY2583" fmla="*/ 6136746 h 6857999"/>
              <a:gd name="connsiteX2584" fmla="*/ 6099704 w 11976100"/>
              <a:gd name="connsiteY2584" fmla="*/ 6134100 h 6857999"/>
              <a:gd name="connsiteX2585" fmla="*/ 6073246 w 11976100"/>
              <a:gd name="connsiteY2585" fmla="*/ 6130925 h 6857999"/>
              <a:gd name="connsiteX2586" fmla="*/ 6046259 w 11976100"/>
              <a:gd name="connsiteY2586" fmla="*/ 6127221 h 6857999"/>
              <a:gd name="connsiteX2587" fmla="*/ 6043084 w 11976100"/>
              <a:gd name="connsiteY2587" fmla="*/ 6127750 h 6857999"/>
              <a:gd name="connsiteX2588" fmla="*/ 6038850 w 11976100"/>
              <a:gd name="connsiteY2588" fmla="*/ 6127750 h 6857999"/>
              <a:gd name="connsiteX2589" fmla="*/ 6031442 w 11976100"/>
              <a:gd name="connsiteY2589" fmla="*/ 6126692 h 6857999"/>
              <a:gd name="connsiteX2590" fmla="*/ 6022975 w 11976100"/>
              <a:gd name="connsiteY2590" fmla="*/ 6124046 h 6857999"/>
              <a:gd name="connsiteX2591" fmla="*/ 6014509 w 11976100"/>
              <a:gd name="connsiteY2591" fmla="*/ 6121929 h 6857999"/>
              <a:gd name="connsiteX2592" fmla="*/ 5985404 w 11976100"/>
              <a:gd name="connsiteY2592" fmla="*/ 6118754 h 6857999"/>
              <a:gd name="connsiteX2593" fmla="*/ 5955771 w 11976100"/>
              <a:gd name="connsiteY2593" fmla="*/ 6115579 h 6857999"/>
              <a:gd name="connsiteX2594" fmla="*/ 5926668 w 11976100"/>
              <a:gd name="connsiteY2594" fmla="*/ 6112404 h 6857999"/>
              <a:gd name="connsiteX2595" fmla="*/ 5897035 w 11976100"/>
              <a:gd name="connsiteY2595" fmla="*/ 6109229 h 6857999"/>
              <a:gd name="connsiteX2596" fmla="*/ 5868459 w 11976100"/>
              <a:gd name="connsiteY2596" fmla="*/ 6104467 h 6857999"/>
              <a:gd name="connsiteX2597" fmla="*/ 5854171 w 11976100"/>
              <a:gd name="connsiteY2597" fmla="*/ 6101821 h 6857999"/>
              <a:gd name="connsiteX2598" fmla="*/ 5839884 w 11976100"/>
              <a:gd name="connsiteY2598" fmla="*/ 6098117 h 6857999"/>
              <a:gd name="connsiteX2599" fmla="*/ 5825596 w 11976100"/>
              <a:gd name="connsiteY2599" fmla="*/ 6094942 h 6857999"/>
              <a:gd name="connsiteX2600" fmla="*/ 5812367 w 11976100"/>
              <a:gd name="connsiteY2600" fmla="*/ 6090179 h 6857999"/>
              <a:gd name="connsiteX2601" fmla="*/ 5798079 w 11976100"/>
              <a:gd name="connsiteY2601" fmla="*/ 6085946 h 6857999"/>
              <a:gd name="connsiteX2602" fmla="*/ 5785379 w 11976100"/>
              <a:gd name="connsiteY2602" fmla="*/ 6080125 h 6857999"/>
              <a:gd name="connsiteX2603" fmla="*/ 5775325 w 11976100"/>
              <a:gd name="connsiteY2603" fmla="*/ 6076950 h 6857999"/>
              <a:gd name="connsiteX2604" fmla="*/ 5765800 w 11976100"/>
              <a:gd name="connsiteY2604" fmla="*/ 6074304 h 6857999"/>
              <a:gd name="connsiteX2605" fmla="*/ 5756275 w 11976100"/>
              <a:gd name="connsiteY2605" fmla="*/ 6071659 h 6857999"/>
              <a:gd name="connsiteX2606" fmla="*/ 5746221 w 11976100"/>
              <a:gd name="connsiteY2606" fmla="*/ 6070600 h 6857999"/>
              <a:gd name="connsiteX2607" fmla="*/ 5735638 w 11976100"/>
              <a:gd name="connsiteY2607" fmla="*/ 6069542 h 6857999"/>
              <a:gd name="connsiteX2608" fmla="*/ 5726113 w 11976100"/>
              <a:gd name="connsiteY2608" fmla="*/ 6069013 h 6857999"/>
              <a:gd name="connsiteX2609" fmla="*/ 5706004 w 11976100"/>
              <a:gd name="connsiteY2609" fmla="*/ 6069542 h 6857999"/>
              <a:gd name="connsiteX2610" fmla="*/ 5685896 w 11976100"/>
              <a:gd name="connsiteY2610" fmla="*/ 6070600 h 6857999"/>
              <a:gd name="connsiteX2611" fmla="*/ 5666318 w 11976100"/>
              <a:gd name="connsiteY2611" fmla="*/ 6071659 h 6857999"/>
              <a:gd name="connsiteX2612" fmla="*/ 5645681 w 11976100"/>
              <a:gd name="connsiteY2612" fmla="*/ 6072188 h 6857999"/>
              <a:gd name="connsiteX2613" fmla="*/ 5635625 w 11976100"/>
              <a:gd name="connsiteY2613" fmla="*/ 6072188 h 6857999"/>
              <a:gd name="connsiteX2614" fmla="*/ 5626100 w 11976100"/>
              <a:gd name="connsiteY2614" fmla="*/ 6072188 h 6857999"/>
              <a:gd name="connsiteX2615" fmla="*/ 5605992 w 11976100"/>
              <a:gd name="connsiteY2615" fmla="*/ 6070600 h 6857999"/>
              <a:gd name="connsiteX2616" fmla="*/ 5588000 w 11976100"/>
              <a:gd name="connsiteY2616" fmla="*/ 6067954 h 6857999"/>
              <a:gd name="connsiteX2617" fmla="*/ 5579534 w 11976100"/>
              <a:gd name="connsiteY2617" fmla="*/ 6066367 h 6857999"/>
              <a:gd name="connsiteX2618" fmla="*/ 5571597 w 11976100"/>
              <a:gd name="connsiteY2618" fmla="*/ 6064779 h 6857999"/>
              <a:gd name="connsiteX2619" fmla="*/ 5564188 w 11976100"/>
              <a:gd name="connsiteY2619" fmla="*/ 6062134 h 6857999"/>
              <a:gd name="connsiteX2620" fmla="*/ 5557838 w 11976100"/>
              <a:gd name="connsiteY2620" fmla="*/ 6059488 h 6857999"/>
              <a:gd name="connsiteX2621" fmla="*/ 5550959 w 11976100"/>
              <a:gd name="connsiteY2621" fmla="*/ 6057371 h 6857999"/>
              <a:gd name="connsiteX2622" fmla="*/ 5544609 w 11976100"/>
              <a:gd name="connsiteY2622" fmla="*/ 6054196 h 6857999"/>
              <a:gd name="connsiteX2623" fmla="*/ 5538788 w 11976100"/>
              <a:gd name="connsiteY2623" fmla="*/ 6051021 h 6857999"/>
              <a:gd name="connsiteX2624" fmla="*/ 5534025 w 11976100"/>
              <a:gd name="connsiteY2624" fmla="*/ 6047846 h 6857999"/>
              <a:gd name="connsiteX2625" fmla="*/ 5528734 w 11976100"/>
              <a:gd name="connsiteY2625" fmla="*/ 6044142 h 6857999"/>
              <a:gd name="connsiteX2626" fmla="*/ 5524502 w 11976100"/>
              <a:gd name="connsiteY2626" fmla="*/ 6040438 h 6857999"/>
              <a:gd name="connsiteX2627" fmla="*/ 5520267 w 11976100"/>
              <a:gd name="connsiteY2627" fmla="*/ 6036204 h 6857999"/>
              <a:gd name="connsiteX2628" fmla="*/ 5516563 w 11976100"/>
              <a:gd name="connsiteY2628" fmla="*/ 6031971 h 6857999"/>
              <a:gd name="connsiteX2629" fmla="*/ 5513388 w 11976100"/>
              <a:gd name="connsiteY2629" fmla="*/ 6028267 h 6857999"/>
              <a:gd name="connsiteX2630" fmla="*/ 5509684 w 11976100"/>
              <a:gd name="connsiteY2630" fmla="*/ 6023504 h 6857999"/>
              <a:gd name="connsiteX2631" fmla="*/ 5507038 w 11976100"/>
              <a:gd name="connsiteY2631" fmla="*/ 6018213 h 6857999"/>
              <a:gd name="connsiteX2632" fmla="*/ 5504921 w 11976100"/>
              <a:gd name="connsiteY2632" fmla="*/ 6013979 h 6857999"/>
              <a:gd name="connsiteX2633" fmla="*/ 5500688 w 11976100"/>
              <a:gd name="connsiteY2633" fmla="*/ 6003396 h 6857999"/>
              <a:gd name="connsiteX2634" fmla="*/ 5498042 w 11976100"/>
              <a:gd name="connsiteY2634" fmla="*/ 5992813 h 6857999"/>
              <a:gd name="connsiteX2635" fmla="*/ 5495925 w 11976100"/>
              <a:gd name="connsiteY2635" fmla="*/ 5981171 h 6857999"/>
              <a:gd name="connsiteX2636" fmla="*/ 5495396 w 11976100"/>
              <a:gd name="connsiteY2636" fmla="*/ 5969000 h 6857999"/>
              <a:gd name="connsiteX2637" fmla="*/ 5495396 w 11976100"/>
              <a:gd name="connsiteY2637" fmla="*/ 5956829 h 6857999"/>
              <a:gd name="connsiteX2638" fmla="*/ 5495925 w 11976100"/>
              <a:gd name="connsiteY2638" fmla="*/ 5943600 h 6857999"/>
              <a:gd name="connsiteX2639" fmla="*/ 5493280 w 11976100"/>
              <a:gd name="connsiteY2639" fmla="*/ 5940425 h 6857999"/>
              <a:gd name="connsiteX2640" fmla="*/ 5491692 w 11976100"/>
              <a:gd name="connsiteY2640" fmla="*/ 5936721 h 6857999"/>
              <a:gd name="connsiteX2641" fmla="*/ 5490634 w 11976100"/>
              <a:gd name="connsiteY2641" fmla="*/ 5933546 h 6857999"/>
              <a:gd name="connsiteX2642" fmla="*/ 5489575 w 11976100"/>
              <a:gd name="connsiteY2642" fmla="*/ 5929842 h 6857999"/>
              <a:gd name="connsiteX2643" fmla="*/ 5452534 w 11976100"/>
              <a:gd name="connsiteY2643" fmla="*/ 5927196 h 6857999"/>
              <a:gd name="connsiteX2644" fmla="*/ 5438775 w 11976100"/>
              <a:gd name="connsiteY2644" fmla="*/ 5925609 h 6857999"/>
              <a:gd name="connsiteX2645" fmla="*/ 5425546 w 11976100"/>
              <a:gd name="connsiteY2645" fmla="*/ 5925609 h 6857999"/>
              <a:gd name="connsiteX2646" fmla="*/ 5411788 w 11976100"/>
              <a:gd name="connsiteY2646" fmla="*/ 5925609 h 6857999"/>
              <a:gd name="connsiteX2647" fmla="*/ 5399088 w 11976100"/>
              <a:gd name="connsiteY2647" fmla="*/ 5926667 h 6857999"/>
              <a:gd name="connsiteX2648" fmla="*/ 5372101 w 11976100"/>
              <a:gd name="connsiteY2648" fmla="*/ 5929313 h 6857999"/>
              <a:gd name="connsiteX2649" fmla="*/ 5345113 w 11976100"/>
              <a:gd name="connsiteY2649" fmla="*/ 5932488 h 6857999"/>
              <a:gd name="connsiteX2650" fmla="*/ 5331355 w 11976100"/>
              <a:gd name="connsiteY2650" fmla="*/ 5933546 h 6857999"/>
              <a:gd name="connsiteX2651" fmla="*/ 5317596 w 11976100"/>
              <a:gd name="connsiteY2651" fmla="*/ 5934604 h 6857999"/>
              <a:gd name="connsiteX2652" fmla="*/ 5303838 w 11976100"/>
              <a:gd name="connsiteY2652" fmla="*/ 5934604 h 6857999"/>
              <a:gd name="connsiteX2653" fmla="*/ 5290609 w 11976100"/>
              <a:gd name="connsiteY2653" fmla="*/ 5934604 h 6857999"/>
              <a:gd name="connsiteX2654" fmla="*/ 5276850 w 11976100"/>
              <a:gd name="connsiteY2654" fmla="*/ 5933546 h 6857999"/>
              <a:gd name="connsiteX2655" fmla="*/ 5263093 w 11976100"/>
              <a:gd name="connsiteY2655" fmla="*/ 5931429 h 6857999"/>
              <a:gd name="connsiteX2656" fmla="*/ 5249334 w 11976100"/>
              <a:gd name="connsiteY2656" fmla="*/ 5927725 h 6857999"/>
              <a:gd name="connsiteX2657" fmla="*/ 5235575 w 11976100"/>
              <a:gd name="connsiteY2657" fmla="*/ 5923492 h 6857999"/>
              <a:gd name="connsiteX2658" fmla="*/ 5231342 w 11976100"/>
              <a:gd name="connsiteY2658" fmla="*/ 5921904 h 6857999"/>
              <a:gd name="connsiteX2659" fmla="*/ 5227109 w 11976100"/>
              <a:gd name="connsiteY2659" fmla="*/ 5921375 h 6857999"/>
              <a:gd name="connsiteX2660" fmla="*/ 5222346 w 11976100"/>
              <a:gd name="connsiteY2660" fmla="*/ 5921375 h 6857999"/>
              <a:gd name="connsiteX2661" fmla="*/ 5217584 w 11976100"/>
              <a:gd name="connsiteY2661" fmla="*/ 5921375 h 6857999"/>
              <a:gd name="connsiteX2662" fmla="*/ 5211763 w 11976100"/>
              <a:gd name="connsiteY2662" fmla="*/ 5921904 h 6857999"/>
              <a:gd name="connsiteX2663" fmla="*/ 5206472 w 11976100"/>
              <a:gd name="connsiteY2663" fmla="*/ 5923492 h 6857999"/>
              <a:gd name="connsiteX2664" fmla="*/ 5201180 w 11976100"/>
              <a:gd name="connsiteY2664" fmla="*/ 5925079 h 6857999"/>
              <a:gd name="connsiteX2665" fmla="*/ 5195888 w 11976100"/>
              <a:gd name="connsiteY2665" fmla="*/ 5926667 h 6857999"/>
              <a:gd name="connsiteX2666" fmla="*/ 5190596 w 11976100"/>
              <a:gd name="connsiteY2666" fmla="*/ 5929842 h 6857999"/>
              <a:gd name="connsiteX2667" fmla="*/ 5185835 w 11976100"/>
              <a:gd name="connsiteY2667" fmla="*/ 5932488 h 6857999"/>
              <a:gd name="connsiteX2668" fmla="*/ 5181600 w 11976100"/>
              <a:gd name="connsiteY2668" fmla="*/ 5936192 h 6857999"/>
              <a:gd name="connsiteX2669" fmla="*/ 5177367 w 11976100"/>
              <a:gd name="connsiteY2669" fmla="*/ 5940425 h 6857999"/>
              <a:gd name="connsiteX2670" fmla="*/ 5174192 w 11976100"/>
              <a:gd name="connsiteY2670" fmla="*/ 5944129 h 6857999"/>
              <a:gd name="connsiteX2671" fmla="*/ 5171017 w 11976100"/>
              <a:gd name="connsiteY2671" fmla="*/ 5949421 h 6857999"/>
              <a:gd name="connsiteX2672" fmla="*/ 5168902 w 11976100"/>
              <a:gd name="connsiteY2672" fmla="*/ 5954184 h 6857999"/>
              <a:gd name="connsiteX2673" fmla="*/ 5167842 w 11976100"/>
              <a:gd name="connsiteY2673" fmla="*/ 5960004 h 6857999"/>
              <a:gd name="connsiteX2674" fmla="*/ 5168371 w 11976100"/>
              <a:gd name="connsiteY2674" fmla="*/ 5964238 h 6857999"/>
              <a:gd name="connsiteX2675" fmla="*/ 5167842 w 11976100"/>
              <a:gd name="connsiteY2675" fmla="*/ 5967942 h 6857999"/>
              <a:gd name="connsiteX2676" fmla="*/ 5167313 w 11976100"/>
              <a:gd name="connsiteY2676" fmla="*/ 5971646 h 6857999"/>
              <a:gd name="connsiteX2677" fmla="*/ 5166255 w 11976100"/>
              <a:gd name="connsiteY2677" fmla="*/ 5974821 h 6857999"/>
              <a:gd name="connsiteX2678" fmla="*/ 5164667 w 11976100"/>
              <a:gd name="connsiteY2678" fmla="*/ 5977467 h 6857999"/>
              <a:gd name="connsiteX2679" fmla="*/ 5162022 w 11976100"/>
              <a:gd name="connsiteY2679" fmla="*/ 5979584 h 6857999"/>
              <a:gd name="connsiteX2680" fmla="*/ 5159376 w 11976100"/>
              <a:gd name="connsiteY2680" fmla="*/ 5981700 h 6857999"/>
              <a:gd name="connsiteX2681" fmla="*/ 5156730 w 11976100"/>
              <a:gd name="connsiteY2681" fmla="*/ 5983817 h 6857999"/>
              <a:gd name="connsiteX2682" fmla="*/ 5154084 w 11976100"/>
              <a:gd name="connsiteY2682" fmla="*/ 5985404 h 6857999"/>
              <a:gd name="connsiteX2683" fmla="*/ 5149851 w 11976100"/>
              <a:gd name="connsiteY2683" fmla="*/ 5986992 h 6857999"/>
              <a:gd name="connsiteX2684" fmla="*/ 5141914 w 11976100"/>
              <a:gd name="connsiteY2684" fmla="*/ 5989109 h 6857999"/>
              <a:gd name="connsiteX2685" fmla="*/ 5133446 w 11976100"/>
              <a:gd name="connsiteY2685" fmla="*/ 5990167 h 6857999"/>
              <a:gd name="connsiteX2686" fmla="*/ 5123922 w 11976100"/>
              <a:gd name="connsiteY2686" fmla="*/ 5991225 h 6857999"/>
              <a:gd name="connsiteX2687" fmla="*/ 5113867 w 11976100"/>
              <a:gd name="connsiteY2687" fmla="*/ 5992813 h 6857999"/>
              <a:gd name="connsiteX2688" fmla="*/ 5104342 w 11976100"/>
              <a:gd name="connsiteY2688" fmla="*/ 5992813 h 6857999"/>
              <a:gd name="connsiteX2689" fmla="*/ 5094817 w 11976100"/>
              <a:gd name="connsiteY2689" fmla="*/ 5992813 h 6857999"/>
              <a:gd name="connsiteX2690" fmla="*/ 5086350 w 11976100"/>
              <a:gd name="connsiteY2690" fmla="*/ 5991225 h 6857999"/>
              <a:gd name="connsiteX2691" fmla="*/ 5078942 w 11976100"/>
              <a:gd name="connsiteY2691" fmla="*/ 5989638 h 6857999"/>
              <a:gd name="connsiteX2692" fmla="*/ 5071534 w 11976100"/>
              <a:gd name="connsiteY2692" fmla="*/ 5987521 h 6857999"/>
              <a:gd name="connsiteX2693" fmla="*/ 5065713 w 11976100"/>
              <a:gd name="connsiteY2693" fmla="*/ 5984875 h 6857999"/>
              <a:gd name="connsiteX2694" fmla="*/ 5059892 w 11976100"/>
              <a:gd name="connsiteY2694" fmla="*/ 5981171 h 6857999"/>
              <a:gd name="connsiteX2695" fmla="*/ 5054600 w 11976100"/>
              <a:gd name="connsiteY2695" fmla="*/ 5976938 h 6857999"/>
              <a:gd name="connsiteX2696" fmla="*/ 5050368 w 11976100"/>
              <a:gd name="connsiteY2696" fmla="*/ 5971646 h 6857999"/>
              <a:gd name="connsiteX2697" fmla="*/ 5047192 w 11976100"/>
              <a:gd name="connsiteY2697" fmla="*/ 5965825 h 6857999"/>
              <a:gd name="connsiteX2698" fmla="*/ 5044017 w 11976100"/>
              <a:gd name="connsiteY2698" fmla="*/ 5958946 h 6857999"/>
              <a:gd name="connsiteX2699" fmla="*/ 5041900 w 11976100"/>
              <a:gd name="connsiteY2699" fmla="*/ 5951009 h 6857999"/>
              <a:gd name="connsiteX2700" fmla="*/ 5040842 w 11976100"/>
              <a:gd name="connsiteY2700" fmla="*/ 5942542 h 6857999"/>
              <a:gd name="connsiteX2701" fmla="*/ 5039784 w 11976100"/>
              <a:gd name="connsiteY2701" fmla="*/ 5933017 h 6857999"/>
              <a:gd name="connsiteX2702" fmla="*/ 5039784 w 11976100"/>
              <a:gd name="connsiteY2702" fmla="*/ 5922963 h 6857999"/>
              <a:gd name="connsiteX2703" fmla="*/ 5028671 w 11976100"/>
              <a:gd name="connsiteY2703" fmla="*/ 5937250 h 6857999"/>
              <a:gd name="connsiteX2704" fmla="*/ 5016500 w 11976100"/>
              <a:gd name="connsiteY2704" fmla="*/ 5951009 h 6857999"/>
              <a:gd name="connsiteX2705" fmla="*/ 5010679 w 11976100"/>
              <a:gd name="connsiteY2705" fmla="*/ 5957359 h 6857999"/>
              <a:gd name="connsiteX2706" fmla="*/ 5004329 w 11976100"/>
              <a:gd name="connsiteY2706" fmla="*/ 5962650 h 6857999"/>
              <a:gd name="connsiteX2707" fmla="*/ 4997979 w 11976100"/>
              <a:gd name="connsiteY2707" fmla="*/ 5967942 h 6857999"/>
              <a:gd name="connsiteX2708" fmla="*/ 4991100 w 11976100"/>
              <a:gd name="connsiteY2708" fmla="*/ 5972704 h 6857999"/>
              <a:gd name="connsiteX2709" fmla="*/ 4984751 w 11976100"/>
              <a:gd name="connsiteY2709" fmla="*/ 5977467 h 6857999"/>
              <a:gd name="connsiteX2710" fmla="*/ 4977871 w 11976100"/>
              <a:gd name="connsiteY2710" fmla="*/ 5980642 h 6857999"/>
              <a:gd name="connsiteX2711" fmla="*/ 4969934 w 11976100"/>
              <a:gd name="connsiteY2711" fmla="*/ 5984346 h 6857999"/>
              <a:gd name="connsiteX2712" fmla="*/ 4961996 w 11976100"/>
              <a:gd name="connsiteY2712" fmla="*/ 5986992 h 6857999"/>
              <a:gd name="connsiteX2713" fmla="*/ 4953529 w 11976100"/>
              <a:gd name="connsiteY2713" fmla="*/ 5989109 h 6857999"/>
              <a:gd name="connsiteX2714" fmla="*/ 4945063 w 11976100"/>
              <a:gd name="connsiteY2714" fmla="*/ 5990167 h 6857999"/>
              <a:gd name="connsiteX2715" fmla="*/ 4935538 w 11976100"/>
              <a:gd name="connsiteY2715" fmla="*/ 5991225 h 6857999"/>
              <a:gd name="connsiteX2716" fmla="*/ 4925485 w 11976100"/>
              <a:gd name="connsiteY2716" fmla="*/ 5991225 h 6857999"/>
              <a:gd name="connsiteX2717" fmla="*/ 4917546 w 11976100"/>
              <a:gd name="connsiteY2717" fmla="*/ 5990696 h 6857999"/>
              <a:gd name="connsiteX2718" fmla="*/ 4909079 w 11976100"/>
              <a:gd name="connsiteY2718" fmla="*/ 5989638 h 6857999"/>
              <a:gd name="connsiteX2719" fmla="*/ 4900613 w 11976100"/>
              <a:gd name="connsiteY2719" fmla="*/ 5988579 h 6857999"/>
              <a:gd name="connsiteX2720" fmla="*/ 4891617 w 11976100"/>
              <a:gd name="connsiteY2720" fmla="*/ 5986992 h 6857999"/>
              <a:gd name="connsiteX2721" fmla="*/ 4874154 w 11976100"/>
              <a:gd name="connsiteY2721" fmla="*/ 5981700 h 6857999"/>
              <a:gd name="connsiteX2722" fmla="*/ 4855634 w 11976100"/>
              <a:gd name="connsiteY2722" fmla="*/ 5976409 h 6857999"/>
              <a:gd name="connsiteX2723" fmla="*/ 4837643 w 11976100"/>
              <a:gd name="connsiteY2723" fmla="*/ 5969000 h 6857999"/>
              <a:gd name="connsiteX2724" fmla="*/ 4820179 w 11976100"/>
              <a:gd name="connsiteY2724" fmla="*/ 5960534 h 6857999"/>
              <a:gd name="connsiteX2725" fmla="*/ 4802717 w 11976100"/>
              <a:gd name="connsiteY2725" fmla="*/ 5951538 h 6857999"/>
              <a:gd name="connsiteX2726" fmla="*/ 4786314 w 11976100"/>
              <a:gd name="connsiteY2726" fmla="*/ 5941484 h 6857999"/>
              <a:gd name="connsiteX2727" fmla="*/ 4770438 w 11976100"/>
              <a:gd name="connsiteY2727" fmla="*/ 5930900 h 6857999"/>
              <a:gd name="connsiteX2728" fmla="*/ 4755621 w 11976100"/>
              <a:gd name="connsiteY2728" fmla="*/ 5920317 h 6857999"/>
              <a:gd name="connsiteX2729" fmla="*/ 4742921 w 11976100"/>
              <a:gd name="connsiteY2729" fmla="*/ 5908146 h 6857999"/>
              <a:gd name="connsiteX2730" fmla="*/ 4730750 w 11976100"/>
              <a:gd name="connsiteY2730" fmla="*/ 5897034 h 6857999"/>
              <a:gd name="connsiteX2731" fmla="*/ 4725988 w 11976100"/>
              <a:gd name="connsiteY2731" fmla="*/ 5891213 h 6857999"/>
              <a:gd name="connsiteX2732" fmla="*/ 4721225 w 11976100"/>
              <a:gd name="connsiteY2732" fmla="*/ 5885392 h 6857999"/>
              <a:gd name="connsiteX2733" fmla="*/ 4717522 w 11976100"/>
              <a:gd name="connsiteY2733" fmla="*/ 5879571 h 6857999"/>
              <a:gd name="connsiteX2734" fmla="*/ 4713817 w 11976100"/>
              <a:gd name="connsiteY2734" fmla="*/ 5873750 h 6857999"/>
              <a:gd name="connsiteX2735" fmla="*/ 4711171 w 11976100"/>
              <a:gd name="connsiteY2735" fmla="*/ 5868459 h 6857999"/>
              <a:gd name="connsiteX2736" fmla="*/ 4709054 w 11976100"/>
              <a:gd name="connsiteY2736" fmla="*/ 5862638 h 6857999"/>
              <a:gd name="connsiteX2737" fmla="*/ 4707468 w 11976100"/>
              <a:gd name="connsiteY2737" fmla="*/ 5856817 h 6857999"/>
              <a:gd name="connsiteX2738" fmla="*/ 4706409 w 11976100"/>
              <a:gd name="connsiteY2738" fmla="*/ 5852054 h 6857999"/>
              <a:gd name="connsiteX2739" fmla="*/ 4705879 w 11976100"/>
              <a:gd name="connsiteY2739" fmla="*/ 5842529 h 6857999"/>
              <a:gd name="connsiteX2740" fmla="*/ 4705879 w 11976100"/>
              <a:gd name="connsiteY2740" fmla="*/ 5833534 h 6857999"/>
              <a:gd name="connsiteX2741" fmla="*/ 4706409 w 11976100"/>
              <a:gd name="connsiteY2741" fmla="*/ 5829300 h 6857999"/>
              <a:gd name="connsiteX2742" fmla="*/ 4706938 w 11976100"/>
              <a:gd name="connsiteY2742" fmla="*/ 5825067 h 6857999"/>
              <a:gd name="connsiteX2743" fmla="*/ 4708525 w 11976100"/>
              <a:gd name="connsiteY2743" fmla="*/ 5820834 h 6857999"/>
              <a:gd name="connsiteX2744" fmla="*/ 4710113 w 11976100"/>
              <a:gd name="connsiteY2744" fmla="*/ 5817659 h 6857999"/>
              <a:gd name="connsiteX2745" fmla="*/ 4712760 w 11976100"/>
              <a:gd name="connsiteY2745" fmla="*/ 5814484 h 6857999"/>
              <a:gd name="connsiteX2746" fmla="*/ 4716463 w 11976100"/>
              <a:gd name="connsiteY2746" fmla="*/ 5810779 h 6857999"/>
              <a:gd name="connsiteX2747" fmla="*/ 4720167 w 11976100"/>
              <a:gd name="connsiteY2747" fmla="*/ 5808134 h 6857999"/>
              <a:gd name="connsiteX2748" fmla="*/ 4724929 w 11976100"/>
              <a:gd name="connsiteY2748" fmla="*/ 5806017 h 6857999"/>
              <a:gd name="connsiteX2749" fmla="*/ 4730221 w 11976100"/>
              <a:gd name="connsiteY2749" fmla="*/ 5803900 h 6857999"/>
              <a:gd name="connsiteX2750" fmla="*/ 4736571 w 11976100"/>
              <a:gd name="connsiteY2750" fmla="*/ 5801784 h 6857999"/>
              <a:gd name="connsiteX2751" fmla="*/ 4743979 w 11976100"/>
              <a:gd name="connsiteY2751" fmla="*/ 5800725 h 6857999"/>
              <a:gd name="connsiteX2752" fmla="*/ 4752446 w 11976100"/>
              <a:gd name="connsiteY2752" fmla="*/ 5800196 h 6857999"/>
              <a:gd name="connsiteX2753" fmla="*/ 4752975 w 11976100"/>
              <a:gd name="connsiteY2753" fmla="*/ 5800196 h 6857999"/>
              <a:gd name="connsiteX2754" fmla="*/ 4760913 w 11976100"/>
              <a:gd name="connsiteY2754" fmla="*/ 5793846 h 6857999"/>
              <a:gd name="connsiteX2755" fmla="*/ 4768322 w 11976100"/>
              <a:gd name="connsiteY2755" fmla="*/ 5787496 h 6857999"/>
              <a:gd name="connsiteX2756" fmla="*/ 4774671 w 11976100"/>
              <a:gd name="connsiteY2756" fmla="*/ 5780617 h 6857999"/>
              <a:gd name="connsiteX2757" fmla="*/ 4781022 w 11976100"/>
              <a:gd name="connsiteY2757" fmla="*/ 5773209 h 6857999"/>
              <a:gd name="connsiteX2758" fmla="*/ 4793192 w 11976100"/>
              <a:gd name="connsiteY2758" fmla="*/ 5758921 h 6857999"/>
              <a:gd name="connsiteX2759" fmla="*/ 4805892 w 11976100"/>
              <a:gd name="connsiteY2759" fmla="*/ 5744104 h 6857999"/>
              <a:gd name="connsiteX2760" fmla="*/ 4812242 w 11976100"/>
              <a:gd name="connsiteY2760" fmla="*/ 5736696 h 6857999"/>
              <a:gd name="connsiteX2761" fmla="*/ 4819651 w 11976100"/>
              <a:gd name="connsiteY2761" fmla="*/ 5730346 h 6857999"/>
              <a:gd name="connsiteX2762" fmla="*/ 4827588 w 11976100"/>
              <a:gd name="connsiteY2762" fmla="*/ 5724525 h 6857999"/>
              <a:gd name="connsiteX2763" fmla="*/ 4836055 w 11976100"/>
              <a:gd name="connsiteY2763" fmla="*/ 5718175 h 6857999"/>
              <a:gd name="connsiteX2764" fmla="*/ 4845580 w 11976100"/>
              <a:gd name="connsiteY2764" fmla="*/ 5713942 h 6857999"/>
              <a:gd name="connsiteX2765" fmla="*/ 4856163 w 11976100"/>
              <a:gd name="connsiteY2765" fmla="*/ 5709179 h 6857999"/>
              <a:gd name="connsiteX2766" fmla="*/ 4868334 w 11976100"/>
              <a:gd name="connsiteY2766" fmla="*/ 5706004 h 6857999"/>
              <a:gd name="connsiteX2767" fmla="*/ 4881034 w 11976100"/>
              <a:gd name="connsiteY2767" fmla="*/ 5703359 h 6857999"/>
              <a:gd name="connsiteX2768" fmla="*/ 4879446 w 11976100"/>
              <a:gd name="connsiteY2768" fmla="*/ 5696479 h 6857999"/>
              <a:gd name="connsiteX2769" fmla="*/ 4877329 w 11976100"/>
              <a:gd name="connsiteY2769" fmla="*/ 5689600 h 6857999"/>
              <a:gd name="connsiteX2770" fmla="*/ 4874684 w 11976100"/>
              <a:gd name="connsiteY2770" fmla="*/ 5683250 h 6857999"/>
              <a:gd name="connsiteX2771" fmla="*/ 4872038 w 11976100"/>
              <a:gd name="connsiteY2771" fmla="*/ 5677959 h 6857999"/>
              <a:gd name="connsiteX2772" fmla="*/ 4868863 w 11976100"/>
              <a:gd name="connsiteY2772" fmla="*/ 5672138 h 6857999"/>
              <a:gd name="connsiteX2773" fmla="*/ 4864629 w 11976100"/>
              <a:gd name="connsiteY2773" fmla="*/ 5667375 h 6857999"/>
              <a:gd name="connsiteX2774" fmla="*/ 4860925 w 11976100"/>
              <a:gd name="connsiteY2774" fmla="*/ 5663671 h 6857999"/>
              <a:gd name="connsiteX2775" fmla="*/ 4855634 w 11976100"/>
              <a:gd name="connsiteY2775" fmla="*/ 5660496 h 6857999"/>
              <a:gd name="connsiteX2776" fmla="*/ 4850342 w 11976100"/>
              <a:gd name="connsiteY2776" fmla="*/ 5657321 h 6857999"/>
              <a:gd name="connsiteX2777" fmla="*/ 4843992 w 11976100"/>
              <a:gd name="connsiteY2777" fmla="*/ 5655204 h 6857999"/>
              <a:gd name="connsiteX2778" fmla="*/ 4836584 w 11976100"/>
              <a:gd name="connsiteY2778" fmla="*/ 5653617 h 6857999"/>
              <a:gd name="connsiteX2779" fmla="*/ 4828647 w 11976100"/>
              <a:gd name="connsiteY2779" fmla="*/ 5653088 h 6857999"/>
              <a:gd name="connsiteX2780" fmla="*/ 4819651 w 11976100"/>
              <a:gd name="connsiteY2780" fmla="*/ 5652559 h 6857999"/>
              <a:gd name="connsiteX2781" fmla="*/ 4809596 w 11976100"/>
              <a:gd name="connsiteY2781" fmla="*/ 5653088 h 6857999"/>
              <a:gd name="connsiteX2782" fmla="*/ 4799014 w 11976100"/>
              <a:gd name="connsiteY2782" fmla="*/ 5654675 h 6857999"/>
              <a:gd name="connsiteX2783" fmla="*/ 4787371 w 11976100"/>
              <a:gd name="connsiteY2783" fmla="*/ 5656792 h 6857999"/>
              <a:gd name="connsiteX2784" fmla="*/ 4775200 w 11976100"/>
              <a:gd name="connsiteY2784" fmla="*/ 5658909 h 6857999"/>
              <a:gd name="connsiteX2785" fmla="*/ 4759854 w 11976100"/>
              <a:gd name="connsiteY2785" fmla="*/ 5661554 h 6857999"/>
              <a:gd name="connsiteX2786" fmla="*/ 4751389 w 11976100"/>
              <a:gd name="connsiteY2786" fmla="*/ 5662613 h 6857999"/>
              <a:gd name="connsiteX2787" fmla="*/ 4742393 w 11976100"/>
              <a:gd name="connsiteY2787" fmla="*/ 5663142 h 6857999"/>
              <a:gd name="connsiteX2788" fmla="*/ 4733397 w 11976100"/>
              <a:gd name="connsiteY2788" fmla="*/ 5663142 h 6857999"/>
              <a:gd name="connsiteX2789" fmla="*/ 4724929 w 11976100"/>
              <a:gd name="connsiteY2789" fmla="*/ 5662084 h 6857999"/>
              <a:gd name="connsiteX2790" fmla="*/ 4716463 w 11976100"/>
              <a:gd name="connsiteY2790" fmla="*/ 5660496 h 6857999"/>
              <a:gd name="connsiteX2791" fmla="*/ 4712229 w 11976100"/>
              <a:gd name="connsiteY2791" fmla="*/ 5658909 h 6857999"/>
              <a:gd name="connsiteX2792" fmla="*/ 4709054 w 11976100"/>
              <a:gd name="connsiteY2792" fmla="*/ 5657321 h 6857999"/>
              <a:gd name="connsiteX2793" fmla="*/ 4705879 w 11976100"/>
              <a:gd name="connsiteY2793" fmla="*/ 5655734 h 6857999"/>
              <a:gd name="connsiteX2794" fmla="*/ 4702175 w 11976100"/>
              <a:gd name="connsiteY2794" fmla="*/ 5653617 h 6857999"/>
              <a:gd name="connsiteX2795" fmla="*/ 4699529 w 11976100"/>
              <a:gd name="connsiteY2795" fmla="*/ 5650971 h 6857999"/>
              <a:gd name="connsiteX2796" fmla="*/ 4696884 w 11976100"/>
              <a:gd name="connsiteY2796" fmla="*/ 5647796 h 6857999"/>
              <a:gd name="connsiteX2797" fmla="*/ 4694238 w 11976100"/>
              <a:gd name="connsiteY2797" fmla="*/ 5645150 h 6857999"/>
              <a:gd name="connsiteX2798" fmla="*/ 4692650 w 11976100"/>
              <a:gd name="connsiteY2798" fmla="*/ 5640917 h 6857999"/>
              <a:gd name="connsiteX2799" fmla="*/ 4691063 w 11976100"/>
              <a:gd name="connsiteY2799" fmla="*/ 5637213 h 6857999"/>
              <a:gd name="connsiteX2800" fmla="*/ 4690534 w 11976100"/>
              <a:gd name="connsiteY2800" fmla="*/ 5632450 h 6857999"/>
              <a:gd name="connsiteX2801" fmla="*/ 4690004 w 11976100"/>
              <a:gd name="connsiteY2801" fmla="*/ 5627688 h 6857999"/>
              <a:gd name="connsiteX2802" fmla="*/ 4690004 w 11976100"/>
              <a:gd name="connsiteY2802" fmla="*/ 5621867 h 6857999"/>
              <a:gd name="connsiteX2803" fmla="*/ 4690004 w 11976100"/>
              <a:gd name="connsiteY2803" fmla="*/ 5616046 h 6857999"/>
              <a:gd name="connsiteX2804" fmla="*/ 4691063 w 11976100"/>
              <a:gd name="connsiteY2804" fmla="*/ 5609696 h 6857999"/>
              <a:gd name="connsiteX2805" fmla="*/ 4691592 w 11976100"/>
              <a:gd name="connsiteY2805" fmla="*/ 5604404 h 6857999"/>
              <a:gd name="connsiteX2806" fmla="*/ 4691063 w 11976100"/>
              <a:gd name="connsiteY2806" fmla="*/ 5600700 h 6857999"/>
              <a:gd name="connsiteX2807" fmla="*/ 4690004 w 11976100"/>
              <a:gd name="connsiteY2807" fmla="*/ 5598054 h 6857999"/>
              <a:gd name="connsiteX2808" fmla="*/ 4687888 w 11976100"/>
              <a:gd name="connsiteY2808" fmla="*/ 5595938 h 6857999"/>
              <a:gd name="connsiteX2809" fmla="*/ 4684184 w 11976100"/>
              <a:gd name="connsiteY2809" fmla="*/ 5594879 h 6857999"/>
              <a:gd name="connsiteX2810" fmla="*/ 4681009 w 11976100"/>
              <a:gd name="connsiteY2810" fmla="*/ 5594879 h 6857999"/>
              <a:gd name="connsiteX2811" fmla="*/ 4676776 w 11976100"/>
              <a:gd name="connsiteY2811" fmla="*/ 5594879 h 6857999"/>
              <a:gd name="connsiteX2812" fmla="*/ 4672542 w 11976100"/>
              <a:gd name="connsiteY2812" fmla="*/ 5595409 h 6857999"/>
              <a:gd name="connsiteX2813" fmla="*/ 4662488 w 11976100"/>
              <a:gd name="connsiteY2813" fmla="*/ 5598054 h 6857999"/>
              <a:gd name="connsiteX2814" fmla="*/ 4652434 w 11976100"/>
              <a:gd name="connsiteY2814" fmla="*/ 5600171 h 6857999"/>
              <a:gd name="connsiteX2815" fmla="*/ 4642909 w 11976100"/>
              <a:gd name="connsiteY2815" fmla="*/ 5601229 h 6857999"/>
              <a:gd name="connsiteX2816" fmla="*/ 4638147 w 11976100"/>
              <a:gd name="connsiteY2816" fmla="*/ 5601759 h 6857999"/>
              <a:gd name="connsiteX2817" fmla="*/ 4634442 w 11976100"/>
              <a:gd name="connsiteY2817" fmla="*/ 5601229 h 6857999"/>
              <a:gd name="connsiteX2818" fmla="*/ 4625446 w 11976100"/>
              <a:gd name="connsiteY2818" fmla="*/ 5600171 h 6857999"/>
              <a:gd name="connsiteX2819" fmla="*/ 4616451 w 11976100"/>
              <a:gd name="connsiteY2819" fmla="*/ 5600171 h 6857999"/>
              <a:gd name="connsiteX2820" fmla="*/ 4607454 w 11976100"/>
              <a:gd name="connsiteY2820" fmla="*/ 5601229 h 6857999"/>
              <a:gd name="connsiteX2821" fmla="*/ 4598459 w 11976100"/>
              <a:gd name="connsiteY2821" fmla="*/ 5602817 h 6857999"/>
              <a:gd name="connsiteX2822" fmla="*/ 4579938 w 11976100"/>
              <a:gd name="connsiteY2822" fmla="*/ 5607579 h 6857999"/>
              <a:gd name="connsiteX2823" fmla="*/ 4560888 w 11976100"/>
              <a:gd name="connsiteY2823" fmla="*/ 5611813 h 6857999"/>
              <a:gd name="connsiteX2824" fmla="*/ 4551892 w 11976100"/>
              <a:gd name="connsiteY2824" fmla="*/ 5613400 h 6857999"/>
              <a:gd name="connsiteX2825" fmla="*/ 4542367 w 11976100"/>
              <a:gd name="connsiteY2825" fmla="*/ 5614459 h 6857999"/>
              <a:gd name="connsiteX2826" fmla="*/ 4533371 w 11976100"/>
              <a:gd name="connsiteY2826" fmla="*/ 5613929 h 6857999"/>
              <a:gd name="connsiteX2827" fmla="*/ 4529138 w 11976100"/>
              <a:gd name="connsiteY2827" fmla="*/ 5613929 h 6857999"/>
              <a:gd name="connsiteX2828" fmla="*/ 4524905 w 11976100"/>
              <a:gd name="connsiteY2828" fmla="*/ 5612871 h 6857999"/>
              <a:gd name="connsiteX2829" fmla="*/ 4520672 w 11976100"/>
              <a:gd name="connsiteY2829" fmla="*/ 5611813 h 6857999"/>
              <a:gd name="connsiteX2830" fmla="*/ 4515909 w 11976100"/>
              <a:gd name="connsiteY2830" fmla="*/ 5610225 h 6857999"/>
              <a:gd name="connsiteX2831" fmla="*/ 4512204 w 11976100"/>
              <a:gd name="connsiteY2831" fmla="*/ 5608109 h 6857999"/>
              <a:gd name="connsiteX2832" fmla="*/ 4507442 w 11976100"/>
              <a:gd name="connsiteY2832" fmla="*/ 5605463 h 6857999"/>
              <a:gd name="connsiteX2833" fmla="*/ 4503738 w 11976100"/>
              <a:gd name="connsiteY2833" fmla="*/ 5602817 h 6857999"/>
              <a:gd name="connsiteX2834" fmla="*/ 4500035 w 11976100"/>
              <a:gd name="connsiteY2834" fmla="*/ 5599113 h 6857999"/>
              <a:gd name="connsiteX2835" fmla="*/ 4495271 w 11976100"/>
              <a:gd name="connsiteY2835" fmla="*/ 5594879 h 6857999"/>
              <a:gd name="connsiteX2836" fmla="*/ 4491567 w 11976100"/>
              <a:gd name="connsiteY2836" fmla="*/ 5590646 h 6857999"/>
              <a:gd name="connsiteX2837" fmla="*/ 4485746 w 11976100"/>
              <a:gd name="connsiteY2837" fmla="*/ 5585884 h 6857999"/>
              <a:gd name="connsiteX2838" fmla="*/ 4479925 w 11976100"/>
              <a:gd name="connsiteY2838" fmla="*/ 5581121 h 6857999"/>
              <a:gd name="connsiteX2839" fmla="*/ 4475692 w 11976100"/>
              <a:gd name="connsiteY2839" fmla="*/ 5575300 h 6857999"/>
              <a:gd name="connsiteX2840" fmla="*/ 4471459 w 11976100"/>
              <a:gd name="connsiteY2840" fmla="*/ 5568950 h 6857999"/>
              <a:gd name="connsiteX2841" fmla="*/ 4464579 w 11976100"/>
              <a:gd name="connsiteY2841" fmla="*/ 5557309 h 6857999"/>
              <a:gd name="connsiteX2842" fmla="*/ 4457171 w 11976100"/>
              <a:gd name="connsiteY2842" fmla="*/ 5545138 h 6857999"/>
              <a:gd name="connsiteX2843" fmla="*/ 4452938 w 11976100"/>
              <a:gd name="connsiteY2843" fmla="*/ 5539317 h 6857999"/>
              <a:gd name="connsiteX2844" fmla="*/ 4448704 w 11976100"/>
              <a:gd name="connsiteY2844" fmla="*/ 5533496 h 6857999"/>
              <a:gd name="connsiteX2845" fmla="*/ 4443414 w 11976100"/>
              <a:gd name="connsiteY2845" fmla="*/ 5528204 h 6857999"/>
              <a:gd name="connsiteX2846" fmla="*/ 4438122 w 11976100"/>
              <a:gd name="connsiteY2846" fmla="*/ 5523442 h 6857999"/>
              <a:gd name="connsiteX2847" fmla="*/ 4431242 w 11976100"/>
              <a:gd name="connsiteY2847" fmla="*/ 5519209 h 6857999"/>
              <a:gd name="connsiteX2848" fmla="*/ 4423304 w 11976100"/>
              <a:gd name="connsiteY2848" fmla="*/ 5515504 h 6857999"/>
              <a:gd name="connsiteX2849" fmla="*/ 4414309 w 11976100"/>
              <a:gd name="connsiteY2849" fmla="*/ 5512859 h 6857999"/>
              <a:gd name="connsiteX2850" fmla="*/ 4403726 w 11976100"/>
              <a:gd name="connsiteY2850" fmla="*/ 5510742 h 6857999"/>
              <a:gd name="connsiteX2851" fmla="*/ 4395789 w 11976100"/>
              <a:gd name="connsiteY2851" fmla="*/ 5506509 h 6857999"/>
              <a:gd name="connsiteX2852" fmla="*/ 4388379 w 11976100"/>
              <a:gd name="connsiteY2852" fmla="*/ 5502275 h 6857999"/>
              <a:gd name="connsiteX2853" fmla="*/ 4383088 w 11976100"/>
              <a:gd name="connsiteY2853" fmla="*/ 5497513 h 6857999"/>
              <a:gd name="connsiteX2854" fmla="*/ 4377797 w 11976100"/>
              <a:gd name="connsiteY2854" fmla="*/ 5493279 h 6857999"/>
              <a:gd name="connsiteX2855" fmla="*/ 4373563 w 11976100"/>
              <a:gd name="connsiteY2855" fmla="*/ 5487988 h 6857999"/>
              <a:gd name="connsiteX2856" fmla="*/ 4369329 w 11976100"/>
              <a:gd name="connsiteY2856" fmla="*/ 5482696 h 6857999"/>
              <a:gd name="connsiteX2857" fmla="*/ 4366154 w 11976100"/>
              <a:gd name="connsiteY2857" fmla="*/ 5477404 h 6857999"/>
              <a:gd name="connsiteX2858" fmla="*/ 4363509 w 11976100"/>
              <a:gd name="connsiteY2858" fmla="*/ 5472113 h 6857999"/>
              <a:gd name="connsiteX2859" fmla="*/ 4361392 w 11976100"/>
              <a:gd name="connsiteY2859" fmla="*/ 5465763 h 6857999"/>
              <a:gd name="connsiteX2860" fmla="*/ 4359805 w 11976100"/>
              <a:gd name="connsiteY2860" fmla="*/ 5459942 h 6857999"/>
              <a:gd name="connsiteX2861" fmla="*/ 4357160 w 11976100"/>
              <a:gd name="connsiteY2861" fmla="*/ 5447771 h 6857999"/>
              <a:gd name="connsiteX2862" fmla="*/ 4352925 w 11976100"/>
              <a:gd name="connsiteY2862" fmla="*/ 5422900 h 6857999"/>
              <a:gd name="connsiteX2863" fmla="*/ 4350279 w 11976100"/>
              <a:gd name="connsiteY2863" fmla="*/ 5409142 h 6857999"/>
              <a:gd name="connsiteX2864" fmla="*/ 4346047 w 11976100"/>
              <a:gd name="connsiteY2864" fmla="*/ 5394325 h 6857999"/>
              <a:gd name="connsiteX2865" fmla="*/ 4341813 w 11976100"/>
              <a:gd name="connsiteY2865" fmla="*/ 5380567 h 6857999"/>
              <a:gd name="connsiteX2866" fmla="*/ 4339696 w 11976100"/>
              <a:gd name="connsiteY2866" fmla="*/ 5374217 h 6857999"/>
              <a:gd name="connsiteX2867" fmla="*/ 4335992 w 11976100"/>
              <a:gd name="connsiteY2867" fmla="*/ 5367338 h 6857999"/>
              <a:gd name="connsiteX2868" fmla="*/ 4332817 w 11976100"/>
              <a:gd name="connsiteY2868" fmla="*/ 5360459 h 6857999"/>
              <a:gd name="connsiteX2869" fmla="*/ 4329113 w 11976100"/>
              <a:gd name="connsiteY2869" fmla="*/ 5353579 h 6857999"/>
              <a:gd name="connsiteX2870" fmla="*/ 4324351 w 11976100"/>
              <a:gd name="connsiteY2870" fmla="*/ 5347759 h 6857999"/>
              <a:gd name="connsiteX2871" fmla="*/ 4320117 w 11976100"/>
              <a:gd name="connsiteY2871" fmla="*/ 5341409 h 6857999"/>
              <a:gd name="connsiteX2872" fmla="*/ 4314296 w 11976100"/>
              <a:gd name="connsiteY2872" fmla="*/ 5335059 h 6857999"/>
              <a:gd name="connsiteX2873" fmla="*/ 4307946 w 11976100"/>
              <a:gd name="connsiteY2873" fmla="*/ 5329238 h 6857999"/>
              <a:gd name="connsiteX2874" fmla="*/ 4301067 w 11976100"/>
              <a:gd name="connsiteY2874" fmla="*/ 5323417 h 6857999"/>
              <a:gd name="connsiteX2875" fmla="*/ 4294717 w 11976100"/>
              <a:gd name="connsiteY2875" fmla="*/ 5318125 h 6857999"/>
              <a:gd name="connsiteX2876" fmla="*/ 4287309 w 11976100"/>
              <a:gd name="connsiteY2876" fmla="*/ 5316538 h 6857999"/>
              <a:gd name="connsiteX2877" fmla="*/ 4280429 w 11976100"/>
              <a:gd name="connsiteY2877" fmla="*/ 5316009 h 6857999"/>
              <a:gd name="connsiteX2878" fmla="*/ 4266142 w 11976100"/>
              <a:gd name="connsiteY2878" fmla="*/ 5315479 h 6857999"/>
              <a:gd name="connsiteX2879" fmla="*/ 4251854 w 11976100"/>
              <a:gd name="connsiteY2879" fmla="*/ 5315479 h 6857999"/>
              <a:gd name="connsiteX2880" fmla="*/ 4237038 w 11976100"/>
              <a:gd name="connsiteY2880" fmla="*/ 5316009 h 6857999"/>
              <a:gd name="connsiteX2881" fmla="*/ 4222750 w 11976100"/>
              <a:gd name="connsiteY2881" fmla="*/ 5316009 h 6857999"/>
              <a:gd name="connsiteX2882" fmla="*/ 4215871 w 11976100"/>
              <a:gd name="connsiteY2882" fmla="*/ 5315479 h 6857999"/>
              <a:gd name="connsiteX2883" fmla="*/ 4208463 w 11976100"/>
              <a:gd name="connsiteY2883" fmla="*/ 5314421 h 6857999"/>
              <a:gd name="connsiteX2884" fmla="*/ 4201584 w 11976100"/>
              <a:gd name="connsiteY2884" fmla="*/ 5312834 h 6857999"/>
              <a:gd name="connsiteX2885" fmla="*/ 4195234 w 11976100"/>
              <a:gd name="connsiteY2885" fmla="*/ 5311246 h 6857999"/>
              <a:gd name="connsiteX2886" fmla="*/ 4188354 w 11976100"/>
              <a:gd name="connsiteY2886" fmla="*/ 5308071 h 6857999"/>
              <a:gd name="connsiteX2887" fmla="*/ 4182004 w 11976100"/>
              <a:gd name="connsiteY2887" fmla="*/ 5304896 h 6857999"/>
              <a:gd name="connsiteX2888" fmla="*/ 4191001 w 11976100"/>
              <a:gd name="connsiteY2888" fmla="*/ 5296429 h 6857999"/>
              <a:gd name="connsiteX2889" fmla="*/ 4188354 w 11976100"/>
              <a:gd name="connsiteY2889" fmla="*/ 5294842 h 6857999"/>
              <a:gd name="connsiteX2890" fmla="*/ 4188883 w 11976100"/>
              <a:gd name="connsiteY2890" fmla="*/ 5295371 h 6857999"/>
              <a:gd name="connsiteX2891" fmla="*/ 4182004 w 11976100"/>
              <a:gd name="connsiteY2891" fmla="*/ 5304896 h 6857999"/>
              <a:gd name="connsiteX2892" fmla="*/ 4174597 w 11976100"/>
              <a:gd name="connsiteY2892" fmla="*/ 5301721 h 6857999"/>
              <a:gd name="connsiteX2893" fmla="*/ 4166658 w 11976100"/>
              <a:gd name="connsiteY2893" fmla="*/ 5298017 h 6857999"/>
              <a:gd name="connsiteX2894" fmla="*/ 4159250 w 11976100"/>
              <a:gd name="connsiteY2894" fmla="*/ 5295371 h 6857999"/>
              <a:gd name="connsiteX2895" fmla="*/ 4151842 w 11976100"/>
              <a:gd name="connsiteY2895" fmla="*/ 5292725 h 6857999"/>
              <a:gd name="connsiteX2896" fmla="*/ 4135439 w 11976100"/>
              <a:gd name="connsiteY2896" fmla="*/ 5288492 h 6857999"/>
              <a:gd name="connsiteX2897" fmla="*/ 4119033 w 11976100"/>
              <a:gd name="connsiteY2897" fmla="*/ 5285846 h 6857999"/>
              <a:gd name="connsiteX2898" fmla="*/ 4102629 w 11976100"/>
              <a:gd name="connsiteY2898" fmla="*/ 5283200 h 6857999"/>
              <a:gd name="connsiteX2899" fmla="*/ 4085696 w 11976100"/>
              <a:gd name="connsiteY2899" fmla="*/ 5281084 h 6857999"/>
              <a:gd name="connsiteX2900" fmla="*/ 4052359 w 11976100"/>
              <a:gd name="connsiteY2900" fmla="*/ 5278967 h 6857999"/>
              <a:gd name="connsiteX2901" fmla="*/ 4018492 w 11976100"/>
              <a:gd name="connsiteY2901" fmla="*/ 5276850 h 6857999"/>
              <a:gd name="connsiteX2902" fmla="*/ 4001559 w 11976100"/>
              <a:gd name="connsiteY2902" fmla="*/ 5275263 h 6857999"/>
              <a:gd name="connsiteX2903" fmla="*/ 3984626 w 11976100"/>
              <a:gd name="connsiteY2903" fmla="*/ 5272617 h 6857999"/>
              <a:gd name="connsiteX2904" fmla="*/ 3968221 w 11976100"/>
              <a:gd name="connsiteY2904" fmla="*/ 5269971 h 6857999"/>
              <a:gd name="connsiteX2905" fmla="*/ 3952876 w 11976100"/>
              <a:gd name="connsiteY2905" fmla="*/ 5266267 h 6857999"/>
              <a:gd name="connsiteX2906" fmla="*/ 3944938 w 11976100"/>
              <a:gd name="connsiteY2906" fmla="*/ 5263621 h 6857999"/>
              <a:gd name="connsiteX2907" fmla="*/ 3937000 w 11976100"/>
              <a:gd name="connsiteY2907" fmla="*/ 5260975 h 6857999"/>
              <a:gd name="connsiteX2908" fmla="*/ 3929592 w 11976100"/>
              <a:gd name="connsiteY2908" fmla="*/ 5258329 h 6857999"/>
              <a:gd name="connsiteX2909" fmla="*/ 3921655 w 11976100"/>
              <a:gd name="connsiteY2909" fmla="*/ 5254625 h 6857999"/>
              <a:gd name="connsiteX2910" fmla="*/ 3908955 w 11976100"/>
              <a:gd name="connsiteY2910" fmla="*/ 5247746 h 6857999"/>
              <a:gd name="connsiteX2911" fmla="*/ 3895726 w 11976100"/>
              <a:gd name="connsiteY2911" fmla="*/ 5241396 h 6857999"/>
              <a:gd name="connsiteX2912" fmla="*/ 3884084 w 11976100"/>
              <a:gd name="connsiteY2912" fmla="*/ 5236104 h 6857999"/>
              <a:gd name="connsiteX2913" fmla="*/ 3872442 w 11976100"/>
              <a:gd name="connsiteY2913" fmla="*/ 5232929 h 6857999"/>
              <a:gd name="connsiteX2914" fmla="*/ 3860800 w 11976100"/>
              <a:gd name="connsiteY2914" fmla="*/ 5230813 h 6857999"/>
              <a:gd name="connsiteX2915" fmla="*/ 3850217 w 11976100"/>
              <a:gd name="connsiteY2915" fmla="*/ 5229225 h 6857999"/>
              <a:gd name="connsiteX2916" fmla="*/ 3840163 w 11976100"/>
              <a:gd name="connsiteY2916" fmla="*/ 5229754 h 6857999"/>
              <a:gd name="connsiteX2917" fmla="*/ 3830638 w 11976100"/>
              <a:gd name="connsiteY2917" fmla="*/ 5230813 h 6857999"/>
              <a:gd name="connsiteX2918" fmla="*/ 3825346 w 11976100"/>
              <a:gd name="connsiteY2918" fmla="*/ 5231871 h 6857999"/>
              <a:gd name="connsiteX2919" fmla="*/ 3821113 w 11976100"/>
              <a:gd name="connsiteY2919" fmla="*/ 5232929 h 6857999"/>
              <a:gd name="connsiteX2920" fmla="*/ 3816351 w 11976100"/>
              <a:gd name="connsiteY2920" fmla="*/ 5235046 h 6857999"/>
              <a:gd name="connsiteX2921" fmla="*/ 3812646 w 11976100"/>
              <a:gd name="connsiteY2921" fmla="*/ 5236634 h 6857999"/>
              <a:gd name="connsiteX2922" fmla="*/ 3808413 w 11976100"/>
              <a:gd name="connsiteY2922" fmla="*/ 5239279 h 6857999"/>
              <a:gd name="connsiteX2923" fmla="*/ 3804180 w 11976100"/>
              <a:gd name="connsiteY2923" fmla="*/ 5241925 h 6857999"/>
              <a:gd name="connsiteX2924" fmla="*/ 3796771 w 11976100"/>
              <a:gd name="connsiteY2924" fmla="*/ 5248804 h 6857999"/>
              <a:gd name="connsiteX2925" fmla="*/ 3789363 w 11976100"/>
              <a:gd name="connsiteY2925" fmla="*/ 5256213 h 6857999"/>
              <a:gd name="connsiteX2926" fmla="*/ 3783013 w 11976100"/>
              <a:gd name="connsiteY2926" fmla="*/ 5265209 h 6857999"/>
              <a:gd name="connsiteX2927" fmla="*/ 3776663 w 11976100"/>
              <a:gd name="connsiteY2927" fmla="*/ 5275792 h 6857999"/>
              <a:gd name="connsiteX2928" fmla="*/ 3770842 w 11976100"/>
              <a:gd name="connsiteY2928" fmla="*/ 5286904 h 6857999"/>
              <a:gd name="connsiteX2929" fmla="*/ 3768196 w 11976100"/>
              <a:gd name="connsiteY2929" fmla="*/ 5319184 h 6857999"/>
              <a:gd name="connsiteX2930" fmla="*/ 3769784 w 11976100"/>
              <a:gd name="connsiteY2930" fmla="*/ 5323946 h 6857999"/>
              <a:gd name="connsiteX2931" fmla="*/ 3770842 w 11976100"/>
              <a:gd name="connsiteY2931" fmla="*/ 5328709 h 6857999"/>
              <a:gd name="connsiteX2932" fmla="*/ 3771371 w 11976100"/>
              <a:gd name="connsiteY2932" fmla="*/ 5332942 h 6857999"/>
              <a:gd name="connsiteX2933" fmla="*/ 3771371 w 11976100"/>
              <a:gd name="connsiteY2933" fmla="*/ 5337704 h 6857999"/>
              <a:gd name="connsiteX2934" fmla="*/ 3771371 w 11976100"/>
              <a:gd name="connsiteY2934" fmla="*/ 5341938 h 6857999"/>
              <a:gd name="connsiteX2935" fmla="*/ 3770313 w 11976100"/>
              <a:gd name="connsiteY2935" fmla="*/ 5346171 h 6857999"/>
              <a:gd name="connsiteX2936" fmla="*/ 3768725 w 11976100"/>
              <a:gd name="connsiteY2936" fmla="*/ 5350404 h 6857999"/>
              <a:gd name="connsiteX2937" fmla="*/ 3767138 w 11976100"/>
              <a:gd name="connsiteY2937" fmla="*/ 5354109 h 6857999"/>
              <a:gd name="connsiteX2938" fmla="*/ 3764492 w 11976100"/>
              <a:gd name="connsiteY2938" fmla="*/ 5357813 h 6857999"/>
              <a:gd name="connsiteX2939" fmla="*/ 3761317 w 11976100"/>
              <a:gd name="connsiteY2939" fmla="*/ 5361517 h 6857999"/>
              <a:gd name="connsiteX2940" fmla="*/ 3758142 w 11976100"/>
              <a:gd name="connsiteY2940" fmla="*/ 5365221 h 6857999"/>
              <a:gd name="connsiteX2941" fmla="*/ 3754967 w 11976100"/>
              <a:gd name="connsiteY2941" fmla="*/ 5368396 h 6857999"/>
              <a:gd name="connsiteX2942" fmla="*/ 3746501 w 11976100"/>
              <a:gd name="connsiteY2942" fmla="*/ 5374746 h 6857999"/>
              <a:gd name="connsiteX2943" fmla="*/ 3735917 w 11976100"/>
              <a:gd name="connsiteY2943" fmla="*/ 5380038 h 6857999"/>
              <a:gd name="connsiteX2944" fmla="*/ 3725334 w 11976100"/>
              <a:gd name="connsiteY2944" fmla="*/ 5385859 h 6857999"/>
              <a:gd name="connsiteX2945" fmla="*/ 3715809 w 11976100"/>
              <a:gd name="connsiteY2945" fmla="*/ 5392738 h 6857999"/>
              <a:gd name="connsiteX2946" fmla="*/ 3706813 w 11976100"/>
              <a:gd name="connsiteY2946" fmla="*/ 5399617 h 6857999"/>
              <a:gd name="connsiteX2947" fmla="*/ 3698876 w 11976100"/>
              <a:gd name="connsiteY2947" fmla="*/ 5406496 h 6857999"/>
              <a:gd name="connsiteX2948" fmla="*/ 3691996 w 11976100"/>
              <a:gd name="connsiteY2948" fmla="*/ 5413904 h 6857999"/>
              <a:gd name="connsiteX2949" fmla="*/ 3685646 w 11976100"/>
              <a:gd name="connsiteY2949" fmla="*/ 5421842 h 6857999"/>
              <a:gd name="connsiteX2950" fmla="*/ 3679825 w 11976100"/>
              <a:gd name="connsiteY2950" fmla="*/ 5429779 h 6857999"/>
              <a:gd name="connsiteX2951" fmla="*/ 3675063 w 11976100"/>
              <a:gd name="connsiteY2951" fmla="*/ 5438246 h 6857999"/>
              <a:gd name="connsiteX2952" fmla="*/ 3669771 w 11976100"/>
              <a:gd name="connsiteY2952" fmla="*/ 5446713 h 6857999"/>
              <a:gd name="connsiteX2953" fmla="*/ 3666067 w 11976100"/>
              <a:gd name="connsiteY2953" fmla="*/ 5455179 h 6857999"/>
              <a:gd name="connsiteX2954" fmla="*/ 3658130 w 11976100"/>
              <a:gd name="connsiteY2954" fmla="*/ 5472642 h 6857999"/>
              <a:gd name="connsiteX2955" fmla="*/ 3650721 w 11976100"/>
              <a:gd name="connsiteY2955" fmla="*/ 5490104 h 6857999"/>
              <a:gd name="connsiteX2956" fmla="*/ 3643313 w 11976100"/>
              <a:gd name="connsiteY2956" fmla="*/ 5507567 h 6857999"/>
              <a:gd name="connsiteX2957" fmla="*/ 3649134 w 11976100"/>
              <a:gd name="connsiteY2957" fmla="*/ 5510742 h 6857999"/>
              <a:gd name="connsiteX2958" fmla="*/ 3653367 w 11976100"/>
              <a:gd name="connsiteY2958" fmla="*/ 5514446 h 6857999"/>
              <a:gd name="connsiteX2959" fmla="*/ 3657071 w 11976100"/>
              <a:gd name="connsiteY2959" fmla="*/ 5518679 h 6857999"/>
              <a:gd name="connsiteX2960" fmla="*/ 3659717 w 11976100"/>
              <a:gd name="connsiteY2960" fmla="*/ 5522384 h 6857999"/>
              <a:gd name="connsiteX2961" fmla="*/ 3661834 w 11976100"/>
              <a:gd name="connsiteY2961" fmla="*/ 5526617 h 6857999"/>
              <a:gd name="connsiteX2962" fmla="*/ 3663421 w 11976100"/>
              <a:gd name="connsiteY2962" fmla="*/ 5530321 h 6857999"/>
              <a:gd name="connsiteX2963" fmla="*/ 3663950 w 11976100"/>
              <a:gd name="connsiteY2963" fmla="*/ 5534554 h 6857999"/>
              <a:gd name="connsiteX2964" fmla="*/ 3665009 w 11976100"/>
              <a:gd name="connsiteY2964" fmla="*/ 5538788 h 6857999"/>
              <a:gd name="connsiteX2965" fmla="*/ 3665009 w 11976100"/>
              <a:gd name="connsiteY2965" fmla="*/ 5542492 h 6857999"/>
              <a:gd name="connsiteX2966" fmla="*/ 3665009 w 11976100"/>
              <a:gd name="connsiteY2966" fmla="*/ 5547254 h 6857999"/>
              <a:gd name="connsiteX2967" fmla="*/ 3662892 w 11976100"/>
              <a:gd name="connsiteY2967" fmla="*/ 5555721 h 6857999"/>
              <a:gd name="connsiteX2968" fmla="*/ 3660246 w 11976100"/>
              <a:gd name="connsiteY2968" fmla="*/ 5564717 h 6857999"/>
              <a:gd name="connsiteX2969" fmla="*/ 3657601 w 11976100"/>
              <a:gd name="connsiteY2969" fmla="*/ 5573184 h 6857999"/>
              <a:gd name="connsiteX2970" fmla="*/ 3656542 w 11976100"/>
              <a:gd name="connsiteY2970" fmla="*/ 5585884 h 6857999"/>
              <a:gd name="connsiteX2971" fmla="*/ 3654426 w 11976100"/>
              <a:gd name="connsiteY2971" fmla="*/ 5598054 h 6857999"/>
              <a:gd name="connsiteX2972" fmla="*/ 3652309 w 11976100"/>
              <a:gd name="connsiteY2972" fmla="*/ 5610225 h 6857999"/>
              <a:gd name="connsiteX2973" fmla="*/ 3649663 w 11976100"/>
              <a:gd name="connsiteY2973" fmla="*/ 5621867 h 6857999"/>
              <a:gd name="connsiteX2974" fmla="*/ 3645430 w 11976100"/>
              <a:gd name="connsiteY2974" fmla="*/ 5633509 h 6857999"/>
              <a:gd name="connsiteX2975" fmla="*/ 3641196 w 11976100"/>
              <a:gd name="connsiteY2975" fmla="*/ 5644092 h 6857999"/>
              <a:gd name="connsiteX2976" fmla="*/ 3638551 w 11976100"/>
              <a:gd name="connsiteY2976" fmla="*/ 5648854 h 6857999"/>
              <a:gd name="connsiteX2977" fmla="*/ 3635376 w 11976100"/>
              <a:gd name="connsiteY2977" fmla="*/ 5654146 h 6857999"/>
              <a:gd name="connsiteX2978" fmla="*/ 3632201 w 11976100"/>
              <a:gd name="connsiteY2978" fmla="*/ 5658909 h 6857999"/>
              <a:gd name="connsiteX2979" fmla="*/ 3627967 w 11976100"/>
              <a:gd name="connsiteY2979" fmla="*/ 5664200 h 6857999"/>
              <a:gd name="connsiteX2980" fmla="*/ 3624263 w 11976100"/>
              <a:gd name="connsiteY2980" fmla="*/ 5668963 h 6857999"/>
              <a:gd name="connsiteX2981" fmla="*/ 3620030 w 11976100"/>
              <a:gd name="connsiteY2981" fmla="*/ 5673196 h 6857999"/>
              <a:gd name="connsiteX2982" fmla="*/ 3614738 w 11976100"/>
              <a:gd name="connsiteY2982" fmla="*/ 5676900 h 6857999"/>
              <a:gd name="connsiteX2983" fmla="*/ 3608917 w 11976100"/>
              <a:gd name="connsiteY2983" fmla="*/ 5681134 h 6857999"/>
              <a:gd name="connsiteX2984" fmla="*/ 3603625 w 11976100"/>
              <a:gd name="connsiteY2984" fmla="*/ 5684838 h 6857999"/>
              <a:gd name="connsiteX2985" fmla="*/ 3597276 w 11976100"/>
              <a:gd name="connsiteY2985" fmla="*/ 5689071 h 6857999"/>
              <a:gd name="connsiteX2986" fmla="*/ 3590396 w 11976100"/>
              <a:gd name="connsiteY2986" fmla="*/ 5691717 h 6857999"/>
              <a:gd name="connsiteX2987" fmla="*/ 3582988 w 11976100"/>
              <a:gd name="connsiteY2987" fmla="*/ 5694892 h 6857999"/>
              <a:gd name="connsiteX2988" fmla="*/ 3575580 w 11976100"/>
              <a:gd name="connsiteY2988" fmla="*/ 5698067 h 6857999"/>
              <a:gd name="connsiteX2989" fmla="*/ 3567113 w 11976100"/>
              <a:gd name="connsiteY2989" fmla="*/ 5700713 h 6857999"/>
              <a:gd name="connsiteX2990" fmla="*/ 3558117 w 11976100"/>
              <a:gd name="connsiteY2990" fmla="*/ 5702829 h 6857999"/>
              <a:gd name="connsiteX2991" fmla="*/ 3548592 w 11976100"/>
              <a:gd name="connsiteY2991" fmla="*/ 5705475 h 6857999"/>
              <a:gd name="connsiteX2992" fmla="*/ 3537480 w 11976100"/>
              <a:gd name="connsiteY2992" fmla="*/ 5707063 h 6857999"/>
              <a:gd name="connsiteX2993" fmla="*/ 3526896 w 11976100"/>
              <a:gd name="connsiteY2993" fmla="*/ 5708650 h 6857999"/>
              <a:gd name="connsiteX2994" fmla="*/ 3515784 w 11976100"/>
              <a:gd name="connsiteY2994" fmla="*/ 5709709 h 6857999"/>
              <a:gd name="connsiteX2995" fmla="*/ 3503613 w 11976100"/>
              <a:gd name="connsiteY2995" fmla="*/ 5710238 h 6857999"/>
              <a:gd name="connsiteX2996" fmla="*/ 3518430 w 11976100"/>
              <a:gd name="connsiteY2996" fmla="*/ 5719763 h 6857999"/>
              <a:gd name="connsiteX2997" fmla="*/ 3531659 w 11976100"/>
              <a:gd name="connsiteY2997" fmla="*/ 5728759 h 6857999"/>
              <a:gd name="connsiteX2998" fmla="*/ 3542242 w 11976100"/>
              <a:gd name="connsiteY2998" fmla="*/ 5737754 h 6857999"/>
              <a:gd name="connsiteX2999" fmla="*/ 3551238 w 11976100"/>
              <a:gd name="connsiteY2999" fmla="*/ 5746221 h 6857999"/>
              <a:gd name="connsiteX3000" fmla="*/ 3558646 w 11976100"/>
              <a:gd name="connsiteY3000" fmla="*/ 5754688 h 6857999"/>
              <a:gd name="connsiteX3001" fmla="*/ 3561292 w 11976100"/>
              <a:gd name="connsiteY3001" fmla="*/ 5758921 h 6857999"/>
              <a:gd name="connsiteX3002" fmla="*/ 3563409 w 11976100"/>
              <a:gd name="connsiteY3002" fmla="*/ 5763154 h 6857999"/>
              <a:gd name="connsiteX3003" fmla="*/ 3565525 w 11976100"/>
              <a:gd name="connsiteY3003" fmla="*/ 5766859 h 6857999"/>
              <a:gd name="connsiteX3004" fmla="*/ 3567113 w 11976100"/>
              <a:gd name="connsiteY3004" fmla="*/ 5771621 h 6857999"/>
              <a:gd name="connsiteX3005" fmla="*/ 3568171 w 11976100"/>
              <a:gd name="connsiteY3005" fmla="*/ 5775325 h 6857999"/>
              <a:gd name="connsiteX3006" fmla="*/ 3569230 w 11976100"/>
              <a:gd name="connsiteY3006" fmla="*/ 5780088 h 6857999"/>
              <a:gd name="connsiteX3007" fmla="*/ 3569230 w 11976100"/>
              <a:gd name="connsiteY3007" fmla="*/ 5784321 h 6857999"/>
              <a:gd name="connsiteX3008" fmla="*/ 3569230 w 11976100"/>
              <a:gd name="connsiteY3008" fmla="*/ 5788554 h 6857999"/>
              <a:gd name="connsiteX3009" fmla="*/ 3568701 w 11976100"/>
              <a:gd name="connsiteY3009" fmla="*/ 5792788 h 6857999"/>
              <a:gd name="connsiteX3010" fmla="*/ 3568171 w 11976100"/>
              <a:gd name="connsiteY3010" fmla="*/ 5798079 h 6857999"/>
              <a:gd name="connsiteX3011" fmla="*/ 3564996 w 11976100"/>
              <a:gd name="connsiteY3011" fmla="*/ 5807075 h 6857999"/>
              <a:gd name="connsiteX3012" fmla="*/ 3560763 w 11976100"/>
              <a:gd name="connsiteY3012" fmla="*/ 5817129 h 6857999"/>
              <a:gd name="connsiteX3013" fmla="*/ 3554942 w 11976100"/>
              <a:gd name="connsiteY3013" fmla="*/ 5827713 h 6857999"/>
              <a:gd name="connsiteX3014" fmla="*/ 3548592 w 11976100"/>
              <a:gd name="connsiteY3014" fmla="*/ 5838825 h 6857999"/>
              <a:gd name="connsiteX3015" fmla="*/ 3540126 w 11976100"/>
              <a:gd name="connsiteY3015" fmla="*/ 5850996 h 6857999"/>
              <a:gd name="connsiteX3016" fmla="*/ 3531130 w 11976100"/>
              <a:gd name="connsiteY3016" fmla="*/ 5863696 h 6857999"/>
              <a:gd name="connsiteX3017" fmla="*/ 3522134 w 11976100"/>
              <a:gd name="connsiteY3017" fmla="*/ 5874809 h 6857999"/>
              <a:gd name="connsiteX3018" fmla="*/ 3512609 w 11976100"/>
              <a:gd name="connsiteY3018" fmla="*/ 5886450 h 6857999"/>
              <a:gd name="connsiteX3019" fmla="*/ 3502555 w 11976100"/>
              <a:gd name="connsiteY3019" fmla="*/ 5897034 h 6857999"/>
              <a:gd name="connsiteX3020" fmla="*/ 3493030 w 11976100"/>
              <a:gd name="connsiteY3020" fmla="*/ 5907088 h 6857999"/>
              <a:gd name="connsiteX3021" fmla="*/ 3482975 w 11976100"/>
              <a:gd name="connsiteY3021" fmla="*/ 5916613 h 6857999"/>
              <a:gd name="connsiteX3022" fmla="*/ 3472921 w 11976100"/>
              <a:gd name="connsiteY3022" fmla="*/ 5926138 h 6857999"/>
              <a:gd name="connsiteX3023" fmla="*/ 3452284 w 11976100"/>
              <a:gd name="connsiteY3023" fmla="*/ 5944129 h 6857999"/>
              <a:gd name="connsiteX3024" fmla="*/ 3430588 w 11976100"/>
              <a:gd name="connsiteY3024" fmla="*/ 5961592 h 6857999"/>
              <a:gd name="connsiteX3025" fmla="*/ 3408363 w 11976100"/>
              <a:gd name="connsiteY3025" fmla="*/ 5978525 h 6857999"/>
              <a:gd name="connsiteX3026" fmla="*/ 3362855 w 11976100"/>
              <a:gd name="connsiteY3026" fmla="*/ 6011863 h 6857999"/>
              <a:gd name="connsiteX3027" fmla="*/ 3353859 w 11976100"/>
              <a:gd name="connsiteY3027" fmla="*/ 6017684 h 6857999"/>
              <a:gd name="connsiteX3028" fmla="*/ 3344334 w 11976100"/>
              <a:gd name="connsiteY3028" fmla="*/ 6024034 h 6857999"/>
              <a:gd name="connsiteX3029" fmla="*/ 3334280 w 11976100"/>
              <a:gd name="connsiteY3029" fmla="*/ 6029854 h 6857999"/>
              <a:gd name="connsiteX3030" fmla="*/ 3323167 w 11976100"/>
              <a:gd name="connsiteY3030" fmla="*/ 6034617 h 6857999"/>
              <a:gd name="connsiteX3031" fmla="*/ 3312584 w 11976100"/>
              <a:gd name="connsiteY3031" fmla="*/ 6039909 h 6857999"/>
              <a:gd name="connsiteX3032" fmla="*/ 3300942 w 11976100"/>
              <a:gd name="connsiteY3032" fmla="*/ 6044671 h 6857999"/>
              <a:gd name="connsiteX3033" fmla="*/ 3288771 w 11976100"/>
              <a:gd name="connsiteY3033" fmla="*/ 6049963 h 6857999"/>
              <a:gd name="connsiteX3034" fmla="*/ 3276071 w 11976100"/>
              <a:gd name="connsiteY3034" fmla="*/ 6053667 h 6857999"/>
              <a:gd name="connsiteX3035" fmla="*/ 3263371 w 11976100"/>
              <a:gd name="connsiteY3035" fmla="*/ 6058429 h 6857999"/>
              <a:gd name="connsiteX3036" fmla="*/ 3250142 w 11976100"/>
              <a:gd name="connsiteY3036" fmla="*/ 6062134 h 6857999"/>
              <a:gd name="connsiteX3037" fmla="*/ 3222626 w 11976100"/>
              <a:gd name="connsiteY3037" fmla="*/ 6069013 h 6857999"/>
              <a:gd name="connsiteX3038" fmla="*/ 3195109 w 11976100"/>
              <a:gd name="connsiteY3038" fmla="*/ 6074834 h 6857999"/>
              <a:gd name="connsiteX3039" fmla="*/ 3166534 w 11976100"/>
              <a:gd name="connsiteY3039" fmla="*/ 6079067 h 6857999"/>
              <a:gd name="connsiteX3040" fmla="*/ 3137959 w 11976100"/>
              <a:gd name="connsiteY3040" fmla="*/ 6082771 h 6857999"/>
              <a:gd name="connsiteX3041" fmla="*/ 3109913 w 11976100"/>
              <a:gd name="connsiteY3041" fmla="*/ 6084888 h 6857999"/>
              <a:gd name="connsiteX3042" fmla="*/ 3082396 w 11976100"/>
              <a:gd name="connsiteY3042" fmla="*/ 6085417 h 6857999"/>
              <a:gd name="connsiteX3043" fmla="*/ 3068638 w 11976100"/>
              <a:gd name="connsiteY3043" fmla="*/ 6085417 h 6857999"/>
              <a:gd name="connsiteX3044" fmla="*/ 3055938 w 11976100"/>
              <a:gd name="connsiteY3044" fmla="*/ 6084888 h 6857999"/>
              <a:gd name="connsiteX3045" fmla="*/ 3042709 w 11976100"/>
              <a:gd name="connsiteY3045" fmla="*/ 6084359 h 6857999"/>
              <a:gd name="connsiteX3046" fmla="*/ 3030009 w 11976100"/>
              <a:gd name="connsiteY3046" fmla="*/ 6082771 h 6857999"/>
              <a:gd name="connsiteX3047" fmla="*/ 3017838 w 11976100"/>
              <a:gd name="connsiteY3047" fmla="*/ 6081184 h 6857999"/>
              <a:gd name="connsiteX3048" fmla="*/ 3006196 w 11976100"/>
              <a:gd name="connsiteY3048" fmla="*/ 6079067 h 6857999"/>
              <a:gd name="connsiteX3049" fmla="*/ 2995084 w 11976100"/>
              <a:gd name="connsiteY3049" fmla="*/ 6076950 h 6857999"/>
              <a:gd name="connsiteX3050" fmla="*/ 2984501 w 11976100"/>
              <a:gd name="connsiteY3050" fmla="*/ 6074304 h 6857999"/>
              <a:gd name="connsiteX3051" fmla="*/ 2973388 w 11976100"/>
              <a:gd name="connsiteY3051" fmla="*/ 6071129 h 6857999"/>
              <a:gd name="connsiteX3052" fmla="*/ 2963863 w 11976100"/>
              <a:gd name="connsiteY3052" fmla="*/ 6067954 h 6857999"/>
              <a:gd name="connsiteX3053" fmla="*/ 2943755 w 11976100"/>
              <a:gd name="connsiteY3053" fmla="*/ 6053667 h 6857999"/>
              <a:gd name="connsiteX3054" fmla="*/ 2917296 w 11976100"/>
              <a:gd name="connsiteY3054" fmla="*/ 6049963 h 6857999"/>
              <a:gd name="connsiteX3055" fmla="*/ 2891367 w 11976100"/>
              <a:gd name="connsiteY3055" fmla="*/ 6045200 h 6857999"/>
              <a:gd name="connsiteX3056" fmla="*/ 2878667 w 11976100"/>
              <a:gd name="connsiteY3056" fmla="*/ 6043613 h 6857999"/>
              <a:gd name="connsiteX3057" fmla="*/ 2864909 w 11976100"/>
              <a:gd name="connsiteY3057" fmla="*/ 6042025 h 6857999"/>
              <a:gd name="connsiteX3058" fmla="*/ 2852209 w 11976100"/>
              <a:gd name="connsiteY3058" fmla="*/ 6041496 h 6857999"/>
              <a:gd name="connsiteX3059" fmla="*/ 2838980 w 11976100"/>
              <a:gd name="connsiteY3059" fmla="*/ 6041496 h 6857999"/>
              <a:gd name="connsiteX3060" fmla="*/ 2795588 w 11976100"/>
              <a:gd name="connsiteY3060" fmla="*/ 6042554 h 6857999"/>
              <a:gd name="connsiteX3061" fmla="*/ 2751138 w 11976100"/>
              <a:gd name="connsiteY3061" fmla="*/ 6042554 h 6857999"/>
              <a:gd name="connsiteX3062" fmla="*/ 2729442 w 11976100"/>
              <a:gd name="connsiteY3062" fmla="*/ 6042025 h 6857999"/>
              <a:gd name="connsiteX3063" fmla="*/ 2707746 w 11976100"/>
              <a:gd name="connsiteY3063" fmla="*/ 6040967 h 6857999"/>
              <a:gd name="connsiteX3064" fmla="*/ 2686050 w 11976100"/>
              <a:gd name="connsiteY3064" fmla="*/ 6039379 h 6857999"/>
              <a:gd name="connsiteX3065" fmla="*/ 2664884 w 11976100"/>
              <a:gd name="connsiteY3065" fmla="*/ 6037792 h 6857999"/>
              <a:gd name="connsiteX3066" fmla="*/ 2643717 w 11976100"/>
              <a:gd name="connsiteY3066" fmla="*/ 6034617 h 6857999"/>
              <a:gd name="connsiteX3067" fmla="*/ 2622550 w 11976100"/>
              <a:gd name="connsiteY3067" fmla="*/ 6031442 h 6857999"/>
              <a:gd name="connsiteX3068" fmla="*/ 2601913 w 11976100"/>
              <a:gd name="connsiteY3068" fmla="*/ 6027209 h 6857999"/>
              <a:gd name="connsiteX3069" fmla="*/ 2581805 w 11976100"/>
              <a:gd name="connsiteY3069" fmla="*/ 6022446 h 6857999"/>
              <a:gd name="connsiteX3070" fmla="*/ 2561696 w 11976100"/>
              <a:gd name="connsiteY3070" fmla="*/ 6016096 h 6857999"/>
              <a:gd name="connsiteX3071" fmla="*/ 2541059 w 11976100"/>
              <a:gd name="connsiteY3071" fmla="*/ 6009217 h 6857999"/>
              <a:gd name="connsiteX3072" fmla="*/ 2521480 w 11976100"/>
              <a:gd name="connsiteY3072" fmla="*/ 6001809 h 6857999"/>
              <a:gd name="connsiteX3073" fmla="*/ 2501901 w 11976100"/>
              <a:gd name="connsiteY3073" fmla="*/ 5992813 h 6857999"/>
              <a:gd name="connsiteX3074" fmla="*/ 2502959 w 11976100"/>
              <a:gd name="connsiteY3074" fmla="*/ 5988050 h 6857999"/>
              <a:gd name="connsiteX3075" fmla="*/ 2502959 w 11976100"/>
              <a:gd name="connsiteY3075" fmla="*/ 5984875 h 6857999"/>
              <a:gd name="connsiteX3076" fmla="*/ 2502959 w 11976100"/>
              <a:gd name="connsiteY3076" fmla="*/ 5977467 h 6857999"/>
              <a:gd name="connsiteX3077" fmla="*/ 2500313 w 11976100"/>
              <a:gd name="connsiteY3077" fmla="*/ 5977467 h 6857999"/>
              <a:gd name="connsiteX3078" fmla="*/ 2501901 w 11976100"/>
              <a:gd name="connsiteY3078" fmla="*/ 5980642 h 6857999"/>
              <a:gd name="connsiteX3079" fmla="*/ 2502959 w 11976100"/>
              <a:gd name="connsiteY3079" fmla="*/ 5984875 h 6857999"/>
              <a:gd name="connsiteX3080" fmla="*/ 2501901 w 11976100"/>
              <a:gd name="connsiteY3080" fmla="*/ 5992813 h 6857999"/>
              <a:gd name="connsiteX3081" fmla="*/ 2377017 w 11976100"/>
              <a:gd name="connsiteY3081" fmla="*/ 6001279 h 6857999"/>
              <a:gd name="connsiteX3082" fmla="*/ 2314576 w 11976100"/>
              <a:gd name="connsiteY3082" fmla="*/ 6005513 h 6857999"/>
              <a:gd name="connsiteX3083" fmla="*/ 2251605 w 11976100"/>
              <a:gd name="connsiteY3083" fmla="*/ 6008688 h 6857999"/>
              <a:gd name="connsiteX3084" fmla="*/ 2189163 w 11976100"/>
              <a:gd name="connsiteY3084" fmla="*/ 6012392 h 6857999"/>
              <a:gd name="connsiteX3085" fmla="*/ 2126721 w 11976100"/>
              <a:gd name="connsiteY3085" fmla="*/ 6014509 h 6857999"/>
              <a:gd name="connsiteX3086" fmla="*/ 2064280 w 11976100"/>
              <a:gd name="connsiteY3086" fmla="*/ 6016096 h 6857999"/>
              <a:gd name="connsiteX3087" fmla="*/ 2001838 w 11976100"/>
              <a:gd name="connsiteY3087" fmla="*/ 6016625 h 6857999"/>
              <a:gd name="connsiteX3088" fmla="*/ 1939925 w 11976100"/>
              <a:gd name="connsiteY3088" fmla="*/ 6016096 h 6857999"/>
              <a:gd name="connsiteX3089" fmla="*/ 1908704 w 11976100"/>
              <a:gd name="connsiteY3089" fmla="*/ 6015567 h 6857999"/>
              <a:gd name="connsiteX3090" fmla="*/ 1877484 w 11976100"/>
              <a:gd name="connsiteY3090" fmla="*/ 6014509 h 6857999"/>
              <a:gd name="connsiteX3091" fmla="*/ 1846792 w 11976100"/>
              <a:gd name="connsiteY3091" fmla="*/ 6012921 h 6857999"/>
              <a:gd name="connsiteX3092" fmla="*/ 1815042 w 11976100"/>
              <a:gd name="connsiteY3092" fmla="*/ 6011334 h 6857999"/>
              <a:gd name="connsiteX3093" fmla="*/ 1784350 w 11976100"/>
              <a:gd name="connsiteY3093" fmla="*/ 6008688 h 6857999"/>
              <a:gd name="connsiteX3094" fmla="*/ 1753129 w 11976100"/>
              <a:gd name="connsiteY3094" fmla="*/ 6006571 h 6857999"/>
              <a:gd name="connsiteX3095" fmla="*/ 1722438 w 11976100"/>
              <a:gd name="connsiteY3095" fmla="*/ 6003396 h 6857999"/>
              <a:gd name="connsiteX3096" fmla="*/ 1691746 w 11976100"/>
              <a:gd name="connsiteY3096" fmla="*/ 5999692 h 6857999"/>
              <a:gd name="connsiteX3097" fmla="*/ 1660525 w 11976100"/>
              <a:gd name="connsiteY3097" fmla="*/ 5995988 h 6857999"/>
              <a:gd name="connsiteX3098" fmla="*/ 1629834 w 11976100"/>
              <a:gd name="connsiteY3098" fmla="*/ 5991225 h 6857999"/>
              <a:gd name="connsiteX3099" fmla="*/ 1598613 w 11976100"/>
              <a:gd name="connsiteY3099" fmla="*/ 5986463 h 6857999"/>
              <a:gd name="connsiteX3100" fmla="*/ 1567921 w 11976100"/>
              <a:gd name="connsiteY3100" fmla="*/ 5981171 h 6857999"/>
              <a:gd name="connsiteX3101" fmla="*/ 1536700 w 11976100"/>
              <a:gd name="connsiteY3101" fmla="*/ 5975350 h 6857999"/>
              <a:gd name="connsiteX3102" fmla="*/ 1506009 w 11976100"/>
              <a:gd name="connsiteY3102" fmla="*/ 5968471 h 6857999"/>
              <a:gd name="connsiteX3103" fmla="*/ 1501246 w 11976100"/>
              <a:gd name="connsiteY3103" fmla="*/ 5967413 h 6857999"/>
              <a:gd name="connsiteX3104" fmla="*/ 1497013 w 11976100"/>
              <a:gd name="connsiteY3104" fmla="*/ 5965825 h 6857999"/>
              <a:gd name="connsiteX3105" fmla="*/ 1492250 w 11976100"/>
              <a:gd name="connsiteY3105" fmla="*/ 5962650 h 6857999"/>
              <a:gd name="connsiteX3106" fmla="*/ 1488546 w 11976100"/>
              <a:gd name="connsiteY3106" fmla="*/ 5960534 h 6857999"/>
              <a:gd name="connsiteX3107" fmla="*/ 1480609 w 11976100"/>
              <a:gd name="connsiteY3107" fmla="*/ 5954713 h 6857999"/>
              <a:gd name="connsiteX3108" fmla="*/ 1472142 w 11976100"/>
              <a:gd name="connsiteY3108" fmla="*/ 5949421 h 6857999"/>
              <a:gd name="connsiteX3109" fmla="*/ 1443038 w 11976100"/>
              <a:gd name="connsiteY3109" fmla="*/ 5946246 h 6857999"/>
              <a:gd name="connsiteX3110" fmla="*/ 1428750 w 11976100"/>
              <a:gd name="connsiteY3110" fmla="*/ 5944659 h 6857999"/>
              <a:gd name="connsiteX3111" fmla="*/ 1422400 w 11976100"/>
              <a:gd name="connsiteY3111" fmla="*/ 5943071 h 6857999"/>
              <a:gd name="connsiteX3112" fmla="*/ 1415521 w 11976100"/>
              <a:gd name="connsiteY3112" fmla="*/ 5942013 h 6857999"/>
              <a:gd name="connsiteX3113" fmla="*/ 1409171 w 11976100"/>
              <a:gd name="connsiteY3113" fmla="*/ 5939896 h 6857999"/>
              <a:gd name="connsiteX3114" fmla="*/ 1402821 w 11976100"/>
              <a:gd name="connsiteY3114" fmla="*/ 5937250 h 6857999"/>
              <a:gd name="connsiteX3115" fmla="*/ 1397529 w 11976100"/>
              <a:gd name="connsiteY3115" fmla="*/ 5934075 h 6857999"/>
              <a:gd name="connsiteX3116" fmla="*/ 1391709 w 11976100"/>
              <a:gd name="connsiteY3116" fmla="*/ 5930900 h 6857999"/>
              <a:gd name="connsiteX3117" fmla="*/ 1386946 w 11976100"/>
              <a:gd name="connsiteY3117" fmla="*/ 5926667 h 6857999"/>
              <a:gd name="connsiteX3118" fmla="*/ 1382184 w 11976100"/>
              <a:gd name="connsiteY3118" fmla="*/ 5922434 h 6857999"/>
              <a:gd name="connsiteX3119" fmla="*/ 1378479 w 11976100"/>
              <a:gd name="connsiteY3119" fmla="*/ 5916613 h 6857999"/>
              <a:gd name="connsiteX3120" fmla="*/ 1374775 w 11976100"/>
              <a:gd name="connsiteY3120" fmla="*/ 5910263 h 6857999"/>
              <a:gd name="connsiteX3121" fmla="*/ 1371071 w 11976100"/>
              <a:gd name="connsiteY3121" fmla="*/ 5903384 h 6857999"/>
              <a:gd name="connsiteX3122" fmla="*/ 1368425 w 11976100"/>
              <a:gd name="connsiteY3122" fmla="*/ 5899679 h 6857999"/>
              <a:gd name="connsiteX3123" fmla="*/ 1366309 w 11976100"/>
              <a:gd name="connsiteY3123" fmla="*/ 5898092 h 6857999"/>
              <a:gd name="connsiteX3124" fmla="*/ 1364721 w 11976100"/>
              <a:gd name="connsiteY3124" fmla="*/ 5897034 h 6857999"/>
              <a:gd name="connsiteX3125" fmla="*/ 1362604 w 11976100"/>
              <a:gd name="connsiteY3125" fmla="*/ 5895975 h 6857999"/>
              <a:gd name="connsiteX3126" fmla="*/ 1360488 w 11976100"/>
              <a:gd name="connsiteY3126" fmla="*/ 5895446 h 6857999"/>
              <a:gd name="connsiteX3127" fmla="*/ 1357313 w 11976100"/>
              <a:gd name="connsiteY3127" fmla="*/ 5894917 h 6857999"/>
              <a:gd name="connsiteX3128" fmla="*/ 1354667 w 11976100"/>
              <a:gd name="connsiteY3128" fmla="*/ 5895446 h 6857999"/>
              <a:gd name="connsiteX3129" fmla="*/ 1351492 w 11976100"/>
              <a:gd name="connsiteY3129" fmla="*/ 5895975 h 6857999"/>
              <a:gd name="connsiteX3130" fmla="*/ 1347259 w 11976100"/>
              <a:gd name="connsiteY3130" fmla="*/ 5897563 h 6857999"/>
              <a:gd name="connsiteX3131" fmla="*/ 1343554 w 11976100"/>
              <a:gd name="connsiteY3131" fmla="*/ 5899679 h 6857999"/>
              <a:gd name="connsiteX3132" fmla="*/ 1338263 w 11976100"/>
              <a:gd name="connsiteY3132" fmla="*/ 5902854 h 6857999"/>
              <a:gd name="connsiteX3133" fmla="*/ 1322917 w 11976100"/>
              <a:gd name="connsiteY3133" fmla="*/ 5912909 h 6857999"/>
              <a:gd name="connsiteX3134" fmla="*/ 1309688 w 11976100"/>
              <a:gd name="connsiteY3134" fmla="*/ 5920846 h 6857999"/>
              <a:gd name="connsiteX3135" fmla="*/ 1297517 w 11976100"/>
              <a:gd name="connsiteY3135" fmla="*/ 5925609 h 6857999"/>
              <a:gd name="connsiteX3136" fmla="*/ 1292225 w 11976100"/>
              <a:gd name="connsiteY3136" fmla="*/ 5927196 h 6857999"/>
              <a:gd name="connsiteX3137" fmla="*/ 1286934 w 11976100"/>
              <a:gd name="connsiteY3137" fmla="*/ 5929313 h 6857999"/>
              <a:gd name="connsiteX3138" fmla="*/ 1282171 w 11976100"/>
              <a:gd name="connsiteY3138" fmla="*/ 5929842 h 6857999"/>
              <a:gd name="connsiteX3139" fmla="*/ 1277938 w 11976100"/>
              <a:gd name="connsiteY3139" fmla="*/ 5930371 h 6857999"/>
              <a:gd name="connsiteX3140" fmla="*/ 1274234 w 11976100"/>
              <a:gd name="connsiteY3140" fmla="*/ 5930371 h 6857999"/>
              <a:gd name="connsiteX3141" fmla="*/ 1270529 w 11976100"/>
              <a:gd name="connsiteY3141" fmla="*/ 5929842 h 6857999"/>
              <a:gd name="connsiteX3142" fmla="*/ 1266825 w 11976100"/>
              <a:gd name="connsiteY3142" fmla="*/ 5929313 h 6857999"/>
              <a:gd name="connsiteX3143" fmla="*/ 1263650 w 11976100"/>
              <a:gd name="connsiteY3143" fmla="*/ 5927196 h 6857999"/>
              <a:gd name="connsiteX3144" fmla="*/ 1261004 w 11976100"/>
              <a:gd name="connsiteY3144" fmla="*/ 5925609 h 6857999"/>
              <a:gd name="connsiteX3145" fmla="*/ 1258359 w 11976100"/>
              <a:gd name="connsiteY3145" fmla="*/ 5924021 h 6857999"/>
              <a:gd name="connsiteX3146" fmla="*/ 1255713 w 11976100"/>
              <a:gd name="connsiteY3146" fmla="*/ 5921904 h 6857999"/>
              <a:gd name="connsiteX3147" fmla="*/ 1253596 w 11976100"/>
              <a:gd name="connsiteY3147" fmla="*/ 5918729 h 6857999"/>
              <a:gd name="connsiteX3148" fmla="*/ 1249892 w 11976100"/>
              <a:gd name="connsiteY3148" fmla="*/ 5913438 h 6857999"/>
              <a:gd name="connsiteX3149" fmla="*/ 1246717 w 11976100"/>
              <a:gd name="connsiteY3149" fmla="*/ 5906029 h 6857999"/>
              <a:gd name="connsiteX3150" fmla="*/ 1244071 w 11976100"/>
              <a:gd name="connsiteY3150" fmla="*/ 5898092 h 6857999"/>
              <a:gd name="connsiteX3151" fmla="*/ 1241425 w 11976100"/>
              <a:gd name="connsiteY3151" fmla="*/ 5889625 h 6857999"/>
              <a:gd name="connsiteX3152" fmla="*/ 1239838 w 11976100"/>
              <a:gd name="connsiteY3152" fmla="*/ 5880629 h 6857999"/>
              <a:gd name="connsiteX3153" fmla="*/ 1236134 w 11976100"/>
              <a:gd name="connsiteY3153" fmla="*/ 5861579 h 6857999"/>
              <a:gd name="connsiteX3154" fmla="*/ 1235075 w 11976100"/>
              <a:gd name="connsiteY3154" fmla="*/ 5855229 h 6857999"/>
              <a:gd name="connsiteX3155" fmla="*/ 1231900 w 11976100"/>
              <a:gd name="connsiteY3155" fmla="*/ 5849409 h 6857999"/>
              <a:gd name="connsiteX3156" fmla="*/ 1229254 w 11976100"/>
              <a:gd name="connsiteY3156" fmla="*/ 5843588 h 6857999"/>
              <a:gd name="connsiteX3157" fmla="*/ 1225550 w 11976100"/>
              <a:gd name="connsiteY3157" fmla="*/ 5837238 h 6857999"/>
              <a:gd name="connsiteX3158" fmla="*/ 1220788 w 11976100"/>
              <a:gd name="connsiteY3158" fmla="*/ 5831417 h 6857999"/>
              <a:gd name="connsiteX3159" fmla="*/ 1214967 w 11976100"/>
              <a:gd name="connsiteY3159" fmla="*/ 5825067 h 6857999"/>
              <a:gd name="connsiteX3160" fmla="*/ 1209675 w 11976100"/>
              <a:gd name="connsiteY3160" fmla="*/ 5818717 h 6857999"/>
              <a:gd name="connsiteX3161" fmla="*/ 1203325 w 11976100"/>
              <a:gd name="connsiteY3161" fmla="*/ 5812896 h 6857999"/>
              <a:gd name="connsiteX3162" fmla="*/ 1195917 w 11976100"/>
              <a:gd name="connsiteY3162" fmla="*/ 5807075 h 6857999"/>
              <a:gd name="connsiteX3163" fmla="*/ 1189038 w 11976100"/>
              <a:gd name="connsiteY3163" fmla="*/ 5800725 h 6857999"/>
              <a:gd name="connsiteX3164" fmla="*/ 1172634 w 11976100"/>
              <a:gd name="connsiteY3164" fmla="*/ 5789613 h 6857999"/>
              <a:gd name="connsiteX3165" fmla="*/ 1155171 w 11976100"/>
              <a:gd name="connsiteY3165" fmla="*/ 5778500 h 6857999"/>
              <a:gd name="connsiteX3166" fmla="*/ 1136650 w 11976100"/>
              <a:gd name="connsiteY3166" fmla="*/ 5768446 h 6857999"/>
              <a:gd name="connsiteX3167" fmla="*/ 1117600 w 11976100"/>
              <a:gd name="connsiteY3167" fmla="*/ 5759450 h 6857999"/>
              <a:gd name="connsiteX3168" fmla="*/ 1098021 w 11976100"/>
              <a:gd name="connsiteY3168" fmla="*/ 5751513 h 6857999"/>
              <a:gd name="connsiteX3169" fmla="*/ 1078442 w 11976100"/>
              <a:gd name="connsiteY3169" fmla="*/ 5744634 h 6857999"/>
              <a:gd name="connsiteX3170" fmla="*/ 1068917 w 11976100"/>
              <a:gd name="connsiteY3170" fmla="*/ 5741988 h 6857999"/>
              <a:gd name="connsiteX3171" fmla="*/ 1059392 w 11976100"/>
              <a:gd name="connsiteY3171" fmla="*/ 5739342 h 6857999"/>
              <a:gd name="connsiteX3172" fmla="*/ 1050396 w 11976100"/>
              <a:gd name="connsiteY3172" fmla="*/ 5737225 h 6857999"/>
              <a:gd name="connsiteX3173" fmla="*/ 1041400 w 11976100"/>
              <a:gd name="connsiteY3173" fmla="*/ 5735638 h 6857999"/>
              <a:gd name="connsiteX3174" fmla="*/ 1032405 w 11976100"/>
              <a:gd name="connsiteY3174" fmla="*/ 5734579 h 6857999"/>
              <a:gd name="connsiteX3175" fmla="*/ 1023938 w 11976100"/>
              <a:gd name="connsiteY3175" fmla="*/ 5734050 h 6857999"/>
              <a:gd name="connsiteX3176" fmla="*/ 1016000 w 11976100"/>
              <a:gd name="connsiteY3176" fmla="*/ 5734050 h 6857999"/>
              <a:gd name="connsiteX3177" fmla="*/ 1008063 w 11976100"/>
              <a:gd name="connsiteY3177" fmla="*/ 5734050 h 6857999"/>
              <a:gd name="connsiteX3178" fmla="*/ 1001184 w 11976100"/>
              <a:gd name="connsiteY3178" fmla="*/ 5735109 h 6857999"/>
              <a:gd name="connsiteX3179" fmla="*/ 994304 w 11976100"/>
              <a:gd name="connsiteY3179" fmla="*/ 5736696 h 6857999"/>
              <a:gd name="connsiteX3180" fmla="*/ 992717 w 11976100"/>
              <a:gd name="connsiteY3180" fmla="*/ 5745163 h 6857999"/>
              <a:gd name="connsiteX3181" fmla="*/ 989013 w 11976100"/>
              <a:gd name="connsiteY3181" fmla="*/ 5753100 h 6857999"/>
              <a:gd name="connsiteX3182" fmla="*/ 985838 w 11976100"/>
              <a:gd name="connsiteY3182" fmla="*/ 5760509 h 6857999"/>
              <a:gd name="connsiteX3183" fmla="*/ 981075 w 11976100"/>
              <a:gd name="connsiteY3183" fmla="*/ 5766329 h 6857999"/>
              <a:gd name="connsiteX3184" fmla="*/ 976313 w 11976100"/>
              <a:gd name="connsiteY3184" fmla="*/ 5772679 h 6857999"/>
              <a:gd name="connsiteX3185" fmla="*/ 969963 w 11976100"/>
              <a:gd name="connsiteY3185" fmla="*/ 5777971 h 6857999"/>
              <a:gd name="connsiteX3186" fmla="*/ 963613 w 11976100"/>
              <a:gd name="connsiteY3186" fmla="*/ 5782204 h 6857999"/>
              <a:gd name="connsiteX3187" fmla="*/ 956734 w 11976100"/>
              <a:gd name="connsiteY3187" fmla="*/ 5786438 h 6857999"/>
              <a:gd name="connsiteX3188" fmla="*/ 949325 w 11976100"/>
              <a:gd name="connsiteY3188" fmla="*/ 5789613 h 6857999"/>
              <a:gd name="connsiteX3189" fmla="*/ 940859 w 11976100"/>
              <a:gd name="connsiteY3189" fmla="*/ 5792788 h 6857999"/>
              <a:gd name="connsiteX3190" fmla="*/ 932392 w 11976100"/>
              <a:gd name="connsiteY3190" fmla="*/ 5795434 h 6857999"/>
              <a:gd name="connsiteX3191" fmla="*/ 922867 w 11976100"/>
              <a:gd name="connsiteY3191" fmla="*/ 5797021 h 6857999"/>
              <a:gd name="connsiteX3192" fmla="*/ 913342 w 11976100"/>
              <a:gd name="connsiteY3192" fmla="*/ 5798609 h 6857999"/>
              <a:gd name="connsiteX3193" fmla="*/ 902759 w 11976100"/>
              <a:gd name="connsiteY3193" fmla="*/ 5799667 h 6857999"/>
              <a:gd name="connsiteX3194" fmla="*/ 891646 w 11976100"/>
              <a:gd name="connsiteY3194" fmla="*/ 5800196 h 6857999"/>
              <a:gd name="connsiteX3195" fmla="*/ 880534 w 11976100"/>
              <a:gd name="connsiteY3195" fmla="*/ 5800196 h 6857999"/>
              <a:gd name="connsiteX3196" fmla="*/ 852488 w 11976100"/>
              <a:gd name="connsiteY3196" fmla="*/ 5800725 h 6857999"/>
              <a:gd name="connsiteX3197" fmla="*/ 825500 w 11976100"/>
              <a:gd name="connsiteY3197" fmla="*/ 5801254 h 6857999"/>
              <a:gd name="connsiteX3198" fmla="*/ 812271 w 11976100"/>
              <a:gd name="connsiteY3198" fmla="*/ 5801784 h 6857999"/>
              <a:gd name="connsiteX3199" fmla="*/ 799042 w 11976100"/>
              <a:gd name="connsiteY3199" fmla="*/ 5803900 h 6857999"/>
              <a:gd name="connsiteX3200" fmla="*/ 786342 w 11976100"/>
              <a:gd name="connsiteY3200" fmla="*/ 5804959 h 6857999"/>
              <a:gd name="connsiteX3201" fmla="*/ 773113 w 11976100"/>
              <a:gd name="connsiteY3201" fmla="*/ 5807075 h 6857999"/>
              <a:gd name="connsiteX3202" fmla="*/ 760942 w 11976100"/>
              <a:gd name="connsiteY3202" fmla="*/ 5809721 h 6857999"/>
              <a:gd name="connsiteX3203" fmla="*/ 748242 w 11976100"/>
              <a:gd name="connsiteY3203" fmla="*/ 5813954 h 6857999"/>
              <a:gd name="connsiteX3204" fmla="*/ 736071 w 11976100"/>
              <a:gd name="connsiteY3204" fmla="*/ 5817659 h 6857999"/>
              <a:gd name="connsiteX3205" fmla="*/ 724430 w 11976100"/>
              <a:gd name="connsiteY3205" fmla="*/ 5822950 h 6857999"/>
              <a:gd name="connsiteX3206" fmla="*/ 712259 w 11976100"/>
              <a:gd name="connsiteY3206" fmla="*/ 5828771 h 6857999"/>
              <a:gd name="connsiteX3207" fmla="*/ 700617 w 11976100"/>
              <a:gd name="connsiteY3207" fmla="*/ 5836179 h 6857999"/>
              <a:gd name="connsiteX3208" fmla="*/ 689505 w 11976100"/>
              <a:gd name="connsiteY3208" fmla="*/ 5844646 h 6857999"/>
              <a:gd name="connsiteX3209" fmla="*/ 678392 w 11976100"/>
              <a:gd name="connsiteY3209" fmla="*/ 5854171 h 6857999"/>
              <a:gd name="connsiteX3210" fmla="*/ 674159 w 11976100"/>
              <a:gd name="connsiteY3210" fmla="*/ 5857875 h 6857999"/>
              <a:gd name="connsiteX3211" fmla="*/ 669925 w 11976100"/>
              <a:gd name="connsiteY3211" fmla="*/ 5861050 h 6857999"/>
              <a:gd name="connsiteX3212" fmla="*/ 664634 w 11976100"/>
              <a:gd name="connsiteY3212" fmla="*/ 5863696 h 6857999"/>
              <a:gd name="connsiteX3213" fmla="*/ 660400 w 11976100"/>
              <a:gd name="connsiteY3213" fmla="*/ 5866871 h 6857999"/>
              <a:gd name="connsiteX3214" fmla="*/ 655109 w 11976100"/>
              <a:gd name="connsiteY3214" fmla="*/ 5868988 h 6857999"/>
              <a:gd name="connsiteX3215" fmla="*/ 650875 w 11976100"/>
              <a:gd name="connsiteY3215" fmla="*/ 5870575 h 6857999"/>
              <a:gd name="connsiteX3216" fmla="*/ 639763 w 11976100"/>
              <a:gd name="connsiteY3216" fmla="*/ 5873750 h 6857999"/>
              <a:gd name="connsiteX3217" fmla="*/ 629709 w 11976100"/>
              <a:gd name="connsiteY3217" fmla="*/ 5875867 h 6857999"/>
              <a:gd name="connsiteX3218" fmla="*/ 618596 w 11976100"/>
              <a:gd name="connsiteY3218" fmla="*/ 5875867 h 6857999"/>
              <a:gd name="connsiteX3219" fmla="*/ 608013 w 11976100"/>
              <a:gd name="connsiteY3219" fmla="*/ 5874809 h 6857999"/>
              <a:gd name="connsiteX3220" fmla="*/ 596900 w 11976100"/>
              <a:gd name="connsiteY3220" fmla="*/ 5873750 h 6857999"/>
              <a:gd name="connsiteX3221" fmla="*/ 585259 w 11976100"/>
              <a:gd name="connsiteY3221" fmla="*/ 5871104 h 6857999"/>
              <a:gd name="connsiteX3222" fmla="*/ 574146 w 11976100"/>
              <a:gd name="connsiteY3222" fmla="*/ 5867929 h 6857999"/>
              <a:gd name="connsiteX3223" fmla="*/ 563563 w 11976100"/>
              <a:gd name="connsiteY3223" fmla="*/ 5863696 h 6857999"/>
              <a:gd name="connsiteX3224" fmla="*/ 552450 w 11976100"/>
              <a:gd name="connsiteY3224" fmla="*/ 5858934 h 6857999"/>
              <a:gd name="connsiteX3225" fmla="*/ 541867 w 11976100"/>
              <a:gd name="connsiteY3225" fmla="*/ 5853642 h 6857999"/>
              <a:gd name="connsiteX3226" fmla="*/ 531284 w 11976100"/>
              <a:gd name="connsiteY3226" fmla="*/ 5847292 h 6857999"/>
              <a:gd name="connsiteX3227" fmla="*/ 521759 w 11976100"/>
              <a:gd name="connsiteY3227" fmla="*/ 5840942 h 6857999"/>
              <a:gd name="connsiteX3228" fmla="*/ 512234 w 11976100"/>
              <a:gd name="connsiteY3228" fmla="*/ 5834063 h 6857999"/>
              <a:gd name="connsiteX3229" fmla="*/ 490009 w 11976100"/>
              <a:gd name="connsiteY3229" fmla="*/ 5801254 h 6857999"/>
              <a:gd name="connsiteX3230" fmla="*/ 468842 w 11976100"/>
              <a:gd name="connsiteY3230" fmla="*/ 5783792 h 6857999"/>
              <a:gd name="connsiteX3231" fmla="*/ 461434 w 11976100"/>
              <a:gd name="connsiteY3231" fmla="*/ 5777971 h 6857999"/>
              <a:gd name="connsiteX3232" fmla="*/ 455613 w 11976100"/>
              <a:gd name="connsiteY3232" fmla="*/ 5771092 h 6857999"/>
              <a:gd name="connsiteX3233" fmla="*/ 449263 w 11976100"/>
              <a:gd name="connsiteY3233" fmla="*/ 5764742 h 6857999"/>
              <a:gd name="connsiteX3234" fmla="*/ 443442 w 11976100"/>
              <a:gd name="connsiteY3234" fmla="*/ 5757863 h 6857999"/>
              <a:gd name="connsiteX3235" fmla="*/ 438679 w 11976100"/>
              <a:gd name="connsiteY3235" fmla="*/ 5751513 h 6857999"/>
              <a:gd name="connsiteX3236" fmla="*/ 433917 w 11976100"/>
              <a:gd name="connsiteY3236" fmla="*/ 5744634 h 6857999"/>
              <a:gd name="connsiteX3237" fmla="*/ 430213 w 11976100"/>
              <a:gd name="connsiteY3237" fmla="*/ 5737754 h 6857999"/>
              <a:gd name="connsiteX3238" fmla="*/ 426509 w 11976100"/>
              <a:gd name="connsiteY3238" fmla="*/ 5730875 h 6857999"/>
              <a:gd name="connsiteX3239" fmla="*/ 423334 w 11976100"/>
              <a:gd name="connsiteY3239" fmla="*/ 5724525 h 6857999"/>
              <a:gd name="connsiteX3240" fmla="*/ 420688 w 11976100"/>
              <a:gd name="connsiteY3240" fmla="*/ 5717646 h 6857999"/>
              <a:gd name="connsiteX3241" fmla="*/ 418042 w 11976100"/>
              <a:gd name="connsiteY3241" fmla="*/ 5710767 h 6857999"/>
              <a:gd name="connsiteX3242" fmla="*/ 415925 w 11976100"/>
              <a:gd name="connsiteY3242" fmla="*/ 5703359 h 6857999"/>
              <a:gd name="connsiteX3243" fmla="*/ 414338 w 11976100"/>
              <a:gd name="connsiteY3243" fmla="*/ 5697009 h 6857999"/>
              <a:gd name="connsiteX3244" fmla="*/ 413280 w 11976100"/>
              <a:gd name="connsiteY3244" fmla="*/ 5690129 h 6857999"/>
              <a:gd name="connsiteX3245" fmla="*/ 411692 w 11976100"/>
              <a:gd name="connsiteY3245" fmla="*/ 5675313 h 6857999"/>
              <a:gd name="connsiteX3246" fmla="*/ 411163 w 11976100"/>
              <a:gd name="connsiteY3246" fmla="*/ 5661554 h 6857999"/>
              <a:gd name="connsiteX3247" fmla="*/ 411692 w 11976100"/>
              <a:gd name="connsiteY3247" fmla="*/ 5647267 h 6857999"/>
              <a:gd name="connsiteX3248" fmla="*/ 412750 w 11976100"/>
              <a:gd name="connsiteY3248" fmla="*/ 5632450 h 6857999"/>
              <a:gd name="connsiteX3249" fmla="*/ 414867 w 11976100"/>
              <a:gd name="connsiteY3249" fmla="*/ 5618163 h 6857999"/>
              <a:gd name="connsiteX3250" fmla="*/ 417513 w 11976100"/>
              <a:gd name="connsiteY3250" fmla="*/ 5603875 h 6857999"/>
              <a:gd name="connsiteX3251" fmla="*/ 420159 w 11976100"/>
              <a:gd name="connsiteY3251" fmla="*/ 5589588 h 6857999"/>
              <a:gd name="connsiteX3252" fmla="*/ 427038 w 11976100"/>
              <a:gd name="connsiteY3252" fmla="*/ 5559954 h 6857999"/>
              <a:gd name="connsiteX3253" fmla="*/ 448734 w 11976100"/>
              <a:gd name="connsiteY3253" fmla="*/ 5528204 h 6857999"/>
              <a:gd name="connsiteX3254" fmla="*/ 447146 w 11976100"/>
              <a:gd name="connsiteY3254" fmla="*/ 5523971 h 6857999"/>
              <a:gd name="connsiteX3255" fmla="*/ 445559 w 11976100"/>
              <a:gd name="connsiteY3255" fmla="*/ 5520267 h 6857999"/>
              <a:gd name="connsiteX3256" fmla="*/ 443442 w 11976100"/>
              <a:gd name="connsiteY3256" fmla="*/ 5517092 h 6857999"/>
              <a:gd name="connsiteX3257" fmla="*/ 441325 w 11976100"/>
              <a:gd name="connsiteY3257" fmla="*/ 5513917 h 6857999"/>
              <a:gd name="connsiteX3258" fmla="*/ 439209 w 11976100"/>
              <a:gd name="connsiteY3258" fmla="*/ 5511271 h 6857999"/>
              <a:gd name="connsiteX3259" fmla="*/ 437092 w 11976100"/>
              <a:gd name="connsiteY3259" fmla="*/ 5508625 h 6857999"/>
              <a:gd name="connsiteX3260" fmla="*/ 431271 w 11976100"/>
              <a:gd name="connsiteY3260" fmla="*/ 5504392 h 6857999"/>
              <a:gd name="connsiteX3261" fmla="*/ 425450 w 11976100"/>
              <a:gd name="connsiteY3261" fmla="*/ 5501746 h 6857999"/>
              <a:gd name="connsiteX3262" fmla="*/ 419100 w 11976100"/>
              <a:gd name="connsiteY3262" fmla="*/ 5499629 h 6857999"/>
              <a:gd name="connsiteX3263" fmla="*/ 412221 w 11976100"/>
              <a:gd name="connsiteY3263" fmla="*/ 5498571 h 6857999"/>
              <a:gd name="connsiteX3264" fmla="*/ 404813 w 11976100"/>
              <a:gd name="connsiteY3264" fmla="*/ 5496984 h 6857999"/>
              <a:gd name="connsiteX3265" fmla="*/ 397404 w 11976100"/>
              <a:gd name="connsiteY3265" fmla="*/ 5496454 h 6857999"/>
              <a:gd name="connsiteX3266" fmla="*/ 390525 w 11976100"/>
              <a:gd name="connsiteY3266" fmla="*/ 5496454 h 6857999"/>
              <a:gd name="connsiteX3267" fmla="*/ 374650 w 11976100"/>
              <a:gd name="connsiteY3267" fmla="*/ 5496984 h 6857999"/>
              <a:gd name="connsiteX3268" fmla="*/ 359304 w 11976100"/>
              <a:gd name="connsiteY3268" fmla="*/ 5496454 h 6857999"/>
              <a:gd name="connsiteX3269" fmla="*/ 351367 w 11976100"/>
              <a:gd name="connsiteY3269" fmla="*/ 5495925 h 6857999"/>
              <a:gd name="connsiteX3270" fmla="*/ 343959 w 11976100"/>
              <a:gd name="connsiteY3270" fmla="*/ 5494867 h 6857999"/>
              <a:gd name="connsiteX3271" fmla="*/ 335492 w 11976100"/>
              <a:gd name="connsiteY3271" fmla="*/ 5493809 h 6857999"/>
              <a:gd name="connsiteX3272" fmla="*/ 325967 w 11976100"/>
              <a:gd name="connsiteY3272" fmla="*/ 5493279 h 6857999"/>
              <a:gd name="connsiteX3273" fmla="*/ 316442 w 11976100"/>
              <a:gd name="connsiteY3273" fmla="*/ 5493809 h 6857999"/>
              <a:gd name="connsiteX3274" fmla="*/ 306917 w 11976100"/>
              <a:gd name="connsiteY3274" fmla="*/ 5494338 h 6857999"/>
              <a:gd name="connsiteX3275" fmla="*/ 287338 w 11976100"/>
              <a:gd name="connsiteY3275" fmla="*/ 5495925 h 6857999"/>
              <a:gd name="connsiteX3276" fmla="*/ 277813 w 11976100"/>
              <a:gd name="connsiteY3276" fmla="*/ 5496454 h 6857999"/>
              <a:gd name="connsiteX3277" fmla="*/ 268288 w 11976100"/>
              <a:gd name="connsiteY3277" fmla="*/ 5496984 h 6857999"/>
              <a:gd name="connsiteX3278" fmla="*/ 258763 w 11976100"/>
              <a:gd name="connsiteY3278" fmla="*/ 5496984 h 6857999"/>
              <a:gd name="connsiteX3279" fmla="*/ 249767 w 11976100"/>
              <a:gd name="connsiteY3279" fmla="*/ 5495925 h 6857999"/>
              <a:gd name="connsiteX3280" fmla="*/ 240771 w 11976100"/>
              <a:gd name="connsiteY3280" fmla="*/ 5494338 h 6857999"/>
              <a:gd name="connsiteX3281" fmla="*/ 236538 w 11976100"/>
              <a:gd name="connsiteY3281" fmla="*/ 5492750 h 6857999"/>
              <a:gd name="connsiteX3282" fmla="*/ 232834 w 11976100"/>
              <a:gd name="connsiteY3282" fmla="*/ 5491163 h 6857999"/>
              <a:gd name="connsiteX3283" fmla="*/ 229129 w 11976100"/>
              <a:gd name="connsiteY3283" fmla="*/ 5489575 h 6857999"/>
              <a:gd name="connsiteX3284" fmla="*/ 225425 w 11976100"/>
              <a:gd name="connsiteY3284" fmla="*/ 5486400 h 6857999"/>
              <a:gd name="connsiteX3285" fmla="*/ 221721 w 11976100"/>
              <a:gd name="connsiteY3285" fmla="*/ 5483754 h 6857999"/>
              <a:gd name="connsiteX3286" fmla="*/ 218017 w 11976100"/>
              <a:gd name="connsiteY3286" fmla="*/ 5481109 h 6857999"/>
              <a:gd name="connsiteX3287" fmla="*/ 215371 w 11976100"/>
              <a:gd name="connsiteY3287" fmla="*/ 5476875 h 6857999"/>
              <a:gd name="connsiteX3288" fmla="*/ 212725 w 11976100"/>
              <a:gd name="connsiteY3288" fmla="*/ 5473171 h 6857999"/>
              <a:gd name="connsiteX3289" fmla="*/ 209550 w 11976100"/>
              <a:gd name="connsiteY3289" fmla="*/ 5468409 h 6857999"/>
              <a:gd name="connsiteX3290" fmla="*/ 206904 w 11976100"/>
              <a:gd name="connsiteY3290" fmla="*/ 5463646 h 6857999"/>
              <a:gd name="connsiteX3291" fmla="*/ 204788 w 11976100"/>
              <a:gd name="connsiteY3291" fmla="*/ 5460471 h 6857999"/>
              <a:gd name="connsiteX3292" fmla="*/ 203730 w 11976100"/>
              <a:gd name="connsiteY3292" fmla="*/ 5457296 h 6857999"/>
              <a:gd name="connsiteX3293" fmla="*/ 202671 w 11976100"/>
              <a:gd name="connsiteY3293" fmla="*/ 5454121 h 6857999"/>
              <a:gd name="connsiteX3294" fmla="*/ 202671 w 11976100"/>
              <a:gd name="connsiteY3294" fmla="*/ 5450417 h 6857999"/>
              <a:gd name="connsiteX3295" fmla="*/ 183092 w 11976100"/>
              <a:gd name="connsiteY3295" fmla="*/ 5434542 h 6857999"/>
              <a:gd name="connsiteX3296" fmla="*/ 177271 w 11976100"/>
              <a:gd name="connsiteY3296" fmla="*/ 5432425 h 6857999"/>
              <a:gd name="connsiteX3297" fmla="*/ 171980 w 11976100"/>
              <a:gd name="connsiteY3297" fmla="*/ 5430309 h 6857999"/>
              <a:gd name="connsiteX3298" fmla="*/ 167217 w 11976100"/>
              <a:gd name="connsiteY3298" fmla="*/ 5427663 h 6857999"/>
              <a:gd name="connsiteX3299" fmla="*/ 162984 w 11976100"/>
              <a:gd name="connsiteY3299" fmla="*/ 5424488 h 6857999"/>
              <a:gd name="connsiteX3300" fmla="*/ 159279 w 11976100"/>
              <a:gd name="connsiteY3300" fmla="*/ 5421842 h 6857999"/>
              <a:gd name="connsiteX3301" fmla="*/ 155046 w 11976100"/>
              <a:gd name="connsiteY3301" fmla="*/ 5418667 h 6857999"/>
              <a:gd name="connsiteX3302" fmla="*/ 148696 w 11976100"/>
              <a:gd name="connsiteY3302" fmla="*/ 5411259 h 6857999"/>
              <a:gd name="connsiteX3303" fmla="*/ 135996 w 11976100"/>
              <a:gd name="connsiteY3303" fmla="*/ 5396442 h 6857999"/>
              <a:gd name="connsiteX3304" fmla="*/ 129117 w 11976100"/>
              <a:gd name="connsiteY3304" fmla="*/ 5389034 h 6857999"/>
              <a:gd name="connsiteX3305" fmla="*/ 122238 w 11976100"/>
              <a:gd name="connsiteY3305" fmla="*/ 5382684 h 6857999"/>
              <a:gd name="connsiteX3306" fmla="*/ 114830 w 11976100"/>
              <a:gd name="connsiteY3306" fmla="*/ 5374746 h 6857999"/>
              <a:gd name="connsiteX3307" fmla="*/ 107950 w 11976100"/>
              <a:gd name="connsiteY3307" fmla="*/ 5366279 h 6857999"/>
              <a:gd name="connsiteX3308" fmla="*/ 101600 w 11976100"/>
              <a:gd name="connsiteY3308" fmla="*/ 5358342 h 6857999"/>
              <a:gd name="connsiteX3309" fmla="*/ 95780 w 11976100"/>
              <a:gd name="connsiteY3309" fmla="*/ 5349875 h 6857999"/>
              <a:gd name="connsiteX3310" fmla="*/ 89959 w 11976100"/>
              <a:gd name="connsiteY3310" fmla="*/ 5341409 h 6857999"/>
              <a:gd name="connsiteX3311" fmla="*/ 84667 w 11976100"/>
              <a:gd name="connsiteY3311" fmla="*/ 5333471 h 6857999"/>
              <a:gd name="connsiteX3312" fmla="*/ 79904 w 11976100"/>
              <a:gd name="connsiteY3312" fmla="*/ 5325004 h 6857999"/>
              <a:gd name="connsiteX3313" fmla="*/ 75142 w 11976100"/>
              <a:gd name="connsiteY3313" fmla="*/ 5316538 h 6857999"/>
              <a:gd name="connsiteX3314" fmla="*/ 66675 w 11976100"/>
              <a:gd name="connsiteY3314" fmla="*/ 5299604 h 6857999"/>
              <a:gd name="connsiteX3315" fmla="*/ 60325 w 11976100"/>
              <a:gd name="connsiteY3315" fmla="*/ 5282142 h 6857999"/>
              <a:gd name="connsiteX3316" fmla="*/ 55034 w 11976100"/>
              <a:gd name="connsiteY3316" fmla="*/ 5265209 h 6857999"/>
              <a:gd name="connsiteX3317" fmla="*/ 50271 w 11976100"/>
              <a:gd name="connsiteY3317" fmla="*/ 5247746 h 6857999"/>
              <a:gd name="connsiteX3318" fmla="*/ 46567 w 11976100"/>
              <a:gd name="connsiteY3318" fmla="*/ 5230284 h 6857999"/>
              <a:gd name="connsiteX3319" fmla="*/ 43921 w 11976100"/>
              <a:gd name="connsiteY3319" fmla="*/ 5212292 h 6857999"/>
              <a:gd name="connsiteX3320" fmla="*/ 42334 w 11976100"/>
              <a:gd name="connsiteY3320" fmla="*/ 5194300 h 6857999"/>
              <a:gd name="connsiteX3321" fmla="*/ 40746 w 11976100"/>
              <a:gd name="connsiteY3321" fmla="*/ 5175779 h 6857999"/>
              <a:gd name="connsiteX3322" fmla="*/ 39688 w 11976100"/>
              <a:gd name="connsiteY3322" fmla="*/ 5157788 h 6857999"/>
              <a:gd name="connsiteX3323" fmla="*/ 39159 w 11976100"/>
              <a:gd name="connsiteY3323" fmla="*/ 5138738 h 6857999"/>
              <a:gd name="connsiteX3324" fmla="*/ 39159 w 11976100"/>
              <a:gd name="connsiteY3324" fmla="*/ 5101167 h 6857999"/>
              <a:gd name="connsiteX3325" fmla="*/ 38630 w 11976100"/>
              <a:gd name="connsiteY3325" fmla="*/ 5083175 h 6857999"/>
              <a:gd name="connsiteX3326" fmla="*/ 37571 w 11976100"/>
              <a:gd name="connsiteY3326" fmla="*/ 5065184 h 6857999"/>
              <a:gd name="connsiteX3327" fmla="*/ 35455 w 11976100"/>
              <a:gd name="connsiteY3327" fmla="*/ 5046134 h 6857999"/>
              <a:gd name="connsiteX3328" fmla="*/ 33338 w 11976100"/>
              <a:gd name="connsiteY3328" fmla="*/ 5027613 h 6857999"/>
              <a:gd name="connsiteX3329" fmla="*/ 30163 w 11976100"/>
              <a:gd name="connsiteY3329" fmla="*/ 5008563 h 6857999"/>
              <a:gd name="connsiteX3330" fmla="*/ 28575 w 11976100"/>
              <a:gd name="connsiteY3330" fmla="*/ 4989513 h 6857999"/>
              <a:gd name="connsiteX3331" fmla="*/ 26988 w 11976100"/>
              <a:gd name="connsiteY3331" fmla="*/ 4970463 h 6857999"/>
              <a:gd name="connsiteX3332" fmla="*/ 26459 w 11976100"/>
              <a:gd name="connsiteY3332" fmla="*/ 4950884 h 6857999"/>
              <a:gd name="connsiteX3333" fmla="*/ 25930 w 11976100"/>
              <a:gd name="connsiteY3333" fmla="*/ 4922309 h 6857999"/>
              <a:gd name="connsiteX3334" fmla="*/ 25400 w 11976100"/>
              <a:gd name="connsiteY3334" fmla="*/ 4894263 h 6857999"/>
              <a:gd name="connsiteX3335" fmla="*/ 23284 w 11976100"/>
              <a:gd name="connsiteY3335" fmla="*/ 4891088 h 6857999"/>
              <a:gd name="connsiteX3336" fmla="*/ 21167 w 11976100"/>
              <a:gd name="connsiteY3336" fmla="*/ 4886854 h 6857999"/>
              <a:gd name="connsiteX3337" fmla="*/ 20109 w 11976100"/>
              <a:gd name="connsiteY3337" fmla="*/ 4883150 h 6857999"/>
              <a:gd name="connsiteX3338" fmla="*/ 19050 w 11976100"/>
              <a:gd name="connsiteY3338" fmla="*/ 4879446 h 6857999"/>
              <a:gd name="connsiteX3339" fmla="*/ 19050 w 11976100"/>
              <a:gd name="connsiteY3339" fmla="*/ 4875213 h 6857999"/>
              <a:gd name="connsiteX3340" fmla="*/ 19580 w 11976100"/>
              <a:gd name="connsiteY3340" fmla="*/ 4871509 h 6857999"/>
              <a:gd name="connsiteX3341" fmla="*/ 21167 w 11976100"/>
              <a:gd name="connsiteY3341" fmla="*/ 4867275 h 6857999"/>
              <a:gd name="connsiteX3342" fmla="*/ 24342 w 11976100"/>
              <a:gd name="connsiteY3342" fmla="*/ 4864100 h 6857999"/>
              <a:gd name="connsiteX3343" fmla="*/ 21167 w 11976100"/>
              <a:gd name="connsiteY3343" fmla="*/ 4813300 h 6857999"/>
              <a:gd name="connsiteX3344" fmla="*/ 17992 w 11976100"/>
              <a:gd name="connsiteY3344" fmla="*/ 4763029 h 6857999"/>
              <a:gd name="connsiteX3345" fmla="*/ 14817 w 11976100"/>
              <a:gd name="connsiteY3345" fmla="*/ 4712229 h 6857999"/>
              <a:gd name="connsiteX3346" fmla="*/ 11642 w 11976100"/>
              <a:gd name="connsiteY3346" fmla="*/ 4661429 h 6857999"/>
              <a:gd name="connsiteX3347" fmla="*/ 9525 w 11976100"/>
              <a:gd name="connsiteY3347" fmla="*/ 4652434 h 6857999"/>
              <a:gd name="connsiteX3348" fmla="*/ 8467 w 11976100"/>
              <a:gd name="connsiteY3348" fmla="*/ 4643967 h 6857999"/>
              <a:gd name="connsiteX3349" fmla="*/ 8467 w 11976100"/>
              <a:gd name="connsiteY3349" fmla="*/ 4639734 h 6857999"/>
              <a:gd name="connsiteX3350" fmla="*/ 8996 w 11976100"/>
              <a:gd name="connsiteY3350" fmla="*/ 4635500 h 6857999"/>
              <a:gd name="connsiteX3351" fmla="*/ 9525 w 11976100"/>
              <a:gd name="connsiteY3351" fmla="*/ 4631796 h 6857999"/>
              <a:gd name="connsiteX3352" fmla="*/ 10584 w 11976100"/>
              <a:gd name="connsiteY3352" fmla="*/ 4628092 h 6857999"/>
              <a:gd name="connsiteX3353" fmla="*/ 11642 w 11976100"/>
              <a:gd name="connsiteY3353" fmla="*/ 4623859 h 6857999"/>
              <a:gd name="connsiteX3354" fmla="*/ 14288 w 11976100"/>
              <a:gd name="connsiteY3354" fmla="*/ 4620154 h 6857999"/>
              <a:gd name="connsiteX3355" fmla="*/ 15875 w 11976100"/>
              <a:gd name="connsiteY3355" fmla="*/ 4615921 h 6857999"/>
              <a:gd name="connsiteX3356" fmla="*/ 18521 w 11976100"/>
              <a:gd name="connsiteY3356" fmla="*/ 4612217 h 6857999"/>
              <a:gd name="connsiteX3357" fmla="*/ 21167 w 11976100"/>
              <a:gd name="connsiteY3357" fmla="*/ 4608513 h 6857999"/>
              <a:gd name="connsiteX3358" fmla="*/ 25400 w 11976100"/>
              <a:gd name="connsiteY3358" fmla="*/ 4605338 h 6857999"/>
              <a:gd name="connsiteX3359" fmla="*/ 28575 w 11976100"/>
              <a:gd name="connsiteY3359" fmla="*/ 4601634 h 6857999"/>
              <a:gd name="connsiteX3360" fmla="*/ 33338 w 11976100"/>
              <a:gd name="connsiteY3360" fmla="*/ 4597929 h 6857999"/>
              <a:gd name="connsiteX3361" fmla="*/ 26459 w 11976100"/>
              <a:gd name="connsiteY3361" fmla="*/ 4564063 h 6857999"/>
              <a:gd name="connsiteX3362" fmla="*/ 20109 w 11976100"/>
              <a:gd name="connsiteY3362" fmla="*/ 4530725 h 6857999"/>
              <a:gd name="connsiteX3363" fmla="*/ 15346 w 11976100"/>
              <a:gd name="connsiteY3363" fmla="*/ 4496329 h 6857999"/>
              <a:gd name="connsiteX3364" fmla="*/ 10584 w 11976100"/>
              <a:gd name="connsiteY3364" fmla="*/ 4461934 h 6857999"/>
              <a:gd name="connsiteX3365" fmla="*/ 7409 w 11976100"/>
              <a:gd name="connsiteY3365" fmla="*/ 4428067 h 6857999"/>
              <a:gd name="connsiteX3366" fmla="*/ 4763 w 11976100"/>
              <a:gd name="connsiteY3366" fmla="*/ 4393671 h 6857999"/>
              <a:gd name="connsiteX3367" fmla="*/ 2117 w 11976100"/>
              <a:gd name="connsiteY3367" fmla="*/ 4360334 h 6857999"/>
              <a:gd name="connsiteX3368" fmla="*/ 1059 w 11976100"/>
              <a:gd name="connsiteY3368" fmla="*/ 4325938 h 6857999"/>
              <a:gd name="connsiteX3369" fmla="*/ 0 w 11976100"/>
              <a:gd name="connsiteY3369" fmla="*/ 4291542 h 6857999"/>
              <a:gd name="connsiteX3370" fmla="*/ 0 w 11976100"/>
              <a:gd name="connsiteY3370" fmla="*/ 4257675 h 6857999"/>
              <a:gd name="connsiteX3371" fmla="*/ 529 w 11976100"/>
              <a:gd name="connsiteY3371" fmla="*/ 4223809 h 6857999"/>
              <a:gd name="connsiteX3372" fmla="*/ 1588 w 11976100"/>
              <a:gd name="connsiteY3372" fmla="*/ 4189413 h 6857999"/>
              <a:gd name="connsiteX3373" fmla="*/ 3175 w 11976100"/>
              <a:gd name="connsiteY3373" fmla="*/ 4155546 h 6857999"/>
              <a:gd name="connsiteX3374" fmla="*/ 5821 w 11976100"/>
              <a:gd name="connsiteY3374" fmla="*/ 4121150 h 6857999"/>
              <a:gd name="connsiteX3375" fmla="*/ 8467 w 11976100"/>
              <a:gd name="connsiteY3375" fmla="*/ 4086754 h 6857999"/>
              <a:gd name="connsiteX3376" fmla="*/ 11113 w 11976100"/>
              <a:gd name="connsiteY3376" fmla="*/ 4052358 h 6857999"/>
              <a:gd name="connsiteX3377" fmla="*/ 34396 w 11976100"/>
              <a:gd name="connsiteY3377" fmla="*/ 3839633 h 6857999"/>
              <a:gd name="connsiteX3378" fmla="*/ 46038 w 11976100"/>
              <a:gd name="connsiteY3378" fmla="*/ 3733271 h 6857999"/>
              <a:gd name="connsiteX3379" fmla="*/ 52388 w 11976100"/>
              <a:gd name="connsiteY3379" fmla="*/ 3679825 h 6857999"/>
              <a:gd name="connsiteX3380" fmla="*/ 59267 w 11976100"/>
              <a:gd name="connsiteY3380" fmla="*/ 3626908 h 6857999"/>
              <a:gd name="connsiteX3381" fmla="*/ 60325 w 11976100"/>
              <a:gd name="connsiteY3381" fmla="*/ 3618442 h 6857999"/>
              <a:gd name="connsiteX3382" fmla="*/ 60325 w 11976100"/>
              <a:gd name="connsiteY3382" fmla="*/ 3610504 h 6857999"/>
              <a:gd name="connsiteX3383" fmla="*/ 60325 w 11976100"/>
              <a:gd name="connsiteY3383" fmla="*/ 3594629 h 6857999"/>
              <a:gd name="connsiteX3384" fmla="*/ 59796 w 11976100"/>
              <a:gd name="connsiteY3384" fmla="*/ 3579283 h 6857999"/>
              <a:gd name="connsiteX3385" fmla="*/ 57680 w 11976100"/>
              <a:gd name="connsiteY3385" fmla="*/ 3563408 h 6857999"/>
              <a:gd name="connsiteX3386" fmla="*/ 53975 w 11976100"/>
              <a:gd name="connsiteY3386" fmla="*/ 3532717 h 6857999"/>
              <a:gd name="connsiteX3387" fmla="*/ 52917 w 11976100"/>
              <a:gd name="connsiteY3387" fmla="*/ 3516842 h 6857999"/>
              <a:gd name="connsiteX3388" fmla="*/ 51859 w 11976100"/>
              <a:gd name="connsiteY3388" fmla="*/ 3500967 h 6857999"/>
              <a:gd name="connsiteX3389" fmla="*/ 51859 w 11976100"/>
              <a:gd name="connsiteY3389" fmla="*/ 3479800 h 6857999"/>
              <a:gd name="connsiteX3390" fmla="*/ 51859 w 11976100"/>
              <a:gd name="connsiteY3390" fmla="*/ 3457575 h 6857999"/>
              <a:gd name="connsiteX3391" fmla="*/ 52388 w 11976100"/>
              <a:gd name="connsiteY3391" fmla="*/ 3436408 h 6857999"/>
              <a:gd name="connsiteX3392" fmla="*/ 53446 w 11976100"/>
              <a:gd name="connsiteY3392" fmla="*/ 3414713 h 6857999"/>
              <a:gd name="connsiteX3393" fmla="*/ 56092 w 11976100"/>
              <a:gd name="connsiteY3393" fmla="*/ 3371850 h 6857999"/>
              <a:gd name="connsiteX3394" fmla="*/ 60325 w 11976100"/>
              <a:gd name="connsiteY3394" fmla="*/ 3328988 h 6857999"/>
              <a:gd name="connsiteX3395" fmla="*/ 64559 w 11976100"/>
              <a:gd name="connsiteY3395" fmla="*/ 3286126 h 6857999"/>
              <a:gd name="connsiteX3396" fmla="*/ 70909 w 11976100"/>
              <a:gd name="connsiteY3396" fmla="*/ 3243792 h 6857999"/>
              <a:gd name="connsiteX3397" fmla="*/ 77788 w 11976100"/>
              <a:gd name="connsiteY3397" fmla="*/ 3201458 h 6857999"/>
              <a:gd name="connsiteX3398" fmla="*/ 84667 w 11976100"/>
              <a:gd name="connsiteY3398" fmla="*/ 3159125 h 6857999"/>
              <a:gd name="connsiteX3399" fmla="*/ 93134 w 11976100"/>
              <a:gd name="connsiteY3399" fmla="*/ 3116263 h 6857999"/>
              <a:gd name="connsiteX3400" fmla="*/ 101600 w 11976100"/>
              <a:gd name="connsiteY3400" fmla="*/ 3073930 h 6857999"/>
              <a:gd name="connsiteX3401" fmla="*/ 119592 w 11976100"/>
              <a:gd name="connsiteY3401" fmla="*/ 2989263 h 6857999"/>
              <a:gd name="connsiteX3402" fmla="*/ 138113 w 11976100"/>
              <a:gd name="connsiteY3402" fmla="*/ 2905125 h 6857999"/>
              <a:gd name="connsiteX3403" fmla="*/ 156634 w 11976100"/>
              <a:gd name="connsiteY3403" fmla="*/ 2819930 h 6857999"/>
              <a:gd name="connsiteX3404" fmla="*/ 161396 w 11976100"/>
              <a:gd name="connsiteY3404" fmla="*/ 2794000 h 6857999"/>
              <a:gd name="connsiteX3405" fmla="*/ 165100 w 11976100"/>
              <a:gd name="connsiteY3405" fmla="*/ 2768071 h 6857999"/>
              <a:gd name="connsiteX3406" fmla="*/ 168804 w 11976100"/>
              <a:gd name="connsiteY3406" fmla="*/ 2741613 h 6857999"/>
              <a:gd name="connsiteX3407" fmla="*/ 170921 w 11976100"/>
              <a:gd name="connsiteY3407" fmla="*/ 2716213 h 6857999"/>
              <a:gd name="connsiteX3408" fmla="*/ 172509 w 11976100"/>
              <a:gd name="connsiteY3408" fmla="*/ 2689754 h 6857999"/>
              <a:gd name="connsiteX3409" fmla="*/ 174096 w 11976100"/>
              <a:gd name="connsiteY3409" fmla="*/ 2663825 h 6857999"/>
              <a:gd name="connsiteX3410" fmla="*/ 176742 w 11976100"/>
              <a:gd name="connsiteY3410" fmla="*/ 2610909 h 6857999"/>
              <a:gd name="connsiteX3411" fmla="*/ 178329 w 11976100"/>
              <a:gd name="connsiteY3411" fmla="*/ 2584980 h 6857999"/>
              <a:gd name="connsiteX3412" fmla="*/ 179917 w 11976100"/>
              <a:gd name="connsiteY3412" fmla="*/ 2558521 h 6857999"/>
              <a:gd name="connsiteX3413" fmla="*/ 182034 w 11976100"/>
              <a:gd name="connsiteY3413" fmla="*/ 2532592 h 6857999"/>
              <a:gd name="connsiteX3414" fmla="*/ 185738 w 11976100"/>
              <a:gd name="connsiteY3414" fmla="*/ 2506134 h 6857999"/>
              <a:gd name="connsiteX3415" fmla="*/ 189442 w 11976100"/>
              <a:gd name="connsiteY3415" fmla="*/ 2480205 h 6857999"/>
              <a:gd name="connsiteX3416" fmla="*/ 194205 w 11976100"/>
              <a:gd name="connsiteY3416" fmla="*/ 2454275 h 6857999"/>
              <a:gd name="connsiteX3417" fmla="*/ 200025 w 11976100"/>
              <a:gd name="connsiteY3417" fmla="*/ 2428875 h 6857999"/>
              <a:gd name="connsiteX3418" fmla="*/ 203730 w 11976100"/>
              <a:gd name="connsiteY3418" fmla="*/ 2415646 h 6857999"/>
              <a:gd name="connsiteX3419" fmla="*/ 207434 w 11976100"/>
              <a:gd name="connsiteY3419" fmla="*/ 2402946 h 6857999"/>
              <a:gd name="connsiteX3420" fmla="*/ 204259 w 11976100"/>
              <a:gd name="connsiteY3420" fmla="*/ 2297113 h 6857999"/>
              <a:gd name="connsiteX3421" fmla="*/ 198438 w 11976100"/>
              <a:gd name="connsiteY3421" fmla="*/ 2285471 h 6857999"/>
              <a:gd name="connsiteX3422" fmla="*/ 193675 w 11976100"/>
              <a:gd name="connsiteY3422" fmla="*/ 2273830 h 6857999"/>
              <a:gd name="connsiteX3423" fmla="*/ 189442 w 11976100"/>
              <a:gd name="connsiteY3423" fmla="*/ 2262188 h 6857999"/>
              <a:gd name="connsiteX3424" fmla="*/ 185738 w 11976100"/>
              <a:gd name="connsiteY3424" fmla="*/ 2250546 h 6857999"/>
              <a:gd name="connsiteX3425" fmla="*/ 182563 w 11976100"/>
              <a:gd name="connsiteY3425" fmla="*/ 2238375 h 6857999"/>
              <a:gd name="connsiteX3426" fmla="*/ 180446 w 11976100"/>
              <a:gd name="connsiteY3426" fmla="*/ 2226734 h 6857999"/>
              <a:gd name="connsiteX3427" fmla="*/ 178859 w 11976100"/>
              <a:gd name="connsiteY3427" fmla="*/ 2215092 h 6857999"/>
              <a:gd name="connsiteX3428" fmla="*/ 177800 w 11976100"/>
              <a:gd name="connsiteY3428" fmla="*/ 2202921 h 6857999"/>
              <a:gd name="connsiteX3429" fmla="*/ 176742 w 11976100"/>
              <a:gd name="connsiteY3429" fmla="*/ 2191280 h 6857999"/>
              <a:gd name="connsiteX3430" fmla="*/ 176742 w 11976100"/>
              <a:gd name="connsiteY3430" fmla="*/ 2179638 h 6857999"/>
              <a:gd name="connsiteX3431" fmla="*/ 176742 w 11976100"/>
              <a:gd name="connsiteY3431" fmla="*/ 2167467 h 6857999"/>
              <a:gd name="connsiteX3432" fmla="*/ 177271 w 11976100"/>
              <a:gd name="connsiteY3432" fmla="*/ 2155296 h 6857999"/>
              <a:gd name="connsiteX3433" fmla="*/ 179388 w 11976100"/>
              <a:gd name="connsiteY3433" fmla="*/ 2131483 h 6857999"/>
              <a:gd name="connsiteX3434" fmla="*/ 182034 w 11976100"/>
              <a:gd name="connsiteY3434" fmla="*/ 2108729 h 6857999"/>
              <a:gd name="connsiteX3435" fmla="*/ 189442 w 11976100"/>
              <a:gd name="connsiteY3435" fmla="*/ 2056871 h 6857999"/>
              <a:gd name="connsiteX3436" fmla="*/ 196321 w 11976100"/>
              <a:gd name="connsiteY3436" fmla="*/ 2005013 h 6857999"/>
              <a:gd name="connsiteX3437" fmla="*/ 202671 w 11976100"/>
              <a:gd name="connsiteY3437" fmla="*/ 1953684 h 6857999"/>
              <a:gd name="connsiteX3438" fmla="*/ 207963 w 11976100"/>
              <a:gd name="connsiteY3438" fmla="*/ 1901825 h 6857999"/>
              <a:gd name="connsiteX3439" fmla="*/ 213255 w 11976100"/>
              <a:gd name="connsiteY3439" fmla="*/ 1849967 h 6857999"/>
              <a:gd name="connsiteX3440" fmla="*/ 218017 w 11976100"/>
              <a:gd name="connsiteY3440" fmla="*/ 1798638 h 6857999"/>
              <a:gd name="connsiteX3441" fmla="*/ 222780 w 11976100"/>
              <a:gd name="connsiteY3441" fmla="*/ 1747309 h 6857999"/>
              <a:gd name="connsiteX3442" fmla="*/ 226484 w 11976100"/>
              <a:gd name="connsiteY3442" fmla="*/ 1695450 h 6857999"/>
              <a:gd name="connsiteX3443" fmla="*/ 233363 w 11976100"/>
              <a:gd name="connsiteY3443" fmla="*/ 1591734 h 6857999"/>
              <a:gd name="connsiteX3444" fmla="*/ 240242 w 11976100"/>
              <a:gd name="connsiteY3444" fmla="*/ 1488546 h 6857999"/>
              <a:gd name="connsiteX3445" fmla="*/ 251355 w 11976100"/>
              <a:gd name="connsiteY3445" fmla="*/ 1281642 h 6857999"/>
              <a:gd name="connsiteX3446" fmla="*/ 251355 w 11976100"/>
              <a:gd name="connsiteY3446" fmla="*/ 1258359 h 6857999"/>
              <a:gd name="connsiteX3447" fmla="*/ 251355 w 11976100"/>
              <a:gd name="connsiteY3447" fmla="*/ 1236134 h 6857999"/>
              <a:gd name="connsiteX3448" fmla="*/ 249767 w 11976100"/>
              <a:gd name="connsiteY3448" fmla="*/ 1190096 h 6857999"/>
              <a:gd name="connsiteX3449" fmla="*/ 248179 w 11976100"/>
              <a:gd name="connsiteY3449" fmla="*/ 1144059 h 6857999"/>
              <a:gd name="connsiteX3450" fmla="*/ 247650 w 11976100"/>
              <a:gd name="connsiteY3450" fmla="*/ 1121834 h 6857999"/>
              <a:gd name="connsiteX3451" fmla="*/ 247650 w 11976100"/>
              <a:gd name="connsiteY3451" fmla="*/ 1098550 h 6857999"/>
              <a:gd name="connsiteX3452" fmla="*/ 248179 w 11976100"/>
              <a:gd name="connsiteY3452" fmla="*/ 1076325 h 6857999"/>
              <a:gd name="connsiteX3453" fmla="*/ 249767 w 11976100"/>
              <a:gd name="connsiteY3453" fmla="*/ 1053042 h 6857999"/>
              <a:gd name="connsiteX3454" fmla="*/ 251884 w 11976100"/>
              <a:gd name="connsiteY3454" fmla="*/ 1030817 h 6857999"/>
              <a:gd name="connsiteX3455" fmla="*/ 255059 w 11976100"/>
              <a:gd name="connsiteY3455" fmla="*/ 1008063 h 6857999"/>
              <a:gd name="connsiteX3456" fmla="*/ 257704 w 11976100"/>
              <a:gd name="connsiteY3456" fmla="*/ 996950 h 6857999"/>
              <a:gd name="connsiteX3457" fmla="*/ 260350 w 11976100"/>
              <a:gd name="connsiteY3457" fmla="*/ 985838 h 6857999"/>
              <a:gd name="connsiteX3458" fmla="*/ 262996 w 11976100"/>
              <a:gd name="connsiteY3458" fmla="*/ 974725 h 6857999"/>
              <a:gd name="connsiteX3459" fmla="*/ 266700 w 11976100"/>
              <a:gd name="connsiteY3459" fmla="*/ 963083 h 6857999"/>
              <a:gd name="connsiteX3460" fmla="*/ 270404 w 11976100"/>
              <a:gd name="connsiteY3460" fmla="*/ 952500 h 6857999"/>
              <a:gd name="connsiteX3461" fmla="*/ 274638 w 11976100"/>
              <a:gd name="connsiteY3461" fmla="*/ 941388 h 6857999"/>
              <a:gd name="connsiteX3462" fmla="*/ 278871 w 11976100"/>
              <a:gd name="connsiteY3462" fmla="*/ 930275 h 6857999"/>
              <a:gd name="connsiteX3463" fmla="*/ 284163 w 11976100"/>
              <a:gd name="connsiteY3463" fmla="*/ 918634 h 6857999"/>
              <a:gd name="connsiteX3464" fmla="*/ 286809 w 11976100"/>
              <a:gd name="connsiteY3464" fmla="*/ 912813 h 6857999"/>
              <a:gd name="connsiteX3465" fmla="*/ 288925 w 11976100"/>
              <a:gd name="connsiteY3465" fmla="*/ 905934 h 6857999"/>
              <a:gd name="connsiteX3466" fmla="*/ 289984 w 11976100"/>
              <a:gd name="connsiteY3466" fmla="*/ 899584 h 6857999"/>
              <a:gd name="connsiteX3467" fmla="*/ 290513 w 11976100"/>
              <a:gd name="connsiteY3467" fmla="*/ 893763 h 6857999"/>
              <a:gd name="connsiteX3468" fmla="*/ 291042 w 11976100"/>
              <a:gd name="connsiteY3468" fmla="*/ 887413 h 6857999"/>
              <a:gd name="connsiteX3469" fmla="*/ 290513 w 11976100"/>
              <a:gd name="connsiteY3469" fmla="*/ 881592 h 6857999"/>
              <a:gd name="connsiteX3470" fmla="*/ 289984 w 11976100"/>
              <a:gd name="connsiteY3470" fmla="*/ 875771 h 6857999"/>
              <a:gd name="connsiteX3471" fmla="*/ 288396 w 11976100"/>
              <a:gd name="connsiteY3471" fmla="*/ 869950 h 6857999"/>
              <a:gd name="connsiteX3472" fmla="*/ 285221 w 11976100"/>
              <a:gd name="connsiteY3472" fmla="*/ 858838 h 6857999"/>
              <a:gd name="connsiteX3473" fmla="*/ 280988 w 11976100"/>
              <a:gd name="connsiteY3473" fmla="*/ 847725 h 6857999"/>
              <a:gd name="connsiteX3474" fmla="*/ 270934 w 11976100"/>
              <a:gd name="connsiteY3474" fmla="*/ 827088 h 6857999"/>
              <a:gd name="connsiteX3475" fmla="*/ 267229 w 11976100"/>
              <a:gd name="connsiteY3475" fmla="*/ 817563 h 6857999"/>
              <a:gd name="connsiteX3476" fmla="*/ 263525 w 11976100"/>
              <a:gd name="connsiteY3476" fmla="*/ 808567 h 6857999"/>
              <a:gd name="connsiteX3477" fmla="*/ 260350 w 11976100"/>
              <a:gd name="connsiteY3477" fmla="*/ 799042 h 6857999"/>
              <a:gd name="connsiteX3478" fmla="*/ 258234 w 11976100"/>
              <a:gd name="connsiteY3478" fmla="*/ 790046 h 6857999"/>
              <a:gd name="connsiteX3479" fmla="*/ 256117 w 11976100"/>
              <a:gd name="connsiteY3479" fmla="*/ 781050 h 6857999"/>
              <a:gd name="connsiteX3480" fmla="*/ 254000 w 11976100"/>
              <a:gd name="connsiteY3480" fmla="*/ 771525 h 6857999"/>
              <a:gd name="connsiteX3481" fmla="*/ 252942 w 11976100"/>
              <a:gd name="connsiteY3481" fmla="*/ 762529 h 6857999"/>
              <a:gd name="connsiteX3482" fmla="*/ 251884 w 11976100"/>
              <a:gd name="connsiteY3482" fmla="*/ 753004 h 6857999"/>
              <a:gd name="connsiteX3483" fmla="*/ 251355 w 11976100"/>
              <a:gd name="connsiteY3483" fmla="*/ 744008 h 6857999"/>
              <a:gd name="connsiteX3484" fmla="*/ 251355 w 11976100"/>
              <a:gd name="connsiteY3484" fmla="*/ 735013 h 6857999"/>
              <a:gd name="connsiteX3485" fmla="*/ 251884 w 11976100"/>
              <a:gd name="connsiteY3485" fmla="*/ 716492 h 6857999"/>
              <a:gd name="connsiteX3486" fmla="*/ 253471 w 11976100"/>
              <a:gd name="connsiteY3486" fmla="*/ 698500 h 6857999"/>
              <a:gd name="connsiteX3487" fmla="*/ 256646 w 11976100"/>
              <a:gd name="connsiteY3487" fmla="*/ 680509 h 6857999"/>
              <a:gd name="connsiteX3488" fmla="*/ 260350 w 11976100"/>
              <a:gd name="connsiteY3488" fmla="*/ 662517 h 6857999"/>
              <a:gd name="connsiteX3489" fmla="*/ 265113 w 11976100"/>
              <a:gd name="connsiteY3489" fmla="*/ 645054 h 6857999"/>
              <a:gd name="connsiteX3490" fmla="*/ 270404 w 11976100"/>
              <a:gd name="connsiteY3490" fmla="*/ 627063 h 6857999"/>
              <a:gd name="connsiteX3491" fmla="*/ 276225 w 11976100"/>
              <a:gd name="connsiteY3491" fmla="*/ 609600 h 6857999"/>
              <a:gd name="connsiteX3492" fmla="*/ 287867 w 11976100"/>
              <a:gd name="connsiteY3492" fmla="*/ 574675 h 6857999"/>
              <a:gd name="connsiteX3493" fmla="*/ 300038 w 11976100"/>
              <a:gd name="connsiteY3493" fmla="*/ 540279 h 6857999"/>
              <a:gd name="connsiteX3494" fmla="*/ 305859 w 11976100"/>
              <a:gd name="connsiteY3494" fmla="*/ 521759 h 6857999"/>
              <a:gd name="connsiteX3495" fmla="*/ 311150 w 11976100"/>
              <a:gd name="connsiteY3495" fmla="*/ 503238 h 6857999"/>
              <a:gd name="connsiteX3496" fmla="*/ 314855 w 11976100"/>
              <a:gd name="connsiteY3496" fmla="*/ 484717 h 6857999"/>
              <a:gd name="connsiteX3497" fmla="*/ 317500 w 11976100"/>
              <a:gd name="connsiteY3497" fmla="*/ 465667 h 6857999"/>
              <a:gd name="connsiteX3498" fmla="*/ 320675 w 11976100"/>
              <a:gd name="connsiteY3498" fmla="*/ 447146 h 6857999"/>
              <a:gd name="connsiteX3499" fmla="*/ 322263 w 11976100"/>
              <a:gd name="connsiteY3499" fmla="*/ 428625 h 6857999"/>
              <a:gd name="connsiteX3500" fmla="*/ 323850 w 11976100"/>
              <a:gd name="connsiteY3500" fmla="*/ 410104 h 6857999"/>
              <a:gd name="connsiteX3501" fmla="*/ 324909 w 11976100"/>
              <a:gd name="connsiteY3501" fmla="*/ 391583 h 6857999"/>
              <a:gd name="connsiteX3502" fmla="*/ 326496 w 11976100"/>
              <a:gd name="connsiteY3502" fmla="*/ 354013 h 6857999"/>
              <a:gd name="connsiteX3503" fmla="*/ 328084 w 11976100"/>
              <a:gd name="connsiteY3503" fmla="*/ 317500 h 6857999"/>
              <a:gd name="connsiteX3504" fmla="*/ 330200 w 11976100"/>
              <a:gd name="connsiteY3504" fmla="*/ 280459 h 6857999"/>
              <a:gd name="connsiteX3505" fmla="*/ 331788 w 11976100"/>
              <a:gd name="connsiteY3505" fmla="*/ 261938 h 6857999"/>
              <a:gd name="connsiteX3506" fmla="*/ 333905 w 11976100"/>
              <a:gd name="connsiteY3506" fmla="*/ 243417 h 6857999"/>
              <a:gd name="connsiteX3507" fmla="*/ 334963 w 11976100"/>
              <a:gd name="connsiteY3507" fmla="*/ 237596 h 6857999"/>
              <a:gd name="connsiteX3508" fmla="*/ 337079 w 11976100"/>
              <a:gd name="connsiteY3508" fmla="*/ 232304 h 6857999"/>
              <a:gd name="connsiteX3509" fmla="*/ 339196 w 11976100"/>
              <a:gd name="connsiteY3509" fmla="*/ 227013 h 6857999"/>
              <a:gd name="connsiteX3510" fmla="*/ 341313 w 11976100"/>
              <a:gd name="connsiteY3510" fmla="*/ 221721 h 6857999"/>
              <a:gd name="connsiteX3511" fmla="*/ 344488 w 11976100"/>
              <a:gd name="connsiteY3511" fmla="*/ 215900 h 6857999"/>
              <a:gd name="connsiteX3512" fmla="*/ 348192 w 11976100"/>
              <a:gd name="connsiteY3512" fmla="*/ 210079 h 6857999"/>
              <a:gd name="connsiteX3513" fmla="*/ 351896 w 11976100"/>
              <a:gd name="connsiteY3513" fmla="*/ 205317 h 6857999"/>
              <a:gd name="connsiteX3514" fmla="*/ 356659 w 11976100"/>
              <a:gd name="connsiteY3514" fmla="*/ 199496 h 6857999"/>
              <a:gd name="connsiteX3515" fmla="*/ 360892 w 11976100"/>
              <a:gd name="connsiteY3515" fmla="*/ 194733 h 6857999"/>
              <a:gd name="connsiteX3516" fmla="*/ 366713 w 11976100"/>
              <a:gd name="connsiteY3516" fmla="*/ 189442 h 6857999"/>
              <a:gd name="connsiteX3517" fmla="*/ 377825 w 11976100"/>
              <a:gd name="connsiteY3517" fmla="*/ 179388 h 6857999"/>
              <a:gd name="connsiteX3518" fmla="*/ 391055 w 11976100"/>
              <a:gd name="connsiteY3518" fmla="*/ 170392 h 6857999"/>
              <a:gd name="connsiteX3519" fmla="*/ 404284 w 11976100"/>
              <a:gd name="connsiteY3519" fmla="*/ 161396 h 6857999"/>
              <a:gd name="connsiteX3520" fmla="*/ 419629 w 11976100"/>
              <a:gd name="connsiteY3520" fmla="*/ 152929 h 6857999"/>
              <a:gd name="connsiteX3521" fmla="*/ 435504 w 11976100"/>
              <a:gd name="connsiteY3521" fmla="*/ 145521 h 6857999"/>
              <a:gd name="connsiteX3522" fmla="*/ 451380 w 11976100"/>
              <a:gd name="connsiteY3522" fmla="*/ 139700 h 6857999"/>
              <a:gd name="connsiteX3523" fmla="*/ 468313 w 11976100"/>
              <a:gd name="connsiteY3523" fmla="*/ 133879 h 6857999"/>
              <a:gd name="connsiteX3524" fmla="*/ 485775 w 11976100"/>
              <a:gd name="connsiteY3524" fmla="*/ 129117 h 6857999"/>
              <a:gd name="connsiteX3525" fmla="*/ 503238 w 11976100"/>
              <a:gd name="connsiteY3525" fmla="*/ 125942 h 6857999"/>
              <a:gd name="connsiteX3526" fmla="*/ 520700 w 11976100"/>
              <a:gd name="connsiteY3526" fmla="*/ 123825 h 6857999"/>
              <a:gd name="connsiteX3527" fmla="*/ 538163 w 11976100"/>
              <a:gd name="connsiteY3527" fmla="*/ 122767 h 6857999"/>
              <a:gd name="connsiteX3528" fmla="*/ 546100 w 11976100"/>
              <a:gd name="connsiteY3528" fmla="*/ 116417 h 6857999"/>
              <a:gd name="connsiteX3529" fmla="*/ 554038 w 11976100"/>
              <a:gd name="connsiteY3529" fmla="*/ 110067 h 6857999"/>
              <a:gd name="connsiteX3530" fmla="*/ 562504 w 11976100"/>
              <a:gd name="connsiteY3530" fmla="*/ 105304 h 6857999"/>
              <a:gd name="connsiteX3531" fmla="*/ 570971 w 11976100"/>
              <a:gd name="connsiteY3531" fmla="*/ 100013 h 6857999"/>
              <a:gd name="connsiteX3532" fmla="*/ 579438 w 11976100"/>
              <a:gd name="connsiteY3532" fmla="*/ 96309 h 6857999"/>
              <a:gd name="connsiteX3533" fmla="*/ 587905 w 11976100"/>
              <a:gd name="connsiteY3533" fmla="*/ 92075 h 6857999"/>
              <a:gd name="connsiteX3534" fmla="*/ 596900 w 11976100"/>
              <a:gd name="connsiteY3534" fmla="*/ 89429 h 6857999"/>
              <a:gd name="connsiteX3535" fmla="*/ 606425 w 11976100"/>
              <a:gd name="connsiteY3535" fmla="*/ 87313 h 6857999"/>
              <a:gd name="connsiteX3536" fmla="*/ 615950 w 11976100"/>
              <a:gd name="connsiteY3536" fmla="*/ 85725 h 6857999"/>
              <a:gd name="connsiteX3537" fmla="*/ 625475 w 11976100"/>
              <a:gd name="connsiteY3537" fmla="*/ 84138 h 6857999"/>
              <a:gd name="connsiteX3538" fmla="*/ 635000 w 11976100"/>
              <a:gd name="connsiteY3538" fmla="*/ 83609 h 6857999"/>
              <a:gd name="connsiteX3539" fmla="*/ 645584 w 11976100"/>
              <a:gd name="connsiteY3539" fmla="*/ 84138 h 6857999"/>
              <a:gd name="connsiteX3540" fmla="*/ 655638 w 11976100"/>
              <a:gd name="connsiteY3540" fmla="*/ 86254 h 6857999"/>
              <a:gd name="connsiteX3541" fmla="*/ 666221 w 11976100"/>
              <a:gd name="connsiteY3541" fmla="*/ 87842 h 6857999"/>
              <a:gd name="connsiteX3542" fmla="*/ 677863 w 11976100"/>
              <a:gd name="connsiteY3542" fmla="*/ 90488 h 6857999"/>
              <a:gd name="connsiteX3543" fmla="*/ 688975 w 11976100"/>
              <a:gd name="connsiteY3543" fmla="*/ 94721 h 6857999"/>
              <a:gd name="connsiteX3544" fmla="*/ 704850 w 11976100"/>
              <a:gd name="connsiteY3544" fmla="*/ 86784 h 6857999"/>
              <a:gd name="connsiteX3545" fmla="*/ 720196 w 11976100"/>
              <a:gd name="connsiteY3545" fmla="*/ 78846 h 6857999"/>
              <a:gd name="connsiteX3546" fmla="*/ 728134 w 11976100"/>
              <a:gd name="connsiteY3546" fmla="*/ 75142 h 6857999"/>
              <a:gd name="connsiteX3547" fmla="*/ 736071 w 11976100"/>
              <a:gd name="connsiteY3547" fmla="*/ 71967 h 6857999"/>
              <a:gd name="connsiteX3548" fmla="*/ 743479 w 11976100"/>
              <a:gd name="connsiteY3548" fmla="*/ 69850 h 6857999"/>
              <a:gd name="connsiteX3549" fmla="*/ 750888 w 11976100"/>
              <a:gd name="connsiteY3549" fmla="*/ 68263 h 6857999"/>
              <a:gd name="connsiteX3550" fmla="*/ 757767 w 11976100"/>
              <a:gd name="connsiteY3550" fmla="*/ 68263 h 6857999"/>
              <a:gd name="connsiteX3551" fmla="*/ 764646 w 11976100"/>
              <a:gd name="connsiteY3551" fmla="*/ 68792 h 6857999"/>
              <a:gd name="connsiteX3552" fmla="*/ 768350 w 11976100"/>
              <a:gd name="connsiteY3552" fmla="*/ 69321 h 6857999"/>
              <a:gd name="connsiteX3553" fmla="*/ 771525 w 11976100"/>
              <a:gd name="connsiteY3553" fmla="*/ 70379 h 6857999"/>
              <a:gd name="connsiteX3554" fmla="*/ 774700 w 11976100"/>
              <a:gd name="connsiteY3554" fmla="*/ 71967 h 6857999"/>
              <a:gd name="connsiteX3555" fmla="*/ 777875 w 11976100"/>
              <a:gd name="connsiteY3555" fmla="*/ 74083 h 6857999"/>
              <a:gd name="connsiteX3556" fmla="*/ 781050 w 11976100"/>
              <a:gd name="connsiteY3556" fmla="*/ 76729 h 6857999"/>
              <a:gd name="connsiteX3557" fmla="*/ 783696 w 11976100"/>
              <a:gd name="connsiteY3557" fmla="*/ 79375 h 6857999"/>
              <a:gd name="connsiteX3558" fmla="*/ 786871 w 11976100"/>
              <a:gd name="connsiteY3558" fmla="*/ 82550 h 6857999"/>
              <a:gd name="connsiteX3559" fmla="*/ 789517 w 11976100"/>
              <a:gd name="connsiteY3559" fmla="*/ 86254 h 6857999"/>
              <a:gd name="connsiteX3560" fmla="*/ 792163 w 11976100"/>
              <a:gd name="connsiteY3560" fmla="*/ 90488 h 6857999"/>
              <a:gd name="connsiteX3561" fmla="*/ 794809 w 11976100"/>
              <a:gd name="connsiteY3561" fmla="*/ 95250 h 6857999"/>
              <a:gd name="connsiteX3562" fmla="*/ 799042 w 11976100"/>
              <a:gd name="connsiteY3562" fmla="*/ 106363 h 6857999"/>
              <a:gd name="connsiteX3563" fmla="*/ 802217 w 11976100"/>
              <a:gd name="connsiteY3563" fmla="*/ 114300 h 6857999"/>
              <a:gd name="connsiteX3564" fmla="*/ 806980 w 11976100"/>
              <a:gd name="connsiteY3564" fmla="*/ 120121 h 6857999"/>
              <a:gd name="connsiteX3565" fmla="*/ 811213 w 11976100"/>
              <a:gd name="connsiteY3565" fmla="*/ 125413 h 6857999"/>
              <a:gd name="connsiteX3566" fmla="*/ 816505 w 11976100"/>
              <a:gd name="connsiteY3566" fmla="*/ 129646 h 6857999"/>
              <a:gd name="connsiteX3567" fmla="*/ 822854 w 11976100"/>
              <a:gd name="connsiteY3567" fmla="*/ 133879 h 6857999"/>
              <a:gd name="connsiteX3568" fmla="*/ 828675 w 11976100"/>
              <a:gd name="connsiteY3568" fmla="*/ 136525 h 6857999"/>
              <a:gd name="connsiteX3569" fmla="*/ 835555 w 11976100"/>
              <a:gd name="connsiteY3569" fmla="*/ 138642 h 6857999"/>
              <a:gd name="connsiteX3570" fmla="*/ 842963 w 11976100"/>
              <a:gd name="connsiteY3570" fmla="*/ 140229 h 6857999"/>
              <a:gd name="connsiteX3571" fmla="*/ 850371 w 11976100"/>
              <a:gd name="connsiteY3571" fmla="*/ 141817 h 6857999"/>
              <a:gd name="connsiteX3572" fmla="*/ 858309 w 11976100"/>
              <a:gd name="connsiteY3572" fmla="*/ 142346 h 6857999"/>
              <a:gd name="connsiteX3573" fmla="*/ 873655 w 11976100"/>
              <a:gd name="connsiteY3573" fmla="*/ 143404 h 6857999"/>
              <a:gd name="connsiteX3574" fmla="*/ 889529 w 11976100"/>
              <a:gd name="connsiteY3574" fmla="*/ 143934 h 6857999"/>
              <a:gd name="connsiteX3575" fmla="*/ 905405 w 11976100"/>
              <a:gd name="connsiteY3575" fmla="*/ 144463 h 6857999"/>
              <a:gd name="connsiteX3576" fmla="*/ 909638 w 11976100"/>
              <a:gd name="connsiteY3576" fmla="*/ 140229 h 6857999"/>
              <a:gd name="connsiteX3577" fmla="*/ 914930 w 11976100"/>
              <a:gd name="connsiteY3577" fmla="*/ 135996 h 6857999"/>
              <a:gd name="connsiteX3578" fmla="*/ 919163 w 11976100"/>
              <a:gd name="connsiteY3578" fmla="*/ 132821 h 6857999"/>
              <a:gd name="connsiteX3579" fmla="*/ 924455 w 11976100"/>
              <a:gd name="connsiteY3579" fmla="*/ 129117 h 6857999"/>
              <a:gd name="connsiteX3580" fmla="*/ 929217 w 11976100"/>
              <a:gd name="connsiteY3580" fmla="*/ 127000 h 6857999"/>
              <a:gd name="connsiteX3581" fmla="*/ 933980 w 11976100"/>
              <a:gd name="connsiteY3581" fmla="*/ 124354 h 6857999"/>
              <a:gd name="connsiteX3582" fmla="*/ 939271 w 11976100"/>
              <a:gd name="connsiteY3582" fmla="*/ 122767 h 6857999"/>
              <a:gd name="connsiteX3583" fmla="*/ 944033 w 11976100"/>
              <a:gd name="connsiteY3583" fmla="*/ 120650 h 6857999"/>
              <a:gd name="connsiteX3584" fmla="*/ 954617 w 11976100"/>
              <a:gd name="connsiteY3584" fmla="*/ 118534 h 6857999"/>
              <a:gd name="connsiteX3585" fmla="*/ 965200 w 11976100"/>
              <a:gd name="connsiteY3585" fmla="*/ 117475 h 6857999"/>
              <a:gd name="connsiteX3586" fmla="*/ 975784 w 11976100"/>
              <a:gd name="connsiteY3586" fmla="*/ 116946 h 6857999"/>
              <a:gd name="connsiteX3587" fmla="*/ 986367 w 11976100"/>
              <a:gd name="connsiteY3587" fmla="*/ 117475 h 6857999"/>
              <a:gd name="connsiteX3588" fmla="*/ 996950 w 11976100"/>
              <a:gd name="connsiteY3588" fmla="*/ 119063 h 6857999"/>
              <a:gd name="connsiteX3589" fmla="*/ 1007534 w 11976100"/>
              <a:gd name="connsiteY3589" fmla="*/ 120650 h 6857999"/>
              <a:gd name="connsiteX3590" fmla="*/ 1028700 w 11976100"/>
              <a:gd name="connsiteY3590" fmla="*/ 125942 h 6857999"/>
              <a:gd name="connsiteX3591" fmla="*/ 1049338 w 11976100"/>
              <a:gd name="connsiteY3591" fmla="*/ 131234 h 6857999"/>
              <a:gd name="connsiteX3592" fmla="*/ 1068388 w 11976100"/>
              <a:gd name="connsiteY3592" fmla="*/ 134938 h 6857999"/>
              <a:gd name="connsiteX3593" fmla="*/ 1077913 w 11976100"/>
              <a:gd name="connsiteY3593" fmla="*/ 137054 h 6857999"/>
              <a:gd name="connsiteX3594" fmla="*/ 1084792 w 11976100"/>
              <a:gd name="connsiteY3594" fmla="*/ 139700 h 6857999"/>
              <a:gd name="connsiteX3595" fmla="*/ 1089025 w 11976100"/>
              <a:gd name="connsiteY3595" fmla="*/ 142346 h 6857999"/>
              <a:gd name="connsiteX3596" fmla="*/ 1091142 w 11976100"/>
              <a:gd name="connsiteY3596" fmla="*/ 143404 h 6857999"/>
              <a:gd name="connsiteX3597" fmla="*/ 1092200 w 11976100"/>
              <a:gd name="connsiteY3597" fmla="*/ 144992 h 6857999"/>
              <a:gd name="connsiteX3598" fmla="*/ 1092729 w 11976100"/>
              <a:gd name="connsiteY3598" fmla="*/ 146579 h 6857999"/>
              <a:gd name="connsiteX3599" fmla="*/ 1092729 w 11976100"/>
              <a:gd name="connsiteY3599" fmla="*/ 147638 h 6857999"/>
              <a:gd name="connsiteX3600" fmla="*/ 1092729 w 11976100"/>
              <a:gd name="connsiteY3600" fmla="*/ 149754 h 6857999"/>
              <a:gd name="connsiteX3601" fmla="*/ 1092200 w 11976100"/>
              <a:gd name="connsiteY3601" fmla="*/ 151342 h 6857999"/>
              <a:gd name="connsiteX3602" fmla="*/ 1089554 w 11976100"/>
              <a:gd name="connsiteY3602" fmla="*/ 154517 h 6857999"/>
              <a:gd name="connsiteX3603" fmla="*/ 1086909 w 11976100"/>
              <a:gd name="connsiteY3603" fmla="*/ 158221 h 6857999"/>
              <a:gd name="connsiteX3604" fmla="*/ 1083204 w 11976100"/>
              <a:gd name="connsiteY3604" fmla="*/ 161396 h 6857999"/>
              <a:gd name="connsiteX3605" fmla="*/ 1078442 w 11976100"/>
              <a:gd name="connsiteY3605" fmla="*/ 164571 h 6857999"/>
              <a:gd name="connsiteX3606" fmla="*/ 1068917 w 11976100"/>
              <a:gd name="connsiteY3606" fmla="*/ 171450 h 6857999"/>
              <a:gd name="connsiteX3607" fmla="*/ 1059392 w 11976100"/>
              <a:gd name="connsiteY3607" fmla="*/ 178329 h 6857999"/>
              <a:gd name="connsiteX3608" fmla="*/ 1055688 w 11976100"/>
              <a:gd name="connsiteY3608" fmla="*/ 181504 h 6857999"/>
              <a:gd name="connsiteX3609" fmla="*/ 1052513 w 11976100"/>
              <a:gd name="connsiteY3609" fmla="*/ 184679 h 6857999"/>
              <a:gd name="connsiteX3610" fmla="*/ 1061509 w 11976100"/>
              <a:gd name="connsiteY3610" fmla="*/ 187325 h 6857999"/>
              <a:gd name="connsiteX3611" fmla="*/ 1071034 w 11976100"/>
              <a:gd name="connsiteY3611" fmla="*/ 188913 h 6857999"/>
              <a:gd name="connsiteX3612" fmla="*/ 1080029 w 11976100"/>
              <a:gd name="connsiteY3612" fmla="*/ 189971 h 6857999"/>
              <a:gd name="connsiteX3613" fmla="*/ 1089554 w 11976100"/>
              <a:gd name="connsiteY3613" fmla="*/ 190500 h 6857999"/>
              <a:gd name="connsiteX3614" fmla="*/ 1108604 w 11976100"/>
              <a:gd name="connsiteY3614" fmla="*/ 190500 h 6857999"/>
              <a:gd name="connsiteX3615" fmla="*/ 1126596 w 11976100"/>
              <a:gd name="connsiteY3615" fmla="*/ 190500 h 6857999"/>
              <a:gd name="connsiteX3616" fmla="*/ 1135592 w 11976100"/>
              <a:gd name="connsiteY3616" fmla="*/ 190500 h 6857999"/>
              <a:gd name="connsiteX3617" fmla="*/ 1144588 w 11976100"/>
              <a:gd name="connsiteY3617" fmla="*/ 190500 h 6857999"/>
              <a:gd name="connsiteX3618" fmla="*/ 1153054 w 11976100"/>
              <a:gd name="connsiteY3618" fmla="*/ 191558 h 6857999"/>
              <a:gd name="connsiteX3619" fmla="*/ 1160992 w 11976100"/>
              <a:gd name="connsiteY3619" fmla="*/ 192617 h 6857999"/>
              <a:gd name="connsiteX3620" fmla="*/ 1168929 w 11976100"/>
              <a:gd name="connsiteY3620" fmla="*/ 195263 h 6857999"/>
              <a:gd name="connsiteX3621" fmla="*/ 1176867 w 11976100"/>
              <a:gd name="connsiteY3621" fmla="*/ 197909 h 6857999"/>
              <a:gd name="connsiteX3622" fmla="*/ 1184275 w 11976100"/>
              <a:gd name="connsiteY3622" fmla="*/ 201613 h 6857999"/>
              <a:gd name="connsiteX3623" fmla="*/ 1191684 w 11976100"/>
              <a:gd name="connsiteY3623" fmla="*/ 206375 h 6857999"/>
              <a:gd name="connsiteX3624" fmla="*/ 1211263 w 11976100"/>
              <a:gd name="connsiteY3624" fmla="*/ 207963 h 6857999"/>
              <a:gd name="connsiteX3625" fmla="*/ 1219200 w 11976100"/>
              <a:gd name="connsiteY3625" fmla="*/ 202671 h 6857999"/>
              <a:gd name="connsiteX3626" fmla="*/ 1226609 w 11976100"/>
              <a:gd name="connsiteY3626" fmla="*/ 196850 h 6857999"/>
              <a:gd name="connsiteX3627" fmla="*/ 1234017 w 11976100"/>
              <a:gd name="connsiteY3627" fmla="*/ 190500 h 6857999"/>
              <a:gd name="connsiteX3628" fmla="*/ 1240367 w 11976100"/>
              <a:gd name="connsiteY3628" fmla="*/ 184679 h 6857999"/>
              <a:gd name="connsiteX3629" fmla="*/ 1253596 w 11976100"/>
              <a:gd name="connsiteY3629" fmla="*/ 171450 h 6857999"/>
              <a:gd name="connsiteX3630" fmla="*/ 1267354 w 11976100"/>
              <a:gd name="connsiteY3630" fmla="*/ 158750 h 6857999"/>
              <a:gd name="connsiteX3631" fmla="*/ 1274763 w 11976100"/>
              <a:gd name="connsiteY3631" fmla="*/ 152400 h 6857999"/>
              <a:gd name="connsiteX3632" fmla="*/ 1282171 w 11976100"/>
              <a:gd name="connsiteY3632" fmla="*/ 146579 h 6857999"/>
              <a:gd name="connsiteX3633" fmla="*/ 1290638 w 11976100"/>
              <a:gd name="connsiteY3633" fmla="*/ 141817 h 6857999"/>
              <a:gd name="connsiteX3634" fmla="*/ 1299634 w 11976100"/>
              <a:gd name="connsiteY3634" fmla="*/ 137054 h 6857999"/>
              <a:gd name="connsiteX3635" fmla="*/ 1309159 w 11976100"/>
              <a:gd name="connsiteY3635" fmla="*/ 133879 h 6857999"/>
              <a:gd name="connsiteX3636" fmla="*/ 1319742 w 11976100"/>
              <a:gd name="connsiteY3636" fmla="*/ 130704 h 6857999"/>
              <a:gd name="connsiteX3637" fmla="*/ 1330854 w 11976100"/>
              <a:gd name="connsiteY3637" fmla="*/ 128588 h 6857999"/>
              <a:gd name="connsiteX3638" fmla="*/ 1344084 w 11976100"/>
              <a:gd name="connsiteY3638" fmla="*/ 127529 h 6857999"/>
              <a:gd name="connsiteX3639" fmla="*/ 1376363 w 11976100"/>
              <a:gd name="connsiteY3639" fmla="*/ 118534 h 6857999"/>
              <a:gd name="connsiteX3640" fmla="*/ 1392767 w 11976100"/>
              <a:gd name="connsiteY3640" fmla="*/ 114829 h 6857999"/>
              <a:gd name="connsiteX3641" fmla="*/ 1409171 w 11976100"/>
              <a:gd name="connsiteY3641" fmla="*/ 111125 h 6857999"/>
              <a:gd name="connsiteX3642" fmla="*/ 1425046 w 11976100"/>
              <a:gd name="connsiteY3642" fmla="*/ 109009 h 6857999"/>
              <a:gd name="connsiteX3643" fmla="*/ 1440921 w 11976100"/>
              <a:gd name="connsiteY3643" fmla="*/ 107421 h 6857999"/>
              <a:gd name="connsiteX3644" fmla="*/ 1455738 w 11976100"/>
              <a:gd name="connsiteY3644" fmla="*/ 106363 h 6857999"/>
              <a:gd name="connsiteX3645" fmla="*/ 1471084 w 11976100"/>
              <a:gd name="connsiteY3645" fmla="*/ 106363 h 6857999"/>
              <a:gd name="connsiteX3646" fmla="*/ 1486429 w 11976100"/>
              <a:gd name="connsiteY3646" fmla="*/ 107950 h 6857999"/>
              <a:gd name="connsiteX3647" fmla="*/ 1493309 w 11976100"/>
              <a:gd name="connsiteY3647" fmla="*/ 109009 h 6857999"/>
              <a:gd name="connsiteX3648" fmla="*/ 1500188 w 11976100"/>
              <a:gd name="connsiteY3648" fmla="*/ 110067 h 6857999"/>
              <a:gd name="connsiteX3649" fmla="*/ 1507596 w 11976100"/>
              <a:gd name="connsiteY3649" fmla="*/ 112713 h 6857999"/>
              <a:gd name="connsiteX3650" fmla="*/ 1515004 w 11976100"/>
              <a:gd name="connsiteY3650" fmla="*/ 114829 h 6857999"/>
              <a:gd name="connsiteX3651" fmla="*/ 1521884 w 11976100"/>
              <a:gd name="connsiteY3651" fmla="*/ 116946 h 6857999"/>
              <a:gd name="connsiteX3652" fmla="*/ 1528234 w 11976100"/>
              <a:gd name="connsiteY3652" fmla="*/ 120121 h 6857999"/>
              <a:gd name="connsiteX3653" fmla="*/ 1535113 w 11976100"/>
              <a:gd name="connsiteY3653" fmla="*/ 123825 h 6857999"/>
              <a:gd name="connsiteX3654" fmla="*/ 1541992 w 11976100"/>
              <a:gd name="connsiteY3654" fmla="*/ 127529 h 6857999"/>
              <a:gd name="connsiteX3655" fmla="*/ 1548871 w 11976100"/>
              <a:gd name="connsiteY3655" fmla="*/ 131763 h 6857999"/>
              <a:gd name="connsiteX3656" fmla="*/ 1554692 w 11976100"/>
              <a:gd name="connsiteY3656" fmla="*/ 136525 h 6857999"/>
              <a:gd name="connsiteX3657" fmla="*/ 1561042 w 11976100"/>
              <a:gd name="connsiteY3657" fmla="*/ 141817 h 6857999"/>
              <a:gd name="connsiteX3658" fmla="*/ 1567392 w 11976100"/>
              <a:gd name="connsiteY3658" fmla="*/ 147109 h 6857999"/>
              <a:gd name="connsiteX3659" fmla="*/ 1573213 w 11976100"/>
              <a:gd name="connsiteY3659" fmla="*/ 153988 h 6857999"/>
              <a:gd name="connsiteX3660" fmla="*/ 1579034 w 11976100"/>
              <a:gd name="connsiteY3660" fmla="*/ 160867 h 6857999"/>
              <a:gd name="connsiteX3661" fmla="*/ 1583796 w 11976100"/>
              <a:gd name="connsiteY3661" fmla="*/ 165100 h 6857999"/>
              <a:gd name="connsiteX3662" fmla="*/ 1589088 w 11976100"/>
              <a:gd name="connsiteY3662" fmla="*/ 170392 h 6857999"/>
              <a:gd name="connsiteX3663" fmla="*/ 1595438 w 11976100"/>
              <a:gd name="connsiteY3663" fmla="*/ 175684 h 6857999"/>
              <a:gd name="connsiteX3664" fmla="*/ 1602317 w 11976100"/>
              <a:gd name="connsiteY3664" fmla="*/ 179917 h 6857999"/>
              <a:gd name="connsiteX3665" fmla="*/ 1608667 w 11976100"/>
              <a:gd name="connsiteY3665" fmla="*/ 183092 h 6857999"/>
              <a:gd name="connsiteX3666" fmla="*/ 1615546 w 11976100"/>
              <a:gd name="connsiteY3666" fmla="*/ 186267 h 6857999"/>
              <a:gd name="connsiteX3667" fmla="*/ 1622425 w 11976100"/>
              <a:gd name="connsiteY3667" fmla="*/ 187854 h 6857999"/>
              <a:gd name="connsiteX3668" fmla="*/ 1625071 w 11976100"/>
              <a:gd name="connsiteY3668" fmla="*/ 188383 h 6857999"/>
              <a:gd name="connsiteX3669" fmla="*/ 1628775 w 11976100"/>
              <a:gd name="connsiteY3669" fmla="*/ 188383 h 6857999"/>
              <a:gd name="connsiteX3670" fmla="*/ 1636184 w 11976100"/>
              <a:gd name="connsiteY3670" fmla="*/ 187854 h 6857999"/>
              <a:gd name="connsiteX3671" fmla="*/ 1644650 w 11976100"/>
              <a:gd name="connsiteY3671" fmla="*/ 187325 h 6857999"/>
              <a:gd name="connsiteX3672" fmla="*/ 1652059 w 11976100"/>
              <a:gd name="connsiteY3672" fmla="*/ 187325 h 6857999"/>
              <a:gd name="connsiteX3673" fmla="*/ 1659467 w 11976100"/>
              <a:gd name="connsiteY3673" fmla="*/ 187854 h 6857999"/>
              <a:gd name="connsiteX3674" fmla="*/ 1666346 w 11976100"/>
              <a:gd name="connsiteY3674" fmla="*/ 188383 h 6857999"/>
              <a:gd name="connsiteX3675" fmla="*/ 1672696 w 11976100"/>
              <a:gd name="connsiteY3675" fmla="*/ 189442 h 6857999"/>
              <a:gd name="connsiteX3676" fmla="*/ 1679046 w 11976100"/>
              <a:gd name="connsiteY3676" fmla="*/ 190500 h 6857999"/>
              <a:gd name="connsiteX3677" fmla="*/ 1684867 w 11976100"/>
              <a:gd name="connsiteY3677" fmla="*/ 192088 h 6857999"/>
              <a:gd name="connsiteX3678" fmla="*/ 1695979 w 11976100"/>
              <a:gd name="connsiteY3678" fmla="*/ 196321 h 6857999"/>
              <a:gd name="connsiteX3679" fmla="*/ 1705504 w 11976100"/>
              <a:gd name="connsiteY3679" fmla="*/ 201084 h 6857999"/>
              <a:gd name="connsiteX3680" fmla="*/ 1714500 w 11976100"/>
              <a:gd name="connsiteY3680" fmla="*/ 206904 h 6857999"/>
              <a:gd name="connsiteX3681" fmla="*/ 1722967 w 11976100"/>
              <a:gd name="connsiteY3681" fmla="*/ 213254 h 6857999"/>
              <a:gd name="connsiteX3682" fmla="*/ 1730904 w 11976100"/>
              <a:gd name="connsiteY3682" fmla="*/ 219604 h 6857999"/>
              <a:gd name="connsiteX3683" fmla="*/ 1738313 w 11976100"/>
              <a:gd name="connsiteY3683" fmla="*/ 227013 h 6857999"/>
              <a:gd name="connsiteX3684" fmla="*/ 1745192 w 11976100"/>
              <a:gd name="connsiteY3684" fmla="*/ 234421 h 6857999"/>
              <a:gd name="connsiteX3685" fmla="*/ 1751542 w 11976100"/>
              <a:gd name="connsiteY3685" fmla="*/ 242359 h 6857999"/>
              <a:gd name="connsiteX3686" fmla="*/ 1765300 w 11976100"/>
              <a:gd name="connsiteY3686" fmla="*/ 258234 h 6857999"/>
              <a:gd name="connsiteX3687" fmla="*/ 1772179 w 11976100"/>
              <a:gd name="connsiteY3687" fmla="*/ 266171 h 6857999"/>
              <a:gd name="connsiteX3688" fmla="*/ 1779059 w 11976100"/>
              <a:gd name="connsiteY3688" fmla="*/ 273050 h 6857999"/>
              <a:gd name="connsiteX3689" fmla="*/ 1789113 w 11976100"/>
              <a:gd name="connsiteY3689" fmla="*/ 285750 h 6857999"/>
              <a:gd name="connsiteX3690" fmla="*/ 1797579 w 11976100"/>
              <a:gd name="connsiteY3690" fmla="*/ 298450 h 6857999"/>
              <a:gd name="connsiteX3691" fmla="*/ 1805517 w 11976100"/>
              <a:gd name="connsiteY3691" fmla="*/ 311679 h 6857999"/>
              <a:gd name="connsiteX3692" fmla="*/ 1811867 w 11976100"/>
              <a:gd name="connsiteY3692" fmla="*/ 324909 h 6857999"/>
              <a:gd name="connsiteX3693" fmla="*/ 1818217 w 11976100"/>
              <a:gd name="connsiteY3693" fmla="*/ 338667 h 6857999"/>
              <a:gd name="connsiteX3694" fmla="*/ 1822450 w 11976100"/>
              <a:gd name="connsiteY3694" fmla="*/ 352425 h 6857999"/>
              <a:gd name="connsiteX3695" fmla="*/ 1827213 w 11976100"/>
              <a:gd name="connsiteY3695" fmla="*/ 366713 h 6857999"/>
              <a:gd name="connsiteX3696" fmla="*/ 1830917 w 11976100"/>
              <a:gd name="connsiteY3696" fmla="*/ 379942 h 6857999"/>
              <a:gd name="connsiteX3697" fmla="*/ 1837267 w 11976100"/>
              <a:gd name="connsiteY3697" fmla="*/ 407988 h 6857999"/>
              <a:gd name="connsiteX3698" fmla="*/ 1843088 w 11976100"/>
              <a:gd name="connsiteY3698" fmla="*/ 437092 h 6857999"/>
              <a:gd name="connsiteX3699" fmla="*/ 1849438 w 11976100"/>
              <a:gd name="connsiteY3699" fmla="*/ 464609 h 6857999"/>
              <a:gd name="connsiteX3700" fmla="*/ 1853142 w 11976100"/>
              <a:gd name="connsiteY3700" fmla="*/ 478367 h 6857999"/>
              <a:gd name="connsiteX3701" fmla="*/ 1856846 w 11976100"/>
              <a:gd name="connsiteY3701" fmla="*/ 492125 h 6857999"/>
              <a:gd name="connsiteX3702" fmla="*/ 1861079 w 11976100"/>
              <a:gd name="connsiteY3702" fmla="*/ 503767 h 6857999"/>
              <a:gd name="connsiteX3703" fmla="*/ 1865842 w 11976100"/>
              <a:gd name="connsiteY3703" fmla="*/ 514350 h 6857999"/>
              <a:gd name="connsiteX3704" fmla="*/ 1871134 w 11976100"/>
              <a:gd name="connsiteY3704" fmla="*/ 523875 h 6857999"/>
              <a:gd name="connsiteX3705" fmla="*/ 1876954 w 11976100"/>
              <a:gd name="connsiteY3705" fmla="*/ 531813 h 6857999"/>
              <a:gd name="connsiteX3706" fmla="*/ 1883834 w 11976100"/>
              <a:gd name="connsiteY3706" fmla="*/ 539750 h 6857999"/>
              <a:gd name="connsiteX3707" fmla="*/ 1891771 w 11976100"/>
              <a:gd name="connsiteY3707" fmla="*/ 546629 h 6857999"/>
              <a:gd name="connsiteX3708" fmla="*/ 1900767 w 11976100"/>
              <a:gd name="connsiteY3708" fmla="*/ 553508 h 6857999"/>
              <a:gd name="connsiteX3709" fmla="*/ 1911350 w 11976100"/>
              <a:gd name="connsiteY3709" fmla="*/ 559859 h 6857999"/>
              <a:gd name="connsiteX3710" fmla="*/ 1973263 w 11976100"/>
              <a:gd name="connsiteY3710" fmla="*/ 652463 h 6857999"/>
              <a:gd name="connsiteX3711" fmla="*/ 1974850 w 11976100"/>
              <a:gd name="connsiteY3711" fmla="*/ 690563 h 6857999"/>
              <a:gd name="connsiteX3712" fmla="*/ 1976438 w 11976100"/>
              <a:gd name="connsiteY3712" fmla="*/ 699558 h 6857999"/>
              <a:gd name="connsiteX3713" fmla="*/ 1976967 w 11976100"/>
              <a:gd name="connsiteY3713" fmla="*/ 708025 h 6857999"/>
              <a:gd name="connsiteX3714" fmla="*/ 1976438 w 11976100"/>
              <a:gd name="connsiteY3714" fmla="*/ 711729 h 6857999"/>
              <a:gd name="connsiteX3715" fmla="*/ 1975909 w 11976100"/>
              <a:gd name="connsiteY3715" fmla="*/ 715963 h 6857999"/>
              <a:gd name="connsiteX3716" fmla="*/ 1974850 w 11976100"/>
              <a:gd name="connsiteY3716" fmla="*/ 719138 h 6857999"/>
              <a:gd name="connsiteX3717" fmla="*/ 1973263 w 11976100"/>
              <a:gd name="connsiteY3717" fmla="*/ 722313 h 6857999"/>
              <a:gd name="connsiteX3718" fmla="*/ 1971146 w 11976100"/>
              <a:gd name="connsiteY3718" fmla="*/ 725488 h 6857999"/>
              <a:gd name="connsiteX3719" fmla="*/ 1967971 w 11976100"/>
              <a:gd name="connsiteY3719" fmla="*/ 728133 h 6857999"/>
              <a:gd name="connsiteX3720" fmla="*/ 1964796 w 11976100"/>
              <a:gd name="connsiteY3720" fmla="*/ 730250 h 6857999"/>
              <a:gd name="connsiteX3721" fmla="*/ 1960563 w 11976100"/>
              <a:gd name="connsiteY3721" fmla="*/ 732896 h 6857999"/>
              <a:gd name="connsiteX3722" fmla="*/ 1955271 w 11976100"/>
              <a:gd name="connsiteY3722" fmla="*/ 734483 h 6857999"/>
              <a:gd name="connsiteX3723" fmla="*/ 1948921 w 11976100"/>
              <a:gd name="connsiteY3723" fmla="*/ 735013 h 6857999"/>
              <a:gd name="connsiteX3724" fmla="*/ 1941513 w 11976100"/>
              <a:gd name="connsiteY3724" fmla="*/ 736071 h 6857999"/>
              <a:gd name="connsiteX3725" fmla="*/ 1934104 w 11976100"/>
              <a:gd name="connsiteY3725" fmla="*/ 736071 h 6857999"/>
              <a:gd name="connsiteX3726" fmla="*/ 1929342 w 11976100"/>
              <a:gd name="connsiteY3726" fmla="*/ 734483 h 6857999"/>
              <a:gd name="connsiteX3727" fmla="*/ 1925638 w 11976100"/>
              <a:gd name="connsiteY3727" fmla="*/ 732367 h 6857999"/>
              <a:gd name="connsiteX3728" fmla="*/ 1921404 w 11976100"/>
              <a:gd name="connsiteY3728" fmla="*/ 729721 h 6857999"/>
              <a:gd name="connsiteX3729" fmla="*/ 1918229 w 11976100"/>
              <a:gd name="connsiteY3729" fmla="*/ 727604 h 6857999"/>
              <a:gd name="connsiteX3730" fmla="*/ 1915584 w 11976100"/>
              <a:gd name="connsiteY3730" fmla="*/ 724959 h 6857999"/>
              <a:gd name="connsiteX3731" fmla="*/ 1912409 w 11976100"/>
              <a:gd name="connsiteY3731" fmla="*/ 721784 h 6857999"/>
              <a:gd name="connsiteX3732" fmla="*/ 1907646 w 11976100"/>
              <a:gd name="connsiteY3732" fmla="*/ 715433 h 6857999"/>
              <a:gd name="connsiteX3733" fmla="*/ 1903413 w 11976100"/>
              <a:gd name="connsiteY3733" fmla="*/ 708554 h 6857999"/>
              <a:gd name="connsiteX3734" fmla="*/ 1899709 w 11976100"/>
              <a:gd name="connsiteY3734" fmla="*/ 701146 h 6857999"/>
              <a:gd name="connsiteX3735" fmla="*/ 1892829 w 11976100"/>
              <a:gd name="connsiteY3735" fmla="*/ 686329 h 6857999"/>
              <a:gd name="connsiteX3736" fmla="*/ 1888067 w 11976100"/>
              <a:gd name="connsiteY3736" fmla="*/ 679979 h 6857999"/>
              <a:gd name="connsiteX3737" fmla="*/ 1883834 w 11976100"/>
              <a:gd name="connsiteY3737" fmla="*/ 673100 h 6857999"/>
              <a:gd name="connsiteX3738" fmla="*/ 1881188 w 11976100"/>
              <a:gd name="connsiteY3738" fmla="*/ 670454 h 6857999"/>
              <a:gd name="connsiteX3739" fmla="*/ 1878013 w 11976100"/>
              <a:gd name="connsiteY3739" fmla="*/ 667279 h 6857999"/>
              <a:gd name="connsiteX3740" fmla="*/ 1874838 w 11976100"/>
              <a:gd name="connsiteY3740" fmla="*/ 664633 h 6857999"/>
              <a:gd name="connsiteX3741" fmla="*/ 1871134 w 11976100"/>
              <a:gd name="connsiteY3741" fmla="*/ 662517 h 6857999"/>
              <a:gd name="connsiteX3742" fmla="*/ 1866900 w 11976100"/>
              <a:gd name="connsiteY3742" fmla="*/ 660929 h 6857999"/>
              <a:gd name="connsiteX3743" fmla="*/ 1862667 w 11976100"/>
              <a:gd name="connsiteY3743" fmla="*/ 658813 h 6857999"/>
              <a:gd name="connsiteX3744" fmla="*/ 1857375 w 11976100"/>
              <a:gd name="connsiteY3744" fmla="*/ 657225 h 6857999"/>
              <a:gd name="connsiteX3745" fmla="*/ 1852084 w 11976100"/>
              <a:gd name="connsiteY3745" fmla="*/ 656696 h 6857999"/>
              <a:gd name="connsiteX3746" fmla="*/ 1846263 w 11976100"/>
              <a:gd name="connsiteY3746" fmla="*/ 656167 h 6857999"/>
              <a:gd name="connsiteX3747" fmla="*/ 1839913 w 11976100"/>
              <a:gd name="connsiteY3747" fmla="*/ 655638 h 6857999"/>
              <a:gd name="connsiteX3748" fmla="*/ 1832504 w 11976100"/>
              <a:gd name="connsiteY3748" fmla="*/ 656167 h 6857999"/>
              <a:gd name="connsiteX3749" fmla="*/ 1824567 w 11976100"/>
              <a:gd name="connsiteY3749" fmla="*/ 656696 h 6857999"/>
              <a:gd name="connsiteX3750" fmla="*/ 1824567 w 11976100"/>
              <a:gd name="connsiteY3750" fmla="*/ 687917 h 6857999"/>
              <a:gd name="connsiteX3751" fmla="*/ 1833034 w 11976100"/>
              <a:gd name="connsiteY3751" fmla="*/ 691621 h 6857999"/>
              <a:gd name="connsiteX3752" fmla="*/ 1840442 w 11976100"/>
              <a:gd name="connsiteY3752" fmla="*/ 696383 h 6857999"/>
              <a:gd name="connsiteX3753" fmla="*/ 1847321 w 11976100"/>
              <a:gd name="connsiteY3753" fmla="*/ 700088 h 6857999"/>
              <a:gd name="connsiteX3754" fmla="*/ 1853142 w 11976100"/>
              <a:gd name="connsiteY3754" fmla="*/ 704321 h 6857999"/>
              <a:gd name="connsiteX3755" fmla="*/ 1857904 w 11976100"/>
              <a:gd name="connsiteY3755" fmla="*/ 709083 h 6857999"/>
              <a:gd name="connsiteX3756" fmla="*/ 1862138 w 11976100"/>
              <a:gd name="connsiteY3756" fmla="*/ 713317 h 6857999"/>
              <a:gd name="connsiteX3757" fmla="*/ 1865313 w 11976100"/>
              <a:gd name="connsiteY3757" fmla="*/ 718609 h 6857999"/>
              <a:gd name="connsiteX3758" fmla="*/ 1866900 w 11976100"/>
              <a:gd name="connsiteY3758" fmla="*/ 723900 h 6857999"/>
              <a:gd name="connsiteX3759" fmla="*/ 1867959 w 11976100"/>
              <a:gd name="connsiteY3759" fmla="*/ 728663 h 6857999"/>
              <a:gd name="connsiteX3760" fmla="*/ 1868488 w 11976100"/>
              <a:gd name="connsiteY3760" fmla="*/ 733954 h 6857999"/>
              <a:gd name="connsiteX3761" fmla="*/ 1867429 w 11976100"/>
              <a:gd name="connsiteY3761" fmla="*/ 739246 h 6857999"/>
              <a:gd name="connsiteX3762" fmla="*/ 1865842 w 11976100"/>
              <a:gd name="connsiteY3762" fmla="*/ 745067 h 6857999"/>
              <a:gd name="connsiteX3763" fmla="*/ 1862667 w 11976100"/>
              <a:gd name="connsiteY3763" fmla="*/ 750888 h 6857999"/>
              <a:gd name="connsiteX3764" fmla="*/ 1858434 w 11976100"/>
              <a:gd name="connsiteY3764" fmla="*/ 756179 h 6857999"/>
              <a:gd name="connsiteX3765" fmla="*/ 1853671 w 11976100"/>
              <a:gd name="connsiteY3765" fmla="*/ 762529 h 6857999"/>
              <a:gd name="connsiteX3766" fmla="*/ 1847321 w 11976100"/>
              <a:gd name="connsiteY3766" fmla="*/ 768879 h 6857999"/>
              <a:gd name="connsiteX3767" fmla="*/ 1845734 w 11976100"/>
              <a:gd name="connsiteY3767" fmla="*/ 832379 h 6857999"/>
              <a:gd name="connsiteX3768" fmla="*/ 1848379 w 11976100"/>
              <a:gd name="connsiteY3768" fmla="*/ 840317 h 6857999"/>
              <a:gd name="connsiteX3769" fmla="*/ 1849438 w 11976100"/>
              <a:gd name="connsiteY3769" fmla="*/ 847196 h 6857999"/>
              <a:gd name="connsiteX3770" fmla="*/ 1849967 w 11976100"/>
              <a:gd name="connsiteY3770" fmla="*/ 854604 h 6857999"/>
              <a:gd name="connsiteX3771" fmla="*/ 1848909 w 11976100"/>
              <a:gd name="connsiteY3771" fmla="*/ 862542 h 6857999"/>
              <a:gd name="connsiteX3772" fmla="*/ 1847321 w 11976100"/>
              <a:gd name="connsiteY3772" fmla="*/ 869950 h 6857999"/>
              <a:gd name="connsiteX3773" fmla="*/ 1844675 w 11976100"/>
              <a:gd name="connsiteY3773" fmla="*/ 876829 h 6857999"/>
              <a:gd name="connsiteX3774" fmla="*/ 1841500 w 11976100"/>
              <a:gd name="connsiteY3774" fmla="*/ 884767 h 6857999"/>
              <a:gd name="connsiteX3775" fmla="*/ 1837796 w 11976100"/>
              <a:gd name="connsiteY3775" fmla="*/ 891646 h 6857999"/>
              <a:gd name="connsiteX3776" fmla="*/ 1829859 w 11976100"/>
              <a:gd name="connsiteY3776" fmla="*/ 906992 h 6857999"/>
              <a:gd name="connsiteX3777" fmla="*/ 1820863 w 11976100"/>
              <a:gd name="connsiteY3777" fmla="*/ 922867 h 6857999"/>
              <a:gd name="connsiteX3778" fmla="*/ 1817159 w 11976100"/>
              <a:gd name="connsiteY3778" fmla="*/ 931334 h 6857999"/>
              <a:gd name="connsiteX3779" fmla="*/ 1812925 w 11976100"/>
              <a:gd name="connsiteY3779" fmla="*/ 939800 h 6857999"/>
              <a:gd name="connsiteX3780" fmla="*/ 1809750 w 11976100"/>
              <a:gd name="connsiteY3780" fmla="*/ 948796 h 6857999"/>
              <a:gd name="connsiteX3781" fmla="*/ 1806575 w 11976100"/>
              <a:gd name="connsiteY3781" fmla="*/ 958321 h 6857999"/>
              <a:gd name="connsiteX3782" fmla="*/ 1816100 w 11976100"/>
              <a:gd name="connsiteY3782" fmla="*/ 951971 h 6857999"/>
              <a:gd name="connsiteX3783" fmla="*/ 1826154 w 11976100"/>
              <a:gd name="connsiteY3783" fmla="*/ 947738 h 6857999"/>
              <a:gd name="connsiteX3784" fmla="*/ 1835679 w 11976100"/>
              <a:gd name="connsiteY3784" fmla="*/ 942975 h 6857999"/>
              <a:gd name="connsiteX3785" fmla="*/ 1845204 w 11976100"/>
              <a:gd name="connsiteY3785" fmla="*/ 939800 h 6857999"/>
              <a:gd name="connsiteX3786" fmla="*/ 1855259 w 11976100"/>
              <a:gd name="connsiteY3786" fmla="*/ 936625 h 6857999"/>
              <a:gd name="connsiteX3787" fmla="*/ 1864784 w 11976100"/>
              <a:gd name="connsiteY3787" fmla="*/ 934509 h 6857999"/>
              <a:gd name="connsiteX3788" fmla="*/ 1874838 w 11976100"/>
              <a:gd name="connsiteY3788" fmla="*/ 932921 h 6857999"/>
              <a:gd name="connsiteX3789" fmla="*/ 1884363 w 11976100"/>
              <a:gd name="connsiteY3789" fmla="*/ 931863 h 6857999"/>
              <a:gd name="connsiteX3790" fmla="*/ 1894417 w 11976100"/>
              <a:gd name="connsiteY3790" fmla="*/ 931334 h 6857999"/>
              <a:gd name="connsiteX3791" fmla="*/ 1904471 w 11976100"/>
              <a:gd name="connsiteY3791" fmla="*/ 930804 h 6857999"/>
              <a:gd name="connsiteX3792" fmla="*/ 1925109 w 11976100"/>
              <a:gd name="connsiteY3792" fmla="*/ 931334 h 6857999"/>
              <a:gd name="connsiteX3793" fmla="*/ 1944688 w 11976100"/>
              <a:gd name="connsiteY3793" fmla="*/ 932392 h 6857999"/>
              <a:gd name="connsiteX3794" fmla="*/ 1964796 w 11976100"/>
              <a:gd name="connsiteY3794" fmla="*/ 933979 h 6857999"/>
              <a:gd name="connsiteX3795" fmla="*/ 1984905 w 11976100"/>
              <a:gd name="connsiteY3795" fmla="*/ 935567 h 6857999"/>
              <a:gd name="connsiteX3796" fmla="*/ 2004484 w 11976100"/>
              <a:gd name="connsiteY3796" fmla="*/ 936625 h 6857999"/>
              <a:gd name="connsiteX3797" fmla="*/ 2024592 w 11976100"/>
              <a:gd name="connsiteY3797" fmla="*/ 937154 h 6857999"/>
              <a:gd name="connsiteX3798" fmla="*/ 2034647 w 11976100"/>
              <a:gd name="connsiteY3798" fmla="*/ 937154 h 6857999"/>
              <a:gd name="connsiteX3799" fmla="*/ 2044172 w 11976100"/>
              <a:gd name="connsiteY3799" fmla="*/ 936625 h 6857999"/>
              <a:gd name="connsiteX3800" fmla="*/ 2053697 w 11976100"/>
              <a:gd name="connsiteY3800" fmla="*/ 935567 h 6857999"/>
              <a:gd name="connsiteX3801" fmla="*/ 2063221 w 11976100"/>
              <a:gd name="connsiteY3801" fmla="*/ 934509 h 6857999"/>
              <a:gd name="connsiteX3802" fmla="*/ 2072746 w 11976100"/>
              <a:gd name="connsiteY3802" fmla="*/ 932392 h 6857999"/>
              <a:gd name="connsiteX3803" fmla="*/ 2082271 w 11976100"/>
              <a:gd name="connsiteY3803" fmla="*/ 930275 h 6857999"/>
              <a:gd name="connsiteX3804" fmla="*/ 2091267 w 11976100"/>
              <a:gd name="connsiteY3804" fmla="*/ 926571 h 6857999"/>
              <a:gd name="connsiteX3805" fmla="*/ 2100792 w 11976100"/>
              <a:gd name="connsiteY3805" fmla="*/ 922867 h 6857999"/>
              <a:gd name="connsiteX3806" fmla="*/ 2109788 w 11976100"/>
              <a:gd name="connsiteY3806" fmla="*/ 918104 h 6857999"/>
              <a:gd name="connsiteX3807" fmla="*/ 2118255 w 11976100"/>
              <a:gd name="connsiteY3807" fmla="*/ 912813 h 6857999"/>
              <a:gd name="connsiteX3808" fmla="*/ 2117726 w 11976100"/>
              <a:gd name="connsiteY3808" fmla="*/ 910167 h 6857999"/>
              <a:gd name="connsiteX3809" fmla="*/ 2116667 w 11976100"/>
              <a:gd name="connsiteY3809" fmla="*/ 908050 h 6857999"/>
              <a:gd name="connsiteX3810" fmla="*/ 2115609 w 11976100"/>
              <a:gd name="connsiteY3810" fmla="*/ 905934 h 6857999"/>
              <a:gd name="connsiteX3811" fmla="*/ 2114021 w 11976100"/>
              <a:gd name="connsiteY3811" fmla="*/ 904346 h 6857999"/>
              <a:gd name="connsiteX3812" fmla="*/ 2109259 w 11976100"/>
              <a:gd name="connsiteY3812" fmla="*/ 900642 h 6857999"/>
              <a:gd name="connsiteX3813" fmla="*/ 2103967 w 11976100"/>
              <a:gd name="connsiteY3813" fmla="*/ 898525 h 6857999"/>
              <a:gd name="connsiteX3814" fmla="*/ 2097617 w 11976100"/>
              <a:gd name="connsiteY3814" fmla="*/ 896938 h 6857999"/>
              <a:gd name="connsiteX3815" fmla="*/ 2090209 w 11976100"/>
              <a:gd name="connsiteY3815" fmla="*/ 895879 h 6857999"/>
              <a:gd name="connsiteX3816" fmla="*/ 2075921 w 11976100"/>
              <a:gd name="connsiteY3816" fmla="*/ 893763 h 6857999"/>
              <a:gd name="connsiteX3817" fmla="*/ 2069042 w 11976100"/>
              <a:gd name="connsiteY3817" fmla="*/ 891646 h 6857999"/>
              <a:gd name="connsiteX3818" fmla="*/ 2062163 w 11976100"/>
              <a:gd name="connsiteY3818" fmla="*/ 890059 h 6857999"/>
              <a:gd name="connsiteX3819" fmla="*/ 2055813 w 11976100"/>
              <a:gd name="connsiteY3819" fmla="*/ 888471 h 6857999"/>
              <a:gd name="connsiteX3820" fmla="*/ 2051050 w 11976100"/>
              <a:gd name="connsiteY3820" fmla="*/ 885825 h 6857999"/>
              <a:gd name="connsiteX3821" fmla="*/ 2048404 w 11976100"/>
              <a:gd name="connsiteY3821" fmla="*/ 883708 h 6857999"/>
              <a:gd name="connsiteX3822" fmla="*/ 2046288 w 11976100"/>
              <a:gd name="connsiteY3822" fmla="*/ 881592 h 6857999"/>
              <a:gd name="connsiteX3823" fmla="*/ 2045230 w 11976100"/>
              <a:gd name="connsiteY3823" fmla="*/ 879475 h 6857999"/>
              <a:gd name="connsiteX3824" fmla="*/ 2043642 w 11976100"/>
              <a:gd name="connsiteY3824" fmla="*/ 877359 h 6857999"/>
              <a:gd name="connsiteX3825" fmla="*/ 2043113 w 11976100"/>
              <a:gd name="connsiteY3825" fmla="*/ 874184 h 6857999"/>
              <a:gd name="connsiteX3826" fmla="*/ 2042584 w 11976100"/>
              <a:gd name="connsiteY3826" fmla="*/ 871538 h 6857999"/>
              <a:gd name="connsiteX3827" fmla="*/ 2042584 w 11976100"/>
              <a:gd name="connsiteY3827" fmla="*/ 868363 h 6857999"/>
              <a:gd name="connsiteX3828" fmla="*/ 2043113 w 11976100"/>
              <a:gd name="connsiteY3828" fmla="*/ 864129 h 6857999"/>
              <a:gd name="connsiteX3829" fmla="*/ 2048404 w 11976100"/>
              <a:gd name="connsiteY3829" fmla="*/ 855663 h 6857999"/>
              <a:gd name="connsiteX3830" fmla="*/ 2055284 w 11976100"/>
              <a:gd name="connsiteY3830" fmla="*/ 847725 h 6857999"/>
              <a:gd name="connsiteX3831" fmla="*/ 2062163 w 11976100"/>
              <a:gd name="connsiteY3831" fmla="*/ 840317 h 6857999"/>
              <a:gd name="connsiteX3832" fmla="*/ 2069572 w 11976100"/>
              <a:gd name="connsiteY3832" fmla="*/ 832379 h 6857999"/>
              <a:gd name="connsiteX3833" fmla="*/ 2076451 w 11976100"/>
              <a:gd name="connsiteY3833" fmla="*/ 824971 h 6857999"/>
              <a:gd name="connsiteX3834" fmla="*/ 2084388 w 11976100"/>
              <a:gd name="connsiteY3834" fmla="*/ 817563 h 6857999"/>
              <a:gd name="connsiteX3835" fmla="*/ 2100263 w 11976100"/>
              <a:gd name="connsiteY3835" fmla="*/ 803804 h 6857999"/>
              <a:gd name="connsiteX3836" fmla="*/ 2117726 w 11976100"/>
              <a:gd name="connsiteY3836" fmla="*/ 790046 h 6857999"/>
              <a:gd name="connsiteX3837" fmla="*/ 2135188 w 11976100"/>
              <a:gd name="connsiteY3837" fmla="*/ 776817 h 6857999"/>
              <a:gd name="connsiteX3838" fmla="*/ 2171700 w 11976100"/>
              <a:gd name="connsiteY3838" fmla="*/ 750888 h 6857999"/>
              <a:gd name="connsiteX3839" fmla="*/ 2164292 w 11976100"/>
              <a:gd name="connsiteY3839" fmla="*/ 740833 h 6857999"/>
              <a:gd name="connsiteX3840" fmla="*/ 2157942 w 11976100"/>
              <a:gd name="connsiteY3840" fmla="*/ 730250 h 6857999"/>
              <a:gd name="connsiteX3841" fmla="*/ 2151592 w 11976100"/>
              <a:gd name="connsiteY3841" fmla="*/ 720725 h 6857999"/>
              <a:gd name="connsiteX3842" fmla="*/ 2145771 w 11976100"/>
              <a:gd name="connsiteY3842" fmla="*/ 710671 h 6857999"/>
              <a:gd name="connsiteX3843" fmla="*/ 2141009 w 11976100"/>
              <a:gd name="connsiteY3843" fmla="*/ 700617 h 6857999"/>
              <a:gd name="connsiteX3844" fmla="*/ 2136776 w 11976100"/>
              <a:gd name="connsiteY3844" fmla="*/ 690563 h 6857999"/>
              <a:gd name="connsiteX3845" fmla="*/ 2134130 w 11976100"/>
              <a:gd name="connsiteY3845" fmla="*/ 681038 h 6857999"/>
              <a:gd name="connsiteX3846" fmla="*/ 2132542 w 11976100"/>
              <a:gd name="connsiteY3846" fmla="*/ 670983 h 6857999"/>
              <a:gd name="connsiteX3847" fmla="*/ 2132542 w 11976100"/>
              <a:gd name="connsiteY3847" fmla="*/ 660929 h 6857999"/>
              <a:gd name="connsiteX3848" fmla="*/ 2132542 w 11976100"/>
              <a:gd name="connsiteY3848" fmla="*/ 655638 h 6857999"/>
              <a:gd name="connsiteX3849" fmla="*/ 2133071 w 11976100"/>
              <a:gd name="connsiteY3849" fmla="*/ 651404 h 6857999"/>
              <a:gd name="connsiteX3850" fmla="*/ 2134130 w 11976100"/>
              <a:gd name="connsiteY3850" fmla="*/ 646113 h 6857999"/>
              <a:gd name="connsiteX3851" fmla="*/ 2135717 w 11976100"/>
              <a:gd name="connsiteY3851" fmla="*/ 640821 h 6857999"/>
              <a:gd name="connsiteX3852" fmla="*/ 2137305 w 11976100"/>
              <a:gd name="connsiteY3852" fmla="*/ 636058 h 6857999"/>
              <a:gd name="connsiteX3853" fmla="*/ 2139950 w 11976100"/>
              <a:gd name="connsiteY3853" fmla="*/ 630767 h 6857999"/>
              <a:gd name="connsiteX3854" fmla="*/ 2142067 w 11976100"/>
              <a:gd name="connsiteY3854" fmla="*/ 626004 h 6857999"/>
              <a:gd name="connsiteX3855" fmla="*/ 2145242 w 11976100"/>
              <a:gd name="connsiteY3855" fmla="*/ 621242 h 6857999"/>
              <a:gd name="connsiteX3856" fmla="*/ 2148946 w 11976100"/>
              <a:gd name="connsiteY3856" fmla="*/ 616479 h 6857999"/>
              <a:gd name="connsiteX3857" fmla="*/ 2152650 w 11976100"/>
              <a:gd name="connsiteY3857" fmla="*/ 611188 h 6857999"/>
              <a:gd name="connsiteX3858" fmla="*/ 2156355 w 11976100"/>
              <a:gd name="connsiteY3858" fmla="*/ 606425 h 6857999"/>
              <a:gd name="connsiteX3859" fmla="*/ 2161646 w 11976100"/>
              <a:gd name="connsiteY3859" fmla="*/ 601134 h 6857999"/>
              <a:gd name="connsiteX3860" fmla="*/ 2167467 w 11976100"/>
              <a:gd name="connsiteY3860" fmla="*/ 595842 h 6857999"/>
              <a:gd name="connsiteX3861" fmla="*/ 2172759 w 11976100"/>
              <a:gd name="connsiteY3861" fmla="*/ 591608 h 6857999"/>
              <a:gd name="connsiteX3862" fmla="*/ 2166938 w 11976100"/>
              <a:gd name="connsiteY3862" fmla="*/ 579967 h 6857999"/>
              <a:gd name="connsiteX3863" fmla="*/ 2160059 w 11976100"/>
              <a:gd name="connsiteY3863" fmla="*/ 568325 h 6857999"/>
              <a:gd name="connsiteX3864" fmla="*/ 2152121 w 11976100"/>
              <a:gd name="connsiteY3864" fmla="*/ 558271 h 6857999"/>
              <a:gd name="connsiteX3865" fmla="*/ 2143125 w 11976100"/>
              <a:gd name="connsiteY3865" fmla="*/ 548217 h 6857999"/>
              <a:gd name="connsiteX3866" fmla="*/ 2137834 w 11976100"/>
              <a:gd name="connsiteY3866" fmla="*/ 543983 h 6857999"/>
              <a:gd name="connsiteX3867" fmla="*/ 2132542 w 11976100"/>
              <a:gd name="connsiteY3867" fmla="*/ 539221 h 6857999"/>
              <a:gd name="connsiteX3868" fmla="*/ 2126721 w 11976100"/>
              <a:gd name="connsiteY3868" fmla="*/ 534988 h 6857999"/>
              <a:gd name="connsiteX3869" fmla="*/ 2120901 w 11976100"/>
              <a:gd name="connsiteY3869" fmla="*/ 530225 h 6857999"/>
              <a:gd name="connsiteX3870" fmla="*/ 2114551 w 11976100"/>
              <a:gd name="connsiteY3870" fmla="*/ 526521 h 6857999"/>
              <a:gd name="connsiteX3871" fmla="*/ 2107671 w 11976100"/>
              <a:gd name="connsiteY3871" fmla="*/ 522817 h 6857999"/>
              <a:gd name="connsiteX3872" fmla="*/ 2100263 w 11976100"/>
              <a:gd name="connsiteY3872" fmla="*/ 519642 h 6857999"/>
              <a:gd name="connsiteX3873" fmla="*/ 2092326 w 11976100"/>
              <a:gd name="connsiteY3873" fmla="*/ 516467 h 6857999"/>
              <a:gd name="connsiteX3874" fmla="*/ 2081213 w 11976100"/>
              <a:gd name="connsiteY3874" fmla="*/ 511175 h 6857999"/>
              <a:gd name="connsiteX3875" fmla="*/ 2071688 w 11976100"/>
              <a:gd name="connsiteY3875" fmla="*/ 506413 h 6857999"/>
              <a:gd name="connsiteX3876" fmla="*/ 2063221 w 11976100"/>
              <a:gd name="connsiteY3876" fmla="*/ 501650 h 6857999"/>
              <a:gd name="connsiteX3877" fmla="*/ 2055813 w 11976100"/>
              <a:gd name="connsiteY3877" fmla="*/ 496359 h 6857999"/>
              <a:gd name="connsiteX3878" fmla="*/ 2049463 w 11976100"/>
              <a:gd name="connsiteY3878" fmla="*/ 491596 h 6857999"/>
              <a:gd name="connsiteX3879" fmla="*/ 2045230 w 11976100"/>
              <a:gd name="connsiteY3879" fmla="*/ 486304 h 6857999"/>
              <a:gd name="connsiteX3880" fmla="*/ 2042584 w 11976100"/>
              <a:gd name="connsiteY3880" fmla="*/ 481542 h 6857999"/>
              <a:gd name="connsiteX3881" fmla="*/ 2041526 w 11976100"/>
              <a:gd name="connsiteY3881" fmla="*/ 478367 h 6857999"/>
              <a:gd name="connsiteX3882" fmla="*/ 2040467 w 11976100"/>
              <a:gd name="connsiteY3882" fmla="*/ 476250 h 6857999"/>
              <a:gd name="connsiteX3883" fmla="*/ 2040467 w 11976100"/>
              <a:gd name="connsiteY3883" fmla="*/ 473604 h 6857999"/>
              <a:gd name="connsiteX3884" fmla="*/ 2040467 w 11976100"/>
              <a:gd name="connsiteY3884" fmla="*/ 470429 h 6857999"/>
              <a:gd name="connsiteX3885" fmla="*/ 2042054 w 11976100"/>
              <a:gd name="connsiteY3885" fmla="*/ 467783 h 6857999"/>
              <a:gd name="connsiteX3886" fmla="*/ 2042584 w 11976100"/>
              <a:gd name="connsiteY3886" fmla="*/ 465667 h 6857999"/>
              <a:gd name="connsiteX3887" fmla="*/ 2044172 w 11976100"/>
              <a:gd name="connsiteY3887" fmla="*/ 463021 h 6857999"/>
              <a:gd name="connsiteX3888" fmla="*/ 2045759 w 11976100"/>
              <a:gd name="connsiteY3888" fmla="*/ 459846 h 6857999"/>
              <a:gd name="connsiteX3889" fmla="*/ 2050522 w 11976100"/>
              <a:gd name="connsiteY3889" fmla="*/ 454554 h 6857999"/>
              <a:gd name="connsiteX3890" fmla="*/ 2056871 w 11976100"/>
              <a:gd name="connsiteY3890" fmla="*/ 448734 h 6857999"/>
              <a:gd name="connsiteX3891" fmla="*/ 2064809 w 11976100"/>
              <a:gd name="connsiteY3891" fmla="*/ 442913 h 6857999"/>
              <a:gd name="connsiteX3892" fmla="*/ 2074863 w 11976100"/>
              <a:gd name="connsiteY3892" fmla="*/ 437621 h 6857999"/>
              <a:gd name="connsiteX3893" fmla="*/ 2087034 w 11976100"/>
              <a:gd name="connsiteY3893" fmla="*/ 431800 h 6857999"/>
              <a:gd name="connsiteX3894" fmla="*/ 2088092 w 11976100"/>
              <a:gd name="connsiteY3894" fmla="*/ 422275 h 6857999"/>
              <a:gd name="connsiteX3895" fmla="*/ 2088622 w 11976100"/>
              <a:gd name="connsiteY3895" fmla="*/ 416984 h 6857999"/>
              <a:gd name="connsiteX3896" fmla="*/ 2089680 w 11976100"/>
              <a:gd name="connsiteY3896" fmla="*/ 412221 h 6857999"/>
              <a:gd name="connsiteX3897" fmla="*/ 2091267 w 11976100"/>
              <a:gd name="connsiteY3897" fmla="*/ 407459 h 6857999"/>
              <a:gd name="connsiteX3898" fmla="*/ 2093913 w 11976100"/>
              <a:gd name="connsiteY3898" fmla="*/ 403225 h 6857999"/>
              <a:gd name="connsiteX3899" fmla="*/ 2098675 w 11976100"/>
              <a:gd name="connsiteY3899" fmla="*/ 398992 h 6857999"/>
              <a:gd name="connsiteX3900" fmla="*/ 2104496 w 11976100"/>
              <a:gd name="connsiteY3900" fmla="*/ 395817 h 6857999"/>
              <a:gd name="connsiteX3901" fmla="*/ 2103967 w 11976100"/>
              <a:gd name="connsiteY3901" fmla="*/ 392642 h 6857999"/>
              <a:gd name="connsiteX3902" fmla="*/ 2102909 w 11976100"/>
              <a:gd name="connsiteY3902" fmla="*/ 388408 h 6857999"/>
              <a:gd name="connsiteX3903" fmla="*/ 2102909 w 11976100"/>
              <a:gd name="connsiteY3903" fmla="*/ 385234 h 6857999"/>
              <a:gd name="connsiteX3904" fmla="*/ 2103967 w 11976100"/>
              <a:gd name="connsiteY3904" fmla="*/ 382588 h 6857999"/>
              <a:gd name="connsiteX3905" fmla="*/ 2104496 w 11976100"/>
              <a:gd name="connsiteY3905" fmla="*/ 378884 h 6857999"/>
              <a:gd name="connsiteX3906" fmla="*/ 2105555 w 11976100"/>
              <a:gd name="connsiteY3906" fmla="*/ 376238 h 6857999"/>
              <a:gd name="connsiteX3907" fmla="*/ 2108730 w 11976100"/>
              <a:gd name="connsiteY3907" fmla="*/ 370417 h 6857999"/>
              <a:gd name="connsiteX3908" fmla="*/ 2112963 w 11976100"/>
              <a:gd name="connsiteY3908" fmla="*/ 366184 h 6857999"/>
              <a:gd name="connsiteX3909" fmla="*/ 2117196 w 11976100"/>
              <a:gd name="connsiteY3909" fmla="*/ 361421 h 6857999"/>
              <a:gd name="connsiteX3910" fmla="*/ 2123017 w 11976100"/>
              <a:gd name="connsiteY3910" fmla="*/ 357188 h 6857999"/>
              <a:gd name="connsiteX3911" fmla="*/ 2128838 w 11976100"/>
              <a:gd name="connsiteY3911" fmla="*/ 352954 h 6857999"/>
              <a:gd name="connsiteX3912" fmla="*/ 2141538 w 11976100"/>
              <a:gd name="connsiteY3912" fmla="*/ 345017 h 6857999"/>
              <a:gd name="connsiteX3913" fmla="*/ 2153709 w 11976100"/>
              <a:gd name="connsiteY3913" fmla="*/ 338138 h 6857999"/>
              <a:gd name="connsiteX3914" fmla="*/ 2159530 w 11976100"/>
              <a:gd name="connsiteY3914" fmla="*/ 333375 h 6857999"/>
              <a:gd name="connsiteX3915" fmla="*/ 2164292 w 11976100"/>
              <a:gd name="connsiteY3915" fmla="*/ 329142 h 6857999"/>
              <a:gd name="connsiteX3916" fmla="*/ 2169055 w 11976100"/>
              <a:gd name="connsiteY3916" fmla="*/ 324379 h 6857999"/>
              <a:gd name="connsiteX3917" fmla="*/ 2172230 w 11976100"/>
              <a:gd name="connsiteY3917" fmla="*/ 319617 h 6857999"/>
              <a:gd name="connsiteX3918" fmla="*/ 2176463 w 11976100"/>
              <a:gd name="connsiteY3918" fmla="*/ 289454 h 6857999"/>
              <a:gd name="connsiteX3919" fmla="*/ 2171171 w 11976100"/>
              <a:gd name="connsiteY3919" fmla="*/ 286809 h 6857999"/>
              <a:gd name="connsiteX3920" fmla="*/ 2166938 w 11976100"/>
              <a:gd name="connsiteY3920" fmla="*/ 284692 h 6857999"/>
              <a:gd name="connsiteX3921" fmla="*/ 2162705 w 11976100"/>
              <a:gd name="connsiteY3921" fmla="*/ 283104 h 6857999"/>
              <a:gd name="connsiteX3922" fmla="*/ 2159000 w 11976100"/>
              <a:gd name="connsiteY3922" fmla="*/ 282046 h 6857999"/>
              <a:gd name="connsiteX3923" fmla="*/ 2155296 w 11976100"/>
              <a:gd name="connsiteY3923" fmla="*/ 282046 h 6857999"/>
              <a:gd name="connsiteX3924" fmla="*/ 2152121 w 11976100"/>
              <a:gd name="connsiteY3924" fmla="*/ 283104 h 6857999"/>
              <a:gd name="connsiteX3925" fmla="*/ 2149475 w 11976100"/>
              <a:gd name="connsiteY3925" fmla="*/ 284163 h 6857999"/>
              <a:gd name="connsiteX3926" fmla="*/ 2146301 w 11976100"/>
              <a:gd name="connsiteY3926" fmla="*/ 285221 h 6857999"/>
              <a:gd name="connsiteX3927" fmla="*/ 2144184 w 11976100"/>
              <a:gd name="connsiteY3927" fmla="*/ 286809 h 6857999"/>
              <a:gd name="connsiteX3928" fmla="*/ 2142067 w 11976100"/>
              <a:gd name="connsiteY3928" fmla="*/ 288925 h 6857999"/>
              <a:gd name="connsiteX3929" fmla="*/ 2137305 w 11976100"/>
              <a:gd name="connsiteY3929" fmla="*/ 293688 h 6857999"/>
              <a:gd name="connsiteX3930" fmla="*/ 2129367 w 11976100"/>
              <a:gd name="connsiteY3930" fmla="*/ 303742 h 6857999"/>
              <a:gd name="connsiteX3931" fmla="*/ 2123546 w 11976100"/>
              <a:gd name="connsiteY3931" fmla="*/ 309034 h 6857999"/>
              <a:gd name="connsiteX3932" fmla="*/ 2116667 w 11976100"/>
              <a:gd name="connsiteY3932" fmla="*/ 314854 h 6857999"/>
              <a:gd name="connsiteX3933" fmla="*/ 2109259 w 11976100"/>
              <a:gd name="connsiteY3933" fmla="*/ 319088 h 6857999"/>
              <a:gd name="connsiteX3934" fmla="*/ 2101321 w 11976100"/>
              <a:gd name="connsiteY3934" fmla="*/ 322792 h 6857999"/>
              <a:gd name="connsiteX3935" fmla="*/ 2092855 w 11976100"/>
              <a:gd name="connsiteY3935" fmla="*/ 325438 h 6857999"/>
              <a:gd name="connsiteX3936" fmla="*/ 2084388 w 11976100"/>
              <a:gd name="connsiteY3936" fmla="*/ 327025 h 6857999"/>
              <a:gd name="connsiteX3937" fmla="*/ 2074863 w 11976100"/>
              <a:gd name="connsiteY3937" fmla="*/ 328613 h 6857999"/>
              <a:gd name="connsiteX3938" fmla="*/ 2065867 w 11976100"/>
              <a:gd name="connsiteY3938" fmla="*/ 328613 h 6857999"/>
              <a:gd name="connsiteX3939" fmla="*/ 2062163 w 11976100"/>
              <a:gd name="connsiteY3939" fmla="*/ 328084 h 6857999"/>
              <a:gd name="connsiteX3940" fmla="*/ 2057929 w 11976100"/>
              <a:gd name="connsiteY3940" fmla="*/ 327025 h 6857999"/>
              <a:gd name="connsiteX3941" fmla="*/ 2055284 w 11976100"/>
              <a:gd name="connsiteY3941" fmla="*/ 325967 h 6857999"/>
              <a:gd name="connsiteX3942" fmla="*/ 2053167 w 11976100"/>
              <a:gd name="connsiteY3942" fmla="*/ 324909 h 6857999"/>
              <a:gd name="connsiteX3943" fmla="*/ 2051050 w 11976100"/>
              <a:gd name="connsiteY3943" fmla="*/ 323321 h 6857999"/>
              <a:gd name="connsiteX3944" fmla="*/ 2048934 w 11976100"/>
              <a:gd name="connsiteY3944" fmla="*/ 321734 h 6857999"/>
              <a:gd name="connsiteX3945" fmla="*/ 2047346 w 11976100"/>
              <a:gd name="connsiteY3945" fmla="*/ 319617 h 6857999"/>
              <a:gd name="connsiteX3946" fmla="*/ 2046288 w 11976100"/>
              <a:gd name="connsiteY3946" fmla="*/ 316971 h 6857999"/>
              <a:gd name="connsiteX3947" fmla="*/ 2044700 w 11976100"/>
              <a:gd name="connsiteY3947" fmla="*/ 312738 h 6857999"/>
              <a:gd name="connsiteX3948" fmla="*/ 2043642 w 11976100"/>
              <a:gd name="connsiteY3948" fmla="*/ 307446 h 6857999"/>
              <a:gd name="connsiteX3949" fmla="*/ 2043113 w 11976100"/>
              <a:gd name="connsiteY3949" fmla="*/ 297392 h 6857999"/>
              <a:gd name="connsiteX3950" fmla="*/ 2043113 w 11976100"/>
              <a:gd name="connsiteY3950" fmla="*/ 292629 h 6857999"/>
              <a:gd name="connsiteX3951" fmla="*/ 2043642 w 11976100"/>
              <a:gd name="connsiteY3951" fmla="*/ 288396 h 6857999"/>
              <a:gd name="connsiteX3952" fmla="*/ 2044172 w 11976100"/>
              <a:gd name="connsiteY3952" fmla="*/ 284163 h 6857999"/>
              <a:gd name="connsiteX3953" fmla="*/ 2045230 w 11976100"/>
              <a:gd name="connsiteY3953" fmla="*/ 279929 h 6857999"/>
              <a:gd name="connsiteX3954" fmla="*/ 2046288 w 11976100"/>
              <a:gd name="connsiteY3954" fmla="*/ 276754 h 6857999"/>
              <a:gd name="connsiteX3955" fmla="*/ 2047876 w 11976100"/>
              <a:gd name="connsiteY3955" fmla="*/ 273050 h 6857999"/>
              <a:gd name="connsiteX3956" fmla="*/ 2050522 w 11976100"/>
              <a:gd name="connsiteY3956" fmla="*/ 269875 h 6857999"/>
              <a:gd name="connsiteX3957" fmla="*/ 2053167 w 11976100"/>
              <a:gd name="connsiteY3957" fmla="*/ 267229 h 6857999"/>
              <a:gd name="connsiteX3958" fmla="*/ 2055813 w 11976100"/>
              <a:gd name="connsiteY3958" fmla="*/ 265113 h 6857999"/>
              <a:gd name="connsiteX3959" fmla="*/ 2060047 w 11976100"/>
              <a:gd name="connsiteY3959" fmla="*/ 261938 h 6857999"/>
              <a:gd name="connsiteX3960" fmla="*/ 2063750 w 11976100"/>
              <a:gd name="connsiteY3960" fmla="*/ 260350 h 6857999"/>
              <a:gd name="connsiteX3961" fmla="*/ 2068513 w 11976100"/>
              <a:gd name="connsiteY3961" fmla="*/ 258763 h 6857999"/>
              <a:gd name="connsiteX3962" fmla="*/ 2073275 w 11976100"/>
              <a:gd name="connsiteY3962" fmla="*/ 257175 h 6857999"/>
              <a:gd name="connsiteX3963" fmla="*/ 2079097 w 11976100"/>
              <a:gd name="connsiteY3963" fmla="*/ 256117 h 6857999"/>
              <a:gd name="connsiteX3964" fmla="*/ 2084917 w 11976100"/>
              <a:gd name="connsiteY3964" fmla="*/ 255059 h 6857999"/>
              <a:gd name="connsiteX3965" fmla="*/ 2091267 w 11976100"/>
              <a:gd name="connsiteY3965" fmla="*/ 254529 h 6857999"/>
              <a:gd name="connsiteX3966" fmla="*/ 2096559 w 11976100"/>
              <a:gd name="connsiteY3966" fmla="*/ 254000 h 6857999"/>
              <a:gd name="connsiteX3967" fmla="*/ 2100792 w 11976100"/>
              <a:gd name="connsiteY3967" fmla="*/ 253471 h 6857999"/>
              <a:gd name="connsiteX3968" fmla="*/ 2105026 w 11976100"/>
              <a:gd name="connsiteY3968" fmla="*/ 252413 h 6857999"/>
              <a:gd name="connsiteX3969" fmla="*/ 2108201 w 11976100"/>
              <a:gd name="connsiteY3969" fmla="*/ 251354 h 6857999"/>
              <a:gd name="connsiteX3970" fmla="*/ 2111376 w 11976100"/>
              <a:gd name="connsiteY3970" fmla="*/ 249767 h 6857999"/>
              <a:gd name="connsiteX3971" fmla="*/ 2114551 w 11976100"/>
              <a:gd name="connsiteY3971" fmla="*/ 248179 h 6857999"/>
              <a:gd name="connsiteX3972" fmla="*/ 2119313 w 11976100"/>
              <a:gd name="connsiteY3972" fmla="*/ 243417 h 6857999"/>
              <a:gd name="connsiteX3973" fmla="*/ 2123546 w 11976100"/>
              <a:gd name="connsiteY3973" fmla="*/ 239184 h 6857999"/>
              <a:gd name="connsiteX3974" fmla="*/ 2126721 w 11976100"/>
              <a:gd name="connsiteY3974" fmla="*/ 233363 h 6857999"/>
              <a:gd name="connsiteX3975" fmla="*/ 2129367 w 11976100"/>
              <a:gd name="connsiteY3975" fmla="*/ 227542 h 6857999"/>
              <a:gd name="connsiteX3976" fmla="*/ 2132013 w 11976100"/>
              <a:gd name="connsiteY3976" fmla="*/ 222250 h 6857999"/>
              <a:gd name="connsiteX3977" fmla="*/ 2114551 w 11976100"/>
              <a:gd name="connsiteY3977" fmla="*/ 204788 h 6857999"/>
              <a:gd name="connsiteX3978" fmla="*/ 2106084 w 11976100"/>
              <a:gd name="connsiteY3978" fmla="*/ 201084 h 6857999"/>
              <a:gd name="connsiteX3979" fmla="*/ 2099205 w 11976100"/>
              <a:gd name="connsiteY3979" fmla="*/ 197379 h 6857999"/>
              <a:gd name="connsiteX3980" fmla="*/ 2093384 w 11976100"/>
              <a:gd name="connsiteY3980" fmla="*/ 192617 h 6857999"/>
              <a:gd name="connsiteX3981" fmla="*/ 2089680 w 11976100"/>
              <a:gd name="connsiteY3981" fmla="*/ 188383 h 6857999"/>
              <a:gd name="connsiteX3982" fmla="*/ 2087034 w 11976100"/>
              <a:gd name="connsiteY3982" fmla="*/ 183621 h 6857999"/>
              <a:gd name="connsiteX3983" fmla="*/ 2084917 w 11976100"/>
              <a:gd name="connsiteY3983" fmla="*/ 179388 h 6857999"/>
              <a:gd name="connsiteX3984" fmla="*/ 2083859 w 11976100"/>
              <a:gd name="connsiteY3984" fmla="*/ 174096 h 6857999"/>
              <a:gd name="connsiteX3985" fmla="*/ 2083330 w 11976100"/>
              <a:gd name="connsiteY3985" fmla="*/ 168804 h 6857999"/>
              <a:gd name="connsiteX3986" fmla="*/ 2083859 w 11976100"/>
              <a:gd name="connsiteY3986" fmla="*/ 163513 h 6857999"/>
              <a:gd name="connsiteX3987" fmla="*/ 2084388 w 11976100"/>
              <a:gd name="connsiteY3987" fmla="*/ 158750 h 6857999"/>
              <a:gd name="connsiteX3988" fmla="*/ 2086504 w 11976100"/>
              <a:gd name="connsiteY3988" fmla="*/ 147638 h 6857999"/>
              <a:gd name="connsiteX3989" fmla="*/ 2087563 w 11976100"/>
              <a:gd name="connsiteY3989" fmla="*/ 142346 h 6857999"/>
              <a:gd name="connsiteX3990" fmla="*/ 2087563 w 11976100"/>
              <a:gd name="connsiteY3990" fmla="*/ 137054 h 6857999"/>
              <a:gd name="connsiteX3991" fmla="*/ 2087563 w 11976100"/>
              <a:gd name="connsiteY3991" fmla="*/ 131763 h 6857999"/>
              <a:gd name="connsiteX3992" fmla="*/ 2087034 w 11976100"/>
              <a:gd name="connsiteY3992" fmla="*/ 126471 h 6857999"/>
              <a:gd name="connsiteX3993" fmla="*/ 2073805 w 11976100"/>
              <a:gd name="connsiteY3993" fmla="*/ 122238 h 6857999"/>
              <a:gd name="connsiteX3994" fmla="*/ 2062692 w 11976100"/>
              <a:gd name="connsiteY3994" fmla="*/ 117475 h 6857999"/>
              <a:gd name="connsiteX3995" fmla="*/ 2053697 w 11976100"/>
              <a:gd name="connsiteY3995" fmla="*/ 113242 h 6857999"/>
              <a:gd name="connsiteX3996" fmla="*/ 2045759 w 11976100"/>
              <a:gd name="connsiteY3996" fmla="*/ 107950 h 6857999"/>
              <a:gd name="connsiteX3997" fmla="*/ 2040467 w 11976100"/>
              <a:gd name="connsiteY3997" fmla="*/ 102659 h 6857999"/>
              <a:gd name="connsiteX3998" fmla="*/ 2038351 w 11976100"/>
              <a:gd name="connsiteY3998" fmla="*/ 100542 h 6857999"/>
              <a:gd name="connsiteX3999" fmla="*/ 2036763 w 11976100"/>
              <a:gd name="connsiteY3999" fmla="*/ 97896 h 6857999"/>
              <a:gd name="connsiteX4000" fmla="*/ 2035175 w 11976100"/>
              <a:gd name="connsiteY4000" fmla="*/ 95779 h 6857999"/>
              <a:gd name="connsiteX4001" fmla="*/ 2034647 w 11976100"/>
              <a:gd name="connsiteY4001" fmla="*/ 92604 h 6857999"/>
              <a:gd name="connsiteX4002" fmla="*/ 2034117 w 11976100"/>
              <a:gd name="connsiteY4002" fmla="*/ 90488 h 6857999"/>
              <a:gd name="connsiteX4003" fmla="*/ 2034117 w 11976100"/>
              <a:gd name="connsiteY4003" fmla="*/ 87842 h 6857999"/>
              <a:gd name="connsiteX4004" fmla="*/ 2034117 w 11976100"/>
              <a:gd name="connsiteY4004" fmla="*/ 84667 h 6857999"/>
              <a:gd name="connsiteX4005" fmla="*/ 2034647 w 11976100"/>
              <a:gd name="connsiteY4005" fmla="*/ 82550 h 6857999"/>
              <a:gd name="connsiteX4006" fmla="*/ 2037292 w 11976100"/>
              <a:gd name="connsiteY4006" fmla="*/ 77258 h 6857999"/>
              <a:gd name="connsiteX4007" fmla="*/ 2041526 w 11976100"/>
              <a:gd name="connsiteY4007" fmla="*/ 71967 h 6857999"/>
              <a:gd name="connsiteX4008" fmla="*/ 2046288 w 11976100"/>
              <a:gd name="connsiteY4008" fmla="*/ 66146 h 6857999"/>
              <a:gd name="connsiteX4009" fmla="*/ 2052638 w 11976100"/>
              <a:gd name="connsiteY4009" fmla="*/ 60854 h 6857999"/>
              <a:gd name="connsiteX4010" fmla="*/ 2060575 w 11976100"/>
              <a:gd name="connsiteY4010" fmla="*/ 55034 h 6857999"/>
              <a:gd name="connsiteX4011" fmla="*/ 2069572 w 11976100"/>
              <a:gd name="connsiteY4011" fmla="*/ 49742 h 6857999"/>
              <a:gd name="connsiteX4012" fmla="*/ 2079625 w 11976100"/>
              <a:gd name="connsiteY4012" fmla="*/ 43921 h 6857999"/>
              <a:gd name="connsiteX4013" fmla="*/ 2087563 w 11976100"/>
              <a:gd name="connsiteY4013" fmla="*/ 36513 h 6857999"/>
              <a:gd name="connsiteX4014" fmla="*/ 2096559 w 11976100"/>
              <a:gd name="connsiteY4014" fmla="*/ 30163 h 6857999"/>
              <a:gd name="connsiteX4015" fmla="*/ 2105555 w 11976100"/>
              <a:gd name="connsiteY4015" fmla="*/ 24871 h 6857999"/>
              <a:gd name="connsiteX4016" fmla="*/ 2114551 w 11976100"/>
              <a:gd name="connsiteY4016" fmla="*/ 20109 h 6857999"/>
              <a:gd name="connsiteX4017" fmla="*/ 2124605 w 11976100"/>
              <a:gd name="connsiteY4017" fmla="*/ 16934 h 6857999"/>
              <a:gd name="connsiteX4018" fmla="*/ 2134130 w 11976100"/>
              <a:gd name="connsiteY4018" fmla="*/ 14288 h 6857999"/>
              <a:gd name="connsiteX4019" fmla="*/ 2144184 w 11976100"/>
              <a:gd name="connsiteY4019" fmla="*/ 11642 h 6857999"/>
              <a:gd name="connsiteX4020" fmla="*/ 2154238 w 11976100"/>
              <a:gd name="connsiteY4020" fmla="*/ 10584 h 6857999"/>
              <a:gd name="connsiteX4021" fmla="*/ 2164292 w 11976100"/>
              <a:gd name="connsiteY4021" fmla="*/ 9525 h 6857999"/>
              <a:gd name="connsiteX4022" fmla="*/ 2174876 w 11976100"/>
              <a:gd name="connsiteY4022" fmla="*/ 9525 h 6857999"/>
              <a:gd name="connsiteX4023" fmla="*/ 2185459 w 11976100"/>
              <a:gd name="connsiteY4023" fmla="*/ 10054 h 6857999"/>
              <a:gd name="connsiteX4024" fmla="*/ 2196042 w 11976100"/>
              <a:gd name="connsiteY4024" fmla="*/ 11113 h 6857999"/>
              <a:gd name="connsiteX4025" fmla="*/ 2206096 w 11976100"/>
              <a:gd name="connsiteY4025" fmla="*/ 12700 h 6857999"/>
              <a:gd name="connsiteX4026" fmla="*/ 2216680 w 11976100"/>
              <a:gd name="connsiteY4026" fmla="*/ 15346 h 6857999"/>
              <a:gd name="connsiteX4027" fmla="*/ 2226734 w 11976100"/>
              <a:gd name="connsiteY4027" fmla="*/ 17463 h 6857999"/>
              <a:gd name="connsiteX4028" fmla="*/ 2236788 w 11976100"/>
              <a:gd name="connsiteY4028" fmla="*/ 20109 h 6857999"/>
              <a:gd name="connsiteX4029" fmla="*/ 2242080 w 11976100"/>
              <a:gd name="connsiteY4029" fmla="*/ 21696 h 6857999"/>
              <a:gd name="connsiteX4030" fmla="*/ 2246313 w 11976100"/>
              <a:gd name="connsiteY4030" fmla="*/ 23813 h 6857999"/>
              <a:gd name="connsiteX4031" fmla="*/ 2250546 w 11976100"/>
              <a:gd name="connsiteY4031" fmla="*/ 25929 h 6857999"/>
              <a:gd name="connsiteX4032" fmla="*/ 2253721 w 11976100"/>
              <a:gd name="connsiteY4032" fmla="*/ 28046 h 6857999"/>
              <a:gd name="connsiteX4033" fmla="*/ 2256896 w 11976100"/>
              <a:gd name="connsiteY4033" fmla="*/ 30163 h 6857999"/>
              <a:gd name="connsiteX4034" fmla="*/ 2259542 w 11976100"/>
              <a:gd name="connsiteY4034" fmla="*/ 32808 h 6857999"/>
              <a:gd name="connsiteX4035" fmla="*/ 2261130 w 11976100"/>
              <a:gd name="connsiteY4035" fmla="*/ 34925 h 6857999"/>
              <a:gd name="connsiteX4036" fmla="*/ 2262717 w 11976100"/>
              <a:gd name="connsiteY4036" fmla="*/ 37571 h 6857999"/>
              <a:gd name="connsiteX4037" fmla="*/ 2263776 w 11976100"/>
              <a:gd name="connsiteY4037" fmla="*/ 40746 h 6857999"/>
              <a:gd name="connsiteX4038" fmla="*/ 2264834 w 11976100"/>
              <a:gd name="connsiteY4038" fmla="*/ 43392 h 6857999"/>
              <a:gd name="connsiteX4039" fmla="*/ 2265892 w 11976100"/>
              <a:gd name="connsiteY4039" fmla="*/ 48684 h 6857999"/>
              <a:gd name="connsiteX4040" fmla="*/ 2264834 w 11976100"/>
              <a:gd name="connsiteY4040" fmla="*/ 55034 h 6857999"/>
              <a:gd name="connsiteX4041" fmla="*/ 2263776 w 11976100"/>
              <a:gd name="connsiteY4041" fmla="*/ 61384 h 6857999"/>
              <a:gd name="connsiteX4042" fmla="*/ 2260600 w 11976100"/>
              <a:gd name="connsiteY4042" fmla="*/ 74083 h 6857999"/>
              <a:gd name="connsiteX4043" fmla="*/ 2256896 w 11976100"/>
              <a:gd name="connsiteY4043" fmla="*/ 87313 h 6857999"/>
              <a:gd name="connsiteX4044" fmla="*/ 2255309 w 11976100"/>
              <a:gd name="connsiteY4044" fmla="*/ 93134 h 6857999"/>
              <a:gd name="connsiteX4045" fmla="*/ 2254251 w 11976100"/>
              <a:gd name="connsiteY4045" fmla="*/ 99484 h 6857999"/>
              <a:gd name="connsiteX4046" fmla="*/ 2254780 w 11976100"/>
              <a:gd name="connsiteY4046" fmla="*/ 105834 h 6857999"/>
              <a:gd name="connsiteX4047" fmla="*/ 2255309 w 11976100"/>
              <a:gd name="connsiteY4047" fmla="*/ 108479 h 6857999"/>
              <a:gd name="connsiteX4048" fmla="*/ 2256896 w 11976100"/>
              <a:gd name="connsiteY4048" fmla="*/ 111125 h 6857999"/>
              <a:gd name="connsiteX4049" fmla="*/ 2263246 w 11976100"/>
              <a:gd name="connsiteY4049" fmla="*/ 113771 h 6857999"/>
              <a:gd name="connsiteX4050" fmla="*/ 2269596 w 11976100"/>
              <a:gd name="connsiteY4050" fmla="*/ 115358 h 6857999"/>
              <a:gd name="connsiteX4051" fmla="*/ 2275946 w 11976100"/>
              <a:gd name="connsiteY4051" fmla="*/ 115888 h 6857999"/>
              <a:gd name="connsiteX4052" fmla="*/ 2280709 w 11976100"/>
              <a:gd name="connsiteY4052" fmla="*/ 115888 h 6857999"/>
              <a:gd name="connsiteX4053" fmla="*/ 2286530 w 11976100"/>
              <a:gd name="connsiteY4053" fmla="*/ 115358 h 6857999"/>
              <a:gd name="connsiteX4054" fmla="*/ 2291292 w 11976100"/>
              <a:gd name="connsiteY4054" fmla="*/ 114300 h 6857999"/>
              <a:gd name="connsiteX4055" fmla="*/ 2296055 w 11976100"/>
              <a:gd name="connsiteY4055" fmla="*/ 112713 h 6857999"/>
              <a:gd name="connsiteX4056" fmla="*/ 2300288 w 11976100"/>
              <a:gd name="connsiteY4056" fmla="*/ 110067 h 6857999"/>
              <a:gd name="connsiteX4057" fmla="*/ 2308755 w 11976100"/>
              <a:gd name="connsiteY4057" fmla="*/ 105834 h 6857999"/>
              <a:gd name="connsiteX4058" fmla="*/ 2316692 w 11976100"/>
              <a:gd name="connsiteY4058" fmla="*/ 100542 h 6857999"/>
              <a:gd name="connsiteX4059" fmla="*/ 2324630 w 11976100"/>
              <a:gd name="connsiteY4059" fmla="*/ 95779 h 6857999"/>
              <a:gd name="connsiteX4060" fmla="*/ 2332567 w 11976100"/>
              <a:gd name="connsiteY4060" fmla="*/ 91546 h 6857999"/>
              <a:gd name="connsiteX4061" fmla="*/ 2352146 w 11976100"/>
              <a:gd name="connsiteY4061" fmla="*/ 83609 h 6857999"/>
              <a:gd name="connsiteX4062" fmla="*/ 2371196 w 11976100"/>
              <a:gd name="connsiteY4062" fmla="*/ 77258 h 6857999"/>
              <a:gd name="connsiteX4063" fmla="*/ 2380721 w 11976100"/>
              <a:gd name="connsiteY4063" fmla="*/ 74083 h 6857999"/>
              <a:gd name="connsiteX4064" fmla="*/ 2390246 w 11976100"/>
              <a:gd name="connsiteY4064" fmla="*/ 71967 h 6857999"/>
              <a:gd name="connsiteX4065" fmla="*/ 2399242 w 11976100"/>
              <a:gd name="connsiteY4065" fmla="*/ 70379 h 6857999"/>
              <a:gd name="connsiteX4066" fmla="*/ 2408238 w 11976100"/>
              <a:gd name="connsiteY4066" fmla="*/ 68792 h 6857999"/>
              <a:gd name="connsiteX4067" fmla="*/ 2416705 w 11976100"/>
              <a:gd name="connsiteY4067" fmla="*/ 67734 h 6857999"/>
              <a:gd name="connsiteX4068" fmla="*/ 2425700 w 11976100"/>
              <a:gd name="connsiteY4068" fmla="*/ 66675 h 6857999"/>
              <a:gd name="connsiteX4069" fmla="*/ 2434167 w 11976100"/>
              <a:gd name="connsiteY4069" fmla="*/ 66146 h 6857999"/>
              <a:gd name="connsiteX4070" fmla="*/ 2442634 w 11976100"/>
              <a:gd name="connsiteY4070" fmla="*/ 66146 h 6857999"/>
              <a:gd name="connsiteX4071" fmla="*/ 2450571 w 11976100"/>
              <a:gd name="connsiteY4071" fmla="*/ 66675 h 6857999"/>
              <a:gd name="connsiteX4072" fmla="*/ 2459038 w 11976100"/>
              <a:gd name="connsiteY4072" fmla="*/ 67734 h 6857999"/>
              <a:gd name="connsiteX4073" fmla="*/ 2466976 w 11976100"/>
              <a:gd name="connsiteY4073" fmla="*/ 69321 h 6857999"/>
              <a:gd name="connsiteX4074" fmla="*/ 2474384 w 11976100"/>
              <a:gd name="connsiteY4074" fmla="*/ 70379 h 6857999"/>
              <a:gd name="connsiteX4075" fmla="*/ 2481792 w 11976100"/>
              <a:gd name="connsiteY4075" fmla="*/ 72496 h 6857999"/>
              <a:gd name="connsiteX4076" fmla="*/ 2488671 w 11976100"/>
              <a:gd name="connsiteY4076" fmla="*/ 74613 h 6857999"/>
              <a:gd name="connsiteX4077" fmla="*/ 2496080 w 11976100"/>
              <a:gd name="connsiteY4077" fmla="*/ 77788 h 6857999"/>
              <a:gd name="connsiteX4078" fmla="*/ 2502959 w 11976100"/>
              <a:gd name="connsiteY4078" fmla="*/ 80434 h 6857999"/>
              <a:gd name="connsiteX4079" fmla="*/ 2509838 w 11976100"/>
              <a:gd name="connsiteY4079" fmla="*/ 84138 h 6857999"/>
              <a:gd name="connsiteX4080" fmla="*/ 2515659 w 11976100"/>
              <a:gd name="connsiteY4080" fmla="*/ 88371 h 6857999"/>
              <a:gd name="connsiteX4081" fmla="*/ 2522009 w 11976100"/>
              <a:gd name="connsiteY4081" fmla="*/ 92075 h 6857999"/>
              <a:gd name="connsiteX4082" fmla="*/ 2527830 w 11976100"/>
              <a:gd name="connsiteY4082" fmla="*/ 97367 h 6857999"/>
              <a:gd name="connsiteX4083" fmla="*/ 2533121 w 11976100"/>
              <a:gd name="connsiteY4083" fmla="*/ 102129 h 6857999"/>
              <a:gd name="connsiteX4084" fmla="*/ 2538942 w 11976100"/>
              <a:gd name="connsiteY4084" fmla="*/ 107421 h 6857999"/>
              <a:gd name="connsiteX4085" fmla="*/ 2544234 w 11976100"/>
              <a:gd name="connsiteY4085" fmla="*/ 113771 h 6857999"/>
              <a:gd name="connsiteX4086" fmla="*/ 2548996 w 11976100"/>
              <a:gd name="connsiteY4086" fmla="*/ 119592 h 6857999"/>
              <a:gd name="connsiteX4087" fmla="*/ 2553759 w 11976100"/>
              <a:gd name="connsiteY4087" fmla="*/ 125942 h 6857999"/>
              <a:gd name="connsiteX4088" fmla="*/ 2557992 w 11976100"/>
              <a:gd name="connsiteY4088" fmla="*/ 133350 h 6857999"/>
              <a:gd name="connsiteX4089" fmla="*/ 2562755 w 11976100"/>
              <a:gd name="connsiteY4089" fmla="*/ 140759 h 6857999"/>
              <a:gd name="connsiteX4090" fmla="*/ 2565930 w 11976100"/>
              <a:gd name="connsiteY4090" fmla="*/ 148696 h 6857999"/>
              <a:gd name="connsiteX4091" fmla="*/ 2571751 w 11976100"/>
              <a:gd name="connsiteY4091" fmla="*/ 158750 h 6857999"/>
              <a:gd name="connsiteX4092" fmla="*/ 2577042 w 11976100"/>
              <a:gd name="connsiteY4092" fmla="*/ 167746 h 6857999"/>
              <a:gd name="connsiteX4093" fmla="*/ 2580746 w 11976100"/>
              <a:gd name="connsiteY4093" fmla="*/ 171450 h 6857999"/>
              <a:gd name="connsiteX4094" fmla="*/ 2583921 w 11976100"/>
              <a:gd name="connsiteY4094" fmla="*/ 174625 h 6857999"/>
              <a:gd name="connsiteX4095" fmla="*/ 2587096 w 11976100"/>
              <a:gd name="connsiteY4095" fmla="*/ 177800 h 6857999"/>
              <a:gd name="connsiteX4096" fmla="*/ 2591330 w 11976100"/>
              <a:gd name="connsiteY4096" fmla="*/ 179917 h 6857999"/>
              <a:gd name="connsiteX4097" fmla="*/ 2594505 w 11976100"/>
              <a:gd name="connsiteY4097" fmla="*/ 181504 h 6857999"/>
              <a:gd name="connsiteX4098" fmla="*/ 2599267 w 11976100"/>
              <a:gd name="connsiteY4098" fmla="*/ 182563 h 6857999"/>
              <a:gd name="connsiteX4099" fmla="*/ 2602971 w 11976100"/>
              <a:gd name="connsiteY4099" fmla="*/ 182563 h 6857999"/>
              <a:gd name="connsiteX4100" fmla="*/ 2608263 w 11976100"/>
              <a:gd name="connsiteY4100" fmla="*/ 181504 h 6857999"/>
              <a:gd name="connsiteX4101" fmla="*/ 2612496 w 11976100"/>
              <a:gd name="connsiteY4101" fmla="*/ 179917 h 6857999"/>
              <a:gd name="connsiteX4102" fmla="*/ 2617788 w 11976100"/>
              <a:gd name="connsiteY4102" fmla="*/ 177271 h 6857999"/>
              <a:gd name="connsiteX4103" fmla="*/ 2622550 w 11976100"/>
              <a:gd name="connsiteY4103" fmla="*/ 173038 h 6857999"/>
              <a:gd name="connsiteX4104" fmla="*/ 2628371 w 11976100"/>
              <a:gd name="connsiteY4104" fmla="*/ 167746 h 6857999"/>
              <a:gd name="connsiteX4105" fmla="*/ 2631546 w 11976100"/>
              <a:gd name="connsiteY4105" fmla="*/ 164571 h 6857999"/>
              <a:gd name="connsiteX4106" fmla="*/ 2635251 w 11976100"/>
              <a:gd name="connsiteY4106" fmla="*/ 162454 h 6857999"/>
              <a:gd name="connsiteX4107" fmla="*/ 2638426 w 11976100"/>
              <a:gd name="connsiteY4107" fmla="*/ 160338 h 6857999"/>
              <a:gd name="connsiteX4108" fmla="*/ 2641601 w 11976100"/>
              <a:gd name="connsiteY4108" fmla="*/ 158750 h 6857999"/>
              <a:gd name="connsiteX4109" fmla="*/ 2645834 w 11976100"/>
              <a:gd name="connsiteY4109" fmla="*/ 156633 h 6857999"/>
              <a:gd name="connsiteX4110" fmla="*/ 2649009 w 11976100"/>
              <a:gd name="connsiteY4110" fmla="*/ 155575 h 6857999"/>
              <a:gd name="connsiteX4111" fmla="*/ 2656417 w 11976100"/>
              <a:gd name="connsiteY4111" fmla="*/ 154517 h 6857999"/>
              <a:gd name="connsiteX4112" fmla="*/ 2664355 w 11976100"/>
              <a:gd name="connsiteY4112" fmla="*/ 153988 h 6857999"/>
              <a:gd name="connsiteX4113" fmla="*/ 2672292 w 11976100"/>
              <a:gd name="connsiteY4113" fmla="*/ 154517 h 6857999"/>
              <a:gd name="connsiteX4114" fmla="*/ 2688167 w 11976100"/>
              <a:gd name="connsiteY4114" fmla="*/ 156104 h 6857999"/>
              <a:gd name="connsiteX4115" fmla="*/ 2703513 w 11976100"/>
              <a:gd name="connsiteY4115" fmla="*/ 158221 h 6857999"/>
              <a:gd name="connsiteX4116" fmla="*/ 2710921 w 11976100"/>
              <a:gd name="connsiteY4116" fmla="*/ 158221 h 6857999"/>
              <a:gd name="connsiteX4117" fmla="*/ 2718330 w 11976100"/>
              <a:gd name="connsiteY4117" fmla="*/ 157692 h 6857999"/>
              <a:gd name="connsiteX4118" fmla="*/ 2725209 w 11976100"/>
              <a:gd name="connsiteY4118" fmla="*/ 155575 h 6857999"/>
              <a:gd name="connsiteX4119" fmla="*/ 2727855 w 11976100"/>
              <a:gd name="connsiteY4119" fmla="*/ 154517 h 6857999"/>
              <a:gd name="connsiteX4120" fmla="*/ 2731030 w 11976100"/>
              <a:gd name="connsiteY4120" fmla="*/ 152929 h 6857999"/>
              <a:gd name="connsiteX4121" fmla="*/ 2734205 w 11976100"/>
              <a:gd name="connsiteY4121" fmla="*/ 151342 h 6857999"/>
              <a:gd name="connsiteX4122" fmla="*/ 2736851 w 11976100"/>
              <a:gd name="connsiteY4122" fmla="*/ 149225 h 6857999"/>
              <a:gd name="connsiteX4123" fmla="*/ 2738967 w 11976100"/>
              <a:gd name="connsiteY4123" fmla="*/ 146050 h 6857999"/>
              <a:gd name="connsiteX4124" fmla="*/ 2742142 w 11976100"/>
              <a:gd name="connsiteY4124" fmla="*/ 142875 h 6857999"/>
              <a:gd name="connsiteX4125" fmla="*/ 2742142 w 11976100"/>
              <a:gd name="connsiteY4125" fmla="*/ 141288 h 6857999"/>
              <a:gd name="connsiteX4126" fmla="*/ 2742671 w 11976100"/>
              <a:gd name="connsiteY4126" fmla="*/ 140229 h 6857999"/>
              <a:gd name="connsiteX4127" fmla="*/ 2744788 w 11976100"/>
              <a:gd name="connsiteY4127" fmla="*/ 137054 h 6857999"/>
              <a:gd name="connsiteX4128" fmla="*/ 2747434 w 11976100"/>
              <a:gd name="connsiteY4128" fmla="*/ 134938 h 6857999"/>
              <a:gd name="connsiteX4129" fmla="*/ 2751138 w 11976100"/>
              <a:gd name="connsiteY4129" fmla="*/ 133350 h 6857999"/>
              <a:gd name="connsiteX4130" fmla="*/ 2755371 w 11976100"/>
              <a:gd name="connsiteY4130" fmla="*/ 131763 h 6857999"/>
              <a:gd name="connsiteX4131" fmla="*/ 2760134 w 11976100"/>
              <a:gd name="connsiteY4131" fmla="*/ 130704 h 6857999"/>
              <a:gd name="connsiteX4132" fmla="*/ 2769659 w 11976100"/>
              <a:gd name="connsiteY4132" fmla="*/ 128588 h 6857999"/>
              <a:gd name="connsiteX4133" fmla="*/ 2778126 w 11976100"/>
              <a:gd name="connsiteY4133" fmla="*/ 126471 h 6857999"/>
              <a:gd name="connsiteX4134" fmla="*/ 2781300 w 11976100"/>
              <a:gd name="connsiteY4134" fmla="*/ 124884 h 6857999"/>
              <a:gd name="connsiteX4135" fmla="*/ 2783417 w 11976100"/>
              <a:gd name="connsiteY4135" fmla="*/ 123296 h 6857999"/>
              <a:gd name="connsiteX4136" fmla="*/ 2785005 w 11976100"/>
              <a:gd name="connsiteY4136" fmla="*/ 120121 h 6857999"/>
              <a:gd name="connsiteX4137" fmla="*/ 2785005 w 11976100"/>
              <a:gd name="connsiteY4137" fmla="*/ 119063 h 6857999"/>
              <a:gd name="connsiteX4138" fmla="*/ 2785005 w 11976100"/>
              <a:gd name="connsiteY4138" fmla="*/ 117475 h 6857999"/>
              <a:gd name="connsiteX4139" fmla="*/ 2783417 w 11976100"/>
              <a:gd name="connsiteY4139" fmla="*/ 114300 h 6857999"/>
              <a:gd name="connsiteX4140" fmla="*/ 2780771 w 11976100"/>
              <a:gd name="connsiteY4140" fmla="*/ 109538 h 6857999"/>
              <a:gd name="connsiteX4141" fmla="*/ 2775480 w 11976100"/>
              <a:gd name="connsiteY4141" fmla="*/ 104246 h 6857999"/>
              <a:gd name="connsiteX4142" fmla="*/ 2772305 w 11976100"/>
              <a:gd name="connsiteY4142" fmla="*/ 98425 h 6857999"/>
              <a:gd name="connsiteX4143" fmla="*/ 2769659 w 11976100"/>
              <a:gd name="connsiteY4143" fmla="*/ 93134 h 6857999"/>
              <a:gd name="connsiteX4144" fmla="*/ 2768071 w 11976100"/>
              <a:gd name="connsiteY4144" fmla="*/ 88900 h 6857999"/>
              <a:gd name="connsiteX4145" fmla="*/ 2767013 w 11976100"/>
              <a:gd name="connsiteY4145" fmla="*/ 84667 h 6857999"/>
              <a:gd name="connsiteX4146" fmla="*/ 2768071 w 11976100"/>
              <a:gd name="connsiteY4146" fmla="*/ 81492 h 6857999"/>
              <a:gd name="connsiteX4147" fmla="*/ 2769130 w 11976100"/>
              <a:gd name="connsiteY4147" fmla="*/ 78317 h 6857999"/>
              <a:gd name="connsiteX4148" fmla="*/ 2770717 w 11976100"/>
              <a:gd name="connsiteY4148" fmla="*/ 75142 h 6857999"/>
              <a:gd name="connsiteX4149" fmla="*/ 2773363 w 11976100"/>
              <a:gd name="connsiteY4149" fmla="*/ 72496 h 6857999"/>
              <a:gd name="connsiteX4150" fmla="*/ 2777067 w 11976100"/>
              <a:gd name="connsiteY4150" fmla="*/ 70379 h 6857999"/>
              <a:gd name="connsiteX4151" fmla="*/ 2781300 w 11976100"/>
              <a:gd name="connsiteY4151" fmla="*/ 68263 h 6857999"/>
              <a:gd name="connsiteX4152" fmla="*/ 2786063 w 11976100"/>
              <a:gd name="connsiteY4152" fmla="*/ 66146 h 6857999"/>
              <a:gd name="connsiteX4153" fmla="*/ 2797176 w 11976100"/>
              <a:gd name="connsiteY4153" fmla="*/ 62971 h 6857999"/>
              <a:gd name="connsiteX4154" fmla="*/ 2810405 w 11976100"/>
              <a:gd name="connsiteY4154" fmla="*/ 60854 h 6857999"/>
              <a:gd name="connsiteX4155" fmla="*/ 2818871 w 11976100"/>
              <a:gd name="connsiteY4155" fmla="*/ 59267 h 6857999"/>
              <a:gd name="connsiteX4156" fmla="*/ 2826809 w 11976100"/>
              <a:gd name="connsiteY4156" fmla="*/ 56092 h 6857999"/>
              <a:gd name="connsiteX4157" fmla="*/ 2843213 w 11976100"/>
              <a:gd name="connsiteY4157" fmla="*/ 50271 h 6857999"/>
              <a:gd name="connsiteX4158" fmla="*/ 2859088 w 11976100"/>
              <a:gd name="connsiteY4158" fmla="*/ 43392 h 6857999"/>
              <a:gd name="connsiteX4159" fmla="*/ 2867555 w 11976100"/>
              <a:gd name="connsiteY4159" fmla="*/ 40746 h 6857999"/>
              <a:gd name="connsiteX4160" fmla="*/ 2875492 w 11976100"/>
              <a:gd name="connsiteY4160" fmla="*/ 37571 h 6857999"/>
              <a:gd name="connsiteX4161" fmla="*/ 2883430 w 11976100"/>
              <a:gd name="connsiteY4161" fmla="*/ 35983 h 6857999"/>
              <a:gd name="connsiteX4162" fmla="*/ 2891367 w 11976100"/>
              <a:gd name="connsiteY4162" fmla="*/ 35454 h 6857999"/>
              <a:gd name="connsiteX4163" fmla="*/ 2899305 w 11976100"/>
              <a:gd name="connsiteY4163" fmla="*/ 35983 h 6857999"/>
              <a:gd name="connsiteX4164" fmla="*/ 2903538 w 11976100"/>
              <a:gd name="connsiteY4164" fmla="*/ 36513 h 6857999"/>
              <a:gd name="connsiteX4165" fmla="*/ 2907242 w 11976100"/>
              <a:gd name="connsiteY4165" fmla="*/ 37571 h 6857999"/>
              <a:gd name="connsiteX4166" fmla="*/ 2911476 w 11976100"/>
              <a:gd name="connsiteY4166" fmla="*/ 38629 h 6857999"/>
              <a:gd name="connsiteX4167" fmla="*/ 2915180 w 11976100"/>
              <a:gd name="connsiteY4167" fmla="*/ 41275 h 6857999"/>
              <a:gd name="connsiteX4168" fmla="*/ 2918884 w 11976100"/>
              <a:gd name="connsiteY4168" fmla="*/ 43392 h 6857999"/>
              <a:gd name="connsiteX4169" fmla="*/ 2923117 w 11976100"/>
              <a:gd name="connsiteY4169" fmla="*/ 46038 h 6857999"/>
              <a:gd name="connsiteX4170" fmla="*/ 2926821 w 11976100"/>
              <a:gd name="connsiteY4170" fmla="*/ 49742 h 6857999"/>
              <a:gd name="connsiteX4171" fmla="*/ 2931055 w 11976100"/>
              <a:gd name="connsiteY4171" fmla="*/ 52917 h 6857999"/>
              <a:gd name="connsiteX4172" fmla="*/ 2934759 w 11976100"/>
              <a:gd name="connsiteY4172" fmla="*/ 57150 h 6857999"/>
              <a:gd name="connsiteX4173" fmla="*/ 2938992 w 11976100"/>
              <a:gd name="connsiteY4173" fmla="*/ 62442 h 6857999"/>
              <a:gd name="connsiteX4174" fmla="*/ 2981855 w 11976100"/>
              <a:gd name="connsiteY4174" fmla="*/ 110596 h 6857999"/>
              <a:gd name="connsiteX4175" fmla="*/ 3004080 w 11976100"/>
              <a:gd name="connsiteY4175" fmla="*/ 143404 h 6857999"/>
              <a:gd name="connsiteX4176" fmla="*/ 3008842 w 11976100"/>
              <a:gd name="connsiteY4176" fmla="*/ 143934 h 6857999"/>
              <a:gd name="connsiteX4177" fmla="*/ 3012546 w 11976100"/>
              <a:gd name="connsiteY4177" fmla="*/ 145521 h 6857999"/>
              <a:gd name="connsiteX4178" fmla="*/ 3015192 w 11976100"/>
              <a:gd name="connsiteY4178" fmla="*/ 147638 h 6857999"/>
              <a:gd name="connsiteX4179" fmla="*/ 3017838 w 11976100"/>
              <a:gd name="connsiteY4179" fmla="*/ 150813 h 6857999"/>
              <a:gd name="connsiteX4180" fmla="*/ 3019955 w 11976100"/>
              <a:gd name="connsiteY4180" fmla="*/ 153988 h 6857999"/>
              <a:gd name="connsiteX4181" fmla="*/ 3021542 w 11976100"/>
              <a:gd name="connsiteY4181" fmla="*/ 157692 h 6857999"/>
              <a:gd name="connsiteX4182" fmla="*/ 3023659 w 11976100"/>
              <a:gd name="connsiteY4182" fmla="*/ 164571 h 6857999"/>
              <a:gd name="connsiteX4183" fmla="*/ 3025246 w 11976100"/>
              <a:gd name="connsiteY4183" fmla="*/ 168275 h 6857999"/>
              <a:gd name="connsiteX4184" fmla="*/ 3026834 w 11976100"/>
              <a:gd name="connsiteY4184" fmla="*/ 170921 h 6857999"/>
              <a:gd name="connsiteX4185" fmla="*/ 3028950 w 11976100"/>
              <a:gd name="connsiteY4185" fmla="*/ 173567 h 6857999"/>
              <a:gd name="connsiteX4186" fmla="*/ 3031596 w 11976100"/>
              <a:gd name="connsiteY4186" fmla="*/ 176213 h 6857999"/>
              <a:gd name="connsiteX4187" fmla="*/ 3034771 w 11976100"/>
              <a:gd name="connsiteY4187" fmla="*/ 177271 h 6857999"/>
              <a:gd name="connsiteX4188" fmla="*/ 3039005 w 11976100"/>
              <a:gd name="connsiteY4188" fmla="*/ 177800 h 6857999"/>
              <a:gd name="connsiteX4189" fmla="*/ 3043767 w 11976100"/>
              <a:gd name="connsiteY4189" fmla="*/ 177271 h 6857999"/>
              <a:gd name="connsiteX4190" fmla="*/ 3050117 w 11976100"/>
              <a:gd name="connsiteY4190" fmla="*/ 175684 h 6857999"/>
              <a:gd name="connsiteX4191" fmla="*/ 3054880 w 11976100"/>
              <a:gd name="connsiteY4191" fmla="*/ 173567 h 6857999"/>
              <a:gd name="connsiteX4192" fmla="*/ 3058584 w 11976100"/>
              <a:gd name="connsiteY4192" fmla="*/ 171450 h 6857999"/>
              <a:gd name="connsiteX4193" fmla="*/ 3061759 w 11976100"/>
              <a:gd name="connsiteY4193" fmla="*/ 169334 h 6857999"/>
              <a:gd name="connsiteX4194" fmla="*/ 3064934 w 11976100"/>
              <a:gd name="connsiteY4194" fmla="*/ 167217 h 6857999"/>
              <a:gd name="connsiteX4195" fmla="*/ 3066521 w 11976100"/>
              <a:gd name="connsiteY4195" fmla="*/ 163513 h 6857999"/>
              <a:gd name="connsiteX4196" fmla="*/ 3068109 w 11976100"/>
              <a:gd name="connsiteY4196" fmla="*/ 160867 h 6857999"/>
              <a:gd name="connsiteX4197" fmla="*/ 3069167 w 11976100"/>
              <a:gd name="connsiteY4197" fmla="*/ 157692 h 6857999"/>
              <a:gd name="connsiteX4198" fmla="*/ 3069696 w 11976100"/>
              <a:gd name="connsiteY4198" fmla="*/ 153988 h 6857999"/>
              <a:gd name="connsiteX4199" fmla="*/ 3070225 w 11976100"/>
              <a:gd name="connsiteY4199" fmla="*/ 150813 h 6857999"/>
              <a:gd name="connsiteX4200" fmla="*/ 3069696 w 11976100"/>
              <a:gd name="connsiteY4200" fmla="*/ 147109 h 6857999"/>
              <a:gd name="connsiteX4201" fmla="*/ 3068638 w 11976100"/>
              <a:gd name="connsiteY4201" fmla="*/ 140229 h 6857999"/>
              <a:gd name="connsiteX4202" fmla="*/ 3065992 w 11976100"/>
              <a:gd name="connsiteY4202" fmla="*/ 132821 h 6857999"/>
              <a:gd name="connsiteX4203" fmla="*/ 3062288 w 11976100"/>
              <a:gd name="connsiteY4203" fmla="*/ 125413 h 6857999"/>
              <a:gd name="connsiteX4204" fmla="*/ 3059113 w 11976100"/>
              <a:gd name="connsiteY4204" fmla="*/ 120121 h 6857999"/>
              <a:gd name="connsiteX4205" fmla="*/ 3054880 w 11976100"/>
              <a:gd name="connsiteY4205" fmla="*/ 115358 h 6857999"/>
              <a:gd name="connsiteX4206" fmla="*/ 3044826 w 11976100"/>
              <a:gd name="connsiteY4206" fmla="*/ 105834 h 6857999"/>
              <a:gd name="connsiteX4207" fmla="*/ 3040592 w 11976100"/>
              <a:gd name="connsiteY4207" fmla="*/ 101071 h 6857999"/>
              <a:gd name="connsiteX4208" fmla="*/ 3035830 w 11976100"/>
              <a:gd name="connsiteY4208" fmla="*/ 96309 h 6857999"/>
              <a:gd name="connsiteX4209" fmla="*/ 3032125 w 11976100"/>
              <a:gd name="connsiteY4209" fmla="*/ 91017 h 6857999"/>
              <a:gd name="connsiteX4210" fmla="*/ 3029480 w 11976100"/>
              <a:gd name="connsiteY4210" fmla="*/ 86254 h 6857999"/>
              <a:gd name="connsiteX4211" fmla="*/ 3026834 w 11976100"/>
              <a:gd name="connsiteY4211" fmla="*/ 80434 h 6857999"/>
              <a:gd name="connsiteX4212" fmla="*/ 3025776 w 11976100"/>
              <a:gd name="connsiteY4212" fmla="*/ 74083 h 6857999"/>
              <a:gd name="connsiteX4213" fmla="*/ 3026305 w 11976100"/>
              <a:gd name="connsiteY4213" fmla="*/ 68263 h 6857999"/>
              <a:gd name="connsiteX4214" fmla="*/ 3026834 w 11976100"/>
              <a:gd name="connsiteY4214" fmla="*/ 65088 h 6857999"/>
              <a:gd name="connsiteX4215" fmla="*/ 3027363 w 11976100"/>
              <a:gd name="connsiteY4215" fmla="*/ 62442 h 6857999"/>
              <a:gd name="connsiteX4216" fmla="*/ 3029480 w 11976100"/>
              <a:gd name="connsiteY4216" fmla="*/ 59796 h 6857999"/>
              <a:gd name="connsiteX4217" fmla="*/ 3030538 w 11976100"/>
              <a:gd name="connsiteY4217" fmla="*/ 56621 h 6857999"/>
              <a:gd name="connsiteX4218" fmla="*/ 3032655 w 11976100"/>
              <a:gd name="connsiteY4218" fmla="*/ 53975 h 6857999"/>
              <a:gd name="connsiteX4219" fmla="*/ 3034771 w 11976100"/>
              <a:gd name="connsiteY4219" fmla="*/ 51859 h 6857999"/>
              <a:gd name="connsiteX4220" fmla="*/ 3037946 w 11976100"/>
              <a:gd name="connsiteY4220" fmla="*/ 49742 h 6857999"/>
              <a:gd name="connsiteX4221" fmla="*/ 3041121 w 11976100"/>
              <a:gd name="connsiteY4221" fmla="*/ 47625 h 6857999"/>
              <a:gd name="connsiteX4222" fmla="*/ 3044296 w 11976100"/>
              <a:gd name="connsiteY4222" fmla="*/ 45509 h 6857999"/>
              <a:gd name="connsiteX4223" fmla="*/ 3049059 w 11976100"/>
              <a:gd name="connsiteY4223" fmla="*/ 44450 h 6857999"/>
              <a:gd name="connsiteX4224" fmla="*/ 3053821 w 11976100"/>
              <a:gd name="connsiteY4224" fmla="*/ 42863 h 6857999"/>
              <a:gd name="connsiteX4225" fmla="*/ 3058584 w 11976100"/>
              <a:gd name="connsiteY4225" fmla="*/ 42334 h 6857999"/>
              <a:gd name="connsiteX4226" fmla="*/ 3062817 w 11976100"/>
              <a:gd name="connsiteY4226" fmla="*/ 42334 h 6857999"/>
              <a:gd name="connsiteX4227" fmla="*/ 3066521 w 11976100"/>
              <a:gd name="connsiteY4227" fmla="*/ 42863 h 6857999"/>
              <a:gd name="connsiteX4228" fmla="*/ 3069696 w 11976100"/>
              <a:gd name="connsiteY4228" fmla="*/ 43392 h 6857999"/>
              <a:gd name="connsiteX4229" fmla="*/ 3073401 w 11976100"/>
              <a:gd name="connsiteY4229" fmla="*/ 44450 h 6857999"/>
              <a:gd name="connsiteX4230" fmla="*/ 3075517 w 11976100"/>
              <a:gd name="connsiteY4230" fmla="*/ 46038 h 6857999"/>
              <a:gd name="connsiteX4231" fmla="*/ 3077634 w 11976100"/>
              <a:gd name="connsiteY4231" fmla="*/ 48154 h 6857999"/>
              <a:gd name="connsiteX4232" fmla="*/ 3079751 w 11976100"/>
              <a:gd name="connsiteY4232" fmla="*/ 50271 h 6857999"/>
              <a:gd name="connsiteX4233" fmla="*/ 3081867 w 11976100"/>
              <a:gd name="connsiteY4233" fmla="*/ 52917 h 6857999"/>
              <a:gd name="connsiteX4234" fmla="*/ 3085042 w 11976100"/>
              <a:gd name="connsiteY4234" fmla="*/ 57679 h 6857999"/>
              <a:gd name="connsiteX4235" fmla="*/ 3089805 w 11976100"/>
              <a:gd name="connsiteY4235" fmla="*/ 69850 h 6857999"/>
              <a:gd name="connsiteX4236" fmla="*/ 3092451 w 11976100"/>
              <a:gd name="connsiteY4236" fmla="*/ 74083 h 6857999"/>
              <a:gd name="connsiteX4237" fmla="*/ 3095096 w 11976100"/>
              <a:gd name="connsiteY4237" fmla="*/ 77788 h 6857999"/>
              <a:gd name="connsiteX4238" fmla="*/ 3097742 w 11976100"/>
              <a:gd name="connsiteY4238" fmla="*/ 79904 h 6857999"/>
              <a:gd name="connsiteX4239" fmla="*/ 3101976 w 11976100"/>
              <a:gd name="connsiteY4239" fmla="*/ 81492 h 6857999"/>
              <a:gd name="connsiteX4240" fmla="*/ 3106738 w 11976100"/>
              <a:gd name="connsiteY4240" fmla="*/ 82550 h 6857999"/>
              <a:gd name="connsiteX4241" fmla="*/ 3114676 w 11976100"/>
              <a:gd name="connsiteY4241" fmla="*/ 83079 h 6857999"/>
              <a:gd name="connsiteX4242" fmla="*/ 3138488 w 11976100"/>
              <a:gd name="connsiteY4242" fmla="*/ 84667 h 6857999"/>
              <a:gd name="connsiteX4243" fmla="*/ 3141663 w 11976100"/>
              <a:gd name="connsiteY4243" fmla="*/ 85725 h 6857999"/>
              <a:gd name="connsiteX4244" fmla="*/ 3145896 w 11976100"/>
              <a:gd name="connsiteY4244" fmla="*/ 86784 h 6857999"/>
              <a:gd name="connsiteX4245" fmla="*/ 3149600 w 11976100"/>
              <a:gd name="connsiteY4245" fmla="*/ 88371 h 6857999"/>
              <a:gd name="connsiteX4246" fmla="*/ 3153834 w 11976100"/>
              <a:gd name="connsiteY4246" fmla="*/ 90488 h 6857999"/>
              <a:gd name="connsiteX4247" fmla="*/ 3159655 w 11976100"/>
              <a:gd name="connsiteY4247" fmla="*/ 94721 h 6857999"/>
              <a:gd name="connsiteX4248" fmla="*/ 3161242 w 11976100"/>
              <a:gd name="connsiteY4248" fmla="*/ 96309 h 6857999"/>
              <a:gd name="connsiteX4249" fmla="*/ 3161771 w 11976100"/>
              <a:gd name="connsiteY4249" fmla="*/ 97367 h 6857999"/>
              <a:gd name="connsiteX4250" fmla="*/ 3159655 w 11976100"/>
              <a:gd name="connsiteY4250" fmla="*/ 104246 h 6857999"/>
              <a:gd name="connsiteX4251" fmla="*/ 3158596 w 11976100"/>
              <a:gd name="connsiteY4251" fmla="*/ 110596 h 6857999"/>
              <a:gd name="connsiteX4252" fmla="*/ 3158596 w 11976100"/>
              <a:gd name="connsiteY4252" fmla="*/ 118004 h 6857999"/>
              <a:gd name="connsiteX4253" fmla="*/ 3159125 w 11976100"/>
              <a:gd name="connsiteY4253" fmla="*/ 125413 h 6857999"/>
              <a:gd name="connsiteX4254" fmla="*/ 3160184 w 11976100"/>
              <a:gd name="connsiteY4254" fmla="*/ 140229 h 6857999"/>
              <a:gd name="connsiteX4255" fmla="*/ 3161242 w 11976100"/>
              <a:gd name="connsiteY4255" fmla="*/ 147109 h 6857999"/>
              <a:gd name="connsiteX4256" fmla="*/ 3161771 w 11976100"/>
              <a:gd name="connsiteY4256" fmla="*/ 154517 h 6857999"/>
              <a:gd name="connsiteX4257" fmla="*/ 3161242 w 11976100"/>
              <a:gd name="connsiteY4257" fmla="*/ 161925 h 6857999"/>
              <a:gd name="connsiteX4258" fmla="*/ 3160184 w 11976100"/>
              <a:gd name="connsiteY4258" fmla="*/ 168804 h 6857999"/>
              <a:gd name="connsiteX4259" fmla="*/ 3158596 w 11976100"/>
              <a:gd name="connsiteY4259" fmla="*/ 174625 h 6857999"/>
              <a:gd name="connsiteX4260" fmla="*/ 3157009 w 11976100"/>
              <a:gd name="connsiteY4260" fmla="*/ 178329 h 6857999"/>
              <a:gd name="connsiteX4261" fmla="*/ 3155421 w 11976100"/>
              <a:gd name="connsiteY4261" fmla="*/ 180975 h 6857999"/>
              <a:gd name="connsiteX4262" fmla="*/ 3152776 w 11976100"/>
              <a:gd name="connsiteY4262" fmla="*/ 183621 h 6857999"/>
              <a:gd name="connsiteX4263" fmla="*/ 3150130 w 11976100"/>
              <a:gd name="connsiteY4263" fmla="*/ 186796 h 6857999"/>
              <a:gd name="connsiteX4264" fmla="*/ 3147484 w 11976100"/>
              <a:gd name="connsiteY4264" fmla="*/ 189442 h 6857999"/>
              <a:gd name="connsiteX4265" fmla="*/ 3143251 w 11976100"/>
              <a:gd name="connsiteY4265" fmla="*/ 191558 h 6857999"/>
              <a:gd name="connsiteX4266" fmla="*/ 3139546 w 11976100"/>
              <a:gd name="connsiteY4266" fmla="*/ 194204 h 6857999"/>
              <a:gd name="connsiteX4267" fmla="*/ 3134784 w 11976100"/>
              <a:gd name="connsiteY4267" fmla="*/ 196321 h 6857999"/>
              <a:gd name="connsiteX4268" fmla="*/ 3130021 w 11976100"/>
              <a:gd name="connsiteY4268" fmla="*/ 198438 h 6857999"/>
              <a:gd name="connsiteX4269" fmla="*/ 3123671 w 11976100"/>
              <a:gd name="connsiteY4269" fmla="*/ 200025 h 6857999"/>
              <a:gd name="connsiteX4270" fmla="*/ 3115734 w 11976100"/>
              <a:gd name="connsiteY4270" fmla="*/ 202671 h 6857999"/>
              <a:gd name="connsiteX4271" fmla="*/ 3109913 w 11976100"/>
              <a:gd name="connsiteY4271" fmla="*/ 205317 h 6857999"/>
              <a:gd name="connsiteX4272" fmla="*/ 3105151 w 11976100"/>
              <a:gd name="connsiteY4272" fmla="*/ 207434 h 6857999"/>
              <a:gd name="connsiteX4273" fmla="*/ 3101976 w 11976100"/>
              <a:gd name="connsiteY4273" fmla="*/ 210079 h 6857999"/>
              <a:gd name="connsiteX4274" fmla="*/ 3100388 w 11976100"/>
              <a:gd name="connsiteY4274" fmla="*/ 212725 h 6857999"/>
              <a:gd name="connsiteX4275" fmla="*/ 3099859 w 11976100"/>
              <a:gd name="connsiteY4275" fmla="*/ 214842 h 6857999"/>
              <a:gd name="connsiteX4276" fmla="*/ 3099859 w 11976100"/>
              <a:gd name="connsiteY4276" fmla="*/ 217488 h 6857999"/>
              <a:gd name="connsiteX4277" fmla="*/ 3100388 w 11976100"/>
              <a:gd name="connsiteY4277" fmla="*/ 219604 h 6857999"/>
              <a:gd name="connsiteX4278" fmla="*/ 3101976 w 11976100"/>
              <a:gd name="connsiteY4278" fmla="*/ 222250 h 6857999"/>
              <a:gd name="connsiteX4279" fmla="*/ 3103563 w 11976100"/>
              <a:gd name="connsiteY4279" fmla="*/ 224896 h 6857999"/>
              <a:gd name="connsiteX4280" fmla="*/ 3107796 w 11976100"/>
              <a:gd name="connsiteY4280" fmla="*/ 229658 h 6857999"/>
              <a:gd name="connsiteX4281" fmla="*/ 3111501 w 11976100"/>
              <a:gd name="connsiteY4281" fmla="*/ 234421 h 6857999"/>
              <a:gd name="connsiteX4282" fmla="*/ 3112559 w 11976100"/>
              <a:gd name="connsiteY4282" fmla="*/ 237067 h 6857999"/>
              <a:gd name="connsiteX4283" fmla="*/ 3113088 w 11976100"/>
              <a:gd name="connsiteY4283" fmla="*/ 239713 h 6857999"/>
              <a:gd name="connsiteX4284" fmla="*/ 3118909 w 11976100"/>
              <a:gd name="connsiteY4284" fmla="*/ 241300 h 6857999"/>
              <a:gd name="connsiteX4285" fmla="*/ 3124201 w 11976100"/>
              <a:gd name="connsiteY4285" fmla="*/ 243417 h 6857999"/>
              <a:gd name="connsiteX4286" fmla="*/ 3134784 w 11976100"/>
              <a:gd name="connsiteY4286" fmla="*/ 249238 h 6857999"/>
              <a:gd name="connsiteX4287" fmla="*/ 3145896 w 11976100"/>
              <a:gd name="connsiteY4287" fmla="*/ 254529 h 6857999"/>
              <a:gd name="connsiteX4288" fmla="*/ 3155950 w 11976100"/>
              <a:gd name="connsiteY4288" fmla="*/ 260350 h 6857999"/>
              <a:gd name="connsiteX4289" fmla="*/ 3161242 w 11976100"/>
              <a:gd name="connsiteY4289" fmla="*/ 262467 h 6857999"/>
              <a:gd name="connsiteX4290" fmla="*/ 3167063 w 11976100"/>
              <a:gd name="connsiteY4290" fmla="*/ 264054 h 6857999"/>
              <a:gd name="connsiteX4291" fmla="*/ 3173413 w 11976100"/>
              <a:gd name="connsiteY4291" fmla="*/ 266171 h 6857999"/>
              <a:gd name="connsiteX4292" fmla="*/ 3179234 w 11976100"/>
              <a:gd name="connsiteY4292" fmla="*/ 266700 h 6857999"/>
              <a:gd name="connsiteX4293" fmla="*/ 3186113 w 11976100"/>
              <a:gd name="connsiteY4293" fmla="*/ 266700 h 6857999"/>
              <a:gd name="connsiteX4294" fmla="*/ 3192992 w 11976100"/>
              <a:gd name="connsiteY4294" fmla="*/ 265642 h 6857999"/>
              <a:gd name="connsiteX4295" fmla="*/ 3200930 w 11976100"/>
              <a:gd name="connsiteY4295" fmla="*/ 263525 h 6857999"/>
              <a:gd name="connsiteX4296" fmla="*/ 3208867 w 11976100"/>
              <a:gd name="connsiteY4296" fmla="*/ 260350 h 6857999"/>
              <a:gd name="connsiteX4297" fmla="*/ 3216805 w 11976100"/>
              <a:gd name="connsiteY4297" fmla="*/ 256646 h 6857999"/>
              <a:gd name="connsiteX4298" fmla="*/ 3223684 w 11976100"/>
              <a:gd name="connsiteY4298" fmla="*/ 252413 h 6857999"/>
              <a:gd name="connsiteX4299" fmla="*/ 3229505 w 11976100"/>
              <a:gd name="connsiteY4299" fmla="*/ 248709 h 6857999"/>
              <a:gd name="connsiteX4300" fmla="*/ 3234267 w 11976100"/>
              <a:gd name="connsiteY4300" fmla="*/ 243946 h 6857999"/>
              <a:gd name="connsiteX4301" fmla="*/ 3237971 w 11976100"/>
              <a:gd name="connsiteY4301" fmla="*/ 239713 h 6857999"/>
              <a:gd name="connsiteX4302" fmla="*/ 3240617 w 11976100"/>
              <a:gd name="connsiteY4302" fmla="*/ 234950 h 6857999"/>
              <a:gd name="connsiteX4303" fmla="*/ 3243263 w 11976100"/>
              <a:gd name="connsiteY4303" fmla="*/ 230188 h 6857999"/>
              <a:gd name="connsiteX4304" fmla="*/ 3244850 w 11976100"/>
              <a:gd name="connsiteY4304" fmla="*/ 225425 h 6857999"/>
              <a:gd name="connsiteX4305" fmla="*/ 3245380 w 11976100"/>
              <a:gd name="connsiteY4305" fmla="*/ 220663 h 6857999"/>
              <a:gd name="connsiteX4306" fmla="*/ 3245380 w 11976100"/>
              <a:gd name="connsiteY4306" fmla="*/ 215371 h 6857999"/>
              <a:gd name="connsiteX4307" fmla="*/ 3244850 w 11976100"/>
              <a:gd name="connsiteY4307" fmla="*/ 210079 h 6857999"/>
              <a:gd name="connsiteX4308" fmla="*/ 3244321 w 11976100"/>
              <a:gd name="connsiteY4308" fmla="*/ 205317 h 6857999"/>
              <a:gd name="connsiteX4309" fmla="*/ 3243263 w 11976100"/>
              <a:gd name="connsiteY4309" fmla="*/ 199496 h 6857999"/>
              <a:gd name="connsiteX4310" fmla="*/ 3241146 w 11976100"/>
              <a:gd name="connsiteY4310" fmla="*/ 194733 h 6857999"/>
              <a:gd name="connsiteX4311" fmla="*/ 3237442 w 11976100"/>
              <a:gd name="connsiteY4311" fmla="*/ 183621 h 6857999"/>
              <a:gd name="connsiteX4312" fmla="*/ 3234796 w 11976100"/>
              <a:gd name="connsiteY4312" fmla="*/ 176742 h 6857999"/>
              <a:gd name="connsiteX4313" fmla="*/ 3233209 w 11976100"/>
              <a:gd name="connsiteY4313" fmla="*/ 169863 h 6857999"/>
              <a:gd name="connsiteX4314" fmla="*/ 3232680 w 11976100"/>
              <a:gd name="connsiteY4314" fmla="*/ 166688 h 6857999"/>
              <a:gd name="connsiteX4315" fmla="*/ 3233209 w 11976100"/>
              <a:gd name="connsiteY4315" fmla="*/ 162984 h 6857999"/>
              <a:gd name="connsiteX4316" fmla="*/ 3234267 w 11976100"/>
              <a:gd name="connsiteY4316" fmla="*/ 160338 h 6857999"/>
              <a:gd name="connsiteX4317" fmla="*/ 3234796 w 11976100"/>
              <a:gd name="connsiteY4317" fmla="*/ 157692 h 6857999"/>
              <a:gd name="connsiteX4318" fmla="*/ 3236384 w 11976100"/>
              <a:gd name="connsiteY4318" fmla="*/ 154517 h 6857999"/>
              <a:gd name="connsiteX4319" fmla="*/ 3237971 w 11976100"/>
              <a:gd name="connsiteY4319" fmla="*/ 151871 h 6857999"/>
              <a:gd name="connsiteX4320" fmla="*/ 3241676 w 11976100"/>
              <a:gd name="connsiteY4320" fmla="*/ 146050 h 6857999"/>
              <a:gd name="connsiteX4321" fmla="*/ 3247496 w 11976100"/>
              <a:gd name="connsiteY4321" fmla="*/ 141288 h 6857999"/>
              <a:gd name="connsiteX4322" fmla="*/ 3254905 w 11976100"/>
              <a:gd name="connsiteY4322" fmla="*/ 135467 h 6857999"/>
              <a:gd name="connsiteX4323" fmla="*/ 3267605 w 11976100"/>
              <a:gd name="connsiteY4323" fmla="*/ 126471 h 6857999"/>
              <a:gd name="connsiteX4324" fmla="*/ 3273955 w 11976100"/>
              <a:gd name="connsiteY4324" fmla="*/ 121709 h 6857999"/>
              <a:gd name="connsiteX4325" fmla="*/ 3280305 w 11976100"/>
              <a:gd name="connsiteY4325" fmla="*/ 115888 h 6857999"/>
              <a:gd name="connsiteX4326" fmla="*/ 3285067 w 11976100"/>
              <a:gd name="connsiteY4326" fmla="*/ 110596 h 6857999"/>
              <a:gd name="connsiteX4327" fmla="*/ 3289301 w 11976100"/>
              <a:gd name="connsiteY4327" fmla="*/ 105834 h 6857999"/>
              <a:gd name="connsiteX4328" fmla="*/ 3290888 w 11976100"/>
              <a:gd name="connsiteY4328" fmla="*/ 103717 h 6857999"/>
              <a:gd name="connsiteX4329" fmla="*/ 3291417 w 11976100"/>
              <a:gd name="connsiteY4329" fmla="*/ 101600 h 6857999"/>
              <a:gd name="connsiteX4330" fmla="*/ 3291417 w 11976100"/>
              <a:gd name="connsiteY4330" fmla="*/ 99484 h 6857999"/>
              <a:gd name="connsiteX4331" fmla="*/ 3291417 w 11976100"/>
              <a:gd name="connsiteY4331" fmla="*/ 97896 h 6857999"/>
              <a:gd name="connsiteX4332" fmla="*/ 3286125 w 11976100"/>
              <a:gd name="connsiteY4332" fmla="*/ 86784 h 6857999"/>
              <a:gd name="connsiteX4333" fmla="*/ 3282951 w 11976100"/>
              <a:gd name="connsiteY4333" fmla="*/ 76729 h 6857999"/>
              <a:gd name="connsiteX4334" fmla="*/ 3280834 w 11976100"/>
              <a:gd name="connsiteY4334" fmla="*/ 67734 h 6857999"/>
              <a:gd name="connsiteX4335" fmla="*/ 3279776 w 11976100"/>
              <a:gd name="connsiteY4335" fmla="*/ 59267 h 6857999"/>
              <a:gd name="connsiteX4336" fmla="*/ 3279776 w 11976100"/>
              <a:gd name="connsiteY4336" fmla="*/ 51859 h 6857999"/>
              <a:gd name="connsiteX4337" fmla="*/ 3280305 w 11976100"/>
              <a:gd name="connsiteY4337" fmla="*/ 45509 h 6857999"/>
              <a:gd name="connsiteX4338" fmla="*/ 3281892 w 11976100"/>
              <a:gd name="connsiteY4338" fmla="*/ 39159 h 6857999"/>
              <a:gd name="connsiteX4339" fmla="*/ 3284009 w 11976100"/>
              <a:gd name="connsiteY4339" fmla="*/ 34396 h 6857999"/>
              <a:gd name="connsiteX4340" fmla="*/ 3287184 w 11976100"/>
              <a:gd name="connsiteY4340" fmla="*/ 30163 h 6857999"/>
              <a:gd name="connsiteX4341" fmla="*/ 3291417 w 11976100"/>
              <a:gd name="connsiteY4341" fmla="*/ 26459 h 6857999"/>
              <a:gd name="connsiteX4342" fmla="*/ 3295650 w 11976100"/>
              <a:gd name="connsiteY4342" fmla="*/ 23284 h 6857999"/>
              <a:gd name="connsiteX4343" fmla="*/ 3301471 w 11976100"/>
              <a:gd name="connsiteY4343" fmla="*/ 20109 h 6857999"/>
              <a:gd name="connsiteX4344" fmla="*/ 3307292 w 11976100"/>
              <a:gd name="connsiteY4344" fmla="*/ 17992 h 6857999"/>
              <a:gd name="connsiteX4345" fmla="*/ 3313113 w 11976100"/>
              <a:gd name="connsiteY4345" fmla="*/ 16404 h 6857999"/>
              <a:gd name="connsiteX4346" fmla="*/ 3319992 w 11976100"/>
              <a:gd name="connsiteY4346" fmla="*/ 15346 h 6857999"/>
              <a:gd name="connsiteX4347" fmla="*/ 3326871 w 11976100"/>
              <a:gd name="connsiteY4347" fmla="*/ 14288 h 6857999"/>
              <a:gd name="connsiteX4348" fmla="*/ 3342217 w 11976100"/>
              <a:gd name="connsiteY4348" fmla="*/ 12171 h 6857999"/>
              <a:gd name="connsiteX4349" fmla="*/ 3357563 w 11976100"/>
              <a:gd name="connsiteY4349" fmla="*/ 11642 h 6857999"/>
              <a:gd name="connsiteX4350" fmla="*/ 3389842 w 11976100"/>
              <a:gd name="connsiteY4350" fmla="*/ 10584 h 6857999"/>
              <a:gd name="connsiteX4351" fmla="*/ 3405717 w 11976100"/>
              <a:gd name="connsiteY4351" fmla="*/ 10054 h 6857999"/>
              <a:gd name="connsiteX4352" fmla="*/ 3420005 w 11976100"/>
              <a:gd name="connsiteY4352" fmla="*/ 7938 h 6857999"/>
              <a:gd name="connsiteX4353" fmla="*/ 3426355 w 11976100"/>
              <a:gd name="connsiteY4353" fmla="*/ 6879 h 6857999"/>
              <a:gd name="connsiteX4354" fmla="*/ 3433234 w 11976100"/>
              <a:gd name="connsiteY4354" fmla="*/ 5292 h 6857999"/>
              <a:gd name="connsiteX4355" fmla="*/ 3438526 w 11976100"/>
              <a:gd name="connsiteY4355" fmla="*/ 264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Lst>
            <a:rect l="l" t="t" r="r" b="b"/>
            <a:pathLst>
              <a:path w="11976100" h="6857999">
                <a:moveTo>
                  <a:pt x="8226118" y="866775"/>
                </a:moveTo>
                <a:lnTo>
                  <a:pt x="8233048" y="866775"/>
                </a:lnTo>
                <a:lnTo>
                  <a:pt x="8240512" y="866775"/>
                </a:lnTo>
                <a:lnTo>
                  <a:pt x="8247443" y="867823"/>
                </a:lnTo>
                <a:lnTo>
                  <a:pt x="8253307" y="869917"/>
                </a:lnTo>
                <a:lnTo>
                  <a:pt x="8258638" y="872536"/>
                </a:lnTo>
                <a:lnTo>
                  <a:pt x="8262370" y="876202"/>
                </a:lnTo>
                <a:lnTo>
                  <a:pt x="8265036" y="879868"/>
                </a:lnTo>
                <a:lnTo>
                  <a:pt x="8266102" y="884581"/>
                </a:lnTo>
                <a:lnTo>
                  <a:pt x="8267701" y="889295"/>
                </a:lnTo>
                <a:lnTo>
                  <a:pt x="8266635" y="895056"/>
                </a:lnTo>
                <a:lnTo>
                  <a:pt x="8261837" y="903959"/>
                </a:lnTo>
                <a:lnTo>
                  <a:pt x="8259171" y="908148"/>
                </a:lnTo>
                <a:lnTo>
                  <a:pt x="8255440" y="912338"/>
                </a:lnTo>
                <a:lnTo>
                  <a:pt x="8251175" y="914957"/>
                </a:lnTo>
                <a:lnTo>
                  <a:pt x="8248509" y="916004"/>
                </a:lnTo>
                <a:lnTo>
                  <a:pt x="8245843" y="917051"/>
                </a:lnTo>
                <a:lnTo>
                  <a:pt x="8242645" y="917575"/>
                </a:lnTo>
                <a:lnTo>
                  <a:pt x="8238913" y="917575"/>
                </a:lnTo>
                <a:lnTo>
                  <a:pt x="8235714" y="917575"/>
                </a:lnTo>
                <a:lnTo>
                  <a:pt x="8231982" y="917051"/>
                </a:lnTo>
                <a:lnTo>
                  <a:pt x="8223985" y="914957"/>
                </a:lnTo>
                <a:lnTo>
                  <a:pt x="8216522" y="912862"/>
                </a:lnTo>
                <a:lnTo>
                  <a:pt x="8210124" y="909196"/>
                </a:lnTo>
                <a:lnTo>
                  <a:pt x="8204793" y="905530"/>
                </a:lnTo>
                <a:lnTo>
                  <a:pt x="8202128" y="903435"/>
                </a:lnTo>
                <a:lnTo>
                  <a:pt x="8199995" y="900816"/>
                </a:lnTo>
                <a:lnTo>
                  <a:pt x="8198396" y="898198"/>
                </a:lnTo>
                <a:lnTo>
                  <a:pt x="8197329" y="895579"/>
                </a:lnTo>
                <a:lnTo>
                  <a:pt x="8196796" y="892437"/>
                </a:lnTo>
                <a:lnTo>
                  <a:pt x="8196263" y="889818"/>
                </a:lnTo>
                <a:lnTo>
                  <a:pt x="8196263" y="886676"/>
                </a:lnTo>
                <a:lnTo>
                  <a:pt x="8197329" y="883534"/>
                </a:lnTo>
                <a:lnTo>
                  <a:pt x="8197863" y="880915"/>
                </a:lnTo>
                <a:lnTo>
                  <a:pt x="8199462" y="878821"/>
                </a:lnTo>
                <a:lnTo>
                  <a:pt x="8201061" y="876726"/>
                </a:lnTo>
                <a:lnTo>
                  <a:pt x="8202661" y="874107"/>
                </a:lnTo>
                <a:lnTo>
                  <a:pt x="8207459" y="871489"/>
                </a:lnTo>
                <a:lnTo>
                  <a:pt x="8213323" y="869394"/>
                </a:lnTo>
                <a:lnTo>
                  <a:pt x="8219187" y="867823"/>
                </a:lnTo>
                <a:close/>
                <a:moveTo>
                  <a:pt x="1983847" y="763588"/>
                </a:moveTo>
                <a:lnTo>
                  <a:pt x="1991255" y="763588"/>
                </a:lnTo>
                <a:lnTo>
                  <a:pt x="1998134" y="764647"/>
                </a:lnTo>
                <a:lnTo>
                  <a:pt x="2002897" y="766763"/>
                </a:lnTo>
                <a:lnTo>
                  <a:pt x="2007659" y="769938"/>
                </a:lnTo>
                <a:lnTo>
                  <a:pt x="2011363" y="773642"/>
                </a:lnTo>
                <a:lnTo>
                  <a:pt x="2014539" y="778405"/>
                </a:lnTo>
                <a:lnTo>
                  <a:pt x="2016126" y="783167"/>
                </a:lnTo>
                <a:lnTo>
                  <a:pt x="2017713" y="788459"/>
                </a:lnTo>
                <a:lnTo>
                  <a:pt x="2017184" y="793751"/>
                </a:lnTo>
                <a:lnTo>
                  <a:pt x="2016126" y="799042"/>
                </a:lnTo>
                <a:lnTo>
                  <a:pt x="2014009" y="803276"/>
                </a:lnTo>
                <a:lnTo>
                  <a:pt x="2010305" y="806980"/>
                </a:lnTo>
                <a:lnTo>
                  <a:pt x="2006072" y="809626"/>
                </a:lnTo>
                <a:lnTo>
                  <a:pt x="2000251" y="811742"/>
                </a:lnTo>
                <a:lnTo>
                  <a:pt x="1993372" y="813859"/>
                </a:lnTo>
                <a:lnTo>
                  <a:pt x="1985963" y="814388"/>
                </a:lnTo>
                <a:lnTo>
                  <a:pt x="1980143" y="813859"/>
                </a:lnTo>
                <a:lnTo>
                  <a:pt x="1974851" y="812272"/>
                </a:lnTo>
                <a:lnTo>
                  <a:pt x="1970618" y="810684"/>
                </a:lnTo>
                <a:lnTo>
                  <a:pt x="1965855" y="808567"/>
                </a:lnTo>
                <a:lnTo>
                  <a:pt x="1963209" y="805922"/>
                </a:lnTo>
                <a:lnTo>
                  <a:pt x="1960563" y="802217"/>
                </a:lnTo>
                <a:lnTo>
                  <a:pt x="1958447" y="798513"/>
                </a:lnTo>
                <a:lnTo>
                  <a:pt x="1957388" y="793751"/>
                </a:lnTo>
                <a:lnTo>
                  <a:pt x="1957388" y="788988"/>
                </a:lnTo>
                <a:lnTo>
                  <a:pt x="1957917" y="783696"/>
                </a:lnTo>
                <a:lnTo>
                  <a:pt x="1960034" y="778934"/>
                </a:lnTo>
                <a:lnTo>
                  <a:pt x="1962680" y="774172"/>
                </a:lnTo>
                <a:lnTo>
                  <a:pt x="1965855" y="770467"/>
                </a:lnTo>
                <a:lnTo>
                  <a:pt x="1970618" y="767292"/>
                </a:lnTo>
                <a:lnTo>
                  <a:pt x="1973264" y="766234"/>
                </a:lnTo>
                <a:lnTo>
                  <a:pt x="1976438" y="765176"/>
                </a:lnTo>
                <a:close/>
                <a:moveTo>
                  <a:pt x="3443817" y="0"/>
                </a:moveTo>
                <a:lnTo>
                  <a:pt x="3451755" y="0"/>
                </a:lnTo>
                <a:lnTo>
                  <a:pt x="3459692" y="1059"/>
                </a:lnTo>
                <a:lnTo>
                  <a:pt x="3467630" y="2646"/>
                </a:lnTo>
                <a:lnTo>
                  <a:pt x="3474509" y="5821"/>
                </a:lnTo>
                <a:lnTo>
                  <a:pt x="3489326" y="11113"/>
                </a:lnTo>
                <a:lnTo>
                  <a:pt x="3504671" y="17463"/>
                </a:lnTo>
                <a:lnTo>
                  <a:pt x="3511551" y="20109"/>
                </a:lnTo>
                <a:lnTo>
                  <a:pt x="3519488" y="21696"/>
                </a:lnTo>
                <a:lnTo>
                  <a:pt x="3526896" y="23813"/>
                </a:lnTo>
                <a:lnTo>
                  <a:pt x="3534834" y="23813"/>
                </a:lnTo>
                <a:lnTo>
                  <a:pt x="3543301" y="23284"/>
                </a:lnTo>
                <a:lnTo>
                  <a:pt x="3547005" y="21696"/>
                </a:lnTo>
                <a:lnTo>
                  <a:pt x="3551238" y="20638"/>
                </a:lnTo>
                <a:lnTo>
                  <a:pt x="3555471" y="19050"/>
                </a:lnTo>
                <a:lnTo>
                  <a:pt x="3560234" y="16934"/>
                </a:lnTo>
                <a:lnTo>
                  <a:pt x="3563938" y="14817"/>
                </a:lnTo>
                <a:lnTo>
                  <a:pt x="3568701" y="11642"/>
                </a:lnTo>
                <a:lnTo>
                  <a:pt x="3581930" y="8467"/>
                </a:lnTo>
                <a:lnTo>
                  <a:pt x="3595159" y="6350"/>
                </a:lnTo>
                <a:lnTo>
                  <a:pt x="3607859" y="4763"/>
                </a:lnTo>
                <a:lnTo>
                  <a:pt x="3621617" y="4763"/>
                </a:lnTo>
                <a:lnTo>
                  <a:pt x="3634317" y="4763"/>
                </a:lnTo>
                <a:lnTo>
                  <a:pt x="3647017" y="5821"/>
                </a:lnTo>
                <a:lnTo>
                  <a:pt x="3659717" y="7409"/>
                </a:lnTo>
                <a:lnTo>
                  <a:pt x="3672417" y="8996"/>
                </a:lnTo>
                <a:lnTo>
                  <a:pt x="3697288" y="14288"/>
                </a:lnTo>
                <a:lnTo>
                  <a:pt x="3722159" y="19579"/>
                </a:lnTo>
                <a:lnTo>
                  <a:pt x="3746501" y="25400"/>
                </a:lnTo>
                <a:lnTo>
                  <a:pt x="3769784" y="29634"/>
                </a:lnTo>
                <a:lnTo>
                  <a:pt x="3784601" y="32808"/>
                </a:lnTo>
                <a:lnTo>
                  <a:pt x="3799946" y="37042"/>
                </a:lnTo>
                <a:lnTo>
                  <a:pt x="3815821" y="42334"/>
                </a:lnTo>
                <a:lnTo>
                  <a:pt x="3832755" y="48154"/>
                </a:lnTo>
                <a:lnTo>
                  <a:pt x="3849688" y="55034"/>
                </a:lnTo>
                <a:lnTo>
                  <a:pt x="3866621" y="62442"/>
                </a:lnTo>
                <a:lnTo>
                  <a:pt x="3883026" y="70379"/>
                </a:lnTo>
                <a:lnTo>
                  <a:pt x="3898371" y="78317"/>
                </a:lnTo>
                <a:lnTo>
                  <a:pt x="3900488" y="70909"/>
                </a:lnTo>
                <a:lnTo>
                  <a:pt x="3901546" y="66675"/>
                </a:lnTo>
                <a:lnTo>
                  <a:pt x="3903134" y="62971"/>
                </a:lnTo>
                <a:lnTo>
                  <a:pt x="3905251" y="60325"/>
                </a:lnTo>
                <a:lnTo>
                  <a:pt x="3907367" y="59267"/>
                </a:lnTo>
                <a:lnTo>
                  <a:pt x="3908425" y="58738"/>
                </a:lnTo>
                <a:lnTo>
                  <a:pt x="3910013" y="57679"/>
                </a:lnTo>
                <a:lnTo>
                  <a:pt x="3912130" y="57150"/>
                </a:lnTo>
                <a:lnTo>
                  <a:pt x="3914246" y="57679"/>
                </a:lnTo>
                <a:lnTo>
                  <a:pt x="3916892" y="58738"/>
                </a:lnTo>
                <a:lnTo>
                  <a:pt x="3921655" y="60325"/>
                </a:lnTo>
                <a:lnTo>
                  <a:pt x="3925888" y="62442"/>
                </a:lnTo>
                <a:lnTo>
                  <a:pt x="3929063" y="64559"/>
                </a:lnTo>
                <a:lnTo>
                  <a:pt x="3932238" y="67734"/>
                </a:lnTo>
                <a:lnTo>
                  <a:pt x="3935413" y="70379"/>
                </a:lnTo>
                <a:lnTo>
                  <a:pt x="3937530" y="73025"/>
                </a:lnTo>
                <a:lnTo>
                  <a:pt x="3939117" y="76729"/>
                </a:lnTo>
                <a:lnTo>
                  <a:pt x="3940705" y="79904"/>
                </a:lnTo>
                <a:lnTo>
                  <a:pt x="3943351" y="86784"/>
                </a:lnTo>
                <a:lnTo>
                  <a:pt x="3944938" y="93663"/>
                </a:lnTo>
                <a:lnTo>
                  <a:pt x="3947584" y="108479"/>
                </a:lnTo>
                <a:lnTo>
                  <a:pt x="3962401" y="114300"/>
                </a:lnTo>
                <a:lnTo>
                  <a:pt x="3968221" y="116946"/>
                </a:lnTo>
                <a:lnTo>
                  <a:pt x="3974571" y="119592"/>
                </a:lnTo>
                <a:lnTo>
                  <a:pt x="3980392" y="123296"/>
                </a:lnTo>
                <a:lnTo>
                  <a:pt x="3985155" y="126471"/>
                </a:lnTo>
                <a:lnTo>
                  <a:pt x="3989917" y="129646"/>
                </a:lnTo>
                <a:lnTo>
                  <a:pt x="3993621" y="133350"/>
                </a:lnTo>
                <a:lnTo>
                  <a:pt x="3997855" y="136525"/>
                </a:lnTo>
                <a:lnTo>
                  <a:pt x="4001030" y="140759"/>
                </a:lnTo>
                <a:lnTo>
                  <a:pt x="4003676" y="144463"/>
                </a:lnTo>
                <a:lnTo>
                  <a:pt x="4006850" y="148696"/>
                </a:lnTo>
                <a:lnTo>
                  <a:pt x="4010555" y="156104"/>
                </a:lnTo>
                <a:lnTo>
                  <a:pt x="4013730" y="165100"/>
                </a:lnTo>
                <a:lnTo>
                  <a:pt x="4016375" y="173567"/>
                </a:lnTo>
                <a:lnTo>
                  <a:pt x="4017434" y="182563"/>
                </a:lnTo>
                <a:lnTo>
                  <a:pt x="4017963" y="192088"/>
                </a:lnTo>
                <a:lnTo>
                  <a:pt x="4017434" y="201084"/>
                </a:lnTo>
                <a:lnTo>
                  <a:pt x="4016375" y="220663"/>
                </a:lnTo>
                <a:lnTo>
                  <a:pt x="4014788" y="239713"/>
                </a:lnTo>
                <a:lnTo>
                  <a:pt x="4015846" y="245534"/>
                </a:lnTo>
                <a:lnTo>
                  <a:pt x="4015846" y="252413"/>
                </a:lnTo>
                <a:lnTo>
                  <a:pt x="4014788" y="259292"/>
                </a:lnTo>
                <a:lnTo>
                  <a:pt x="4013201" y="266171"/>
                </a:lnTo>
                <a:lnTo>
                  <a:pt x="4011084" y="279929"/>
                </a:lnTo>
                <a:lnTo>
                  <a:pt x="4011084" y="286279"/>
                </a:lnTo>
                <a:lnTo>
                  <a:pt x="4011084" y="293159"/>
                </a:lnTo>
                <a:lnTo>
                  <a:pt x="4012142" y="298450"/>
                </a:lnTo>
                <a:lnTo>
                  <a:pt x="4013201" y="301625"/>
                </a:lnTo>
                <a:lnTo>
                  <a:pt x="4015317" y="304271"/>
                </a:lnTo>
                <a:lnTo>
                  <a:pt x="4016905" y="306917"/>
                </a:lnTo>
                <a:lnTo>
                  <a:pt x="4019021" y="309034"/>
                </a:lnTo>
                <a:lnTo>
                  <a:pt x="4021667" y="311150"/>
                </a:lnTo>
                <a:lnTo>
                  <a:pt x="4025371" y="313267"/>
                </a:lnTo>
                <a:lnTo>
                  <a:pt x="4028546" y="314854"/>
                </a:lnTo>
                <a:lnTo>
                  <a:pt x="4033309" y="316442"/>
                </a:lnTo>
                <a:lnTo>
                  <a:pt x="4038071" y="317500"/>
                </a:lnTo>
                <a:lnTo>
                  <a:pt x="4043892" y="319088"/>
                </a:lnTo>
                <a:lnTo>
                  <a:pt x="4049713" y="319617"/>
                </a:lnTo>
                <a:lnTo>
                  <a:pt x="4056592" y="320146"/>
                </a:lnTo>
                <a:lnTo>
                  <a:pt x="4072996" y="320146"/>
                </a:lnTo>
                <a:lnTo>
                  <a:pt x="4087283" y="323850"/>
                </a:lnTo>
                <a:lnTo>
                  <a:pt x="4092575" y="325438"/>
                </a:lnTo>
                <a:lnTo>
                  <a:pt x="4097868" y="325967"/>
                </a:lnTo>
                <a:lnTo>
                  <a:pt x="4102629" y="326496"/>
                </a:lnTo>
                <a:lnTo>
                  <a:pt x="4106863" y="325967"/>
                </a:lnTo>
                <a:lnTo>
                  <a:pt x="4110038" y="325967"/>
                </a:lnTo>
                <a:lnTo>
                  <a:pt x="4113742" y="324909"/>
                </a:lnTo>
                <a:lnTo>
                  <a:pt x="4115858" y="323850"/>
                </a:lnTo>
                <a:lnTo>
                  <a:pt x="4118504" y="322792"/>
                </a:lnTo>
                <a:lnTo>
                  <a:pt x="4120092" y="321204"/>
                </a:lnTo>
                <a:lnTo>
                  <a:pt x="4121679" y="319617"/>
                </a:lnTo>
                <a:lnTo>
                  <a:pt x="4124325" y="314854"/>
                </a:lnTo>
                <a:lnTo>
                  <a:pt x="4125383" y="310092"/>
                </a:lnTo>
                <a:lnTo>
                  <a:pt x="4126443" y="304271"/>
                </a:lnTo>
                <a:lnTo>
                  <a:pt x="4126971" y="298450"/>
                </a:lnTo>
                <a:lnTo>
                  <a:pt x="4127500" y="293159"/>
                </a:lnTo>
                <a:lnTo>
                  <a:pt x="4128029" y="287338"/>
                </a:lnTo>
                <a:lnTo>
                  <a:pt x="4129617" y="282046"/>
                </a:lnTo>
                <a:lnTo>
                  <a:pt x="4132263" y="277813"/>
                </a:lnTo>
                <a:lnTo>
                  <a:pt x="4133321" y="275696"/>
                </a:lnTo>
                <a:lnTo>
                  <a:pt x="4134908" y="274108"/>
                </a:lnTo>
                <a:lnTo>
                  <a:pt x="4137026" y="272521"/>
                </a:lnTo>
                <a:lnTo>
                  <a:pt x="4139671" y="271463"/>
                </a:lnTo>
                <a:lnTo>
                  <a:pt x="4160838" y="254000"/>
                </a:lnTo>
                <a:lnTo>
                  <a:pt x="4162427" y="249238"/>
                </a:lnTo>
                <a:lnTo>
                  <a:pt x="4163483" y="244475"/>
                </a:lnTo>
                <a:lnTo>
                  <a:pt x="4164013" y="239713"/>
                </a:lnTo>
                <a:lnTo>
                  <a:pt x="4164013" y="234421"/>
                </a:lnTo>
                <a:lnTo>
                  <a:pt x="4163483" y="229658"/>
                </a:lnTo>
                <a:lnTo>
                  <a:pt x="4162427" y="224367"/>
                </a:lnTo>
                <a:lnTo>
                  <a:pt x="4159780" y="213784"/>
                </a:lnTo>
                <a:lnTo>
                  <a:pt x="4155546" y="203729"/>
                </a:lnTo>
                <a:lnTo>
                  <a:pt x="4151313" y="193675"/>
                </a:lnTo>
                <a:lnTo>
                  <a:pt x="4146551" y="182563"/>
                </a:lnTo>
                <a:lnTo>
                  <a:pt x="4142846" y="172509"/>
                </a:lnTo>
                <a:lnTo>
                  <a:pt x="4139671" y="161925"/>
                </a:lnTo>
                <a:lnTo>
                  <a:pt x="4138613" y="156633"/>
                </a:lnTo>
                <a:lnTo>
                  <a:pt x="4138084" y="151871"/>
                </a:lnTo>
                <a:lnTo>
                  <a:pt x="4138084" y="146579"/>
                </a:lnTo>
                <a:lnTo>
                  <a:pt x="4138613" y="141817"/>
                </a:lnTo>
                <a:lnTo>
                  <a:pt x="4139671" y="137054"/>
                </a:lnTo>
                <a:lnTo>
                  <a:pt x="4141258" y="132292"/>
                </a:lnTo>
                <a:lnTo>
                  <a:pt x="4143905" y="127000"/>
                </a:lnTo>
                <a:lnTo>
                  <a:pt x="4146551" y="122767"/>
                </a:lnTo>
                <a:lnTo>
                  <a:pt x="4150784" y="117475"/>
                </a:lnTo>
                <a:lnTo>
                  <a:pt x="4155546" y="113242"/>
                </a:lnTo>
                <a:lnTo>
                  <a:pt x="4161368" y="108479"/>
                </a:lnTo>
                <a:lnTo>
                  <a:pt x="4168247" y="104246"/>
                </a:lnTo>
                <a:lnTo>
                  <a:pt x="4175654" y="99484"/>
                </a:lnTo>
                <a:lnTo>
                  <a:pt x="4184122" y="95250"/>
                </a:lnTo>
                <a:lnTo>
                  <a:pt x="4184122" y="95779"/>
                </a:lnTo>
                <a:lnTo>
                  <a:pt x="4193117" y="90488"/>
                </a:lnTo>
                <a:lnTo>
                  <a:pt x="4202113" y="86254"/>
                </a:lnTo>
                <a:lnTo>
                  <a:pt x="4211109" y="82550"/>
                </a:lnTo>
                <a:lnTo>
                  <a:pt x="4219575" y="79904"/>
                </a:lnTo>
                <a:lnTo>
                  <a:pt x="4228042" y="77788"/>
                </a:lnTo>
                <a:lnTo>
                  <a:pt x="4236509" y="76729"/>
                </a:lnTo>
                <a:lnTo>
                  <a:pt x="4244977" y="75671"/>
                </a:lnTo>
                <a:lnTo>
                  <a:pt x="4253442" y="76729"/>
                </a:lnTo>
                <a:lnTo>
                  <a:pt x="4261379" y="77788"/>
                </a:lnTo>
                <a:lnTo>
                  <a:pt x="4269318" y="79375"/>
                </a:lnTo>
                <a:lnTo>
                  <a:pt x="4277255" y="82021"/>
                </a:lnTo>
                <a:lnTo>
                  <a:pt x="4284663" y="85725"/>
                </a:lnTo>
                <a:lnTo>
                  <a:pt x="4291542" y="89959"/>
                </a:lnTo>
                <a:lnTo>
                  <a:pt x="4298951" y="95250"/>
                </a:lnTo>
                <a:lnTo>
                  <a:pt x="4305829" y="100542"/>
                </a:lnTo>
                <a:lnTo>
                  <a:pt x="4313239" y="106892"/>
                </a:lnTo>
                <a:lnTo>
                  <a:pt x="4318529" y="112713"/>
                </a:lnTo>
                <a:lnTo>
                  <a:pt x="4324351" y="116946"/>
                </a:lnTo>
                <a:lnTo>
                  <a:pt x="4330172" y="120650"/>
                </a:lnTo>
                <a:lnTo>
                  <a:pt x="4336523" y="124884"/>
                </a:lnTo>
                <a:lnTo>
                  <a:pt x="4342872" y="128059"/>
                </a:lnTo>
                <a:lnTo>
                  <a:pt x="4349751" y="131763"/>
                </a:lnTo>
                <a:lnTo>
                  <a:pt x="4356629" y="133879"/>
                </a:lnTo>
                <a:lnTo>
                  <a:pt x="4363509" y="135996"/>
                </a:lnTo>
                <a:lnTo>
                  <a:pt x="4370917" y="138113"/>
                </a:lnTo>
                <a:lnTo>
                  <a:pt x="4378325" y="140229"/>
                </a:lnTo>
                <a:lnTo>
                  <a:pt x="4393671" y="142346"/>
                </a:lnTo>
                <a:lnTo>
                  <a:pt x="4410075" y="143934"/>
                </a:lnTo>
                <a:lnTo>
                  <a:pt x="4425950" y="144463"/>
                </a:lnTo>
                <a:lnTo>
                  <a:pt x="4437592" y="138642"/>
                </a:lnTo>
                <a:lnTo>
                  <a:pt x="4448176" y="134409"/>
                </a:lnTo>
                <a:lnTo>
                  <a:pt x="4459288" y="131234"/>
                </a:lnTo>
                <a:lnTo>
                  <a:pt x="4469871" y="128059"/>
                </a:lnTo>
                <a:lnTo>
                  <a:pt x="4481513" y="126471"/>
                </a:lnTo>
                <a:lnTo>
                  <a:pt x="4492096" y="125942"/>
                </a:lnTo>
                <a:lnTo>
                  <a:pt x="4502151" y="125942"/>
                </a:lnTo>
                <a:lnTo>
                  <a:pt x="4512204" y="127000"/>
                </a:lnTo>
                <a:lnTo>
                  <a:pt x="4522259" y="128588"/>
                </a:lnTo>
                <a:lnTo>
                  <a:pt x="4531784" y="131234"/>
                </a:lnTo>
                <a:lnTo>
                  <a:pt x="4541309" y="134409"/>
                </a:lnTo>
                <a:lnTo>
                  <a:pt x="4550305" y="138113"/>
                </a:lnTo>
                <a:lnTo>
                  <a:pt x="4558771" y="142875"/>
                </a:lnTo>
                <a:lnTo>
                  <a:pt x="4566709" y="147638"/>
                </a:lnTo>
                <a:lnTo>
                  <a:pt x="4574117" y="153458"/>
                </a:lnTo>
                <a:lnTo>
                  <a:pt x="4580996" y="159809"/>
                </a:lnTo>
                <a:lnTo>
                  <a:pt x="4591051" y="168804"/>
                </a:lnTo>
                <a:lnTo>
                  <a:pt x="4601634" y="177271"/>
                </a:lnTo>
                <a:lnTo>
                  <a:pt x="4613805" y="185738"/>
                </a:lnTo>
                <a:lnTo>
                  <a:pt x="4626504" y="194204"/>
                </a:lnTo>
                <a:lnTo>
                  <a:pt x="4650847" y="210079"/>
                </a:lnTo>
                <a:lnTo>
                  <a:pt x="4663546" y="218546"/>
                </a:lnTo>
                <a:lnTo>
                  <a:pt x="4674129" y="227013"/>
                </a:lnTo>
                <a:lnTo>
                  <a:pt x="4684184" y="236538"/>
                </a:lnTo>
                <a:lnTo>
                  <a:pt x="4688946" y="241300"/>
                </a:lnTo>
                <a:lnTo>
                  <a:pt x="4692650" y="246063"/>
                </a:lnTo>
                <a:lnTo>
                  <a:pt x="4695826" y="251354"/>
                </a:lnTo>
                <a:lnTo>
                  <a:pt x="4699529" y="257175"/>
                </a:lnTo>
                <a:lnTo>
                  <a:pt x="4701647" y="262467"/>
                </a:lnTo>
                <a:lnTo>
                  <a:pt x="4703764" y="268288"/>
                </a:lnTo>
                <a:lnTo>
                  <a:pt x="4704821" y="274108"/>
                </a:lnTo>
                <a:lnTo>
                  <a:pt x="4705879" y="279929"/>
                </a:lnTo>
                <a:lnTo>
                  <a:pt x="4705879" y="286809"/>
                </a:lnTo>
                <a:lnTo>
                  <a:pt x="4704292" y="293688"/>
                </a:lnTo>
                <a:lnTo>
                  <a:pt x="4702705" y="300038"/>
                </a:lnTo>
                <a:lnTo>
                  <a:pt x="4700059" y="307446"/>
                </a:lnTo>
                <a:lnTo>
                  <a:pt x="4696884" y="315383"/>
                </a:lnTo>
                <a:lnTo>
                  <a:pt x="4692123" y="323321"/>
                </a:lnTo>
                <a:lnTo>
                  <a:pt x="4705879" y="337079"/>
                </a:lnTo>
                <a:lnTo>
                  <a:pt x="4716463" y="343429"/>
                </a:lnTo>
                <a:lnTo>
                  <a:pt x="4725459" y="350308"/>
                </a:lnTo>
                <a:lnTo>
                  <a:pt x="4733397" y="358246"/>
                </a:lnTo>
                <a:lnTo>
                  <a:pt x="4739217" y="365654"/>
                </a:lnTo>
                <a:lnTo>
                  <a:pt x="4745038" y="374121"/>
                </a:lnTo>
                <a:lnTo>
                  <a:pt x="4748742" y="382588"/>
                </a:lnTo>
                <a:lnTo>
                  <a:pt x="4752975" y="391054"/>
                </a:lnTo>
                <a:lnTo>
                  <a:pt x="4755092" y="400050"/>
                </a:lnTo>
                <a:lnTo>
                  <a:pt x="4757738" y="407988"/>
                </a:lnTo>
                <a:lnTo>
                  <a:pt x="4759854" y="416984"/>
                </a:lnTo>
                <a:lnTo>
                  <a:pt x="4763030" y="436034"/>
                </a:lnTo>
                <a:lnTo>
                  <a:pt x="4766205" y="454025"/>
                </a:lnTo>
                <a:lnTo>
                  <a:pt x="4768851" y="461963"/>
                </a:lnTo>
                <a:lnTo>
                  <a:pt x="4772026" y="470958"/>
                </a:lnTo>
                <a:lnTo>
                  <a:pt x="4773084" y="474663"/>
                </a:lnTo>
                <a:lnTo>
                  <a:pt x="4773613" y="478367"/>
                </a:lnTo>
                <a:lnTo>
                  <a:pt x="4774671" y="485775"/>
                </a:lnTo>
                <a:lnTo>
                  <a:pt x="4775200" y="493713"/>
                </a:lnTo>
                <a:lnTo>
                  <a:pt x="4776259" y="501121"/>
                </a:lnTo>
                <a:lnTo>
                  <a:pt x="4778377" y="508529"/>
                </a:lnTo>
                <a:lnTo>
                  <a:pt x="4779434" y="512233"/>
                </a:lnTo>
                <a:lnTo>
                  <a:pt x="4781550" y="515409"/>
                </a:lnTo>
                <a:lnTo>
                  <a:pt x="4783667" y="519113"/>
                </a:lnTo>
                <a:lnTo>
                  <a:pt x="4786842" y="522288"/>
                </a:lnTo>
                <a:lnTo>
                  <a:pt x="4790547" y="525463"/>
                </a:lnTo>
                <a:lnTo>
                  <a:pt x="4795310" y="528638"/>
                </a:lnTo>
                <a:lnTo>
                  <a:pt x="4800071" y="530225"/>
                </a:lnTo>
                <a:lnTo>
                  <a:pt x="4805892" y="532342"/>
                </a:lnTo>
                <a:lnTo>
                  <a:pt x="4817534" y="537633"/>
                </a:lnTo>
                <a:lnTo>
                  <a:pt x="4828647" y="542396"/>
                </a:lnTo>
                <a:lnTo>
                  <a:pt x="4834467" y="545042"/>
                </a:lnTo>
                <a:lnTo>
                  <a:pt x="4840288" y="546629"/>
                </a:lnTo>
                <a:lnTo>
                  <a:pt x="4845580" y="547688"/>
                </a:lnTo>
                <a:lnTo>
                  <a:pt x="4850871" y="547688"/>
                </a:lnTo>
                <a:lnTo>
                  <a:pt x="4855105" y="547158"/>
                </a:lnTo>
                <a:lnTo>
                  <a:pt x="4859867" y="545042"/>
                </a:lnTo>
                <a:lnTo>
                  <a:pt x="4861984" y="543454"/>
                </a:lnTo>
                <a:lnTo>
                  <a:pt x="4864100" y="541338"/>
                </a:lnTo>
                <a:lnTo>
                  <a:pt x="4867804" y="537104"/>
                </a:lnTo>
                <a:lnTo>
                  <a:pt x="4870980" y="530225"/>
                </a:lnTo>
                <a:lnTo>
                  <a:pt x="4873626" y="522288"/>
                </a:lnTo>
                <a:lnTo>
                  <a:pt x="4876800" y="513292"/>
                </a:lnTo>
                <a:lnTo>
                  <a:pt x="4880505" y="505354"/>
                </a:lnTo>
                <a:lnTo>
                  <a:pt x="4885267" y="497417"/>
                </a:lnTo>
                <a:lnTo>
                  <a:pt x="4890560" y="490538"/>
                </a:lnTo>
                <a:lnTo>
                  <a:pt x="4897438" y="483129"/>
                </a:lnTo>
                <a:lnTo>
                  <a:pt x="4903788" y="476250"/>
                </a:lnTo>
                <a:lnTo>
                  <a:pt x="4917546" y="463021"/>
                </a:lnTo>
                <a:lnTo>
                  <a:pt x="4931834" y="448734"/>
                </a:lnTo>
                <a:lnTo>
                  <a:pt x="4937654" y="441325"/>
                </a:lnTo>
                <a:lnTo>
                  <a:pt x="4944004" y="433917"/>
                </a:lnTo>
                <a:lnTo>
                  <a:pt x="4949297" y="425450"/>
                </a:lnTo>
                <a:lnTo>
                  <a:pt x="4953529" y="416984"/>
                </a:lnTo>
                <a:lnTo>
                  <a:pt x="4957234" y="407988"/>
                </a:lnTo>
                <a:lnTo>
                  <a:pt x="4958292" y="403754"/>
                </a:lnTo>
                <a:lnTo>
                  <a:pt x="4958822" y="398463"/>
                </a:lnTo>
                <a:lnTo>
                  <a:pt x="4959880" y="395288"/>
                </a:lnTo>
                <a:lnTo>
                  <a:pt x="4960938" y="392642"/>
                </a:lnTo>
                <a:lnTo>
                  <a:pt x="4962525" y="389996"/>
                </a:lnTo>
                <a:lnTo>
                  <a:pt x="4964114" y="387350"/>
                </a:lnTo>
                <a:lnTo>
                  <a:pt x="4967288" y="385234"/>
                </a:lnTo>
                <a:lnTo>
                  <a:pt x="4969934" y="383646"/>
                </a:lnTo>
                <a:lnTo>
                  <a:pt x="4976814" y="379413"/>
                </a:lnTo>
                <a:lnTo>
                  <a:pt x="4984751" y="376767"/>
                </a:lnTo>
                <a:lnTo>
                  <a:pt x="4993747" y="374121"/>
                </a:lnTo>
                <a:lnTo>
                  <a:pt x="5003271" y="371475"/>
                </a:lnTo>
                <a:lnTo>
                  <a:pt x="5013855" y="369359"/>
                </a:lnTo>
                <a:lnTo>
                  <a:pt x="5036080" y="366184"/>
                </a:lnTo>
                <a:lnTo>
                  <a:pt x="5058834" y="361950"/>
                </a:lnTo>
                <a:lnTo>
                  <a:pt x="5069946" y="359834"/>
                </a:lnTo>
                <a:lnTo>
                  <a:pt x="5080529" y="357188"/>
                </a:lnTo>
                <a:lnTo>
                  <a:pt x="5090584" y="354013"/>
                </a:lnTo>
                <a:lnTo>
                  <a:pt x="5099579" y="350838"/>
                </a:lnTo>
                <a:lnTo>
                  <a:pt x="5078942" y="320675"/>
                </a:lnTo>
                <a:lnTo>
                  <a:pt x="5057775" y="320146"/>
                </a:lnTo>
                <a:lnTo>
                  <a:pt x="4991629" y="319617"/>
                </a:lnTo>
                <a:lnTo>
                  <a:pt x="4978400" y="319617"/>
                </a:lnTo>
                <a:lnTo>
                  <a:pt x="4964642" y="320146"/>
                </a:lnTo>
                <a:lnTo>
                  <a:pt x="4950884" y="320146"/>
                </a:lnTo>
                <a:lnTo>
                  <a:pt x="4937654" y="319617"/>
                </a:lnTo>
                <a:lnTo>
                  <a:pt x="4931834" y="319088"/>
                </a:lnTo>
                <a:lnTo>
                  <a:pt x="4925485" y="317500"/>
                </a:lnTo>
                <a:lnTo>
                  <a:pt x="4919663" y="316442"/>
                </a:lnTo>
                <a:lnTo>
                  <a:pt x="4914371" y="314325"/>
                </a:lnTo>
                <a:lnTo>
                  <a:pt x="4909609" y="311679"/>
                </a:lnTo>
                <a:lnTo>
                  <a:pt x="4905375" y="307975"/>
                </a:lnTo>
                <a:lnTo>
                  <a:pt x="4901142" y="303742"/>
                </a:lnTo>
                <a:lnTo>
                  <a:pt x="4898496" y="298450"/>
                </a:lnTo>
                <a:lnTo>
                  <a:pt x="4896909" y="295275"/>
                </a:lnTo>
                <a:lnTo>
                  <a:pt x="4896379" y="291042"/>
                </a:lnTo>
                <a:lnTo>
                  <a:pt x="4896909" y="287867"/>
                </a:lnTo>
                <a:lnTo>
                  <a:pt x="4897967" y="284692"/>
                </a:lnTo>
                <a:lnTo>
                  <a:pt x="4900084" y="280988"/>
                </a:lnTo>
                <a:lnTo>
                  <a:pt x="4902201" y="278342"/>
                </a:lnTo>
                <a:lnTo>
                  <a:pt x="4905905" y="275696"/>
                </a:lnTo>
                <a:lnTo>
                  <a:pt x="4909609" y="272521"/>
                </a:lnTo>
                <a:lnTo>
                  <a:pt x="4918075" y="267759"/>
                </a:lnTo>
                <a:lnTo>
                  <a:pt x="4927600" y="262996"/>
                </a:lnTo>
                <a:lnTo>
                  <a:pt x="4946122" y="254529"/>
                </a:lnTo>
                <a:lnTo>
                  <a:pt x="4946122" y="250296"/>
                </a:lnTo>
                <a:lnTo>
                  <a:pt x="4946122" y="246063"/>
                </a:lnTo>
                <a:lnTo>
                  <a:pt x="4946651" y="237596"/>
                </a:lnTo>
                <a:lnTo>
                  <a:pt x="4948238" y="228600"/>
                </a:lnTo>
                <a:lnTo>
                  <a:pt x="4948238" y="224367"/>
                </a:lnTo>
                <a:lnTo>
                  <a:pt x="4948238" y="220663"/>
                </a:lnTo>
                <a:lnTo>
                  <a:pt x="4947709" y="216429"/>
                </a:lnTo>
                <a:lnTo>
                  <a:pt x="4945592" y="212725"/>
                </a:lnTo>
                <a:lnTo>
                  <a:pt x="4944004" y="208492"/>
                </a:lnTo>
                <a:lnTo>
                  <a:pt x="4941359" y="205317"/>
                </a:lnTo>
                <a:lnTo>
                  <a:pt x="4937126" y="201613"/>
                </a:lnTo>
                <a:lnTo>
                  <a:pt x="4932363" y="198967"/>
                </a:lnTo>
                <a:lnTo>
                  <a:pt x="4925485" y="196321"/>
                </a:lnTo>
                <a:lnTo>
                  <a:pt x="4918075" y="194204"/>
                </a:lnTo>
                <a:lnTo>
                  <a:pt x="4893205" y="187854"/>
                </a:lnTo>
                <a:lnTo>
                  <a:pt x="4883151" y="185209"/>
                </a:lnTo>
                <a:lnTo>
                  <a:pt x="4875213" y="182563"/>
                </a:lnTo>
                <a:lnTo>
                  <a:pt x="4868863" y="179917"/>
                </a:lnTo>
                <a:lnTo>
                  <a:pt x="4864100" y="177800"/>
                </a:lnTo>
                <a:lnTo>
                  <a:pt x="4861455" y="174625"/>
                </a:lnTo>
                <a:lnTo>
                  <a:pt x="4860397" y="173038"/>
                </a:lnTo>
                <a:lnTo>
                  <a:pt x="4859867" y="171979"/>
                </a:lnTo>
                <a:lnTo>
                  <a:pt x="4859867" y="170392"/>
                </a:lnTo>
                <a:lnTo>
                  <a:pt x="4859867" y="168804"/>
                </a:lnTo>
                <a:lnTo>
                  <a:pt x="4861455" y="164571"/>
                </a:lnTo>
                <a:lnTo>
                  <a:pt x="4864629" y="160338"/>
                </a:lnTo>
                <a:lnTo>
                  <a:pt x="4869923" y="155046"/>
                </a:lnTo>
                <a:lnTo>
                  <a:pt x="4876272" y="149754"/>
                </a:lnTo>
                <a:lnTo>
                  <a:pt x="4883679" y="142875"/>
                </a:lnTo>
                <a:lnTo>
                  <a:pt x="4904317" y="126471"/>
                </a:lnTo>
                <a:lnTo>
                  <a:pt x="4909609" y="122767"/>
                </a:lnTo>
                <a:lnTo>
                  <a:pt x="4915429" y="119063"/>
                </a:lnTo>
                <a:lnTo>
                  <a:pt x="4921250" y="116417"/>
                </a:lnTo>
                <a:lnTo>
                  <a:pt x="4926542" y="113771"/>
                </a:lnTo>
                <a:lnTo>
                  <a:pt x="4932363" y="111654"/>
                </a:lnTo>
                <a:lnTo>
                  <a:pt x="4937654" y="110596"/>
                </a:lnTo>
                <a:lnTo>
                  <a:pt x="4942946" y="109538"/>
                </a:lnTo>
                <a:lnTo>
                  <a:pt x="4948767" y="109538"/>
                </a:lnTo>
                <a:lnTo>
                  <a:pt x="4954059" y="110067"/>
                </a:lnTo>
                <a:lnTo>
                  <a:pt x="4959880" y="110596"/>
                </a:lnTo>
                <a:lnTo>
                  <a:pt x="4965700" y="111654"/>
                </a:lnTo>
                <a:lnTo>
                  <a:pt x="4970992" y="114300"/>
                </a:lnTo>
                <a:lnTo>
                  <a:pt x="4976814" y="116417"/>
                </a:lnTo>
                <a:lnTo>
                  <a:pt x="4982104" y="119063"/>
                </a:lnTo>
                <a:lnTo>
                  <a:pt x="4987925" y="122767"/>
                </a:lnTo>
                <a:lnTo>
                  <a:pt x="4993747" y="125942"/>
                </a:lnTo>
                <a:lnTo>
                  <a:pt x="5000096" y="126471"/>
                </a:lnTo>
                <a:lnTo>
                  <a:pt x="5006447" y="127000"/>
                </a:lnTo>
                <a:lnTo>
                  <a:pt x="5012796" y="128588"/>
                </a:lnTo>
                <a:lnTo>
                  <a:pt x="5018088" y="130704"/>
                </a:lnTo>
                <a:lnTo>
                  <a:pt x="5023380" y="132821"/>
                </a:lnTo>
                <a:lnTo>
                  <a:pt x="5028671" y="135467"/>
                </a:lnTo>
                <a:lnTo>
                  <a:pt x="5032376" y="138642"/>
                </a:lnTo>
                <a:lnTo>
                  <a:pt x="5036080" y="142875"/>
                </a:lnTo>
                <a:lnTo>
                  <a:pt x="5045604" y="137054"/>
                </a:lnTo>
                <a:lnTo>
                  <a:pt x="5056188" y="132292"/>
                </a:lnTo>
                <a:lnTo>
                  <a:pt x="5066242" y="127000"/>
                </a:lnTo>
                <a:lnTo>
                  <a:pt x="5076297" y="122767"/>
                </a:lnTo>
                <a:lnTo>
                  <a:pt x="5086879" y="118534"/>
                </a:lnTo>
                <a:lnTo>
                  <a:pt x="5096934" y="115888"/>
                </a:lnTo>
                <a:lnTo>
                  <a:pt x="5106989" y="113242"/>
                </a:lnTo>
                <a:lnTo>
                  <a:pt x="5117572" y="111654"/>
                </a:lnTo>
                <a:lnTo>
                  <a:pt x="5128154" y="110596"/>
                </a:lnTo>
                <a:lnTo>
                  <a:pt x="5138209" y="111125"/>
                </a:lnTo>
                <a:lnTo>
                  <a:pt x="5148263" y="112713"/>
                </a:lnTo>
                <a:lnTo>
                  <a:pt x="5158317" y="115358"/>
                </a:lnTo>
                <a:lnTo>
                  <a:pt x="5168371" y="118534"/>
                </a:lnTo>
                <a:lnTo>
                  <a:pt x="5178425" y="123825"/>
                </a:lnTo>
                <a:lnTo>
                  <a:pt x="5187950" y="129646"/>
                </a:lnTo>
                <a:lnTo>
                  <a:pt x="5197475" y="137054"/>
                </a:lnTo>
                <a:lnTo>
                  <a:pt x="5208059" y="146579"/>
                </a:lnTo>
                <a:lnTo>
                  <a:pt x="5212292" y="151871"/>
                </a:lnTo>
                <a:lnTo>
                  <a:pt x="5217054" y="156633"/>
                </a:lnTo>
                <a:lnTo>
                  <a:pt x="5220759" y="162454"/>
                </a:lnTo>
                <a:lnTo>
                  <a:pt x="5223934" y="168275"/>
                </a:lnTo>
                <a:lnTo>
                  <a:pt x="5227109" y="173567"/>
                </a:lnTo>
                <a:lnTo>
                  <a:pt x="5228696" y="179388"/>
                </a:lnTo>
                <a:lnTo>
                  <a:pt x="5229225" y="185738"/>
                </a:lnTo>
                <a:lnTo>
                  <a:pt x="5229225" y="188383"/>
                </a:lnTo>
                <a:lnTo>
                  <a:pt x="5228696" y="191029"/>
                </a:lnTo>
                <a:lnTo>
                  <a:pt x="5227638" y="194204"/>
                </a:lnTo>
                <a:lnTo>
                  <a:pt x="5226580" y="196850"/>
                </a:lnTo>
                <a:lnTo>
                  <a:pt x="5224464" y="199496"/>
                </a:lnTo>
                <a:lnTo>
                  <a:pt x="5222346" y="202671"/>
                </a:lnTo>
                <a:lnTo>
                  <a:pt x="5220229" y="205317"/>
                </a:lnTo>
                <a:lnTo>
                  <a:pt x="5217584" y="207963"/>
                </a:lnTo>
                <a:lnTo>
                  <a:pt x="5213879" y="210609"/>
                </a:lnTo>
                <a:lnTo>
                  <a:pt x="5210176" y="213784"/>
                </a:lnTo>
                <a:lnTo>
                  <a:pt x="5200650" y="218546"/>
                </a:lnTo>
                <a:lnTo>
                  <a:pt x="5188479" y="223309"/>
                </a:lnTo>
                <a:lnTo>
                  <a:pt x="5187950" y="229658"/>
                </a:lnTo>
                <a:lnTo>
                  <a:pt x="5187421" y="235479"/>
                </a:lnTo>
                <a:lnTo>
                  <a:pt x="5187421" y="241829"/>
                </a:lnTo>
                <a:lnTo>
                  <a:pt x="5187950" y="248179"/>
                </a:lnTo>
                <a:lnTo>
                  <a:pt x="5189009" y="260350"/>
                </a:lnTo>
                <a:lnTo>
                  <a:pt x="5190596" y="272521"/>
                </a:lnTo>
                <a:lnTo>
                  <a:pt x="5190596" y="278871"/>
                </a:lnTo>
                <a:lnTo>
                  <a:pt x="5190067" y="285221"/>
                </a:lnTo>
                <a:lnTo>
                  <a:pt x="5187950" y="291042"/>
                </a:lnTo>
                <a:lnTo>
                  <a:pt x="5186363" y="296863"/>
                </a:lnTo>
                <a:lnTo>
                  <a:pt x="5183188" y="302684"/>
                </a:lnTo>
                <a:lnTo>
                  <a:pt x="5178954" y="307975"/>
                </a:lnTo>
                <a:lnTo>
                  <a:pt x="5173663" y="313796"/>
                </a:lnTo>
                <a:lnTo>
                  <a:pt x="5166784" y="319617"/>
                </a:lnTo>
                <a:lnTo>
                  <a:pt x="5167313" y="335492"/>
                </a:lnTo>
                <a:lnTo>
                  <a:pt x="5189009" y="351367"/>
                </a:lnTo>
                <a:lnTo>
                  <a:pt x="5195888" y="355071"/>
                </a:lnTo>
                <a:lnTo>
                  <a:pt x="5202767" y="357717"/>
                </a:lnTo>
                <a:lnTo>
                  <a:pt x="5209646" y="359834"/>
                </a:lnTo>
                <a:lnTo>
                  <a:pt x="5215997" y="361421"/>
                </a:lnTo>
                <a:lnTo>
                  <a:pt x="5222875" y="363009"/>
                </a:lnTo>
                <a:lnTo>
                  <a:pt x="5229754" y="364596"/>
                </a:lnTo>
                <a:lnTo>
                  <a:pt x="5237164" y="365125"/>
                </a:lnTo>
                <a:lnTo>
                  <a:pt x="5244042" y="365125"/>
                </a:lnTo>
                <a:lnTo>
                  <a:pt x="5250392" y="365125"/>
                </a:lnTo>
                <a:lnTo>
                  <a:pt x="5257271" y="364596"/>
                </a:lnTo>
                <a:lnTo>
                  <a:pt x="5264150" y="363009"/>
                </a:lnTo>
                <a:lnTo>
                  <a:pt x="5271030" y="361421"/>
                </a:lnTo>
                <a:lnTo>
                  <a:pt x="5277379" y="359834"/>
                </a:lnTo>
                <a:lnTo>
                  <a:pt x="5284259" y="357717"/>
                </a:lnTo>
                <a:lnTo>
                  <a:pt x="5291667" y="355071"/>
                </a:lnTo>
                <a:lnTo>
                  <a:pt x="5298546" y="351367"/>
                </a:lnTo>
                <a:lnTo>
                  <a:pt x="5301722" y="347134"/>
                </a:lnTo>
                <a:lnTo>
                  <a:pt x="5305954" y="343429"/>
                </a:lnTo>
                <a:lnTo>
                  <a:pt x="5311246" y="340784"/>
                </a:lnTo>
                <a:lnTo>
                  <a:pt x="5317067" y="339196"/>
                </a:lnTo>
                <a:lnTo>
                  <a:pt x="5322359" y="337609"/>
                </a:lnTo>
                <a:lnTo>
                  <a:pt x="5328710" y="337079"/>
                </a:lnTo>
                <a:lnTo>
                  <a:pt x="5335059" y="336021"/>
                </a:lnTo>
                <a:lnTo>
                  <a:pt x="5341409" y="336021"/>
                </a:lnTo>
                <a:lnTo>
                  <a:pt x="5344584" y="330729"/>
                </a:lnTo>
                <a:lnTo>
                  <a:pt x="5346171" y="325967"/>
                </a:lnTo>
                <a:lnTo>
                  <a:pt x="5346702" y="322263"/>
                </a:lnTo>
                <a:lnTo>
                  <a:pt x="5346702" y="319088"/>
                </a:lnTo>
                <a:lnTo>
                  <a:pt x="5346171" y="315913"/>
                </a:lnTo>
                <a:lnTo>
                  <a:pt x="5344584" y="313267"/>
                </a:lnTo>
                <a:lnTo>
                  <a:pt x="5342467" y="311150"/>
                </a:lnTo>
                <a:lnTo>
                  <a:pt x="5338763" y="309034"/>
                </a:lnTo>
                <a:lnTo>
                  <a:pt x="5335588" y="307975"/>
                </a:lnTo>
                <a:lnTo>
                  <a:pt x="5331884" y="306917"/>
                </a:lnTo>
                <a:lnTo>
                  <a:pt x="5323417" y="305859"/>
                </a:lnTo>
                <a:lnTo>
                  <a:pt x="5314422" y="305329"/>
                </a:lnTo>
                <a:lnTo>
                  <a:pt x="5304897" y="305859"/>
                </a:lnTo>
                <a:lnTo>
                  <a:pt x="5299075" y="306388"/>
                </a:lnTo>
                <a:lnTo>
                  <a:pt x="5292726" y="306917"/>
                </a:lnTo>
                <a:lnTo>
                  <a:pt x="5278967" y="310092"/>
                </a:lnTo>
                <a:lnTo>
                  <a:pt x="5265738" y="312208"/>
                </a:lnTo>
                <a:lnTo>
                  <a:pt x="5259388" y="313267"/>
                </a:lnTo>
                <a:lnTo>
                  <a:pt x="5253567" y="313796"/>
                </a:lnTo>
                <a:lnTo>
                  <a:pt x="5247217" y="313796"/>
                </a:lnTo>
                <a:lnTo>
                  <a:pt x="5241396" y="313267"/>
                </a:lnTo>
                <a:lnTo>
                  <a:pt x="5236634" y="311679"/>
                </a:lnTo>
                <a:lnTo>
                  <a:pt x="5231871" y="309034"/>
                </a:lnTo>
                <a:lnTo>
                  <a:pt x="5228168" y="305859"/>
                </a:lnTo>
                <a:lnTo>
                  <a:pt x="5223934" y="301625"/>
                </a:lnTo>
                <a:lnTo>
                  <a:pt x="5221817" y="295804"/>
                </a:lnTo>
                <a:lnTo>
                  <a:pt x="5219700" y="288396"/>
                </a:lnTo>
                <a:lnTo>
                  <a:pt x="5219172" y="283634"/>
                </a:lnTo>
                <a:lnTo>
                  <a:pt x="5219172" y="277813"/>
                </a:lnTo>
                <a:lnTo>
                  <a:pt x="5220229" y="272521"/>
                </a:lnTo>
                <a:lnTo>
                  <a:pt x="5221288" y="267229"/>
                </a:lnTo>
                <a:lnTo>
                  <a:pt x="5223404" y="261938"/>
                </a:lnTo>
                <a:lnTo>
                  <a:pt x="5226580" y="257175"/>
                </a:lnTo>
                <a:lnTo>
                  <a:pt x="5229754" y="252413"/>
                </a:lnTo>
                <a:lnTo>
                  <a:pt x="5233460" y="247650"/>
                </a:lnTo>
                <a:lnTo>
                  <a:pt x="5238221" y="242888"/>
                </a:lnTo>
                <a:lnTo>
                  <a:pt x="5242984" y="239184"/>
                </a:lnTo>
                <a:lnTo>
                  <a:pt x="5248276" y="234421"/>
                </a:lnTo>
                <a:lnTo>
                  <a:pt x="5254097" y="231246"/>
                </a:lnTo>
                <a:lnTo>
                  <a:pt x="5259388" y="227013"/>
                </a:lnTo>
                <a:lnTo>
                  <a:pt x="5265738" y="223838"/>
                </a:lnTo>
                <a:lnTo>
                  <a:pt x="5272617" y="221192"/>
                </a:lnTo>
                <a:lnTo>
                  <a:pt x="5278967" y="218017"/>
                </a:lnTo>
                <a:lnTo>
                  <a:pt x="5287963" y="214842"/>
                </a:lnTo>
                <a:lnTo>
                  <a:pt x="5298546" y="212725"/>
                </a:lnTo>
                <a:lnTo>
                  <a:pt x="5308600" y="211667"/>
                </a:lnTo>
                <a:lnTo>
                  <a:pt x="5319184" y="210079"/>
                </a:lnTo>
                <a:lnTo>
                  <a:pt x="5340879" y="208492"/>
                </a:lnTo>
                <a:lnTo>
                  <a:pt x="5351992" y="207434"/>
                </a:lnTo>
                <a:lnTo>
                  <a:pt x="5362575" y="206375"/>
                </a:lnTo>
                <a:lnTo>
                  <a:pt x="5366809" y="210609"/>
                </a:lnTo>
                <a:lnTo>
                  <a:pt x="5366809" y="209550"/>
                </a:lnTo>
                <a:lnTo>
                  <a:pt x="5362575" y="206375"/>
                </a:lnTo>
                <a:lnTo>
                  <a:pt x="5349875" y="194204"/>
                </a:lnTo>
                <a:lnTo>
                  <a:pt x="5339292" y="182034"/>
                </a:lnTo>
                <a:lnTo>
                  <a:pt x="5330825" y="171450"/>
                </a:lnTo>
                <a:lnTo>
                  <a:pt x="5327651" y="166688"/>
                </a:lnTo>
                <a:lnTo>
                  <a:pt x="5325006" y="161396"/>
                </a:lnTo>
                <a:lnTo>
                  <a:pt x="5322888" y="156633"/>
                </a:lnTo>
                <a:lnTo>
                  <a:pt x="5321300" y="152400"/>
                </a:lnTo>
                <a:lnTo>
                  <a:pt x="5320242" y="148696"/>
                </a:lnTo>
                <a:lnTo>
                  <a:pt x="5319714" y="144463"/>
                </a:lnTo>
                <a:lnTo>
                  <a:pt x="5320242" y="140759"/>
                </a:lnTo>
                <a:lnTo>
                  <a:pt x="5320771" y="136525"/>
                </a:lnTo>
                <a:lnTo>
                  <a:pt x="5322359" y="133350"/>
                </a:lnTo>
                <a:lnTo>
                  <a:pt x="5324475" y="129117"/>
                </a:lnTo>
                <a:lnTo>
                  <a:pt x="5327121" y="125942"/>
                </a:lnTo>
                <a:lnTo>
                  <a:pt x="5330296" y="122767"/>
                </a:lnTo>
                <a:lnTo>
                  <a:pt x="5334530" y="119592"/>
                </a:lnTo>
                <a:lnTo>
                  <a:pt x="5339292" y="116417"/>
                </a:lnTo>
                <a:lnTo>
                  <a:pt x="5344584" y="113242"/>
                </a:lnTo>
                <a:lnTo>
                  <a:pt x="5350404" y="110067"/>
                </a:lnTo>
                <a:lnTo>
                  <a:pt x="5364692" y="104246"/>
                </a:lnTo>
                <a:lnTo>
                  <a:pt x="5382154" y="97896"/>
                </a:lnTo>
                <a:lnTo>
                  <a:pt x="5401734" y="91546"/>
                </a:lnTo>
                <a:lnTo>
                  <a:pt x="5425017" y="85725"/>
                </a:lnTo>
                <a:lnTo>
                  <a:pt x="5450946" y="79375"/>
                </a:lnTo>
                <a:lnTo>
                  <a:pt x="5467350" y="73025"/>
                </a:lnTo>
                <a:lnTo>
                  <a:pt x="5483754" y="68263"/>
                </a:lnTo>
                <a:lnTo>
                  <a:pt x="5492222" y="65617"/>
                </a:lnTo>
                <a:lnTo>
                  <a:pt x="5500159" y="64029"/>
                </a:lnTo>
                <a:lnTo>
                  <a:pt x="5508625" y="62442"/>
                </a:lnTo>
                <a:lnTo>
                  <a:pt x="5517092" y="61384"/>
                </a:lnTo>
                <a:lnTo>
                  <a:pt x="5525559" y="61384"/>
                </a:lnTo>
                <a:lnTo>
                  <a:pt x="5534025" y="61384"/>
                </a:lnTo>
                <a:lnTo>
                  <a:pt x="5541963" y="61913"/>
                </a:lnTo>
                <a:lnTo>
                  <a:pt x="5550429" y="62971"/>
                </a:lnTo>
                <a:lnTo>
                  <a:pt x="5558896" y="65088"/>
                </a:lnTo>
                <a:lnTo>
                  <a:pt x="5567363" y="68792"/>
                </a:lnTo>
                <a:lnTo>
                  <a:pt x="5575829" y="71967"/>
                </a:lnTo>
                <a:lnTo>
                  <a:pt x="5583768" y="77258"/>
                </a:lnTo>
                <a:lnTo>
                  <a:pt x="5667904" y="63500"/>
                </a:lnTo>
                <a:lnTo>
                  <a:pt x="5697538" y="62971"/>
                </a:lnTo>
                <a:lnTo>
                  <a:pt x="5727171" y="62971"/>
                </a:lnTo>
                <a:lnTo>
                  <a:pt x="5757334" y="64029"/>
                </a:lnTo>
                <a:lnTo>
                  <a:pt x="5786438" y="66146"/>
                </a:lnTo>
                <a:lnTo>
                  <a:pt x="5815542" y="69321"/>
                </a:lnTo>
                <a:lnTo>
                  <a:pt x="5845175" y="72496"/>
                </a:lnTo>
                <a:lnTo>
                  <a:pt x="5874809" y="77788"/>
                </a:lnTo>
                <a:lnTo>
                  <a:pt x="5903913" y="83079"/>
                </a:lnTo>
                <a:lnTo>
                  <a:pt x="5920846" y="87313"/>
                </a:lnTo>
                <a:lnTo>
                  <a:pt x="5936721" y="92075"/>
                </a:lnTo>
                <a:lnTo>
                  <a:pt x="5951009" y="97367"/>
                </a:lnTo>
                <a:lnTo>
                  <a:pt x="5965297" y="102659"/>
                </a:lnTo>
                <a:lnTo>
                  <a:pt x="5977996" y="109009"/>
                </a:lnTo>
                <a:lnTo>
                  <a:pt x="5990167" y="115888"/>
                </a:lnTo>
                <a:lnTo>
                  <a:pt x="6001279" y="123296"/>
                </a:lnTo>
                <a:lnTo>
                  <a:pt x="6012392" y="131234"/>
                </a:lnTo>
                <a:lnTo>
                  <a:pt x="6022446" y="138642"/>
                </a:lnTo>
                <a:lnTo>
                  <a:pt x="6031971" y="147109"/>
                </a:lnTo>
                <a:lnTo>
                  <a:pt x="6041496" y="156104"/>
                </a:lnTo>
                <a:lnTo>
                  <a:pt x="6050492" y="165629"/>
                </a:lnTo>
                <a:lnTo>
                  <a:pt x="6059488" y="175684"/>
                </a:lnTo>
                <a:lnTo>
                  <a:pt x="6068484" y="185738"/>
                </a:lnTo>
                <a:lnTo>
                  <a:pt x="6085946" y="206375"/>
                </a:lnTo>
                <a:lnTo>
                  <a:pt x="6101821" y="227013"/>
                </a:lnTo>
                <a:lnTo>
                  <a:pt x="6117167" y="247650"/>
                </a:lnTo>
                <a:lnTo>
                  <a:pt x="6131984" y="268288"/>
                </a:lnTo>
                <a:lnTo>
                  <a:pt x="6145213" y="288925"/>
                </a:lnTo>
                <a:lnTo>
                  <a:pt x="6157384" y="310621"/>
                </a:lnTo>
                <a:lnTo>
                  <a:pt x="6170084" y="331788"/>
                </a:lnTo>
                <a:lnTo>
                  <a:pt x="6181725" y="352954"/>
                </a:lnTo>
                <a:lnTo>
                  <a:pt x="6192838" y="374650"/>
                </a:lnTo>
                <a:lnTo>
                  <a:pt x="6203950" y="395817"/>
                </a:lnTo>
                <a:lnTo>
                  <a:pt x="6214004" y="418042"/>
                </a:lnTo>
                <a:lnTo>
                  <a:pt x="6234113" y="460904"/>
                </a:lnTo>
                <a:lnTo>
                  <a:pt x="6253163" y="504825"/>
                </a:lnTo>
                <a:lnTo>
                  <a:pt x="6271684" y="549275"/>
                </a:lnTo>
                <a:lnTo>
                  <a:pt x="6273800" y="553508"/>
                </a:lnTo>
                <a:lnTo>
                  <a:pt x="6276446" y="557213"/>
                </a:lnTo>
                <a:lnTo>
                  <a:pt x="6278563" y="560388"/>
                </a:lnTo>
                <a:lnTo>
                  <a:pt x="6281209" y="563034"/>
                </a:lnTo>
                <a:lnTo>
                  <a:pt x="6284384" y="565150"/>
                </a:lnTo>
                <a:lnTo>
                  <a:pt x="6287029" y="566738"/>
                </a:lnTo>
                <a:lnTo>
                  <a:pt x="6290204" y="567796"/>
                </a:lnTo>
                <a:lnTo>
                  <a:pt x="6293909" y="568325"/>
                </a:lnTo>
                <a:lnTo>
                  <a:pt x="6297613" y="568854"/>
                </a:lnTo>
                <a:lnTo>
                  <a:pt x="6301317" y="568854"/>
                </a:lnTo>
                <a:lnTo>
                  <a:pt x="6309784" y="568325"/>
                </a:lnTo>
                <a:lnTo>
                  <a:pt x="6319309" y="566209"/>
                </a:lnTo>
                <a:lnTo>
                  <a:pt x="6329892" y="564092"/>
                </a:lnTo>
                <a:lnTo>
                  <a:pt x="6346296" y="559329"/>
                </a:lnTo>
                <a:lnTo>
                  <a:pt x="6363229" y="556154"/>
                </a:lnTo>
                <a:lnTo>
                  <a:pt x="6379104" y="553508"/>
                </a:lnTo>
                <a:lnTo>
                  <a:pt x="6394450" y="550333"/>
                </a:lnTo>
                <a:lnTo>
                  <a:pt x="6408738" y="548217"/>
                </a:lnTo>
                <a:lnTo>
                  <a:pt x="6423025" y="547158"/>
                </a:lnTo>
                <a:lnTo>
                  <a:pt x="6437313" y="546100"/>
                </a:lnTo>
                <a:lnTo>
                  <a:pt x="6450013" y="545571"/>
                </a:lnTo>
                <a:lnTo>
                  <a:pt x="6462184" y="546100"/>
                </a:lnTo>
                <a:lnTo>
                  <a:pt x="6474884" y="546629"/>
                </a:lnTo>
                <a:lnTo>
                  <a:pt x="6485996" y="547688"/>
                </a:lnTo>
                <a:lnTo>
                  <a:pt x="6497109" y="549804"/>
                </a:lnTo>
                <a:lnTo>
                  <a:pt x="6507163" y="552450"/>
                </a:lnTo>
                <a:lnTo>
                  <a:pt x="6517746" y="555096"/>
                </a:lnTo>
                <a:lnTo>
                  <a:pt x="6526742" y="558271"/>
                </a:lnTo>
                <a:lnTo>
                  <a:pt x="6535738" y="563034"/>
                </a:lnTo>
                <a:lnTo>
                  <a:pt x="6543675" y="567267"/>
                </a:lnTo>
                <a:lnTo>
                  <a:pt x="6551613" y="572558"/>
                </a:lnTo>
                <a:lnTo>
                  <a:pt x="6559021" y="578379"/>
                </a:lnTo>
                <a:lnTo>
                  <a:pt x="6565900" y="584729"/>
                </a:lnTo>
                <a:lnTo>
                  <a:pt x="6572250" y="591608"/>
                </a:lnTo>
                <a:lnTo>
                  <a:pt x="6577542" y="599546"/>
                </a:lnTo>
                <a:lnTo>
                  <a:pt x="6582834" y="607484"/>
                </a:lnTo>
                <a:lnTo>
                  <a:pt x="6587596" y="616479"/>
                </a:lnTo>
                <a:lnTo>
                  <a:pt x="6591829" y="625475"/>
                </a:lnTo>
                <a:lnTo>
                  <a:pt x="6595534" y="635529"/>
                </a:lnTo>
                <a:lnTo>
                  <a:pt x="6599238" y="646113"/>
                </a:lnTo>
                <a:lnTo>
                  <a:pt x="6601354" y="656696"/>
                </a:lnTo>
                <a:lnTo>
                  <a:pt x="6603471" y="668338"/>
                </a:lnTo>
                <a:lnTo>
                  <a:pt x="6605059" y="681038"/>
                </a:lnTo>
                <a:lnTo>
                  <a:pt x="6606646" y="693738"/>
                </a:lnTo>
                <a:lnTo>
                  <a:pt x="6607704" y="707496"/>
                </a:lnTo>
                <a:lnTo>
                  <a:pt x="6608763" y="723900"/>
                </a:lnTo>
                <a:lnTo>
                  <a:pt x="6610350" y="740833"/>
                </a:lnTo>
                <a:lnTo>
                  <a:pt x="6612467" y="756709"/>
                </a:lnTo>
                <a:lnTo>
                  <a:pt x="6615642" y="773113"/>
                </a:lnTo>
                <a:lnTo>
                  <a:pt x="6618817" y="788988"/>
                </a:lnTo>
                <a:lnTo>
                  <a:pt x="6622521" y="805392"/>
                </a:lnTo>
                <a:lnTo>
                  <a:pt x="6630459" y="837142"/>
                </a:lnTo>
                <a:lnTo>
                  <a:pt x="6638396" y="869950"/>
                </a:lnTo>
                <a:lnTo>
                  <a:pt x="6645804" y="901700"/>
                </a:lnTo>
                <a:lnTo>
                  <a:pt x="6648450" y="918104"/>
                </a:lnTo>
                <a:lnTo>
                  <a:pt x="6651096" y="934509"/>
                </a:lnTo>
                <a:lnTo>
                  <a:pt x="6653213" y="950913"/>
                </a:lnTo>
                <a:lnTo>
                  <a:pt x="6654800" y="967317"/>
                </a:lnTo>
                <a:lnTo>
                  <a:pt x="6655329" y="971550"/>
                </a:lnTo>
                <a:lnTo>
                  <a:pt x="6655859" y="975784"/>
                </a:lnTo>
                <a:lnTo>
                  <a:pt x="6657446" y="979488"/>
                </a:lnTo>
                <a:lnTo>
                  <a:pt x="6659034" y="983192"/>
                </a:lnTo>
                <a:lnTo>
                  <a:pt x="6661150" y="986896"/>
                </a:lnTo>
                <a:lnTo>
                  <a:pt x="6663796" y="989542"/>
                </a:lnTo>
                <a:lnTo>
                  <a:pt x="6666442" y="993246"/>
                </a:lnTo>
                <a:lnTo>
                  <a:pt x="6669088" y="995892"/>
                </a:lnTo>
                <a:lnTo>
                  <a:pt x="6676496" y="1001713"/>
                </a:lnTo>
                <a:lnTo>
                  <a:pt x="6684963" y="1006475"/>
                </a:lnTo>
                <a:lnTo>
                  <a:pt x="6693959" y="1010709"/>
                </a:lnTo>
                <a:lnTo>
                  <a:pt x="6704013" y="1014413"/>
                </a:lnTo>
                <a:lnTo>
                  <a:pt x="6708246" y="1011238"/>
                </a:lnTo>
                <a:lnTo>
                  <a:pt x="6710892" y="1007534"/>
                </a:lnTo>
                <a:lnTo>
                  <a:pt x="6713009" y="1004358"/>
                </a:lnTo>
                <a:lnTo>
                  <a:pt x="6715125" y="1001183"/>
                </a:lnTo>
                <a:lnTo>
                  <a:pt x="6716713" y="997479"/>
                </a:lnTo>
                <a:lnTo>
                  <a:pt x="6717242" y="994304"/>
                </a:lnTo>
                <a:lnTo>
                  <a:pt x="6718300" y="986896"/>
                </a:lnTo>
                <a:lnTo>
                  <a:pt x="6718300" y="980017"/>
                </a:lnTo>
                <a:lnTo>
                  <a:pt x="6718300" y="972609"/>
                </a:lnTo>
                <a:lnTo>
                  <a:pt x="6718300" y="966258"/>
                </a:lnTo>
                <a:lnTo>
                  <a:pt x="6719359" y="959379"/>
                </a:lnTo>
                <a:lnTo>
                  <a:pt x="6718829" y="913342"/>
                </a:lnTo>
                <a:lnTo>
                  <a:pt x="6708246" y="905404"/>
                </a:lnTo>
                <a:lnTo>
                  <a:pt x="6698192" y="896938"/>
                </a:lnTo>
                <a:lnTo>
                  <a:pt x="6693959" y="892704"/>
                </a:lnTo>
                <a:lnTo>
                  <a:pt x="6690784" y="889000"/>
                </a:lnTo>
                <a:lnTo>
                  <a:pt x="6688138" y="885296"/>
                </a:lnTo>
                <a:lnTo>
                  <a:pt x="6686021" y="881592"/>
                </a:lnTo>
                <a:lnTo>
                  <a:pt x="6686021" y="878417"/>
                </a:lnTo>
                <a:lnTo>
                  <a:pt x="6686021" y="876829"/>
                </a:lnTo>
                <a:lnTo>
                  <a:pt x="6687079" y="874713"/>
                </a:lnTo>
                <a:lnTo>
                  <a:pt x="6688667" y="873125"/>
                </a:lnTo>
                <a:lnTo>
                  <a:pt x="6689725" y="871538"/>
                </a:lnTo>
                <a:lnTo>
                  <a:pt x="6693959" y="868892"/>
                </a:lnTo>
                <a:lnTo>
                  <a:pt x="6700309" y="865717"/>
                </a:lnTo>
                <a:lnTo>
                  <a:pt x="6708246" y="863600"/>
                </a:lnTo>
                <a:lnTo>
                  <a:pt x="6718829" y="861484"/>
                </a:lnTo>
                <a:lnTo>
                  <a:pt x="6731000" y="859896"/>
                </a:lnTo>
                <a:lnTo>
                  <a:pt x="6824663" y="847196"/>
                </a:lnTo>
                <a:lnTo>
                  <a:pt x="6831013" y="844550"/>
                </a:lnTo>
                <a:lnTo>
                  <a:pt x="6836304" y="841904"/>
                </a:lnTo>
                <a:lnTo>
                  <a:pt x="6840009" y="838200"/>
                </a:lnTo>
                <a:lnTo>
                  <a:pt x="6843184" y="834496"/>
                </a:lnTo>
                <a:lnTo>
                  <a:pt x="6845300" y="829734"/>
                </a:lnTo>
                <a:lnTo>
                  <a:pt x="6846888" y="825500"/>
                </a:lnTo>
                <a:lnTo>
                  <a:pt x="6849534" y="815975"/>
                </a:lnTo>
                <a:lnTo>
                  <a:pt x="6850063" y="809625"/>
                </a:lnTo>
                <a:lnTo>
                  <a:pt x="6850592" y="804333"/>
                </a:lnTo>
                <a:lnTo>
                  <a:pt x="6850063" y="791104"/>
                </a:lnTo>
                <a:lnTo>
                  <a:pt x="6848475" y="778934"/>
                </a:lnTo>
                <a:lnTo>
                  <a:pt x="6847946" y="766233"/>
                </a:lnTo>
                <a:lnTo>
                  <a:pt x="6847946" y="760413"/>
                </a:lnTo>
                <a:lnTo>
                  <a:pt x="6848475" y="754063"/>
                </a:lnTo>
                <a:lnTo>
                  <a:pt x="6850063" y="748242"/>
                </a:lnTo>
                <a:lnTo>
                  <a:pt x="6852179" y="742421"/>
                </a:lnTo>
                <a:lnTo>
                  <a:pt x="6854825" y="736600"/>
                </a:lnTo>
                <a:lnTo>
                  <a:pt x="6859059" y="730779"/>
                </a:lnTo>
                <a:lnTo>
                  <a:pt x="6863821" y="725488"/>
                </a:lnTo>
                <a:lnTo>
                  <a:pt x="6870700" y="719667"/>
                </a:lnTo>
                <a:lnTo>
                  <a:pt x="6870171" y="712788"/>
                </a:lnTo>
                <a:lnTo>
                  <a:pt x="6869642" y="706967"/>
                </a:lnTo>
                <a:lnTo>
                  <a:pt x="6869113" y="700617"/>
                </a:lnTo>
                <a:lnTo>
                  <a:pt x="6867525" y="694796"/>
                </a:lnTo>
                <a:lnTo>
                  <a:pt x="6865409" y="689504"/>
                </a:lnTo>
                <a:lnTo>
                  <a:pt x="6863292" y="683684"/>
                </a:lnTo>
                <a:lnTo>
                  <a:pt x="6860646" y="678921"/>
                </a:lnTo>
                <a:lnTo>
                  <a:pt x="6857471" y="673100"/>
                </a:lnTo>
                <a:lnTo>
                  <a:pt x="6853767" y="667808"/>
                </a:lnTo>
                <a:lnTo>
                  <a:pt x="6850063" y="663575"/>
                </a:lnTo>
                <a:lnTo>
                  <a:pt x="6844771" y="658283"/>
                </a:lnTo>
                <a:lnTo>
                  <a:pt x="6839479" y="654050"/>
                </a:lnTo>
                <a:lnTo>
                  <a:pt x="6833659" y="648758"/>
                </a:lnTo>
                <a:lnTo>
                  <a:pt x="6826779" y="644525"/>
                </a:lnTo>
                <a:lnTo>
                  <a:pt x="6819371" y="639763"/>
                </a:lnTo>
                <a:lnTo>
                  <a:pt x="6811434" y="635529"/>
                </a:lnTo>
                <a:lnTo>
                  <a:pt x="6796617" y="627592"/>
                </a:lnTo>
                <a:lnTo>
                  <a:pt x="6779154" y="618596"/>
                </a:lnTo>
                <a:lnTo>
                  <a:pt x="6770688" y="612775"/>
                </a:lnTo>
                <a:lnTo>
                  <a:pt x="6763279" y="608013"/>
                </a:lnTo>
                <a:lnTo>
                  <a:pt x="6756400" y="601663"/>
                </a:lnTo>
                <a:lnTo>
                  <a:pt x="6753754" y="599017"/>
                </a:lnTo>
                <a:lnTo>
                  <a:pt x="6751109" y="595313"/>
                </a:lnTo>
                <a:lnTo>
                  <a:pt x="6748992" y="592667"/>
                </a:lnTo>
                <a:lnTo>
                  <a:pt x="6747404" y="589492"/>
                </a:lnTo>
                <a:lnTo>
                  <a:pt x="6746346" y="586317"/>
                </a:lnTo>
                <a:lnTo>
                  <a:pt x="6745817" y="583142"/>
                </a:lnTo>
                <a:lnTo>
                  <a:pt x="6746346" y="579967"/>
                </a:lnTo>
                <a:lnTo>
                  <a:pt x="6746875" y="576263"/>
                </a:lnTo>
                <a:lnTo>
                  <a:pt x="6748463" y="573088"/>
                </a:lnTo>
                <a:lnTo>
                  <a:pt x="6751109" y="570442"/>
                </a:lnTo>
                <a:lnTo>
                  <a:pt x="6754284" y="566738"/>
                </a:lnTo>
                <a:lnTo>
                  <a:pt x="6757988" y="563563"/>
                </a:lnTo>
                <a:lnTo>
                  <a:pt x="6763279" y="559859"/>
                </a:lnTo>
                <a:lnTo>
                  <a:pt x="6769100" y="556683"/>
                </a:lnTo>
                <a:lnTo>
                  <a:pt x="6775979" y="553508"/>
                </a:lnTo>
                <a:lnTo>
                  <a:pt x="6783917" y="549804"/>
                </a:lnTo>
                <a:lnTo>
                  <a:pt x="6792913" y="546629"/>
                </a:lnTo>
                <a:lnTo>
                  <a:pt x="6802967" y="543454"/>
                </a:lnTo>
                <a:lnTo>
                  <a:pt x="6807729" y="539750"/>
                </a:lnTo>
                <a:lnTo>
                  <a:pt x="6811434" y="537104"/>
                </a:lnTo>
                <a:lnTo>
                  <a:pt x="6816196" y="534988"/>
                </a:lnTo>
                <a:lnTo>
                  <a:pt x="6820429" y="532342"/>
                </a:lnTo>
                <a:lnTo>
                  <a:pt x="6825192" y="530754"/>
                </a:lnTo>
                <a:lnTo>
                  <a:pt x="6828896" y="529696"/>
                </a:lnTo>
                <a:lnTo>
                  <a:pt x="6833659" y="529167"/>
                </a:lnTo>
                <a:lnTo>
                  <a:pt x="6837892" y="529167"/>
                </a:lnTo>
                <a:lnTo>
                  <a:pt x="6842125" y="529167"/>
                </a:lnTo>
                <a:lnTo>
                  <a:pt x="6846359" y="529696"/>
                </a:lnTo>
                <a:lnTo>
                  <a:pt x="6850592" y="530754"/>
                </a:lnTo>
                <a:lnTo>
                  <a:pt x="6854825" y="532342"/>
                </a:lnTo>
                <a:lnTo>
                  <a:pt x="6859588" y="534988"/>
                </a:lnTo>
                <a:lnTo>
                  <a:pt x="6863292" y="537104"/>
                </a:lnTo>
                <a:lnTo>
                  <a:pt x="6868054" y="539750"/>
                </a:lnTo>
                <a:lnTo>
                  <a:pt x="6871759" y="543454"/>
                </a:lnTo>
                <a:lnTo>
                  <a:pt x="6897688" y="542396"/>
                </a:lnTo>
                <a:lnTo>
                  <a:pt x="6923617" y="542396"/>
                </a:lnTo>
                <a:lnTo>
                  <a:pt x="6949017" y="543983"/>
                </a:lnTo>
                <a:lnTo>
                  <a:pt x="6973888" y="545571"/>
                </a:lnTo>
                <a:lnTo>
                  <a:pt x="6999288" y="547688"/>
                </a:lnTo>
                <a:lnTo>
                  <a:pt x="7024159" y="550863"/>
                </a:lnTo>
                <a:lnTo>
                  <a:pt x="7049559" y="555625"/>
                </a:lnTo>
                <a:lnTo>
                  <a:pt x="7074429" y="560388"/>
                </a:lnTo>
                <a:lnTo>
                  <a:pt x="7080779" y="562504"/>
                </a:lnTo>
                <a:lnTo>
                  <a:pt x="7087129" y="564092"/>
                </a:lnTo>
                <a:lnTo>
                  <a:pt x="7092950" y="566209"/>
                </a:lnTo>
                <a:lnTo>
                  <a:pt x="7097713" y="568325"/>
                </a:lnTo>
                <a:lnTo>
                  <a:pt x="7101946" y="572029"/>
                </a:lnTo>
                <a:lnTo>
                  <a:pt x="7105121" y="575733"/>
                </a:lnTo>
                <a:lnTo>
                  <a:pt x="7106179" y="577850"/>
                </a:lnTo>
                <a:lnTo>
                  <a:pt x="7106709" y="580496"/>
                </a:lnTo>
                <a:lnTo>
                  <a:pt x="7107238" y="583142"/>
                </a:lnTo>
                <a:lnTo>
                  <a:pt x="7107238" y="585788"/>
                </a:lnTo>
                <a:lnTo>
                  <a:pt x="7107238" y="591608"/>
                </a:lnTo>
                <a:lnTo>
                  <a:pt x="7105650" y="597429"/>
                </a:lnTo>
                <a:lnTo>
                  <a:pt x="7103534" y="602192"/>
                </a:lnTo>
                <a:lnTo>
                  <a:pt x="7099829" y="606954"/>
                </a:lnTo>
                <a:lnTo>
                  <a:pt x="7096125" y="610658"/>
                </a:lnTo>
                <a:lnTo>
                  <a:pt x="7090834" y="613833"/>
                </a:lnTo>
                <a:lnTo>
                  <a:pt x="7088717" y="615421"/>
                </a:lnTo>
                <a:lnTo>
                  <a:pt x="7086071" y="615950"/>
                </a:lnTo>
                <a:lnTo>
                  <a:pt x="7083425" y="616479"/>
                </a:lnTo>
                <a:lnTo>
                  <a:pt x="7080250" y="616479"/>
                </a:lnTo>
                <a:lnTo>
                  <a:pt x="7060142" y="616479"/>
                </a:lnTo>
                <a:lnTo>
                  <a:pt x="7044267" y="617538"/>
                </a:lnTo>
                <a:lnTo>
                  <a:pt x="7037917" y="618596"/>
                </a:lnTo>
                <a:lnTo>
                  <a:pt x="7032096" y="619654"/>
                </a:lnTo>
                <a:lnTo>
                  <a:pt x="7027334" y="620713"/>
                </a:lnTo>
                <a:lnTo>
                  <a:pt x="7023100" y="622300"/>
                </a:lnTo>
                <a:lnTo>
                  <a:pt x="7020454" y="624417"/>
                </a:lnTo>
                <a:lnTo>
                  <a:pt x="7017279" y="626004"/>
                </a:lnTo>
                <a:lnTo>
                  <a:pt x="7015692" y="628121"/>
                </a:lnTo>
                <a:lnTo>
                  <a:pt x="7014634" y="630238"/>
                </a:lnTo>
                <a:lnTo>
                  <a:pt x="7013575" y="632354"/>
                </a:lnTo>
                <a:lnTo>
                  <a:pt x="7013575" y="635000"/>
                </a:lnTo>
                <a:lnTo>
                  <a:pt x="7014104" y="637646"/>
                </a:lnTo>
                <a:lnTo>
                  <a:pt x="7014634" y="639763"/>
                </a:lnTo>
                <a:lnTo>
                  <a:pt x="7017279" y="646113"/>
                </a:lnTo>
                <a:lnTo>
                  <a:pt x="7020984" y="651933"/>
                </a:lnTo>
                <a:lnTo>
                  <a:pt x="7030509" y="664104"/>
                </a:lnTo>
                <a:lnTo>
                  <a:pt x="7039504" y="676275"/>
                </a:lnTo>
                <a:lnTo>
                  <a:pt x="7043209" y="682096"/>
                </a:lnTo>
                <a:lnTo>
                  <a:pt x="7045854" y="688446"/>
                </a:lnTo>
                <a:lnTo>
                  <a:pt x="7056438" y="684213"/>
                </a:lnTo>
                <a:lnTo>
                  <a:pt x="7066492" y="681038"/>
                </a:lnTo>
                <a:lnTo>
                  <a:pt x="7077075" y="677334"/>
                </a:lnTo>
                <a:lnTo>
                  <a:pt x="7087129" y="674688"/>
                </a:lnTo>
                <a:lnTo>
                  <a:pt x="7098242" y="673100"/>
                </a:lnTo>
                <a:lnTo>
                  <a:pt x="7108825" y="671513"/>
                </a:lnTo>
                <a:lnTo>
                  <a:pt x="7120467" y="670983"/>
                </a:lnTo>
                <a:lnTo>
                  <a:pt x="7132109" y="671513"/>
                </a:lnTo>
                <a:lnTo>
                  <a:pt x="7135284" y="667279"/>
                </a:lnTo>
                <a:lnTo>
                  <a:pt x="7138459" y="665163"/>
                </a:lnTo>
                <a:lnTo>
                  <a:pt x="7141104" y="663575"/>
                </a:lnTo>
                <a:lnTo>
                  <a:pt x="7144279" y="663046"/>
                </a:lnTo>
                <a:lnTo>
                  <a:pt x="7147454" y="663575"/>
                </a:lnTo>
                <a:lnTo>
                  <a:pt x="7150629" y="665163"/>
                </a:lnTo>
                <a:lnTo>
                  <a:pt x="7153275" y="667279"/>
                </a:lnTo>
                <a:lnTo>
                  <a:pt x="7156979" y="671513"/>
                </a:lnTo>
                <a:lnTo>
                  <a:pt x="7155921" y="664633"/>
                </a:lnTo>
                <a:lnTo>
                  <a:pt x="7155392" y="657754"/>
                </a:lnTo>
                <a:lnTo>
                  <a:pt x="7154863" y="652463"/>
                </a:lnTo>
                <a:lnTo>
                  <a:pt x="7155392" y="646642"/>
                </a:lnTo>
                <a:lnTo>
                  <a:pt x="7156450" y="641350"/>
                </a:lnTo>
                <a:lnTo>
                  <a:pt x="7158038" y="636588"/>
                </a:lnTo>
                <a:lnTo>
                  <a:pt x="7159625" y="631825"/>
                </a:lnTo>
                <a:lnTo>
                  <a:pt x="7161742" y="628121"/>
                </a:lnTo>
                <a:lnTo>
                  <a:pt x="7164917" y="624417"/>
                </a:lnTo>
                <a:lnTo>
                  <a:pt x="7168092" y="620713"/>
                </a:lnTo>
                <a:lnTo>
                  <a:pt x="7171267" y="617538"/>
                </a:lnTo>
                <a:lnTo>
                  <a:pt x="7175500" y="614363"/>
                </a:lnTo>
                <a:lnTo>
                  <a:pt x="7179204" y="611188"/>
                </a:lnTo>
                <a:lnTo>
                  <a:pt x="7183967" y="609071"/>
                </a:lnTo>
                <a:lnTo>
                  <a:pt x="7193492" y="603779"/>
                </a:lnTo>
                <a:lnTo>
                  <a:pt x="7204075" y="600075"/>
                </a:lnTo>
                <a:lnTo>
                  <a:pt x="7215188" y="596371"/>
                </a:lnTo>
                <a:lnTo>
                  <a:pt x="7239000" y="590550"/>
                </a:lnTo>
                <a:lnTo>
                  <a:pt x="7262813" y="584200"/>
                </a:lnTo>
                <a:lnTo>
                  <a:pt x="7273925" y="581025"/>
                </a:lnTo>
                <a:lnTo>
                  <a:pt x="7285038" y="576792"/>
                </a:lnTo>
                <a:lnTo>
                  <a:pt x="7269163" y="569384"/>
                </a:lnTo>
                <a:lnTo>
                  <a:pt x="7263342" y="566209"/>
                </a:lnTo>
                <a:lnTo>
                  <a:pt x="7257521" y="563034"/>
                </a:lnTo>
                <a:lnTo>
                  <a:pt x="7252229" y="559329"/>
                </a:lnTo>
                <a:lnTo>
                  <a:pt x="7248525" y="556154"/>
                </a:lnTo>
                <a:lnTo>
                  <a:pt x="7245350" y="552979"/>
                </a:lnTo>
                <a:lnTo>
                  <a:pt x="7242704" y="549275"/>
                </a:lnTo>
                <a:lnTo>
                  <a:pt x="7240588" y="546629"/>
                </a:lnTo>
                <a:lnTo>
                  <a:pt x="7239000" y="543454"/>
                </a:lnTo>
                <a:lnTo>
                  <a:pt x="7238471" y="540279"/>
                </a:lnTo>
                <a:lnTo>
                  <a:pt x="7237942" y="537633"/>
                </a:lnTo>
                <a:lnTo>
                  <a:pt x="7238471" y="534988"/>
                </a:lnTo>
                <a:lnTo>
                  <a:pt x="7239000" y="531813"/>
                </a:lnTo>
                <a:lnTo>
                  <a:pt x="7240588" y="529167"/>
                </a:lnTo>
                <a:lnTo>
                  <a:pt x="7241646" y="527050"/>
                </a:lnTo>
                <a:lnTo>
                  <a:pt x="7244292" y="523875"/>
                </a:lnTo>
                <a:lnTo>
                  <a:pt x="7246938" y="521759"/>
                </a:lnTo>
                <a:lnTo>
                  <a:pt x="7252229" y="517525"/>
                </a:lnTo>
                <a:lnTo>
                  <a:pt x="7259638" y="513292"/>
                </a:lnTo>
                <a:lnTo>
                  <a:pt x="7267575" y="510117"/>
                </a:lnTo>
                <a:lnTo>
                  <a:pt x="7276571" y="507471"/>
                </a:lnTo>
                <a:lnTo>
                  <a:pt x="7285567" y="504825"/>
                </a:lnTo>
                <a:lnTo>
                  <a:pt x="7294563" y="503238"/>
                </a:lnTo>
                <a:lnTo>
                  <a:pt x="7304088" y="502179"/>
                </a:lnTo>
                <a:lnTo>
                  <a:pt x="7341129" y="499004"/>
                </a:lnTo>
                <a:lnTo>
                  <a:pt x="7378171" y="496359"/>
                </a:lnTo>
                <a:lnTo>
                  <a:pt x="7416271" y="494771"/>
                </a:lnTo>
                <a:lnTo>
                  <a:pt x="7453313" y="493713"/>
                </a:lnTo>
                <a:lnTo>
                  <a:pt x="7489825" y="493713"/>
                </a:lnTo>
                <a:lnTo>
                  <a:pt x="7526867" y="494242"/>
                </a:lnTo>
                <a:lnTo>
                  <a:pt x="7563379" y="495829"/>
                </a:lnTo>
                <a:lnTo>
                  <a:pt x="7599892" y="499004"/>
                </a:lnTo>
                <a:lnTo>
                  <a:pt x="7636404" y="502179"/>
                </a:lnTo>
                <a:lnTo>
                  <a:pt x="7672388" y="506413"/>
                </a:lnTo>
                <a:lnTo>
                  <a:pt x="7708371" y="512763"/>
                </a:lnTo>
                <a:lnTo>
                  <a:pt x="7744354" y="519642"/>
                </a:lnTo>
                <a:lnTo>
                  <a:pt x="7779809" y="527579"/>
                </a:lnTo>
                <a:lnTo>
                  <a:pt x="7797271" y="531813"/>
                </a:lnTo>
                <a:lnTo>
                  <a:pt x="7814734" y="537104"/>
                </a:lnTo>
                <a:lnTo>
                  <a:pt x="7832196" y="541867"/>
                </a:lnTo>
                <a:lnTo>
                  <a:pt x="7849659" y="547688"/>
                </a:lnTo>
                <a:lnTo>
                  <a:pt x="7866592" y="554038"/>
                </a:lnTo>
                <a:lnTo>
                  <a:pt x="7884054" y="559859"/>
                </a:lnTo>
                <a:lnTo>
                  <a:pt x="7891463" y="563034"/>
                </a:lnTo>
                <a:lnTo>
                  <a:pt x="7898342" y="566209"/>
                </a:lnTo>
                <a:lnTo>
                  <a:pt x="7905221" y="569384"/>
                </a:lnTo>
                <a:lnTo>
                  <a:pt x="7911571" y="573617"/>
                </a:lnTo>
                <a:lnTo>
                  <a:pt x="7917392" y="577321"/>
                </a:lnTo>
                <a:lnTo>
                  <a:pt x="7922684" y="581554"/>
                </a:lnTo>
                <a:lnTo>
                  <a:pt x="7928504" y="585258"/>
                </a:lnTo>
                <a:lnTo>
                  <a:pt x="7932738" y="590021"/>
                </a:lnTo>
                <a:lnTo>
                  <a:pt x="7941734" y="599546"/>
                </a:lnTo>
                <a:lnTo>
                  <a:pt x="7950200" y="609600"/>
                </a:lnTo>
                <a:lnTo>
                  <a:pt x="7957079" y="619654"/>
                </a:lnTo>
                <a:lnTo>
                  <a:pt x="7963959" y="630238"/>
                </a:lnTo>
                <a:lnTo>
                  <a:pt x="7969250" y="641350"/>
                </a:lnTo>
                <a:lnTo>
                  <a:pt x="7975071" y="652992"/>
                </a:lnTo>
                <a:lnTo>
                  <a:pt x="7985125" y="675217"/>
                </a:lnTo>
                <a:lnTo>
                  <a:pt x="7995709" y="697971"/>
                </a:lnTo>
                <a:lnTo>
                  <a:pt x="8002059" y="709083"/>
                </a:lnTo>
                <a:lnTo>
                  <a:pt x="8008409" y="719667"/>
                </a:lnTo>
                <a:lnTo>
                  <a:pt x="8010525" y="721784"/>
                </a:lnTo>
                <a:lnTo>
                  <a:pt x="8012113" y="724429"/>
                </a:lnTo>
                <a:lnTo>
                  <a:pt x="8014759" y="729192"/>
                </a:lnTo>
                <a:lnTo>
                  <a:pt x="8019521" y="737129"/>
                </a:lnTo>
                <a:lnTo>
                  <a:pt x="8023225" y="745067"/>
                </a:lnTo>
                <a:lnTo>
                  <a:pt x="8026929" y="753533"/>
                </a:lnTo>
                <a:lnTo>
                  <a:pt x="8029046" y="761471"/>
                </a:lnTo>
                <a:lnTo>
                  <a:pt x="8031163" y="769938"/>
                </a:lnTo>
                <a:lnTo>
                  <a:pt x="8032750" y="778404"/>
                </a:lnTo>
                <a:lnTo>
                  <a:pt x="8036454" y="795867"/>
                </a:lnTo>
                <a:lnTo>
                  <a:pt x="8038042" y="804333"/>
                </a:lnTo>
                <a:lnTo>
                  <a:pt x="8040159" y="812800"/>
                </a:lnTo>
                <a:lnTo>
                  <a:pt x="8043334" y="820209"/>
                </a:lnTo>
                <a:lnTo>
                  <a:pt x="8046509" y="828675"/>
                </a:lnTo>
                <a:lnTo>
                  <a:pt x="8050213" y="836613"/>
                </a:lnTo>
                <a:lnTo>
                  <a:pt x="8055504" y="844550"/>
                </a:lnTo>
                <a:lnTo>
                  <a:pt x="8061854" y="852488"/>
                </a:lnTo>
                <a:lnTo>
                  <a:pt x="8068734" y="859896"/>
                </a:lnTo>
                <a:lnTo>
                  <a:pt x="8073496" y="864129"/>
                </a:lnTo>
                <a:lnTo>
                  <a:pt x="8077729" y="869421"/>
                </a:lnTo>
                <a:lnTo>
                  <a:pt x="8085138" y="880534"/>
                </a:lnTo>
                <a:lnTo>
                  <a:pt x="8092546" y="891117"/>
                </a:lnTo>
                <a:lnTo>
                  <a:pt x="8096779" y="896938"/>
                </a:lnTo>
                <a:lnTo>
                  <a:pt x="8100484" y="901700"/>
                </a:lnTo>
                <a:lnTo>
                  <a:pt x="8105775" y="906463"/>
                </a:lnTo>
                <a:lnTo>
                  <a:pt x="8110538" y="910167"/>
                </a:lnTo>
                <a:lnTo>
                  <a:pt x="8116888" y="914400"/>
                </a:lnTo>
                <a:lnTo>
                  <a:pt x="8123767" y="917046"/>
                </a:lnTo>
                <a:lnTo>
                  <a:pt x="8131704" y="918634"/>
                </a:lnTo>
                <a:lnTo>
                  <a:pt x="8140700" y="919692"/>
                </a:lnTo>
                <a:lnTo>
                  <a:pt x="8151813" y="919163"/>
                </a:lnTo>
                <a:lnTo>
                  <a:pt x="8163984" y="918104"/>
                </a:lnTo>
                <a:lnTo>
                  <a:pt x="8167159" y="917575"/>
                </a:lnTo>
                <a:lnTo>
                  <a:pt x="8170334" y="917575"/>
                </a:lnTo>
                <a:lnTo>
                  <a:pt x="8176154" y="918634"/>
                </a:lnTo>
                <a:lnTo>
                  <a:pt x="8181975" y="921279"/>
                </a:lnTo>
                <a:lnTo>
                  <a:pt x="8186738" y="924454"/>
                </a:lnTo>
                <a:lnTo>
                  <a:pt x="8190971" y="928159"/>
                </a:lnTo>
                <a:lnTo>
                  <a:pt x="8193617" y="933450"/>
                </a:lnTo>
                <a:lnTo>
                  <a:pt x="8196263" y="938742"/>
                </a:lnTo>
                <a:lnTo>
                  <a:pt x="8196792" y="941388"/>
                </a:lnTo>
                <a:lnTo>
                  <a:pt x="8196792" y="944034"/>
                </a:lnTo>
                <a:lnTo>
                  <a:pt x="8196792" y="946679"/>
                </a:lnTo>
                <a:lnTo>
                  <a:pt x="8196263" y="949854"/>
                </a:lnTo>
                <a:lnTo>
                  <a:pt x="8195734" y="951971"/>
                </a:lnTo>
                <a:lnTo>
                  <a:pt x="8194146" y="954617"/>
                </a:lnTo>
                <a:lnTo>
                  <a:pt x="8192559" y="956734"/>
                </a:lnTo>
                <a:lnTo>
                  <a:pt x="8191500" y="958850"/>
                </a:lnTo>
                <a:lnTo>
                  <a:pt x="8187267" y="962025"/>
                </a:lnTo>
                <a:lnTo>
                  <a:pt x="8181975" y="964671"/>
                </a:lnTo>
                <a:lnTo>
                  <a:pt x="8176154" y="966788"/>
                </a:lnTo>
                <a:lnTo>
                  <a:pt x="8169804" y="967317"/>
                </a:lnTo>
                <a:lnTo>
                  <a:pt x="8162396" y="966788"/>
                </a:lnTo>
                <a:lnTo>
                  <a:pt x="8139113" y="964142"/>
                </a:lnTo>
                <a:lnTo>
                  <a:pt x="8128000" y="963083"/>
                </a:lnTo>
                <a:lnTo>
                  <a:pt x="8122709" y="963613"/>
                </a:lnTo>
                <a:lnTo>
                  <a:pt x="8117946" y="963613"/>
                </a:lnTo>
                <a:lnTo>
                  <a:pt x="8113184" y="964671"/>
                </a:lnTo>
                <a:lnTo>
                  <a:pt x="8108950" y="966258"/>
                </a:lnTo>
                <a:lnTo>
                  <a:pt x="8105775" y="967846"/>
                </a:lnTo>
                <a:lnTo>
                  <a:pt x="8102600" y="969963"/>
                </a:lnTo>
                <a:lnTo>
                  <a:pt x="8101013" y="973138"/>
                </a:lnTo>
                <a:lnTo>
                  <a:pt x="8099954" y="977371"/>
                </a:lnTo>
                <a:lnTo>
                  <a:pt x="8099954" y="981604"/>
                </a:lnTo>
                <a:lnTo>
                  <a:pt x="8100484" y="987425"/>
                </a:lnTo>
                <a:lnTo>
                  <a:pt x="8103129" y="1001183"/>
                </a:lnTo>
                <a:lnTo>
                  <a:pt x="8106304" y="1015471"/>
                </a:lnTo>
                <a:lnTo>
                  <a:pt x="8107363" y="1022879"/>
                </a:lnTo>
                <a:lnTo>
                  <a:pt x="8108950" y="1030288"/>
                </a:lnTo>
                <a:lnTo>
                  <a:pt x="8111067" y="1037696"/>
                </a:lnTo>
                <a:lnTo>
                  <a:pt x="8113713" y="1044046"/>
                </a:lnTo>
                <a:lnTo>
                  <a:pt x="8117417" y="1050925"/>
                </a:lnTo>
                <a:lnTo>
                  <a:pt x="8121650" y="1057275"/>
                </a:lnTo>
                <a:lnTo>
                  <a:pt x="8127471" y="1063096"/>
                </a:lnTo>
                <a:lnTo>
                  <a:pt x="8133821" y="1068388"/>
                </a:lnTo>
                <a:lnTo>
                  <a:pt x="8141759" y="1073150"/>
                </a:lnTo>
                <a:lnTo>
                  <a:pt x="8150754" y="1077384"/>
                </a:lnTo>
                <a:lnTo>
                  <a:pt x="8161338" y="1080559"/>
                </a:lnTo>
                <a:lnTo>
                  <a:pt x="8173509" y="1083204"/>
                </a:lnTo>
                <a:lnTo>
                  <a:pt x="8187796" y="1084792"/>
                </a:lnTo>
                <a:lnTo>
                  <a:pt x="8202084" y="1086379"/>
                </a:lnTo>
                <a:lnTo>
                  <a:pt x="8216900" y="1086909"/>
                </a:lnTo>
                <a:lnTo>
                  <a:pt x="8231717" y="1087438"/>
                </a:lnTo>
                <a:lnTo>
                  <a:pt x="8261350" y="1087438"/>
                </a:lnTo>
                <a:lnTo>
                  <a:pt x="8290984" y="1088496"/>
                </a:lnTo>
                <a:lnTo>
                  <a:pt x="8301038" y="1084792"/>
                </a:lnTo>
                <a:lnTo>
                  <a:pt x="8310562" y="1080559"/>
                </a:lnTo>
                <a:lnTo>
                  <a:pt x="8319029" y="1076325"/>
                </a:lnTo>
                <a:lnTo>
                  <a:pt x="8326966" y="1072092"/>
                </a:lnTo>
                <a:lnTo>
                  <a:pt x="8333846" y="1067859"/>
                </a:lnTo>
                <a:lnTo>
                  <a:pt x="8339666" y="1063096"/>
                </a:lnTo>
                <a:lnTo>
                  <a:pt x="8343900" y="1058334"/>
                </a:lnTo>
                <a:lnTo>
                  <a:pt x="8346546" y="1053042"/>
                </a:lnTo>
                <a:lnTo>
                  <a:pt x="8349192" y="1048279"/>
                </a:lnTo>
                <a:lnTo>
                  <a:pt x="8349721" y="1045104"/>
                </a:lnTo>
                <a:lnTo>
                  <a:pt x="8349721" y="1042458"/>
                </a:lnTo>
                <a:lnTo>
                  <a:pt x="8349721" y="1039283"/>
                </a:lnTo>
                <a:lnTo>
                  <a:pt x="8349192" y="1036109"/>
                </a:lnTo>
                <a:lnTo>
                  <a:pt x="8346546" y="1029759"/>
                </a:lnTo>
                <a:lnTo>
                  <a:pt x="8342842" y="1022879"/>
                </a:lnTo>
                <a:lnTo>
                  <a:pt x="8337550" y="1015471"/>
                </a:lnTo>
                <a:lnTo>
                  <a:pt x="8331200" y="1007534"/>
                </a:lnTo>
                <a:lnTo>
                  <a:pt x="8322734" y="999067"/>
                </a:lnTo>
                <a:lnTo>
                  <a:pt x="8311092" y="989013"/>
                </a:lnTo>
                <a:lnTo>
                  <a:pt x="8299979" y="977900"/>
                </a:lnTo>
                <a:lnTo>
                  <a:pt x="8295216" y="971550"/>
                </a:lnTo>
                <a:lnTo>
                  <a:pt x="8290454" y="965729"/>
                </a:lnTo>
                <a:lnTo>
                  <a:pt x="8286750" y="959379"/>
                </a:lnTo>
                <a:lnTo>
                  <a:pt x="8283046" y="953029"/>
                </a:lnTo>
                <a:lnTo>
                  <a:pt x="8281458" y="946150"/>
                </a:lnTo>
                <a:lnTo>
                  <a:pt x="8280400" y="939800"/>
                </a:lnTo>
                <a:lnTo>
                  <a:pt x="8280400" y="936096"/>
                </a:lnTo>
                <a:lnTo>
                  <a:pt x="8280929" y="932921"/>
                </a:lnTo>
                <a:lnTo>
                  <a:pt x="8281988" y="929746"/>
                </a:lnTo>
                <a:lnTo>
                  <a:pt x="8283046" y="925513"/>
                </a:lnTo>
                <a:lnTo>
                  <a:pt x="8285162" y="922338"/>
                </a:lnTo>
                <a:lnTo>
                  <a:pt x="8287279" y="918634"/>
                </a:lnTo>
                <a:lnTo>
                  <a:pt x="8289396" y="914929"/>
                </a:lnTo>
                <a:lnTo>
                  <a:pt x="8292571" y="911754"/>
                </a:lnTo>
                <a:lnTo>
                  <a:pt x="8296275" y="907521"/>
                </a:lnTo>
                <a:lnTo>
                  <a:pt x="8300508" y="904346"/>
                </a:lnTo>
                <a:lnTo>
                  <a:pt x="8310562" y="896409"/>
                </a:lnTo>
                <a:lnTo>
                  <a:pt x="8324850" y="887413"/>
                </a:lnTo>
                <a:lnTo>
                  <a:pt x="8332258" y="881063"/>
                </a:lnTo>
                <a:lnTo>
                  <a:pt x="8335434" y="878417"/>
                </a:lnTo>
                <a:lnTo>
                  <a:pt x="8338079" y="874713"/>
                </a:lnTo>
                <a:lnTo>
                  <a:pt x="8341254" y="871538"/>
                </a:lnTo>
                <a:lnTo>
                  <a:pt x="8342842" y="867834"/>
                </a:lnTo>
                <a:lnTo>
                  <a:pt x="8343900" y="863600"/>
                </a:lnTo>
                <a:lnTo>
                  <a:pt x="8344429" y="859896"/>
                </a:lnTo>
                <a:lnTo>
                  <a:pt x="8343900" y="855663"/>
                </a:lnTo>
                <a:lnTo>
                  <a:pt x="8342312" y="851429"/>
                </a:lnTo>
                <a:lnTo>
                  <a:pt x="8339666" y="846667"/>
                </a:lnTo>
                <a:lnTo>
                  <a:pt x="8335434" y="841904"/>
                </a:lnTo>
                <a:lnTo>
                  <a:pt x="8330671" y="837671"/>
                </a:lnTo>
                <a:lnTo>
                  <a:pt x="8325379" y="833967"/>
                </a:lnTo>
                <a:lnTo>
                  <a:pt x="8320088" y="830792"/>
                </a:lnTo>
                <a:lnTo>
                  <a:pt x="8314796" y="827088"/>
                </a:lnTo>
                <a:lnTo>
                  <a:pt x="8308975" y="824971"/>
                </a:lnTo>
                <a:lnTo>
                  <a:pt x="8303684" y="822854"/>
                </a:lnTo>
                <a:lnTo>
                  <a:pt x="8297334" y="820738"/>
                </a:lnTo>
                <a:lnTo>
                  <a:pt x="8291512" y="819150"/>
                </a:lnTo>
                <a:lnTo>
                  <a:pt x="8278813" y="817563"/>
                </a:lnTo>
                <a:lnTo>
                  <a:pt x="8265054" y="816504"/>
                </a:lnTo>
                <a:lnTo>
                  <a:pt x="8251825" y="816504"/>
                </a:lnTo>
                <a:lnTo>
                  <a:pt x="8237009" y="817034"/>
                </a:lnTo>
                <a:lnTo>
                  <a:pt x="8231717" y="817563"/>
                </a:lnTo>
                <a:lnTo>
                  <a:pt x="8225367" y="818621"/>
                </a:lnTo>
                <a:lnTo>
                  <a:pt x="8213196" y="822325"/>
                </a:lnTo>
                <a:lnTo>
                  <a:pt x="8200496" y="826029"/>
                </a:lnTo>
                <a:lnTo>
                  <a:pt x="8194146" y="827617"/>
                </a:lnTo>
                <a:lnTo>
                  <a:pt x="8188325" y="828675"/>
                </a:lnTo>
                <a:lnTo>
                  <a:pt x="8181975" y="829734"/>
                </a:lnTo>
                <a:lnTo>
                  <a:pt x="8176154" y="829734"/>
                </a:lnTo>
                <a:lnTo>
                  <a:pt x="8170334" y="829734"/>
                </a:lnTo>
                <a:lnTo>
                  <a:pt x="8164513" y="828146"/>
                </a:lnTo>
                <a:lnTo>
                  <a:pt x="8158692" y="826029"/>
                </a:lnTo>
                <a:lnTo>
                  <a:pt x="8153400" y="822854"/>
                </a:lnTo>
                <a:lnTo>
                  <a:pt x="8148109" y="817563"/>
                </a:lnTo>
                <a:lnTo>
                  <a:pt x="8143346" y="811213"/>
                </a:lnTo>
                <a:lnTo>
                  <a:pt x="8140171" y="806450"/>
                </a:lnTo>
                <a:lnTo>
                  <a:pt x="8139113" y="801159"/>
                </a:lnTo>
                <a:lnTo>
                  <a:pt x="8138584" y="795867"/>
                </a:lnTo>
                <a:lnTo>
                  <a:pt x="8139113" y="790046"/>
                </a:lnTo>
                <a:lnTo>
                  <a:pt x="8141759" y="784754"/>
                </a:lnTo>
                <a:lnTo>
                  <a:pt x="8142817" y="782638"/>
                </a:lnTo>
                <a:lnTo>
                  <a:pt x="8144404" y="781050"/>
                </a:lnTo>
                <a:lnTo>
                  <a:pt x="8146521" y="779463"/>
                </a:lnTo>
                <a:lnTo>
                  <a:pt x="8148638" y="777875"/>
                </a:lnTo>
                <a:lnTo>
                  <a:pt x="8151284" y="776817"/>
                </a:lnTo>
                <a:lnTo>
                  <a:pt x="8154459" y="775759"/>
                </a:lnTo>
                <a:lnTo>
                  <a:pt x="8161867" y="774171"/>
                </a:lnTo>
                <a:lnTo>
                  <a:pt x="8169275" y="772054"/>
                </a:lnTo>
                <a:lnTo>
                  <a:pt x="8175625" y="769408"/>
                </a:lnTo>
                <a:lnTo>
                  <a:pt x="8183034" y="765704"/>
                </a:lnTo>
                <a:lnTo>
                  <a:pt x="8196792" y="758825"/>
                </a:lnTo>
                <a:lnTo>
                  <a:pt x="8210021" y="751417"/>
                </a:lnTo>
                <a:lnTo>
                  <a:pt x="8216900" y="748242"/>
                </a:lnTo>
                <a:lnTo>
                  <a:pt x="8223779" y="745596"/>
                </a:lnTo>
                <a:lnTo>
                  <a:pt x="8231188" y="743479"/>
                </a:lnTo>
                <a:lnTo>
                  <a:pt x="8238067" y="742421"/>
                </a:lnTo>
                <a:lnTo>
                  <a:pt x="8245475" y="741892"/>
                </a:lnTo>
                <a:lnTo>
                  <a:pt x="8253413" y="742950"/>
                </a:lnTo>
                <a:lnTo>
                  <a:pt x="8261879" y="744538"/>
                </a:lnTo>
                <a:lnTo>
                  <a:pt x="8270346" y="747713"/>
                </a:lnTo>
                <a:lnTo>
                  <a:pt x="8285692" y="754592"/>
                </a:lnTo>
                <a:lnTo>
                  <a:pt x="8300508" y="759884"/>
                </a:lnTo>
                <a:lnTo>
                  <a:pt x="8315854" y="764117"/>
                </a:lnTo>
                <a:lnTo>
                  <a:pt x="8323262" y="765175"/>
                </a:lnTo>
                <a:lnTo>
                  <a:pt x="8330671" y="766233"/>
                </a:lnTo>
                <a:lnTo>
                  <a:pt x="8338079" y="766763"/>
                </a:lnTo>
                <a:lnTo>
                  <a:pt x="8346016" y="767821"/>
                </a:lnTo>
                <a:lnTo>
                  <a:pt x="8353425" y="767821"/>
                </a:lnTo>
                <a:lnTo>
                  <a:pt x="8361362" y="767821"/>
                </a:lnTo>
                <a:lnTo>
                  <a:pt x="8369300" y="766233"/>
                </a:lnTo>
                <a:lnTo>
                  <a:pt x="8377238" y="765175"/>
                </a:lnTo>
                <a:lnTo>
                  <a:pt x="8385704" y="764117"/>
                </a:lnTo>
                <a:lnTo>
                  <a:pt x="8393642" y="762000"/>
                </a:lnTo>
                <a:lnTo>
                  <a:pt x="8405283" y="759354"/>
                </a:lnTo>
                <a:lnTo>
                  <a:pt x="8415338" y="757767"/>
                </a:lnTo>
                <a:lnTo>
                  <a:pt x="8419571" y="757767"/>
                </a:lnTo>
                <a:lnTo>
                  <a:pt x="8423275" y="758825"/>
                </a:lnTo>
                <a:lnTo>
                  <a:pt x="8426450" y="759354"/>
                </a:lnTo>
                <a:lnTo>
                  <a:pt x="8429625" y="760413"/>
                </a:lnTo>
                <a:lnTo>
                  <a:pt x="8431742" y="762000"/>
                </a:lnTo>
                <a:lnTo>
                  <a:pt x="8433329" y="763588"/>
                </a:lnTo>
                <a:lnTo>
                  <a:pt x="8434917" y="766233"/>
                </a:lnTo>
                <a:lnTo>
                  <a:pt x="8435446" y="769408"/>
                </a:lnTo>
                <a:lnTo>
                  <a:pt x="8435975" y="772584"/>
                </a:lnTo>
                <a:lnTo>
                  <a:pt x="8436504" y="776817"/>
                </a:lnTo>
                <a:lnTo>
                  <a:pt x="8435975" y="781050"/>
                </a:lnTo>
                <a:lnTo>
                  <a:pt x="8435446" y="786342"/>
                </a:lnTo>
                <a:lnTo>
                  <a:pt x="8434917" y="788988"/>
                </a:lnTo>
                <a:lnTo>
                  <a:pt x="8434917" y="791634"/>
                </a:lnTo>
                <a:lnTo>
                  <a:pt x="8435446" y="794809"/>
                </a:lnTo>
                <a:lnTo>
                  <a:pt x="8435975" y="796925"/>
                </a:lnTo>
                <a:lnTo>
                  <a:pt x="8437562" y="799042"/>
                </a:lnTo>
                <a:lnTo>
                  <a:pt x="8439150" y="801159"/>
                </a:lnTo>
                <a:lnTo>
                  <a:pt x="8440738" y="802746"/>
                </a:lnTo>
                <a:lnTo>
                  <a:pt x="8442854" y="804863"/>
                </a:lnTo>
                <a:lnTo>
                  <a:pt x="8444971" y="805921"/>
                </a:lnTo>
                <a:lnTo>
                  <a:pt x="8448146" y="806450"/>
                </a:lnTo>
                <a:lnTo>
                  <a:pt x="8450792" y="806979"/>
                </a:lnTo>
                <a:lnTo>
                  <a:pt x="8453967" y="807508"/>
                </a:lnTo>
                <a:lnTo>
                  <a:pt x="8457671" y="806979"/>
                </a:lnTo>
                <a:lnTo>
                  <a:pt x="8460846" y="806450"/>
                </a:lnTo>
                <a:lnTo>
                  <a:pt x="8465079" y="805392"/>
                </a:lnTo>
                <a:lnTo>
                  <a:pt x="8469312" y="803804"/>
                </a:lnTo>
                <a:lnTo>
                  <a:pt x="8477250" y="800100"/>
                </a:lnTo>
                <a:lnTo>
                  <a:pt x="8485188" y="797454"/>
                </a:lnTo>
                <a:lnTo>
                  <a:pt x="8493125" y="794809"/>
                </a:lnTo>
                <a:lnTo>
                  <a:pt x="8500533" y="792692"/>
                </a:lnTo>
                <a:lnTo>
                  <a:pt x="8507412" y="791634"/>
                </a:lnTo>
                <a:lnTo>
                  <a:pt x="8514821" y="790575"/>
                </a:lnTo>
                <a:lnTo>
                  <a:pt x="8521700" y="790046"/>
                </a:lnTo>
                <a:lnTo>
                  <a:pt x="8528579" y="790046"/>
                </a:lnTo>
                <a:lnTo>
                  <a:pt x="8534929" y="790046"/>
                </a:lnTo>
                <a:lnTo>
                  <a:pt x="8541279" y="790575"/>
                </a:lnTo>
                <a:lnTo>
                  <a:pt x="8547629" y="791634"/>
                </a:lnTo>
                <a:lnTo>
                  <a:pt x="8553450" y="792692"/>
                </a:lnTo>
                <a:lnTo>
                  <a:pt x="8565621" y="796396"/>
                </a:lnTo>
                <a:lnTo>
                  <a:pt x="8577262" y="800629"/>
                </a:lnTo>
                <a:lnTo>
                  <a:pt x="8587846" y="805921"/>
                </a:lnTo>
                <a:lnTo>
                  <a:pt x="8599488" y="811213"/>
                </a:lnTo>
                <a:lnTo>
                  <a:pt x="8620654" y="823913"/>
                </a:lnTo>
                <a:lnTo>
                  <a:pt x="8641821" y="836084"/>
                </a:lnTo>
                <a:lnTo>
                  <a:pt x="8653462" y="841904"/>
                </a:lnTo>
                <a:lnTo>
                  <a:pt x="8664575" y="846667"/>
                </a:lnTo>
                <a:lnTo>
                  <a:pt x="8673042" y="843492"/>
                </a:lnTo>
                <a:lnTo>
                  <a:pt x="8680450" y="840846"/>
                </a:lnTo>
                <a:lnTo>
                  <a:pt x="8685212" y="837142"/>
                </a:lnTo>
                <a:lnTo>
                  <a:pt x="8689446" y="834496"/>
                </a:lnTo>
                <a:lnTo>
                  <a:pt x="8692092" y="831321"/>
                </a:lnTo>
                <a:lnTo>
                  <a:pt x="8693679" y="828146"/>
                </a:lnTo>
                <a:lnTo>
                  <a:pt x="8693679" y="824971"/>
                </a:lnTo>
                <a:lnTo>
                  <a:pt x="8693150" y="822325"/>
                </a:lnTo>
                <a:lnTo>
                  <a:pt x="8691562" y="818621"/>
                </a:lnTo>
                <a:lnTo>
                  <a:pt x="8689446" y="815446"/>
                </a:lnTo>
                <a:lnTo>
                  <a:pt x="8686271" y="811742"/>
                </a:lnTo>
                <a:lnTo>
                  <a:pt x="8683096" y="808567"/>
                </a:lnTo>
                <a:lnTo>
                  <a:pt x="8667221" y="793750"/>
                </a:lnTo>
                <a:lnTo>
                  <a:pt x="8664046" y="791104"/>
                </a:lnTo>
                <a:lnTo>
                  <a:pt x="8659812" y="788988"/>
                </a:lnTo>
                <a:lnTo>
                  <a:pt x="8650288" y="784225"/>
                </a:lnTo>
                <a:lnTo>
                  <a:pt x="8640762" y="780521"/>
                </a:lnTo>
                <a:lnTo>
                  <a:pt x="8631238" y="775759"/>
                </a:lnTo>
                <a:lnTo>
                  <a:pt x="8627533" y="773642"/>
                </a:lnTo>
                <a:lnTo>
                  <a:pt x="8623300" y="771525"/>
                </a:lnTo>
                <a:lnTo>
                  <a:pt x="8620125" y="768879"/>
                </a:lnTo>
                <a:lnTo>
                  <a:pt x="8618008" y="765704"/>
                </a:lnTo>
                <a:lnTo>
                  <a:pt x="8615892" y="762529"/>
                </a:lnTo>
                <a:lnTo>
                  <a:pt x="8614833" y="759354"/>
                </a:lnTo>
                <a:lnTo>
                  <a:pt x="8615362" y="755121"/>
                </a:lnTo>
                <a:lnTo>
                  <a:pt x="8617479" y="751417"/>
                </a:lnTo>
                <a:lnTo>
                  <a:pt x="8619596" y="746125"/>
                </a:lnTo>
                <a:lnTo>
                  <a:pt x="8622771" y="741892"/>
                </a:lnTo>
                <a:lnTo>
                  <a:pt x="8627004" y="737658"/>
                </a:lnTo>
                <a:lnTo>
                  <a:pt x="8631238" y="734483"/>
                </a:lnTo>
                <a:lnTo>
                  <a:pt x="8636000" y="730779"/>
                </a:lnTo>
                <a:lnTo>
                  <a:pt x="8640762" y="728663"/>
                </a:lnTo>
                <a:lnTo>
                  <a:pt x="8646583" y="726546"/>
                </a:lnTo>
                <a:lnTo>
                  <a:pt x="8652933" y="724429"/>
                </a:lnTo>
                <a:lnTo>
                  <a:pt x="8658754" y="723371"/>
                </a:lnTo>
                <a:lnTo>
                  <a:pt x="8665104" y="721784"/>
                </a:lnTo>
                <a:lnTo>
                  <a:pt x="8678333" y="720196"/>
                </a:lnTo>
                <a:lnTo>
                  <a:pt x="8692621" y="719667"/>
                </a:lnTo>
                <a:lnTo>
                  <a:pt x="8707438" y="719667"/>
                </a:lnTo>
                <a:lnTo>
                  <a:pt x="8728604" y="720196"/>
                </a:lnTo>
                <a:lnTo>
                  <a:pt x="8749771" y="719667"/>
                </a:lnTo>
                <a:lnTo>
                  <a:pt x="8757708" y="714904"/>
                </a:lnTo>
                <a:lnTo>
                  <a:pt x="8765646" y="710142"/>
                </a:lnTo>
                <a:lnTo>
                  <a:pt x="8773583" y="706438"/>
                </a:lnTo>
                <a:lnTo>
                  <a:pt x="8781521" y="702733"/>
                </a:lnTo>
                <a:lnTo>
                  <a:pt x="8789458" y="699558"/>
                </a:lnTo>
                <a:lnTo>
                  <a:pt x="8797925" y="697442"/>
                </a:lnTo>
                <a:lnTo>
                  <a:pt x="8805862" y="694796"/>
                </a:lnTo>
                <a:lnTo>
                  <a:pt x="8814329" y="692679"/>
                </a:lnTo>
                <a:lnTo>
                  <a:pt x="8821738" y="691621"/>
                </a:lnTo>
                <a:lnTo>
                  <a:pt x="8830204" y="690563"/>
                </a:lnTo>
                <a:lnTo>
                  <a:pt x="8847138" y="688975"/>
                </a:lnTo>
                <a:lnTo>
                  <a:pt x="8864071" y="688975"/>
                </a:lnTo>
                <a:lnTo>
                  <a:pt x="8881004" y="689504"/>
                </a:lnTo>
                <a:lnTo>
                  <a:pt x="8898467" y="690563"/>
                </a:lnTo>
                <a:lnTo>
                  <a:pt x="8915929" y="692150"/>
                </a:lnTo>
                <a:lnTo>
                  <a:pt x="8950325" y="695325"/>
                </a:lnTo>
                <a:lnTo>
                  <a:pt x="8967258" y="697442"/>
                </a:lnTo>
                <a:lnTo>
                  <a:pt x="8984721" y="699029"/>
                </a:lnTo>
                <a:lnTo>
                  <a:pt x="9001125" y="699558"/>
                </a:lnTo>
                <a:lnTo>
                  <a:pt x="9018058" y="699558"/>
                </a:lnTo>
                <a:lnTo>
                  <a:pt x="9027583" y="699029"/>
                </a:lnTo>
                <a:lnTo>
                  <a:pt x="9037638" y="698500"/>
                </a:lnTo>
                <a:lnTo>
                  <a:pt x="9059333" y="695325"/>
                </a:lnTo>
                <a:lnTo>
                  <a:pt x="9070446" y="694267"/>
                </a:lnTo>
                <a:lnTo>
                  <a:pt x="9081029" y="693208"/>
                </a:lnTo>
                <a:lnTo>
                  <a:pt x="9092671" y="693208"/>
                </a:lnTo>
                <a:lnTo>
                  <a:pt x="9102725" y="693738"/>
                </a:lnTo>
                <a:lnTo>
                  <a:pt x="9112250" y="694796"/>
                </a:lnTo>
                <a:lnTo>
                  <a:pt x="9116483" y="696383"/>
                </a:lnTo>
                <a:lnTo>
                  <a:pt x="9121246" y="697971"/>
                </a:lnTo>
                <a:lnTo>
                  <a:pt x="9124950" y="699558"/>
                </a:lnTo>
                <a:lnTo>
                  <a:pt x="9129183" y="701675"/>
                </a:lnTo>
                <a:lnTo>
                  <a:pt x="9132358" y="704321"/>
                </a:lnTo>
                <a:lnTo>
                  <a:pt x="9135533" y="707496"/>
                </a:lnTo>
                <a:lnTo>
                  <a:pt x="9138708" y="710671"/>
                </a:lnTo>
                <a:lnTo>
                  <a:pt x="9140825" y="714904"/>
                </a:lnTo>
                <a:lnTo>
                  <a:pt x="9142942" y="719138"/>
                </a:lnTo>
                <a:lnTo>
                  <a:pt x="9144000" y="724429"/>
                </a:lnTo>
                <a:lnTo>
                  <a:pt x="9146117" y="729721"/>
                </a:lnTo>
                <a:lnTo>
                  <a:pt x="9146646" y="736071"/>
                </a:lnTo>
                <a:lnTo>
                  <a:pt x="9146646" y="742950"/>
                </a:lnTo>
                <a:lnTo>
                  <a:pt x="9146646" y="750358"/>
                </a:lnTo>
                <a:lnTo>
                  <a:pt x="9149821" y="751946"/>
                </a:lnTo>
                <a:lnTo>
                  <a:pt x="9153525" y="753004"/>
                </a:lnTo>
                <a:lnTo>
                  <a:pt x="9157758" y="753533"/>
                </a:lnTo>
                <a:lnTo>
                  <a:pt x="9161992" y="753533"/>
                </a:lnTo>
                <a:lnTo>
                  <a:pt x="9170458" y="753533"/>
                </a:lnTo>
                <a:lnTo>
                  <a:pt x="9178925" y="751946"/>
                </a:lnTo>
                <a:lnTo>
                  <a:pt x="9187921" y="749829"/>
                </a:lnTo>
                <a:lnTo>
                  <a:pt x="9196917" y="746654"/>
                </a:lnTo>
                <a:lnTo>
                  <a:pt x="9214908" y="741363"/>
                </a:lnTo>
                <a:lnTo>
                  <a:pt x="9223904" y="739246"/>
                </a:lnTo>
                <a:lnTo>
                  <a:pt x="9232900" y="738188"/>
                </a:lnTo>
                <a:lnTo>
                  <a:pt x="9237133" y="737658"/>
                </a:lnTo>
                <a:lnTo>
                  <a:pt x="9240838" y="738188"/>
                </a:lnTo>
                <a:lnTo>
                  <a:pt x="9245600" y="738717"/>
                </a:lnTo>
                <a:lnTo>
                  <a:pt x="9249304" y="739246"/>
                </a:lnTo>
                <a:lnTo>
                  <a:pt x="9252479" y="741363"/>
                </a:lnTo>
                <a:lnTo>
                  <a:pt x="9256712" y="742950"/>
                </a:lnTo>
                <a:lnTo>
                  <a:pt x="9259888" y="745596"/>
                </a:lnTo>
                <a:lnTo>
                  <a:pt x="9263592" y="748242"/>
                </a:lnTo>
                <a:lnTo>
                  <a:pt x="9266767" y="752475"/>
                </a:lnTo>
                <a:lnTo>
                  <a:pt x="9269942" y="756709"/>
                </a:lnTo>
                <a:lnTo>
                  <a:pt x="9273117" y="762000"/>
                </a:lnTo>
                <a:lnTo>
                  <a:pt x="9275762" y="767821"/>
                </a:lnTo>
                <a:lnTo>
                  <a:pt x="9432396" y="892175"/>
                </a:lnTo>
                <a:lnTo>
                  <a:pt x="9446683" y="900113"/>
                </a:lnTo>
                <a:lnTo>
                  <a:pt x="9458854" y="908579"/>
                </a:lnTo>
                <a:lnTo>
                  <a:pt x="9469967" y="917575"/>
                </a:lnTo>
                <a:lnTo>
                  <a:pt x="9479492" y="926571"/>
                </a:lnTo>
                <a:lnTo>
                  <a:pt x="9487429" y="936096"/>
                </a:lnTo>
                <a:lnTo>
                  <a:pt x="9493779" y="946150"/>
                </a:lnTo>
                <a:lnTo>
                  <a:pt x="9499600" y="956734"/>
                </a:lnTo>
                <a:lnTo>
                  <a:pt x="9503304" y="966788"/>
                </a:lnTo>
                <a:lnTo>
                  <a:pt x="9507538" y="977900"/>
                </a:lnTo>
                <a:lnTo>
                  <a:pt x="9509654" y="988484"/>
                </a:lnTo>
                <a:lnTo>
                  <a:pt x="9511771" y="999596"/>
                </a:lnTo>
                <a:lnTo>
                  <a:pt x="9512829" y="1011238"/>
                </a:lnTo>
                <a:lnTo>
                  <a:pt x="9513888" y="1022879"/>
                </a:lnTo>
                <a:lnTo>
                  <a:pt x="9514417" y="1033992"/>
                </a:lnTo>
                <a:lnTo>
                  <a:pt x="9514417" y="1057804"/>
                </a:lnTo>
                <a:lnTo>
                  <a:pt x="9505421" y="1046692"/>
                </a:lnTo>
                <a:lnTo>
                  <a:pt x="9506479" y="1049867"/>
                </a:lnTo>
                <a:lnTo>
                  <a:pt x="9508067" y="1052513"/>
                </a:lnTo>
                <a:lnTo>
                  <a:pt x="9510712" y="1055688"/>
                </a:lnTo>
                <a:lnTo>
                  <a:pt x="9514417" y="1057804"/>
                </a:lnTo>
                <a:lnTo>
                  <a:pt x="9536112" y="1104900"/>
                </a:lnTo>
                <a:lnTo>
                  <a:pt x="9548812" y="1110721"/>
                </a:lnTo>
                <a:lnTo>
                  <a:pt x="9560983" y="1116542"/>
                </a:lnTo>
                <a:lnTo>
                  <a:pt x="9572096" y="1123421"/>
                </a:lnTo>
                <a:lnTo>
                  <a:pt x="9582150" y="1130300"/>
                </a:lnTo>
                <a:lnTo>
                  <a:pt x="9591146" y="1137709"/>
                </a:lnTo>
                <a:lnTo>
                  <a:pt x="9599083" y="1145646"/>
                </a:lnTo>
                <a:lnTo>
                  <a:pt x="9606492" y="1153054"/>
                </a:lnTo>
                <a:lnTo>
                  <a:pt x="9613371" y="1160992"/>
                </a:lnTo>
                <a:lnTo>
                  <a:pt x="9618662" y="1169988"/>
                </a:lnTo>
                <a:lnTo>
                  <a:pt x="9623425" y="1178984"/>
                </a:lnTo>
                <a:lnTo>
                  <a:pt x="9627658" y="1188509"/>
                </a:lnTo>
                <a:lnTo>
                  <a:pt x="9631362" y="1198034"/>
                </a:lnTo>
                <a:lnTo>
                  <a:pt x="9634008" y="1208617"/>
                </a:lnTo>
                <a:lnTo>
                  <a:pt x="9635596" y="1219200"/>
                </a:lnTo>
                <a:lnTo>
                  <a:pt x="9637183" y="1230313"/>
                </a:lnTo>
                <a:lnTo>
                  <a:pt x="9638242" y="1241425"/>
                </a:lnTo>
                <a:lnTo>
                  <a:pt x="9638771" y="1251479"/>
                </a:lnTo>
                <a:lnTo>
                  <a:pt x="9640358" y="1261534"/>
                </a:lnTo>
                <a:lnTo>
                  <a:pt x="9643533" y="1281113"/>
                </a:lnTo>
                <a:lnTo>
                  <a:pt x="9647238" y="1300163"/>
                </a:lnTo>
                <a:lnTo>
                  <a:pt x="9653058" y="1319213"/>
                </a:lnTo>
                <a:lnTo>
                  <a:pt x="9658879" y="1338263"/>
                </a:lnTo>
                <a:lnTo>
                  <a:pt x="9665229" y="1357313"/>
                </a:lnTo>
                <a:lnTo>
                  <a:pt x="9679517" y="1395413"/>
                </a:lnTo>
                <a:lnTo>
                  <a:pt x="9693804" y="1433513"/>
                </a:lnTo>
                <a:lnTo>
                  <a:pt x="9700154" y="1452563"/>
                </a:lnTo>
                <a:lnTo>
                  <a:pt x="9706504" y="1471613"/>
                </a:lnTo>
                <a:lnTo>
                  <a:pt x="9712325" y="1491192"/>
                </a:lnTo>
                <a:lnTo>
                  <a:pt x="9716029" y="1510242"/>
                </a:lnTo>
                <a:lnTo>
                  <a:pt x="9719204" y="1529821"/>
                </a:lnTo>
                <a:lnTo>
                  <a:pt x="9720792" y="1540404"/>
                </a:lnTo>
                <a:lnTo>
                  <a:pt x="9721850" y="1549929"/>
                </a:lnTo>
                <a:lnTo>
                  <a:pt x="9722379" y="1559984"/>
                </a:lnTo>
                <a:lnTo>
                  <a:pt x="9722379" y="1569509"/>
                </a:lnTo>
                <a:lnTo>
                  <a:pt x="9721850" y="1588559"/>
                </a:lnTo>
                <a:lnTo>
                  <a:pt x="9721850" y="1598613"/>
                </a:lnTo>
                <a:lnTo>
                  <a:pt x="9722379" y="1608138"/>
                </a:lnTo>
                <a:lnTo>
                  <a:pt x="9723438" y="1617134"/>
                </a:lnTo>
                <a:lnTo>
                  <a:pt x="9725025" y="1626659"/>
                </a:lnTo>
                <a:lnTo>
                  <a:pt x="9727671" y="1635654"/>
                </a:lnTo>
                <a:lnTo>
                  <a:pt x="9731904" y="1644650"/>
                </a:lnTo>
                <a:lnTo>
                  <a:pt x="9734021" y="1649413"/>
                </a:lnTo>
                <a:lnTo>
                  <a:pt x="9736667" y="1653117"/>
                </a:lnTo>
                <a:lnTo>
                  <a:pt x="9740371" y="1657879"/>
                </a:lnTo>
                <a:lnTo>
                  <a:pt x="9743546" y="1661584"/>
                </a:lnTo>
                <a:lnTo>
                  <a:pt x="9747779" y="1665817"/>
                </a:lnTo>
                <a:lnTo>
                  <a:pt x="9752012" y="1669521"/>
                </a:lnTo>
                <a:lnTo>
                  <a:pt x="9757304" y="1673225"/>
                </a:lnTo>
                <a:lnTo>
                  <a:pt x="9762067" y="1677459"/>
                </a:lnTo>
                <a:lnTo>
                  <a:pt x="9768417" y="1680634"/>
                </a:lnTo>
                <a:lnTo>
                  <a:pt x="9774767" y="1684867"/>
                </a:lnTo>
                <a:lnTo>
                  <a:pt x="9781646" y="1688042"/>
                </a:lnTo>
                <a:lnTo>
                  <a:pt x="9789054" y="1691217"/>
                </a:lnTo>
                <a:lnTo>
                  <a:pt x="9792758" y="1693334"/>
                </a:lnTo>
                <a:lnTo>
                  <a:pt x="9795404" y="1694921"/>
                </a:lnTo>
                <a:lnTo>
                  <a:pt x="9797521" y="1696509"/>
                </a:lnTo>
                <a:lnTo>
                  <a:pt x="9799638" y="1698625"/>
                </a:lnTo>
                <a:lnTo>
                  <a:pt x="9801225" y="1700742"/>
                </a:lnTo>
                <a:lnTo>
                  <a:pt x="9801754" y="1703388"/>
                </a:lnTo>
                <a:lnTo>
                  <a:pt x="9802283" y="1705504"/>
                </a:lnTo>
                <a:lnTo>
                  <a:pt x="9802283" y="1707621"/>
                </a:lnTo>
                <a:lnTo>
                  <a:pt x="9801754" y="1713442"/>
                </a:lnTo>
                <a:lnTo>
                  <a:pt x="9799638" y="1719263"/>
                </a:lnTo>
                <a:lnTo>
                  <a:pt x="9794346" y="1730375"/>
                </a:lnTo>
                <a:lnTo>
                  <a:pt x="9791171" y="1736196"/>
                </a:lnTo>
                <a:lnTo>
                  <a:pt x="9789054" y="1742546"/>
                </a:lnTo>
                <a:lnTo>
                  <a:pt x="9787467" y="1748896"/>
                </a:lnTo>
                <a:lnTo>
                  <a:pt x="9786408" y="1755246"/>
                </a:lnTo>
                <a:lnTo>
                  <a:pt x="9786408" y="1757892"/>
                </a:lnTo>
                <a:lnTo>
                  <a:pt x="9786938" y="1761067"/>
                </a:lnTo>
                <a:lnTo>
                  <a:pt x="9787996" y="1764242"/>
                </a:lnTo>
                <a:lnTo>
                  <a:pt x="9789054" y="1766888"/>
                </a:lnTo>
                <a:lnTo>
                  <a:pt x="9790642" y="1769534"/>
                </a:lnTo>
                <a:lnTo>
                  <a:pt x="9793288" y="1772179"/>
                </a:lnTo>
                <a:lnTo>
                  <a:pt x="9795933" y="1775354"/>
                </a:lnTo>
                <a:lnTo>
                  <a:pt x="9799108" y="1777471"/>
                </a:lnTo>
                <a:lnTo>
                  <a:pt x="9820275" y="1777471"/>
                </a:lnTo>
                <a:lnTo>
                  <a:pt x="9831388" y="1769004"/>
                </a:lnTo>
                <a:lnTo>
                  <a:pt x="9841442" y="1761067"/>
                </a:lnTo>
                <a:lnTo>
                  <a:pt x="9846204" y="1756834"/>
                </a:lnTo>
                <a:lnTo>
                  <a:pt x="9849908" y="1752071"/>
                </a:lnTo>
                <a:lnTo>
                  <a:pt x="9852554" y="1748367"/>
                </a:lnTo>
                <a:lnTo>
                  <a:pt x="9855729" y="1743604"/>
                </a:lnTo>
                <a:lnTo>
                  <a:pt x="9857317" y="1738842"/>
                </a:lnTo>
                <a:lnTo>
                  <a:pt x="9858375" y="1734079"/>
                </a:lnTo>
                <a:lnTo>
                  <a:pt x="9858375" y="1729846"/>
                </a:lnTo>
                <a:lnTo>
                  <a:pt x="9856788" y="1724554"/>
                </a:lnTo>
                <a:lnTo>
                  <a:pt x="9854142" y="1719792"/>
                </a:lnTo>
                <a:lnTo>
                  <a:pt x="9850967" y="1714500"/>
                </a:lnTo>
                <a:lnTo>
                  <a:pt x="9846204" y="1708679"/>
                </a:lnTo>
                <a:lnTo>
                  <a:pt x="9839854" y="1703917"/>
                </a:lnTo>
                <a:lnTo>
                  <a:pt x="9832446" y="1697567"/>
                </a:lnTo>
                <a:lnTo>
                  <a:pt x="9825567" y="1691217"/>
                </a:lnTo>
                <a:lnTo>
                  <a:pt x="9819746" y="1685925"/>
                </a:lnTo>
                <a:lnTo>
                  <a:pt x="9813925" y="1679046"/>
                </a:lnTo>
                <a:lnTo>
                  <a:pt x="9808104" y="1672696"/>
                </a:lnTo>
                <a:lnTo>
                  <a:pt x="9803871" y="1666875"/>
                </a:lnTo>
                <a:lnTo>
                  <a:pt x="9799108" y="1660525"/>
                </a:lnTo>
                <a:lnTo>
                  <a:pt x="9795404" y="1653646"/>
                </a:lnTo>
                <a:lnTo>
                  <a:pt x="9792229" y="1646767"/>
                </a:lnTo>
                <a:lnTo>
                  <a:pt x="9788525" y="1640946"/>
                </a:lnTo>
                <a:lnTo>
                  <a:pt x="9785879" y="1634067"/>
                </a:lnTo>
                <a:lnTo>
                  <a:pt x="9783762" y="1627188"/>
                </a:lnTo>
                <a:lnTo>
                  <a:pt x="9779529" y="1613959"/>
                </a:lnTo>
                <a:lnTo>
                  <a:pt x="9776883" y="1600200"/>
                </a:lnTo>
                <a:lnTo>
                  <a:pt x="9775296" y="1586442"/>
                </a:lnTo>
                <a:lnTo>
                  <a:pt x="9774767" y="1572154"/>
                </a:lnTo>
                <a:lnTo>
                  <a:pt x="9774767" y="1558396"/>
                </a:lnTo>
                <a:lnTo>
                  <a:pt x="9775296" y="1544109"/>
                </a:lnTo>
                <a:lnTo>
                  <a:pt x="9776883" y="1515534"/>
                </a:lnTo>
                <a:lnTo>
                  <a:pt x="9779000" y="1486959"/>
                </a:lnTo>
                <a:lnTo>
                  <a:pt x="9777942" y="1480609"/>
                </a:lnTo>
                <a:lnTo>
                  <a:pt x="9775825" y="1473729"/>
                </a:lnTo>
                <a:lnTo>
                  <a:pt x="9771062" y="1471613"/>
                </a:lnTo>
                <a:lnTo>
                  <a:pt x="9767888" y="1469496"/>
                </a:lnTo>
                <a:lnTo>
                  <a:pt x="9764183" y="1466321"/>
                </a:lnTo>
                <a:lnTo>
                  <a:pt x="9762067" y="1463675"/>
                </a:lnTo>
                <a:lnTo>
                  <a:pt x="9759950" y="1461559"/>
                </a:lnTo>
                <a:lnTo>
                  <a:pt x="9758362" y="1457854"/>
                </a:lnTo>
                <a:lnTo>
                  <a:pt x="9757304" y="1455209"/>
                </a:lnTo>
                <a:lnTo>
                  <a:pt x="9756775" y="1452563"/>
                </a:lnTo>
                <a:lnTo>
                  <a:pt x="9756246" y="1446213"/>
                </a:lnTo>
                <a:lnTo>
                  <a:pt x="9756246" y="1439334"/>
                </a:lnTo>
                <a:lnTo>
                  <a:pt x="9757833" y="1426634"/>
                </a:lnTo>
                <a:lnTo>
                  <a:pt x="9761538" y="1420284"/>
                </a:lnTo>
                <a:lnTo>
                  <a:pt x="9765771" y="1414463"/>
                </a:lnTo>
                <a:lnTo>
                  <a:pt x="9770004" y="1408642"/>
                </a:lnTo>
                <a:lnTo>
                  <a:pt x="9775296" y="1403350"/>
                </a:lnTo>
                <a:lnTo>
                  <a:pt x="9780588" y="1398588"/>
                </a:lnTo>
                <a:lnTo>
                  <a:pt x="9786408" y="1394354"/>
                </a:lnTo>
                <a:lnTo>
                  <a:pt x="9792758" y="1390650"/>
                </a:lnTo>
                <a:lnTo>
                  <a:pt x="9798579" y="1387475"/>
                </a:lnTo>
                <a:lnTo>
                  <a:pt x="9805458" y="1384300"/>
                </a:lnTo>
                <a:lnTo>
                  <a:pt x="9812867" y="1382184"/>
                </a:lnTo>
                <a:lnTo>
                  <a:pt x="9820804" y="1380067"/>
                </a:lnTo>
                <a:lnTo>
                  <a:pt x="9828742" y="1379009"/>
                </a:lnTo>
                <a:lnTo>
                  <a:pt x="9837208" y="1377421"/>
                </a:lnTo>
                <a:lnTo>
                  <a:pt x="9846204" y="1376892"/>
                </a:lnTo>
                <a:lnTo>
                  <a:pt x="9855729" y="1376892"/>
                </a:lnTo>
                <a:lnTo>
                  <a:pt x="9865254" y="1377421"/>
                </a:lnTo>
                <a:lnTo>
                  <a:pt x="9884833" y="1381125"/>
                </a:lnTo>
                <a:lnTo>
                  <a:pt x="9902296" y="1384300"/>
                </a:lnTo>
                <a:lnTo>
                  <a:pt x="9910762" y="1386417"/>
                </a:lnTo>
                <a:lnTo>
                  <a:pt x="9917642" y="1389063"/>
                </a:lnTo>
                <a:lnTo>
                  <a:pt x="9923462" y="1391709"/>
                </a:lnTo>
                <a:lnTo>
                  <a:pt x="9928225" y="1394354"/>
                </a:lnTo>
                <a:lnTo>
                  <a:pt x="9929812" y="1396471"/>
                </a:lnTo>
                <a:lnTo>
                  <a:pt x="9931400" y="1398059"/>
                </a:lnTo>
                <a:lnTo>
                  <a:pt x="9932458" y="1399646"/>
                </a:lnTo>
                <a:lnTo>
                  <a:pt x="9932988" y="1401763"/>
                </a:lnTo>
                <a:lnTo>
                  <a:pt x="9932988" y="1403879"/>
                </a:lnTo>
                <a:lnTo>
                  <a:pt x="9932458" y="1406525"/>
                </a:lnTo>
                <a:lnTo>
                  <a:pt x="9931400" y="1408642"/>
                </a:lnTo>
                <a:lnTo>
                  <a:pt x="9930342" y="1411288"/>
                </a:lnTo>
                <a:lnTo>
                  <a:pt x="9928225" y="1413404"/>
                </a:lnTo>
                <a:lnTo>
                  <a:pt x="9925579" y="1417109"/>
                </a:lnTo>
                <a:lnTo>
                  <a:pt x="9918700" y="1423459"/>
                </a:lnTo>
                <a:lnTo>
                  <a:pt x="9909175" y="1430338"/>
                </a:lnTo>
                <a:lnTo>
                  <a:pt x="9896475" y="1438275"/>
                </a:lnTo>
                <a:lnTo>
                  <a:pt x="9894888" y="1439334"/>
                </a:lnTo>
                <a:lnTo>
                  <a:pt x="9893829" y="1441450"/>
                </a:lnTo>
                <a:lnTo>
                  <a:pt x="9891712" y="1445154"/>
                </a:lnTo>
                <a:lnTo>
                  <a:pt x="9891183" y="1450446"/>
                </a:lnTo>
                <a:lnTo>
                  <a:pt x="9890654" y="1455738"/>
                </a:lnTo>
                <a:lnTo>
                  <a:pt x="9891183" y="1461559"/>
                </a:lnTo>
                <a:lnTo>
                  <a:pt x="9892242" y="1466321"/>
                </a:lnTo>
                <a:lnTo>
                  <a:pt x="9894358" y="1471084"/>
                </a:lnTo>
                <a:lnTo>
                  <a:pt x="9895417" y="1473200"/>
                </a:lnTo>
                <a:lnTo>
                  <a:pt x="9897004" y="1474788"/>
                </a:lnTo>
                <a:lnTo>
                  <a:pt x="9900708" y="1477434"/>
                </a:lnTo>
                <a:lnTo>
                  <a:pt x="9903354" y="1479021"/>
                </a:lnTo>
                <a:lnTo>
                  <a:pt x="9906529" y="1480079"/>
                </a:lnTo>
                <a:lnTo>
                  <a:pt x="9909704" y="1480079"/>
                </a:lnTo>
                <a:lnTo>
                  <a:pt x="9912350" y="1480079"/>
                </a:lnTo>
                <a:lnTo>
                  <a:pt x="9914467" y="1479021"/>
                </a:lnTo>
                <a:lnTo>
                  <a:pt x="9920288" y="1475846"/>
                </a:lnTo>
                <a:lnTo>
                  <a:pt x="9929812" y="1469496"/>
                </a:lnTo>
                <a:lnTo>
                  <a:pt x="9934046" y="1466321"/>
                </a:lnTo>
                <a:lnTo>
                  <a:pt x="9936692" y="1465792"/>
                </a:lnTo>
                <a:lnTo>
                  <a:pt x="9938808" y="1465792"/>
                </a:lnTo>
                <a:lnTo>
                  <a:pt x="9949392" y="1465263"/>
                </a:lnTo>
                <a:lnTo>
                  <a:pt x="9959446" y="1464204"/>
                </a:lnTo>
                <a:lnTo>
                  <a:pt x="9970029" y="1462617"/>
                </a:lnTo>
                <a:lnTo>
                  <a:pt x="9981142" y="1460500"/>
                </a:lnTo>
                <a:lnTo>
                  <a:pt x="10002308" y="1454679"/>
                </a:lnTo>
                <a:lnTo>
                  <a:pt x="10012892" y="1452563"/>
                </a:lnTo>
                <a:lnTo>
                  <a:pt x="10023475" y="1449388"/>
                </a:lnTo>
                <a:lnTo>
                  <a:pt x="10034588" y="1447800"/>
                </a:lnTo>
                <a:lnTo>
                  <a:pt x="10045171" y="1447271"/>
                </a:lnTo>
                <a:lnTo>
                  <a:pt x="10055225" y="1447271"/>
                </a:lnTo>
                <a:lnTo>
                  <a:pt x="10059988" y="1447800"/>
                </a:lnTo>
                <a:lnTo>
                  <a:pt x="10065808" y="1448859"/>
                </a:lnTo>
                <a:lnTo>
                  <a:pt x="10071100" y="1450446"/>
                </a:lnTo>
                <a:lnTo>
                  <a:pt x="10075862" y="1452034"/>
                </a:lnTo>
                <a:lnTo>
                  <a:pt x="10081154" y="1454150"/>
                </a:lnTo>
                <a:lnTo>
                  <a:pt x="10085917" y="1456267"/>
                </a:lnTo>
                <a:lnTo>
                  <a:pt x="10091208" y="1459971"/>
                </a:lnTo>
                <a:lnTo>
                  <a:pt x="10095971" y="1463146"/>
                </a:lnTo>
                <a:lnTo>
                  <a:pt x="10100733" y="1466850"/>
                </a:lnTo>
                <a:lnTo>
                  <a:pt x="10106025" y="1471613"/>
                </a:lnTo>
                <a:lnTo>
                  <a:pt x="10128250" y="1477963"/>
                </a:lnTo>
                <a:lnTo>
                  <a:pt x="10148888" y="1484313"/>
                </a:lnTo>
                <a:lnTo>
                  <a:pt x="10168996" y="1491721"/>
                </a:lnTo>
                <a:lnTo>
                  <a:pt x="10187517" y="1499659"/>
                </a:lnTo>
                <a:lnTo>
                  <a:pt x="10204979" y="1508125"/>
                </a:lnTo>
                <a:lnTo>
                  <a:pt x="10219796" y="1517650"/>
                </a:lnTo>
                <a:lnTo>
                  <a:pt x="10234612" y="1527704"/>
                </a:lnTo>
                <a:lnTo>
                  <a:pt x="10241492" y="1532996"/>
                </a:lnTo>
                <a:lnTo>
                  <a:pt x="10247312" y="1538288"/>
                </a:lnTo>
                <a:lnTo>
                  <a:pt x="10253662" y="1544109"/>
                </a:lnTo>
                <a:lnTo>
                  <a:pt x="10259483" y="1550459"/>
                </a:lnTo>
                <a:lnTo>
                  <a:pt x="10264246" y="1555750"/>
                </a:lnTo>
                <a:lnTo>
                  <a:pt x="10269538" y="1562100"/>
                </a:lnTo>
                <a:lnTo>
                  <a:pt x="10273771" y="1568450"/>
                </a:lnTo>
                <a:lnTo>
                  <a:pt x="10278533" y="1574800"/>
                </a:lnTo>
                <a:lnTo>
                  <a:pt x="10282238" y="1581679"/>
                </a:lnTo>
                <a:lnTo>
                  <a:pt x="10285942" y="1588559"/>
                </a:lnTo>
                <a:lnTo>
                  <a:pt x="10289117" y="1595438"/>
                </a:lnTo>
                <a:lnTo>
                  <a:pt x="10291762" y="1602846"/>
                </a:lnTo>
                <a:lnTo>
                  <a:pt x="10294938" y="1609725"/>
                </a:lnTo>
                <a:lnTo>
                  <a:pt x="10297054" y="1617134"/>
                </a:lnTo>
                <a:lnTo>
                  <a:pt x="10298642" y="1625071"/>
                </a:lnTo>
                <a:lnTo>
                  <a:pt x="10300229" y="1633009"/>
                </a:lnTo>
                <a:lnTo>
                  <a:pt x="10301288" y="1640946"/>
                </a:lnTo>
                <a:lnTo>
                  <a:pt x="10301817" y="1649413"/>
                </a:lnTo>
                <a:lnTo>
                  <a:pt x="10310283" y="1654704"/>
                </a:lnTo>
                <a:lnTo>
                  <a:pt x="10317692" y="1661054"/>
                </a:lnTo>
                <a:lnTo>
                  <a:pt x="10325100" y="1667404"/>
                </a:lnTo>
                <a:lnTo>
                  <a:pt x="10331979" y="1673225"/>
                </a:lnTo>
                <a:lnTo>
                  <a:pt x="10337271" y="1679575"/>
                </a:lnTo>
                <a:lnTo>
                  <a:pt x="10343092" y="1685925"/>
                </a:lnTo>
                <a:lnTo>
                  <a:pt x="10348383" y="1692804"/>
                </a:lnTo>
                <a:lnTo>
                  <a:pt x="10352617" y="1699154"/>
                </a:lnTo>
                <a:lnTo>
                  <a:pt x="10357379" y="1706034"/>
                </a:lnTo>
                <a:lnTo>
                  <a:pt x="10360554" y="1712913"/>
                </a:lnTo>
                <a:lnTo>
                  <a:pt x="10363729" y="1719792"/>
                </a:lnTo>
                <a:lnTo>
                  <a:pt x="10367433" y="1726671"/>
                </a:lnTo>
                <a:lnTo>
                  <a:pt x="10372196" y="1740959"/>
                </a:lnTo>
                <a:lnTo>
                  <a:pt x="10376958" y="1755775"/>
                </a:lnTo>
                <a:lnTo>
                  <a:pt x="10379604" y="1770063"/>
                </a:lnTo>
                <a:lnTo>
                  <a:pt x="10382250" y="1784879"/>
                </a:lnTo>
                <a:lnTo>
                  <a:pt x="10384896" y="1799167"/>
                </a:lnTo>
                <a:lnTo>
                  <a:pt x="10386483" y="1814513"/>
                </a:lnTo>
                <a:lnTo>
                  <a:pt x="10389658" y="1844146"/>
                </a:lnTo>
                <a:lnTo>
                  <a:pt x="10391246" y="1858963"/>
                </a:lnTo>
                <a:lnTo>
                  <a:pt x="10394421" y="1874309"/>
                </a:lnTo>
                <a:lnTo>
                  <a:pt x="10412942" y="1905000"/>
                </a:lnTo>
                <a:lnTo>
                  <a:pt x="10419292" y="1894946"/>
                </a:lnTo>
                <a:lnTo>
                  <a:pt x="10426171" y="1885421"/>
                </a:lnTo>
                <a:lnTo>
                  <a:pt x="10433579" y="1876425"/>
                </a:lnTo>
                <a:lnTo>
                  <a:pt x="10441517" y="1867429"/>
                </a:lnTo>
                <a:lnTo>
                  <a:pt x="10449454" y="1858434"/>
                </a:lnTo>
                <a:lnTo>
                  <a:pt x="10457921" y="1849967"/>
                </a:lnTo>
                <a:lnTo>
                  <a:pt x="10466917" y="1841500"/>
                </a:lnTo>
                <a:lnTo>
                  <a:pt x="10475912" y="1833563"/>
                </a:lnTo>
                <a:lnTo>
                  <a:pt x="10485438" y="1825625"/>
                </a:lnTo>
                <a:lnTo>
                  <a:pt x="10495492" y="1818217"/>
                </a:lnTo>
                <a:lnTo>
                  <a:pt x="10505546" y="1810809"/>
                </a:lnTo>
                <a:lnTo>
                  <a:pt x="10516129" y="1803400"/>
                </a:lnTo>
                <a:lnTo>
                  <a:pt x="10527771" y="1796521"/>
                </a:lnTo>
                <a:lnTo>
                  <a:pt x="10539412" y="1789642"/>
                </a:lnTo>
                <a:lnTo>
                  <a:pt x="10551054" y="1783821"/>
                </a:lnTo>
                <a:lnTo>
                  <a:pt x="10563754" y="1777471"/>
                </a:lnTo>
                <a:lnTo>
                  <a:pt x="10628842" y="1744663"/>
                </a:lnTo>
                <a:lnTo>
                  <a:pt x="10632546" y="1741488"/>
                </a:lnTo>
                <a:lnTo>
                  <a:pt x="10636779" y="1738313"/>
                </a:lnTo>
                <a:lnTo>
                  <a:pt x="10641012" y="1735138"/>
                </a:lnTo>
                <a:lnTo>
                  <a:pt x="10645775" y="1733021"/>
                </a:lnTo>
                <a:lnTo>
                  <a:pt x="10655829" y="1728259"/>
                </a:lnTo>
                <a:lnTo>
                  <a:pt x="10665883" y="1722967"/>
                </a:lnTo>
                <a:lnTo>
                  <a:pt x="10675408" y="1717675"/>
                </a:lnTo>
                <a:lnTo>
                  <a:pt x="10680171" y="1714500"/>
                </a:lnTo>
                <a:lnTo>
                  <a:pt x="10683346" y="1711854"/>
                </a:lnTo>
                <a:lnTo>
                  <a:pt x="10686521" y="1707621"/>
                </a:lnTo>
                <a:lnTo>
                  <a:pt x="10689696" y="1703917"/>
                </a:lnTo>
                <a:lnTo>
                  <a:pt x="10691283" y="1699684"/>
                </a:lnTo>
                <a:lnTo>
                  <a:pt x="10692342" y="1694921"/>
                </a:lnTo>
                <a:lnTo>
                  <a:pt x="10692871" y="1691217"/>
                </a:lnTo>
                <a:lnTo>
                  <a:pt x="10694458" y="1687513"/>
                </a:lnTo>
                <a:lnTo>
                  <a:pt x="10698692" y="1680104"/>
                </a:lnTo>
                <a:lnTo>
                  <a:pt x="10703454" y="1672696"/>
                </a:lnTo>
                <a:lnTo>
                  <a:pt x="10707688" y="1664759"/>
                </a:lnTo>
                <a:lnTo>
                  <a:pt x="10709275" y="1661584"/>
                </a:lnTo>
                <a:lnTo>
                  <a:pt x="10710333" y="1658409"/>
                </a:lnTo>
                <a:lnTo>
                  <a:pt x="10710333" y="1654175"/>
                </a:lnTo>
                <a:lnTo>
                  <a:pt x="10709804" y="1651000"/>
                </a:lnTo>
                <a:lnTo>
                  <a:pt x="10707688" y="1648354"/>
                </a:lnTo>
                <a:lnTo>
                  <a:pt x="10704512" y="1644650"/>
                </a:lnTo>
                <a:lnTo>
                  <a:pt x="10700279" y="1642004"/>
                </a:lnTo>
                <a:lnTo>
                  <a:pt x="10693929" y="1639359"/>
                </a:lnTo>
                <a:lnTo>
                  <a:pt x="10688108" y="1637242"/>
                </a:lnTo>
                <a:lnTo>
                  <a:pt x="10683346" y="1636184"/>
                </a:lnTo>
                <a:lnTo>
                  <a:pt x="10678583" y="1635654"/>
                </a:lnTo>
                <a:lnTo>
                  <a:pt x="10674350" y="1636184"/>
                </a:lnTo>
                <a:lnTo>
                  <a:pt x="10671175" y="1637242"/>
                </a:lnTo>
                <a:lnTo>
                  <a:pt x="10667471" y="1639359"/>
                </a:lnTo>
                <a:lnTo>
                  <a:pt x="10664296" y="1640946"/>
                </a:lnTo>
                <a:lnTo>
                  <a:pt x="10662179" y="1643063"/>
                </a:lnTo>
                <a:lnTo>
                  <a:pt x="10659004" y="1645709"/>
                </a:lnTo>
                <a:lnTo>
                  <a:pt x="10656888" y="1649413"/>
                </a:lnTo>
                <a:lnTo>
                  <a:pt x="10653712" y="1655234"/>
                </a:lnTo>
                <a:lnTo>
                  <a:pt x="10646304" y="1669521"/>
                </a:lnTo>
                <a:lnTo>
                  <a:pt x="10642071" y="1674813"/>
                </a:lnTo>
                <a:lnTo>
                  <a:pt x="10638367" y="1680104"/>
                </a:lnTo>
                <a:lnTo>
                  <a:pt x="10633075" y="1684867"/>
                </a:lnTo>
                <a:lnTo>
                  <a:pt x="10627783" y="1688571"/>
                </a:lnTo>
                <a:lnTo>
                  <a:pt x="10624079" y="1690159"/>
                </a:lnTo>
                <a:lnTo>
                  <a:pt x="10620904" y="1691217"/>
                </a:lnTo>
                <a:lnTo>
                  <a:pt x="10617729" y="1691746"/>
                </a:lnTo>
                <a:lnTo>
                  <a:pt x="10613496" y="1692804"/>
                </a:lnTo>
                <a:lnTo>
                  <a:pt x="10610321" y="1692804"/>
                </a:lnTo>
                <a:lnTo>
                  <a:pt x="10605558" y="1692804"/>
                </a:lnTo>
                <a:lnTo>
                  <a:pt x="10601854" y="1691217"/>
                </a:lnTo>
                <a:lnTo>
                  <a:pt x="10597092" y="1690159"/>
                </a:lnTo>
                <a:lnTo>
                  <a:pt x="10590742" y="1687513"/>
                </a:lnTo>
                <a:lnTo>
                  <a:pt x="10584392" y="1684338"/>
                </a:lnTo>
                <a:lnTo>
                  <a:pt x="10578042" y="1680634"/>
                </a:lnTo>
                <a:lnTo>
                  <a:pt x="10573279" y="1676929"/>
                </a:lnTo>
                <a:lnTo>
                  <a:pt x="10568517" y="1672696"/>
                </a:lnTo>
                <a:lnTo>
                  <a:pt x="10564812" y="1668992"/>
                </a:lnTo>
                <a:lnTo>
                  <a:pt x="10560579" y="1664229"/>
                </a:lnTo>
                <a:lnTo>
                  <a:pt x="10557404" y="1659467"/>
                </a:lnTo>
                <a:lnTo>
                  <a:pt x="10554758" y="1654704"/>
                </a:lnTo>
                <a:lnTo>
                  <a:pt x="10551583" y="1649942"/>
                </a:lnTo>
                <a:lnTo>
                  <a:pt x="10547879" y="1639888"/>
                </a:lnTo>
                <a:lnTo>
                  <a:pt x="10544175" y="1628775"/>
                </a:lnTo>
                <a:lnTo>
                  <a:pt x="10541529" y="1617663"/>
                </a:lnTo>
                <a:lnTo>
                  <a:pt x="10541529" y="1585384"/>
                </a:lnTo>
                <a:lnTo>
                  <a:pt x="10542058" y="1537229"/>
                </a:lnTo>
                <a:lnTo>
                  <a:pt x="10541529" y="1532467"/>
                </a:lnTo>
                <a:lnTo>
                  <a:pt x="10541000" y="1527704"/>
                </a:lnTo>
                <a:lnTo>
                  <a:pt x="10539412" y="1523471"/>
                </a:lnTo>
                <a:lnTo>
                  <a:pt x="10537296" y="1518709"/>
                </a:lnTo>
                <a:lnTo>
                  <a:pt x="10534121" y="1515004"/>
                </a:lnTo>
                <a:lnTo>
                  <a:pt x="10530946" y="1511300"/>
                </a:lnTo>
                <a:lnTo>
                  <a:pt x="10525654" y="1508125"/>
                </a:lnTo>
                <a:lnTo>
                  <a:pt x="10519833" y="1505479"/>
                </a:lnTo>
                <a:lnTo>
                  <a:pt x="10506604" y="1508125"/>
                </a:lnTo>
                <a:lnTo>
                  <a:pt x="10499196" y="1509184"/>
                </a:lnTo>
                <a:lnTo>
                  <a:pt x="10492846" y="1510242"/>
                </a:lnTo>
                <a:lnTo>
                  <a:pt x="10489671" y="1510242"/>
                </a:lnTo>
                <a:lnTo>
                  <a:pt x="10487025" y="1509713"/>
                </a:lnTo>
                <a:lnTo>
                  <a:pt x="10484908" y="1509184"/>
                </a:lnTo>
                <a:lnTo>
                  <a:pt x="10482792" y="1508125"/>
                </a:lnTo>
                <a:lnTo>
                  <a:pt x="10480675" y="1507067"/>
                </a:lnTo>
                <a:lnTo>
                  <a:pt x="10480146" y="1504950"/>
                </a:lnTo>
                <a:lnTo>
                  <a:pt x="10479617" y="1501775"/>
                </a:lnTo>
                <a:lnTo>
                  <a:pt x="10480146" y="1498600"/>
                </a:lnTo>
                <a:lnTo>
                  <a:pt x="10485438" y="1473729"/>
                </a:lnTo>
                <a:lnTo>
                  <a:pt x="10488612" y="1461559"/>
                </a:lnTo>
                <a:lnTo>
                  <a:pt x="10490729" y="1455209"/>
                </a:lnTo>
                <a:lnTo>
                  <a:pt x="10493904" y="1448859"/>
                </a:lnTo>
                <a:lnTo>
                  <a:pt x="10496550" y="1443567"/>
                </a:lnTo>
                <a:lnTo>
                  <a:pt x="10500783" y="1437746"/>
                </a:lnTo>
                <a:lnTo>
                  <a:pt x="10505017" y="1432984"/>
                </a:lnTo>
                <a:lnTo>
                  <a:pt x="10510308" y="1427692"/>
                </a:lnTo>
                <a:lnTo>
                  <a:pt x="10516129" y="1423459"/>
                </a:lnTo>
                <a:lnTo>
                  <a:pt x="10523538" y="1419225"/>
                </a:lnTo>
                <a:lnTo>
                  <a:pt x="10531475" y="1416050"/>
                </a:lnTo>
                <a:lnTo>
                  <a:pt x="10540471" y="1412875"/>
                </a:lnTo>
                <a:lnTo>
                  <a:pt x="10551583" y="1410229"/>
                </a:lnTo>
                <a:lnTo>
                  <a:pt x="10562696" y="1408642"/>
                </a:lnTo>
                <a:lnTo>
                  <a:pt x="10574867" y="1407584"/>
                </a:lnTo>
                <a:lnTo>
                  <a:pt x="10586508" y="1408113"/>
                </a:lnTo>
                <a:lnTo>
                  <a:pt x="10592329" y="1408642"/>
                </a:lnTo>
                <a:lnTo>
                  <a:pt x="10597621" y="1409171"/>
                </a:lnTo>
                <a:lnTo>
                  <a:pt x="10603442" y="1410759"/>
                </a:lnTo>
                <a:lnTo>
                  <a:pt x="10609262" y="1412346"/>
                </a:lnTo>
                <a:lnTo>
                  <a:pt x="10614554" y="1414992"/>
                </a:lnTo>
                <a:lnTo>
                  <a:pt x="10619846" y="1417638"/>
                </a:lnTo>
                <a:lnTo>
                  <a:pt x="10624608" y="1420813"/>
                </a:lnTo>
                <a:lnTo>
                  <a:pt x="10629371" y="1425046"/>
                </a:lnTo>
                <a:lnTo>
                  <a:pt x="10639954" y="1423988"/>
                </a:lnTo>
                <a:lnTo>
                  <a:pt x="10650538" y="1422400"/>
                </a:lnTo>
                <a:lnTo>
                  <a:pt x="10659004" y="1421342"/>
                </a:lnTo>
                <a:lnTo>
                  <a:pt x="10667471" y="1419225"/>
                </a:lnTo>
                <a:lnTo>
                  <a:pt x="10684404" y="1414992"/>
                </a:lnTo>
                <a:lnTo>
                  <a:pt x="10701338" y="1410759"/>
                </a:lnTo>
                <a:lnTo>
                  <a:pt x="10710333" y="1409171"/>
                </a:lnTo>
                <a:lnTo>
                  <a:pt x="10718271" y="1408113"/>
                </a:lnTo>
                <a:lnTo>
                  <a:pt x="10726738" y="1407054"/>
                </a:lnTo>
                <a:lnTo>
                  <a:pt x="10734675" y="1407054"/>
                </a:lnTo>
                <a:lnTo>
                  <a:pt x="10742083" y="1408113"/>
                </a:lnTo>
                <a:lnTo>
                  <a:pt x="10749492" y="1409700"/>
                </a:lnTo>
                <a:lnTo>
                  <a:pt x="10756900" y="1412875"/>
                </a:lnTo>
                <a:lnTo>
                  <a:pt x="10760075" y="1414992"/>
                </a:lnTo>
                <a:lnTo>
                  <a:pt x="10763779" y="1417638"/>
                </a:lnTo>
                <a:lnTo>
                  <a:pt x="10766954" y="1419754"/>
                </a:lnTo>
                <a:lnTo>
                  <a:pt x="10770129" y="1423459"/>
                </a:lnTo>
                <a:lnTo>
                  <a:pt x="10773304" y="1426634"/>
                </a:lnTo>
                <a:lnTo>
                  <a:pt x="10775950" y="1430338"/>
                </a:lnTo>
                <a:lnTo>
                  <a:pt x="10778067" y="1434571"/>
                </a:lnTo>
                <a:lnTo>
                  <a:pt x="10780712" y="1438275"/>
                </a:lnTo>
                <a:lnTo>
                  <a:pt x="10782300" y="1441979"/>
                </a:lnTo>
                <a:lnTo>
                  <a:pt x="10783888" y="1445684"/>
                </a:lnTo>
                <a:lnTo>
                  <a:pt x="10784417" y="1448859"/>
                </a:lnTo>
                <a:lnTo>
                  <a:pt x="10784946" y="1452563"/>
                </a:lnTo>
                <a:lnTo>
                  <a:pt x="10784946" y="1455738"/>
                </a:lnTo>
                <a:lnTo>
                  <a:pt x="10784946" y="1459442"/>
                </a:lnTo>
                <a:lnTo>
                  <a:pt x="10783358" y="1465263"/>
                </a:lnTo>
                <a:lnTo>
                  <a:pt x="10780712" y="1471613"/>
                </a:lnTo>
                <a:lnTo>
                  <a:pt x="10776479" y="1477434"/>
                </a:lnTo>
                <a:lnTo>
                  <a:pt x="10772246" y="1482725"/>
                </a:lnTo>
                <a:lnTo>
                  <a:pt x="10766425" y="1488017"/>
                </a:lnTo>
                <a:lnTo>
                  <a:pt x="10760075" y="1493309"/>
                </a:lnTo>
                <a:lnTo>
                  <a:pt x="10753725" y="1498071"/>
                </a:lnTo>
                <a:lnTo>
                  <a:pt x="10746317" y="1502834"/>
                </a:lnTo>
                <a:lnTo>
                  <a:pt x="10730971" y="1511829"/>
                </a:lnTo>
                <a:lnTo>
                  <a:pt x="10716683" y="1521884"/>
                </a:lnTo>
                <a:lnTo>
                  <a:pt x="10723033" y="1521884"/>
                </a:lnTo>
                <a:lnTo>
                  <a:pt x="10729383" y="1522413"/>
                </a:lnTo>
                <a:lnTo>
                  <a:pt x="10735733" y="1523471"/>
                </a:lnTo>
                <a:lnTo>
                  <a:pt x="10741554" y="1525059"/>
                </a:lnTo>
                <a:lnTo>
                  <a:pt x="10746846" y="1526646"/>
                </a:lnTo>
                <a:lnTo>
                  <a:pt x="10752138" y="1529292"/>
                </a:lnTo>
                <a:lnTo>
                  <a:pt x="10756371" y="1532996"/>
                </a:lnTo>
                <a:lnTo>
                  <a:pt x="10760075" y="1537229"/>
                </a:lnTo>
                <a:lnTo>
                  <a:pt x="10766425" y="1541463"/>
                </a:lnTo>
                <a:lnTo>
                  <a:pt x="10772246" y="1545696"/>
                </a:lnTo>
                <a:lnTo>
                  <a:pt x="10775421" y="1550459"/>
                </a:lnTo>
                <a:lnTo>
                  <a:pt x="10778067" y="1555221"/>
                </a:lnTo>
                <a:lnTo>
                  <a:pt x="10780712" y="1560513"/>
                </a:lnTo>
                <a:lnTo>
                  <a:pt x="10781771" y="1565275"/>
                </a:lnTo>
                <a:lnTo>
                  <a:pt x="10782300" y="1571096"/>
                </a:lnTo>
                <a:lnTo>
                  <a:pt x="10782300" y="1576388"/>
                </a:lnTo>
                <a:lnTo>
                  <a:pt x="10782300" y="1587500"/>
                </a:lnTo>
                <a:lnTo>
                  <a:pt x="10782300" y="1598084"/>
                </a:lnTo>
                <a:lnTo>
                  <a:pt x="10782300" y="1603375"/>
                </a:lnTo>
                <a:lnTo>
                  <a:pt x="10783358" y="1608667"/>
                </a:lnTo>
                <a:lnTo>
                  <a:pt x="10784946" y="1613959"/>
                </a:lnTo>
                <a:lnTo>
                  <a:pt x="10788121" y="1618192"/>
                </a:lnTo>
                <a:lnTo>
                  <a:pt x="10793942" y="1618721"/>
                </a:lnTo>
                <a:lnTo>
                  <a:pt x="10799762" y="1618721"/>
                </a:lnTo>
                <a:lnTo>
                  <a:pt x="10804525" y="1618192"/>
                </a:lnTo>
                <a:lnTo>
                  <a:pt x="10808758" y="1617134"/>
                </a:lnTo>
                <a:lnTo>
                  <a:pt x="10812462" y="1615546"/>
                </a:lnTo>
                <a:lnTo>
                  <a:pt x="10816167" y="1613959"/>
                </a:lnTo>
                <a:lnTo>
                  <a:pt x="10818812" y="1612371"/>
                </a:lnTo>
                <a:lnTo>
                  <a:pt x="10820929" y="1609725"/>
                </a:lnTo>
                <a:lnTo>
                  <a:pt x="10822517" y="1607079"/>
                </a:lnTo>
                <a:lnTo>
                  <a:pt x="10824104" y="1604963"/>
                </a:lnTo>
                <a:lnTo>
                  <a:pt x="10825162" y="1601788"/>
                </a:lnTo>
                <a:lnTo>
                  <a:pt x="10825162" y="1599142"/>
                </a:lnTo>
                <a:lnTo>
                  <a:pt x="10825692" y="1596496"/>
                </a:lnTo>
                <a:lnTo>
                  <a:pt x="10825162" y="1594379"/>
                </a:lnTo>
                <a:lnTo>
                  <a:pt x="10824633" y="1591734"/>
                </a:lnTo>
                <a:lnTo>
                  <a:pt x="10823046" y="1589617"/>
                </a:lnTo>
                <a:lnTo>
                  <a:pt x="10818283" y="1577975"/>
                </a:lnTo>
                <a:lnTo>
                  <a:pt x="10816167" y="1572154"/>
                </a:lnTo>
                <a:lnTo>
                  <a:pt x="10815108" y="1567392"/>
                </a:lnTo>
                <a:lnTo>
                  <a:pt x="10813521" y="1562100"/>
                </a:lnTo>
                <a:lnTo>
                  <a:pt x="10812992" y="1557867"/>
                </a:lnTo>
                <a:lnTo>
                  <a:pt x="10812462" y="1553104"/>
                </a:lnTo>
                <a:lnTo>
                  <a:pt x="10812462" y="1548871"/>
                </a:lnTo>
                <a:lnTo>
                  <a:pt x="10812992" y="1544638"/>
                </a:lnTo>
                <a:lnTo>
                  <a:pt x="10814050" y="1541463"/>
                </a:lnTo>
                <a:lnTo>
                  <a:pt x="10815638" y="1537759"/>
                </a:lnTo>
                <a:lnTo>
                  <a:pt x="10817225" y="1534584"/>
                </a:lnTo>
                <a:lnTo>
                  <a:pt x="10819342" y="1531409"/>
                </a:lnTo>
                <a:lnTo>
                  <a:pt x="10821458" y="1528234"/>
                </a:lnTo>
                <a:lnTo>
                  <a:pt x="10824633" y="1526117"/>
                </a:lnTo>
                <a:lnTo>
                  <a:pt x="10827808" y="1523471"/>
                </a:lnTo>
                <a:lnTo>
                  <a:pt x="10834688" y="1519238"/>
                </a:lnTo>
                <a:lnTo>
                  <a:pt x="10843154" y="1515534"/>
                </a:lnTo>
                <a:lnTo>
                  <a:pt x="10852150" y="1512888"/>
                </a:lnTo>
                <a:lnTo>
                  <a:pt x="10862733" y="1509713"/>
                </a:lnTo>
                <a:lnTo>
                  <a:pt x="10873846" y="1508125"/>
                </a:lnTo>
                <a:lnTo>
                  <a:pt x="10885488" y="1506538"/>
                </a:lnTo>
                <a:lnTo>
                  <a:pt x="10898717" y="1505479"/>
                </a:lnTo>
                <a:lnTo>
                  <a:pt x="10912475" y="1504950"/>
                </a:lnTo>
                <a:lnTo>
                  <a:pt x="10918825" y="1504421"/>
                </a:lnTo>
                <a:lnTo>
                  <a:pt x="10924646" y="1503892"/>
                </a:lnTo>
                <a:lnTo>
                  <a:pt x="10929408" y="1501775"/>
                </a:lnTo>
                <a:lnTo>
                  <a:pt x="10933642" y="1500717"/>
                </a:lnTo>
                <a:lnTo>
                  <a:pt x="10937346" y="1498600"/>
                </a:lnTo>
                <a:lnTo>
                  <a:pt x="10940521" y="1497013"/>
                </a:lnTo>
                <a:lnTo>
                  <a:pt x="10942638" y="1493838"/>
                </a:lnTo>
                <a:lnTo>
                  <a:pt x="10944225" y="1491721"/>
                </a:lnTo>
                <a:lnTo>
                  <a:pt x="10945283" y="1489075"/>
                </a:lnTo>
                <a:lnTo>
                  <a:pt x="10945812" y="1485900"/>
                </a:lnTo>
                <a:lnTo>
                  <a:pt x="10946871" y="1479550"/>
                </a:lnTo>
                <a:lnTo>
                  <a:pt x="10946342" y="1472142"/>
                </a:lnTo>
                <a:lnTo>
                  <a:pt x="10945812" y="1465263"/>
                </a:lnTo>
                <a:lnTo>
                  <a:pt x="10945283" y="1457854"/>
                </a:lnTo>
                <a:lnTo>
                  <a:pt x="10944754" y="1450975"/>
                </a:lnTo>
                <a:lnTo>
                  <a:pt x="10945283" y="1444625"/>
                </a:lnTo>
                <a:lnTo>
                  <a:pt x="10946342" y="1441450"/>
                </a:lnTo>
                <a:lnTo>
                  <a:pt x="10947400" y="1438275"/>
                </a:lnTo>
                <a:lnTo>
                  <a:pt x="10949517" y="1436159"/>
                </a:lnTo>
                <a:lnTo>
                  <a:pt x="10951633" y="1433513"/>
                </a:lnTo>
                <a:lnTo>
                  <a:pt x="10954279" y="1430867"/>
                </a:lnTo>
                <a:lnTo>
                  <a:pt x="10957454" y="1429279"/>
                </a:lnTo>
                <a:lnTo>
                  <a:pt x="10961688" y="1427692"/>
                </a:lnTo>
                <a:lnTo>
                  <a:pt x="10966450" y="1426634"/>
                </a:lnTo>
                <a:lnTo>
                  <a:pt x="10972271" y="1425575"/>
                </a:lnTo>
                <a:lnTo>
                  <a:pt x="10979150" y="1425575"/>
                </a:lnTo>
                <a:lnTo>
                  <a:pt x="10983383" y="1416579"/>
                </a:lnTo>
                <a:lnTo>
                  <a:pt x="10988146" y="1409171"/>
                </a:lnTo>
                <a:lnTo>
                  <a:pt x="10993438" y="1401763"/>
                </a:lnTo>
                <a:lnTo>
                  <a:pt x="10999258" y="1394884"/>
                </a:lnTo>
                <a:lnTo>
                  <a:pt x="11005608" y="1389592"/>
                </a:lnTo>
                <a:lnTo>
                  <a:pt x="11011429" y="1383771"/>
                </a:lnTo>
                <a:lnTo>
                  <a:pt x="11018308" y="1379538"/>
                </a:lnTo>
                <a:lnTo>
                  <a:pt x="11025717" y="1375304"/>
                </a:lnTo>
                <a:lnTo>
                  <a:pt x="11033125" y="1371600"/>
                </a:lnTo>
                <a:lnTo>
                  <a:pt x="11040533" y="1367896"/>
                </a:lnTo>
                <a:lnTo>
                  <a:pt x="11048471" y="1365250"/>
                </a:lnTo>
                <a:lnTo>
                  <a:pt x="11055879" y="1363134"/>
                </a:lnTo>
                <a:lnTo>
                  <a:pt x="11064346" y="1361017"/>
                </a:lnTo>
                <a:lnTo>
                  <a:pt x="11072812" y="1358900"/>
                </a:lnTo>
                <a:lnTo>
                  <a:pt x="11089746" y="1356784"/>
                </a:lnTo>
                <a:lnTo>
                  <a:pt x="11107738" y="1355196"/>
                </a:lnTo>
                <a:lnTo>
                  <a:pt x="11125729" y="1354667"/>
                </a:lnTo>
                <a:lnTo>
                  <a:pt x="11143721" y="1354667"/>
                </a:lnTo>
                <a:lnTo>
                  <a:pt x="11162242" y="1355196"/>
                </a:lnTo>
                <a:lnTo>
                  <a:pt x="11197696" y="1355725"/>
                </a:lnTo>
                <a:lnTo>
                  <a:pt x="11215158" y="1355196"/>
                </a:lnTo>
                <a:lnTo>
                  <a:pt x="11231562" y="1354667"/>
                </a:lnTo>
                <a:lnTo>
                  <a:pt x="11250612" y="1353609"/>
                </a:lnTo>
                <a:lnTo>
                  <a:pt x="11270192" y="1353079"/>
                </a:lnTo>
                <a:lnTo>
                  <a:pt x="11289242" y="1353079"/>
                </a:lnTo>
                <a:lnTo>
                  <a:pt x="11309350" y="1353079"/>
                </a:lnTo>
                <a:lnTo>
                  <a:pt x="11328929" y="1354138"/>
                </a:lnTo>
                <a:lnTo>
                  <a:pt x="11348508" y="1355196"/>
                </a:lnTo>
                <a:lnTo>
                  <a:pt x="11368088" y="1357313"/>
                </a:lnTo>
                <a:lnTo>
                  <a:pt x="11387138" y="1359429"/>
                </a:lnTo>
                <a:lnTo>
                  <a:pt x="11407246" y="1363134"/>
                </a:lnTo>
                <a:lnTo>
                  <a:pt x="11426296" y="1366309"/>
                </a:lnTo>
                <a:lnTo>
                  <a:pt x="11445346" y="1370542"/>
                </a:lnTo>
                <a:lnTo>
                  <a:pt x="11464396" y="1375304"/>
                </a:lnTo>
                <a:lnTo>
                  <a:pt x="11482917" y="1380596"/>
                </a:lnTo>
                <a:lnTo>
                  <a:pt x="11500908" y="1386417"/>
                </a:lnTo>
                <a:lnTo>
                  <a:pt x="11518900" y="1392767"/>
                </a:lnTo>
                <a:lnTo>
                  <a:pt x="11536362" y="1400175"/>
                </a:lnTo>
                <a:lnTo>
                  <a:pt x="11547475" y="1405467"/>
                </a:lnTo>
                <a:lnTo>
                  <a:pt x="11558058" y="1410229"/>
                </a:lnTo>
                <a:lnTo>
                  <a:pt x="11569171" y="1416050"/>
                </a:lnTo>
                <a:lnTo>
                  <a:pt x="11578696" y="1421871"/>
                </a:lnTo>
                <a:lnTo>
                  <a:pt x="11588221" y="1428221"/>
                </a:lnTo>
                <a:lnTo>
                  <a:pt x="11597217" y="1434571"/>
                </a:lnTo>
                <a:lnTo>
                  <a:pt x="11605683" y="1441450"/>
                </a:lnTo>
                <a:lnTo>
                  <a:pt x="11613621" y="1447800"/>
                </a:lnTo>
                <a:lnTo>
                  <a:pt x="11621029" y="1454679"/>
                </a:lnTo>
                <a:lnTo>
                  <a:pt x="11628438" y="1462088"/>
                </a:lnTo>
                <a:lnTo>
                  <a:pt x="11642725" y="1477434"/>
                </a:lnTo>
                <a:lnTo>
                  <a:pt x="11655954" y="1492250"/>
                </a:lnTo>
                <a:lnTo>
                  <a:pt x="11668125" y="1508125"/>
                </a:lnTo>
                <a:lnTo>
                  <a:pt x="11679767" y="1524529"/>
                </a:lnTo>
                <a:lnTo>
                  <a:pt x="11690350" y="1540934"/>
                </a:lnTo>
                <a:lnTo>
                  <a:pt x="11712575" y="1574271"/>
                </a:lnTo>
                <a:lnTo>
                  <a:pt x="11723158" y="1590675"/>
                </a:lnTo>
                <a:lnTo>
                  <a:pt x="11733742" y="1607609"/>
                </a:lnTo>
                <a:lnTo>
                  <a:pt x="11744854" y="1624013"/>
                </a:lnTo>
                <a:lnTo>
                  <a:pt x="11757554" y="1639888"/>
                </a:lnTo>
                <a:lnTo>
                  <a:pt x="11758612" y="1641475"/>
                </a:lnTo>
                <a:lnTo>
                  <a:pt x="11759142" y="1643592"/>
                </a:lnTo>
                <a:lnTo>
                  <a:pt x="11758612" y="1645709"/>
                </a:lnTo>
                <a:lnTo>
                  <a:pt x="11758612" y="1648354"/>
                </a:lnTo>
                <a:lnTo>
                  <a:pt x="11757025" y="1653646"/>
                </a:lnTo>
                <a:lnTo>
                  <a:pt x="11754379" y="1659996"/>
                </a:lnTo>
                <a:lnTo>
                  <a:pt x="11752792" y="1666346"/>
                </a:lnTo>
                <a:lnTo>
                  <a:pt x="11752262" y="1669521"/>
                </a:lnTo>
                <a:lnTo>
                  <a:pt x="11752262" y="1672696"/>
                </a:lnTo>
                <a:lnTo>
                  <a:pt x="11752792" y="1675871"/>
                </a:lnTo>
                <a:lnTo>
                  <a:pt x="11753321" y="1679046"/>
                </a:lnTo>
                <a:lnTo>
                  <a:pt x="11754908" y="1681692"/>
                </a:lnTo>
                <a:lnTo>
                  <a:pt x="11757554" y="1684867"/>
                </a:lnTo>
                <a:lnTo>
                  <a:pt x="11767079" y="1694921"/>
                </a:lnTo>
                <a:lnTo>
                  <a:pt x="11776075" y="1705504"/>
                </a:lnTo>
                <a:lnTo>
                  <a:pt x="11784012" y="1716088"/>
                </a:lnTo>
                <a:lnTo>
                  <a:pt x="11790892" y="1726142"/>
                </a:lnTo>
                <a:lnTo>
                  <a:pt x="11797771" y="1737254"/>
                </a:lnTo>
                <a:lnTo>
                  <a:pt x="11804121" y="1748367"/>
                </a:lnTo>
                <a:lnTo>
                  <a:pt x="11808883" y="1758950"/>
                </a:lnTo>
                <a:lnTo>
                  <a:pt x="11813646" y="1769534"/>
                </a:lnTo>
                <a:lnTo>
                  <a:pt x="11817350" y="1780646"/>
                </a:lnTo>
                <a:lnTo>
                  <a:pt x="11821583" y="1791759"/>
                </a:lnTo>
                <a:lnTo>
                  <a:pt x="11824229" y="1802871"/>
                </a:lnTo>
                <a:lnTo>
                  <a:pt x="11826875" y="1813984"/>
                </a:lnTo>
                <a:lnTo>
                  <a:pt x="11828992" y="1825096"/>
                </a:lnTo>
                <a:lnTo>
                  <a:pt x="11830579" y="1836738"/>
                </a:lnTo>
                <a:lnTo>
                  <a:pt x="11832167" y="1847850"/>
                </a:lnTo>
                <a:lnTo>
                  <a:pt x="11832696" y="1858963"/>
                </a:lnTo>
                <a:lnTo>
                  <a:pt x="11833754" y="1881717"/>
                </a:lnTo>
                <a:lnTo>
                  <a:pt x="11833754" y="1904471"/>
                </a:lnTo>
                <a:lnTo>
                  <a:pt x="11833754" y="1927225"/>
                </a:lnTo>
                <a:lnTo>
                  <a:pt x="11832696" y="1949979"/>
                </a:lnTo>
                <a:lnTo>
                  <a:pt x="11830579" y="1995488"/>
                </a:lnTo>
                <a:lnTo>
                  <a:pt x="11830579" y="2018771"/>
                </a:lnTo>
                <a:lnTo>
                  <a:pt x="11830579" y="2040996"/>
                </a:lnTo>
                <a:lnTo>
                  <a:pt x="11831638" y="2072746"/>
                </a:lnTo>
                <a:lnTo>
                  <a:pt x="11833225" y="2103967"/>
                </a:lnTo>
                <a:lnTo>
                  <a:pt x="11834812" y="2135188"/>
                </a:lnTo>
                <a:lnTo>
                  <a:pt x="11837458" y="2166408"/>
                </a:lnTo>
                <a:lnTo>
                  <a:pt x="11842221" y="2228850"/>
                </a:lnTo>
                <a:lnTo>
                  <a:pt x="11849100" y="2291292"/>
                </a:lnTo>
                <a:lnTo>
                  <a:pt x="11856508" y="2353733"/>
                </a:lnTo>
                <a:lnTo>
                  <a:pt x="11864446" y="2415646"/>
                </a:lnTo>
                <a:lnTo>
                  <a:pt x="11880850" y="2540529"/>
                </a:lnTo>
                <a:lnTo>
                  <a:pt x="11886142" y="2579159"/>
                </a:lnTo>
                <a:lnTo>
                  <a:pt x="11891433" y="2618317"/>
                </a:lnTo>
                <a:lnTo>
                  <a:pt x="11895667" y="2657475"/>
                </a:lnTo>
                <a:lnTo>
                  <a:pt x="11899371" y="2696634"/>
                </a:lnTo>
                <a:lnTo>
                  <a:pt x="11903604" y="2736321"/>
                </a:lnTo>
                <a:lnTo>
                  <a:pt x="11906779" y="2775480"/>
                </a:lnTo>
                <a:lnTo>
                  <a:pt x="11910483" y="2814638"/>
                </a:lnTo>
                <a:lnTo>
                  <a:pt x="11913129" y="2853796"/>
                </a:lnTo>
                <a:lnTo>
                  <a:pt x="11924242" y="3021013"/>
                </a:lnTo>
                <a:lnTo>
                  <a:pt x="11930062" y="3104092"/>
                </a:lnTo>
                <a:lnTo>
                  <a:pt x="11934825" y="3187171"/>
                </a:lnTo>
                <a:lnTo>
                  <a:pt x="11939588" y="3270780"/>
                </a:lnTo>
                <a:lnTo>
                  <a:pt x="11943292" y="3354917"/>
                </a:lnTo>
                <a:lnTo>
                  <a:pt x="11946467" y="3437996"/>
                </a:lnTo>
                <a:lnTo>
                  <a:pt x="11946996" y="3480329"/>
                </a:lnTo>
                <a:lnTo>
                  <a:pt x="11947525" y="3521604"/>
                </a:lnTo>
                <a:lnTo>
                  <a:pt x="11948583" y="3555471"/>
                </a:lnTo>
                <a:lnTo>
                  <a:pt x="11950171" y="3589867"/>
                </a:lnTo>
                <a:lnTo>
                  <a:pt x="11952817" y="3624263"/>
                </a:lnTo>
                <a:lnTo>
                  <a:pt x="11956521" y="3659188"/>
                </a:lnTo>
                <a:lnTo>
                  <a:pt x="11960225" y="3694113"/>
                </a:lnTo>
                <a:lnTo>
                  <a:pt x="11964458" y="3727979"/>
                </a:lnTo>
                <a:lnTo>
                  <a:pt x="11972925" y="3797300"/>
                </a:lnTo>
                <a:lnTo>
                  <a:pt x="11975042" y="3816879"/>
                </a:lnTo>
                <a:lnTo>
                  <a:pt x="11976100" y="3835929"/>
                </a:lnTo>
                <a:lnTo>
                  <a:pt x="11976100" y="3856038"/>
                </a:lnTo>
                <a:lnTo>
                  <a:pt x="11976100" y="3876146"/>
                </a:lnTo>
                <a:lnTo>
                  <a:pt x="11975571" y="3895725"/>
                </a:lnTo>
                <a:lnTo>
                  <a:pt x="11974512" y="3915304"/>
                </a:lnTo>
                <a:lnTo>
                  <a:pt x="11971338" y="3955521"/>
                </a:lnTo>
                <a:lnTo>
                  <a:pt x="11964458" y="4035425"/>
                </a:lnTo>
                <a:lnTo>
                  <a:pt x="11960754" y="4075113"/>
                </a:lnTo>
                <a:lnTo>
                  <a:pt x="11960225" y="4095221"/>
                </a:lnTo>
                <a:lnTo>
                  <a:pt x="11959696" y="4114800"/>
                </a:lnTo>
                <a:lnTo>
                  <a:pt x="11959167" y="4208992"/>
                </a:lnTo>
                <a:lnTo>
                  <a:pt x="11959167" y="4302654"/>
                </a:lnTo>
                <a:lnTo>
                  <a:pt x="11959696" y="4396846"/>
                </a:lnTo>
                <a:lnTo>
                  <a:pt x="11959167" y="4490509"/>
                </a:lnTo>
                <a:lnTo>
                  <a:pt x="11958638" y="4514850"/>
                </a:lnTo>
                <a:lnTo>
                  <a:pt x="11959167" y="4539721"/>
                </a:lnTo>
                <a:lnTo>
                  <a:pt x="11960754" y="4588404"/>
                </a:lnTo>
                <a:lnTo>
                  <a:pt x="11963400" y="4637617"/>
                </a:lnTo>
                <a:lnTo>
                  <a:pt x="11964458" y="4685771"/>
                </a:lnTo>
                <a:lnTo>
                  <a:pt x="11964988" y="4710642"/>
                </a:lnTo>
                <a:lnTo>
                  <a:pt x="11964458" y="4734454"/>
                </a:lnTo>
                <a:lnTo>
                  <a:pt x="11963929" y="4759325"/>
                </a:lnTo>
                <a:lnTo>
                  <a:pt x="11961812" y="4783667"/>
                </a:lnTo>
                <a:lnTo>
                  <a:pt x="11959696" y="4808009"/>
                </a:lnTo>
                <a:lnTo>
                  <a:pt x="11956521" y="4832350"/>
                </a:lnTo>
                <a:lnTo>
                  <a:pt x="11951758" y="4856692"/>
                </a:lnTo>
                <a:lnTo>
                  <a:pt x="11945938" y="4881034"/>
                </a:lnTo>
                <a:lnTo>
                  <a:pt x="11943821" y="4890029"/>
                </a:lnTo>
                <a:lnTo>
                  <a:pt x="11943292" y="4899025"/>
                </a:lnTo>
                <a:lnTo>
                  <a:pt x="11943292" y="4908021"/>
                </a:lnTo>
                <a:lnTo>
                  <a:pt x="11944350" y="4917017"/>
                </a:lnTo>
                <a:lnTo>
                  <a:pt x="11945938" y="4925484"/>
                </a:lnTo>
                <a:lnTo>
                  <a:pt x="11947525" y="4934479"/>
                </a:lnTo>
                <a:lnTo>
                  <a:pt x="11950700" y="4952471"/>
                </a:lnTo>
                <a:lnTo>
                  <a:pt x="11953346" y="4970992"/>
                </a:lnTo>
                <a:lnTo>
                  <a:pt x="11955992" y="4989513"/>
                </a:lnTo>
                <a:lnTo>
                  <a:pt x="11957579" y="5008034"/>
                </a:lnTo>
                <a:lnTo>
                  <a:pt x="11958638" y="5026554"/>
                </a:lnTo>
                <a:lnTo>
                  <a:pt x="11959167" y="5045075"/>
                </a:lnTo>
                <a:lnTo>
                  <a:pt x="11959167" y="5063596"/>
                </a:lnTo>
                <a:lnTo>
                  <a:pt x="11958638" y="5082117"/>
                </a:lnTo>
                <a:lnTo>
                  <a:pt x="11958108" y="5100638"/>
                </a:lnTo>
                <a:lnTo>
                  <a:pt x="11957050" y="5119159"/>
                </a:lnTo>
                <a:lnTo>
                  <a:pt x="11955462" y="5137679"/>
                </a:lnTo>
                <a:lnTo>
                  <a:pt x="11951758" y="5175250"/>
                </a:lnTo>
                <a:lnTo>
                  <a:pt x="11946996" y="5211763"/>
                </a:lnTo>
                <a:lnTo>
                  <a:pt x="11941175" y="5248804"/>
                </a:lnTo>
                <a:lnTo>
                  <a:pt x="11934825" y="5285317"/>
                </a:lnTo>
                <a:lnTo>
                  <a:pt x="11929004" y="5322359"/>
                </a:lnTo>
                <a:lnTo>
                  <a:pt x="11915775" y="5395913"/>
                </a:lnTo>
                <a:lnTo>
                  <a:pt x="11910483" y="5432425"/>
                </a:lnTo>
                <a:lnTo>
                  <a:pt x="11905192" y="5469467"/>
                </a:lnTo>
                <a:lnTo>
                  <a:pt x="11901488" y="5506509"/>
                </a:lnTo>
                <a:lnTo>
                  <a:pt x="11899371" y="5525559"/>
                </a:lnTo>
                <a:lnTo>
                  <a:pt x="11898312" y="5544079"/>
                </a:lnTo>
                <a:lnTo>
                  <a:pt x="11892492" y="5572654"/>
                </a:lnTo>
                <a:lnTo>
                  <a:pt x="11896196" y="5602817"/>
                </a:lnTo>
                <a:lnTo>
                  <a:pt x="11899371" y="5632450"/>
                </a:lnTo>
                <a:lnTo>
                  <a:pt x="11901488" y="5663142"/>
                </a:lnTo>
                <a:lnTo>
                  <a:pt x="11902546" y="5693304"/>
                </a:lnTo>
                <a:lnTo>
                  <a:pt x="11902546" y="5723996"/>
                </a:lnTo>
                <a:lnTo>
                  <a:pt x="11902017" y="5754159"/>
                </a:lnTo>
                <a:lnTo>
                  <a:pt x="11900958" y="5784321"/>
                </a:lnTo>
                <a:lnTo>
                  <a:pt x="11899371" y="5815013"/>
                </a:lnTo>
                <a:lnTo>
                  <a:pt x="11896725" y="5875867"/>
                </a:lnTo>
                <a:lnTo>
                  <a:pt x="11894079" y="5936192"/>
                </a:lnTo>
                <a:lnTo>
                  <a:pt x="11893021" y="5966884"/>
                </a:lnTo>
                <a:lnTo>
                  <a:pt x="11892492" y="5997046"/>
                </a:lnTo>
                <a:lnTo>
                  <a:pt x="11893021" y="6027209"/>
                </a:lnTo>
                <a:lnTo>
                  <a:pt x="11894079" y="6057900"/>
                </a:lnTo>
                <a:lnTo>
                  <a:pt x="11894079" y="6070600"/>
                </a:lnTo>
                <a:lnTo>
                  <a:pt x="11893550" y="6077479"/>
                </a:lnTo>
                <a:lnTo>
                  <a:pt x="11893021" y="6084359"/>
                </a:lnTo>
                <a:lnTo>
                  <a:pt x="11891433" y="6090179"/>
                </a:lnTo>
                <a:lnTo>
                  <a:pt x="11889317" y="6097059"/>
                </a:lnTo>
                <a:lnTo>
                  <a:pt x="11886671" y="6103938"/>
                </a:lnTo>
                <a:lnTo>
                  <a:pt x="11884025" y="6110817"/>
                </a:lnTo>
                <a:lnTo>
                  <a:pt x="11880321" y="6116638"/>
                </a:lnTo>
                <a:lnTo>
                  <a:pt x="11876088" y="6122988"/>
                </a:lnTo>
                <a:lnTo>
                  <a:pt x="11870796" y="6129338"/>
                </a:lnTo>
                <a:lnTo>
                  <a:pt x="11865504" y="6134629"/>
                </a:lnTo>
                <a:lnTo>
                  <a:pt x="11858625" y="6139921"/>
                </a:lnTo>
                <a:lnTo>
                  <a:pt x="11851217" y="6145213"/>
                </a:lnTo>
                <a:lnTo>
                  <a:pt x="11842750" y="6149975"/>
                </a:lnTo>
                <a:lnTo>
                  <a:pt x="11833225" y="6154209"/>
                </a:lnTo>
                <a:lnTo>
                  <a:pt x="11832167" y="6159500"/>
                </a:lnTo>
                <a:lnTo>
                  <a:pt x="11831108" y="6164792"/>
                </a:lnTo>
                <a:lnTo>
                  <a:pt x="11830050" y="6170084"/>
                </a:lnTo>
                <a:lnTo>
                  <a:pt x="11827404" y="6175375"/>
                </a:lnTo>
                <a:lnTo>
                  <a:pt x="11823171" y="6185429"/>
                </a:lnTo>
                <a:lnTo>
                  <a:pt x="11817350" y="6194954"/>
                </a:lnTo>
                <a:lnTo>
                  <a:pt x="11811000" y="6204479"/>
                </a:lnTo>
                <a:lnTo>
                  <a:pt x="11803062" y="6213475"/>
                </a:lnTo>
                <a:lnTo>
                  <a:pt x="11794596" y="6222471"/>
                </a:lnTo>
                <a:lnTo>
                  <a:pt x="11785071" y="6230938"/>
                </a:lnTo>
                <a:lnTo>
                  <a:pt x="11784542" y="6238875"/>
                </a:lnTo>
                <a:lnTo>
                  <a:pt x="11782954" y="6246284"/>
                </a:lnTo>
                <a:lnTo>
                  <a:pt x="11781367" y="6253163"/>
                </a:lnTo>
                <a:lnTo>
                  <a:pt x="11778721" y="6259513"/>
                </a:lnTo>
                <a:lnTo>
                  <a:pt x="11775546" y="6265334"/>
                </a:lnTo>
                <a:lnTo>
                  <a:pt x="11771312" y="6271154"/>
                </a:lnTo>
                <a:lnTo>
                  <a:pt x="11766550" y="6276446"/>
                </a:lnTo>
                <a:lnTo>
                  <a:pt x="11761258" y="6281738"/>
                </a:lnTo>
                <a:lnTo>
                  <a:pt x="11754908" y="6285971"/>
                </a:lnTo>
                <a:lnTo>
                  <a:pt x="11749088" y="6290734"/>
                </a:lnTo>
                <a:lnTo>
                  <a:pt x="11741679" y="6294438"/>
                </a:lnTo>
                <a:lnTo>
                  <a:pt x="11734271" y="6298671"/>
                </a:lnTo>
                <a:lnTo>
                  <a:pt x="11726333" y="6302375"/>
                </a:lnTo>
                <a:lnTo>
                  <a:pt x="11717867" y="6305550"/>
                </a:lnTo>
                <a:lnTo>
                  <a:pt x="11699875" y="6311900"/>
                </a:lnTo>
                <a:lnTo>
                  <a:pt x="11686117" y="6317192"/>
                </a:lnTo>
                <a:lnTo>
                  <a:pt x="11672358" y="6322484"/>
                </a:lnTo>
                <a:lnTo>
                  <a:pt x="11659658" y="6328304"/>
                </a:lnTo>
                <a:lnTo>
                  <a:pt x="11648017" y="6334654"/>
                </a:lnTo>
                <a:lnTo>
                  <a:pt x="11637433" y="6340475"/>
                </a:lnTo>
                <a:lnTo>
                  <a:pt x="11627379" y="6347884"/>
                </a:lnTo>
                <a:lnTo>
                  <a:pt x="11618912" y="6355292"/>
                </a:lnTo>
                <a:lnTo>
                  <a:pt x="11611504" y="6363229"/>
                </a:lnTo>
                <a:lnTo>
                  <a:pt x="11608858" y="6366934"/>
                </a:lnTo>
                <a:lnTo>
                  <a:pt x="11606212" y="6371696"/>
                </a:lnTo>
                <a:lnTo>
                  <a:pt x="11603038" y="6375929"/>
                </a:lnTo>
                <a:lnTo>
                  <a:pt x="11600921" y="6380692"/>
                </a:lnTo>
                <a:lnTo>
                  <a:pt x="11599333" y="6384925"/>
                </a:lnTo>
                <a:lnTo>
                  <a:pt x="11597746" y="6390217"/>
                </a:lnTo>
                <a:lnTo>
                  <a:pt x="11596688" y="6394979"/>
                </a:lnTo>
                <a:lnTo>
                  <a:pt x="11596158" y="6400271"/>
                </a:lnTo>
                <a:lnTo>
                  <a:pt x="11595629" y="6405563"/>
                </a:lnTo>
                <a:lnTo>
                  <a:pt x="11595629" y="6410854"/>
                </a:lnTo>
                <a:lnTo>
                  <a:pt x="11596158" y="6416675"/>
                </a:lnTo>
                <a:lnTo>
                  <a:pt x="11597217" y="6421967"/>
                </a:lnTo>
                <a:lnTo>
                  <a:pt x="11598275" y="6428317"/>
                </a:lnTo>
                <a:lnTo>
                  <a:pt x="11599862" y="6434667"/>
                </a:lnTo>
                <a:lnTo>
                  <a:pt x="11601979" y="6441017"/>
                </a:lnTo>
                <a:lnTo>
                  <a:pt x="11604625" y="6447367"/>
                </a:lnTo>
                <a:lnTo>
                  <a:pt x="11606212" y="6452129"/>
                </a:lnTo>
                <a:lnTo>
                  <a:pt x="11607800" y="6456892"/>
                </a:lnTo>
                <a:lnTo>
                  <a:pt x="11608858" y="6461654"/>
                </a:lnTo>
                <a:lnTo>
                  <a:pt x="11609388" y="6466417"/>
                </a:lnTo>
                <a:lnTo>
                  <a:pt x="11609917" y="6475942"/>
                </a:lnTo>
                <a:lnTo>
                  <a:pt x="11609388" y="6485996"/>
                </a:lnTo>
                <a:lnTo>
                  <a:pt x="11607800" y="6495521"/>
                </a:lnTo>
                <a:lnTo>
                  <a:pt x="11605683" y="6505046"/>
                </a:lnTo>
                <a:lnTo>
                  <a:pt x="11602508" y="6514571"/>
                </a:lnTo>
                <a:lnTo>
                  <a:pt x="11599862" y="6524096"/>
                </a:lnTo>
                <a:lnTo>
                  <a:pt x="11593512" y="6543146"/>
                </a:lnTo>
                <a:lnTo>
                  <a:pt x="11590867" y="6552671"/>
                </a:lnTo>
                <a:lnTo>
                  <a:pt x="11588750" y="6562725"/>
                </a:lnTo>
                <a:lnTo>
                  <a:pt x="11587692" y="6572250"/>
                </a:lnTo>
                <a:lnTo>
                  <a:pt x="11587162" y="6581775"/>
                </a:lnTo>
                <a:lnTo>
                  <a:pt x="11587692" y="6591829"/>
                </a:lnTo>
                <a:lnTo>
                  <a:pt x="11588221" y="6596592"/>
                </a:lnTo>
                <a:lnTo>
                  <a:pt x="11589808" y="6601354"/>
                </a:lnTo>
                <a:lnTo>
                  <a:pt x="11590338" y="6609821"/>
                </a:lnTo>
                <a:lnTo>
                  <a:pt x="11591396" y="6617759"/>
                </a:lnTo>
                <a:lnTo>
                  <a:pt x="11593512" y="6626225"/>
                </a:lnTo>
                <a:lnTo>
                  <a:pt x="11596158" y="6634692"/>
                </a:lnTo>
                <a:lnTo>
                  <a:pt x="11600392" y="6651096"/>
                </a:lnTo>
                <a:lnTo>
                  <a:pt x="11601979" y="6659563"/>
                </a:lnTo>
                <a:lnTo>
                  <a:pt x="11603038" y="6668029"/>
                </a:lnTo>
                <a:lnTo>
                  <a:pt x="11604096" y="6675967"/>
                </a:lnTo>
                <a:lnTo>
                  <a:pt x="11603038" y="6683904"/>
                </a:lnTo>
                <a:lnTo>
                  <a:pt x="11601979" y="6692371"/>
                </a:lnTo>
                <a:lnTo>
                  <a:pt x="11600392" y="6696075"/>
                </a:lnTo>
                <a:lnTo>
                  <a:pt x="11598804" y="6699779"/>
                </a:lnTo>
                <a:lnTo>
                  <a:pt x="11597217" y="6704013"/>
                </a:lnTo>
                <a:lnTo>
                  <a:pt x="11594042" y="6707188"/>
                </a:lnTo>
                <a:lnTo>
                  <a:pt x="11591396" y="6711421"/>
                </a:lnTo>
                <a:lnTo>
                  <a:pt x="11588221" y="6715125"/>
                </a:lnTo>
                <a:lnTo>
                  <a:pt x="11583988" y="6718300"/>
                </a:lnTo>
                <a:lnTo>
                  <a:pt x="11579754" y="6722534"/>
                </a:lnTo>
                <a:lnTo>
                  <a:pt x="11574462" y="6725709"/>
                </a:lnTo>
                <a:lnTo>
                  <a:pt x="11569171" y="6729942"/>
                </a:lnTo>
                <a:lnTo>
                  <a:pt x="11561233" y="6738409"/>
                </a:lnTo>
                <a:lnTo>
                  <a:pt x="11552238" y="6746346"/>
                </a:lnTo>
                <a:lnTo>
                  <a:pt x="11542712" y="6753754"/>
                </a:lnTo>
                <a:lnTo>
                  <a:pt x="11532658" y="6761163"/>
                </a:lnTo>
                <a:lnTo>
                  <a:pt x="11522075" y="6768571"/>
                </a:lnTo>
                <a:lnTo>
                  <a:pt x="11511492" y="6774921"/>
                </a:lnTo>
                <a:lnTo>
                  <a:pt x="11489796" y="6787621"/>
                </a:lnTo>
                <a:lnTo>
                  <a:pt x="11466512" y="6800321"/>
                </a:lnTo>
                <a:lnTo>
                  <a:pt x="11443758" y="6811963"/>
                </a:lnTo>
                <a:lnTo>
                  <a:pt x="11421004" y="6824134"/>
                </a:lnTo>
                <a:lnTo>
                  <a:pt x="11410421" y="6831013"/>
                </a:lnTo>
                <a:lnTo>
                  <a:pt x="11399838" y="6837892"/>
                </a:lnTo>
                <a:lnTo>
                  <a:pt x="11390842" y="6842654"/>
                </a:lnTo>
                <a:lnTo>
                  <a:pt x="11380788" y="6848475"/>
                </a:lnTo>
                <a:lnTo>
                  <a:pt x="11374967" y="6851121"/>
                </a:lnTo>
                <a:lnTo>
                  <a:pt x="11369146" y="6853238"/>
                </a:lnTo>
                <a:lnTo>
                  <a:pt x="11363854" y="6855884"/>
                </a:lnTo>
                <a:lnTo>
                  <a:pt x="11357504" y="6856942"/>
                </a:lnTo>
                <a:lnTo>
                  <a:pt x="11351160" y="6857999"/>
                </a:lnTo>
                <a:lnTo>
                  <a:pt x="11345320" y="6857999"/>
                </a:lnTo>
                <a:lnTo>
                  <a:pt x="11338454" y="6857471"/>
                </a:lnTo>
                <a:lnTo>
                  <a:pt x="11332104" y="6855884"/>
                </a:lnTo>
                <a:lnTo>
                  <a:pt x="11326283" y="6853238"/>
                </a:lnTo>
                <a:lnTo>
                  <a:pt x="11319933" y="6850063"/>
                </a:lnTo>
                <a:lnTo>
                  <a:pt x="11313583" y="6845300"/>
                </a:lnTo>
                <a:lnTo>
                  <a:pt x="11307233" y="6838950"/>
                </a:lnTo>
                <a:lnTo>
                  <a:pt x="11304588" y="6836304"/>
                </a:lnTo>
                <a:lnTo>
                  <a:pt x="11300883" y="6833659"/>
                </a:lnTo>
                <a:lnTo>
                  <a:pt x="11297179" y="6832071"/>
                </a:lnTo>
                <a:lnTo>
                  <a:pt x="11293475" y="6831013"/>
                </a:lnTo>
                <a:lnTo>
                  <a:pt x="11288712" y="6829954"/>
                </a:lnTo>
                <a:lnTo>
                  <a:pt x="11285008" y="6829425"/>
                </a:lnTo>
                <a:lnTo>
                  <a:pt x="11276012" y="6828896"/>
                </a:lnTo>
                <a:lnTo>
                  <a:pt x="11266488" y="6829425"/>
                </a:lnTo>
                <a:lnTo>
                  <a:pt x="11256962" y="6831013"/>
                </a:lnTo>
                <a:lnTo>
                  <a:pt x="11237912" y="6833659"/>
                </a:lnTo>
                <a:lnTo>
                  <a:pt x="11228388" y="6834717"/>
                </a:lnTo>
                <a:lnTo>
                  <a:pt x="11218862" y="6836304"/>
                </a:lnTo>
                <a:lnTo>
                  <a:pt x="11209867" y="6835246"/>
                </a:lnTo>
                <a:lnTo>
                  <a:pt x="11205633" y="6834717"/>
                </a:lnTo>
                <a:lnTo>
                  <a:pt x="11201929" y="6833659"/>
                </a:lnTo>
                <a:lnTo>
                  <a:pt x="11197167" y="6832600"/>
                </a:lnTo>
                <a:lnTo>
                  <a:pt x="11193992" y="6831013"/>
                </a:lnTo>
                <a:lnTo>
                  <a:pt x="11189758" y="6828896"/>
                </a:lnTo>
                <a:lnTo>
                  <a:pt x="11186583" y="6825721"/>
                </a:lnTo>
                <a:lnTo>
                  <a:pt x="11183938" y="6822546"/>
                </a:lnTo>
                <a:lnTo>
                  <a:pt x="11180762" y="6818842"/>
                </a:lnTo>
                <a:lnTo>
                  <a:pt x="11178117" y="6814079"/>
                </a:lnTo>
                <a:lnTo>
                  <a:pt x="11176000" y="6809317"/>
                </a:lnTo>
                <a:lnTo>
                  <a:pt x="11171767" y="6803496"/>
                </a:lnTo>
                <a:lnTo>
                  <a:pt x="11173883" y="6796617"/>
                </a:lnTo>
                <a:lnTo>
                  <a:pt x="11168592" y="6796617"/>
                </a:lnTo>
                <a:lnTo>
                  <a:pt x="11163300" y="6795559"/>
                </a:lnTo>
                <a:lnTo>
                  <a:pt x="11158538" y="6793971"/>
                </a:lnTo>
                <a:lnTo>
                  <a:pt x="11153775" y="6792384"/>
                </a:lnTo>
                <a:lnTo>
                  <a:pt x="11140546" y="6791854"/>
                </a:lnTo>
                <a:lnTo>
                  <a:pt x="11127317" y="6790267"/>
                </a:lnTo>
                <a:lnTo>
                  <a:pt x="11114617" y="6788679"/>
                </a:lnTo>
                <a:lnTo>
                  <a:pt x="11102975" y="6786563"/>
                </a:lnTo>
                <a:lnTo>
                  <a:pt x="11097154" y="6784975"/>
                </a:lnTo>
                <a:lnTo>
                  <a:pt x="11091333" y="6782859"/>
                </a:lnTo>
                <a:lnTo>
                  <a:pt x="11086042" y="6780213"/>
                </a:lnTo>
                <a:lnTo>
                  <a:pt x="11080221" y="6777567"/>
                </a:lnTo>
                <a:lnTo>
                  <a:pt x="11075458" y="6774921"/>
                </a:lnTo>
                <a:lnTo>
                  <a:pt x="11070696" y="6771217"/>
                </a:lnTo>
                <a:lnTo>
                  <a:pt x="11066462" y="6767513"/>
                </a:lnTo>
                <a:lnTo>
                  <a:pt x="11061700" y="6763279"/>
                </a:lnTo>
                <a:lnTo>
                  <a:pt x="11026775" y="6772275"/>
                </a:lnTo>
                <a:lnTo>
                  <a:pt x="10992379" y="6780213"/>
                </a:lnTo>
                <a:lnTo>
                  <a:pt x="10975446" y="6783917"/>
                </a:lnTo>
                <a:lnTo>
                  <a:pt x="10958512" y="6786563"/>
                </a:lnTo>
                <a:lnTo>
                  <a:pt x="10941579" y="6788679"/>
                </a:lnTo>
                <a:lnTo>
                  <a:pt x="10924117" y="6789738"/>
                </a:lnTo>
                <a:lnTo>
                  <a:pt x="10906654" y="6790267"/>
                </a:lnTo>
                <a:lnTo>
                  <a:pt x="10889721" y="6790267"/>
                </a:lnTo>
                <a:lnTo>
                  <a:pt x="10872258" y="6789209"/>
                </a:lnTo>
                <a:lnTo>
                  <a:pt x="10854796" y="6786563"/>
                </a:lnTo>
                <a:lnTo>
                  <a:pt x="10837333" y="6783388"/>
                </a:lnTo>
                <a:lnTo>
                  <a:pt x="10828867" y="6780213"/>
                </a:lnTo>
                <a:lnTo>
                  <a:pt x="10819871" y="6778096"/>
                </a:lnTo>
                <a:lnTo>
                  <a:pt x="10811404" y="6774921"/>
                </a:lnTo>
                <a:lnTo>
                  <a:pt x="10802408" y="6771217"/>
                </a:lnTo>
                <a:lnTo>
                  <a:pt x="10793942" y="6767513"/>
                </a:lnTo>
                <a:lnTo>
                  <a:pt x="10784946" y="6763279"/>
                </a:lnTo>
                <a:lnTo>
                  <a:pt x="10780712" y="6761163"/>
                </a:lnTo>
                <a:lnTo>
                  <a:pt x="10775950" y="6759575"/>
                </a:lnTo>
                <a:lnTo>
                  <a:pt x="10771188" y="6758517"/>
                </a:lnTo>
                <a:lnTo>
                  <a:pt x="10765896" y="6757459"/>
                </a:lnTo>
                <a:lnTo>
                  <a:pt x="10755312" y="6756929"/>
                </a:lnTo>
                <a:lnTo>
                  <a:pt x="10744729" y="6756929"/>
                </a:lnTo>
                <a:lnTo>
                  <a:pt x="10733088" y="6758517"/>
                </a:lnTo>
                <a:lnTo>
                  <a:pt x="10721975" y="6760104"/>
                </a:lnTo>
                <a:lnTo>
                  <a:pt x="10711392" y="6762221"/>
                </a:lnTo>
                <a:lnTo>
                  <a:pt x="10700808" y="6765396"/>
                </a:lnTo>
                <a:lnTo>
                  <a:pt x="10683875" y="6769629"/>
                </a:lnTo>
                <a:lnTo>
                  <a:pt x="10667471" y="6773334"/>
                </a:lnTo>
                <a:lnTo>
                  <a:pt x="10651067" y="6775979"/>
                </a:lnTo>
                <a:lnTo>
                  <a:pt x="10634133" y="6778625"/>
                </a:lnTo>
                <a:lnTo>
                  <a:pt x="10617729" y="6780213"/>
                </a:lnTo>
                <a:lnTo>
                  <a:pt x="10601325" y="6782329"/>
                </a:lnTo>
                <a:lnTo>
                  <a:pt x="10584392" y="6783388"/>
                </a:lnTo>
                <a:lnTo>
                  <a:pt x="10567458" y="6784446"/>
                </a:lnTo>
                <a:lnTo>
                  <a:pt x="10533592" y="6784446"/>
                </a:lnTo>
                <a:lnTo>
                  <a:pt x="10499725" y="6783917"/>
                </a:lnTo>
                <a:lnTo>
                  <a:pt x="10466388" y="6782859"/>
                </a:lnTo>
                <a:lnTo>
                  <a:pt x="10432521" y="6780213"/>
                </a:lnTo>
                <a:lnTo>
                  <a:pt x="10398654" y="6779154"/>
                </a:lnTo>
                <a:lnTo>
                  <a:pt x="10364788" y="6778625"/>
                </a:lnTo>
                <a:lnTo>
                  <a:pt x="10297583" y="6778096"/>
                </a:lnTo>
                <a:lnTo>
                  <a:pt x="10162117" y="6779684"/>
                </a:lnTo>
                <a:lnTo>
                  <a:pt x="10094383" y="6779684"/>
                </a:lnTo>
                <a:lnTo>
                  <a:pt x="10060517" y="6779154"/>
                </a:lnTo>
                <a:lnTo>
                  <a:pt x="10027179" y="6778096"/>
                </a:lnTo>
                <a:lnTo>
                  <a:pt x="9993312" y="6777038"/>
                </a:lnTo>
                <a:lnTo>
                  <a:pt x="9959446" y="6774921"/>
                </a:lnTo>
                <a:lnTo>
                  <a:pt x="9926638" y="6771746"/>
                </a:lnTo>
                <a:lnTo>
                  <a:pt x="9892771" y="6768571"/>
                </a:lnTo>
                <a:lnTo>
                  <a:pt x="9855729" y="6763279"/>
                </a:lnTo>
                <a:lnTo>
                  <a:pt x="9818158" y="6757988"/>
                </a:lnTo>
                <a:lnTo>
                  <a:pt x="9781646" y="6751109"/>
                </a:lnTo>
                <a:lnTo>
                  <a:pt x="9745133" y="6743700"/>
                </a:lnTo>
                <a:lnTo>
                  <a:pt x="9672108" y="6729413"/>
                </a:lnTo>
                <a:lnTo>
                  <a:pt x="9635596" y="6721475"/>
                </a:lnTo>
                <a:lnTo>
                  <a:pt x="9599083" y="6714596"/>
                </a:lnTo>
                <a:lnTo>
                  <a:pt x="9591146" y="6717242"/>
                </a:lnTo>
                <a:lnTo>
                  <a:pt x="9583738" y="6719359"/>
                </a:lnTo>
                <a:lnTo>
                  <a:pt x="9575800" y="6720417"/>
                </a:lnTo>
                <a:lnTo>
                  <a:pt x="9568921" y="6720946"/>
                </a:lnTo>
                <a:lnTo>
                  <a:pt x="9560983" y="6719888"/>
                </a:lnTo>
                <a:lnTo>
                  <a:pt x="9553575" y="6717771"/>
                </a:lnTo>
                <a:lnTo>
                  <a:pt x="9546167" y="6715125"/>
                </a:lnTo>
                <a:lnTo>
                  <a:pt x="9539288" y="6711421"/>
                </a:lnTo>
                <a:lnTo>
                  <a:pt x="9527117" y="6712479"/>
                </a:lnTo>
                <a:lnTo>
                  <a:pt x="9516004" y="6712479"/>
                </a:lnTo>
                <a:lnTo>
                  <a:pt x="9505421" y="6712479"/>
                </a:lnTo>
                <a:lnTo>
                  <a:pt x="9495367" y="6711421"/>
                </a:lnTo>
                <a:lnTo>
                  <a:pt x="9485842" y="6709304"/>
                </a:lnTo>
                <a:lnTo>
                  <a:pt x="9477375" y="6707188"/>
                </a:lnTo>
                <a:lnTo>
                  <a:pt x="9469967" y="6704542"/>
                </a:lnTo>
                <a:lnTo>
                  <a:pt x="9463088" y="6700309"/>
                </a:lnTo>
                <a:lnTo>
                  <a:pt x="9456208" y="6696604"/>
                </a:lnTo>
                <a:lnTo>
                  <a:pt x="9450388" y="6691313"/>
                </a:lnTo>
                <a:lnTo>
                  <a:pt x="9445625" y="6686021"/>
                </a:lnTo>
                <a:lnTo>
                  <a:pt x="9440862" y="6679671"/>
                </a:lnTo>
                <a:lnTo>
                  <a:pt x="9437158" y="6672792"/>
                </a:lnTo>
                <a:lnTo>
                  <a:pt x="9434512" y="6665913"/>
                </a:lnTo>
                <a:lnTo>
                  <a:pt x="9431338" y="6657975"/>
                </a:lnTo>
                <a:lnTo>
                  <a:pt x="9429750" y="6648979"/>
                </a:lnTo>
                <a:lnTo>
                  <a:pt x="9419167" y="6642629"/>
                </a:lnTo>
                <a:lnTo>
                  <a:pt x="9409112" y="6635750"/>
                </a:lnTo>
                <a:lnTo>
                  <a:pt x="9400117" y="6629400"/>
                </a:lnTo>
                <a:lnTo>
                  <a:pt x="9392179" y="6621992"/>
                </a:lnTo>
                <a:lnTo>
                  <a:pt x="9384242" y="6614054"/>
                </a:lnTo>
                <a:lnTo>
                  <a:pt x="9376833" y="6605588"/>
                </a:lnTo>
                <a:lnTo>
                  <a:pt x="9371012" y="6596592"/>
                </a:lnTo>
                <a:lnTo>
                  <a:pt x="9364662" y="6587596"/>
                </a:lnTo>
                <a:lnTo>
                  <a:pt x="9360429" y="6580717"/>
                </a:lnTo>
                <a:lnTo>
                  <a:pt x="9356196" y="6574367"/>
                </a:lnTo>
                <a:lnTo>
                  <a:pt x="9350904" y="6568546"/>
                </a:lnTo>
                <a:lnTo>
                  <a:pt x="9346142" y="6562725"/>
                </a:lnTo>
                <a:lnTo>
                  <a:pt x="9340321" y="6557963"/>
                </a:lnTo>
                <a:lnTo>
                  <a:pt x="9335029" y="6552671"/>
                </a:lnTo>
                <a:lnTo>
                  <a:pt x="9329208" y="6547909"/>
                </a:lnTo>
                <a:lnTo>
                  <a:pt x="9323388" y="6544204"/>
                </a:lnTo>
                <a:lnTo>
                  <a:pt x="9317567" y="6540500"/>
                </a:lnTo>
                <a:lnTo>
                  <a:pt x="9311217" y="6536796"/>
                </a:lnTo>
                <a:lnTo>
                  <a:pt x="9304338" y="6534150"/>
                </a:lnTo>
                <a:lnTo>
                  <a:pt x="9297988" y="6531504"/>
                </a:lnTo>
                <a:lnTo>
                  <a:pt x="9291638" y="6529388"/>
                </a:lnTo>
                <a:lnTo>
                  <a:pt x="9284758" y="6527271"/>
                </a:lnTo>
                <a:lnTo>
                  <a:pt x="9277879" y="6526213"/>
                </a:lnTo>
                <a:lnTo>
                  <a:pt x="9270471" y="6525154"/>
                </a:lnTo>
                <a:lnTo>
                  <a:pt x="9264121" y="6524625"/>
                </a:lnTo>
                <a:lnTo>
                  <a:pt x="9256712" y="6524096"/>
                </a:lnTo>
                <a:lnTo>
                  <a:pt x="9249833" y="6524625"/>
                </a:lnTo>
                <a:lnTo>
                  <a:pt x="9242425" y="6525154"/>
                </a:lnTo>
                <a:lnTo>
                  <a:pt x="9236075" y="6525684"/>
                </a:lnTo>
                <a:lnTo>
                  <a:pt x="9228667" y="6527271"/>
                </a:lnTo>
                <a:lnTo>
                  <a:pt x="9221258" y="6528859"/>
                </a:lnTo>
                <a:lnTo>
                  <a:pt x="9214379" y="6531504"/>
                </a:lnTo>
                <a:lnTo>
                  <a:pt x="9206971" y="6533621"/>
                </a:lnTo>
                <a:lnTo>
                  <a:pt x="9200621" y="6536796"/>
                </a:lnTo>
                <a:lnTo>
                  <a:pt x="9193742" y="6540500"/>
                </a:lnTo>
                <a:lnTo>
                  <a:pt x="9186862" y="6543675"/>
                </a:lnTo>
                <a:lnTo>
                  <a:pt x="9179983" y="6547909"/>
                </a:lnTo>
                <a:lnTo>
                  <a:pt x="9174162" y="6552671"/>
                </a:lnTo>
                <a:lnTo>
                  <a:pt x="9167283" y="6557963"/>
                </a:lnTo>
                <a:lnTo>
                  <a:pt x="9160933" y="6562725"/>
                </a:lnTo>
                <a:lnTo>
                  <a:pt x="9152996" y="6569604"/>
                </a:lnTo>
                <a:lnTo>
                  <a:pt x="9144529" y="6574367"/>
                </a:lnTo>
                <a:lnTo>
                  <a:pt x="9135533" y="6578600"/>
                </a:lnTo>
                <a:lnTo>
                  <a:pt x="9126008" y="6581775"/>
                </a:lnTo>
                <a:lnTo>
                  <a:pt x="9116483" y="6583363"/>
                </a:lnTo>
                <a:lnTo>
                  <a:pt x="9106429" y="6585479"/>
                </a:lnTo>
                <a:lnTo>
                  <a:pt x="9095846" y="6586009"/>
                </a:lnTo>
                <a:lnTo>
                  <a:pt x="9084733" y="6586009"/>
                </a:lnTo>
                <a:lnTo>
                  <a:pt x="9054571" y="6586009"/>
                </a:lnTo>
                <a:lnTo>
                  <a:pt x="9040283" y="6586538"/>
                </a:lnTo>
                <a:lnTo>
                  <a:pt x="9025467" y="6587596"/>
                </a:lnTo>
                <a:lnTo>
                  <a:pt x="9011708" y="6589184"/>
                </a:lnTo>
                <a:lnTo>
                  <a:pt x="9004300" y="6590771"/>
                </a:lnTo>
                <a:lnTo>
                  <a:pt x="8997421" y="6592359"/>
                </a:lnTo>
                <a:lnTo>
                  <a:pt x="8990542" y="6594475"/>
                </a:lnTo>
                <a:lnTo>
                  <a:pt x="8983662" y="6596592"/>
                </a:lnTo>
                <a:lnTo>
                  <a:pt x="8977312" y="6599238"/>
                </a:lnTo>
                <a:lnTo>
                  <a:pt x="8970433" y="6602942"/>
                </a:lnTo>
                <a:lnTo>
                  <a:pt x="8967258" y="6605059"/>
                </a:lnTo>
                <a:lnTo>
                  <a:pt x="8964083" y="6606646"/>
                </a:lnTo>
                <a:lnTo>
                  <a:pt x="8961438" y="6608763"/>
                </a:lnTo>
                <a:lnTo>
                  <a:pt x="8959321" y="6610879"/>
                </a:lnTo>
                <a:lnTo>
                  <a:pt x="8955617" y="6616171"/>
                </a:lnTo>
                <a:lnTo>
                  <a:pt x="8952971" y="6621992"/>
                </a:lnTo>
                <a:lnTo>
                  <a:pt x="8951383" y="6627813"/>
                </a:lnTo>
                <a:lnTo>
                  <a:pt x="8949796" y="6634163"/>
                </a:lnTo>
                <a:lnTo>
                  <a:pt x="8947150" y="6646334"/>
                </a:lnTo>
                <a:lnTo>
                  <a:pt x="8946092" y="6652684"/>
                </a:lnTo>
                <a:lnTo>
                  <a:pt x="8943975" y="6659034"/>
                </a:lnTo>
                <a:lnTo>
                  <a:pt x="8941329" y="6663796"/>
                </a:lnTo>
                <a:lnTo>
                  <a:pt x="8938683" y="6666971"/>
                </a:lnTo>
                <a:lnTo>
                  <a:pt x="8936567" y="6669088"/>
                </a:lnTo>
                <a:lnTo>
                  <a:pt x="8934450" y="6671204"/>
                </a:lnTo>
                <a:lnTo>
                  <a:pt x="8931275" y="6673321"/>
                </a:lnTo>
                <a:lnTo>
                  <a:pt x="8927571" y="6675438"/>
                </a:lnTo>
                <a:lnTo>
                  <a:pt x="8924396" y="6677025"/>
                </a:lnTo>
                <a:lnTo>
                  <a:pt x="8919633" y="6678084"/>
                </a:lnTo>
                <a:lnTo>
                  <a:pt x="8914871" y="6679671"/>
                </a:lnTo>
                <a:lnTo>
                  <a:pt x="8909579" y="6680200"/>
                </a:lnTo>
                <a:lnTo>
                  <a:pt x="8903229" y="6680729"/>
                </a:lnTo>
                <a:lnTo>
                  <a:pt x="8892646" y="6678613"/>
                </a:lnTo>
                <a:lnTo>
                  <a:pt x="8882062" y="6676496"/>
                </a:lnTo>
                <a:lnTo>
                  <a:pt x="8871479" y="6673321"/>
                </a:lnTo>
                <a:lnTo>
                  <a:pt x="8861425" y="6670146"/>
                </a:lnTo>
                <a:lnTo>
                  <a:pt x="8841846" y="6662738"/>
                </a:lnTo>
                <a:lnTo>
                  <a:pt x="8822267" y="6654800"/>
                </a:lnTo>
                <a:lnTo>
                  <a:pt x="8803746" y="6645804"/>
                </a:lnTo>
                <a:lnTo>
                  <a:pt x="8785754" y="6636279"/>
                </a:lnTo>
                <a:lnTo>
                  <a:pt x="8750300" y="6616700"/>
                </a:lnTo>
                <a:lnTo>
                  <a:pt x="8710612" y="6582304"/>
                </a:lnTo>
                <a:lnTo>
                  <a:pt x="8704262" y="6581775"/>
                </a:lnTo>
                <a:lnTo>
                  <a:pt x="8698971" y="6580717"/>
                </a:lnTo>
                <a:lnTo>
                  <a:pt x="8693150" y="6579129"/>
                </a:lnTo>
                <a:lnTo>
                  <a:pt x="8688917" y="6577542"/>
                </a:lnTo>
                <a:lnTo>
                  <a:pt x="8684154" y="6575954"/>
                </a:lnTo>
                <a:lnTo>
                  <a:pt x="8680450" y="6573309"/>
                </a:lnTo>
                <a:lnTo>
                  <a:pt x="8676746" y="6570663"/>
                </a:lnTo>
                <a:lnTo>
                  <a:pt x="8674100" y="6568017"/>
                </a:lnTo>
                <a:lnTo>
                  <a:pt x="8671454" y="6564842"/>
                </a:lnTo>
                <a:lnTo>
                  <a:pt x="8668808" y="6561667"/>
                </a:lnTo>
                <a:lnTo>
                  <a:pt x="8666692" y="6558492"/>
                </a:lnTo>
                <a:lnTo>
                  <a:pt x="8665104" y="6554788"/>
                </a:lnTo>
                <a:lnTo>
                  <a:pt x="8662988" y="6546850"/>
                </a:lnTo>
                <a:lnTo>
                  <a:pt x="8660871" y="6538384"/>
                </a:lnTo>
                <a:lnTo>
                  <a:pt x="8652933" y="6534150"/>
                </a:lnTo>
                <a:lnTo>
                  <a:pt x="8645525" y="6528859"/>
                </a:lnTo>
                <a:lnTo>
                  <a:pt x="8638117" y="6524096"/>
                </a:lnTo>
                <a:lnTo>
                  <a:pt x="8631238" y="6518804"/>
                </a:lnTo>
                <a:lnTo>
                  <a:pt x="8624888" y="6513513"/>
                </a:lnTo>
                <a:lnTo>
                  <a:pt x="8620125" y="6507163"/>
                </a:lnTo>
                <a:lnTo>
                  <a:pt x="8615362" y="6499754"/>
                </a:lnTo>
                <a:lnTo>
                  <a:pt x="8613775" y="6496579"/>
                </a:lnTo>
                <a:lnTo>
                  <a:pt x="8612717" y="6492346"/>
                </a:lnTo>
                <a:lnTo>
                  <a:pt x="8609012" y="6488642"/>
                </a:lnTo>
                <a:lnTo>
                  <a:pt x="8605308" y="6484409"/>
                </a:lnTo>
                <a:lnTo>
                  <a:pt x="8603192" y="6480704"/>
                </a:lnTo>
                <a:lnTo>
                  <a:pt x="8601604" y="6477000"/>
                </a:lnTo>
                <a:lnTo>
                  <a:pt x="8600546" y="6472238"/>
                </a:lnTo>
                <a:lnTo>
                  <a:pt x="8600017" y="6468534"/>
                </a:lnTo>
                <a:lnTo>
                  <a:pt x="8600017" y="6459538"/>
                </a:lnTo>
                <a:lnTo>
                  <a:pt x="8600546" y="6451071"/>
                </a:lnTo>
                <a:lnTo>
                  <a:pt x="8600546" y="6442075"/>
                </a:lnTo>
                <a:lnTo>
                  <a:pt x="8600546" y="6437313"/>
                </a:lnTo>
                <a:lnTo>
                  <a:pt x="8600017" y="6433609"/>
                </a:lnTo>
                <a:lnTo>
                  <a:pt x="8598958" y="6428846"/>
                </a:lnTo>
                <a:lnTo>
                  <a:pt x="8596842" y="6425142"/>
                </a:lnTo>
                <a:lnTo>
                  <a:pt x="8595254" y="6400271"/>
                </a:lnTo>
                <a:lnTo>
                  <a:pt x="8594196" y="6389688"/>
                </a:lnTo>
                <a:lnTo>
                  <a:pt x="8593138" y="6381221"/>
                </a:lnTo>
                <a:lnTo>
                  <a:pt x="8592079" y="6373284"/>
                </a:lnTo>
                <a:lnTo>
                  <a:pt x="8590492" y="6366404"/>
                </a:lnTo>
                <a:lnTo>
                  <a:pt x="8587846" y="6361113"/>
                </a:lnTo>
                <a:lnTo>
                  <a:pt x="8585200" y="6355821"/>
                </a:lnTo>
                <a:lnTo>
                  <a:pt x="8582025" y="6352117"/>
                </a:lnTo>
                <a:lnTo>
                  <a:pt x="8577792" y="6347884"/>
                </a:lnTo>
                <a:lnTo>
                  <a:pt x="8573029" y="6344709"/>
                </a:lnTo>
                <a:lnTo>
                  <a:pt x="8566679" y="6341004"/>
                </a:lnTo>
                <a:lnTo>
                  <a:pt x="8559800" y="6338359"/>
                </a:lnTo>
                <a:lnTo>
                  <a:pt x="8551862" y="6335184"/>
                </a:lnTo>
                <a:lnTo>
                  <a:pt x="8532283" y="6328304"/>
                </a:lnTo>
                <a:lnTo>
                  <a:pt x="8510588" y="6312429"/>
                </a:lnTo>
                <a:lnTo>
                  <a:pt x="8504767" y="6310842"/>
                </a:lnTo>
                <a:lnTo>
                  <a:pt x="8498946" y="6308725"/>
                </a:lnTo>
                <a:lnTo>
                  <a:pt x="8489421" y="6304492"/>
                </a:lnTo>
                <a:lnTo>
                  <a:pt x="8480425" y="6299200"/>
                </a:lnTo>
                <a:lnTo>
                  <a:pt x="8471958" y="6293379"/>
                </a:lnTo>
                <a:lnTo>
                  <a:pt x="8464550" y="6287029"/>
                </a:lnTo>
                <a:lnTo>
                  <a:pt x="8457142" y="6280679"/>
                </a:lnTo>
                <a:lnTo>
                  <a:pt x="8442325" y="6267450"/>
                </a:lnTo>
                <a:lnTo>
                  <a:pt x="8420629" y="6254221"/>
                </a:lnTo>
                <a:lnTo>
                  <a:pt x="8411633" y="6246813"/>
                </a:lnTo>
                <a:lnTo>
                  <a:pt x="8403696" y="6239404"/>
                </a:lnTo>
                <a:lnTo>
                  <a:pt x="8395758" y="6231996"/>
                </a:lnTo>
                <a:lnTo>
                  <a:pt x="8388350" y="6224588"/>
                </a:lnTo>
                <a:lnTo>
                  <a:pt x="8382000" y="6217179"/>
                </a:lnTo>
                <a:lnTo>
                  <a:pt x="8375650" y="6209242"/>
                </a:lnTo>
                <a:lnTo>
                  <a:pt x="8369829" y="6200775"/>
                </a:lnTo>
                <a:lnTo>
                  <a:pt x="8364538" y="6192838"/>
                </a:lnTo>
                <a:lnTo>
                  <a:pt x="8359775" y="6184371"/>
                </a:lnTo>
                <a:lnTo>
                  <a:pt x="8354484" y="6175904"/>
                </a:lnTo>
                <a:lnTo>
                  <a:pt x="8346016" y="6158442"/>
                </a:lnTo>
                <a:lnTo>
                  <a:pt x="8339138" y="6140979"/>
                </a:lnTo>
                <a:lnTo>
                  <a:pt x="8332258" y="6122988"/>
                </a:lnTo>
                <a:lnTo>
                  <a:pt x="8322734" y="6118225"/>
                </a:lnTo>
                <a:lnTo>
                  <a:pt x="8314266" y="6112404"/>
                </a:lnTo>
                <a:lnTo>
                  <a:pt x="8306858" y="6106584"/>
                </a:lnTo>
                <a:lnTo>
                  <a:pt x="8304212" y="6103938"/>
                </a:lnTo>
                <a:lnTo>
                  <a:pt x="8301566" y="6100763"/>
                </a:lnTo>
                <a:lnTo>
                  <a:pt x="8299450" y="6097588"/>
                </a:lnTo>
                <a:lnTo>
                  <a:pt x="8298392" y="6094413"/>
                </a:lnTo>
                <a:lnTo>
                  <a:pt x="8297862" y="6090179"/>
                </a:lnTo>
                <a:lnTo>
                  <a:pt x="8298392" y="6087004"/>
                </a:lnTo>
                <a:lnTo>
                  <a:pt x="8299450" y="6083300"/>
                </a:lnTo>
                <a:lnTo>
                  <a:pt x="8301038" y="6078538"/>
                </a:lnTo>
                <a:lnTo>
                  <a:pt x="8304212" y="6074304"/>
                </a:lnTo>
                <a:lnTo>
                  <a:pt x="8307916" y="6069542"/>
                </a:lnTo>
                <a:lnTo>
                  <a:pt x="8293100" y="6051550"/>
                </a:lnTo>
                <a:lnTo>
                  <a:pt x="8286750" y="6043084"/>
                </a:lnTo>
                <a:lnTo>
                  <a:pt x="8283046" y="6038321"/>
                </a:lnTo>
                <a:lnTo>
                  <a:pt x="8280929" y="6033559"/>
                </a:lnTo>
                <a:lnTo>
                  <a:pt x="8279342" y="6029325"/>
                </a:lnTo>
                <a:lnTo>
                  <a:pt x="8277754" y="6024034"/>
                </a:lnTo>
                <a:lnTo>
                  <a:pt x="8277225" y="6019800"/>
                </a:lnTo>
                <a:lnTo>
                  <a:pt x="8277754" y="6014509"/>
                </a:lnTo>
                <a:lnTo>
                  <a:pt x="8278813" y="6009217"/>
                </a:lnTo>
                <a:lnTo>
                  <a:pt x="8280400" y="6004454"/>
                </a:lnTo>
                <a:lnTo>
                  <a:pt x="8283575" y="5998634"/>
                </a:lnTo>
                <a:lnTo>
                  <a:pt x="8287808" y="5993342"/>
                </a:lnTo>
                <a:lnTo>
                  <a:pt x="8286750" y="5982229"/>
                </a:lnTo>
                <a:lnTo>
                  <a:pt x="8285162" y="5972704"/>
                </a:lnTo>
                <a:lnTo>
                  <a:pt x="8282516" y="5963709"/>
                </a:lnTo>
                <a:lnTo>
                  <a:pt x="8279342" y="5956300"/>
                </a:lnTo>
                <a:lnTo>
                  <a:pt x="8276167" y="5949421"/>
                </a:lnTo>
                <a:lnTo>
                  <a:pt x="8271404" y="5943071"/>
                </a:lnTo>
                <a:lnTo>
                  <a:pt x="8266113" y="5938309"/>
                </a:lnTo>
                <a:lnTo>
                  <a:pt x="8261350" y="5933546"/>
                </a:lnTo>
                <a:lnTo>
                  <a:pt x="8255529" y="5929842"/>
                </a:lnTo>
                <a:lnTo>
                  <a:pt x="8249709" y="5926138"/>
                </a:lnTo>
                <a:lnTo>
                  <a:pt x="8242829" y="5923492"/>
                </a:lnTo>
                <a:lnTo>
                  <a:pt x="8235421" y="5921904"/>
                </a:lnTo>
                <a:lnTo>
                  <a:pt x="8228013" y="5920317"/>
                </a:lnTo>
                <a:lnTo>
                  <a:pt x="8220604" y="5918200"/>
                </a:lnTo>
                <a:lnTo>
                  <a:pt x="8213196" y="5917671"/>
                </a:lnTo>
                <a:lnTo>
                  <a:pt x="8205259" y="5917142"/>
                </a:lnTo>
                <a:lnTo>
                  <a:pt x="8188325" y="5917142"/>
                </a:lnTo>
                <a:lnTo>
                  <a:pt x="8170863" y="5917142"/>
                </a:lnTo>
                <a:lnTo>
                  <a:pt x="8135938" y="5918729"/>
                </a:lnTo>
                <a:lnTo>
                  <a:pt x="8119004" y="5919259"/>
                </a:lnTo>
                <a:lnTo>
                  <a:pt x="8102071" y="5918729"/>
                </a:lnTo>
                <a:lnTo>
                  <a:pt x="8094134" y="5918200"/>
                </a:lnTo>
                <a:lnTo>
                  <a:pt x="8086725" y="5917142"/>
                </a:lnTo>
                <a:lnTo>
                  <a:pt x="8079317" y="5915554"/>
                </a:lnTo>
                <a:lnTo>
                  <a:pt x="8072438" y="5913967"/>
                </a:lnTo>
                <a:lnTo>
                  <a:pt x="7876117" y="5912379"/>
                </a:lnTo>
                <a:lnTo>
                  <a:pt x="7832725" y="5911850"/>
                </a:lnTo>
                <a:lnTo>
                  <a:pt x="7820025" y="5913967"/>
                </a:lnTo>
                <a:lnTo>
                  <a:pt x="7807854" y="5917142"/>
                </a:lnTo>
                <a:lnTo>
                  <a:pt x="7797800" y="5921904"/>
                </a:lnTo>
                <a:lnTo>
                  <a:pt x="7788804" y="5926667"/>
                </a:lnTo>
                <a:lnTo>
                  <a:pt x="7781396" y="5932488"/>
                </a:lnTo>
                <a:lnTo>
                  <a:pt x="7775046" y="5938838"/>
                </a:lnTo>
                <a:lnTo>
                  <a:pt x="7768696" y="5945188"/>
                </a:lnTo>
                <a:lnTo>
                  <a:pt x="7763404" y="5952596"/>
                </a:lnTo>
                <a:lnTo>
                  <a:pt x="7759171" y="5960004"/>
                </a:lnTo>
                <a:lnTo>
                  <a:pt x="7754938" y="5967413"/>
                </a:lnTo>
                <a:lnTo>
                  <a:pt x="7748588" y="5983288"/>
                </a:lnTo>
                <a:lnTo>
                  <a:pt x="7742238" y="5997575"/>
                </a:lnTo>
                <a:lnTo>
                  <a:pt x="7739592" y="6004454"/>
                </a:lnTo>
                <a:lnTo>
                  <a:pt x="7735888" y="6011334"/>
                </a:lnTo>
                <a:lnTo>
                  <a:pt x="7730067" y="6021388"/>
                </a:lnTo>
                <a:lnTo>
                  <a:pt x="7723188" y="6031442"/>
                </a:lnTo>
                <a:lnTo>
                  <a:pt x="7715779" y="6040438"/>
                </a:lnTo>
                <a:lnTo>
                  <a:pt x="7707842" y="6049434"/>
                </a:lnTo>
                <a:lnTo>
                  <a:pt x="7699904" y="6057900"/>
                </a:lnTo>
                <a:lnTo>
                  <a:pt x="7690909" y="6066367"/>
                </a:lnTo>
                <a:lnTo>
                  <a:pt x="7681913" y="6073775"/>
                </a:lnTo>
                <a:lnTo>
                  <a:pt x="7672917" y="6081184"/>
                </a:lnTo>
                <a:lnTo>
                  <a:pt x="7653338" y="6095471"/>
                </a:lnTo>
                <a:lnTo>
                  <a:pt x="7633229" y="6109759"/>
                </a:lnTo>
                <a:lnTo>
                  <a:pt x="7613121" y="6122988"/>
                </a:lnTo>
                <a:lnTo>
                  <a:pt x="7592484" y="6137275"/>
                </a:lnTo>
                <a:lnTo>
                  <a:pt x="7562321" y="6150504"/>
                </a:lnTo>
                <a:lnTo>
                  <a:pt x="7531629" y="6163734"/>
                </a:lnTo>
                <a:lnTo>
                  <a:pt x="7516284" y="6169554"/>
                </a:lnTo>
                <a:lnTo>
                  <a:pt x="7500409" y="6175375"/>
                </a:lnTo>
                <a:lnTo>
                  <a:pt x="7484534" y="6180667"/>
                </a:lnTo>
                <a:lnTo>
                  <a:pt x="7468659" y="6184900"/>
                </a:lnTo>
                <a:lnTo>
                  <a:pt x="7452254" y="6188075"/>
                </a:lnTo>
                <a:lnTo>
                  <a:pt x="7435321" y="6191779"/>
                </a:lnTo>
                <a:lnTo>
                  <a:pt x="7418388" y="6193367"/>
                </a:lnTo>
                <a:lnTo>
                  <a:pt x="7400925" y="6194425"/>
                </a:lnTo>
                <a:lnTo>
                  <a:pt x="7383463" y="6194425"/>
                </a:lnTo>
                <a:lnTo>
                  <a:pt x="7365471" y="6193367"/>
                </a:lnTo>
                <a:lnTo>
                  <a:pt x="7346950" y="6190721"/>
                </a:lnTo>
                <a:lnTo>
                  <a:pt x="7327900" y="6187017"/>
                </a:lnTo>
                <a:lnTo>
                  <a:pt x="7313613" y="6183313"/>
                </a:lnTo>
                <a:lnTo>
                  <a:pt x="7299325" y="6179609"/>
                </a:lnTo>
                <a:lnTo>
                  <a:pt x="7269692" y="6173788"/>
                </a:lnTo>
                <a:lnTo>
                  <a:pt x="7240588" y="6169025"/>
                </a:lnTo>
                <a:lnTo>
                  <a:pt x="7210954" y="6165321"/>
                </a:lnTo>
                <a:lnTo>
                  <a:pt x="7180792" y="6162675"/>
                </a:lnTo>
                <a:lnTo>
                  <a:pt x="7151159" y="6159500"/>
                </a:lnTo>
                <a:lnTo>
                  <a:pt x="7090834" y="6156325"/>
                </a:lnTo>
                <a:lnTo>
                  <a:pt x="7031038" y="6152092"/>
                </a:lnTo>
                <a:lnTo>
                  <a:pt x="7000346" y="6150504"/>
                </a:lnTo>
                <a:lnTo>
                  <a:pt x="6970713" y="6147859"/>
                </a:lnTo>
                <a:lnTo>
                  <a:pt x="6941079" y="6145213"/>
                </a:lnTo>
                <a:lnTo>
                  <a:pt x="6911446" y="6140979"/>
                </a:lnTo>
                <a:lnTo>
                  <a:pt x="6881813" y="6136217"/>
                </a:lnTo>
                <a:lnTo>
                  <a:pt x="6853238" y="6129867"/>
                </a:lnTo>
                <a:lnTo>
                  <a:pt x="6843713" y="6127750"/>
                </a:lnTo>
                <a:lnTo>
                  <a:pt x="6834188" y="6125634"/>
                </a:lnTo>
                <a:lnTo>
                  <a:pt x="6824663" y="6124575"/>
                </a:lnTo>
                <a:lnTo>
                  <a:pt x="6815138" y="6124046"/>
                </a:lnTo>
                <a:lnTo>
                  <a:pt x="6806142" y="6124046"/>
                </a:lnTo>
                <a:lnTo>
                  <a:pt x="6796617" y="6124046"/>
                </a:lnTo>
                <a:lnTo>
                  <a:pt x="6778625" y="6125104"/>
                </a:lnTo>
                <a:lnTo>
                  <a:pt x="6760104" y="6127221"/>
                </a:lnTo>
                <a:lnTo>
                  <a:pt x="6742113" y="6128809"/>
                </a:lnTo>
                <a:lnTo>
                  <a:pt x="6723063" y="6130925"/>
                </a:lnTo>
                <a:lnTo>
                  <a:pt x="6704542" y="6133042"/>
                </a:lnTo>
                <a:lnTo>
                  <a:pt x="6676496" y="6134629"/>
                </a:lnTo>
                <a:lnTo>
                  <a:pt x="6648450" y="6136746"/>
                </a:lnTo>
                <a:lnTo>
                  <a:pt x="6619875" y="6137275"/>
                </a:lnTo>
                <a:lnTo>
                  <a:pt x="6591829" y="6137275"/>
                </a:lnTo>
                <a:lnTo>
                  <a:pt x="6534679" y="6136746"/>
                </a:lnTo>
                <a:lnTo>
                  <a:pt x="6478059" y="6136217"/>
                </a:lnTo>
                <a:lnTo>
                  <a:pt x="6451071" y="6136217"/>
                </a:lnTo>
                <a:lnTo>
                  <a:pt x="6424084" y="6136217"/>
                </a:lnTo>
                <a:lnTo>
                  <a:pt x="6369579" y="6137275"/>
                </a:lnTo>
                <a:lnTo>
                  <a:pt x="6315604" y="6138334"/>
                </a:lnTo>
                <a:lnTo>
                  <a:pt x="6261629" y="6139392"/>
                </a:lnTo>
                <a:lnTo>
                  <a:pt x="6234642" y="6139921"/>
                </a:lnTo>
                <a:lnTo>
                  <a:pt x="6207654" y="6139392"/>
                </a:lnTo>
                <a:lnTo>
                  <a:pt x="6180667" y="6139392"/>
                </a:lnTo>
                <a:lnTo>
                  <a:pt x="6153679" y="6138334"/>
                </a:lnTo>
                <a:lnTo>
                  <a:pt x="6126692" y="6136746"/>
                </a:lnTo>
                <a:lnTo>
                  <a:pt x="6099704" y="6134100"/>
                </a:lnTo>
                <a:lnTo>
                  <a:pt x="6073246" y="6130925"/>
                </a:lnTo>
                <a:lnTo>
                  <a:pt x="6046259" y="6127221"/>
                </a:lnTo>
                <a:lnTo>
                  <a:pt x="6043084" y="6127750"/>
                </a:lnTo>
                <a:lnTo>
                  <a:pt x="6038850" y="6127750"/>
                </a:lnTo>
                <a:lnTo>
                  <a:pt x="6031442" y="6126692"/>
                </a:lnTo>
                <a:lnTo>
                  <a:pt x="6022975" y="6124046"/>
                </a:lnTo>
                <a:lnTo>
                  <a:pt x="6014509" y="6121929"/>
                </a:lnTo>
                <a:lnTo>
                  <a:pt x="5985404" y="6118754"/>
                </a:lnTo>
                <a:lnTo>
                  <a:pt x="5955771" y="6115579"/>
                </a:lnTo>
                <a:lnTo>
                  <a:pt x="5926668" y="6112404"/>
                </a:lnTo>
                <a:lnTo>
                  <a:pt x="5897035" y="6109229"/>
                </a:lnTo>
                <a:lnTo>
                  <a:pt x="5868459" y="6104467"/>
                </a:lnTo>
                <a:lnTo>
                  <a:pt x="5854171" y="6101821"/>
                </a:lnTo>
                <a:lnTo>
                  <a:pt x="5839884" y="6098117"/>
                </a:lnTo>
                <a:lnTo>
                  <a:pt x="5825596" y="6094942"/>
                </a:lnTo>
                <a:lnTo>
                  <a:pt x="5812367" y="6090179"/>
                </a:lnTo>
                <a:lnTo>
                  <a:pt x="5798079" y="6085946"/>
                </a:lnTo>
                <a:lnTo>
                  <a:pt x="5785379" y="6080125"/>
                </a:lnTo>
                <a:lnTo>
                  <a:pt x="5775325" y="6076950"/>
                </a:lnTo>
                <a:lnTo>
                  <a:pt x="5765800" y="6074304"/>
                </a:lnTo>
                <a:lnTo>
                  <a:pt x="5756275" y="6071659"/>
                </a:lnTo>
                <a:lnTo>
                  <a:pt x="5746221" y="6070600"/>
                </a:lnTo>
                <a:lnTo>
                  <a:pt x="5735638" y="6069542"/>
                </a:lnTo>
                <a:lnTo>
                  <a:pt x="5726113" y="6069013"/>
                </a:lnTo>
                <a:lnTo>
                  <a:pt x="5706004" y="6069542"/>
                </a:lnTo>
                <a:lnTo>
                  <a:pt x="5685896" y="6070600"/>
                </a:lnTo>
                <a:lnTo>
                  <a:pt x="5666318" y="6071659"/>
                </a:lnTo>
                <a:lnTo>
                  <a:pt x="5645681" y="6072188"/>
                </a:lnTo>
                <a:lnTo>
                  <a:pt x="5635625" y="6072188"/>
                </a:lnTo>
                <a:lnTo>
                  <a:pt x="5626100" y="6072188"/>
                </a:lnTo>
                <a:lnTo>
                  <a:pt x="5605992" y="6070600"/>
                </a:lnTo>
                <a:lnTo>
                  <a:pt x="5588000" y="6067954"/>
                </a:lnTo>
                <a:lnTo>
                  <a:pt x="5579534" y="6066367"/>
                </a:lnTo>
                <a:lnTo>
                  <a:pt x="5571597" y="6064779"/>
                </a:lnTo>
                <a:lnTo>
                  <a:pt x="5564188" y="6062134"/>
                </a:lnTo>
                <a:lnTo>
                  <a:pt x="5557838" y="6059488"/>
                </a:lnTo>
                <a:lnTo>
                  <a:pt x="5550959" y="6057371"/>
                </a:lnTo>
                <a:lnTo>
                  <a:pt x="5544609" y="6054196"/>
                </a:lnTo>
                <a:lnTo>
                  <a:pt x="5538788" y="6051021"/>
                </a:lnTo>
                <a:lnTo>
                  <a:pt x="5534025" y="6047846"/>
                </a:lnTo>
                <a:lnTo>
                  <a:pt x="5528734" y="6044142"/>
                </a:lnTo>
                <a:lnTo>
                  <a:pt x="5524502" y="6040438"/>
                </a:lnTo>
                <a:lnTo>
                  <a:pt x="5520267" y="6036204"/>
                </a:lnTo>
                <a:lnTo>
                  <a:pt x="5516563" y="6031971"/>
                </a:lnTo>
                <a:lnTo>
                  <a:pt x="5513388" y="6028267"/>
                </a:lnTo>
                <a:lnTo>
                  <a:pt x="5509684" y="6023504"/>
                </a:lnTo>
                <a:lnTo>
                  <a:pt x="5507038" y="6018213"/>
                </a:lnTo>
                <a:lnTo>
                  <a:pt x="5504921" y="6013979"/>
                </a:lnTo>
                <a:lnTo>
                  <a:pt x="5500688" y="6003396"/>
                </a:lnTo>
                <a:lnTo>
                  <a:pt x="5498042" y="5992813"/>
                </a:lnTo>
                <a:lnTo>
                  <a:pt x="5495925" y="5981171"/>
                </a:lnTo>
                <a:lnTo>
                  <a:pt x="5495396" y="5969000"/>
                </a:lnTo>
                <a:lnTo>
                  <a:pt x="5495396" y="5956829"/>
                </a:lnTo>
                <a:lnTo>
                  <a:pt x="5495925" y="5943600"/>
                </a:lnTo>
                <a:lnTo>
                  <a:pt x="5493280" y="5940425"/>
                </a:lnTo>
                <a:lnTo>
                  <a:pt x="5491692" y="5936721"/>
                </a:lnTo>
                <a:lnTo>
                  <a:pt x="5490634" y="5933546"/>
                </a:lnTo>
                <a:lnTo>
                  <a:pt x="5489575" y="5929842"/>
                </a:lnTo>
                <a:lnTo>
                  <a:pt x="5452534" y="5927196"/>
                </a:lnTo>
                <a:lnTo>
                  <a:pt x="5438775" y="5925609"/>
                </a:lnTo>
                <a:lnTo>
                  <a:pt x="5425546" y="5925609"/>
                </a:lnTo>
                <a:lnTo>
                  <a:pt x="5411788" y="5925609"/>
                </a:lnTo>
                <a:lnTo>
                  <a:pt x="5399088" y="5926667"/>
                </a:lnTo>
                <a:lnTo>
                  <a:pt x="5372101" y="5929313"/>
                </a:lnTo>
                <a:lnTo>
                  <a:pt x="5345113" y="5932488"/>
                </a:lnTo>
                <a:lnTo>
                  <a:pt x="5331355" y="5933546"/>
                </a:lnTo>
                <a:lnTo>
                  <a:pt x="5317596" y="5934604"/>
                </a:lnTo>
                <a:lnTo>
                  <a:pt x="5303838" y="5934604"/>
                </a:lnTo>
                <a:lnTo>
                  <a:pt x="5290609" y="5934604"/>
                </a:lnTo>
                <a:lnTo>
                  <a:pt x="5276850" y="5933546"/>
                </a:lnTo>
                <a:lnTo>
                  <a:pt x="5263093" y="5931429"/>
                </a:lnTo>
                <a:lnTo>
                  <a:pt x="5249334" y="5927725"/>
                </a:lnTo>
                <a:lnTo>
                  <a:pt x="5235575" y="5923492"/>
                </a:lnTo>
                <a:lnTo>
                  <a:pt x="5231342" y="5921904"/>
                </a:lnTo>
                <a:lnTo>
                  <a:pt x="5227109" y="5921375"/>
                </a:lnTo>
                <a:lnTo>
                  <a:pt x="5222346" y="5921375"/>
                </a:lnTo>
                <a:lnTo>
                  <a:pt x="5217584" y="5921375"/>
                </a:lnTo>
                <a:lnTo>
                  <a:pt x="5211763" y="5921904"/>
                </a:lnTo>
                <a:lnTo>
                  <a:pt x="5206472" y="5923492"/>
                </a:lnTo>
                <a:lnTo>
                  <a:pt x="5201180" y="5925079"/>
                </a:lnTo>
                <a:lnTo>
                  <a:pt x="5195888" y="5926667"/>
                </a:lnTo>
                <a:lnTo>
                  <a:pt x="5190596" y="5929842"/>
                </a:lnTo>
                <a:lnTo>
                  <a:pt x="5185835" y="5932488"/>
                </a:lnTo>
                <a:lnTo>
                  <a:pt x="5181600" y="5936192"/>
                </a:lnTo>
                <a:lnTo>
                  <a:pt x="5177367" y="5940425"/>
                </a:lnTo>
                <a:lnTo>
                  <a:pt x="5174192" y="5944129"/>
                </a:lnTo>
                <a:lnTo>
                  <a:pt x="5171017" y="5949421"/>
                </a:lnTo>
                <a:lnTo>
                  <a:pt x="5168902" y="5954184"/>
                </a:lnTo>
                <a:lnTo>
                  <a:pt x="5167842" y="5960004"/>
                </a:lnTo>
                <a:lnTo>
                  <a:pt x="5168371" y="5964238"/>
                </a:lnTo>
                <a:lnTo>
                  <a:pt x="5167842" y="5967942"/>
                </a:lnTo>
                <a:lnTo>
                  <a:pt x="5167313" y="5971646"/>
                </a:lnTo>
                <a:lnTo>
                  <a:pt x="5166255" y="5974821"/>
                </a:lnTo>
                <a:lnTo>
                  <a:pt x="5164667" y="5977467"/>
                </a:lnTo>
                <a:lnTo>
                  <a:pt x="5162022" y="5979584"/>
                </a:lnTo>
                <a:lnTo>
                  <a:pt x="5159376" y="5981700"/>
                </a:lnTo>
                <a:lnTo>
                  <a:pt x="5156730" y="5983817"/>
                </a:lnTo>
                <a:lnTo>
                  <a:pt x="5154084" y="5985404"/>
                </a:lnTo>
                <a:lnTo>
                  <a:pt x="5149851" y="5986992"/>
                </a:lnTo>
                <a:lnTo>
                  <a:pt x="5141914" y="5989109"/>
                </a:lnTo>
                <a:lnTo>
                  <a:pt x="5133446" y="5990167"/>
                </a:lnTo>
                <a:lnTo>
                  <a:pt x="5123922" y="5991225"/>
                </a:lnTo>
                <a:lnTo>
                  <a:pt x="5113867" y="5992813"/>
                </a:lnTo>
                <a:lnTo>
                  <a:pt x="5104342" y="5992813"/>
                </a:lnTo>
                <a:lnTo>
                  <a:pt x="5094817" y="5992813"/>
                </a:lnTo>
                <a:lnTo>
                  <a:pt x="5086350" y="5991225"/>
                </a:lnTo>
                <a:lnTo>
                  <a:pt x="5078942" y="5989638"/>
                </a:lnTo>
                <a:lnTo>
                  <a:pt x="5071534" y="5987521"/>
                </a:lnTo>
                <a:lnTo>
                  <a:pt x="5065713" y="5984875"/>
                </a:lnTo>
                <a:lnTo>
                  <a:pt x="5059892" y="5981171"/>
                </a:lnTo>
                <a:lnTo>
                  <a:pt x="5054600" y="5976938"/>
                </a:lnTo>
                <a:lnTo>
                  <a:pt x="5050368" y="5971646"/>
                </a:lnTo>
                <a:lnTo>
                  <a:pt x="5047192" y="5965825"/>
                </a:lnTo>
                <a:lnTo>
                  <a:pt x="5044017" y="5958946"/>
                </a:lnTo>
                <a:lnTo>
                  <a:pt x="5041900" y="5951009"/>
                </a:lnTo>
                <a:lnTo>
                  <a:pt x="5040842" y="5942542"/>
                </a:lnTo>
                <a:lnTo>
                  <a:pt x="5039784" y="5933017"/>
                </a:lnTo>
                <a:lnTo>
                  <a:pt x="5039784" y="5922963"/>
                </a:lnTo>
                <a:lnTo>
                  <a:pt x="5028671" y="5937250"/>
                </a:lnTo>
                <a:lnTo>
                  <a:pt x="5016500" y="5951009"/>
                </a:lnTo>
                <a:lnTo>
                  <a:pt x="5010679" y="5957359"/>
                </a:lnTo>
                <a:lnTo>
                  <a:pt x="5004329" y="5962650"/>
                </a:lnTo>
                <a:lnTo>
                  <a:pt x="4997979" y="5967942"/>
                </a:lnTo>
                <a:lnTo>
                  <a:pt x="4991100" y="5972704"/>
                </a:lnTo>
                <a:lnTo>
                  <a:pt x="4984751" y="5977467"/>
                </a:lnTo>
                <a:lnTo>
                  <a:pt x="4977871" y="5980642"/>
                </a:lnTo>
                <a:lnTo>
                  <a:pt x="4969934" y="5984346"/>
                </a:lnTo>
                <a:lnTo>
                  <a:pt x="4961996" y="5986992"/>
                </a:lnTo>
                <a:lnTo>
                  <a:pt x="4953529" y="5989109"/>
                </a:lnTo>
                <a:lnTo>
                  <a:pt x="4945063" y="5990167"/>
                </a:lnTo>
                <a:lnTo>
                  <a:pt x="4935538" y="5991225"/>
                </a:lnTo>
                <a:lnTo>
                  <a:pt x="4925485" y="5991225"/>
                </a:lnTo>
                <a:lnTo>
                  <a:pt x="4917546" y="5990696"/>
                </a:lnTo>
                <a:lnTo>
                  <a:pt x="4909079" y="5989638"/>
                </a:lnTo>
                <a:lnTo>
                  <a:pt x="4900613" y="5988579"/>
                </a:lnTo>
                <a:lnTo>
                  <a:pt x="4891617" y="5986992"/>
                </a:lnTo>
                <a:lnTo>
                  <a:pt x="4874154" y="5981700"/>
                </a:lnTo>
                <a:lnTo>
                  <a:pt x="4855634" y="5976409"/>
                </a:lnTo>
                <a:lnTo>
                  <a:pt x="4837643" y="5969000"/>
                </a:lnTo>
                <a:lnTo>
                  <a:pt x="4820179" y="5960534"/>
                </a:lnTo>
                <a:lnTo>
                  <a:pt x="4802717" y="5951538"/>
                </a:lnTo>
                <a:lnTo>
                  <a:pt x="4786314" y="5941484"/>
                </a:lnTo>
                <a:lnTo>
                  <a:pt x="4770438" y="5930900"/>
                </a:lnTo>
                <a:lnTo>
                  <a:pt x="4755621" y="5920317"/>
                </a:lnTo>
                <a:lnTo>
                  <a:pt x="4742921" y="5908146"/>
                </a:lnTo>
                <a:lnTo>
                  <a:pt x="4730750" y="5897034"/>
                </a:lnTo>
                <a:lnTo>
                  <a:pt x="4725988" y="5891213"/>
                </a:lnTo>
                <a:lnTo>
                  <a:pt x="4721225" y="5885392"/>
                </a:lnTo>
                <a:lnTo>
                  <a:pt x="4717522" y="5879571"/>
                </a:lnTo>
                <a:lnTo>
                  <a:pt x="4713817" y="5873750"/>
                </a:lnTo>
                <a:lnTo>
                  <a:pt x="4711171" y="5868459"/>
                </a:lnTo>
                <a:lnTo>
                  <a:pt x="4709054" y="5862638"/>
                </a:lnTo>
                <a:lnTo>
                  <a:pt x="4707468" y="5856817"/>
                </a:lnTo>
                <a:lnTo>
                  <a:pt x="4706409" y="5852054"/>
                </a:lnTo>
                <a:lnTo>
                  <a:pt x="4705879" y="5842529"/>
                </a:lnTo>
                <a:lnTo>
                  <a:pt x="4705879" y="5833534"/>
                </a:lnTo>
                <a:lnTo>
                  <a:pt x="4706409" y="5829300"/>
                </a:lnTo>
                <a:lnTo>
                  <a:pt x="4706938" y="5825067"/>
                </a:lnTo>
                <a:lnTo>
                  <a:pt x="4708525" y="5820834"/>
                </a:lnTo>
                <a:lnTo>
                  <a:pt x="4710113" y="5817659"/>
                </a:lnTo>
                <a:lnTo>
                  <a:pt x="4712760" y="5814484"/>
                </a:lnTo>
                <a:lnTo>
                  <a:pt x="4716463" y="5810779"/>
                </a:lnTo>
                <a:lnTo>
                  <a:pt x="4720167" y="5808134"/>
                </a:lnTo>
                <a:lnTo>
                  <a:pt x="4724929" y="5806017"/>
                </a:lnTo>
                <a:lnTo>
                  <a:pt x="4730221" y="5803900"/>
                </a:lnTo>
                <a:lnTo>
                  <a:pt x="4736571" y="5801784"/>
                </a:lnTo>
                <a:lnTo>
                  <a:pt x="4743979" y="5800725"/>
                </a:lnTo>
                <a:lnTo>
                  <a:pt x="4752446" y="5800196"/>
                </a:lnTo>
                <a:lnTo>
                  <a:pt x="4752975" y="5800196"/>
                </a:lnTo>
                <a:lnTo>
                  <a:pt x="4760913" y="5793846"/>
                </a:lnTo>
                <a:lnTo>
                  <a:pt x="4768322" y="5787496"/>
                </a:lnTo>
                <a:lnTo>
                  <a:pt x="4774671" y="5780617"/>
                </a:lnTo>
                <a:lnTo>
                  <a:pt x="4781022" y="5773209"/>
                </a:lnTo>
                <a:lnTo>
                  <a:pt x="4793192" y="5758921"/>
                </a:lnTo>
                <a:lnTo>
                  <a:pt x="4805892" y="5744104"/>
                </a:lnTo>
                <a:lnTo>
                  <a:pt x="4812242" y="5736696"/>
                </a:lnTo>
                <a:lnTo>
                  <a:pt x="4819651" y="5730346"/>
                </a:lnTo>
                <a:lnTo>
                  <a:pt x="4827588" y="5724525"/>
                </a:lnTo>
                <a:lnTo>
                  <a:pt x="4836055" y="5718175"/>
                </a:lnTo>
                <a:lnTo>
                  <a:pt x="4845580" y="5713942"/>
                </a:lnTo>
                <a:lnTo>
                  <a:pt x="4856163" y="5709179"/>
                </a:lnTo>
                <a:lnTo>
                  <a:pt x="4868334" y="5706004"/>
                </a:lnTo>
                <a:lnTo>
                  <a:pt x="4881034" y="5703359"/>
                </a:lnTo>
                <a:lnTo>
                  <a:pt x="4879446" y="5696479"/>
                </a:lnTo>
                <a:lnTo>
                  <a:pt x="4877329" y="5689600"/>
                </a:lnTo>
                <a:lnTo>
                  <a:pt x="4874684" y="5683250"/>
                </a:lnTo>
                <a:lnTo>
                  <a:pt x="4872038" y="5677959"/>
                </a:lnTo>
                <a:lnTo>
                  <a:pt x="4868863" y="5672138"/>
                </a:lnTo>
                <a:lnTo>
                  <a:pt x="4864629" y="5667375"/>
                </a:lnTo>
                <a:lnTo>
                  <a:pt x="4860925" y="5663671"/>
                </a:lnTo>
                <a:lnTo>
                  <a:pt x="4855634" y="5660496"/>
                </a:lnTo>
                <a:lnTo>
                  <a:pt x="4850342" y="5657321"/>
                </a:lnTo>
                <a:lnTo>
                  <a:pt x="4843992" y="5655204"/>
                </a:lnTo>
                <a:lnTo>
                  <a:pt x="4836584" y="5653617"/>
                </a:lnTo>
                <a:lnTo>
                  <a:pt x="4828647" y="5653088"/>
                </a:lnTo>
                <a:lnTo>
                  <a:pt x="4819651" y="5652559"/>
                </a:lnTo>
                <a:lnTo>
                  <a:pt x="4809596" y="5653088"/>
                </a:lnTo>
                <a:lnTo>
                  <a:pt x="4799014" y="5654675"/>
                </a:lnTo>
                <a:lnTo>
                  <a:pt x="4787371" y="5656792"/>
                </a:lnTo>
                <a:lnTo>
                  <a:pt x="4775200" y="5658909"/>
                </a:lnTo>
                <a:lnTo>
                  <a:pt x="4759854" y="5661554"/>
                </a:lnTo>
                <a:lnTo>
                  <a:pt x="4751389" y="5662613"/>
                </a:lnTo>
                <a:lnTo>
                  <a:pt x="4742393" y="5663142"/>
                </a:lnTo>
                <a:lnTo>
                  <a:pt x="4733397" y="5663142"/>
                </a:lnTo>
                <a:lnTo>
                  <a:pt x="4724929" y="5662084"/>
                </a:lnTo>
                <a:lnTo>
                  <a:pt x="4716463" y="5660496"/>
                </a:lnTo>
                <a:lnTo>
                  <a:pt x="4712229" y="5658909"/>
                </a:lnTo>
                <a:lnTo>
                  <a:pt x="4709054" y="5657321"/>
                </a:lnTo>
                <a:lnTo>
                  <a:pt x="4705879" y="5655734"/>
                </a:lnTo>
                <a:lnTo>
                  <a:pt x="4702175" y="5653617"/>
                </a:lnTo>
                <a:lnTo>
                  <a:pt x="4699529" y="5650971"/>
                </a:lnTo>
                <a:lnTo>
                  <a:pt x="4696884" y="5647796"/>
                </a:lnTo>
                <a:lnTo>
                  <a:pt x="4694238" y="5645150"/>
                </a:lnTo>
                <a:lnTo>
                  <a:pt x="4692650" y="5640917"/>
                </a:lnTo>
                <a:lnTo>
                  <a:pt x="4691063" y="5637213"/>
                </a:lnTo>
                <a:lnTo>
                  <a:pt x="4690534" y="5632450"/>
                </a:lnTo>
                <a:lnTo>
                  <a:pt x="4690004" y="5627688"/>
                </a:lnTo>
                <a:lnTo>
                  <a:pt x="4690004" y="5621867"/>
                </a:lnTo>
                <a:lnTo>
                  <a:pt x="4690004" y="5616046"/>
                </a:lnTo>
                <a:lnTo>
                  <a:pt x="4691063" y="5609696"/>
                </a:lnTo>
                <a:lnTo>
                  <a:pt x="4691592" y="5604404"/>
                </a:lnTo>
                <a:lnTo>
                  <a:pt x="4691063" y="5600700"/>
                </a:lnTo>
                <a:lnTo>
                  <a:pt x="4690004" y="5598054"/>
                </a:lnTo>
                <a:lnTo>
                  <a:pt x="4687888" y="5595938"/>
                </a:lnTo>
                <a:lnTo>
                  <a:pt x="4684184" y="5594879"/>
                </a:lnTo>
                <a:lnTo>
                  <a:pt x="4681009" y="5594879"/>
                </a:lnTo>
                <a:lnTo>
                  <a:pt x="4676776" y="5594879"/>
                </a:lnTo>
                <a:lnTo>
                  <a:pt x="4672542" y="5595409"/>
                </a:lnTo>
                <a:lnTo>
                  <a:pt x="4662488" y="5598054"/>
                </a:lnTo>
                <a:lnTo>
                  <a:pt x="4652434" y="5600171"/>
                </a:lnTo>
                <a:lnTo>
                  <a:pt x="4642909" y="5601229"/>
                </a:lnTo>
                <a:lnTo>
                  <a:pt x="4638147" y="5601759"/>
                </a:lnTo>
                <a:lnTo>
                  <a:pt x="4634442" y="5601229"/>
                </a:lnTo>
                <a:lnTo>
                  <a:pt x="4625446" y="5600171"/>
                </a:lnTo>
                <a:lnTo>
                  <a:pt x="4616451" y="5600171"/>
                </a:lnTo>
                <a:lnTo>
                  <a:pt x="4607454" y="5601229"/>
                </a:lnTo>
                <a:lnTo>
                  <a:pt x="4598459" y="5602817"/>
                </a:lnTo>
                <a:lnTo>
                  <a:pt x="4579938" y="5607579"/>
                </a:lnTo>
                <a:lnTo>
                  <a:pt x="4560888" y="5611813"/>
                </a:lnTo>
                <a:lnTo>
                  <a:pt x="4551892" y="5613400"/>
                </a:lnTo>
                <a:lnTo>
                  <a:pt x="4542367" y="5614459"/>
                </a:lnTo>
                <a:lnTo>
                  <a:pt x="4533371" y="5613929"/>
                </a:lnTo>
                <a:lnTo>
                  <a:pt x="4529138" y="5613929"/>
                </a:lnTo>
                <a:lnTo>
                  <a:pt x="4524905" y="5612871"/>
                </a:lnTo>
                <a:lnTo>
                  <a:pt x="4520672" y="5611813"/>
                </a:lnTo>
                <a:lnTo>
                  <a:pt x="4515909" y="5610225"/>
                </a:lnTo>
                <a:lnTo>
                  <a:pt x="4512204" y="5608109"/>
                </a:lnTo>
                <a:lnTo>
                  <a:pt x="4507442" y="5605463"/>
                </a:lnTo>
                <a:lnTo>
                  <a:pt x="4503738" y="5602817"/>
                </a:lnTo>
                <a:lnTo>
                  <a:pt x="4500035" y="5599113"/>
                </a:lnTo>
                <a:lnTo>
                  <a:pt x="4495271" y="5594879"/>
                </a:lnTo>
                <a:lnTo>
                  <a:pt x="4491567" y="5590646"/>
                </a:lnTo>
                <a:lnTo>
                  <a:pt x="4485746" y="5585884"/>
                </a:lnTo>
                <a:lnTo>
                  <a:pt x="4479925" y="5581121"/>
                </a:lnTo>
                <a:lnTo>
                  <a:pt x="4475692" y="5575300"/>
                </a:lnTo>
                <a:lnTo>
                  <a:pt x="4471459" y="5568950"/>
                </a:lnTo>
                <a:lnTo>
                  <a:pt x="4464579" y="5557309"/>
                </a:lnTo>
                <a:lnTo>
                  <a:pt x="4457171" y="5545138"/>
                </a:lnTo>
                <a:lnTo>
                  <a:pt x="4452938" y="5539317"/>
                </a:lnTo>
                <a:lnTo>
                  <a:pt x="4448704" y="5533496"/>
                </a:lnTo>
                <a:lnTo>
                  <a:pt x="4443414" y="5528204"/>
                </a:lnTo>
                <a:lnTo>
                  <a:pt x="4438122" y="5523442"/>
                </a:lnTo>
                <a:lnTo>
                  <a:pt x="4431242" y="5519209"/>
                </a:lnTo>
                <a:lnTo>
                  <a:pt x="4423304" y="5515504"/>
                </a:lnTo>
                <a:lnTo>
                  <a:pt x="4414309" y="5512859"/>
                </a:lnTo>
                <a:lnTo>
                  <a:pt x="4403726" y="5510742"/>
                </a:lnTo>
                <a:lnTo>
                  <a:pt x="4395789" y="5506509"/>
                </a:lnTo>
                <a:lnTo>
                  <a:pt x="4388379" y="5502275"/>
                </a:lnTo>
                <a:lnTo>
                  <a:pt x="4383088" y="5497513"/>
                </a:lnTo>
                <a:lnTo>
                  <a:pt x="4377797" y="5493279"/>
                </a:lnTo>
                <a:lnTo>
                  <a:pt x="4373563" y="5487988"/>
                </a:lnTo>
                <a:lnTo>
                  <a:pt x="4369329" y="5482696"/>
                </a:lnTo>
                <a:lnTo>
                  <a:pt x="4366154" y="5477404"/>
                </a:lnTo>
                <a:lnTo>
                  <a:pt x="4363509" y="5472113"/>
                </a:lnTo>
                <a:lnTo>
                  <a:pt x="4361392" y="5465763"/>
                </a:lnTo>
                <a:lnTo>
                  <a:pt x="4359805" y="5459942"/>
                </a:lnTo>
                <a:lnTo>
                  <a:pt x="4357160" y="5447771"/>
                </a:lnTo>
                <a:lnTo>
                  <a:pt x="4352925" y="5422900"/>
                </a:lnTo>
                <a:lnTo>
                  <a:pt x="4350279" y="5409142"/>
                </a:lnTo>
                <a:lnTo>
                  <a:pt x="4346047" y="5394325"/>
                </a:lnTo>
                <a:lnTo>
                  <a:pt x="4341813" y="5380567"/>
                </a:lnTo>
                <a:lnTo>
                  <a:pt x="4339696" y="5374217"/>
                </a:lnTo>
                <a:lnTo>
                  <a:pt x="4335992" y="5367338"/>
                </a:lnTo>
                <a:lnTo>
                  <a:pt x="4332817" y="5360459"/>
                </a:lnTo>
                <a:lnTo>
                  <a:pt x="4329113" y="5353579"/>
                </a:lnTo>
                <a:lnTo>
                  <a:pt x="4324351" y="5347759"/>
                </a:lnTo>
                <a:lnTo>
                  <a:pt x="4320117" y="5341409"/>
                </a:lnTo>
                <a:lnTo>
                  <a:pt x="4314296" y="5335059"/>
                </a:lnTo>
                <a:lnTo>
                  <a:pt x="4307946" y="5329238"/>
                </a:lnTo>
                <a:lnTo>
                  <a:pt x="4301067" y="5323417"/>
                </a:lnTo>
                <a:lnTo>
                  <a:pt x="4294717" y="5318125"/>
                </a:lnTo>
                <a:lnTo>
                  <a:pt x="4287309" y="5316538"/>
                </a:lnTo>
                <a:lnTo>
                  <a:pt x="4280429" y="5316009"/>
                </a:lnTo>
                <a:lnTo>
                  <a:pt x="4266142" y="5315479"/>
                </a:lnTo>
                <a:lnTo>
                  <a:pt x="4251854" y="5315479"/>
                </a:lnTo>
                <a:lnTo>
                  <a:pt x="4237038" y="5316009"/>
                </a:lnTo>
                <a:lnTo>
                  <a:pt x="4222750" y="5316009"/>
                </a:lnTo>
                <a:lnTo>
                  <a:pt x="4215871" y="5315479"/>
                </a:lnTo>
                <a:lnTo>
                  <a:pt x="4208463" y="5314421"/>
                </a:lnTo>
                <a:lnTo>
                  <a:pt x="4201584" y="5312834"/>
                </a:lnTo>
                <a:lnTo>
                  <a:pt x="4195234" y="5311246"/>
                </a:lnTo>
                <a:lnTo>
                  <a:pt x="4188354" y="5308071"/>
                </a:lnTo>
                <a:lnTo>
                  <a:pt x="4182004" y="5304896"/>
                </a:lnTo>
                <a:lnTo>
                  <a:pt x="4191001" y="5296429"/>
                </a:lnTo>
                <a:lnTo>
                  <a:pt x="4188354" y="5294842"/>
                </a:lnTo>
                <a:lnTo>
                  <a:pt x="4188883" y="5295371"/>
                </a:lnTo>
                <a:lnTo>
                  <a:pt x="4182004" y="5304896"/>
                </a:lnTo>
                <a:lnTo>
                  <a:pt x="4174597" y="5301721"/>
                </a:lnTo>
                <a:lnTo>
                  <a:pt x="4166658" y="5298017"/>
                </a:lnTo>
                <a:lnTo>
                  <a:pt x="4159250" y="5295371"/>
                </a:lnTo>
                <a:lnTo>
                  <a:pt x="4151842" y="5292725"/>
                </a:lnTo>
                <a:lnTo>
                  <a:pt x="4135439" y="5288492"/>
                </a:lnTo>
                <a:lnTo>
                  <a:pt x="4119033" y="5285846"/>
                </a:lnTo>
                <a:lnTo>
                  <a:pt x="4102629" y="5283200"/>
                </a:lnTo>
                <a:lnTo>
                  <a:pt x="4085696" y="5281084"/>
                </a:lnTo>
                <a:lnTo>
                  <a:pt x="4052359" y="5278967"/>
                </a:lnTo>
                <a:lnTo>
                  <a:pt x="4018492" y="5276850"/>
                </a:lnTo>
                <a:lnTo>
                  <a:pt x="4001559" y="5275263"/>
                </a:lnTo>
                <a:lnTo>
                  <a:pt x="3984626" y="5272617"/>
                </a:lnTo>
                <a:lnTo>
                  <a:pt x="3968221" y="5269971"/>
                </a:lnTo>
                <a:lnTo>
                  <a:pt x="3952876" y="5266267"/>
                </a:lnTo>
                <a:lnTo>
                  <a:pt x="3944938" y="5263621"/>
                </a:lnTo>
                <a:lnTo>
                  <a:pt x="3937000" y="5260975"/>
                </a:lnTo>
                <a:lnTo>
                  <a:pt x="3929592" y="5258329"/>
                </a:lnTo>
                <a:lnTo>
                  <a:pt x="3921655" y="5254625"/>
                </a:lnTo>
                <a:lnTo>
                  <a:pt x="3908955" y="5247746"/>
                </a:lnTo>
                <a:lnTo>
                  <a:pt x="3895726" y="5241396"/>
                </a:lnTo>
                <a:lnTo>
                  <a:pt x="3884084" y="5236104"/>
                </a:lnTo>
                <a:lnTo>
                  <a:pt x="3872442" y="5232929"/>
                </a:lnTo>
                <a:lnTo>
                  <a:pt x="3860800" y="5230813"/>
                </a:lnTo>
                <a:lnTo>
                  <a:pt x="3850217" y="5229225"/>
                </a:lnTo>
                <a:lnTo>
                  <a:pt x="3840163" y="5229754"/>
                </a:lnTo>
                <a:lnTo>
                  <a:pt x="3830638" y="5230813"/>
                </a:lnTo>
                <a:lnTo>
                  <a:pt x="3825346" y="5231871"/>
                </a:lnTo>
                <a:lnTo>
                  <a:pt x="3821113" y="5232929"/>
                </a:lnTo>
                <a:lnTo>
                  <a:pt x="3816351" y="5235046"/>
                </a:lnTo>
                <a:lnTo>
                  <a:pt x="3812646" y="5236634"/>
                </a:lnTo>
                <a:lnTo>
                  <a:pt x="3808413" y="5239279"/>
                </a:lnTo>
                <a:lnTo>
                  <a:pt x="3804180" y="5241925"/>
                </a:lnTo>
                <a:lnTo>
                  <a:pt x="3796771" y="5248804"/>
                </a:lnTo>
                <a:lnTo>
                  <a:pt x="3789363" y="5256213"/>
                </a:lnTo>
                <a:lnTo>
                  <a:pt x="3783013" y="5265209"/>
                </a:lnTo>
                <a:lnTo>
                  <a:pt x="3776663" y="5275792"/>
                </a:lnTo>
                <a:lnTo>
                  <a:pt x="3770842" y="5286904"/>
                </a:lnTo>
                <a:lnTo>
                  <a:pt x="3768196" y="5319184"/>
                </a:lnTo>
                <a:lnTo>
                  <a:pt x="3769784" y="5323946"/>
                </a:lnTo>
                <a:lnTo>
                  <a:pt x="3770842" y="5328709"/>
                </a:lnTo>
                <a:lnTo>
                  <a:pt x="3771371" y="5332942"/>
                </a:lnTo>
                <a:lnTo>
                  <a:pt x="3771371" y="5337704"/>
                </a:lnTo>
                <a:lnTo>
                  <a:pt x="3771371" y="5341938"/>
                </a:lnTo>
                <a:lnTo>
                  <a:pt x="3770313" y="5346171"/>
                </a:lnTo>
                <a:lnTo>
                  <a:pt x="3768725" y="5350404"/>
                </a:lnTo>
                <a:lnTo>
                  <a:pt x="3767138" y="5354109"/>
                </a:lnTo>
                <a:lnTo>
                  <a:pt x="3764492" y="5357813"/>
                </a:lnTo>
                <a:lnTo>
                  <a:pt x="3761317" y="5361517"/>
                </a:lnTo>
                <a:lnTo>
                  <a:pt x="3758142" y="5365221"/>
                </a:lnTo>
                <a:lnTo>
                  <a:pt x="3754967" y="5368396"/>
                </a:lnTo>
                <a:lnTo>
                  <a:pt x="3746501" y="5374746"/>
                </a:lnTo>
                <a:lnTo>
                  <a:pt x="3735917" y="5380038"/>
                </a:lnTo>
                <a:lnTo>
                  <a:pt x="3725334" y="5385859"/>
                </a:lnTo>
                <a:lnTo>
                  <a:pt x="3715809" y="5392738"/>
                </a:lnTo>
                <a:lnTo>
                  <a:pt x="3706813" y="5399617"/>
                </a:lnTo>
                <a:lnTo>
                  <a:pt x="3698876" y="5406496"/>
                </a:lnTo>
                <a:lnTo>
                  <a:pt x="3691996" y="5413904"/>
                </a:lnTo>
                <a:lnTo>
                  <a:pt x="3685646" y="5421842"/>
                </a:lnTo>
                <a:lnTo>
                  <a:pt x="3679825" y="5429779"/>
                </a:lnTo>
                <a:lnTo>
                  <a:pt x="3675063" y="5438246"/>
                </a:lnTo>
                <a:lnTo>
                  <a:pt x="3669771" y="5446713"/>
                </a:lnTo>
                <a:lnTo>
                  <a:pt x="3666067" y="5455179"/>
                </a:lnTo>
                <a:lnTo>
                  <a:pt x="3658130" y="5472642"/>
                </a:lnTo>
                <a:lnTo>
                  <a:pt x="3650721" y="5490104"/>
                </a:lnTo>
                <a:lnTo>
                  <a:pt x="3643313" y="5507567"/>
                </a:lnTo>
                <a:lnTo>
                  <a:pt x="3649134" y="5510742"/>
                </a:lnTo>
                <a:lnTo>
                  <a:pt x="3653367" y="5514446"/>
                </a:lnTo>
                <a:lnTo>
                  <a:pt x="3657071" y="5518679"/>
                </a:lnTo>
                <a:lnTo>
                  <a:pt x="3659717" y="5522384"/>
                </a:lnTo>
                <a:lnTo>
                  <a:pt x="3661834" y="5526617"/>
                </a:lnTo>
                <a:lnTo>
                  <a:pt x="3663421" y="5530321"/>
                </a:lnTo>
                <a:lnTo>
                  <a:pt x="3663950" y="5534554"/>
                </a:lnTo>
                <a:lnTo>
                  <a:pt x="3665009" y="5538788"/>
                </a:lnTo>
                <a:lnTo>
                  <a:pt x="3665009" y="5542492"/>
                </a:lnTo>
                <a:lnTo>
                  <a:pt x="3665009" y="5547254"/>
                </a:lnTo>
                <a:lnTo>
                  <a:pt x="3662892" y="5555721"/>
                </a:lnTo>
                <a:lnTo>
                  <a:pt x="3660246" y="5564717"/>
                </a:lnTo>
                <a:lnTo>
                  <a:pt x="3657601" y="5573184"/>
                </a:lnTo>
                <a:lnTo>
                  <a:pt x="3656542" y="5585884"/>
                </a:lnTo>
                <a:lnTo>
                  <a:pt x="3654426" y="5598054"/>
                </a:lnTo>
                <a:lnTo>
                  <a:pt x="3652309" y="5610225"/>
                </a:lnTo>
                <a:lnTo>
                  <a:pt x="3649663" y="5621867"/>
                </a:lnTo>
                <a:lnTo>
                  <a:pt x="3645430" y="5633509"/>
                </a:lnTo>
                <a:lnTo>
                  <a:pt x="3641196" y="5644092"/>
                </a:lnTo>
                <a:lnTo>
                  <a:pt x="3638551" y="5648854"/>
                </a:lnTo>
                <a:lnTo>
                  <a:pt x="3635376" y="5654146"/>
                </a:lnTo>
                <a:lnTo>
                  <a:pt x="3632201" y="5658909"/>
                </a:lnTo>
                <a:lnTo>
                  <a:pt x="3627967" y="5664200"/>
                </a:lnTo>
                <a:lnTo>
                  <a:pt x="3624263" y="5668963"/>
                </a:lnTo>
                <a:lnTo>
                  <a:pt x="3620030" y="5673196"/>
                </a:lnTo>
                <a:lnTo>
                  <a:pt x="3614738" y="5676900"/>
                </a:lnTo>
                <a:lnTo>
                  <a:pt x="3608917" y="5681134"/>
                </a:lnTo>
                <a:lnTo>
                  <a:pt x="3603625" y="5684838"/>
                </a:lnTo>
                <a:lnTo>
                  <a:pt x="3597276" y="5689071"/>
                </a:lnTo>
                <a:lnTo>
                  <a:pt x="3590396" y="5691717"/>
                </a:lnTo>
                <a:lnTo>
                  <a:pt x="3582988" y="5694892"/>
                </a:lnTo>
                <a:lnTo>
                  <a:pt x="3575580" y="5698067"/>
                </a:lnTo>
                <a:lnTo>
                  <a:pt x="3567113" y="5700713"/>
                </a:lnTo>
                <a:lnTo>
                  <a:pt x="3558117" y="5702829"/>
                </a:lnTo>
                <a:lnTo>
                  <a:pt x="3548592" y="5705475"/>
                </a:lnTo>
                <a:lnTo>
                  <a:pt x="3537480" y="5707063"/>
                </a:lnTo>
                <a:lnTo>
                  <a:pt x="3526896" y="5708650"/>
                </a:lnTo>
                <a:lnTo>
                  <a:pt x="3515784" y="5709709"/>
                </a:lnTo>
                <a:lnTo>
                  <a:pt x="3503613" y="5710238"/>
                </a:lnTo>
                <a:lnTo>
                  <a:pt x="3518430" y="5719763"/>
                </a:lnTo>
                <a:lnTo>
                  <a:pt x="3531659" y="5728759"/>
                </a:lnTo>
                <a:lnTo>
                  <a:pt x="3542242" y="5737754"/>
                </a:lnTo>
                <a:lnTo>
                  <a:pt x="3551238" y="5746221"/>
                </a:lnTo>
                <a:lnTo>
                  <a:pt x="3558646" y="5754688"/>
                </a:lnTo>
                <a:lnTo>
                  <a:pt x="3561292" y="5758921"/>
                </a:lnTo>
                <a:lnTo>
                  <a:pt x="3563409" y="5763154"/>
                </a:lnTo>
                <a:lnTo>
                  <a:pt x="3565525" y="5766859"/>
                </a:lnTo>
                <a:lnTo>
                  <a:pt x="3567113" y="5771621"/>
                </a:lnTo>
                <a:lnTo>
                  <a:pt x="3568171" y="5775325"/>
                </a:lnTo>
                <a:lnTo>
                  <a:pt x="3569230" y="5780088"/>
                </a:lnTo>
                <a:lnTo>
                  <a:pt x="3569230" y="5784321"/>
                </a:lnTo>
                <a:lnTo>
                  <a:pt x="3569230" y="5788554"/>
                </a:lnTo>
                <a:lnTo>
                  <a:pt x="3568701" y="5792788"/>
                </a:lnTo>
                <a:lnTo>
                  <a:pt x="3568171" y="5798079"/>
                </a:lnTo>
                <a:lnTo>
                  <a:pt x="3564996" y="5807075"/>
                </a:lnTo>
                <a:lnTo>
                  <a:pt x="3560763" y="5817129"/>
                </a:lnTo>
                <a:lnTo>
                  <a:pt x="3554942" y="5827713"/>
                </a:lnTo>
                <a:lnTo>
                  <a:pt x="3548592" y="5838825"/>
                </a:lnTo>
                <a:lnTo>
                  <a:pt x="3540126" y="5850996"/>
                </a:lnTo>
                <a:lnTo>
                  <a:pt x="3531130" y="5863696"/>
                </a:lnTo>
                <a:lnTo>
                  <a:pt x="3522134" y="5874809"/>
                </a:lnTo>
                <a:lnTo>
                  <a:pt x="3512609" y="5886450"/>
                </a:lnTo>
                <a:lnTo>
                  <a:pt x="3502555" y="5897034"/>
                </a:lnTo>
                <a:lnTo>
                  <a:pt x="3493030" y="5907088"/>
                </a:lnTo>
                <a:lnTo>
                  <a:pt x="3482975" y="5916613"/>
                </a:lnTo>
                <a:lnTo>
                  <a:pt x="3472921" y="5926138"/>
                </a:lnTo>
                <a:lnTo>
                  <a:pt x="3452284" y="5944129"/>
                </a:lnTo>
                <a:lnTo>
                  <a:pt x="3430588" y="5961592"/>
                </a:lnTo>
                <a:lnTo>
                  <a:pt x="3408363" y="5978525"/>
                </a:lnTo>
                <a:lnTo>
                  <a:pt x="3362855" y="6011863"/>
                </a:lnTo>
                <a:lnTo>
                  <a:pt x="3353859" y="6017684"/>
                </a:lnTo>
                <a:lnTo>
                  <a:pt x="3344334" y="6024034"/>
                </a:lnTo>
                <a:lnTo>
                  <a:pt x="3334280" y="6029854"/>
                </a:lnTo>
                <a:lnTo>
                  <a:pt x="3323167" y="6034617"/>
                </a:lnTo>
                <a:lnTo>
                  <a:pt x="3312584" y="6039909"/>
                </a:lnTo>
                <a:lnTo>
                  <a:pt x="3300942" y="6044671"/>
                </a:lnTo>
                <a:lnTo>
                  <a:pt x="3288771" y="6049963"/>
                </a:lnTo>
                <a:lnTo>
                  <a:pt x="3276071" y="6053667"/>
                </a:lnTo>
                <a:lnTo>
                  <a:pt x="3263371" y="6058429"/>
                </a:lnTo>
                <a:lnTo>
                  <a:pt x="3250142" y="6062134"/>
                </a:lnTo>
                <a:lnTo>
                  <a:pt x="3222626" y="6069013"/>
                </a:lnTo>
                <a:lnTo>
                  <a:pt x="3195109" y="6074834"/>
                </a:lnTo>
                <a:lnTo>
                  <a:pt x="3166534" y="6079067"/>
                </a:lnTo>
                <a:lnTo>
                  <a:pt x="3137959" y="6082771"/>
                </a:lnTo>
                <a:lnTo>
                  <a:pt x="3109913" y="6084888"/>
                </a:lnTo>
                <a:lnTo>
                  <a:pt x="3082396" y="6085417"/>
                </a:lnTo>
                <a:lnTo>
                  <a:pt x="3068638" y="6085417"/>
                </a:lnTo>
                <a:lnTo>
                  <a:pt x="3055938" y="6084888"/>
                </a:lnTo>
                <a:lnTo>
                  <a:pt x="3042709" y="6084359"/>
                </a:lnTo>
                <a:lnTo>
                  <a:pt x="3030009" y="6082771"/>
                </a:lnTo>
                <a:lnTo>
                  <a:pt x="3017838" y="6081184"/>
                </a:lnTo>
                <a:lnTo>
                  <a:pt x="3006196" y="6079067"/>
                </a:lnTo>
                <a:lnTo>
                  <a:pt x="2995084" y="6076950"/>
                </a:lnTo>
                <a:lnTo>
                  <a:pt x="2984501" y="6074304"/>
                </a:lnTo>
                <a:lnTo>
                  <a:pt x="2973388" y="6071129"/>
                </a:lnTo>
                <a:lnTo>
                  <a:pt x="2963863" y="6067954"/>
                </a:lnTo>
                <a:lnTo>
                  <a:pt x="2943755" y="6053667"/>
                </a:lnTo>
                <a:lnTo>
                  <a:pt x="2917296" y="6049963"/>
                </a:lnTo>
                <a:lnTo>
                  <a:pt x="2891367" y="6045200"/>
                </a:lnTo>
                <a:lnTo>
                  <a:pt x="2878667" y="6043613"/>
                </a:lnTo>
                <a:lnTo>
                  <a:pt x="2864909" y="6042025"/>
                </a:lnTo>
                <a:lnTo>
                  <a:pt x="2852209" y="6041496"/>
                </a:lnTo>
                <a:lnTo>
                  <a:pt x="2838980" y="6041496"/>
                </a:lnTo>
                <a:lnTo>
                  <a:pt x="2795588" y="6042554"/>
                </a:lnTo>
                <a:lnTo>
                  <a:pt x="2751138" y="6042554"/>
                </a:lnTo>
                <a:lnTo>
                  <a:pt x="2729442" y="6042025"/>
                </a:lnTo>
                <a:lnTo>
                  <a:pt x="2707746" y="6040967"/>
                </a:lnTo>
                <a:lnTo>
                  <a:pt x="2686050" y="6039379"/>
                </a:lnTo>
                <a:lnTo>
                  <a:pt x="2664884" y="6037792"/>
                </a:lnTo>
                <a:lnTo>
                  <a:pt x="2643717" y="6034617"/>
                </a:lnTo>
                <a:lnTo>
                  <a:pt x="2622550" y="6031442"/>
                </a:lnTo>
                <a:lnTo>
                  <a:pt x="2601913" y="6027209"/>
                </a:lnTo>
                <a:lnTo>
                  <a:pt x="2581805" y="6022446"/>
                </a:lnTo>
                <a:lnTo>
                  <a:pt x="2561696" y="6016096"/>
                </a:lnTo>
                <a:lnTo>
                  <a:pt x="2541059" y="6009217"/>
                </a:lnTo>
                <a:lnTo>
                  <a:pt x="2521480" y="6001809"/>
                </a:lnTo>
                <a:lnTo>
                  <a:pt x="2501901" y="5992813"/>
                </a:lnTo>
                <a:lnTo>
                  <a:pt x="2502959" y="5988050"/>
                </a:lnTo>
                <a:lnTo>
                  <a:pt x="2502959" y="5984875"/>
                </a:lnTo>
                <a:lnTo>
                  <a:pt x="2502959" y="5977467"/>
                </a:lnTo>
                <a:lnTo>
                  <a:pt x="2500313" y="5977467"/>
                </a:lnTo>
                <a:lnTo>
                  <a:pt x="2501901" y="5980642"/>
                </a:lnTo>
                <a:lnTo>
                  <a:pt x="2502959" y="5984875"/>
                </a:lnTo>
                <a:lnTo>
                  <a:pt x="2501901" y="5992813"/>
                </a:lnTo>
                <a:lnTo>
                  <a:pt x="2377017" y="6001279"/>
                </a:lnTo>
                <a:lnTo>
                  <a:pt x="2314576" y="6005513"/>
                </a:lnTo>
                <a:lnTo>
                  <a:pt x="2251605" y="6008688"/>
                </a:lnTo>
                <a:lnTo>
                  <a:pt x="2189163" y="6012392"/>
                </a:lnTo>
                <a:lnTo>
                  <a:pt x="2126721" y="6014509"/>
                </a:lnTo>
                <a:lnTo>
                  <a:pt x="2064280" y="6016096"/>
                </a:lnTo>
                <a:lnTo>
                  <a:pt x="2001838" y="6016625"/>
                </a:lnTo>
                <a:lnTo>
                  <a:pt x="1939925" y="6016096"/>
                </a:lnTo>
                <a:lnTo>
                  <a:pt x="1908704" y="6015567"/>
                </a:lnTo>
                <a:lnTo>
                  <a:pt x="1877484" y="6014509"/>
                </a:lnTo>
                <a:lnTo>
                  <a:pt x="1846792" y="6012921"/>
                </a:lnTo>
                <a:lnTo>
                  <a:pt x="1815042" y="6011334"/>
                </a:lnTo>
                <a:lnTo>
                  <a:pt x="1784350" y="6008688"/>
                </a:lnTo>
                <a:lnTo>
                  <a:pt x="1753129" y="6006571"/>
                </a:lnTo>
                <a:lnTo>
                  <a:pt x="1722438" y="6003396"/>
                </a:lnTo>
                <a:lnTo>
                  <a:pt x="1691746" y="5999692"/>
                </a:lnTo>
                <a:lnTo>
                  <a:pt x="1660525" y="5995988"/>
                </a:lnTo>
                <a:lnTo>
                  <a:pt x="1629834" y="5991225"/>
                </a:lnTo>
                <a:lnTo>
                  <a:pt x="1598613" y="5986463"/>
                </a:lnTo>
                <a:lnTo>
                  <a:pt x="1567921" y="5981171"/>
                </a:lnTo>
                <a:lnTo>
                  <a:pt x="1536700" y="5975350"/>
                </a:lnTo>
                <a:lnTo>
                  <a:pt x="1506009" y="5968471"/>
                </a:lnTo>
                <a:lnTo>
                  <a:pt x="1501246" y="5967413"/>
                </a:lnTo>
                <a:lnTo>
                  <a:pt x="1497013" y="5965825"/>
                </a:lnTo>
                <a:lnTo>
                  <a:pt x="1492250" y="5962650"/>
                </a:lnTo>
                <a:lnTo>
                  <a:pt x="1488546" y="5960534"/>
                </a:lnTo>
                <a:lnTo>
                  <a:pt x="1480609" y="5954713"/>
                </a:lnTo>
                <a:lnTo>
                  <a:pt x="1472142" y="5949421"/>
                </a:lnTo>
                <a:lnTo>
                  <a:pt x="1443038" y="5946246"/>
                </a:lnTo>
                <a:lnTo>
                  <a:pt x="1428750" y="5944659"/>
                </a:lnTo>
                <a:lnTo>
                  <a:pt x="1422400" y="5943071"/>
                </a:lnTo>
                <a:lnTo>
                  <a:pt x="1415521" y="5942013"/>
                </a:lnTo>
                <a:lnTo>
                  <a:pt x="1409171" y="5939896"/>
                </a:lnTo>
                <a:lnTo>
                  <a:pt x="1402821" y="5937250"/>
                </a:lnTo>
                <a:lnTo>
                  <a:pt x="1397529" y="5934075"/>
                </a:lnTo>
                <a:lnTo>
                  <a:pt x="1391709" y="5930900"/>
                </a:lnTo>
                <a:lnTo>
                  <a:pt x="1386946" y="5926667"/>
                </a:lnTo>
                <a:lnTo>
                  <a:pt x="1382184" y="5922434"/>
                </a:lnTo>
                <a:lnTo>
                  <a:pt x="1378479" y="5916613"/>
                </a:lnTo>
                <a:lnTo>
                  <a:pt x="1374775" y="5910263"/>
                </a:lnTo>
                <a:lnTo>
                  <a:pt x="1371071" y="5903384"/>
                </a:lnTo>
                <a:lnTo>
                  <a:pt x="1368425" y="5899679"/>
                </a:lnTo>
                <a:lnTo>
                  <a:pt x="1366309" y="5898092"/>
                </a:lnTo>
                <a:lnTo>
                  <a:pt x="1364721" y="5897034"/>
                </a:lnTo>
                <a:lnTo>
                  <a:pt x="1362604" y="5895975"/>
                </a:lnTo>
                <a:lnTo>
                  <a:pt x="1360488" y="5895446"/>
                </a:lnTo>
                <a:lnTo>
                  <a:pt x="1357313" y="5894917"/>
                </a:lnTo>
                <a:lnTo>
                  <a:pt x="1354667" y="5895446"/>
                </a:lnTo>
                <a:lnTo>
                  <a:pt x="1351492" y="5895975"/>
                </a:lnTo>
                <a:lnTo>
                  <a:pt x="1347259" y="5897563"/>
                </a:lnTo>
                <a:lnTo>
                  <a:pt x="1343554" y="5899679"/>
                </a:lnTo>
                <a:lnTo>
                  <a:pt x="1338263" y="5902854"/>
                </a:lnTo>
                <a:lnTo>
                  <a:pt x="1322917" y="5912909"/>
                </a:lnTo>
                <a:lnTo>
                  <a:pt x="1309688" y="5920846"/>
                </a:lnTo>
                <a:lnTo>
                  <a:pt x="1297517" y="5925609"/>
                </a:lnTo>
                <a:lnTo>
                  <a:pt x="1292225" y="5927196"/>
                </a:lnTo>
                <a:lnTo>
                  <a:pt x="1286934" y="5929313"/>
                </a:lnTo>
                <a:lnTo>
                  <a:pt x="1282171" y="5929842"/>
                </a:lnTo>
                <a:lnTo>
                  <a:pt x="1277938" y="5930371"/>
                </a:lnTo>
                <a:lnTo>
                  <a:pt x="1274234" y="5930371"/>
                </a:lnTo>
                <a:lnTo>
                  <a:pt x="1270529" y="5929842"/>
                </a:lnTo>
                <a:lnTo>
                  <a:pt x="1266825" y="5929313"/>
                </a:lnTo>
                <a:lnTo>
                  <a:pt x="1263650" y="5927196"/>
                </a:lnTo>
                <a:lnTo>
                  <a:pt x="1261004" y="5925609"/>
                </a:lnTo>
                <a:lnTo>
                  <a:pt x="1258359" y="5924021"/>
                </a:lnTo>
                <a:lnTo>
                  <a:pt x="1255713" y="5921904"/>
                </a:lnTo>
                <a:lnTo>
                  <a:pt x="1253596" y="5918729"/>
                </a:lnTo>
                <a:lnTo>
                  <a:pt x="1249892" y="5913438"/>
                </a:lnTo>
                <a:lnTo>
                  <a:pt x="1246717" y="5906029"/>
                </a:lnTo>
                <a:lnTo>
                  <a:pt x="1244071" y="5898092"/>
                </a:lnTo>
                <a:lnTo>
                  <a:pt x="1241425" y="5889625"/>
                </a:lnTo>
                <a:lnTo>
                  <a:pt x="1239838" y="5880629"/>
                </a:lnTo>
                <a:lnTo>
                  <a:pt x="1236134" y="5861579"/>
                </a:lnTo>
                <a:lnTo>
                  <a:pt x="1235075" y="5855229"/>
                </a:lnTo>
                <a:lnTo>
                  <a:pt x="1231900" y="5849409"/>
                </a:lnTo>
                <a:lnTo>
                  <a:pt x="1229254" y="5843588"/>
                </a:lnTo>
                <a:lnTo>
                  <a:pt x="1225550" y="5837238"/>
                </a:lnTo>
                <a:lnTo>
                  <a:pt x="1220788" y="5831417"/>
                </a:lnTo>
                <a:lnTo>
                  <a:pt x="1214967" y="5825067"/>
                </a:lnTo>
                <a:lnTo>
                  <a:pt x="1209675" y="5818717"/>
                </a:lnTo>
                <a:lnTo>
                  <a:pt x="1203325" y="5812896"/>
                </a:lnTo>
                <a:lnTo>
                  <a:pt x="1195917" y="5807075"/>
                </a:lnTo>
                <a:lnTo>
                  <a:pt x="1189038" y="5800725"/>
                </a:lnTo>
                <a:lnTo>
                  <a:pt x="1172634" y="5789613"/>
                </a:lnTo>
                <a:lnTo>
                  <a:pt x="1155171" y="5778500"/>
                </a:lnTo>
                <a:lnTo>
                  <a:pt x="1136650" y="5768446"/>
                </a:lnTo>
                <a:lnTo>
                  <a:pt x="1117600" y="5759450"/>
                </a:lnTo>
                <a:lnTo>
                  <a:pt x="1098021" y="5751513"/>
                </a:lnTo>
                <a:lnTo>
                  <a:pt x="1078442" y="5744634"/>
                </a:lnTo>
                <a:lnTo>
                  <a:pt x="1068917" y="5741988"/>
                </a:lnTo>
                <a:lnTo>
                  <a:pt x="1059392" y="5739342"/>
                </a:lnTo>
                <a:lnTo>
                  <a:pt x="1050396" y="5737225"/>
                </a:lnTo>
                <a:lnTo>
                  <a:pt x="1041400" y="5735638"/>
                </a:lnTo>
                <a:lnTo>
                  <a:pt x="1032405" y="5734579"/>
                </a:lnTo>
                <a:lnTo>
                  <a:pt x="1023938" y="5734050"/>
                </a:lnTo>
                <a:lnTo>
                  <a:pt x="1016000" y="5734050"/>
                </a:lnTo>
                <a:lnTo>
                  <a:pt x="1008063" y="5734050"/>
                </a:lnTo>
                <a:lnTo>
                  <a:pt x="1001184" y="5735109"/>
                </a:lnTo>
                <a:lnTo>
                  <a:pt x="994304" y="5736696"/>
                </a:lnTo>
                <a:lnTo>
                  <a:pt x="992717" y="5745163"/>
                </a:lnTo>
                <a:lnTo>
                  <a:pt x="989013" y="5753100"/>
                </a:lnTo>
                <a:lnTo>
                  <a:pt x="985838" y="5760509"/>
                </a:lnTo>
                <a:lnTo>
                  <a:pt x="981075" y="5766329"/>
                </a:lnTo>
                <a:lnTo>
                  <a:pt x="976313" y="5772679"/>
                </a:lnTo>
                <a:lnTo>
                  <a:pt x="969963" y="5777971"/>
                </a:lnTo>
                <a:lnTo>
                  <a:pt x="963613" y="5782204"/>
                </a:lnTo>
                <a:lnTo>
                  <a:pt x="956734" y="5786438"/>
                </a:lnTo>
                <a:lnTo>
                  <a:pt x="949325" y="5789613"/>
                </a:lnTo>
                <a:lnTo>
                  <a:pt x="940859" y="5792788"/>
                </a:lnTo>
                <a:lnTo>
                  <a:pt x="932392" y="5795434"/>
                </a:lnTo>
                <a:lnTo>
                  <a:pt x="922867" y="5797021"/>
                </a:lnTo>
                <a:lnTo>
                  <a:pt x="913342" y="5798609"/>
                </a:lnTo>
                <a:lnTo>
                  <a:pt x="902759" y="5799667"/>
                </a:lnTo>
                <a:lnTo>
                  <a:pt x="891646" y="5800196"/>
                </a:lnTo>
                <a:lnTo>
                  <a:pt x="880534" y="5800196"/>
                </a:lnTo>
                <a:lnTo>
                  <a:pt x="852488" y="5800725"/>
                </a:lnTo>
                <a:lnTo>
                  <a:pt x="825500" y="5801254"/>
                </a:lnTo>
                <a:lnTo>
                  <a:pt x="812271" y="5801784"/>
                </a:lnTo>
                <a:lnTo>
                  <a:pt x="799042" y="5803900"/>
                </a:lnTo>
                <a:lnTo>
                  <a:pt x="786342" y="5804959"/>
                </a:lnTo>
                <a:lnTo>
                  <a:pt x="773113" y="5807075"/>
                </a:lnTo>
                <a:lnTo>
                  <a:pt x="760942" y="5809721"/>
                </a:lnTo>
                <a:lnTo>
                  <a:pt x="748242" y="5813954"/>
                </a:lnTo>
                <a:lnTo>
                  <a:pt x="736071" y="5817659"/>
                </a:lnTo>
                <a:lnTo>
                  <a:pt x="724430" y="5822950"/>
                </a:lnTo>
                <a:lnTo>
                  <a:pt x="712259" y="5828771"/>
                </a:lnTo>
                <a:lnTo>
                  <a:pt x="700617" y="5836179"/>
                </a:lnTo>
                <a:lnTo>
                  <a:pt x="689505" y="5844646"/>
                </a:lnTo>
                <a:lnTo>
                  <a:pt x="678392" y="5854171"/>
                </a:lnTo>
                <a:lnTo>
                  <a:pt x="674159" y="5857875"/>
                </a:lnTo>
                <a:lnTo>
                  <a:pt x="669925" y="5861050"/>
                </a:lnTo>
                <a:lnTo>
                  <a:pt x="664634" y="5863696"/>
                </a:lnTo>
                <a:lnTo>
                  <a:pt x="660400" y="5866871"/>
                </a:lnTo>
                <a:lnTo>
                  <a:pt x="655109" y="5868988"/>
                </a:lnTo>
                <a:lnTo>
                  <a:pt x="650875" y="5870575"/>
                </a:lnTo>
                <a:lnTo>
                  <a:pt x="639763" y="5873750"/>
                </a:lnTo>
                <a:lnTo>
                  <a:pt x="629709" y="5875867"/>
                </a:lnTo>
                <a:lnTo>
                  <a:pt x="618596" y="5875867"/>
                </a:lnTo>
                <a:lnTo>
                  <a:pt x="608013" y="5874809"/>
                </a:lnTo>
                <a:lnTo>
                  <a:pt x="596900" y="5873750"/>
                </a:lnTo>
                <a:lnTo>
                  <a:pt x="585259" y="5871104"/>
                </a:lnTo>
                <a:lnTo>
                  <a:pt x="574146" y="5867929"/>
                </a:lnTo>
                <a:lnTo>
                  <a:pt x="563563" y="5863696"/>
                </a:lnTo>
                <a:lnTo>
                  <a:pt x="552450" y="5858934"/>
                </a:lnTo>
                <a:lnTo>
                  <a:pt x="541867" y="5853642"/>
                </a:lnTo>
                <a:lnTo>
                  <a:pt x="531284" y="5847292"/>
                </a:lnTo>
                <a:lnTo>
                  <a:pt x="521759" y="5840942"/>
                </a:lnTo>
                <a:lnTo>
                  <a:pt x="512234" y="5834063"/>
                </a:lnTo>
                <a:lnTo>
                  <a:pt x="490009" y="5801254"/>
                </a:lnTo>
                <a:lnTo>
                  <a:pt x="468842" y="5783792"/>
                </a:lnTo>
                <a:lnTo>
                  <a:pt x="461434" y="5777971"/>
                </a:lnTo>
                <a:lnTo>
                  <a:pt x="455613" y="5771092"/>
                </a:lnTo>
                <a:lnTo>
                  <a:pt x="449263" y="5764742"/>
                </a:lnTo>
                <a:lnTo>
                  <a:pt x="443442" y="5757863"/>
                </a:lnTo>
                <a:lnTo>
                  <a:pt x="438679" y="5751513"/>
                </a:lnTo>
                <a:lnTo>
                  <a:pt x="433917" y="5744634"/>
                </a:lnTo>
                <a:lnTo>
                  <a:pt x="430213" y="5737754"/>
                </a:lnTo>
                <a:lnTo>
                  <a:pt x="426509" y="5730875"/>
                </a:lnTo>
                <a:lnTo>
                  <a:pt x="423334" y="5724525"/>
                </a:lnTo>
                <a:lnTo>
                  <a:pt x="420688" y="5717646"/>
                </a:lnTo>
                <a:lnTo>
                  <a:pt x="418042" y="5710767"/>
                </a:lnTo>
                <a:lnTo>
                  <a:pt x="415925" y="5703359"/>
                </a:lnTo>
                <a:lnTo>
                  <a:pt x="414338" y="5697009"/>
                </a:lnTo>
                <a:lnTo>
                  <a:pt x="413280" y="5690129"/>
                </a:lnTo>
                <a:lnTo>
                  <a:pt x="411692" y="5675313"/>
                </a:lnTo>
                <a:lnTo>
                  <a:pt x="411163" y="5661554"/>
                </a:lnTo>
                <a:lnTo>
                  <a:pt x="411692" y="5647267"/>
                </a:lnTo>
                <a:lnTo>
                  <a:pt x="412750" y="5632450"/>
                </a:lnTo>
                <a:lnTo>
                  <a:pt x="414867" y="5618163"/>
                </a:lnTo>
                <a:lnTo>
                  <a:pt x="417513" y="5603875"/>
                </a:lnTo>
                <a:lnTo>
                  <a:pt x="420159" y="5589588"/>
                </a:lnTo>
                <a:lnTo>
                  <a:pt x="427038" y="5559954"/>
                </a:lnTo>
                <a:lnTo>
                  <a:pt x="448734" y="5528204"/>
                </a:lnTo>
                <a:lnTo>
                  <a:pt x="447146" y="5523971"/>
                </a:lnTo>
                <a:lnTo>
                  <a:pt x="445559" y="5520267"/>
                </a:lnTo>
                <a:lnTo>
                  <a:pt x="443442" y="5517092"/>
                </a:lnTo>
                <a:lnTo>
                  <a:pt x="441325" y="5513917"/>
                </a:lnTo>
                <a:lnTo>
                  <a:pt x="439209" y="5511271"/>
                </a:lnTo>
                <a:lnTo>
                  <a:pt x="437092" y="5508625"/>
                </a:lnTo>
                <a:lnTo>
                  <a:pt x="431271" y="5504392"/>
                </a:lnTo>
                <a:lnTo>
                  <a:pt x="425450" y="5501746"/>
                </a:lnTo>
                <a:lnTo>
                  <a:pt x="419100" y="5499629"/>
                </a:lnTo>
                <a:lnTo>
                  <a:pt x="412221" y="5498571"/>
                </a:lnTo>
                <a:lnTo>
                  <a:pt x="404813" y="5496984"/>
                </a:lnTo>
                <a:lnTo>
                  <a:pt x="397404" y="5496454"/>
                </a:lnTo>
                <a:lnTo>
                  <a:pt x="390525" y="5496454"/>
                </a:lnTo>
                <a:lnTo>
                  <a:pt x="374650" y="5496984"/>
                </a:lnTo>
                <a:lnTo>
                  <a:pt x="359304" y="5496454"/>
                </a:lnTo>
                <a:lnTo>
                  <a:pt x="351367" y="5495925"/>
                </a:lnTo>
                <a:lnTo>
                  <a:pt x="343959" y="5494867"/>
                </a:lnTo>
                <a:lnTo>
                  <a:pt x="335492" y="5493809"/>
                </a:lnTo>
                <a:lnTo>
                  <a:pt x="325967" y="5493279"/>
                </a:lnTo>
                <a:lnTo>
                  <a:pt x="316442" y="5493809"/>
                </a:lnTo>
                <a:lnTo>
                  <a:pt x="306917" y="5494338"/>
                </a:lnTo>
                <a:lnTo>
                  <a:pt x="287338" y="5495925"/>
                </a:lnTo>
                <a:lnTo>
                  <a:pt x="277813" y="5496454"/>
                </a:lnTo>
                <a:lnTo>
                  <a:pt x="268288" y="5496984"/>
                </a:lnTo>
                <a:lnTo>
                  <a:pt x="258763" y="5496984"/>
                </a:lnTo>
                <a:lnTo>
                  <a:pt x="249767" y="5495925"/>
                </a:lnTo>
                <a:lnTo>
                  <a:pt x="240771" y="5494338"/>
                </a:lnTo>
                <a:lnTo>
                  <a:pt x="236538" y="5492750"/>
                </a:lnTo>
                <a:lnTo>
                  <a:pt x="232834" y="5491163"/>
                </a:lnTo>
                <a:lnTo>
                  <a:pt x="229129" y="5489575"/>
                </a:lnTo>
                <a:lnTo>
                  <a:pt x="225425" y="5486400"/>
                </a:lnTo>
                <a:lnTo>
                  <a:pt x="221721" y="5483754"/>
                </a:lnTo>
                <a:lnTo>
                  <a:pt x="218017" y="5481109"/>
                </a:lnTo>
                <a:lnTo>
                  <a:pt x="215371" y="5476875"/>
                </a:lnTo>
                <a:lnTo>
                  <a:pt x="212725" y="5473171"/>
                </a:lnTo>
                <a:lnTo>
                  <a:pt x="209550" y="5468409"/>
                </a:lnTo>
                <a:lnTo>
                  <a:pt x="206904" y="5463646"/>
                </a:lnTo>
                <a:lnTo>
                  <a:pt x="204788" y="5460471"/>
                </a:lnTo>
                <a:lnTo>
                  <a:pt x="203730" y="5457296"/>
                </a:lnTo>
                <a:lnTo>
                  <a:pt x="202671" y="5454121"/>
                </a:lnTo>
                <a:lnTo>
                  <a:pt x="202671" y="5450417"/>
                </a:lnTo>
                <a:lnTo>
                  <a:pt x="183092" y="5434542"/>
                </a:lnTo>
                <a:lnTo>
                  <a:pt x="177271" y="5432425"/>
                </a:lnTo>
                <a:lnTo>
                  <a:pt x="171980" y="5430309"/>
                </a:lnTo>
                <a:lnTo>
                  <a:pt x="167217" y="5427663"/>
                </a:lnTo>
                <a:lnTo>
                  <a:pt x="162984" y="5424488"/>
                </a:lnTo>
                <a:lnTo>
                  <a:pt x="159279" y="5421842"/>
                </a:lnTo>
                <a:lnTo>
                  <a:pt x="155046" y="5418667"/>
                </a:lnTo>
                <a:lnTo>
                  <a:pt x="148696" y="5411259"/>
                </a:lnTo>
                <a:lnTo>
                  <a:pt x="135996" y="5396442"/>
                </a:lnTo>
                <a:lnTo>
                  <a:pt x="129117" y="5389034"/>
                </a:lnTo>
                <a:lnTo>
                  <a:pt x="122238" y="5382684"/>
                </a:lnTo>
                <a:lnTo>
                  <a:pt x="114830" y="5374746"/>
                </a:lnTo>
                <a:lnTo>
                  <a:pt x="107950" y="5366279"/>
                </a:lnTo>
                <a:lnTo>
                  <a:pt x="101600" y="5358342"/>
                </a:lnTo>
                <a:lnTo>
                  <a:pt x="95780" y="5349875"/>
                </a:lnTo>
                <a:lnTo>
                  <a:pt x="89959" y="5341409"/>
                </a:lnTo>
                <a:lnTo>
                  <a:pt x="84667" y="5333471"/>
                </a:lnTo>
                <a:lnTo>
                  <a:pt x="79904" y="5325004"/>
                </a:lnTo>
                <a:lnTo>
                  <a:pt x="75142" y="5316538"/>
                </a:lnTo>
                <a:lnTo>
                  <a:pt x="66675" y="5299604"/>
                </a:lnTo>
                <a:lnTo>
                  <a:pt x="60325" y="5282142"/>
                </a:lnTo>
                <a:lnTo>
                  <a:pt x="55034" y="5265209"/>
                </a:lnTo>
                <a:lnTo>
                  <a:pt x="50271" y="5247746"/>
                </a:lnTo>
                <a:lnTo>
                  <a:pt x="46567" y="5230284"/>
                </a:lnTo>
                <a:lnTo>
                  <a:pt x="43921" y="5212292"/>
                </a:lnTo>
                <a:lnTo>
                  <a:pt x="42334" y="5194300"/>
                </a:lnTo>
                <a:lnTo>
                  <a:pt x="40746" y="5175779"/>
                </a:lnTo>
                <a:lnTo>
                  <a:pt x="39688" y="5157788"/>
                </a:lnTo>
                <a:lnTo>
                  <a:pt x="39159" y="5138738"/>
                </a:lnTo>
                <a:lnTo>
                  <a:pt x="39159" y="5101167"/>
                </a:lnTo>
                <a:lnTo>
                  <a:pt x="38630" y="5083175"/>
                </a:lnTo>
                <a:lnTo>
                  <a:pt x="37571" y="5065184"/>
                </a:lnTo>
                <a:lnTo>
                  <a:pt x="35455" y="5046134"/>
                </a:lnTo>
                <a:lnTo>
                  <a:pt x="33338" y="5027613"/>
                </a:lnTo>
                <a:lnTo>
                  <a:pt x="30163" y="5008563"/>
                </a:lnTo>
                <a:lnTo>
                  <a:pt x="28575" y="4989513"/>
                </a:lnTo>
                <a:lnTo>
                  <a:pt x="26988" y="4970463"/>
                </a:lnTo>
                <a:lnTo>
                  <a:pt x="26459" y="4950884"/>
                </a:lnTo>
                <a:lnTo>
                  <a:pt x="25930" y="4922309"/>
                </a:lnTo>
                <a:lnTo>
                  <a:pt x="25400" y="4894263"/>
                </a:lnTo>
                <a:lnTo>
                  <a:pt x="23284" y="4891088"/>
                </a:lnTo>
                <a:lnTo>
                  <a:pt x="21167" y="4886854"/>
                </a:lnTo>
                <a:lnTo>
                  <a:pt x="20109" y="4883150"/>
                </a:lnTo>
                <a:lnTo>
                  <a:pt x="19050" y="4879446"/>
                </a:lnTo>
                <a:lnTo>
                  <a:pt x="19050" y="4875213"/>
                </a:lnTo>
                <a:lnTo>
                  <a:pt x="19580" y="4871509"/>
                </a:lnTo>
                <a:lnTo>
                  <a:pt x="21167" y="4867275"/>
                </a:lnTo>
                <a:lnTo>
                  <a:pt x="24342" y="4864100"/>
                </a:lnTo>
                <a:lnTo>
                  <a:pt x="21167" y="4813300"/>
                </a:lnTo>
                <a:lnTo>
                  <a:pt x="17992" y="4763029"/>
                </a:lnTo>
                <a:lnTo>
                  <a:pt x="14817" y="4712229"/>
                </a:lnTo>
                <a:lnTo>
                  <a:pt x="11642" y="4661429"/>
                </a:lnTo>
                <a:lnTo>
                  <a:pt x="9525" y="4652434"/>
                </a:lnTo>
                <a:lnTo>
                  <a:pt x="8467" y="4643967"/>
                </a:lnTo>
                <a:lnTo>
                  <a:pt x="8467" y="4639734"/>
                </a:lnTo>
                <a:lnTo>
                  <a:pt x="8996" y="4635500"/>
                </a:lnTo>
                <a:lnTo>
                  <a:pt x="9525" y="4631796"/>
                </a:lnTo>
                <a:lnTo>
                  <a:pt x="10584" y="4628092"/>
                </a:lnTo>
                <a:lnTo>
                  <a:pt x="11642" y="4623859"/>
                </a:lnTo>
                <a:lnTo>
                  <a:pt x="14288" y="4620154"/>
                </a:lnTo>
                <a:lnTo>
                  <a:pt x="15875" y="4615921"/>
                </a:lnTo>
                <a:lnTo>
                  <a:pt x="18521" y="4612217"/>
                </a:lnTo>
                <a:lnTo>
                  <a:pt x="21167" y="4608513"/>
                </a:lnTo>
                <a:lnTo>
                  <a:pt x="25400" y="4605338"/>
                </a:lnTo>
                <a:lnTo>
                  <a:pt x="28575" y="4601634"/>
                </a:lnTo>
                <a:lnTo>
                  <a:pt x="33338" y="4597929"/>
                </a:lnTo>
                <a:lnTo>
                  <a:pt x="26459" y="4564063"/>
                </a:lnTo>
                <a:lnTo>
                  <a:pt x="20109" y="4530725"/>
                </a:lnTo>
                <a:lnTo>
                  <a:pt x="15346" y="4496329"/>
                </a:lnTo>
                <a:lnTo>
                  <a:pt x="10584" y="4461934"/>
                </a:lnTo>
                <a:lnTo>
                  <a:pt x="7409" y="4428067"/>
                </a:lnTo>
                <a:lnTo>
                  <a:pt x="4763" y="4393671"/>
                </a:lnTo>
                <a:lnTo>
                  <a:pt x="2117" y="4360334"/>
                </a:lnTo>
                <a:lnTo>
                  <a:pt x="1059" y="4325938"/>
                </a:lnTo>
                <a:lnTo>
                  <a:pt x="0" y="4291542"/>
                </a:lnTo>
                <a:lnTo>
                  <a:pt x="0" y="4257675"/>
                </a:lnTo>
                <a:lnTo>
                  <a:pt x="529" y="4223809"/>
                </a:lnTo>
                <a:lnTo>
                  <a:pt x="1588" y="4189413"/>
                </a:lnTo>
                <a:lnTo>
                  <a:pt x="3175" y="4155546"/>
                </a:lnTo>
                <a:lnTo>
                  <a:pt x="5821" y="4121150"/>
                </a:lnTo>
                <a:lnTo>
                  <a:pt x="8467" y="4086754"/>
                </a:lnTo>
                <a:lnTo>
                  <a:pt x="11113" y="4052358"/>
                </a:lnTo>
                <a:lnTo>
                  <a:pt x="34396" y="3839633"/>
                </a:lnTo>
                <a:lnTo>
                  <a:pt x="46038" y="3733271"/>
                </a:lnTo>
                <a:lnTo>
                  <a:pt x="52388" y="3679825"/>
                </a:lnTo>
                <a:lnTo>
                  <a:pt x="59267" y="3626908"/>
                </a:lnTo>
                <a:lnTo>
                  <a:pt x="60325" y="3618442"/>
                </a:lnTo>
                <a:lnTo>
                  <a:pt x="60325" y="3610504"/>
                </a:lnTo>
                <a:lnTo>
                  <a:pt x="60325" y="3594629"/>
                </a:lnTo>
                <a:lnTo>
                  <a:pt x="59796" y="3579283"/>
                </a:lnTo>
                <a:lnTo>
                  <a:pt x="57680" y="3563408"/>
                </a:lnTo>
                <a:lnTo>
                  <a:pt x="53975" y="3532717"/>
                </a:lnTo>
                <a:lnTo>
                  <a:pt x="52917" y="3516842"/>
                </a:lnTo>
                <a:lnTo>
                  <a:pt x="51859" y="3500967"/>
                </a:lnTo>
                <a:lnTo>
                  <a:pt x="51859" y="3479800"/>
                </a:lnTo>
                <a:lnTo>
                  <a:pt x="51859" y="3457575"/>
                </a:lnTo>
                <a:lnTo>
                  <a:pt x="52388" y="3436408"/>
                </a:lnTo>
                <a:lnTo>
                  <a:pt x="53446" y="3414713"/>
                </a:lnTo>
                <a:lnTo>
                  <a:pt x="56092" y="3371850"/>
                </a:lnTo>
                <a:lnTo>
                  <a:pt x="60325" y="3328988"/>
                </a:lnTo>
                <a:lnTo>
                  <a:pt x="64559" y="3286126"/>
                </a:lnTo>
                <a:lnTo>
                  <a:pt x="70909" y="3243792"/>
                </a:lnTo>
                <a:lnTo>
                  <a:pt x="77788" y="3201458"/>
                </a:lnTo>
                <a:lnTo>
                  <a:pt x="84667" y="3159125"/>
                </a:lnTo>
                <a:lnTo>
                  <a:pt x="93134" y="3116263"/>
                </a:lnTo>
                <a:lnTo>
                  <a:pt x="101600" y="3073930"/>
                </a:lnTo>
                <a:lnTo>
                  <a:pt x="119592" y="2989263"/>
                </a:lnTo>
                <a:lnTo>
                  <a:pt x="138113" y="2905125"/>
                </a:lnTo>
                <a:lnTo>
                  <a:pt x="156634" y="2819930"/>
                </a:lnTo>
                <a:lnTo>
                  <a:pt x="161396" y="2794000"/>
                </a:lnTo>
                <a:lnTo>
                  <a:pt x="165100" y="2768071"/>
                </a:lnTo>
                <a:lnTo>
                  <a:pt x="168804" y="2741613"/>
                </a:lnTo>
                <a:lnTo>
                  <a:pt x="170921" y="2716213"/>
                </a:lnTo>
                <a:lnTo>
                  <a:pt x="172509" y="2689754"/>
                </a:lnTo>
                <a:lnTo>
                  <a:pt x="174096" y="2663825"/>
                </a:lnTo>
                <a:lnTo>
                  <a:pt x="176742" y="2610909"/>
                </a:lnTo>
                <a:lnTo>
                  <a:pt x="178329" y="2584980"/>
                </a:lnTo>
                <a:lnTo>
                  <a:pt x="179917" y="2558521"/>
                </a:lnTo>
                <a:lnTo>
                  <a:pt x="182034" y="2532592"/>
                </a:lnTo>
                <a:lnTo>
                  <a:pt x="185738" y="2506134"/>
                </a:lnTo>
                <a:lnTo>
                  <a:pt x="189442" y="2480205"/>
                </a:lnTo>
                <a:lnTo>
                  <a:pt x="194205" y="2454275"/>
                </a:lnTo>
                <a:lnTo>
                  <a:pt x="200025" y="2428875"/>
                </a:lnTo>
                <a:lnTo>
                  <a:pt x="203730" y="2415646"/>
                </a:lnTo>
                <a:lnTo>
                  <a:pt x="207434" y="2402946"/>
                </a:lnTo>
                <a:lnTo>
                  <a:pt x="204259" y="2297113"/>
                </a:lnTo>
                <a:lnTo>
                  <a:pt x="198438" y="2285471"/>
                </a:lnTo>
                <a:lnTo>
                  <a:pt x="193675" y="2273830"/>
                </a:lnTo>
                <a:lnTo>
                  <a:pt x="189442" y="2262188"/>
                </a:lnTo>
                <a:lnTo>
                  <a:pt x="185738" y="2250546"/>
                </a:lnTo>
                <a:lnTo>
                  <a:pt x="182563" y="2238375"/>
                </a:lnTo>
                <a:lnTo>
                  <a:pt x="180446" y="2226734"/>
                </a:lnTo>
                <a:lnTo>
                  <a:pt x="178859" y="2215092"/>
                </a:lnTo>
                <a:lnTo>
                  <a:pt x="177800" y="2202921"/>
                </a:lnTo>
                <a:lnTo>
                  <a:pt x="176742" y="2191280"/>
                </a:lnTo>
                <a:lnTo>
                  <a:pt x="176742" y="2179638"/>
                </a:lnTo>
                <a:lnTo>
                  <a:pt x="176742" y="2167467"/>
                </a:lnTo>
                <a:lnTo>
                  <a:pt x="177271" y="2155296"/>
                </a:lnTo>
                <a:lnTo>
                  <a:pt x="179388" y="2131483"/>
                </a:lnTo>
                <a:lnTo>
                  <a:pt x="182034" y="2108729"/>
                </a:lnTo>
                <a:lnTo>
                  <a:pt x="189442" y="2056871"/>
                </a:lnTo>
                <a:lnTo>
                  <a:pt x="196321" y="2005013"/>
                </a:lnTo>
                <a:lnTo>
                  <a:pt x="202671" y="1953684"/>
                </a:lnTo>
                <a:lnTo>
                  <a:pt x="207963" y="1901825"/>
                </a:lnTo>
                <a:lnTo>
                  <a:pt x="213255" y="1849967"/>
                </a:lnTo>
                <a:lnTo>
                  <a:pt x="218017" y="1798638"/>
                </a:lnTo>
                <a:lnTo>
                  <a:pt x="222780" y="1747309"/>
                </a:lnTo>
                <a:lnTo>
                  <a:pt x="226484" y="1695450"/>
                </a:lnTo>
                <a:lnTo>
                  <a:pt x="233363" y="1591734"/>
                </a:lnTo>
                <a:lnTo>
                  <a:pt x="240242" y="1488546"/>
                </a:lnTo>
                <a:lnTo>
                  <a:pt x="251355" y="1281642"/>
                </a:lnTo>
                <a:lnTo>
                  <a:pt x="251355" y="1258359"/>
                </a:lnTo>
                <a:lnTo>
                  <a:pt x="251355" y="1236134"/>
                </a:lnTo>
                <a:lnTo>
                  <a:pt x="249767" y="1190096"/>
                </a:lnTo>
                <a:lnTo>
                  <a:pt x="248179" y="1144059"/>
                </a:lnTo>
                <a:lnTo>
                  <a:pt x="247650" y="1121834"/>
                </a:lnTo>
                <a:lnTo>
                  <a:pt x="247650" y="1098550"/>
                </a:lnTo>
                <a:lnTo>
                  <a:pt x="248179" y="1076325"/>
                </a:lnTo>
                <a:lnTo>
                  <a:pt x="249767" y="1053042"/>
                </a:lnTo>
                <a:lnTo>
                  <a:pt x="251884" y="1030817"/>
                </a:lnTo>
                <a:lnTo>
                  <a:pt x="255059" y="1008063"/>
                </a:lnTo>
                <a:lnTo>
                  <a:pt x="257704" y="996950"/>
                </a:lnTo>
                <a:lnTo>
                  <a:pt x="260350" y="985838"/>
                </a:lnTo>
                <a:lnTo>
                  <a:pt x="262996" y="974725"/>
                </a:lnTo>
                <a:lnTo>
                  <a:pt x="266700" y="963083"/>
                </a:lnTo>
                <a:lnTo>
                  <a:pt x="270404" y="952500"/>
                </a:lnTo>
                <a:lnTo>
                  <a:pt x="274638" y="941388"/>
                </a:lnTo>
                <a:lnTo>
                  <a:pt x="278871" y="930275"/>
                </a:lnTo>
                <a:lnTo>
                  <a:pt x="284163" y="918634"/>
                </a:lnTo>
                <a:lnTo>
                  <a:pt x="286809" y="912813"/>
                </a:lnTo>
                <a:lnTo>
                  <a:pt x="288925" y="905934"/>
                </a:lnTo>
                <a:lnTo>
                  <a:pt x="289984" y="899584"/>
                </a:lnTo>
                <a:lnTo>
                  <a:pt x="290513" y="893763"/>
                </a:lnTo>
                <a:lnTo>
                  <a:pt x="291042" y="887413"/>
                </a:lnTo>
                <a:lnTo>
                  <a:pt x="290513" y="881592"/>
                </a:lnTo>
                <a:lnTo>
                  <a:pt x="289984" y="875771"/>
                </a:lnTo>
                <a:lnTo>
                  <a:pt x="288396" y="869950"/>
                </a:lnTo>
                <a:lnTo>
                  <a:pt x="285221" y="858838"/>
                </a:lnTo>
                <a:lnTo>
                  <a:pt x="280988" y="847725"/>
                </a:lnTo>
                <a:lnTo>
                  <a:pt x="270934" y="827088"/>
                </a:lnTo>
                <a:lnTo>
                  <a:pt x="267229" y="817563"/>
                </a:lnTo>
                <a:lnTo>
                  <a:pt x="263525" y="808567"/>
                </a:lnTo>
                <a:lnTo>
                  <a:pt x="260350" y="799042"/>
                </a:lnTo>
                <a:lnTo>
                  <a:pt x="258234" y="790046"/>
                </a:lnTo>
                <a:lnTo>
                  <a:pt x="256117" y="781050"/>
                </a:lnTo>
                <a:lnTo>
                  <a:pt x="254000" y="771525"/>
                </a:lnTo>
                <a:lnTo>
                  <a:pt x="252942" y="762529"/>
                </a:lnTo>
                <a:lnTo>
                  <a:pt x="251884" y="753004"/>
                </a:lnTo>
                <a:lnTo>
                  <a:pt x="251355" y="744008"/>
                </a:lnTo>
                <a:lnTo>
                  <a:pt x="251355" y="735013"/>
                </a:lnTo>
                <a:lnTo>
                  <a:pt x="251884" y="716492"/>
                </a:lnTo>
                <a:lnTo>
                  <a:pt x="253471" y="698500"/>
                </a:lnTo>
                <a:lnTo>
                  <a:pt x="256646" y="680509"/>
                </a:lnTo>
                <a:lnTo>
                  <a:pt x="260350" y="662517"/>
                </a:lnTo>
                <a:lnTo>
                  <a:pt x="265113" y="645054"/>
                </a:lnTo>
                <a:lnTo>
                  <a:pt x="270404" y="627063"/>
                </a:lnTo>
                <a:lnTo>
                  <a:pt x="276225" y="609600"/>
                </a:lnTo>
                <a:lnTo>
                  <a:pt x="287867" y="574675"/>
                </a:lnTo>
                <a:lnTo>
                  <a:pt x="300038" y="540279"/>
                </a:lnTo>
                <a:lnTo>
                  <a:pt x="305859" y="521759"/>
                </a:lnTo>
                <a:lnTo>
                  <a:pt x="311150" y="503238"/>
                </a:lnTo>
                <a:lnTo>
                  <a:pt x="314855" y="484717"/>
                </a:lnTo>
                <a:lnTo>
                  <a:pt x="317500" y="465667"/>
                </a:lnTo>
                <a:lnTo>
                  <a:pt x="320675" y="447146"/>
                </a:lnTo>
                <a:lnTo>
                  <a:pt x="322263" y="428625"/>
                </a:lnTo>
                <a:lnTo>
                  <a:pt x="323850" y="410104"/>
                </a:lnTo>
                <a:lnTo>
                  <a:pt x="324909" y="391583"/>
                </a:lnTo>
                <a:lnTo>
                  <a:pt x="326496" y="354013"/>
                </a:lnTo>
                <a:lnTo>
                  <a:pt x="328084" y="317500"/>
                </a:lnTo>
                <a:lnTo>
                  <a:pt x="330200" y="280459"/>
                </a:lnTo>
                <a:lnTo>
                  <a:pt x="331788" y="261938"/>
                </a:lnTo>
                <a:lnTo>
                  <a:pt x="333905" y="243417"/>
                </a:lnTo>
                <a:lnTo>
                  <a:pt x="334963" y="237596"/>
                </a:lnTo>
                <a:lnTo>
                  <a:pt x="337079" y="232304"/>
                </a:lnTo>
                <a:lnTo>
                  <a:pt x="339196" y="227013"/>
                </a:lnTo>
                <a:lnTo>
                  <a:pt x="341313" y="221721"/>
                </a:lnTo>
                <a:lnTo>
                  <a:pt x="344488" y="215900"/>
                </a:lnTo>
                <a:lnTo>
                  <a:pt x="348192" y="210079"/>
                </a:lnTo>
                <a:lnTo>
                  <a:pt x="351896" y="205317"/>
                </a:lnTo>
                <a:lnTo>
                  <a:pt x="356659" y="199496"/>
                </a:lnTo>
                <a:lnTo>
                  <a:pt x="360892" y="194733"/>
                </a:lnTo>
                <a:lnTo>
                  <a:pt x="366713" y="189442"/>
                </a:lnTo>
                <a:lnTo>
                  <a:pt x="377825" y="179388"/>
                </a:lnTo>
                <a:lnTo>
                  <a:pt x="391055" y="170392"/>
                </a:lnTo>
                <a:lnTo>
                  <a:pt x="404284" y="161396"/>
                </a:lnTo>
                <a:lnTo>
                  <a:pt x="419629" y="152929"/>
                </a:lnTo>
                <a:lnTo>
                  <a:pt x="435504" y="145521"/>
                </a:lnTo>
                <a:lnTo>
                  <a:pt x="451380" y="139700"/>
                </a:lnTo>
                <a:lnTo>
                  <a:pt x="468313" y="133879"/>
                </a:lnTo>
                <a:lnTo>
                  <a:pt x="485775" y="129117"/>
                </a:lnTo>
                <a:lnTo>
                  <a:pt x="503238" y="125942"/>
                </a:lnTo>
                <a:lnTo>
                  <a:pt x="520700" y="123825"/>
                </a:lnTo>
                <a:lnTo>
                  <a:pt x="538163" y="122767"/>
                </a:lnTo>
                <a:lnTo>
                  <a:pt x="546100" y="116417"/>
                </a:lnTo>
                <a:lnTo>
                  <a:pt x="554038" y="110067"/>
                </a:lnTo>
                <a:lnTo>
                  <a:pt x="562504" y="105304"/>
                </a:lnTo>
                <a:lnTo>
                  <a:pt x="570971" y="100013"/>
                </a:lnTo>
                <a:lnTo>
                  <a:pt x="579438" y="96309"/>
                </a:lnTo>
                <a:lnTo>
                  <a:pt x="587905" y="92075"/>
                </a:lnTo>
                <a:lnTo>
                  <a:pt x="596900" y="89429"/>
                </a:lnTo>
                <a:lnTo>
                  <a:pt x="606425" y="87313"/>
                </a:lnTo>
                <a:lnTo>
                  <a:pt x="615950" y="85725"/>
                </a:lnTo>
                <a:lnTo>
                  <a:pt x="625475" y="84138"/>
                </a:lnTo>
                <a:lnTo>
                  <a:pt x="635000" y="83609"/>
                </a:lnTo>
                <a:lnTo>
                  <a:pt x="645584" y="84138"/>
                </a:lnTo>
                <a:lnTo>
                  <a:pt x="655638" y="86254"/>
                </a:lnTo>
                <a:lnTo>
                  <a:pt x="666221" y="87842"/>
                </a:lnTo>
                <a:lnTo>
                  <a:pt x="677863" y="90488"/>
                </a:lnTo>
                <a:lnTo>
                  <a:pt x="688975" y="94721"/>
                </a:lnTo>
                <a:lnTo>
                  <a:pt x="704850" y="86784"/>
                </a:lnTo>
                <a:lnTo>
                  <a:pt x="720196" y="78846"/>
                </a:lnTo>
                <a:lnTo>
                  <a:pt x="728134" y="75142"/>
                </a:lnTo>
                <a:lnTo>
                  <a:pt x="736071" y="71967"/>
                </a:lnTo>
                <a:lnTo>
                  <a:pt x="743479" y="69850"/>
                </a:lnTo>
                <a:lnTo>
                  <a:pt x="750888" y="68263"/>
                </a:lnTo>
                <a:lnTo>
                  <a:pt x="757767" y="68263"/>
                </a:lnTo>
                <a:lnTo>
                  <a:pt x="764646" y="68792"/>
                </a:lnTo>
                <a:lnTo>
                  <a:pt x="768350" y="69321"/>
                </a:lnTo>
                <a:lnTo>
                  <a:pt x="771525" y="70379"/>
                </a:lnTo>
                <a:lnTo>
                  <a:pt x="774700" y="71967"/>
                </a:lnTo>
                <a:lnTo>
                  <a:pt x="777875" y="74083"/>
                </a:lnTo>
                <a:lnTo>
                  <a:pt x="781050" y="76729"/>
                </a:lnTo>
                <a:lnTo>
                  <a:pt x="783696" y="79375"/>
                </a:lnTo>
                <a:lnTo>
                  <a:pt x="786871" y="82550"/>
                </a:lnTo>
                <a:lnTo>
                  <a:pt x="789517" y="86254"/>
                </a:lnTo>
                <a:lnTo>
                  <a:pt x="792163" y="90488"/>
                </a:lnTo>
                <a:lnTo>
                  <a:pt x="794809" y="95250"/>
                </a:lnTo>
                <a:lnTo>
                  <a:pt x="799042" y="106363"/>
                </a:lnTo>
                <a:lnTo>
                  <a:pt x="802217" y="114300"/>
                </a:lnTo>
                <a:lnTo>
                  <a:pt x="806980" y="120121"/>
                </a:lnTo>
                <a:lnTo>
                  <a:pt x="811213" y="125413"/>
                </a:lnTo>
                <a:lnTo>
                  <a:pt x="816505" y="129646"/>
                </a:lnTo>
                <a:lnTo>
                  <a:pt x="822854" y="133879"/>
                </a:lnTo>
                <a:lnTo>
                  <a:pt x="828675" y="136525"/>
                </a:lnTo>
                <a:lnTo>
                  <a:pt x="835555" y="138642"/>
                </a:lnTo>
                <a:lnTo>
                  <a:pt x="842963" y="140229"/>
                </a:lnTo>
                <a:lnTo>
                  <a:pt x="850371" y="141817"/>
                </a:lnTo>
                <a:lnTo>
                  <a:pt x="858309" y="142346"/>
                </a:lnTo>
                <a:lnTo>
                  <a:pt x="873655" y="143404"/>
                </a:lnTo>
                <a:lnTo>
                  <a:pt x="889529" y="143934"/>
                </a:lnTo>
                <a:lnTo>
                  <a:pt x="905405" y="144463"/>
                </a:lnTo>
                <a:lnTo>
                  <a:pt x="909638" y="140229"/>
                </a:lnTo>
                <a:lnTo>
                  <a:pt x="914930" y="135996"/>
                </a:lnTo>
                <a:lnTo>
                  <a:pt x="919163" y="132821"/>
                </a:lnTo>
                <a:lnTo>
                  <a:pt x="924455" y="129117"/>
                </a:lnTo>
                <a:lnTo>
                  <a:pt x="929217" y="127000"/>
                </a:lnTo>
                <a:lnTo>
                  <a:pt x="933980" y="124354"/>
                </a:lnTo>
                <a:lnTo>
                  <a:pt x="939271" y="122767"/>
                </a:lnTo>
                <a:lnTo>
                  <a:pt x="944033" y="120650"/>
                </a:lnTo>
                <a:lnTo>
                  <a:pt x="954617" y="118534"/>
                </a:lnTo>
                <a:lnTo>
                  <a:pt x="965200" y="117475"/>
                </a:lnTo>
                <a:lnTo>
                  <a:pt x="975784" y="116946"/>
                </a:lnTo>
                <a:lnTo>
                  <a:pt x="986367" y="117475"/>
                </a:lnTo>
                <a:lnTo>
                  <a:pt x="996950" y="119063"/>
                </a:lnTo>
                <a:lnTo>
                  <a:pt x="1007534" y="120650"/>
                </a:lnTo>
                <a:lnTo>
                  <a:pt x="1028700" y="125942"/>
                </a:lnTo>
                <a:lnTo>
                  <a:pt x="1049338" y="131234"/>
                </a:lnTo>
                <a:lnTo>
                  <a:pt x="1068388" y="134938"/>
                </a:lnTo>
                <a:lnTo>
                  <a:pt x="1077913" y="137054"/>
                </a:lnTo>
                <a:lnTo>
                  <a:pt x="1084792" y="139700"/>
                </a:lnTo>
                <a:lnTo>
                  <a:pt x="1089025" y="142346"/>
                </a:lnTo>
                <a:lnTo>
                  <a:pt x="1091142" y="143404"/>
                </a:lnTo>
                <a:lnTo>
                  <a:pt x="1092200" y="144992"/>
                </a:lnTo>
                <a:lnTo>
                  <a:pt x="1092729" y="146579"/>
                </a:lnTo>
                <a:lnTo>
                  <a:pt x="1092729" y="147638"/>
                </a:lnTo>
                <a:lnTo>
                  <a:pt x="1092729" y="149754"/>
                </a:lnTo>
                <a:lnTo>
                  <a:pt x="1092200" y="151342"/>
                </a:lnTo>
                <a:lnTo>
                  <a:pt x="1089554" y="154517"/>
                </a:lnTo>
                <a:lnTo>
                  <a:pt x="1086909" y="158221"/>
                </a:lnTo>
                <a:lnTo>
                  <a:pt x="1083204" y="161396"/>
                </a:lnTo>
                <a:lnTo>
                  <a:pt x="1078442" y="164571"/>
                </a:lnTo>
                <a:lnTo>
                  <a:pt x="1068917" y="171450"/>
                </a:lnTo>
                <a:lnTo>
                  <a:pt x="1059392" y="178329"/>
                </a:lnTo>
                <a:lnTo>
                  <a:pt x="1055688" y="181504"/>
                </a:lnTo>
                <a:lnTo>
                  <a:pt x="1052513" y="184679"/>
                </a:lnTo>
                <a:lnTo>
                  <a:pt x="1061509" y="187325"/>
                </a:lnTo>
                <a:lnTo>
                  <a:pt x="1071034" y="188913"/>
                </a:lnTo>
                <a:lnTo>
                  <a:pt x="1080029" y="189971"/>
                </a:lnTo>
                <a:lnTo>
                  <a:pt x="1089554" y="190500"/>
                </a:lnTo>
                <a:lnTo>
                  <a:pt x="1108604" y="190500"/>
                </a:lnTo>
                <a:lnTo>
                  <a:pt x="1126596" y="190500"/>
                </a:lnTo>
                <a:lnTo>
                  <a:pt x="1135592" y="190500"/>
                </a:lnTo>
                <a:lnTo>
                  <a:pt x="1144588" y="190500"/>
                </a:lnTo>
                <a:lnTo>
                  <a:pt x="1153054" y="191558"/>
                </a:lnTo>
                <a:lnTo>
                  <a:pt x="1160992" y="192617"/>
                </a:lnTo>
                <a:lnTo>
                  <a:pt x="1168929" y="195263"/>
                </a:lnTo>
                <a:lnTo>
                  <a:pt x="1176867" y="197909"/>
                </a:lnTo>
                <a:lnTo>
                  <a:pt x="1184275" y="201613"/>
                </a:lnTo>
                <a:lnTo>
                  <a:pt x="1191684" y="206375"/>
                </a:lnTo>
                <a:lnTo>
                  <a:pt x="1211263" y="207963"/>
                </a:lnTo>
                <a:lnTo>
                  <a:pt x="1219200" y="202671"/>
                </a:lnTo>
                <a:lnTo>
                  <a:pt x="1226609" y="196850"/>
                </a:lnTo>
                <a:lnTo>
                  <a:pt x="1234017" y="190500"/>
                </a:lnTo>
                <a:lnTo>
                  <a:pt x="1240367" y="184679"/>
                </a:lnTo>
                <a:lnTo>
                  <a:pt x="1253596" y="171450"/>
                </a:lnTo>
                <a:lnTo>
                  <a:pt x="1267354" y="158750"/>
                </a:lnTo>
                <a:lnTo>
                  <a:pt x="1274763" y="152400"/>
                </a:lnTo>
                <a:lnTo>
                  <a:pt x="1282171" y="146579"/>
                </a:lnTo>
                <a:lnTo>
                  <a:pt x="1290638" y="141817"/>
                </a:lnTo>
                <a:lnTo>
                  <a:pt x="1299634" y="137054"/>
                </a:lnTo>
                <a:lnTo>
                  <a:pt x="1309159" y="133879"/>
                </a:lnTo>
                <a:lnTo>
                  <a:pt x="1319742" y="130704"/>
                </a:lnTo>
                <a:lnTo>
                  <a:pt x="1330854" y="128588"/>
                </a:lnTo>
                <a:lnTo>
                  <a:pt x="1344084" y="127529"/>
                </a:lnTo>
                <a:lnTo>
                  <a:pt x="1376363" y="118534"/>
                </a:lnTo>
                <a:lnTo>
                  <a:pt x="1392767" y="114829"/>
                </a:lnTo>
                <a:lnTo>
                  <a:pt x="1409171" y="111125"/>
                </a:lnTo>
                <a:lnTo>
                  <a:pt x="1425046" y="109009"/>
                </a:lnTo>
                <a:lnTo>
                  <a:pt x="1440921" y="107421"/>
                </a:lnTo>
                <a:lnTo>
                  <a:pt x="1455738" y="106363"/>
                </a:lnTo>
                <a:lnTo>
                  <a:pt x="1471084" y="106363"/>
                </a:lnTo>
                <a:lnTo>
                  <a:pt x="1486429" y="107950"/>
                </a:lnTo>
                <a:lnTo>
                  <a:pt x="1493309" y="109009"/>
                </a:lnTo>
                <a:lnTo>
                  <a:pt x="1500188" y="110067"/>
                </a:lnTo>
                <a:lnTo>
                  <a:pt x="1507596" y="112713"/>
                </a:lnTo>
                <a:lnTo>
                  <a:pt x="1515004" y="114829"/>
                </a:lnTo>
                <a:lnTo>
                  <a:pt x="1521884" y="116946"/>
                </a:lnTo>
                <a:lnTo>
                  <a:pt x="1528234" y="120121"/>
                </a:lnTo>
                <a:lnTo>
                  <a:pt x="1535113" y="123825"/>
                </a:lnTo>
                <a:lnTo>
                  <a:pt x="1541992" y="127529"/>
                </a:lnTo>
                <a:lnTo>
                  <a:pt x="1548871" y="131763"/>
                </a:lnTo>
                <a:lnTo>
                  <a:pt x="1554692" y="136525"/>
                </a:lnTo>
                <a:lnTo>
                  <a:pt x="1561042" y="141817"/>
                </a:lnTo>
                <a:lnTo>
                  <a:pt x="1567392" y="147109"/>
                </a:lnTo>
                <a:lnTo>
                  <a:pt x="1573213" y="153988"/>
                </a:lnTo>
                <a:lnTo>
                  <a:pt x="1579034" y="160867"/>
                </a:lnTo>
                <a:lnTo>
                  <a:pt x="1583796" y="165100"/>
                </a:lnTo>
                <a:lnTo>
                  <a:pt x="1589088" y="170392"/>
                </a:lnTo>
                <a:lnTo>
                  <a:pt x="1595438" y="175684"/>
                </a:lnTo>
                <a:lnTo>
                  <a:pt x="1602317" y="179917"/>
                </a:lnTo>
                <a:lnTo>
                  <a:pt x="1608667" y="183092"/>
                </a:lnTo>
                <a:lnTo>
                  <a:pt x="1615546" y="186267"/>
                </a:lnTo>
                <a:lnTo>
                  <a:pt x="1622425" y="187854"/>
                </a:lnTo>
                <a:lnTo>
                  <a:pt x="1625071" y="188383"/>
                </a:lnTo>
                <a:lnTo>
                  <a:pt x="1628775" y="188383"/>
                </a:lnTo>
                <a:lnTo>
                  <a:pt x="1636184" y="187854"/>
                </a:lnTo>
                <a:lnTo>
                  <a:pt x="1644650" y="187325"/>
                </a:lnTo>
                <a:lnTo>
                  <a:pt x="1652059" y="187325"/>
                </a:lnTo>
                <a:lnTo>
                  <a:pt x="1659467" y="187854"/>
                </a:lnTo>
                <a:lnTo>
                  <a:pt x="1666346" y="188383"/>
                </a:lnTo>
                <a:lnTo>
                  <a:pt x="1672696" y="189442"/>
                </a:lnTo>
                <a:lnTo>
                  <a:pt x="1679046" y="190500"/>
                </a:lnTo>
                <a:lnTo>
                  <a:pt x="1684867" y="192088"/>
                </a:lnTo>
                <a:lnTo>
                  <a:pt x="1695979" y="196321"/>
                </a:lnTo>
                <a:lnTo>
                  <a:pt x="1705504" y="201084"/>
                </a:lnTo>
                <a:lnTo>
                  <a:pt x="1714500" y="206904"/>
                </a:lnTo>
                <a:lnTo>
                  <a:pt x="1722967" y="213254"/>
                </a:lnTo>
                <a:lnTo>
                  <a:pt x="1730904" y="219604"/>
                </a:lnTo>
                <a:lnTo>
                  <a:pt x="1738313" y="227013"/>
                </a:lnTo>
                <a:lnTo>
                  <a:pt x="1745192" y="234421"/>
                </a:lnTo>
                <a:lnTo>
                  <a:pt x="1751542" y="242359"/>
                </a:lnTo>
                <a:lnTo>
                  <a:pt x="1765300" y="258234"/>
                </a:lnTo>
                <a:lnTo>
                  <a:pt x="1772179" y="266171"/>
                </a:lnTo>
                <a:lnTo>
                  <a:pt x="1779059" y="273050"/>
                </a:lnTo>
                <a:lnTo>
                  <a:pt x="1789113" y="285750"/>
                </a:lnTo>
                <a:lnTo>
                  <a:pt x="1797579" y="298450"/>
                </a:lnTo>
                <a:lnTo>
                  <a:pt x="1805517" y="311679"/>
                </a:lnTo>
                <a:lnTo>
                  <a:pt x="1811867" y="324909"/>
                </a:lnTo>
                <a:lnTo>
                  <a:pt x="1818217" y="338667"/>
                </a:lnTo>
                <a:lnTo>
                  <a:pt x="1822450" y="352425"/>
                </a:lnTo>
                <a:lnTo>
                  <a:pt x="1827213" y="366713"/>
                </a:lnTo>
                <a:lnTo>
                  <a:pt x="1830917" y="379942"/>
                </a:lnTo>
                <a:lnTo>
                  <a:pt x="1837267" y="407988"/>
                </a:lnTo>
                <a:lnTo>
                  <a:pt x="1843088" y="437092"/>
                </a:lnTo>
                <a:lnTo>
                  <a:pt x="1849438" y="464609"/>
                </a:lnTo>
                <a:lnTo>
                  <a:pt x="1853142" y="478367"/>
                </a:lnTo>
                <a:lnTo>
                  <a:pt x="1856846" y="492125"/>
                </a:lnTo>
                <a:lnTo>
                  <a:pt x="1861079" y="503767"/>
                </a:lnTo>
                <a:lnTo>
                  <a:pt x="1865842" y="514350"/>
                </a:lnTo>
                <a:lnTo>
                  <a:pt x="1871134" y="523875"/>
                </a:lnTo>
                <a:lnTo>
                  <a:pt x="1876954" y="531813"/>
                </a:lnTo>
                <a:lnTo>
                  <a:pt x="1883834" y="539750"/>
                </a:lnTo>
                <a:lnTo>
                  <a:pt x="1891771" y="546629"/>
                </a:lnTo>
                <a:lnTo>
                  <a:pt x="1900767" y="553508"/>
                </a:lnTo>
                <a:lnTo>
                  <a:pt x="1911350" y="559859"/>
                </a:lnTo>
                <a:lnTo>
                  <a:pt x="1973263" y="652463"/>
                </a:lnTo>
                <a:lnTo>
                  <a:pt x="1974850" y="690563"/>
                </a:lnTo>
                <a:lnTo>
                  <a:pt x="1976438" y="699558"/>
                </a:lnTo>
                <a:lnTo>
                  <a:pt x="1976967" y="708025"/>
                </a:lnTo>
                <a:lnTo>
                  <a:pt x="1976438" y="711729"/>
                </a:lnTo>
                <a:lnTo>
                  <a:pt x="1975909" y="715963"/>
                </a:lnTo>
                <a:lnTo>
                  <a:pt x="1974850" y="719138"/>
                </a:lnTo>
                <a:lnTo>
                  <a:pt x="1973263" y="722313"/>
                </a:lnTo>
                <a:lnTo>
                  <a:pt x="1971146" y="725488"/>
                </a:lnTo>
                <a:lnTo>
                  <a:pt x="1967971" y="728133"/>
                </a:lnTo>
                <a:lnTo>
                  <a:pt x="1964796" y="730250"/>
                </a:lnTo>
                <a:lnTo>
                  <a:pt x="1960563" y="732896"/>
                </a:lnTo>
                <a:lnTo>
                  <a:pt x="1955271" y="734483"/>
                </a:lnTo>
                <a:lnTo>
                  <a:pt x="1948921" y="735013"/>
                </a:lnTo>
                <a:lnTo>
                  <a:pt x="1941513" y="736071"/>
                </a:lnTo>
                <a:lnTo>
                  <a:pt x="1934104" y="736071"/>
                </a:lnTo>
                <a:lnTo>
                  <a:pt x="1929342" y="734483"/>
                </a:lnTo>
                <a:lnTo>
                  <a:pt x="1925638" y="732367"/>
                </a:lnTo>
                <a:lnTo>
                  <a:pt x="1921404" y="729721"/>
                </a:lnTo>
                <a:lnTo>
                  <a:pt x="1918229" y="727604"/>
                </a:lnTo>
                <a:lnTo>
                  <a:pt x="1915584" y="724959"/>
                </a:lnTo>
                <a:lnTo>
                  <a:pt x="1912409" y="721784"/>
                </a:lnTo>
                <a:lnTo>
                  <a:pt x="1907646" y="715433"/>
                </a:lnTo>
                <a:lnTo>
                  <a:pt x="1903413" y="708554"/>
                </a:lnTo>
                <a:lnTo>
                  <a:pt x="1899709" y="701146"/>
                </a:lnTo>
                <a:lnTo>
                  <a:pt x="1892829" y="686329"/>
                </a:lnTo>
                <a:lnTo>
                  <a:pt x="1888067" y="679979"/>
                </a:lnTo>
                <a:lnTo>
                  <a:pt x="1883834" y="673100"/>
                </a:lnTo>
                <a:lnTo>
                  <a:pt x="1881188" y="670454"/>
                </a:lnTo>
                <a:lnTo>
                  <a:pt x="1878013" y="667279"/>
                </a:lnTo>
                <a:lnTo>
                  <a:pt x="1874838" y="664633"/>
                </a:lnTo>
                <a:lnTo>
                  <a:pt x="1871134" y="662517"/>
                </a:lnTo>
                <a:lnTo>
                  <a:pt x="1866900" y="660929"/>
                </a:lnTo>
                <a:lnTo>
                  <a:pt x="1862667" y="658813"/>
                </a:lnTo>
                <a:lnTo>
                  <a:pt x="1857375" y="657225"/>
                </a:lnTo>
                <a:lnTo>
                  <a:pt x="1852084" y="656696"/>
                </a:lnTo>
                <a:lnTo>
                  <a:pt x="1846263" y="656167"/>
                </a:lnTo>
                <a:lnTo>
                  <a:pt x="1839913" y="655638"/>
                </a:lnTo>
                <a:lnTo>
                  <a:pt x="1832504" y="656167"/>
                </a:lnTo>
                <a:lnTo>
                  <a:pt x="1824567" y="656696"/>
                </a:lnTo>
                <a:lnTo>
                  <a:pt x="1824567" y="687917"/>
                </a:lnTo>
                <a:lnTo>
                  <a:pt x="1833034" y="691621"/>
                </a:lnTo>
                <a:lnTo>
                  <a:pt x="1840442" y="696383"/>
                </a:lnTo>
                <a:lnTo>
                  <a:pt x="1847321" y="700088"/>
                </a:lnTo>
                <a:lnTo>
                  <a:pt x="1853142" y="704321"/>
                </a:lnTo>
                <a:lnTo>
                  <a:pt x="1857904" y="709083"/>
                </a:lnTo>
                <a:lnTo>
                  <a:pt x="1862138" y="713317"/>
                </a:lnTo>
                <a:lnTo>
                  <a:pt x="1865313" y="718609"/>
                </a:lnTo>
                <a:lnTo>
                  <a:pt x="1866900" y="723900"/>
                </a:lnTo>
                <a:lnTo>
                  <a:pt x="1867959" y="728663"/>
                </a:lnTo>
                <a:lnTo>
                  <a:pt x="1868488" y="733954"/>
                </a:lnTo>
                <a:lnTo>
                  <a:pt x="1867429" y="739246"/>
                </a:lnTo>
                <a:lnTo>
                  <a:pt x="1865842" y="745067"/>
                </a:lnTo>
                <a:lnTo>
                  <a:pt x="1862667" y="750888"/>
                </a:lnTo>
                <a:lnTo>
                  <a:pt x="1858434" y="756179"/>
                </a:lnTo>
                <a:lnTo>
                  <a:pt x="1853671" y="762529"/>
                </a:lnTo>
                <a:lnTo>
                  <a:pt x="1847321" y="768879"/>
                </a:lnTo>
                <a:lnTo>
                  <a:pt x="1845734" y="832379"/>
                </a:lnTo>
                <a:lnTo>
                  <a:pt x="1848379" y="840317"/>
                </a:lnTo>
                <a:lnTo>
                  <a:pt x="1849438" y="847196"/>
                </a:lnTo>
                <a:lnTo>
                  <a:pt x="1849967" y="854604"/>
                </a:lnTo>
                <a:lnTo>
                  <a:pt x="1848909" y="862542"/>
                </a:lnTo>
                <a:lnTo>
                  <a:pt x="1847321" y="869950"/>
                </a:lnTo>
                <a:lnTo>
                  <a:pt x="1844675" y="876829"/>
                </a:lnTo>
                <a:lnTo>
                  <a:pt x="1841500" y="884767"/>
                </a:lnTo>
                <a:lnTo>
                  <a:pt x="1837796" y="891646"/>
                </a:lnTo>
                <a:lnTo>
                  <a:pt x="1829859" y="906992"/>
                </a:lnTo>
                <a:lnTo>
                  <a:pt x="1820863" y="922867"/>
                </a:lnTo>
                <a:lnTo>
                  <a:pt x="1817159" y="931334"/>
                </a:lnTo>
                <a:lnTo>
                  <a:pt x="1812925" y="939800"/>
                </a:lnTo>
                <a:lnTo>
                  <a:pt x="1809750" y="948796"/>
                </a:lnTo>
                <a:lnTo>
                  <a:pt x="1806575" y="958321"/>
                </a:lnTo>
                <a:lnTo>
                  <a:pt x="1816100" y="951971"/>
                </a:lnTo>
                <a:lnTo>
                  <a:pt x="1826154" y="947738"/>
                </a:lnTo>
                <a:lnTo>
                  <a:pt x="1835679" y="942975"/>
                </a:lnTo>
                <a:lnTo>
                  <a:pt x="1845204" y="939800"/>
                </a:lnTo>
                <a:lnTo>
                  <a:pt x="1855259" y="936625"/>
                </a:lnTo>
                <a:lnTo>
                  <a:pt x="1864784" y="934509"/>
                </a:lnTo>
                <a:lnTo>
                  <a:pt x="1874838" y="932921"/>
                </a:lnTo>
                <a:lnTo>
                  <a:pt x="1884363" y="931863"/>
                </a:lnTo>
                <a:lnTo>
                  <a:pt x="1894417" y="931334"/>
                </a:lnTo>
                <a:lnTo>
                  <a:pt x="1904471" y="930804"/>
                </a:lnTo>
                <a:lnTo>
                  <a:pt x="1925109" y="931334"/>
                </a:lnTo>
                <a:lnTo>
                  <a:pt x="1944688" y="932392"/>
                </a:lnTo>
                <a:lnTo>
                  <a:pt x="1964796" y="933979"/>
                </a:lnTo>
                <a:lnTo>
                  <a:pt x="1984905" y="935567"/>
                </a:lnTo>
                <a:lnTo>
                  <a:pt x="2004484" y="936625"/>
                </a:lnTo>
                <a:lnTo>
                  <a:pt x="2024592" y="937154"/>
                </a:lnTo>
                <a:lnTo>
                  <a:pt x="2034647" y="937154"/>
                </a:lnTo>
                <a:lnTo>
                  <a:pt x="2044172" y="936625"/>
                </a:lnTo>
                <a:lnTo>
                  <a:pt x="2053697" y="935567"/>
                </a:lnTo>
                <a:lnTo>
                  <a:pt x="2063221" y="934509"/>
                </a:lnTo>
                <a:lnTo>
                  <a:pt x="2072746" y="932392"/>
                </a:lnTo>
                <a:lnTo>
                  <a:pt x="2082271" y="930275"/>
                </a:lnTo>
                <a:lnTo>
                  <a:pt x="2091267" y="926571"/>
                </a:lnTo>
                <a:lnTo>
                  <a:pt x="2100792" y="922867"/>
                </a:lnTo>
                <a:lnTo>
                  <a:pt x="2109788" y="918104"/>
                </a:lnTo>
                <a:lnTo>
                  <a:pt x="2118255" y="912813"/>
                </a:lnTo>
                <a:lnTo>
                  <a:pt x="2117726" y="910167"/>
                </a:lnTo>
                <a:lnTo>
                  <a:pt x="2116667" y="908050"/>
                </a:lnTo>
                <a:lnTo>
                  <a:pt x="2115609" y="905934"/>
                </a:lnTo>
                <a:lnTo>
                  <a:pt x="2114021" y="904346"/>
                </a:lnTo>
                <a:lnTo>
                  <a:pt x="2109259" y="900642"/>
                </a:lnTo>
                <a:lnTo>
                  <a:pt x="2103967" y="898525"/>
                </a:lnTo>
                <a:lnTo>
                  <a:pt x="2097617" y="896938"/>
                </a:lnTo>
                <a:lnTo>
                  <a:pt x="2090209" y="895879"/>
                </a:lnTo>
                <a:lnTo>
                  <a:pt x="2075921" y="893763"/>
                </a:lnTo>
                <a:lnTo>
                  <a:pt x="2069042" y="891646"/>
                </a:lnTo>
                <a:lnTo>
                  <a:pt x="2062163" y="890059"/>
                </a:lnTo>
                <a:lnTo>
                  <a:pt x="2055813" y="888471"/>
                </a:lnTo>
                <a:lnTo>
                  <a:pt x="2051050" y="885825"/>
                </a:lnTo>
                <a:lnTo>
                  <a:pt x="2048404" y="883708"/>
                </a:lnTo>
                <a:lnTo>
                  <a:pt x="2046288" y="881592"/>
                </a:lnTo>
                <a:lnTo>
                  <a:pt x="2045230" y="879475"/>
                </a:lnTo>
                <a:lnTo>
                  <a:pt x="2043642" y="877359"/>
                </a:lnTo>
                <a:lnTo>
                  <a:pt x="2043113" y="874184"/>
                </a:lnTo>
                <a:lnTo>
                  <a:pt x="2042584" y="871538"/>
                </a:lnTo>
                <a:lnTo>
                  <a:pt x="2042584" y="868363"/>
                </a:lnTo>
                <a:lnTo>
                  <a:pt x="2043113" y="864129"/>
                </a:lnTo>
                <a:lnTo>
                  <a:pt x="2048404" y="855663"/>
                </a:lnTo>
                <a:lnTo>
                  <a:pt x="2055284" y="847725"/>
                </a:lnTo>
                <a:lnTo>
                  <a:pt x="2062163" y="840317"/>
                </a:lnTo>
                <a:lnTo>
                  <a:pt x="2069572" y="832379"/>
                </a:lnTo>
                <a:lnTo>
                  <a:pt x="2076451" y="824971"/>
                </a:lnTo>
                <a:lnTo>
                  <a:pt x="2084388" y="817563"/>
                </a:lnTo>
                <a:lnTo>
                  <a:pt x="2100263" y="803804"/>
                </a:lnTo>
                <a:lnTo>
                  <a:pt x="2117726" y="790046"/>
                </a:lnTo>
                <a:lnTo>
                  <a:pt x="2135188" y="776817"/>
                </a:lnTo>
                <a:lnTo>
                  <a:pt x="2171700" y="750888"/>
                </a:lnTo>
                <a:lnTo>
                  <a:pt x="2164292" y="740833"/>
                </a:lnTo>
                <a:lnTo>
                  <a:pt x="2157942" y="730250"/>
                </a:lnTo>
                <a:lnTo>
                  <a:pt x="2151592" y="720725"/>
                </a:lnTo>
                <a:lnTo>
                  <a:pt x="2145771" y="710671"/>
                </a:lnTo>
                <a:lnTo>
                  <a:pt x="2141009" y="700617"/>
                </a:lnTo>
                <a:lnTo>
                  <a:pt x="2136776" y="690563"/>
                </a:lnTo>
                <a:lnTo>
                  <a:pt x="2134130" y="681038"/>
                </a:lnTo>
                <a:lnTo>
                  <a:pt x="2132542" y="670983"/>
                </a:lnTo>
                <a:lnTo>
                  <a:pt x="2132542" y="660929"/>
                </a:lnTo>
                <a:lnTo>
                  <a:pt x="2132542" y="655638"/>
                </a:lnTo>
                <a:lnTo>
                  <a:pt x="2133071" y="651404"/>
                </a:lnTo>
                <a:lnTo>
                  <a:pt x="2134130" y="646113"/>
                </a:lnTo>
                <a:lnTo>
                  <a:pt x="2135717" y="640821"/>
                </a:lnTo>
                <a:lnTo>
                  <a:pt x="2137305" y="636058"/>
                </a:lnTo>
                <a:lnTo>
                  <a:pt x="2139950" y="630767"/>
                </a:lnTo>
                <a:lnTo>
                  <a:pt x="2142067" y="626004"/>
                </a:lnTo>
                <a:lnTo>
                  <a:pt x="2145242" y="621242"/>
                </a:lnTo>
                <a:lnTo>
                  <a:pt x="2148946" y="616479"/>
                </a:lnTo>
                <a:lnTo>
                  <a:pt x="2152650" y="611188"/>
                </a:lnTo>
                <a:lnTo>
                  <a:pt x="2156355" y="606425"/>
                </a:lnTo>
                <a:lnTo>
                  <a:pt x="2161646" y="601134"/>
                </a:lnTo>
                <a:lnTo>
                  <a:pt x="2167467" y="595842"/>
                </a:lnTo>
                <a:lnTo>
                  <a:pt x="2172759" y="591608"/>
                </a:lnTo>
                <a:lnTo>
                  <a:pt x="2166938" y="579967"/>
                </a:lnTo>
                <a:lnTo>
                  <a:pt x="2160059" y="568325"/>
                </a:lnTo>
                <a:lnTo>
                  <a:pt x="2152121" y="558271"/>
                </a:lnTo>
                <a:lnTo>
                  <a:pt x="2143125" y="548217"/>
                </a:lnTo>
                <a:lnTo>
                  <a:pt x="2137834" y="543983"/>
                </a:lnTo>
                <a:lnTo>
                  <a:pt x="2132542" y="539221"/>
                </a:lnTo>
                <a:lnTo>
                  <a:pt x="2126721" y="534988"/>
                </a:lnTo>
                <a:lnTo>
                  <a:pt x="2120901" y="530225"/>
                </a:lnTo>
                <a:lnTo>
                  <a:pt x="2114551" y="526521"/>
                </a:lnTo>
                <a:lnTo>
                  <a:pt x="2107671" y="522817"/>
                </a:lnTo>
                <a:lnTo>
                  <a:pt x="2100263" y="519642"/>
                </a:lnTo>
                <a:lnTo>
                  <a:pt x="2092326" y="516467"/>
                </a:lnTo>
                <a:lnTo>
                  <a:pt x="2081213" y="511175"/>
                </a:lnTo>
                <a:lnTo>
                  <a:pt x="2071688" y="506413"/>
                </a:lnTo>
                <a:lnTo>
                  <a:pt x="2063221" y="501650"/>
                </a:lnTo>
                <a:lnTo>
                  <a:pt x="2055813" y="496359"/>
                </a:lnTo>
                <a:lnTo>
                  <a:pt x="2049463" y="491596"/>
                </a:lnTo>
                <a:lnTo>
                  <a:pt x="2045230" y="486304"/>
                </a:lnTo>
                <a:lnTo>
                  <a:pt x="2042584" y="481542"/>
                </a:lnTo>
                <a:lnTo>
                  <a:pt x="2041526" y="478367"/>
                </a:lnTo>
                <a:lnTo>
                  <a:pt x="2040467" y="476250"/>
                </a:lnTo>
                <a:lnTo>
                  <a:pt x="2040467" y="473604"/>
                </a:lnTo>
                <a:lnTo>
                  <a:pt x="2040467" y="470429"/>
                </a:lnTo>
                <a:lnTo>
                  <a:pt x="2042054" y="467783"/>
                </a:lnTo>
                <a:lnTo>
                  <a:pt x="2042584" y="465667"/>
                </a:lnTo>
                <a:lnTo>
                  <a:pt x="2044172" y="463021"/>
                </a:lnTo>
                <a:lnTo>
                  <a:pt x="2045759" y="459846"/>
                </a:lnTo>
                <a:lnTo>
                  <a:pt x="2050522" y="454554"/>
                </a:lnTo>
                <a:lnTo>
                  <a:pt x="2056871" y="448734"/>
                </a:lnTo>
                <a:lnTo>
                  <a:pt x="2064809" y="442913"/>
                </a:lnTo>
                <a:lnTo>
                  <a:pt x="2074863" y="437621"/>
                </a:lnTo>
                <a:lnTo>
                  <a:pt x="2087034" y="431800"/>
                </a:lnTo>
                <a:lnTo>
                  <a:pt x="2088092" y="422275"/>
                </a:lnTo>
                <a:lnTo>
                  <a:pt x="2088622" y="416984"/>
                </a:lnTo>
                <a:lnTo>
                  <a:pt x="2089680" y="412221"/>
                </a:lnTo>
                <a:lnTo>
                  <a:pt x="2091267" y="407459"/>
                </a:lnTo>
                <a:lnTo>
                  <a:pt x="2093913" y="403225"/>
                </a:lnTo>
                <a:lnTo>
                  <a:pt x="2098675" y="398992"/>
                </a:lnTo>
                <a:lnTo>
                  <a:pt x="2104496" y="395817"/>
                </a:lnTo>
                <a:lnTo>
                  <a:pt x="2103967" y="392642"/>
                </a:lnTo>
                <a:lnTo>
                  <a:pt x="2102909" y="388408"/>
                </a:lnTo>
                <a:lnTo>
                  <a:pt x="2102909" y="385234"/>
                </a:lnTo>
                <a:lnTo>
                  <a:pt x="2103967" y="382588"/>
                </a:lnTo>
                <a:lnTo>
                  <a:pt x="2104496" y="378884"/>
                </a:lnTo>
                <a:lnTo>
                  <a:pt x="2105555" y="376238"/>
                </a:lnTo>
                <a:lnTo>
                  <a:pt x="2108730" y="370417"/>
                </a:lnTo>
                <a:lnTo>
                  <a:pt x="2112963" y="366184"/>
                </a:lnTo>
                <a:lnTo>
                  <a:pt x="2117196" y="361421"/>
                </a:lnTo>
                <a:lnTo>
                  <a:pt x="2123017" y="357188"/>
                </a:lnTo>
                <a:lnTo>
                  <a:pt x="2128838" y="352954"/>
                </a:lnTo>
                <a:lnTo>
                  <a:pt x="2141538" y="345017"/>
                </a:lnTo>
                <a:lnTo>
                  <a:pt x="2153709" y="338138"/>
                </a:lnTo>
                <a:lnTo>
                  <a:pt x="2159530" y="333375"/>
                </a:lnTo>
                <a:lnTo>
                  <a:pt x="2164292" y="329142"/>
                </a:lnTo>
                <a:lnTo>
                  <a:pt x="2169055" y="324379"/>
                </a:lnTo>
                <a:lnTo>
                  <a:pt x="2172230" y="319617"/>
                </a:lnTo>
                <a:lnTo>
                  <a:pt x="2176463" y="289454"/>
                </a:lnTo>
                <a:lnTo>
                  <a:pt x="2171171" y="286809"/>
                </a:lnTo>
                <a:lnTo>
                  <a:pt x="2166938" y="284692"/>
                </a:lnTo>
                <a:lnTo>
                  <a:pt x="2162705" y="283104"/>
                </a:lnTo>
                <a:lnTo>
                  <a:pt x="2159000" y="282046"/>
                </a:lnTo>
                <a:lnTo>
                  <a:pt x="2155296" y="282046"/>
                </a:lnTo>
                <a:lnTo>
                  <a:pt x="2152121" y="283104"/>
                </a:lnTo>
                <a:lnTo>
                  <a:pt x="2149475" y="284163"/>
                </a:lnTo>
                <a:lnTo>
                  <a:pt x="2146301" y="285221"/>
                </a:lnTo>
                <a:lnTo>
                  <a:pt x="2144184" y="286809"/>
                </a:lnTo>
                <a:lnTo>
                  <a:pt x="2142067" y="288925"/>
                </a:lnTo>
                <a:lnTo>
                  <a:pt x="2137305" y="293688"/>
                </a:lnTo>
                <a:lnTo>
                  <a:pt x="2129367" y="303742"/>
                </a:lnTo>
                <a:lnTo>
                  <a:pt x="2123546" y="309034"/>
                </a:lnTo>
                <a:lnTo>
                  <a:pt x="2116667" y="314854"/>
                </a:lnTo>
                <a:lnTo>
                  <a:pt x="2109259" y="319088"/>
                </a:lnTo>
                <a:lnTo>
                  <a:pt x="2101321" y="322792"/>
                </a:lnTo>
                <a:lnTo>
                  <a:pt x="2092855" y="325438"/>
                </a:lnTo>
                <a:lnTo>
                  <a:pt x="2084388" y="327025"/>
                </a:lnTo>
                <a:lnTo>
                  <a:pt x="2074863" y="328613"/>
                </a:lnTo>
                <a:lnTo>
                  <a:pt x="2065867" y="328613"/>
                </a:lnTo>
                <a:lnTo>
                  <a:pt x="2062163" y="328084"/>
                </a:lnTo>
                <a:lnTo>
                  <a:pt x="2057929" y="327025"/>
                </a:lnTo>
                <a:lnTo>
                  <a:pt x="2055284" y="325967"/>
                </a:lnTo>
                <a:lnTo>
                  <a:pt x="2053167" y="324909"/>
                </a:lnTo>
                <a:lnTo>
                  <a:pt x="2051050" y="323321"/>
                </a:lnTo>
                <a:lnTo>
                  <a:pt x="2048934" y="321734"/>
                </a:lnTo>
                <a:lnTo>
                  <a:pt x="2047346" y="319617"/>
                </a:lnTo>
                <a:lnTo>
                  <a:pt x="2046288" y="316971"/>
                </a:lnTo>
                <a:lnTo>
                  <a:pt x="2044700" y="312738"/>
                </a:lnTo>
                <a:lnTo>
                  <a:pt x="2043642" y="307446"/>
                </a:lnTo>
                <a:lnTo>
                  <a:pt x="2043113" y="297392"/>
                </a:lnTo>
                <a:lnTo>
                  <a:pt x="2043113" y="292629"/>
                </a:lnTo>
                <a:lnTo>
                  <a:pt x="2043642" y="288396"/>
                </a:lnTo>
                <a:lnTo>
                  <a:pt x="2044172" y="284163"/>
                </a:lnTo>
                <a:lnTo>
                  <a:pt x="2045230" y="279929"/>
                </a:lnTo>
                <a:lnTo>
                  <a:pt x="2046288" y="276754"/>
                </a:lnTo>
                <a:lnTo>
                  <a:pt x="2047876" y="273050"/>
                </a:lnTo>
                <a:lnTo>
                  <a:pt x="2050522" y="269875"/>
                </a:lnTo>
                <a:lnTo>
                  <a:pt x="2053167" y="267229"/>
                </a:lnTo>
                <a:lnTo>
                  <a:pt x="2055813" y="265113"/>
                </a:lnTo>
                <a:lnTo>
                  <a:pt x="2060047" y="261938"/>
                </a:lnTo>
                <a:lnTo>
                  <a:pt x="2063750" y="260350"/>
                </a:lnTo>
                <a:lnTo>
                  <a:pt x="2068513" y="258763"/>
                </a:lnTo>
                <a:lnTo>
                  <a:pt x="2073275" y="257175"/>
                </a:lnTo>
                <a:lnTo>
                  <a:pt x="2079097" y="256117"/>
                </a:lnTo>
                <a:lnTo>
                  <a:pt x="2084917" y="255059"/>
                </a:lnTo>
                <a:lnTo>
                  <a:pt x="2091267" y="254529"/>
                </a:lnTo>
                <a:lnTo>
                  <a:pt x="2096559" y="254000"/>
                </a:lnTo>
                <a:lnTo>
                  <a:pt x="2100792" y="253471"/>
                </a:lnTo>
                <a:lnTo>
                  <a:pt x="2105026" y="252413"/>
                </a:lnTo>
                <a:lnTo>
                  <a:pt x="2108201" y="251354"/>
                </a:lnTo>
                <a:lnTo>
                  <a:pt x="2111376" y="249767"/>
                </a:lnTo>
                <a:lnTo>
                  <a:pt x="2114551" y="248179"/>
                </a:lnTo>
                <a:lnTo>
                  <a:pt x="2119313" y="243417"/>
                </a:lnTo>
                <a:lnTo>
                  <a:pt x="2123546" y="239184"/>
                </a:lnTo>
                <a:lnTo>
                  <a:pt x="2126721" y="233363"/>
                </a:lnTo>
                <a:lnTo>
                  <a:pt x="2129367" y="227542"/>
                </a:lnTo>
                <a:lnTo>
                  <a:pt x="2132013" y="222250"/>
                </a:lnTo>
                <a:lnTo>
                  <a:pt x="2114551" y="204788"/>
                </a:lnTo>
                <a:lnTo>
                  <a:pt x="2106084" y="201084"/>
                </a:lnTo>
                <a:lnTo>
                  <a:pt x="2099205" y="197379"/>
                </a:lnTo>
                <a:lnTo>
                  <a:pt x="2093384" y="192617"/>
                </a:lnTo>
                <a:lnTo>
                  <a:pt x="2089680" y="188383"/>
                </a:lnTo>
                <a:lnTo>
                  <a:pt x="2087034" y="183621"/>
                </a:lnTo>
                <a:lnTo>
                  <a:pt x="2084917" y="179388"/>
                </a:lnTo>
                <a:lnTo>
                  <a:pt x="2083859" y="174096"/>
                </a:lnTo>
                <a:lnTo>
                  <a:pt x="2083330" y="168804"/>
                </a:lnTo>
                <a:lnTo>
                  <a:pt x="2083859" y="163513"/>
                </a:lnTo>
                <a:lnTo>
                  <a:pt x="2084388" y="158750"/>
                </a:lnTo>
                <a:lnTo>
                  <a:pt x="2086504" y="147638"/>
                </a:lnTo>
                <a:lnTo>
                  <a:pt x="2087563" y="142346"/>
                </a:lnTo>
                <a:lnTo>
                  <a:pt x="2087563" y="137054"/>
                </a:lnTo>
                <a:lnTo>
                  <a:pt x="2087563" y="131763"/>
                </a:lnTo>
                <a:lnTo>
                  <a:pt x="2087034" y="126471"/>
                </a:lnTo>
                <a:lnTo>
                  <a:pt x="2073805" y="122238"/>
                </a:lnTo>
                <a:lnTo>
                  <a:pt x="2062692" y="117475"/>
                </a:lnTo>
                <a:lnTo>
                  <a:pt x="2053697" y="113242"/>
                </a:lnTo>
                <a:lnTo>
                  <a:pt x="2045759" y="107950"/>
                </a:lnTo>
                <a:lnTo>
                  <a:pt x="2040467" y="102659"/>
                </a:lnTo>
                <a:lnTo>
                  <a:pt x="2038351" y="100542"/>
                </a:lnTo>
                <a:lnTo>
                  <a:pt x="2036763" y="97896"/>
                </a:lnTo>
                <a:lnTo>
                  <a:pt x="2035175" y="95779"/>
                </a:lnTo>
                <a:lnTo>
                  <a:pt x="2034647" y="92604"/>
                </a:lnTo>
                <a:lnTo>
                  <a:pt x="2034117" y="90488"/>
                </a:lnTo>
                <a:lnTo>
                  <a:pt x="2034117" y="87842"/>
                </a:lnTo>
                <a:lnTo>
                  <a:pt x="2034117" y="84667"/>
                </a:lnTo>
                <a:lnTo>
                  <a:pt x="2034647" y="82550"/>
                </a:lnTo>
                <a:lnTo>
                  <a:pt x="2037292" y="77258"/>
                </a:lnTo>
                <a:lnTo>
                  <a:pt x="2041526" y="71967"/>
                </a:lnTo>
                <a:lnTo>
                  <a:pt x="2046288" y="66146"/>
                </a:lnTo>
                <a:lnTo>
                  <a:pt x="2052638" y="60854"/>
                </a:lnTo>
                <a:lnTo>
                  <a:pt x="2060575" y="55034"/>
                </a:lnTo>
                <a:lnTo>
                  <a:pt x="2069572" y="49742"/>
                </a:lnTo>
                <a:lnTo>
                  <a:pt x="2079625" y="43921"/>
                </a:lnTo>
                <a:lnTo>
                  <a:pt x="2087563" y="36513"/>
                </a:lnTo>
                <a:lnTo>
                  <a:pt x="2096559" y="30163"/>
                </a:lnTo>
                <a:lnTo>
                  <a:pt x="2105555" y="24871"/>
                </a:lnTo>
                <a:lnTo>
                  <a:pt x="2114551" y="20109"/>
                </a:lnTo>
                <a:lnTo>
                  <a:pt x="2124605" y="16934"/>
                </a:lnTo>
                <a:lnTo>
                  <a:pt x="2134130" y="14288"/>
                </a:lnTo>
                <a:lnTo>
                  <a:pt x="2144184" y="11642"/>
                </a:lnTo>
                <a:lnTo>
                  <a:pt x="2154238" y="10584"/>
                </a:lnTo>
                <a:lnTo>
                  <a:pt x="2164292" y="9525"/>
                </a:lnTo>
                <a:lnTo>
                  <a:pt x="2174876" y="9525"/>
                </a:lnTo>
                <a:lnTo>
                  <a:pt x="2185459" y="10054"/>
                </a:lnTo>
                <a:lnTo>
                  <a:pt x="2196042" y="11113"/>
                </a:lnTo>
                <a:lnTo>
                  <a:pt x="2206096" y="12700"/>
                </a:lnTo>
                <a:lnTo>
                  <a:pt x="2216680" y="15346"/>
                </a:lnTo>
                <a:lnTo>
                  <a:pt x="2226734" y="17463"/>
                </a:lnTo>
                <a:lnTo>
                  <a:pt x="2236788" y="20109"/>
                </a:lnTo>
                <a:lnTo>
                  <a:pt x="2242080" y="21696"/>
                </a:lnTo>
                <a:lnTo>
                  <a:pt x="2246313" y="23813"/>
                </a:lnTo>
                <a:lnTo>
                  <a:pt x="2250546" y="25929"/>
                </a:lnTo>
                <a:lnTo>
                  <a:pt x="2253721" y="28046"/>
                </a:lnTo>
                <a:lnTo>
                  <a:pt x="2256896" y="30163"/>
                </a:lnTo>
                <a:lnTo>
                  <a:pt x="2259542" y="32808"/>
                </a:lnTo>
                <a:lnTo>
                  <a:pt x="2261130" y="34925"/>
                </a:lnTo>
                <a:lnTo>
                  <a:pt x="2262717" y="37571"/>
                </a:lnTo>
                <a:lnTo>
                  <a:pt x="2263776" y="40746"/>
                </a:lnTo>
                <a:lnTo>
                  <a:pt x="2264834" y="43392"/>
                </a:lnTo>
                <a:lnTo>
                  <a:pt x="2265892" y="48684"/>
                </a:lnTo>
                <a:lnTo>
                  <a:pt x="2264834" y="55034"/>
                </a:lnTo>
                <a:lnTo>
                  <a:pt x="2263776" y="61384"/>
                </a:lnTo>
                <a:lnTo>
                  <a:pt x="2260600" y="74083"/>
                </a:lnTo>
                <a:lnTo>
                  <a:pt x="2256896" y="87313"/>
                </a:lnTo>
                <a:lnTo>
                  <a:pt x="2255309" y="93134"/>
                </a:lnTo>
                <a:lnTo>
                  <a:pt x="2254251" y="99484"/>
                </a:lnTo>
                <a:lnTo>
                  <a:pt x="2254780" y="105834"/>
                </a:lnTo>
                <a:lnTo>
                  <a:pt x="2255309" y="108479"/>
                </a:lnTo>
                <a:lnTo>
                  <a:pt x="2256896" y="111125"/>
                </a:lnTo>
                <a:lnTo>
                  <a:pt x="2263246" y="113771"/>
                </a:lnTo>
                <a:lnTo>
                  <a:pt x="2269596" y="115358"/>
                </a:lnTo>
                <a:lnTo>
                  <a:pt x="2275946" y="115888"/>
                </a:lnTo>
                <a:lnTo>
                  <a:pt x="2280709" y="115888"/>
                </a:lnTo>
                <a:lnTo>
                  <a:pt x="2286530" y="115358"/>
                </a:lnTo>
                <a:lnTo>
                  <a:pt x="2291292" y="114300"/>
                </a:lnTo>
                <a:lnTo>
                  <a:pt x="2296055" y="112713"/>
                </a:lnTo>
                <a:lnTo>
                  <a:pt x="2300288" y="110067"/>
                </a:lnTo>
                <a:lnTo>
                  <a:pt x="2308755" y="105834"/>
                </a:lnTo>
                <a:lnTo>
                  <a:pt x="2316692" y="100542"/>
                </a:lnTo>
                <a:lnTo>
                  <a:pt x="2324630" y="95779"/>
                </a:lnTo>
                <a:lnTo>
                  <a:pt x="2332567" y="91546"/>
                </a:lnTo>
                <a:lnTo>
                  <a:pt x="2352146" y="83609"/>
                </a:lnTo>
                <a:lnTo>
                  <a:pt x="2371196" y="77258"/>
                </a:lnTo>
                <a:lnTo>
                  <a:pt x="2380721" y="74083"/>
                </a:lnTo>
                <a:lnTo>
                  <a:pt x="2390246" y="71967"/>
                </a:lnTo>
                <a:lnTo>
                  <a:pt x="2399242" y="70379"/>
                </a:lnTo>
                <a:lnTo>
                  <a:pt x="2408238" y="68792"/>
                </a:lnTo>
                <a:lnTo>
                  <a:pt x="2416705" y="67734"/>
                </a:lnTo>
                <a:lnTo>
                  <a:pt x="2425700" y="66675"/>
                </a:lnTo>
                <a:lnTo>
                  <a:pt x="2434167" y="66146"/>
                </a:lnTo>
                <a:lnTo>
                  <a:pt x="2442634" y="66146"/>
                </a:lnTo>
                <a:lnTo>
                  <a:pt x="2450571" y="66675"/>
                </a:lnTo>
                <a:lnTo>
                  <a:pt x="2459038" y="67734"/>
                </a:lnTo>
                <a:lnTo>
                  <a:pt x="2466976" y="69321"/>
                </a:lnTo>
                <a:lnTo>
                  <a:pt x="2474384" y="70379"/>
                </a:lnTo>
                <a:lnTo>
                  <a:pt x="2481792" y="72496"/>
                </a:lnTo>
                <a:lnTo>
                  <a:pt x="2488671" y="74613"/>
                </a:lnTo>
                <a:lnTo>
                  <a:pt x="2496080" y="77788"/>
                </a:lnTo>
                <a:lnTo>
                  <a:pt x="2502959" y="80434"/>
                </a:lnTo>
                <a:lnTo>
                  <a:pt x="2509838" y="84138"/>
                </a:lnTo>
                <a:lnTo>
                  <a:pt x="2515659" y="88371"/>
                </a:lnTo>
                <a:lnTo>
                  <a:pt x="2522009" y="92075"/>
                </a:lnTo>
                <a:lnTo>
                  <a:pt x="2527830" y="97367"/>
                </a:lnTo>
                <a:lnTo>
                  <a:pt x="2533121" y="102129"/>
                </a:lnTo>
                <a:lnTo>
                  <a:pt x="2538942" y="107421"/>
                </a:lnTo>
                <a:lnTo>
                  <a:pt x="2544234" y="113771"/>
                </a:lnTo>
                <a:lnTo>
                  <a:pt x="2548996" y="119592"/>
                </a:lnTo>
                <a:lnTo>
                  <a:pt x="2553759" y="125942"/>
                </a:lnTo>
                <a:lnTo>
                  <a:pt x="2557992" y="133350"/>
                </a:lnTo>
                <a:lnTo>
                  <a:pt x="2562755" y="140759"/>
                </a:lnTo>
                <a:lnTo>
                  <a:pt x="2565930" y="148696"/>
                </a:lnTo>
                <a:lnTo>
                  <a:pt x="2571751" y="158750"/>
                </a:lnTo>
                <a:lnTo>
                  <a:pt x="2577042" y="167746"/>
                </a:lnTo>
                <a:lnTo>
                  <a:pt x="2580746" y="171450"/>
                </a:lnTo>
                <a:lnTo>
                  <a:pt x="2583921" y="174625"/>
                </a:lnTo>
                <a:lnTo>
                  <a:pt x="2587096" y="177800"/>
                </a:lnTo>
                <a:lnTo>
                  <a:pt x="2591330" y="179917"/>
                </a:lnTo>
                <a:lnTo>
                  <a:pt x="2594505" y="181504"/>
                </a:lnTo>
                <a:lnTo>
                  <a:pt x="2599267" y="182563"/>
                </a:lnTo>
                <a:lnTo>
                  <a:pt x="2602971" y="182563"/>
                </a:lnTo>
                <a:lnTo>
                  <a:pt x="2608263" y="181504"/>
                </a:lnTo>
                <a:lnTo>
                  <a:pt x="2612496" y="179917"/>
                </a:lnTo>
                <a:lnTo>
                  <a:pt x="2617788" y="177271"/>
                </a:lnTo>
                <a:lnTo>
                  <a:pt x="2622550" y="173038"/>
                </a:lnTo>
                <a:lnTo>
                  <a:pt x="2628371" y="167746"/>
                </a:lnTo>
                <a:lnTo>
                  <a:pt x="2631546" y="164571"/>
                </a:lnTo>
                <a:lnTo>
                  <a:pt x="2635251" y="162454"/>
                </a:lnTo>
                <a:lnTo>
                  <a:pt x="2638426" y="160338"/>
                </a:lnTo>
                <a:lnTo>
                  <a:pt x="2641601" y="158750"/>
                </a:lnTo>
                <a:lnTo>
                  <a:pt x="2645834" y="156633"/>
                </a:lnTo>
                <a:lnTo>
                  <a:pt x="2649009" y="155575"/>
                </a:lnTo>
                <a:lnTo>
                  <a:pt x="2656417" y="154517"/>
                </a:lnTo>
                <a:lnTo>
                  <a:pt x="2664355" y="153988"/>
                </a:lnTo>
                <a:lnTo>
                  <a:pt x="2672292" y="154517"/>
                </a:lnTo>
                <a:lnTo>
                  <a:pt x="2688167" y="156104"/>
                </a:lnTo>
                <a:lnTo>
                  <a:pt x="2703513" y="158221"/>
                </a:lnTo>
                <a:lnTo>
                  <a:pt x="2710921" y="158221"/>
                </a:lnTo>
                <a:lnTo>
                  <a:pt x="2718330" y="157692"/>
                </a:lnTo>
                <a:lnTo>
                  <a:pt x="2725209" y="155575"/>
                </a:lnTo>
                <a:lnTo>
                  <a:pt x="2727855" y="154517"/>
                </a:lnTo>
                <a:lnTo>
                  <a:pt x="2731030" y="152929"/>
                </a:lnTo>
                <a:lnTo>
                  <a:pt x="2734205" y="151342"/>
                </a:lnTo>
                <a:lnTo>
                  <a:pt x="2736851" y="149225"/>
                </a:lnTo>
                <a:lnTo>
                  <a:pt x="2738967" y="146050"/>
                </a:lnTo>
                <a:lnTo>
                  <a:pt x="2742142" y="142875"/>
                </a:lnTo>
                <a:lnTo>
                  <a:pt x="2742142" y="141288"/>
                </a:lnTo>
                <a:lnTo>
                  <a:pt x="2742671" y="140229"/>
                </a:lnTo>
                <a:lnTo>
                  <a:pt x="2744788" y="137054"/>
                </a:lnTo>
                <a:lnTo>
                  <a:pt x="2747434" y="134938"/>
                </a:lnTo>
                <a:lnTo>
                  <a:pt x="2751138" y="133350"/>
                </a:lnTo>
                <a:lnTo>
                  <a:pt x="2755371" y="131763"/>
                </a:lnTo>
                <a:lnTo>
                  <a:pt x="2760134" y="130704"/>
                </a:lnTo>
                <a:lnTo>
                  <a:pt x="2769659" y="128588"/>
                </a:lnTo>
                <a:lnTo>
                  <a:pt x="2778126" y="126471"/>
                </a:lnTo>
                <a:lnTo>
                  <a:pt x="2781300" y="124884"/>
                </a:lnTo>
                <a:lnTo>
                  <a:pt x="2783417" y="123296"/>
                </a:lnTo>
                <a:lnTo>
                  <a:pt x="2785005" y="120121"/>
                </a:lnTo>
                <a:lnTo>
                  <a:pt x="2785005" y="119063"/>
                </a:lnTo>
                <a:lnTo>
                  <a:pt x="2785005" y="117475"/>
                </a:lnTo>
                <a:lnTo>
                  <a:pt x="2783417" y="114300"/>
                </a:lnTo>
                <a:lnTo>
                  <a:pt x="2780771" y="109538"/>
                </a:lnTo>
                <a:lnTo>
                  <a:pt x="2775480" y="104246"/>
                </a:lnTo>
                <a:lnTo>
                  <a:pt x="2772305" y="98425"/>
                </a:lnTo>
                <a:lnTo>
                  <a:pt x="2769659" y="93134"/>
                </a:lnTo>
                <a:lnTo>
                  <a:pt x="2768071" y="88900"/>
                </a:lnTo>
                <a:lnTo>
                  <a:pt x="2767013" y="84667"/>
                </a:lnTo>
                <a:lnTo>
                  <a:pt x="2768071" y="81492"/>
                </a:lnTo>
                <a:lnTo>
                  <a:pt x="2769130" y="78317"/>
                </a:lnTo>
                <a:lnTo>
                  <a:pt x="2770717" y="75142"/>
                </a:lnTo>
                <a:lnTo>
                  <a:pt x="2773363" y="72496"/>
                </a:lnTo>
                <a:lnTo>
                  <a:pt x="2777067" y="70379"/>
                </a:lnTo>
                <a:lnTo>
                  <a:pt x="2781300" y="68263"/>
                </a:lnTo>
                <a:lnTo>
                  <a:pt x="2786063" y="66146"/>
                </a:lnTo>
                <a:lnTo>
                  <a:pt x="2797176" y="62971"/>
                </a:lnTo>
                <a:lnTo>
                  <a:pt x="2810405" y="60854"/>
                </a:lnTo>
                <a:lnTo>
                  <a:pt x="2818871" y="59267"/>
                </a:lnTo>
                <a:lnTo>
                  <a:pt x="2826809" y="56092"/>
                </a:lnTo>
                <a:lnTo>
                  <a:pt x="2843213" y="50271"/>
                </a:lnTo>
                <a:lnTo>
                  <a:pt x="2859088" y="43392"/>
                </a:lnTo>
                <a:lnTo>
                  <a:pt x="2867555" y="40746"/>
                </a:lnTo>
                <a:lnTo>
                  <a:pt x="2875492" y="37571"/>
                </a:lnTo>
                <a:lnTo>
                  <a:pt x="2883430" y="35983"/>
                </a:lnTo>
                <a:lnTo>
                  <a:pt x="2891367" y="35454"/>
                </a:lnTo>
                <a:lnTo>
                  <a:pt x="2899305" y="35983"/>
                </a:lnTo>
                <a:lnTo>
                  <a:pt x="2903538" y="36513"/>
                </a:lnTo>
                <a:lnTo>
                  <a:pt x="2907242" y="37571"/>
                </a:lnTo>
                <a:lnTo>
                  <a:pt x="2911476" y="38629"/>
                </a:lnTo>
                <a:lnTo>
                  <a:pt x="2915180" y="41275"/>
                </a:lnTo>
                <a:lnTo>
                  <a:pt x="2918884" y="43392"/>
                </a:lnTo>
                <a:lnTo>
                  <a:pt x="2923117" y="46038"/>
                </a:lnTo>
                <a:lnTo>
                  <a:pt x="2926821" y="49742"/>
                </a:lnTo>
                <a:lnTo>
                  <a:pt x="2931055" y="52917"/>
                </a:lnTo>
                <a:lnTo>
                  <a:pt x="2934759" y="57150"/>
                </a:lnTo>
                <a:lnTo>
                  <a:pt x="2938992" y="62442"/>
                </a:lnTo>
                <a:lnTo>
                  <a:pt x="2981855" y="110596"/>
                </a:lnTo>
                <a:lnTo>
                  <a:pt x="3004080" y="143404"/>
                </a:lnTo>
                <a:lnTo>
                  <a:pt x="3008842" y="143934"/>
                </a:lnTo>
                <a:lnTo>
                  <a:pt x="3012546" y="145521"/>
                </a:lnTo>
                <a:lnTo>
                  <a:pt x="3015192" y="147638"/>
                </a:lnTo>
                <a:lnTo>
                  <a:pt x="3017838" y="150813"/>
                </a:lnTo>
                <a:lnTo>
                  <a:pt x="3019955" y="153988"/>
                </a:lnTo>
                <a:lnTo>
                  <a:pt x="3021542" y="157692"/>
                </a:lnTo>
                <a:lnTo>
                  <a:pt x="3023659" y="164571"/>
                </a:lnTo>
                <a:lnTo>
                  <a:pt x="3025246" y="168275"/>
                </a:lnTo>
                <a:lnTo>
                  <a:pt x="3026834" y="170921"/>
                </a:lnTo>
                <a:lnTo>
                  <a:pt x="3028950" y="173567"/>
                </a:lnTo>
                <a:lnTo>
                  <a:pt x="3031596" y="176213"/>
                </a:lnTo>
                <a:lnTo>
                  <a:pt x="3034771" y="177271"/>
                </a:lnTo>
                <a:lnTo>
                  <a:pt x="3039005" y="177800"/>
                </a:lnTo>
                <a:lnTo>
                  <a:pt x="3043767" y="177271"/>
                </a:lnTo>
                <a:lnTo>
                  <a:pt x="3050117" y="175684"/>
                </a:lnTo>
                <a:lnTo>
                  <a:pt x="3054880" y="173567"/>
                </a:lnTo>
                <a:lnTo>
                  <a:pt x="3058584" y="171450"/>
                </a:lnTo>
                <a:lnTo>
                  <a:pt x="3061759" y="169334"/>
                </a:lnTo>
                <a:lnTo>
                  <a:pt x="3064934" y="167217"/>
                </a:lnTo>
                <a:lnTo>
                  <a:pt x="3066521" y="163513"/>
                </a:lnTo>
                <a:lnTo>
                  <a:pt x="3068109" y="160867"/>
                </a:lnTo>
                <a:lnTo>
                  <a:pt x="3069167" y="157692"/>
                </a:lnTo>
                <a:lnTo>
                  <a:pt x="3069696" y="153988"/>
                </a:lnTo>
                <a:lnTo>
                  <a:pt x="3070225" y="150813"/>
                </a:lnTo>
                <a:lnTo>
                  <a:pt x="3069696" y="147109"/>
                </a:lnTo>
                <a:lnTo>
                  <a:pt x="3068638" y="140229"/>
                </a:lnTo>
                <a:lnTo>
                  <a:pt x="3065992" y="132821"/>
                </a:lnTo>
                <a:lnTo>
                  <a:pt x="3062288" y="125413"/>
                </a:lnTo>
                <a:lnTo>
                  <a:pt x="3059113" y="120121"/>
                </a:lnTo>
                <a:lnTo>
                  <a:pt x="3054880" y="115358"/>
                </a:lnTo>
                <a:lnTo>
                  <a:pt x="3044826" y="105834"/>
                </a:lnTo>
                <a:lnTo>
                  <a:pt x="3040592" y="101071"/>
                </a:lnTo>
                <a:lnTo>
                  <a:pt x="3035830" y="96309"/>
                </a:lnTo>
                <a:lnTo>
                  <a:pt x="3032125" y="91017"/>
                </a:lnTo>
                <a:lnTo>
                  <a:pt x="3029480" y="86254"/>
                </a:lnTo>
                <a:lnTo>
                  <a:pt x="3026834" y="80434"/>
                </a:lnTo>
                <a:lnTo>
                  <a:pt x="3025776" y="74083"/>
                </a:lnTo>
                <a:lnTo>
                  <a:pt x="3026305" y="68263"/>
                </a:lnTo>
                <a:lnTo>
                  <a:pt x="3026834" y="65088"/>
                </a:lnTo>
                <a:lnTo>
                  <a:pt x="3027363" y="62442"/>
                </a:lnTo>
                <a:lnTo>
                  <a:pt x="3029480" y="59796"/>
                </a:lnTo>
                <a:lnTo>
                  <a:pt x="3030538" y="56621"/>
                </a:lnTo>
                <a:lnTo>
                  <a:pt x="3032655" y="53975"/>
                </a:lnTo>
                <a:lnTo>
                  <a:pt x="3034771" y="51859"/>
                </a:lnTo>
                <a:lnTo>
                  <a:pt x="3037946" y="49742"/>
                </a:lnTo>
                <a:lnTo>
                  <a:pt x="3041121" y="47625"/>
                </a:lnTo>
                <a:lnTo>
                  <a:pt x="3044296" y="45509"/>
                </a:lnTo>
                <a:lnTo>
                  <a:pt x="3049059" y="44450"/>
                </a:lnTo>
                <a:lnTo>
                  <a:pt x="3053821" y="42863"/>
                </a:lnTo>
                <a:lnTo>
                  <a:pt x="3058584" y="42334"/>
                </a:lnTo>
                <a:lnTo>
                  <a:pt x="3062817" y="42334"/>
                </a:lnTo>
                <a:lnTo>
                  <a:pt x="3066521" y="42863"/>
                </a:lnTo>
                <a:lnTo>
                  <a:pt x="3069696" y="43392"/>
                </a:lnTo>
                <a:lnTo>
                  <a:pt x="3073401" y="44450"/>
                </a:lnTo>
                <a:lnTo>
                  <a:pt x="3075517" y="46038"/>
                </a:lnTo>
                <a:lnTo>
                  <a:pt x="3077634" y="48154"/>
                </a:lnTo>
                <a:lnTo>
                  <a:pt x="3079751" y="50271"/>
                </a:lnTo>
                <a:lnTo>
                  <a:pt x="3081867" y="52917"/>
                </a:lnTo>
                <a:lnTo>
                  <a:pt x="3085042" y="57679"/>
                </a:lnTo>
                <a:lnTo>
                  <a:pt x="3089805" y="69850"/>
                </a:lnTo>
                <a:lnTo>
                  <a:pt x="3092451" y="74083"/>
                </a:lnTo>
                <a:lnTo>
                  <a:pt x="3095096" y="77788"/>
                </a:lnTo>
                <a:lnTo>
                  <a:pt x="3097742" y="79904"/>
                </a:lnTo>
                <a:lnTo>
                  <a:pt x="3101976" y="81492"/>
                </a:lnTo>
                <a:lnTo>
                  <a:pt x="3106738" y="82550"/>
                </a:lnTo>
                <a:lnTo>
                  <a:pt x="3114676" y="83079"/>
                </a:lnTo>
                <a:lnTo>
                  <a:pt x="3138488" y="84667"/>
                </a:lnTo>
                <a:lnTo>
                  <a:pt x="3141663" y="85725"/>
                </a:lnTo>
                <a:lnTo>
                  <a:pt x="3145896" y="86784"/>
                </a:lnTo>
                <a:lnTo>
                  <a:pt x="3149600" y="88371"/>
                </a:lnTo>
                <a:lnTo>
                  <a:pt x="3153834" y="90488"/>
                </a:lnTo>
                <a:lnTo>
                  <a:pt x="3159655" y="94721"/>
                </a:lnTo>
                <a:lnTo>
                  <a:pt x="3161242" y="96309"/>
                </a:lnTo>
                <a:lnTo>
                  <a:pt x="3161771" y="97367"/>
                </a:lnTo>
                <a:lnTo>
                  <a:pt x="3159655" y="104246"/>
                </a:lnTo>
                <a:lnTo>
                  <a:pt x="3158596" y="110596"/>
                </a:lnTo>
                <a:lnTo>
                  <a:pt x="3158596" y="118004"/>
                </a:lnTo>
                <a:lnTo>
                  <a:pt x="3159125" y="125413"/>
                </a:lnTo>
                <a:lnTo>
                  <a:pt x="3160184" y="140229"/>
                </a:lnTo>
                <a:lnTo>
                  <a:pt x="3161242" y="147109"/>
                </a:lnTo>
                <a:lnTo>
                  <a:pt x="3161771" y="154517"/>
                </a:lnTo>
                <a:lnTo>
                  <a:pt x="3161242" y="161925"/>
                </a:lnTo>
                <a:lnTo>
                  <a:pt x="3160184" y="168804"/>
                </a:lnTo>
                <a:lnTo>
                  <a:pt x="3158596" y="174625"/>
                </a:lnTo>
                <a:lnTo>
                  <a:pt x="3157009" y="178329"/>
                </a:lnTo>
                <a:lnTo>
                  <a:pt x="3155421" y="180975"/>
                </a:lnTo>
                <a:lnTo>
                  <a:pt x="3152776" y="183621"/>
                </a:lnTo>
                <a:lnTo>
                  <a:pt x="3150130" y="186796"/>
                </a:lnTo>
                <a:lnTo>
                  <a:pt x="3147484" y="189442"/>
                </a:lnTo>
                <a:lnTo>
                  <a:pt x="3143251" y="191558"/>
                </a:lnTo>
                <a:lnTo>
                  <a:pt x="3139546" y="194204"/>
                </a:lnTo>
                <a:lnTo>
                  <a:pt x="3134784" y="196321"/>
                </a:lnTo>
                <a:lnTo>
                  <a:pt x="3130021" y="198438"/>
                </a:lnTo>
                <a:lnTo>
                  <a:pt x="3123671" y="200025"/>
                </a:lnTo>
                <a:lnTo>
                  <a:pt x="3115734" y="202671"/>
                </a:lnTo>
                <a:lnTo>
                  <a:pt x="3109913" y="205317"/>
                </a:lnTo>
                <a:lnTo>
                  <a:pt x="3105151" y="207434"/>
                </a:lnTo>
                <a:lnTo>
                  <a:pt x="3101976" y="210079"/>
                </a:lnTo>
                <a:lnTo>
                  <a:pt x="3100388" y="212725"/>
                </a:lnTo>
                <a:lnTo>
                  <a:pt x="3099859" y="214842"/>
                </a:lnTo>
                <a:lnTo>
                  <a:pt x="3099859" y="217488"/>
                </a:lnTo>
                <a:lnTo>
                  <a:pt x="3100388" y="219604"/>
                </a:lnTo>
                <a:lnTo>
                  <a:pt x="3101976" y="222250"/>
                </a:lnTo>
                <a:lnTo>
                  <a:pt x="3103563" y="224896"/>
                </a:lnTo>
                <a:lnTo>
                  <a:pt x="3107796" y="229658"/>
                </a:lnTo>
                <a:lnTo>
                  <a:pt x="3111501" y="234421"/>
                </a:lnTo>
                <a:lnTo>
                  <a:pt x="3112559" y="237067"/>
                </a:lnTo>
                <a:lnTo>
                  <a:pt x="3113088" y="239713"/>
                </a:lnTo>
                <a:lnTo>
                  <a:pt x="3118909" y="241300"/>
                </a:lnTo>
                <a:lnTo>
                  <a:pt x="3124201" y="243417"/>
                </a:lnTo>
                <a:lnTo>
                  <a:pt x="3134784" y="249238"/>
                </a:lnTo>
                <a:lnTo>
                  <a:pt x="3145896" y="254529"/>
                </a:lnTo>
                <a:lnTo>
                  <a:pt x="3155950" y="260350"/>
                </a:lnTo>
                <a:lnTo>
                  <a:pt x="3161242" y="262467"/>
                </a:lnTo>
                <a:lnTo>
                  <a:pt x="3167063" y="264054"/>
                </a:lnTo>
                <a:lnTo>
                  <a:pt x="3173413" y="266171"/>
                </a:lnTo>
                <a:lnTo>
                  <a:pt x="3179234" y="266700"/>
                </a:lnTo>
                <a:lnTo>
                  <a:pt x="3186113" y="266700"/>
                </a:lnTo>
                <a:lnTo>
                  <a:pt x="3192992" y="265642"/>
                </a:lnTo>
                <a:lnTo>
                  <a:pt x="3200930" y="263525"/>
                </a:lnTo>
                <a:lnTo>
                  <a:pt x="3208867" y="260350"/>
                </a:lnTo>
                <a:lnTo>
                  <a:pt x="3216805" y="256646"/>
                </a:lnTo>
                <a:lnTo>
                  <a:pt x="3223684" y="252413"/>
                </a:lnTo>
                <a:lnTo>
                  <a:pt x="3229505" y="248709"/>
                </a:lnTo>
                <a:lnTo>
                  <a:pt x="3234267" y="243946"/>
                </a:lnTo>
                <a:lnTo>
                  <a:pt x="3237971" y="239713"/>
                </a:lnTo>
                <a:lnTo>
                  <a:pt x="3240617" y="234950"/>
                </a:lnTo>
                <a:lnTo>
                  <a:pt x="3243263" y="230188"/>
                </a:lnTo>
                <a:lnTo>
                  <a:pt x="3244850" y="225425"/>
                </a:lnTo>
                <a:lnTo>
                  <a:pt x="3245380" y="220663"/>
                </a:lnTo>
                <a:lnTo>
                  <a:pt x="3245380" y="215371"/>
                </a:lnTo>
                <a:lnTo>
                  <a:pt x="3244850" y="210079"/>
                </a:lnTo>
                <a:lnTo>
                  <a:pt x="3244321" y="205317"/>
                </a:lnTo>
                <a:lnTo>
                  <a:pt x="3243263" y="199496"/>
                </a:lnTo>
                <a:lnTo>
                  <a:pt x="3241146" y="194733"/>
                </a:lnTo>
                <a:lnTo>
                  <a:pt x="3237442" y="183621"/>
                </a:lnTo>
                <a:lnTo>
                  <a:pt x="3234796" y="176742"/>
                </a:lnTo>
                <a:lnTo>
                  <a:pt x="3233209" y="169863"/>
                </a:lnTo>
                <a:lnTo>
                  <a:pt x="3232680" y="166688"/>
                </a:lnTo>
                <a:lnTo>
                  <a:pt x="3233209" y="162984"/>
                </a:lnTo>
                <a:lnTo>
                  <a:pt x="3234267" y="160338"/>
                </a:lnTo>
                <a:lnTo>
                  <a:pt x="3234796" y="157692"/>
                </a:lnTo>
                <a:lnTo>
                  <a:pt x="3236384" y="154517"/>
                </a:lnTo>
                <a:lnTo>
                  <a:pt x="3237971" y="151871"/>
                </a:lnTo>
                <a:lnTo>
                  <a:pt x="3241676" y="146050"/>
                </a:lnTo>
                <a:lnTo>
                  <a:pt x="3247496" y="141288"/>
                </a:lnTo>
                <a:lnTo>
                  <a:pt x="3254905" y="135467"/>
                </a:lnTo>
                <a:lnTo>
                  <a:pt x="3267605" y="126471"/>
                </a:lnTo>
                <a:lnTo>
                  <a:pt x="3273955" y="121709"/>
                </a:lnTo>
                <a:lnTo>
                  <a:pt x="3280305" y="115888"/>
                </a:lnTo>
                <a:lnTo>
                  <a:pt x="3285067" y="110596"/>
                </a:lnTo>
                <a:lnTo>
                  <a:pt x="3289301" y="105834"/>
                </a:lnTo>
                <a:lnTo>
                  <a:pt x="3290888" y="103717"/>
                </a:lnTo>
                <a:lnTo>
                  <a:pt x="3291417" y="101600"/>
                </a:lnTo>
                <a:lnTo>
                  <a:pt x="3291417" y="99484"/>
                </a:lnTo>
                <a:lnTo>
                  <a:pt x="3291417" y="97896"/>
                </a:lnTo>
                <a:lnTo>
                  <a:pt x="3286125" y="86784"/>
                </a:lnTo>
                <a:lnTo>
                  <a:pt x="3282951" y="76729"/>
                </a:lnTo>
                <a:lnTo>
                  <a:pt x="3280834" y="67734"/>
                </a:lnTo>
                <a:lnTo>
                  <a:pt x="3279776" y="59267"/>
                </a:lnTo>
                <a:lnTo>
                  <a:pt x="3279776" y="51859"/>
                </a:lnTo>
                <a:lnTo>
                  <a:pt x="3280305" y="45509"/>
                </a:lnTo>
                <a:lnTo>
                  <a:pt x="3281892" y="39159"/>
                </a:lnTo>
                <a:lnTo>
                  <a:pt x="3284009" y="34396"/>
                </a:lnTo>
                <a:lnTo>
                  <a:pt x="3287184" y="30163"/>
                </a:lnTo>
                <a:lnTo>
                  <a:pt x="3291417" y="26459"/>
                </a:lnTo>
                <a:lnTo>
                  <a:pt x="3295650" y="23284"/>
                </a:lnTo>
                <a:lnTo>
                  <a:pt x="3301471" y="20109"/>
                </a:lnTo>
                <a:lnTo>
                  <a:pt x="3307292" y="17992"/>
                </a:lnTo>
                <a:lnTo>
                  <a:pt x="3313113" y="16404"/>
                </a:lnTo>
                <a:lnTo>
                  <a:pt x="3319992" y="15346"/>
                </a:lnTo>
                <a:lnTo>
                  <a:pt x="3326871" y="14288"/>
                </a:lnTo>
                <a:lnTo>
                  <a:pt x="3342217" y="12171"/>
                </a:lnTo>
                <a:lnTo>
                  <a:pt x="3357563" y="11642"/>
                </a:lnTo>
                <a:lnTo>
                  <a:pt x="3389842" y="10584"/>
                </a:lnTo>
                <a:lnTo>
                  <a:pt x="3405717" y="10054"/>
                </a:lnTo>
                <a:lnTo>
                  <a:pt x="3420005" y="7938"/>
                </a:lnTo>
                <a:lnTo>
                  <a:pt x="3426355" y="6879"/>
                </a:lnTo>
                <a:lnTo>
                  <a:pt x="3433234" y="5292"/>
                </a:lnTo>
                <a:lnTo>
                  <a:pt x="3438526" y="2646"/>
                </a:lnTo>
                <a:close/>
              </a:path>
            </a:pathLst>
          </a:custGeom>
        </p:spPr>
      </p:sp>
      <p:sp>
        <p:nvSpPr>
          <p:cNvPr id="5" name="Rectangle 4">
            <a:extLst>
              <a:ext uri="{FF2B5EF4-FFF2-40B4-BE49-F238E27FC236}">
                <a16:creationId xmlns:a16="http://schemas.microsoft.com/office/drawing/2014/main" id="{C9FB7BD5-4BD9-EB02-DE3B-09BEBF8AC051}"/>
              </a:ext>
            </a:extLst>
          </p:cNvPr>
          <p:cNvSpPr/>
          <p:nvPr userDrawn="1"/>
        </p:nvSpPr>
        <p:spPr>
          <a:xfrm>
            <a:off x="5083944" y="366271"/>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144301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373CE3D7-2FE6-B6DC-3E13-3A95560B9915}"/>
              </a:ext>
            </a:extLst>
          </p:cNvPr>
          <p:cNvSpPr>
            <a:spLocks noGrp="1"/>
          </p:cNvSpPr>
          <p:nvPr>
            <p:ph type="pic" sz="quarter" idx="10"/>
          </p:nvPr>
        </p:nvSpPr>
        <p:spPr>
          <a:xfrm>
            <a:off x="480874" y="146482"/>
            <a:ext cx="4956175" cy="6235699"/>
          </a:xfrm>
          <a:custGeom>
            <a:avLst/>
            <a:gdLst>
              <a:gd name="connsiteX0" fmla="*/ 223838 w 4070350"/>
              <a:gd name="connsiteY0" fmla="*/ 0 h 6857999"/>
              <a:gd name="connsiteX1" fmla="*/ 226748 w 4070350"/>
              <a:gd name="connsiteY1" fmla="*/ 265 h 6857999"/>
              <a:gd name="connsiteX2" fmla="*/ 230188 w 4070350"/>
              <a:gd name="connsiteY2" fmla="*/ 529 h 6857999"/>
              <a:gd name="connsiteX3" fmla="*/ 233098 w 4070350"/>
              <a:gd name="connsiteY3" fmla="*/ 794 h 6857999"/>
              <a:gd name="connsiteX4" fmla="*/ 236273 w 4070350"/>
              <a:gd name="connsiteY4" fmla="*/ 1852 h 6857999"/>
              <a:gd name="connsiteX5" fmla="*/ 239448 w 4070350"/>
              <a:gd name="connsiteY5" fmla="*/ 2646 h 6857999"/>
              <a:gd name="connsiteX6" fmla="*/ 242624 w 4070350"/>
              <a:gd name="connsiteY6" fmla="*/ 4233 h 6857999"/>
              <a:gd name="connsiteX7" fmla="*/ 245534 w 4070350"/>
              <a:gd name="connsiteY7" fmla="*/ 6086 h 6857999"/>
              <a:gd name="connsiteX8" fmla="*/ 248709 w 4070350"/>
              <a:gd name="connsiteY8" fmla="*/ 7938 h 6857999"/>
              <a:gd name="connsiteX9" fmla="*/ 251884 w 4070350"/>
              <a:gd name="connsiteY9" fmla="*/ 10319 h 6857999"/>
              <a:gd name="connsiteX10" fmla="*/ 254794 w 4070350"/>
              <a:gd name="connsiteY10" fmla="*/ 12965 h 6857999"/>
              <a:gd name="connsiteX11" fmla="*/ 257969 w 4070350"/>
              <a:gd name="connsiteY11" fmla="*/ 16404 h 6857999"/>
              <a:gd name="connsiteX12" fmla="*/ 263790 w 4070350"/>
              <a:gd name="connsiteY12" fmla="*/ 12965 h 6857999"/>
              <a:gd name="connsiteX13" fmla="*/ 269346 w 4070350"/>
              <a:gd name="connsiteY13" fmla="*/ 10319 h 6857999"/>
              <a:gd name="connsiteX14" fmla="*/ 275167 w 4070350"/>
              <a:gd name="connsiteY14" fmla="*/ 8202 h 6857999"/>
              <a:gd name="connsiteX15" fmla="*/ 280459 w 4070350"/>
              <a:gd name="connsiteY15" fmla="*/ 6350 h 6857999"/>
              <a:gd name="connsiteX16" fmla="*/ 286015 w 4070350"/>
              <a:gd name="connsiteY16" fmla="*/ 5027 h 6857999"/>
              <a:gd name="connsiteX17" fmla="*/ 291306 w 4070350"/>
              <a:gd name="connsiteY17" fmla="*/ 3969 h 6857999"/>
              <a:gd name="connsiteX18" fmla="*/ 296863 w 4070350"/>
              <a:gd name="connsiteY18" fmla="*/ 3704 h 6857999"/>
              <a:gd name="connsiteX19" fmla="*/ 301890 w 4070350"/>
              <a:gd name="connsiteY19" fmla="*/ 3440 h 6857999"/>
              <a:gd name="connsiteX20" fmla="*/ 307446 w 4070350"/>
              <a:gd name="connsiteY20" fmla="*/ 3704 h 6857999"/>
              <a:gd name="connsiteX21" fmla="*/ 312473 w 4070350"/>
              <a:gd name="connsiteY21" fmla="*/ 4233 h 6857999"/>
              <a:gd name="connsiteX22" fmla="*/ 317765 w 4070350"/>
              <a:gd name="connsiteY22" fmla="*/ 5027 h 6857999"/>
              <a:gd name="connsiteX23" fmla="*/ 322792 w 4070350"/>
              <a:gd name="connsiteY23" fmla="*/ 6350 h 6857999"/>
              <a:gd name="connsiteX24" fmla="*/ 327554 w 4070350"/>
              <a:gd name="connsiteY24" fmla="*/ 7938 h 6857999"/>
              <a:gd name="connsiteX25" fmla="*/ 332846 w 4070350"/>
              <a:gd name="connsiteY25" fmla="*/ 9261 h 6857999"/>
              <a:gd name="connsiteX26" fmla="*/ 337609 w 4070350"/>
              <a:gd name="connsiteY26" fmla="*/ 11377 h 6857999"/>
              <a:gd name="connsiteX27" fmla="*/ 342636 w 4070350"/>
              <a:gd name="connsiteY27" fmla="*/ 13494 h 6857999"/>
              <a:gd name="connsiteX28" fmla="*/ 347663 w 4070350"/>
              <a:gd name="connsiteY28" fmla="*/ 15875 h 6857999"/>
              <a:gd name="connsiteX29" fmla="*/ 352425 w 4070350"/>
              <a:gd name="connsiteY29" fmla="*/ 18785 h 6857999"/>
              <a:gd name="connsiteX30" fmla="*/ 361950 w 4070350"/>
              <a:gd name="connsiteY30" fmla="*/ 24077 h 6857999"/>
              <a:gd name="connsiteX31" fmla="*/ 371740 w 4070350"/>
              <a:gd name="connsiteY31" fmla="*/ 30427 h 6857999"/>
              <a:gd name="connsiteX32" fmla="*/ 381000 w 4070350"/>
              <a:gd name="connsiteY32" fmla="*/ 36777 h 6857999"/>
              <a:gd name="connsiteX33" fmla="*/ 400050 w 4070350"/>
              <a:gd name="connsiteY33" fmla="*/ 50006 h 6857999"/>
              <a:gd name="connsiteX34" fmla="*/ 409311 w 4070350"/>
              <a:gd name="connsiteY34" fmla="*/ 56621 h 6857999"/>
              <a:gd name="connsiteX35" fmla="*/ 419100 w 4070350"/>
              <a:gd name="connsiteY35" fmla="*/ 62971 h 6857999"/>
              <a:gd name="connsiteX36" fmla="*/ 420159 w 4070350"/>
              <a:gd name="connsiteY36" fmla="*/ 58738 h 6857999"/>
              <a:gd name="connsiteX37" fmla="*/ 421746 w 4070350"/>
              <a:gd name="connsiteY37" fmla="*/ 55298 h 6857999"/>
              <a:gd name="connsiteX38" fmla="*/ 423334 w 4070350"/>
              <a:gd name="connsiteY38" fmla="*/ 52123 h 6857999"/>
              <a:gd name="connsiteX39" fmla="*/ 424656 w 4070350"/>
              <a:gd name="connsiteY39" fmla="*/ 49477 h 6857999"/>
              <a:gd name="connsiteX40" fmla="*/ 426509 w 4070350"/>
              <a:gd name="connsiteY40" fmla="*/ 47625 h 6857999"/>
              <a:gd name="connsiteX41" fmla="*/ 428361 w 4070350"/>
              <a:gd name="connsiteY41" fmla="*/ 46038 h 6857999"/>
              <a:gd name="connsiteX42" fmla="*/ 430213 w 4070350"/>
              <a:gd name="connsiteY42" fmla="*/ 45244 h 6857999"/>
              <a:gd name="connsiteX43" fmla="*/ 432065 w 4070350"/>
              <a:gd name="connsiteY43" fmla="*/ 44715 h 6857999"/>
              <a:gd name="connsiteX44" fmla="*/ 433917 w 4070350"/>
              <a:gd name="connsiteY44" fmla="*/ 44715 h 6857999"/>
              <a:gd name="connsiteX45" fmla="*/ 435504 w 4070350"/>
              <a:gd name="connsiteY45" fmla="*/ 45244 h 6857999"/>
              <a:gd name="connsiteX46" fmla="*/ 437356 w 4070350"/>
              <a:gd name="connsiteY46" fmla="*/ 46567 h 6857999"/>
              <a:gd name="connsiteX47" fmla="*/ 438944 w 4070350"/>
              <a:gd name="connsiteY47" fmla="*/ 47625 h 6857999"/>
              <a:gd name="connsiteX48" fmla="*/ 440531 w 4070350"/>
              <a:gd name="connsiteY48" fmla="*/ 49742 h 6857999"/>
              <a:gd name="connsiteX49" fmla="*/ 441854 w 4070350"/>
              <a:gd name="connsiteY49" fmla="*/ 52123 h 6857999"/>
              <a:gd name="connsiteX50" fmla="*/ 443177 w 4070350"/>
              <a:gd name="connsiteY50" fmla="*/ 55033 h 6857999"/>
              <a:gd name="connsiteX51" fmla="*/ 444500 w 4070350"/>
              <a:gd name="connsiteY51" fmla="*/ 58208 h 6857999"/>
              <a:gd name="connsiteX52" fmla="*/ 448204 w 4070350"/>
              <a:gd name="connsiteY52" fmla="*/ 71702 h 6857999"/>
              <a:gd name="connsiteX53" fmla="*/ 452702 w 4070350"/>
              <a:gd name="connsiteY53" fmla="*/ 84667 h 6857999"/>
              <a:gd name="connsiteX54" fmla="*/ 457994 w 4070350"/>
              <a:gd name="connsiteY54" fmla="*/ 97367 h 6857999"/>
              <a:gd name="connsiteX55" fmla="*/ 463286 w 4070350"/>
              <a:gd name="connsiteY55" fmla="*/ 109802 h 6857999"/>
              <a:gd name="connsiteX56" fmla="*/ 469106 w 4070350"/>
              <a:gd name="connsiteY56" fmla="*/ 121973 h 6857999"/>
              <a:gd name="connsiteX57" fmla="*/ 474927 w 4070350"/>
              <a:gd name="connsiteY57" fmla="*/ 133879 h 6857999"/>
              <a:gd name="connsiteX58" fmla="*/ 481277 w 4070350"/>
              <a:gd name="connsiteY58" fmla="*/ 145521 h 6857999"/>
              <a:gd name="connsiteX59" fmla="*/ 487627 w 4070350"/>
              <a:gd name="connsiteY59" fmla="*/ 157163 h 6857999"/>
              <a:gd name="connsiteX60" fmla="*/ 500327 w 4070350"/>
              <a:gd name="connsiteY60" fmla="*/ 180181 h 6857999"/>
              <a:gd name="connsiteX61" fmla="*/ 512763 w 4070350"/>
              <a:gd name="connsiteY61" fmla="*/ 202936 h 6857999"/>
              <a:gd name="connsiteX62" fmla="*/ 519113 w 4070350"/>
              <a:gd name="connsiteY62" fmla="*/ 214842 h 6857999"/>
              <a:gd name="connsiteX63" fmla="*/ 524934 w 4070350"/>
              <a:gd name="connsiteY63" fmla="*/ 226483 h 6857999"/>
              <a:gd name="connsiteX64" fmla="*/ 530754 w 4070350"/>
              <a:gd name="connsiteY64" fmla="*/ 238919 h 6857999"/>
              <a:gd name="connsiteX65" fmla="*/ 535781 w 4070350"/>
              <a:gd name="connsiteY65" fmla="*/ 251354 h 6857999"/>
              <a:gd name="connsiteX66" fmla="*/ 537369 w 4070350"/>
              <a:gd name="connsiteY66" fmla="*/ 255588 h 6857999"/>
              <a:gd name="connsiteX67" fmla="*/ 538692 w 4070350"/>
              <a:gd name="connsiteY67" fmla="*/ 259556 h 6857999"/>
              <a:gd name="connsiteX68" fmla="*/ 539750 w 4070350"/>
              <a:gd name="connsiteY68" fmla="*/ 263790 h 6857999"/>
              <a:gd name="connsiteX69" fmla="*/ 540544 w 4070350"/>
              <a:gd name="connsiteY69" fmla="*/ 267494 h 6857999"/>
              <a:gd name="connsiteX70" fmla="*/ 541338 w 4070350"/>
              <a:gd name="connsiteY70" fmla="*/ 271463 h 6857999"/>
              <a:gd name="connsiteX71" fmla="*/ 541603 w 4070350"/>
              <a:gd name="connsiteY71" fmla="*/ 275431 h 6857999"/>
              <a:gd name="connsiteX72" fmla="*/ 541867 w 4070350"/>
              <a:gd name="connsiteY72" fmla="*/ 279400 h 6857999"/>
              <a:gd name="connsiteX73" fmla="*/ 541603 w 4070350"/>
              <a:gd name="connsiteY73" fmla="*/ 283369 h 6857999"/>
              <a:gd name="connsiteX74" fmla="*/ 541338 w 4070350"/>
              <a:gd name="connsiteY74" fmla="*/ 291042 h 6857999"/>
              <a:gd name="connsiteX75" fmla="*/ 540015 w 4070350"/>
              <a:gd name="connsiteY75" fmla="*/ 298715 h 6857999"/>
              <a:gd name="connsiteX76" fmla="*/ 538163 w 4070350"/>
              <a:gd name="connsiteY76" fmla="*/ 306123 h 6857999"/>
              <a:gd name="connsiteX77" fmla="*/ 535781 w 4070350"/>
              <a:gd name="connsiteY77" fmla="*/ 314061 h 6857999"/>
              <a:gd name="connsiteX78" fmla="*/ 540015 w 4070350"/>
              <a:gd name="connsiteY78" fmla="*/ 322527 h 6857999"/>
              <a:gd name="connsiteX79" fmla="*/ 543984 w 4070350"/>
              <a:gd name="connsiteY79" fmla="*/ 330729 h 6857999"/>
              <a:gd name="connsiteX80" fmla="*/ 547952 w 4070350"/>
              <a:gd name="connsiteY80" fmla="*/ 339461 h 6857999"/>
              <a:gd name="connsiteX81" fmla="*/ 551392 w 4070350"/>
              <a:gd name="connsiteY81" fmla="*/ 347927 h 6857999"/>
              <a:gd name="connsiteX82" fmla="*/ 558536 w 4070350"/>
              <a:gd name="connsiteY82" fmla="*/ 365125 h 6857999"/>
              <a:gd name="connsiteX83" fmla="*/ 564356 w 4070350"/>
              <a:gd name="connsiteY83" fmla="*/ 382852 h 6857999"/>
              <a:gd name="connsiteX84" fmla="*/ 570177 w 4070350"/>
              <a:gd name="connsiteY84" fmla="*/ 400579 h 6857999"/>
              <a:gd name="connsiteX85" fmla="*/ 575204 w 4070350"/>
              <a:gd name="connsiteY85" fmla="*/ 418836 h 6857999"/>
              <a:gd name="connsiteX86" fmla="*/ 579967 w 4070350"/>
              <a:gd name="connsiteY86" fmla="*/ 437092 h 6857999"/>
              <a:gd name="connsiteX87" fmla="*/ 584465 w 4070350"/>
              <a:gd name="connsiteY87" fmla="*/ 455613 h 6857999"/>
              <a:gd name="connsiteX88" fmla="*/ 587904 w 4070350"/>
              <a:gd name="connsiteY88" fmla="*/ 474133 h 6857999"/>
              <a:gd name="connsiteX89" fmla="*/ 591609 w 4070350"/>
              <a:gd name="connsiteY89" fmla="*/ 493183 h 6857999"/>
              <a:gd name="connsiteX90" fmla="*/ 595313 w 4070350"/>
              <a:gd name="connsiteY90" fmla="*/ 511969 h 6857999"/>
              <a:gd name="connsiteX91" fmla="*/ 598224 w 4070350"/>
              <a:gd name="connsiteY91" fmla="*/ 531019 h 6857999"/>
              <a:gd name="connsiteX92" fmla="*/ 604309 w 4070350"/>
              <a:gd name="connsiteY92" fmla="*/ 569383 h 6857999"/>
              <a:gd name="connsiteX93" fmla="*/ 610129 w 4070350"/>
              <a:gd name="connsiteY93" fmla="*/ 607483 h 6857999"/>
              <a:gd name="connsiteX94" fmla="*/ 612246 w 4070350"/>
              <a:gd name="connsiteY94" fmla="*/ 610129 h 6857999"/>
              <a:gd name="connsiteX95" fmla="*/ 613569 w 4070350"/>
              <a:gd name="connsiteY95" fmla="*/ 612246 h 6857999"/>
              <a:gd name="connsiteX96" fmla="*/ 615156 w 4070350"/>
              <a:gd name="connsiteY96" fmla="*/ 614627 h 6857999"/>
              <a:gd name="connsiteX97" fmla="*/ 616215 w 4070350"/>
              <a:gd name="connsiteY97" fmla="*/ 617273 h 6857999"/>
              <a:gd name="connsiteX98" fmla="*/ 617009 w 4070350"/>
              <a:gd name="connsiteY98" fmla="*/ 619654 h 6857999"/>
              <a:gd name="connsiteX99" fmla="*/ 617538 w 4070350"/>
              <a:gd name="connsiteY99" fmla="*/ 622300 h 6857999"/>
              <a:gd name="connsiteX100" fmla="*/ 617802 w 4070350"/>
              <a:gd name="connsiteY100" fmla="*/ 625211 h 6857999"/>
              <a:gd name="connsiteX101" fmla="*/ 618067 w 4070350"/>
              <a:gd name="connsiteY101" fmla="*/ 627856 h 6857999"/>
              <a:gd name="connsiteX102" fmla="*/ 617802 w 4070350"/>
              <a:gd name="connsiteY102" fmla="*/ 633677 h 6857999"/>
              <a:gd name="connsiteX103" fmla="*/ 617009 w 4070350"/>
              <a:gd name="connsiteY103" fmla="*/ 639233 h 6857999"/>
              <a:gd name="connsiteX104" fmla="*/ 615950 w 4070350"/>
              <a:gd name="connsiteY104" fmla="*/ 645054 h 6857999"/>
              <a:gd name="connsiteX105" fmla="*/ 614627 w 4070350"/>
              <a:gd name="connsiteY105" fmla="*/ 650875 h 6857999"/>
              <a:gd name="connsiteX106" fmla="*/ 613304 w 4070350"/>
              <a:gd name="connsiteY106" fmla="*/ 656696 h 6857999"/>
              <a:gd name="connsiteX107" fmla="*/ 612511 w 4070350"/>
              <a:gd name="connsiteY107" fmla="*/ 662517 h 6857999"/>
              <a:gd name="connsiteX108" fmla="*/ 611717 w 4070350"/>
              <a:gd name="connsiteY108" fmla="*/ 668338 h 6857999"/>
              <a:gd name="connsiteX109" fmla="*/ 611717 w 4070350"/>
              <a:gd name="connsiteY109" fmla="*/ 673629 h 6857999"/>
              <a:gd name="connsiteX110" fmla="*/ 611717 w 4070350"/>
              <a:gd name="connsiteY110" fmla="*/ 676275 h 6857999"/>
              <a:gd name="connsiteX111" fmla="*/ 612511 w 4070350"/>
              <a:gd name="connsiteY111" fmla="*/ 679186 h 6857999"/>
              <a:gd name="connsiteX112" fmla="*/ 613040 w 4070350"/>
              <a:gd name="connsiteY112" fmla="*/ 681831 h 6857999"/>
              <a:gd name="connsiteX113" fmla="*/ 614363 w 4070350"/>
              <a:gd name="connsiteY113" fmla="*/ 684213 h 6857999"/>
              <a:gd name="connsiteX114" fmla="*/ 615421 w 4070350"/>
              <a:gd name="connsiteY114" fmla="*/ 686594 h 6857999"/>
              <a:gd name="connsiteX115" fmla="*/ 617009 w 4070350"/>
              <a:gd name="connsiteY115" fmla="*/ 688975 h 6857999"/>
              <a:gd name="connsiteX116" fmla="*/ 619125 w 4070350"/>
              <a:gd name="connsiteY116" fmla="*/ 691356 h 6857999"/>
              <a:gd name="connsiteX117" fmla="*/ 621242 w 4070350"/>
              <a:gd name="connsiteY117" fmla="*/ 693473 h 6857999"/>
              <a:gd name="connsiteX118" fmla="*/ 632884 w 4070350"/>
              <a:gd name="connsiteY118" fmla="*/ 693473 h 6857999"/>
              <a:gd name="connsiteX119" fmla="*/ 635265 w 4070350"/>
              <a:gd name="connsiteY119" fmla="*/ 698765 h 6857999"/>
              <a:gd name="connsiteX120" fmla="*/ 637381 w 4070350"/>
              <a:gd name="connsiteY120" fmla="*/ 703527 h 6857999"/>
              <a:gd name="connsiteX121" fmla="*/ 639234 w 4070350"/>
              <a:gd name="connsiteY121" fmla="*/ 708554 h 6857999"/>
              <a:gd name="connsiteX122" fmla="*/ 640821 w 4070350"/>
              <a:gd name="connsiteY122" fmla="*/ 713846 h 6857999"/>
              <a:gd name="connsiteX123" fmla="*/ 642409 w 4070350"/>
              <a:gd name="connsiteY123" fmla="*/ 718873 h 6857999"/>
              <a:gd name="connsiteX124" fmla="*/ 643467 w 4070350"/>
              <a:gd name="connsiteY124" fmla="*/ 724165 h 6857999"/>
              <a:gd name="connsiteX125" fmla="*/ 645584 w 4070350"/>
              <a:gd name="connsiteY125" fmla="*/ 734483 h 6857999"/>
              <a:gd name="connsiteX126" fmla="*/ 646906 w 4070350"/>
              <a:gd name="connsiteY126" fmla="*/ 745596 h 6857999"/>
              <a:gd name="connsiteX127" fmla="*/ 647965 w 4070350"/>
              <a:gd name="connsiteY127" fmla="*/ 755915 h 6857999"/>
              <a:gd name="connsiteX128" fmla="*/ 648494 w 4070350"/>
              <a:gd name="connsiteY128" fmla="*/ 766763 h 6857999"/>
              <a:gd name="connsiteX129" fmla="*/ 649023 w 4070350"/>
              <a:gd name="connsiteY129" fmla="*/ 778140 h 6857999"/>
              <a:gd name="connsiteX130" fmla="*/ 649288 w 4070350"/>
              <a:gd name="connsiteY130" fmla="*/ 800100 h 6857999"/>
              <a:gd name="connsiteX131" fmla="*/ 649817 w 4070350"/>
              <a:gd name="connsiteY131" fmla="*/ 810948 h 6857999"/>
              <a:gd name="connsiteX132" fmla="*/ 650346 w 4070350"/>
              <a:gd name="connsiteY132" fmla="*/ 821796 h 6857999"/>
              <a:gd name="connsiteX133" fmla="*/ 651404 w 4070350"/>
              <a:gd name="connsiteY133" fmla="*/ 832644 h 6857999"/>
              <a:gd name="connsiteX134" fmla="*/ 652727 w 4070350"/>
              <a:gd name="connsiteY134" fmla="*/ 843227 h 6857999"/>
              <a:gd name="connsiteX135" fmla="*/ 654579 w 4070350"/>
              <a:gd name="connsiteY135" fmla="*/ 853811 h 6857999"/>
              <a:gd name="connsiteX136" fmla="*/ 656167 w 4070350"/>
              <a:gd name="connsiteY136" fmla="*/ 858838 h 6857999"/>
              <a:gd name="connsiteX137" fmla="*/ 657490 w 4070350"/>
              <a:gd name="connsiteY137" fmla="*/ 864129 h 6857999"/>
              <a:gd name="connsiteX138" fmla="*/ 665163 w 4070350"/>
              <a:gd name="connsiteY138" fmla="*/ 863865 h 6857999"/>
              <a:gd name="connsiteX139" fmla="*/ 673100 w 4070350"/>
              <a:gd name="connsiteY139" fmla="*/ 863865 h 6857999"/>
              <a:gd name="connsiteX140" fmla="*/ 676275 w 4070350"/>
              <a:gd name="connsiteY140" fmla="*/ 854604 h 6857999"/>
              <a:gd name="connsiteX141" fmla="*/ 679979 w 4070350"/>
              <a:gd name="connsiteY141" fmla="*/ 846138 h 6857999"/>
              <a:gd name="connsiteX142" fmla="*/ 683684 w 4070350"/>
              <a:gd name="connsiteY142" fmla="*/ 838200 h 6857999"/>
              <a:gd name="connsiteX143" fmla="*/ 687652 w 4070350"/>
              <a:gd name="connsiteY143" fmla="*/ 830792 h 6857999"/>
              <a:gd name="connsiteX144" fmla="*/ 691886 w 4070350"/>
              <a:gd name="connsiteY144" fmla="*/ 823913 h 6857999"/>
              <a:gd name="connsiteX145" fmla="*/ 696384 w 4070350"/>
              <a:gd name="connsiteY145" fmla="*/ 817563 h 6857999"/>
              <a:gd name="connsiteX146" fmla="*/ 701146 w 4070350"/>
              <a:gd name="connsiteY146" fmla="*/ 812271 h 6857999"/>
              <a:gd name="connsiteX147" fmla="*/ 706173 w 4070350"/>
              <a:gd name="connsiteY147" fmla="*/ 806979 h 6857999"/>
              <a:gd name="connsiteX148" fmla="*/ 709084 w 4070350"/>
              <a:gd name="connsiteY148" fmla="*/ 804863 h 6857999"/>
              <a:gd name="connsiteX149" fmla="*/ 711729 w 4070350"/>
              <a:gd name="connsiteY149" fmla="*/ 803011 h 6857999"/>
              <a:gd name="connsiteX150" fmla="*/ 714375 w 4070350"/>
              <a:gd name="connsiteY150" fmla="*/ 801158 h 6857999"/>
              <a:gd name="connsiteX151" fmla="*/ 717286 w 4070350"/>
              <a:gd name="connsiteY151" fmla="*/ 799571 h 6857999"/>
              <a:gd name="connsiteX152" fmla="*/ 720461 w 4070350"/>
              <a:gd name="connsiteY152" fmla="*/ 798248 h 6857999"/>
              <a:gd name="connsiteX153" fmla="*/ 723371 w 4070350"/>
              <a:gd name="connsiteY153" fmla="*/ 797190 h 6857999"/>
              <a:gd name="connsiteX154" fmla="*/ 726547 w 4070350"/>
              <a:gd name="connsiteY154" fmla="*/ 795867 h 6857999"/>
              <a:gd name="connsiteX155" fmla="*/ 729721 w 4070350"/>
              <a:gd name="connsiteY155" fmla="*/ 795338 h 6857999"/>
              <a:gd name="connsiteX156" fmla="*/ 733161 w 4070350"/>
              <a:gd name="connsiteY156" fmla="*/ 794544 h 6857999"/>
              <a:gd name="connsiteX157" fmla="*/ 736336 w 4070350"/>
              <a:gd name="connsiteY157" fmla="*/ 794015 h 6857999"/>
              <a:gd name="connsiteX158" fmla="*/ 740040 w 4070350"/>
              <a:gd name="connsiteY158" fmla="*/ 794015 h 6857999"/>
              <a:gd name="connsiteX159" fmla="*/ 743744 w 4070350"/>
              <a:gd name="connsiteY159" fmla="*/ 794015 h 6857999"/>
              <a:gd name="connsiteX160" fmla="*/ 747184 w 4070350"/>
              <a:gd name="connsiteY160" fmla="*/ 794279 h 6857999"/>
              <a:gd name="connsiteX161" fmla="*/ 751152 w 4070350"/>
              <a:gd name="connsiteY161" fmla="*/ 795073 h 6857999"/>
              <a:gd name="connsiteX162" fmla="*/ 755121 w 4070350"/>
              <a:gd name="connsiteY162" fmla="*/ 795602 h 6857999"/>
              <a:gd name="connsiteX163" fmla="*/ 759090 w 4070350"/>
              <a:gd name="connsiteY163" fmla="*/ 796661 h 6857999"/>
              <a:gd name="connsiteX164" fmla="*/ 778140 w 4070350"/>
              <a:gd name="connsiteY164" fmla="*/ 795073 h 6857999"/>
              <a:gd name="connsiteX165" fmla="*/ 796925 w 4070350"/>
              <a:gd name="connsiteY165" fmla="*/ 793221 h 6857999"/>
              <a:gd name="connsiteX166" fmla="*/ 801952 w 4070350"/>
              <a:gd name="connsiteY166" fmla="*/ 794279 h 6857999"/>
              <a:gd name="connsiteX167" fmla="*/ 806979 w 4070350"/>
              <a:gd name="connsiteY167" fmla="*/ 795338 h 6857999"/>
              <a:gd name="connsiteX168" fmla="*/ 812271 w 4070350"/>
              <a:gd name="connsiteY168" fmla="*/ 795867 h 6857999"/>
              <a:gd name="connsiteX169" fmla="*/ 817563 w 4070350"/>
              <a:gd name="connsiteY169" fmla="*/ 796131 h 6857999"/>
              <a:gd name="connsiteX170" fmla="*/ 827881 w 4070350"/>
              <a:gd name="connsiteY170" fmla="*/ 796396 h 6857999"/>
              <a:gd name="connsiteX171" fmla="*/ 838465 w 4070350"/>
              <a:gd name="connsiteY171" fmla="*/ 796131 h 6857999"/>
              <a:gd name="connsiteX172" fmla="*/ 859896 w 4070350"/>
              <a:gd name="connsiteY172" fmla="*/ 795073 h 6857999"/>
              <a:gd name="connsiteX173" fmla="*/ 870479 w 4070350"/>
              <a:gd name="connsiteY173" fmla="*/ 794544 h 6857999"/>
              <a:gd name="connsiteX174" fmla="*/ 875771 w 4070350"/>
              <a:gd name="connsiteY174" fmla="*/ 794544 h 6857999"/>
              <a:gd name="connsiteX175" fmla="*/ 880798 w 4070350"/>
              <a:gd name="connsiteY175" fmla="*/ 795073 h 6857999"/>
              <a:gd name="connsiteX176" fmla="*/ 886090 w 4070350"/>
              <a:gd name="connsiteY176" fmla="*/ 795602 h 6857999"/>
              <a:gd name="connsiteX177" fmla="*/ 891117 w 4070350"/>
              <a:gd name="connsiteY177" fmla="*/ 796131 h 6857999"/>
              <a:gd name="connsiteX178" fmla="*/ 896409 w 4070350"/>
              <a:gd name="connsiteY178" fmla="*/ 797190 h 6857999"/>
              <a:gd name="connsiteX179" fmla="*/ 901436 w 4070350"/>
              <a:gd name="connsiteY179" fmla="*/ 798513 h 6857999"/>
              <a:gd name="connsiteX180" fmla="*/ 906199 w 4070350"/>
              <a:gd name="connsiteY180" fmla="*/ 800100 h 6857999"/>
              <a:gd name="connsiteX181" fmla="*/ 911490 w 4070350"/>
              <a:gd name="connsiteY181" fmla="*/ 802217 h 6857999"/>
              <a:gd name="connsiteX182" fmla="*/ 916252 w 4070350"/>
              <a:gd name="connsiteY182" fmla="*/ 804598 h 6857999"/>
              <a:gd name="connsiteX183" fmla="*/ 920750 w 4070350"/>
              <a:gd name="connsiteY183" fmla="*/ 807244 h 6857999"/>
              <a:gd name="connsiteX184" fmla="*/ 925513 w 4070350"/>
              <a:gd name="connsiteY184" fmla="*/ 810683 h 6857999"/>
              <a:gd name="connsiteX185" fmla="*/ 930011 w 4070350"/>
              <a:gd name="connsiteY185" fmla="*/ 814652 h 6857999"/>
              <a:gd name="connsiteX186" fmla="*/ 934244 w 4070350"/>
              <a:gd name="connsiteY186" fmla="*/ 819150 h 6857999"/>
              <a:gd name="connsiteX187" fmla="*/ 938742 w 4070350"/>
              <a:gd name="connsiteY187" fmla="*/ 824177 h 6857999"/>
              <a:gd name="connsiteX188" fmla="*/ 942976 w 4070350"/>
              <a:gd name="connsiteY188" fmla="*/ 829733 h 6857999"/>
              <a:gd name="connsiteX189" fmla="*/ 946944 w 4070350"/>
              <a:gd name="connsiteY189" fmla="*/ 836083 h 6857999"/>
              <a:gd name="connsiteX190" fmla="*/ 951177 w 4070350"/>
              <a:gd name="connsiteY190" fmla="*/ 842963 h 6857999"/>
              <a:gd name="connsiteX191" fmla="*/ 954881 w 4070350"/>
              <a:gd name="connsiteY191" fmla="*/ 850636 h 6857999"/>
              <a:gd name="connsiteX192" fmla="*/ 955940 w 4070350"/>
              <a:gd name="connsiteY192" fmla="*/ 852223 h 6857999"/>
              <a:gd name="connsiteX193" fmla="*/ 957263 w 4070350"/>
              <a:gd name="connsiteY193" fmla="*/ 853811 h 6857999"/>
              <a:gd name="connsiteX194" fmla="*/ 959115 w 4070350"/>
              <a:gd name="connsiteY194" fmla="*/ 855398 h 6857999"/>
              <a:gd name="connsiteX195" fmla="*/ 960967 w 4070350"/>
              <a:gd name="connsiteY195" fmla="*/ 856456 h 6857999"/>
              <a:gd name="connsiteX196" fmla="*/ 963084 w 4070350"/>
              <a:gd name="connsiteY196" fmla="*/ 857515 h 6857999"/>
              <a:gd name="connsiteX197" fmla="*/ 965465 w 4070350"/>
              <a:gd name="connsiteY197" fmla="*/ 858308 h 6857999"/>
              <a:gd name="connsiteX198" fmla="*/ 967846 w 4070350"/>
              <a:gd name="connsiteY198" fmla="*/ 859102 h 6857999"/>
              <a:gd name="connsiteX199" fmla="*/ 970492 w 4070350"/>
              <a:gd name="connsiteY199" fmla="*/ 859896 h 6857999"/>
              <a:gd name="connsiteX200" fmla="*/ 973138 w 4070350"/>
              <a:gd name="connsiteY200" fmla="*/ 860161 h 6857999"/>
              <a:gd name="connsiteX201" fmla="*/ 976048 w 4070350"/>
              <a:gd name="connsiteY201" fmla="*/ 860425 h 6857999"/>
              <a:gd name="connsiteX202" fmla="*/ 978694 w 4070350"/>
              <a:gd name="connsiteY202" fmla="*/ 860425 h 6857999"/>
              <a:gd name="connsiteX203" fmla="*/ 981075 w 4070350"/>
              <a:gd name="connsiteY203" fmla="*/ 860161 h 6857999"/>
              <a:gd name="connsiteX204" fmla="*/ 983721 w 4070350"/>
              <a:gd name="connsiteY204" fmla="*/ 859896 h 6857999"/>
              <a:gd name="connsiteX205" fmla="*/ 985838 w 4070350"/>
              <a:gd name="connsiteY205" fmla="*/ 859102 h 6857999"/>
              <a:gd name="connsiteX206" fmla="*/ 987954 w 4070350"/>
              <a:gd name="connsiteY206" fmla="*/ 858308 h 6857999"/>
              <a:gd name="connsiteX207" fmla="*/ 990071 w 4070350"/>
              <a:gd name="connsiteY207" fmla="*/ 857515 h 6857999"/>
              <a:gd name="connsiteX208" fmla="*/ 995363 w 4070350"/>
              <a:gd name="connsiteY208" fmla="*/ 854340 h 6857999"/>
              <a:gd name="connsiteX209" fmla="*/ 1000125 w 4070350"/>
              <a:gd name="connsiteY209" fmla="*/ 851958 h 6857999"/>
              <a:gd name="connsiteX210" fmla="*/ 1004623 w 4070350"/>
              <a:gd name="connsiteY210" fmla="*/ 849842 h 6857999"/>
              <a:gd name="connsiteX211" fmla="*/ 1008856 w 4070350"/>
              <a:gd name="connsiteY211" fmla="*/ 847990 h 6857999"/>
              <a:gd name="connsiteX212" fmla="*/ 1012825 w 4070350"/>
              <a:gd name="connsiteY212" fmla="*/ 846931 h 6857999"/>
              <a:gd name="connsiteX213" fmla="*/ 1016794 w 4070350"/>
              <a:gd name="connsiteY213" fmla="*/ 846138 h 6857999"/>
              <a:gd name="connsiteX214" fmla="*/ 1019969 w 4070350"/>
              <a:gd name="connsiteY214" fmla="*/ 845873 h 6857999"/>
              <a:gd name="connsiteX215" fmla="*/ 1023409 w 4070350"/>
              <a:gd name="connsiteY215" fmla="*/ 845873 h 6857999"/>
              <a:gd name="connsiteX216" fmla="*/ 1026319 w 4070350"/>
              <a:gd name="connsiteY216" fmla="*/ 846667 h 6857999"/>
              <a:gd name="connsiteX217" fmla="*/ 1029230 w 4070350"/>
              <a:gd name="connsiteY217" fmla="*/ 847461 h 6857999"/>
              <a:gd name="connsiteX218" fmla="*/ 1031875 w 4070350"/>
              <a:gd name="connsiteY218" fmla="*/ 848783 h 6857999"/>
              <a:gd name="connsiteX219" fmla="*/ 1034256 w 4070350"/>
              <a:gd name="connsiteY219" fmla="*/ 850106 h 6857999"/>
              <a:gd name="connsiteX220" fmla="*/ 1036638 w 4070350"/>
              <a:gd name="connsiteY220" fmla="*/ 851958 h 6857999"/>
              <a:gd name="connsiteX221" fmla="*/ 1038754 w 4070350"/>
              <a:gd name="connsiteY221" fmla="*/ 854075 h 6857999"/>
              <a:gd name="connsiteX222" fmla="*/ 1040606 w 4070350"/>
              <a:gd name="connsiteY222" fmla="*/ 856721 h 6857999"/>
              <a:gd name="connsiteX223" fmla="*/ 1042194 w 4070350"/>
              <a:gd name="connsiteY223" fmla="*/ 859631 h 6857999"/>
              <a:gd name="connsiteX224" fmla="*/ 1044046 w 4070350"/>
              <a:gd name="connsiteY224" fmla="*/ 862277 h 6857999"/>
              <a:gd name="connsiteX225" fmla="*/ 1045634 w 4070350"/>
              <a:gd name="connsiteY225" fmla="*/ 865452 h 6857999"/>
              <a:gd name="connsiteX226" fmla="*/ 1048279 w 4070350"/>
              <a:gd name="connsiteY226" fmla="*/ 872861 h 6857999"/>
              <a:gd name="connsiteX227" fmla="*/ 1050661 w 4070350"/>
              <a:gd name="connsiteY227" fmla="*/ 880533 h 6857999"/>
              <a:gd name="connsiteX228" fmla="*/ 1052777 w 4070350"/>
              <a:gd name="connsiteY228" fmla="*/ 889000 h 6857999"/>
              <a:gd name="connsiteX229" fmla="*/ 1054894 w 4070350"/>
              <a:gd name="connsiteY229" fmla="*/ 898261 h 6857999"/>
              <a:gd name="connsiteX230" fmla="*/ 1056746 w 4070350"/>
              <a:gd name="connsiteY230" fmla="*/ 907521 h 6857999"/>
              <a:gd name="connsiteX231" fmla="*/ 1060715 w 4070350"/>
              <a:gd name="connsiteY231" fmla="*/ 926571 h 6857999"/>
              <a:gd name="connsiteX232" fmla="*/ 1063361 w 4070350"/>
              <a:gd name="connsiteY232" fmla="*/ 937419 h 6857999"/>
              <a:gd name="connsiteX233" fmla="*/ 1066271 w 4070350"/>
              <a:gd name="connsiteY233" fmla="*/ 948002 h 6857999"/>
              <a:gd name="connsiteX234" fmla="*/ 1071827 w 4070350"/>
              <a:gd name="connsiteY234" fmla="*/ 968904 h 6857999"/>
              <a:gd name="connsiteX235" fmla="*/ 1078177 w 4070350"/>
              <a:gd name="connsiteY235" fmla="*/ 989806 h 6857999"/>
              <a:gd name="connsiteX236" fmla="*/ 1084263 w 4070350"/>
              <a:gd name="connsiteY236" fmla="*/ 1010973 h 6857999"/>
              <a:gd name="connsiteX237" fmla="*/ 1086909 w 4070350"/>
              <a:gd name="connsiteY237" fmla="*/ 1021556 h 6857999"/>
              <a:gd name="connsiteX238" fmla="*/ 1089290 w 4070350"/>
              <a:gd name="connsiteY238" fmla="*/ 1032140 h 6857999"/>
              <a:gd name="connsiteX239" fmla="*/ 1091406 w 4070350"/>
              <a:gd name="connsiteY239" fmla="*/ 1042988 h 6857999"/>
              <a:gd name="connsiteX240" fmla="*/ 1093259 w 4070350"/>
              <a:gd name="connsiteY240" fmla="*/ 1053835 h 6857999"/>
              <a:gd name="connsiteX241" fmla="*/ 1094847 w 4070350"/>
              <a:gd name="connsiteY241" fmla="*/ 1064948 h 6857999"/>
              <a:gd name="connsiteX242" fmla="*/ 1095904 w 4070350"/>
              <a:gd name="connsiteY242" fmla="*/ 1076061 h 6857999"/>
              <a:gd name="connsiteX243" fmla="*/ 1096434 w 4070350"/>
              <a:gd name="connsiteY243" fmla="*/ 1087967 h 6857999"/>
              <a:gd name="connsiteX244" fmla="*/ 1096434 w 4070350"/>
              <a:gd name="connsiteY244" fmla="*/ 1099344 h 6857999"/>
              <a:gd name="connsiteX245" fmla="*/ 1099609 w 4070350"/>
              <a:gd name="connsiteY245" fmla="*/ 1138502 h 6857999"/>
              <a:gd name="connsiteX246" fmla="*/ 1101461 w 4070350"/>
              <a:gd name="connsiteY246" fmla="*/ 1157817 h 6857999"/>
              <a:gd name="connsiteX247" fmla="*/ 1103842 w 4070350"/>
              <a:gd name="connsiteY247" fmla="*/ 1177131 h 6857999"/>
              <a:gd name="connsiteX248" fmla="*/ 1105429 w 4070350"/>
              <a:gd name="connsiteY248" fmla="*/ 1186921 h 6857999"/>
              <a:gd name="connsiteX249" fmla="*/ 1107017 w 4070350"/>
              <a:gd name="connsiteY249" fmla="*/ 1196446 h 6857999"/>
              <a:gd name="connsiteX250" fmla="*/ 1108604 w 4070350"/>
              <a:gd name="connsiteY250" fmla="*/ 1205971 h 6857999"/>
              <a:gd name="connsiteX251" fmla="*/ 1110721 w 4070350"/>
              <a:gd name="connsiteY251" fmla="*/ 1215231 h 6857999"/>
              <a:gd name="connsiteX252" fmla="*/ 1112838 w 4070350"/>
              <a:gd name="connsiteY252" fmla="*/ 1224492 h 6857999"/>
              <a:gd name="connsiteX253" fmla="*/ 1115748 w 4070350"/>
              <a:gd name="connsiteY253" fmla="*/ 1234017 h 6857999"/>
              <a:gd name="connsiteX254" fmla="*/ 1118659 w 4070350"/>
              <a:gd name="connsiteY254" fmla="*/ 1243013 h 6857999"/>
              <a:gd name="connsiteX255" fmla="*/ 1121569 w 4070350"/>
              <a:gd name="connsiteY255" fmla="*/ 1252009 h 6857999"/>
              <a:gd name="connsiteX256" fmla="*/ 1126596 w 4070350"/>
              <a:gd name="connsiteY256" fmla="*/ 1260740 h 6857999"/>
              <a:gd name="connsiteX257" fmla="*/ 1131094 w 4070350"/>
              <a:gd name="connsiteY257" fmla="*/ 1269736 h 6857999"/>
              <a:gd name="connsiteX258" fmla="*/ 1135063 w 4070350"/>
              <a:gd name="connsiteY258" fmla="*/ 1278731 h 6857999"/>
              <a:gd name="connsiteX259" fmla="*/ 1138238 w 4070350"/>
              <a:gd name="connsiteY259" fmla="*/ 1288256 h 6857999"/>
              <a:gd name="connsiteX260" fmla="*/ 1140884 w 4070350"/>
              <a:gd name="connsiteY260" fmla="*/ 1297517 h 6857999"/>
              <a:gd name="connsiteX261" fmla="*/ 1143265 w 4070350"/>
              <a:gd name="connsiteY261" fmla="*/ 1307306 h 6857999"/>
              <a:gd name="connsiteX262" fmla="*/ 1145117 w 4070350"/>
              <a:gd name="connsiteY262" fmla="*/ 1316567 h 6857999"/>
              <a:gd name="connsiteX263" fmla="*/ 1146704 w 4070350"/>
              <a:gd name="connsiteY263" fmla="*/ 1326621 h 6857999"/>
              <a:gd name="connsiteX264" fmla="*/ 1148027 w 4070350"/>
              <a:gd name="connsiteY264" fmla="*/ 1336411 h 6857999"/>
              <a:gd name="connsiteX265" fmla="*/ 1148557 w 4070350"/>
              <a:gd name="connsiteY265" fmla="*/ 1346465 h 6857999"/>
              <a:gd name="connsiteX266" fmla="*/ 1148821 w 4070350"/>
              <a:gd name="connsiteY266" fmla="*/ 1356519 h 6857999"/>
              <a:gd name="connsiteX267" fmla="*/ 1148821 w 4070350"/>
              <a:gd name="connsiteY267" fmla="*/ 1366573 h 6857999"/>
              <a:gd name="connsiteX268" fmla="*/ 1148557 w 4070350"/>
              <a:gd name="connsiteY268" fmla="*/ 1376892 h 6857999"/>
              <a:gd name="connsiteX269" fmla="*/ 1148027 w 4070350"/>
              <a:gd name="connsiteY269" fmla="*/ 1387211 h 6857999"/>
              <a:gd name="connsiteX270" fmla="*/ 1146704 w 4070350"/>
              <a:gd name="connsiteY270" fmla="*/ 1397794 h 6857999"/>
              <a:gd name="connsiteX271" fmla="*/ 1145381 w 4070350"/>
              <a:gd name="connsiteY271" fmla="*/ 1408377 h 6857999"/>
              <a:gd name="connsiteX272" fmla="*/ 1144852 w 4070350"/>
              <a:gd name="connsiteY272" fmla="*/ 1411023 h 6857999"/>
              <a:gd name="connsiteX273" fmla="*/ 1144852 w 4070350"/>
              <a:gd name="connsiteY273" fmla="*/ 1413404 h 6857999"/>
              <a:gd name="connsiteX274" fmla="*/ 1145117 w 4070350"/>
              <a:gd name="connsiteY274" fmla="*/ 1415786 h 6857999"/>
              <a:gd name="connsiteX275" fmla="*/ 1146440 w 4070350"/>
              <a:gd name="connsiteY275" fmla="*/ 1418167 h 6857999"/>
              <a:gd name="connsiteX276" fmla="*/ 1150673 w 4070350"/>
              <a:gd name="connsiteY276" fmla="*/ 1429279 h 6857999"/>
              <a:gd name="connsiteX277" fmla="*/ 1154642 w 4070350"/>
              <a:gd name="connsiteY277" fmla="*/ 1440656 h 6857999"/>
              <a:gd name="connsiteX278" fmla="*/ 1158081 w 4070350"/>
              <a:gd name="connsiteY278" fmla="*/ 1451769 h 6857999"/>
              <a:gd name="connsiteX279" fmla="*/ 1161257 w 4070350"/>
              <a:gd name="connsiteY279" fmla="*/ 1463146 h 6857999"/>
              <a:gd name="connsiteX280" fmla="*/ 1163638 w 4070350"/>
              <a:gd name="connsiteY280" fmla="*/ 1474788 h 6857999"/>
              <a:gd name="connsiteX281" fmla="*/ 1166019 w 4070350"/>
              <a:gd name="connsiteY281" fmla="*/ 1486165 h 6857999"/>
              <a:gd name="connsiteX282" fmla="*/ 1167871 w 4070350"/>
              <a:gd name="connsiteY282" fmla="*/ 1497542 h 6857999"/>
              <a:gd name="connsiteX283" fmla="*/ 1169459 w 4070350"/>
              <a:gd name="connsiteY283" fmla="*/ 1509448 h 6857999"/>
              <a:gd name="connsiteX284" fmla="*/ 1170781 w 4070350"/>
              <a:gd name="connsiteY284" fmla="*/ 1521090 h 6857999"/>
              <a:gd name="connsiteX285" fmla="*/ 1171840 w 4070350"/>
              <a:gd name="connsiteY285" fmla="*/ 1532996 h 6857999"/>
              <a:gd name="connsiteX286" fmla="*/ 1172634 w 4070350"/>
              <a:gd name="connsiteY286" fmla="*/ 1544638 h 6857999"/>
              <a:gd name="connsiteX287" fmla="*/ 1173163 w 4070350"/>
              <a:gd name="connsiteY287" fmla="*/ 1556544 h 6857999"/>
              <a:gd name="connsiteX288" fmla="*/ 1174221 w 4070350"/>
              <a:gd name="connsiteY288" fmla="*/ 1580356 h 6857999"/>
              <a:gd name="connsiteX289" fmla="*/ 1174750 w 4070350"/>
              <a:gd name="connsiteY289" fmla="*/ 1604169 h 6857999"/>
              <a:gd name="connsiteX290" fmla="*/ 1175279 w 4070350"/>
              <a:gd name="connsiteY290" fmla="*/ 1627981 h 6857999"/>
              <a:gd name="connsiteX291" fmla="*/ 1175545 w 4070350"/>
              <a:gd name="connsiteY291" fmla="*/ 1651794 h 6857999"/>
              <a:gd name="connsiteX292" fmla="*/ 1176602 w 4070350"/>
              <a:gd name="connsiteY292" fmla="*/ 1675342 h 6857999"/>
              <a:gd name="connsiteX293" fmla="*/ 1177131 w 4070350"/>
              <a:gd name="connsiteY293" fmla="*/ 1686983 h 6857999"/>
              <a:gd name="connsiteX294" fmla="*/ 1178190 w 4070350"/>
              <a:gd name="connsiteY294" fmla="*/ 1698890 h 6857999"/>
              <a:gd name="connsiteX295" fmla="*/ 1178984 w 4070350"/>
              <a:gd name="connsiteY295" fmla="*/ 1710531 h 6857999"/>
              <a:gd name="connsiteX296" fmla="*/ 1180306 w 4070350"/>
              <a:gd name="connsiteY296" fmla="*/ 1722173 h 6857999"/>
              <a:gd name="connsiteX297" fmla="*/ 1181629 w 4070350"/>
              <a:gd name="connsiteY297" fmla="*/ 1733550 h 6857999"/>
              <a:gd name="connsiteX298" fmla="*/ 1183481 w 4070350"/>
              <a:gd name="connsiteY298" fmla="*/ 1744927 h 6857999"/>
              <a:gd name="connsiteX299" fmla="*/ 1185863 w 4070350"/>
              <a:gd name="connsiteY299" fmla="*/ 1756304 h 6857999"/>
              <a:gd name="connsiteX300" fmla="*/ 1188245 w 4070350"/>
              <a:gd name="connsiteY300" fmla="*/ 1767681 h 6857999"/>
              <a:gd name="connsiteX301" fmla="*/ 1191154 w 4070350"/>
              <a:gd name="connsiteY301" fmla="*/ 1778794 h 6857999"/>
              <a:gd name="connsiteX302" fmla="*/ 1194329 w 4070350"/>
              <a:gd name="connsiteY302" fmla="*/ 1789906 h 6857999"/>
              <a:gd name="connsiteX303" fmla="*/ 1195652 w 4070350"/>
              <a:gd name="connsiteY303" fmla="*/ 1786731 h 6857999"/>
              <a:gd name="connsiteX304" fmla="*/ 1196446 w 4070350"/>
              <a:gd name="connsiteY304" fmla="*/ 1783292 h 6857999"/>
              <a:gd name="connsiteX305" fmla="*/ 1196975 w 4070350"/>
              <a:gd name="connsiteY305" fmla="*/ 1779852 h 6857999"/>
              <a:gd name="connsiteX306" fmla="*/ 1197769 w 4070350"/>
              <a:gd name="connsiteY306" fmla="*/ 1776677 h 6857999"/>
              <a:gd name="connsiteX307" fmla="*/ 1198298 w 4070350"/>
              <a:gd name="connsiteY307" fmla="*/ 1769798 h 6857999"/>
              <a:gd name="connsiteX308" fmla="*/ 1198563 w 4070350"/>
              <a:gd name="connsiteY308" fmla="*/ 1762390 h 6857999"/>
              <a:gd name="connsiteX309" fmla="*/ 1198563 w 4070350"/>
              <a:gd name="connsiteY309" fmla="*/ 1754981 h 6857999"/>
              <a:gd name="connsiteX310" fmla="*/ 1198034 w 4070350"/>
              <a:gd name="connsiteY310" fmla="*/ 1747309 h 6857999"/>
              <a:gd name="connsiteX311" fmla="*/ 1197504 w 4070350"/>
              <a:gd name="connsiteY311" fmla="*/ 1732227 h 6857999"/>
              <a:gd name="connsiteX312" fmla="*/ 1196975 w 4070350"/>
              <a:gd name="connsiteY312" fmla="*/ 1724819 h 6857999"/>
              <a:gd name="connsiteX313" fmla="*/ 1196975 w 4070350"/>
              <a:gd name="connsiteY313" fmla="*/ 1716881 h 6857999"/>
              <a:gd name="connsiteX314" fmla="*/ 1197504 w 4070350"/>
              <a:gd name="connsiteY314" fmla="*/ 1709738 h 6857999"/>
              <a:gd name="connsiteX315" fmla="*/ 1198563 w 4070350"/>
              <a:gd name="connsiteY315" fmla="*/ 1702065 h 6857999"/>
              <a:gd name="connsiteX316" fmla="*/ 1199092 w 4070350"/>
              <a:gd name="connsiteY316" fmla="*/ 1698625 h 6857999"/>
              <a:gd name="connsiteX317" fmla="*/ 1200150 w 4070350"/>
              <a:gd name="connsiteY317" fmla="*/ 1695186 h 6857999"/>
              <a:gd name="connsiteX318" fmla="*/ 1201209 w 4070350"/>
              <a:gd name="connsiteY318" fmla="*/ 1691481 h 6857999"/>
              <a:gd name="connsiteX319" fmla="*/ 1202796 w 4070350"/>
              <a:gd name="connsiteY319" fmla="*/ 1688042 h 6857999"/>
              <a:gd name="connsiteX320" fmla="*/ 1204384 w 4070350"/>
              <a:gd name="connsiteY320" fmla="*/ 1684602 h 6857999"/>
              <a:gd name="connsiteX321" fmla="*/ 1206236 w 4070350"/>
              <a:gd name="connsiteY321" fmla="*/ 1681427 h 6857999"/>
              <a:gd name="connsiteX322" fmla="*/ 1208352 w 4070350"/>
              <a:gd name="connsiteY322" fmla="*/ 1677988 h 6857999"/>
              <a:gd name="connsiteX323" fmla="*/ 1210734 w 4070350"/>
              <a:gd name="connsiteY323" fmla="*/ 1675077 h 6857999"/>
              <a:gd name="connsiteX324" fmla="*/ 1208882 w 4070350"/>
              <a:gd name="connsiteY324" fmla="*/ 1671638 h 6857999"/>
              <a:gd name="connsiteX325" fmla="*/ 1207030 w 4070350"/>
              <a:gd name="connsiteY325" fmla="*/ 1667934 h 6857999"/>
              <a:gd name="connsiteX326" fmla="*/ 1205971 w 4070350"/>
              <a:gd name="connsiteY326" fmla="*/ 1664759 h 6857999"/>
              <a:gd name="connsiteX327" fmla="*/ 1204648 w 4070350"/>
              <a:gd name="connsiteY327" fmla="*/ 1661319 h 6857999"/>
              <a:gd name="connsiteX328" fmla="*/ 1203326 w 4070350"/>
              <a:gd name="connsiteY328" fmla="*/ 1657879 h 6857999"/>
              <a:gd name="connsiteX329" fmla="*/ 1202796 w 4070350"/>
              <a:gd name="connsiteY329" fmla="*/ 1654440 h 6857999"/>
              <a:gd name="connsiteX330" fmla="*/ 1201738 w 4070350"/>
              <a:gd name="connsiteY330" fmla="*/ 1647561 h 6857999"/>
              <a:gd name="connsiteX331" fmla="*/ 1201209 w 4070350"/>
              <a:gd name="connsiteY331" fmla="*/ 1640946 h 6857999"/>
              <a:gd name="connsiteX332" fmla="*/ 1201738 w 4070350"/>
              <a:gd name="connsiteY332" fmla="*/ 1634331 h 6857999"/>
              <a:gd name="connsiteX333" fmla="*/ 1202267 w 4070350"/>
              <a:gd name="connsiteY333" fmla="*/ 1627188 h 6857999"/>
              <a:gd name="connsiteX334" fmla="*/ 1203061 w 4070350"/>
              <a:gd name="connsiteY334" fmla="*/ 1620573 h 6857999"/>
              <a:gd name="connsiteX335" fmla="*/ 1204384 w 4070350"/>
              <a:gd name="connsiteY335" fmla="*/ 1613959 h 6857999"/>
              <a:gd name="connsiteX336" fmla="*/ 1205971 w 4070350"/>
              <a:gd name="connsiteY336" fmla="*/ 1607344 h 6857999"/>
              <a:gd name="connsiteX337" fmla="*/ 1208882 w 4070350"/>
              <a:gd name="connsiteY337" fmla="*/ 1593850 h 6857999"/>
              <a:gd name="connsiteX338" fmla="*/ 1209940 w 4070350"/>
              <a:gd name="connsiteY338" fmla="*/ 1587236 h 6857999"/>
              <a:gd name="connsiteX339" fmla="*/ 1211263 w 4070350"/>
              <a:gd name="connsiteY339" fmla="*/ 1580621 h 6857999"/>
              <a:gd name="connsiteX340" fmla="*/ 1212056 w 4070350"/>
              <a:gd name="connsiteY340" fmla="*/ 1574006 h 6857999"/>
              <a:gd name="connsiteX341" fmla="*/ 1212850 w 4070350"/>
              <a:gd name="connsiteY341" fmla="*/ 1566863 h 6857999"/>
              <a:gd name="connsiteX342" fmla="*/ 1218406 w 4070350"/>
              <a:gd name="connsiteY342" fmla="*/ 1445948 h 6857999"/>
              <a:gd name="connsiteX343" fmla="*/ 1224227 w 4070350"/>
              <a:gd name="connsiteY343" fmla="*/ 1325034 h 6857999"/>
              <a:gd name="connsiteX344" fmla="*/ 1236663 w 4070350"/>
              <a:gd name="connsiteY344" fmla="*/ 1082940 h 6857999"/>
              <a:gd name="connsiteX345" fmla="*/ 1235604 w 4070350"/>
              <a:gd name="connsiteY345" fmla="*/ 1045369 h 6857999"/>
              <a:gd name="connsiteX346" fmla="*/ 1235604 w 4070350"/>
              <a:gd name="connsiteY346" fmla="*/ 1026583 h 6857999"/>
              <a:gd name="connsiteX347" fmla="*/ 1236134 w 4070350"/>
              <a:gd name="connsiteY347" fmla="*/ 1008063 h 6857999"/>
              <a:gd name="connsiteX348" fmla="*/ 1236398 w 4070350"/>
              <a:gd name="connsiteY348" fmla="*/ 998538 h 6857999"/>
              <a:gd name="connsiteX349" fmla="*/ 1237456 w 4070350"/>
              <a:gd name="connsiteY349" fmla="*/ 989542 h 6857999"/>
              <a:gd name="connsiteX350" fmla="*/ 1239044 w 4070350"/>
              <a:gd name="connsiteY350" fmla="*/ 980546 h 6857999"/>
              <a:gd name="connsiteX351" fmla="*/ 1240896 w 4070350"/>
              <a:gd name="connsiteY351" fmla="*/ 971815 h 6857999"/>
              <a:gd name="connsiteX352" fmla="*/ 1243277 w 4070350"/>
              <a:gd name="connsiteY352" fmla="*/ 963613 h 6857999"/>
              <a:gd name="connsiteX353" fmla="*/ 1245923 w 4070350"/>
              <a:gd name="connsiteY353" fmla="*/ 955411 h 6857999"/>
              <a:gd name="connsiteX354" fmla="*/ 1249099 w 4070350"/>
              <a:gd name="connsiteY354" fmla="*/ 947738 h 6857999"/>
              <a:gd name="connsiteX355" fmla="*/ 1252273 w 4070350"/>
              <a:gd name="connsiteY355" fmla="*/ 940065 h 6857999"/>
              <a:gd name="connsiteX356" fmla="*/ 1256242 w 4070350"/>
              <a:gd name="connsiteY356" fmla="*/ 932921 h 6857999"/>
              <a:gd name="connsiteX357" fmla="*/ 1260475 w 4070350"/>
              <a:gd name="connsiteY357" fmla="*/ 925777 h 6857999"/>
              <a:gd name="connsiteX358" fmla="*/ 1264709 w 4070350"/>
              <a:gd name="connsiteY358" fmla="*/ 919427 h 6857999"/>
              <a:gd name="connsiteX359" fmla="*/ 1269471 w 4070350"/>
              <a:gd name="connsiteY359" fmla="*/ 913342 h 6857999"/>
              <a:gd name="connsiteX360" fmla="*/ 1274498 w 4070350"/>
              <a:gd name="connsiteY360" fmla="*/ 907521 h 6857999"/>
              <a:gd name="connsiteX361" fmla="*/ 1279790 w 4070350"/>
              <a:gd name="connsiteY361" fmla="*/ 901965 h 6857999"/>
              <a:gd name="connsiteX362" fmla="*/ 1285081 w 4070350"/>
              <a:gd name="connsiteY362" fmla="*/ 896938 h 6857999"/>
              <a:gd name="connsiteX363" fmla="*/ 1290902 w 4070350"/>
              <a:gd name="connsiteY363" fmla="*/ 892440 h 6857999"/>
              <a:gd name="connsiteX364" fmla="*/ 1296724 w 4070350"/>
              <a:gd name="connsiteY364" fmla="*/ 888206 h 6857999"/>
              <a:gd name="connsiteX365" fmla="*/ 1302809 w 4070350"/>
              <a:gd name="connsiteY365" fmla="*/ 884502 h 6857999"/>
              <a:gd name="connsiteX366" fmla="*/ 1308629 w 4070350"/>
              <a:gd name="connsiteY366" fmla="*/ 881327 h 6857999"/>
              <a:gd name="connsiteX367" fmla="*/ 1314979 w 4070350"/>
              <a:gd name="connsiteY367" fmla="*/ 878417 h 6857999"/>
              <a:gd name="connsiteX368" fmla="*/ 1321594 w 4070350"/>
              <a:gd name="connsiteY368" fmla="*/ 876300 h 6857999"/>
              <a:gd name="connsiteX369" fmla="*/ 1327944 w 4070350"/>
              <a:gd name="connsiteY369" fmla="*/ 874713 h 6857999"/>
              <a:gd name="connsiteX370" fmla="*/ 1334559 w 4070350"/>
              <a:gd name="connsiteY370" fmla="*/ 873390 h 6857999"/>
              <a:gd name="connsiteX371" fmla="*/ 1341173 w 4070350"/>
              <a:gd name="connsiteY371" fmla="*/ 872861 h 6857999"/>
              <a:gd name="connsiteX372" fmla="*/ 1348053 w 4070350"/>
              <a:gd name="connsiteY372" fmla="*/ 872596 h 6857999"/>
              <a:gd name="connsiteX373" fmla="*/ 1354667 w 4070350"/>
              <a:gd name="connsiteY373" fmla="*/ 872861 h 6857999"/>
              <a:gd name="connsiteX374" fmla="*/ 1361281 w 4070350"/>
              <a:gd name="connsiteY374" fmla="*/ 873919 h 6857999"/>
              <a:gd name="connsiteX375" fmla="*/ 1367896 w 4070350"/>
              <a:gd name="connsiteY375" fmla="*/ 875506 h 6857999"/>
              <a:gd name="connsiteX376" fmla="*/ 1374511 w 4070350"/>
              <a:gd name="connsiteY376" fmla="*/ 877623 h 6857999"/>
              <a:gd name="connsiteX377" fmla="*/ 1381126 w 4070350"/>
              <a:gd name="connsiteY377" fmla="*/ 880533 h 6857999"/>
              <a:gd name="connsiteX378" fmla="*/ 1387475 w 4070350"/>
              <a:gd name="connsiteY378" fmla="*/ 883973 h 6857999"/>
              <a:gd name="connsiteX379" fmla="*/ 1394090 w 4070350"/>
              <a:gd name="connsiteY379" fmla="*/ 888206 h 6857999"/>
              <a:gd name="connsiteX380" fmla="*/ 1394619 w 4070350"/>
              <a:gd name="connsiteY380" fmla="*/ 888736 h 6857999"/>
              <a:gd name="connsiteX381" fmla="*/ 1395413 w 4070350"/>
              <a:gd name="connsiteY381" fmla="*/ 889794 h 6857999"/>
              <a:gd name="connsiteX382" fmla="*/ 1396471 w 4070350"/>
              <a:gd name="connsiteY382" fmla="*/ 891911 h 6857999"/>
              <a:gd name="connsiteX383" fmla="*/ 1397000 w 4070350"/>
              <a:gd name="connsiteY383" fmla="*/ 894556 h 6857999"/>
              <a:gd name="connsiteX384" fmla="*/ 1398059 w 4070350"/>
              <a:gd name="connsiteY384" fmla="*/ 897467 h 6857999"/>
              <a:gd name="connsiteX385" fmla="*/ 1399117 w 4070350"/>
              <a:gd name="connsiteY385" fmla="*/ 904346 h 6857999"/>
              <a:gd name="connsiteX386" fmla="*/ 1399911 w 4070350"/>
              <a:gd name="connsiteY386" fmla="*/ 907786 h 6857999"/>
              <a:gd name="connsiteX387" fmla="*/ 1400440 w 4070350"/>
              <a:gd name="connsiteY387" fmla="*/ 910696 h 6857999"/>
              <a:gd name="connsiteX388" fmla="*/ 1405202 w 4070350"/>
              <a:gd name="connsiteY388" fmla="*/ 911490 h 6857999"/>
              <a:gd name="connsiteX389" fmla="*/ 1409700 w 4070350"/>
              <a:gd name="connsiteY389" fmla="*/ 911754 h 6857999"/>
              <a:gd name="connsiteX390" fmla="*/ 1412081 w 4070350"/>
              <a:gd name="connsiteY390" fmla="*/ 905933 h 6857999"/>
              <a:gd name="connsiteX391" fmla="*/ 1414727 w 4070350"/>
              <a:gd name="connsiteY391" fmla="*/ 901171 h 6857999"/>
              <a:gd name="connsiteX392" fmla="*/ 1417373 w 4070350"/>
              <a:gd name="connsiteY392" fmla="*/ 896673 h 6857999"/>
              <a:gd name="connsiteX393" fmla="*/ 1420019 w 4070350"/>
              <a:gd name="connsiteY393" fmla="*/ 892969 h 6857999"/>
              <a:gd name="connsiteX394" fmla="*/ 1422665 w 4070350"/>
              <a:gd name="connsiteY394" fmla="*/ 889794 h 6857999"/>
              <a:gd name="connsiteX395" fmla="*/ 1425575 w 4070350"/>
              <a:gd name="connsiteY395" fmla="*/ 887148 h 6857999"/>
              <a:gd name="connsiteX396" fmla="*/ 1428221 w 4070350"/>
              <a:gd name="connsiteY396" fmla="*/ 885031 h 6857999"/>
              <a:gd name="connsiteX397" fmla="*/ 1431131 w 4070350"/>
              <a:gd name="connsiteY397" fmla="*/ 883708 h 6857999"/>
              <a:gd name="connsiteX398" fmla="*/ 1434306 w 4070350"/>
              <a:gd name="connsiteY398" fmla="*/ 882386 h 6857999"/>
              <a:gd name="connsiteX399" fmla="*/ 1436952 w 4070350"/>
              <a:gd name="connsiteY399" fmla="*/ 881856 h 6857999"/>
              <a:gd name="connsiteX400" fmla="*/ 1439863 w 4070350"/>
              <a:gd name="connsiteY400" fmla="*/ 881592 h 6857999"/>
              <a:gd name="connsiteX401" fmla="*/ 1443302 w 4070350"/>
              <a:gd name="connsiteY401" fmla="*/ 881592 h 6857999"/>
              <a:gd name="connsiteX402" fmla="*/ 1446213 w 4070350"/>
              <a:gd name="connsiteY402" fmla="*/ 881856 h 6857999"/>
              <a:gd name="connsiteX403" fmla="*/ 1449388 w 4070350"/>
              <a:gd name="connsiteY403" fmla="*/ 882386 h 6857999"/>
              <a:gd name="connsiteX404" fmla="*/ 1452298 w 4070350"/>
              <a:gd name="connsiteY404" fmla="*/ 883444 h 6857999"/>
              <a:gd name="connsiteX405" fmla="*/ 1455738 w 4070350"/>
              <a:gd name="connsiteY405" fmla="*/ 884238 h 6857999"/>
              <a:gd name="connsiteX406" fmla="*/ 1462088 w 4070350"/>
              <a:gd name="connsiteY406" fmla="*/ 886883 h 6857999"/>
              <a:gd name="connsiteX407" fmla="*/ 1468438 w 4070350"/>
              <a:gd name="connsiteY407" fmla="*/ 889794 h 6857999"/>
              <a:gd name="connsiteX408" fmla="*/ 1474524 w 4070350"/>
              <a:gd name="connsiteY408" fmla="*/ 892440 h 6857999"/>
              <a:gd name="connsiteX409" fmla="*/ 1481402 w 4070350"/>
              <a:gd name="connsiteY409" fmla="*/ 894821 h 6857999"/>
              <a:gd name="connsiteX410" fmla="*/ 1484313 w 4070350"/>
              <a:gd name="connsiteY410" fmla="*/ 896144 h 6857999"/>
              <a:gd name="connsiteX411" fmla="*/ 1487488 w 4070350"/>
              <a:gd name="connsiteY411" fmla="*/ 896673 h 6857999"/>
              <a:gd name="connsiteX412" fmla="*/ 1490663 w 4070350"/>
              <a:gd name="connsiteY412" fmla="*/ 897202 h 6857999"/>
              <a:gd name="connsiteX413" fmla="*/ 1493573 w 4070350"/>
              <a:gd name="connsiteY413" fmla="*/ 897731 h 6857999"/>
              <a:gd name="connsiteX414" fmla="*/ 1496748 w 4070350"/>
              <a:gd name="connsiteY414" fmla="*/ 897731 h 6857999"/>
              <a:gd name="connsiteX415" fmla="*/ 1499659 w 4070350"/>
              <a:gd name="connsiteY415" fmla="*/ 897467 h 6857999"/>
              <a:gd name="connsiteX416" fmla="*/ 1502569 w 4070350"/>
              <a:gd name="connsiteY416" fmla="*/ 896938 h 6857999"/>
              <a:gd name="connsiteX417" fmla="*/ 1505744 w 4070350"/>
              <a:gd name="connsiteY417" fmla="*/ 895615 h 6857999"/>
              <a:gd name="connsiteX418" fmla="*/ 1505744 w 4070350"/>
              <a:gd name="connsiteY418" fmla="*/ 896673 h 6857999"/>
              <a:gd name="connsiteX419" fmla="*/ 1505479 w 4070350"/>
              <a:gd name="connsiteY419" fmla="*/ 899583 h 6857999"/>
              <a:gd name="connsiteX420" fmla="*/ 1503363 w 4070350"/>
              <a:gd name="connsiteY420" fmla="*/ 909108 h 6857999"/>
              <a:gd name="connsiteX421" fmla="*/ 1500188 w 4070350"/>
              <a:gd name="connsiteY421" fmla="*/ 920750 h 6857999"/>
              <a:gd name="connsiteX422" fmla="*/ 1498865 w 4070350"/>
              <a:gd name="connsiteY422" fmla="*/ 926306 h 6857999"/>
              <a:gd name="connsiteX423" fmla="*/ 1497013 w 4070350"/>
              <a:gd name="connsiteY423" fmla="*/ 931333 h 6857999"/>
              <a:gd name="connsiteX424" fmla="*/ 1510771 w 4070350"/>
              <a:gd name="connsiteY424" fmla="*/ 948267 h 6857999"/>
              <a:gd name="connsiteX425" fmla="*/ 1535642 w 4070350"/>
              <a:gd name="connsiteY425" fmla="*/ 948796 h 6857999"/>
              <a:gd name="connsiteX426" fmla="*/ 1542256 w 4070350"/>
              <a:gd name="connsiteY426" fmla="*/ 942181 h 6857999"/>
              <a:gd name="connsiteX427" fmla="*/ 1545167 w 4070350"/>
              <a:gd name="connsiteY427" fmla="*/ 939536 h 6857999"/>
              <a:gd name="connsiteX428" fmla="*/ 1548342 w 4070350"/>
              <a:gd name="connsiteY428" fmla="*/ 936625 h 6857999"/>
              <a:gd name="connsiteX429" fmla="*/ 1551252 w 4070350"/>
              <a:gd name="connsiteY429" fmla="*/ 934508 h 6857999"/>
              <a:gd name="connsiteX430" fmla="*/ 1554163 w 4070350"/>
              <a:gd name="connsiteY430" fmla="*/ 932392 h 6857999"/>
              <a:gd name="connsiteX431" fmla="*/ 1557338 w 4070350"/>
              <a:gd name="connsiteY431" fmla="*/ 931069 h 6857999"/>
              <a:gd name="connsiteX432" fmla="*/ 1559984 w 4070350"/>
              <a:gd name="connsiteY432" fmla="*/ 929481 h 6857999"/>
              <a:gd name="connsiteX433" fmla="*/ 1563159 w 4070350"/>
              <a:gd name="connsiteY433" fmla="*/ 928688 h 6857999"/>
              <a:gd name="connsiteX434" fmla="*/ 1565804 w 4070350"/>
              <a:gd name="connsiteY434" fmla="*/ 927629 h 6857999"/>
              <a:gd name="connsiteX435" fmla="*/ 1568450 w 4070350"/>
              <a:gd name="connsiteY435" fmla="*/ 927100 h 6857999"/>
              <a:gd name="connsiteX436" fmla="*/ 1570831 w 4070350"/>
              <a:gd name="connsiteY436" fmla="*/ 926836 h 6857999"/>
              <a:gd name="connsiteX437" fmla="*/ 1573477 w 4070350"/>
              <a:gd name="connsiteY437" fmla="*/ 926836 h 6857999"/>
              <a:gd name="connsiteX438" fmla="*/ 1576123 w 4070350"/>
              <a:gd name="connsiteY438" fmla="*/ 927100 h 6857999"/>
              <a:gd name="connsiteX439" fmla="*/ 1578504 w 4070350"/>
              <a:gd name="connsiteY439" fmla="*/ 927629 h 6857999"/>
              <a:gd name="connsiteX440" fmla="*/ 1580886 w 4070350"/>
              <a:gd name="connsiteY440" fmla="*/ 928688 h 6857999"/>
              <a:gd name="connsiteX441" fmla="*/ 1583267 w 4070350"/>
              <a:gd name="connsiteY441" fmla="*/ 929746 h 6857999"/>
              <a:gd name="connsiteX442" fmla="*/ 1585384 w 4070350"/>
              <a:gd name="connsiteY442" fmla="*/ 931069 h 6857999"/>
              <a:gd name="connsiteX443" fmla="*/ 1587765 w 4070350"/>
              <a:gd name="connsiteY443" fmla="*/ 932921 h 6857999"/>
              <a:gd name="connsiteX444" fmla="*/ 1589881 w 4070350"/>
              <a:gd name="connsiteY444" fmla="*/ 934508 h 6857999"/>
              <a:gd name="connsiteX445" fmla="*/ 1591998 w 4070350"/>
              <a:gd name="connsiteY445" fmla="*/ 936625 h 6857999"/>
              <a:gd name="connsiteX446" fmla="*/ 1593850 w 4070350"/>
              <a:gd name="connsiteY446" fmla="*/ 939271 h 6857999"/>
              <a:gd name="connsiteX447" fmla="*/ 1595703 w 4070350"/>
              <a:gd name="connsiteY447" fmla="*/ 941917 h 6857999"/>
              <a:gd name="connsiteX448" fmla="*/ 1597819 w 4070350"/>
              <a:gd name="connsiteY448" fmla="*/ 944827 h 6857999"/>
              <a:gd name="connsiteX449" fmla="*/ 1600994 w 4070350"/>
              <a:gd name="connsiteY449" fmla="*/ 951442 h 6857999"/>
              <a:gd name="connsiteX450" fmla="*/ 1604434 w 4070350"/>
              <a:gd name="connsiteY450" fmla="*/ 959115 h 6857999"/>
              <a:gd name="connsiteX451" fmla="*/ 1607079 w 4070350"/>
              <a:gd name="connsiteY451" fmla="*/ 967581 h 6857999"/>
              <a:gd name="connsiteX452" fmla="*/ 1609461 w 4070350"/>
              <a:gd name="connsiteY452" fmla="*/ 977106 h 6857999"/>
              <a:gd name="connsiteX453" fmla="*/ 1627717 w 4070350"/>
              <a:gd name="connsiteY453" fmla="*/ 1052513 h 6857999"/>
              <a:gd name="connsiteX454" fmla="*/ 1645709 w 4070350"/>
              <a:gd name="connsiteY454" fmla="*/ 1127919 h 6857999"/>
              <a:gd name="connsiteX455" fmla="*/ 1654440 w 4070350"/>
              <a:gd name="connsiteY455" fmla="*/ 1166019 h 6857999"/>
              <a:gd name="connsiteX456" fmla="*/ 1663172 w 4070350"/>
              <a:gd name="connsiteY456" fmla="*/ 1203854 h 6857999"/>
              <a:gd name="connsiteX457" fmla="*/ 1671373 w 4070350"/>
              <a:gd name="connsiteY457" fmla="*/ 1241690 h 6857999"/>
              <a:gd name="connsiteX458" fmla="*/ 1679575 w 4070350"/>
              <a:gd name="connsiteY458" fmla="*/ 1279790 h 6857999"/>
              <a:gd name="connsiteX459" fmla="*/ 1686984 w 4070350"/>
              <a:gd name="connsiteY459" fmla="*/ 1318154 h 6857999"/>
              <a:gd name="connsiteX460" fmla="*/ 1693863 w 4070350"/>
              <a:gd name="connsiteY460" fmla="*/ 1356519 h 6857999"/>
              <a:gd name="connsiteX461" fmla="*/ 1700477 w 4070350"/>
              <a:gd name="connsiteY461" fmla="*/ 1394884 h 6857999"/>
              <a:gd name="connsiteX462" fmla="*/ 1706563 w 4070350"/>
              <a:gd name="connsiteY462" fmla="*/ 1433513 h 6857999"/>
              <a:gd name="connsiteX463" fmla="*/ 1709473 w 4070350"/>
              <a:gd name="connsiteY463" fmla="*/ 1453356 h 6857999"/>
              <a:gd name="connsiteX464" fmla="*/ 1711854 w 4070350"/>
              <a:gd name="connsiteY464" fmla="*/ 1472936 h 6857999"/>
              <a:gd name="connsiteX465" fmla="*/ 1714236 w 4070350"/>
              <a:gd name="connsiteY465" fmla="*/ 1492515 h 6857999"/>
              <a:gd name="connsiteX466" fmla="*/ 1716352 w 4070350"/>
              <a:gd name="connsiteY466" fmla="*/ 1512094 h 6857999"/>
              <a:gd name="connsiteX467" fmla="*/ 1718469 w 4070350"/>
              <a:gd name="connsiteY467" fmla="*/ 1531673 h 6857999"/>
              <a:gd name="connsiteX468" fmla="*/ 1720321 w 4070350"/>
              <a:gd name="connsiteY468" fmla="*/ 1551517 h 6857999"/>
              <a:gd name="connsiteX469" fmla="*/ 1721644 w 4070350"/>
              <a:gd name="connsiteY469" fmla="*/ 1571625 h 6857999"/>
              <a:gd name="connsiteX470" fmla="*/ 1722967 w 4070350"/>
              <a:gd name="connsiteY470" fmla="*/ 1591469 h 6857999"/>
              <a:gd name="connsiteX471" fmla="*/ 1725878 w 4070350"/>
              <a:gd name="connsiteY471" fmla="*/ 1597025 h 6857999"/>
              <a:gd name="connsiteX472" fmla="*/ 1728259 w 4070350"/>
              <a:gd name="connsiteY472" fmla="*/ 1602846 h 6857999"/>
              <a:gd name="connsiteX473" fmla="*/ 1730111 w 4070350"/>
              <a:gd name="connsiteY473" fmla="*/ 1608931 h 6857999"/>
              <a:gd name="connsiteX474" fmla="*/ 1731698 w 4070350"/>
              <a:gd name="connsiteY474" fmla="*/ 1615281 h 6857999"/>
              <a:gd name="connsiteX475" fmla="*/ 1732756 w 4070350"/>
              <a:gd name="connsiteY475" fmla="*/ 1621367 h 6857999"/>
              <a:gd name="connsiteX476" fmla="*/ 1733815 w 4070350"/>
              <a:gd name="connsiteY476" fmla="*/ 1627717 h 6857999"/>
              <a:gd name="connsiteX477" fmla="*/ 1734344 w 4070350"/>
              <a:gd name="connsiteY477" fmla="*/ 1634067 h 6857999"/>
              <a:gd name="connsiteX478" fmla="*/ 1734874 w 4070350"/>
              <a:gd name="connsiteY478" fmla="*/ 1640417 h 6857999"/>
              <a:gd name="connsiteX479" fmla="*/ 1735402 w 4070350"/>
              <a:gd name="connsiteY479" fmla="*/ 1652852 h 6857999"/>
              <a:gd name="connsiteX480" fmla="*/ 1735667 w 4070350"/>
              <a:gd name="connsiteY480" fmla="*/ 1665817 h 6857999"/>
              <a:gd name="connsiteX481" fmla="*/ 1735931 w 4070350"/>
              <a:gd name="connsiteY481" fmla="*/ 1678781 h 6857999"/>
              <a:gd name="connsiteX482" fmla="*/ 1736461 w 4070350"/>
              <a:gd name="connsiteY482" fmla="*/ 1691481 h 6857999"/>
              <a:gd name="connsiteX483" fmla="*/ 1739900 w 4070350"/>
              <a:gd name="connsiteY483" fmla="*/ 1703388 h 6857999"/>
              <a:gd name="connsiteX484" fmla="*/ 1742811 w 4070350"/>
              <a:gd name="connsiteY484" fmla="*/ 1715029 h 6857999"/>
              <a:gd name="connsiteX485" fmla="*/ 1745456 w 4070350"/>
              <a:gd name="connsiteY485" fmla="*/ 1727200 h 6857999"/>
              <a:gd name="connsiteX486" fmla="*/ 1747838 w 4070350"/>
              <a:gd name="connsiteY486" fmla="*/ 1738842 h 6857999"/>
              <a:gd name="connsiteX487" fmla="*/ 1752865 w 4070350"/>
              <a:gd name="connsiteY487" fmla="*/ 1762654 h 6857999"/>
              <a:gd name="connsiteX488" fmla="*/ 1756834 w 4070350"/>
              <a:gd name="connsiteY488" fmla="*/ 1786996 h 6857999"/>
              <a:gd name="connsiteX489" fmla="*/ 1760273 w 4070350"/>
              <a:gd name="connsiteY489" fmla="*/ 1811338 h 6857999"/>
              <a:gd name="connsiteX490" fmla="*/ 1763448 w 4070350"/>
              <a:gd name="connsiteY490" fmla="*/ 1835415 h 6857999"/>
              <a:gd name="connsiteX491" fmla="*/ 1766094 w 4070350"/>
              <a:gd name="connsiteY491" fmla="*/ 1860021 h 6857999"/>
              <a:gd name="connsiteX492" fmla="*/ 1768475 w 4070350"/>
              <a:gd name="connsiteY492" fmla="*/ 1884363 h 6857999"/>
              <a:gd name="connsiteX493" fmla="*/ 1772973 w 4070350"/>
              <a:gd name="connsiteY493" fmla="*/ 1933575 h 6857999"/>
              <a:gd name="connsiteX494" fmla="*/ 1777207 w 4070350"/>
              <a:gd name="connsiteY494" fmla="*/ 1982788 h 6857999"/>
              <a:gd name="connsiteX495" fmla="*/ 1779588 w 4070350"/>
              <a:gd name="connsiteY495" fmla="*/ 2007129 h 6857999"/>
              <a:gd name="connsiteX496" fmla="*/ 1781969 w 4070350"/>
              <a:gd name="connsiteY496" fmla="*/ 2031471 h 6857999"/>
              <a:gd name="connsiteX497" fmla="*/ 1784879 w 4070350"/>
              <a:gd name="connsiteY497" fmla="*/ 2056077 h 6857999"/>
              <a:gd name="connsiteX498" fmla="*/ 1788054 w 4070350"/>
              <a:gd name="connsiteY498" fmla="*/ 2080419 h 6857999"/>
              <a:gd name="connsiteX499" fmla="*/ 1793611 w 4070350"/>
              <a:gd name="connsiteY499" fmla="*/ 2080419 h 6857999"/>
              <a:gd name="connsiteX500" fmla="*/ 1798902 w 4070350"/>
              <a:gd name="connsiteY500" fmla="*/ 2080948 h 6857999"/>
              <a:gd name="connsiteX501" fmla="*/ 1800225 w 4070350"/>
              <a:gd name="connsiteY501" fmla="*/ 2073540 h 6857999"/>
              <a:gd name="connsiteX502" fmla="*/ 1800754 w 4070350"/>
              <a:gd name="connsiteY502" fmla="*/ 2066396 h 6857999"/>
              <a:gd name="connsiteX503" fmla="*/ 1802077 w 4070350"/>
              <a:gd name="connsiteY503" fmla="*/ 2051315 h 6857999"/>
              <a:gd name="connsiteX504" fmla="*/ 1802606 w 4070350"/>
              <a:gd name="connsiteY504" fmla="*/ 2036498 h 6857999"/>
              <a:gd name="connsiteX505" fmla="*/ 1802606 w 4070350"/>
              <a:gd name="connsiteY505" fmla="*/ 2021417 h 6857999"/>
              <a:gd name="connsiteX506" fmla="*/ 1802606 w 4070350"/>
              <a:gd name="connsiteY506" fmla="*/ 2006336 h 6857999"/>
              <a:gd name="connsiteX507" fmla="*/ 1802342 w 4070350"/>
              <a:gd name="connsiteY507" fmla="*/ 1991519 h 6857999"/>
              <a:gd name="connsiteX508" fmla="*/ 1801019 w 4070350"/>
              <a:gd name="connsiteY508" fmla="*/ 1961356 h 6857999"/>
              <a:gd name="connsiteX509" fmla="*/ 1800754 w 4070350"/>
              <a:gd name="connsiteY509" fmla="*/ 1946275 h 6857999"/>
              <a:gd name="connsiteX510" fmla="*/ 1800490 w 4070350"/>
              <a:gd name="connsiteY510" fmla="*/ 1931194 h 6857999"/>
              <a:gd name="connsiteX511" fmla="*/ 1800754 w 4070350"/>
              <a:gd name="connsiteY511" fmla="*/ 1916113 h 6857999"/>
              <a:gd name="connsiteX512" fmla="*/ 1801284 w 4070350"/>
              <a:gd name="connsiteY512" fmla="*/ 1901296 h 6857999"/>
              <a:gd name="connsiteX513" fmla="*/ 1802606 w 4070350"/>
              <a:gd name="connsiteY513" fmla="*/ 1886215 h 6857999"/>
              <a:gd name="connsiteX514" fmla="*/ 1803136 w 4070350"/>
              <a:gd name="connsiteY514" fmla="*/ 1878806 h 6857999"/>
              <a:gd name="connsiteX515" fmla="*/ 1804459 w 4070350"/>
              <a:gd name="connsiteY515" fmla="*/ 1871398 h 6857999"/>
              <a:gd name="connsiteX516" fmla="*/ 1805252 w 4070350"/>
              <a:gd name="connsiteY516" fmla="*/ 1864254 h 6857999"/>
              <a:gd name="connsiteX517" fmla="*/ 1806840 w 4070350"/>
              <a:gd name="connsiteY517" fmla="*/ 1856581 h 6857999"/>
              <a:gd name="connsiteX518" fmla="*/ 1808427 w 4070350"/>
              <a:gd name="connsiteY518" fmla="*/ 1849438 h 6857999"/>
              <a:gd name="connsiteX519" fmla="*/ 1810015 w 4070350"/>
              <a:gd name="connsiteY519" fmla="*/ 1841765 h 6857999"/>
              <a:gd name="connsiteX520" fmla="*/ 1811602 w 4070350"/>
              <a:gd name="connsiteY520" fmla="*/ 1837002 h 6857999"/>
              <a:gd name="connsiteX521" fmla="*/ 1812661 w 4070350"/>
              <a:gd name="connsiteY521" fmla="*/ 1831975 h 6857999"/>
              <a:gd name="connsiteX522" fmla="*/ 1813454 w 4070350"/>
              <a:gd name="connsiteY522" fmla="*/ 1826419 h 6857999"/>
              <a:gd name="connsiteX523" fmla="*/ 1813719 w 4070350"/>
              <a:gd name="connsiteY523" fmla="*/ 1821392 h 6857999"/>
              <a:gd name="connsiteX524" fmla="*/ 1814248 w 4070350"/>
              <a:gd name="connsiteY524" fmla="*/ 1810544 h 6857999"/>
              <a:gd name="connsiteX525" fmla="*/ 1814248 w 4070350"/>
              <a:gd name="connsiteY525" fmla="*/ 1799961 h 6857999"/>
              <a:gd name="connsiteX526" fmla="*/ 1815042 w 4070350"/>
              <a:gd name="connsiteY526" fmla="*/ 1789113 h 6857999"/>
              <a:gd name="connsiteX527" fmla="*/ 1815571 w 4070350"/>
              <a:gd name="connsiteY527" fmla="*/ 1783821 h 6857999"/>
              <a:gd name="connsiteX528" fmla="*/ 1816365 w 4070350"/>
              <a:gd name="connsiteY528" fmla="*/ 1778529 h 6857999"/>
              <a:gd name="connsiteX529" fmla="*/ 1817423 w 4070350"/>
              <a:gd name="connsiteY529" fmla="*/ 1773238 h 6857999"/>
              <a:gd name="connsiteX530" fmla="*/ 1818746 w 4070350"/>
              <a:gd name="connsiteY530" fmla="*/ 1768475 h 6857999"/>
              <a:gd name="connsiteX531" fmla="*/ 1820863 w 4070350"/>
              <a:gd name="connsiteY531" fmla="*/ 1763713 h 6857999"/>
              <a:gd name="connsiteX532" fmla="*/ 1823509 w 4070350"/>
              <a:gd name="connsiteY532" fmla="*/ 1758950 h 6857999"/>
              <a:gd name="connsiteX533" fmla="*/ 1824302 w 4070350"/>
              <a:gd name="connsiteY533" fmla="*/ 1698625 h 6857999"/>
              <a:gd name="connsiteX534" fmla="*/ 1825625 w 4070350"/>
              <a:gd name="connsiteY534" fmla="*/ 1638300 h 6857999"/>
              <a:gd name="connsiteX535" fmla="*/ 1826948 w 4070350"/>
              <a:gd name="connsiteY535" fmla="*/ 1577711 h 6857999"/>
              <a:gd name="connsiteX536" fmla="*/ 1829065 w 4070350"/>
              <a:gd name="connsiteY536" fmla="*/ 1517915 h 6857999"/>
              <a:gd name="connsiteX537" fmla="*/ 1831181 w 4070350"/>
              <a:gd name="connsiteY537" fmla="*/ 1457590 h 6857999"/>
              <a:gd name="connsiteX538" fmla="*/ 1833827 w 4070350"/>
              <a:gd name="connsiteY538" fmla="*/ 1397529 h 6857999"/>
              <a:gd name="connsiteX539" fmla="*/ 1837002 w 4070350"/>
              <a:gd name="connsiteY539" fmla="*/ 1337204 h 6857999"/>
              <a:gd name="connsiteX540" fmla="*/ 1840177 w 4070350"/>
              <a:gd name="connsiteY540" fmla="*/ 1277144 h 6857999"/>
              <a:gd name="connsiteX541" fmla="*/ 1843881 w 4070350"/>
              <a:gd name="connsiteY541" fmla="*/ 1217084 h 6857999"/>
              <a:gd name="connsiteX542" fmla="*/ 1848115 w 4070350"/>
              <a:gd name="connsiteY542" fmla="*/ 1157023 h 6857999"/>
              <a:gd name="connsiteX543" fmla="*/ 1852348 w 4070350"/>
              <a:gd name="connsiteY543" fmla="*/ 1097227 h 6857999"/>
              <a:gd name="connsiteX544" fmla="*/ 1856846 w 4070350"/>
              <a:gd name="connsiteY544" fmla="*/ 1037167 h 6857999"/>
              <a:gd name="connsiteX545" fmla="*/ 1861609 w 4070350"/>
              <a:gd name="connsiteY545" fmla="*/ 977106 h 6857999"/>
              <a:gd name="connsiteX546" fmla="*/ 1866636 w 4070350"/>
              <a:gd name="connsiteY546" fmla="*/ 917311 h 6857999"/>
              <a:gd name="connsiteX547" fmla="*/ 1871927 w 4070350"/>
              <a:gd name="connsiteY547" fmla="*/ 857515 h 6857999"/>
              <a:gd name="connsiteX548" fmla="*/ 1877484 w 4070350"/>
              <a:gd name="connsiteY548" fmla="*/ 797719 h 6857999"/>
              <a:gd name="connsiteX549" fmla="*/ 1878013 w 4070350"/>
              <a:gd name="connsiteY549" fmla="*/ 790311 h 6857999"/>
              <a:gd name="connsiteX550" fmla="*/ 1878806 w 4070350"/>
              <a:gd name="connsiteY550" fmla="*/ 783696 h 6857999"/>
              <a:gd name="connsiteX551" fmla="*/ 1880394 w 4070350"/>
              <a:gd name="connsiteY551" fmla="*/ 777346 h 6857999"/>
              <a:gd name="connsiteX552" fmla="*/ 1881981 w 4070350"/>
              <a:gd name="connsiteY552" fmla="*/ 771525 h 6857999"/>
              <a:gd name="connsiteX553" fmla="*/ 1883304 w 4070350"/>
              <a:gd name="connsiteY553" fmla="*/ 765969 h 6857999"/>
              <a:gd name="connsiteX554" fmla="*/ 1885421 w 4070350"/>
              <a:gd name="connsiteY554" fmla="*/ 760677 h 6857999"/>
              <a:gd name="connsiteX555" fmla="*/ 1888067 w 4070350"/>
              <a:gd name="connsiteY555" fmla="*/ 755650 h 6857999"/>
              <a:gd name="connsiteX556" fmla="*/ 1890713 w 4070350"/>
              <a:gd name="connsiteY556" fmla="*/ 751417 h 6857999"/>
              <a:gd name="connsiteX557" fmla="*/ 1893623 w 4070350"/>
              <a:gd name="connsiteY557" fmla="*/ 747713 h 6857999"/>
              <a:gd name="connsiteX558" fmla="*/ 1897063 w 4070350"/>
              <a:gd name="connsiteY558" fmla="*/ 744008 h 6857999"/>
              <a:gd name="connsiteX559" fmla="*/ 1900502 w 4070350"/>
              <a:gd name="connsiteY559" fmla="*/ 740569 h 6857999"/>
              <a:gd name="connsiteX560" fmla="*/ 1904471 w 4070350"/>
              <a:gd name="connsiteY560" fmla="*/ 738188 h 6857999"/>
              <a:gd name="connsiteX561" fmla="*/ 1908969 w 4070350"/>
              <a:gd name="connsiteY561" fmla="*/ 735806 h 6857999"/>
              <a:gd name="connsiteX562" fmla="*/ 1913467 w 4070350"/>
              <a:gd name="connsiteY562" fmla="*/ 733954 h 6857999"/>
              <a:gd name="connsiteX563" fmla="*/ 1918759 w 4070350"/>
              <a:gd name="connsiteY563" fmla="*/ 732896 h 6857999"/>
              <a:gd name="connsiteX564" fmla="*/ 1924050 w 4070350"/>
              <a:gd name="connsiteY564" fmla="*/ 732102 h 6857999"/>
              <a:gd name="connsiteX565" fmla="*/ 1935692 w 4070350"/>
              <a:gd name="connsiteY565" fmla="*/ 731044 h 6857999"/>
              <a:gd name="connsiteX566" fmla="*/ 1946804 w 4070350"/>
              <a:gd name="connsiteY566" fmla="*/ 730515 h 6857999"/>
              <a:gd name="connsiteX567" fmla="*/ 1969295 w 4070350"/>
              <a:gd name="connsiteY567" fmla="*/ 729456 h 6857999"/>
              <a:gd name="connsiteX568" fmla="*/ 1992048 w 4070350"/>
              <a:gd name="connsiteY568" fmla="*/ 728927 h 6857999"/>
              <a:gd name="connsiteX569" fmla="*/ 2014273 w 4070350"/>
              <a:gd name="connsiteY569" fmla="*/ 729192 h 6857999"/>
              <a:gd name="connsiteX570" fmla="*/ 2037027 w 4070350"/>
              <a:gd name="connsiteY570" fmla="*/ 729456 h 6857999"/>
              <a:gd name="connsiteX571" fmla="*/ 2059517 w 4070350"/>
              <a:gd name="connsiteY571" fmla="*/ 729986 h 6857999"/>
              <a:gd name="connsiteX572" fmla="*/ 2082271 w 4070350"/>
              <a:gd name="connsiteY572" fmla="*/ 730515 h 6857999"/>
              <a:gd name="connsiteX573" fmla="*/ 2104496 w 4070350"/>
              <a:gd name="connsiteY573" fmla="*/ 730779 h 6857999"/>
              <a:gd name="connsiteX574" fmla="*/ 2108994 w 4070350"/>
              <a:gd name="connsiteY574" fmla="*/ 731044 h 6857999"/>
              <a:gd name="connsiteX575" fmla="*/ 2113227 w 4070350"/>
              <a:gd name="connsiteY575" fmla="*/ 731573 h 6857999"/>
              <a:gd name="connsiteX576" fmla="*/ 2117196 w 4070350"/>
              <a:gd name="connsiteY576" fmla="*/ 732631 h 6857999"/>
              <a:gd name="connsiteX577" fmla="*/ 2120900 w 4070350"/>
              <a:gd name="connsiteY577" fmla="*/ 733690 h 6857999"/>
              <a:gd name="connsiteX578" fmla="*/ 2124604 w 4070350"/>
              <a:gd name="connsiteY578" fmla="*/ 735277 h 6857999"/>
              <a:gd name="connsiteX579" fmla="*/ 2127779 w 4070350"/>
              <a:gd name="connsiteY579" fmla="*/ 737129 h 6857999"/>
              <a:gd name="connsiteX580" fmla="*/ 2131219 w 4070350"/>
              <a:gd name="connsiteY580" fmla="*/ 739246 h 6857999"/>
              <a:gd name="connsiteX581" fmla="*/ 2134129 w 4070350"/>
              <a:gd name="connsiteY581" fmla="*/ 741627 h 6857999"/>
              <a:gd name="connsiteX582" fmla="*/ 2137040 w 4070350"/>
              <a:gd name="connsiteY582" fmla="*/ 744008 h 6857999"/>
              <a:gd name="connsiteX583" fmla="*/ 2140215 w 4070350"/>
              <a:gd name="connsiteY583" fmla="*/ 746654 h 6857999"/>
              <a:gd name="connsiteX584" fmla="*/ 2145506 w 4070350"/>
              <a:gd name="connsiteY584" fmla="*/ 752740 h 6857999"/>
              <a:gd name="connsiteX585" fmla="*/ 2150798 w 4070350"/>
              <a:gd name="connsiteY585" fmla="*/ 759090 h 6857999"/>
              <a:gd name="connsiteX586" fmla="*/ 2155825 w 4070350"/>
              <a:gd name="connsiteY586" fmla="*/ 765969 h 6857999"/>
              <a:gd name="connsiteX587" fmla="*/ 2165615 w 4070350"/>
              <a:gd name="connsiteY587" fmla="*/ 779463 h 6857999"/>
              <a:gd name="connsiteX588" fmla="*/ 2170377 w 4070350"/>
              <a:gd name="connsiteY588" fmla="*/ 786606 h 6857999"/>
              <a:gd name="connsiteX589" fmla="*/ 2175404 w 4070350"/>
              <a:gd name="connsiteY589" fmla="*/ 792427 h 6857999"/>
              <a:gd name="connsiteX590" fmla="*/ 2180961 w 4070350"/>
              <a:gd name="connsiteY590" fmla="*/ 798248 h 6857999"/>
              <a:gd name="connsiteX591" fmla="*/ 2183606 w 4070350"/>
              <a:gd name="connsiteY591" fmla="*/ 800894 h 6857999"/>
              <a:gd name="connsiteX592" fmla="*/ 2186517 w 4070350"/>
              <a:gd name="connsiteY592" fmla="*/ 803275 h 6857999"/>
              <a:gd name="connsiteX593" fmla="*/ 2189692 w 4070350"/>
              <a:gd name="connsiteY593" fmla="*/ 805392 h 6857999"/>
              <a:gd name="connsiteX594" fmla="*/ 2192602 w 4070350"/>
              <a:gd name="connsiteY594" fmla="*/ 807244 h 6857999"/>
              <a:gd name="connsiteX595" fmla="*/ 2196042 w 4070350"/>
              <a:gd name="connsiteY595" fmla="*/ 809096 h 6857999"/>
              <a:gd name="connsiteX596" fmla="*/ 2199217 w 4070350"/>
              <a:gd name="connsiteY596" fmla="*/ 810419 h 6857999"/>
              <a:gd name="connsiteX597" fmla="*/ 2201598 w 4070350"/>
              <a:gd name="connsiteY597" fmla="*/ 804333 h 6857999"/>
              <a:gd name="connsiteX598" fmla="*/ 2204508 w 4070350"/>
              <a:gd name="connsiteY598" fmla="*/ 798777 h 6857999"/>
              <a:gd name="connsiteX599" fmla="*/ 2207419 w 4070350"/>
              <a:gd name="connsiteY599" fmla="*/ 794015 h 6857999"/>
              <a:gd name="connsiteX600" fmla="*/ 2210329 w 4070350"/>
              <a:gd name="connsiteY600" fmla="*/ 789781 h 6857999"/>
              <a:gd name="connsiteX601" fmla="*/ 2213504 w 4070350"/>
              <a:gd name="connsiteY601" fmla="*/ 786606 h 6857999"/>
              <a:gd name="connsiteX602" fmla="*/ 2217208 w 4070350"/>
              <a:gd name="connsiteY602" fmla="*/ 783431 h 6857999"/>
              <a:gd name="connsiteX603" fmla="*/ 2220383 w 4070350"/>
              <a:gd name="connsiteY603" fmla="*/ 781050 h 6857999"/>
              <a:gd name="connsiteX604" fmla="*/ 2224352 w 4070350"/>
              <a:gd name="connsiteY604" fmla="*/ 779198 h 6857999"/>
              <a:gd name="connsiteX605" fmla="*/ 2228056 w 4070350"/>
              <a:gd name="connsiteY605" fmla="*/ 777875 h 6857999"/>
              <a:gd name="connsiteX606" fmla="*/ 2231761 w 4070350"/>
              <a:gd name="connsiteY606" fmla="*/ 777081 h 6857999"/>
              <a:gd name="connsiteX607" fmla="*/ 2235729 w 4070350"/>
              <a:gd name="connsiteY607" fmla="*/ 776817 h 6857999"/>
              <a:gd name="connsiteX608" fmla="*/ 2239698 w 4070350"/>
              <a:gd name="connsiteY608" fmla="*/ 777081 h 6857999"/>
              <a:gd name="connsiteX609" fmla="*/ 2243931 w 4070350"/>
              <a:gd name="connsiteY609" fmla="*/ 777875 h 6857999"/>
              <a:gd name="connsiteX610" fmla="*/ 2247900 w 4070350"/>
              <a:gd name="connsiteY610" fmla="*/ 778933 h 6857999"/>
              <a:gd name="connsiteX611" fmla="*/ 2252133 w 4070350"/>
              <a:gd name="connsiteY611" fmla="*/ 780521 h 6857999"/>
              <a:gd name="connsiteX612" fmla="*/ 2256102 w 4070350"/>
              <a:gd name="connsiteY612" fmla="*/ 782638 h 6857999"/>
              <a:gd name="connsiteX613" fmla="*/ 2261394 w 4070350"/>
              <a:gd name="connsiteY613" fmla="*/ 785283 h 6857999"/>
              <a:gd name="connsiteX614" fmla="*/ 2266950 w 4070350"/>
              <a:gd name="connsiteY614" fmla="*/ 787400 h 6857999"/>
              <a:gd name="connsiteX615" fmla="*/ 2271977 w 4070350"/>
              <a:gd name="connsiteY615" fmla="*/ 788988 h 6857999"/>
              <a:gd name="connsiteX616" fmla="*/ 2277004 w 4070350"/>
              <a:gd name="connsiteY616" fmla="*/ 789781 h 6857999"/>
              <a:gd name="connsiteX617" fmla="*/ 2282296 w 4070350"/>
              <a:gd name="connsiteY617" fmla="*/ 790311 h 6857999"/>
              <a:gd name="connsiteX618" fmla="*/ 2287323 w 4070350"/>
              <a:gd name="connsiteY618" fmla="*/ 790311 h 6857999"/>
              <a:gd name="connsiteX619" fmla="*/ 2292615 w 4070350"/>
              <a:gd name="connsiteY619" fmla="*/ 789781 h 6857999"/>
              <a:gd name="connsiteX620" fmla="*/ 2297642 w 4070350"/>
              <a:gd name="connsiteY620" fmla="*/ 789252 h 6857999"/>
              <a:gd name="connsiteX621" fmla="*/ 2302669 w 4070350"/>
              <a:gd name="connsiteY621" fmla="*/ 788194 h 6857999"/>
              <a:gd name="connsiteX622" fmla="*/ 2307696 w 4070350"/>
              <a:gd name="connsiteY622" fmla="*/ 787136 h 6857999"/>
              <a:gd name="connsiteX623" fmla="*/ 2317750 w 4070350"/>
              <a:gd name="connsiteY623" fmla="*/ 784490 h 6857999"/>
              <a:gd name="connsiteX624" fmla="*/ 2327804 w 4070350"/>
              <a:gd name="connsiteY624" fmla="*/ 781315 h 6857999"/>
              <a:gd name="connsiteX625" fmla="*/ 2337858 w 4070350"/>
              <a:gd name="connsiteY625" fmla="*/ 778669 h 6857999"/>
              <a:gd name="connsiteX626" fmla="*/ 2350558 w 4070350"/>
              <a:gd name="connsiteY626" fmla="*/ 778669 h 6857999"/>
              <a:gd name="connsiteX627" fmla="*/ 2362994 w 4070350"/>
              <a:gd name="connsiteY627" fmla="*/ 778933 h 6857999"/>
              <a:gd name="connsiteX628" fmla="*/ 2375429 w 4070350"/>
              <a:gd name="connsiteY628" fmla="*/ 779992 h 6857999"/>
              <a:gd name="connsiteX629" fmla="*/ 2388129 w 4070350"/>
              <a:gd name="connsiteY629" fmla="*/ 780786 h 6857999"/>
              <a:gd name="connsiteX630" fmla="*/ 2400300 w 4070350"/>
              <a:gd name="connsiteY630" fmla="*/ 782638 h 6857999"/>
              <a:gd name="connsiteX631" fmla="*/ 2412206 w 4070350"/>
              <a:gd name="connsiteY631" fmla="*/ 784754 h 6857999"/>
              <a:gd name="connsiteX632" fmla="*/ 2418292 w 4070350"/>
              <a:gd name="connsiteY632" fmla="*/ 786077 h 6857999"/>
              <a:gd name="connsiteX633" fmla="*/ 2424377 w 4070350"/>
              <a:gd name="connsiteY633" fmla="*/ 787665 h 6857999"/>
              <a:gd name="connsiteX634" fmla="*/ 2430463 w 4070350"/>
              <a:gd name="connsiteY634" fmla="*/ 789517 h 6857999"/>
              <a:gd name="connsiteX635" fmla="*/ 2436019 w 4070350"/>
              <a:gd name="connsiteY635" fmla="*/ 791369 h 6857999"/>
              <a:gd name="connsiteX636" fmla="*/ 2442104 w 4070350"/>
              <a:gd name="connsiteY636" fmla="*/ 793486 h 6857999"/>
              <a:gd name="connsiteX637" fmla="*/ 2447925 w 4070350"/>
              <a:gd name="connsiteY637" fmla="*/ 795867 h 6857999"/>
              <a:gd name="connsiteX638" fmla="*/ 2453746 w 4070350"/>
              <a:gd name="connsiteY638" fmla="*/ 798248 h 6857999"/>
              <a:gd name="connsiteX639" fmla="*/ 2459038 w 4070350"/>
              <a:gd name="connsiteY639" fmla="*/ 801158 h 6857999"/>
              <a:gd name="connsiteX640" fmla="*/ 2464858 w 4070350"/>
              <a:gd name="connsiteY640" fmla="*/ 804333 h 6857999"/>
              <a:gd name="connsiteX641" fmla="*/ 2470150 w 4070350"/>
              <a:gd name="connsiteY641" fmla="*/ 807508 h 6857999"/>
              <a:gd name="connsiteX642" fmla="*/ 2475971 w 4070350"/>
              <a:gd name="connsiteY642" fmla="*/ 811213 h 6857999"/>
              <a:gd name="connsiteX643" fmla="*/ 2481263 w 4070350"/>
              <a:gd name="connsiteY643" fmla="*/ 815181 h 6857999"/>
              <a:gd name="connsiteX644" fmla="*/ 2486554 w 4070350"/>
              <a:gd name="connsiteY644" fmla="*/ 819150 h 6857999"/>
              <a:gd name="connsiteX645" fmla="*/ 2491846 w 4070350"/>
              <a:gd name="connsiteY645" fmla="*/ 823648 h 6857999"/>
              <a:gd name="connsiteX646" fmla="*/ 2497138 w 4070350"/>
              <a:gd name="connsiteY646" fmla="*/ 828411 h 6857999"/>
              <a:gd name="connsiteX647" fmla="*/ 2502165 w 4070350"/>
              <a:gd name="connsiteY647" fmla="*/ 833173 h 6857999"/>
              <a:gd name="connsiteX648" fmla="*/ 2507192 w 4070350"/>
              <a:gd name="connsiteY648" fmla="*/ 838729 h 6857999"/>
              <a:gd name="connsiteX649" fmla="*/ 2512483 w 4070350"/>
              <a:gd name="connsiteY649" fmla="*/ 844550 h 6857999"/>
              <a:gd name="connsiteX650" fmla="*/ 2517246 w 4070350"/>
              <a:gd name="connsiteY650" fmla="*/ 850371 h 6857999"/>
              <a:gd name="connsiteX651" fmla="*/ 2522008 w 4070350"/>
              <a:gd name="connsiteY651" fmla="*/ 856721 h 6857999"/>
              <a:gd name="connsiteX652" fmla="*/ 2523331 w 4070350"/>
              <a:gd name="connsiteY652" fmla="*/ 850636 h 6857999"/>
              <a:gd name="connsiteX653" fmla="*/ 2524125 w 4070350"/>
              <a:gd name="connsiteY653" fmla="*/ 844815 h 6857999"/>
              <a:gd name="connsiteX654" fmla="*/ 2525183 w 4070350"/>
              <a:gd name="connsiteY654" fmla="*/ 838465 h 6857999"/>
              <a:gd name="connsiteX655" fmla="*/ 2526242 w 4070350"/>
              <a:gd name="connsiteY655" fmla="*/ 832644 h 6857999"/>
              <a:gd name="connsiteX656" fmla="*/ 2527036 w 4070350"/>
              <a:gd name="connsiteY656" fmla="*/ 829998 h 6857999"/>
              <a:gd name="connsiteX657" fmla="*/ 2528094 w 4070350"/>
              <a:gd name="connsiteY657" fmla="*/ 827352 h 6857999"/>
              <a:gd name="connsiteX658" fmla="*/ 2529417 w 4070350"/>
              <a:gd name="connsiteY658" fmla="*/ 824706 h 6857999"/>
              <a:gd name="connsiteX659" fmla="*/ 2530475 w 4070350"/>
              <a:gd name="connsiteY659" fmla="*/ 822590 h 6857999"/>
              <a:gd name="connsiteX660" fmla="*/ 2532327 w 4070350"/>
              <a:gd name="connsiteY660" fmla="*/ 821002 h 6857999"/>
              <a:gd name="connsiteX661" fmla="*/ 2534444 w 4070350"/>
              <a:gd name="connsiteY661" fmla="*/ 819415 h 6857999"/>
              <a:gd name="connsiteX662" fmla="*/ 2536561 w 4070350"/>
              <a:gd name="connsiteY662" fmla="*/ 818092 h 6857999"/>
              <a:gd name="connsiteX663" fmla="*/ 2539206 w 4070350"/>
              <a:gd name="connsiteY663" fmla="*/ 817298 h 6857999"/>
              <a:gd name="connsiteX664" fmla="*/ 2541588 w 4070350"/>
              <a:gd name="connsiteY664" fmla="*/ 817033 h 6857999"/>
              <a:gd name="connsiteX665" fmla="*/ 2543704 w 4070350"/>
              <a:gd name="connsiteY665" fmla="*/ 817298 h 6857999"/>
              <a:gd name="connsiteX666" fmla="*/ 2545556 w 4070350"/>
              <a:gd name="connsiteY666" fmla="*/ 817563 h 6857999"/>
              <a:gd name="connsiteX667" fmla="*/ 2547408 w 4070350"/>
              <a:gd name="connsiteY667" fmla="*/ 818356 h 6857999"/>
              <a:gd name="connsiteX668" fmla="*/ 2548996 w 4070350"/>
              <a:gd name="connsiteY668" fmla="*/ 819415 h 6857999"/>
              <a:gd name="connsiteX669" fmla="*/ 2550583 w 4070350"/>
              <a:gd name="connsiteY669" fmla="*/ 821002 h 6857999"/>
              <a:gd name="connsiteX670" fmla="*/ 2551906 w 4070350"/>
              <a:gd name="connsiteY670" fmla="*/ 822325 h 6857999"/>
              <a:gd name="connsiteX671" fmla="*/ 2553229 w 4070350"/>
              <a:gd name="connsiteY671" fmla="*/ 824177 h 6857999"/>
              <a:gd name="connsiteX672" fmla="*/ 2555346 w 4070350"/>
              <a:gd name="connsiteY672" fmla="*/ 828411 h 6857999"/>
              <a:gd name="connsiteX673" fmla="*/ 2557198 w 4070350"/>
              <a:gd name="connsiteY673" fmla="*/ 833173 h 6857999"/>
              <a:gd name="connsiteX674" fmla="*/ 2558521 w 4070350"/>
              <a:gd name="connsiteY674" fmla="*/ 838200 h 6857999"/>
              <a:gd name="connsiteX675" fmla="*/ 2559844 w 4070350"/>
              <a:gd name="connsiteY675" fmla="*/ 843227 h 6857999"/>
              <a:gd name="connsiteX676" fmla="*/ 2564077 w 4070350"/>
              <a:gd name="connsiteY676" fmla="*/ 864923 h 6857999"/>
              <a:gd name="connsiteX677" fmla="*/ 2568046 w 4070350"/>
              <a:gd name="connsiteY677" fmla="*/ 886883 h 6857999"/>
              <a:gd name="connsiteX678" fmla="*/ 2575719 w 4070350"/>
              <a:gd name="connsiteY678" fmla="*/ 930804 h 6857999"/>
              <a:gd name="connsiteX679" fmla="*/ 2577306 w 4070350"/>
              <a:gd name="connsiteY679" fmla="*/ 933186 h 6857999"/>
              <a:gd name="connsiteX680" fmla="*/ 2578629 w 4070350"/>
              <a:gd name="connsiteY680" fmla="*/ 935831 h 6857999"/>
              <a:gd name="connsiteX681" fmla="*/ 2579423 w 4070350"/>
              <a:gd name="connsiteY681" fmla="*/ 938477 h 6857999"/>
              <a:gd name="connsiteX682" fmla="*/ 2580217 w 4070350"/>
              <a:gd name="connsiteY682" fmla="*/ 941388 h 6857999"/>
              <a:gd name="connsiteX683" fmla="*/ 2581540 w 4070350"/>
              <a:gd name="connsiteY683" fmla="*/ 946944 h 6857999"/>
              <a:gd name="connsiteX684" fmla="*/ 2582333 w 4070350"/>
              <a:gd name="connsiteY684" fmla="*/ 953029 h 6857999"/>
              <a:gd name="connsiteX685" fmla="*/ 2582333 w 4070350"/>
              <a:gd name="connsiteY685" fmla="*/ 959379 h 6857999"/>
              <a:gd name="connsiteX686" fmla="*/ 2582333 w 4070350"/>
              <a:gd name="connsiteY686" fmla="*/ 965729 h 6857999"/>
              <a:gd name="connsiteX687" fmla="*/ 2581540 w 4070350"/>
              <a:gd name="connsiteY687" fmla="*/ 978958 h 6857999"/>
              <a:gd name="connsiteX688" fmla="*/ 2581275 w 4070350"/>
              <a:gd name="connsiteY688" fmla="*/ 985308 h 6857999"/>
              <a:gd name="connsiteX689" fmla="*/ 2581011 w 4070350"/>
              <a:gd name="connsiteY689" fmla="*/ 991923 h 6857999"/>
              <a:gd name="connsiteX690" fmla="*/ 2581275 w 4070350"/>
              <a:gd name="connsiteY690" fmla="*/ 998008 h 6857999"/>
              <a:gd name="connsiteX691" fmla="*/ 2581804 w 4070350"/>
              <a:gd name="connsiteY691" fmla="*/ 1004358 h 6857999"/>
              <a:gd name="connsiteX692" fmla="*/ 2583127 w 4070350"/>
              <a:gd name="connsiteY692" fmla="*/ 1010179 h 6857999"/>
              <a:gd name="connsiteX693" fmla="*/ 2583656 w 4070350"/>
              <a:gd name="connsiteY693" fmla="*/ 1012825 h 6857999"/>
              <a:gd name="connsiteX694" fmla="*/ 2584979 w 4070350"/>
              <a:gd name="connsiteY694" fmla="*/ 1015471 h 6857999"/>
              <a:gd name="connsiteX695" fmla="*/ 2586038 w 4070350"/>
              <a:gd name="connsiteY695" fmla="*/ 1018117 h 6857999"/>
              <a:gd name="connsiteX696" fmla="*/ 2587625 w 4070350"/>
              <a:gd name="connsiteY696" fmla="*/ 1021027 h 6857999"/>
              <a:gd name="connsiteX697" fmla="*/ 2588948 w 4070350"/>
              <a:gd name="connsiteY697" fmla="*/ 1023408 h 6857999"/>
              <a:gd name="connsiteX698" fmla="*/ 2591065 w 4070350"/>
              <a:gd name="connsiteY698" fmla="*/ 1025525 h 6857999"/>
              <a:gd name="connsiteX699" fmla="*/ 2593181 w 4070350"/>
              <a:gd name="connsiteY699" fmla="*/ 1026583 h 6857999"/>
              <a:gd name="connsiteX700" fmla="*/ 2595298 w 4070350"/>
              <a:gd name="connsiteY700" fmla="*/ 1028171 h 6857999"/>
              <a:gd name="connsiteX701" fmla="*/ 2597944 w 4070350"/>
              <a:gd name="connsiteY701" fmla="*/ 1030288 h 6857999"/>
              <a:gd name="connsiteX702" fmla="*/ 2600061 w 4070350"/>
              <a:gd name="connsiteY702" fmla="*/ 1032933 h 6857999"/>
              <a:gd name="connsiteX703" fmla="*/ 2650596 w 4070350"/>
              <a:gd name="connsiteY703" fmla="*/ 1333236 h 6857999"/>
              <a:gd name="connsiteX704" fmla="*/ 2700867 w 4070350"/>
              <a:gd name="connsiteY704" fmla="*/ 1633273 h 6857999"/>
              <a:gd name="connsiteX705" fmla="*/ 2702983 w 4070350"/>
              <a:gd name="connsiteY705" fmla="*/ 1645444 h 6857999"/>
              <a:gd name="connsiteX706" fmla="*/ 2705629 w 4070350"/>
              <a:gd name="connsiteY706" fmla="*/ 1657350 h 6857999"/>
              <a:gd name="connsiteX707" fmla="*/ 2708011 w 4070350"/>
              <a:gd name="connsiteY707" fmla="*/ 1669256 h 6857999"/>
              <a:gd name="connsiteX708" fmla="*/ 2708804 w 4070350"/>
              <a:gd name="connsiteY708" fmla="*/ 1675342 h 6857999"/>
              <a:gd name="connsiteX709" fmla="*/ 2709333 w 4070350"/>
              <a:gd name="connsiteY709" fmla="*/ 1681692 h 6857999"/>
              <a:gd name="connsiteX710" fmla="*/ 2710127 w 4070350"/>
              <a:gd name="connsiteY710" fmla="*/ 1687777 h 6857999"/>
              <a:gd name="connsiteX711" fmla="*/ 2710392 w 4070350"/>
              <a:gd name="connsiteY711" fmla="*/ 1693598 h 6857999"/>
              <a:gd name="connsiteX712" fmla="*/ 2710392 w 4070350"/>
              <a:gd name="connsiteY712" fmla="*/ 1699684 h 6857999"/>
              <a:gd name="connsiteX713" fmla="*/ 2709863 w 4070350"/>
              <a:gd name="connsiteY713" fmla="*/ 1705769 h 6857999"/>
              <a:gd name="connsiteX714" fmla="*/ 2708804 w 4070350"/>
              <a:gd name="connsiteY714" fmla="*/ 1712119 h 6857999"/>
              <a:gd name="connsiteX715" fmla="*/ 2707746 w 4070350"/>
              <a:gd name="connsiteY715" fmla="*/ 1718204 h 6857999"/>
              <a:gd name="connsiteX716" fmla="*/ 2705894 w 4070350"/>
              <a:gd name="connsiteY716" fmla="*/ 1724025 h 6857999"/>
              <a:gd name="connsiteX717" fmla="*/ 2703513 w 4070350"/>
              <a:gd name="connsiteY717" fmla="*/ 1730375 h 6857999"/>
              <a:gd name="connsiteX718" fmla="*/ 2706423 w 4070350"/>
              <a:gd name="connsiteY718" fmla="*/ 1733286 h 6857999"/>
              <a:gd name="connsiteX719" fmla="*/ 2709069 w 4070350"/>
              <a:gd name="connsiteY719" fmla="*/ 1736196 h 6857999"/>
              <a:gd name="connsiteX720" fmla="*/ 2711450 w 4070350"/>
              <a:gd name="connsiteY720" fmla="*/ 1739636 h 6857999"/>
              <a:gd name="connsiteX721" fmla="*/ 2713567 w 4070350"/>
              <a:gd name="connsiteY721" fmla="*/ 1742811 h 6857999"/>
              <a:gd name="connsiteX722" fmla="*/ 2715683 w 4070350"/>
              <a:gd name="connsiteY722" fmla="*/ 1746250 h 6857999"/>
              <a:gd name="connsiteX723" fmla="*/ 2717536 w 4070350"/>
              <a:gd name="connsiteY723" fmla="*/ 1749690 h 6857999"/>
              <a:gd name="connsiteX724" fmla="*/ 2719123 w 4070350"/>
              <a:gd name="connsiteY724" fmla="*/ 1753659 h 6857999"/>
              <a:gd name="connsiteX725" fmla="*/ 2720711 w 4070350"/>
              <a:gd name="connsiteY725" fmla="*/ 1757627 h 6857999"/>
              <a:gd name="connsiteX726" fmla="*/ 2723092 w 4070350"/>
              <a:gd name="connsiteY726" fmla="*/ 1765829 h 6857999"/>
              <a:gd name="connsiteX727" fmla="*/ 2724944 w 4070350"/>
              <a:gd name="connsiteY727" fmla="*/ 1774296 h 6857999"/>
              <a:gd name="connsiteX728" fmla="*/ 2726267 w 4070350"/>
              <a:gd name="connsiteY728" fmla="*/ 1783027 h 6857999"/>
              <a:gd name="connsiteX729" fmla="*/ 2727590 w 4070350"/>
              <a:gd name="connsiteY729" fmla="*/ 1792023 h 6857999"/>
              <a:gd name="connsiteX730" fmla="*/ 2754048 w 4070350"/>
              <a:gd name="connsiteY730" fmla="*/ 1970881 h 6857999"/>
              <a:gd name="connsiteX731" fmla="*/ 2781036 w 4070350"/>
              <a:gd name="connsiteY731" fmla="*/ 2151857 h 6857999"/>
              <a:gd name="connsiteX732" fmla="*/ 2783946 w 4070350"/>
              <a:gd name="connsiteY732" fmla="*/ 2147623 h 6857999"/>
              <a:gd name="connsiteX733" fmla="*/ 2786327 w 4070350"/>
              <a:gd name="connsiteY733" fmla="*/ 2143390 h 6857999"/>
              <a:gd name="connsiteX734" fmla="*/ 2788179 w 4070350"/>
              <a:gd name="connsiteY734" fmla="*/ 2139156 h 6857999"/>
              <a:gd name="connsiteX735" fmla="*/ 2789767 w 4070350"/>
              <a:gd name="connsiteY735" fmla="*/ 2134394 h 6857999"/>
              <a:gd name="connsiteX736" fmla="*/ 2790561 w 4070350"/>
              <a:gd name="connsiteY736" fmla="*/ 2129631 h 6857999"/>
              <a:gd name="connsiteX737" fmla="*/ 2791090 w 4070350"/>
              <a:gd name="connsiteY737" fmla="*/ 2124869 h 6857999"/>
              <a:gd name="connsiteX738" fmla="*/ 2791883 w 4070350"/>
              <a:gd name="connsiteY738" fmla="*/ 2114815 h 6857999"/>
              <a:gd name="connsiteX739" fmla="*/ 2792413 w 4070350"/>
              <a:gd name="connsiteY739" fmla="*/ 2104761 h 6857999"/>
              <a:gd name="connsiteX740" fmla="*/ 2792677 w 4070350"/>
              <a:gd name="connsiteY740" fmla="*/ 2099998 h 6857999"/>
              <a:gd name="connsiteX741" fmla="*/ 2793206 w 4070350"/>
              <a:gd name="connsiteY741" fmla="*/ 2095236 h 6857999"/>
              <a:gd name="connsiteX742" fmla="*/ 2794265 w 4070350"/>
              <a:gd name="connsiteY742" fmla="*/ 2090738 h 6857999"/>
              <a:gd name="connsiteX743" fmla="*/ 2795323 w 4070350"/>
              <a:gd name="connsiteY743" fmla="*/ 2086240 h 6857999"/>
              <a:gd name="connsiteX744" fmla="*/ 2796911 w 4070350"/>
              <a:gd name="connsiteY744" fmla="*/ 2082006 h 6857999"/>
              <a:gd name="connsiteX745" fmla="*/ 2799027 w 4070350"/>
              <a:gd name="connsiteY745" fmla="*/ 2078038 h 6857999"/>
              <a:gd name="connsiteX746" fmla="*/ 2806171 w 4070350"/>
              <a:gd name="connsiteY746" fmla="*/ 2085975 h 6857999"/>
              <a:gd name="connsiteX747" fmla="*/ 2806171 w 4070350"/>
              <a:gd name="connsiteY747" fmla="*/ 2085446 h 6857999"/>
              <a:gd name="connsiteX748" fmla="*/ 2799027 w 4070350"/>
              <a:gd name="connsiteY748" fmla="*/ 2078038 h 6857999"/>
              <a:gd name="connsiteX749" fmla="*/ 2800350 w 4070350"/>
              <a:gd name="connsiteY749" fmla="*/ 2033588 h 6857999"/>
              <a:gd name="connsiteX750" fmla="*/ 2800879 w 4070350"/>
              <a:gd name="connsiteY750" fmla="*/ 2011627 h 6857999"/>
              <a:gd name="connsiteX751" fmla="*/ 2801673 w 4070350"/>
              <a:gd name="connsiteY751" fmla="*/ 1989667 h 6857999"/>
              <a:gd name="connsiteX752" fmla="*/ 2802731 w 4070350"/>
              <a:gd name="connsiteY752" fmla="*/ 1967706 h 6857999"/>
              <a:gd name="connsiteX753" fmla="*/ 2804054 w 4070350"/>
              <a:gd name="connsiteY753" fmla="*/ 1945481 h 6857999"/>
              <a:gd name="connsiteX754" fmla="*/ 2806171 w 4070350"/>
              <a:gd name="connsiteY754" fmla="*/ 1923786 h 6857999"/>
              <a:gd name="connsiteX755" fmla="*/ 2807758 w 4070350"/>
              <a:gd name="connsiteY755" fmla="*/ 1912938 h 6857999"/>
              <a:gd name="connsiteX756" fmla="*/ 2809346 w 4070350"/>
              <a:gd name="connsiteY756" fmla="*/ 1902090 h 6857999"/>
              <a:gd name="connsiteX757" fmla="*/ 2809081 w 4070350"/>
              <a:gd name="connsiteY757" fmla="*/ 1899444 h 6857999"/>
              <a:gd name="connsiteX758" fmla="*/ 2808817 w 4070350"/>
              <a:gd name="connsiteY758" fmla="*/ 1896798 h 6857999"/>
              <a:gd name="connsiteX759" fmla="*/ 2809081 w 4070350"/>
              <a:gd name="connsiteY759" fmla="*/ 1893623 h 6857999"/>
              <a:gd name="connsiteX760" fmla="*/ 2809611 w 4070350"/>
              <a:gd name="connsiteY760" fmla="*/ 1890448 h 6857999"/>
              <a:gd name="connsiteX761" fmla="*/ 2811198 w 4070350"/>
              <a:gd name="connsiteY761" fmla="*/ 1883833 h 6857999"/>
              <a:gd name="connsiteX762" fmla="*/ 2813315 w 4070350"/>
              <a:gd name="connsiteY762" fmla="*/ 1876161 h 6857999"/>
              <a:gd name="connsiteX763" fmla="*/ 2837921 w 4070350"/>
              <a:gd name="connsiteY763" fmla="*/ 1538288 h 6857999"/>
              <a:gd name="connsiteX764" fmla="*/ 2839773 w 4070350"/>
              <a:gd name="connsiteY764" fmla="*/ 1528234 h 6857999"/>
              <a:gd name="connsiteX765" fmla="*/ 2841096 w 4070350"/>
              <a:gd name="connsiteY765" fmla="*/ 1518444 h 6857999"/>
              <a:gd name="connsiteX766" fmla="*/ 2843477 w 4070350"/>
              <a:gd name="connsiteY766" fmla="*/ 1498600 h 6857999"/>
              <a:gd name="connsiteX767" fmla="*/ 2844800 w 4070350"/>
              <a:gd name="connsiteY767" fmla="*/ 1478492 h 6857999"/>
              <a:gd name="connsiteX768" fmla="*/ 2846388 w 4070350"/>
              <a:gd name="connsiteY768" fmla="*/ 1458384 h 6857999"/>
              <a:gd name="connsiteX769" fmla="*/ 2846917 w 4070350"/>
              <a:gd name="connsiteY769" fmla="*/ 1438275 h 6857999"/>
              <a:gd name="connsiteX770" fmla="*/ 2847711 w 4070350"/>
              <a:gd name="connsiteY770" fmla="*/ 1417902 h 6857999"/>
              <a:gd name="connsiteX771" fmla="*/ 2848504 w 4070350"/>
              <a:gd name="connsiteY771" fmla="*/ 1377421 h 6857999"/>
              <a:gd name="connsiteX772" fmla="*/ 2849298 w 4070350"/>
              <a:gd name="connsiteY772" fmla="*/ 1337204 h 6857999"/>
              <a:gd name="connsiteX773" fmla="*/ 2850356 w 4070350"/>
              <a:gd name="connsiteY773" fmla="*/ 1316831 h 6857999"/>
              <a:gd name="connsiteX774" fmla="*/ 2851415 w 4070350"/>
              <a:gd name="connsiteY774" fmla="*/ 1296723 h 6857999"/>
              <a:gd name="connsiteX775" fmla="*/ 2853002 w 4070350"/>
              <a:gd name="connsiteY775" fmla="*/ 1276350 h 6857999"/>
              <a:gd name="connsiteX776" fmla="*/ 2855119 w 4070350"/>
              <a:gd name="connsiteY776" fmla="*/ 1256506 h 6857999"/>
              <a:gd name="connsiteX777" fmla="*/ 2856706 w 4070350"/>
              <a:gd name="connsiteY777" fmla="*/ 1246452 h 6857999"/>
              <a:gd name="connsiteX778" fmla="*/ 2858294 w 4070350"/>
              <a:gd name="connsiteY778" fmla="*/ 1236663 h 6857999"/>
              <a:gd name="connsiteX779" fmla="*/ 2859617 w 4070350"/>
              <a:gd name="connsiteY779" fmla="*/ 1226609 h 6857999"/>
              <a:gd name="connsiteX780" fmla="*/ 2861733 w 4070350"/>
              <a:gd name="connsiteY780" fmla="*/ 1216819 h 6857999"/>
              <a:gd name="connsiteX781" fmla="*/ 2862527 w 4070350"/>
              <a:gd name="connsiteY781" fmla="*/ 1211527 h 6857999"/>
              <a:gd name="connsiteX782" fmla="*/ 2863056 w 4070350"/>
              <a:gd name="connsiteY782" fmla="*/ 1206236 h 6857999"/>
              <a:gd name="connsiteX783" fmla="*/ 2863321 w 4070350"/>
              <a:gd name="connsiteY783" fmla="*/ 1200679 h 6857999"/>
              <a:gd name="connsiteX784" fmla="*/ 2863321 w 4070350"/>
              <a:gd name="connsiteY784" fmla="*/ 1195123 h 6857999"/>
              <a:gd name="connsiteX785" fmla="*/ 2863321 w 4070350"/>
              <a:gd name="connsiteY785" fmla="*/ 1183746 h 6857999"/>
              <a:gd name="connsiteX786" fmla="*/ 2863321 w 4070350"/>
              <a:gd name="connsiteY786" fmla="*/ 1172898 h 6857999"/>
              <a:gd name="connsiteX787" fmla="*/ 2863586 w 4070350"/>
              <a:gd name="connsiteY787" fmla="*/ 1167606 h 6857999"/>
              <a:gd name="connsiteX788" fmla="*/ 2863850 w 4070350"/>
              <a:gd name="connsiteY788" fmla="*/ 1162050 h 6857999"/>
              <a:gd name="connsiteX789" fmla="*/ 2864379 w 4070350"/>
              <a:gd name="connsiteY789" fmla="*/ 1156759 h 6857999"/>
              <a:gd name="connsiteX790" fmla="*/ 2865702 w 4070350"/>
              <a:gd name="connsiteY790" fmla="*/ 1151467 h 6857999"/>
              <a:gd name="connsiteX791" fmla="*/ 2867025 w 4070350"/>
              <a:gd name="connsiteY791" fmla="*/ 1146175 h 6857999"/>
              <a:gd name="connsiteX792" fmla="*/ 2868613 w 4070350"/>
              <a:gd name="connsiteY792" fmla="*/ 1141413 h 6857999"/>
              <a:gd name="connsiteX793" fmla="*/ 2871258 w 4070350"/>
              <a:gd name="connsiteY793" fmla="*/ 1136386 h 6857999"/>
              <a:gd name="connsiteX794" fmla="*/ 2873904 w 4070350"/>
              <a:gd name="connsiteY794" fmla="*/ 1131623 h 6857999"/>
              <a:gd name="connsiteX795" fmla="*/ 2874433 w 4070350"/>
              <a:gd name="connsiteY795" fmla="*/ 1112573 h 6857999"/>
              <a:gd name="connsiteX796" fmla="*/ 2874963 w 4070350"/>
              <a:gd name="connsiteY796" fmla="*/ 1095375 h 6857999"/>
              <a:gd name="connsiteX797" fmla="*/ 2876550 w 4070350"/>
              <a:gd name="connsiteY797" fmla="*/ 1079765 h 6857999"/>
              <a:gd name="connsiteX798" fmla="*/ 2877608 w 4070350"/>
              <a:gd name="connsiteY798" fmla="*/ 1072886 h 6857999"/>
              <a:gd name="connsiteX799" fmla="*/ 2878402 w 4070350"/>
              <a:gd name="connsiteY799" fmla="*/ 1065742 h 6857999"/>
              <a:gd name="connsiteX800" fmla="*/ 2879725 w 4070350"/>
              <a:gd name="connsiteY800" fmla="*/ 1059656 h 6857999"/>
              <a:gd name="connsiteX801" fmla="*/ 2881048 w 4070350"/>
              <a:gd name="connsiteY801" fmla="*/ 1053571 h 6857999"/>
              <a:gd name="connsiteX802" fmla="*/ 2882636 w 4070350"/>
              <a:gd name="connsiteY802" fmla="*/ 1047750 h 6857999"/>
              <a:gd name="connsiteX803" fmla="*/ 2884223 w 4070350"/>
              <a:gd name="connsiteY803" fmla="*/ 1042723 h 6857999"/>
              <a:gd name="connsiteX804" fmla="*/ 2886340 w 4070350"/>
              <a:gd name="connsiteY804" fmla="*/ 1037431 h 6857999"/>
              <a:gd name="connsiteX805" fmla="*/ 2888456 w 4070350"/>
              <a:gd name="connsiteY805" fmla="*/ 1032933 h 6857999"/>
              <a:gd name="connsiteX806" fmla="*/ 2890573 w 4070350"/>
              <a:gd name="connsiteY806" fmla="*/ 1028700 h 6857999"/>
              <a:gd name="connsiteX807" fmla="*/ 2892954 w 4070350"/>
              <a:gd name="connsiteY807" fmla="*/ 1024731 h 6857999"/>
              <a:gd name="connsiteX808" fmla="*/ 2895600 w 4070350"/>
              <a:gd name="connsiteY808" fmla="*/ 1021027 h 6857999"/>
              <a:gd name="connsiteX809" fmla="*/ 2898511 w 4070350"/>
              <a:gd name="connsiteY809" fmla="*/ 1017588 h 6857999"/>
              <a:gd name="connsiteX810" fmla="*/ 2901950 w 4070350"/>
              <a:gd name="connsiteY810" fmla="*/ 1014677 h 6857999"/>
              <a:gd name="connsiteX811" fmla="*/ 2905125 w 4070350"/>
              <a:gd name="connsiteY811" fmla="*/ 1011767 h 6857999"/>
              <a:gd name="connsiteX812" fmla="*/ 2908829 w 4070350"/>
              <a:gd name="connsiteY812" fmla="*/ 1009121 h 6857999"/>
              <a:gd name="connsiteX813" fmla="*/ 2912798 w 4070350"/>
              <a:gd name="connsiteY813" fmla="*/ 1007004 h 6857999"/>
              <a:gd name="connsiteX814" fmla="*/ 2916767 w 4070350"/>
              <a:gd name="connsiteY814" fmla="*/ 1004888 h 6857999"/>
              <a:gd name="connsiteX815" fmla="*/ 2921265 w 4070350"/>
              <a:gd name="connsiteY815" fmla="*/ 1003036 h 6857999"/>
              <a:gd name="connsiteX816" fmla="*/ 2925763 w 4070350"/>
              <a:gd name="connsiteY816" fmla="*/ 1001713 h 6857999"/>
              <a:gd name="connsiteX817" fmla="*/ 2930525 w 4070350"/>
              <a:gd name="connsiteY817" fmla="*/ 1000125 h 6857999"/>
              <a:gd name="connsiteX818" fmla="*/ 2936081 w 4070350"/>
              <a:gd name="connsiteY818" fmla="*/ 998802 h 6857999"/>
              <a:gd name="connsiteX819" fmla="*/ 2941373 w 4070350"/>
              <a:gd name="connsiteY819" fmla="*/ 998008 h 6857999"/>
              <a:gd name="connsiteX820" fmla="*/ 2947194 w 4070350"/>
              <a:gd name="connsiteY820" fmla="*/ 997479 h 6857999"/>
              <a:gd name="connsiteX821" fmla="*/ 2953279 w 4070350"/>
              <a:gd name="connsiteY821" fmla="*/ 996686 h 6857999"/>
              <a:gd name="connsiteX822" fmla="*/ 2966244 w 4070350"/>
              <a:gd name="connsiteY822" fmla="*/ 996156 h 6857999"/>
              <a:gd name="connsiteX823" fmla="*/ 2996671 w 4070350"/>
              <a:gd name="connsiteY823" fmla="*/ 995892 h 6857999"/>
              <a:gd name="connsiteX824" fmla="*/ 3027098 w 4070350"/>
              <a:gd name="connsiteY824" fmla="*/ 995892 h 6857999"/>
              <a:gd name="connsiteX825" fmla="*/ 3039798 w 4070350"/>
              <a:gd name="connsiteY825" fmla="*/ 1000125 h 6857999"/>
              <a:gd name="connsiteX826" fmla="*/ 3043767 w 4070350"/>
              <a:gd name="connsiteY826" fmla="*/ 1002506 h 6857999"/>
              <a:gd name="connsiteX827" fmla="*/ 3048000 w 4070350"/>
              <a:gd name="connsiteY827" fmla="*/ 1004358 h 6857999"/>
              <a:gd name="connsiteX828" fmla="*/ 3052233 w 4070350"/>
              <a:gd name="connsiteY828" fmla="*/ 1005946 h 6857999"/>
              <a:gd name="connsiteX829" fmla="*/ 3056202 w 4070350"/>
              <a:gd name="connsiteY829" fmla="*/ 1007004 h 6857999"/>
              <a:gd name="connsiteX830" fmla="*/ 3060436 w 4070350"/>
              <a:gd name="connsiteY830" fmla="*/ 1008063 h 6857999"/>
              <a:gd name="connsiteX831" fmla="*/ 3064404 w 4070350"/>
              <a:gd name="connsiteY831" fmla="*/ 1008592 h 6857999"/>
              <a:gd name="connsiteX832" fmla="*/ 3068638 w 4070350"/>
              <a:gd name="connsiteY832" fmla="*/ 1009121 h 6857999"/>
              <a:gd name="connsiteX833" fmla="*/ 3072871 w 4070350"/>
              <a:gd name="connsiteY833" fmla="*/ 1009121 h 6857999"/>
              <a:gd name="connsiteX834" fmla="*/ 3081338 w 4070350"/>
              <a:gd name="connsiteY834" fmla="*/ 1009121 h 6857999"/>
              <a:gd name="connsiteX835" fmla="*/ 3089804 w 4070350"/>
              <a:gd name="connsiteY835" fmla="*/ 1008592 h 6857999"/>
              <a:gd name="connsiteX836" fmla="*/ 3098271 w 4070350"/>
              <a:gd name="connsiteY836" fmla="*/ 1007533 h 6857999"/>
              <a:gd name="connsiteX837" fmla="*/ 3106738 w 4070350"/>
              <a:gd name="connsiteY837" fmla="*/ 1006475 h 6857999"/>
              <a:gd name="connsiteX838" fmla="*/ 3115204 w 4070350"/>
              <a:gd name="connsiteY838" fmla="*/ 1005152 h 6857999"/>
              <a:gd name="connsiteX839" fmla="*/ 3123936 w 4070350"/>
              <a:gd name="connsiteY839" fmla="*/ 1004094 h 6857999"/>
              <a:gd name="connsiteX840" fmla="*/ 3132402 w 4070350"/>
              <a:gd name="connsiteY840" fmla="*/ 1003300 h 6857999"/>
              <a:gd name="connsiteX841" fmla="*/ 3141133 w 4070350"/>
              <a:gd name="connsiteY841" fmla="*/ 1003300 h 6857999"/>
              <a:gd name="connsiteX842" fmla="*/ 3145367 w 4070350"/>
              <a:gd name="connsiteY842" fmla="*/ 1003829 h 6857999"/>
              <a:gd name="connsiteX843" fmla="*/ 3149600 w 4070350"/>
              <a:gd name="connsiteY843" fmla="*/ 1004094 h 6857999"/>
              <a:gd name="connsiteX844" fmla="*/ 3153833 w 4070350"/>
              <a:gd name="connsiteY844" fmla="*/ 1004623 h 6857999"/>
              <a:gd name="connsiteX845" fmla="*/ 3158331 w 4070350"/>
              <a:gd name="connsiteY845" fmla="*/ 1005946 h 6857999"/>
              <a:gd name="connsiteX846" fmla="*/ 3162565 w 4070350"/>
              <a:gd name="connsiteY846" fmla="*/ 1007004 h 6857999"/>
              <a:gd name="connsiteX847" fmla="*/ 3166798 w 4070350"/>
              <a:gd name="connsiteY847" fmla="*/ 1008592 h 6857999"/>
              <a:gd name="connsiteX848" fmla="*/ 3171031 w 4070350"/>
              <a:gd name="connsiteY848" fmla="*/ 1010444 h 6857999"/>
              <a:gd name="connsiteX849" fmla="*/ 3175265 w 4070350"/>
              <a:gd name="connsiteY849" fmla="*/ 1012561 h 6857999"/>
              <a:gd name="connsiteX850" fmla="*/ 3177117 w 4070350"/>
              <a:gd name="connsiteY850" fmla="*/ 1013354 h 6857999"/>
              <a:gd name="connsiteX851" fmla="*/ 3178969 w 4070350"/>
              <a:gd name="connsiteY851" fmla="*/ 1013883 h 6857999"/>
              <a:gd name="connsiteX852" fmla="*/ 3180292 w 4070350"/>
              <a:gd name="connsiteY852" fmla="*/ 1014148 h 6857999"/>
              <a:gd name="connsiteX853" fmla="*/ 3181615 w 4070350"/>
              <a:gd name="connsiteY853" fmla="*/ 1014148 h 6857999"/>
              <a:gd name="connsiteX854" fmla="*/ 3183202 w 4070350"/>
              <a:gd name="connsiteY854" fmla="*/ 1014148 h 6857999"/>
              <a:gd name="connsiteX855" fmla="*/ 3184261 w 4070350"/>
              <a:gd name="connsiteY855" fmla="*/ 1013619 h 6857999"/>
              <a:gd name="connsiteX856" fmla="*/ 3185319 w 4070350"/>
              <a:gd name="connsiteY856" fmla="*/ 1013090 h 6857999"/>
              <a:gd name="connsiteX857" fmla="*/ 3186377 w 4070350"/>
              <a:gd name="connsiteY857" fmla="*/ 1012296 h 6857999"/>
              <a:gd name="connsiteX858" fmla="*/ 3188229 w 4070350"/>
              <a:gd name="connsiteY858" fmla="*/ 1009650 h 6857999"/>
              <a:gd name="connsiteX859" fmla="*/ 3189817 w 4070350"/>
              <a:gd name="connsiteY859" fmla="*/ 1006740 h 6857999"/>
              <a:gd name="connsiteX860" fmla="*/ 3190875 w 4070350"/>
              <a:gd name="connsiteY860" fmla="*/ 1003036 h 6857999"/>
              <a:gd name="connsiteX861" fmla="*/ 3191933 w 4070350"/>
              <a:gd name="connsiteY861" fmla="*/ 999067 h 6857999"/>
              <a:gd name="connsiteX862" fmla="*/ 3192727 w 4070350"/>
              <a:gd name="connsiteY862" fmla="*/ 995098 h 6857999"/>
              <a:gd name="connsiteX863" fmla="*/ 3193256 w 4070350"/>
              <a:gd name="connsiteY863" fmla="*/ 990071 h 6857999"/>
              <a:gd name="connsiteX864" fmla="*/ 3194579 w 4070350"/>
              <a:gd name="connsiteY864" fmla="*/ 980811 h 6857999"/>
              <a:gd name="connsiteX865" fmla="*/ 3195638 w 4070350"/>
              <a:gd name="connsiteY865" fmla="*/ 971550 h 6857999"/>
              <a:gd name="connsiteX866" fmla="*/ 3196696 w 4070350"/>
              <a:gd name="connsiteY866" fmla="*/ 967581 h 6857999"/>
              <a:gd name="connsiteX867" fmla="*/ 3197225 w 4070350"/>
              <a:gd name="connsiteY867" fmla="*/ 963613 h 6857999"/>
              <a:gd name="connsiteX868" fmla="*/ 3199077 w 4070350"/>
              <a:gd name="connsiteY868" fmla="*/ 955940 h 6857999"/>
              <a:gd name="connsiteX869" fmla="*/ 3200400 w 4070350"/>
              <a:gd name="connsiteY869" fmla="*/ 948267 h 6857999"/>
              <a:gd name="connsiteX870" fmla="*/ 3201194 w 4070350"/>
              <a:gd name="connsiteY870" fmla="*/ 940329 h 6857999"/>
              <a:gd name="connsiteX871" fmla="*/ 3201723 w 4070350"/>
              <a:gd name="connsiteY871" fmla="*/ 932127 h 6857999"/>
              <a:gd name="connsiteX872" fmla="*/ 3203046 w 4070350"/>
              <a:gd name="connsiteY872" fmla="*/ 915988 h 6857999"/>
              <a:gd name="connsiteX873" fmla="*/ 3203311 w 4070350"/>
              <a:gd name="connsiteY873" fmla="*/ 907786 h 6857999"/>
              <a:gd name="connsiteX874" fmla="*/ 3203840 w 4070350"/>
              <a:gd name="connsiteY874" fmla="*/ 899583 h 6857999"/>
              <a:gd name="connsiteX875" fmla="*/ 3204898 w 4070350"/>
              <a:gd name="connsiteY875" fmla="*/ 891911 h 6857999"/>
              <a:gd name="connsiteX876" fmla="*/ 3205956 w 4070350"/>
              <a:gd name="connsiteY876" fmla="*/ 883973 h 6857999"/>
              <a:gd name="connsiteX877" fmla="*/ 3207808 w 4070350"/>
              <a:gd name="connsiteY877" fmla="*/ 876300 h 6857999"/>
              <a:gd name="connsiteX878" fmla="*/ 3209925 w 4070350"/>
              <a:gd name="connsiteY878" fmla="*/ 868892 h 6857999"/>
              <a:gd name="connsiteX879" fmla="*/ 3211513 w 4070350"/>
              <a:gd name="connsiteY879" fmla="*/ 865452 h 6857999"/>
              <a:gd name="connsiteX880" fmla="*/ 3212836 w 4070350"/>
              <a:gd name="connsiteY880" fmla="*/ 862013 h 6857999"/>
              <a:gd name="connsiteX881" fmla="*/ 3214688 w 4070350"/>
              <a:gd name="connsiteY881" fmla="*/ 858573 h 6857999"/>
              <a:gd name="connsiteX882" fmla="*/ 3216540 w 4070350"/>
              <a:gd name="connsiteY882" fmla="*/ 855398 h 6857999"/>
              <a:gd name="connsiteX883" fmla="*/ 3218921 w 4070350"/>
              <a:gd name="connsiteY883" fmla="*/ 851958 h 6857999"/>
              <a:gd name="connsiteX884" fmla="*/ 3221302 w 4070350"/>
              <a:gd name="connsiteY884" fmla="*/ 848783 h 6857999"/>
              <a:gd name="connsiteX885" fmla="*/ 3223948 w 4070350"/>
              <a:gd name="connsiteY885" fmla="*/ 845608 h 6857999"/>
              <a:gd name="connsiteX886" fmla="*/ 3226858 w 4070350"/>
              <a:gd name="connsiteY886" fmla="*/ 842963 h 6857999"/>
              <a:gd name="connsiteX887" fmla="*/ 3227123 w 4070350"/>
              <a:gd name="connsiteY887" fmla="*/ 836083 h 6857999"/>
              <a:gd name="connsiteX888" fmla="*/ 3227388 w 4070350"/>
              <a:gd name="connsiteY888" fmla="*/ 829998 h 6857999"/>
              <a:gd name="connsiteX889" fmla="*/ 3228446 w 4070350"/>
              <a:gd name="connsiteY889" fmla="*/ 824706 h 6857999"/>
              <a:gd name="connsiteX890" fmla="*/ 3228975 w 4070350"/>
              <a:gd name="connsiteY890" fmla="*/ 819944 h 6857999"/>
              <a:gd name="connsiteX891" fmla="*/ 3230033 w 4070350"/>
              <a:gd name="connsiteY891" fmla="*/ 815975 h 6857999"/>
              <a:gd name="connsiteX892" fmla="*/ 3231356 w 4070350"/>
              <a:gd name="connsiteY892" fmla="*/ 812536 h 6857999"/>
              <a:gd name="connsiteX893" fmla="*/ 3232679 w 4070350"/>
              <a:gd name="connsiteY893" fmla="*/ 809361 h 6857999"/>
              <a:gd name="connsiteX894" fmla="*/ 3234002 w 4070350"/>
              <a:gd name="connsiteY894" fmla="*/ 806979 h 6857999"/>
              <a:gd name="connsiteX895" fmla="*/ 3235854 w 4070350"/>
              <a:gd name="connsiteY895" fmla="*/ 804863 h 6857999"/>
              <a:gd name="connsiteX896" fmla="*/ 3237706 w 4070350"/>
              <a:gd name="connsiteY896" fmla="*/ 803275 h 6857999"/>
              <a:gd name="connsiteX897" fmla="*/ 3239558 w 4070350"/>
              <a:gd name="connsiteY897" fmla="*/ 802217 h 6857999"/>
              <a:gd name="connsiteX898" fmla="*/ 3241675 w 4070350"/>
              <a:gd name="connsiteY898" fmla="*/ 801688 h 6857999"/>
              <a:gd name="connsiteX899" fmla="*/ 3243792 w 4070350"/>
              <a:gd name="connsiteY899" fmla="*/ 800894 h 6857999"/>
              <a:gd name="connsiteX900" fmla="*/ 3245908 w 4070350"/>
              <a:gd name="connsiteY900" fmla="*/ 800894 h 6857999"/>
              <a:gd name="connsiteX901" fmla="*/ 3248290 w 4070350"/>
              <a:gd name="connsiteY901" fmla="*/ 800894 h 6857999"/>
              <a:gd name="connsiteX902" fmla="*/ 3250406 w 4070350"/>
              <a:gd name="connsiteY902" fmla="*/ 801158 h 6857999"/>
              <a:gd name="connsiteX903" fmla="*/ 3255433 w 4070350"/>
              <a:gd name="connsiteY903" fmla="*/ 802481 h 6857999"/>
              <a:gd name="connsiteX904" fmla="*/ 3260196 w 4070350"/>
              <a:gd name="connsiteY904" fmla="*/ 804333 h 6857999"/>
              <a:gd name="connsiteX905" fmla="*/ 3270515 w 4070350"/>
              <a:gd name="connsiteY905" fmla="*/ 808302 h 6857999"/>
              <a:gd name="connsiteX906" fmla="*/ 3275277 w 4070350"/>
              <a:gd name="connsiteY906" fmla="*/ 809625 h 6857999"/>
              <a:gd name="connsiteX907" fmla="*/ 3277923 w 4070350"/>
              <a:gd name="connsiteY907" fmla="*/ 810419 h 6857999"/>
              <a:gd name="connsiteX908" fmla="*/ 3280304 w 4070350"/>
              <a:gd name="connsiteY908" fmla="*/ 810683 h 6857999"/>
              <a:gd name="connsiteX909" fmla="*/ 3282421 w 4070350"/>
              <a:gd name="connsiteY909" fmla="*/ 810948 h 6857999"/>
              <a:gd name="connsiteX910" fmla="*/ 3284802 w 4070350"/>
              <a:gd name="connsiteY910" fmla="*/ 810683 h 6857999"/>
              <a:gd name="connsiteX911" fmla="*/ 3286919 w 4070350"/>
              <a:gd name="connsiteY911" fmla="*/ 810419 h 6857999"/>
              <a:gd name="connsiteX912" fmla="*/ 3289036 w 4070350"/>
              <a:gd name="connsiteY912" fmla="*/ 809625 h 6857999"/>
              <a:gd name="connsiteX913" fmla="*/ 3291681 w 4070350"/>
              <a:gd name="connsiteY913" fmla="*/ 805921 h 6857999"/>
              <a:gd name="connsiteX914" fmla="*/ 3294592 w 4070350"/>
              <a:gd name="connsiteY914" fmla="*/ 802481 h 6857999"/>
              <a:gd name="connsiteX915" fmla="*/ 3297767 w 4070350"/>
              <a:gd name="connsiteY915" fmla="*/ 799836 h 6857999"/>
              <a:gd name="connsiteX916" fmla="*/ 3300677 w 4070350"/>
              <a:gd name="connsiteY916" fmla="*/ 797719 h 6857999"/>
              <a:gd name="connsiteX917" fmla="*/ 3304117 w 4070350"/>
              <a:gd name="connsiteY917" fmla="*/ 796131 h 6857999"/>
              <a:gd name="connsiteX918" fmla="*/ 3307027 w 4070350"/>
              <a:gd name="connsiteY918" fmla="*/ 794544 h 6857999"/>
              <a:gd name="connsiteX919" fmla="*/ 3310467 w 4070350"/>
              <a:gd name="connsiteY919" fmla="*/ 793750 h 6857999"/>
              <a:gd name="connsiteX920" fmla="*/ 3313642 w 4070350"/>
              <a:gd name="connsiteY920" fmla="*/ 793486 h 6857999"/>
              <a:gd name="connsiteX921" fmla="*/ 3317081 w 4070350"/>
              <a:gd name="connsiteY921" fmla="*/ 793221 h 6857999"/>
              <a:gd name="connsiteX922" fmla="*/ 3320256 w 4070350"/>
              <a:gd name="connsiteY922" fmla="*/ 793221 h 6857999"/>
              <a:gd name="connsiteX923" fmla="*/ 3323961 w 4070350"/>
              <a:gd name="connsiteY923" fmla="*/ 793486 h 6857999"/>
              <a:gd name="connsiteX924" fmla="*/ 3327400 w 4070350"/>
              <a:gd name="connsiteY924" fmla="*/ 794015 h 6857999"/>
              <a:gd name="connsiteX925" fmla="*/ 3334279 w 4070350"/>
              <a:gd name="connsiteY925" fmla="*/ 795338 h 6857999"/>
              <a:gd name="connsiteX926" fmla="*/ 3341158 w 4070350"/>
              <a:gd name="connsiteY926" fmla="*/ 797190 h 6857999"/>
              <a:gd name="connsiteX927" fmla="*/ 3377936 w 4070350"/>
              <a:gd name="connsiteY927" fmla="*/ 810683 h 6857999"/>
              <a:gd name="connsiteX928" fmla="*/ 3376877 w 4070350"/>
              <a:gd name="connsiteY928" fmla="*/ 808831 h 6857999"/>
              <a:gd name="connsiteX929" fmla="*/ 3378200 w 4070350"/>
              <a:gd name="connsiteY929" fmla="*/ 799306 h 6857999"/>
              <a:gd name="connsiteX930" fmla="*/ 3380317 w 4070350"/>
              <a:gd name="connsiteY930" fmla="*/ 790046 h 6857999"/>
              <a:gd name="connsiteX931" fmla="*/ 3382698 w 4070350"/>
              <a:gd name="connsiteY931" fmla="*/ 782108 h 6857999"/>
              <a:gd name="connsiteX932" fmla="*/ 3385344 w 4070350"/>
              <a:gd name="connsiteY932" fmla="*/ 774700 h 6857999"/>
              <a:gd name="connsiteX933" fmla="*/ 3388254 w 4070350"/>
              <a:gd name="connsiteY933" fmla="*/ 768350 h 6857999"/>
              <a:gd name="connsiteX934" fmla="*/ 3391165 w 4070350"/>
              <a:gd name="connsiteY934" fmla="*/ 762794 h 6857999"/>
              <a:gd name="connsiteX935" fmla="*/ 3394604 w 4070350"/>
              <a:gd name="connsiteY935" fmla="*/ 757502 h 6857999"/>
              <a:gd name="connsiteX936" fmla="*/ 3398308 w 4070350"/>
              <a:gd name="connsiteY936" fmla="*/ 753269 h 6857999"/>
              <a:gd name="connsiteX937" fmla="*/ 3401748 w 4070350"/>
              <a:gd name="connsiteY937" fmla="*/ 749300 h 6857999"/>
              <a:gd name="connsiteX938" fmla="*/ 3405717 w 4070350"/>
              <a:gd name="connsiteY938" fmla="*/ 746390 h 6857999"/>
              <a:gd name="connsiteX939" fmla="*/ 3409950 w 4070350"/>
              <a:gd name="connsiteY939" fmla="*/ 743744 h 6857999"/>
              <a:gd name="connsiteX940" fmla="*/ 3414183 w 4070350"/>
              <a:gd name="connsiteY940" fmla="*/ 741627 h 6857999"/>
              <a:gd name="connsiteX941" fmla="*/ 3418417 w 4070350"/>
              <a:gd name="connsiteY941" fmla="*/ 739775 h 6857999"/>
              <a:gd name="connsiteX942" fmla="*/ 3422915 w 4070350"/>
              <a:gd name="connsiteY942" fmla="*/ 738452 h 6857999"/>
              <a:gd name="connsiteX943" fmla="*/ 3427413 w 4070350"/>
              <a:gd name="connsiteY943" fmla="*/ 737658 h 6857999"/>
              <a:gd name="connsiteX944" fmla="*/ 3432175 w 4070350"/>
              <a:gd name="connsiteY944" fmla="*/ 737129 h 6857999"/>
              <a:gd name="connsiteX945" fmla="*/ 3437202 w 4070350"/>
              <a:gd name="connsiteY945" fmla="*/ 736600 h 6857999"/>
              <a:gd name="connsiteX946" fmla="*/ 3441965 w 4070350"/>
              <a:gd name="connsiteY946" fmla="*/ 736600 h 6857999"/>
              <a:gd name="connsiteX947" fmla="*/ 3446727 w 4070350"/>
              <a:gd name="connsiteY947" fmla="*/ 737129 h 6857999"/>
              <a:gd name="connsiteX948" fmla="*/ 3451490 w 4070350"/>
              <a:gd name="connsiteY948" fmla="*/ 737394 h 6857999"/>
              <a:gd name="connsiteX949" fmla="*/ 3461544 w 4070350"/>
              <a:gd name="connsiteY949" fmla="*/ 738452 h 6857999"/>
              <a:gd name="connsiteX950" fmla="*/ 3471598 w 4070350"/>
              <a:gd name="connsiteY950" fmla="*/ 739775 h 6857999"/>
              <a:gd name="connsiteX951" fmla="*/ 3481123 w 4070350"/>
              <a:gd name="connsiteY951" fmla="*/ 740833 h 6857999"/>
              <a:gd name="connsiteX952" fmla="*/ 3490383 w 4070350"/>
              <a:gd name="connsiteY952" fmla="*/ 741892 h 6857999"/>
              <a:gd name="connsiteX953" fmla="*/ 3495146 w 4070350"/>
              <a:gd name="connsiteY953" fmla="*/ 741892 h 6857999"/>
              <a:gd name="connsiteX954" fmla="*/ 3499644 w 4070350"/>
              <a:gd name="connsiteY954" fmla="*/ 741892 h 6857999"/>
              <a:gd name="connsiteX955" fmla="*/ 3503877 w 4070350"/>
              <a:gd name="connsiteY955" fmla="*/ 741627 h 6857999"/>
              <a:gd name="connsiteX956" fmla="*/ 3508111 w 4070350"/>
              <a:gd name="connsiteY956" fmla="*/ 740833 h 6857999"/>
              <a:gd name="connsiteX957" fmla="*/ 3512608 w 4070350"/>
              <a:gd name="connsiteY957" fmla="*/ 740040 h 6857999"/>
              <a:gd name="connsiteX958" fmla="*/ 3517636 w 4070350"/>
              <a:gd name="connsiteY958" fmla="*/ 739511 h 6857999"/>
              <a:gd name="connsiteX959" fmla="*/ 3523192 w 4070350"/>
              <a:gd name="connsiteY959" fmla="*/ 739246 h 6857999"/>
              <a:gd name="connsiteX960" fmla="*/ 3528748 w 4070350"/>
              <a:gd name="connsiteY960" fmla="*/ 739246 h 6857999"/>
              <a:gd name="connsiteX961" fmla="*/ 3534569 w 4070350"/>
              <a:gd name="connsiteY961" fmla="*/ 739511 h 6857999"/>
              <a:gd name="connsiteX962" fmla="*/ 3540919 w 4070350"/>
              <a:gd name="connsiteY962" fmla="*/ 740040 h 6857999"/>
              <a:gd name="connsiteX963" fmla="*/ 3547004 w 4070350"/>
              <a:gd name="connsiteY963" fmla="*/ 740833 h 6857999"/>
              <a:gd name="connsiteX964" fmla="*/ 3553619 w 4070350"/>
              <a:gd name="connsiteY964" fmla="*/ 741892 h 6857999"/>
              <a:gd name="connsiteX965" fmla="*/ 3559969 w 4070350"/>
              <a:gd name="connsiteY965" fmla="*/ 742950 h 6857999"/>
              <a:gd name="connsiteX966" fmla="*/ 3566583 w 4070350"/>
              <a:gd name="connsiteY966" fmla="*/ 744538 h 6857999"/>
              <a:gd name="connsiteX967" fmla="*/ 3573198 w 4070350"/>
              <a:gd name="connsiteY967" fmla="*/ 746390 h 6857999"/>
              <a:gd name="connsiteX968" fmla="*/ 3579548 w 4070350"/>
              <a:gd name="connsiteY968" fmla="*/ 748506 h 6857999"/>
              <a:gd name="connsiteX969" fmla="*/ 3586163 w 4070350"/>
              <a:gd name="connsiteY969" fmla="*/ 750623 h 6857999"/>
              <a:gd name="connsiteX970" fmla="*/ 3592513 w 4070350"/>
              <a:gd name="connsiteY970" fmla="*/ 753004 h 6857999"/>
              <a:gd name="connsiteX971" fmla="*/ 3598598 w 4070350"/>
              <a:gd name="connsiteY971" fmla="*/ 755650 h 6857999"/>
              <a:gd name="connsiteX972" fmla="*/ 3604419 w 4070350"/>
              <a:gd name="connsiteY972" fmla="*/ 758825 h 6857999"/>
              <a:gd name="connsiteX973" fmla="*/ 3613679 w 4070350"/>
              <a:gd name="connsiteY973" fmla="*/ 755121 h 6857999"/>
              <a:gd name="connsiteX974" fmla="*/ 3618177 w 4070350"/>
              <a:gd name="connsiteY974" fmla="*/ 753533 h 6857999"/>
              <a:gd name="connsiteX975" fmla="*/ 3622675 w 4070350"/>
              <a:gd name="connsiteY975" fmla="*/ 752211 h 6857999"/>
              <a:gd name="connsiteX976" fmla="*/ 3626908 w 4070350"/>
              <a:gd name="connsiteY976" fmla="*/ 751152 h 6857999"/>
              <a:gd name="connsiteX977" fmla="*/ 3631142 w 4070350"/>
              <a:gd name="connsiteY977" fmla="*/ 750623 h 6857999"/>
              <a:gd name="connsiteX978" fmla="*/ 3635375 w 4070350"/>
              <a:gd name="connsiteY978" fmla="*/ 750358 h 6857999"/>
              <a:gd name="connsiteX979" fmla="*/ 3639344 w 4070350"/>
              <a:gd name="connsiteY979" fmla="*/ 750623 h 6857999"/>
              <a:gd name="connsiteX980" fmla="*/ 3641461 w 4070350"/>
              <a:gd name="connsiteY980" fmla="*/ 751152 h 6857999"/>
              <a:gd name="connsiteX981" fmla="*/ 3643048 w 4070350"/>
              <a:gd name="connsiteY981" fmla="*/ 751681 h 6857999"/>
              <a:gd name="connsiteX982" fmla="*/ 3644900 w 4070350"/>
              <a:gd name="connsiteY982" fmla="*/ 752740 h 6857999"/>
              <a:gd name="connsiteX983" fmla="*/ 3646752 w 4070350"/>
              <a:gd name="connsiteY983" fmla="*/ 753533 h 6857999"/>
              <a:gd name="connsiteX984" fmla="*/ 3648604 w 4070350"/>
              <a:gd name="connsiteY984" fmla="*/ 754856 h 6857999"/>
              <a:gd name="connsiteX985" fmla="*/ 3650456 w 4070350"/>
              <a:gd name="connsiteY985" fmla="*/ 756444 h 6857999"/>
              <a:gd name="connsiteX986" fmla="*/ 3652308 w 4070350"/>
              <a:gd name="connsiteY986" fmla="*/ 757767 h 6857999"/>
              <a:gd name="connsiteX987" fmla="*/ 3653631 w 4070350"/>
              <a:gd name="connsiteY987" fmla="*/ 759883 h 6857999"/>
              <a:gd name="connsiteX988" fmla="*/ 3655483 w 4070350"/>
              <a:gd name="connsiteY988" fmla="*/ 762000 h 6857999"/>
              <a:gd name="connsiteX989" fmla="*/ 3657071 w 4070350"/>
              <a:gd name="connsiteY989" fmla="*/ 764381 h 6857999"/>
              <a:gd name="connsiteX990" fmla="*/ 3658658 w 4070350"/>
              <a:gd name="connsiteY990" fmla="*/ 767292 h 6857999"/>
              <a:gd name="connsiteX991" fmla="*/ 3659717 w 4070350"/>
              <a:gd name="connsiteY991" fmla="*/ 770202 h 6857999"/>
              <a:gd name="connsiteX992" fmla="*/ 3662363 w 4070350"/>
              <a:gd name="connsiteY992" fmla="*/ 777081 h 6857999"/>
              <a:gd name="connsiteX993" fmla="*/ 3665008 w 4070350"/>
              <a:gd name="connsiteY993" fmla="*/ 785548 h 6857999"/>
              <a:gd name="connsiteX994" fmla="*/ 3666067 w 4070350"/>
              <a:gd name="connsiteY994" fmla="*/ 788723 h 6857999"/>
              <a:gd name="connsiteX995" fmla="*/ 3667125 w 4070350"/>
              <a:gd name="connsiteY995" fmla="*/ 791633 h 6857999"/>
              <a:gd name="connsiteX996" fmla="*/ 3668448 w 4070350"/>
              <a:gd name="connsiteY996" fmla="*/ 794279 h 6857999"/>
              <a:gd name="connsiteX997" fmla="*/ 3670036 w 4070350"/>
              <a:gd name="connsiteY997" fmla="*/ 797190 h 6857999"/>
              <a:gd name="connsiteX998" fmla="*/ 3671888 w 4070350"/>
              <a:gd name="connsiteY998" fmla="*/ 799571 h 6857999"/>
              <a:gd name="connsiteX999" fmla="*/ 3673740 w 4070350"/>
              <a:gd name="connsiteY999" fmla="*/ 801688 h 6857999"/>
              <a:gd name="connsiteX1000" fmla="*/ 3675856 w 4070350"/>
              <a:gd name="connsiteY1000" fmla="*/ 803804 h 6857999"/>
              <a:gd name="connsiteX1001" fmla="*/ 3678238 w 4070350"/>
              <a:gd name="connsiteY1001" fmla="*/ 805392 h 6857999"/>
              <a:gd name="connsiteX1002" fmla="*/ 3680354 w 4070350"/>
              <a:gd name="connsiteY1002" fmla="*/ 806979 h 6857999"/>
              <a:gd name="connsiteX1003" fmla="*/ 3683000 w 4070350"/>
              <a:gd name="connsiteY1003" fmla="*/ 808302 h 6857999"/>
              <a:gd name="connsiteX1004" fmla="*/ 3685646 w 4070350"/>
              <a:gd name="connsiteY1004" fmla="*/ 809361 h 6857999"/>
              <a:gd name="connsiteX1005" fmla="*/ 3688292 w 4070350"/>
              <a:gd name="connsiteY1005" fmla="*/ 810154 h 6857999"/>
              <a:gd name="connsiteX1006" fmla="*/ 3691202 w 4070350"/>
              <a:gd name="connsiteY1006" fmla="*/ 810419 h 6857999"/>
              <a:gd name="connsiteX1007" fmla="*/ 3694113 w 4070350"/>
              <a:gd name="connsiteY1007" fmla="*/ 810154 h 6857999"/>
              <a:gd name="connsiteX1008" fmla="*/ 3697288 w 4070350"/>
              <a:gd name="connsiteY1008" fmla="*/ 809625 h 6857999"/>
              <a:gd name="connsiteX1009" fmla="*/ 3700198 w 4070350"/>
              <a:gd name="connsiteY1009" fmla="*/ 808831 h 6857999"/>
              <a:gd name="connsiteX1010" fmla="*/ 3702844 w 4070350"/>
              <a:gd name="connsiteY1010" fmla="*/ 801952 h 6857999"/>
              <a:gd name="connsiteX1011" fmla="*/ 3705490 w 4070350"/>
              <a:gd name="connsiteY1011" fmla="*/ 796396 h 6857999"/>
              <a:gd name="connsiteX1012" fmla="*/ 3708136 w 4070350"/>
              <a:gd name="connsiteY1012" fmla="*/ 792163 h 6857999"/>
              <a:gd name="connsiteX1013" fmla="*/ 3710517 w 4070350"/>
              <a:gd name="connsiteY1013" fmla="*/ 789252 h 6857999"/>
              <a:gd name="connsiteX1014" fmla="*/ 3711575 w 4070350"/>
              <a:gd name="connsiteY1014" fmla="*/ 788194 h 6857999"/>
              <a:gd name="connsiteX1015" fmla="*/ 3712898 w 4070350"/>
              <a:gd name="connsiteY1015" fmla="*/ 787665 h 6857999"/>
              <a:gd name="connsiteX1016" fmla="*/ 3713692 w 4070350"/>
              <a:gd name="connsiteY1016" fmla="*/ 787136 h 6857999"/>
              <a:gd name="connsiteX1017" fmla="*/ 3714750 w 4070350"/>
              <a:gd name="connsiteY1017" fmla="*/ 786871 h 6857999"/>
              <a:gd name="connsiteX1018" fmla="*/ 3715808 w 4070350"/>
              <a:gd name="connsiteY1018" fmla="*/ 786871 h 6857999"/>
              <a:gd name="connsiteX1019" fmla="*/ 3716867 w 4070350"/>
              <a:gd name="connsiteY1019" fmla="*/ 787136 h 6857999"/>
              <a:gd name="connsiteX1020" fmla="*/ 3717661 w 4070350"/>
              <a:gd name="connsiteY1020" fmla="*/ 787665 h 6857999"/>
              <a:gd name="connsiteX1021" fmla="*/ 3718454 w 4070350"/>
              <a:gd name="connsiteY1021" fmla="*/ 788194 h 6857999"/>
              <a:gd name="connsiteX1022" fmla="*/ 3720306 w 4070350"/>
              <a:gd name="connsiteY1022" fmla="*/ 790046 h 6857999"/>
              <a:gd name="connsiteX1023" fmla="*/ 3721894 w 4070350"/>
              <a:gd name="connsiteY1023" fmla="*/ 792427 h 6857999"/>
              <a:gd name="connsiteX1024" fmla="*/ 3723481 w 4070350"/>
              <a:gd name="connsiteY1024" fmla="*/ 795602 h 6857999"/>
              <a:gd name="connsiteX1025" fmla="*/ 3724804 w 4070350"/>
              <a:gd name="connsiteY1025" fmla="*/ 799306 h 6857999"/>
              <a:gd name="connsiteX1026" fmla="*/ 3727715 w 4070350"/>
              <a:gd name="connsiteY1026" fmla="*/ 806979 h 6857999"/>
              <a:gd name="connsiteX1027" fmla="*/ 3729831 w 4070350"/>
              <a:gd name="connsiteY1027" fmla="*/ 815711 h 6857999"/>
              <a:gd name="connsiteX1028" fmla="*/ 3735123 w 4070350"/>
              <a:gd name="connsiteY1028" fmla="*/ 837142 h 6857999"/>
              <a:gd name="connsiteX1029" fmla="*/ 3740415 w 4070350"/>
              <a:gd name="connsiteY1029" fmla="*/ 858573 h 6857999"/>
              <a:gd name="connsiteX1030" fmla="*/ 3745177 w 4070350"/>
              <a:gd name="connsiteY1030" fmla="*/ 880004 h 6857999"/>
              <a:gd name="connsiteX1031" fmla="*/ 3749675 w 4070350"/>
              <a:gd name="connsiteY1031" fmla="*/ 901436 h 6857999"/>
              <a:gd name="connsiteX1032" fmla="*/ 3753908 w 4070350"/>
              <a:gd name="connsiteY1032" fmla="*/ 923131 h 6857999"/>
              <a:gd name="connsiteX1033" fmla="*/ 3758142 w 4070350"/>
              <a:gd name="connsiteY1033" fmla="*/ 944827 h 6857999"/>
              <a:gd name="connsiteX1034" fmla="*/ 3761846 w 4070350"/>
              <a:gd name="connsiteY1034" fmla="*/ 966523 h 6857999"/>
              <a:gd name="connsiteX1035" fmla="*/ 3765286 w 4070350"/>
              <a:gd name="connsiteY1035" fmla="*/ 988748 h 6857999"/>
              <a:gd name="connsiteX1036" fmla="*/ 3768461 w 4070350"/>
              <a:gd name="connsiteY1036" fmla="*/ 1010708 h 6857999"/>
              <a:gd name="connsiteX1037" fmla="*/ 3771106 w 4070350"/>
              <a:gd name="connsiteY1037" fmla="*/ 1032669 h 6857999"/>
              <a:gd name="connsiteX1038" fmla="*/ 3773488 w 4070350"/>
              <a:gd name="connsiteY1038" fmla="*/ 1054629 h 6857999"/>
              <a:gd name="connsiteX1039" fmla="*/ 3775604 w 4070350"/>
              <a:gd name="connsiteY1039" fmla="*/ 1077119 h 6857999"/>
              <a:gd name="connsiteX1040" fmla="*/ 3777192 w 4070350"/>
              <a:gd name="connsiteY1040" fmla="*/ 1099344 h 6857999"/>
              <a:gd name="connsiteX1041" fmla="*/ 3778515 w 4070350"/>
              <a:gd name="connsiteY1041" fmla="*/ 1121569 h 6857999"/>
              <a:gd name="connsiteX1042" fmla="*/ 3779573 w 4070350"/>
              <a:gd name="connsiteY1042" fmla="*/ 1144323 h 6857999"/>
              <a:gd name="connsiteX1043" fmla="*/ 3779838 w 4070350"/>
              <a:gd name="connsiteY1043" fmla="*/ 1166813 h 6857999"/>
              <a:gd name="connsiteX1044" fmla="*/ 3786717 w 4070350"/>
              <a:gd name="connsiteY1044" fmla="*/ 1221581 h 6857999"/>
              <a:gd name="connsiteX1045" fmla="*/ 3790156 w 4070350"/>
              <a:gd name="connsiteY1045" fmla="*/ 1249098 h 6857999"/>
              <a:gd name="connsiteX1046" fmla="*/ 3793067 w 4070350"/>
              <a:gd name="connsiteY1046" fmla="*/ 1276350 h 6857999"/>
              <a:gd name="connsiteX1047" fmla="*/ 3795713 w 4070350"/>
              <a:gd name="connsiteY1047" fmla="*/ 1303867 h 6857999"/>
              <a:gd name="connsiteX1048" fmla="*/ 3798623 w 4070350"/>
              <a:gd name="connsiteY1048" fmla="*/ 1331119 h 6857999"/>
              <a:gd name="connsiteX1049" fmla="*/ 3800740 w 4070350"/>
              <a:gd name="connsiteY1049" fmla="*/ 1358636 h 6857999"/>
              <a:gd name="connsiteX1050" fmla="*/ 3802856 w 4070350"/>
              <a:gd name="connsiteY1050" fmla="*/ 1385888 h 6857999"/>
              <a:gd name="connsiteX1051" fmla="*/ 3804179 w 4070350"/>
              <a:gd name="connsiteY1051" fmla="*/ 1413669 h 6857999"/>
              <a:gd name="connsiteX1052" fmla="*/ 3805767 w 4070350"/>
              <a:gd name="connsiteY1052" fmla="*/ 1441186 h 6857999"/>
              <a:gd name="connsiteX1053" fmla="*/ 3806561 w 4070350"/>
              <a:gd name="connsiteY1053" fmla="*/ 1468702 h 6857999"/>
              <a:gd name="connsiteX1054" fmla="*/ 3807090 w 4070350"/>
              <a:gd name="connsiteY1054" fmla="*/ 1496484 h 6857999"/>
              <a:gd name="connsiteX1055" fmla="*/ 3807090 w 4070350"/>
              <a:gd name="connsiteY1055" fmla="*/ 1523735 h 6857999"/>
              <a:gd name="connsiteX1056" fmla="*/ 3806561 w 4070350"/>
              <a:gd name="connsiteY1056" fmla="*/ 1551517 h 6857999"/>
              <a:gd name="connsiteX1057" fmla="*/ 3805767 w 4070350"/>
              <a:gd name="connsiteY1057" fmla="*/ 1579298 h 6857999"/>
              <a:gd name="connsiteX1058" fmla="*/ 3803915 w 4070350"/>
              <a:gd name="connsiteY1058" fmla="*/ 1607079 h 6857999"/>
              <a:gd name="connsiteX1059" fmla="*/ 3843073 w 4070350"/>
              <a:gd name="connsiteY1059" fmla="*/ 2333625 h 6857999"/>
              <a:gd name="connsiteX1060" fmla="*/ 3847042 w 4070350"/>
              <a:gd name="connsiteY1060" fmla="*/ 2355586 h 6857999"/>
              <a:gd name="connsiteX1061" fmla="*/ 3850746 w 4070350"/>
              <a:gd name="connsiteY1061" fmla="*/ 2377546 h 6857999"/>
              <a:gd name="connsiteX1062" fmla="*/ 3853656 w 4070350"/>
              <a:gd name="connsiteY1062" fmla="*/ 2400036 h 6857999"/>
              <a:gd name="connsiteX1063" fmla="*/ 3856831 w 4070350"/>
              <a:gd name="connsiteY1063" fmla="*/ 2422261 h 6857999"/>
              <a:gd name="connsiteX1064" fmla="*/ 3859213 w 4070350"/>
              <a:gd name="connsiteY1064" fmla="*/ 2444486 h 6857999"/>
              <a:gd name="connsiteX1065" fmla="*/ 3861329 w 4070350"/>
              <a:gd name="connsiteY1065" fmla="*/ 2466711 h 6857999"/>
              <a:gd name="connsiteX1066" fmla="*/ 3863446 w 4070350"/>
              <a:gd name="connsiteY1066" fmla="*/ 2489200 h 6857999"/>
              <a:gd name="connsiteX1067" fmla="*/ 3865033 w 4070350"/>
              <a:gd name="connsiteY1067" fmla="*/ 2511690 h 6857999"/>
              <a:gd name="connsiteX1068" fmla="*/ 3866092 w 4070350"/>
              <a:gd name="connsiteY1068" fmla="*/ 2533915 h 6857999"/>
              <a:gd name="connsiteX1069" fmla="*/ 3867415 w 4070350"/>
              <a:gd name="connsiteY1069" fmla="*/ 2556140 h 6857999"/>
              <a:gd name="connsiteX1070" fmla="*/ 3867944 w 4070350"/>
              <a:gd name="connsiteY1070" fmla="*/ 2578894 h 6857999"/>
              <a:gd name="connsiteX1071" fmla="*/ 3868473 w 4070350"/>
              <a:gd name="connsiteY1071" fmla="*/ 2601384 h 6857999"/>
              <a:gd name="connsiteX1072" fmla="*/ 3868473 w 4070350"/>
              <a:gd name="connsiteY1072" fmla="*/ 2623873 h 6857999"/>
              <a:gd name="connsiteX1073" fmla="*/ 3868473 w 4070350"/>
              <a:gd name="connsiteY1073" fmla="*/ 2646363 h 6857999"/>
              <a:gd name="connsiteX1074" fmla="*/ 3868208 w 4070350"/>
              <a:gd name="connsiteY1074" fmla="*/ 2669117 h 6857999"/>
              <a:gd name="connsiteX1075" fmla="*/ 3867944 w 4070350"/>
              <a:gd name="connsiteY1075" fmla="*/ 2691607 h 6857999"/>
              <a:gd name="connsiteX1076" fmla="*/ 3868473 w 4070350"/>
              <a:gd name="connsiteY1076" fmla="*/ 2692929 h 6857999"/>
              <a:gd name="connsiteX1077" fmla="*/ 3869002 w 4070350"/>
              <a:gd name="connsiteY1077" fmla="*/ 2693988 h 6857999"/>
              <a:gd name="connsiteX1078" fmla="*/ 3869531 w 4070350"/>
              <a:gd name="connsiteY1078" fmla="*/ 2695840 h 6857999"/>
              <a:gd name="connsiteX1079" fmla="*/ 3869796 w 4070350"/>
              <a:gd name="connsiteY1079" fmla="*/ 2697692 h 6857999"/>
              <a:gd name="connsiteX1080" fmla="*/ 3869531 w 4070350"/>
              <a:gd name="connsiteY1080" fmla="*/ 2699808 h 6857999"/>
              <a:gd name="connsiteX1081" fmla="*/ 3869002 w 4070350"/>
              <a:gd name="connsiteY1081" fmla="*/ 2702190 h 6857999"/>
              <a:gd name="connsiteX1082" fmla="*/ 3868473 w 4070350"/>
              <a:gd name="connsiteY1082" fmla="*/ 2704836 h 6857999"/>
              <a:gd name="connsiteX1083" fmla="*/ 3867679 w 4070350"/>
              <a:gd name="connsiteY1083" fmla="*/ 2708275 h 6857999"/>
              <a:gd name="connsiteX1084" fmla="*/ 3868208 w 4070350"/>
              <a:gd name="connsiteY1084" fmla="*/ 2715419 h 6857999"/>
              <a:gd name="connsiteX1085" fmla="*/ 3868738 w 4070350"/>
              <a:gd name="connsiteY1085" fmla="*/ 2722827 h 6857999"/>
              <a:gd name="connsiteX1086" fmla="*/ 3870854 w 4070350"/>
              <a:gd name="connsiteY1086" fmla="*/ 2727854 h 6857999"/>
              <a:gd name="connsiteX1087" fmla="*/ 3872971 w 4070350"/>
              <a:gd name="connsiteY1087" fmla="*/ 2732882 h 6857999"/>
              <a:gd name="connsiteX1088" fmla="*/ 3874823 w 4070350"/>
              <a:gd name="connsiteY1088" fmla="*/ 2738173 h 6857999"/>
              <a:gd name="connsiteX1089" fmla="*/ 3876146 w 4070350"/>
              <a:gd name="connsiteY1089" fmla="*/ 2743200 h 6857999"/>
              <a:gd name="connsiteX1090" fmla="*/ 3877204 w 4070350"/>
              <a:gd name="connsiteY1090" fmla="*/ 2748492 h 6857999"/>
              <a:gd name="connsiteX1091" fmla="*/ 3878263 w 4070350"/>
              <a:gd name="connsiteY1091" fmla="*/ 2753783 h 6857999"/>
              <a:gd name="connsiteX1092" fmla="*/ 3878792 w 4070350"/>
              <a:gd name="connsiteY1092" fmla="*/ 2759340 h 6857999"/>
              <a:gd name="connsiteX1093" fmla="*/ 3879321 w 4070350"/>
              <a:gd name="connsiteY1093" fmla="*/ 2764631 h 6857999"/>
              <a:gd name="connsiteX1094" fmla="*/ 3880115 w 4070350"/>
              <a:gd name="connsiteY1094" fmla="*/ 2775480 h 6857999"/>
              <a:gd name="connsiteX1095" fmla="*/ 3880115 w 4070350"/>
              <a:gd name="connsiteY1095" fmla="*/ 2786592 h 6857999"/>
              <a:gd name="connsiteX1096" fmla="*/ 3879321 w 4070350"/>
              <a:gd name="connsiteY1096" fmla="*/ 2809082 h 6857999"/>
              <a:gd name="connsiteX1097" fmla="*/ 3882761 w 4070350"/>
              <a:gd name="connsiteY1097" fmla="*/ 2816225 h 6857999"/>
              <a:gd name="connsiteX1098" fmla="*/ 3885671 w 4070350"/>
              <a:gd name="connsiteY1098" fmla="*/ 2821781 h 6857999"/>
              <a:gd name="connsiteX1099" fmla="*/ 3887258 w 4070350"/>
              <a:gd name="connsiteY1099" fmla="*/ 2823633 h 6857999"/>
              <a:gd name="connsiteX1100" fmla="*/ 3888317 w 4070350"/>
              <a:gd name="connsiteY1100" fmla="*/ 2825221 h 6857999"/>
              <a:gd name="connsiteX1101" fmla="*/ 3889375 w 4070350"/>
              <a:gd name="connsiteY1101" fmla="*/ 2826279 h 6857999"/>
              <a:gd name="connsiteX1102" fmla="*/ 3890433 w 4070350"/>
              <a:gd name="connsiteY1102" fmla="*/ 2827073 h 6857999"/>
              <a:gd name="connsiteX1103" fmla="*/ 3891492 w 4070350"/>
              <a:gd name="connsiteY1103" fmla="*/ 2827338 h 6857999"/>
              <a:gd name="connsiteX1104" fmla="*/ 3892286 w 4070350"/>
              <a:gd name="connsiteY1104" fmla="*/ 2827338 h 6857999"/>
              <a:gd name="connsiteX1105" fmla="*/ 3893344 w 4070350"/>
              <a:gd name="connsiteY1105" fmla="*/ 2827073 h 6857999"/>
              <a:gd name="connsiteX1106" fmla="*/ 3893873 w 4070350"/>
              <a:gd name="connsiteY1106" fmla="*/ 2826544 h 6857999"/>
              <a:gd name="connsiteX1107" fmla="*/ 3894402 w 4070350"/>
              <a:gd name="connsiteY1107" fmla="*/ 2826015 h 6857999"/>
              <a:gd name="connsiteX1108" fmla="*/ 3895461 w 4070350"/>
              <a:gd name="connsiteY1108" fmla="*/ 2824692 h 6857999"/>
              <a:gd name="connsiteX1109" fmla="*/ 3896254 w 4070350"/>
              <a:gd name="connsiteY1109" fmla="*/ 2822311 h 6857999"/>
              <a:gd name="connsiteX1110" fmla="*/ 3897313 w 4070350"/>
              <a:gd name="connsiteY1110" fmla="*/ 2818871 h 6857999"/>
              <a:gd name="connsiteX1111" fmla="*/ 3897842 w 4070350"/>
              <a:gd name="connsiteY1111" fmla="*/ 2815696 h 6857999"/>
              <a:gd name="connsiteX1112" fmla="*/ 3898636 w 4070350"/>
              <a:gd name="connsiteY1112" fmla="*/ 2808552 h 6857999"/>
              <a:gd name="connsiteX1113" fmla="*/ 3899165 w 4070350"/>
              <a:gd name="connsiteY1113" fmla="*/ 2799027 h 6857999"/>
              <a:gd name="connsiteX1114" fmla="*/ 3904721 w 4070350"/>
              <a:gd name="connsiteY1114" fmla="*/ 2777861 h 6857999"/>
              <a:gd name="connsiteX1115" fmla="*/ 3909748 w 4070350"/>
              <a:gd name="connsiteY1115" fmla="*/ 2756959 h 6857999"/>
              <a:gd name="connsiteX1116" fmla="*/ 3914775 w 4070350"/>
              <a:gd name="connsiteY1116" fmla="*/ 2735792 h 6857999"/>
              <a:gd name="connsiteX1117" fmla="*/ 3919538 w 4070350"/>
              <a:gd name="connsiteY1117" fmla="*/ 2714625 h 6857999"/>
              <a:gd name="connsiteX1118" fmla="*/ 3924036 w 4070350"/>
              <a:gd name="connsiteY1118" fmla="*/ 2693194 h 6857999"/>
              <a:gd name="connsiteX1119" fmla="*/ 3928269 w 4070350"/>
              <a:gd name="connsiteY1119" fmla="*/ 2671763 h 6857999"/>
              <a:gd name="connsiteX1120" fmla="*/ 3932238 w 4070350"/>
              <a:gd name="connsiteY1120" fmla="*/ 2650332 h 6857999"/>
              <a:gd name="connsiteX1121" fmla="*/ 3935677 w 4070350"/>
              <a:gd name="connsiteY1121" fmla="*/ 2628900 h 6857999"/>
              <a:gd name="connsiteX1122" fmla="*/ 3939381 w 4070350"/>
              <a:gd name="connsiteY1122" fmla="*/ 2607204 h 6857999"/>
              <a:gd name="connsiteX1123" fmla="*/ 3942556 w 4070350"/>
              <a:gd name="connsiteY1123" fmla="*/ 2585508 h 6857999"/>
              <a:gd name="connsiteX1124" fmla="*/ 3945467 w 4070350"/>
              <a:gd name="connsiteY1124" fmla="*/ 2563813 h 6857999"/>
              <a:gd name="connsiteX1125" fmla="*/ 3947848 w 4070350"/>
              <a:gd name="connsiteY1125" fmla="*/ 2541852 h 6857999"/>
              <a:gd name="connsiteX1126" fmla="*/ 3950229 w 4070350"/>
              <a:gd name="connsiteY1126" fmla="*/ 2519892 h 6857999"/>
              <a:gd name="connsiteX1127" fmla="*/ 3952081 w 4070350"/>
              <a:gd name="connsiteY1127" fmla="*/ 2497667 h 6857999"/>
              <a:gd name="connsiteX1128" fmla="*/ 3953669 w 4070350"/>
              <a:gd name="connsiteY1128" fmla="*/ 2475706 h 6857999"/>
              <a:gd name="connsiteX1129" fmla="*/ 3954727 w 4070350"/>
              <a:gd name="connsiteY1129" fmla="*/ 2453217 h 6857999"/>
              <a:gd name="connsiteX1130" fmla="*/ 3955521 w 4070350"/>
              <a:gd name="connsiteY1130" fmla="*/ 2419615 h 6857999"/>
              <a:gd name="connsiteX1131" fmla="*/ 3955786 w 4070350"/>
              <a:gd name="connsiteY1131" fmla="*/ 2385748 h 6857999"/>
              <a:gd name="connsiteX1132" fmla="*/ 3956050 w 4070350"/>
              <a:gd name="connsiteY1132" fmla="*/ 2378340 h 6857999"/>
              <a:gd name="connsiteX1133" fmla="*/ 3956315 w 4070350"/>
              <a:gd name="connsiteY1133" fmla="*/ 2370667 h 6857999"/>
              <a:gd name="connsiteX1134" fmla="*/ 3956844 w 4070350"/>
              <a:gd name="connsiteY1134" fmla="*/ 2363523 h 6857999"/>
              <a:gd name="connsiteX1135" fmla="*/ 3957902 w 4070350"/>
              <a:gd name="connsiteY1135" fmla="*/ 2356380 h 6857999"/>
              <a:gd name="connsiteX1136" fmla="*/ 3958696 w 4070350"/>
              <a:gd name="connsiteY1136" fmla="*/ 2349765 h 6857999"/>
              <a:gd name="connsiteX1137" fmla="*/ 3960283 w 4070350"/>
              <a:gd name="connsiteY1137" fmla="*/ 2343415 h 6857999"/>
              <a:gd name="connsiteX1138" fmla="*/ 3962400 w 4070350"/>
              <a:gd name="connsiteY1138" fmla="*/ 2337859 h 6857999"/>
              <a:gd name="connsiteX1139" fmla="*/ 3964517 w 4070350"/>
              <a:gd name="connsiteY1139" fmla="*/ 2332567 h 6857999"/>
              <a:gd name="connsiteX1140" fmla="*/ 3965840 w 4070350"/>
              <a:gd name="connsiteY1140" fmla="*/ 2330186 h 6857999"/>
              <a:gd name="connsiteX1141" fmla="*/ 3967163 w 4070350"/>
              <a:gd name="connsiteY1141" fmla="*/ 2328069 h 6857999"/>
              <a:gd name="connsiteX1142" fmla="*/ 3968750 w 4070350"/>
              <a:gd name="connsiteY1142" fmla="*/ 2325952 h 6857999"/>
              <a:gd name="connsiteX1143" fmla="*/ 3970602 w 4070350"/>
              <a:gd name="connsiteY1143" fmla="*/ 2324100 h 6857999"/>
              <a:gd name="connsiteX1144" fmla="*/ 3972190 w 4070350"/>
              <a:gd name="connsiteY1144" fmla="*/ 2322513 h 6857999"/>
              <a:gd name="connsiteX1145" fmla="*/ 3974042 w 4070350"/>
              <a:gd name="connsiteY1145" fmla="*/ 2320925 h 6857999"/>
              <a:gd name="connsiteX1146" fmla="*/ 3976158 w 4070350"/>
              <a:gd name="connsiteY1146" fmla="*/ 2319602 h 6857999"/>
              <a:gd name="connsiteX1147" fmla="*/ 3978275 w 4070350"/>
              <a:gd name="connsiteY1147" fmla="*/ 2318808 h 6857999"/>
              <a:gd name="connsiteX1148" fmla="*/ 3980656 w 4070350"/>
              <a:gd name="connsiteY1148" fmla="*/ 2317750 h 6857999"/>
              <a:gd name="connsiteX1149" fmla="*/ 3983038 w 4070350"/>
              <a:gd name="connsiteY1149" fmla="*/ 2317221 h 6857999"/>
              <a:gd name="connsiteX1150" fmla="*/ 3985948 w 4070350"/>
              <a:gd name="connsiteY1150" fmla="*/ 2316956 h 6857999"/>
              <a:gd name="connsiteX1151" fmla="*/ 3988594 w 4070350"/>
              <a:gd name="connsiteY1151" fmla="*/ 2316956 h 6857999"/>
              <a:gd name="connsiteX1152" fmla="*/ 3991504 w 4070350"/>
              <a:gd name="connsiteY1152" fmla="*/ 2316956 h 6857999"/>
              <a:gd name="connsiteX1153" fmla="*/ 3994679 w 4070350"/>
              <a:gd name="connsiteY1153" fmla="*/ 2317221 h 6857999"/>
              <a:gd name="connsiteX1154" fmla="*/ 3997854 w 4070350"/>
              <a:gd name="connsiteY1154" fmla="*/ 2318279 h 6857999"/>
              <a:gd name="connsiteX1155" fmla="*/ 4001294 w 4070350"/>
              <a:gd name="connsiteY1155" fmla="*/ 2319073 h 6857999"/>
              <a:gd name="connsiteX1156" fmla="*/ 4011348 w 4070350"/>
              <a:gd name="connsiteY1156" fmla="*/ 2322513 h 6857999"/>
              <a:gd name="connsiteX1157" fmla="*/ 4016375 w 4070350"/>
              <a:gd name="connsiteY1157" fmla="*/ 2324100 h 6857999"/>
              <a:gd name="connsiteX1158" fmla="*/ 4021402 w 4070350"/>
              <a:gd name="connsiteY1158" fmla="*/ 2326217 h 6857999"/>
              <a:gd name="connsiteX1159" fmla="*/ 4026429 w 4070350"/>
              <a:gd name="connsiteY1159" fmla="*/ 2328863 h 6857999"/>
              <a:gd name="connsiteX1160" fmla="*/ 4031192 w 4070350"/>
              <a:gd name="connsiteY1160" fmla="*/ 2331509 h 6857999"/>
              <a:gd name="connsiteX1161" fmla="*/ 4035425 w 4070350"/>
              <a:gd name="connsiteY1161" fmla="*/ 2334684 h 6857999"/>
              <a:gd name="connsiteX1162" fmla="*/ 4037542 w 4070350"/>
              <a:gd name="connsiteY1162" fmla="*/ 2336536 h 6857999"/>
              <a:gd name="connsiteX1163" fmla="*/ 4039394 w 4070350"/>
              <a:gd name="connsiteY1163" fmla="*/ 2338652 h 6857999"/>
              <a:gd name="connsiteX1164" fmla="*/ 4041511 w 4070350"/>
              <a:gd name="connsiteY1164" fmla="*/ 2340769 h 6857999"/>
              <a:gd name="connsiteX1165" fmla="*/ 4042833 w 4070350"/>
              <a:gd name="connsiteY1165" fmla="*/ 2342886 h 6857999"/>
              <a:gd name="connsiteX1166" fmla="*/ 4044421 w 4070350"/>
              <a:gd name="connsiteY1166" fmla="*/ 2345267 h 6857999"/>
              <a:gd name="connsiteX1167" fmla="*/ 4046008 w 4070350"/>
              <a:gd name="connsiteY1167" fmla="*/ 2348177 h 6857999"/>
              <a:gd name="connsiteX1168" fmla="*/ 4047067 w 4070350"/>
              <a:gd name="connsiteY1168" fmla="*/ 2351088 h 6857999"/>
              <a:gd name="connsiteX1169" fmla="*/ 4048390 w 4070350"/>
              <a:gd name="connsiteY1169" fmla="*/ 2353998 h 6857999"/>
              <a:gd name="connsiteX1170" fmla="*/ 4049183 w 4070350"/>
              <a:gd name="connsiteY1170" fmla="*/ 2357173 h 6857999"/>
              <a:gd name="connsiteX1171" fmla="*/ 4049713 w 4070350"/>
              <a:gd name="connsiteY1171" fmla="*/ 2360613 h 6857999"/>
              <a:gd name="connsiteX1172" fmla="*/ 4050506 w 4070350"/>
              <a:gd name="connsiteY1172" fmla="*/ 2364317 h 6857999"/>
              <a:gd name="connsiteX1173" fmla="*/ 4050771 w 4070350"/>
              <a:gd name="connsiteY1173" fmla="*/ 2368286 h 6857999"/>
              <a:gd name="connsiteX1174" fmla="*/ 4050771 w 4070350"/>
              <a:gd name="connsiteY1174" fmla="*/ 2372254 h 6857999"/>
              <a:gd name="connsiteX1175" fmla="*/ 4050506 w 4070350"/>
              <a:gd name="connsiteY1175" fmla="*/ 2376752 h 6857999"/>
              <a:gd name="connsiteX1176" fmla="*/ 4050242 w 4070350"/>
              <a:gd name="connsiteY1176" fmla="*/ 2381250 h 6857999"/>
              <a:gd name="connsiteX1177" fmla="*/ 4049448 w 4070350"/>
              <a:gd name="connsiteY1177" fmla="*/ 2386013 h 6857999"/>
              <a:gd name="connsiteX1178" fmla="*/ 4048390 w 4070350"/>
              <a:gd name="connsiteY1178" fmla="*/ 2391305 h 6857999"/>
              <a:gd name="connsiteX1179" fmla="*/ 4047067 w 4070350"/>
              <a:gd name="connsiteY1179" fmla="*/ 2396861 h 6857999"/>
              <a:gd name="connsiteX1180" fmla="*/ 4046273 w 4070350"/>
              <a:gd name="connsiteY1180" fmla="*/ 2401623 h 6857999"/>
              <a:gd name="connsiteX1181" fmla="*/ 4045215 w 4070350"/>
              <a:gd name="connsiteY1181" fmla="*/ 2406915 h 6857999"/>
              <a:gd name="connsiteX1182" fmla="*/ 4044686 w 4070350"/>
              <a:gd name="connsiteY1182" fmla="*/ 2411677 h 6857999"/>
              <a:gd name="connsiteX1183" fmla="*/ 4044156 w 4070350"/>
              <a:gd name="connsiteY1183" fmla="*/ 2416704 h 6857999"/>
              <a:gd name="connsiteX1184" fmla="*/ 4043892 w 4070350"/>
              <a:gd name="connsiteY1184" fmla="*/ 2421732 h 6857999"/>
              <a:gd name="connsiteX1185" fmla="*/ 4043892 w 4070350"/>
              <a:gd name="connsiteY1185" fmla="*/ 2426494 h 6857999"/>
              <a:gd name="connsiteX1186" fmla="*/ 4044421 w 4070350"/>
              <a:gd name="connsiteY1186" fmla="*/ 2436548 h 6857999"/>
              <a:gd name="connsiteX1187" fmla="*/ 4045215 w 4070350"/>
              <a:gd name="connsiteY1187" fmla="*/ 2446338 h 6857999"/>
              <a:gd name="connsiteX1188" fmla="*/ 4046538 w 4070350"/>
              <a:gd name="connsiteY1188" fmla="*/ 2456127 h 6857999"/>
              <a:gd name="connsiteX1189" fmla="*/ 4048390 w 4070350"/>
              <a:gd name="connsiteY1189" fmla="*/ 2465652 h 6857999"/>
              <a:gd name="connsiteX1190" fmla="*/ 4049713 w 4070350"/>
              <a:gd name="connsiteY1190" fmla="*/ 2475706 h 6857999"/>
              <a:gd name="connsiteX1191" fmla="*/ 4053417 w 4070350"/>
              <a:gd name="connsiteY1191" fmla="*/ 2495286 h 6857999"/>
              <a:gd name="connsiteX1192" fmla="*/ 4055004 w 4070350"/>
              <a:gd name="connsiteY1192" fmla="*/ 2504811 h 6857999"/>
              <a:gd name="connsiteX1193" fmla="*/ 4056063 w 4070350"/>
              <a:gd name="connsiteY1193" fmla="*/ 2514865 h 6857999"/>
              <a:gd name="connsiteX1194" fmla="*/ 4057121 w 4070350"/>
              <a:gd name="connsiteY1194" fmla="*/ 2524919 h 6857999"/>
              <a:gd name="connsiteX1195" fmla="*/ 4057386 w 4070350"/>
              <a:gd name="connsiteY1195" fmla="*/ 2534708 h 6857999"/>
              <a:gd name="connsiteX1196" fmla="*/ 4057121 w 4070350"/>
              <a:gd name="connsiteY1196" fmla="*/ 2539736 h 6857999"/>
              <a:gd name="connsiteX1197" fmla="*/ 4056856 w 4070350"/>
              <a:gd name="connsiteY1197" fmla="*/ 2544763 h 6857999"/>
              <a:gd name="connsiteX1198" fmla="*/ 4056063 w 4070350"/>
              <a:gd name="connsiteY1198" fmla="*/ 2549790 h 6857999"/>
              <a:gd name="connsiteX1199" fmla="*/ 4055269 w 4070350"/>
              <a:gd name="connsiteY1199" fmla="*/ 2555081 h 6857999"/>
              <a:gd name="connsiteX1200" fmla="*/ 4055004 w 4070350"/>
              <a:gd name="connsiteY1200" fmla="*/ 2597150 h 6857999"/>
              <a:gd name="connsiteX1201" fmla="*/ 4054740 w 4070350"/>
              <a:gd name="connsiteY1201" fmla="*/ 2639748 h 6857999"/>
              <a:gd name="connsiteX1202" fmla="*/ 4054740 w 4070350"/>
              <a:gd name="connsiteY1202" fmla="*/ 2741348 h 6857999"/>
              <a:gd name="connsiteX1203" fmla="*/ 4056592 w 4070350"/>
              <a:gd name="connsiteY1203" fmla="*/ 2789238 h 6857999"/>
              <a:gd name="connsiteX1204" fmla="*/ 4059767 w 4070350"/>
              <a:gd name="connsiteY1204" fmla="*/ 2805907 h 6857999"/>
              <a:gd name="connsiteX1205" fmla="*/ 4062413 w 4070350"/>
              <a:gd name="connsiteY1205" fmla="*/ 2823105 h 6857999"/>
              <a:gd name="connsiteX1206" fmla="*/ 4064529 w 4070350"/>
              <a:gd name="connsiteY1206" fmla="*/ 2840038 h 6857999"/>
              <a:gd name="connsiteX1207" fmla="*/ 4066117 w 4070350"/>
              <a:gd name="connsiteY1207" fmla="*/ 2857236 h 6857999"/>
              <a:gd name="connsiteX1208" fmla="*/ 4067440 w 4070350"/>
              <a:gd name="connsiteY1208" fmla="*/ 2874169 h 6857999"/>
              <a:gd name="connsiteX1209" fmla="*/ 4067969 w 4070350"/>
              <a:gd name="connsiteY1209" fmla="*/ 2891367 h 6857999"/>
              <a:gd name="connsiteX1210" fmla="*/ 4068498 w 4070350"/>
              <a:gd name="connsiteY1210" fmla="*/ 2908565 h 6857999"/>
              <a:gd name="connsiteX1211" fmla="*/ 4068498 w 4070350"/>
              <a:gd name="connsiteY1211" fmla="*/ 2925763 h 6857999"/>
              <a:gd name="connsiteX1212" fmla="*/ 4067969 w 4070350"/>
              <a:gd name="connsiteY1212" fmla="*/ 2960159 h 6857999"/>
              <a:gd name="connsiteX1213" fmla="*/ 4067440 w 4070350"/>
              <a:gd name="connsiteY1213" fmla="*/ 2994554 h 6857999"/>
              <a:gd name="connsiteX1214" fmla="*/ 4066381 w 4070350"/>
              <a:gd name="connsiteY1214" fmla="*/ 3029215 h 6857999"/>
              <a:gd name="connsiteX1215" fmla="*/ 4066381 w 4070350"/>
              <a:gd name="connsiteY1215" fmla="*/ 3046413 h 6857999"/>
              <a:gd name="connsiteX1216" fmla="*/ 4066646 w 4070350"/>
              <a:gd name="connsiteY1216" fmla="*/ 3063611 h 6857999"/>
              <a:gd name="connsiteX1217" fmla="*/ 4067969 w 4070350"/>
              <a:gd name="connsiteY1217" fmla="*/ 3089011 h 6857999"/>
              <a:gd name="connsiteX1218" fmla="*/ 4069027 w 4070350"/>
              <a:gd name="connsiteY1218" fmla="*/ 3114411 h 6857999"/>
              <a:gd name="connsiteX1219" fmla="*/ 4069821 w 4070350"/>
              <a:gd name="connsiteY1219" fmla="*/ 3139281 h 6857999"/>
              <a:gd name="connsiteX1220" fmla="*/ 4070350 w 4070350"/>
              <a:gd name="connsiteY1220" fmla="*/ 3164682 h 6857999"/>
              <a:gd name="connsiteX1221" fmla="*/ 4070086 w 4070350"/>
              <a:gd name="connsiteY1221" fmla="*/ 3190081 h 6857999"/>
              <a:gd name="connsiteX1222" fmla="*/ 4069556 w 4070350"/>
              <a:gd name="connsiteY1222" fmla="*/ 3215481 h 6857999"/>
              <a:gd name="connsiteX1223" fmla="*/ 4068233 w 4070350"/>
              <a:gd name="connsiteY1223" fmla="*/ 3240617 h 6857999"/>
              <a:gd name="connsiteX1224" fmla="*/ 4067440 w 4070350"/>
              <a:gd name="connsiteY1224" fmla="*/ 3253317 h 6857999"/>
              <a:gd name="connsiteX1225" fmla="*/ 4066381 w 4070350"/>
              <a:gd name="connsiteY1225" fmla="*/ 3266017 h 6857999"/>
              <a:gd name="connsiteX1226" fmla="*/ 4067440 w 4070350"/>
              <a:gd name="connsiteY1226" fmla="*/ 3519752 h 6857999"/>
              <a:gd name="connsiteX1227" fmla="*/ 4067969 w 4070350"/>
              <a:gd name="connsiteY1227" fmla="*/ 3549915 h 6857999"/>
              <a:gd name="connsiteX1228" fmla="*/ 4068498 w 4070350"/>
              <a:gd name="connsiteY1228" fmla="*/ 3579813 h 6857999"/>
              <a:gd name="connsiteX1229" fmla="*/ 4069027 w 4070350"/>
              <a:gd name="connsiteY1229" fmla="*/ 3639873 h 6857999"/>
              <a:gd name="connsiteX1230" fmla="*/ 4068763 w 4070350"/>
              <a:gd name="connsiteY1230" fmla="*/ 3699933 h 6857999"/>
              <a:gd name="connsiteX1231" fmla="*/ 4068233 w 4070350"/>
              <a:gd name="connsiteY1231" fmla="*/ 3759994 h 6857999"/>
              <a:gd name="connsiteX1232" fmla="*/ 4066646 w 4070350"/>
              <a:gd name="connsiteY1232" fmla="*/ 3820054 h 6857999"/>
              <a:gd name="connsiteX1233" fmla="*/ 4064794 w 4070350"/>
              <a:gd name="connsiteY1233" fmla="*/ 3879850 h 6857999"/>
              <a:gd name="connsiteX1234" fmla="*/ 4062413 w 4070350"/>
              <a:gd name="connsiteY1234" fmla="*/ 3939381 h 6857999"/>
              <a:gd name="connsiteX1235" fmla="*/ 4059767 w 4070350"/>
              <a:gd name="connsiteY1235" fmla="*/ 3999177 h 6857999"/>
              <a:gd name="connsiteX1236" fmla="*/ 4056592 w 4070350"/>
              <a:gd name="connsiteY1236" fmla="*/ 4059238 h 6857999"/>
              <a:gd name="connsiteX1237" fmla="*/ 4052888 w 4070350"/>
              <a:gd name="connsiteY1237" fmla="*/ 4119033 h 6857999"/>
              <a:gd name="connsiteX1238" fmla="*/ 4048654 w 4070350"/>
              <a:gd name="connsiteY1238" fmla="*/ 4178300 h 6857999"/>
              <a:gd name="connsiteX1239" fmla="*/ 4044421 w 4070350"/>
              <a:gd name="connsiteY1239" fmla="*/ 4238096 h 6857999"/>
              <a:gd name="connsiteX1240" fmla="*/ 4039923 w 4070350"/>
              <a:gd name="connsiteY1240" fmla="*/ 4297892 h 6857999"/>
              <a:gd name="connsiteX1241" fmla="*/ 4035161 w 4070350"/>
              <a:gd name="connsiteY1241" fmla="*/ 4357688 h 6857999"/>
              <a:gd name="connsiteX1242" fmla="*/ 4025106 w 4070350"/>
              <a:gd name="connsiteY1242" fmla="*/ 4476750 h 6857999"/>
              <a:gd name="connsiteX1243" fmla="*/ 4022461 w 4070350"/>
              <a:gd name="connsiteY1243" fmla="*/ 4508236 h 6857999"/>
              <a:gd name="connsiteX1244" fmla="*/ 4020079 w 4070350"/>
              <a:gd name="connsiteY1244" fmla="*/ 4539456 h 6857999"/>
              <a:gd name="connsiteX1245" fmla="*/ 4015052 w 4070350"/>
              <a:gd name="connsiteY1245" fmla="*/ 4602163 h 6857999"/>
              <a:gd name="connsiteX1246" fmla="*/ 4016111 w 4070350"/>
              <a:gd name="connsiteY1246" fmla="*/ 4614069 h 6857999"/>
              <a:gd name="connsiteX1247" fmla="*/ 4016904 w 4070350"/>
              <a:gd name="connsiteY1247" fmla="*/ 4625446 h 6857999"/>
              <a:gd name="connsiteX1248" fmla="*/ 4017433 w 4070350"/>
              <a:gd name="connsiteY1248" fmla="*/ 4637088 h 6857999"/>
              <a:gd name="connsiteX1249" fmla="*/ 4017169 w 4070350"/>
              <a:gd name="connsiteY1249" fmla="*/ 4648465 h 6857999"/>
              <a:gd name="connsiteX1250" fmla="*/ 4016904 w 4070350"/>
              <a:gd name="connsiteY1250" fmla="*/ 4653756 h 6857999"/>
              <a:gd name="connsiteX1251" fmla="*/ 4016375 w 4070350"/>
              <a:gd name="connsiteY1251" fmla="*/ 4659577 h 6857999"/>
              <a:gd name="connsiteX1252" fmla="*/ 4015317 w 4070350"/>
              <a:gd name="connsiteY1252" fmla="*/ 4665134 h 6857999"/>
              <a:gd name="connsiteX1253" fmla="*/ 4014258 w 4070350"/>
              <a:gd name="connsiteY1253" fmla="*/ 4670690 h 6857999"/>
              <a:gd name="connsiteX1254" fmla="*/ 4012936 w 4070350"/>
              <a:gd name="connsiteY1254" fmla="*/ 4676246 h 6857999"/>
              <a:gd name="connsiteX1255" fmla="*/ 4011348 w 4070350"/>
              <a:gd name="connsiteY1255" fmla="*/ 4681538 h 6857999"/>
              <a:gd name="connsiteX1256" fmla="*/ 4009496 w 4070350"/>
              <a:gd name="connsiteY1256" fmla="*/ 4687094 h 6857999"/>
              <a:gd name="connsiteX1257" fmla="*/ 4007115 w 4070350"/>
              <a:gd name="connsiteY1257" fmla="*/ 4692121 h 6857999"/>
              <a:gd name="connsiteX1258" fmla="*/ 4003940 w 4070350"/>
              <a:gd name="connsiteY1258" fmla="*/ 4732073 h 6857999"/>
              <a:gd name="connsiteX1259" fmla="*/ 4001294 w 4070350"/>
              <a:gd name="connsiteY1259" fmla="*/ 4772025 h 6857999"/>
              <a:gd name="connsiteX1260" fmla="*/ 3999177 w 4070350"/>
              <a:gd name="connsiteY1260" fmla="*/ 4811977 h 6857999"/>
              <a:gd name="connsiteX1261" fmla="*/ 3997061 w 4070350"/>
              <a:gd name="connsiteY1261" fmla="*/ 4851665 h 6857999"/>
              <a:gd name="connsiteX1262" fmla="*/ 3993356 w 4070350"/>
              <a:gd name="connsiteY1262" fmla="*/ 4931834 h 6857999"/>
              <a:gd name="connsiteX1263" fmla="*/ 3989917 w 4070350"/>
              <a:gd name="connsiteY1263" fmla="*/ 5011738 h 6857999"/>
              <a:gd name="connsiteX1264" fmla="*/ 3986213 w 4070350"/>
              <a:gd name="connsiteY1264" fmla="*/ 5091642 h 6857999"/>
              <a:gd name="connsiteX1265" fmla="*/ 3984096 w 4070350"/>
              <a:gd name="connsiteY1265" fmla="*/ 5131859 h 6857999"/>
              <a:gd name="connsiteX1266" fmla="*/ 3981715 w 4070350"/>
              <a:gd name="connsiteY1266" fmla="*/ 5171546 h 6857999"/>
              <a:gd name="connsiteX1267" fmla="*/ 3979069 w 4070350"/>
              <a:gd name="connsiteY1267" fmla="*/ 5211498 h 6857999"/>
              <a:gd name="connsiteX1268" fmla="*/ 3975894 w 4070350"/>
              <a:gd name="connsiteY1268" fmla="*/ 5251186 h 6857999"/>
              <a:gd name="connsiteX1269" fmla="*/ 3972190 w 4070350"/>
              <a:gd name="connsiteY1269" fmla="*/ 5291138 h 6857999"/>
              <a:gd name="connsiteX1270" fmla="*/ 3967956 w 4070350"/>
              <a:gd name="connsiteY1270" fmla="*/ 5330825 h 6857999"/>
              <a:gd name="connsiteX1271" fmla="*/ 3967163 w 4070350"/>
              <a:gd name="connsiteY1271" fmla="*/ 5351727 h 6857999"/>
              <a:gd name="connsiteX1272" fmla="*/ 3966369 w 4070350"/>
              <a:gd name="connsiteY1272" fmla="*/ 5372365 h 6857999"/>
              <a:gd name="connsiteX1273" fmla="*/ 3965311 w 4070350"/>
              <a:gd name="connsiteY1273" fmla="*/ 5393267 h 6857999"/>
              <a:gd name="connsiteX1274" fmla="*/ 3963723 w 4070350"/>
              <a:gd name="connsiteY1274" fmla="*/ 5414169 h 6857999"/>
              <a:gd name="connsiteX1275" fmla="*/ 3962400 w 4070350"/>
              <a:gd name="connsiteY1275" fmla="*/ 5434542 h 6857999"/>
              <a:gd name="connsiteX1276" fmla="*/ 3960548 w 4070350"/>
              <a:gd name="connsiteY1276" fmla="*/ 5455444 h 6857999"/>
              <a:gd name="connsiteX1277" fmla="*/ 3958696 w 4070350"/>
              <a:gd name="connsiteY1277" fmla="*/ 5476081 h 6857999"/>
              <a:gd name="connsiteX1278" fmla="*/ 3956579 w 4070350"/>
              <a:gd name="connsiteY1278" fmla="*/ 5496454 h 6857999"/>
              <a:gd name="connsiteX1279" fmla="*/ 3954198 w 4070350"/>
              <a:gd name="connsiteY1279" fmla="*/ 5517092 h 6857999"/>
              <a:gd name="connsiteX1280" fmla="*/ 3951817 w 4070350"/>
              <a:gd name="connsiteY1280" fmla="*/ 5537465 h 6857999"/>
              <a:gd name="connsiteX1281" fmla="*/ 3948642 w 4070350"/>
              <a:gd name="connsiteY1281" fmla="*/ 5558102 h 6857999"/>
              <a:gd name="connsiteX1282" fmla="*/ 3945731 w 4070350"/>
              <a:gd name="connsiteY1282" fmla="*/ 5578475 h 6857999"/>
              <a:gd name="connsiteX1283" fmla="*/ 3942821 w 4070350"/>
              <a:gd name="connsiteY1283" fmla="*/ 5598848 h 6857999"/>
              <a:gd name="connsiteX1284" fmla="*/ 3939117 w 4070350"/>
              <a:gd name="connsiteY1284" fmla="*/ 5619221 h 6857999"/>
              <a:gd name="connsiteX1285" fmla="*/ 3935413 w 4070350"/>
              <a:gd name="connsiteY1285" fmla="*/ 5639594 h 6857999"/>
              <a:gd name="connsiteX1286" fmla="*/ 3931444 w 4070350"/>
              <a:gd name="connsiteY1286" fmla="*/ 5659702 h 6857999"/>
              <a:gd name="connsiteX1287" fmla="*/ 3933031 w 4070350"/>
              <a:gd name="connsiteY1287" fmla="*/ 5671344 h 6857999"/>
              <a:gd name="connsiteX1288" fmla="*/ 3934090 w 4070350"/>
              <a:gd name="connsiteY1288" fmla="*/ 5683515 h 6857999"/>
              <a:gd name="connsiteX1289" fmla="*/ 3934619 w 4070350"/>
              <a:gd name="connsiteY1289" fmla="*/ 5695421 h 6857999"/>
              <a:gd name="connsiteX1290" fmla="*/ 3934619 w 4070350"/>
              <a:gd name="connsiteY1290" fmla="*/ 5707063 h 6857999"/>
              <a:gd name="connsiteX1291" fmla="*/ 3934090 w 4070350"/>
              <a:gd name="connsiteY1291" fmla="*/ 5718704 h 6857999"/>
              <a:gd name="connsiteX1292" fmla="*/ 3933031 w 4070350"/>
              <a:gd name="connsiteY1292" fmla="*/ 5730611 h 6857999"/>
              <a:gd name="connsiteX1293" fmla="*/ 3931179 w 4070350"/>
              <a:gd name="connsiteY1293" fmla="*/ 5742252 h 6857999"/>
              <a:gd name="connsiteX1294" fmla="*/ 3928798 w 4070350"/>
              <a:gd name="connsiteY1294" fmla="*/ 5754159 h 6857999"/>
              <a:gd name="connsiteX1295" fmla="*/ 3929592 w 4070350"/>
              <a:gd name="connsiteY1295" fmla="*/ 5762625 h 6857999"/>
              <a:gd name="connsiteX1296" fmla="*/ 3930121 w 4070350"/>
              <a:gd name="connsiteY1296" fmla="*/ 5771356 h 6857999"/>
              <a:gd name="connsiteX1297" fmla="*/ 3930386 w 4070350"/>
              <a:gd name="connsiteY1297" fmla="*/ 5779823 h 6857999"/>
              <a:gd name="connsiteX1298" fmla="*/ 3930386 w 4070350"/>
              <a:gd name="connsiteY1298" fmla="*/ 5788554 h 6857999"/>
              <a:gd name="connsiteX1299" fmla="*/ 3930121 w 4070350"/>
              <a:gd name="connsiteY1299" fmla="*/ 5797021 h 6857999"/>
              <a:gd name="connsiteX1300" fmla="*/ 3929856 w 4070350"/>
              <a:gd name="connsiteY1300" fmla="*/ 5805488 h 6857999"/>
              <a:gd name="connsiteX1301" fmla="*/ 3929592 w 4070350"/>
              <a:gd name="connsiteY1301" fmla="*/ 5813954 h 6857999"/>
              <a:gd name="connsiteX1302" fmla="*/ 3928533 w 4070350"/>
              <a:gd name="connsiteY1302" fmla="*/ 5822421 h 6857999"/>
              <a:gd name="connsiteX1303" fmla="*/ 3927740 w 4070350"/>
              <a:gd name="connsiteY1303" fmla="*/ 5830623 h 6857999"/>
              <a:gd name="connsiteX1304" fmla="*/ 3926681 w 4070350"/>
              <a:gd name="connsiteY1304" fmla="*/ 5838825 h 6857999"/>
              <a:gd name="connsiteX1305" fmla="*/ 3924036 w 4070350"/>
              <a:gd name="connsiteY1305" fmla="*/ 5855494 h 6857999"/>
              <a:gd name="connsiteX1306" fmla="*/ 3920596 w 4070350"/>
              <a:gd name="connsiteY1306" fmla="*/ 5872163 h 6857999"/>
              <a:gd name="connsiteX1307" fmla="*/ 3916892 w 4070350"/>
              <a:gd name="connsiteY1307" fmla="*/ 5888567 h 6857999"/>
              <a:gd name="connsiteX1308" fmla="*/ 3902075 w 4070350"/>
              <a:gd name="connsiteY1308" fmla="*/ 5896504 h 6857999"/>
              <a:gd name="connsiteX1309" fmla="*/ 3904986 w 4070350"/>
              <a:gd name="connsiteY1309" fmla="*/ 5895975 h 6857999"/>
              <a:gd name="connsiteX1310" fmla="*/ 3908425 w 4070350"/>
              <a:gd name="connsiteY1310" fmla="*/ 5894388 h 6857999"/>
              <a:gd name="connsiteX1311" fmla="*/ 3912394 w 4070350"/>
              <a:gd name="connsiteY1311" fmla="*/ 5892006 h 6857999"/>
              <a:gd name="connsiteX1312" fmla="*/ 3916892 w 4070350"/>
              <a:gd name="connsiteY1312" fmla="*/ 5888567 h 6857999"/>
              <a:gd name="connsiteX1313" fmla="*/ 3915040 w 4070350"/>
              <a:gd name="connsiteY1313" fmla="*/ 5899150 h 6857999"/>
              <a:gd name="connsiteX1314" fmla="*/ 3913188 w 4070350"/>
              <a:gd name="connsiteY1314" fmla="*/ 5909734 h 6857999"/>
              <a:gd name="connsiteX1315" fmla="*/ 3911071 w 4070350"/>
              <a:gd name="connsiteY1315" fmla="*/ 5919788 h 6857999"/>
              <a:gd name="connsiteX1316" fmla="*/ 3908954 w 4070350"/>
              <a:gd name="connsiteY1316" fmla="*/ 5929313 h 6857999"/>
              <a:gd name="connsiteX1317" fmla="*/ 3906573 w 4070350"/>
              <a:gd name="connsiteY1317" fmla="*/ 5938838 h 6857999"/>
              <a:gd name="connsiteX1318" fmla="*/ 3904192 w 4070350"/>
              <a:gd name="connsiteY1318" fmla="*/ 5947569 h 6857999"/>
              <a:gd name="connsiteX1319" fmla="*/ 3901281 w 4070350"/>
              <a:gd name="connsiteY1319" fmla="*/ 5956300 h 6857999"/>
              <a:gd name="connsiteX1320" fmla="*/ 3898371 w 4070350"/>
              <a:gd name="connsiteY1320" fmla="*/ 5964502 h 6857999"/>
              <a:gd name="connsiteX1321" fmla="*/ 3895461 w 4070350"/>
              <a:gd name="connsiteY1321" fmla="*/ 5972175 h 6857999"/>
              <a:gd name="connsiteX1322" fmla="*/ 3892021 w 4070350"/>
              <a:gd name="connsiteY1322" fmla="*/ 5979848 h 6857999"/>
              <a:gd name="connsiteX1323" fmla="*/ 3888846 w 4070350"/>
              <a:gd name="connsiteY1323" fmla="*/ 5986992 h 6857999"/>
              <a:gd name="connsiteX1324" fmla="*/ 3885142 w 4070350"/>
              <a:gd name="connsiteY1324" fmla="*/ 5993871 h 6857999"/>
              <a:gd name="connsiteX1325" fmla="*/ 3881173 w 4070350"/>
              <a:gd name="connsiteY1325" fmla="*/ 6000486 h 6857999"/>
              <a:gd name="connsiteX1326" fmla="*/ 3877204 w 4070350"/>
              <a:gd name="connsiteY1326" fmla="*/ 6006571 h 6857999"/>
              <a:gd name="connsiteX1327" fmla="*/ 3872971 w 4070350"/>
              <a:gd name="connsiteY1327" fmla="*/ 6012392 h 6857999"/>
              <a:gd name="connsiteX1328" fmla="*/ 3868738 w 4070350"/>
              <a:gd name="connsiteY1328" fmla="*/ 6018213 h 6857999"/>
              <a:gd name="connsiteX1329" fmla="*/ 3864240 w 4070350"/>
              <a:gd name="connsiteY1329" fmla="*/ 6023240 h 6857999"/>
              <a:gd name="connsiteX1330" fmla="*/ 3859477 w 4070350"/>
              <a:gd name="connsiteY1330" fmla="*/ 6028002 h 6857999"/>
              <a:gd name="connsiteX1331" fmla="*/ 3854450 w 4070350"/>
              <a:gd name="connsiteY1331" fmla="*/ 6032236 h 6857999"/>
              <a:gd name="connsiteX1332" fmla="*/ 3849158 w 4070350"/>
              <a:gd name="connsiteY1332" fmla="*/ 6036469 h 6857999"/>
              <a:gd name="connsiteX1333" fmla="*/ 3843867 w 4070350"/>
              <a:gd name="connsiteY1333" fmla="*/ 6040173 h 6857999"/>
              <a:gd name="connsiteX1334" fmla="*/ 3838311 w 4070350"/>
              <a:gd name="connsiteY1334" fmla="*/ 6043613 h 6857999"/>
              <a:gd name="connsiteX1335" fmla="*/ 3832490 w 4070350"/>
              <a:gd name="connsiteY1335" fmla="*/ 6046788 h 6857999"/>
              <a:gd name="connsiteX1336" fmla="*/ 3826669 w 4070350"/>
              <a:gd name="connsiteY1336" fmla="*/ 6049434 h 6857999"/>
              <a:gd name="connsiteX1337" fmla="*/ 3820319 w 4070350"/>
              <a:gd name="connsiteY1337" fmla="*/ 6051815 h 6857999"/>
              <a:gd name="connsiteX1338" fmla="*/ 3813969 w 4070350"/>
              <a:gd name="connsiteY1338" fmla="*/ 6053931 h 6857999"/>
              <a:gd name="connsiteX1339" fmla="*/ 3807354 w 4070350"/>
              <a:gd name="connsiteY1339" fmla="*/ 6055784 h 6857999"/>
              <a:gd name="connsiteX1340" fmla="*/ 3800740 w 4070350"/>
              <a:gd name="connsiteY1340" fmla="*/ 6057371 h 6857999"/>
              <a:gd name="connsiteX1341" fmla="*/ 3793331 w 4070350"/>
              <a:gd name="connsiteY1341" fmla="*/ 6058429 h 6857999"/>
              <a:gd name="connsiteX1342" fmla="*/ 3786188 w 4070350"/>
              <a:gd name="connsiteY1342" fmla="*/ 6059223 h 6857999"/>
              <a:gd name="connsiteX1343" fmla="*/ 3778515 w 4070350"/>
              <a:gd name="connsiteY1343" fmla="*/ 6059752 h 6857999"/>
              <a:gd name="connsiteX1344" fmla="*/ 3771106 w 4070350"/>
              <a:gd name="connsiteY1344" fmla="*/ 6059752 h 6857999"/>
              <a:gd name="connsiteX1345" fmla="*/ 3766608 w 4070350"/>
              <a:gd name="connsiteY1345" fmla="*/ 6059752 h 6857999"/>
              <a:gd name="connsiteX1346" fmla="*/ 3762375 w 4070350"/>
              <a:gd name="connsiteY1346" fmla="*/ 6060017 h 6857999"/>
              <a:gd name="connsiteX1347" fmla="*/ 3758142 w 4070350"/>
              <a:gd name="connsiteY1347" fmla="*/ 6060546 h 6857999"/>
              <a:gd name="connsiteX1348" fmla="*/ 3753908 w 4070350"/>
              <a:gd name="connsiteY1348" fmla="*/ 6061604 h 6857999"/>
              <a:gd name="connsiteX1349" fmla="*/ 3745706 w 4070350"/>
              <a:gd name="connsiteY1349" fmla="*/ 6063721 h 6857999"/>
              <a:gd name="connsiteX1350" fmla="*/ 3737504 w 4070350"/>
              <a:gd name="connsiteY1350" fmla="*/ 6066102 h 6857999"/>
              <a:gd name="connsiteX1351" fmla="*/ 3721629 w 4070350"/>
              <a:gd name="connsiteY1351" fmla="*/ 6071394 h 6857999"/>
              <a:gd name="connsiteX1352" fmla="*/ 3713427 w 4070350"/>
              <a:gd name="connsiteY1352" fmla="*/ 6074304 h 6857999"/>
              <a:gd name="connsiteX1353" fmla="*/ 3705225 w 4070350"/>
              <a:gd name="connsiteY1353" fmla="*/ 6076421 h 6857999"/>
              <a:gd name="connsiteX1354" fmla="*/ 3693054 w 4070350"/>
              <a:gd name="connsiteY1354" fmla="*/ 6181196 h 6857999"/>
              <a:gd name="connsiteX1355" fmla="*/ 3693054 w 4070350"/>
              <a:gd name="connsiteY1355" fmla="*/ 6199188 h 6857999"/>
              <a:gd name="connsiteX1356" fmla="*/ 3693054 w 4070350"/>
              <a:gd name="connsiteY1356" fmla="*/ 6216915 h 6857999"/>
              <a:gd name="connsiteX1357" fmla="*/ 3693319 w 4070350"/>
              <a:gd name="connsiteY1357" fmla="*/ 6252634 h 6857999"/>
              <a:gd name="connsiteX1358" fmla="*/ 3693583 w 4070350"/>
              <a:gd name="connsiteY1358" fmla="*/ 6288088 h 6857999"/>
              <a:gd name="connsiteX1359" fmla="*/ 3693583 w 4070350"/>
              <a:gd name="connsiteY1359" fmla="*/ 6305815 h 6857999"/>
              <a:gd name="connsiteX1360" fmla="*/ 3693583 w 4070350"/>
              <a:gd name="connsiteY1360" fmla="*/ 6323806 h 6857999"/>
              <a:gd name="connsiteX1361" fmla="*/ 3693319 w 4070350"/>
              <a:gd name="connsiteY1361" fmla="*/ 6341534 h 6857999"/>
              <a:gd name="connsiteX1362" fmla="*/ 3692261 w 4070350"/>
              <a:gd name="connsiteY1362" fmla="*/ 6359261 h 6857999"/>
              <a:gd name="connsiteX1363" fmla="*/ 3691467 w 4070350"/>
              <a:gd name="connsiteY1363" fmla="*/ 6376988 h 6857999"/>
              <a:gd name="connsiteX1364" fmla="*/ 3689879 w 4070350"/>
              <a:gd name="connsiteY1364" fmla="*/ 6394715 h 6857999"/>
              <a:gd name="connsiteX1365" fmla="*/ 3688027 w 4070350"/>
              <a:gd name="connsiteY1365" fmla="*/ 6412442 h 6857999"/>
              <a:gd name="connsiteX1366" fmla="*/ 3685646 w 4070350"/>
              <a:gd name="connsiteY1366" fmla="*/ 6429904 h 6857999"/>
              <a:gd name="connsiteX1367" fmla="*/ 3682736 w 4070350"/>
              <a:gd name="connsiteY1367" fmla="*/ 6447367 h 6857999"/>
              <a:gd name="connsiteX1368" fmla="*/ 3679031 w 4070350"/>
              <a:gd name="connsiteY1368" fmla="*/ 6464829 h 6857999"/>
              <a:gd name="connsiteX1369" fmla="*/ 3679561 w 4070350"/>
              <a:gd name="connsiteY1369" fmla="*/ 6475677 h 6857999"/>
              <a:gd name="connsiteX1370" fmla="*/ 3679561 w 4070350"/>
              <a:gd name="connsiteY1370" fmla="*/ 6486261 h 6857999"/>
              <a:gd name="connsiteX1371" fmla="*/ 3679561 w 4070350"/>
              <a:gd name="connsiteY1371" fmla="*/ 6496844 h 6857999"/>
              <a:gd name="connsiteX1372" fmla="*/ 3679296 w 4070350"/>
              <a:gd name="connsiteY1372" fmla="*/ 6507427 h 6857999"/>
              <a:gd name="connsiteX1373" fmla="*/ 3678767 w 4070350"/>
              <a:gd name="connsiteY1373" fmla="*/ 6518011 h 6857999"/>
              <a:gd name="connsiteX1374" fmla="*/ 3677973 w 4070350"/>
              <a:gd name="connsiteY1374" fmla="*/ 6528594 h 6857999"/>
              <a:gd name="connsiteX1375" fmla="*/ 3675856 w 4070350"/>
              <a:gd name="connsiteY1375" fmla="*/ 6549761 h 6857999"/>
              <a:gd name="connsiteX1376" fmla="*/ 3673211 w 4070350"/>
              <a:gd name="connsiteY1376" fmla="*/ 6570398 h 6857999"/>
              <a:gd name="connsiteX1377" fmla="*/ 3670565 w 4070350"/>
              <a:gd name="connsiteY1377" fmla="*/ 6591300 h 6857999"/>
              <a:gd name="connsiteX1378" fmla="*/ 3667654 w 4070350"/>
              <a:gd name="connsiteY1378" fmla="*/ 6612202 h 6857999"/>
              <a:gd name="connsiteX1379" fmla="*/ 3665273 w 4070350"/>
              <a:gd name="connsiteY1379" fmla="*/ 6632840 h 6857999"/>
              <a:gd name="connsiteX1380" fmla="*/ 3666067 w 4070350"/>
              <a:gd name="connsiteY1380" fmla="*/ 6637867 h 6857999"/>
              <a:gd name="connsiteX1381" fmla="*/ 3666596 w 4070350"/>
              <a:gd name="connsiteY1381" fmla="*/ 6642629 h 6857999"/>
              <a:gd name="connsiteX1382" fmla="*/ 3666596 w 4070350"/>
              <a:gd name="connsiteY1382" fmla="*/ 6647127 h 6857999"/>
              <a:gd name="connsiteX1383" fmla="*/ 3666596 w 4070350"/>
              <a:gd name="connsiteY1383" fmla="*/ 6651625 h 6857999"/>
              <a:gd name="connsiteX1384" fmla="*/ 3666331 w 4070350"/>
              <a:gd name="connsiteY1384" fmla="*/ 6655859 h 6857999"/>
              <a:gd name="connsiteX1385" fmla="*/ 3665802 w 4070350"/>
              <a:gd name="connsiteY1385" fmla="*/ 6660356 h 6857999"/>
              <a:gd name="connsiteX1386" fmla="*/ 3665008 w 4070350"/>
              <a:gd name="connsiteY1386" fmla="*/ 6664590 h 6857999"/>
              <a:gd name="connsiteX1387" fmla="*/ 3663686 w 4070350"/>
              <a:gd name="connsiteY1387" fmla="*/ 6668823 h 6857999"/>
              <a:gd name="connsiteX1388" fmla="*/ 3661569 w 4070350"/>
              <a:gd name="connsiteY1388" fmla="*/ 6677025 h 6857999"/>
              <a:gd name="connsiteX1389" fmla="*/ 3658923 w 4070350"/>
              <a:gd name="connsiteY1389" fmla="*/ 6685227 h 6857999"/>
              <a:gd name="connsiteX1390" fmla="*/ 3656013 w 4070350"/>
              <a:gd name="connsiteY1390" fmla="*/ 6693694 h 6857999"/>
              <a:gd name="connsiteX1391" fmla="*/ 3653896 w 4070350"/>
              <a:gd name="connsiteY1391" fmla="*/ 6701631 h 6857999"/>
              <a:gd name="connsiteX1392" fmla="*/ 3652308 w 4070350"/>
              <a:gd name="connsiteY1392" fmla="*/ 6712479 h 6857999"/>
              <a:gd name="connsiteX1393" fmla="*/ 3650456 w 4070350"/>
              <a:gd name="connsiteY1393" fmla="*/ 6722798 h 6857999"/>
              <a:gd name="connsiteX1394" fmla="*/ 3648340 w 4070350"/>
              <a:gd name="connsiteY1394" fmla="*/ 6732588 h 6857999"/>
              <a:gd name="connsiteX1395" fmla="*/ 3645958 w 4070350"/>
              <a:gd name="connsiteY1395" fmla="*/ 6742113 h 6857999"/>
              <a:gd name="connsiteX1396" fmla="*/ 3642783 w 4070350"/>
              <a:gd name="connsiteY1396" fmla="*/ 6751373 h 6857999"/>
              <a:gd name="connsiteX1397" fmla="*/ 3639873 w 4070350"/>
              <a:gd name="connsiteY1397" fmla="*/ 6760369 h 6857999"/>
              <a:gd name="connsiteX1398" fmla="*/ 3636433 w 4070350"/>
              <a:gd name="connsiteY1398" fmla="*/ 6768571 h 6857999"/>
              <a:gd name="connsiteX1399" fmla="*/ 3633258 w 4070350"/>
              <a:gd name="connsiteY1399" fmla="*/ 6776773 h 6857999"/>
              <a:gd name="connsiteX1400" fmla="*/ 3629290 w 4070350"/>
              <a:gd name="connsiteY1400" fmla="*/ 6784711 h 6857999"/>
              <a:gd name="connsiteX1401" fmla="*/ 3625056 w 4070350"/>
              <a:gd name="connsiteY1401" fmla="*/ 6792119 h 6857999"/>
              <a:gd name="connsiteX1402" fmla="*/ 3620823 w 4070350"/>
              <a:gd name="connsiteY1402" fmla="*/ 6799263 h 6857999"/>
              <a:gd name="connsiteX1403" fmla="*/ 3616061 w 4070350"/>
              <a:gd name="connsiteY1403" fmla="*/ 6805877 h 6857999"/>
              <a:gd name="connsiteX1404" fmla="*/ 3611298 w 4070350"/>
              <a:gd name="connsiteY1404" fmla="*/ 6812227 h 6857999"/>
              <a:gd name="connsiteX1405" fmla="*/ 3606006 w 4070350"/>
              <a:gd name="connsiteY1405" fmla="*/ 6818048 h 6857999"/>
              <a:gd name="connsiteX1406" fmla="*/ 3600979 w 4070350"/>
              <a:gd name="connsiteY1406" fmla="*/ 6823604 h 6857999"/>
              <a:gd name="connsiteX1407" fmla="*/ 3595158 w 4070350"/>
              <a:gd name="connsiteY1407" fmla="*/ 6828631 h 6857999"/>
              <a:gd name="connsiteX1408" fmla="*/ 3589338 w 4070350"/>
              <a:gd name="connsiteY1408" fmla="*/ 6833659 h 6857999"/>
              <a:gd name="connsiteX1409" fmla="*/ 3583517 w 4070350"/>
              <a:gd name="connsiteY1409" fmla="*/ 6837892 h 6857999"/>
              <a:gd name="connsiteX1410" fmla="*/ 3577167 w 4070350"/>
              <a:gd name="connsiteY1410" fmla="*/ 6841596 h 6857999"/>
              <a:gd name="connsiteX1411" fmla="*/ 3570817 w 4070350"/>
              <a:gd name="connsiteY1411" fmla="*/ 6845300 h 6857999"/>
              <a:gd name="connsiteX1412" fmla="*/ 3564202 w 4070350"/>
              <a:gd name="connsiteY1412" fmla="*/ 6848475 h 6857999"/>
              <a:gd name="connsiteX1413" fmla="*/ 3557058 w 4070350"/>
              <a:gd name="connsiteY1413" fmla="*/ 6851121 h 6857999"/>
              <a:gd name="connsiteX1414" fmla="*/ 3550179 w 4070350"/>
              <a:gd name="connsiteY1414" fmla="*/ 6853238 h 6857999"/>
              <a:gd name="connsiteX1415" fmla="*/ 3543036 w 4070350"/>
              <a:gd name="connsiteY1415" fmla="*/ 6855090 h 6857999"/>
              <a:gd name="connsiteX1416" fmla="*/ 3535363 w 4070350"/>
              <a:gd name="connsiteY1416" fmla="*/ 6856413 h 6857999"/>
              <a:gd name="connsiteX1417" fmla="*/ 3527690 w 4070350"/>
              <a:gd name="connsiteY1417" fmla="*/ 6857471 h 6857999"/>
              <a:gd name="connsiteX1418" fmla="*/ 3520032 w 4070350"/>
              <a:gd name="connsiteY1418" fmla="*/ 6857999 h 6857999"/>
              <a:gd name="connsiteX1419" fmla="*/ 3511784 w 4070350"/>
              <a:gd name="connsiteY1419" fmla="*/ 6857999 h 6857999"/>
              <a:gd name="connsiteX1420" fmla="*/ 3503877 w 4070350"/>
              <a:gd name="connsiteY1420" fmla="*/ 6857736 h 6857999"/>
              <a:gd name="connsiteX1421" fmla="*/ 3495411 w 4070350"/>
              <a:gd name="connsiteY1421" fmla="*/ 6856677 h 6857999"/>
              <a:gd name="connsiteX1422" fmla="*/ 3486944 w 4070350"/>
              <a:gd name="connsiteY1422" fmla="*/ 6855619 h 6857999"/>
              <a:gd name="connsiteX1423" fmla="*/ 3478477 w 4070350"/>
              <a:gd name="connsiteY1423" fmla="*/ 6853767 h 6857999"/>
              <a:gd name="connsiteX1424" fmla="*/ 3453606 w 4070350"/>
              <a:gd name="connsiteY1424" fmla="*/ 6852973 h 6857999"/>
              <a:gd name="connsiteX1425" fmla="*/ 3429000 w 4070350"/>
              <a:gd name="connsiteY1425" fmla="*/ 6851650 h 6857999"/>
              <a:gd name="connsiteX1426" fmla="*/ 3416565 w 4070350"/>
              <a:gd name="connsiteY1426" fmla="*/ 6851386 h 6857999"/>
              <a:gd name="connsiteX1427" fmla="*/ 3404129 w 4070350"/>
              <a:gd name="connsiteY1427" fmla="*/ 6851386 h 6857999"/>
              <a:gd name="connsiteX1428" fmla="*/ 3392223 w 4070350"/>
              <a:gd name="connsiteY1428" fmla="*/ 6851386 h 6857999"/>
              <a:gd name="connsiteX1429" fmla="*/ 3379788 w 4070350"/>
              <a:gd name="connsiteY1429" fmla="*/ 6852179 h 6857999"/>
              <a:gd name="connsiteX1430" fmla="*/ 3375554 w 4070350"/>
              <a:gd name="connsiteY1430" fmla="*/ 6852444 h 6857999"/>
              <a:gd name="connsiteX1431" fmla="*/ 3371586 w 4070350"/>
              <a:gd name="connsiteY1431" fmla="*/ 6852444 h 6857999"/>
              <a:gd name="connsiteX1432" fmla="*/ 3367617 w 4070350"/>
              <a:gd name="connsiteY1432" fmla="*/ 6852444 h 6857999"/>
              <a:gd name="connsiteX1433" fmla="*/ 3364177 w 4070350"/>
              <a:gd name="connsiteY1433" fmla="*/ 6852179 h 6857999"/>
              <a:gd name="connsiteX1434" fmla="*/ 3360738 w 4070350"/>
              <a:gd name="connsiteY1434" fmla="*/ 6851650 h 6857999"/>
              <a:gd name="connsiteX1435" fmla="*/ 3357563 w 4070350"/>
              <a:gd name="connsiteY1435" fmla="*/ 6850856 h 6857999"/>
              <a:gd name="connsiteX1436" fmla="*/ 3354388 w 4070350"/>
              <a:gd name="connsiteY1436" fmla="*/ 6849798 h 6857999"/>
              <a:gd name="connsiteX1437" fmla="*/ 3351477 w 4070350"/>
              <a:gd name="connsiteY1437" fmla="*/ 6849004 h 6857999"/>
              <a:gd name="connsiteX1438" fmla="*/ 3348831 w 4070350"/>
              <a:gd name="connsiteY1438" fmla="*/ 6847417 h 6857999"/>
              <a:gd name="connsiteX1439" fmla="*/ 3346186 w 4070350"/>
              <a:gd name="connsiteY1439" fmla="*/ 6845829 h 6857999"/>
              <a:gd name="connsiteX1440" fmla="*/ 3343804 w 4070350"/>
              <a:gd name="connsiteY1440" fmla="*/ 6844506 h 6857999"/>
              <a:gd name="connsiteX1441" fmla="*/ 3341423 w 4070350"/>
              <a:gd name="connsiteY1441" fmla="*/ 6842654 h 6857999"/>
              <a:gd name="connsiteX1442" fmla="*/ 3339571 w 4070350"/>
              <a:gd name="connsiteY1442" fmla="*/ 6840538 h 6857999"/>
              <a:gd name="connsiteX1443" fmla="*/ 3337454 w 4070350"/>
              <a:gd name="connsiteY1443" fmla="*/ 6838421 h 6857999"/>
              <a:gd name="connsiteX1444" fmla="*/ 3336131 w 4070350"/>
              <a:gd name="connsiteY1444" fmla="*/ 6836040 h 6857999"/>
              <a:gd name="connsiteX1445" fmla="*/ 3334544 w 4070350"/>
              <a:gd name="connsiteY1445" fmla="*/ 6833394 h 6857999"/>
              <a:gd name="connsiteX1446" fmla="*/ 3332956 w 4070350"/>
              <a:gd name="connsiteY1446" fmla="*/ 6830484 h 6857999"/>
              <a:gd name="connsiteX1447" fmla="*/ 3331898 w 4070350"/>
              <a:gd name="connsiteY1447" fmla="*/ 6827838 h 6857999"/>
              <a:gd name="connsiteX1448" fmla="*/ 3330575 w 4070350"/>
              <a:gd name="connsiteY1448" fmla="*/ 6824927 h 6857999"/>
              <a:gd name="connsiteX1449" fmla="*/ 3329781 w 4070350"/>
              <a:gd name="connsiteY1449" fmla="*/ 6821488 h 6857999"/>
              <a:gd name="connsiteX1450" fmla="*/ 3327929 w 4070350"/>
              <a:gd name="connsiteY1450" fmla="*/ 6814609 h 6857999"/>
              <a:gd name="connsiteX1451" fmla="*/ 3326871 w 4070350"/>
              <a:gd name="connsiteY1451" fmla="*/ 6806936 h 6857999"/>
              <a:gd name="connsiteX1452" fmla="*/ 3326342 w 4070350"/>
              <a:gd name="connsiteY1452" fmla="*/ 6798998 h 6857999"/>
              <a:gd name="connsiteX1453" fmla="*/ 3326342 w 4070350"/>
              <a:gd name="connsiteY1453" fmla="*/ 6790002 h 6857999"/>
              <a:gd name="connsiteX1454" fmla="*/ 3326606 w 4070350"/>
              <a:gd name="connsiteY1454" fmla="*/ 6780742 h 6857999"/>
              <a:gd name="connsiteX1455" fmla="*/ 3327665 w 4070350"/>
              <a:gd name="connsiteY1455" fmla="*/ 6771217 h 6857999"/>
              <a:gd name="connsiteX1456" fmla="*/ 3323431 w 4070350"/>
              <a:gd name="connsiteY1456" fmla="*/ 6767777 h 6857999"/>
              <a:gd name="connsiteX1457" fmla="*/ 3319727 w 4070350"/>
              <a:gd name="connsiteY1457" fmla="*/ 6764073 h 6857999"/>
              <a:gd name="connsiteX1458" fmla="*/ 3316552 w 4070350"/>
              <a:gd name="connsiteY1458" fmla="*/ 6760634 h 6857999"/>
              <a:gd name="connsiteX1459" fmla="*/ 3313377 w 4070350"/>
              <a:gd name="connsiteY1459" fmla="*/ 6756665 h 6857999"/>
              <a:gd name="connsiteX1460" fmla="*/ 3310996 w 4070350"/>
              <a:gd name="connsiteY1460" fmla="*/ 6752696 h 6857999"/>
              <a:gd name="connsiteX1461" fmla="*/ 3308615 w 4070350"/>
              <a:gd name="connsiteY1461" fmla="*/ 6748727 h 6857999"/>
              <a:gd name="connsiteX1462" fmla="*/ 3306763 w 4070350"/>
              <a:gd name="connsiteY1462" fmla="*/ 6744494 h 6857999"/>
              <a:gd name="connsiteX1463" fmla="*/ 3304911 w 4070350"/>
              <a:gd name="connsiteY1463" fmla="*/ 6740261 h 6857999"/>
              <a:gd name="connsiteX1464" fmla="*/ 3303588 w 4070350"/>
              <a:gd name="connsiteY1464" fmla="*/ 6735763 h 6857999"/>
              <a:gd name="connsiteX1465" fmla="*/ 3302529 w 4070350"/>
              <a:gd name="connsiteY1465" fmla="*/ 6731265 h 6857999"/>
              <a:gd name="connsiteX1466" fmla="*/ 3301736 w 4070350"/>
              <a:gd name="connsiteY1466" fmla="*/ 6726767 h 6857999"/>
              <a:gd name="connsiteX1467" fmla="*/ 3300677 w 4070350"/>
              <a:gd name="connsiteY1467" fmla="*/ 6722269 h 6857999"/>
              <a:gd name="connsiteX1468" fmla="*/ 3299883 w 4070350"/>
              <a:gd name="connsiteY1468" fmla="*/ 6712479 h 6857999"/>
              <a:gd name="connsiteX1469" fmla="*/ 3299619 w 4070350"/>
              <a:gd name="connsiteY1469" fmla="*/ 6702954 h 6857999"/>
              <a:gd name="connsiteX1470" fmla="*/ 3299619 w 4070350"/>
              <a:gd name="connsiteY1470" fmla="*/ 6692900 h 6857999"/>
              <a:gd name="connsiteX1471" fmla="*/ 3299883 w 4070350"/>
              <a:gd name="connsiteY1471" fmla="*/ 6683111 h 6857999"/>
              <a:gd name="connsiteX1472" fmla="*/ 3300413 w 4070350"/>
              <a:gd name="connsiteY1472" fmla="*/ 6662738 h 6857999"/>
              <a:gd name="connsiteX1473" fmla="*/ 3300677 w 4070350"/>
              <a:gd name="connsiteY1473" fmla="*/ 6652948 h 6857999"/>
              <a:gd name="connsiteX1474" fmla="*/ 3300148 w 4070350"/>
              <a:gd name="connsiteY1474" fmla="*/ 6643159 h 6857999"/>
              <a:gd name="connsiteX1475" fmla="*/ 3299354 w 4070350"/>
              <a:gd name="connsiteY1475" fmla="*/ 6633634 h 6857999"/>
              <a:gd name="connsiteX1476" fmla="*/ 3298561 w 4070350"/>
              <a:gd name="connsiteY1476" fmla="*/ 6629136 h 6857999"/>
              <a:gd name="connsiteX1477" fmla="*/ 3297767 w 4070350"/>
              <a:gd name="connsiteY1477" fmla="*/ 6624109 h 6857999"/>
              <a:gd name="connsiteX1478" fmla="*/ 3296708 w 4070350"/>
              <a:gd name="connsiteY1478" fmla="*/ 6620140 h 6857999"/>
              <a:gd name="connsiteX1479" fmla="*/ 3296179 w 4070350"/>
              <a:gd name="connsiteY1479" fmla="*/ 6616171 h 6857999"/>
              <a:gd name="connsiteX1480" fmla="*/ 3295915 w 4070350"/>
              <a:gd name="connsiteY1480" fmla="*/ 6611409 h 6857999"/>
              <a:gd name="connsiteX1481" fmla="*/ 3295915 w 4070350"/>
              <a:gd name="connsiteY1481" fmla="*/ 6606911 h 6857999"/>
              <a:gd name="connsiteX1482" fmla="*/ 3296179 w 4070350"/>
              <a:gd name="connsiteY1482" fmla="*/ 6597915 h 6857999"/>
              <a:gd name="connsiteX1483" fmla="*/ 3297238 w 4070350"/>
              <a:gd name="connsiteY1483" fmla="*/ 6588654 h 6857999"/>
              <a:gd name="connsiteX1484" fmla="*/ 3299619 w 4070350"/>
              <a:gd name="connsiteY1484" fmla="*/ 6569604 h 6857999"/>
              <a:gd name="connsiteX1485" fmla="*/ 3300677 w 4070350"/>
              <a:gd name="connsiteY1485" fmla="*/ 6560344 h 6857999"/>
              <a:gd name="connsiteX1486" fmla="*/ 3301736 w 4070350"/>
              <a:gd name="connsiteY1486" fmla="*/ 6550819 h 6857999"/>
              <a:gd name="connsiteX1487" fmla="*/ 3296708 w 4070350"/>
              <a:gd name="connsiteY1487" fmla="*/ 6536531 h 6857999"/>
              <a:gd name="connsiteX1488" fmla="*/ 3291417 w 4070350"/>
              <a:gd name="connsiteY1488" fmla="*/ 6521979 h 6857999"/>
              <a:gd name="connsiteX1489" fmla="*/ 3290094 w 4070350"/>
              <a:gd name="connsiteY1489" fmla="*/ 6518011 h 6857999"/>
              <a:gd name="connsiteX1490" fmla="*/ 3289565 w 4070350"/>
              <a:gd name="connsiteY1490" fmla="*/ 6513513 h 6857999"/>
              <a:gd name="connsiteX1491" fmla="*/ 3289300 w 4070350"/>
              <a:gd name="connsiteY1491" fmla="*/ 6509015 h 6857999"/>
              <a:gd name="connsiteX1492" fmla="*/ 3289036 w 4070350"/>
              <a:gd name="connsiteY1492" fmla="*/ 6503988 h 6857999"/>
              <a:gd name="connsiteX1493" fmla="*/ 3289565 w 4070350"/>
              <a:gd name="connsiteY1493" fmla="*/ 6494198 h 6857999"/>
              <a:gd name="connsiteX1494" fmla="*/ 3289829 w 4070350"/>
              <a:gd name="connsiteY1494" fmla="*/ 6484409 h 6857999"/>
              <a:gd name="connsiteX1495" fmla="*/ 3289829 w 4070350"/>
              <a:gd name="connsiteY1495" fmla="*/ 6479911 h 6857999"/>
              <a:gd name="connsiteX1496" fmla="*/ 3289565 w 4070350"/>
              <a:gd name="connsiteY1496" fmla="*/ 6475413 h 6857999"/>
              <a:gd name="connsiteX1497" fmla="*/ 3289036 w 4070350"/>
              <a:gd name="connsiteY1497" fmla="*/ 6471444 h 6857999"/>
              <a:gd name="connsiteX1498" fmla="*/ 3287713 w 4070350"/>
              <a:gd name="connsiteY1498" fmla="*/ 6468004 h 6857999"/>
              <a:gd name="connsiteX1499" fmla="*/ 3286919 w 4070350"/>
              <a:gd name="connsiteY1499" fmla="*/ 6466152 h 6857999"/>
              <a:gd name="connsiteX1500" fmla="*/ 3285861 w 4070350"/>
              <a:gd name="connsiteY1500" fmla="*/ 6464565 h 6857999"/>
              <a:gd name="connsiteX1501" fmla="*/ 3285067 w 4070350"/>
              <a:gd name="connsiteY1501" fmla="*/ 6462977 h 6857999"/>
              <a:gd name="connsiteX1502" fmla="*/ 3283479 w 4070350"/>
              <a:gd name="connsiteY1502" fmla="*/ 6461919 h 6857999"/>
              <a:gd name="connsiteX1503" fmla="*/ 3282421 w 4070350"/>
              <a:gd name="connsiteY1503" fmla="*/ 6460861 h 6857999"/>
              <a:gd name="connsiteX1504" fmla="*/ 3280569 w 4070350"/>
              <a:gd name="connsiteY1504" fmla="*/ 6459802 h 6857999"/>
              <a:gd name="connsiteX1505" fmla="*/ 3278717 w 4070350"/>
              <a:gd name="connsiteY1505" fmla="*/ 6459273 h 6857999"/>
              <a:gd name="connsiteX1506" fmla="*/ 3276600 w 4070350"/>
              <a:gd name="connsiteY1506" fmla="*/ 6458479 h 6857999"/>
              <a:gd name="connsiteX1507" fmla="*/ 3274219 w 4070350"/>
              <a:gd name="connsiteY1507" fmla="*/ 6458215 h 6857999"/>
              <a:gd name="connsiteX1508" fmla="*/ 3272102 w 4070350"/>
              <a:gd name="connsiteY1508" fmla="*/ 6457950 h 6857999"/>
              <a:gd name="connsiteX1509" fmla="*/ 3270250 w 4070350"/>
              <a:gd name="connsiteY1509" fmla="*/ 6458215 h 6857999"/>
              <a:gd name="connsiteX1510" fmla="*/ 3268133 w 4070350"/>
              <a:gd name="connsiteY1510" fmla="*/ 6458479 h 6857999"/>
              <a:gd name="connsiteX1511" fmla="*/ 3266546 w 4070350"/>
              <a:gd name="connsiteY1511" fmla="*/ 6459273 h 6857999"/>
              <a:gd name="connsiteX1512" fmla="*/ 3265223 w 4070350"/>
              <a:gd name="connsiteY1512" fmla="*/ 6460067 h 6857999"/>
              <a:gd name="connsiteX1513" fmla="*/ 3263636 w 4070350"/>
              <a:gd name="connsiteY1513" fmla="*/ 6461390 h 6857999"/>
              <a:gd name="connsiteX1514" fmla="*/ 3262048 w 4070350"/>
              <a:gd name="connsiteY1514" fmla="*/ 6462448 h 6857999"/>
              <a:gd name="connsiteX1515" fmla="*/ 3259667 w 4070350"/>
              <a:gd name="connsiteY1515" fmla="*/ 6465623 h 6857999"/>
              <a:gd name="connsiteX1516" fmla="*/ 3257550 w 4070350"/>
              <a:gd name="connsiteY1516" fmla="*/ 6469063 h 6857999"/>
              <a:gd name="connsiteX1517" fmla="*/ 3255698 w 4070350"/>
              <a:gd name="connsiteY1517" fmla="*/ 6473296 h 6857999"/>
              <a:gd name="connsiteX1518" fmla="*/ 3254111 w 4070350"/>
              <a:gd name="connsiteY1518" fmla="*/ 6477794 h 6857999"/>
              <a:gd name="connsiteX1519" fmla="*/ 3250936 w 4070350"/>
              <a:gd name="connsiteY1519" fmla="*/ 6487848 h 6857999"/>
              <a:gd name="connsiteX1520" fmla="*/ 3248025 w 4070350"/>
              <a:gd name="connsiteY1520" fmla="*/ 6497902 h 6857999"/>
              <a:gd name="connsiteX1521" fmla="*/ 3246438 w 4070350"/>
              <a:gd name="connsiteY1521" fmla="*/ 6502400 h 6857999"/>
              <a:gd name="connsiteX1522" fmla="*/ 3244586 w 4070350"/>
              <a:gd name="connsiteY1522" fmla="*/ 6506898 h 6857999"/>
              <a:gd name="connsiteX1523" fmla="*/ 3242469 w 4070350"/>
              <a:gd name="connsiteY1523" fmla="*/ 6510867 h 6857999"/>
              <a:gd name="connsiteX1524" fmla="*/ 3239823 w 4070350"/>
              <a:gd name="connsiteY1524" fmla="*/ 6514306 h 6857999"/>
              <a:gd name="connsiteX1525" fmla="*/ 3240088 w 4070350"/>
              <a:gd name="connsiteY1525" fmla="*/ 6524096 h 6857999"/>
              <a:gd name="connsiteX1526" fmla="*/ 3240617 w 4070350"/>
              <a:gd name="connsiteY1526" fmla="*/ 6533886 h 6857999"/>
              <a:gd name="connsiteX1527" fmla="*/ 3240617 w 4070350"/>
              <a:gd name="connsiteY1527" fmla="*/ 6538913 h 6857999"/>
              <a:gd name="connsiteX1528" fmla="*/ 3240617 w 4070350"/>
              <a:gd name="connsiteY1528" fmla="*/ 6543675 h 6857999"/>
              <a:gd name="connsiteX1529" fmla="*/ 3240352 w 4070350"/>
              <a:gd name="connsiteY1529" fmla="*/ 6547909 h 6857999"/>
              <a:gd name="connsiteX1530" fmla="*/ 3239823 w 4070350"/>
              <a:gd name="connsiteY1530" fmla="*/ 6552142 h 6857999"/>
              <a:gd name="connsiteX1531" fmla="*/ 3238500 w 4070350"/>
              <a:gd name="connsiteY1531" fmla="*/ 6555581 h 6857999"/>
              <a:gd name="connsiteX1532" fmla="*/ 3237177 w 4070350"/>
              <a:gd name="connsiteY1532" fmla="*/ 6558756 h 6857999"/>
              <a:gd name="connsiteX1533" fmla="*/ 3236119 w 4070350"/>
              <a:gd name="connsiteY1533" fmla="*/ 6560344 h 6857999"/>
              <a:gd name="connsiteX1534" fmla="*/ 3235061 w 4070350"/>
              <a:gd name="connsiteY1534" fmla="*/ 6561402 h 6857999"/>
              <a:gd name="connsiteX1535" fmla="*/ 3233738 w 4070350"/>
              <a:gd name="connsiteY1535" fmla="*/ 6562725 h 6857999"/>
              <a:gd name="connsiteX1536" fmla="*/ 3232150 w 4070350"/>
              <a:gd name="connsiteY1536" fmla="*/ 6563519 h 6857999"/>
              <a:gd name="connsiteX1537" fmla="*/ 3230827 w 4070350"/>
              <a:gd name="connsiteY1537" fmla="*/ 6564577 h 6857999"/>
              <a:gd name="connsiteX1538" fmla="*/ 3228975 w 4070350"/>
              <a:gd name="connsiteY1538" fmla="*/ 6565106 h 6857999"/>
              <a:gd name="connsiteX1539" fmla="*/ 3226858 w 4070350"/>
              <a:gd name="connsiteY1539" fmla="*/ 6565371 h 6857999"/>
              <a:gd name="connsiteX1540" fmla="*/ 3224742 w 4070350"/>
              <a:gd name="connsiteY1540" fmla="*/ 6565636 h 6857999"/>
              <a:gd name="connsiteX1541" fmla="*/ 3222361 w 4070350"/>
              <a:gd name="connsiteY1541" fmla="*/ 6565636 h 6857999"/>
              <a:gd name="connsiteX1542" fmla="*/ 3219715 w 4070350"/>
              <a:gd name="connsiteY1542" fmla="*/ 6565636 h 6857999"/>
              <a:gd name="connsiteX1543" fmla="*/ 3216540 w 4070350"/>
              <a:gd name="connsiteY1543" fmla="*/ 6565371 h 6857999"/>
              <a:gd name="connsiteX1544" fmla="*/ 3213629 w 4070350"/>
              <a:gd name="connsiteY1544" fmla="*/ 6564577 h 6857999"/>
              <a:gd name="connsiteX1545" fmla="*/ 3211248 w 4070350"/>
              <a:gd name="connsiteY1545" fmla="*/ 6565636 h 6857999"/>
              <a:gd name="connsiteX1546" fmla="*/ 3208602 w 4070350"/>
              <a:gd name="connsiteY1546" fmla="*/ 6566694 h 6857999"/>
              <a:gd name="connsiteX1547" fmla="*/ 3206221 w 4070350"/>
              <a:gd name="connsiteY1547" fmla="*/ 6567223 h 6857999"/>
              <a:gd name="connsiteX1548" fmla="*/ 3203575 w 4070350"/>
              <a:gd name="connsiteY1548" fmla="*/ 6567488 h 6857999"/>
              <a:gd name="connsiteX1549" fmla="*/ 3197225 w 4070350"/>
              <a:gd name="connsiteY1549" fmla="*/ 6570134 h 6857999"/>
              <a:gd name="connsiteX1550" fmla="*/ 3190611 w 4070350"/>
              <a:gd name="connsiteY1550" fmla="*/ 6572779 h 6857999"/>
              <a:gd name="connsiteX1551" fmla="*/ 3183996 w 4070350"/>
              <a:gd name="connsiteY1551" fmla="*/ 6575425 h 6857999"/>
              <a:gd name="connsiteX1552" fmla="*/ 3177646 w 4070350"/>
              <a:gd name="connsiteY1552" fmla="*/ 6577542 h 6857999"/>
              <a:gd name="connsiteX1553" fmla="*/ 3171031 w 4070350"/>
              <a:gd name="connsiteY1553" fmla="*/ 6579659 h 6857999"/>
              <a:gd name="connsiteX1554" fmla="*/ 3164681 w 4070350"/>
              <a:gd name="connsiteY1554" fmla="*/ 6580981 h 6857999"/>
              <a:gd name="connsiteX1555" fmla="*/ 3158067 w 4070350"/>
              <a:gd name="connsiteY1555" fmla="*/ 6582569 h 6857999"/>
              <a:gd name="connsiteX1556" fmla="*/ 3151452 w 4070350"/>
              <a:gd name="connsiteY1556" fmla="*/ 6583892 h 6857999"/>
              <a:gd name="connsiteX1557" fmla="*/ 3145102 w 4070350"/>
              <a:gd name="connsiteY1557" fmla="*/ 6584686 h 6857999"/>
              <a:gd name="connsiteX1558" fmla="*/ 3138488 w 4070350"/>
              <a:gd name="connsiteY1558" fmla="*/ 6585215 h 6857999"/>
              <a:gd name="connsiteX1559" fmla="*/ 3125258 w 4070350"/>
              <a:gd name="connsiteY1559" fmla="*/ 6586538 h 6857999"/>
              <a:gd name="connsiteX1560" fmla="*/ 3112294 w 4070350"/>
              <a:gd name="connsiteY1560" fmla="*/ 6586802 h 6857999"/>
              <a:gd name="connsiteX1561" fmla="*/ 3098800 w 4070350"/>
              <a:gd name="connsiteY1561" fmla="*/ 6586538 h 6857999"/>
              <a:gd name="connsiteX1562" fmla="*/ 3085836 w 4070350"/>
              <a:gd name="connsiteY1562" fmla="*/ 6586009 h 6857999"/>
              <a:gd name="connsiteX1563" fmla="*/ 3072606 w 4070350"/>
              <a:gd name="connsiteY1563" fmla="*/ 6584686 h 6857999"/>
              <a:gd name="connsiteX1564" fmla="*/ 3059377 w 4070350"/>
              <a:gd name="connsiteY1564" fmla="*/ 6583363 h 6857999"/>
              <a:gd name="connsiteX1565" fmla="*/ 3046413 w 4070350"/>
              <a:gd name="connsiteY1565" fmla="*/ 6582304 h 6857999"/>
              <a:gd name="connsiteX1566" fmla="*/ 3019954 w 4070350"/>
              <a:gd name="connsiteY1566" fmla="*/ 6579129 h 6857999"/>
              <a:gd name="connsiteX1567" fmla="*/ 3006990 w 4070350"/>
              <a:gd name="connsiteY1567" fmla="*/ 6578071 h 6857999"/>
              <a:gd name="connsiteX1568" fmla="*/ 2993761 w 4070350"/>
              <a:gd name="connsiteY1568" fmla="*/ 6577013 h 6857999"/>
              <a:gd name="connsiteX1569" fmla="*/ 2991115 w 4070350"/>
              <a:gd name="connsiteY1569" fmla="*/ 6576748 h 6857999"/>
              <a:gd name="connsiteX1570" fmla="*/ 2988733 w 4070350"/>
              <a:gd name="connsiteY1570" fmla="*/ 6576219 h 6857999"/>
              <a:gd name="connsiteX1571" fmla="*/ 2986352 w 4070350"/>
              <a:gd name="connsiteY1571" fmla="*/ 6575425 h 6857999"/>
              <a:gd name="connsiteX1572" fmla="*/ 2983971 w 4070350"/>
              <a:gd name="connsiteY1572" fmla="*/ 6574367 h 6857999"/>
              <a:gd name="connsiteX1573" fmla="*/ 2981854 w 4070350"/>
              <a:gd name="connsiteY1573" fmla="*/ 6573309 h 6857999"/>
              <a:gd name="connsiteX1574" fmla="*/ 2980002 w 4070350"/>
              <a:gd name="connsiteY1574" fmla="*/ 6571721 h 6857999"/>
              <a:gd name="connsiteX1575" fmla="*/ 2977886 w 4070350"/>
              <a:gd name="connsiteY1575" fmla="*/ 6570134 h 6857999"/>
              <a:gd name="connsiteX1576" fmla="*/ 2976033 w 4070350"/>
              <a:gd name="connsiteY1576" fmla="*/ 6568281 h 6857999"/>
              <a:gd name="connsiteX1577" fmla="*/ 2972858 w 4070350"/>
              <a:gd name="connsiteY1577" fmla="*/ 6564577 h 6857999"/>
              <a:gd name="connsiteX1578" fmla="*/ 2970213 w 4070350"/>
              <a:gd name="connsiteY1578" fmla="*/ 6559550 h 6857999"/>
              <a:gd name="connsiteX1579" fmla="*/ 2967302 w 4070350"/>
              <a:gd name="connsiteY1579" fmla="*/ 6554523 h 6857999"/>
              <a:gd name="connsiteX1580" fmla="*/ 2965186 w 4070350"/>
              <a:gd name="connsiteY1580" fmla="*/ 6548967 h 6857999"/>
              <a:gd name="connsiteX1581" fmla="*/ 2963333 w 4070350"/>
              <a:gd name="connsiteY1581" fmla="*/ 6543146 h 6857999"/>
              <a:gd name="connsiteX1582" fmla="*/ 2961746 w 4070350"/>
              <a:gd name="connsiteY1582" fmla="*/ 6536796 h 6857999"/>
              <a:gd name="connsiteX1583" fmla="*/ 2960158 w 4070350"/>
              <a:gd name="connsiteY1583" fmla="*/ 6530446 h 6857999"/>
              <a:gd name="connsiteX1584" fmla="*/ 2958836 w 4070350"/>
              <a:gd name="connsiteY1584" fmla="*/ 6524096 h 6857999"/>
              <a:gd name="connsiteX1585" fmla="*/ 2957248 w 4070350"/>
              <a:gd name="connsiteY1585" fmla="*/ 6510867 h 6857999"/>
              <a:gd name="connsiteX1586" fmla="*/ 2955925 w 4070350"/>
              <a:gd name="connsiteY1586" fmla="*/ 6498431 h 6857999"/>
              <a:gd name="connsiteX1587" fmla="*/ 2954338 w 4070350"/>
              <a:gd name="connsiteY1587" fmla="*/ 6477529 h 6857999"/>
              <a:gd name="connsiteX1588" fmla="*/ 2953279 w 4070350"/>
              <a:gd name="connsiteY1588" fmla="*/ 6456627 h 6857999"/>
              <a:gd name="connsiteX1589" fmla="*/ 2952221 w 4070350"/>
              <a:gd name="connsiteY1589" fmla="*/ 6435990 h 6857999"/>
              <a:gd name="connsiteX1590" fmla="*/ 2951692 w 4070350"/>
              <a:gd name="connsiteY1590" fmla="*/ 6415088 h 6857999"/>
              <a:gd name="connsiteX1591" fmla="*/ 2950898 w 4070350"/>
              <a:gd name="connsiteY1591" fmla="*/ 6373284 h 6857999"/>
              <a:gd name="connsiteX1592" fmla="*/ 2949840 w 4070350"/>
              <a:gd name="connsiteY1592" fmla="*/ 6331479 h 6857999"/>
              <a:gd name="connsiteX1593" fmla="*/ 2946136 w 4070350"/>
              <a:gd name="connsiteY1593" fmla="*/ 6312165 h 6857999"/>
              <a:gd name="connsiteX1594" fmla="*/ 2942696 w 4070350"/>
              <a:gd name="connsiteY1594" fmla="*/ 6293115 h 6857999"/>
              <a:gd name="connsiteX1595" fmla="*/ 2938727 w 4070350"/>
              <a:gd name="connsiteY1595" fmla="*/ 6273800 h 6857999"/>
              <a:gd name="connsiteX1596" fmla="*/ 2937140 w 4070350"/>
              <a:gd name="connsiteY1596" fmla="*/ 6264275 h 6857999"/>
              <a:gd name="connsiteX1597" fmla="*/ 2935817 w 4070350"/>
              <a:gd name="connsiteY1597" fmla="*/ 6254750 h 6857999"/>
              <a:gd name="connsiteX1598" fmla="*/ 2934229 w 4070350"/>
              <a:gd name="connsiteY1598" fmla="*/ 6244961 h 6857999"/>
              <a:gd name="connsiteX1599" fmla="*/ 2933171 w 4070350"/>
              <a:gd name="connsiteY1599" fmla="*/ 6235436 h 6857999"/>
              <a:gd name="connsiteX1600" fmla="*/ 2932642 w 4070350"/>
              <a:gd name="connsiteY1600" fmla="*/ 6225646 h 6857999"/>
              <a:gd name="connsiteX1601" fmla="*/ 2932642 w 4070350"/>
              <a:gd name="connsiteY1601" fmla="*/ 6215592 h 6857999"/>
              <a:gd name="connsiteX1602" fmla="*/ 2932906 w 4070350"/>
              <a:gd name="connsiteY1602" fmla="*/ 6205802 h 6857999"/>
              <a:gd name="connsiteX1603" fmla="*/ 2933700 w 4070350"/>
              <a:gd name="connsiteY1603" fmla="*/ 6195748 h 6857999"/>
              <a:gd name="connsiteX1604" fmla="*/ 2935023 w 4070350"/>
              <a:gd name="connsiteY1604" fmla="*/ 6185959 h 6857999"/>
              <a:gd name="connsiteX1605" fmla="*/ 2937140 w 4070350"/>
              <a:gd name="connsiteY1605" fmla="*/ 6175640 h 6857999"/>
              <a:gd name="connsiteX1606" fmla="*/ 2932377 w 4070350"/>
              <a:gd name="connsiteY1606" fmla="*/ 6066367 h 6857999"/>
              <a:gd name="connsiteX1607" fmla="*/ 2927615 w 4070350"/>
              <a:gd name="connsiteY1607" fmla="*/ 5957094 h 6857999"/>
              <a:gd name="connsiteX1608" fmla="*/ 2925233 w 4070350"/>
              <a:gd name="connsiteY1608" fmla="*/ 5953919 h 6857999"/>
              <a:gd name="connsiteX1609" fmla="*/ 2923117 w 4070350"/>
              <a:gd name="connsiteY1609" fmla="*/ 5951009 h 6857999"/>
              <a:gd name="connsiteX1610" fmla="*/ 2921000 w 4070350"/>
              <a:gd name="connsiteY1610" fmla="*/ 5948892 h 6857999"/>
              <a:gd name="connsiteX1611" fmla="*/ 2919148 w 4070350"/>
              <a:gd name="connsiteY1611" fmla="*/ 5947304 h 6857999"/>
              <a:gd name="connsiteX1612" fmla="*/ 2917296 w 4070350"/>
              <a:gd name="connsiteY1612" fmla="*/ 5945981 h 6857999"/>
              <a:gd name="connsiteX1613" fmla="*/ 2915444 w 4070350"/>
              <a:gd name="connsiteY1613" fmla="*/ 5945188 h 6857999"/>
              <a:gd name="connsiteX1614" fmla="*/ 2913592 w 4070350"/>
              <a:gd name="connsiteY1614" fmla="*/ 5944394 h 6857999"/>
              <a:gd name="connsiteX1615" fmla="*/ 2912004 w 4070350"/>
              <a:gd name="connsiteY1615" fmla="*/ 5944394 h 6857999"/>
              <a:gd name="connsiteX1616" fmla="*/ 2910417 w 4070350"/>
              <a:gd name="connsiteY1616" fmla="*/ 5944659 h 6857999"/>
              <a:gd name="connsiteX1617" fmla="*/ 2908565 w 4070350"/>
              <a:gd name="connsiteY1617" fmla="*/ 5945188 h 6857999"/>
              <a:gd name="connsiteX1618" fmla="*/ 2906977 w 4070350"/>
              <a:gd name="connsiteY1618" fmla="*/ 5945981 h 6857999"/>
              <a:gd name="connsiteX1619" fmla="*/ 2905654 w 4070350"/>
              <a:gd name="connsiteY1619" fmla="*/ 5946775 h 6857999"/>
              <a:gd name="connsiteX1620" fmla="*/ 2902479 w 4070350"/>
              <a:gd name="connsiteY1620" fmla="*/ 5949686 h 6857999"/>
              <a:gd name="connsiteX1621" fmla="*/ 2899833 w 4070350"/>
              <a:gd name="connsiteY1621" fmla="*/ 5952861 h 6857999"/>
              <a:gd name="connsiteX1622" fmla="*/ 2894277 w 4070350"/>
              <a:gd name="connsiteY1622" fmla="*/ 5960269 h 6857999"/>
              <a:gd name="connsiteX1623" fmla="*/ 2891631 w 4070350"/>
              <a:gd name="connsiteY1623" fmla="*/ 5963709 h 6857999"/>
              <a:gd name="connsiteX1624" fmla="*/ 2888721 w 4070350"/>
              <a:gd name="connsiteY1624" fmla="*/ 5967148 h 6857999"/>
              <a:gd name="connsiteX1625" fmla="*/ 2885811 w 4070350"/>
              <a:gd name="connsiteY1625" fmla="*/ 5969794 h 6857999"/>
              <a:gd name="connsiteX1626" fmla="*/ 2884488 w 4070350"/>
              <a:gd name="connsiteY1626" fmla="*/ 5971117 h 6857999"/>
              <a:gd name="connsiteX1627" fmla="*/ 2882900 w 4070350"/>
              <a:gd name="connsiteY1627" fmla="*/ 5971911 h 6857999"/>
              <a:gd name="connsiteX1628" fmla="*/ 2881048 w 4070350"/>
              <a:gd name="connsiteY1628" fmla="*/ 5972440 h 6857999"/>
              <a:gd name="connsiteX1629" fmla="*/ 2879725 w 4070350"/>
              <a:gd name="connsiteY1629" fmla="*/ 5972969 h 6857999"/>
              <a:gd name="connsiteX1630" fmla="*/ 2877873 w 4070350"/>
              <a:gd name="connsiteY1630" fmla="*/ 5972969 h 6857999"/>
              <a:gd name="connsiteX1631" fmla="*/ 2876021 w 4070350"/>
              <a:gd name="connsiteY1631" fmla="*/ 5972440 h 6857999"/>
              <a:gd name="connsiteX1632" fmla="*/ 2867554 w 4070350"/>
              <a:gd name="connsiteY1632" fmla="*/ 5978261 h 6857999"/>
              <a:gd name="connsiteX1633" fmla="*/ 2863056 w 4070350"/>
              <a:gd name="connsiteY1633" fmla="*/ 5980642 h 6857999"/>
              <a:gd name="connsiteX1634" fmla="*/ 2858823 w 4070350"/>
              <a:gd name="connsiteY1634" fmla="*/ 5983023 h 6857999"/>
              <a:gd name="connsiteX1635" fmla="*/ 2854590 w 4070350"/>
              <a:gd name="connsiteY1635" fmla="*/ 5985140 h 6857999"/>
              <a:gd name="connsiteX1636" fmla="*/ 2850356 w 4070350"/>
              <a:gd name="connsiteY1636" fmla="*/ 5986992 h 6857999"/>
              <a:gd name="connsiteX1637" fmla="*/ 2846123 w 4070350"/>
              <a:gd name="connsiteY1637" fmla="*/ 5988315 h 6857999"/>
              <a:gd name="connsiteX1638" fmla="*/ 2842154 w 4070350"/>
              <a:gd name="connsiteY1638" fmla="*/ 5988579 h 6857999"/>
              <a:gd name="connsiteX1639" fmla="*/ 2840038 w 4070350"/>
              <a:gd name="connsiteY1639" fmla="*/ 5988579 h 6857999"/>
              <a:gd name="connsiteX1640" fmla="*/ 2838186 w 4070350"/>
              <a:gd name="connsiteY1640" fmla="*/ 5988579 h 6857999"/>
              <a:gd name="connsiteX1641" fmla="*/ 2836069 w 4070350"/>
              <a:gd name="connsiteY1641" fmla="*/ 5988050 h 6857999"/>
              <a:gd name="connsiteX1642" fmla="*/ 2834217 w 4070350"/>
              <a:gd name="connsiteY1642" fmla="*/ 5987256 h 6857999"/>
              <a:gd name="connsiteX1643" fmla="*/ 2832629 w 4070350"/>
              <a:gd name="connsiteY1643" fmla="*/ 5986463 h 6857999"/>
              <a:gd name="connsiteX1644" fmla="*/ 2830513 w 4070350"/>
              <a:gd name="connsiteY1644" fmla="*/ 5985404 h 6857999"/>
              <a:gd name="connsiteX1645" fmla="*/ 2828661 w 4070350"/>
              <a:gd name="connsiteY1645" fmla="*/ 5984081 h 6857999"/>
              <a:gd name="connsiteX1646" fmla="*/ 2827073 w 4070350"/>
              <a:gd name="connsiteY1646" fmla="*/ 5982494 h 6857999"/>
              <a:gd name="connsiteX1647" fmla="*/ 2825221 w 4070350"/>
              <a:gd name="connsiteY1647" fmla="*/ 5980377 h 6857999"/>
              <a:gd name="connsiteX1648" fmla="*/ 2823369 w 4070350"/>
              <a:gd name="connsiteY1648" fmla="*/ 5978261 h 6857999"/>
              <a:gd name="connsiteX1649" fmla="*/ 2822046 w 4070350"/>
              <a:gd name="connsiteY1649" fmla="*/ 5975879 h 6857999"/>
              <a:gd name="connsiteX1650" fmla="*/ 2820194 w 4070350"/>
              <a:gd name="connsiteY1650" fmla="*/ 5972969 h 6857999"/>
              <a:gd name="connsiteX1651" fmla="*/ 2818606 w 4070350"/>
              <a:gd name="connsiteY1651" fmla="*/ 5969794 h 6857999"/>
              <a:gd name="connsiteX1652" fmla="*/ 2817019 w 4070350"/>
              <a:gd name="connsiteY1652" fmla="*/ 5966090 h 6857999"/>
              <a:gd name="connsiteX1653" fmla="*/ 2814108 w 4070350"/>
              <a:gd name="connsiteY1653" fmla="*/ 5958152 h 6857999"/>
              <a:gd name="connsiteX1654" fmla="*/ 2809875 w 4070350"/>
              <a:gd name="connsiteY1654" fmla="*/ 5965561 h 6857999"/>
              <a:gd name="connsiteX1655" fmla="*/ 2805377 w 4070350"/>
              <a:gd name="connsiteY1655" fmla="*/ 5972440 h 6857999"/>
              <a:gd name="connsiteX1656" fmla="*/ 2800879 w 4070350"/>
              <a:gd name="connsiteY1656" fmla="*/ 5978525 h 6857999"/>
              <a:gd name="connsiteX1657" fmla="*/ 2796381 w 4070350"/>
              <a:gd name="connsiteY1657" fmla="*/ 5984081 h 6857999"/>
              <a:gd name="connsiteX1658" fmla="*/ 2791619 w 4070350"/>
              <a:gd name="connsiteY1658" fmla="*/ 5988844 h 6857999"/>
              <a:gd name="connsiteX1659" fmla="*/ 2786856 w 4070350"/>
              <a:gd name="connsiteY1659" fmla="*/ 5993077 h 6857999"/>
              <a:gd name="connsiteX1660" fmla="*/ 2782094 w 4070350"/>
              <a:gd name="connsiteY1660" fmla="*/ 5997046 h 6857999"/>
              <a:gd name="connsiteX1661" fmla="*/ 2777331 w 4070350"/>
              <a:gd name="connsiteY1661" fmla="*/ 5999956 h 6857999"/>
              <a:gd name="connsiteX1662" fmla="*/ 2772304 w 4070350"/>
              <a:gd name="connsiteY1662" fmla="*/ 6002602 h 6857999"/>
              <a:gd name="connsiteX1663" fmla="*/ 2767277 w 4070350"/>
              <a:gd name="connsiteY1663" fmla="*/ 6004719 h 6857999"/>
              <a:gd name="connsiteX1664" fmla="*/ 2762250 w 4070350"/>
              <a:gd name="connsiteY1664" fmla="*/ 6006571 h 6857999"/>
              <a:gd name="connsiteX1665" fmla="*/ 2757223 w 4070350"/>
              <a:gd name="connsiteY1665" fmla="*/ 6008159 h 6857999"/>
              <a:gd name="connsiteX1666" fmla="*/ 2751931 w 4070350"/>
              <a:gd name="connsiteY1666" fmla="*/ 6008952 h 6857999"/>
              <a:gd name="connsiteX1667" fmla="*/ 2746904 w 4070350"/>
              <a:gd name="connsiteY1667" fmla="*/ 6009746 h 6857999"/>
              <a:gd name="connsiteX1668" fmla="*/ 2741613 w 4070350"/>
              <a:gd name="connsiteY1668" fmla="*/ 6010011 h 6857999"/>
              <a:gd name="connsiteX1669" fmla="*/ 2736321 w 4070350"/>
              <a:gd name="connsiteY1669" fmla="*/ 6010011 h 6857999"/>
              <a:gd name="connsiteX1670" fmla="*/ 2731294 w 4070350"/>
              <a:gd name="connsiteY1670" fmla="*/ 6009746 h 6857999"/>
              <a:gd name="connsiteX1671" fmla="*/ 2725738 w 4070350"/>
              <a:gd name="connsiteY1671" fmla="*/ 6009217 h 6857999"/>
              <a:gd name="connsiteX1672" fmla="*/ 2720711 w 4070350"/>
              <a:gd name="connsiteY1672" fmla="*/ 6008423 h 6857999"/>
              <a:gd name="connsiteX1673" fmla="*/ 2715154 w 4070350"/>
              <a:gd name="connsiteY1673" fmla="*/ 6007629 h 6857999"/>
              <a:gd name="connsiteX1674" fmla="*/ 2704306 w 4070350"/>
              <a:gd name="connsiteY1674" fmla="*/ 6005513 h 6857999"/>
              <a:gd name="connsiteX1675" fmla="*/ 2693458 w 4070350"/>
              <a:gd name="connsiteY1675" fmla="*/ 6002602 h 6857999"/>
              <a:gd name="connsiteX1676" fmla="*/ 2672027 w 4070350"/>
              <a:gd name="connsiteY1676" fmla="*/ 5997575 h 6857999"/>
              <a:gd name="connsiteX1677" fmla="*/ 2661179 w 4070350"/>
              <a:gd name="connsiteY1677" fmla="*/ 5995459 h 6857999"/>
              <a:gd name="connsiteX1678" fmla="*/ 2650596 w 4070350"/>
              <a:gd name="connsiteY1678" fmla="*/ 5993606 h 6857999"/>
              <a:gd name="connsiteX1679" fmla="*/ 2644775 w 4070350"/>
              <a:gd name="connsiteY1679" fmla="*/ 5976144 h 6857999"/>
              <a:gd name="connsiteX1680" fmla="*/ 2638954 w 4070350"/>
              <a:gd name="connsiteY1680" fmla="*/ 5958681 h 6857999"/>
              <a:gd name="connsiteX1681" fmla="*/ 2626783 w 4070350"/>
              <a:gd name="connsiteY1681" fmla="*/ 5924286 h 6857999"/>
              <a:gd name="connsiteX1682" fmla="*/ 2620698 w 4070350"/>
              <a:gd name="connsiteY1682" fmla="*/ 5906823 h 6857999"/>
              <a:gd name="connsiteX1683" fmla="*/ 2614613 w 4070350"/>
              <a:gd name="connsiteY1683" fmla="*/ 5889625 h 6857999"/>
              <a:gd name="connsiteX1684" fmla="*/ 2609321 w 4070350"/>
              <a:gd name="connsiteY1684" fmla="*/ 5872163 h 6857999"/>
              <a:gd name="connsiteX1685" fmla="*/ 2603765 w 4070350"/>
              <a:gd name="connsiteY1685" fmla="*/ 5854171 h 6857999"/>
              <a:gd name="connsiteX1686" fmla="*/ 2599267 w 4070350"/>
              <a:gd name="connsiteY1686" fmla="*/ 5836444 h 6857999"/>
              <a:gd name="connsiteX1687" fmla="*/ 2595033 w 4070350"/>
              <a:gd name="connsiteY1687" fmla="*/ 5818717 h 6857999"/>
              <a:gd name="connsiteX1688" fmla="*/ 2593181 w 4070350"/>
              <a:gd name="connsiteY1688" fmla="*/ 5809456 h 6857999"/>
              <a:gd name="connsiteX1689" fmla="*/ 2591858 w 4070350"/>
              <a:gd name="connsiteY1689" fmla="*/ 5800196 h 6857999"/>
              <a:gd name="connsiteX1690" fmla="*/ 2590271 w 4070350"/>
              <a:gd name="connsiteY1690" fmla="*/ 5790936 h 6857999"/>
              <a:gd name="connsiteX1691" fmla="*/ 2588948 w 4070350"/>
              <a:gd name="connsiteY1691" fmla="*/ 5781675 h 6857999"/>
              <a:gd name="connsiteX1692" fmla="*/ 2587890 w 4070350"/>
              <a:gd name="connsiteY1692" fmla="*/ 5772150 h 6857999"/>
              <a:gd name="connsiteX1693" fmla="*/ 2587361 w 4070350"/>
              <a:gd name="connsiteY1693" fmla="*/ 5762625 h 6857999"/>
              <a:gd name="connsiteX1694" fmla="*/ 2586567 w 4070350"/>
              <a:gd name="connsiteY1694" fmla="*/ 5752836 h 6857999"/>
              <a:gd name="connsiteX1695" fmla="*/ 2586567 w 4070350"/>
              <a:gd name="connsiteY1695" fmla="*/ 5743311 h 6857999"/>
              <a:gd name="connsiteX1696" fmla="*/ 2586567 w 4070350"/>
              <a:gd name="connsiteY1696" fmla="*/ 5733256 h 6857999"/>
              <a:gd name="connsiteX1697" fmla="*/ 2586831 w 4070350"/>
              <a:gd name="connsiteY1697" fmla="*/ 5723467 h 6857999"/>
              <a:gd name="connsiteX1698" fmla="*/ 2587625 w 4070350"/>
              <a:gd name="connsiteY1698" fmla="*/ 5713413 h 6857999"/>
              <a:gd name="connsiteX1699" fmla="*/ 2588683 w 4070350"/>
              <a:gd name="connsiteY1699" fmla="*/ 5703094 h 6857999"/>
              <a:gd name="connsiteX1700" fmla="*/ 2586567 w 4070350"/>
              <a:gd name="connsiteY1700" fmla="*/ 5699125 h 6857999"/>
              <a:gd name="connsiteX1701" fmla="*/ 2584979 w 4070350"/>
              <a:gd name="connsiteY1701" fmla="*/ 5695686 h 6857999"/>
              <a:gd name="connsiteX1702" fmla="*/ 2583656 w 4070350"/>
              <a:gd name="connsiteY1702" fmla="*/ 5691717 h 6857999"/>
              <a:gd name="connsiteX1703" fmla="*/ 2582333 w 4070350"/>
              <a:gd name="connsiteY1703" fmla="*/ 5687484 h 6857999"/>
              <a:gd name="connsiteX1704" fmla="*/ 2581275 w 4070350"/>
              <a:gd name="connsiteY1704" fmla="*/ 5683250 h 6857999"/>
              <a:gd name="connsiteX1705" fmla="*/ 2580217 w 4070350"/>
              <a:gd name="connsiteY1705" fmla="*/ 5679017 h 6857999"/>
              <a:gd name="connsiteX1706" fmla="*/ 2579158 w 4070350"/>
              <a:gd name="connsiteY1706" fmla="*/ 5670286 h 6857999"/>
              <a:gd name="connsiteX1707" fmla="*/ 2578629 w 4070350"/>
              <a:gd name="connsiteY1707" fmla="*/ 5661290 h 6857999"/>
              <a:gd name="connsiteX1708" fmla="*/ 2577836 w 4070350"/>
              <a:gd name="connsiteY1708" fmla="*/ 5652029 h 6857999"/>
              <a:gd name="connsiteX1709" fmla="*/ 2577306 w 4070350"/>
              <a:gd name="connsiteY1709" fmla="*/ 5633773 h 6857999"/>
              <a:gd name="connsiteX1710" fmla="*/ 2576777 w 4070350"/>
              <a:gd name="connsiteY1710" fmla="*/ 5624777 h 6857999"/>
              <a:gd name="connsiteX1711" fmla="*/ 2575719 w 4070350"/>
              <a:gd name="connsiteY1711" fmla="*/ 5615517 h 6857999"/>
              <a:gd name="connsiteX1712" fmla="*/ 2574396 w 4070350"/>
              <a:gd name="connsiteY1712" fmla="*/ 5606786 h 6857999"/>
              <a:gd name="connsiteX1713" fmla="*/ 2573338 w 4070350"/>
              <a:gd name="connsiteY1713" fmla="*/ 5602552 h 6857999"/>
              <a:gd name="connsiteX1714" fmla="*/ 2572279 w 4070350"/>
              <a:gd name="connsiteY1714" fmla="*/ 5598848 h 6857999"/>
              <a:gd name="connsiteX1715" fmla="*/ 2570692 w 4070350"/>
              <a:gd name="connsiteY1715" fmla="*/ 5594615 h 6857999"/>
              <a:gd name="connsiteX1716" fmla="*/ 2569104 w 4070350"/>
              <a:gd name="connsiteY1716" fmla="*/ 5590646 h 6857999"/>
              <a:gd name="connsiteX1717" fmla="*/ 2567252 w 4070350"/>
              <a:gd name="connsiteY1717" fmla="*/ 5586942 h 6857999"/>
              <a:gd name="connsiteX1718" fmla="*/ 2564871 w 4070350"/>
              <a:gd name="connsiteY1718" fmla="*/ 5583238 h 6857999"/>
              <a:gd name="connsiteX1719" fmla="*/ 2562490 w 4070350"/>
              <a:gd name="connsiteY1719" fmla="*/ 5579798 h 6857999"/>
              <a:gd name="connsiteX1720" fmla="*/ 2559844 w 4070350"/>
              <a:gd name="connsiteY1720" fmla="*/ 5576359 h 6857999"/>
              <a:gd name="connsiteX1721" fmla="*/ 2556669 w 4070350"/>
              <a:gd name="connsiteY1721" fmla="*/ 5573184 h 6857999"/>
              <a:gd name="connsiteX1722" fmla="*/ 2553229 w 4070350"/>
              <a:gd name="connsiteY1722" fmla="*/ 5570009 h 6857999"/>
              <a:gd name="connsiteX1723" fmla="*/ 2552171 w 4070350"/>
              <a:gd name="connsiteY1723" fmla="*/ 5634038 h 6857999"/>
              <a:gd name="connsiteX1724" fmla="*/ 2551377 w 4070350"/>
              <a:gd name="connsiteY1724" fmla="*/ 5665788 h 6857999"/>
              <a:gd name="connsiteX1725" fmla="*/ 2550583 w 4070350"/>
              <a:gd name="connsiteY1725" fmla="*/ 5697802 h 6857999"/>
              <a:gd name="connsiteX1726" fmla="*/ 2549261 w 4070350"/>
              <a:gd name="connsiteY1726" fmla="*/ 5729288 h 6857999"/>
              <a:gd name="connsiteX1727" fmla="*/ 2547673 w 4070350"/>
              <a:gd name="connsiteY1727" fmla="*/ 5761038 h 6857999"/>
              <a:gd name="connsiteX1728" fmla="*/ 2546350 w 4070350"/>
              <a:gd name="connsiteY1728" fmla="*/ 5792788 h 6857999"/>
              <a:gd name="connsiteX1729" fmla="*/ 2544233 w 4070350"/>
              <a:gd name="connsiteY1729" fmla="*/ 5824538 h 6857999"/>
              <a:gd name="connsiteX1730" fmla="*/ 2541588 w 4070350"/>
              <a:gd name="connsiteY1730" fmla="*/ 5856023 h 6857999"/>
              <a:gd name="connsiteX1731" fmla="*/ 2538942 w 4070350"/>
              <a:gd name="connsiteY1731" fmla="*/ 5887509 h 6857999"/>
              <a:gd name="connsiteX1732" fmla="*/ 2536031 w 4070350"/>
              <a:gd name="connsiteY1732" fmla="*/ 5919259 h 6857999"/>
              <a:gd name="connsiteX1733" fmla="*/ 2532592 w 4070350"/>
              <a:gd name="connsiteY1733" fmla="*/ 5950479 h 6857999"/>
              <a:gd name="connsiteX1734" fmla="*/ 2528623 w 4070350"/>
              <a:gd name="connsiteY1734" fmla="*/ 5981965 h 6857999"/>
              <a:gd name="connsiteX1735" fmla="*/ 2524125 w 4070350"/>
              <a:gd name="connsiteY1735" fmla="*/ 6013186 h 6857999"/>
              <a:gd name="connsiteX1736" fmla="*/ 2519363 w 4070350"/>
              <a:gd name="connsiteY1736" fmla="*/ 6044406 h 6857999"/>
              <a:gd name="connsiteX1737" fmla="*/ 2514071 w 4070350"/>
              <a:gd name="connsiteY1737" fmla="*/ 6075627 h 6857999"/>
              <a:gd name="connsiteX1738" fmla="*/ 2513013 w 4070350"/>
              <a:gd name="connsiteY1738" fmla="*/ 6092296 h 6857999"/>
              <a:gd name="connsiteX1739" fmla="*/ 2511954 w 4070350"/>
              <a:gd name="connsiteY1739" fmla="*/ 6108965 h 6857999"/>
              <a:gd name="connsiteX1740" fmla="*/ 2510102 w 4070350"/>
              <a:gd name="connsiteY1740" fmla="*/ 6125104 h 6857999"/>
              <a:gd name="connsiteX1741" fmla="*/ 2507721 w 4070350"/>
              <a:gd name="connsiteY1741" fmla="*/ 6141509 h 6857999"/>
              <a:gd name="connsiteX1742" fmla="*/ 2504811 w 4070350"/>
              <a:gd name="connsiteY1742" fmla="*/ 6157384 h 6857999"/>
              <a:gd name="connsiteX1743" fmla="*/ 2501900 w 4070350"/>
              <a:gd name="connsiteY1743" fmla="*/ 6173523 h 6857999"/>
              <a:gd name="connsiteX1744" fmla="*/ 2498461 w 4070350"/>
              <a:gd name="connsiteY1744" fmla="*/ 6189134 h 6857999"/>
              <a:gd name="connsiteX1745" fmla="*/ 2495286 w 4070350"/>
              <a:gd name="connsiteY1745" fmla="*/ 6204744 h 6857999"/>
              <a:gd name="connsiteX1746" fmla="*/ 2491317 w 4070350"/>
              <a:gd name="connsiteY1746" fmla="*/ 6220619 h 6857999"/>
              <a:gd name="connsiteX1747" fmla="*/ 2487348 w 4070350"/>
              <a:gd name="connsiteY1747" fmla="*/ 6236229 h 6857999"/>
              <a:gd name="connsiteX1748" fmla="*/ 2479675 w 4070350"/>
              <a:gd name="connsiteY1748" fmla="*/ 6267186 h 6857999"/>
              <a:gd name="connsiteX1749" fmla="*/ 2471473 w 4070350"/>
              <a:gd name="connsiteY1749" fmla="*/ 6298406 h 6857999"/>
              <a:gd name="connsiteX1750" fmla="*/ 2463536 w 4070350"/>
              <a:gd name="connsiteY1750" fmla="*/ 6329363 h 6857999"/>
              <a:gd name="connsiteX1751" fmla="*/ 2463271 w 4070350"/>
              <a:gd name="connsiteY1751" fmla="*/ 6336771 h 6857999"/>
              <a:gd name="connsiteX1752" fmla="*/ 2462742 w 4070350"/>
              <a:gd name="connsiteY1752" fmla="*/ 6343650 h 6857999"/>
              <a:gd name="connsiteX1753" fmla="*/ 2461154 w 4070350"/>
              <a:gd name="connsiteY1753" fmla="*/ 6350265 h 6857999"/>
              <a:gd name="connsiteX1754" fmla="*/ 2459567 w 4070350"/>
              <a:gd name="connsiteY1754" fmla="*/ 6356615 h 6857999"/>
              <a:gd name="connsiteX1755" fmla="*/ 2457186 w 4070350"/>
              <a:gd name="connsiteY1755" fmla="*/ 6362700 h 6857999"/>
              <a:gd name="connsiteX1756" fmla="*/ 2454804 w 4070350"/>
              <a:gd name="connsiteY1756" fmla="*/ 6368256 h 6857999"/>
              <a:gd name="connsiteX1757" fmla="*/ 2451894 w 4070350"/>
              <a:gd name="connsiteY1757" fmla="*/ 6374077 h 6857999"/>
              <a:gd name="connsiteX1758" fmla="*/ 2448454 w 4070350"/>
              <a:gd name="connsiteY1758" fmla="*/ 6379898 h 6857999"/>
              <a:gd name="connsiteX1759" fmla="*/ 2446338 w 4070350"/>
              <a:gd name="connsiteY1759" fmla="*/ 6382015 h 6857999"/>
              <a:gd name="connsiteX1760" fmla="*/ 2443956 w 4070350"/>
              <a:gd name="connsiteY1760" fmla="*/ 6384396 h 6857999"/>
              <a:gd name="connsiteX1761" fmla="*/ 2439988 w 4070350"/>
              <a:gd name="connsiteY1761" fmla="*/ 6389159 h 6857999"/>
              <a:gd name="connsiteX1762" fmla="*/ 2436019 w 4070350"/>
              <a:gd name="connsiteY1762" fmla="*/ 6394979 h 6857999"/>
              <a:gd name="connsiteX1763" fmla="*/ 2432579 w 4070350"/>
              <a:gd name="connsiteY1763" fmla="*/ 6400536 h 6857999"/>
              <a:gd name="connsiteX1764" fmla="*/ 2429140 w 4070350"/>
              <a:gd name="connsiteY1764" fmla="*/ 6406621 h 6857999"/>
              <a:gd name="connsiteX1765" fmla="*/ 2426229 w 4070350"/>
              <a:gd name="connsiteY1765" fmla="*/ 6412971 h 6857999"/>
              <a:gd name="connsiteX1766" fmla="*/ 2419879 w 4070350"/>
              <a:gd name="connsiteY1766" fmla="*/ 6425671 h 6857999"/>
              <a:gd name="connsiteX1767" fmla="*/ 2416440 w 4070350"/>
              <a:gd name="connsiteY1767" fmla="*/ 6432021 h 6857999"/>
              <a:gd name="connsiteX1768" fmla="*/ 2413265 w 4070350"/>
              <a:gd name="connsiteY1768" fmla="*/ 6437842 h 6857999"/>
              <a:gd name="connsiteX1769" fmla="*/ 2409296 w 4070350"/>
              <a:gd name="connsiteY1769" fmla="*/ 6443398 h 6857999"/>
              <a:gd name="connsiteX1770" fmla="*/ 2405327 w 4070350"/>
              <a:gd name="connsiteY1770" fmla="*/ 6448954 h 6857999"/>
              <a:gd name="connsiteX1771" fmla="*/ 2401094 w 4070350"/>
              <a:gd name="connsiteY1771" fmla="*/ 6453452 h 6857999"/>
              <a:gd name="connsiteX1772" fmla="*/ 2398977 w 4070350"/>
              <a:gd name="connsiteY1772" fmla="*/ 6455834 h 6857999"/>
              <a:gd name="connsiteX1773" fmla="*/ 2396596 w 4070350"/>
              <a:gd name="connsiteY1773" fmla="*/ 6457686 h 6857999"/>
              <a:gd name="connsiteX1774" fmla="*/ 2393950 w 4070350"/>
              <a:gd name="connsiteY1774" fmla="*/ 6459538 h 6857999"/>
              <a:gd name="connsiteX1775" fmla="*/ 2391040 w 4070350"/>
              <a:gd name="connsiteY1775" fmla="*/ 6461390 h 6857999"/>
              <a:gd name="connsiteX1776" fmla="*/ 2388394 w 4070350"/>
              <a:gd name="connsiteY1776" fmla="*/ 6462448 h 6857999"/>
              <a:gd name="connsiteX1777" fmla="*/ 2385483 w 4070350"/>
              <a:gd name="connsiteY1777" fmla="*/ 6464036 h 6857999"/>
              <a:gd name="connsiteX1778" fmla="*/ 2383102 w 4070350"/>
              <a:gd name="connsiteY1778" fmla="*/ 6472238 h 6857999"/>
              <a:gd name="connsiteX1779" fmla="*/ 2380192 w 4070350"/>
              <a:gd name="connsiteY1779" fmla="*/ 6479911 h 6857999"/>
              <a:gd name="connsiteX1780" fmla="*/ 2377281 w 4070350"/>
              <a:gd name="connsiteY1780" fmla="*/ 6486525 h 6857999"/>
              <a:gd name="connsiteX1781" fmla="*/ 2373577 w 4070350"/>
              <a:gd name="connsiteY1781" fmla="*/ 6492875 h 6857999"/>
              <a:gd name="connsiteX1782" fmla="*/ 2370138 w 4070350"/>
              <a:gd name="connsiteY1782" fmla="*/ 6498431 h 6857999"/>
              <a:gd name="connsiteX1783" fmla="*/ 2366169 w 4070350"/>
              <a:gd name="connsiteY1783" fmla="*/ 6503459 h 6857999"/>
              <a:gd name="connsiteX1784" fmla="*/ 2361936 w 4070350"/>
              <a:gd name="connsiteY1784" fmla="*/ 6507956 h 6857999"/>
              <a:gd name="connsiteX1785" fmla="*/ 2357438 w 4070350"/>
              <a:gd name="connsiteY1785" fmla="*/ 6511925 h 6857999"/>
              <a:gd name="connsiteX1786" fmla="*/ 2352675 w 4070350"/>
              <a:gd name="connsiteY1786" fmla="*/ 6515365 h 6857999"/>
              <a:gd name="connsiteX1787" fmla="*/ 2347648 w 4070350"/>
              <a:gd name="connsiteY1787" fmla="*/ 6518275 h 6857999"/>
              <a:gd name="connsiteX1788" fmla="*/ 2342356 w 4070350"/>
              <a:gd name="connsiteY1788" fmla="*/ 6520656 h 6857999"/>
              <a:gd name="connsiteX1789" fmla="*/ 2336800 w 4070350"/>
              <a:gd name="connsiteY1789" fmla="*/ 6523038 h 6857999"/>
              <a:gd name="connsiteX1790" fmla="*/ 2331244 w 4070350"/>
              <a:gd name="connsiteY1790" fmla="*/ 6524890 h 6857999"/>
              <a:gd name="connsiteX1791" fmla="*/ 2325423 w 4070350"/>
              <a:gd name="connsiteY1791" fmla="*/ 6526742 h 6857999"/>
              <a:gd name="connsiteX1792" fmla="*/ 2319338 w 4070350"/>
              <a:gd name="connsiteY1792" fmla="*/ 6528329 h 6857999"/>
              <a:gd name="connsiteX1793" fmla="*/ 2313252 w 4070350"/>
              <a:gd name="connsiteY1793" fmla="*/ 6529388 h 6857999"/>
              <a:gd name="connsiteX1794" fmla="*/ 2302669 w 4070350"/>
              <a:gd name="connsiteY1794" fmla="*/ 6530975 h 6857999"/>
              <a:gd name="connsiteX1795" fmla="*/ 2292086 w 4070350"/>
              <a:gd name="connsiteY1795" fmla="*/ 6531769 h 6857999"/>
              <a:gd name="connsiteX1796" fmla="*/ 2281767 w 4070350"/>
              <a:gd name="connsiteY1796" fmla="*/ 6532563 h 6857999"/>
              <a:gd name="connsiteX1797" fmla="*/ 2271183 w 4070350"/>
              <a:gd name="connsiteY1797" fmla="*/ 6532563 h 6857999"/>
              <a:gd name="connsiteX1798" fmla="*/ 2260865 w 4070350"/>
              <a:gd name="connsiteY1798" fmla="*/ 6532298 h 6857999"/>
              <a:gd name="connsiteX1799" fmla="*/ 2250281 w 4070350"/>
              <a:gd name="connsiteY1799" fmla="*/ 6531504 h 6857999"/>
              <a:gd name="connsiteX1800" fmla="*/ 2239963 w 4070350"/>
              <a:gd name="connsiteY1800" fmla="*/ 6530446 h 6857999"/>
              <a:gd name="connsiteX1801" fmla="*/ 2229379 w 4070350"/>
              <a:gd name="connsiteY1801" fmla="*/ 6529123 h 6857999"/>
              <a:gd name="connsiteX1802" fmla="*/ 2208742 w 4070350"/>
              <a:gd name="connsiteY1802" fmla="*/ 6526213 h 6857999"/>
              <a:gd name="connsiteX1803" fmla="*/ 2188104 w 4070350"/>
              <a:gd name="connsiteY1803" fmla="*/ 6522773 h 6857999"/>
              <a:gd name="connsiteX1804" fmla="*/ 2167202 w 4070350"/>
              <a:gd name="connsiteY1804" fmla="*/ 6519334 h 6857999"/>
              <a:gd name="connsiteX1805" fmla="*/ 2157148 w 4070350"/>
              <a:gd name="connsiteY1805" fmla="*/ 6517746 h 6857999"/>
              <a:gd name="connsiteX1806" fmla="*/ 2146565 w 4070350"/>
              <a:gd name="connsiteY1806" fmla="*/ 6516423 h 6857999"/>
              <a:gd name="connsiteX1807" fmla="*/ 2140744 w 4070350"/>
              <a:gd name="connsiteY1807" fmla="*/ 6515365 h 6857999"/>
              <a:gd name="connsiteX1808" fmla="*/ 2135452 w 4070350"/>
              <a:gd name="connsiteY1808" fmla="*/ 6513777 h 6857999"/>
              <a:gd name="connsiteX1809" fmla="*/ 2130425 w 4070350"/>
              <a:gd name="connsiteY1809" fmla="*/ 6511661 h 6857999"/>
              <a:gd name="connsiteX1810" fmla="*/ 2125663 w 4070350"/>
              <a:gd name="connsiteY1810" fmla="*/ 6509279 h 6857999"/>
              <a:gd name="connsiteX1811" fmla="*/ 2121429 w 4070350"/>
              <a:gd name="connsiteY1811" fmla="*/ 6506104 h 6857999"/>
              <a:gd name="connsiteX1812" fmla="*/ 2117196 w 4070350"/>
              <a:gd name="connsiteY1812" fmla="*/ 6502665 h 6857999"/>
              <a:gd name="connsiteX1813" fmla="*/ 2113492 w 4070350"/>
              <a:gd name="connsiteY1813" fmla="*/ 6498431 h 6857999"/>
              <a:gd name="connsiteX1814" fmla="*/ 2110317 w 4070350"/>
              <a:gd name="connsiteY1814" fmla="*/ 6494198 h 6857999"/>
              <a:gd name="connsiteX1815" fmla="*/ 2106877 w 4070350"/>
              <a:gd name="connsiteY1815" fmla="*/ 6489436 h 6857999"/>
              <a:gd name="connsiteX1816" fmla="*/ 2104231 w 4070350"/>
              <a:gd name="connsiteY1816" fmla="*/ 6483879 h 6857999"/>
              <a:gd name="connsiteX1817" fmla="*/ 2101586 w 4070350"/>
              <a:gd name="connsiteY1817" fmla="*/ 6478588 h 6857999"/>
              <a:gd name="connsiteX1818" fmla="*/ 2099469 w 4070350"/>
              <a:gd name="connsiteY1818" fmla="*/ 6472502 h 6857999"/>
              <a:gd name="connsiteX1819" fmla="*/ 2097352 w 4070350"/>
              <a:gd name="connsiteY1819" fmla="*/ 6466417 h 6857999"/>
              <a:gd name="connsiteX1820" fmla="*/ 2095765 w 4070350"/>
              <a:gd name="connsiteY1820" fmla="*/ 6459802 h 6857999"/>
              <a:gd name="connsiteX1821" fmla="*/ 2094177 w 4070350"/>
              <a:gd name="connsiteY1821" fmla="*/ 6453188 h 6857999"/>
              <a:gd name="connsiteX1822" fmla="*/ 2093119 w 4070350"/>
              <a:gd name="connsiteY1822" fmla="*/ 6446309 h 6857999"/>
              <a:gd name="connsiteX1823" fmla="*/ 2089150 w 4070350"/>
              <a:gd name="connsiteY1823" fmla="*/ 6421967 h 6857999"/>
              <a:gd name="connsiteX1824" fmla="*/ 2085181 w 4070350"/>
              <a:gd name="connsiteY1824" fmla="*/ 6398154 h 6857999"/>
              <a:gd name="connsiteX1825" fmla="*/ 2076979 w 4070350"/>
              <a:gd name="connsiteY1825" fmla="*/ 6350265 h 6857999"/>
              <a:gd name="connsiteX1826" fmla="*/ 2069042 w 4070350"/>
              <a:gd name="connsiteY1826" fmla="*/ 6302640 h 6857999"/>
              <a:gd name="connsiteX1827" fmla="*/ 2065073 w 4070350"/>
              <a:gd name="connsiteY1827" fmla="*/ 6278563 h 6857999"/>
              <a:gd name="connsiteX1828" fmla="*/ 2061369 w 4070350"/>
              <a:gd name="connsiteY1828" fmla="*/ 6254750 h 6857999"/>
              <a:gd name="connsiteX1829" fmla="*/ 2058194 w 4070350"/>
              <a:gd name="connsiteY1829" fmla="*/ 6230409 h 6857999"/>
              <a:gd name="connsiteX1830" fmla="*/ 2055019 w 4070350"/>
              <a:gd name="connsiteY1830" fmla="*/ 6206331 h 6857999"/>
              <a:gd name="connsiteX1831" fmla="*/ 2052638 w 4070350"/>
              <a:gd name="connsiteY1831" fmla="*/ 6181990 h 6857999"/>
              <a:gd name="connsiteX1832" fmla="*/ 2050521 w 4070350"/>
              <a:gd name="connsiteY1832" fmla="*/ 6157648 h 6857999"/>
              <a:gd name="connsiteX1833" fmla="*/ 2049463 w 4070350"/>
              <a:gd name="connsiteY1833" fmla="*/ 6133306 h 6857999"/>
              <a:gd name="connsiteX1834" fmla="*/ 2048669 w 4070350"/>
              <a:gd name="connsiteY1834" fmla="*/ 6120871 h 6857999"/>
              <a:gd name="connsiteX1835" fmla="*/ 2048669 w 4070350"/>
              <a:gd name="connsiteY1835" fmla="*/ 6108700 h 6857999"/>
              <a:gd name="connsiteX1836" fmla="*/ 2048404 w 4070350"/>
              <a:gd name="connsiteY1836" fmla="*/ 6096265 h 6857999"/>
              <a:gd name="connsiteX1837" fmla="*/ 2048669 w 4070350"/>
              <a:gd name="connsiteY1837" fmla="*/ 6083829 h 6857999"/>
              <a:gd name="connsiteX1838" fmla="*/ 2048934 w 4070350"/>
              <a:gd name="connsiteY1838" fmla="*/ 6071129 h 6857999"/>
              <a:gd name="connsiteX1839" fmla="*/ 2049727 w 4070350"/>
              <a:gd name="connsiteY1839" fmla="*/ 6058694 h 6857999"/>
              <a:gd name="connsiteX1840" fmla="*/ 2037821 w 4070350"/>
              <a:gd name="connsiteY1840" fmla="*/ 6024827 h 6857999"/>
              <a:gd name="connsiteX1841" fmla="*/ 2013215 w 4070350"/>
              <a:gd name="connsiteY1841" fmla="*/ 6008159 h 6857999"/>
              <a:gd name="connsiteX1842" fmla="*/ 1986492 w 4070350"/>
              <a:gd name="connsiteY1842" fmla="*/ 6228027 h 6857999"/>
              <a:gd name="connsiteX1843" fmla="*/ 1987286 w 4070350"/>
              <a:gd name="connsiteY1843" fmla="*/ 6235700 h 6857999"/>
              <a:gd name="connsiteX1844" fmla="*/ 1987550 w 4070350"/>
              <a:gd name="connsiteY1844" fmla="*/ 6243109 h 6857999"/>
              <a:gd name="connsiteX1845" fmla="*/ 1987550 w 4070350"/>
              <a:gd name="connsiteY1845" fmla="*/ 6250781 h 6857999"/>
              <a:gd name="connsiteX1846" fmla="*/ 1987550 w 4070350"/>
              <a:gd name="connsiteY1846" fmla="*/ 6258190 h 6857999"/>
              <a:gd name="connsiteX1847" fmla="*/ 1987021 w 4070350"/>
              <a:gd name="connsiteY1847" fmla="*/ 6265598 h 6857999"/>
              <a:gd name="connsiteX1848" fmla="*/ 1986227 w 4070350"/>
              <a:gd name="connsiteY1848" fmla="*/ 6273006 h 6857999"/>
              <a:gd name="connsiteX1849" fmla="*/ 1984904 w 4070350"/>
              <a:gd name="connsiteY1849" fmla="*/ 6287559 h 6857999"/>
              <a:gd name="connsiteX1850" fmla="*/ 1982259 w 4070350"/>
              <a:gd name="connsiteY1850" fmla="*/ 6302375 h 6857999"/>
              <a:gd name="connsiteX1851" fmla="*/ 1979613 w 4070350"/>
              <a:gd name="connsiteY1851" fmla="*/ 6316663 h 6857999"/>
              <a:gd name="connsiteX1852" fmla="*/ 1974056 w 4070350"/>
              <a:gd name="connsiteY1852" fmla="*/ 6345767 h 6857999"/>
              <a:gd name="connsiteX1853" fmla="*/ 1974056 w 4070350"/>
              <a:gd name="connsiteY1853" fmla="*/ 6355556 h 6857999"/>
              <a:gd name="connsiteX1854" fmla="*/ 1972998 w 4070350"/>
              <a:gd name="connsiteY1854" fmla="*/ 6365346 h 6857999"/>
              <a:gd name="connsiteX1855" fmla="*/ 1971940 w 4070350"/>
              <a:gd name="connsiteY1855" fmla="*/ 6374606 h 6857999"/>
              <a:gd name="connsiteX1856" fmla="*/ 1970352 w 4070350"/>
              <a:gd name="connsiteY1856" fmla="*/ 6384131 h 6857999"/>
              <a:gd name="connsiteX1857" fmla="*/ 1968236 w 4070350"/>
              <a:gd name="connsiteY1857" fmla="*/ 6393127 h 6857999"/>
              <a:gd name="connsiteX1858" fmla="*/ 1965854 w 4070350"/>
              <a:gd name="connsiteY1858" fmla="*/ 6402123 h 6857999"/>
              <a:gd name="connsiteX1859" fmla="*/ 1962944 w 4070350"/>
              <a:gd name="connsiteY1859" fmla="*/ 6411119 h 6857999"/>
              <a:gd name="connsiteX1860" fmla="*/ 1960034 w 4070350"/>
              <a:gd name="connsiteY1860" fmla="*/ 6419850 h 6857999"/>
              <a:gd name="connsiteX1861" fmla="*/ 1953948 w 4070350"/>
              <a:gd name="connsiteY1861" fmla="*/ 6438106 h 6857999"/>
              <a:gd name="connsiteX1862" fmla="*/ 1951303 w 4070350"/>
              <a:gd name="connsiteY1862" fmla="*/ 6446838 h 6857999"/>
              <a:gd name="connsiteX1863" fmla="*/ 1948656 w 4070350"/>
              <a:gd name="connsiteY1863" fmla="*/ 6456098 h 6857999"/>
              <a:gd name="connsiteX1864" fmla="*/ 1945746 w 4070350"/>
              <a:gd name="connsiteY1864" fmla="*/ 6465094 h 6857999"/>
              <a:gd name="connsiteX1865" fmla="*/ 1943894 w 4070350"/>
              <a:gd name="connsiteY1865" fmla="*/ 6474619 h 6857999"/>
              <a:gd name="connsiteX1866" fmla="*/ 1942042 w 4070350"/>
              <a:gd name="connsiteY1866" fmla="*/ 6484144 h 6857999"/>
              <a:gd name="connsiteX1867" fmla="*/ 1940719 w 4070350"/>
              <a:gd name="connsiteY1867" fmla="*/ 6494198 h 6857999"/>
              <a:gd name="connsiteX1868" fmla="*/ 1940190 w 4070350"/>
              <a:gd name="connsiteY1868" fmla="*/ 6496315 h 6857999"/>
              <a:gd name="connsiteX1869" fmla="*/ 1939661 w 4070350"/>
              <a:gd name="connsiteY1869" fmla="*/ 6498167 h 6857999"/>
              <a:gd name="connsiteX1870" fmla="*/ 1938602 w 4070350"/>
              <a:gd name="connsiteY1870" fmla="*/ 6500548 h 6857999"/>
              <a:gd name="connsiteX1871" fmla="*/ 1937544 w 4070350"/>
              <a:gd name="connsiteY1871" fmla="*/ 6502665 h 6857999"/>
              <a:gd name="connsiteX1872" fmla="*/ 1934370 w 4070350"/>
              <a:gd name="connsiteY1872" fmla="*/ 6507427 h 6857999"/>
              <a:gd name="connsiteX1873" fmla="*/ 1930400 w 4070350"/>
              <a:gd name="connsiteY1873" fmla="*/ 6512454 h 6857999"/>
              <a:gd name="connsiteX1874" fmla="*/ 1925638 w 4070350"/>
              <a:gd name="connsiteY1874" fmla="*/ 6517746 h 6857999"/>
              <a:gd name="connsiteX1875" fmla="*/ 1920611 w 4070350"/>
              <a:gd name="connsiteY1875" fmla="*/ 6522773 h 6857999"/>
              <a:gd name="connsiteX1876" fmla="*/ 1914526 w 4070350"/>
              <a:gd name="connsiteY1876" fmla="*/ 6528065 h 6857999"/>
              <a:gd name="connsiteX1877" fmla="*/ 1908440 w 4070350"/>
              <a:gd name="connsiteY1877" fmla="*/ 6533092 h 6857999"/>
              <a:gd name="connsiteX1878" fmla="*/ 1901825 w 4070350"/>
              <a:gd name="connsiteY1878" fmla="*/ 6538119 h 6857999"/>
              <a:gd name="connsiteX1879" fmla="*/ 1895211 w 4070350"/>
              <a:gd name="connsiteY1879" fmla="*/ 6543146 h 6857999"/>
              <a:gd name="connsiteX1880" fmla="*/ 1888596 w 4070350"/>
              <a:gd name="connsiteY1880" fmla="*/ 6547379 h 6857999"/>
              <a:gd name="connsiteX1881" fmla="*/ 1881981 w 4070350"/>
              <a:gd name="connsiteY1881" fmla="*/ 6551084 h 6857999"/>
              <a:gd name="connsiteX1882" fmla="*/ 1875631 w 4070350"/>
              <a:gd name="connsiteY1882" fmla="*/ 6554788 h 6857999"/>
              <a:gd name="connsiteX1883" fmla="*/ 1869546 w 4070350"/>
              <a:gd name="connsiteY1883" fmla="*/ 6557698 h 6857999"/>
              <a:gd name="connsiteX1884" fmla="*/ 1863990 w 4070350"/>
              <a:gd name="connsiteY1884" fmla="*/ 6559815 h 6857999"/>
              <a:gd name="connsiteX1885" fmla="*/ 1858963 w 4070350"/>
              <a:gd name="connsiteY1885" fmla="*/ 6561667 h 6857999"/>
              <a:gd name="connsiteX1886" fmla="*/ 1851025 w 4070350"/>
              <a:gd name="connsiteY1886" fmla="*/ 6563784 h 6857999"/>
              <a:gd name="connsiteX1887" fmla="*/ 1843088 w 4070350"/>
              <a:gd name="connsiteY1887" fmla="*/ 6566165 h 6857999"/>
              <a:gd name="connsiteX1888" fmla="*/ 1826420 w 4070350"/>
              <a:gd name="connsiteY1888" fmla="*/ 6571986 h 6857999"/>
              <a:gd name="connsiteX1889" fmla="*/ 1817952 w 4070350"/>
              <a:gd name="connsiteY1889" fmla="*/ 6574631 h 6857999"/>
              <a:gd name="connsiteX1890" fmla="*/ 1809486 w 4070350"/>
              <a:gd name="connsiteY1890" fmla="*/ 6577013 h 6857999"/>
              <a:gd name="connsiteX1891" fmla="*/ 1801019 w 4070350"/>
              <a:gd name="connsiteY1891" fmla="*/ 6579659 h 6857999"/>
              <a:gd name="connsiteX1892" fmla="*/ 1792288 w 4070350"/>
              <a:gd name="connsiteY1892" fmla="*/ 6581775 h 6857999"/>
              <a:gd name="connsiteX1893" fmla="*/ 1783821 w 4070350"/>
              <a:gd name="connsiteY1893" fmla="*/ 6583098 h 6857999"/>
              <a:gd name="connsiteX1894" fmla="*/ 1775090 w 4070350"/>
              <a:gd name="connsiteY1894" fmla="*/ 6584156 h 6857999"/>
              <a:gd name="connsiteX1895" fmla="*/ 1770856 w 4070350"/>
              <a:gd name="connsiteY1895" fmla="*/ 6584421 h 6857999"/>
              <a:gd name="connsiteX1896" fmla="*/ 1766359 w 4070350"/>
              <a:gd name="connsiteY1896" fmla="*/ 6584421 h 6857999"/>
              <a:gd name="connsiteX1897" fmla="*/ 1762125 w 4070350"/>
              <a:gd name="connsiteY1897" fmla="*/ 6584421 h 6857999"/>
              <a:gd name="connsiteX1898" fmla="*/ 1757892 w 4070350"/>
              <a:gd name="connsiteY1898" fmla="*/ 6583892 h 6857999"/>
              <a:gd name="connsiteX1899" fmla="*/ 1753394 w 4070350"/>
              <a:gd name="connsiteY1899" fmla="*/ 6583098 h 6857999"/>
              <a:gd name="connsiteX1900" fmla="*/ 1749161 w 4070350"/>
              <a:gd name="connsiteY1900" fmla="*/ 6582304 h 6857999"/>
              <a:gd name="connsiteX1901" fmla="*/ 1744663 w 4070350"/>
              <a:gd name="connsiteY1901" fmla="*/ 6581246 h 6857999"/>
              <a:gd name="connsiteX1902" fmla="*/ 1740430 w 4070350"/>
              <a:gd name="connsiteY1902" fmla="*/ 6579923 h 6857999"/>
              <a:gd name="connsiteX1903" fmla="*/ 1736196 w 4070350"/>
              <a:gd name="connsiteY1903" fmla="*/ 6578071 h 6857999"/>
              <a:gd name="connsiteX1904" fmla="*/ 1731698 w 4070350"/>
              <a:gd name="connsiteY1904" fmla="*/ 6576219 h 6857999"/>
              <a:gd name="connsiteX1905" fmla="*/ 1727465 w 4070350"/>
              <a:gd name="connsiteY1905" fmla="*/ 6573838 h 6857999"/>
              <a:gd name="connsiteX1906" fmla="*/ 1723231 w 4070350"/>
              <a:gd name="connsiteY1906" fmla="*/ 6571192 h 6857999"/>
              <a:gd name="connsiteX1907" fmla="*/ 1725613 w 4070350"/>
              <a:gd name="connsiteY1907" fmla="*/ 6562461 h 6857999"/>
              <a:gd name="connsiteX1908" fmla="*/ 1724554 w 4070350"/>
              <a:gd name="connsiteY1908" fmla="*/ 6561667 h 6857999"/>
              <a:gd name="connsiteX1909" fmla="*/ 1723496 w 4070350"/>
              <a:gd name="connsiteY1909" fmla="*/ 6566694 h 6857999"/>
              <a:gd name="connsiteX1910" fmla="*/ 1723231 w 4070350"/>
              <a:gd name="connsiteY1910" fmla="*/ 6571192 h 6857999"/>
              <a:gd name="connsiteX1911" fmla="*/ 1720850 w 4070350"/>
              <a:gd name="connsiteY1911" fmla="*/ 6568811 h 6857999"/>
              <a:gd name="connsiteX1912" fmla="*/ 1718204 w 4070350"/>
              <a:gd name="connsiteY1912" fmla="*/ 6566694 h 6857999"/>
              <a:gd name="connsiteX1913" fmla="*/ 1715559 w 4070350"/>
              <a:gd name="connsiteY1913" fmla="*/ 6564842 h 6857999"/>
              <a:gd name="connsiteX1914" fmla="*/ 1712913 w 4070350"/>
              <a:gd name="connsiteY1914" fmla="*/ 6563254 h 6857999"/>
              <a:gd name="connsiteX1915" fmla="*/ 1710267 w 4070350"/>
              <a:gd name="connsiteY1915" fmla="*/ 6561931 h 6857999"/>
              <a:gd name="connsiteX1916" fmla="*/ 1707621 w 4070350"/>
              <a:gd name="connsiteY1916" fmla="*/ 6561138 h 6857999"/>
              <a:gd name="connsiteX1917" fmla="*/ 1704711 w 4070350"/>
              <a:gd name="connsiteY1917" fmla="*/ 6560609 h 6857999"/>
              <a:gd name="connsiteX1918" fmla="*/ 1702065 w 4070350"/>
              <a:gd name="connsiteY1918" fmla="*/ 6560344 h 6857999"/>
              <a:gd name="connsiteX1919" fmla="*/ 1699419 w 4070350"/>
              <a:gd name="connsiteY1919" fmla="*/ 6559815 h 6857999"/>
              <a:gd name="connsiteX1920" fmla="*/ 1696773 w 4070350"/>
              <a:gd name="connsiteY1920" fmla="*/ 6559815 h 6857999"/>
              <a:gd name="connsiteX1921" fmla="*/ 1690953 w 4070350"/>
              <a:gd name="connsiteY1921" fmla="*/ 6560344 h 6857999"/>
              <a:gd name="connsiteX1922" fmla="*/ 1685131 w 4070350"/>
              <a:gd name="connsiteY1922" fmla="*/ 6561138 h 6857999"/>
              <a:gd name="connsiteX1923" fmla="*/ 1679575 w 4070350"/>
              <a:gd name="connsiteY1923" fmla="*/ 6561931 h 6857999"/>
              <a:gd name="connsiteX1924" fmla="*/ 1673754 w 4070350"/>
              <a:gd name="connsiteY1924" fmla="*/ 6562990 h 6857999"/>
              <a:gd name="connsiteX1925" fmla="*/ 1667934 w 4070350"/>
              <a:gd name="connsiteY1925" fmla="*/ 6563519 h 6857999"/>
              <a:gd name="connsiteX1926" fmla="*/ 1662377 w 4070350"/>
              <a:gd name="connsiteY1926" fmla="*/ 6563784 h 6857999"/>
              <a:gd name="connsiteX1927" fmla="*/ 1659467 w 4070350"/>
              <a:gd name="connsiteY1927" fmla="*/ 6563519 h 6857999"/>
              <a:gd name="connsiteX1928" fmla="*/ 1656821 w 4070350"/>
              <a:gd name="connsiteY1928" fmla="*/ 6563254 h 6857999"/>
              <a:gd name="connsiteX1929" fmla="*/ 1654176 w 4070350"/>
              <a:gd name="connsiteY1929" fmla="*/ 6562990 h 6857999"/>
              <a:gd name="connsiteX1930" fmla="*/ 1651529 w 4070350"/>
              <a:gd name="connsiteY1930" fmla="*/ 6561931 h 6857999"/>
              <a:gd name="connsiteX1931" fmla="*/ 1648619 w 4070350"/>
              <a:gd name="connsiteY1931" fmla="*/ 6560873 h 6857999"/>
              <a:gd name="connsiteX1932" fmla="*/ 1645973 w 4070350"/>
              <a:gd name="connsiteY1932" fmla="*/ 6559550 h 6857999"/>
              <a:gd name="connsiteX1933" fmla="*/ 1643592 w 4070350"/>
              <a:gd name="connsiteY1933" fmla="*/ 6557698 h 6857999"/>
              <a:gd name="connsiteX1934" fmla="*/ 1640946 w 4070350"/>
              <a:gd name="connsiteY1934" fmla="*/ 6556111 h 6857999"/>
              <a:gd name="connsiteX1935" fmla="*/ 1638565 w 4070350"/>
              <a:gd name="connsiteY1935" fmla="*/ 6553465 h 6857999"/>
              <a:gd name="connsiteX1936" fmla="*/ 1635919 w 4070350"/>
              <a:gd name="connsiteY1936" fmla="*/ 6550554 h 6857999"/>
              <a:gd name="connsiteX1937" fmla="*/ 1631950 w 4070350"/>
              <a:gd name="connsiteY1937" fmla="*/ 6545263 h 6857999"/>
              <a:gd name="connsiteX1938" fmla="*/ 1627717 w 4070350"/>
              <a:gd name="connsiteY1938" fmla="*/ 6539442 h 6857999"/>
              <a:gd name="connsiteX1939" fmla="*/ 1624013 w 4070350"/>
              <a:gd name="connsiteY1939" fmla="*/ 6533356 h 6857999"/>
              <a:gd name="connsiteX1940" fmla="*/ 1620838 w 4070350"/>
              <a:gd name="connsiteY1940" fmla="*/ 6527271 h 6857999"/>
              <a:gd name="connsiteX1941" fmla="*/ 1617927 w 4070350"/>
              <a:gd name="connsiteY1941" fmla="*/ 6520921 h 6857999"/>
              <a:gd name="connsiteX1942" fmla="*/ 1615281 w 4070350"/>
              <a:gd name="connsiteY1942" fmla="*/ 6514571 h 6857999"/>
              <a:gd name="connsiteX1943" fmla="*/ 1612900 w 4070350"/>
              <a:gd name="connsiteY1943" fmla="*/ 6508221 h 6857999"/>
              <a:gd name="connsiteX1944" fmla="*/ 1610784 w 4070350"/>
              <a:gd name="connsiteY1944" fmla="*/ 6501606 h 6857999"/>
              <a:gd name="connsiteX1945" fmla="*/ 1608931 w 4070350"/>
              <a:gd name="connsiteY1945" fmla="*/ 6494992 h 6857999"/>
              <a:gd name="connsiteX1946" fmla="*/ 1607344 w 4070350"/>
              <a:gd name="connsiteY1946" fmla="*/ 6488377 h 6857999"/>
              <a:gd name="connsiteX1947" fmla="*/ 1605756 w 4070350"/>
              <a:gd name="connsiteY1947" fmla="*/ 6481498 h 6857999"/>
              <a:gd name="connsiteX1948" fmla="*/ 1604699 w 4070350"/>
              <a:gd name="connsiteY1948" fmla="*/ 6474884 h 6857999"/>
              <a:gd name="connsiteX1949" fmla="*/ 1602581 w 4070350"/>
              <a:gd name="connsiteY1949" fmla="*/ 6460596 h 6857999"/>
              <a:gd name="connsiteX1950" fmla="*/ 1601259 w 4070350"/>
              <a:gd name="connsiteY1950" fmla="*/ 6446573 h 6857999"/>
              <a:gd name="connsiteX1951" fmla="*/ 1600200 w 4070350"/>
              <a:gd name="connsiteY1951" fmla="*/ 6432286 h 6857999"/>
              <a:gd name="connsiteX1952" fmla="*/ 1599142 w 4070350"/>
              <a:gd name="connsiteY1952" fmla="*/ 6417734 h 6857999"/>
              <a:gd name="connsiteX1953" fmla="*/ 1597819 w 4070350"/>
              <a:gd name="connsiteY1953" fmla="*/ 6388894 h 6857999"/>
              <a:gd name="connsiteX1954" fmla="*/ 1596496 w 4070350"/>
              <a:gd name="connsiteY1954" fmla="*/ 6374606 h 6857999"/>
              <a:gd name="connsiteX1955" fmla="*/ 1594909 w 4070350"/>
              <a:gd name="connsiteY1955" fmla="*/ 6360584 h 6857999"/>
              <a:gd name="connsiteX1956" fmla="*/ 1592792 w 4070350"/>
              <a:gd name="connsiteY1956" fmla="*/ 6346561 h 6857999"/>
              <a:gd name="connsiteX1957" fmla="*/ 1591734 w 4070350"/>
              <a:gd name="connsiteY1957" fmla="*/ 6339681 h 6857999"/>
              <a:gd name="connsiteX1958" fmla="*/ 1590146 w 4070350"/>
              <a:gd name="connsiteY1958" fmla="*/ 6333067 h 6857999"/>
              <a:gd name="connsiteX1959" fmla="*/ 1587765 w 4070350"/>
              <a:gd name="connsiteY1959" fmla="*/ 6321690 h 6857999"/>
              <a:gd name="connsiteX1960" fmla="*/ 1585648 w 4070350"/>
              <a:gd name="connsiteY1960" fmla="*/ 6310313 h 6857999"/>
              <a:gd name="connsiteX1961" fmla="*/ 1583796 w 4070350"/>
              <a:gd name="connsiteY1961" fmla="*/ 6298671 h 6857999"/>
              <a:gd name="connsiteX1962" fmla="*/ 1581944 w 4070350"/>
              <a:gd name="connsiteY1962" fmla="*/ 6287294 h 6857999"/>
              <a:gd name="connsiteX1963" fmla="*/ 1580886 w 4070350"/>
              <a:gd name="connsiteY1963" fmla="*/ 6275388 h 6857999"/>
              <a:gd name="connsiteX1964" fmla="*/ 1579827 w 4070350"/>
              <a:gd name="connsiteY1964" fmla="*/ 6263481 h 6857999"/>
              <a:gd name="connsiteX1965" fmla="*/ 1578240 w 4070350"/>
              <a:gd name="connsiteY1965" fmla="*/ 6239669 h 6857999"/>
              <a:gd name="connsiteX1966" fmla="*/ 1576917 w 4070350"/>
              <a:gd name="connsiteY1966" fmla="*/ 6215592 h 6857999"/>
              <a:gd name="connsiteX1967" fmla="*/ 1575594 w 4070350"/>
              <a:gd name="connsiteY1967" fmla="*/ 6191515 h 6857999"/>
              <a:gd name="connsiteX1968" fmla="*/ 1574536 w 4070350"/>
              <a:gd name="connsiteY1968" fmla="*/ 6167438 h 6857999"/>
              <a:gd name="connsiteX1969" fmla="*/ 1572948 w 4070350"/>
              <a:gd name="connsiteY1969" fmla="*/ 6143625 h 6857999"/>
              <a:gd name="connsiteX1970" fmla="*/ 1572684 w 4070350"/>
              <a:gd name="connsiteY1970" fmla="*/ 6093619 h 6857999"/>
              <a:gd name="connsiteX1971" fmla="*/ 1572684 w 4070350"/>
              <a:gd name="connsiteY1971" fmla="*/ 6043348 h 6857999"/>
              <a:gd name="connsiteX1972" fmla="*/ 1568450 w 4070350"/>
              <a:gd name="connsiteY1972" fmla="*/ 6038850 h 6857999"/>
              <a:gd name="connsiteX1973" fmla="*/ 1565275 w 4070350"/>
              <a:gd name="connsiteY1973" fmla="*/ 6034088 h 6857999"/>
              <a:gd name="connsiteX1974" fmla="*/ 1562365 w 4070350"/>
              <a:gd name="connsiteY1974" fmla="*/ 6029325 h 6857999"/>
              <a:gd name="connsiteX1975" fmla="*/ 1560248 w 4070350"/>
              <a:gd name="connsiteY1975" fmla="*/ 6024034 h 6857999"/>
              <a:gd name="connsiteX1976" fmla="*/ 1558926 w 4070350"/>
              <a:gd name="connsiteY1976" fmla="*/ 6019006 h 6857999"/>
              <a:gd name="connsiteX1977" fmla="*/ 1557867 w 4070350"/>
              <a:gd name="connsiteY1977" fmla="*/ 6013979 h 6857999"/>
              <a:gd name="connsiteX1978" fmla="*/ 1557338 w 4070350"/>
              <a:gd name="connsiteY1978" fmla="*/ 6008423 h 6857999"/>
              <a:gd name="connsiteX1979" fmla="*/ 1557074 w 4070350"/>
              <a:gd name="connsiteY1979" fmla="*/ 6002602 h 6857999"/>
              <a:gd name="connsiteX1980" fmla="*/ 1557074 w 4070350"/>
              <a:gd name="connsiteY1980" fmla="*/ 5997311 h 6857999"/>
              <a:gd name="connsiteX1981" fmla="*/ 1557338 w 4070350"/>
              <a:gd name="connsiteY1981" fmla="*/ 5991490 h 6857999"/>
              <a:gd name="connsiteX1982" fmla="*/ 1558131 w 4070350"/>
              <a:gd name="connsiteY1982" fmla="*/ 5980113 h 6857999"/>
              <a:gd name="connsiteX1983" fmla="*/ 1559190 w 4070350"/>
              <a:gd name="connsiteY1983" fmla="*/ 5968736 h 6857999"/>
              <a:gd name="connsiteX1984" fmla="*/ 1559984 w 4070350"/>
              <a:gd name="connsiteY1984" fmla="*/ 5957359 h 6857999"/>
              <a:gd name="connsiteX1985" fmla="*/ 1548871 w 4070350"/>
              <a:gd name="connsiteY1985" fmla="*/ 5889625 h 6857999"/>
              <a:gd name="connsiteX1986" fmla="*/ 1546490 w 4070350"/>
              <a:gd name="connsiteY1986" fmla="*/ 5882217 h 6857999"/>
              <a:gd name="connsiteX1987" fmla="*/ 1544109 w 4070350"/>
              <a:gd name="connsiteY1987" fmla="*/ 5875338 h 6857999"/>
              <a:gd name="connsiteX1988" fmla="*/ 1541992 w 4070350"/>
              <a:gd name="connsiteY1988" fmla="*/ 5868194 h 6857999"/>
              <a:gd name="connsiteX1989" fmla="*/ 1540140 w 4070350"/>
              <a:gd name="connsiteY1989" fmla="*/ 5861315 h 6857999"/>
              <a:gd name="connsiteX1990" fmla="*/ 1538552 w 4070350"/>
              <a:gd name="connsiteY1990" fmla="*/ 5853906 h 6857999"/>
              <a:gd name="connsiteX1991" fmla="*/ 1537494 w 4070350"/>
              <a:gd name="connsiteY1991" fmla="*/ 5846763 h 6857999"/>
              <a:gd name="connsiteX1992" fmla="*/ 1536171 w 4070350"/>
              <a:gd name="connsiteY1992" fmla="*/ 5839884 h 6857999"/>
              <a:gd name="connsiteX1993" fmla="*/ 1535377 w 4070350"/>
              <a:gd name="connsiteY1993" fmla="*/ 5832475 h 6857999"/>
              <a:gd name="connsiteX1994" fmla="*/ 1534054 w 4070350"/>
              <a:gd name="connsiteY1994" fmla="*/ 5817659 h 6857999"/>
              <a:gd name="connsiteX1995" fmla="*/ 1533525 w 4070350"/>
              <a:gd name="connsiteY1995" fmla="*/ 5803371 h 6857999"/>
              <a:gd name="connsiteX1996" fmla="*/ 1533261 w 4070350"/>
              <a:gd name="connsiteY1996" fmla="*/ 5788819 h 6857999"/>
              <a:gd name="connsiteX1997" fmla="*/ 1533261 w 4070350"/>
              <a:gd name="connsiteY1997" fmla="*/ 5774002 h 6857999"/>
              <a:gd name="connsiteX1998" fmla="*/ 1534054 w 4070350"/>
              <a:gd name="connsiteY1998" fmla="*/ 5744369 h 6857999"/>
              <a:gd name="connsiteX1999" fmla="*/ 1534584 w 4070350"/>
              <a:gd name="connsiteY1999" fmla="*/ 5715000 h 6857999"/>
              <a:gd name="connsiteX2000" fmla="*/ 1534848 w 4070350"/>
              <a:gd name="connsiteY2000" fmla="*/ 5700448 h 6857999"/>
              <a:gd name="connsiteX2001" fmla="*/ 1534584 w 4070350"/>
              <a:gd name="connsiteY2001" fmla="*/ 5685631 h 6857999"/>
              <a:gd name="connsiteX2002" fmla="*/ 1533790 w 4070350"/>
              <a:gd name="connsiteY2002" fmla="*/ 5671079 h 6857999"/>
              <a:gd name="connsiteX2003" fmla="*/ 1532467 w 4070350"/>
              <a:gd name="connsiteY2003" fmla="*/ 5656792 h 6857999"/>
              <a:gd name="connsiteX2004" fmla="*/ 1539611 w 4070350"/>
              <a:gd name="connsiteY2004" fmla="*/ 5650971 h 6857999"/>
              <a:gd name="connsiteX2005" fmla="*/ 1539081 w 4070350"/>
              <a:gd name="connsiteY2005" fmla="*/ 5649119 h 6857999"/>
              <a:gd name="connsiteX2006" fmla="*/ 1532467 w 4070350"/>
              <a:gd name="connsiteY2006" fmla="*/ 5656792 h 6857999"/>
              <a:gd name="connsiteX2007" fmla="*/ 1531145 w 4070350"/>
              <a:gd name="connsiteY2007" fmla="*/ 5654146 h 6857999"/>
              <a:gd name="connsiteX2008" fmla="*/ 1529821 w 4070350"/>
              <a:gd name="connsiteY2008" fmla="*/ 5651500 h 6857999"/>
              <a:gd name="connsiteX2009" fmla="*/ 1527969 w 4070350"/>
              <a:gd name="connsiteY2009" fmla="*/ 5646473 h 6857999"/>
              <a:gd name="connsiteX2010" fmla="*/ 1526646 w 4070350"/>
              <a:gd name="connsiteY2010" fmla="*/ 5640917 h 6857999"/>
              <a:gd name="connsiteX2011" fmla="*/ 1525588 w 4070350"/>
              <a:gd name="connsiteY2011" fmla="*/ 5635625 h 6857999"/>
              <a:gd name="connsiteX2012" fmla="*/ 1525059 w 4070350"/>
              <a:gd name="connsiteY2012" fmla="*/ 5629804 h 6857999"/>
              <a:gd name="connsiteX2013" fmla="*/ 1524794 w 4070350"/>
              <a:gd name="connsiteY2013" fmla="*/ 5623984 h 6857999"/>
              <a:gd name="connsiteX2014" fmla="*/ 1524001 w 4070350"/>
              <a:gd name="connsiteY2014" fmla="*/ 5612342 h 6857999"/>
              <a:gd name="connsiteX2015" fmla="*/ 1523471 w 4070350"/>
              <a:gd name="connsiteY2015" fmla="*/ 5600436 h 6857999"/>
              <a:gd name="connsiteX2016" fmla="*/ 1522942 w 4070350"/>
              <a:gd name="connsiteY2016" fmla="*/ 5594879 h 6857999"/>
              <a:gd name="connsiteX2017" fmla="*/ 1521884 w 4070350"/>
              <a:gd name="connsiteY2017" fmla="*/ 5589323 h 6857999"/>
              <a:gd name="connsiteX2018" fmla="*/ 1520825 w 4070350"/>
              <a:gd name="connsiteY2018" fmla="*/ 5584031 h 6857999"/>
              <a:gd name="connsiteX2019" fmla="*/ 1518709 w 4070350"/>
              <a:gd name="connsiteY2019" fmla="*/ 5578740 h 6857999"/>
              <a:gd name="connsiteX2020" fmla="*/ 1517386 w 4070350"/>
              <a:gd name="connsiteY2020" fmla="*/ 5576094 h 6857999"/>
              <a:gd name="connsiteX2021" fmla="*/ 1516327 w 4070350"/>
              <a:gd name="connsiteY2021" fmla="*/ 5573713 h 6857999"/>
              <a:gd name="connsiteX2022" fmla="*/ 1514740 w 4070350"/>
              <a:gd name="connsiteY2022" fmla="*/ 5571331 h 6857999"/>
              <a:gd name="connsiteX2023" fmla="*/ 1512888 w 4070350"/>
              <a:gd name="connsiteY2023" fmla="*/ 5569215 h 6857999"/>
              <a:gd name="connsiteX2024" fmla="*/ 1497542 w 4070350"/>
              <a:gd name="connsiteY2024" fmla="*/ 5720292 h 6857999"/>
              <a:gd name="connsiteX2025" fmla="*/ 1498071 w 4070350"/>
              <a:gd name="connsiteY2025" fmla="*/ 5735373 h 6857999"/>
              <a:gd name="connsiteX2026" fmla="*/ 1498071 w 4070350"/>
              <a:gd name="connsiteY2026" fmla="*/ 5750454 h 6857999"/>
              <a:gd name="connsiteX2027" fmla="*/ 1497542 w 4070350"/>
              <a:gd name="connsiteY2027" fmla="*/ 5765271 h 6857999"/>
              <a:gd name="connsiteX2028" fmla="*/ 1496484 w 4070350"/>
              <a:gd name="connsiteY2028" fmla="*/ 5780352 h 6857999"/>
              <a:gd name="connsiteX2029" fmla="*/ 1494896 w 4070350"/>
              <a:gd name="connsiteY2029" fmla="*/ 5795169 h 6857999"/>
              <a:gd name="connsiteX2030" fmla="*/ 1493044 w 4070350"/>
              <a:gd name="connsiteY2030" fmla="*/ 5809721 h 6857999"/>
              <a:gd name="connsiteX2031" fmla="*/ 1490927 w 4070350"/>
              <a:gd name="connsiteY2031" fmla="*/ 5824538 h 6857999"/>
              <a:gd name="connsiteX2032" fmla="*/ 1488811 w 4070350"/>
              <a:gd name="connsiteY2032" fmla="*/ 5838825 h 6857999"/>
              <a:gd name="connsiteX2033" fmla="*/ 1484048 w 4070350"/>
              <a:gd name="connsiteY2033" fmla="*/ 5868194 h 6857999"/>
              <a:gd name="connsiteX2034" fmla="*/ 1479286 w 4070350"/>
              <a:gd name="connsiteY2034" fmla="*/ 5897298 h 6857999"/>
              <a:gd name="connsiteX2035" fmla="*/ 1477434 w 4070350"/>
              <a:gd name="connsiteY2035" fmla="*/ 5912115 h 6857999"/>
              <a:gd name="connsiteX2036" fmla="*/ 1475581 w 4070350"/>
              <a:gd name="connsiteY2036" fmla="*/ 5926667 h 6857999"/>
              <a:gd name="connsiteX2037" fmla="*/ 1473994 w 4070350"/>
              <a:gd name="connsiteY2037" fmla="*/ 5941484 h 6857999"/>
              <a:gd name="connsiteX2038" fmla="*/ 1473200 w 4070350"/>
              <a:gd name="connsiteY2038" fmla="*/ 5956565 h 6857999"/>
              <a:gd name="connsiteX2039" fmla="*/ 1469496 w 4070350"/>
              <a:gd name="connsiteY2039" fmla="*/ 5981700 h 6857999"/>
              <a:gd name="connsiteX2040" fmla="*/ 1465792 w 4070350"/>
              <a:gd name="connsiteY2040" fmla="*/ 6006571 h 6857999"/>
              <a:gd name="connsiteX2041" fmla="*/ 1462088 w 4070350"/>
              <a:gd name="connsiteY2041" fmla="*/ 6031706 h 6857999"/>
              <a:gd name="connsiteX2042" fmla="*/ 1457325 w 4070350"/>
              <a:gd name="connsiteY2042" fmla="*/ 6056048 h 6857999"/>
              <a:gd name="connsiteX2043" fmla="*/ 1452563 w 4070350"/>
              <a:gd name="connsiteY2043" fmla="*/ 6080125 h 6857999"/>
              <a:gd name="connsiteX2044" fmla="*/ 1447536 w 4070350"/>
              <a:gd name="connsiteY2044" fmla="*/ 6104467 h 6857999"/>
              <a:gd name="connsiteX2045" fmla="*/ 1444361 w 4070350"/>
              <a:gd name="connsiteY2045" fmla="*/ 6116109 h 6857999"/>
              <a:gd name="connsiteX2046" fmla="*/ 1441451 w 4070350"/>
              <a:gd name="connsiteY2046" fmla="*/ 6128015 h 6857999"/>
              <a:gd name="connsiteX2047" fmla="*/ 1438011 w 4070350"/>
              <a:gd name="connsiteY2047" fmla="*/ 6139392 h 6857999"/>
              <a:gd name="connsiteX2048" fmla="*/ 1434836 w 4070350"/>
              <a:gd name="connsiteY2048" fmla="*/ 6150769 h 6857999"/>
              <a:gd name="connsiteX2049" fmla="*/ 1431131 w 4070350"/>
              <a:gd name="connsiteY2049" fmla="*/ 6162411 h 6857999"/>
              <a:gd name="connsiteX2050" fmla="*/ 1427163 w 4070350"/>
              <a:gd name="connsiteY2050" fmla="*/ 6173523 h 6857999"/>
              <a:gd name="connsiteX2051" fmla="*/ 1423459 w 4070350"/>
              <a:gd name="connsiteY2051" fmla="*/ 6184636 h 6857999"/>
              <a:gd name="connsiteX2052" fmla="*/ 1419225 w 4070350"/>
              <a:gd name="connsiteY2052" fmla="*/ 6195748 h 6857999"/>
              <a:gd name="connsiteX2053" fmla="*/ 1414727 w 4070350"/>
              <a:gd name="connsiteY2053" fmla="*/ 6206596 h 6857999"/>
              <a:gd name="connsiteX2054" fmla="*/ 1409700 w 4070350"/>
              <a:gd name="connsiteY2054" fmla="*/ 6217179 h 6857999"/>
              <a:gd name="connsiteX2055" fmla="*/ 1404938 w 4070350"/>
              <a:gd name="connsiteY2055" fmla="*/ 6227763 h 6857999"/>
              <a:gd name="connsiteX2056" fmla="*/ 1399646 w 4070350"/>
              <a:gd name="connsiteY2056" fmla="*/ 6238346 h 6857999"/>
              <a:gd name="connsiteX2057" fmla="*/ 1394090 w 4070350"/>
              <a:gd name="connsiteY2057" fmla="*/ 6248665 h 6857999"/>
              <a:gd name="connsiteX2058" fmla="*/ 1388270 w 4070350"/>
              <a:gd name="connsiteY2058" fmla="*/ 6258454 h 6857999"/>
              <a:gd name="connsiteX2059" fmla="*/ 1382448 w 4070350"/>
              <a:gd name="connsiteY2059" fmla="*/ 6268509 h 6857999"/>
              <a:gd name="connsiteX2060" fmla="*/ 1376098 w 4070350"/>
              <a:gd name="connsiteY2060" fmla="*/ 6278563 h 6857999"/>
              <a:gd name="connsiteX2061" fmla="*/ 1369484 w 4070350"/>
              <a:gd name="connsiteY2061" fmla="*/ 6287823 h 6857999"/>
              <a:gd name="connsiteX2062" fmla="*/ 1362340 w 4070350"/>
              <a:gd name="connsiteY2062" fmla="*/ 6297084 h 6857999"/>
              <a:gd name="connsiteX2063" fmla="*/ 1355197 w 4070350"/>
              <a:gd name="connsiteY2063" fmla="*/ 6306609 h 6857999"/>
              <a:gd name="connsiteX2064" fmla="*/ 1347259 w 4070350"/>
              <a:gd name="connsiteY2064" fmla="*/ 6315604 h 6857999"/>
              <a:gd name="connsiteX2065" fmla="*/ 1340115 w 4070350"/>
              <a:gd name="connsiteY2065" fmla="*/ 6323277 h 6857999"/>
              <a:gd name="connsiteX2066" fmla="*/ 1332971 w 4070350"/>
              <a:gd name="connsiteY2066" fmla="*/ 6330686 h 6857999"/>
              <a:gd name="connsiteX2067" fmla="*/ 1325563 w 4070350"/>
              <a:gd name="connsiteY2067" fmla="*/ 6337300 h 6857999"/>
              <a:gd name="connsiteX2068" fmla="*/ 1318154 w 4070350"/>
              <a:gd name="connsiteY2068" fmla="*/ 6343386 h 6857999"/>
              <a:gd name="connsiteX2069" fmla="*/ 1310481 w 4070350"/>
              <a:gd name="connsiteY2069" fmla="*/ 6348413 h 6857999"/>
              <a:gd name="connsiteX2070" fmla="*/ 1303073 w 4070350"/>
              <a:gd name="connsiteY2070" fmla="*/ 6352911 h 6857999"/>
              <a:gd name="connsiteX2071" fmla="*/ 1295400 w 4070350"/>
              <a:gd name="connsiteY2071" fmla="*/ 6356879 h 6857999"/>
              <a:gd name="connsiteX2072" fmla="*/ 1287728 w 4070350"/>
              <a:gd name="connsiteY2072" fmla="*/ 6360319 h 6857999"/>
              <a:gd name="connsiteX2073" fmla="*/ 1279790 w 4070350"/>
              <a:gd name="connsiteY2073" fmla="*/ 6362700 h 6857999"/>
              <a:gd name="connsiteX2074" fmla="*/ 1271852 w 4070350"/>
              <a:gd name="connsiteY2074" fmla="*/ 6364817 h 6857999"/>
              <a:gd name="connsiteX2075" fmla="*/ 1263651 w 4070350"/>
              <a:gd name="connsiteY2075" fmla="*/ 6365611 h 6857999"/>
              <a:gd name="connsiteX2076" fmla="*/ 1255713 w 4070350"/>
              <a:gd name="connsiteY2076" fmla="*/ 6366140 h 6857999"/>
              <a:gd name="connsiteX2077" fmla="*/ 1247246 w 4070350"/>
              <a:gd name="connsiteY2077" fmla="*/ 6365875 h 6857999"/>
              <a:gd name="connsiteX2078" fmla="*/ 1238779 w 4070350"/>
              <a:gd name="connsiteY2078" fmla="*/ 6365081 h 6857999"/>
              <a:gd name="connsiteX2079" fmla="*/ 1230048 w 4070350"/>
              <a:gd name="connsiteY2079" fmla="*/ 6363494 h 6857999"/>
              <a:gd name="connsiteX2080" fmla="*/ 1221052 w 4070350"/>
              <a:gd name="connsiteY2080" fmla="*/ 6361113 h 6857999"/>
              <a:gd name="connsiteX2081" fmla="*/ 1212056 w 4070350"/>
              <a:gd name="connsiteY2081" fmla="*/ 6360584 h 6857999"/>
              <a:gd name="connsiteX2082" fmla="*/ 1203854 w 4070350"/>
              <a:gd name="connsiteY2082" fmla="*/ 6360319 h 6857999"/>
              <a:gd name="connsiteX2083" fmla="*/ 1194859 w 4070350"/>
              <a:gd name="connsiteY2083" fmla="*/ 6360319 h 6857999"/>
              <a:gd name="connsiteX2084" fmla="*/ 1186127 w 4070350"/>
              <a:gd name="connsiteY2084" fmla="*/ 6360319 h 6857999"/>
              <a:gd name="connsiteX2085" fmla="*/ 1168665 w 4070350"/>
              <a:gd name="connsiteY2085" fmla="*/ 6360848 h 6857999"/>
              <a:gd name="connsiteX2086" fmla="*/ 1151467 w 4070350"/>
              <a:gd name="connsiteY2086" fmla="*/ 6361377 h 6857999"/>
              <a:gd name="connsiteX2087" fmla="*/ 1142736 w 4070350"/>
              <a:gd name="connsiteY2087" fmla="*/ 6361377 h 6857999"/>
              <a:gd name="connsiteX2088" fmla="*/ 1134004 w 4070350"/>
              <a:gd name="connsiteY2088" fmla="*/ 6361113 h 6857999"/>
              <a:gd name="connsiteX2089" fmla="*/ 1125273 w 4070350"/>
              <a:gd name="connsiteY2089" fmla="*/ 6360584 h 6857999"/>
              <a:gd name="connsiteX2090" fmla="*/ 1116806 w 4070350"/>
              <a:gd name="connsiteY2090" fmla="*/ 6359525 h 6857999"/>
              <a:gd name="connsiteX2091" fmla="*/ 1108075 w 4070350"/>
              <a:gd name="connsiteY2091" fmla="*/ 6358202 h 6857999"/>
              <a:gd name="connsiteX2092" fmla="*/ 1099344 w 4070350"/>
              <a:gd name="connsiteY2092" fmla="*/ 6356086 h 6857999"/>
              <a:gd name="connsiteX2093" fmla="*/ 1090877 w 4070350"/>
              <a:gd name="connsiteY2093" fmla="*/ 6353704 h 6857999"/>
              <a:gd name="connsiteX2094" fmla="*/ 1082411 w 4070350"/>
              <a:gd name="connsiteY2094" fmla="*/ 6350265 h 6857999"/>
              <a:gd name="connsiteX2095" fmla="*/ 1060186 w 4070350"/>
              <a:gd name="connsiteY2095" fmla="*/ 6346031 h 6857999"/>
              <a:gd name="connsiteX2096" fmla="*/ 1055423 w 4070350"/>
              <a:gd name="connsiteY2096" fmla="*/ 6346561 h 6857999"/>
              <a:gd name="connsiteX2097" fmla="*/ 1050661 w 4070350"/>
              <a:gd name="connsiteY2097" fmla="*/ 6346825 h 6857999"/>
              <a:gd name="connsiteX2098" fmla="*/ 1046163 w 4070350"/>
              <a:gd name="connsiteY2098" fmla="*/ 6346561 h 6857999"/>
              <a:gd name="connsiteX2099" fmla="*/ 1041929 w 4070350"/>
              <a:gd name="connsiteY2099" fmla="*/ 6346031 h 6857999"/>
              <a:gd name="connsiteX2100" fmla="*/ 1037696 w 4070350"/>
              <a:gd name="connsiteY2100" fmla="*/ 6344709 h 6857999"/>
              <a:gd name="connsiteX2101" fmla="*/ 1033992 w 4070350"/>
              <a:gd name="connsiteY2101" fmla="*/ 6343386 h 6857999"/>
              <a:gd name="connsiteX2102" fmla="*/ 1030023 w 4070350"/>
              <a:gd name="connsiteY2102" fmla="*/ 6341269 h 6857999"/>
              <a:gd name="connsiteX2103" fmla="*/ 1026584 w 4070350"/>
              <a:gd name="connsiteY2103" fmla="*/ 6338888 h 6857999"/>
              <a:gd name="connsiteX2104" fmla="*/ 1023409 w 4070350"/>
              <a:gd name="connsiteY2104" fmla="*/ 6335713 h 6857999"/>
              <a:gd name="connsiteX2105" fmla="*/ 1020234 w 4070350"/>
              <a:gd name="connsiteY2105" fmla="*/ 6332538 h 6857999"/>
              <a:gd name="connsiteX2106" fmla="*/ 1017323 w 4070350"/>
              <a:gd name="connsiteY2106" fmla="*/ 6328569 h 6857999"/>
              <a:gd name="connsiteX2107" fmla="*/ 1014942 w 4070350"/>
              <a:gd name="connsiteY2107" fmla="*/ 6324336 h 6857999"/>
              <a:gd name="connsiteX2108" fmla="*/ 1012561 w 4070350"/>
              <a:gd name="connsiteY2108" fmla="*/ 6319838 h 6857999"/>
              <a:gd name="connsiteX2109" fmla="*/ 1010709 w 4070350"/>
              <a:gd name="connsiteY2109" fmla="*/ 6315075 h 6857999"/>
              <a:gd name="connsiteX2110" fmla="*/ 1008856 w 4070350"/>
              <a:gd name="connsiteY2110" fmla="*/ 6309519 h 6857999"/>
              <a:gd name="connsiteX2111" fmla="*/ 1007534 w 4070350"/>
              <a:gd name="connsiteY2111" fmla="*/ 6303698 h 6857999"/>
              <a:gd name="connsiteX2112" fmla="*/ 1005152 w 4070350"/>
              <a:gd name="connsiteY2112" fmla="*/ 6293644 h 6857999"/>
              <a:gd name="connsiteX2113" fmla="*/ 1002771 w 4070350"/>
              <a:gd name="connsiteY2113" fmla="*/ 6283590 h 6857999"/>
              <a:gd name="connsiteX2114" fmla="*/ 997479 w 4070350"/>
              <a:gd name="connsiteY2114" fmla="*/ 6263746 h 6857999"/>
              <a:gd name="connsiteX2115" fmla="*/ 991659 w 4070350"/>
              <a:gd name="connsiteY2115" fmla="*/ 6243638 h 6857999"/>
              <a:gd name="connsiteX2116" fmla="*/ 985838 w 4070350"/>
              <a:gd name="connsiteY2116" fmla="*/ 6224059 h 6857999"/>
              <a:gd name="connsiteX2117" fmla="*/ 983192 w 4070350"/>
              <a:gd name="connsiteY2117" fmla="*/ 6214004 h 6857999"/>
              <a:gd name="connsiteX2118" fmla="*/ 980811 w 4070350"/>
              <a:gd name="connsiteY2118" fmla="*/ 6203950 h 6857999"/>
              <a:gd name="connsiteX2119" fmla="*/ 978694 w 4070350"/>
              <a:gd name="connsiteY2119" fmla="*/ 6193631 h 6857999"/>
              <a:gd name="connsiteX2120" fmla="*/ 976577 w 4070350"/>
              <a:gd name="connsiteY2120" fmla="*/ 6183313 h 6857999"/>
              <a:gd name="connsiteX2121" fmla="*/ 974990 w 4070350"/>
              <a:gd name="connsiteY2121" fmla="*/ 6173259 h 6857999"/>
              <a:gd name="connsiteX2122" fmla="*/ 974196 w 4070350"/>
              <a:gd name="connsiteY2122" fmla="*/ 6162675 h 6857999"/>
              <a:gd name="connsiteX2123" fmla="*/ 973138 w 4070350"/>
              <a:gd name="connsiteY2123" fmla="*/ 6151827 h 6857999"/>
              <a:gd name="connsiteX2124" fmla="*/ 973138 w 4070350"/>
              <a:gd name="connsiteY2124" fmla="*/ 6140979 h 6857999"/>
              <a:gd name="connsiteX2125" fmla="*/ 968640 w 4070350"/>
              <a:gd name="connsiteY2125" fmla="*/ 6130396 h 6857999"/>
              <a:gd name="connsiteX2126" fmla="*/ 964672 w 4070350"/>
              <a:gd name="connsiteY2126" fmla="*/ 6119548 h 6857999"/>
              <a:gd name="connsiteX2127" fmla="*/ 960967 w 4070350"/>
              <a:gd name="connsiteY2127" fmla="*/ 6108171 h 6857999"/>
              <a:gd name="connsiteX2128" fmla="*/ 957263 w 4070350"/>
              <a:gd name="connsiteY2128" fmla="*/ 6097323 h 6857999"/>
              <a:gd name="connsiteX2129" fmla="*/ 953824 w 4070350"/>
              <a:gd name="connsiteY2129" fmla="*/ 6086211 h 6857999"/>
              <a:gd name="connsiteX2130" fmla="*/ 951177 w 4070350"/>
              <a:gd name="connsiteY2130" fmla="*/ 6074834 h 6857999"/>
              <a:gd name="connsiteX2131" fmla="*/ 948532 w 4070350"/>
              <a:gd name="connsiteY2131" fmla="*/ 6063721 h 6857999"/>
              <a:gd name="connsiteX2132" fmla="*/ 946150 w 4070350"/>
              <a:gd name="connsiteY2132" fmla="*/ 6051815 h 6857999"/>
              <a:gd name="connsiteX2133" fmla="*/ 943769 w 4070350"/>
              <a:gd name="connsiteY2133" fmla="*/ 6040438 h 6857999"/>
              <a:gd name="connsiteX2134" fmla="*/ 941917 w 4070350"/>
              <a:gd name="connsiteY2134" fmla="*/ 6028531 h 6857999"/>
              <a:gd name="connsiteX2135" fmla="*/ 940065 w 4070350"/>
              <a:gd name="connsiteY2135" fmla="*/ 6017154 h 6857999"/>
              <a:gd name="connsiteX2136" fmla="*/ 938477 w 4070350"/>
              <a:gd name="connsiteY2136" fmla="*/ 6005248 h 6857999"/>
              <a:gd name="connsiteX2137" fmla="*/ 937419 w 4070350"/>
              <a:gd name="connsiteY2137" fmla="*/ 5993342 h 6857999"/>
              <a:gd name="connsiteX2138" fmla="*/ 936096 w 4070350"/>
              <a:gd name="connsiteY2138" fmla="*/ 5981171 h 6857999"/>
              <a:gd name="connsiteX2139" fmla="*/ 934244 w 4070350"/>
              <a:gd name="connsiteY2139" fmla="*/ 5957094 h 6857999"/>
              <a:gd name="connsiteX2140" fmla="*/ 933186 w 4070350"/>
              <a:gd name="connsiteY2140" fmla="*/ 5953919 h 6857999"/>
              <a:gd name="connsiteX2141" fmla="*/ 932127 w 4070350"/>
              <a:gd name="connsiteY2141" fmla="*/ 5950215 h 6857999"/>
              <a:gd name="connsiteX2142" fmla="*/ 931598 w 4070350"/>
              <a:gd name="connsiteY2142" fmla="*/ 5945981 h 6857999"/>
              <a:gd name="connsiteX2143" fmla="*/ 931334 w 4070350"/>
              <a:gd name="connsiteY2143" fmla="*/ 5941748 h 6857999"/>
              <a:gd name="connsiteX2144" fmla="*/ 931334 w 4070350"/>
              <a:gd name="connsiteY2144" fmla="*/ 5933017 h 6857999"/>
              <a:gd name="connsiteX2145" fmla="*/ 931069 w 4070350"/>
              <a:gd name="connsiteY2145" fmla="*/ 5928519 h 6857999"/>
              <a:gd name="connsiteX2146" fmla="*/ 931069 w 4070350"/>
              <a:gd name="connsiteY2146" fmla="*/ 5924286 h 6857999"/>
              <a:gd name="connsiteX2147" fmla="*/ 930275 w 4070350"/>
              <a:gd name="connsiteY2147" fmla="*/ 5920052 h 6857999"/>
              <a:gd name="connsiteX2148" fmla="*/ 929481 w 4070350"/>
              <a:gd name="connsiteY2148" fmla="*/ 5916348 h 6857999"/>
              <a:gd name="connsiteX2149" fmla="*/ 927894 w 4070350"/>
              <a:gd name="connsiteY2149" fmla="*/ 5913173 h 6857999"/>
              <a:gd name="connsiteX2150" fmla="*/ 927100 w 4070350"/>
              <a:gd name="connsiteY2150" fmla="*/ 5911850 h 6857999"/>
              <a:gd name="connsiteX2151" fmla="*/ 925777 w 4070350"/>
              <a:gd name="connsiteY2151" fmla="*/ 5910792 h 6857999"/>
              <a:gd name="connsiteX2152" fmla="*/ 924719 w 4070350"/>
              <a:gd name="connsiteY2152" fmla="*/ 5909469 h 6857999"/>
              <a:gd name="connsiteX2153" fmla="*/ 923131 w 4070350"/>
              <a:gd name="connsiteY2153" fmla="*/ 5908675 h 6857999"/>
              <a:gd name="connsiteX2154" fmla="*/ 921544 w 4070350"/>
              <a:gd name="connsiteY2154" fmla="*/ 5907617 h 6857999"/>
              <a:gd name="connsiteX2155" fmla="*/ 919956 w 4070350"/>
              <a:gd name="connsiteY2155" fmla="*/ 5907088 h 6857999"/>
              <a:gd name="connsiteX2156" fmla="*/ 917840 w 4070350"/>
              <a:gd name="connsiteY2156" fmla="*/ 5906823 h 6857999"/>
              <a:gd name="connsiteX2157" fmla="*/ 915195 w 4070350"/>
              <a:gd name="connsiteY2157" fmla="*/ 5906559 h 6857999"/>
              <a:gd name="connsiteX2158" fmla="*/ 912548 w 4070350"/>
              <a:gd name="connsiteY2158" fmla="*/ 5906823 h 6857999"/>
              <a:gd name="connsiteX2159" fmla="*/ 909903 w 4070350"/>
              <a:gd name="connsiteY2159" fmla="*/ 5907088 h 6857999"/>
              <a:gd name="connsiteX2160" fmla="*/ 907256 w 4070350"/>
              <a:gd name="connsiteY2160" fmla="*/ 5919523 h 6857999"/>
              <a:gd name="connsiteX2161" fmla="*/ 904347 w 4070350"/>
              <a:gd name="connsiteY2161" fmla="*/ 5931694 h 6857999"/>
              <a:gd name="connsiteX2162" fmla="*/ 901436 w 4070350"/>
              <a:gd name="connsiteY2162" fmla="*/ 5943865 h 6857999"/>
              <a:gd name="connsiteX2163" fmla="*/ 899584 w 4070350"/>
              <a:gd name="connsiteY2163" fmla="*/ 5949686 h 6857999"/>
              <a:gd name="connsiteX2164" fmla="*/ 897467 w 4070350"/>
              <a:gd name="connsiteY2164" fmla="*/ 5954977 h 6857999"/>
              <a:gd name="connsiteX2165" fmla="*/ 895351 w 4070350"/>
              <a:gd name="connsiteY2165" fmla="*/ 5960534 h 6857999"/>
              <a:gd name="connsiteX2166" fmla="*/ 892704 w 4070350"/>
              <a:gd name="connsiteY2166" fmla="*/ 5965825 h 6857999"/>
              <a:gd name="connsiteX2167" fmla="*/ 890059 w 4070350"/>
              <a:gd name="connsiteY2167" fmla="*/ 5970852 h 6857999"/>
              <a:gd name="connsiteX2168" fmla="*/ 886619 w 4070350"/>
              <a:gd name="connsiteY2168" fmla="*/ 5975350 h 6857999"/>
              <a:gd name="connsiteX2169" fmla="*/ 883444 w 4070350"/>
              <a:gd name="connsiteY2169" fmla="*/ 5979584 h 6857999"/>
              <a:gd name="connsiteX2170" fmla="*/ 879475 w 4070350"/>
              <a:gd name="connsiteY2170" fmla="*/ 5983288 h 6857999"/>
              <a:gd name="connsiteX2171" fmla="*/ 874977 w 4070350"/>
              <a:gd name="connsiteY2171" fmla="*/ 5986992 h 6857999"/>
              <a:gd name="connsiteX2172" fmla="*/ 869950 w 4070350"/>
              <a:gd name="connsiteY2172" fmla="*/ 5990431 h 6857999"/>
              <a:gd name="connsiteX2173" fmla="*/ 871274 w 4070350"/>
              <a:gd name="connsiteY2173" fmla="*/ 5997575 h 6857999"/>
              <a:gd name="connsiteX2174" fmla="*/ 872861 w 4070350"/>
              <a:gd name="connsiteY2174" fmla="*/ 6005248 h 6857999"/>
              <a:gd name="connsiteX2175" fmla="*/ 873654 w 4070350"/>
              <a:gd name="connsiteY2175" fmla="*/ 6012921 h 6857999"/>
              <a:gd name="connsiteX2176" fmla="*/ 873919 w 4070350"/>
              <a:gd name="connsiteY2176" fmla="*/ 6016890 h 6857999"/>
              <a:gd name="connsiteX2177" fmla="*/ 873919 w 4070350"/>
              <a:gd name="connsiteY2177" fmla="*/ 6020594 h 6857999"/>
              <a:gd name="connsiteX2178" fmla="*/ 873919 w 4070350"/>
              <a:gd name="connsiteY2178" fmla="*/ 6024034 h 6857999"/>
              <a:gd name="connsiteX2179" fmla="*/ 873390 w 4070350"/>
              <a:gd name="connsiteY2179" fmla="*/ 6027738 h 6857999"/>
              <a:gd name="connsiteX2180" fmla="*/ 872861 w 4070350"/>
              <a:gd name="connsiteY2180" fmla="*/ 6030648 h 6857999"/>
              <a:gd name="connsiteX2181" fmla="*/ 871802 w 4070350"/>
              <a:gd name="connsiteY2181" fmla="*/ 6033823 h 6857999"/>
              <a:gd name="connsiteX2182" fmla="*/ 870744 w 4070350"/>
              <a:gd name="connsiteY2182" fmla="*/ 6036204 h 6857999"/>
              <a:gd name="connsiteX2183" fmla="*/ 868892 w 4070350"/>
              <a:gd name="connsiteY2183" fmla="*/ 6038586 h 6857999"/>
              <a:gd name="connsiteX2184" fmla="*/ 866775 w 4070350"/>
              <a:gd name="connsiteY2184" fmla="*/ 6040438 h 6857999"/>
              <a:gd name="connsiteX2185" fmla="*/ 864130 w 4070350"/>
              <a:gd name="connsiteY2185" fmla="*/ 6042025 h 6857999"/>
              <a:gd name="connsiteX2186" fmla="*/ 858309 w 4070350"/>
              <a:gd name="connsiteY2186" fmla="*/ 6044671 h 6857999"/>
              <a:gd name="connsiteX2187" fmla="*/ 852752 w 4070350"/>
              <a:gd name="connsiteY2187" fmla="*/ 6047846 h 6857999"/>
              <a:gd name="connsiteX2188" fmla="*/ 847461 w 4070350"/>
              <a:gd name="connsiteY2188" fmla="*/ 6051286 h 6857999"/>
              <a:gd name="connsiteX2189" fmla="*/ 842434 w 4070350"/>
              <a:gd name="connsiteY2189" fmla="*/ 6055254 h 6857999"/>
              <a:gd name="connsiteX2190" fmla="*/ 837406 w 4070350"/>
              <a:gd name="connsiteY2190" fmla="*/ 6059488 h 6857999"/>
              <a:gd name="connsiteX2191" fmla="*/ 832645 w 4070350"/>
              <a:gd name="connsiteY2191" fmla="*/ 6063721 h 6857999"/>
              <a:gd name="connsiteX2192" fmla="*/ 827881 w 4070350"/>
              <a:gd name="connsiteY2192" fmla="*/ 6068219 h 6857999"/>
              <a:gd name="connsiteX2193" fmla="*/ 823384 w 4070350"/>
              <a:gd name="connsiteY2193" fmla="*/ 6072981 h 6857999"/>
              <a:gd name="connsiteX2194" fmla="*/ 814123 w 4070350"/>
              <a:gd name="connsiteY2194" fmla="*/ 6082771 h 6857999"/>
              <a:gd name="connsiteX2195" fmla="*/ 805392 w 4070350"/>
              <a:gd name="connsiteY2195" fmla="*/ 6092561 h 6857999"/>
              <a:gd name="connsiteX2196" fmla="*/ 796396 w 4070350"/>
              <a:gd name="connsiteY2196" fmla="*/ 6102350 h 6857999"/>
              <a:gd name="connsiteX2197" fmla="*/ 791898 w 4070350"/>
              <a:gd name="connsiteY2197" fmla="*/ 6107113 h 6857999"/>
              <a:gd name="connsiteX2198" fmla="*/ 787136 w 4070350"/>
              <a:gd name="connsiteY2198" fmla="*/ 6111611 h 6857999"/>
              <a:gd name="connsiteX2199" fmla="*/ 761206 w 4070350"/>
              <a:gd name="connsiteY2199" fmla="*/ 6114521 h 6857999"/>
              <a:gd name="connsiteX2200" fmla="*/ 735013 w 4070350"/>
              <a:gd name="connsiteY2200" fmla="*/ 6117696 h 6857999"/>
              <a:gd name="connsiteX2201" fmla="*/ 722048 w 4070350"/>
              <a:gd name="connsiteY2201" fmla="*/ 6119284 h 6857999"/>
              <a:gd name="connsiteX2202" fmla="*/ 708554 w 4070350"/>
              <a:gd name="connsiteY2202" fmla="*/ 6120077 h 6857999"/>
              <a:gd name="connsiteX2203" fmla="*/ 695590 w 4070350"/>
              <a:gd name="connsiteY2203" fmla="*/ 6120871 h 6857999"/>
              <a:gd name="connsiteX2204" fmla="*/ 682626 w 4070350"/>
              <a:gd name="connsiteY2204" fmla="*/ 6121665 h 6857999"/>
              <a:gd name="connsiteX2205" fmla="*/ 669396 w 4070350"/>
              <a:gd name="connsiteY2205" fmla="*/ 6122194 h 6857999"/>
              <a:gd name="connsiteX2206" fmla="*/ 656431 w 4070350"/>
              <a:gd name="connsiteY2206" fmla="*/ 6122194 h 6857999"/>
              <a:gd name="connsiteX2207" fmla="*/ 643467 w 4070350"/>
              <a:gd name="connsiteY2207" fmla="*/ 6121665 h 6857999"/>
              <a:gd name="connsiteX2208" fmla="*/ 630238 w 4070350"/>
              <a:gd name="connsiteY2208" fmla="*/ 6120606 h 6857999"/>
              <a:gd name="connsiteX2209" fmla="*/ 617273 w 4070350"/>
              <a:gd name="connsiteY2209" fmla="*/ 6119548 h 6857999"/>
              <a:gd name="connsiteX2210" fmla="*/ 604309 w 4070350"/>
              <a:gd name="connsiteY2210" fmla="*/ 6117696 h 6857999"/>
              <a:gd name="connsiteX2211" fmla="*/ 591080 w 4070350"/>
              <a:gd name="connsiteY2211" fmla="*/ 6115315 h 6857999"/>
              <a:gd name="connsiteX2212" fmla="*/ 578115 w 4070350"/>
              <a:gd name="connsiteY2212" fmla="*/ 6112140 h 6857999"/>
              <a:gd name="connsiteX2213" fmla="*/ 573617 w 4070350"/>
              <a:gd name="connsiteY2213" fmla="*/ 6110817 h 6857999"/>
              <a:gd name="connsiteX2214" fmla="*/ 569913 w 4070350"/>
              <a:gd name="connsiteY2214" fmla="*/ 6108965 h 6857999"/>
              <a:gd name="connsiteX2215" fmla="*/ 566473 w 4070350"/>
              <a:gd name="connsiteY2215" fmla="*/ 6106584 h 6857999"/>
              <a:gd name="connsiteX2216" fmla="*/ 563563 w 4070350"/>
              <a:gd name="connsiteY2216" fmla="*/ 6103673 h 6857999"/>
              <a:gd name="connsiteX2217" fmla="*/ 561181 w 4070350"/>
              <a:gd name="connsiteY2217" fmla="*/ 6100763 h 6857999"/>
              <a:gd name="connsiteX2218" fmla="*/ 559065 w 4070350"/>
              <a:gd name="connsiteY2218" fmla="*/ 6097323 h 6857999"/>
              <a:gd name="connsiteX2219" fmla="*/ 557213 w 4070350"/>
              <a:gd name="connsiteY2219" fmla="*/ 6093884 h 6857999"/>
              <a:gd name="connsiteX2220" fmla="*/ 555625 w 4070350"/>
              <a:gd name="connsiteY2220" fmla="*/ 6089915 h 6857999"/>
              <a:gd name="connsiteX2221" fmla="*/ 554567 w 4070350"/>
              <a:gd name="connsiteY2221" fmla="*/ 6085681 h 6857999"/>
              <a:gd name="connsiteX2222" fmla="*/ 553509 w 4070350"/>
              <a:gd name="connsiteY2222" fmla="*/ 6081448 h 6857999"/>
              <a:gd name="connsiteX2223" fmla="*/ 551656 w 4070350"/>
              <a:gd name="connsiteY2223" fmla="*/ 6072717 h 6857999"/>
              <a:gd name="connsiteX2224" fmla="*/ 549275 w 4070350"/>
              <a:gd name="connsiteY2224" fmla="*/ 6054725 h 6857999"/>
              <a:gd name="connsiteX2225" fmla="*/ 545042 w 4070350"/>
              <a:gd name="connsiteY2225" fmla="*/ 6021652 h 6857999"/>
              <a:gd name="connsiteX2226" fmla="*/ 540809 w 4070350"/>
              <a:gd name="connsiteY2226" fmla="*/ 5989109 h 6857999"/>
              <a:gd name="connsiteX2227" fmla="*/ 533400 w 4070350"/>
              <a:gd name="connsiteY2227" fmla="*/ 5923756 h 6857999"/>
              <a:gd name="connsiteX2228" fmla="*/ 508530 w 4070350"/>
              <a:gd name="connsiteY2228" fmla="*/ 5618692 h 6857999"/>
              <a:gd name="connsiteX2229" fmla="*/ 506413 w 4070350"/>
              <a:gd name="connsiteY2229" fmla="*/ 5612871 h 6857999"/>
              <a:gd name="connsiteX2230" fmla="*/ 505090 w 4070350"/>
              <a:gd name="connsiteY2230" fmla="*/ 5607579 h 6857999"/>
              <a:gd name="connsiteX2231" fmla="*/ 503767 w 4070350"/>
              <a:gd name="connsiteY2231" fmla="*/ 5601759 h 6857999"/>
              <a:gd name="connsiteX2232" fmla="*/ 502973 w 4070350"/>
              <a:gd name="connsiteY2232" fmla="*/ 5596467 h 6857999"/>
              <a:gd name="connsiteX2233" fmla="*/ 499269 w 4070350"/>
              <a:gd name="connsiteY2233" fmla="*/ 5581915 h 6857999"/>
              <a:gd name="connsiteX2234" fmla="*/ 495565 w 4070350"/>
              <a:gd name="connsiteY2234" fmla="*/ 5567363 h 6857999"/>
              <a:gd name="connsiteX2235" fmla="*/ 492390 w 4070350"/>
              <a:gd name="connsiteY2235" fmla="*/ 5552811 h 6857999"/>
              <a:gd name="connsiteX2236" fmla="*/ 489744 w 4070350"/>
              <a:gd name="connsiteY2236" fmla="*/ 5538523 h 6857999"/>
              <a:gd name="connsiteX2237" fmla="*/ 486834 w 4070350"/>
              <a:gd name="connsiteY2237" fmla="*/ 5523706 h 6857999"/>
              <a:gd name="connsiteX2238" fmla="*/ 484717 w 4070350"/>
              <a:gd name="connsiteY2238" fmla="*/ 5509154 h 6857999"/>
              <a:gd name="connsiteX2239" fmla="*/ 482600 w 4070350"/>
              <a:gd name="connsiteY2239" fmla="*/ 5494338 h 6857999"/>
              <a:gd name="connsiteX2240" fmla="*/ 481277 w 4070350"/>
              <a:gd name="connsiteY2240" fmla="*/ 5479521 h 6857999"/>
              <a:gd name="connsiteX2241" fmla="*/ 479954 w 4070350"/>
              <a:gd name="connsiteY2241" fmla="*/ 5464704 h 6857999"/>
              <a:gd name="connsiteX2242" fmla="*/ 479161 w 4070350"/>
              <a:gd name="connsiteY2242" fmla="*/ 5449888 h 6857999"/>
              <a:gd name="connsiteX2243" fmla="*/ 478367 w 4070350"/>
              <a:gd name="connsiteY2243" fmla="*/ 5435336 h 6857999"/>
              <a:gd name="connsiteX2244" fmla="*/ 478102 w 4070350"/>
              <a:gd name="connsiteY2244" fmla="*/ 5420254 h 6857999"/>
              <a:gd name="connsiteX2245" fmla="*/ 478102 w 4070350"/>
              <a:gd name="connsiteY2245" fmla="*/ 5405438 h 6857999"/>
              <a:gd name="connsiteX2246" fmla="*/ 478367 w 4070350"/>
              <a:gd name="connsiteY2246" fmla="*/ 5390356 h 6857999"/>
              <a:gd name="connsiteX2247" fmla="*/ 479161 w 4070350"/>
              <a:gd name="connsiteY2247" fmla="*/ 5375275 h 6857999"/>
              <a:gd name="connsiteX2248" fmla="*/ 479954 w 4070350"/>
              <a:gd name="connsiteY2248" fmla="*/ 5360194 h 6857999"/>
              <a:gd name="connsiteX2249" fmla="*/ 479425 w 4070350"/>
              <a:gd name="connsiteY2249" fmla="*/ 5354373 h 6857999"/>
              <a:gd name="connsiteX2250" fmla="*/ 479161 w 4070350"/>
              <a:gd name="connsiteY2250" fmla="*/ 5349081 h 6857999"/>
              <a:gd name="connsiteX2251" fmla="*/ 479161 w 4070350"/>
              <a:gd name="connsiteY2251" fmla="*/ 5343261 h 6857999"/>
              <a:gd name="connsiteX2252" fmla="*/ 479425 w 4070350"/>
              <a:gd name="connsiteY2252" fmla="*/ 5337440 h 6857999"/>
              <a:gd name="connsiteX2253" fmla="*/ 479954 w 4070350"/>
              <a:gd name="connsiteY2253" fmla="*/ 5331884 h 6857999"/>
              <a:gd name="connsiteX2254" fmla="*/ 481013 w 4070350"/>
              <a:gd name="connsiteY2254" fmla="*/ 5325798 h 6857999"/>
              <a:gd name="connsiteX2255" fmla="*/ 482336 w 4070350"/>
              <a:gd name="connsiteY2255" fmla="*/ 5319713 h 6857999"/>
              <a:gd name="connsiteX2256" fmla="*/ 484188 w 4070350"/>
              <a:gd name="connsiteY2256" fmla="*/ 5313892 h 6857999"/>
              <a:gd name="connsiteX2257" fmla="*/ 482336 w 4070350"/>
              <a:gd name="connsiteY2257" fmla="*/ 5297488 h 6857999"/>
              <a:gd name="connsiteX2258" fmla="*/ 479954 w 4070350"/>
              <a:gd name="connsiteY2258" fmla="*/ 5293519 h 6857999"/>
              <a:gd name="connsiteX2259" fmla="*/ 477838 w 4070350"/>
              <a:gd name="connsiteY2259" fmla="*/ 5289550 h 6857999"/>
              <a:gd name="connsiteX2260" fmla="*/ 475986 w 4070350"/>
              <a:gd name="connsiteY2260" fmla="*/ 5285581 h 6857999"/>
              <a:gd name="connsiteX2261" fmla="*/ 474663 w 4070350"/>
              <a:gd name="connsiteY2261" fmla="*/ 5281613 h 6857999"/>
              <a:gd name="connsiteX2262" fmla="*/ 473075 w 4070350"/>
              <a:gd name="connsiteY2262" fmla="*/ 5277644 h 6857999"/>
              <a:gd name="connsiteX2263" fmla="*/ 471753 w 4070350"/>
              <a:gd name="connsiteY2263" fmla="*/ 5273411 h 6857999"/>
              <a:gd name="connsiteX2264" fmla="*/ 469901 w 4070350"/>
              <a:gd name="connsiteY2264" fmla="*/ 5265209 h 6857999"/>
              <a:gd name="connsiteX2265" fmla="*/ 468842 w 4070350"/>
              <a:gd name="connsiteY2265" fmla="*/ 5256742 h 6857999"/>
              <a:gd name="connsiteX2266" fmla="*/ 468313 w 4070350"/>
              <a:gd name="connsiteY2266" fmla="*/ 5248011 h 6857999"/>
              <a:gd name="connsiteX2267" fmla="*/ 467784 w 4070350"/>
              <a:gd name="connsiteY2267" fmla="*/ 5239015 h 6857999"/>
              <a:gd name="connsiteX2268" fmla="*/ 467519 w 4070350"/>
              <a:gd name="connsiteY2268" fmla="*/ 5230284 h 6857999"/>
              <a:gd name="connsiteX2269" fmla="*/ 468313 w 4070350"/>
              <a:gd name="connsiteY2269" fmla="*/ 5212556 h 6857999"/>
              <a:gd name="connsiteX2270" fmla="*/ 468577 w 4070350"/>
              <a:gd name="connsiteY2270" fmla="*/ 5194829 h 6857999"/>
              <a:gd name="connsiteX2271" fmla="*/ 468577 w 4070350"/>
              <a:gd name="connsiteY2271" fmla="*/ 5185834 h 6857999"/>
              <a:gd name="connsiteX2272" fmla="*/ 467784 w 4070350"/>
              <a:gd name="connsiteY2272" fmla="*/ 5176573 h 6857999"/>
              <a:gd name="connsiteX2273" fmla="*/ 466990 w 4070350"/>
              <a:gd name="connsiteY2273" fmla="*/ 5167842 h 6857999"/>
              <a:gd name="connsiteX2274" fmla="*/ 465402 w 4070350"/>
              <a:gd name="connsiteY2274" fmla="*/ 5159111 h 6857999"/>
              <a:gd name="connsiteX2275" fmla="*/ 464344 w 4070350"/>
              <a:gd name="connsiteY2275" fmla="*/ 5162815 h 6857999"/>
              <a:gd name="connsiteX2276" fmla="*/ 463286 w 4070350"/>
              <a:gd name="connsiteY2276" fmla="*/ 5166784 h 6857999"/>
              <a:gd name="connsiteX2277" fmla="*/ 461698 w 4070350"/>
              <a:gd name="connsiteY2277" fmla="*/ 5174192 h 6857999"/>
              <a:gd name="connsiteX2278" fmla="*/ 460640 w 4070350"/>
              <a:gd name="connsiteY2278" fmla="*/ 5182129 h 6857999"/>
              <a:gd name="connsiteX2279" fmla="*/ 460111 w 4070350"/>
              <a:gd name="connsiteY2279" fmla="*/ 5190067 h 6857999"/>
              <a:gd name="connsiteX2280" fmla="*/ 460111 w 4070350"/>
              <a:gd name="connsiteY2280" fmla="*/ 5197740 h 6857999"/>
              <a:gd name="connsiteX2281" fmla="*/ 460111 w 4070350"/>
              <a:gd name="connsiteY2281" fmla="*/ 5205942 h 6857999"/>
              <a:gd name="connsiteX2282" fmla="*/ 460375 w 4070350"/>
              <a:gd name="connsiteY2282" fmla="*/ 5221552 h 6857999"/>
              <a:gd name="connsiteX2283" fmla="*/ 460375 w 4070350"/>
              <a:gd name="connsiteY2283" fmla="*/ 5229490 h 6857999"/>
              <a:gd name="connsiteX2284" fmla="*/ 460375 w 4070350"/>
              <a:gd name="connsiteY2284" fmla="*/ 5237427 h 6857999"/>
              <a:gd name="connsiteX2285" fmla="*/ 459846 w 4070350"/>
              <a:gd name="connsiteY2285" fmla="*/ 5244836 h 6857999"/>
              <a:gd name="connsiteX2286" fmla="*/ 458788 w 4070350"/>
              <a:gd name="connsiteY2286" fmla="*/ 5252509 h 6857999"/>
              <a:gd name="connsiteX2287" fmla="*/ 457465 w 4070350"/>
              <a:gd name="connsiteY2287" fmla="*/ 5259917 h 6857999"/>
              <a:gd name="connsiteX2288" fmla="*/ 456406 w 4070350"/>
              <a:gd name="connsiteY2288" fmla="*/ 5263621 h 6857999"/>
              <a:gd name="connsiteX2289" fmla="*/ 455348 w 4070350"/>
              <a:gd name="connsiteY2289" fmla="*/ 5267061 h 6857999"/>
              <a:gd name="connsiteX2290" fmla="*/ 453761 w 4070350"/>
              <a:gd name="connsiteY2290" fmla="*/ 5270500 h 6857999"/>
              <a:gd name="connsiteX2291" fmla="*/ 452173 w 4070350"/>
              <a:gd name="connsiteY2291" fmla="*/ 5274204 h 6857999"/>
              <a:gd name="connsiteX2292" fmla="*/ 450321 w 4070350"/>
              <a:gd name="connsiteY2292" fmla="*/ 5277379 h 6857999"/>
              <a:gd name="connsiteX2293" fmla="*/ 448204 w 4070350"/>
              <a:gd name="connsiteY2293" fmla="*/ 5280819 h 6857999"/>
              <a:gd name="connsiteX2294" fmla="*/ 446881 w 4070350"/>
              <a:gd name="connsiteY2294" fmla="*/ 5313892 h 6857999"/>
              <a:gd name="connsiteX2295" fmla="*/ 445029 w 4070350"/>
              <a:gd name="connsiteY2295" fmla="*/ 5346965 h 6857999"/>
              <a:gd name="connsiteX2296" fmla="*/ 442913 w 4070350"/>
              <a:gd name="connsiteY2296" fmla="*/ 5380038 h 6857999"/>
              <a:gd name="connsiteX2297" fmla="*/ 440531 w 4070350"/>
              <a:gd name="connsiteY2297" fmla="*/ 5412846 h 6857999"/>
              <a:gd name="connsiteX2298" fmla="*/ 438150 w 4070350"/>
              <a:gd name="connsiteY2298" fmla="*/ 5446184 h 6857999"/>
              <a:gd name="connsiteX2299" fmla="*/ 435504 w 4070350"/>
              <a:gd name="connsiteY2299" fmla="*/ 5478992 h 6857999"/>
              <a:gd name="connsiteX2300" fmla="*/ 429948 w 4070350"/>
              <a:gd name="connsiteY2300" fmla="*/ 5544873 h 6857999"/>
              <a:gd name="connsiteX2301" fmla="*/ 423598 w 4070350"/>
              <a:gd name="connsiteY2301" fmla="*/ 5610225 h 6857999"/>
              <a:gd name="connsiteX2302" fmla="*/ 416719 w 4070350"/>
              <a:gd name="connsiteY2302" fmla="*/ 5675577 h 6857999"/>
              <a:gd name="connsiteX2303" fmla="*/ 409046 w 4070350"/>
              <a:gd name="connsiteY2303" fmla="*/ 5741194 h 6857999"/>
              <a:gd name="connsiteX2304" fmla="*/ 401373 w 4070350"/>
              <a:gd name="connsiteY2304" fmla="*/ 5806546 h 6857999"/>
              <a:gd name="connsiteX2305" fmla="*/ 393171 w 4070350"/>
              <a:gd name="connsiteY2305" fmla="*/ 5871898 h 6857999"/>
              <a:gd name="connsiteX2306" fmla="*/ 384440 w 4070350"/>
              <a:gd name="connsiteY2306" fmla="*/ 5936986 h 6857999"/>
              <a:gd name="connsiteX2307" fmla="*/ 366977 w 4070350"/>
              <a:gd name="connsiteY2307" fmla="*/ 6067161 h 6857999"/>
              <a:gd name="connsiteX2308" fmla="*/ 348722 w 4070350"/>
              <a:gd name="connsiteY2308" fmla="*/ 6197336 h 6857999"/>
              <a:gd name="connsiteX2309" fmla="*/ 331259 w 4070350"/>
              <a:gd name="connsiteY2309" fmla="*/ 6327511 h 6857999"/>
              <a:gd name="connsiteX2310" fmla="*/ 332582 w 4070350"/>
              <a:gd name="connsiteY2310" fmla="*/ 6332538 h 6857999"/>
              <a:gd name="connsiteX2311" fmla="*/ 333111 w 4070350"/>
              <a:gd name="connsiteY2311" fmla="*/ 6337300 h 6857999"/>
              <a:gd name="connsiteX2312" fmla="*/ 333640 w 4070350"/>
              <a:gd name="connsiteY2312" fmla="*/ 6341798 h 6857999"/>
              <a:gd name="connsiteX2313" fmla="*/ 333640 w 4070350"/>
              <a:gd name="connsiteY2313" fmla="*/ 6346296 h 6857999"/>
              <a:gd name="connsiteX2314" fmla="*/ 333640 w 4070350"/>
              <a:gd name="connsiteY2314" fmla="*/ 6350794 h 6857999"/>
              <a:gd name="connsiteX2315" fmla="*/ 333111 w 4070350"/>
              <a:gd name="connsiteY2315" fmla="*/ 6355292 h 6857999"/>
              <a:gd name="connsiteX2316" fmla="*/ 332582 w 4070350"/>
              <a:gd name="connsiteY2316" fmla="*/ 6359525 h 6857999"/>
              <a:gd name="connsiteX2317" fmla="*/ 331523 w 4070350"/>
              <a:gd name="connsiteY2317" fmla="*/ 6364023 h 6857999"/>
              <a:gd name="connsiteX2318" fmla="*/ 329406 w 4070350"/>
              <a:gd name="connsiteY2318" fmla="*/ 6372490 h 6857999"/>
              <a:gd name="connsiteX2319" fmla="*/ 326761 w 4070350"/>
              <a:gd name="connsiteY2319" fmla="*/ 6380692 h 6857999"/>
              <a:gd name="connsiteX2320" fmla="*/ 320940 w 4070350"/>
              <a:gd name="connsiteY2320" fmla="*/ 6397361 h 6857999"/>
              <a:gd name="connsiteX2321" fmla="*/ 319882 w 4070350"/>
              <a:gd name="connsiteY2321" fmla="*/ 6404504 h 6857999"/>
              <a:gd name="connsiteX2322" fmla="*/ 318294 w 4070350"/>
              <a:gd name="connsiteY2322" fmla="*/ 6411384 h 6857999"/>
              <a:gd name="connsiteX2323" fmla="*/ 316706 w 4070350"/>
              <a:gd name="connsiteY2323" fmla="*/ 6418792 h 6857999"/>
              <a:gd name="connsiteX2324" fmla="*/ 314854 w 4070350"/>
              <a:gd name="connsiteY2324" fmla="*/ 6425671 h 6857999"/>
              <a:gd name="connsiteX2325" fmla="*/ 313267 w 4070350"/>
              <a:gd name="connsiteY2325" fmla="*/ 6432550 h 6857999"/>
              <a:gd name="connsiteX2326" fmla="*/ 311150 w 4070350"/>
              <a:gd name="connsiteY2326" fmla="*/ 6439165 h 6857999"/>
              <a:gd name="connsiteX2327" fmla="*/ 308504 w 4070350"/>
              <a:gd name="connsiteY2327" fmla="*/ 6446309 h 6857999"/>
              <a:gd name="connsiteX2328" fmla="*/ 306123 w 4070350"/>
              <a:gd name="connsiteY2328" fmla="*/ 6452923 h 6857999"/>
              <a:gd name="connsiteX2329" fmla="*/ 303477 w 4070350"/>
              <a:gd name="connsiteY2329" fmla="*/ 6459273 h 6857999"/>
              <a:gd name="connsiteX2330" fmla="*/ 300831 w 4070350"/>
              <a:gd name="connsiteY2330" fmla="*/ 6465888 h 6857999"/>
              <a:gd name="connsiteX2331" fmla="*/ 298186 w 4070350"/>
              <a:gd name="connsiteY2331" fmla="*/ 6471709 h 6857999"/>
              <a:gd name="connsiteX2332" fmla="*/ 295011 w 4070350"/>
              <a:gd name="connsiteY2332" fmla="*/ 6478059 h 6857999"/>
              <a:gd name="connsiteX2333" fmla="*/ 291836 w 4070350"/>
              <a:gd name="connsiteY2333" fmla="*/ 6483879 h 6857999"/>
              <a:gd name="connsiteX2334" fmla="*/ 288397 w 4070350"/>
              <a:gd name="connsiteY2334" fmla="*/ 6489965 h 6857999"/>
              <a:gd name="connsiteX2335" fmla="*/ 285221 w 4070350"/>
              <a:gd name="connsiteY2335" fmla="*/ 6495256 h 6857999"/>
              <a:gd name="connsiteX2336" fmla="*/ 281781 w 4070350"/>
              <a:gd name="connsiteY2336" fmla="*/ 6500813 h 6857999"/>
              <a:gd name="connsiteX2337" fmla="*/ 278077 w 4070350"/>
              <a:gd name="connsiteY2337" fmla="*/ 6505840 h 6857999"/>
              <a:gd name="connsiteX2338" fmla="*/ 274638 w 4070350"/>
              <a:gd name="connsiteY2338" fmla="*/ 6510867 h 6857999"/>
              <a:gd name="connsiteX2339" fmla="*/ 270669 w 4070350"/>
              <a:gd name="connsiteY2339" fmla="*/ 6515629 h 6857999"/>
              <a:gd name="connsiteX2340" fmla="*/ 266965 w 4070350"/>
              <a:gd name="connsiteY2340" fmla="*/ 6520127 h 6857999"/>
              <a:gd name="connsiteX2341" fmla="*/ 262996 w 4070350"/>
              <a:gd name="connsiteY2341" fmla="*/ 6524361 h 6857999"/>
              <a:gd name="connsiteX2342" fmla="*/ 259027 w 4070350"/>
              <a:gd name="connsiteY2342" fmla="*/ 6528065 h 6857999"/>
              <a:gd name="connsiteX2343" fmla="*/ 255324 w 4070350"/>
              <a:gd name="connsiteY2343" fmla="*/ 6531504 h 6857999"/>
              <a:gd name="connsiteX2344" fmla="*/ 251354 w 4070350"/>
              <a:gd name="connsiteY2344" fmla="*/ 6534944 h 6857999"/>
              <a:gd name="connsiteX2345" fmla="*/ 247386 w 4070350"/>
              <a:gd name="connsiteY2345" fmla="*/ 6537854 h 6857999"/>
              <a:gd name="connsiteX2346" fmla="*/ 243417 w 4070350"/>
              <a:gd name="connsiteY2346" fmla="*/ 6540500 h 6857999"/>
              <a:gd name="connsiteX2347" fmla="*/ 239448 w 4070350"/>
              <a:gd name="connsiteY2347" fmla="*/ 6542617 h 6857999"/>
              <a:gd name="connsiteX2348" fmla="*/ 235744 w 4070350"/>
              <a:gd name="connsiteY2348" fmla="*/ 6544734 h 6857999"/>
              <a:gd name="connsiteX2349" fmla="*/ 231775 w 4070350"/>
              <a:gd name="connsiteY2349" fmla="*/ 6546321 h 6857999"/>
              <a:gd name="connsiteX2350" fmla="*/ 227806 w 4070350"/>
              <a:gd name="connsiteY2350" fmla="*/ 6547644 h 6857999"/>
              <a:gd name="connsiteX2351" fmla="*/ 223838 w 4070350"/>
              <a:gd name="connsiteY2351" fmla="*/ 6548438 h 6857999"/>
              <a:gd name="connsiteX2352" fmla="*/ 219869 w 4070350"/>
              <a:gd name="connsiteY2352" fmla="*/ 6548702 h 6857999"/>
              <a:gd name="connsiteX2353" fmla="*/ 216695 w 4070350"/>
              <a:gd name="connsiteY2353" fmla="*/ 6550819 h 6857999"/>
              <a:gd name="connsiteX2354" fmla="*/ 212990 w 4070350"/>
              <a:gd name="connsiteY2354" fmla="*/ 6552936 h 6857999"/>
              <a:gd name="connsiteX2355" fmla="*/ 209551 w 4070350"/>
              <a:gd name="connsiteY2355" fmla="*/ 6554523 h 6857999"/>
              <a:gd name="connsiteX2356" fmla="*/ 206375 w 4070350"/>
              <a:gd name="connsiteY2356" fmla="*/ 6556111 h 6857999"/>
              <a:gd name="connsiteX2357" fmla="*/ 202671 w 4070350"/>
              <a:gd name="connsiteY2357" fmla="*/ 6557434 h 6857999"/>
              <a:gd name="connsiteX2358" fmla="*/ 199496 w 4070350"/>
              <a:gd name="connsiteY2358" fmla="*/ 6558756 h 6857999"/>
              <a:gd name="connsiteX2359" fmla="*/ 192352 w 4070350"/>
              <a:gd name="connsiteY2359" fmla="*/ 6560609 h 6857999"/>
              <a:gd name="connsiteX2360" fmla="*/ 185209 w 4070350"/>
              <a:gd name="connsiteY2360" fmla="*/ 6561667 h 6857999"/>
              <a:gd name="connsiteX2361" fmla="*/ 178329 w 4070350"/>
              <a:gd name="connsiteY2361" fmla="*/ 6562461 h 6857999"/>
              <a:gd name="connsiteX2362" fmla="*/ 171186 w 4070350"/>
              <a:gd name="connsiteY2362" fmla="*/ 6562725 h 6857999"/>
              <a:gd name="connsiteX2363" fmla="*/ 164042 w 4070350"/>
              <a:gd name="connsiteY2363" fmla="*/ 6562990 h 6857999"/>
              <a:gd name="connsiteX2364" fmla="*/ 149754 w 4070350"/>
              <a:gd name="connsiteY2364" fmla="*/ 6562990 h 6857999"/>
              <a:gd name="connsiteX2365" fmla="*/ 142611 w 4070350"/>
              <a:gd name="connsiteY2365" fmla="*/ 6562990 h 6857999"/>
              <a:gd name="connsiteX2366" fmla="*/ 135467 w 4070350"/>
              <a:gd name="connsiteY2366" fmla="*/ 6563254 h 6857999"/>
              <a:gd name="connsiteX2367" fmla="*/ 128588 w 4070350"/>
              <a:gd name="connsiteY2367" fmla="*/ 6563519 h 6857999"/>
              <a:gd name="connsiteX2368" fmla="*/ 121180 w 4070350"/>
              <a:gd name="connsiteY2368" fmla="*/ 6564577 h 6857999"/>
              <a:gd name="connsiteX2369" fmla="*/ 114300 w 4070350"/>
              <a:gd name="connsiteY2369" fmla="*/ 6565900 h 6857999"/>
              <a:gd name="connsiteX2370" fmla="*/ 107421 w 4070350"/>
              <a:gd name="connsiteY2370" fmla="*/ 6568017 h 6857999"/>
              <a:gd name="connsiteX2371" fmla="*/ 44980 w 4070350"/>
              <a:gd name="connsiteY2371" fmla="*/ 6563254 h 6857999"/>
              <a:gd name="connsiteX2372" fmla="*/ 39952 w 4070350"/>
              <a:gd name="connsiteY2372" fmla="*/ 6563254 h 6857999"/>
              <a:gd name="connsiteX2373" fmla="*/ 34396 w 4070350"/>
              <a:gd name="connsiteY2373" fmla="*/ 6562990 h 6857999"/>
              <a:gd name="connsiteX2374" fmla="*/ 31750 w 4070350"/>
              <a:gd name="connsiteY2374" fmla="*/ 6562725 h 6857999"/>
              <a:gd name="connsiteX2375" fmla="*/ 28840 w 4070350"/>
              <a:gd name="connsiteY2375" fmla="*/ 6561931 h 6857999"/>
              <a:gd name="connsiteX2376" fmla="*/ 26459 w 4070350"/>
              <a:gd name="connsiteY2376" fmla="*/ 6561138 h 6857999"/>
              <a:gd name="connsiteX2377" fmla="*/ 23813 w 4070350"/>
              <a:gd name="connsiteY2377" fmla="*/ 6560344 h 6857999"/>
              <a:gd name="connsiteX2378" fmla="*/ 21696 w 4070350"/>
              <a:gd name="connsiteY2378" fmla="*/ 6559021 h 6857999"/>
              <a:gd name="connsiteX2379" fmla="*/ 19580 w 4070350"/>
              <a:gd name="connsiteY2379" fmla="*/ 6557434 h 6857999"/>
              <a:gd name="connsiteX2380" fmla="*/ 17992 w 4070350"/>
              <a:gd name="connsiteY2380" fmla="*/ 6556111 h 6857999"/>
              <a:gd name="connsiteX2381" fmla="*/ 16669 w 4070350"/>
              <a:gd name="connsiteY2381" fmla="*/ 6554259 h 6857999"/>
              <a:gd name="connsiteX2382" fmla="*/ 15346 w 4070350"/>
              <a:gd name="connsiteY2382" fmla="*/ 6552142 h 6857999"/>
              <a:gd name="connsiteX2383" fmla="*/ 14817 w 4070350"/>
              <a:gd name="connsiteY2383" fmla="*/ 6550025 h 6857999"/>
              <a:gd name="connsiteX2384" fmla="*/ 14817 w 4070350"/>
              <a:gd name="connsiteY2384" fmla="*/ 6547644 h 6857999"/>
              <a:gd name="connsiteX2385" fmla="*/ 15082 w 4070350"/>
              <a:gd name="connsiteY2385" fmla="*/ 6544734 h 6857999"/>
              <a:gd name="connsiteX2386" fmla="*/ 16404 w 4070350"/>
              <a:gd name="connsiteY2386" fmla="*/ 6537325 h 6857999"/>
              <a:gd name="connsiteX2387" fmla="*/ 17463 w 4070350"/>
              <a:gd name="connsiteY2387" fmla="*/ 6530181 h 6857999"/>
              <a:gd name="connsiteX2388" fmla="*/ 17992 w 4070350"/>
              <a:gd name="connsiteY2388" fmla="*/ 6523038 h 6857999"/>
              <a:gd name="connsiteX2389" fmla="*/ 19050 w 4070350"/>
              <a:gd name="connsiteY2389" fmla="*/ 6515894 h 6857999"/>
              <a:gd name="connsiteX2390" fmla="*/ 19315 w 4070350"/>
              <a:gd name="connsiteY2390" fmla="*/ 6508750 h 6857999"/>
              <a:gd name="connsiteX2391" fmla="*/ 19580 w 4070350"/>
              <a:gd name="connsiteY2391" fmla="*/ 6501342 h 6857999"/>
              <a:gd name="connsiteX2392" fmla="*/ 19580 w 4070350"/>
              <a:gd name="connsiteY2392" fmla="*/ 6487319 h 6857999"/>
              <a:gd name="connsiteX2393" fmla="*/ 18786 w 4070350"/>
              <a:gd name="connsiteY2393" fmla="*/ 6473296 h 6857999"/>
              <a:gd name="connsiteX2394" fmla="*/ 17727 w 4070350"/>
              <a:gd name="connsiteY2394" fmla="*/ 6459273 h 6857999"/>
              <a:gd name="connsiteX2395" fmla="*/ 16404 w 4070350"/>
              <a:gd name="connsiteY2395" fmla="*/ 6444986 h 6857999"/>
              <a:gd name="connsiteX2396" fmla="*/ 14552 w 4070350"/>
              <a:gd name="connsiteY2396" fmla="*/ 6431227 h 6857999"/>
              <a:gd name="connsiteX2397" fmla="*/ 10584 w 4070350"/>
              <a:gd name="connsiteY2397" fmla="*/ 6403181 h 6857999"/>
              <a:gd name="connsiteX2398" fmla="*/ 8732 w 4070350"/>
              <a:gd name="connsiteY2398" fmla="*/ 6389159 h 6857999"/>
              <a:gd name="connsiteX2399" fmla="*/ 7144 w 4070350"/>
              <a:gd name="connsiteY2399" fmla="*/ 6375400 h 6857999"/>
              <a:gd name="connsiteX2400" fmla="*/ 6086 w 4070350"/>
              <a:gd name="connsiteY2400" fmla="*/ 6361113 h 6857999"/>
              <a:gd name="connsiteX2401" fmla="*/ 5027 w 4070350"/>
              <a:gd name="connsiteY2401" fmla="*/ 6346825 h 6857999"/>
              <a:gd name="connsiteX2402" fmla="*/ 4763 w 4070350"/>
              <a:gd name="connsiteY2402" fmla="*/ 6333067 h 6857999"/>
              <a:gd name="connsiteX2403" fmla="*/ 4763 w 4070350"/>
              <a:gd name="connsiteY2403" fmla="*/ 6325923 h 6857999"/>
              <a:gd name="connsiteX2404" fmla="*/ 5027 w 4070350"/>
              <a:gd name="connsiteY2404" fmla="*/ 6318779 h 6857999"/>
              <a:gd name="connsiteX2405" fmla="*/ 5821 w 4070350"/>
              <a:gd name="connsiteY2405" fmla="*/ 6307931 h 6857999"/>
              <a:gd name="connsiteX2406" fmla="*/ 6086 w 4070350"/>
              <a:gd name="connsiteY2406" fmla="*/ 6297084 h 6857999"/>
              <a:gd name="connsiteX2407" fmla="*/ 6086 w 4070350"/>
              <a:gd name="connsiteY2407" fmla="*/ 6275388 h 6857999"/>
              <a:gd name="connsiteX2408" fmla="*/ 5556 w 4070350"/>
              <a:gd name="connsiteY2408" fmla="*/ 6253956 h 6857999"/>
              <a:gd name="connsiteX2409" fmla="*/ 4498 w 4070350"/>
              <a:gd name="connsiteY2409" fmla="*/ 6232261 h 6857999"/>
              <a:gd name="connsiteX2410" fmla="*/ 2382 w 4070350"/>
              <a:gd name="connsiteY2410" fmla="*/ 6188869 h 6857999"/>
              <a:gd name="connsiteX2411" fmla="*/ 1323 w 4070350"/>
              <a:gd name="connsiteY2411" fmla="*/ 6167173 h 6857999"/>
              <a:gd name="connsiteX2412" fmla="*/ 265 w 4070350"/>
              <a:gd name="connsiteY2412" fmla="*/ 6145477 h 6857999"/>
              <a:gd name="connsiteX2413" fmla="*/ 0 w 4070350"/>
              <a:gd name="connsiteY2413" fmla="*/ 6123781 h 6857999"/>
              <a:gd name="connsiteX2414" fmla="*/ 0 w 4070350"/>
              <a:gd name="connsiteY2414" fmla="*/ 6102350 h 6857999"/>
              <a:gd name="connsiteX2415" fmla="*/ 265 w 4070350"/>
              <a:gd name="connsiteY2415" fmla="*/ 6091502 h 6857999"/>
              <a:gd name="connsiteX2416" fmla="*/ 530 w 4070350"/>
              <a:gd name="connsiteY2416" fmla="*/ 6080654 h 6857999"/>
              <a:gd name="connsiteX2417" fmla="*/ 1323 w 4070350"/>
              <a:gd name="connsiteY2417" fmla="*/ 6070071 h 6857999"/>
              <a:gd name="connsiteX2418" fmla="*/ 2117 w 4070350"/>
              <a:gd name="connsiteY2418" fmla="*/ 6059223 h 6857999"/>
              <a:gd name="connsiteX2419" fmla="*/ 3440 w 4070350"/>
              <a:gd name="connsiteY2419" fmla="*/ 6048375 h 6857999"/>
              <a:gd name="connsiteX2420" fmla="*/ 4763 w 4070350"/>
              <a:gd name="connsiteY2420" fmla="*/ 6037792 h 6857999"/>
              <a:gd name="connsiteX2421" fmla="*/ 6350 w 4070350"/>
              <a:gd name="connsiteY2421" fmla="*/ 6027209 h 6857999"/>
              <a:gd name="connsiteX2422" fmla="*/ 8467 w 4070350"/>
              <a:gd name="connsiteY2422" fmla="*/ 6016361 h 6857999"/>
              <a:gd name="connsiteX2423" fmla="*/ 10584 w 4070350"/>
              <a:gd name="connsiteY2423" fmla="*/ 6005777 h 6857999"/>
              <a:gd name="connsiteX2424" fmla="*/ 13230 w 4070350"/>
              <a:gd name="connsiteY2424" fmla="*/ 5995194 h 6857999"/>
              <a:gd name="connsiteX2425" fmla="*/ 16404 w 4070350"/>
              <a:gd name="connsiteY2425" fmla="*/ 5984611 h 6857999"/>
              <a:gd name="connsiteX2426" fmla="*/ 19580 w 4070350"/>
              <a:gd name="connsiteY2426" fmla="*/ 5974027 h 6857999"/>
              <a:gd name="connsiteX2427" fmla="*/ 20638 w 4070350"/>
              <a:gd name="connsiteY2427" fmla="*/ 5948363 h 6857999"/>
              <a:gd name="connsiteX2428" fmla="*/ 21167 w 4070350"/>
              <a:gd name="connsiteY2428" fmla="*/ 5922963 h 6857999"/>
              <a:gd name="connsiteX2429" fmla="*/ 21696 w 4070350"/>
              <a:gd name="connsiteY2429" fmla="*/ 5897827 h 6857999"/>
              <a:gd name="connsiteX2430" fmla="*/ 22755 w 4070350"/>
              <a:gd name="connsiteY2430" fmla="*/ 5872163 h 6857999"/>
              <a:gd name="connsiteX2431" fmla="*/ 23813 w 4070350"/>
              <a:gd name="connsiteY2431" fmla="*/ 5846763 h 6857999"/>
              <a:gd name="connsiteX2432" fmla="*/ 24607 w 4070350"/>
              <a:gd name="connsiteY2432" fmla="*/ 5834063 h 6857999"/>
              <a:gd name="connsiteX2433" fmla="*/ 25930 w 4070350"/>
              <a:gd name="connsiteY2433" fmla="*/ 5821363 h 6857999"/>
              <a:gd name="connsiteX2434" fmla="*/ 27517 w 4070350"/>
              <a:gd name="connsiteY2434" fmla="*/ 5808663 h 6857999"/>
              <a:gd name="connsiteX2435" fmla="*/ 28840 w 4070350"/>
              <a:gd name="connsiteY2435" fmla="*/ 5796227 h 6857999"/>
              <a:gd name="connsiteX2436" fmla="*/ 30957 w 4070350"/>
              <a:gd name="connsiteY2436" fmla="*/ 5783792 h 6857999"/>
              <a:gd name="connsiteX2437" fmla="*/ 33602 w 4070350"/>
              <a:gd name="connsiteY2437" fmla="*/ 5771356 h 6857999"/>
              <a:gd name="connsiteX2438" fmla="*/ 31486 w 4070350"/>
              <a:gd name="connsiteY2438" fmla="*/ 5757334 h 6857999"/>
              <a:gd name="connsiteX2439" fmla="*/ 29634 w 4070350"/>
              <a:gd name="connsiteY2439" fmla="*/ 5743575 h 6857999"/>
              <a:gd name="connsiteX2440" fmla="*/ 28575 w 4070350"/>
              <a:gd name="connsiteY2440" fmla="*/ 5729552 h 6857999"/>
              <a:gd name="connsiteX2441" fmla="*/ 28311 w 4070350"/>
              <a:gd name="connsiteY2441" fmla="*/ 5716059 h 6857999"/>
              <a:gd name="connsiteX2442" fmla="*/ 28311 w 4070350"/>
              <a:gd name="connsiteY2442" fmla="*/ 5702300 h 6857999"/>
              <a:gd name="connsiteX2443" fmla="*/ 28575 w 4070350"/>
              <a:gd name="connsiteY2443" fmla="*/ 5688277 h 6857999"/>
              <a:gd name="connsiteX2444" fmla="*/ 29634 w 4070350"/>
              <a:gd name="connsiteY2444" fmla="*/ 5674784 h 6857999"/>
              <a:gd name="connsiteX2445" fmla="*/ 30427 w 4070350"/>
              <a:gd name="connsiteY2445" fmla="*/ 5661025 h 6857999"/>
              <a:gd name="connsiteX2446" fmla="*/ 33073 w 4070350"/>
              <a:gd name="connsiteY2446" fmla="*/ 5633773 h 6857999"/>
              <a:gd name="connsiteX2447" fmla="*/ 36248 w 4070350"/>
              <a:gd name="connsiteY2447" fmla="*/ 5606256 h 6857999"/>
              <a:gd name="connsiteX2448" fmla="*/ 39159 w 4070350"/>
              <a:gd name="connsiteY2448" fmla="*/ 5579269 h 6857999"/>
              <a:gd name="connsiteX2449" fmla="*/ 40481 w 4070350"/>
              <a:gd name="connsiteY2449" fmla="*/ 5565511 h 6857999"/>
              <a:gd name="connsiteX2450" fmla="*/ 41275 w 4070350"/>
              <a:gd name="connsiteY2450" fmla="*/ 5552281 h 6857999"/>
              <a:gd name="connsiteX2451" fmla="*/ 44715 w 4070350"/>
              <a:gd name="connsiteY2451" fmla="*/ 5501217 h 6857999"/>
              <a:gd name="connsiteX2452" fmla="*/ 47625 w 4070350"/>
              <a:gd name="connsiteY2452" fmla="*/ 5450417 h 6857999"/>
              <a:gd name="connsiteX2453" fmla="*/ 50800 w 4070350"/>
              <a:gd name="connsiteY2453" fmla="*/ 5399352 h 6857999"/>
              <a:gd name="connsiteX2454" fmla="*/ 53181 w 4070350"/>
              <a:gd name="connsiteY2454" fmla="*/ 5348288 h 6857999"/>
              <a:gd name="connsiteX2455" fmla="*/ 55298 w 4070350"/>
              <a:gd name="connsiteY2455" fmla="*/ 5297488 h 6857999"/>
              <a:gd name="connsiteX2456" fmla="*/ 57415 w 4070350"/>
              <a:gd name="connsiteY2456" fmla="*/ 5246423 h 6857999"/>
              <a:gd name="connsiteX2457" fmla="*/ 58738 w 4070350"/>
              <a:gd name="connsiteY2457" fmla="*/ 5195359 h 6857999"/>
              <a:gd name="connsiteX2458" fmla="*/ 60325 w 4070350"/>
              <a:gd name="connsiteY2458" fmla="*/ 5144029 h 6857999"/>
              <a:gd name="connsiteX2459" fmla="*/ 57415 w 4070350"/>
              <a:gd name="connsiteY2459" fmla="*/ 4450556 h 6857999"/>
              <a:gd name="connsiteX2460" fmla="*/ 58473 w 4070350"/>
              <a:gd name="connsiteY2460" fmla="*/ 4400021 h 6857999"/>
              <a:gd name="connsiteX2461" fmla="*/ 58209 w 4070350"/>
              <a:gd name="connsiteY2461" fmla="*/ 4357688 h 6857999"/>
              <a:gd name="connsiteX2462" fmla="*/ 57944 w 4070350"/>
              <a:gd name="connsiteY2462" fmla="*/ 4315354 h 6857999"/>
              <a:gd name="connsiteX2463" fmla="*/ 53181 w 4070350"/>
              <a:gd name="connsiteY2463" fmla="*/ 3858948 h 6857999"/>
              <a:gd name="connsiteX2464" fmla="*/ 52123 w 4070350"/>
              <a:gd name="connsiteY2464" fmla="*/ 3744648 h 6857999"/>
              <a:gd name="connsiteX2465" fmla="*/ 51329 w 4070350"/>
              <a:gd name="connsiteY2465" fmla="*/ 3630613 h 6857999"/>
              <a:gd name="connsiteX2466" fmla="*/ 50800 w 4070350"/>
              <a:gd name="connsiteY2466" fmla="*/ 3516577 h 6857999"/>
              <a:gd name="connsiteX2467" fmla="*/ 50007 w 4070350"/>
              <a:gd name="connsiteY2467" fmla="*/ 3402542 h 6857999"/>
              <a:gd name="connsiteX2468" fmla="*/ 50007 w 4070350"/>
              <a:gd name="connsiteY2468" fmla="*/ 3382169 h 6857999"/>
              <a:gd name="connsiteX2469" fmla="*/ 49477 w 4070350"/>
              <a:gd name="connsiteY2469" fmla="*/ 3361796 h 6857999"/>
              <a:gd name="connsiteX2470" fmla="*/ 47890 w 4070350"/>
              <a:gd name="connsiteY2470" fmla="*/ 3321315 h 6857999"/>
              <a:gd name="connsiteX2471" fmla="*/ 46038 w 4070350"/>
              <a:gd name="connsiteY2471" fmla="*/ 3280569 h 6857999"/>
              <a:gd name="connsiteX2472" fmla="*/ 45509 w 4070350"/>
              <a:gd name="connsiteY2472" fmla="*/ 3259931 h 6857999"/>
              <a:gd name="connsiteX2473" fmla="*/ 44980 w 4070350"/>
              <a:gd name="connsiteY2473" fmla="*/ 3239823 h 6857999"/>
              <a:gd name="connsiteX2474" fmla="*/ 44715 w 4070350"/>
              <a:gd name="connsiteY2474" fmla="*/ 3219715 h 6857999"/>
              <a:gd name="connsiteX2475" fmla="*/ 44715 w 4070350"/>
              <a:gd name="connsiteY2475" fmla="*/ 3199077 h 6857999"/>
              <a:gd name="connsiteX2476" fmla="*/ 44980 w 4070350"/>
              <a:gd name="connsiteY2476" fmla="*/ 3178969 h 6857999"/>
              <a:gd name="connsiteX2477" fmla="*/ 45773 w 4070350"/>
              <a:gd name="connsiteY2477" fmla="*/ 3158596 h 6857999"/>
              <a:gd name="connsiteX2478" fmla="*/ 47096 w 4070350"/>
              <a:gd name="connsiteY2478" fmla="*/ 3138223 h 6857999"/>
              <a:gd name="connsiteX2479" fmla="*/ 49213 w 4070350"/>
              <a:gd name="connsiteY2479" fmla="*/ 3117850 h 6857999"/>
              <a:gd name="connsiteX2480" fmla="*/ 50271 w 4070350"/>
              <a:gd name="connsiteY2480" fmla="*/ 3108061 h 6857999"/>
              <a:gd name="connsiteX2481" fmla="*/ 51859 w 4070350"/>
              <a:gd name="connsiteY2481" fmla="*/ 3097742 h 6857999"/>
              <a:gd name="connsiteX2482" fmla="*/ 53711 w 4070350"/>
              <a:gd name="connsiteY2482" fmla="*/ 3087688 h 6857999"/>
              <a:gd name="connsiteX2483" fmla="*/ 55563 w 4070350"/>
              <a:gd name="connsiteY2483" fmla="*/ 3077634 h 6857999"/>
              <a:gd name="connsiteX2484" fmla="*/ 52388 w 4070350"/>
              <a:gd name="connsiteY2484" fmla="*/ 3050117 h 6857999"/>
              <a:gd name="connsiteX2485" fmla="*/ 50007 w 4070350"/>
              <a:gd name="connsiteY2485" fmla="*/ 3022336 h 6857999"/>
              <a:gd name="connsiteX2486" fmla="*/ 48155 w 4070350"/>
              <a:gd name="connsiteY2486" fmla="*/ 2994819 h 6857999"/>
              <a:gd name="connsiteX2487" fmla="*/ 47096 w 4070350"/>
              <a:gd name="connsiteY2487" fmla="*/ 2967038 h 6857999"/>
              <a:gd name="connsiteX2488" fmla="*/ 45773 w 4070350"/>
              <a:gd name="connsiteY2488" fmla="*/ 2939256 h 6857999"/>
              <a:gd name="connsiteX2489" fmla="*/ 45244 w 4070350"/>
              <a:gd name="connsiteY2489" fmla="*/ 2911475 h 6857999"/>
              <a:gd name="connsiteX2490" fmla="*/ 44980 w 4070350"/>
              <a:gd name="connsiteY2490" fmla="*/ 2883959 h 6857999"/>
              <a:gd name="connsiteX2491" fmla="*/ 44715 w 4070350"/>
              <a:gd name="connsiteY2491" fmla="*/ 2856442 h 6857999"/>
              <a:gd name="connsiteX2492" fmla="*/ 45244 w 4070350"/>
              <a:gd name="connsiteY2492" fmla="*/ 2800879 h 6857999"/>
              <a:gd name="connsiteX2493" fmla="*/ 45773 w 4070350"/>
              <a:gd name="connsiteY2493" fmla="*/ 2745317 h 6857999"/>
              <a:gd name="connsiteX2494" fmla="*/ 46832 w 4070350"/>
              <a:gd name="connsiteY2494" fmla="*/ 2689754 h 6857999"/>
              <a:gd name="connsiteX2495" fmla="*/ 47361 w 4070350"/>
              <a:gd name="connsiteY2495" fmla="*/ 2634721 h 6857999"/>
              <a:gd name="connsiteX2496" fmla="*/ 47625 w 4070350"/>
              <a:gd name="connsiteY2496" fmla="*/ 2603236 h 6857999"/>
              <a:gd name="connsiteX2497" fmla="*/ 47361 w 4070350"/>
              <a:gd name="connsiteY2497" fmla="*/ 2572015 h 6857999"/>
              <a:gd name="connsiteX2498" fmla="*/ 46832 w 4070350"/>
              <a:gd name="connsiteY2498" fmla="*/ 2509044 h 6857999"/>
              <a:gd name="connsiteX2499" fmla="*/ 46038 w 4070350"/>
              <a:gd name="connsiteY2499" fmla="*/ 2446338 h 6857999"/>
              <a:gd name="connsiteX2500" fmla="*/ 45773 w 4070350"/>
              <a:gd name="connsiteY2500" fmla="*/ 2383632 h 6857999"/>
              <a:gd name="connsiteX2501" fmla="*/ 45773 w 4070350"/>
              <a:gd name="connsiteY2501" fmla="*/ 2352146 h 6857999"/>
              <a:gd name="connsiteX2502" fmla="*/ 46038 w 4070350"/>
              <a:gd name="connsiteY2502" fmla="*/ 2320661 h 6857999"/>
              <a:gd name="connsiteX2503" fmla="*/ 46832 w 4070350"/>
              <a:gd name="connsiteY2503" fmla="*/ 2289175 h 6857999"/>
              <a:gd name="connsiteX2504" fmla="*/ 47625 w 4070350"/>
              <a:gd name="connsiteY2504" fmla="*/ 2257954 h 6857999"/>
              <a:gd name="connsiteX2505" fmla="*/ 48948 w 4070350"/>
              <a:gd name="connsiteY2505" fmla="*/ 2226733 h 6857999"/>
              <a:gd name="connsiteX2506" fmla="*/ 50271 w 4070350"/>
              <a:gd name="connsiteY2506" fmla="*/ 2195513 h 6857999"/>
              <a:gd name="connsiteX2507" fmla="*/ 52388 w 4070350"/>
              <a:gd name="connsiteY2507" fmla="*/ 2164027 h 6857999"/>
              <a:gd name="connsiteX2508" fmla="*/ 55298 w 4070350"/>
              <a:gd name="connsiteY2508" fmla="*/ 2132542 h 6857999"/>
              <a:gd name="connsiteX2509" fmla="*/ 53181 w 4070350"/>
              <a:gd name="connsiteY2509" fmla="*/ 2101586 h 6857999"/>
              <a:gd name="connsiteX2510" fmla="*/ 51594 w 4070350"/>
              <a:gd name="connsiteY2510" fmla="*/ 2070100 h 6857999"/>
              <a:gd name="connsiteX2511" fmla="*/ 50007 w 4070350"/>
              <a:gd name="connsiteY2511" fmla="*/ 2039144 h 6857999"/>
              <a:gd name="connsiteX2512" fmla="*/ 48948 w 4070350"/>
              <a:gd name="connsiteY2512" fmla="*/ 2007659 h 6857999"/>
              <a:gd name="connsiteX2513" fmla="*/ 47890 w 4070350"/>
              <a:gd name="connsiteY2513" fmla="*/ 1976438 h 6857999"/>
              <a:gd name="connsiteX2514" fmla="*/ 47096 w 4070350"/>
              <a:gd name="connsiteY2514" fmla="*/ 1945217 h 6857999"/>
              <a:gd name="connsiteX2515" fmla="*/ 46832 w 4070350"/>
              <a:gd name="connsiteY2515" fmla="*/ 1913996 h 6857999"/>
              <a:gd name="connsiteX2516" fmla="*/ 46567 w 4070350"/>
              <a:gd name="connsiteY2516" fmla="*/ 1882775 h 6857999"/>
              <a:gd name="connsiteX2517" fmla="*/ 46567 w 4070350"/>
              <a:gd name="connsiteY2517" fmla="*/ 1820334 h 6857999"/>
              <a:gd name="connsiteX2518" fmla="*/ 47096 w 4070350"/>
              <a:gd name="connsiteY2518" fmla="*/ 1757892 h 6857999"/>
              <a:gd name="connsiteX2519" fmla="*/ 47890 w 4070350"/>
              <a:gd name="connsiteY2519" fmla="*/ 1695450 h 6857999"/>
              <a:gd name="connsiteX2520" fmla="*/ 49477 w 4070350"/>
              <a:gd name="connsiteY2520" fmla="*/ 1633009 h 6857999"/>
              <a:gd name="connsiteX2521" fmla="*/ 52917 w 4070350"/>
              <a:gd name="connsiteY2521" fmla="*/ 1508125 h 6857999"/>
              <a:gd name="connsiteX2522" fmla="*/ 54240 w 4070350"/>
              <a:gd name="connsiteY2522" fmla="*/ 1445684 h 6857999"/>
              <a:gd name="connsiteX2523" fmla="*/ 55827 w 4070350"/>
              <a:gd name="connsiteY2523" fmla="*/ 1383242 h 6857999"/>
              <a:gd name="connsiteX2524" fmla="*/ 57150 w 4070350"/>
              <a:gd name="connsiteY2524" fmla="*/ 1320800 h 6857999"/>
              <a:gd name="connsiteX2525" fmla="*/ 57944 w 4070350"/>
              <a:gd name="connsiteY2525" fmla="*/ 1258094 h 6857999"/>
              <a:gd name="connsiteX2526" fmla="*/ 57944 w 4070350"/>
              <a:gd name="connsiteY2526" fmla="*/ 1195652 h 6857999"/>
              <a:gd name="connsiteX2527" fmla="*/ 57944 w 4070350"/>
              <a:gd name="connsiteY2527" fmla="*/ 1164431 h 6857999"/>
              <a:gd name="connsiteX2528" fmla="*/ 57415 w 4070350"/>
              <a:gd name="connsiteY2528" fmla="*/ 1133210 h 6857999"/>
              <a:gd name="connsiteX2529" fmla="*/ 58473 w 4070350"/>
              <a:gd name="connsiteY2529" fmla="*/ 1116542 h 6857999"/>
              <a:gd name="connsiteX2530" fmla="*/ 57150 w 4070350"/>
              <a:gd name="connsiteY2530" fmla="*/ 800100 h 6857999"/>
              <a:gd name="connsiteX2531" fmla="*/ 56621 w 4070350"/>
              <a:gd name="connsiteY2531" fmla="*/ 783431 h 6857999"/>
              <a:gd name="connsiteX2532" fmla="*/ 56621 w 4070350"/>
              <a:gd name="connsiteY2532" fmla="*/ 775229 h 6857999"/>
              <a:gd name="connsiteX2533" fmla="*/ 57150 w 4070350"/>
              <a:gd name="connsiteY2533" fmla="*/ 767292 h 6857999"/>
              <a:gd name="connsiteX2534" fmla="*/ 57680 w 4070350"/>
              <a:gd name="connsiteY2534" fmla="*/ 763323 h 6857999"/>
              <a:gd name="connsiteX2535" fmla="*/ 58209 w 4070350"/>
              <a:gd name="connsiteY2535" fmla="*/ 759354 h 6857999"/>
              <a:gd name="connsiteX2536" fmla="*/ 59002 w 4070350"/>
              <a:gd name="connsiteY2536" fmla="*/ 755650 h 6857999"/>
              <a:gd name="connsiteX2537" fmla="*/ 60325 w 4070350"/>
              <a:gd name="connsiteY2537" fmla="*/ 751681 h 6857999"/>
              <a:gd name="connsiteX2538" fmla="*/ 61913 w 4070350"/>
              <a:gd name="connsiteY2538" fmla="*/ 748242 h 6857999"/>
              <a:gd name="connsiteX2539" fmla="*/ 63765 w 4070350"/>
              <a:gd name="connsiteY2539" fmla="*/ 744802 h 6857999"/>
              <a:gd name="connsiteX2540" fmla="*/ 65881 w 4070350"/>
              <a:gd name="connsiteY2540" fmla="*/ 741363 h 6857999"/>
              <a:gd name="connsiteX2541" fmla="*/ 68527 w 4070350"/>
              <a:gd name="connsiteY2541" fmla="*/ 737923 h 6857999"/>
              <a:gd name="connsiteX2542" fmla="*/ 66411 w 4070350"/>
              <a:gd name="connsiteY2542" fmla="*/ 734219 h 6857999"/>
              <a:gd name="connsiteX2543" fmla="*/ 64559 w 4070350"/>
              <a:gd name="connsiteY2543" fmla="*/ 730779 h 6857999"/>
              <a:gd name="connsiteX2544" fmla="*/ 63236 w 4070350"/>
              <a:gd name="connsiteY2544" fmla="*/ 727075 h 6857999"/>
              <a:gd name="connsiteX2545" fmla="*/ 62177 w 4070350"/>
              <a:gd name="connsiteY2545" fmla="*/ 723371 h 6857999"/>
              <a:gd name="connsiteX2546" fmla="*/ 60855 w 4070350"/>
              <a:gd name="connsiteY2546" fmla="*/ 719931 h 6857999"/>
              <a:gd name="connsiteX2547" fmla="*/ 60325 w 4070350"/>
              <a:gd name="connsiteY2547" fmla="*/ 716492 h 6857999"/>
              <a:gd name="connsiteX2548" fmla="*/ 59532 w 4070350"/>
              <a:gd name="connsiteY2548" fmla="*/ 712788 h 6857999"/>
              <a:gd name="connsiteX2549" fmla="*/ 59002 w 4070350"/>
              <a:gd name="connsiteY2549" fmla="*/ 709348 h 6857999"/>
              <a:gd name="connsiteX2550" fmla="*/ 58738 w 4070350"/>
              <a:gd name="connsiteY2550" fmla="*/ 701940 h 6857999"/>
              <a:gd name="connsiteX2551" fmla="*/ 58738 w 4070350"/>
              <a:gd name="connsiteY2551" fmla="*/ 695061 h 6857999"/>
              <a:gd name="connsiteX2552" fmla="*/ 59796 w 4070350"/>
              <a:gd name="connsiteY2552" fmla="*/ 688181 h 6857999"/>
              <a:gd name="connsiteX2553" fmla="*/ 60590 w 4070350"/>
              <a:gd name="connsiteY2553" fmla="*/ 681038 h 6857999"/>
              <a:gd name="connsiteX2554" fmla="*/ 62177 w 4070350"/>
              <a:gd name="connsiteY2554" fmla="*/ 673894 h 6857999"/>
              <a:gd name="connsiteX2555" fmla="*/ 63765 w 4070350"/>
              <a:gd name="connsiteY2555" fmla="*/ 667015 h 6857999"/>
              <a:gd name="connsiteX2556" fmla="*/ 66940 w 4070350"/>
              <a:gd name="connsiteY2556" fmla="*/ 653256 h 6857999"/>
              <a:gd name="connsiteX2557" fmla="*/ 68792 w 4070350"/>
              <a:gd name="connsiteY2557" fmla="*/ 646113 h 6857999"/>
              <a:gd name="connsiteX2558" fmla="*/ 70380 w 4070350"/>
              <a:gd name="connsiteY2558" fmla="*/ 639233 h 6857999"/>
              <a:gd name="connsiteX2559" fmla="*/ 71438 w 4070350"/>
              <a:gd name="connsiteY2559" fmla="*/ 632090 h 6857999"/>
              <a:gd name="connsiteX2560" fmla="*/ 72496 w 4070350"/>
              <a:gd name="connsiteY2560" fmla="*/ 625211 h 6857999"/>
              <a:gd name="connsiteX2561" fmla="*/ 70115 w 4070350"/>
              <a:gd name="connsiteY2561" fmla="*/ 618861 h 6857999"/>
              <a:gd name="connsiteX2562" fmla="*/ 68527 w 4070350"/>
              <a:gd name="connsiteY2562" fmla="*/ 612511 h 6857999"/>
              <a:gd name="connsiteX2563" fmla="*/ 67469 w 4070350"/>
              <a:gd name="connsiteY2563" fmla="*/ 606425 h 6857999"/>
              <a:gd name="connsiteX2564" fmla="*/ 66940 w 4070350"/>
              <a:gd name="connsiteY2564" fmla="*/ 600075 h 6857999"/>
              <a:gd name="connsiteX2565" fmla="*/ 66675 w 4070350"/>
              <a:gd name="connsiteY2565" fmla="*/ 593725 h 6857999"/>
              <a:gd name="connsiteX2566" fmla="*/ 66675 w 4070350"/>
              <a:gd name="connsiteY2566" fmla="*/ 587375 h 6857999"/>
              <a:gd name="connsiteX2567" fmla="*/ 66940 w 4070350"/>
              <a:gd name="connsiteY2567" fmla="*/ 581025 h 6857999"/>
              <a:gd name="connsiteX2568" fmla="*/ 67469 w 4070350"/>
              <a:gd name="connsiteY2568" fmla="*/ 574675 h 6857999"/>
              <a:gd name="connsiteX2569" fmla="*/ 70380 w 4070350"/>
              <a:gd name="connsiteY2569" fmla="*/ 549275 h 6857999"/>
              <a:gd name="connsiteX2570" fmla="*/ 70909 w 4070350"/>
              <a:gd name="connsiteY2570" fmla="*/ 542925 h 6857999"/>
              <a:gd name="connsiteX2571" fmla="*/ 71173 w 4070350"/>
              <a:gd name="connsiteY2571" fmla="*/ 536575 h 6857999"/>
              <a:gd name="connsiteX2572" fmla="*/ 71438 w 4070350"/>
              <a:gd name="connsiteY2572" fmla="*/ 530490 h 6857999"/>
              <a:gd name="connsiteX2573" fmla="*/ 71173 w 4070350"/>
              <a:gd name="connsiteY2573" fmla="*/ 524140 h 6857999"/>
              <a:gd name="connsiteX2574" fmla="*/ 70380 w 4070350"/>
              <a:gd name="connsiteY2574" fmla="*/ 496623 h 6857999"/>
              <a:gd name="connsiteX2575" fmla="*/ 70115 w 4070350"/>
              <a:gd name="connsiteY2575" fmla="*/ 469106 h 6857999"/>
              <a:gd name="connsiteX2576" fmla="*/ 70115 w 4070350"/>
              <a:gd name="connsiteY2576" fmla="*/ 441590 h 6857999"/>
              <a:gd name="connsiteX2577" fmla="*/ 70644 w 4070350"/>
              <a:gd name="connsiteY2577" fmla="*/ 414338 h 6857999"/>
              <a:gd name="connsiteX2578" fmla="*/ 71438 w 4070350"/>
              <a:gd name="connsiteY2578" fmla="*/ 387086 h 6857999"/>
              <a:gd name="connsiteX2579" fmla="*/ 72496 w 4070350"/>
              <a:gd name="connsiteY2579" fmla="*/ 359569 h 6857999"/>
              <a:gd name="connsiteX2580" fmla="*/ 73819 w 4070350"/>
              <a:gd name="connsiteY2580" fmla="*/ 332052 h 6857999"/>
              <a:gd name="connsiteX2581" fmla="*/ 75407 w 4070350"/>
              <a:gd name="connsiteY2581" fmla="*/ 305065 h 6857999"/>
              <a:gd name="connsiteX2582" fmla="*/ 79111 w 4070350"/>
              <a:gd name="connsiteY2582" fmla="*/ 250296 h 6857999"/>
              <a:gd name="connsiteX2583" fmla="*/ 83344 w 4070350"/>
              <a:gd name="connsiteY2583" fmla="*/ 195792 h 6857999"/>
              <a:gd name="connsiteX2584" fmla="*/ 87313 w 4070350"/>
              <a:gd name="connsiteY2584" fmla="*/ 141288 h 6857999"/>
              <a:gd name="connsiteX2585" fmla="*/ 90752 w 4070350"/>
              <a:gd name="connsiteY2585" fmla="*/ 86519 h 6857999"/>
              <a:gd name="connsiteX2586" fmla="*/ 91282 w 4070350"/>
              <a:gd name="connsiteY2586" fmla="*/ 77258 h 6857999"/>
              <a:gd name="connsiteX2587" fmla="*/ 92340 w 4070350"/>
              <a:gd name="connsiteY2587" fmla="*/ 68263 h 6857999"/>
              <a:gd name="connsiteX2588" fmla="*/ 93927 w 4070350"/>
              <a:gd name="connsiteY2588" fmla="*/ 59002 h 6857999"/>
              <a:gd name="connsiteX2589" fmla="*/ 95250 w 4070350"/>
              <a:gd name="connsiteY2589" fmla="*/ 50800 h 6857999"/>
              <a:gd name="connsiteX2590" fmla="*/ 97367 w 4070350"/>
              <a:gd name="connsiteY2590" fmla="*/ 42598 h 6857999"/>
              <a:gd name="connsiteX2591" fmla="*/ 99748 w 4070350"/>
              <a:gd name="connsiteY2591" fmla="*/ 34925 h 6857999"/>
              <a:gd name="connsiteX2592" fmla="*/ 101336 w 4070350"/>
              <a:gd name="connsiteY2592" fmla="*/ 31486 h 6857999"/>
              <a:gd name="connsiteX2593" fmla="*/ 102923 w 4070350"/>
              <a:gd name="connsiteY2593" fmla="*/ 28046 h 6857999"/>
              <a:gd name="connsiteX2594" fmla="*/ 104511 w 4070350"/>
              <a:gd name="connsiteY2594" fmla="*/ 25135 h 6857999"/>
              <a:gd name="connsiteX2595" fmla="*/ 106098 w 4070350"/>
              <a:gd name="connsiteY2595" fmla="*/ 21960 h 6857999"/>
              <a:gd name="connsiteX2596" fmla="*/ 108215 w 4070350"/>
              <a:gd name="connsiteY2596" fmla="*/ 19315 h 6857999"/>
              <a:gd name="connsiteX2597" fmla="*/ 110332 w 4070350"/>
              <a:gd name="connsiteY2597" fmla="*/ 16669 h 6857999"/>
              <a:gd name="connsiteX2598" fmla="*/ 112448 w 4070350"/>
              <a:gd name="connsiteY2598" fmla="*/ 14552 h 6857999"/>
              <a:gd name="connsiteX2599" fmla="*/ 114830 w 4070350"/>
              <a:gd name="connsiteY2599" fmla="*/ 12436 h 6857999"/>
              <a:gd name="connsiteX2600" fmla="*/ 117740 w 4070350"/>
              <a:gd name="connsiteY2600" fmla="*/ 10848 h 6857999"/>
              <a:gd name="connsiteX2601" fmla="*/ 120386 w 4070350"/>
              <a:gd name="connsiteY2601" fmla="*/ 9261 h 6857999"/>
              <a:gd name="connsiteX2602" fmla="*/ 123296 w 4070350"/>
              <a:gd name="connsiteY2602" fmla="*/ 8202 h 6857999"/>
              <a:gd name="connsiteX2603" fmla="*/ 126471 w 4070350"/>
              <a:gd name="connsiteY2603" fmla="*/ 7144 h 6857999"/>
              <a:gd name="connsiteX2604" fmla="*/ 129646 w 4070350"/>
              <a:gd name="connsiteY2604" fmla="*/ 6879 h 6857999"/>
              <a:gd name="connsiteX2605" fmla="*/ 133086 w 4070350"/>
              <a:gd name="connsiteY2605" fmla="*/ 6615 h 6857999"/>
              <a:gd name="connsiteX2606" fmla="*/ 137054 w 4070350"/>
              <a:gd name="connsiteY2606" fmla="*/ 6879 h 6857999"/>
              <a:gd name="connsiteX2607" fmla="*/ 140494 w 4070350"/>
              <a:gd name="connsiteY2607" fmla="*/ 7673 h 6857999"/>
              <a:gd name="connsiteX2608" fmla="*/ 144727 w 4070350"/>
              <a:gd name="connsiteY2608" fmla="*/ 8467 h 6857999"/>
              <a:gd name="connsiteX2609" fmla="*/ 148961 w 4070350"/>
              <a:gd name="connsiteY2609" fmla="*/ 9525 h 6857999"/>
              <a:gd name="connsiteX2610" fmla="*/ 153459 w 4070350"/>
              <a:gd name="connsiteY2610" fmla="*/ 11377 h 6857999"/>
              <a:gd name="connsiteX2611" fmla="*/ 158486 w 4070350"/>
              <a:gd name="connsiteY2611" fmla="*/ 13494 h 6857999"/>
              <a:gd name="connsiteX2612" fmla="*/ 161396 w 4070350"/>
              <a:gd name="connsiteY2612" fmla="*/ 13758 h 6857999"/>
              <a:gd name="connsiteX2613" fmla="*/ 164306 w 4070350"/>
              <a:gd name="connsiteY2613" fmla="*/ 13494 h 6857999"/>
              <a:gd name="connsiteX2614" fmla="*/ 170656 w 4070350"/>
              <a:gd name="connsiteY2614" fmla="*/ 12965 h 6857999"/>
              <a:gd name="connsiteX2615" fmla="*/ 177006 w 4070350"/>
              <a:gd name="connsiteY2615" fmla="*/ 11642 h 6857999"/>
              <a:gd name="connsiteX2616" fmla="*/ 183356 w 4070350"/>
              <a:gd name="connsiteY2616" fmla="*/ 10054 h 6857999"/>
              <a:gd name="connsiteX2617" fmla="*/ 195792 w 4070350"/>
              <a:gd name="connsiteY2617" fmla="*/ 6086 h 6857999"/>
              <a:gd name="connsiteX2618" fmla="*/ 202142 w 4070350"/>
              <a:gd name="connsiteY2618" fmla="*/ 4233 h 6857999"/>
              <a:gd name="connsiteX2619" fmla="*/ 208227 w 4070350"/>
              <a:gd name="connsiteY2619" fmla="*/ 2381 h 6857999"/>
              <a:gd name="connsiteX2620" fmla="*/ 214577 w 4070350"/>
              <a:gd name="connsiteY2620" fmla="*/ 794 h 6857999"/>
              <a:gd name="connsiteX2621" fmla="*/ 220927 w 4070350"/>
              <a:gd name="connsiteY2621" fmla="*/ 265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Lst>
            <a:rect l="l" t="t" r="r" b="b"/>
            <a:pathLst>
              <a:path w="4070350" h="6857999">
                <a:moveTo>
                  <a:pt x="223838" y="0"/>
                </a:moveTo>
                <a:lnTo>
                  <a:pt x="226748" y="265"/>
                </a:lnTo>
                <a:lnTo>
                  <a:pt x="230188" y="529"/>
                </a:lnTo>
                <a:lnTo>
                  <a:pt x="233098" y="794"/>
                </a:lnTo>
                <a:lnTo>
                  <a:pt x="236273" y="1852"/>
                </a:lnTo>
                <a:lnTo>
                  <a:pt x="239448" y="2646"/>
                </a:lnTo>
                <a:lnTo>
                  <a:pt x="242624" y="4233"/>
                </a:lnTo>
                <a:lnTo>
                  <a:pt x="245534" y="6086"/>
                </a:lnTo>
                <a:lnTo>
                  <a:pt x="248709" y="7938"/>
                </a:lnTo>
                <a:lnTo>
                  <a:pt x="251884" y="10319"/>
                </a:lnTo>
                <a:lnTo>
                  <a:pt x="254794" y="12965"/>
                </a:lnTo>
                <a:lnTo>
                  <a:pt x="257969" y="16404"/>
                </a:lnTo>
                <a:lnTo>
                  <a:pt x="263790" y="12965"/>
                </a:lnTo>
                <a:lnTo>
                  <a:pt x="269346" y="10319"/>
                </a:lnTo>
                <a:lnTo>
                  <a:pt x="275167" y="8202"/>
                </a:lnTo>
                <a:lnTo>
                  <a:pt x="280459" y="6350"/>
                </a:lnTo>
                <a:lnTo>
                  <a:pt x="286015" y="5027"/>
                </a:lnTo>
                <a:lnTo>
                  <a:pt x="291306" y="3969"/>
                </a:lnTo>
                <a:lnTo>
                  <a:pt x="296863" y="3704"/>
                </a:lnTo>
                <a:lnTo>
                  <a:pt x="301890" y="3440"/>
                </a:lnTo>
                <a:lnTo>
                  <a:pt x="307446" y="3704"/>
                </a:lnTo>
                <a:lnTo>
                  <a:pt x="312473" y="4233"/>
                </a:lnTo>
                <a:lnTo>
                  <a:pt x="317765" y="5027"/>
                </a:lnTo>
                <a:lnTo>
                  <a:pt x="322792" y="6350"/>
                </a:lnTo>
                <a:lnTo>
                  <a:pt x="327554" y="7938"/>
                </a:lnTo>
                <a:lnTo>
                  <a:pt x="332846" y="9261"/>
                </a:lnTo>
                <a:lnTo>
                  <a:pt x="337609" y="11377"/>
                </a:lnTo>
                <a:lnTo>
                  <a:pt x="342636" y="13494"/>
                </a:lnTo>
                <a:lnTo>
                  <a:pt x="347663" y="15875"/>
                </a:lnTo>
                <a:lnTo>
                  <a:pt x="352425" y="18785"/>
                </a:lnTo>
                <a:lnTo>
                  <a:pt x="361950" y="24077"/>
                </a:lnTo>
                <a:lnTo>
                  <a:pt x="371740" y="30427"/>
                </a:lnTo>
                <a:lnTo>
                  <a:pt x="381000" y="36777"/>
                </a:lnTo>
                <a:lnTo>
                  <a:pt x="400050" y="50006"/>
                </a:lnTo>
                <a:lnTo>
                  <a:pt x="409311" y="56621"/>
                </a:lnTo>
                <a:lnTo>
                  <a:pt x="419100" y="62971"/>
                </a:lnTo>
                <a:lnTo>
                  <a:pt x="420159" y="58738"/>
                </a:lnTo>
                <a:lnTo>
                  <a:pt x="421746" y="55298"/>
                </a:lnTo>
                <a:lnTo>
                  <a:pt x="423334" y="52123"/>
                </a:lnTo>
                <a:lnTo>
                  <a:pt x="424656" y="49477"/>
                </a:lnTo>
                <a:lnTo>
                  <a:pt x="426509" y="47625"/>
                </a:lnTo>
                <a:lnTo>
                  <a:pt x="428361" y="46038"/>
                </a:lnTo>
                <a:lnTo>
                  <a:pt x="430213" y="45244"/>
                </a:lnTo>
                <a:lnTo>
                  <a:pt x="432065" y="44715"/>
                </a:lnTo>
                <a:lnTo>
                  <a:pt x="433917" y="44715"/>
                </a:lnTo>
                <a:lnTo>
                  <a:pt x="435504" y="45244"/>
                </a:lnTo>
                <a:lnTo>
                  <a:pt x="437356" y="46567"/>
                </a:lnTo>
                <a:lnTo>
                  <a:pt x="438944" y="47625"/>
                </a:lnTo>
                <a:lnTo>
                  <a:pt x="440531" y="49742"/>
                </a:lnTo>
                <a:lnTo>
                  <a:pt x="441854" y="52123"/>
                </a:lnTo>
                <a:lnTo>
                  <a:pt x="443177" y="55033"/>
                </a:lnTo>
                <a:lnTo>
                  <a:pt x="444500" y="58208"/>
                </a:lnTo>
                <a:lnTo>
                  <a:pt x="448204" y="71702"/>
                </a:lnTo>
                <a:lnTo>
                  <a:pt x="452702" y="84667"/>
                </a:lnTo>
                <a:lnTo>
                  <a:pt x="457994" y="97367"/>
                </a:lnTo>
                <a:lnTo>
                  <a:pt x="463286" y="109802"/>
                </a:lnTo>
                <a:lnTo>
                  <a:pt x="469106" y="121973"/>
                </a:lnTo>
                <a:lnTo>
                  <a:pt x="474927" y="133879"/>
                </a:lnTo>
                <a:lnTo>
                  <a:pt x="481277" y="145521"/>
                </a:lnTo>
                <a:lnTo>
                  <a:pt x="487627" y="157163"/>
                </a:lnTo>
                <a:lnTo>
                  <a:pt x="500327" y="180181"/>
                </a:lnTo>
                <a:lnTo>
                  <a:pt x="512763" y="202936"/>
                </a:lnTo>
                <a:lnTo>
                  <a:pt x="519113" y="214842"/>
                </a:lnTo>
                <a:lnTo>
                  <a:pt x="524934" y="226483"/>
                </a:lnTo>
                <a:lnTo>
                  <a:pt x="530754" y="238919"/>
                </a:lnTo>
                <a:lnTo>
                  <a:pt x="535781" y="251354"/>
                </a:lnTo>
                <a:lnTo>
                  <a:pt x="537369" y="255588"/>
                </a:lnTo>
                <a:lnTo>
                  <a:pt x="538692" y="259556"/>
                </a:lnTo>
                <a:lnTo>
                  <a:pt x="539750" y="263790"/>
                </a:lnTo>
                <a:lnTo>
                  <a:pt x="540544" y="267494"/>
                </a:lnTo>
                <a:lnTo>
                  <a:pt x="541338" y="271463"/>
                </a:lnTo>
                <a:lnTo>
                  <a:pt x="541603" y="275431"/>
                </a:lnTo>
                <a:lnTo>
                  <a:pt x="541867" y="279400"/>
                </a:lnTo>
                <a:lnTo>
                  <a:pt x="541603" y="283369"/>
                </a:lnTo>
                <a:lnTo>
                  <a:pt x="541338" y="291042"/>
                </a:lnTo>
                <a:lnTo>
                  <a:pt x="540015" y="298715"/>
                </a:lnTo>
                <a:lnTo>
                  <a:pt x="538163" y="306123"/>
                </a:lnTo>
                <a:lnTo>
                  <a:pt x="535781" y="314061"/>
                </a:lnTo>
                <a:lnTo>
                  <a:pt x="540015" y="322527"/>
                </a:lnTo>
                <a:lnTo>
                  <a:pt x="543984" y="330729"/>
                </a:lnTo>
                <a:lnTo>
                  <a:pt x="547952" y="339461"/>
                </a:lnTo>
                <a:lnTo>
                  <a:pt x="551392" y="347927"/>
                </a:lnTo>
                <a:lnTo>
                  <a:pt x="558536" y="365125"/>
                </a:lnTo>
                <a:lnTo>
                  <a:pt x="564356" y="382852"/>
                </a:lnTo>
                <a:lnTo>
                  <a:pt x="570177" y="400579"/>
                </a:lnTo>
                <a:lnTo>
                  <a:pt x="575204" y="418836"/>
                </a:lnTo>
                <a:lnTo>
                  <a:pt x="579967" y="437092"/>
                </a:lnTo>
                <a:lnTo>
                  <a:pt x="584465" y="455613"/>
                </a:lnTo>
                <a:lnTo>
                  <a:pt x="587904" y="474133"/>
                </a:lnTo>
                <a:lnTo>
                  <a:pt x="591609" y="493183"/>
                </a:lnTo>
                <a:lnTo>
                  <a:pt x="595313" y="511969"/>
                </a:lnTo>
                <a:lnTo>
                  <a:pt x="598224" y="531019"/>
                </a:lnTo>
                <a:lnTo>
                  <a:pt x="604309" y="569383"/>
                </a:lnTo>
                <a:lnTo>
                  <a:pt x="610129" y="607483"/>
                </a:lnTo>
                <a:lnTo>
                  <a:pt x="612246" y="610129"/>
                </a:lnTo>
                <a:lnTo>
                  <a:pt x="613569" y="612246"/>
                </a:lnTo>
                <a:lnTo>
                  <a:pt x="615156" y="614627"/>
                </a:lnTo>
                <a:lnTo>
                  <a:pt x="616215" y="617273"/>
                </a:lnTo>
                <a:lnTo>
                  <a:pt x="617009" y="619654"/>
                </a:lnTo>
                <a:lnTo>
                  <a:pt x="617538" y="622300"/>
                </a:lnTo>
                <a:lnTo>
                  <a:pt x="617802" y="625211"/>
                </a:lnTo>
                <a:lnTo>
                  <a:pt x="618067" y="627856"/>
                </a:lnTo>
                <a:lnTo>
                  <a:pt x="617802" y="633677"/>
                </a:lnTo>
                <a:lnTo>
                  <a:pt x="617009" y="639233"/>
                </a:lnTo>
                <a:lnTo>
                  <a:pt x="615950" y="645054"/>
                </a:lnTo>
                <a:lnTo>
                  <a:pt x="614627" y="650875"/>
                </a:lnTo>
                <a:lnTo>
                  <a:pt x="613304" y="656696"/>
                </a:lnTo>
                <a:lnTo>
                  <a:pt x="612511" y="662517"/>
                </a:lnTo>
                <a:lnTo>
                  <a:pt x="611717" y="668338"/>
                </a:lnTo>
                <a:lnTo>
                  <a:pt x="611717" y="673629"/>
                </a:lnTo>
                <a:lnTo>
                  <a:pt x="611717" y="676275"/>
                </a:lnTo>
                <a:lnTo>
                  <a:pt x="612511" y="679186"/>
                </a:lnTo>
                <a:lnTo>
                  <a:pt x="613040" y="681831"/>
                </a:lnTo>
                <a:lnTo>
                  <a:pt x="614363" y="684213"/>
                </a:lnTo>
                <a:lnTo>
                  <a:pt x="615421" y="686594"/>
                </a:lnTo>
                <a:lnTo>
                  <a:pt x="617009" y="688975"/>
                </a:lnTo>
                <a:lnTo>
                  <a:pt x="619125" y="691356"/>
                </a:lnTo>
                <a:lnTo>
                  <a:pt x="621242" y="693473"/>
                </a:lnTo>
                <a:lnTo>
                  <a:pt x="632884" y="693473"/>
                </a:lnTo>
                <a:lnTo>
                  <a:pt x="635265" y="698765"/>
                </a:lnTo>
                <a:lnTo>
                  <a:pt x="637381" y="703527"/>
                </a:lnTo>
                <a:lnTo>
                  <a:pt x="639234" y="708554"/>
                </a:lnTo>
                <a:lnTo>
                  <a:pt x="640821" y="713846"/>
                </a:lnTo>
                <a:lnTo>
                  <a:pt x="642409" y="718873"/>
                </a:lnTo>
                <a:lnTo>
                  <a:pt x="643467" y="724165"/>
                </a:lnTo>
                <a:lnTo>
                  <a:pt x="645584" y="734483"/>
                </a:lnTo>
                <a:lnTo>
                  <a:pt x="646906" y="745596"/>
                </a:lnTo>
                <a:lnTo>
                  <a:pt x="647965" y="755915"/>
                </a:lnTo>
                <a:lnTo>
                  <a:pt x="648494" y="766763"/>
                </a:lnTo>
                <a:lnTo>
                  <a:pt x="649023" y="778140"/>
                </a:lnTo>
                <a:lnTo>
                  <a:pt x="649288" y="800100"/>
                </a:lnTo>
                <a:lnTo>
                  <a:pt x="649817" y="810948"/>
                </a:lnTo>
                <a:lnTo>
                  <a:pt x="650346" y="821796"/>
                </a:lnTo>
                <a:lnTo>
                  <a:pt x="651404" y="832644"/>
                </a:lnTo>
                <a:lnTo>
                  <a:pt x="652727" y="843227"/>
                </a:lnTo>
                <a:lnTo>
                  <a:pt x="654579" y="853811"/>
                </a:lnTo>
                <a:lnTo>
                  <a:pt x="656167" y="858838"/>
                </a:lnTo>
                <a:lnTo>
                  <a:pt x="657490" y="864129"/>
                </a:lnTo>
                <a:lnTo>
                  <a:pt x="665163" y="863865"/>
                </a:lnTo>
                <a:lnTo>
                  <a:pt x="673100" y="863865"/>
                </a:lnTo>
                <a:lnTo>
                  <a:pt x="676275" y="854604"/>
                </a:lnTo>
                <a:lnTo>
                  <a:pt x="679979" y="846138"/>
                </a:lnTo>
                <a:lnTo>
                  <a:pt x="683684" y="838200"/>
                </a:lnTo>
                <a:lnTo>
                  <a:pt x="687652" y="830792"/>
                </a:lnTo>
                <a:lnTo>
                  <a:pt x="691886" y="823913"/>
                </a:lnTo>
                <a:lnTo>
                  <a:pt x="696384" y="817563"/>
                </a:lnTo>
                <a:lnTo>
                  <a:pt x="701146" y="812271"/>
                </a:lnTo>
                <a:lnTo>
                  <a:pt x="706173" y="806979"/>
                </a:lnTo>
                <a:lnTo>
                  <a:pt x="709084" y="804863"/>
                </a:lnTo>
                <a:lnTo>
                  <a:pt x="711729" y="803011"/>
                </a:lnTo>
                <a:lnTo>
                  <a:pt x="714375" y="801158"/>
                </a:lnTo>
                <a:lnTo>
                  <a:pt x="717286" y="799571"/>
                </a:lnTo>
                <a:lnTo>
                  <a:pt x="720461" y="798248"/>
                </a:lnTo>
                <a:lnTo>
                  <a:pt x="723371" y="797190"/>
                </a:lnTo>
                <a:lnTo>
                  <a:pt x="726547" y="795867"/>
                </a:lnTo>
                <a:lnTo>
                  <a:pt x="729721" y="795338"/>
                </a:lnTo>
                <a:lnTo>
                  <a:pt x="733161" y="794544"/>
                </a:lnTo>
                <a:lnTo>
                  <a:pt x="736336" y="794015"/>
                </a:lnTo>
                <a:lnTo>
                  <a:pt x="740040" y="794015"/>
                </a:lnTo>
                <a:lnTo>
                  <a:pt x="743744" y="794015"/>
                </a:lnTo>
                <a:lnTo>
                  <a:pt x="747184" y="794279"/>
                </a:lnTo>
                <a:lnTo>
                  <a:pt x="751152" y="795073"/>
                </a:lnTo>
                <a:lnTo>
                  <a:pt x="755121" y="795602"/>
                </a:lnTo>
                <a:lnTo>
                  <a:pt x="759090" y="796661"/>
                </a:lnTo>
                <a:lnTo>
                  <a:pt x="778140" y="795073"/>
                </a:lnTo>
                <a:lnTo>
                  <a:pt x="796925" y="793221"/>
                </a:lnTo>
                <a:lnTo>
                  <a:pt x="801952" y="794279"/>
                </a:lnTo>
                <a:lnTo>
                  <a:pt x="806979" y="795338"/>
                </a:lnTo>
                <a:lnTo>
                  <a:pt x="812271" y="795867"/>
                </a:lnTo>
                <a:lnTo>
                  <a:pt x="817563" y="796131"/>
                </a:lnTo>
                <a:lnTo>
                  <a:pt x="827881" y="796396"/>
                </a:lnTo>
                <a:lnTo>
                  <a:pt x="838465" y="796131"/>
                </a:lnTo>
                <a:lnTo>
                  <a:pt x="859896" y="795073"/>
                </a:lnTo>
                <a:lnTo>
                  <a:pt x="870479" y="794544"/>
                </a:lnTo>
                <a:lnTo>
                  <a:pt x="875771" y="794544"/>
                </a:lnTo>
                <a:lnTo>
                  <a:pt x="880798" y="795073"/>
                </a:lnTo>
                <a:lnTo>
                  <a:pt x="886090" y="795602"/>
                </a:lnTo>
                <a:lnTo>
                  <a:pt x="891117" y="796131"/>
                </a:lnTo>
                <a:lnTo>
                  <a:pt x="896409" y="797190"/>
                </a:lnTo>
                <a:lnTo>
                  <a:pt x="901436" y="798513"/>
                </a:lnTo>
                <a:lnTo>
                  <a:pt x="906199" y="800100"/>
                </a:lnTo>
                <a:lnTo>
                  <a:pt x="911490" y="802217"/>
                </a:lnTo>
                <a:lnTo>
                  <a:pt x="916252" y="804598"/>
                </a:lnTo>
                <a:lnTo>
                  <a:pt x="920750" y="807244"/>
                </a:lnTo>
                <a:lnTo>
                  <a:pt x="925513" y="810683"/>
                </a:lnTo>
                <a:lnTo>
                  <a:pt x="930011" y="814652"/>
                </a:lnTo>
                <a:lnTo>
                  <a:pt x="934244" y="819150"/>
                </a:lnTo>
                <a:lnTo>
                  <a:pt x="938742" y="824177"/>
                </a:lnTo>
                <a:lnTo>
                  <a:pt x="942976" y="829733"/>
                </a:lnTo>
                <a:lnTo>
                  <a:pt x="946944" y="836083"/>
                </a:lnTo>
                <a:lnTo>
                  <a:pt x="951177" y="842963"/>
                </a:lnTo>
                <a:lnTo>
                  <a:pt x="954881" y="850636"/>
                </a:lnTo>
                <a:lnTo>
                  <a:pt x="955940" y="852223"/>
                </a:lnTo>
                <a:lnTo>
                  <a:pt x="957263" y="853811"/>
                </a:lnTo>
                <a:lnTo>
                  <a:pt x="959115" y="855398"/>
                </a:lnTo>
                <a:lnTo>
                  <a:pt x="960967" y="856456"/>
                </a:lnTo>
                <a:lnTo>
                  <a:pt x="963084" y="857515"/>
                </a:lnTo>
                <a:lnTo>
                  <a:pt x="965465" y="858308"/>
                </a:lnTo>
                <a:lnTo>
                  <a:pt x="967846" y="859102"/>
                </a:lnTo>
                <a:lnTo>
                  <a:pt x="970492" y="859896"/>
                </a:lnTo>
                <a:lnTo>
                  <a:pt x="973138" y="860161"/>
                </a:lnTo>
                <a:lnTo>
                  <a:pt x="976048" y="860425"/>
                </a:lnTo>
                <a:lnTo>
                  <a:pt x="978694" y="860425"/>
                </a:lnTo>
                <a:lnTo>
                  <a:pt x="981075" y="860161"/>
                </a:lnTo>
                <a:lnTo>
                  <a:pt x="983721" y="859896"/>
                </a:lnTo>
                <a:lnTo>
                  <a:pt x="985838" y="859102"/>
                </a:lnTo>
                <a:lnTo>
                  <a:pt x="987954" y="858308"/>
                </a:lnTo>
                <a:lnTo>
                  <a:pt x="990071" y="857515"/>
                </a:lnTo>
                <a:lnTo>
                  <a:pt x="995363" y="854340"/>
                </a:lnTo>
                <a:lnTo>
                  <a:pt x="1000125" y="851958"/>
                </a:lnTo>
                <a:lnTo>
                  <a:pt x="1004623" y="849842"/>
                </a:lnTo>
                <a:lnTo>
                  <a:pt x="1008856" y="847990"/>
                </a:lnTo>
                <a:lnTo>
                  <a:pt x="1012825" y="846931"/>
                </a:lnTo>
                <a:lnTo>
                  <a:pt x="1016794" y="846138"/>
                </a:lnTo>
                <a:lnTo>
                  <a:pt x="1019969" y="845873"/>
                </a:lnTo>
                <a:lnTo>
                  <a:pt x="1023409" y="845873"/>
                </a:lnTo>
                <a:lnTo>
                  <a:pt x="1026319" y="846667"/>
                </a:lnTo>
                <a:lnTo>
                  <a:pt x="1029230" y="847461"/>
                </a:lnTo>
                <a:lnTo>
                  <a:pt x="1031875" y="848783"/>
                </a:lnTo>
                <a:lnTo>
                  <a:pt x="1034256" y="850106"/>
                </a:lnTo>
                <a:lnTo>
                  <a:pt x="1036638" y="851958"/>
                </a:lnTo>
                <a:lnTo>
                  <a:pt x="1038754" y="854075"/>
                </a:lnTo>
                <a:lnTo>
                  <a:pt x="1040606" y="856721"/>
                </a:lnTo>
                <a:lnTo>
                  <a:pt x="1042194" y="859631"/>
                </a:lnTo>
                <a:lnTo>
                  <a:pt x="1044046" y="862277"/>
                </a:lnTo>
                <a:lnTo>
                  <a:pt x="1045634" y="865452"/>
                </a:lnTo>
                <a:lnTo>
                  <a:pt x="1048279" y="872861"/>
                </a:lnTo>
                <a:lnTo>
                  <a:pt x="1050661" y="880533"/>
                </a:lnTo>
                <a:lnTo>
                  <a:pt x="1052777" y="889000"/>
                </a:lnTo>
                <a:lnTo>
                  <a:pt x="1054894" y="898261"/>
                </a:lnTo>
                <a:lnTo>
                  <a:pt x="1056746" y="907521"/>
                </a:lnTo>
                <a:lnTo>
                  <a:pt x="1060715" y="926571"/>
                </a:lnTo>
                <a:lnTo>
                  <a:pt x="1063361" y="937419"/>
                </a:lnTo>
                <a:lnTo>
                  <a:pt x="1066271" y="948002"/>
                </a:lnTo>
                <a:lnTo>
                  <a:pt x="1071827" y="968904"/>
                </a:lnTo>
                <a:lnTo>
                  <a:pt x="1078177" y="989806"/>
                </a:lnTo>
                <a:lnTo>
                  <a:pt x="1084263" y="1010973"/>
                </a:lnTo>
                <a:lnTo>
                  <a:pt x="1086909" y="1021556"/>
                </a:lnTo>
                <a:lnTo>
                  <a:pt x="1089290" y="1032140"/>
                </a:lnTo>
                <a:lnTo>
                  <a:pt x="1091406" y="1042988"/>
                </a:lnTo>
                <a:lnTo>
                  <a:pt x="1093259" y="1053835"/>
                </a:lnTo>
                <a:lnTo>
                  <a:pt x="1094847" y="1064948"/>
                </a:lnTo>
                <a:lnTo>
                  <a:pt x="1095904" y="1076061"/>
                </a:lnTo>
                <a:lnTo>
                  <a:pt x="1096434" y="1087967"/>
                </a:lnTo>
                <a:lnTo>
                  <a:pt x="1096434" y="1099344"/>
                </a:lnTo>
                <a:lnTo>
                  <a:pt x="1099609" y="1138502"/>
                </a:lnTo>
                <a:lnTo>
                  <a:pt x="1101461" y="1157817"/>
                </a:lnTo>
                <a:lnTo>
                  <a:pt x="1103842" y="1177131"/>
                </a:lnTo>
                <a:lnTo>
                  <a:pt x="1105429" y="1186921"/>
                </a:lnTo>
                <a:lnTo>
                  <a:pt x="1107017" y="1196446"/>
                </a:lnTo>
                <a:lnTo>
                  <a:pt x="1108604" y="1205971"/>
                </a:lnTo>
                <a:lnTo>
                  <a:pt x="1110721" y="1215231"/>
                </a:lnTo>
                <a:lnTo>
                  <a:pt x="1112838" y="1224492"/>
                </a:lnTo>
                <a:lnTo>
                  <a:pt x="1115748" y="1234017"/>
                </a:lnTo>
                <a:lnTo>
                  <a:pt x="1118659" y="1243013"/>
                </a:lnTo>
                <a:lnTo>
                  <a:pt x="1121569" y="1252009"/>
                </a:lnTo>
                <a:lnTo>
                  <a:pt x="1126596" y="1260740"/>
                </a:lnTo>
                <a:lnTo>
                  <a:pt x="1131094" y="1269736"/>
                </a:lnTo>
                <a:lnTo>
                  <a:pt x="1135063" y="1278731"/>
                </a:lnTo>
                <a:lnTo>
                  <a:pt x="1138238" y="1288256"/>
                </a:lnTo>
                <a:lnTo>
                  <a:pt x="1140884" y="1297517"/>
                </a:lnTo>
                <a:lnTo>
                  <a:pt x="1143265" y="1307306"/>
                </a:lnTo>
                <a:lnTo>
                  <a:pt x="1145117" y="1316567"/>
                </a:lnTo>
                <a:lnTo>
                  <a:pt x="1146704" y="1326621"/>
                </a:lnTo>
                <a:lnTo>
                  <a:pt x="1148027" y="1336411"/>
                </a:lnTo>
                <a:lnTo>
                  <a:pt x="1148557" y="1346465"/>
                </a:lnTo>
                <a:lnTo>
                  <a:pt x="1148821" y="1356519"/>
                </a:lnTo>
                <a:lnTo>
                  <a:pt x="1148821" y="1366573"/>
                </a:lnTo>
                <a:lnTo>
                  <a:pt x="1148557" y="1376892"/>
                </a:lnTo>
                <a:lnTo>
                  <a:pt x="1148027" y="1387211"/>
                </a:lnTo>
                <a:lnTo>
                  <a:pt x="1146704" y="1397794"/>
                </a:lnTo>
                <a:lnTo>
                  <a:pt x="1145381" y="1408377"/>
                </a:lnTo>
                <a:lnTo>
                  <a:pt x="1144852" y="1411023"/>
                </a:lnTo>
                <a:lnTo>
                  <a:pt x="1144852" y="1413404"/>
                </a:lnTo>
                <a:lnTo>
                  <a:pt x="1145117" y="1415786"/>
                </a:lnTo>
                <a:lnTo>
                  <a:pt x="1146440" y="1418167"/>
                </a:lnTo>
                <a:lnTo>
                  <a:pt x="1150673" y="1429279"/>
                </a:lnTo>
                <a:lnTo>
                  <a:pt x="1154642" y="1440656"/>
                </a:lnTo>
                <a:lnTo>
                  <a:pt x="1158081" y="1451769"/>
                </a:lnTo>
                <a:lnTo>
                  <a:pt x="1161257" y="1463146"/>
                </a:lnTo>
                <a:lnTo>
                  <a:pt x="1163638" y="1474788"/>
                </a:lnTo>
                <a:lnTo>
                  <a:pt x="1166019" y="1486165"/>
                </a:lnTo>
                <a:lnTo>
                  <a:pt x="1167871" y="1497542"/>
                </a:lnTo>
                <a:lnTo>
                  <a:pt x="1169459" y="1509448"/>
                </a:lnTo>
                <a:lnTo>
                  <a:pt x="1170781" y="1521090"/>
                </a:lnTo>
                <a:lnTo>
                  <a:pt x="1171840" y="1532996"/>
                </a:lnTo>
                <a:lnTo>
                  <a:pt x="1172634" y="1544638"/>
                </a:lnTo>
                <a:lnTo>
                  <a:pt x="1173163" y="1556544"/>
                </a:lnTo>
                <a:lnTo>
                  <a:pt x="1174221" y="1580356"/>
                </a:lnTo>
                <a:lnTo>
                  <a:pt x="1174750" y="1604169"/>
                </a:lnTo>
                <a:lnTo>
                  <a:pt x="1175279" y="1627981"/>
                </a:lnTo>
                <a:lnTo>
                  <a:pt x="1175545" y="1651794"/>
                </a:lnTo>
                <a:lnTo>
                  <a:pt x="1176602" y="1675342"/>
                </a:lnTo>
                <a:lnTo>
                  <a:pt x="1177131" y="1686983"/>
                </a:lnTo>
                <a:lnTo>
                  <a:pt x="1178190" y="1698890"/>
                </a:lnTo>
                <a:lnTo>
                  <a:pt x="1178984" y="1710531"/>
                </a:lnTo>
                <a:lnTo>
                  <a:pt x="1180306" y="1722173"/>
                </a:lnTo>
                <a:lnTo>
                  <a:pt x="1181629" y="1733550"/>
                </a:lnTo>
                <a:lnTo>
                  <a:pt x="1183481" y="1744927"/>
                </a:lnTo>
                <a:lnTo>
                  <a:pt x="1185863" y="1756304"/>
                </a:lnTo>
                <a:lnTo>
                  <a:pt x="1188245" y="1767681"/>
                </a:lnTo>
                <a:lnTo>
                  <a:pt x="1191154" y="1778794"/>
                </a:lnTo>
                <a:lnTo>
                  <a:pt x="1194329" y="1789906"/>
                </a:lnTo>
                <a:lnTo>
                  <a:pt x="1195652" y="1786731"/>
                </a:lnTo>
                <a:lnTo>
                  <a:pt x="1196446" y="1783292"/>
                </a:lnTo>
                <a:lnTo>
                  <a:pt x="1196975" y="1779852"/>
                </a:lnTo>
                <a:lnTo>
                  <a:pt x="1197769" y="1776677"/>
                </a:lnTo>
                <a:lnTo>
                  <a:pt x="1198298" y="1769798"/>
                </a:lnTo>
                <a:lnTo>
                  <a:pt x="1198563" y="1762390"/>
                </a:lnTo>
                <a:lnTo>
                  <a:pt x="1198563" y="1754981"/>
                </a:lnTo>
                <a:lnTo>
                  <a:pt x="1198034" y="1747309"/>
                </a:lnTo>
                <a:lnTo>
                  <a:pt x="1197504" y="1732227"/>
                </a:lnTo>
                <a:lnTo>
                  <a:pt x="1196975" y="1724819"/>
                </a:lnTo>
                <a:lnTo>
                  <a:pt x="1196975" y="1716881"/>
                </a:lnTo>
                <a:lnTo>
                  <a:pt x="1197504" y="1709738"/>
                </a:lnTo>
                <a:lnTo>
                  <a:pt x="1198563" y="1702065"/>
                </a:lnTo>
                <a:lnTo>
                  <a:pt x="1199092" y="1698625"/>
                </a:lnTo>
                <a:lnTo>
                  <a:pt x="1200150" y="1695186"/>
                </a:lnTo>
                <a:lnTo>
                  <a:pt x="1201209" y="1691481"/>
                </a:lnTo>
                <a:lnTo>
                  <a:pt x="1202796" y="1688042"/>
                </a:lnTo>
                <a:lnTo>
                  <a:pt x="1204384" y="1684602"/>
                </a:lnTo>
                <a:lnTo>
                  <a:pt x="1206236" y="1681427"/>
                </a:lnTo>
                <a:lnTo>
                  <a:pt x="1208352" y="1677988"/>
                </a:lnTo>
                <a:lnTo>
                  <a:pt x="1210734" y="1675077"/>
                </a:lnTo>
                <a:lnTo>
                  <a:pt x="1208882" y="1671638"/>
                </a:lnTo>
                <a:lnTo>
                  <a:pt x="1207030" y="1667934"/>
                </a:lnTo>
                <a:lnTo>
                  <a:pt x="1205971" y="1664759"/>
                </a:lnTo>
                <a:lnTo>
                  <a:pt x="1204648" y="1661319"/>
                </a:lnTo>
                <a:lnTo>
                  <a:pt x="1203326" y="1657879"/>
                </a:lnTo>
                <a:lnTo>
                  <a:pt x="1202796" y="1654440"/>
                </a:lnTo>
                <a:lnTo>
                  <a:pt x="1201738" y="1647561"/>
                </a:lnTo>
                <a:lnTo>
                  <a:pt x="1201209" y="1640946"/>
                </a:lnTo>
                <a:lnTo>
                  <a:pt x="1201738" y="1634331"/>
                </a:lnTo>
                <a:lnTo>
                  <a:pt x="1202267" y="1627188"/>
                </a:lnTo>
                <a:lnTo>
                  <a:pt x="1203061" y="1620573"/>
                </a:lnTo>
                <a:lnTo>
                  <a:pt x="1204384" y="1613959"/>
                </a:lnTo>
                <a:lnTo>
                  <a:pt x="1205971" y="1607344"/>
                </a:lnTo>
                <a:lnTo>
                  <a:pt x="1208882" y="1593850"/>
                </a:lnTo>
                <a:lnTo>
                  <a:pt x="1209940" y="1587236"/>
                </a:lnTo>
                <a:lnTo>
                  <a:pt x="1211263" y="1580621"/>
                </a:lnTo>
                <a:lnTo>
                  <a:pt x="1212056" y="1574006"/>
                </a:lnTo>
                <a:lnTo>
                  <a:pt x="1212850" y="1566863"/>
                </a:lnTo>
                <a:lnTo>
                  <a:pt x="1218406" y="1445948"/>
                </a:lnTo>
                <a:lnTo>
                  <a:pt x="1224227" y="1325034"/>
                </a:lnTo>
                <a:lnTo>
                  <a:pt x="1236663" y="1082940"/>
                </a:lnTo>
                <a:lnTo>
                  <a:pt x="1235604" y="1045369"/>
                </a:lnTo>
                <a:lnTo>
                  <a:pt x="1235604" y="1026583"/>
                </a:lnTo>
                <a:lnTo>
                  <a:pt x="1236134" y="1008063"/>
                </a:lnTo>
                <a:lnTo>
                  <a:pt x="1236398" y="998538"/>
                </a:lnTo>
                <a:lnTo>
                  <a:pt x="1237456" y="989542"/>
                </a:lnTo>
                <a:lnTo>
                  <a:pt x="1239044" y="980546"/>
                </a:lnTo>
                <a:lnTo>
                  <a:pt x="1240896" y="971815"/>
                </a:lnTo>
                <a:lnTo>
                  <a:pt x="1243277" y="963613"/>
                </a:lnTo>
                <a:lnTo>
                  <a:pt x="1245923" y="955411"/>
                </a:lnTo>
                <a:lnTo>
                  <a:pt x="1249099" y="947738"/>
                </a:lnTo>
                <a:lnTo>
                  <a:pt x="1252273" y="940065"/>
                </a:lnTo>
                <a:lnTo>
                  <a:pt x="1256242" y="932921"/>
                </a:lnTo>
                <a:lnTo>
                  <a:pt x="1260475" y="925777"/>
                </a:lnTo>
                <a:lnTo>
                  <a:pt x="1264709" y="919427"/>
                </a:lnTo>
                <a:lnTo>
                  <a:pt x="1269471" y="913342"/>
                </a:lnTo>
                <a:lnTo>
                  <a:pt x="1274498" y="907521"/>
                </a:lnTo>
                <a:lnTo>
                  <a:pt x="1279790" y="901965"/>
                </a:lnTo>
                <a:lnTo>
                  <a:pt x="1285081" y="896938"/>
                </a:lnTo>
                <a:lnTo>
                  <a:pt x="1290902" y="892440"/>
                </a:lnTo>
                <a:lnTo>
                  <a:pt x="1296724" y="888206"/>
                </a:lnTo>
                <a:lnTo>
                  <a:pt x="1302809" y="884502"/>
                </a:lnTo>
                <a:lnTo>
                  <a:pt x="1308629" y="881327"/>
                </a:lnTo>
                <a:lnTo>
                  <a:pt x="1314979" y="878417"/>
                </a:lnTo>
                <a:lnTo>
                  <a:pt x="1321594" y="876300"/>
                </a:lnTo>
                <a:lnTo>
                  <a:pt x="1327944" y="874713"/>
                </a:lnTo>
                <a:lnTo>
                  <a:pt x="1334559" y="873390"/>
                </a:lnTo>
                <a:lnTo>
                  <a:pt x="1341173" y="872861"/>
                </a:lnTo>
                <a:lnTo>
                  <a:pt x="1348053" y="872596"/>
                </a:lnTo>
                <a:lnTo>
                  <a:pt x="1354667" y="872861"/>
                </a:lnTo>
                <a:lnTo>
                  <a:pt x="1361281" y="873919"/>
                </a:lnTo>
                <a:lnTo>
                  <a:pt x="1367896" y="875506"/>
                </a:lnTo>
                <a:lnTo>
                  <a:pt x="1374511" y="877623"/>
                </a:lnTo>
                <a:lnTo>
                  <a:pt x="1381126" y="880533"/>
                </a:lnTo>
                <a:lnTo>
                  <a:pt x="1387475" y="883973"/>
                </a:lnTo>
                <a:lnTo>
                  <a:pt x="1394090" y="888206"/>
                </a:lnTo>
                <a:lnTo>
                  <a:pt x="1394619" y="888736"/>
                </a:lnTo>
                <a:lnTo>
                  <a:pt x="1395413" y="889794"/>
                </a:lnTo>
                <a:lnTo>
                  <a:pt x="1396471" y="891911"/>
                </a:lnTo>
                <a:lnTo>
                  <a:pt x="1397000" y="894556"/>
                </a:lnTo>
                <a:lnTo>
                  <a:pt x="1398059" y="897467"/>
                </a:lnTo>
                <a:lnTo>
                  <a:pt x="1399117" y="904346"/>
                </a:lnTo>
                <a:lnTo>
                  <a:pt x="1399911" y="907786"/>
                </a:lnTo>
                <a:lnTo>
                  <a:pt x="1400440" y="910696"/>
                </a:lnTo>
                <a:lnTo>
                  <a:pt x="1405202" y="911490"/>
                </a:lnTo>
                <a:lnTo>
                  <a:pt x="1409700" y="911754"/>
                </a:lnTo>
                <a:lnTo>
                  <a:pt x="1412081" y="905933"/>
                </a:lnTo>
                <a:lnTo>
                  <a:pt x="1414727" y="901171"/>
                </a:lnTo>
                <a:lnTo>
                  <a:pt x="1417373" y="896673"/>
                </a:lnTo>
                <a:lnTo>
                  <a:pt x="1420019" y="892969"/>
                </a:lnTo>
                <a:lnTo>
                  <a:pt x="1422665" y="889794"/>
                </a:lnTo>
                <a:lnTo>
                  <a:pt x="1425575" y="887148"/>
                </a:lnTo>
                <a:lnTo>
                  <a:pt x="1428221" y="885031"/>
                </a:lnTo>
                <a:lnTo>
                  <a:pt x="1431131" y="883708"/>
                </a:lnTo>
                <a:lnTo>
                  <a:pt x="1434306" y="882386"/>
                </a:lnTo>
                <a:lnTo>
                  <a:pt x="1436952" y="881856"/>
                </a:lnTo>
                <a:lnTo>
                  <a:pt x="1439863" y="881592"/>
                </a:lnTo>
                <a:lnTo>
                  <a:pt x="1443302" y="881592"/>
                </a:lnTo>
                <a:lnTo>
                  <a:pt x="1446213" y="881856"/>
                </a:lnTo>
                <a:lnTo>
                  <a:pt x="1449388" y="882386"/>
                </a:lnTo>
                <a:lnTo>
                  <a:pt x="1452298" y="883444"/>
                </a:lnTo>
                <a:lnTo>
                  <a:pt x="1455738" y="884238"/>
                </a:lnTo>
                <a:lnTo>
                  <a:pt x="1462088" y="886883"/>
                </a:lnTo>
                <a:lnTo>
                  <a:pt x="1468438" y="889794"/>
                </a:lnTo>
                <a:lnTo>
                  <a:pt x="1474524" y="892440"/>
                </a:lnTo>
                <a:lnTo>
                  <a:pt x="1481402" y="894821"/>
                </a:lnTo>
                <a:lnTo>
                  <a:pt x="1484313" y="896144"/>
                </a:lnTo>
                <a:lnTo>
                  <a:pt x="1487488" y="896673"/>
                </a:lnTo>
                <a:lnTo>
                  <a:pt x="1490663" y="897202"/>
                </a:lnTo>
                <a:lnTo>
                  <a:pt x="1493573" y="897731"/>
                </a:lnTo>
                <a:lnTo>
                  <a:pt x="1496748" y="897731"/>
                </a:lnTo>
                <a:lnTo>
                  <a:pt x="1499659" y="897467"/>
                </a:lnTo>
                <a:lnTo>
                  <a:pt x="1502569" y="896938"/>
                </a:lnTo>
                <a:lnTo>
                  <a:pt x="1505744" y="895615"/>
                </a:lnTo>
                <a:lnTo>
                  <a:pt x="1505744" y="896673"/>
                </a:lnTo>
                <a:lnTo>
                  <a:pt x="1505479" y="899583"/>
                </a:lnTo>
                <a:lnTo>
                  <a:pt x="1503363" y="909108"/>
                </a:lnTo>
                <a:lnTo>
                  <a:pt x="1500188" y="920750"/>
                </a:lnTo>
                <a:lnTo>
                  <a:pt x="1498865" y="926306"/>
                </a:lnTo>
                <a:lnTo>
                  <a:pt x="1497013" y="931333"/>
                </a:lnTo>
                <a:lnTo>
                  <a:pt x="1510771" y="948267"/>
                </a:lnTo>
                <a:lnTo>
                  <a:pt x="1535642" y="948796"/>
                </a:lnTo>
                <a:lnTo>
                  <a:pt x="1542256" y="942181"/>
                </a:lnTo>
                <a:lnTo>
                  <a:pt x="1545167" y="939536"/>
                </a:lnTo>
                <a:lnTo>
                  <a:pt x="1548342" y="936625"/>
                </a:lnTo>
                <a:lnTo>
                  <a:pt x="1551252" y="934508"/>
                </a:lnTo>
                <a:lnTo>
                  <a:pt x="1554163" y="932392"/>
                </a:lnTo>
                <a:lnTo>
                  <a:pt x="1557338" y="931069"/>
                </a:lnTo>
                <a:lnTo>
                  <a:pt x="1559984" y="929481"/>
                </a:lnTo>
                <a:lnTo>
                  <a:pt x="1563159" y="928688"/>
                </a:lnTo>
                <a:lnTo>
                  <a:pt x="1565804" y="927629"/>
                </a:lnTo>
                <a:lnTo>
                  <a:pt x="1568450" y="927100"/>
                </a:lnTo>
                <a:lnTo>
                  <a:pt x="1570831" y="926836"/>
                </a:lnTo>
                <a:lnTo>
                  <a:pt x="1573477" y="926836"/>
                </a:lnTo>
                <a:lnTo>
                  <a:pt x="1576123" y="927100"/>
                </a:lnTo>
                <a:lnTo>
                  <a:pt x="1578504" y="927629"/>
                </a:lnTo>
                <a:lnTo>
                  <a:pt x="1580886" y="928688"/>
                </a:lnTo>
                <a:lnTo>
                  <a:pt x="1583267" y="929746"/>
                </a:lnTo>
                <a:lnTo>
                  <a:pt x="1585384" y="931069"/>
                </a:lnTo>
                <a:lnTo>
                  <a:pt x="1587765" y="932921"/>
                </a:lnTo>
                <a:lnTo>
                  <a:pt x="1589881" y="934508"/>
                </a:lnTo>
                <a:lnTo>
                  <a:pt x="1591998" y="936625"/>
                </a:lnTo>
                <a:lnTo>
                  <a:pt x="1593850" y="939271"/>
                </a:lnTo>
                <a:lnTo>
                  <a:pt x="1595703" y="941917"/>
                </a:lnTo>
                <a:lnTo>
                  <a:pt x="1597819" y="944827"/>
                </a:lnTo>
                <a:lnTo>
                  <a:pt x="1600994" y="951442"/>
                </a:lnTo>
                <a:lnTo>
                  <a:pt x="1604434" y="959115"/>
                </a:lnTo>
                <a:lnTo>
                  <a:pt x="1607079" y="967581"/>
                </a:lnTo>
                <a:lnTo>
                  <a:pt x="1609461" y="977106"/>
                </a:lnTo>
                <a:lnTo>
                  <a:pt x="1627717" y="1052513"/>
                </a:lnTo>
                <a:lnTo>
                  <a:pt x="1645709" y="1127919"/>
                </a:lnTo>
                <a:lnTo>
                  <a:pt x="1654440" y="1166019"/>
                </a:lnTo>
                <a:lnTo>
                  <a:pt x="1663172" y="1203854"/>
                </a:lnTo>
                <a:lnTo>
                  <a:pt x="1671373" y="1241690"/>
                </a:lnTo>
                <a:lnTo>
                  <a:pt x="1679575" y="1279790"/>
                </a:lnTo>
                <a:lnTo>
                  <a:pt x="1686984" y="1318154"/>
                </a:lnTo>
                <a:lnTo>
                  <a:pt x="1693863" y="1356519"/>
                </a:lnTo>
                <a:lnTo>
                  <a:pt x="1700477" y="1394884"/>
                </a:lnTo>
                <a:lnTo>
                  <a:pt x="1706563" y="1433513"/>
                </a:lnTo>
                <a:lnTo>
                  <a:pt x="1709473" y="1453356"/>
                </a:lnTo>
                <a:lnTo>
                  <a:pt x="1711854" y="1472936"/>
                </a:lnTo>
                <a:lnTo>
                  <a:pt x="1714236" y="1492515"/>
                </a:lnTo>
                <a:lnTo>
                  <a:pt x="1716352" y="1512094"/>
                </a:lnTo>
                <a:lnTo>
                  <a:pt x="1718469" y="1531673"/>
                </a:lnTo>
                <a:lnTo>
                  <a:pt x="1720321" y="1551517"/>
                </a:lnTo>
                <a:lnTo>
                  <a:pt x="1721644" y="1571625"/>
                </a:lnTo>
                <a:lnTo>
                  <a:pt x="1722967" y="1591469"/>
                </a:lnTo>
                <a:lnTo>
                  <a:pt x="1725878" y="1597025"/>
                </a:lnTo>
                <a:lnTo>
                  <a:pt x="1728259" y="1602846"/>
                </a:lnTo>
                <a:lnTo>
                  <a:pt x="1730111" y="1608931"/>
                </a:lnTo>
                <a:lnTo>
                  <a:pt x="1731698" y="1615281"/>
                </a:lnTo>
                <a:lnTo>
                  <a:pt x="1732756" y="1621367"/>
                </a:lnTo>
                <a:lnTo>
                  <a:pt x="1733815" y="1627717"/>
                </a:lnTo>
                <a:lnTo>
                  <a:pt x="1734344" y="1634067"/>
                </a:lnTo>
                <a:lnTo>
                  <a:pt x="1734874" y="1640417"/>
                </a:lnTo>
                <a:lnTo>
                  <a:pt x="1735402" y="1652852"/>
                </a:lnTo>
                <a:lnTo>
                  <a:pt x="1735667" y="1665817"/>
                </a:lnTo>
                <a:lnTo>
                  <a:pt x="1735931" y="1678781"/>
                </a:lnTo>
                <a:lnTo>
                  <a:pt x="1736461" y="1691481"/>
                </a:lnTo>
                <a:lnTo>
                  <a:pt x="1739900" y="1703388"/>
                </a:lnTo>
                <a:lnTo>
                  <a:pt x="1742811" y="1715029"/>
                </a:lnTo>
                <a:lnTo>
                  <a:pt x="1745456" y="1727200"/>
                </a:lnTo>
                <a:lnTo>
                  <a:pt x="1747838" y="1738842"/>
                </a:lnTo>
                <a:lnTo>
                  <a:pt x="1752865" y="1762654"/>
                </a:lnTo>
                <a:lnTo>
                  <a:pt x="1756834" y="1786996"/>
                </a:lnTo>
                <a:lnTo>
                  <a:pt x="1760273" y="1811338"/>
                </a:lnTo>
                <a:lnTo>
                  <a:pt x="1763448" y="1835415"/>
                </a:lnTo>
                <a:lnTo>
                  <a:pt x="1766094" y="1860021"/>
                </a:lnTo>
                <a:lnTo>
                  <a:pt x="1768475" y="1884363"/>
                </a:lnTo>
                <a:lnTo>
                  <a:pt x="1772973" y="1933575"/>
                </a:lnTo>
                <a:lnTo>
                  <a:pt x="1777207" y="1982788"/>
                </a:lnTo>
                <a:lnTo>
                  <a:pt x="1779588" y="2007129"/>
                </a:lnTo>
                <a:lnTo>
                  <a:pt x="1781969" y="2031471"/>
                </a:lnTo>
                <a:lnTo>
                  <a:pt x="1784879" y="2056077"/>
                </a:lnTo>
                <a:lnTo>
                  <a:pt x="1788054" y="2080419"/>
                </a:lnTo>
                <a:lnTo>
                  <a:pt x="1793611" y="2080419"/>
                </a:lnTo>
                <a:lnTo>
                  <a:pt x="1798902" y="2080948"/>
                </a:lnTo>
                <a:lnTo>
                  <a:pt x="1800225" y="2073540"/>
                </a:lnTo>
                <a:lnTo>
                  <a:pt x="1800754" y="2066396"/>
                </a:lnTo>
                <a:lnTo>
                  <a:pt x="1802077" y="2051315"/>
                </a:lnTo>
                <a:lnTo>
                  <a:pt x="1802606" y="2036498"/>
                </a:lnTo>
                <a:lnTo>
                  <a:pt x="1802606" y="2021417"/>
                </a:lnTo>
                <a:lnTo>
                  <a:pt x="1802606" y="2006336"/>
                </a:lnTo>
                <a:lnTo>
                  <a:pt x="1802342" y="1991519"/>
                </a:lnTo>
                <a:lnTo>
                  <a:pt x="1801019" y="1961356"/>
                </a:lnTo>
                <a:lnTo>
                  <a:pt x="1800754" y="1946275"/>
                </a:lnTo>
                <a:lnTo>
                  <a:pt x="1800490" y="1931194"/>
                </a:lnTo>
                <a:lnTo>
                  <a:pt x="1800754" y="1916113"/>
                </a:lnTo>
                <a:lnTo>
                  <a:pt x="1801284" y="1901296"/>
                </a:lnTo>
                <a:lnTo>
                  <a:pt x="1802606" y="1886215"/>
                </a:lnTo>
                <a:lnTo>
                  <a:pt x="1803136" y="1878806"/>
                </a:lnTo>
                <a:lnTo>
                  <a:pt x="1804459" y="1871398"/>
                </a:lnTo>
                <a:lnTo>
                  <a:pt x="1805252" y="1864254"/>
                </a:lnTo>
                <a:lnTo>
                  <a:pt x="1806840" y="1856581"/>
                </a:lnTo>
                <a:lnTo>
                  <a:pt x="1808427" y="1849438"/>
                </a:lnTo>
                <a:lnTo>
                  <a:pt x="1810015" y="1841765"/>
                </a:lnTo>
                <a:lnTo>
                  <a:pt x="1811602" y="1837002"/>
                </a:lnTo>
                <a:lnTo>
                  <a:pt x="1812661" y="1831975"/>
                </a:lnTo>
                <a:lnTo>
                  <a:pt x="1813454" y="1826419"/>
                </a:lnTo>
                <a:lnTo>
                  <a:pt x="1813719" y="1821392"/>
                </a:lnTo>
                <a:lnTo>
                  <a:pt x="1814248" y="1810544"/>
                </a:lnTo>
                <a:lnTo>
                  <a:pt x="1814248" y="1799961"/>
                </a:lnTo>
                <a:lnTo>
                  <a:pt x="1815042" y="1789113"/>
                </a:lnTo>
                <a:lnTo>
                  <a:pt x="1815571" y="1783821"/>
                </a:lnTo>
                <a:lnTo>
                  <a:pt x="1816365" y="1778529"/>
                </a:lnTo>
                <a:lnTo>
                  <a:pt x="1817423" y="1773238"/>
                </a:lnTo>
                <a:lnTo>
                  <a:pt x="1818746" y="1768475"/>
                </a:lnTo>
                <a:lnTo>
                  <a:pt x="1820863" y="1763713"/>
                </a:lnTo>
                <a:lnTo>
                  <a:pt x="1823509" y="1758950"/>
                </a:lnTo>
                <a:lnTo>
                  <a:pt x="1824302" y="1698625"/>
                </a:lnTo>
                <a:lnTo>
                  <a:pt x="1825625" y="1638300"/>
                </a:lnTo>
                <a:lnTo>
                  <a:pt x="1826948" y="1577711"/>
                </a:lnTo>
                <a:lnTo>
                  <a:pt x="1829065" y="1517915"/>
                </a:lnTo>
                <a:lnTo>
                  <a:pt x="1831181" y="1457590"/>
                </a:lnTo>
                <a:lnTo>
                  <a:pt x="1833827" y="1397529"/>
                </a:lnTo>
                <a:lnTo>
                  <a:pt x="1837002" y="1337204"/>
                </a:lnTo>
                <a:lnTo>
                  <a:pt x="1840177" y="1277144"/>
                </a:lnTo>
                <a:lnTo>
                  <a:pt x="1843881" y="1217084"/>
                </a:lnTo>
                <a:lnTo>
                  <a:pt x="1848115" y="1157023"/>
                </a:lnTo>
                <a:lnTo>
                  <a:pt x="1852348" y="1097227"/>
                </a:lnTo>
                <a:lnTo>
                  <a:pt x="1856846" y="1037167"/>
                </a:lnTo>
                <a:lnTo>
                  <a:pt x="1861609" y="977106"/>
                </a:lnTo>
                <a:lnTo>
                  <a:pt x="1866636" y="917311"/>
                </a:lnTo>
                <a:lnTo>
                  <a:pt x="1871927" y="857515"/>
                </a:lnTo>
                <a:lnTo>
                  <a:pt x="1877484" y="797719"/>
                </a:lnTo>
                <a:lnTo>
                  <a:pt x="1878013" y="790311"/>
                </a:lnTo>
                <a:lnTo>
                  <a:pt x="1878806" y="783696"/>
                </a:lnTo>
                <a:lnTo>
                  <a:pt x="1880394" y="777346"/>
                </a:lnTo>
                <a:lnTo>
                  <a:pt x="1881981" y="771525"/>
                </a:lnTo>
                <a:lnTo>
                  <a:pt x="1883304" y="765969"/>
                </a:lnTo>
                <a:lnTo>
                  <a:pt x="1885421" y="760677"/>
                </a:lnTo>
                <a:lnTo>
                  <a:pt x="1888067" y="755650"/>
                </a:lnTo>
                <a:lnTo>
                  <a:pt x="1890713" y="751417"/>
                </a:lnTo>
                <a:lnTo>
                  <a:pt x="1893623" y="747713"/>
                </a:lnTo>
                <a:lnTo>
                  <a:pt x="1897063" y="744008"/>
                </a:lnTo>
                <a:lnTo>
                  <a:pt x="1900502" y="740569"/>
                </a:lnTo>
                <a:lnTo>
                  <a:pt x="1904471" y="738188"/>
                </a:lnTo>
                <a:lnTo>
                  <a:pt x="1908969" y="735806"/>
                </a:lnTo>
                <a:lnTo>
                  <a:pt x="1913467" y="733954"/>
                </a:lnTo>
                <a:lnTo>
                  <a:pt x="1918759" y="732896"/>
                </a:lnTo>
                <a:lnTo>
                  <a:pt x="1924050" y="732102"/>
                </a:lnTo>
                <a:lnTo>
                  <a:pt x="1935692" y="731044"/>
                </a:lnTo>
                <a:lnTo>
                  <a:pt x="1946804" y="730515"/>
                </a:lnTo>
                <a:lnTo>
                  <a:pt x="1969295" y="729456"/>
                </a:lnTo>
                <a:lnTo>
                  <a:pt x="1992048" y="728927"/>
                </a:lnTo>
                <a:lnTo>
                  <a:pt x="2014273" y="729192"/>
                </a:lnTo>
                <a:lnTo>
                  <a:pt x="2037027" y="729456"/>
                </a:lnTo>
                <a:lnTo>
                  <a:pt x="2059517" y="729986"/>
                </a:lnTo>
                <a:lnTo>
                  <a:pt x="2082271" y="730515"/>
                </a:lnTo>
                <a:lnTo>
                  <a:pt x="2104496" y="730779"/>
                </a:lnTo>
                <a:lnTo>
                  <a:pt x="2108994" y="731044"/>
                </a:lnTo>
                <a:lnTo>
                  <a:pt x="2113227" y="731573"/>
                </a:lnTo>
                <a:lnTo>
                  <a:pt x="2117196" y="732631"/>
                </a:lnTo>
                <a:lnTo>
                  <a:pt x="2120900" y="733690"/>
                </a:lnTo>
                <a:lnTo>
                  <a:pt x="2124604" y="735277"/>
                </a:lnTo>
                <a:lnTo>
                  <a:pt x="2127779" y="737129"/>
                </a:lnTo>
                <a:lnTo>
                  <a:pt x="2131219" y="739246"/>
                </a:lnTo>
                <a:lnTo>
                  <a:pt x="2134129" y="741627"/>
                </a:lnTo>
                <a:lnTo>
                  <a:pt x="2137040" y="744008"/>
                </a:lnTo>
                <a:lnTo>
                  <a:pt x="2140215" y="746654"/>
                </a:lnTo>
                <a:lnTo>
                  <a:pt x="2145506" y="752740"/>
                </a:lnTo>
                <a:lnTo>
                  <a:pt x="2150798" y="759090"/>
                </a:lnTo>
                <a:lnTo>
                  <a:pt x="2155825" y="765969"/>
                </a:lnTo>
                <a:lnTo>
                  <a:pt x="2165615" y="779463"/>
                </a:lnTo>
                <a:lnTo>
                  <a:pt x="2170377" y="786606"/>
                </a:lnTo>
                <a:lnTo>
                  <a:pt x="2175404" y="792427"/>
                </a:lnTo>
                <a:lnTo>
                  <a:pt x="2180961" y="798248"/>
                </a:lnTo>
                <a:lnTo>
                  <a:pt x="2183606" y="800894"/>
                </a:lnTo>
                <a:lnTo>
                  <a:pt x="2186517" y="803275"/>
                </a:lnTo>
                <a:lnTo>
                  <a:pt x="2189692" y="805392"/>
                </a:lnTo>
                <a:lnTo>
                  <a:pt x="2192602" y="807244"/>
                </a:lnTo>
                <a:lnTo>
                  <a:pt x="2196042" y="809096"/>
                </a:lnTo>
                <a:lnTo>
                  <a:pt x="2199217" y="810419"/>
                </a:lnTo>
                <a:lnTo>
                  <a:pt x="2201598" y="804333"/>
                </a:lnTo>
                <a:lnTo>
                  <a:pt x="2204508" y="798777"/>
                </a:lnTo>
                <a:lnTo>
                  <a:pt x="2207419" y="794015"/>
                </a:lnTo>
                <a:lnTo>
                  <a:pt x="2210329" y="789781"/>
                </a:lnTo>
                <a:lnTo>
                  <a:pt x="2213504" y="786606"/>
                </a:lnTo>
                <a:lnTo>
                  <a:pt x="2217208" y="783431"/>
                </a:lnTo>
                <a:lnTo>
                  <a:pt x="2220383" y="781050"/>
                </a:lnTo>
                <a:lnTo>
                  <a:pt x="2224352" y="779198"/>
                </a:lnTo>
                <a:lnTo>
                  <a:pt x="2228056" y="777875"/>
                </a:lnTo>
                <a:lnTo>
                  <a:pt x="2231761" y="777081"/>
                </a:lnTo>
                <a:lnTo>
                  <a:pt x="2235729" y="776817"/>
                </a:lnTo>
                <a:lnTo>
                  <a:pt x="2239698" y="777081"/>
                </a:lnTo>
                <a:lnTo>
                  <a:pt x="2243931" y="777875"/>
                </a:lnTo>
                <a:lnTo>
                  <a:pt x="2247900" y="778933"/>
                </a:lnTo>
                <a:lnTo>
                  <a:pt x="2252133" y="780521"/>
                </a:lnTo>
                <a:lnTo>
                  <a:pt x="2256102" y="782638"/>
                </a:lnTo>
                <a:lnTo>
                  <a:pt x="2261394" y="785283"/>
                </a:lnTo>
                <a:lnTo>
                  <a:pt x="2266950" y="787400"/>
                </a:lnTo>
                <a:lnTo>
                  <a:pt x="2271977" y="788988"/>
                </a:lnTo>
                <a:lnTo>
                  <a:pt x="2277004" y="789781"/>
                </a:lnTo>
                <a:lnTo>
                  <a:pt x="2282296" y="790311"/>
                </a:lnTo>
                <a:lnTo>
                  <a:pt x="2287323" y="790311"/>
                </a:lnTo>
                <a:lnTo>
                  <a:pt x="2292615" y="789781"/>
                </a:lnTo>
                <a:lnTo>
                  <a:pt x="2297642" y="789252"/>
                </a:lnTo>
                <a:lnTo>
                  <a:pt x="2302669" y="788194"/>
                </a:lnTo>
                <a:lnTo>
                  <a:pt x="2307696" y="787136"/>
                </a:lnTo>
                <a:lnTo>
                  <a:pt x="2317750" y="784490"/>
                </a:lnTo>
                <a:lnTo>
                  <a:pt x="2327804" y="781315"/>
                </a:lnTo>
                <a:lnTo>
                  <a:pt x="2337858" y="778669"/>
                </a:lnTo>
                <a:lnTo>
                  <a:pt x="2350558" y="778669"/>
                </a:lnTo>
                <a:lnTo>
                  <a:pt x="2362994" y="778933"/>
                </a:lnTo>
                <a:lnTo>
                  <a:pt x="2375429" y="779992"/>
                </a:lnTo>
                <a:lnTo>
                  <a:pt x="2388129" y="780786"/>
                </a:lnTo>
                <a:lnTo>
                  <a:pt x="2400300" y="782638"/>
                </a:lnTo>
                <a:lnTo>
                  <a:pt x="2412206" y="784754"/>
                </a:lnTo>
                <a:lnTo>
                  <a:pt x="2418292" y="786077"/>
                </a:lnTo>
                <a:lnTo>
                  <a:pt x="2424377" y="787665"/>
                </a:lnTo>
                <a:lnTo>
                  <a:pt x="2430463" y="789517"/>
                </a:lnTo>
                <a:lnTo>
                  <a:pt x="2436019" y="791369"/>
                </a:lnTo>
                <a:lnTo>
                  <a:pt x="2442104" y="793486"/>
                </a:lnTo>
                <a:lnTo>
                  <a:pt x="2447925" y="795867"/>
                </a:lnTo>
                <a:lnTo>
                  <a:pt x="2453746" y="798248"/>
                </a:lnTo>
                <a:lnTo>
                  <a:pt x="2459038" y="801158"/>
                </a:lnTo>
                <a:lnTo>
                  <a:pt x="2464858" y="804333"/>
                </a:lnTo>
                <a:lnTo>
                  <a:pt x="2470150" y="807508"/>
                </a:lnTo>
                <a:lnTo>
                  <a:pt x="2475971" y="811213"/>
                </a:lnTo>
                <a:lnTo>
                  <a:pt x="2481263" y="815181"/>
                </a:lnTo>
                <a:lnTo>
                  <a:pt x="2486554" y="819150"/>
                </a:lnTo>
                <a:lnTo>
                  <a:pt x="2491846" y="823648"/>
                </a:lnTo>
                <a:lnTo>
                  <a:pt x="2497138" y="828411"/>
                </a:lnTo>
                <a:lnTo>
                  <a:pt x="2502165" y="833173"/>
                </a:lnTo>
                <a:lnTo>
                  <a:pt x="2507192" y="838729"/>
                </a:lnTo>
                <a:lnTo>
                  <a:pt x="2512483" y="844550"/>
                </a:lnTo>
                <a:lnTo>
                  <a:pt x="2517246" y="850371"/>
                </a:lnTo>
                <a:lnTo>
                  <a:pt x="2522008" y="856721"/>
                </a:lnTo>
                <a:lnTo>
                  <a:pt x="2523331" y="850636"/>
                </a:lnTo>
                <a:lnTo>
                  <a:pt x="2524125" y="844815"/>
                </a:lnTo>
                <a:lnTo>
                  <a:pt x="2525183" y="838465"/>
                </a:lnTo>
                <a:lnTo>
                  <a:pt x="2526242" y="832644"/>
                </a:lnTo>
                <a:lnTo>
                  <a:pt x="2527036" y="829998"/>
                </a:lnTo>
                <a:lnTo>
                  <a:pt x="2528094" y="827352"/>
                </a:lnTo>
                <a:lnTo>
                  <a:pt x="2529417" y="824706"/>
                </a:lnTo>
                <a:lnTo>
                  <a:pt x="2530475" y="822590"/>
                </a:lnTo>
                <a:lnTo>
                  <a:pt x="2532327" y="821002"/>
                </a:lnTo>
                <a:lnTo>
                  <a:pt x="2534444" y="819415"/>
                </a:lnTo>
                <a:lnTo>
                  <a:pt x="2536561" y="818092"/>
                </a:lnTo>
                <a:lnTo>
                  <a:pt x="2539206" y="817298"/>
                </a:lnTo>
                <a:lnTo>
                  <a:pt x="2541588" y="817033"/>
                </a:lnTo>
                <a:lnTo>
                  <a:pt x="2543704" y="817298"/>
                </a:lnTo>
                <a:lnTo>
                  <a:pt x="2545556" y="817563"/>
                </a:lnTo>
                <a:lnTo>
                  <a:pt x="2547408" y="818356"/>
                </a:lnTo>
                <a:lnTo>
                  <a:pt x="2548996" y="819415"/>
                </a:lnTo>
                <a:lnTo>
                  <a:pt x="2550583" y="821002"/>
                </a:lnTo>
                <a:lnTo>
                  <a:pt x="2551906" y="822325"/>
                </a:lnTo>
                <a:lnTo>
                  <a:pt x="2553229" y="824177"/>
                </a:lnTo>
                <a:lnTo>
                  <a:pt x="2555346" y="828411"/>
                </a:lnTo>
                <a:lnTo>
                  <a:pt x="2557198" y="833173"/>
                </a:lnTo>
                <a:lnTo>
                  <a:pt x="2558521" y="838200"/>
                </a:lnTo>
                <a:lnTo>
                  <a:pt x="2559844" y="843227"/>
                </a:lnTo>
                <a:lnTo>
                  <a:pt x="2564077" y="864923"/>
                </a:lnTo>
                <a:lnTo>
                  <a:pt x="2568046" y="886883"/>
                </a:lnTo>
                <a:lnTo>
                  <a:pt x="2575719" y="930804"/>
                </a:lnTo>
                <a:lnTo>
                  <a:pt x="2577306" y="933186"/>
                </a:lnTo>
                <a:lnTo>
                  <a:pt x="2578629" y="935831"/>
                </a:lnTo>
                <a:lnTo>
                  <a:pt x="2579423" y="938477"/>
                </a:lnTo>
                <a:lnTo>
                  <a:pt x="2580217" y="941388"/>
                </a:lnTo>
                <a:lnTo>
                  <a:pt x="2581540" y="946944"/>
                </a:lnTo>
                <a:lnTo>
                  <a:pt x="2582333" y="953029"/>
                </a:lnTo>
                <a:lnTo>
                  <a:pt x="2582333" y="959379"/>
                </a:lnTo>
                <a:lnTo>
                  <a:pt x="2582333" y="965729"/>
                </a:lnTo>
                <a:lnTo>
                  <a:pt x="2581540" y="978958"/>
                </a:lnTo>
                <a:lnTo>
                  <a:pt x="2581275" y="985308"/>
                </a:lnTo>
                <a:lnTo>
                  <a:pt x="2581011" y="991923"/>
                </a:lnTo>
                <a:lnTo>
                  <a:pt x="2581275" y="998008"/>
                </a:lnTo>
                <a:lnTo>
                  <a:pt x="2581804" y="1004358"/>
                </a:lnTo>
                <a:lnTo>
                  <a:pt x="2583127" y="1010179"/>
                </a:lnTo>
                <a:lnTo>
                  <a:pt x="2583656" y="1012825"/>
                </a:lnTo>
                <a:lnTo>
                  <a:pt x="2584979" y="1015471"/>
                </a:lnTo>
                <a:lnTo>
                  <a:pt x="2586038" y="1018117"/>
                </a:lnTo>
                <a:lnTo>
                  <a:pt x="2587625" y="1021027"/>
                </a:lnTo>
                <a:lnTo>
                  <a:pt x="2588948" y="1023408"/>
                </a:lnTo>
                <a:lnTo>
                  <a:pt x="2591065" y="1025525"/>
                </a:lnTo>
                <a:lnTo>
                  <a:pt x="2593181" y="1026583"/>
                </a:lnTo>
                <a:lnTo>
                  <a:pt x="2595298" y="1028171"/>
                </a:lnTo>
                <a:lnTo>
                  <a:pt x="2597944" y="1030288"/>
                </a:lnTo>
                <a:lnTo>
                  <a:pt x="2600061" y="1032933"/>
                </a:lnTo>
                <a:lnTo>
                  <a:pt x="2650596" y="1333236"/>
                </a:lnTo>
                <a:lnTo>
                  <a:pt x="2700867" y="1633273"/>
                </a:lnTo>
                <a:lnTo>
                  <a:pt x="2702983" y="1645444"/>
                </a:lnTo>
                <a:lnTo>
                  <a:pt x="2705629" y="1657350"/>
                </a:lnTo>
                <a:lnTo>
                  <a:pt x="2708011" y="1669256"/>
                </a:lnTo>
                <a:lnTo>
                  <a:pt x="2708804" y="1675342"/>
                </a:lnTo>
                <a:lnTo>
                  <a:pt x="2709333" y="1681692"/>
                </a:lnTo>
                <a:lnTo>
                  <a:pt x="2710127" y="1687777"/>
                </a:lnTo>
                <a:lnTo>
                  <a:pt x="2710392" y="1693598"/>
                </a:lnTo>
                <a:lnTo>
                  <a:pt x="2710392" y="1699684"/>
                </a:lnTo>
                <a:lnTo>
                  <a:pt x="2709863" y="1705769"/>
                </a:lnTo>
                <a:lnTo>
                  <a:pt x="2708804" y="1712119"/>
                </a:lnTo>
                <a:lnTo>
                  <a:pt x="2707746" y="1718204"/>
                </a:lnTo>
                <a:lnTo>
                  <a:pt x="2705894" y="1724025"/>
                </a:lnTo>
                <a:lnTo>
                  <a:pt x="2703513" y="1730375"/>
                </a:lnTo>
                <a:lnTo>
                  <a:pt x="2706423" y="1733286"/>
                </a:lnTo>
                <a:lnTo>
                  <a:pt x="2709069" y="1736196"/>
                </a:lnTo>
                <a:lnTo>
                  <a:pt x="2711450" y="1739636"/>
                </a:lnTo>
                <a:lnTo>
                  <a:pt x="2713567" y="1742811"/>
                </a:lnTo>
                <a:lnTo>
                  <a:pt x="2715683" y="1746250"/>
                </a:lnTo>
                <a:lnTo>
                  <a:pt x="2717536" y="1749690"/>
                </a:lnTo>
                <a:lnTo>
                  <a:pt x="2719123" y="1753659"/>
                </a:lnTo>
                <a:lnTo>
                  <a:pt x="2720711" y="1757627"/>
                </a:lnTo>
                <a:lnTo>
                  <a:pt x="2723092" y="1765829"/>
                </a:lnTo>
                <a:lnTo>
                  <a:pt x="2724944" y="1774296"/>
                </a:lnTo>
                <a:lnTo>
                  <a:pt x="2726267" y="1783027"/>
                </a:lnTo>
                <a:lnTo>
                  <a:pt x="2727590" y="1792023"/>
                </a:lnTo>
                <a:lnTo>
                  <a:pt x="2754048" y="1970881"/>
                </a:lnTo>
                <a:lnTo>
                  <a:pt x="2781036" y="2151857"/>
                </a:lnTo>
                <a:lnTo>
                  <a:pt x="2783946" y="2147623"/>
                </a:lnTo>
                <a:lnTo>
                  <a:pt x="2786327" y="2143390"/>
                </a:lnTo>
                <a:lnTo>
                  <a:pt x="2788179" y="2139156"/>
                </a:lnTo>
                <a:lnTo>
                  <a:pt x="2789767" y="2134394"/>
                </a:lnTo>
                <a:lnTo>
                  <a:pt x="2790561" y="2129631"/>
                </a:lnTo>
                <a:lnTo>
                  <a:pt x="2791090" y="2124869"/>
                </a:lnTo>
                <a:lnTo>
                  <a:pt x="2791883" y="2114815"/>
                </a:lnTo>
                <a:lnTo>
                  <a:pt x="2792413" y="2104761"/>
                </a:lnTo>
                <a:lnTo>
                  <a:pt x="2792677" y="2099998"/>
                </a:lnTo>
                <a:lnTo>
                  <a:pt x="2793206" y="2095236"/>
                </a:lnTo>
                <a:lnTo>
                  <a:pt x="2794265" y="2090738"/>
                </a:lnTo>
                <a:lnTo>
                  <a:pt x="2795323" y="2086240"/>
                </a:lnTo>
                <a:lnTo>
                  <a:pt x="2796911" y="2082006"/>
                </a:lnTo>
                <a:lnTo>
                  <a:pt x="2799027" y="2078038"/>
                </a:lnTo>
                <a:lnTo>
                  <a:pt x="2806171" y="2085975"/>
                </a:lnTo>
                <a:lnTo>
                  <a:pt x="2806171" y="2085446"/>
                </a:lnTo>
                <a:lnTo>
                  <a:pt x="2799027" y="2078038"/>
                </a:lnTo>
                <a:lnTo>
                  <a:pt x="2800350" y="2033588"/>
                </a:lnTo>
                <a:lnTo>
                  <a:pt x="2800879" y="2011627"/>
                </a:lnTo>
                <a:lnTo>
                  <a:pt x="2801673" y="1989667"/>
                </a:lnTo>
                <a:lnTo>
                  <a:pt x="2802731" y="1967706"/>
                </a:lnTo>
                <a:lnTo>
                  <a:pt x="2804054" y="1945481"/>
                </a:lnTo>
                <a:lnTo>
                  <a:pt x="2806171" y="1923786"/>
                </a:lnTo>
                <a:lnTo>
                  <a:pt x="2807758" y="1912938"/>
                </a:lnTo>
                <a:lnTo>
                  <a:pt x="2809346" y="1902090"/>
                </a:lnTo>
                <a:lnTo>
                  <a:pt x="2809081" y="1899444"/>
                </a:lnTo>
                <a:lnTo>
                  <a:pt x="2808817" y="1896798"/>
                </a:lnTo>
                <a:lnTo>
                  <a:pt x="2809081" y="1893623"/>
                </a:lnTo>
                <a:lnTo>
                  <a:pt x="2809611" y="1890448"/>
                </a:lnTo>
                <a:lnTo>
                  <a:pt x="2811198" y="1883833"/>
                </a:lnTo>
                <a:lnTo>
                  <a:pt x="2813315" y="1876161"/>
                </a:lnTo>
                <a:lnTo>
                  <a:pt x="2837921" y="1538288"/>
                </a:lnTo>
                <a:lnTo>
                  <a:pt x="2839773" y="1528234"/>
                </a:lnTo>
                <a:lnTo>
                  <a:pt x="2841096" y="1518444"/>
                </a:lnTo>
                <a:lnTo>
                  <a:pt x="2843477" y="1498600"/>
                </a:lnTo>
                <a:lnTo>
                  <a:pt x="2844800" y="1478492"/>
                </a:lnTo>
                <a:lnTo>
                  <a:pt x="2846388" y="1458384"/>
                </a:lnTo>
                <a:lnTo>
                  <a:pt x="2846917" y="1438275"/>
                </a:lnTo>
                <a:lnTo>
                  <a:pt x="2847711" y="1417902"/>
                </a:lnTo>
                <a:lnTo>
                  <a:pt x="2848504" y="1377421"/>
                </a:lnTo>
                <a:lnTo>
                  <a:pt x="2849298" y="1337204"/>
                </a:lnTo>
                <a:lnTo>
                  <a:pt x="2850356" y="1316831"/>
                </a:lnTo>
                <a:lnTo>
                  <a:pt x="2851415" y="1296723"/>
                </a:lnTo>
                <a:lnTo>
                  <a:pt x="2853002" y="1276350"/>
                </a:lnTo>
                <a:lnTo>
                  <a:pt x="2855119" y="1256506"/>
                </a:lnTo>
                <a:lnTo>
                  <a:pt x="2856706" y="1246452"/>
                </a:lnTo>
                <a:lnTo>
                  <a:pt x="2858294" y="1236663"/>
                </a:lnTo>
                <a:lnTo>
                  <a:pt x="2859617" y="1226609"/>
                </a:lnTo>
                <a:lnTo>
                  <a:pt x="2861733" y="1216819"/>
                </a:lnTo>
                <a:lnTo>
                  <a:pt x="2862527" y="1211527"/>
                </a:lnTo>
                <a:lnTo>
                  <a:pt x="2863056" y="1206236"/>
                </a:lnTo>
                <a:lnTo>
                  <a:pt x="2863321" y="1200679"/>
                </a:lnTo>
                <a:lnTo>
                  <a:pt x="2863321" y="1195123"/>
                </a:lnTo>
                <a:lnTo>
                  <a:pt x="2863321" y="1183746"/>
                </a:lnTo>
                <a:lnTo>
                  <a:pt x="2863321" y="1172898"/>
                </a:lnTo>
                <a:lnTo>
                  <a:pt x="2863586" y="1167606"/>
                </a:lnTo>
                <a:lnTo>
                  <a:pt x="2863850" y="1162050"/>
                </a:lnTo>
                <a:lnTo>
                  <a:pt x="2864379" y="1156759"/>
                </a:lnTo>
                <a:lnTo>
                  <a:pt x="2865702" y="1151467"/>
                </a:lnTo>
                <a:lnTo>
                  <a:pt x="2867025" y="1146175"/>
                </a:lnTo>
                <a:lnTo>
                  <a:pt x="2868613" y="1141413"/>
                </a:lnTo>
                <a:lnTo>
                  <a:pt x="2871258" y="1136386"/>
                </a:lnTo>
                <a:lnTo>
                  <a:pt x="2873904" y="1131623"/>
                </a:lnTo>
                <a:lnTo>
                  <a:pt x="2874433" y="1112573"/>
                </a:lnTo>
                <a:lnTo>
                  <a:pt x="2874963" y="1095375"/>
                </a:lnTo>
                <a:lnTo>
                  <a:pt x="2876550" y="1079765"/>
                </a:lnTo>
                <a:lnTo>
                  <a:pt x="2877608" y="1072886"/>
                </a:lnTo>
                <a:lnTo>
                  <a:pt x="2878402" y="1065742"/>
                </a:lnTo>
                <a:lnTo>
                  <a:pt x="2879725" y="1059656"/>
                </a:lnTo>
                <a:lnTo>
                  <a:pt x="2881048" y="1053571"/>
                </a:lnTo>
                <a:lnTo>
                  <a:pt x="2882636" y="1047750"/>
                </a:lnTo>
                <a:lnTo>
                  <a:pt x="2884223" y="1042723"/>
                </a:lnTo>
                <a:lnTo>
                  <a:pt x="2886340" y="1037431"/>
                </a:lnTo>
                <a:lnTo>
                  <a:pt x="2888456" y="1032933"/>
                </a:lnTo>
                <a:lnTo>
                  <a:pt x="2890573" y="1028700"/>
                </a:lnTo>
                <a:lnTo>
                  <a:pt x="2892954" y="1024731"/>
                </a:lnTo>
                <a:lnTo>
                  <a:pt x="2895600" y="1021027"/>
                </a:lnTo>
                <a:lnTo>
                  <a:pt x="2898511" y="1017588"/>
                </a:lnTo>
                <a:lnTo>
                  <a:pt x="2901950" y="1014677"/>
                </a:lnTo>
                <a:lnTo>
                  <a:pt x="2905125" y="1011767"/>
                </a:lnTo>
                <a:lnTo>
                  <a:pt x="2908829" y="1009121"/>
                </a:lnTo>
                <a:lnTo>
                  <a:pt x="2912798" y="1007004"/>
                </a:lnTo>
                <a:lnTo>
                  <a:pt x="2916767" y="1004888"/>
                </a:lnTo>
                <a:lnTo>
                  <a:pt x="2921265" y="1003036"/>
                </a:lnTo>
                <a:lnTo>
                  <a:pt x="2925763" y="1001713"/>
                </a:lnTo>
                <a:lnTo>
                  <a:pt x="2930525" y="1000125"/>
                </a:lnTo>
                <a:lnTo>
                  <a:pt x="2936081" y="998802"/>
                </a:lnTo>
                <a:lnTo>
                  <a:pt x="2941373" y="998008"/>
                </a:lnTo>
                <a:lnTo>
                  <a:pt x="2947194" y="997479"/>
                </a:lnTo>
                <a:lnTo>
                  <a:pt x="2953279" y="996686"/>
                </a:lnTo>
                <a:lnTo>
                  <a:pt x="2966244" y="996156"/>
                </a:lnTo>
                <a:lnTo>
                  <a:pt x="2996671" y="995892"/>
                </a:lnTo>
                <a:lnTo>
                  <a:pt x="3027098" y="995892"/>
                </a:lnTo>
                <a:lnTo>
                  <a:pt x="3039798" y="1000125"/>
                </a:lnTo>
                <a:lnTo>
                  <a:pt x="3043767" y="1002506"/>
                </a:lnTo>
                <a:lnTo>
                  <a:pt x="3048000" y="1004358"/>
                </a:lnTo>
                <a:lnTo>
                  <a:pt x="3052233" y="1005946"/>
                </a:lnTo>
                <a:lnTo>
                  <a:pt x="3056202" y="1007004"/>
                </a:lnTo>
                <a:lnTo>
                  <a:pt x="3060436" y="1008063"/>
                </a:lnTo>
                <a:lnTo>
                  <a:pt x="3064404" y="1008592"/>
                </a:lnTo>
                <a:lnTo>
                  <a:pt x="3068638" y="1009121"/>
                </a:lnTo>
                <a:lnTo>
                  <a:pt x="3072871" y="1009121"/>
                </a:lnTo>
                <a:lnTo>
                  <a:pt x="3081338" y="1009121"/>
                </a:lnTo>
                <a:lnTo>
                  <a:pt x="3089804" y="1008592"/>
                </a:lnTo>
                <a:lnTo>
                  <a:pt x="3098271" y="1007533"/>
                </a:lnTo>
                <a:lnTo>
                  <a:pt x="3106738" y="1006475"/>
                </a:lnTo>
                <a:lnTo>
                  <a:pt x="3115204" y="1005152"/>
                </a:lnTo>
                <a:lnTo>
                  <a:pt x="3123936" y="1004094"/>
                </a:lnTo>
                <a:lnTo>
                  <a:pt x="3132402" y="1003300"/>
                </a:lnTo>
                <a:lnTo>
                  <a:pt x="3141133" y="1003300"/>
                </a:lnTo>
                <a:lnTo>
                  <a:pt x="3145367" y="1003829"/>
                </a:lnTo>
                <a:lnTo>
                  <a:pt x="3149600" y="1004094"/>
                </a:lnTo>
                <a:lnTo>
                  <a:pt x="3153833" y="1004623"/>
                </a:lnTo>
                <a:lnTo>
                  <a:pt x="3158331" y="1005946"/>
                </a:lnTo>
                <a:lnTo>
                  <a:pt x="3162565" y="1007004"/>
                </a:lnTo>
                <a:lnTo>
                  <a:pt x="3166798" y="1008592"/>
                </a:lnTo>
                <a:lnTo>
                  <a:pt x="3171031" y="1010444"/>
                </a:lnTo>
                <a:lnTo>
                  <a:pt x="3175265" y="1012561"/>
                </a:lnTo>
                <a:lnTo>
                  <a:pt x="3177117" y="1013354"/>
                </a:lnTo>
                <a:lnTo>
                  <a:pt x="3178969" y="1013883"/>
                </a:lnTo>
                <a:lnTo>
                  <a:pt x="3180292" y="1014148"/>
                </a:lnTo>
                <a:lnTo>
                  <a:pt x="3181615" y="1014148"/>
                </a:lnTo>
                <a:lnTo>
                  <a:pt x="3183202" y="1014148"/>
                </a:lnTo>
                <a:lnTo>
                  <a:pt x="3184261" y="1013619"/>
                </a:lnTo>
                <a:lnTo>
                  <a:pt x="3185319" y="1013090"/>
                </a:lnTo>
                <a:lnTo>
                  <a:pt x="3186377" y="1012296"/>
                </a:lnTo>
                <a:lnTo>
                  <a:pt x="3188229" y="1009650"/>
                </a:lnTo>
                <a:lnTo>
                  <a:pt x="3189817" y="1006740"/>
                </a:lnTo>
                <a:lnTo>
                  <a:pt x="3190875" y="1003036"/>
                </a:lnTo>
                <a:lnTo>
                  <a:pt x="3191933" y="999067"/>
                </a:lnTo>
                <a:lnTo>
                  <a:pt x="3192727" y="995098"/>
                </a:lnTo>
                <a:lnTo>
                  <a:pt x="3193256" y="990071"/>
                </a:lnTo>
                <a:lnTo>
                  <a:pt x="3194579" y="980811"/>
                </a:lnTo>
                <a:lnTo>
                  <a:pt x="3195638" y="971550"/>
                </a:lnTo>
                <a:lnTo>
                  <a:pt x="3196696" y="967581"/>
                </a:lnTo>
                <a:lnTo>
                  <a:pt x="3197225" y="963613"/>
                </a:lnTo>
                <a:lnTo>
                  <a:pt x="3199077" y="955940"/>
                </a:lnTo>
                <a:lnTo>
                  <a:pt x="3200400" y="948267"/>
                </a:lnTo>
                <a:lnTo>
                  <a:pt x="3201194" y="940329"/>
                </a:lnTo>
                <a:lnTo>
                  <a:pt x="3201723" y="932127"/>
                </a:lnTo>
                <a:lnTo>
                  <a:pt x="3203046" y="915988"/>
                </a:lnTo>
                <a:lnTo>
                  <a:pt x="3203311" y="907786"/>
                </a:lnTo>
                <a:lnTo>
                  <a:pt x="3203840" y="899583"/>
                </a:lnTo>
                <a:lnTo>
                  <a:pt x="3204898" y="891911"/>
                </a:lnTo>
                <a:lnTo>
                  <a:pt x="3205956" y="883973"/>
                </a:lnTo>
                <a:lnTo>
                  <a:pt x="3207808" y="876300"/>
                </a:lnTo>
                <a:lnTo>
                  <a:pt x="3209925" y="868892"/>
                </a:lnTo>
                <a:lnTo>
                  <a:pt x="3211513" y="865452"/>
                </a:lnTo>
                <a:lnTo>
                  <a:pt x="3212836" y="862013"/>
                </a:lnTo>
                <a:lnTo>
                  <a:pt x="3214688" y="858573"/>
                </a:lnTo>
                <a:lnTo>
                  <a:pt x="3216540" y="855398"/>
                </a:lnTo>
                <a:lnTo>
                  <a:pt x="3218921" y="851958"/>
                </a:lnTo>
                <a:lnTo>
                  <a:pt x="3221302" y="848783"/>
                </a:lnTo>
                <a:lnTo>
                  <a:pt x="3223948" y="845608"/>
                </a:lnTo>
                <a:lnTo>
                  <a:pt x="3226858" y="842963"/>
                </a:lnTo>
                <a:lnTo>
                  <a:pt x="3227123" y="836083"/>
                </a:lnTo>
                <a:lnTo>
                  <a:pt x="3227388" y="829998"/>
                </a:lnTo>
                <a:lnTo>
                  <a:pt x="3228446" y="824706"/>
                </a:lnTo>
                <a:lnTo>
                  <a:pt x="3228975" y="819944"/>
                </a:lnTo>
                <a:lnTo>
                  <a:pt x="3230033" y="815975"/>
                </a:lnTo>
                <a:lnTo>
                  <a:pt x="3231356" y="812536"/>
                </a:lnTo>
                <a:lnTo>
                  <a:pt x="3232679" y="809361"/>
                </a:lnTo>
                <a:lnTo>
                  <a:pt x="3234002" y="806979"/>
                </a:lnTo>
                <a:lnTo>
                  <a:pt x="3235854" y="804863"/>
                </a:lnTo>
                <a:lnTo>
                  <a:pt x="3237706" y="803275"/>
                </a:lnTo>
                <a:lnTo>
                  <a:pt x="3239558" y="802217"/>
                </a:lnTo>
                <a:lnTo>
                  <a:pt x="3241675" y="801688"/>
                </a:lnTo>
                <a:lnTo>
                  <a:pt x="3243792" y="800894"/>
                </a:lnTo>
                <a:lnTo>
                  <a:pt x="3245908" y="800894"/>
                </a:lnTo>
                <a:lnTo>
                  <a:pt x="3248290" y="800894"/>
                </a:lnTo>
                <a:lnTo>
                  <a:pt x="3250406" y="801158"/>
                </a:lnTo>
                <a:lnTo>
                  <a:pt x="3255433" y="802481"/>
                </a:lnTo>
                <a:lnTo>
                  <a:pt x="3260196" y="804333"/>
                </a:lnTo>
                <a:lnTo>
                  <a:pt x="3270515" y="808302"/>
                </a:lnTo>
                <a:lnTo>
                  <a:pt x="3275277" y="809625"/>
                </a:lnTo>
                <a:lnTo>
                  <a:pt x="3277923" y="810419"/>
                </a:lnTo>
                <a:lnTo>
                  <a:pt x="3280304" y="810683"/>
                </a:lnTo>
                <a:lnTo>
                  <a:pt x="3282421" y="810948"/>
                </a:lnTo>
                <a:lnTo>
                  <a:pt x="3284802" y="810683"/>
                </a:lnTo>
                <a:lnTo>
                  <a:pt x="3286919" y="810419"/>
                </a:lnTo>
                <a:lnTo>
                  <a:pt x="3289036" y="809625"/>
                </a:lnTo>
                <a:lnTo>
                  <a:pt x="3291681" y="805921"/>
                </a:lnTo>
                <a:lnTo>
                  <a:pt x="3294592" y="802481"/>
                </a:lnTo>
                <a:lnTo>
                  <a:pt x="3297767" y="799836"/>
                </a:lnTo>
                <a:lnTo>
                  <a:pt x="3300677" y="797719"/>
                </a:lnTo>
                <a:lnTo>
                  <a:pt x="3304117" y="796131"/>
                </a:lnTo>
                <a:lnTo>
                  <a:pt x="3307027" y="794544"/>
                </a:lnTo>
                <a:lnTo>
                  <a:pt x="3310467" y="793750"/>
                </a:lnTo>
                <a:lnTo>
                  <a:pt x="3313642" y="793486"/>
                </a:lnTo>
                <a:lnTo>
                  <a:pt x="3317081" y="793221"/>
                </a:lnTo>
                <a:lnTo>
                  <a:pt x="3320256" y="793221"/>
                </a:lnTo>
                <a:lnTo>
                  <a:pt x="3323961" y="793486"/>
                </a:lnTo>
                <a:lnTo>
                  <a:pt x="3327400" y="794015"/>
                </a:lnTo>
                <a:lnTo>
                  <a:pt x="3334279" y="795338"/>
                </a:lnTo>
                <a:lnTo>
                  <a:pt x="3341158" y="797190"/>
                </a:lnTo>
                <a:lnTo>
                  <a:pt x="3377936" y="810683"/>
                </a:lnTo>
                <a:lnTo>
                  <a:pt x="3376877" y="808831"/>
                </a:lnTo>
                <a:lnTo>
                  <a:pt x="3378200" y="799306"/>
                </a:lnTo>
                <a:lnTo>
                  <a:pt x="3380317" y="790046"/>
                </a:lnTo>
                <a:lnTo>
                  <a:pt x="3382698" y="782108"/>
                </a:lnTo>
                <a:lnTo>
                  <a:pt x="3385344" y="774700"/>
                </a:lnTo>
                <a:lnTo>
                  <a:pt x="3388254" y="768350"/>
                </a:lnTo>
                <a:lnTo>
                  <a:pt x="3391165" y="762794"/>
                </a:lnTo>
                <a:lnTo>
                  <a:pt x="3394604" y="757502"/>
                </a:lnTo>
                <a:lnTo>
                  <a:pt x="3398308" y="753269"/>
                </a:lnTo>
                <a:lnTo>
                  <a:pt x="3401748" y="749300"/>
                </a:lnTo>
                <a:lnTo>
                  <a:pt x="3405717" y="746390"/>
                </a:lnTo>
                <a:lnTo>
                  <a:pt x="3409950" y="743744"/>
                </a:lnTo>
                <a:lnTo>
                  <a:pt x="3414183" y="741627"/>
                </a:lnTo>
                <a:lnTo>
                  <a:pt x="3418417" y="739775"/>
                </a:lnTo>
                <a:lnTo>
                  <a:pt x="3422915" y="738452"/>
                </a:lnTo>
                <a:lnTo>
                  <a:pt x="3427413" y="737658"/>
                </a:lnTo>
                <a:lnTo>
                  <a:pt x="3432175" y="737129"/>
                </a:lnTo>
                <a:lnTo>
                  <a:pt x="3437202" y="736600"/>
                </a:lnTo>
                <a:lnTo>
                  <a:pt x="3441965" y="736600"/>
                </a:lnTo>
                <a:lnTo>
                  <a:pt x="3446727" y="737129"/>
                </a:lnTo>
                <a:lnTo>
                  <a:pt x="3451490" y="737394"/>
                </a:lnTo>
                <a:lnTo>
                  <a:pt x="3461544" y="738452"/>
                </a:lnTo>
                <a:lnTo>
                  <a:pt x="3471598" y="739775"/>
                </a:lnTo>
                <a:lnTo>
                  <a:pt x="3481123" y="740833"/>
                </a:lnTo>
                <a:lnTo>
                  <a:pt x="3490383" y="741892"/>
                </a:lnTo>
                <a:lnTo>
                  <a:pt x="3495146" y="741892"/>
                </a:lnTo>
                <a:lnTo>
                  <a:pt x="3499644" y="741892"/>
                </a:lnTo>
                <a:lnTo>
                  <a:pt x="3503877" y="741627"/>
                </a:lnTo>
                <a:lnTo>
                  <a:pt x="3508111" y="740833"/>
                </a:lnTo>
                <a:lnTo>
                  <a:pt x="3512608" y="740040"/>
                </a:lnTo>
                <a:lnTo>
                  <a:pt x="3517636" y="739511"/>
                </a:lnTo>
                <a:lnTo>
                  <a:pt x="3523192" y="739246"/>
                </a:lnTo>
                <a:lnTo>
                  <a:pt x="3528748" y="739246"/>
                </a:lnTo>
                <a:lnTo>
                  <a:pt x="3534569" y="739511"/>
                </a:lnTo>
                <a:lnTo>
                  <a:pt x="3540919" y="740040"/>
                </a:lnTo>
                <a:lnTo>
                  <a:pt x="3547004" y="740833"/>
                </a:lnTo>
                <a:lnTo>
                  <a:pt x="3553619" y="741892"/>
                </a:lnTo>
                <a:lnTo>
                  <a:pt x="3559969" y="742950"/>
                </a:lnTo>
                <a:lnTo>
                  <a:pt x="3566583" y="744538"/>
                </a:lnTo>
                <a:lnTo>
                  <a:pt x="3573198" y="746390"/>
                </a:lnTo>
                <a:lnTo>
                  <a:pt x="3579548" y="748506"/>
                </a:lnTo>
                <a:lnTo>
                  <a:pt x="3586163" y="750623"/>
                </a:lnTo>
                <a:lnTo>
                  <a:pt x="3592513" y="753004"/>
                </a:lnTo>
                <a:lnTo>
                  <a:pt x="3598598" y="755650"/>
                </a:lnTo>
                <a:lnTo>
                  <a:pt x="3604419" y="758825"/>
                </a:lnTo>
                <a:lnTo>
                  <a:pt x="3613679" y="755121"/>
                </a:lnTo>
                <a:lnTo>
                  <a:pt x="3618177" y="753533"/>
                </a:lnTo>
                <a:lnTo>
                  <a:pt x="3622675" y="752211"/>
                </a:lnTo>
                <a:lnTo>
                  <a:pt x="3626908" y="751152"/>
                </a:lnTo>
                <a:lnTo>
                  <a:pt x="3631142" y="750623"/>
                </a:lnTo>
                <a:lnTo>
                  <a:pt x="3635375" y="750358"/>
                </a:lnTo>
                <a:lnTo>
                  <a:pt x="3639344" y="750623"/>
                </a:lnTo>
                <a:lnTo>
                  <a:pt x="3641461" y="751152"/>
                </a:lnTo>
                <a:lnTo>
                  <a:pt x="3643048" y="751681"/>
                </a:lnTo>
                <a:lnTo>
                  <a:pt x="3644900" y="752740"/>
                </a:lnTo>
                <a:lnTo>
                  <a:pt x="3646752" y="753533"/>
                </a:lnTo>
                <a:lnTo>
                  <a:pt x="3648604" y="754856"/>
                </a:lnTo>
                <a:lnTo>
                  <a:pt x="3650456" y="756444"/>
                </a:lnTo>
                <a:lnTo>
                  <a:pt x="3652308" y="757767"/>
                </a:lnTo>
                <a:lnTo>
                  <a:pt x="3653631" y="759883"/>
                </a:lnTo>
                <a:lnTo>
                  <a:pt x="3655483" y="762000"/>
                </a:lnTo>
                <a:lnTo>
                  <a:pt x="3657071" y="764381"/>
                </a:lnTo>
                <a:lnTo>
                  <a:pt x="3658658" y="767292"/>
                </a:lnTo>
                <a:lnTo>
                  <a:pt x="3659717" y="770202"/>
                </a:lnTo>
                <a:lnTo>
                  <a:pt x="3662363" y="777081"/>
                </a:lnTo>
                <a:lnTo>
                  <a:pt x="3665008" y="785548"/>
                </a:lnTo>
                <a:lnTo>
                  <a:pt x="3666067" y="788723"/>
                </a:lnTo>
                <a:lnTo>
                  <a:pt x="3667125" y="791633"/>
                </a:lnTo>
                <a:lnTo>
                  <a:pt x="3668448" y="794279"/>
                </a:lnTo>
                <a:lnTo>
                  <a:pt x="3670036" y="797190"/>
                </a:lnTo>
                <a:lnTo>
                  <a:pt x="3671888" y="799571"/>
                </a:lnTo>
                <a:lnTo>
                  <a:pt x="3673740" y="801688"/>
                </a:lnTo>
                <a:lnTo>
                  <a:pt x="3675856" y="803804"/>
                </a:lnTo>
                <a:lnTo>
                  <a:pt x="3678238" y="805392"/>
                </a:lnTo>
                <a:lnTo>
                  <a:pt x="3680354" y="806979"/>
                </a:lnTo>
                <a:lnTo>
                  <a:pt x="3683000" y="808302"/>
                </a:lnTo>
                <a:lnTo>
                  <a:pt x="3685646" y="809361"/>
                </a:lnTo>
                <a:lnTo>
                  <a:pt x="3688292" y="810154"/>
                </a:lnTo>
                <a:lnTo>
                  <a:pt x="3691202" y="810419"/>
                </a:lnTo>
                <a:lnTo>
                  <a:pt x="3694113" y="810154"/>
                </a:lnTo>
                <a:lnTo>
                  <a:pt x="3697288" y="809625"/>
                </a:lnTo>
                <a:lnTo>
                  <a:pt x="3700198" y="808831"/>
                </a:lnTo>
                <a:lnTo>
                  <a:pt x="3702844" y="801952"/>
                </a:lnTo>
                <a:lnTo>
                  <a:pt x="3705490" y="796396"/>
                </a:lnTo>
                <a:lnTo>
                  <a:pt x="3708136" y="792163"/>
                </a:lnTo>
                <a:lnTo>
                  <a:pt x="3710517" y="789252"/>
                </a:lnTo>
                <a:lnTo>
                  <a:pt x="3711575" y="788194"/>
                </a:lnTo>
                <a:lnTo>
                  <a:pt x="3712898" y="787665"/>
                </a:lnTo>
                <a:lnTo>
                  <a:pt x="3713692" y="787136"/>
                </a:lnTo>
                <a:lnTo>
                  <a:pt x="3714750" y="786871"/>
                </a:lnTo>
                <a:lnTo>
                  <a:pt x="3715808" y="786871"/>
                </a:lnTo>
                <a:lnTo>
                  <a:pt x="3716867" y="787136"/>
                </a:lnTo>
                <a:lnTo>
                  <a:pt x="3717661" y="787665"/>
                </a:lnTo>
                <a:lnTo>
                  <a:pt x="3718454" y="788194"/>
                </a:lnTo>
                <a:lnTo>
                  <a:pt x="3720306" y="790046"/>
                </a:lnTo>
                <a:lnTo>
                  <a:pt x="3721894" y="792427"/>
                </a:lnTo>
                <a:lnTo>
                  <a:pt x="3723481" y="795602"/>
                </a:lnTo>
                <a:lnTo>
                  <a:pt x="3724804" y="799306"/>
                </a:lnTo>
                <a:lnTo>
                  <a:pt x="3727715" y="806979"/>
                </a:lnTo>
                <a:lnTo>
                  <a:pt x="3729831" y="815711"/>
                </a:lnTo>
                <a:lnTo>
                  <a:pt x="3735123" y="837142"/>
                </a:lnTo>
                <a:lnTo>
                  <a:pt x="3740415" y="858573"/>
                </a:lnTo>
                <a:lnTo>
                  <a:pt x="3745177" y="880004"/>
                </a:lnTo>
                <a:lnTo>
                  <a:pt x="3749675" y="901436"/>
                </a:lnTo>
                <a:lnTo>
                  <a:pt x="3753908" y="923131"/>
                </a:lnTo>
                <a:lnTo>
                  <a:pt x="3758142" y="944827"/>
                </a:lnTo>
                <a:lnTo>
                  <a:pt x="3761846" y="966523"/>
                </a:lnTo>
                <a:lnTo>
                  <a:pt x="3765286" y="988748"/>
                </a:lnTo>
                <a:lnTo>
                  <a:pt x="3768461" y="1010708"/>
                </a:lnTo>
                <a:lnTo>
                  <a:pt x="3771106" y="1032669"/>
                </a:lnTo>
                <a:lnTo>
                  <a:pt x="3773488" y="1054629"/>
                </a:lnTo>
                <a:lnTo>
                  <a:pt x="3775604" y="1077119"/>
                </a:lnTo>
                <a:lnTo>
                  <a:pt x="3777192" y="1099344"/>
                </a:lnTo>
                <a:lnTo>
                  <a:pt x="3778515" y="1121569"/>
                </a:lnTo>
                <a:lnTo>
                  <a:pt x="3779573" y="1144323"/>
                </a:lnTo>
                <a:lnTo>
                  <a:pt x="3779838" y="1166813"/>
                </a:lnTo>
                <a:lnTo>
                  <a:pt x="3786717" y="1221581"/>
                </a:lnTo>
                <a:lnTo>
                  <a:pt x="3790156" y="1249098"/>
                </a:lnTo>
                <a:lnTo>
                  <a:pt x="3793067" y="1276350"/>
                </a:lnTo>
                <a:lnTo>
                  <a:pt x="3795713" y="1303867"/>
                </a:lnTo>
                <a:lnTo>
                  <a:pt x="3798623" y="1331119"/>
                </a:lnTo>
                <a:lnTo>
                  <a:pt x="3800740" y="1358636"/>
                </a:lnTo>
                <a:lnTo>
                  <a:pt x="3802856" y="1385888"/>
                </a:lnTo>
                <a:lnTo>
                  <a:pt x="3804179" y="1413669"/>
                </a:lnTo>
                <a:lnTo>
                  <a:pt x="3805767" y="1441186"/>
                </a:lnTo>
                <a:lnTo>
                  <a:pt x="3806561" y="1468702"/>
                </a:lnTo>
                <a:lnTo>
                  <a:pt x="3807090" y="1496484"/>
                </a:lnTo>
                <a:lnTo>
                  <a:pt x="3807090" y="1523735"/>
                </a:lnTo>
                <a:lnTo>
                  <a:pt x="3806561" y="1551517"/>
                </a:lnTo>
                <a:lnTo>
                  <a:pt x="3805767" y="1579298"/>
                </a:lnTo>
                <a:lnTo>
                  <a:pt x="3803915" y="1607079"/>
                </a:lnTo>
                <a:lnTo>
                  <a:pt x="3843073" y="2333625"/>
                </a:lnTo>
                <a:lnTo>
                  <a:pt x="3847042" y="2355586"/>
                </a:lnTo>
                <a:lnTo>
                  <a:pt x="3850746" y="2377546"/>
                </a:lnTo>
                <a:lnTo>
                  <a:pt x="3853656" y="2400036"/>
                </a:lnTo>
                <a:lnTo>
                  <a:pt x="3856831" y="2422261"/>
                </a:lnTo>
                <a:lnTo>
                  <a:pt x="3859213" y="2444486"/>
                </a:lnTo>
                <a:lnTo>
                  <a:pt x="3861329" y="2466711"/>
                </a:lnTo>
                <a:lnTo>
                  <a:pt x="3863446" y="2489200"/>
                </a:lnTo>
                <a:lnTo>
                  <a:pt x="3865033" y="2511690"/>
                </a:lnTo>
                <a:lnTo>
                  <a:pt x="3866092" y="2533915"/>
                </a:lnTo>
                <a:lnTo>
                  <a:pt x="3867415" y="2556140"/>
                </a:lnTo>
                <a:lnTo>
                  <a:pt x="3867944" y="2578894"/>
                </a:lnTo>
                <a:lnTo>
                  <a:pt x="3868473" y="2601384"/>
                </a:lnTo>
                <a:lnTo>
                  <a:pt x="3868473" y="2623873"/>
                </a:lnTo>
                <a:lnTo>
                  <a:pt x="3868473" y="2646363"/>
                </a:lnTo>
                <a:lnTo>
                  <a:pt x="3868208" y="2669117"/>
                </a:lnTo>
                <a:lnTo>
                  <a:pt x="3867944" y="2691607"/>
                </a:lnTo>
                <a:lnTo>
                  <a:pt x="3868473" y="2692929"/>
                </a:lnTo>
                <a:lnTo>
                  <a:pt x="3869002" y="2693988"/>
                </a:lnTo>
                <a:lnTo>
                  <a:pt x="3869531" y="2695840"/>
                </a:lnTo>
                <a:lnTo>
                  <a:pt x="3869796" y="2697692"/>
                </a:lnTo>
                <a:lnTo>
                  <a:pt x="3869531" y="2699808"/>
                </a:lnTo>
                <a:lnTo>
                  <a:pt x="3869002" y="2702190"/>
                </a:lnTo>
                <a:lnTo>
                  <a:pt x="3868473" y="2704836"/>
                </a:lnTo>
                <a:lnTo>
                  <a:pt x="3867679" y="2708275"/>
                </a:lnTo>
                <a:lnTo>
                  <a:pt x="3868208" y="2715419"/>
                </a:lnTo>
                <a:lnTo>
                  <a:pt x="3868738" y="2722827"/>
                </a:lnTo>
                <a:lnTo>
                  <a:pt x="3870854" y="2727854"/>
                </a:lnTo>
                <a:lnTo>
                  <a:pt x="3872971" y="2732882"/>
                </a:lnTo>
                <a:lnTo>
                  <a:pt x="3874823" y="2738173"/>
                </a:lnTo>
                <a:lnTo>
                  <a:pt x="3876146" y="2743200"/>
                </a:lnTo>
                <a:lnTo>
                  <a:pt x="3877204" y="2748492"/>
                </a:lnTo>
                <a:lnTo>
                  <a:pt x="3878263" y="2753783"/>
                </a:lnTo>
                <a:lnTo>
                  <a:pt x="3878792" y="2759340"/>
                </a:lnTo>
                <a:lnTo>
                  <a:pt x="3879321" y="2764631"/>
                </a:lnTo>
                <a:lnTo>
                  <a:pt x="3880115" y="2775480"/>
                </a:lnTo>
                <a:lnTo>
                  <a:pt x="3880115" y="2786592"/>
                </a:lnTo>
                <a:lnTo>
                  <a:pt x="3879321" y="2809082"/>
                </a:lnTo>
                <a:lnTo>
                  <a:pt x="3882761" y="2816225"/>
                </a:lnTo>
                <a:lnTo>
                  <a:pt x="3885671" y="2821781"/>
                </a:lnTo>
                <a:lnTo>
                  <a:pt x="3887258" y="2823633"/>
                </a:lnTo>
                <a:lnTo>
                  <a:pt x="3888317" y="2825221"/>
                </a:lnTo>
                <a:lnTo>
                  <a:pt x="3889375" y="2826279"/>
                </a:lnTo>
                <a:lnTo>
                  <a:pt x="3890433" y="2827073"/>
                </a:lnTo>
                <a:lnTo>
                  <a:pt x="3891492" y="2827338"/>
                </a:lnTo>
                <a:lnTo>
                  <a:pt x="3892286" y="2827338"/>
                </a:lnTo>
                <a:lnTo>
                  <a:pt x="3893344" y="2827073"/>
                </a:lnTo>
                <a:lnTo>
                  <a:pt x="3893873" y="2826544"/>
                </a:lnTo>
                <a:lnTo>
                  <a:pt x="3894402" y="2826015"/>
                </a:lnTo>
                <a:lnTo>
                  <a:pt x="3895461" y="2824692"/>
                </a:lnTo>
                <a:lnTo>
                  <a:pt x="3896254" y="2822311"/>
                </a:lnTo>
                <a:lnTo>
                  <a:pt x="3897313" y="2818871"/>
                </a:lnTo>
                <a:lnTo>
                  <a:pt x="3897842" y="2815696"/>
                </a:lnTo>
                <a:lnTo>
                  <a:pt x="3898636" y="2808552"/>
                </a:lnTo>
                <a:lnTo>
                  <a:pt x="3899165" y="2799027"/>
                </a:lnTo>
                <a:lnTo>
                  <a:pt x="3904721" y="2777861"/>
                </a:lnTo>
                <a:lnTo>
                  <a:pt x="3909748" y="2756959"/>
                </a:lnTo>
                <a:lnTo>
                  <a:pt x="3914775" y="2735792"/>
                </a:lnTo>
                <a:lnTo>
                  <a:pt x="3919538" y="2714625"/>
                </a:lnTo>
                <a:lnTo>
                  <a:pt x="3924036" y="2693194"/>
                </a:lnTo>
                <a:lnTo>
                  <a:pt x="3928269" y="2671763"/>
                </a:lnTo>
                <a:lnTo>
                  <a:pt x="3932238" y="2650332"/>
                </a:lnTo>
                <a:lnTo>
                  <a:pt x="3935677" y="2628900"/>
                </a:lnTo>
                <a:lnTo>
                  <a:pt x="3939381" y="2607204"/>
                </a:lnTo>
                <a:lnTo>
                  <a:pt x="3942556" y="2585508"/>
                </a:lnTo>
                <a:lnTo>
                  <a:pt x="3945467" y="2563813"/>
                </a:lnTo>
                <a:lnTo>
                  <a:pt x="3947848" y="2541852"/>
                </a:lnTo>
                <a:lnTo>
                  <a:pt x="3950229" y="2519892"/>
                </a:lnTo>
                <a:lnTo>
                  <a:pt x="3952081" y="2497667"/>
                </a:lnTo>
                <a:lnTo>
                  <a:pt x="3953669" y="2475706"/>
                </a:lnTo>
                <a:lnTo>
                  <a:pt x="3954727" y="2453217"/>
                </a:lnTo>
                <a:lnTo>
                  <a:pt x="3955521" y="2419615"/>
                </a:lnTo>
                <a:lnTo>
                  <a:pt x="3955786" y="2385748"/>
                </a:lnTo>
                <a:lnTo>
                  <a:pt x="3956050" y="2378340"/>
                </a:lnTo>
                <a:lnTo>
                  <a:pt x="3956315" y="2370667"/>
                </a:lnTo>
                <a:lnTo>
                  <a:pt x="3956844" y="2363523"/>
                </a:lnTo>
                <a:lnTo>
                  <a:pt x="3957902" y="2356380"/>
                </a:lnTo>
                <a:lnTo>
                  <a:pt x="3958696" y="2349765"/>
                </a:lnTo>
                <a:lnTo>
                  <a:pt x="3960283" y="2343415"/>
                </a:lnTo>
                <a:lnTo>
                  <a:pt x="3962400" y="2337859"/>
                </a:lnTo>
                <a:lnTo>
                  <a:pt x="3964517" y="2332567"/>
                </a:lnTo>
                <a:lnTo>
                  <a:pt x="3965840" y="2330186"/>
                </a:lnTo>
                <a:lnTo>
                  <a:pt x="3967163" y="2328069"/>
                </a:lnTo>
                <a:lnTo>
                  <a:pt x="3968750" y="2325952"/>
                </a:lnTo>
                <a:lnTo>
                  <a:pt x="3970602" y="2324100"/>
                </a:lnTo>
                <a:lnTo>
                  <a:pt x="3972190" y="2322513"/>
                </a:lnTo>
                <a:lnTo>
                  <a:pt x="3974042" y="2320925"/>
                </a:lnTo>
                <a:lnTo>
                  <a:pt x="3976158" y="2319602"/>
                </a:lnTo>
                <a:lnTo>
                  <a:pt x="3978275" y="2318808"/>
                </a:lnTo>
                <a:lnTo>
                  <a:pt x="3980656" y="2317750"/>
                </a:lnTo>
                <a:lnTo>
                  <a:pt x="3983038" y="2317221"/>
                </a:lnTo>
                <a:lnTo>
                  <a:pt x="3985948" y="2316956"/>
                </a:lnTo>
                <a:lnTo>
                  <a:pt x="3988594" y="2316956"/>
                </a:lnTo>
                <a:lnTo>
                  <a:pt x="3991504" y="2316956"/>
                </a:lnTo>
                <a:lnTo>
                  <a:pt x="3994679" y="2317221"/>
                </a:lnTo>
                <a:lnTo>
                  <a:pt x="3997854" y="2318279"/>
                </a:lnTo>
                <a:lnTo>
                  <a:pt x="4001294" y="2319073"/>
                </a:lnTo>
                <a:lnTo>
                  <a:pt x="4011348" y="2322513"/>
                </a:lnTo>
                <a:lnTo>
                  <a:pt x="4016375" y="2324100"/>
                </a:lnTo>
                <a:lnTo>
                  <a:pt x="4021402" y="2326217"/>
                </a:lnTo>
                <a:lnTo>
                  <a:pt x="4026429" y="2328863"/>
                </a:lnTo>
                <a:lnTo>
                  <a:pt x="4031192" y="2331509"/>
                </a:lnTo>
                <a:lnTo>
                  <a:pt x="4035425" y="2334684"/>
                </a:lnTo>
                <a:lnTo>
                  <a:pt x="4037542" y="2336536"/>
                </a:lnTo>
                <a:lnTo>
                  <a:pt x="4039394" y="2338652"/>
                </a:lnTo>
                <a:lnTo>
                  <a:pt x="4041511" y="2340769"/>
                </a:lnTo>
                <a:lnTo>
                  <a:pt x="4042833" y="2342886"/>
                </a:lnTo>
                <a:lnTo>
                  <a:pt x="4044421" y="2345267"/>
                </a:lnTo>
                <a:lnTo>
                  <a:pt x="4046008" y="2348177"/>
                </a:lnTo>
                <a:lnTo>
                  <a:pt x="4047067" y="2351088"/>
                </a:lnTo>
                <a:lnTo>
                  <a:pt x="4048390" y="2353998"/>
                </a:lnTo>
                <a:lnTo>
                  <a:pt x="4049183" y="2357173"/>
                </a:lnTo>
                <a:lnTo>
                  <a:pt x="4049713" y="2360613"/>
                </a:lnTo>
                <a:lnTo>
                  <a:pt x="4050506" y="2364317"/>
                </a:lnTo>
                <a:lnTo>
                  <a:pt x="4050771" y="2368286"/>
                </a:lnTo>
                <a:lnTo>
                  <a:pt x="4050771" y="2372254"/>
                </a:lnTo>
                <a:lnTo>
                  <a:pt x="4050506" y="2376752"/>
                </a:lnTo>
                <a:lnTo>
                  <a:pt x="4050242" y="2381250"/>
                </a:lnTo>
                <a:lnTo>
                  <a:pt x="4049448" y="2386013"/>
                </a:lnTo>
                <a:lnTo>
                  <a:pt x="4048390" y="2391305"/>
                </a:lnTo>
                <a:lnTo>
                  <a:pt x="4047067" y="2396861"/>
                </a:lnTo>
                <a:lnTo>
                  <a:pt x="4046273" y="2401623"/>
                </a:lnTo>
                <a:lnTo>
                  <a:pt x="4045215" y="2406915"/>
                </a:lnTo>
                <a:lnTo>
                  <a:pt x="4044686" y="2411677"/>
                </a:lnTo>
                <a:lnTo>
                  <a:pt x="4044156" y="2416704"/>
                </a:lnTo>
                <a:lnTo>
                  <a:pt x="4043892" y="2421732"/>
                </a:lnTo>
                <a:lnTo>
                  <a:pt x="4043892" y="2426494"/>
                </a:lnTo>
                <a:lnTo>
                  <a:pt x="4044421" y="2436548"/>
                </a:lnTo>
                <a:lnTo>
                  <a:pt x="4045215" y="2446338"/>
                </a:lnTo>
                <a:lnTo>
                  <a:pt x="4046538" y="2456127"/>
                </a:lnTo>
                <a:lnTo>
                  <a:pt x="4048390" y="2465652"/>
                </a:lnTo>
                <a:lnTo>
                  <a:pt x="4049713" y="2475706"/>
                </a:lnTo>
                <a:lnTo>
                  <a:pt x="4053417" y="2495286"/>
                </a:lnTo>
                <a:lnTo>
                  <a:pt x="4055004" y="2504811"/>
                </a:lnTo>
                <a:lnTo>
                  <a:pt x="4056063" y="2514865"/>
                </a:lnTo>
                <a:lnTo>
                  <a:pt x="4057121" y="2524919"/>
                </a:lnTo>
                <a:lnTo>
                  <a:pt x="4057386" y="2534708"/>
                </a:lnTo>
                <a:lnTo>
                  <a:pt x="4057121" y="2539736"/>
                </a:lnTo>
                <a:lnTo>
                  <a:pt x="4056856" y="2544763"/>
                </a:lnTo>
                <a:lnTo>
                  <a:pt x="4056063" y="2549790"/>
                </a:lnTo>
                <a:lnTo>
                  <a:pt x="4055269" y="2555081"/>
                </a:lnTo>
                <a:lnTo>
                  <a:pt x="4055004" y="2597150"/>
                </a:lnTo>
                <a:lnTo>
                  <a:pt x="4054740" y="2639748"/>
                </a:lnTo>
                <a:lnTo>
                  <a:pt x="4054740" y="2741348"/>
                </a:lnTo>
                <a:lnTo>
                  <a:pt x="4056592" y="2789238"/>
                </a:lnTo>
                <a:lnTo>
                  <a:pt x="4059767" y="2805907"/>
                </a:lnTo>
                <a:lnTo>
                  <a:pt x="4062413" y="2823105"/>
                </a:lnTo>
                <a:lnTo>
                  <a:pt x="4064529" y="2840038"/>
                </a:lnTo>
                <a:lnTo>
                  <a:pt x="4066117" y="2857236"/>
                </a:lnTo>
                <a:lnTo>
                  <a:pt x="4067440" y="2874169"/>
                </a:lnTo>
                <a:lnTo>
                  <a:pt x="4067969" y="2891367"/>
                </a:lnTo>
                <a:lnTo>
                  <a:pt x="4068498" y="2908565"/>
                </a:lnTo>
                <a:lnTo>
                  <a:pt x="4068498" y="2925763"/>
                </a:lnTo>
                <a:lnTo>
                  <a:pt x="4067969" y="2960159"/>
                </a:lnTo>
                <a:lnTo>
                  <a:pt x="4067440" y="2994554"/>
                </a:lnTo>
                <a:lnTo>
                  <a:pt x="4066381" y="3029215"/>
                </a:lnTo>
                <a:lnTo>
                  <a:pt x="4066381" y="3046413"/>
                </a:lnTo>
                <a:lnTo>
                  <a:pt x="4066646" y="3063611"/>
                </a:lnTo>
                <a:lnTo>
                  <a:pt x="4067969" y="3089011"/>
                </a:lnTo>
                <a:lnTo>
                  <a:pt x="4069027" y="3114411"/>
                </a:lnTo>
                <a:lnTo>
                  <a:pt x="4069821" y="3139281"/>
                </a:lnTo>
                <a:lnTo>
                  <a:pt x="4070350" y="3164682"/>
                </a:lnTo>
                <a:lnTo>
                  <a:pt x="4070086" y="3190081"/>
                </a:lnTo>
                <a:lnTo>
                  <a:pt x="4069556" y="3215481"/>
                </a:lnTo>
                <a:lnTo>
                  <a:pt x="4068233" y="3240617"/>
                </a:lnTo>
                <a:lnTo>
                  <a:pt x="4067440" y="3253317"/>
                </a:lnTo>
                <a:lnTo>
                  <a:pt x="4066381" y="3266017"/>
                </a:lnTo>
                <a:lnTo>
                  <a:pt x="4067440" y="3519752"/>
                </a:lnTo>
                <a:lnTo>
                  <a:pt x="4067969" y="3549915"/>
                </a:lnTo>
                <a:lnTo>
                  <a:pt x="4068498" y="3579813"/>
                </a:lnTo>
                <a:lnTo>
                  <a:pt x="4069027" y="3639873"/>
                </a:lnTo>
                <a:lnTo>
                  <a:pt x="4068763" y="3699933"/>
                </a:lnTo>
                <a:lnTo>
                  <a:pt x="4068233" y="3759994"/>
                </a:lnTo>
                <a:lnTo>
                  <a:pt x="4066646" y="3820054"/>
                </a:lnTo>
                <a:lnTo>
                  <a:pt x="4064794" y="3879850"/>
                </a:lnTo>
                <a:lnTo>
                  <a:pt x="4062413" y="3939381"/>
                </a:lnTo>
                <a:lnTo>
                  <a:pt x="4059767" y="3999177"/>
                </a:lnTo>
                <a:lnTo>
                  <a:pt x="4056592" y="4059238"/>
                </a:lnTo>
                <a:lnTo>
                  <a:pt x="4052888" y="4119033"/>
                </a:lnTo>
                <a:lnTo>
                  <a:pt x="4048654" y="4178300"/>
                </a:lnTo>
                <a:lnTo>
                  <a:pt x="4044421" y="4238096"/>
                </a:lnTo>
                <a:lnTo>
                  <a:pt x="4039923" y="4297892"/>
                </a:lnTo>
                <a:lnTo>
                  <a:pt x="4035161" y="4357688"/>
                </a:lnTo>
                <a:lnTo>
                  <a:pt x="4025106" y="4476750"/>
                </a:lnTo>
                <a:lnTo>
                  <a:pt x="4022461" y="4508236"/>
                </a:lnTo>
                <a:lnTo>
                  <a:pt x="4020079" y="4539456"/>
                </a:lnTo>
                <a:lnTo>
                  <a:pt x="4015052" y="4602163"/>
                </a:lnTo>
                <a:lnTo>
                  <a:pt x="4016111" y="4614069"/>
                </a:lnTo>
                <a:lnTo>
                  <a:pt x="4016904" y="4625446"/>
                </a:lnTo>
                <a:lnTo>
                  <a:pt x="4017433" y="4637088"/>
                </a:lnTo>
                <a:lnTo>
                  <a:pt x="4017169" y="4648465"/>
                </a:lnTo>
                <a:lnTo>
                  <a:pt x="4016904" y="4653756"/>
                </a:lnTo>
                <a:lnTo>
                  <a:pt x="4016375" y="4659577"/>
                </a:lnTo>
                <a:lnTo>
                  <a:pt x="4015317" y="4665134"/>
                </a:lnTo>
                <a:lnTo>
                  <a:pt x="4014258" y="4670690"/>
                </a:lnTo>
                <a:lnTo>
                  <a:pt x="4012936" y="4676246"/>
                </a:lnTo>
                <a:lnTo>
                  <a:pt x="4011348" y="4681538"/>
                </a:lnTo>
                <a:lnTo>
                  <a:pt x="4009496" y="4687094"/>
                </a:lnTo>
                <a:lnTo>
                  <a:pt x="4007115" y="4692121"/>
                </a:lnTo>
                <a:lnTo>
                  <a:pt x="4003940" y="4732073"/>
                </a:lnTo>
                <a:lnTo>
                  <a:pt x="4001294" y="4772025"/>
                </a:lnTo>
                <a:lnTo>
                  <a:pt x="3999177" y="4811977"/>
                </a:lnTo>
                <a:lnTo>
                  <a:pt x="3997061" y="4851665"/>
                </a:lnTo>
                <a:lnTo>
                  <a:pt x="3993356" y="4931834"/>
                </a:lnTo>
                <a:lnTo>
                  <a:pt x="3989917" y="5011738"/>
                </a:lnTo>
                <a:lnTo>
                  <a:pt x="3986213" y="5091642"/>
                </a:lnTo>
                <a:lnTo>
                  <a:pt x="3984096" y="5131859"/>
                </a:lnTo>
                <a:lnTo>
                  <a:pt x="3981715" y="5171546"/>
                </a:lnTo>
                <a:lnTo>
                  <a:pt x="3979069" y="5211498"/>
                </a:lnTo>
                <a:lnTo>
                  <a:pt x="3975894" y="5251186"/>
                </a:lnTo>
                <a:lnTo>
                  <a:pt x="3972190" y="5291138"/>
                </a:lnTo>
                <a:lnTo>
                  <a:pt x="3967956" y="5330825"/>
                </a:lnTo>
                <a:lnTo>
                  <a:pt x="3967163" y="5351727"/>
                </a:lnTo>
                <a:lnTo>
                  <a:pt x="3966369" y="5372365"/>
                </a:lnTo>
                <a:lnTo>
                  <a:pt x="3965311" y="5393267"/>
                </a:lnTo>
                <a:lnTo>
                  <a:pt x="3963723" y="5414169"/>
                </a:lnTo>
                <a:lnTo>
                  <a:pt x="3962400" y="5434542"/>
                </a:lnTo>
                <a:lnTo>
                  <a:pt x="3960548" y="5455444"/>
                </a:lnTo>
                <a:lnTo>
                  <a:pt x="3958696" y="5476081"/>
                </a:lnTo>
                <a:lnTo>
                  <a:pt x="3956579" y="5496454"/>
                </a:lnTo>
                <a:lnTo>
                  <a:pt x="3954198" y="5517092"/>
                </a:lnTo>
                <a:lnTo>
                  <a:pt x="3951817" y="5537465"/>
                </a:lnTo>
                <a:lnTo>
                  <a:pt x="3948642" y="5558102"/>
                </a:lnTo>
                <a:lnTo>
                  <a:pt x="3945731" y="5578475"/>
                </a:lnTo>
                <a:lnTo>
                  <a:pt x="3942821" y="5598848"/>
                </a:lnTo>
                <a:lnTo>
                  <a:pt x="3939117" y="5619221"/>
                </a:lnTo>
                <a:lnTo>
                  <a:pt x="3935413" y="5639594"/>
                </a:lnTo>
                <a:lnTo>
                  <a:pt x="3931444" y="5659702"/>
                </a:lnTo>
                <a:lnTo>
                  <a:pt x="3933031" y="5671344"/>
                </a:lnTo>
                <a:lnTo>
                  <a:pt x="3934090" y="5683515"/>
                </a:lnTo>
                <a:lnTo>
                  <a:pt x="3934619" y="5695421"/>
                </a:lnTo>
                <a:lnTo>
                  <a:pt x="3934619" y="5707063"/>
                </a:lnTo>
                <a:lnTo>
                  <a:pt x="3934090" y="5718704"/>
                </a:lnTo>
                <a:lnTo>
                  <a:pt x="3933031" y="5730611"/>
                </a:lnTo>
                <a:lnTo>
                  <a:pt x="3931179" y="5742252"/>
                </a:lnTo>
                <a:lnTo>
                  <a:pt x="3928798" y="5754159"/>
                </a:lnTo>
                <a:lnTo>
                  <a:pt x="3929592" y="5762625"/>
                </a:lnTo>
                <a:lnTo>
                  <a:pt x="3930121" y="5771356"/>
                </a:lnTo>
                <a:lnTo>
                  <a:pt x="3930386" y="5779823"/>
                </a:lnTo>
                <a:lnTo>
                  <a:pt x="3930386" y="5788554"/>
                </a:lnTo>
                <a:lnTo>
                  <a:pt x="3930121" y="5797021"/>
                </a:lnTo>
                <a:lnTo>
                  <a:pt x="3929856" y="5805488"/>
                </a:lnTo>
                <a:lnTo>
                  <a:pt x="3929592" y="5813954"/>
                </a:lnTo>
                <a:lnTo>
                  <a:pt x="3928533" y="5822421"/>
                </a:lnTo>
                <a:lnTo>
                  <a:pt x="3927740" y="5830623"/>
                </a:lnTo>
                <a:lnTo>
                  <a:pt x="3926681" y="5838825"/>
                </a:lnTo>
                <a:lnTo>
                  <a:pt x="3924036" y="5855494"/>
                </a:lnTo>
                <a:lnTo>
                  <a:pt x="3920596" y="5872163"/>
                </a:lnTo>
                <a:lnTo>
                  <a:pt x="3916892" y="5888567"/>
                </a:lnTo>
                <a:lnTo>
                  <a:pt x="3902075" y="5896504"/>
                </a:lnTo>
                <a:lnTo>
                  <a:pt x="3904986" y="5895975"/>
                </a:lnTo>
                <a:lnTo>
                  <a:pt x="3908425" y="5894388"/>
                </a:lnTo>
                <a:lnTo>
                  <a:pt x="3912394" y="5892006"/>
                </a:lnTo>
                <a:lnTo>
                  <a:pt x="3916892" y="5888567"/>
                </a:lnTo>
                <a:lnTo>
                  <a:pt x="3915040" y="5899150"/>
                </a:lnTo>
                <a:lnTo>
                  <a:pt x="3913188" y="5909734"/>
                </a:lnTo>
                <a:lnTo>
                  <a:pt x="3911071" y="5919788"/>
                </a:lnTo>
                <a:lnTo>
                  <a:pt x="3908954" y="5929313"/>
                </a:lnTo>
                <a:lnTo>
                  <a:pt x="3906573" y="5938838"/>
                </a:lnTo>
                <a:lnTo>
                  <a:pt x="3904192" y="5947569"/>
                </a:lnTo>
                <a:lnTo>
                  <a:pt x="3901281" y="5956300"/>
                </a:lnTo>
                <a:lnTo>
                  <a:pt x="3898371" y="5964502"/>
                </a:lnTo>
                <a:lnTo>
                  <a:pt x="3895461" y="5972175"/>
                </a:lnTo>
                <a:lnTo>
                  <a:pt x="3892021" y="5979848"/>
                </a:lnTo>
                <a:lnTo>
                  <a:pt x="3888846" y="5986992"/>
                </a:lnTo>
                <a:lnTo>
                  <a:pt x="3885142" y="5993871"/>
                </a:lnTo>
                <a:lnTo>
                  <a:pt x="3881173" y="6000486"/>
                </a:lnTo>
                <a:lnTo>
                  <a:pt x="3877204" y="6006571"/>
                </a:lnTo>
                <a:lnTo>
                  <a:pt x="3872971" y="6012392"/>
                </a:lnTo>
                <a:lnTo>
                  <a:pt x="3868738" y="6018213"/>
                </a:lnTo>
                <a:lnTo>
                  <a:pt x="3864240" y="6023240"/>
                </a:lnTo>
                <a:lnTo>
                  <a:pt x="3859477" y="6028002"/>
                </a:lnTo>
                <a:lnTo>
                  <a:pt x="3854450" y="6032236"/>
                </a:lnTo>
                <a:lnTo>
                  <a:pt x="3849158" y="6036469"/>
                </a:lnTo>
                <a:lnTo>
                  <a:pt x="3843867" y="6040173"/>
                </a:lnTo>
                <a:lnTo>
                  <a:pt x="3838311" y="6043613"/>
                </a:lnTo>
                <a:lnTo>
                  <a:pt x="3832490" y="6046788"/>
                </a:lnTo>
                <a:lnTo>
                  <a:pt x="3826669" y="6049434"/>
                </a:lnTo>
                <a:lnTo>
                  <a:pt x="3820319" y="6051815"/>
                </a:lnTo>
                <a:lnTo>
                  <a:pt x="3813969" y="6053931"/>
                </a:lnTo>
                <a:lnTo>
                  <a:pt x="3807354" y="6055784"/>
                </a:lnTo>
                <a:lnTo>
                  <a:pt x="3800740" y="6057371"/>
                </a:lnTo>
                <a:lnTo>
                  <a:pt x="3793331" y="6058429"/>
                </a:lnTo>
                <a:lnTo>
                  <a:pt x="3786188" y="6059223"/>
                </a:lnTo>
                <a:lnTo>
                  <a:pt x="3778515" y="6059752"/>
                </a:lnTo>
                <a:lnTo>
                  <a:pt x="3771106" y="6059752"/>
                </a:lnTo>
                <a:lnTo>
                  <a:pt x="3766608" y="6059752"/>
                </a:lnTo>
                <a:lnTo>
                  <a:pt x="3762375" y="6060017"/>
                </a:lnTo>
                <a:lnTo>
                  <a:pt x="3758142" y="6060546"/>
                </a:lnTo>
                <a:lnTo>
                  <a:pt x="3753908" y="6061604"/>
                </a:lnTo>
                <a:lnTo>
                  <a:pt x="3745706" y="6063721"/>
                </a:lnTo>
                <a:lnTo>
                  <a:pt x="3737504" y="6066102"/>
                </a:lnTo>
                <a:lnTo>
                  <a:pt x="3721629" y="6071394"/>
                </a:lnTo>
                <a:lnTo>
                  <a:pt x="3713427" y="6074304"/>
                </a:lnTo>
                <a:lnTo>
                  <a:pt x="3705225" y="6076421"/>
                </a:lnTo>
                <a:lnTo>
                  <a:pt x="3693054" y="6181196"/>
                </a:lnTo>
                <a:lnTo>
                  <a:pt x="3693054" y="6199188"/>
                </a:lnTo>
                <a:lnTo>
                  <a:pt x="3693054" y="6216915"/>
                </a:lnTo>
                <a:lnTo>
                  <a:pt x="3693319" y="6252634"/>
                </a:lnTo>
                <a:lnTo>
                  <a:pt x="3693583" y="6288088"/>
                </a:lnTo>
                <a:lnTo>
                  <a:pt x="3693583" y="6305815"/>
                </a:lnTo>
                <a:lnTo>
                  <a:pt x="3693583" y="6323806"/>
                </a:lnTo>
                <a:lnTo>
                  <a:pt x="3693319" y="6341534"/>
                </a:lnTo>
                <a:lnTo>
                  <a:pt x="3692261" y="6359261"/>
                </a:lnTo>
                <a:lnTo>
                  <a:pt x="3691467" y="6376988"/>
                </a:lnTo>
                <a:lnTo>
                  <a:pt x="3689879" y="6394715"/>
                </a:lnTo>
                <a:lnTo>
                  <a:pt x="3688027" y="6412442"/>
                </a:lnTo>
                <a:lnTo>
                  <a:pt x="3685646" y="6429904"/>
                </a:lnTo>
                <a:lnTo>
                  <a:pt x="3682736" y="6447367"/>
                </a:lnTo>
                <a:lnTo>
                  <a:pt x="3679031" y="6464829"/>
                </a:lnTo>
                <a:lnTo>
                  <a:pt x="3679561" y="6475677"/>
                </a:lnTo>
                <a:lnTo>
                  <a:pt x="3679561" y="6486261"/>
                </a:lnTo>
                <a:lnTo>
                  <a:pt x="3679561" y="6496844"/>
                </a:lnTo>
                <a:lnTo>
                  <a:pt x="3679296" y="6507427"/>
                </a:lnTo>
                <a:lnTo>
                  <a:pt x="3678767" y="6518011"/>
                </a:lnTo>
                <a:lnTo>
                  <a:pt x="3677973" y="6528594"/>
                </a:lnTo>
                <a:lnTo>
                  <a:pt x="3675856" y="6549761"/>
                </a:lnTo>
                <a:lnTo>
                  <a:pt x="3673211" y="6570398"/>
                </a:lnTo>
                <a:lnTo>
                  <a:pt x="3670565" y="6591300"/>
                </a:lnTo>
                <a:lnTo>
                  <a:pt x="3667654" y="6612202"/>
                </a:lnTo>
                <a:lnTo>
                  <a:pt x="3665273" y="6632840"/>
                </a:lnTo>
                <a:lnTo>
                  <a:pt x="3666067" y="6637867"/>
                </a:lnTo>
                <a:lnTo>
                  <a:pt x="3666596" y="6642629"/>
                </a:lnTo>
                <a:lnTo>
                  <a:pt x="3666596" y="6647127"/>
                </a:lnTo>
                <a:lnTo>
                  <a:pt x="3666596" y="6651625"/>
                </a:lnTo>
                <a:lnTo>
                  <a:pt x="3666331" y="6655859"/>
                </a:lnTo>
                <a:lnTo>
                  <a:pt x="3665802" y="6660356"/>
                </a:lnTo>
                <a:lnTo>
                  <a:pt x="3665008" y="6664590"/>
                </a:lnTo>
                <a:lnTo>
                  <a:pt x="3663686" y="6668823"/>
                </a:lnTo>
                <a:lnTo>
                  <a:pt x="3661569" y="6677025"/>
                </a:lnTo>
                <a:lnTo>
                  <a:pt x="3658923" y="6685227"/>
                </a:lnTo>
                <a:lnTo>
                  <a:pt x="3656013" y="6693694"/>
                </a:lnTo>
                <a:lnTo>
                  <a:pt x="3653896" y="6701631"/>
                </a:lnTo>
                <a:lnTo>
                  <a:pt x="3652308" y="6712479"/>
                </a:lnTo>
                <a:lnTo>
                  <a:pt x="3650456" y="6722798"/>
                </a:lnTo>
                <a:lnTo>
                  <a:pt x="3648340" y="6732588"/>
                </a:lnTo>
                <a:lnTo>
                  <a:pt x="3645958" y="6742113"/>
                </a:lnTo>
                <a:lnTo>
                  <a:pt x="3642783" y="6751373"/>
                </a:lnTo>
                <a:lnTo>
                  <a:pt x="3639873" y="6760369"/>
                </a:lnTo>
                <a:lnTo>
                  <a:pt x="3636433" y="6768571"/>
                </a:lnTo>
                <a:lnTo>
                  <a:pt x="3633258" y="6776773"/>
                </a:lnTo>
                <a:lnTo>
                  <a:pt x="3629290" y="6784711"/>
                </a:lnTo>
                <a:lnTo>
                  <a:pt x="3625056" y="6792119"/>
                </a:lnTo>
                <a:lnTo>
                  <a:pt x="3620823" y="6799263"/>
                </a:lnTo>
                <a:lnTo>
                  <a:pt x="3616061" y="6805877"/>
                </a:lnTo>
                <a:lnTo>
                  <a:pt x="3611298" y="6812227"/>
                </a:lnTo>
                <a:lnTo>
                  <a:pt x="3606006" y="6818048"/>
                </a:lnTo>
                <a:lnTo>
                  <a:pt x="3600979" y="6823604"/>
                </a:lnTo>
                <a:lnTo>
                  <a:pt x="3595158" y="6828631"/>
                </a:lnTo>
                <a:lnTo>
                  <a:pt x="3589338" y="6833659"/>
                </a:lnTo>
                <a:lnTo>
                  <a:pt x="3583517" y="6837892"/>
                </a:lnTo>
                <a:lnTo>
                  <a:pt x="3577167" y="6841596"/>
                </a:lnTo>
                <a:lnTo>
                  <a:pt x="3570817" y="6845300"/>
                </a:lnTo>
                <a:lnTo>
                  <a:pt x="3564202" y="6848475"/>
                </a:lnTo>
                <a:lnTo>
                  <a:pt x="3557058" y="6851121"/>
                </a:lnTo>
                <a:lnTo>
                  <a:pt x="3550179" y="6853238"/>
                </a:lnTo>
                <a:lnTo>
                  <a:pt x="3543036" y="6855090"/>
                </a:lnTo>
                <a:lnTo>
                  <a:pt x="3535363" y="6856413"/>
                </a:lnTo>
                <a:lnTo>
                  <a:pt x="3527690" y="6857471"/>
                </a:lnTo>
                <a:lnTo>
                  <a:pt x="3520032" y="6857999"/>
                </a:lnTo>
                <a:lnTo>
                  <a:pt x="3511784" y="6857999"/>
                </a:lnTo>
                <a:lnTo>
                  <a:pt x="3503877" y="6857736"/>
                </a:lnTo>
                <a:lnTo>
                  <a:pt x="3495411" y="6856677"/>
                </a:lnTo>
                <a:lnTo>
                  <a:pt x="3486944" y="6855619"/>
                </a:lnTo>
                <a:lnTo>
                  <a:pt x="3478477" y="6853767"/>
                </a:lnTo>
                <a:lnTo>
                  <a:pt x="3453606" y="6852973"/>
                </a:lnTo>
                <a:lnTo>
                  <a:pt x="3429000" y="6851650"/>
                </a:lnTo>
                <a:lnTo>
                  <a:pt x="3416565" y="6851386"/>
                </a:lnTo>
                <a:lnTo>
                  <a:pt x="3404129" y="6851386"/>
                </a:lnTo>
                <a:lnTo>
                  <a:pt x="3392223" y="6851386"/>
                </a:lnTo>
                <a:lnTo>
                  <a:pt x="3379788" y="6852179"/>
                </a:lnTo>
                <a:lnTo>
                  <a:pt x="3375554" y="6852444"/>
                </a:lnTo>
                <a:lnTo>
                  <a:pt x="3371586" y="6852444"/>
                </a:lnTo>
                <a:lnTo>
                  <a:pt x="3367617" y="6852444"/>
                </a:lnTo>
                <a:lnTo>
                  <a:pt x="3364177" y="6852179"/>
                </a:lnTo>
                <a:lnTo>
                  <a:pt x="3360738" y="6851650"/>
                </a:lnTo>
                <a:lnTo>
                  <a:pt x="3357563" y="6850856"/>
                </a:lnTo>
                <a:lnTo>
                  <a:pt x="3354388" y="6849798"/>
                </a:lnTo>
                <a:lnTo>
                  <a:pt x="3351477" y="6849004"/>
                </a:lnTo>
                <a:lnTo>
                  <a:pt x="3348831" y="6847417"/>
                </a:lnTo>
                <a:lnTo>
                  <a:pt x="3346186" y="6845829"/>
                </a:lnTo>
                <a:lnTo>
                  <a:pt x="3343804" y="6844506"/>
                </a:lnTo>
                <a:lnTo>
                  <a:pt x="3341423" y="6842654"/>
                </a:lnTo>
                <a:lnTo>
                  <a:pt x="3339571" y="6840538"/>
                </a:lnTo>
                <a:lnTo>
                  <a:pt x="3337454" y="6838421"/>
                </a:lnTo>
                <a:lnTo>
                  <a:pt x="3336131" y="6836040"/>
                </a:lnTo>
                <a:lnTo>
                  <a:pt x="3334544" y="6833394"/>
                </a:lnTo>
                <a:lnTo>
                  <a:pt x="3332956" y="6830484"/>
                </a:lnTo>
                <a:lnTo>
                  <a:pt x="3331898" y="6827838"/>
                </a:lnTo>
                <a:lnTo>
                  <a:pt x="3330575" y="6824927"/>
                </a:lnTo>
                <a:lnTo>
                  <a:pt x="3329781" y="6821488"/>
                </a:lnTo>
                <a:lnTo>
                  <a:pt x="3327929" y="6814609"/>
                </a:lnTo>
                <a:lnTo>
                  <a:pt x="3326871" y="6806936"/>
                </a:lnTo>
                <a:lnTo>
                  <a:pt x="3326342" y="6798998"/>
                </a:lnTo>
                <a:lnTo>
                  <a:pt x="3326342" y="6790002"/>
                </a:lnTo>
                <a:lnTo>
                  <a:pt x="3326606" y="6780742"/>
                </a:lnTo>
                <a:lnTo>
                  <a:pt x="3327665" y="6771217"/>
                </a:lnTo>
                <a:lnTo>
                  <a:pt x="3323431" y="6767777"/>
                </a:lnTo>
                <a:lnTo>
                  <a:pt x="3319727" y="6764073"/>
                </a:lnTo>
                <a:lnTo>
                  <a:pt x="3316552" y="6760634"/>
                </a:lnTo>
                <a:lnTo>
                  <a:pt x="3313377" y="6756665"/>
                </a:lnTo>
                <a:lnTo>
                  <a:pt x="3310996" y="6752696"/>
                </a:lnTo>
                <a:lnTo>
                  <a:pt x="3308615" y="6748727"/>
                </a:lnTo>
                <a:lnTo>
                  <a:pt x="3306763" y="6744494"/>
                </a:lnTo>
                <a:lnTo>
                  <a:pt x="3304911" y="6740261"/>
                </a:lnTo>
                <a:lnTo>
                  <a:pt x="3303588" y="6735763"/>
                </a:lnTo>
                <a:lnTo>
                  <a:pt x="3302529" y="6731265"/>
                </a:lnTo>
                <a:lnTo>
                  <a:pt x="3301736" y="6726767"/>
                </a:lnTo>
                <a:lnTo>
                  <a:pt x="3300677" y="6722269"/>
                </a:lnTo>
                <a:lnTo>
                  <a:pt x="3299883" y="6712479"/>
                </a:lnTo>
                <a:lnTo>
                  <a:pt x="3299619" y="6702954"/>
                </a:lnTo>
                <a:lnTo>
                  <a:pt x="3299619" y="6692900"/>
                </a:lnTo>
                <a:lnTo>
                  <a:pt x="3299883" y="6683111"/>
                </a:lnTo>
                <a:lnTo>
                  <a:pt x="3300413" y="6662738"/>
                </a:lnTo>
                <a:lnTo>
                  <a:pt x="3300677" y="6652948"/>
                </a:lnTo>
                <a:lnTo>
                  <a:pt x="3300148" y="6643159"/>
                </a:lnTo>
                <a:lnTo>
                  <a:pt x="3299354" y="6633634"/>
                </a:lnTo>
                <a:lnTo>
                  <a:pt x="3298561" y="6629136"/>
                </a:lnTo>
                <a:lnTo>
                  <a:pt x="3297767" y="6624109"/>
                </a:lnTo>
                <a:lnTo>
                  <a:pt x="3296708" y="6620140"/>
                </a:lnTo>
                <a:lnTo>
                  <a:pt x="3296179" y="6616171"/>
                </a:lnTo>
                <a:lnTo>
                  <a:pt x="3295915" y="6611409"/>
                </a:lnTo>
                <a:lnTo>
                  <a:pt x="3295915" y="6606911"/>
                </a:lnTo>
                <a:lnTo>
                  <a:pt x="3296179" y="6597915"/>
                </a:lnTo>
                <a:lnTo>
                  <a:pt x="3297238" y="6588654"/>
                </a:lnTo>
                <a:lnTo>
                  <a:pt x="3299619" y="6569604"/>
                </a:lnTo>
                <a:lnTo>
                  <a:pt x="3300677" y="6560344"/>
                </a:lnTo>
                <a:lnTo>
                  <a:pt x="3301736" y="6550819"/>
                </a:lnTo>
                <a:lnTo>
                  <a:pt x="3296708" y="6536531"/>
                </a:lnTo>
                <a:lnTo>
                  <a:pt x="3291417" y="6521979"/>
                </a:lnTo>
                <a:lnTo>
                  <a:pt x="3290094" y="6518011"/>
                </a:lnTo>
                <a:lnTo>
                  <a:pt x="3289565" y="6513513"/>
                </a:lnTo>
                <a:lnTo>
                  <a:pt x="3289300" y="6509015"/>
                </a:lnTo>
                <a:lnTo>
                  <a:pt x="3289036" y="6503988"/>
                </a:lnTo>
                <a:lnTo>
                  <a:pt x="3289565" y="6494198"/>
                </a:lnTo>
                <a:lnTo>
                  <a:pt x="3289829" y="6484409"/>
                </a:lnTo>
                <a:lnTo>
                  <a:pt x="3289829" y="6479911"/>
                </a:lnTo>
                <a:lnTo>
                  <a:pt x="3289565" y="6475413"/>
                </a:lnTo>
                <a:lnTo>
                  <a:pt x="3289036" y="6471444"/>
                </a:lnTo>
                <a:lnTo>
                  <a:pt x="3287713" y="6468004"/>
                </a:lnTo>
                <a:lnTo>
                  <a:pt x="3286919" y="6466152"/>
                </a:lnTo>
                <a:lnTo>
                  <a:pt x="3285861" y="6464565"/>
                </a:lnTo>
                <a:lnTo>
                  <a:pt x="3285067" y="6462977"/>
                </a:lnTo>
                <a:lnTo>
                  <a:pt x="3283479" y="6461919"/>
                </a:lnTo>
                <a:lnTo>
                  <a:pt x="3282421" y="6460861"/>
                </a:lnTo>
                <a:lnTo>
                  <a:pt x="3280569" y="6459802"/>
                </a:lnTo>
                <a:lnTo>
                  <a:pt x="3278717" y="6459273"/>
                </a:lnTo>
                <a:lnTo>
                  <a:pt x="3276600" y="6458479"/>
                </a:lnTo>
                <a:lnTo>
                  <a:pt x="3274219" y="6458215"/>
                </a:lnTo>
                <a:lnTo>
                  <a:pt x="3272102" y="6457950"/>
                </a:lnTo>
                <a:lnTo>
                  <a:pt x="3270250" y="6458215"/>
                </a:lnTo>
                <a:lnTo>
                  <a:pt x="3268133" y="6458479"/>
                </a:lnTo>
                <a:lnTo>
                  <a:pt x="3266546" y="6459273"/>
                </a:lnTo>
                <a:lnTo>
                  <a:pt x="3265223" y="6460067"/>
                </a:lnTo>
                <a:lnTo>
                  <a:pt x="3263636" y="6461390"/>
                </a:lnTo>
                <a:lnTo>
                  <a:pt x="3262048" y="6462448"/>
                </a:lnTo>
                <a:lnTo>
                  <a:pt x="3259667" y="6465623"/>
                </a:lnTo>
                <a:lnTo>
                  <a:pt x="3257550" y="6469063"/>
                </a:lnTo>
                <a:lnTo>
                  <a:pt x="3255698" y="6473296"/>
                </a:lnTo>
                <a:lnTo>
                  <a:pt x="3254111" y="6477794"/>
                </a:lnTo>
                <a:lnTo>
                  <a:pt x="3250936" y="6487848"/>
                </a:lnTo>
                <a:lnTo>
                  <a:pt x="3248025" y="6497902"/>
                </a:lnTo>
                <a:lnTo>
                  <a:pt x="3246438" y="6502400"/>
                </a:lnTo>
                <a:lnTo>
                  <a:pt x="3244586" y="6506898"/>
                </a:lnTo>
                <a:lnTo>
                  <a:pt x="3242469" y="6510867"/>
                </a:lnTo>
                <a:lnTo>
                  <a:pt x="3239823" y="6514306"/>
                </a:lnTo>
                <a:lnTo>
                  <a:pt x="3240088" y="6524096"/>
                </a:lnTo>
                <a:lnTo>
                  <a:pt x="3240617" y="6533886"/>
                </a:lnTo>
                <a:lnTo>
                  <a:pt x="3240617" y="6538913"/>
                </a:lnTo>
                <a:lnTo>
                  <a:pt x="3240617" y="6543675"/>
                </a:lnTo>
                <a:lnTo>
                  <a:pt x="3240352" y="6547909"/>
                </a:lnTo>
                <a:lnTo>
                  <a:pt x="3239823" y="6552142"/>
                </a:lnTo>
                <a:lnTo>
                  <a:pt x="3238500" y="6555581"/>
                </a:lnTo>
                <a:lnTo>
                  <a:pt x="3237177" y="6558756"/>
                </a:lnTo>
                <a:lnTo>
                  <a:pt x="3236119" y="6560344"/>
                </a:lnTo>
                <a:lnTo>
                  <a:pt x="3235061" y="6561402"/>
                </a:lnTo>
                <a:lnTo>
                  <a:pt x="3233738" y="6562725"/>
                </a:lnTo>
                <a:lnTo>
                  <a:pt x="3232150" y="6563519"/>
                </a:lnTo>
                <a:lnTo>
                  <a:pt x="3230827" y="6564577"/>
                </a:lnTo>
                <a:lnTo>
                  <a:pt x="3228975" y="6565106"/>
                </a:lnTo>
                <a:lnTo>
                  <a:pt x="3226858" y="6565371"/>
                </a:lnTo>
                <a:lnTo>
                  <a:pt x="3224742" y="6565636"/>
                </a:lnTo>
                <a:lnTo>
                  <a:pt x="3222361" y="6565636"/>
                </a:lnTo>
                <a:lnTo>
                  <a:pt x="3219715" y="6565636"/>
                </a:lnTo>
                <a:lnTo>
                  <a:pt x="3216540" y="6565371"/>
                </a:lnTo>
                <a:lnTo>
                  <a:pt x="3213629" y="6564577"/>
                </a:lnTo>
                <a:lnTo>
                  <a:pt x="3211248" y="6565636"/>
                </a:lnTo>
                <a:lnTo>
                  <a:pt x="3208602" y="6566694"/>
                </a:lnTo>
                <a:lnTo>
                  <a:pt x="3206221" y="6567223"/>
                </a:lnTo>
                <a:lnTo>
                  <a:pt x="3203575" y="6567488"/>
                </a:lnTo>
                <a:lnTo>
                  <a:pt x="3197225" y="6570134"/>
                </a:lnTo>
                <a:lnTo>
                  <a:pt x="3190611" y="6572779"/>
                </a:lnTo>
                <a:lnTo>
                  <a:pt x="3183996" y="6575425"/>
                </a:lnTo>
                <a:lnTo>
                  <a:pt x="3177646" y="6577542"/>
                </a:lnTo>
                <a:lnTo>
                  <a:pt x="3171031" y="6579659"/>
                </a:lnTo>
                <a:lnTo>
                  <a:pt x="3164681" y="6580981"/>
                </a:lnTo>
                <a:lnTo>
                  <a:pt x="3158067" y="6582569"/>
                </a:lnTo>
                <a:lnTo>
                  <a:pt x="3151452" y="6583892"/>
                </a:lnTo>
                <a:lnTo>
                  <a:pt x="3145102" y="6584686"/>
                </a:lnTo>
                <a:lnTo>
                  <a:pt x="3138488" y="6585215"/>
                </a:lnTo>
                <a:lnTo>
                  <a:pt x="3125258" y="6586538"/>
                </a:lnTo>
                <a:lnTo>
                  <a:pt x="3112294" y="6586802"/>
                </a:lnTo>
                <a:lnTo>
                  <a:pt x="3098800" y="6586538"/>
                </a:lnTo>
                <a:lnTo>
                  <a:pt x="3085836" y="6586009"/>
                </a:lnTo>
                <a:lnTo>
                  <a:pt x="3072606" y="6584686"/>
                </a:lnTo>
                <a:lnTo>
                  <a:pt x="3059377" y="6583363"/>
                </a:lnTo>
                <a:lnTo>
                  <a:pt x="3046413" y="6582304"/>
                </a:lnTo>
                <a:lnTo>
                  <a:pt x="3019954" y="6579129"/>
                </a:lnTo>
                <a:lnTo>
                  <a:pt x="3006990" y="6578071"/>
                </a:lnTo>
                <a:lnTo>
                  <a:pt x="2993761" y="6577013"/>
                </a:lnTo>
                <a:lnTo>
                  <a:pt x="2991115" y="6576748"/>
                </a:lnTo>
                <a:lnTo>
                  <a:pt x="2988733" y="6576219"/>
                </a:lnTo>
                <a:lnTo>
                  <a:pt x="2986352" y="6575425"/>
                </a:lnTo>
                <a:lnTo>
                  <a:pt x="2983971" y="6574367"/>
                </a:lnTo>
                <a:lnTo>
                  <a:pt x="2981854" y="6573309"/>
                </a:lnTo>
                <a:lnTo>
                  <a:pt x="2980002" y="6571721"/>
                </a:lnTo>
                <a:lnTo>
                  <a:pt x="2977886" y="6570134"/>
                </a:lnTo>
                <a:lnTo>
                  <a:pt x="2976033" y="6568281"/>
                </a:lnTo>
                <a:lnTo>
                  <a:pt x="2972858" y="6564577"/>
                </a:lnTo>
                <a:lnTo>
                  <a:pt x="2970213" y="6559550"/>
                </a:lnTo>
                <a:lnTo>
                  <a:pt x="2967302" y="6554523"/>
                </a:lnTo>
                <a:lnTo>
                  <a:pt x="2965186" y="6548967"/>
                </a:lnTo>
                <a:lnTo>
                  <a:pt x="2963333" y="6543146"/>
                </a:lnTo>
                <a:lnTo>
                  <a:pt x="2961746" y="6536796"/>
                </a:lnTo>
                <a:lnTo>
                  <a:pt x="2960158" y="6530446"/>
                </a:lnTo>
                <a:lnTo>
                  <a:pt x="2958836" y="6524096"/>
                </a:lnTo>
                <a:lnTo>
                  <a:pt x="2957248" y="6510867"/>
                </a:lnTo>
                <a:lnTo>
                  <a:pt x="2955925" y="6498431"/>
                </a:lnTo>
                <a:lnTo>
                  <a:pt x="2954338" y="6477529"/>
                </a:lnTo>
                <a:lnTo>
                  <a:pt x="2953279" y="6456627"/>
                </a:lnTo>
                <a:lnTo>
                  <a:pt x="2952221" y="6435990"/>
                </a:lnTo>
                <a:lnTo>
                  <a:pt x="2951692" y="6415088"/>
                </a:lnTo>
                <a:lnTo>
                  <a:pt x="2950898" y="6373284"/>
                </a:lnTo>
                <a:lnTo>
                  <a:pt x="2949840" y="6331479"/>
                </a:lnTo>
                <a:lnTo>
                  <a:pt x="2946136" y="6312165"/>
                </a:lnTo>
                <a:lnTo>
                  <a:pt x="2942696" y="6293115"/>
                </a:lnTo>
                <a:lnTo>
                  <a:pt x="2938727" y="6273800"/>
                </a:lnTo>
                <a:lnTo>
                  <a:pt x="2937140" y="6264275"/>
                </a:lnTo>
                <a:lnTo>
                  <a:pt x="2935817" y="6254750"/>
                </a:lnTo>
                <a:lnTo>
                  <a:pt x="2934229" y="6244961"/>
                </a:lnTo>
                <a:lnTo>
                  <a:pt x="2933171" y="6235436"/>
                </a:lnTo>
                <a:lnTo>
                  <a:pt x="2932642" y="6225646"/>
                </a:lnTo>
                <a:lnTo>
                  <a:pt x="2932642" y="6215592"/>
                </a:lnTo>
                <a:lnTo>
                  <a:pt x="2932906" y="6205802"/>
                </a:lnTo>
                <a:lnTo>
                  <a:pt x="2933700" y="6195748"/>
                </a:lnTo>
                <a:lnTo>
                  <a:pt x="2935023" y="6185959"/>
                </a:lnTo>
                <a:lnTo>
                  <a:pt x="2937140" y="6175640"/>
                </a:lnTo>
                <a:lnTo>
                  <a:pt x="2932377" y="6066367"/>
                </a:lnTo>
                <a:lnTo>
                  <a:pt x="2927615" y="5957094"/>
                </a:lnTo>
                <a:lnTo>
                  <a:pt x="2925233" y="5953919"/>
                </a:lnTo>
                <a:lnTo>
                  <a:pt x="2923117" y="5951009"/>
                </a:lnTo>
                <a:lnTo>
                  <a:pt x="2921000" y="5948892"/>
                </a:lnTo>
                <a:lnTo>
                  <a:pt x="2919148" y="5947304"/>
                </a:lnTo>
                <a:lnTo>
                  <a:pt x="2917296" y="5945981"/>
                </a:lnTo>
                <a:lnTo>
                  <a:pt x="2915444" y="5945188"/>
                </a:lnTo>
                <a:lnTo>
                  <a:pt x="2913592" y="5944394"/>
                </a:lnTo>
                <a:lnTo>
                  <a:pt x="2912004" y="5944394"/>
                </a:lnTo>
                <a:lnTo>
                  <a:pt x="2910417" y="5944659"/>
                </a:lnTo>
                <a:lnTo>
                  <a:pt x="2908565" y="5945188"/>
                </a:lnTo>
                <a:lnTo>
                  <a:pt x="2906977" y="5945981"/>
                </a:lnTo>
                <a:lnTo>
                  <a:pt x="2905654" y="5946775"/>
                </a:lnTo>
                <a:lnTo>
                  <a:pt x="2902479" y="5949686"/>
                </a:lnTo>
                <a:lnTo>
                  <a:pt x="2899833" y="5952861"/>
                </a:lnTo>
                <a:lnTo>
                  <a:pt x="2894277" y="5960269"/>
                </a:lnTo>
                <a:lnTo>
                  <a:pt x="2891631" y="5963709"/>
                </a:lnTo>
                <a:lnTo>
                  <a:pt x="2888721" y="5967148"/>
                </a:lnTo>
                <a:lnTo>
                  <a:pt x="2885811" y="5969794"/>
                </a:lnTo>
                <a:lnTo>
                  <a:pt x="2884488" y="5971117"/>
                </a:lnTo>
                <a:lnTo>
                  <a:pt x="2882900" y="5971911"/>
                </a:lnTo>
                <a:lnTo>
                  <a:pt x="2881048" y="5972440"/>
                </a:lnTo>
                <a:lnTo>
                  <a:pt x="2879725" y="5972969"/>
                </a:lnTo>
                <a:lnTo>
                  <a:pt x="2877873" y="5972969"/>
                </a:lnTo>
                <a:lnTo>
                  <a:pt x="2876021" y="5972440"/>
                </a:lnTo>
                <a:lnTo>
                  <a:pt x="2867554" y="5978261"/>
                </a:lnTo>
                <a:lnTo>
                  <a:pt x="2863056" y="5980642"/>
                </a:lnTo>
                <a:lnTo>
                  <a:pt x="2858823" y="5983023"/>
                </a:lnTo>
                <a:lnTo>
                  <a:pt x="2854590" y="5985140"/>
                </a:lnTo>
                <a:lnTo>
                  <a:pt x="2850356" y="5986992"/>
                </a:lnTo>
                <a:lnTo>
                  <a:pt x="2846123" y="5988315"/>
                </a:lnTo>
                <a:lnTo>
                  <a:pt x="2842154" y="5988579"/>
                </a:lnTo>
                <a:lnTo>
                  <a:pt x="2840038" y="5988579"/>
                </a:lnTo>
                <a:lnTo>
                  <a:pt x="2838186" y="5988579"/>
                </a:lnTo>
                <a:lnTo>
                  <a:pt x="2836069" y="5988050"/>
                </a:lnTo>
                <a:lnTo>
                  <a:pt x="2834217" y="5987256"/>
                </a:lnTo>
                <a:lnTo>
                  <a:pt x="2832629" y="5986463"/>
                </a:lnTo>
                <a:lnTo>
                  <a:pt x="2830513" y="5985404"/>
                </a:lnTo>
                <a:lnTo>
                  <a:pt x="2828661" y="5984081"/>
                </a:lnTo>
                <a:lnTo>
                  <a:pt x="2827073" y="5982494"/>
                </a:lnTo>
                <a:lnTo>
                  <a:pt x="2825221" y="5980377"/>
                </a:lnTo>
                <a:lnTo>
                  <a:pt x="2823369" y="5978261"/>
                </a:lnTo>
                <a:lnTo>
                  <a:pt x="2822046" y="5975879"/>
                </a:lnTo>
                <a:lnTo>
                  <a:pt x="2820194" y="5972969"/>
                </a:lnTo>
                <a:lnTo>
                  <a:pt x="2818606" y="5969794"/>
                </a:lnTo>
                <a:lnTo>
                  <a:pt x="2817019" y="5966090"/>
                </a:lnTo>
                <a:lnTo>
                  <a:pt x="2814108" y="5958152"/>
                </a:lnTo>
                <a:lnTo>
                  <a:pt x="2809875" y="5965561"/>
                </a:lnTo>
                <a:lnTo>
                  <a:pt x="2805377" y="5972440"/>
                </a:lnTo>
                <a:lnTo>
                  <a:pt x="2800879" y="5978525"/>
                </a:lnTo>
                <a:lnTo>
                  <a:pt x="2796381" y="5984081"/>
                </a:lnTo>
                <a:lnTo>
                  <a:pt x="2791619" y="5988844"/>
                </a:lnTo>
                <a:lnTo>
                  <a:pt x="2786856" y="5993077"/>
                </a:lnTo>
                <a:lnTo>
                  <a:pt x="2782094" y="5997046"/>
                </a:lnTo>
                <a:lnTo>
                  <a:pt x="2777331" y="5999956"/>
                </a:lnTo>
                <a:lnTo>
                  <a:pt x="2772304" y="6002602"/>
                </a:lnTo>
                <a:lnTo>
                  <a:pt x="2767277" y="6004719"/>
                </a:lnTo>
                <a:lnTo>
                  <a:pt x="2762250" y="6006571"/>
                </a:lnTo>
                <a:lnTo>
                  <a:pt x="2757223" y="6008159"/>
                </a:lnTo>
                <a:lnTo>
                  <a:pt x="2751931" y="6008952"/>
                </a:lnTo>
                <a:lnTo>
                  <a:pt x="2746904" y="6009746"/>
                </a:lnTo>
                <a:lnTo>
                  <a:pt x="2741613" y="6010011"/>
                </a:lnTo>
                <a:lnTo>
                  <a:pt x="2736321" y="6010011"/>
                </a:lnTo>
                <a:lnTo>
                  <a:pt x="2731294" y="6009746"/>
                </a:lnTo>
                <a:lnTo>
                  <a:pt x="2725738" y="6009217"/>
                </a:lnTo>
                <a:lnTo>
                  <a:pt x="2720711" y="6008423"/>
                </a:lnTo>
                <a:lnTo>
                  <a:pt x="2715154" y="6007629"/>
                </a:lnTo>
                <a:lnTo>
                  <a:pt x="2704306" y="6005513"/>
                </a:lnTo>
                <a:lnTo>
                  <a:pt x="2693458" y="6002602"/>
                </a:lnTo>
                <a:lnTo>
                  <a:pt x="2672027" y="5997575"/>
                </a:lnTo>
                <a:lnTo>
                  <a:pt x="2661179" y="5995459"/>
                </a:lnTo>
                <a:lnTo>
                  <a:pt x="2650596" y="5993606"/>
                </a:lnTo>
                <a:lnTo>
                  <a:pt x="2644775" y="5976144"/>
                </a:lnTo>
                <a:lnTo>
                  <a:pt x="2638954" y="5958681"/>
                </a:lnTo>
                <a:lnTo>
                  <a:pt x="2626783" y="5924286"/>
                </a:lnTo>
                <a:lnTo>
                  <a:pt x="2620698" y="5906823"/>
                </a:lnTo>
                <a:lnTo>
                  <a:pt x="2614613" y="5889625"/>
                </a:lnTo>
                <a:lnTo>
                  <a:pt x="2609321" y="5872163"/>
                </a:lnTo>
                <a:lnTo>
                  <a:pt x="2603765" y="5854171"/>
                </a:lnTo>
                <a:lnTo>
                  <a:pt x="2599267" y="5836444"/>
                </a:lnTo>
                <a:lnTo>
                  <a:pt x="2595033" y="5818717"/>
                </a:lnTo>
                <a:lnTo>
                  <a:pt x="2593181" y="5809456"/>
                </a:lnTo>
                <a:lnTo>
                  <a:pt x="2591858" y="5800196"/>
                </a:lnTo>
                <a:lnTo>
                  <a:pt x="2590271" y="5790936"/>
                </a:lnTo>
                <a:lnTo>
                  <a:pt x="2588948" y="5781675"/>
                </a:lnTo>
                <a:lnTo>
                  <a:pt x="2587890" y="5772150"/>
                </a:lnTo>
                <a:lnTo>
                  <a:pt x="2587361" y="5762625"/>
                </a:lnTo>
                <a:lnTo>
                  <a:pt x="2586567" y="5752836"/>
                </a:lnTo>
                <a:lnTo>
                  <a:pt x="2586567" y="5743311"/>
                </a:lnTo>
                <a:lnTo>
                  <a:pt x="2586567" y="5733256"/>
                </a:lnTo>
                <a:lnTo>
                  <a:pt x="2586831" y="5723467"/>
                </a:lnTo>
                <a:lnTo>
                  <a:pt x="2587625" y="5713413"/>
                </a:lnTo>
                <a:lnTo>
                  <a:pt x="2588683" y="5703094"/>
                </a:lnTo>
                <a:lnTo>
                  <a:pt x="2586567" y="5699125"/>
                </a:lnTo>
                <a:lnTo>
                  <a:pt x="2584979" y="5695686"/>
                </a:lnTo>
                <a:lnTo>
                  <a:pt x="2583656" y="5691717"/>
                </a:lnTo>
                <a:lnTo>
                  <a:pt x="2582333" y="5687484"/>
                </a:lnTo>
                <a:lnTo>
                  <a:pt x="2581275" y="5683250"/>
                </a:lnTo>
                <a:lnTo>
                  <a:pt x="2580217" y="5679017"/>
                </a:lnTo>
                <a:lnTo>
                  <a:pt x="2579158" y="5670286"/>
                </a:lnTo>
                <a:lnTo>
                  <a:pt x="2578629" y="5661290"/>
                </a:lnTo>
                <a:lnTo>
                  <a:pt x="2577836" y="5652029"/>
                </a:lnTo>
                <a:lnTo>
                  <a:pt x="2577306" y="5633773"/>
                </a:lnTo>
                <a:lnTo>
                  <a:pt x="2576777" y="5624777"/>
                </a:lnTo>
                <a:lnTo>
                  <a:pt x="2575719" y="5615517"/>
                </a:lnTo>
                <a:lnTo>
                  <a:pt x="2574396" y="5606786"/>
                </a:lnTo>
                <a:lnTo>
                  <a:pt x="2573338" y="5602552"/>
                </a:lnTo>
                <a:lnTo>
                  <a:pt x="2572279" y="5598848"/>
                </a:lnTo>
                <a:lnTo>
                  <a:pt x="2570692" y="5594615"/>
                </a:lnTo>
                <a:lnTo>
                  <a:pt x="2569104" y="5590646"/>
                </a:lnTo>
                <a:lnTo>
                  <a:pt x="2567252" y="5586942"/>
                </a:lnTo>
                <a:lnTo>
                  <a:pt x="2564871" y="5583238"/>
                </a:lnTo>
                <a:lnTo>
                  <a:pt x="2562490" y="5579798"/>
                </a:lnTo>
                <a:lnTo>
                  <a:pt x="2559844" y="5576359"/>
                </a:lnTo>
                <a:lnTo>
                  <a:pt x="2556669" y="5573184"/>
                </a:lnTo>
                <a:lnTo>
                  <a:pt x="2553229" y="5570009"/>
                </a:lnTo>
                <a:lnTo>
                  <a:pt x="2552171" y="5634038"/>
                </a:lnTo>
                <a:lnTo>
                  <a:pt x="2551377" y="5665788"/>
                </a:lnTo>
                <a:lnTo>
                  <a:pt x="2550583" y="5697802"/>
                </a:lnTo>
                <a:lnTo>
                  <a:pt x="2549261" y="5729288"/>
                </a:lnTo>
                <a:lnTo>
                  <a:pt x="2547673" y="5761038"/>
                </a:lnTo>
                <a:lnTo>
                  <a:pt x="2546350" y="5792788"/>
                </a:lnTo>
                <a:lnTo>
                  <a:pt x="2544233" y="5824538"/>
                </a:lnTo>
                <a:lnTo>
                  <a:pt x="2541588" y="5856023"/>
                </a:lnTo>
                <a:lnTo>
                  <a:pt x="2538942" y="5887509"/>
                </a:lnTo>
                <a:lnTo>
                  <a:pt x="2536031" y="5919259"/>
                </a:lnTo>
                <a:lnTo>
                  <a:pt x="2532592" y="5950479"/>
                </a:lnTo>
                <a:lnTo>
                  <a:pt x="2528623" y="5981965"/>
                </a:lnTo>
                <a:lnTo>
                  <a:pt x="2524125" y="6013186"/>
                </a:lnTo>
                <a:lnTo>
                  <a:pt x="2519363" y="6044406"/>
                </a:lnTo>
                <a:lnTo>
                  <a:pt x="2514071" y="6075627"/>
                </a:lnTo>
                <a:lnTo>
                  <a:pt x="2513013" y="6092296"/>
                </a:lnTo>
                <a:lnTo>
                  <a:pt x="2511954" y="6108965"/>
                </a:lnTo>
                <a:lnTo>
                  <a:pt x="2510102" y="6125104"/>
                </a:lnTo>
                <a:lnTo>
                  <a:pt x="2507721" y="6141509"/>
                </a:lnTo>
                <a:lnTo>
                  <a:pt x="2504811" y="6157384"/>
                </a:lnTo>
                <a:lnTo>
                  <a:pt x="2501900" y="6173523"/>
                </a:lnTo>
                <a:lnTo>
                  <a:pt x="2498461" y="6189134"/>
                </a:lnTo>
                <a:lnTo>
                  <a:pt x="2495286" y="6204744"/>
                </a:lnTo>
                <a:lnTo>
                  <a:pt x="2491317" y="6220619"/>
                </a:lnTo>
                <a:lnTo>
                  <a:pt x="2487348" y="6236229"/>
                </a:lnTo>
                <a:lnTo>
                  <a:pt x="2479675" y="6267186"/>
                </a:lnTo>
                <a:lnTo>
                  <a:pt x="2471473" y="6298406"/>
                </a:lnTo>
                <a:lnTo>
                  <a:pt x="2463536" y="6329363"/>
                </a:lnTo>
                <a:lnTo>
                  <a:pt x="2463271" y="6336771"/>
                </a:lnTo>
                <a:lnTo>
                  <a:pt x="2462742" y="6343650"/>
                </a:lnTo>
                <a:lnTo>
                  <a:pt x="2461154" y="6350265"/>
                </a:lnTo>
                <a:lnTo>
                  <a:pt x="2459567" y="6356615"/>
                </a:lnTo>
                <a:lnTo>
                  <a:pt x="2457186" y="6362700"/>
                </a:lnTo>
                <a:lnTo>
                  <a:pt x="2454804" y="6368256"/>
                </a:lnTo>
                <a:lnTo>
                  <a:pt x="2451894" y="6374077"/>
                </a:lnTo>
                <a:lnTo>
                  <a:pt x="2448454" y="6379898"/>
                </a:lnTo>
                <a:lnTo>
                  <a:pt x="2446338" y="6382015"/>
                </a:lnTo>
                <a:lnTo>
                  <a:pt x="2443956" y="6384396"/>
                </a:lnTo>
                <a:lnTo>
                  <a:pt x="2439988" y="6389159"/>
                </a:lnTo>
                <a:lnTo>
                  <a:pt x="2436019" y="6394979"/>
                </a:lnTo>
                <a:lnTo>
                  <a:pt x="2432579" y="6400536"/>
                </a:lnTo>
                <a:lnTo>
                  <a:pt x="2429140" y="6406621"/>
                </a:lnTo>
                <a:lnTo>
                  <a:pt x="2426229" y="6412971"/>
                </a:lnTo>
                <a:lnTo>
                  <a:pt x="2419879" y="6425671"/>
                </a:lnTo>
                <a:lnTo>
                  <a:pt x="2416440" y="6432021"/>
                </a:lnTo>
                <a:lnTo>
                  <a:pt x="2413265" y="6437842"/>
                </a:lnTo>
                <a:lnTo>
                  <a:pt x="2409296" y="6443398"/>
                </a:lnTo>
                <a:lnTo>
                  <a:pt x="2405327" y="6448954"/>
                </a:lnTo>
                <a:lnTo>
                  <a:pt x="2401094" y="6453452"/>
                </a:lnTo>
                <a:lnTo>
                  <a:pt x="2398977" y="6455834"/>
                </a:lnTo>
                <a:lnTo>
                  <a:pt x="2396596" y="6457686"/>
                </a:lnTo>
                <a:lnTo>
                  <a:pt x="2393950" y="6459538"/>
                </a:lnTo>
                <a:lnTo>
                  <a:pt x="2391040" y="6461390"/>
                </a:lnTo>
                <a:lnTo>
                  <a:pt x="2388394" y="6462448"/>
                </a:lnTo>
                <a:lnTo>
                  <a:pt x="2385483" y="6464036"/>
                </a:lnTo>
                <a:lnTo>
                  <a:pt x="2383102" y="6472238"/>
                </a:lnTo>
                <a:lnTo>
                  <a:pt x="2380192" y="6479911"/>
                </a:lnTo>
                <a:lnTo>
                  <a:pt x="2377281" y="6486525"/>
                </a:lnTo>
                <a:lnTo>
                  <a:pt x="2373577" y="6492875"/>
                </a:lnTo>
                <a:lnTo>
                  <a:pt x="2370138" y="6498431"/>
                </a:lnTo>
                <a:lnTo>
                  <a:pt x="2366169" y="6503459"/>
                </a:lnTo>
                <a:lnTo>
                  <a:pt x="2361936" y="6507956"/>
                </a:lnTo>
                <a:lnTo>
                  <a:pt x="2357438" y="6511925"/>
                </a:lnTo>
                <a:lnTo>
                  <a:pt x="2352675" y="6515365"/>
                </a:lnTo>
                <a:lnTo>
                  <a:pt x="2347648" y="6518275"/>
                </a:lnTo>
                <a:lnTo>
                  <a:pt x="2342356" y="6520656"/>
                </a:lnTo>
                <a:lnTo>
                  <a:pt x="2336800" y="6523038"/>
                </a:lnTo>
                <a:lnTo>
                  <a:pt x="2331244" y="6524890"/>
                </a:lnTo>
                <a:lnTo>
                  <a:pt x="2325423" y="6526742"/>
                </a:lnTo>
                <a:lnTo>
                  <a:pt x="2319338" y="6528329"/>
                </a:lnTo>
                <a:lnTo>
                  <a:pt x="2313252" y="6529388"/>
                </a:lnTo>
                <a:lnTo>
                  <a:pt x="2302669" y="6530975"/>
                </a:lnTo>
                <a:lnTo>
                  <a:pt x="2292086" y="6531769"/>
                </a:lnTo>
                <a:lnTo>
                  <a:pt x="2281767" y="6532563"/>
                </a:lnTo>
                <a:lnTo>
                  <a:pt x="2271183" y="6532563"/>
                </a:lnTo>
                <a:lnTo>
                  <a:pt x="2260865" y="6532298"/>
                </a:lnTo>
                <a:lnTo>
                  <a:pt x="2250281" y="6531504"/>
                </a:lnTo>
                <a:lnTo>
                  <a:pt x="2239963" y="6530446"/>
                </a:lnTo>
                <a:lnTo>
                  <a:pt x="2229379" y="6529123"/>
                </a:lnTo>
                <a:lnTo>
                  <a:pt x="2208742" y="6526213"/>
                </a:lnTo>
                <a:lnTo>
                  <a:pt x="2188104" y="6522773"/>
                </a:lnTo>
                <a:lnTo>
                  <a:pt x="2167202" y="6519334"/>
                </a:lnTo>
                <a:lnTo>
                  <a:pt x="2157148" y="6517746"/>
                </a:lnTo>
                <a:lnTo>
                  <a:pt x="2146565" y="6516423"/>
                </a:lnTo>
                <a:lnTo>
                  <a:pt x="2140744" y="6515365"/>
                </a:lnTo>
                <a:lnTo>
                  <a:pt x="2135452" y="6513777"/>
                </a:lnTo>
                <a:lnTo>
                  <a:pt x="2130425" y="6511661"/>
                </a:lnTo>
                <a:lnTo>
                  <a:pt x="2125663" y="6509279"/>
                </a:lnTo>
                <a:lnTo>
                  <a:pt x="2121429" y="6506104"/>
                </a:lnTo>
                <a:lnTo>
                  <a:pt x="2117196" y="6502665"/>
                </a:lnTo>
                <a:lnTo>
                  <a:pt x="2113492" y="6498431"/>
                </a:lnTo>
                <a:lnTo>
                  <a:pt x="2110317" y="6494198"/>
                </a:lnTo>
                <a:lnTo>
                  <a:pt x="2106877" y="6489436"/>
                </a:lnTo>
                <a:lnTo>
                  <a:pt x="2104231" y="6483879"/>
                </a:lnTo>
                <a:lnTo>
                  <a:pt x="2101586" y="6478588"/>
                </a:lnTo>
                <a:lnTo>
                  <a:pt x="2099469" y="6472502"/>
                </a:lnTo>
                <a:lnTo>
                  <a:pt x="2097352" y="6466417"/>
                </a:lnTo>
                <a:lnTo>
                  <a:pt x="2095765" y="6459802"/>
                </a:lnTo>
                <a:lnTo>
                  <a:pt x="2094177" y="6453188"/>
                </a:lnTo>
                <a:lnTo>
                  <a:pt x="2093119" y="6446309"/>
                </a:lnTo>
                <a:lnTo>
                  <a:pt x="2089150" y="6421967"/>
                </a:lnTo>
                <a:lnTo>
                  <a:pt x="2085181" y="6398154"/>
                </a:lnTo>
                <a:lnTo>
                  <a:pt x="2076979" y="6350265"/>
                </a:lnTo>
                <a:lnTo>
                  <a:pt x="2069042" y="6302640"/>
                </a:lnTo>
                <a:lnTo>
                  <a:pt x="2065073" y="6278563"/>
                </a:lnTo>
                <a:lnTo>
                  <a:pt x="2061369" y="6254750"/>
                </a:lnTo>
                <a:lnTo>
                  <a:pt x="2058194" y="6230409"/>
                </a:lnTo>
                <a:lnTo>
                  <a:pt x="2055019" y="6206331"/>
                </a:lnTo>
                <a:lnTo>
                  <a:pt x="2052638" y="6181990"/>
                </a:lnTo>
                <a:lnTo>
                  <a:pt x="2050521" y="6157648"/>
                </a:lnTo>
                <a:lnTo>
                  <a:pt x="2049463" y="6133306"/>
                </a:lnTo>
                <a:lnTo>
                  <a:pt x="2048669" y="6120871"/>
                </a:lnTo>
                <a:lnTo>
                  <a:pt x="2048669" y="6108700"/>
                </a:lnTo>
                <a:lnTo>
                  <a:pt x="2048404" y="6096265"/>
                </a:lnTo>
                <a:lnTo>
                  <a:pt x="2048669" y="6083829"/>
                </a:lnTo>
                <a:lnTo>
                  <a:pt x="2048934" y="6071129"/>
                </a:lnTo>
                <a:lnTo>
                  <a:pt x="2049727" y="6058694"/>
                </a:lnTo>
                <a:lnTo>
                  <a:pt x="2037821" y="6024827"/>
                </a:lnTo>
                <a:lnTo>
                  <a:pt x="2013215" y="6008159"/>
                </a:lnTo>
                <a:lnTo>
                  <a:pt x="1986492" y="6228027"/>
                </a:lnTo>
                <a:lnTo>
                  <a:pt x="1987286" y="6235700"/>
                </a:lnTo>
                <a:lnTo>
                  <a:pt x="1987550" y="6243109"/>
                </a:lnTo>
                <a:lnTo>
                  <a:pt x="1987550" y="6250781"/>
                </a:lnTo>
                <a:lnTo>
                  <a:pt x="1987550" y="6258190"/>
                </a:lnTo>
                <a:lnTo>
                  <a:pt x="1987021" y="6265598"/>
                </a:lnTo>
                <a:lnTo>
                  <a:pt x="1986227" y="6273006"/>
                </a:lnTo>
                <a:lnTo>
                  <a:pt x="1984904" y="6287559"/>
                </a:lnTo>
                <a:lnTo>
                  <a:pt x="1982259" y="6302375"/>
                </a:lnTo>
                <a:lnTo>
                  <a:pt x="1979613" y="6316663"/>
                </a:lnTo>
                <a:lnTo>
                  <a:pt x="1974056" y="6345767"/>
                </a:lnTo>
                <a:lnTo>
                  <a:pt x="1974056" y="6355556"/>
                </a:lnTo>
                <a:lnTo>
                  <a:pt x="1972998" y="6365346"/>
                </a:lnTo>
                <a:lnTo>
                  <a:pt x="1971940" y="6374606"/>
                </a:lnTo>
                <a:lnTo>
                  <a:pt x="1970352" y="6384131"/>
                </a:lnTo>
                <a:lnTo>
                  <a:pt x="1968236" y="6393127"/>
                </a:lnTo>
                <a:lnTo>
                  <a:pt x="1965854" y="6402123"/>
                </a:lnTo>
                <a:lnTo>
                  <a:pt x="1962944" y="6411119"/>
                </a:lnTo>
                <a:lnTo>
                  <a:pt x="1960034" y="6419850"/>
                </a:lnTo>
                <a:lnTo>
                  <a:pt x="1953948" y="6438106"/>
                </a:lnTo>
                <a:lnTo>
                  <a:pt x="1951303" y="6446838"/>
                </a:lnTo>
                <a:lnTo>
                  <a:pt x="1948656" y="6456098"/>
                </a:lnTo>
                <a:lnTo>
                  <a:pt x="1945746" y="6465094"/>
                </a:lnTo>
                <a:lnTo>
                  <a:pt x="1943894" y="6474619"/>
                </a:lnTo>
                <a:lnTo>
                  <a:pt x="1942042" y="6484144"/>
                </a:lnTo>
                <a:lnTo>
                  <a:pt x="1940719" y="6494198"/>
                </a:lnTo>
                <a:lnTo>
                  <a:pt x="1940190" y="6496315"/>
                </a:lnTo>
                <a:lnTo>
                  <a:pt x="1939661" y="6498167"/>
                </a:lnTo>
                <a:lnTo>
                  <a:pt x="1938602" y="6500548"/>
                </a:lnTo>
                <a:lnTo>
                  <a:pt x="1937544" y="6502665"/>
                </a:lnTo>
                <a:lnTo>
                  <a:pt x="1934370" y="6507427"/>
                </a:lnTo>
                <a:lnTo>
                  <a:pt x="1930400" y="6512454"/>
                </a:lnTo>
                <a:lnTo>
                  <a:pt x="1925638" y="6517746"/>
                </a:lnTo>
                <a:lnTo>
                  <a:pt x="1920611" y="6522773"/>
                </a:lnTo>
                <a:lnTo>
                  <a:pt x="1914526" y="6528065"/>
                </a:lnTo>
                <a:lnTo>
                  <a:pt x="1908440" y="6533092"/>
                </a:lnTo>
                <a:lnTo>
                  <a:pt x="1901825" y="6538119"/>
                </a:lnTo>
                <a:lnTo>
                  <a:pt x="1895211" y="6543146"/>
                </a:lnTo>
                <a:lnTo>
                  <a:pt x="1888596" y="6547379"/>
                </a:lnTo>
                <a:lnTo>
                  <a:pt x="1881981" y="6551084"/>
                </a:lnTo>
                <a:lnTo>
                  <a:pt x="1875631" y="6554788"/>
                </a:lnTo>
                <a:lnTo>
                  <a:pt x="1869546" y="6557698"/>
                </a:lnTo>
                <a:lnTo>
                  <a:pt x="1863990" y="6559815"/>
                </a:lnTo>
                <a:lnTo>
                  <a:pt x="1858963" y="6561667"/>
                </a:lnTo>
                <a:lnTo>
                  <a:pt x="1851025" y="6563784"/>
                </a:lnTo>
                <a:lnTo>
                  <a:pt x="1843088" y="6566165"/>
                </a:lnTo>
                <a:lnTo>
                  <a:pt x="1826420" y="6571986"/>
                </a:lnTo>
                <a:lnTo>
                  <a:pt x="1817952" y="6574631"/>
                </a:lnTo>
                <a:lnTo>
                  <a:pt x="1809486" y="6577013"/>
                </a:lnTo>
                <a:lnTo>
                  <a:pt x="1801019" y="6579659"/>
                </a:lnTo>
                <a:lnTo>
                  <a:pt x="1792288" y="6581775"/>
                </a:lnTo>
                <a:lnTo>
                  <a:pt x="1783821" y="6583098"/>
                </a:lnTo>
                <a:lnTo>
                  <a:pt x="1775090" y="6584156"/>
                </a:lnTo>
                <a:lnTo>
                  <a:pt x="1770856" y="6584421"/>
                </a:lnTo>
                <a:lnTo>
                  <a:pt x="1766359" y="6584421"/>
                </a:lnTo>
                <a:lnTo>
                  <a:pt x="1762125" y="6584421"/>
                </a:lnTo>
                <a:lnTo>
                  <a:pt x="1757892" y="6583892"/>
                </a:lnTo>
                <a:lnTo>
                  <a:pt x="1753394" y="6583098"/>
                </a:lnTo>
                <a:lnTo>
                  <a:pt x="1749161" y="6582304"/>
                </a:lnTo>
                <a:lnTo>
                  <a:pt x="1744663" y="6581246"/>
                </a:lnTo>
                <a:lnTo>
                  <a:pt x="1740430" y="6579923"/>
                </a:lnTo>
                <a:lnTo>
                  <a:pt x="1736196" y="6578071"/>
                </a:lnTo>
                <a:lnTo>
                  <a:pt x="1731698" y="6576219"/>
                </a:lnTo>
                <a:lnTo>
                  <a:pt x="1727465" y="6573838"/>
                </a:lnTo>
                <a:lnTo>
                  <a:pt x="1723231" y="6571192"/>
                </a:lnTo>
                <a:lnTo>
                  <a:pt x="1725613" y="6562461"/>
                </a:lnTo>
                <a:lnTo>
                  <a:pt x="1724554" y="6561667"/>
                </a:lnTo>
                <a:lnTo>
                  <a:pt x="1723496" y="6566694"/>
                </a:lnTo>
                <a:lnTo>
                  <a:pt x="1723231" y="6571192"/>
                </a:lnTo>
                <a:lnTo>
                  <a:pt x="1720850" y="6568811"/>
                </a:lnTo>
                <a:lnTo>
                  <a:pt x="1718204" y="6566694"/>
                </a:lnTo>
                <a:lnTo>
                  <a:pt x="1715559" y="6564842"/>
                </a:lnTo>
                <a:lnTo>
                  <a:pt x="1712913" y="6563254"/>
                </a:lnTo>
                <a:lnTo>
                  <a:pt x="1710267" y="6561931"/>
                </a:lnTo>
                <a:lnTo>
                  <a:pt x="1707621" y="6561138"/>
                </a:lnTo>
                <a:lnTo>
                  <a:pt x="1704711" y="6560609"/>
                </a:lnTo>
                <a:lnTo>
                  <a:pt x="1702065" y="6560344"/>
                </a:lnTo>
                <a:lnTo>
                  <a:pt x="1699419" y="6559815"/>
                </a:lnTo>
                <a:lnTo>
                  <a:pt x="1696773" y="6559815"/>
                </a:lnTo>
                <a:lnTo>
                  <a:pt x="1690953" y="6560344"/>
                </a:lnTo>
                <a:lnTo>
                  <a:pt x="1685131" y="6561138"/>
                </a:lnTo>
                <a:lnTo>
                  <a:pt x="1679575" y="6561931"/>
                </a:lnTo>
                <a:lnTo>
                  <a:pt x="1673754" y="6562990"/>
                </a:lnTo>
                <a:lnTo>
                  <a:pt x="1667934" y="6563519"/>
                </a:lnTo>
                <a:lnTo>
                  <a:pt x="1662377" y="6563784"/>
                </a:lnTo>
                <a:lnTo>
                  <a:pt x="1659467" y="6563519"/>
                </a:lnTo>
                <a:lnTo>
                  <a:pt x="1656821" y="6563254"/>
                </a:lnTo>
                <a:lnTo>
                  <a:pt x="1654176" y="6562990"/>
                </a:lnTo>
                <a:lnTo>
                  <a:pt x="1651529" y="6561931"/>
                </a:lnTo>
                <a:lnTo>
                  <a:pt x="1648619" y="6560873"/>
                </a:lnTo>
                <a:lnTo>
                  <a:pt x="1645973" y="6559550"/>
                </a:lnTo>
                <a:lnTo>
                  <a:pt x="1643592" y="6557698"/>
                </a:lnTo>
                <a:lnTo>
                  <a:pt x="1640946" y="6556111"/>
                </a:lnTo>
                <a:lnTo>
                  <a:pt x="1638565" y="6553465"/>
                </a:lnTo>
                <a:lnTo>
                  <a:pt x="1635919" y="6550554"/>
                </a:lnTo>
                <a:lnTo>
                  <a:pt x="1631950" y="6545263"/>
                </a:lnTo>
                <a:lnTo>
                  <a:pt x="1627717" y="6539442"/>
                </a:lnTo>
                <a:lnTo>
                  <a:pt x="1624013" y="6533356"/>
                </a:lnTo>
                <a:lnTo>
                  <a:pt x="1620838" y="6527271"/>
                </a:lnTo>
                <a:lnTo>
                  <a:pt x="1617927" y="6520921"/>
                </a:lnTo>
                <a:lnTo>
                  <a:pt x="1615281" y="6514571"/>
                </a:lnTo>
                <a:lnTo>
                  <a:pt x="1612900" y="6508221"/>
                </a:lnTo>
                <a:lnTo>
                  <a:pt x="1610784" y="6501606"/>
                </a:lnTo>
                <a:lnTo>
                  <a:pt x="1608931" y="6494992"/>
                </a:lnTo>
                <a:lnTo>
                  <a:pt x="1607344" y="6488377"/>
                </a:lnTo>
                <a:lnTo>
                  <a:pt x="1605756" y="6481498"/>
                </a:lnTo>
                <a:lnTo>
                  <a:pt x="1604699" y="6474884"/>
                </a:lnTo>
                <a:lnTo>
                  <a:pt x="1602581" y="6460596"/>
                </a:lnTo>
                <a:lnTo>
                  <a:pt x="1601259" y="6446573"/>
                </a:lnTo>
                <a:lnTo>
                  <a:pt x="1600200" y="6432286"/>
                </a:lnTo>
                <a:lnTo>
                  <a:pt x="1599142" y="6417734"/>
                </a:lnTo>
                <a:lnTo>
                  <a:pt x="1597819" y="6388894"/>
                </a:lnTo>
                <a:lnTo>
                  <a:pt x="1596496" y="6374606"/>
                </a:lnTo>
                <a:lnTo>
                  <a:pt x="1594909" y="6360584"/>
                </a:lnTo>
                <a:lnTo>
                  <a:pt x="1592792" y="6346561"/>
                </a:lnTo>
                <a:lnTo>
                  <a:pt x="1591734" y="6339681"/>
                </a:lnTo>
                <a:lnTo>
                  <a:pt x="1590146" y="6333067"/>
                </a:lnTo>
                <a:lnTo>
                  <a:pt x="1587765" y="6321690"/>
                </a:lnTo>
                <a:lnTo>
                  <a:pt x="1585648" y="6310313"/>
                </a:lnTo>
                <a:lnTo>
                  <a:pt x="1583796" y="6298671"/>
                </a:lnTo>
                <a:lnTo>
                  <a:pt x="1581944" y="6287294"/>
                </a:lnTo>
                <a:lnTo>
                  <a:pt x="1580886" y="6275388"/>
                </a:lnTo>
                <a:lnTo>
                  <a:pt x="1579827" y="6263481"/>
                </a:lnTo>
                <a:lnTo>
                  <a:pt x="1578240" y="6239669"/>
                </a:lnTo>
                <a:lnTo>
                  <a:pt x="1576917" y="6215592"/>
                </a:lnTo>
                <a:lnTo>
                  <a:pt x="1575594" y="6191515"/>
                </a:lnTo>
                <a:lnTo>
                  <a:pt x="1574536" y="6167438"/>
                </a:lnTo>
                <a:lnTo>
                  <a:pt x="1572948" y="6143625"/>
                </a:lnTo>
                <a:lnTo>
                  <a:pt x="1572684" y="6093619"/>
                </a:lnTo>
                <a:lnTo>
                  <a:pt x="1572684" y="6043348"/>
                </a:lnTo>
                <a:lnTo>
                  <a:pt x="1568450" y="6038850"/>
                </a:lnTo>
                <a:lnTo>
                  <a:pt x="1565275" y="6034088"/>
                </a:lnTo>
                <a:lnTo>
                  <a:pt x="1562365" y="6029325"/>
                </a:lnTo>
                <a:lnTo>
                  <a:pt x="1560248" y="6024034"/>
                </a:lnTo>
                <a:lnTo>
                  <a:pt x="1558926" y="6019006"/>
                </a:lnTo>
                <a:lnTo>
                  <a:pt x="1557867" y="6013979"/>
                </a:lnTo>
                <a:lnTo>
                  <a:pt x="1557338" y="6008423"/>
                </a:lnTo>
                <a:lnTo>
                  <a:pt x="1557074" y="6002602"/>
                </a:lnTo>
                <a:lnTo>
                  <a:pt x="1557074" y="5997311"/>
                </a:lnTo>
                <a:lnTo>
                  <a:pt x="1557338" y="5991490"/>
                </a:lnTo>
                <a:lnTo>
                  <a:pt x="1558131" y="5980113"/>
                </a:lnTo>
                <a:lnTo>
                  <a:pt x="1559190" y="5968736"/>
                </a:lnTo>
                <a:lnTo>
                  <a:pt x="1559984" y="5957359"/>
                </a:lnTo>
                <a:lnTo>
                  <a:pt x="1548871" y="5889625"/>
                </a:lnTo>
                <a:lnTo>
                  <a:pt x="1546490" y="5882217"/>
                </a:lnTo>
                <a:lnTo>
                  <a:pt x="1544109" y="5875338"/>
                </a:lnTo>
                <a:lnTo>
                  <a:pt x="1541992" y="5868194"/>
                </a:lnTo>
                <a:lnTo>
                  <a:pt x="1540140" y="5861315"/>
                </a:lnTo>
                <a:lnTo>
                  <a:pt x="1538552" y="5853906"/>
                </a:lnTo>
                <a:lnTo>
                  <a:pt x="1537494" y="5846763"/>
                </a:lnTo>
                <a:lnTo>
                  <a:pt x="1536171" y="5839884"/>
                </a:lnTo>
                <a:lnTo>
                  <a:pt x="1535377" y="5832475"/>
                </a:lnTo>
                <a:lnTo>
                  <a:pt x="1534054" y="5817659"/>
                </a:lnTo>
                <a:lnTo>
                  <a:pt x="1533525" y="5803371"/>
                </a:lnTo>
                <a:lnTo>
                  <a:pt x="1533261" y="5788819"/>
                </a:lnTo>
                <a:lnTo>
                  <a:pt x="1533261" y="5774002"/>
                </a:lnTo>
                <a:lnTo>
                  <a:pt x="1534054" y="5744369"/>
                </a:lnTo>
                <a:lnTo>
                  <a:pt x="1534584" y="5715000"/>
                </a:lnTo>
                <a:lnTo>
                  <a:pt x="1534848" y="5700448"/>
                </a:lnTo>
                <a:lnTo>
                  <a:pt x="1534584" y="5685631"/>
                </a:lnTo>
                <a:lnTo>
                  <a:pt x="1533790" y="5671079"/>
                </a:lnTo>
                <a:lnTo>
                  <a:pt x="1532467" y="5656792"/>
                </a:lnTo>
                <a:lnTo>
                  <a:pt x="1539611" y="5650971"/>
                </a:lnTo>
                <a:lnTo>
                  <a:pt x="1539081" y="5649119"/>
                </a:lnTo>
                <a:lnTo>
                  <a:pt x="1532467" y="5656792"/>
                </a:lnTo>
                <a:lnTo>
                  <a:pt x="1531145" y="5654146"/>
                </a:lnTo>
                <a:lnTo>
                  <a:pt x="1529821" y="5651500"/>
                </a:lnTo>
                <a:lnTo>
                  <a:pt x="1527969" y="5646473"/>
                </a:lnTo>
                <a:lnTo>
                  <a:pt x="1526646" y="5640917"/>
                </a:lnTo>
                <a:lnTo>
                  <a:pt x="1525588" y="5635625"/>
                </a:lnTo>
                <a:lnTo>
                  <a:pt x="1525059" y="5629804"/>
                </a:lnTo>
                <a:lnTo>
                  <a:pt x="1524794" y="5623984"/>
                </a:lnTo>
                <a:lnTo>
                  <a:pt x="1524001" y="5612342"/>
                </a:lnTo>
                <a:lnTo>
                  <a:pt x="1523471" y="5600436"/>
                </a:lnTo>
                <a:lnTo>
                  <a:pt x="1522942" y="5594879"/>
                </a:lnTo>
                <a:lnTo>
                  <a:pt x="1521884" y="5589323"/>
                </a:lnTo>
                <a:lnTo>
                  <a:pt x="1520825" y="5584031"/>
                </a:lnTo>
                <a:lnTo>
                  <a:pt x="1518709" y="5578740"/>
                </a:lnTo>
                <a:lnTo>
                  <a:pt x="1517386" y="5576094"/>
                </a:lnTo>
                <a:lnTo>
                  <a:pt x="1516327" y="5573713"/>
                </a:lnTo>
                <a:lnTo>
                  <a:pt x="1514740" y="5571331"/>
                </a:lnTo>
                <a:lnTo>
                  <a:pt x="1512888" y="5569215"/>
                </a:lnTo>
                <a:lnTo>
                  <a:pt x="1497542" y="5720292"/>
                </a:lnTo>
                <a:lnTo>
                  <a:pt x="1498071" y="5735373"/>
                </a:lnTo>
                <a:lnTo>
                  <a:pt x="1498071" y="5750454"/>
                </a:lnTo>
                <a:lnTo>
                  <a:pt x="1497542" y="5765271"/>
                </a:lnTo>
                <a:lnTo>
                  <a:pt x="1496484" y="5780352"/>
                </a:lnTo>
                <a:lnTo>
                  <a:pt x="1494896" y="5795169"/>
                </a:lnTo>
                <a:lnTo>
                  <a:pt x="1493044" y="5809721"/>
                </a:lnTo>
                <a:lnTo>
                  <a:pt x="1490927" y="5824538"/>
                </a:lnTo>
                <a:lnTo>
                  <a:pt x="1488811" y="5838825"/>
                </a:lnTo>
                <a:lnTo>
                  <a:pt x="1484048" y="5868194"/>
                </a:lnTo>
                <a:lnTo>
                  <a:pt x="1479286" y="5897298"/>
                </a:lnTo>
                <a:lnTo>
                  <a:pt x="1477434" y="5912115"/>
                </a:lnTo>
                <a:lnTo>
                  <a:pt x="1475581" y="5926667"/>
                </a:lnTo>
                <a:lnTo>
                  <a:pt x="1473994" y="5941484"/>
                </a:lnTo>
                <a:lnTo>
                  <a:pt x="1473200" y="5956565"/>
                </a:lnTo>
                <a:lnTo>
                  <a:pt x="1469496" y="5981700"/>
                </a:lnTo>
                <a:lnTo>
                  <a:pt x="1465792" y="6006571"/>
                </a:lnTo>
                <a:lnTo>
                  <a:pt x="1462088" y="6031706"/>
                </a:lnTo>
                <a:lnTo>
                  <a:pt x="1457325" y="6056048"/>
                </a:lnTo>
                <a:lnTo>
                  <a:pt x="1452563" y="6080125"/>
                </a:lnTo>
                <a:lnTo>
                  <a:pt x="1447536" y="6104467"/>
                </a:lnTo>
                <a:lnTo>
                  <a:pt x="1444361" y="6116109"/>
                </a:lnTo>
                <a:lnTo>
                  <a:pt x="1441451" y="6128015"/>
                </a:lnTo>
                <a:lnTo>
                  <a:pt x="1438011" y="6139392"/>
                </a:lnTo>
                <a:lnTo>
                  <a:pt x="1434836" y="6150769"/>
                </a:lnTo>
                <a:lnTo>
                  <a:pt x="1431131" y="6162411"/>
                </a:lnTo>
                <a:lnTo>
                  <a:pt x="1427163" y="6173523"/>
                </a:lnTo>
                <a:lnTo>
                  <a:pt x="1423459" y="6184636"/>
                </a:lnTo>
                <a:lnTo>
                  <a:pt x="1419225" y="6195748"/>
                </a:lnTo>
                <a:lnTo>
                  <a:pt x="1414727" y="6206596"/>
                </a:lnTo>
                <a:lnTo>
                  <a:pt x="1409700" y="6217179"/>
                </a:lnTo>
                <a:lnTo>
                  <a:pt x="1404938" y="6227763"/>
                </a:lnTo>
                <a:lnTo>
                  <a:pt x="1399646" y="6238346"/>
                </a:lnTo>
                <a:lnTo>
                  <a:pt x="1394090" y="6248665"/>
                </a:lnTo>
                <a:lnTo>
                  <a:pt x="1388270" y="6258454"/>
                </a:lnTo>
                <a:lnTo>
                  <a:pt x="1382448" y="6268509"/>
                </a:lnTo>
                <a:lnTo>
                  <a:pt x="1376098" y="6278563"/>
                </a:lnTo>
                <a:lnTo>
                  <a:pt x="1369484" y="6287823"/>
                </a:lnTo>
                <a:lnTo>
                  <a:pt x="1362340" y="6297084"/>
                </a:lnTo>
                <a:lnTo>
                  <a:pt x="1355197" y="6306609"/>
                </a:lnTo>
                <a:lnTo>
                  <a:pt x="1347259" y="6315604"/>
                </a:lnTo>
                <a:lnTo>
                  <a:pt x="1340115" y="6323277"/>
                </a:lnTo>
                <a:lnTo>
                  <a:pt x="1332971" y="6330686"/>
                </a:lnTo>
                <a:lnTo>
                  <a:pt x="1325563" y="6337300"/>
                </a:lnTo>
                <a:lnTo>
                  <a:pt x="1318154" y="6343386"/>
                </a:lnTo>
                <a:lnTo>
                  <a:pt x="1310481" y="6348413"/>
                </a:lnTo>
                <a:lnTo>
                  <a:pt x="1303073" y="6352911"/>
                </a:lnTo>
                <a:lnTo>
                  <a:pt x="1295400" y="6356879"/>
                </a:lnTo>
                <a:lnTo>
                  <a:pt x="1287728" y="6360319"/>
                </a:lnTo>
                <a:lnTo>
                  <a:pt x="1279790" y="6362700"/>
                </a:lnTo>
                <a:lnTo>
                  <a:pt x="1271852" y="6364817"/>
                </a:lnTo>
                <a:lnTo>
                  <a:pt x="1263651" y="6365611"/>
                </a:lnTo>
                <a:lnTo>
                  <a:pt x="1255713" y="6366140"/>
                </a:lnTo>
                <a:lnTo>
                  <a:pt x="1247246" y="6365875"/>
                </a:lnTo>
                <a:lnTo>
                  <a:pt x="1238779" y="6365081"/>
                </a:lnTo>
                <a:lnTo>
                  <a:pt x="1230048" y="6363494"/>
                </a:lnTo>
                <a:lnTo>
                  <a:pt x="1221052" y="6361113"/>
                </a:lnTo>
                <a:lnTo>
                  <a:pt x="1212056" y="6360584"/>
                </a:lnTo>
                <a:lnTo>
                  <a:pt x="1203854" y="6360319"/>
                </a:lnTo>
                <a:lnTo>
                  <a:pt x="1194859" y="6360319"/>
                </a:lnTo>
                <a:lnTo>
                  <a:pt x="1186127" y="6360319"/>
                </a:lnTo>
                <a:lnTo>
                  <a:pt x="1168665" y="6360848"/>
                </a:lnTo>
                <a:lnTo>
                  <a:pt x="1151467" y="6361377"/>
                </a:lnTo>
                <a:lnTo>
                  <a:pt x="1142736" y="6361377"/>
                </a:lnTo>
                <a:lnTo>
                  <a:pt x="1134004" y="6361113"/>
                </a:lnTo>
                <a:lnTo>
                  <a:pt x="1125273" y="6360584"/>
                </a:lnTo>
                <a:lnTo>
                  <a:pt x="1116806" y="6359525"/>
                </a:lnTo>
                <a:lnTo>
                  <a:pt x="1108075" y="6358202"/>
                </a:lnTo>
                <a:lnTo>
                  <a:pt x="1099344" y="6356086"/>
                </a:lnTo>
                <a:lnTo>
                  <a:pt x="1090877" y="6353704"/>
                </a:lnTo>
                <a:lnTo>
                  <a:pt x="1082411" y="6350265"/>
                </a:lnTo>
                <a:lnTo>
                  <a:pt x="1060186" y="6346031"/>
                </a:lnTo>
                <a:lnTo>
                  <a:pt x="1055423" y="6346561"/>
                </a:lnTo>
                <a:lnTo>
                  <a:pt x="1050661" y="6346825"/>
                </a:lnTo>
                <a:lnTo>
                  <a:pt x="1046163" y="6346561"/>
                </a:lnTo>
                <a:lnTo>
                  <a:pt x="1041929" y="6346031"/>
                </a:lnTo>
                <a:lnTo>
                  <a:pt x="1037696" y="6344709"/>
                </a:lnTo>
                <a:lnTo>
                  <a:pt x="1033992" y="6343386"/>
                </a:lnTo>
                <a:lnTo>
                  <a:pt x="1030023" y="6341269"/>
                </a:lnTo>
                <a:lnTo>
                  <a:pt x="1026584" y="6338888"/>
                </a:lnTo>
                <a:lnTo>
                  <a:pt x="1023409" y="6335713"/>
                </a:lnTo>
                <a:lnTo>
                  <a:pt x="1020234" y="6332538"/>
                </a:lnTo>
                <a:lnTo>
                  <a:pt x="1017323" y="6328569"/>
                </a:lnTo>
                <a:lnTo>
                  <a:pt x="1014942" y="6324336"/>
                </a:lnTo>
                <a:lnTo>
                  <a:pt x="1012561" y="6319838"/>
                </a:lnTo>
                <a:lnTo>
                  <a:pt x="1010709" y="6315075"/>
                </a:lnTo>
                <a:lnTo>
                  <a:pt x="1008856" y="6309519"/>
                </a:lnTo>
                <a:lnTo>
                  <a:pt x="1007534" y="6303698"/>
                </a:lnTo>
                <a:lnTo>
                  <a:pt x="1005152" y="6293644"/>
                </a:lnTo>
                <a:lnTo>
                  <a:pt x="1002771" y="6283590"/>
                </a:lnTo>
                <a:lnTo>
                  <a:pt x="997479" y="6263746"/>
                </a:lnTo>
                <a:lnTo>
                  <a:pt x="991659" y="6243638"/>
                </a:lnTo>
                <a:lnTo>
                  <a:pt x="985838" y="6224059"/>
                </a:lnTo>
                <a:lnTo>
                  <a:pt x="983192" y="6214004"/>
                </a:lnTo>
                <a:lnTo>
                  <a:pt x="980811" y="6203950"/>
                </a:lnTo>
                <a:lnTo>
                  <a:pt x="978694" y="6193631"/>
                </a:lnTo>
                <a:lnTo>
                  <a:pt x="976577" y="6183313"/>
                </a:lnTo>
                <a:lnTo>
                  <a:pt x="974990" y="6173259"/>
                </a:lnTo>
                <a:lnTo>
                  <a:pt x="974196" y="6162675"/>
                </a:lnTo>
                <a:lnTo>
                  <a:pt x="973138" y="6151827"/>
                </a:lnTo>
                <a:lnTo>
                  <a:pt x="973138" y="6140979"/>
                </a:lnTo>
                <a:lnTo>
                  <a:pt x="968640" y="6130396"/>
                </a:lnTo>
                <a:lnTo>
                  <a:pt x="964672" y="6119548"/>
                </a:lnTo>
                <a:lnTo>
                  <a:pt x="960967" y="6108171"/>
                </a:lnTo>
                <a:lnTo>
                  <a:pt x="957263" y="6097323"/>
                </a:lnTo>
                <a:lnTo>
                  <a:pt x="953824" y="6086211"/>
                </a:lnTo>
                <a:lnTo>
                  <a:pt x="951177" y="6074834"/>
                </a:lnTo>
                <a:lnTo>
                  <a:pt x="948532" y="6063721"/>
                </a:lnTo>
                <a:lnTo>
                  <a:pt x="946150" y="6051815"/>
                </a:lnTo>
                <a:lnTo>
                  <a:pt x="943769" y="6040438"/>
                </a:lnTo>
                <a:lnTo>
                  <a:pt x="941917" y="6028531"/>
                </a:lnTo>
                <a:lnTo>
                  <a:pt x="940065" y="6017154"/>
                </a:lnTo>
                <a:lnTo>
                  <a:pt x="938477" y="6005248"/>
                </a:lnTo>
                <a:lnTo>
                  <a:pt x="937419" y="5993342"/>
                </a:lnTo>
                <a:lnTo>
                  <a:pt x="936096" y="5981171"/>
                </a:lnTo>
                <a:lnTo>
                  <a:pt x="934244" y="5957094"/>
                </a:lnTo>
                <a:lnTo>
                  <a:pt x="933186" y="5953919"/>
                </a:lnTo>
                <a:lnTo>
                  <a:pt x="932127" y="5950215"/>
                </a:lnTo>
                <a:lnTo>
                  <a:pt x="931598" y="5945981"/>
                </a:lnTo>
                <a:lnTo>
                  <a:pt x="931334" y="5941748"/>
                </a:lnTo>
                <a:lnTo>
                  <a:pt x="931334" y="5933017"/>
                </a:lnTo>
                <a:lnTo>
                  <a:pt x="931069" y="5928519"/>
                </a:lnTo>
                <a:lnTo>
                  <a:pt x="931069" y="5924286"/>
                </a:lnTo>
                <a:lnTo>
                  <a:pt x="930275" y="5920052"/>
                </a:lnTo>
                <a:lnTo>
                  <a:pt x="929481" y="5916348"/>
                </a:lnTo>
                <a:lnTo>
                  <a:pt x="927894" y="5913173"/>
                </a:lnTo>
                <a:lnTo>
                  <a:pt x="927100" y="5911850"/>
                </a:lnTo>
                <a:lnTo>
                  <a:pt x="925777" y="5910792"/>
                </a:lnTo>
                <a:lnTo>
                  <a:pt x="924719" y="5909469"/>
                </a:lnTo>
                <a:lnTo>
                  <a:pt x="923131" y="5908675"/>
                </a:lnTo>
                <a:lnTo>
                  <a:pt x="921544" y="5907617"/>
                </a:lnTo>
                <a:lnTo>
                  <a:pt x="919956" y="5907088"/>
                </a:lnTo>
                <a:lnTo>
                  <a:pt x="917840" y="5906823"/>
                </a:lnTo>
                <a:lnTo>
                  <a:pt x="915195" y="5906559"/>
                </a:lnTo>
                <a:lnTo>
                  <a:pt x="912548" y="5906823"/>
                </a:lnTo>
                <a:lnTo>
                  <a:pt x="909903" y="5907088"/>
                </a:lnTo>
                <a:lnTo>
                  <a:pt x="907256" y="5919523"/>
                </a:lnTo>
                <a:lnTo>
                  <a:pt x="904347" y="5931694"/>
                </a:lnTo>
                <a:lnTo>
                  <a:pt x="901436" y="5943865"/>
                </a:lnTo>
                <a:lnTo>
                  <a:pt x="899584" y="5949686"/>
                </a:lnTo>
                <a:lnTo>
                  <a:pt x="897467" y="5954977"/>
                </a:lnTo>
                <a:lnTo>
                  <a:pt x="895351" y="5960534"/>
                </a:lnTo>
                <a:lnTo>
                  <a:pt x="892704" y="5965825"/>
                </a:lnTo>
                <a:lnTo>
                  <a:pt x="890059" y="5970852"/>
                </a:lnTo>
                <a:lnTo>
                  <a:pt x="886619" y="5975350"/>
                </a:lnTo>
                <a:lnTo>
                  <a:pt x="883444" y="5979584"/>
                </a:lnTo>
                <a:lnTo>
                  <a:pt x="879475" y="5983288"/>
                </a:lnTo>
                <a:lnTo>
                  <a:pt x="874977" y="5986992"/>
                </a:lnTo>
                <a:lnTo>
                  <a:pt x="869950" y="5990431"/>
                </a:lnTo>
                <a:lnTo>
                  <a:pt x="871274" y="5997575"/>
                </a:lnTo>
                <a:lnTo>
                  <a:pt x="872861" y="6005248"/>
                </a:lnTo>
                <a:lnTo>
                  <a:pt x="873654" y="6012921"/>
                </a:lnTo>
                <a:lnTo>
                  <a:pt x="873919" y="6016890"/>
                </a:lnTo>
                <a:lnTo>
                  <a:pt x="873919" y="6020594"/>
                </a:lnTo>
                <a:lnTo>
                  <a:pt x="873919" y="6024034"/>
                </a:lnTo>
                <a:lnTo>
                  <a:pt x="873390" y="6027738"/>
                </a:lnTo>
                <a:lnTo>
                  <a:pt x="872861" y="6030648"/>
                </a:lnTo>
                <a:lnTo>
                  <a:pt x="871802" y="6033823"/>
                </a:lnTo>
                <a:lnTo>
                  <a:pt x="870744" y="6036204"/>
                </a:lnTo>
                <a:lnTo>
                  <a:pt x="868892" y="6038586"/>
                </a:lnTo>
                <a:lnTo>
                  <a:pt x="866775" y="6040438"/>
                </a:lnTo>
                <a:lnTo>
                  <a:pt x="864130" y="6042025"/>
                </a:lnTo>
                <a:lnTo>
                  <a:pt x="858309" y="6044671"/>
                </a:lnTo>
                <a:lnTo>
                  <a:pt x="852752" y="6047846"/>
                </a:lnTo>
                <a:lnTo>
                  <a:pt x="847461" y="6051286"/>
                </a:lnTo>
                <a:lnTo>
                  <a:pt x="842434" y="6055254"/>
                </a:lnTo>
                <a:lnTo>
                  <a:pt x="837406" y="6059488"/>
                </a:lnTo>
                <a:lnTo>
                  <a:pt x="832645" y="6063721"/>
                </a:lnTo>
                <a:lnTo>
                  <a:pt x="827881" y="6068219"/>
                </a:lnTo>
                <a:lnTo>
                  <a:pt x="823384" y="6072981"/>
                </a:lnTo>
                <a:lnTo>
                  <a:pt x="814123" y="6082771"/>
                </a:lnTo>
                <a:lnTo>
                  <a:pt x="805392" y="6092561"/>
                </a:lnTo>
                <a:lnTo>
                  <a:pt x="796396" y="6102350"/>
                </a:lnTo>
                <a:lnTo>
                  <a:pt x="791898" y="6107113"/>
                </a:lnTo>
                <a:lnTo>
                  <a:pt x="787136" y="6111611"/>
                </a:lnTo>
                <a:lnTo>
                  <a:pt x="761206" y="6114521"/>
                </a:lnTo>
                <a:lnTo>
                  <a:pt x="735013" y="6117696"/>
                </a:lnTo>
                <a:lnTo>
                  <a:pt x="722048" y="6119284"/>
                </a:lnTo>
                <a:lnTo>
                  <a:pt x="708554" y="6120077"/>
                </a:lnTo>
                <a:lnTo>
                  <a:pt x="695590" y="6120871"/>
                </a:lnTo>
                <a:lnTo>
                  <a:pt x="682626" y="6121665"/>
                </a:lnTo>
                <a:lnTo>
                  <a:pt x="669396" y="6122194"/>
                </a:lnTo>
                <a:lnTo>
                  <a:pt x="656431" y="6122194"/>
                </a:lnTo>
                <a:lnTo>
                  <a:pt x="643467" y="6121665"/>
                </a:lnTo>
                <a:lnTo>
                  <a:pt x="630238" y="6120606"/>
                </a:lnTo>
                <a:lnTo>
                  <a:pt x="617273" y="6119548"/>
                </a:lnTo>
                <a:lnTo>
                  <a:pt x="604309" y="6117696"/>
                </a:lnTo>
                <a:lnTo>
                  <a:pt x="591080" y="6115315"/>
                </a:lnTo>
                <a:lnTo>
                  <a:pt x="578115" y="6112140"/>
                </a:lnTo>
                <a:lnTo>
                  <a:pt x="573617" y="6110817"/>
                </a:lnTo>
                <a:lnTo>
                  <a:pt x="569913" y="6108965"/>
                </a:lnTo>
                <a:lnTo>
                  <a:pt x="566473" y="6106584"/>
                </a:lnTo>
                <a:lnTo>
                  <a:pt x="563563" y="6103673"/>
                </a:lnTo>
                <a:lnTo>
                  <a:pt x="561181" y="6100763"/>
                </a:lnTo>
                <a:lnTo>
                  <a:pt x="559065" y="6097323"/>
                </a:lnTo>
                <a:lnTo>
                  <a:pt x="557213" y="6093884"/>
                </a:lnTo>
                <a:lnTo>
                  <a:pt x="555625" y="6089915"/>
                </a:lnTo>
                <a:lnTo>
                  <a:pt x="554567" y="6085681"/>
                </a:lnTo>
                <a:lnTo>
                  <a:pt x="553509" y="6081448"/>
                </a:lnTo>
                <a:lnTo>
                  <a:pt x="551656" y="6072717"/>
                </a:lnTo>
                <a:lnTo>
                  <a:pt x="549275" y="6054725"/>
                </a:lnTo>
                <a:lnTo>
                  <a:pt x="545042" y="6021652"/>
                </a:lnTo>
                <a:lnTo>
                  <a:pt x="540809" y="5989109"/>
                </a:lnTo>
                <a:lnTo>
                  <a:pt x="533400" y="5923756"/>
                </a:lnTo>
                <a:lnTo>
                  <a:pt x="508530" y="5618692"/>
                </a:lnTo>
                <a:lnTo>
                  <a:pt x="506413" y="5612871"/>
                </a:lnTo>
                <a:lnTo>
                  <a:pt x="505090" y="5607579"/>
                </a:lnTo>
                <a:lnTo>
                  <a:pt x="503767" y="5601759"/>
                </a:lnTo>
                <a:lnTo>
                  <a:pt x="502973" y="5596467"/>
                </a:lnTo>
                <a:lnTo>
                  <a:pt x="499269" y="5581915"/>
                </a:lnTo>
                <a:lnTo>
                  <a:pt x="495565" y="5567363"/>
                </a:lnTo>
                <a:lnTo>
                  <a:pt x="492390" y="5552811"/>
                </a:lnTo>
                <a:lnTo>
                  <a:pt x="489744" y="5538523"/>
                </a:lnTo>
                <a:lnTo>
                  <a:pt x="486834" y="5523706"/>
                </a:lnTo>
                <a:lnTo>
                  <a:pt x="484717" y="5509154"/>
                </a:lnTo>
                <a:lnTo>
                  <a:pt x="482600" y="5494338"/>
                </a:lnTo>
                <a:lnTo>
                  <a:pt x="481277" y="5479521"/>
                </a:lnTo>
                <a:lnTo>
                  <a:pt x="479954" y="5464704"/>
                </a:lnTo>
                <a:lnTo>
                  <a:pt x="479161" y="5449888"/>
                </a:lnTo>
                <a:lnTo>
                  <a:pt x="478367" y="5435336"/>
                </a:lnTo>
                <a:lnTo>
                  <a:pt x="478102" y="5420254"/>
                </a:lnTo>
                <a:lnTo>
                  <a:pt x="478102" y="5405438"/>
                </a:lnTo>
                <a:lnTo>
                  <a:pt x="478367" y="5390356"/>
                </a:lnTo>
                <a:lnTo>
                  <a:pt x="479161" y="5375275"/>
                </a:lnTo>
                <a:lnTo>
                  <a:pt x="479954" y="5360194"/>
                </a:lnTo>
                <a:lnTo>
                  <a:pt x="479425" y="5354373"/>
                </a:lnTo>
                <a:lnTo>
                  <a:pt x="479161" y="5349081"/>
                </a:lnTo>
                <a:lnTo>
                  <a:pt x="479161" y="5343261"/>
                </a:lnTo>
                <a:lnTo>
                  <a:pt x="479425" y="5337440"/>
                </a:lnTo>
                <a:lnTo>
                  <a:pt x="479954" y="5331884"/>
                </a:lnTo>
                <a:lnTo>
                  <a:pt x="481013" y="5325798"/>
                </a:lnTo>
                <a:lnTo>
                  <a:pt x="482336" y="5319713"/>
                </a:lnTo>
                <a:lnTo>
                  <a:pt x="484188" y="5313892"/>
                </a:lnTo>
                <a:lnTo>
                  <a:pt x="482336" y="5297488"/>
                </a:lnTo>
                <a:lnTo>
                  <a:pt x="479954" y="5293519"/>
                </a:lnTo>
                <a:lnTo>
                  <a:pt x="477838" y="5289550"/>
                </a:lnTo>
                <a:lnTo>
                  <a:pt x="475986" y="5285581"/>
                </a:lnTo>
                <a:lnTo>
                  <a:pt x="474663" y="5281613"/>
                </a:lnTo>
                <a:lnTo>
                  <a:pt x="473075" y="5277644"/>
                </a:lnTo>
                <a:lnTo>
                  <a:pt x="471753" y="5273411"/>
                </a:lnTo>
                <a:lnTo>
                  <a:pt x="469901" y="5265209"/>
                </a:lnTo>
                <a:lnTo>
                  <a:pt x="468842" y="5256742"/>
                </a:lnTo>
                <a:lnTo>
                  <a:pt x="468313" y="5248011"/>
                </a:lnTo>
                <a:lnTo>
                  <a:pt x="467784" y="5239015"/>
                </a:lnTo>
                <a:lnTo>
                  <a:pt x="467519" y="5230284"/>
                </a:lnTo>
                <a:lnTo>
                  <a:pt x="468313" y="5212556"/>
                </a:lnTo>
                <a:lnTo>
                  <a:pt x="468577" y="5194829"/>
                </a:lnTo>
                <a:lnTo>
                  <a:pt x="468577" y="5185834"/>
                </a:lnTo>
                <a:lnTo>
                  <a:pt x="467784" y="5176573"/>
                </a:lnTo>
                <a:lnTo>
                  <a:pt x="466990" y="5167842"/>
                </a:lnTo>
                <a:lnTo>
                  <a:pt x="465402" y="5159111"/>
                </a:lnTo>
                <a:lnTo>
                  <a:pt x="464344" y="5162815"/>
                </a:lnTo>
                <a:lnTo>
                  <a:pt x="463286" y="5166784"/>
                </a:lnTo>
                <a:lnTo>
                  <a:pt x="461698" y="5174192"/>
                </a:lnTo>
                <a:lnTo>
                  <a:pt x="460640" y="5182129"/>
                </a:lnTo>
                <a:lnTo>
                  <a:pt x="460111" y="5190067"/>
                </a:lnTo>
                <a:lnTo>
                  <a:pt x="460111" y="5197740"/>
                </a:lnTo>
                <a:lnTo>
                  <a:pt x="460111" y="5205942"/>
                </a:lnTo>
                <a:lnTo>
                  <a:pt x="460375" y="5221552"/>
                </a:lnTo>
                <a:lnTo>
                  <a:pt x="460375" y="5229490"/>
                </a:lnTo>
                <a:lnTo>
                  <a:pt x="460375" y="5237427"/>
                </a:lnTo>
                <a:lnTo>
                  <a:pt x="459846" y="5244836"/>
                </a:lnTo>
                <a:lnTo>
                  <a:pt x="458788" y="5252509"/>
                </a:lnTo>
                <a:lnTo>
                  <a:pt x="457465" y="5259917"/>
                </a:lnTo>
                <a:lnTo>
                  <a:pt x="456406" y="5263621"/>
                </a:lnTo>
                <a:lnTo>
                  <a:pt x="455348" y="5267061"/>
                </a:lnTo>
                <a:lnTo>
                  <a:pt x="453761" y="5270500"/>
                </a:lnTo>
                <a:lnTo>
                  <a:pt x="452173" y="5274204"/>
                </a:lnTo>
                <a:lnTo>
                  <a:pt x="450321" y="5277379"/>
                </a:lnTo>
                <a:lnTo>
                  <a:pt x="448204" y="5280819"/>
                </a:lnTo>
                <a:lnTo>
                  <a:pt x="446881" y="5313892"/>
                </a:lnTo>
                <a:lnTo>
                  <a:pt x="445029" y="5346965"/>
                </a:lnTo>
                <a:lnTo>
                  <a:pt x="442913" y="5380038"/>
                </a:lnTo>
                <a:lnTo>
                  <a:pt x="440531" y="5412846"/>
                </a:lnTo>
                <a:lnTo>
                  <a:pt x="438150" y="5446184"/>
                </a:lnTo>
                <a:lnTo>
                  <a:pt x="435504" y="5478992"/>
                </a:lnTo>
                <a:lnTo>
                  <a:pt x="429948" y="5544873"/>
                </a:lnTo>
                <a:lnTo>
                  <a:pt x="423598" y="5610225"/>
                </a:lnTo>
                <a:lnTo>
                  <a:pt x="416719" y="5675577"/>
                </a:lnTo>
                <a:lnTo>
                  <a:pt x="409046" y="5741194"/>
                </a:lnTo>
                <a:lnTo>
                  <a:pt x="401373" y="5806546"/>
                </a:lnTo>
                <a:lnTo>
                  <a:pt x="393171" y="5871898"/>
                </a:lnTo>
                <a:lnTo>
                  <a:pt x="384440" y="5936986"/>
                </a:lnTo>
                <a:lnTo>
                  <a:pt x="366977" y="6067161"/>
                </a:lnTo>
                <a:lnTo>
                  <a:pt x="348722" y="6197336"/>
                </a:lnTo>
                <a:lnTo>
                  <a:pt x="331259" y="6327511"/>
                </a:lnTo>
                <a:lnTo>
                  <a:pt x="332582" y="6332538"/>
                </a:lnTo>
                <a:lnTo>
                  <a:pt x="333111" y="6337300"/>
                </a:lnTo>
                <a:lnTo>
                  <a:pt x="333640" y="6341798"/>
                </a:lnTo>
                <a:lnTo>
                  <a:pt x="333640" y="6346296"/>
                </a:lnTo>
                <a:lnTo>
                  <a:pt x="333640" y="6350794"/>
                </a:lnTo>
                <a:lnTo>
                  <a:pt x="333111" y="6355292"/>
                </a:lnTo>
                <a:lnTo>
                  <a:pt x="332582" y="6359525"/>
                </a:lnTo>
                <a:lnTo>
                  <a:pt x="331523" y="6364023"/>
                </a:lnTo>
                <a:lnTo>
                  <a:pt x="329406" y="6372490"/>
                </a:lnTo>
                <a:lnTo>
                  <a:pt x="326761" y="6380692"/>
                </a:lnTo>
                <a:lnTo>
                  <a:pt x="320940" y="6397361"/>
                </a:lnTo>
                <a:lnTo>
                  <a:pt x="319882" y="6404504"/>
                </a:lnTo>
                <a:lnTo>
                  <a:pt x="318294" y="6411384"/>
                </a:lnTo>
                <a:lnTo>
                  <a:pt x="316706" y="6418792"/>
                </a:lnTo>
                <a:lnTo>
                  <a:pt x="314854" y="6425671"/>
                </a:lnTo>
                <a:lnTo>
                  <a:pt x="313267" y="6432550"/>
                </a:lnTo>
                <a:lnTo>
                  <a:pt x="311150" y="6439165"/>
                </a:lnTo>
                <a:lnTo>
                  <a:pt x="308504" y="6446309"/>
                </a:lnTo>
                <a:lnTo>
                  <a:pt x="306123" y="6452923"/>
                </a:lnTo>
                <a:lnTo>
                  <a:pt x="303477" y="6459273"/>
                </a:lnTo>
                <a:lnTo>
                  <a:pt x="300831" y="6465888"/>
                </a:lnTo>
                <a:lnTo>
                  <a:pt x="298186" y="6471709"/>
                </a:lnTo>
                <a:lnTo>
                  <a:pt x="295011" y="6478059"/>
                </a:lnTo>
                <a:lnTo>
                  <a:pt x="291836" y="6483879"/>
                </a:lnTo>
                <a:lnTo>
                  <a:pt x="288397" y="6489965"/>
                </a:lnTo>
                <a:lnTo>
                  <a:pt x="285221" y="6495256"/>
                </a:lnTo>
                <a:lnTo>
                  <a:pt x="281781" y="6500813"/>
                </a:lnTo>
                <a:lnTo>
                  <a:pt x="278077" y="6505840"/>
                </a:lnTo>
                <a:lnTo>
                  <a:pt x="274638" y="6510867"/>
                </a:lnTo>
                <a:lnTo>
                  <a:pt x="270669" y="6515629"/>
                </a:lnTo>
                <a:lnTo>
                  <a:pt x="266965" y="6520127"/>
                </a:lnTo>
                <a:lnTo>
                  <a:pt x="262996" y="6524361"/>
                </a:lnTo>
                <a:lnTo>
                  <a:pt x="259027" y="6528065"/>
                </a:lnTo>
                <a:lnTo>
                  <a:pt x="255324" y="6531504"/>
                </a:lnTo>
                <a:lnTo>
                  <a:pt x="251354" y="6534944"/>
                </a:lnTo>
                <a:lnTo>
                  <a:pt x="247386" y="6537854"/>
                </a:lnTo>
                <a:lnTo>
                  <a:pt x="243417" y="6540500"/>
                </a:lnTo>
                <a:lnTo>
                  <a:pt x="239448" y="6542617"/>
                </a:lnTo>
                <a:lnTo>
                  <a:pt x="235744" y="6544734"/>
                </a:lnTo>
                <a:lnTo>
                  <a:pt x="231775" y="6546321"/>
                </a:lnTo>
                <a:lnTo>
                  <a:pt x="227806" y="6547644"/>
                </a:lnTo>
                <a:lnTo>
                  <a:pt x="223838" y="6548438"/>
                </a:lnTo>
                <a:lnTo>
                  <a:pt x="219869" y="6548702"/>
                </a:lnTo>
                <a:lnTo>
                  <a:pt x="216695" y="6550819"/>
                </a:lnTo>
                <a:lnTo>
                  <a:pt x="212990" y="6552936"/>
                </a:lnTo>
                <a:lnTo>
                  <a:pt x="209551" y="6554523"/>
                </a:lnTo>
                <a:lnTo>
                  <a:pt x="206375" y="6556111"/>
                </a:lnTo>
                <a:lnTo>
                  <a:pt x="202671" y="6557434"/>
                </a:lnTo>
                <a:lnTo>
                  <a:pt x="199496" y="6558756"/>
                </a:lnTo>
                <a:lnTo>
                  <a:pt x="192352" y="6560609"/>
                </a:lnTo>
                <a:lnTo>
                  <a:pt x="185209" y="6561667"/>
                </a:lnTo>
                <a:lnTo>
                  <a:pt x="178329" y="6562461"/>
                </a:lnTo>
                <a:lnTo>
                  <a:pt x="171186" y="6562725"/>
                </a:lnTo>
                <a:lnTo>
                  <a:pt x="164042" y="6562990"/>
                </a:lnTo>
                <a:lnTo>
                  <a:pt x="149754" y="6562990"/>
                </a:lnTo>
                <a:lnTo>
                  <a:pt x="142611" y="6562990"/>
                </a:lnTo>
                <a:lnTo>
                  <a:pt x="135467" y="6563254"/>
                </a:lnTo>
                <a:lnTo>
                  <a:pt x="128588" y="6563519"/>
                </a:lnTo>
                <a:lnTo>
                  <a:pt x="121180" y="6564577"/>
                </a:lnTo>
                <a:lnTo>
                  <a:pt x="114300" y="6565900"/>
                </a:lnTo>
                <a:lnTo>
                  <a:pt x="107421" y="6568017"/>
                </a:lnTo>
                <a:lnTo>
                  <a:pt x="44980" y="6563254"/>
                </a:lnTo>
                <a:lnTo>
                  <a:pt x="39952" y="6563254"/>
                </a:lnTo>
                <a:lnTo>
                  <a:pt x="34396" y="6562990"/>
                </a:lnTo>
                <a:lnTo>
                  <a:pt x="31750" y="6562725"/>
                </a:lnTo>
                <a:lnTo>
                  <a:pt x="28840" y="6561931"/>
                </a:lnTo>
                <a:lnTo>
                  <a:pt x="26459" y="6561138"/>
                </a:lnTo>
                <a:lnTo>
                  <a:pt x="23813" y="6560344"/>
                </a:lnTo>
                <a:lnTo>
                  <a:pt x="21696" y="6559021"/>
                </a:lnTo>
                <a:lnTo>
                  <a:pt x="19580" y="6557434"/>
                </a:lnTo>
                <a:lnTo>
                  <a:pt x="17992" y="6556111"/>
                </a:lnTo>
                <a:lnTo>
                  <a:pt x="16669" y="6554259"/>
                </a:lnTo>
                <a:lnTo>
                  <a:pt x="15346" y="6552142"/>
                </a:lnTo>
                <a:lnTo>
                  <a:pt x="14817" y="6550025"/>
                </a:lnTo>
                <a:lnTo>
                  <a:pt x="14817" y="6547644"/>
                </a:lnTo>
                <a:lnTo>
                  <a:pt x="15082" y="6544734"/>
                </a:lnTo>
                <a:lnTo>
                  <a:pt x="16404" y="6537325"/>
                </a:lnTo>
                <a:lnTo>
                  <a:pt x="17463" y="6530181"/>
                </a:lnTo>
                <a:lnTo>
                  <a:pt x="17992" y="6523038"/>
                </a:lnTo>
                <a:lnTo>
                  <a:pt x="19050" y="6515894"/>
                </a:lnTo>
                <a:lnTo>
                  <a:pt x="19315" y="6508750"/>
                </a:lnTo>
                <a:lnTo>
                  <a:pt x="19580" y="6501342"/>
                </a:lnTo>
                <a:lnTo>
                  <a:pt x="19580" y="6487319"/>
                </a:lnTo>
                <a:lnTo>
                  <a:pt x="18786" y="6473296"/>
                </a:lnTo>
                <a:lnTo>
                  <a:pt x="17727" y="6459273"/>
                </a:lnTo>
                <a:lnTo>
                  <a:pt x="16404" y="6444986"/>
                </a:lnTo>
                <a:lnTo>
                  <a:pt x="14552" y="6431227"/>
                </a:lnTo>
                <a:lnTo>
                  <a:pt x="10584" y="6403181"/>
                </a:lnTo>
                <a:lnTo>
                  <a:pt x="8732" y="6389159"/>
                </a:lnTo>
                <a:lnTo>
                  <a:pt x="7144" y="6375400"/>
                </a:lnTo>
                <a:lnTo>
                  <a:pt x="6086" y="6361113"/>
                </a:lnTo>
                <a:lnTo>
                  <a:pt x="5027" y="6346825"/>
                </a:lnTo>
                <a:lnTo>
                  <a:pt x="4763" y="6333067"/>
                </a:lnTo>
                <a:lnTo>
                  <a:pt x="4763" y="6325923"/>
                </a:lnTo>
                <a:lnTo>
                  <a:pt x="5027" y="6318779"/>
                </a:lnTo>
                <a:lnTo>
                  <a:pt x="5821" y="6307931"/>
                </a:lnTo>
                <a:lnTo>
                  <a:pt x="6086" y="6297084"/>
                </a:lnTo>
                <a:lnTo>
                  <a:pt x="6086" y="6275388"/>
                </a:lnTo>
                <a:lnTo>
                  <a:pt x="5556" y="6253956"/>
                </a:lnTo>
                <a:lnTo>
                  <a:pt x="4498" y="6232261"/>
                </a:lnTo>
                <a:lnTo>
                  <a:pt x="2382" y="6188869"/>
                </a:lnTo>
                <a:lnTo>
                  <a:pt x="1323" y="6167173"/>
                </a:lnTo>
                <a:lnTo>
                  <a:pt x="265" y="6145477"/>
                </a:lnTo>
                <a:lnTo>
                  <a:pt x="0" y="6123781"/>
                </a:lnTo>
                <a:lnTo>
                  <a:pt x="0" y="6102350"/>
                </a:lnTo>
                <a:lnTo>
                  <a:pt x="265" y="6091502"/>
                </a:lnTo>
                <a:lnTo>
                  <a:pt x="530" y="6080654"/>
                </a:lnTo>
                <a:lnTo>
                  <a:pt x="1323" y="6070071"/>
                </a:lnTo>
                <a:lnTo>
                  <a:pt x="2117" y="6059223"/>
                </a:lnTo>
                <a:lnTo>
                  <a:pt x="3440" y="6048375"/>
                </a:lnTo>
                <a:lnTo>
                  <a:pt x="4763" y="6037792"/>
                </a:lnTo>
                <a:lnTo>
                  <a:pt x="6350" y="6027209"/>
                </a:lnTo>
                <a:lnTo>
                  <a:pt x="8467" y="6016361"/>
                </a:lnTo>
                <a:lnTo>
                  <a:pt x="10584" y="6005777"/>
                </a:lnTo>
                <a:lnTo>
                  <a:pt x="13230" y="5995194"/>
                </a:lnTo>
                <a:lnTo>
                  <a:pt x="16404" y="5984611"/>
                </a:lnTo>
                <a:lnTo>
                  <a:pt x="19580" y="5974027"/>
                </a:lnTo>
                <a:lnTo>
                  <a:pt x="20638" y="5948363"/>
                </a:lnTo>
                <a:lnTo>
                  <a:pt x="21167" y="5922963"/>
                </a:lnTo>
                <a:lnTo>
                  <a:pt x="21696" y="5897827"/>
                </a:lnTo>
                <a:lnTo>
                  <a:pt x="22755" y="5872163"/>
                </a:lnTo>
                <a:lnTo>
                  <a:pt x="23813" y="5846763"/>
                </a:lnTo>
                <a:lnTo>
                  <a:pt x="24607" y="5834063"/>
                </a:lnTo>
                <a:lnTo>
                  <a:pt x="25930" y="5821363"/>
                </a:lnTo>
                <a:lnTo>
                  <a:pt x="27517" y="5808663"/>
                </a:lnTo>
                <a:lnTo>
                  <a:pt x="28840" y="5796227"/>
                </a:lnTo>
                <a:lnTo>
                  <a:pt x="30957" y="5783792"/>
                </a:lnTo>
                <a:lnTo>
                  <a:pt x="33602" y="5771356"/>
                </a:lnTo>
                <a:lnTo>
                  <a:pt x="31486" y="5757334"/>
                </a:lnTo>
                <a:lnTo>
                  <a:pt x="29634" y="5743575"/>
                </a:lnTo>
                <a:lnTo>
                  <a:pt x="28575" y="5729552"/>
                </a:lnTo>
                <a:lnTo>
                  <a:pt x="28311" y="5716059"/>
                </a:lnTo>
                <a:lnTo>
                  <a:pt x="28311" y="5702300"/>
                </a:lnTo>
                <a:lnTo>
                  <a:pt x="28575" y="5688277"/>
                </a:lnTo>
                <a:lnTo>
                  <a:pt x="29634" y="5674784"/>
                </a:lnTo>
                <a:lnTo>
                  <a:pt x="30427" y="5661025"/>
                </a:lnTo>
                <a:lnTo>
                  <a:pt x="33073" y="5633773"/>
                </a:lnTo>
                <a:lnTo>
                  <a:pt x="36248" y="5606256"/>
                </a:lnTo>
                <a:lnTo>
                  <a:pt x="39159" y="5579269"/>
                </a:lnTo>
                <a:lnTo>
                  <a:pt x="40481" y="5565511"/>
                </a:lnTo>
                <a:lnTo>
                  <a:pt x="41275" y="5552281"/>
                </a:lnTo>
                <a:lnTo>
                  <a:pt x="44715" y="5501217"/>
                </a:lnTo>
                <a:lnTo>
                  <a:pt x="47625" y="5450417"/>
                </a:lnTo>
                <a:lnTo>
                  <a:pt x="50800" y="5399352"/>
                </a:lnTo>
                <a:lnTo>
                  <a:pt x="53181" y="5348288"/>
                </a:lnTo>
                <a:lnTo>
                  <a:pt x="55298" y="5297488"/>
                </a:lnTo>
                <a:lnTo>
                  <a:pt x="57415" y="5246423"/>
                </a:lnTo>
                <a:lnTo>
                  <a:pt x="58738" y="5195359"/>
                </a:lnTo>
                <a:lnTo>
                  <a:pt x="60325" y="5144029"/>
                </a:lnTo>
                <a:lnTo>
                  <a:pt x="57415" y="4450556"/>
                </a:lnTo>
                <a:lnTo>
                  <a:pt x="58473" y="4400021"/>
                </a:lnTo>
                <a:lnTo>
                  <a:pt x="58209" y="4357688"/>
                </a:lnTo>
                <a:lnTo>
                  <a:pt x="57944" y="4315354"/>
                </a:lnTo>
                <a:lnTo>
                  <a:pt x="53181" y="3858948"/>
                </a:lnTo>
                <a:lnTo>
                  <a:pt x="52123" y="3744648"/>
                </a:lnTo>
                <a:lnTo>
                  <a:pt x="51329" y="3630613"/>
                </a:lnTo>
                <a:lnTo>
                  <a:pt x="50800" y="3516577"/>
                </a:lnTo>
                <a:lnTo>
                  <a:pt x="50007" y="3402542"/>
                </a:lnTo>
                <a:lnTo>
                  <a:pt x="50007" y="3382169"/>
                </a:lnTo>
                <a:lnTo>
                  <a:pt x="49477" y="3361796"/>
                </a:lnTo>
                <a:lnTo>
                  <a:pt x="47890" y="3321315"/>
                </a:lnTo>
                <a:lnTo>
                  <a:pt x="46038" y="3280569"/>
                </a:lnTo>
                <a:lnTo>
                  <a:pt x="45509" y="3259931"/>
                </a:lnTo>
                <a:lnTo>
                  <a:pt x="44980" y="3239823"/>
                </a:lnTo>
                <a:lnTo>
                  <a:pt x="44715" y="3219715"/>
                </a:lnTo>
                <a:lnTo>
                  <a:pt x="44715" y="3199077"/>
                </a:lnTo>
                <a:lnTo>
                  <a:pt x="44980" y="3178969"/>
                </a:lnTo>
                <a:lnTo>
                  <a:pt x="45773" y="3158596"/>
                </a:lnTo>
                <a:lnTo>
                  <a:pt x="47096" y="3138223"/>
                </a:lnTo>
                <a:lnTo>
                  <a:pt x="49213" y="3117850"/>
                </a:lnTo>
                <a:lnTo>
                  <a:pt x="50271" y="3108061"/>
                </a:lnTo>
                <a:lnTo>
                  <a:pt x="51859" y="3097742"/>
                </a:lnTo>
                <a:lnTo>
                  <a:pt x="53711" y="3087688"/>
                </a:lnTo>
                <a:lnTo>
                  <a:pt x="55563" y="3077634"/>
                </a:lnTo>
                <a:lnTo>
                  <a:pt x="52388" y="3050117"/>
                </a:lnTo>
                <a:lnTo>
                  <a:pt x="50007" y="3022336"/>
                </a:lnTo>
                <a:lnTo>
                  <a:pt x="48155" y="2994819"/>
                </a:lnTo>
                <a:lnTo>
                  <a:pt x="47096" y="2967038"/>
                </a:lnTo>
                <a:lnTo>
                  <a:pt x="45773" y="2939256"/>
                </a:lnTo>
                <a:lnTo>
                  <a:pt x="45244" y="2911475"/>
                </a:lnTo>
                <a:lnTo>
                  <a:pt x="44980" y="2883959"/>
                </a:lnTo>
                <a:lnTo>
                  <a:pt x="44715" y="2856442"/>
                </a:lnTo>
                <a:lnTo>
                  <a:pt x="45244" y="2800879"/>
                </a:lnTo>
                <a:lnTo>
                  <a:pt x="45773" y="2745317"/>
                </a:lnTo>
                <a:lnTo>
                  <a:pt x="46832" y="2689754"/>
                </a:lnTo>
                <a:lnTo>
                  <a:pt x="47361" y="2634721"/>
                </a:lnTo>
                <a:lnTo>
                  <a:pt x="47625" y="2603236"/>
                </a:lnTo>
                <a:lnTo>
                  <a:pt x="47361" y="2572015"/>
                </a:lnTo>
                <a:lnTo>
                  <a:pt x="46832" y="2509044"/>
                </a:lnTo>
                <a:lnTo>
                  <a:pt x="46038" y="2446338"/>
                </a:lnTo>
                <a:lnTo>
                  <a:pt x="45773" y="2383632"/>
                </a:lnTo>
                <a:lnTo>
                  <a:pt x="45773" y="2352146"/>
                </a:lnTo>
                <a:lnTo>
                  <a:pt x="46038" y="2320661"/>
                </a:lnTo>
                <a:lnTo>
                  <a:pt x="46832" y="2289175"/>
                </a:lnTo>
                <a:lnTo>
                  <a:pt x="47625" y="2257954"/>
                </a:lnTo>
                <a:lnTo>
                  <a:pt x="48948" y="2226733"/>
                </a:lnTo>
                <a:lnTo>
                  <a:pt x="50271" y="2195513"/>
                </a:lnTo>
                <a:lnTo>
                  <a:pt x="52388" y="2164027"/>
                </a:lnTo>
                <a:lnTo>
                  <a:pt x="55298" y="2132542"/>
                </a:lnTo>
                <a:lnTo>
                  <a:pt x="53181" y="2101586"/>
                </a:lnTo>
                <a:lnTo>
                  <a:pt x="51594" y="2070100"/>
                </a:lnTo>
                <a:lnTo>
                  <a:pt x="50007" y="2039144"/>
                </a:lnTo>
                <a:lnTo>
                  <a:pt x="48948" y="2007659"/>
                </a:lnTo>
                <a:lnTo>
                  <a:pt x="47890" y="1976438"/>
                </a:lnTo>
                <a:lnTo>
                  <a:pt x="47096" y="1945217"/>
                </a:lnTo>
                <a:lnTo>
                  <a:pt x="46832" y="1913996"/>
                </a:lnTo>
                <a:lnTo>
                  <a:pt x="46567" y="1882775"/>
                </a:lnTo>
                <a:lnTo>
                  <a:pt x="46567" y="1820334"/>
                </a:lnTo>
                <a:lnTo>
                  <a:pt x="47096" y="1757892"/>
                </a:lnTo>
                <a:lnTo>
                  <a:pt x="47890" y="1695450"/>
                </a:lnTo>
                <a:lnTo>
                  <a:pt x="49477" y="1633009"/>
                </a:lnTo>
                <a:lnTo>
                  <a:pt x="52917" y="1508125"/>
                </a:lnTo>
                <a:lnTo>
                  <a:pt x="54240" y="1445684"/>
                </a:lnTo>
                <a:lnTo>
                  <a:pt x="55827" y="1383242"/>
                </a:lnTo>
                <a:lnTo>
                  <a:pt x="57150" y="1320800"/>
                </a:lnTo>
                <a:lnTo>
                  <a:pt x="57944" y="1258094"/>
                </a:lnTo>
                <a:lnTo>
                  <a:pt x="57944" y="1195652"/>
                </a:lnTo>
                <a:lnTo>
                  <a:pt x="57944" y="1164431"/>
                </a:lnTo>
                <a:lnTo>
                  <a:pt x="57415" y="1133210"/>
                </a:lnTo>
                <a:lnTo>
                  <a:pt x="58473" y="1116542"/>
                </a:lnTo>
                <a:lnTo>
                  <a:pt x="57150" y="800100"/>
                </a:lnTo>
                <a:lnTo>
                  <a:pt x="56621" y="783431"/>
                </a:lnTo>
                <a:lnTo>
                  <a:pt x="56621" y="775229"/>
                </a:lnTo>
                <a:lnTo>
                  <a:pt x="57150" y="767292"/>
                </a:lnTo>
                <a:lnTo>
                  <a:pt x="57680" y="763323"/>
                </a:lnTo>
                <a:lnTo>
                  <a:pt x="58209" y="759354"/>
                </a:lnTo>
                <a:lnTo>
                  <a:pt x="59002" y="755650"/>
                </a:lnTo>
                <a:lnTo>
                  <a:pt x="60325" y="751681"/>
                </a:lnTo>
                <a:lnTo>
                  <a:pt x="61913" y="748242"/>
                </a:lnTo>
                <a:lnTo>
                  <a:pt x="63765" y="744802"/>
                </a:lnTo>
                <a:lnTo>
                  <a:pt x="65881" y="741363"/>
                </a:lnTo>
                <a:lnTo>
                  <a:pt x="68527" y="737923"/>
                </a:lnTo>
                <a:lnTo>
                  <a:pt x="66411" y="734219"/>
                </a:lnTo>
                <a:lnTo>
                  <a:pt x="64559" y="730779"/>
                </a:lnTo>
                <a:lnTo>
                  <a:pt x="63236" y="727075"/>
                </a:lnTo>
                <a:lnTo>
                  <a:pt x="62177" y="723371"/>
                </a:lnTo>
                <a:lnTo>
                  <a:pt x="60855" y="719931"/>
                </a:lnTo>
                <a:lnTo>
                  <a:pt x="60325" y="716492"/>
                </a:lnTo>
                <a:lnTo>
                  <a:pt x="59532" y="712788"/>
                </a:lnTo>
                <a:lnTo>
                  <a:pt x="59002" y="709348"/>
                </a:lnTo>
                <a:lnTo>
                  <a:pt x="58738" y="701940"/>
                </a:lnTo>
                <a:lnTo>
                  <a:pt x="58738" y="695061"/>
                </a:lnTo>
                <a:lnTo>
                  <a:pt x="59796" y="688181"/>
                </a:lnTo>
                <a:lnTo>
                  <a:pt x="60590" y="681038"/>
                </a:lnTo>
                <a:lnTo>
                  <a:pt x="62177" y="673894"/>
                </a:lnTo>
                <a:lnTo>
                  <a:pt x="63765" y="667015"/>
                </a:lnTo>
                <a:lnTo>
                  <a:pt x="66940" y="653256"/>
                </a:lnTo>
                <a:lnTo>
                  <a:pt x="68792" y="646113"/>
                </a:lnTo>
                <a:lnTo>
                  <a:pt x="70380" y="639233"/>
                </a:lnTo>
                <a:lnTo>
                  <a:pt x="71438" y="632090"/>
                </a:lnTo>
                <a:lnTo>
                  <a:pt x="72496" y="625211"/>
                </a:lnTo>
                <a:lnTo>
                  <a:pt x="70115" y="618861"/>
                </a:lnTo>
                <a:lnTo>
                  <a:pt x="68527" y="612511"/>
                </a:lnTo>
                <a:lnTo>
                  <a:pt x="67469" y="606425"/>
                </a:lnTo>
                <a:lnTo>
                  <a:pt x="66940" y="600075"/>
                </a:lnTo>
                <a:lnTo>
                  <a:pt x="66675" y="593725"/>
                </a:lnTo>
                <a:lnTo>
                  <a:pt x="66675" y="587375"/>
                </a:lnTo>
                <a:lnTo>
                  <a:pt x="66940" y="581025"/>
                </a:lnTo>
                <a:lnTo>
                  <a:pt x="67469" y="574675"/>
                </a:lnTo>
                <a:lnTo>
                  <a:pt x="70380" y="549275"/>
                </a:lnTo>
                <a:lnTo>
                  <a:pt x="70909" y="542925"/>
                </a:lnTo>
                <a:lnTo>
                  <a:pt x="71173" y="536575"/>
                </a:lnTo>
                <a:lnTo>
                  <a:pt x="71438" y="530490"/>
                </a:lnTo>
                <a:lnTo>
                  <a:pt x="71173" y="524140"/>
                </a:lnTo>
                <a:lnTo>
                  <a:pt x="70380" y="496623"/>
                </a:lnTo>
                <a:lnTo>
                  <a:pt x="70115" y="469106"/>
                </a:lnTo>
                <a:lnTo>
                  <a:pt x="70115" y="441590"/>
                </a:lnTo>
                <a:lnTo>
                  <a:pt x="70644" y="414338"/>
                </a:lnTo>
                <a:lnTo>
                  <a:pt x="71438" y="387086"/>
                </a:lnTo>
                <a:lnTo>
                  <a:pt x="72496" y="359569"/>
                </a:lnTo>
                <a:lnTo>
                  <a:pt x="73819" y="332052"/>
                </a:lnTo>
                <a:lnTo>
                  <a:pt x="75407" y="305065"/>
                </a:lnTo>
                <a:lnTo>
                  <a:pt x="79111" y="250296"/>
                </a:lnTo>
                <a:lnTo>
                  <a:pt x="83344" y="195792"/>
                </a:lnTo>
                <a:lnTo>
                  <a:pt x="87313" y="141288"/>
                </a:lnTo>
                <a:lnTo>
                  <a:pt x="90752" y="86519"/>
                </a:lnTo>
                <a:lnTo>
                  <a:pt x="91282" y="77258"/>
                </a:lnTo>
                <a:lnTo>
                  <a:pt x="92340" y="68263"/>
                </a:lnTo>
                <a:lnTo>
                  <a:pt x="93927" y="59002"/>
                </a:lnTo>
                <a:lnTo>
                  <a:pt x="95250" y="50800"/>
                </a:lnTo>
                <a:lnTo>
                  <a:pt x="97367" y="42598"/>
                </a:lnTo>
                <a:lnTo>
                  <a:pt x="99748" y="34925"/>
                </a:lnTo>
                <a:lnTo>
                  <a:pt x="101336" y="31486"/>
                </a:lnTo>
                <a:lnTo>
                  <a:pt x="102923" y="28046"/>
                </a:lnTo>
                <a:lnTo>
                  <a:pt x="104511" y="25135"/>
                </a:lnTo>
                <a:lnTo>
                  <a:pt x="106098" y="21960"/>
                </a:lnTo>
                <a:lnTo>
                  <a:pt x="108215" y="19315"/>
                </a:lnTo>
                <a:lnTo>
                  <a:pt x="110332" y="16669"/>
                </a:lnTo>
                <a:lnTo>
                  <a:pt x="112448" y="14552"/>
                </a:lnTo>
                <a:lnTo>
                  <a:pt x="114830" y="12436"/>
                </a:lnTo>
                <a:lnTo>
                  <a:pt x="117740" y="10848"/>
                </a:lnTo>
                <a:lnTo>
                  <a:pt x="120386" y="9261"/>
                </a:lnTo>
                <a:lnTo>
                  <a:pt x="123296" y="8202"/>
                </a:lnTo>
                <a:lnTo>
                  <a:pt x="126471" y="7144"/>
                </a:lnTo>
                <a:lnTo>
                  <a:pt x="129646" y="6879"/>
                </a:lnTo>
                <a:lnTo>
                  <a:pt x="133086" y="6615"/>
                </a:lnTo>
                <a:lnTo>
                  <a:pt x="137054" y="6879"/>
                </a:lnTo>
                <a:lnTo>
                  <a:pt x="140494" y="7673"/>
                </a:lnTo>
                <a:lnTo>
                  <a:pt x="144727" y="8467"/>
                </a:lnTo>
                <a:lnTo>
                  <a:pt x="148961" y="9525"/>
                </a:lnTo>
                <a:lnTo>
                  <a:pt x="153459" y="11377"/>
                </a:lnTo>
                <a:lnTo>
                  <a:pt x="158486" y="13494"/>
                </a:lnTo>
                <a:lnTo>
                  <a:pt x="161396" y="13758"/>
                </a:lnTo>
                <a:lnTo>
                  <a:pt x="164306" y="13494"/>
                </a:lnTo>
                <a:lnTo>
                  <a:pt x="170656" y="12965"/>
                </a:lnTo>
                <a:lnTo>
                  <a:pt x="177006" y="11642"/>
                </a:lnTo>
                <a:lnTo>
                  <a:pt x="183356" y="10054"/>
                </a:lnTo>
                <a:lnTo>
                  <a:pt x="195792" y="6086"/>
                </a:lnTo>
                <a:lnTo>
                  <a:pt x="202142" y="4233"/>
                </a:lnTo>
                <a:lnTo>
                  <a:pt x="208227" y="2381"/>
                </a:lnTo>
                <a:lnTo>
                  <a:pt x="214577" y="794"/>
                </a:lnTo>
                <a:lnTo>
                  <a:pt x="220927" y="265"/>
                </a:lnTo>
                <a:close/>
              </a:path>
            </a:pathLst>
          </a:custGeom>
        </p:spPr>
      </p:sp>
      <p:sp>
        <p:nvSpPr>
          <p:cNvPr id="4" name="Rectangle 3">
            <a:extLst>
              <a:ext uri="{FF2B5EF4-FFF2-40B4-BE49-F238E27FC236}">
                <a16:creationId xmlns:a16="http://schemas.microsoft.com/office/drawing/2014/main" id="{DF91553C-292D-99A9-5893-4C0CA334A8B8}"/>
              </a:ext>
            </a:extLst>
          </p:cNvPr>
          <p:cNvSpPr/>
          <p:nvPr userDrawn="1"/>
        </p:nvSpPr>
        <p:spPr>
          <a:xfrm>
            <a:off x="11830639" y="206473"/>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68196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E403966-BE82-C3EF-9DD0-5CCE87AB349C}"/>
              </a:ext>
            </a:extLst>
          </p:cNvPr>
          <p:cNvSpPr/>
          <p:nvPr userDrawn="1"/>
        </p:nvSpPr>
        <p:spPr>
          <a:xfrm>
            <a:off x="0" y="0"/>
            <a:ext cx="12192000" cy="6858000"/>
          </a:xfrm>
          <a:prstGeom prst="rect">
            <a:avLst/>
          </a:prstGeom>
          <a:noFill/>
          <a:ln w="38100">
            <a:solidFill>
              <a:srgbClr val="ED7D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39726670"/>
      </p:ext>
    </p:extLst>
  </p:cSld>
  <p:clrMap bg1="lt1" tx1="dk1" bg2="lt2" tx2="dk2" accent1="accent1" accent2="accent2" accent3="accent3" accent4="accent4" accent5="accent5" accent6="accent6" hlink="hlink" folHlink="folHlink"/>
  <p:sldLayoutIdLst>
    <p:sldLayoutId id="2147483664" r:id="rId1"/>
    <p:sldLayoutId id="2147483649" r:id="rId2"/>
    <p:sldLayoutId id="2147483650" r:id="rId3"/>
    <p:sldLayoutId id="2147483651" r:id="rId4"/>
    <p:sldLayoutId id="2147483659" r:id="rId5"/>
    <p:sldLayoutId id="2147483663" r:id="rId6"/>
    <p:sldLayoutId id="2147483660" r:id="rId7"/>
    <p:sldLayoutId id="2147483661" r:id="rId8"/>
    <p:sldLayoutId id="2147483662" r:id="rId9"/>
    <p:sldLayoutId id="2147483653" r:id="rId10"/>
    <p:sldLayoutId id="2147483652" r:id="rId11"/>
    <p:sldLayoutId id="2147483654" r:id="rId12"/>
    <p:sldLayoutId id="2147483655" r:id="rId13"/>
    <p:sldLayoutId id="2147483656" r:id="rId14"/>
    <p:sldLayoutId id="2147483657" r:id="rId15"/>
    <p:sldLayoutId id="2147483658"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Layout" Target="../slideLayouts/slideLayout1.xml"/><Relationship Id="rId4" Type="http://schemas.openxmlformats.org/officeDocument/2006/relationships/image" Target="../media/image3.svg"/></Relationships>
</file>

<file path=ppt/slides/_rels/slide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0F17F197-5B0F-7098-C844-2D43453870A7}"/>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20366" r="22357" b="9341"/>
          <a:stretch/>
        </p:blipFill>
        <p:spPr>
          <a:xfrm>
            <a:off x="4488872" y="0"/>
            <a:ext cx="7703128" cy="6858000"/>
          </a:xfrm>
        </p:spPr>
      </p:pic>
      <p:sp>
        <p:nvSpPr>
          <p:cNvPr id="5" name="TextBox 4">
            <a:extLst>
              <a:ext uri="{FF2B5EF4-FFF2-40B4-BE49-F238E27FC236}">
                <a16:creationId xmlns:a16="http://schemas.microsoft.com/office/drawing/2014/main" id="{6486FB6D-95FC-0F4C-C21C-6FC06546FB4E}"/>
              </a:ext>
            </a:extLst>
          </p:cNvPr>
          <p:cNvSpPr txBox="1">
            <a:spLocks noChangeArrowheads="1"/>
          </p:cNvSpPr>
          <p:nvPr/>
        </p:nvSpPr>
        <p:spPr bwMode="auto">
          <a:xfrm>
            <a:off x="-534734" y="2025884"/>
            <a:ext cx="6058974" cy="3958776"/>
          </a:xfrm>
          <a:prstGeom prst="rect">
            <a:avLst/>
          </a:prstGeom>
          <a:noFill/>
          <a:ln>
            <a:noFill/>
          </a:ln>
          <a:effectLst>
            <a:outerShdw blurRad="50800" dist="50800" dir="5400000" sx="1000" sy="1000" algn="ctr" rotWithShape="0">
              <a:srgbClr val="000000"/>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rtl="1">
              <a:lnSpc>
                <a:spcPct val="150000"/>
              </a:lnSpc>
              <a:spcBef>
                <a:spcPct val="0"/>
              </a:spcBef>
              <a:buNone/>
            </a:pPr>
            <a:endParaRPr lang="fa-IR" altLang="en-US" sz="2400" b="1" dirty="0">
              <a:solidFill>
                <a:srgbClr val="242527"/>
              </a:solidFill>
              <a:latin typeface="Damavand ExtraBold" panose="00000900000000000000" pitchFamily="2" charset="-78"/>
              <a:cs typeface="B Nazanin" panose="00000400000000000000" pitchFamily="2" charset="-78"/>
            </a:endParaRPr>
          </a:p>
          <a:p>
            <a:pPr algn="ctr" rtl="1">
              <a:lnSpc>
                <a:spcPct val="200000"/>
              </a:lnSpc>
              <a:spcBef>
                <a:spcPct val="0"/>
              </a:spcBef>
              <a:buNone/>
            </a:pPr>
            <a:r>
              <a:rPr lang="fa-IR" sz="2000" dirty="0">
                <a:effectLst/>
                <a:ea typeface="Calibri" panose="020F0502020204030204" pitchFamily="34" charset="0"/>
                <a:cs typeface="B Titr" panose="00000700000000000000" pitchFamily="2" charset="-78"/>
              </a:rPr>
              <a:t>پاورپوینت سر زدن در فوتبال</a:t>
            </a:r>
          </a:p>
          <a:p>
            <a:pPr algn="ctr" rtl="1">
              <a:lnSpc>
                <a:spcPct val="200000"/>
              </a:lnSpc>
              <a:spcBef>
                <a:spcPct val="0"/>
              </a:spcBef>
              <a:buNone/>
            </a:pPr>
            <a:r>
              <a:rPr lang="fa-IR" altLang="en-US" sz="2000" b="1" dirty="0">
                <a:solidFill>
                  <a:srgbClr val="242527"/>
                </a:solidFill>
                <a:latin typeface="Damavand ExtraBold" panose="00000900000000000000" pitchFamily="2" charset="-78"/>
                <a:cs typeface="B Nazanin" panose="00000400000000000000" pitchFamily="2" charset="-78"/>
              </a:rPr>
              <a:t>استاد راهنما: </a:t>
            </a:r>
            <a:r>
              <a:rPr lang="fa-IR" altLang="en-US" sz="3600" dirty="0">
                <a:solidFill>
                  <a:srgbClr val="242527"/>
                </a:solidFill>
                <a:latin typeface="IranNastaliq" panose="02020505000000020003" pitchFamily="18" charset="0"/>
                <a:cs typeface="B Nazanin" panose="00000400000000000000" pitchFamily="2" charset="-78"/>
              </a:rPr>
              <a:t>...............</a:t>
            </a:r>
            <a:endParaRPr lang="en-US" altLang="en-US" sz="4000" dirty="0">
              <a:solidFill>
                <a:srgbClr val="242527"/>
              </a:solidFill>
              <a:latin typeface="IranNastaliq" panose="02020505000000020003" pitchFamily="18" charset="0"/>
              <a:cs typeface="B Nazanin" panose="00000400000000000000" pitchFamily="2" charset="-78"/>
            </a:endParaRPr>
          </a:p>
          <a:p>
            <a:pPr algn="ctr" rtl="1">
              <a:lnSpc>
                <a:spcPct val="150000"/>
              </a:lnSpc>
              <a:spcBef>
                <a:spcPct val="0"/>
              </a:spcBef>
              <a:buNone/>
            </a:pPr>
            <a:r>
              <a:rPr lang="fa-IR" altLang="en-US" sz="2000" b="1" dirty="0">
                <a:solidFill>
                  <a:srgbClr val="242527"/>
                </a:solidFill>
                <a:latin typeface="Damavand ExtraBold" panose="00000900000000000000" pitchFamily="2" charset="-78"/>
                <a:cs typeface="B Nazanin" panose="00000400000000000000" pitchFamily="2" charset="-78"/>
              </a:rPr>
              <a:t>پژوهشگــــران: </a:t>
            </a:r>
            <a:r>
              <a:rPr lang="fa-IR" altLang="en-US" sz="3600" dirty="0">
                <a:solidFill>
                  <a:srgbClr val="242527"/>
                </a:solidFill>
                <a:latin typeface="IranNastaliq" panose="02020505000000020003" pitchFamily="18" charset="0"/>
                <a:cs typeface="B Nazanin" panose="00000400000000000000" pitchFamily="2" charset="-78"/>
              </a:rPr>
              <a:t>...........</a:t>
            </a:r>
          </a:p>
          <a:p>
            <a:pPr algn="ctr" rtl="1">
              <a:lnSpc>
                <a:spcPct val="150000"/>
              </a:lnSpc>
              <a:spcBef>
                <a:spcPct val="0"/>
              </a:spcBef>
              <a:buNone/>
            </a:pPr>
            <a:endParaRPr lang="fa-IR" altLang="en-US" sz="1100" dirty="0">
              <a:solidFill>
                <a:srgbClr val="242527"/>
              </a:solidFill>
              <a:latin typeface="IranNastaliq" panose="02020505000000020003" pitchFamily="18" charset="0"/>
              <a:cs typeface="B Nazanin" panose="00000400000000000000" pitchFamily="2" charset="-78"/>
            </a:endParaRPr>
          </a:p>
          <a:p>
            <a:pPr algn="ctr" rtl="1" eaLnBrk="1" hangingPunct="1">
              <a:lnSpc>
                <a:spcPct val="150000"/>
              </a:lnSpc>
              <a:spcBef>
                <a:spcPct val="0"/>
              </a:spcBef>
              <a:buFontTx/>
              <a:buNone/>
            </a:pPr>
            <a:r>
              <a:rPr lang="fa-IR" altLang="en-US" sz="1800" b="1" dirty="0">
                <a:solidFill>
                  <a:srgbClr val="242527"/>
                </a:solidFill>
                <a:latin typeface="Damavand ExtraBold" panose="00000900000000000000" pitchFamily="2" charset="-78"/>
                <a:cs typeface="B Nazanin" panose="00000400000000000000" pitchFamily="2" charset="-78"/>
              </a:rPr>
              <a:t>سال تحصیلی: .......</a:t>
            </a:r>
          </a:p>
        </p:txBody>
      </p:sp>
      <p:pic>
        <p:nvPicPr>
          <p:cNvPr id="7" name="Graphic 6">
            <a:extLst>
              <a:ext uri="{FF2B5EF4-FFF2-40B4-BE49-F238E27FC236}">
                <a16:creationId xmlns:a16="http://schemas.microsoft.com/office/drawing/2014/main" id="{109B1B84-C100-463C-D74C-A1C384113F7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837558" y="766646"/>
            <a:ext cx="1314390" cy="1625693"/>
          </a:xfrm>
          <a:prstGeom prst="rect">
            <a:avLst/>
          </a:prstGeom>
        </p:spPr>
      </p:pic>
    </p:spTree>
    <p:extLst>
      <p:ext uri="{BB962C8B-B14F-4D97-AF65-F5344CB8AC3E}">
        <p14:creationId xmlns:p14="http://schemas.microsoft.com/office/powerpoint/2010/main" val="26248720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7506739A-5BA2-3C4B-345E-4CA9EB98CE81}"/>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9842" r="29842"/>
          <a:stretch>
            <a:fillRect/>
          </a:stretch>
        </p:blipFill>
        <p:spPr/>
      </p:pic>
      <p:sp>
        <p:nvSpPr>
          <p:cNvPr id="3" name="TextBox 2">
            <a:extLst>
              <a:ext uri="{FF2B5EF4-FFF2-40B4-BE49-F238E27FC236}">
                <a16:creationId xmlns:a16="http://schemas.microsoft.com/office/drawing/2014/main" id="{D806A263-8701-0CE8-B779-76043A8B466D}"/>
              </a:ext>
            </a:extLst>
          </p:cNvPr>
          <p:cNvSpPr txBox="1"/>
          <p:nvPr/>
        </p:nvSpPr>
        <p:spPr>
          <a:xfrm>
            <a:off x="5739720" y="196333"/>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روش‌های ضربه سر در فوتبال</a:t>
            </a:r>
          </a:p>
        </p:txBody>
      </p:sp>
      <p:sp>
        <p:nvSpPr>
          <p:cNvPr id="4" name="TextBox 3">
            <a:extLst>
              <a:ext uri="{FF2B5EF4-FFF2-40B4-BE49-F238E27FC236}">
                <a16:creationId xmlns:a16="http://schemas.microsoft.com/office/drawing/2014/main" id="{61611C6F-365D-E15E-C5A9-67BB8E2C6A31}"/>
              </a:ext>
            </a:extLst>
          </p:cNvPr>
          <p:cNvSpPr txBox="1"/>
          <p:nvPr/>
        </p:nvSpPr>
        <p:spPr>
          <a:xfrm>
            <a:off x="7290823" y="1484328"/>
            <a:ext cx="4584998" cy="4585871"/>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ضربه سر ساییدن: </a:t>
            </a:r>
            <a:r>
              <a:rPr lang="fa-IR" sz="1600" dirty="0">
                <a:latin typeface="Vazir" panose="020B0603030804020204" pitchFamily="34" charset="-78"/>
                <a:cs typeface="Vazir" panose="020B0603030804020204" pitchFamily="34" charset="-78"/>
              </a:rPr>
              <a:t>این نوع ضربه سر در فوتبال به بازیکنان امکان می‌دهد که مسیر حرکت توپ را بدون اعمال قدرت بیش از حد تغییر دهند. این تکنیک به ویژه برای تغییر جهت پاس یا شوت، سردرگمی مدافعان یا هدایت توپ به سمت هم تیمی‌ها مفید است.</a:t>
            </a:r>
          </a:p>
        </p:txBody>
      </p:sp>
    </p:spTree>
    <p:extLst>
      <p:ext uri="{BB962C8B-B14F-4D97-AF65-F5344CB8AC3E}">
        <p14:creationId xmlns:p14="http://schemas.microsoft.com/office/powerpoint/2010/main" val="27726693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74B2B3B2-099B-EABD-C9DA-EE96EE08D095}"/>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t="-3730" b="32870"/>
          <a:stretch/>
        </p:blipFill>
        <p:spPr>
          <a:xfrm>
            <a:off x="11" y="2406770"/>
            <a:ext cx="12191988" cy="4891177"/>
          </a:xfrm>
        </p:spPr>
      </p:pic>
      <p:sp>
        <p:nvSpPr>
          <p:cNvPr id="6" name="TextBox 5">
            <a:extLst>
              <a:ext uri="{FF2B5EF4-FFF2-40B4-BE49-F238E27FC236}">
                <a16:creationId xmlns:a16="http://schemas.microsoft.com/office/drawing/2014/main" id="{97D8D592-6C59-B42F-CE17-7D1252B94024}"/>
              </a:ext>
            </a:extLst>
          </p:cNvPr>
          <p:cNvSpPr txBox="1"/>
          <p:nvPr/>
        </p:nvSpPr>
        <p:spPr>
          <a:xfrm>
            <a:off x="1043233" y="221556"/>
            <a:ext cx="10105533" cy="2369880"/>
          </a:xfrm>
          <a:prstGeom prst="rect">
            <a:avLst/>
          </a:prstGeom>
          <a:noFill/>
        </p:spPr>
        <p:txBody>
          <a:bodyPr wrap="square">
            <a:spAutoFit/>
          </a:bodyPr>
          <a:lstStyle/>
          <a:p>
            <a:pPr algn="ctr" fontAlgn="base">
              <a:lnSpc>
                <a:spcPct val="30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ضربه سر تلنگر</a:t>
            </a:r>
            <a:r>
              <a:rPr lang="fa-IR" sz="1600" dirty="0">
                <a:latin typeface="Vazir" panose="020B0603030804020204" pitchFamily="34" charset="-78"/>
                <a:cs typeface="Vazir" panose="020B0603030804020204" pitchFamily="34" charset="-78"/>
              </a:rPr>
              <a:t>: اغلب برای کمک به هم تیمی‌ها با تغییر مسیر توپ بدون هدف قرار دادن مستقیم به گل استفاده می‌شود، ضربه سر تکان‌دهنده برای ایجاد فرصت در مناطق شلوغ مفید است. این شامل استفاده از یک لمس ماهرانه برای هدایت حرکت توپ به سمت هم تیمی در موقعیتی سودمندتر است.</a:t>
            </a:r>
          </a:p>
        </p:txBody>
      </p:sp>
    </p:spTree>
    <p:extLst>
      <p:ext uri="{BB962C8B-B14F-4D97-AF65-F5344CB8AC3E}">
        <p14:creationId xmlns:p14="http://schemas.microsoft.com/office/powerpoint/2010/main" val="20574126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6BFBEA1A-EC76-6A1C-19B0-416CD4686432}"/>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2284" t="2680" r="-2284" b="38790"/>
          <a:stretch/>
        </p:blipFill>
        <p:spPr>
          <a:xfrm>
            <a:off x="368300" y="-183026"/>
            <a:ext cx="11074399" cy="4320170"/>
          </a:xfrm>
        </p:spPr>
      </p:pic>
      <p:sp>
        <p:nvSpPr>
          <p:cNvPr id="4" name="TextBox 3">
            <a:extLst>
              <a:ext uri="{FF2B5EF4-FFF2-40B4-BE49-F238E27FC236}">
                <a16:creationId xmlns:a16="http://schemas.microsoft.com/office/drawing/2014/main" id="{CB67D981-EA91-7F78-0AB6-D5EE5380AD22}"/>
              </a:ext>
            </a:extLst>
          </p:cNvPr>
          <p:cNvSpPr txBox="1"/>
          <p:nvPr/>
        </p:nvSpPr>
        <p:spPr>
          <a:xfrm>
            <a:off x="2453326" y="4049743"/>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تمرین‌های ضربه سر زدن در فوتبال</a:t>
            </a:r>
          </a:p>
        </p:txBody>
      </p:sp>
      <p:sp>
        <p:nvSpPr>
          <p:cNvPr id="6" name="TextBox 5">
            <a:extLst>
              <a:ext uri="{FF2B5EF4-FFF2-40B4-BE49-F238E27FC236}">
                <a16:creationId xmlns:a16="http://schemas.microsoft.com/office/drawing/2014/main" id="{AC3582E5-2B1A-D120-D834-B7ADA27E5606}"/>
              </a:ext>
            </a:extLst>
          </p:cNvPr>
          <p:cNvSpPr txBox="1"/>
          <p:nvPr/>
        </p:nvSpPr>
        <p:spPr>
          <a:xfrm>
            <a:off x="685342" y="4989929"/>
            <a:ext cx="10821315" cy="1231106"/>
          </a:xfrm>
          <a:prstGeom prst="rect">
            <a:avLst/>
          </a:prstGeom>
          <a:noFill/>
        </p:spPr>
        <p:txBody>
          <a:bodyPr wrap="square">
            <a:spAutoFit/>
          </a:bodyPr>
          <a:lstStyle/>
          <a:p>
            <a:pPr algn="ctr" rtl="1">
              <a:lnSpc>
                <a:spcPct val="250000"/>
              </a:lnSpc>
            </a:pPr>
            <a:r>
              <a:rPr lang="fa-IR" sz="1600" dirty="0">
                <a:latin typeface="Vazir" panose="020B0603030804020204" pitchFamily="34" charset="-78"/>
                <a:cs typeface="Vazir" panose="020B0603030804020204" pitchFamily="34" charset="-78"/>
              </a:rPr>
              <a:t>بهبود مهارت‌های سر زدن در فوتبال مستلزم انجام تمرین اختصاصی است. در اینجا چندین تمرین وجود دارد که می‌توانید در برنامه روزانه خود بگنجانید تا توانایی‌های خود را در ضربه زدن با سر در فوتبال افزایش دهید.</a:t>
            </a:r>
            <a:endParaRPr lang="en-US" sz="1600" dirty="0">
              <a:latin typeface="Vazir" panose="020B0603030804020204" pitchFamily="34" charset="-78"/>
              <a:cs typeface="Vazir" panose="020B0603030804020204" pitchFamily="34" charset="-78"/>
            </a:endParaRPr>
          </a:p>
        </p:txBody>
      </p:sp>
    </p:spTree>
    <p:extLst>
      <p:ext uri="{BB962C8B-B14F-4D97-AF65-F5344CB8AC3E}">
        <p14:creationId xmlns:p14="http://schemas.microsoft.com/office/powerpoint/2010/main" val="4578324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7CC2D71E-7747-3D97-F915-05B8EA2BF0F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8108" r="8108"/>
          <a:stretch>
            <a:fillRect/>
          </a:stretch>
        </p:blipFill>
        <p:spPr/>
      </p:pic>
      <p:sp>
        <p:nvSpPr>
          <p:cNvPr id="4" name="TextBox 3">
            <a:extLst>
              <a:ext uri="{FF2B5EF4-FFF2-40B4-BE49-F238E27FC236}">
                <a16:creationId xmlns:a16="http://schemas.microsoft.com/office/drawing/2014/main" id="{FA4A9499-8F23-990E-16A9-86D36019603B}"/>
              </a:ext>
            </a:extLst>
          </p:cNvPr>
          <p:cNvSpPr txBox="1"/>
          <p:nvPr/>
        </p:nvSpPr>
        <p:spPr>
          <a:xfrm>
            <a:off x="7352908" y="1443841"/>
            <a:ext cx="4722828" cy="4585871"/>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dirty="0">
                <a:solidFill>
                  <a:srgbClr val="ED7D31"/>
                </a:solidFill>
                <a:latin typeface="Vazir" panose="020B0603030804020204" pitchFamily="34" charset="-78"/>
                <a:cs typeface="Vazir" panose="020B0603030804020204" pitchFamily="34" charset="-78"/>
              </a:rPr>
              <a:t>تمرین اصلی: </a:t>
            </a:r>
            <a:r>
              <a:rPr lang="fa-IR" sz="1600" dirty="0">
                <a:latin typeface="Vazir" panose="020B0603030804020204" pitchFamily="34" charset="-78"/>
                <a:cs typeface="Vazir" panose="020B0603030804020204" pitchFamily="34" charset="-78"/>
              </a:rPr>
              <a:t>در این تمرین باید تقریباً پنج یارد دورتر از بازیکنی که توپ‌های بلند را به سمت شما پرتاب می‌کند، بایستید. روی زمان‌بندی دقیق پرش و ایجاد تماس تمیز با پیشانی خود تمرکز کنید. به تدریج فاصله بین را افزایش دهید تا خودتان را بیشتر به چالش بکشید.</a:t>
            </a:r>
          </a:p>
        </p:txBody>
      </p:sp>
      <p:sp>
        <p:nvSpPr>
          <p:cNvPr id="6" name="TextBox 5">
            <a:extLst>
              <a:ext uri="{FF2B5EF4-FFF2-40B4-BE49-F238E27FC236}">
                <a16:creationId xmlns:a16="http://schemas.microsoft.com/office/drawing/2014/main" id="{36A333C1-B452-9506-455B-348AA1FFC7FE}"/>
              </a:ext>
            </a:extLst>
          </p:cNvPr>
          <p:cNvSpPr txBox="1"/>
          <p:nvPr/>
        </p:nvSpPr>
        <p:spPr>
          <a:xfrm>
            <a:off x="5630159" y="203606"/>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تمرین‌های ضربه سر زدن در فوتبال</a:t>
            </a:r>
          </a:p>
        </p:txBody>
      </p:sp>
    </p:spTree>
    <p:extLst>
      <p:ext uri="{BB962C8B-B14F-4D97-AF65-F5344CB8AC3E}">
        <p14:creationId xmlns:p14="http://schemas.microsoft.com/office/powerpoint/2010/main" val="23380532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FFB0F3AA-763B-B3E4-9221-5539CCAF7B9C}"/>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1547" t="-1136" r="36831" b="1136"/>
          <a:stretch/>
        </p:blipFill>
        <p:spPr>
          <a:xfrm>
            <a:off x="5727940" y="328009"/>
            <a:ext cx="5690769" cy="6064163"/>
          </a:xfrm>
        </p:spPr>
      </p:pic>
      <p:sp>
        <p:nvSpPr>
          <p:cNvPr id="5" name="TextBox 4">
            <a:extLst>
              <a:ext uri="{FF2B5EF4-FFF2-40B4-BE49-F238E27FC236}">
                <a16:creationId xmlns:a16="http://schemas.microsoft.com/office/drawing/2014/main" id="{38A7B755-0602-9BEE-D207-2DB371BB57EC}"/>
              </a:ext>
            </a:extLst>
          </p:cNvPr>
          <p:cNvSpPr txBox="1"/>
          <p:nvPr/>
        </p:nvSpPr>
        <p:spPr>
          <a:xfrm>
            <a:off x="21212" y="373288"/>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تمرین‌های ضربه سر زدن در فوتبال</a:t>
            </a:r>
          </a:p>
        </p:txBody>
      </p:sp>
      <p:sp>
        <p:nvSpPr>
          <p:cNvPr id="6" name="TextBox 5">
            <a:extLst>
              <a:ext uri="{FF2B5EF4-FFF2-40B4-BE49-F238E27FC236}">
                <a16:creationId xmlns:a16="http://schemas.microsoft.com/office/drawing/2014/main" id="{AB04E602-06AE-6972-AD1F-808922E5B179}"/>
              </a:ext>
            </a:extLst>
          </p:cNvPr>
          <p:cNvSpPr txBox="1"/>
          <p:nvPr/>
        </p:nvSpPr>
        <p:spPr>
          <a:xfrm>
            <a:off x="661203" y="1351404"/>
            <a:ext cx="4814446" cy="4585871"/>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dirty="0">
                <a:solidFill>
                  <a:srgbClr val="ED7D31"/>
                </a:solidFill>
                <a:latin typeface="Vazir" panose="020B0603030804020204" pitchFamily="34" charset="-78"/>
                <a:cs typeface="Vazir" panose="020B0603030804020204" pitchFamily="34" charset="-78"/>
              </a:rPr>
              <a:t>تمرین سر دفاعی: </a:t>
            </a:r>
            <a:r>
              <a:rPr lang="fa-IR" sz="1600" dirty="0">
                <a:latin typeface="Vazir" panose="020B0603030804020204" pitchFamily="34" charset="-78"/>
                <a:cs typeface="Vazir" panose="020B0603030804020204" pitchFamily="34" charset="-78"/>
              </a:rPr>
              <a:t>خود را در داخل محوطه جریمه قرار دهید در حالی که هم تیمی یا مربی سانترها را در محوطه جریمه ارسال می‌کند. با ضربه‌های سر دفاعی روی دور کردن توپ از خطرات تمرکز کنید. بر حفظ خونسردی تحت فشار و هدایت هدرها به سمت مناطق امن و دور از مهاجمان تمرکز کنید.</a:t>
            </a:r>
            <a:endParaRPr lang="fa-IR" sz="1800" dirty="0">
              <a:latin typeface="Vazir" panose="020B0603030804020204" pitchFamily="34" charset="-78"/>
              <a:cs typeface="Vazir" panose="020B0603030804020204" pitchFamily="34" charset="-78"/>
            </a:endParaRPr>
          </a:p>
        </p:txBody>
      </p:sp>
    </p:spTree>
    <p:extLst>
      <p:ext uri="{BB962C8B-B14F-4D97-AF65-F5344CB8AC3E}">
        <p14:creationId xmlns:p14="http://schemas.microsoft.com/office/powerpoint/2010/main" val="7485652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117BF617-FAC2-F335-EAAE-35AA5C8E424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6550" r="26550"/>
          <a:stretch>
            <a:fillRect/>
          </a:stretch>
        </p:blipFill>
        <p:spPr/>
      </p:pic>
      <p:sp>
        <p:nvSpPr>
          <p:cNvPr id="10" name="TextBox 9">
            <a:extLst>
              <a:ext uri="{FF2B5EF4-FFF2-40B4-BE49-F238E27FC236}">
                <a16:creationId xmlns:a16="http://schemas.microsoft.com/office/drawing/2014/main" id="{811AB294-991E-1A10-541B-9CCDD95C0BAC}"/>
              </a:ext>
            </a:extLst>
          </p:cNvPr>
          <p:cNvSpPr txBox="1"/>
          <p:nvPr/>
        </p:nvSpPr>
        <p:spPr>
          <a:xfrm>
            <a:off x="5696146" y="1505396"/>
            <a:ext cx="6113282" cy="3847207"/>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تمرین صلیبی: </a:t>
            </a:r>
            <a:r>
              <a:rPr lang="fa-IR" sz="1600" dirty="0">
                <a:latin typeface="Vazir" panose="020B0603030804020204" pitchFamily="34" charset="-78"/>
                <a:cs typeface="Vazir" panose="020B0603030804020204" pitchFamily="34" charset="-78"/>
              </a:rPr>
              <a:t>مخروط‌ها را در دو طرف میدان به عنوان هدف برای صلیب‌ها قرار دهید. بین مهاجم و متقاطع بودن، توانایی خود را برای اجرای پاس دادن با سر دقیق به سمت هدف تعیین شده تقویت کنید. تمرین کنید که موقعیت و زمان بدن خود را برای برخورد با ضربدرها از زوایای مختلف تنظیم کنید.</a:t>
            </a:r>
          </a:p>
        </p:txBody>
      </p:sp>
      <p:sp>
        <p:nvSpPr>
          <p:cNvPr id="11" name="TextBox 10">
            <a:extLst>
              <a:ext uri="{FF2B5EF4-FFF2-40B4-BE49-F238E27FC236}">
                <a16:creationId xmlns:a16="http://schemas.microsoft.com/office/drawing/2014/main" id="{E3A098B4-2E64-FE08-5168-05921AC5535A}"/>
              </a:ext>
            </a:extLst>
          </p:cNvPr>
          <p:cNvSpPr txBox="1"/>
          <p:nvPr/>
        </p:nvSpPr>
        <p:spPr>
          <a:xfrm>
            <a:off x="5630159" y="203606"/>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تمرین‌های ضربه سر زدن در فوتبال</a:t>
            </a:r>
          </a:p>
        </p:txBody>
      </p:sp>
    </p:spTree>
    <p:extLst>
      <p:ext uri="{BB962C8B-B14F-4D97-AF65-F5344CB8AC3E}">
        <p14:creationId xmlns:p14="http://schemas.microsoft.com/office/powerpoint/2010/main" val="30421629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EABECE64-15F9-5E43-74EC-2D119C0E5A18}"/>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1028" r="31028"/>
          <a:stretch>
            <a:fillRect/>
          </a:stretch>
        </p:blipFill>
        <p:spPr/>
      </p:pic>
      <p:sp>
        <p:nvSpPr>
          <p:cNvPr id="4" name="TextBox 3">
            <a:extLst>
              <a:ext uri="{FF2B5EF4-FFF2-40B4-BE49-F238E27FC236}">
                <a16:creationId xmlns:a16="http://schemas.microsoft.com/office/drawing/2014/main" id="{8C99255F-56CB-62C7-C6E1-46F2B8B2C3B1}"/>
              </a:ext>
            </a:extLst>
          </p:cNvPr>
          <p:cNvSpPr txBox="1"/>
          <p:nvPr/>
        </p:nvSpPr>
        <p:spPr>
          <a:xfrm>
            <a:off x="6259399" y="1305341"/>
            <a:ext cx="5384824" cy="4585871"/>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تمرین ضربه سر قدرتی: </a:t>
            </a:r>
            <a:r>
              <a:rPr lang="fa-IR" sz="1600" dirty="0">
                <a:latin typeface="Vazir" panose="020B0603030804020204" pitchFamily="34" charset="-78"/>
                <a:cs typeface="Vazir" panose="020B0603030804020204" pitchFamily="34" charset="-78"/>
              </a:rPr>
              <a:t>اهدافی مانند مخروط ها یا حلقه ها را در ارتفاعات و فواصل مختلف روی زمین یا دیوار تنظیم کنید. به طور مداوم ضربه زدن به این اهداف را با سر خود تمرین کنید تا دقت خود را افزایش دهید. انواع مختلف سر زدن در فوتبال را آزمایش کنید. آموزش ضربه سر در فوتبال به صورت قدرتی برای اهداف دوربرد استفاده می‌شود.</a:t>
            </a:r>
          </a:p>
        </p:txBody>
      </p:sp>
      <p:sp>
        <p:nvSpPr>
          <p:cNvPr id="7" name="TextBox 6">
            <a:extLst>
              <a:ext uri="{FF2B5EF4-FFF2-40B4-BE49-F238E27FC236}">
                <a16:creationId xmlns:a16="http://schemas.microsoft.com/office/drawing/2014/main" id="{E0DA66A7-7073-5E1B-3CB9-4C83F8989239}"/>
              </a:ext>
            </a:extLst>
          </p:cNvPr>
          <p:cNvSpPr txBox="1"/>
          <p:nvPr/>
        </p:nvSpPr>
        <p:spPr>
          <a:xfrm>
            <a:off x="5630159" y="203606"/>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تمرین‌های ضربه سر زدن در فوتبال</a:t>
            </a:r>
          </a:p>
        </p:txBody>
      </p:sp>
    </p:spTree>
    <p:extLst>
      <p:ext uri="{BB962C8B-B14F-4D97-AF65-F5344CB8AC3E}">
        <p14:creationId xmlns:p14="http://schemas.microsoft.com/office/powerpoint/2010/main" val="180700948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BDA1353-972C-49BF-1199-239AC59A4CB8}"/>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3571" r="23571"/>
          <a:stretch>
            <a:fillRect/>
          </a:stretch>
        </p:blipFill>
        <p:spPr/>
      </p:pic>
      <p:sp>
        <p:nvSpPr>
          <p:cNvPr id="6" name="TextBox 5">
            <a:extLst>
              <a:ext uri="{FF2B5EF4-FFF2-40B4-BE49-F238E27FC236}">
                <a16:creationId xmlns:a16="http://schemas.microsoft.com/office/drawing/2014/main" id="{AA58E1DA-5D8F-D71E-F9C9-65155CDC40F0}"/>
              </a:ext>
            </a:extLst>
          </p:cNvPr>
          <p:cNvSpPr txBox="1"/>
          <p:nvPr/>
        </p:nvSpPr>
        <p:spPr>
          <a:xfrm>
            <a:off x="6096000" y="1057646"/>
            <a:ext cx="5706252" cy="5324535"/>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تمرین شبیه‌سازی بازی: </a:t>
            </a:r>
            <a:r>
              <a:rPr lang="fa-IR" sz="1600" dirty="0">
                <a:latin typeface="Vazir" panose="020B0603030804020204" pitchFamily="34" charset="-78"/>
                <a:cs typeface="Vazir" panose="020B0603030804020204" pitchFamily="34" charset="-78"/>
              </a:rPr>
              <a:t>بازی‌های کوچک ایجاد کنید یا مسابقات را در جلسات آموزشی برای شبیه‌سازی سناریوهای بازی واقعی که در آن مهارت‌های هدینگ مورد نیاز و آزمایش شده است، ترکیب کنید. این تمرین به بازیکنان کمک می‌کند تا توانایی‌های تصمیم‌گیری خود را در شرایطی که تحت فشار هستند، و همچنین آگاهی فضایی خود را در هنگام قرار دادن خود برای هدرها توسعه دهند.</a:t>
            </a:r>
          </a:p>
        </p:txBody>
      </p:sp>
      <p:sp>
        <p:nvSpPr>
          <p:cNvPr id="7" name="TextBox 6">
            <a:extLst>
              <a:ext uri="{FF2B5EF4-FFF2-40B4-BE49-F238E27FC236}">
                <a16:creationId xmlns:a16="http://schemas.microsoft.com/office/drawing/2014/main" id="{B77EE48E-CA91-735D-9DE0-65BD3FEABBAA}"/>
              </a:ext>
            </a:extLst>
          </p:cNvPr>
          <p:cNvSpPr txBox="1"/>
          <p:nvPr/>
        </p:nvSpPr>
        <p:spPr>
          <a:xfrm>
            <a:off x="5630159" y="203606"/>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تمرین‌های ضربه سر زدن در فوتبال</a:t>
            </a:r>
          </a:p>
        </p:txBody>
      </p:sp>
    </p:spTree>
    <p:extLst>
      <p:ext uri="{BB962C8B-B14F-4D97-AF65-F5344CB8AC3E}">
        <p14:creationId xmlns:p14="http://schemas.microsoft.com/office/powerpoint/2010/main" val="364226850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82738CBB-964B-396B-2A08-0F1CEA21BD8A}"/>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2925" r="12925"/>
          <a:stretch>
            <a:fillRect/>
          </a:stretch>
        </p:blipFill>
        <p:spPr/>
      </p:pic>
      <p:sp>
        <p:nvSpPr>
          <p:cNvPr id="4" name="TextBox 3">
            <a:extLst>
              <a:ext uri="{FF2B5EF4-FFF2-40B4-BE49-F238E27FC236}">
                <a16:creationId xmlns:a16="http://schemas.microsoft.com/office/drawing/2014/main" id="{56645AC1-C03F-901D-4591-3BDFB1ECC0C1}"/>
              </a:ext>
            </a:extLst>
          </p:cNvPr>
          <p:cNvSpPr txBox="1"/>
          <p:nvPr/>
        </p:nvSpPr>
        <p:spPr>
          <a:xfrm>
            <a:off x="-73057" y="378439"/>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ملاحظات ایمنی</a:t>
            </a:r>
          </a:p>
        </p:txBody>
      </p:sp>
      <p:sp>
        <p:nvSpPr>
          <p:cNvPr id="6" name="TextBox 5">
            <a:extLst>
              <a:ext uri="{FF2B5EF4-FFF2-40B4-BE49-F238E27FC236}">
                <a16:creationId xmlns:a16="http://schemas.microsoft.com/office/drawing/2014/main" id="{728B5C5D-5099-9492-30B7-CFACF122ADC3}"/>
              </a:ext>
            </a:extLst>
          </p:cNvPr>
          <p:cNvSpPr txBox="1"/>
          <p:nvPr/>
        </p:nvSpPr>
        <p:spPr>
          <a:xfrm>
            <a:off x="605672" y="1932743"/>
            <a:ext cx="3560975" cy="3662541"/>
          </a:xfrm>
          <a:prstGeom prst="rect">
            <a:avLst/>
          </a:prstGeom>
          <a:noFill/>
        </p:spPr>
        <p:txBody>
          <a:bodyPr wrap="square">
            <a:spAutoFit/>
          </a:bodyPr>
          <a:lstStyle/>
          <a:p>
            <a:pPr algn="justLow" rtl="1">
              <a:lnSpc>
                <a:spcPct val="300000"/>
              </a:lnSpc>
            </a:pPr>
            <a:r>
              <a:rPr lang="fa-IR" sz="1600" dirty="0">
                <a:latin typeface="Vazir" panose="020B0603030804020204" pitchFamily="34" charset="-78"/>
                <a:cs typeface="Vazir" panose="020B0603030804020204" pitchFamily="34" charset="-78"/>
              </a:rPr>
              <a:t>در حالی که سر زدن در فوتبال بخشی جدایی‌ناپذیر از فوتبال است، اما خطرات و عوارض ضربه سر در فوتبال را باید کنترل کنید. دلیل اهمیت بدنسازی فوتبال در اینجا مشخص می‌شود.</a:t>
            </a:r>
            <a:endParaRPr lang="en-US" sz="1600" dirty="0">
              <a:latin typeface="Vazir" panose="020B0603030804020204" pitchFamily="34" charset="-78"/>
              <a:cs typeface="Vazir" panose="020B0603030804020204" pitchFamily="34" charset="-78"/>
            </a:endParaRPr>
          </a:p>
        </p:txBody>
      </p:sp>
    </p:spTree>
    <p:extLst>
      <p:ext uri="{BB962C8B-B14F-4D97-AF65-F5344CB8AC3E}">
        <p14:creationId xmlns:p14="http://schemas.microsoft.com/office/powerpoint/2010/main" val="29392798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6A8F6013-3CEE-3BC8-F737-1C297CF7F2A0}"/>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928" t="6441" r="-928" b="33359"/>
          <a:stretch/>
        </p:blipFill>
        <p:spPr>
          <a:xfrm>
            <a:off x="11" y="2406770"/>
            <a:ext cx="12191988" cy="4891177"/>
          </a:xfrm>
        </p:spPr>
      </p:pic>
      <p:sp>
        <p:nvSpPr>
          <p:cNvPr id="4" name="TextBox 3">
            <a:extLst>
              <a:ext uri="{FF2B5EF4-FFF2-40B4-BE49-F238E27FC236}">
                <a16:creationId xmlns:a16="http://schemas.microsoft.com/office/drawing/2014/main" id="{FFD0E3A1-917E-B527-A489-617BC913359A}"/>
              </a:ext>
            </a:extLst>
          </p:cNvPr>
          <p:cNvSpPr txBox="1"/>
          <p:nvPr/>
        </p:nvSpPr>
        <p:spPr>
          <a:xfrm>
            <a:off x="499622" y="237410"/>
            <a:ext cx="10953946" cy="2000548"/>
          </a:xfrm>
          <a:prstGeom prst="rect">
            <a:avLst/>
          </a:prstGeom>
          <a:noFill/>
        </p:spPr>
        <p:txBody>
          <a:bodyPr wrap="square">
            <a:spAutoFit/>
          </a:bodyPr>
          <a:lstStyle/>
          <a:p>
            <a:pPr marL="285750" indent="-285750" algn="ctr" rtl="1" fontAlgn="base">
              <a:lnSpc>
                <a:spcPct val="25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تناسب سنی: </a:t>
            </a:r>
            <a:r>
              <a:rPr lang="fa-IR" sz="1600" dirty="0">
                <a:latin typeface="Vazir" panose="020B0603030804020204" pitchFamily="34" charset="-78"/>
                <a:cs typeface="Vazir" panose="020B0603030804020204" pitchFamily="34" charset="-78"/>
              </a:rPr>
              <a:t>توجه داشته باشید که بازیکنان جوان‌تر ممکن است به دلیل قدرت و هماهنگی در حال رشد گردن، بیشتر مستعد آسیب‌های سر باشند. مربیان باید جلسات تمرینی را بر این اساس تطبیق دهند تا ایمنی آنها را تضمین کنند، روی تکنیک مناسب تمرکز کرده و به تدریج با پیشرفت بازیکنان شدت تمرین را افزایش دهند.</a:t>
            </a:r>
          </a:p>
        </p:txBody>
      </p:sp>
    </p:spTree>
    <p:extLst>
      <p:ext uri="{BB962C8B-B14F-4D97-AF65-F5344CB8AC3E}">
        <p14:creationId xmlns:p14="http://schemas.microsoft.com/office/powerpoint/2010/main" val="1091780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F7FDF09C-2A04-3DD2-B23E-043A55C36A1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9936" r="19936"/>
          <a:stretch>
            <a:fillRect/>
          </a:stretch>
        </p:blipFill>
        <p:spPr>
          <a:xfrm>
            <a:off x="263166" y="215900"/>
            <a:ext cx="5832834" cy="6464299"/>
          </a:xfrm>
        </p:spPr>
      </p:pic>
      <p:sp>
        <p:nvSpPr>
          <p:cNvPr id="3" name="Rectangle 2">
            <a:extLst>
              <a:ext uri="{FF2B5EF4-FFF2-40B4-BE49-F238E27FC236}">
                <a16:creationId xmlns:a16="http://schemas.microsoft.com/office/drawing/2014/main" id="{01885D0F-F205-16F5-4F20-DF220404B223}"/>
              </a:ext>
            </a:extLst>
          </p:cNvPr>
          <p:cNvSpPr/>
          <p:nvPr/>
        </p:nvSpPr>
        <p:spPr>
          <a:xfrm>
            <a:off x="11830639" y="206473"/>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5596BB2F-3EE8-6BBE-249F-8CD9EF99E2E4}"/>
              </a:ext>
            </a:extLst>
          </p:cNvPr>
          <p:cNvSpPr txBox="1"/>
          <p:nvPr/>
        </p:nvSpPr>
        <p:spPr>
          <a:xfrm>
            <a:off x="6353666" y="1328757"/>
            <a:ext cx="5618375" cy="4924425"/>
          </a:xfrm>
          <a:prstGeom prst="rect">
            <a:avLst/>
          </a:prstGeom>
          <a:noFill/>
        </p:spPr>
        <p:txBody>
          <a:bodyPr wrap="square">
            <a:spAutoFit/>
          </a:bodyPr>
          <a:lstStyle/>
          <a:p>
            <a:pPr algn="justLow" rtl="1">
              <a:lnSpc>
                <a:spcPct val="250000"/>
              </a:lnSpc>
            </a:pPr>
            <a:r>
              <a:rPr lang="fa-IR" sz="1600" b="0" i="0" dirty="0">
                <a:effectLst/>
                <a:latin typeface="Vazir" panose="020B0603030804020204" pitchFamily="34" charset="-78"/>
                <a:cs typeface="Vazir" panose="020B0603030804020204" pitchFamily="34" charset="-78"/>
              </a:rPr>
              <a:t>سر زدن در فوتبال یک مهارت اساسی است و نقش مهمی در هدایت توپ با دقت و تکنیک با استفاده از سر دارد. این تکنیک ضربه سر در فوتبال به بازیکنان اجازه می‌دهد تا موقعیت‌های گلزنی ایجاد کنند و در برابر ارسال‌های هوایی دفاع کرده و کنترل توپ را حفظ کنند. در این مقاله می‌خواهیم به روش‌های سرزنی، تکنیک‌ سر زدن در فوتبال و تمرین های سر زدن را بررسی کنیم که به افراد در تقویت توانایی‌های سر زدن کمک کرده و در نهایت کمک می‌کند در این هنر در دنیای فوتبال استاد شوید.</a:t>
            </a:r>
            <a:endParaRPr lang="en-US" sz="1600" dirty="0">
              <a:latin typeface="Vazir" panose="020B0603030804020204" pitchFamily="34" charset="-78"/>
              <a:cs typeface="Vazir" panose="020B0603030804020204" pitchFamily="34" charset="-78"/>
            </a:endParaRPr>
          </a:p>
        </p:txBody>
      </p:sp>
      <p:sp>
        <p:nvSpPr>
          <p:cNvPr id="8" name="TextBox 7">
            <a:extLst>
              <a:ext uri="{FF2B5EF4-FFF2-40B4-BE49-F238E27FC236}">
                <a16:creationId xmlns:a16="http://schemas.microsoft.com/office/drawing/2014/main" id="{C1A5C19C-F38F-A2AC-BD33-7BDA6BA0D691}"/>
              </a:ext>
            </a:extLst>
          </p:cNvPr>
          <p:cNvSpPr txBox="1"/>
          <p:nvPr/>
        </p:nvSpPr>
        <p:spPr>
          <a:xfrm>
            <a:off x="7682845" y="280972"/>
            <a:ext cx="4053526" cy="523220"/>
          </a:xfrm>
          <a:prstGeom prst="rect">
            <a:avLst/>
          </a:prstGeom>
          <a:noFill/>
        </p:spPr>
        <p:txBody>
          <a:bodyPr wrap="square">
            <a:spAutoFit/>
          </a:bodyPr>
          <a:lstStyle/>
          <a:p>
            <a:pPr algn="justLow" rtl="1"/>
            <a:r>
              <a:rPr lang="fa-IR" sz="2800" b="1" i="0" dirty="0">
                <a:solidFill>
                  <a:srgbClr val="ED7D31"/>
                </a:solidFill>
                <a:effectLst/>
                <a:latin typeface="Shabnam" panose="020B0603030804020204" pitchFamily="34" charset="-78"/>
                <a:cs typeface="Shabnam" panose="020B0603030804020204" pitchFamily="34" charset="-78"/>
              </a:rPr>
              <a:t>مقدمه سر زدن در فوتبال</a:t>
            </a:r>
            <a:endParaRPr lang="en-US" sz="2800" dirty="0">
              <a:solidFill>
                <a:srgbClr val="ED7D31"/>
              </a:solidFill>
              <a:latin typeface="Shabnam" panose="020B0603030804020204" pitchFamily="34" charset="-78"/>
              <a:cs typeface="Shabnam" panose="020B0603030804020204" pitchFamily="34" charset="-78"/>
            </a:endParaRPr>
          </a:p>
        </p:txBody>
      </p:sp>
    </p:spTree>
    <p:extLst>
      <p:ext uri="{BB962C8B-B14F-4D97-AF65-F5344CB8AC3E}">
        <p14:creationId xmlns:p14="http://schemas.microsoft.com/office/powerpoint/2010/main" val="148755801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62268543-EADF-D138-AEC2-6415E141696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8762" r="18762"/>
          <a:stretch>
            <a:fillRect/>
          </a:stretch>
        </p:blipFill>
        <p:spPr/>
      </p:pic>
      <p:sp>
        <p:nvSpPr>
          <p:cNvPr id="4" name="TextBox 3">
            <a:extLst>
              <a:ext uri="{FF2B5EF4-FFF2-40B4-BE49-F238E27FC236}">
                <a16:creationId xmlns:a16="http://schemas.microsoft.com/office/drawing/2014/main" id="{CAFFAA58-C4AA-54FC-698F-9A624FDCBCAC}"/>
              </a:ext>
            </a:extLst>
          </p:cNvPr>
          <p:cNvSpPr txBox="1"/>
          <p:nvPr/>
        </p:nvSpPr>
        <p:spPr>
          <a:xfrm>
            <a:off x="5533534" y="1505395"/>
            <a:ext cx="6348953" cy="3847207"/>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از تکنیک مناسب استفاده کنید: </a:t>
            </a:r>
            <a:r>
              <a:rPr lang="fa-IR" sz="1600" dirty="0">
                <a:latin typeface="Vazir" panose="020B0603030804020204" pitchFamily="34" charset="-78"/>
                <a:cs typeface="Vazir" panose="020B0603030804020204" pitchFamily="34" charset="-78"/>
              </a:rPr>
              <a:t>بر اهمیت به کارگیری روش صحیح سر زدن در فوتبال برای به حداقل رساندن خطر آسیب‌هایی مانند ضربه مغزی یا فشار تاکید کنید. بازیکنان را تشویق کنید که از پیشانی خود به جای سایر قسمت‌های سر خود استفاده کنند، زیرا این کار تاثیر روی نواحی نرم مانند شقیقه‌ها یا صورت را کاهش می‌دهد.</a:t>
            </a:r>
          </a:p>
        </p:txBody>
      </p:sp>
      <p:sp>
        <p:nvSpPr>
          <p:cNvPr id="6" name="TextBox 5">
            <a:extLst>
              <a:ext uri="{FF2B5EF4-FFF2-40B4-BE49-F238E27FC236}">
                <a16:creationId xmlns:a16="http://schemas.microsoft.com/office/drawing/2014/main" id="{DD2B331A-F144-1C72-E585-307ADC300C79}"/>
              </a:ext>
            </a:extLst>
          </p:cNvPr>
          <p:cNvSpPr txBox="1"/>
          <p:nvPr/>
        </p:nvSpPr>
        <p:spPr>
          <a:xfrm>
            <a:off x="5660796" y="229478"/>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ملاحظات ایمنی</a:t>
            </a:r>
          </a:p>
        </p:txBody>
      </p:sp>
    </p:spTree>
    <p:extLst>
      <p:ext uri="{BB962C8B-B14F-4D97-AF65-F5344CB8AC3E}">
        <p14:creationId xmlns:p14="http://schemas.microsoft.com/office/powerpoint/2010/main" val="27685491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5EE9AE0A-42C3-3A6A-6436-341C1170FAA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7448" r="17448"/>
          <a:stretch>
            <a:fillRect/>
          </a:stretch>
        </p:blipFill>
        <p:spPr/>
      </p:pic>
      <p:sp>
        <p:nvSpPr>
          <p:cNvPr id="4" name="TextBox 3">
            <a:extLst>
              <a:ext uri="{FF2B5EF4-FFF2-40B4-BE49-F238E27FC236}">
                <a16:creationId xmlns:a16="http://schemas.microsoft.com/office/drawing/2014/main" id="{C156E559-F246-4EC1-EADD-75ED5046B7E7}"/>
              </a:ext>
            </a:extLst>
          </p:cNvPr>
          <p:cNvSpPr txBox="1"/>
          <p:nvPr/>
        </p:nvSpPr>
        <p:spPr>
          <a:xfrm>
            <a:off x="370001" y="1404668"/>
            <a:ext cx="4805314" cy="4585871"/>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ارتباطات: </a:t>
            </a:r>
            <a:r>
              <a:rPr lang="fa-IR" sz="1600" dirty="0">
                <a:latin typeface="Vazir" panose="020B0603030804020204" pitchFamily="34" charset="-78"/>
                <a:cs typeface="Vazir" panose="020B0603030804020204" pitchFamily="34" charset="-78"/>
              </a:rPr>
              <a:t>ایجاد گفتگوی باز بین مربیان، بازیکنان و کادر پزشکی در مورد هر گونه نگرانی مربوط به ضربه سر در فوتبال یا سر زدن در فوتبال، ایجاد یک محیط امن و حمایتی برای همه بازیکنان. بازیکنان را تشویق کنید تا هر گونه علائم یا ناراحتی را فورا گزارش کنند تا از مراقبت فوری پزشکی اطمینان حاصل شود.</a:t>
            </a:r>
          </a:p>
        </p:txBody>
      </p:sp>
      <p:sp>
        <p:nvSpPr>
          <p:cNvPr id="7" name="TextBox 6">
            <a:extLst>
              <a:ext uri="{FF2B5EF4-FFF2-40B4-BE49-F238E27FC236}">
                <a16:creationId xmlns:a16="http://schemas.microsoft.com/office/drawing/2014/main" id="{E31084AF-BCD2-FB9B-C412-D9BED424367D}"/>
              </a:ext>
            </a:extLst>
          </p:cNvPr>
          <p:cNvSpPr txBox="1"/>
          <p:nvPr/>
        </p:nvSpPr>
        <p:spPr>
          <a:xfrm>
            <a:off x="-73057" y="378439"/>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ملاحظات ایمنی</a:t>
            </a:r>
          </a:p>
        </p:txBody>
      </p:sp>
    </p:spTree>
    <p:extLst>
      <p:ext uri="{BB962C8B-B14F-4D97-AF65-F5344CB8AC3E}">
        <p14:creationId xmlns:p14="http://schemas.microsoft.com/office/powerpoint/2010/main" val="40843072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31AB4198-E60D-F6F3-F36B-C2964E243A5A}"/>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426" t="3120" r="-426" b="35696"/>
          <a:stretch/>
        </p:blipFill>
        <p:spPr>
          <a:xfrm>
            <a:off x="368300" y="-183026"/>
            <a:ext cx="11074399" cy="4320170"/>
          </a:xfrm>
        </p:spPr>
      </p:pic>
      <p:sp>
        <p:nvSpPr>
          <p:cNvPr id="4" name="TextBox 3">
            <a:extLst>
              <a:ext uri="{FF2B5EF4-FFF2-40B4-BE49-F238E27FC236}">
                <a16:creationId xmlns:a16="http://schemas.microsoft.com/office/drawing/2014/main" id="{335BBAEC-7C0F-A3E6-1A3D-EF96F10C78DC}"/>
              </a:ext>
            </a:extLst>
          </p:cNvPr>
          <p:cNvSpPr txBox="1"/>
          <p:nvPr/>
        </p:nvSpPr>
        <p:spPr>
          <a:xfrm>
            <a:off x="368300" y="4274501"/>
            <a:ext cx="11074399" cy="2000548"/>
          </a:xfrm>
          <a:prstGeom prst="rect">
            <a:avLst/>
          </a:prstGeom>
          <a:noFill/>
        </p:spPr>
        <p:txBody>
          <a:bodyPr wrap="square">
            <a:spAutoFit/>
          </a:bodyPr>
          <a:lstStyle/>
          <a:p>
            <a:pPr marL="285750" indent="-285750" algn="ctr" rtl="1" fontAlgn="base">
              <a:lnSpc>
                <a:spcPct val="25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تجهیزات: </a:t>
            </a:r>
            <a:r>
              <a:rPr lang="fa-IR" sz="1600" dirty="0">
                <a:latin typeface="Vazir" panose="020B0603030804020204" pitchFamily="34" charset="-78"/>
                <a:cs typeface="Vazir" panose="020B0603030804020204" pitchFamily="34" charset="-78"/>
              </a:rPr>
              <a:t>اطمینان حاصل کنید که بازیکنان از وسایل حفاظتی مناسب مانند هدبند یا کلاه ایمنی که به طور خاص برای فعالیت‌های فوتبال طراحی شده‌اند، استفاده می‌کنند تا لایه‌ای از ایمنی را فراهم شود. اگرچه در همه لیگ‌های فوتبال اجباری نیست، اما این لوازم جانبی می‌توانند محافظت بیشتری را در طول تمرینات و مسابقات ارائه دهند.</a:t>
            </a:r>
          </a:p>
        </p:txBody>
      </p:sp>
    </p:spTree>
    <p:extLst>
      <p:ext uri="{BB962C8B-B14F-4D97-AF65-F5344CB8AC3E}">
        <p14:creationId xmlns:p14="http://schemas.microsoft.com/office/powerpoint/2010/main" val="8068231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D177D271-4F12-7D53-5C5E-F137909545CA}"/>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18815" t="-1136" r="28429" b="1136"/>
          <a:stretch/>
        </p:blipFill>
        <p:spPr>
          <a:xfrm>
            <a:off x="5727940" y="328009"/>
            <a:ext cx="5690769" cy="6064163"/>
          </a:xfrm>
        </p:spPr>
      </p:pic>
      <p:sp>
        <p:nvSpPr>
          <p:cNvPr id="4" name="TextBox 3">
            <a:extLst>
              <a:ext uri="{FF2B5EF4-FFF2-40B4-BE49-F238E27FC236}">
                <a16:creationId xmlns:a16="http://schemas.microsoft.com/office/drawing/2014/main" id="{2CAEC904-7770-5B4F-4369-1BF4C3908D4A}"/>
              </a:ext>
            </a:extLst>
          </p:cNvPr>
          <p:cNvSpPr txBox="1"/>
          <p:nvPr/>
        </p:nvSpPr>
        <p:spPr>
          <a:xfrm>
            <a:off x="879050" y="1702159"/>
            <a:ext cx="4315119" cy="3970318"/>
          </a:xfrm>
          <a:prstGeom prst="rect">
            <a:avLst/>
          </a:prstGeom>
          <a:noFill/>
        </p:spPr>
        <p:txBody>
          <a:bodyPr wrap="square">
            <a:spAutoFit/>
          </a:bodyPr>
          <a:lstStyle/>
          <a:p>
            <a:pPr algn="justLow" rtl="1" fontAlgn="base">
              <a:lnSpc>
                <a:spcPct val="200000"/>
              </a:lnSpc>
            </a:pPr>
            <a:r>
              <a:rPr lang="fa-IR" sz="1600" dirty="0">
                <a:latin typeface="Vazir" panose="020B0603030804020204" pitchFamily="34" charset="-78"/>
                <a:cs typeface="Vazir" panose="020B0603030804020204" pitchFamily="34" charset="-78"/>
              </a:rPr>
              <a:t>تسلط بر هنر سر زدن در فوتبال مستلزم ترکیبی از تکنیک، تمرین، آگاهی از موقعیت و ملاحظات ایمنی است. با اجرای روش‌ها، تکنیک‌ها و تمرین‌های ذکر شده سفری را به سوی تبدیل شدن به یک ضربه سر ماهر توپ و در عین حال اولویت دادن به ایمنی بازیکن آغاز خواهید کرد. به یاد داشته باشید که بهترین برنامه بدنسازی فوتبال را داشته باشید و همیشه ایمنی را در اولویت قرار دهید.</a:t>
            </a:r>
          </a:p>
        </p:txBody>
      </p:sp>
      <p:sp>
        <p:nvSpPr>
          <p:cNvPr id="6" name="TextBox 5">
            <a:extLst>
              <a:ext uri="{FF2B5EF4-FFF2-40B4-BE49-F238E27FC236}">
                <a16:creationId xmlns:a16="http://schemas.microsoft.com/office/drawing/2014/main" id="{D3EB4BC8-0671-FAD6-6877-9B8F3754F4B9}"/>
              </a:ext>
            </a:extLst>
          </p:cNvPr>
          <p:cNvSpPr txBox="1"/>
          <p:nvPr/>
        </p:nvSpPr>
        <p:spPr>
          <a:xfrm>
            <a:off x="-366488" y="328009"/>
            <a:ext cx="6094428" cy="577081"/>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کلام پایانی</a:t>
            </a:r>
          </a:p>
        </p:txBody>
      </p:sp>
    </p:spTree>
    <p:extLst>
      <p:ext uri="{BB962C8B-B14F-4D97-AF65-F5344CB8AC3E}">
        <p14:creationId xmlns:p14="http://schemas.microsoft.com/office/powerpoint/2010/main" val="160707469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18A345C-A360-ED4E-52AC-7D2A68601927}"/>
              </a:ext>
            </a:extLst>
          </p:cNvPr>
          <p:cNvSpPr txBox="1"/>
          <p:nvPr/>
        </p:nvSpPr>
        <p:spPr>
          <a:xfrm>
            <a:off x="981544" y="2767280"/>
            <a:ext cx="9783865" cy="1323439"/>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sz="8000" dirty="0">
                <a:solidFill>
                  <a:schemeClr val="tx1"/>
                </a:solidFill>
              </a:rPr>
              <a:t>با تشکر از شما عزیزان</a:t>
            </a:r>
          </a:p>
        </p:txBody>
      </p:sp>
    </p:spTree>
    <p:extLst>
      <p:ext uri="{BB962C8B-B14F-4D97-AF65-F5344CB8AC3E}">
        <p14:creationId xmlns:p14="http://schemas.microsoft.com/office/powerpoint/2010/main" val="358198854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5C80027-0888-93C6-34DF-419AC60B1DFD}"/>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11812" t="-5769" r="22138" b="5769"/>
          <a:stretch/>
        </p:blipFill>
        <p:spPr>
          <a:xfrm>
            <a:off x="5270500" y="819440"/>
            <a:ext cx="6330951" cy="5505159"/>
          </a:xfrm>
        </p:spPr>
      </p:pic>
      <p:sp>
        <p:nvSpPr>
          <p:cNvPr id="4" name="TextBox 3">
            <a:extLst>
              <a:ext uri="{FF2B5EF4-FFF2-40B4-BE49-F238E27FC236}">
                <a16:creationId xmlns:a16="http://schemas.microsoft.com/office/drawing/2014/main" id="{2585F186-0BC9-5BC9-67A2-BF5B28BF78E1}"/>
              </a:ext>
            </a:extLst>
          </p:cNvPr>
          <p:cNvSpPr txBox="1"/>
          <p:nvPr/>
        </p:nvSpPr>
        <p:spPr>
          <a:xfrm>
            <a:off x="1218415" y="396173"/>
            <a:ext cx="4877585"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درک و اهمیت سر زدن در فوتبال</a:t>
            </a:r>
          </a:p>
        </p:txBody>
      </p:sp>
      <p:sp>
        <p:nvSpPr>
          <p:cNvPr id="6" name="TextBox 5">
            <a:extLst>
              <a:ext uri="{FF2B5EF4-FFF2-40B4-BE49-F238E27FC236}">
                <a16:creationId xmlns:a16="http://schemas.microsoft.com/office/drawing/2014/main" id="{9764D5A6-53E4-6B3C-A6CF-2ED243C72F83}"/>
              </a:ext>
            </a:extLst>
          </p:cNvPr>
          <p:cNvSpPr txBox="1"/>
          <p:nvPr/>
        </p:nvSpPr>
        <p:spPr>
          <a:xfrm>
            <a:off x="590549" y="1740748"/>
            <a:ext cx="4223207" cy="3662541"/>
          </a:xfrm>
          <a:prstGeom prst="rect">
            <a:avLst/>
          </a:prstGeom>
          <a:noFill/>
        </p:spPr>
        <p:txBody>
          <a:bodyPr wrap="square">
            <a:spAutoFit/>
          </a:bodyPr>
          <a:lstStyle/>
          <a:p>
            <a:pPr algn="justLow" rtl="1">
              <a:lnSpc>
                <a:spcPct val="300000"/>
              </a:lnSpc>
            </a:pPr>
            <a:r>
              <a:rPr lang="fa-IR" sz="1600" dirty="0">
                <a:latin typeface="Vazir" panose="020B0603030804020204" pitchFamily="34" charset="-78"/>
                <a:cs typeface="Vazir" panose="020B0603030804020204" pitchFamily="34" charset="-78"/>
              </a:rPr>
              <a:t>ضربه سر در فوتبال اهمیت زیادی دارد که می‌تواند به طرق مختلف بر نتیجه یک بازی تأثیر بگذارد. یادگیری قواعد سر زدن در فوتبال به بازیکنان این امکان را می‌دهد که در موقعیت‌های زیر بهتر عمل کنند.</a:t>
            </a:r>
            <a:endParaRPr lang="en-US" sz="1600" dirty="0">
              <a:latin typeface="Vazir" panose="020B0603030804020204" pitchFamily="34" charset="-78"/>
              <a:cs typeface="Vazir" panose="020B0603030804020204" pitchFamily="34" charset="-78"/>
            </a:endParaRPr>
          </a:p>
        </p:txBody>
      </p:sp>
    </p:spTree>
    <p:extLst>
      <p:ext uri="{BB962C8B-B14F-4D97-AF65-F5344CB8AC3E}">
        <p14:creationId xmlns:p14="http://schemas.microsoft.com/office/powerpoint/2010/main" val="17795095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B577E4B-C134-B583-1A81-9995668FECB7}"/>
              </a:ext>
            </a:extLst>
          </p:cNvPr>
          <p:cNvSpPr txBox="1"/>
          <p:nvPr/>
        </p:nvSpPr>
        <p:spPr>
          <a:xfrm>
            <a:off x="450130" y="817742"/>
            <a:ext cx="11291740" cy="5693866"/>
          </a:xfrm>
          <a:prstGeom prst="rect">
            <a:avLst/>
          </a:prstGeom>
          <a:noFill/>
        </p:spPr>
        <p:txBody>
          <a:bodyPr wrap="square">
            <a:spAutoFit/>
          </a:bodyPr>
          <a:lstStyle/>
          <a:p>
            <a:pPr marL="285750" indent="-285750" algn="ctr" rtl="1" fontAlgn="base">
              <a:lnSpc>
                <a:spcPct val="300000"/>
              </a:lnSpc>
              <a:buFont typeface="Arial" panose="020B0604020202020204" pitchFamily="34" charset="0"/>
              <a:buChar char="•"/>
            </a:pPr>
            <a:r>
              <a:rPr lang="fa-IR" sz="2000" b="1" dirty="0">
                <a:solidFill>
                  <a:srgbClr val="ED7D31"/>
                </a:solidFill>
                <a:latin typeface="Shabnam" panose="020B0603030804020204" pitchFamily="34" charset="-78"/>
                <a:cs typeface="Shabnam" panose="020B0603030804020204" pitchFamily="34" charset="-78"/>
              </a:rPr>
              <a:t>گلزنی: </a:t>
            </a:r>
            <a:r>
              <a:rPr lang="fa-IR" sz="1600" dirty="0">
                <a:latin typeface="Vazir" panose="020B0603030804020204" pitchFamily="34" charset="-78"/>
                <a:cs typeface="Vazir" panose="020B0603030804020204" pitchFamily="34" charset="-78"/>
              </a:rPr>
              <a:t>توانایی اجرای ضربات سر دقیق از روی سانترها، ضربات کرنر یا ضربات آزاد به بازیکنان برتری در گلزنی می‌دهد. با ایجاد قدرت و دقت در ضربات سر، بازیکنان به طور قابل توجهی شانس خود را برای پیدا کردن دروازه افزایش می‌دهند.</a:t>
            </a:r>
          </a:p>
          <a:p>
            <a:pPr marL="285750" indent="-285750" algn="ctr" rtl="1" fontAlgn="base">
              <a:lnSpc>
                <a:spcPct val="300000"/>
              </a:lnSpc>
              <a:buFont typeface="Arial" panose="020B0604020202020204" pitchFamily="34" charset="0"/>
              <a:buChar char="•"/>
            </a:pPr>
            <a:r>
              <a:rPr lang="fa-IR" sz="2000" b="1" dirty="0">
                <a:solidFill>
                  <a:srgbClr val="ED7D31"/>
                </a:solidFill>
                <a:latin typeface="Shabnam" panose="020B0603030804020204" pitchFamily="34" charset="-78"/>
                <a:cs typeface="Shabnam" panose="020B0603030804020204" pitchFamily="34" charset="-78"/>
              </a:rPr>
              <a:t>دفاع موثر: </a:t>
            </a:r>
            <a:r>
              <a:rPr lang="fa-IR" sz="1600" dirty="0">
                <a:latin typeface="Vazir" panose="020B0603030804020204" pitchFamily="34" charset="-78"/>
                <a:cs typeface="Vazir" panose="020B0603030804020204" pitchFamily="34" charset="-78"/>
              </a:rPr>
              <a:t>عنوان دفاعی به عنوان یک جنبه محوری برای خنثی کردن حملات حریف عمل می‌کند. با دور کردن استراتژیک توپ از مناطق خطرناک، مهار ضربات و خنثی کردن ارسال‌های هوایی، بازیکنان می‌توانند به طور موثر از دروازه تیم خود محافظت کنند.</a:t>
            </a:r>
          </a:p>
          <a:p>
            <a:pPr marL="285750" indent="-285750" algn="ctr" rtl="1" fontAlgn="base">
              <a:lnSpc>
                <a:spcPct val="300000"/>
              </a:lnSpc>
              <a:buFont typeface="Arial" panose="020B0604020202020204" pitchFamily="34" charset="0"/>
              <a:buChar char="•"/>
            </a:pPr>
            <a:r>
              <a:rPr lang="fa-IR" sz="2000" b="1" dirty="0">
                <a:solidFill>
                  <a:srgbClr val="ED7D31"/>
                </a:solidFill>
                <a:latin typeface="Shabnam" panose="020B0603030804020204" pitchFamily="34" charset="-78"/>
                <a:cs typeface="Shabnam" panose="020B0603030804020204" pitchFamily="34" charset="-78"/>
              </a:rPr>
              <a:t>حفظ مالکیت: </a:t>
            </a:r>
            <a:r>
              <a:rPr lang="fa-IR" sz="1600" dirty="0">
                <a:latin typeface="Vazir" panose="020B0603030804020204" pitchFamily="34" charset="-78"/>
                <a:cs typeface="Vazir" panose="020B0603030804020204" pitchFamily="34" charset="-78"/>
              </a:rPr>
              <a:t>سر زدن در فوتبال نه تنها به بازیکنان کمک می‌کند تا کنترل توپ را به دست آورند، بلکه به آن‌ها اجازه می‌دهد تا آن را بین هم تیمی‌های خود توزیع کنند و از حفظ مالکیت تیم در طول بازی اطمینان حاصل کنند. به‌علاوه، ضربه‌های سر دقیق می‌توانند ضد حمله‌ها را آغاز کرده یا وسیله‌ای برای انتقال یکپارچه از دفاع به حمله فراهم کنند.</a:t>
            </a:r>
          </a:p>
        </p:txBody>
      </p:sp>
      <p:sp>
        <p:nvSpPr>
          <p:cNvPr id="2" name="TextBox 1">
            <a:extLst>
              <a:ext uri="{FF2B5EF4-FFF2-40B4-BE49-F238E27FC236}">
                <a16:creationId xmlns:a16="http://schemas.microsoft.com/office/drawing/2014/main" id="{951F6A76-7700-0523-BD60-83CFE72870E4}"/>
              </a:ext>
            </a:extLst>
          </p:cNvPr>
          <p:cNvSpPr txBox="1"/>
          <p:nvPr/>
        </p:nvSpPr>
        <p:spPr>
          <a:xfrm>
            <a:off x="3657207" y="188783"/>
            <a:ext cx="4877585"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درک و اهمیت سر زدن در فوتبال</a:t>
            </a:r>
          </a:p>
        </p:txBody>
      </p:sp>
    </p:spTree>
    <p:extLst>
      <p:ext uri="{BB962C8B-B14F-4D97-AF65-F5344CB8AC3E}">
        <p14:creationId xmlns:p14="http://schemas.microsoft.com/office/powerpoint/2010/main" val="27029266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5A7181E2-1271-12D8-09B2-D78D679EE5D2}"/>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1077" t="-5984" r="-1077" b="42060"/>
          <a:stretch/>
        </p:blipFill>
        <p:spPr>
          <a:xfrm>
            <a:off x="844025" y="-336812"/>
            <a:ext cx="10503949" cy="4465308"/>
          </a:xfrm>
        </p:spPr>
      </p:pic>
      <p:sp>
        <p:nvSpPr>
          <p:cNvPr id="4" name="TextBox 3">
            <a:extLst>
              <a:ext uri="{FF2B5EF4-FFF2-40B4-BE49-F238E27FC236}">
                <a16:creationId xmlns:a16="http://schemas.microsoft.com/office/drawing/2014/main" id="{A5B50F2D-0ECD-8C37-7081-95D9FEE97A35}"/>
              </a:ext>
            </a:extLst>
          </p:cNvPr>
          <p:cNvSpPr txBox="1"/>
          <p:nvPr/>
        </p:nvSpPr>
        <p:spPr>
          <a:xfrm>
            <a:off x="171253" y="4128496"/>
            <a:ext cx="11849492"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pPr algn="ctr"/>
            <a:r>
              <a:rPr lang="fa-IR" dirty="0"/>
              <a:t>تکنیک‌های اصلی ضربه سر در فوتبال</a:t>
            </a:r>
            <a:endParaRPr lang="en-US" dirty="0"/>
          </a:p>
        </p:txBody>
      </p:sp>
      <p:sp>
        <p:nvSpPr>
          <p:cNvPr id="6" name="TextBox 5">
            <a:extLst>
              <a:ext uri="{FF2B5EF4-FFF2-40B4-BE49-F238E27FC236}">
                <a16:creationId xmlns:a16="http://schemas.microsoft.com/office/drawing/2014/main" id="{A6D70390-2438-AE99-E11C-5769AB4C9440}"/>
              </a:ext>
            </a:extLst>
          </p:cNvPr>
          <p:cNvSpPr txBox="1"/>
          <p:nvPr/>
        </p:nvSpPr>
        <p:spPr>
          <a:xfrm>
            <a:off x="171253" y="4693856"/>
            <a:ext cx="11849492" cy="1846659"/>
          </a:xfrm>
          <a:prstGeom prst="rect">
            <a:avLst/>
          </a:prstGeom>
          <a:noFill/>
        </p:spPr>
        <p:txBody>
          <a:bodyPr wrap="square">
            <a:spAutoFit/>
          </a:bodyPr>
          <a:lstStyle/>
          <a:p>
            <a:pPr algn="ctr" rtl="1">
              <a:lnSpc>
                <a:spcPct val="250000"/>
              </a:lnSpc>
            </a:pPr>
            <a:r>
              <a:rPr lang="fa-IR" sz="1600" dirty="0">
                <a:latin typeface="Vazir" panose="020B0603030804020204" pitchFamily="34" charset="-78"/>
                <a:cs typeface="Vazir" panose="020B0603030804020204" pitchFamily="34" charset="-78"/>
              </a:rPr>
              <a:t>برای برتری در سر زدن، بازیکنان باید بر تکنیک‌های اساسی که پایه و اساس این مهارت را تشکیل می‌دهند تسلط داشته باشند و آموزش سر زدن در فوتبال را به خوبی یاد بگیرند. در ضمن می‌توانید دوره فوتبال با ضمانت بازگشت وجه با مربی حرفه ای سعید حمیدزاده را تهیه کنید و از یادگیری این تکنیک ضروری که اهمیت بسیار زیادی در بازی زیبای فوتبال دارد لذت ببرید. در ادامه روش یادگیری ضربه با سر را بیان می‌کنیم.</a:t>
            </a:r>
            <a:endParaRPr lang="en-US" sz="1600" dirty="0">
              <a:latin typeface="Vazir" panose="020B0603030804020204" pitchFamily="34" charset="-78"/>
              <a:cs typeface="Vazir" panose="020B0603030804020204" pitchFamily="34" charset="-78"/>
            </a:endParaRPr>
          </a:p>
        </p:txBody>
      </p:sp>
    </p:spTree>
    <p:extLst>
      <p:ext uri="{BB962C8B-B14F-4D97-AF65-F5344CB8AC3E}">
        <p14:creationId xmlns:p14="http://schemas.microsoft.com/office/powerpoint/2010/main" val="181254809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4353DC0-842A-1830-CE67-FD1D2BC61613}"/>
              </a:ext>
            </a:extLst>
          </p:cNvPr>
          <p:cNvSpPr txBox="1"/>
          <p:nvPr/>
        </p:nvSpPr>
        <p:spPr>
          <a:xfrm>
            <a:off x="6740166" y="1531990"/>
            <a:ext cx="5137608" cy="4585871"/>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b="1" dirty="0">
                <a:solidFill>
                  <a:srgbClr val="ED7D31"/>
                </a:solidFill>
                <a:latin typeface="Shabnam" panose="020B0603030804020204" pitchFamily="34" charset="-78"/>
                <a:cs typeface="Shabnam" panose="020B0603030804020204" pitchFamily="34" charset="-78"/>
              </a:rPr>
              <a:t>وضعیت قرارگیری بدن: </a:t>
            </a:r>
            <a:r>
              <a:rPr lang="fa-IR" sz="1600" dirty="0">
                <a:latin typeface="Vazir" panose="020B0603030804020204" pitchFamily="34" charset="-78"/>
                <a:cs typeface="Vazir" panose="020B0603030804020204" pitchFamily="34" charset="-78"/>
              </a:rPr>
              <a:t>قبل از تماس با توپ، مطمئن شوید که بدن شما به درستی قرار گرفته است. بایستید و پاها را به اندازه عرض شانه باز کنید و زانوهای‌تان را کمی خم کنید تا ثبات خود را حفظ کنید. حالت متعادلی داشته باشید و عضلات مرکزی را درگیر کنید تا پایه‌ای قوی برای نقاط تماس توپ با سر ایجاد کنید.</a:t>
            </a:r>
          </a:p>
        </p:txBody>
      </p:sp>
      <p:sp>
        <p:nvSpPr>
          <p:cNvPr id="2" name="Rectangle 1">
            <a:extLst>
              <a:ext uri="{FF2B5EF4-FFF2-40B4-BE49-F238E27FC236}">
                <a16:creationId xmlns:a16="http://schemas.microsoft.com/office/drawing/2014/main" id="{9C70DB34-4A25-4E12-EBED-28A4FFDC4402}"/>
              </a:ext>
            </a:extLst>
          </p:cNvPr>
          <p:cNvSpPr/>
          <p:nvPr/>
        </p:nvSpPr>
        <p:spPr>
          <a:xfrm>
            <a:off x="11591827" y="480901"/>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BEE05FDF-00D4-47AD-D441-AB57B20203F1}"/>
              </a:ext>
            </a:extLst>
          </p:cNvPr>
          <p:cNvSpPr txBox="1"/>
          <p:nvPr/>
        </p:nvSpPr>
        <p:spPr>
          <a:xfrm>
            <a:off x="5797485" y="470895"/>
            <a:ext cx="6223260"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pPr algn="ctr"/>
            <a:r>
              <a:rPr lang="fa-IR" dirty="0"/>
              <a:t>تکنیک‌های اصلی ضربه سر در فوتبال</a:t>
            </a:r>
            <a:endParaRPr lang="en-US" dirty="0"/>
          </a:p>
        </p:txBody>
      </p:sp>
      <p:pic>
        <p:nvPicPr>
          <p:cNvPr id="5" name="Picture Placeholder 4">
            <a:extLst>
              <a:ext uri="{FF2B5EF4-FFF2-40B4-BE49-F238E27FC236}">
                <a16:creationId xmlns:a16="http://schemas.microsoft.com/office/drawing/2014/main" id="{1AFAC5D6-0DB9-9859-D682-C8504570012B}"/>
              </a:ext>
            </a:extLst>
          </p:cNvPr>
          <p:cNvPicPr>
            <a:picLocks noChangeAspect="1"/>
          </p:cNvPicPr>
          <p:nvPr/>
        </p:nvPicPr>
        <p:blipFill>
          <a:blip r:embed="rId2">
            <a:extLst>
              <a:ext uri="{28A0092B-C50C-407E-A947-70E740481C1C}">
                <a14:useLocalDpi xmlns:a14="http://schemas.microsoft.com/office/drawing/2010/main" val="0"/>
              </a:ext>
            </a:extLst>
          </a:blip>
          <a:srcRect l="21846" r="21846"/>
          <a:stretch>
            <a:fillRect/>
          </a:stretch>
        </p:blipFill>
        <p:spPr>
          <a:xfrm>
            <a:off x="405231" y="396918"/>
            <a:ext cx="5690769" cy="6064163"/>
          </a:xfrm>
          <a:custGeom>
            <a:avLst/>
            <a:gdLst>
              <a:gd name="connsiteX0" fmla="*/ 6305769 w 6435725"/>
              <a:gd name="connsiteY0" fmla="*/ 5038724 h 6857998"/>
              <a:gd name="connsiteX1" fmla="*/ 6307138 w 6435725"/>
              <a:gd name="connsiteY1" fmla="*/ 5053591 h 6857998"/>
              <a:gd name="connsiteX2" fmla="*/ 6291263 w 6435725"/>
              <a:gd name="connsiteY2" fmla="*/ 5054599 h 6857998"/>
              <a:gd name="connsiteX3" fmla="*/ 6291263 w 6435725"/>
              <a:gd name="connsiteY3" fmla="*/ 5051071 h 6857998"/>
              <a:gd name="connsiteX4" fmla="*/ 6291263 w 6435725"/>
              <a:gd name="connsiteY4" fmla="*/ 5047292 h 6857998"/>
              <a:gd name="connsiteX5" fmla="*/ 6291263 w 6435725"/>
              <a:gd name="connsiteY5" fmla="*/ 5045528 h 6857998"/>
              <a:gd name="connsiteX6" fmla="*/ 6291537 w 6435725"/>
              <a:gd name="connsiteY6" fmla="*/ 5043764 h 6857998"/>
              <a:gd name="connsiteX7" fmla="*/ 6291810 w 6435725"/>
              <a:gd name="connsiteY7" fmla="*/ 5042252 h 6857998"/>
              <a:gd name="connsiteX8" fmla="*/ 6292905 w 6435725"/>
              <a:gd name="connsiteY8" fmla="*/ 5040740 h 6857998"/>
              <a:gd name="connsiteX9" fmla="*/ 6293453 w 6435725"/>
              <a:gd name="connsiteY9" fmla="*/ 5039984 h 6857998"/>
              <a:gd name="connsiteX10" fmla="*/ 6294821 w 6435725"/>
              <a:gd name="connsiteY10" fmla="*/ 5039732 h 6857998"/>
              <a:gd name="connsiteX11" fmla="*/ 6296190 w 6435725"/>
              <a:gd name="connsiteY11" fmla="*/ 5039480 h 6857998"/>
              <a:gd name="connsiteX12" fmla="*/ 6298106 w 6435725"/>
              <a:gd name="connsiteY12" fmla="*/ 5038976 h 6857998"/>
              <a:gd name="connsiteX13" fmla="*/ 6302211 w 6435725"/>
              <a:gd name="connsiteY13" fmla="*/ 5038976 h 6857998"/>
              <a:gd name="connsiteX14" fmla="*/ 440940 w 6435725"/>
              <a:gd name="connsiteY14" fmla="*/ 4813299 h 6857998"/>
              <a:gd name="connsiteX15" fmla="*/ 443069 w 6435725"/>
              <a:gd name="connsiteY15" fmla="*/ 4813299 h 6857998"/>
              <a:gd name="connsiteX16" fmla="*/ 445198 w 6435725"/>
              <a:gd name="connsiteY16" fmla="*/ 4813563 h 6857998"/>
              <a:gd name="connsiteX17" fmla="*/ 447593 w 6435725"/>
              <a:gd name="connsiteY17" fmla="*/ 4814357 h 6857998"/>
              <a:gd name="connsiteX18" fmla="*/ 449722 w 6435725"/>
              <a:gd name="connsiteY18" fmla="*/ 4815945 h 6857998"/>
              <a:gd name="connsiteX19" fmla="*/ 452383 w 6435725"/>
              <a:gd name="connsiteY19" fmla="*/ 4817797 h 6857998"/>
              <a:gd name="connsiteX20" fmla="*/ 454778 w 6435725"/>
              <a:gd name="connsiteY20" fmla="*/ 4819913 h 6857998"/>
              <a:gd name="connsiteX21" fmla="*/ 456641 w 6435725"/>
              <a:gd name="connsiteY21" fmla="*/ 4822030 h 6857998"/>
              <a:gd name="connsiteX22" fmla="*/ 458503 w 6435725"/>
              <a:gd name="connsiteY22" fmla="*/ 4824676 h 6857998"/>
              <a:gd name="connsiteX23" fmla="*/ 459568 w 6435725"/>
              <a:gd name="connsiteY23" fmla="*/ 4826793 h 6857998"/>
              <a:gd name="connsiteX24" fmla="*/ 460633 w 6435725"/>
              <a:gd name="connsiteY24" fmla="*/ 4829174 h 6857998"/>
              <a:gd name="connsiteX25" fmla="*/ 461165 w 6435725"/>
              <a:gd name="connsiteY25" fmla="*/ 4831555 h 6857998"/>
              <a:gd name="connsiteX26" fmla="*/ 461963 w 6435725"/>
              <a:gd name="connsiteY26" fmla="*/ 4833672 h 6857998"/>
              <a:gd name="connsiteX27" fmla="*/ 461963 w 6435725"/>
              <a:gd name="connsiteY27" fmla="*/ 4836318 h 6857998"/>
              <a:gd name="connsiteX28" fmla="*/ 461431 w 6435725"/>
              <a:gd name="connsiteY28" fmla="*/ 4838699 h 6857998"/>
              <a:gd name="connsiteX29" fmla="*/ 461165 w 6435725"/>
              <a:gd name="connsiteY29" fmla="*/ 4841080 h 6857998"/>
              <a:gd name="connsiteX30" fmla="*/ 460366 w 6435725"/>
              <a:gd name="connsiteY30" fmla="*/ 4843462 h 6857998"/>
              <a:gd name="connsiteX31" fmla="*/ 459302 w 6435725"/>
              <a:gd name="connsiteY31" fmla="*/ 4846107 h 6857998"/>
              <a:gd name="connsiteX32" fmla="*/ 458238 w 6435725"/>
              <a:gd name="connsiteY32" fmla="*/ 4848489 h 6857998"/>
              <a:gd name="connsiteX33" fmla="*/ 456641 w 6435725"/>
              <a:gd name="connsiteY33" fmla="*/ 4850870 h 6857998"/>
              <a:gd name="connsiteX34" fmla="*/ 454778 w 6435725"/>
              <a:gd name="connsiteY34" fmla="*/ 4853516 h 6857998"/>
              <a:gd name="connsiteX35" fmla="*/ 452649 w 6435725"/>
              <a:gd name="connsiteY35" fmla="*/ 4855897 h 6857998"/>
              <a:gd name="connsiteX36" fmla="*/ 449456 w 6435725"/>
              <a:gd name="connsiteY36" fmla="*/ 4858014 h 6857998"/>
              <a:gd name="connsiteX37" fmla="*/ 446528 w 6435725"/>
              <a:gd name="connsiteY37" fmla="*/ 4860130 h 6857998"/>
              <a:gd name="connsiteX38" fmla="*/ 443601 w 6435725"/>
              <a:gd name="connsiteY38" fmla="*/ 4861718 h 6857998"/>
              <a:gd name="connsiteX39" fmla="*/ 440940 w 6435725"/>
              <a:gd name="connsiteY39" fmla="*/ 4863305 h 6857998"/>
              <a:gd name="connsiteX40" fmla="*/ 438013 w 6435725"/>
              <a:gd name="connsiteY40" fmla="*/ 4864099 h 6857998"/>
              <a:gd name="connsiteX41" fmla="*/ 435352 w 6435725"/>
              <a:gd name="connsiteY41" fmla="*/ 4864893 h 6857998"/>
              <a:gd name="connsiteX42" fmla="*/ 432424 w 6435725"/>
              <a:gd name="connsiteY42" fmla="*/ 4865422 h 6857998"/>
              <a:gd name="connsiteX43" fmla="*/ 430029 w 6435725"/>
              <a:gd name="connsiteY43" fmla="*/ 4865687 h 6857998"/>
              <a:gd name="connsiteX44" fmla="*/ 427368 w 6435725"/>
              <a:gd name="connsiteY44" fmla="*/ 4865687 h 6857998"/>
              <a:gd name="connsiteX45" fmla="*/ 424707 w 6435725"/>
              <a:gd name="connsiteY45" fmla="*/ 4865422 h 6857998"/>
              <a:gd name="connsiteX46" fmla="*/ 419917 w 6435725"/>
              <a:gd name="connsiteY46" fmla="*/ 4864364 h 6857998"/>
              <a:gd name="connsiteX47" fmla="*/ 414861 w 6435725"/>
              <a:gd name="connsiteY47" fmla="*/ 4863041 h 6857998"/>
              <a:gd name="connsiteX48" fmla="*/ 410071 w 6435725"/>
              <a:gd name="connsiteY48" fmla="*/ 4861189 h 6857998"/>
              <a:gd name="connsiteX49" fmla="*/ 405281 w 6435725"/>
              <a:gd name="connsiteY49" fmla="*/ 4858543 h 6857998"/>
              <a:gd name="connsiteX50" fmla="*/ 400491 w 6435725"/>
              <a:gd name="connsiteY50" fmla="*/ 4856162 h 6857998"/>
              <a:gd name="connsiteX51" fmla="*/ 390911 w 6435725"/>
              <a:gd name="connsiteY51" fmla="*/ 4850870 h 6857998"/>
              <a:gd name="connsiteX52" fmla="*/ 385589 w 6435725"/>
              <a:gd name="connsiteY52" fmla="*/ 4848753 h 6857998"/>
              <a:gd name="connsiteX53" fmla="*/ 380533 w 6435725"/>
              <a:gd name="connsiteY53" fmla="*/ 4846901 h 6857998"/>
              <a:gd name="connsiteX54" fmla="*/ 374944 w 6435725"/>
              <a:gd name="connsiteY54" fmla="*/ 4845843 h 6857998"/>
              <a:gd name="connsiteX55" fmla="*/ 372549 w 6435725"/>
              <a:gd name="connsiteY55" fmla="*/ 4845314 h 6857998"/>
              <a:gd name="connsiteX56" fmla="*/ 369888 w 6435725"/>
              <a:gd name="connsiteY56" fmla="*/ 4845049 h 6857998"/>
              <a:gd name="connsiteX57" fmla="*/ 372549 w 6435725"/>
              <a:gd name="connsiteY57" fmla="*/ 4840816 h 6857998"/>
              <a:gd name="connsiteX58" fmla="*/ 375476 w 6435725"/>
              <a:gd name="connsiteY58" fmla="*/ 4837376 h 6857998"/>
              <a:gd name="connsiteX59" fmla="*/ 378138 w 6435725"/>
              <a:gd name="connsiteY59" fmla="*/ 4834730 h 6857998"/>
              <a:gd name="connsiteX60" fmla="*/ 381331 w 6435725"/>
              <a:gd name="connsiteY60" fmla="*/ 4832614 h 6857998"/>
              <a:gd name="connsiteX61" fmla="*/ 384258 w 6435725"/>
              <a:gd name="connsiteY61" fmla="*/ 4831026 h 6857998"/>
              <a:gd name="connsiteX62" fmla="*/ 387718 w 6435725"/>
              <a:gd name="connsiteY62" fmla="*/ 4829703 h 6857998"/>
              <a:gd name="connsiteX63" fmla="*/ 390911 w 6435725"/>
              <a:gd name="connsiteY63" fmla="*/ 4828909 h 6857998"/>
              <a:gd name="connsiteX64" fmla="*/ 394104 w 6435725"/>
              <a:gd name="connsiteY64" fmla="*/ 4828116 h 6857998"/>
              <a:gd name="connsiteX65" fmla="*/ 400757 w 6435725"/>
              <a:gd name="connsiteY65" fmla="*/ 4827586 h 6857998"/>
              <a:gd name="connsiteX66" fmla="*/ 407144 w 6435725"/>
              <a:gd name="connsiteY66" fmla="*/ 4827586 h 6857998"/>
              <a:gd name="connsiteX67" fmla="*/ 413264 w 6435725"/>
              <a:gd name="connsiteY67" fmla="*/ 4827057 h 6857998"/>
              <a:gd name="connsiteX68" fmla="*/ 416191 w 6435725"/>
              <a:gd name="connsiteY68" fmla="*/ 4826263 h 6857998"/>
              <a:gd name="connsiteX69" fmla="*/ 419119 w 6435725"/>
              <a:gd name="connsiteY69" fmla="*/ 4825734 h 6857998"/>
              <a:gd name="connsiteX70" fmla="*/ 422844 w 6435725"/>
              <a:gd name="connsiteY70" fmla="*/ 4823088 h 6857998"/>
              <a:gd name="connsiteX71" fmla="*/ 426570 w 6435725"/>
              <a:gd name="connsiteY71" fmla="*/ 4819913 h 6857998"/>
              <a:gd name="connsiteX72" fmla="*/ 430562 w 6435725"/>
              <a:gd name="connsiteY72" fmla="*/ 4817268 h 6857998"/>
              <a:gd name="connsiteX73" fmla="*/ 434553 w 6435725"/>
              <a:gd name="connsiteY73" fmla="*/ 4814622 h 6857998"/>
              <a:gd name="connsiteX74" fmla="*/ 436416 w 6435725"/>
              <a:gd name="connsiteY74" fmla="*/ 4813828 h 6857998"/>
              <a:gd name="connsiteX75" fmla="*/ 438811 w 6435725"/>
              <a:gd name="connsiteY75" fmla="*/ 4813563 h 6857998"/>
              <a:gd name="connsiteX76" fmla="*/ 5927050 w 6435725"/>
              <a:gd name="connsiteY76" fmla="*/ 1804987 h 6857998"/>
              <a:gd name="connsiteX77" fmla="*/ 5928056 w 6435725"/>
              <a:gd name="connsiteY77" fmla="*/ 1809694 h 6857998"/>
              <a:gd name="connsiteX78" fmla="*/ 5929062 w 6435725"/>
              <a:gd name="connsiteY78" fmla="*/ 1814139 h 6857998"/>
              <a:gd name="connsiteX79" fmla="*/ 5929313 w 6435725"/>
              <a:gd name="connsiteY79" fmla="*/ 1818061 h 6857998"/>
              <a:gd name="connsiteX80" fmla="*/ 5929062 w 6435725"/>
              <a:gd name="connsiteY80" fmla="*/ 1821721 h 6857998"/>
              <a:gd name="connsiteX81" fmla="*/ 5928559 w 6435725"/>
              <a:gd name="connsiteY81" fmla="*/ 1824597 h 6857998"/>
              <a:gd name="connsiteX82" fmla="*/ 5927553 w 6435725"/>
              <a:gd name="connsiteY82" fmla="*/ 1827735 h 6857998"/>
              <a:gd name="connsiteX83" fmla="*/ 5926547 w 6435725"/>
              <a:gd name="connsiteY83" fmla="*/ 1830350 h 6857998"/>
              <a:gd name="connsiteX84" fmla="*/ 5925038 w 6435725"/>
              <a:gd name="connsiteY84" fmla="*/ 1832965 h 6857998"/>
              <a:gd name="connsiteX85" fmla="*/ 5923277 w 6435725"/>
              <a:gd name="connsiteY85" fmla="*/ 1835056 h 6857998"/>
              <a:gd name="connsiteX86" fmla="*/ 5921265 w 6435725"/>
              <a:gd name="connsiteY86" fmla="*/ 1837148 h 6857998"/>
              <a:gd name="connsiteX87" fmla="*/ 5916739 w 6435725"/>
              <a:gd name="connsiteY87" fmla="*/ 1841332 h 6857998"/>
              <a:gd name="connsiteX88" fmla="*/ 5911709 w 6435725"/>
              <a:gd name="connsiteY88" fmla="*/ 1845254 h 6857998"/>
              <a:gd name="connsiteX89" fmla="*/ 5906931 w 6435725"/>
              <a:gd name="connsiteY89" fmla="*/ 1849437 h 6857998"/>
              <a:gd name="connsiteX90" fmla="*/ 5905422 w 6435725"/>
              <a:gd name="connsiteY90" fmla="*/ 1845254 h 6857998"/>
              <a:gd name="connsiteX91" fmla="*/ 5904416 w 6435725"/>
              <a:gd name="connsiteY91" fmla="*/ 1841070 h 6857998"/>
              <a:gd name="connsiteX92" fmla="*/ 5903913 w 6435725"/>
              <a:gd name="connsiteY92" fmla="*/ 1837410 h 6857998"/>
              <a:gd name="connsiteX93" fmla="*/ 5903913 w 6435725"/>
              <a:gd name="connsiteY93" fmla="*/ 1834010 h 6857998"/>
              <a:gd name="connsiteX94" fmla="*/ 5904416 w 6435725"/>
              <a:gd name="connsiteY94" fmla="*/ 1831134 h 6857998"/>
              <a:gd name="connsiteX95" fmla="*/ 5905170 w 6435725"/>
              <a:gd name="connsiteY95" fmla="*/ 1827997 h 6857998"/>
              <a:gd name="connsiteX96" fmla="*/ 5906176 w 6435725"/>
              <a:gd name="connsiteY96" fmla="*/ 1825382 h 6857998"/>
              <a:gd name="connsiteX97" fmla="*/ 5907685 w 6435725"/>
              <a:gd name="connsiteY97" fmla="*/ 1822767 h 6857998"/>
              <a:gd name="connsiteX98" fmla="*/ 5909446 w 6435725"/>
              <a:gd name="connsiteY98" fmla="*/ 1820414 h 6857998"/>
              <a:gd name="connsiteX99" fmla="*/ 5911458 w 6435725"/>
              <a:gd name="connsiteY99" fmla="*/ 1818322 h 6857998"/>
              <a:gd name="connsiteX100" fmla="*/ 5916236 w 6435725"/>
              <a:gd name="connsiteY100" fmla="*/ 1814139 h 6857998"/>
              <a:gd name="connsiteX101" fmla="*/ 4891617 w 6435725"/>
              <a:gd name="connsiteY101" fmla="*/ 808037 h 6857998"/>
              <a:gd name="connsiteX102" fmla="*/ 4894527 w 6435725"/>
              <a:gd name="connsiteY102" fmla="*/ 808037 h 6857998"/>
              <a:gd name="connsiteX103" fmla="*/ 4900348 w 6435725"/>
              <a:gd name="connsiteY103" fmla="*/ 808037 h 6857998"/>
              <a:gd name="connsiteX104" fmla="*/ 4906434 w 6435725"/>
              <a:gd name="connsiteY104" fmla="*/ 808037 h 6857998"/>
              <a:gd name="connsiteX105" fmla="*/ 4913313 w 6435725"/>
              <a:gd name="connsiteY105" fmla="*/ 808037 h 6857998"/>
              <a:gd name="connsiteX106" fmla="*/ 4909873 w 6435725"/>
              <a:gd name="connsiteY106" fmla="*/ 814749 h 6857998"/>
              <a:gd name="connsiteX107" fmla="*/ 4906434 w 6435725"/>
              <a:gd name="connsiteY107" fmla="*/ 820656 h 6857998"/>
              <a:gd name="connsiteX108" fmla="*/ 4902994 w 6435725"/>
              <a:gd name="connsiteY108" fmla="*/ 825757 h 6857998"/>
              <a:gd name="connsiteX109" fmla="*/ 4899290 w 6435725"/>
              <a:gd name="connsiteY109" fmla="*/ 830590 h 6857998"/>
              <a:gd name="connsiteX110" fmla="*/ 4895586 w 6435725"/>
              <a:gd name="connsiteY110" fmla="*/ 834885 h 6857998"/>
              <a:gd name="connsiteX111" fmla="*/ 4891617 w 6435725"/>
              <a:gd name="connsiteY111" fmla="*/ 838644 h 6857998"/>
              <a:gd name="connsiteX112" fmla="*/ 4887119 w 6435725"/>
              <a:gd name="connsiteY112" fmla="*/ 841597 h 6857998"/>
              <a:gd name="connsiteX113" fmla="*/ 4882092 w 6435725"/>
              <a:gd name="connsiteY113" fmla="*/ 844550 h 6857998"/>
              <a:gd name="connsiteX114" fmla="*/ 4879975 w 6435725"/>
              <a:gd name="connsiteY114" fmla="*/ 839181 h 6857998"/>
              <a:gd name="connsiteX115" fmla="*/ 4877329 w 6435725"/>
              <a:gd name="connsiteY115" fmla="*/ 834348 h 6857998"/>
              <a:gd name="connsiteX116" fmla="*/ 4876271 w 6435725"/>
              <a:gd name="connsiteY116" fmla="*/ 831395 h 6857998"/>
              <a:gd name="connsiteX117" fmla="*/ 4875477 w 6435725"/>
              <a:gd name="connsiteY117" fmla="*/ 828979 h 6857998"/>
              <a:gd name="connsiteX118" fmla="*/ 4875213 w 6435725"/>
              <a:gd name="connsiteY118" fmla="*/ 826831 h 6857998"/>
              <a:gd name="connsiteX119" fmla="*/ 4875477 w 6435725"/>
              <a:gd name="connsiteY119" fmla="*/ 824146 h 6857998"/>
              <a:gd name="connsiteX120" fmla="*/ 4876271 w 6435725"/>
              <a:gd name="connsiteY120" fmla="*/ 820656 h 6857998"/>
              <a:gd name="connsiteX121" fmla="*/ 4877329 w 6435725"/>
              <a:gd name="connsiteY121" fmla="*/ 817434 h 6857998"/>
              <a:gd name="connsiteX122" fmla="*/ 4878917 w 6435725"/>
              <a:gd name="connsiteY122" fmla="*/ 815018 h 6857998"/>
              <a:gd name="connsiteX123" fmla="*/ 4880769 w 6435725"/>
              <a:gd name="connsiteY123" fmla="*/ 813138 h 6857998"/>
              <a:gd name="connsiteX124" fmla="*/ 4882621 w 6435725"/>
              <a:gd name="connsiteY124" fmla="*/ 811259 h 6857998"/>
              <a:gd name="connsiteX125" fmla="*/ 4884209 w 6435725"/>
              <a:gd name="connsiteY125" fmla="*/ 809917 h 6857998"/>
              <a:gd name="connsiteX126" fmla="*/ 4886854 w 6435725"/>
              <a:gd name="connsiteY126" fmla="*/ 809111 h 6857998"/>
              <a:gd name="connsiteX127" fmla="*/ 4889236 w 6435725"/>
              <a:gd name="connsiteY127" fmla="*/ 808574 h 6857998"/>
              <a:gd name="connsiteX128" fmla="*/ 4560934 w 6435725"/>
              <a:gd name="connsiteY128" fmla="*/ 474662 h 6857998"/>
              <a:gd name="connsiteX129" fmla="*/ 4563701 w 6435725"/>
              <a:gd name="connsiteY129" fmla="*/ 474937 h 6857998"/>
              <a:gd name="connsiteX130" fmla="*/ 4566216 w 6435725"/>
              <a:gd name="connsiteY130" fmla="*/ 475762 h 6857998"/>
              <a:gd name="connsiteX131" fmla="*/ 4569233 w 6435725"/>
              <a:gd name="connsiteY131" fmla="*/ 477687 h 6857998"/>
              <a:gd name="connsiteX132" fmla="*/ 4570239 w 6435725"/>
              <a:gd name="connsiteY132" fmla="*/ 479612 h 6857998"/>
              <a:gd name="connsiteX133" fmla="*/ 4570994 w 6435725"/>
              <a:gd name="connsiteY133" fmla="*/ 481262 h 6857998"/>
              <a:gd name="connsiteX134" fmla="*/ 4571497 w 6435725"/>
              <a:gd name="connsiteY134" fmla="*/ 483187 h 6857998"/>
              <a:gd name="connsiteX135" fmla="*/ 4571748 w 6435725"/>
              <a:gd name="connsiteY135" fmla="*/ 485112 h 6857998"/>
              <a:gd name="connsiteX136" fmla="*/ 4572000 w 6435725"/>
              <a:gd name="connsiteY136" fmla="*/ 486762 h 6857998"/>
              <a:gd name="connsiteX137" fmla="*/ 4571748 w 6435725"/>
              <a:gd name="connsiteY137" fmla="*/ 488687 h 6857998"/>
              <a:gd name="connsiteX138" fmla="*/ 4571245 w 6435725"/>
              <a:gd name="connsiteY138" fmla="*/ 491712 h 6857998"/>
              <a:gd name="connsiteX139" fmla="*/ 4570239 w 6435725"/>
              <a:gd name="connsiteY139" fmla="*/ 495012 h 6857998"/>
              <a:gd name="connsiteX140" fmla="*/ 4568982 w 6435725"/>
              <a:gd name="connsiteY140" fmla="*/ 498312 h 6857998"/>
              <a:gd name="connsiteX141" fmla="*/ 4567222 w 6435725"/>
              <a:gd name="connsiteY141" fmla="*/ 501337 h 6857998"/>
              <a:gd name="connsiteX142" fmla="*/ 4565210 w 6435725"/>
              <a:gd name="connsiteY142" fmla="*/ 504362 h 6857998"/>
              <a:gd name="connsiteX143" fmla="*/ 4562946 w 6435725"/>
              <a:gd name="connsiteY143" fmla="*/ 506562 h 6857998"/>
              <a:gd name="connsiteX144" fmla="*/ 4560683 w 6435725"/>
              <a:gd name="connsiteY144" fmla="*/ 508487 h 6857998"/>
              <a:gd name="connsiteX145" fmla="*/ 4558168 w 6435725"/>
              <a:gd name="connsiteY145" fmla="*/ 509312 h 6857998"/>
              <a:gd name="connsiteX146" fmla="*/ 4555653 w 6435725"/>
              <a:gd name="connsiteY146" fmla="*/ 509587 h 6857998"/>
              <a:gd name="connsiteX147" fmla="*/ 4553138 w 6435725"/>
              <a:gd name="connsiteY147" fmla="*/ 509312 h 6857998"/>
              <a:gd name="connsiteX148" fmla="*/ 4551881 w 6435725"/>
              <a:gd name="connsiteY148" fmla="*/ 508762 h 6857998"/>
              <a:gd name="connsiteX149" fmla="*/ 4550875 w 6435725"/>
              <a:gd name="connsiteY149" fmla="*/ 508212 h 6857998"/>
              <a:gd name="connsiteX150" fmla="*/ 4549869 w 6435725"/>
              <a:gd name="connsiteY150" fmla="*/ 507387 h 6857998"/>
              <a:gd name="connsiteX151" fmla="*/ 4549115 w 6435725"/>
              <a:gd name="connsiteY151" fmla="*/ 506562 h 6857998"/>
              <a:gd name="connsiteX152" fmla="*/ 4548109 w 6435725"/>
              <a:gd name="connsiteY152" fmla="*/ 505187 h 6857998"/>
              <a:gd name="connsiteX153" fmla="*/ 4547606 w 6435725"/>
              <a:gd name="connsiteY153" fmla="*/ 504087 h 6857998"/>
              <a:gd name="connsiteX154" fmla="*/ 4546600 w 6435725"/>
              <a:gd name="connsiteY154" fmla="*/ 501612 h 6857998"/>
              <a:gd name="connsiteX155" fmla="*/ 4546600 w 6435725"/>
              <a:gd name="connsiteY155" fmla="*/ 498862 h 6857998"/>
              <a:gd name="connsiteX156" fmla="*/ 4546600 w 6435725"/>
              <a:gd name="connsiteY156" fmla="*/ 496387 h 6857998"/>
              <a:gd name="connsiteX157" fmla="*/ 4547354 w 6435725"/>
              <a:gd name="connsiteY157" fmla="*/ 493362 h 6857998"/>
              <a:gd name="connsiteX158" fmla="*/ 4547857 w 6435725"/>
              <a:gd name="connsiteY158" fmla="*/ 490337 h 6857998"/>
              <a:gd name="connsiteX159" fmla="*/ 4548863 w 6435725"/>
              <a:gd name="connsiteY159" fmla="*/ 487312 h 6857998"/>
              <a:gd name="connsiteX160" fmla="*/ 4549869 w 6435725"/>
              <a:gd name="connsiteY160" fmla="*/ 484837 h 6857998"/>
              <a:gd name="connsiteX161" fmla="*/ 4551126 w 6435725"/>
              <a:gd name="connsiteY161" fmla="*/ 482362 h 6857998"/>
              <a:gd name="connsiteX162" fmla="*/ 4552635 w 6435725"/>
              <a:gd name="connsiteY162" fmla="*/ 479612 h 6857998"/>
              <a:gd name="connsiteX163" fmla="*/ 4554396 w 6435725"/>
              <a:gd name="connsiteY163" fmla="*/ 477687 h 6857998"/>
              <a:gd name="connsiteX164" fmla="*/ 4556408 w 6435725"/>
              <a:gd name="connsiteY164" fmla="*/ 476312 h 6857998"/>
              <a:gd name="connsiteX165" fmla="*/ 4558671 w 6435725"/>
              <a:gd name="connsiteY165" fmla="*/ 474937 h 6857998"/>
              <a:gd name="connsiteX166" fmla="*/ 2575454 w 6435725"/>
              <a:gd name="connsiteY166" fmla="*/ 392112 h 6857998"/>
              <a:gd name="connsiteX167" fmla="*/ 2577308 w 6435725"/>
              <a:gd name="connsiteY167" fmla="*/ 392112 h 6857998"/>
              <a:gd name="connsiteX168" fmla="*/ 2579160 w 6435725"/>
              <a:gd name="connsiteY168" fmla="*/ 392380 h 6857998"/>
              <a:gd name="connsiteX169" fmla="*/ 2580482 w 6435725"/>
              <a:gd name="connsiteY169" fmla="*/ 393720 h 6857998"/>
              <a:gd name="connsiteX170" fmla="*/ 2581805 w 6435725"/>
              <a:gd name="connsiteY170" fmla="*/ 395328 h 6857998"/>
              <a:gd name="connsiteX171" fmla="*/ 2582334 w 6435725"/>
              <a:gd name="connsiteY171" fmla="*/ 396937 h 6857998"/>
              <a:gd name="connsiteX172" fmla="*/ 2582863 w 6435725"/>
              <a:gd name="connsiteY172" fmla="*/ 398277 h 6857998"/>
              <a:gd name="connsiteX173" fmla="*/ 2582334 w 6435725"/>
              <a:gd name="connsiteY173" fmla="*/ 400153 h 6857998"/>
              <a:gd name="connsiteX174" fmla="*/ 2582069 w 6435725"/>
              <a:gd name="connsiteY174" fmla="*/ 402029 h 6857998"/>
              <a:gd name="connsiteX175" fmla="*/ 2581012 w 6435725"/>
              <a:gd name="connsiteY175" fmla="*/ 406049 h 6857998"/>
              <a:gd name="connsiteX176" fmla="*/ 2579160 w 6435725"/>
              <a:gd name="connsiteY176" fmla="*/ 409802 h 6857998"/>
              <a:gd name="connsiteX177" fmla="*/ 2578365 w 6435725"/>
              <a:gd name="connsiteY177" fmla="*/ 410606 h 6857998"/>
              <a:gd name="connsiteX178" fmla="*/ 2577571 w 6435725"/>
              <a:gd name="connsiteY178" fmla="*/ 411142 h 6857998"/>
              <a:gd name="connsiteX179" fmla="*/ 2574661 w 6435725"/>
              <a:gd name="connsiteY179" fmla="*/ 411678 h 6857998"/>
              <a:gd name="connsiteX180" fmla="*/ 2572016 w 6435725"/>
              <a:gd name="connsiteY180" fmla="*/ 412482 h 6857998"/>
              <a:gd name="connsiteX181" fmla="*/ 2568840 w 6435725"/>
              <a:gd name="connsiteY181" fmla="*/ 412750 h 6857998"/>
              <a:gd name="connsiteX182" fmla="*/ 2566988 w 6435725"/>
              <a:gd name="connsiteY182" fmla="*/ 398009 h 6857998"/>
              <a:gd name="connsiteX183" fmla="*/ 2569104 w 6435725"/>
              <a:gd name="connsiteY183" fmla="*/ 395865 h 6857998"/>
              <a:gd name="connsiteX184" fmla="*/ 2571486 w 6435725"/>
              <a:gd name="connsiteY184" fmla="*/ 394256 h 6857998"/>
              <a:gd name="connsiteX185" fmla="*/ 2573602 w 6435725"/>
              <a:gd name="connsiteY185" fmla="*/ 393184 h 6857998"/>
              <a:gd name="connsiteX186" fmla="*/ 3723640 w 6435725"/>
              <a:gd name="connsiteY186" fmla="*/ 214313 h 6857998"/>
              <a:gd name="connsiteX187" fmla="*/ 3725216 w 6435725"/>
              <a:gd name="connsiteY187" fmla="*/ 214313 h 6857998"/>
              <a:gd name="connsiteX188" fmla="*/ 3726530 w 6435725"/>
              <a:gd name="connsiteY188" fmla="*/ 214577 h 6857998"/>
              <a:gd name="connsiteX189" fmla="*/ 3728107 w 6435725"/>
              <a:gd name="connsiteY189" fmla="*/ 214842 h 6857998"/>
              <a:gd name="connsiteX190" fmla="*/ 3731260 w 6435725"/>
              <a:gd name="connsiteY190" fmla="*/ 216165 h 6857998"/>
              <a:gd name="connsiteX191" fmla="*/ 3734413 w 6435725"/>
              <a:gd name="connsiteY191" fmla="*/ 218017 h 6857998"/>
              <a:gd name="connsiteX192" fmla="*/ 3737040 w 6435725"/>
              <a:gd name="connsiteY192" fmla="*/ 220133 h 6857998"/>
              <a:gd name="connsiteX193" fmla="*/ 3739668 w 6435725"/>
              <a:gd name="connsiteY193" fmla="*/ 222779 h 6857998"/>
              <a:gd name="connsiteX194" fmla="*/ 3742296 w 6435725"/>
              <a:gd name="connsiteY194" fmla="*/ 225954 h 6857998"/>
              <a:gd name="connsiteX195" fmla="*/ 3744135 w 6435725"/>
              <a:gd name="connsiteY195" fmla="*/ 228865 h 6857998"/>
              <a:gd name="connsiteX196" fmla="*/ 3745449 w 6435725"/>
              <a:gd name="connsiteY196" fmla="*/ 232040 h 6857998"/>
              <a:gd name="connsiteX197" fmla="*/ 3746237 w 6435725"/>
              <a:gd name="connsiteY197" fmla="*/ 233627 h 6857998"/>
              <a:gd name="connsiteX198" fmla="*/ 3746500 w 6435725"/>
              <a:gd name="connsiteY198" fmla="*/ 235215 h 6857998"/>
              <a:gd name="connsiteX199" fmla="*/ 3746500 w 6435725"/>
              <a:gd name="connsiteY199" fmla="*/ 236538 h 6857998"/>
              <a:gd name="connsiteX200" fmla="*/ 3746237 w 6435725"/>
              <a:gd name="connsiteY200" fmla="*/ 238125 h 6857998"/>
              <a:gd name="connsiteX201" fmla="*/ 3745974 w 6435725"/>
              <a:gd name="connsiteY201" fmla="*/ 239448 h 6857998"/>
              <a:gd name="connsiteX202" fmla="*/ 3745186 w 6435725"/>
              <a:gd name="connsiteY202" fmla="*/ 241036 h 6857998"/>
              <a:gd name="connsiteX203" fmla="*/ 3744398 w 6435725"/>
              <a:gd name="connsiteY203" fmla="*/ 242358 h 6857998"/>
              <a:gd name="connsiteX204" fmla="*/ 3743084 w 6435725"/>
              <a:gd name="connsiteY204" fmla="*/ 243681 h 6857998"/>
              <a:gd name="connsiteX205" fmla="*/ 3742033 w 6435725"/>
              <a:gd name="connsiteY205" fmla="*/ 245004 h 6857998"/>
              <a:gd name="connsiteX206" fmla="*/ 3740194 w 6435725"/>
              <a:gd name="connsiteY206" fmla="*/ 246327 h 6857998"/>
              <a:gd name="connsiteX207" fmla="*/ 3736778 w 6435725"/>
              <a:gd name="connsiteY207" fmla="*/ 247915 h 6857998"/>
              <a:gd name="connsiteX208" fmla="*/ 3733362 w 6435725"/>
              <a:gd name="connsiteY208" fmla="*/ 248973 h 6857998"/>
              <a:gd name="connsiteX209" fmla="*/ 3729946 w 6435725"/>
              <a:gd name="connsiteY209" fmla="*/ 249238 h 6857998"/>
              <a:gd name="connsiteX210" fmla="*/ 3726530 w 6435725"/>
              <a:gd name="connsiteY210" fmla="*/ 248708 h 6857998"/>
              <a:gd name="connsiteX211" fmla="*/ 3723640 w 6435725"/>
              <a:gd name="connsiteY211" fmla="*/ 247650 h 6857998"/>
              <a:gd name="connsiteX212" fmla="*/ 3720224 w 6435725"/>
              <a:gd name="connsiteY212" fmla="*/ 246063 h 6857998"/>
              <a:gd name="connsiteX213" fmla="*/ 3717334 w 6435725"/>
              <a:gd name="connsiteY213" fmla="*/ 244211 h 6857998"/>
              <a:gd name="connsiteX214" fmla="*/ 3714443 w 6435725"/>
              <a:gd name="connsiteY214" fmla="*/ 241565 h 6857998"/>
              <a:gd name="connsiteX215" fmla="*/ 3711816 w 6435725"/>
              <a:gd name="connsiteY215" fmla="*/ 238390 h 6857998"/>
              <a:gd name="connsiteX216" fmla="*/ 3709976 w 6435725"/>
              <a:gd name="connsiteY216" fmla="*/ 235479 h 6857998"/>
              <a:gd name="connsiteX217" fmla="*/ 3709188 w 6435725"/>
              <a:gd name="connsiteY217" fmla="*/ 233892 h 6857998"/>
              <a:gd name="connsiteX218" fmla="*/ 3708663 w 6435725"/>
              <a:gd name="connsiteY218" fmla="*/ 232040 h 6857998"/>
              <a:gd name="connsiteX219" fmla="*/ 3708663 w 6435725"/>
              <a:gd name="connsiteY219" fmla="*/ 230452 h 6857998"/>
              <a:gd name="connsiteX220" fmla="*/ 3708400 w 6435725"/>
              <a:gd name="connsiteY220" fmla="*/ 228865 h 6857998"/>
              <a:gd name="connsiteX221" fmla="*/ 3708663 w 6435725"/>
              <a:gd name="connsiteY221" fmla="*/ 227277 h 6857998"/>
              <a:gd name="connsiteX222" fmla="*/ 3708925 w 6435725"/>
              <a:gd name="connsiteY222" fmla="*/ 225954 h 6857998"/>
              <a:gd name="connsiteX223" fmla="*/ 3709451 w 6435725"/>
              <a:gd name="connsiteY223" fmla="*/ 224367 h 6857998"/>
              <a:gd name="connsiteX224" fmla="*/ 3710239 w 6435725"/>
              <a:gd name="connsiteY224" fmla="*/ 223044 h 6857998"/>
              <a:gd name="connsiteX225" fmla="*/ 3711290 w 6435725"/>
              <a:gd name="connsiteY225" fmla="*/ 221456 h 6857998"/>
              <a:gd name="connsiteX226" fmla="*/ 3712341 w 6435725"/>
              <a:gd name="connsiteY226" fmla="*/ 220398 h 6857998"/>
              <a:gd name="connsiteX227" fmla="*/ 3715494 w 6435725"/>
              <a:gd name="connsiteY227" fmla="*/ 217488 h 6857998"/>
              <a:gd name="connsiteX228" fmla="*/ 3716808 w 6435725"/>
              <a:gd name="connsiteY228" fmla="*/ 216429 h 6857998"/>
              <a:gd name="connsiteX229" fmla="*/ 3718647 w 6435725"/>
              <a:gd name="connsiteY229" fmla="*/ 215371 h 6857998"/>
              <a:gd name="connsiteX230" fmla="*/ 3720224 w 6435725"/>
              <a:gd name="connsiteY230" fmla="*/ 214842 h 6857998"/>
              <a:gd name="connsiteX231" fmla="*/ 3722063 w 6435725"/>
              <a:gd name="connsiteY231" fmla="*/ 214577 h 6857998"/>
              <a:gd name="connsiteX232" fmla="*/ 3470871 w 6435725"/>
              <a:gd name="connsiteY232" fmla="*/ 95250 h 6857998"/>
              <a:gd name="connsiteX233" fmla="*/ 3472537 w 6435725"/>
              <a:gd name="connsiteY233" fmla="*/ 104086 h 6857998"/>
              <a:gd name="connsiteX234" fmla="*/ 3474204 w 6435725"/>
              <a:gd name="connsiteY234" fmla="*/ 112923 h 6857998"/>
              <a:gd name="connsiteX235" fmla="*/ 3475038 w 6435725"/>
              <a:gd name="connsiteY235" fmla="*/ 120720 h 6857998"/>
              <a:gd name="connsiteX236" fmla="*/ 3475038 w 6435725"/>
              <a:gd name="connsiteY236" fmla="*/ 124359 h 6857998"/>
              <a:gd name="connsiteX237" fmla="*/ 3475038 w 6435725"/>
              <a:gd name="connsiteY237" fmla="*/ 127997 h 6857998"/>
              <a:gd name="connsiteX238" fmla="*/ 3474760 w 6435725"/>
              <a:gd name="connsiteY238" fmla="*/ 131376 h 6857998"/>
              <a:gd name="connsiteX239" fmla="*/ 3474482 w 6435725"/>
              <a:gd name="connsiteY239" fmla="*/ 134755 h 6857998"/>
              <a:gd name="connsiteX240" fmla="*/ 3473371 w 6435725"/>
              <a:gd name="connsiteY240" fmla="*/ 137874 h 6857998"/>
              <a:gd name="connsiteX241" fmla="*/ 3472260 w 6435725"/>
              <a:gd name="connsiteY241" fmla="*/ 140993 h 6857998"/>
              <a:gd name="connsiteX242" fmla="*/ 3470593 w 6435725"/>
              <a:gd name="connsiteY242" fmla="*/ 144111 h 6857998"/>
              <a:gd name="connsiteX243" fmla="*/ 3468648 w 6435725"/>
              <a:gd name="connsiteY243" fmla="*/ 146710 h 6857998"/>
              <a:gd name="connsiteX244" fmla="*/ 3466148 w 6435725"/>
              <a:gd name="connsiteY244" fmla="*/ 149309 h 6857998"/>
              <a:gd name="connsiteX245" fmla="*/ 3463092 w 6435725"/>
              <a:gd name="connsiteY245" fmla="*/ 152168 h 6857998"/>
              <a:gd name="connsiteX246" fmla="*/ 3461980 w 6435725"/>
              <a:gd name="connsiteY246" fmla="*/ 152948 h 6857998"/>
              <a:gd name="connsiteX247" fmla="*/ 3460591 w 6435725"/>
              <a:gd name="connsiteY247" fmla="*/ 153728 h 6857998"/>
              <a:gd name="connsiteX248" fmla="*/ 3459202 w 6435725"/>
              <a:gd name="connsiteY248" fmla="*/ 153988 h 6857998"/>
              <a:gd name="connsiteX249" fmla="*/ 3458091 w 6435725"/>
              <a:gd name="connsiteY249" fmla="*/ 153988 h 6857998"/>
              <a:gd name="connsiteX250" fmla="*/ 3456702 w 6435725"/>
              <a:gd name="connsiteY250" fmla="*/ 153988 h 6857998"/>
              <a:gd name="connsiteX251" fmla="*/ 3455313 w 6435725"/>
              <a:gd name="connsiteY251" fmla="*/ 153728 h 6857998"/>
              <a:gd name="connsiteX252" fmla="*/ 3452812 w 6435725"/>
              <a:gd name="connsiteY252" fmla="*/ 152688 h 6857998"/>
              <a:gd name="connsiteX253" fmla="*/ 3450312 w 6435725"/>
              <a:gd name="connsiteY253" fmla="*/ 151129 h 6857998"/>
              <a:gd name="connsiteX254" fmla="*/ 3448367 w 6435725"/>
              <a:gd name="connsiteY254" fmla="*/ 149050 h 6857998"/>
              <a:gd name="connsiteX255" fmla="*/ 3446423 w 6435725"/>
              <a:gd name="connsiteY255" fmla="*/ 146710 h 6857998"/>
              <a:gd name="connsiteX256" fmla="*/ 3445034 w 6435725"/>
              <a:gd name="connsiteY256" fmla="*/ 144111 h 6857998"/>
              <a:gd name="connsiteX257" fmla="*/ 3443089 w 6435725"/>
              <a:gd name="connsiteY257" fmla="*/ 139953 h 6857998"/>
              <a:gd name="connsiteX258" fmla="*/ 3442255 w 6435725"/>
              <a:gd name="connsiteY258" fmla="*/ 136574 h 6857998"/>
              <a:gd name="connsiteX259" fmla="*/ 3441700 w 6435725"/>
              <a:gd name="connsiteY259" fmla="*/ 132936 h 6857998"/>
              <a:gd name="connsiteX260" fmla="*/ 3441700 w 6435725"/>
              <a:gd name="connsiteY260" fmla="*/ 129557 h 6857998"/>
              <a:gd name="connsiteX261" fmla="*/ 3441978 w 6435725"/>
              <a:gd name="connsiteY261" fmla="*/ 126178 h 6857998"/>
              <a:gd name="connsiteX262" fmla="*/ 3442533 w 6435725"/>
              <a:gd name="connsiteY262" fmla="*/ 123059 h 6857998"/>
              <a:gd name="connsiteX263" fmla="*/ 3443922 w 6435725"/>
              <a:gd name="connsiteY263" fmla="*/ 120200 h 6857998"/>
              <a:gd name="connsiteX264" fmla="*/ 3445311 w 6435725"/>
              <a:gd name="connsiteY264" fmla="*/ 117341 h 6857998"/>
              <a:gd name="connsiteX265" fmla="*/ 3447812 w 6435725"/>
              <a:gd name="connsiteY265" fmla="*/ 114483 h 6857998"/>
              <a:gd name="connsiteX266" fmla="*/ 3450034 w 6435725"/>
              <a:gd name="connsiteY266" fmla="*/ 111624 h 6857998"/>
              <a:gd name="connsiteX267" fmla="*/ 3452812 w 6435725"/>
              <a:gd name="connsiteY267" fmla="*/ 109025 h 6857998"/>
              <a:gd name="connsiteX268" fmla="*/ 3455868 w 6435725"/>
              <a:gd name="connsiteY268" fmla="*/ 106166 h 6857998"/>
              <a:gd name="connsiteX269" fmla="*/ 3462814 w 6435725"/>
              <a:gd name="connsiteY269" fmla="*/ 100968 h 6857998"/>
              <a:gd name="connsiteX270" fmla="*/ 3130550 w 6435725"/>
              <a:gd name="connsiteY270" fmla="*/ 0 h 6857998"/>
              <a:gd name="connsiteX271" fmla="*/ 3135048 w 6435725"/>
              <a:gd name="connsiteY271" fmla="*/ 5027 h 6857998"/>
              <a:gd name="connsiteX272" fmla="*/ 3139810 w 6435725"/>
              <a:gd name="connsiteY272" fmla="*/ 9260 h 6857998"/>
              <a:gd name="connsiteX273" fmla="*/ 3144838 w 6435725"/>
              <a:gd name="connsiteY273" fmla="*/ 13229 h 6857998"/>
              <a:gd name="connsiteX274" fmla="*/ 3149864 w 6435725"/>
              <a:gd name="connsiteY274" fmla="*/ 17198 h 6857998"/>
              <a:gd name="connsiteX275" fmla="*/ 3154098 w 6435725"/>
              <a:gd name="connsiteY275" fmla="*/ 19050 h 6857998"/>
              <a:gd name="connsiteX276" fmla="*/ 3158331 w 6435725"/>
              <a:gd name="connsiteY276" fmla="*/ 20637 h 6857998"/>
              <a:gd name="connsiteX277" fmla="*/ 3160183 w 6435725"/>
              <a:gd name="connsiteY277" fmla="*/ 20902 h 6857998"/>
              <a:gd name="connsiteX278" fmla="*/ 3162300 w 6435725"/>
              <a:gd name="connsiteY278" fmla="*/ 21166 h 6857998"/>
              <a:gd name="connsiteX279" fmla="*/ 3164417 w 6435725"/>
              <a:gd name="connsiteY279" fmla="*/ 21166 h 6857998"/>
              <a:gd name="connsiteX280" fmla="*/ 3166533 w 6435725"/>
              <a:gd name="connsiteY280" fmla="*/ 20902 h 6857998"/>
              <a:gd name="connsiteX281" fmla="*/ 3168385 w 6435725"/>
              <a:gd name="connsiteY281" fmla="*/ 20373 h 6857998"/>
              <a:gd name="connsiteX282" fmla="*/ 3170502 w 6435725"/>
              <a:gd name="connsiteY282" fmla="*/ 19314 h 6857998"/>
              <a:gd name="connsiteX283" fmla="*/ 3172619 w 6435725"/>
              <a:gd name="connsiteY283" fmla="*/ 17991 h 6857998"/>
              <a:gd name="connsiteX284" fmla="*/ 3174735 w 6435725"/>
              <a:gd name="connsiteY284" fmla="*/ 16404 h 6857998"/>
              <a:gd name="connsiteX285" fmla="*/ 3177118 w 6435725"/>
              <a:gd name="connsiteY285" fmla="*/ 14552 h 6857998"/>
              <a:gd name="connsiteX286" fmla="*/ 3179233 w 6435725"/>
              <a:gd name="connsiteY286" fmla="*/ 11906 h 6857998"/>
              <a:gd name="connsiteX287" fmla="*/ 3181615 w 6435725"/>
              <a:gd name="connsiteY287" fmla="*/ 9260 h 6857998"/>
              <a:gd name="connsiteX288" fmla="*/ 3183731 w 6435725"/>
              <a:gd name="connsiteY288" fmla="*/ 6085 h 6857998"/>
              <a:gd name="connsiteX289" fmla="*/ 3203047 w 6435725"/>
              <a:gd name="connsiteY289" fmla="*/ 14816 h 6857998"/>
              <a:gd name="connsiteX290" fmla="*/ 3204369 w 6435725"/>
              <a:gd name="connsiteY290" fmla="*/ 19579 h 6857998"/>
              <a:gd name="connsiteX291" fmla="*/ 3205956 w 6435725"/>
              <a:gd name="connsiteY291" fmla="*/ 24341 h 6857998"/>
              <a:gd name="connsiteX292" fmla="*/ 3207808 w 6435725"/>
              <a:gd name="connsiteY292" fmla="*/ 28839 h 6857998"/>
              <a:gd name="connsiteX293" fmla="*/ 3209925 w 6435725"/>
              <a:gd name="connsiteY293" fmla="*/ 33073 h 6857998"/>
              <a:gd name="connsiteX294" fmla="*/ 3212306 w 6435725"/>
              <a:gd name="connsiteY294" fmla="*/ 37042 h 6857998"/>
              <a:gd name="connsiteX295" fmla="*/ 3215481 w 6435725"/>
              <a:gd name="connsiteY295" fmla="*/ 41275 h 6857998"/>
              <a:gd name="connsiteX296" fmla="*/ 3221302 w 6435725"/>
              <a:gd name="connsiteY296" fmla="*/ 48419 h 6857998"/>
              <a:gd name="connsiteX297" fmla="*/ 3227917 w 6435725"/>
              <a:gd name="connsiteY297" fmla="*/ 55827 h 6857998"/>
              <a:gd name="connsiteX298" fmla="*/ 3234531 w 6435725"/>
              <a:gd name="connsiteY298" fmla="*/ 63235 h 6857998"/>
              <a:gd name="connsiteX299" fmla="*/ 3237442 w 6435725"/>
              <a:gd name="connsiteY299" fmla="*/ 67204 h 6857998"/>
              <a:gd name="connsiteX300" fmla="*/ 3240352 w 6435725"/>
              <a:gd name="connsiteY300" fmla="*/ 71173 h 6857998"/>
              <a:gd name="connsiteX301" fmla="*/ 3242998 w 6435725"/>
              <a:gd name="connsiteY301" fmla="*/ 75141 h 6857998"/>
              <a:gd name="connsiteX302" fmla="*/ 3245379 w 6435725"/>
              <a:gd name="connsiteY302" fmla="*/ 79639 h 6857998"/>
              <a:gd name="connsiteX303" fmla="*/ 3247760 w 6435725"/>
              <a:gd name="connsiteY303" fmla="*/ 82550 h 6857998"/>
              <a:gd name="connsiteX304" fmla="*/ 3250142 w 6435725"/>
              <a:gd name="connsiteY304" fmla="*/ 85460 h 6857998"/>
              <a:gd name="connsiteX305" fmla="*/ 3252787 w 6435725"/>
              <a:gd name="connsiteY305" fmla="*/ 87577 h 6857998"/>
              <a:gd name="connsiteX306" fmla="*/ 3256227 w 6435725"/>
              <a:gd name="connsiteY306" fmla="*/ 89694 h 6857998"/>
              <a:gd name="connsiteX307" fmla="*/ 3260196 w 6435725"/>
              <a:gd name="connsiteY307" fmla="*/ 91546 h 6857998"/>
              <a:gd name="connsiteX308" fmla="*/ 3264164 w 6435725"/>
              <a:gd name="connsiteY308" fmla="*/ 92869 h 6857998"/>
              <a:gd name="connsiteX309" fmla="*/ 3268662 w 6435725"/>
              <a:gd name="connsiteY309" fmla="*/ 93662 h 6857998"/>
              <a:gd name="connsiteX310" fmla="*/ 3272896 w 6435725"/>
              <a:gd name="connsiteY310" fmla="*/ 94191 h 6857998"/>
              <a:gd name="connsiteX311" fmla="*/ 3277394 w 6435725"/>
              <a:gd name="connsiteY311" fmla="*/ 94191 h 6857998"/>
              <a:gd name="connsiteX312" fmla="*/ 3282421 w 6435725"/>
              <a:gd name="connsiteY312" fmla="*/ 93662 h 6857998"/>
              <a:gd name="connsiteX313" fmla="*/ 3286919 w 6435725"/>
              <a:gd name="connsiteY313" fmla="*/ 93133 h 6857998"/>
              <a:gd name="connsiteX314" fmla="*/ 3291681 w 6435725"/>
              <a:gd name="connsiteY314" fmla="*/ 91546 h 6857998"/>
              <a:gd name="connsiteX315" fmla="*/ 3296179 w 6435725"/>
              <a:gd name="connsiteY315" fmla="*/ 89694 h 6857998"/>
              <a:gd name="connsiteX316" fmla="*/ 3300677 w 6435725"/>
              <a:gd name="connsiteY316" fmla="*/ 87312 h 6857998"/>
              <a:gd name="connsiteX317" fmla="*/ 3304910 w 6435725"/>
              <a:gd name="connsiteY317" fmla="*/ 84402 h 6857998"/>
              <a:gd name="connsiteX318" fmla="*/ 3308879 w 6435725"/>
              <a:gd name="connsiteY318" fmla="*/ 80698 h 6857998"/>
              <a:gd name="connsiteX319" fmla="*/ 3312054 w 6435725"/>
              <a:gd name="connsiteY319" fmla="*/ 77787 h 6857998"/>
              <a:gd name="connsiteX320" fmla="*/ 3315758 w 6435725"/>
              <a:gd name="connsiteY320" fmla="*/ 74877 h 6857998"/>
              <a:gd name="connsiteX321" fmla="*/ 3319198 w 6435725"/>
              <a:gd name="connsiteY321" fmla="*/ 72760 h 6857998"/>
              <a:gd name="connsiteX322" fmla="*/ 3322637 w 6435725"/>
              <a:gd name="connsiteY322" fmla="*/ 70908 h 6857998"/>
              <a:gd name="connsiteX323" fmla="*/ 3326342 w 6435725"/>
              <a:gd name="connsiteY323" fmla="*/ 69850 h 6857998"/>
              <a:gd name="connsiteX324" fmla="*/ 3329781 w 6435725"/>
              <a:gd name="connsiteY324" fmla="*/ 68791 h 6857998"/>
              <a:gd name="connsiteX325" fmla="*/ 3332956 w 6435725"/>
              <a:gd name="connsiteY325" fmla="*/ 68527 h 6857998"/>
              <a:gd name="connsiteX326" fmla="*/ 3336131 w 6435725"/>
              <a:gd name="connsiteY326" fmla="*/ 68262 h 6857998"/>
              <a:gd name="connsiteX327" fmla="*/ 3339306 w 6435725"/>
              <a:gd name="connsiteY327" fmla="*/ 68791 h 6857998"/>
              <a:gd name="connsiteX328" fmla="*/ 3341687 w 6435725"/>
              <a:gd name="connsiteY328" fmla="*/ 69850 h 6857998"/>
              <a:gd name="connsiteX329" fmla="*/ 3344069 w 6435725"/>
              <a:gd name="connsiteY329" fmla="*/ 70908 h 6857998"/>
              <a:gd name="connsiteX330" fmla="*/ 3346185 w 6435725"/>
              <a:gd name="connsiteY330" fmla="*/ 72496 h 6857998"/>
              <a:gd name="connsiteX331" fmla="*/ 3347773 w 6435725"/>
              <a:gd name="connsiteY331" fmla="*/ 74612 h 6857998"/>
              <a:gd name="connsiteX332" fmla="*/ 3349096 w 6435725"/>
              <a:gd name="connsiteY332" fmla="*/ 76994 h 6857998"/>
              <a:gd name="connsiteX333" fmla="*/ 3349625 w 6435725"/>
              <a:gd name="connsiteY333" fmla="*/ 80169 h 6857998"/>
              <a:gd name="connsiteX334" fmla="*/ 3349889 w 6435725"/>
              <a:gd name="connsiteY334" fmla="*/ 83608 h 6857998"/>
              <a:gd name="connsiteX335" fmla="*/ 3349889 w 6435725"/>
              <a:gd name="connsiteY335" fmla="*/ 89429 h 6857998"/>
              <a:gd name="connsiteX336" fmla="*/ 3350154 w 6435725"/>
              <a:gd name="connsiteY336" fmla="*/ 94721 h 6857998"/>
              <a:gd name="connsiteX337" fmla="*/ 3350948 w 6435725"/>
              <a:gd name="connsiteY337" fmla="*/ 99748 h 6857998"/>
              <a:gd name="connsiteX338" fmla="*/ 3351477 w 6435725"/>
              <a:gd name="connsiteY338" fmla="*/ 104510 h 6857998"/>
              <a:gd name="connsiteX339" fmla="*/ 3352800 w 6435725"/>
              <a:gd name="connsiteY339" fmla="*/ 109008 h 6857998"/>
              <a:gd name="connsiteX340" fmla="*/ 3353858 w 6435725"/>
              <a:gd name="connsiteY340" fmla="*/ 113241 h 6857998"/>
              <a:gd name="connsiteX341" fmla="*/ 3355446 w 6435725"/>
              <a:gd name="connsiteY341" fmla="*/ 117210 h 6857998"/>
              <a:gd name="connsiteX342" fmla="*/ 3357033 w 6435725"/>
              <a:gd name="connsiteY342" fmla="*/ 120914 h 6857998"/>
              <a:gd name="connsiteX343" fmla="*/ 3359150 w 6435725"/>
              <a:gd name="connsiteY343" fmla="*/ 124354 h 6857998"/>
              <a:gd name="connsiteX344" fmla="*/ 3361267 w 6435725"/>
              <a:gd name="connsiteY344" fmla="*/ 127794 h 6857998"/>
              <a:gd name="connsiteX345" fmla="*/ 3363383 w 6435725"/>
              <a:gd name="connsiteY345" fmla="*/ 130969 h 6857998"/>
              <a:gd name="connsiteX346" fmla="*/ 3366029 w 6435725"/>
              <a:gd name="connsiteY346" fmla="*/ 133879 h 6857998"/>
              <a:gd name="connsiteX347" fmla="*/ 3368675 w 6435725"/>
              <a:gd name="connsiteY347" fmla="*/ 136789 h 6857998"/>
              <a:gd name="connsiteX348" fmla="*/ 3371321 w 6435725"/>
              <a:gd name="connsiteY348" fmla="*/ 139171 h 6857998"/>
              <a:gd name="connsiteX349" fmla="*/ 3374231 w 6435725"/>
              <a:gd name="connsiteY349" fmla="*/ 141552 h 6857998"/>
              <a:gd name="connsiteX350" fmla="*/ 3377142 w 6435725"/>
              <a:gd name="connsiteY350" fmla="*/ 143669 h 6857998"/>
              <a:gd name="connsiteX351" fmla="*/ 3383756 w 6435725"/>
              <a:gd name="connsiteY351" fmla="*/ 147637 h 6857998"/>
              <a:gd name="connsiteX352" fmla="*/ 3390900 w 6435725"/>
              <a:gd name="connsiteY352" fmla="*/ 151341 h 6857998"/>
              <a:gd name="connsiteX353" fmla="*/ 3397779 w 6435725"/>
              <a:gd name="connsiteY353" fmla="*/ 154781 h 6857998"/>
              <a:gd name="connsiteX354" fmla="*/ 3405187 w 6435725"/>
              <a:gd name="connsiteY354" fmla="*/ 157691 h 6857998"/>
              <a:gd name="connsiteX355" fmla="*/ 3420269 w 6435725"/>
              <a:gd name="connsiteY355" fmla="*/ 162983 h 6857998"/>
              <a:gd name="connsiteX356" fmla="*/ 3435350 w 6435725"/>
              <a:gd name="connsiteY356" fmla="*/ 168539 h 6857998"/>
              <a:gd name="connsiteX357" fmla="*/ 3443552 w 6435725"/>
              <a:gd name="connsiteY357" fmla="*/ 171979 h 6857998"/>
              <a:gd name="connsiteX358" fmla="*/ 3451225 w 6435725"/>
              <a:gd name="connsiteY358" fmla="*/ 175683 h 6857998"/>
              <a:gd name="connsiteX359" fmla="*/ 3458633 w 6435725"/>
              <a:gd name="connsiteY359" fmla="*/ 179652 h 6857998"/>
              <a:gd name="connsiteX360" fmla="*/ 3462073 w 6435725"/>
              <a:gd name="connsiteY360" fmla="*/ 182033 h 6857998"/>
              <a:gd name="connsiteX361" fmla="*/ 3465512 w 6435725"/>
              <a:gd name="connsiteY361" fmla="*/ 184150 h 6857998"/>
              <a:gd name="connsiteX362" fmla="*/ 3468423 w 6435725"/>
              <a:gd name="connsiteY362" fmla="*/ 187060 h 6857998"/>
              <a:gd name="connsiteX363" fmla="*/ 3471333 w 6435725"/>
              <a:gd name="connsiteY363" fmla="*/ 189706 h 6857998"/>
              <a:gd name="connsiteX364" fmla="*/ 3474244 w 6435725"/>
              <a:gd name="connsiteY364" fmla="*/ 192616 h 6857998"/>
              <a:gd name="connsiteX365" fmla="*/ 3476889 w 6435725"/>
              <a:gd name="connsiteY365" fmla="*/ 195527 h 6857998"/>
              <a:gd name="connsiteX366" fmla="*/ 3479271 w 6435725"/>
              <a:gd name="connsiteY366" fmla="*/ 198967 h 6857998"/>
              <a:gd name="connsiteX367" fmla="*/ 3481652 w 6435725"/>
              <a:gd name="connsiteY367" fmla="*/ 202406 h 6857998"/>
              <a:gd name="connsiteX368" fmla="*/ 3483769 w 6435725"/>
              <a:gd name="connsiteY368" fmla="*/ 206375 h 6857998"/>
              <a:gd name="connsiteX369" fmla="*/ 3485621 w 6435725"/>
              <a:gd name="connsiteY369" fmla="*/ 210344 h 6857998"/>
              <a:gd name="connsiteX370" fmla="*/ 3485621 w 6435725"/>
              <a:gd name="connsiteY370" fmla="*/ 213254 h 6857998"/>
              <a:gd name="connsiteX371" fmla="*/ 3486944 w 6435725"/>
              <a:gd name="connsiteY371" fmla="*/ 214048 h 6857998"/>
              <a:gd name="connsiteX372" fmla="*/ 3488267 w 6435725"/>
              <a:gd name="connsiteY372" fmla="*/ 215106 h 6857998"/>
              <a:gd name="connsiteX373" fmla="*/ 3485621 w 6435725"/>
              <a:gd name="connsiteY373" fmla="*/ 210344 h 6857998"/>
              <a:gd name="connsiteX374" fmla="*/ 3521869 w 6435725"/>
              <a:gd name="connsiteY374" fmla="*/ 200289 h 6857998"/>
              <a:gd name="connsiteX375" fmla="*/ 3518958 w 6435725"/>
              <a:gd name="connsiteY375" fmla="*/ 196056 h 6857998"/>
              <a:gd name="connsiteX376" fmla="*/ 3517371 w 6435725"/>
              <a:gd name="connsiteY376" fmla="*/ 193675 h 6857998"/>
              <a:gd name="connsiteX377" fmla="*/ 3516312 w 6435725"/>
              <a:gd name="connsiteY377" fmla="*/ 191558 h 6857998"/>
              <a:gd name="connsiteX378" fmla="*/ 3515783 w 6435725"/>
              <a:gd name="connsiteY378" fmla="*/ 189177 h 6857998"/>
              <a:gd name="connsiteX379" fmla="*/ 3515783 w 6435725"/>
              <a:gd name="connsiteY379" fmla="*/ 188383 h 6857998"/>
              <a:gd name="connsiteX380" fmla="*/ 3516048 w 6435725"/>
              <a:gd name="connsiteY380" fmla="*/ 187060 h 6857998"/>
              <a:gd name="connsiteX381" fmla="*/ 3516577 w 6435725"/>
              <a:gd name="connsiteY381" fmla="*/ 186002 h 6857998"/>
              <a:gd name="connsiteX382" fmla="*/ 3517371 w 6435725"/>
              <a:gd name="connsiteY382" fmla="*/ 184944 h 6857998"/>
              <a:gd name="connsiteX383" fmla="*/ 3518429 w 6435725"/>
              <a:gd name="connsiteY383" fmla="*/ 183885 h 6857998"/>
              <a:gd name="connsiteX384" fmla="*/ 3520017 w 6435725"/>
              <a:gd name="connsiteY384" fmla="*/ 182827 h 6857998"/>
              <a:gd name="connsiteX385" fmla="*/ 3521339 w 6435725"/>
              <a:gd name="connsiteY385" fmla="*/ 182033 h 6857998"/>
              <a:gd name="connsiteX386" fmla="*/ 3523192 w 6435725"/>
              <a:gd name="connsiteY386" fmla="*/ 182033 h 6857998"/>
              <a:gd name="connsiteX387" fmla="*/ 3525308 w 6435725"/>
              <a:gd name="connsiteY387" fmla="*/ 182033 h 6857998"/>
              <a:gd name="connsiteX388" fmla="*/ 3527425 w 6435725"/>
              <a:gd name="connsiteY388" fmla="*/ 182562 h 6857998"/>
              <a:gd name="connsiteX389" fmla="*/ 3529542 w 6435725"/>
              <a:gd name="connsiteY389" fmla="*/ 183091 h 6857998"/>
              <a:gd name="connsiteX390" fmla="*/ 3531394 w 6435725"/>
              <a:gd name="connsiteY390" fmla="*/ 183621 h 6857998"/>
              <a:gd name="connsiteX391" fmla="*/ 3533246 w 6435725"/>
              <a:gd name="connsiteY391" fmla="*/ 184679 h 6857998"/>
              <a:gd name="connsiteX392" fmla="*/ 3534569 w 6435725"/>
              <a:gd name="connsiteY392" fmla="*/ 185737 h 6857998"/>
              <a:gd name="connsiteX393" fmla="*/ 3536156 w 6435725"/>
              <a:gd name="connsiteY393" fmla="*/ 187325 h 6857998"/>
              <a:gd name="connsiteX394" fmla="*/ 3536950 w 6435725"/>
              <a:gd name="connsiteY394" fmla="*/ 188912 h 6857998"/>
              <a:gd name="connsiteX395" fmla="*/ 3537479 w 6435725"/>
              <a:gd name="connsiteY395" fmla="*/ 190764 h 6857998"/>
              <a:gd name="connsiteX396" fmla="*/ 3538273 w 6435725"/>
              <a:gd name="connsiteY396" fmla="*/ 192352 h 6857998"/>
              <a:gd name="connsiteX397" fmla="*/ 3538273 w 6435725"/>
              <a:gd name="connsiteY397" fmla="*/ 193675 h 6857998"/>
              <a:gd name="connsiteX398" fmla="*/ 3538273 w 6435725"/>
              <a:gd name="connsiteY398" fmla="*/ 194998 h 6857998"/>
              <a:gd name="connsiteX399" fmla="*/ 3538008 w 6435725"/>
              <a:gd name="connsiteY399" fmla="*/ 196585 h 6857998"/>
              <a:gd name="connsiteX400" fmla="*/ 3537479 w 6435725"/>
              <a:gd name="connsiteY400" fmla="*/ 198173 h 6857998"/>
              <a:gd name="connsiteX401" fmla="*/ 3536156 w 6435725"/>
              <a:gd name="connsiteY401" fmla="*/ 200819 h 6857998"/>
              <a:gd name="connsiteX402" fmla="*/ 3534304 w 6435725"/>
              <a:gd name="connsiteY402" fmla="*/ 203729 h 6857998"/>
              <a:gd name="connsiteX403" fmla="*/ 3529806 w 6435725"/>
              <a:gd name="connsiteY403" fmla="*/ 209285 h 6857998"/>
              <a:gd name="connsiteX404" fmla="*/ 3533246 w 6435725"/>
              <a:gd name="connsiteY404" fmla="*/ 213254 h 6857998"/>
              <a:gd name="connsiteX405" fmla="*/ 3536950 w 6435725"/>
              <a:gd name="connsiteY405" fmla="*/ 217223 h 6857998"/>
              <a:gd name="connsiteX406" fmla="*/ 3544358 w 6435725"/>
              <a:gd name="connsiteY406" fmla="*/ 224631 h 6857998"/>
              <a:gd name="connsiteX407" fmla="*/ 3552296 w 6435725"/>
              <a:gd name="connsiteY407" fmla="*/ 231775 h 6857998"/>
              <a:gd name="connsiteX408" fmla="*/ 3560233 w 6435725"/>
              <a:gd name="connsiteY408" fmla="*/ 238919 h 6857998"/>
              <a:gd name="connsiteX409" fmla="*/ 3576373 w 6435725"/>
              <a:gd name="connsiteY409" fmla="*/ 252677 h 6857998"/>
              <a:gd name="connsiteX410" fmla="*/ 3583781 w 6435725"/>
              <a:gd name="connsiteY410" fmla="*/ 259821 h 6857998"/>
              <a:gd name="connsiteX411" fmla="*/ 3590925 w 6435725"/>
              <a:gd name="connsiteY411" fmla="*/ 267229 h 6857998"/>
              <a:gd name="connsiteX412" fmla="*/ 3594629 w 6435725"/>
              <a:gd name="connsiteY412" fmla="*/ 271198 h 6857998"/>
              <a:gd name="connsiteX413" fmla="*/ 3598598 w 6435725"/>
              <a:gd name="connsiteY413" fmla="*/ 274637 h 6857998"/>
              <a:gd name="connsiteX414" fmla="*/ 3602037 w 6435725"/>
              <a:gd name="connsiteY414" fmla="*/ 277548 h 6857998"/>
              <a:gd name="connsiteX415" fmla="*/ 3605742 w 6435725"/>
              <a:gd name="connsiteY415" fmla="*/ 280194 h 6857998"/>
              <a:gd name="connsiteX416" fmla="*/ 3609181 w 6435725"/>
              <a:gd name="connsiteY416" fmla="*/ 282046 h 6857998"/>
              <a:gd name="connsiteX417" fmla="*/ 3612621 w 6435725"/>
              <a:gd name="connsiteY417" fmla="*/ 283369 h 6857998"/>
              <a:gd name="connsiteX418" fmla="*/ 3615796 w 6435725"/>
              <a:gd name="connsiteY418" fmla="*/ 284427 h 6857998"/>
              <a:gd name="connsiteX419" fmla="*/ 3619235 w 6435725"/>
              <a:gd name="connsiteY419" fmla="*/ 284956 h 6857998"/>
              <a:gd name="connsiteX420" fmla="*/ 3622675 w 6435725"/>
              <a:gd name="connsiteY420" fmla="*/ 284956 h 6857998"/>
              <a:gd name="connsiteX421" fmla="*/ 3626114 w 6435725"/>
              <a:gd name="connsiteY421" fmla="*/ 284691 h 6857998"/>
              <a:gd name="connsiteX422" fmla="*/ 3629554 w 6435725"/>
              <a:gd name="connsiteY422" fmla="*/ 283898 h 6857998"/>
              <a:gd name="connsiteX423" fmla="*/ 3632729 w 6435725"/>
              <a:gd name="connsiteY423" fmla="*/ 282575 h 6857998"/>
              <a:gd name="connsiteX424" fmla="*/ 3636433 w 6435725"/>
              <a:gd name="connsiteY424" fmla="*/ 280987 h 6857998"/>
              <a:gd name="connsiteX425" fmla="*/ 3639873 w 6435725"/>
              <a:gd name="connsiteY425" fmla="*/ 279135 h 6857998"/>
              <a:gd name="connsiteX426" fmla="*/ 3643842 w 6435725"/>
              <a:gd name="connsiteY426" fmla="*/ 276754 h 6857998"/>
              <a:gd name="connsiteX427" fmla="*/ 3647546 w 6435725"/>
              <a:gd name="connsiteY427" fmla="*/ 273844 h 6857998"/>
              <a:gd name="connsiteX428" fmla="*/ 3648075 w 6435725"/>
              <a:gd name="connsiteY428" fmla="*/ 269346 h 6857998"/>
              <a:gd name="connsiteX429" fmla="*/ 3648869 w 6435725"/>
              <a:gd name="connsiteY429" fmla="*/ 265112 h 6857998"/>
              <a:gd name="connsiteX430" fmla="*/ 3649662 w 6435725"/>
              <a:gd name="connsiteY430" fmla="*/ 261408 h 6857998"/>
              <a:gd name="connsiteX431" fmla="*/ 3650985 w 6435725"/>
              <a:gd name="connsiteY431" fmla="*/ 258233 h 6857998"/>
              <a:gd name="connsiteX432" fmla="*/ 3652573 w 6435725"/>
              <a:gd name="connsiteY432" fmla="*/ 255852 h 6857998"/>
              <a:gd name="connsiteX433" fmla="*/ 3653896 w 6435725"/>
              <a:gd name="connsiteY433" fmla="*/ 253735 h 6857998"/>
              <a:gd name="connsiteX434" fmla="*/ 3655748 w 6435725"/>
              <a:gd name="connsiteY434" fmla="*/ 252148 h 6857998"/>
              <a:gd name="connsiteX435" fmla="*/ 3657864 w 6435725"/>
              <a:gd name="connsiteY435" fmla="*/ 251354 h 6857998"/>
              <a:gd name="connsiteX436" fmla="*/ 3660246 w 6435725"/>
              <a:gd name="connsiteY436" fmla="*/ 250560 h 6857998"/>
              <a:gd name="connsiteX437" fmla="*/ 3662627 w 6435725"/>
              <a:gd name="connsiteY437" fmla="*/ 250560 h 6857998"/>
              <a:gd name="connsiteX438" fmla="*/ 3665008 w 6435725"/>
              <a:gd name="connsiteY438" fmla="*/ 250825 h 6857998"/>
              <a:gd name="connsiteX439" fmla="*/ 3668183 w 6435725"/>
              <a:gd name="connsiteY439" fmla="*/ 251883 h 6857998"/>
              <a:gd name="connsiteX440" fmla="*/ 3671094 w 6435725"/>
              <a:gd name="connsiteY440" fmla="*/ 253471 h 6857998"/>
              <a:gd name="connsiteX441" fmla="*/ 3674269 w 6435725"/>
              <a:gd name="connsiteY441" fmla="*/ 255323 h 6857998"/>
              <a:gd name="connsiteX442" fmla="*/ 3677708 w 6435725"/>
              <a:gd name="connsiteY442" fmla="*/ 257439 h 6857998"/>
              <a:gd name="connsiteX443" fmla="*/ 3681412 w 6435725"/>
              <a:gd name="connsiteY443" fmla="*/ 260085 h 6857998"/>
              <a:gd name="connsiteX444" fmla="*/ 3684058 w 6435725"/>
              <a:gd name="connsiteY444" fmla="*/ 263525 h 6857998"/>
              <a:gd name="connsiteX445" fmla="*/ 3686969 w 6435725"/>
              <a:gd name="connsiteY445" fmla="*/ 266700 h 6857998"/>
              <a:gd name="connsiteX446" fmla="*/ 3691996 w 6435725"/>
              <a:gd name="connsiteY446" fmla="*/ 273579 h 6857998"/>
              <a:gd name="connsiteX447" fmla="*/ 3701521 w 6435725"/>
              <a:gd name="connsiteY447" fmla="*/ 288131 h 6857998"/>
              <a:gd name="connsiteX448" fmla="*/ 3706812 w 6435725"/>
              <a:gd name="connsiteY448" fmla="*/ 295275 h 6857998"/>
              <a:gd name="connsiteX449" fmla="*/ 3709458 w 6435725"/>
              <a:gd name="connsiteY449" fmla="*/ 298450 h 6857998"/>
              <a:gd name="connsiteX450" fmla="*/ 3712633 w 6435725"/>
              <a:gd name="connsiteY450" fmla="*/ 301625 h 6857998"/>
              <a:gd name="connsiteX451" fmla="*/ 3715808 w 6435725"/>
              <a:gd name="connsiteY451" fmla="*/ 304800 h 6857998"/>
              <a:gd name="connsiteX452" fmla="*/ 3718983 w 6435725"/>
              <a:gd name="connsiteY452" fmla="*/ 307446 h 6857998"/>
              <a:gd name="connsiteX453" fmla="*/ 3722687 w 6435725"/>
              <a:gd name="connsiteY453" fmla="*/ 309827 h 6857998"/>
              <a:gd name="connsiteX454" fmla="*/ 3726656 w 6435725"/>
              <a:gd name="connsiteY454" fmla="*/ 311943 h 6857998"/>
              <a:gd name="connsiteX455" fmla="*/ 3732212 w 6435725"/>
              <a:gd name="connsiteY455" fmla="*/ 319087 h 6857998"/>
              <a:gd name="connsiteX456" fmla="*/ 3738033 w 6435725"/>
              <a:gd name="connsiteY456" fmla="*/ 325173 h 6857998"/>
              <a:gd name="connsiteX457" fmla="*/ 3743854 w 6435725"/>
              <a:gd name="connsiteY457" fmla="*/ 330729 h 6857998"/>
              <a:gd name="connsiteX458" fmla="*/ 3746764 w 6435725"/>
              <a:gd name="connsiteY458" fmla="*/ 332846 h 6857998"/>
              <a:gd name="connsiteX459" fmla="*/ 3749939 w 6435725"/>
              <a:gd name="connsiteY459" fmla="*/ 334962 h 6857998"/>
              <a:gd name="connsiteX460" fmla="*/ 3752585 w 6435725"/>
              <a:gd name="connsiteY460" fmla="*/ 336814 h 6857998"/>
              <a:gd name="connsiteX461" fmla="*/ 3755760 w 6435725"/>
              <a:gd name="connsiteY461" fmla="*/ 338666 h 6857998"/>
              <a:gd name="connsiteX462" fmla="*/ 3758406 w 6435725"/>
              <a:gd name="connsiteY462" fmla="*/ 339989 h 6857998"/>
              <a:gd name="connsiteX463" fmla="*/ 3761581 w 6435725"/>
              <a:gd name="connsiteY463" fmla="*/ 341312 h 6857998"/>
              <a:gd name="connsiteX464" fmla="*/ 3764492 w 6435725"/>
              <a:gd name="connsiteY464" fmla="*/ 342106 h 6857998"/>
              <a:gd name="connsiteX465" fmla="*/ 3767667 w 6435725"/>
              <a:gd name="connsiteY465" fmla="*/ 343164 h 6857998"/>
              <a:gd name="connsiteX466" fmla="*/ 3770577 w 6435725"/>
              <a:gd name="connsiteY466" fmla="*/ 343693 h 6857998"/>
              <a:gd name="connsiteX467" fmla="*/ 3773752 w 6435725"/>
              <a:gd name="connsiteY467" fmla="*/ 343958 h 6857998"/>
              <a:gd name="connsiteX468" fmla="*/ 3776662 w 6435725"/>
              <a:gd name="connsiteY468" fmla="*/ 343958 h 6857998"/>
              <a:gd name="connsiteX469" fmla="*/ 3779573 w 6435725"/>
              <a:gd name="connsiteY469" fmla="*/ 343958 h 6857998"/>
              <a:gd name="connsiteX470" fmla="*/ 3783012 w 6435725"/>
              <a:gd name="connsiteY470" fmla="*/ 343693 h 6857998"/>
              <a:gd name="connsiteX471" fmla="*/ 3786187 w 6435725"/>
              <a:gd name="connsiteY471" fmla="*/ 343164 h 6857998"/>
              <a:gd name="connsiteX472" fmla="*/ 3789098 w 6435725"/>
              <a:gd name="connsiteY472" fmla="*/ 342106 h 6857998"/>
              <a:gd name="connsiteX473" fmla="*/ 3792273 w 6435725"/>
              <a:gd name="connsiteY473" fmla="*/ 341312 h 6857998"/>
              <a:gd name="connsiteX474" fmla="*/ 3795183 w 6435725"/>
              <a:gd name="connsiteY474" fmla="*/ 339989 h 6857998"/>
              <a:gd name="connsiteX475" fmla="*/ 3798358 w 6435725"/>
              <a:gd name="connsiteY475" fmla="*/ 338402 h 6857998"/>
              <a:gd name="connsiteX476" fmla="*/ 3801798 w 6435725"/>
              <a:gd name="connsiteY476" fmla="*/ 336550 h 6857998"/>
              <a:gd name="connsiteX477" fmla="*/ 3804708 w 6435725"/>
              <a:gd name="connsiteY477" fmla="*/ 334698 h 6857998"/>
              <a:gd name="connsiteX478" fmla="*/ 3811323 w 6435725"/>
              <a:gd name="connsiteY478" fmla="*/ 330464 h 6857998"/>
              <a:gd name="connsiteX479" fmla="*/ 3817673 w 6435725"/>
              <a:gd name="connsiteY479" fmla="*/ 324908 h 6857998"/>
              <a:gd name="connsiteX480" fmla="*/ 3824552 w 6435725"/>
              <a:gd name="connsiteY480" fmla="*/ 318823 h 6857998"/>
              <a:gd name="connsiteX481" fmla="*/ 3838575 w 6435725"/>
              <a:gd name="connsiteY481" fmla="*/ 316441 h 6857998"/>
              <a:gd name="connsiteX482" fmla="*/ 3852598 w 6435725"/>
              <a:gd name="connsiteY482" fmla="*/ 314589 h 6857998"/>
              <a:gd name="connsiteX483" fmla="*/ 3866885 w 6435725"/>
              <a:gd name="connsiteY483" fmla="*/ 313002 h 6857998"/>
              <a:gd name="connsiteX484" fmla="*/ 3880908 w 6435725"/>
              <a:gd name="connsiteY484" fmla="*/ 311943 h 6857998"/>
              <a:gd name="connsiteX485" fmla="*/ 3895196 w 6435725"/>
              <a:gd name="connsiteY485" fmla="*/ 311414 h 6857998"/>
              <a:gd name="connsiteX486" fmla="*/ 3909219 w 6435725"/>
              <a:gd name="connsiteY486" fmla="*/ 311150 h 6857998"/>
              <a:gd name="connsiteX487" fmla="*/ 3923242 w 6435725"/>
              <a:gd name="connsiteY487" fmla="*/ 311150 h 6857998"/>
              <a:gd name="connsiteX488" fmla="*/ 3937529 w 6435725"/>
              <a:gd name="connsiteY488" fmla="*/ 311414 h 6857998"/>
              <a:gd name="connsiteX489" fmla="*/ 3951552 w 6435725"/>
              <a:gd name="connsiteY489" fmla="*/ 311943 h 6857998"/>
              <a:gd name="connsiteX490" fmla="*/ 3965839 w 6435725"/>
              <a:gd name="connsiteY490" fmla="*/ 312737 h 6857998"/>
              <a:gd name="connsiteX491" fmla="*/ 3993885 w 6435725"/>
              <a:gd name="connsiteY491" fmla="*/ 314854 h 6857998"/>
              <a:gd name="connsiteX492" fmla="*/ 4022460 w 6435725"/>
              <a:gd name="connsiteY492" fmla="*/ 317235 h 6857998"/>
              <a:gd name="connsiteX493" fmla="*/ 4050771 w 6435725"/>
              <a:gd name="connsiteY493" fmla="*/ 320146 h 6857998"/>
              <a:gd name="connsiteX494" fmla="*/ 4052358 w 6435725"/>
              <a:gd name="connsiteY494" fmla="*/ 320675 h 6857998"/>
              <a:gd name="connsiteX495" fmla="*/ 4054210 w 6435725"/>
              <a:gd name="connsiteY495" fmla="*/ 321204 h 6857998"/>
              <a:gd name="connsiteX496" fmla="*/ 4055798 w 6435725"/>
              <a:gd name="connsiteY496" fmla="*/ 322527 h 6857998"/>
              <a:gd name="connsiteX497" fmla="*/ 4057650 w 6435725"/>
              <a:gd name="connsiteY497" fmla="*/ 324114 h 6857998"/>
              <a:gd name="connsiteX498" fmla="*/ 4060560 w 6435725"/>
              <a:gd name="connsiteY498" fmla="*/ 327289 h 6857998"/>
              <a:gd name="connsiteX499" fmla="*/ 4063206 w 6435725"/>
              <a:gd name="connsiteY499" fmla="*/ 330729 h 6857998"/>
              <a:gd name="connsiteX500" fmla="*/ 4065058 w 6435725"/>
              <a:gd name="connsiteY500" fmla="*/ 333904 h 6857998"/>
              <a:gd name="connsiteX501" fmla="*/ 4065852 w 6435725"/>
              <a:gd name="connsiteY501" fmla="*/ 336550 h 6857998"/>
              <a:gd name="connsiteX502" fmla="*/ 4066117 w 6435725"/>
              <a:gd name="connsiteY502" fmla="*/ 337873 h 6857998"/>
              <a:gd name="connsiteX503" fmla="*/ 4066117 w 6435725"/>
              <a:gd name="connsiteY503" fmla="*/ 338666 h 6857998"/>
              <a:gd name="connsiteX504" fmla="*/ 4065852 w 6435725"/>
              <a:gd name="connsiteY504" fmla="*/ 339989 h 6857998"/>
              <a:gd name="connsiteX505" fmla="*/ 4065587 w 6435725"/>
              <a:gd name="connsiteY505" fmla="*/ 341048 h 6857998"/>
              <a:gd name="connsiteX506" fmla="*/ 4065058 w 6435725"/>
              <a:gd name="connsiteY506" fmla="*/ 341841 h 6857998"/>
              <a:gd name="connsiteX507" fmla="*/ 4064000 w 6435725"/>
              <a:gd name="connsiteY507" fmla="*/ 342371 h 6857998"/>
              <a:gd name="connsiteX508" fmla="*/ 4061883 w 6435725"/>
              <a:gd name="connsiteY508" fmla="*/ 343958 h 6857998"/>
              <a:gd name="connsiteX509" fmla="*/ 4059237 w 6435725"/>
              <a:gd name="connsiteY509" fmla="*/ 345281 h 6857998"/>
              <a:gd name="connsiteX510" fmla="*/ 4055798 w 6435725"/>
              <a:gd name="connsiteY510" fmla="*/ 346075 h 6857998"/>
              <a:gd name="connsiteX511" fmla="*/ 4052094 w 6435725"/>
              <a:gd name="connsiteY511" fmla="*/ 346868 h 6857998"/>
              <a:gd name="connsiteX512" fmla="*/ 4047860 w 6435725"/>
              <a:gd name="connsiteY512" fmla="*/ 347398 h 6857998"/>
              <a:gd name="connsiteX513" fmla="*/ 4043362 w 6435725"/>
              <a:gd name="connsiteY513" fmla="*/ 347927 h 6857998"/>
              <a:gd name="connsiteX514" fmla="*/ 4041510 w 6435725"/>
              <a:gd name="connsiteY514" fmla="*/ 348191 h 6857998"/>
              <a:gd name="connsiteX515" fmla="*/ 4040187 w 6435725"/>
              <a:gd name="connsiteY515" fmla="*/ 348985 h 6857998"/>
              <a:gd name="connsiteX516" fmla="*/ 4038600 w 6435725"/>
              <a:gd name="connsiteY516" fmla="*/ 349779 h 6857998"/>
              <a:gd name="connsiteX517" fmla="*/ 4037542 w 6435725"/>
              <a:gd name="connsiteY517" fmla="*/ 350837 h 6857998"/>
              <a:gd name="connsiteX518" fmla="*/ 4037012 w 6435725"/>
              <a:gd name="connsiteY518" fmla="*/ 351896 h 6857998"/>
              <a:gd name="connsiteX519" fmla="*/ 4037012 w 6435725"/>
              <a:gd name="connsiteY519" fmla="*/ 353483 h 6857998"/>
              <a:gd name="connsiteX520" fmla="*/ 4037542 w 6435725"/>
              <a:gd name="connsiteY520" fmla="*/ 355335 h 6857998"/>
              <a:gd name="connsiteX521" fmla="*/ 4038864 w 6435725"/>
              <a:gd name="connsiteY521" fmla="*/ 357452 h 6857998"/>
              <a:gd name="connsiteX522" fmla="*/ 4040981 w 6435725"/>
              <a:gd name="connsiteY522" fmla="*/ 359833 h 6857998"/>
              <a:gd name="connsiteX523" fmla="*/ 4043627 w 6435725"/>
              <a:gd name="connsiteY523" fmla="*/ 362744 h 6857998"/>
              <a:gd name="connsiteX524" fmla="*/ 4045214 w 6435725"/>
              <a:gd name="connsiteY524" fmla="*/ 364596 h 6857998"/>
              <a:gd name="connsiteX525" fmla="*/ 4046537 w 6435725"/>
              <a:gd name="connsiteY525" fmla="*/ 366448 h 6857998"/>
              <a:gd name="connsiteX526" fmla="*/ 4047860 w 6435725"/>
              <a:gd name="connsiteY526" fmla="*/ 368829 h 6857998"/>
              <a:gd name="connsiteX527" fmla="*/ 4048654 w 6435725"/>
              <a:gd name="connsiteY527" fmla="*/ 371210 h 6857998"/>
              <a:gd name="connsiteX528" fmla="*/ 4050242 w 6435725"/>
              <a:gd name="connsiteY528" fmla="*/ 376766 h 6857998"/>
              <a:gd name="connsiteX529" fmla="*/ 4051829 w 6435725"/>
              <a:gd name="connsiteY529" fmla="*/ 381793 h 6857998"/>
              <a:gd name="connsiteX530" fmla="*/ 4052623 w 6435725"/>
              <a:gd name="connsiteY530" fmla="*/ 384175 h 6857998"/>
              <a:gd name="connsiteX531" fmla="*/ 4053946 w 6435725"/>
              <a:gd name="connsiteY531" fmla="*/ 386027 h 6857998"/>
              <a:gd name="connsiteX532" fmla="*/ 4055004 w 6435725"/>
              <a:gd name="connsiteY532" fmla="*/ 387879 h 6857998"/>
              <a:gd name="connsiteX533" fmla="*/ 4056592 w 6435725"/>
              <a:gd name="connsiteY533" fmla="*/ 388937 h 6857998"/>
              <a:gd name="connsiteX534" fmla="*/ 4058444 w 6435725"/>
              <a:gd name="connsiteY534" fmla="*/ 389731 h 6857998"/>
              <a:gd name="connsiteX535" fmla="*/ 4060825 w 6435725"/>
              <a:gd name="connsiteY535" fmla="*/ 389731 h 6857998"/>
              <a:gd name="connsiteX536" fmla="*/ 4063471 w 6435725"/>
              <a:gd name="connsiteY536" fmla="*/ 389202 h 6857998"/>
              <a:gd name="connsiteX537" fmla="*/ 4066910 w 6435725"/>
              <a:gd name="connsiteY537" fmla="*/ 387879 h 6857998"/>
              <a:gd name="connsiteX538" fmla="*/ 4071408 w 6435725"/>
              <a:gd name="connsiteY538" fmla="*/ 386027 h 6857998"/>
              <a:gd name="connsiteX539" fmla="*/ 4076435 w 6435725"/>
              <a:gd name="connsiteY539" fmla="*/ 384439 h 6857998"/>
              <a:gd name="connsiteX540" fmla="*/ 4081462 w 6435725"/>
              <a:gd name="connsiteY540" fmla="*/ 383646 h 6857998"/>
              <a:gd name="connsiteX541" fmla="*/ 4086754 w 6435725"/>
              <a:gd name="connsiteY541" fmla="*/ 382587 h 6857998"/>
              <a:gd name="connsiteX542" fmla="*/ 4097602 w 6435725"/>
              <a:gd name="connsiteY542" fmla="*/ 381793 h 6857998"/>
              <a:gd name="connsiteX543" fmla="*/ 4103158 w 6435725"/>
              <a:gd name="connsiteY543" fmla="*/ 380735 h 6857998"/>
              <a:gd name="connsiteX544" fmla="*/ 4108185 w 6435725"/>
              <a:gd name="connsiteY544" fmla="*/ 379941 h 6857998"/>
              <a:gd name="connsiteX545" fmla="*/ 4113477 w 6435725"/>
              <a:gd name="connsiteY545" fmla="*/ 378619 h 6857998"/>
              <a:gd name="connsiteX546" fmla="*/ 4118504 w 6435725"/>
              <a:gd name="connsiteY546" fmla="*/ 376766 h 6857998"/>
              <a:gd name="connsiteX547" fmla="*/ 4120621 w 6435725"/>
              <a:gd name="connsiteY547" fmla="*/ 375708 h 6857998"/>
              <a:gd name="connsiteX548" fmla="*/ 4123002 w 6435725"/>
              <a:gd name="connsiteY548" fmla="*/ 374385 h 6857998"/>
              <a:gd name="connsiteX549" fmla="*/ 4125119 w 6435725"/>
              <a:gd name="connsiteY549" fmla="*/ 372798 h 6857998"/>
              <a:gd name="connsiteX550" fmla="*/ 4126971 w 6435725"/>
              <a:gd name="connsiteY550" fmla="*/ 370946 h 6857998"/>
              <a:gd name="connsiteX551" fmla="*/ 4129087 w 6435725"/>
              <a:gd name="connsiteY551" fmla="*/ 369094 h 6857998"/>
              <a:gd name="connsiteX552" fmla="*/ 4130939 w 6435725"/>
              <a:gd name="connsiteY552" fmla="*/ 366977 h 6857998"/>
              <a:gd name="connsiteX553" fmla="*/ 4132792 w 6435725"/>
              <a:gd name="connsiteY553" fmla="*/ 364596 h 6857998"/>
              <a:gd name="connsiteX554" fmla="*/ 4134379 w 6435725"/>
              <a:gd name="connsiteY554" fmla="*/ 361685 h 6857998"/>
              <a:gd name="connsiteX555" fmla="*/ 4135967 w 6435725"/>
              <a:gd name="connsiteY555" fmla="*/ 358775 h 6857998"/>
              <a:gd name="connsiteX556" fmla="*/ 4137025 w 6435725"/>
              <a:gd name="connsiteY556" fmla="*/ 355335 h 6857998"/>
              <a:gd name="connsiteX557" fmla="*/ 4138348 w 6435725"/>
              <a:gd name="connsiteY557" fmla="*/ 351631 h 6857998"/>
              <a:gd name="connsiteX558" fmla="*/ 4139142 w 6435725"/>
              <a:gd name="connsiteY558" fmla="*/ 347662 h 6857998"/>
              <a:gd name="connsiteX559" fmla="*/ 4140729 w 6435725"/>
              <a:gd name="connsiteY559" fmla="*/ 341841 h 6857998"/>
              <a:gd name="connsiteX560" fmla="*/ 4141787 w 6435725"/>
              <a:gd name="connsiteY560" fmla="*/ 339725 h 6857998"/>
              <a:gd name="connsiteX561" fmla="*/ 4142581 w 6435725"/>
              <a:gd name="connsiteY561" fmla="*/ 337873 h 6857998"/>
              <a:gd name="connsiteX562" fmla="*/ 4143639 w 6435725"/>
              <a:gd name="connsiteY562" fmla="*/ 336550 h 6857998"/>
              <a:gd name="connsiteX563" fmla="*/ 4144433 w 6435725"/>
              <a:gd name="connsiteY563" fmla="*/ 335756 h 6857998"/>
              <a:gd name="connsiteX564" fmla="*/ 4145492 w 6435725"/>
              <a:gd name="connsiteY564" fmla="*/ 334962 h 6857998"/>
              <a:gd name="connsiteX565" fmla="*/ 4146285 w 6435725"/>
              <a:gd name="connsiteY565" fmla="*/ 334962 h 6857998"/>
              <a:gd name="connsiteX566" fmla="*/ 4147344 w 6435725"/>
              <a:gd name="connsiteY566" fmla="*/ 334962 h 6857998"/>
              <a:gd name="connsiteX567" fmla="*/ 4148137 w 6435725"/>
              <a:gd name="connsiteY567" fmla="*/ 335491 h 6857998"/>
              <a:gd name="connsiteX568" fmla="*/ 4150254 w 6435725"/>
              <a:gd name="connsiteY568" fmla="*/ 336814 h 6857998"/>
              <a:gd name="connsiteX569" fmla="*/ 4152371 w 6435725"/>
              <a:gd name="connsiteY569" fmla="*/ 338666 h 6857998"/>
              <a:gd name="connsiteX570" fmla="*/ 4154752 w 6435725"/>
              <a:gd name="connsiteY570" fmla="*/ 341577 h 6857998"/>
              <a:gd name="connsiteX571" fmla="*/ 4159250 w 6435725"/>
              <a:gd name="connsiteY571" fmla="*/ 347133 h 6857998"/>
              <a:gd name="connsiteX572" fmla="*/ 4161367 w 6435725"/>
              <a:gd name="connsiteY572" fmla="*/ 349514 h 6857998"/>
              <a:gd name="connsiteX573" fmla="*/ 4163748 w 6435725"/>
              <a:gd name="connsiteY573" fmla="*/ 351631 h 6857998"/>
              <a:gd name="connsiteX574" fmla="*/ 4165071 w 6435725"/>
              <a:gd name="connsiteY574" fmla="*/ 352160 h 6857998"/>
              <a:gd name="connsiteX575" fmla="*/ 4166394 w 6435725"/>
              <a:gd name="connsiteY575" fmla="*/ 352954 h 6857998"/>
              <a:gd name="connsiteX576" fmla="*/ 4167452 w 6435725"/>
              <a:gd name="connsiteY576" fmla="*/ 353218 h 6857998"/>
              <a:gd name="connsiteX577" fmla="*/ 4168775 w 6435725"/>
              <a:gd name="connsiteY577" fmla="*/ 353218 h 6857998"/>
              <a:gd name="connsiteX578" fmla="*/ 4170098 w 6435725"/>
              <a:gd name="connsiteY578" fmla="*/ 352954 h 6857998"/>
              <a:gd name="connsiteX579" fmla="*/ 4171156 w 6435725"/>
              <a:gd name="connsiteY579" fmla="*/ 352689 h 6857998"/>
              <a:gd name="connsiteX580" fmla="*/ 4172479 w 6435725"/>
              <a:gd name="connsiteY580" fmla="*/ 351366 h 6857998"/>
              <a:gd name="connsiteX581" fmla="*/ 4173537 w 6435725"/>
              <a:gd name="connsiteY581" fmla="*/ 350043 h 6857998"/>
              <a:gd name="connsiteX582" fmla="*/ 4182004 w 6435725"/>
              <a:gd name="connsiteY582" fmla="*/ 342371 h 6857998"/>
              <a:gd name="connsiteX583" fmla="*/ 4183856 w 6435725"/>
              <a:gd name="connsiteY583" fmla="*/ 336814 h 6857998"/>
              <a:gd name="connsiteX584" fmla="*/ 4185444 w 6435725"/>
              <a:gd name="connsiteY584" fmla="*/ 332052 h 6857998"/>
              <a:gd name="connsiteX585" fmla="*/ 4187560 w 6435725"/>
              <a:gd name="connsiteY585" fmla="*/ 327819 h 6857998"/>
              <a:gd name="connsiteX586" fmla="*/ 4189412 w 6435725"/>
              <a:gd name="connsiteY586" fmla="*/ 323850 h 6857998"/>
              <a:gd name="connsiteX587" fmla="*/ 4191529 w 6435725"/>
              <a:gd name="connsiteY587" fmla="*/ 320675 h 6857998"/>
              <a:gd name="connsiteX588" fmla="*/ 4193646 w 6435725"/>
              <a:gd name="connsiteY588" fmla="*/ 317764 h 6857998"/>
              <a:gd name="connsiteX589" fmla="*/ 4196027 w 6435725"/>
              <a:gd name="connsiteY589" fmla="*/ 315383 h 6857998"/>
              <a:gd name="connsiteX590" fmla="*/ 4198673 w 6435725"/>
              <a:gd name="connsiteY590" fmla="*/ 313531 h 6857998"/>
              <a:gd name="connsiteX591" fmla="*/ 4244975 w 6435725"/>
              <a:gd name="connsiteY591" fmla="*/ 335491 h 6857998"/>
              <a:gd name="connsiteX592" fmla="*/ 4292335 w 6435725"/>
              <a:gd name="connsiteY592" fmla="*/ 356923 h 6857998"/>
              <a:gd name="connsiteX593" fmla="*/ 4300802 w 6435725"/>
              <a:gd name="connsiteY593" fmla="*/ 361421 h 6857998"/>
              <a:gd name="connsiteX594" fmla="*/ 4309798 w 6435725"/>
              <a:gd name="connsiteY594" fmla="*/ 365919 h 6857998"/>
              <a:gd name="connsiteX595" fmla="*/ 4318529 w 6435725"/>
              <a:gd name="connsiteY595" fmla="*/ 369358 h 6857998"/>
              <a:gd name="connsiteX596" fmla="*/ 4328054 w 6435725"/>
              <a:gd name="connsiteY596" fmla="*/ 372798 h 6857998"/>
              <a:gd name="connsiteX597" fmla="*/ 4343400 w 6435725"/>
              <a:gd name="connsiteY597" fmla="*/ 379412 h 6857998"/>
              <a:gd name="connsiteX598" fmla="*/ 4358746 w 6435725"/>
              <a:gd name="connsiteY598" fmla="*/ 385498 h 6857998"/>
              <a:gd name="connsiteX599" fmla="*/ 4389966 w 6435725"/>
              <a:gd name="connsiteY599" fmla="*/ 397669 h 6857998"/>
              <a:gd name="connsiteX600" fmla="*/ 4390496 w 6435725"/>
              <a:gd name="connsiteY600" fmla="*/ 399785 h 6857998"/>
              <a:gd name="connsiteX601" fmla="*/ 4391025 w 6435725"/>
              <a:gd name="connsiteY601" fmla="*/ 402166 h 6857998"/>
              <a:gd name="connsiteX602" fmla="*/ 4391025 w 6435725"/>
              <a:gd name="connsiteY602" fmla="*/ 404283 h 6857998"/>
              <a:gd name="connsiteX603" fmla="*/ 4391025 w 6435725"/>
              <a:gd name="connsiteY603" fmla="*/ 406400 h 6857998"/>
              <a:gd name="connsiteX604" fmla="*/ 4390760 w 6435725"/>
              <a:gd name="connsiteY604" fmla="*/ 408781 h 6857998"/>
              <a:gd name="connsiteX605" fmla="*/ 4390231 w 6435725"/>
              <a:gd name="connsiteY605" fmla="*/ 411162 h 6857998"/>
              <a:gd name="connsiteX606" fmla="*/ 4389173 w 6435725"/>
              <a:gd name="connsiteY606" fmla="*/ 413808 h 6857998"/>
              <a:gd name="connsiteX607" fmla="*/ 4388379 w 6435725"/>
              <a:gd name="connsiteY607" fmla="*/ 416189 h 6857998"/>
              <a:gd name="connsiteX608" fmla="*/ 4387056 w 6435725"/>
              <a:gd name="connsiteY608" fmla="*/ 418571 h 6857998"/>
              <a:gd name="connsiteX609" fmla="*/ 4385469 w 6435725"/>
              <a:gd name="connsiteY609" fmla="*/ 420952 h 6857998"/>
              <a:gd name="connsiteX610" fmla="*/ 4382294 w 6435725"/>
              <a:gd name="connsiteY610" fmla="*/ 426243 h 6857998"/>
              <a:gd name="connsiteX611" fmla="*/ 4377531 w 6435725"/>
              <a:gd name="connsiteY611" fmla="*/ 431535 h 6857998"/>
              <a:gd name="connsiteX612" fmla="*/ 4371975 w 6435725"/>
              <a:gd name="connsiteY612" fmla="*/ 436827 h 6857998"/>
              <a:gd name="connsiteX613" fmla="*/ 4394994 w 6435725"/>
              <a:gd name="connsiteY613" fmla="*/ 446881 h 6857998"/>
              <a:gd name="connsiteX614" fmla="*/ 4427273 w 6435725"/>
              <a:gd name="connsiteY614" fmla="*/ 450321 h 6857998"/>
              <a:gd name="connsiteX615" fmla="*/ 4428596 w 6435725"/>
              <a:gd name="connsiteY615" fmla="*/ 445558 h 6857998"/>
              <a:gd name="connsiteX616" fmla="*/ 4430183 w 6435725"/>
              <a:gd name="connsiteY616" fmla="*/ 441325 h 6857998"/>
              <a:gd name="connsiteX617" fmla="*/ 4433094 w 6435725"/>
              <a:gd name="connsiteY617" fmla="*/ 433123 h 6857998"/>
              <a:gd name="connsiteX618" fmla="*/ 4434946 w 6435725"/>
              <a:gd name="connsiteY618" fmla="*/ 428889 h 6857998"/>
              <a:gd name="connsiteX619" fmla="*/ 4436533 w 6435725"/>
              <a:gd name="connsiteY619" fmla="*/ 424391 h 6857998"/>
              <a:gd name="connsiteX620" fmla="*/ 4437856 w 6435725"/>
              <a:gd name="connsiteY620" fmla="*/ 419893 h 6857998"/>
              <a:gd name="connsiteX621" fmla="*/ 4438385 w 6435725"/>
              <a:gd name="connsiteY621" fmla="*/ 415131 h 6857998"/>
              <a:gd name="connsiteX622" fmla="*/ 4453996 w 6435725"/>
              <a:gd name="connsiteY622" fmla="*/ 420687 h 6857998"/>
              <a:gd name="connsiteX623" fmla="*/ 4470135 w 6435725"/>
              <a:gd name="connsiteY623" fmla="*/ 425714 h 6857998"/>
              <a:gd name="connsiteX624" fmla="*/ 4485746 w 6435725"/>
              <a:gd name="connsiteY624" fmla="*/ 430477 h 6857998"/>
              <a:gd name="connsiteX625" fmla="*/ 4501621 w 6435725"/>
              <a:gd name="connsiteY625" fmla="*/ 434975 h 6857998"/>
              <a:gd name="connsiteX626" fmla="*/ 4499239 w 6435725"/>
              <a:gd name="connsiteY626" fmla="*/ 439208 h 6857998"/>
              <a:gd name="connsiteX627" fmla="*/ 4496858 w 6435725"/>
              <a:gd name="connsiteY627" fmla="*/ 443441 h 6857998"/>
              <a:gd name="connsiteX628" fmla="*/ 4491566 w 6435725"/>
              <a:gd name="connsiteY628" fmla="*/ 451379 h 6857998"/>
              <a:gd name="connsiteX629" fmla="*/ 4485746 w 6435725"/>
              <a:gd name="connsiteY629" fmla="*/ 459052 h 6857998"/>
              <a:gd name="connsiteX630" fmla="*/ 4479396 w 6435725"/>
              <a:gd name="connsiteY630" fmla="*/ 466460 h 6857998"/>
              <a:gd name="connsiteX631" fmla="*/ 4472781 w 6435725"/>
              <a:gd name="connsiteY631" fmla="*/ 473868 h 6857998"/>
              <a:gd name="connsiteX632" fmla="*/ 4466166 w 6435725"/>
              <a:gd name="connsiteY632" fmla="*/ 481012 h 6857998"/>
              <a:gd name="connsiteX633" fmla="*/ 4452673 w 6435725"/>
              <a:gd name="connsiteY633" fmla="*/ 495035 h 6857998"/>
              <a:gd name="connsiteX634" fmla="*/ 4446323 w 6435725"/>
              <a:gd name="connsiteY634" fmla="*/ 502443 h 6857998"/>
              <a:gd name="connsiteX635" fmla="*/ 4440237 w 6435725"/>
              <a:gd name="connsiteY635" fmla="*/ 509852 h 6857998"/>
              <a:gd name="connsiteX636" fmla="*/ 4434946 w 6435725"/>
              <a:gd name="connsiteY636" fmla="*/ 517525 h 6857998"/>
              <a:gd name="connsiteX637" fmla="*/ 4432564 w 6435725"/>
              <a:gd name="connsiteY637" fmla="*/ 521494 h 6857998"/>
              <a:gd name="connsiteX638" fmla="*/ 4430183 w 6435725"/>
              <a:gd name="connsiteY638" fmla="*/ 525462 h 6857998"/>
              <a:gd name="connsiteX639" fmla="*/ 4428066 w 6435725"/>
              <a:gd name="connsiteY639" fmla="*/ 529431 h 6857998"/>
              <a:gd name="connsiteX640" fmla="*/ 4426214 w 6435725"/>
              <a:gd name="connsiteY640" fmla="*/ 533929 h 6857998"/>
              <a:gd name="connsiteX641" fmla="*/ 4424627 w 6435725"/>
              <a:gd name="connsiteY641" fmla="*/ 538162 h 6857998"/>
              <a:gd name="connsiteX642" fmla="*/ 4423039 w 6435725"/>
              <a:gd name="connsiteY642" fmla="*/ 542660 h 6857998"/>
              <a:gd name="connsiteX643" fmla="*/ 4422246 w 6435725"/>
              <a:gd name="connsiteY643" fmla="*/ 547423 h 6857998"/>
              <a:gd name="connsiteX644" fmla="*/ 4421187 w 6435725"/>
              <a:gd name="connsiteY644" fmla="*/ 552185 h 6857998"/>
              <a:gd name="connsiteX645" fmla="*/ 4420658 w 6435725"/>
              <a:gd name="connsiteY645" fmla="*/ 557212 h 6857998"/>
              <a:gd name="connsiteX646" fmla="*/ 4420394 w 6435725"/>
              <a:gd name="connsiteY646" fmla="*/ 562239 h 6857998"/>
              <a:gd name="connsiteX647" fmla="*/ 4452144 w 6435725"/>
              <a:gd name="connsiteY647" fmla="*/ 582612 h 6857998"/>
              <a:gd name="connsiteX648" fmla="*/ 4451879 w 6435725"/>
              <a:gd name="connsiteY648" fmla="*/ 582083 h 6857998"/>
              <a:gd name="connsiteX649" fmla="*/ 4452144 w 6435725"/>
              <a:gd name="connsiteY649" fmla="*/ 575998 h 6857998"/>
              <a:gd name="connsiteX650" fmla="*/ 4452937 w 6435725"/>
              <a:gd name="connsiteY650" fmla="*/ 569648 h 6857998"/>
              <a:gd name="connsiteX651" fmla="*/ 4453731 w 6435725"/>
              <a:gd name="connsiteY651" fmla="*/ 563827 h 6857998"/>
              <a:gd name="connsiteX652" fmla="*/ 4454789 w 6435725"/>
              <a:gd name="connsiteY652" fmla="*/ 557741 h 6857998"/>
              <a:gd name="connsiteX653" fmla="*/ 4455848 w 6435725"/>
              <a:gd name="connsiteY653" fmla="*/ 552185 h 6857998"/>
              <a:gd name="connsiteX654" fmla="*/ 4457700 w 6435725"/>
              <a:gd name="connsiteY654" fmla="*/ 546364 h 6857998"/>
              <a:gd name="connsiteX655" fmla="*/ 4459552 w 6435725"/>
              <a:gd name="connsiteY655" fmla="*/ 541073 h 6857998"/>
              <a:gd name="connsiteX656" fmla="*/ 4462198 w 6435725"/>
              <a:gd name="connsiteY656" fmla="*/ 536046 h 6857998"/>
              <a:gd name="connsiteX657" fmla="*/ 4464579 w 6435725"/>
              <a:gd name="connsiteY657" fmla="*/ 531019 h 6857998"/>
              <a:gd name="connsiteX658" fmla="*/ 4467489 w 6435725"/>
              <a:gd name="connsiteY658" fmla="*/ 526521 h 6857998"/>
              <a:gd name="connsiteX659" fmla="*/ 4470929 w 6435725"/>
              <a:gd name="connsiteY659" fmla="*/ 521758 h 6857998"/>
              <a:gd name="connsiteX660" fmla="*/ 4474898 w 6435725"/>
              <a:gd name="connsiteY660" fmla="*/ 517789 h 6857998"/>
              <a:gd name="connsiteX661" fmla="*/ 4479396 w 6435725"/>
              <a:gd name="connsiteY661" fmla="*/ 514085 h 6857998"/>
              <a:gd name="connsiteX662" fmla="*/ 4483894 w 6435725"/>
              <a:gd name="connsiteY662" fmla="*/ 510646 h 6857998"/>
              <a:gd name="connsiteX663" fmla="*/ 4488921 w 6435725"/>
              <a:gd name="connsiteY663" fmla="*/ 507735 h 6857998"/>
              <a:gd name="connsiteX664" fmla="*/ 4494741 w 6435725"/>
              <a:gd name="connsiteY664" fmla="*/ 505354 h 6857998"/>
              <a:gd name="connsiteX665" fmla="*/ 4498710 w 6435725"/>
              <a:gd name="connsiteY665" fmla="*/ 504031 h 6857998"/>
              <a:gd name="connsiteX666" fmla="*/ 4502679 w 6435725"/>
              <a:gd name="connsiteY666" fmla="*/ 503502 h 6857998"/>
              <a:gd name="connsiteX667" fmla="*/ 4506648 w 6435725"/>
              <a:gd name="connsiteY667" fmla="*/ 502973 h 6857998"/>
              <a:gd name="connsiteX668" fmla="*/ 4510616 w 6435725"/>
              <a:gd name="connsiteY668" fmla="*/ 503766 h 6857998"/>
              <a:gd name="connsiteX669" fmla="*/ 4514321 w 6435725"/>
              <a:gd name="connsiteY669" fmla="*/ 504560 h 6857998"/>
              <a:gd name="connsiteX670" fmla="*/ 4518289 w 6435725"/>
              <a:gd name="connsiteY670" fmla="*/ 506148 h 6857998"/>
              <a:gd name="connsiteX671" fmla="*/ 4521994 w 6435725"/>
              <a:gd name="connsiteY671" fmla="*/ 508264 h 6857998"/>
              <a:gd name="connsiteX672" fmla="*/ 4525698 w 6435725"/>
              <a:gd name="connsiteY672" fmla="*/ 510646 h 6857998"/>
              <a:gd name="connsiteX673" fmla="*/ 4529137 w 6435725"/>
              <a:gd name="connsiteY673" fmla="*/ 513556 h 6857998"/>
              <a:gd name="connsiteX674" fmla="*/ 4532312 w 6435725"/>
              <a:gd name="connsiteY674" fmla="*/ 516731 h 6857998"/>
              <a:gd name="connsiteX675" fmla="*/ 4536016 w 6435725"/>
              <a:gd name="connsiteY675" fmla="*/ 519906 h 6857998"/>
              <a:gd name="connsiteX676" fmla="*/ 4539456 w 6435725"/>
              <a:gd name="connsiteY676" fmla="*/ 523610 h 6857998"/>
              <a:gd name="connsiteX677" fmla="*/ 4545806 w 6435725"/>
              <a:gd name="connsiteY677" fmla="*/ 531548 h 6857998"/>
              <a:gd name="connsiteX678" fmla="*/ 4552156 w 6435725"/>
              <a:gd name="connsiteY678" fmla="*/ 540279 h 6857998"/>
              <a:gd name="connsiteX679" fmla="*/ 4548716 w 6435725"/>
              <a:gd name="connsiteY679" fmla="*/ 541866 h 6857998"/>
              <a:gd name="connsiteX680" fmla="*/ 4545012 w 6435725"/>
              <a:gd name="connsiteY680" fmla="*/ 542925 h 6857998"/>
              <a:gd name="connsiteX681" fmla="*/ 4537604 w 6435725"/>
              <a:gd name="connsiteY681" fmla="*/ 545571 h 6857998"/>
              <a:gd name="connsiteX682" fmla="*/ 4530196 w 6435725"/>
              <a:gd name="connsiteY682" fmla="*/ 548216 h 6857998"/>
              <a:gd name="connsiteX683" fmla="*/ 4526756 w 6435725"/>
              <a:gd name="connsiteY683" fmla="*/ 549804 h 6857998"/>
              <a:gd name="connsiteX684" fmla="*/ 4523581 w 6435725"/>
              <a:gd name="connsiteY684" fmla="*/ 551391 h 6857998"/>
              <a:gd name="connsiteX685" fmla="*/ 4520141 w 6435725"/>
              <a:gd name="connsiteY685" fmla="*/ 553243 h 6857998"/>
              <a:gd name="connsiteX686" fmla="*/ 4517231 w 6435725"/>
              <a:gd name="connsiteY686" fmla="*/ 555360 h 6857998"/>
              <a:gd name="connsiteX687" fmla="*/ 4514850 w 6435725"/>
              <a:gd name="connsiteY687" fmla="*/ 558006 h 6857998"/>
              <a:gd name="connsiteX688" fmla="*/ 4512733 w 6435725"/>
              <a:gd name="connsiteY688" fmla="*/ 560916 h 6857998"/>
              <a:gd name="connsiteX689" fmla="*/ 4511146 w 6435725"/>
              <a:gd name="connsiteY689" fmla="*/ 564091 h 6857998"/>
              <a:gd name="connsiteX690" fmla="*/ 4510352 w 6435725"/>
              <a:gd name="connsiteY690" fmla="*/ 568325 h 6857998"/>
              <a:gd name="connsiteX691" fmla="*/ 4509558 w 6435725"/>
              <a:gd name="connsiteY691" fmla="*/ 572558 h 6857998"/>
              <a:gd name="connsiteX692" fmla="*/ 4509558 w 6435725"/>
              <a:gd name="connsiteY692" fmla="*/ 577850 h 6857998"/>
              <a:gd name="connsiteX693" fmla="*/ 4513262 w 6435725"/>
              <a:gd name="connsiteY693" fmla="*/ 580231 h 6857998"/>
              <a:gd name="connsiteX694" fmla="*/ 4516966 w 6435725"/>
              <a:gd name="connsiteY694" fmla="*/ 582083 h 6857998"/>
              <a:gd name="connsiteX695" fmla="*/ 4520671 w 6435725"/>
              <a:gd name="connsiteY695" fmla="*/ 583141 h 6857998"/>
              <a:gd name="connsiteX696" fmla="*/ 4524639 w 6435725"/>
              <a:gd name="connsiteY696" fmla="*/ 583935 h 6857998"/>
              <a:gd name="connsiteX697" fmla="*/ 4528608 w 6435725"/>
              <a:gd name="connsiteY697" fmla="*/ 584200 h 6857998"/>
              <a:gd name="connsiteX698" fmla="*/ 4532841 w 6435725"/>
              <a:gd name="connsiteY698" fmla="*/ 583935 h 6857998"/>
              <a:gd name="connsiteX699" fmla="*/ 4536810 w 6435725"/>
              <a:gd name="connsiteY699" fmla="*/ 582877 h 6857998"/>
              <a:gd name="connsiteX700" fmla="*/ 4540779 w 6435725"/>
              <a:gd name="connsiteY700" fmla="*/ 582083 h 6857998"/>
              <a:gd name="connsiteX701" fmla="*/ 4542631 w 6435725"/>
              <a:gd name="connsiteY701" fmla="*/ 579437 h 6857998"/>
              <a:gd name="connsiteX702" fmla="*/ 4544748 w 6435725"/>
              <a:gd name="connsiteY702" fmla="*/ 577321 h 6857998"/>
              <a:gd name="connsiteX703" fmla="*/ 4547129 w 6435725"/>
              <a:gd name="connsiteY703" fmla="*/ 575468 h 6857998"/>
              <a:gd name="connsiteX704" fmla="*/ 4549510 w 6435725"/>
              <a:gd name="connsiteY704" fmla="*/ 574146 h 6857998"/>
              <a:gd name="connsiteX705" fmla="*/ 4555066 w 6435725"/>
              <a:gd name="connsiteY705" fmla="*/ 570971 h 6857998"/>
              <a:gd name="connsiteX706" fmla="*/ 4560358 w 6435725"/>
              <a:gd name="connsiteY706" fmla="*/ 567796 h 6857998"/>
              <a:gd name="connsiteX707" fmla="*/ 4563004 w 6435725"/>
              <a:gd name="connsiteY707" fmla="*/ 566473 h 6857998"/>
              <a:gd name="connsiteX708" fmla="*/ 4565650 w 6435725"/>
              <a:gd name="connsiteY708" fmla="*/ 564885 h 6857998"/>
              <a:gd name="connsiteX709" fmla="*/ 4568031 w 6435725"/>
              <a:gd name="connsiteY709" fmla="*/ 563033 h 6857998"/>
              <a:gd name="connsiteX710" fmla="*/ 4570148 w 6435725"/>
              <a:gd name="connsiteY710" fmla="*/ 560916 h 6857998"/>
              <a:gd name="connsiteX711" fmla="*/ 4572000 w 6435725"/>
              <a:gd name="connsiteY711" fmla="*/ 558800 h 6857998"/>
              <a:gd name="connsiteX712" fmla="*/ 4573852 w 6435725"/>
              <a:gd name="connsiteY712" fmla="*/ 555889 h 6857998"/>
              <a:gd name="connsiteX713" fmla="*/ 4575175 w 6435725"/>
              <a:gd name="connsiteY713" fmla="*/ 552714 h 6857998"/>
              <a:gd name="connsiteX714" fmla="*/ 4575969 w 6435725"/>
              <a:gd name="connsiteY714" fmla="*/ 549539 h 6857998"/>
              <a:gd name="connsiteX715" fmla="*/ 4575969 w 6435725"/>
              <a:gd name="connsiteY715" fmla="*/ 530754 h 6857998"/>
              <a:gd name="connsiteX716" fmla="*/ 4578350 w 6435725"/>
              <a:gd name="connsiteY716" fmla="*/ 527579 h 6857998"/>
              <a:gd name="connsiteX717" fmla="*/ 4580996 w 6435725"/>
              <a:gd name="connsiteY717" fmla="*/ 525198 h 6857998"/>
              <a:gd name="connsiteX718" fmla="*/ 4583112 w 6435725"/>
              <a:gd name="connsiteY718" fmla="*/ 522816 h 6857998"/>
              <a:gd name="connsiteX719" fmla="*/ 4585229 w 6435725"/>
              <a:gd name="connsiteY719" fmla="*/ 520964 h 6857998"/>
              <a:gd name="connsiteX720" fmla="*/ 4587081 w 6435725"/>
              <a:gd name="connsiteY720" fmla="*/ 519377 h 6857998"/>
              <a:gd name="connsiteX721" fmla="*/ 4589198 w 6435725"/>
              <a:gd name="connsiteY721" fmla="*/ 518054 h 6857998"/>
              <a:gd name="connsiteX722" fmla="*/ 4591050 w 6435725"/>
              <a:gd name="connsiteY722" fmla="*/ 517260 h 6857998"/>
              <a:gd name="connsiteX723" fmla="*/ 4592637 w 6435725"/>
              <a:gd name="connsiteY723" fmla="*/ 516996 h 6857998"/>
              <a:gd name="connsiteX724" fmla="*/ 4594489 w 6435725"/>
              <a:gd name="connsiteY724" fmla="*/ 516731 h 6857998"/>
              <a:gd name="connsiteX725" fmla="*/ 4596077 w 6435725"/>
              <a:gd name="connsiteY725" fmla="*/ 516731 h 6857998"/>
              <a:gd name="connsiteX726" fmla="*/ 4597400 w 6435725"/>
              <a:gd name="connsiteY726" fmla="*/ 516731 h 6857998"/>
              <a:gd name="connsiteX727" fmla="*/ 4598723 w 6435725"/>
              <a:gd name="connsiteY727" fmla="*/ 517260 h 6857998"/>
              <a:gd name="connsiteX728" fmla="*/ 4600046 w 6435725"/>
              <a:gd name="connsiteY728" fmla="*/ 517789 h 6857998"/>
              <a:gd name="connsiteX729" fmla="*/ 4601633 w 6435725"/>
              <a:gd name="connsiteY729" fmla="*/ 518848 h 6857998"/>
              <a:gd name="connsiteX730" fmla="*/ 4603750 w 6435725"/>
              <a:gd name="connsiteY730" fmla="*/ 520964 h 6857998"/>
              <a:gd name="connsiteX731" fmla="*/ 4605866 w 6435725"/>
              <a:gd name="connsiteY731" fmla="*/ 523610 h 6857998"/>
              <a:gd name="connsiteX732" fmla="*/ 4607719 w 6435725"/>
              <a:gd name="connsiteY732" fmla="*/ 526785 h 6857998"/>
              <a:gd name="connsiteX733" fmla="*/ 4609306 w 6435725"/>
              <a:gd name="connsiteY733" fmla="*/ 530225 h 6857998"/>
              <a:gd name="connsiteX734" fmla="*/ 4610629 w 6435725"/>
              <a:gd name="connsiteY734" fmla="*/ 533400 h 6857998"/>
              <a:gd name="connsiteX735" fmla="*/ 4613275 w 6435725"/>
              <a:gd name="connsiteY735" fmla="*/ 540014 h 6857998"/>
              <a:gd name="connsiteX736" fmla="*/ 4615391 w 6435725"/>
              <a:gd name="connsiteY736" fmla="*/ 544777 h 6857998"/>
              <a:gd name="connsiteX737" fmla="*/ 4617244 w 6435725"/>
              <a:gd name="connsiteY737" fmla="*/ 548481 h 6857998"/>
              <a:gd name="connsiteX738" fmla="*/ 4618831 w 6435725"/>
              <a:gd name="connsiteY738" fmla="*/ 552185 h 6857998"/>
              <a:gd name="connsiteX739" fmla="*/ 4621212 w 6435725"/>
              <a:gd name="connsiteY739" fmla="*/ 559858 h 6857998"/>
              <a:gd name="connsiteX740" fmla="*/ 4623329 w 6435725"/>
              <a:gd name="connsiteY740" fmla="*/ 567796 h 6857998"/>
              <a:gd name="connsiteX741" fmla="*/ 4625181 w 6435725"/>
              <a:gd name="connsiteY741" fmla="*/ 575998 h 6857998"/>
              <a:gd name="connsiteX742" fmla="*/ 4628356 w 6435725"/>
              <a:gd name="connsiteY742" fmla="*/ 592137 h 6857998"/>
              <a:gd name="connsiteX743" fmla="*/ 4629679 w 6435725"/>
              <a:gd name="connsiteY743" fmla="*/ 600339 h 6857998"/>
              <a:gd name="connsiteX744" fmla="*/ 4631531 w 6435725"/>
              <a:gd name="connsiteY744" fmla="*/ 608541 h 6857998"/>
              <a:gd name="connsiteX745" fmla="*/ 4629944 w 6435725"/>
              <a:gd name="connsiteY745" fmla="*/ 626004 h 6857998"/>
              <a:gd name="connsiteX746" fmla="*/ 4634441 w 6435725"/>
              <a:gd name="connsiteY746" fmla="*/ 637910 h 6857998"/>
              <a:gd name="connsiteX747" fmla="*/ 4638675 w 6435725"/>
              <a:gd name="connsiteY747" fmla="*/ 649552 h 6857998"/>
              <a:gd name="connsiteX748" fmla="*/ 4641056 w 6435725"/>
              <a:gd name="connsiteY748" fmla="*/ 655108 h 6857998"/>
              <a:gd name="connsiteX749" fmla="*/ 4643702 w 6435725"/>
              <a:gd name="connsiteY749" fmla="*/ 660664 h 6857998"/>
              <a:gd name="connsiteX750" fmla="*/ 4646348 w 6435725"/>
              <a:gd name="connsiteY750" fmla="*/ 665956 h 6857998"/>
              <a:gd name="connsiteX751" fmla="*/ 4649787 w 6435725"/>
              <a:gd name="connsiteY751" fmla="*/ 670718 h 6857998"/>
              <a:gd name="connsiteX752" fmla="*/ 4653227 w 6435725"/>
              <a:gd name="connsiteY752" fmla="*/ 675745 h 6857998"/>
              <a:gd name="connsiteX753" fmla="*/ 4656666 w 6435725"/>
              <a:gd name="connsiteY753" fmla="*/ 680243 h 6857998"/>
              <a:gd name="connsiteX754" fmla="*/ 4661164 w 6435725"/>
              <a:gd name="connsiteY754" fmla="*/ 684477 h 6857998"/>
              <a:gd name="connsiteX755" fmla="*/ 4665927 w 6435725"/>
              <a:gd name="connsiteY755" fmla="*/ 688710 h 6857998"/>
              <a:gd name="connsiteX756" fmla="*/ 4671219 w 6435725"/>
              <a:gd name="connsiteY756" fmla="*/ 692679 h 6857998"/>
              <a:gd name="connsiteX757" fmla="*/ 4677039 w 6435725"/>
              <a:gd name="connsiteY757" fmla="*/ 695854 h 6857998"/>
              <a:gd name="connsiteX758" fmla="*/ 4683389 w 6435725"/>
              <a:gd name="connsiteY758" fmla="*/ 699029 h 6857998"/>
              <a:gd name="connsiteX759" fmla="*/ 4690798 w 6435725"/>
              <a:gd name="connsiteY759" fmla="*/ 701410 h 6857998"/>
              <a:gd name="connsiteX760" fmla="*/ 4695560 w 6435725"/>
              <a:gd name="connsiteY760" fmla="*/ 703262 h 6857998"/>
              <a:gd name="connsiteX761" fmla="*/ 4700058 w 6435725"/>
              <a:gd name="connsiteY761" fmla="*/ 705379 h 6857998"/>
              <a:gd name="connsiteX762" fmla="*/ 4704291 w 6435725"/>
              <a:gd name="connsiteY762" fmla="*/ 708289 h 6857998"/>
              <a:gd name="connsiteX763" fmla="*/ 4708525 w 6435725"/>
              <a:gd name="connsiteY763" fmla="*/ 711200 h 6857998"/>
              <a:gd name="connsiteX764" fmla="*/ 4711964 w 6435725"/>
              <a:gd name="connsiteY764" fmla="*/ 714639 h 6857998"/>
              <a:gd name="connsiteX765" fmla="*/ 4715404 w 6435725"/>
              <a:gd name="connsiteY765" fmla="*/ 718343 h 6857998"/>
              <a:gd name="connsiteX766" fmla="*/ 4718314 w 6435725"/>
              <a:gd name="connsiteY766" fmla="*/ 722312 h 6857998"/>
              <a:gd name="connsiteX767" fmla="*/ 4720431 w 6435725"/>
              <a:gd name="connsiteY767" fmla="*/ 726810 h 6857998"/>
              <a:gd name="connsiteX768" fmla="*/ 4722283 w 6435725"/>
              <a:gd name="connsiteY768" fmla="*/ 731308 h 6857998"/>
              <a:gd name="connsiteX769" fmla="*/ 4722812 w 6435725"/>
              <a:gd name="connsiteY769" fmla="*/ 733689 h 6857998"/>
              <a:gd name="connsiteX770" fmla="*/ 4723077 w 6435725"/>
              <a:gd name="connsiteY770" fmla="*/ 736071 h 6857998"/>
              <a:gd name="connsiteX771" fmla="*/ 4723341 w 6435725"/>
              <a:gd name="connsiteY771" fmla="*/ 738981 h 6857998"/>
              <a:gd name="connsiteX772" fmla="*/ 4723341 w 6435725"/>
              <a:gd name="connsiteY772" fmla="*/ 741362 h 6857998"/>
              <a:gd name="connsiteX773" fmla="*/ 4723341 w 6435725"/>
              <a:gd name="connsiteY773" fmla="*/ 744273 h 6857998"/>
              <a:gd name="connsiteX774" fmla="*/ 4722812 w 6435725"/>
              <a:gd name="connsiteY774" fmla="*/ 746918 h 6857998"/>
              <a:gd name="connsiteX775" fmla="*/ 4722548 w 6435725"/>
              <a:gd name="connsiteY775" fmla="*/ 749829 h 6857998"/>
              <a:gd name="connsiteX776" fmla="*/ 4721489 w 6435725"/>
              <a:gd name="connsiteY776" fmla="*/ 752739 h 6857998"/>
              <a:gd name="connsiteX777" fmla="*/ 4720696 w 6435725"/>
              <a:gd name="connsiteY777" fmla="*/ 755650 h 6857998"/>
              <a:gd name="connsiteX778" fmla="*/ 4719108 w 6435725"/>
              <a:gd name="connsiteY778" fmla="*/ 758560 h 6857998"/>
              <a:gd name="connsiteX779" fmla="*/ 4717785 w 6435725"/>
              <a:gd name="connsiteY779" fmla="*/ 761735 h 6857998"/>
              <a:gd name="connsiteX780" fmla="*/ 4716198 w 6435725"/>
              <a:gd name="connsiteY780" fmla="*/ 764646 h 6857998"/>
              <a:gd name="connsiteX781" fmla="*/ 4713816 w 6435725"/>
              <a:gd name="connsiteY781" fmla="*/ 767821 h 6857998"/>
              <a:gd name="connsiteX782" fmla="*/ 4711700 w 6435725"/>
              <a:gd name="connsiteY782" fmla="*/ 771260 h 6857998"/>
              <a:gd name="connsiteX783" fmla="*/ 4710112 w 6435725"/>
              <a:gd name="connsiteY783" fmla="*/ 773112 h 6857998"/>
              <a:gd name="connsiteX784" fmla="*/ 4709319 w 6435725"/>
              <a:gd name="connsiteY784" fmla="*/ 774964 h 6857998"/>
              <a:gd name="connsiteX785" fmla="*/ 4707466 w 6435725"/>
              <a:gd name="connsiteY785" fmla="*/ 779198 h 6857998"/>
              <a:gd name="connsiteX786" fmla="*/ 4706144 w 6435725"/>
              <a:gd name="connsiteY786" fmla="*/ 783696 h 6857998"/>
              <a:gd name="connsiteX787" fmla="*/ 4705350 w 6435725"/>
              <a:gd name="connsiteY787" fmla="*/ 788723 h 6857998"/>
              <a:gd name="connsiteX788" fmla="*/ 4704027 w 6435725"/>
              <a:gd name="connsiteY788" fmla="*/ 798777 h 6857998"/>
              <a:gd name="connsiteX789" fmla="*/ 4703233 w 6435725"/>
              <a:gd name="connsiteY789" fmla="*/ 803804 h 6857998"/>
              <a:gd name="connsiteX790" fmla="*/ 4702175 w 6435725"/>
              <a:gd name="connsiteY790" fmla="*/ 808566 h 6857998"/>
              <a:gd name="connsiteX791" fmla="*/ 4705879 w 6435725"/>
              <a:gd name="connsiteY791" fmla="*/ 814123 h 6857998"/>
              <a:gd name="connsiteX792" fmla="*/ 4709848 w 6435725"/>
              <a:gd name="connsiteY792" fmla="*/ 818885 h 6857998"/>
              <a:gd name="connsiteX793" fmla="*/ 4713816 w 6435725"/>
              <a:gd name="connsiteY793" fmla="*/ 823118 h 6857998"/>
              <a:gd name="connsiteX794" fmla="*/ 4718579 w 6435725"/>
              <a:gd name="connsiteY794" fmla="*/ 826823 h 6857998"/>
              <a:gd name="connsiteX795" fmla="*/ 4723077 w 6435725"/>
              <a:gd name="connsiteY795" fmla="*/ 830262 h 6857998"/>
              <a:gd name="connsiteX796" fmla="*/ 4728104 w 6435725"/>
              <a:gd name="connsiteY796" fmla="*/ 832908 h 6857998"/>
              <a:gd name="connsiteX797" fmla="*/ 4732866 w 6435725"/>
              <a:gd name="connsiteY797" fmla="*/ 835289 h 6857998"/>
              <a:gd name="connsiteX798" fmla="*/ 4738158 w 6435725"/>
              <a:gd name="connsiteY798" fmla="*/ 837141 h 6857998"/>
              <a:gd name="connsiteX799" fmla="*/ 4743450 w 6435725"/>
              <a:gd name="connsiteY799" fmla="*/ 838993 h 6857998"/>
              <a:gd name="connsiteX800" fmla="*/ 4749006 w 6435725"/>
              <a:gd name="connsiteY800" fmla="*/ 840581 h 6857998"/>
              <a:gd name="connsiteX801" fmla="*/ 4754562 w 6435725"/>
              <a:gd name="connsiteY801" fmla="*/ 841904 h 6857998"/>
              <a:gd name="connsiteX802" fmla="*/ 4760119 w 6435725"/>
              <a:gd name="connsiteY802" fmla="*/ 842698 h 6857998"/>
              <a:gd name="connsiteX803" fmla="*/ 4771760 w 6435725"/>
              <a:gd name="connsiteY803" fmla="*/ 844285 h 6857998"/>
              <a:gd name="connsiteX804" fmla="*/ 4783402 w 6435725"/>
              <a:gd name="connsiteY804" fmla="*/ 845608 h 6857998"/>
              <a:gd name="connsiteX805" fmla="*/ 4785783 w 6435725"/>
              <a:gd name="connsiteY805" fmla="*/ 842698 h 6857998"/>
              <a:gd name="connsiteX806" fmla="*/ 4787900 w 6435725"/>
              <a:gd name="connsiteY806" fmla="*/ 840581 h 6857998"/>
              <a:gd name="connsiteX807" fmla="*/ 4790281 w 6435725"/>
              <a:gd name="connsiteY807" fmla="*/ 838729 h 6857998"/>
              <a:gd name="connsiteX808" fmla="*/ 4793191 w 6435725"/>
              <a:gd name="connsiteY808" fmla="*/ 837141 h 6857998"/>
              <a:gd name="connsiteX809" fmla="*/ 4795573 w 6435725"/>
              <a:gd name="connsiteY809" fmla="*/ 836083 h 6857998"/>
              <a:gd name="connsiteX810" fmla="*/ 4797954 w 6435725"/>
              <a:gd name="connsiteY810" fmla="*/ 835289 h 6857998"/>
              <a:gd name="connsiteX811" fmla="*/ 4800600 w 6435725"/>
              <a:gd name="connsiteY811" fmla="*/ 834760 h 6857998"/>
              <a:gd name="connsiteX812" fmla="*/ 4802981 w 6435725"/>
              <a:gd name="connsiteY812" fmla="*/ 834495 h 6857998"/>
              <a:gd name="connsiteX813" fmla="*/ 4805362 w 6435725"/>
              <a:gd name="connsiteY813" fmla="*/ 834495 h 6857998"/>
              <a:gd name="connsiteX814" fmla="*/ 4808273 w 6435725"/>
              <a:gd name="connsiteY814" fmla="*/ 834760 h 6857998"/>
              <a:gd name="connsiteX815" fmla="*/ 4813035 w 6435725"/>
              <a:gd name="connsiteY815" fmla="*/ 836083 h 6857998"/>
              <a:gd name="connsiteX816" fmla="*/ 4818327 w 6435725"/>
              <a:gd name="connsiteY816" fmla="*/ 837670 h 6857998"/>
              <a:gd name="connsiteX817" fmla="*/ 4823354 w 6435725"/>
              <a:gd name="connsiteY817" fmla="*/ 839523 h 6857998"/>
              <a:gd name="connsiteX818" fmla="*/ 4833673 w 6435725"/>
              <a:gd name="connsiteY818" fmla="*/ 843756 h 6857998"/>
              <a:gd name="connsiteX819" fmla="*/ 4838700 w 6435725"/>
              <a:gd name="connsiteY819" fmla="*/ 845608 h 6857998"/>
              <a:gd name="connsiteX820" fmla="*/ 4843727 w 6435725"/>
              <a:gd name="connsiteY820" fmla="*/ 846666 h 6857998"/>
              <a:gd name="connsiteX821" fmla="*/ 4846373 w 6435725"/>
              <a:gd name="connsiteY821" fmla="*/ 847196 h 6857998"/>
              <a:gd name="connsiteX822" fmla="*/ 4848754 w 6435725"/>
              <a:gd name="connsiteY822" fmla="*/ 847460 h 6857998"/>
              <a:gd name="connsiteX823" fmla="*/ 4851400 w 6435725"/>
              <a:gd name="connsiteY823" fmla="*/ 847196 h 6857998"/>
              <a:gd name="connsiteX824" fmla="*/ 4854046 w 6435725"/>
              <a:gd name="connsiteY824" fmla="*/ 846666 h 6857998"/>
              <a:gd name="connsiteX825" fmla="*/ 4856427 w 6435725"/>
              <a:gd name="connsiteY825" fmla="*/ 846402 h 6857998"/>
              <a:gd name="connsiteX826" fmla="*/ 4858808 w 6435725"/>
              <a:gd name="connsiteY826" fmla="*/ 845608 h 6857998"/>
              <a:gd name="connsiteX827" fmla="*/ 4861454 w 6435725"/>
              <a:gd name="connsiteY827" fmla="*/ 844285 h 6857998"/>
              <a:gd name="connsiteX828" fmla="*/ 4863835 w 6435725"/>
              <a:gd name="connsiteY828" fmla="*/ 842433 h 6857998"/>
              <a:gd name="connsiteX829" fmla="*/ 4865687 w 6435725"/>
              <a:gd name="connsiteY829" fmla="*/ 847989 h 6857998"/>
              <a:gd name="connsiteX830" fmla="*/ 4867275 w 6435725"/>
              <a:gd name="connsiteY830" fmla="*/ 853016 h 6857998"/>
              <a:gd name="connsiteX831" fmla="*/ 4869391 w 6435725"/>
              <a:gd name="connsiteY831" fmla="*/ 857250 h 6857998"/>
              <a:gd name="connsiteX832" fmla="*/ 4871508 w 6435725"/>
              <a:gd name="connsiteY832" fmla="*/ 861218 h 6857998"/>
              <a:gd name="connsiteX833" fmla="*/ 4873625 w 6435725"/>
              <a:gd name="connsiteY833" fmla="*/ 864923 h 6857998"/>
              <a:gd name="connsiteX834" fmla="*/ 4876006 w 6435725"/>
              <a:gd name="connsiteY834" fmla="*/ 867833 h 6857998"/>
              <a:gd name="connsiteX835" fmla="*/ 4878916 w 6435725"/>
              <a:gd name="connsiteY835" fmla="*/ 870743 h 6857998"/>
              <a:gd name="connsiteX836" fmla="*/ 4881562 w 6435725"/>
              <a:gd name="connsiteY836" fmla="*/ 873125 h 6857998"/>
              <a:gd name="connsiteX837" fmla="*/ 4884473 w 6435725"/>
              <a:gd name="connsiteY837" fmla="*/ 875241 h 6857998"/>
              <a:gd name="connsiteX838" fmla="*/ 4887119 w 6435725"/>
              <a:gd name="connsiteY838" fmla="*/ 877093 h 6857998"/>
              <a:gd name="connsiteX839" fmla="*/ 4890294 w 6435725"/>
              <a:gd name="connsiteY839" fmla="*/ 878681 h 6857998"/>
              <a:gd name="connsiteX840" fmla="*/ 4893469 w 6435725"/>
              <a:gd name="connsiteY840" fmla="*/ 880004 h 6857998"/>
              <a:gd name="connsiteX841" fmla="*/ 4896644 w 6435725"/>
              <a:gd name="connsiteY841" fmla="*/ 880798 h 6857998"/>
              <a:gd name="connsiteX842" fmla="*/ 4900083 w 6435725"/>
              <a:gd name="connsiteY842" fmla="*/ 881591 h 6857998"/>
              <a:gd name="connsiteX843" fmla="*/ 4903787 w 6435725"/>
              <a:gd name="connsiteY843" fmla="*/ 882121 h 6857998"/>
              <a:gd name="connsiteX844" fmla="*/ 4907227 w 6435725"/>
              <a:gd name="connsiteY844" fmla="*/ 882385 h 6857998"/>
              <a:gd name="connsiteX845" fmla="*/ 4914106 w 6435725"/>
              <a:gd name="connsiteY845" fmla="*/ 882650 h 6857998"/>
              <a:gd name="connsiteX846" fmla="*/ 4921779 w 6435725"/>
              <a:gd name="connsiteY846" fmla="*/ 882121 h 6857998"/>
              <a:gd name="connsiteX847" fmla="*/ 4929452 w 6435725"/>
              <a:gd name="connsiteY847" fmla="*/ 881591 h 6857998"/>
              <a:gd name="connsiteX848" fmla="*/ 4937125 w 6435725"/>
              <a:gd name="connsiteY848" fmla="*/ 880268 h 6857998"/>
              <a:gd name="connsiteX849" fmla="*/ 4952471 w 6435725"/>
              <a:gd name="connsiteY849" fmla="*/ 878152 h 6857998"/>
              <a:gd name="connsiteX850" fmla="*/ 4960144 w 6435725"/>
              <a:gd name="connsiteY850" fmla="*/ 877358 h 6857998"/>
              <a:gd name="connsiteX851" fmla="*/ 4967816 w 6435725"/>
              <a:gd name="connsiteY851" fmla="*/ 876829 h 6857998"/>
              <a:gd name="connsiteX852" fmla="*/ 4967552 w 6435725"/>
              <a:gd name="connsiteY852" fmla="*/ 881062 h 6857998"/>
              <a:gd name="connsiteX853" fmla="*/ 4967023 w 6435725"/>
              <a:gd name="connsiteY853" fmla="*/ 884766 h 6857998"/>
              <a:gd name="connsiteX854" fmla="*/ 4965700 w 6435725"/>
              <a:gd name="connsiteY854" fmla="*/ 888206 h 6857998"/>
              <a:gd name="connsiteX855" fmla="*/ 4964112 w 6435725"/>
              <a:gd name="connsiteY855" fmla="*/ 891381 h 6857998"/>
              <a:gd name="connsiteX856" fmla="*/ 4961996 w 6435725"/>
              <a:gd name="connsiteY856" fmla="*/ 894027 h 6857998"/>
              <a:gd name="connsiteX857" fmla="*/ 4959879 w 6435725"/>
              <a:gd name="connsiteY857" fmla="*/ 896143 h 6857998"/>
              <a:gd name="connsiteX858" fmla="*/ 4957498 w 6435725"/>
              <a:gd name="connsiteY858" fmla="*/ 898789 h 6857998"/>
              <a:gd name="connsiteX859" fmla="*/ 4955116 w 6435725"/>
              <a:gd name="connsiteY859" fmla="*/ 900906 h 6857998"/>
              <a:gd name="connsiteX860" fmla="*/ 4949825 w 6435725"/>
              <a:gd name="connsiteY860" fmla="*/ 905139 h 6857998"/>
              <a:gd name="connsiteX861" fmla="*/ 4947444 w 6435725"/>
              <a:gd name="connsiteY861" fmla="*/ 907256 h 6857998"/>
              <a:gd name="connsiteX862" fmla="*/ 4944798 w 6435725"/>
              <a:gd name="connsiteY862" fmla="*/ 909637 h 6857998"/>
              <a:gd name="connsiteX863" fmla="*/ 4942416 w 6435725"/>
              <a:gd name="connsiteY863" fmla="*/ 912283 h 6857998"/>
              <a:gd name="connsiteX864" fmla="*/ 4940564 w 6435725"/>
              <a:gd name="connsiteY864" fmla="*/ 915193 h 6857998"/>
              <a:gd name="connsiteX865" fmla="*/ 4938977 w 6435725"/>
              <a:gd name="connsiteY865" fmla="*/ 918368 h 6857998"/>
              <a:gd name="connsiteX866" fmla="*/ 4937919 w 6435725"/>
              <a:gd name="connsiteY866" fmla="*/ 922073 h 6857998"/>
              <a:gd name="connsiteX867" fmla="*/ 4940564 w 6435725"/>
              <a:gd name="connsiteY867" fmla="*/ 921808 h 6857998"/>
              <a:gd name="connsiteX868" fmla="*/ 4943739 w 6435725"/>
              <a:gd name="connsiteY868" fmla="*/ 922073 h 6857998"/>
              <a:gd name="connsiteX869" fmla="*/ 4949296 w 6435725"/>
              <a:gd name="connsiteY869" fmla="*/ 922602 h 6857998"/>
              <a:gd name="connsiteX870" fmla="*/ 4954587 w 6435725"/>
              <a:gd name="connsiteY870" fmla="*/ 923660 h 6857998"/>
              <a:gd name="connsiteX871" fmla="*/ 4959879 w 6435725"/>
              <a:gd name="connsiteY871" fmla="*/ 925512 h 6857998"/>
              <a:gd name="connsiteX872" fmla="*/ 4964906 w 6435725"/>
              <a:gd name="connsiteY872" fmla="*/ 927364 h 6857998"/>
              <a:gd name="connsiteX873" fmla="*/ 4970198 w 6435725"/>
              <a:gd name="connsiteY873" fmla="*/ 929746 h 6857998"/>
              <a:gd name="connsiteX874" fmla="*/ 4980252 w 6435725"/>
              <a:gd name="connsiteY874" fmla="*/ 934508 h 6857998"/>
              <a:gd name="connsiteX875" fmla="*/ 4985014 w 6435725"/>
              <a:gd name="connsiteY875" fmla="*/ 936889 h 6857998"/>
              <a:gd name="connsiteX876" fmla="*/ 4990306 w 6435725"/>
              <a:gd name="connsiteY876" fmla="*/ 939271 h 6857998"/>
              <a:gd name="connsiteX877" fmla="*/ 4995598 w 6435725"/>
              <a:gd name="connsiteY877" fmla="*/ 941123 h 6857998"/>
              <a:gd name="connsiteX878" fmla="*/ 5001154 w 6435725"/>
              <a:gd name="connsiteY878" fmla="*/ 942975 h 6857998"/>
              <a:gd name="connsiteX879" fmla="*/ 5006975 w 6435725"/>
              <a:gd name="connsiteY879" fmla="*/ 943768 h 6857998"/>
              <a:gd name="connsiteX880" fmla="*/ 5012796 w 6435725"/>
              <a:gd name="connsiteY880" fmla="*/ 944562 h 6857998"/>
              <a:gd name="connsiteX881" fmla="*/ 5015706 w 6435725"/>
              <a:gd name="connsiteY881" fmla="*/ 944562 h 6857998"/>
              <a:gd name="connsiteX882" fmla="*/ 5018881 w 6435725"/>
              <a:gd name="connsiteY882" fmla="*/ 944562 h 6857998"/>
              <a:gd name="connsiteX883" fmla="*/ 5022056 w 6435725"/>
              <a:gd name="connsiteY883" fmla="*/ 944033 h 6857998"/>
              <a:gd name="connsiteX884" fmla="*/ 5025231 w 6435725"/>
              <a:gd name="connsiteY884" fmla="*/ 943504 h 6857998"/>
              <a:gd name="connsiteX885" fmla="*/ 5023908 w 6435725"/>
              <a:gd name="connsiteY885" fmla="*/ 948795 h 6857998"/>
              <a:gd name="connsiteX886" fmla="*/ 5022321 w 6435725"/>
              <a:gd name="connsiteY886" fmla="*/ 953558 h 6857998"/>
              <a:gd name="connsiteX887" fmla="*/ 5020204 w 6435725"/>
              <a:gd name="connsiteY887" fmla="*/ 958320 h 6857998"/>
              <a:gd name="connsiteX888" fmla="*/ 5018087 w 6435725"/>
              <a:gd name="connsiteY888" fmla="*/ 962554 h 6857998"/>
              <a:gd name="connsiteX889" fmla="*/ 5015441 w 6435725"/>
              <a:gd name="connsiteY889" fmla="*/ 966523 h 6857998"/>
              <a:gd name="connsiteX890" fmla="*/ 5013060 w 6435725"/>
              <a:gd name="connsiteY890" fmla="*/ 970227 h 6857998"/>
              <a:gd name="connsiteX891" fmla="*/ 5010414 w 6435725"/>
              <a:gd name="connsiteY891" fmla="*/ 973931 h 6857998"/>
              <a:gd name="connsiteX892" fmla="*/ 5007504 w 6435725"/>
              <a:gd name="connsiteY892" fmla="*/ 977371 h 6857998"/>
              <a:gd name="connsiteX893" fmla="*/ 5001419 w 6435725"/>
              <a:gd name="connsiteY893" fmla="*/ 983720 h 6857998"/>
              <a:gd name="connsiteX894" fmla="*/ 4995598 w 6435725"/>
              <a:gd name="connsiteY894" fmla="*/ 989806 h 6857998"/>
              <a:gd name="connsiteX895" fmla="*/ 4989777 w 6435725"/>
              <a:gd name="connsiteY895" fmla="*/ 996156 h 6857998"/>
              <a:gd name="connsiteX896" fmla="*/ 4984485 w 6435725"/>
              <a:gd name="connsiteY896" fmla="*/ 1002241 h 6857998"/>
              <a:gd name="connsiteX897" fmla="*/ 4983956 w 6435725"/>
              <a:gd name="connsiteY897" fmla="*/ 1005681 h 6857998"/>
              <a:gd name="connsiteX898" fmla="*/ 4983691 w 6435725"/>
              <a:gd name="connsiteY898" fmla="*/ 1008856 h 6857998"/>
              <a:gd name="connsiteX899" fmla="*/ 4984221 w 6435725"/>
              <a:gd name="connsiteY899" fmla="*/ 1012031 h 6857998"/>
              <a:gd name="connsiteX900" fmla="*/ 4984750 w 6435725"/>
              <a:gd name="connsiteY900" fmla="*/ 1015206 h 6857998"/>
              <a:gd name="connsiteX901" fmla="*/ 4986073 w 6435725"/>
              <a:gd name="connsiteY901" fmla="*/ 1017852 h 6857998"/>
              <a:gd name="connsiteX902" fmla="*/ 4987660 w 6435725"/>
              <a:gd name="connsiteY902" fmla="*/ 1020498 h 6857998"/>
              <a:gd name="connsiteX903" fmla="*/ 4990571 w 6435725"/>
              <a:gd name="connsiteY903" fmla="*/ 1025789 h 6857998"/>
              <a:gd name="connsiteX904" fmla="*/ 4994275 w 6435725"/>
              <a:gd name="connsiteY904" fmla="*/ 1031081 h 6857998"/>
              <a:gd name="connsiteX905" fmla="*/ 4997714 w 6435725"/>
              <a:gd name="connsiteY905" fmla="*/ 1036373 h 6857998"/>
              <a:gd name="connsiteX906" fmla="*/ 4999037 w 6435725"/>
              <a:gd name="connsiteY906" fmla="*/ 1039018 h 6857998"/>
              <a:gd name="connsiteX907" fmla="*/ 5000096 w 6435725"/>
              <a:gd name="connsiteY907" fmla="*/ 1042193 h 6857998"/>
              <a:gd name="connsiteX908" fmla="*/ 5000889 w 6435725"/>
              <a:gd name="connsiteY908" fmla="*/ 1044839 h 6857998"/>
              <a:gd name="connsiteX909" fmla="*/ 5001154 w 6435725"/>
              <a:gd name="connsiteY909" fmla="*/ 1048279 h 6857998"/>
              <a:gd name="connsiteX910" fmla="*/ 5064125 w 6435725"/>
              <a:gd name="connsiteY910" fmla="*/ 1083998 h 6857998"/>
              <a:gd name="connsiteX911" fmla="*/ 5068358 w 6435725"/>
              <a:gd name="connsiteY911" fmla="*/ 1083998 h 6857998"/>
              <a:gd name="connsiteX912" fmla="*/ 5072591 w 6435725"/>
              <a:gd name="connsiteY912" fmla="*/ 1084262 h 6857998"/>
              <a:gd name="connsiteX913" fmla="*/ 5076560 w 6435725"/>
              <a:gd name="connsiteY913" fmla="*/ 1084527 h 6857998"/>
              <a:gd name="connsiteX914" fmla="*/ 5080264 w 6435725"/>
              <a:gd name="connsiteY914" fmla="*/ 1085321 h 6857998"/>
              <a:gd name="connsiteX915" fmla="*/ 5083969 w 6435725"/>
              <a:gd name="connsiteY915" fmla="*/ 1086379 h 6857998"/>
              <a:gd name="connsiteX916" fmla="*/ 5087673 w 6435725"/>
              <a:gd name="connsiteY916" fmla="*/ 1087966 h 6857998"/>
              <a:gd name="connsiteX917" fmla="*/ 5091112 w 6435725"/>
              <a:gd name="connsiteY917" fmla="*/ 1089289 h 6857998"/>
              <a:gd name="connsiteX918" fmla="*/ 5094287 w 6435725"/>
              <a:gd name="connsiteY918" fmla="*/ 1091141 h 6857998"/>
              <a:gd name="connsiteX919" fmla="*/ 5097198 w 6435725"/>
              <a:gd name="connsiteY919" fmla="*/ 1093523 h 6857998"/>
              <a:gd name="connsiteX920" fmla="*/ 5100373 w 6435725"/>
              <a:gd name="connsiteY920" fmla="*/ 1095640 h 6857998"/>
              <a:gd name="connsiteX921" fmla="*/ 5103283 w 6435725"/>
              <a:gd name="connsiteY921" fmla="*/ 1098021 h 6857998"/>
              <a:gd name="connsiteX922" fmla="*/ 5106194 w 6435725"/>
              <a:gd name="connsiteY922" fmla="*/ 1100666 h 6857998"/>
              <a:gd name="connsiteX923" fmla="*/ 5111485 w 6435725"/>
              <a:gd name="connsiteY923" fmla="*/ 1106487 h 6857998"/>
              <a:gd name="connsiteX924" fmla="*/ 5116248 w 6435725"/>
              <a:gd name="connsiteY924" fmla="*/ 1113102 h 6857998"/>
              <a:gd name="connsiteX925" fmla="*/ 5119423 w 6435725"/>
              <a:gd name="connsiteY925" fmla="*/ 1116806 h 6857998"/>
              <a:gd name="connsiteX926" fmla="*/ 5122069 w 6435725"/>
              <a:gd name="connsiteY926" fmla="*/ 1119716 h 6857998"/>
              <a:gd name="connsiteX927" fmla="*/ 5124979 w 6435725"/>
              <a:gd name="connsiteY927" fmla="*/ 1122627 h 6857998"/>
              <a:gd name="connsiteX928" fmla="*/ 5127625 w 6435725"/>
              <a:gd name="connsiteY928" fmla="*/ 1124744 h 6857998"/>
              <a:gd name="connsiteX929" fmla="*/ 5130271 w 6435725"/>
              <a:gd name="connsiteY929" fmla="*/ 1126331 h 6857998"/>
              <a:gd name="connsiteX930" fmla="*/ 5133181 w 6435725"/>
              <a:gd name="connsiteY930" fmla="*/ 1127389 h 6857998"/>
              <a:gd name="connsiteX931" fmla="*/ 5135827 w 6435725"/>
              <a:gd name="connsiteY931" fmla="*/ 1128183 h 6857998"/>
              <a:gd name="connsiteX932" fmla="*/ 5138737 w 6435725"/>
              <a:gd name="connsiteY932" fmla="*/ 1128448 h 6857998"/>
              <a:gd name="connsiteX933" fmla="*/ 5141383 w 6435725"/>
              <a:gd name="connsiteY933" fmla="*/ 1128183 h 6857998"/>
              <a:gd name="connsiteX934" fmla="*/ 5144294 w 6435725"/>
              <a:gd name="connsiteY934" fmla="*/ 1127125 h 6857998"/>
              <a:gd name="connsiteX935" fmla="*/ 5146675 w 6435725"/>
              <a:gd name="connsiteY935" fmla="*/ 1125537 h 6857998"/>
              <a:gd name="connsiteX936" fmla="*/ 5149321 w 6435725"/>
              <a:gd name="connsiteY936" fmla="*/ 1123685 h 6857998"/>
              <a:gd name="connsiteX937" fmla="*/ 5151966 w 6435725"/>
              <a:gd name="connsiteY937" fmla="*/ 1121304 h 6857998"/>
              <a:gd name="connsiteX938" fmla="*/ 5154348 w 6435725"/>
              <a:gd name="connsiteY938" fmla="*/ 1118394 h 6857998"/>
              <a:gd name="connsiteX939" fmla="*/ 5156994 w 6435725"/>
              <a:gd name="connsiteY939" fmla="*/ 1114954 h 6857998"/>
              <a:gd name="connsiteX940" fmla="*/ 5159639 w 6435725"/>
              <a:gd name="connsiteY940" fmla="*/ 1110721 h 6857998"/>
              <a:gd name="connsiteX941" fmla="*/ 5160433 w 6435725"/>
              <a:gd name="connsiteY941" fmla="*/ 1107810 h 6857998"/>
              <a:gd name="connsiteX942" fmla="*/ 5161491 w 6435725"/>
              <a:gd name="connsiteY942" fmla="*/ 1105164 h 6857998"/>
              <a:gd name="connsiteX943" fmla="*/ 5163079 w 6435725"/>
              <a:gd name="connsiteY943" fmla="*/ 1103048 h 6857998"/>
              <a:gd name="connsiteX944" fmla="*/ 5164402 w 6435725"/>
              <a:gd name="connsiteY944" fmla="*/ 1101196 h 6857998"/>
              <a:gd name="connsiteX945" fmla="*/ 5165989 w 6435725"/>
              <a:gd name="connsiteY945" fmla="*/ 1099343 h 6857998"/>
              <a:gd name="connsiteX946" fmla="*/ 5167841 w 6435725"/>
              <a:gd name="connsiteY946" fmla="*/ 1098021 h 6857998"/>
              <a:gd name="connsiteX947" fmla="*/ 5169694 w 6435725"/>
              <a:gd name="connsiteY947" fmla="*/ 1096698 h 6857998"/>
              <a:gd name="connsiteX948" fmla="*/ 5171810 w 6435725"/>
              <a:gd name="connsiteY948" fmla="*/ 1095904 h 6857998"/>
              <a:gd name="connsiteX949" fmla="*/ 5174191 w 6435725"/>
              <a:gd name="connsiteY949" fmla="*/ 1094846 h 6857998"/>
              <a:gd name="connsiteX950" fmla="*/ 5176573 w 6435725"/>
              <a:gd name="connsiteY950" fmla="*/ 1094316 h 6857998"/>
              <a:gd name="connsiteX951" fmla="*/ 5181335 w 6435725"/>
              <a:gd name="connsiteY951" fmla="*/ 1093787 h 6857998"/>
              <a:gd name="connsiteX952" fmla="*/ 5186627 w 6435725"/>
              <a:gd name="connsiteY952" fmla="*/ 1092994 h 6857998"/>
              <a:gd name="connsiteX953" fmla="*/ 5191919 w 6435725"/>
              <a:gd name="connsiteY953" fmla="*/ 1092729 h 6857998"/>
              <a:gd name="connsiteX954" fmla="*/ 5196946 w 6435725"/>
              <a:gd name="connsiteY954" fmla="*/ 1092200 h 6857998"/>
              <a:gd name="connsiteX955" fmla="*/ 5201973 w 6435725"/>
              <a:gd name="connsiteY955" fmla="*/ 1091671 h 6857998"/>
              <a:gd name="connsiteX956" fmla="*/ 5206471 w 6435725"/>
              <a:gd name="connsiteY956" fmla="*/ 1090348 h 6857998"/>
              <a:gd name="connsiteX957" fmla="*/ 5209116 w 6435725"/>
              <a:gd name="connsiteY957" fmla="*/ 1089819 h 6857998"/>
              <a:gd name="connsiteX958" fmla="*/ 5211233 w 6435725"/>
              <a:gd name="connsiteY958" fmla="*/ 1088496 h 6857998"/>
              <a:gd name="connsiteX959" fmla="*/ 5213085 w 6435725"/>
              <a:gd name="connsiteY959" fmla="*/ 1087437 h 6857998"/>
              <a:gd name="connsiteX960" fmla="*/ 5214937 w 6435725"/>
              <a:gd name="connsiteY960" fmla="*/ 1086115 h 6857998"/>
              <a:gd name="connsiteX961" fmla="*/ 5216525 w 6435725"/>
              <a:gd name="connsiteY961" fmla="*/ 1084527 h 6857998"/>
              <a:gd name="connsiteX962" fmla="*/ 5217848 w 6435725"/>
              <a:gd name="connsiteY962" fmla="*/ 1082410 h 6857998"/>
              <a:gd name="connsiteX963" fmla="*/ 5219435 w 6435725"/>
              <a:gd name="connsiteY963" fmla="*/ 1080294 h 6857998"/>
              <a:gd name="connsiteX964" fmla="*/ 5220494 w 6435725"/>
              <a:gd name="connsiteY964" fmla="*/ 1077648 h 6857998"/>
              <a:gd name="connsiteX965" fmla="*/ 5221287 w 6435725"/>
              <a:gd name="connsiteY965" fmla="*/ 1074737 h 6857998"/>
              <a:gd name="connsiteX966" fmla="*/ 5221816 w 6435725"/>
              <a:gd name="connsiteY966" fmla="*/ 1071298 h 6857998"/>
              <a:gd name="connsiteX967" fmla="*/ 5197475 w 6435725"/>
              <a:gd name="connsiteY967" fmla="*/ 1046691 h 6857998"/>
              <a:gd name="connsiteX968" fmla="*/ 5194829 w 6435725"/>
              <a:gd name="connsiteY968" fmla="*/ 1044310 h 6857998"/>
              <a:gd name="connsiteX969" fmla="*/ 5192448 w 6435725"/>
              <a:gd name="connsiteY969" fmla="*/ 1042193 h 6857998"/>
              <a:gd name="connsiteX970" fmla="*/ 5186891 w 6435725"/>
              <a:gd name="connsiteY970" fmla="*/ 1037431 h 6857998"/>
              <a:gd name="connsiteX971" fmla="*/ 5181600 w 6435725"/>
              <a:gd name="connsiteY971" fmla="*/ 1032933 h 6857998"/>
              <a:gd name="connsiteX972" fmla="*/ 5179219 w 6435725"/>
              <a:gd name="connsiteY972" fmla="*/ 1030552 h 6857998"/>
              <a:gd name="connsiteX973" fmla="*/ 5177366 w 6435725"/>
              <a:gd name="connsiteY973" fmla="*/ 1027906 h 6857998"/>
              <a:gd name="connsiteX974" fmla="*/ 5175779 w 6435725"/>
              <a:gd name="connsiteY974" fmla="*/ 1025260 h 6857998"/>
              <a:gd name="connsiteX975" fmla="*/ 5174721 w 6435725"/>
              <a:gd name="connsiteY975" fmla="*/ 1022879 h 6857998"/>
              <a:gd name="connsiteX976" fmla="*/ 5174191 w 6435725"/>
              <a:gd name="connsiteY976" fmla="*/ 1019968 h 6857998"/>
              <a:gd name="connsiteX977" fmla="*/ 5174191 w 6435725"/>
              <a:gd name="connsiteY977" fmla="*/ 1018381 h 6857998"/>
              <a:gd name="connsiteX978" fmla="*/ 5174191 w 6435725"/>
              <a:gd name="connsiteY978" fmla="*/ 1016793 h 6857998"/>
              <a:gd name="connsiteX979" fmla="*/ 5174985 w 6435725"/>
              <a:gd name="connsiteY979" fmla="*/ 1015471 h 6857998"/>
              <a:gd name="connsiteX980" fmla="*/ 5175514 w 6435725"/>
              <a:gd name="connsiteY980" fmla="*/ 1013883 h 6857998"/>
              <a:gd name="connsiteX981" fmla="*/ 5177366 w 6435725"/>
              <a:gd name="connsiteY981" fmla="*/ 1010708 h 6857998"/>
              <a:gd name="connsiteX982" fmla="*/ 5180541 w 6435725"/>
              <a:gd name="connsiteY982" fmla="*/ 1007268 h 6857998"/>
              <a:gd name="connsiteX983" fmla="*/ 5184510 w 6435725"/>
              <a:gd name="connsiteY983" fmla="*/ 1004093 h 6857998"/>
              <a:gd name="connsiteX984" fmla="*/ 5186891 w 6435725"/>
              <a:gd name="connsiteY984" fmla="*/ 1002241 h 6857998"/>
              <a:gd name="connsiteX985" fmla="*/ 5189802 w 6435725"/>
              <a:gd name="connsiteY985" fmla="*/ 1000654 h 6857998"/>
              <a:gd name="connsiteX986" fmla="*/ 5192183 w 6435725"/>
              <a:gd name="connsiteY986" fmla="*/ 999595 h 6857998"/>
              <a:gd name="connsiteX987" fmla="*/ 5194564 w 6435725"/>
              <a:gd name="connsiteY987" fmla="*/ 999066 h 6857998"/>
              <a:gd name="connsiteX988" fmla="*/ 5196946 w 6435725"/>
              <a:gd name="connsiteY988" fmla="*/ 999066 h 6857998"/>
              <a:gd name="connsiteX989" fmla="*/ 5199591 w 6435725"/>
              <a:gd name="connsiteY989" fmla="*/ 999331 h 6857998"/>
              <a:gd name="connsiteX990" fmla="*/ 5201708 w 6435725"/>
              <a:gd name="connsiteY990" fmla="*/ 1000125 h 6857998"/>
              <a:gd name="connsiteX991" fmla="*/ 5203560 w 6435725"/>
              <a:gd name="connsiteY991" fmla="*/ 1001183 h 6857998"/>
              <a:gd name="connsiteX992" fmla="*/ 5205412 w 6435725"/>
              <a:gd name="connsiteY992" fmla="*/ 1002771 h 6857998"/>
              <a:gd name="connsiteX993" fmla="*/ 5207000 w 6435725"/>
              <a:gd name="connsiteY993" fmla="*/ 1004623 h 6857998"/>
              <a:gd name="connsiteX994" fmla="*/ 5208058 w 6435725"/>
              <a:gd name="connsiteY994" fmla="*/ 1006739 h 6857998"/>
              <a:gd name="connsiteX995" fmla="*/ 5209116 w 6435725"/>
              <a:gd name="connsiteY995" fmla="*/ 1009650 h 6857998"/>
              <a:gd name="connsiteX996" fmla="*/ 5209646 w 6435725"/>
              <a:gd name="connsiteY996" fmla="*/ 1012296 h 6857998"/>
              <a:gd name="connsiteX997" fmla="*/ 5209910 w 6435725"/>
              <a:gd name="connsiteY997" fmla="*/ 1015735 h 6857998"/>
              <a:gd name="connsiteX998" fmla="*/ 5209910 w 6435725"/>
              <a:gd name="connsiteY998" fmla="*/ 1019439 h 6857998"/>
              <a:gd name="connsiteX999" fmla="*/ 5209646 w 6435725"/>
              <a:gd name="connsiteY999" fmla="*/ 1023408 h 6857998"/>
              <a:gd name="connsiteX1000" fmla="*/ 5224991 w 6435725"/>
              <a:gd name="connsiteY1000" fmla="*/ 1067064 h 6857998"/>
              <a:gd name="connsiteX1001" fmla="*/ 5234781 w 6435725"/>
              <a:gd name="connsiteY1001" fmla="*/ 1094052 h 6857998"/>
              <a:gd name="connsiteX1002" fmla="*/ 5239808 w 6435725"/>
              <a:gd name="connsiteY1002" fmla="*/ 1093787 h 6857998"/>
              <a:gd name="connsiteX1003" fmla="*/ 5244041 w 6435725"/>
              <a:gd name="connsiteY1003" fmla="*/ 1092729 h 6857998"/>
              <a:gd name="connsiteX1004" fmla="*/ 5248275 w 6435725"/>
              <a:gd name="connsiteY1004" fmla="*/ 1091141 h 6857998"/>
              <a:gd name="connsiteX1005" fmla="*/ 5252244 w 6435725"/>
              <a:gd name="connsiteY1005" fmla="*/ 1089819 h 6857998"/>
              <a:gd name="connsiteX1006" fmla="*/ 5255948 w 6435725"/>
              <a:gd name="connsiteY1006" fmla="*/ 1087437 h 6857998"/>
              <a:gd name="connsiteX1007" fmla="*/ 5259387 w 6435725"/>
              <a:gd name="connsiteY1007" fmla="*/ 1085056 h 6857998"/>
              <a:gd name="connsiteX1008" fmla="*/ 5262827 w 6435725"/>
              <a:gd name="connsiteY1008" fmla="*/ 1082675 h 6857998"/>
              <a:gd name="connsiteX1009" fmla="*/ 5266266 w 6435725"/>
              <a:gd name="connsiteY1009" fmla="*/ 1079764 h 6857998"/>
              <a:gd name="connsiteX1010" fmla="*/ 5272616 w 6435725"/>
              <a:gd name="connsiteY1010" fmla="*/ 1073944 h 6857998"/>
              <a:gd name="connsiteX1011" fmla="*/ 5278966 w 6435725"/>
              <a:gd name="connsiteY1011" fmla="*/ 1068123 h 6857998"/>
              <a:gd name="connsiteX1012" fmla="*/ 5282141 w 6435725"/>
              <a:gd name="connsiteY1012" fmla="*/ 1065212 h 6857998"/>
              <a:gd name="connsiteX1013" fmla="*/ 5285581 w 6435725"/>
              <a:gd name="connsiteY1013" fmla="*/ 1062567 h 6857998"/>
              <a:gd name="connsiteX1014" fmla="*/ 5289285 w 6435725"/>
              <a:gd name="connsiteY1014" fmla="*/ 1060185 h 6857998"/>
              <a:gd name="connsiteX1015" fmla="*/ 5292989 w 6435725"/>
              <a:gd name="connsiteY1015" fmla="*/ 1058069 h 6857998"/>
              <a:gd name="connsiteX1016" fmla="*/ 5294312 w 6435725"/>
              <a:gd name="connsiteY1016" fmla="*/ 1057539 h 6857998"/>
              <a:gd name="connsiteX1017" fmla="*/ 5295635 w 6435725"/>
              <a:gd name="connsiteY1017" fmla="*/ 1056481 h 6857998"/>
              <a:gd name="connsiteX1018" fmla="*/ 5296958 w 6435725"/>
              <a:gd name="connsiteY1018" fmla="*/ 1055687 h 6857998"/>
              <a:gd name="connsiteX1019" fmla="*/ 5298016 w 6435725"/>
              <a:gd name="connsiteY1019" fmla="*/ 1054629 h 6857998"/>
              <a:gd name="connsiteX1020" fmla="*/ 5299604 w 6435725"/>
              <a:gd name="connsiteY1020" fmla="*/ 1052248 h 6857998"/>
              <a:gd name="connsiteX1021" fmla="*/ 5300927 w 6435725"/>
              <a:gd name="connsiteY1021" fmla="*/ 1049073 h 6857998"/>
              <a:gd name="connsiteX1022" fmla="*/ 5301721 w 6435725"/>
              <a:gd name="connsiteY1022" fmla="*/ 1046162 h 6857998"/>
              <a:gd name="connsiteX1023" fmla="*/ 5302514 w 6435725"/>
              <a:gd name="connsiteY1023" fmla="*/ 1042723 h 6857998"/>
              <a:gd name="connsiteX1024" fmla="*/ 5303308 w 6435725"/>
              <a:gd name="connsiteY1024" fmla="*/ 1035843 h 6857998"/>
              <a:gd name="connsiteX1025" fmla="*/ 5303573 w 6435725"/>
              <a:gd name="connsiteY1025" fmla="*/ 1032668 h 6857998"/>
              <a:gd name="connsiteX1026" fmla="*/ 5304631 w 6435725"/>
              <a:gd name="connsiteY1026" fmla="*/ 1029493 h 6857998"/>
              <a:gd name="connsiteX1027" fmla="*/ 5305425 w 6435725"/>
              <a:gd name="connsiteY1027" fmla="*/ 1027112 h 6857998"/>
              <a:gd name="connsiteX1028" fmla="*/ 5306748 w 6435725"/>
              <a:gd name="connsiteY1028" fmla="*/ 1024995 h 6857998"/>
              <a:gd name="connsiteX1029" fmla="*/ 5307541 w 6435725"/>
              <a:gd name="connsiteY1029" fmla="*/ 1023937 h 6857998"/>
              <a:gd name="connsiteX1030" fmla="*/ 5308864 w 6435725"/>
              <a:gd name="connsiteY1030" fmla="*/ 1023143 h 6857998"/>
              <a:gd name="connsiteX1031" fmla="*/ 5310187 w 6435725"/>
              <a:gd name="connsiteY1031" fmla="*/ 1022350 h 6857998"/>
              <a:gd name="connsiteX1032" fmla="*/ 5311246 w 6435725"/>
              <a:gd name="connsiteY1032" fmla="*/ 1022085 h 6857998"/>
              <a:gd name="connsiteX1033" fmla="*/ 5313098 w 6435725"/>
              <a:gd name="connsiteY1033" fmla="*/ 1022085 h 6857998"/>
              <a:gd name="connsiteX1034" fmla="*/ 5314950 w 6435725"/>
              <a:gd name="connsiteY1034" fmla="*/ 1022085 h 6857998"/>
              <a:gd name="connsiteX1035" fmla="*/ 5316802 w 6435725"/>
              <a:gd name="connsiteY1035" fmla="*/ 1022085 h 6857998"/>
              <a:gd name="connsiteX1036" fmla="*/ 5318919 w 6435725"/>
              <a:gd name="connsiteY1036" fmla="*/ 1022879 h 6857998"/>
              <a:gd name="connsiteX1037" fmla="*/ 5322358 w 6435725"/>
              <a:gd name="connsiteY1037" fmla="*/ 1023673 h 6857998"/>
              <a:gd name="connsiteX1038" fmla="*/ 5325798 w 6435725"/>
              <a:gd name="connsiteY1038" fmla="*/ 1024995 h 6857998"/>
              <a:gd name="connsiteX1039" fmla="*/ 5328444 w 6435725"/>
              <a:gd name="connsiteY1039" fmla="*/ 1026318 h 6857998"/>
              <a:gd name="connsiteX1040" fmla="*/ 5331619 w 6435725"/>
              <a:gd name="connsiteY1040" fmla="*/ 1027906 h 6857998"/>
              <a:gd name="connsiteX1041" fmla="*/ 5334000 w 6435725"/>
              <a:gd name="connsiteY1041" fmla="*/ 1030023 h 6857998"/>
              <a:gd name="connsiteX1042" fmla="*/ 5336381 w 6435725"/>
              <a:gd name="connsiteY1042" fmla="*/ 1032404 h 6857998"/>
              <a:gd name="connsiteX1043" fmla="*/ 5338762 w 6435725"/>
              <a:gd name="connsiteY1043" fmla="*/ 1034785 h 6857998"/>
              <a:gd name="connsiteX1044" fmla="*/ 5340085 w 6435725"/>
              <a:gd name="connsiteY1044" fmla="*/ 1037166 h 6857998"/>
              <a:gd name="connsiteX1045" fmla="*/ 5341408 w 6435725"/>
              <a:gd name="connsiteY1045" fmla="*/ 1040341 h 6857998"/>
              <a:gd name="connsiteX1046" fmla="*/ 5341937 w 6435725"/>
              <a:gd name="connsiteY1046" fmla="*/ 1043252 h 6857998"/>
              <a:gd name="connsiteX1047" fmla="*/ 5341937 w 6435725"/>
              <a:gd name="connsiteY1047" fmla="*/ 1046691 h 6857998"/>
              <a:gd name="connsiteX1048" fmla="*/ 5341408 w 6435725"/>
              <a:gd name="connsiteY1048" fmla="*/ 1050396 h 6857998"/>
              <a:gd name="connsiteX1049" fmla="*/ 5340085 w 6435725"/>
              <a:gd name="connsiteY1049" fmla="*/ 1054100 h 6857998"/>
              <a:gd name="connsiteX1050" fmla="*/ 5338233 w 6435725"/>
              <a:gd name="connsiteY1050" fmla="*/ 1058333 h 6857998"/>
              <a:gd name="connsiteX1051" fmla="*/ 5335587 w 6435725"/>
              <a:gd name="connsiteY1051" fmla="*/ 1062567 h 6857998"/>
              <a:gd name="connsiteX1052" fmla="*/ 5331883 w 6435725"/>
              <a:gd name="connsiteY1052" fmla="*/ 1067329 h 6857998"/>
              <a:gd name="connsiteX1053" fmla="*/ 5330560 w 6435725"/>
              <a:gd name="connsiteY1053" fmla="*/ 1068916 h 6857998"/>
              <a:gd name="connsiteX1054" fmla="*/ 5330296 w 6435725"/>
              <a:gd name="connsiteY1054" fmla="*/ 1070769 h 6857998"/>
              <a:gd name="connsiteX1055" fmla="*/ 5330296 w 6435725"/>
              <a:gd name="connsiteY1055" fmla="*/ 1072621 h 6857998"/>
              <a:gd name="connsiteX1056" fmla="*/ 5330825 w 6435725"/>
              <a:gd name="connsiteY1056" fmla="*/ 1074473 h 6857998"/>
              <a:gd name="connsiteX1057" fmla="*/ 5332148 w 6435725"/>
              <a:gd name="connsiteY1057" fmla="*/ 1076325 h 6857998"/>
              <a:gd name="connsiteX1058" fmla="*/ 5334000 w 6435725"/>
              <a:gd name="connsiteY1058" fmla="*/ 1077912 h 6857998"/>
              <a:gd name="connsiteX1059" fmla="*/ 5336116 w 6435725"/>
              <a:gd name="connsiteY1059" fmla="*/ 1079500 h 6857998"/>
              <a:gd name="connsiteX1060" fmla="*/ 5338762 w 6435725"/>
              <a:gd name="connsiteY1060" fmla="*/ 1081087 h 6857998"/>
              <a:gd name="connsiteX1061" fmla="*/ 5341408 w 6435725"/>
              <a:gd name="connsiteY1061" fmla="*/ 1082675 h 6857998"/>
              <a:gd name="connsiteX1062" fmla="*/ 5344583 w 6435725"/>
              <a:gd name="connsiteY1062" fmla="*/ 1083998 h 6857998"/>
              <a:gd name="connsiteX1063" fmla="*/ 5347494 w 6435725"/>
              <a:gd name="connsiteY1063" fmla="*/ 1085056 h 6857998"/>
              <a:gd name="connsiteX1064" fmla="*/ 5351198 w 6435725"/>
              <a:gd name="connsiteY1064" fmla="*/ 1086115 h 6857998"/>
              <a:gd name="connsiteX1065" fmla="*/ 5354637 w 6435725"/>
              <a:gd name="connsiteY1065" fmla="*/ 1086644 h 6857998"/>
              <a:gd name="connsiteX1066" fmla="*/ 5358606 w 6435725"/>
              <a:gd name="connsiteY1066" fmla="*/ 1086908 h 6857998"/>
              <a:gd name="connsiteX1067" fmla="*/ 5362310 w 6435725"/>
              <a:gd name="connsiteY1067" fmla="*/ 1087173 h 6857998"/>
              <a:gd name="connsiteX1068" fmla="*/ 5366014 w 6435725"/>
              <a:gd name="connsiteY1068" fmla="*/ 1086908 h 6857998"/>
              <a:gd name="connsiteX1069" fmla="*/ 5368396 w 6435725"/>
              <a:gd name="connsiteY1069" fmla="*/ 1086379 h 6857998"/>
              <a:gd name="connsiteX1070" fmla="*/ 5370777 w 6435725"/>
              <a:gd name="connsiteY1070" fmla="*/ 1085056 h 6857998"/>
              <a:gd name="connsiteX1071" fmla="*/ 5373158 w 6435725"/>
              <a:gd name="connsiteY1071" fmla="*/ 1083469 h 6857998"/>
              <a:gd name="connsiteX1072" fmla="*/ 5375275 w 6435725"/>
              <a:gd name="connsiteY1072" fmla="*/ 1081616 h 6857998"/>
              <a:gd name="connsiteX1073" fmla="*/ 5379244 w 6435725"/>
              <a:gd name="connsiteY1073" fmla="*/ 1077383 h 6857998"/>
              <a:gd name="connsiteX1074" fmla="*/ 5383212 w 6435725"/>
              <a:gd name="connsiteY1074" fmla="*/ 1073414 h 6857998"/>
              <a:gd name="connsiteX1075" fmla="*/ 5385329 w 6435725"/>
              <a:gd name="connsiteY1075" fmla="*/ 1071562 h 6857998"/>
              <a:gd name="connsiteX1076" fmla="*/ 5387446 w 6435725"/>
              <a:gd name="connsiteY1076" fmla="*/ 1070239 h 6857998"/>
              <a:gd name="connsiteX1077" fmla="*/ 5389562 w 6435725"/>
              <a:gd name="connsiteY1077" fmla="*/ 1069446 h 6857998"/>
              <a:gd name="connsiteX1078" fmla="*/ 5391679 w 6435725"/>
              <a:gd name="connsiteY1078" fmla="*/ 1069181 h 6857998"/>
              <a:gd name="connsiteX1079" fmla="*/ 5393002 w 6435725"/>
              <a:gd name="connsiteY1079" fmla="*/ 1069446 h 6857998"/>
              <a:gd name="connsiteX1080" fmla="*/ 5394325 w 6435725"/>
              <a:gd name="connsiteY1080" fmla="*/ 1069710 h 6857998"/>
              <a:gd name="connsiteX1081" fmla="*/ 5395648 w 6435725"/>
              <a:gd name="connsiteY1081" fmla="*/ 1070239 h 6857998"/>
              <a:gd name="connsiteX1082" fmla="*/ 5396971 w 6435725"/>
              <a:gd name="connsiteY1082" fmla="*/ 1071298 h 6857998"/>
              <a:gd name="connsiteX1083" fmla="*/ 5399881 w 6435725"/>
              <a:gd name="connsiteY1083" fmla="*/ 1073679 h 6857998"/>
              <a:gd name="connsiteX1084" fmla="*/ 5402791 w 6435725"/>
              <a:gd name="connsiteY1084" fmla="*/ 1077119 h 6857998"/>
              <a:gd name="connsiteX1085" fmla="*/ 5404644 w 6435725"/>
              <a:gd name="connsiteY1085" fmla="*/ 1079764 h 6857998"/>
              <a:gd name="connsiteX1086" fmla="*/ 5405966 w 6435725"/>
              <a:gd name="connsiteY1086" fmla="*/ 1082675 h 6857998"/>
              <a:gd name="connsiteX1087" fmla="*/ 5406231 w 6435725"/>
              <a:gd name="connsiteY1087" fmla="*/ 1085321 h 6857998"/>
              <a:gd name="connsiteX1088" fmla="*/ 5406496 w 6435725"/>
              <a:gd name="connsiteY1088" fmla="*/ 1088231 h 6857998"/>
              <a:gd name="connsiteX1089" fmla="*/ 5405966 w 6435725"/>
              <a:gd name="connsiteY1089" fmla="*/ 1090612 h 6857998"/>
              <a:gd name="connsiteX1090" fmla="*/ 5404908 w 6435725"/>
              <a:gd name="connsiteY1090" fmla="*/ 1093523 h 6857998"/>
              <a:gd name="connsiteX1091" fmla="*/ 5404114 w 6435725"/>
              <a:gd name="connsiteY1091" fmla="*/ 1095904 h 6857998"/>
              <a:gd name="connsiteX1092" fmla="*/ 5402527 w 6435725"/>
              <a:gd name="connsiteY1092" fmla="*/ 1098285 h 6857998"/>
              <a:gd name="connsiteX1093" fmla="*/ 5399087 w 6435725"/>
              <a:gd name="connsiteY1093" fmla="*/ 1103312 h 6857998"/>
              <a:gd name="connsiteX1094" fmla="*/ 5395648 w 6435725"/>
              <a:gd name="connsiteY1094" fmla="*/ 1107810 h 6857998"/>
              <a:gd name="connsiteX1095" fmla="*/ 5392737 w 6435725"/>
              <a:gd name="connsiteY1095" fmla="*/ 1113102 h 6857998"/>
              <a:gd name="connsiteX1096" fmla="*/ 5391414 w 6435725"/>
              <a:gd name="connsiteY1096" fmla="*/ 1115483 h 6857998"/>
              <a:gd name="connsiteX1097" fmla="*/ 5390621 w 6435725"/>
              <a:gd name="connsiteY1097" fmla="*/ 1117865 h 6857998"/>
              <a:gd name="connsiteX1098" fmla="*/ 5389562 w 6435725"/>
              <a:gd name="connsiteY1098" fmla="*/ 1120775 h 6857998"/>
              <a:gd name="connsiteX1099" fmla="*/ 5388504 w 6435725"/>
              <a:gd name="connsiteY1099" fmla="*/ 1123156 h 6857998"/>
              <a:gd name="connsiteX1100" fmla="*/ 5385329 w 6435725"/>
              <a:gd name="connsiteY1100" fmla="*/ 1128448 h 6857998"/>
              <a:gd name="connsiteX1101" fmla="*/ 5381889 w 6435725"/>
              <a:gd name="connsiteY1101" fmla="*/ 1134004 h 6857998"/>
              <a:gd name="connsiteX1102" fmla="*/ 5377921 w 6435725"/>
              <a:gd name="connsiteY1102" fmla="*/ 1140354 h 6857998"/>
              <a:gd name="connsiteX1103" fmla="*/ 5386652 w 6435725"/>
              <a:gd name="connsiteY1103" fmla="*/ 1143529 h 6857998"/>
              <a:gd name="connsiteX1104" fmla="*/ 5395119 w 6435725"/>
              <a:gd name="connsiteY1104" fmla="*/ 1145910 h 6857998"/>
              <a:gd name="connsiteX1105" fmla="*/ 5399087 w 6435725"/>
              <a:gd name="connsiteY1105" fmla="*/ 1146969 h 6857998"/>
              <a:gd name="connsiteX1106" fmla="*/ 5403321 w 6435725"/>
              <a:gd name="connsiteY1106" fmla="*/ 1147498 h 6857998"/>
              <a:gd name="connsiteX1107" fmla="*/ 5407554 w 6435725"/>
              <a:gd name="connsiteY1107" fmla="*/ 1148027 h 6857998"/>
              <a:gd name="connsiteX1108" fmla="*/ 5411523 w 6435725"/>
              <a:gd name="connsiteY1108" fmla="*/ 1148027 h 6857998"/>
              <a:gd name="connsiteX1109" fmla="*/ 5415756 w 6435725"/>
              <a:gd name="connsiteY1109" fmla="*/ 1148027 h 6857998"/>
              <a:gd name="connsiteX1110" fmla="*/ 5419725 w 6435725"/>
              <a:gd name="connsiteY1110" fmla="*/ 1147762 h 6857998"/>
              <a:gd name="connsiteX1111" fmla="*/ 5423694 w 6435725"/>
              <a:gd name="connsiteY1111" fmla="*/ 1147233 h 6857998"/>
              <a:gd name="connsiteX1112" fmla="*/ 5427662 w 6435725"/>
              <a:gd name="connsiteY1112" fmla="*/ 1146175 h 6857998"/>
              <a:gd name="connsiteX1113" fmla="*/ 5431631 w 6435725"/>
              <a:gd name="connsiteY1113" fmla="*/ 1144587 h 6857998"/>
              <a:gd name="connsiteX1114" fmla="*/ 5435335 w 6435725"/>
              <a:gd name="connsiteY1114" fmla="*/ 1143264 h 6857998"/>
              <a:gd name="connsiteX1115" fmla="*/ 5439304 w 6435725"/>
              <a:gd name="connsiteY1115" fmla="*/ 1140883 h 6857998"/>
              <a:gd name="connsiteX1116" fmla="*/ 5443273 w 6435725"/>
              <a:gd name="connsiteY1116" fmla="*/ 1138766 h 6857998"/>
              <a:gd name="connsiteX1117" fmla="*/ 5448300 w 6435725"/>
              <a:gd name="connsiteY1117" fmla="*/ 1135856 h 6857998"/>
              <a:gd name="connsiteX1118" fmla="*/ 5454914 w 6435725"/>
              <a:gd name="connsiteY1118" fmla="*/ 1152789 h 6857998"/>
              <a:gd name="connsiteX1119" fmla="*/ 5461794 w 6435725"/>
              <a:gd name="connsiteY1119" fmla="*/ 1169458 h 6857998"/>
              <a:gd name="connsiteX1120" fmla="*/ 5454385 w 6435725"/>
              <a:gd name="connsiteY1120" fmla="*/ 1180306 h 6857998"/>
              <a:gd name="connsiteX1121" fmla="*/ 5451475 w 6435725"/>
              <a:gd name="connsiteY1121" fmla="*/ 1184539 h 6857998"/>
              <a:gd name="connsiteX1122" fmla="*/ 5448829 w 6435725"/>
              <a:gd name="connsiteY1122" fmla="*/ 1189037 h 6857998"/>
              <a:gd name="connsiteX1123" fmla="*/ 5446977 w 6435725"/>
              <a:gd name="connsiteY1123" fmla="*/ 1192477 h 6857998"/>
              <a:gd name="connsiteX1124" fmla="*/ 5445919 w 6435725"/>
              <a:gd name="connsiteY1124" fmla="*/ 1195917 h 6857998"/>
              <a:gd name="connsiteX1125" fmla="*/ 5444860 w 6435725"/>
              <a:gd name="connsiteY1125" fmla="*/ 1199620 h 6857998"/>
              <a:gd name="connsiteX1126" fmla="*/ 5444596 w 6435725"/>
              <a:gd name="connsiteY1126" fmla="*/ 1203060 h 6857998"/>
              <a:gd name="connsiteX1127" fmla="*/ 5444860 w 6435725"/>
              <a:gd name="connsiteY1127" fmla="*/ 1206500 h 6857998"/>
              <a:gd name="connsiteX1128" fmla="*/ 5445389 w 6435725"/>
              <a:gd name="connsiteY1128" fmla="*/ 1210204 h 6857998"/>
              <a:gd name="connsiteX1129" fmla="*/ 5446712 w 6435725"/>
              <a:gd name="connsiteY1129" fmla="*/ 1213908 h 6857998"/>
              <a:gd name="connsiteX1130" fmla="*/ 5448300 w 6435725"/>
              <a:gd name="connsiteY1130" fmla="*/ 1218141 h 6857998"/>
              <a:gd name="connsiteX1131" fmla="*/ 5450416 w 6435725"/>
              <a:gd name="connsiteY1131" fmla="*/ 1222640 h 6857998"/>
              <a:gd name="connsiteX1132" fmla="*/ 5453327 w 6435725"/>
              <a:gd name="connsiteY1132" fmla="*/ 1227931 h 6857998"/>
              <a:gd name="connsiteX1133" fmla="*/ 5459677 w 6435725"/>
              <a:gd name="connsiteY1133" fmla="*/ 1240102 h 6857998"/>
              <a:gd name="connsiteX1134" fmla="*/ 5460206 w 6435725"/>
              <a:gd name="connsiteY1134" fmla="*/ 1241425 h 6857998"/>
              <a:gd name="connsiteX1135" fmla="*/ 5460206 w 6435725"/>
              <a:gd name="connsiteY1135" fmla="*/ 1242483 h 6857998"/>
              <a:gd name="connsiteX1136" fmla="*/ 5460206 w 6435725"/>
              <a:gd name="connsiteY1136" fmla="*/ 1244865 h 6857998"/>
              <a:gd name="connsiteX1137" fmla="*/ 5459941 w 6435725"/>
              <a:gd name="connsiteY1137" fmla="*/ 1247510 h 6857998"/>
              <a:gd name="connsiteX1138" fmla="*/ 5459148 w 6435725"/>
              <a:gd name="connsiteY1138" fmla="*/ 1250421 h 6857998"/>
              <a:gd name="connsiteX1139" fmla="*/ 5456766 w 6435725"/>
              <a:gd name="connsiteY1139" fmla="*/ 1256241 h 6857998"/>
              <a:gd name="connsiteX1140" fmla="*/ 5454385 w 6435725"/>
              <a:gd name="connsiteY1140" fmla="*/ 1262062 h 6857998"/>
              <a:gd name="connsiteX1141" fmla="*/ 5444331 w 6435725"/>
              <a:gd name="connsiteY1141" fmla="*/ 1288785 h 6857998"/>
              <a:gd name="connsiteX1142" fmla="*/ 5434277 w 6435725"/>
              <a:gd name="connsiteY1142" fmla="*/ 1315508 h 6857998"/>
              <a:gd name="connsiteX1143" fmla="*/ 5435071 w 6435725"/>
              <a:gd name="connsiteY1143" fmla="*/ 1324769 h 6857998"/>
              <a:gd name="connsiteX1144" fmla="*/ 5435600 w 6435725"/>
              <a:gd name="connsiteY1144" fmla="*/ 1333765 h 6857998"/>
              <a:gd name="connsiteX1145" fmla="*/ 5436923 w 6435725"/>
              <a:gd name="connsiteY1145" fmla="*/ 1352021 h 6857998"/>
              <a:gd name="connsiteX1146" fmla="*/ 5437716 w 6435725"/>
              <a:gd name="connsiteY1146" fmla="*/ 1370542 h 6857998"/>
              <a:gd name="connsiteX1147" fmla="*/ 5438775 w 6435725"/>
              <a:gd name="connsiteY1147" fmla="*/ 1379273 h 6857998"/>
              <a:gd name="connsiteX1148" fmla="*/ 5439569 w 6435725"/>
              <a:gd name="connsiteY1148" fmla="*/ 1388533 h 6857998"/>
              <a:gd name="connsiteX1149" fmla="*/ 5440891 w 6435725"/>
              <a:gd name="connsiteY1149" fmla="*/ 1397529 h 6857998"/>
              <a:gd name="connsiteX1150" fmla="*/ 5442479 w 6435725"/>
              <a:gd name="connsiteY1150" fmla="*/ 1406260 h 6857998"/>
              <a:gd name="connsiteX1151" fmla="*/ 5444331 w 6435725"/>
              <a:gd name="connsiteY1151" fmla="*/ 1415256 h 6857998"/>
              <a:gd name="connsiteX1152" fmla="*/ 5446977 w 6435725"/>
              <a:gd name="connsiteY1152" fmla="*/ 1423987 h 6857998"/>
              <a:gd name="connsiteX1153" fmla="*/ 5450152 w 6435725"/>
              <a:gd name="connsiteY1153" fmla="*/ 1432454 h 6857998"/>
              <a:gd name="connsiteX1154" fmla="*/ 5453856 w 6435725"/>
              <a:gd name="connsiteY1154" fmla="*/ 1441185 h 6857998"/>
              <a:gd name="connsiteX1155" fmla="*/ 5455973 w 6435725"/>
              <a:gd name="connsiteY1155" fmla="*/ 1445419 h 6857998"/>
              <a:gd name="connsiteX1156" fmla="*/ 5458089 w 6435725"/>
              <a:gd name="connsiteY1156" fmla="*/ 1449387 h 6857998"/>
              <a:gd name="connsiteX1157" fmla="*/ 5461000 w 6435725"/>
              <a:gd name="connsiteY1157" fmla="*/ 1453356 h 6857998"/>
              <a:gd name="connsiteX1158" fmla="*/ 5463646 w 6435725"/>
              <a:gd name="connsiteY1158" fmla="*/ 1457589 h 6857998"/>
              <a:gd name="connsiteX1159" fmla="*/ 5467350 w 6435725"/>
              <a:gd name="connsiteY1159" fmla="*/ 1453356 h 6857998"/>
              <a:gd name="connsiteX1160" fmla="*/ 5471054 w 6435725"/>
              <a:gd name="connsiteY1160" fmla="*/ 1449652 h 6857998"/>
              <a:gd name="connsiteX1161" fmla="*/ 5475023 w 6435725"/>
              <a:gd name="connsiteY1161" fmla="*/ 1446212 h 6857998"/>
              <a:gd name="connsiteX1162" fmla="*/ 5478991 w 6435725"/>
              <a:gd name="connsiteY1162" fmla="*/ 1443037 h 6857998"/>
              <a:gd name="connsiteX1163" fmla="*/ 5482696 w 6435725"/>
              <a:gd name="connsiteY1163" fmla="*/ 1439862 h 6857998"/>
              <a:gd name="connsiteX1164" fmla="*/ 5486664 w 6435725"/>
              <a:gd name="connsiteY1164" fmla="*/ 1436687 h 6857998"/>
              <a:gd name="connsiteX1165" fmla="*/ 5490633 w 6435725"/>
              <a:gd name="connsiteY1165" fmla="*/ 1434306 h 6857998"/>
              <a:gd name="connsiteX1166" fmla="*/ 5494602 w 6435725"/>
              <a:gd name="connsiteY1166" fmla="*/ 1431925 h 6857998"/>
              <a:gd name="connsiteX1167" fmla="*/ 5498571 w 6435725"/>
              <a:gd name="connsiteY1167" fmla="*/ 1429808 h 6857998"/>
              <a:gd name="connsiteX1168" fmla="*/ 5502539 w 6435725"/>
              <a:gd name="connsiteY1168" fmla="*/ 1427956 h 6857998"/>
              <a:gd name="connsiteX1169" fmla="*/ 5507037 w 6435725"/>
              <a:gd name="connsiteY1169" fmla="*/ 1426104 h 6857998"/>
              <a:gd name="connsiteX1170" fmla="*/ 5511006 w 6435725"/>
              <a:gd name="connsiteY1170" fmla="*/ 1424781 h 6857998"/>
              <a:gd name="connsiteX1171" fmla="*/ 5514975 w 6435725"/>
              <a:gd name="connsiteY1171" fmla="*/ 1423458 h 6857998"/>
              <a:gd name="connsiteX1172" fmla="*/ 5519208 w 6435725"/>
              <a:gd name="connsiteY1172" fmla="*/ 1422664 h 6857998"/>
              <a:gd name="connsiteX1173" fmla="*/ 5523177 w 6435725"/>
              <a:gd name="connsiteY1173" fmla="*/ 1421606 h 6857998"/>
              <a:gd name="connsiteX1174" fmla="*/ 5527410 w 6435725"/>
              <a:gd name="connsiteY1174" fmla="*/ 1421342 h 6857998"/>
              <a:gd name="connsiteX1175" fmla="*/ 5531908 w 6435725"/>
              <a:gd name="connsiteY1175" fmla="*/ 1421077 h 6857998"/>
              <a:gd name="connsiteX1176" fmla="*/ 5535877 w 6435725"/>
              <a:gd name="connsiteY1176" fmla="*/ 1421077 h 6857998"/>
              <a:gd name="connsiteX1177" fmla="*/ 5540110 w 6435725"/>
              <a:gd name="connsiteY1177" fmla="*/ 1421077 h 6857998"/>
              <a:gd name="connsiteX1178" fmla="*/ 5544344 w 6435725"/>
              <a:gd name="connsiteY1178" fmla="*/ 1421606 h 6857998"/>
              <a:gd name="connsiteX1179" fmla="*/ 5548842 w 6435725"/>
              <a:gd name="connsiteY1179" fmla="*/ 1422400 h 6857998"/>
              <a:gd name="connsiteX1180" fmla="*/ 5553075 w 6435725"/>
              <a:gd name="connsiteY1180" fmla="*/ 1423194 h 6857998"/>
              <a:gd name="connsiteX1181" fmla="*/ 5557308 w 6435725"/>
              <a:gd name="connsiteY1181" fmla="*/ 1424516 h 6857998"/>
              <a:gd name="connsiteX1182" fmla="*/ 5561542 w 6435725"/>
              <a:gd name="connsiteY1182" fmla="*/ 1425839 h 6857998"/>
              <a:gd name="connsiteX1183" fmla="*/ 5566040 w 6435725"/>
              <a:gd name="connsiteY1183" fmla="*/ 1427162 h 6857998"/>
              <a:gd name="connsiteX1184" fmla="*/ 5570273 w 6435725"/>
              <a:gd name="connsiteY1184" fmla="*/ 1429014 h 6857998"/>
              <a:gd name="connsiteX1185" fmla="*/ 5574771 w 6435725"/>
              <a:gd name="connsiteY1185" fmla="*/ 1431131 h 6857998"/>
              <a:gd name="connsiteX1186" fmla="*/ 5579004 w 6435725"/>
              <a:gd name="connsiteY1186" fmla="*/ 1433777 h 6857998"/>
              <a:gd name="connsiteX1187" fmla="*/ 5583502 w 6435725"/>
              <a:gd name="connsiteY1187" fmla="*/ 1436158 h 6857998"/>
              <a:gd name="connsiteX1188" fmla="*/ 5588000 w 6435725"/>
              <a:gd name="connsiteY1188" fmla="*/ 1438804 h 6857998"/>
              <a:gd name="connsiteX1189" fmla="*/ 5596996 w 6435725"/>
              <a:gd name="connsiteY1189" fmla="*/ 1445154 h 6857998"/>
              <a:gd name="connsiteX1190" fmla="*/ 5599377 w 6435725"/>
              <a:gd name="connsiteY1190" fmla="*/ 1447006 h 6857998"/>
              <a:gd name="connsiteX1191" fmla="*/ 5601758 w 6435725"/>
              <a:gd name="connsiteY1191" fmla="*/ 1448329 h 6857998"/>
              <a:gd name="connsiteX1192" fmla="*/ 5607050 w 6435725"/>
              <a:gd name="connsiteY1192" fmla="*/ 1450975 h 6857998"/>
              <a:gd name="connsiteX1193" fmla="*/ 5612871 w 6435725"/>
              <a:gd name="connsiteY1193" fmla="*/ 1453091 h 6857998"/>
              <a:gd name="connsiteX1194" fmla="*/ 5618956 w 6435725"/>
              <a:gd name="connsiteY1194" fmla="*/ 1454944 h 6857998"/>
              <a:gd name="connsiteX1195" fmla="*/ 5625571 w 6435725"/>
              <a:gd name="connsiteY1195" fmla="*/ 1456531 h 6857998"/>
              <a:gd name="connsiteX1196" fmla="*/ 5631921 w 6435725"/>
              <a:gd name="connsiteY1196" fmla="*/ 1457325 h 6857998"/>
              <a:gd name="connsiteX1197" fmla="*/ 5638271 w 6435725"/>
              <a:gd name="connsiteY1197" fmla="*/ 1457854 h 6857998"/>
              <a:gd name="connsiteX1198" fmla="*/ 5644621 w 6435725"/>
              <a:gd name="connsiteY1198" fmla="*/ 1458383 h 6857998"/>
              <a:gd name="connsiteX1199" fmla="*/ 5650706 w 6435725"/>
              <a:gd name="connsiteY1199" fmla="*/ 1458648 h 6857998"/>
              <a:gd name="connsiteX1200" fmla="*/ 5656262 w 6435725"/>
              <a:gd name="connsiteY1200" fmla="*/ 1458648 h 6857998"/>
              <a:gd name="connsiteX1201" fmla="*/ 5665788 w 6435725"/>
              <a:gd name="connsiteY1201" fmla="*/ 1457854 h 6857998"/>
              <a:gd name="connsiteX1202" fmla="*/ 5672402 w 6435725"/>
              <a:gd name="connsiteY1202" fmla="*/ 1457060 h 6857998"/>
              <a:gd name="connsiteX1203" fmla="*/ 5674519 w 6435725"/>
              <a:gd name="connsiteY1203" fmla="*/ 1456531 h 6857998"/>
              <a:gd name="connsiteX1204" fmla="*/ 5675577 w 6435725"/>
              <a:gd name="connsiteY1204" fmla="*/ 1455737 h 6857998"/>
              <a:gd name="connsiteX1205" fmla="*/ 5678752 w 6435725"/>
              <a:gd name="connsiteY1205" fmla="*/ 1452827 h 6857998"/>
              <a:gd name="connsiteX1206" fmla="*/ 5681662 w 6435725"/>
              <a:gd name="connsiteY1206" fmla="*/ 1449652 h 6857998"/>
              <a:gd name="connsiteX1207" fmla="*/ 5684838 w 6435725"/>
              <a:gd name="connsiteY1207" fmla="*/ 1447271 h 6857998"/>
              <a:gd name="connsiteX1208" fmla="*/ 5687484 w 6435725"/>
              <a:gd name="connsiteY1208" fmla="*/ 1445419 h 6857998"/>
              <a:gd name="connsiteX1209" fmla="*/ 5690394 w 6435725"/>
              <a:gd name="connsiteY1209" fmla="*/ 1443567 h 6857998"/>
              <a:gd name="connsiteX1210" fmla="*/ 5693040 w 6435725"/>
              <a:gd name="connsiteY1210" fmla="*/ 1442244 h 6857998"/>
              <a:gd name="connsiteX1211" fmla="*/ 5695421 w 6435725"/>
              <a:gd name="connsiteY1211" fmla="*/ 1441450 h 6857998"/>
              <a:gd name="connsiteX1212" fmla="*/ 5698331 w 6435725"/>
              <a:gd name="connsiteY1212" fmla="*/ 1440656 h 6857998"/>
              <a:gd name="connsiteX1213" fmla="*/ 5700712 w 6435725"/>
              <a:gd name="connsiteY1213" fmla="*/ 1440391 h 6857998"/>
              <a:gd name="connsiteX1214" fmla="*/ 5703094 w 6435725"/>
              <a:gd name="connsiteY1214" fmla="*/ 1440391 h 6857998"/>
              <a:gd name="connsiteX1215" fmla="*/ 5705475 w 6435725"/>
              <a:gd name="connsiteY1215" fmla="*/ 1440656 h 6857998"/>
              <a:gd name="connsiteX1216" fmla="*/ 5707856 w 6435725"/>
              <a:gd name="connsiteY1216" fmla="*/ 1441185 h 6857998"/>
              <a:gd name="connsiteX1217" fmla="*/ 5709973 w 6435725"/>
              <a:gd name="connsiteY1217" fmla="*/ 1441979 h 6857998"/>
              <a:gd name="connsiteX1218" fmla="*/ 5712090 w 6435725"/>
              <a:gd name="connsiteY1218" fmla="*/ 1442508 h 6857998"/>
              <a:gd name="connsiteX1219" fmla="*/ 5716323 w 6435725"/>
              <a:gd name="connsiteY1219" fmla="*/ 1445154 h 6857998"/>
              <a:gd name="connsiteX1220" fmla="*/ 5720292 w 6435725"/>
              <a:gd name="connsiteY1220" fmla="*/ 1447800 h 6857998"/>
              <a:gd name="connsiteX1221" fmla="*/ 5724790 w 6435725"/>
              <a:gd name="connsiteY1221" fmla="*/ 1450975 h 6857998"/>
              <a:gd name="connsiteX1222" fmla="*/ 5732462 w 6435725"/>
              <a:gd name="connsiteY1222" fmla="*/ 1457854 h 6857998"/>
              <a:gd name="connsiteX1223" fmla="*/ 5736431 w 6435725"/>
              <a:gd name="connsiteY1223" fmla="*/ 1461029 h 6857998"/>
              <a:gd name="connsiteX1224" fmla="*/ 5740400 w 6435725"/>
              <a:gd name="connsiteY1224" fmla="*/ 1464204 h 6857998"/>
              <a:gd name="connsiteX1225" fmla="*/ 5744634 w 6435725"/>
              <a:gd name="connsiteY1225" fmla="*/ 1466585 h 6857998"/>
              <a:gd name="connsiteX1226" fmla="*/ 5746486 w 6435725"/>
              <a:gd name="connsiteY1226" fmla="*/ 1467379 h 6857998"/>
              <a:gd name="connsiteX1227" fmla="*/ 5748602 w 6435725"/>
              <a:gd name="connsiteY1227" fmla="*/ 1468173 h 6857998"/>
              <a:gd name="connsiteX1228" fmla="*/ 5773208 w 6435725"/>
              <a:gd name="connsiteY1228" fmla="*/ 1462616 h 6857998"/>
              <a:gd name="connsiteX1229" fmla="*/ 5776119 w 6435725"/>
              <a:gd name="connsiteY1229" fmla="*/ 1460500 h 6857998"/>
              <a:gd name="connsiteX1230" fmla="*/ 5779029 w 6435725"/>
              <a:gd name="connsiteY1230" fmla="*/ 1458648 h 6857998"/>
              <a:gd name="connsiteX1231" fmla="*/ 5782204 w 6435725"/>
              <a:gd name="connsiteY1231" fmla="*/ 1457060 h 6857998"/>
              <a:gd name="connsiteX1232" fmla="*/ 5785114 w 6435725"/>
              <a:gd name="connsiteY1232" fmla="*/ 1455737 h 6857998"/>
              <a:gd name="connsiteX1233" fmla="*/ 5788290 w 6435725"/>
              <a:gd name="connsiteY1233" fmla="*/ 1455208 h 6857998"/>
              <a:gd name="connsiteX1234" fmla="*/ 5791729 w 6435725"/>
              <a:gd name="connsiteY1234" fmla="*/ 1454944 h 6857998"/>
              <a:gd name="connsiteX1235" fmla="*/ 5795169 w 6435725"/>
              <a:gd name="connsiteY1235" fmla="*/ 1455208 h 6857998"/>
              <a:gd name="connsiteX1236" fmla="*/ 5798608 w 6435725"/>
              <a:gd name="connsiteY1236" fmla="*/ 1455737 h 6857998"/>
              <a:gd name="connsiteX1237" fmla="*/ 5799931 w 6435725"/>
              <a:gd name="connsiteY1237" fmla="*/ 1455737 h 6857998"/>
              <a:gd name="connsiteX1238" fmla="*/ 5801519 w 6435725"/>
              <a:gd name="connsiteY1238" fmla="*/ 1455737 h 6857998"/>
              <a:gd name="connsiteX1239" fmla="*/ 5802842 w 6435725"/>
              <a:gd name="connsiteY1239" fmla="*/ 1455473 h 6857998"/>
              <a:gd name="connsiteX1240" fmla="*/ 5804429 w 6435725"/>
              <a:gd name="connsiteY1240" fmla="*/ 1454944 h 6857998"/>
              <a:gd name="connsiteX1241" fmla="*/ 5807869 w 6435725"/>
              <a:gd name="connsiteY1241" fmla="*/ 1453091 h 6857998"/>
              <a:gd name="connsiteX1242" fmla="*/ 5811308 w 6435725"/>
              <a:gd name="connsiteY1242" fmla="*/ 1450181 h 6857998"/>
              <a:gd name="connsiteX1243" fmla="*/ 5815277 w 6435725"/>
              <a:gd name="connsiteY1243" fmla="*/ 1447006 h 6857998"/>
              <a:gd name="connsiteX1244" fmla="*/ 5818981 w 6435725"/>
              <a:gd name="connsiteY1244" fmla="*/ 1443567 h 6857998"/>
              <a:gd name="connsiteX1245" fmla="*/ 5826919 w 6435725"/>
              <a:gd name="connsiteY1245" fmla="*/ 1436423 h 6857998"/>
              <a:gd name="connsiteX1246" fmla="*/ 5847556 w 6435725"/>
              <a:gd name="connsiteY1246" fmla="*/ 1434835 h 6857998"/>
              <a:gd name="connsiteX1247" fmla="*/ 5848086 w 6435725"/>
              <a:gd name="connsiteY1247" fmla="*/ 1437746 h 6857998"/>
              <a:gd name="connsiteX1248" fmla="*/ 5848350 w 6435725"/>
              <a:gd name="connsiteY1248" fmla="*/ 1440656 h 6857998"/>
              <a:gd name="connsiteX1249" fmla="*/ 5848879 w 6435725"/>
              <a:gd name="connsiteY1249" fmla="*/ 1444096 h 6857998"/>
              <a:gd name="connsiteX1250" fmla="*/ 5848879 w 6435725"/>
              <a:gd name="connsiteY1250" fmla="*/ 1448329 h 6857998"/>
              <a:gd name="connsiteX1251" fmla="*/ 5848350 w 6435725"/>
              <a:gd name="connsiteY1251" fmla="*/ 1458383 h 6857998"/>
              <a:gd name="connsiteX1252" fmla="*/ 5847556 w 6435725"/>
              <a:gd name="connsiteY1252" fmla="*/ 1470819 h 6857998"/>
              <a:gd name="connsiteX1253" fmla="*/ 5853112 w 6435725"/>
              <a:gd name="connsiteY1253" fmla="*/ 1473993 h 6857998"/>
              <a:gd name="connsiteX1254" fmla="*/ 5857875 w 6435725"/>
              <a:gd name="connsiteY1254" fmla="*/ 1477433 h 6857998"/>
              <a:gd name="connsiteX1255" fmla="*/ 5862638 w 6435725"/>
              <a:gd name="connsiteY1255" fmla="*/ 1480608 h 6857998"/>
              <a:gd name="connsiteX1256" fmla="*/ 5866871 w 6435725"/>
              <a:gd name="connsiteY1256" fmla="*/ 1484312 h 6857998"/>
              <a:gd name="connsiteX1257" fmla="*/ 5870840 w 6435725"/>
              <a:gd name="connsiteY1257" fmla="*/ 1488016 h 6857998"/>
              <a:gd name="connsiteX1258" fmla="*/ 5874544 w 6435725"/>
              <a:gd name="connsiteY1258" fmla="*/ 1491985 h 6857998"/>
              <a:gd name="connsiteX1259" fmla="*/ 5877719 w 6435725"/>
              <a:gd name="connsiteY1259" fmla="*/ 1495954 h 6857998"/>
              <a:gd name="connsiteX1260" fmla="*/ 5880629 w 6435725"/>
              <a:gd name="connsiteY1260" fmla="*/ 1500452 h 6857998"/>
              <a:gd name="connsiteX1261" fmla="*/ 5883540 w 6435725"/>
              <a:gd name="connsiteY1261" fmla="*/ 1504685 h 6857998"/>
              <a:gd name="connsiteX1262" fmla="*/ 5885921 w 6435725"/>
              <a:gd name="connsiteY1262" fmla="*/ 1508918 h 6857998"/>
              <a:gd name="connsiteX1263" fmla="*/ 5888038 w 6435725"/>
              <a:gd name="connsiteY1263" fmla="*/ 1513152 h 6857998"/>
              <a:gd name="connsiteX1264" fmla="*/ 5889890 w 6435725"/>
              <a:gd name="connsiteY1264" fmla="*/ 1517914 h 6857998"/>
              <a:gd name="connsiteX1265" fmla="*/ 5891477 w 6435725"/>
              <a:gd name="connsiteY1265" fmla="*/ 1522412 h 6857998"/>
              <a:gd name="connsiteX1266" fmla="*/ 5893064 w 6435725"/>
              <a:gd name="connsiteY1266" fmla="*/ 1527439 h 6857998"/>
              <a:gd name="connsiteX1267" fmla="*/ 5894652 w 6435725"/>
              <a:gd name="connsiteY1267" fmla="*/ 1531937 h 6857998"/>
              <a:gd name="connsiteX1268" fmla="*/ 5895446 w 6435725"/>
              <a:gd name="connsiteY1268" fmla="*/ 1536964 h 6857998"/>
              <a:gd name="connsiteX1269" fmla="*/ 5897298 w 6435725"/>
              <a:gd name="connsiteY1269" fmla="*/ 1547018 h 6857998"/>
              <a:gd name="connsiteX1270" fmla="*/ 5898621 w 6435725"/>
              <a:gd name="connsiteY1270" fmla="*/ 1556808 h 6857998"/>
              <a:gd name="connsiteX1271" fmla="*/ 5899414 w 6435725"/>
              <a:gd name="connsiteY1271" fmla="*/ 1567127 h 6857998"/>
              <a:gd name="connsiteX1272" fmla="*/ 5900208 w 6435725"/>
              <a:gd name="connsiteY1272" fmla="*/ 1577446 h 6857998"/>
              <a:gd name="connsiteX1273" fmla="*/ 5901266 w 6435725"/>
              <a:gd name="connsiteY1273" fmla="*/ 1597819 h 6857998"/>
              <a:gd name="connsiteX1274" fmla="*/ 5901796 w 6435725"/>
              <a:gd name="connsiteY1274" fmla="*/ 1607873 h 6857998"/>
              <a:gd name="connsiteX1275" fmla="*/ 5902854 w 6435725"/>
              <a:gd name="connsiteY1275" fmla="*/ 1617927 h 6857998"/>
              <a:gd name="connsiteX1276" fmla="*/ 5903384 w 6435725"/>
              <a:gd name="connsiteY1276" fmla="*/ 1621102 h 6857998"/>
              <a:gd name="connsiteX1277" fmla="*/ 5904442 w 6435725"/>
              <a:gd name="connsiteY1277" fmla="*/ 1623748 h 6857998"/>
              <a:gd name="connsiteX1278" fmla="*/ 5905236 w 6435725"/>
              <a:gd name="connsiteY1278" fmla="*/ 1626658 h 6857998"/>
              <a:gd name="connsiteX1279" fmla="*/ 5906558 w 6435725"/>
              <a:gd name="connsiteY1279" fmla="*/ 1629039 h 6857998"/>
              <a:gd name="connsiteX1280" fmla="*/ 5908410 w 6435725"/>
              <a:gd name="connsiteY1280" fmla="*/ 1631421 h 6857998"/>
              <a:gd name="connsiteX1281" fmla="*/ 5909998 w 6435725"/>
              <a:gd name="connsiteY1281" fmla="*/ 1634067 h 6857998"/>
              <a:gd name="connsiteX1282" fmla="*/ 5912114 w 6435725"/>
              <a:gd name="connsiteY1282" fmla="*/ 1636183 h 6857998"/>
              <a:gd name="connsiteX1283" fmla="*/ 5914231 w 6435725"/>
              <a:gd name="connsiteY1283" fmla="*/ 1638035 h 6857998"/>
              <a:gd name="connsiteX1284" fmla="*/ 5918729 w 6435725"/>
              <a:gd name="connsiteY1284" fmla="*/ 1642004 h 6857998"/>
              <a:gd name="connsiteX1285" fmla="*/ 5923492 w 6435725"/>
              <a:gd name="connsiteY1285" fmla="*/ 1645708 h 6857998"/>
              <a:gd name="connsiteX1286" fmla="*/ 5933546 w 6435725"/>
              <a:gd name="connsiteY1286" fmla="*/ 1652323 h 6857998"/>
              <a:gd name="connsiteX1287" fmla="*/ 5938044 w 6435725"/>
              <a:gd name="connsiteY1287" fmla="*/ 1656027 h 6857998"/>
              <a:gd name="connsiteX1288" fmla="*/ 5942277 w 6435725"/>
              <a:gd name="connsiteY1288" fmla="*/ 1659731 h 6857998"/>
              <a:gd name="connsiteX1289" fmla="*/ 5944129 w 6435725"/>
              <a:gd name="connsiteY1289" fmla="*/ 1661848 h 6857998"/>
              <a:gd name="connsiteX1290" fmla="*/ 5945452 w 6435725"/>
              <a:gd name="connsiteY1290" fmla="*/ 1663965 h 6857998"/>
              <a:gd name="connsiteX1291" fmla="*/ 5947040 w 6435725"/>
              <a:gd name="connsiteY1291" fmla="*/ 1666081 h 6857998"/>
              <a:gd name="connsiteX1292" fmla="*/ 5948362 w 6435725"/>
              <a:gd name="connsiteY1292" fmla="*/ 1668727 h 6857998"/>
              <a:gd name="connsiteX1293" fmla="*/ 5949156 w 6435725"/>
              <a:gd name="connsiteY1293" fmla="*/ 1671108 h 6857998"/>
              <a:gd name="connsiteX1294" fmla="*/ 5949950 w 6435725"/>
              <a:gd name="connsiteY1294" fmla="*/ 1673754 h 6857998"/>
              <a:gd name="connsiteX1295" fmla="*/ 5950214 w 6435725"/>
              <a:gd name="connsiteY1295" fmla="*/ 1676929 h 6857998"/>
              <a:gd name="connsiteX1296" fmla="*/ 5949950 w 6435725"/>
              <a:gd name="connsiteY1296" fmla="*/ 1680104 h 6857998"/>
              <a:gd name="connsiteX1297" fmla="*/ 5949421 w 6435725"/>
              <a:gd name="connsiteY1297" fmla="*/ 1683015 h 6857998"/>
              <a:gd name="connsiteX1298" fmla="*/ 5948627 w 6435725"/>
              <a:gd name="connsiteY1298" fmla="*/ 1686719 h 6857998"/>
              <a:gd name="connsiteX1299" fmla="*/ 5947304 w 6435725"/>
              <a:gd name="connsiteY1299" fmla="*/ 1690423 h 6857998"/>
              <a:gd name="connsiteX1300" fmla="*/ 5945716 w 6435725"/>
              <a:gd name="connsiteY1300" fmla="*/ 1694392 h 6857998"/>
              <a:gd name="connsiteX1301" fmla="*/ 5943600 w 6435725"/>
              <a:gd name="connsiteY1301" fmla="*/ 1698890 h 6857998"/>
              <a:gd name="connsiteX1302" fmla="*/ 5941748 w 6435725"/>
              <a:gd name="connsiteY1302" fmla="*/ 1702858 h 6857998"/>
              <a:gd name="connsiteX1303" fmla="*/ 5939631 w 6435725"/>
              <a:gd name="connsiteY1303" fmla="*/ 1706033 h 6857998"/>
              <a:gd name="connsiteX1304" fmla="*/ 5937779 w 6435725"/>
              <a:gd name="connsiteY1304" fmla="*/ 1709473 h 6857998"/>
              <a:gd name="connsiteX1305" fmla="*/ 5935927 w 6435725"/>
              <a:gd name="connsiteY1305" fmla="*/ 1711854 h 6857998"/>
              <a:gd name="connsiteX1306" fmla="*/ 5933810 w 6435725"/>
              <a:gd name="connsiteY1306" fmla="*/ 1714500 h 6857998"/>
              <a:gd name="connsiteX1307" fmla="*/ 5931958 w 6435725"/>
              <a:gd name="connsiteY1307" fmla="*/ 1716352 h 6857998"/>
              <a:gd name="connsiteX1308" fmla="*/ 5930106 w 6435725"/>
              <a:gd name="connsiteY1308" fmla="*/ 1717675 h 6857998"/>
              <a:gd name="connsiteX1309" fmla="*/ 5927990 w 6435725"/>
              <a:gd name="connsiteY1309" fmla="*/ 1718998 h 6857998"/>
              <a:gd name="connsiteX1310" fmla="*/ 5926138 w 6435725"/>
              <a:gd name="connsiteY1310" fmla="*/ 1720056 h 6857998"/>
              <a:gd name="connsiteX1311" fmla="*/ 5924286 w 6435725"/>
              <a:gd name="connsiteY1311" fmla="*/ 1720585 h 6857998"/>
              <a:gd name="connsiteX1312" fmla="*/ 5922169 w 6435725"/>
              <a:gd name="connsiteY1312" fmla="*/ 1720850 h 6857998"/>
              <a:gd name="connsiteX1313" fmla="*/ 5920316 w 6435725"/>
              <a:gd name="connsiteY1313" fmla="*/ 1720850 h 6857998"/>
              <a:gd name="connsiteX1314" fmla="*/ 5918464 w 6435725"/>
              <a:gd name="connsiteY1314" fmla="*/ 1720850 h 6857998"/>
              <a:gd name="connsiteX1315" fmla="*/ 5916612 w 6435725"/>
              <a:gd name="connsiteY1315" fmla="*/ 1720321 h 6857998"/>
              <a:gd name="connsiteX1316" fmla="*/ 5914496 w 6435725"/>
              <a:gd name="connsiteY1316" fmla="*/ 1719527 h 6857998"/>
              <a:gd name="connsiteX1317" fmla="*/ 5910792 w 6435725"/>
              <a:gd name="connsiteY1317" fmla="*/ 1717675 h 6857998"/>
              <a:gd name="connsiteX1318" fmla="*/ 5906823 w 6435725"/>
              <a:gd name="connsiteY1318" fmla="*/ 1715294 h 6857998"/>
              <a:gd name="connsiteX1319" fmla="*/ 5902854 w 6435725"/>
              <a:gd name="connsiteY1319" fmla="*/ 1712383 h 6857998"/>
              <a:gd name="connsiteX1320" fmla="*/ 5898886 w 6435725"/>
              <a:gd name="connsiteY1320" fmla="*/ 1708943 h 6857998"/>
              <a:gd name="connsiteX1321" fmla="*/ 5890948 w 6435725"/>
              <a:gd name="connsiteY1321" fmla="*/ 1701535 h 6857998"/>
              <a:gd name="connsiteX1322" fmla="*/ 5886979 w 6435725"/>
              <a:gd name="connsiteY1322" fmla="*/ 1697831 h 6857998"/>
              <a:gd name="connsiteX1323" fmla="*/ 5882481 w 6435725"/>
              <a:gd name="connsiteY1323" fmla="*/ 1694392 h 6857998"/>
              <a:gd name="connsiteX1324" fmla="*/ 5877719 w 6435725"/>
              <a:gd name="connsiteY1324" fmla="*/ 1690158 h 6857998"/>
              <a:gd name="connsiteX1325" fmla="*/ 5872692 w 6435725"/>
              <a:gd name="connsiteY1325" fmla="*/ 1685131 h 6857998"/>
              <a:gd name="connsiteX1326" fmla="*/ 5867400 w 6435725"/>
              <a:gd name="connsiteY1326" fmla="*/ 1680369 h 6857998"/>
              <a:gd name="connsiteX1327" fmla="*/ 5864754 w 6435725"/>
              <a:gd name="connsiteY1327" fmla="*/ 1678252 h 6857998"/>
              <a:gd name="connsiteX1328" fmla="*/ 5861579 w 6435725"/>
              <a:gd name="connsiteY1328" fmla="*/ 1676135 h 6857998"/>
              <a:gd name="connsiteX1329" fmla="*/ 5858934 w 6435725"/>
              <a:gd name="connsiteY1329" fmla="*/ 1674548 h 6857998"/>
              <a:gd name="connsiteX1330" fmla="*/ 5855758 w 6435725"/>
              <a:gd name="connsiteY1330" fmla="*/ 1673225 h 6857998"/>
              <a:gd name="connsiteX1331" fmla="*/ 5852848 w 6435725"/>
              <a:gd name="connsiteY1331" fmla="*/ 1672431 h 6857998"/>
              <a:gd name="connsiteX1332" fmla="*/ 5849408 w 6435725"/>
              <a:gd name="connsiteY1332" fmla="*/ 1672167 h 6857998"/>
              <a:gd name="connsiteX1333" fmla="*/ 5845704 w 6435725"/>
              <a:gd name="connsiteY1333" fmla="*/ 1672431 h 6857998"/>
              <a:gd name="connsiteX1334" fmla="*/ 5842000 w 6435725"/>
              <a:gd name="connsiteY1334" fmla="*/ 1673225 h 6857998"/>
              <a:gd name="connsiteX1335" fmla="*/ 5838296 w 6435725"/>
              <a:gd name="connsiteY1335" fmla="*/ 1675077 h 6857998"/>
              <a:gd name="connsiteX1336" fmla="*/ 5834327 w 6435725"/>
              <a:gd name="connsiteY1336" fmla="*/ 1677458 h 6857998"/>
              <a:gd name="connsiteX1337" fmla="*/ 5830094 w 6435725"/>
              <a:gd name="connsiteY1337" fmla="*/ 1680633 h 6857998"/>
              <a:gd name="connsiteX1338" fmla="*/ 5825860 w 6435725"/>
              <a:gd name="connsiteY1338" fmla="*/ 1684073 h 6857998"/>
              <a:gd name="connsiteX1339" fmla="*/ 5821362 w 6435725"/>
              <a:gd name="connsiteY1339" fmla="*/ 1687512 h 6857998"/>
              <a:gd name="connsiteX1340" fmla="*/ 5820040 w 6435725"/>
              <a:gd name="connsiteY1340" fmla="*/ 1689629 h 6857998"/>
              <a:gd name="connsiteX1341" fmla="*/ 5818452 w 6435725"/>
              <a:gd name="connsiteY1341" fmla="*/ 1691481 h 6857998"/>
              <a:gd name="connsiteX1342" fmla="*/ 5817129 w 6435725"/>
              <a:gd name="connsiteY1342" fmla="*/ 1693862 h 6857998"/>
              <a:gd name="connsiteX1343" fmla="*/ 5816336 w 6435725"/>
              <a:gd name="connsiteY1343" fmla="*/ 1695979 h 6857998"/>
              <a:gd name="connsiteX1344" fmla="*/ 5815806 w 6435725"/>
              <a:gd name="connsiteY1344" fmla="*/ 1698360 h 6857998"/>
              <a:gd name="connsiteX1345" fmla="*/ 5816336 w 6435725"/>
              <a:gd name="connsiteY1345" fmla="*/ 1701271 h 6857998"/>
              <a:gd name="connsiteX1346" fmla="*/ 5816864 w 6435725"/>
              <a:gd name="connsiteY1346" fmla="*/ 1703916 h 6857998"/>
              <a:gd name="connsiteX1347" fmla="*/ 5818188 w 6435725"/>
              <a:gd name="connsiteY1347" fmla="*/ 1706827 h 6857998"/>
              <a:gd name="connsiteX1348" fmla="*/ 5820304 w 6435725"/>
              <a:gd name="connsiteY1348" fmla="*/ 1710002 h 6857998"/>
              <a:gd name="connsiteX1349" fmla="*/ 5822950 w 6435725"/>
              <a:gd name="connsiteY1349" fmla="*/ 1713177 h 6857998"/>
              <a:gd name="connsiteX1350" fmla="*/ 5829564 w 6435725"/>
              <a:gd name="connsiteY1350" fmla="*/ 1736196 h 6857998"/>
              <a:gd name="connsiteX1351" fmla="*/ 5831681 w 6435725"/>
              <a:gd name="connsiteY1351" fmla="*/ 1737519 h 6857998"/>
              <a:gd name="connsiteX1352" fmla="*/ 5834062 w 6435725"/>
              <a:gd name="connsiteY1352" fmla="*/ 1738312 h 6857998"/>
              <a:gd name="connsiteX1353" fmla="*/ 5836708 w 6435725"/>
              <a:gd name="connsiteY1353" fmla="*/ 1739371 h 6857998"/>
              <a:gd name="connsiteX1354" fmla="*/ 5839619 w 6435725"/>
              <a:gd name="connsiteY1354" fmla="*/ 1739900 h 6857998"/>
              <a:gd name="connsiteX1355" fmla="*/ 5845440 w 6435725"/>
              <a:gd name="connsiteY1355" fmla="*/ 1740429 h 6857998"/>
              <a:gd name="connsiteX1356" fmla="*/ 5851260 w 6435725"/>
              <a:gd name="connsiteY1356" fmla="*/ 1741223 h 6857998"/>
              <a:gd name="connsiteX1357" fmla="*/ 5853906 w 6435725"/>
              <a:gd name="connsiteY1357" fmla="*/ 1741752 h 6857998"/>
              <a:gd name="connsiteX1358" fmla="*/ 5856816 w 6435725"/>
              <a:gd name="connsiteY1358" fmla="*/ 1742281 h 6857998"/>
              <a:gd name="connsiteX1359" fmla="*/ 5858934 w 6435725"/>
              <a:gd name="connsiteY1359" fmla="*/ 1743340 h 6857998"/>
              <a:gd name="connsiteX1360" fmla="*/ 5861050 w 6435725"/>
              <a:gd name="connsiteY1360" fmla="*/ 1744927 h 6857998"/>
              <a:gd name="connsiteX1361" fmla="*/ 5862902 w 6435725"/>
              <a:gd name="connsiteY1361" fmla="*/ 1746250 h 6857998"/>
              <a:gd name="connsiteX1362" fmla="*/ 5864490 w 6435725"/>
              <a:gd name="connsiteY1362" fmla="*/ 1748896 h 6857998"/>
              <a:gd name="connsiteX1363" fmla="*/ 5865284 w 6435725"/>
              <a:gd name="connsiteY1363" fmla="*/ 1751542 h 6857998"/>
              <a:gd name="connsiteX1364" fmla="*/ 5866077 w 6435725"/>
              <a:gd name="connsiteY1364" fmla="*/ 1754981 h 6857998"/>
              <a:gd name="connsiteX1365" fmla="*/ 5866077 w 6435725"/>
              <a:gd name="connsiteY1365" fmla="*/ 1758156 h 6857998"/>
              <a:gd name="connsiteX1366" fmla="*/ 5865812 w 6435725"/>
              <a:gd name="connsiteY1366" fmla="*/ 1760802 h 6857998"/>
              <a:gd name="connsiteX1367" fmla="*/ 5864754 w 6435725"/>
              <a:gd name="connsiteY1367" fmla="*/ 1763183 h 6857998"/>
              <a:gd name="connsiteX1368" fmla="*/ 5863431 w 6435725"/>
              <a:gd name="connsiteY1368" fmla="*/ 1765300 h 6857998"/>
              <a:gd name="connsiteX1369" fmla="*/ 5862373 w 6435725"/>
              <a:gd name="connsiteY1369" fmla="*/ 1767681 h 6857998"/>
              <a:gd name="connsiteX1370" fmla="*/ 5860521 w 6435725"/>
              <a:gd name="connsiteY1370" fmla="*/ 1769269 h 6857998"/>
              <a:gd name="connsiteX1371" fmla="*/ 5858404 w 6435725"/>
              <a:gd name="connsiteY1371" fmla="*/ 1771121 h 6857998"/>
              <a:gd name="connsiteX1372" fmla="*/ 5856288 w 6435725"/>
              <a:gd name="connsiteY1372" fmla="*/ 1772708 h 6857998"/>
              <a:gd name="connsiteX1373" fmla="*/ 5851260 w 6435725"/>
              <a:gd name="connsiteY1373" fmla="*/ 1775619 h 6857998"/>
              <a:gd name="connsiteX1374" fmla="*/ 5845704 w 6435725"/>
              <a:gd name="connsiteY1374" fmla="*/ 1778000 h 6857998"/>
              <a:gd name="connsiteX1375" fmla="*/ 5834856 w 6435725"/>
              <a:gd name="connsiteY1375" fmla="*/ 1782498 h 6857998"/>
              <a:gd name="connsiteX1376" fmla="*/ 5831152 w 6435725"/>
              <a:gd name="connsiteY1376" fmla="*/ 1784350 h 6857998"/>
              <a:gd name="connsiteX1377" fmla="*/ 5827712 w 6435725"/>
              <a:gd name="connsiteY1377" fmla="*/ 1786202 h 6857998"/>
              <a:gd name="connsiteX1378" fmla="*/ 5820569 w 6435725"/>
              <a:gd name="connsiteY1378" fmla="*/ 1790964 h 6857998"/>
              <a:gd name="connsiteX1379" fmla="*/ 5813690 w 6435725"/>
              <a:gd name="connsiteY1379" fmla="*/ 1795462 h 6857998"/>
              <a:gd name="connsiteX1380" fmla="*/ 5806810 w 6435725"/>
              <a:gd name="connsiteY1380" fmla="*/ 1800225 h 6857998"/>
              <a:gd name="connsiteX1381" fmla="*/ 5803636 w 6435725"/>
              <a:gd name="connsiteY1381" fmla="*/ 1803400 h 6857998"/>
              <a:gd name="connsiteX1382" fmla="*/ 5800460 w 6435725"/>
              <a:gd name="connsiteY1382" fmla="*/ 1807104 h 6857998"/>
              <a:gd name="connsiteX1383" fmla="*/ 5802048 w 6435725"/>
              <a:gd name="connsiteY1383" fmla="*/ 1809221 h 6857998"/>
              <a:gd name="connsiteX1384" fmla="*/ 5803371 w 6435725"/>
              <a:gd name="connsiteY1384" fmla="*/ 1811867 h 6857998"/>
              <a:gd name="connsiteX1385" fmla="*/ 5804429 w 6435725"/>
              <a:gd name="connsiteY1385" fmla="*/ 1814248 h 6857998"/>
              <a:gd name="connsiteX1386" fmla="*/ 5805488 w 6435725"/>
              <a:gd name="connsiteY1386" fmla="*/ 1816894 h 6857998"/>
              <a:gd name="connsiteX1387" fmla="*/ 5807869 w 6435725"/>
              <a:gd name="connsiteY1387" fmla="*/ 1817952 h 6857998"/>
              <a:gd name="connsiteX1388" fmla="*/ 5809986 w 6435725"/>
              <a:gd name="connsiteY1388" fmla="*/ 1819804 h 6857998"/>
              <a:gd name="connsiteX1389" fmla="*/ 5812366 w 6435725"/>
              <a:gd name="connsiteY1389" fmla="*/ 1821656 h 6857998"/>
              <a:gd name="connsiteX1390" fmla="*/ 5813690 w 6435725"/>
              <a:gd name="connsiteY1390" fmla="*/ 1824037 h 6857998"/>
              <a:gd name="connsiteX1391" fmla="*/ 5816336 w 6435725"/>
              <a:gd name="connsiteY1391" fmla="*/ 1824566 h 6857998"/>
              <a:gd name="connsiteX1392" fmla="*/ 5818452 w 6435725"/>
              <a:gd name="connsiteY1392" fmla="*/ 1825890 h 6857998"/>
              <a:gd name="connsiteX1393" fmla="*/ 5820304 w 6435725"/>
              <a:gd name="connsiteY1393" fmla="*/ 1827212 h 6857998"/>
              <a:gd name="connsiteX1394" fmla="*/ 5821892 w 6435725"/>
              <a:gd name="connsiteY1394" fmla="*/ 1828271 h 6857998"/>
              <a:gd name="connsiteX1395" fmla="*/ 5823214 w 6435725"/>
              <a:gd name="connsiteY1395" fmla="*/ 1830123 h 6857998"/>
              <a:gd name="connsiteX1396" fmla="*/ 5824538 w 6435725"/>
              <a:gd name="connsiteY1396" fmla="*/ 1831975 h 6857998"/>
              <a:gd name="connsiteX1397" fmla="*/ 5825331 w 6435725"/>
              <a:gd name="connsiteY1397" fmla="*/ 1834092 h 6857998"/>
              <a:gd name="connsiteX1398" fmla="*/ 5826390 w 6435725"/>
              <a:gd name="connsiteY1398" fmla="*/ 1836473 h 6857998"/>
              <a:gd name="connsiteX1399" fmla="*/ 5827712 w 6435725"/>
              <a:gd name="connsiteY1399" fmla="*/ 1841235 h 6857998"/>
              <a:gd name="connsiteX1400" fmla="*/ 5828771 w 6435725"/>
              <a:gd name="connsiteY1400" fmla="*/ 1846262 h 6857998"/>
              <a:gd name="connsiteX1401" fmla="*/ 5830623 w 6435725"/>
              <a:gd name="connsiteY1401" fmla="*/ 1856581 h 6857998"/>
              <a:gd name="connsiteX1402" fmla="*/ 5831946 w 6435725"/>
              <a:gd name="connsiteY1402" fmla="*/ 1861608 h 6857998"/>
              <a:gd name="connsiteX1403" fmla="*/ 5833534 w 6435725"/>
              <a:gd name="connsiteY1403" fmla="*/ 1866106 h 6857998"/>
              <a:gd name="connsiteX1404" fmla="*/ 5834592 w 6435725"/>
              <a:gd name="connsiteY1404" fmla="*/ 1868223 h 6857998"/>
              <a:gd name="connsiteX1405" fmla="*/ 5835914 w 6435725"/>
              <a:gd name="connsiteY1405" fmla="*/ 1870075 h 6857998"/>
              <a:gd name="connsiteX1406" fmla="*/ 5837238 w 6435725"/>
              <a:gd name="connsiteY1406" fmla="*/ 1871662 h 6857998"/>
              <a:gd name="connsiteX1407" fmla="*/ 5839090 w 6435725"/>
              <a:gd name="connsiteY1407" fmla="*/ 1873250 h 6857998"/>
              <a:gd name="connsiteX1408" fmla="*/ 5840677 w 6435725"/>
              <a:gd name="connsiteY1408" fmla="*/ 1874308 h 6857998"/>
              <a:gd name="connsiteX1409" fmla="*/ 5843058 w 6435725"/>
              <a:gd name="connsiteY1409" fmla="*/ 1875631 h 6857998"/>
              <a:gd name="connsiteX1410" fmla="*/ 5845440 w 6435725"/>
              <a:gd name="connsiteY1410" fmla="*/ 1876160 h 6857998"/>
              <a:gd name="connsiteX1411" fmla="*/ 5847821 w 6435725"/>
              <a:gd name="connsiteY1411" fmla="*/ 1876690 h 6857998"/>
              <a:gd name="connsiteX1412" fmla="*/ 5851260 w 6435725"/>
              <a:gd name="connsiteY1412" fmla="*/ 1876954 h 6857998"/>
              <a:gd name="connsiteX1413" fmla="*/ 5854700 w 6435725"/>
              <a:gd name="connsiteY1413" fmla="*/ 1876690 h 6857998"/>
              <a:gd name="connsiteX1414" fmla="*/ 5858404 w 6435725"/>
              <a:gd name="connsiteY1414" fmla="*/ 1875896 h 6857998"/>
              <a:gd name="connsiteX1415" fmla="*/ 5862638 w 6435725"/>
              <a:gd name="connsiteY1415" fmla="*/ 1874837 h 6857998"/>
              <a:gd name="connsiteX1416" fmla="*/ 5862902 w 6435725"/>
              <a:gd name="connsiteY1416" fmla="*/ 1879600 h 6857998"/>
              <a:gd name="connsiteX1417" fmla="*/ 5862902 w 6435725"/>
              <a:gd name="connsiteY1417" fmla="*/ 1884362 h 6857998"/>
              <a:gd name="connsiteX1418" fmla="*/ 5862638 w 6435725"/>
              <a:gd name="connsiteY1418" fmla="*/ 1888860 h 6857998"/>
              <a:gd name="connsiteX1419" fmla="*/ 5862108 w 6435725"/>
              <a:gd name="connsiteY1419" fmla="*/ 1893358 h 6857998"/>
              <a:gd name="connsiteX1420" fmla="*/ 5861314 w 6435725"/>
              <a:gd name="connsiteY1420" fmla="*/ 1897856 h 6857998"/>
              <a:gd name="connsiteX1421" fmla="*/ 5860521 w 6435725"/>
              <a:gd name="connsiteY1421" fmla="*/ 1902354 h 6857998"/>
              <a:gd name="connsiteX1422" fmla="*/ 5859198 w 6435725"/>
              <a:gd name="connsiteY1422" fmla="*/ 1906323 h 6857998"/>
              <a:gd name="connsiteX1423" fmla="*/ 5857875 w 6435725"/>
              <a:gd name="connsiteY1423" fmla="*/ 1910556 h 6857998"/>
              <a:gd name="connsiteX1424" fmla="*/ 5856288 w 6435725"/>
              <a:gd name="connsiteY1424" fmla="*/ 1914790 h 6857998"/>
              <a:gd name="connsiteX1425" fmla="*/ 5854436 w 6435725"/>
              <a:gd name="connsiteY1425" fmla="*/ 1918758 h 6857998"/>
              <a:gd name="connsiteX1426" fmla="*/ 5852054 w 6435725"/>
              <a:gd name="connsiteY1426" fmla="*/ 1922727 h 6857998"/>
              <a:gd name="connsiteX1427" fmla="*/ 5849673 w 6435725"/>
              <a:gd name="connsiteY1427" fmla="*/ 1926431 h 6857998"/>
              <a:gd name="connsiteX1428" fmla="*/ 5847292 w 6435725"/>
              <a:gd name="connsiteY1428" fmla="*/ 1930135 h 6857998"/>
              <a:gd name="connsiteX1429" fmla="*/ 5844381 w 6435725"/>
              <a:gd name="connsiteY1429" fmla="*/ 1933839 h 6857998"/>
              <a:gd name="connsiteX1430" fmla="*/ 5841206 w 6435725"/>
              <a:gd name="connsiteY1430" fmla="*/ 1937279 h 6857998"/>
              <a:gd name="connsiteX1431" fmla="*/ 5838031 w 6435725"/>
              <a:gd name="connsiteY1431" fmla="*/ 1940719 h 6857998"/>
              <a:gd name="connsiteX1432" fmla="*/ 5837766 w 6435725"/>
              <a:gd name="connsiteY1432" fmla="*/ 1940454 h 6857998"/>
              <a:gd name="connsiteX1433" fmla="*/ 5840148 w 6435725"/>
              <a:gd name="connsiteY1433" fmla="*/ 1943629 h 6857998"/>
              <a:gd name="connsiteX1434" fmla="*/ 5843058 w 6435725"/>
              <a:gd name="connsiteY1434" fmla="*/ 1946275 h 6857998"/>
              <a:gd name="connsiteX1435" fmla="*/ 5848879 w 6435725"/>
              <a:gd name="connsiteY1435" fmla="*/ 1951567 h 6857998"/>
              <a:gd name="connsiteX1436" fmla="*/ 5854700 w 6435725"/>
              <a:gd name="connsiteY1436" fmla="*/ 1955800 h 6857998"/>
              <a:gd name="connsiteX1437" fmla="*/ 5860786 w 6435725"/>
              <a:gd name="connsiteY1437" fmla="*/ 1959504 h 6857998"/>
              <a:gd name="connsiteX1438" fmla="*/ 5866871 w 6435725"/>
              <a:gd name="connsiteY1438" fmla="*/ 1962679 h 6857998"/>
              <a:gd name="connsiteX1439" fmla="*/ 5873486 w 6435725"/>
              <a:gd name="connsiteY1439" fmla="*/ 1965325 h 6857998"/>
              <a:gd name="connsiteX1440" fmla="*/ 5880100 w 6435725"/>
              <a:gd name="connsiteY1440" fmla="*/ 1967177 h 6857998"/>
              <a:gd name="connsiteX1441" fmla="*/ 5886979 w 6435725"/>
              <a:gd name="connsiteY1441" fmla="*/ 1968764 h 6857998"/>
              <a:gd name="connsiteX1442" fmla="*/ 5893594 w 6435725"/>
              <a:gd name="connsiteY1442" fmla="*/ 1970087 h 6857998"/>
              <a:gd name="connsiteX1443" fmla="*/ 5900738 w 6435725"/>
              <a:gd name="connsiteY1443" fmla="*/ 1970881 h 6857998"/>
              <a:gd name="connsiteX1444" fmla="*/ 5907881 w 6435725"/>
              <a:gd name="connsiteY1444" fmla="*/ 1971410 h 6857998"/>
              <a:gd name="connsiteX1445" fmla="*/ 5914760 w 6435725"/>
              <a:gd name="connsiteY1445" fmla="*/ 1971675 h 6857998"/>
              <a:gd name="connsiteX1446" fmla="*/ 5929312 w 6435725"/>
              <a:gd name="connsiteY1446" fmla="*/ 1971675 h 6857998"/>
              <a:gd name="connsiteX1447" fmla="*/ 5943600 w 6435725"/>
              <a:gd name="connsiteY1447" fmla="*/ 1971675 h 6857998"/>
              <a:gd name="connsiteX1448" fmla="*/ 5948098 w 6435725"/>
              <a:gd name="connsiteY1448" fmla="*/ 1972204 h 6857998"/>
              <a:gd name="connsiteX1449" fmla="*/ 5952331 w 6435725"/>
              <a:gd name="connsiteY1449" fmla="*/ 1972204 h 6857998"/>
              <a:gd name="connsiteX1450" fmla="*/ 5956300 w 6435725"/>
              <a:gd name="connsiteY1450" fmla="*/ 1972733 h 6857998"/>
              <a:gd name="connsiteX1451" fmla="*/ 5960269 w 6435725"/>
              <a:gd name="connsiteY1451" fmla="*/ 1973527 h 6857998"/>
              <a:gd name="connsiteX1452" fmla="*/ 5963973 w 6435725"/>
              <a:gd name="connsiteY1452" fmla="*/ 1974585 h 6857998"/>
              <a:gd name="connsiteX1453" fmla="*/ 5967412 w 6435725"/>
              <a:gd name="connsiteY1453" fmla="*/ 1975908 h 6857998"/>
              <a:gd name="connsiteX1454" fmla="*/ 5970852 w 6435725"/>
              <a:gd name="connsiteY1454" fmla="*/ 1976967 h 6857998"/>
              <a:gd name="connsiteX1455" fmla="*/ 5974027 w 6435725"/>
              <a:gd name="connsiteY1455" fmla="*/ 1978554 h 6857998"/>
              <a:gd name="connsiteX1456" fmla="*/ 5977202 w 6435725"/>
              <a:gd name="connsiteY1456" fmla="*/ 1980406 h 6857998"/>
              <a:gd name="connsiteX1457" fmla="*/ 5979848 w 6435725"/>
              <a:gd name="connsiteY1457" fmla="*/ 1982258 h 6857998"/>
              <a:gd name="connsiteX1458" fmla="*/ 5982758 w 6435725"/>
              <a:gd name="connsiteY1458" fmla="*/ 1984375 h 6857998"/>
              <a:gd name="connsiteX1459" fmla="*/ 5985404 w 6435725"/>
              <a:gd name="connsiteY1459" fmla="*/ 1986492 h 6857998"/>
              <a:gd name="connsiteX1460" fmla="*/ 5988050 w 6435725"/>
              <a:gd name="connsiteY1460" fmla="*/ 1988873 h 6857998"/>
              <a:gd name="connsiteX1461" fmla="*/ 5990166 w 6435725"/>
              <a:gd name="connsiteY1461" fmla="*/ 1991519 h 6857998"/>
              <a:gd name="connsiteX1462" fmla="*/ 5994400 w 6435725"/>
              <a:gd name="connsiteY1462" fmla="*/ 1996810 h 6857998"/>
              <a:gd name="connsiteX1463" fmla="*/ 5997840 w 6435725"/>
              <a:gd name="connsiteY1463" fmla="*/ 2002102 h 6857998"/>
              <a:gd name="connsiteX1464" fmla="*/ 6000750 w 6435725"/>
              <a:gd name="connsiteY1464" fmla="*/ 2007923 h 6857998"/>
              <a:gd name="connsiteX1465" fmla="*/ 6003660 w 6435725"/>
              <a:gd name="connsiteY1465" fmla="*/ 2014008 h 6857998"/>
              <a:gd name="connsiteX1466" fmla="*/ 6005777 w 6435725"/>
              <a:gd name="connsiteY1466" fmla="*/ 2020094 h 6857998"/>
              <a:gd name="connsiteX1467" fmla="*/ 6007364 w 6435725"/>
              <a:gd name="connsiteY1467" fmla="*/ 2025914 h 6857998"/>
              <a:gd name="connsiteX1468" fmla="*/ 6008423 w 6435725"/>
              <a:gd name="connsiteY1468" fmla="*/ 2031735 h 6857998"/>
              <a:gd name="connsiteX1469" fmla="*/ 6009481 w 6435725"/>
              <a:gd name="connsiteY1469" fmla="*/ 2037291 h 6857998"/>
              <a:gd name="connsiteX1470" fmla="*/ 6010010 w 6435725"/>
              <a:gd name="connsiteY1470" fmla="*/ 2042319 h 6857998"/>
              <a:gd name="connsiteX1471" fmla="*/ 6010010 w 6435725"/>
              <a:gd name="connsiteY1471" fmla="*/ 2046023 h 6857998"/>
              <a:gd name="connsiteX1472" fmla="*/ 6010010 w 6435725"/>
              <a:gd name="connsiteY1472" fmla="*/ 2049727 h 6857998"/>
              <a:gd name="connsiteX1473" fmla="*/ 6009746 w 6435725"/>
              <a:gd name="connsiteY1473" fmla="*/ 2052902 h 6857998"/>
              <a:gd name="connsiteX1474" fmla="*/ 6008688 w 6435725"/>
              <a:gd name="connsiteY1474" fmla="*/ 2056077 h 6857998"/>
              <a:gd name="connsiteX1475" fmla="*/ 6008158 w 6435725"/>
              <a:gd name="connsiteY1475" fmla="*/ 2058987 h 6857998"/>
              <a:gd name="connsiteX1476" fmla="*/ 6006836 w 6435725"/>
              <a:gd name="connsiteY1476" fmla="*/ 2061369 h 6857998"/>
              <a:gd name="connsiteX1477" fmla="*/ 6005777 w 6435725"/>
              <a:gd name="connsiteY1477" fmla="*/ 2064015 h 6857998"/>
              <a:gd name="connsiteX1478" fmla="*/ 6004190 w 6435725"/>
              <a:gd name="connsiteY1478" fmla="*/ 2066396 h 6857998"/>
              <a:gd name="connsiteX1479" fmla="*/ 6002602 w 6435725"/>
              <a:gd name="connsiteY1479" fmla="*/ 2068512 h 6857998"/>
              <a:gd name="connsiteX1480" fmla="*/ 6000750 w 6435725"/>
              <a:gd name="connsiteY1480" fmla="*/ 2070364 h 6857998"/>
              <a:gd name="connsiteX1481" fmla="*/ 5998634 w 6435725"/>
              <a:gd name="connsiteY1481" fmla="*/ 2072217 h 6857998"/>
              <a:gd name="connsiteX1482" fmla="*/ 5996516 w 6435725"/>
              <a:gd name="connsiteY1482" fmla="*/ 2073804 h 6857998"/>
              <a:gd name="connsiteX1483" fmla="*/ 5994136 w 6435725"/>
              <a:gd name="connsiteY1483" fmla="*/ 2075392 h 6857998"/>
              <a:gd name="connsiteX1484" fmla="*/ 5991490 w 6435725"/>
              <a:gd name="connsiteY1484" fmla="*/ 2076450 h 6857998"/>
              <a:gd name="connsiteX1485" fmla="*/ 5986462 w 6435725"/>
              <a:gd name="connsiteY1485" fmla="*/ 2078566 h 6857998"/>
              <a:gd name="connsiteX1486" fmla="*/ 5980642 w 6435725"/>
              <a:gd name="connsiteY1486" fmla="*/ 2080419 h 6857998"/>
              <a:gd name="connsiteX1487" fmla="*/ 5974292 w 6435725"/>
              <a:gd name="connsiteY1487" fmla="*/ 2081741 h 6857998"/>
              <a:gd name="connsiteX1488" fmla="*/ 5967942 w 6435725"/>
              <a:gd name="connsiteY1488" fmla="*/ 2082800 h 6857998"/>
              <a:gd name="connsiteX1489" fmla="*/ 5961592 w 6435725"/>
              <a:gd name="connsiteY1489" fmla="*/ 2083329 h 6857998"/>
              <a:gd name="connsiteX1490" fmla="*/ 5954712 w 6435725"/>
              <a:gd name="connsiteY1490" fmla="*/ 2083594 h 6857998"/>
              <a:gd name="connsiteX1491" fmla="*/ 5948362 w 6435725"/>
              <a:gd name="connsiteY1491" fmla="*/ 2083594 h 6857998"/>
              <a:gd name="connsiteX1492" fmla="*/ 5935134 w 6435725"/>
              <a:gd name="connsiteY1492" fmla="*/ 2083329 h 6857998"/>
              <a:gd name="connsiteX1493" fmla="*/ 5933546 w 6435725"/>
              <a:gd name="connsiteY1493" fmla="*/ 2081477 h 6857998"/>
              <a:gd name="connsiteX1494" fmla="*/ 5931694 w 6435725"/>
              <a:gd name="connsiteY1494" fmla="*/ 2079890 h 6857998"/>
              <a:gd name="connsiteX1495" fmla="*/ 5929577 w 6435725"/>
              <a:gd name="connsiteY1495" fmla="*/ 2079096 h 6857998"/>
              <a:gd name="connsiteX1496" fmla="*/ 5927196 w 6435725"/>
              <a:gd name="connsiteY1496" fmla="*/ 2078302 h 6857998"/>
              <a:gd name="connsiteX1497" fmla="*/ 5893594 w 6435725"/>
              <a:gd name="connsiteY1497" fmla="*/ 2107670 h 6857998"/>
              <a:gd name="connsiteX1498" fmla="*/ 5908940 w 6435725"/>
              <a:gd name="connsiteY1498" fmla="*/ 2125133 h 6857998"/>
              <a:gd name="connsiteX1499" fmla="*/ 5941219 w 6435725"/>
              <a:gd name="connsiteY1499" fmla="*/ 2127514 h 6857998"/>
              <a:gd name="connsiteX1500" fmla="*/ 6065573 w 6435725"/>
              <a:gd name="connsiteY1500" fmla="*/ 2101849 h 6857998"/>
              <a:gd name="connsiteX1501" fmla="*/ 6067160 w 6435725"/>
              <a:gd name="connsiteY1501" fmla="*/ 2104231 h 6857998"/>
              <a:gd name="connsiteX1502" fmla="*/ 6068484 w 6435725"/>
              <a:gd name="connsiteY1502" fmla="*/ 2106347 h 6857998"/>
              <a:gd name="connsiteX1503" fmla="*/ 6069012 w 6435725"/>
              <a:gd name="connsiteY1503" fmla="*/ 2108464 h 6857998"/>
              <a:gd name="connsiteX1504" fmla="*/ 6069277 w 6435725"/>
              <a:gd name="connsiteY1504" fmla="*/ 2110581 h 6857998"/>
              <a:gd name="connsiteX1505" fmla="*/ 6069277 w 6435725"/>
              <a:gd name="connsiteY1505" fmla="*/ 2112168 h 6857998"/>
              <a:gd name="connsiteX1506" fmla="*/ 6068748 w 6435725"/>
              <a:gd name="connsiteY1506" fmla="*/ 2114021 h 6857998"/>
              <a:gd name="connsiteX1507" fmla="*/ 6067690 w 6435725"/>
              <a:gd name="connsiteY1507" fmla="*/ 2115343 h 6857998"/>
              <a:gd name="connsiteX1508" fmla="*/ 6066631 w 6435725"/>
              <a:gd name="connsiteY1508" fmla="*/ 2116666 h 6857998"/>
              <a:gd name="connsiteX1509" fmla="*/ 6065044 w 6435725"/>
              <a:gd name="connsiteY1509" fmla="*/ 2117725 h 6857998"/>
              <a:gd name="connsiteX1510" fmla="*/ 6063456 w 6435725"/>
              <a:gd name="connsiteY1510" fmla="*/ 2119047 h 6857998"/>
              <a:gd name="connsiteX1511" fmla="*/ 6059752 w 6435725"/>
              <a:gd name="connsiteY1511" fmla="*/ 2121164 h 6857998"/>
              <a:gd name="connsiteX1512" fmla="*/ 6051550 w 6435725"/>
              <a:gd name="connsiteY1512" fmla="*/ 2124340 h 6857998"/>
              <a:gd name="connsiteX1513" fmla="*/ 6047581 w 6435725"/>
              <a:gd name="connsiteY1513" fmla="*/ 2126191 h 6857998"/>
              <a:gd name="connsiteX1514" fmla="*/ 6044142 w 6435725"/>
              <a:gd name="connsiteY1514" fmla="*/ 2128308 h 6857998"/>
              <a:gd name="connsiteX1515" fmla="*/ 6042554 w 6435725"/>
              <a:gd name="connsiteY1515" fmla="*/ 2129366 h 6857998"/>
              <a:gd name="connsiteX1516" fmla="*/ 6041760 w 6435725"/>
              <a:gd name="connsiteY1516" fmla="*/ 2130689 h 6857998"/>
              <a:gd name="connsiteX1517" fmla="*/ 6040702 w 6435725"/>
              <a:gd name="connsiteY1517" fmla="*/ 2131748 h 6857998"/>
              <a:gd name="connsiteX1518" fmla="*/ 6040438 w 6435725"/>
              <a:gd name="connsiteY1518" fmla="*/ 2133335 h 6857998"/>
              <a:gd name="connsiteX1519" fmla="*/ 6040173 w 6435725"/>
              <a:gd name="connsiteY1519" fmla="*/ 2134923 h 6857998"/>
              <a:gd name="connsiteX1520" fmla="*/ 6040702 w 6435725"/>
              <a:gd name="connsiteY1520" fmla="*/ 2136510 h 6857998"/>
              <a:gd name="connsiteX1521" fmla="*/ 6041231 w 6435725"/>
              <a:gd name="connsiteY1521" fmla="*/ 2138627 h 6857998"/>
              <a:gd name="connsiteX1522" fmla="*/ 6042819 w 6435725"/>
              <a:gd name="connsiteY1522" fmla="*/ 2140479 h 6857998"/>
              <a:gd name="connsiteX1523" fmla="*/ 6044671 w 6435725"/>
              <a:gd name="connsiteY1523" fmla="*/ 2142860 h 6857998"/>
              <a:gd name="connsiteX1524" fmla="*/ 6047316 w 6435725"/>
              <a:gd name="connsiteY1524" fmla="*/ 2145241 h 6857998"/>
              <a:gd name="connsiteX1525" fmla="*/ 6050227 w 6435725"/>
              <a:gd name="connsiteY1525" fmla="*/ 2148152 h 6857998"/>
              <a:gd name="connsiteX1526" fmla="*/ 6053931 w 6435725"/>
              <a:gd name="connsiteY1526" fmla="*/ 2151062 h 6857998"/>
              <a:gd name="connsiteX1527" fmla="*/ 6078008 w 6435725"/>
              <a:gd name="connsiteY1527" fmla="*/ 2160587 h 6857998"/>
              <a:gd name="connsiteX1528" fmla="*/ 6094677 w 6435725"/>
              <a:gd name="connsiteY1528" fmla="*/ 2161381 h 6857998"/>
              <a:gd name="connsiteX1529" fmla="*/ 6103144 w 6435725"/>
              <a:gd name="connsiteY1529" fmla="*/ 2161646 h 6857998"/>
              <a:gd name="connsiteX1530" fmla="*/ 6111610 w 6435725"/>
              <a:gd name="connsiteY1530" fmla="*/ 2162175 h 6857998"/>
              <a:gd name="connsiteX1531" fmla="*/ 6116902 w 6435725"/>
              <a:gd name="connsiteY1531" fmla="*/ 2162969 h 6857998"/>
              <a:gd name="connsiteX1532" fmla="*/ 6122194 w 6435725"/>
              <a:gd name="connsiteY1532" fmla="*/ 2163762 h 6857998"/>
              <a:gd name="connsiteX1533" fmla="*/ 6132777 w 6435725"/>
              <a:gd name="connsiteY1533" fmla="*/ 2165879 h 6857998"/>
              <a:gd name="connsiteX1534" fmla="*/ 6117166 w 6435725"/>
              <a:gd name="connsiteY1534" fmla="*/ 2187839 h 6857998"/>
              <a:gd name="connsiteX1535" fmla="*/ 6141244 w 6435725"/>
              <a:gd name="connsiteY1535" fmla="*/ 2200804 h 6857998"/>
              <a:gd name="connsiteX1536" fmla="*/ 6140979 w 6435725"/>
              <a:gd name="connsiteY1536" fmla="*/ 2201333 h 6857998"/>
              <a:gd name="connsiteX1537" fmla="*/ 6154738 w 6435725"/>
              <a:gd name="connsiteY1537" fmla="*/ 2205566 h 6857998"/>
              <a:gd name="connsiteX1538" fmla="*/ 6166908 w 6435725"/>
              <a:gd name="connsiteY1538" fmla="*/ 2209535 h 6857998"/>
              <a:gd name="connsiteX1539" fmla="*/ 6177756 w 6435725"/>
              <a:gd name="connsiteY1539" fmla="*/ 2213239 h 6857998"/>
              <a:gd name="connsiteX1540" fmla="*/ 6186752 w 6435725"/>
              <a:gd name="connsiteY1540" fmla="*/ 2216944 h 6857998"/>
              <a:gd name="connsiteX1541" fmla="*/ 6190721 w 6435725"/>
              <a:gd name="connsiteY1541" fmla="*/ 2218795 h 6857998"/>
              <a:gd name="connsiteX1542" fmla="*/ 6194425 w 6435725"/>
              <a:gd name="connsiteY1542" fmla="*/ 2220648 h 6857998"/>
              <a:gd name="connsiteX1543" fmla="*/ 6197336 w 6435725"/>
              <a:gd name="connsiteY1543" fmla="*/ 2222764 h 6857998"/>
              <a:gd name="connsiteX1544" fmla="*/ 6200510 w 6435725"/>
              <a:gd name="connsiteY1544" fmla="*/ 2224616 h 6857998"/>
              <a:gd name="connsiteX1545" fmla="*/ 6202892 w 6435725"/>
              <a:gd name="connsiteY1545" fmla="*/ 2226733 h 6857998"/>
              <a:gd name="connsiteX1546" fmla="*/ 6205008 w 6435725"/>
              <a:gd name="connsiteY1546" fmla="*/ 2228586 h 6857998"/>
              <a:gd name="connsiteX1547" fmla="*/ 6206860 w 6435725"/>
              <a:gd name="connsiteY1547" fmla="*/ 2230967 h 6857998"/>
              <a:gd name="connsiteX1548" fmla="*/ 6208448 w 6435725"/>
              <a:gd name="connsiteY1548" fmla="*/ 2233083 h 6857998"/>
              <a:gd name="connsiteX1549" fmla="*/ 6209771 w 6435725"/>
              <a:gd name="connsiteY1549" fmla="*/ 2235993 h 6857998"/>
              <a:gd name="connsiteX1550" fmla="*/ 6210564 w 6435725"/>
              <a:gd name="connsiteY1550" fmla="*/ 2238375 h 6857998"/>
              <a:gd name="connsiteX1551" fmla="*/ 6211094 w 6435725"/>
              <a:gd name="connsiteY1551" fmla="*/ 2241285 h 6857998"/>
              <a:gd name="connsiteX1552" fmla="*/ 6211623 w 6435725"/>
              <a:gd name="connsiteY1552" fmla="*/ 2244196 h 6857998"/>
              <a:gd name="connsiteX1553" fmla="*/ 6211623 w 6435725"/>
              <a:gd name="connsiteY1553" fmla="*/ 2247371 h 6857998"/>
              <a:gd name="connsiteX1554" fmla="*/ 6211623 w 6435725"/>
              <a:gd name="connsiteY1554" fmla="*/ 2250810 h 6857998"/>
              <a:gd name="connsiteX1555" fmla="*/ 6210829 w 6435725"/>
              <a:gd name="connsiteY1555" fmla="*/ 2254249 h 6857998"/>
              <a:gd name="connsiteX1556" fmla="*/ 6210300 w 6435725"/>
              <a:gd name="connsiteY1556" fmla="*/ 2258483 h 6857998"/>
              <a:gd name="connsiteX1557" fmla="*/ 6208448 w 6435725"/>
              <a:gd name="connsiteY1557" fmla="*/ 2266949 h 6857998"/>
              <a:gd name="connsiteX1558" fmla="*/ 6205273 w 6435725"/>
              <a:gd name="connsiteY1558" fmla="*/ 2276739 h 6857998"/>
              <a:gd name="connsiteX1559" fmla="*/ 6201569 w 6435725"/>
              <a:gd name="connsiteY1559" fmla="*/ 2287852 h 6857998"/>
              <a:gd name="connsiteX1560" fmla="*/ 6197336 w 6435725"/>
              <a:gd name="connsiteY1560" fmla="*/ 2300023 h 6857998"/>
              <a:gd name="connsiteX1561" fmla="*/ 6198394 w 6435725"/>
              <a:gd name="connsiteY1561" fmla="*/ 2304785 h 6857998"/>
              <a:gd name="connsiteX1562" fmla="*/ 6199716 w 6435725"/>
              <a:gd name="connsiteY1562" fmla="*/ 2309018 h 6857998"/>
              <a:gd name="connsiteX1563" fmla="*/ 6201569 w 6435725"/>
              <a:gd name="connsiteY1563" fmla="*/ 2313252 h 6857998"/>
              <a:gd name="connsiteX1564" fmla="*/ 6203950 w 6435725"/>
              <a:gd name="connsiteY1564" fmla="*/ 2316956 h 6857998"/>
              <a:gd name="connsiteX1565" fmla="*/ 6206331 w 6435725"/>
              <a:gd name="connsiteY1565" fmla="*/ 2320660 h 6857998"/>
              <a:gd name="connsiteX1566" fmla="*/ 6208712 w 6435725"/>
              <a:gd name="connsiteY1566" fmla="*/ 2324365 h 6857998"/>
              <a:gd name="connsiteX1567" fmla="*/ 6214534 w 6435725"/>
              <a:gd name="connsiteY1567" fmla="*/ 2331243 h 6857998"/>
              <a:gd name="connsiteX1568" fmla="*/ 6220619 w 6435725"/>
              <a:gd name="connsiteY1568" fmla="*/ 2337594 h 6857998"/>
              <a:gd name="connsiteX1569" fmla="*/ 6226440 w 6435725"/>
              <a:gd name="connsiteY1569" fmla="*/ 2344473 h 6857998"/>
              <a:gd name="connsiteX1570" fmla="*/ 6229350 w 6435725"/>
              <a:gd name="connsiteY1570" fmla="*/ 2347647 h 6857998"/>
              <a:gd name="connsiteX1571" fmla="*/ 6231731 w 6435725"/>
              <a:gd name="connsiteY1571" fmla="*/ 2351352 h 6857998"/>
              <a:gd name="connsiteX1572" fmla="*/ 6233848 w 6435725"/>
              <a:gd name="connsiteY1572" fmla="*/ 2355055 h 6857998"/>
              <a:gd name="connsiteX1573" fmla="*/ 6235700 w 6435725"/>
              <a:gd name="connsiteY1573" fmla="*/ 2359289 h 6857998"/>
              <a:gd name="connsiteX1574" fmla="*/ 6238346 w 6435725"/>
              <a:gd name="connsiteY1574" fmla="*/ 2364051 h 6857998"/>
              <a:gd name="connsiteX1575" fmla="*/ 6240198 w 6435725"/>
              <a:gd name="connsiteY1575" fmla="*/ 2368550 h 6857998"/>
              <a:gd name="connsiteX1576" fmla="*/ 6243638 w 6435725"/>
              <a:gd name="connsiteY1576" fmla="*/ 2377810 h 6857998"/>
              <a:gd name="connsiteX1577" fmla="*/ 6246548 w 6435725"/>
              <a:gd name="connsiteY1577" fmla="*/ 2387335 h 6857998"/>
              <a:gd name="connsiteX1578" fmla="*/ 6248400 w 6435725"/>
              <a:gd name="connsiteY1578" fmla="*/ 2396595 h 6857998"/>
              <a:gd name="connsiteX1579" fmla="*/ 6249988 w 6435725"/>
              <a:gd name="connsiteY1579" fmla="*/ 2405856 h 6857998"/>
              <a:gd name="connsiteX1580" fmla="*/ 6250516 w 6435725"/>
              <a:gd name="connsiteY1580" fmla="*/ 2415116 h 6857998"/>
              <a:gd name="connsiteX1581" fmla="*/ 6250516 w 6435725"/>
              <a:gd name="connsiteY1581" fmla="*/ 2423583 h 6857998"/>
              <a:gd name="connsiteX1582" fmla="*/ 6249723 w 6435725"/>
              <a:gd name="connsiteY1582" fmla="*/ 2432314 h 6857998"/>
              <a:gd name="connsiteX1583" fmla="*/ 6248929 w 6435725"/>
              <a:gd name="connsiteY1583" fmla="*/ 2436283 h 6857998"/>
              <a:gd name="connsiteX1584" fmla="*/ 6248136 w 6435725"/>
              <a:gd name="connsiteY1584" fmla="*/ 2440252 h 6857998"/>
              <a:gd name="connsiteX1585" fmla="*/ 6247077 w 6435725"/>
              <a:gd name="connsiteY1585" fmla="*/ 2444220 h 6857998"/>
              <a:gd name="connsiteX1586" fmla="*/ 6246284 w 6435725"/>
              <a:gd name="connsiteY1586" fmla="*/ 2447925 h 6857998"/>
              <a:gd name="connsiteX1587" fmla="*/ 6244696 w 6435725"/>
              <a:gd name="connsiteY1587" fmla="*/ 2451628 h 6857998"/>
              <a:gd name="connsiteX1588" fmla="*/ 6243373 w 6435725"/>
              <a:gd name="connsiteY1588" fmla="*/ 2454804 h 6857998"/>
              <a:gd name="connsiteX1589" fmla="*/ 6241521 w 6435725"/>
              <a:gd name="connsiteY1589" fmla="*/ 2458243 h 6857998"/>
              <a:gd name="connsiteX1590" fmla="*/ 6240198 w 6435725"/>
              <a:gd name="connsiteY1590" fmla="*/ 2461418 h 6857998"/>
              <a:gd name="connsiteX1591" fmla="*/ 6237816 w 6435725"/>
              <a:gd name="connsiteY1591" fmla="*/ 2464329 h 6857998"/>
              <a:gd name="connsiteX1592" fmla="*/ 6235700 w 6435725"/>
              <a:gd name="connsiteY1592" fmla="*/ 2467239 h 6857998"/>
              <a:gd name="connsiteX1593" fmla="*/ 6233584 w 6435725"/>
              <a:gd name="connsiteY1593" fmla="*/ 2469620 h 6857998"/>
              <a:gd name="connsiteX1594" fmla="*/ 6231202 w 6435725"/>
              <a:gd name="connsiteY1594" fmla="*/ 2472002 h 6857998"/>
              <a:gd name="connsiteX1595" fmla="*/ 6228821 w 6435725"/>
              <a:gd name="connsiteY1595" fmla="*/ 2474383 h 6857998"/>
              <a:gd name="connsiteX1596" fmla="*/ 6225910 w 6435725"/>
              <a:gd name="connsiteY1596" fmla="*/ 2476500 h 6857998"/>
              <a:gd name="connsiteX1597" fmla="*/ 6223264 w 6435725"/>
              <a:gd name="connsiteY1597" fmla="*/ 2478352 h 6857998"/>
              <a:gd name="connsiteX1598" fmla="*/ 6220090 w 6435725"/>
              <a:gd name="connsiteY1598" fmla="*/ 2479675 h 6857998"/>
              <a:gd name="connsiteX1599" fmla="*/ 6203421 w 6435725"/>
              <a:gd name="connsiteY1599" fmla="*/ 2492375 h 6857998"/>
              <a:gd name="connsiteX1600" fmla="*/ 6201040 w 6435725"/>
              <a:gd name="connsiteY1600" fmla="*/ 2495815 h 6857998"/>
              <a:gd name="connsiteX1601" fmla="*/ 6198923 w 6435725"/>
              <a:gd name="connsiteY1601" fmla="*/ 2498724 h 6857998"/>
              <a:gd name="connsiteX1602" fmla="*/ 6196806 w 6435725"/>
              <a:gd name="connsiteY1602" fmla="*/ 2501900 h 6857998"/>
              <a:gd name="connsiteX1603" fmla="*/ 6194954 w 6435725"/>
              <a:gd name="connsiteY1603" fmla="*/ 2505339 h 6857998"/>
              <a:gd name="connsiteX1604" fmla="*/ 6191779 w 6435725"/>
              <a:gd name="connsiteY1604" fmla="*/ 2512483 h 6857998"/>
              <a:gd name="connsiteX1605" fmla="*/ 6189134 w 6435725"/>
              <a:gd name="connsiteY1605" fmla="*/ 2519362 h 6857998"/>
              <a:gd name="connsiteX1606" fmla="*/ 6187016 w 6435725"/>
              <a:gd name="connsiteY1606" fmla="*/ 2526506 h 6857998"/>
              <a:gd name="connsiteX1607" fmla="*/ 6184900 w 6435725"/>
              <a:gd name="connsiteY1607" fmla="*/ 2533914 h 6857998"/>
              <a:gd name="connsiteX1608" fmla="*/ 6181460 w 6435725"/>
              <a:gd name="connsiteY1608" fmla="*/ 2548996 h 6857998"/>
              <a:gd name="connsiteX1609" fmla="*/ 6179608 w 6435725"/>
              <a:gd name="connsiteY1609" fmla="*/ 2556669 h 6857998"/>
              <a:gd name="connsiteX1610" fmla="*/ 6177756 w 6435725"/>
              <a:gd name="connsiteY1610" fmla="*/ 2564077 h 6857998"/>
              <a:gd name="connsiteX1611" fmla="*/ 6175640 w 6435725"/>
              <a:gd name="connsiteY1611" fmla="*/ 2571220 h 6857998"/>
              <a:gd name="connsiteX1612" fmla="*/ 6172729 w 6435725"/>
              <a:gd name="connsiteY1612" fmla="*/ 2578629 h 6857998"/>
              <a:gd name="connsiteX1613" fmla="*/ 6169819 w 6435725"/>
              <a:gd name="connsiteY1613" fmla="*/ 2586038 h 6857998"/>
              <a:gd name="connsiteX1614" fmla="*/ 6167966 w 6435725"/>
              <a:gd name="connsiteY1614" fmla="*/ 2589477 h 6857998"/>
              <a:gd name="connsiteX1615" fmla="*/ 6166114 w 6435725"/>
              <a:gd name="connsiteY1615" fmla="*/ 2592917 h 6857998"/>
              <a:gd name="connsiteX1616" fmla="*/ 6163998 w 6435725"/>
              <a:gd name="connsiteY1616" fmla="*/ 2596091 h 6857998"/>
              <a:gd name="connsiteX1617" fmla="*/ 6161352 w 6435725"/>
              <a:gd name="connsiteY1617" fmla="*/ 2599531 h 6857998"/>
              <a:gd name="connsiteX1618" fmla="*/ 6158706 w 6435725"/>
              <a:gd name="connsiteY1618" fmla="*/ 2602970 h 6857998"/>
              <a:gd name="connsiteX1619" fmla="*/ 6155796 w 6435725"/>
              <a:gd name="connsiteY1619" fmla="*/ 2606146 h 6857998"/>
              <a:gd name="connsiteX1620" fmla="*/ 6152621 w 6435725"/>
              <a:gd name="connsiteY1620" fmla="*/ 2610114 h 6857998"/>
              <a:gd name="connsiteX1621" fmla="*/ 6150504 w 6435725"/>
              <a:gd name="connsiteY1621" fmla="*/ 2613289 h 6857998"/>
              <a:gd name="connsiteX1622" fmla="*/ 6149710 w 6435725"/>
              <a:gd name="connsiteY1622" fmla="*/ 2614876 h 6857998"/>
              <a:gd name="connsiteX1623" fmla="*/ 6149181 w 6435725"/>
              <a:gd name="connsiteY1623" fmla="*/ 2616465 h 6857998"/>
              <a:gd name="connsiteX1624" fmla="*/ 6149181 w 6435725"/>
              <a:gd name="connsiteY1624" fmla="*/ 2617788 h 6857998"/>
              <a:gd name="connsiteX1625" fmla="*/ 6149181 w 6435725"/>
              <a:gd name="connsiteY1625" fmla="*/ 2618845 h 6857998"/>
              <a:gd name="connsiteX1626" fmla="*/ 6149181 w 6435725"/>
              <a:gd name="connsiteY1626" fmla="*/ 2620168 h 6857998"/>
              <a:gd name="connsiteX1627" fmla="*/ 6149710 w 6435725"/>
              <a:gd name="connsiteY1627" fmla="*/ 2621491 h 6857998"/>
              <a:gd name="connsiteX1628" fmla="*/ 6150504 w 6435725"/>
              <a:gd name="connsiteY1628" fmla="*/ 2622285 h 6857998"/>
              <a:gd name="connsiteX1629" fmla="*/ 6151034 w 6435725"/>
              <a:gd name="connsiteY1629" fmla="*/ 2623344 h 6857998"/>
              <a:gd name="connsiteX1630" fmla="*/ 6152886 w 6435725"/>
              <a:gd name="connsiteY1630" fmla="*/ 2624667 h 6857998"/>
              <a:gd name="connsiteX1631" fmla="*/ 6155531 w 6435725"/>
              <a:gd name="connsiteY1631" fmla="*/ 2626254 h 6857998"/>
              <a:gd name="connsiteX1632" fmla="*/ 6158442 w 6435725"/>
              <a:gd name="connsiteY1632" fmla="*/ 2627312 h 6857998"/>
              <a:gd name="connsiteX1633" fmla="*/ 6161881 w 6435725"/>
              <a:gd name="connsiteY1633" fmla="*/ 2628106 h 6857998"/>
              <a:gd name="connsiteX1634" fmla="*/ 6165321 w 6435725"/>
              <a:gd name="connsiteY1634" fmla="*/ 2628635 h 6857998"/>
              <a:gd name="connsiteX1635" fmla="*/ 6169025 w 6435725"/>
              <a:gd name="connsiteY1635" fmla="*/ 2629164 h 6857998"/>
              <a:gd name="connsiteX1636" fmla="*/ 6176698 w 6435725"/>
              <a:gd name="connsiteY1636" fmla="*/ 2629429 h 6857998"/>
              <a:gd name="connsiteX1637" fmla="*/ 6184106 w 6435725"/>
              <a:gd name="connsiteY1637" fmla="*/ 2629164 h 6857998"/>
              <a:gd name="connsiteX1638" fmla="*/ 6182519 w 6435725"/>
              <a:gd name="connsiteY1638" fmla="*/ 2631810 h 6857998"/>
              <a:gd name="connsiteX1639" fmla="*/ 6181196 w 6435725"/>
              <a:gd name="connsiteY1639" fmla="*/ 2634191 h 6857998"/>
              <a:gd name="connsiteX1640" fmla="*/ 6179344 w 6435725"/>
              <a:gd name="connsiteY1640" fmla="*/ 2636837 h 6857998"/>
              <a:gd name="connsiteX1641" fmla="*/ 6177492 w 6435725"/>
              <a:gd name="connsiteY1641" fmla="*/ 2639219 h 6857998"/>
              <a:gd name="connsiteX1642" fmla="*/ 6172994 w 6435725"/>
              <a:gd name="connsiteY1642" fmla="*/ 2643716 h 6857998"/>
              <a:gd name="connsiteX1643" fmla="*/ 6168231 w 6435725"/>
              <a:gd name="connsiteY1643" fmla="*/ 2648214 h 6857998"/>
              <a:gd name="connsiteX1644" fmla="*/ 6158706 w 6435725"/>
              <a:gd name="connsiteY1644" fmla="*/ 2656151 h 6857998"/>
              <a:gd name="connsiteX1645" fmla="*/ 6153679 w 6435725"/>
              <a:gd name="connsiteY1645" fmla="*/ 2660120 h 6857998"/>
              <a:gd name="connsiteX1646" fmla="*/ 6149446 w 6435725"/>
              <a:gd name="connsiteY1646" fmla="*/ 2664089 h 6857998"/>
              <a:gd name="connsiteX1647" fmla="*/ 6145477 w 6435725"/>
              <a:gd name="connsiteY1647" fmla="*/ 2668323 h 6857998"/>
              <a:gd name="connsiteX1648" fmla="*/ 6143890 w 6435725"/>
              <a:gd name="connsiteY1648" fmla="*/ 2670969 h 6857998"/>
              <a:gd name="connsiteX1649" fmla="*/ 6142302 w 6435725"/>
              <a:gd name="connsiteY1649" fmla="*/ 2673085 h 6857998"/>
              <a:gd name="connsiteX1650" fmla="*/ 6141244 w 6435725"/>
              <a:gd name="connsiteY1650" fmla="*/ 2675466 h 6857998"/>
              <a:gd name="connsiteX1651" fmla="*/ 6139921 w 6435725"/>
              <a:gd name="connsiteY1651" fmla="*/ 2677848 h 6857998"/>
              <a:gd name="connsiteX1652" fmla="*/ 6139392 w 6435725"/>
              <a:gd name="connsiteY1652" fmla="*/ 2680229 h 6857998"/>
              <a:gd name="connsiteX1653" fmla="*/ 6138598 w 6435725"/>
              <a:gd name="connsiteY1653" fmla="*/ 2683139 h 6857998"/>
              <a:gd name="connsiteX1654" fmla="*/ 6138334 w 6435725"/>
              <a:gd name="connsiteY1654" fmla="*/ 2685785 h 6857998"/>
              <a:gd name="connsiteX1655" fmla="*/ 6138598 w 6435725"/>
              <a:gd name="connsiteY1655" fmla="*/ 2688960 h 6857998"/>
              <a:gd name="connsiteX1656" fmla="*/ 6139127 w 6435725"/>
              <a:gd name="connsiteY1656" fmla="*/ 2692135 h 6857998"/>
              <a:gd name="connsiteX1657" fmla="*/ 6139921 w 6435725"/>
              <a:gd name="connsiteY1657" fmla="*/ 2695310 h 6857998"/>
              <a:gd name="connsiteX1658" fmla="*/ 6141244 w 6435725"/>
              <a:gd name="connsiteY1658" fmla="*/ 2698750 h 6857998"/>
              <a:gd name="connsiteX1659" fmla="*/ 6142831 w 6435725"/>
              <a:gd name="connsiteY1659" fmla="*/ 2702454 h 6857998"/>
              <a:gd name="connsiteX1660" fmla="*/ 6144948 w 6435725"/>
              <a:gd name="connsiteY1660" fmla="*/ 2706423 h 6857998"/>
              <a:gd name="connsiteX1661" fmla="*/ 6147329 w 6435725"/>
              <a:gd name="connsiteY1661" fmla="*/ 2710391 h 6857998"/>
              <a:gd name="connsiteX1662" fmla="*/ 6163998 w 6435725"/>
              <a:gd name="connsiteY1662" fmla="*/ 2712508 h 6857998"/>
              <a:gd name="connsiteX1663" fmla="*/ 6169025 w 6435725"/>
              <a:gd name="connsiteY1663" fmla="*/ 2710391 h 6857998"/>
              <a:gd name="connsiteX1664" fmla="*/ 6174052 w 6435725"/>
              <a:gd name="connsiteY1664" fmla="*/ 2709332 h 6857998"/>
              <a:gd name="connsiteX1665" fmla="*/ 6178550 w 6435725"/>
              <a:gd name="connsiteY1665" fmla="*/ 2708539 h 6857998"/>
              <a:gd name="connsiteX1666" fmla="*/ 6183048 w 6435725"/>
              <a:gd name="connsiteY1666" fmla="*/ 2708539 h 6857998"/>
              <a:gd name="connsiteX1667" fmla="*/ 6187281 w 6435725"/>
              <a:gd name="connsiteY1667" fmla="*/ 2709598 h 6857998"/>
              <a:gd name="connsiteX1668" fmla="*/ 6191250 w 6435725"/>
              <a:gd name="connsiteY1668" fmla="*/ 2710656 h 6857998"/>
              <a:gd name="connsiteX1669" fmla="*/ 6194954 w 6435725"/>
              <a:gd name="connsiteY1669" fmla="*/ 2712244 h 6857998"/>
              <a:gd name="connsiteX1670" fmla="*/ 6198923 w 6435725"/>
              <a:gd name="connsiteY1670" fmla="*/ 2714095 h 6857998"/>
              <a:gd name="connsiteX1671" fmla="*/ 6202627 w 6435725"/>
              <a:gd name="connsiteY1671" fmla="*/ 2716476 h 6857998"/>
              <a:gd name="connsiteX1672" fmla="*/ 6206066 w 6435725"/>
              <a:gd name="connsiteY1672" fmla="*/ 2719122 h 6857998"/>
              <a:gd name="connsiteX1673" fmla="*/ 6212946 w 6435725"/>
              <a:gd name="connsiteY1673" fmla="*/ 2724678 h 6857998"/>
              <a:gd name="connsiteX1674" fmla="*/ 6220090 w 6435725"/>
              <a:gd name="connsiteY1674" fmla="*/ 2729706 h 6857998"/>
              <a:gd name="connsiteX1675" fmla="*/ 6223529 w 6435725"/>
              <a:gd name="connsiteY1675" fmla="*/ 2732352 h 6857998"/>
              <a:gd name="connsiteX1676" fmla="*/ 6227234 w 6435725"/>
              <a:gd name="connsiteY1676" fmla="*/ 2734468 h 6857998"/>
              <a:gd name="connsiteX1677" fmla="*/ 6228821 w 6435725"/>
              <a:gd name="connsiteY1677" fmla="*/ 2734733 h 6857998"/>
              <a:gd name="connsiteX1678" fmla="*/ 6230144 w 6435725"/>
              <a:gd name="connsiteY1678" fmla="*/ 2734997 h 6857998"/>
              <a:gd name="connsiteX1679" fmla="*/ 6231731 w 6435725"/>
              <a:gd name="connsiteY1679" fmla="*/ 2734997 h 6857998"/>
              <a:gd name="connsiteX1680" fmla="*/ 6233054 w 6435725"/>
              <a:gd name="connsiteY1680" fmla="*/ 2734733 h 6857998"/>
              <a:gd name="connsiteX1681" fmla="*/ 6235700 w 6435725"/>
              <a:gd name="connsiteY1681" fmla="*/ 2733410 h 6857998"/>
              <a:gd name="connsiteX1682" fmla="*/ 6238346 w 6435725"/>
              <a:gd name="connsiteY1682" fmla="*/ 2732087 h 6857998"/>
              <a:gd name="connsiteX1683" fmla="*/ 6233319 w 6435725"/>
              <a:gd name="connsiteY1683" fmla="*/ 2732881 h 6857998"/>
              <a:gd name="connsiteX1684" fmla="*/ 6227234 w 6435725"/>
              <a:gd name="connsiteY1684" fmla="*/ 2734468 h 6857998"/>
              <a:gd name="connsiteX1685" fmla="*/ 6231731 w 6435725"/>
              <a:gd name="connsiteY1685" fmla="*/ 2732352 h 6857998"/>
              <a:gd name="connsiteX1686" fmla="*/ 6235964 w 6435725"/>
              <a:gd name="connsiteY1686" fmla="*/ 2730235 h 6857998"/>
              <a:gd name="connsiteX1687" fmla="*/ 6240462 w 6435725"/>
              <a:gd name="connsiteY1687" fmla="*/ 2727589 h 6857998"/>
              <a:gd name="connsiteX1688" fmla="*/ 6244431 w 6435725"/>
              <a:gd name="connsiteY1688" fmla="*/ 2724943 h 6857998"/>
              <a:gd name="connsiteX1689" fmla="*/ 6252104 w 6435725"/>
              <a:gd name="connsiteY1689" fmla="*/ 2719387 h 6857998"/>
              <a:gd name="connsiteX1690" fmla="*/ 6259777 w 6435725"/>
              <a:gd name="connsiteY1690" fmla="*/ 2713302 h 6857998"/>
              <a:gd name="connsiteX1691" fmla="*/ 6266921 w 6435725"/>
              <a:gd name="connsiteY1691" fmla="*/ 2706687 h 6857998"/>
              <a:gd name="connsiteX1692" fmla="*/ 6273800 w 6435725"/>
              <a:gd name="connsiteY1692" fmla="*/ 2700073 h 6857998"/>
              <a:gd name="connsiteX1693" fmla="*/ 6287558 w 6435725"/>
              <a:gd name="connsiteY1693" fmla="*/ 2686314 h 6857998"/>
              <a:gd name="connsiteX1694" fmla="*/ 6294438 w 6435725"/>
              <a:gd name="connsiteY1694" fmla="*/ 2679170 h 6857998"/>
              <a:gd name="connsiteX1695" fmla="*/ 6301581 w 6435725"/>
              <a:gd name="connsiteY1695" fmla="*/ 2672292 h 6857998"/>
              <a:gd name="connsiteX1696" fmla="*/ 6308990 w 6435725"/>
              <a:gd name="connsiteY1696" fmla="*/ 2665941 h 6857998"/>
              <a:gd name="connsiteX1697" fmla="*/ 6316662 w 6435725"/>
              <a:gd name="connsiteY1697" fmla="*/ 2659856 h 6857998"/>
              <a:gd name="connsiteX1698" fmla="*/ 6324600 w 6435725"/>
              <a:gd name="connsiteY1698" fmla="*/ 2654299 h 6857998"/>
              <a:gd name="connsiteX1699" fmla="*/ 6328834 w 6435725"/>
              <a:gd name="connsiteY1699" fmla="*/ 2651918 h 6857998"/>
              <a:gd name="connsiteX1700" fmla="*/ 6333066 w 6435725"/>
              <a:gd name="connsiteY1700" fmla="*/ 2649272 h 6857998"/>
              <a:gd name="connsiteX1701" fmla="*/ 6337564 w 6435725"/>
              <a:gd name="connsiteY1701" fmla="*/ 2647156 h 6857998"/>
              <a:gd name="connsiteX1702" fmla="*/ 6342062 w 6435725"/>
              <a:gd name="connsiteY1702" fmla="*/ 2645039 h 6857998"/>
              <a:gd name="connsiteX1703" fmla="*/ 6347090 w 6435725"/>
              <a:gd name="connsiteY1703" fmla="*/ 2643187 h 6857998"/>
              <a:gd name="connsiteX1704" fmla="*/ 6351852 w 6435725"/>
              <a:gd name="connsiteY1704" fmla="*/ 2641599 h 6857998"/>
              <a:gd name="connsiteX1705" fmla="*/ 6347619 w 6435725"/>
              <a:gd name="connsiteY1705" fmla="*/ 2650860 h 6857998"/>
              <a:gd name="connsiteX1706" fmla="*/ 6343386 w 6435725"/>
              <a:gd name="connsiteY1706" fmla="*/ 2660120 h 6857998"/>
              <a:gd name="connsiteX1707" fmla="*/ 6338623 w 6435725"/>
              <a:gd name="connsiteY1707" fmla="*/ 2668587 h 6857998"/>
              <a:gd name="connsiteX1708" fmla="*/ 6333860 w 6435725"/>
              <a:gd name="connsiteY1708" fmla="*/ 2677583 h 6857998"/>
              <a:gd name="connsiteX1709" fmla="*/ 6328569 w 6435725"/>
              <a:gd name="connsiteY1709" fmla="*/ 2685785 h 6857998"/>
              <a:gd name="connsiteX1710" fmla="*/ 6323012 w 6435725"/>
              <a:gd name="connsiteY1710" fmla="*/ 2694251 h 6857998"/>
              <a:gd name="connsiteX1711" fmla="*/ 6317192 w 6435725"/>
              <a:gd name="connsiteY1711" fmla="*/ 2701925 h 6857998"/>
              <a:gd name="connsiteX1712" fmla="*/ 6311106 w 6435725"/>
              <a:gd name="connsiteY1712" fmla="*/ 2709598 h 6857998"/>
              <a:gd name="connsiteX1713" fmla="*/ 6304492 w 6435725"/>
              <a:gd name="connsiteY1713" fmla="*/ 2717005 h 6857998"/>
              <a:gd name="connsiteX1714" fmla="*/ 6298142 w 6435725"/>
              <a:gd name="connsiteY1714" fmla="*/ 2724150 h 6857998"/>
              <a:gd name="connsiteX1715" fmla="*/ 6290998 w 6435725"/>
              <a:gd name="connsiteY1715" fmla="*/ 2731029 h 6857998"/>
              <a:gd name="connsiteX1716" fmla="*/ 6283325 w 6435725"/>
              <a:gd name="connsiteY1716" fmla="*/ 2737379 h 6857998"/>
              <a:gd name="connsiteX1717" fmla="*/ 6275652 w 6435725"/>
              <a:gd name="connsiteY1717" fmla="*/ 2743729 h 6857998"/>
              <a:gd name="connsiteX1718" fmla="*/ 6267450 w 6435725"/>
              <a:gd name="connsiteY1718" fmla="*/ 2749549 h 6857998"/>
              <a:gd name="connsiteX1719" fmla="*/ 6258719 w 6435725"/>
              <a:gd name="connsiteY1719" fmla="*/ 2755370 h 6857998"/>
              <a:gd name="connsiteX1720" fmla="*/ 6249988 w 6435725"/>
              <a:gd name="connsiteY1720" fmla="*/ 2760397 h 6857998"/>
              <a:gd name="connsiteX1721" fmla="*/ 6256602 w 6435725"/>
              <a:gd name="connsiteY1721" fmla="*/ 2764895 h 6857998"/>
              <a:gd name="connsiteX1722" fmla="*/ 6262688 w 6435725"/>
              <a:gd name="connsiteY1722" fmla="*/ 2769129 h 6857998"/>
              <a:gd name="connsiteX1723" fmla="*/ 6269038 w 6435725"/>
              <a:gd name="connsiteY1723" fmla="*/ 2773627 h 6857998"/>
              <a:gd name="connsiteX1724" fmla="*/ 6274858 w 6435725"/>
              <a:gd name="connsiteY1724" fmla="*/ 2778389 h 6857998"/>
              <a:gd name="connsiteX1725" fmla="*/ 6280414 w 6435725"/>
              <a:gd name="connsiteY1725" fmla="*/ 2783152 h 6857998"/>
              <a:gd name="connsiteX1726" fmla="*/ 6285971 w 6435725"/>
              <a:gd name="connsiteY1726" fmla="*/ 2787914 h 6857998"/>
              <a:gd name="connsiteX1727" fmla="*/ 6290998 w 6435725"/>
              <a:gd name="connsiteY1727" fmla="*/ 2793206 h 6857998"/>
              <a:gd name="connsiteX1728" fmla="*/ 6296025 w 6435725"/>
              <a:gd name="connsiteY1728" fmla="*/ 2797968 h 6857998"/>
              <a:gd name="connsiteX1729" fmla="*/ 6300523 w 6435725"/>
              <a:gd name="connsiteY1729" fmla="*/ 2803260 h 6857998"/>
              <a:gd name="connsiteX1730" fmla="*/ 6304756 w 6435725"/>
              <a:gd name="connsiteY1730" fmla="*/ 2808816 h 6857998"/>
              <a:gd name="connsiteX1731" fmla="*/ 6309254 w 6435725"/>
              <a:gd name="connsiteY1731" fmla="*/ 2813843 h 6857998"/>
              <a:gd name="connsiteX1732" fmla="*/ 6313223 w 6435725"/>
              <a:gd name="connsiteY1732" fmla="*/ 2819400 h 6857998"/>
              <a:gd name="connsiteX1733" fmla="*/ 6316927 w 6435725"/>
              <a:gd name="connsiteY1733" fmla="*/ 2825220 h 6857998"/>
              <a:gd name="connsiteX1734" fmla="*/ 6320366 w 6435725"/>
              <a:gd name="connsiteY1734" fmla="*/ 2831041 h 6857998"/>
              <a:gd name="connsiteX1735" fmla="*/ 6323542 w 6435725"/>
              <a:gd name="connsiteY1735" fmla="*/ 2837126 h 6857998"/>
              <a:gd name="connsiteX1736" fmla="*/ 6326716 w 6435725"/>
              <a:gd name="connsiteY1736" fmla="*/ 2842948 h 6857998"/>
              <a:gd name="connsiteX1737" fmla="*/ 6329362 w 6435725"/>
              <a:gd name="connsiteY1737" fmla="*/ 2849033 h 6857998"/>
              <a:gd name="connsiteX1738" fmla="*/ 6332008 w 6435725"/>
              <a:gd name="connsiteY1738" fmla="*/ 2855383 h 6857998"/>
              <a:gd name="connsiteX1739" fmla="*/ 6334390 w 6435725"/>
              <a:gd name="connsiteY1739" fmla="*/ 2861468 h 6857998"/>
              <a:gd name="connsiteX1740" fmla="*/ 6336506 w 6435725"/>
              <a:gd name="connsiteY1740" fmla="*/ 2868083 h 6857998"/>
              <a:gd name="connsiteX1741" fmla="*/ 6338358 w 6435725"/>
              <a:gd name="connsiteY1741" fmla="*/ 2874697 h 6857998"/>
              <a:gd name="connsiteX1742" fmla="*/ 6339946 w 6435725"/>
              <a:gd name="connsiteY1742" fmla="*/ 2881577 h 6857998"/>
              <a:gd name="connsiteX1743" fmla="*/ 6341534 w 6435725"/>
              <a:gd name="connsiteY1743" fmla="*/ 2888191 h 6857998"/>
              <a:gd name="connsiteX1744" fmla="*/ 6342327 w 6435725"/>
              <a:gd name="connsiteY1744" fmla="*/ 2895071 h 6857998"/>
              <a:gd name="connsiteX1745" fmla="*/ 6343386 w 6435725"/>
              <a:gd name="connsiteY1745" fmla="*/ 2902214 h 6857998"/>
              <a:gd name="connsiteX1746" fmla="*/ 6344179 w 6435725"/>
              <a:gd name="connsiteY1746" fmla="*/ 2909093 h 6857998"/>
              <a:gd name="connsiteX1747" fmla="*/ 6344444 w 6435725"/>
              <a:gd name="connsiteY1747" fmla="*/ 2916502 h 6857998"/>
              <a:gd name="connsiteX1748" fmla="*/ 6344708 w 6435725"/>
              <a:gd name="connsiteY1748" fmla="*/ 2923910 h 6857998"/>
              <a:gd name="connsiteX1749" fmla="*/ 6344708 w 6435725"/>
              <a:gd name="connsiteY1749" fmla="*/ 2931318 h 6857998"/>
              <a:gd name="connsiteX1750" fmla="*/ 6344708 w 6435725"/>
              <a:gd name="connsiteY1750" fmla="*/ 2938991 h 6857998"/>
              <a:gd name="connsiteX1751" fmla="*/ 6344179 w 6435725"/>
              <a:gd name="connsiteY1751" fmla="*/ 2946664 h 6857998"/>
              <a:gd name="connsiteX1752" fmla="*/ 6343650 w 6435725"/>
              <a:gd name="connsiteY1752" fmla="*/ 2954337 h 6857998"/>
              <a:gd name="connsiteX1753" fmla="*/ 6343650 w 6435725"/>
              <a:gd name="connsiteY1753" fmla="*/ 2955925 h 6857998"/>
              <a:gd name="connsiteX1754" fmla="*/ 6343650 w 6435725"/>
              <a:gd name="connsiteY1754" fmla="*/ 2956983 h 6857998"/>
              <a:gd name="connsiteX1755" fmla="*/ 6344179 w 6435725"/>
              <a:gd name="connsiteY1755" fmla="*/ 2958306 h 6857998"/>
              <a:gd name="connsiteX1756" fmla="*/ 6344444 w 6435725"/>
              <a:gd name="connsiteY1756" fmla="*/ 2959364 h 6857998"/>
              <a:gd name="connsiteX1757" fmla="*/ 6345502 w 6435725"/>
              <a:gd name="connsiteY1757" fmla="*/ 2960158 h 6857998"/>
              <a:gd name="connsiteX1758" fmla="*/ 6346296 w 6435725"/>
              <a:gd name="connsiteY1758" fmla="*/ 2960952 h 6857998"/>
              <a:gd name="connsiteX1759" fmla="*/ 6347354 w 6435725"/>
              <a:gd name="connsiteY1759" fmla="*/ 2961745 h 6857998"/>
              <a:gd name="connsiteX1760" fmla="*/ 6348412 w 6435725"/>
              <a:gd name="connsiteY1760" fmla="*/ 2962274 h 6857998"/>
              <a:gd name="connsiteX1761" fmla="*/ 6362436 w 6435725"/>
              <a:gd name="connsiteY1761" fmla="*/ 2969154 h 6857998"/>
              <a:gd name="connsiteX1762" fmla="*/ 6374077 w 6435725"/>
              <a:gd name="connsiteY1762" fmla="*/ 2975239 h 6857998"/>
              <a:gd name="connsiteX1763" fmla="*/ 6384131 w 6435725"/>
              <a:gd name="connsiteY1763" fmla="*/ 2981060 h 6857998"/>
              <a:gd name="connsiteX1764" fmla="*/ 6392334 w 6435725"/>
              <a:gd name="connsiteY1764" fmla="*/ 2986087 h 6857998"/>
              <a:gd name="connsiteX1765" fmla="*/ 6395773 w 6435725"/>
              <a:gd name="connsiteY1765" fmla="*/ 2988469 h 6857998"/>
              <a:gd name="connsiteX1766" fmla="*/ 6398948 w 6435725"/>
              <a:gd name="connsiteY1766" fmla="*/ 2990850 h 6857998"/>
              <a:gd name="connsiteX1767" fmla="*/ 6401594 w 6435725"/>
              <a:gd name="connsiteY1767" fmla="*/ 2993231 h 6857998"/>
              <a:gd name="connsiteX1768" fmla="*/ 6403710 w 6435725"/>
              <a:gd name="connsiteY1768" fmla="*/ 2995877 h 6857998"/>
              <a:gd name="connsiteX1769" fmla="*/ 6405562 w 6435725"/>
              <a:gd name="connsiteY1769" fmla="*/ 2997994 h 6857998"/>
              <a:gd name="connsiteX1770" fmla="*/ 6407150 w 6435725"/>
              <a:gd name="connsiteY1770" fmla="*/ 3000375 h 6857998"/>
              <a:gd name="connsiteX1771" fmla="*/ 6408208 w 6435725"/>
              <a:gd name="connsiteY1771" fmla="*/ 3002491 h 6857998"/>
              <a:gd name="connsiteX1772" fmla="*/ 6408738 w 6435725"/>
              <a:gd name="connsiteY1772" fmla="*/ 3004873 h 6857998"/>
              <a:gd name="connsiteX1773" fmla="*/ 6409002 w 6435725"/>
              <a:gd name="connsiteY1773" fmla="*/ 3007518 h 6857998"/>
              <a:gd name="connsiteX1774" fmla="*/ 6408738 w 6435725"/>
              <a:gd name="connsiteY1774" fmla="*/ 3009900 h 6857998"/>
              <a:gd name="connsiteX1775" fmla="*/ 6408208 w 6435725"/>
              <a:gd name="connsiteY1775" fmla="*/ 3012281 h 6857998"/>
              <a:gd name="connsiteX1776" fmla="*/ 6407150 w 6435725"/>
              <a:gd name="connsiteY1776" fmla="*/ 3015192 h 6857998"/>
              <a:gd name="connsiteX1777" fmla="*/ 6405562 w 6435725"/>
              <a:gd name="connsiteY1777" fmla="*/ 3017573 h 6857998"/>
              <a:gd name="connsiteX1778" fmla="*/ 6403710 w 6435725"/>
              <a:gd name="connsiteY1778" fmla="*/ 3020748 h 6857998"/>
              <a:gd name="connsiteX1779" fmla="*/ 6401329 w 6435725"/>
              <a:gd name="connsiteY1779" fmla="*/ 3023394 h 6857998"/>
              <a:gd name="connsiteX1780" fmla="*/ 6398948 w 6435725"/>
              <a:gd name="connsiteY1780" fmla="*/ 3026833 h 6857998"/>
              <a:gd name="connsiteX1781" fmla="*/ 6392334 w 6435725"/>
              <a:gd name="connsiteY1781" fmla="*/ 3033447 h 6857998"/>
              <a:gd name="connsiteX1782" fmla="*/ 6384131 w 6435725"/>
              <a:gd name="connsiteY1782" fmla="*/ 3040856 h 6857998"/>
              <a:gd name="connsiteX1783" fmla="*/ 6374606 w 6435725"/>
              <a:gd name="connsiteY1783" fmla="*/ 3049323 h 6857998"/>
              <a:gd name="connsiteX1784" fmla="*/ 6363494 w 6435725"/>
              <a:gd name="connsiteY1784" fmla="*/ 3058848 h 6857998"/>
              <a:gd name="connsiteX1785" fmla="*/ 6351588 w 6435725"/>
              <a:gd name="connsiteY1785" fmla="*/ 3068901 h 6857998"/>
              <a:gd name="connsiteX1786" fmla="*/ 6340210 w 6435725"/>
              <a:gd name="connsiteY1786" fmla="*/ 3079750 h 6857998"/>
              <a:gd name="connsiteX1787" fmla="*/ 6334654 w 6435725"/>
              <a:gd name="connsiteY1787" fmla="*/ 3084777 h 6857998"/>
              <a:gd name="connsiteX1788" fmla="*/ 6329362 w 6435725"/>
              <a:gd name="connsiteY1788" fmla="*/ 3090333 h 6857998"/>
              <a:gd name="connsiteX1789" fmla="*/ 6324600 w 6435725"/>
              <a:gd name="connsiteY1789" fmla="*/ 3096154 h 6857998"/>
              <a:gd name="connsiteX1790" fmla="*/ 6319573 w 6435725"/>
              <a:gd name="connsiteY1790" fmla="*/ 3101975 h 6857998"/>
              <a:gd name="connsiteX1791" fmla="*/ 6315075 w 6435725"/>
              <a:gd name="connsiteY1791" fmla="*/ 3107796 h 6857998"/>
              <a:gd name="connsiteX1792" fmla="*/ 6310842 w 6435725"/>
              <a:gd name="connsiteY1792" fmla="*/ 3114145 h 6857998"/>
              <a:gd name="connsiteX1793" fmla="*/ 6306608 w 6435725"/>
              <a:gd name="connsiteY1793" fmla="*/ 3120495 h 6857998"/>
              <a:gd name="connsiteX1794" fmla="*/ 6302640 w 6435725"/>
              <a:gd name="connsiteY1794" fmla="*/ 3126845 h 6857998"/>
              <a:gd name="connsiteX1795" fmla="*/ 6299464 w 6435725"/>
              <a:gd name="connsiteY1795" fmla="*/ 3133725 h 6857998"/>
              <a:gd name="connsiteX1796" fmla="*/ 6296025 w 6435725"/>
              <a:gd name="connsiteY1796" fmla="*/ 3140868 h 6857998"/>
              <a:gd name="connsiteX1797" fmla="*/ 6293114 w 6435725"/>
              <a:gd name="connsiteY1797" fmla="*/ 3148012 h 6857998"/>
              <a:gd name="connsiteX1798" fmla="*/ 6290734 w 6435725"/>
              <a:gd name="connsiteY1798" fmla="*/ 3155685 h 6857998"/>
              <a:gd name="connsiteX1799" fmla="*/ 6286500 w 6435725"/>
              <a:gd name="connsiteY1799" fmla="*/ 3154891 h 6857998"/>
              <a:gd name="connsiteX1800" fmla="*/ 6286236 w 6435725"/>
              <a:gd name="connsiteY1800" fmla="*/ 3154891 h 6857998"/>
              <a:gd name="connsiteX1801" fmla="*/ 6290734 w 6435725"/>
              <a:gd name="connsiteY1801" fmla="*/ 3155685 h 6857998"/>
              <a:gd name="connsiteX1802" fmla="*/ 6287029 w 6435725"/>
              <a:gd name="connsiteY1802" fmla="*/ 3163358 h 6857998"/>
              <a:gd name="connsiteX1803" fmla="*/ 6283325 w 6435725"/>
              <a:gd name="connsiteY1803" fmla="*/ 3170766 h 6857998"/>
              <a:gd name="connsiteX1804" fmla="*/ 6275652 w 6435725"/>
              <a:gd name="connsiteY1804" fmla="*/ 3185847 h 6857998"/>
              <a:gd name="connsiteX1805" fmla="*/ 6267714 w 6435725"/>
              <a:gd name="connsiteY1805" fmla="*/ 3200929 h 6857998"/>
              <a:gd name="connsiteX1806" fmla="*/ 6264010 w 6435725"/>
              <a:gd name="connsiteY1806" fmla="*/ 3208602 h 6857998"/>
              <a:gd name="connsiteX1807" fmla="*/ 6260571 w 6435725"/>
              <a:gd name="connsiteY1807" fmla="*/ 3216274 h 6857998"/>
              <a:gd name="connsiteX1808" fmla="*/ 6257660 w 6435725"/>
              <a:gd name="connsiteY1808" fmla="*/ 3223947 h 6857998"/>
              <a:gd name="connsiteX1809" fmla="*/ 6254486 w 6435725"/>
              <a:gd name="connsiteY1809" fmla="*/ 3231885 h 6857998"/>
              <a:gd name="connsiteX1810" fmla="*/ 6252369 w 6435725"/>
              <a:gd name="connsiteY1810" fmla="*/ 3240087 h 6857998"/>
              <a:gd name="connsiteX1811" fmla="*/ 6250516 w 6435725"/>
              <a:gd name="connsiteY1811" fmla="*/ 3248289 h 6857998"/>
              <a:gd name="connsiteX1812" fmla="*/ 6249194 w 6435725"/>
              <a:gd name="connsiteY1812" fmla="*/ 3256491 h 6857998"/>
              <a:gd name="connsiteX1813" fmla="*/ 6248929 w 6435725"/>
              <a:gd name="connsiteY1813" fmla="*/ 3260725 h 6857998"/>
              <a:gd name="connsiteX1814" fmla="*/ 6248664 w 6435725"/>
              <a:gd name="connsiteY1814" fmla="*/ 3265222 h 6857998"/>
              <a:gd name="connsiteX1815" fmla="*/ 6248929 w 6435725"/>
              <a:gd name="connsiteY1815" fmla="*/ 3269456 h 6857998"/>
              <a:gd name="connsiteX1816" fmla="*/ 6248929 w 6435725"/>
              <a:gd name="connsiteY1816" fmla="*/ 3273953 h 6857998"/>
              <a:gd name="connsiteX1817" fmla="*/ 6249723 w 6435725"/>
              <a:gd name="connsiteY1817" fmla="*/ 3278451 h 6857998"/>
              <a:gd name="connsiteX1818" fmla="*/ 6250252 w 6435725"/>
              <a:gd name="connsiteY1818" fmla="*/ 3282950 h 6857998"/>
              <a:gd name="connsiteX1819" fmla="*/ 6242844 w 6435725"/>
              <a:gd name="connsiteY1819" fmla="*/ 3282155 h 6857998"/>
              <a:gd name="connsiteX1820" fmla="*/ 6243108 w 6435725"/>
              <a:gd name="connsiteY1820" fmla="*/ 3282950 h 6857998"/>
              <a:gd name="connsiteX1821" fmla="*/ 6250252 w 6435725"/>
              <a:gd name="connsiteY1821" fmla="*/ 3283213 h 6857998"/>
              <a:gd name="connsiteX1822" fmla="*/ 6253956 w 6435725"/>
              <a:gd name="connsiteY1822" fmla="*/ 3286918 h 6857998"/>
              <a:gd name="connsiteX1823" fmla="*/ 6256602 w 6435725"/>
              <a:gd name="connsiteY1823" fmla="*/ 3290623 h 6857998"/>
              <a:gd name="connsiteX1824" fmla="*/ 6259248 w 6435725"/>
              <a:gd name="connsiteY1824" fmla="*/ 3294591 h 6857998"/>
              <a:gd name="connsiteX1825" fmla="*/ 6260571 w 6435725"/>
              <a:gd name="connsiteY1825" fmla="*/ 3298560 h 6857998"/>
              <a:gd name="connsiteX1826" fmla="*/ 6261894 w 6435725"/>
              <a:gd name="connsiteY1826" fmla="*/ 3302529 h 6857998"/>
              <a:gd name="connsiteX1827" fmla="*/ 6262423 w 6435725"/>
              <a:gd name="connsiteY1827" fmla="*/ 3306497 h 6857998"/>
              <a:gd name="connsiteX1828" fmla="*/ 6262688 w 6435725"/>
              <a:gd name="connsiteY1828" fmla="*/ 3310995 h 6857998"/>
              <a:gd name="connsiteX1829" fmla="*/ 6262688 w 6435725"/>
              <a:gd name="connsiteY1829" fmla="*/ 3315228 h 6857998"/>
              <a:gd name="connsiteX1830" fmla="*/ 6262423 w 6435725"/>
              <a:gd name="connsiteY1830" fmla="*/ 3319462 h 6857998"/>
              <a:gd name="connsiteX1831" fmla="*/ 6262158 w 6435725"/>
              <a:gd name="connsiteY1831" fmla="*/ 3323430 h 6857998"/>
              <a:gd name="connsiteX1832" fmla="*/ 6260836 w 6435725"/>
              <a:gd name="connsiteY1832" fmla="*/ 3332161 h 6857998"/>
              <a:gd name="connsiteX1833" fmla="*/ 6259777 w 6435725"/>
              <a:gd name="connsiteY1833" fmla="*/ 3340629 h 6857998"/>
              <a:gd name="connsiteX1834" fmla="*/ 6259248 w 6435725"/>
              <a:gd name="connsiteY1834" fmla="*/ 3345126 h 6857998"/>
              <a:gd name="connsiteX1835" fmla="*/ 6258719 w 6435725"/>
              <a:gd name="connsiteY1835" fmla="*/ 3349361 h 6857998"/>
              <a:gd name="connsiteX1836" fmla="*/ 6258190 w 6435725"/>
              <a:gd name="connsiteY1836" fmla="*/ 3351211 h 6857998"/>
              <a:gd name="connsiteX1837" fmla="*/ 6257925 w 6435725"/>
              <a:gd name="connsiteY1837" fmla="*/ 3353064 h 6857998"/>
              <a:gd name="connsiteX1838" fmla="*/ 6257660 w 6435725"/>
              <a:gd name="connsiteY1838" fmla="*/ 3354916 h 6857998"/>
              <a:gd name="connsiteX1839" fmla="*/ 6257660 w 6435725"/>
              <a:gd name="connsiteY1839" fmla="*/ 3356768 h 6857998"/>
              <a:gd name="connsiteX1840" fmla="*/ 6258190 w 6435725"/>
              <a:gd name="connsiteY1840" fmla="*/ 3359679 h 6857998"/>
              <a:gd name="connsiteX1841" fmla="*/ 6259248 w 6435725"/>
              <a:gd name="connsiteY1841" fmla="*/ 3362854 h 6857998"/>
              <a:gd name="connsiteX1842" fmla="*/ 6260571 w 6435725"/>
              <a:gd name="connsiteY1842" fmla="*/ 3365763 h 6857998"/>
              <a:gd name="connsiteX1843" fmla="*/ 6262423 w 6435725"/>
              <a:gd name="connsiteY1843" fmla="*/ 3368674 h 6857998"/>
              <a:gd name="connsiteX1844" fmla="*/ 6266392 w 6435725"/>
              <a:gd name="connsiteY1844" fmla="*/ 3374231 h 6857998"/>
              <a:gd name="connsiteX1845" fmla="*/ 6269302 w 6435725"/>
              <a:gd name="connsiteY1845" fmla="*/ 3377670 h 6857998"/>
              <a:gd name="connsiteX1846" fmla="*/ 6271684 w 6435725"/>
              <a:gd name="connsiteY1846" fmla="*/ 3380580 h 6857998"/>
              <a:gd name="connsiteX1847" fmla="*/ 6273800 w 6435725"/>
              <a:gd name="connsiteY1847" fmla="*/ 3383755 h 6857998"/>
              <a:gd name="connsiteX1848" fmla="*/ 6275388 w 6435725"/>
              <a:gd name="connsiteY1848" fmla="*/ 3386137 h 6857998"/>
              <a:gd name="connsiteX1849" fmla="*/ 6276446 w 6435725"/>
              <a:gd name="connsiteY1849" fmla="*/ 3388519 h 6857998"/>
              <a:gd name="connsiteX1850" fmla="*/ 6277240 w 6435725"/>
              <a:gd name="connsiteY1850" fmla="*/ 3391164 h 6857998"/>
              <a:gd name="connsiteX1851" fmla="*/ 6277504 w 6435725"/>
              <a:gd name="connsiteY1851" fmla="*/ 3393281 h 6857998"/>
              <a:gd name="connsiteX1852" fmla="*/ 6277769 w 6435725"/>
              <a:gd name="connsiteY1852" fmla="*/ 3395132 h 6857998"/>
              <a:gd name="connsiteX1853" fmla="*/ 6277504 w 6435725"/>
              <a:gd name="connsiteY1853" fmla="*/ 3396720 h 6857998"/>
              <a:gd name="connsiteX1854" fmla="*/ 6276975 w 6435725"/>
              <a:gd name="connsiteY1854" fmla="*/ 3398307 h 6857998"/>
              <a:gd name="connsiteX1855" fmla="*/ 6276446 w 6435725"/>
              <a:gd name="connsiteY1855" fmla="*/ 3399630 h 6857998"/>
              <a:gd name="connsiteX1856" fmla="*/ 6275123 w 6435725"/>
              <a:gd name="connsiteY1856" fmla="*/ 3401218 h 6857998"/>
              <a:gd name="connsiteX1857" fmla="*/ 6273800 w 6435725"/>
              <a:gd name="connsiteY1857" fmla="*/ 3402541 h 6857998"/>
              <a:gd name="connsiteX1858" fmla="*/ 6272212 w 6435725"/>
              <a:gd name="connsiteY1858" fmla="*/ 3403334 h 6857998"/>
              <a:gd name="connsiteX1859" fmla="*/ 6269038 w 6435725"/>
              <a:gd name="connsiteY1859" fmla="*/ 3405451 h 6857998"/>
              <a:gd name="connsiteX1860" fmla="*/ 6265334 w 6435725"/>
              <a:gd name="connsiteY1860" fmla="*/ 3407038 h 6857998"/>
              <a:gd name="connsiteX1861" fmla="*/ 6260836 w 6435725"/>
              <a:gd name="connsiteY1861" fmla="*/ 3408627 h 6857998"/>
              <a:gd name="connsiteX1862" fmla="*/ 6252104 w 6435725"/>
              <a:gd name="connsiteY1862" fmla="*/ 3411536 h 6857998"/>
              <a:gd name="connsiteX1863" fmla="*/ 6248136 w 6435725"/>
              <a:gd name="connsiteY1863" fmla="*/ 3413124 h 6857998"/>
              <a:gd name="connsiteX1864" fmla="*/ 6244431 w 6435725"/>
              <a:gd name="connsiteY1864" fmla="*/ 3414977 h 6857998"/>
              <a:gd name="connsiteX1865" fmla="*/ 6241256 w 6435725"/>
              <a:gd name="connsiteY1865" fmla="*/ 3417093 h 6857998"/>
              <a:gd name="connsiteX1866" fmla="*/ 6240198 w 6435725"/>
              <a:gd name="connsiteY1866" fmla="*/ 3418417 h 6857998"/>
              <a:gd name="connsiteX1867" fmla="*/ 6238875 w 6435725"/>
              <a:gd name="connsiteY1867" fmla="*/ 3419739 h 6857998"/>
              <a:gd name="connsiteX1868" fmla="*/ 6238610 w 6435725"/>
              <a:gd name="connsiteY1868" fmla="*/ 3422121 h 6857998"/>
              <a:gd name="connsiteX1869" fmla="*/ 6238346 w 6435725"/>
              <a:gd name="connsiteY1869" fmla="*/ 3424237 h 6857998"/>
              <a:gd name="connsiteX1870" fmla="*/ 6237816 w 6435725"/>
              <a:gd name="connsiteY1870" fmla="*/ 3426618 h 6857998"/>
              <a:gd name="connsiteX1871" fmla="*/ 6237816 w 6435725"/>
              <a:gd name="connsiteY1871" fmla="*/ 3429528 h 6857998"/>
              <a:gd name="connsiteX1872" fmla="*/ 6235964 w 6435725"/>
              <a:gd name="connsiteY1872" fmla="*/ 3435349 h 6857998"/>
              <a:gd name="connsiteX1873" fmla="*/ 6234642 w 6435725"/>
              <a:gd name="connsiteY1873" fmla="*/ 3440905 h 6857998"/>
              <a:gd name="connsiteX1874" fmla="*/ 6233319 w 6435725"/>
              <a:gd name="connsiteY1874" fmla="*/ 3445403 h 6857998"/>
              <a:gd name="connsiteX1875" fmla="*/ 6232790 w 6435725"/>
              <a:gd name="connsiteY1875" fmla="*/ 3449636 h 6857998"/>
              <a:gd name="connsiteX1876" fmla="*/ 6231996 w 6435725"/>
              <a:gd name="connsiteY1876" fmla="*/ 3453605 h 6857998"/>
              <a:gd name="connsiteX1877" fmla="*/ 6231731 w 6435725"/>
              <a:gd name="connsiteY1877" fmla="*/ 3457045 h 6857998"/>
              <a:gd name="connsiteX1878" fmla="*/ 6231996 w 6435725"/>
              <a:gd name="connsiteY1878" fmla="*/ 3460220 h 6857998"/>
              <a:gd name="connsiteX1879" fmla="*/ 6232525 w 6435725"/>
              <a:gd name="connsiteY1879" fmla="*/ 3462866 h 6857998"/>
              <a:gd name="connsiteX1880" fmla="*/ 6233319 w 6435725"/>
              <a:gd name="connsiteY1880" fmla="*/ 3464982 h 6857998"/>
              <a:gd name="connsiteX1881" fmla="*/ 6234112 w 6435725"/>
              <a:gd name="connsiteY1881" fmla="*/ 3466834 h 6857998"/>
              <a:gd name="connsiteX1882" fmla="*/ 6235436 w 6435725"/>
              <a:gd name="connsiteY1882" fmla="*/ 3468422 h 6857998"/>
              <a:gd name="connsiteX1883" fmla="*/ 6237023 w 6435725"/>
              <a:gd name="connsiteY1883" fmla="*/ 3469745 h 6857998"/>
              <a:gd name="connsiteX1884" fmla="*/ 6238610 w 6435725"/>
              <a:gd name="connsiteY1884" fmla="*/ 3470538 h 6857998"/>
              <a:gd name="connsiteX1885" fmla="*/ 6240462 w 6435725"/>
              <a:gd name="connsiteY1885" fmla="*/ 3471597 h 6857998"/>
              <a:gd name="connsiteX1886" fmla="*/ 6242579 w 6435725"/>
              <a:gd name="connsiteY1886" fmla="*/ 3471861 h 6857998"/>
              <a:gd name="connsiteX1887" fmla="*/ 6244960 w 6435725"/>
              <a:gd name="connsiteY1887" fmla="*/ 3472126 h 6857998"/>
              <a:gd name="connsiteX1888" fmla="*/ 6247342 w 6435725"/>
              <a:gd name="connsiteY1888" fmla="*/ 3472126 h 6857998"/>
              <a:gd name="connsiteX1889" fmla="*/ 6249988 w 6435725"/>
              <a:gd name="connsiteY1889" fmla="*/ 3471861 h 6857998"/>
              <a:gd name="connsiteX1890" fmla="*/ 6255544 w 6435725"/>
              <a:gd name="connsiteY1890" fmla="*/ 3470803 h 6857998"/>
              <a:gd name="connsiteX1891" fmla="*/ 6261629 w 6435725"/>
              <a:gd name="connsiteY1891" fmla="*/ 3469745 h 6857998"/>
              <a:gd name="connsiteX1892" fmla="*/ 6267979 w 6435725"/>
              <a:gd name="connsiteY1892" fmla="*/ 3467893 h 6857998"/>
              <a:gd name="connsiteX1893" fmla="*/ 6281473 w 6435725"/>
              <a:gd name="connsiteY1893" fmla="*/ 3464188 h 6857998"/>
              <a:gd name="connsiteX1894" fmla="*/ 6288352 w 6435725"/>
              <a:gd name="connsiteY1894" fmla="*/ 3462336 h 6857998"/>
              <a:gd name="connsiteX1895" fmla="*/ 6294966 w 6435725"/>
              <a:gd name="connsiteY1895" fmla="*/ 3461013 h 6857998"/>
              <a:gd name="connsiteX1896" fmla="*/ 6288881 w 6435725"/>
              <a:gd name="connsiteY1896" fmla="*/ 3464188 h 6857998"/>
              <a:gd name="connsiteX1897" fmla="*/ 6283325 w 6435725"/>
              <a:gd name="connsiteY1897" fmla="*/ 3467363 h 6857998"/>
              <a:gd name="connsiteX1898" fmla="*/ 6278562 w 6435725"/>
              <a:gd name="connsiteY1898" fmla="*/ 3470274 h 6857998"/>
              <a:gd name="connsiteX1899" fmla="*/ 6273800 w 6435725"/>
              <a:gd name="connsiteY1899" fmla="*/ 3473449 h 6857998"/>
              <a:gd name="connsiteX1900" fmla="*/ 6269831 w 6435725"/>
              <a:gd name="connsiteY1900" fmla="*/ 3476359 h 6857998"/>
              <a:gd name="connsiteX1901" fmla="*/ 6266392 w 6435725"/>
              <a:gd name="connsiteY1901" fmla="*/ 3479534 h 6857998"/>
              <a:gd name="connsiteX1902" fmla="*/ 6263481 w 6435725"/>
              <a:gd name="connsiteY1902" fmla="*/ 3482709 h 6857998"/>
              <a:gd name="connsiteX1903" fmla="*/ 6260836 w 6435725"/>
              <a:gd name="connsiteY1903" fmla="*/ 3485355 h 6857998"/>
              <a:gd name="connsiteX1904" fmla="*/ 6258719 w 6435725"/>
              <a:gd name="connsiteY1904" fmla="*/ 3488530 h 6857998"/>
              <a:gd name="connsiteX1905" fmla="*/ 6256866 w 6435725"/>
              <a:gd name="connsiteY1905" fmla="*/ 3491441 h 6857998"/>
              <a:gd name="connsiteX1906" fmla="*/ 6255808 w 6435725"/>
              <a:gd name="connsiteY1906" fmla="*/ 3494351 h 6857998"/>
              <a:gd name="connsiteX1907" fmla="*/ 6254750 w 6435725"/>
              <a:gd name="connsiteY1907" fmla="*/ 3497261 h 6857998"/>
              <a:gd name="connsiteX1908" fmla="*/ 6254221 w 6435725"/>
              <a:gd name="connsiteY1908" fmla="*/ 3500172 h 6857998"/>
              <a:gd name="connsiteX1909" fmla="*/ 6253956 w 6435725"/>
              <a:gd name="connsiteY1909" fmla="*/ 3503082 h 6857998"/>
              <a:gd name="connsiteX1910" fmla="*/ 6253956 w 6435725"/>
              <a:gd name="connsiteY1910" fmla="*/ 3505993 h 6857998"/>
              <a:gd name="connsiteX1911" fmla="*/ 6254221 w 6435725"/>
              <a:gd name="connsiteY1911" fmla="*/ 3508903 h 6857998"/>
              <a:gd name="connsiteX1912" fmla="*/ 6254750 w 6435725"/>
              <a:gd name="connsiteY1912" fmla="*/ 3511813 h 6857998"/>
              <a:gd name="connsiteX1913" fmla="*/ 6255808 w 6435725"/>
              <a:gd name="connsiteY1913" fmla="*/ 3514724 h 6857998"/>
              <a:gd name="connsiteX1914" fmla="*/ 6256866 w 6435725"/>
              <a:gd name="connsiteY1914" fmla="*/ 3517634 h 6857998"/>
              <a:gd name="connsiteX1915" fmla="*/ 6258454 w 6435725"/>
              <a:gd name="connsiteY1915" fmla="*/ 3520280 h 6857998"/>
              <a:gd name="connsiteX1916" fmla="*/ 6261894 w 6435725"/>
              <a:gd name="connsiteY1916" fmla="*/ 3526101 h 6857998"/>
              <a:gd name="connsiteX1917" fmla="*/ 6265862 w 6435725"/>
              <a:gd name="connsiteY1917" fmla="*/ 3531922 h 6857998"/>
              <a:gd name="connsiteX1918" fmla="*/ 6270360 w 6435725"/>
              <a:gd name="connsiteY1918" fmla="*/ 3538007 h 6857998"/>
              <a:gd name="connsiteX1919" fmla="*/ 6275388 w 6435725"/>
              <a:gd name="connsiteY1919" fmla="*/ 3543299 h 6857998"/>
              <a:gd name="connsiteX1920" fmla="*/ 6286236 w 6435725"/>
              <a:gd name="connsiteY1920" fmla="*/ 3555205 h 6857998"/>
              <a:gd name="connsiteX1921" fmla="*/ 6289146 w 6435725"/>
              <a:gd name="connsiteY1921" fmla="*/ 3558645 h 6857998"/>
              <a:gd name="connsiteX1922" fmla="*/ 6291792 w 6435725"/>
              <a:gd name="connsiteY1922" fmla="*/ 3562349 h 6857998"/>
              <a:gd name="connsiteX1923" fmla="*/ 6293644 w 6435725"/>
              <a:gd name="connsiteY1923" fmla="*/ 3566053 h 6857998"/>
              <a:gd name="connsiteX1924" fmla="*/ 6294702 w 6435725"/>
              <a:gd name="connsiteY1924" fmla="*/ 3569757 h 6857998"/>
              <a:gd name="connsiteX1925" fmla="*/ 6295496 w 6435725"/>
              <a:gd name="connsiteY1925" fmla="*/ 3573197 h 6857998"/>
              <a:gd name="connsiteX1926" fmla="*/ 6295496 w 6435725"/>
              <a:gd name="connsiteY1926" fmla="*/ 3576636 h 6857998"/>
              <a:gd name="connsiteX1927" fmla="*/ 6294966 w 6435725"/>
              <a:gd name="connsiteY1927" fmla="*/ 3580076 h 6857998"/>
              <a:gd name="connsiteX1928" fmla="*/ 6294438 w 6435725"/>
              <a:gd name="connsiteY1928" fmla="*/ 3583251 h 6857998"/>
              <a:gd name="connsiteX1929" fmla="*/ 6293114 w 6435725"/>
              <a:gd name="connsiteY1929" fmla="*/ 3586691 h 6857998"/>
              <a:gd name="connsiteX1930" fmla="*/ 6292056 w 6435725"/>
              <a:gd name="connsiteY1930" fmla="*/ 3590130 h 6857998"/>
              <a:gd name="connsiteX1931" fmla="*/ 6290204 w 6435725"/>
              <a:gd name="connsiteY1931" fmla="*/ 3593570 h 6857998"/>
              <a:gd name="connsiteX1932" fmla="*/ 6288352 w 6435725"/>
              <a:gd name="connsiteY1932" fmla="*/ 3596745 h 6857998"/>
              <a:gd name="connsiteX1933" fmla="*/ 6283590 w 6435725"/>
              <a:gd name="connsiteY1933" fmla="*/ 3603624 h 6857998"/>
              <a:gd name="connsiteX1934" fmla="*/ 6278562 w 6435725"/>
              <a:gd name="connsiteY1934" fmla="*/ 3610238 h 6857998"/>
              <a:gd name="connsiteX1935" fmla="*/ 6273271 w 6435725"/>
              <a:gd name="connsiteY1935" fmla="*/ 3617647 h 6857998"/>
              <a:gd name="connsiteX1936" fmla="*/ 6271154 w 6435725"/>
              <a:gd name="connsiteY1936" fmla="*/ 3621086 h 6857998"/>
              <a:gd name="connsiteX1937" fmla="*/ 6269038 w 6435725"/>
              <a:gd name="connsiteY1937" fmla="*/ 3624791 h 6857998"/>
              <a:gd name="connsiteX1938" fmla="*/ 6267186 w 6435725"/>
              <a:gd name="connsiteY1938" fmla="*/ 3628495 h 6857998"/>
              <a:gd name="connsiteX1939" fmla="*/ 6265598 w 6435725"/>
              <a:gd name="connsiteY1939" fmla="*/ 3631934 h 6857998"/>
              <a:gd name="connsiteX1940" fmla="*/ 6265069 w 6435725"/>
              <a:gd name="connsiteY1940" fmla="*/ 3635638 h 6857998"/>
              <a:gd name="connsiteX1941" fmla="*/ 6264275 w 6435725"/>
              <a:gd name="connsiteY1941" fmla="*/ 3638813 h 6857998"/>
              <a:gd name="connsiteX1942" fmla="*/ 6265069 w 6435725"/>
              <a:gd name="connsiteY1942" fmla="*/ 3641988 h 6857998"/>
              <a:gd name="connsiteX1943" fmla="*/ 6265334 w 6435725"/>
              <a:gd name="connsiteY1943" fmla="*/ 3643576 h 6857998"/>
              <a:gd name="connsiteX1944" fmla="*/ 6265862 w 6435725"/>
              <a:gd name="connsiteY1944" fmla="*/ 3645163 h 6857998"/>
              <a:gd name="connsiteX1945" fmla="*/ 6266392 w 6435725"/>
              <a:gd name="connsiteY1945" fmla="*/ 3646486 h 6857998"/>
              <a:gd name="connsiteX1946" fmla="*/ 6267714 w 6435725"/>
              <a:gd name="connsiteY1946" fmla="*/ 3648074 h 6857998"/>
              <a:gd name="connsiteX1947" fmla="*/ 6269038 w 6435725"/>
              <a:gd name="connsiteY1947" fmla="*/ 3649661 h 6857998"/>
              <a:gd name="connsiteX1948" fmla="*/ 6270096 w 6435725"/>
              <a:gd name="connsiteY1948" fmla="*/ 3650984 h 6857998"/>
              <a:gd name="connsiteX1949" fmla="*/ 6271948 w 6435725"/>
              <a:gd name="connsiteY1949" fmla="*/ 3652043 h 6857998"/>
              <a:gd name="connsiteX1950" fmla="*/ 6273800 w 6435725"/>
              <a:gd name="connsiteY1950" fmla="*/ 3653366 h 6857998"/>
              <a:gd name="connsiteX1951" fmla="*/ 6278562 w 6435725"/>
              <a:gd name="connsiteY1951" fmla="*/ 3655747 h 6857998"/>
              <a:gd name="connsiteX1952" fmla="*/ 6284384 w 6435725"/>
              <a:gd name="connsiteY1952" fmla="*/ 3657599 h 6857998"/>
              <a:gd name="connsiteX1953" fmla="*/ 6291262 w 6435725"/>
              <a:gd name="connsiteY1953" fmla="*/ 3659451 h 6857998"/>
              <a:gd name="connsiteX1954" fmla="*/ 6295496 w 6435725"/>
              <a:gd name="connsiteY1954" fmla="*/ 3660509 h 6857998"/>
              <a:gd name="connsiteX1955" fmla="*/ 6298936 w 6435725"/>
              <a:gd name="connsiteY1955" fmla="*/ 3661832 h 6857998"/>
              <a:gd name="connsiteX1956" fmla="*/ 6302110 w 6435725"/>
              <a:gd name="connsiteY1956" fmla="*/ 3663420 h 6857998"/>
              <a:gd name="connsiteX1957" fmla="*/ 6304756 w 6435725"/>
              <a:gd name="connsiteY1957" fmla="*/ 3665272 h 6857998"/>
              <a:gd name="connsiteX1958" fmla="*/ 6306608 w 6435725"/>
              <a:gd name="connsiteY1958" fmla="*/ 3667124 h 6857998"/>
              <a:gd name="connsiteX1959" fmla="*/ 6308196 w 6435725"/>
              <a:gd name="connsiteY1959" fmla="*/ 3669770 h 6857998"/>
              <a:gd name="connsiteX1960" fmla="*/ 6309519 w 6435725"/>
              <a:gd name="connsiteY1960" fmla="*/ 3671886 h 6857998"/>
              <a:gd name="connsiteX1961" fmla="*/ 6310048 w 6435725"/>
              <a:gd name="connsiteY1961" fmla="*/ 3674532 h 6857998"/>
              <a:gd name="connsiteX1962" fmla="*/ 6310048 w 6435725"/>
              <a:gd name="connsiteY1962" fmla="*/ 3676913 h 6857998"/>
              <a:gd name="connsiteX1963" fmla="*/ 6310048 w 6435725"/>
              <a:gd name="connsiteY1963" fmla="*/ 3680088 h 6857998"/>
              <a:gd name="connsiteX1964" fmla="*/ 6309519 w 6435725"/>
              <a:gd name="connsiteY1964" fmla="*/ 3682734 h 6857998"/>
              <a:gd name="connsiteX1965" fmla="*/ 6308196 w 6435725"/>
              <a:gd name="connsiteY1965" fmla="*/ 3685909 h 6857998"/>
              <a:gd name="connsiteX1966" fmla="*/ 6307138 w 6435725"/>
              <a:gd name="connsiteY1966" fmla="*/ 3689084 h 6857998"/>
              <a:gd name="connsiteX1967" fmla="*/ 6305550 w 6435725"/>
              <a:gd name="connsiteY1967" fmla="*/ 3691995 h 6857998"/>
              <a:gd name="connsiteX1968" fmla="*/ 6303434 w 6435725"/>
              <a:gd name="connsiteY1968" fmla="*/ 3695434 h 6857998"/>
              <a:gd name="connsiteX1969" fmla="*/ 6301316 w 6435725"/>
              <a:gd name="connsiteY1969" fmla="*/ 3698609 h 6857998"/>
              <a:gd name="connsiteX1970" fmla="*/ 6298671 w 6435725"/>
              <a:gd name="connsiteY1970" fmla="*/ 3701784 h 6857998"/>
              <a:gd name="connsiteX1971" fmla="*/ 6296290 w 6435725"/>
              <a:gd name="connsiteY1971" fmla="*/ 3705488 h 6857998"/>
              <a:gd name="connsiteX1972" fmla="*/ 6291792 w 6435725"/>
              <a:gd name="connsiteY1972" fmla="*/ 3712897 h 6857998"/>
              <a:gd name="connsiteX1973" fmla="*/ 6289146 w 6435725"/>
              <a:gd name="connsiteY1973" fmla="*/ 3716601 h 6857998"/>
              <a:gd name="connsiteX1974" fmla="*/ 6286764 w 6435725"/>
              <a:gd name="connsiteY1974" fmla="*/ 3720041 h 6857998"/>
              <a:gd name="connsiteX1975" fmla="*/ 6284119 w 6435725"/>
              <a:gd name="connsiteY1975" fmla="*/ 3722686 h 6857998"/>
              <a:gd name="connsiteX1976" fmla="*/ 6280944 w 6435725"/>
              <a:gd name="connsiteY1976" fmla="*/ 3725597 h 6857998"/>
              <a:gd name="connsiteX1977" fmla="*/ 6269302 w 6435725"/>
              <a:gd name="connsiteY1977" fmla="*/ 3734063 h 6857998"/>
              <a:gd name="connsiteX1978" fmla="*/ 6258454 w 6435725"/>
              <a:gd name="connsiteY1978" fmla="*/ 3743059 h 6857998"/>
              <a:gd name="connsiteX1979" fmla="*/ 6247871 w 6435725"/>
              <a:gd name="connsiteY1979" fmla="*/ 3752320 h 6857998"/>
              <a:gd name="connsiteX1980" fmla="*/ 6237816 w 6435725"/>
              <a:gd name="connsiteY1980" fmla="*/ 3761845 h 6857998"/>
              <a:gd name="connsiteX1981" fmla="*/ 6228821 w 6435725"/>
              <a:gd name="connsiteY1981" fmla="*/ 3771634 h 6857998"/>
              <a:gd name="connsiteX1982" fmla="*/ 6224058 w 6435725"/>
              <a:gd name="connsiteY1982" fmla="*/ 3776397 h 6857998"/>
              <a:gd name="connsiteX1983" fmla="*/ 6219825 w 6435725"/>
              <a:gd name="connsiteY1983" fmla="*/ 3781688 h 6857998"/>
              <a:gd name="connsiteX1984" fmla="*/ 6215856 w 6435725"/>
              <a:gd name="connsiteY1984" fmla="*/ 3786980 h 6857998"/>
              <a:gd name="connsiteX1985" fmla="*/ 6211888 w 6435725"/>
              <a:gd name="connsiteY1985" fmla="*/ 3792272 h 6857998"/>
              <a:gd name="connsiteX1986" fmla="*/ 6208184 w 6435725"/>
              <a:gd name="connsiteY1986" fmla="*/ 3797828 h 6857998"/>
              <a:gd name="connsiteX1987" fmla="*/ 6204479 w 6435725"/>
              <a:gd name="connsiteY1987" fmla="*/ 3803120 h 6857998"/>
              <a:gd name="connsiteX1988" fmla="*/ 6201040 w 6435725"/>
              <a:gd name="connsiteY1988" fmla="*/ 3808676 h 6857998"/>
              <a:gd name="connsiteX1989" fmla="*/ 6198129 w 6435725"/>
              <a:gd name="connsiteY1989" fmla="*/ 3814497 h 6857998"/>
              <a:gd name="connsiteX1990" fmla="*/ 6195219 w 6435725"/>
              <a:gd name="connsiteY1990" fmla="*/ 3820318 h 6857998"/>
              <a:gd name="connsiteX1991" fmla="*/ 6192573 w 6435725"/>
              <a:gd name="connsiteY1991" fmla="*/ 3826668 h 6857998"/>
              <a:gd name="connsiteX1992" fmla="*/ 6189662 w 6435725"/>
              <a:gd name="connsiteY1992" fmla="*/ 3832488 h 6857998"/>
              <a:gd name="connsiteX1993" fmla="*/ 6187546 w 6435725"/>
              <a:gd name="connsiteY1993" fmla="*/ 3838838 h 6857998"/>
              <a:gd name="connsiteX1994" fmla="*/ 6185429 w 6435725"/>
              <a:gd name="connsiteY1994" fmla="*/ 3844924 h 6857998"/>
              <a:gd name="connsiteX1995" fmla="*/ 6183577 w 6435725"/>
              <a:gd name="connsiteY1995" fmla="*/ 3851803 h 6857998"/>
              <a:gd name="connsiteX1996" fmla="*/ 6181990 w 6435725"/>
              <a:gd name="connsiteY1996" fmla="*/ 3858153 h 6857998"/>
              <a:gd name="connsiteX1997" fmla="*/ 6180931 w 6435725"/>
              <a:gd name="connsiteY1997" fmla="*/ 3865032 h 6857998"/>
              <a:gd name="connsiteX1998" fmla="*/ 6179608 w 6435725"/>
              <a:gd name="connsiteY1998" fmla="*/ 3871911 h 6857998"/>
              <a:gd name="connsiteX1999" fmla="*/ 6178550 w 6435725"/>
              <a:gd name="connsiteY1999" fmla="*/ 3879055 h 6857998"/>
              <a:gd name="connsiteX2000" fmla="*/ 6178021 w 6435725"/>
              <a:gd name="connsiteY2000" fmla="*/ 3886199 h 6857998"/>
              <a:gd name="connsiteX2001" fmla="*/ 6177756 w 6435725"/>
              <a:gd name="connsiteY2001" fmla="*/ 3893607 h 6857998"/>
              <a:gd name="connsiteX2002" fmla="*/ 6177756 w 6435725"/>
              <a:gd name="connsiteY2002" fmla="*/ 3901016 h 6857998"/>
              <a:gd name="connsiteX2003" fmla="*/ 6178021 w 6435725"/>
              <a:gd name="connsiteY2003" fmla="*/ 3908688 h 6857998"/>
              <a:gd name="connsiteX2004" fmla="*/ 6177492 w 6435725"/>
              <a:gd name="connsiteY2004" fmla="*/ 3923241 h 6857998"/>
              <a:gd name="connsiteX2005" fmla="*/ 6178550 w 6435725"/>
              <a:gd name="connsiteY2005" fmla="*/ 3927209 h 6857998"/>
              <a:gd name="connsiteX2006" fmla="*/ 6180138 w 6435725"/>
              <a:gd name="connsiteY2006" fmla="*/ 3931443 h 6857998"/>
              <a:gd name="connsiteX2007" fmla="*/ 6183842 w 6435725"/>
              <a:gd name="connsiteY2007" fmla="*/ 3939645 h 6857998"/>
              <a:gd name="connsiteX2008" fmla="*/ 6187810 w 6435725"/>
              <a:gd name="connsiteY2008" fmla="*/ 3948111 h 6857998"/>
              <a:gd name="connsiteX2009" fmla="*/ 6189134 w 6435725"/>
              <a:gd name="connsiteY2009" fmla="*/ 3952080 h 6857998"/>
              <a:gd name="connsiteX2010" fmla="*/ 6190192 w 6435725"/>
              <a:gd name="connsiteY2010" fmla="*/ 3955784 h 6857998"/>
              <a:gd name="connsiteX2011" fmla="*/ 6190192 w 6435725"/>
              <a:gd name="connsiteY2011" fmla="*/ 3958166 h 6857998"/>
              <a:gd name="connsiteX2012" fmla="*/ 6190721 w 6435725"/>
              <a:gd name="connsiteY2012" fmla="*/ 3959753 h 6857998"/>
              <a:gd name="connsiteX2013" fmla="*/ 6190192 w 6435725"/>
              <a:gd name="connsiteY2013" fmla="*/ 3961605 h 6857998"/>
              <a:gd name="connsiteX2014" fmla="*/ 6189927 w 6435725"/>
              <a:gd name="connsiteY2014" fmla="*/ 3963193 h 6857998"/>
              <a:gd name="connsiteX2015" fmla="*/ 6189398 w 6435725"/>
              <a:gd name="connsiteY2015" fmla="*/ 3965045 h 6857998"/>
              <a:gd name="connsiteX2016" fmla="*/ 6188604 w 6435725"/>
              <a:gd name="connsiteY2016" fmla="*/ 3966632 h 6857998"/>
              <a:gd name="connsiteX2017" fmla="*/ 6187281 w 6435725"/>
              <a:gd name="connsiteY2017" fmla="*/ 3968220 h 6857998"/>
              <a:gd name="connsiteX2018" fmla="*/ 6185958 w 6435725"/>
              <a:gd name="connsiteY2018" fmla="*/ 3969807 h 6857998"/>
              <a:gd name="connsiteX2019" fmla="*/ 6184106 w 6435725"/>
              <a:gd name="connsiteY2019" fmla="*/ 3971130 h 6857998"/>
              <a:gd name="connsiteX2020" fmla="*/ 6181990 w 6435725"/>
              <a:gd name="connsiteY2020" fmla="*/ 3972453 h 6857998"/>
              <a:gd name="connsiteX2021" fmla="*/ 6179344 w 6435725"/>
              <a:gd name="connsiteY2021" fmla="*/ 3973776 h 6857998"/>
              <a:gd name="connsiteX2022" fmla="*/ 6176434 w 6435725"/>
              <a:gd name="connsiteY2022" fmla="*/ 3974834 h 6857998"/>
              <a:gd name="connsiteX2023" fmla="*/ 6172994 w 6435725"/>
              <a:gd name="connsiteY2023" fmla="*/ 3975893 h 6857998"/>
              <a:gd name="connsiteX2024" fmla="*/ 6169554 w 6435725"/>
              <a:gd name="connsiteY2024" fmla="*/ 3976686 h 6857998"/>
              <a:gd name="connsiteX2025" fmla="*/ 6165056 w 6435725"/>
              <a:gd name="connsiteY2025" fmla="*/ 3977745 h 6857998"/>
              <a:gd name="connsiteX2026" fmla="*/ 6160558 w 6435725"/>
              <a:gd name="connsiteY2026" fmla="*/ 3978274 h 6857998"/>
              <a:gd name="connsiteX2027" fmla="*/ 6158177 w 6435725"/>
              <a:gd name="connsiteY2027" fmla="*/ 3978803 h 6857998"/>
              <a:gd name="connsiteX2028" fmla="*/ 6155796 w 6435725"/>
              <a:gd name="connsiteY2028" fmla="*/ 3979597 h 6857998"/>
              <a:gd name="connsiteX2029" fmla="*/ 6154208 w 6435725"/>
              <a:gd name="connsiteY2029" fmla="*/ 3980391 h 6857998"/>
              <a:gd name="connsiteX2030" fmla="*/ 6152356 w 6435725"/>
              <a:gd name="connsiteY2030" fmla="*/ 3981449 h 6857998"/>
              <a:gd name="connsiteX2031" fmla="*/ 6150769 w 6435725"/>
              <a:gd name="connsiteY2031" fmla="*/ 3982507 h 6857998"/>
              <a:gd name="connsiteX2032" fmla="*/ 6149446 w 6435725"/>
              <a:gd name="connsiteY2032" fmla="*/ 3983830 h 6857998"/>
              <a:gd name="connsiteX2033" fmla="*/ 6148652 w 6435725"/>
              <a:gd name="connsiteY2033" fmla="*/ 3985418 h 6857998"/>
              <a:gd name="connsiteX2034" fmla="*/ 6147594 w 6435725"/>
              <a:gd name="connsiteY2034" fmla="*/ 3987005 h 6857998"/>
              <a:gd name="connsiteX2035" fmla="*/ 6146271 w 6435725"/>
              <a:gd name="connsiteY2035" fmla="*/ 3990180 h 6857998"/>
              <a:gd name="connsiteX2036" fmla="*/ 6145477 w 6435725"/>
              <a:gd name="connsiteY2036" fmla="*/ 3994149 h 6857998"/>
              <a:gd name="connsiteX2037" fmla="*/ 6145212 w 6435725"/>
              <a:gd name="connsiteY2037" fmla="*/ 3998382 h 6857998"/>
              <a:gd name="connsiteX2038" fmla="*/ 6144948 w 6435725"/>
              <a:gd name="connsiteY2038" fmla="*/ 4002616 h 6857998"/>
              <a:gd name="connsiteX2039" fmla="*/ 6144684 w 6435725"/>
              <a:gd name="connsiteY2039" fmla="*/ 4011876 h 6857998"/>
              <a:gd name="connsiteX2040" fmla="*/ 6143890 w 6435725"/>
              <a:gd name="connsiteY2040" fmla="*/ 4016109 h 6857998"/>
              <a:gd name="connsiteX2041" fmla="*/ 6143360 w 6435725"/>
              <a:gd name="connsiteY2041" fmla="*/ 4020343 h 6857998"/>
              <a:gd name="connsiteX2042" fmla="*/ 6142038 w 6435725"/>
              <a:gd name="connsiteY2042" fmla="*/ 4024576 h 6857998"/>
              <a:gd name="connsiteX2043" fmla="*/ 6141244 w 6435725"/>
              <a:gd name="connsiteY2043" fmla="*/ 4026428 h 6857998"/>
              <a:gd name="connsiteX2044" fmla="*/ 6139921 w 6435725"/>
              <a:gd name="connsiteY2044" fmla="*/ 4028280 h 6857998"/>
              <a:gd name="connsiteX2045" fmla="*/ 6138598 w 6435725"/>
              <a:gd name="connsiteY2045" fmla="*/ 4030132 h 6857998"/>
              <a:gd name="connsiteX2046" fmla="*/ 6137540 w 6435725"/>
              <a:gd name="connsiteY2046" fmla="*/ 4031720 h 6857998"/>
              <a:gd name="connsiteX2047" fmla="*/ 6135688 w 6435725"/>
              <a:gd name="connsiteY2047" fmla="*/ 4033307 h 6857998"/>
              <a:gd name="connsiteX2048" fmla="*/ 6133836 w 6435725"/>
              <a:gd name="connsiteY2048" fmla="*/ 4034895 h 6857998"/>
              <a:gd name="connsiteX2049" fmla="*/ 6129866 w 6435725"/>
              <a:gd name="connsiteY2049" fmla="*/ 4033307 h 6857998"/>
              <a:gd name="connsiteX2050" fmla="*/ 6126692 w 6435725"/>
              <a:gd name="connsiteY2050" fmla="*/ 4031720 h 6857998"/>
              <a:gd name="connsiteX2051" fmla="*/ 6124310 w 6435725"/>
              <a:gd name="connsiteY2051" fmla="*/ 4029603 h 6857998"/>
              <a:gd name="connsiteX2052" fmla="*/ 6122458 w 6435725"/>
              <a:gd name="connsiteY2052" fmla="*/ 4027486 h 6857998"/>
              <a:gd name="connsiteX2053" fmla="*/ 6121136 w 6435725"/>
              <a:gd name="connsiteY2053" fmla="*/ 4025105 h 6857998"/>
              <a:gd name="connsiteX2054" fmla="*/ 6120606 w 6435725"/>
              <a:gd name="connsiteY2054" fmla="*/ 4022195 h 6857998"/>
              <a:gd name="connsiteX2055" fmla="*/ 6120077 w 6435725"/>
              <a:gd name="connsiteY2055" fmla="*/ 4019549 h 6857998"/>
              <a:gd name="connsiteX2056" fmla="*/ 6120077 w 6435725"/>
              <a:gd name="connsiteY2056" fmla="*/ 4016374 h 6857998"/>
              <a:gd name="connsiteX2057" fmla="*/ 6120342 w 6435725"/>
              <a:gd name="connsiteY2057" fmla="*/ 4010288 h 6857998"/>
              <a:gd name="connsiteX2058" fmla="*/ 6120342 w 6435725"/>
              <a:gd name="connsiteY2058" fmla="*/ 4004203 h 6857998"/>
              <a:gd name="connsiteX2059" fmla="*/ 6120342 w 6435725"/>
              <a:gd name="connsiteY2059" fmla="*/ 4001293 h 6857998"/>
              <a:gd name="connsiteX2060" fmla="*/ 6119812 w 6435725"/>
              <a:gd name="connsiteY2060" fmla="*/ 3998647 h 6857998"/>
              <a:gd name="connsiteX2061" fmla="*/ 6119019 w 6435725"/>
              <a:gd name="connsiteY2061" fmla="*/ 3995736 h 6857998"/>
              <a:gd name="connsiteX2062" fmla="*/ 6117960 w 6435725"/>
              <a:gd name="connsiteY2062" fmla="*/ 3993355 h 6857998"/>
              <a:gd name="connsiteX2063" fmla="*/ 6111346 w 6435725"/>
              <a:gd name="connsiteY2063" fmla="*/ 3992826 h 6857998"/>
              <a:gd name="connsiteX2064" fmla="*/ 6104996 w 6435725"/>
              <a:gd name="connsiteY2064" fmla="*/ 3991238 h 6857998"/>
              <a:gd name="connsiteX2065" fmla="*/ 6098381 w 6435725"/>
              <a:gd name="connsiteY2065" fmla="*/ 3989651 h 6857998"/>
              <a:gd name="connsiteX2066" fmla="*/ 6092031 w 6435725"/>
              <a:gd name="connsiteY2066" fmla="*/ 3987534 h 6857998"/>
              <a:gd name="connsiteX2067" fmla="*/ 6079066 w 6435725"/>
              <a:gd name="connsiteY2067" fmla="*/ 3983036 h 6857998"/>
              <a:gd name="connsiteX2068" fmla="*/ 6072716 w 6435725"/>
              <a:gd name="connsiteY2068" fmla="*/ 3981184 h 6857998"/>
              <a:gd name="connsiteX2069" fmla="*/ 6066366 w 6435725"/>
              <a:gd name="connsiteY2069" fmla="*/ 3979332 h 6857998"/>
              <a:gd name="connsiteX2070" fmla="*/ 6059752 w 6435725"/>
              <a:gd name="connsiteY2070" fmla="*/ 3978009 h 6857998"/>
              <a:gd name="connsiteX2071" fmla="*/ 6053402 w 6435725"/>
              <a:gd name="connsiteY2071" fmla="*/ 3976951 h 6857998"/>
              <a:gd name="connsiteX2072" fmla="*/ 6050227 w 6435725"/>
              <a:gd name="connsiteY2072" fmla="*/ 3976951 h 6857998"/>
              <a:gd name="connsiteX2073" fmla="*/ 6046788 w 6435725"/>
              <a:gd name="connsiteY2073" fmla="*/ 3977480 h 6857998"/>
              <a:gd name="connsiteX2074" fmla="*/ 6043877 w 6435725"/>
              <a:gd name="connsiteY2074" fmla="*/ 3977745 h 6857998"/>
              <a:gd name="connsiteX2075" fmla="*/ 6040702 w 6435725"/>
              <a:gd name="connsiteY2075" fmla="*/ 3978274 h 6857998"/>
              <a:gd name="connsiteX2076" fmla="*/ 6037262 w 6435725"/>
              <a:gd name="connsiteY2076" fmla="*/ 3979332 h 6857998"/>
              <a:gd name="connsiteX2077" fmla="*/ 6034352 w 6435725"/>
              <a:gd name="connsiteY2077" fmla="*/ 3980391 h 6857998"/>
              <a:gd name="connsiteX2078" fmla="*/ 6030912 w 6435725"/>
              <a:gd name="connsiteY2078" fmla="*/ 3981978 h 6857998"/>
              <a:gd name="connsiteX2079" fmla="*/ 6027738 w 6435725"/>
              <a:gd name="connsiteY2079" fmla="*/ 3983830 h 6857998"/>
              <a:gd name="connsiteX2080" fmla="*/ 6024827 w 6435725"/>
              <a:gd name="connsiteY2080" fmla="*/ 3985947 h 6857998"/>
              <a:gd name="connsiteX2081" fmla="*/ 6021388 w 6435725"/>
              <a:gd name="connsiteY2081" fmla="*/ 3988328 h 6857998"/>
              <a:gd name="connsiteX2082" fmla="*/ 6018212 w 6435725"/>
              <a:gd name="connsiteY2082" fmla="*/ 3991503 h 6857998"/>
              <a:gd name="connsiteX2083" fmla="*/ 6015302 w 6435725"/>
              <a:gd name="connsiteY2083" fmla="*/ 3994678 h 6857998"/>
              <a:gd name="connsiteX2084" fmla="*/ 6010010 w 6435725"/>
              <a:gd name="connsiteY2084" fmla="*/ 3993355 h 6857998"/>
              <a:gd name="connsiteX2085" fmla="*/ 6009746 w 6435725"/>
              <a:gd name="connsiteY2085" fmla="*/ 3993884 h 6857998"/>
              <a:gd name="connsiteX2086" fmla="*/ 6015302 w 6435725"/>
              <a:gd name="connsiteY2086" fmla="*/ 3994678 h 6857998"/>
              <a:gd name="connsiteX2087" fmla="*/ 6013186 w 6435725"/>
              <a:gd name="connsiteY2087" fmla="*/ 4003409 h 6857998"/>
              <a:gd name="connsiteX2088" fmla="*/ 6011334 w 6435725"/>
              <a:gd name="connsiteY2088" fmla="*/ 4012141 h 6857998"/>
              <a:gd name="connsiteX2089" fmla="*/ 6010010 w 6435725"/>
              <a:gd name="connsiteY2089" fmla="*/ 4020607 h 6857998"/>
              <a:gd name="connsiteX2090" fmla="*/ 6009216 w 6435725"/>
              <a:gd name="connsiteY2090" fmla="*/ 4029338 h 6857998"/>
              <a:gd name="connsiteX2091" fmla="*/ 6008423 w 6435725"/>
              <a:gd name="connsiteY2091" fmla="*/ 4037805 h 6857998"/>
              <a:gd name="connsiteX2092" fmla="*/ 6008158 w 6435725"/>
              <a:gd name="connsiteY2092" fmla="*/ 4046536 h 6857998"/>
              <a:gd name="connsiteX2093" fmla="*/ 6008158 w 6435725"/>
              <a:gd name="connsiteY2093" fmla="*/ 4055003 h 6857998"/>
              <a:gd name="connsiteX2094" fmla="*/ 6008423 w 6435725"/>
              <a:gd name="connsiteY2094" fmla="*/ 4063734 h 6857998"/>
              <a:gd name="connsiteX2095" fmla="*/ 6009481 w 6435725"/>
              <a:gd name="connsiteY2095" fmla="*/ 4081197 h 6857998"/>
              <a:gd name="connsiteX2096" fmla="*/ 6011334 w 6435725"/>
              <a:gd name="connsiteY2096" fmla="*/ 4098395 h 6857998"/>
              <a:gd name="connsiteX2097" fmla="*/ 6015038 w 6435725"/>
              <a:gd name="connsiteY2097" fmla="*/ 4132791 h 6857998"/>
              <a:gd name="connsiteX2098" fmla="*/ 6008423 w 6435725"/>
              <a:gd name="connsiteY2098" fmla="*/ 4132261 h 6857998"/>
              <a:gd name="connsiteX2099" fmla="*/ 6008688 w 6435725"/>
              <a:gd name="connsiteY2099" fmla="*/ 4133055 h 6857998"/>
              <a:gd name="connsiteX2100" fmla="*/ 6015038 w 6435725"/>
              <a:gd name="connsiteY2100" fmla="*/ 4132791 h 6857998"/>
              <a:gd name="connsiteX2101" fmla="*/ 6020594 w 6435725"/>
              <a:gd name="connsiteY2101" fmla="*/ 4143903 h 6857998"/>
              <a:gd name="connsiteX2102" fmla="*/ 6022975 w 6435725"/>
              <a:gd name="connsiteY2102" fmla="*/ 4149459 h 6857998"/>
              <a:gd name="connsiteX2103" fmla="*/ 6025092 w 6435725"/>
              <a:gd name="connsiteY2103" fmla="*/ 4155016 h 6857998"/>
              <a:gd name="connsiteX2104" fmla="*/ 6026944 w 6435725"/>
              <a:gd name="connsiteY2104" fmla="*/ 4160836 h 6857998"/>
              <a:gd name="connsiteX2105" fmla="*/ 6028796 w 6435725"/>
              <a:gd name="connsiteY2105" fmla="*/ 4166393 h 6857998"/>
              <a:gd name="connsiteX2106" fmla="*/ 6030384 w 6435725"/>
              <a:gd name="connsiteY2106" fmla="*/ 4171684 h 6857998"/>
              <a:gd name="connsiteX2107" fmla="*/ 6031442 w 6435725"/>
              <a:gd name="connsiteY2107" fmla="*/ 4177770 h 6857998"/>
              <a:gd name="connsiteX2108" fmla="*/ 6032236 w 6435725"/>
              <a:gd name="connsiteY2108" fmla="*/ 4183591 h 6857998"/>
              <a:gd name="connsiteX2109" fmla="*/ 6032764 w 6435725"/>
              <a:gd name="connsiteY2109" fmla="*/ 4189411 h 6857998"/>
              <a:gd name="connsiteX2110" fmla="*/ 6032764 w 6435725"/>
              <a:gd name="connsiteY2110" fmla="*/ 4195232 h 6857998"/>
              <a:gd name="connsiteX2111" fmla="*/ 6032500 w 6435725"/>
              <a:gd name="connsiteY2111" fmla="*/ 4201053 h 6857998"/>
              <a:gd name="connsiteX2112" fmla="*/ 6031971 w 6435725"/>
              <a:gd name="connsiteY2112" fmla="*/ 4206874 h 6857998"/>
              <a:gd name="connsiteX2113" fmla="*/ 6030648 w 6435725"/>
              <a:gd name="connsiteY2113" fmla="*/ 4212959 h 6857998"/>
              <a:gd name="connsiteX2114" fmla="*/ 6028796 w 6435725"/>
              <a:gd name="connsiteY2114" fmla="*/ 4219045 h 6857998"/>
              <a:gd name="connsiteX2115" fmla="*/ 6026679 w 6435725"/>
              <a:gd name="connsiteY2115" fmla="*/ 4225130 h 6857998"/>
              <a:gd name="connsiteX2116" fmla="*/ 6025621 w 6435725"/>
              <a:gd name="connsiteY2116" fmla="*/ 4228040 h 6857998"/>
              <a:gd name="connsiteX2117" fmla="*/ 6025356 w 6435725"/>
              <a:gd name="connsiteY2117" fmla="*/ 4230422 h 6857998"/>
              <a:gd name="connsiteX2118" fmla="*/ 6025356 w 6435725"/>
              <a:gd name="connsiteY2118" fmla="*/ 4232803 h 6857998"/>
              <a:gd name="connsiteX2119" fmla="*/ 6025621 w 6435725"/>
              <a:gd name="connsiteY2119" fmla="*/ 4235184 h 6857998"/>
              <a:gd name="connsiteX2120" fmla="*/ 6026414 w 6435725"/>
              <a:gd name="connsiteY2120" fmla="*/ 4237301 h 6857998"/>
              <a:gd name="connsiteX2121" fmla="*/ 6027208 w 6435725"/>
              <a:gd name="connsiteY2121" fmla="*/ 4239418 h 6857998"/>
              <a:gd name="connsiteX2122" fmla="*/ 6028531 w 6435725"/>
              <a:gd name="connsiteY2122" fmla="*/ 4241270 h 6857998"/>
              <a:gd name="connsiteX2123" fmla="*/ 6029590 w 6435725"/>
              <a:gd name="connsiteY2123" fmla="*/ 4243122 h 6857998"/>
              <a:gd name="connsiteX2124" fmla="*/ 6032764 w 6435725"/>
              <a:gd name="connsiteY2124" fmla="*/ 4246561 h 6857998"/>
              <a:gd name="connsiteX2125" fmla="*/ 6035940 w 6435725"/>
              <a:gd name="connsiteY2125" fmla="*/ 4249736 h 6857998"/>
              <a:gd name="connsiteX2126" fmla="*/ 6038850 w 6435725"/>
              <a:gd name="connsiteY2126" fmla="*/ 4253176 h 6857998"/>
              <a:gd name="connsiteX2127" fmla="*/ 6040173 w 6435725"/>
              <a:gd name="connsiteY2127" fmla="*/ 4255028 h 6857998"/>
              <a:gd name="connsiteX2128" fmla="*/ 6041231 w 6435725"/>
              <a:gd name="connsiteY2128" fmla="*/ 4256880 h 6857998"/>
              <a:gd name="connsiteX2129" fmla="*/ 6045994 w 6435725"/>
              <a:gd name="connsiteY2129" fmla="*/ 4262436 h 6857998"/>
              <a:gd name="connsiteX2130" fmla="*/ 6049962 w 6435725"/>
              <a:gd name="connsiteY2130" fmla="*/ 4268257 h 6857998"/>
              <a:gd name="connsiteX2131" fmla="*/ 6051550 w 6435725"/>
              <a:gd name="connsiteY2131" fmla="*/ 4271432 h 6857998"/>
              <a:gd name="connsiteX2132" fmla="*/ 6053138 w 6435725"/>
              <a:gd name="connsiteY2132" fmla="*/ 4274078 h 6857998"/>
              <a:gd name="connsiteX2133" fmla="*/ 6054460 w 6435725"/>
              <a:gd name="connsiteY2133" fmla="*/ 4277253 h 6857998"/>
              <a:gd name="connsiteX2134" fmla="*/ 6055519 w 6435725"/>
              <a:gd name="connsiteY2134" fmla="*/ 4280163 h 6857998"/>
              <a:gd name="connsiteX2135" fmla="*/ 6056312 w 6435725"/>
              <a:gd name="connsiteY2135" fmla="*/ 4283603 h 6857998"/>
              <a:gd name="connsiteX2136" fmla="*/ 6057106 w 6435725"/>
              <a:gd name="connsiteY2136" fmla="*/ 4286778 h 6857998"/>
              <a:gd name="connsiteX2137" fmla="*/ 6057371 w 6435725"/>
              <a:gd name="connsiteY2137" fmla="*/ 4289953 h 6857998"/>
              <a:gd name="connsiteX2138" fmla="*/ 6057636 w 6435725"/>
              <a:gd name="connsiteY2138" fmla="*/ 4293393 h 6857998"/>
              <a:gd name="connsiteX2139" fmla="*/ 6057371 w 6435725"/>
              <a:gd name="connsiteY2139" fmla="*/ 4296832 h 6857998"/>
              <a:gd name="connsiteX2140" fmla="*/ 6057106 w 6435725"/>
              <a:gd name="connsiteY2140" fmla="*/ 4300536 h 6857998"/>
              <a:gd name="connsiteX2141" fmla="*/ 6056048 w 6435725"/>
              <a:gd name="connsiteY2141" fmla="*/ 4303976 h 6857998"/>
              <a:gd name="connsiteX2142" fmla="*/ 6054990 w 6435725"/>
              <a:gd name="connsiteY2142" fmla="*/ 4307680 h 6857998"/>
              <a:gd name="connsiteX2143" fmla="*/ 6060810 w 6435725"/>
              <a:gd name="connsiteY2143" fmla="*/ 4312972 h 6857998"/>
              <a:gd name="connsiteX2144" fmla="*/ 6063192 w 6435725"/>
              <a:gd name="connsiteY2144" fmla="*/ 4315882 h 6857998"/>
              <a:gd name="connsiteX2145" fmla="*/ 6065573 w 6435725"/>
              <a:gd name="connsiteY2145" fmla="*/ 4318528 h 6857998"/>
              <a:gd name="connsiteX2146" fmla="*/ 6067690 w 6435725"/>
              <a:gd name="connsiteY2146" fmla="*/ 4321438 h 6857998"/>
              <a:gd name="connsiteX2147" fmla="*/ 6069542 w 6435725"/>
              <a:gd name="connsiteY2147" fmla="*/ 4324349 h 6857998"/>
              <a:gd name="connsiteX2148" fmla="*/ 6071129 w 6435725"/>
              <a:gd name="connsiteY2148" fmla="*/ 4327259 h 6857998"/>
              <a:gd name="connsiteX2149" fmla="*/ 6072452 w 6435725"/>
              <a:gd name="connsiteY2149" fmla="*/ 4330170 h 6857998"/>
              <a:gd name="connsiteX2150" fmla="*/ 6072981 w 6435725"/>
              <a:gd name="connsiteY2150" fmla="*/ 4333345 h 6857998"/>
              <a:gd name="connsiteX2151" fmla="*/ 6073510 w 6435725"/>
              <a:gd name="connsiteY2151" fmla="*/ 4336784 h 6857998"/>
              <a:gd name="connsiteX2152" fmla="*/ 6073510 w 6435725"/>
              <a:gd name="connsiteY2152" fmla="*/ 4340224 h 6857998"/>
              <a:gd name="connsiteX2153" fmla="*/ 6073246 w 6435725"/>
              <a:gd name="connsiteY2153" fmla="*/ 4343399 h 6857998"/>
              <a:gd name="connsiteX2154" fmla="*/ 6072452 w 6435725"/>
              <a:gd name="connsiteY2154" fmla="*/ 4347103 h 6857998"/>
              <a:gd name="connsiteX2155" fmla="*/ 6071129 w 6435725"/>
              <a:gd name="connsiteY2155" fmla="*/ 4350807 h 6857998"/>
              <a:gd name="connsiteX2156" fmla="*/ 6069012 w 6435725"/>
              <a:gd name="connsiteY2156" fmla="*/ 4354511 h 6857998"/>
              <a:gd name="connsiteX2157" fmla="*/ 6066896 w 6435725"/>
              <a:gd name="connsiteY2157" fmla="*/ 4358480 h 6857998"/>
              <a:gd name="connsiteX2158" fmla="*/ 6066896 w 6435725"/>
              <a:gd name="connsiteY2158" fmla="*/ 4373297 h 6857998"/>
              <a:gd name="connsiteX2159" fmla="*/ 6071394 w 6435725"/>
              <a:gd name="connsiteY2159" fmla="*/ 4379911 h 6857998"/>
              <a:gd name="connsiteX2160" fmla="*/ 6075892 w 6435725"/>
              <a:gd name="connsiteY2160" fmla="*/ 4387320 h 6857998"/>
              <a:gd name="connsiteX2161" fmla="*/ 6079331 w 6435725"/>
              <a:gd name="connsiteY2161" fmla="*/ 4394728 h 6857998"/>
              <a:gd name="connsiteX2162" fmla="*/ 6083036 w 6435725"/>
              <a:gd name="connsiteY2162" fmla="*/ 4402401 h 6857998"/>
              <a:gd name="connsiteX2163" fmla="*/ 6085946 w 6435725"/>
              <a:gd name="connsiteY2163" fmla="*/ 4410338 h 6857998"/>
              <a:gd name="connsiteX2164" fmla="*/ 6088592 w 6435725"/>
              <a:gd name="connsiteY2164" fmla="*/ 4418540 h 6857998"/>
              <a:gd name="connsiteX2165" fmla="*/ 6090708 w 6435725"/>
              <a:gd name="connsiteY2165" fmla="*/ 4427007 h 6857998"/>
              <a:gd name="connsiteX2166" fmla="*/ 6092560 w 6435725"/>
              <a:gd name="connsiteY2166" fmla="*/ 4436003 h 6857998"/>
              <a:gd name="connsiteX2167" fmla="*/ 6088062 w 6435725"/>
              <a:gd name="connsiteY2167" fmla="*/ 4433093 h 6857998"/>
              <a:gd name="connsiteX2168" fmla="*/ 6083829 w 6435725"/>
              <a:gd name="connsiteY2168" fmla="*/ 4430976 h 6857998"/>
              <a:gd name="connsiteX2169" fmla="*/ 6079860 w 6435725"/>
              <a:gd name="connsiteY2169" fmla="*/ 4430182 h 6857998"/>
              <a:gd name="connsiteX2170" fmla="*/ 6075892 w 6435725"/>
              <a:gd name="connsiteY2170" fmla="*/ 4429918 h 6857998"/>
              <a:gd name="connsiteX2171" fmla="*/ 6072188 w 6435725"/>
              <a:gd name="connsiteY2171" fmla="*/ 4429918 h 6857998"/>
              <a:gd name="connsiteX2172" fmla="*/ 6068484 w 6435725"/>
              <a:gd name="connsiteY2172" fmla="*/ 4430711 h 6857998"/>
              <a:gd name="connsiteX2173" fmla="*/ 6064779 w 6435725"/>
              <a:gd name="connsiteY2173" fmla="*/ 4432034 h 6857998"/>
              <a:gd name="connsiteX2174" fmla="*/ 6061340 w 6435725"/>
              <a:gd name="connsiteY2174" fmla="*/ 4433357 h 6857998"/>
              <a:gd name="connsiteX2175" fmla="*/ 6054460 w 6435725"/>
              <a:gd name="connsiteY2175" fmla="*/ 4437061 h 6857998"/>
              <a:gd name="connsiteX2176" fmla="*/ 6048110 w 6435725"/>
              <a:gd name="connsiteY2176" fmla="*/ 4441030 h 6857998"/>
              <a:gd name="connsiteX2177" fmla="*/ 6044671 w 6435725"/>
              <a:gd name="connsiteY2177" fmla="*/ 4442882 h 6857998"/>
              <a:gd name="connsiteX2178" fmla="*/ 6041231 w 6435725"/>
              <a:gd name="connsiteY2178" fmla="*/ 4444470 h 6857998"/>
              <a:gd name="connsiteX2179" fmla="*/ 6038056 w 6435725"/>
              <a:gd name="connsiteY2179" fmla="*/ 4445793 h 6857998"/>
              <a:gd name="connsiteX2180" fmla="*/ 6034352 w 6435725"/>
              <a:gd name="connsiteY2180" fmla="*/ 4446586 h 6857998"/>
              <a:gd name="connsiteX2181" fmla="*/ 6030912 w 6435725"/>
              <a:gd name="connsiteY2181" fmla="*/ 4449232 h 6857998"/>
              <a:gd name="connsiteX2182" fmla="*/ 6030648 w 6435725"/>
              <a:gd name="connsiteY2182" fmla="*/ 4453465 h 6857998"/>
              <a:gd name="connsiteX2183" fmla="*/ 6034088 w 6435725"/>
              <a:gd name="connsiteY2183" fmla="*/ 4465107 h 6857998"/>
              <a:gd name="connsiteX2184" fmla="*/ 6034881 w 6435725"/>
              <a:gd name="connsiteY2184" fmla="*/ 4471193 h 6857998"/>
              <a:gd name="connsiteX2185" fmla="*/ 6035940 w 6435725"/>
              <a:gd name="connsiteY2185" fmla="*/ 4477013 h 6857998"/>
              <a:gd name="connsiteX2186" fmla="*/ 6035940 w 6435725"/>
              <a:gd name="connsiteY2186" fmla="*/ 4480188 h 6857998"/>
              <a:gd name="connsiteX2187" fmla="*/ 6035410 w 6435725"/>
              <a:gd name="connsiteY2187" fmla="*/ 4482834 h 6857998"/>
              <a:gd name="connsiteX2188" fmla="*/ 6035146 w 6435725"/>
              <a:gd name="connsiteY2188" fmla="*/ 4486009 h 6857998"/>
              <a:gd name="connsiteX2189" fmla="*/ 6034881 w 6435725"/>
              <a:gd name="connsiteY2189" fmla="*/ 4489184 h 6857998"/>
              <a:gd name="connsiteX2190" fmla="*/ 6034088 w 6435725"/>
              <a:gd name="connsiteY2190" fmla="*/ 4492095 h 6857998"/>
              <a:gd name="connsiteX2191" fmla="*/ 6032764 w 6435725"/>
              <a:gd name="connsiteY2191" fmla="*/ 4495270 h 6857998"/>
              <a:gd name="connsiteX2192" fmla="*/ 6031442 w 6435725"/>
              <a:gd name="connsiteY2192" fmla="*/ 4498709 h 6857998"/>
              <a:gd name="connsiteX2193" fmla="*/ 6029590 w 6435725"/>
              <a:gd name="connsiteY2193" fmla="*/ 4501620 h 6857998"/>
              <a:gd name="connsiteX2194" fmla="*/ 6025621 w 6435725"/>
              <a:gd name="connsiteY2194" fmla="*/ 4509293 h 6857998"/>
              <a:gd name="connsiteX2195" fmla="*/ 6022975 w 6435725"/>
              <a:gd name="connsiteY2195" fmla="*/ 4515907 h 6857998"/>
              <a:gd name="connsiteX2196" fmla="*/ 6021123 w 6435725"/>
              <a:gd name="connsiteY2196" fmla="*/ 4521993 h 6857998"/>
              <a:gd name="connsiteX2197" fmla="*/ 6020594 w 6435725"/>
              <a:gd name="connsiteY2197" fmla="*/ 4524374 h 6857998"/>
              <a:gd name="connsiteX2198" fmla="*/ 6019800 w 6435725"/>
              <a:gd name="connsiteY2198" fmla="*/ 4527284 h 6857998"/>
              <a:gd name="connsiteX2199" fmla="*/ 6019800 w 6435725"/>
              <a:gd name="connsiteY2199" fmla="*/ 4529665 h 6857998"/>
              <a:gd name="connsiteX2200" fmla="*/ 6019800 w 6435725"/>
              <a:gd name="connsiteY2200" fmla="*/ 4531782 h 6857998"/>
              <a:gd name="connsiteX2201" fmla="*/ 6020064 w 6435725"/>
              <a:gd name="connsiteY2201" fmla="*/ 4533899 h 6857998"/>
              <a:gd name="connsiteX2202" fmla="*/ 6020858 w 6435725"/>
              <a:gd name="connsiteY2202" fmla="*/ 4535751 h 6857998"/>
              <a:gd name="connsiteX2203" fmla="*/ 6021388 w 6435725"/>
              <a:gd name="connsiteY2203" fmla="*/ 4537603 h 6857998"/>
              <a:gd name="connsiteX2204" fmla="*/ 6022446 w 6435725"/>
              <a:gd name="connsiteY2204" fmla="*/ 4539190 h 6857998"/>
              <a:gd name="connsiteX2205" fmla="*/ 6023240 w 6435725"/>
              <a:gd name="connsiteY2205" fmla="*/ 4540778 h 6857998"/>
              <a:gd name="connsiteX2206" fmla="*/ 6024827 w 6435725"/>
              <a:gd name="connsiteY2206" fmla="*/ 4541836 h 6857998"/>
              <a:gd name="connsiteX2207" fmla="*/ 6025886 w 6435725"/>
              <a:gd name="connsiteY2207" fmla="*/ 4543159 h 6857998"/>
              <a:gd name="connsiteX2208" fmla="*/ 6027738 w 6435725"/>
              <a:gd name="connsiteY2208" fmla="*/ 4543953 h 6857998"/>
              <a:gd name="connsiteX2209" fmla="*/ 6029325 w 6435725"/>
              <a:gd name="connsiteY2209" fmla="*/ 4545276 h 6857998"/>
              <a:gd name="connsiteX2210" fmla="*/ 6031442 w 6435725"/>
              <a:gd name="connsiteY2210" fmla="*/ 4545805 h 6857998"/>
              <a:gd name="connsiteX2211" fmla="*/ 6035940 w 6435725"/>
              <a:gd name="connsiteY2211" fmla="*/ 4547128 h 6857998"/>
              <a:gd name="connsiteX2212" fmla="*/ 6040702 w 6435725"/>
              <a:gd name="connsiteY2212" fmla="*/ 4547922 h 6857998"/>
              <a:gd name="connsiteX2213" fmla="*/ 6046258 w 6435725"/>
              <a:gd name="connsiteY2213" fmla="*/ 4548451 h 6857998"/>
              <a:gd name="connsiteX2214" fmla="*/ 6052079 w 6435725"/>
              <a:gd name="connsiteY2214" fmla="*/ 4548451 h 6857998"/>
              <a:gd name="connsiteX2215" fmla="*/ 6058694 w 6435725"/>
              <a:gd name="connsiteY2215" fmla="*/ 4547922 h 6857998"/>
              <a:gd name="connsiteX2216" fmla="*/ 6065573 w 6435725"/>
              <a:gd name="connsiteY2216" fmla="*/ 4547393 h 6857998"/>
              <a:gd name="connsiteX2217" fmla="*/ 6104202 w 6435725"/>
              <a:gd name="connsiteY2217" fmla="*/ 4568559 h 6857998"/>
              <a:gd name="connsiteX2218" fmla="*/ 6103408 w 6435725"/>
              <a:gd name="connsiteY2218" fmla="*/ 4569882 h 6857998"/>
              <a:gd name="connsiteX2219" fmla="*/ 6105525 w 6435725"/>
              <a:gd name="connsiteY2219" fmla="*/ 4570676 h 6857998"/>
              <a:gd name="connsiteX2220" fmla="*/ 6107377 w 6435725"/>
              <a:gd name="connsiteY2220" fmla="*/ 4570676 h 6857998"/>
              <a:gd name="connsiteX2221" fmla="*/ 6109229 w 6435725"/>
              <a:gd name="connsiteY2221" fmla="*/ 4570676 h 6857998"/>
              <a:gd name="connsiteX2222" fmla="*/ 6111081 w 6435725"/>
              <a:gd name="connsiteY2222" fmla="*/ 4570411 h 6857998"/>
              <a:gd name="connsiteX2223" fmla="*/ 6107112 w 6435725"/>
              <a:gd name="connsiteY2223" fmla="*/ 4570147 h 6857998"/>
              <a:gd name="connsiteX2224" fmla="*/ 6103408 w 6435725"/>
              <a:gd name="connsiteY2224" fmla="*/ 4569882 h 6857998"/>
              <a:gd name="connsiteX2225" fmla="*/ 6105525 w 6435725"/>
              <a:gd name="connsiteY2225" fmla="*/ 4568030 h 6857998"/>
              <a:gd name="connsiteX2226" fmla="*/ 6107906 w 6435725"/>
              <a:gd name="connsiteY2226" fmla="*/ 4566178 h 6857998"/>
              <a:gd name="connsiteX2227" fmla="*/ 6112934 w 6435725"/>
              <a:gd name="connsiteY2227" fmla="*/ 4562738 h 6857998"/>
              <a:gd name="connsiteX2228" fmla="*/ 6117960 w 6435725"/>
              <a:gd name="connsiteY2228" fmla="*/ 4559299 h 6857998"/>
              <a:gd name="connsiteX2229" fmla="*/ 6122723 w 6435725"/>
              <a:gd name="connsiteY2229" fmla="*/ 4555595 h 6857998"/>
              <a:gd name="connsiteX2230" fmla="*/ 6125104 w 6435725"/>
              <a:gd name="connsiteY2230" fmla="*/ 4554007 h 6857998"/>
              <a:gd name="connsiteX2231" fmla="*/ 6126956 w 6435725"/>
              <a:gd name="connsiteY2231" fmla="*/ 4551626 h 6857998"/>
              <a:gd name="connsiteX2232" fmla="*/ 6129073 w 6435725"/>
              <a:gd name="connsiteY2232" fmla="*/ 4549245 h 6857998"/>
              <a:gd name="connsiteX2233" fmla="*/ 6130660 w 6435725"/>
              <a:gd name="connsiteY2233" fmla="*/ 4546863 h 6857998"/>
              <a:gd name="connsiteX2234" fmla="*/ 6131984 w 6435725"/>
              <a:gd name="connsiteY2234" fmla="*/ 4543953 h 6857998"/>
              <a:gd name="connsiteX2235" fmla="*/ 6133306 w 6435725"/>
              <a:gd name="connsiteY2235" fmla="*/ 4541307 h 6857998"/>
              <a:gd name="connsiteX2236" fmla="*/ 6133836 w 6435725"/>
              <a:gd name="connsiteY2236" fmla="*/ 4537868 h 6857998"/>
              <a:gd name="connsiteX2237" fmla="*/ 6134100 w 6435725"/>
              <a:gd name="connsiteY2237" fmla="*/ 4534163 h 6857998"/>
              <a:gd name="connsiteX2238" fmla="*/ 6133571 w 6435725"/>
              <a:gd name="connsiteY2238" fmla="*/ 4528343 h 6857998"/>
              <a:gd name="connsiteX2239" fmla="*/ 6132512 w 6435725"/>
              <a:gd name="connsiteY2239" fmla="*/ 4522257 h 6857998"/>
              <a:gd name="connsiteX2240" fmla="*/ 6131984 w 6435725"/>
              <a:gd name="connsiteY2240" fmla="*/ 4515907 h 6857998"/>
              <a:gd name="connsiteX2241" fmla="*/ 6131719 w 6435725"/>
              <a:gd name="connsiteY2241" fmla="*/ 4510086 h 6857998"/>
              <a:gd name="connsiteX2242" fmla="*/ 6131984 w 6435725"/>
              <a:gd name="connsiteY2242" fmla="*/ 4506911 h 6857998"/>
              <a:gd name="connsiteX2243" fmla="*/ 6132248 w 6435725"/>
              <a:gd name="connsiteY2243" fmla="*/ 4504001 h 6857998"/>
              <a:gd name="connsiteX2244" fmla="*/ 6133306 w 6435725"/>
              <a:gd name="connsiteY2244" fmla="*/ 4501620 h 6857998"/>
              <a:gd name="connsiteX2245" fmla="*/ 6134100 w 6435725"/>
              <a:gd name="connsiteY2245" fmla="*/ 4499238 h 6857998"/>
              <a:gd name="connsiteX2246" fmla="*/ 6135688 w 6435725"/>
              <a:gd name="connsiteY2246" fmla="*/ 4497122 h 6857998"/>
              <a:gd name="connsiteX2247" fmla="*/ 6137540 w 6435725"/>
              <a:gd name="connsiteY2247" fmla="*/ 4495270 h 6857998"/>
              <a:gd name="connsiteX2248" fmla="*/ 6139921 w 6435725"/>
              <a:gd name="connsiteY2248" fmla="*/ 4493682 h 6857998"/>
              <a:gd name="connsiteX2249" fmla="*/ 6143096 w 6435725"/>
              <a:gd name="connsiteY2249" fmla="*/ 4492095 h 6857998"/>
              <a:gd name="connsiteX2250" fmla="*/ 6145477 w 6435725"/>
              <a:gd name="connsiteY2250" fmla="*/ 4491565 h 6857998"/>
              <a:gd name="connsiteX2251" fmla="*/ 6148123 w 6435725"/>
              <a:gd name="connsiteY2251" fmla="*/ 4491301 h 6857998"/>
              <a:gd name="connsiteX2252" fmla="*/ 6150769 w 6435725"/>
              <a:gd name="connsiteY2252" fmla="*/ 4491565 h 6857998"/>
              <a:gd name="connsiteX2253" fmla="*/ 6153150 w 6435725"/>
              <a:gd name="connsiteY2253" fmla="*/ 4492095 h 6857998"/>
              <a:gd name="connsiteX2254" fmla="*/ 6155531 w 6435725"/>
              <a:gd name="connsiteY2254" fmla="*/ 4492888 h 6857998"/>
              <a:gd name="connsiteX2255" fmla="*/ 6158177 w 6435725"/>
              <a:gd name="connsiteY2255" fmla="*/ 4493947 h 6857998"/>
              <a:gd name="connsiteX2256" fmla="*/ 6160558 w 6435725"/>
              <a:gd name="connsiteY2256" fmla="*/ 4495534 h 6857998"/>
              <a:gd name="connsiteX2257" fmla="*/ 6162940 w 6435725"/>
              <a:gd name="connsiteY2257" fmla="*/ 4497386 h 6857998"/>
              <a:gd name="connsiteX2258" fmla="*/ 6167173 w 6435725"/>
              <a:gd name="connsiteY2258" fmla="*/ 4501355 h 6857998"/>
              <a:gd name="connsiteX2259" fmla="*/ 6171671 w 6435725"/>
              <a:gd name="connsiteY2259" fmla="*/ 4505853 h 6857998"/>
              <a:gd name="connsiteX2260" fmla="*/ 6175375 w 6435725"/>
              <a:gd name="connsiteY2260" fmla="*/ 4510615 h 6857998"/>
              <a:gd name="connsiteX2261" fmla="*/ 6178286 w 6435725"/>
              <a:gd name="connsiteY2261" fmla="*/ 4515378 h 6857998"/>
              <a:gd name="connsiteX2262" fmla="*/ 6181990 w 6435725"/>
              <a:gd name="connsiteY2262" fmla="*/ 4520405 h 6857998"/>
              <a:gd name="connsiteX2263" fmla="*/ 6185694 w 6435725"/>
              <a:gd name="connsiteY2263" fmla="*/ 4525432 h 6857998"/>
              <a:gd name="connsiteX2264" fmla="*/ 6189662 w 6435725"/>
              <a:gd name="connsiteY2264" fmla="*/ 4530195 h 6857998"/>
              <a:gd name="connsiteX2265" fmla="*/ 6193896 w 6435725"/>
              <a:gd name="connsiteY2265" fmla="*/ 4534428 h 6857998"/>
              <a:gd name="connsiteX2266" fmla="*/ 6202627 w 6435725"/>
              <a:gd name="connsiteY2266" fmla="*/ 4543688 h 6857998"/>
              <a:gd name="connsiteX2267" fmla="*/ 6211094 w 6435725"/>
              <a:gd name="connsiteY2267" fmla="*/ 4552949 h 6857998"/>
              <a:gd name="connsiteX2268" fmla="*/ 6215327 w 6435725"/>
              <a:gd name="connsiteY2268" fmla="*/ 4557447 h 6857998"/>
              <a:gd name="connsiteX2269" fmla="*/ 6218766 w 6435725"/>
              <a:gd name="connsiteY2269" fmla="*/ 4562474 h 6857998"/>
              <a:gd name="connsiteX2270" fmla="*/ 6222206 w 6435725"/>
              <a:gd name="connsiteY2270" fmla="*/ 4567501 h 6857998"/>
              <a:gd name="connsiteX2271" fmla="*/ 6225381 w 6435725"/>
              <a:gd name="connsiteY2271" fmla="*/ 4572793 h 6857998"/>
              <a:gd name="connsiteX2272" fmla="*/ 6228027 w 6435725"/>
              <a:gd name="connsiteY2272" fmla="*/ 4578349 h 6857998"/>
              <a:gd name="connsiteX2273" fmla="*/ 6229879 w 6435725"/>
              <a:gd name="connsiteY2273" fmla="*/ 4584699 h 6857998"/>
              <a:gd name="connsiteX2274" fmla="*/ 6231466 w 6435725"/>
              <a:gd name="connsiteY2274" fmla="*/ 4590784 h 6857998"/>
              <a:gd name="connsiteX2275" fmla="*/ 6231996 w 6435725"/>
              <a:gd name="connsiteY2275" fmla="*/ 4594224 h 6857998"/>
              <a:gd name="connsiteX2276" fmla="*/ 6232525 w 6435725"/>
              <a:gd name="connsiteY2276" fmla="*/ 4597399 h 6857998"/>
              <a:gd name="connsiteX2277" fmla="*/ 6232790 w 6435725"/>
              <a:gd name="connsiteY2277" fmla="*/ 4600838 h 6857998"/>
              <a:gd name="connsiteX2278" fmla="*/ 6233054 w 6435725"/>
              <a:gd name="connsiteY2278" fmla="*/ 4604013 h 6857998"/>
              <a:gd name="connsiteX2279" fmla="*/ 6233848 w 6435725"/>
              <a:gd name="connsiteY2279" fmla="*/ 4606924 h 6857998"/>
              <a:gd name="connsiteX2280" fmla="*/ 6234906 w 6435725"/>
              <a:gd name="connsiteY2280" fmla="*/ 4610099 h 6857998"/>
              <a:gd name="connsiteX2281" fmla="*/ 6235700 w 6435725"/>
              <a:gd name="connsiteY2281" fmla="*/ 4612745 h 6857998"/>
              <a:gd name="connsiteX2282" fmla="*/ 6237023 w 6435725"/>
              <a:gd name="connsiteY2282" fmla="*/ 4615655 h 6857998"/>
              <a:gd name="connsiteX2283" fmla="*/ 6239669 w 6435725"/>
              <a:gd name="connsiteY2283" fmla="*/ 4621211 h 6857998"/>
              <a:gd name="connsiteX2284" fmla="*/ 6243108 w 6435725"/>
              <a:gd name="connsiteY2284" fmla="*/ 4625974 h 6857998"/>
              <a:gd name="connsiteX2285" fmla="*/ 6246812 w 6435725"/>
              <a:gd name="connsiteY2285" fmla="*/ 4631001 h 6857998"/>
              <a:gd name="connsiteX2286" fmla="*/ 6250781 w 6435725"/>
              <a:gd name="connsiteY2286" fmla="*/ 4635763 h 6857998"/>
              <a:gd name="connsiteX2287" fmla="*/ 6254750 w 6435725"/>
              <a:gd name="connsiteY2287" fmla="*/ 4640526 h 6857998"/>
              <a:gd name="connsiteX2288" fmla="*/ 6262688 w 6435725"/>
              <a:gd name="connsiteY2288" fmla="*/ 4649786 h 6857998"/>
              <a:gd name="connsiteX2289" fmla="*/ 6266392 w 6435725"/>
              <a:gd name="connsiteY2289" fmla="*/ 4654549 h 6857998"/>
              <a:gd name="connsiteX2290" fmla="*/ 6269831 w 6435725"/>
              <a:gd name="connsiteY2290" fmla="*/ 4659576 h 6857998"/>
              <a:gd name="connsiteX2291" fmla="*/ 6273006 w 6435725"/>
              <a:gd name="connsiteY2291" fmla="*/ 4664868 h 6857998"/>
              <a:gd name="connsiteX2292" fmla="*/ 6275388 w 6435725"/>
              <a:gd name="connsiteY2292" fmla="*/ 4670688 h 6857998"/>
              <a:gd name="connsiteX2293" fmla="*/ 6276446 w 6435725"/>
              <a:gd name="connsiteY2293" fmla="*/ 4673334 h 6857998"/>
              <a:gd name="connsiteX2294" fmla="*/ 6277240 w 6435725"/>
              <a:gd name="connsiteY2294" fmla="*/ 4676509 h 6857998"/>
              <a:gd name="connsiteX2295" fmla="*/ 6277769 w 6435725"/>
              <a:gd name="connsiteY2295" fmla="*/ 4679420 h 6857998"/>
              <a:gd name="connsiteX2296" fmla="*/ 6278034 w 6435725"/>
              <a:gd name="connsiteY2296" fmla="*/ 4682595 h 6857998"/>
              <a:gd name="connsiteX2297" fmla="*/ 6329098 w 6435725"/>
              <a:gd name="connsiteY2297" fmla="*/ 4758795 h 6857998"/>
              <a:gd name="connsiteX2298" fmla="*/ 6358996 w 6435725"/>
              <a:gd name="connsiteY2298" fmla="*/ 4791603 h 6857998"/>
              <a:gd name="connsiteX2299" fmla="*/ 6364552 w 6435725"/>
              <a:gd name="connsiteY2299" fmla="*/ 4792926 h 6857998"/>
              <a:gd name="connsiteX2300" fmla="*/ 6369314 w 6435725"/>
              <a:gd name="connsiteY2300" fmla="*/ 4794778 h 6857998"/>
              <a:gd name="connsiteX2301" fmla="*/ 6374342 w 6435725"/>
              <a:gd name="connsiteY2301" fmla="*/ 4796895 h 6857998"/>
              <a:gd name="connsiteX2302" fmla="*/ 6379104 w 6435725"/>
              <a:gd name="connsiteY2302" fmla="*/ 4799540 h 6857998"/>
              <a:gd name="connsiteX2303" fmla="*/ 6383602 w 6435725"/>
              <a:gd name="connsiteY2303" fmla="*/ 4802451 h 6857998"/>
              <a:gd name="connsiteX2304" fmla="*/ 6388100 w 6435725"/>
              <a:gd name="connsiteY2304" fmla="*/ 4805626 h 6857998"/>
              <a:gd name="connsiteX2305" fmla="*/ 6396831 w 6435725"/>
              <a:gd name="connsiteY2305" fmla="*/ 4812240 h 6857998"/>
              <a:gd name="connsiteX2306" fmla="*/ 6405562 w 6435725"/>
              <a:gd name="connsiteY2306" fmla="*/ 4818590 h 6857998"/>
              <a:gd name="connsiteX2307" fmla="*/ 6409796 w 6435725"/>
              <a:gd name="connsiteY2307" fmla="*/ 4821765 h 6857998"/>
              <a:gd name="connsiteX2308" fmla="*/ 6414823 w 6435725"/>
              <a:gd name="connsiteY2308" fmla="*/ 4824147 h 6857998"/>
              <a:gd name="connsiteX2309" fmla="*/ 6419321 w 6435725"/>
              <a:gd name="connsiteY2309" fmla="*/ 4826528 h 6857998"/>
              <a:gd name="connsiteX2310" fmla="*/ 6424612 w 6435725"/>
              <a:gd name="connsiteY2310" fmla="*/ 4828380 h 6857998"/>
              <a:gd name="connsiteX2311" fmla="*/ 6429904 w 6435725"/>
              <a:gd name="connsiteY2311" fmla="*/ 4829968 h 6857998"/>
              <a:gd name="connsiteX2312" fmla="*/ 6435725 w 6435725"/>
              <a:gd name="connsiteY2312" fmla="*/ 4830497 h 6857998"/>
              <a:gd name="connsiteX2313" fmla="*/ 6435725 w 6435725"/>
              <a:gd name="connsiteY2313" fmla="*/ 4833936 h 6857998"/>
              <a:gd name="connsiteX2314" fmla="*/ 6435725 w 6435725"/>
              <a:gd name="connsiteY2314" fmla="*/ 4837640 h 6857998"/>
              <a:gd name="connsiteX2315" fmla="*/ 6435196 w 6435725"/>
              <a:gd name="connsiteY2315" fmla="*/ 4841345 h 6857998"/>
              <a:gd name="connsiteX2316" fmla="*/ 6434402 w 6435725"/>
              <a:gd name="connsiteY2316" fmla="*/ 4845049 h 6857998"/>
              <a:gd name="connsiteX2317" fmla="*/ 6433873 w 6435725"/>
              <a:gd name="connsiteY2317" fmla="*/ 4848753 h 6857998"/>
              <a:gd name="connsiteX2318" fmla="*/ 6433079 w 6435725"/>
              <a:gd name="connsiteY2318" fmla="*/ 4852457 h 6857998"/>
              <a:gd name="connsiteX2319" fmla="*/ 6430169 w 6435725"/>
              <a:gd name="connsiteY2319" fmla="*/ 4859865 h 6857998"/>
              <a:gd name="connsiteX2320" fmla="*/ 6426729 w 6435725"/>
              <a:gd name="connsiteY2320" fmla="*/ 4867538 h 6857998"/>
              <a:gd name="connsiteX2321" fmla="*/ 6423025 w 6435725"/>
              <a:gd name="connsiteY2321" fmla="*/ 4874947 h 6857998"/>
              <a:gd name="connsiteX2322" fmla="*/ 6418527 w 6435725"/>
              <a:gd name="connsiteY2322" fmla="*/ 4881826 h 6857998"/>
              <a:gd name="connsiteX2323" fmla="*/ 6413500 w 6435725"/>
              <a:gd name="connsiteY2323" fmla="*/ 4888705 h 6857998"/>
              <a:gd name="connsiteX2324" fmla="*/ 6408473 w 6435725"/>
              <a:gd name="connsiteY2324" fmla="*/ 4895055 h 6857998"/>
              <a:gd name="connsiteX2325" fmla="*/ 6402652 w 6435725"/>
              <a:gd name="connsiteY2325" fmla="*/ 4900876 h 6857998"/>
              <a:gd name="connsiteX2326" fmla="*/ 6396831 w 6435725"/>
              <a:gd name="connsiteY2326" fmla="*/ 4906168 h 6857998"/>
              <a:gd name="connsiteX2327" fmla="*/ 6391010 w 6435725"/>
              <a:gd name="connsiteY2327" fmla="*/ 4910665 h 6857998"/>
              <a:gd name="connsiteX2328" fmla="*/ 6387836 w 6435725"/>
              <a:gd name="connsiteY2328" fmla="*/ 4912518 h 6857998"/>
              <a:gd name="connsiteX2329" fmla="*/ 6384660 w 6435725"/>
              <a:gd name="connsiteY2329" fmla="*/ 4914105 h 6857998"/>
              <a:gd name="connsiteX2330" fmla="*/ 6381750 w 6435725"/>
              <a:gd name="connsiteY2330" fmla="*/ 4915693 h 6857998"/>
              <a:gd name="connsiteX2331" fmla="*/ 6378575 w 6435725"/>
              <a:gd name="connsiteY2331" fmla="*/ 4917015 h 6857998"/>
              <a:gd name="connsiteX2332" fmla="*/ 6375400 w 6435725"/>
              <a:gd name="connsiteY2332" fmla="*/ 4918074 h 6857998"/>
              <a:gd name="connsiteX2333" fmla="*/ 6372490 w 6435725"/>
              <a:gd name="connsiteY2333" fmla="*/ 4918868 h 6857998"/>
              <a:gd name="connsiteX2334" fmla="*/ 6369579 w 6435725"/>
              <a:gd name="connsiteY2334" fmla="*/ 4919132 h 6857998"/>
              <a:gd name="connsiteX2335" fmla="*/ 6366669 w 6435725"/>
              <a:gd name="connsiteY2335" fmla="*/ 4919397 h 6857998"/>
              <a:gd name="connsiteX2336" fmla="*/ 6359525 w 6435725"/>
              <a:gd name="connsiteY2336" fmla="*/ 4919132 h 6857998"/>
              <a:gd name="connsiteX2337" fmla="*/ 6352381 w 6435725"/>
              <a:gd name="connsiteY2337" fmla="*/ 4918338 h 6857998"/>
              <a:gd name="connsiteX2338" fmla="*/ 6349206 w 6435725"/>
              <a:gd name="connsiteY2338" fmla="*/ 4918338 h 6857998"/>
              <a:gd name="connsiteX2339" fmla="*/ 6345766 w 6435725"/>
              <a:gd name="connsiteY2339" fmla="*/ 4918868 h 6857998"/>
              <a:gd name="connsiteX2340" fmla="*/ 6342327 w 6435725"/>
              <a:gd name="connsiteY2340" fmla="*/ 4919132 h 6857998"/>
              <a:gd name="connsiteX2341" fmla="*/ 6339152 w 6435725"/>
              <a:gd name="connsiteY2341" fmla="*/ 4919926 h 6857998"/>
              <a:gd name="connsiteX2342" fmla="*/ 6336242 w 6435725"/>
              <a:gd name="connsiteY2342" fmla="*/ 4921513 h 6857998"/>
              <a:gd name="connsiteX2343" fmla="*/ 6333066 w 6435725"/>
              <a:gd name="connsiteY2343" fmla="*/ 4923630 h 6857998"/>
              <a:gd name="connsiteX2344" fmla="*/ 6329892 w 6435725"/>
              <a:gd name="connsiteY2344" fmla="*/ 4926540 h 6857998"/>
              <a:gd name="connsiteX2345" fmla="*/ 6326452 w 6435725"/>
              <a:gd name="connsiteY2345" fmla="*/ 4929715 h 6857998"/>
              <a:gd name="connsiteX2346" fmla="*/ 6322748 w 6435725"/>
              <a:gd name="connsiteY2346" fmla="*/ 4933684 h 6857998"/>
              <a:gd name="connsiteX2347" fmla="*/ 6319044 w 6435725"/>
              <a:gd name="connsiteY2347" fmla="*/ 4938447 h 6857998"/>
              <a:gd name="connsiteX2348" fmla="*/ 6315075 w 6435725"/>
              <a:gd name="connsiteY2348" fmla="*/ 4943738 h 6857998"/>
              <a:gd name="connsiteX2349" fmla="*/ 6311106 w 6435725"/>
              <a:gd name="connsiteY2349" fmla="*/ 4948765 h 6857998"/>
              <a:gd name="connsiteX2350" fmla="*/ 6303169 w 6435725"/>
              <a:gd name="connsiteY2350" fmla="*/ 4961201 h 6857998"/>
              <a:gd name="connsiteX2351" fmla="*/ 6294702 w 6435725"/>
              <a:gd name="connsiteY2351" fmla="*/ 4974695 h 6857998"/>
              <a:gd name="connsiteX2352" fmla="*/ 6286500 w 6435725"/>
              <a:gd name="connsiteY2352" fmla="*/ 4988982 h 6857998"/>
              <a:gd name="connsiteX2353" fmla="*/ 6278827 w 6435725"/>
              <a:gd name="connsiteY2353" fmla="*/ 5004063 h 6857998"/>
              <a:gd name="connsiteX2354" fmla="*/ 6271419 w 6435725"/>
              <a:gd name="connsiteY2354" fmla="*/ 5019145 h 6857998"/>
              <a:gd name="connsiteX2355" fmla="*/ 6264275 w 6435725"/>
              <a:gd name="connsiteY2355" fmla="*/ 5034226 h 6857998"/>
              <a:gd name="connsiteX2356" fmla="*/ 6258190 w 6435725"/>
              <a:gd name="connsiteY2356" fmla="*/ 5049043 h 6857998"/>
              <a:gd name="connsiteX2357" fmla="*/ 6253162 w 6435725"/>
              <a:gd name="connsiteY2357" fmla="*/ 5062801 h 6857998"/>
              <a:gd name="connsiteX2358" fmla="*/ 6250781 w 6435725"/>
              <a:gd name="connsiteY2358" fmla="*/ 5069151 h 6857998"/>
              <a:gd name="connsiteX2359" fmla="*/ 6248929 w 6435725"/>
              <a:gd name="connsiteY2359" fmla="*/ 5075501 h 6857998"/>
              <a:gd name="connsiteX2360" fmla="*/ 6247342 w 6435725"/>
              <a:gd name="connsiteY2360" fmla="*/ 5081322 h 6857998"/>
              <a:gd name="connsiteX2361" fmla="*/ 6246284 w 6435725"/>
              <a:gd name="connsiteY2361" fmla="*/ 5086878 h 6857998"/>
              <a:gd name="connsiteX2362" fmla="*/ 6245490 w 6435725"/>
              <a:gd name="connsiteY2362" fmla="*/ 5091641 h 6857998"/>
              <a:gd name="connsiteX2363" fmla="*/ 6244960 w 6435725"/>
              <a:gd name="connsiteY2363" fmla="*/ 5095874 h 6857998"/>
              <a:gd name="connsiteX2364" fmla="*/ 6244960 w 6435725"/>
              <a:gd name="connsiteY2364" fmla="*/ 5099843 h 6857998"/>
              <a:gd name="connsiteX2365" fmla="*/ 6245225 w 6435725"/>
              <a:gd name="connsiteY2365" fmla="*/ 5103018 h 6857998"/>
              <a:gd name="connsiteX2366" fmla="*/ 6248136 w 6435725"/>
              <a:gd name="connsiteY2366" fmla="*/ 5117835 h 6857998"/>
              <a:gd name="connsiteX2367" fmla="*/ 6249194 w 6435725"/>
              <a:gd name="connsiteY2367" fmla="*/ 5125243 h 6857998"/>
              <a:gd name="connsiteX2368" fmla="*/ 6249988 w 6435725"/>
              <a:gd name="connsiteY2368" fmla="*/ 5132122 h 6857998"/>
              <a:gd name="connsiteX2369" fmla="*/ 6250252 w 6435725"/>
              <a:gd name="connsiteY2369" fmla="*/ 5139001 h 6857998"/>
              <a:gd name="connsiteX2370" fmla="*/ 6250252 w 6435725"/>
              <a:gd name="connsiteY2370" fmla="*/ 5145616 h 6857998"/>
              <a:gd name="connsiteX2371" fmla="*/ 6249194 w 6435725"/>
              <a:gd name="connsiteY2371" fmla="*/ 5152230 h 6857998"/>
              <a:gd name="connsiteX2372" fmla="*/ 6248664 w 6435725"/>
              <a:gd name="connsiteY2372" fmla="*/ 5155141 h 6857998"/>
              <a:gd name="connsiteX2373" fmla="*/ 6247871 w 6435725"/>
              <a:gd name="connsiteY2373" fmla="*/ 5158051 h 6857998"/>
              <a:gd name="connsiteX2374" fmla="*/ 6246812 w 6435725"/>
              <a:gd name="connsiteY2374" fmla="*/ 5160962 h 6857998"/>
              <a:gd name="connsiteX2375" fmla="*/ 6245490 w 6435725"/>
              <a:gd name="connsiteY2375" fmla="*/ 5163872 h 6857998"/>
              <a:gd name="connsiteX2376" fmla="*/ 6244166 w 6435725"/>
              <a:gd name="connsiteY2376" fmla="*/ 5166253 h 6857998"/>
              <a:gd name="connsiteX2377" fmla="*/ 6242579 w 6435725"/>
              <a:gd name="connsiteY2377" fmla="*/ 5168635 h 6857998"/>
              <a:gd name="connsiteX2378" fmla="*/ 6240727 w 6435725"/>
              <a:gd name="connsiteY2378" fmla="*/ 5171280 h 6857998"/>
              <a:gd name="connsiteX2379" fmla="*/ 6238610 w 6435725"/>
              <a:gd name="connsiteY2379" fmla="*/ 5173662 h 6857998"/>
              <a:gd name="connsiteX2380" fmla="*/ 6235964 w 6435725"/>
              <a:gd name="connsiteY2380" fmla="*/ 5175778 h 6857998"/>
              <a:gd name="connsiteX2381" fmla="*/ 6233584 w 6435725"/>
              <a:gd name="connsiteY2381" fmla="*/ 5177630 h 6857998"/>
              <a:gd name="connsiteX2382" fmla="*/ 6230673 w 6435725"/>
              <a:gd name="connsiteY2382" fmla="*/ 5179747 h 6857998"/>
              <a:gd name="connsiteX2383" fmla="*/ 6227498 w 6435725"/>
              <a:gd name="connsiteY2383" fmla="*/ 5181335 h 6857998"/>
              <a:gd name="connsiteX2384" fmla="*/ 6223794 w 6435725"/>
              <a:gd name="connsiteY2384" fmla="*/ 5182922 h 6857998"/>
              <a:gd name="connsiteX2385" fmla="*/ 6220090 w 6435725"/>
              <a:gd name="connsiteY2385" fmla="*/ 5184510 h 6857998"/>
              <a:gd name="connsiteX2386" fmla="*/ 6215856 w 6435725"/>
              <a:gd name="connsiteY2386" fmla="*/ 5185568 h 6857998"/>
              <a:gd name="connsiteX2387" fmla="*/ 6211623 w 6435725"/>
              <a:gd name="connsiteY2387" fmla="*/ 5186891 h 6857998"/>
              <a:gd name="connsiteX2388" fmla="*/ 6206596 w 6435725"/>
              <a:gd name="connsiteY2388" fmla="*/ 5187685 h 6857998"/>
              <a:gd name="connsiteX2389" fmla="*/ 6201304 w 6435725"/>
              <a:gd name="connsiteY2389" fmla="*/ 5188478 h 6857998"/>
              <a:gd name="connsiteX2390" fmla="*/ 6199452 w 6435725"/>
              <a:gd name="connsiteY2390" fmla="*/ 5188743 h 6857998"/>
              <a:gd name="connsiteX2391" fmla="*/ 6197600 w 6435725"/>
              <a:gd name="connsiteY2391" fmla="*/ 5189272 h 6857998"/>
              <a:gd name="connsiteX2392" fmla="*/ 6196277 w 6435725"/>
              <a:gd name="connsiteY2392" fmla="*/ 5190330 h 6857998"/>
              <a:gd name="connsiteX2393" fmla="*/ 6194690 w 6435725"/>
              <a:gd name="connsiteY2393" fmla="*/ 5190860 h 6857998"/>
              <a:gd name="connsiteX2394" fmla="*/ 6191779 w 6435725"/>
              <a:gd name="connsiteY2394" fmla="*/ 5192976 h 6857998"/>
              <a:gd name="connsiteX2395" fmla="*/ 6189662 w 6435725"/>
              <a:gd name="connsiteY2395" fmla="*/ 5195887 h 6857998"/>
              <a:gd name="connsiteX2396" fmla="*/ 6187810 w 6435725"/>
              <a:gd name="connsiteY2396" fmla="*/ 5198797 h 6857998"/>
              <a:gd name="connsiteX2397" fmla="*/ 6185958 w 6435725"/>
              <a:gd name="connsiteY2397" fmla="*/ 5201972 h 6857998"/>
              <a:gd name="connsiteX2398" fmla="*/ 6183312 w 6435725"/>
              <a:gd name="connsiteY2398" fmla="*/ 5208587 h 6857998"/>
              <a:gd name="connsiteX2399" fmla="*/ 6180138 w 6435725"/>
              <a:gd name="connsiteY2399" fmla="*/ 5215466 h 6857998"/>
              <a:gd name="connsiteX2400" fmla="*/ 6177227 w 6435725"/>
              <a:gd name="connsiteY2400" fmla="*/ 5221551 h 6857998"/>
              <a:gd name="connsiteX2401" fmla="*/ 6174052 w 6435725"/>
              <a:gd name="connsiteY2401" fmla="*/ 5227108 h 6857998"/>
              <a:gd name="connsiteX2402" fmla="*/ 6170612 w 6435725"/>
              <a:gd name="connsiteY2402" fmla="*/ 5231605 h 6857998"/>
              <a:gd name="connsiteX2403" fmla="*/ 6167702 w 6435725"/>
              <a:gd name="connsiteY2403" fmla="*/ 5236103 h 6857998"/>
              <a:gd name="connsiteX2404" fmla="*/ 6164262 w 6435725"/>
              <a:gd name="connsiteY2404" fmla="*/ 5239014 h 6857998"/>
              <a:gd name="connsiteX2405" fmla="*/ 6162675 w 6435725"/>
              <a:gd name="connsiteY2405" fmla="*/ 5240337 h 6857998"/>
              <a:gd name="connsiteX2406" fmla="*/ 6160823 w 6435725"/>
              <a:gd name="connsiteY2406" fmla="*/ 5241660 h 6857998"/>
              <a:gd name="connsiteX2407" fmla="*/ 6159236 w 6435725"/>
              <a:gd name="connsiteY2407" fmla="*/ 5242453 h 6857998"/>
              <a:gd name="connsiteX2408" fmla="*/ 6157384 w 6435725"/>
              <a:gd name="connsiteY2408" fmla="*/ 5242718 h 6857998"/>
              <a:gd name="connsiteX2409" fmla="*/ 6155796 w 6435725"/>
              <a:gd name="connsiteY2409" fmla="*/ 5243512 h 6857998"/>
              <a:gd name="connsiteX2410" fmla="*/ 6154208 w 6435725"/>
              <a:gd name="connsiteY2410" fmla="*/ 5243512 h 6857998"/>
              <a:gd name="connsiteX2411" fmla="*/ 6152356 w 6435725"/>
              <a:gd name="connsiteY2411" fmla="*/ 5242983 h 6857998"/>
              <a:gd name="connsiteX2412" fmla="*/ 6150504 w 6435725"/>
              <a:gd name="connsiteY2412" fmla="*/ 5242718 h 6857998"/>
              <a:gd name="connsiteX2413" fmla="*/ 6148652 w 6435725"/>
              <a:gd name="connsiteY2413" fmla="*/ 5241924 h 6857998"/>
              <a:gd name="connsiteX2414" fmla="*/ 6146800 w 6435725"/>
              <a:gd name="connsiteY2414" fmla="*/ 5240866 h 6857998"/>
              <a:gd name="connsiteX2415" fmla="*/ 6144948 w 6435725"/>
              <a:gd name="connsiteY2415" fmla="*/ 5239278 h 6857998"/>
              <a:gd name="connsiteX2416" fmla="*/ 6143096 w 6435725"/>
              <a:gd name="connsiteY2416" fmla="*/ 5237955 h 6857998"/>
              <a:gd name="connsiteX2417" fmla="*/ 6141244 w 6435725"/>
              <a:gd name="connsiteY2417" fmla="*/ 5236103 h 6857998"/>
              <a:gd name="connsiteX2418" fmla="*/ 6139127 w 6435725"/>
              <a:gd name="connsiteY2418" fmla="*/ 5233458 h 6857998"/>
              <a:gd name="connsiteX2419" fmla="*/ 6135158 w 6435725"/>
              <a:gd name="connsiteY2419" fmla="*/ 5228166 h 6857998"/>
              <a:gd name="connsiteX2420" fmla="*/ 6130925 w 6435725"/>
              <a:gd name="connsiteY2420" fmla="*/ 5221022 h 6857998"/>
              <a:gd name="connsiteX2421" fmla="*/ 6126427 w 6435725"/>
              <a:gd name="connsiteY2421" fmla="*/ 5212555 h 6857998"/>
              <a:gd name="connsiteX2422" fmla="*/ 6125898 w 6435725"/>
              <a:gd name="connsiteY2422" fmla="*/ 5211233 h 6857998"/>
              <a:gd name="connsiteX2423" fmla="*/ 6124840 w 6435725"/>
              <a:gd name="connsiteY2423" fmla="*/ 5209910 h 6857998"/>
              <a:gd name="connsiteX2424" fmla="*/ 6123252 w 6435725"/>
              <a:gd name="connsiteY2424" fmla="*/ 5208587 h 6857998"/>
              <a:gd name="connsiteX2425" fmla="*/ 6122194 w 6435725"/>
              <a:gd name="connsiteY2425" fmla="*/ 5207793 h 6857998"/>
              <a:gd name="connsiteX2426" fmla="*/ 6118754 w 6435725"/>
              <a:gd name="connsiteY2426" fmla="*/ 5205941 h 6857998"/>
              <a:gd name="connsiteX2427" fmla="*/ 6114521 w 6435725"/>
              <a:gd name="connsiteY2427" fmla="*/ 5204618 h 6857998"/>
              <a:gd name="connsiteX2428" fmla="*/ 6109758 w 6435725"/>
              <a:gd name="connsiteY2428" fmla="*/ 5203824 h 6857998"/>
              <a:gd name="connsiteX2429" fmla="*/ 6104996 w 6435725"/>
              <a:gd name="connsiteY2429" fmla="*/ 5203030 h 6857998"/>
              <a:gd name="connsiteX2430" fmla="*/ 6099440 w 6435725"/>
              <a:gd name="connsiteY2430" fmla="*/ 5202766 h 6857998"/>
              <a:gd name="connsiteX2431" fmla="*/ 6093884 w 6435725"/>
              <a:gd name="connsiteY2431" fmla="*/ 5203030 h 6857998"/>
              <a:gd name="connsiteX2432" fmla="*/ 6088327 w 6435725"/>
              <a:gd name="connsiteY2432" fmla="*/ 5203824 h 6857998"/>
              <a:gd name="connsiteX2433" fmla="*/ 6082771 w 6435725"/>
              <a:gd name="connsiteY2433" fmla="*/ 5204883 h 6857998"/>
              <a:gd name="connsiteX2434" fmla="*/ 6077214 w 6435725"/>
              <a:gd name="connsiteY2434" fmla="*/ 5206205 h 6857998"/>
              <a:gd name="connsiteX2435" fmla="*/ 6072188 w 6435725"/>
              <a:gd name="connsiteY2435" fmla="*/ 5208322 h 6857998"/>
              <a:gd name="connsiteX2436" fmla="*/ 6067160 w 6435725"/>
              <a:gd name="connsiteY2436" fmla="*/ 5210439 h 6857998"/>
              <a:gd name="connsiteX2437" fmla="*/ 6062927 w 6435725"/>
              <a:gd name="connsiteY2437" fmla="*/ 5213349 h 6857998"/>
              <a:gd name="connsiteX2438" fmla="*/ 6061075 w 6435725"/>
              <a:gd name="connsiteY2438" fmla="*/ 5214937 h 6857998"/>
              <a:gd name="connsiteX2439" fmla="*/ 6059223 w 6435725"/>
              <a:gd name="connsiteY2439" fmla="*/ 5216260 h 6857998"/>
              <a:gd name="connsiteX2440" fmla="*/ 6057371 w 6435725"/>
              <a:gd name="connsiteY2440" fmla="*/ 5217847 h 6857998"/>
              <a:gd name="connsiteX2441" fmla="*/ 6056048 w 6435725"/>
              <a:gd name="connsiteY2441" fmla="*/ 5219699 h 6857998"/>
              <a:gd name="connsiteX2442" fmla="*/ 6048375 w 6435725"/>
              <a:gd name="connsiteY2442" fmla="*/ 5229753 h 6857998"/>
              <a:gd name="connsiteX2443" fmla="*/ 6040702 w 6435725"/>
              <a:gd name="connsiteY2443" fmla="*/ 5239014 h 6857998"/>
              <a:gd name="connsiteX2444" fmla="*/ 6032764 w 6435725"/>
              <a:gd name="connsiteY2444" fmla="*/ 5247480 h 6857998"/>
              <a:gd name="connsiteX2445" fmla="*/ 6029060 w 6435725"/>
              <a:gd name="connsiteY2445" fmla="*/ 5251449 h 6857998"/>
              <a:gd name="connsiteX2446" fmla="*/ 6024827 w 6435725"/>
              <a:gd name="connsiteY2446" fmla="*/ 5254889 h 6857998"/>
              <a:gd name="connsiteX2447" fmla="*/ 6020858 w 6435725"/>
              <a:gd name="connsiteY2447" fmla="*/ 5258328 h 6857998"/>
              <a:gd name="connsiteX2448" fmla="*/ 6016890 w 6435725"/>
              <a:gd name="connsiteY2448" fmla="*/ 5261503 h 6857998"/>
              <a:gd name="connsiteX2449" fmla="*/ 6012392 w 6435725"/>
              <a:gd name="connsiteY2449" fmla="*/ 5264678 h 6857998"/>
              <a:gd name="connsiteX2450" fmla="*/ 6008158 w 6435725"/>
              <a:gd name="connsiteY2450" fmla="*/ 5267324 h 6857998"/>
              <a:gd name="connsiteX2451" fmla="*/ 6003925 w 6435725"/>
              <a:gd name="connsiteY2451" fmla="*/ 5269705 h 6857998"/>
              <a:gd name="connsiteX2452" fmla="*/ 5999692 w 6435725"/>
              <a:gd name="connsiteY2452" fmla="*/ 5272087 h 6857998"/>
              <a:gd name="connsiteX2453" fmla="*/ 5994929 w 6435725"/>
              <a:gd name="connsiteY2453" fmla="*/ 5274203 h 6857998"/>
              <a:gd name="connsiteX2454" fmla="*/ 5990696 w 6435725"/>
              <a:gd name="connsiteY2454" fmla="*/ 5276055 h 6857998"/>
              <a:gd name="connsiteX2455" fmla="*/ 5985669 w 6435725"/>
              <a:gd name="connsiteY2455" fmla="*/ 5277378 h 6857998"/>
              <a:gd name="connsiteX2456" fmla="*/ 5981171 w 6435725"/>
              <a:gd name="connsiteY2456" fmla="*/ 5278701 h 6857998"/>
              <a:gd name="connsiteX2457" fmla="*/ 5976144 w 6435725"/>
              <a:gd name="connsiteY2457" fmla="*/ 5280024 h 6857998"/>
              <a:gd name="connsiteX2458" fmla="*/ 5971381 w 6435725"/>
              <a:gd name="connsiteY2458" fmla="*/ 5280553 h 6857998"/>
              <a:gd name="connsiteX2459" fmla="*/ 5966090 w 6435725"/>
              <a:gd name="connsiteY2459" fmla="*/ 5281083 h 6857998"/>
              <a:gd name="connsiteX2460" fmla="*/ 5961327 w 6435725"/>
              <a:gd name="connsiteY2460" fmla="*/ 5281347 h 6857998"/>
              <a:gd name="connsiteX2461" fmla="*/ 5955771 w 6435725"/>
              <a:gd name="connsiteY2461" fmla="*/ 5281347 h 6857998"/>
              <a:gd name="connsiteX2462" fmla="*/ 5950479 w 6435725"/>
              <a:gd name="connsiteY2462" fmla="*/ 5281083 h 6857998"/>
              <a:gd name="connsiteX2463" fmla="*/ 5944658 w 6435725"/>
              <a:gd name="connsiteY2463" fmla="*/ 5280553 h 6857998"/>
              <a:gd name="connsiteX2464" fmla="*/ 5939102 w 6435725"/>
              <a:gd name="connsiteY2464" fmla="*/ 5280024 h 6857998"/>
              <a:gd name="connsiteX2465" fmla="*/ 5933281 w 6435725"/>
              <a:gd name="connsiteY2465" fmla="*/ 5278701 h 6857998"/>
              <a:gd name="connsiteX2466" fmla="*/ 5927196 w 6435725"/>
              <a:gd name="connsiteY2466" fmla="*/ 5277378 h 6857998"/>
              <a:gd name="connsiteX2467" fmla="*/ 5920846 w 6435725"/>
              <a:gd name="connsiteY2467" fmla="*/ 5275526 h 6857998"/>
              <a:gd name="connsiteX2468" fmla="*/ 5914760 w 6435725"/>
              <a:gd name="connsiteY2468" fmla="*/ 5273674 h 6857998"/>
              <a:gd name="connsiteX2469" fmla="*/ 5908410 w 6435725"/>
              <a:gd name="connsiteY2469" fmla="*/ 5271293 h 6857998"/>
              <a:gd name="connsiteX2470" fmla="*/ 5901531 w 6435725"/>
              <a:gd name="connsiteY2470" fmla="*/ 5268912 h 6857998"/>
              <a:gd name="connsiteX2471" fmla="*/ 5898356 w 6435725"/>
              <a:gd name="connsiteY2471" fmla="*/ 5267589 h 6857998"/>
              <a:gd name="connsiteX2472" fmla="*/ 5894916 w 6435725"/>
              <a:gd name="connsiteY2472" fmla="*/ 5266795 h 6857998"/>
              <a:gd name="connsiteX2473" fmla="*/ 5891477 w 6435725"/>
              <a:gd name="connsiteY2473" fmla="*/ 5265737 h 6857998"/>
              <a:gd name="connsiteX2474" fmla="*/ 5887773 w 6435725"/>
              <a:gd name="connsiteY2474" fmla="*/ 5265472 h 6857998"/>
              <a:gd name="connsiteX2475" fmla="*/ 5884334 w 6435725"/>
              <a:gd name="connsiteY2475" fmla="*/ 5265208 h 6857998"/>
              <a:gd name="connsiteX2476" fmla="*/ 5881158 w 6435725"/>
              <a:gd name="connsiteY2476" fmla="*/ 5264943 h 6857998"/>
              <a:gd name="connsiteX2477" fmla="*/ 5877719 w 6435725"/>
              <a:gd name="connsiteY2477" fmla="*/ 5265208 h 6857998"/>
              <a:gd name="connsiteX2478" fmla="*/ 5874014 w 6435725"/>
              <a:gd name="connsiteY2478" fmla="*/ 5265472 h 6857998"/>
              <a:gd name="connsiteX2479" fmla="*/ 5870575 w 6435725"/>
              <a:gd name="connsiteY2479" fmla="*/ 5266001 h 6857998"/>
              <a:gd name="connsiteX2480" fmla="*/ 5867136 w 6435725"/>
              <a:gd name="connsiteY2480" fmla="*/ 5266795 h 6857998"/>
              <a:gd name="connsiteX2481" fmla="*/ 5864225 w 6435725"/>
              <a:gd name="connsiteY2481" fmla="*/ 5267589 h 6857998"/>
              <a:gd name="connsiteX2482" fmla="*/ 5860786 w 6435725"/>
              <a:gd name="connsiteY2482" fmla="*/ 5268912 h 6857998"/>
              <a:gd name="connsiteX2483" fmla="*/ 5857346 w 6435725"/>
              <a:gd name="connsiteY2483" fmla="*/ 5270499 h 6857998"/>
              <a:gd name="connsiteX2484" fmla="*/ 5854436 w 6435725"/>
              <a:gd name="connsiteY2484" fmla="*/ 5272087 h 6857998"/>
              <a:gd name="connsiteX2485" fmla="*/ 5851260 w 6435725"/>
              <a:gd name="connsiteY2485" fmla="*/ 5273674 h 6857998"/>
              <a:gd name="connsiteX2486" fmla="*/ 5847821 w 6435725"/>
              <a:gd name="connsiteY2486" fmla="*/ 5275526 h 6857998"/>
              <a:gd name="connsiteX2487" fmla="*/ 5845175 w 6435725"/>
              <a:gd name="connsiteY2487" fmla="*/ 5277908 h 6857998"/>
              <a:gd name="connsiteX2488" fmla="*/ 5842000 w 6435725"/>
              <a:gd name="connsiteY2488" fmla="*/ 5280289 h 6857998"/>
              <a:gd name="connsiteX2489" fmla="*/ 5836444 w 6435725"/>
              <a:gd name="connsiteY2489" fmla="*/ 5285051 h 6857998"/>
              <a:gd name="connsiteX2490" fmla="*/ 5830888 w 6435725"/>
              <a:gd name="connsiteY2490" fmla="*/ 5290872 h 6857998"/>
              <a:gd name="connsiteX2491" fmla="*/ 5826125 w 6435725"/>
              <a:gd name="connsiteY2491" fmla="*/ 5297487 h 6857998"/>
              <a:gd name="connsiteX2492" fmla="*/ 5821892 w 6435725"/>
              <a:gd name="connsiteY2492" fmla="*/ 5304630 h 6857998"/>
              <a:gd name="connsiteX2493" fmla="*/ 5817658 w 6435725"/>
              <a:gd name="connsiteY2493" fmla="*/ 5312303 h 6857998"/>
              <a:gd name="connsiteX2494" fmla="*/ 5814484 w 6435725"/>
              <a:gd name="connsiteY2494" fmla="*/ 5320241 h 6857998"/>
              <a:gd name="connsiteX2495" fmla="*/ 5811308 w 6435725"/>
              <a:gd name="connsiteY2495" fmla="*/ 5328708 h 6857998"/>
              <a:gd name="connsiteX2496" fmla="*/ 5809192 w 6435725"/>
              <a:gd name="connsiteY2496" fmla="*/ 5337439 h 6857998"/>
              <a:gd name="connsiteX2497" fmla="*/ 5807340 w 6435725"/>
              <a:gd name="connsiteY2497" fmla="*/ 5346699 h 6857998"/>
              <a:gd name="connsiteX2498" fmla="*/ 5806016 w 6435725"/>
              <a:gd name="connsiteY2498" fmla="*/ 5350933 h 6857998"/>
              <a:gd name="connsiteX2499" fmla="*/ 5804429 w 6435725"/>
              <a:gd name="connsiteY2499" fmla="*/ 5355166 h 6857998"/>
              <a:gd name="connsiteX2500" fmla="*/ 5802842 w 6435725"/>
              <a:gd name="connsiteY2500" fmla="*/ 5358870 h 6857998"/>
              <a:gd name="connsiteX2501" fmla="*/ 5800990 w 6435725"/>
              <a:gd name="connsiteY2501" fmla="*/ 5362574 h 6857998"/>
              <a:gd name="connsiteX2502" fmla="*/ 5799666 w 6435725"/>
              <a:gd name="connsiteY2502" fmla="*/ 5364162 h 6857998"/>
              <a:gd name="connsiteX2503" fmla="*/ 5798079 w 6435725"/>
              <a:gd name="connsiteY2503" fmla="*/ 5365220 h 6857998"/>
              <a:gd name="connsiteX2504" fmla="*/ 5796756 w 6435725"/>
              <a:gd name="connsiteY2504" fmla="*/ 5366543 h 6857998"/>
              <a:gd name="connsiteX2505" fmla="*/ 5795169 w 6435725"/>
              <a:gd name="connsiteY2505" fmla="*/ 5367866 h 6857998"/>
              <a:gd name="connsiteX2506" fmla="*/ 5793581 w 6435725"/>
              <a:gd name="connsiteY2506" fmla="*/ 5368660 h 6857998"/>
              <a:gd name="connsiteX2507" fmla="*/ 5791464 w 6435725"/>
              <a:gd name="connsiteY2507" fmla="*/ 5369189 h 6857998"/>
              <a:gd name="connsiteX2508" fmla="*/ 5789612 w 6435725"/>
              <a:gd name="connsiteY2508" fmla="*/ 5369983 h 6857998"/>
              <a:gd name="connsiteX2509" fmla="*/ 5786966 w 6435725"/>
              <a:gd name="connsiteY2509" fmla="*/ 5369983 h 6857998"/>
              <a:gd name="connsiteX2510" fmla="*/ 5784586 w 6435725"/>
              <a:gd name="connsiteY2510" fmla="*/ 5369983 h 6857998"/>
              <a:gd name="connsiteX2511" fmla="*/ 5782204 w 6435725"/>
              <a:gd name="connsiteY2511" fmla="*/ 5369983 h 6857998"/>
              <a:gd name="connsiteX2512" fmla="*/ 5779294 w 6435725"/>
              <a:gd name="connsiteY2512" fmla="*/ 5369189 h 6857998"/>
              <a:gd name="connsiteX2513" fmla="*/ 5776384 w 6435725"/>
              <a:gd name="connsiteY2513" fmla="*/ 5368395 h 6857998"/>
              <a:gd name="connsiteX2514" fmla="*/ 5772944 w 6435725"/>
              <a:gd name="connsiteY2514" fmla="*/ 5367601 h 6857998"/>
              <a:gd name="connsiteX2515" fmla="*/ 5769240 w 6435725"/>
              <a:gd name="connsiteY2515" fmla="*/ 5366014 h 6857998"/>
              <a:gd name="connsiteX2516" fmla="*/ 5765536 w 6435725"/>
              <a:gd name="connsiteY2516" fmla="*/ 5364426 h 6857998"/>
              <a:gd name="connsiteX2517" fmla="*/ 5761566 w 6435725"/>
              <a:gd name="connsiteY2517" fmla="*/ 5362310 h 6857998"/>
              <a:gd name="connsiteX2518" fmla="*/ 5759450 w 6435725"/>
              <a:gd name="connsiteY2518" fmla="*/ 5361516 h 6857998"/>
              <a:gd name="connsiteX2519" fmla="*/ 5757334 w 6435725"/>
              <a:gd name="connsiteY2519" fmla="*/ 5361516 h 6857998"/>
              <a:gd name="connsiteX2520" fmla="*/ 5754423 w 6435725"/>
              <a:gd name="connsiteY2520" fmla="*/ 5362045 h 6857998"/>
              <a:gd name="connsiteX2521" fmla="*/ 5751512 w 6435725"/>
              <a:gd name="connsiteY2521" fmla="*/ 5362839 h 6857998"/>
              <a:gd name="connsiteX2522" fmla="*/ 5748338 w 6435725"/>
              <a:gd name="connsiteY2522" fmla="*/ 5364162 h 6857998"/>
              <a:gd name="connsiteX2523" fmla="*/ 5744898 w 6435725"/>
              <a:gd name="connsiteY2523" fmla="*/ 5366014 h 6857998"/>
              <a:gd name="connsiteX2524" fmla="*/ 5741194 w 6435725"/>
              <a:gd name="connsiteY2524" fmla="*/ 5368395 h 6857998"/>
              <a:gd name="connsiteX2525" fmla="*/ 5737490 w 6435725"/>
              <a:gd name="connsiteY2525" fmla="*/ 5370776 h 6857998"/>
              <a:gd name="connsiteX2526" fmla="*/ 5734050 w 6435725"/>
              <a:gd name="connsiteY2526" fmla="*/ 5373951 h 6857998"/>
              <a:gd name="connsiteX2527" fmla="*/ 5729816 w 6435725"/>
              <a:gd name="connsiteY2527" fmla="*/ 5377391 h 6857998"/>
              <a:gd name="connsiteX2528" fmla="*/ 5721614 w 6435725"/>
              <a:gd name="connsiteY2528" fmla="*/ 5384799 h 6857998"/>
              <a:gd name="connsiteX2529" fmla="*/ 5713677 w 6435725"/>
              <a:gd name="connsiteY2529" fmla="*/ 5393266 h 6857998"/>
              <a:gd name="connsiteX2530" fmla="*/ 5705475 w 6435725"/>
              <a:gd name="connsiteY2530" fmla="*/ 5402262 h 6857998"/>
              <a:gd name="connsiteX2531" fmla="*/ 5697273 w 6435725"/>
              <a:gd name="connsiteY2531" fmla="*/ 5411787 h 6857998"/>
              <a:gd name="connsiteX2532" fmla="*/ 5690129 w 6435725"/>
              <a:gd name="connsiteY2532" fmla="*/ 5421576 h 6857998"/>
              <a:gd name="connsiteX2533" fmla="*/ 5683250 w 6435725"/>
              <a:gd name="connsiteY2533" fmla="*/ 5431101 h 6857998"/>
              <a:gd name="connsiteX2534" fmla="*/ 5677429 w 6435725"/>
              <a:gd name="connsiteY2534" fmla="*/ 5440362 h 6857998"/>
              <a:gd name="connsiteX2535" fmla="*/ 5672402 w 6435725"/>
              <a:gd name="connsiteY2535" fmla="*/ 5448828 h 6857998"/>
              <a:gd name="connsiteX2536" fmla="*/ 5670550 w 6435725"/>
              <a:gd name="connsiteY2536" fmla="*/ 5452797 h 6857998"/>
              <a:gd name="connsiteX2537" fmla="*/ 5668698 w 6435725"/>
              <a:gd name="connsiteY2537" fmla="*/ 5456766 h 6857998"/>
              <a:gd name="connsiteX2538" fmla="*/ 5667640 w 6435725"/>
              <a:gd name="connsiteY2538" fmla="*/ 5460205 h 6857998"/>
              <a:gd name="connsiteX2539" fmla="*/ 5666846 w 6435725"/>
              <a:gd name="connsiteY2539" fmla="*/ 5463645 h 6857998"/>
              <a:gd name="connsiteX2540" fmla="*/ 5666316 w 6435725"/>
              <a:gd name="connsiteY2540" fmla="*/ 5466291 h 6857998"/>
              <a:gd name="connsiteX2541" fmla="*/ 5666316 w 6435725"/>
              <a:gd name="connsiteY2541" fmla="*/ 5469201 h 6857998"/>
              <a:gd name="connsiteX2542" fmla="*/ 5667375 w 6435725"/>
              <a:gd name="connsiteY2542" fmla="*/ 5476610 h 6857998"/>
              <a:gd name="connsiteX2543" fmla="*/ 5668434 w 6435725"/>
              <a:gd name="connsiteY2543" fmla="*/ 5483753 h 6857998"/>
              <a:gd name="connsiteX2544" fmla="*/ 5670550 w 6435725"/>
              <a:gd name="connsiteY2544" fmla="*/ 5499364 h 6857998"/>
              <a:gd name="connsiteX2545" fmla="*/ 5671608 w 6435725"/>
              <a:gd name="connsiteY2545" fmla="*/ 5506508 h 6857998"/>
              <a:gd name="connsiteX2546" fmla="*/ 5671873 w 6435725"/>
              <a:gd name="connsiteY2546" fmla="*/ 5513651 h 6857998"/>
              <a:gd name="connsiteX2547" fmla="*/ 5671608 w 6435725"/>
              <a:gd name="connsiteY2547" fmla="*/ 5520530 h 6857998"/>
              <a:gd name="connsiteX2548" fmla="*/ 5671344 w 6435725"/>
              <a:gd name="connsiteY2548" fmla="*/ 5523705 h 6857998"/>
              <a:gd name="connsiteX2549" fmla="*/ 5670550 w 6435725"/>
              <a:gd name="connsiteY2549" fmla="*/ 5526880 h 6857998"/>
              <a:gd name="connsiteX2550" fmla="*/ 5669756 w 6435725"/>
              <a:gd name="connsiteY2550" fmla="*/ 5529526 h 6857998"/>
              <a:gd name="connsiteX2551" fmla="*/ 5668434 w 6435725"/>
              <a:gd name="connsiteY2551" fmla="*/ 5532437 h 6857998"/>
              <a:gd name="connsiteX2552" fmla="*/ 5667375 w 6435725"/>
              <a:gd name="connsiteY2552" fmla="*/ 5535083 h 6857998"/>
              <a:gd name="connsiteX2553" fmla="*/ 5665523 w 6435725"/>
              <a:gd name="connsiteY2553" fmla="*/ 5537728 h 6857998"/>
              <a:gd name="connsiteX2554" fmla="*/ 5663671 w 6435725"/>
              <a:gd name="connsiteY2554" fmla="*/ 5539845 h 6857998"/>
              <a:gd name="connsiteX2555" fmla="*/ 5661025 w 6435725"/>
              <a:gd name="connsiteY2555" fmla="*/ 5541697 h 6857998"/>
              <a:gd name="connsiteX2556" fmla="*/ 5658644 w 6435725"/>
              <a:gd name="connsiteY2556" fmla="*/ 5543549 h 6857998"/>
              <a:gd name="connsiteX2557" fmla="*/ 5655469 w 6435725"/>
              <a:gd name="connsiteY2557" fmla="*/ 5544608 h 6857998"/>
              <a:gd name="connsiteX2558" fmla="*/ 5652029 w 6435725"/>
              <a:gd name="connsiteY2558" fmla="*/ 5545930 h 6857998"/>
              <a:gd name="connsiteX2559" fmla="*/ 5648325 w 6435725"/>
              <a:gd name="connsiteY2559" fmla="*/ 5546724 h 6857998"/>
              <a:gd name="connsiteX2560" fmla="*/ 5643827 w 6435725"/>
              <a:gd name="connsiteY2560" fmla="*/ 5547518 h 6857998"/>
              <a:gd name="connsiteX2561" fmla="*/ 5639064 w 6435725"/>
              <a:gd name="connsiteY2561" fmla="*/ 5547783 h 6857998"/>
              <a:gd name="connsiteX2562" fmla="*/ 5633773 w 6435725"/>
              <a:gd name="connsiteY2562" fmla="*/ 5547783 h 6857998"/>
              <a:gd name="connsiteX2563" fmla="*/ 5628216 w 6435725"/>
              <a:gd name="connsiteY2563" fmla="*/ 5547518 h 6857998"/>
              <a:gd name="connsiteX2564" fmla="*/ 5621866 w 6435725"/>
              <a:gd name="connsiteY2564" fmla="*/ 5546724 h 6857998"/>
              <a:gd name="connsiteX2565" fmla="*/ 5614988 w 6435725"/>
              <a:gd name="connsiteY2565" fmla="*/ 5545666 h 6857998"/>
              <a:gd name="connsiteX2566" fmla="*/ 5613136 w 6435725"/>
              <a:gd name="connsiteY2566" fmla="*/ 5545666 h 6857998"/>
              <a:gd name="connsiteX2567" fmla="*/ 5611284 w 6435725"/>
              <a:gd name="connsiteY2567" fmla="*/ 5545930 h 6857998"/>
              <a:gd name="connsiteX2568" fmla="*/ 5609431 w 6435725"/>
              <a:gd name="connsiteY2568" fmla="*/ 5546195 h 6857998"/>
              <a:gd name="connsiteX2569" fmla="*/ 5607314 w 6435725"/>
              <a:gd name="connsiteY2569" fmla="*/ 5547253 h 6857998"/>
              <a:gd name="connsiteX2570" fmla="*/ 5603610 w 6435725"/>
              <a:gd name="connsiteY2570" fmla="*/ 5549370 h 6857998"/>
              <a:gd name="connsiteX2571" fmla="*/ 5599906 w 6435725"/>
              <a:gd name="connsiteY2571" fmla="*/ 5551751 h 6857998"/>
              <a:gd name="connsiteX2572" fmla="*/ 5582708 w 6435725"/>
              <a:gd name="connsiteY2572" fmla="*/ 5563393 h 6857998"/>
              <a:gd name="connsiteX2573" fmla="*/ 5575829 w 6435725"/>
              <a:gd name="connsiteY2573" fmla="*/ 5568155 h 6857998"/>
              <a:gd name="connsiteX2574" fmla="*/ 5569214 w 6435725"/>
              <a:gd name="connsiteY2574" fmla="*/ 5571595 h 6857998"/>
              <a:gd name="connsiteX2575" fmla="*/ 5563658 w 6435725"/>
              <a:gd name="connsiteY2575" fmla="*/ 5574505 h 6857998"/>
              <a:gd name="connsiteX2576" fmla="*/ 5561012 w 6435725"/>
              <a:gd name="connsiteY2576" fmla="*/ 5575828 h 6857998"/>
              <a:gd name="connsiteX2577" fmla="*/ 5558631 w 6435725"/>
              <a:gd name="connsiteY2577" fmla="*/ 5576358 h 6857998"/>
              <a:gd name="connsiteX2578" fmla="*/ 5555721 w 6435725"/>
              <a:gd name="connsiteY2578" fmla="*/ 5576887 h 6857998"/>
              <a:gd name="connsiteX2579" fmla="*/ 5553604 w 6435725"/>
              <a:gd name="connsiteY2579" fmla="*/ 5577151 h 6857998"/>
              <a:gd name="connsiteX2580" fmla="*/ 5551223 w 6435725"/>
              <a:gd name="connsiteY2580" fmla="*/ 5577151 h 6857998"/>
              <a:gd name="connsiteX2581" fmla="*/ 5548842 w 6435725"/>
              <a:gd name="connsiteY2581" fmla="*/ 5576887 h 6857998"/>
              <a:gd name="connsiteX2582" fmla="*/ 5546196 w 6435725"/>
              <a:gd name="connsiteY2582" fmla="*/ 5576358 h 6857998"/>
              <a:gd name="connsiteX2583" fmla="*/ 5544079 w 6435725"/>
              <a:gd name="connsiteY2583" fmla="*/ 5575828 h 6857998"/>
              <a:gd name="connsiteX2584" fmla="*/ 5541698 w 6435725"/>
              <a:gd name="connsiteY2584" fmla="*/ 5574505 h 6857998"/>
              <a:gd name="connsiteX2585" fmla="*/ 5539316 w 6435725"/>
              <a:gd name="connsiteY2585" fmla="*/ 5573183 h 6857998"/>
              <a:gd name="connsiteX2586" fmla="*/ 5536406 w 6435725"/>
              <a:gd name="connsiteY2586" fmla="*/ 5571595 h 6857998"/>
              <a:gd name="connsiteX2587" fmla="*/ 5534025 w 6435725"/>
              <a:gd name="connsiteY2587" fmla="*/ 5570008 h 6857998"/>
              <a:gd name="connsiteX2588" fmla="*/ 5528469 w 6435725"/>
              <a:gd name="connsiteY2588" fmla="*/ 5565245 h 6857998"/>
              <a:gd name="connsiteX2589" fmla="*/ 5522384 w 6435725"/>
              <a:gd name="connsiteY2589" fmla="*/ 5559424 h 6857998"/>
              <a:gd name="connsiteX2590" fmla="*/ 5515504 w 6435725"/>
              <a:gd name="connsiteY2590" fmla="*/ 5552810 h 6857998"/>
              <a:gd name="connsiteX2591" fmla="*/ 5499364 w 6435725"/>
              <a:gd name="connsiteY2591" fmla="*/ 5535083 h 6857998"/>
              <a:gd name="connsiteX2592" fmla="*/ 5496454 w 6435725"/>
              <a:gd name="connsiteY2592" fmla="*/ 5532701 h 6857998"/>
              <a:gd name="connsiteX2593" fmla="*/ 5494073 w 6435725"/>
              <a:gd name="connsiteY2593" fmla="*/ 5531114 h 6857998"/>
              <a:gd name="connsiteX2594" fmla="*/ 5491956 w 6435725"/>
              <a:gd name="connsiteY2594" fmla="*/ 5530320 h 6857998"/>
              <a:gd name="connsiteX2595" fmla="*/ 5489839 w 6435725"/>
              <a:gd name="connsiteY2595" fmla="*/ 5530320 h 6857998"/>
              <a:gd name="connsiteX2596" fmla="*/ 5487723 w 6435725"/>
              <a:gd name="connsiteY2596" fmla="*/ 5530849 h 6857998"/>
              <a:gd name="connsiteX2597" fmla="*/ 5485341 w 6435725"/>
              <a:gd name="connsiteY2597" fmla="*/ 5532172 h 6857998"/>
              <a:gd name="connsiteX2598" fmla="*/ 5483225 w 6435725"/>
              <a:gd name="connsiteY2598" fmla="*/ 5533760 h 6857998"/>
              <a:gd name="connsiteX2599" fmla="*/ 5480844 w 6435725"/>
              <a:gd name="connsiteY2599" fmla="*/ 5535347 h 6857998"/>
              <a:gd name="connsiteX2600" fmla="*/ 5476610 w 6435725"/>
              <a:gd name="connsiteY2600" fmla="*/ 5539051 h 6857998"/>
              <a:gd name="connsiteX2601" fmla="*/ 5471848 w 6435725"/>
              <a:gd name="connsiteY2601" fmla="*/ 5543549 h 6857998"/>
              <a:gd name="connsiteX2602" fmla="*/ 5467350 w 6435725"/>
              <a:gd name="connsiteY2602" fmla="*/ 5547783 h 6857998"/>
              <a:gd name="connsiteX2603" fmla="*/ 5462587 w 6435725"/>
              <a:gd name="connsiteY2603" fmla="*/ 5552016 h 6857998"/>
              <a:gd name="connsiteX2604" fmla="*/ 5458089 w 6435725"/>
              <a:gd name="connsiteY2604" fmla="*/ 5555455 h 6857998"/>
              <a:gd name="connsiteX2605" fmla="*/ 5455708 w 6435725"/>
              <a:gd name="connsiteY2605" fmla="*/ 5557308 h 6857998"/>
              <a:gd name="connsiteX2606" fmla="*/ 5453591 w 6435725"/>
              <a:gd name="connsiteY2606" fmla="*/ 5558630 h 6857998"/>
              <a:gd name="connsiteX2607" fmla="*/ 5450946 w 6435725"/>
              <a:gd name="connsiteY2607" fmla="*/ 5559424 h 6857998"/>
              <a:gd name="connsiteX2608" fmla="*/ 5448829 w 6435725"/>
              <a:gd name="connsiteY2608" fmla="*/ 5560483 h 6857998"/>
              <a:gd name="connsiteX2609" fmla="*/ 5446712 w 6435725"/>
              <a:gd name="connsiteY2609" fmla="*/ 5560747 h 6857998"/>
              <a:gd name="connsiteX2610" fmla="*/ 5444596 w 6435725"/>
              <a:gd name="connsiteY2610" fmla="*/ 5561012 h 6857998"/>
              <a:gd name="connsiteX2611" fmla="*/ 5441421 w 6435725"/>
              <a:gd name="connsiteY2611" fmla="*/ 5561012 h 6857998"/>
              <a:gd name="connsiteX2612" fmla="*/ 5438775 w 6435725"/>
              <a:gd name="connsiteY2612" fmla="*/ 5561541 h 6857998"/>
              <a:gd name="connsiteX2613" fmla="*/ 5436658 w 6435725"/>
              <a:gd name="connsiteY2613" fmla="*/ 5562599 h 6857998"/>
              <a:gd name="connsiteX2614" fmla="*/ 5434541 w 6435725"/>
              <a:gd name="connsiteY2614" fmla="*/ 5563922 h 6857998"/>
              <a:gd name="connsiteX2615" fmla="*/ 5432689 w 6435725"/>
              <a:gd name="connsiteY2615" fmla="*/ 5565774 h 6857998"/>
              <a:gd name="connsiteX2616" fmla="*/ 5431102 w 6435725"/>
              <a:gd name="connsiteY2616" fmla="*/ 5568155 h 6857998"/>
              <a:gd name="connsiteX2617" fmla="*/ 5429514 w 6435725"/>
              <a:gd name="connsiteY2617" fmla="*/ 5570801 h 6857998"/>
              <a:gd name="connsiteX2618" fmla="*/ 5427927 w 6435725"/>
              <a:gd name="connsiteY2618" fmla="*/ 5573447 h 6857998"/>
              <a:gd name="connsiteX2619" fmla="*/ 5425810 w 6435725"/>
              <a:gd name="connsiteY2619" fmla="*/ 5579797 h 6857998"/>
              <a:gd name="connsiteX2620" fmla="*/ 5423694 w 6435725"/>
              <a:gd name="connsiteY2620" fmla="*/ 5586147 h 6857998"/>
              <a:gd name="connsiteX2621" fmla="*/ 5421841 w 6435725"/>
              <a:gd name="connsiteY2621" fmla="*/ 5593026 h 6857998"/>
              <a:gd name="connsiteX2622" fmla="*/ 5419725 w 6435725"/>
              <a:gd name="connsiteY2622" fmla="*/ 5599376 h 6857998"/>
              <a:gd name="connsiteX2623" fmla="*/ 5418402 w 6435725"/>
              <a:gd name="connsiteY2623" fmla="*/ 5602551 h 6857998"/>
              <a:gd name="connsiteX2624" fmla="*/ 5417344 w 6435725"/>
              <a:gd name="connsiteY2624" fmla="*/ 5605197 h 6857998"/>
              <a:gd name="connsiteX2625" fmla="*/ 5415756 w 6435725"/>
              <a:gd name="connsiteY2625" fmla="*/ 5607843 h 6857998"/>
              <a:gd name="connsiteX2626" fmla="*/ 5414169 w 6435725"/>
              <a:gd name="connsiteY2626" fmla="*/ 5610224 h 6857998"/>
              <a:gd name="connsiteX2627" fmla="*/ 5412316 w 6435725"/>
              <a:gd name="connsiteY2627" fmla="*/ 5612341 h 6857998"/>
              <a:gd name="connsiteX2628" fmla="*/ 5410200 w 6435725"/>
              <a:gd name="connsiteY2628" fmla="*/ 5613928 h 6857998"/>
              <a:gd name="connsiteX2629" fmla="*/ 5408083 w 6435725"/>
              <a:gd name="connsiteY2629" fmla="*/ 5614987 h 6857998"/>
              <a:gd name="connsiteX2630" fmla="*/ 5405702 w 6435725"/>
              <a:gd name="connsiteY2630" fmla="*/ 5616045 h 6857998"/>
              <a:gd name="connsiteX2631" fmla="*/ 5402527 w 6435725"/>
              <a:gd name="connsiteY2631" fmla="*/ 5616310 h 6857998"/>
              <a:gd name="connsiteX2632" fmla="*/ 5399352 w 6435725"/>
              <a:gd name="connsiteY2632" fmla="*/ 5616045 h 6857998"/>
              <a:gd name="connsiteX2633" fmla="*/ 5395648 w 6435725"/>
              <a:gd name="connsiteY2633" fmla="*/ 5614987 h 6857998"/>
              <a:gd name="connsiteX2634" fmla="*/ 5391679 w 6435725"/>
              <a:gd name="connsiteY2634" fmla="*/ 5613928 h 6857998"/>
              <a:gd name="connsiteX2635" fmla="*/ 5387446 w 6435725"/>
              <a:gd name="connsiteY2635" fmla="*/ 5611547 h 6857998"/>
              <a:gd name="connsiteX2636" fmla="*/ 5382683 w 6435725"/>
              <a:gd name="connsiteY2636" fmla="*/ 5608637 h 6857998"/>
              <a:gd name="connsiteX2637" fmla="*/ 5377391 w 6435725"/>
              <a:gd name="connsiteY2637" fmla="*/ 5605197 h 6857998"/>
              <a:gd name="connsiteX2638" fmla="*/ 5371571 w 6435725"/>
              <a:gd name="connsiteY2638" fmla="*/ 5600699 h 6857998"/>
              <a:gd name="connsiteX2639" fmla="*/ 5367602 w 6435725"/>
              <a:gd name="connsiteY2639" fmla="*/ 5597524 h 6857998"/>
              <a:gd name="connsiteX2640" fmla="*/ 5362575 w 6435725"/>
              <a:gd name="connsiteY2640" fmla="*/ 5595408 h 6857998"/>
              <a:gd name="connsiteX2641" fmla="*/ 5357548 w 6435725"/>
              <a:gd name="connsiteY2641" fmla="*/ 5593291 h 6857998"/>
              <a:gd name="connsiteX2642" fmla="*/ 5352521 w 6435725"/>
              <a:gd name="connsiteY2642" fmla="*/ 5591439 h 6857998"/>
              <a:gd name="connsiteX2643" fmla="*/ 5346964 w 6435725"/>
              <a:gd name="connsiteY2643" fmla="*/ 5589851 h 6857998"/>
              <a:gd name="connsiteX2644" fmla="*/ 5341144 w 6435725"/>
              <a:gd name="connsiteY2644" fmla="*/ 5588528 h 6857998"/>
              <a:gd name="connsiteX2645" fmla="*/ 5329502 w 6435725"/>
              <a:gd name="connsiteY2645" fmla="*/ 5585883 h 6857998"/>
              <a:gd name="connsiteX2646" fmla="*/ 5323681 w 6435725"/>
              <a:gd name="connsiteY2646" fmla="*/ 5584030 h 6857998"/>
              <a:gd name="connsiteX2647" fmla="*/ 5317860 w 6435725"/>
              <a:gd name="connsiteY2647" fmla="*/ 5582178 h 6857998"/>
              <a:gd name="connsiteX2648" fmla="*/ 5312039 w 6435725"/>
              <a:gd name="connsiteY2648" fmla="*/ 5579797 h 6857998"/>
              <a:gd name="connsiteX2649" fmla="*/ 5306748 w 6435725"/>
              <a:gd name="connsiteY2649" fmla="*/ 5576887 h 6857998"/>
              <a:gd name="connsiteX2650" fmla="*/ 5301456 w 6435725"/>
              <a:gd name="connsiteY2650" fmla="*/ 5573447 h 6857998"/>
              <a:gd name="connsiteX2651" fmla="*/ 5299075 w 6435725"/>
              <a:gd name="connsiteY2651" fmla="*/ 5571595 h 6857998"/>
              <a:gd name="connsiteX2652" fmla="*/ 5296429 w 6435725"/>
              <a:gd name="connsiteY2652" fmla="*/ 5569478 h 6857998"/>
              <a:gd name="connsiteX2653" fmla="*/ 5294048 w 6435725"/>
              <a:gd name="connsiteY2653" fmla="*/ 5567097 h 6857998"/>
              <a:gd name="connsiteX2654" fmla="*/ 5291931 w 6435725"/>
              <a:gd name="connsiteY2654" fmla="*/ 5564716 h 6857998"/>
              <a:gd name="connsiteX2655" fmla="*/ 5289814 w 6435725"/>
              <a:gd name="connsiteY2655" fmla="*/ 5561805 h 6857998"/>
              <a:gd name="connsiteX2656" fmla="*/ 5287962 w 6435725"/>
              <a:gd name="connsiteY2656" fmla="*/ 5559160 h 6857998"/>
              <a:gd name="connsiteX2657" fmla="*/ 5285316 w 6435725"/>
              <a:gd name="connsiteY2657" fmla="*/ 5555191 h 6857998"/>
              <a:gd name="connsiteX2658" fmla="*/ 5281612 w 6435725"/>
              <a:gd name="connsiteY2658" fmla="*/ 5551222 h 6857998"/>
              <a:gd name="connsiteX2659" fmla="*/ 5277644 w 6435725"/>
              <a:gd name="connsiteY2659" fmla="*/ 5547518 h 6857998"/>
              <a:gd name="connsiteX2660" fmla="*/ 5272881 w 6435725"/>
              <a:gd name="connsiteY2660" fmla="*/ 5544078 h 6857998"/>
              <a:gd name="connsiteX2661" fmla="*/ 5268383 w 6435725"/>
              <a:gd name="connsiteY2661" fmla="*/ 5541433 h 6857998"/>
              <a:gd name="connsiteX2662" fmla="*/ 5263621 w 6435725"/>
              <a:gd name="connsiteY2662" fmla="*/ 5539051 h 6857998"/>
              <a:gd name="connsiteX2663" fmla="*/ 5261504 w 6435725"/>
              <a:gd name="connsiteY2663" fmla="*/ 5538522 h 6857998"/>
              <a:gd name="connsiteX2664" fmla="*/ 5259387 w 6435725"/>
              <a:gd name="connsiteY2664" fmla="*/ 5538258 h 6857998"/>
              <a:gd name="connsiteX2665" fmla="*/ 5257535 w 6435725"/>
              <a:gd name="connsiteY2665" fmla="*/ 5538258 h 6857998"/>
              <a:gd name="connsiteX2666" fmla="*/ 5255683 w 6435725"/>
              <a:gd name="connsiteY2666" fmla="*/ 5538258 h 6857998"/>
              <a:gd name="connsiteX2667" fmla="*/ 5247481 w 6435725"/>
              <a:gd name="connsiteY2667" fmla="*/ 5539845 h 6857998"/>
              <a:gd name="connsiteX2668" fmla="*/ 5244041 w 6435725"/>
              <a:gd name="connsiteY2668" fmla="*/ 5540374 h 6857998"/>
              <a:gd name="connsiteX2669" fmla="*/ 5241396 w 6435725"/>
              <a:gd name="connsiteY2669" fmla="*/ 5540374 h 6857998"/>
              <a:gd name="connsiteX2670" fmla="*/ 5238750 w 6435725"/>
              <a:gd name="connsiteY2670" fmla="*/ 5540110 h 6857998"/>
              <a:gd name="connsiteX2671" fmla="*/ 5236633 w 6435725"/>
              <a:gd name="connsiteY2671" fmla="*/ 5539845 h 6857998"/>
              <a:gd name="connsiteX2672" fmla="*/ 5235046 w 6435725"/>
              <a:gd name="connsiteY2672" fmla="*/ 5538787 h 6857998"/>
              <a:gd name="connsiteX2673" fmla="*/ 5233987 w 6435725"/>
              <a:gd name="connsiteY2673" fmla="*/ 5537728 h 6857998"/>
              <a:gd name="connsiteX2674" fmla="*/ 5232664 w 6435725"/>
              <a:gd name="connsiteY2674" fmla="*/ 5536141 h 6857998"/>
              <a:gd name="connsiteX2675" fmla="*/ 5232135 w 6435725"/>
              <a:gd name="connsiteY2675" fmla="*/ 5534289 h 6857998"/>
              <a:gd name="connsiteX2676" fmla="*/ 5231341 w 6435725"/>
              <a:gd name="connsiteY2676" fmla="*/ 5532172 h 6857998"/>
              <a:gd name="connsiteX2677" fmla="*/ 5231077 w 6435725"/>
              <a:gd name="connsiteY2677" fmla="*/ 5529262 h 6857998"/>
              <a:gd name="connsiteX2678" fmla="*/ 5230548 w 6435725"/>
              <a:gd name="connsiteY2678" fmla="*/ 5522912 h 6857998"/>
              <a:gd name="connsiteX2679" fmla="*/ 5230283 w 6435725"/>
              <a:gd name="connsiteY2679" fmla="*/ 5514710 h 6857998"/>
              <a:gd name="connsiteX2680" fmla="*/ 5230019 w 6435725"/>
              <a:gd name="connsiteY2680" fmla="*/ 5508095 h 6857998"/>
              <a:gd name="connsiteX2681" fmla="*/ 5228696 w 6435725"/>
              <a:gd name="connsiteY2681" fmla="*/ 5501745 h 6857998"/>
              <a:gd name="connsiteX2682" fmla="*/ 5227108 w 6435725"/>
              <a:gd name="connsiteY2682" fmla="*/ 5495660 h 6857998"/>
              <a:gd name="connsiteX2683" fmla="*/ 5224991 w 6435725"/>
              <a:gd name="connsiteY2683" fmla="*/ 5489310 h 6857998"/>
              <a:gd name="connsiteX2684" fmla="*/ 5222610 w 6435725"/>
              <a:gd name="connsiteY2684" fmla="*/ 5483753 h 6857998"/>
              <a:gd name="connsiteX2685" fmla="*/ 5219435 w 6435725"/>
              <a:gd name="connsiteY2685" fmla="*/ 5477933 h 6857998"/>
              <a:gd name="connsiteX2686" fmla="*/ 5215996 w 6435725"/>
              <a:gd name="connsiteY2686" fmla="*/ 5472905 h 6857998"/>
              <a:gd name="connsiteX2687" fmla="*/ 5212291 w 6435725"/>
              <a:gd name="connsiteY2687" fmla="*/ 5467614 h 6857998"/>
              <a:gd name="connsiteX2688" fmla="*/ 5208323 w 6435725"/>
              <a:gd name="connsiteY2688" fmla="*/ 5462322 h 6857998"/>
              <a:gd name="connsiteX2689" fmla="*/ 5204089 w 6435725"/>
              <a:gd name="connsiteY2689" fmla="*/ 5457560 h 6857998"/>
              <a:gd name="connsiteX2690" fmla="*/ 5199591 w 6435725"/>
              <a:gd name="connsiteY2690" fmla="*/ 5452533 h 6857998"/>
              <a:gd name="connsiteX2691" fmla="*/ 5194829 w 6435725"/>
              <a:gd name="connsiteY2691" fmla="*/ 5448035 h 6857998"/>
              <a:gd name="connsiteX2692" fmla="*/ 5185039 w 6435725"/>
              <a:gd name="connsiteY2692" fmla="*/ 5438774 h 6857998"/>
              <a:gd name="connsiteX2693" fmla="*/ 5174721 w 6435725"/>
              <a:gd name="connsiteY2693" fmla="*/ 5430043 h 6857998"/>
              <a:gd name="connsiteX2694" fmla="*/ 5172604 w 6435725"/>
              <a:gd name="connsiteY2694" fmla="*/ 5433218 h 6857998"/>
              <a:gd name="connsiteX2695" fmla="*/ 5169958 w 6435725"/>
              <a:gd name="connsiteY2695" fmla="*/ 5435599 h 6857998"/>
              <a:gd name="connsiteX2696" fmla="*/ 5167312 w 6435725"/>
              <a:gd name="connsiteY2696" fmla="*/ 5437716 h 6857998"/>
              <a:gd name="connsiteX2697" fmla="*/ 5164666 w 6435725"/>
              <a:gd name="connsiteY2697" fmla="*/ 5439303 h 6857998"/>
              <a:gd name="connsiteX2698" fmla="*/ 5162021 w 6435725"/>
              <a:gd name="connsiteY2698" fmla="*/ 5440626 h 6857998"/>
              <a:gd name="connsiteX2699" fmla="*/ 5159639 w 6435725"/>
              <a:gd name="connsiteY2699" fmla="*/ 5441685 h 6857998"/>
              <a:gd name="connsiteX2700" fmla="*/ 5156729 w 6435725"/>
              <a:gd name="connsiteY2700" fmla="*/ 5442478 h 6857998"/>
              <a:gd name="connsiteX2701" fmla="*/ 5153819 w 6435725"/>
              <a:gd name="connsiteY2701" fmla="*/ 5443008 h 6857998"/>
              <a:gd name="connsiteX2702" fmla="*/ 5150908 w 6435725"/>
              <a:gd name="connsiteY2702" fmla="*/ 5443008 h 6857998"/>
              <a:gd name="connsiteX2703" fmla="*/ 5148262 w 6435725"/>
              <a:gd name="connsiteY2703" fmla="*/ 5443008 h 6857998"/>
              <a:gd name="connsiteX2704" fmla="*/ 5142441 w 6435725"/>
              <a:gd name="connsiteY2704" fmla="*/ 5442743 h 6857998"/>
              <a:gd name="connsiteX2705" fmla="*/ 5136356 w 6435725"/>
              <a:gd name="connsiteY2705" fmla="*/ 5441685 h 6857998"/>
              <a:gd name="connsiteX2706" fmla="*/ 5130271 w 6435725"/>
              <a:gd name="connsiteY2706" fmla="*/ 5440626 h 6857998"/>
              <a:gd name="connsiteX2707" fmla="*/ 5124185 w 6435725"/>
              <a:gd name="connsiteY2707" fmla="*/ 5439303 h 6857998"/>
              <a:gd name="connsiteX2708" fmla="*/ 5118100 w 6435725"/>
              <a:gd name="connsiteY2708" fmla="*/ 5438510 h 6857998"/>
              <a:gd name="connsiteX2709" fmla="*/ 5112014 w 6435725"/>
              <a:gd name="connsiteY2709" fmla="*/ 5438245 h 6857998"/>
              <a:gd name="connsiteX2710" fmla="*/ 5109104 w 6435725"/>
              <a:gd name="connsiteY2710" fmla="*/ 5438245 h 6857998"/>
              <a:gd name="connsiteX2711" fmla="*/ 5106194 w 6435725"/>
              <a:gd name="connsiteY2711" fmla="*/ 5438510 h 6857998"/>
              <a:gd name="connsiteX2712" fmla="*/ 5103019 w 6435725"/>
              <a:gd name="connsiteY2712" fmla="*/ 5438774 h 6857998"/>
              <a:gd name="connsiteX2713" fmla="*/ 5100108 w 6435725"/>
              <a:gd name="connsiteY2713" fmla="*/ 5439568 h 6857998"/>
              <a:gd name="connsiteX2714" fmla="*/ 5097198 w 6435725"/>
              <a:gd name="connsiteY2714" fmla="*/ 5440626 h 6857998"/>
              <a:gd name="connsiteX2715" fmla="*/ 5094287 w 6435725"/>
              <a:gd name="connsiteY2715" fmla="*/ 5442214 h 6857998"/>
              <a:gd name="connsiteX2716" fmla="*/ 5091377 w 6435725"/>
              <a:gd name="connsiteY2716" fmla="*/ 5443537 h 6857998"/>
              <a:gd name="connsiteX2717" fmla="*/ 5088731 w 6435725"/>
              <a:gd name="connsiteY2717" fmla="*/ 5445918 h 6857998"/>
              <a:gd name="connsiteX2718" fmla="*/ 5085821 w 6435725"/>
              <a:gd name="connsiteY2718" fmla="*/ 5448564 h 6857998"/>
              <a:gd name="connsiteX2719" fmla="*/ 5083175 w 6435725"/>
              <a:gd name="connsiteY2719" fmla="*/ 5451210 h 6857998"/>
              <a:gd name="connsiteX2720" fmla="*/ 5086879 w 6435725"/>
              <a:gd name="connsiteY2720" fmla="*/ 5441685 h 6857998"/>
              <a:gd name="connsiteX2721" fmla="*/ 5089525 w 6435725"/>
              <a:gd name="connsiteY2721" fmla="*/ 5432160 h 6857998"/>
              <a:gd name="connsiteX2722" fmla="*/ 5091641 w 6435725"/>
              <a:gd name="connsiteY2722" fmla="*/ 5423428 h 6857998"/>
              <a:gd name="connsiteX2723" fmla="*/ 5093229 w 6435725"/>
              <a:gd name="connsiteY2723" fmla="*/ 5414433 h 6857998"/>
              <a:gd name="connsiteX2724" fmla="*/ 5093758 w 6435725"/>
              <a:gd name="connsiteY2724" fmla="*/ 5405437 h 6857998"/>
              <a:gd name="connsiteX2725" fmla="*/ 5093758 w 6435725"/>
              <a:gd name="connsiteY2725" fmla="*/ 5397235 h 6857998"/>
              <a:gd name="connsiteX2726" fmla="*/ 5093229 w 6435725"/>
              <a:gd name="connsiteY2726" fmla="*/ 5389297 h 6857998"/>
              <a:gd name="connsiteX2727" fmla="*/ 5091641 w 6435725"/>
              <a:gd name="connsiteY2727" fmla="*/ 5381360 h 6857998"/>
              <a:gd name="connsiteX2728" fmla="*/ 5089789 w 6435725"/>
              <a:gd name="connsiteY2728" fmla="*/ 5373951 h 6857998"/>
              <a:gd name="connsiteX2729" fmla="*/ 5087144 w 6435725"/>
              <a:gd name="connsiteY2729" fmla="*/ 5366543 h 6857998"/>
              <a:gd name="connsiteX2730" fmla="*/ 5083704 w 6435725"/>
              <a:gd name="connsiteY2730" fmla="*/ 5359928 h 6857998"/>
              <a:gd name="connsiteX2731" fmla="*/ 5080000 w 6435725"/>
              <a:gd name="connsiteY2731" fmla="*/ 5353314 h 6857998"/>
              <a:gd name="connsiteX2732" fmla="*/ 5075502 w 6435725"/>
              <a:gd name="connsiteY2732" fmla="*/ 5347228 h 6857998"/>
              <a:gd name="connsiteX2733" fmla="*/ 5070210 w 6435725"/>
              <a:gd name="connsiteY2733" fmla="*/ 5341408 h 6857998"/>
              <a:gd name="connsiteX2734" fmla="*/ 5064654 w 6435725"/>
              <a:gd name="connsiteY2734" fmla="*/ 5335851 h 6857998"/>
              <a:gd name="connsiteX2735" fmla="*/ 5058304 w 6435725"/>
              <a:gd name="connsiteY2735" fmla="*/ 5330560 h 6857998"/>
              <a:gd name="connsiteX2736" fmla="*/ 5051425 w 6435725"/>
              <a:gd name="connsiteY2736" fmla="*/ 5326062 h 6857998"/>
              <a:gd name="connsiteX2737" fmla="*/ 5044281 w 6435725"/>
              <a:gd name="connsiteY2737" fmla="*/ 5321828 h 6857998"/>
              <a:gd name="connsiteX2738" fmla="*/ 5037402 w 6435725"/>
              <a:gd name="connsiteY2738" fmla="*/ 5318124 h 6857998"/>
              <a:gd name="connsiteX2739" fmla="*/ 5029994 w 6435725"/>
              <a:gd name="connsiteY2739" fmla="*/ 5314949 h 6857998"/>
              <a:gd name="connsiteX2740" fmla="*/ 5022321 w 6435725"/>
              <a:gd name="connsiteY2740" fmla="*/ 5312568 h 6857998"/>
              <a:gd name="connsiteX2741" fmla="*/ 5014383 w 6435725"/>
              <a:gd name="connsiteY2741" fmla="*/ 5310716 h 6857998"/>
              <a:gd name="connsiteX2742" fmla="*/ 5006446 w 6435725"/>
              <a:gd name="connsiteY2742" fmla="*/ 5309128 h 6857998"/>
              <a:gd name="connsiteX2743" fmla="*/ 4998244 w 6435725"/>
              <a:gd name="connsiteY2743" fmla="*/ 5308599 h 6857998"/>
              <a:gd name="connsiteX2744" fmla="*/ 4989777 w 6435725"/>
              <a:gd name="connsiteY2744" fmla="*/ 5308599 h 6857998"/>
              <a:gd name="connsiteX2745" fmla="*/ 4981046 w 6435725"/>
              <a:gd name="connsiteY2745" fmla="*/ 5309128 h 6857998"/>
              <a:gd name="connsiteX2746" fmla="*/ 4972579 w 6435725"/>
              <a:gd name="connsiteY2746" fmla="*/ 5310716 h 6857998"/>
              <a:gd name="connsiteX2747" fmla="*/ 4963583 w 6435725"/>
              <a:gd name="connsiteY2747" fmla="*/ 5312833 h 6857998"/>
              <a:gd name="connsiteX2748" fmla="*/ 4954323 w 6435725"/>
              <a:gd name="connsiteY2748" fmla="*/ 5316008 h 6857998"/>
              <a:gd name="connsiteX2749" fmla="*/ 4945062 w 6435725"/>
              <a:gd name="connsiteY2749" fmla="*/ 5319447 h 6857998"/>
              <a:gd name="connsiteX2750" fmla="*/ 4935802 w 6435725"/>
              <a:gd name="connsiteY2750" fmla="*/ 5323945 h 6857998"/>
              <a:gd name="connsiteX2751" fmla="*/ 4926277 w 6435725"/>
              <a:gd name="connsiteY2751" fmla="*/ 5328972 h 6857998"/>
              <a:gd name="connsiteX2752" fmla="*/ 4957233 w 6435725"/>
              <a:gd name="connsiteY2752" fmla="*/ 5339291 h 6857998"/>
              <a:gd name="connsiteX2753" fmla="*/ 4971521 w 6435725"/>
              <a:gd name="connsiteY2753" fmla="*/ 5343789 h 6857998"/>
              <a:gd name="connsiteX2754" fmla="*/ 4986073 w 6435725"/>
              <a:gd name="connsiteY2754" fmla="*/ 5348551 h 6857998"/>
              <a:gd name="connsiteX2755" fmla="*/ 5000096 w 6435725"/>
              <a:gd name="connsiteY2755" fmla="*/ 5352520 h 6857998"/>
              <a:gd name="connsiteX2756" fmla="*/ 5014119 w 6435725"/>
              <a:gd name="connsiteY2756" fmla="*/ 5355695 h 6857998"/>
              <a:gd name="connsiteX2757" fmla="*/ 5020998 w 6435725"/>
              <a:gd name="connsiteY2757" fmla="*/ 5357283 h 6857998"/>
              <a:gd name="connsiteX2758" fmla="*/ 5028406 w 6435725"/>
              <a:gd name="connsiteY2758" fmla="*/ 5358870 h 6857998"/>
              <a:gd name="connsiteX2759" fmla="*/ 5035550 w 6435725"/>
              <a:gd name="connsiteY2759" fmla="*/ 5359928 h 6857998"/>
              <a:gd name="connsiteX2760" fmla="*/ 5042958 w 6435725"/>
              <a:gd name="connsiteY2760" fmla="*/ 5360987 h 6857998"/>
              <a:gd name="connsiteX2761" fmla="*/ 5040841 w 6435725"/>
              <a:gd name="connsiteY2761" fmla="*/ 5360987 h 6857998"/>
              <a:gd name="connsiteX2762" fmla="*/ 5038989 w 6435725"/>
              <a:gd name="connsiteY2762" fmla="*/ 5361516 h 6857998"/>
              <a:gd name="connsiteX2763" fmla="*/ 5037402 w 6435725"/>
              <a:gd name="connsiteY2763" fmla="*/ 5362574 h 6857998"/>
              <a:gd name="connsiteX2764" fmla="*/ 5035814 w 6435725"/>
              <a:gd name="connsiteY2764" fmla="*/ 5363368 h 6857998"/>
              <a:gd name="connsiteX2765" fmla="*/ 5034491 w 6435725"/>
              <a:gd name="connsiteY2765" fmla="*/ 5364691 h 6857998"/>
              <a:gd name="connsiteX2766" fmla="*/ 5033698 w 6435725"/>
              <a:gd name="connsiteY2766" fmla="*/ 5366278 h 6857998"/>
              <a:gd name="connsiteX2767" fmla="*/ 5032904 w 6435725"/>
              <a:gd name="connsiteY2767" fmla="*/ 5367866 h 6857998"/>
              <a:gd name="connsiteX2768" fmla="*/ 5032375 w 6435725"/>
              <a:gd name="connsiteY2768" fmla="*/ 5369718 h 6857998"/>
              <a:gd name="connsiteX2769" fmla="*/ 5031581 w 6435725"/>
              <a:gd name="connsiteY2769" fmla="*/ 5373687 h 6857998"/>
              <a:gd name="connsiteX2770" fmla="*/ 5031316 w 6435725"/>
              <a:gd name="connsiteY2770" fmla="*/ 5377920 h 6857998"/>
              <a:gd name="connsiteX2771" fmla="*/ 5030523 w 6435725"/>
              <a:gd name="connsiteY2771" fmla="*/ 5386916 h 6857998"/>
              <a:gd name="connsiteX2772" fmla="*/ 5029994 w 6435725"/>
              <a:gd name="connsiteY2772" fmla="*/ 5390885 h 6857998"/>
              <a:gd name="connsiteX2773" fmla="*/ 5028935 w 6435725"/>
              <a:gd name="connsiteY2773" fmla="*/ 5394589 h 6857998"/>
              <a:gd name="connsiteX2774" fmla="*/ 5028141 w 6435725"/>
              <a:gd name="connsiteY2774" fmla="*/ 5396441 h 6857998"/>
              <a:gd name="connsiteX2775" fmla="*/ 5027083 w 6435725"/>
              <a:gd name="connsiteY2775" fmla="*/ 5397499 h 6857998"/>
              <a:gd name="connsiteX2776" fmla="*/ 5026289 w 6435725"/>
              <a:gd name="connsiteY2776" fmla="*/ 5398822 h 6857998"/>
              <a:gd name="connsiteX2777" fmla="*/ 5024702 w 6435725"/>
              <a:gd name="connsiteY2777" fmla="*/ 5400145 h 6857998"/>
              <a:gd name="connsiteX2778" fmla="*/ 5023114 w 6435725"/>
              <a:gd name="connsiteY2778" fmla="*/ 5400674 h 6857998"/>
              <a:gd name="connsiteX2779" fmla="*/ 5021262 w 6435725"/>
              <a:gd name="connsiteY2779" fmla="*/ 5401203 h 6857998"/>
              <a:gd name="connsiteX2780" fmla="*/ 5019146 w 6435725"/>
              <a:gd name="connsiteY2780" fmla="*/ 5401203 h 6857998"/>
              <a:gd name="connsiteX2781" fmla="*/ 5016764 w 6435725"/>
              <a:gd name="connsiteY2781" fmla="*/ 5401203 h 6857998"/>
              <a:gd name="connsiteX2782" fmla="*/ 5013589 w 6435725"/>
              <a:gd name="connsiteY2782" fmla="*/ 5400674 h 6857998"/>
              <a:gd name="connsiteX2783" fmla="*/ 5010679 w 6435725"/>
              <a:gd name="connsiteY2783" fmla="*/ 5399616 h 6857998"/>
              <a:gd name="connsiteX2784" fmla="*/ 5006975 w 6435725"/>
              <a:gd name="connsiteY2784" fmla="*/ 5398558 h 6857998"/>
              <a:gd name="connsiteX2785" fmla="*/ 5003006 w 6435725"/>
              <a:gd name="connsiteY2785" fmla="*/ 5396705 h 6857998"/>
              <a:gd name="connsiteX2786" fmla="*/ 5000096 w 6435725"/>
              <a:gd name="connsiteY2786" fmla="*/ 5395383 h 6857998"/>
              <a:gd name="connsiteX2787" fmla="*/ 4997185 w 6435725"/>
              <a:gd name="connsiteY2787" fmla="*/ 5394324 h 6857998"/>
              <a:gd name="connsiteX2788" fmla="*/ 4990835 w 6435725"/>
              <a:gd name="connsiteY2788" fmla="*/ 5392472 h 6857998"/>
              <a:gd name="connsiteX2789" fmla="*/ 4984750 w 6435725"/>
              <a:gd name="connsiteY2789" fmla="*/ 5390885 h 6857998"/>
              <a:gd name="connsiteX2790" fmla="*/ 4978664 w 6435725"/>
              <a:gd name="connsiteY2790" fmla="*/ 5389033 h 6857998"/>
              <a:gd name="connsiteX2791" fmla="*/ 4976019 w 6435725"/>
              <a:gd name="connsiteY2791" fmla="*/ 5387710 h 6857998"/>
              <a:gd name="connsiteX2792" fmla="*/ 4973108 w 6435725"/>
              <a:gd name="connsiteY2792" fmla="*/ 5386122 h 6857998"/>
              <a:gd name="connsiteX2793" fmla="*/ 4970727 w 6435725"/>
              <a:gd name="connsiteY2793" fmla="*/ 5384270 h 6857998"/>
              <a:gd name="connsiteX2794" fmla="*/ 4968610 w 6435725"/>
              <a:gd name="connsiteY2794" fmla="*/ 5382153 h 6857998"/>
              <a:gd name="connsiteX2795" fmla="*/ 4966758 w 6435725"/>
              <a:gd name="connsiteY2795" fmla="*/ 5379772 h 6857998"/>
              <a:gd name="connsiteX2796" fmla="*/ 4965171 w 6435725"/>
              <a:gd name="connsiteY2796" fmla="*/ 5376597 h 6857998"/>
              <a:gd name="connsiteX2797" fmla="*/ 4963848 w 6435725"/>
              <a:gd name="connsiteY2797" fmla="*/ 5372893 h 6857998"/>
              <a:gd name="connsiteX2798" fmla="*/ 4963319 w 6435725"/>
              <a:gd name="connsiteY2798" fmla="*/ 5368924 h 6857998"/>
              <a:gd name="connsiteX2799" fmla="*/ 4942416 w 6435725"/>
              <a:gd name="connsiteY2799" fmla="*/ 5362045 h 6857998"/>
              <a:gd name="connsiteX2800" fmla="*/ 4938977 w 6435725"/>
              <a:gd name="connsiteY2800" fmla="*/ 5364162 h 6857998"/>
              <a:gd name="connsiteX2801" fmla="*/ 4935802 w 6435725"/>
              <a:gd name="connsiteY2801" fmla="*/ 5366014 h 6857998"/>
              <a:gd name="connsiteX2802" fmla="*/ 4932362 w 6435725"/>
              <a:gd name="connsiteY2802" fmla="*/ 5367072 h 6857998"/>
              <a:gd name="connsiteX2803" fmla="*/ 4929187 w 6435725"/>
              <a:gd name="connsiteY2803" fmla="*/ 5367866 h 6857998"/>
              <a:gd name="connsiteX2804" fmla="*/ 4925748 w 6435725"/>
              <a:gd name="connsiteY2804" fmla="*/ 5368130 h 6857998"/>
              <a:gd name="connsiteX2805" fmla="*/ 4922837 w 6435725"/>
              <a:gd name="connsiteY2805" fmla="*/ 5367866 h 6857998"/>
              <a:gd name="connsiteX2806" fmla="*/ 4919398 w 6435725"/>
              <a:gd name="connsiteY2806" fmla="*/ 5367072 h 6857998"/>
              <a:gd name="connsiteX2807" fmla="*/ 4916223 w 6435725"/>
              <a:gd name="connsiteY2807" fmla="*/ 5366543 h 6857998"/>
              <a:gd name="connsiteX2808" fmla="*/ 4909873 w 6435725"/>
              <a:gd name="connsiteY2808" fmla="*/ 5364426 h 6857998"/>
              <a:gd name="connsiteX2809" fmla="*/ 4903787 w 6435725"/>
              <a:gd name="connsiteY2809" fmla="*/ 5362045 h 6857998"/>
              <a:gd name="connsiteX2810" fmla="*/ 4897702 w 6435725"/>
              <a:gd name="connsiteY2810" fmla="*/ 5359399 h 6857998"/>
              <a:gd name="connsiteX2811" fmla="*/ 4894262 w 6435725"/>
              <a:gd name="connsiteY2811" fmla="*/ 5358605 h 6857998"/>
              <a:gd name="connsiteX2812" fmla="*/ 4891087 w 6435725"/>
              <a:gd name="connsiteY2812" fmla="*/ 5358076 h 6857998"/>
              <a:gd name="connsiteX2813" fmla="*/ 4827852 w 6435725"/>
              <a:gd name="connsiteY2813" fmla="*/ 5336116 h 6857998"/>
              <a:gd name="connsiteX2814" fmla="*/ 4825206 w 6435725"/>
              <a:gd name="connsiteY2814" fmla="*/ 5333999 h 6857998"/>
              <a:gd name="connsiteX2815" fmla="*/ 4822031 w 6435725"/>
              <a:gd name="connsiteY2815" fmla="*/ 5331883 h 6857998"/>
              <a:gd name="connsiteX2816" fmla="*/ 4819385 w 6435725"/>
              <a:gd name="connsiteY2816" fmla="*/ 5330030 h 6857998"/>
              <a:gd name="connsiteX2817" fmla="*/ 4816210 w 6435725"/>
              <a:gd name="connsiteY2817" fmla="*/ 5328708 h 6857998"/>
              <a:gd name="connsiteX2818" fmla="*/ 4812771 w 6435725"/>
              <a:gd name="connsiteY2818" fmla="*/ 5327649 h 6857998"/>
              <a:gd name="connsiteX2819" fmla="*/ 4809331 w 6435725"/>
              <a:gd name="connsiteY2819" fmla="*/ 5326855 h 6857998"/>
              <a:gd name="connsiteX2820" fmla="*/ 4806156 w 6435725"/>
              <a:gd name="connsiteY2820" fmla="*/ 5326855 h 6857998"/>
              <a:gd name="connsiteX2821" fmla="*/ 4802187 w 6435725"/>
              <a:gd name="connsiteY2821" fmla="*/ 5327649 h 6857998"/>
              <a:gd name="connsiteX2822" fmla="*/ 4798483 w 6435725"/>
              <a:gd name="connsiteY2822" fmla="*/ 5328443 h 6857998"/>
              <a:gd name="connsiteX2823" fmla="*/ 4794779 w 6435725"/>
              <a:gd name="connsiteY2823" fmla="*/ 5329766 h 6857998"/>
              <a:gd name="connsiteX2824" fmla="*/ 4790810 w 6435725"/>
              <a:gd name="connsiteY2824" fmla="*/ 5331353 h 6857998"/>
              <a:gd name="connsiteX2825" fmla="*/ 4787106 w 6435725"/>
              <a:gd name="connsiteY2825" fmla="*/ 5333470 h 6857998"/>
              <a:gd name="connsiteX2826" fmla="*/ 4783137 w 6435725"/>
              <a:gd name="connsiteY2826" fmla="*/ 5335587 h 6857998"/>
              <a:gd name="connsiteX2827" fmla="*/ 4778904 w 6435725"/>
              <a:gd name="connsiteY2827" fmla="*/ 5338233 h 6857998"/>
              <a:gd name="connsiteX2828" fmla="*/ 4774935 w 6435725"/>
              <a:gd name="connsiteY2828" fmla="*/ 5341408 h 6857998"/>
              <a:gd name="connsiteX2829" fmla="*/ 4770966 w 6435725"/>
              <a:gd name="connsiteY2829" fmla="*/ 5344847 h 6857998"/>
              <a:gd name="connsiteX2830" fmla="*/ 4766733 w 6435725"/>
              <a:gd name="connsiteY2830" fmla="*/ 5348022 h 6857998"/>
              <a:gd name="connsiteX2831" fmla="*/ 4762764 w 6435725"/>
              <a:gd name="connsiteY2831" fmla="*/ 5351991 h 6857998"/>
              <a:gd name="connsiteX2832" fmla="*/ 4755091 w 6435725"/>
              <a:gd name="connsiteY2832" fmla="*/ 5360458 h 6857998"/>
              <a:gd name="connsiteX2833" fmla="*/ 4747419 w 6435725"/>
              <a:gd name="connsiteY2833" fmla="*/ 5369189 h 6857998"/>
              <a:gd name="connsiteX2834" fmla="*/ 4740010 w 6435725"/>
              <a:gd name="connsiteY2834" fmla="*/ 5379243 h 6857998"/>
              <a:gd name="connsiteX2835" fmla="*/ 4733660 w 6435725"/>
              <a:gd name="connsiteY2835" fmla="*/ 5389033 h 6857998"/>
              <a:gd name="connsiteX2836" fmla="*/ 4727310 w 6435725"/>
              <a:gd name="connsiteY2836" fmla="*/ 5399087 h 6857998"/>
              <a:gd name="connsiteX2837" fmla="*/ 4722019 w 6435725"/>
              <a:gd name="connsiteY2837" fmla="*/ 5409670 h 6857998"/>
              <a:gd name="connsiteX2838" fmla="*/ 4719637 w 6435725"/>
              <a:gd name="connsiteY2838" fmla="*/ 5414697 h 6857998"/>
              <a:gd name="connsiteX2839" fmla="*/ 4717521 w 6435725"/>
              <a:gd name="connsiteY2839" fmla="*/ 5419989 h 6857998"/>
              <a:gd name="connsiteX2840" fmla="*/ 4715669 w 6435725"/>
              <a:gd name="connsiteY2840" fmla="*/ 5425016 h 6857998"/>
              <a:gd name="connsiteX2841" fmla="*/ 4714346 w 6435725"/>
              <a:gd name="connsiteY2841" fmla="*/ 5429778 h 6857998"/>
              <a:gd name="connsiteX2842" fmla="*/ 4712758 w 6435725"/>
              <a:gd name="connsiteY2842" fmla="*/ 5434805 h 6857998"/>
              <a:gd name="connsiteX2843" fmla="*/ 4711700 w 6435725"/>
              <a:gd name="connsiteY2843" fmla="*/ 5439303 h 6857998"/>
              <a:gd name="connsiteX2844" fmla="*/ 4710906 w 6435725"/>
              <a:gd name="connsiteY2844" fmla="*/ 5444066 h 6857998"/>
              <a:gd name="connsiteX2845" fmla="*/ 4710641 w 6435725"/>
              <a:gd name="connsiteY2845" fmla="*/ 5448564 h 6857998"/>
              <a:gd name="connsiteX2846" fmla="*/ 4710641 w 6435725"/>
              <a:gd name="connsiteY2846" fmla="*/ 5452797 h 6857998"/>
              <a:gd name="connsiteX2847" fmla="*/ 4710906 w 6435725"/>
              <a:gd name="connsiteY2847" fmla="*/ 5456766 h 6857998"/>
              <a:gd name="connsiteX2848" fmla="*/ 4713023 w 6435725"/>
              <a:gd name="connsiteY2848" fmla="*/ 5456766 h 6857998"/>
              <a:gd name="connsiteX2849" fmla="*/ 4715139 w 6435725"/>
              <a:gd name="connsiteY2849" fmla="*/ 5456766 h 6857998"/>
              <a:gd name="connsiteX2850" fmla="*/ 4717521 w 6435725"/>
              <a:gd name="connsiteY2850" fmla="*/ 5456501 h 6857998"/>
              <a:gd name="connsiteX2851" fmla="*/ 4719637 w 6435725"/>
              <a:gd name="connsiteY2851" fmla="*/ 5455972 h 6857998"/>
              <a:gd name="connsiteX2852" fmla="*/ 4724135 w 6435725"/>
              <a:gd name="connsiteY2852" fmla="*/ 5454385 h 6857998"/>
              <a:gd name="connsiteX2853" fmla="*/ 4728104 w 6435725"/>
              <a:gd name="connsiteY2853" fmla="*/ 5452268 h 6857998"/>
              <a:gd name="connsiteX2854" fmla="*/ 4732337 w 6435725"/>
              <a:gd name="connsiteY2854" fmla="*/ 5449887 h 6857998"/>
              <a:gd name="connsiteX2855" fmla="*/ 4736306 w 6435725"/>
              <a:gd name="connsiteY2855" fmla="*/ 5446976 h 6857998"/>
              <a:gd name="connsiteX2856" fmla="*/ 4744508 w 6435725"/>
              <a:gd name="connsiteY2856" fmla="*/ 5441420 h 6857998"/>
              <a:gd name="connsiteX2857" fmla="*/ 4748741 w 6435725"/>
              <a:gd name="connsiteY2857" fmla="*/ 5439039 h 6857998"/>
              <a:gd name="connsiteX2858" fmla="*/ 4752975 w 6435725"/>
              <a:gd name="connsiteY2858" fmla="*/ 5437187 h 6857998"/>
              <a:gd name="connsiteX2859" fmla="*/ 4757208 w 6435725"/>
              <a:gd name="connsiteY2859" fmla="*/ 5435599 h 6857998"/>
              <a:gd name="connsiteX2860" fmla="*/ 4759325 w 6435725"/>
              <a:gd name="connsiteY2860" fmla="*/ 5435070 h 6857998"/>
              <a:gd name="connsiteX2861" fmla="*/ 4761441 w 6435725"/>
              <a:gd name="connsiteY2861" fmla="*/ 5435070 h 6857998"/>
              <a:gd name="connsiteX2862" fmla="*/ 4764087 w 6435725"/>
              <a:gd name="connsiteY2862" fmla="*/ 5435070 h 6857998"/>
              <a:gd name="connsiteX2863" fmla="*/ 4766204 w 6435725"/>
              <a:gd name="connsiteY2863" fmla="*/ 5435070 h 6857998"/>
              <a:gd name="connsiteX2864" fmla="*/ 4768585 w 6435725"/>
              <a:gd name="connsiteY2864" fmla="*/ 5435599 h 6857998"/>
              <a:gd name="connsiteX2865" fmla="*/ 4770966 w 6435725"/>
              <a:gd name="connsiteY2865" fmla="*/ 5436658 h 6857998"/>
              <a:gd name="connsiteX2866" fmla="*/ 4773612 w 6435725"/>
              <a:gd name="connsiteY2866" fmla="*/ 5437451 h 6857998"/>
              <a:gd name="connsiteX2867" fmla="*/ 4775994 w 6435725"/>
              <a:gd name="connsiteY2867" fmla="*/ 5439039 h 6857998"/>
              <a:gd name="connsiteX2868" fmla="*/ 4778375 w 6435725"/>
              <a:gd name="connsiteY2868" fmla="*/ 5440891 h 6857998"/>
              <a:gd name="connsiteX2869" fmla="*/ 4781285 w 6435725"/>
              <a:gd name="connsiteY2869" fmla="*/ 5443008 h 6857998"/>
              <a:gd name="connsiteX2870" fmla="*/ 4794514 w 6435725"/>
              <a:gd name="connsiteY2870" fmla="*/ 5443272 h 6857998"/>
              <a:gd name="connsiteX2871" fmla="*/ 4820708 w 6435725"/>
              <a:gd name="connsiteY2871" fmla="*/ 5410199 h 6857998"/>
              <a:gd name="connsiteX2872" fmla="*/ 4819650 w 6435725"/>
              <a:gd name="connsiteY2872" fmla="*/ 5414697 h 6857998"/>
              <a:gd name="connsiteX2873" fmla="*/ 4818327 w 6435725"/>
              <a:gd name="connsiteY2873" fmla="*/ 5419195 h 6857998"/>
              <a:gd name="connsiteX2874" fmla="*/ 4817798 w 6435725"/>
              <a:gd name="connsiteY2874" fmla="*/ 5423428 h 6857998"/>
              <a:gd name="connsiteX2875" fmla="*/ 4817533 w 6435725"/>
              <a:gd name="connsiteY2875" fmla="*/ 5427133 h 6857998"/>
              <a:gd name="connsiteX2876" fmla="*/ 4817004 w 6435725"/>
              <a:gd name="connsiteY2876" fmla="*/ 5431101 h 6857998"/>
              <a:gd name="connsiteX2877" fmla="*/ 4817533 w 6435725"/>
              <a:gd name="connsiteY2877" fmla="*/ 5434541 h 6857998"/>
              <a:gd name="connsiteX2878" fmla="*/ 4817798 w 6435725"/>
              <a:gd name="connsiteY2878" fmla="*/ 5437716 h 6857998"/>
              <a:gd name="connsiteX2879" fmla="*/ 4818327 w 6435725"/>
              <a:gd name="connsiteY2879" fmla="*/ 5441155 h 6857998"/>
              <a:gd name="connsiteX2880" fmla="*/ 4819385 w 6435725"/>
              <a:gd name="connsiteY2880" fmla="*/ 5444330 h 6857998"/>
              <a:gd name="connsiteX2881" fmla="*/ 4820179 w 6435725"/>
              <a:gd name="connsiteY2881" fmla="*/ 5447241 h 6857998"/>
              <a:gd name="connsiteX2882" fmla="*/ 4821502 w 6435725"/>
              <a:gd name="connsiteY2882" fmla="*/ 5450416 h 6857998"/>
              <a:gd name="connsiteX2883" fmla="*/ 4822560 w 6435725"/>
              <a:gd name="connsiteY2883" fmla="*/ 5453062 h 6857998"/>
              <a:gd name="connsiteX2884" fmla="*/ 4825735 w 6435725"/>
              <a:gd name="connsiteY2884" fmla="*/ 5458618 h 6857998"/>
              <a:gd name="connsiteX2885" fmla="*/ 4829439 w 6435725"/>
              <a:gd name="connsiteY2885" fmla="*/ 5463910 h 6857998"/>
              <a:gd name="connsiteX2886" fmla="*/ 4833144 w 6435725"/>
              <a:gd name="connsiteY2886" fmla="*/ 5468937 h 6857998"/>
              <a:gd name="connsiteX2887" fmla="*/ 4837112 w 6435725"/>
              <a:gd name="connsiteY2887" fmla="*/ 5473964 h 6857998"/>
              <a:gd name="connsiteX2888" fmla="*/ 4841081 w 6435725"/>
              <a:gd name="connsiteY2888" fmla="*/ 5478991 h 6857998"/>
              <a:gd name="connsiteX2889" fmla="*/ 4844785 w 6435725"/>
              <a:gd name="connsiteY2889" fmla="*/ 5484283 h 6857998"/>
              <a:gd name="connsiteX2890" fmla="*/ 4848225 w 6435725"/>
              <a:gd name="connsiteY2890" fmla="*/ 5489310 h 6857998"/>
              <a:gd name="connsiteX2891" fmla="*/ 4851135 w 6435725"/>
              <a:gd name="connsiteY2891" fmla="*/ 5495130 h 6857998"/>
              <a:gd name="connsiteX2892" fmla="*/ 4852458 w 6435725"/>
              <a:gd name="connsiteY2892" fmla="*/ 5498305 h 6857998"/>
              <a:gd name="connsiteX2893" fmla="*/ 4853252 w 6435725"/>
              <a:gd name="connsiteY2893" fmla="*/ 5501480 h 6857998"/>
              <a:gd name="connsiteX2894" fmla="*/ 4854310 w 6435725"/>
              <a:gd name="connsiteY2894" fmla="*/ 5504391 h 6857998"/>
              <a:gd name="connsiteX2895" fmla="*/ 4855104 w 6435725"/>
              <a:gd name="connsiteY2895" fmla="*/ 5507830 h 6857998"/>
              <a:gd name="connsiteX2896" fmla="*/ 4856162 w 6435725"/>
              <a:gd name="connsiteY2896" fmla="*/ 5515503 h 6857998"/>
              <a:gd name="connsiteX2897" fmla="*/ 4856691 w 6435725"/>
              <a:gd name="connsiteY2897" fmla="*/ 5522647 h 6857998"/>
              <a:gd name="connsiteX2898" fmla="*/ 4856691 w 6435725"/>
              <a:gd name="connsiteY2898" fmla="*/ 5528997 h 6857998"/>
              <a:gd name="connsiteX2899" fmla="*/ 4856427 w 6435725"/>
              <a:gd name="connsiteY2899" fmla="*/ 5535083 h 6857998"/>
              <a:gd name="connsiteX2900" fmla="*/ 4855633 w 6435725"/>
              <a:gd name="connsiteY2900" fmla="*/ 5540639 h 6857998"/>
              <a:gd name="connsiteX2901" fmla="*/ 4854046 w 6435725"/>
              <a:gd name="connsiteY2901" fmla="*/ 5545930 h 6857998"/>
              <a:gd name="connsiteX2902" fmla="*/ 4852458 w 6435725"/>
              <a:gd name="connsiteY2902" fmla="*/ 5550428 h 6857998"/>
              <a:gd name="connsiteX2903" fmla="*/ 4850077 w 6435725"/>
              <a:gd name="connsiteY2903" fmla="*/ 5555191 h 6857998"/>
              <a:gd name="connsiteX2904" fmla="*/ 4847431 w 6435725"/>
              <a:gd name="connsiteY2904" fmla="*/ 5559424 h 6857998"/>
              <a:gd name="connsiteX2905" fmla="*/ 4844521 w 6435725"/>
              <a:gd name="connsiteY2905" fmla="*/ 5563658 h 6857998"/>
              <a:gd name="connsiteX2906" fmla="*/ 4841081 w 6435725"/>
              <a:gd name="connsiteY2906" fmla="*/ 5567626 h 6857998"/>
              <a:gd name="connsiteX2907" fmla="*/ 4837641 w 6435725"/>
              <a:gd name="connsiteY2907" fmla="*/ 5571330 h 6857998"/>
              <a:gd name="connsiteX2908" fmla="*/ 4833673 w 6435725"/>
              <a:gd name="connsiteY2908" fmla="*/ 5575035 h 6857998"/>
              <a:gd name="connsiteX2909" fmla="*/ 4829439 w 6435725"/>
              <a:gd name="connsiteY2909" fmla="*/ 5579003 h 6857998"/>
              <a:gd name="connsiteX2910" fmla="*/ 4820179 w 6435725"/>
              <a:gd name="connsiteY2910" fmla="*/ 5586412 h 6857998"/>
              <a:gd name="connsiteX2911" fmla="*/ 4812241 w 6435725"/>
              <a:gd name="connsiteY2911" fmla="*/ 5592497 h 6857998"/>
              <a:gd name="connsiteX2912" fmla="*/ 4804304 w 6435725"/>
              <a:gd name="connsiteY2912" fmla="*/ 5598053 h 6857998"/>
              <a:gd name="connsiteX2913" fmla="*/ 4796102 w 6435725"/>
              <a:gd name="connsiteY2913" fmla="*/ 5603345 h 6857998"/>
              <a:gd name="connsiteX2914" fmla="*/ 4787900 w 6435725"/>
              <a:gd name="connsiteY2914" fmla="*/ 5608637 h 6857998"/>
              <a:gd name="connsiteX2915" fmla="*/ 4770966 w 6435725"/>
              <a:gd name="connsiteY2915" fmla="*/ 5618691 h 6857998"/>
              <a:gd name="connsiteX2916" fmla="*/ 4754562 w 6435725"/>
              <a:gd name="connsiteY2916" fmla="*/ 5628480 h 6857998"/>
              <a:gd name="connsiteX2917" fmla="*/ 4746096 w 6435725"/>
              <a:gd name="connsiteY2917" fmla="*/ 5634037 h 6857998"/>
              <a:gd name="connsiteX2918" fmla="*/ 4738158 w 6435725"/>
              <a:gd name="connsiteY2918" fmla="*/ 5639328 h 6857998"/>
              <a:gd name="connsiteX2919" fmla="*/ 4730485 w 6435725"/>
              <a:gd name="connsiteY2919" fmla="*/ 5645149 h 6857998"/>
              <a:gd name="connsiteX2920" fmla="*/ 4722812 w 6435725"/>
              <a:gd name="connsiteY2920" fmla="*/ 5651235 h 6857998"/>
              <a:gd name="connsiteX2921" fmla="*/ 4715669 w 6435725"/>
              <a:gd name="connsiteY2921" fmla="*/ 5658114 h 6857998"/>
              <a:gd name="connsiteX2922" fmla="*/ 4709054 w 6435725"/>
              <a:gd name="connsiteY2922" fmla="*/ 5664993 h 6857998"/>
              <a:gd name="connsiteX2923" fmla="*/ 4705879 w 6435725"/>
              <a:gd name="connsiteY2923" fmla="*/ 5668697 h 6857998"/>
              <a:gd name="connsiteX2924" fmla="*/ 4702969 w 6435725"/>
              <a:gd name="connsiteY2924" fmla="*/ 5672666 h 6857998"/>
              <a:gd name="connsiteX2925" fmla="*/ 4699794 w 6435725"/>
              <a:gd name="connsiteY2925" fmla="*/ 5676635 h 6857998"/>
              <a:gd name="connsiteX2926" fmla="*/ 4697148 w 6435725"/>
              <a:gd name="connsiteY2926" fmla="*/ 5681133 h 6857998"/>
              <a:gd name="connsiteX2927" fmla="*/ 4695296 w 6435725"/>
              <a:gd name="connsiteY2927" fmla="*/ 5683249 h 6857998"/>
              <a:gd name="connsiteX2928" fmla="*/ 4693444 w 6435725"/>
              <a:gd name="connsiteY2928" fmla="*/ 5685366 h 6857998"/>
              <a:gd name="connsiteX2929" fmla="*/ 4688681 w 6435725"/>
              <a:gd name="connsiteY2929" fmla="*/ 5690393 h 6857998"/>
              <a:gd name="connsiteX2930" fmla="*/ 4684183 w 6435725"/>
              <a:gd name="connsiteY2930" fmla="*/ 5695155 h 6857998"/>
              <a:gd name="connsiteX2931" fmla="*/ 4682331 w 6435725"/>
              <a:gd name="connsiteY2931" fmla="*/ 5697537 h 6857998"/>
              <a:gd name="connsiteX2932" fmla="*/ 4680744 w 6435725"/>
              <a:gd name="connsiteY2932" fmla="*/ 5700447 h 6857998"/>
              <a:gd name="connsiteX2933" fmla="*/ 4679950 w 6435725"/>
              <a:gd name="connsiteY2933" fmla="*/ 5703093 h 6857998"/>
              <a:gd name="connsiteX2934" fmla="*/ 4679156 w 6435725"/>
              <a:gd name="connsiteY2934" fmla="*/ 5705739 h 6857998"/>
              <a:gd name="connsiteX2935" fmla="*/ 4679421 w 6435725"/>
              <a:gd name="connsiteY2935" fmla="*/ 5707062 h 6857998"/>
              <a:gd name="connsiteX2936" fmla="*/ 4679950 w 6435725"/>
              <a:gd name="connsiteY2936" fmla="*/ 5708385 h 6857998"/>
              <a:gd name="connsiteX2937" fmla="*/ 4680214 w 6435725"/>
              <a:gd name="connsiteY2937" fmla="*/ 5709708 h 6857998"/>
              <a:gd name="connsiteX2938" fmla="*/ 4681008 w 6435725"/>
              <a:gd name="connsiteY2938" fmla="*/ 5711030 h 6857998"/>
              <a:gd name="connsiteX2939" fmla="*/ 4682066 w 6435725"/>
              <a:gd name="connsiteY2939" fmla="*/ 5712353 h 6857998"/>
              <a:gd name="connsiteX2940" fmla="*/ 4683125 w 6435725"/>
              <a:gd name="connsiteY2940" fmla="*/ 5713941 h 6857998"/>
              <a:gd name="connsiteX2941" fmla="*/ 4684977 w 6435725"/>
              <a:gd name="connsiteY2941" fmla="*/ 5715264 h 6857998"/>
              <a:gd name="connsiteX2942" fmla="*/ 4686829 w 6435725"/>
              <a:gd name="connsiteY2942" fmla="*/ 5716322 h 6857998"/>
              <a:gd name="connsiteX2943" fmla="*/ 4691591 w 6435725"/>
              <a:gd name="connsiteY2943" fmla="*/ 5719233 h 6857998"/>
              <a:gd name="connsiteX2944" fmla="*/ 4697677 w 6435725"/>
              <a:gd name="connsiteY2944" fmla="*/ 5721614 h 6857998"/>
              <a:gd name="connsiteX2945" fmla="*/ 4699264 w 6435725"/>
              <a:gd name="connsiteY2945" fmla="*/ 5722408 h 6857998"/>
              <a:gd name="connsiteX2946" fmla="*/ 4700058 w 6435725"/>
              <a:gd name="connsiteY2946" fmla="*/ 5723201 h 6857998"/>
              <a:gd name="connsiteX2947" fmla="*/ 4701116 w 6435725"/>
              <a:gd name="connsiteY2947" fmla="*/ 5723995 h 6857998"/>
              <a:gd name="connsiteX2948" fmla="*/ 4701646 w 6435725"/>
              <a:gd name="connsiteY2948" fmla="*/ 5725053 h 6857998"/>
              <a:gd name="connsiteX2949" fmla="*/ 4701646 w 6435725"/>
              <a:gd name="connsiteY2949" fmla="*/ 5725847 h 6857998"/>
              <a:gd name="connsiteX2950" fmla="*/ 4701646 w 6435725"/>
              <a:gd name="connsiteY2950" fmla="*/ 5726905 h 6857998"/>
              <a:gd name="connsiteX2951" fmla="*/ 4701381 w 6435725"/>
              <a:gd name="connsiteY2951" fmla="*/ 5727964 h 6857998"/>
              <a:gd name="connsiteX2952" fmla="*/ 4701116 w 6435725"/>
              <a:gd name="connsiteY2952" fmla="*/ 5729287 h 6857998"/>
              <a:gd name="connsiteX2953" fmla="*/ 4699529 w 6435725"/>
              <a:gd name="connsiteY2953" fmla="*/ 5731403 h 6857998"/>
              <a:gd name="connsiteX2954" fmla="*/ 4697412 w 6435725"/>
              <a:gd name="connsiteY2954" fmla="*/ 5733785 h 6857998"/>
              <a:gd name="connsiteX2955" fmla="*/ 4694766 w 6435725"/>
              <a:gd name="connsiteY2955" fmla="*/ 5736166 h 6857998"/>
              <a:gd name="connsiteX2956" fmla="*/ 4692385 w 6435725"/>
              <a:gd name="connsiteY2956" fmla="*/ 5737753 h 6857998"/>
              <a:gd name="connsiteX2957" fmla="*/ 4680744 w 6435725"/>
              <a:gd name="connsiteY2957" fmla="*/ 5746220 h 6857998"/>
              <a:gd name="connsiteX2958" fmla="*/ 4676246 w 6435725"/>
              <a:gd name="connsiteY2958" fmla="*/ 5749660 h 6857998"/>
              <a:gd name="connsiteX2959" fmla="*/ 4672541 w 6435725"/>
              <a:gd name="connsiteY2959" fmla="*/ 5752570 h 6857998"/>
              <a:gd name="connsiteX2960" fmla="*/ 4669631 w 6435725"/>
              <a:gd name="connsiteY2960" fmla="*/ 5755480 h 6857998"/>
              <a:gd name="connsiteX2961" fmla="*/ 4667514 w 6435725"/>
              <a:gd name="connsiteY2961" fmla="*/ 5757862 h 6857998"/>
              <a:gd name="connsiteX2962" fmla="*/ 4666721 w 6435725"/>
              <a:gd name="connsiteY2962" fmla="*/ 5759978 h 6857998"/>
              <a:gd name="connsiteX2963" fmla="*/ 4666191 w 6435725"/>
              <a:gd name="connsiteY2963" fmla="*/ 5761037 h 6857998"/>
              <a:gd name="connsiteX2964" fmla="*/ 4666191 w 6435725"/>
              <a:gd name="connsiteY2964" fmla="*/ 5762095 h 6857998"/>
              <a:gd name="connsiteX2965" fmla="*/ 4666191 w 6435725"/>
              <a:gd name="connsiteY2965" fmla="*/ 5763153 h 6857998"/>
              <a:gd name="connsiteX2966" fmla="*/ 4666985 w 6435725"/>
              <a:gd name="connsiteY2966" fmla="*/ 5763947 h 6857998"/>
              <a:gd name="connsiteX2967" fmla="*/ 4668573 w 6435725"/>
              <a:gd name="connsiteY2967" fmla="*/ 5766064 h 6857998"/>
              <a:gd name="connsiteX2968" fmla="*/ 4670954 w 6435725"/>
              <a:gd name="connsiteY2968" fmla="*/ 5767916 h 6857998"/>
              <a:gd name="connsiteX2969" fmla="*/ 4673864 w 6435725"/>
              <a:gd name="connsiteY2969" fmla="*/ 5770033 h 6857998"/>
              <a:gd name="connsiteX2970" fmla="*/ 4678362 w 6435725"/>
              <a:gd name="connsiteY2970" fmla="*/ 5772149 h 6857998"/>
              <a:gd name="connsiteX2971" fmla="*/ 4683389 w 6435725"/>
              <a:gd name="connsiteY2971" fmla="*/ 5774795 h 6857998"/>
              <a:gd name="connsiteX2972" fmla="*/ 4696619 w 6435725"/>
              <a:gd name="connsiteY2972" fmla="*/ 5780351 h 6857998"/>
              <a:gd name="connsiteX2973" fmla="*/ 4702175 w 6435725"/>
              <a:gd name="connsiteY2973" fmla="*/ 5782468 h 6857998"/>
              <a:gd name="connsiteX2974" fmla="*/ 4707466 w 6435725"/>
              <a:gd name="connsiteY2974" fmla="*/ 5784849 h 6857998"/>
              <a:gd name="connsiteX2975" fmla="*/ 4712494 w 6435725"/>
              <a:gd name="connsiteY2975" fmla="*/ 5787230 h 6857998"/>
              <a:gd name="connsiteX2976" fmla="*/ 4714610 w 6435725"/>
              <a:gd name="connsiteY2976" fmla="*/ 5788553 h 6857998"/>
              <a:gd name="connsiteX2977" fmla="*/ 4716462 w 6435725"/>
              <a:gd name="connsiteY2977" fmla="*/ 5790141 h 6857998"/>
              <a:gd name="connsiteX2978" fmla="*/ 4718314 w 6435725"/>
              <a:gd name="connsiteY2978" fmla="*/ 5791993 h 6857998"/>
              <a:gd name="connsiteX2979" fmla="*/ 4719637 w 6435725"/>
              <a:gd name="connsiteY2979" fmla="*/ 5793845 h 6857998"/>
              <a:gd name="connsiteX2980" fmla="*/ 4720960 w 6435725"/>
              <a:gd name="connsiteY2980" fmla="*/ 5795962 h 6857998"/>
              <a:gd name="connsiteX2981" fmla="*/ 4722019 w 6435725"/>
              <a:gd name="connsiteY2981" fmla="*/ 5798343 h 6857998"/>
              <a:gd name="connsiteX2982" fmla="*/ 4722548 w 6435725"/>
              <a:gd name="connsiteY2982" fmla="*/ 5800724 h 6857998"/>
              <a:gd name="connsiteX2983" fmla="*/ 4723077 w 6435725"/>
              <a:gd name="connsiteY2983" fmla="*/ 5803899 h 6857998"/>
              <a:gd name="connsiteX2984" fmla="*/ 4723077 w 6435725"/>
              <a:gd name="connsiteY2984" fmla="*/ 5807074 h 6857998"/>
              <a:gd name="connsiteX2985" fmla="*/ 4722548 w 6435725"/>
              <a:gd name="connsiteY2985" fmla="*/ 5810778 h 6857998"/>
              <a:gd name="connsiteX2986" fmla="*/ 4725194 w 6435725"/>
              <a:gd name="connsiteY2986" fmla="*/ 5815541 h 6857998"/>
              <a:gd name="connsiteX2987" fmla="*/ 4726781 w 6435725"/>
              <a:gd name="connsiteY2987" fmla="*/ 5817922 h 6857998"/>
              <a:gd name="connsiteX2988" fmla="*/ 4728104 w 6435725"/>
              <a:gd name="connsiteY2988" fmla="*/ 5820568 h 6857998"/>
              <a:gd name="connsiteX2989" fmla="*/ 4728633 w 6435725"/>
              <a:gd name="connsiteY2989" fmla="*/ 5822949 h 6857998"/>
              <a:gd name="connsiteX2990" fmla="*/ 4728633 w 6435725"/>
              <a:gd name="connsiteY2990" fmla="*/ 5824008 h 6857998"/>
              <a:gd name="connsiteX2991" fmla="*/ 4728369 w 6435725"/>
              <a:gd name="connsiteY2991" fmla="*/ 5825066 h 6857998"/>
              <a:gd name="connsiteX2992" fmla="*/ 4728104 w 6435725"/>
              <a:gd name="connsiteY2992" fmla="*/ 5825595 h 6857998"/>
              <a:gd name="connsiteX2993" fmla="*/ 4727046 w 6435725"/>
              <a:gd name="connsiteY2993" fmla="*/ 5826653 h 6857998"/>
              <a:gd name="connsiteX2994" fmla="*/ 4726252 w 6435725"/>
              <a:gd name="connsiteY2994" fmla="*/ 5827183 h 6857998"/>
              <a:gd name="connsiteX2995" fmla="*/ 4724664 w 6435725"/>
              <a:gd name="connsiteY2995" fmla="*/ 5827976 h 6857998"/>
              <a:gd name="connsiteX2996" fmla="*/ 4720960 w 6435725"/>
              <a:gd name="connsiteY2996" fmla="*/ 5828505 h 6857998"/>
              <a:gd name="connsiteX2997" fmla="*/ 4718314 w 6435725"/>
              <a:gd name="connsiteY2997" fmla="*/ 5828505 h 6857998"/>
              <a:gd name="connsiteX2998" fmla="*/ 4715404 w 6435725"/>
              <a:gd name="connsiteY2998" fmla="*/ 5828241 h 6857998"/>
              <a:gd name="connsiteX2999" fmla="*/ 4713287 w 6435725"/>
              <a:gd name="connsiteY2999" fmla="*/ 5826918 h 6857998"/>
              <a:gd name="connsiteX3000" fmla="*/ 4711700 w 6435725"/>
              <a:gd name="connsiteY3000" fmla="*/ 5825330 h 6857998"/>
              <a:gd name="connsiteX3001" fmla="*/ 4710112 w 6435725"/>
              <a:gd name="connsiteY3001" fmla="*/ 5823478 h 6857998"/>
              <a:gd name="connsiteX3002" fmla="*/ 4709054 w 6435725"/>
              <a:gd name="connsiteY3002" fmla="*/ 5821362 h 6857998"/>
              <a:gd name="connsiteX3003" fmla="*/ 4707731 w 6435725"/>
              <a:gd name="connsiteY3003" fmla="*/ 5819245 h 6857998"/>
              <a:gd name="connsiteX3004" fmla="*/ 4705879 w 6435725"/>
              <a:gd name="connsiteY3004" fmla="*/ 5813953 h 6857998"/>
              <a:gd name="connsiteX3005" fmla="*/ 4704027 w 6435725"/>
              <a:gd name="connsiteY3005" fmla="*/ 5809191 h 6857998"/>
              <a:gd name="connsiteX3006" fmla="*/ 4703233 w 6435725"/>
              <a:gd name="connsiteY3006" fmla="*/ 5806810 h 6857998"/>
              <a:gd name="connsiteX3007" fmla="*/ 4701646 w 6435725"/>
              <a:gd name="connsiteY3007" fmla="*/ 5804428 h 6857998"/>
              <a:gd name="connsiteX3008" fmla="*/ 4700058 w 6435725"/>
              <a:gd name="connsiteY3008" fmla="*/ 5802576 h 6857998"/>
              <a:gd name="connsiteX3009" fmla="*/ 4698206 w 6435725"/>
              <a:gd name="connsiteY3009" fmla="*/ 5801253 h 6857998"/>
              <a:gd name="connsiteX3010" fmla="*/ 4695825 w 6435725"/>
              <a:gd name="connsiteY3010" fmla="*/ 5802576 h 6857998"/>
              <a:gd name="connsiteX3011" fmla="*/ 4693444 w 6435725"/>
              <a:gd name="connsiteY3011" fmla="*/ 5804428 h 6857998"/>
              <a:gd name="connsiteX3012" fmla="*/ 4691591 w 6435725"/>
              <a:gd name="connsiteY3012" fmla="*/ 5805751 h 6857998"/>
              <a:gd name="connsiteX3013" fmla="*/ 4689739 w 6435725"/>
              <a:gd name="connsiteY3013" fmla="*/ 5806810 h 6857998"/>
              <a:gd name="connsiteX3014" fmla="*/ 4687887 w 6435725"/>
              <a:gd name="connsiteY3014" fmla="*/ 5807603 h 6857998"/>
              <a:gd name="connsiteX3015" fmla="*/ 4686035 w 6435725"/>
              <a:gd name="connsiteY3015" fmla="*/ 5807868 h 6857998"/>
              <a:gd name="connsiteX3016" fmla="*/ 4684183 w 6435725"/>
              <a:gd name="connsiteY3016" fmla="*/ 5807868 h 6857998"/>
              <a:gd name="connsiteX3017" fmla="*/ 4682331 w 6435725"/>
              <a:gd name="connsiteY3017" fmla="*/ 5807603 h 6857998"/>
              <a:gd name="connsiteX3018" fmla="*/ 4680214 w 6435725"/>
              <a:gd name="connsiteY3018" fmla="*/ 5807339 h 6857998"/>
              <a:gd name="connsiteX3019" fmla="*/ 4678362 w 6435725"/>
              <a:gd name="connsiteY3019" fmla="*/ 5806810 h 6857998"/>
              <a:gd name="connsiteX3020" fmla="*/ 4674658 w 6435725"/>
              <a:gd name="connsiteY3020" fmla="*/ 5804958 h 6857998"/>
              <a:gd name="connsiteX3021" fmla="*/ 4670689 w 6435725"/>
              <a:gd name="connsiteY3021" fmla="*/ 5802576 h 6857998"/>
              <a:gd name="connsiteX3022" fmla="*/ 4663281 w 6435725"/>
              <a:gd name="connsiteY3022" fmla="*/ 5797814 h 6857998"/>
              <a:gd name="connsiteX3023" fmla="*/ 4659577 w 6435725"/>
              <a:gd name="connsiteY3023" fmla="*/ 5795697 h 6857998"/>
              <a:gd name="connsiteX3024" fmla="*/ 4655873 w 6435725"/>
              <a:gd name="connsiteY3024" fmla="*/ 5793845 h 6857998"/>
              <a:gd name="connsiteX3025" fmla="*/ 4654021 w 6435725"/>
              <a:gd name="connsiteY3025" fmla="*/ 5792787 h 6857998"/>
              <a:gd name="connsiteX3026" fmla="*/ 4652433 w 6435725"/>
              <a:gd name="connsiteY3026" fmla="*/ 5792522 h 6857998"/>
              <a:gd name="connsiteX3027" fmla="*/ 4650581 w 6435725"/>
              <a:gd name="connsiteY3027" fmla="*/ 5792258 h 6857998"/>
              <a:gd name="connsiteX3028" fmla="*/ 4648994 w 6435725"/>
              <a:gd name="connsiteY3028" fmla="*/ 5792258 h 6857998"/>
              <a:gd name="connsiteX3029" fmla="*/ 4647141 w 6435725"/>
              <a:gd name="connsiteY3029" fmla="*/ 5792522 h 6857998"/>
              <a:gd name="connsiteX3030" fmla="*/ 4645819 w 6435725"/>
              <a:gd name="connsiteY3030" fmla="*/ 5793051 h 6857998"/>
              <a:gd name="connsiteX3031" fmla="*/ 4644231 w 6435725"/>
              <a:gd name="connsiteY3031" fmla="*/ 5794110 h 6857998"/>
              <a:gd name="connsiteX3032" fmla="*/ 4642644 w 6435725"/>
              <a:gd name="connsiteY3032" fmla="*/ 5795433 h 6857998"/>
              <a:gd name="connsiteX3033" fmla="*/ 4641056 w 6435725"/>
              <a:gd name="connsiteY3033" fmla="*/ 5797285 h 6857998"/>
              <a:gd name="connsiteX3034" fmla="*/ 4639998 w 6435725"/>
              <a:gd name="connsiteY3034" fmla="*/ 5798872 h 6857998"/>
              <a:gd name="connsiteX3035" fmla="*/ 4638410 w 6435725"/>
              <a:gd name="connsiteY3035" fmla="*/ 5801783 h 6857998"/>
              <a:gd name="connsiteX3036" fmla="*/ 4637087 w 6435725"/>
              <a:gd name="connsiteY3036" fmla="*/ 5804958 h 6857998"/>
              <a:gd name="connsiteX3037" fmla="*/ 4636294 w 6435725"/>
              <a:gd name="connsiteY3037" fmla="*/ 5807339 h 6857998"/>
              <a:gd name="connsiteX3038" fmla="*/ 4635500 w 6435725"/>
              <a:gd name="connsiteY3038" fmla="*/ 5809720 h 6857998"/>
              <a:gd name="connsiteX3039" fmla="*/ 4635500 w 6435725"/>
              <a:gd name="connsiteY3039" fmla="*/ 5811837 h 6857998"/>
              <a:gd name="connsiteX3040" fmla="*/ 4635500 w 6435725"/>
              <a:gd name="connsiteY3040" fmla="*/ 5813689 h 6857998"/>
              <a:gd name="connsiteX3041" fmla="*/ 4636029 w 6435725"/>
              <a:gd name="connsiteY3041" fmla="*/ 5815541 h 6857998"/>
              <a:gd name="connsiteX3042" fmla="*/ 4636558 w 6435725"/>
              <a:gd name="connsiteY3042" fmla="*/ 5817128 h 6857998"/>
              <a:gd name="connsiteX3043" fmla="*/ 4637352 w 6435725"/>
              <a:gd name="connsiteY3043" fmla="*/ 5818716 h 6857998"/>
              <a:gd name="connsiteX3044" fmla="*/ 4638675 w 6435725"/>
              <a:gd name="connsiteY3044" fmla="*/ 5820303 h 6857998"/>
              <a:gd name="connsiteX3045" fmla="*/ 4639998 w 6435725"/>
              <a:gd name="connsiteY3045" fmla="*/ 5821362 h 6857998"/>
              <a:gd name="connsiteX3046" fmla="*/ 4641321 w 6435725"/>
              <a:gd name="connsiteY3046" fmla="*/ 5822420 h 6857998"/>
              <a:gd name="connsiteX3047" fmla="*/ 4644760 w 6435725"/>
              <a:gd name="connsiteY3047" fmla="*/ 5824537 h 6857998"/>
              <a:gd name="connsiteX3048" fmla="*/ 4648729 w 6435725"/>
              <a:gd name="connsiteY3048" fmla="*/ 5826389 h 6857998"/>
              <a:gd name="connsiteX3049" fmla="*/ 4652698 w 6435725"/>
              <a:gd name="connsiteY3049" fmla="*/ 5828241 h 6857998"/>
              <a:gd name="connsiteX3050" fmla="*/ 4657196 w 6435725"/>
              <a:gd name="connsiteY3050" fmla="*/ 5830093 h 6857998"/>
              <a:gd name="connsiteX3051" fmla="*/ 4661164 w 6435725"/>
              <a:gd name="connsiteY3051" fmla="*/ 5832210 h 6857998"/>
              <a:gd name="connsiteX3052" fmla="*/ 4664869 w 6435725"/>
              <a:gd name="connsiteY3052" fmla="*/ 5834591 h 6857998"/>
              <a:gd name="connsiteX3053" fmla="*/ 4666191 w 6435725"/>
              <a:gd name="connsiteY3053" fmla="*/ 5835914 h 6857998"/>
              <a:gd name="connsiteX3054" fmla="*/ 4667779 w 6435725"/>
              <a:gd name="connsiteY3054" fmla="*/ 5837501 h 6857998"/>
              <a:gd name="connsiteX3055" fmla="*/ 4669102 w 6435725"/>
              <a:gd name="connsiteY3055" fmla="*/ 5838824 h 6857998"/>
              <a:gd name="connsiteX3056" fmla="*/ 4670425 w 6435725"/>
              <a:gd name="connsiteY3056" fmla="*/ 5840676 h 6857998"/>
              <a:gd name="connsiteX3057" fmla="*/ 4671219 w 6435725"/>
              <a:gd name="connsiteY3057" fmla="*/ 5842528 h 6857998"/>
              <a:gd name="connsiteX3058" fmla="*/ 4671748 w 6435725"/>
              <a:gd name="connsiteY3058" fmla="*/ 5844645 h 6857998"/>
              <a:gd name="connsiteX3059" fmla="*/ 4672541 w 6435725"/>
              <a:gd name="connsiteY3059" fmla="*/ 5847291 h 6857998"/>
              <a:gd name="connsiteX3060" fmla="*/ 4672541 w 6435725"/>
              <a:gd name="connsiteY3060" fmla="*/ 5849672 h 6857998"/>
              <a:gd name="connsiteX3061" fmla="*/ 4672541 w 6435725"/>
              <a:gd name="connsiteY3061" fmla="*/ 5852847 h 6857998"/>
              <a:gd name="connsiteX3062" fmla="*/ 4671748 w 6435725"/>
              <a:gd name="connsiteY3062" fmla="*/ 5855758 h 6857998"/>
              <a:gd name="connsiteX3063" fmla="*/ 4668044 w 6435725"/>
              <a:gd name="connsiteY3063" fmla="*/ 5855228 h 6857998"/>
              <a:gd name="connsiteX3064" fmla="*/ 4663810 w 6435725"/>
              <a:gd name="connsiteY3064" fmla="*/ 5853905 h 6857998"/>
              <a:gd name="connsiteX3065" fmla="*/ 4655079 w 6435725"/>
              <a:gd name="connsiteY3065" fmla="*/ 5851524 h 6857998"/>
              <a:gd name="connsiteX3066" fmla="*/ 4645554 w 6435725"/>
              <a:gd name="connsiteY3066" fmla="*/ 5849143 h 6857998"/>
              <a:gd name="connsiteX3067" fmla="*/ 4640791 w 6435725"/>
              <a:gd name="connsiteY3067" fmla="*/ 5848085 h 6857998"/>
              <a:gd name="connsiteX3068" fmla="*/ 4636294 w 6435725"/>
              <a:gd name="connsiteY3068" fmla="*/ 5847820 h 6857998"/>
              <a:gd name="connsiteX3069" fmla="*/ 4631796 w 6435725"/>
              <a:gd name="connsiteY3069" fmla="*/ 5847820 h 6857998"/>
              <a:gd name="connsiteX3070" fmla="*/ 4629679 w 6435725"/>
              <a:gd name="connsiteY3070" fmla="*/ 5847820 h 6857998"/>
              <a:gd name="connsiteX3071" fmla="*/ 4627562 w 6435725"/>
              <a:gd name="connsiteY3071" fmla="*/ 5848349 h 6857998"/>
              <a:gd name="connsiteX3072" fmla="*/ 4625446 w 6435725"/>
              <a:gd name="connsiteY3072" fmla="*/ 5849143 h 6857998"/>
              <a:gd name="connsiteX3073" fmla="*/ 4623594 w 6435725"/>
              <a:gd name="connsiteY3073" fmla="*/ 5849672 h 6857998"/>
              <a:gd name="connsiteX3074" fmla="*/ 4621741 w 6435725"/>
              <a:gd name="connsiteY3074" fmla="*/ 5850995 h 6857998"/>
              <a:gd name="connsiteX3075" fmla="*/ 4619889 w 6435725"/>
              <a:gd name="connsiteY3075" fmla="*/ 5852053 h 6857998"/>
              <a:gd name="connsiteX3076" fmla="*/ 4618302 w 6435725"/>
              <a:gd name="connsiteY3076" fmla="*/ 5853641 h 6857998"/>
              <a:gd name="connsiteX3077" fmla="*/ 4616450 w 6435725"/>
              <a:gd name="connsiteY3077" fmla="*/ 5855493 h 6857998"/>
              <a:gd name="connsiteX3078" fmla="*/ 4615391 w 6435725"/>
              <a:gd name="connsiteY3078" fmla="*/ 5857345 h 6857998"/>
              <a:gd name="connsiteX3079" fmla="*/ 4613804 w 6435725"/>
              <a:gd name="connsiteY3079" fmla="*/ 5859726 h 6857998"/>
              <a:gd name="connsiteX3080" fmla="*/ 4612746 w 6435725"/>
              <a:gd name="connsiteY3080" fmla="*/ 5862637 h 6857998"/>
              <a:gd name="connsiteX3081" fmla="*/ 4611687 w 6435725"/>
              <a:gd name="connsiteY3081" fmla="*/ 5865547 h 6857998"/>
              <a:gd name="connsiteX3082" fmla="*/ 4610629 w 6435725"/>
              <a:gd name="connsiteY3082" fmla="*/ 5868987 h 6857998"/>
              <a:gd name="connsiteX3083" fmla="*/ 4610100 w 6435725"/>
              <a:gd name="connsiteY3083" fmla="*/ 5872691 h 6857998"/>
              <a:gd name="connsiteX3084" fmla="*/ 4608777 w 6435725"/>
              <a:gd name="connsiteY3084" fmla="*/ 5878776 h 6857998"/>
              <a:gd name="connsiteX3085" fmla="*/ 4606925 w 6435725"/>
              <a:gd name="connsiteY3085" fmla="*/ 5885126 h 6857998"/>
              <a:gd name="connsiteX3086" fmla="*/ 4604544 w 6435725"/>
              <a:gd name="connsiteY3086" fmla="*/ 5891212 h 6857998"/>
              <a:gd name="connsiteX3087" fmla="*/ 4602162 w 6435725"/>
              <a:gd name="connsiteY3087" fmla="*/ 5897297 h 6857998"/>
              <a:gd name="connsiteX3088" fmla="*/ 4598987 w 6435725"/>
              <a:gd name="connsiteY3088" fmla="*/ 5903383 h 6857998"/>
              <a:gd name="connsiteX3089" fmla="*/ 4596341 w 6435725"/>
              <a:gd name="connsiteY3089" fmla="*/ 5909468 h 6857998"/>
              <a:gd name="connsiteX3090" fmla="*/ 4590256 w 6435725"/>
              <a:gd name="connsiteY3090" fmla="*/ 5921110 h 6857998"/>
              <a:gd name="connsiteX3091" fmla="*/ 4584700 w 6435725"/>
              <a:gd name="connsiteY3091" fmla="*/ 5931958 h 6857998"/>
              <a:gd name="connsiteX3092" fmla="*/ 4582054 w 6435725"/>
              <a:gd name="connsiteY3092" fmla="*/ 5936720 h 6857998"/>
              <a:gd name="connsiteX3093" fmla="*/ 4580202 w 6435725"/>
              <a:gd name="connsiteY3093" fmla="*/ 5941218 h 6857998"/>
              <a:gd name="connsiteX3094" fmla="*/ 4579144 w 6435725"/>
              <a:gd name="connsiteY3094" fmla="*/ 5945187 h 6857998"/>
              <a:gd name="connsiteX3095" fmla="*/ 4578350 w 6435725"/>
              <a:gd name="connsiteY3095" fmla="*/ 5948626 h 6857998"/>
              <a:gd name="connsiteX3096" fmla="*/ 4578350 w 6435725"/>
              <a:gd name="connsiteY3096" fmla="*/ 5950214 h 6857998"/>
              <a:gd name="connsiteX3097" fmla="*/ 4578350 w 6435725"/>
              <a:gd name="connsiteY3097" fmla="*/ 5951537 h 6857998"/>
              <a:gd name="connsiteX3098" fmla="*/ 4579144 w 6435725"/>
              <a:gd name="connsiteY3098" fmla="*/ 5952860 h 6857998"/>
              <a:gd name="connsiteX3099" fmla="*/ 4579673 w 6435725"/>
              <a:gd name="connsiteY3099" fmla="*/ 5953918 h 6857998"/>
              <a:gd name="connsiteX3100" fmla="*/ 4582848 w 6435725"/>
              <a:gd name="connsiteY3100" fmla="*/ 5958945 h 6857998"/>
              <a:gd name="connsiteX3101" fmla="*/ 4585758 w 6435725"/>
              <a:gd name="connsiteY3101" fmla="*/ 5963972 h 6857998"/>
              <a:gd name="connsiteX3102" fmla="*/ 4587875 w 6435725"/>
              <a:gd name="connsiteY3102" fmla="*/ 5968470 h 6857998"/>
              <a:gd name="connsiteX3103" fmla="*/ 4589727 w 6435725"/>
              <a:gd name="connsiteY3103" fmla="*/ 5973497 h 6857998"/>
              <a:gd name="connsiteX3104" fmla="*/ 4591314 w 6435725"/>
              <a:gd name="connsiteY3104" fmla="*/ 5977995 h 6857998"/>
              <a:gd name="connsiteX3105" fmla="*/ 4592373 w 6435725"/>
              <a:gd name="connsiteY3105" fmla="*/ 5982228 h 6857998"/>
              <a:gd name="connsiteX3106" fmla="*/ 4592637 w 6435725"/>
              <a:gd name="connsiteY3106" fmla="*/ 5986991 h 6857998"/>
              <a:gd name="connsiteX3107" fmla="*/ 4592902 w 6435725"/>
              <a:gd name="connsiteY3107" fmla="*/ 5991224 h 6857998"/>
              <a:gd name="connsiteX3108" fmla="*/ 4592637 w 6435725"/>
              <a:gd name="connsiteY3108" fmla="*/ 5995458 h 6857998"/>
              <a:gd name="connsiteX3109" fmla="*/ 4592373 w 6435725"/>
              <a:gd name="connsiteY3109" fmla="*/ 5999955 h 6857998"/>
              <a:gd name="connsiteX3110" fmla="*/ 4591314 w 6435725"/>
              <a:gd name="connsiteY3110" fmla="*/ 6004189 h 6857998"/>
              <a:gd name="connsiteX3111" fmla="*/ 4590521 w 6435725"/>
              <a:gd name="connsiteY3111" fmla="*/ 6008158 h 6857998"/>
              <a:gd name="connsiteX3112" fmla="*/ 4589198 w 6435725"/>
              <a:gd name="connsiteY3112" fmla="*/ 6012126 h 6857998"/>
              <a:gd name="connsiteX3113" fmla="*/ 4587610 w 6435725"/>
              <a:gd name="connsiteY3113" fmla="*/ 6016360 h 6857998"/>
              <a:gd name="connsiteX3114" fmla="*/ 4584435 w 6435725"/>
              <a:gd name="connsiteY3114" fmla="*/ 6024562 h 6857998"/>
              <a:gd name="connsiteX3115" fmla="*/ 4580731 w 6435725"/>
              <a:gd name="connsiteY3115" fmla="*/ 6032235 h 6857998"/>
              <a:gd name="connsiteX3116" fmla="*/ 4576762 w 6435725"/>
              <a:gd name="connsiteY3116" fmla="*/ 6039908 h 6857998"/>
              <a:gd name="connsiteX3117" fmla="*/ 4572529 w 6435725"/>
              <a:gd name="connsiteY3117" fmla="*/ 6047845 h 6857998"/>
              <a:gd name="connsiteX3118" fmla="*/ 4568560 w 6435725"/>
              <a:gd name="connsiteY3118" fmla="*/ 6055518 h 6857998"/>
              <a:gd name="connsiteX3119" fmla="*/ 4565385 w 6435725"/>
              <a:gd name="connsiteY3119" fmla="*/ 6063455 h 6857998"/>
              <a:gd name="connsiteX3120" fmla="*/ 4564062 w 6435725"/>
              <a:gd name="connsiteY3120" fmla="*/ 6067424 h 6857998"/>
              <a:gd name="connsiteX3121" fmla="*/ 4562475 w 6435725"/>
              <a:gd name="connsiteY3121" fmla="*/ 6071393 h 6857998"/>
              <a:gd name="connsiteX3122" fmla="*/ 4561681 w 6435725"/>
              <a:gd name="connsiteY3122" fmla="*/ 6075362 h 6857998"/>
              <a:gd name="connsiteX3123" fmla="*/ 4560887 w 6435725"/>
              <a:gd name="connsiteY3123" fmla="*/ 6079330 h 6857998"/>
              <a:gd name="connsiteX3124" fmla="*/ 4560358 w 6435725"/>
              <a:gd name="connsiteY3124" fmla="*/ 6083299 h 6857998"/>
              <a:gd name="connsiteX3125" fmla="*/ 4560358 w 6435725"/>
              <a:gd name="connsiteY3125" fmla="*/ 6087797 h 6857998"/>
              <a:gd name="connsiteX3126" fmla="*/ 4560094 w 6435725"/>
              <a:gd name="connsiteY3126" fmla="*/ 6093353 h 6857998"/>
              <a:gd name="connsiteX3127" fmla="*/ 4559035 w 6435725"/>
              <a:gd name="connsiteY3127" fmla="*/ 6099174 h 6857998"/>
              <a:gd name="connsiteX3128" fmla="*/ 4556919 w 6435725"/>
              <a:gd name="connsiteY3128" fmla="*/ 6111345 h 6857998"/>
              <a:gd name="connsiteX3129" fmla="*/ 4556389 w 6435725"/>
              <a:gd name="connsiteY3129" fmla="*/ 6117166 h 6857998"/>
              <a:gd name="connsiteX3130" fmla="*/ 4556125 w 6435725"/>
              <a:gd name="connsiteY3130" fmla="*/ 6120076 h 6857998"/>
              <a:gd name="connsiteX3131" fmla="*/ 4556125 w 6435725"/>
              <a:gd name="connsiteY3131" fmla="*/ 6122722 h 6857998"/>
              <a:gd name="connsiteX3132" fmla="*/ 4556389 w 6435725"/>
              <a:gd name="connsiteY3132" fmla="*/ 6124839 h 6857998"/>
              <a:gd name="connsiteX3133" fmla="*/ 4556919 w 6435725"/>
              <a:gd name="connsiteY3133" fmla="*/ 6126955 h 6857998"/>
              <a:gd name="connsiteX3134" fmla="*/ 4557712 w 6435725"/>
              <a:gd name="connsiteY3134" fmla="*/ 6129072 h 6857998"/>
              <a:gd name="connsiteX3135" fmla="*/ 4558771 w 6435725"/>
              <a:gd name="connsiteY3135" fmla="*/ 6130660 h 6857998"/>
              <a:gd name="connsiteX3136" fmla="*/ 4562210 w 6435725"/>
              <a:gd name="connsiteY3136" fmla="*/ 6134364 h 6857998"/>
              <a:gd name="connsiteX3137" fmla="*/ 4564856 w 6435725"/>
              <a:gd name="connsiteY3137" fmla="*/ 6138068 h 6857998"/>
              <a:gd name="connsiteX3138" fmla="*/ 4567502 w 6435725"/>
              <a:gd name="connsiteY3138" fmla="*/ 6141772 h 6857998"/>
              <a:gd name="connsiteX3139" fmla="*/ 4569354 w 6435725"/>
              <a:gd name="connsiteY3139" fmla="*/ 6145212 h 6857998"/>
              <a:gd name="connsiteX3140" fmla="*/ 4570677 w 6435725"/>
              <a:gd name="connsiteY3140" fmla="*/ 6148651 h 6857998"/>
              <a:gd name="connsiteX3141" fmla="*/ 4571735 w 6435725"/>
              <a:gd name="connsiteY3141" fmla="*/ 6151562 h 6857998"/>
              <a:gd name="connsiteX3142" fmla="*/ 4572529 w 6435725"/>
              <a:gd name="connsiteY3142" fmla="*/ 6154737 h 6857998"/>
              <a:gd name="connsiteX3143" fmla="*/ 4573058 w 6435725"/>
              <a:gd name="connsiteY3143" fmla="*/ 6157647 h 6857998"/>
              <a:gd name="connsiteX3144" fmla="*/ 4573058 w 6435725"/>
              <a:gd name="connsiteY3144" fmla="*/ 6160558 h 6857998"/>
              <a:gd name="connsiteX3145" fmla="*/ 4573058 w 6435725"/>
              <a:gd name="connsiteY3145" fmla="*/ 6163468 h 6857998"/>
              <a:gd name="connsiteX3146" fmla="*/ 4572264 w 6435725"/>
              <a:gd name="connsiteY3146" fmla="*/ 6166378 h 6857998"/>
              <a:gd name="connsiteX3147" fmla="*/ 4571735 w 6435725"/>
              <a:gd name="connsiteY3147" fmla="*/ 6168760 h 6857998"/>
              <a:gd name="connsiteX3148" fmla="*/ 4570677 w 6435725"/>
              <a:gd name="connsiteY3148" fmla="*/ 6171670 h 6857998"/>
              <a:gd name="connsiteX3149" fmla="*/ 4569619 w 6435725"/>
              <a:gd name="connsiteY3149" fmla="*/ 6174051 h 6857998"/>
              <a:gd name="connsiteX3150" fmla="*/ 4566708 w 6435725"/>
              <a:gd name="connsiteY3150" fmla="*/ 6178814 h 6857998"/>
              <a:gd name="connsiteX3151" fmla="*/ 4563004 w 6435725"/>
              <a:gd name="connsiteY3151" fmla="*/ 6183576 h 6857998"/>
              <a:gd name="connsiteX3152" fmla="*/ 4559300 w 6435725"/>
              <a:gd name="connsiteY3152" fmla="*/ 6188074 h 6857998"/>
              <a:gd name="connsiteX3153" fmla="*/ 4551098 w 6435725"/>
              <a:gd name="connsiteY3153" fmla="*/ 6197335 h 6857998"/>
              <a:gd name="connsiteX3154" fmla="*/ 4547129 w 6435725"/>
              <a:gd name="connsiteY3154" fmla="*/ 6201833 h 6857998"/>
              <a:gd name="connsiteX3155" fmla="*/ 4543425 w 6435725"/>
              <a:gd name="connsiteY3155" fmla="*/ 6206595 h 6857998"/>
              <a:gd name="connsiteX3156" fmla="*/ 4539985 w 6435725"/>
              <a:gd name="connsiteY3156" fmla="*/ 6211093 h 6857998"/>
              <a:gd name="connsiteX3157" fmla="*/ 4538662 w 6435725"/>
              <a:gd name="connsiteY3157" fmla="*/ 6213739 h 6857998"/>
              <a:gd name="connsiteX3158" fmla="*/ 4537339 w 6435725"/>
              <a:gd name="connsiteY3158" fmla="*/ 6216120 h 6857998"/>
              <a:gd name="connsiteX3159" fmla="*/ 4535223 w 6435725"/>
              <a:gd name="connsiteY3159" fmla="*/ 6229878 h 6857998"/>
              <a:gd name="connsiteX3160" fmla="*/ 4540514 w 6435725"/>
              <a:gd name="connsiteY3160" fmla="*/ 6246812 h 6857998"/>
              <a:gd name="connsiteX3161" fmla="*/ 4545806 w 6435725"/>
              <a:gd name="connsiteY3161" fmla="*/ 6263745 h 6857998"/>
              <a:gd name="connsiteX3162" fmla="*/ 4551362 w 6435725"/>
              <a:gd name="connsiteY3162" fmla="*/ 6280678 h 6857998"/>
              <a:gd name="connsiteX3163" fmla="*/ 4556389 w 6435725"/>
              <a:gd name="connsiteY3163" fmla="*/ 6297876 h 6857998"/>
              <a:gd name="connsiteX3164" fmla="*/ 4558771 w 6435725"/>
              <a:gd name="connsiteY3164" fmla="*/ 6306343 h 6857998"/>
              <a:gd name="connsiteX3165" fmla="*/ 4560887 w 6435725"/>
              <a:gd name="connsiteY3165" fmla="*/ 6315074 h 6857998"/>
              <a:gd name="connsiteX3166" fmla="*/ 4562739 w 6435725"/>
              <a:gd name="connsiteY3166" fmla="*/ 6323805 h 6857998"/>
              <a:gd name="connsiteX3167" fmla="*/ 4564327 w 6435725"/>
              <a:gd name="connsiteY3167" fmla="*/ 6332801 h 6857998"/>
              <a:gd name="connsiteX3168" fmla="*/ 4565650 w 6435725"/>
              <a:gd name="connsiteY3168" fmla="*/ 6341797 h 6857998"/>
              <a:gd name="connsiteX3169" fmla="*/ 4566444 w 6435725"/>
              <a:gd name="connsiteY3169" fmla="*/ 6350528 h 6857998"/>
              <a:gd name="connsiteX3170" fmla="*/ 4566708 w 6435725"/>
              <a:gd name="connsiteY3170" fmla="*/ 6359789 h 6857998"/>
              <a:gd name="connsiteX3171" fmla="*/ 4567237 w 6435725"/>
              <a:gd name="connsiteY3171" fmla="*/ 6369049 h 6857998"/>
              <a:gd name="connsiteX3172" fmla="*/ 4563533 w 6435725"/>
              <a:gd name="connsiteY3172" fmla="*/ 6369578 h 6857998"/>
              <a:gd name="connsiteX3173" fmla="*/ 4560358 w 6435725"/>
              <a:gd name="connsiteY3173" fmla="*/ 6369578 h 6857998"/>
              <a:gd name="connsiteX3174" fmla="*/ 4556919 w 6435725"/>
              <a:gd name="connsiteY3174" fmla="*/ 6369314 h 6857998"/>
              <a:gd name="connsiteX3175" fmla="*/ 4554273 w 6435725"/>
              <a:gd name="connsiteY3175" fmla="*/ 6368785 h 6857998"/>
              <a:gd name="connsiteX3176" fmla="*/ 4551098 w 6435725"/>
              <a:gd name="connsiteY3176" fmla="*/ 6367726 h 6857998"/>
              <a:gd name="connsiteX3177" fmla="*/ 4548452 w 6435725"/>
              <a:gd name="connsiteY3177" fmla="*/ 6366668 h 6857998"/>
              <a:gd name="connsiteX3178" fmla="*/ 4543160 w 6435725"/>
              <a:gd name="connsiteY3178" fmla="*/ 6363493 h 6857998"/>
              <a:gd name="connsiteX3179" fmla="*/ 4532841 w 6435725"/>
              <a:gd name="connsiteY3179" fmla="*/ 6356878 h 6857998"/>
              <a:gd name="connsiteX3180" fmla="*/ 4527550 w 6435725"/>
              <a:gd name="connsiteY3180" fmla="*/ 6353968 h 6857998"/>
              <a:gd name="connsiteX3181" fmla="*/ 4524639 w 6435725"/>
              <a:gd name="connsiteY3181" fmla="*/ 6352645 h 6857998"/>
              <a:gd name="connsiteX3182" fmla="*/ 4521729 w 6435725"/>
              <a:gd name="connsiteY3182" fmla="*/ 6351851 h 6857998"/>
              <a:gd name="connsiteX3183" fmla="*/ 4518289 w 6435725"/>
              <a:gd name="connsiteY3183" fmla="*/ 6351587 h 6857998"/>
              <a:gd name="connsiteX3184" fmla="*/ 4514850 w 6435725"/>
              <a:gd name="connsiteY3184" fmla="*/ 6351322 h 6857998"/>
              <a:gd name="connsiteX3185" fmla="*/ 4511939 w 6435725"/>
              <a:gd name="connsiteY3185" fmla="*/ 6351322 h 6857998"/>
              <a:gd name="connsiteX3186" fmla="*/ 4508500 w 6435725"/>
              <a:gd name="connsiteY3186" fmla="*/ 6351587 h 6857998"/>
              <a:gd name="connsiteX3187" fmla="*/ 4505325 w 6435725"/>
              <a:gd name="connsiteY3187" fmla="*/ 6351851 h 6857998"/>
              <a:gd name="connsiteX3188" fmla="*/ 4502414 w 6435725"/>
              <a:gd name="connsiteY3188" fmla="*/ 6352380 h 6857998"/>
              <a:gd name="connsiteX3189" fmla="*/ 4496064 w 6435725"/>
              <a:gd name="connsiteY3189" fmla="*/ 6353968 h 6857998"/>
              <a:gd name="connsiteX3190" fmla="*/ 4490244 w 6435725"/>
              <a:gd name="connsiteY3190" fmla="*/ 6356085 h 6857998"/>
              <a:gd name="connsiteX3191" fmla="*/ 4484687 w 6435725"/>
              <a:gd name="connsiteY3191" fmla="*/ 6359260 h 6857998"/>
              <a:gd name="connsiteX3192" fmla="*/ 4479396 w 6435725"/>
              <a:gd name="connsiteY3192" fmla="*/ 6362964 h 6857998"/>
              <a:gd name="connsiteX3193" fmla="*/ 4474104 w 6435725"/>
              <a:gd name="connsiteY3193" fmla="*/ 6366933 h 6857998"/>
              <a:gd name="connsiteX3194" fmla="*/ 4479925 w 6435725"/>
              <a:gd name="connsiteY3194" fmla="*/ 6390745 h 6857998"/>
              <a:gd name="connsiteX3195" fmla="*/ 4482041 w 6435725"/>
              <a:gd name="connsiteY3195" fmla="*/ 6395508 h 6857998"/>
              <a:gd name="connsiteX3196" fmla="*/ 4483894 w 6435725"/>
              <a:gd name="connsiteY3196" fmla="*/ 6399476 h 6857998"/>
              <a:gd name="connsiteX3197" fmla="*/ 4485216 w 6435725"/>
              <a:gd name="connsiteY3197" fmla="*/ 6403445 h 6857998"/>
              <a:gd name="connsiteX3198" fmla="*/ 4486010 w 6435725"/>
              <a:gd name="connsiteY3198" fmla="*/ 6407149 h 6857998"/>
              <a:gd name="connsiteX3199" fmla="*/ 4486539 w 6435725"/>
              <a:gd name="connsiteY3199" fmla="*/ 6410853 h 6857998"/>
              <a:gd name="connsiteX3200" fmla="*/ 4487069 w 6435725"/>
              <a:gd name="connsiteY3200" fmla="*/ 6413764 h 6857998"/>
              <a:gd name="connsiteX3201" fmla="*/ 4487333 w 6435725"/>
              <a:gd name="connsiteY3201" fmla="*/ 6416939 h 6857998"/>
              <a:gd name="connsiteX3202" fmla="*/ 4487069 w 6435725"/>
              <a:gd name="connsiteY3202" fmla="*/ 6419320 h 6857998"/>
              <a:gd name="connsiteX3203" fmla="*/ 4486275 w 6435725"/>
              <a:gd name="connsiteY3203" fmla="*/ 6421966 h 6857998"/>
              <a:gd name="connsiteX3204" fmla="*/ 4485746 w 6435725"/>
              <a:gd name="connsiteY3204" fmla="*/ 6424347 h 6857998"/>
              <a:gd name="connsiteX3205" fmla="*/ 4484423 w 6435725"/>
              <a:gd name="connsiteY3205" fmla="*/ 6426464 h 6857998"/>
              <a:gd name="connsiteX3206" fmla="*/ 4483364 w 6435725"/>
              <a:gd name="connsiteY3206" fmla="*/ 6428316 h 6857998"/>
              <a:gd name="connsiteX3207" fmla="*/ 4482041 w 6435725"/>
              <a:gd name="connsiteY3207" fmla="*/ 6429903 h 6857998"/>
              <a:gd name="connsiteX3208" fmla="*/ 4480189 w 6435725"/>
              <a:gd name="connsiteY3208" fmla="*/ 6431491 h 6857998"/>
              <a:gd name="connsiteX3209" fmla="*/ 4478337 w 6435725"/>
              <a:gd name="connsiteY3209" fmla="*/ 6432814 h 6857998"/>
              <a:gd name="connsiteX3210" fmla="*/ 4476485 w 6435725"/>
              <a:gd name="connsiteY3210" fmla="*/ 6434137 h 6857998"/>
              <a:gd name="connsiteX3211" fmla="*/ 4472252 w 6435725"/>
              <a:gd name="connsiteY3211" fmla="*/ 6436253 h 6857998"/>
              <a:gd name="connsiteX3212" fmla="*/ 4467225 w 6435725"/>
              <a:gd name="connsiteY3212" fmla="*/ 6438105 h 6857998"/>
              <a:gd name="connsiteX3213" fmla="*/ 4462198 w 6435725"/>
              <a:gd name="connsiteY3213" fmla="*/ 6439693 h 6857998"/>
              <a:gd name="connsiteX3214" fmla="*/ 4456641 w 6435725"/>
              <a:gd name="connsiteY3214" fmla="*/ 6441280 h 6857998"/>
              <a:gd name="connsiteX3215" fmla="*/ 4445529 w 6435725"/>
              <a:gd name="connsiteY3215" fmla="*/ 6443662 h 6857998"/>
              <a:gd name="connsiteX3216" fmla="*/ 4439973 w 6435725"/>
              <a:gd name="connsiteY3216" fmla="*/ 6444985 h 6857998"/>
              <a:gd name="connsiteX3217" fmla="*/ 4434681 w 6435725"/>
              <a:gd name="connsiteY3217" fmla="*/ 6446308 h 6857998"/>
              <a:gd name="connsiteX3218" fmla="*/ 4430183 w 6435725"/>
              <a:gd name="connsiteY3218" fmla="*/ 6451864 h 6857998"/>
              <a:gd name="connsiteX3219" fmla="*/ 4425421 w 6435725"/>
              <a:gd name="connsiteY3219" fmla="*/ 6457420 h 6857998"/>
              <a:gd name="connsiteX3220" fmla="*/ 4420658 w 6435725"/>
              <a:gd name="connsiteY3220" fmla="*/ 6462712 h 6857998"/>
              <a:gd name="connsiteX3221" fmla="*/ 4415631 w 6435725"/>
              <a:gd name="connsiteY3221" fmla="*/ 6467210 h 6857998"/>
              <a:gd name="connsiteX3222" fmla="*/ 4410339 w 6435725"/>
              <a:gd name="connsiteY3222" fmla="*/ 6471972 h 6857998"/>
              <a:gd name="connsiteX3223" fmla="*/ 4405048 w 6435725"/>
              <a:gd name="connsiteY3223" fmla="*/ 6476205 h 6857998"/>
              <a:gd name="connsiteX3224" fmla="*/ 4399491 w 6435725"/>
              <a:gd name="connsiteY3224" fmla="*/ 6480174 h 6857998"/>
              <a:gd name="connsiteX3225" fmla="*/ 4393935 w 6435725"/>
              <a:gd name="connsiteY3225" fmla="*/ 6483614 h 6857998"/>
              <a:gd name="connsiteX3226" fmla="*/ 4387850 w 6435725"/>
              <a:gd name="connsiteY3226" fmla="*/ 6487053 h 6857998"/>
              <a:gd name="connsiteX3227" fmla="*/ 4382029 w 6435725"/>
              <a:gd name="connsiteY3227" fmla="*/ 6489699 h 6857998"/>
              <a:gd name="connsiteX3228" fmla="*/ 4375414 w 6435725"/>
              <a:gd name="connsiteY3228" fmla="*/ 6492080 h 6857998"/>
              <a:gd name="connsiteX3229" fmla="*/ 4369064 w 6435725"/>
              <a:gd name="connsiteY3229" fmla="*/ 6494462 h 6857998"/>
              <a:gd name="connsiteX3230" fmla="*/ 4362185 w 6435725"/>
              <a:gd name="connsiteY3230" fmla="*/ 6496314 h 6857998"/>
              <a:gd name="connsiteX3231" fmla="*/ 4355306 w 6435725"/>
              <a:gd name="connsiteY3231" fmla="*/ 6497372 h 6857998"/>
              <a:gd name="connsiteX3232" fmla="*/ 4348162 w 6435725"/>
              <a:gd name="connsiteY3232" fmla="*/ 6498430 h 6857998"/>
              <a:gd name="connsiteX3233" fmla="*/ 4340489 w 6435725"/>
              <a:gd name="connsiteY3233" fmla="*/ 6498695 h 6857998"/>
              <a:gd name="connsiteX3234" fmla="*/ 4136760 w 6435725"/>
              <a:gd name="connsiteY3234" fmla="*/ 6611672 h 6857998"/>
              <a:gd name="connsiteX3235" fmla="*/ 4071144 w 6435725"/>
              <a:gd name="connsiteY3235" fmla="*/ 6638660 h 6857998"/>
              <a:gd name="connsiteX3236" fmla="*/ 4059767 w 6435725"/>
              <a:gd name="connsiteY3236" fmla="*/ 6642893 h 6857998"/>
              <a:gd name="connsiteX3237" fmla="*/ 4048919 w 6435725"/>
              <a:gd name="connsiteY3237" fmla="*/ 6646597 h 6857998"/>
              <a:gd name="connsiteX3238" fmla="*/ 4043627 w 6435725"/>
              <a:gd name="connsiteY3238" fmla="*/ 6647920 h 6857998"/>
              <a:gd name="connsiteX3239" fmla="*/ 4038864 w 6435725"/>
              <a:gd name="connsiteY3239" fmla="*/ 6649243 h 6857998"/>
              <a:gd name="connsiteX3240" fmla="*/ 4033837 w 6435725"/>
              <a:gd name="connsiteY3240" fmla="*/ 6650037 h 6857998"/>
              <a:gd name="connsiteX3241" fmla="*/ 4029339 w 6435725"/>
              <a:gd name="connsiteY3241" fmla="*/ 6651095 h 6857998"/>
              <a:gd name="connsiteX3242" fmla="*/ 4024577 w 6435725"/>
              <a:gd name="connsiteY3242" fmla="*/ 6651360 h 6857998"/>
              <a:gd name="connsiteX3243" fmla="*/ 4020079 w 6435725"/>
              <a:gd name="connsiteY3243" fmla="*/ 6651889 h 6857998"/>
              <a:gd name="connsiteX3244" fmla="*/ 4015846 w 6435725"/>
              <a:gd name="connsiteY3244" fmla="*/ 6651889 h 6857998"/>
              <a:gd name="connsiteX3245" fmla="*/ 4011612 w 6435725"/>
              <a:gd name="connsiteY3245" fmla="*/ 6651624 h 6857998"/>
              <a:gd name="connsiteX3246" fmla="*/ 4007114 w 6435725"/>
              <a:gd name="connsiteY3246" fmla="*/ 6651624 h 6857998"/>
              <a:gd name="connsiteX3247" fmla="*/ 4003146 w 6435725"/>
              <a:gd name="connsiteY3247" fmla="*/ 6651095 h 6857998"/>
              <a:gd name="connsiteX3248" fmla="*/ 3999177 w 6435725"/>
              <a:gd name="connsiteY3248" fmla="*/ 6650301 h 6857998"/>
              <a:gd name="connsiteX3249" fmla="*/ 3995208 w 6435725"/>
              <a:gd name="connsiteY3249" fmla="*/ 6649508 h 6857998"/>
              <a:gd name="connsiteX3250" fmla="*/ 3991239 w 6435725"/>
              <a:gd name="connsiteY3250" fmla="*/ 6648185 h 6857998"/>
              <a:gd name="connsiteX3251" fmla="*/ 3987271 w 6435725"/>
              <a:gd name="connsiteY3251" fmla="*/ 6647126 h 6857998"/>
              <a:gd name="connsiteX3252" fmla="*/ 3979598 w 6435725"/>
              <a:gd name="connsiteY3252" fmla="*/ 6643951 h 6857998"/>
              <a:gd name="connsiteX3253" fmla="*/ 3972189 w 6435725"/>
              <a:gd name="connsiteY3253" fmla="*/ 6640247 h 6857998"/>
              <a:gd name="connsiteX3254" fmla="*/ 3964517 w 6435725"/>
              <a:gd name="connsiteY3254" fmla="*/ 6636014 h 6857998"/>
              <a:gd name="connsiteX3255" fmla="*/ 3957108 w 6435725"/>
              <a:gd name="connsiteY3255" fmla="*/ 6630987 h 6857998"/>
              <a:gd name="connsiteX3256" fmla="*/ 3949435 w 6435725"/>
              <a:gd name="connsiteY3256" fmla="*/ 6625430 h 6857998"/>
              <a:gd name="connsiteX3257" fmla="*/ 3941498 w 6435725"/>
              <a:gd name="connsiteY3257" fmla="*/ 6619610 h 6857998"/>
              <a:gd name="connsiteX3258" fmla="*/ 3933560 w 6435725"/>
              <a:gd name="connsiteY3258" fmla="*/ 6612995 h 6857998"/>
              <a:gd name="connsiteX3259" fmla="*/ 3929062 w 6435725"/>
              <a:gd name="connsiteY3259" fmla="*/ 6609291 h 6857998"/>
              <a:gd name="connsiteX3260" fmla="*/ 3925094 w 6435725"/>
              <a:gd name="connsiteY3260" fmla="*/ 6605587 h 6857998"/>
              <a:gd name="connsiteX3261" fmla="*/ 3921125 w 6435725"/>
              <a:gd name="connsiteY3261" fmla="*/ 6601618 h 6857998"/>
              <a:gd name="connsiteX3262" fmla="*/ 3917421 w 6435725"/>
              <a:gd name="connsiteY3262" fmla="*/ 6597649 h 6857998"/>
              <a:gd name="connsiteX3263" fmla="*/ 3910806 w 6435725"/>
              <a:gd name="connsiteY3263" fmla="*/ 6589183 h 6857998"/>
              <a:gd name="connsiteX3264" fmla="*/ 3904192 w 6435725"/>
              <a:gd name="connsiteY3264" fmla="*/ 6580716 h 6857998"/>
              <a:gd name="connsiteX3265" fmla="*/ 3898106 w 6435725"/>
              <a:gd name="connsiteY3265" fmla="*/ 6571720 h 6857998"/>
              <a:gd name="connsiteX3266" fmla="*/ 3892550 w 6435725"/>
              <a:gd name="connsiteY3266" fmla="*/ 6562460 h 6857998"/>
              <a:gd name="connsiteX3267" fmla="*/ 3881702 w 6435725"/>
              <a:gd name="connsiteY3267" fmla="*/ 6544203 h 6857998"/>
              <a:gd name="connsiteX3268" fmla="*/ 3876146 w 6435725"/>
              <a:gd name="connsiteY3268" fmla="*/ 6534943 h 6857998"/>
              <a:gd name="connsiteX3269" fmla="*/ 3870589 w 6435725"/>
              <a:gd name="connsiteY3269" fmla="*/ 6525683 h 6857998"/>
              <a:gd name="connsiteX3270" fmla="*/ 3864769 w 6435725"/>
              <a:gd name="connsiteY3270" fmla="*/ 6516687 h 6857998"/>
              <a:gd name="connsiteX3271" fmla="*/ 3858419 w 6435725"/>
              <a:gd name="connsiteY3271" fmla="*/ 6508220 h 6857998"/>
              <a:gd name="connsiteX3272" fmla="*/ 3852069 w 6435725"/>
              <a:gd name="connsiteY3272" fmla="*/ 6499753 h 6857998"/>
              <a:gd name="connsiteX3273" fmla="*/ 3848364 w 6435725"/>
              <a:gd name="connsiteY3273" fmla="*/ 6495785 h 6857998"/>
              <a:gd name="connsiteX3274" fmla="*/ 3844660 w 6435725"/>
              <a:gd name="connsiteY3274" fmla="*/ 6492080 h 6857998"/>
              <a:gd name="connsiteX3275" fmla="*/ 3840956 w 6435725"/>
              <a:gd name="connsiteY3275" fmla="*/ 6488112 h 6857998"/>
              <a:gd name="connsiteX3276" fmla="*/ 3836987 w 6435725"/>
              <a:gd name="connsiteY3276" fmla="*/ 6484408 h 6857998"/>
              <a:gd name="connsiteX3277" fmla="*/ 3832754 w 6435725"/>
              <a:gd name="connsiteY3277" fmla="*/ 6481233 h 6857998"/>
              <a:gd name="connsiteX3278" fmla="*/ 3828521 w 6435725"/>
              <a:gd name="connsiteY3278" fmla="*/ 6477793 h 6857998"/>
              <a:gd name="connsiteX3279" fmla="*/ 3819260 w 6435725"/>
              <a:gd name="connsiteY3279" fmla="*/ 6471443 h 6857998"/>
              <a:gd name="connsiteX3280" fmla="*/ 3811323 w 6435725"/>
              <a:gd name="connsiteY3280" fmla="*/ 6465887 h 6857998"/>
              <a:gd name="connsiteX3281" fmla="*/ 3807619 w 6435725"/>
              <a:gd name="connsiteY3281" fmla="*/ 6463770 h 6857998"/>
              <a:gd name="connsiteX3282" fmla="*/ 3804179 w 6435725"/>
              <a:gd name="connsiteY3282" fmla="*/ 6462183 h 6857998"/>
              <a:gd name="connsiteX3283" fmla="*/ 3801004 w 6435725"/>
              <a:gd name="connsiteY3283" fmla="*/ 6461124 h 6857998"/>
              <a:gd name="connsiteX3284" fmla="*/ 3798094 w 6435725"/>
              <a:gd name="connsiteY3284" fmla="*/ 6460595 h 6857998"/>
              <a:gd name="connsiteX3285" fmla="*/ 3796506 w 6435725"/>
              <a:gd name="connsiteY3285" fmla="*/ 6460860 h 6857998"/>
              <a:gd name="connsiteX3286" fmla="*/ 3795183 w 6435725"/>
              <a:gd name="connsiteY3286" fmla="*/ 6460860 h 6857998"/>
              <a:gd name="connsiteX3287" fmla="*/ 3793860 w 6435725"/>
              <a:gd name="connsiteY3287" fmla="*/ 6461389 h 6857998"/>
              <a:gd name="connsiteX3288" fmla="*/ 3792537 w 6435725"/>
              <a:gd name="connsiteY3288" fmla="*/ 6462183 h 6857998"/>
              <a:gd name="connsiteX3289" fmla="*/ 3791214 w 6435725"/>
              <a:gd name="connsiteY3289" fmla="*/ 6462976 h 6857998"/>
              <a:gd name="connsiteX3290" fmla="*/ 3790156 w 6435725"/>
              <a:gd name="connsiteY3290" fmla="*/ 6464299 h 6857998"/>
              <a:gd name="connsiteX3291" fmla="*/ 3787775 w 6435725"/>
              <a:gd name="connsiteY3291" fmla="*/ 6466945 h 6857998"/>
              <a:gd name="connsiteX3292" fmla="*/ 3785658 w 6435725"/>
              <a:gd name="connsiteY3292" fmla="*/ 6470914 h 6857998"/>
              <a:gd name="connsiteX3293" fmla="*/ 3783542 w 6435725"/>
              <a:gd name="connsiteY3293" fmla="*/ 6475941 h 6857998"/>
              <a:gd name="connsiteX3294" fmla="*/ 3781689 w 6435725"/>
              <a:gd name="connsiteY3294" fmla="*/ 6482026 h 6857998"/>
              <a:gd name="connsiteX3295" fmla="*/ 3779573 w 6435725"/>
              <a:gd name="connsiteY3295" fmla="*/ 6489435 h 6857998"/>
              <a:gd name="connsiteX3296" fmla="*/ 3777721 w 6435725"/>
              <a:gd name="connsiteY3296" fmla="*/ 6498166 h 6857998"/>
              <a:gd name="connsiteX3297" fmla="*/ 3775339 w 6435725"/>
              <a:gd name="connsiteY3297" fmla="*/ 6506633 h 6857998"/>
              <a:gd name="connsiteX3298" fmla="*/ 3773752 w 6435725"/>
              <a:gd name="connsiteY3298" fmla="*/ 6510866 h 6857998"/>
              <a:gd name="connsiteX3299" fmla="*/ 3772164 w 6435725"/>
              <a:gd name="connsiteY3299" fmla="*/ 6514835 h 6857998"/>
              <a:gd name="connsiteX3300" fmla="*/ 3770312 w 6435725"/>
              <a:gd name="connsiteY3300" fmla="*/ 6518803 h 6857998"/>
              <a:gd name="connsiteX3301" fmla="*/ 3767931 w 6435725"/>
              <a:gd name="connsiteY3301" fmla="*/ 6522508 h 6857998"/>
              <a:gd name="connsiteX3302" fmla="*/ 3765550 w 6435725"/>
              <a:gd name="connsiteY3302" fmla="*/ 6525947 h 6857998"/>
              <a:gd name="connsiteX3303" fmla="*/ 3762375 w 6435725"/>
              <a:gd name="connsiteY3303" fmla="*/ 6529122 h 6857998"/>
              <a:gd name="connsiteX3304" fmla="*/ 3758935 w 6435725"/>
              <a:gd name="connsiteY3304" fmla="*/ 6531768 h 6857998"/>
              <a:gd name="connsiteX3305" fmla="*/ 3754967 w 6435725"/>
              <a:gd name="connsiteY3305" fmla="*/ 6533885 h 6857998"/>
              <a:gd name="connsiteX3306" fmla="*/ 3752850 w 6435725"/>
              <a:gd name="connsiteY3306" fmla="*/ 6534943 h 6857998"/>
              <a:gd name="connsiteX3307" fmla="*/ 3750469 w 6435725"/>
              <a:gd name="connsiteY3307" fmla="*/ 6535472 h 6857998"/>
              <a:gd name="connsiteX3308" fmla="*/ 3748087 w 6435725"/>
              <a:gd name="connsiteY3308" fmla="*/ 6536001 h 6857998"/>
              <a:gd name="connsiteX3309" fmla="*/ 3745442 w 6435725"/>
              <a:gd name="connsiteY3309" fmla="*/ 6536530 h 6857998"/>
              <a:gd name="connsiteX3310" fmla="*/ 3742796 w 6435725"/>
              <a:gd name="connsiteY3310" fmla="*/ 6536795 h 6857998"/>
              <a:gd name="connsiteX3311" fmla="*/ 3739885 w 6435725"/>
              <a:gd name="connsiteY3311" fmla="*/ 6536795 h 6857998"/>
              <a:gd name="connsiteX3312" fmla="*/ 3733535 w 6435725"/>
              <a:gd name="connsiteY3312" fmla="*/ 6536001 h 6857998"/>
              <a:gd name="connsiteX3313" fmla="*/ 3730096 w 6435725"/>
              <a:gd name="connsiteY3313" fmla="*/ 6536001 h 6857998"/>
              <a:gd name="connsiteX3314" fmla="*/ 3726656 w 6435725"/>
              <a:gd name="connsiteY3314" fmla="*/ 6536530 h 6857998"/>
              <a:gd name="connsiteX3315" fmla="*/ 3724010 w 6435725"/>
              <a:gd name="connsiteY3315" fmla="*/ 6537060 h 6857998"/>
              <a:gd name="connsiteX3316" fmla="*/ 3720835 w 6435725"/>
              <a:gd name="connsiteY3316" fmla="*/ 6538383 h 6857998"/>
              <a:gd name="connsiteX3317" fmla="*/ 3718454 w 6435725"/>
              <a:gd name="connsiteY3317" fmla="*/ 6539441 h 6857998"/>
              <a:gd name="connsiteX3318" fmla="*/ 3716073 w 6435725"/>
              <a:gd name="connsiteY3318" fmla="*/ 6541028 h 6857998"/>
              <a:gd name="connsiteX3319" fmla="*/ 3711046 w 6435725"/>
              <a:gd name="connsiteY3319" fmla="*/ 6544733 h 6857998"/>
              <a:gd name="connsiteX3320" fmla="*/ 3706548 w 6435725"/>
              <a:gd name="connsiteY3320" fmla="*/ 6548701 h 6857998"/>
              <a:gd name="connsiteX3321" fmla="*/ 3701785 w 6435725"/>
              <a:gd name="connsiteY3321" fmla="*/ 6552670 h 6857998"/>
              <a:gd name="connsiteX3322" fmla="*/ 3699404 w 6435725"/>
              <a:gd name="connsiteY3322" fmla="*/ 6554522 h 6857998"/>
              <a:gd name="connsiteX3323" fmla="*/ 3697023 w 6435725"/>
              <a:gd name="connsiteY3323" fmla="*/ 6556110 h 6857998"/>
              <a:gd name="connsiteX3324" fmla="*/ 3694642 w 6435725"/>
              <a:gd name="connsiteY3324" fmla="*/ 6557697 h 6857998"/>
              <a:gd name="connsiteX3325" fmla="*/ 3691731 w 6435725"/>
              <a:gd name="connsiteY3325" fmla="*/ 6558755 h 6857998"/>
              <a:gd name="connsiteX3326" fmla="*/ 3691202 w 6435725"/>
              <a:gd name="connsiteY3326" fmla="*/ 6562724 h 6857998"/>
              <a:gd name="connsiteX3327" fmla="*/ 3690937 w 6435725"/>
              <a:gd name="connsiteY3327" fmla="*/ 6566428 h 6857998"/>
              <a:gd name="connsiteX3328" fmla="*/ 3690673 w 6435725"/>
              <a:gd name="connsiteY3328" fmla="*/ 6570133 h 6857998"/>
              <a:gd name="connsiteX3329" fmla="*/ 3690673 w 6435725"/>
              <a:gd name="connsiteY3329" fmla="*/ 6574101 h 6857998"/>
              <a:gd name="connsiteX3330" fmla="*/ 3690937 w 6435725"/>
              <a:gd name="connsiteY3330" fmla="*/ 6577805 h 6857998"/>
              <a:gd name="connsiteX3331" fmla="*/ 3691202 w 6435725"/>
              <a:gd name="connsiteY3331" fmla="*/ 6581510 h 6857998"/>
              <a:gd name="connsiteX3332" fmla="*/ 3691731 w 6435725"/>
              <a:gd name="connsiteY3332" fmla="*/ 6585214 h 6857998"/>
              <a:gd name="connsiteX3333" fmla="*/ 3692260 w 6435725"/>
              <a:gd name="connsiteY3333" fmla="*/ 6588918 h 6857998"/>
              <a:gd name="connsiteX3334" fmla="*/ 3694642 w 6435725"/>
              <a:gd name="connsiteY3334" fmla="*/ 6596326 h 6857998"/>
              <a:gd name="connsiteX3335" fmla="*/ 3697023 w 6435725"/>
              <a:gd name="connsiteY3335" fmla="*/ 6603735 h 6857998"/>
              <a:gd name="connsiteX3336" fmla="*/ 3700727 w 6435725"/>
              <a:gd name="connsiteY3336" fmla="*/ 6610878 h 6857998"/>
              <a:gd name="connsiteX3337" fmla="*/ 3704696 w 6435725"/>
              <a:gd name="connsiteY3337" fmla="*/ 6617758 h 6857998"/>
              <a:gd name="connsiteX3338" fmla="*/ 3698875 w 6435725"/>
              <a:gd name="connsiteY3338" fmla="*/ 6618551 h 6857998"/>
              <a:gd name="connsiteX3339" fmla="*/ 3693583 w 6435725"/>
              <a:gd name="connsiteY3339" fmla="*/ 6617758 h 6857998"/>
              <a:gd name="connsiteX3340" fmla="*/ 3689085 w 6435725"/>
              <a:gd name="connsiteY3340" fmla="*/ 6616964 h 6857998"/>
              <a:gd name="connsiteX3341" fmla="*/ 3684587 w 6435725"/>
              <a:gd name="connsiteY3341" fmla="*/ 6615376 h 6857998"/>
              <a:gd name="connsiteX3342" fmla="*/ 3681148 w 6435725"/>
              <a:gd name="connsiteY3342" fmla="*/ 6613524 h 6857998"/>
              <a:gd name="connsiteX3343" fmla="*/ 3677708 w 6435725"/>
              <a:gd name="connsiteY3343" fmla="*/ 6611143 h 6857998"/>
              <a:gd name="connsiteX3344" fmla="*/ 3674269 w 6435725"/>
              <a:gd name="connsiteY3344" fmla="*/ 6608233 h 6857998"/>
              <a:gd name="connsiteX3345" fmla="*/ 3671623 w 6435725"/>
              <a:gd name="connsiteY3345" fmla="*/ 6605587 h 6857998"/>
              <a:gd name="connsiteX3346" fmla="*/ 3668712 w 6435725"/>
              <a:gd name="connsiteY3346" fmla="*/ 6602147 h 6857998"/>
              <a:gd name="connsiteX3347" fmla="*/ 3666067 w 6435725"/>
              <a:gd name="connsiteY3347" fmla="*/ 6598972 h 6857998"/>
              <a:gd name="connsiteX3348" fmla="*/ 3660775 w 6435725"/>
              <a:gd name="connsiteY3348" fmla="*/ 6592358 h 6857998"/>
              <a:gd name="connsiteX3349" fmla="*/ 3657864 w 6435725"/>
              <a:gd name="connsiteY3349" fmla="*/ 6589183 h 6857998"/>
              <a:gd name="connsiteX3350" fmla="*/ 3655219 w 6435725"/>
              <a:gd name="connsiteY3350" fmla="*/ 6586272 h 6857998"/>
              <a:gd name="connsiteX3351" fmla="*/ 3652573 w 6435725"/>
              <a:gd name="connsiteY3351" fmla="*/ 6583362 h 6857998"/>
              <a:gd name="connsiteX3352" fmla="*/ 3649398 w 6435725"/>
              <a:gd name="connsiteY3352" fmla="*/ 6580980 h 6857998"/>
              <a:gd name="connsiteX3353" fmla="*/ 3616589 w 6435725"/>
              <a:gd name="connsiteY3353" fmla="*/ 6579393 h 6857998"/>
              <a:gd name="connsiteX3354" fmla="*/ 3609446 w 6435725"/>
              <a:gd name="connsiteY3354" fmla="*/ 6583626 h 6857998"/>
              <a:gd name="connsiteX3355" fmla="*/ 3602831 w 6435725"/>
              <a:gd name="connsiteY3355" fmla="*/ 6588653 h 6857998"/>
              <a:gd name="connsiteX3356" fmla="*/ 3595952 w 6435725"/>
              <a:gd name="connsiteY3356" fmla="*/ 6593680 h 6857998"/>
              <a:gd name="connsiteX3357" fmla="*/ 3589602 w 6435725"/>
              <a:gd name="connsiteY3357" fmla="*/ 6598708 h 6857998"/>
              <a:gd name="connsiteX3358" fmla="*/ 3576373 w 6435725"/>
              <a:gd name="connsiteY3358" fmla="*/ 6609291 h 6857998"/>
              <a:gd name="connsiteX3359" fmla="*/ 3569758 w 6435725"/>
              <a:gd name="connsiteY3359" fmla="*/ 6614053 h 6857998"/>
              <a:gd name="connsiteX3360" fmla="*/ 3563144 w 6435725"/>
              <a:gd name="connsiteY3360" fmla="*/ 6619080 h 6857998"/>
              <a:gd name="connsiteX3361" fmla="*/ 3556000 w 6435725"/>
              <a:gd name="connsiteY3361" fmla="*/ 6623314 h 6857998"/>
              <a:gd name="connsiteX3362" fmla="*/ 3548856 w 6435725"/>
              <a:gd name="connsiteY3362" fmla="*/ 6627547 h 6857998"/>
              <a:gd name="connsiteX3363" fmla="*/ 3541712 w 6435725"/>
              <a:gd name="connsiteY3363" fmla="*/ 6630987 h 6857998"/>
              <a:gd name="connsiteX3364" fmla="*/ 3538008 w 6435725"/>
              <a:gd name="connsiteY3364" fmla="*/ 6632574 h 6857998"/>
              <a:gd name="connsiteX3365" fmla="*/ 3533775 w 6435725"/>
              <a:gd name="connsiteY3365" fmla="*/ 6634162 h 6857998"/>
              <a:gd name="connsiteX3366" fmla="*/ 3529806 w 6435725"/>
              <a:gd name="connsiteY3366" fmla="*/ 6635220 h 6857998"/>
              <a:gd name="connsiteX3367" fmla="*/ 3525837 w 6435725"/>
              <a:gd name="connsiteY3367" fmla="*/ 6636278 h 6857998"/>
              <a:gd name="connsiteX3368" fmla="*/ 3521604 w 6435725"/>
              <a:gd name="connsiteY3368" fmla="*/ 6637072 h 6857998"/>
              <a:gd name="connsiteX3369" fmla="*/ 3517635 w 6435725"/>
              <a:gd name="connsiteY3369" fmla="*/ 6637866 h 6857998"/>
              <a:gd name="connsiteX3370" fmla="*/ 3513137 w 6435725"/>
              <a:gd name="connsiteY3370" fmla="*/ 6638130 h 6857998"/>
              <a:gd name="connsiteX3371" fmla="*/ 3508639 w 6435725"/>
              <a:gd name="connsiteY3371" fmla="*/ 6638395 h 6857998"/>
              <a:gd name="connsiteX3372" fmla="*/ 3504142 w 6435725"/>
              <a:gd name="connsiteY3372" fmla="*/ 6638130 h 6857998"/>
              <a:gd name="connsiteX3373" fmla="*/ 3499114 w 6435725"/>
              <a:gd name="connsiteY3373" fmla="*/ 6637866 h 6857998"/>
              <a:gd name="connsiteX3374" fmla="*/ 3494617 w 6435725"/>
              <a:gd name="connsiteY3374" fmla="*/ 6644216 h 6857998"/>
              <a:gd name="connsiteX3375" fmla="*/ 3489325 w 6435725"/>
              <a:gd name="connsiteY3375" fmla="*/ 6649772 h 6857998"/>
              <a:gd name="connsiteX3376" fmla="*/ 3483769 w 6435725"/>
              <a:gd name="connsiteY3376" fmla="*/ 6654799 h 6857998"/>
              <a:gd name="connsiteX3377" fmla="*/ 3478212 w 6435725"/>
              <a:gd name="connsiteY3377" fmla="*/ 6659033 h 6857998"/>
              <a:gd name="connsiteX3378" fmla="*/ 3472392 w 6435725"/>
              <a:gd name="connsiteY3378" fmla="*/ 6662737 h 6857998"/>
              <a:gd name="connsiteX3379" fmla="*/ 3466571 w 6435725"/>
              <a:gd name="connsiteY3379" fmla="*/ 6665912 h 6857998"/>
              <a:gd name="connsiteX3380" fmla="*/ 3460221 w 6435725"/>
              <a:gd name="connsiteY3380" fmla="*/ 6668822 h 6857998"/>
              <a:gd name="connsiteX3381" fmla="*/ 3453871 w 6435725"/>
              <a:gd name="connsiteY3381" fmla="*/ 6671203 h 6857998"/>
              <a:gd name="connsiteX3382" fmla="*/ 3447256 w 6435725"/>
              <a:gd name="connsiteY3382" fmla="*/ 6673320 h 6857998"/>
              <a:gd name="connsiteX3383" fmla="*/ 3440642 w 6435725"/>
              <a:gd name="connsiteY3383" fmla="*/ 6674908 h 6857998"/>
              <a:gd name="connsiteX3384" fmla="*/ 3433762 w 6435725"/>
              <a:gd name="connsiteY3384" fmla="*/ 6676230 h 6857998"/>
              <a:gd name="connsiteX3385" fmla="*/ 3426619 w 6435725"/>
              <a:gd name="connsiteY3385" fmla="*/ 6677289 h 6857998"/>
              <a:gd name="connsiteX3386" fmla="*/ 3419739 w 6435725"/>
              <a:gd name="connsiteY3386" fmla="*/ 6678083 h 6857998"/>
              <a:gd name="connsiteX3387" fmla="*/ 3412596 w 6435725"/>
              <a:gd name="connsiteY3387" fmla="*/ 6678612 h 6857998"/>
              <a:gd name="connsiteX3388" fmla="*/ 3398044 w 6435725"/>
              <a:gd name="connsiteY3388" fmla="*/ 6679670 h 6857998"/>
              <a:gd name="connsiteX3389" fmla="*/ 3344598 w 6435725"/>
              <a:gd name="connsiteY3389" fmla="*/ 6739730 h 6857998"/>
              <a:gd name="connsiteX3390" fmla="*/ 3345656 w 6435725"/>
              <a:gd name="connsiteY3390" fmla="*/ 6748726 h 6857998"/>
              <a:gd name="connsiteX3391" fmla="*/ 3347244 w 6435725"/>
              <a:gd name="connsiteY3391" fmla="*/ 6758251 h 6857998"/>
              <a:gd name="connsiteX3392" fmla="*/ 3348037 w 6435725"/>
              <a:gd name="connsiteY3392" fmla="*/ 6767512 h 6857998"/>
              <a:gd name="connsiteX3393" fmla="*/ 3348302 w 6435725"/>
              <a:gd name="connsiteY3393" fmla="*/ 6772010 h 6857998"/>
              <a:gd name="connsiteX3394" fmla="*/ 3348302 w 6435725"/>
              <a:gd name="connsiteY3394" fmla="*/ 6776508 h 6857998"/>
              <a:gd name="connsiteX3395" fmla="*/ 3348037 w 6435725"/>
              <a:gd name="connsiteY3395" fmla="*/ 6781005 h 6857998"/>
              <a:gd name="connsiteX3396" fmla="*/ 3347244 w 6435725"/>
              <a:gd name="connsiteY3396" fmla="*/ 6784974 h 6857998"/>
              <a:gd name="connsiteX3397" fmla="*/ 3345921 w 6435725"/>
              <a:gd name="connsiteY3397" fmla="*/ 6788943 h 6857998"/>
              <a:gd name="connsiteX3398" fmla="*/ 3344069 w 6435725"/>
              <a:gd name="connsiteY3398" fmla="*/ 6792912 h 6857998"/>
              <a:gd name="connsiteX3399" fmla="*/ 3342746 w 6435725"/>
              <a:gd name="connsiteY3399" fmla="*/ 6794499 h 6857998"/>
              <a:gd name="connsiteX3400" fmla="*/ 3341423 w 6435725"/>
              <a:gd name="connsiteY3400" fmla="*/ 6796351 h 6857998"/>
              <a:gd name="connsiteX3401" fmla="*/ 3339835 w 6435725"/>
              <a:gd name="connsiteY3401" fmla="*/ 6797674 h 6857998"/>
              <a:gd name="connsiteX3402" fmla="*/ 3338248 w 6435725"/>
              <a:gd name="connsiteY3402" fmla="*/ 6799262 h 6857998"/>
              <a:gd name="connsiteX3403" fmla="*/ 3336131 w 6435725"/>
              <a:gd name="connsiteY3403" fmla="*/ 6800849 h 6857998"/>
              <a:gd name="connsiteX3404" fmla="*/ 3334014 w 6435725"/>
              <a:gd name="connsiteY3404" fmla="*/ 6802437 h 6857998"/>
              <a:gd name="connsiteX3405" fmla="*/ 3331898 w 6435725"/>
              <a:gd name="connsiteY3405" fmla="*/ 6803760 h 6857998"/>
              <a:gd name="connsiteX3406" fmla="*/ 3328987 w 6435725"/>
              <a:gd name="connsiteY3406" fmla="*/ 6804818 h 6857998"/>
              <a:gd name="connsiteX3407" fmla="*/ 3324225 w 6435725"/>
              <a:gd name="connsiteY3407" fmla="*/ 6806670 h 6857998"/>
              <a:gd name="connsiteX3408" fmla="*/ 3319198 w 6435725"/>
              <a:gd name="connsiteY3408" fmla="*/ 6807728 h 6857998"/>
              <a:gd name="connsiteX3409" fmla="*/ 3314700 w 6435725"/>
              <a:gd name="connsiteY3409" fmla="*/ 6808258 h 6857998"/>
              <a:gd name="connsiteX3410" fmla="*/ 3309937 w 6435725"/>
              <a:gd name="connsiteY3410" fmla="*/ 6807993 h 6857998"/>
              <a:gd name="connsiteX3411" fmla="*/ 3305969 w 6435725"/>
              <a:gd name="connsiteY3411" fmla="*/ 6806935 h 6857998"/>
              <a:gd name="connsiteX3412" fmla="*/ 3301735 w 6435725"/>
              <a:gd name="connsiteY3412" fmla="*/ 6805876 h 6857998"/>
              <a:gd name="connsiteX3413" fmla="*/ 3297767 w 6435725"/>
              <a:gd name="connsiteY3413" fmla="*/ 6804289 h 6857998"/>
              <a:gd name="connsiteX3414" fmla="*/ 3294062 w 6435725"/>
              <a:gd name="connsiteY3414" fmla="*/ 6801908 h 6857998"/>
              <a:gd name="connsiteX3415" fmla="*/ 3290358 w 6435725"/>
              <a:gd name="connsiteY3415" fmla="*/ 6799262 h 6857998"/>
              <a:gd name="connsiteX3416" fmla="*/ 3286919 w 6435725"/>
              <a:gd name="connsiteY3416" fmla="*/ 6796351 h 6857998"/>
              <a:gd name="connsiteX3417" fmla="*/ 3283479 w 6435725"/>
              <a:gd name="connsiteY3417" fmla="*/ 6793176 h 6857998"/>
              <a:gd name="connsiteX3418" fmla="*/ 3280569 w 6435725"/>
              <a:gd name="connsiteY3418" fmla="*/ 6789472 h 6857998"/>
              <a:gd name="connsiteX3419" fmla="*/ 3277394 w 6435725"/>
              <a:gd name="connsiteY3419" fmla="*/ 6785768 h 6857998"/>
              <a:gd name="connsiteX3420" fmla="*/ 3274483 w 6435725"/>
              <a:gd name="connsiteY3420" fmla="*/ 6781799 h 6857998"/>
              <a:gd name="connsiteX3421" fmla="*/ 3268927 w 6435725"/>
              <a:gd name="connsiteY3421" fmla="*/ 6773862 h 6857998"/>
              <a:gd name="connsiteX3422" fmla="*/ 3253846 w 6435725"/>
              <a:gd name="connsiteY3422" fmla="*/ 6759310 h 6857998"/>
              <a:gd name="connsiteX3423" fmla="*/ 3194844 w 6435725"/>
              <a:gd name="connsiteY3423" fmla="*/ 6765130 h 6857998"/>
              <a:gd name="connsiteX3424" fmla="*/ 3185054 w 6435725"/>
              <a:gd name="connsiteY3424" fmla="*/ 6771480 h 6857998"/>
              <a:gd name="connsiteX3425" fmla="*/ 3175264 w 6435725"/>
              <a:gd name="connsiteY3425" fmla="*/ 6777301 h 6857998"/>
              <a:gd name="connsiteX3426" fmla="*/ 3165210 w 6435725"/>
              <a:gd name="connsiteY3426" fmla="*/ 6782858 h 6857998"/>
              <a:gd name="connsiteX3427" fmla="*/ 3155156 w 6435725"/>
              <a:gd name="connsiteY3427" fmla="*/ 6787885 h 6857998"/>
              <a:gd name="connsiteX3428" fmla="*/ 3144838 w 6435725"/>
              <a:gd name="connsiteY3428" fmla="*/ 6792912 h 6857998"/>
              <a:gd name="connsiteX3429" fmla="*/ 3134254 w 6435725"/>
              <a:gd name="connsiteY3429" fmla="*/ 6796880 h 6857998"/>
              <a:gd name="connsiteX3430" fmla="*/ 3123142 w 6435725"/>
              <a:gd name="connsiteY3430" fmla="*/ 6800585 h 6857998"/>
              <a:gd name="connsiteX3431" fmla="*/ 3112294 w 6435725"/>
              <a:gd name="connsiteY3431" fmla="*/ 6803760 h 6857998"/>
              <a:gd name="connsiteX3432" fmla="*/ 3109383 w 6435725"/>
              <a:gd name="connsiteY3432" fmla="*/ 6804553 h 6857998"/>
              <a:gd name="connsiteX3433" fmla="*/ 3106473 w 6435725"/>
              <a:gd name="connsiteY3433" fmla="*/ 6805083 h 6857998"/>
              <a:gd name="connsiteX3434" fmla="*/ 3081868 w 6435725"/>
              <a:gd name="connsiteY3434" fmla="*/ 6798733 h 6857998"/>
              <a:gd name="connsiteX3435" fmla="*/ 3057260 w 6435725"/>
              <a:gd name="connsiteY3435" fmla="*/ 6792383 h 6857998"/>
              <a:gd name="connsiteX3436" fmla="*/ 3055408 w 6435725"/>
              <a:gd name="connsiteY3436" fmla="*/ 6788943 h 6857998"/>
              <a:gd name="connsiteX3437" fmla="*/ 3053821 w 6435725"/>
              <a:gd name="connsiteY3437" fmla="*/ 6784974 h 6857998"/>
              <a:gd name="connsiteX3438" fmla="*/ 3052233 w 6435725"/>
              <a:gd name="connsiteY3438" fmla="*/ 6781005 h 6857998"/>
              <a:gd name="connsiteX3439" fmla="*/ 3051440 w 6435725"/>
              <a:gd name="connsiteY3439" fmla="*/ 6777037 h 6857998"/>
              <a:gd name="connsiteX3440" fmla="*/ 3049588 w 6435725"/>
              <a:gd name="connsiteY3440" fmla="*/ 6768305 h 6857998"/>
              <a:gd name="connsiteX3441" fmla="*/ 3048000 w 6435725"/>
              <a:gd name="connsiteY3441" fmla="*/ 6759839 h 6857998"/>
              <a:gd name="connsiteX3442" fmla="*/ 3045883 w 6435725"/>
              <a:gd name="connsiteY3442" fmla="*/ 6742905 h 6857998"/>
              <a:gd name="connsiteX3443" fmla="*/ 3044560 w 6435725"/>
              <a:gd name="connsiteY3443" fmla="*/ 6735233 h 6857998"/>
              <a:gd name="connsiteX3444" fmla="*/ 3043767 w 6435725"/>
              <a:gd name="connsiteY3444" fmla="*/ 6731793 h 6857998"/>
              <a:gd name="connsiteX3445" fmla="*/ 3042708 w 6435725"/>
              <a:gd name="connsiteY3445" fmla="*/ 6728618 h 6857998"/>
              <a:gd name="connsiteX3446" fmla="*/ 3037947 w 6435725"/>
              <a:gd name="connsiteY3446" fmla="*/ 6714066 h 6857998"/>
              <a:gd name="connsiteX3447" fmla="*/ 3032655 w 6435725"/>
              <a:gd name="connsiteY3447" fmla="*/ 6700043 h 6857998"/>
              <a:gd name="connsiteX3448" fmla="*/ 3029479 w 6435725"/>
              <a:gd name="connsiteY3448" fmla="*/ 6693428 h 6857998"/>
              <a:gd name="connsiteX3449" fmla="*/ 3026833 w 6435725"/>
              <a:gd name="connsiteY3449" fmla="*/ 6687343 h 6857998"/>
              <a:gd name="connsiteX3450" fmla="*/ 3023394 w 6435725"/>
              <a:gd name="connsiteY3450" fmla="*/ 6680993 h 6857998"/>
              <a:gd name="connsiteX3451" fmla="*/ 3019955 w 6435725"/>
              <a:gd name="connsiteY3451" fmla="*/ 6675172 h 6857998"/>
              <a:gd name="connsiteX3452" fmla="*/ 3015985 w 6435725"/>
              <a:gd name="connsiteY3452" fmla="*/ 6669616 h 6857998"/>
              <a:gd name="connsiteX3453" fmla="*/ 3011752 w 6435725"/>
              <a:gd name="connsiteY3453" fmla="*/ 6664324 h 6857998"/>
              <a:gd name="connsiteX3454" fmla="*/ 3007254 w 6435725"/>
              <a:gd name="connsiteY3454" fmla="*/ 6659033 h 6857998"/>
              <a:gd name="connsiteX3455" fmla="*/ 3002227 w 6435725"/>
              <a:gd name="connsiteY3455" fmla="*/ 6654005 h 6857998"/>
              <a:gd name="connsiteX3456" fmla="*/ 2996406 w 6435725"/>
              <a:gd name="connsiteY3456" fmla="*/ 6649508 h 6857998"/>
              <a:gd name="connsiteX3457" fmla="*/ 2990322 w 6435725"/>
              <a:gd name="connsiteY3457" fmla="*/ 6645274 h 6857998"/>
              <a:gd name="connsiteX3458" fmla="*/ 2983442 w 6435725"/>
              <a:gd name="connsiteY3458" fmla="*/ 6640776 h 6857998"/>
              <a:gd name="connsiteX3459" fmla="*/ 2976034 w 6435725"/>
              <a:gd name="connsiteY3459" fmla="*/ 6636808 h 6857998"/>
              <a:gd name="connsiteX3460" fmla="*/ 2972330 w 6435725"/>
              <a:gd name="connsiteY3460" fmla="*/ 6634691 h 6857998"/>
              <a:gd name="connsiteX3461" fmla="*/ 2969154 w 6435725"/>
              <a:gd name="connsiteY3461" fmla="*/ 6632839 h 6857998"/>
              <a:gd name="connsiteX3462" fmla="*/ 2966244 w 6435725"/>
              <a:gd name="connsiteY3462" fmla="*/ 6630722 h 6857998"/>
              <a:gd name="connsiteX3463" fmla="*/ 2963862 w 6435725"/>
              <a:gd name="connsiteY3463" fmla="*/ 6628870 h 6857998"/>
              <a:gd name="connsiteX3464" fmla="*/ 2962010 w 6435725"/>
              <a:gd name="connsiteY3464" fmla="*/ 6626753 h 6857998"/>
              <a:gd name="connsiteX3465" fmla="*/ 2960158 w 6435725"/>
              <a:gd name="connsiteY3465" fmla="*/ 6624637 h 6857998"/>
              <a:gd name="connsiteX3466" fmla="*/ 2958571 w 6435725"/>
              <a:gd name="connsiteY3466" fmla="*/ 6622785 h 6857998"/>
              <a:gd name="connsiteX3467" fmla="*/ 2957777 w 6435725"/>
              <a:gd name="connsiteY3467" fmla="*/ 6620668 h 6857998"/>
              <a:gd name="connsiteX3468" fmla="*/ 2956983 w 6435725"/>
              <a:gd name="connsiteY3468" fmla="*/ 6618551 h 6857998"/>
              <a:gd name="connsiteX3469" fmla="*/ 2956454 w 6435725"/>
              <a:gd name="connsiteY3469" fmla="*/ 6616170 h 6857998"/>
              <a:gd name="connsiteX3470" fmla="*/ 2956190 w 6435725"/>
              <a:gd name="connsiteY3470" fmla="*/ 6613789 h 6857998"/>
              <a:gd name="connsiteX3471" fmla="*/ 2956190 w 6435725"/>
              <a:gd name="connsiteY3471" fmla="*/ 6611672 h 6857998"/>
              <a:gd name="connsiteX3472" fmla="*/ 2956454 w 6435725"/>
              <a:gd name="connsiteY3472" fmla="*/ 6609555 h 6857998"/>
              <a:gd name="connsiteX3473" fmla="*/ 2956983 w 6435725"/>
              <a:gd name="connsiteY3473" fmla="*/ 6607439 h 6857998"/>
              <a:gd name="connsiteX3474" fmla="*/ 2958571 w 6435725"/>
              <a:gd name="connsiteY3474" fmla="*/ 6602676 h 6857998"/>
              <a:gd name="connsiteX3475" fmla="*/ 2960687 w 6435725"/>
              <a:gd name="connsiteY3475" fmla="*/ 6598443 h 6857998"/>
              <a:gd name="connsiteX3476" fmla="*/ 2963334 w 6435725"/>
              <a:gd name="connsiteY3476" fmla="*/ 6593945 h 6857998"/>
              <a:gd name="connsiteX3477" fmla="*/ 2966244 w 6435725"/>
              <a:gd name="connsiteY3477" fmla="*/ 6589447 h 6857998"/>
              <a:gd name="connsiteX3478" fmla="*/ 2969683 w 6435725"/>
              <a:gd name="connsiteY3478" fmla="*/ 6584949 h 6857998"/>
              <a:gd name="connsiteX3479" fmla="*/ 2976562 w 6435725"/>
              <a:gd name="connsiteY3479" fmla="*/ 6576483 h 6857998"/>
              <a:gd name="connsiteX3480" fmla="*/ 2979737 w 6435725"/>
              <a:gd name="connsiteY3480" fmla="*/ 6571985 h 6857998"/>
              <a:gd name="connsiteX3481" fmla="*/ 2982648 w 6435725"/>
              <a:gd name="connsiteY3481" fmla="*/ 6567751 h 6857998"/>
              <a:gd name="connsiteX3482" fmla="*/ 2984500 w 6435725"/>
              <a:gd name="connsiteY3482" fmla="*/ 6564047 h 6857998"/>
              <a:gd name="connsiteX3483" fmla="*/ 2985294 w 6435725"/>
              <a:gd name="connsiteY3483" fmla="*/ 6560343 h 6857998"/>
              <a:gd name="connsiteX3484" fmla="*/ 2986352 w 6435725"/>
              <a:gd name="connsiteY3484" fmla="*/ 6556903 h 6857998"/>
              <a:gd name="connsiteX3485" fmla="*/ 2986352 w 6435725"/>
              <a:gd name="connsiteY3485" fmla="*/ 6553728 h 6857998"/>
              <a:gd name="connsiteX3486" fmla="*/ 2986087 w 6435725"/>
              <a:gd name="connsiteY3486" fmla="*/ 6550553 h 6857998"/>
              <a:gd name="connsiteX3487" fmla="*/ 2985294 w 6435725"/>
              <a:gd name="connsiteY3487" fmla="*/ 6547378 h 6857998"/>
              <a:gd name="connsiteX3488" fmla="*/ 2984500 w 6435725"/>
              <a:gd name="connsiteY3488" fmla="*/ 6544468 h 6857998"/>
              <a:gd name="connsiteX3489" fmla="*/ 2983178 w 6435725"/>
              <a:gd name="connsiteY3489" fmla="*/ 6541558 h 6857998"/>
              <a:gd name="connsiteX3490" fmla="*/ 2981589 w 6435725"/>
              <a:gd name="connsiteY3490" fmla="*/ 6538647 h 6857998"/>
              <a:gd name="connsiteX3491" fmla="*/ 2979737 w 6435725"/>
              <a:gd name="connsiteY3491" fmla="*/ 6535737 h 6857998"/>
              <a:gd name="connsiteX3492" fmla="*/ 2976562 w 6435725"/>
              <a:gd name="connsiteY3492" fmla="*/ 6530180 h 6857998"/>
              <a:gd name="connsiteX3493" fmla="*/ 2972858 w 6435725"/>
              <a:gd name="connsiteY3493" fmla="*/ 6524889 h 6857998"/>
              <a:gd name="connsiteX3494" fmla="*/ 2969419 w 6435725"/>
              <a:gd name="connsiteY3494" fmla="*/ 6519333 h 6857998"/>
              <a:gd name="connsiteX3495" fmla="*/ 2954073 w 6435725"/>
              <a:gd name="connsiteY3495" fmla="*/ 6502664 h 6857998"/>
              <a:gd name="connsiteX3496" fmla="*/ 2938727 w 6435725"/>
              <a:gd name="connsiteY3496" fmla="*/ 6485995 h 6857998"/>
              <a:gd name="connsiteX3497" fmla="*/ 2932113 w 6435725"/>
              <a:gd name="connsiteY3497" fmla="*/ 6479116 h 6857998"/>
              <a:gd name="connsiteX3498" fmla="*/ 2926027 w 6435725"/>
              <a:gd name="connsiteY3498" fmla="*/ 6472237 h 6857998"/>
              <a:gd name="connsiteX3499" fmla="*/ 2923381 w 6435725"/>
              <a:gd name="connsiteY3499" fmla="*/ 6468533 h 6857998"/>
              <a:gd name="connsiteX3500" fmla="*/ 2920471 w 6435725"/>
              <a:gd name="connsiteY3500" fmla="*/ 6465093 h 6857998"/>
              <a:gd name="connsiteX3501" fmla="*/ 2918354 w 6435725"/>
              <a:gd name="connsiteY3501" fmla="*/ 6461389 h 6857998"/>
              <a:gd name="connsiteX3502" fmla="*/ 2916237 w 6435725"/>
              <a:gd name="connsiteY3502" fmla="*/ 6457685 h 6857998"/>
              <a:gd name="connsiteX3503" fmla="*/ 2914650 w 6435725"/>
              <a:gd name="connsiteY3503" fmla="*/ 6453716 h 6857998"/>
              <a:gd name="connsiteX3504" fmla="*/ 2913856 w 6435725"/>
              <a:gd name="connsiteY3504" fmla="*/ 6449747 h 6857998"/>
              <a:gd name="connsiteX3505" fmla="*/ 2913062 w 6435725"/>
              <a:gd name="connsiteY3505" fmla="*/ 6445514 h 6857998"/>
              <a:gd name="connsiteX3506" fmla="*/ 2913062 w 6435725"/>
              <a:gd name="connsiteY3506" fmla="*/ 6441280 h 6857998"/>
              <a:gd name="connsiteX3507" fmla="*/ 2914121 w 6435725"/>
              <a:gd name="connsiteY3507" fmla="*/ 6436253 h 6857998"/>
              <a:gd name="connsiteX3508" fmla="*/ 2915708 w 6435725"/>
              <a:gd name="connsiteY3508" fmla="*/ 6431491 h 6857998"/>
              <a:gd name="connsiteX3509" fmla="*/ 2918089 w 6435725"/>
              <a:gd name="connsiteY3509" fmla="*/ 6426199 h 6857998"/>
              <a:gd name="connsiteX3510" fmla="*/ 2921529 w 6435725"/>
              <a:gd name="connsiteY3510" fmla="*/ 6420643 h 6857998"/>
              <a:gd name="connsiteX3511" fmla="*/ 2922587 w 6435725"/>
              <a:gd name="connsiteY3511" fmla="*/ 6418526 h 6857998"/>
              <a:gd name="connsiteX3512" fmla="*/ 2923910 w 6435725"/>
              <a:gd name="connsiteY3512" fmla="*/ 6416410 h 6857998"/>
              <a:gd name="connsiteX3513" fmla="*/ 2924969 w 6435725"/>
              <a:gd name="connsiteY3513" fmla="*/ 6414293 h 6857998"/>
              <a:gd name="connsiteX3514" fmla="*/ 2925498 w 6435725"/>
              <a:gd name="connsiteY3514" fmla="*/ 6411912 h 6857998"/>
              <a:gd name="connsiteX3515" fmla="*/ 2926292 w 6435725"/>
              <a:gd name="connsiteY3515" fmla="*/ 6407414 h 6857998"/>
              <a:gd name="connsiteX3516" fmla="*/ 2926821 w 6435725"/>
              <a:gd name="connsiteY3516" fmla="*/ 6403180 h 6857998"/>
              <a:gd name="connsiteX3517" fmla="*/ 2926292 w 6435725"/>
              <a:gd name="connsiteY3517" fmla="*/ 6398947 h 6857998"/>
              <a:gd name="connsiteX3518" fmla="*/ 2925762 w 6435725"/>
              <a:gd name="connsiteY3518" fmla="*/ 6394449 h 6857998"/>
              <a:gd name="connsiteX3519" fmla="*/ 2924439 w 6435725"/>
              <a:gd name="connsiteY3519" fmla="*/ 6390216 h 6857998"/>
              <a:gd name="connsiteX3520" fmla="*/ 2923117 w 6435725"/>
              <a:gd name="connsiteY3520" fmla="*/ 6385983 h 6857998"/>
              <a:gd name="connsiteX3521" fmla="*/ 2919677 w 6435725"/>
              <a:gd name="connsiteY3521" fmla="*/ 6377516 h 6857998"/>
              <a:gd name="connsiteX3522" fmla="*/ 2916237 w 6435725"/>
              <a:gd name="connsiteY3522" fmla="*/ 6369049 h 6857998"/>
              <a:gd name="connsiteX3523" fmla="*/ 2914650 w 6435725"/>
              <a:gd name="connsiteY3523" fmla="*/ 6364816 h 6857998"/>
              <a:gd name="connsiteX3524" fmla="*/ 2913062 w 6435725"/>
              <a:gd name="connsiteY3524" fmla="*/ 6360318 h 6857998"/>
              <a:gd name="connsiteX3525" fmla="*/ 2912269 w 6435725"/>
              <a:gd name="connsiteY3525" fmla="*/ 6355820 h 6857998"/>
              <a:gd name="connsiteX3526" fmla="*/ 2911739 w 6435725"/>
              <a:gd name="connsiteY3526" fmla="*/ 6351587 h 6857998"/>
              <a:gd name="connsiteX3527" fmla="*/ 2915708 w 6435725"/>
              <a:gd name="connsiteY3527" fmla="*/ 6351322 h 6857998"/>
              <a:gd name="connsiteX3528" fmla="*/ 2915444 w 6435725"/>
              <a:gd name="connsiteY3528" fmla="*/ 6349999 h 6857998"/>
              <a:gd name="connsiteX3529" fmla="*/ 2911739 w 6435725"/>
              <a:gd name="connsiteY3529" fmla="*/ 6351587 h 6857998"/>
              <a:gd name="connsiteX3530" fmla="*/ 2907242 w 6435725"/>
              <a:gd name="connsiteY3530" fmla="*/ 6351587 h 6857998"/>
              <a:gd name="connsiteX3531" fmla="*/ 2903008 w 6435725"/>
              <a:gd name="connsiteY3531" fmla="*/ 6351322 h 6857998"/>
              <a:gd name="connsiteX3532" fmla="*/ 2899039 w 6435725"/>
              <a:gd name="connsiteY3532" fmla="*/ 6350528 h 6857998"/>
              <a:gd name="connsiteX3533" fmla="*/ 2895071 w 6435725"/>
              <a:gd name="connsiteY3533" fmla="*/ 6349999 h 6857998"/>
              <a:gd name="connsiteX3534" fmla="*/ 2891367 w 6435725"/>
              <a:gd name="connsiteY3534" fmla="*/ 6348676 h 6857998"/>
              <a:gd name="connsiteX3535" fmla="*/ 2887662 w 6435725"/>
              <a:gd name="connsiteY3535" fmla="*/ 6347618 h 6857998"/>
              <a:gd name="connsiteX3536" fmla="*/ 2884223 w 6435725"/>
              <a:gd name="connsiteY3536" fmla="*/ 6345766 h 6857998"/>
              <a:gd name="connsiteX3537" fmla="*/ 2881048 w 6435725"/>
              <a:gd name="connsiteY3537" fmla="*/ 6344178 h 6857998"/>
              <a:gd name="connsiteX3538" fmla="*/ 2877873 w 6435725"/>
              <a:gd name="connsiteY3538" fmla="*/ 6342062 h 6857998"/>
              <a:gd name="connsiteX3539" fmla="*/ 2875227 w 6435725"/>
              <a:gd name="connsiteY3539" fmla="*/ 6339945 h 6857998"/>
              <a:gd name="connsiteX3540" fmla="*/ 2872052 w 6435725"/>
              <a:gd name="connsiteY3540" fmla="*/ 6337828 h 6857998"/>
              <a:gd name="connsiteX3541" fmla="*/ 2869671 w 6435725"/>
              <a:gd name="connsiteY3541" fmla="*/ 6335183 h 6857998"/>
              <a:gd name="connsiteX3542" fmla="*/ 2864644 w 6435725"/>
              <a:gd name="connsiteY3542" fmla="*/ 6330155 h 6857998"/>
              <a:gd name="connsiteX3543" fmla="*/ 2860147 w 6435725"/>
              <a:gd name="connsiteY3543" fmla="*/ 6324599 h 6857998"/>
              <a:gd name="connsiteX3544" fmla="*/ 2856442 w 6435725"/>
              <a:gd name="connsiteY3544" fmla="*/ 6318778 h 6857998"/>
              <a:gd name="connsiteX3545" fmla="*/ 2853003 w 6435725"/>
              <a:gd name="connsiteY3545" fmla="*/ 6312958 h 6857998"/>
              <a:gd name="connsiteX3546" fmla="*/ 2850092 w 6435725"/>
              <a:gd name="connsiteY3546" fmla="*/ 6306608 h 6857998"/>
              <a:gd name="connsiteX3547" fmla="*/ 2847711 w 6435725"/>
              <a:gd name="connsiteY3547" fmla="*/ 6301051 h 6857998"/>
              <a:gd name="connsiteX3548" fmla="*/ 2845859 w 6435725"/>
              <a:gd name="connsiteY3548" fmla="*/ 6295760 h 6857998"/>
              <a:gd name="connsiteX3549" fmla="*/ 2844271 w 6435725"/>
              <a:gd name="connsiteY3549" fmla="*/ 6290468 h 6857998"/>
              <a:gd name="connsiteX3550" fmla="*/ 2843477 w 6435725"/>
              <a:gd name="connsiteY3550" fmla="*/ 6285705 h 6857998"/>
              <a:gd name="connsiteX3551" fmla="*/ 2842948 w 6435725"/>
              <a:gd name="connsiteY3551" fmla="*/ 6282001 h 6857998"/>
              <a:gd name="connsiteX3552" fmla="*/ 2841625 w 6435725"/>
              <a:gd name="connsiteY3552" fmla="*/ 6274858 h 6857998"/>
              <a:gd name="connsiteX3553" fmla="*/ 2840302 w 6435725"/>
              <a:gd name="connsiteY3553" fmla="*/ 6269037 h 6857998"/>
              <a:gd name="connsiteX3554" fmla="*/ 2838979 w 6435725"/>
              <a:gd name="connsiteY3554" fmla="*/ 6264274 h 6857998"/>
              <a:gd name="connsiteX3555" fmla="*/ 2837127 w 6435725"/>
              <a:gd name="connsiteY3555" fmla="*/ 6260570 h 6857998"/>
              <a:gd name="connsiteX3556" fmla="*/ 2836069 w 6435725"/>
              <a:gd name="connsiteY3556" fmla="*/ 6258983 h 6857998"/>
              <a:gd name="connsiteX3557" fmla="*/ 2834746 w 6435725"/>
              <a:gd name="connsiteY3557" fmla="*/ 6258189 h 6857998"/>
              <a:gd name="connsiteX3558" fmla="*/ 2833687 w 6435725"/>
              <a:gd name="connsiteY3558" fmla="*/ 6256866 h 6857998"/>
              <a:gd name="connsiteX3559" fmla="*/ 2832629 w 6435725"/>
              <a:gd name="connsiteY3559" fmla="*/ 6256337 h 6857998"/>
              <a:gd name="connsiteX3560" fmla="*/ 2831571 w 6435725"/>
              <a:gd name="connsiteY3560" fmla="*/ 6255808 h 6857998"/>
              <a:gd name="connsiteX3561" fmla="*/ 2830248 w 6435725"/>
              <a:gd name="connsiteY3561" fmla="*/ 6255278 h 6857998"/>
              <a:gd name="connsiteX3562" fmla="*/ 2827867 w 6435725"/>
              <a:gd name="connsiteY3562" fmla="*/ 6255014 h 6857998"/>
              <a:gd name="connsiteX3563" fmla="*/ 2824956 w 6435725"/>
              <a:gd name="connsiteY3563" fmla="*/ 6255278 h 6857998"/>
              <a:gd name="connsiteX3564" fmla="*/ 2822310 w 6435725"/>
              <a:gd name="connsiteY3564" fmla="*/ 6256337 h 6857998"/>
              <a:gd name="connsiteX3565" fmla="*/ 2819400 w 6435725"/>
              <a:gd name="connsiteY3565" fmla="*/ 6257130 h 6857998"/>
              <a:gd name="connsiteX3566" fmla="*/ 2816754 w 6435725"/>
              <a:gd name="connsiteY3566" fmla="*/ 6258718 h 6857998"/>
              <a:gd name="connsiteX3567" fmla="*/ 2811198 w 6435725"/>
              <a:gd name="connsiteY3567" fmla="*/ 6261893 h 6857998"/>
              <a:gd name="connsiteX3568" fmla="*/ 2805906 w 6435725"/>
              <a:gd name="connsiteY3568" fmla="*/ 6264539 h 6857998"/>
              <a:gd name="connsiteX3569" fmla="*/ 2801408 w 6435725"/>
              <a:gd name="connsiteY3569" fmla="*/ 6267185 h 6857998"/>
              <a:gd name="connsiteX3570" fmla="*/ 2797175 w 6435725"/>
              <a:gd name="connsiteY3570" fmla="*/ 6269566 h 6857998"/>
              <a:gd name="connsiteX3571" fmla="*/ 2793206 w 6435725"/>
              <a:gd name="connsiteY3571" fmla="*/ 6272476 h 6857998"/>
              <a:gd name="connsiteX3572" fmla="*/ 2789502 w 6435725"/>
              <a:gd name="connsiteY3572" fmla="*/ 6275651 h 6857998"/>
              <a:gd name="connsiteX3573" fmla="*/ 2786062 w 6435725"/>
              <a:gd name="connsiteY3573" fmla="*/ 6279091 h 6857998"/>
              <a:gd name="connsiteX3574" fmla="*/ 2782623 w 6435725"/>
              <a:gd name="connsiteY3574" fmla="*/ 6282795 h 6857998"/>
              <a:gd name="connsiteX3575" fmla="*/ 2779449 w 6435725"/>
              <a:gd name="connsiteY3575" fmla="*/ 6286764 h 6857998"/>
              <a:gd name="connsiteX3576" fmla="*/ 2776802 w 6435725"/>
              <a:gd name="connsiteY3576" fmla="*/ 6290733 h 6857998"/>
              <a:gd name="connsiteX3577" fmla="*/ 2774156 w 6435725"/>
              <a:gd name="connsiteY3577" fmla="*/ 6294966 h 6857998"/>
              <a:gd name="connsiteX3578" fmla="*/ 2771510 w 6435725"/>
              <a:gd name="connsiteY3578" fmla="*/ 6299728 h 6857998"/>
              <a:gd name="connsiteX3579" fmla="*/ 2767012 w 6435725"/>
              <a:gd name="connsiteY3579" fmla="*/ 6309253 h 6857998"/>
              <a:gd name="connsiteX3580" fmla="*/ 2762779 w 6435725"/>
              <a:gd name="connsiteY3580" fmla="*/ 6319308 h 6857998"/>
              <a:gd name="connsiteX3581" fmla="*/ 2758810 w 6435725"/>
              <a:gd name="connsiteY3581" fmla="*/ 6330155 h 6857998"/>
              <a:gd name="connsiteX3582" fmla="*/ 2762779 w 6435725"/>
              <a:gd name="connsiteY3582" fmla="*/ 6328833 h 6857998"/>
              <a:gd name="connsiteX3583" fmla="*/ 2766749 w 6435725"/>
              <a:gd name="connsiteY3583" fmla="*/ 6327245 h 6857998"/>
              <a:gd name="connsiteX3584" fmla="*/ 2770453 w 6435725"/>
              <a:gd name="connsiteY3584" fmla="*/ 6325393 h 6857998"/>
              <a:gd name="connsiteX3585" fmla="*/ 2773627 w 6435725"/>
              <a:gd name="connsiteY3585" fmla="*/ 6323541 h 6857998"/>
              <a:gd name="connsiteX3586" fmla="*/ 2780771 w 6435725"/>
              <a:gd name="connsiteY3586" fmla="*/ 6319572 h 6857998"/>
              <a:gd name="connsiteX3587" fmla="*/ 2787386 w 6435725"/>
              <a:gd name="connsiteY3587" fmla="*/ 6315603 h 6857998"/>
              <a:gd name="connsiteX3588" fmla="*/ 2790560 w 6435725"/>
              <a:gd name="connsiteY3588" fmla="*/ 6313751 h 6857998"/>
              <a:gd name="connsiteX3589" fmla="*/ 2794000 w 6435725"/>
              <a:gd name="connsiteY3589" fmla="*/ 6311899 h 6857998"/>
              <a:gd name="connsiteX3590" fmla="*/ 2797439 w 6435725"/>
              <a:gd name="connsiteY3590" fmla="*/ 6310576 h 6857998"/>
              <a:gd name="connsiteX3591" fmla="*/ 2800879 w 6435725"/>
              <a:gd name="connsiteY3591" fmla="*/ 6309518 h 6857998"/>
              <a:gd name="connsiteX3592" fmla="*/ 2804583 w 6435725"/>
              <a:gd name="connsiteY3592" fmla="*/ 6308460 h 6857998"/>
              <a:gd name="connsiteX3593" fmla="*/ 2808023 w 6435725"/>
              <a:gd name="connsiteY3593" fmla="*/ 6308195 h 6857998"/>
              <a:gd name="connsiteX3594" fmla="*/ 2812256 w 6435725"/>
              <a:gd name="connsiteY3594" fmla="*/ 6308195 h 6857998"/>
              <a:gd name="connsiteX3595" fmla="*/ 2816226 w 6435725"/>
              <a:gd name="connsiteY3595" fmla="*/ 6308724 h 6857998"/>
              <a:gd name="connsiteX3596" fmla="*/ 2811198 w 6435725"/>
              <a:gd name="connsiteY3596" fmla="*/ 6315603 h 6857998"/>
              <a:gd name="connsiteX3597" fmla="*/ 2805906 w 6435725"/>
              <a:gd name="connsiteY3597" fmla="*/ 6321953 h 6857998"/>
              <a:gd name="connsiteX3598" fmla="*/ 2800350 w 6435725"/>
              <a:gd name="connsiteY3598" fmla="*/ 6328303 h 6857998"/>
              <a:gd name="connsiteX3599" fmla="*/ 2794530 w 6435725"/>
              <a:gd name="connsiteY3599" fmla="*/ 6334389 h 6857998"/>
              <a:gd name="connsiteX3600" fmla="*/ 2782623 w 6435725"/>
              <a:gd name="connsiteY3600" fmla="*/ 6346030 h 6857998"/>
              <a:gd name="connsiteX3601" fmla="*/ 2770981 w 6435725"/>
              <a:gd name="connsiteY3601" fmla="*/ 6357937 h 6857998"/>
              <a:gd name="connsiteX3602" fmla="*/ 2765160 w 6435725"/>
              <a:gd name="connsiteY3602" fmla="*/ 6363758 h 6857998"/>
              <a:gd name="connsiteX3603" fmla="*/ 2759605 w 6435725"/>
              <a:gd name="connsiteY3603" fmla="*/ 6370372 h 6857998"/>
              <a:gd name="connsiteX3604" fmla="*/ 2754313 w 6435725"/>
              <a:gd name="connsiteY3604" fmla="*/ 6376722 h 6857998"/>
              <a:gd name="connsiteX3605" fmla="*/ 2749814 w 6435725"/>
              <a:gd name="connsiteY3605" fmla="*/ 6383072 h 6857998"/>
              <a:gd name="connsiteX3606" fmla="*/ 2745052 w 6435725"/>
              <a:gd name="connsiteY3606" fmla="*/ 6390216 h 6857998"/>
              <a:gd name="connsiteX3607" fmla="*/ 2741613 w 6435725"/>
              <a:gd name="connsiteY3607" fmla="*/ 6397624 h 6857998"/>
              <a:gd name="connsiteX3608" fmla="*/ 2739761 w 6435725"/>
              <a:gd name="connsiteY3608" fmla="*/ 6401593 h 6857998"/>
              <a:gd name="connsiteX3609" fmla="*/ 2738173 w 6435725"/>
              <a:gd name="connsiteY3609" fmla="*/ 6405562 h 6857998"/>
              <a:gd name="connsiteX3610" fmla="*/ 2736585 w 6435725"/>
              <a:gd name="connsiteY3610" fmla="*/ 6409530 h 6857998"/>
              <a:gd name="connsiteX3611" fmla="*/ 2735262 w 6435725"/>
              <a:gd name="connsiteY3611" fmla="*/ 6413764 h 6857998"/>
              <a:gd name="connsiteX3612" fmla="*/ 2734204 w 6435725"/>
              <a:gd name="connsiteY3612" fmla="*/ 6424083 h 6857998"/>
              <a:gd name="connsiteX3613" fmla="*/ 2732617 w 6435725"/>
              <a:gd name="connsiteY3613" fmla="*/ 6433872 h 6857998"/>
              <a:gd name="connsiteX3614" fmla="*/ 2730500 w 6435725"/>
              <a:gd name="connsiteY3614" fmla="*/ 6443397 h 6857998"/>
              <a:gd name="connsiteX3615" fmla="*/ 2727854 w 6435725"/>
              <a:gd name="connsiteY3615" fmla="*/ 6452922 h 6857998"/>
              <a:gd name="connsiteX3616" fmla="*/ 2724944 w 6435725"/>
              <a:gd name="connsiteY3616" fmla="*/ 6462447 h 6857998"/>
              <a:gd name="connsiteX3617" fmla="*/ 2721769 w 6435725"/>
              <a:gd name="connsiteY3617" fmla="*/ 6471708 h 6857998"/>
              <a:gd name="connsiteX3618" fmla="*/ 2718329 w 6435725"/>
              <a:gd name="connsiteY3618" fmla="*/ 6480968 h 6857998"/>
              <a:gd name="connsiteX3619" fmla="*/ 2714889 w 6435725"/>
              <a:gd name="connsiteY3619" fmla="*/ 6489964 h 6857998"/>
              <a:gd name="connsiteX3620" fmla="*/ 2707481 w 6435725"/>
              <a:gd name="connsiteY3620" fmla="*/ 6508485 h 6857998"/>
              <a:gd name="connsiteX3621" fmla="*/ 2700073 w 6435725"/>
              <a:gd name="connsiteY3621" fmla="*/ 6527005 h 6857998"/>
              <a:gd name="connsiteX3622" fmla="*/ 2696633 w 6435725"/>
              <a:gd name="connsiteY3622" fmla="*/ 6536001 h 6857998"/>
              <a:gd name="connsiteX3623" fmla="*/ 2693458 w 6435725"/>
              <a:gd name="connsiteY3623" fmla="*/ 6545262 h 6857998"/>
              <a:gd name="connsiteX3624" fmla="*/ 2690548 w 6435725"/>
              <a:gd name="connsiteY3624" fmla="*/ 6554787 h 6857998"/>
              <a:gd name="connsiteX3625" fmla="*/ 2688167 w 6435725"/>
              <a:gd name="connsiteY3625" fmla="*/ 6564312 h 6857998"/>
              <a:gd name="connsiteX3626" fmla="*/ 2706688 w 6435725"/>
              <a:gd name="connsiteY3626" fmla="*/ 6606645 h 6857998"/>
              <a:gd name="connsiteX3627" fmla="*/ 2710392 w 6435725"/>
              <a:gd name="connsiteY3627" fmla="*/ 6608497 h 6857998"/>
              <a:gd name="connsiteX3628" fmla="*/ 2713567 w 6435725"/>
              <a:gd name="connsiteY3628" fmla="*/ 6610349 h 6857998"/>
              <a:gd name="connsiteX3629" fmla="*/ 2716742 w 6435725"/>
              <a:gd name="connsiteY3629" fmla="*/ 6612201 h 6857998"/>
              <a:gd name="connsiteX3630" fmla="*/ 2719124 w 6435725"/>
              <a:gd name="connsiteY3630" fmla="*/ 6613789 h 6857998"/>
              <a:gd name="connsiteX3631" fmla="*/ 2720976 w 6435725"/>
              <a:gd name="connsiteY3631" fmla="*/ 6615641 h 6857998"/>
              <a:gd name="connsiteX3632" fmla="*/ 2722828 w 6435725"/>
              <a:gd name="connsiteY3632" fmla="*/ 6617493 h 6857998"/>
              <a:gd name="connsiteX3633" fmla="*/ 2724414 w 6435725"/>
              <a:gd name="connsiteY3633" fmla="*/ 6619345 h 6857998"/>
              <a:gd name="connsiteX3634" fmla="*/ 2725473 w 6435725"/>
              <a:gd name="connsiteY3634" fmla="*/ 6621197 h 6857998"/>
              <a:gd name="connsiteX3635" fmla="*/ 2726531 w 6435725"/>
              <a:gd name="connsiteY3635" fmla="*/ 6622785 h 6857998"/>
              <a:gd name="connsiteX3636" fmla="*/ 2727060 w 6435725"/>
              <a:gd name="connsiteY3636" fmla="*/ 6624637 h 6857998"/>
              <a:gd name="connsiteX3637" fmla="*/ 2727325 w 6435725"/>
              <a:gd name="connsiteY3637" fmla="*/ 6626489 h 6857998"/>
              <a:gd name="connsiteX3638" fmla="*/ 2727325 w 6435725"/>
              <a:gd name="connsiteY3638" fmla="*/ 6628341 h 6857998"/>
              <a:gd name="connsiteX3639" fmla="*/ 2727325 w 6435725"/>
              <a:gd name="connsiteY3639" fmla="*/ 6630193 h 6857998"/>
              <a:gd name="connsiteX3640" fmla="*/ 2727060 w 6435725"/>
              <a:gd name="connsiteY3640" fmla="*/ 6631516 h 6857998"/>
              <a:gd name="connsiteX3641" fmla="*/ 2725737 w 6435725"/>
              <a:gd name="connsiteY3641" fmla="*/ 6635220 h 6857998"/>
              <a:gd name="connsiteX3642" fmla="*/ 2724414 w 6435725"/>
              <a:gd name="connsiteY3642" fmla="*/ 6638660 h 6857998"/>
              <a:gd name="connsiteX3643" fmla="*/ 2721769 w 6435725"/>
              <a:gd name="connsiteY3643" fmla="*/ 6642364 h 6857998"/>
              <a:gd name="connsiteX3644" fmla="*/ 2719387 w 6435725"/>
              <a:gd name="connsiteY3644" fmla="*/ 6645803 h 6857998"/>
              <a:gd name="connsiteX3645" fmla="*/ 2716742 w 6435725"/>
              <a:gd name="connsiteY3645" fmla="*/ 6649243 h 6857998"/>
              <a:gd name="connsiteX3646" fmla="*/ 2711185 w 6435725"/>
              <a:gd name="connsiteY3646" fmla="*/ 6655858 h 6857998"/>
              <a:gd name="connsiteX3647" fmla="*/ 2708275 w 6435725"/>
              <a:gd name="connsiteY3647" fmla="*/ 6659033 h 6857998"/>
              <a:gd name="connsiteX3648" fmla="*/ 2706158 w 6435725"/>
              <a:gd name="connsiteY3648" fmla="*/ 6661943 h 6857998"/>
              <a:gd name="connsiteX3649" fmla="*/ 2691343 w 6435725"/>
              <a:gd name="connsiteY3649" fmla="*/ 6684697 h 6857998"/>
              <a:gd name="connsiteX3650" fmla="*/ 2685256 w 6435725"/>
              <a:gd name="connsiteY3650" fmla="*/ 6694222 h 6857998"/>
              <a:gd name="connsiteX3651" fmla="*/ 2679964 w 6435725"/>
              <a:gd name="connsiteY3651" fmla="*/ 6702689 h 6857998"/>
              <a:gd name="connsiteX3652" fmla="*/ 2675731 w 6435725"/>
              <a:gd name="connsiteY3652" fmla="*/ 6710362 h 6857998"/>
              <a:gd name="connsiteX3653" fmla="*/ 2672027 w 6435725"/>
              <a:gd name="connsiteY3653" fmla="*/ 6716976 h 6857998"/>
              <a:gd name="connsiteX3654" fmla="*/ 2669381 w 6435725"/>
              <a:gd name="connsiteY3654" fmla="*/ 6723591 h 6857998"/>
              <a:gd name="connsiteX3655" fmla="*/ 2666735 w 6435725"/>
              <a:gd name="connsiteY3655" fmla="*/ 6729676 h 6857998"/>
              <a:gd name="connsiteX3656" fmla="*/ 2665148 w 6435725"/>
              <a:gd name="connsiteY3656" fmla="*/ 6735762 h 6857998"/>
              <a:gd name="connsiteX3657" fmla="*/ 2663825 w 6435725"/>
              <a:gd name="connsiteY3657" fmla="*/ 6741847 h 6857998"/>
              <a:gd name="connsiteX3658" fmla="*/ 2662767 w 6435725"/>
              <a:gd name="connsiteY3658" fmla="*/ 6748462 h 6857998"/>
              <a:gd name="connsiteX3659" fmla="*/ 2662502 w 6435725"/>
              <a:gd name="connsiteY3659" fmla="*/ 6755341 h 6857998"/>
              <a:gd name="connsiteX3660" fmla="*/ 2662237 w 6435725"/>
              <a:gd name="connsiteY3660" fmla="*/ 6763278 h 6857998"/>
              <a:gd name="connsiteX3661" fmla="*/ 2662237 w 6435725"/>
              <a:gd name="connsiteY3661" fmla="*/ 6772010 h 6857998"/>
              <a:gd name="connsiteX3662" fmla="*/ 2662767 w 6435725"/>
              <a:gd name="connsiteY3662" fmla="*/ 6792647 h 6857998"/>
              <a:gd name="connsiteX3663" fmla="*/ 2660385 w 6435725"/>
              <a:gd name="connsiteY3663" fmla="*/ 6790795 h 6857998"/>
              <a:gd name="connsiteX3664" fmla="*/ 2658004 w 6435725"/>
              <a:gd name="connsiteY3664" fmla="*/ 6788943 h 6857998"/>
              <a:gd name="connsiteX3665" fmla="*/ 2655623 w 6435725"/>
              <a:gd name="connsiteY3665" fmla="*/ 6786826 h 6857998"/>
              <a:gd name="connsiteX3666" fmla="*/ 2653771 w 6435725"/>
              <a:gd name="connsiteY3666" fmla="*/ 6784710 h 6857998"/>
              <a:gd name="connsiteX3667" fmla="*/ 2651919 w 6435725"/>
              <a:gd name="connsiteY3667" fmla="*/ 6782328 h 6857998"/>
              <a:gd name="connsiteX3668" fmla="*/ 2650067 w 6435725"/>
              <a:gd name="connsiteY3668" fmla="*/ 6780212 h 6857998"/>
              <a:gd name="connsiteX3669" fmla="*/ 2647156 w 6435725"/>
              <a:gd name="connsiteY3669" fmla="*/ 6775449 h 6857998"/>
              <a:gd name="connsiteX3670" fmla="*/ 2644775 w 6435725"/>
              <a:gd name="connsiteY3670" fmla="*/ 6770158 h 6857998"/>
              <a:gd name="connsiteX3671" fmla="*/ 2642923 w 6435725"/>
              <a:gd name="connsiteY3671" fmla="*/ 6764866 h 6857998"/>
              <a:gd name="connsiteX3672" fmla="*/ 2641335 w 6435725"/>
              <a:gd name="connsiteY3672" fmla="*/ 6759310 h 6857998"/>
              <a:gd name="connsiteX3673" fmla="*/ 2639748 w 6435725"/>
              <a:gd name="connsiteY3673" fmla="*/ 6753753 h 6857998"/>
              <a:gd name="connsiteX3674" fmla="*/ 2636837 w 6435725"/>
              <a:gd name="connsiteY3674" fmla="*/ 6743170 h 6857998"/>
              <a:gd name="connsiteX3675" fmla="*/ 2634985 w 6435725"/>
              <a:gd name="connsiteY3675" fmla="*/ 6737878 h 6857998"/>
              <a:gd name="connsiteX3676" fmla="*/ 2633133 w 6435725"/>
              <a:gd name="connsiteY3676" fmla="*/ 6733116 h 6857998"/>
              <a:gd name="connsiteX3677" fmla="*/ 2630487 w 6435725"/>
              <a:gd name="connsiteY3677" fmla="*/ 6728353 h 6857998"/>
              <a:gd name="connsiteX3678" fmla="*/ 2629164 w 6435725"/>
              <a:gd name="connsiteY3678" fmla="*/ 6726237 h 6857998"/>
              <a:gd name="connsiteX3679" fmla="*/ 2627578 w 6435725"/>
              <a:gd name="connsiteY3679" fmla="*/ 6724120 h 6857998"/>
              <a:gd name="connsiteX3680" fmla="*/ 2625726 w 6435725"/>
              <a:gd name="connsiteY3680" fmla="*/ 6722003 h 6857998"/>
              <a:gd name="connsiteX3681" fmla="*/ 2623608 w 6435725"/>
              <a:gd name="connsiteY3681" fmla="*/ 6720151 h 6857998"/>
              <a:gd name="connsiteX3682" fmla="*/ 2621492 w 6435725"/>
              <a:gd name="connsiteY3682" fmla="*/ 6718299 h 6857998"/>
              <a:gd name="connsiteX3683" fmla="*/ 2618846 w 6435725"/>
              <a:gd name="connsiteY3683" fmla="*/ 6716712 h 6857998"/>
              <a:gd name="connsiteX3684" fmla="*/ 2519098 w 6435725"/>
              <a:gd name="connsiteY3684" fmla="*/ 6742905 h 6857998"/>
              <a:gd name="connsiteX3685" fmla="*/ 2516188 w 6435725"/>
              <a:gd name="connsiteY3685" fmla="*/ 6743699 h 6857998"/>
              <a:gd name="connsiteX3686" fmla="*/ 2513277 w 6435725"/>
              <a:gd name="connsiteY3686" fmla="*/ 6743964 h 6857998"/>
              <a:gd name="connsiteX3687" fmla="*/ 2510631 w 6435725"/>
              <a:gd name="connsiteY3687" fmla="*/ 6744228 h 6857998"/>
              <a:gd name="connsiteX3688" fmla="*/ 2507721 w 6435725"/>
              <a:gd name="connsiteY3688" fmla="*/ 6744228 h 6857998"/>
              <a:gd name="connsiteX3689" fmla="*/ 2505075 w 6435725"/>
              <a:gd name="connsiteY3689" fmla="*/ 6743964 h 6857998"/>
              <a:gd name="connsiteX3690" fmla="*/ 2502429 w 6435725"/>
              <a:gd name="connsiteY3690" fmla="*/ 6743435 h 6857998"/>
              <a:gd name="connsiteX3691" fmla="*/ 2497667 w 6435725"/>
              <a:gd name="connsiteY3691" fmla="*/ 6741847 h 6857998"/>
              <a:gd name="connsiteX3692" fmla="*/ 2492639 w 6435725"/>
              <a:gd name="connsiteY3692" fmla="*/ 6739466 h 6857998"/>
              <a:gd name="connsiteX3693" fmla="*/ 2488142 w 6435725"/>
              <a:gd name="connsiteY3693" fmla="*/ 6737085 h 6857998"/>
              <a:gd name="connsiteX3694" fmla="*/ 2478618 w 6435725"/>
              <a:gd name="connsiteY3694" fmla="*/ 6731793 h 6857998"/>
              <a:gd name="connsiteX3695" fmla="*/ 2467504 w 6435725"/>
              <a:gd name="connsiteY3695" fmla="*/ 6736026 h 6857998"/>
              <a:gd name="connsiteX3696" fmla="*/ 2456392 w 6435725"/>
              <a:gd name="connsiteY3696" fmla="*/ 6739466 h 6857998"/>
              <a:gd name="connsiteX3697" fmla="*/ 2445014 w 6435725"/>
              <a:gd name="connsiteY3697" fmla="*/ 6742905 h 6857998"/>
              <a:gd name="connsiteX3698" fmla="*/ 2433638 w 6435725"/>
              <a:gd name="connsiteY3698" fmla="*/ 6745551 h 6857998"/>
              <a:gd name="connsiteX3699" fmla="*/ 2410354 w 6435725"/>
              <a:gd name="connsiteY3699" fmla="*/ 6750578 h 6857998"/>
              <a:gd name="connsiteX3700" fmla="*/ 2387335 w 6435725"/>
              <a:gd name="connsiteY3700" fmla="*/ 6755341 h 6857998"/>
              <a:gd name="connsiteX3701" fmla="*/ 2375958 w 6435725"/>
              <a:gd name="connsiteY3701" fmla="*/ 6758251 h 6857998"/>
              <a:gd name="connsiteX3702" fmla="*/ 2364581 w 6435725"/>
              <a:gd name="connsiteY3702" fmla="*/ 6761162 h 6857998"/>
              <a:gd name="connsiteX3703" fmla="*/ 2353204 w 6435725"/>
              <a:gd name="connsiteY3703" fmla="*/ 6764601 h 6857998"/>
              <a:gd name="connsiteX3704" fmla="*/ 2342092 w 6435725"/>
              <a:gd name="connsiteY3704" fmla="*/ 6768835 h 6857998"/>
              <a:gd name="connsiteX3705" fmla="*/ 2336800 w 6435725"/>
              <a:gd name="connsiteY3705" fmla="*/ 6770951 h 6857998"/>
              <a:gd name="connsiteX3706" fmla="*/ 2331508 w 6435725"/>
              <a:gd name="connsiteY3706" fmla="*/ 6773597 h 6857998"/>
              <a:gd name="connsiteX3707" fmla="*/ 2326217 w 6435725"/>
              <a:gd name="connsiteY3707" fmla="*/ 6776243 h 6857998"/>
              <a:gd name="connsiteX3708" fmla="*/ 2320925 w 6435725"/>
              <a:gd name="connsiteY3708" fmla="*/ 6779153 h 6857998"/>
              <a:gd name="connsiteX3709" fmla="*/ 2315898 w 6435725"/>
              <a:gd name="connsiteY3709" fmla="*/ 6782064 h 6857998"/>
              <a:gd name="connsiteX3710" fmla="*/ 2310607 w 6435725"/>
              <a:gd name="connsiteY3710" fmla="*/ 6785503 h 6857998"/>
              <a:gd name="connsiteX3711" fmla="*/ 2305579 w 6435725"/>
              <a:gd name="connsiteY3711" fmla="*/ 6788943 h 6857998"/>
              <a:gd name="connsiteX3712" fmla="*/ 2300818 w 6435725"/>
              <a:gd name="connsiteY3712" fmla="*/ 6792912 h 6857998"/>
              <a:gd name="connsiteX3713" fmla="*/ 2289175 w 6435725"/>
              <a:gd name="connsiteY3713" fmla="*/ 6807199 h 6857998"/>
              <a:gd name="connsiteX3714" fmla="*/ 2281502 w 6435725"/>
              <a:gd name="connsiteY3714" fmla="*/ 6819370 h 6857998"/>
              <a:gd name="connsiteX3715" fmla="*/ 2274623 w 6435725"/>
              <a:gd name="connsiteY3715" fmla="*/ 6829689 h 6857998"/>
              <a:gd name="connsiteX3716" fmla="*/ 2268538 w 6435725"/>
              <a:gd name="connsiteY3716" fmla="*/ 6838420 h 6857998"/>
              <a:gd name="connsiteX3717" fmla="*/ 2265362 w 6435725"/>
              <a:gd name="connsiteY3717" fmla="*/ 6842124 h 6857998"/>
              <a:gd name="connsiteX3718" fmla="*/ 2262717 w 6435725"/>
              <a:gd name="connsiteY3718" fmla="*/ 6845299 h 6857998"/>
              <a:gd name="connsiteX3719" fmla="*/ 2259542 w 6435725"/>
              <a:gd name="connsiteY3719" fmla="*/ 6848474 h 6857998"/>
              <a:gd name="connsiteX3720" fmla="*/ 2257160 w 6435725"/>
              <a:gd name="connsiteY3720" fmla="*/ 6850855 h 6857998"/>
              <a:gd name="connsiteX3721" fmla="*/ 2254250 w 6435725"/>
              <a:gd name="connsiteY3721" fmla="*/ 6852972 h 6857998"/>
              <a:gd name="connsiteX3722" fmla="*/ 2251604 w 6435725"/>
              <a:gd name="connsiteY3722" fmla="*/ 6854824 h 6857998"/>
              <a:gd name="connsiteX3723" fmla="*/ 2248958 w 6435725"/>
              <a:gd name="connsiteY3723" fmla="*/ 6856412 h 6857998"/>
              <a:gd name="connsiteX3724" fmla="*/ 2246312 w 6435725"/>
              <a:gd name="connsiteY3724" fmla="*/ 6857470 h 6857998"/>
              <a:gd name="connsiteX3725" fmla="*/ 2243673 w 6435725"/>
              <a:gd name="connsiteY3725" fmla="*/ 6857998 h 6857998"/>
              <a:gd name="connsiteX3726" fmla="*/ 2238105 w 6435725"/>
              <a:gd name="connsiteY3726" fmla="*/ 6857998 h 6857998"/>
              <a:gd name="connsiteX3727" fmla="*/ 2235464 w 6435725"/>
              <a:gd name="connsiteY3727" fmla="*/ 6857470 h 6857998"/>
              <a:gd name="connsiteX3728" fmla="*/ 2232289 w 6435725"/>
              <a:gd name="connsiteY3728" fmla="*/ 6856412 h 6857998"/>
              <a:gd name="connsiteX3729" fmla="*/ 2229114 w 6435725"/>
              <a:gd name="connsiteY3729" fmla="*/ 6854824 h 6857998"/>
              <a:gd name="connsiteX3730" fmla="*/ 2226205 w 6435725"/>
              <a:gd name="connsiteY3730" fmla="*/ 6852972 h 6857998"/>
              <a:gd name="connsiteX3731" fmla="*/ 2223029 w 6435725"/>
              <a:gd name="connsiteY3731" fmla="*/ 6850855 h 6857998"/>
              <a:gd name="connsiteX3732" fmla="*/ 2219589 w 6435725"/>
              <a:gd name="connsiteY3732" fmla="*/ 6848474 h 6857998"/>
              <a:gd name="connsiteX3733" fmla="*/ 2215885 w 6435725"/>
              <a:gd name="connsiteY3733" fmla="*/ 6845299 h 6857998"/>
              <a:gd name="connsiteX3734" fmla="*/ 2208742 w 6435725"/>
              <a:gd name="connsiteY3734" fmla="*/ 6838420 h 6857998"/>
              <a:gd name="connsiteX3735" fmla="*/ 2200010 w 6435725"/>
              <a:gd name="connsiteY3735" fmla="*/ 6829689 h 6857998"/>
              <a:gd name="connsiteX3736" fmla="*/ 2190750 w 6435725"/>
              <a:gd name="connsiteY3736" fmla="*/ 6819635 h 6857998"/>
              <a:gd name="connsiteX3737" fmla="*/ 2180432 w 6435725"/>
              <a:gd name="connsiteY3737" fmla="*/ 6807728 h 6857998"/>
              <a:gd name="connsiteX3738" fmla="*/ 2173817 w 6435725"/>
              <a:gd name="connsiteY3738" fmla="*/ 6807199 h 6857998"/>
              <a:gd name="connsiteX3739" fmla="*/ 2167731 w 6435725"/>
              <a:gd name="connsiteY3739" fmla="*/ 6806670 h 6857998"/>
              <a:gd name="connsiteX3740" fmla="*/ 2161647 w 6435725"/>
              <a:gd name="connsiteY3740" fmla="*/ 6806141 h 6857998"/>
              <a:gd name="connsiteX3741" fmla="*/ 2155825 w 6435725"/>
              <a:gd name="connsiteY3741" fmla="*/ 6804818 h 6857998"/>
              <a:gd name="connsiteX3742" fmla="*/ 2149739 w 6435725"/>
              <a:gd name="connsiteY3742" fmla="*/ 6803230 h 6857998"/>
              <a:gd name="connsiteX3743" fmla="*/ 2144183 w 6435725"/>
              <a:gd name="connsiteY3743" fmla="*/ 6801908 h 6857998"/>
              <a:gd name="connsiteX3744" fmla="*/ 2138363 w 6435725"/>
              <a:gd name="connsiteY3744" fmla="*/ 6800055 h 6857998"/>
              <a:gd name="connsiteX3745" fmla="*/ 2132807 w 6435725"/>
              <a:gd name="connsiteY3745" fmla="*/ 6797674 h 6857998"/>
              <a:gd name="connsiteX3746" fmla="*/ 2127250 w 6435725"/>
              <a:gd name="connsiteY3746" fmla="*/ 6795293 h 6857998"/>
              <a:gd name="connsiteX3747" fmla="*/ 2121694 w 6435725"/>
              <a:gd name="connsiteY3747" fmla="*/ 6792912 h 6857998"/>
              <a:gd name="connsiteX3748" fmla="*/ 2111375 w 6435725"/>
              <a:gd name="connsiteY3748" fmla="*/ 6787620 h 6857998"/>
              <a:gd name="connsiteX3749" fmla="*/ 2100792 w 6435725"/>
              <a:gd name="connsiteY3749" fmla="*/ 6781799 h 6857998"/>
              <a:gd name="connsiteX3750" fmla="*/ 2090473 w 6435725"/>
              <a:gd name="connsiteY3750" fmla="*/ 6775714 h 6857998"/>
              <a:gd name="connsiteX3751" fmla="*/ 2070101 w 6435725"/>
              <a:gd name="connsiteY3751" fmla="*/ 6762749 h 6857998"/>
              <a:gd name="connsiteX3752" fmla="*/ 2059781 w 6435725"/>
              <a:gd name="connsiteY3752" fmla="*/ 6756399 h 6857998"/>
              <a:gd name="connsiteX3753" fmla="*/ 2049462 w 6435725"/>
              <a:gd name="connsiteY3753" fmla="*/ 6750314 h 6857998"/>
              <a:gd name="connsiteX3754" fmla="*/ 2038879 w 6435725"/>
              <a:gd name="connsiteY3754" fmla="*/ 6744758 h 6857998"/>
              <a:gd name="connsiteX3755" fmla="*/ 2028031 w 6435725"/>
              <a:gd name="connsiteY3755" fmla="*/ 6739466 h 6857998"/>
              <a:gd name="connsiteX3756" fmla="*/ 2022739 w 6435725"/>
              <a:gd name="connsiteY3756" fmla="*/ 6737085 h 6857998"/>
              <a:gd name="connsiteX3757" fmla="*/ 2016919 w 6435725"/>
              <a:gd name="connsiteY3757" fmla="*/ 6735233 h 6857998"/>
              <a:gd name="connsiteX3758" fmla="*/ 2011362 w 6435725"/>
              <a:gd name="connsiteY3758" fmla="*/ 6733116 h 6857998"/>
              <a:gd name="connsiteX3759" fmla="*/ 2005541 w 6435725"/>
              <a:gd name="connsiteY3759" fmla="*/ 6731528 h 6857998"/>
              <a:gd name="connsiteX3760" fmla="*/ 2002102 w 6435725"/>
              <a:gd name="connsiteY3760" fmla="*/ 6730735 h 6857998"/>
              <a:gd name="connsiteX3761" fmla="*/ 1998927 w 6435725"/>
              <a:gd name="connsiteY3761" fmla="*/ 6730205 h 6857998"/>
              <a:gd name="connsiteX3762" fmla="*/ 1996016 w 6435725"/>
              <a:gd name="connsiteY3762" fmla="*/ 6729412 h 6857998"/>
              <a:gd name="connsiteX3763" fmla="*/ 1993371 w 6435725"/>
              <a:gd name="connsiteY3763" fmla="*/ 6728089 h 6857998"/>
              <a:gd name="connsiteX3764" fmla="*/ 1990725 w 6435725"/>
              <a:gd name="connsiteY3764" fmla="*/ 6727030 h 6857998"/>
              <a:gd name="connsiteX3765" fmla="*/ 1988344 w 6435725"/>
              <a:gd name="connsiteY3765" fmla="*/ 6725708 h 6857998"/>
              <a:gd name="connsiteX3766" fmla="*/ 1986227 w 6435725"/>
              <a:gd name="connsiteY3766" fmla="*/ 6724120 h 6857998"/>
              <a:gd name="connsiteX3767" fmla="*/ 1984375 w 6435725"/>
              <a:gd name="connsiteY3767" fmla="*/ 6722533 h 6857998"/>
              <a:gd name="connsiteX3768" fmla="*/ 1982523 w 6435725"/>
              <a:gd name="connsiteY3768" fmla="*/ 6720945 h 6857998"/>
              <a:gd name="connsiteX3769" fmla="*/ 1980935 w 6435725"/>
              <a:gd name="connsiteY3769" fmla="*/ 6719093 h 6857998"/>
              <a:gd name="connsiteX3770" fmla="*/ 1978555 w 6435725"/>
              <a:gd name="connsiteY3770" fmla="*/ 6715124 h 6857998"/>
              <a:gd name="connsiteX3771" fmla="*/ 1976437 w 6435725"/>
              <a:gd name="connsiteY3771" fmla="*/ 6710891 h 6857998"/>
              <a:gd name="connsiteX3772" fmla="*/ 1974585 w 6435725"/>
              <a:gd name="connsiteY3772" fmla="*/ 6706658 h 6857998"/>
              <a:gd name="connsiteX3773" fmla="*/ 1973262 w 6435725"/>
              <a:gd name="connsiteY3773" fmla="*/ 6701630 h 6857998"/>
              <a:gd name="connsiteX3774" fmla="*/ 1972204 w 6435725"/>
              <a:gd name="connsiteY3774" fmla="*/ 6696868 h 6857998"/>
              <a:gd name="connsiteX3775" fmla="*/ 1970087 w 6435725"/>
              <a:gd name="connsiteY3775" fmla="*/ 6686814 h 6857998"/>
              <a:gd name="connsiteX3776" fmla="*/ 1969029 w 6435725"/>
              <a:gd name="connsiteY3776" fmla="*/ 6682051 h 6857998"/>
              <a:gd name="connsiteX3777" fmla="*/ 1967707 w 6435725"/>
              <a:gd name="connsiteY3777" fmla="*/ 6677024 h 6857998"/>
              <a:gd name="connsiteX3778" fmla="*/ 1966383 w 6435725"/>
              <a:gd name="connsiteY3778" fmla="*/ 6672526 h 6857998"/>
              <a:gd name="connsiteX3779" fmla="*/ 1964796 w 6435725"/>
              <a:gd name="connsiteY3779" fmla="*/ 6668293 h 6857998"/>
              <a:gd name="connsiteX3780" fmla="*/ 1962679 w 6435725"/>
              <a:gd name="connsiteY3780" fmla="*/ 6663266 h 6857998"/>
              <a:gd name="connsiteX3781" fmla="*/ 1961091 w 6435725"/>
              <a:gd name="connsiteY3781" fmla="*/ 6658768 h 6857998"/>
              <a:gd name="connsiteX3782" fmla="*/ 1959769 w 6435725"/>
              <a:gd name="connsiteY3782" fmla="*/ 6653741 h 6857998"/>
              <a:gd name="connsiteX3783" fmla="*/ 1958711 w 6435725"/>
              <a:gd name="connsiteY3783" fmla="*/ 6648449 h 6857998"/>
              <a:gd name="connsiteX3784" fmla="*/ 1956859 w 6435725"/>
              <a:gd name="connsiteY3784" fmla="*/ 6638660 h 6857998"/>
              <a:gd name="connsiteX3785" fmla="*/ 1955006 w 6435725"/>
              <a:gd name="connsiteY3785" fmla="*/ 6628605 h 6857998"/>
              <a:gd name="connsiteX3786" fmla="*/ 1952889 w 6435725"/>
              <a:gd name="connsiteY3786" fmla="*/ 6618551 h 6857998"/>
              <a:gd name="connsiteX3787" fmla="*/ 1951567 w 6435725"/>
              <a:gd name="connsiteY3787" fmla="*/ 6613524 h 6857998"/>
              <a:gd name="connsiteX3788" fmla="*/ 1949979 w 6435725"/>
              <a:gd name="connsiteY3788" fmla="*/ 6608497 h 6857998"/>
              <a:gd name="connsiteX3789" fmla="*/ 1948127 w 6435725"/>
              <a:gd name="connsiteY3789" fmla="*/ 6603735 h 6857998"/>
              <a:gd name="connsiteX3790" fmla="*/ 1946010 w 6435725"/>
              <a:gd name="connsiteY3790" fmla="*/ 6598972 h 6857998"/>
              <a:gd name="connsiteX3791" fmla="*/ 1943364 w 6435725"/>
              <a:gd name="connsiteY3791" fmla="*/ 6594739 h 6857998"/>
              <a:gd name="connsiteX3792" fmla="*/ 1940189 w 6435725"/>
              <a:gd name="connsiteY3792" fmla="*/ 6590241 h 6857998"/>
              <a:gd name="connsiteX3793" fmla="*/ 1931458 w 6435725"/>
              <a:gd name="connsiteY3793" fmla="*/ 6588918 h 6857998"/>
              <a:gd name="connsiteX3794" fmla="*/ 1923521 w 6435725"/>
              <a:gd name="connsiteY3794" fmla="*/ 6586801 h 6857998"/>
              <a:gd name="connsiteX3795" fmla="*/ 1915848 w 6435725"/>
              <a:gd name="connsiteY3795" fmla="*/ 6584155 h 6857998"/>
              <a:gd name="connsiteX3796" fmla="*/ 1908439 w 6435725"/>
              <a:gd name="connsiteY3796" fmla="*/ 6580716 h 6857998"/>
              <a:gd name="connsiteX3797" fmla="*/ 1901825 w 6435725"/>
              <a:gd name="connsiteY3797" fmla="*/ 6577012 h 6857998"/>
              <a:gd name="connsiteX3798" fmla="*/ 1895739 w 6435725"/>
              <a:gd name="connsiteY3798" fmla="*/ 6572778 h 6857998"/>
              <a:gd name="connsiteX3799" fmla="*/ 1890183 w 6435725"/>
              <a:gd name="connsiteY3799" fmla="*/ 6567751 h 6857998"/>
              <a:gd name="connsiteX3800" fmla="*/ 1885157 w 6435725"/>
              <a:gd name="connsiteY3800" fmla="*/ 6562460 h 6857998"/>
              <a:gd name="connsiteX3801" fmla="*/ 1882775 w 6435725"/>
              <a:gd name="connsiteY3801" fmla="*/ 6559814 h 6857998"/>
              <a:gd name="connsiteX3802" fmla="*/ 1880658 w 6435725"/>
              <a:gd name="connsiteY3802" fmla="*/ 6556903 h 6857998"/>
              <a:gd name="connsiteX3803" fmla="*/ 1878806 w 6435725"/>
              <a:gd name="connsiteY3803" fmla="*/ 6553993 h 6857998"/>
              <a:gd name="connsiteX3804" fmla="*/ 1876954 w 6435725"/>
              <a:gd name="connsiteY3804" fmla="*/ 6551083 h 6857998"/>
              <a:gd name="connsiteX3805" fmla="*/ 1875366 w 6435725"/>
              <a:gd name="connsiteY3805" fmla="*/ 6548172 h 6857998"/>
              <a:gd name="connsiteX3806" fmla="*/ 1873779 w 6435725"/>
              <a:gd name="connsiteY3806" fmla="*/ 6544733 h 6857998"/>
              <a:gd name="connsiteX3807" fmla="*/ 1872721 w 6435725"/>
              <a:gd name="connsiteY3807" fmla="*/ 6541558 h 6857998"/>
              <a:gd name="connsiteX3808" fmla="*/ 1871662 w 6435725"/>
              <a:gd name="connsiteY3808" fmla="*/ 6538383 h 6857998"/>
              <a:gd name="connsiteX3809" fmla="*/ 1870869 w 6435725"/>
              <a:gd name="connsiteY3809" fmla="*/ 6534943 h 6857998"/>
              <a:gd name="connsiteX3810" fmla="*/ 1870075 w 6435725"/>
              <a:gd name="connsiteY3810" fmla="*/ 6531503 h 6857998"/>
              <a:gd name="connsiteX3811" fmla="*/ 1869810 w 6435725"/>
              <a:gd name="connsiteY3811" fmla="*/ 6528064 h 6857998"/>
              <a:gd name="connsiteX3812" fmla="*/ 1869546 w 6435725"/>
              <a:gd name="connsiteY3812" fmla="*/ 6524889 h 6857998"/>
              <a:gd name="connsiteX3813" fmla="*/ 1869546 w 6435725"/>
              <a:gd name="connsiteY3813" fmla="*/ 6521185 h 6857998"/>
              <a:gd name="connsiteX3814" fmla="*/ 1869546 w 6435725"/>
              <a:gd name="connsiteY3814" fmla="*/ 6517745 h 6857998"/>
              <a:gd name="connsiteX3815" fmla="*/ 1870075 w 6435725"/>
              <a:gd name="connsiteY3815" fmla="*/ 6514041 h 6857998"/>
              <a:gd name="connsiteX3816" fmla="*/ 1870869 w 6435725"/>
              <a:gd name="connsiteY3816" fmla="*/ 6510337 h 6857998"/>
              <a:gd name="connsiteX3817" fmla="*/ 1871662 w 6435725"/>
              <a:gd name="connsiteY3817" fmla="*/ 6503193 h 6857998"/>
              <a:gd name="connsiteX3818" fmla="*/ 1872191 w 6435725"/>
              <a:gd name="connsiteY3818" fmla="*/ 6496578 h 6857998"/>
              <a:gd name="connsiteX3819" fmla="*/ 1871927 w 6435725"/>
              <a:gd name="connsiteY3819" fmla="*/ 6489699 h 6857998"/>
              <a:gd name="connsiteX3820" fmla="*/ 1871398 w 6435725"/>
              <a:gd name="connsiteY3820" fmla="*/ 6483349 h 6857998"/>
              <a:gd name="connsiteX3821" fmla="*/ 1870075 w 6435725"/>
              <a:gd name="connsiteY3821" fmla="*/ 6476735 h 6857998"/>
              <a:gd name="connsiteX3822" fmla="*/ 1868223 w 6435725"/>
              <a:gd name="connsiteY3822" fmla="*/ 6470649 h 6857998"/>
              <a:gd name="connsiteX3823" fmla="*/ 1866106 w 6435725"/>
              <a:gd name="connsiteY3823" fmla="*/ 6464828 h 6857998"/>
              <a:gd name="connsiteX3824" fmla="*/ 1863725 w 6435725"/>
              <a:gd name="connsiteY3824" fmla="*/ 6459008 h 6857998"/>
              <a:gd name="connsiteX3825" fmla="*/ 1860550 w 6435725"/>
              <a:gd name="connsiteY3825" fmla="*/ 6453451 h 6857998"/>
              <a:gd name="connsiteX3826" fmla="*/ 1857376 w 6435725"/>
              <a:gd name="connsiteY3826" fmla="*/ 6448160 h 6857998"/>
              <a:gd name="connsiteX3827" fmla="*/ 1853935 w 6435725"/>
              <a:gd name="connsiteY3827" fmla="*/ 6443133 h 6857998"/>
              <a:gd name="connsiteX3828" fmla="*/ 1850231 w 6435725"/>
              <a:gd name="connsiteY3828" fmla="*/ 6437841 h 6857998"/>
              <a:gd name="connsiteX3829" fmla="*/ 1846262 w 6435725"/>
              <a:gd name="connsiteY3829" fmla="*/ 6432814 h 6857998"/>
              <a:gd name="connsiteX3830" fmla="*/ 1842294 w 6435725"/>
              <a:gd name="connsiteY3830" fmla="*/ 6428316 h 6857998"/>
              <a:gd name="connsiteX3831" fmla="*/ 1833828 w 6435725"/>
              <a:gd name="connsiteY3831" fmla="*/ 6419055 h 6857998"/>
              <a:gd name="connsiteX3832" fmla="*/ 1822450 w 6435725"/>
              <a:gd name="connsiteY3832" fmla="*/ 6407149 h 6857998"/>
              <a:gd name="connsiteX3833" fmla="*/ 1811602 w 6435725"/>
              <a:gd name="connsiteY3833" fmla="*/ 6395772 h 6857998"/>
              <a:gd name="connsiteX3834" fmla="*/ 1806575 w 6435725"/>
              <a:gd name="connsiteY3834" fmla="*/ 6389951 h 6857998"/>
              <a:gd name="connsiteX3835" fmla="*/ 1802077 w 6435725"/>
              <a:gd name="connsiteY3835" fmla="*/ 6384130 h 6857998"/>
              <a:gd name="connsiteX3836" fmla="*/ 1797579 w 6435725"/>
              <a:gd name="connsiteY3836" fmla="*/ 6378310 h 6857998"/>
              <a:gd name="connsiteX3837" fmla="*/ 1794404 w 6435725"/>
              <a:gd name="connsiteY3837" fmla="*/ 6372224 h 6857998"/>
              <a:gd name="connsiteX3838" fmla="*/ 1792816 w 6435725"/>
              <a:gd name="connsiteY3838" fmla="*/ 6368785 h 6857998"/>
              <a:gd name="connsiteX3839" fmla="*/ 1791229 w 6435725"/>
              <a:gd name="connsiteY3839" fmla="*/ 6365610 h 6857998"/>
              <a:gd name="connsiteX3840" fmla="*/ 1790171 w 6435725"/>
              <a:gd name="connsiteY3840" fmla="*/ 6362170 h 6857998"/>
              <a:gd name="connsiteX3841" fmla="*/ 1789377 w 6435725"/>
              <a:gd name="connsiteY3841" fmla="*/ 6358995 h 6857998"/>
              <a:gd name="connsiteX3842" fmla="*/ 1788583 w 6435725"/>
              <a:gd name="connsiteY3842" fmla="*/ 6355555 h 6857998"/>
              <a:gd name="connsiteX3843" fmla="*/ 1788055 w 6435725"/>
              <a:gd name="connsiteY3843" fmla="*/ 6352116 h 6857998"/>
              <a:gd name="connsiteX3844" fmla="*/ 1787789 w 6435725"/>
              <a:gd name="connsiteY3844" fmla="*/ 6348412 h 6857998"/>
              <a:gd name="connsiteX3845" fmla="*/ 1787789 w 6435725"/>
              <a:gd name="connsiteY3845" fmla="*/ 6344708 h 6857998"/>
              <a:gd name="connsiteX3846" fmla="*/ 1788583 w 6435725"/>
              <a:gd name="connsiteY3846" fmla="*/ 6340739 h 6857998"/>
              <a:gd name="connsiteX3847" fmla="*/ 1789112 w 6435725"/>
              <a:gd name="connsiteY3847" fmla="*/ 6337035 h 6857998"/>
              <a:gd name="connsiteX3848" fmla="*/ 1789907 w 6435725"/>
              <a:gd name="connsiteY3848" fmla="*/ 6333066 h 6857998"/>
              <a:gd name="connsiteX3849" fmla="*/ 1791229 w 6435725"/>
              <a:gd name="connsiteY3849" fmla="*/ 6328833 h 6857998"/>
              <a:gd name="connsiteX3850" fmla="*/ 1792816 w 6435725"/>
              <a:gd name="connsiteY3850" fmla="*/ 6324599 h 6857998"/>
              <a:gd name="connsiteX3851" fmla="*/ 1794669 w 6435725"/>
              <a:gd name="connsiteY3851" fmla="*/ 6320101 h 6857998"/>
              <a:gd name="connsiteX3852" fmla="*/ 1796785 w 6435725"/>
              <a:gd name="connsiteY3852" fmla="*/ 6315603 h 6857998"/>
              <a:gd name="connsiteX3853" fmla="*/ 1799431 w 6435725"/>
              <a:gd name="connsiteY3853" fmla="*/ 6311105 h 6857998"/>
              <a:gd name="connsiteX3854" fmla="*/ 1800755 w 6435725"/>
              <a:gd name="connsiteY3854" fmla="*/ 6308195 h 6857998"/>
              <a:gd name="connsiteX3855" fmla="*/ 1801283 w 6435725"/>
              <a:gd name="connsiteY3855" fmla="*/ 6305285 h 6857998"/>
              <a:gd name="connsiteX3856" fmla="*/ 1802077 w 6435725"/>
              <a:gd name="connsiteY3856" fmla="*/ 6302110 h 6857998"/>
              <a:gd name="connsiteX3857" fmla="*/ 1802077 w 6435725"/>
              <a:gd name="connsiteY3857" fmla="*/ 6298935 h 6857998"/>
              <a:gd name="connsiteX3858" fmla="*/ 1801548 w 6435725"/>
              <a:gd name="connsiteY3858" fmla="*/ 6295760 h 6857998"/>
              <a:gd name="connsiteX3859" fmla="*/ 1801019 w 6435725"/>
              <a:gd name="connsiteY3859" fmla="*/ 6292320 h 6857998"/>
              <a:gd name="connsiteX3860" fmla="*/ 1800225 w 6435725"/>
              <a:gd name="connsiteY3860" fmla="*/ 6288880 h 6857998"/>
              <a:gd name="connsiteX3861" fmla="*/ 1798903 w 6435725"/>
              <a:gd name="connsiteY3861" fmla="*/ 6285705 h 6857998"/>
              <a:gd name="connsiteX3862" fmla="*/ 1797579 w 6435725"/>
              <a:gd name="connsiteY3862" fmla="*/ 6282795 h 6857998"/>
              <a:gd name="connsiteX3863" fmla="*/ 1796256 w 6435725"/>
              <a:gd name="connsiteY3863" fmla="*/ 6279885 h 6857998"/>
              <a:gd name="connsiteX3864" fmla="*/ 1794669 w 6435725"/>
              <a:gd name="connsiteY3864" fmla="*/ 6277503 h 6857998"/>
              <a:gd name="connsiteX3865" fmla="*/ 1792816 w 6435725"/>
              <a:gd name="connsiteY3865" fmla="*/ 6275651 h 6857998"/>
              <a:gd name="connsiteX3866" fmla="*/ 1790964 w 6435725"/>
              <a:gd name="connsiteY3866" fmla="*/ 6274064 h 6857998"/>
              <a:gd name="connsiteX3867" fmla="*/ 1788848 w 6435725"/>
              <a:gd name="connsiteY3867" fmla="*/ 6273005 h 6857998"/>
              <a:gd name="connsiteX3868" fmla="*/ 1786996 w 6435725"/>
              <a:gd name="connsiteY3868" fmla="*/ 6272212 h 6857998"/>
              <a:gd name="connsiteX3869" fmla="*/ 1784879 w 6435725"/>
              <a:gd name="connsiteY3869" fmla="*/ 6272212 h 6857998"/>
              <a:gd name="connsiteX3870" fmla="*/ 1779852 w 6435725"/>
              <a:gd name="connsiteY3870" fmla="*/ 6273270 h 6857998"/>
              <a:gd name="connsiteX3871" fmla="*/ 1775354 w 6435725"/>
              <a:gd name="connsiteY3871" fmla="*/ 6273799 h 6857998"/>
              <a:gd name="connsiteX3872" fmla="*/ 1770591 w 6435725"/>
              <a:gd name="connsiteY3872" fmla="*/ 6273799 h 6857998"/>
              <a:gd name="connsiteX3873" fmla="*/ 1766623 w 6435725"/>
              <a:gd name="connsiteY3873" fmla="*/ 6273535 h 6857998"/>
              <a:gd name="connsiteX3874" fmla="*/ 1762654 w 6435725"/>
              <a:gd name="connsiteY3874" fmla="*/ 6272476 h 6857998"/>
              <a:gd name="connsiteX3875" fmla="*/ 1758685 w 6435725"/>
              <a:gd name="connsiteY3875" fmla="*/ 6271683 h 6857998"/>
              <a:gd name="connsiteX3876" fmla="*/ 1754982 w 6435725"/>
              <a:gd name="connsiteY3876" fmla="*/ 6270095 h 6857998"/>
              <a:gd name="connsiteX3877" fmla="*/ 1751541 w 6435725"/>
              <a:gd name="connsiteY3877" fmla="*/ 6268508 h 6857998"/>
              <a:gd name="connsiteX3878" fmla="*/ 1748102 w 6435725"/>
              <a:gd name="connsiteY3878" fmla="*/ 6266391 h 6857998"/>
              <a:gd name="connsiteX3879" fmla="*/ 1745191 w 6435725"/>
              <a:gd name="connsiteY3879" fmla="*/ 6264274 h 6857998"/>
              <a:gd name="connsiteX3880" fmla="*/ 1742016 w 6435725"/>
              <a:gd name="connsiteY3880" fmla="*/ 6262158 h 6857998"/>
              <a:gd name="connsiteX3881" fmla="*/ 1739106 w 6435725"/>
              <a:gd name="connsiteY3881" fmla="*/ 6259512 h 6857998"/>
              <a:gd name="connsiteX3882" fmla="*/ 1733550 w 6435725"/>
              <a:gd name="connsiteY3882" fmla="*/ 6254220 h 6857998"/>
              <a:gd name="connsiteX3883" fmla="*/ 1727994 w 6435725"/>
              <a:gd name="connsiteY3883" fmla="*/ 6248399 h 6857998"/>
              <a:gd name="connsiteX3884" fmla="*/ 1717146 w 6435725"/>
              <a:gd name="connsiteY3884" fmla="*/ 6236228 h 6857998"/>
              <a:gd name="connsiteX3885" fmla="*/ 1711589 w 6435725"/>
              <a:gd name="connsiteY3885" fmla="*/ 6230937 h 6857998"/>
              <a:gd name="connsiteX3886" fmla="*/ 1708944 w 6435725"/>
              <a:gd name="connsiteY3886" fmla="*/ 6228026 h 6857998"/>
              <a:gd name="connsiteX3887" fmla="*/ 1705769 w 6435725"/>
              <a:gd name="connsiteY3887" fmla="*/ 6225645 h 6857998"/>
              <a:gd name="connsiteX3888" fmla="*/ 1702858 w 6435725"/>
              <a:gd name="connsiteY3888" fmla="*/ 6223528 h 6857998"/>
              <a:gd name="connsiteX3889" fmla="*/ 1699683 w 6435725"/>
              <a:gd name="connsiteY3889" fmla="*/ 6221412 h 6857998"/>
              <a:gd name="connsiteX3890" fmla="*/ 1696244 w 6435725"/>
              <a:gd name="connsiteY3890" fmla="*/ 6219560 h 6857998"/>
              <a:gd name="connsiteX3891" fmla="*/ 1692804 w 6435725"/>
              <a:gd name="connsiteY3891" fmla="*/ 6217972 h 6857998"/>
              <a:gd name="connsiteX3892" fmla="*/ 1689365 w 6435725"/>
              <a:gd name="connsiteY3892" fmla="*/ 6216649 h 6857998"/>
              <a:gd name="connsiteX3893" fmla="*/ 1685660 w 6435725"/>
              <a:gd name="connsiteY3893" fmla="*/ 6215855 h 6857998"/>
              <a:gd name="connsiteX3894" fmla="*/ 1681691 w 6435725"/>
              <a:gd name="connsiteY3894" fmla="*/ 6215062 h 6857998"/>
              <a:gd name="connsiteX3895" fmla="*/ 1677194 w 6435725"/>
              <a:gd name="connsiteY3895" fmla="*/ 6215062 h 6857998"/>
              <a:gd name="connsiteX3896" fmla="*/ 1674812 w 6435725"/>
              <a:gd name="connsiteY3896" fmla="*/ 6215062 h 6857998"/>
              <a:gd name="connsiteX3897" fmla="*/ 1672696 w 6435725"/>
              <a:gd name="connsiteY3897" fmla="*/ 6214533 h 6857998"/>
              <a:gd name="connsiteX3898" fmla="*/ 1670844 w 6435725"/>
              <a:gd name="connsiteY3898" fmla="*/ 6214268 h 6857998"/>
              <a:gd name="connsiteX3899" fmla="*/ 1668728 w 6435725"/>
              <a:gd name="connsiteY3899" fmla="*/ 6213210 h 6857998"/>
              <a:gd name="connsiteX3900" fmla="*/ 1667139 w 6435725"/>
              <a:gd name="connsiteY3900" fmla="*/ 6212416 h 6857998"/>
              <a:gd name="connsiteX3901" fmla="*/ 1665287 w 6435725"/>
              <a:gd name="connsiteY3901" fmla="*/ 6211358 h 6857998"/>
              <a:gd name="connsiteX3902" fmla="*/ 1662112 w 6435725"/>
              <a:gd name="connsiteY3902" fmla="*/ 6208712 h 6857998"/>
              <a:gd name="connsiteX3903" fmla="*/ 1659732 w 6435725"/>
              <a:gd name="connsiteY3903" fmla="*/ 6205537 h 6857998"/>
              <a:gd name="connsiteX3904" fmla="*/ 1657350 w 6435725"/>
              <a:gd name="connsiteY3904" fmla="*/ 6202362 h 6857998"/>
              <a:gd name="connsiteX3905" fmla="*/ 1652588 w 6435725"/>
              <a:gd name="connsiteY3905" fmla="*/ 6194689 h 6857998"/>
              <a:gd name="connsiteX3906" fmla="*/ 1650471 w 6435725"/>
              <a:gd name="connsiteY3906" fmla="*/ 6190985 h 6857998"/>
              <a:gd name="connsiteX3907" fmla="*/ 1648089 w 6435725"/>
              <a:gd name="connsiteY3907" fmla="*/ 6187280 h 6857998"/>
              <a:gd name="connsiteX3908" fmla="*/ 1645444 w 6435725"/>
              <a:gd name="connsiteY3908" fmla="*/ 6183841 h 6857998"/>
              <a:gd name="connsiteX3909" fmla="*/ 1642533 w 6435725"/>
              <a:gd name="connsiteY3909" fmla="*/ 6181195 h 6857998"/>
              <a:gd name="connsiteX3910" fmla="*/ 1640947 w 6435725"/>
              <a:gd name="connsiteY3910" fmla="*/ 6179608 h 6857998"/>
              <a:gd name="connsiteX3911" fmla="*/ 1639095 w 6435725"/>
              <a:gd name="connsiteY3911" fmla="*/ 6178549 h 6857998"/>
              <a:gd name="connsiteX3912" fmla="*/ 1637241 w 6435725"/>
              <a:gd name="connsiteY3912" fmla="*/ 6177491 h 6857998"/>
              <a:gd name="connsiteX3913" fmla="*/ 1635389 w 6435725"/>
              <a:gd name="connsiteY3913" fmla="*/ 6176697 h 6857998"/>
              <a:gd name="connsiteX3914" fmla="*/ 1633273 w 6435725"/>
              <a:gd name="connsiteY3914" fmla="*/ 6176168 h 6857998"/>
              <a:gd name="connsiteX3915" fmla="*/ 1631156 w 6435725"/>
              <a:gd name="connsiteY3915" fmla="*/ 6175639 h 6857998"/>
              <a:gd name="connsiteX3916" fmla="*/ 1628775 w 6435725"/>
              <a:gd name="connsiteY3916" fmla="*/ 6175110 h 6857998"/>
              <a:gd name="connsiteX3917" fmla="*/ 1625864 w 6435725"/>
              <a:gd name="connsiteY3917" fmla="*/ 6175639 h 6857998"/>
              <a:gd name="connsiteX3918" fmla="*/ 1621103 w 6435725"/>
              <a:gd name="connsiteY3918" fmla="*/ 6173522 h 6857998"/>
              <a:gd name="connsiteX3919" fmla="*/ 1616869 w 6435725"/>
              <a:gd name="connsiteY3919" fmla="*/ 6171141 h 6857998"/>
              <a:gd name="connsiteX3920" fmla="*/ 1612900 w 6435725"/>
              <a:gd name="connsiteY3920" fmla="*/ 6169289 h 6857998"/>
              <a:gd name="connsiteX3921" fmla="*/ 1609196 w 6435725"/>
              <a:gd name="connsiteY3921" fmla="*/ 6166908 h 6857998"/>
              <a:gd name="connsiteX3922" fmla="*/ 1606285 w 6435725"/>
              <a:gd name="connsiteY3922" fmla="*/ 6164791 h 6857998"/>
              <a:gd name="connsiteX3923" fmla="*/ 1603904 w 6435725"/>
              <a:gd name="connsiteY3923" fmla="*/ 6162674 h 6857998"/>
              <a:gd name="connsiteX3924" fmla="*/ 1602316 w 6435725"/>
              <a:gd name="connsiteY3924" fmla="*/ 6160293 h 6857998"/>
              <a:gd name="connsiteX3925" fmla="*/ 1600994 w 6435725"/>
              <a:gd name="connsiteY3925" fmla="*/ 6157647 h 6857998"/>
              <a:gd name="connsiteX3926" fmla="*/ 1600729 w 6435725"/>
              <a:gd name="connsiteY3926" fmla="*/ 6155001 h 6857998"/>
              <a:gd name="connsiteX3927" fmla="*/ 1600729 w 6435725"/>
              <a:gd name="connsiteY3927" fmla="*/ 6153678 h 6857998"/>
              <a:gd name="connsiteX3928" fmla="*/ 1600994 w 6435725"/>
              <a:gd name="connsiteY3928" fmla="*/ 6152620 h 6857998"/>
              <a:gd name="connsiteX3929" fmla="*/ 1602316 w 6435725"/>
              <a:gd name="connsiteY3929" fmla="*/ 6149710 h 6857998"/>
              <a:gd name="connsiteX3930" fmla="*/ 1604170 w 6435725"/>
              <a:gd name="connsiteY3930" fmla="*/ 6146799 h 6857998"/>
              <a:gd name="connsiteX3931" fmla="*/ 1606815 w 6435725"/>
              <a:gd name="connsiteY3931" fmla="*/ 6143889 h 6857998"/>
              <a:gd name="connsiteX3932" fmla="*/ 1610519 w 6435725"/>
              <a:gd name="connsiteY3932" fmla="*/ 6140449 h 6857998"/>
              <a:gd name="connsiteX3933" fmla="*/ 1615281 w 6435725"/>
              <a:gd name="connsiteY3933" fmla="*/ 6137539 h 6857998"/>
              <a:gd name="connsiteX3934" fmla="*/ 1620837 w 6435725"/>
              <a:gd name="connsiteY3934" fmla="*/ 6134099 h 6857998"/>
              <a:gd name="connsiteX3935" fmla="*/ 1621631 w 6435725"/>
              <a:gd name="connsiteY3935" fmla="*/ 6130395 h 6857998"/>
              <a:gd name="connsiteX3936" fmla="*/ 1621896 w 6435725"/>
              <a:gd name="connsiteY3936" fmla="*/ 6126691 h 6857998"/>
              <a:gd name="connsiteX3937" fmla="*/ 1621631 w 6435725"/>
              <a:gd name="connsiteY3937" fmla="*/ 6123251 h 6857998"/>
              <a:gd name="connsiteX3938" fmla="*/ 1620837 w 6435725"/>
              <a:gd name="connsiteY3938" fmla="*/ 6120076 h 6857998"/>
              <a:gd name="connsiteX3939" fmla="*/ 1619514 w 6435725"/>
              <a:gd name="connsiteY3939" fmla="*/ 6116901 h 6857998"/>
              <a:gd name="connsiteX3940" fmla="*/ 1617662 w 6435725"/>
              <a:gd name="connsiteY3940" fmla="*/ 6113726 h 6857998"/>
              <a:gd name="connsiteX3941" fmla="*/ 1613694 w 6435725"/>
              <a:gd name="connsiteY3941" fmla="*/ 6107641 h 6857998"/>
              <a:gd name="connsiteX3942" fmla="*/ 1596496 w 6435725"/>
              <a:gd name="connsiteY3942" fmla="*/ 6103937 h 6857998"/>
              <a:gd name="connsiteX3943" fmla="*/ 1587764 w 6435725"/>
              <a:gd name="connsiteY3943" fmla="*/ 6102349 h 6857998"/>
              <a:gd name="connsiteX3944" fmla="*/ 1579298 w 6435725"/>
              <a:gd name="connsiteY3944" fmla="*/ 6101291 h 6857998"/>
              <a:gd name="connsiteX3945" fmla="*/ 1570566 w 6435725"/>
              <a:gd name="connsiteY3945" fmla="*/ 6099968 h 6857998"/>
              <a:gd name="connsiteX3946" fmla="*/ 1562100 w 6435725"/>
              <a:gd name="connsiteY3946" fmla="*/ 6099174 h 6857998"/>
              <a:gd name="connsiteX3947" fmla="*/ 1553369 w 6435725"/>
              <a:gd name="connsiteY3947" fmla="*/ 6098380 h 6857998"/>
              <a:gd name="connsiteX3948" fmla="*/ 1544902 w 6435725"/>
              <a:gd name="connsiteY3948" fmla="*/ 6098380 h 6857998"/>
              <a:gd name="connsiteX3949" fmla="*/ 1536171 w 6435725"/>
              <a:gd name="connsiteY3949" fmla="*/ 6098380 h 6857998"/>
              <a:gd name="connsiteX3950" fmla="*/ 1527705 w 6435725"/>
              <a:gd name="connsiteY3950" fmla="*/ 6098645 h 6857998"/>
              <a:gd name="connsiteX3951" fmla="*/ 1518973 w 6435725"/>
              <a:gd name="connsiteY3951" fmla="*/ 6099703 h 6857998"/>
              <a:gd name="connsiteX3952" fmla="*/ 1510506 w 6435725"/>
              <a:gd name="connsiteY3952" fmla="*/ 6101026 h 6857998"/>
              <a:gd name="connsiteX3953" fmla="*/ 1501776 w 6435725"/>
              <a:gd name="connsiteY3953" fmla="*/ 6102349 h 6857998"/>
              <a:gd name="connsiteX3954" fmla="*/ 1493308 w 6435725"/>
              <a:gd name="connsiteY3954" fmla="*/ 6104730 h 6857998"/>
              <a:gd name="connsiteX3955" fmla="*/ 1485106 w 6435725"/>
              <a:gd name="connsiteY3955" fmla="*/ 6107112 h 6857998"/>
              <a:gd name="connsiteX3956" fmla="*/ 1476375 w 6435725"/>
              <a:gd name="connsiteY3956" fmla="*/ 6110022 h 6857998"/>
              <a:gd name="connsiteX3957" fmla="*/ 1466585 w 6435725"/>
              <a:gd name="connsiteY3957" fmla="*/ 6114520 h 6857998"/>
              <a:gd name="connsiteX3958" fmla="*/ 1456796 w 6435725"/>
              <a:gd name="connsiteY3958" fmla="*/ 6118489 h 6857998"/>
              <a:gd name="connsiteX3959" fmla="*/ 1447007 w 6435725"/>
              <a:gd name="connsiteY3959" fmla="*/ 6121928 h 6857998"/>
              <a:gd name="connsiteX3960" fmla="*/ 1437216 w 6435725"/>
              <a:gd name="connsiteY3960" fmla="*/ 6124574 h 6857998"/>
              <a:gd name="connsiteX3961" fmla="*/ 1427163 w 6435725"/>
              <a:gd name="connsiteY3961" fmla="*/ 6126955 h 6857998"/>
              <a:gd name="connsiteX3962" fmla="*/ 1417374 w 6435725"/>
              <a:gd name="connsiteY3962" fmla="*/ 6128808 h 6857998"/>
              <a:gd name="connsiteX3963" fmla="*/ 1407583 w 6435725"/>
              <a:gd name="connsiteY3963" fmla="*/ 6130130 h 6857998"/>
              <a:gd name="connsiteX3964" fmla="*/ 1397794 w 6435725"/>
              <a:gd name="connsiteY3964" fmla="*/ 6130660 h 6857998"/>
              <a:gd name="connsiteX3965" fmla="*/ 1392766 w 6435725"/>
              <a:gd name="connsiteY3965" fmla="*/ 6130660 h 6857998"/>
              <a:gd name="connsiteX3966" fmla="*/ 1388004 w 6435725"/>
              <a:gd name="connsiteY3966" fmla="*/ 6130660 h 6857998"/>
              <a:gd name="connsiteX3967" fmla="*/ 1382977 w 6435725"/>
              <a:gd name="connsiteY3967" fmla="*/ 6130395 h 6857998"/>
              <a:gd name="connsiteX3968" fmla="*/ 1378214 w 6435725"/>
              <a:gd name="connsiteY3968" fmla="*/ 6129866 h 6857998"/>
              <a:gd name="connsiteX3969" fmla="*/ 1373452 w 6435725"/>
              <a:gd name="connsiteY3969" fmla="*/ 6129072 h 6857998"/>
              <a:gd name="connsiteX3970" fmla="*/ 1368689 w 6435725"/>
              <a:gd name="connsiteY3970" fmla="*/ 6128278 h 6857998"/>
              <a:gd name="connsiteX3971" fmla="*/ 1363662 w 6435725"/>
              <a:gd name="connsiteY3971" fmla="*/ 6126955 h 6857998"/>
              <a:gd name="connsiteX3972" fmla="*/ 1358901 w 6435725"/>
              <a:gd name="connsiteY3972" fmla="*/ 6125368 h 6857998"/>
              <a:gd name="connsiteX3973" fmla="*/ 1353873 w 6435725"/>
              <a:gd name="connsiteY3973" fmla="*/ 6124045 h 6857998"/>
              <a:gd name="connsiteX3974" fmla="*/ 1349375 w 6435725"/>
              <a:gd name="connsiteY3974" fmla="*/ 6122193 h 6857998"/>
              <a:gd name="connsiteX3975" fmla="*/ 1344348 w 6435725"/>
              <a:gd name="connsiteY3975" fmla="*/ 6120341 h 6857998"/>
              <a:gd name="connsiteX3976" fmla="*/ 1339321 w 6435725"/>
              <a:gd name="connsiteY3976" fmla="*/ 6117695 h 6857998"/>
              <a:gd name="connsiteX3977" fmla="*/ 1334823 w 6435725"/>
              <a:gd name="connsiteY3977" fmla="*/ 6115314 h 6857998"/>
              <a:gd name="connsiteX3978" fmla="*/ 1329796 w 6435725"/>
              <a:gd name="connsiteY3978" fmla="*/ 6112668 h 6857998"/>
              <a:gd name="connsiteX3979" fmla="*/ 1325033 w 6435725"/>
              <a:gd name="connsiteY3979" fmla="*/ 6109493 h 6857998"/>
              <a:gd name="connsiteX3980" fmla="*/ 1320272 w 6435725"/>
              <a:gd name="connsiteY3980" fmla="*/ 6106053 h 6857998"/>
              <a:gd name="connsiteX3981" fmla="*/ 1281112 w 6435725"/>
              <a:gd name="connsiteY3981" fmla="*/ 6107376 h 6857998"/>
              <a:gd name="connsiteX3982" fmla="*/ 1272381 w 6435725"/>
              <a:gd name="connsiteY3982" fmla="*/ 6108699 h 6857998"/>
              <a:gd name="connsiteX3983" fmla="*/ 1263650 w 6435725"/>
              <a:gd name="connsiteY3983" fmla="*/ 6110022 h 6857998"/>
              <a:gd name="connsiteX3984" fmla="*/ 1245923 w 6435725"/>
              <a:gd name="connsiteY3984" fmla="*/ 6113726 h 6857998"/>
              <a:gd name="connsiteX3985" fmla="*/ 1228196 w 6435725"/>
              <a:gd name="connsiteY3985" fmla="*/ 6117166 h 6857998"/>
              <a:gd name="connsiteX3986" fmla="*/ 1219729 w 6435725"/>
              <a:gd name="connsiteY3986" fmla="*/ 6118753 h 6857998"/>
              <a:gd name="connsiteX3987" fmla="*/ 1210734 w 6435725"/>
              <a:gd name="connsiteY3987" fmla="*/ 6120341 h 6857998"/>
              <a:gd name="connsiteX3988" fmla="*/ 1201737 w 6435725"/>
              <a:gd name="connsiteY3988" fmla="*/ 6121135 h 6857998"/>
              <a:gd name="connsiteX3989" fmla="*/ 1193006 w 6435725"/>
              <a:gd name="connsiteY3989" fmla="*/ 6121399 h 6857998"/>
              <a:gd name="connsiteX3990" fmla="*/ 1184275 w 6435725"/>
              <a:gd name="connsiteY3990" fmla="*/ 6121399 h 6857998"/>
              <a:gd name="connsiteX3991" fmla="*/ 1175279 w 6435725"/>
              <a:gd name="connsiteY3991" fmla="*/ 6120605 h 6857998"/>
              <a:gd name="connsiteX3992" fmla="*/ 1171046 w 6435725"/>
              <a:gd name="connsiteY3992" fmla="*/ 6120076 h 6857998"/>
              <a:gd name="connsiteX3993" fmla="*/ 1166548 w 6435725"/>
              <a:gd name="connsiteY3993" fmla="*/ 6119018 h 6857998"/>
              <a:gd name="connsiteX3994" fmla="*/ 1162314 w 6435725"/>
              <a:gd name="connsiteY3994" fmla="*/ 6117695 h 6857998"/>
              <a:gd name="connsiteX3995" fmla="*/ 1157552 w 6435725"/>
              <a:gd name="connsiteY3995" fmla="*/ 6116637 h 6857998"/>
              <a:gd name="connsiteX3996" fmla="*/ 1153319 w 6435725"/>
              <a:gd name="connsiteY3996" fmla="*/ 6115049 h 6857998"/>
              <a:gd name="connsiteX3997" fmla="*/ 1148556 w 6435725"/>
              <a:gd name="connsiteY3997" fmla="*/ 6113197 h 6857998"/>
              <a:gd name="connsiteX3998" fmla="*/ 1144323 w 6435725"/>
              <a:gd name="connsiteY3998" fmla="*/ 6111080 h 6857998"/>
              <a:gd name="connsiteX3999" fmla="*/ 1140090 w 6435725"/>
              <a:gd name="connsiteY3999" fmla="*/ 6108964 h 6857998"/>
              <a:gd name="connsiteX4000" fmla="*/ 1108869 w 6435725"/>
              <a:gd name="connsiteY4000" fmla="*/ 6104995 h 6857998"/>
              <a:gd name="connsiteX4001" fmla="*/ 1104900 w 6435725"/>
              <a:gd name="connsiteY4001" fmla="*/ 6105524 h 6857998"/>
              <a:gd name="connsiteX4002" fmla="*/ 1101196 w 6435725"/>
              <a:gd name="connsiteY4002" fmla="*/ 6105789 h 6857998"/>
              <a:gd name="connsiteX4003" fmla="*/ 1097756 w 6435725"/>
              <a:gd name="connsiteY4003" fmla="*/ 6105789 h 6857998"/>
              <a:gd name="connsiteX4004" fmla="*/ 1094581 w 6435725"/>
              <a:gd name="connsiteY4004" fmla="*/ 6105260 h 6857998"/>
              <a:gd name="connsiteX4005" fmla="*/ 1092200 w 6435725"/>
              <a:gd name="connsiteY4005" fmla="*/ 6104730 h 6857998"/>
              <a:gd name="connsiteX4006" fmla="*/ 1089819 w 6435725"/>
              <a:gd name="connsiteY4006" fmla="*/ 6103672 h 6857998"/>
              <a:gd name="connsiteX4007" fmla="*/ 1087966 w 6435725"/>
              <a:gd name="connsiteY4007" fmla="*/ 6102085 h 6857998"/>
              <a:gd name="connsiteX4008" fmla="*/ 1086379 w 6435725"/>
              <a:gd name="connsiteY4008" fmla="*/ 6100497 h 6857998"/>
              <a:gd name="connsiteX4009" fmla="*/ 1085056 w 6435725"/>
              <a:gd name="connsiteY4009" fmla="*/ 6098645 h 6857998"/>
              <a:gd name="connsiteX4010" fmla="*/ 1084527 w 6435725"/>
              <a:gd name="connsiteY4010" fmla="*/ 6096528 h 6857998"/>
              <a:gd name="connsiteX4011" fmla="*/ 1084263 w 6435725"/>
              <a:gd name="connsiteY4011" fmla="*/ 6094412 h 6857998"/>
              <a:gd name="connsiteX4012" fmla="*/ 1084263 w 6435725"/>
              <a:gd name="connsiteY4012" fmla="*/ 6091766 h 6857998"/>
              <a:gd name="connsiteX4013" fmla="*/ 1084527 w 6435725"/>
              <a:gd name="connsiteY4013" fmla="*/ 6088855 h 6857998"/>
              <a:gd name="connsiteX4014" fmla="*/ 1085321 w 6435725"/>
              <a:gd name="connsiteY4014" fmla="*/ 6086210 h 6857998"/>
              <a:gd name="connsiteX4015" fmla="*/ 1086644 w 6435725"/>
              <a:gd name="connsiteY4015" fmla="*/ 6083035 h 6857998"/>
              <a:gd name="connsiteX4016" fmla="*/ 1088231 w 6435725"/>
              <a:gd name="connsiteY4016" fmla="*/ 6079595 h 6857998"/>
              <a:gd name="connsiteX4017" fmla="*/ 1090348 w 6435725"/>
              <a:gd name="connsiteY4017" fmla="*/ 6075626 h 6857998"/>
              <a:gd name="connsiteX4018" fmla="*/ 1091935 w 6435725"/>
              <a:gd name="connsiteY4018" fmla="*/ 6071922 h 6857998"/>
              <a:gd name="connsiteX4019" fmla="*/ 1092464 w 6435725"/>
              <a:gd name="connsiteY4019" fmla="*/ 6068747 h 6857998"/>
              <a:gd name="connsiteX4020" fmla="*/ 1092729 w 6435725"/>
              <a:gd name="connsiteY4020" fmla="*/ 6065837 h 6857998"/>
              <a:gd name="connsiteX4021" fmla="*/ 1092200 w 6435725"/>
              <a:gd name="connsiteY4021" fmla="*/ 6063455 h 6857998"/>
              <a:gd name="connsiteX4022" fmla="*/ 1091142 w 6435725"/>
              <a:gd name="connsiteY4022" fmla="*/ 6061339 h 6857998"/>
              <a:gd name="connsiteX4023" fmla="*/ 1090083 w 6435725"/>
              <a:gd name="connsiteY4023" fmla="*/ 6059487 h 6857998"/>
              <a:gd name="connsiteX4024" fmla="*/ 1088496 w 6435725"/>
              <a:gd name="connsiteY4024" fmla="*/ 6057899 h 6857998"/>
              <a:gd name="connsiteX4025" fmla="*/ 1086644 w 6435725"/>
              <a:gd name="connsiteY4025" fmla="*/ 6056312 h 6857998"/>
              <a:gd name="connsiteX4026" fmla="*/ 1084527 w 6435725"/>
              <a:gd name="connsiteY4026" fmla="*/ 6054724 h 6857998"/>
              <a:gd name="connsiteX4027" fmla="*/ 1079764 w 6435725"/>
              <a:gd name="connsiteY4027" fmla="*/ 6052343 h 6857998"/>
              <a:gd name="connsiteX4028" fmla="*/ 1075266 w 6435725"/>
              <a:gd name="connsiteY4028" fmla="*/ 6049962 h 6857998"/>
              <a:gd name="connsiteX4029" fmla="*/ 1073150 w 6435725"/>
              <a:gd name="connsiteY4029" fmla="*/ 6048639 h 6857998"/>
              <a:gd name="connsiteX4030" fmla="*/ 1071033 w 6435725"/>
              <a:gd name="connsiteY4030" fmla="*/ 6047051 h 6857998"/>
              <a:gd name="connsiteX4031" fmla="*/ 1068123 w 6435725"/>
              <a:gd name="connsiteY4031" fmla="*/ 6049697 h 6857998"/>
              <a:gd name="connsiteX4032" fmla="*/ 1065213 w 6435725"/>
              <a:gd name="connsiteY4032" fmla="*/ 6051814 h 6857998"/>
              <a:gd name="connsiteX4033" fmla="*/ 1062302 w 6435725"/>
              <a:gd name="connsiteY4033" fmla="*/ 6053666 h 6857998"/>
              <a:gd name="connsiteX4034" fmla="*/ 1059391 w 6435725"/>
              <a:gd name="connsiteY4034" fmla="*/ 6055253 h 6857998"/>
              <a:gd name="connsiteX4035" fmla="*/ 1056481 w 6435725"/>
              <a:gd name="connsiteY4035" fmla="*/ 6056312 h 6857998"/>
              <a:gd name="connsiteX4036" fmla="*/ 1053571 w 6435725"/>
              <a:gd name="connsiteY4036" fmla="*/ 6057370 h 6857998"/>
              <a:gd name="connsiteX4037" fmla="*/ 1050660 w 6435725"/>
              <a:gd name="connsiteY4037" fmla="*/ 6057635 h 6857998"/>
              <a:gd name="connsiteX4038" fmla="*/ 1048015 w 6435725"/>
              <a:gd name="connsiteY4038" fmla="*/ 6057899 h 6857998"/>
              <a:gd name="connsiteX4039" fmla="*/ 1044839 w 6435725"/>
              <a:gd name="connsiteY4039" fmla="*/ 6057899 h 6857998"/>
              <a:gd name="connsiteX4040" fmla="*/ 1042194 w 6435725"/>
              <a:gd name="connsiteY4040" fmla="*/ 6057370 h 6857998"/>
              <a:gd name="connsiteX4041" fmla="*/ 1039548 w 6435725"/>
              <a:gd name="connsiteY4041" fmla="*/ 6056312 h 6857998"/>
              <a:gd name="connsiteX4042" fmla="*/ 1036902 w 6435725"/>
              <a:gd name="connsiteY4042" fmla="*/ 6055253 h 6857998"/>
              <a:gd name="connsiteX4043" fmla="*/ 1034521 w 6435725"/>
              <a:gd name="connsiteY4043" fmla="*/ 6053401 h 6857998"/>
              <a:gd name="connsiteX4044" fmla="*/ 1031875 w 6435725"/>
              <a:gd name="connsiteY4044" fmla="*/ 6051285 h 6857998"/>
              <a:gd name="connsiteX4045" fmla="*/ 1029494 w 6435725"/>
              <a:gd name="connsiteY4045" fmla="*/ 6048639 h 6857998"/>
              <a:gd name="connsiteX4046" fmla="*/ 1027377 w 6435725"/>
              <a:gd name="connsiteY4046" fmla="*/ 6045728 h 6857998"/>
              <a:gd name="connsiteX4047" fmla="*/ 1025525 w 6435725"/>
              <a:gd name="connsiteY4047" fmla="*/ 6042289 h 6857998"/>
              <a:gd name="connsiteX4048" fmla="*/ 1024202 w 6435725"/>
              <a:gd name="connsiteY4048" fmla="*/ 6039114 h 6857998"/>
              <a:gd name="connsiteX4049" fmla="*/ 1023673 w 6435725"/>
              <a:gd name="connsiteY4049" fmla="*/ 6036468 h 6857998"/>
              <a:gd name="connsiteX4050" fmla="*/ 1023673 w 6435725"/>
              <a:gd name="connsiteY4050" fmla="*/ 6033558 h 6857998"/>
              <a:gd name="connsiteX4051" fmla="*/ 1023937 w 6435725"/>
              <a:gd name="connsiteY4051" fmla="*/ 6031176 h 6857998"/>
              <a:gd name="connsiteX4052" fmla="*/ 1024996 w 6435725"/>
              <a:gd name="connsiteY4052" fmla="*/ 6028795 h 6857998"/>
              <a:gd name="connsiteX4053" fmla="*/ 1026054 w 6435725"/>
              <a:gd name="connsiteY4053" fmla="*/ 6026149 h 6857998"/>
              <a:gd name="connsiteX4054" fmla="*/ 1027642 w 6435725"/>
              <a:gd name="connsiteY4054" fmla="*/ 6024033 h 6857998"/>
              <a:gd name="connsiteX4055" fmla="*/ 1029229 w 6435725"/>
              <a:gd name="connsiteY4055" fmla="*/ 6021916 h 6857998"/>
              <a:gd name="connsiteX4056" fmla="*/ 1031346 w 6435725"/>
              <a:gd name="connsiteY4056" fmla="*/ 6019799 h 6857998"/>
              <a:gd name="connsiteX4057" fmla="*/ 1035579 w 6435725"/>
              <a:gd name="connsiteY4057" fmla="*/ 6016095 h 6857998"/>
              <a:gd name="connsiteX4058" fmla="*/ 1040606 w 6435725"/>
              <a:gd name="connsiteY4058" fmla="*/ 6012655 h 6857998"/>
              <a:gd name="connsiteX4059" fmla="*/ 1045104 w 6435725"/>
              <a:gd name="connsiteY4059" fmla="*/ 6009745 h 6857998"/>
              <a:gd name="connsiteX4060" fmla="*/ 1048808 w 6435725"/>
              <a:gd name="connsiteY4060" fmla="*/ 6006570 h 6857998"/>
              <a:gd name="connsiteX4061" fmla="*/ 1052248 w 6435725"/>
              <a:gd name="connsiteY4061" fmla="*/ 6003660 h 6857998"/>
              <a:gd name="connsiteX4062" fmla="*/ 1055952 w 6435725"/>
              <a:gd name="connsiteY4062" fmla="*/ 6000220 h 6857998"/>
              <a:gd name="connsiteX4063" fmla="*/ 1059127 w 6435725"/>
              <a:gd name="connsiteY4063" fmla="*/ 5996516 h 6857998"/>
              <a:gd name="connsiteX4064" fmla="*/ 1065741 w 6435725"/>
              <a:gd name="connsiteY4064" fmla="*/ 5989108 h 6857998"/>
              <a:gd name="connsiteX4065" fmla="*/ 1069181 w 6435725"/>
              <a:gd name="connsiteY4065" fmla="*/ 5985668 h 6857998"/>
              <a:gd name="connsiteX4066" fmla="*/ 1072621 w 6435725"/>
              <a:gd name="connsiteY4066" fmla="*/ 5982228 h 6857998"/>
              <a:gd name="connsiteX4067" fmla="*/ 1076325 w 6435725"/>
              <a:gd name="connsiteY4067" fmla="*/ 5979053 h 6857998"/>
              <a:gd name="connsiteX4068" fmla="*/ 1079764 w 6435725"/>
              <a:gd name="connsiteY4068" fmla="*/ 5976143 h 6857998"/>
              <a:gd name="connsiteX4069" fmla="*/ 1084263 w 6435725"/>
              <a:gd name="connsiteY4069" fmla="*/ 5973762 h 6857998"/>
              <a:gd name="connsiteX4070" fmla="*/ 1088496 w 6435725"/>
              <a:gd name="connsiteY4070" fmla="*/ 5971910 h 6857998"/>
              <a:gd name="connsiteX4071" fmla="*/ 1092994 w 6435725"/>
              <a:gd name="connsiteY4071" fmla="*/ 5970322 h 6857998"/>
              <a:gd name="connsiteX4072" fmla="*/ 1098021 w 6435725"/>
              <a:gd name="connsiteY4072" fmla="*/ 5969528 h 6857998"/>
              <a:gd name="connsiteX4073" fmla="*/ 1100666 w 6435725"/>
              <a:gd name="connsiteY4073" fmla="*/ 5969528 h 6857998"/>
              <a:gd name="connsiteX4074" fmla="*/ 1103577 w 6435725"/>
              <a:gd name="connsiteY4074" fmla="*/ 5969528 h 6857998"/>
              <a:gd name="connsiteX4075" fmla="*/ 1106223 w 6435725"/>
              <a:gd name="connsiteY4075" fmla="*/ 5969793 h 6857998"/>
              <a:gd name="connsiteX4076" fmla="*/ 1109398 w 6435725"/>
              <a:gd name="connsiteY4076" fmla="*/ 5970058 h 6857998"/>
              <a:gd name="connsiteX4077" fmla="*/ 1119716 w 6435725"/>
              <a:gd name="connsiteY4077" fmla="*/ 5961855 h 6857998"/>
              <a:gd name="connsiteX4078" fmla="*/ 1128977 w 6435725"/>
              <a:gd name="connsiteY4078" fmla="*/ 5953918 h 6857998"/>
              <a:gd name="connsiteX4079" fmla="*/ 1136914 w 6435725"/>
              <a:gd name="connsiteY4079" fmla="*/ 5946245 h 6857998"/>
              <a:gd name="connsiteX4080" fmla="*/ 1140619 w 6435725"/>
              <a:gd name="connsiteY4080" fmla="*/ 5942012 h 6857998"/>
              <a:gd name="connsiteX4081" fmla="*/ 1143794 w 6435725"/>
              <a:gd name="connsiteY4081" fmla="*/ 5938308 h 6857998"/>
              <a:gd name="connsiteX4082" fmla="*/ 1146439 w 6435725"/>
              <a:gd name="connsiteY4082" fmla="*/ 5934868 h 6857998"/>
              <a:gd name="connsiteX4083" fmla="*/ 1149085 w 6435725"/>
              <a:gd name="connsiteY4083" fmla="*/ 5931164 h 6857998"/>
              <a:gd name="connsiteX4084" fmla="*/ 1151202 w 6435725"/>
              <a:gd name="connsiteY4084" fmla="*/ 5927724 h 6857998"/>
              <a:gd name="connsiteX4085" fmla="*/ 1153319 w 6435725"/>
              <a:gd name="connsiteY4085" fmla="*/ 5924020 h 6857998"/>
              <a:gd name="connsiteX4086" fmla="*/ 1154906 w 6435725"/>
              <a:gd name="connsiteY4086" fmla="*/ 5920316 h 6857998"/>
              <a:gd name="connsiteX4087" fmla="*/ 1155964 w 6435725"/>
              <a:gd name="connsiteY4087" fmla="*/ 5916876 h 6857998"/>
              <a:gd name="connsiteX4088" fmla="*/ 1157023 w 6435725"/>
              <a:gd name="connsiteY4088" fmla="*/ 5913172 h 6857998"/>
              <a:gd name="connsiteX4089" fmla="*/ 1157552 w 6435725"/>
              <a:gd name="connsiteY4089" fmla="*/ 5909468 h 6857998"/>
              <a:gd name="connsiteX4090" fmla="*/ 1157816 w 6435725"/>
              <a:gd name="connsiteY4090" fmla="*/ 5906293 h 6857998"/>
              <a:gd name="connsiteX4091" fmla="*/ 1157816 w 6435725"/>
              <a:gd name="connsiteY4091" fmla="*/ 5902589 h 6857998"/>
              <a:gd name="connsiteX4092" fmla="*/ 1157288 w 6435725"/>
              <a:gd name="connsiteY4092" fmla="*/ 5898885 h 6857998"/>
              <a:gd name="connsiteX4093" fmla="*/ 1156758 w 6435725"/>
              <a:gd name="connsiteY4093" fmla="*/ 5895445 h 6857998"/>
              <a:gd name="connsiteX4094" fmla="*/ 1155700 w 6435725"/>
              <a:gd name="connsiteY4094" fmla="*/ 5891741 h 6857998"/>
              <a:gd name="connsiteX4095" fmla="*/ 1154641 w 6435725"/>
              <a:gd name="connsiteY4095" fmla="*/ 5888037 h 6857998"/>
              <a:gd name="connsiteX4096" fmla="*/ 1153054 w 6435725"/>
              <a:gd name="connsiteY4096" fmla="*/ 5884333 h 6857998"/>
              <a:gd name="connsiteX4097" fmla="*/ 1151202 w 6435725"/>
              <a:gd name="connsiteY4097" fmla="*/ 5880628 h 6857998"/>
              <a:gd name="connsiteX4098" fmla="*/ 1149085 w 6435725"/>
              <a:gd name="connsiteY4098" fmla="*/ 5876660 h 6857998"/>
              <a:gd name="connsiteX4099" fmla="*/ 1146175 w 6435725"/>
              <a:gd name="connsiteY4099" fmla="*/ 5872955 h 6857998"/>
              <a:gd name="connsiteX4100" fmla="*/ 1143529 w 6435725"/>
              <a:gd name="connsiteY4100" fmla="*/ 5868987 h 6857998"/>
              <a:gd name="connsiteX4101" fmla="*/ 1140354 w 6435725"/>
              <a:gd name="connsiteY4101" fmla="*/ 5865018 h 6857998"/>
              <a:gd name="connsiteX4102" fmla="*/ 1133210 w 6435725"/>
              <a:gd name="connsiteY4102" fmla="*/ 5857080 h 6857998"/>
              <a:gd name="connsiteX4103" fmla="*/ 1124744 w 6435725"/>
              <a:gd name="connsiteY4103" fmla="*/ 5848349 h 6857998"/>
              <a:gd name="connsiteX4104" fmla="*/ 1119187 w 6435725"/>
              <a:gd name="connsiteY4104" fmla="*/ 5849408 h 6857998"/>
              <a:gd name="connsiteX4105" fmla="*/ 1113631 w 6435725"/>
              <a:gd name="connsiteY4105" fmla="*/ 5849937 h 6857998"/>
              <a:gd name="connsiteX4106" fmla="*/ 1108339 w 6435725"/>
              <a:gd name="connsiteY4106" fmla="*/ 5850730 h 6857998"/>
              <a:gd name="connsiteX4107" fmla="*/ 1103312 w 6435725"/>
              <a:gd name="connsiteY4107" fmla="*/ 5850730 h 6857998"/>
              <a:gd name="connsiteX4108" fmla="*/ 1098021 w 6435725"/>
              <a:gd name="connsiteY4108" fmla="*/ 5850730 h 6857998"/>
              <a:gd name="connsiteX4109" fmla="*/ 1092729 w 6435725"/>
              <a:gd name="connsiteY4109" fmla="*/ 5850201 h 6857998"/>
              <a:gd name="connsiteX4110" fmla="*/ 1087966 w 6435725"/>
              <a:gd name="connsiteY4110" fmla="*/ 5849672 h 6857998"/>
              <a:gd name="connsiteX4111" fmla="*/ 1082939 w 6435725"/>
              <a:gd name="connsiteY4111" fmla="*/ 5848878 h 6857998"/>
              <a:gd name="connsiteX4112" fmla="*/ 1078177 w 6435725"/>
              <a:gd name="connsiteY4112" fmla="*/ 5847820 h 6857998"/>
              <a:gd name="connsiteX4113" fmla="*/ 1073150 w 6435725"/>
              <a:gd name="connsiteY4113" fmla="*/ 5846233 h 6857998"/>
              <a:gd name="connsiteX4114" fmla="*/ 1063889 w 6435725"/>
              <a:gd name="connsiteY4114" fmla="*/ 5843587 h 6857998"/>
              <a:gd name="connsiteX4115" fmla="*/ 1054629 w 6435725"/>
              <a:gd name="connsiteY4115" fmla="*/ 5839883 h 6857998"/>
              <a:gd name="connsiteX4116" fmla="*/ 1045369 w 6435725"/>
              <a:gd name="connsiteY4116" fmla="*/ 5835649 h 6857998"/>
              <a:gd name="connsiteX4117" fmla="*/ 1036637 w 6435725"/>
              <a:gd name="connsiteY4117" fmla="*/ 5830887 h 6857998"/>
              <a:gd name="connsiteX4118" fmla="*/ 1027906 w 6435725"/>
              <a:gd name="connsiteY4118" fmla="*/ 5826389 h 6857998"/>
              <a:gd name="connsiteX4119" fmla="*/ 1010444 w 6435725"/>
              <a:gd name="connsiteY4119" fmla="*/ 5816070 h 6857998"/>
              <a:gd name="connsiteX4120" fmla="*/ 1001448 w 6435725"/>
              <a:gd name="connsiteY4120" fmla="*/ 5811043 h 6857998"/>
              <a:gd name="connsiteX4121" fmla="*/ 992981 w 6435725"/>
              <a:gd name="connsiteY4121" fmla="*/ 5806016 h 6857998"/>
              <a:gd name="connsiteX4122" fmla="*/ 983985 w 6435725"/>
              <a:gd name="connsiteY4122" fmla="*/ 5801518 h 6857998"/>
              <a:gd name="connsiteX4123" fmla="*/ 975254 w 6435725"/>
              <a:gd name="connsiteY4123" fmla="*/ 5797285 h 6857998"/>
              <a:gd name="connsiteX4124" fmla="*/ 966787 w 6435725"/>
              <a:gd name="connsiteY4124" fmla="*/ 5788818 h 6857998"/>
              <a:gd name="connsiteX4125" fmla="*/ 964935 w 6435725"/>
              <a:gd name="connsiteY4125" fmla="*/ 5787230 h 6857998"/>
              <a:gd name="connsiteX4126" fmla="*/ 962819 w 6435725"/>
              <a:gd name="connsiteY4126" fmla="*/ 5785908 h 6857998"/>
              <a:gd name="connsiteX4127" fmla="*/ 958321 w 6435725"/>
              <a:gd name="connsiteY4127" fmla="*/ 5782997 h 6857998"/>
              <a:gd name="connsiteX4128" fmla="*/ 953294 w 6435725"/>
              <a:gd name="connsiteY4128" fmla="*/ 5780616 h 6857998"/>
              <a:gd name="connsiteX4129" fmla="*/ 947737 w 6435725"/>
              <a:gd name="connsiteY4129" fmla="*/ 5778499 h 6857998"/>
              <a:gd name="connsiteX4130" fmla="*/ 942181 w 6435725"/>
              <a:gd name="connsiteY4130" fmla="*/ 5776647 h 6857998"/>
              <a:gd name="connsiteX4131" fmla="*/ 936889 w 6435725"/>
              <a:gd name="connsiteY4131" fmla="*/ 5775060 h 6857998"/>
              <a:gd name="connsiteX4132" fmla="*/ 925777 w 6435725"/>
              <a:gd name="connsiteY4132" fmla="*/ 5771620 h 6857998"/>
              <a:gd name="connsiteX4133" fmla="*/ 920485 w 6435725"/>
              <a:gd name="connsiteY4133" fmla="*/ 5769768 h 6857998"/>
              <a:gd name="connsiteX4134" fmla="*/ 915987 w 6435725"/>
              <a:gd name="connsiteY4134" fmla="*/ 5767651 h 6857998"/>
              <a:gd name="connsiteX4135" fmla="*/ 911489 w 6435725"/>
              <a:gd name="connsiteY4135" fmla="*/ 5765535 h 6857998"/>
              <a:gd name="connsiteX4136" fmla="*/ 909637 w 6435725"/>
              <a:gd name="connsiteY4136" fmla="*/ 5764212 h 6857998"/>
              <a:gd name="connsiteX4137" fmla="*/ 908314 w 6435725"/>
              <a:gd name="connsiteY4137" fmla="*/ 5762889 h 6857998"/>
              <a:gd name="connsiteX4138" fmla="*/ 906727 w 6435725"/>
              <a:gd name="connsiteY4138" fmla="*/ 5761566 h 6857998"/>
              <a:gd name="connsiteX4139" fmla="*/ 905404 w 6435725"/>
              <a:gd name="connsiteY4139" fmla="*/ 5759714 h 6857998"/>
              <a:gd name="connsiteX4140" fmla="*/ 904081 w 6435725"/>
              <a:gd name="connsiteY4140" fmla="*/ 5758126 h 6857998"/>
              <a:gd name="connsiteX4141" fmla="*/ 903287 w 6435725"/>
              <a:gd name="connsiteY4141" fmla="*/ 5756274 h 6857998"/>
              <a:gd name="connsiteX4142" fmla="*/ 903023 w 6435725"/>
              <a:gd name="connsiteY4142" fmla="*/ 5754158 h 6857998"/>
              <a:gd name="connsiteX4143" fmla="*/ 902758 w 6435725"/>
              <a:gd name="connsiteY4143" fmla="*/ 5752041 h 6857998"/>
              <a:gd name="connsiteX4144" fmla="*/ 902758 w 6435725"/>
              <a:gd name="connsiteY4144" fmla="*/ 5749660 h 6857998"/>
              <a:gd name="connsiteX4145" fmla="*/ 903023 w 6435725"/>
              <a:gd name="connsiteY4145" fmla="*/ 5747014 h 6857998"/>
              <a:gd name="connsiteX4146" fmla="*/ 903817 w 6435725"/>
              <a:gd name="connsiteY4146" fmla="*/ 5738547 h 6857998"/>
              <a:gd name="connsiteX4147" fmla="*/ 904875 w 6435725"/>
              <a:gd name="connsiteY4147" fmla="*/ 5729551 h 6857998"/>
              <a:gd name="connsiteX4148" fmla="*/ 905139 w 6435725"/>
              <a:gd name="connsiteY4148" fmla="*/ 5720555 h 6857998"/>
              <a:gd name="connsiteX4149" fmla="*/ 905139 w 6435725"/>
              <a:gd name="connsiteY4149" fmla="*/ 5711824 h 6857998"/>
              <a:gd name="connsiteX4150" fmla="*/ 905404 w 6435725"/>
              <a:gd name="connsiteY4150" fmla="*/ 5693303 h 6857998"/>
              <a:gd name="connsiteX4151" fmla="*/ 905669 w 6435725"/>
              <a:gd name="connsiteY4151" fmla="*/ 5684308 h 6857998"/>
              <a:gd name="connsiteX4152" fmla="*/ 906727 w 6435725"/>
              <a:gd name="connsiteY4152" fmla="*/ 5675312 h 6857998"/>
              <a:gd name="connsiteX4153" fmla="*/ 907785 w 6435725"/>
              <a:gd name="connsiteY4153" fmla="*/ 5666316 h 6857998"/>
              <a:gd name="connsiteX4154" fmla="*/ 909373 w 6435725"/>
              <a:gd name="connsiteY4154" fmla="*/ 5657849 h 6857998"/>
              <a:gd name="connsiteX4155" fmla="*/ 910696 w 6435725"/>
              <a:gd name="connsiteY4155" fmla="*/ 5653351 h 6857998"/>
              <a:gd name="connsiteX4156" fmla="*/ 912283 w 6435725"/>
              <a:gd name="connsiteY4156" fmla="*/ 5649118 h 6857998"/>
              <a:gd name="connsiteX4157" fmla="*/ 913606 w 6435725"/>
              <a:gd name="connsiteY4157" fmla="*/ 5645149 h 6857998"/>
              <a:gd name="connsiteX4158" fmla="*/ 915458 w 6435725"/>
              <a:gd name="connsiteY4158" fmla="*/ 5641180 h 6857998"/>
              <a:gd name="connsiteX4159" fmla="*/ 917311 w 6435725"/>
              <a:gd name="connsiteY4159" fmla="*/ 5637212 h 6857998"/>
              <a:gd name="connsiteX4160" fmla="*/ 919956 w 6435725"/>
              <a:gd name="connsiteY4160" fmla="*/ 5633243 h 6857998"/>
              <a:gd name="connsiteX4161" fmla="*/ 922337 w 6435725"/>
              <a:gd name="connsiteY4161" fmla="*/ 5629539 h 6857998"/>
              <a:gd name="connsiteX4162" fmla="*/ 925512 w 6435725"/>
              <a:gd name="connsiteY4162" fmla="*/ 5625835 h 6857998"/>
              <a:gd name="connsiteX4163" fmla="*/ 928423 w 6435725"/>
              <a:gd name="connsiteY4163" fmla="*/ 5622395 h 6857998"/>
              <a:gd name="connsiteX4164" fmla="*/ 932127 w 6435725"/>
              <a:gd name="connsiteY4164" fmla="*/ 5618691 h 6857998"/>
              <a:gd name="connsiteX4165" fmla="*/ 936096 w 6435725"/>
              <a:gd name="connsiteY4165" fmla="*/ 5615516 h 6857998"/>
              <a:gd name="connsiteX4166" fmla="*/ 940064 w 6435725"/>
              <a:gd name="connsiteY4166" fmla="*/ 5612341 h 6857998"/>
              <a:gd name="connsiteX4167" fmla="*/ 944827 w 6435725"/>
              <a:gd name="connsiteY4167" fmla="*/ 5608901 h 6857998"/>
              <a:gd name="connsiteX4168" fmla="*/ 948796 w 6435725"/>
              <a:gd name="connsiteY4168" fmla="*/ 5605197 h 6857998"/>
              <a:gd name="connsiteX4169" fmla="*/ 952500 w 6435725"/>
              <a:gd name="connsiteY4169" fmla="*/ 5601493 h 6857998"/>
              <a:gd name="connsiteX4170" fmla="*/ 955675 w 6435725"/>
              <a:gd name="connsiteY4170" fmla="*/ 5597260 h 6857998"/>
              <a:gd name="connsiteX4171" fmla="*/ 958850 w 6435725"/>
              <a:gd name="connsiteY4171" fmla="*/ 5593026 h 6857998"/>
              <a:gd name="connsiteX4172" fmla="*/ 961760 w 6435725"/>
              <a:gd name="connsiteY4172" fmla="*/ 5588264 h 6857998"/>
              <a:gd name="connsiteX4173" fmla="*/ 964142 w 6435725"/>
              <a:gd name="connsiteY4173" fmla="*/ 5583766 h 6857998"/>
              <a:gd name="connsiteX4174" fmla="*/ 965994 w 6435725"/>
              <a:gd name="connsiteY4174" fmla="*/ 5579003 h 6857998"/>
              <a:gd name="connsiteX4175" fmla="*/ 967846 w 6435725"/>
              <a:gd name="connsiteY4175" fmla="*/ 5574770 h 6857998"/>
              <a:gd name="connsiteX4176" fmla="*/ 968904 w 6435725"/>
              <a:gd name="connsiteY4176" fmla="*/ 5570272 h 6857998"/>
              <a:gd name="connsiteX4177" fmla="*/ 970227 w 6435725"/>
              <a:gd name="connsiteY4177" fmla="*/ 5566303 h 6857998"/>
              <a:gd name="connsiteX4178" fmla="*/ 970756 w 6435725"/>
              <a:gd name="connsiteY4178" fmla="*/ 5561805 h 6857998"/>
              <a:gd name="connsiteX4179" fmla="*/ 971285 w 6435725"/>
              <a:gd name="connsiteY4179" fmla="*/ 5558101 h 6857998"/>
              <a:gd name="connsiteX4180" fmla="*/ 970756 w 6435725"/>
              <a:gd name="connsiteY4180" fmla="*/ 5554926 h 6857998"/>
              <a:gd name="connsiteX4181" fmla="*/ 970492 w 6435725"/>
              <a:gd name="connsiteY4181" fmla="*/ 5552016 h 6857998"/>
              <a:gd name="connsiteX4182" fmla="*/ 969698 w 6435725"/>
              <a:gd name="connsiteY4182" fmla="*/ 5549635 h 6857998"/>
              <a:gd name="connsiteX4183" fmla="*/ 968375 w 6435725"/>
              <a:gd name="connsiteY4183" fmla="*/ 5547518 h 6857998"/>
              <a:gd name="connsiteX4184" fmla="*/ 967052 w 6435725"/>
              <a:gd name="connsiteY4184" fmla="*/ 5545666 h 6857998"/>
              <a:gd name="connsiteX4185" fmla="*/ 965994 w 6435725"/>
              <a:gd name="connsiteY4185" fmla="*/ 5544078 h 6857998"/>
              <a:gd name="connsiteX4186" fmla="*/ 964406 w 6435725"/>
              <a:gd name="connsiteY4186" fmla="*/ 5542491 h 6857998"/>
              <a:gd name="connsiteX4187" fmla="*/ 962819 w 6435725"/>
              <a:gd name="connsiteY4187" fmla="*/ 5541433 h 6857998"/>
              <a:gd name="connsiteX4188" fmla="*/ 960967 w 6435725"/>
              <a:gd name="connsiteY4188" fmla="*/ 5540110 h 6857998"/>
              <a:gd name="connsiteX4189" fmla="*/ 957527 w 6435725"/>
              <a:gd name="connsiteY4189" fmla="*/ 5538258 h 6857998"/>
              <a:gd name="connsiteX4190" fmla="*/ 953558 w 6435725"/>
              <a:gd name="connsiteY4190" fmla="*/ 5536935 h 6857998"/>
              <a:gd name="connsiteX4191" fmla="*/ 949325 w 6435725"/>
              <a:gd name="connsiteY4191" fmla="*/ 5536141 h 6857998"/>
              <a:gd name="connsiteX4192" fmla="*/ 944827 w 6435725"/>
              <a:gd name="connsiteY4192" fmla="*/ 5535876 h 6857998"/>
              <a:gd name="connsiteX4193" fmla="*/ 940064 w 6435725"/>
              <a:gd name="connsiteY4193" fmla="*/ 5535347 h 6857998"/>
              <a:gd name="connsiteX4194" fmla="*/ 935302 w 6435725"/>
              <a:gd name="connsiteY4194" fmla="*/ 5535876 h 6857998"/>
              <a:gd name="connsiteX4195" fmla="*/ 930275 w 6435725"/>
              <a:gd name="connsiteY4195" fmla="*/ 5536141 h 6857998"/>
              <a:gd name="connsiteX4196" fmla="*/ 920221 w 6435725"/>
              <a:gd name="connsiteY4196" fmla="*/ 5536935 h 6857998"/>
              <a:gd name="connsiteX4197" fmla="*/ 910431 w 6435725"/>
              <a:gd name="connsiteY4197" fmla="*/ 5537728 h 6857998"/>
              <a:gd name="connsiteX4198" fmla="*/ 905404 w 6435725"/>
              <a:gd name="connsiteY4198" fmla="*/ 5537993 h 6857998"/>
              <a:gd name="connsiteX4199" fmla="*/ 900906 w 6435725"/>
              <a:gd name="connsiteY4199" fmla="*/ 5537993 h 6857998"/>
              <a:gd name="connsiteX4200" fmla="*/ 895879 w 6435725"/>
              <a:gd name="connsiteY4200" fmla="*/ 5535876 h 6857998"/>
              <a:gd name="connsiteX4201" fmla="*/ 891646 w 6435725"/>
              <a:gd name="connsiteY4201" fmla="*/ 5534818 h 6857998"/>
              <a:gd name="connsiteX4202" fmla="*/ 886883 w 6435725"/>
              <a:gd name="connsiteY4202" fmla="*/ 5534289 h 6857998"/>
              <a:gd name="connsiteX4203" fmla="*/ 882915 w 6435725"/>
              <a:gd name="connsiteY4203" fmla="*/ 5534289 h 6857998"/>
              <a:gd name="connsiteX4204" fmla="*/ 878946 w 6435725"/>
              <a:gd name="connsiteY4204" fmla="*/ 5535083 h 6857998"/>
              <a:gd name="connsiteX4205" fmla="*/ 875242 w 6435725"/>
              <a:gd name="connsiteY4205" fmla="*/ 5536141 h 6857998"/>
              <a:gd name="connsiteX4206" fmla="*/ 871537 w 6435725"/>
              <a:gd name="connsiteY4206" fmla="*/ 5537728 h 6857998"/>
              <a:gd name="connsiteX4207" fmla="*/ 868098 w 6435725"/>
              <a:gd name="connsiteY4207" fmla="*/ 5539580 h 6857998"/>
              <a:gd name="connsiteX4208" fmla="*/ 864394 w 6435725"/>
              <a:gd name="connsiteY4208" fmla="*/ 5541697 h 6857998"/>
              <a:gd name="connsiteX4209" fmla="*/ 860954 w 6435725"/>
              <a:gd name="connsiteY4209" fmla="*/ 5544078 h 6857998"/>
              <a:gd name="connsiteX4210" fmla="*/ 854075 w 6435725"/>
              <a:gd name="connsiteY4210" fmla="*/ 5548576 h 6857998"/>
              <a:gd name="connsiteX4211" fmla="*/ 850371 w 6435725"/>
              <a:gd name="connsiteY4211" fmla="*/ 5550958 h 6857998"/>
              <a:gd name="connsiteX4212" fmla="*/ 847196 w 6435725"/>
              <a:gd name="connsiteY4212" fmla="*/ 5553074 h 6857998"/>
              <a:gd name="connsiteX4213" fmla="*/ 843492 w 6435725"/>
              <a:gd name="connsiteY4213" fmla="*/ 5554926 h 6857998"/>
              <a:gd name="connsiteX4214" fmla="*/ 839787 w 6435725"/>
              <a:gd name="connsiteY4214" fmla="*/ 5556249 h 6857998"/>
              <a:gd name="connsiteX4215" fmla="*/ 837142 w 6435725"/>
              <a:gd name="connsiteY4215" fmla="*/ 5557308 h 6857998"/>
              <a:gd name="connsiteX4216" fmla="*/ 834760 w 6435725"/>
              <a:gd name="connsiteY4216" fmla="*/ 5557837 h 6857998"/>
              <a:gd name="connsiteX4217" fmla="*/ 832379 w 6435725"/>
              <a:gd name="connsiteY4217" fmla="*/ 5558101 h 6857998"/>
              <a:gd name="connsiteX4218" fmla="*/ 830262 w 6435725"/>
              <a:gd name="connsiteY4218" fmla="*/ 5558101 h 6857998"/>
              <a:gd name="connsiteX4219" fmla="*/ 827617 w 6435725"/>
              <a:gd name="connsiteY4219" fmla="*/ 5557837 h 6857998"/>
              <a:gd name="connsiteX4220" fmla="*/ 825235 w 6435725"/>
              <a:gd name="connsiteY4220" fmla="*/ 5557572 h 6857998"/>
              <a:gd name="connsiteX4221" fmla="*/ 820738 w 6435725"/>
              <a:gd name="connsiteY4221" fmla="*/ 5556778 h 6857998"/>
              <a:gd name="connsiteX4222" fmla="*/ 815710 w 6435725"/>
              <a:gd name="connsiteY4222" fmla="*/ 5554926 h 6857998"/>
              <a:gd name="connsiteX4223" fmla="*/ 811477 w 6435725"/>
              <a:gd name="connsiteY4223" fmla="*/ 5552280 h 6857998"/>
              <a:gd name="connsiteX4224" fmla="*/ 807244 w 6435725"/>
              <a:gd name="connsiteY4224" fmla="*/ 5549635 h 6857998"/>
              <a:gd name="connsiteX4225" fmla="*/ 803275 w 6435725"/>
              <a:gd name="connsiteY4225" fmla="*/ 5546460 h 6857998"/>
              <a:gd name="connsiteX4226" fmla="*/ 800894 w 6435725"/>
              <a:gd name="connsiteY4226" fmla="*/ 5544343 h 6857998"/>
              <a:gd name="connsiteX4227" fmla="*/ 799042 w 6435725"/>
              <a:gd name="connsiteY4227" fmla="*/ 5542226 h 6857998"/>
              <a:gd name="connsiteX4228" fmla="*/ 797983 w 6435725"/>
              <a:gd name="connsiteY4228" fmla="*/ 5540110 h 6857998"/>
              <a:gd name="connsiteX4229" fmla="*/ 796660 w 6435725"/>
              <a:gd name="connsiteY4229" fmla="*/ 5537728 h 6857998"/>
              <a:gd name="connsiteX4230" fmla="*/ 796396 w 6435725"/>
              <a:gd name="connsiteY4230" fmla="*/ 5534818 h 6857998"/>
              <a:gd name="connsiteX4231" fmla="*/ 796396 w 6435725"/>
              <a:gd name="connsiteY4231" fmla="*/ 5533760 h 6857998"/>
              <a:gd name="connsiteX4232" fmla="*/ 796660 w 6435725"/>
              <a:gd name="connsiteY4232" fmla="*/ 5532437 h 6857998"/>
              <a:gd name="connsiteX4233" fmla="*/ 797454 w 6435725"/>
              <a:gd name="connsiteY4233" fmla="*/ 5531114 h 6857998"/>
              <a:gd name="connsiteX4234" fmla="*/ 797983 w 6435725"/>
              <a:gd name="connsiteY4234" fmla="*/ 5529526 h 6857998"/>
              <a:gd name="connsiteX4235" fmla="*/ 798777 w 6435725"/>
              <a:gd name="connsiteY4235" fmla="*/ 5528468 h 6857998"/>
              <a:gd name="connsiteX4236" fmla="*/ 800100 w 6435725"/>
              <a:gd name="connsiteY4236" fmla="*/ 5527145 h 6857998"/>
              <a:gd name="connsiteX4237" fmla="*/ 801952 w 6435725"/>
              <a:gd name="connsiteY4237" fmla="*/ 5525293 h 6857998"/>
              <a:gd name="connsiteX4238" fmla="*/ 803804 w 6435725"/>
              <a:gd name="connsiteY4238" fmla="*/ 5524235 h 6857998"/>
              <a:gd name="connsiteX4239" fmla="*/ 805921 w 6435725"/>
              <a:gd name="connsiteY4239" fmla="*/ 5523176 h 6857998"/>
              <a:gd name="connsiteX4240" fmla="*/ 807773 w 6435725"/>
              <a:gd name="connsiteY4240" fmla="*/ 5522383 h 6857998"/>
              <a:gd name="connsiteX4241" fmla="*/ 809889 w 6435725"/>
              <a:gd name="connsiteY4241" fmla="*/ 5521589 h 6857998"/>
              <a:gd name="connsiteX4242" fmla="*/ 811742 w 6435725"/>
              <a:gd name="connsiteY4242" fmla="*/ 5521324 h 6857998"/>
              <a:gd name="connsiteX4243" fmla="*/ 813858 w 6435725"/>
              <a:gd name="connsiteY4243" fmla="*/ 5521324 h 6857998"/>
              <a:gd name="connsiteX4244" fmla="*/ 815710 w 6435725"/>
              <a:gd name="connsiteY4244" fmla="*/ 5521589 h 6857998"/>
              <a:gd name="connsiteX4245" fmla="*/ 819679 w 6435725"/>
              <a:gd name="connsiteY4245" fmla="*/ 5522383 h 6857998"/>
              <a:gd name="connsiteX4246" fmla="*/ 823648 w 6435725"/>
              <a:gd name="connsiteY4246" fmla="*/ 5523441 h 6857998"/>
              <a:gd name="connsiteX4247" fmla="*/ 827617 w 6435725"/>
              <a:gd name="connsiteY4247" fmla="*/ 5525028 h 6857998"/>
              <a:gd name="connsiteX4248" fmla="*/ 831321 w 6435725"/>
              <a:gd name="connsiteY4248" fmla="*/ 5526880 h 6857998"/>
              <a:gd name="connsiteX4249" fmla="*/ 834496 w 6435725"/>
              <a:gd name="connsiteY4249" fmla="*/ 5527674 h 6857998"/>
              <a:gd name="connsiteX4250" fmla="*/ 836877 w 6435725"/>
              <a:gd name="connsiteY4250" fmla="*/ 5528733 h 6857998"/>
              <a:gd name="connsiteX4251" fmla="*/ 839787 w 6435725"/>
              <a:gd name="connsiteY4251" fmla="*/ 5529262 h 6857998"/>
              <a:gd name="connsiteX4252" fmla="*/ 842169 w 6435725"/>
              <a:gd name="connsiteY4252" fmla="*/ 5530055 h 6857998"/>
              <a:gd name="connsiteX4253" fmla="*/ 844550 w 6435725"/>
              <a:gd name="connsiteY4253" fmla="*/ 5530055 h 6857998"/>
              <a:gd name="connsiteX4254" fmla="*/ 847196 w 6435725"/>
              <a:gd name="connsiteY4254" fmla="*/ 5529526 h 6857998"/>
              <a:gd name="connsiteX4255" fmla="*/ 849577 w 6435725"/>
              <a:gd name="connsiteY4255" fmla="*/ 5529262 h 6857998"/>
              <a:gd name="connsiteX4256" fmla="*/ 851694 w 6435725"/>
              <a:gd name="connsiteY4256" fmla="*/ 5528997 h 6857998"/>
              <a:gd name="connsiteX4257" fmla="*/ 856192 w 6435725"/>
              <a:gd name="connsiteY4257" fmla="*/ 5527145 h 6857998"/>
              <a:gd name="connsiteX4258" fmla="*/ 860689 w 6435725"/>
              <a:gd name="connsiteY4258" fmla="*/ 5525028 h 6857998"/>
              <a:gd name="connsiteX4259" fmla="*/ 864658 w 6435725"/>
              <a:gd name="connsiteY4259" fmla="*/ 5522647 h 6857998"/>
              <a:gd name="connsiteX4260" fmla="*/ 868892 w 6435725"/>
              <a:gd name="connsiteY4260" fmla="*/ 5519737 h 6857998"/>
              <a:gd name="connsiteX4261" fmla="*/ 876829 w 6435725"/>
              <a:gd name="connsiteY4261" fmla="*/ 5513916 h 6857998"/>
              <a:gd name="connsiteX4262" fmla="*/ 880798 w 6435725"/>
              <a:gd name="connsiteY4262" fmla="*/ 5511535 h 6857998"/>
              <a:gd name="connsiteX4263" fmla="*/ 885296 w 6435725"/>
              <a:gd name="connsiteY4263" fmla="*/ 5509153 h 6857998"/>
              <a:gd name="connsiteX4264" fmla="*/ 889529 w 6435725"/>
              <a:gd name="connsiteY4264" fmla="*/ 5507301 h 6857998"/>
              <a:gd name="connsiteX4265" fmla="*/ 891646 w 6435725"/>
              <a:gd name="connsiteY4265" fmla="*/ 5506508 h 6857998"/>
              <a:gd name="connsiteX4266" fmla="*/ 894027 w 6435725"/>
              <a:gd name="connsiteY4266" fmla="*/ 5505978 h 6857998"/>
              <a:gd name="connsiteX4267" fmla="*/ 896144 w 6435725"/>
              <a:gd name="connsiteY4267" fmla="*/ 5505714 h 6857998"/>
              <a:gd name="connsiteX4268" fmla="*/ 898789 w 6435725"/>
              <a:gd name="connsiteY4268" fmla="*/ 5505714 h 6857998"/>
              <a:gd name="connsiteX4269" fmla="*/ 901171 w 6435725"/>
              <a:gd name="connsiteY4269" fmla="*/ 5505978 h 6857998"/>
              <a:gd name="connsiteX4270" fmla="*/ 903552 w 6435725"/>
              <a:gd name="connsiteY4270" fmla="*/ 5506243 h 6857998"/>
              <a:gd name="connsiteX4271" fmla="*/ 945356 w 6435725"/>
              <a:gd name="connsiteY4271" fmla="*/ 5486399 h 6857998"/>
              <a:gd name="connsiteX4272" fmla="*/ 953558 w 6435725"/>
              <a:gd name="connsiteY4272" fmla="*/ 5471583 h 6857998"/>
              <a:gd name="connsiteX4273" fmla="*/ 948796 w 6435725"/>
              <a:gd name="connsiteY4273" fmla="*/ 5469201 h 6857998"/>
              <a:gd name="connsiteX4274" fmla="*/ 944033 w 6435725"/>
              <a:gd name="connsiteY4274" fmla="*/ 5467085 h 6857998"/>
              <a:gd name="connsiteX4275" fmla="*/ 940064 w 6435725"/>
              <a:gd name="connsiteY4275" fmla="*/ 5464439 h 6857998"/>
              <a:gd name="connsiteX4276" fmla="*/ 937154 w 6435725"/>
              <a:gd name="connsiteY4276" fmla="*/ 5462058 h 6857998"/>
              <a:gd name="connsiteX4277" fmla="*/ 933979 w 6435725"/>
              <a:gd name="connsiteY4277" fmla="*/ 5459676 h 6857998"/>
              <a:gd name="connsiteX4278" fmla="*/ 931862 w 6435725"/>
              <a:gd name="connsiteY4278" fmla="*/ 5457030 h 6857998"/>
              <a:gd name="connsiteX4279" fmla="*/ 929746 w 6435725"/>
              <a:gd name="connsiteY4279" fmla="*/ 5454649 h 6857998"/>
              <a:gd name="connsiteX4280" fmla="*/ 928423 w 6435725"/>
              <a:gd name="connsiteY4280" fmla="*/ 5452003 h 6857998"/>
              <a:gd name="connsiteX4281" fmla="*/ 927364 w 6435725"/>
              <a:gd name="connsiteY4281" fmla="*/ 5449358 h 6857998"/>
              <a:gd name="connsiteX4282" fmla="*/ 926571 w 6435725"/>
              <a:gd name="connsiteY4282" fmla="*/ 5446712 h 6857998"/>
              <a:gd name="connsiteX4283" fmla="*/ 926306 w 6435725"/>
              <a:gd name="connsiteY4283" fmla="*/ 5444330 h 6857998"/>
              <a:gd name="connsiteX4284" fmla="*/ 926306 w 6435725"/>
              <a:gd name="connsiteY4284" fmla="*/ 5441420 h 6857998"/>
              <a:gd name="connsiteX4285" fmla="*/ 926306 w 6435725"/>
              <a:gd name="connsiteY4285" fmla="*/ 5438774 h 6857998"/>
              <a:gd name="connsiteX4286" fmla="*/ 926835 w 6435725"/>
              <a:gd name="connsiteY4286" fmla="*/ 5436393 h 6857998"/>
              <a:gd name="connsiteX4287" fmla="*/ 927629 w 6435725"/>
              <a:gd name="connsiteY4287" fmla="*/ 5433483 h 6857998"/>
              <a:gd name="connsiteX4288" fmla="*/ 928423 w 6435725"/>
              <a:gd name="connsiteY4288" fmla="*/ 5430837 h 6857998"/>
              <a:gd name="connsiteX4289" fmla="*/ 930804 w 6435725"/>
              <a:gd name="connsiteY4289" fmla="*/ 5425280 h 6857998"/>
              <a:gd name="connsiteX4290" fmla="*/ 933714 w 6435725"/>
              <a:gd name="connsiteY4290" fmla="*/ 5419724 h 6857998"/>
              <a:gd name="connsiteX4291" fmla="*/ 939800 w 6435725"/>
              <a:gd name="connsiteY4291" fmla="*/ 5408612 h 6857998"/>
              <a:gd name="connsiteX4292" fmla="*/ 942711 w 6435725"/>
              <a:gd name="connsiteY4292" fmla="*/ 5403055 h 6857998"/>
              <a:gd name="connsiteX4293" fmla="*/ 944827 w 6435725"/>
              <a:gd name="connsiteY4293" fmla="*/ 5397499 h 6857998"/>
              <a:gd name="connsiteX4294" fmla="*/ 945885 w 6435725"/>
              <a:gd name="connsiteY4294" fmla="*/ 5394853 h 6857998"/>
              <a:gd name="connsiteX4295" fmla="*/ 946679 w 6435725"/>
              <a:gd name="connsiteY4295" fmla="*/ 5391943 h 6857998"/>
              <a:gd name="connsiteX4296" fmla="*/ 947208 w 6435725"/>
              <a:gd name="connsiteY4296" fmla="*/ 5389297 h 6857998"/>
              <a:gd name="connsiteX4297" fmla="*/ 947208 w 6435725"/>
              <a:gd name="connsiteY4297" fmla="*/ 5386651 h 6857998"/>
              <a:gd name="connsiteX4298" fmla="*/ 947473 w 6435725"/>
              <a:gd name="connsiteY4298" fmla="*/ 5385593 h 6857998"/>
              <a:gd name="connsiteX4299" fmla="*/ 947473 w 6435725"/>
              <a:gd name="connsiteY4299" fmla="*/ 5384270 h 6857998"/>
              <a:gd name="connsiteX4300" fmla="*/ 947208 w 6435725"/>
              <a:gd name="connsiteY4300" fmla="*/ 5383212 h 6857998"/>
              <a:gd name="connsiteX4301" fmla="*/ 946944 w 6435725"/>
              <a:gd name="connsiteY4301" fmla="*/ 5381889 h 6857998"/>
              <a:gd name="connsiteX4302" fmla="*/ 945356 w 6435725"/>
              <a:gd name="connsiteY4302" fmla="*/ 5379508 h 6857998"/>
              <a:gd name="connsiteX4303" fmla="*/ 943240 w 6435725"/>
              <a:gd name="connsiteY4303" fmla="*/ 5377126 h 6857998"/>
              <a:gd name="connsiteX4304" fmla="*/ 938212 w 6435725"/>
              <a:gd name="connsiteY4304" fmla="*/ 5372099 h 6857998"/>
              <a:gd name="connsiteX4305" fmla="*/ 935831 w 6435725"/>
              <a:gd name="connsiteY4305" fmla="*/ 5369718 h 6857998"/>
              <a:gd name="connsiteX4306" fmla="*/ 933714 w 6435725"/>
              <a:gd name="connsiteY4306" fmla="*/ 5367072 h 6857998"/>
              <a:gd name="connsiteX4307" fmla="*/ 931862 w 6435725"/>
              <a:gd name="connsiteY4307" fmla="*/ 5364691 h 6857998"/>
              <a:gd name="connsiteX4308" fmla="*/ 930539 w 6435725"/>
              <a:gd name="connsiteY4308" fmla="*/ 5362310 h 6857998"/>
              <a:gd name="connsiteX4309" fmla="*/ 930275 w 6435725"/>
              <a:gd name="connsiteY4309" fmla="*/ 5360987 h 6857998"/>
              <a:gd name="connsiteX4310" fmla="*/ 930275 w 6435725"/>
              <a:gd name="connsiteY4310" fmla="*/ 5359928 h 6857998"/>
              <a:gd name="connsiteX4311" fmla="*/ 930539 w 6435725"/>
              <a:gd name="connsiteY4311" fmla="*/ 5358605 h 6857998"/>
              <a:gd name="connsiteX4312" fmla="*/ 931333 w 6435725"/>
              <a:gd name="connsiteY4312" fmla="*/ 5357547 h 6857998"/>
              <a:gd name="connsiteX4313" fmla="*/ 932127 w 6435725"/>
              <a:gd name="connsiteY4313" fmla="*/ 5356489 h 6857998"/>
              <a:gd name="connsiteX4314" fmla="*/ 933450 w 6435725"/>
              <a:gd name="connsiteY4314" fmla="*/ 5355166 h 6857998"/>
              <a:gd name="connsiteX4315" fmla="*/ 935037 w 6435725"/>
              <a:gd name="connsiteY4315" fmla="*/ 5354372 h 6857998"/>
              <a:gd name="connsiteX4316" fmla="*/ 937154 w 6435725"/>
              <a:gd name="connsiteY4316" fmla="*/ 5353314 h 6857998"/>
              <a:gd name="connsiteX4317" fmla="*/ 939535 w 6435725"/>
              <a:gd name="connsiteY4317" fmla="*/ 5351991 h 6857998"/>
              <a:gd name="connsiteX4318" fmla="*/ 942181 w 6435725"/>
              <a:gd name="connsiteY4318" fmla="*/ 5351197 h 6857998"/>
              <a:gd name="connsiteX4319" fmla="*/ 949590 w 6435725"/>
              <a:gd name="connsiteY4319" fmla="*/ 5349345 h 6857998"/>
              <a:gd name="connsiteX4320" fmla="*/ 955146 w 6435725"/>
              <a:gd name="connsiteY4320" fmla="*/ 5347758 h 6857998"/>
              <a:gd name="connsiteX4321" fmla="*/ 957527 w 6435725"/>
              <a:gd name="connsiteY4321" fmla="*/ 5346964 h 6857998"/>
              <a:gd name="connsiteX4322" fmla="*/ 959379 w 6435725"/>
              <a:gd name="connsiteY4322" fmla="*/ 5345641 h 6857998"/>
              <a:gd name="connsiteX4323" fmla="*/ 960437 w 6435725"/>
              <a:gd name="connsiteY4323" fmla="*/ 5345112 h 6857998"/>
              <a:gd name="connsiteX4324" fmla="*/ 960702 w 6435725"/>
              <a:gd name="connsiteY4324" fmla="*/ 5344053 h 6857998"/>
              <a:gd name="connsiteX4325" fmla="*/ 961231 w 6435725"/>
              <a:gd name="connsiteY4325" fmla="*/ 5343260 h 6857998"/>
              <a:gd name="connsiteX4326" fmla="*/ 961231 w 6435725"/>
              <a:gd name="connsiteY4326" fmla="*/ 5342201 h 6857998"/>
              <a:gd name="connsiteX4327" fmla="*/ 960967 w 6435725"/>
              <a:gd name="connsiteY4327" fmla="*/ 5341143 h 6857998"/>
              <a:gd name="connsiteX4328" fmla="*/ 960437 w 6435725"/>
              <a:gd name="connsiteY4328" fmla="*/ 5339555 h 6857998"/>
              <a:gd name="connsiteX4329" fmla="*/ 959908 w 6435725"/>
              <a:gd name="connsiteY4329" fmla="*/ 5337968 h 6857998"/>
              <a:gd name="connsiteX4330" fmla="*/ 958585 w 6435725"/>
              <a:gd name="connsiteY4330" fmla="*/ 5336116 h 6857998"/>
              <a:gd name="connsiteX4331" fmla="*/ 956733 w 6435725"/>
              <a:gd name="connsiteY4331" fmla="*/ 5334264 h 6857998"/>
              <a:gd name="connsiteX4332" fmla="*/ 954617 w 6435725"/>
              <a:gd name="connsiteY4332" fmla="*/ 5332676 h 6857998"/>
              <a:gd name="connsiteX4333" fmla="*/ 952500 w 6435725"/>
              <a:gd name="connsiteY4333" fmla="*/ 5331353 h 6857998"/>
              <a:gd name="connsiteX4334" fmla="*/ 949854 w 6435725"/>
              <a:gd name="connsiteY4334" fmla="*/ 5329766 h 6857998"/>
              <a:gd name="connsiteX4335" fmla="*/ 944827 w 6435725"/>
              <a:gd name="connsiteY4335" fmla="*/ 5327120 h 6857998"/>
              <a:gd name="connsiteX4336" fmla="*/ 939535 w 6435725"/>
              <a:gd name="connsiteY4336" fmla="*/ 5324474 h 6857998"/>
              <a:gd name="connsiteX4337" fmla="*/ 924983 w 6435725"/>
              <a:gd name="connsiteY4337" fmla="*/ 5323945 h 6857998"/>
              <a:gd name="connsiteX4338" fmla="*/ 917839 w 6435725"/>
              <a:gd name="connsiteY4338" fmla="*/ 5323680 h 6857998"/>
              <a:gd name="connsiteX4339" fmla="*/ 910696 w 6435725"/>
              <a:gd name="connsiteY4339" fmla="*/ 5322622 h 6857998"/>
              <a:gd name="connsiteX4340" fmla="*/ 906992 w 6435725"/>
              <a:gd name="connsiteY4340" fmla="*/ 5322093 h 6857998"/>
              <a:gd name="connsiteX4341" fmla="*/ 903552 w 6435725"/>
              <a:gd name="connsiteY4341" fmla="*/ 5321035 h 6857998"/>
              <a:gd name="connsiteX4342" fmla="*/ 900113 w 6435725"/>
              <a:gd name="connsiteY4342" fmla="*/ 5320241 h 6857998"/>
              <a:gd name="connsiteX4343" fmla="*/ 896937 w 6435725"/>
              <a:gd name="connsiteY4343" fmla="*/ 5318918 h 6857998"/>
              <a:gd name="connsiteX4344" fmla="*/ 893498 w 6435725"/>
              <a:gd name="connsiteY4344" fmla="*/ 5317330 h 6857998"/>
              <a:gd name="connsiteX4345" fmla="*/ 890058 w 6435725"/>
              <a:gd name="connsiteY4345" fmla="*/ 5315478 h 6857998"/>
              <a:gd name="connsiteX4346" fmla="*/ 886883 w 6435725"/>
              <a:gd name="connsiteY4346" fmla="*/ 5313362 h 6857998"/>
              <a:gd name="connsiteX4347" fmla="*/ 883973 w 6435725"/>
              <a:gd name="connsiteY4347" fmla="*/ 5310980 h 6857998"/>
              <a:gd name="connsiteX4348" fmla="*/ 858837 w 6435725"/>
              <a:gd name="connsiteY4348" fmla="*/ 5327914 h 6857998"/>
              <a:gd name="connsiteX4349" fmla="*/ 852487 w 6435725"/>
              <a:gd name="connsiteY4349" fmla="*/ 5325003 h 6857998"/>
              <a:gd name="connsiteX4350" fmla="*/ 846667 w 6435725"/>
              <a:gd name="connsiteY4350" fmla="*/ 5322093 h 6857998"/>
              <a:gd name="connsiteX4351" fmla="*/ 841375 w 6435725"/>
              <a:gd name="connsiteY4351" fmla="*/ 5318653 h 6857998"/>
              <a:gd name="connsiteX4352" fmla="*/ 836083 w 6435725"/>
              <a:gd name="connsiteY4352" fmla="*/ 5314949 h 6857998"/>
              <a:gd name="connsiteX4353" fmla="*/ 831056 w 6435725"/>
              <a:gd name="connsiteY4353" fmla="*/ 5310980 h 6857998"/>
              <a:gd name="connsiteX4354" fmla="*/ 826294 w 6435725"/>
              <a:gd name="connsiteY4354" fmla="*/ 5306747 h 6857998"/>
              <a:gd name="connsiteX4355" fmla="*/ 821531 w 6435725"/>
              <a:gd name="connsiteY4355" fmla="*/ 5301985 h 6857998"/>
              <a:gd name="connsiteX4356" fmla="*/ 817033 w 6435725"/>
              <a:gd name="connsiteY4356" fmla="*/ 5297487 h 6857998"/>
              <a:gd name="connsiteX4357" fmla="*/ 808302 w 6435725"/>
              <a:gd name="connsiteY4357" fmla="*/ 5287962 h 6857998"/>
              <a:gd name="connsiteX4358" fmla="*/ 799571 w 6435725"/>
              <a:gd name="connsiteY4358" fmla="*/ 5278437 h 6857998"/>
              <a:gd name="connsiteX4359" fmla="*/ 795073 w 6435725"/>
              <a:gd name="connsiteY4359" fmla="*/ 5273674 h 6857998"/>
              <a:gd name="connsiteX4360" fmla="*/ 790575 w 6435725"/>
              <a:gd name="connsiteY4360" fmla="*/ 5269176 h 6857998"/>
              <a:gd name="connsiteX4361" fmla="*/ 785548 w 6435725"/>
              <a:gd name="connsiteY4361" fmla="*/ 5264943 h 6857998"/>
              <a:gd name="connsiteX4362" fmla="*/ 780785 w 6435725"/>
              <a:gd name="connsiteY4362" fmla="*/ 5260710 h 6857998"/>
              <a:gd name="connsiteX4363" fmla="*/ 783167 w 6435725"/>
              <a:gd name="connsiteY4363" fmla="*/ 5259387 h 6857998"/>
              <a:gd name="connsiteX4364" fmla="*/ 785283 w 6435725"/>
              <a:gd name="connsiteY4364" fmla="*/ 5257799 h 6857998"/>
              <a:gd name="connsiteX4365" fmla="*/ 787400 w 6435725"/>
              <a:gd name="connsiteY4365" fmla="*/ 5255947 h 6857998"/>
              <a:gd name="connsiteX4366" fmla="*/ 789252 w 6435725"/>
              <a:gd name="connsiteY4366" fmla="*/ 5254095 h 6857998"/>
              <a:gd name="connsiteX4367" fmla="*/ 791369 w 6435725"/>
              <a:gd name="connsiteY4367" fmla="*/ 5220758 h 6857998"/>
              <a:gd name="connsiteX4368" fmla="*/ 792162 w 6435725"/>
              <a:gd name="connsiteY4368" fmla="*/ 5217318 h 6857998"/>
              <a:gd name="connsiteX4369" fmla="*/ 792692 w 6435725"/>
              <a:gd name="connsiteY4369" fmla="*/ 5214143 h 6857998"/>
              <a:gd name="connsiteX4370" fmla="*/ 793221 w 6435725"/>
              <a:gd name="connsiteY4370" fmla="*/ 5211497 h 6857998"/>
              <a:gd name="connsiteX4371" fmla="*/ 794544 w 6435725"/>
              <a:gd name="connsiteY4371" fmla="*/ 5209116 h 6857998"/>
              <a:gd name="connsiteX4372" fmla="*/ 795867 w 6435725"/>
              <a:gd name="connsiteY4372" fmla="*/ 5206735 h 6857998"/>
              <a:gd name="connsiteX4373" fmla="*/ 797454 w 6435725"/>
              <a:gd name="connsiteY4373" fmla="*/ 5204618 h 6857998"/>
              <a:gd name="connsiteX4374" fmla="*/ 798777 w 6435725"/>
              <a:gd name="connsiteY4374" fmla="*/ 5202766 h 6857998"/>
              <a:gd name="connsiteX4375" fmla="*/ 800364 w 6435725"/>
              <a:gd name="connsiteY4375" fmla="*/ 5201443 h 6857998"/>
              <a:gd name="connsiteX4376" fmla="*/ 802217 w 6435725"/>
              <a:gd name="connsiteY4376" fmla="*/ 5199855 h 6857998"/>
              <a:gd name="connsiteX4377" fmla="*/ 804333 w 6435725"/>
              <a:gd name="connsiteY4377" fmla="*/ 5198268 h 6857998"/>
              <a:gd name="connsiteX4378" fmla="*/ 808567 w 6435725"/>
              <a:gd name="connsiteY4378" fmla="*/ 5195887 h 6857998"/>
              <a:gd name="connsiteX4379" fmla="*/ 813329 w 6435725"/>
              <a:gd name="connsiteY4379" fmla="*/ 5194035 h 6857998"/>
              <a:gd name="connsiteX4380" fmla="*/ 817827 w 6435725"/>
              <a:gd name="connsiteY4380" fmla="*/ 5192183 h 6857998"/>
              <a:gd name="connsiteX4381" fmla="*/ 827617 w 6435725"/>
              <a:gd name="connsiteY4381" fmla="*/ 5188743 h 6857998"/>
              <a:gd name="connsiteX4382" fmla="*/ 832644 w 6435725"/>
              <a:gd name="connsiteY4382" fmla="*/ 5186891 h 6857998"/>
              <a:gd name="connsiteX4383" fmla="*/ 837142 w 6435725"/>
              <a:gd name="connsiteY4383" fmla="*/ 5185039 h 6857998"/>
              <a:gd name="connsiteX4384" fmla="*/ 841639 w 6435725"/>
              <a:gd name="connsiteY4384" fmla="*/ 5182658 h 6857998"/>
              <a:gd name="connsiteX4385" fmla="*/ 843492 w 6435725"/>
              <a:gd name="connsiteY4385" fmla="*/ 5181070 h 6857998"/>
              <a:gd name="connsiteX4386" fmla="*/ 845344 w 6435725"/>
              <a:gd name="connsiteY4386" fmla="*/ 5179483 h 6857998"/>
              <a:gd name="connsiteX4387" fmla="*/ 847196 w 6435725"/>
              <a:gd name="connsiteY4387" fmla="*/ 5177895 h 6857998"/>
              <a:gd name="connsiteX4388" fmla="*/ 848519 w 6435725"/>
              <a:gd name="connsiteY4388" fmla="*/ 5176043 h 6857998"/>
              <a:gd name="connsiteX4389" fmla="*/ 850106 w 6435725"/>
              <a:gd name="connsiteY4389" fmla="*/ 5173926 h 6857998"/>
              <a:gd name="connsiteX4390" fmla="*/ 851429 w 6435725"/>
              <a:gd name="connsiteY4390" fmla="*/ 5171810 h 6857998"/>
              <a:gd name="connsiteX4391" fmla="*/ 834496 w 6435725"/>
              <a:gd name="connsiteY4391" fmla="*/ 5173662 h 6857998"/>
              <a:gd name="connsiteX4392" fmla="*/ 817827 w 6435725"/>
              <a:gd name="connsiteY4392" fmla="*/ 5176043 h 6857998"/>
              <a:gd name="connsiteX4393" fmla="*/ 809625 w 6435725"/>
              <a:gd name="connsiteY4393" fmla="*/ 5177366 h 6857998"/>
              <a:gd name="connsiteX4394" fmla="*/ 801687 w 6435725"/>
              <a:gd name="connsiteY4394" fmla="*/ 5178953 h 6857998"/>
              <a:gd name="connsiteX4395" fmla="*/ 793221 w 6435725"/>
              <a:gd name="connsiteY4395" fmla="*/ 5180805 h 6857998"/>
              <a:gd name="connsiteX4396" fmla="*/ 785283 w 6435725"/>
              <a:gd name="connsiteY4396" fmla="*/ 5182922 h 6857998"/>
              <a:gd name="connsiteX4397" fmla="*/ 777346 w 6435725"/>
              <a:gd name="connsiteY4397" fmla="*/ 5185039 h 6857998"/>
              <a:gd name="connsiteX4398" fmla="*/ 769673 w 6435725"/>
              <a:gd name="connsiteY4398" fmla="*/ 5187420 h 6857998"/>
              <a:gd name="connsiteX4399" fmla="*/ 761735 w 6435725"/>
              <a:gd name="connsiteY4399" fmla="*/ 5190595 h 6857998"/>
              <a:gd name="connsiteX4400" fmla="*/ 754062 w 6435725"/>
              <a:gd name="connsiteY4400" fmla="*/ 5194035 h 6857998"/>
              <a:gd name="connsiteX4401" fmla="*/ 746654 w 6435725"/>
              <a:gd name="connsiteY4401" fmla="*/ 5197210 h 6857998"/>
              <a:gd name="connsiteX4402" fmla="*/ 739246 w 6435725"/>
              <a:gd name="connsiteY4402" fmla="*/ 5201708 h 6857998"/>
              <a:gd name="connsiteX4403" fmla="*/ 731837 w 6435725"/>
              <a:gd name="connsiteY4403" fmla="*/ 5205941 h 6857998"/>
              <a:gd name="connsiteX4404" fmla="*/ 724958 w 6435725"/>
              <a:gd name="connsiteY4404" fmla="*/ 5211233 h 6857998"/>
              <a:gd name="connsiteX4405" fmla="*/ 723900 w 6435725"/>
              <a:gd name="connsiteY4405" fmla="*/ 5211233 h 6857998"/>
              <a:gd name="connsiteX4406" fmla="*/ 722577 w 6435725"/>
              <a:gd name="connsiteY4406" fmla="*/ 5211233 h 6857998"/>
              <a:gd name="connsiteX4407" fmla="*/ 720725 w 6435725"/>
              <a:gd name="connsiteY4407" fmla="*/ 5210968 h 6857998"/>
              <a:gd name="connsiteX4408" fmla="*/ 716227 w 6435725"/>
              <a:gd name="connsiteY4408" fmla="*/ 5194828 h 6857998"/>
              <a:gd name="connsiteX4409" fmla="*/ 710935 w 6435725"/>
              <a:gd name="connsiteY4409" fmla="*/ 5179218 h 6857998"/>
              <a:gd name="connsiteX4410" fmla="*/ 705115 w 6435725"/>
              <a:gd name="connsiteY4410" fmla="*/ 5163872 h 6857998"/>
              <a:gd name="connsiteX4411" fmla="*/ 702204 w 6435725"/>
              <a:gd name="connsiteY4411" fmla="*/ 5156199 h 6857998"/>
              <a:gd name="connsiteX4412" fmla="*/ 698765 w 6435725"/>
              <a:gd name="connsiteY4412" fmla="*/ 5148526 h 6857998"/>
              <a:gd name="connsiteX4413" fmla="*/ 731573 w 6435725"/>
              <a:gd name="connsiteY4413" fmla="*/ 5143499 h 6857998"/>
              <a:gd name="connsiteX4414" fmla="*/ 764381 w 6435725"/>
              <a:gd name="connsiteY4414" fmla="*/ 5139001 h 6857998"/>
              <a:gd name="connsiteX4415" fmla="*/ 781050 w 6435725"/>
              <a:gd name="connsiteY4415" fmla="*/ 5136885 h 6857998"/>
              <a:gd name="connsiteX4416" fmla="*/ 797454 w 6435725"/>
              <a:gd name="connsiteY4416" fmla="*/ 5134768 h 6857998"/>
              <a:gd name="connsiteX4417" fmla="*/ 813858 w 6435725"/>
              <a:gd name="connsiteY4417" fmla="*/ 5132916 h 6857998"/>
              <a:gd name="connsiteX4418" fmla="*/ 830527 w 6435725"/>
              <a:gd name="connsiteY4418" fmla="*/ 5131593 h 6857998"/>
              <a:gd name="connsiteX4419" fmla="*/ 833438 w 6435725"/>
              <a:gd name="connsiteY4419" fmla="*/ 5131064 h 6857998"/>
              <a:gd name="connsiteX4420" fmla="*/ 836348 w 6435725"/>
              <a:gd name="connsiteY4420" fmla="*/ 5130270 h 6857998"/>
              <a:gd name="connsiteX4421" fmla="*/ 838729 w 6435725"/>
              <a:gd name="connsiteY4421" fmla="*/ 5129741 h 6857998"/>
              <a:gd name="connsiteX4422" fmla="*/ 840581 w 6435725"/>
              <a:gd name="connsiteY4422" fmla="*/ 5128947 h 6857998"/>
              <a:gd name="connsiteX4423" fmla="*/ 842169 w 6435725"/>
              <a:gd name="connsiteY4423" fmla="*/ 5127624 h 6857998"/>
              <a:gd name="connsiteX4424" fmla="*/ 843492 w 6435725"/>
              <a:gd name="connsiteY4424" fmla="*/ 5126301 h 6857998"/>
              <a:gd name="connsiteX4425" fmla="*/ 844286 w 6435725"/>
              <a:gd name="connsiteY4425" fmla="*/ 5125243 h 6857998"/>
              <a:gd name="connsiteX4426" fmla="*/ 844814 w 6435725"/>
              <a:gd name="connsiteY4426" fmla="*/ 5123655 h 6857998"/>
              <a:gd name="connsiteX4427" fmla="*/ 845873 w 6435725"/>
              <a:gd name="connsiteY4427" fmla="*/ 5120216 h 6857998"/>
              <a:gd name="connsiteX4428" fmla="*/ 846402 w 6435725"/>
              <a:gd name="connsiteY4428" fmla="*/ 5116776 h 6857998"/>
              <a:gd name="connsiteX4429" fmla="*/ 846667 w 6435725"/>
              <a:gd name="connsiteY4429" fmla="*/ 5113072 h 6857998"/>
              <a:gd name="connsiteX4430" fmla="*/ 847725 w 6435725"/>
              <a:gd name="connsiteY4430" fmla="*/ 5109897 h 6857998"/>
              <a:gd name="connsiteX4431" fmla="*/ 843492 w 6435725"/>
              <a:gd name="connsiteY4431" fmla="*/ 5104605 h 6857998"/>
              <a:gd name="connsiteX4432" fmla="*/ 839523 w 6435725"/>
              <a:gd name="connsiteY4432" fmla="*/ 5099314 h 6857998"/>
              <a:gd name="connsiteX4433" fmla="*/ 837671 w 6435725"/>
              <a:gd name="connsiteY4433" fmla="*/ 5096933 h 6857998"/>
              <a:gd name="connsiteX4434" fmla="*/ 836083 w 6435725"/>
              <a:gd name="connsiteY4434" fmla="*/ 5094022 h 6857998"/>
              <a:gd name="connsiteX4435" fmla="*/ 834760 w 6435725"/>
              <a:gd name="connsiteY4435" fmla="*/ 5091641 h 6857998"/>
              <a:gd name="connsiteX4436" fmla="*/ 833967 w 6435725"/>
              <a:gd name="connsiteY4436" fmla="*/ 5088995 h 6857998"/>
              <a:gd name="connsiteX4437" fmla="*/ 833438 w 6435725"/>
              <a:gd name="connsiteY4437" fmla="*/ 5086349 h 6857998"/>
              <a:gd name="connsiteX4438" fmla="*/ 833438 w 6435725"/>
              <a:gd name="connsiteY4438" fmla="*/ 5083703 h 6857998"/>
              <a:gd name="connsiteX4439" fmla="*/ 834231 w 6435725"/>
              <a:gd name="connsiteY4439" fmla="*/ 5081322 h 6857998"/>
              <a:gd name="connsiteX4440" fmla="*/ 835289 w 6435725"/>
              <a:gd name="connsiteY4440" fmla="*/ 5078676 h 6857998"/>
              <a:gd name="connsiteX4441" fmla="*/ 836877 w 6435725"/>
              <a:gd name="connsiteY4441" fmla="*/ 5076030 h 6857998"/>
              <a:gd name="connsiteX4442" fmla="*/ 839787 w 6435725"/>
              <a:gd name="connsiteY4442" fmla="*/ 5073649 h 6857998"/>
              <a:gd name="connsiteX4443" fmla="*/ 842698 w 6435725"/>
              <a:gd name="connsiteY4443" fmla="*/ 5071003 h 6857998"/>
              <a:gd name="connsiteX4444" fmla="*/ 847196 w 6435725"/>
              <a:gd name="connsiteY4444" fmla="*/ 5068622 h 6857998"/>
              <a:gd name="connsiteX4445" fmla="*/ 850106 w 6435725"/>
              <a:gd name="connsiteY4445" fmla="*/ 5066770 h 6857998"/>
              <a:gd name="connsiteX4446" fmla="*/ 853281 w 6435725"/>
              <a:gd name="connsiteY4446" fmla="*/ 5064653 h 6857998"/>
              <a:gd name="connsiteX4447" fmla="*/ 856192 w 6435725"/>
              <a:gd name="connsiteY4447" fmla="*/ 5062537 h 6857998"/>
              <a:gd name="connsiteX4448" fmla="*/ 859102 w 6435725"/>
              <a:gd name="connsiteY4448" fmla="*/ 5060420 h 6857998"/>
              <a:gd name="connsiteX4449" fmla="*/ 861483 w 6435725"/>
              <a:gd name="connsiteY4449" fmla="*/ 5057774 h 6857998"/>
              <a:gd name="connsiteX4450" fmla="*/ 863865 w 6435725"/>
              <a:gd name="connsiteY4450" fmla="*/ 5055393 h 6857998"/>
              <a:gd name="connsiteX4451" fmla="*/ 866246 w 6435725"/>
              <a:gd name="connsiteY4451" fmla="*/ 5053012 h 6857998"/>
              <a:gd name="connsiteX4452" fmla="*/ 868098 w 6435725"/>
              <a:gd name="connsiteY4452" fmla="*/ 5050101 h 6857998"/>
              <a:gd name="connsiteX4453" fmla="*/ 869421 w 6435725"/>
              <a:gd name="connsiteY4453" fmla="*/ 5047455 h 6857998"/>
              <a:gd name="connsiteX4454" fmla="*/ 870744 w 6435725"/>
              <a:gd name="connsiteY4454" fmla="*/ 5044810 h 6857998"/>
              <a:gd name="connsiteX4455" fmla="*/ 871537 w 6435725"/>
              <a:gd name="connsiteY4455" fmla="*/ 5041899 h 6857998"/>
              <a:gd name="connsiteX4456" fmla="*/ 872331 w 6435725"/>
              <a:gd name="connsiteY4456" fmla="*/ 5039518 h 6857998"/>
              <a:gd name="connsiteX4457" fmla="*/ 872331 w 6435725"/>
              <a:gd name="connsiteY4457" fmla="*/ 5036607 h 6857998"/>
              <a:gd name="connsiteX4458" fmla="*/ 872067 w 6435725"/>
              <a:gd name="connsiteY4458" fmla="*/ 5033961 h 6857998"/>
              <a:gd name="connsiteX4459" fmla="*/ 871008 w 6435725"/>
              <a:gd name="connsiteY4459" fmla="*/ 5031051 h 6857998"/>
              <a:gd name="connsiteX4460" fmla="*/ 869421 w 6435725"/>
              <a:gd name="connsiteY4460" fmla="*/ 5028670 h 6857998"/>
              <a:gd name="connsiteX4461" fmla="*/ 867569 w 6435725"/>
              <a:gd name="connsiteY4461" fmla="*/ 5026024 h 6857998"/>
              <a:gd name="connsiteX4462" fmla="*/ 865187 w 6435725"/>
              <a:gd name="connsiteY4462" fmla="*/ 5023907 h 6857998"/>
              <a:gd name="connsiteX4463" fmla="*/ 862806 w 6435725"/>
              <a:gd name="connsiteY4463" fmla="*/ 5022055 h 6857998"/>
              <a:gd name="connsiteX4464" fmla="*/ 859896 w 6435725"/>
              <a:gd name="connsiteY4464" fmla="*/ 5020468 h 6857998"/>
              <a:gd name="connsiteX4465" fmla="*/ 857250 w 6435725"/>
              <a:gd name="connsiteY4465" fmla="*/ 5019409 h 6857998"/>
              <a:gd name="connsiteX4466" fmla="*/ 853810 w 6435725"/>
              <a:gd name="connsiteY4466" fmla="*/ 5018615 h 6857998"/>
              <a:gd name="connsiteX4467" fmla="*/ 850636 w 6435725"/>
              <a:gd name="connsiteY4467" fmla="*/ 5018351 h 6857998"/>
              <a:gd name="connsiteX4468" fmla="*/ 847196 w 6435725"/>
              <a:gd name="connsiteY4468" fmla="*/ 5018086 h 6857998"/>
              <a:gd name="connsiteX4469" fmla="*/ 843756 w 6435725"/>
              <a:gd name="connsiteY4469" fmla="*/ 5018351 h 6857998"/>
              <a:gd name="connsiteX4470" fmla="*/ 840052 w 6435725"/>
              <a:gd name="connsiteY4470" fmla="*/ 5018615 h 6857998"/>
              <a:gd name="connsiteX4471" fmla="*/ 836612 w 6435725"/>
              <a:gd name="connsiteY4471" fmla="*/ 5019145 h 6857998"/>
              <a:gd name="connsiteX4472" fmla="*/ 832908 w 6435725"/>
              <a:gd name="connsiteY4472" fmla="*/ 5020468 h 6857998"/>
              <a:gd name="connsiteX4473" fmla="*/ 829204 w 6435725"/>
              <a:gd name="connsiteY4473" fmla="*/ 5021526 h 6857998"/>
              <a:gd name="connsiteX4474" fmla="*/ 825764 w 6435725"/>
              <a:gd name="connsiteY4474" fmla="*/ 5023113 h 6857998"/>
              <a:gd name="connsiteX4475" fmla="*/ 822589 w 6435725"/>
              <a:gd name="connsiteY4475" fmla="*/ 5024965 h 6857998"/>
              <a:gd name="connsiteX4476" fmla="*/ 819150 w 6435725"/>
              <a:gd name="connsiteY4476" fmla="*/ 5026818 h 6857998"/>
              <a:gd name="connsiteX4477" fmla="*/ 804598 w 6435725"/>
              <a:gd name="connsiteY4477" fmla="*/ 5039253 h 6857998"/>
              <a:gd name="connsiteX4478" fmla="*/ 801423 w 6435725"/>
              <a:gd name="connsiteY4478" fmla="*/ 5042164 h 6857998"/>
              <a:gd name="connsiteX4479" fmla="*/ 797983 w 6435725"/>
              <a:gd name="connsiteY4479" fmla="*/ 5044810 h 6857998"/>
              <a:gd name="connsiteX4480" fmla="*/ 794279 w 6435725"/>
              <a:gd name="connsiteY4480" fmla="*/ 5046926 h 6857998"/>
              <a:gd name="connsiteX4481" fmla="*/ 792427 w 6435725"/>
              <a:gd name="connsiteY4481" fmla="*/ 5047720 h 6857998"/>
              <a:gd name="connsiteX4482" fmla="*/ 790575 w 6435725"/>
              <a:gd name="connsiteY4482" fmla="*/ 5047985 h 6857998"/>
              <a:gd name="connsiteX4483" fmla="*/ 788723 w 6435725"/>
              <a:gd name="connsiteY4483" fmla="*/ 5048249 h 6857998"/>
              <a:gd name="connsiteX4484" fmla="*/ 786871 w 6435725"/>
              <a:gd name="connsiteY4484" fmla="*/ 5048778 h 6857998"/>
              <a:gd name="connsiteX4485" fmla="*/ 785283 w 6435725"/>
              <a:gd name="connsiteY4485" fmla="*/ 5048249 h 6857998"/>
              <a:gd name="connsiteX4486" fmla="*/ 783431 w 6435725"/>
              <a:gd name="connsiteY4486" fmla="*/ 5047720 h 6857998"/>
              <a:gd name="connsiteX4487" fmla="*/ 781579 w 6435725"/>
              <a:gd name="connsiteY4487" fmla="*/ 5047191 h 6857998"/>
              <a:gd name="connsiteX4488" fmla="*/ 780256 w 6435725"/>
              <a:gd name="connsiteY4488" fmla="*/ 5045868 h 6857998"/>
              <a:gd name="connsiteX4489" fmla="*/ 778404 w 6435725"/>
              <a:gd name="connsiteY4489" fmla="*/ 5044280 h 6857998"/>
              <a:gd name="connsiteX4490" fmla="*/ 776817 w 6435725"/>
              <a:gd name="connsiteY4490" fmla="*/ 5042164 h 6857998"/>
              <a:gd name="connsiteX4491" fmla="*/ 774964 w 6435725"/>
              <a:gd name="connsiteY4491" fmla="*/ 5039253 h 6857998"/>
              <a:gd name="connsiteX4492" fmla="*/ 773377 w 6435725"/>
              <a:gd name="connsiteY4492" fmla="*/ 5036343 h 6857998"/>
              <a:gd name="connsiteX4493" fmla="*/ 772319 w 6435725"/>
              <a:gd name="connsiteY4493" fmla="*/ 5033697 h 6857998"/>
              <a:gd name="connsiteX4494" fmla="*/ 772054 w 6435725"/>
              <a:gd name="connsiteY4494" fmla="*/ 5030786 h 6857998"/>
              <a:gd name="connsiteX4495" fmla="*/ 772319 w 6435725"/>
              <a:gd name="connsiteY4495" fmla="*/ 5028405 h 6857998"/>
              <a:gd name="connsiteX4496" fmla="*/ 773112 w 6435725"/>
              <a:gd name="connsiteY4496" fmla="*/ 5026288 h 6857998"/>
              <a:gd name="connsiteX4497" fmla="*/ 773906 w 6435725"/>
              <a:gd name="connsiteY4497" fmla="*/ 5024172 h 6857998"/>
              <a:gd name="connsiteX4498" fmla="*/ 775229 w 6435725"/>
              <a:gd name="connsiteY4498" fmla="*/ 5022055 h 6857998"/>
              <a:gd name="connsiteX4499" fmla="*/ 776817 w 6435725"/>
              <a:gd name="connsiteY4499" fmla="*/ 5020203 h 6857998"/>
              <a:gd name="connsiteX4500" fmla="*/ 778669 w 6435725"/>
              <a:gd name="connsiteY4500" fmla="*/ 5018351 h 6857998"/>
              <a:gd name="connsiteX4501" fmla="*/ 782637 w 6435725"/>
              <a:gd name="connsiteY4501" fmla="*/ 5014647 h 6857998"/>
              <a:gd name="connsiteX4502" fmla="*/ 791104 w 6435725"/>
              <a:gd name="connsiteY4502" fmla="*/ 5007768 h 6857998"/>
              <a:gd name="connsiteX4503" fmla="*/ 820473 w 6435725"/>
              <a:gd name="connsiteY4503" fmla="*/ 4977340 h 6857998"/>
              <a:gd name="connsiteX4504" fmla="*/ 817033 w 6435725"/>
              <a:gd name="connsiteY4504" fmla="*/ 4974165 h 6857998"/>
              <a:gd name="connsiteX4505" fmla="*/ 814652 w 6435725"/>
              <a:gd name="connsiteY4505" fmla="*/ 4970726 h 6857998"/>
              <a:gd name="connsiteX4506" fmla="*/ 812800 w 6435725"/>
              <a:gd name="connsiteY4506" fmla="*/ 4967286 h 6857998"/>
              <a:gd name="connsiteX4507" fmla="*/ 811742 w 6435725"/>
              <a:gd name="connsiteY4507" fmla="*/ 4963847 h 6857998"/>
              <a:gd name="connsiteX4508" fmla="*/ 811212 w 6435725"/>
              <a:gd name="connsiteY4508" fmla="*/ 4960936 h 6857998"/>
              <a:gd name="connsiteX4509" fmla="*/ 811212 w 6435725"/>
              <a:gd name="connsiteY4509" fmla="*/ 4957761 h 6857998"/>
              <a:gd name="connsiteX4510" fmla="*/ 811742 w 6435725"/>
              <a:gd name="connsiteY4510" fmla="*/ 4954586 h 6857998"/>
              <a:gd name="connsiteX4511" fmla="*/ 813064 w 6435725"/>
              <a:gd name="connsiteY4511" fmla="*/ 4951676 h 6857998"/>
              <a:gd name="connsiteX4512" fmla="*/ 814123 w 6435725"/>
              <a:gd name="connsiteY4512" fmla="*/ 4948765 h 6857998"/>
              <a:gd name="connsiteX4513" fmla="*/ 815710 w 6435725"/>
              <a:gd name="connsiteY4513" fmla="*/ 4945855 h 6857998"/>
              <a:gd name="connsiteX4514" fmla="*/ 819414 w 6435725"/>
              <a:gd name="connsiteY4514" fmla="*/ 4940299 h 6857998"/>
              <a:gd name="connsiteX4515" fmla="*/ 823119 w 6435725"/>
              <a:gd name="connsiteY4515" fmla="*/ 4934478 h 6857998"/>
              <a:gd name="connsiteX4516" fmla="*/ 824971 w 6435725"/>
              <a:gd name="connsiteY4516" fmla="*/ 4931303 h 6857998"/>
              <a:gd name="connsiteX4517" fmla="*/ 826558 w 6435725"/>
              <a:gd name="connsiteY4517" fmla="*/ 4928657 h 6857998"/>
              <a:gd name="connsiteX4518" fmla="*/ 820473 w 6435725"/>
              <a:gd name="connsiteY4518" fmla="*/ 4924159 h 6857998"/>
              <a:gd name="connsiteX4519" fmla="*/ 814123 w 6435725"/>
              <a:gd name="connsiteY4519" fmla="*/ 4920984 h 6857998"/>
              <a:gd name="connsiteX4520" fmla="*/ 807773 w 6435725"/>
              <a:gd name="connsiteY4520" fmla="*/ 4917545 h 6857998"/>
              <a:gd name="connsiteX4521" fmla="*/ 801423 w 6435725"/>
              <a:gd name="connsiteY4521" fmla="*/ 4914634 h 6857998"/>
              <a:gd name="connsiteX4522" fmla="*/ 794544 w 6435725"/>
              <a:gd name="connsiteY4522" fmla="*/ 4912253 h 6857998"/>
              <a:gd name="connsiteX4523" fmla="*/ 787929 w 6435725"/>
              <a:gd name="connsiteY4523" fmla="*/ 4910401 h 6857998"/>
              <a:gd name="connsiteX4524" fmla="*/ 781050 w 6435725"/>
              <a:gd name="connsiteY4524" fmla="*/ 4908549 h 6857998"/>
              <a:gd name="connsiteX4525" fmla="*/ 774171 w 6435725"/>
              <a:gd name="connsiteY4525" fmla="*/ 4906697 h 6857998"/>
              <a:gd name="connsiteX4526" fmla="*/ 760412 w 6435725"/>
              <a:gd name="connsiteY4526" fmla="*/ 4904051 h 6857998"/>
              <a:gd name="connsiteX4527" fmla="*/ 746654 w 6435725"/>
              <a:gd name="connsiteY4527" fmla="*/ 4901140 h 6857998"/>
              <a:gd name="connsiteX4528" fmla="*/ 732896 w 6435725"/>
              <a:gd name="connsiteY4528" fmla="*/ 4898230 h 6857998"/>
              <a:gd name="connsiteX4529" fmla="*/ 725752 w 6435725"/>
              <a:gd name="connsiteY4529" fmla="*/ 4896378 h 6857998"/>
              <a:gd name="connsiteX4530" fmla="*/ 718873 w 6435725"/>
              <a:gd name="connsiteY4530" fmla="*/ 4894261 h 6857998"/>
              <a:gd name="connsiteX4531" fmla="*/ 713581 w 6435725"/>
              <a:gd name="connsiteY4531" fmla="*/ 4892674 h 6857998"/>
              <a:gd name="connsiteX4532" fmla="*/ 708025 w 6435725"/>
              <a:gd name="connsiteY4532" fmla="*/ 4892145 h 6857998"/>
              <a:gd name="connsiteX4533" fmla="*/ 705379 w 6435725"/>
              <a:gd name="connsiteY4533" fmla="*/ 4892145 h 6857998"/>
              <a:gd name="connsiteX4534" fmla="*/ 703262 w 6435725"/>
              <a:gd name="connsiteY4534" fmla="*/ 4892145 h 6857998"/>
              <a:gd name="connsiteX4535" fmla="*/ 700881 w 6435725"/>
              <a:gd name="connsiteY4535" fmla="*/ 4892409 h 6857998"/>
              <a:gd name="connsiteX4536" fmla="*/ 698765 w 6435725"/>
              <a:gd name="connsiteY4536" fmla="*/ 4892938 h 6857998"/>
              <a:gd name="connsiteX4537" fmla="*/ 695060 w 6435725"/>
              <a:gd name="connsiteY4537" fmla="*/ 4894261 h 6857998"/>
              <a:gd name="connsiteX4538" fmla="*/ 691356 w 6435725"/>
              <a:gd name="connsiteY4538" fmla="*/ 4896378 h 6857998"/>
              <a:gd name="connsiteX4539" fmla="*/ 688181 w 6435725"/>
              <a:gd name="connsiteY4539" fmla="*/ 4898759 h 6857998"/>
              <a:gd name="connsiteX4540" fmla="*/ 685271 w 6435725"/>
              <a:gd name="connsiteY4540" fmla="*/ 4901934 h 6857998"/>
              <a:gd name="connsiteX4541" fmla="*/ 682889 w 6435725"/>
              <a:gd name="connsiteY4541" fmla="*/ 4905109 h 6857998"/>
              <a:gd name="connsiteX4542" fmla="*/ 680244 w 6435725"/>
              <a:gd name="connsiteY4542" fmla="*/ 4909343 h 6857998"/>
              <a:gd name="connsiteX4543" fmla="*/ 678127 w 6435725"/>
              <a:gd name="connsiteY4543" fmla="*/ 4913311 h 6857998"/>
              <a:gd name="connsiteX4544" fmla="*/ 676010 w 6435725"/>
              <a:gd name="connsiteY4544" fmla="*/ 4917809 h 6857998"/>
              <a:gd name="connsiteX4545" fmla="*/ 672306 w 6435725"/>
              <a:gd name="connsiteY4545" fmla="*/ 4927070 h 6857998"/>
              <a:gd name="connsiteX4546" fmla="*/ 668867 w 6435725"/>
              <a:gd name="connsiteY4546" fmla="*/ 4936859 h 6857998"/>
              <a:gd name="connsiteX4547" fmla="*/ 626533 w 6435725"/>
              <a:gd name="connsiteY4547" fmla="*/ 4893203 h 6857998"/>
              <a:gd name="connsiteX4548" fmla="*/ 623887 w 6435725"/>
              <a:gd name="connsiteY4548" fmla="*/ 4891086 h 6857998"/>
              <a:gd name="connsiteX4549" fmla="*/ 621242 w 6435725"/>
              <a:gd name="connsiteY4549" fmla="*/ 4889499 h 6857998"/>
              <a:gd name="connsiteX4550" fmla="*/ 618596 w 6435725"/>
              <a:gd name="connsiteY4550" fmla="*/ 4887911 h 6857998"/>
              <a:gd name="connsiteX4551" fmla="*/ 615685 w 6435725"/>
              <a:gd name="connsiteY4551" fmla="*/ 4886853 h 6857998"/>
              <a:gd name="connsiteX4552" fmla="*/ 613304 w 6435725"/>
              <a:gd name="connsiteY4552" fmla="*/ 4885795 h 6857998"/>
              <a:gd name="connsiteX4553" fmla="*/ 610658 w 6435725"/>
              <a:gd name="connsiteY4553" fmla="*/ 4885001 h 6857998"/>
              <a:gd name="connsiteX4554" fmla="*/ 607748 w 6435725"/>
              <a:gd name="connsiteY4554" fmla="*/ 4884472 h 6857998"/>
              <a:gd name="connsiteX4555" fmla="*/ 605102 w 6435725"/>
              <a:gd name="connsiteY4555" fmla="*/ 4883943 h 6857998"/>
              <a:gd name="connsiteX4556" fmla="*/ 599281 w 6435725"/>
              <a:gd name="connsiteY4556" fmla="*/ 4883678 h 6857998"/>
              <a:gd name="connsiteX4557" fmla="*/ 593461 w 6435725"/>
              <a:gd name="connsiteY4557" fmla="*/ 4883678 h 6857998"/>
              <a:gd name="connsiteX4558" fmla="*/ 587904 w 6435725"/>
              <a:gd name="connsiteY4558" fmla="*/ 4884472 h 6857998"/>
              <a:gd name="connsiteX4559" fmla="*/ 582083 w 6435725"/>
              <a:gd name="connsiteY4559" fmla="*/ 4885001 h 6857998"/>
              <a:gd name="connsiteX4560" fmla="*/ 570442 w 6435725"/>
              <a:gd name="connsiteY4560" fmla="*/ 4886588 h 6857998"/>
              <a:gd name="connsiteX4561" fmla="*/ 564621 w 6435725"/>
              <a:gd name="connsiteY4561" fmla="*/ 4887118 h 6857998"/>
              <a:gd name="connsiteX4562" fmla="*/ 559064 w 6435725"/>
              <a:gd name="connsiteY4562" fmla="*/ 4887118 h 6857998"/>
              <a:gd name="connsiteX4563" fmla="*/ 553244 w 6435725"/>
              <a:gd name="connsiteY4563" fmla="*/ 4886853 h 6857998"/>
              <a:gd name="connsiteX4564" fmla="*/ 550333 w 6435725"/>
              <a:gd name="connsiteY4564" fmla="*/ 4886588 h 6857998"/>
              <a:gd name="connsiteX4565" fmla="*/ 547687 w 6435725"/>
              <a:gd name="connsiteY4565" fmla="*/ 4885795 h 6857998"/>
              <a:gd name="connsiteX4566" fmla="*/ 544777 w 6435725"/>
              <a:gd name="connsiteY4566" fmla="*/ 4885001 h 6857998"/>
              <a:gd name="connsiteX4567" fmla="*/ 542131 w 6435725"/>
              <a:gd name="connsiteY4567" fmla="*/ 4883943 h 6857998"/>
              <a:gd name="connsiteX4568" fmla="*/ 539750 w 6435725"/>
              <a:gd name="connsiteY4568" fmla="*/ 4882884 h 6857998"/>
              <a:gd name="connsiteX4569" fmla="*/ 536839 w 6435725"/>
              <a:gd name="connsiteY4569" fmla="*/ 4881297 h 6857998"/>
              <a:gd name="connsiteX4570" fmla="*/ 533400 w 6435725"/>
              <a:gd name="connsiteY4570" fmla="*/ 4883413 h 6857998"/>
              <a:gd name="connsiteX4571" fmla="*/ 529696 w 6435725"/>
              <a:gd name="connsiteY4571" fmla="*/ 4886324 h 6857998"/>
              <a:gd name="connsiteX4572" fmla="*/ 525992 w 6435725"/>
              <a:gd name="connsiteY4572" fmla="*/ 4888705 h 6857998"/>
              <a:gd name="connsiteX4573" fmla="*/ 522552 w 6435725"/>
              <a:gd name="connsiteY4573" fmla="*/ 4890822 h 6857998"/>
              <a:gd name="connsiteX4574" fmla="*/ 520700 w 6435725"/>
              <a:gd name="connsiteY4574" fmla="*/ 4891615 h 6857998"/>
              <a:gd name="connsiteX4575" fmla="*/ 518848 w 6435725"/>
              <a:gd name="connsiteY4575" fmla="*/ 4892409 h 6857998"/>
              <a:gd name="connsiteX4576" fmla="*/ 516996 w 6435725"/>
              <a:gd name="connsiteY4576" fmla="*/ 4892674 h 6857998"/>
              <a:gd name="connsiteX4577" fmla="*/ 515144 w 6435725"/>
              <a:gd name="connsiteY4577" fmla="*/ 4892674 h 6857998"/>
              <a:gd name="connsiteX4578" fmla="*/ 513292 w 6435725"/>
              <a:gd name="connsiteY4578" fmla="*/ 4892409 h 6857998"/>
              <a:gd name="connsiteX4579" fmla="*/ 511704 w 6435725"/>
              <a:gd name="connsiteY4579" fmla="*/ 4891615 h 6857998"/>
              <a:gd name="connsiteX4580" fmla="*/ 509852 w 6435725"/>
              <a:gd name="connsiteY4580" fmla="*/ 4890557 h 6857998"/>
              <a:gd name="connsiteX4581" fmla="*/ 508000 w 6435725"/>
              <a:gd name="connsiteY4581" fmla="*/ 4888970 h 6857998"/>
              <a:gd name="connsiteX4582" fmla="*/ 506148 w 6435725"/>
              <a:gd name="connsiteY4582" fmla="*/ 4886588 h 6857998"/>
              <a:gd name="connsiteX4583" fmla="*/ 504560 w 6435725"/>
              <a:gd name="connsiteY4583" fmla="*/ 4883678 h 6857998"/>
              <a:gd name="connsiteX4584" fmla="*/ 502973 w 6435725"/>
              <a:gd name="connsiteY4584" fmla="*/ 4881032 h 6857998"/>
              <a:gd name="connsiteX4585" fmla="*/ 502179 w 6435725"/>
              <a:gd name="connsiteY4585" fmla="*/ 4878122 h 6857998"/>
              <a:gd name="connsiteX4586" fmla="*/ 501121 w 6435725"/>
              <a:gd name="connsiteY4586" fmla="*/ 4875476 h 6857998"/>
              <a:gd name="connsiteX4587" fmla="*/ 500856 w 6435725"/>
              <a:gd name="connsiteY4587" fmla="*/ 4872301 h 6857998"/>
              <a:gd name="connsiteX4588" fmla="*/ 500592 w 6435725"/>
              <a:gd name="connsiteY4588" fmla="*/ 4869390 h 6857998"/>
              <a:gd name="connsiteX4589" fmla="*/ 500592 w 6435725"/>
              <a:gd name="connsiteY4589" fmla="*/ 4866215 h 6857998"/>
              <a:gd name="connsiteX4590" fmla="*/ 500592 w 6435725"/>
              <a:gd name="connsiteY4590" fmla="*/ 4863040 h 6857998"/>
              <a:gd name="connsiteX4591" fmla="*/ 501121 w 6435725"/>
              <a:gd name="connsiteY4591" fmla="*/ 4860130 h 6857998"/>
              <a:gd name="connsiteX4592" fmla="*/ 502179 w 6435725"/>
              <a:gd name="connsiteY4592" fmla="*/ 4854045 h 6857998"/>
              <a:gd name="connsiteX4593" fmla="*/ 504031 w 6435725"/>
              <a:gd name="connsiteY4593" fmla="*/ 4847430 h 6857998"/>
              <a:gd name="connsiteX4594" fmla="*/ 505883 w 6435725"/>
              <a:gd name="connsiteY4594" fmla="*/ 4841345 h 6857998"/>
              <a:gd name="connsiteX4595" fmla="*/ 486304 w 6435725"/>
              <a:gd name="connsiteY4595" fmla="*/ 4802451 h 6857998"/>
              <a:gd name="connsiteX4596" fmla="*/ 478896 w 6435725"/>
              <a:gd name="connsiteY4596" fmla="*/ 4801922 h 6857998"/>
              <a:gd name="connsiteX4597" fmla="*/ 471488 w 6435725"/>
              <a:gd name="connsiteY4597" fmla="*/ 4801393 h 6857998"/>
              <a:gd name="connsiteX4598" fmla="*/ 467783 w 6435725"/>
              <a:gd name="connsiteY4598" fmla="*/ 4800863 h 6857998"/>
              <a:gd name="connsiteX4599" fmla="*/ 464344 w 6435725"/>
              <a:gd name="connsiteY4599" fmla="*/ 4799805 h 6857998"/>
              <a:gd name="connsiteX4600" fmla="*/ 460904 w 6435725"/>
              <a:gd name="connsiteY4600" fmla="*/ 4799011 h 6857998"/>
              <a:gd name="connsiteX4601" fmla="*/ 457729 w 6435725"/>
              <a:gd name="connsiteY4601" fmla="*/ 4797688 h 6857998"/>
              <a:gd name="connsiteX4602" fmla="*/ 454554 w 6435725"/>
              <a:gd name="connsiteY4602" fmla="*/ 4796630 h 6857998"/>
              <a:gd name="connsiteX4603" fmla="*/ 451379 w 6435725"/>
              <a:gd name="connsiteY4603" fmla="*/ 4794778 h 6857998"/>
              <a:gd name="connsiteX4604" fmla="*/ 448469 w 6435725"/>
              <a:gd name="connsiteY4604" fmla="*/ 4792926 h 6857998"/>
              <a:gd name="connsiteX4605" fmla="*/ 445558 w 6435725"/>
              <a:gd name="connsiteY4605" fmla="*/ 4790809 h 6857998"/>
              <a:gd name="connsiteX4606" fmla="*/ 442912 w 6435725"/>
              <a:gd name="connsiteY4606" fmla="*/ 4788163 h 6857998"/>
              <a:gd name="connsiteX4607" fmla="*/ 440002 w 6435725"/>
              <a:gd name="connsiteY4607" fmla="*/ 4785518 h 6857998"/>
              <a:gd name="connsiteX4608" fmla="*/ 437621 w 6435725"/>
              <a:gd name="connsiteY4608" fmla="*/ 4782607 h 6857998"/>
              <a:gd name="connsiteX4609" fmla="*/ 435504 w 6435725"/>
              <a:gd name="connsiteY4609" fmla="*/ 4779432 h 6857998"/>
              <a:gd name="connsiteX4610" fmla="*/ 431271 w 6435725"/>
              <a:gd name="connsiteY4610" fmla="*/ 4775728 h 6857998"/>
              <a:gd name="connsiteX4611" fmla="*/ 427831 w 6435725"/>
              <a:gd name="connsiteY4611" fmla="*/ 4772024 h 6857998"/>
              <a:gd name="connsiteX4612" fmla="*/ 424656 w 6435725"/>
              <a:gd name="connsiteY4612" fmla="*/ 4768320 h 6857998"/>
              <a:gd name="connsiteX4613" fmla="*/ 422275 w 6435725"/>
              <a:gd name="connsiteY4613" fmla="*/ 4764880 h 6857998"/>
              <a:gd name="connsiteX4614" fmla="*/ 420423 w 6435725"/>
              <a:gd name="connsiteY4614" fmla="*/ 4761705 h 6857998"/>
              <a:gd name="connsiteX4615" fmla="*/ 418835 w 6435725"/>
              <a:gd name="connsiteY4615" fmla="*/ 4758530 h 6857998"/>
              <a:gd name="connsiteX4616" fmla="*/ 418042 w 6435725"/>
              <a:gd name="connsiteY4616" fmla="*/ 4755355 h 6857998"/>
              <a:gd name="connsiteX4617" fmla="*/ 417512 w 6435725"/>
              <a:gd name="connsiteY4617" fmla="*/ 4752180 h 6857998"/>
              <a:gd name="connsiteX4618" fmla="*/ 416983 w 6435725"/>
              <a:gd name="connsiteY4618" fmla="*/ 4749534 h 6857998"/>
              <a:gd name="connsiteX4619" fmla="*/ 417512 w 6435725"/>
              <a:gd name="connsiteY4619" fmla="*/ 4746359 h 6857998"/>
              <a:gd name="connsiteX4620" fmla="*/ 417777 w 6435725"/>
              <a:gd name="connsiteY4620" fmla="*/ 4743713 h 6857998"/>
              <a:gd name="connsiteX4621" fmla="*/ 418571 w 6435725"/>
              <a:gd name="connsiteY4621" fmla="*/ 4740803 h 6857998"/>
              <a:gd name="connsiteX4622" fmla="*/ 419629 w 6435725"/>
              <a:gd name="connsiteY4622" fmla="*/ 4738422 h 6857998"/>
              <a:gd name="connsiteX4623" fmla="*/ 420687 w 6435725"/>
              <a:gd name="connsiteY4623" fmla="*/ 4735776 h 6857998"/>
              <a:gd name="connsiteX4624" fmla="*/ 422275 w 6435725"/>
              <a:gd name="connsiteY4624" fmla="*/ 4733130 h 6857998"/>
              <a:gd name="connsiteX4625" fmla="*/ 424127 w 6435725"/>
              <a:gd name="connsiteY4625" fmla="*/ 4730749 h 6857998"/>
              <a:gd name="connsiteX4626" fmla="*/ 428096 w 6435725"/>
              <a:gd name="connsiteY4626" fmla="*/ 4725457 h 6857998"/>
              <a:gd name="connsiteX4627" fmla="*/ 432329 w 6435725"/>
              <a:gd name="connsiteY4627" fmla="*/ 4720695 h 6857998"/>
              <a:gd name="connsiteX4628" fmla="*/ 441325 w 6435725"/>
              <a:gd name="connsiteY4628" fmla="*/ 4711170 h 6857998"/>
              <a:gd name="connsiteX4629" fmla="*/ 445294 w 6435725"/>
              <a:gd name="connsiteY4629" fmla="*/ 4706143 h 6857998"/>
              <a:gd name="connsiteX4630" fmla="*/ 448998 w 6435725"/>
              <a:gd name="connsiteY4630" fmla="*/ 4701115 h 6857998"/>
              <a:gd name="connsiteX4631" fmla="*/ 450850 w 6435725"/>
              <a:gd name="connsiteY4631" fmla="*/ 4698470 h 6857998"/>
              <a:gd name="connsiteX4632" fmla="*/ 452173 w 6435725"/>
              <a:gd name="connsiteY4632" fmla="*/ 4696088 h 6857998"/>
              <a:gd name="connsiteX4633" fmla="*/ 453231 w 6435725"/>
              <a:gd name="connsiteY4633" fmla="*/ 4693443 h 6857998"/>
              <a:gd name="connsiteX4634" fmla="*/ 454290 w 6435725"/>
              <a:gd name="connsiteY4634" fmla="*/ 4690532 h 6857998"/>
              <a:gd name="connsiteX4635" fmla="*/ 454290 w 6435725"/>
              <a:gd name="connsiteY4635" fmla="*/ 4686563 h 6857998"/>
              <a:gd name="connsiteX4636" fmla="*/ 454290 w 6435725"/>
              <a:gd name="connsiteY4636" fmla="*/ 4682330 h 6857998"/>
              <a:gd name="connsiteX4637" fmla="*/ 454025 w 6435725"/>
              <a:gd name="connsiteY4637" fmla="*/ 4678361 h 6857998"/>
              <a:gd name="connsiteX4638" fmla="*/ 453760 w 6435725"/>
              <a:gd name="connsiteY4638" fmla="*/ 4674657 h 6857998"/>
              <a:gd name="connsiteX4639" fmla="*/ 452173 w 6435725"/>
              <a:gd name="connsiteY4639" fmla="*/ 4666984 h 6857998"/>
              <a:gd name="connsiteX4640" fmla="*/ 450321 w 6435725"/>
              <a:gd name="connsiteY4640" fmla="*/ 4659311 h 6857998"/>
              <a:gd name="connsiteX4641" fmla="*/ 447675 w 6435725"/>
              <a:gd name="connsiteY4641" fmla="*/ 4652168 h 6857998"/>
              <a:gd name="connsiteX4642" fmla="*/ 444764 w 6435725"/>
              <a:gd name="connsiteY4642" fmla="*/ 4645024 h 6857998"/>
              <a:gd name="connsiteX4643" fmla="*/ 441325 w 6435725"/>
              <a:gd name="connsiteY4643" fmla="*/ 4638145 h 6857998"/>
              <a:gd name="connsiteX4644" fmla="*/ 437885 w 6435725"/>
              <a:gd name="connsiteY4644" fmla="*/ 4631265 h 6857998"/>
              <a:gd name="connsiteX4645" fmla="*/ 430212 w 6435725"/>
              <a:gd name="connsiteY4645" fmla="*/ 4617507 h 6857998"/>
              <a:gd name="connsiteX4646" fmla="*/ 427037 w 6435725"/>
              <a:gd name="connsiteY4646" fmla="*/ 4610628 h 6857998"/>
              <a:gd name="connsiteX4647" fmla="*/ 423333 w 6435725"/>
              <a:gd name="connsiteY4647" fmla="*/ 4604013 h 6857998"/>
              <a:gd name="connsiteX4648" fmla="*/ 419894 w 6435725"/>
              <a:gd name="connsiteY4648" fmla="*/ 4596870 h 6857998"/>
              <a:gd name="connsiteX4649" fmla="*/ 416983 w 6435725"/>
              <a:gd name="connsiteY4649" fmla="*/ 4589726 h 6857998"/>
              <a:gd name="connsiteX4650" fmla="*/ 414337 w 6435725"/>
              <a:gd name="connsiteY4650" fmla="*/ 4582318 h 6857998"/>
              <a:gd name="connsiteX4651" fmla="*/ 412485 w 6435725"/>
              <a:gd name="connsiteY4651" fmla="*/ 4575174 h 6857998"/>
              <a:gd name="connsiteX4652" fmla="*/ 381529 w 6435725"/>
              <a:gd name="connsiteY4652" fmla="*/ 4538132 h 6857998"/>
              <a:gd name="connsiteX4653" fmla="*/ 350573 w 6435725"/>
              <a:gd name="connsiteY4653" fmla="*/ 4501355 h 6857998"/>
              <a:gd name="connsiteX4654" fmla="*/ 334962 w 6435725"/>
              <a:gd name="connsiteY4654" fmla="*/ 4482834 h 6857998"/>
              <a:gd name="connsiteX4655" fmla="*/ 319617 w 6435725"/>
              <a:gd name="connsiteY4655" fmla="*/ 4464578 h 6857998"/>
              <a:gd name="connsiteX4656" fmla="*/ 304800 w 6435725"/>
              <a:gd name="connsiteY4656" fmla="*/ 4445793 h 6857998"/>
              <a:gd name="connsiteX4657" fmla="*/ 289983 w 6435725"/>
              <a:gd name="connsiteY4657" fmla="*/ 4426743 h 6857998"/>
              <a:gd name="connsiteX4658" fmla="*/ 286544 w 6435725"/>
              <a:gd name="connsiteY4658" fmla="*/ 4422509 h 6857998"/>
              <a:gd name="connsiteX4659" fmla="*/ 283369 w 6435725"/>
              <a:gd name="connsiteY4659" fmla="*/ 4417747 h 6857998"/>
              <a:gd name="connsiteX4660" fmla="*/ 280987 w 6435725"/>
              <a:gd name="connsiteY4660" fmla="*/ 4413249 h 6857998"/>
              <a:gd name="connsiteX4661" fmla="*/ 278871 w 6435725"/>
              <a:gd name="connsiteY4661" fmla="*/ 4408486 h 6857998"/>
              <a:gd name="connsiteX4662" fmla="*/ 277019 w 6435725"/>
              <a:gd name="connsiteY4662" fmla="*/ 4403988 h 6857998"/>
              <a:gd name="connsiteX4663" fmla="*/ 275431 w 6435725"/>
              <a:gd name="connsiteY4663" fmla="*/ 4399490 h 6857998"/>
              <a:gd name="connsiteX4664" fmla="*/ 274637 w 6435725"/>
              <a:gd name="connsiteY4664" fmla="*/ 4394463 h 6857998"/>
              <a:gd name="connsiteX4665" fmla="*/ 274373 w 6435725"/>
              <a:gd name="connsiteY4665" fmla="*/ 4389965 h 6857998"/>
              <a:gd name="connsiteX4666" fmla="*/ 274637 w 6435725"/>
              <a:gd name="connsiteY4666" fmla="*/ 4385203 h 6857998"/>
              <a:gd name="connsiteX4667" fmla="*/ 275431 w 6435725"/>
              <a:gd name="connsiteY4667" fmla="*/ 4380440 h 6857998"/>
              <a:gd name="connsiteX4668" fmla="*/ 277019 w 6435725"/>
              <a:gd name="connsiteY4668" fmla="*/ 4375678 h 6857998"/>
              <a:gd name="connsiteX4669" fmla="*/ 279135 w 6435725"/>
              <a:gd name="connsiteY4669" fmla="*/ 4371445 h 6857998"/>
              <a:gd name="connsiteX4670" fmla="*/ 282310 w 6435725"/>
              <a:gd name="connsiteY4670" fmla="*/ 4366947 h 6857998"/>
              <a:gd name="connsiteX4671" fmla="*/ 286014 w 6435725"/>
              <a:gd name="connsiteY4671" fmla="*/ 4362449 h 6857998"/>
              <a:gd name="connsiteX4672" fmla="*/ 290512 w 6435725"/>
              <a:gd name="connsiteY4672" fmla="*/ 4358215 h 6857998"/>
              <a:gd name="connsiteX4673" fmla="*/ 295804 w 6435725"/>
              <a:gd name="connsiteY4673" fmla="*/ 4354247 h 6857998"/>
              <a:gd name="connsiteX4674" fmla="*/ 289983 w 6435725"/>
              <a:gd name="connsiteY4674" fmla="*/ 4352659 h 6857998"/>
              <a:gd name="connsiteX4675" fmla="*/ 284692 w 6435725"/>
              <a:gd name="connsiteY4675" fmla="*/ 4351072 h 6857998"/>
              <a:gd name="connsiteX4676" fmla="*/ 279929 w 6435725"/>
              <a:gd name="connsiteY4676" fmla="*/ 4348955 h 6857998"/>
              <a:gd name="connsiteX4677" fmla="*/ 275167 w 6435725"/>
              <a:gd name="connsiteY4677" fmla="*/ 4347103 h 6857998"/>
              <a:gd name="connsiteX4678" fmla="*/ 271198 w 6435725"/>
              <a:gd name="connsiteY4678" fmla="*/ 4344722 h 6857998"/>
              <a:gd name="connsiteX4679" fmla="*/ 267494 w 6435725"/>
              <a:gd name="connsiteY4679" fmla="*/ 4342340 h 6857998"/>
              <a:gd name="connsiteX4680" fmla="*/ 264054 w 6435725"/>
              <a:gd name="connsiteY4680" fmla="*/ 4339695 h 6857998"/>
              <a:gd name="connsiteX4681" fmla="*/ 261408 w 6435725"/>
              <a:gd name="connsiteY4681" fmla="*/ 4336784 h 6857998"/>
              <a:gd name="connsiteX4682" fmla="*/ 258498 w 6435725"/>
              <a:gd name="connsiteY4682" fmla="*/ 4333874 h 6857998"/>
              <a:gd name="connsiteX4683" fmla="*/ 256381 w 6435725"/>
              <a:gd name="connsiteY4683" fmla="*/ 4330963 h 6857998"/>
              <a:gd name="connsiteX4684" fmla="*/ 254529 w 6435725"/>
              <a:gd name="connsiteY4684" fmla="*/ 4327524 h 6857998"/>
              <a:gd name="connsiteX4685" fmla="*/ 252677 w 6435725"/>
              <a:gd name="connsiteY4685" fmla="*/ 4324084 h 6857998"/>
              <a:gd name="connsiteX4686" fmla="*/ 251354 w 6435725"/>
              <a:gd name="connsiteY4686" fmla="*/ 4320645 h 6857998"/>
              <a:gd name="connsiteX4687" fmla="*/ 250296 w 6435725"/>
              <a:gd name="connsiteY4687" fmla="*/ 4317205 h 6857998"/>
              <a:gd name="connsiteX4688" fmla="*/ 248973 w 6435725"/>
              <a:gd name="connsiteY4688" fmla="*/ 4313501 h 6857998"/>
              <a:gd name="connsiteX4689" fmla="*/ 248444 w 6435725"/>
              <a:gd name="connsiteY4689" fmla="*/ 4309268 h 6857998"/>
              <a:gd name="connsiteX4690" fmla="*/ 247121 w 6435725"/>
              <a:gd name="connsiteY4690" fmla="*/ 4301595 h 6857998"/>
              <a:gd name="connsiteX4691" fmla="*/ 246592 w 6435725"/>
              <a:gd name="connsiteY4691" fmla="*/ 4293657 h 6857998"/>
              <a:gd name="connsiteX4692" fmla="*/ 246592 w 6435725"/>
              <a:gd name="connsiteY4692" fmla="*/ 4285455 h 6857998"/>
              <a:gd name="connsiteX4693" fmla="*/ 246592 w 6435725"/>
              <a:gd name="connsiteY4693" fmla="*/ 4277253 h 6857998"/>
              <a:gd name="connsiteX4694" fmla="*/ 246592 w 6435725"/>
              <a:gd name="connsiteY4694" fmla="*/ 4268786 h 6857998"/>
              <a:gd name="connsiteX4695" fmla="*/ 246327 w 6435725"/>
              <a:gd name="connsiteY4695" fmla="*/ 4260584 h 6857998"/>
              <a:gd name="connsiteX4696" fmla="*/ 246063 w 6435725"/>
              <a:gd name="connsiteY4696" fmla="*/ 4252382 h 6857998"/>
              <a:gd name="connsiteX4697" fmla="*/ 245004 w 6435725"/>
              <a:gd name="connsiteY4697" fmla="*/ 4244180 h 6857998"/>
              <a:gd name="connsiteX4698" fmla="*/ 247121 w 6435725"/>
              <a:gd name="connsiteY4698" fmla="*/ 4238359 h 6857998"/>
              <a:gd name="connsiteX4699" fmla="*/ 249767 w 6435725"/>
              <a:gd name="connsiteY4699" fmla="*/ 4232274 h 6857998"/>
              <a:gd name="connsiteX4700" fmla="*/ 251883 w 6435725"/>
              <a:gd name="connsiteY4700" fmla="*/ 4226188 h 6857998"/>
              <a:gd name="connsiteX4701" fmla="*/ 252677 w 6435725"/>
              <a:gd name="connsiteY4701" fmla="*/ 4223278 h 6857998"/>
              <a:gd name="connsiteX4702" fmla="*/ 253735 w 6435725"/>
              <a:gd name="connsiteY4702" fmla="*/ 4220368 h 6857998"/>
              <a:gd name="connsiteX4703" fmla="*/ 254264 w 6435725"/>
              <a:gd name="connsiteY4703" fmla="*/ 4217193 h 6857998"/>
              <a:gd name="connsiteX4704" fmla="*/ 254264 w 6435725"/>
              <a:gd name="connsiteY4704" fmla="*/ 4214282 h 6857998"/>
              <a:gd name="connsiteX4705" fmla="*/ 254264 w 6435725"/>
              <a:gd name="connsiteY4705" fmla="*/ 4211107 h 6857998"/>
              <a:gd name="connsiteX4706" fmla="*/ 254000 w 6435725"/>
              <a:gd name="connsiteY4706" fmla="*/ 4207932 h 6857998"/>
              <a:gd name="connsiteX4707" fmla="*/ 253471 w 6435725"/>
              <a:gd name="connsiteY4707" fmla="*/ 4205022 h 6857998"/>
              <a:gd name="connsiteX4708" fmla="*/ 252148 w 6435725"/>
              <a:gd name="connsiteY4708" fmla="*/ 4201582 h 6857998"/>
              <a:gd name="connsiteX4709" fmla="*/ 250296 w 6435725"/>
              <a:gd name="connsiteY4709" fmla="*/ 4198407 h 6857998"/>
              <a:gd name="connsiteX4710" fmla="*/ 248179 w 6435725"/>
              <a:gd name="connsiteY4710" fmla="*/ 4195232 h 6857998"/>
              <a:gd name="connsiteX4711" fmla="*/ 242623 w 6435725"/>
              <a:gd name="connsiteY4711" fmla="*/ 4199465 h 6857998"/>
              <a:gd name="connsiteX4712" fmla="*/ 237331 w 6435725"/>
              <a:gd name="connsiteY4712" fmla="*/ 4203699 h 6857998"/>
              <a:gd name="connsiteX4713" fmla="*/ 232304 w 6435725"/>
              <a:gd name="connsiteY4713" fmla="*/ 4208461 h 6857998"/>
              <a:gd name="connsiteX4714" fmla="*/ 227542 w 6435725"/>
              <a:gd name="connsiteY4714" fmla="*/ 4213224 h 6857998"/>
              <a:gd name="connsiteX4715" fmla="*/ 223308 w 6435725"/>
              <a:gd name="connsiteY4715" fmla="*/ 4217986 h 6857998"/>
              <a:gd name="connsiteX4716" fmla="*/ 219075 w 6435725"/>
              <a:gd name="connsiteY4716" fmla="*/ 4223013 h 6857998"/>
              <a:gd name="connsiteX4717" fmla="*/ 215371 w 6435725"/>
              <a:gd name="connsiteY4717" fmla="*/ 4228305 h 6857998"/>
              <a:gd name="connsiteX4718" fmla="*/ 211931 w 6435725"/>
              <a:gd name="connsiteY4718" fmla="*/ 4233597 h 6857998"/>
              <a:gd name="connsiteX4719" fmla="*/ 208492 w 6435725"/>
              <a:gd name="connsiteY4719" fmla="*/ 4239418 h 6857998"/>
              <a:gd name="connsiteX4720" fmla="*/ 205846 w 6435725"/>
              <a:gd name="connsiteY4720" fmla="*/ 4245238 h 6857998"/>
              <a:gd name="connsiteX4721" fmla="*/ 203200 w 6435725"/>
              <a:gd name="connsiteY4721" fmla="*/ 4251059 h 6857998"/>
              <a:gd name="connsiteX4722" fmla="*/ 201083 w 6435725"/>
              <a:gd name="connsiteY4722" fmla="*/ 4257409 h 6857998"/>
              <a:gd name="connsiteX4723" fmla="*/ 199231 w 6435725"/>
              <a:gd name="connsiteY4723" fmla="*/ 4264024 h 6857998"/>
              <a:gd name="connsiteX4724" fmla="*/ 197908 w 6435725"/>
              <a:gd name="connsiteY4724" fmla="*/ 4270638 h 6857998"/>
              <a:gd name="connsiteX4725" fmla="*/ 196585 w 6435725"/>
              <a:gd name="connsiteY4725" fmla="*/ 4277518 h 6857998"/>
              <a:gd name="connsiteX4726" fmla="*/ 196056 w 6435725"/>
              <a:gd name="connsiteY4726" fmla="*/ 4284926 h 6857998"/>
              <a:gd name="connsiteX4727" fmla="*/ 195262 w 6435725"/>
              <a:gd name="connsiteY4727" fmla="*/ 4289424 h 6857998"/>
              <a:gd name="connsiteX4728" fmla="*/ 194469 w 6435725"/>
              <a:gd name="connsiteY4728" fmla="*/ 4293657 h 6857998"/>
              <a:gd name="connsiteX4729" fmla="*/ 193146 w 6435725"/>
              <a:gd name="connsiteY4729" fmla="*/ 4298420 h 6857998"/>
              <a:gd name="connsiteX4730" fmla="*/ 192087 w 6435725"/>
              <a:gd name="connsiteY4730" fmla="*/ 4302653 h 6857998"/>
              <a:gd name="connsiteX4731" fmla="*/ 190500 w 6435725"/>
              <a:gd name="connsiteY4731" fmla="*/ 4306622 h 6857998"/>
              <a:gd name="connsiteX4732" fmla="*/ 188383 w 6435725"/>
              <a:gd name="connsiteY4732" fmla="*/ 4310855 h 6857998"/>
              <a:gd name="connsiteX4733" fmla="*/ 186531 w 6435725"/>
              <a:gd name="connsiteY4733" fmla="*/ 4314824 h 6857998"/>
              <a:gd name="connsiteX4734" fmla="*/ 183886 w 6435725"/>
              <a:gd name="connsiteY4734" fmla="*/ 4318528 h 6857998"/>
              <a:gd name="connsiteX4735" fmla="*/ 181504 w 6435725"/>
              <a:gd name="connsiteY4735" fmla="*/ 4322497 h 6857998"/>
              <a:gd name="connsiteX4736" fmla="*/ 178858 w 6435725"/>
              <a:gd name="connsiteY4736" fmla="*/ 4326201 h 6857998"/>
              <a:gd name="connsiteX4737" fmla="*/ 173037 w 6435725"/>
              <a:gd name="connsiteY4737" fmla="*/ 4333345 h 6857998"/>
              <a:gd name="connsiteX4738" fmla="*/ 166687 w 6435725"/>
              <a:gd name="connsiteY4738" fmla="*/ 4340488 h 6857998"/>
              <a:gd name="connsiteX4739" fmla="*/ 160073 w 6435725"/>
              <a:gd name="connsiteY4739" fmla="*/ 4346838 h 6857998"/>
              <a:gd name="connsiteX4740" fmla="*/ 157956 w 6435725"/>
              <a:gd name="connsiteY4740" fmla="*/ 4375943 h 6857998"/>
              <a:gd name="connsiteX4741" fmla="*/ 183356 w 6435725"/>
              <a:gd name="connsiteY4741" fmla="*/ 4378853 h 6857998"/>
              <a:gd name="connsiteX4742" fmla="*/ 193675 w 6435725"/>
              <a:gd name="connsiteY4742" fmla="*/ 4379911 h 6857998"/>
              <a:gd name="connsiteX4743" fmla="*/ 202935 w 6435725"/>
              <a:gd name="connsiteY4743" fmla="*/ 4381499 h 6857998"/>
              <a:gd name="connsiteX4744" fmla="*/ 210608 w 6435725"/>
              <a:gd name="connsiteY4744" fmla="*/ 4383086 h 6857998"/>
              <a:gd name="connsiteX4745" fmla="*/ 217752 w 6435725"/>
              <a:gd name="connsiteY4745" fmla="*/ 4385203 h 6857998"/>
              <a:gd name="connsiteX4746" fmla="*/ 220398 w 6435725"/>
              <a:gd name="connsiteY4746" fmla="*/ 4386261 h 6857998"/>
              <a:gd name="connsiteX4747" fmla="*/ 223308 w 6435725"/>
              <a:gd name="connsiteY4747" fmla="*/ 4387320 h 6857998"/>
              <a:gd name="connsiteX4748" fmla="*/ 225954 w 6435725"/>
              <a:gd name="connsiteY4748" fmla="*/ 4388907 h 6857998"/>
              <a:gd name="connsiteX4749" fmla="*/ 228600 w 6435725"/>
              <a:gd name="connsiteY4749" fmla="*/ 4390230 h 6857998"/>
              <a:gd name="connsiteX4750" fmla="*/ 230717 w 6435725"/>
              <a:gd name="connsiteY4750" fmla="*/ 4392082 h 6857998"/>
              <a:gd name="connsiteX4751" fmla="*/ 232833 w 6435725"/>
              <a:gd name="connsiteY4751" fmla="*/ 4393934 h 6857998"/>
              <a:gd name="connsiteX4752" fmla="*/ 234685 w 6435725"/>
              <a:gd name="connsiteY4752" fmla="*/ 4395786 h 6857998"/>
              <a:gd name="connsiteX4753" fmla="*/ 236802 w 6435725"/>
              <a:gd name="connsiteY4753" fmla="*/ 4397903 h 6857998"/>
              <a:gd name="connsiteX4754" fmla="*/ 240242 w 6435725"/>
              <a:gd name="connsiteY4754" fmla="*/ 4402665 h 6857998"/>
              <a:gd name="connsiteX4755" fmla="*/ 243681 w 6435725"/>
              <a:gd name="connsiteY4755" fmla="*/ 4408486 h 6857998"/>
              <a:gd name="connsiteX4756" fmla="*/ 246592 w 6435725"/>
              <a:gd name="connsiteY4756" fmla="*/ 4415365 h 6857998"/>
              <a:gd name="connsiteX4757" fmla="*/ 250031 w 6435725"/>
              <a:gd name="connsiteY4757" fmla="*/ 4423038 h 6857998"/>
              <a:gd name="connsiteX4758" fmla="*/ 257439 w 6435725"/>
              <a:gd name="connsiteY4758" fmla="*/ 4442353 h 6857998"/>
              <a:gd name="connsiteX4759" fmla="*/ 254264 w 6435725"/>
              <a:gd name="connsiteY4759" fmla="*/ 4438649 h 6857998"/>
              <a:gd name="connsiteX4760" fmla="*/ 251354 w 6435725"/>
              <a:gd name="connsiteY4760" fmla="*/ 4435209 h 6857998"/>
              <a:gd name="connsiteX4761" fmla="*/ 248179 w 6435725"/>
              <a:gd name="connsiteY4761" fmla="*/ 4432299 h 6857998"/>
              <a:gd name="connsiteX4762" fmla="*/ 245004 w 6435725"/>
              <a:gd name="connsiteY4762" fmla="*/ 4429388 h 6857998"/>
              <a:gd name="connsiteX4763" fmla="*/ 242094 w 6435725"/>
              <a:gd name="connsiteY4763" fmla="*/ 4427007 h 6857998"/>
              <a:gd name="connsiteX4764" fmla="*/ 238919 w 6435725"/>
              <a:gd name="connsiteY4764" fmla="*/ 4424626 h 6857998"/>
              <a:gd name="connsiteX4765" fmla="*/ 236273 w 6435725"/>
              <a:gd name="connsiteY4765" fmla="*/ 4422774 h 6857998"/>
              <a:gd name="connsiteX4766" fmla="*/ 233098 w 6435725"/>
              <a:gd name="connsiteY4766" fmla="*/ 4420922 h 6857998"/>
              <a:gd name="connsiteX4767" fmla="*/ 229923 w 6435725"/>
              <a:gd name="connsiteY4767" fmla="*/ 4419334 h 6857998"/>
              <a:gd name="connsiteX4768" fmla="*/ 227013 w 6435725"/>
              <a:gd name="connsiteY4768" fmla="*/ 4418011 h 6857998"/>
              <a:gd name="connsiteX4769" fmla="*/ 221192 w 6435725"/>
              <a:gd name="connsiteY4769" fmla="*/ 4415895 h 6857998"/>
              <a:gd name="connsiteX4770" fmla="*/ 215371 w 6435725"/>
              <a:gd name="connsiteY4770" fmla="*/ 4414307 h 6857998"/>
              <a:gd name="connsiteX4771" fmla="*/ 209550 w 6435725"/>
              <a:gd name="connsiteY4771" fmla="*/ 4413778 h 6857998"/>
              <a:gd name="connsiteX4772" fmla="*/ 203729 w 6435725"/>
              <a:gd name="connsiteY4772" fmla="*/ 4413513 h 6857998"/>
              <a:gd name="connsiteX4773" fmla="*/ 197908 w 6435725"/>
              <a:gd name="connsiteY4773" fmla="*/ 4413778 h 6857998"/>
              <a:gd name="connsiteX4774" fmla="*/ 192087 w 6435725"/>
              <a:gd name="connsiteY4774" fmla="*/ 4414307 h 6857998"/>
              <a:gd name="connsiteX4775" fmla="*/ 186531 w 6435725"/>
              <a:gd name="connsiteY4775" fmla="*/ 4415365 h 6857998"/>
              <a:gd name="connsiteX4776" fmla="*/ 174889 w 6435725"/>
              <a:gd name="connsiteY4776" fmla="*/ 4417747 h 6857998"/>
              <a:gd name="connsiteX4777" fmla="*/ 163512 w 6435725"/>
              <a:gd name="connsiteY4777" fmla="*/ 4420393 h 6857998"/>
              <a:gd name="connsiteX4778" fmla="*/ 159279 w 6435725"/>
              <a:gd name="connsiteY4778" fmla="*/ 4416953 h 6857998"/>
              <a:gd name="connsiteX4779" fmla="*/ 155046 w 6435725"/>
              <a:gd name="connsiteY4779" fmla="*/ 4413778 h 6857998"/>
              <a:gd name="connsiteX4780" fmla="*/ 152929 w 6435725"/>
              <a:gd name="connsiteY4780" fmla="*/ 4419599 h 6857998"/>
              <a:gd name="connsiteX4781" fmla="*/ 151606 w 6435725"/>
              <a:gd name="connsiteY4781" fmla="*/ 4422509 h 6857998"/>
              <a:gd name="connsiteX4782" fmla="*/ 150283 w 6435725"/>
              <a:gd name="connsiteY4782" fmla="*/ 4424890 h 6857998"/>
              <a:gd name="connsiteX4783" fmla="*/ 148431 w 6435725"/>
              <a:gd name="connsiteY4783" fmla="*/ 4427007 h 6857998"/>
              <a:gd name="connsiteX4784" fmla="*/ 146314 w 6435725"/>
              <a:gd name="connsiteY4784" fmla="*/ 4428595 h 6857998"/>
              <a:gd name="connsiteX4785" fmla="*/ 143669 w 6435725"/>
              <a:gd name="connsiteY4785" fmla="*/ 4430182 h 6857998"/>
              <a:gd name="connsiteX4786" fmla="*/ 141023 w 6435725"/>
              <a:gd name="connsiteY4786" fmla="*/ 4430711 h 6857998"/>
              <a:gd name="connsiteX4787" fmla="*/ 132027 w 6435725"/>
              <a:gd name="connsiteY4787" fmla="*/ 4410338 h 6857998"/>
              <a:gd name="connsiteX4788" fmla="*/ 123825 w 6435725"/>
              <a:gd name="connsiteY4788" fmla="*/ 4389965 h 6857998"/>
              <a:gd name="connsiteX4789" fmla="*/ 115358 w 6435725"/>
              <a:gd name="connsiteY4789" fmla="*/ 4369328 h 6857998"/>
              <a:gd name="connsiteX4790" fmla="*/ 107685 w 6435725"/>
              <a:gd name="connsiteY4790" fmla="*/ 4348426 h 6857998"/>
              <a:gd name="connsiteX4791" fmla="*/ 110331 w 6435725"/>
              <a:gd name="connsiteY4791" fmla="*/ 4335990 h 6857998"/>
              <a:gd name="connsiteX4792" fmla="*/ 112712 w 6435725"/>
              <a:gd name="connsiteY4792" fmla="*/ 4323820 h 6857998"/>
              <a:gd name="connsiteX4793" fmla="*/ 115887 w 6435725"/>
              <a:gd name="connsiteY4793" fmla="*/ 4311913 h 6857998"/>
              <a:gd name="connsiteX4794" fmla="*/ 119062 w 6435725"/>
              <a:gd name="connsiteY4794" fmla="*/ 4300007 h 6857998"/>
              <a:gd name="connsiteX4795" fmla="*/ 122502 w 6435725"/>
              <a:gd name="connsiteY4795" fmla="*/ 4287572 h 6857998"/>
              <a:gd name="connsiteX4796" fmla="*/ 125942 w 6435725"/>
              <a:gd name="connsiteY4796" fmla="*/ 4275665 h 6857998"/>
              <a:gd name="connsiteX4797" fmla="*/ 133614 w 6435725"/>
              <a:gd name="connsiteY4797" fmla="*/ 4251853 h 6857998"/>
              <a:gd name="connsiteX4798" fmla="*/ 141817 w 6435725"/>
              <a:gd name="connsiteY4798" fmla="*/ 4228305 h 6857998"/>
              <a:gd name="connsiteX4799" fmla="*/ 150283 w 6435725"/>
              <a:gd name="connsiteY4799" fmla="*/ 4204757 h 6857998"/>
              <a:gd name="connsiteX4800" fmla="*/ 167746 w 6435725"/>
              <a:gd name="connsiteY4800" fmla="*/ 4157661 h 6857998"/>
              <a:gd name="connsiteX4801" fmla="*/ 167481 w 6435725"/>
              <a:gd name="connsiteY4801" fmla="*/ 4153428 h 6857998"/>
              <a:gd name="connsiteX4802" fmla="*/ 166687 w 6435725"/>
              <a:gd name="connsiteY4802" fmla="*/ 4149459 h 6857998"/>
              <a:gd name="connsiteX4803" fmla="*/ 165629 w 6435725"/>
              <a:gd name="connsiteY4803" fmla="*/ 4144961 h 6857998"/>
              <a:gd name="connsiteX4804" fmla="*/ 164042 w 6435725"/>
              <a:gd name="connsiteY4804" fmla="*/ 4140728 h 6857998"/>
              <a:gd name="connsiteX4805" fmla="*/ 160338 w 6435725"/>
              <a:gd name="connsiteY4805" fmla="*/ 4132526 h 6857998"/>
              <a:gd name="connsiteX4806" fmla="*/ 158750 w 6435725"/>
              <a:gd name="connsiteY4806" fmla="*/ 4128293 h 6857998"/>
              <a:gd name="connsiteX4807" fmla="*/ 157162 w 6435725"/>
              <a:gd name="connsiteY4807" fmla="*/ 4123795 h 6857998"/>
              <a:gd name="connsiteX4808" fmla="*/ 156369 w 6435725"/>
              <a:gd name="connsiteY4808" fmla="*/ 4119826 h 6857998"/>
              <a:gd name="connsiteX4809" fmla="*/ 156104 w 6435725"/>
              <a:gd name="connsiteY4809" fmla="*/ 4115593 h 6857998"/>
              <a:gd name="connsiteX4810" fmla="*/ 156104 w 6435725"/>
              <a:gd name="connsiteY4810" fmla="*/ 4113476 h 6857998"/>
              <a:gd name="connsiteX4811" fmla="*/ 156369 w 6435725"/>
              <a:gd name="connsiteY4811" fmla="*/ 4111624 h 6857998"/>
              <a:gd name="connsiteX4812" fmla="*/ 156633 w 6435725"/>
              <a:gd name="connsiteY4812" fmla="*/ 4109507 h 6857998"/>
              <a:gd name="connsiteX4813" fmla="*/ 157162 w 6435725"/>
              <a:gd name="connsiteY4813" fmla="*/ 4107655 h 6857998"/>
              <a:gd name="connsiteX4814" fmla="*/ 158221 w 6435725"/>
              <a:gd name="connsiteY4814" fmla="*/ 4105538 h 6857998"/>
              <a:gd name="connsiteX4815" fmla="*/ 159279 w 6435725"/>
              <a:gd name="connsiteY4815" fmla="*/ 4103686 h 6857998"/>
              <a:gd name="connsiteX4816" fmla="*/ 160867 w 6435725"/>
              <a:gd name="connsiteY4816" fmla="*/ 4101834 h 6857998"/>
              <a:gd name="connsiteX4817" fmla="*/ 162454 w 6435725"/>
              <a:gd name="connsiteY4817" fmla="*/ 4099718 h 6857998"/>
              <a:gd name="connsiteX4818" fmla="*/ 164571 w 6435725"/>
              <a:gd name="connsiteY4818" fmla="*/ 4097866 h 6857998"/>
              <a:gd name="connsiteX4819" fmla="*/ 166952 w 6435725"/>
              <a:gd name="connsiteY4819" fmla="*/ 4096013 h 6857998"/>
              <a:gd name="connsiteX4820" fmla="*/ 169862 w 6435725"/>
              <a:gd name="connsiteY4820" fmla="*/ 4094161 h 6857998"/>
              <a:gd name="connsiteX4821" fmla="*/ 173037 w 6435725"/>
              <a:gd name="connsiteY4821" fmla="*/ 4092309 h 6857998"/>
              <a:gd name="connsiteX4822" fmla="*/ 179652 w 6435725"/>
              <a:gd name="connsiteY4822" fmla="*/ 4088605 h 6857998"/>
              <a:gd name="connsiteX4823" fmla="*/ 187060 w 6435725"/>
              <a:gd name="connsiteY4823" fmla="*/ 4084372 h 6857998"/>
              <a:gd name="connsiteX4824" fmla="*/ 192881 w 6435725"/>
              <a:gd name="connsiteY4824" fmla="*/ 4081197 h 6857998"/>
              <a:gd name="connsiteX4825" fmla="*/ 194998 w 6435725"/>
              <a:gd name="connsiteY4825" fmla="*/ 4080668 h 6857998"/>
              <a:gd name="connsiteX4826" fmla="*/ 195527 w 6435725"/>
              <a:gd name="connsiteY4826" fmla="*/ 4080668 h 6857998"/>
              <a:gd name="connsiteX4827" fmla="*/ 196056 w 6435725"/>
              <a:gd name="connsiteY4827" fmla="*/ 4080668 h 6857998"/>
              <a:gd name="connsiteX4828" fmla="*/ 197379 w 6435725"/>
              <a:gd name="connsiteY4828" fmla="*/ 4082784 h 6857998"/>
              <a:gd name="connsiteX4829" fmla="*/ 198702 w 6435725"/>
              <a:gd name="connsiteY4829" fmla="*/ 4084636 h 6857998"/>
              <a:gd name="connsiteX4830" fmla="*/ 199760 w 6435725"/>
              <a:gd name="connsiteY4830" fmla="*/ 4086753 h 6857998"/>
              <a:gd name="connsiteX4831" fmla="*/ 200289 w 6435725"/>
              <a:gd name="connsiteY4831" fmla="*/ 4088605 h 6857998"/>
              <a:gd name="connsiteX4832" fmla="*/ 200289 w 6435725"/>
              <a:gd name="connsiteY4832" fmla="*/ 4090457 h 6857998"/>
              <a:gd name="connsiteX4833" fmla="*/ 200289 w 6435725"/>
              <a:gd name="connsiteY4833" fmla="*/ 4092574 h 6857998"/>
              <a:gd name="connsiteX4834" fmla="*/ 200025 w 6435725"/>
              <a:gd name="connsiteY4834" fmla="*/ 4094426 h 6857998"/>
              <a:gd name="connsiteX4835" fmla="*/ 199760 w 6435725"/>
              <a:gd name="connsiteY4835" fmla="*/ 4096278 h 6857998"/>
              <a:gd name="connsiteX4836" fmla="*/ 198702 w 6435725"/>
              <a:gd name="connsiteY4836" fmla="*/ 4097866 h 6857998"/>
              <a:gd name="connsiteX4837" fmla="*/ 197908 w 6435725"/>
              <a:gd name="connsiteY4837" fmla="*/ 4099718 h 6857998"/>
              <a:gd name="connsiteX4838" fmla="*/ 195527 w 6435725"/>
              <a:gd name="connsiteY4838" fmla="*/ 4103422 h 6857998"/>
              <a:gd name="connsiteX4839" fmla="*/ 192881 w 6435725"/>
              <a:gd name="connsiteY4839" fmla="*/ 4106597 h 6857998"/>
              <a:gd name="connsiteX4840" fmla="*/ 189706 w 6435725"/>
              <a:gd name="connsiteY4840" fmla="*/ 4109772 h 6857998"/>
              <a:gd name="connsiteX4841" fmla="*/ 188383 w 6435725"/>
              <a:gd name="connsiteY4841" fmla="*/ 4112418 h 6857998"/>
              <a:gd name="connsiteX4842" fmla="*/ 187060 w 6435725"/>
              <a:gd name="connsiteY4842" fmla="*/ 4115328 h 6857998"/>
              <a:gd name="connsiteX4843" fmla="*/ 186531 w 6435725"/>
              <a:gd name="connsiteY4843" fmla="*/ 4117709 h 6857998"/>
              <a:gd name="connsiteX4844" fmla="*/ 186002 w 6435725"/>
              <a:gd name="connsiteY4844" fmla="*/ 4120620 h 6857998"/>
              <a:gd name="connsiteX4845" fmla="*/ 185737 w 6435725"/>
              <a:gd name="connsiteY4845" fmla="*/ 4123001 h 6857998"/>
              <a:gd name="connsiteX4846" fmla="*/ 186002 w 6435725"/>
              <a:gd name="connsiteY4846" fmla="*/ 4125382 h 6857998"/>
              <a:gd name="connsiteX4847" fmla="*/ 186796 w 6435725"/>
              <a:gd name="connsiteY4847" fmla="*/ 4127763 h 6857998"/>
              <a:gd name="connsiteX4848" fmla="*/ 187325 w 6435725"/>
              <a:gd name="connsiteY4848" fmla="*/ 4130409 h 6857998"/>
              <a:gd name="connsiteX4849" fmla="*/ 189177 w 6435725"/>
              <a:gd name="connsiteY4849" fmla="*/ 4134907 h 6857998"/>
              <a:gd name="connsiteX4850" fmla="*/ 191294 w 6435725"/>
              <a:gd name="connsiteY4850" fmla="*/ 4139670 h 6857998"/>
              <a:gd name="connsiteX4851" fmla="*/ 193410 w 6435725"/>
              <a:gd name="connsiteY4851" fmla="*/ 4144432 h 6857998"/>
              <a:gd name="connsiteX4852" fmla="*/ 195527 w 6435725"/>
              <a:gd name="connsiteY4852" fmla="*/ 4149195 h 6857998"/>
              <a:gd name="connsiteX4853" fmla="*/ 223308 w 6435725"/>
              <a:gd name="connsiteY4853" fmla="*/ 4153693 h 6857998"/>
              <a:gd name="connsiteX4854" fmla="*/ 206110 w 6435725"/>
              <a:gd name="connsiteY4854" fmla="*/ 4042303 h 6857998"/>
              <a:gd name="connsiteX4855" fmla="*/ 205581 w 6435725"/>
              <a:gd name="connsiteY4855" fmla="*/ 4041509 h 6857998"/>
              <a:gd name="connsiteX4856" fmla="*/ 204787 w 6435725"/>
              <a:gd name="connsiteY4856" fmla="*/ 4040716 h 6857998"/>
              <a:gd name="connsiteX4857" fmla="*/ 204258 w 6435725"/>
              <a:gd name="connsiteY4857" fmla="*/ 4039657 h 6857998"/>
              <a:gd name="connsiteX4858" fmla="*/ 203994 w 6435725"/>
              <a:gd name="connsiteY4858" fmla="*/ 4038863 h 6857998"/>
              <a:gd name="connsiteX4859" fmla="*/ 203994 w 6435725"/>
              <a:gd name="connsiteY4859" fmla="*/ 4035953 h 6857998"/>
              <a:gd name="connsiteX4860" fmla="*/ 204523 w 6435725"/>
              <a:gd name="connsiteY4860" fmla="*/ 4032778 h 6857998"/>
              <a:gd name="connsiteX4861" fmla="*/ 203729 w 6435725"/>
              <a:gd name="connsiteY4861" fmla="*/ 4025370 h 6857998"/>
              <a:gd name="connsiteX4862" fmla="*/ 201083 w 6435725"/>
              <a:gd name="connsiteY4862" fmla="*/ 4022195 h 6857998"/>
              <a:gd name="connsiteX4863" fmla="*/ 199760 w 6435725"/>
              <a:gd name="connsiteY4863" fmla="*/ 4018755 h 6857998"/>
              <a:gd name="connsiteX4864" fmla="*/ 198702 w 6435725"/>
              <a:gd name="connsiteY4864" fmla="*/ 4015051 h 6857998"/>
              <a:gd name="connsiteX4865" fmla="*/ 198173 w 6435725"/>
              <a:gd name="connsiteY4865" fmla="*/ 4011347 h 6857998"/>
              <a:gd name="connsiteX4866" fmla="*/ 197908 w 6435725"/>
              <a:gd name="connsiteY4866" fmla="*/ 4007378 h 6857998"/>
              <a:gd name="connsiteX4867" fmla="*/ 198173 w 6435725"/>
              <a:gd name="connsiteY4867" fmla="*/ 4003409 h 6857998"/>
              <a:gd name="connsiteX4868" fmla="*/ 198967 w 6435725"/>
              <a:gd name="connsiteY4868" fmla="*/ 3995207 h 6857998"/>
              <a:gd name="connsiteX4869" fmla="*/ 199760 w 6435725"/>
              <a:gd name="connsiteY4869" fmla="*/ 3991503 h 6857998"/>
              <a:gd name="connsiteX4870" fmla="*/ 199760 w 6435725"/>
              <a:gd name="connsiteY4870" fmla="*/ 3987799 h 6857998"/>
              <a:gd name="connsiteX4871" fmla="*/ 199231 w 6435725"/>
              <a:gd name="connsiteY4871" fmla="*/ 3985153 h 6857998"/>
              <a:gd name="connsiteX4872" fmla="*/ 198437 w 6435725"/>
              <a:gd name="connsiteY4872" fmla="*/ 3982507 h 6857998"/>
              <a:gd name="connsiteX4873" fmla="*/ 197379 w 6435725"/>
              <a:gd name="connsiteY4873" fmla="*/ 3980391 h 6857998"/>
              <a:gd name="connsiteX4874" fmla="*/ 196056 w 6435725"/>
              <a:gd name="connsiteY4874" fmla="*/ 3978803 h 6857998"/>
              <a:gd name="connsiteX4875" fmla="*/ 194469 w 6435725"/>
              <a:gd name="connsiteY4875" fmla="*/ 3977480 h 6857998"/>
              <a:gd name="connsiteX4876" fmla="*/ 192352 w 6435725"/>
              <a:gd name="connsiteY4876" fmla="*/ 3976157 h 6857998"/>
              <a:gd name="connsiteX4877" fmla="*/ 190236 w 6435725"/>
              <a:gd name="connsiteY4877" fmla="*/ 3975363 h 6857998"/>
              <a:gd name="connsiteX4878" fmla="*/ 187854 w 6435725"/>
              <a:gd name="connsiteY4878" fmla="*/ 3974570 h 6857998"/>
              <a:gd name="connsiteX4879" fmla="*/ 182827 w 6435725"/>
              <a:gd name="connsiteY4879" fmla="*/ 3973776 h 6857998"/>
              <a:gd name="connsiteX4880" fmla="*/ 177800 w 6435725"/>
              <a:gd name="connsiteY4880" fmla="*/ 3972718 h 6857998"/>
              <a:gd name="connsiteX4881" fmla="*/ 172508 w 6435725"/>
              <a:gd name="connsiteY4881" fmla="*/ 3971659 h 6857998"/>
              <a:gd name="connsiteX4882" fmla="*/ 161925 w 6435725"/>
              <a:gd name="connsiteY4882" fmla="*/ 3972982 h 6857998"/>
              <a:gd name="connsiteX4883" fmla="*/ 157162 w 6435725"/>
              <a:gd name="connsiteY4883" fmla="*/ 3973511 h 6857998"/>
              <a:gd name="connsiteX4884" fmla="*/ 153458 w 6435725"/>
              <a:gd name="connsiteY4884" fmla="*/ 3973511 h 6857998"/>
              <a:gd name="connsiteX4885" fmla="*/ 150812 w 6435725"/>
              <a:gd name="connsiteY4885" fmla="*/ 3973511 h 6857998"/>
              <a:gd name="connsiteX4886" fmla="*/ 148431 w 6435725"/>
              <a:gd name="connsiteY4886" fmla="*/ 3972453 h 6857998"/>
              <a:gd name="connsiteX4887" fmla="*/ 147108 w 6435725"/>
              <a:gd name="connsiteY4887" fmla="*/ 3972188 h 6857998"/>
              <a:gd name="connsiteX4888" fmla="*/ 146579 w 6435725"/>
              <a:gd name="connsiteY4888" fmla="*/ 3971130 h 6857998"/>
              <a:gd name="connsiteX4889" fmla="*/ 145521 w 6435725"/>
              <a:gd name="connsiteY4889" fmla="*/ 3970601 h 6857998"/>
              <a:gd name="connsiteX4890" fmla="*/ 145256 w 6435725"/>
              <a:gd name="connsiteY4890" fmla="*/ 3969807 h 6857998"/>
              <a:gd name="connsiteX4891" fmla="*/ 144462 w 6435725"/>
              <a:gd name="connsiteY4891" fmla="*/ 3967161 h 6857998"/>
              <a:gd name="connsiteX4892" fmla="*/ 143933 w 6435725"/>
              <a:gd name="connsiteY4892" fmla="*/ 3964251 h 6857998"/>
              <a:gd name="connsiteX4893" fmla="*/ 144462 w 6435725"/>
              <a:gd name="connsiteY4893" fmla="*/ 3960282 h 6857998"/>
              <a:gd name="connsiteX4894" fmla="*/ 144992 w 6435725"/>
              <a:gd name="connsiteY4894" fmla="*/ 3955520 h 6857998"/>
              <a:gd name="connsiteX4895" fmla="*/ 146314 w 6435725"/>
              <a:gd name="connsiteY4895" fmla="*/ 3949963 h 6857998"/>
              <a:gd name="connsiteX4896" fmla="*/ 147373 w 6435725"/>
              <a:gd name="connsiteY4896" fmla="*/ 3943613 h 6857998"/>
              <a:gd name="connsiteX4897" fmla="*/ 151342 w 6435725"/>
              <a:gd name="connsiteY4897" fmla="*/ 3927738 h 6857998"/>
              <a:gd name="connsiteX4898" fmla="*/ 147373 w 6435725"/>
              <a:gd name="connsiteY4898" fmla="*/ 3921388 h 6857998"/>
              <a:gd name="connsiteX4899" fmla="*/ 143669 w 6435725"/>
              <a:gd name="connsiteY4899" fmla="*/ 3915303 h 6857998"/>
              <a:gd name="connsiteX4900" fmla="*/ 140229 w 6435725"/>
              <a:gd name="connsiteY4900" fmla="*/ 3909218 h 6857998"/>
              <a:gd name="connsiteX4901" fmla="*/ 137319 w 6435725"/>
              <a:gd name="connsiteY4901" fmla="*/ 3902868 h 6857998"/>
              <a:gd name="connsiteX4902" fmla="*/ 134408 w 6435725"/>
              <a:gd name="connsiteY4902" fmla="*/ 3896518 h 6857998"/>
              <a:gd name="connsiteX4903" fmla="*/ 131762 w 6435725"/>
              <a:gd name="connsiteY4903" fmla="*/ 3890168 h 6857998"/>
              <a:gd name="connsiteX4904" fmla="*/ 129646 w 6435725"/>
              <a:gd name="connsiteY4904" fmla="*/ 3884082 h 6857998"/>
              <a:gd name="connsiteX4905" fmla="*/ 127529 w 6435725"/>
              <a:gd name="connsiteY4905" fmla="*/ 3877468 h 6857998"/>
              <a:gd name="connsiteX4906" fmla="*/ 125942 w 6435725"/>
              <a:gd name="connsiteY4906" fmla="*/ 3871382 h 6857998"/>
              <a:gd name="connsiteX4907" fmla="*/ 124354 w 6435725"/>
              <a:gd name="connsiteY4907" fmla="*/ 3865032 h 6857998"/>
              <a:gd name="connsiteX4908" fmla="*/ 123031 w 6435725"/>
              <a:gd name="connsiteY4908" fmla="*/ 3858418 h 6857998"/>
              <a:gd name="connsiteX4909" fmla="*/ 121973 w 6435725"/>
              <a:gd name="connsiteY4909" fmla="*/ 3852332 h 6857998"/>
              <a:gd name="connsiteX4910" fmla="*/ 121444 w 6435725"/>
              <a:gd name="connsiteY4910" fmla="*/ 3845982 h 6857998"/>
              <a:gd name="connsiteX4911" fmla="*/ 120650 w 6435725"/>
              <a:gd name="connsiteY4911" fmla="*/ 3839368 h 6857998"/>
              <a:gd name="connsiteX4912" fmla="*/ 120385 w 6435725"/>
              <a:gd name="connsiteY4912" fmla="*/ 3833282 h 6857998"/>
              <a:gd name="connsiteX4913" fmla="*/ 120121 w 6435725"/>
              <a:gd name="connsiteY4913" fmla="*/ 3826932 h 6857998"/>
              <a:gd name="connsiteX4914" fmla="*/ 120121 w 6435725"/>
              <a:gd name="connsiteY4914" fmla="*/ 3820318 h 6857998"/>
              <a:gd name="connsiteX4915" fmla="*/ 120385 w 6435725"/>
              <a:gd name="connsiteY4915" fmla="*/ 3813968 h 6857998"/>
              <a:gd name="connsiteX4916" fmla="*/ 120914 w 6435725"/>
              <a:gd name="connsiteY4916" fmla="*/ 3807618 h 6857998"/>
              <a:gd name="connsiteX4917" fmla="*/ 121708 w 6435725"/>
              <a:gd name="connsiteY4917" fmla="*/ 3801003 h 6857998"/>
              <a:gd name="connsiteX4918" fmla="*/ 123031 w 6435725"/>
              <a:gd name="connsiteY4918" fmla="*/ 3788303 h 6857998"/>
              <a:gd name="connsiteX4919" fmla="*/ 125677 w 6435725"/>
              <a:gd name="connsiteY4919" fmla="*/ 3775338 h 6857998"/>
              <a:gd name="connsiteX4920" fmla="*/ 128587 w 6435725"/>
              <a:gd name="connsiteY4920" fmla="*/ 3762374 h 6857998"/>
              <a:gd name="connsiteX4921" fmla="*/ 132292 w 6435725"/>
              <a:gd name="connsiteY4921" fmla="*/ 3749145 h 6857998"/>
              <a:gd name="connsiteX4922" fmla="*/ 136790 w 6435725"/>
              <a:gd name="connsiteY4922" fmla="*/ 3736180 h 6857998"/>
              <a:gd name="connsiteX4923" fmla="*/ 141288 w 6435725"/>
              <a:gd name="connsiteY4923" fmla="*/ 3723480 h 6857998"/>
              <a:gd name="connsiteX4924" fmla="*/ 139171 w 6435725"/>
              <a:gd name="connsiteY4924" fmla="*/ 3711045 h 6857998"/>
              <a:gd name="connsiteX4925" fmla="*/ 137583 w 6435725"/>
              <a:gd name="connsiteY4925" fmla="*/ 3698874 h 6857998"/>
              <a:gd name="connsiteX4926" fmla="*/ 137054 w 6435725"/>
              <a:gd name="connsiteY4926" fmla="*/ 3687232 h 6857998"/>
              <a:gd name="connsiteX4927" fmla="*/ 136790 w 6435725"/>
              <a:gd name="connsiteY4927" fmla="*/ 3675061 h 6857998"/>
              <a:gd name="connsiteX4928" fmla="*/ 137054 w 6435725"/>
              <a:gd name="connsiteY4928" fmla="*/ 3663420 h 6857998"/>
              <a:gd name="connsiteX4929" fmla="*/ 137848 w 6435725"/>
              <a:gd name="connsiteY4929" fmla="*/ 3652043 h 6857998"/>
              <a:gd name="connsiteX4930" fmla="*/ 139700 w 6435725"/>
              <a:gd name="connsiteY4930" fmla="*/ 3640666 h 6857998"/>
              <a:gd name="connsiteX4931" fmla="*/ 142081 w 6435725"/>
              <a:gd name="connsiteY4931" fmla="*/ 3629818 h 6857998"/>
              <a:gd name="connsiteX4932" fmla="*/ 144992 w 6435725"/>
              <a:gd name="connsiteY4932" fmla="*/ 3618705 h 6857998"/>
              <a:gd name="connsiteX4933" fmla="*/ 148696 w 6435725"/>
              <a:gd name="connsiteY4933" fmla="*/ 3607857 h 6857998"/>
              <a:gd name="connsiteX4934" fmla="*/ 152929 w 6435725"/>
              <a:gd name="connsiteY4934" fmla="*/ 3597274 h 6857998"/>
              <a:gd name="connsiteX4935" fmla="*/ 157956 w 6435725"/>
              <a:gd name="connsiteY4935" fmla="*/ 3586691 h 6857998"/>
              <a:gd name="connsiteX4936" fmla="*/ 163777 w 6435725"/>
              <a:gd name="connsiteY4936" fmla="*/ 3576636 h 6857998"/>
              <a:gd name="connsiteX4937" fmla="*/ 169862 w 6435725"/>
              <a:gd name="connsiteY4937" fmla="*/ 3566318 h 6857998"/>
              <a:gd name="connsiteX4938" fmla="*/ 177006 w 6435725"/>
              <a:gd name="connsiteY4938" fmla="*/ 3556263 h 6857998"/>
              <a:gd name="connsiteX4939" fmla="*/ 184679 w 6435725"/>
              <a:gd name="connsiteY4939" fmla="*/ 3546474 h 6857998"/>
              <a:gd name="connsiteX4940" fmla="*/ 184679 w 6435725"/>
              <a:gd name="connsiteY4940" fmla="*/ 3543828 h 6857998"/>
              <a:gd name="connsiteX4941" fmla="*/ 183886 w 6435725"/>
              <a:gd name="connsiteY4941" fmla="*/ 3541182 h 6857998"/>
              <a:gd name="connsiteX4942" fmla="*/ 183092 w 6435725"/>
              <a:gd name="connsiteY4942" fmla="*/ 3539066 h 6857998"/>
              <a:gd name="connsiteX4943" fmla="*/ 181504 w 6435725"/>
              <a:gd name="connsiteY4943" fmla="*/ 3537213 h 6857998"/>
              <a:gd name="connsiteX4944" fmla="*/ 179917 w 6435725"/>
              <a:gd name="connsiteY4944" fmla="*/ 3535626 h 6857998"/>
              <a:gd name="connsiteX4945" fmla="*/ 178329 w 6435725"/>
              <a:gd name="connsiteY4945" fmla="*/ 3534303 h 6857998"/>
              <a:gd name="connsiteX4946" fmla="*/ 174360 w 6435725"/>
              <a:gd name="connsiteY4946" fmla="*/ 3531657 h 6857998"/>
              <a:gd name="connsiteX4947" fmla="*/ 170392 w 6435725"/>
              <a:gd name="connsiteY4947" fmla="*/ 3529276 h 6857998"/>
              <a:gd name="connsiteX4948" fmla="*/ 166423 w 6435725"/>
              <a:gd name="connsiteY4948" fmla="*/ 3526895 h 6857998"/>
              <a:gd name="connsiteX4949" fmla="*/ 164836 w 6435725"/>
              <a:gd name="connsiteY4949" fmla="*/ 3525307 h 6857998"/>
              <a:gd name="connsiteX4950" fmla="*/ 163512 w 6435725"/>
              <a:gd name="connsiteY4950" fmla="*/ 3523455 h 6857998"/>
              <a:gd name="connsiteX4951" fmla="*/ 162189 w 6435725"/>
              <a:gd name="connsiteY4951" fmla="*/ 3521603 h 6857998"/>
              <a:gd name="connsiteX4952" fmla="*/ 161131 w 6435725"/>
              <a:gd name="connsiteY4952" fmla="*/ 3519486 h 6857998"/>
              <a:gd name="connsiteX4953" fmla="*/ 159808 w 6435725"/>
              <a:gd name="connsiteY4953" fmla="*/ 3517105 h 6857998"/>
              <a:gd name="connsiteX4954" fmla="*/ 157956 w 6435725"/>
              <a:gd name="connsiteY4954" fmla="*/ 3514459 h 6857998"/>
              <a:gd name="connsiteX4955" fmla="*/ 156104 w 6435725"/>
              <a:gd name="connsiteY4955" fmla="*/ 3512607 h 6857998"/>
              <a:gd name="connsiteX4956" fmla="*/ 153458 w 6435725"/>
              <a:gd name="connsiteY4956" fmla="*/ 3510755 h 6857998"/>
              <a:gd name="connsiteX4957" fmla="*/ 151077 w 6435725"/>
              <a:gd name="connsiteY4957" fmla="*/ 3509432 h 6857998"/>
              <a:gd name="connsiteX4958" fmla="*/ 148696 w 6435725"/>
              <a:gd name="connsiteY4958" fmla="*/ 3508109 h 6857998"/>
              <a:gd name="connsiteX4959" fmla="*/ 145785 w 6435725"/>
              <a:gd name="connsiteY4959" fmla="*/ 3506786 h 6857998"/>
              <a:gd name="connsiteX4960" fmla="*/ 142875 w 6435725"/>
              <a:gd name="connsiteY4960" fmla="*/ 3505993 h 6857998"/>
              <a:gd name="connsiteX4961" fmla="*/ 137054 w 6435725"/>
              <a:gd name="connsiteY4961" fmla="*/ 3504141 h 6857998"/>
              <a:gd name="connsiteX4962" fmla="*/ 130440 w 6435725"/>
              <a:gd name="connsiteY4962" fmla="*/ 3502553 h 6857998"/>
              <a:gd name="connsiteX4963" fmla="*/ 124090 w 6435725"/>
              <a:gd name="connsiteY4963" fmla="*/ 3500966 h 6857998"/>
              <a:gd name="connsiteX4964" fmla="*/ 118004 w 6435725"/>
              <a:gd name="connsiteY4964" fmla="*/ 3499378 h 6857998"/>
              <a:gd name="connsiteX4965" fmla="*/ 111919 w 6435725"/>
              <a:gd name="connsiteY4965" fmla="*/ 3497526 h 6857998"/>
              <a:gd name="connsiteX4966" fmla="*/ 109008 w 6435725"/>
              <a:gd name="connsiteY4966" fmla="*/ 3496468 h 6857998"/>
              <a:gd name="connsiteX4967" fmla="*/ 106362 w 6435725"/>
              <a:gd name="connsiteY4967" fmla="*/ 3495145 h 6857998"/>
              <a:gd name="connsiteX4968" fmla="*/ 103717 w 6435725"/>
              <a:gd name="connsiteY4968" fmla="*/ 3493557 h 6857998"/>
              <a:gd name="connsiteX4969" fmla="*/ 101600 w 6435725"/>
              <a:gd name="connsiteY4969" fmla="*/ 3491705 h 6857998"/>
              <a:gd name="connsiteX4970" fmla="*/ 99483 w 6435725"/>
              <a:gd name="connsiteY4970" fmla="*/ 3489853 h 6857998"/>
              <a:gd name="connsiteX4971" fmla="*/ 97631 w 6435725"/>
              <a:gd name="connsiteY4971" fmla="*/ 3487736 h 6857998"/>
              <a:gd name="connsiteX4972" fmla="*/ 96044 w 6435725"/>
              <a:gd name="connsiteY4972" fmla="*/ 3485355 h 6857998"/>
              <a:gd name="connsiteX4973" fmla="*/ 94721 w 6435725"/>
              <a:gd name="connsiteY4973" fmla="*/ 3482709 h 6857998"/>
              <a:gd name="connsiteX4974" fmla="*/ 93662 w 6435725"/>
              <a:gd name="connsiteY4974" fmla="*/ 3479534 h 6857998"/>
              <a:gd name="connsiteX4975" fmla="*/ 93133 w 6435725"/>
              <a:gd name="connsiteY4975" fmla="*/ 3475830 h 6857998"/>
              <a:gd name="connsiteX4976" fmla="*/ 92869 w 6435725"/>
              <a:gd name="connsiteY4976" fmla="*/ 3472126 h 6857998"/>
              <a:gd name="connsiteX4977" fmla="*/ 92869 w 6435725"/>
              <a:gd name="connsiteY4977" fmla="*/ 3467893 h 6857998"/>
              <a:gd name="connsiteX4978" fmla="*/ 93133 w 6435725"/>
              <a:gd name="connsiteY4978" fmla="*/ 3463130 h 6857998"/>
              <a:gd name="connsiteX4979" fmla="*/ 93927 w 6435725"/>
              <a:gd name="connsiteY4979" fmla="*/ 3458103 h 6857998"/>
              <a:gd name="connsiteX4980" fmla="*/ 91546 w 6435725"/>
              <a:gd name="connsiteY4980" fmla="*/ 3443022 h 6857998"/>
              <a:gd name="connsiteX4981" fmla="*/ 89164 w 6435725"/>
              <a:gd name="connsiteY4981" fmla="*/ 3427941 h 6857998"/>
              <a:gd name="connsiteX4982" fmla="*/ 87577 w 6435725"/>
              <a:gd name="connsiteY4982" fmla="*/ 3420797 h 6857998"/>
              <a:gd name="connsiteX4983" fmla="*/ 85725 w 6435725"/>
              <a:gd name="connsiteY4983" fmla="*/ 3413918 h 6857998"/>
              <a:gd name="connsiteX4984" fmla="*/ 83608 w 6435725"/>
              <a:gd name="connsiteY4984" fmla="*/ 3406774 h 6857998"/>
              <a:gd name="connsiteX4985" fmla="*/ 80963 w 6435725"/>
              <a:gd name="connsiteY4985" fmla="*/ 3399896 h 6857998"/>
              <a:gd name="connsiteX4986" fmla="*/ 78317 w 6435725"/>
              <a:gd name="connsiteY4986" fmla="*/ 3393545 h 6857998"/>
              <a:gd name="connsiteX4987" fmla="*/ 74613 w 6435725"/>
              <a:gd name="connsiteY4987" fmla="*/ 3387195 h 6857998"/>
              <a:gd name="connsiteX4988" fmla="*/ 70644 w 6435725"/>
              <a:gd name="connsiteY4988" fmla="*/ 3380846 h 6857998"/>
              <a:gd name="connsiteX4989" fmla="*/ 68263 w 6435725"/>
              <a:gd name="connsiteY4989" fmla="*/ 3378200 h 6857998"/>
              <a:gd name="connsiteX4990" fmla="*/ 65617 w 6435725"/>
              <a:gd name="connsiteY4990" fmla="*/ 3375024 h 6857998"/>
              <a:gd name="connsiteX4991" fmla="*/ 62971 w 6435725"/>
              <a:gd name="connsiteY4991" fmla="*/ 3372378 h 6857998"/>
              <a:gd name="connsiteX4992" fmla="*/ 60325 w 6435725"/>
              <a:gd name="connsiteY4992" fmla="*/ 3369469 h 6857998"/>
              <a:gd name="connsiteX4993" fmla="*/ 57150 w 6435725"/>
              <a:gd name="connsiteY4993" fmla="*/ 3367087 h 6857998"/>
              <a:gd name="connsiteX4994" fmla="*/ 53710 w 6435725"/>
              <a:gd name="connsiteY4994" fmla="*/ 3364705 h 6857998"/>
              <a:gd name="connsiteX4995" fmla="*/ 50271 w 6435725"/>
              <a:gd name="connsiteY4995" fmla="*/ 3362325 h 6857998"/>
              <a:gd name="connsiteX4996" fmla="*/ 46567 w 6435725"/>
              <a:gd name="connsiteY4996" fmla="*/ 3359679 h 6857998"/>
              <a:gd name="connsiteX4997" fmla="*/ 42598 w 6435725"/>
              <a:gd name="connsiteY4997" fmla="*/ 3357297 h 6857998"/>
              <a:gd name="connsiteX4998" fmla="*/ 38365 w 6435725"/>
              <a:gd name="connsiteY4998" fmla="*/ 3355181 h 6857998"/>
              <a:gd name="connsiteX4999" fmla="*/ 33867 w 6435725"/>
              <a:gd name="connsiteY4999" fmla="*/ 3352799 h 6857998"/>
              <a:gd name="connsiteX5000" fmla="*/ 30427 w 6435725"/>
              <a:gd name="connsiteY5000" fmla="*/ 3350419 h 6857998"/>
              <a:gd name="connsiteX5001" fmla="*/ 30956 w 6435725"/>
              <a:gd name="connsiteY5001" fmla="*/ 3343275 h 6857998"/>
              <a:gd name="connsiteX5002" fmla="*/ 31750 w 6435725"/>
              <a:gd name="connsiteY5002" fmla="*/ 3335866 h 6857998"/>
              <a:gd name="connsiteX5003" fmla="*/ 36512 w 6435725"/>
              <a:gd name="connsiteY5003" fmla="*/ 3332956 h 6857998"/>
              <a:gd name="connsiteX5004" fmla="*/ 42069 w 6435725"/>
              <a:gd name="connsiteY5004" fmla="*/ 3330045 h 6857998"/>
              <a:gd name="connsiteX5005" fmla="*/ 47360 w 6435725"/>
              <a:gd name="connsiteY5005" fmla="*/ 3326870 h 6857998"/>
              <a:gd name="connsiteX5006" fmla="*/ 49212 w 6435725"/>
              <a:gd name="connsiteY5006" fmla="*/ 3325283 h 6857998"/>
              <a:gd name="connsiteX5007" fmla="*/ 50800 w 6435725"/>
              <a:gd name="connsiteY5007" fmla="*/ 3323696 h 6857998"/>
              <a:gd name="connsiteX5008" fmla="*/ 53710 w 6435725"/>
              <a:gd name="connsiteY5008" fmla="*/ 3309408 h 6857998"/>
              <a:gd name="connsiteX5009" fmla="*/ 58473 w 6435725"/>
              <a:gd name="connsiteY5009" fmla="*/ 3304645 h 6857998"/>
              <a:gd name="connsiteX5010" fmla="*/ 62706 w 6435725"/>
              <a:gd name="connsiteY5010" fmla="*/ 3300412 h 6857998"/>
              <a:gd name="connsiteX5011" fmla="*/ 64294 w 6435725"/>
              <a:gd name="connsiteY5011" fmla="*/ 3298295 h 6857998"/>
              <a:gd name="connsiteX5012" fmla="*/ 65617 w 6435725"/>
              <a:gd name="connsiteY5012" fmla="*/ 3296178 h 6857998"/>
              <a:gd name="connsiteX5013" fmla="*/ 66675 w 6435725"/>
              <a:gd name="connsiteY5013" fmla="*/ 3293798 h 6857998"/>
              <a:gd name="connsiteX5014" fmla="*/ 67469 w 6435725"/>
              <a:gd name="connsiteY5014" fmla="*/ 3291681 h 6857998"/>
              <a:gd name="connsiteX5015" fmla="*/ 67469 w 6435725"/>
              <a:gd name="connsiteY5015" fmla="*/ 3289299 h 6857998"/>
              <a:gd name="connsiteX5016" fmla="*/ 67469 w 6435725"/>
              <a:gd name="connsiteY5016" fmla="*/ 3286918 h 6857998"/>
              <a:gd name="connsiteX5017" fmla="*/ 66939 w 6435725"/>
              <a:gd name="connsiteY5017" fmla="*/ 3284801 h 6857998"/>
              <a:gd name="connsiteX5018" fmla="*/ 65352 w 6435725"/>
              <a:gd name="connsiteY5018" fmla="*/ 3282421 h 6857998"/>
              <a:gd name="connsiteX5019" fmla="*/ 63764 w 6435725"/>
              <a:gd name="connsiteY5019" fmla="*/ 3279775 h 6857998"/>
              <a:gd name="connsiteX5020" fmla="*/ 61383 w 6435725"/>
              <a:gd name="connsiteY5020" fmla="*/ 3277129 h 6857998"/>
              <a:gd name="connsiteX5021" fmla="*/ 57944 w 6435725"/>
              <a:gd name="connsiteY5021" fmla="*/ 3274748 h 6857998"/>
              <a:gd name="connsiteX5022" fmla="*/ 54239 w 6435725"/>
              <a:gd name="connsiteY5022" fmla="*/ 3271837 h 6857998"/>
              <a:gd name="connsiteX5023" fmla="*/ 48948 w 6435725"/>
              <a:gd name="connsiteY5023" fmla="*/ 3267868 h 6857998"/>
              <a:gd name="connsiteX5024" fmla="*/ 46037 w 6435725"/>
              <a:gd name="connsiteY5024" fmla="*/ 3265751 h 6857998"/>
              <a:gd name="connsiteX5025" fmla="*/ 43656 w 6435725"/>
              <a:gd name="connsiteY5025" fmla="*/ 3263371 h 6857998"/>
              <a:gd name="connsiteX5026" fmla="*/ 41539 w 6435725"/>
              <a:gd name="connsiteY5026" fmla="*/ 3260725 h 6857998"/>
              <a:gd name="connsiteX5027" fmla="*/ 39423 w 6435725"/>
              <a:gd name="connsiteY5027" fmla="*/ 3258343 h 6857998"/>
              <a:gd name="connsiteX5028" fmla="*/ 37571 w 6435725"/>
              <a:gd name="connsiteY5028" fmla="*/ 3255961 h 6857998"/>
              <a:gd name="connsiteX5029" fmla="*/ 36248 w 6435725"/>
              <a:gd name="connsiteY5029" fmla="*/ 3253052 h 6857998"/>
              <a:gd name="connsiteX5030" fmla="*/ 34925 w 6435725"/>
              <a:gd name="connsiteY5030" fmla="*/ 3250141 h 6857998"/>
              <a:gd name="connsiteX5031" fmla="*/ 34396 w 6435725"/>
              <a:gd name="connsiteY5031" fmla="*/ 3246966 h 6857998"/>
              <a:gd name="connsiteX5032" fmla="*/ 34396 w 6435725"/>
              <a:gd name="connsiteY5032" fmla="*/ 3244055 h 6857998"/>
              <a:gd name="connsiteX5033" fmla="*/ 34925 w 6435725"/>
              <a:gd name="connsiteY5033" fmla="*/ 3240616 h 6857998"/>
              <a:gd name="connsiteX5034" fmla="*/ 35983 w 6435725"/>
              <a:gd name="connsiteY5034" fmla="*/ 3237177 h 6857998"/>
              <a:gd name="connsiteX5035" fmla="*/ 37835 w 6435725"/>
              <a:gd name="connsiteY5035" fmla="*/ 3233737 h 6857998"/>
              <a:gd name="connsiteX5036" fmla="*/ 40217 w 6435725"/>
              <a:gd name="connsiteY5036" fmla="*/ 3230033 h 6857998"/>
              <a:gd name="connsiteX5037" fmla="*/ 43392 w 6435725"/>
              <a:gd name="connsiteY5037" fmla="*/ 3226064 h 6857998"/>
              <a:gd name="connsiteX5038" fmla="*/ 42598 w 6435725"/>
              <a:gd name="connsiteY5038" fmla="*/ 3218392 h 6857998"/>
              <a:gd name="connsiteX5039" fmla="*/ 42069 w 6435725"/>
              <a:gd name="connsiteY5039" fmla="*/ 3210718 h 6857998"/>
              <a:gd name="connsiteX5040" fmla="*/ 41804 w 6435725"/>
              <a:gd name="connsiteY5040" fmla="*/ 3207014 h 6857998"/>
              <a:gd name="connsiteX5041" fmla="*/ 42069 w 6435725"/>
              <a:gd name="connsiteY5041" fmla="*/ 3203839 h 6857998"/>
              <a:gd name="connsiteX5042" fmla="*/ 42333 w 6435725"/>
              <a:gd name="connsiteY5042" fmla="*/ 3200400 h 6857998"/>
              <a:gd name="connsiteX5043" fmla="*/ 43127 w 6435725"/>
              <a:gd name="connsiteY5043" fmla="*/ 3197489 h 6857998"/>
              <a:gd name="connsiteX5044" fmla="*/ 44185 w 6435725"/>
              <a:gd name="connsiteY5044" fmla="*/ 3194843 h 6857998"/>
              <a:gd name="connsiteX5045" fmla="*/ 46037 w 6435725"/>
              <a:gd name="connsiteY5045" fmla="*/ 3192462 h 6857998"/>
              <a:gd name="connsiteX5046" fmla="*/ 47096 w 6435725"/>
              <a:gd name="connsiteY5046" fmla="*/ 3191403 h 6857998"/>
              <a:gd name="connsiteX5047" fmla="*/ 48154 w 6435725"/>
              <a:gd name="connsiteY5047" fmla="*/ 3190610 h 6857998"/>
              <a:gd name="connsiteX5048" fmla="*/ 49742 w 6435725"/>
              <a:gd name="connsiteY5048" fmla="*/ 3189816 h 6857998"/>
              <a:gd name="connsiteX5049" fmla="*/ 51329 w 6435725"/>
              <a:gd name="connsiteY5049" fmla="*/ 3189287 h 6857998"/>
              <a:gd name="connsiteX5050" fmla="*/ 55033 w 6435725"/>
              <a:gd name="connsiteY5050" fmla="*/ 3188229 h 6857998"/>
              <a:gd name="connsiteX5051" fmla="*/ 59267 w 6435725"/>
              <a:gd name="connsiteY5051" fmla="*/ 3187964 h 6857998"/>
              <a:gd name="connsiteX5052" fmla="*/ 64823 w 6435725"/>
              <a:gd name="connsiteY5052" fmla="*/ 3188758 h 6857998"/>
              <a:gd name="connsiteX5053" fmla="*/ 70908 w 6435725"/>
              <a:gd name="connsiteY5053" fmla="*/ 3189552 h 6857998"/>
              <a:gd name="connsiteX5054" fmla="*/ 85461 w 6435725"/>
              <a:gd name="connsiteY5054" fmla="*/ 3204897 h 6857998"/>
              <a:gd name="connsiteX5055" fmla="*/ 89164 w 6435725"/>
              <a:gd name="connsiteY5055" fmla="*/ 3207279 h 6857998"/>
              <a:gd name="connsiteX5056" fmla="*/ 92869 w 6435725"/>
              <a:gd name="connsiteY5056" fmla="*/ 3209660 h 6857998"/>
              <a:gd name="connsiteX5057" fmla="*/ 96573 w 6435725"/>
              <a:gd name="connsiteY5057" fmla="*/ 3211512 h 6857998"/>
              <a:gd name="connsiteX5058" fmla="*/ 99748 w 6435725"/>
              <a:gd name="connsiteY5058" fmla="*/ 3212835 h 6857998"/>
              <a:gd name="connsiteX5059" fmla="*/ 103452 w 6435725"/>
              <a:gd name="connsiteY5059" fmla="*/ 3213894 h 6857998"/>
              <a:gd name="connsiteX5060" fmla="*/ 107156 w 6435725"/>
              <a:gd name="connsiteY5060" fmla="*/ 3214423 h 6857998"/>
              <a:gd name="connsiteX5061" fmla="*/ 110596 w 6435725"/>
              <a:gd name="connsiteY5061" fmla="*/ 3214686 h 6857998"/>
              <a:gd name="connsiteX5062" fmla="*/ 114035 w 6435725"/>
              <a:gd name="connsiteY5062" fmla="*/ 3214686 h 6857998"/>
              <a:gd name="connsiteX5063" fmla="*/ 117210 w 6435725"/>
              <a:gd name="connsiteY5063" fmla="*/ 3214158 h 6857998"/>
              <a:gd name="connsiteX5064" fmla="*/ 120650 w 6435725"/>
              <a:gd name="connsiteY5064" fmla="*/ 3213629 h 6857998"/>
              <a:gd name="connsiteX5065" fmla="*/ 124090 w 6435725"/>
              <a:gd name="connsiteY5065" fmla="*/ 3212041 h 6857998"/>
              <a:gd name="connsiteX5066" fmla="*/ 127264 w 6435725"/>
              <a:gd name="connsiteY5066" fmla="*/ 3210454 h 6857998"/>
              <a:gd name="connsiteX5067" fmla="*/ 130440 w 6435725"/>
              <a:gd name="connsiteY5067" fmla="*/ 3208073 h 6857998"/>
              <a:gd name="connsiteX5068" fmla="*/ 133614 w 6435725"/>
              <a:gd name="connsiteY5068" fmla="*/ 3205691 h 6857998"/>
              <a:gd name="connsiteX5069" fmla="*/ 136790 w 6435725"/>
              <a:gd name="connsiteY5069" fmla="*/ 3202517 h 6857998"/>
              <a:gd name="connsiteX5070" fmla="*/ 139700 w 6435725"/>
              <a:gd name="connsiteY5070" fmla="*/ 3198812 h 6857998"/>
              <a:gd name="connsiteX5071" fmla="*/ 119592 w 6435725"/>
              <a:gd name="connsiteY5071" fmla="*/ 3174735 h 6857998"/>
              <a:gd name="connsiteX5072" fmla="*/ 116681 w 6435725"/>
              <a:gd name="connsiteY5072" fmla="*/ 3175528 h 6857998"/>
              <a:gd name="connsiteX5073" fmla="*/ 114035 w 6435725"/>
              <a:gd name="connsiteY5073" fmla="*/ 3175528 h 6857998"/>
              <a:gd name="connsiteX5074" fmla="*/ 111390 w 6435725"/>
              <a:gd name="connsiteY5074" fmla="*/ 3175264 h 6857998"/>
              <a:gd name="connsiteX5075" fmla="*/ 109008 w 6435725"/>
              <a:gd name="connsiteY5075" fmla="*/ 3174735 h 6857998"/>
              <a:gd name="connsiteX5076" fmla="*/ 106892 w 6435725"/>
              <a:gd name="connsiteY5076" fmla="*/ 3174206 h 6857998"/>
              <a:gd name="connsiteX5077" fmla="*/ 104775 w 6435725"/>
              <a:gd name="connsiteY5077" fmla="*/ 3173412 h 6857998"/>
              <a:gd name="connsiteX5078" fmla="*/ 102923 w 6435725"/>
              <a:gd name="connsiteY5078" fmla="*/ 3172089 h 6857998"/>
              <a:gd name="connsiteX5079" fmla="*/ 101071 w 6435725"/>
              <a:gd name="connsiteY5079" fmla="*/ 3170766 h 6857998"/>
              <a:gd name="connsiteX5080" fmla="*/ 97896 w 6435725"/>
              <a:gd name="connsiteY5080" fmla="*/ 3167856 h 6857998"/>
              <a:gd name="connsiteX5081" fmla="*/ 94985 w 6435725"/>
              <a:gd name="connsiteY5081" fmla="*/ 3164151 h 6857998"/>
              <a:gd name="connsiteX5082" fmla="*/ 92075 w 6435725"/>
              <a:gd name="connsiteY5082" fmla="*/ 3160183 h 6857998"/>
              <a:gd name="connsiteX5083" fmla="*/ 89694 w 6435725"/>
              <a:gd name="connsiteY5083" fmla="*/ 3155685 h 6857998"/>
              <a:gd name="connsiteX5084" fmla="*/ 96837 w 6435725"/>
              <a:gd name="connsiteY5084" fmla="*/ 3152510 h 6857998"/>
              <a:gd name="connsiteX5085" fmla="*/ 103452 w 6435725"/>
              <a:gd name="connsiteY5085" fmla="*/ 3148806 h 6857998"/>
              <a:gd name="connsiteX5086" fmla="*/ 110331 w 6435725"/>
              <a:gd name="connsiteY5086" fmla="*/ 3144837 h 6857998"/>
              <a:gd name="connsiteX5087" fmla="*/ 116946 w 6435725"/>
              <a:gd name="connsiteY5087" fmla="*/ 3141133 h 6857998"/>
              <a:gd name="connsiteX5088" fmla="*/ 120385 w 6435725"/>
              <a:gd name="connsiteY5088" fmla="*/ 3139281 h 6857998"/>
              <a:gd name="connsiteX5089" fmla="*/ 124090 w 6435725"/>
              <a:gd name="connsiteY5089" fmla="*/ 3137693 h 6857998"/>
              <a:gd name="connsiteX5090" fmla="*/ 127529 w 6435725"/>
              <a:gd name="connsiteY5090" fmla="*/ 3136370 h 6857998"/>
              <a:gd name="connsiteX5091" fmla="*/ 131233 w 6435725"/>
              <a:gd name="connsiteY5091" fmla="*/ 3135311 h 6857998"/>
              <a:gd name="connsiteX5092" fmla="*/ 135202 w 6435725"/>
              <a:gd name="connsiteY5092" fmla="*/ 3134254 h 6857998"/>
              <a:gd name="connsiteX5093" fmla="*/ 139171 w 6435725"/>
              <a:gd name="connsiteY5093" fmla="*/ 3133989 h 6857998"/>
              <a:gd name="connsiteX5094" fmla="*/ 143139 w 6435725"/>
              <a:gd name="connsiteY5094" fmla="*/ 3133725 h 6857998"/>
              <a:gd name="connsiteX5095" fmla="*/ 147373 w 6435725"/>
              <a:gd name="connsiteY5095" fmla="*/ 3133989 h 6857998"/>
              <a:gd name="connsiteX5096" fmla="*/ 149225 w 6435725"/>
              <a:gd name="connsiteY5096" fmla="*/ 3133989 h 6857998"/>
              <a:gd name="connsiteX5097" fmla="*/ 151342 w 6435725"/>
              <a:gd name="connsiteY5097" fmla="*/ 3133725 h 6857998"/>
              <a:gd name="connsiteX5098" fmla="*/ 153194 w 6435725"/>
              <a:gd name="connsiteY5098" fmla="*/ 3132666 h 6857998"/>
              <a:gd name="connsiteX5099" fmla="*/ 154781 w 6435725"/>
              <a:gd name="connsiteY5099" fmla="*/ 3131608 h 6857998"/>
              <a:gd name="connsiteX5100" fmla="*/ 157162 w 6435725"/>
              <a:gd name="connsiteY5100" fmla="*/ 3128962 h 6857998"/>
              <a:gd name="connsiteX5101" fmla="*/ 159279 w 6435725"/>
              <a:gd name="connsiteY5101" fmla="*/ 3126581 h 6857998"/>
              <a:gd name="connsiteX5102" fmla="*/ 161131 w 6435725"/>
              <a:gd name="connsiteY5102" fmla="*/ 3124200 h 6857998"/>
              <a:gd name="connsiteX5103" fmla="*/ 162983 w 6435725"/>
              <a:gd name="connsiteY5103" fmla="*/ 3121289 h 6857998"/>
              <a:gd name="connsiteX5104" fmla="*/ 164571 w 6435725"/>
              <a:gd name="connsiteY5104" fmla="*/ 3118643 h 6857998"/>
              <a:gd name="connsiteX5105" fmla="*/ 165894 w 6435725"/>
              <a:gd name="connsiteY5105" fmla="*/ 3115468 h 6857998"/>
              <a:gd name="connsiteX5106" fmla="*/ 168010 w 6435725"/>
              <a:gd name="connsiteY5106" fmla="*/ 3109647 h 6857998"/>
              <a:gd name="connsiteX5107" fmla="*/ 169862 w 6435725"/>
              <a:gd name="connsiteY5107" fmla="*/ 3103298 h 6857998"/>
              <a:gd name="connsiteX5108" fmla="*/ 171186 w 6435725"/>
              <a:gd name="connsiteY5108" fmla="*/ 3097212 h 6857998"/>
              <a:gd name="connsiteX5109" fmla="*/ 173567 w 6435725"/>
              <a:gd name="connsiteY5109" fmla="*/ 3083983 h 6857998"/>
              <a:gd name="connsiteX5110" fmla="*/ 174889 w 6435725"/>
              <a:gd name="connsiteY5110" fmla="*/ 3077369 h 6857998"/>
              <a:gd name="connsiteX5111" fmla="*/ 176477 w 6435725"/>
              <a:gd name="connsiteY5111" fmla="*/ 3071283 h 6857998"/>
              <a:gd name="connsiteX5112" fmla="*/ 178329 w 6435725"/>
              <a:gd name="connsiteY5112" fmla="*/ 3065198 h 6857998"/>
              <a:gd name="connsiteX5113" fmla="*/ 179652 w 6435725"/>
              <a:gd name="connsiteY5113" fmla="*/ 3062023 h 6857998"/>
              <a:gd name="connsiteX5114" fmla="*/ 181239 w 6435725"/>
              <a:gd name="connsiteY5114" fmla="*/ 3059376 h 6857998"/>
              <a:gd name="connsiteX5115" fmla="*/ 182827 w 6435725"/>
              <a:gd name="connsiteY5115" fmla="*/ 3056731 h 6857998"/>
              <a:gd name="connsiteX5116" fmla="*/ 184679 w 6435725"/>
              <a:gd name="connsiteY5116" fmla="*/ 3054085 h 6857998"/>
              <a:gd name="connsiteX5117" fmla="*/ 186796 w 6435725"/>
              <a:gd name="connsiteY5117" fmla="*/ 3051439 h 6857998"/>
              <a:gd name="connsiteX5118" fmla="*/ 188912 w 6435725"/>
              <a:gd name="connsiteY5118" fmla="*/ 3049323 h 6857998"/>
              <a:gd name="connsiteX5119" fmla="*/ 191558 w 6435725"/>
              <a:gd name="connsiteY5119" fmla="*/ 3046677 h 6857998"/>
              <a:gd name="connsiteX5120" fmla="*/ 194469 w 6435725"/>
              <a:gd name="connsiteY5120" fmla="*/ 3044825 h 6857998"/>
              <a:gd name="connsiteX5121" fmla="*/ 197908 w 6435725"/>
              <a:gd name="connsiteY5121" fmla="*/ 3042708 h 6857998"/>
              <a:gd name="connsiteX5122" fmla="*/ 201083 w 6435725"/>
              <a:gd name="connsiteY5122" fmla="*/ 3041120 h 6857998"/>
              <a:gd name="connsiteX5123" fmla="*/ 201612 w 6435725"/>
              <a:gd name="connsiteY5123" fmla="*/ 3040327 h 6857998"/>
              <a:gd name="connsiteX5124" fmla="*/ 194998 w 6435725"/>
              <a:gd name="connsiteY5124" fmla="*/ 3037151 h 6857998"/>
              <a:gd name="connsiteX5125" fmla="*/ 188912 w 6435725"/>
              <a:gd name="connsiteY5125" fmla="*/ 3034242 h 6857998"/>
              <a:gd name="connsiteX5126" fmla="*/ 183356 w 6435725"/>
              <a:gd name="connsiteY5126" fmla="*/ 3030538 h 6857998"/>
              <a:gd name="connsiteX5127" fmla="*/ 177536 w 6435725"/>
              <a:gd name="connsiteY5127" fmla="*/ 3026833 h 6857998"/>
              <a:gd name="connsiteX5128" fmla="*/ 172244 w 6435725"/>
              <a:gd name="connsiteY5128" fmla="*/ 3023129 h 6857998"/>
              <a:gd name="connsiteX5129" fmla="*/ 166952 w 6435725"/>
              <a:gd name="connsiteY5129" fmla="*/ 3019160 h 6857998"/>
              <a:gd name="connsiteX5130" fmla="*/ 161925 w 6435725"/>
              <a:gd name="connsiteY5130" fmla="*/ 3014926 h 6857998"/>
              <a:gd name="connsiteX5131" fmla="*/ 156898 w 6435725"/>
              <a:gd name="connsiteY5131" fmla="*/ 3010429 h 6857998"/>
              <a:gd name="connsiteX5132" fmla="*/ 152400 w 6435725"/>
              <a:gd name="connsiteY5132" fmla="*/ 3006195 h 6857998"/>
              <a:gd name="connsiteX5133" fmla="*/ 147638 w 6435725"/>
              <a:gd name="connsiteY5133" fmla="*/ 3001698 h 6857998"/>
              <a:gd name="connsiteX5134" fmla="*/ 139171 w 6435725"/>
              <a:gd name="connsiteY5134" fmla="*/ 2992173 h 6857998"/>
              <a:gd name="connsiteX5135" fmla="*/ 130969 w 6435725"/>
              <a:gd name="connsiteY5135" fmla="*/ 2982383 h 6857998"/>
              <a:gd name="connsiteX5136" fmla="*/ 123031 w 6435725"/>
              <a:gd name="connsiteY5136" fmla="*/ 2971800 h 6857998"/>
              <a:gd name="connsiteX5137" fmla="*/ 115887 w 6435725"/>
              <a:gd name="connsiteY5137" fmla="*/ 2961481 h 6857998"/>
              <a:gd name="connsiteX5138" fmla="*/ 108479 w 6435725"/>
              <a:gd name="connsiteY5138" fmla="*/ 2950633 h 6857998"/>
              <a:gd name="connsiteX5139" fmla="*/ 94192 w 6435725"/>
              <a:gd name="connsiteY5139" fmla="*/ 2928408 h 6857998"/>
              <a:gd name="connsiteX5140" fmla="*/ 80169 w 6435725"/>
              <a:gd name="connsiteY5140" fmla="*/ 2906712 h 6857998"/>
              <a:gd name="connsiteX5141" fmla="*/ 72760 w 6435725"/>
              <a:gd name="connsiteY5141" fmla="*/ 2895864 h 6857998"/>
              <a:gd name="connsiteX5142" fmla="*/ 65352 w 6435725"/>
              <a:gd name="connsiteY5142" fmla="*/ 2885545 h 6857998"/>
              <a:gd name="connsiteX5143" fmla="*/ 62442 w 6435725"/>
              <a:gd name="connsiteY5143" fmla="*/ 2883958 h 6857998"/>
              <a:gd name="connsiteX5144" fmla="*/ 59002 w 6435725"/>
              <a:gd name="connsiteY5144" fmla="*/ 2882635 h 6857998"/>
              <a:gd name="connsiteX5145" fmla="*/ 52123 w 6435725"/>
              <a:gd name="connsiteY5145" fmla="*/ 2880254 h 6857998"/>
              <a:gd name="connsiteX5146" fmla="*/ 48948 w 6435725"/>
              <a:gd name="connsiteY5146" fmla="*/ 2878666 h 6857998"/>
              <a:gd name="connsiteX5147" fmla="*/ 46037 w 6435725"/>
              <a:gd name="connsiteY5147" fmla="*/ 2877343 h 6857998"/>
              <a:gd name="connsiteX5148" fmla="*/ 43656 w 6435725"/>
              <a:gd name="connsiteY5148" fmla="*/ 2875492 h 6857998"/>
              <a:gd name="connsiteX5149" fmla="*/ 42598 w 6435725"/>
              <a:gd name="connsiteY5149" fmla="*/ 2874168 h 6857998"/>
              <a:gd name="connsiteX5150" fmla="*/ 41804 w 6435725"/>
              <a:gd name="connsiteY5150" fmla="*/ 2872846 h 6857998"/>
              <a:gd name="connsiteX5151" fmla="*/ 38629 w 6435725"/>
              <a:gd name="connsiteY5151" fmla="*/ 2868877 h 6857998"/>
              <a:gd name="connsiteX5152" fmla="*/ 35189 w 6435725"/>
              <a:gd name="connsiteY5152" fmla="*/ 2864908 h 6857998"/>
              <a:gd name="connsiteX5153" fmla="*/ 31221 w 6435725"/>
              <a:gd name="connsiteY5153" fmla="*/ 2861204 h 6857998"/>
              <a:gd name="connsiteX5154" fmla="*/ 26987 w 6435725"/>
              <a:gd name="connsiteY5154" fmla="*/ 2857235 h 6857998"/>
              <a:gd name="connsiteX5155" fmla="*/ 18521 w 6435725"/>
              <a:gd name="connsiteY5155" fmla="*/ 2849562 h 6857998"/>
              <a:gd name="connsiteX5156" fmla="*/ 14023 w 6435725"/>
              <a:gd name="connsiteY5156" fmla="*/ 2845858 h 6857998"/>
              <a:gd name="connsiteX5157" fmla="*/ 10319 w 6435725"/>
              <a:gd name="connsiteY5157" fmla="*/ 2841889 h 6857998"/>
              <a:gd name="connsiteX5158" fmla="*/ 6879 w 6435725"/>
              <a:gd name="connsiteY5158" fmla="*/ 2837920 h 6857998"/>
              <a:gd name="connsiteX5159" fmla="*/ 3969 w 6435725"/>
              <a:gd name="connsiteY5159" fmla="*/ 2833951 h 6857998"/>
              <a:gd name="connsiteX5160" fmla="*/ 2646 w 6435725"/>
              <a:gd name="connsiteY5160" fmla="*/ 2832100 h 6857998"/>
              <a:gd name="connsiteX5161" fmla="*/ 1587 w 6435725"/>
              <a:gd name="connsiteY5161" fmla="*/ 2829983 h 6857998"/>
              <a:gd name="connsiteX5162" fmla="*/ 794 w 6435725"/>
              <a:gd name="connsiteY5162" fmla="*/ 2827866 h 6857998"/>
              <a:gd name="connsiteX5163" fmla="*/ 264 w 6435725"/>
              <a:gd name="connsiteY5163" fmla="*/ 2825749 h 6857998"/>
              <a:gd name="connsiteX5164" fmla="*/ 0 w 6435725"/>
              <a:gd name="connsiteY5164" fmla="*/ 2823898 h 6857998"/>
              <a:gd name="connsiteX5165" fmla="*/ 0 w 6435725"/>
              <a:gd name="connsiteY5165" fmla="*/ 2821252 h 6857998"/>
              <a:gd name="connsiteX5166" fmla="*/ 0 w 6435725"/>
              <a:gd name="connsiteY5166" fmla="*/ 2819135 h 6857998"/>
              <a:gd name="connsiteX5167" fmla="*/ 529 w 6435725"/>
              <a:gd name="connsiteY5167" fmla="*/ 2817018 h 6857998"/>
              <a:gd name="connsiteX5168" fmla="*/ 1587 w 6435725"/>
              <a:gd name="connsiteY5168" fmla="*/ 2814901 h 6857998"/>
              <a:gd name="connsiteX5169" fmla="*/ 2381 w 6435725"/>
              <a:gd name="connsiteY5169" fmla="*/ 2812520 h 6857998"/>
              <a:gd name="connsiteX5170" fmla="*/ 3969 w 6435725"/>
              <a:gd name="connsiteY5170" fmla="*/ 2809875 h 6857998"/>
              <a:gd name="connsiteX5171" fmla="*/ 5821 w 6435725"/>
              <a:gd name="connsiteY5171" fmla="*/ 2807493 h 6857998"/>
              <a:gd name="connsiteX5172" fmla="*/ 7408 w 6435725"/>
              <a:gd name="connsiteY5172" fmla="*/ 2805906 h 6857998"/>
              <a:gd name="connsiteX5173" fmla="*/ 9260 w 6435725"/>
              <a:gd name="connsiteY5173" fmla="*/ 2804318 h 6857998"/>
              <a:gd name="connsiteX5174" fmla="*/ 10848 w 6435725"/>
              <a:gd name="connsiteY5174" fmla="*/ 2803524 h 6857998"/>
              <a:gd name="connsiteX5175" fmla="*/ 12700 w 6435725"/>
              <a:gd name="connsiteY5175" fmla="*/ 2802731 h 6857998"/>
              <a:gd name="connsiteX5176" fmla="*/ 14552 w 6435725"/>
              <a:gd name="connsiteY5176" fmla="*/ 2802202 h 6857998"/>
              <a:gd name="connsiteX5177" fmla="*/ 16404 w 6435725"/>
              <a:gd name="connsiteY5177" fmla="*/ 2801937 h 6857998"/>
              <a:gd name="connsiteX5178" fmla="*/ 17992 w 6435725"/>
              <a:gd name="connsiteY5178" fmla="*/ 2801937 h 6857998"/>
              <a:gd name="connsiteX5179" fmla="*/ 19844 w 6435725"/>
              <a:gd name="connsiteY5179" fmla="*/ 2802202 h 6857998"/>
              <a:gd name="connsiteX5180" fmla="*/ 21696 w 6435725"/>
              <a:gd name="connsiteY5180" fmla="*/ 2802731 h 6857998"/>
              <a:gd name="connsiteX5181" fmla="*/ 23548 w 6435725"/>
              <a:gd name="connsiteY5181" fmla="*/ 2803260 h 6857998"/>
              <a:gd name="connsiteX5182" fmla="*/ 27517 w 6435725"/>
              <a:gd name="connsiteY5182" fmla="*/ 2805377 h 6857998"/>
              <a:gd name="connsiteX5183" fmla="*/ 31750 w 6435725"/>
              <a:gd name="connsiteY5183" fmla="*/ 2807758 h 6857998"/>
              <a:gd name="connsiteX5184" fmla="*/ 35719 w 6435725"/>
              <a:gd name="connsiteY5184" fmla="*/ 2810668 h 6857998"/>
              <a:gd name="connsiteX5185" fmla="*/ 43921 w 6435725"/>
              <a:gd name="connsiteY5185" fmla="*/ 2817283 h 6857998"/>
              <a:gd name="connsiteX5186" fmla="*/ 52652 w 6435725"/>
              <a:gd name="connsiteY5186" fmla="*/ 2824691 h 6857998"/>
              <a:gd name="connsiteX5187" fmla="*/ 56885 w 6435725"/>
              <a:gd name="connsiteY5187" fmla="*/ 2828131 h 6857998"/>
              <a:gd name="connsiteX5188" fmla="*/ 61119 w 6435725"/>
              <a:gd name="connsiteY5188" fmla="*/ 2831041 h 6857998"/>
              <a:gd name="connsiteX5189" fmla="*/ 65087 w 6435725"/>
              <a:gd name="connsiteY5189" fmla="*/ 2833951 h 6857998"/>
              <a:gd name="connsiteX5190" fmla="*/ 69321 w 6435725"/>
              <a:gd name="connsiteY5190" fmla="*/ 2836068 h 6857998"/>
              <a:gd name="connsiteX5191" fmla="*/ 77523 w 6435725"/>
              <a:gd name="connsiteY5191" fmla="*/ 2843741 h 6857998"/>
              <a:gd name="connsiteX5192" fmla="*/ 80963 w 6435725"/>
              <a:gd name="connsiteY5192" fmla="*/ 2841360 h 6857998"/>
              <a:gd name="connsiteX5193" fmla="*/ 84667 w 6435725"/>
              <a:gd name="connsiteY5193" fmla="*/ 2838450 h 6857998"/>
              <a:gd name="connsiteX5194" fmla="*/ 88106 w 6435725"/>
              <a:gd name="connsiteY5194" fmla="*/ 2835539 h 6857998"/>
              <a:gd name="connsiteX5195" fmla="*/ 91281 w 6435725"/>
              <a:gd name="connsiteY5195" fmla="*/ 2832364 h 6857998"/>
              <a:gd name="connsiteX5196" fmla="*/ 97102 w 6435725"/>
              <a:gd name="connsiteY5196" fmla="*/ 2825220 h 6857998"/>
              <a:gd name="connsiteX5197" fmla="*/ 102923 w 6435725"/>
              <a:gd name="connsiteY5197" fmla="*/ 2818341 h 6857998"/>
              <a:gd name="connsiteX5198" fmla="*/ 108744 w 6435725"/>
              <a:gd name="connsiteY5198" fmla="*/ 2811462 h 6857998"/>
              <a:gd name="connsiteX5199" fmla="*/ 111919 w 6435725"/>
              <a:gd name="connsiteY5199" fmla="*/ 2808023 h 6857998"/>
              <a:gd name="connsiteX5200" fmla="*/ 115094 w 6435725"/>
              <a:gd name="connsiteY5200" fmla="*/ 2805112 h 6857998"/>
              <a:gd name="connsiteX5201" fmla="*/ 118798 w 6435725"/>
              <a:gd name="connsiteY5201" fmla="*/ 2802731 h 6857998"/>
              <a:gd name="connsiteX5202" fmla="*/ 122502 w 6435725"/>
              <a:gd name="connsiteY5202" fmla="*/ 2800085 h 6857998"/>
              <a:gd name="connsiteX5203" fmla="*/ 126735 w 6435725"/>
              <a:gd name="connsiteY5203" fmla="*/ 2797968 h 6857998"/>
              <a:gd name="connsiteX5204" fmla="*/ 131233 w 6435725"/>
              <a:gd name="connsiteY5204" fmla="*/ 2796380 h 6857998"/>
              <a:gd name="connsiteX5205" fmla="*/ 135467 w 6435725"/>
              <a:gd name="connsiteY5205" fmla="*/ 2795587 h 6857998"/>
              <a:gd name="connsiteX5206" fmla="*/ 139171 w 6435725"/>
              <a:gd name="connsiteY5206" fmla="*/ 2794793 h 6857998"/>
              <a:gd name="connsiteX5207" fmla="*/ 142081 w 6435725"/>
              <a:gd name="connsiteY5207" fmla="*/ 2794793 h 6857998"/>
              <a:gd name="connsiteX5208" fmla="*/ 144462 w 6435725"/>
              <a:gd name="connsiteY5208" fmla="*/ 2795322 h 6857998"/>
              <a:gd name="connsiteX5209" fmla="*/ 146314 w 6435725"/>
              <a:gd name="connsiteY5209" fmla="*/ 2795852 h 6857998"/>
              <a:gd name="connsiteX5210" fmla="*/ 147373 w 6435725"/>
              <a:gd name="connsiteY5210" fmla="*/ 2796646 h 6857998"/>
              <a:gd name="connsiteX5211" fmla="*/ 148167 w 6435725"/>
              <a:gd name="connsiteY5211" fmla="*/ 2798233 h 6857998"/>
              <a:gd name="connsiteX5212" fmla="*/ 148431 w 6435725"/>
              <a:gd name="connsiteY5212" fmla="*/ 2799820 h 6857998"/>
              <a:gd name="connsiteX5213" fmla="*/ 148431 w 6435725"/>
              <a:gd name="connsiteY5213" fmla="*/ 2801408 h 6857998"/>
              <a:gd name="connsiteX5214" fmla="*/ 148431 w 6435725"/>
              <a:gd name="connsiteY5214" fmla="*/ 2803524 h 6857998"/>
              <a:gd name="connsiteX5215" fmla="*/ 147108 w 6435725"/>
              <a:gd name="connsiteY5215" fmla="*/ 2807493 h 6857998"/>
              <a:gd name="connsiteX5216" fmla="*/ 143933 w 6435725"/>
              <a:gd name="connsiteY5216" fmla="*/ 2816754 h 6857998"/>
              <a:gd name="connsiteX5217" fmla="*/ 185737 w 6435725"/>
              <a:gd name="connsiteY5217" fmla="*/ 2811197 h 6857998"/>
              <a:gd name="connsiteX5218" fmla="*/ 187060 w 6435725"/>
              <a:gd name="connsiteY5218" fmla="*/ 2811462 h 6857998"/>
              <a:gd name="connsiteX5219" fmla="*/ 188383 w 6435725"/>
              <a:gd name="connsiteY5219" fmla="*/ 2811462 h 6857998"/>
              <a:gd name="connsiteX5220" fmla="*/ 189442 w 6435725"/>
              <a:gd name="connsiteY5220" fmla="*/ 2811197 h 6857998"/>
              <a:gd name="connsiteX5221" fmla="*/ 190500 w 6435725"/>
              <a:gd name="connsiteY5221" fmla="*/ 2810933 h 6857998"/>
              <a:gd name="connsiteX5222" fmla="*/ 191029 w 6435725"/>
              <a:gd name="connsiteY5222" fmla="*/ 2810404 h 6857998"/>
              <a:gd name="connsiteX5223" fmla="*/ 191558 w 6435725"/>
              <a:gd name="connsiteY5223" fmla="*/ 2809345 h 6857998"/>
              <a:gd name="connsiteX5224" fmla="*/ 192352 w 6435725"/>
              <a:gd name="connsiteY5224" fmla="*/ 2808023 h 6857998"/>
              <a:gd name="connsiteX5225" fmla="*/ 192617 w 6435725"/>
              <a:gd name="connsiteY5225" fmla="*/ 2806964 h 6857998"/>
              <a:gd name="connsiteX5226" fmla="*/ 195262 w 6435725"/>
              <a:gd name="connsiteY5226" fmla="*/ 2799291 h 6857998"/>
              <a:gd name="connsiteX5227" fmla="*/ 198702 w 6435725"/>
              <a:gd name="connsiteY5227" fmla="*/ 2791883 h 6857998"/>
              <a:gd name="connsiteX5228" fmla="*/ 202671 w 6435725"/>
              <a:gd name="connsiteY5228" fmla="*/ 2784739 h 6857998"/>
              <a:gd name="connsiteX5229" fmla="*/ 207433 w 6435725"/>
              <a:gd name="connsiteY5229" fmla="*/ 2778389 h 6857998"/>
              <a:gd name="connsiteX5230" fmla="*/ 212460 w 6435725"/>
              <a:gd name="connsiteY5230" fmla="*/ 2772568 h 6857998"/>
              <a:gd name="connsiteX5231" fmla="*/ 218017 w 6435725"/>
              <a:gd name="connsiteY5231" fmla="*/ 2767012 h 6857998"/>
              <a:gd name="connsiteX5232" fmla="*/ 224102 w 6435725"/>
              <a:gd name="connsiteY5232" fmla="*/ 2761720 h 6857998"/>
              <a:gd name="connsiteX5233" fmla="*/ 230981 w 6435725"/>
              <a:gd name="connsiteY5233" fmla="*/ 2756958 h 6857998"/>
              <a:gd name="connsiteX5234" fmla="*/ 221192 w 6435725"/>
              <a:gd name="connsiteY5234" fmla="*/ 2746375 h 6857998"/>
              <a:gd name="connsiteX5235" fmla="*/ 216165 w 6435725"/>
              <a:gd name="connsiteY5235" fmla="*/ 2741083 h 6857998"/>
              <a:gd name="connsiteX5236" fmla="*/ 211667 w 6435725"/>
              <a:gd name="connsiteY5236" fmla="*/ 2736320 h 6857998"/>
              <a:gd name="connsiteX5237" fmla="*/ 207698 w 6435725"/>
              <a:gd name="connsiteY5237" fmla="*/ 2731293 h 6857998"/>
              <a:gd name="connsiteX5238" fmla="*/ 204258 w 6435725"/>
              <a:gd name="connsiteY5238" fmla="*/ 2726531 h 6857998"/>
              <a:gd name="connsiteX5239" fmla="*/ 202671 w 6435725"/>
              <a:gd name="connsiteY5239" fmla="*/ 2723885 h 6857998"/>
              <a:gd name="connsiteX5240" fmla="*/ 201612 w 6435725"/>
              <a:gd name="connsiteY5240" fmla="*/ 2721768 h 6857998"/>
              <a:gd name="connsiteX5241" fmla="*/ 200554 w 6435725"/>
              <a:gd name="connsiteY5241" fmla="*/ 2719387 h 6857998"/>
              <a:gd name="connsiteX5242" fmla="*/ 200025 w 6435725"/>
              <a:gd name="connsiteY5242" fmla="*/ 2717005 h 6857998"/>
              <a:gd name="connsiteX5243" fmla="*/ 199231 w 6435725"/>
              <a:gd name="connsiteY5243" fmla="*/ 2714360 h 6857998"/>
              <a:gd name="connsiteX5244" fmla="*/ 199231 w 6435725"/>
              <a:gd name="connsiteY5244" fmla="*/ 2712244 h 6857998"/>
              <a:gd name="connsiteX5245" fmla="*/ 199231 w 6435725"/>
              <a:gd name="connsiteY5245" fmla="*/ 2709862 h 6857998"/>
              <a:gd name="connsiteX5246" fmla="*/ 200025 w 6435725"/>
              <a:gd name="connsiteY5246" fmla="*/ 2707481 h 6857998"/>
              <a:gd name="connsiteX5247" fmla="*/ 200819 w 6435725"/>
              <a:gd name="connsiteY5247" fmla="*/ 2705364 h 6857998"/>
              <a:gd name="connsiteX5248" fmla="*/ 202142 w 6435725"/>
              <a:gd name="connsiteY5248" fmla="*/ 2702719 h 6857998"/>
              <a:gd name="connsiteX5249" fmla="*/ 203729 w 6435725"/>
              <a:gd name="connsiteY5249" fmla="*/ 2700337 h 6857998"/>
              <a:gd name="connsiteX5250" fmla="*/ 205846 w 6435725"/>
              <a:gd name="connsiteY5250" fmla="*/ 2697956 h 6857998"/>
              <a:gd name="connsiteX5251" fmla="*/ 208227 w 6435725"/>
              <a:gd name="connsiteY5251" fmla="*/ 2695310 h 6857998"/>
              <a:gd name="connsiteX5252" fmla="*/ 210873 w 6435725"/>
              <a:gd name="connsiteY5252" fmla="*/ 2693193 h 6857998"/>
              <a:gd name="connsiteX5253" fmla="*/ 214577 w 6435725"/>
              <a:gd name="connsiteY5253" fmla="*/ 2690812 h 6857998"/>
              <a:gd name="connsiteX5254" fmla="*/ 218281 w 6435725"/>
              <a:gd name="connsiteY5254" fmla="*/ 2688431 h 6857998"/>
              <a:gd name="connsiteX5255" fmla="*/ 222779 w 6435725"/>
              <a:gd name="connsiteY5255" fmla="*/ 2685520 h 6857998"/>
              <a:gd name="connsiteX5256" fmla="*/ 227542 w 6435725"/>
              <a:gd name="connsiteY5256" fmla="*/ 2683139 h 6857998"/>
              <a:gd name="connsiteX5257" fmla="*/ 233098 w 6435725"/>
              <a:gd name="connsiteY5257" fmla="*/ 2680758 h 6857998"/>
              <a:gd name="connsiteX5258" fmla="*/ 239183 w 6435725"/>
              <a:gd name="connsiteY5258" fmla="*/ 2678112 h 6857998"/>
              <a:gd name="connsiteX5259" fmla="*/ 244475 w 6435725"/>
              <a:gd name="connsiteY5259" fmla="*/ 2675730 h 6857998"/>
              <a:gd name="connsiteX5260" fmla="*/ 248973 w 6435725"/>
              <a:gd name="connsiteY5260" fmla="*/ 2673349 h 6857998"/>
              <a:gd name="connsiteX5261" fmla="*/ 253735 w 6435725"/>
              <a:gd name="connsiteY5261" fmla="*/ 2670439 h 6857998"/>
              <a:gd name="connsiteX5262" fmla="*/ 257704 w 6435725"/>
              <a:gd name="connsiteY5262" fmla="*/ 2667529 h 6857998"/>
              <a:gd name="connsiteX5263" fmla="*/ 261673 w 6435725"/>
              <a:gd name="connsiteY5263" fmla="*/ 2664354 h 6857998"/>
              <a:gd name="connsiteX5264" fmla="*/ 265112 w 6435725"/>
              <a:gd name="connsiteY5264" fmla="*/ 2660914 h 6857998"/>
              <a:gd name="connsiteX5265" fmla="*/ 268023 w 6435725"/>
              <a:gd name="connsiteY5265" fmla="*/ 2657739 h 6857998"/>
              <a:gd name="connsiteX5266" fmla="*/ 270933 w 6435725"/>
              <a:gd name="connsiteY5266" fmla="*/ 2654035 h 6857998"/>
              <a:gd name="connsiteX5267" fmla="*/ 273314 w 6435725"/>
              <a:gd name="connsiteY5267" fmla="*/ 2650331 h 6857998"/>
              <a:gd name="connsiteX5268" fmla="*/ 275431 w 6435725"/>
              <a:gd name="connsiteY5268" fmla="*/ 2646362 h 6857998"/>
              <a:gd name="connsiteX5269" fmla="*/ 277283 w 6435725"/>
              <a:gd name="connsiteY5269" fmla="*/ 2642393 h 6857998"/>
              <a:gd name="connsiteX5270" fmla="*/ 278606 w 6435725"/>
              <a:gd name="connsiteY5270" fmla="*/ 2638160 h 6857998"/>
              <a:gd name="connsiteX5271" fmla="*/ 279929 w 6435725"/>
              <a:gd name="connsiteY5271" fmla="*/ 2633927 h 6857998"/>
              <a:gd name="connsiteX5272" fmla="*/ 280723 w 6435725"/>
              <a:gd name="connsiteY5272" fmla="*/ 2629693 h 6857998"/>
              <a:gd name="connsiteX5273" fmla="*/ 280987 w 6435725"/>
              <a:gd name="connsiteY5273" fmla="*/ 2625724 h 6857998"/>
              <a:gd name="connsiteX5274" fmla="*/ 281252 w 6435725"/>
              <a:gd name="connsiteY5274" fmla="*/ 2621491 h 6857998"/>
              <a:gd name="connsiteX5275" fmla="*/ 281252 w 6435725"/>
              <a:gd name="connsiteY5275" fmla="*/ 2616993 h 6857998"/>
              <a:gd name="connsiteX5276" fmla="*/ 280723 w 6435725"/>
              <a:gd name="connsiteY5276" fmla="*/ 2612761 h 6857998"/>
              <a:gd name="connsiteX5277" fmla="*/ 280194 w 6435725"/>
              <a:gd name="connsiteY5277" fmla="*/ 2608526 h 6857998"/>
              <a:gd name="connsiteX5278" fmla="*/ 278871 w 6435725"/>
              <a:gd name="connsiteY5278" fmla="*/ 2604293 h 6857998"/>
              <a:gd name="connsiteX5279" fmla="*/ 277548 w 6435725"/>
              <a:gd name="connsiteY5279" fmla="*/ 2599796 h 6857998"/>
              <a:gd name="connsiteX5280" fmla="*/ 275696 w 6435725"/>
              <a:gd name="connsiteY5280" fmla="*/ 2595827 h 6857998"/>
              <a:gd name="connsiteX5281" fmla="*/ 273844 w 6435725"/>
              <a:gd name="connsiteY5281" fmla="*/ 2591594 h 6857998"/>
              <a:gd name="connsiteX5282" fmla="*/ 271462 w 6435725"/>
              <a:gd name="connsiteY5282" fmla="*/ 2587625 h 6857998"/>
              <a:gd name="connsiteX5283" fmla="*/ 269081 w 6435725"/>
              <a:gd name="connsiteY5283" fmla="*/ 2583921 h 6857998"/>
              <a:gd name="connsiteX5284" fmla="*/ 265906 w 6435725"/>
              <a:gd name="connsiteY5284" fmla="*/ 2580216 h 6857998"/>
              <a:gd name="connsiteX5285" fmla="*/ 262996 w 6435725"/>
              <a:gd name="connsiteY5285" fmla="*/ 2576512 h 6857998"/>
              <a:gd name="connsiteX5286" fmla="*/ 259556 w 6435725"/>
              <a:gd name="connsiteY5286" fmla="*/ 2573073 h 6857998"/>
              <a:gd name="connsiteX5287" fmla="*/ 255587 w 6435725"/>
              <a:gd name="connsiteY5287" fmla="*/ 2569897 h 6857998"/>
              <a:gd name="connsiteX5288" fmla="*/ 251619 w 6435725"/>
              <a:gd name="connsiteY5288" fmla="*/ 2566723 h 6857998"/>
              <a:gd name="connsiteX5289" fmla="*/ 247121 w 6435725"/>
              <a:gd name="connsiteY5289" fmla="*/ 2563548 h 6857998"/>
              <a:gd name="connsiteX5290" fmla="*/ 242623 w 6435725"/>
              <a:gd name="connsiteY5290" fmla="*/ 2560902 h 6857998"/>
              <a:gd name="connsiteX5291" fmla="*/ 223573 w 6435725"/>
              <a:gd name="connsiteY5291" fmla="*/ 2553494 h 6857998"/>
              <a:gd name="connsiteX5292" fmla="*/ 225160 w 6435725"/>
              <a:gd name="connsiteY5292" fmla="*/ 2551376 h 6857998"/>
              <a:gd name="connsiteX5293" fmla="*/ 226483 w 6435725"/>
              <a:gd name="connsiteY5293" fmla="*/ 2548996 h 6857998"/>
              <a:gd name="connsiteX5294" fmla="*/ 227277 w 6435725"/>
              <a:gd name="connsiteY5294" fmla="*/ 2546086 h 6857998"/>
              <a:gd name="connsiteX5295" fmla="*/ 228071 w 6435725"/>
              <a:gd name="connsiteY5295" fmla="*/ 2543439 h 6857998"/>
              <a:gd name="connsiteX5296" fmla="*/ 229658 w 6435725"/>
              <a:gd name="connsiteY5296" fmla="*/ 2537354 h 6857998"/>
              <a:gd name="connsiteX5297" fmla="*/ 231246 w 6435725"/>
              <a:gd name="connsiteY5297" fmla="*/ 2530740 h 6857998"/>
              <a:gd name="connsiteX5298" fmla="*/ 233627 w 6435725"/>
              <a:gd name="connsiteY5298" fmla="*/ 2517775 h 6857998"/>
              <a:gd name="connsiteX5299" fmla="*/ 235214 w 6435725"/>
              <a:gd name="connsiteY5299" fmla="*/ 2511689 h 6857998"/>
              <a:gd name="connsiteX5300" fmla="*/ 237067 w 6435725"/>
              <a:gd name="connsiteY5300" fmla="*/ 2506133 h 6857998"/>
              <a:gd name="connsiteX5301" fmla="*/ 238389 w 6435725"/>
              <a:gd name="connsiteY5301" fmla="*/ 2503487 h 6857998"/>
              <a:gd name="connsiteX5302" fmla="*/ 239448 w 6435725"/>
              <a:gd name="connsiteY5302" fmla="*/ 2501371 h 6857998"/>
              <a:gd name="connsiteX5303" fmla="*/ 241035 w 6435725"/>
              <a:gd name="connsiteY5303" fmla="*/ 2499254 h 6857998"/>
              <a:gd name="connsiteX5304" fmla="*/ 242887 w 6435725"/>
              <a:gd name="connsiteY5304" fmla="*/ 2497402 h 6857998"/>
              <a:gd name="connsiteX5305" fmla="*/ 244739 w 6435725"/>
              <a:gd name="connsiteY5305" fmla="*/ 2495549 h 6857998"/>
              <a:gd name="connsiteX5306" fmla="*/ 247121 w 6435725"/>
              <a:gd name="connsiteY5306" fmla="*/ 2494227 h 6857998"/>
              <a:gd name="connsiteX5307" fmla="*/ 249767 w 6435725"/>
              <a:gd name="connsiteY5307" fmla="*/ 2493433 h 6857998"/>
              <a:gd name="connsiteX5308" fmla="*/ 252412 w 6435725"/>
              <a:gd name="connsiteY5308" fmla="*/ 2492639 h 6857998"/>
              <a:gd name="connsiteX5309" fmla="*/ 255587 w 6435725"/>
              <a:gd name="connsiteY5309" fmla="*/ 2492375 h 6857998"/>
              <a:gd name="connsiteX5310" fmla="*/ 259027 w 6435725"/>
              <a:gd name="connsiteY5310" fmla="*/ 2492375 h 6857998"/>
              <a:gd name="connsiteX5311" fmla="*/ 262996 w 6435725"/>
              <a:gd name="connsiteY5311" fmla="*/ 2492904 h 6857998"/>
              <a:gd name="connsiteX5312" fmla="*/ 266964 w 6435725"/>
              <a:gd name="connsiteY5312" fmla="*/ 2493962 h 6857998"/>
              <a:gd name="connsiteX5313" fmla="*/ 271462 w 6435725"/>
              <a:gd name="connsiteY5313" fmla="*/ 2495549 h 6857998"/>
              <a:gd name="connsiteX5314" fmla="*/ 276754 w 6435725"/>
              <a:gd name="connsiteY5314" fmla="*/ 2497667 h 6857998"/>
              <a:gd name="connsiteX5315" fmla="*/ 282310 w 6435725"/>
              <a:gd name="connsiteY5315" fmla="*/ 2500048 h 6857998"/>
              <a:gd name="connsiteX5316" fmla="*/ 288131 w 6435725"/>
              <a:gd name="connsiteY5316" fmla="*/ 2503223 h 6857998"/>
              <a:gd name="connsiteX5317" fmla="*/ 289719 w 6435725"/>
              <a:gd name="connsiteY5317" fmla="*/ 2503752 h 6857998"/>
              <a:gd name="connsiteX5318" fmla="*/ 290777 w 6435725"/>
              <a:gd name="connsiteY5318" fmla="*/ 2504281 h 6857998"/>
              <a:gd name="connsiteX5319" fmla="*/ 292364 w 6435725"/>
              <a:gd name="connsiteY5319" fmla="*/ 2504281 h 6857998"/>
              <a:gd name="connsiteX5320" fmla="*/ 293687 w 6435725"/>
              <a:gd name="connsiteY5320" fmla="*/ 2504810 h 6857998"/>
              <a:gd name="connsiteX5321" fmla="*/ 294746 w 6435725"/>
              <a:gd name="connsiteY5321" fmla="*/ 2504281 h 6857998"/>
              <a:gd name="connsiteX5322" fmla="*/ 296069 w 6435725"/>
              <a:gd name="connsiteY5322" fmla="*/ 2504017 h 6857998"/>
              <a:gd name="connsiteX5323" fmla="*/ 298450 w 6435725"/>
              <a:gd name="connsiteY5323" fmla="*/ 2502958 h 6857998"/>
              <a:gd name="connsiteX5324" fmla="*/ 300302 w 6435725"/>
              <a:gd name="connsiteY5324" fmla="*/ 2501106 h 6857998"/>
              <a:gd name="connsiteX5325" fmla="*/ 302419 w 6435725"/>
              <a:gd name="connsiteY5325" fmla="*/ 2498460 h 6857998"/>
              <a:gd name="connsiteX5326" fmla="*/ 304006 w 6435725"/>
              <a:gd name="connsiteY5326" fmla="*/ 2496079 h 6857998"/>
              <a:gd name="connsiteX5327" fmla="*/ 305594 w 6435725"/>
              <a:gd name="connsiteY5327" fmla="*/ 2492904 h 6857998"/>
              <a:gd name="connsiteX5328" fmla="*/ 306917 w 6435725"/>
              <a:gd name="connsiteY5328" fmla="*/ 2489994 h 6857998"/>
              <a:gd name="connsiteX5329" fmla="*/ 307710 w 6435725"/>
              <a:gd name="connsiteY5329" fmla="*/ 2486818 h 6857998"/>
              <a:gd name="connsiteX5330" fmla="*/ 308239 w 6435725"/>
              <a:gd name="connsiteY5330" fmla="*/ 2483909 h 6857998"/>
              <a:gd name="connsiteX5331" fmla="*/ 309033 w 6435725"/>
              <a:gd name="connsiteY5331" fmla="*/ 2480998 h 6857998"/>
              <a:gd name="connsiteX5332" fmla="*/ 309033 w 6435725"/>
              <a:gd name="connsiteY5332" fmla="*/ 2478352 h 6857998"/>
              <a:gd name="connsiteX5333" fmla="*/ 309033 w 6435725"/>
              <a:gd name="connsiteY5333" fmla="*/ 2476235 h 6857998"/>
              <a:gd name="connsiteX5334" fmla="*/ 308239 w 6435725"/>
              <a:gd name="connsiteY5334" fmla="*/ 2474383 h 6857998"/>
              <a:gd name="connsiteX5335" fmla="*/ 307446 w 6435725"/>
              <a:gd name="connsiteY5335" fmla="*/ 2473325 h 6857998"/>
              <a:gd name="connsiteX5336" fmla="*/ 303212 w 6435725"/>
              <a:gd name="connsiteY5336" fmla="*/ 2469356 h 6857998"/>
              <a:gd name="connsiteX5337" fmla="*/ 299244 w 6435725"/>
              <a:gd name="connsiteY5337" fmla="*/ 2465388 h 6857998"/>
              <a:gd name="connsiteX5338" fmla="*/ 296069 w 6435725"/>
              <a:gd name="connsiteY5338" fmla="*/ 2461418 h 6857998"/>
              <a:gd name="connsiteX5339" fmla="*/ 292894 w 6435725"/>
              <a:gd name="connsiteY5339" fmla="*/ 2457714 h 6857998"/>
              <a:gd name="connsiteX5340" fmla="*/ 290777 w 6435725"/>
              <a:gd name="connsiteY5340" fmla="*/ 2453746 h 6857998"/>
              <a:gd name="connsiteX5341" fmla="*/ 288925 w 6435725"/>
              <a:gd name="connsiteY5341" fmla="*/ 2450042 h 6857998"/>
              <a:gd name="connsiteX5342" fmla="*/ 287602 w 6435725"/>
              <a:gd name="connsiteY5342" fmla="*/ 2446072 h 6857998"/>
              <a:gd name="connsiteX5343" fmla="*/ 286279 w 6435725"/>
              <a:gd name="connsiteY5343" fmla="*/ 2442369 h 6857998"/>
              <a:gd name="connsiteX5344" fmla="*/ 285750 w 6435725"/>
              <a:gd name="connsiteY5344" fmla="*/ 2438399 h 6857998"/>
              <a:gd name="connsiteX5345" fmla="*/ 285221 w 6435725"/>
              <a:gd name="connsiteY5345" fmla="*/ 2434695 h 6857998"/>
              <a:gd name="connsiteX5346" fmla="*/ 285221 w 6435725"/>
              <a:gd name="connsiteY5346" fmla="*/ 2430991 h 6857998"/>
              <a:gd name="connsiteX5347" fmla="*/ 285750 w 6435725"/>
              <a:gd name="connsiteY5347" fmla="*/ 2427287 h 6857998"/>
              <a:gd name="connsiteX5348" fmla="*/ 286279 w 6435725"/>
              <a:gd name="connsiteY5348" fmla="*/ 2423319 h 6857998"/>
              <a:gd name="connsiteX5349" fmla="*/ 286808 w 6435725"/>
              <a:gd name="connsiteY5349" fmla="*/ 2419614 h 6857998"/>
              <a:gd name="connsiteX5350" fmla="*/ 287867 w 6435725"/>
              <a:gd name="connsiteY5350" fmla="*/ 2415910 h 6857998"/>
              <a:gd name="connsiteX5351" fmla="*/ 288925 w 6435725"/>
              <a:gd name="connsiteY5351" fmla="*/ 2412206 h 6857998"/>
              <a:gd name="connsiteX5352" fmla="*/ 291835 w 6435725"/>
              <a:gd name="connsiteY5352" fmla="*/ 2404798 h 6857998"/>
              <a:gd name="connsiteX5353" fmla="*/ 294746 w 6435725"/>
              <a:gd name="connsiteY5353" fmla="*/ 2397389 h 6857998"/>
              <a:gd name="connsiteX5354" fmla="*/ 301625 w 6435725"/>
              <a:gd name="connsiteY5354" fmla="*/ 2382837 h 6857998"/>
              <a:gd name="connsiteX5355" fmla="*/ 304271 w 6435725"/>
              <a:gd name="connsiteY5355" fmla="*/ 2375429 h 6857998"/>
              <a:gd name="connsiteX5356" fmla="*/ 307181 w 6435725"/>
              <a:gd name="connsiteY5356" fmla="*/ 2368021 h 6857998"/>
              <a:gd name="connsiteX5357" fmla="*/ 307975 w 6435725"/>
              <a:gd name="connsiteY5357" fmla="*/ 2364316 h 6857998"/>
              <a:gd name="connsiteX5358" fmla="*/ 309033 w 6435725"/>
              <a:gd name="connsiteY5358" fmla="*/ 2360612 h 6857998"/>
              <a:gd name="connsiteX5359" fmla="*/ 309562 w 6435725"/>
              <a:gd name="connsiteY5359" fmla="*/ 2356644 h 6857998"/>
              <a:gd name="connsiteX5360" fmla="*/ 309827 w 6435725"/>
              <a:gd name="connsiteY5360" fmla="*/ 2352939 h 6857998"/>
              <a:gd name="connsiteX5361" fmla="*/ 310621 w 6435725"/>
              <a:gd name="connsiteY5361" fmla="*/ 2347383 h 6857998"/>
              <a:gd name="connsiteX5362" fmla="*/ 311414 w 6435725"/>
              <a:gd name="connsiteY5362" fmla="*/ 2341826 h 6857998"/>
              <a:gd name="connsiteX5363" fmla="*/ 313796 w 6435725"/>
              <a:gd name="connsiteY5363" fmla="*/ 2330713 h 6857998"/>
              <a:gd name="connsiteX5364" fmla="*/ 314325 w 6435725"/>
              <a:gd name="connsiteY5364" fmla="*/ 2321718 h 6857998"/>
              <a:gd name="connsiteX5365" fmla="*/ 314325 w 6435725"/>
              <a:gd name="connsiteY5365" fmla="*/ 2312722 h 6857998"/>
              <a:gd name="connsiteX5366" fmla="*/ 313796 w 6435725"/>
              <a:gd name="connsiteY5366" fmla="*/ 2308489 h 6857998"/>
              <a:gd name="connsiteX5367" fmla="*/ 313531 w 6435725"/>
              <a:gd name="connsiteY5367" fmla="*/ 2304520 h 6857998"/>
              <a:gd name="connsiteX5368" fmla="*/ 312738 w 6435725"/>
              <a:gd name="connsiteY5368" fmla="*/ 2300552 h 6857998"/>
              <a:gd name="connsiteX5369" fmla="*/ 311414 w 6435725"/>
              <a:gd name="connsiteY5369" fmla="*/ 2296848 h 6857998"/>
              <a:gd name="connsiteX5370" fmla="*/ 309827 w 6435725"/>
              <a:gd name="connsiteY5370" fmla="*/ 2293144 h 6857998"/>
              <a:gd name="connsiteX5371" fmla="*/ 307710 w 6435725"/>
              <a:gd name="connsiteY5371" fmla="*/ 2289968 h 6857998"/>
              <a:gd name="connsiteX5372" fmla="*/ 305329 w 6435725"/>
              <a:gd name="connsiteY5372" fmla="*/ 2286793 h 6857998"/>
              <a:gd name="connsiteX5373" fmla="*/ 302154 w 6435725"/>
              <a:gd name="connsiteY5373" fmla="*/ 2284412 h 6857998"/>
              <a:gd name="connsiteX5374" fmla="*/ 298450 w 6435725"/>
              <a:gd name="connsiteY5374" fmla="*/ 2282295 h 6857998"/>
              <a:gd name="connsiteX5375" fmla="*/ 294217 w 6435725"/>
              <a:gd name="connsiteY5375" fmla="*/ 2280178 h 6857998"/>
              <a:gd name="connsiteX5376" fmla="*/ 288925 w 6435725"/>
              <a:gd name="connsiteY5376" fmla="*/ 2278856 h 6857998"/>
              <a:gd name="connsiteX5377" fmla="*/ 283104 w 6435725"/>
              <a:gd name="connsiteY5377" fmla="*/ 2278062 h 6857998"/>
              <a:gd name="connsiteX5378" fmla="*/ 284956 w 6435725"/>
              <a:gd name="connsiteY5378" fmla="*/ 2284412 h 6857998"/>
              <a:gd name="connsiteX5379" fmla="*/ 286279 w 6435725"/>
              <a:gd name="connsiteY5379" fmla="*/ 2290497 h 6857998"/>
              <a:gd name="connsiteX5380" fmla="*/ 286808 w 6435725"/>
              <a:gd name="connsiteY5380" fmla="*/ 2296054 h 6857998"/>
              <a:gd name="connsiteX5381" fmla="*/ 286808 w 6435725"/>
              <a:gd name="connsiteY5381" fmla="*/ 2301080 h 6857998"/>
              <a:gd name="connsiteX5382" fmla="*/ 286279 w 6435725"/>
              <a:gd name="connsiteY5382" fmla="*/ 2305313 h 6857998"/>
              <a:gd name="connsiteX5383" fmla="*/ 284956 w 6435725"/>
              <a:gd name="connsiteY5383" fmla="*/ 2309018 h 6857998"/>
              <a:gd name="connsiteX5384" fmla="*/ 284162 w 6435725"/>
              <a:gd name="connsiteY5384" fmla="*/ 2310605 h 6857998"/>
              <a:gd name="connsiteX5385" fmla="*/ 283104 w 6435725"/>
              <a:gd name="connsiteY5385" fmla="*/ 2312193 h 6857998"/>
              <a:gd name="connsiteX5386" fmla="*/ 282310 w 6435725"/>
              <a:gd name="connsiteY5386" fmla="*/ 2313252 h 6857998"/>
              <a:gd name="connsiteX5387" fmla="*/ 280987 w 6435725"/>
              <a:gd name="connsiteY5387" fmla="*/ 2314575 h 6857998"/>
              <a:gd name="connsiteX5388" fmla="*/ 279400 w 6435725"/>
              <a:gd name="connsiteY5388" fmla="*/ 2315897 h 6857998"/>
              <a:gd name="connsiteX5389" fmla="*/ 278077 w 6435725"/>
              <a:gd name="connsiteY5389" fmla="*/ 2316691 h 6857998"/>
              <a:gd name="connsiteX5390" fmla="*/ 274637 w 6435725"/>
              <a:gd name="connsiteY5390" fmla="*/ 2318279 h 6857998"/>
              <a:gd name="connsiteX5391" fmla="*/ 270669 w 6435725"/>
              <a:gd name="connsiteY5391" fmla="*/ 2319073 h 6857998"/>
              <a:gd name="connsiteX5392" fmla="*/ 266171 w 6435725"/>
              <a:gd name="connsiteY5392" fmla="*/ 2319867 h 6857998"/>
              <a:gd name="connsiteX5393" fmla="*/ 261408 w 6435725"/>
              <a:gd name="connsiteY5393" fmla="*/ 2319867 h 6857998"/>
              <a:gd name="connsiteX5394" fmla="*/ 256117 w 6435725"/>
              <a:gd name="connsiteY5394" fmla="*/ 2319073 h 6857998"/>
              <a:gd name="connsiteX5395" fmla="*/ 250296 w 6435725"/>
              <a:gd name="connsiteY5395" fmla="*/ 2318279 h 6857998"/>
              <a:gd name="connsiteX5396" fmla="*/ 244211 w 6435725"/>
              <a:gd name="connsiteY5396" fmla="*/ 2316956 h 6857998"/>
              <a:gd name="connsiteX5397" fmla="*/ 240506 w 6435725"/>
              <a:gd name="connsiteY5397" fmla="*/ 2315897 h 6857998"/>
              <a:gd name="connsiteX5398" fmla="*/ 236802 w 6435725"/>
              <a:gd name="connsiteY5398" fmla="*/ 2314575 h 6857998"/>
              <a:gd name="connsiteX5399" fmla="*/ 233363 w 6435725"/>
              <a:gd name="connsiteY5399" fmla="*/ 2313252 h 6857998"/>
              <a:gd name="connsiteX5400" fmla="*/ 229923 w 6435725"/>
              <a:gd name="connsiteY5400" fmla="*/ 2311399 h 6857998"/>
              <a:gd name="connsiteX5401" fmla="*/ 226748 w 6435725"/>
              <a:gd name="connsiteY5401" fmla="*/ 2309548 h 6857998"/>
              <a:gd name="connsiteX5402" fmla="*/ 223573 w 6435725"/>
              <a:gd name="connsiteY5402" fmla="*/ 2307695 h 6857998"/>
              <a:gd name="connsiteX5403" fmla="*/ 217487 w 6435725"/>
              <a:gd name="connsiteY5403" fmla="*/ 2303197 h 6857998"/>
              <a:gd name="connsiteX5404" fmla="*/ 211667 w 6435725"/>
              <a:gd name="connsiteY5404" fmla="*/ 2298170 h 6857998"/>
              <a:gd name="connsiteX5405" fmla="*/ 206375 w 6435725"/>
              <a:gd name="connsiteY5405" fmla="*/ 2292878 h 6857998"/>
              <a:gd name="connsiteX5406" fmla="*/ 201612 w 6435725"/>
              <a:gd name="connsiteY5406" fmla="*/ 2286793 h 6857998"/>
              <a:gd name="connsiteX5407" fmla="*/ 196585 w 6435725"/>
              <a:gd name="connsiteY5407" fmla="*/ 2280972 h 6857998"/>
              <a:gd name="connsiteX5408" fmla="*/ 180975 w 6435725"/>
              <a:gd name="connsiteY5408" fmla="*/ 2263774 h 6857998"/>
              <a:gd name="connsiteX5409" fmla="*/ 171450 w 6435725"/>
              <a:gd name="connsiteY5409" fmla="*/ 2254249 h 6857998"/>
              <a:gd name="connsiteX5410" fmla="*/ 167746 w 6435725"/>
              <a:gd name="connsiteY5410" fmla="*/ 2249223 h 6857998"/>
              <a:gd name="connsiteX5411" fmla="*/ 164042 w 6435725"/>
              <a:gd name="connsiteY5411" fmla="*/ 2243930 h 6857998"/>
              <a:gd name="connsiteX5412" fmla="*/ 161131 w 6435725"/>
              <a:gd name="connsiteY5412" fmla="*/ 2238375 h 6857998"/>
              <a:gd name="connsiteX5413" fmla="*/ 160338 w 6435725"/>
              <a:gd name="connsiteY5413" fmla="*/ 2235729 h 6857998"/>
              <a:gd name="connsiteX5414" fmla="*/ 159279 w 6435725"/>
              <a:gd name="connsiteY5414" fmla="*/ 2232818 h 6857998"/>
              <a:gd name="connsiteX5415" fmla="*/ 158485 w 6435725"/>
              <a:gd name="connsiteY5415" fmla="*/ 2229908 h 6857998"/>
              <a:gd name="connsiteX5416" fmla="*/ 158221 w 6435725"/>
              <a:gd name="connsiteY5416" fmla="*/ 2226733 h 6857998"/>
              <a:gd name="connsiteX5417" fmla="*/ 157956 w 6435725"/>
              <a:gd name="connsiteY5417" fmla="*/ 2223558 h 6857998"/>
              <a:gd name="connsiteX5418" fmla="*/ 158221 w 6435725"/>
              <a:gd name="connsiteY5418" fmla="*/ 2220648 h 6857998"/>
              <a:gd name="connsiteX5419" fmla="*/ 158485 w 6435725"/>
              <a:gd name="connsiteY5419" fmla="*/ 2217208 h 6857998"/>
              <a:gd name="connsiteX5420" fmla="*/ 159014 w 6435725"/>
              <a:gd name="connsiteY5420" fmla="*/ 2213769 h 6857998"/>
              <a:gd name="connsiteX5421" fmla="*/ 160073 w 6435725"/>
              <a:gd name="connsiteY5421" fmla="*/ 2210329 h 6857998"/>
              <a:gd name="connsiteX5422" fmla="*/ 161131 w 6435725"/>
              <a:gd name="connsiteY5422" fmla="*/ 2206889 h 6857998"/>
              <a:gd name="connsiteX5423" fmla="*/ 168275 w 6435725"/>
              <a:gd name="connsiteY5423" fmla="*/ 2214033 h 6857998"/>
              <a:gd name="connsiteX5424" fmla="*/ 175419 w 6435725"/>
              <a:gd name="connsiteY5424" fmla="*/ 2220648 h 6857998"/>
              <a:gd name="connsiteX5425" fmla="*/ 178858 w 6435725"/>
              <a:gd name="connsiteY5425" fmla="*/ 2223293 h 6857998"/>
              <a:gd name="connsiteX5426" fmla="*/ 181769 w 6435725"/>
              <a:gd name="connsiteY5426" fmla="*/ 2225410 h 6857998"/>
              <a:gd name="connsiteX5427" fmla="*/ 184944 w 6435725"/>
              <a:gd name="connsiteY5427" fmla="*/ 2226998 h 6857998"/>
              <a:gd name="connsiteX5428" fmla="*/ 187589 w 6435725"/>
              <a:gd name="connsiteY5428" fmla="*/ 2228056 h 6857998"/>
              <a:gd name="connsiteX5429" fmla="*/ 188912 w 6435725"/>
              <a:gd name="connsiteY5429" fmla="*/ 2228320 h 6857998"/>
              <a:gd name="connsiteX5430" fmla="*/ 190500 w 6435725"/>
              <a:gd name="connsiteY5430" fmla="*/ 2228320 h 6857998"/>
              <a:gd name="connsiteX5431" fmla="*/ 191558 w 6435725"/>
              <a:gd name="connsiteY5431" fmla="*/ 2228056 h 6857998"/>
              <a:gd name="connsiteX5432" fmla="*/ 192617 w 6435725"/>
              <a:gd name="connsiteY5432" fmla="*/ 2227262 h 6857998"/>
              <a:gd name="connsiteX5433" fmla="*/ 193675 w 6435725"/>
              <a:gd name="connsiteY5433" fmla="*/ 2226733 h 6857998"/>
              <a:gd name="connsiteX5434" fmla="*/ 194998 w 6435725"/>
              <a:gd name="connsiteY5434" fmla="*/ 2225675 h 6857998"/>
              <a:gd name="connsiteX5435" fmla="*/ 196056 w 6435725"/>
              <a:gd name="connsiteY5435" fmla="*/ 2224616 h 6857998"/>
              <a:gd name="connsiteX5436" fmla="*/ 196850 w 6435725"/>
              <a:gd name="connsiteY5436" fmla="*/ 2223029 h 6857998"/>
              <a:gd name="connsiteX5437" fmla="*/ 197908 w 6435725"/>
              <a:gd name="connsiteY5437" fmla="*/ 2221177 h 6857998"/>
              <a:gd name="connsiteX5438" fmla="*/ 198702 w 6435725"/>
              <a:gd name="connsiteY5438" fmla="*/ 2219060 h 6857998"/>
              <a:gd name="connsiteX5439" fmla="*/ 200025 w 6435725"/>
              <a:gd name="connsiteY5439" fmla="*/ 2214033 h 6857998"/>
              <a:gd name="connsiteX5440" fmla="*/ 201083 w 6435725"/>
              <a:gd name="connsiteY5440" fmla="*/ 2207683 h 6857998"/>
              <a:gd name="connsiteX5441" fmla="*/ 201877 w 6435725"/>
              <a:gd name="connsiteY5441" fmla="*/ 2199746 h 6857998"/>
              <a:gd name="connsiteX5442" fmla="*/ 201612 w 6435725"/>
              <a:gd name="connsiteY5442" fmla="*/ 2195777 h 6857998"/>
              <a:gd name="connsiteX5443" fmla="*/ 201612 w 6435725"/>
              <a:gd name="connsiteY5443" fmla="*/ 2192337 h 6857998"/>
              <a:gd name="connsiteX5444" fmla="*/ 201612 w 6435725"/>
              <a:gd name="connsiteY5444" fmla="*/ 2189162 h 6857998"/>
              <a:gd name="connsiteX5445" fmla="*/ 201877 w 6435725"/>
              <a:gd name="connsiteY5445" fmla="*/ 2186517 h 6857998"/>
              <a:gd name="connsiteX5446" fmla="*/ 202406 w 6435725"/>
              <a:gd name="connsiteY5446" fmla="*/ 2184400 h 6857998"/>
              <a:gd name="connsiteX5447" fmla="*/ 202935 w 6435725"/>
              <a:gd name="connsiteY5447" fmla="*/ 2182548 h 6857998"/>
              <a:gd name="connsiteX5448" fmla="*/ 203994 w 6435725"/>
              <a:gd name="connsiteY5448" fmla="*/ 2180696 h 6857998"/>
              <a:gd name="connsiteX5449" fmla="*/ 204787 w 6435725"/>
              <a:gd name="connsiteY5449" fmla="*/ 2179372 h 6857998"/>
              <a:gd name="connsiteX5450" fmla="*/ 206110 w 6435725"/>
              <a:gd name="connsiteY5450" fmla="*/ 2178579 h 6857998"/>
              <a:gd name="connsiteX5451" fmla="*/ 207433 w 6435725"/>
              <a:gd name="connsiteY5451" fmla="*/ 2177785 h 6857998"/>
              <a:gd name="connsiteX5452" fmla="*/ 208492 w 6435725"/>
              <a:gd name="connsiteY5452" fmla="*/ 2177256 h 6857998"/>
              <a:gd name="connsiteX5453" fmla="*/ 210079 w 6435725"/>
              <a:gd name="connsiteY5453" fmla="*/ 2176992 h 6857998"/>
              <a:gd name="connsiteX5454" fmla="*/ 213519 w 6435725"/>
              <a:gd name="connsiteY5454" fmla="*/ 2176992 h 6857998"/>
              <a:gd name="connsiteX5455" fmla="*/ 217223 w 6435725"/>
              <a:gd name="connsiteY5455" fmla="*/ 2177256 h 6857998"/>
              <a:gd name="connsiteX5456" fmla="*/ 220927 w 6435725"/>
              <a:gd name="connsiteY5456" fmla="*/ 2178314 h 6857998"/>
              <a:gd name="connsiteX5457" fmla="*/ 224896 w 6435725"/>
              <a:gd name="connsiteY5457" fmla="*/ 2179372 h 6857998"/>
              <a:gd name="connsiteX5458" fmla="*/ 228600 w 6435725"/>
              <a:gd name="connsiteY5458" fmla="*/ 2180431 h 6857998"/>
              <a:gd name="connsiteX5459" fmla="*/ 232304 w 6435725"/>
              <a:gd name="connsiteY5459" fmla="*/ 2180961 h 6857998"/>
              <a:gd name="connsiteX5460" fmla="*/ 236008 w 6435725"/>
              <a:gd name="connsiteY5460" fmla="*/ 2181489 h 6857998"/>
              <a:gd name="connsiteX5461" fmla="*/ 237331 w 6435725"/>
              <a:gd name="connsiteY5461" fmla="*/ 2181225 h 6857998"/>
              <a:gd name="connsiteX5462" fmla="*/ 238919 w 6435725"/>
              <a:gd name="connsiteY5462" fmla="*/ 2181225 h 6857998"/>
              <a:gd name="connsiteX5463" fmla="*/ 240506 w 6435725"/>
              <a:gd name="connsiteY5463" fmla="*/ 2180696 h 6857998"/>
              <a:gd name="connsiteX5464" fmla="*/ 241829 w 6435725"/>
              <a:gd name="connsiteY5464" fmla="*/ 2180166 h 6857998"/>
              <a:gd name="connsiteX5465" fmla="*/ 242887 w 6435725"/>
              <a:gd name="connsiteY5465" fmla="*/ 2179372 h 6857998"/>
              <a:gd name="connsiteX5466" fmla="*/ 244211 w 6435725"/>
              <a:gd name="connsiteY5466" fmla="*/ 2178314 h 6857998"/>
              <a:gd name="connsiteX5467" fmla="*/ 247121 w 6435725"/>
              <a:gd name="connsiteY5467" fmla="*/ 2177256 h 6857998"/>
              <a:gd name="connsiteX5468" fmla="*/ 250561 w 6435725"/>
              <a:gd name="connsiteY5468" fmla="*/ 2176462 h 6857998"/>
              <a:gd name="connsiteX5469" fmla="*/ 253735 w 6435725"/>
              <a:gd name="connsiteY5469" fmla="*/ 2175404 h 6857998"/>
              <a:gd name="connsiteX5470" fmla="*/ 256381 w 6435725"/>
              <a:gd name="connsiteY5470" fmla="*/ 2174081 h 6857998"/>
              <a:gd name="connsiteX5471" fmla="*/ 259292 w 6435725"/>
              <a:gd name="connsiteY5471" fmla="*/ 2172758 h 6857998"/>
              <a:gd name="connsiteX5472" fmla="*/ 261673 w 6435725"/>
              <a:gd name="connsiteY5472" fmla="*/ 2171171 h 6857998"/>
              <a:gd name="connsiteX5473" fmla="*/ 264054 w 6435725"/>
              <a:gd name="connsiteY5473" fmla="*/ 2169582 h 6857998"/>
              <a:gd name="connsiteX5474" fmla="*/ 266700 w 6435725"/>
              <a:gd name="connsiteY5474" fmla="*/ 2167466 h 6857998"/>
              <a:gd name="connsiteX5475" fmla="*/ 268817 w 6435725"/>
              <a:gd name="connsiteY5475" fmla="*/ 2165615 h 6857998"/>
              <a:gd name="connsiteX5476" fmla="*/ 270933 w 6435725"/>
              <a:gd name="connsiteY5476" fmla="*/ 2163497 h 6857998"/>
              <a:gd name="connsiteX5477" fmla="*/ 274902 w 6435725"/>
              <a:gd name="connsiteY5477" fmla="*/ 2158471 h 6857998"/>
              <a:gd name="connsiteX5478" fmla="*/ 278342 w 6435725"/>
              <a:gd name="connsiteY5478" fmla="*/ 2153444 h 6857998"/>
              <a:gd name="connsiteX5479" fmla="*/ 281517 w 6435725"/>
              <a:gd name="connsiteY5479" fmla="*/ 2147094 h 6857998"/>
              <a:gd name="connsiteX5480" fmla="*/ 283104 w 6435725"/>
              <a:gd name="connsiteY5480" fmla="*/ 2144448 h 6857998"/>
              <a:gd name="connsiteX5481" fmla="*/ 285221 w 6435725"/>
              <a:gd name="connsiteY5481" fmla="*/ 2141273 h 6857998"/>
              <a:gd name="connsiteX5482" fmla="*/ 287602 w 6435725"/>
              <a:gd name="connsiteY5482" fmla="*/ 2138627 h 6857998"/>
              <a:gd name="connsiteX5483" fmla="*/ 290248 w 6435725"/>
              <a:gd name="connsiteY5483" fmla="*/ 2135716 h 6857998"/>
              <a:gd name="connsiteX5484" fmla="*/ 291835 w 6435725"/>
              <a:gd name="connsiteY5484" fmla="*/ 2134923 h 6857998"/>
              <a:gd name="connsiteX5485" fmla="*/ 293423 w 6435725"/>
              <a:gd name="connsiteY5485" fmla="*/ 2134393 h 6857998"/>
              <a:gd name="connsiteX5486" fmla="*/ 294746 w 6435725"/>
              <a:gd name="connsiteY5486" fmla="*/ 2133600 h 6857998"/>
              <a:gd name="connsiteX5487" fmla="*/ 296333 w 6435725"/>
              <a:gd name="connsiteY5487" fmla="*/ 2133335 h 6857998"/>
              <a:gd name="connsiteX5488" fmla="*/ 297921 w 6435725"/>
              <a:gd name="connsiteY5488" fmla="*/ 2133335 h 6857998"/>
              <a:gd name="connsiteX5489" fmla="*/ 299508 w 6435725"/>
              <a:gd name="connsiteY5489" fmla="*/ 2133864 h 6857998"/>
              <a:gd name="connsiteX5490" fmla="*/ 301096 w 6435725"/>
              <a:gd name="connsiteY5490" fmla="*/ 2134923 h 6857998"/>
              <a:gd name="connsiteX5491" fmla="*/ 302419 w 6435725"/>
              <a:gd name="connsiteY5491" fmla="*/ 2136246 h 6857998"/>
              <a:gd name="connsiteX5492" fmla="*/ 304271 w 6435725"/>
              <a:gd name="connsiteY5492" fmla="*/ 2137833 h 6857998"/>
              <a:gd name="connsiteX5493" fmla="*/ 305594 w 6435725"/>
              <a:gd name="connsiteY5493" fmla="*/ 2139685 h 6857998"/>
              <a:gd name="connsiteX5494" fmla="*/ 306652 w 6435725"/>
              <a:gd name="connsiteY5494" fmla="*/ 2141538 h 6857998"/>
              <a:gd name="connsiteX5495" fmla="*/ 306917 w 6435725"/>
              <a:gd name="connsiteY5495" fmla="*/ 2143389 h 6857998"/>
              <a:gd name="connsiteX5496" fmla="*/ 306917 w 6435725"/>
              <a:gd name="connsiteY5496" fmla="*/ 2145241 h 6857998"/>
              <a:gd name="connsiteX5497" fmla="*/ 306652 w 6435725"/>
              <a:gd name="connsiteY5497" fmla="*/ 2147094 h 6857998"/>
              <a:gd name="connsiteX5498" fmla="*/ 305858 w 6435725"/>
              <a:gd name="connsiteY5498" fmla="*/ 2148945 h 6857998"/>
              <a:gd name="connsiteX5499" fmla="*/ 305329 w 6435725"/>
              <a:gd name="connsiteY5499" fmla="*/ 2150797 h 6857998"/>
              <a:gd name="connsiteX5500" fmla="*/ 302948 w 6435725"/>
              <a:gd name="connsiteY5500" fmla="*/ 2154501 h 6857998"/>
              <a:gd name="connsiteX5501" fmla="*/ 300302 w 6435725"/>
              <a:gd name="connsiteY5501" fmla="*/ 2158206 h 6857998"/>
              <a:gd name="connsiteX5502" fmla="*/ 294481 w 6435725"/>
              <a:gd name="connsiteY5502" fmla="*/ 2164556 h 6857998"/>
              <a:gd name="connsiteX5503" fmla="*/ 300037 w 6435725"/>
              <a:gd name="connsiteY5503" fmla="*/ 2167201 h 6857998"/>
              <a:gd name="connsiteX5504" fmla="*/ 305329 w 6435725"/>
              <a:gd name="connsiteY5504" fmla="*/ 2168790 h 6857998"/>
              <a:gd name="connsiteX5505" fmla="*/ 310092 w 6435725"/>
              <a:gd name="connsiteY5505" fmla="*/ 2169318 h 6857998"/>
              <a:gd name="connsiteX5506" fmla="*/ 314589 w 6435725"/>
              <a:gd name="connsiteY5506" fmla="*/ 2169318 h 6857998"/>
              <a:gd name="connsiteX5507" fmla="*/ 318558 w 6435725"/>
              <a:gd name="connsiteY5507" fmla="*/ 2168790 h 6857998"/>
              <a:gd name="connsiteX5508" fmla="*/ 321998 w 6435725"/>
              <a:gd name="connsiteY5508" fmla="*/ 2167466 h 6857998"/>
              <a:gd name="connsiteX5509" fmla="*/ 325173 w 6435725"/>
              <a:gd name="connsiteY5509" fmla="*/ 2165615 h 6857998"/>
              <a:gd name="connsiteX5510" fmla="*/ 328348 w 6435725"/>
              <a:gd name="connsiteY5510" fmla="*/ 2163497 h 6857998"/>
              <a:gd name="connsiteX5511" fmla="*/ 330994 w 6435725"/>
              <a:gd name="connsiteY5511" fmla="*/ 2160587 h 6857998"/>
              <a:gd name="connsiteX5512" fmla="*/ 333904 w 6435725"/>
              <a:gd name="connsiteY5512" fmla="*/ 2157676 h 6857998"/>
              <a:gd name="connsiteX5513" fmla="*/ 336021 w 6435725"/>
              <a:gd name="connsiteY5513" fmla="*/ 2154237 h 6857998"/>
              <a:gd name="connsiteX5514" fmla="*/ 338402 w 6435725"/>
              <a:gd name="connsiteY5514" fmla="*/ 2150797 h 6857998"/>
              <a:gd name="connsiteX5515" fmla="*/ 342371 w 6435725"/>
              <a:gd name="connsiteY5515" fmla="*/ 2142860 h 6857998"/>
              <a:gd name="connsiteX5516" fmla="*/ 346869 w 6435725"/>
              <a:gd name="connsiteY5516" fmla="*/ 2134923 h 6857998"/>
              <a:gd name="connsiteX5517" fmla="*/ 347662 w 6435725"/>
              <a:gd name="connsiteY5517" fmla="*/ 2130160 h 6857998"/>
              <a:gd name="connsiteX5518" fmla="*/ 348721 w 6435725"/>
              <a:gd name="connsiteY5518" fmla="*/ 2125927 h 6857998"/>
              <a:gd name="connsiteX5519" fmla="*/ 350044 w 6435725"/>
              <a:gd name="connsiteY5519" fmla="*/ 2121693 h 6857998"/>
              <a:gd name="connsiteX5520" fmla="*/ 351631 w 6435725"/>
              <a:gd name="connsiteY5520" fmla="*/ 2117725 h 6857998"/>
              <a:gd name="connsiteX5521" fmla="*/ 353748 w 6435725"/>
              <a:gd name="connsiteY5521" fmla="*/ 2113756 h 6857998"/>
              <a:gd name="connsiteX5522" fmla="*/ 355600 w 6435725"/>
              <a:gd name="connsiteY5522" fmla="*/ 2109787 h 6857998"/>
              <a:gd name="connsiteX5523" fmla="*/ 360362 w 6435725"/>
              <a:gd name="connsiteY5523" fmla="*/ 2102114 h 6857998"/>
              <a:gd name="connsiteX5524" fmla="*/ 365125 w 6435725"/>
              <a:gd name="connsiteY5524" fmla="*/ 2094706 h 6857998"/>
              <a:gd name="connsiteX5525" fmla="*/ 370152 w 6435725"/>
              <a:gd name="connsiteY5525" fmla="*/ 2087562 h 6857998"/>
              <a:gd name="connsiteX5526" fmla="*/ 374915 w 6435725"/>
              <a:gd name="connsiteY5526" fmla="*/ 2080154 h 6857998"/>
              <a:gd name="connsiteX5527" fmla="*/ 379942 w 6435725"/>
              <a:gd name="connsiteY5527" fmla="*/ 2072481 h 6857998"/>
              <a:gd name="connsiteX5528" fmla="*/ 379942 w 6435725"/>
              <a:gd name="connsiteY5528" fmla="*/ 2069571 h 6857998"/>
              <a:gd name="connsiteX5529" fmla="*/ 379942 w 6435725"/>
              <a:gd name="connsiteY5529" fmla="*/ 2066396 h 6857998"/>
              <a:gd name="connsiteX5530" fmla="*/ 380206 w 6435725"/>
              <a:gd name="connsiteY5530" fmla="*/ 2063750 h 6857998"/>
              <a:gd name="connsiteX5531" fmla="*/ 380735 w 6435725"/>
              <a:gd name="connsiteY5531" fmla="*/ 2060840 h 6857998"/>
              <a:gd name="connsiteX5532" fmla="*/ 381529 w 6435725"/>
              <a:gd name="connsiteY5532" fmla="*/ 2058458 h 6857998"/>
              <a:gd name="connsiteX5533" fmla="*/ 382323 w 6435725"/>
              <a:gd name="connsiteY5533" fmla="*/ 2056077 h 6857998"/>
              <a:gd name="connsiteX5534" fmla="*/ 383381 w 6435725"/>
              <a:gd name="connsiteY5534" fmla="*/ 2053431 h 6857998"/>
              <a:gd name="connsiteX5535" fmla="*/ 384439 w 6435725"/>
              <a:gd name="connsiteY5535" fmla="*/ 2051314 h 6857998"/>
              <a:gd name="connsiteX5536" fmla="*/ 387085 w 6435725"/>
              <a:gd name="connsiteY5536" fmla="*/ 2047346 h 6857998"/>
              <a:gd name="connsiteX5537" fmla="*/ 390260 w 6435725"/>
              <a:gd name="connsiteY5537" fmla="*/ 2043906 h 6857998"/>
              <a:gd name="connsiteX5538" fmla="*/ 393700 w 6435725"/>
              <a:gd name="connsiteY5538" fmla="*/ 2040731 h 6857998"/>
              <a:gd name="connsiteX5539" fmla="*/ 397669 w 6435725"/>
              <a:gd name="connsiteY5539" fmla="*/ 2037821 h 6857998"/>
              <a:gd name="connsiteX5540" fmla="*/ 401637 w 6435725"/>
              <a:gd name="connsiteY5540" fmla="*/ 2035175 h 6857998"/>
              <a:gd name="connsiteX5541" fmla="*/ 406135 w 6435725"/>
              <a:gd name="connsiteY5541" fmla="*/ 2032529 h 6857998"/>
              <a:gd name="connsiteX5542" fmla="*/ 414602 w 6435725"/>
              <a:gd name="connsiteY5542" fmla="*/ 2028031 h 6857998"/>
              <a:gd name="connsiteX5543" fmla="*/ 423333 w 6435725"/>
              <a:gd name="connsiteY5543" fmla="*/ 2023269 h 6857998"/>
              <a:gd name="connsiteX5544" fmla="*/ 427302 w 6435725"/>
              <a:gd name="connsiteY5544" fmla="*/ 2021152 h 6857998"/>
              <a:gd name="connsiteX5545" fmla="*/ 431006 w 6435725"/>
              <a:gd name="connsiteY5545" fmla="*/ 2018506 h 6857998"/>
              <a:gd name="connsiteX5546" fmla="*/ 433652 w 6435725"/>
              <a:gd name="connsiteY5546" fmla="*/ 2016654 h 6857998"/>
              <a:gd name="connsiteX5547" fmla="*/ 436562 w 6435725"/>
              <a:gd name="connsiteY5547" fmla="*/ 2015331 h 6857998"/>
              <a:gd name="connsiteX5548" fmla="*/ 438944 w 6435725"/>
              <a:gd name="connsiteY5548" fmla="*/ 2015067 h 6857998"/>
              <a:gd name="connsiteX5549" fmla="*/ 441061 w 6435725"/>
              <a:gd name="connsiteY5549" fmla="*/ 2015331 h 6857998"/>
              <a:gd name="connsiteX5550" fmla="*/ 442912 w 6435725"/>
              <a:gd name="connsiteY5550" fmla="*/ 2016125 h 6857998"/>
              <a:gd name="connsiteX5551" fmla="*/ 444764 w 6435725"/>
              <a:gd name="connsiteY5551" fmla="*/ 2017183 h 6857998"/>
              <a:gd name="connsiteX5552" fmla="*/ 446087 w 6435725"/>
              <a:gd name="connsiteY5552" fmla="*/ 2019035 h 6857998"/>
              <a:gd name="connsiteX5553" fmla="*/ 447146 w 6435725"/>
              <a:gd name="connsiteY5553" fmla="*/ 2021152 h 6857998"/>
              <a:gd name="connsiteX5554" fmla="*/ 448469 w 6435725"/>
              <a:gd name="connsiteY5554" fmla="*/ 2023798 h 6857998"/>
              <a:gd name="connsiteX5555" fmla="*/ 448998 w 6435725"/>
              <a:gd name="connsiteY5555" fmla="*/ 2026444 h 6857998"/>
              <a:gd name="connsiteX5556" fmla="*/ 449527 w 6435725"/>
              <a:gd name="connsiteY5556" fmla="*/ 2029354 h 6857998"/>
              <a:gd name="connsiteX5557" fmla="*/ 450321 w 6435725"/>
              <a:gd name="connsiteY5557" fmla="*/ 2032264 h 6857998"/>
              <a:gd name="connsiteX5558" fmla="*/ 450585 w 6435725"/>
              <a:gd name="connsiteY5558" fmla="*/ 2038879 h 6857998"/>
              <a:gd name="connsiteX5559" fmla="*/ 450585 w 6435725"/>
              <a:gd name="connsiteY5559" fmla="*/ 2044965 h 6857998"/>
              <a:gd name="connsiteX5560" fmla="*/ 451379 w 6435725"/>
              <a:gd name="connsiteY5560" fmla="*/ 2047346 h 6857998"/>
              <a:gd name="connsiteX5561" fmla="*/ 452437 w 6435725"/>
              <a:gd name="connsiteY5561" fmla="*/ 2049992 h 6857998"/>
              <a:gd name="connsiteX5562" fmla="*/ 453760 w 6435725"/>
              <a:gd name="connsiteY5562" fmla="*/ 2052373 h 6857998"/>
              <a:gd name="connsiteX5563" fmla="*/ 455083 w 6435725"/>
              <a:gd name="connsiteY5563" fmla="*/ 2054225 h 6857998"/>
              <a:gd name="connsiteX5564" fmla="*/ 456406 w 6435725"/>
              <a:gd name="connsiteY5564" fmla="*/ 2056077 h 6857998"/>
              <a:gd name="connsiteX5565" fmla="*/ 458258 w 6435725"/>
              <a:gd name="connsiteY5565" fmla="*/ 2057400 h 6857998"/>
              <a:gd name="connsiteX5566" fmla="*/ 460110 w 6435725"/>
              <a:gd name="connsiteY5566" fmla="*/ 2058723 h 6857998"/>
              <a:gd name="connsiteX5567" fmla="*/ 461962 w 6435725"/>
              <a:gd name="connsiteY5567" fmla="*/ 2060046 h 6857998"/>
              <a:gd name="connsiteX5568" fmla="*/ 463814 w 6435725"/>
              <a:gd name="connsiteY5568" fmla="*/ 2060840 h 6857998"/>
              <a:gd name="connsiteX5569" fmla="*/ 465931 w 6435725"/>
              <a:gd name="connsiteY5569" fmla="*/ 2061898 h 6857998"/>
              <a:gd name="connsiteX5570" fmla="*/ 470429 w 6435725"/>
              <a:gd name="connsiteY5570" fmla="*/ 2062956 h 6857998"/>
              <a:gd name="connsiteX5571" fmla="*/ 475192 w 6435725"/>
              <a:gd name="connsiteY5571" fmla="*/ 2064015 h 6857998"/>
              <a:gd name="connsiteX5572" fmla="*/ 480483 w 6435725"/>
              <a:gd name="connsiteY5572" fmla="*/ 2064279 h 6857998"/>
              <a:gd name="connsiteX5573" fmla="*/ 482864 w 6435725"/>
              <a:gd name="connsiteY5573" fmla="*/ 2060840 h 6857998"/>
              <a:gd name="connsiteX5574" fmla="*/ 485246 w 6435725"/>
              <a:gd name="connsiteY5574" fmla="*/ 2058458 h 6857998"/>
              <a:gd name="connsiteX5575" fmla="*/ 488156 w 6435725"/>
              <a:gd name="connsiteY5575" fmla="*/ 2056341 h 6857998"/>
              <a:gd name="connsiteX5576" fmla="*/ 491067 w 6435725"/>
              <a:gd name="connsiteY5576" fmla="*/ 2054754 h 6857998"/>
              <a:gd name="connsiteX5577" fmla="*/ 494242 w 6435725"/>
              <a:gd name="connsiteY5577" fmla="*/ 2053696 h 6857998"/>
              <a:gd name="connsiteX5578" fmla="*/ 497152 w 6435725"/>
              <a:gd name="connsiteY5578" fmla="*/ 2053167 h 6857998"/>
              <a:gd name="connsiteX5579" fmla="*/ 500592 w 6435725"/>
              <a:gd name="connsiteY5579" fmla="*/ 2052637 h 6857998"/>
              <a:gd name="connsiteX5580" fmla="*/ 503767 w 6435725"/>
              <a:gd name="connsiteY5580" fmla="*/ 2052637 h 6857998"/>
              <a:gd name="connsiteX5581" fmla="*/ 510381 w 6435725"/>
              <a:gd name="connsiteY5581" fmla="*/ 2052637 h 6857998"/>
              <a:gd name="connsiteX5582" fmla="*/ 517260 w 6435725"/>
              <a:gd name="connsiteY5582" fmla="*/ 2052902 h 6857998"/>
              <a:gd name="connsiteX5583" fmla="*/ 520700 w 6435725"/>
              <a:gd name="connsiteY5583" fmla="*/ 2052902 h 6857998"/>
              <a:gd name="connsiteX5584" fmla="*/ 523610 w 6435725"/>
              <a:gd name="connsiteY5584" fmla="*/ 2052637 h 6857998"/>
              <a:gd name="connsiteX5585" fmla="*/ 527050 w 6435725"/>
              <a:gd name="connsiteY5585" fmla="*/ 2052373 h 6857998"/>
              <a:gd name="connsiteX5586" fmla="*/ 530225 w 6435725"/>
              <a:gd name="connsiteY5586" fmla="*/ 2051579 h 6857998"/>
              <a:gd name="connsiteX5587" fmla="*/ 531019 w 6435725"/>
              <a:gd name="connsiteY5587" fmla="*/ 2051579 h 6857998"/>
              <a:gd name="connsiteX5588" fmla="*/ 531548 w 6435725"/>
              <a:gd name="connsiteY5588" fmla="*/ 2051579 h 6857998"/>
              <a:gd name="connsiteX5589" fmla="*/ 532606 w 6435725"/>
              <a:gd name="connsiteY5589" fmla="*/ 2051314 h 6857998"/>
              <a:gd name="connsiteX5590" fmla="*/ 533135 w 6435725"/>
              <a:gd name="connsiteY5590" fmla="*/ 2050785 h 6857998"/>
              <a:gd name="connsiteX5591" fmla="*/ 534723 w 6435725"/>
              <a:gd name="connsiteY5591" fmla="*/ 2049198 h 6857998"/>
              <a:gd name="connsiteX5592" fmla="*/ 536046 w 6435725"/>
              <a:gd name="connsiteY5592" fmla="*/ 2046817 h 6857998"/>
              <a:gd name="connsiteX5593" fmla="*/ 538427 w 6435725"/>
              <a:gd name="connsiteY5593" fmla="*/ 2040731 h 6857998"/>
              <a:gd name="connsiteX5594" fmla="*/ 540808 w 6435725"/>
              <a:gd name="connsiteY5594" fmla="*/ 2034646 h 6857998"/>
              <a:gd name="connsiteX5595" fmla="*/ 542131 w 6435725"/>
              <a:gd name="connsiteY5595" fmla="*/ 2032529 h 6857998"/>
              <a:gd name="connsiteX5596" fmla="*/ 543454 w 6435725"/>
              <a:gd name="connsiteY5596" fmla="*/ 2030677 h 6857998"/>
              <a:gd name="connsiteX5597" fmla="*/ 544248 w 6435725"/>
              <a:gd name="connsiteY5597" fmla="*/ 2030412 h 6857998"/>
              <a:gd name="connsiteX5598" fmla="*/ 544777 w 6435725"/>
              <a:gd name="connsiteY5598" fmla="*/ 2030148 h 6857998"/>
              <a:gd name="connsiteX5599" fmla="*/ 545835 w 6435725"/>
              <a:gd name="connsiteY5599" fmla="*/ 2030148 h 6857998"/>
              <a:gd name="connsiteX5600" fmla="*/ 546365 w 6435725"/>
              <a:gd name="connsiteY5600" fmla="*/ 2030412 h 6857998"/>
              <a:gd name="connsiteX5601" fmla="*/ 547423 w 6435725"/>
              <a:gd name="connsiteY5601" fmla="*/ 2031471 h 6857998"/>
              <a:gd name="connsiteX5602" fmla="*/ 548217 w 6435725"/>
              <a:gd name="connsiteY5602" fmla="*/ 2032264 h 6857998"/>
              <a:gd name="connsiteX5603" fmla="*/ 550069 w 6435725"/>
              <a:gd name="connsiteY5603" fmla="*/ 2035704 h 6857998"/>
              <a:gd name="connsiteX5604" fmla="*/ 552185 w 6435725"/>
              <a:gd name="connsiteY5604" fmla="*/ 2040996 h 6857998"/>
              <a:gd name="connsiteX5605" fmla="*/ 554302 w 6435725"/>
              <a:gd name="connsiteY5605" fmla="*/ 2048404 h 6857998"/>
              <a:gd name="connsiteX5606" fmla="*/ 555360 w 6435725"/>
              <a:gd name="connsiteY5606" fmla="*/ 2050785 h 6857998"/>
              <a:gd name="connsiteX5607" fmla="*/ 556154 w 6435725"/>
              <a:gd name="connsiteY5607" fmla="*/ 2053167 h 6857998"/>
              <a:gd name="connsiteX5608" fmla="*/ 557477 w 6435725"/>
              <a:gd name="connsiteY5608" fmla="*/ 2055283 h 6857998"/>
              <a:gd name="connsiteX5609" fmla="*/ 558800 w 6435725"/>
              <a:gd name="connsiteY5609" fmla="*/ 2057400 h 6857998"/>
              <a:gd name="connsiteX5610" fmla="*/ 559858 w 6435725"/>
              <a:gd name="connsiteY5610" fmla="*/ 2059252 h 6857998"/>
              <a:gd name="connsiteX5611" fmla="*/ 561446 w 6435725"/>
              <a:gd name="connsiteY5611" fmla="*/ 2060840 h 6857998"/>
              <a:gd name="connsiteX5612" fmla="*/ 564621 w 6435725"/>
              <a:gd name="connsiteY5612" fmla="*/ 2063750 h 6857998"/>
              <a:gd name="connsiteX5613" fmla="*/ 567796 w 6435725"/>
              <a:gd name="connsiteY5613" fmla="*/ 2065867 h 6857998"/>
              <a:gd name="connsiteX5614" fmla="*/ 571235 w 6435725"/>
              <a:gd name="connsiteY5614" fmla="*/ 2066925 h 6857998"/>
              <a:gd name="connsiteX5615" fmla="*/ 574939 w 6435725"/>
              <a:gd name="connsiteY5615" fmla="*/ 2067983 h 6857998"/>
              <a:gd name="connsiteX5616" fmla="*/ 578644 w 6435725"/>
              <a:gd name="connsiteY5616" fmla="*/ 2068248 h 6857998"/>
              <a:gd name="connsiteX5617" fmla="*/ 582083 w 6435725"/>
              <a:gd name="connsiteY5617" fmla="*/ 2067983 h 6857998"/>
              <a:gd name="connsiteX5618" fmla="*/ 584729 w 6435725"/>
              <a:gd name="connsiteY5618" fmla="*/ 2067719 h 6857998"/>
              <a:gd name="connsiteX5619" fmla="*/ 587375 w 6435725"/>
              <a:gd name="connsiteY5619" fmla="*/ 2066925 h 6857998"/>
              <a:gd name="connsiteX5620" fmla="*/ 589756 w 6435725"/>
              <a:gd name="connsiteY5620" fmla="*/ 2066131 h 6857998"/>
              <a:gd name="connsiteX5621" fmla="*/ 591608 w 6435725"/>
              <a:gd name="connsiteY5621" fmla="*/ 2065073 h 6857998"/>
              <a:gd name="connsiteX5622" fmla="*/ 593725 w 6435725"/>
              <a:gd name="connsiteY5622" fmla="*/ 2064015 h 6857998"/>
              <a:gd name="connsiteX5623" fmla="*/ 595312 w 6435725"/>
              <a:gd name="connsiteY5623" fmla="*/ 2062427 h 6857998"/>
              <a:gd name="connsiteX5624" fmla="*/ 596635 w 6435725"/>
              <a:gd name="connsiteY5624" fmla="*/ 2060840 h 6857998"/>
              <a:gd name="connsiteX5625" fmla="*/ 597958 w 6435725"/>
              <a:gd name="connsiteY5625" fmla="*/ 2058987 h 6857998"/>
              <a:gd name="connsiteX5626" fmla="*/ 599281 w 6435725"/>
              <a:gd name="connsiteY5626" fmla="*/ 2057135 h 6857998"/>
              <a:gd name="connsiteX5627" fmla="*/ 601398 w 6435725"/>
              <a:gd name="connsiteY5627" fmla="*/ 2052902 h 6857998"/>
              <a:gd name="connsiteX5628" fmla="*/ 603250 w 6435725"/>
              <a:gd name="connsiteY5628" fmla="*/ 2048669 h 6857998"/>
              <a:gd name="connsiteX5629" fmla="*/ 604837 w 6435725"/>
              <a:gd name="connsiteY5629" fmla="*/ 2043641 h 6857998"/>
              <a:gd name="connsiteX5630" fmla="*/ 607748 w 6435725"/>
              <a:gd name="connsiteY5630" fmla="*/ 2034117 h 6857998"/>
              <a:gd name="connsiteX5631" fmla="*/ 609600 w 6435725"/>
              <a:gd name="connsiteY5631" fmla="*/ 2029619 h 6857998"/>
              <a:gd name="connsiteX5632" fmla="*/ 611717 w 6435725"/>
              <a:gd name="connsiteY5632" fmla="*/ 2025121 h 6857998"/>
              <a:gd name="connsiteX5633" fmla="*/ 613040 w 6435725"/>
              <a:gd name="connsiteY5633" fmla="*/ 2023269 h 6857998"/>
              <a:gd name="connsiteX5634" fmla="*/ 614627 w 6435725"/>
              <a:gd name="connsiteY5634" fmla="*/ 2021681 h 6857998"/>
              <a:gd name="connsiteX5635" fmla="*/ 616214 w 6435725"/>
              <a:gd name="connsiteY5635" fmla="*/ 2019829 h 6857998"/>
              <a:gd name="connsiteX5636" fmla="*/ 618067 w 6435725"/>
              <a:gd name="connsiteY5636" fmla="*/ 2018241 h 6857998"/>
              <a:gd name="connsiteX5637" fmla="*/ 619919 w 6435725"/>
              <a:gd name="connsiteY5637" fmla="*/ 2016919 h 6857998"/>
              <a:gd name="connsiteX5638" fmla="*/ 622300 w 6435725"/>
              <a:gd name="connsiteY5638" fmla="*/ 2015596 h 6857998"/>
              <a:gd name="connsiteX5639" fmla="*/ 624681 w 6435725"/>
              <a:gd name="connsiteY5639" fmla="*/ 2014802 h 6857998"/>
              <a:gd name="connsiteX5640" fmla="*/ 627592 w 6435725"/>
              <a:gd name="connsiteY5640" fmla="*/ 2014008 h 6857998"/>
              <a:gd name="connsiteX5641" fmla="*/ 632619 w 6435725"/>
              <a:gd name="connsiteY5641" fmla="*/ 2012685 h 6857998"/>
              <a:gd name="connsiteX5642" fmla="*/ 637910 w 6435725"/>
              <a:gd name="connsiteY5642" fmla="*/ 2011098 h 6857998"/>
              <a:gd name="connsiteX5643" fmla="*/ 642408 w 6435725"/>
              <a:gd name="connsiteY5643" fmla="*/ 2009246 h 6857998"/>
              <a:gd name="connsiteX5644" fmla="*/ 646906 w 6435725"/>
              <a:gd name="connsiteY5644" fmla="*/ 2007394 h 6857998"/>
              <a:gd name="connsiteX5645" fmla="*/ 650610 w 6435725"/>
              <a:gd name="connsiteY5645" fmla="*/ 2005277 h 6857998"/>
              <a:gd name="connsiteX5646" fmla="*/ 653521 w 6435725"/>
              <a:gd name="connsiteY5646" fmla="*/ 2002896 h 6857998"/>
              <a:gd name="connsiteX5647" fmla="*/ 656431 w 6435725"/>
              <a:gd name="connsiteY5647" fmla="*/ 2000250 h 6857998"/>
              <a:gd name="connsiteX5648" fmla="*/ 658283 w 6435725"/>
              <a:gd name="connsiteY5648" fmla="*/ 1997340 h 6857998"/>
              <a:gd name="connsiteX5649" fmla="*/ 659077 w 6435725"/>
              <a:gd name="connsiteY5649" fmla="*/ 1995752 h 6857998"/>
              <a:gd name="connsiteX5650" fmla="*/ 659606 w 6435725"/>
              <a:gd name="connsiteY5650" fmla="*/ 1994164 h 6857998"/>
              <a:gd name="connsiteX5651" fmla="*/ 660135 w 6435725"/>
              <a:gd name="connsiteY5651" fmla="*/ 1992312 h 6857998"/>
              <a:gd name="connsiteX5652" fmla="*/ 660135 w 6435725"/>
              <a:gd name="connsiteY5652" fmla="*/ 1990725 h 6857998"/>
              <a:gd name="connsiteX5653" fmla="*/ 660135 w 6435725"/>
              <a:gd name="connsiteY5653" fmla="*/ 1988873 h 6857998"/>
              <a:gd name="connsiteX5654" fmla="*/ 659606 w 6435725"/>
              <a:gd name="connsiteY5654" fmla="*/ 1987285 h 6857998"/>
              <a:gd name="connsiteX5655" fmla="*/ 659342 w 6435725"/>
              <a:gd name="connsiteY5655" fmla="*/ 1984904 h 6857998"/>
              <a:gd name="connsiteX5656" fmla="*/ 658812 w 6435725"/>
              <a:gd name="connsiteY5656" fmla="*/ 1983052 h 6857998"/>
              <a:gd name="connsiteX5657" fmla="*/ 656696 w 6435725"/>
              <a:gd name="connsiteY5657" fmla="*/ 1978554 h 6857998"/>
              <a:gd name="connsiteX5658" fmla="*/ 653785 w 6435725"/>
              <a:gd name="connsiteY5658" fmla="*/ 1974056 h 6857998"/>
              <a:gd name="connsiteX5659" fmla="*/ 649817 w 6435725"/>
              <a:gd name="connsiteY5659" fmla="*/ 1969029 h 6857998"/>
              <a:gd name="connsiteX5660" fmla="*/ 644789 w 6435725"/>
              <a:gd name="connsiteY5660" fmla="*/ 1963473 h 6857998"/>
              <a:gd name="connsiteX5661" fmla="*/ 644260 w 6435725"/>
              <a:gd name="connsiteY5661" fmla="*/ 1963208 h 6857998"/>
              <a:gd name="connsiteX5662" fmla="*/ 644260 w 6435725"/>
              <a:gd name="connsiteY5662" fmla="*/ 1962150 h 6857998"/>
              <a:gd name="connsiteX5663" fmla="*/ 644789 w 6435725"/>
              <a:gd name="connsiteY5663" fmla="*/ 1960562 h 6857998"/>
              <a:gd name="connsiteX5664" fmla="*/ 645319 w 6435725"/>
              <a:gd name="connsiteY5664" fmla="*/ 1958181 h 6857998"/>
              <a:gd name="connsiteX5665" fmla="*/ 646112 w 6435725"/>
              <a:gd name="connsiteY5665" fmla="*/ 1955535 h 6857998"/>
              <a:gd name="connsiteX5666" fmla="*/ 649023 w 6435725"/>
              <a:gd name="connsiteY5666" fmla="*/ 1949714 h 6857998"/>
              <a:gd name="connsiteX5667" fmla="*/ 651404 w 6435725"/>
              <a:gd name="connsiteY5667" fmla="*/ 1943894 h 6857998"/>
              <a:gd name="connsiteX5668" fmla="*/ 634206 w 6435725"/>
              <a:gd name="connsiteY5668" fmla="*/ 1923785 h 6857998"/>
              <a:gd name="connsiteX5669" fmla="*/ 627592 w 6435725"/>
              <a:gd name="connsiteY5669" fmla="*/ 1926167 h 6857998"/>
              <a:gd name="connsiteX5670" fmla="*/ 620977 w 6435725"/>
              <a:gd name="connsiteY5670" fmla="*/ 1927490 h 6857998"/>
              <a:gd name="connsiteX5671" fmla="*/ 614892 w 6435725"/>
              <a:gd name="connsiteY5671" fmla="*/ 1928548 h 6857998"/>
              <a:gd name="connsiteX5672" fmla="*/ 609335 w 6435725"/>
              <a:gd name="connsiteY5672" fmla="*/ 1928812 h 6857998"/>
              <a:gd name="connsiteX5673" fmla="*/ 604573 w 6435725"/>
              <a:gd name="connsiteY5673" fmla="*/ 1928548 h 6857998"/>
              <a:gd name="connsiteX5674" fmla="*/ 600075 w 6435725"/>
              <a:gd name="connsiteY5674" fmla="*/ 1927490 h 6857998"/>
              <a:gd name="connsiteX5675" fmla="*/ 597958 w 6435725"/>
              <a:gd name="connsiteY5675" fmla="*/ 1926960 h 6857998"/>
              <a:gd name="connsiteX5676" fmla="*/ 596106 w 6435725"/>
              <a:gd name="connsiteY5676" fmla="*/ 1926167 h 6857998"/>
              <a:gd name="connsiteX5677" fmla="*/ 594519 w 6435725"/>
              <a:gd name="connsiteY5677" fmla="*/ 1925108 h 6857998"/>
              <a:gd name="connsiteX5678" fmla="*/ 592667 w 6435725"/>
              <a:gd name="connsiteY5678" fmla="*/ 1924315 h 6857998"/>
              <a:gd name="connsiteX5679" fmla="*/ 591608 w 6435725"/>
              <a:gd name="connsiteY5679" fmla="*/ 1922727 h 6857998"/>
              <a:gd name="connsiteX5680" fmla="*/ 590021 w 6435725"/>
              <a:gd name="connsiteY5680" fmla="*/ 1921404 h 6857998"/>
              <a:gd name="connsiteX5681" fmla="*/ 588698 w 6435725"/>
              <a:gd name="connsiteY5681" fmla="*/ 1919552 h 6857998"/>
              <a:gd name="connsiteX5682" fmla="*/ 587904 w 6435725"/>
              <a:gd name="connsiteY5682" fmla="*/ 1917700 h 6857998"/>
              <a:gd name="connsiteX5683" fmla="*/ 586846 w 6435725"/>
              <a:gd name="connsiteY5683" fmla="*/ 1915848 h 6857998"/>
              <a:gd name="connsiteX5684" fmla="*/ 586317 w 6435725"/>
              <a:gd name="connsiteY5684" fmla="*/ 1913731 h 6857998"/>
              <a:gd name="connsiteX5685" fmla="*/ 584994 w 6435725"/>
              <a:gd name="connsiteY5685" fmla="*/ 1908969 h 6857998"/>
              <a:gd name="connsiteX5686" fmla="*/ 584464 w 6435725"/>
              <a:gd name="connsiteY5686" fmla="*/ 1903677 h 6857998"/>
              <a:gd name="connsiteX5687" fmla="*/ 584729 w 6435725"/>
              <a:gd name="connsiteY5687" fmla="*/ 1897592 h 6857998"/>
              <a:gd name="connsiteX5688" fmla="*/ 585523 w 6435725"/>
              <a:gd name="connsiteY5688" fmla="*/ 1890448 h 6857998"/>
              <a:gd name="connsiteX5689" fmla="*/ 586581 w 6435725"/>
              <a:gd name="connsiteY5689" fmla="*/ 1883040 h 6857998"/>
              <a:gd name="connsiteX5690" fmla="*/ 587904 w 6435725"/>
              <a:gd name="connsiteY5690" fmla="*/ 1877748 h 6857998"/>
              <a:gd name="connsiteX5691" fmla="*/ 589492 w 6435725"/>
              <a:gd name="connsiteY5691" fmla="*/ 1872721 h 6857998"/>
              <a:gd name="connsiteX5692" fmla="*/ 591344 w 6435725"/>
              <a:gd name="connsiteY5692" fmla="*/ 1867958 h 6857998"/>
              <a:gd name="connsiteX5693" fmla="*/ 593461 w 6435725"/>
              <a:gd name="connsiteY5693" fmla="*/ 1863460 h 6857998"/>
              <a:gd name="connsiteX5694" fmla="*/ 595842 w 6435725"/>
              <a:gd name="connsiteY5694" fmla="*/ 1859492 h 6857998"/>
              <a:gd name="connsiteX5695" fmla="*/ 598487 w 6435725"/>
              <a:gd name="connsiteY5695" fmla="*/ 1854994 h 6857998"/>
              <a:gd name="connsiteX5696" fmla="*/ 601398 w 6435725"/>
              <a:gd name="connsiteY5696" fmla="*/ 1851289 h 6857998"/>
              <a:gd name="connsiteX5697" fmla="*/ 604573 w 6435725"/>
              <a:gd name="connsiteY5697" fmla="*/ 1847850 h 6857998"/>
              <a:gd name="connsiteX5698" fmla="*/ 607748 w 6435725"/>
              <a:gd name="connsiteY5698" fmla="*/ 1844146 h 6857998"/>
              <a:gd name="connsiteX5699" fmla="*/ 611187 w 6435725"/>
              <a:gd name="connsiteY5699" fmla="*/ 1840706 h 6857998"/>
              <a:gd name="connsiteX5700" fmla="*/ 614892 w 6435725"/>
              <a:gd name="connsiteY5700" fmla="*/ 1837531 h 6857998"/>
              <a:gd name="connsiteX5701" fmla="*/ 618860 w 6435725"/>
              <a:gd name="connsiteY5701" fmla="*/ 1834621 h 6857998"/>
              <a:gd name="connsiteX5702" fmla="*/ 626798 w 6435725"/>
              <a:gd name="connsiteY5702" fmla="*/ 1828800 h 6857998"/>
              <a:gd name="connsiteX5703" fmla="*/ 635529 w 6435725"/>
              <a:gd name="connsiteY5703" fmla="*/ 1823508 h 6857998"/>
              <a:gd name="connsiteX5704" fmla="*/ 638440 w 6435725"/>
              <a:gd name="connsiteY5704" fmla="*/ 1804723 h 6857998"/>
              <a:gd name="connsiteX5705" fmla="*/ 642144 w 6435725"/>
              <a:gd name="connsiteY5705" fmla="*/ 1793610 h 6857998"/>
              <a:gd name="connsiteX5706" fmla="*/ 646112 w 6435725"/>
              <a:gd name="connsiteY5706" fmla="*/ 1783027 h 6857998"/>
              <a:gd name="connsiteX5707" fmla="*/ 650081 w 6435725"/>
              <a:gd name="connsiteY5707" fmla="*/ 1772444 h 6857998"/>
              <a:gd name="connsiteX5708" fmla="*/ 655108 w 6435725"/>
              <a:gd name="connsiteY5708" fmla="*/ 1762125 h 6857998"/>
              <a:gd name="connsiteX5709" fmla="*/ 660400 w 6435725"/>
              <a:gd name="connsiteY5709" fmla="*/ 1751806 h 6857998"/>
              <a:gd name="connsiteX5710" fmla="*/ 665956 w 6435725"/>
              <a:gd name="connsiteY5710" fmla="*/ 1742016 h 6857998"/>
              <a:gd name="connsiteX5711" fmla="*/ 672306 w 6435725"/>
              <a:gd name="connsiteY5711" fmla="*/ 1732492 h 6857998"/>
              <a:gd name="connsiteX5712" fmla="*/ 675746 w 6435725"/>
              <a:gd name="connsiteY5712" fmla="*/ 1727994 h 6857998"/>
              <a:gd name="connsiteX5713" fmla="*/ 679450 w 6435725"/>
              <a:gd name="connsiteY5713" fmla="*/ 1723231 h 6857998"/>
              <a:gd name="connsiteX5714" fmla="*/ 682889 w 6435725"/>
              <a:gd name="connsiteY5714" fmla="*/ 1699154 h 6857998"/>
              <a:gd name="connsiteX5715" fmla="*/ 689239 w 6435725"/>
              <a:gd name="connsiteY5715" fmla="*/ 1674812 h 6857998"/>
              <a:gd name="connsiteX5716" fmla="*/ 692944 w 6435725"/>
              <a:gd name="connsiteY5716" fmla="*/ 1662906 h 6857998"/>
              <a:gd name="connsiteX5717" fmla="*/ 694796 w 6435725"/>
              <a:gd name="connsiteY5717" fmla="*/ 1657085 h 6857998"/>
              <a:gd name="connsiteX5718" fmla="*/ 696912 w 6435725"/>
              <a:gd name="connsiteY5718" fmla="*/ 1651264 h 6857998"/>
              <a:gd name="connsiteX5719" fmla="*/ 697706 w 6435725"/>
              <a:gd name="connsiteY5719" fmla="*/ 1648883 h 6857998"/>
              <a:gd name="connsiteX5720" fmla="*/ 698765 w 6435725"/>
              <a:gd name="connsiteY5720" fmla="*/ 1646766 h 6857998"/>
              <a:gd name="connsiteX5721" fmla="*/ 700352 w 6435725"/>
              <a:gd name="connsiteY5721" fmla="*/ 1644650 h 6857998"/>
              <a:gd name="connsiteX5722" fmla="*/ 701675 w 6435725"/>
              <a:gd name="connsiteY5722" fmla="*/ 1642798 h 6857998"/>
              <a:gd name="connsiteX5723" fmla="*/ 703262 w 6435725"/>
              <a:gd name="connsiteY5723" fmla="*/ 1641210 h 6857998"/>
              <a:gd name="connsiteX5724" fmla="*/ 704850 w 6435725"/>
              <a:gd name="connsiteY5724" fmla="*/ 1639887 h 6857998"/>
              <a:gd name="connsiteX5725" fmla="*/ 706702 w 6435725"/>
              <a:gd name="connsiteY5725" fmla="*/ 1638564 h 6857998"/>
              <a:gd name="connsiteX5726" fmla="*/ 708554 w 6435725"/>
              <a:gd name="connsiteY5726" fmla="*/ 1637771 h 6857998"/>
              <a:gd name="connsiteX5727" fmla="*/ 710406 w 6435725"/>
              <a:gd name="connsiteY5727" fmla="*/ 1636977 h 6857998"/>
              <a:gd name="connsiteX5728" fmla="*/ 712258 w 6435725"/>
              <a:gd name="connsiteY5728" fmla="*/ 1636977 h 6857998"/>
              <a:gd name="connsiteX5729" fmla="*/ 713846 w 6435725"/>
              <a:gd name="connsiteY5729" fmla="*/ 1636977 h 6857998"/>
              <a:gd name="connsiteX5730" fmla="*/ 715433 w 6435725"/>
              <a:gd name="connsiteY5730" fmla="*/ 1637771 h 6857998"/>
              <a:gd name="connsiteX5731" fmla="*/ 716756 w 6435725"/>
              <a:gd name="connsiteY5731" fmla="*/ 1638564 h 6857998"/>
              <a:gd name="connsiteX5732" fmla="*/ 718344 w 6435725"/>
              <a:gd name="connsiteY5732" fmla="*/ 1640152 h 6857998"/>
              <a:gd name="connsiteX5733" fmla="*/ 719402 w 6435725"/>
              <a:gd name="connsiteY5733" fmla="*/ 1642269 h 6857998"/>
              <a:gd name="connsiteX5734" fmla="*/ 720196 w 6435725"/>
              <a:gd name="connsiteY5734" fmla="*/ 1644650 h 6857998"/>
              <a:gd name="connsiteX5735" fmla="*/ 722577 w 6435725"/>
              <a:gd name="connsiteY5735" fmla="*/ 1652323 h 6857998"/>
              <a:gd name="connsiteX5736" fmla="*/ 724429 w 6435725"/>
              <a:gd name="connsiteY5736" fmla="*/ 1658937 h 6857998"/>
              <a:gd name="connsiteX5737" fmla="*/ 726810 w 6435725"/>
              <a:gd name="connsiteY5737" fmla="*/ 1664229 h 6857998"/>
              <a:gd name="connsiteX5738" fmla="*/ 728398 w 6435725"/>
              <a:gd name="connsiteY5738" fmla="*/ 1668991 h 6857998"/>
              <a:gd name="connsiteX5739" fmla="*/ 730779 w 6435725"/>
              <a:gd name="connsiteY5739" fmla="*/ 1672960 h 6857998"/>
              <a:gd name="connsiteX5740" fmla="*/ 732631 w 6435725"/>
              <a:gd name="connsiteY5740" fmla="*/ 1676400 h 6857998"/>
              <a:gd name="connsiteX5741" fmla="*/ 733954 w 6435725"/>
              <a:gd name="connsiteY5741" fmla="*/ 1678781 h 6857998"/>
              <a:gd name="connsiteX5742" fmla="*/ 735806 w 6435725"/>
              <a:gd name="connsiteY5742" fmla="*/ 1680369 h 6857998"/>
              <a:gd name="connsiteX5743" fmla="*/ 737394 w 6435725"/>
              <a:gd name="connsiteY5743" fmla="*/ 1681691 h 6857998"/>
              <a:gd name="connsiteX5744" fmla="*/ 738981 w 6435725"/>
              <a:gd name="connsiteY5744" fmla="*/ 1682221 h 6857998"/>
              <a:gd name="connsiteX5745" fmla="*/ 740569 w 6435725"/>
              <a:gd name="connsiteY5745" fmla="*/ 1682221 h 6857998"/>
              <a:gd name="connsiteX5746" fmla="*/ 742156 w 6435725"/>
              <a:gd name="connsiteY5746" fmla="*/ 1681691 h 6857998"/>
              <a:gd name="connsiteX5747" fmla="*/ 743214 w 6435725"/>
              <a:gd name="connsiteY5747" fmla="*/ 1680633 h 6857998"/>
              <a:gd name="connsiteX5748" fmla="*/ 744537 w 6435725"/>
              <a:gd name="connsiteY5748" fmla="*/ 1679310 h 6857998"/>
              <a:gd name="connsiteX5749" fmla="*/ 745596 w 6435725"/>
              <a:gd name="connsiteY5749" fmla="*/ 1677987 h 6857998"/>
              <a:gd name="connsiteX5750" fmla="*/ 746919 w 6435725"/>
              <a:gd name="connsiteY5750" fmla="*/ 1675606 h 6857998"/>
              <a:gd name="connsiteX5751" fmla="*/ 749035 w 6435725"/>
              <a:gd name="connsiteY5751" fmla="*/ 1671108 h 6857998"/>
              <a:gd name="connsiteX5752" fmla="*/ 750887 w 6435725"/>
              <a:gd name="connsiteY5752" fmla="*/ 1665816 h 6857998"/>
              <a:gd name="connsiteX5753" fmla="*/ 752475 w 6435725"/>
              <a:gd name="connsiteY5753" fmla="*/ 1659996 h 6857998"/>
              <a:gd name="connsiteX5754" fmla="*/ 753798 w 6435725"/>
              <a:gd name="connsiteY5754" fmla="*/ 1654439 h 6857998"/>
              <a:gd name="connsiteX5755" fmla="*/ 755650 w 6435725"/>
              <a:gd name="connsiteY5755" fmla="*/ 1644915 h 6857998"/>
              <a:gd name="connsiteX5756" fmla="*/ 756444 w 6435725"/>
              <a:gd name="connsiteY5756" fmla="*/ 1640152 h 6857998"/>
              <a:gd name="connsiteX5757" fmla="*/ 758031 w 6435725"/>
              <a:gd name="connsiteY5757" fmla="*/ 1635919 h 6857998"/>
              <a:gd name="connsiteX5758" fmla="*/ 759883 w 6435725"/>
              <a:gd name="connsiteY5758" fmla="*/ 1631685 h 6857998"/>
              <a:gd name="connsiteX5759" fmla="*/ 761735 w 6435725"/>
              <a:gd name="connsiteY5759" fmla="*/ 1628246 h 6857998"/>
              <a:gd name="connsiteX5760" fmla="*/ 763852 w 6435725"/>
              <a:gd name="connsiteY5760" fmla="*/ 1624541 h 6857998"/>
              <a:gd name="connsiteX5761" fmla="*/ 765969 w 6435725"/>
              <a:gd name="connsiteY5761" fmla="*/ 1621366 h 6857998"/>
              <a:gd name="connsiteX5762" fmla="*/ 768350 w 6435725"/>
              <a:gd name="connsiteY5762" fmla="*/ 1617927 h 6857998"/>
              <a:gd name="connsiteX5763" fmla="*/ 770996 w 6435725"/>
              <a:gd name="connsiteY5763" fmla="*/ 1615281 h 6857998"/>
              <a:gd name="connsiteX5764" fmla="*/ 773642 w 6435725"/>
              <a:gd name="connsiteY5764" fmla="*/ 1612371 h 6857998"/>
              <a:gd name="connsiteX5765" fmla="*/ 776552 w 6435725"/>
              <a:gd name="connsiteY5765" fmla="*/ 1609725 h 6857998"/>
              <a:gd name="connsiteX5766" fmla="*/ 779198 w 6435725"/>
              <a:gd name="connsiteY5766" fmla="*/ 1607344 h 6857998"/>
              <a:gd name="connsiteX5767" fmla="*/ 785283 w 6435725"/>
              <a:gd name="connsiteY5767" fmla="*/ 1602581 h 6857998"/>
              <a:gd name="connsiteX5768" fmla="*/ 791898 w 6435725"/>
              <a:gd name="connsiteY5768" fmla="*/ 1598612 h 6857998"/>
              <a:gd name="connsiteX5769" fmla="*/ 798512 w 6435725"/>
              <a:gd name="connsiteY5769" fmla="*/ 1594908 h 6857998"/>
              <a:gd name="connsiteX5770" fmla="*/ 805392 w 6435725"/>
              <a:gd name="connsiteY5770" fmla="*/ 1591204 h 6857998"/>
              <a:gd name="connsiteX5771" fmla="*/ 812271 w 6435725"/>
              <a:gd name="connsiteY5771" fmla="*/ 1587764 h 6857998"/>
              <a:gd name="connsiteX5772" fmla="*/ 826558 w 6435725"/>
              <a:gd name="connsiteY5772" fmla="*/ 1581415 h 6857998"/>
              <a:gd name="connsiteX5773" fmla="*/ 833173 w 6435725"/>
              <a:gd name="connsiteY5773" fmla="*/ 1577710 h 6857998"/>
              <a:gd name="connsiteX5774" fmla="*/ 840052 w 6435725"/>
              <a:gd name="connsiteY5774" fmla="*/ 1574006 h 6857998"/>
              <a:gd name="connsiteX5775" fmla="*/ 846137 w 6435725"/>
              <a:gd name="connsiteY5775" fmla="*/ 1570037 h 6857998"/>
              <a:gd name="connsiteX5776" fmla="*/ 852223 w 6435725"/>
              <a:gd name="connsiteY5776" fmla="*/ 1565539 h 6857998"/>
              <a:gd name="connsiteX5777" fmla="*/ 855927 w 6435725"/>
              <a:gd name="connsiteY5777" fmla="*/ 1562364 h 6857998"/>
              <a:gd name="connsiteX5778" fmla="*/ 859367 w 6435725"/>
              <a:gd name="connsiteY5778" fmla="*/ 1559189 h 6857998"/>
              <a:gd name="connsiteX5779" fmla="*/ 862542 w 6435725"/>
              <a:gd name="connsiteY5779" fmla="*/ 1556279 h 6857998"/>
              <a:gd name="connsiteX5780" fmla="*/ 865187 w 6435725"/>
              <a:gd name="connsiteY5780" fmla="*/ 1552839 h 6857998"/>
              <a:gd name="connsiteX5781" fmla="*/ 868098 w 6435725"/>
              <a:gd name="connsiteY5781" fmla="*/ 1549400 h 6857998"/>
              <a:gd name="connsiteX5782" fmla="*/ 870215 w 6435725"/>
              <a:gd name="connsiteY5782" fmla="*/ 1546489 h 6857998"/>
              <a:gd name="connsiteX5783" fmla="*/ 872331 w 6435725"/>
              <a:gd name="connsiteY5783" fmla="*/ 1543050 h 6857998"/>
              <a:gd name="connsiteX5784" fmla="*/ 874183 w 6435725"/>
              <a:gd name="connsiteY5784" fmla="*/ 1539346 h 6857998"/>
              <a:gd name="connsiteX5785" fmla="*/ 877358 w 6435725"/>
              <a:gd name="connsiteY5785" fmla="*/ 1532731 h 6857998"/>
              <a:gd name="connsiteX5786" fmla="*/ 880269 w 6435725"/>
              <a:gd name="connsiteY5786" fmla="*/ 1525323 h 6857998"/>
              <a:gd name="connsiteX5787" fmla="*/ 882650 w 6435725"/>
              <a:gd name="connsiteY5787" fmla="*/ 1517650 h 6857998"/>
              <a:gd name="connsiteX5788" fmla="*/ 884767 w 6435725"/>
              <a:gd name="connsiteY5788" fmla="*/ 1509977 h 6857998"/>
              <a:gd name="connsiteX5789" fmla="*/ 888471 w 6435725"/>
              <a:gd name="connsiteY5789" fmla="*/ 1501775 h 6857998"/>
              <a:gd name="connsiteX5790" fmla="*/ 890323 w 6435725"/>
              <a:gd name="connsiteY5790" fmla="*/ 1498600 h 6857998"/>
              <a:gd name="connsiteX5791" fmla="*/ 892175 w 6435725"/>
              <a:gd name="connsiteY5791" fmla="*/ 1495689 h 6857998"/>
              <a:gd name="connsiteX5792" fmla="*/ 893763 w 6435725"/>
              <a:gd name="connsiteY5792" fmla="*/ 1493308 h 6857998"/>
              <a:gd name="connsiteX5793" fmla="*/ 895614 w 6435725"/>
              <a:gd name="connsiteY5793" fmla="*/ 1491456 h 6857998"/>
              <a:gd name="connsiteX5794" fmla="*/ 897202 w 6435725"/>
              <a:gd name="connsiteY5794" fmla="*/ 1489604 h 6857998"/>
              <a:gd name="connsiteX5795" fmla="*/ 899054 w 6435725"/>
              <a:gd name="connsiteY5795" fmla="*/ 1488281 h 6857998"/>
              <a:gd name="connsiteX5796" fmla="*/ 900642 w 6435725"/>
              <a:gd name="connsiteY5796" fmla="*/ 1487487 h 6857998"/>
              <a:gd name="connsiteX5797" fmla="*/ 901964 w 6435725"/>
              <a:gd name="connsiteY5797" fmla="*/ 1486958 h 6857998"/>
              <a:gd name="connsiteX5798" fmla="*/ 903552 w 6435725"/>
              <a:gd name="connsiteY5798" fmla="*/ 1486429 h 6857998"/>
              <a:gd name="connsiteX5799" fmla="*/ 905139 w 6435725"/>
              <a:gd name="connsiteY5799" fmla="*/ 1486429 h 6857998"/>
              <a:gd name="connsiteX5800" fmla="*/ 906727 w 6435725"/>
              <a:gd name="connsiteY5800" fmla="*/ 1486958 h 6857998"/>
              <a:gd name="connsiteX5801" fmla="*/ 908314 w 6435725"/>
              <a:gd name="connsiteY5801" fmla="*/ 1487487 h 6857998"/>
              <a:gd name="connsiteX5802" fmla="*/ 909637 w 6435725"/>
              <a:gd name="connsiteY5802" fmla="*/ 1488016 h 6857998"/>
              <a:gd name="connsiteX5803" fmla="*/ 911225 w 6435725"/>
              <a:gd name="connsiteY5803" fmla="*/ 1489075 h 6857998"/>
              <a:gd name="connsiteX5804" fmla="*/ 914135 w 6435725"/>
              <a:gd name="connsiteY5804" fmla="*/ 1491456 h 6857998"/>
              <a:gd name="connsiteX5805" fmla="*/ 917046 w 6435725"/>
              <a:gd name="connsiteY5805" fmla="*/ 1494102 h 6857998"/>
              <a:gd name="connsiteX5806" fmla="*/ 922602 w 6435725"/>
              <a:gd name="connsiteY5806" fmla="*/ 1500981 h 6857998"/>
              <a:gd name="connsiteX5807" fmla="*/ 928423 w 6435725"/>
              <a:gd name="connsiteY5807" fmla="*/ 1507596 h 6857998"/>
              <a:gd name="connsiteX5808" fmla="*/ 931333 w 6435725"/>
              <a:gd name="connsiteY5808" fmla="*/ 1510771 h 6857998"/>
              <a:gd name="connsiteX5809" fmla="*/ 934244 w 6435725"/>
              <a:gd name="connsiteY5809" fmla="*/ 1513152 h 6857998"/>
              <a:gd name="connsiteX5810" fmla="*/ 934508 w 6435725"/>
              <a:gd name="connsiteY5810" fmla="*/ 1511300 h 6857998"/>
              <a:gd name="connsiteX5811" fmla="*/ 935302 w 6435725"/>
              <a:gd name="connsiteY5811" fmla="*/ 1509448 h 6857998"/>
              <a:gd name="connsiteX5812" fmla="*/ 935567 w 6435725"/>
              <a:gd name="connsiteY5812" fmla="*/ 1505215 h 6857998"/>
              <a:gd name="connsiteX5813" fmla="*/ 935567 w 6435725"/>
              <a:gd name="connsiteY5813" fmla="*/ 1500981 h 6857998"/>
              <a:gd name="connsiteX5814" fmla="*/ 935302 w 6435725"/>
              <a:gd name="connsiteY5814" fmla="*/ 1496483 h 6857998"/>
              <a:gd name="connsiteX5815" fmla="*/ 933979 w 6435725"/>
              <a:gd name="connsiteY5815" fmla="*/ 1487223 h 6857998"/>
              <a:gd name="connsiteX5816" fmla="*/ 933714 w 6435725"/>
              <a:gd name="connsiteY5816" fmla="*/ 1482460 h 6857998"/>
              <a:gd name="connsiteX5817" fmla="*/ 933714 w 6435725"/>
              <a:gd name="connsiteY5817" fmla="*/ 1478227 h 6857998"/>
              <a:gd name="connsiteX5818" fmla="*/ 933979 w 6435725"/>
              <a:gd name="connsiteY5818" fmla="*/ 1473993 h 6857998"/>
              <a:gd name="connsiteX5819" fmla="*/ 934244 w 6435725"/>
              <a:gd name="connsiteY5819" fmla="*/ 1472141 h 6857998"/>
              <a:gd name="connsiteX5820" fmla="*/ 935037 w 6435725"/>
              <a:gd name="connsiteY5820" fmla="*/ 1470290 h 6857998"/>
              <a:gd name="connsiteX5821" fmla="*/ 935567 w 6435725"/>
              <a:gd name="connsiteY5821" fmla="*/ 1468437 h 6857998"/>
              <a:gd name="connsiteX5822" fmla="*/ 936889 w 6435725"/>
              <a:gd name="connsiteY5822" fmla="*/ 1466850 h 6857998"/>
              <a:gd name="connsiteX5823" fmla="*/ 937948 w 6435725"/>
              <a:gd name="connsiteY5823" fmla="*/ 1465262 h 6857998"/>
              <a:gd name="connsiteX5824" fmla="*/ 939271 w 6435725"/>
              <a:gd name="connsiteY5824" fmla="*/ 1463675 h 6857998"/>
              <a:gd name="connsiteX5825" fmla="*/ 941123 w 6435725"/>
              <a:gd name="connsiteY5825" fmla="*/ 1462616 h 6857998"/>
              <a:gd name="connsiteX5826" fmla="*/ 942975 w 6435725"/>
              <a:gd name="connsiteY5826" fmla="*/ 1461294 h 6857998"/>
              <a:gd name="connsiteX5827" fmla="*/ 945356 w 6435725"/>
              <a:gd name="connsiteY5827" fmla="*/ 1460235 h 6857998"/>
              <a:gd name="connsiteX5828" fmla="*/ 948002 w 6435725"/>
              <a:gd name="connsiteY5828" fmla="*/ 1459441 h 6857998"/>
              <a:gd name="connsiteX5829" fmla="*/ 950912 w 6435725"/>
              <a:gd name="connsiteY5829" fmla="*/ 1458912 h 6857998"/>
              <a:gd name="connsiteX5830" fmla="*/ 954352 w 6435725"/>
              <a:gd name="connsiteY5830" fmla="*/ 1458383 h 6857998"/>
              <a:gd name="connsiteX5831" fmla="*/ 958056 w 6435725"/>
              <a:gd name="connsiteY5831" fmla="*/ 1457854 h 6857998"/>
              <a:gd name="connsiteX5832" fmla="*/ 962290 w 6435725"/>
              <a:gd name="connsiteY5832" fmla="*/ 1457854 h 6857998"/>
              <a:gd name="connsiteX5833" fmla="*/ 962554 w 6435725"/>
              <a:gd name="connsiteY5833" fmla="*/ 1455208 h 6857998"/>
              <a:gd name="connsiteX5834" fmla="*/ 962554 w 6435725"/>
              <a:gd name="connsiteY5834" fmla="*/ 1452562 h 6857998"/>
              <a:gd name="connsiteX5835" fmla="*/ 962290 w 6435725"/>
              <a:gd name="connsiteY5835" fmla="*/ 1449916 h 6857998"/>
              <a:gd name="connsiteX5836" fmla="*/ 962025 w 6435725"/>
              <a:gd name="connsiteY5836" fmla="*/ 1447535 h 6857998"/>
              <a:gd name="connsiteX5837" fmla="*/ 961231 w 6435725"/>
              <a:gd name="connsiteY5837" fmla="*/ 1445154 h 6857998"/>
              <a:gd name="connsiteX5838" fmla="*/ 960702 w 6435725"/>
              <a:gd name="connsiteY5838" fmla="*/ 1442508 h 6857998"/>
              <a:gd name="connsiteX5839" fmla="*/ 958850 w 6435725"/>
              <a:gd name="connsiteY5839" fmla="*/ 1438275 h 6857998"/>
              <a:gd name="connsiteX5840" fmla="*/ 956469 w 6435725"/>
              <a:gd name="connsiteY5840" fmla="*/ 1434306 h 6857998"/>
              <a:gd name="connsiteX5841" fmla="*/ 953558 w 6435725"/>
              <a:gd name="connsiteY5841" fmla="*/ 1430337 h 6857998"/>
              <a:gd name="connsiteX5842" fmla="*/ 950383 w 6435725"/>
              <a:gd name="connsiteY5842" fmla="*/ 1426369 h 6857998"/>
              <a:gd name="connsiteX5843" fmla="*/ 947208 w 6435725"/>
              <a:gd name="connsiteY5843" fmla="*/ 1422400 h 6857998"/>
              <a:gd name="connsiteX5844" fmla="*/ 940064 w 6435725"/>
              <a:gd name="connsiteY5844" fmla="*/ 1414727 h 6857998"/>
              <a:gd name="connsiteX5845" fmla="*/ 937154 w 6435725"/>
              <a:gd name="connsiteY5845" fmla="*/ 1410229 h 6857998"/>
              <a:gd name="connsiteX5846" fmla="*/ 934244 w 6435725"/>
              <a:gd name="connsiteY5846" fmla="*/ 1405996 h 6857998"/>
              <a:gd name="connsiteX5847" fmla="*/ 931598 w 6435725"/>
              <a:gd name="connsiteY5847" fmla="*/ 1401498 h 6857998"/>
              <a:gd name="connsiteX5848" fmla="*/ 929746 w 6435725"/>
              <a:gd name="connsiteY5848" fmla="*/ 1396206 h 6857998"/>
              <a:gd name="connsiteX5849" fmla="*/ 928687 w 6435725"/>
              <a:gd name="connsiteY5849" fmla="*/ 1393560 h 6857998"/>
              <a:gd name="connsiteX5850" fmla="*/ 928158 w 6435725"/>
              <a:gd name="connsiteY5850" fmla="*/ 1390650 h 6857998"/>
              <a:gd name="connsiteX5851" fmla="*/ 927629 w 6435725"/>
              <a:gd name="connsiteY5851" fmla="*/ 1388004 h 6857998"/>
              <a:gd name="connsiteX5852" fmla="*/ 927629 w 6435725"/>
              <a:gd name="connsiteY5852" fmla="*/ 1384829 h 6857998"/>
              <a:gd name="connsiteX5853" fmla="*/ 931333 w 6435725"/>
              <a:gd name="connsiteY5853" fmla="*/ 1385887 h 6857998"/>
              <a:gd name="connsiteX5854" fmla="*/ 935037 w 6435725"/>
              <a:gd name="connsiteY5854" fmla="*/ 1386946 h 6857998"/>
              <a:gd name="connsiteX5855" fmla="*/ 938477 w 6435725"/>
              <a:gd name="connsiteY5855" fmla="*/ 1388533 h 6857998"/>
              <a:gd name="connsiteX5856" fmla="*/ 942181 w 6435725"/>
              <a:gd name="connsiteY5856" fmla="*/ 1390385 h 6857998"/>
              <a:gd name="connsiteX5857" fmla="*/ 945621 w 6435725"/>
              <a:gd name="connsiteY5857" fmla="*/ 1392237 h 6857998"/>
              <a:gd name="connsiteX5858" fmla="*/ 948796 w 6435725"/>
              <a:gd name="connsiteY5858" fmla="*/ 1394089 h 6857998"/>
              <a:gd name="connsiteX5859" fmla="*/ 955146 w 6435725"/>
              <a:gd name="connsiteY5859" fmla="*/ 1398323 h 6857998"/>
              <a:gd name="connsiteX5860" fmla="*/ 961231 w 6435725"/>
              <a:gd name="connsiteY5860" fmla="*/ 1403350 h 6857998"/>
              <a:gd name="connsiteX5861" fmla="*/ 967052 w 6435725"/>
              <a:gd name="connsiteY5861" fmla="*/ 1408112 h 6857998"/>
              <a:gd name="connsiteX5862" fmla="*/ 978958 w 6435725"/>
              <a:gd name="connsiteY5862" fmla="*/ 1418431 h 6857998"/>
              <a:gd name="connsiteX5863" fmla="*/ 984779 w 6435725"/>
              <a:gd name="connsiteY5863" fmla="*/ 1422929 h 6857998"/>
              <a:gd name="connsiteX5864" fmla="*/ 990600 w 6435725"/>
              <a:gd name="connsiteY5864" fmla="*/ 1427691 h 6857998"/>
              <a:gd name="connsiteX5865" fmla="*/ 996950 w 6435725"/>
              <a:gd name="connsiteY5865" fmla="*/ 1431131 h 6857998"/>
              <a:gd name="connsiteX5866" fmla="*/ 1000125 w 6435725"/>
              <a:gd name="connsiteY5866" fmla="*/ 1432718 h 6857998"/>
              <a:gd name="connsiteX5867" fmla="*/ 1003300 w 6435725"/>
              <a:gd name="connsiteY5867" fmla="*/ 1434306 h 6857998"/>
              <a:gd name="connsiteX5868" fmla="*/ 1006739 w 6435725"/>
              <a:gd name="connsiteY5868" fmla="*/ 1435629 h 6857998"/>
              <a:gd name="connsiteX5869" fmla="*/ 1010179 w 6435725"/>
              <a:gd name="connsiteY5869" fmla="*/ 1436423 h 6857998"/>
              <a:gd name="connsiteX5870" fmla="*/ 1013883 w 6435725"/>
              <a:gd name="connsiteY5870" fmla="*/ 1436952 h 6857998"/>
              <a:gd name="connsiteX5871" fmla="*/ 1017587 w 6435725"/>
              <a:gd name="connsiteY5871" fmla="*/ 1437481 h 6857998"/>
              <a:gd name="connsiteX5872" fmla="*/ 1021556 w 6435725"/>
              <a:gd name="connsiteY5872" fmla="*/ 1437746 h 6857998"/>
              <a:gd name="connsiteX5873" fmla="*/ 1025525 w 6435725"/>
              <a:gd name="connsiteY5873" fmla="*/ 1437481 h 6857998"/>
              <a:gd name="connsiteX5874" fmla="*/ 1029758 w 6435725"/>
              <a:gd name="connsiteY5874" fmla="*/ 1436687 h 6857998"/>
              <a:gd name="connsiteX5875" fmla="*/ 1034256 w 6435725"/>
              <a:gd name="connsiteY5875" fmla="*/ 1435893 h 6857998"/>
              <a:gd name="connsiteX5876" fmla="*/ 1033727 w 6435725"/>
              <a:gd name="connsiteY5876" fmla="*/ 1438539 h 6857998"/>
              <a:gd name="connsiteX5877" fmla="*/ 1033198 w 6435725"/>
              <a:gd name="connsiteY5877" fmla="*/ 1441185 h 6857998"/>
              <a:gd name="connsiteX5878" fmla="*/ 1032404 w 6435725"/>
              <a:gd name="connsiteY5878" fmla="*/ 1443567 h 6857998"/>
              <a:gd name="connsiteX5879" fmla="*/ 1031346 w 6435725"/>
              <a:gd name="connsiteY5879" fmla="*/ 1445683 h 6857998"/>
              <a:gd name="connsiteX5880" fmla="*/ 1029229 w 6435725"/>
              <a:gd name="connsiteY5880" fmla="*/ 1449652 h 6857998"/>
              <a:gd name="connsiteX5881" fmla="*/ 1026319 w 6435725"/>
              <a:gd name="connsiteY5881" fmla="*/ 1453356 h 6857998"/>
              <a:gd name="connsiteX5882" fmla="*/ 1023408 w 6435725"/>
              <a:gd name="connsiteY5882" fmla="*/ 1456796 h 6857998"/>
              <a:gd name="connsiteX5883" fmla="*/ 1020233 w 6435725"/>
              <a:gd name="connsiteY5883" fmla="*/ 1459441 h 6857998"/>
              <a:gd name="connsiteX5884" fmla="*/ 1013354 w 6435725"/>
              <a:gd name="connsiteY5884" fmla="*/ 1464998 h 6857998"/>
              <a:gd name="connsiteX5885" fmla="*/ 1006475 w 6435725"/>
              <a:gd name="connsiteY5885" fmla="*/ 1470290 h 6857998"/>
              <a:gd name="connsiteX5886" fmla="*/ 1003300 w 6435725"/>
              <a:gd name="connsiteY5886" fmla="*/ 1472671 h 6857998"/>
              <a:gd name="connsiteX5887" fmla="*/ 1000654 w 6435725"/>
              <a:gd name="connsiteY5887" fmla="*/ 1475846 h 6857998"/>
              <a:gd name="connsiteX5888" fmla="*/ 998273 w 6435725"/>
              <a:gd name="connsiteY5888" fmla="*/ 1479285 h 6857998"/>
              <a:gd name="connsiteX5889" fmla="*/ 996686 w 6435725"/>
              <a:gd name="connsiteY5889" fmla="*/ 1482460 h 6857998"/>
              <a:gd name="connsiteX5890" fmla="*/ 995627 w 6435725"/>
              <a:gd name="connsiteY5890" fmla="*/ 1484577 h 6857998"/>
              <a:gd name="connsiteX5891" fmla="*/ 995362 w 6435725"/>
              <a:gd name="connsiteY5891" fmla="*/ 1486429 h 6857998"/>
              <a:gd name="connsiteX5892" fmla="*/ 995098 w 6435725"/>
              <a:gd name="connsiteY5892" fmla="*/ 1489075 h 6857998"/>
              <a:gd name="connsiteX5893" fmla="*/ 994833 w 6435725"/>
              <a:gd name="connsiteY5893" fmla="*/ 1491191 h 6857998"/>
              <a:gd name="connsiteX5894" fmla="*/ 994833 w 6435725"/>
              <a:gd name="connsiteY5894" fmla="*/ 1491456 h 6857998"/>
              <a:gd name="connsiteX5895" fmla="*/ 1008856 w 6435725"/>
              <a:gd name="connsiteY5895" fmla="*/ 1508918 h 6857998"/>
              <a:gd name="connsiteX5896" fmla="*/ 1013354 w 6435725"/>
              <a:gd name="connsiteY5896" fmla="*/ 1506802 h 6857998"/>
              <a:gd name="connsiteX5897" fmla="*/ 1017587 w 6435725"/>
              <a:gd name="connsiteY5897" fmla="*/ 1504685 h 6857998"/>
              <a:gd name="connsiteX5898" fmla="*/ 1021556 w 6435725"/>
              <a:gd name="connsiteY5898" fmla="*/ 1502569 h 6857998"/>
              <a:gd name="connsiteX5899" fmla="*/ 1025525 w 6435725"/>
              <a:gd name="connsiteY5899" fmla="*/ 1499923 h 6857998"/>
              <a:gd name="connsiteX5900" fmla="*/ 1029229 w 6435725"/>
              <a:gd name="connsiteY5900" fmla="*/ 1497277 h 6857998"/>
              <a:gd name="connsiteX5901" fmla="*/ 1032669 w 6435725"/>
              <a:gd name="connsiteY5901" fmla="*/ 1494631 h 6857998"/>
              <a:gd name="connsiteX5902" fmla="*/ 1035844 w 6435725"/>
              <a:gd name="connsiteY5902" fmla="*/ 1491456 h 6857998"/>
              <a:gd name="connsiteX5903" fmla="*/ 1039019 w 6435725"/>
              <a:gd name="connsiteY5903" fmla="*/ 1488281 h 6857998"/>
              <a:gd name="connsiteX5904" fmla="*/ 1042194 w 6435725"/>
              <a:gd name="connsiteY5904" fmla="*/ 1485106 h 6857998"/>
              <a:gd name="connsiteX5905" fmla="*/ 1044575 w 6435725"/>
              <a:gd name="connsiteY5905" fmla="*/ 1481666 h 6857998"/>
              <a:gd name="connsiteX5906" fmla="*/ 1046956 w 6435725"/>
              <a:gd name="connsiteY5906" fmla="*/ 1477962 h 6857998"/>
              <a:gd name="connsiteX5907" fmla="*/ 1049073 w 6435725"/>
              <a:gd name="connsiteY5907" fmla="*/ 1473993 h 6857998"/>
              <a:gd name="connsiteX5908" fmla="*/ 1051454 w 6435725"/>
              <a:gd name="connsiteY5908" fmla="*/ 1470025 h 6857998"/>
              <a:gd name="connsiteX5909" fmla="*/ 1052777 w 6435725"/>
              <a:gd name="connsiteY5909" fmla="*/ 1465527 h 6857998"/>
              <a:gd name="connsiteX5910" fmla="*/ 1054100 w 6435725"/>
              <a:gd name="connsiteY5910" fmla="*/ 1461294 h 6857998"/>
              <a:gd name="connsiteX5911" fmla="*/ 1055423 w 6435725"/>
              <a:gd name="connsiteY5911" fmla="*/ 1456796 h 6857998"/>
              <a:gd name="connsiteX5912" fmla="*/ 1058069 w 6435725"/>
              <a:gd name="connsiteY5912" fmla="*/ 1443567 h 6857998"/>
              <a:gd name="connsiteX5913" fmla="*/ 1059391 w 6435725"/>
              <a:gd name="connsiteY5913" fmla="*/ 1436952 h 6857998"/>
              <a:gd name="connsiteX5914" fmla="*/ 1060185 w 6435725"/>
              <a:gd name="connsiteY5914" fmla="*/ 1430602 h 6857998"/>
              <a:gd name="connsiteX5915" fmla="*/ 1061244 w 6435725"/>
              <a:gd name="connsiteY5915" fmla="*/ 1424252 h 6857998"/>
              <a:gd name="connsiteX5916" fmla="*/ 1061508 w 6435725"/>
              <a:gd name="connsiteY5916" fmla="*/ 1418431 h 6857998"/>
              <a:gd name="connsiteX5917" fmla="*/ 1061244 w 6435725"/>
              <a:gd name="connsiteY5917" fmla="*/ 1412875 h 6857998"/>
              <a:gd name="connsiteX5918" fmla="*/ 1060979 w 6435725"/>
              <a:gd name="connsiteY5918" fmla="*/ 1409964 h 6857998"/>
              <a:gd name="connsiteX5919" fmla="*/ 1060185 w 6435725"/>
              <a:gd name="connsiteY5919" fmla="*/ 1407583 h 6857998"/>
              <a:gd name="connsiteX5920" fmla="*/ 1059391 w 6435725"/>
              <a:gd name="connsiteY5920" fmla="*/ 1405202 h 6857998"/>
              <a:gd name="connsiteX5921" fmla="*/ 1058333 w 6435725"/>
              <a:gd name="connsiteY5921" fmla="*/ 1403085 h 6857998"/>
              <a:gd name="connsiteX5922" fmla="*/ 1057275 w 6435725"/>
              <a:gd name="connsiteY5922" fmla="*/ 1400969 h 6857998"/>
              <a:gd name="connsiteX5923" fmla="*/ 1055687 w 6435725"/>
              <a:gd name="connsiteY5923" fmla="*/ 1399116 h 6857998"/>
              <a:gd name="connsiteX5924" fmla="*/ 1053835 w 6435725"/>
              <a:gd name="connsiteY5924" fmla="*/ 1397529 h 6857998"/>
              <a:gd name="connsiteX5925" fmla="*/ 1051719 w 6435725"/>
              <a:gd name="connsiteY5925" fmla="*/ 1395941 h 6857998"/>
              <a:gd name="connsiteX5926" fmla="*/ 1049073 w 6435725"/>
              <a:gd name="connsiteY5926" fmla="*/ 1394619 h 6857998"/>
              <a:gd name="connsiteX5927" fmla="*/ 1046692 w 6435725"/>
              <a:gd name="connsiteY5927" fmla="*/ 1393825 h 6857998"/>
              <a:gd name="connsiteX5928" fmla="*/ 1043517 w 6435725"/>
              <a:gd name="connsiteY5928" fmla="*/ 1392766 h 6857998"/>
              <a:gd name="connsiteX5929" fmla="*/ 1040342 w 6435725"/>
              <a:gd name="connsiteY5929" fmla="*/ 1392502 h 6857998"/>
              <a:gd name="connsiteX5930" fmla="*/ 1036373 w 6435725"/>
              <a:gd name="connsiteY5930" fmla="*/ 1392237 h 6857998"/>
              <a:gd name="connsiteX5931" fmla="*/ 1032404 w 6435725"/>
              <a:gd name="connsiteY5931" fmla="*/ 1392237 h 6857998"/>
              <a:gd name="connsiteX5932" fmla="*/ 1027642 w 6435725"/>
              <a:gd name="connsiteY5932" fmla="*/ 1392502 h 6857998"/>
              <a:gd name="connsiteX5933" fmla="*/ 1022879 w 6435725"/>
              <a:gd name="connsiteY5933" fmla="*/ 1393031 h 6857998"/>
              <a:gd name="connsiteX5934" fmla="*/ 1017587 w 6435725"/>
              <a:gd name="connsiteY5934" fmla="*/ 1394089 h 6857998"/>
              <a:gd name="connsiteX5935" fmla="*/ 1011767 w 6435725"/>
              <a:gd name="connsiteY5935" fmla="*/ 1395412 h 6857998"/>
              <a:gd name="connsiteX5936" fmla="*/ 1009121 w 6435725"/>
              <a:gd name="connsiteY5936" fmla="*/ 1395677 h 6857998"/>
              <a:gd name="connsiteX5937" fmla="*/ 1007004 w 6435725"/>
              <a:gd name="connsiteY5937" fmla="*/ 1395677 h 6857998"/>
              <a:gd name="connsiteX5938" fmla="*/ 1004887 w 6435725"/>
              <a:gd name="connsiteY5938" fmla="*/ 1395412 h 6857998"/>
              <a:gd name="connsiteX5939" fmla="*/ 1003036 w 6435725"/>
              <a:gd name="connsiteY5939" fmla="*/ 1394883 h 6857998"/>
              <a:gd name="connsiteX5940" fmla="*/ 1001183 w 6435725"/>
              <a:gd name="connsiteY5940" fmla="*/ 1394354 h 6857998"/>
              <a:gd name="connsiteX5941" fmla="*/ 999331 w 6435725"/>
              <a:gd name="connsiteY5941" fmla="*/ 1393560 h 6857998"/>
              <a:gd name="connsiteX5942" fmla="*/ 996156 w 6435725"/>
              <a:gd name="connsiteY5942" fmla="*/ 1390914 h 6857998"/>
              <a:gd name="connsiteX5943" fmla="*/ 992717 w 6435725"/>
              <a:gd name="connsiteY5943" fmla="*/ 1388269 h 6857998"/>
              <a:gd name="connsiteX5944" fmla="*/ 989542 w 6435725"/>
              <a:gd name="connsiteY5944" fmla="*/ 1385093 h 6857998"/>
              <a:gd name="connsiteX5945" fmla="*/ 983721 w 6435725"/>
              <a:gd name="connsiteY5945" fmla="*/ 1379273 h 6857998"/>
              <a:gd name="connsiteX5946" fmla="*/ 985044 w 6435725"/>
              <a:gd name="connsiteY5946" fmla="*/ 1376362 h 6857998"/>
              <a:gd name="connsiteX5947" fmla="*/ 984250 w 6435725"/>
              <a:gd name="connsiteY5947" fmla="*/ 1376362 h 6857998"/>
              <a:gd name="connsiteX5948" fmla="*/ 983721 w 6435725"/>
              <a:gd name="connsiteY5948" fmla="*/ 1379273 h 6857998"/>
              <a:gd name="connsiteX5949" fmla="*/ 977900 w 6435725"/>
              <a:gd name="connsiteY5949" fmla="*/ 1374510 h 6857998"/>
              <a:gd name="connsiteX5950" fmla="*/ 973138 w 6435725"/>
              <a:gd name="connsiteY5950" fmla="*/ 1369483 h 6857998"/>
              <a:gd name="connsiteX5951" fmla="*/ 968904 w 6435725"/>
              <a:gd name="connsiteY5951" fmla="*/ 1364985 h 6857998"/>
              <a:gd name="connsiteX5952" fmla="*/ 965729 w 6435725"/>
              <a:gd name="connsiteY5952" fmla="*/ 1360223 h 6857998"/>
              <a:gd name="connsiteX5953" fmla="*/ 964406 w 6435725"/>
              <a:gd name="connsiteY5953" fmla="*/ 1357841 h 6857998"/>
              <a:gd name="connsiteX5954" fmla="*/ 963083 w 6435725"/>
              <a:gd name="connsiteY5954" fmla="*/ 1355460 h 6857998"/>
              <a:gd name="connsiteX5955" fmla="*/ 962290 w 6435725"/>
              <a:gd name="connsiteY5955" fmla="*/ 1353344 h 6857998"/>
              <a:gd name="connsiteX5956" fmla="*/ 961760 w 6435725"/>
              <a:gd name="connsiteY5956" fmla="*/ 1350698 h 6857998"/>
              <a:gd name="connsiteX5957" fmla="*/ 960967 w 6435725"/>
              <a:gd name="connsiteY5957" fmla="*/ 1348316 h 6857998"/>
              <a:gd name="connsiteX5958" fmla="*/ 960967 w 6435725"/>
              <a:gd name="connsiteY5958" fmla="*/ 1345935 h 6857998"/>
              <a:gd name="connsiteX5959" fmla="*/ 960702 w 6435725"/>
              <a:gd name="connsiteY5959" fmla="*/ 1343289 h 6857998"/>
              <a:gd name="connsiteX5960" fmla="*/ 960967 w 6435725"/>
              <a:gd name="connsiteY5960" fmla="*/ 1340908 h 6857998"/>
              <a:gd name="connsiteX5961" fmla="*/ 961231 w 6435725"/>
              <a:gd name="connsiteY5961" fmla="*/ 1338262 h 6857998"/>
              <a:gd name="connsiteX5962" fmla="*/ 962290 w 6435725"/>
              <a:gd name="connsiteY5962" fmla="*/ 1335616 h 6857998"/>
              <a:gd name="connsiteX5963" fmla="*/ 962819 w 6435725"/>
              <a:gd name="connsiteY5963" fmla="*/ 1332971 h 6857998"/>
              <a:gd name="connsiteX5964" fmla="*/ 964142 w 6435725"/>
              <a:gd name="connsiteY5964" fmla="*/ 1330325 h 6857998"/>
              <a:gd name="connsiteX5965" fmla="*/ 967052 w 6435725"/>
              <a:gd name="connsiteY5965" fmla="*/ 1324769 h 6857998"/>
              <a:gd name="connsiteX5966" fmla="*/ 970756 w 6435725"/>
              <a:gd name="connsiteY5966" fmla="*/ 1318948 h 6857998"/>
              <a:gd name="connsiteX5967" fmla="*/ 975783 w 6435725"/>
              <a:gd name="connsiteY5967" fmla="*/ 1312598 h 6857998"/>
              <a:gd name="connsiteX5968" fmla="*/ 981604 w 6435725"/>
              <a:gd name="connsiteY5968" fmla="*/ 1306248 h 6857998"/>
              <a:gd name="connsiteX5969" fmla="*/ 988483 w 6435725"/>
              <a:gd name="connsiteY5969" fmla="*/ 1299104 h 6857998"/>
              <a:gd name="connsiteX5970" fmla="*/ 996156 w 6435725"/>
              <a:gd name="connsiteY5970" fmla="*/ 1291696 h 6857998"/>
              <a:gd name="connsiteX5971" fmla="*/ 1006210 w 6435725"/>
              <a:gd name="connsiteY5971" fmla="*/ 1282171 h 6857998"/>
              <a:gd name="connsiteX5972" fmla="*/ 1010973 w 6435725"/>
              <a:gd name="connsiteY5972" fmla="*/ 1277408 h 6857998"/>
              <a:gd name="connsiteX5973" fmla="*/ 1015736 w 6435725"/>
              <a:gd name="connsiteY5973" fmla="*/ 1272381 h 6857998"/>
              <a:gd name="connsiteX5974" fmla="*/ 1020233 w 6435725"/>
              <a:gd name="connsiteY5974" fmla="*/ 1267354 h 6857998"/>
              <a:gd name="connsiteX5975" fmla="*/ 1024202 w 6435725"/>
              <a:gd name="connsiteY5975" fmla="*/ 1262327 h 6857998"/>
              <a:gd name="connsiteX5976" fmla="*/ 1028171 w 6435725"/>
              <a:gd name="connsiteY5976" fmla="*/ 1257035 h 6857998"/>
              <a:gd name="connsiteX5977" fmla="*/ 1031875 w 6435725"/>
              <a:gd name="connsiteY5977" fmla="*/ 1251479 h 6857998"/>
              <a:gd name="connsiteX5978" fmla="*/ 1035050 w 6435725"/>
              <a:gd name="connsiteY5978" fmla="*/ 1245922 h 6857998"/>
              <a:gd name="connsiteX5979" fmla="*/ 1038225 w 6435725"/>
              <a:gd name="connsiteY5979" fmla="*/ 1240102 h 6857998"/>
              <a:gd name="connsiteX5980" fmla="*/ 1040871 w 6435725"/>
              <a:gd name="connsiteY5980" fmla="*/ 1234281 h 6857998"/>
              <a:gd name="connsiteX5981" fmla="*/ 1042987 w 6435725"/>
              <a:gd name="connsiteY5981" fmla="*/ 1228196 h 6857998"/>
              <a:gd name="connsiteX5982" fmla="*/ 1044839 w 6435725"/>
              <a:gd name="connsiteY5982" fmla="*/ 1221846 h 6857998"/>
              <a:gd name="connsiteX5983" fmla="*/ 1046427 w 6435725"/>
              <a:gd name="connsiteY5983" fmla="*/ 1215231 h 6857998"/>
              <a:gd name="connsiteX5984" fmla="*/ 1047221 w 6435725"/>
              <a:gd name="connsiteY5984" fmla="*/ 1208352 h 6857998"/>
              <a:gd name="connsiteX5985" fmla="*/ 1047750 w 6435725"/>
              <a:gd name="connsiteY5985" fmla="*/ 1201208 h 6857998"/>
              <a:gd name="connsiteX5986" fmla="*/ 1048279 w 6435725"/>
              <a:gd name="connsiteY5986" fmla="*/ 1198562 h 6857998"/>
              <a:gd name="connsiteX5987" fmla="*/ 1048279 w 6435725"/>
              <a:gd name="connsiteY5987" fmla="*/ 1195652 h 6857998"/>
              <a:gd name="connsiteX5988" fmla="*/ 1047750 w 6435725"/>
              <a:gd name="connsiteY5988" fmla="*/ 1193006 h 6857998"/>
              <a:gd name="connsiteX5989" fmla="*/ 1046692 w 6435725"/>
              <a:gd name="connsiteY5989" fmla="*/ 1190360 h 6857998"/>
              <a:gd name="connsiteX5990" fmla="*/ 1045369 w 6435725"/>
              <a:gd name="connsiteY5990" fmla="*/ 1187979 h 6857998"/>
              <a:gd name="connsiteX5991" fmla="*/ 1044046 w 6435725"/>
              <a:gd name="connsiteY5991" fmla="*/ 1185862 h 6857998"/>
              <a:gd name="connsiteX5992" fmla="*/ 1040871 w 6435725"/>
              <a:gd name="connsiteY5992" fmla="*/ 1181365 h 6857998"/>
              <a:gd name="connsiteX5993" fmla="*/ 1037696 w 6435725"/>
              <a:gd name="connsiteY5993" fmla="*/ 1176602 h 6857998"/>
              <a:gd name="connsiteX5994" fmla="*/ 1036637 w 6435725"/>
              <a:gd name="connsiteY5994" fmla="*/ 1174221 h 6857998"/>
              <a:gd name="connsiteX5995" fmla="*/ 1035579 w 6435725"/>
              <a:gd name="connsiteY5995" fmla="*/ 1171839 h 6857998"/>
              <a:gd name="connsiteX5996" fmla="*/ 1035315 w 6435725"/>
              <a:gd name="connsiteY5996" fmla="*/ 1168929 h 6857998"/>
              <a:gd name="connsiteX5997" fmla="*/ 1035315 w 6435725"/>
              <a:gd name="connsiteY5997" fmla="*/ 1166283 h 6857998"/>
              <a:gd name="connsiteX5998" fmla="*/ 1036373 w 6435725"/>
              <a:gd name="connsiteY5998" fmla="*/ 1163373 h 6857998"/>
              <a:gd name="connsiteX5999" fmla="*/ 1037696 w 6435725"/>
              <a:gd name="connsiteY5999" fmla="*/ 1160462 h 6857998"/>
              <a:gd name="connsiteX6000" fmla="*/ 1041400 w 6435725"/>
              <a:gd name="connsiteY6000" fmla="*/ 1111515 h 6857998"/>
              <a:gd name="connsiteX6001" fmla="*/ 1037431 w 6435725"/>
              <a:gd name="connsiteY6001" fmla="*/ 1108075 h 6857998"/>
              <a:gd name="connsiteX6002" fmla="*/ 1034256 w 6435725"/>
              <a:gd name="connsiteY6002" fmla="*/ 1104635 h 6857998"/>
              <a:gd name="connsiteX6003" fmla="*/ 1031875 w 6435725"/>
              <a:gd name="connsiteY6003" fmla="*/ 1101460 h 6857998"/>
              <a:gd name="connsiteX6004" fmla="*/ 1030023 w 6435725"/>
              <a:gd name="connsiteY6004" fmla="*/ 1098550 h 6857998"/>
              <a:gd name="connsiteX6005" fmla="*/ 1029229 w 6435725"/>
              <a:gd name="connsiteY6005" fmla="*/ 1095904 h 6857998"/>
              <a:gd name="connsiteX6006" fmla="*/ 1029229 w 6435725"/>
              <a:gd name="connsiteY6006" fmla="*/ 1092994 h 6857998"/>
              <a:gd name="connsiteX6007" fmla="*/ 1029494 w 6435725"/>
              <a:gd name="connsiteY6007" fmla="*/ 1090612 h 6857998"/>
              <a:gd name="connsiteX6008" fmla="*/ 1030552 w 6435725"/>
              <a:gd name="connsiteY6008" fmla="*/ 1088496 h 6857998"/>
              <a:gd name="connsiteX6009" fmla="*/ 1031610 w 6435725"/>
              <a:gd name="connsiteY6009" fmla="*/ 1086379 h 6857998"/>
              <a:gd name="connsiteX6010" fmla="*/ 1033462 w 6435725"/>
              <a:gd name="connsiteY6010" fmla="*/ 1084262 h 6857998"/>
              <a:gd name="connsiteX6011" fmla="*/ 1035579 w 6435725"/>
              <a:gd name="connsiteY6011" fmla="*/ 1082146 h 6857998"/>
              <a:gd name="connsiteX6012" fmla="*/ 1038489 w 6435725"/>
              <a:gd name="connsiteY6012" fmla="*/ 1080294 h 6857998"/>
              <a:gd name="connsiteX6013" fmla="*/ 1041135 w 6435725"/>
              <a:gd name="connsiteY6013" fmla="*/ 1078441 h 6857998"/>
              <a:gd name="connsiteX6014" fmla="*/ 1044310 w 6435725"/>
              <a:gd name="connsiteY6014" fmla="*/ 1076854 h 6857998"/>
              <a:gd name="connsiteX6015" fmla="*/ 1050925 w 6435725"/>
              <a:gd name="connsiteY6015" fmla="*/ 1073150 h 6857998"/>
              <a:gd name="connsiteX6016" fmla="*/ 1054365 w 6435725"/>
              <a:gd name="connsiteY6016" fmla="*/ 1055423 h 6857998"/>
              <a:gd name="connsiteX6017" fmla="*/ 1054894 w 6435725"/>
              <a:gd name="connsiteY6017" fmla="*/ 1049073 h 6857998"/>
              <a:gd name="connsiteX6018" fmla="*/ 1055952 w 6435725"/>
              <a:gd name="connsiteY6018" fmla="*/ 1042987 h 6857998"/>
              <a:gd name="connsiteX6019" fmla="*/ 1056746 w 6435725"/>
              <a:gd name="connsiteY6019" fmla="*/ 1037166 h 6857998"/>
              <a:gd name="connsiteX6020" fmla="*/ 1058333 w 6435725"/>
              <a:gd name="connsiteY6020" fmla="*/ 1031345 h 6857998"/>
              <a:gd name="connsiteX6021" fmla="*/ 1059656 w 6435725"/>
              <a:gd name="connsiteY6021" fmla="*/ 1025525 h 6857998"/>
              <a:gd name="connsiteX6022" fmla="*/ 1061508 w 6435725"/>
              <a:gd name="connsiteY6022" fmla="*/ 1019968 h 6857998"/>
              <a:gd name="connsiteX6023" fmla="*/ 1065213 w 6435725"/>
              <a:gd name="connsiteY6023" fmla="*/ 1008591 h 6857998"/>
              <a:gd name="connsiteX6024" fmla="*/ 1069710 w 6435725"/>
              <a:gd name="connsiteY6024" fmla="*/ 998008 h 6857998"/>
              <a:gd name="connsiteX6025" fmla="*/ 1074737 w 6435725"/>
              <a:gd name="connsiteY6025" fmla="*/ 987425 h 6857998"/>
              <a:gd name="connsiteX6026" fmla="*/ 1079764 w 6435725"/>
              <a:gd name="connsiteY6026" fmla="*/ 977106 h 6857998"/>
              <a:gd name="connsiteX6027" fmla="*/ 1085850 w 6435725"/>
              <a:gd name="connsiteY6027" fmla="*/ 966787 h 6857998"/>
              <a:gd name="connsiteX6028" fmla="*/ 1091935 w 6435725"/>
              <a:gd name="connsiteY6028" fmla="*/ 956733 h 6857998"/>
              <a:gd name="connsiteX6029" fmla="*/ 1098021 w 6435725"/>
              <a:gd name="connsiteY6029" fmla="*/ 946943 h 6857998"/>
              <a:gd name="connsiteX6030" fmla="*/ 1110985 w 6435725"/>
              <a:gd name="connsiteY6030" fmla="*/ 926835 h 6857998"/>
              <a:gd name="connsiteX6031" fmla="*/ 1123685 w 6435725"/>
              <a:gd name="connsiteY6031" fmla="*/ 907256 h 6857998"/>
              <a:gd name="connsiteX6032" fmla="*/ 1130035 w 6435725"/>
              <a:gd name="connsiteY6032" fmla="*/ 897466 h 6857998"/>
              <a:gd name="connsiteX6033" fmla="*/ 1136121 w 6435725"/>
              <a:gd name="connsiteY6033" fmla="*/ 887412 h 6857998"/>
              <a:gd name="connsiteX6034" fmla="*/ 1138238 w 6435725"/>
              <a:gd name="connsiteY6034" fmla="*/ 884237 h 6857998"/>
              <a:gd name="connsiteX6035" fmla="*/ 1140619 w 6435725"/>
              <a:gd name="connsiteY6035" fmla="*/ 881591 h 6857998"/>
              <a:gd name="connsiteX6036" fmla="*/ 1143529 w 6435725"/>
              <a:gd name="connsiteY6036" fmla="*/ 879210 h 6857998"/>
              <a:gd name="connsiteX6037" fmla="*/ 1146175 w 6435725"/>
              <a:gd name="connsiteY6037" fmla="*/ 877887 h 6857998"/>
              <a:gd name="connsiteX6038" fmla="*/ 1149350 w 6435725"/>
              <a:gd name="connsiteY6038" fmla="*/ 876564 h 6857998"/>
              <a:gd name="connsiteX6039" fmla="*/ 1152260 w 6435725"/>
              <a:gd name="connsiteY6039" fmla="*/ 875770 h 6857998"/>
              <a:gd name="connsiteX6040" fmla="*/ 1155435 w 6435725"/>
              <a:gd name="connsiteY6040" fmla="*/ 875241 h 6857998"/>
              <a:gd name="connsiteX6041" fmla="*/ 1158875 w 6435725"/>
              <a:gd name="connsiteY6041" fmla="*/ 874977 h 6857998"/>
              <a:gd name="connsiteX6042" fmla="*/ 1165489 w 6435725"/>
              <a:gd name="connsiteY6042" fmla="*/ 875241 h 6857998"/>
              <a:gd name="connsiteX6043" fmla="*/ 1172369 w 6435725"/>
              <a:gd name="connsiteY6043" fmla="*/ 876035 h 6857998"/>
              <a:gd name="connsiteX6044" fmla="*/ 1179512 w 6435725"/>
              <a:gd name="connsiteY6044" fmla="*/ 876564 h 6857998"/>
              <a:gd name="connsiteX6045" fmla="*/ 1182687 w 6435725"/>
              <a:gd name="connsiteY6045" fmla="*/ 876829 h 6857998"/>
              <a:gd name="connsiteX6046" fmla="*/ 1185862 w 6435725"/>
              <a:gd name="connsiteY6046" fmla="*/ 876829 h 6857998"/>
              <a:gd name="connsiteX6047" fmla="*/ 1188508 w 6435725"/>
              <a:gd name="connsiteY6047" fmla="*/ 874448 h 6857998"/>
              <a:gd name="connsiteX6048" fmla="*/ 1189037 w 6435725"/>
              <a:gd name="connsiteY6048" fmla="*/ 869156 h 6857998"/>
              <a:gd name="connsiteX6049" fmla="*/ 1189567 w 6435725"/>
              <a:gd name="connsiteY6049" fmla="*/ 864393 h 6857998"/>
              <a:gd name="connsiteX6050" fmla="*/ 1190360 w 6435725"/>
              <a:gd name="connsiteY6050" fmla="*/ 859631 h 6857998"/>
              <a:gd name="connsiteX6051" fmla="*/ 1191419 w 6435725"/>
              <a:gd name="connsiteY6051" fmla="*/ 855398 h 6857998"/>
              <a:gd name="connsiteX6052" fmla="*/ 1193006 w 6435725"/>
              <a:gd name="connsiteY6052" fmla="*/ 851164 h 6857998"/>
              <a:gd name="connsiteX6053" fmla="*/ 1194329 w 6435725"/>
              <a:gd name="connsiteY6053" fmla="*/ 847460 h 6857998"/>
              <a:gd name="connsiteX6054" fmla="*/ 1196710 w 6435725"/>
              <a:gd name="connsiteY6054" fmla="*/ 843756 h 6857998"/>
              <a:gd name="connsiteX6055" fmla="*/ 1198562 w 6435725"/>
              <a:gd name="connsiteY6055" fmla="*/ 840316 h 6857998"/>
              <a:gd name="connsiteX6056" fmla="*/ 1200944 w 6435725"/>
              <a:gd name="connsiteY6056" fmla="*/ 837141 h 6857998"/>
              <a:gd name="connsiteX6057" fmla="*/ 1203325 w 6435725"/>
              <a:gd name="connsiteY6057" fmla="*/ 834231 h 6857998"/>
              <a:gd name="connsiteX6058" fmla="*/ 1206235 w 6435725"/>
              <a:gd name="connsiteY6058" fmla="*/ 831056 h 6857998"/>
              <a:gd name="connsiteX6059" fmla="*/ 1208881 w 6435725"/>
              <a:gd name="connsiteY6059" fmla="*/ 828675 h 6857998"/>
              <a:gd name="connsiteX6060" fmla="*/ 1212056 w 6435725"/>
              <a:gd name="connsiteY6060" fmla="*/ 825764 h 6857998"/>
              <a:gd name="connsiteX6061" fmla="*/ 1214966 w 6435725"/>
              <a:gd name="connsiteY6061" fmla="*/ 823648 h 6857998"/>
              <a:gd name="connsiteX6062" fmla="*/ 1221846 w 6435725"/>
              <a:gd name="connsiteY6062" fmla="*/ 819150 h 6857998"/>
              <a:gd name="connsiteX6063" fmla="*/ 1228725 w 6435725"/>
              <a:gd name="connsiteY6063" fmla="*/ 814916 h 6857998"/>
              <a:gd name="connsiteX6064" fmla="*/ 1235869 w 6435725"/>
              <a:gd name="connsiteY6064" fmla="*/ 811212 h 6857998"/>
              <a:gd name="connsiteX6065" fmla="*/ 1250685 w 6435725"/>
              <a:gd name="connsiteY6065" fmla="*/ 803539 h 6857998"/>
              <a:gd name="connsiteX6066" fmla="*/ 1257829 w 6435725"/>
              <a:gd name="connsiteY6066" fmla="*/ 799571 h 6857998"/>
              <a:gd name="connsiteX6067" fmla="*/ 1264708 w 6435725"/>
              <a:gd name="connsiteY6067" fmla="*/ 795602 h 6857998"/>
              <a:gd name="connsiteX6068" fmla="*/ 1271587 w 6435725"/>
              <a:gd name="connsiteY6068" fmla="*/ 791104 h 6857998"/>
              <a:gd name="connsiteX6069" fmla="*/ 1274498 w 6435725"/>
              <a:gd name="connsiteY6069" fmla="*/ 788723 h 6857998"/>
              <a:gd name="connsiteX6070" fmla="*/ 1277673 w 6435725"/>
              <a:gd name="connsiteY6070" fmla="*/ 786341 h 6857998"/>
              <a:gd name="connsiteX6071" fmla="*/ 1281642 w 6435725"/>
              <a:gd name="connsiteY6071" fmla="*/ 782902 h 6857998"/>
              <a:gd name="connsiteX6072" fmla="*/ 1285610 w 6435725"/>
              <a:gd name="connsiteY6072" fmla="*/ 780521 h 6857998"/>
              <a:gd name="connsiteX6073" fmla="*/ 1289050 w 6435725"/>
              <a:gd name="connsiteY6073" fmla="*/ 779198 h 6857998"/>
              <a:gd name="connsiteX6074" fmla="*/ 1290637 w 6435725"/>
              <a:gd name="connsiteY6074" fmla="*/ 778933 h 6857998"/>
              <a:gd name="connsiteX6075" fmla="*/ 1292225 w 6435725"/>
              <a:gd name="connsiteY6075" fmla="*/ 778668 h 6857998"/>
              <a:gd name="connsiteX6076" fmla="*/ 1293548 w 6435725"/>
              <a:gd name="connsiteY6076" fmla="*/ 778668 h 6857998"/>
              <a:gd name="connsiteX6077" fmla="*/ 1294871 w 6435725"/>
              <a:gd name="connsiteY6077" fmla="*/ 778933 h 6857998"/>
              <a:gd name="connsiteX6078" fmla="*/ 1296194 w 6435725"/>
              <a:gd name="connsiteY6078" fmla="*/ 779462 h 6857998"/>
              <a:gd name="connsiteX6079" fmla="*/ 1297252 w 6435725"/>
              <a:gd name="connsiteY6079" fmla="*/ 779991 h 6857998"/>
              <a:gd name="connsiteX6080" fmla="*/ 1299369 w 6435725"/>
              <a:gd name="connsiteY6080" fmla="*/ 781579 h 6857998"/>
              <a:gd name="connsiteX6081" fmla="*/ 1301221 w 6435725"/>
              <a:gd name="connsiteY6081" fmla="*/ 783696 h 6857998"/>
              <a:gd name="connsiteX6082" fmla="*/ 1302809 w 6435725"/>
              <a:gd name="connsiteY6082" fmla="*/ 786606 h 6857998"/>
              <a:gd name="connsiteX6083" fmla="*/ 1304396 w 6435725"/>
              <a:gd name="connsiteY6083" fmla="*/ 789252 h 6857998"/>
              <a:gd name="connsiteX6084" fmla="*/ 1305719 w 6435725"/>
              <a:gd name="connsiteY6084" fmla="*/ 792691 h 6857998"/>
              <a:gd name="connsiteX6085" fmla="*/ 1306512 w 6435725"/>
              <a:gd name="connsiteY6085" fmla="*/ 796395 h 6857998"/>
              <a:gd name="connsiteX6086" fmla="*/ 1308364 w 6435725"/>
              <a:gd name="connsiteY6086" fmla="*/ 803539 h 6857998"/>
              <a:gd name="connsiteX6087" fmla="*/ 1309952 w 6435725"/>
              <a:gd name="connsiteY6087" fmla="*/ 810418 h 6857998"/>
              <a:gd name="connsiteX6088" fmla="*/ 1310746 w 6435725"/>
              <a:gd name="connsiteY6088" fmla="*/ 814652 h 6857998"/>
              <a:gd name="connsiteX6089" fmla="*/ 1311275 w 6435725"/>
              <a:gd name="connsiteY6089" fmla="*/ 818091 h 6857998"/>
              <a:gd name="connsiteX6090" fmla="*/ 1311539 w 6435725"/>
              <a:gd name="connsiteY6090" fmla="*/ 822325 h 6857998"/>
              <a:gd name="connsiteX6091" fmla="*/ 1311275 w 6435725"/>
              <a:gd name="connsiteY6091" fmla="*/ 825764 h 6857998"/>
              <a:gd name="connsiteX6092" fmla="*/ 1310746 w 6435725"/>
              <a:gd name="connsiteY6092" fmla="*/ 829204 h 6857998"/>
              <a:gd name="connsiteX6093" fmla="*/ 1309952 w 6435725"/>
              <a:gd name="connsiteY6093" fmla="*/ 832908 h 6857998"/>
              <a:gd name="connsiteX6094" fmla="*/ 1308629 w 6435725"/>
              <a:gd name="connsiteY6094" fmla="*/ 836612 h 6857998"/>
              <a:gd name="connsiteX6095" fmla="*/ 1307041 w 6435725"/>
              <a:gd name="connsiteY6095" fmla="*/ 840052 h 6857998"/>
              <a:gd name="connsiteX6096" fmla="*/ 1305454 w 6435725"/>
              <a:gd name="connsiteY6096" fmla="*/ 843491 h 6857998"/>
              <a:gd name="connsiteX6097" fmla="*/ 1303073 w 6435725"/>
              <a:gd name="connsiteY6097" fmla="*/ 846666 h 6857998"/>
              <a:gd name="connsiteX6098" fmla="*/ 1300427 w 6435725"/>
              <a:gd name="connsiteY6098" fmla="*/ 850106 h 6857998"/>
              <a:gd name="connsiteX6099" fmla="*/ 1297781 w 6435725"/>
              <a:gd name="connsiteY6099" fmla="*/ 853546 h 6857998"/>
              <a:gd name="connsiteX6100" fmla="*/ 1294341 w 6435725"/>
              <a:gd name="connsiteY6100" fmla="*/ 856985 h 6857998"/>
              <a:gd name="connsiteX6101" fmla="*/ 1290637 w 6435725"/>
              <a:gd name="connsiteY6101" fmla="*/ 860160 h 6857998"/>
              <a:gd name="connsiteX6102" fmla="*/ 1286404 w 6435725"/>
              <a:gd name="connsiteY6102" fmla="*/ 863600 h 6857998"/>
              <a:gd name="connsiteX6103" fmla="*/ 1281642 w 6435725"/>
              <a:gd name="connsiteY6103" fmla="*/ 867039 h 6857998"/>
              <a:gd name="connsiteX6104" fmla="*/ 1281906 w 6435725"/>
              <a:gd name="connsiteY6104" fmla="*/ 868627 h 6857998"/>
              <a:gd name="connsiteX6105" fmla="*/ 1282171 w 6435725"/>
              <a:gd name="connsiteY6105" fmla="*/ 870214 h 6857998"/>
              <a:gd name="connsiteX6106" fmla="*/ 1288256 w 6435725"/>
              <a:gd name="connsiteY6106" fmla="*/ 870479 h 6857998"/>
              <a:gd name="connsiteX6107" fmla="*/ 1294077 w 6435725"/>
              <a:gd name="connsiteY6107" fmla="*/ 871008 h 6857998"/>
              <a:gd name="connsiteX6108" fmla="*/ 1304396 w 6435725"/>
              <a:gd name="connsiteY6108" fmla="*/ 872595 h 6857998"/>
              <a:gd name="connsiteX6109" fmla="*/ 1314450 w 6435725"/>
              <a:gd name="connsiteY6109" fmla="*/ 874183 h 6857998"/>
              <a:gd name="connsiteX6110" fmla="*/ 1323710 w 6435725"/>
              <a:gd name="connsiteY6110" fmla="*/ 875241 h 6857998"/>
              <a:gd name="connsiteX6111" fmla="*/ 1328473 w 6435725"/>
              <a:gd name="connsiteY6111" fmla="*/ 876035 h 6857998"/>
              <a:gd name="connsiteX6112" fmla="*/ 1332706 w 6435725"/>
              <a:gd name="connsiteY6112" fmla="*/ 876035 h 6857998"/>
              <a:gd name="connsiteX6113" fmla="*/ 1337204 w 6435725"/>
              <a:gd name="connsiteY6113" fmla="*/ 876035 h 6857998"/>
              <a:gd name="connsiteX6114" fmla="*/ 1341437 w 6435725"/>
              <a:gd name="connsiteY6114" fmla="*/ 875241 h 6857998"/>
              <a:gd name="connsiteX6115" fmla="*/ 1345935 w 6435725"/>
              <a:gd name="connsiteY6115" fmla="*/ 874448 h 6857998"/>
              <a:gd name="connsiteX6116" fmla="*/ 1349905 w 6435725"/>
              <a:gd name="connsiteY6116" fmla="*/ 872860 h 6857998"/>
              <a:gd name="connsiteX6117" fmla="*/ 1354137 w 6435725"/>
              <a:gd name="connsiteY6117" fmla="*/ 871008 h 6857998"/>
              <a:gd name="connsiteX6118" fmla="*/ 1358371 w 6435725"/>
              <a:gd name="connsiteY6118" fmla="*/ 868362 h 6857998"/>
              <a:gd name="connsiteX6119" fmla="*/ 1361281 w 6435725"/>
              <a:gd name="connsiteY6119" fmla="*/ 866775 h 6857998"/>
              <a:gd name="connsiteX6120" fmla="*/ 1364191 w 6435725"/>
              <a:gd name="connsiteY6120" fmla="*/ 865452 h 6857998"/>
              <a:gd name="connsiteX6121" fmla="*/ 1367102 w 6435725"/>
              <a:gd name="connsiteY6121" fmla="*/ 864923 h 6857998"/>
              <a:gd name="connsiteX6122" fmla="*/ 1368160 w 6435725"/>
              <a:gd name="connsiteY6122" fmla="*/ 864923 h 6857998"/>
              <a:gd name="connsiteX6123" fmla="*/ 1368954 w 6435725"/>
              <a:gd name="connsiteY6123" fmla="*/ 865187 h 6857998"/>
              <a:gd name="connsiteX6124" fmla="*/ 1377156 w 6435725"/>
              <a:gd name="connsiteY6124" fmla="*/ 871008 h 6857998"/>
              <a:gd name="connsiteX6125" fmla="*/ 1385094 w 6435725"/>
              <a:gd name="connsiteY6125" fmla="*/ 875770 h 6857998"/>
              <a:gd name="connsiteX6126" fmla="*/ 1392766 w 6435725"/>
              <a:gd name="connsiteY6126" fmla="*/ 879739 h 6857998"/>
              <a:gd name="connsiteX6127" fmla="*/ 1399910 w 6435725"/>
              <a:gd name="connsiteY6127" fmla="*/ 882650 h 6857998"/>
              <a:gd name="connsiteX6128" fmla="*/ 1406789 w 6435725"/>
              <a:gd name="connsiteY6128" fmla="*/ 884766 h 6857998"/>
              <a:gd name="connsiteX6129" fmla="*/ 1413139 w 6435725"/>
              <a:gd name="connsiteY6129" fmla="*/ 886354 h 6857998"/>
              <a:gd name="connsiteX6130" fmla="*/ 1419225 w 6435725"/>
              <a:gd name="connsiteY6130" fmla="*/ 887412 h 6857998"/>
              <a:gd name="connsiteX6131" fmla="*/ 1425046 w 6435725"/>
              <a:gd name="connsiteY6131" fmla="*/ 887412 h 6857998"/>
              <a:gd name="connsiteX6132" fmla="*/ 1430867 w 6435725"/>
              <a:gd name="connsiteY6132" fmla="*/ 886618 h 6857998"/>
              <a:gd name="connsiteX6133" fmla="*/ 1436159 w 6435725"/>
              <a:gd name="connsiteY6133" fmla="*/ 885825 h 6857998"/>
              <a:gd name="connsiteX6134" fmla="*/ 1441451 w 6435725"/>
              <a:gd name="connsiteY6134" fmla="*/ 884237 h 6857998"/>
              <a:gd name="connsiteX6135" fmla="*/ 1446212 w 6435725"/>
              <a:gd name="connsiteY6135" fmla="*/ 882121 h 6857998"/>
              <a:gd name="connsiteX6136" fmla="*/ 1450975 w 6435725"/>
              <a:gd name="connsiteY6136" fmla="*/ 879210 h 6857998"/>
              <a:gd name="connsiteX6137" fmla="*/ 1455473 w 6435725"/>
              <a:gd name="connsiteY6137" fmla="*/ 876564 h 6857998"/>
              <a:gd name="connsiteX6138" fmla="*/ 1459706 w 6435725"/>
              <a:gd name="connsiteY6138" fmla="*/ 873125 h 6857998"/>
              <a:gd name="connsiteX6139" fmla="*/ 1463940 w 6435725"/>
              <a:gd name="connsiteY6139" fmla="*/ 869420 h 6857998"/>
              <a:gd name="connsiteX6140" fmla="*/ 1468173 w 6435725"/>
              <a:gd name="connsiteY6140" fmla="*/ 865452 h 6857998"/>
              <a:gd name="connsiteX6141" fmla="*/ 1472141 w 6435725"/>
              <a:gd name="connsiteY6141" fmla="*/ 861218 h 6857998"/>
              <a:gd name="connsiteX6142" fmla="*/ 1475846 w 6435725"/>
              <a:gd name="connsiteY6142" fmla="*/ 856721 h 6857998"/>
              <a:gd name="connsiteX6143" fmla="*/ 1479550 w 6435725"/>
              <a:gd name="connsiteY6143" fmla="*/ 851958 h 6857998"/>
              <a:gd name="connsiteX6144" fmla="*/ 1487223 w 6435725"/>
              <a:gd name="connsiteY6144" fmla="*/ 842168 h 6857998"/>
              <a:gd name="connsiteX6145" fmla="*/ 1494102 w 6435725"/>
              <a:gd name="connsiteY6145" fmla="*/ 832379 h 6857998"/>
              <a:gd name="connsiteX6146" fmla="*/ 1501510 w 6435725"/>
              <a:gd name="connsiteY6146" fmla="*/ 822589 h 6857998"/>
              <a:gd name="connsiteX6147" fmla="*/ 1509183 w 6435725"/>
              <a:gd name="connsiteY6147" fmla="*/ 813329 h 6857998"/>
              <a:gd name="connsiteX6148" fmla="*/ 1513152 w 6435725"/>
              <a:gd name="connsiteY6148" fmla="*/ 809096 h 6857998"/>
              <a:gd name="connsiteX6149" fmla="*/ 1517121 w 6435725"/>
              <a:gd name="connsiteY6149" fmla="*/ 804598 h 6857998"/>
              <a:gd name="connsiteX6150" fmla="*/ 1521354 w 6435725"/>
              <a:gd name="connsiteY6150" fmla="*/ 800629 h 6857998"/>
              <a:gd name="connsiteX6151" fmla="*/ 1525587 w 6435725"/>
              <a:gd name="connsiteY6151" fmla="*/ 797189 h 6857998"/>
              <a:gd name="connsiteX6152" fmla="*/ 1529821 w 6435725"/>
              <a:gd name="connsiteY6152" fmla="*/ 793750 h 6857998"/>
              <a:gd name="connsiteX6153" fmla="*/ 1533260 w 6435725"/>
              <a:gd name="connsiteY6153" fmla="*/ 790310 h 6857998"/>
              <a:gd name="connsiteX6154" fmla="*/ 1535906 w 6435725"/>
              <a:gd name="connsiteY6154" fmla="*/ 786870 h 6857998"/>
              <a:gd name="connsiteX6155" fmla="*/ 1538023 w 6435725"/>
              <a:gd name="connsiteY6155" fmla="*/ 783166 h 6857998"/>
              <a:gd name="connsiteX6156" fmla="*/ 1539875 w 6435725"/>
              <a:gd name="connsiteY6156" fmla="*/ 779198 h 6857998"/>
              <a:gd name="connsiteX6157" fmla="*/ 1541198 w 6435725"/>
              <a:gd name="connsiteY6157" fmla="*/ 775229 h 6857998"/>
              <a:gd name="connsiteX6158" fmla="*/ 1542256 w 6435725"/>
              <a:gd name="connsiteY6158" fmla="*/ 771260 h 6857998"/>
              <a:gd name="connsiteX6159" fmla="*/ 1543050 w 6435725"/>
              <a:gd name="connsiteY6159" fmla="*/ 767027 h 6857998"/>
              <a:gd name="connsiteX6160" fmla="*/ 1543579 w 6435725"/>
              <a:gd name="connsiteY6160" fmla="*/ 762793 h 6857998"/>
              <a:gd name="connsiteX6161" fmla="*/ 1544637 w 6435725"/>
              <a:gd name="connsiteY6161" fmla="*/ 754327 h 6857998"/>
              <a:gd name="connsiteX6162" fmla="*/ 1545697 w 6435725"/>
              <a:gd name="connsiteY6162" fmla="*/ 746125 h 6857998"/>
              <a:gd name="connsiteX6163" fmla="*/ 1546489 w 6435725"/>
              <a:gd name="connsiteY6163" fmla="*/ 741627 h 6857998"/>
              <a:gd name="connsiteX6164" fmla="*/ 1547549 w 6435725"/>
              <a:gd name="connsiteY6164" fmla="*/ 737658 h 6857998"/>
              <a:gd name="connsiteX6165" fmla="*/ 1548871 w 6435725"/>
              <a:gd name="connsiteY6165" fmla="*/ 733689 h 6857998"/>
              <a:gd name="connsiteX6166" fmla="*/ 1550723 w 6435725"/>
              <a:gd name="connsiteY6166" fmla="*/ 729721 h 6857998"/>
              <a:gd name="connsiteX6167" fmla="*/ 1550723 w 6435725"/>
              <a:gd name="connsiteY6167" fmla="*/ 729456 h 6857998"/>
              <a:gd name="connsiteX6168" fmla="*/ 1549401 w 6435725"/>
              <a:gd name="connsiteY6168" fmla="*/ 724164 h 6857998"/>
              <a:gd name="connsiteX6169" fmla="*/ 1548871 w 6435725"/>
              <a:gd name="connsiteY6169" fmla="*/ 719666 h 6857998"/>
              <a:gd name="connsiteX6170" fmla="*/ 1548871 w 6435725"/>
              <a:gd name="connsiteY6170" fmla="*/ 715698 h 6857998"/>
              <a:gd name="connsiteX6171" fmla="*/ 1549401 w 6435725"/>
              <a:gd name="connsiteY6171" fmla="*/ 712258 h 6857998"/>
              <a:gd name="connsiteX6172" fmla="*/ 1550458 w 6435725"/>
              <a:gd name="connsiteY6172" fmla="*/ 709348 h 6857998"/>
              <a:gd name="connsiteX6173" fmla="*/ 1552046 w 6435725"/>
              <a:gd name="connsiteY6173" fmla="*/ 706966 h 6857998"/>
              <a:gd name="connsiteX6174" fmla="*/ 1553898 w 6435725"/>
              <a:gd name="connsiteY6174" fmla="*/ 704850 h 6857998"/>
              <a:gd name="connsiteX6175" fmla="*/ 1556279 w 6435725"/>
              <a:gd name="connsiteY6175" fmla="*/ 703262 h 6857998"/>
              <a:gd name="connsiteX6176" fmla="*/ 1558925 w 6435725"/>
              <a:gd name="connsiteY6176" fmla="*/ 701675 h 6857998"/>
              <a:gd name="connsiteX6177" fmla="*/ 1561835 w 6435725"/>
              <a:gd name="connsiteY6177" fmla="*/ 700881 h 6857998"/>
              <a:gd name="connsiteX6178" fmla="*/ 1564746 w 6435725"/>
              <a:gd name="connsiteY6178" fmla="*/ 700087 h 6857998"/>
              <a:gd name="connsiteX6179" fmla="*/ 1568186 w 6435725"/>
              <a:gd name="connsiteY6179" fmla="*/ 699293 h 6857998"/>
              <a:gd name="connsiteX6180" fmla="*/ 1575330 w 6435725"/>
              <a:gd name="connsiteY6180" fmla="*/ 698764 h 6857998"/>
              <a:gd name="connsiteX6181" fmla="*/ 1582737 w 6435725"/>
              <a:gd name="connsiteY6181" fmla="*/ 698235 h 6857998"/>
              <a:gd name="connsiteX6182" fmla="*/ 1584854 w 6435725"/>
              <a:gd name="connsiteY6182" fmla="*/ 695060 h 6857998"/>
              <a:gd name="connsiteX6183" fmla="*/ 1586441 w 6435725"/>
              <a:gd name="connsiteY6183" fmla="*/ 691885 h 6857998"/>
              <a:gd name="connsiteX6184" fmla="*/ 1589616 w 6435725"/>
              <a:gd name="connsiteY6184" fmla="*/ 685271 h 6857998"/>
              <a:gd name="connsiteX6185" fmla="*/ 1592527 w 6435725"/>
              <a:gd name="connsiteY6185" fmla="*/ 678391 h 6857998"/>
              <a:gd name="connsiteX6186" fmla="*/ 1595174 w 6435725"/>
              <a:gd name="connsiteY6186" fmla="*/ 670983 h 6857998"/>
              <a:gd name="connsiteX6187" fmla="*/ 1600464 w 6435725"/>
              <a:gd name="connsiteY6187" fmla="*/ 656696 h 6857998"/>
              <a:gd name="connsiteX6188" fmla="*/ 1603639 w 6435725"/>
              <a:gd name="connsiteY6188" fmla="*/ 649552 h 6857998"/>
              <a:gd name="connsiteX6189" fmla="*/ 1606550 w 6435725"/>
              <a:gd name="connsiteY6189" fmla="*/ 643202 h 6857998"/>
              <a:gd name="connsiteX6190" fmla="*/ 1608402 w 6435725"/>
              <a:gd name="connsiteY6190" fmla="*/ 640027 h 6857998"/>
              <a:gd name="connsiteX6191" fmla="*/ 1610519 w 6435725"/>
              <a:gd name="connsiteY6191" fmla="*/ 637116 h 6857998"/>
              <a:gd name="connsiteX6192" fmla="*/ 1612900 w 6435725"/>
              <a:gd name="connsiteY6192" fmla="*/ 634206 h 6857998"/>
              <a:gd name="connsiteX6193" fmla="*/ 1615016 w 6435725"/>
              <a:gd name="connsiteY6193" fmla="*/ 631825 h 6857998"/>
              <a:gd name="connsiteX6194" fmla="*/ 1617662 w 6435725"/>
              <a:gd name="connsiteY6194" fmla="*/ 629443 h 6857998"/>
              <a:gd name="connsiteX6195" fmla="*/ 1620573 w 6435725"/>
              <a:gd name="connsiteY6195" fmla="*/ 627062 h 6857998"/>
              <a:gd name="connsiteX6196" fmla="*/ 1623483 w 6435725"/>
              <a:gd name="connsiteY6196" fmla="*/ 624946 h 6857998"/>
              <a:gd name="connsiteX6197" fmla="*/ 1626923 w 6435725"/>
              <a:gd name="connsiteY6197" fmla="*/ 623358 h 6857998"/>
              <a:gd name="connsiteX6198" fmla="*/ 1630627 w 6435725"/>
              <a:gd name="connsiteY6198" fmla="*/ 622300 h 6857998"/>
              <a:gd name="connsiteX6199" fmla="*/ 1634596 w 6435725"/>
              <a:gd name="connsiteY6199" fmla="*/ 620977 h 6857998"/>
              <a:gd name="connsiteX6200" fmla="*/ 1638829 w 6435725"/>
              <a:gd name="connsiteY6200" fmla="*/ 620448 h 6857998"/>
              <a:gd name="connsiteX6201" fmla="*/ 1643592 w 6435725"/>
              <a:gd name="connsiteY6201" fmla="*/ 619918 h 6857998"/>
              <a:gd name="connsiteX6202" fmla="*/ 1648354 w 6435725"/>
              <a:gd name="connsiteY6202" fmla="*/ 619918 h 6857998"/>
              <a:gd name="connsiteX6203" fmla="*/ 1653910 w 6435725"/>
              <a:gd name="connsiteY6203" fmla="*/ 620183 h 6857998"/>
              <a:gd name="connsiteX6204" fmla="*/ 1659466 w 6435725"/>
              <a:gd name="connsiteY6204" fmla="*/ 620977 h 6857998"/>
              <a:gd name="connsiteX6205" fmla="*/ 1665816 w 6435725"/>
              <a:gd name="connsiteY6205" fmla="*/ 622035 h 6857998"/>
              <a:gd name="connsiteX6206" fmla="*/ 1667669 w 6435725"/>
              <a:gd name="connsiteY6206" fmla="*/ 622300 h 6857998"/>
              <a:gd name="connsiteX6207" fmla="*/ 1669521 w 6435725"/>
              <a:gd name="connsiteY6207" fmla="*/ 622564 h 6857998"/>
              <a:gd name="connsiteX6208" fmla="*/ 1673225 w 6435725"/>
              <a:gd name="connsiteY6208" fmla="*/ 622300 h 6857998"/>
              <a:gd name="connsiteX6209" fmla="*/ 1676929 w 6435725"/>
              <a:gd name="connsiteY6209" fmla="*/ 620977 h 6857998"/>
              <a:gd name="connsiteX6210" fmla="*/ 1680369 w 6435725"/>
              <a:gd name="connsiteY6210" fmla="*/ 619389 h 6857998"/>
              <a:gd name="connsiteX6211" fmla="*/ 1683808 w 6435725"/>
              <a:gd name="connsiteY6211" fmla="*/ 617273 h 6857998"/>
              <a:gd name="connsiteX6212" fmla="*/ 1686720 w 6435725"/>
              <a:gd name="connsiteY6212" fmla="*/ 614627 h 6857998"/>
              <a:gd name="connsiteX6213" fmla="*/ 1689894 w 6435725"/>
              <a:gd name="connsiteY6213" fmla="*/ 611452 h 6857998"/>
              <a:gd name="connsiteX6214" fmla="*/ 1692539 w 6435725"/>
              <a:gd name="connsiteY6214" fmla="*/ 607748 h 6857998"/>
              <a:gd name="connsiteX6215" fmla="*/ 1695185 w 6435725"/>
              <a:gd name="connsiteY6215" fmla="*/ 603779 h 6857998"/>
              <a:gd name="connsiteX6216" fmla="*/ 1697302 w 6435725"/>
              <a:gd name="connsiteY6216" fmla="*/ 599546 h 6857998"/>
              <a:gd name="connsiteX6217" fmla="*/ 1699419 w 6435725"/>
              <a:gd name="connsiteY6217" fmla="*/ 595048 h 6857998"/>
              <a:gd name="connsiteX6218" fmla="*/ 1700741 w 6435725"/>
              <a:gd name="connsiteY6218" fmla="*/ 590020 h 6857998"/>
              <a:gd name="connsiteX6219" fmla="*/ 1701800 w 6435725"/>
              <a:gd name="connsiteY6219" fmla="*/ 584993 h 6857998"/>
              <a:gd name="connsiteX6220" fmla="*/ 1702329 w 6435725"/>
              <a:gd name="connsiteY6220" fmla="*/ 579966 h 6857998"/>
              <a:gd name="connsiteX6221" fmla="*/ 1702858 w 6435725"/>
              <a:gd name="connsiteY6221" fmla="*/ 574675 h 6857998"/>
              <a:gd name="connsiteX6222" fmla="*/ 1702329 w 6435725"/>
              <a:gd name="connsiteY6222" fmla="*/ 569119 h 6857998"/>
              <a:gd name="connsiteX6223" fmla="*/ 1702329 w 6435725"/>
              <a:gd name="connsiteY6223" fmla="*/ 565944 h 6857998"/>
              <a:gd name="connsiteX6224" fmla="*/ 1702064 w 6435725"/>
              <a:gd name="connsiteY6224" fmla="*/ 562768 h 6857998"/>
              <a:gd name="connsiteX6225" fmla="*/ 1701271 w 6435725"/>
              <a:gd name="connsiteY6225" fmla="*/ 559329 h 6857998"/>
              <a:gd name="connsiteX6226" fmla="*/ 1700213 w 6435725"/>
              <a:gd name="connsiteY6226" fmla="*/ 555889 h 6857998"/>
              <a:gd name="connsiteX6227" fmla="*/ 1698361 w 6435725"/>
              <a:gd name="connsiteY6227" fmla="*/ 549275 h 6857998"/>
              <a:gd name="connsiteX6228" fmla="*/ 1697831 w 6435725"/>
              <a:gd name="connsiteY6228" fmla="*/ 545835 h 6857998"/>
              <a:gd name="connsiteX6229" fmla="*/ 1697566 w 6435725"/>
              <a:gd name="connsiteY6229" fmla="*/ 542925 h 6857998"/>
              <a:gd name="connsiteX6230" fmla="*/ 1698096 w 6435725"/>
              <a:gd name="connsiteY6230" fmla="*/ 540279 h 6857998"/>
              <a:gd name="connsiteX6231" fmla="*/ 1698361 w 6435725"/>
              <a:gd name="connsiteY6231" fmla="*/ 538956 h 6857998"/>
              <a:gd name="connsiteX6232" fmla="*/ 1699154 w 6435725"/>
              <a:gd name="connsiteY6232" fmla="*/ 538162 h 6857998"/>
              <a:gd name="connsiteX6233" fmla="*/ 1699948 w 6435725"/>
              <a:gd name="connsiteY6233" fmla="*/ 536839 h 6857998"/>
              <a:gd name="connsiteX6234" fmla="*/ 1701006 w 6435725"/>
              <a:gd name="connsiteY6234" fmla="*/ 536046 h 6857998"/>
              <a:gd name="connsiteX6235" fmla="*/ 1702329 w 6435725"/>
              <a:gd name="connsiteY6235" fmla="*/ 535252 h 6857998"/>
              <a:gd name="connsiteX6236" fmla="*/ 1703916 w 6435725"/>
              <a:gd name="connsiteY6236" fmla="*/ 534723 h 6857998"/>
              <a:gd name="connsiteX6237" fmla="*/ 1705769 w 6435725"/>
              <a:gd name="connsiteY6237" fmla="*/ 534194 h 6857998"/>
              <a:gd name="connsiteX6238" fmla="*/ 1707885 w 6435725"/>
              <a:gd name="connsiteY6238" fmla="*/ 533929 h 6857998"/>
              <a:gd name="connsiteX6239" fmla="*/ 1713177 w 6435725"/>
              <a:gd name="connsiteY6239" fmla="*/ 533400 h 6857998"/>
              <a:gd name="connsiteX6240" fmla="*/ 1720056 w 6435725"/>
              <a:gd name="connsiteY6240" fmla="*/ 534194 h 6857998"/>
              <a:gd name="connsiteX6241" fmla="*/ 1728258 w 6435725"/>
              <a:gd name="connsiteY6241" fmla="*/ 535252 h 6857998"/>
              <a:gd name="connsiteX6242" fmla="*/ 1732227 w 6435725"/>
              <a:gd name="connsiteY6242" fmla="*/ 536046 h 6857998"/>
              <a:gd name="connsiteX6243" fmla="*/ 1735666 w 6435725"/>
              <a:gd name="connsiteY6243" fmla="*/ 536310 h 6857998"/>
              <a:gd name="connsiteX6244" fmla="*/ 1739106 w 6435725"/>
              <a:gd name="connsiteY6244" fmla="*/ 536310 h 6857998"/>
              <a:gd name="connsiteX6245" fmla="*/ 1741752 w 6435725"/>
              <a:gd name="connsiteY6245" fmla="*/ 536046 h 6857998"/>
              <a:gd name="connsiteX6246" fmla="*/ 1744134 w 6435725"/>
              <a:gd name="connsiteY6246" fmla="*/ 535516 h 6857998"/>
              <a:gd name="connsiteX6247" fmla="*/ 1746250 w 6435725"/>
              <a:gd name="connsiteY6247" fmla="*/ 534987 h 6857998"/>
              <a:gd name="connsiteX6248" fmla="*/ 1748102 w 6435725"/>
              <a:gd name="connsiteY6248" fmla="*/ 534194 h 6857998"/>
              <a:gd name="connsiteX6249" fmla="*/ 1749689 w 6435725"/>
              <a:gd name="connsiteY6249" fmla="*/ 533135 h 6857998"/>
              <a:gd name="connsiteX6250" fmla="*/ 1751012 w 6435725"/>
              <a:gd name="connsiteY6250" fmla="*/ 532077 h 6857998"/>
              <a:gd name="connsiteX6251" fmla="*/ 1752335 w 6435725"/>
              <a:gd name="connsiteY6251" fmla="*/ 530489 h 6857998"/>
              <a:gd name="connsiteX6252" fmla="*/ 1753130 w 6435725"/>
              <a:gd name="connsiteY6252" fmla="*/ 528902 h 6857998"/>
              <a:gd name="connsiteX6253" fmla="*/ 1753658 w 6435725"/>
              <a:gd name="connsiteY6253" fmla="*/ 527314 h 6857998"/>
              <a:gd name="connsiteX6254" fmla="*/ 1753923 w 6435725"/>
              <a:gd name="connsiteY6254" fmla="*/ 525462 h 6857998"/>
              <a:gd name="connsiteX6255" fmla="*/ 1754452 w 6435725"/>
              <a:gd name="connsiteY6255" fmla="*/ 523346 h 6857998"/>
              <a:gd name="connsiteX6256" fmla="*/ 1754452 w 6435725"/>
              <a:gd name="connsiteY6256" fmla="*/ 519377 h 6857998"/>
              <a:gd name="connsiteX6257" fmla="*/ 1753923 w 6435725"/>
              <a:gd name="connsiteY6257" fmla="*/ 514879 h 6857998"/>
              <a:gd name="connsiteX6258" fmla="*/ 1753130 w 6435725"/>
              <a:gd name="connsiteY6258" fmla="*/ 509852 h 6857998"/>
              <a:gd name="connsiteX6259" fmla="*/ 1750748 w 6435725"/>
              <a:gd name="connsiteY6259" fmla="*/ 500062 h 6857998"/>
              <a:gd name="connsiteX6260" fmla="*/ 1748102 w 6435725"/>
              <a:gd name="connsiteY6260" fmla="*/ 490273 h 6857998"/>
              <a:gd name="connsiteX6261" fmla="*/ 1747308 w 6435725"/>
              <a:gd name="connsiteY6261" fmla="*/ 485510 h 6857998"/>
              <a:gd name="connsiteX6262" fmla="*/ 1746779 w 6435725"/>
              <a:gd name="connsiteY6262" fmla="*/ 481541 h 6857998"/>
              <a:gd name="connsiteX6263" fmla="*/ 1748896 w 6435725"/>
              <a:gd name="connsiteY6263" fmla="*/ 475985 h 6857998"/>
              <a:gd name="connsiteX6264" fmla="*/ 1751278 w 6435725"/>
              <a:gd name="connsiteY6264" fmla="*/ 471752 h 6857998"/>
              <a:gd name="connsiteX6265" fmla="*/ 1752335 w 6435725"/>
              <a:gd name="connsiteY6265" fmla="*/ 470164 h 6857998"/>
              <a:gd name="connsiteX6266" fmla="*/ 1753394 w 6435725"/>
              <a:gd name="connsiteY6266" fmla="*/ 469371 h 6857998"/>
              <a:gd name="connsiteX6267" fmla="*/ 1754452 w 6435725"/>
              <a:gd name="connsiteY6267" fmla="*/ 468312 h 6857998"/>
              <a:gd name="connsiteX6268" fmla="*/ 1755510 w 6435725"/>
              <a:gd name="connsiteY6268" fmla="*/ 467783 h 6857998"/>
              <a:gd name="connsiteX6269" fmla="*/ 1756569 w 6435725"/>
              <a:gd name="connsiteY6269" fmla="*/ 467518 h 6857998"/>
              <a:gd name="connsiteX6270" fmla="*/ 1757627 w 6435725"/>
              <a:gd name="connsiteY6270" fmla="*/ 467254 h 6857998"/>
              <a:gd name="connsiteX6271" fmla="*/ 1758685 w 6435725"/>
              <a:gd name="connsiteY6271" fmla="*/ 467254 h 6857998"/>
              <a:gd name="connsiteX6272" fmla="*/ 1760008 w 6435725"/>
              <a:gd name="connsiteY6272" fmla="*/ 467518 h 6857998"/>
              <a:gd name="connsiteX6273" fmla="*/ 1761860 w 6435725"/>
              <a:gd name="connsiteY6273" fmla="*/ 468577 h 6857998"/>
              <a:gd name="connsiteX6274" fmla="*/ 1763978 w 6435725"/>
              <a:gd name="connsiteY6274" fmla="*/ 470164 h 6857998"/>
              <a:gd name="connsiteX6275" fmla="*/ 1765829 w 6435725"/>
              <a:gd name="connsiteY6275" fmla="*/ 472281 h 6857998"/>
              <a:gd name="connsiteX6276" fmla="*/ 1767946 w 6435725"/>
              <a:gd name="connsiteY6276" fmla="*/ 474398 h 6857998"/>
              <a:gd name="connsiteX6277" fmla="*/ 1771915 w 6435725"/>
              <a:gd name="connsiteY6277" fmla="*/ 478896 h 6857998"/>
              <a:gd name="connsiteX6278" fmla="*/ 1774031 w 6435725"/>
              <a:gd name="connsiteY6278" fmla="*/ 480748 h 6857998"/>
              <a:gd name="connsiteX6279" fmla="*/ 1775883 w 6435725"/>
              <a:gd name="connsiteY6279" fmla="*/ 481806 h 6857998"/>
              <a:gd name="connsiteX6280" fmla="*/ 1778000 w 6435725"/>
              <a:gd name="connsiteY6280" fmla="*/ 482864 h 6857998"/>
              <a:gd name="connsiteX6281" fmla="*/ 1779059 w 6435725"/>
              <a:gd name="connsiteY6281" fmla="*/ 482864 h 6857998"/>
              <a:gd name="connsiteX6282" fmla="*/ 1780116 w 6435725"/>
              <a:gd name="connsiteY6282" fmla="*/ 482864 h 6857998"/>
              <a:gd name="connsiteX6283" fmla="*/ 1799431 w 6435725"/>
              <a:gd name="connsiteY6283" fmla="*/ 485246 h 6857998"/>
              <a:gd name="connsiteX6284" fmla="*/ 1819275 w 6435725"/>
              <a:gd name="connsiteY6284" fmla="*/ 488156 h 6857998"/>
              <a:gd name="connsiteX6285" fmla="*/ 1838589 w 6435725"/>
              <a:gd name="connsiteY6285" fmla="*/ 490802 h 6857998"/>
              <a:gd name="connsiteX6286" fmla="*/ 1848380 w 6435725"/>
              <a:gd name="connsiteY6286" fmla="*/ 492654 h 6857998"/>
              <a:gd name="connsiteX6287" fmla="*/ 1857904 w 6435725"/>
              <a:gd name="connsiteY6287" fmla="*/ 494506 h 6857998"/>
              <a:gd name="connsiteX6288" fmla="*/ 1860550 w 6435725"/>
              <a:gd name="connsiteY6288" fmla="*/ 495035 h 6857998"/>
              <a:gd name="connsiteX6289" fmla="*/ 1863196 w 6435725"/>
              <a:gd name="connsiteY6289" fmla="*/ 496094 h 6857998"/>
              <a:gd name="connsiteX6290" fmla="*/ 1865577 w 6435725"/>
              <a:gd name="connsiteY6290" fmla="*/ 497152 h 6857998"/>
              <a:gd name="connsiteX6291" fmla="*/ 1867694 w 6435725"/>
              <a:gd name="connsiteY6291" fmla="*/ 498475 h 6857998"/>
              <a:gd name="connsiteX6292" fmla="*/ 1869810 w 6435725"/>
              <a:gd name="connsiteY6292" fmla="*/ 500062 h 6857998"/>
              <a:gd name="connsiteX6293" fmla="*/ 1871662 w 6435725"/>
              <a:gd name="connsiteY6293" fmla="*/ 501914 h 6857998"/>
              <a:gd name="connsiteX6294" fmla="*/ 1873250 w 6435725"/>
              <a:gd name="connsiteY6294" fmla="*/ 503766 h 6857998"/>
              <a:gd name="connsiteX6295" fmla="*/ 1874837 w 6435725"/>
              <a:gd name="connsiteY6295" fmla="*/ 505618 h 6857998"/>
              <a:gd name="connsiteX6296" fmla="*/ 1875896 w 6435725"/>
              <a:gd name="connsiteY6296" fmla="*/ 507735 h 6857998"/>
              <a:gd name="connsiteX6297" fmla="*/ 1876954 w 6435725"/>
              <a:gd name="connsiteY6297" fmla="*/ 509852 h 6857998"/>
              <a:gd name="connsiteX6298" fmla="*/ 1877483 w 6435725"/>
              <a:gd name="connsiteY6298" fmla="*/ 512233 h 6857998"/>
              <a:gd name="connsiteX6299" fmla="*/ 1877748 w 6435725"/>
              <a:gd name="connsiteY6299" fmla="*/ 514879 h 6857998"/>
              <a:gd name="connsiteX6300" fmla="*/ 1877748 w 6435725"/>
              <a:gd name="connsiteY6300" fmla="*/ 517260 h 6857998"/>
              <a:gd name="connsiteX6301" fmla="*/ 1877483 w 6435725"/>
              <a:gd name="connsiteY6301" fmla="*/ 519641 h 6857998"/>
              <a:gd name="connsiteX6302" fmla="*/ 1876689 w 6435725"/>
              <a:gd name="connsiteY6302" fmla="*/ 522023 h 6857998"/>
              <a:gd name="connsiteX6303" fmla="*/ 1875366 w 6435725"/>
              <a:gd name="connsiteY6303" fmla="*/ 524933 h 6857998"/>
              <a:gd name="connsiteX6304" fmla="*/ 1873514 w 6435725"/>
              <a:gd name="connsiteY6304" fmla="*/ 527579 h 6857998"/>
              <a:gd name="connsiteX6305" fmla="*/ 1871662 w 6435725"/>
              <a:gd name="connsiteY6305" fmla="*/ 530225 h 6857998"/>
              <a:gd name="connsiteX6306" fmla="*/ 1869546 w 6435725"/>
              <a:gd name="connsiteY6306" fmla="*/ 532077 h 6857998"/>
              <a:gd name="connsiteX6307" fmla="*/ 1867429 w 6435725"/>
              <a:gd name="connsiteY6307" fmla="*/ 533135 h 6857998"/>
              <a:gd name="connsiteX6308" fmla="*/ 1865313 w 6435725"/>
              <a:gd name="connsiteY6308" fmla="*/ 534194 h 6857998"/>
              <a:gd name="connsiteX6309" fmla="*/ 1863196 w 6435725"/>
              <a:gd name="connsiteY6309" fmla="*/ 534458 h 6857998"/>
              <a:gd name="connsiteX6310" fmla="*/ 1860814 w 6435725"/>
              <a:gd name="connsiteY6310" fmla="*/ 534194 h 6857998"/>
              <a:gd name="connsiteX6311" fmla="*/ 1858698 w 6435725"/>
              <a:gd name="connsiteY6311" fmla="*/ 533929 h 6857998"/>
              <a:gd name="connsiteX6312" fmla="*/ 1856581 w 6435725"/>
              <a:gd name="connsiteY6312" fmla="*/ 532871 h 6857998"/>
              <a:gd name="connsiteX6313" fmla="*/ 1854729 w 6435725"/>
              <a:gd name="connsiteY6313" fmla="*/ 531548 h 6857998"/>
              <a:gd name="connsiteX6314" fmla="*/ 1852612 w 6435725"/>
              <a:gd name="connsiteY6314" fmla="*/ 530225 h 6857998"/>
              <a:gd name="connsiteX6315" fmla="*/ 1850760 w 6435725"/>
              <a:gd name="connsiteY6315" fmla="*/ 528637 h 6857998"/>
              <a:gd name="connsiteX6316" fmla="*/ 1848908 w 6435725"/>
              <a:gd name="connsiteY6316" fmla="*/ 526785 h 6857998"/>
              <a:gd name="connsiteX6317" fmla="*/ 1847321 w 6435725"/>
              <a:gd name="connsiteY6317" fmla="*/ 524933 h 6857998"/>
              <a:gd name="connsiteX6318" fmla="*/ 1844410 w 6435725"/>
              <a:gd name="connsiteY6318" fmla="*/ 520700 h 6857998"/>
              <a:gd name="connsiteX6319" fmla="*/ 1840971 w 6435725"/>
              <a:gd name="connsiteY6319" fmla="*/ 515408 h 6857998"/>
              <a:gd name="connsiteX6320" fmla="*/ 1837796 w 6435725"/>
              <a:gd name="connsiteY6320" fmla="*/ 511175 h 6857998"/>
              <a:gd name="connsiteX6321" fmla="*/ 1835150 w 6435725"/>
              <a:gd name="connsiteY6321" fmla="*/ 507735 h 6857998"/>
              <a:gd name="connsiteX6322" fmla="*/ 1832769 w 6435725"/>
              <a:gd name="connsiteY6322" fmla="*/ 505618 h 6857998"/>
              <a:gd name="connsiteX6323" fmla="*/ 1830652 w 6435725"/>
              <a:gd name="connsiteY6323" fmla="*/ 503766 h 6857998"/>
              <a:gd name="connsiteX6324" fmla="*/ 1828271 w 6435725"/>
              <a:gd name="connsiteY6324" fmla="*/ 502973 h 6857998"/>
              <a:gd name="connsiteX6325" fmla="*/ 1826419 w 6435725"/>
              <a:gd name="connsiteY6325" fmla="*/ 502708 h 6857998"/>
              <a:gd name="connsiteX6326" fmla="*/ 1825096 w 6435725"/>
              <a:gd name="connsiteY6326" fmla="*/ 503502 h 6857998"/>
              <a:gd name="connsiteX6327" fmla="*/ 1823508 w 6435725"/>
              <a:gd name="connsiteY6327" fmla="*/ 504560 h 6857998"/>
              <a:gd name="connsiteX6328" fmla="*/ 1822185 w 6435725"/>
              <a:gd name="connsiteY6328" fmla="*/ 506412 h 6857998"/>
              <a:gd name="connsiteX6329" fmla="*/ 1821127 w 6435725"/>
              <a:gd name="connsiteY6329" fmla="*/ 508793 h 6857998"/>
              <a:gd name="connsiteX6330" fmla="*/ 1820069 w 6435725"/>
              <a:gd name="connsiteY6330" fmla="*/ 511704 h 6857998"/>
              <a:gd name="connsiteX6331" fmla="*/ 1819275 w 6435725"/>
              <a:gd name="connsiteY6331" fmla="*/ 515143 h 6857998"/>
              <a:gd name="connsiteX6332" fmla="*/ 1818481 w 6435725"/>
              <a:gd name="connsiteY6332" fmla="*/ 519112 h 6857998"/>
              <a:gd name="connsiteX6333" fmla="*/ 1816895 w 6435725"/>
              <a:gd name="connsiteY6333" fmla="*/ 527314 h 6857998"/>
              <a:gd name="connsiteX6334" fmla="*/ 1819275 w 6435725"/>
              <a:gd name="connsiteY6334" fmla="*/ 529166 h 6857998"/>
              <a:gd name="connsiteX6335" fmla="*/ 1821392 w 6435725"/>
              <a:gd name="connsiteY6335" fmla="*/ 531019 h 6857998"/>
              <a:gd name="connsiteX6336" fmla="*/ 1823508 w 6435725"/>
              <a:gd name="connsiteY6336" fmla="*/ 532341 h 6857998"/>
              <a:gd name="connsiteX6337" fmla="*/ 1825889 w 6435725"/>
              <a:gd name="connsiteY6337" fmla="*/ 533929 h 6857998"/>
              <a:gd name="connsiteX6338" fmla="*/ 1824566 w 6435725"/>
              <a:gd name="connsiteY6338" fmla="*/ 537104 h 6857998"/>
              <a:gd name="connsiteX6339" fmla="*/ 1824302 w 6435725"/>
              <a:gd name="connsiteY6339" fmla="*/ 538162 h 6857998"/>
              <a:gd name="connsiteX6340" fmla="*/ 1823773 w 6435725"/>
              <a:gd name="connsiteY6340" fmla="*/ 540279 h 6857998"/>
              <a:gd name="connsiteX6341" fmla="*/ 1824037 w 6435725"/>
              <a:gd name="connsiteY6341" fmla="*/ 540543 h 6857998"/>
              <a:gd name="connsiteX6342" fmla="*/ 1824302 w 6435725"/>
              <a:gd name="connsiteY6342" fmla="*/ 538162 h 6857998"/>
              <a:gd name="connsiteX6343" fmla="*/ 1825096 w 6435725"/>
              <a:gd name="connsiteY6343" fmla="*/ 536839 h 6857998"/>
              <a:gd name="connsiteX6344" fmla="*/ 1825889 w 6435725"/>
              <a:gd name="connsiteY6344" fmla="*/ 533929 h 6857998"/>
              <a:gd name="connsiteX6345" fmla="*/ 1835150 w 6435725"/>
              <a:gd name="connsiteY6345" fmla="*/ 537898 h 6857998"/>
              <a:gd name="connsiteX6346" fmla="*/ 1844676 w 6435725"/>
              <a:gd name="connsiteY6346" fmla="*/ 541602 h 6857998"/>
              <a:gd name="connsiteX6347" fmla="*/ 1853672 w 6435725"/>
              <a:gd name="connsiteY6347" fmla="*/ 545571 h 6857998"/>
              <a:gd name="connsiteX6348" fmla="*/ 1857904 w 6435725"/>
              <a:gd name="connsiteY6348" fmla="*/ 547952 h 6857998"/>
              <a:gd name="connsiteX6349" fmla="*/ 1861873 w 6435725"/>
              <a:gd name="connsiteY6349" fmla="*/ 550333 h 6857998"/>
              <a:gd name="connsiteX6350" fmla="*/ 1865841 w 6435725"/>
              <a:gd name="connsiteY6350" fmla="*/ 553243 h 6857998"/>
              <a:gd name="connsiteX6351" fmla="*/ 1869546 w 6435725"/>
              <a:gd name="connsiteY6351" fmla="*/ 556154 h 6857998"/>
              <a:gd name="connsiteX6352" fmla="*/ 1872985 w 6435725"/>
              <a:gd name="connsiteY6352" fmla="*/ 559858 h 6857998"/>
              <a:gd name="connsiteX6353" fmla="*/ 1875896 w 6435725"/>
              <a:gd name="connsiteY6353" fmla="*/ 563827 h 6857998"/>
              <a:gd name="connsiteX6354" fmla="*/ 1878806 w 6435725"/>
              <a:gd name="connsiteY6354" fmla="*/ 568589 h 6857998"/>
              <a:gd name="connsiteX6355" fmla="*/ 1880923 w 6435725"/>
              <a:gd name="connsiteY6355" fmla="*/ 573352 h 6857998"/>
              <a:gd name="connsiteX6356" fmla="*/ 1883039 w 6435725"/>
              <a:gd name="connsiteY6356" fmla="*/ 578908 h 6857998"/>
              <a:gd name="connsiteX6357" fmla="*/ 1884362 w 6435725"/>
              <a:gd name="connsiteY6357" fmla="*/ 585523 h 6857998"/>
              <a:gd name="connsiteX6358" fmla="*/ 1884891 w 6435725"/>
              <a:gd name="connsiteY6358" fmla="*/ 587639 h 6857998"/>
              <a:gd name="connsiteX6359" fmla="*/ 1885421 w 6435725"/>
              <a:gd name="connsiteY6359" fmla="*/ 589491 h 6857998"/>
              <a:gd name="connsiteX6360" fmla="*/ 1886479 w 6435725"/>
              <a:gd name="connsiteY6360" fmla="*/ 590814 h 6857998"/>
              <a:gd name="connsiteX6361" fmla="*/ 1887273 w 6435725"/>
              <a:gd name="connsiteY6361" fmla="*/ 592137 h 6857998"/>
              <a:gd name="connsiteX6362" fmla="*/ 1888331 w 6435725"/>
              <a:gd name="connsiteY6362" fmla="*/ 593460 h 6857998"/>
              <a:gd name="connsiteX6363" fmla="*/ 1889389 w 6435725"/>
              <a:gd name="connsiteY6363" fmla="*/ 594254 h 6857998"/>
              <a:gd name="connsiteX6364" fmla="*/ 1890977 w 6435725"/>
              <a:gd name="connsiteY6364" fmla="*/ 595048 h 6857998"/>
              <a:gd name="connsiteX6365" fmla="*/ 1892301 w 6435725"/>
              <a:gd name="connsiteY6365" fmla="*/ 595841 h 6857998"/>
              <a:gd name="connsiteX6366" fmla="*/ 1895739 w 6435725"/>
              <a:gd name="connsiteY6366" fmla="*/ 596371 h 6857998"/>
              <a:gd name="connsiteX6367" fmla="*/ 1898914 w 6435725"/>
              <a:gd name="connsiteY6367" fmla="*/ 597164 h 6857998"/>
              <a:gd name="connsiteX6368" fmla="*/ 1902619 w 6435725"/>
              <a:gd name="connsiteY6368" fmla="*/ 597164 h 6857998"/>
              <a:gd name="connsiteX6369" fmla="*/ 1906587 w 6435725"/>
              <a:gd name="connsiteY6369" fmla="*/ 597164 h 6857998"/>
              <a:gd name="connsiteX6370" fmla="*/ 1914790 w 6435725"/>
              <a:gd name="connsiteY6370" fmla="*/ 597429 h 6857998"/>
              <a:gd name="connsiteX6371" fmla="*/ 1918758 w 6435725"/>
              <a:gd name="connsiteY6371" fmla="*/ 597693 h 6857998"/>
              <a:gd name="connsiteX6372" fmla="*/ 1922462 w 6435725"/>
              <a:gd name="connsiteY6372" fmla="*/ 598223 h 6857998"/>
              <a:gd name="connsiteX6373" fmla="*/ 1926166 w 6435725"/>
              <a:gd name="connsiteY6373" fmla="*/ 599546 h 6857998"/>
              <a:gd name="connsiteX6374" fmla="*/ 1927489 w 6435725"/>
              <a:gd name="connsiteY6374" fmla="*/ 600339 h 6857998"/>
              <a:gd name="connsiteX6375" fmla="*/ 1929078 w 6435725"/>
              <a:gd name="connsiteY6375" fmla="*/ 601398 h 6857998"/>
              <a:gd name="connsiteX6376" fmla="*/ 1930664 w 6435725"/>
              <a:gd name="connsiteY6376" fmla="*/ 602721 h 6857998"/>
              <a:gd name="connsiteX6377" fmla="*/ 1931987 w 6435725"/>
              <a:gd name="connsiteY6377" fmla="*/ 604043 h 6857998"/>
              <a:gd name="connsiteX6378" fmla="*/ 1933046 w 6435725"/>
              <a:gd name="connsiteY6378" fmla="*/ 605631 h 6857998"/>
              <a:gd name="connsiteX6379" fmla="*/ 1934370 w 6435725"/>
              <a:gd name="connsiteY6379" fmla="*/ 607483 h 6857998"/>
              <a:gd name="connsiteX6380" fmla="*/ 1936485 w 6435725"/>
              <a:gd name="connsiteY6380" fmla="*/ 602721 h 6857998"/>
              <a:gd name="connsiteX6381" fmla="*/ 1938867 w 6435725"/>
              <a:gd name="connsiteY6381" fmla="*/ 598223 h 6857998"/>
              <a:gd name="connsiteX6382" fmla="*/ 1941777 w 6435725"/>
              <a:gd name="connsiteY6382" fmla="*/ 594518 h 6857998"/>
              <a:gd name="connsiteX6383" fmla="*/ 1944687 w 6435725"/>
              <a:gd name="connsiteY6383" fmla="*/ 591343 h 6857998"/>
              <a:gd name="connsiteX6384" fmla="*/ 1948127 w 6435725"/>
              <a:gd name="connsiteY6384" fmla="*/ 588168 h 6857998"/>
              <a:gd name="connsiteX6385" fmla="*/ 1951567 w 6435725"/>
              <a:gd name="connsiteY6385" fmla="*/ 585787 h 6857998"/>
              <a:gd name="connsiteX6386" fmla="*/ 1955535 w 6435725"/>
              <a:gd name="connsiteY6386" fmla="*/ 583671 h 6857998"/>
              <a:gd name="connsiteX6387" fmla="*/ 1959504 w 6435725"/>
              <a:gd name="connsiteY6387" fmla="*/ 581289 h 6857998"/>
              <a:gd name="connsiteX6388" fmla="*/ 1963473 w 6435725"/>
              <a:gd name="connsiteY6388" fmla="*/ 579966 h 6857998"/>
              <a:gd name="connsiteX6389" fmla="*/ 1967707 w 6435725"/>
              <a:gd name="connsiteY6389" fmla="*/ 578379 h 6857998"/>
              <a:gd name="connsiteX6390" fmla="*/ 1976437 w 6435725"/>
              <a:gd name="connsiteY6390" fmla="*/ 575998 h 6857998"/>
              <a:gd name="connsiteX6391" fmla="*/ 1985433 w 6435725"/>
              <a:gd name="connsiteY6391" fmla="*/ 573616 h 6857998"/>
              <a:gd name="connsiteX6392" fmla="*/ 1994164 w 6435725"/>
              <a:gd name="connsiteY6392" fmla="*/ 571500 h 6857998"/>
              <a:gd name="connsiteX6393" fmla="*/ 1999721 w 6435725"/>
              <a:gd name="connsiteY6393" fmla="*/ 569119 h 6857998"/>
              <a:gd name="connsiteX6394" fmla="*/ 2004748 w 6435725"/>
              <a:gd name="connsiteY6394" fmla="*/ 565944 h 6857998"/>
              <a:gd name="connsiteX6395" fmla="*/ 2008981 w 6435725"/>
              <a:gd name="connsiteY6395" fmla="*/ 563033 h 6857998"/>
              <a:gd name="connsiteX6396" fmla="*/ 2012950 w 6435725"/>
              <a:gd name="connsiteY6396" fmla="*/ 559593 h 6857998"/>
              <a:gd name="connsiteX6397" fmla="*/ 2016389 w 6435725"/>
              <a:gd name="connsiteY6397" fmla="*/ 555889 h 6857998"/>
              <a:gd name="connsiteX6398" fmla="*/ 2019300 w 6435725"/>
              <a:gd name="connsiteY6398" fmla="*/ 551920 h 6857998"/>
              <a:gd name="connsiteX6399" fmla="*/ 2022210 w 6435725"/>
              <a:gd name="connsiteY6399" fmla="*/ 547687 h 6857998"/>
              <a:gd name="connsiteX6400" fmla="*/ 2024591 w 6435725"/>
              <a:gd name="connsiteY6400" fmla="*/ 543189 h 6857998"/>
              <a:gd name="connsiteX6401" fmla="*/ 2026444 w 6435725"/>
              <a:gd name="connsiteY6401" fmla="*/ 538691 h 6857998"/>
              <a:gd name="connsiteX6402" fmla="*/ 2028296 w 6435725"/>
              <a:gd name="connsiteY6402" fmla="*/ 533929 h 6857998"/>
              <a:gd name="connsiteX6403" fmla="*/ 2029620 w 6435725"/>
              <a:gd name="connsiteY6403" fmla="*/ 528902 h 6857998"/>
              <a:gd name="connsiteX6404" fmla="*/ 2030677 w 6435725"/>
              <a:gd name="connsiteY6404" fmla="*/ 523875 h 6857998"/>
              <a:gd name="connsiteX6405" fmla="*/ 2033058 w 6435725"/>
              <a:gd name="connsiteY6405" fmla="*/ 513556 h 6857998"/>
              <a:gd name="connsiteX6406" fmla="*/ 2034381 w 6435725"/>
              <a:gd name="connsiteY6406" fmla="*/ 502708 h 6857998"/>
              <a:gd name="connsiteX6407" fmla="*/ 2033324 w 6435725"/>
              <a:gd name="connsiteY6407" fmla="*/ 498739 h 6857998"/>
              <a:gd name="connsiteX6408" fmla="*/ 2032265 w 6435725"/>
              <a:gd name="connsiteY6408" fmla="*/ 494771 h 6857998"/>
              <a:gd name="connsiteX6409" fmla="*/ 2032000 w 6435725"/>
              <a:gd name="connsiteY6409" fmla="*/ 491066 h 6857998"/>
              <a:gd name="connsiteX6410" fmla="*/ 2032000 w 6435725"/>
              <a:gd name="connsiteY6410" fmla="*/ 487098 h 6857998"/>
              <a:gd name="connsiteX6411" fmla="*/ 2032265 w 6435725"/>
              <a:gd name="connsiteY6411" fmla="*/ 483658 h 6857998"/>
              <a:gd name="connsiteX6412" fmla="*/ 2032529 w 6435725"/>
              <a:gd name="connsiteY6412" fmla="*/ 479954 h 6857998"/>
              <a:gd name="connsiteX6413" fmla="*/ 2033587 w 6435725"/>
              <a:gd name="connsiteY6413" fmla="*/ 476779 h 6857998"/>
              <a:gd name="connsiteX6414" fmla="*/ 2034646 w 6435725"/>
              <a:gd name="connsiteY6414" fmla="*/ 473339 h 6857998"/>
              <a:gd name="connsiteX6415" fmla="*/ 2035969 w 6435725"/>
              <a:gd name="connsiteY6415" fmla="*/ 469900 h 6857998"/>
              <a:gd name="connsiteX6416" fmla="*/ 2037821 w 6435725"/>
              <a:gd name="connsiteY6416" fmla="*/ 466460 h 6857998"/>
              <a:gd name="connsiteX6417" fmla="*/ 2041525 w 6435725"/>
              <a:gd name="connsiteY6417" fmla="*/ 460110 h 6857998"/>
              <a:gd name="connsiteX6418" fmla="*/ 2045758 w 6435725"/>
              <a:gd name="connsiteY6418" fmla="*/ 454025 h 6857998"/>
              <a:gd name="connsiteX6419" fmla="*/ 2050521 w 6435725"/>
              <a:gd name="connsiteY6419" fmla="*/ 447675 h 6857998"/>
              <a:gd name="connsiteX6420" fmla="*/ 2053431 w 6435725"/>
              <a:gd name="connsiteY6420" fmla="*/ 446616 h 6857998"/>
              <a:gd name="connsiteX6421" fmla="*/ 2056077 w 6435725"/>
              <a:gd name="connsiteY6421" fmla="*/ 445294 h 6857998"/>
              <a:gd name="connsiteX6422" fmla="*/ 2058194 w 6435725"/>
              <a:gd name="connsiteY6422" fmla="*/ 443706 h 6857998"/>
              <a:gd name="connsiteX6423" fmla="*/ 2060046 w 6435725"/>
              <a:gd name="connsiteY6423" fmla="*/ 442383 h 6857998"/>
              <a:gd name="connsiteX6424" fmla="*/ 2061369 w 6435725"/>
              <a:gd name="connsiteY6424" fmla="*/ 440796 h 6857998"/>
              <a:gd name="connsiteX6425" fmla="*/ 2062691 w 6435725"/>
              <a:gd name="connsiteY6425" fmla="*/ 438944 h 6857998"/>
              <a:gd name="connsiteX6426" fmla="*/ 2063750 w 6435725"/>
              <a:gd name="connsiteY6426" fmla="*/ 437356 h 6857998"/>
              <a:gd name="connsiteX6427" fmla="*/ 2064279 w 6435725"/>
              <a:gd name="connsiteY6427" fmla="*/ 435504 h 6857998"/>
              <a:gd name="connsiteX6428" fmla="*/ 2064544 w 6435725"/>
              <a:gd name="connsiteY6428" fmla="*/ 433652 h 6857998"/>
              <a:gd name="connsiteX6429" fmla="*/ 2064808 w 6435725"/>
              <a:gd name="connsiteY6429" fmla="*/ 431535 h 6857998"/>
              <a:gd name="connsiteX6430" fmla="*/ 2064808 w 6435725"/>
              <a:gd name="connsiteY6430" fmla="*/ 427831 h 6857998"/>
              <a:gd name="connsiteX6431" fmla="*/ 2064014 w 6435725"/>
              <a:gd name="connsiteY6431" fmla="*/ 423598 h 6857998"/>
              <a:gd name="connsiteX6432" fmla="*/ 2062957 w 6435725"/>
              <a:gd name="connsiteY6432" fmla="*/ 419629 h 6857998"/>
              <a:gd name="connsiteX6433" fmla="*/ 2060575 w 6435725"/>
              <a:gd name="connsiteY6433" fmla="*/ 410898 h 6857998"/>
              <a:gd name="connsiteX6434" fmla="*/ 2059781 w 6435725"/>
              <a:gd name="connsiteY6434" fmla="*/ 406664 h 6857998"/>
              <a:gd name="connsiteX6435" fmla="*/ 2058987 w 6435725"/>
              <a:gd name="connsiteY6435" fmla="*/ 402696 h 6857998"/>
              <a:gd name="connsiteX6436" fmla="*/ 2058987 w 6435725"/>
              <a:gd name="connsiteY6436" fmla="*/ 398727 h 6857998"/>
              <a:gd name="connsiteX6437" fmla="*/ 2059253 w 6435725"/>
              <a:gd name="connsiteY6437" fmla="*/ 396875 h 6857998"/>
              <a:gd name="connsiteX6438" fmla="*/ 2059781 w 6435725"/>
              <a:gd name="connsiteY6438" fmla="*/ 395023 h 6857998"/>
              <a:gd name="connsiteX6439" fmla="*/ 2060575 w 6435725"/>
              <a:gd name="connsiteY6439" fmla="*/ 393171 h 6857998"/>
              <a:gd name="connsiteX6440" fmla="*/ 2061369 w 6435725"/>
              <a:gd name="connsiteY6440" fmla="*/ 391583 h 6857998"/>
              <a:gd name="connsiteX6441" fmla="*/ 2062691 w 6435725"/>
              <a:gd name="connsiteY6441" fmla="*/ 389731 h 6857998"/>
              <a:gd name="connsiteX6442" fmla="*/ 2064544 w 6435725"/>
              <a:gd name="connsiteY6442" fmla="*/ 388143 h 6857998"/>
              <a:gd name="connsiteX6443" fmla="*/ 2060839 w 6435725"/>
              <a:gd name="connsiteY6443" fmla="*/ 383646 h 6857998"/>
              <a:gd name="connsiteX6444" fmla="*/ 2058194 w 6435725"/>
              <a:gd name="connsiteY6444" fmla="*/ 379677 h 6857998"/>
              <a:gd name="connsiteX6445" fmla="*/ 2056077 w 6435725"/>
              <a:gd name="connsiteY6445" fmla="*/ 375708 h 6857998"/>
              <a:gd name="connsiteX6446" fmla="*/ 2054225 w 6435725"/>
              <a:gd name="connsiteY6446" fmla="*/ 372004 h 6857998"/>
              <a:gd name="connsiteX6447" fmla="*/ 2052902 w 6435725"/>
              <a:gd name="connsiteY6447" fmla="*/ 368829 h 6857998"/>
              <a:gd name="connsiteX6448" fmla="*/ 2052373 w 6435725"/>
              <a:gd name="connsiteY6448" fmla="*/ 365919 h 6857998"/>
              <a:gd name="connsiteX6449" fmla="*/ 2051844 w 6435725"/>
              <a:gd name="connsiteY6449" fmla="*/ 363008 h 6857998"/>
              <a:gd name="connsiteX6450" fmla="*/ 2052373 w 6435725"/>
              <a:gd name="connsiteY6450" fmla="*/ 360627 h 6857998"/>
              <a:gd name="connsiteX6451" fmla="*/ 2052902 w 6435725"/>
              <a:gd name="connsiteY6451" fmla="*/ 358510 h 6857998"/>
              <a:gd name="connsiteX6452" fmla="*/ 2054225 w 6435725"/>
              <a:gd name="connsiteY6452" fmla="*/ 356658 h 6857998"/>
              <a:gd name="connsiteX6453" fmla="*/ 2055283 w 6435725"/>
              <a:gd name="connsiteY6453" fmla="*/ 354806 h 6857998"/>
              <a:gd name="connsiteX6454" fmla="*/ 2056871 w 6435725"/>
              <a:gd name="connsiteY6454" fmla="*/ 352954 h 6857998"/>
              <a:gd name="connsiteX6455" fmla="*/ 2058723 w 6435725"/>
              <a:gd name="connsiteY6455" fmla="*/ 351366 h 6857998"/>
              <a:gd name="connsiteX6456" fmla="*/ 2060839 w 6435725"/>
              <a:gd name="connsiteY6456" fmla="*/ 350043 h 6857998"/>
              <a:gd name="connsiteX6457" fmla="*/ 2065866 w 6435725"/>
              <a:gd name="connsiteY6457" fmla="*/ 347662 h 6857998"/>
              <a:gd name="connsiteX6458" fmla="*/ 2070894 w 6435725"/>
              <a:gd name="connsiteY6458" fmla="*/ 345546 h 6857998"/>
              <a:gd name="connsiteX6459" fmla="*/ 2076979 w 6435725"/>
              <a:gd name="connsiteY6459" fmla="*/ 343429 h 6857998"/>
              <a:gd name="connsiteX6460" fmla="*/ 2082271 w 6435725"/>
              <a:gd name="connsiteY6460" fmla="*/ 341312 h 6857998"/>
              <a:gd name="connsiteX6461" fmla="*/ 2087562 w 6435725"/>
              <a:gd name="connsiteY6461" fmla="*/ 339196 h 6857998"/>
              <a:gd name="connsiteX6462" fmla="*/ 2092325 w 6435725"/>
              <a:gd name="connsiteY6462" fmla="*/ 336550 h 6857998"/>
              <a:gd name="connsiteX6463" fmla="*/ 2094441 w 6435725"/>
              <a:gd name="connsiteY6463" fmla="*/ 334962 h 6857998"/>
              <a:gd name="connsiteX6464" fmla="*/ 2096294 w 6435725"/>
              <a:gd name="connsiteY6464" fmla="*/ 333639 h 6857998"/>
              <a:gd name="connsiteX6465" fmla="*/ 2097617 w 6435725"/>
              <a:gd name="connsiteY6465" fmla="*/ 332052 h 6857998"/>
              <a:gd name="connsiteX6466" fmla="*/ 2098939 w 6435725"/>
              <a:gd name="connsiteY6466" fmla="*/ 330200 h 6857998"/>
              <a:gd name="connsiteX6467" fmla="*/ 2099998 w 6435725"/>
              <a:gd name="connsiteY6467" fmla="*/ 328083 h 6857998"/>
              <a:gd name="connsiteX6468" fmla="*/ 2100262 w 6435725"/>
              <a:gd name="connsiteY6468" fmla="*/ 325437 h 6857998"/>
              <a:gd name="connsiteX6469" fmla="*/ 2105289 w 6435725"/>
              <a:gd name="connsiteY6469" fmla="*/ 325437 h 6857998"/>
              <a:gd name="connsiteX6470" fmla="*/ 2110846 w 6435725"/>
              <a:gd name="connsiteY6470" fmla="*/ 324908 h 6857998"/>
              <a:gd name="connsiteX6471" fmla="*/ 2122223 w 6435725"/>
              <a:gd name="connsiteY6471" fmla="*/ 323850 h 6857998"/>
              <a:gd name="connsiteX6472" fmla="*/ 2127515 w 6435725"/>
              <a:gd name="connsiteY6472" fmla="*/ 323850 h 6857998"/>
              <a:gd name="connsiteX6473" fmla="*/ 2132012 w 6435725"/>
              <a:gd name="connsiteY6473" fmla="*/ 324114 h 6857998"/>
              <a:gd name="connsiteX6474" fmla="*/ 2134394 w 6435725"/>
              <a:gd name="connsiteY6474" fmla="*/ 324379 h 6857998"/>
              <a:gd name="connsiteX6475" fmla="*/ 2136246 w 6435725"/>
              <a:gd name="connsiteY6475" fmla="*/ 324908 h 6857998"/>
              <a:gd name="connsiteX6476" fmla="*/ 2137569 w 6435725"/>
              <a:gd name="connsiteY6476" fmla="*/ 325966 h 6857998"/>
              <a:gd name="connsiteX6477" fmla="*/ 2138892 w 6435725"/>
              <a:gd name="connsiteY6477" fmla="*/ 326760 h 6857998"/>
              <a:gd name="connsiteX6478" fmla="*/ 2140214 w 6435725"/>
              <a:gd name="connsiteY6478" fmla="*/ 328348 h 6857998"/>
              <a:gd name="connsiteX6479" fmla="*/ 2140744 w 6435725"/>
              <a:gd name="connsiteY6479" fmla="*/ 329935 h 6857998"/>
              <a:gd name="connsiteX6480" fmla="*/ 2141008 w 6435725"/>
              <a:gd name="connsiteY6480" fmla="*/ 331523 h 6857998"/>
              <a:gd name="connsiteX6481" fmla="*/ 2140744 w 6435725"/>
              <a:gd name="connsiteY6481" fmla="*/ 332846 h 6857998"/>
              <a:gd name="connsiteX6482" fmla="*/ 2140214 w 6435725"/>
              <a:gd name="connsiteY6482" fmla="*/ 334433 h 6857998"/>
              <a:gd name="connsiteX6483" fmla="*/ 2139156 w 6435725"/>
              <a:gd name="connsiteY6483" fmla="*/ 336021 h 6857998"/>
              <a:gd name="connsiteX6484" fmla="*/ 2136511 w 6435725"/>
              <a:gd name="connsiteY6484" fmla="*/ 339460 h 6857998"/>
              <a:gd name="connsiteX6485" fmla="*/ 2133071 w 6435725"/>
              <a:gd name="connsiteY6485" fmla="*/ 342371 h 6857998"/>
              <a:gd name="connsiteX6486" fmla="*/ 2129367 w 6435725"/>
              <a:gd name="connsiteY6486" fmla="*/ 345546 h 6857998"/>
              <a:gd name="connsiteX6487" fmla="*/ 2125663 w 6435725"/>
              <a:gd name="connsiteY6487" fmla="*/ 348721 h 6857998"/>
              <a:gd name="connsiteX6488" fmla="*/ 2122487 w 6435725"/>
              <a:gd name="connsiteY6488" fmla="*/ 351366 h 6857998"/>
              <a:gd name="connsiteX6489" fmla="*/ 2118519 w 6435725"/>
              <a:gd name="connsiteY6489" fmla="*/ 355335 h 6857998"/>
              <a:gd name="connsiteX6490" fmla="*/ 2114550 w 6435725"/>
              <a:gd name="connsiteY6490" fmla="*/ 359039 h 6857998"/>
              <a:gd name="connsiteX6491" fmla="*/ 2133335 w 6435725"/>
              <a:gd name="connsiteY6491" fmla="*/ 383910 h 6857998"/>
              <a:gd name="connsiteX6492" fmla="*/ 2150004 w 6435725"/>
              <a:gd name="connsiteY6492" fmla="*/ 387085 h 6857998"/>
              <a:gd name="connsiteX6493" fmla="*/ 2158471 w 6435725"/>
              <a:gd name="connsiteY6493" fmla="*/ 388408 h 6857998"/>
              <a:gd name="connsiteX6494" fmla="*/ 2167202 w 6435725"/>
              <a:gd name="connsiteY6494" fmla="*/ 389466 h 6857998"/>
              <a:gd name="connsiteX6495" fmla="*/ 2175404 w 6435725"/>
              <a:gd name="connsiteY6495" fmla="*/ 390260 h 6857998"/>
              <a:gd name="connsiteX6496" fmla="*/ 2184136 w 6435725"/>
              <a:gd name="connsiteY6496" fmla="*/ 391054 h 6857998"/>
              <a:gd name="connsiteX6497" fmla="*/ 2192337 w 6435725"/>
              <a:gd name="connsiteY6497" fmla="*/ 391054 h 6857998"/>
              <a:gd name="connsiteX6498" fmla="*/ 2200804 w 6435725"/>
              <a:gd name="connsiteY6498" fmla="*/ 391054 h 6857998"/>
              <a:gd name="connsiteX6499" fmla="*/ 2209006 w 6435725"/>
              <a:gd name="connsiteY6499" fmla="*/ 390260 h 6857998"/>
              <a:gd name="connsiteX6500" fmla="*/ 2217209 w 6435725"/>
              <a:gd name="connsiteY6500" fmla="*/ 389202 h 6857998"/>
              <a:gd name="connsiteX6501" fmla="*/ 2225146 w 6435725"/>
              <a:gd name="connsiteY6501" fmla="*/ 387614 h 6857998"/>
              <a:gd name="connsiteX6502" fmla="*/ 2232819 w 6435725"/>
              <a:gd name="connsiteY6502" fmla="*/ 385498 h 6857998"/>
              <a:gd name="connsiteX6503" fmla="*/ 2240492 w 6435725"/>
              <a:gd name="connsiteY6503" fmla="*/ 382587 h 6857998"/>
              <a:gd name="connsiteX6504" fmla="*/ 2247901 w 6435725"/>
              <a:gd name="connsiteY6504" fmla="*/ 379412 h 6857998"/>
              <a:gd name="connsiteX6505" fmla="*/ 2255308 w 6435725"/>
              <a:gd name="connsiteY6505" fmla="*/ 375444 h 6857998"/>
              <a:gd name="connsiteX6506" fmla="*/ 2258748 w 6435725"/>
              <a:gd name="connsiteY6506" fmla="*/ 372798 h 6857998"/>
              <a:gd name="connsiteX6507" fmla="*/ 2262187 w 6435725"/>
              <a:gd name="connsiteY6507" fmla="*/ 370416 h 6857998"/>
              <a:gd name="connsiteX6508" fmla="*/ 2264834 w 6435725"/>
              <a:gd name="connsiteY6508" fmla="*/ 368300 h 6857998"/>
              <a:gd name="connsiteX6509" fmla="*/ 2267214 w 6435725"/>
              <a:gd name="connsiteY6509" fmla="*/ 366183 h 6857998"/>
              <a:gd name="connsiteX6510" fmla="*/ 2269860 w 6435725"/>
              <a:gd name="connsiteY6510" fmla="*/ 363537 h 6857998"/>
              <a:gd name="connsiteX6511" fmla="*/ 2271978 w 6435725"/>
              <a:gd name="connsiteY6511" fmla="*/ 361156 h 6857998"/>
              <a:gd name="connsiteX6512" fmla="*/ 2273830 w 6435725"/>
              <a:gd name="connsiteY6512" fmla="*/ 358775 h 6857998"/>
              <a:gd name="connsiteX6513" fmla="*/ 2275152 w 6435725"/>
              <a:gd name="connsiteY6513" fmla="*/ 356394 h 6857998"/>
              <a:gd name="connsiteX6514" fmla="*/ 2276739 w 6435725"/>
              <a:gd name="connsiteY6514" fmla="*/ 353483 h 6857998"/>
              <a:gd name="connsiteX6515" fmla="*/ 2278062 w 6435725"/>
              <a:gd name="connsiteY6515" fmla="*/ 350837 h 6857998"/>
              <a:gd name="connsiteX6516" fmla="*/ 2278856 w 6435725"/>
              <a:gd name="connsiteY6516" fmla="*/ 347927 h 6857998"/>
              <a:gd name="connsiteX6517" fmla="*/ 2279914 w 6435725"/>
              <a:gd name="connsiteY6517" fmla="*/ 345281 h 6857998"/>
              <a:gd name="connsiteX6518" fmla="*/ 2280444 w 6435725"/>
              <a:gd name="connsiteY6518" fmla="*/ 342371 h 6857998"/>
              <a:gd name="connsiteX6519" fmla="*/ 2280974 w 6435725"/>
              <a:gd name="connsiteY6519" fmla="*/ 339725 h 6857998"/>
              <a:gd name="connsiteX6520" fmla="*/ 2281502 w 6435725"/>
              <a:gd name="connsiteY6520" fmla="*/ 333639 h 6857998"/>
              <a:gd name="connsiteX6521" fmla="*/ 2281502 w 6435725"/>
              <a:gd name="connsiteY6521" fmla="*/ 327819 h 6857998"/>
              <a:gd name="connsiteX6522" fmla="*/ 2280444 w 6435725"/>
              <a:gd name="connsiteY6522" fmla="*/ 321469 h 6857998"/>
              <a:gd name="connsiteX6523" fmla="*/ 2278856 w 6435725"/>
              <a:gd name="connsiteY6523" fmla="*/ 315383 h 6857998"/>
              <a:gd name="connsiteX6524" fmla="*/ 2277004 w 6435725"/>
              <a:gd name="connsiteY6524" fmla="*/ 309298 h 6857998"/>
              <a:gd name="connsiteX6525" fmla="*/ 2274623 w 6435725"/>
              <a:gd name="connsiteY6525" fmla="*/ 303212 h 6857998"/>
              <a:gd name="connsiteX6526" fmla="*/ 2271978 w 6435725"/>
              <a:gd name="connsiteY6526" fmla="*/ 297127 h 6857998"/>
              <a:gd name="connsiteX6527" fmla="*/ 2268538 w 6435725"/>
              <a:gd name="connsiteY6527" fmla="*/ 290777 h 6857998"/>
              <a:gd name="connsiteX6528" fmla="*/ 2264834 w 6435725"/>
              <a:gd name="connsiteY6528" fmla="*/ 284956 h 6857998"/>
              <a:gd name="connsiteX6529" fmla="*/ 2260864 w 6435725"/>
              <a:gd name="connsiteY6529" fmla="*/ 279135 h 6857998"/>
              <a:gd name="connsiteX6530" fmla="*/ 2259806 w 6435725"/>
              <a:gd name="connsiteY6530" fmla="*/ 277548 h 6857998"/>
              <a:gd name="connsiteX6531" fmla="*/ 2259542 w 6435725"/>
              <a:gd name="connsiteY6531" fmla="*/ 275696 h 6857998"/>
              <a:gd name="connsiteX6532" fmla="*/ 2259277 w 6435725"/>
              <a:gd name="connsiteY6532" fmla="*/ 273579 h 6857998"/>
              <a:gd name="connsiteX6533" fmla="*/ 2259277 w 6435725"/>
              <a:gd name="connsiteY6533" fmla="*/ 271462 h 6857998"/>
              <a:gd name="connsiteX6534" fmla="*/ 2259542 w 6435725"/>
              <a:gd name="connsiteY6534" fmla="*/ 267229 h 6857998"/>
              <a:gd name="connsiteX6535" fmla="*/ 2259542 w 6435725"/>
              <a:gd name="connsiteY6535" fmla="*/ 262731 h 6857998"/>
              <a:gd name="connsiteX6536" fmla="*/ 2259542 w 6435725"/>
              <a:gd name="connsiteY6536" fmla="*/ 261408 h 6857998"/>
              <a:gd name="connsiteX6537" fmla="*/ 2259012 w 6435725"/>
              <a:gd name="connsiteY6537" fmla="*/ 259821 h 6857998"/>
              <a:gd name="connsiteX6538" fmla="*/ 2257690 w 6435725"/>
              <a:gd name="connsiteY6538" fmla="*/ 256646 h 6857998"/>
              <a:gd name="connsiteX6539" fmla="*/ 2255838 w 6435725"/>
              <a:gd name="connsiteY6539" fmla="*/ 254000 h 6857998"/>
              <a:gd name="connsiteX6540" fmla="*/ 2254779 w 6435725"/>
              <a:gd name="connsiteY6540" fmla="*/ 250825 h 6857998"/>
              <a:gd name="connsiteX6541" fmla="*/ 2253985 w 6435725"/>
              <a:gd name="connsiteY6541" fmla="*/ 249766 h 6857998"/>
              <a:gd name="connsiteX6542" fmla="*/ 2253721 w 6435725"/>
              <a:gd name="connsiteY6542" fmla="*/ 248179 h 6857998"/>
              <a:gd name="connsiteX6543" fmla="*/ 2253456 w 6435725"/>
              <a:gd name="connsiteY6543" fmla="*/ 246856 h 6857998"/>
              <a:gd name="connsiteX6544" fmla="*/ 2253721 w 6435725"/>
              <a:gd name="connsiteY6544" fmla="*/ 245269 h 6857998"/>
              <a:gd name="connsiteX6545" fmla="*/ 2254250 w 6435725"/>
              <a:gd name="connsiteY6545" fmla="*/ 244210 h 6857998"/>
              <a:gd name="connsiteX6546" fmla="*/ 2255573 w 6435725"/>
              <a:gd name="connsiteY6546" fmla="*/ 242887 h 6857998"/>
              <a:gd name="connsiteX6547" fmla="*/ 2257160 w 6435725"/>
              <a:gd name="connsiteY6547" fmla="*/ 241829 h 6857998"/>
              <a:gd name="connsiteX6548" fmla="*/ 2259277 w 6435725"/>
              <a:gd name="connsiteY6548" fmla="*/ 240506 h 6857998"/>
              <a:gd name="connsiteX6549" fmla="*/ 2261394 w 6435725"/>
              <a:gd name="connsiteY6549" fmla="*/ 239448 h 6857998"/>
              <a:gd name="connsiteX6550" fmla="*/ 2263246 w 6435725"/>
              <a:gd name="connsiteY6550" fmla="*/ 239183 h 6857998"/>
              <a:gd name="connsiteX6551" fmla="*/ 2265362 w 6435725"/>
              <a:gd name="connsiteY6551" fmla="*/ 238919 h 6857998"/>
              <a:gd name="connsiteX6552" fmla="*/ 2267214 w 6435725"/>
              <a:gd name="connsiteY6552" fmla="*/ 238919 h 6857998"/>
              <a:gd name="connsiteX6553" fmla="*/ 2269067 w 6435725"/>
              <a:gd name="connsiteY6553" fmla="*/ 239183 h 6857998"/>
              <a:gd name="connsiteX6554" fmla="*/ 2270919 w 6435725"/>
              <a:gd name="connsiteY6554" fmla="*/ 239448 h 6857998"/>
              <a:gd name="connsiteX6555" fmla="*/ 2272506 w 6435725"/>
              <a:gd name="connsiteY6555" fmla="*/ 240242 h 6857998"/>
              <a:gd name="connsiteX6556" fmla="*/ 2274358 w 6435725"/>
              <a:gd name="connsiteY6556" fmla="*/ 241035 h 6857998"/>
              <a:gd name="connsiteX6557" fmla="*/ 2277534 w 6435725"/>
              <a:gd name="connsiteY6557" fmla="*/ 243152 h 6857998"/>
              <a:gd name="connsiteX6558" fmla="*/ 2280444 w 6435725"/>
              <a:gd name="connsiteY6558" fmla="*/ 246062 h 6857998"/>
              <a:gd name="connsiteX6559" fmla="*/ 2283354 w 6435725"/>
              <a:gd name="connsiteY6559" fmla="*/ 248973 h 6857998"/>
              <a:gd name="connsiteX6560" fmla="*/ 2286000 w 6435725"/>
              <a:gd name="connsiteY6560" fmla="*/ 252148 h 6857998"/>
              <a:gd name="connsiteX6561" fmla="*/ 2288646 w 6435725"/>
              <a:gd name="connsiteY6561" fmla="*/ 249502 h 6857998"/>
              <a:gd name="connsiteX6562" fmla="*/ 2291556 w 6435725"/>
              <a:gd name="connsiteY6562" fmla="*/ 246856 h 6857998"/>
              <a:gd name="connsiteX6563" fmla="*/ 2294731 w 6435725"/>
              <a:gd name="connsiteY6563" fmla="*/ 244739 h 6857998"/>
              <a:gd name="connsiteX6564" fmla="*/ 2297642 w 6435725"/>
              <a:gd name="connsiteY6564" fmla="*/ 243152 h 6857998"/>
              <a:gd name="connsiteX6565" fmla="*/ 2301081 w 6435725"/>
              <a:gd name="connsiteY6565" fmla="*/ 241829 h 6857998"/>
              <a:gd name="connsiteX6566" fmla="*/ 2304521 w 6435725"/>
              <a:gd name="connsiteY6566" fmla="*/ 240506 h 6857998"/>
              <a:gd name="connsiteX6567" fmla="*/ 2308225 w 6435725"/>
              <a:gd name="connsiteY6567" fmla="*/ 239448 h 6857998"/>
              <a:gd name="connsiteX6568" fmla="*/ 2311929 w 6435725"/>
              <a:gd name="connsiteY6568" fmla="*/ 238919 h 6857998"/>
              <a:gd name="connsiteX6569" fmla="*/ 2319073 w 6435725"/>
              <a:gd name="connsiteY6569" fmla="*/ 237596 h 6857998"/>
              <a:gd name="connsiteX6570" fmla="*/ 2326481 w 6435725"/>
              <a:gd name="connsiteY6570" fmla="*/ 237331 h 6857998"/>
              <a:gd name="connsiteX6571" fmla="*/ 2341827 w 6435725"/>
              <a:gd name="connsiteY6571" fmla="*/ 236537 h 6857998"/>
              <a:gd name="connsiteX6572" fmla="*/ 2349236 w 6435725"/>
              <a:gd name="connsiteY6572" fmla="*/ 236008 h 6857998"/>
              <a:gd name="connsiteX6573" fmla="*/ 2352940 w 6435725"/>
              <a:gd name="connsiteY6573" fmla="*/ 235214 h 6857998"/>
              <a:gd name="connsiteX6574" fmla="*/ 2356644 w 6435725"/>
              <a:gd name="connsiteY6574" fmla="*/ 234421 h 6857998"/>
              <a:gd name="connsiteX6575" fmla="*/ 2360084 w 6435725"/>
              <a:gd name="connsiteY6575" fmla="*/ 233362 h 6857998"/>
              <a:gd name="connsiteX6576" fmla="*/ 2363523 w 6435725"/>
              <a:gd name="connsiteY6576" fmla="*/ 232304 h 6857998"/>
              <a:gd name="connsiteX6577" fmla="*/ 2366433 w 6435725"/>
              <a:gd name="connsiteY6577" fmla="*/ 230981 h 6857998"/>
              <a:gd name="connsiteX6578" fmla="*/ 2369608 w 6435725"/>
              <a:gd name="connsiteY6578" fmla="*/ 229129 h 6857998"/>
              <a:gd name="connsiteX6579" fmla="*/ 2372254 w 6435725"/>
              <a:gd name="connsiteY6579" fmla="*/ 227012 h 6857998"/>
              <a:gd name="connsiteX6580" fmla="*/ 2375164 w 6435725"/>
              <a:gd name="connsiteY6580" fmla="*/ 224631 h 6857998"/>
              <a:gd name="connsiteX6581" fmla="*/ 2377810 w 6435725"/>
              <a:gd name="connsiteY6581" fmla="*/ 221721 h 6857998"/>
              <a:gd name="connsiteX6582" fmla="*/ 2379928 w 6435725"/>
              <a:gd name="connsiteY6582" fmla="*/ 218810 h 6857998"/>
              <a:gd name="connsiteX6583" fmla="*/ 2382044 w 6435725"/>
              <a:gd name="connsiteY6583" fmla="*/ 215106 h 6857998"/>
              <a:gd name="connsiteX6584" fmla="*/ 2383896 w 6435725"/>
              <a:gd name="connsiteY6584" fmla="*/ 210608 h 6857998"/>
              <a:gd name="connsiteX6585" fmla="*/ 2385748 w 6435725"/>
              <a:gd name="connsiteY6585" fmla="*/ 206110 h 6857998"/>
              <a:gd name="connsiteX6586" fmla="*/ 2387072 w 6435725"/>
              <a:gd name="connsiteY6586" fmla="*/ 200819 h 6857998"/>
              <a:gd name="connsiteX6587" fmla="*/ 2391569 w 6435725"/>
              <a:gd name="connsiteY6587" fmla="*/ 205052 h 6857998"/>
              <a:gd name="connsiteX6588" fmla="*/ 2395009 w 6435725"/>
              <a:gd name="connsiteY6588" fmla="*/ 209550 h 6857998"/>
              <a:gd name="connsiteX6589" fmla="*/ 2397919 w 6435725"/>
              <a:gd name="connsiteY6589" fmla="*/ 214048 h 6857998"/>
              <a:gd name="connsiteX6590" fmla="*/ 2400035 w 6435725"/>
              <a:gd name="connsiteY6590" fmla="*/ 218810 h 6857998"/>
              <a:gd name="connsiteX6591" fmla="*/ 2401623 w 6435725"/>
              <a:gd name="connsiteY6591" fmla="*/ 223308 h 6857998"/>
              <a:gd name="connsiteX6592" fmla="*/ 2402681 w 6435725"/>
              <a:gd name="connsiteY6592" fmla="*/ 227806 h 6857998"/>
              <a:gd name="connsiteX6593" fmla="*/ 2403210 w 6435725"/>
              <a:gd name="connsiteY6593" fmla="*/ 232569 h 6857998"/>
              <a:gd name="connsiteX6594" fmla="*/ 2403739 w 6435725"/>
              <a:gd name="connsiteY6594" fmla="*/ 237066 h 6857998"/>
              <a:gd name="connsiteX6595" fmla="*/ 2404005 w 6435725"/>
              <a:gd name="connsiteY6595" fmla="*/ 246327 h 6857998"/>
              <a:gd name="connsiteX6596" fmla="*/ 2404269 w 6435725"/>
              <a:gd name="connsiteY6596" fmla="*/ 255587 h 6857998"/>
              <a:gd name="connsiteX6597" fmla="*/ 2404533 w 6435725"/>
              <a:gd name="connsiteY6597" fmla="*/ 259821 h 6857998"/>
              <a:gd name="connsiteX6598" fmla="*/ 2405062 w 6435725"/>
              <a:gd name="connsiteY6598" fmla="*/ 264318 h 6857998"/>
              <a:gd name="connsiteX6599" fmla="*/ 2406385 w 6435725"/>
              <a:gd name="connsiteY6599" fmla="*/ 268552 h 6857998"/>
              <a:gd name="connsiteX6600" fmla="*/ 2407709 w 6435725"/>
              <a:gd name="connsiteY6600" fmla="*/ 272785 h 6857998"/>
              <a:gd name="connsiteX6601" fmla="*/ 2411677 w 6435725"/>
              <a:gd name="connsiteY6601" fmla="*/ 275166 h 6857998"/>
              <a:gd name="connsiteX6602" fmla="*/ 2415381 w 6435725"/>
              <a:gd name="connsiteY6602" fmla="*/ 278341 h 6857998"/>
              <a:gd name="connsiteX6603" fmla="*/ 2418027 w 6435725"/>
              <a:gd name="connsiteY6603" fmla="*/ 281252 h 6857998"/>
              <a:gd name="connsiteX6604" fmla="*/ 2420937 w 6435725"/>
              <a:gd name="connsiteY6604" fmla="*/ 284691 h 6857998"/>
              <a:gd name="connsiteX6605" fmla="*/ 2423054 w 6435725"/>
              <a:gd name="connsiteY6605" fmla="*/ 288396 h 6857998"/>
              <a:gd name="connsiteX6606" fmla="*/ 2424906 w 6435725"/>
              <a:gd name="connsiteY6606" fmla="*/ 292100 h 6857998"/>
              <a:gd name="connsiteX6607" fmla="*/ 2426758 w 6435725"/>
              <a:gd name="connsiteY6607" fmla="*/ 296069 h 6857998"/>
              <a:gd name="connsiteX6608" fmla="*/ 2428346 w 6435725"/>
              <a:gd name="connsiteY6608" fmla="*/ 300037 h 6857998"/>
              <a:gd name="connsiteX6609" fmla="*/ 2430993 w 6435725"/>
              <a:gd name="connsiteY6609" fmla="*/ 307975 h 6857998"/>
              <a:gd name="connsiteX6610" fmla="*/ 2433638 w 6435725"/>
              <a:gd name="connsiteY6610" fmla="*/ 315912 h 6857998"/>
              <a:gd name="connsiteX6611" fmla="*/ 2435225 w 6435725"/>
              <a:gd name="connsiteY6611" fmla="*/ 320146 h 6857998"/>
              <a:gd name="connsiteX6612" fmla="*/ 2437077 w 6435725"/>
              <a:gd name="connsiteY6612" fmla="*/ 324114 h 6857998"/>
              <a:gd name="connsiteX6613" fmla="*/ 2438929 w 6435725"/>
              <a:gd name="connsiteY6613" fmla="*/ 327819 h 6857998"/>
              <a:gd name="connsiteX6614" fmla="*/ 2441310 w 6435725"/>
              <a:gd name="connsiteY6614" fmla="*/ 331523 h 6857998"/>
              <a:gd name="connsiteX6615" fmla="*/ 2439987 w 6435725"/>
              <a:gd name="connsiteY6615" fmla="*/ 336550 h 6857998"/>
              <a:gd name="connsiteX6616" fmla="*/ 2438929 w 6435725"/>
              <a:gd name="connsiteY6616" fmla="*/ 341577 h 6857998"/>
              <a:gd name="connsiteX6617" fmla="*/ 2438400 w 6435725"/>
              <a:gd name="connsiteY6617" fmla="*/ 345810 h 6857998"/>
              <a:gd name="connsiteX6618" fmla="*/ 2438135 w 6435725"/>
              <a:gd name="connsiteY6618" fmla="*/ 350308 h 6857998"/>
              <a:gd name="connsiteX6619" fmla="*/ 2438400 w 6435725"/>
              <a:gd name="connsiteY6619" fmla="*/ 354541 h 6857998"/>
              <a:gd name="connsiteX6620" fmla="*/ 2438929 w 6435725"/>
              <a:gd name="connsiteY6620" fmla="*/ 358510 h 6857998"/>
              <a:gd name="connsiteX6621" fmla="*/ 2440252 w 6435725"/>
              <a:gd name="connsiteY6621" fmla="*/ 361685 h 6857998"/>
              <a:gd name="connsiteX6622" fmla="*/ 2441310 w 6435725"/>
              <a:gd name="connsiteY6622" fmla="*/ 365389 h 6857998"/>
              <a:gd name="connsiteX6623" fmla="*/ 2442898 w 6435725"/>
              <a:gd name="connsiteY6623" fmla="*/ 368564 h 6857998"/>
              <a:gd name="connsiteX6624" fmla="*/ 2444750 w 6435725"/>
              <a:gd name="connsiteY6624" fmla="*/ 372004 h 6857998"/>
              <a:gd name="connsiteX6625" fmla="*/ 2446867 w 6435725"/>
              <a:gd name="connsiteY6625" fmla="*/ 374650 h 6857998"/>
              <a:gd name="connsiteX6626" fmla="*/ 2449512 w 6435725"/>
              <a:gd name="connsiteY6626" fmla="*/ 377825 h 6857998"/>
              <a:gd name="connsiteX6627" fmla="*/ 2451894 w 6435725"/>
              <a:gd name="connsiteY6627" fmla="*/ 380206 h 6857998"/>
              <a:gd name="connsiteX6628" fmla="*/ 2454539 w 6435725"/>
              <a:gd name="connsiteY6628" fmla="*/ 383116 h 6857998"/>
              <a:gd name="connsiteX6629" fmla="*/ 2460360 w 6435725"/>
              <a:gd name="connsiteY6629" fmla="*/ 387879 h 6857998"/>
              <a:gd name="connsiteX6630" fmla="*/ 2466710 w 6435725"/>
              <a:gd name="connsiteY6630" fmla="*/ 392906 h 6857998"/>
              <a:gd name="connsiteX6631" fmla="*/ 2472796 w 6435725"/>
              <a:gd name="connsiteY6631" fmla="*/ 397404 h 6857998"/>
              <a:gd name="connsiteX6632" fmla="*/ 2478881 w 6435725"/>
              <a:gd name="connsiteY6632" fmla="*/ 402431 h 6857998"/>
              <a:gd name="connsiteX6633" fmla="*/ 2484967 w 6435725"/>
              <a:gd name="connsiteY6633" fmla="*/ 407194 h 6857998"/>
              <a:gd name="connsiteX6634" fmla="*/ 2490259 w 6435725"/>
              <a:gd name="connsiteY6634" fmla="*/ 412485 h 6857998"/>
              <a:gd name="connsiteX6635" fmla="*/ 2492639 w 6435725"/>
              <a:gd name="connsiteY6635" fmla="*/ 415131 h 6857998"/>
              <a:gd name="connsiteX6636" fmla="*/ 2495285 w 6435725"/>
              <a:gd name="connsiteY6636" fmla="*/ 418041 h 6857998"/>
              <a:gd name="connsiteX6637" fmla="*/ 2497403 w 6435725"/>
              <a:gd name="connsiteY6637" fmla="*/ 420952 h 6857998"/>
              <a:gd name="connsiteX6638" fmla="*/ 2499255 w 6435725"/>
              <a:gd name="connsiteY6638" fmla="*/ 424127 h 6857998"/>
              <a:gd name="connsiteX6639" fmla="*/ 2500577 w 6435725"/>
              <a:gd name="connsiteY6639" fmla="*/ 427566 h 6857998"/>
              <a:gd name="connsiteX6640" fmla="*/ 2501900 w 6435725"/>
              <a:gd name="connsiteY6640" fmla="*/ 431006 h 6857998"/>
              <a:gd name="connsiteX6641" fmla="*/ 2506133 w 6435725"/>
              <a:gd name="connsiteY6641" fmla="*/ 429683 h 6857998"/>
              <a:gd name="connsiteX6642" fmla="*/ 2510631 w 6435725"/>
              <a:gd name="connsiteY6642" fmla="*/ 428889 h 6857998"/>
              <a:gd name="connsiteX6643" fmla="*/ 2514864 w 6435725"/>
              <a:gd name="connsiteY6643" fmla="*/ 427831 h 6857998"/>
              <a:gd name="connsiteX6644" fmla="*/ 2518569 w 6435725"/>
              <a:gd name="connsiteY6644" fmla="*/ 427831 h 6857998"/>
              <a:gd name="connsiteX6645" fmla="*/ 2522273 w 6435725"/>
              <a:gd name="connsiteY6645" fmla="*/ 427831 h 6857998"/>
              <a:gd name="connsiteX6646" fmla="*/ 2525448 w 6435725"/>
              <a:gd name="connsiteY6646" fmla="*/ 428096 h 6857998"/>
              <a:gd name="connsiteX6647" fmla="*/ 2528623 w 6435725"/>
              <a:gd name="connsiteY6647" fmla="*/ 428889 h 6857998"/>
              <a:gd name="connsiteX6648" fmla="*/ 2531798 w 6435725"/>
              <a:gd name="connsiteY6648" fmla="*/ 429683 h 6857998"/>
              <a:gd name="connsiteX6649" fmla="*/ 2534444 w 6435725"/>
              <a:gd name="connsiteY6649" fmla="*/ 431006 h 6857998"/>
              <a:gd name="connsiteX6650" fmla="*/ 2536825 w 6435725"/>
              <a:gd name="connsiteY6650" fmla="*/ 432329 h 6857998"/>
              <a:gd name="connsiteX6651" fmla="*/ 2539471 w 6435725"/>
              <a:gd name="connsiteY6651" fmla="*/ 433916 h 6857998"/>
              <a:gd name="connsiteX6652" fmla="*/ 2541852 w 6435725"/>
              <a:gd name="connsiteY6652" fmla="*/ 435768 h 6857998"/>
              <a:gd name="connsiteX6653" fmla="*/ 2543969 w 6435725"/>
              <a:gd name="connsiteY6653" fmla="*/ 437885 h 6857998"/>
              <a:gd name="connsiteX6654" fmla="*/ 2546085 w 6435725"/>
              <a:gd name="connsiteY6654" fmla="*/ 440002 h 6857998"/>
              <a:gd name="connsiteX6655" fmla="*/ 2550054 w 6435725"/>
              <a:gd name="connsiteY6655" fmla="*/ 444764 h 6857998"/>
              <a:gd name="connsiteX6656" fmla="*/ 2553758 w 6435725"/>
              <a:gd name="connsiteY6656" fmla="*/ 450056 h 6857998"/>
              <a:gd name="connsiteX6657" fmla="*/ 2557198 w 6435725"/>
              <a:gd name="connsiteY6657" fmla="*/ 455348 h 6857998"/>
              <a:gd name="connsiteX6658" fmla="*/ 2564077 w 6435725"/>
              <a:gd name="connsiteY6658" fmla="*/ 466460 h 6857998"/>
              <a:gd name="connsiteX6659" fmla="*/ 2567781 w 6435725"/>
              <a:gd name="connsiteY6659" fmla="*/ 472016 h 6857998"/>
              <a:gd name="connsiteX6660" fmla="*/ 2571221 w 6435725"/>
              <a:gd name="connsiteY6660" fmla="*/ 477044 h 6857998"/>
              <a:gd name="connsiteX6661" fmla="*/ 2575454 w 6435725"/>
              <a:gd name="connsiteY6661" fmla="*/ 481541 h 6857998"/>
              <a:gd name="connsiteX6662" fmla="*/ 2577835 w 6435725"/>
              <a:gd name="connsiteY6662" fmla="*/ 483394 h 6857998"/>
              <a:gd name="connsiteX6663" fmla="*/ 2579953 w 6435725"/>
              <a:gd name="connsiteY6663" fmla="*/ 485246 h 6857998"/>
              <a:gd name="connsiteX6664" fmla="*/ 2579423 w 6435725"/>
              <a:gd name="connsiteY6664" fmla="*/ 491066 h 6857998"/>
              <a:gd name="connsiteX6665" fmla="*/ 2580217 w 6435725"/>
              <a:gd name="connsiteY6665" fmla="*/ 491596 h 6857998"/>
              <a:gd name="connsiteX6666" fmla="*/ 2579953 w 6435725"/>
              <a:gd name="connsiteY6666" fmla="*/ 485246 h 6857998"/>
              <a:gd name="connsiteX6667" fmla="*/ 2583921 w 6435725"/>
              <a:gd name="connsiteY6667" fmla="*/ 483923 h 6857998"/>
              <a:gd name="connsiteX6668" fmla="*/ 2587625 w 6435725"/>
              <a:gd name="connsiteY6668" fmla="*/ 482864 h 6857998"/>
              <a:gd name="connsiteX6669" fmla="*/ 2594505 w 6435725"/>
              <a:gd name="connsiteY6669" fmla="*/ 479689 h 6857998"/>
              <a:gd name="connsiteX6670" fmla="*/ 2601119 w 6435725"/>
              <a:gd name="connsiteY6670" fmla="*/ 475985 h 6857998"/>
              <a:gd name="connsiteX6671" fmla="*/ 2606939 w 6435725"/>
              <a:gd name="connsiteY6671" fmla="*/ 472016 h 6857998"/>
              <a:gd name="connsiteX6672" fmla="*/ 2612760 w 6435725"/>
              <a:gd name="connsiteY6672" fmla="*/ 467783 h 6857998"/>
              <a:gd name="connsiteX6673" fmla="*/ 2618317 w 6435725"/>
              <a:gd name="connsiteY6673" fmla="*/ 462756 h 6857998"/>
              <a:gd name="connsiteX6674" fmla="*/ 2623344 w 6435725"/>
              <a:gd name="connsiteY6674" fmla="*/ 457729 h 6857998"/>
              <a:gd name="connsiteX6675" fmla="*/ 2628106 w 6435725"/>
              <a:gd name="connsiteY6675" fmla="*/ 452437 h 6857998"/>
              <a:gd name="connsiteX6676" fmla="*/ 2632869 w 6435725"/>
              <a:gd name="connsiteY6676" fmla="*/ 446881 h 6857998"/>
              <a:gd name="connsiteX6677" fmla="*/ 2637367 w 6435725"/>
              <a:gd name="connsiteY6677" fmla="*/ 441060 h 6857998"/>
              <a:gd name="connsiteX6678" fmla="*/ 2646362 w 6435725"/>
              <a:gd name="connsiteY6678" fmla="*/ 429683 h 6857998"/>
              <a:gd name="connsiteX6679" fmla="*/ 2655623 w 6435725"/>
              <a:gd name="connsiteY6679" fmla="*/ 418041 h 6857998"/>
              <a:gd name="connsiteX6680" fmla="*/ 2660121 w 6435725"/>
              <a:gd name="connsiteY6680" fmla="*/ 412485 h 6857998"/>
              <a:gd name="connsiteX6681" fmla="*/ 2664619 w 6435725"/>
              <a:gd name="connsiteY6681" fmla="*/ 406929 h 6857998"/>
              <a:gd name="connsiteX6682" fmla="*/ 2668059 w 6435725"/>
              <a:gd name="connsiteY6682" fmla="*/ 403225 h 6857998"/>
              <a:gd name="connsiteX6683" fmla="*/ 2671762 w 6435725"/>
              <a:gd name="connsiteY6683" fmla="*/ 400314 h 6857998"/>
              <a:gd name="connsiteX6684" fmla="*/ 2675203 w 6435725"/>
              <a:gd name="connsiteY6684" fmla="*/ 397139 h 6857998"/>
              <a:gd name="connsiteX6685" fmla="*/ 2678642 w 6435725"/>
              <a:gd name="connsiteY6685" fmla="*/ 394229 h 6857998"/>
              <a:gd name="connsiteX6686" fmla="*/ 2681817 w 6435725"/>
              <a:gd name="connsiteY6686" fmla="*/ 392112 h 6857998"/>
              <a:gd name="connsiteX6687" fmla="*/ 2685521 w 6435725"/>
              <a:gd name="connsiteY6687" fmla="*/ 390260 h 6857998"/>
              <a:gd name="connsiteX6688" fmla="*/ 2688960 w 6435725"/>
              <a:gd name="connsiteY6688" fmla="*/ 388937 h 6857998"/>
              <a:gd name="connsiteX6689" fmla="*/ 2692664 w 6435725"/>
              <a:gd name="connsiteY6689" fmla="*/ 387614 h 6857998"/>
              <a:gd name="connsiteX6690" fmla="*/ 2696369 w 6435725"/>
              <a:gd name="connsiteY6690" fmla="*/ 387085 h 6857998"/>
              <a:gd name="connsiteX6691" fmla="*/ 2700073 w 6435725"/>
              <a:gd name="connsiteY6691" fmla="*/ 386291 h 6857998"/>
              <a:gd name="connsiteX6692" fmla="*/ 2704043 w 6435725"/>
              <a:gd name="connsiteY6692" fmla="*/ 386291 h 6857998"/>
              <a:gd name="connsiteX6693" fmla="*/ 2707746 w 6435725"/>
              <a:gd name="connsiteY6693" fmla="*/ 386556 h 6857998"/>
              <a:gd name="connsiteX6694" fmla="*/ 2711980 w 6435725"/>
              <a:gd name="connsiteY6694" fmla="*/ 387350 h 6857998"/>
              <a:gd name="connsiteX6695" fmla="*/ 2715948 w 6435725"/>
              <a:gd name="connsiteY6695" fmla="*/ 388408 h 6857998"/>
              <a:gd name="connsiteX6696" fmla="*/ 2720181 w 6435725"/>
              <a:gd name="connsiteY6696" fmla="*/ 389996 h 6857998"/>
              <a:gd name="connsiteX6697" fmla="*/ 2724944 w 6435725"/>
              <a:gd name="connsiteY6697" fmla="*/ 391848 h 6857998"/>
              <a:gd name="connsiteX6698" fmla="*/ 2723885 w 6435725"/>
              <a:gd name="connsiteY6698" fmla="*/ 388143 h 6857998"/>
              <a:gd name="connsiteX6699" fmla="*/ 2723356 w 6435725"/>
              <a:gd name="connsiteY6699" fmla="*/ 384968 h 6857998"/>
              <a:gd name="connsiteX6700" fmla="*/ 2723356 w 6435725"/>
              <a:gd name="connsiteY6700" fmla="*/ 381529 h 6857998"/>
              <a:gd name="connsiteX6701" fmla="*/ 2723356 w 6435725"/>
              <a:gd name="connsiteY6701" fmla="*/ 378354 h 6857998"/>
              <a:gd name="connsiteX6702" fmla="*/ 2723621 w 6435725"/>
              <a:gd name="connsiteY6702" fmla="*/ 375708 h 6857998"/>
              <a:gd name="connsiteX6703" fmla="*/ 2724680 w 6435725"/>
              <a:gd name="connsiteY6703" fmla="*/ 372798 h 6857998"/>
              <a:gd name="connsiteX6704" fmla="*/ 2725473 w 6435725"/>
              <a:gd name="connsiteY6704" fmla="*/ 370416 h 6857998"/>
              <a:gd name="connsiteX6705" fmla="*/ 2726531 w 6435725"/>
              <a:gd name="connsiteY6705" fmla="*/ 368035 h 6857998"/>
              <a:gd name="connsiteX6706" fmla="*/ 2727854 w 6435725"/>
              <a:gd name="connsiteY6706" fmla="*/ 365919 h 6857998"/>
              <a:gd name="connsiteX6707" fmla="*/ 2729442 w 6435725"/>
              <a:gd name="connsiteY6707" fmla="*/ 363537 h 6857998"/>
              <a:gd name="connsiteX6708" fmla="*/ 2732881 w 6435725"/>
              <a:gd name="connsiteY6708" fmla="*/ 359569 h 6857998"/>
              <a:gd name="connsiteX6709" fmla="*/ 2737114 w 6435725"/>
              <a:gd name="connsiteY6709" fmla="*/ 355864 h 6857998"/>
              <a:gd name="connsiteX6710" fmla="*/ 2741613 w 6435725"/>
              <a:gd name="connsiteY6710" fmla="*/ 352689 h 6857998"/>
              <a:gd name="connsiteX6711" fmla="*/ 2750609 w 6435725"/>
              <a:gd name="connsiteY6711" fmla="*/ 346075 h 6857998"/>
              <a:gd name="connsiteX6712" fmla="*/ 2755371 w 6435725"/>
              <a:gd name="connsiteY6712" fmla="*/ 342635 h 6857998"/>
              <a:gd name="connsiteX6713" fmla="*/ 2759605 w 6435725"/>
              <a:gd name="connsiteY6713" fmla="*/ 339460 h 6857998"/>
              <a:gd name="connsiteX6714" fmla="*/ 2763309 w 6435725"/>
              <a:gd name="connsiteY6714" fmla="*/ 335756 h 6857998"/>
              <a:gd name="connsiteX6715" fmla="*/ 2764897 w 6435725"/>
              <a:gd name="connsiteY6715" fmla="*/ 333639 h 6857998"/>
              <a:gd name="connsiteX6716" fmla="*/ 2766483 w 6435725"/>
              <a:gd name="connsiteY6716" fmla="*/ 331523 h 6857998"/>
              <a:gd name="connsiteX6717" fmla="*/ 2767806 w 6435725"/>
              <a:gd name="connsiteY6717" fmla="*/ 328877 h 6857998"/>
              <a:gd name="connsiteX6718" fmla="*/ 2768864 w 6435725"/>
              <a:gd name="connsiteY6718" fmla="*/ 326760 h 6857998"/>
              <a:gd name="connsiteX6719" fmla="*/ 2769658 w 6435725"/>
              <a:gd name="connsiteY6719" fmla="*/ 324114 h 6857998"/>
              <a:gd name="connsiteX6720" fmla="*/ 2770453 w 6435725"/>
              <a:gd name="connsiteY6720" fmla="*/ 321204 h 6857998"/>
              <a:gd name="connsiteX6721" fmla="*/ 2792148 w 6435725"/>
              <a:gd name="connsiteY6721" fmla="*/ 301889 h 6857998"/>
              <a:gd name="connsiteX6722" fmla="*/ 2792412 w 6435725"/>
              <a:gd name="connsiteY6722" fmla="*/ 301889 h 6857998"/>
              <a:gd name="connsiteX6723" fmla="*/ 2796910 w 6435725"/>
              <a:gd name="connsiteY6723" fmla="*/ 282046 h 6857998"/>
              <a:gd name="connsiteX6724" fmla="*/ 2797175 w 6435725"/>
              <a:gd name="connsiteY6724" fmla="*/ 280458 h 6857998"/>
              <a:gd name="connsiteX6725" fmla="*/ 2797704 w 6435725"/>
              <a:gd name="connsiteY6725" fmla="*/ 279135 h 6857998"/>
              <a:gd name="connsiteX6726" fmla="*/ 2797704 w 6435725"/>
              <a:gd name="connsiteY6726" fmla="*/ 278077 h 6857998"/>
              <a:gd name="connsiteX6727" fmla="*/ 2797439 w 6435725"/>
              <a:gd name="connsiteY6727" fmla="*/ 276489 h 6857998"/>
              <a:gd name="connsiteX6728" fmla="*/ 2796910 w 6435725"/>
              <a:gd name="connsiteY6728" fmla="*/ 273844 h 6857998"/>
              <a:gd name="connsiteX6729" fmla="*/ 2795587 w 6435725"/>
              <a:gd name="connsiteY6729" fmla="*/ 271462 h 6857998"/>
              <a:gd name="connsiteX6730" fmla="*/ 2796910 w 6435725"/>
              <a:gd name="connsiteY6730" fmla="*/ 282046 h 6857998"/>
              <a:gd name="connsiteX6731" fmla="*/ 2767277 w 6435725"/>
              <a:gd name="connsiteY6731" fmla="*/ 247914 h 6857998"/>
              <a:gd name="connsiteX6732" fmla="*/ 2759075 w 6435725"/>
              <a:gd name="connsiteY6732" fmla="*/ 249502 h 6857998"/>
              <a:gd name="connsiteX6733" fmla="*/ 2755106 w 6435725"/>
              <a:gd name="connsiteY6733" fmla="*/ 250031 h 6857998"/>
              <a:gd name="connsiteX6734" fmla="*/ 2751137 w 6435725"/>
              <a:gd name="connsiteY6734" fmla="*/ 250031 h 6857998"/>
              <a:gd name="connsiteX6735" fmla="*/ 2749285 w 6435725"/>
              <a:gd name="connsiteY6735" fmla="*/ 249766 h 6857998"/>
              <a:gd name="connsiteX6736" fmla="*/ 2747433 w 6435725"/>
              <a:gd name="connsiteY6736" fmla="*/ 249502 h 6857998"/>
              <a:gd name="connsiteX6737" fmla="*/ 2745581 w 6435725"/>
              <a:gd name="connsiteY6737" fmla="*/ 248708 h 6857998"/>
              <a:gd name="connsiteX6738" fmla="*/ 2743729 w 6435725"/>
              <a:gd name="connsiteY6738" fmla="*/ 247914 h 6857998"/>
              <a:gd name="connsiteX6739" fmla="*/ 2742142 w 6435725"/>
              <a:gd name="connsiteY6739" fmla="*/ 246591 h 6857998"/>
              <a:gd name="connsiteX6740" fmla="*/ 2740554 w 6435725"/>
              <a:gd name="connsiteY6740" fmla="*/ 245004 h 6857998"/>
              <a:gd name="connsiteX6741" fmla="*/ 2738968 w 6435725"/>
              <a:gd name="connsiteY6741" fmla="*/ 243152 h 6857998"/>
              <a:gd name="connsiteX6742" fmla="*/ 2737379 w 6435725"/>
              <a:gd name="connsiteY6742" fmla="*/ 241035 h 6857998"/>
              <a:gd name="connsiteX6743" fmla="*/ 2737114 w 6435725"/>
              <a:gd name="connsiteY6743" fmla="*/ 240242 h 6857998"/>
              <a:gd name="connsiteX6744" fmla="*/ 2737114 w 6435725"/>
              <a:gd name="connsiteY6744" fmla="*/ 239183 h 6857998"/>
              <a:gd name="connsiteX6745" fmla="*/ 2738173 w 6435725"/>
              <a:gd name="connsiteY6745" fmla="*/ 236537 h 6857998"/>
              <a:gd name="connsiteX6746" fmla="*/ 2739231 w 6435725"/>
              <a:gd name="connsiteY6746" fmla="*/ 234156 h 6857998"/>
              <a:gd name="connsiteX6747" fmla="*/ 2740025 w 6435725"/>
              <a:gd name="connsiteY6747" fmla="*/ 233098 h 6857998"/>
              <a:gd name="connsiteX6748" fmla="*/ 2740554 w 6435725"/>
              <a:gd name="connsiteY6748" fmla="*/ 232569 h 6857998"/>
              <a:gd name="connsiteX6749" fmla="*/ 2743465 w 6435725"/>
              <a:gd name="connsiteY6749" fmla="*/ 231775 h 6857998"/>
              <a:gd name="connsiteX6750" fmla="*/ 2745581 w 6435725"/>
              <a:gd name="connsiteY6750" fmla="*/ 231510 h 6857998"/>
              <a:gd name="connsiteX6751" fmla="*/ 2747698 w 6435725"/>
              <a:gd name="connsiteY6751" fmla="*/ 231510 h 6857998"/>
              <a:gd name="connsiteX6752" fmla="*/ 2749814 w 6435725"/>
              <a:gd name="connsiteY6752" fmla="*/ 231775 h 6857998"/>
              <a:gd name="connsiteX6753" fmla="*/ 2751667 w 6435725"/>
              <a:gd name="connsiteY6753" fmla="*/ 232569 h 6857998"/>
              <a:gd name="connsiteX6754" fmla="*/ 2753254 w 6435725"/>
              <a:gd name="connsiteY6754" fmla="*/ 233362 h 6857998"/>
              <a:gd name="connsiteX6755" fmla="*/ 2754577 w 6435725"/>
              <a:gd name="connsiteY6755" fmla="*/ 234421 h 6857998"/>
              <a:gd name="connsiteX6756" fmla="*/ 2756164 w 6435725"/>
              <a:gd name="connsiteY6756" fmla="*/ 236008 h 6857998"/>
              <a:gd name="connsiteX6757" fmla="*/ 2759075 w 6435725"/>
              <a:gd name="connsiteY6757" fmla="*/ 238654 h 6857998"/>
              <a:gd name="connsiteX6758" fmla="*/ 2761721 w 6435725"/>
              <a:gd name="connsiteY6758" fmla="*/ 241829 h 6857998"/>
              <a:gd name="connsiteX6759" fmla="*/ 2764102 w 6435725"/>
              <a:gd name="connsiteY6759" fmla="*/ 244739 h 6857998"/>
              <a:gd name="connsiteX6760" fmla="*/ 2767277 w 6435725"/>
              <a:gd name="connsiteY6760" fmla="*/ 247650 h 6857998"/>
              <a:gd name="connsiteX6761" fmla="*/ 2769658 w 6435725"/>
              <a:gd name="connsiteY6761" fmla="*/ 245269 h 6857998"/>
              <a:gd name="connsiteX6762" fmla="*/ 2772833 w 6435725"/>
              <a:gd name="connsiteY6762" fmla="*/ 243681 h 6857998"/>
              <a:gd name="connsiteX6763" fmla="*/ 2775479 w 6435725"/>
              <a:gd name="connsiteY6763" fmla="*/ 242094 h 6857998"/>
              <a:gd name="connsiteX6764" fmla="*/ 2778654 w 6435725"/>
              <a:gd name="connsiteY6764" fmla="*/ 240771 h 6857998"/>
              <a:gd name="connsiteX6765" fmla="*/ 2781829 w 6435725"/>
              <a:gd name="connsiteY6765" fmla="*/ 239977 h 6857998"/>
              <a:gd name="connsiteX6766" fmla="*/ 2784739 w 6435725"/>
              <a:gd name="connsiteY6766" fmla="*/ 239448 h 6857998"/>
              <a:gd name="connsiteX6767" fmla="*/ 2788179 w 6435725"/>
              <a:gd name="connsiteY6767" fmla="*/ 239977 h 6857998"/>
              <a:gd name="connsiteX6768" fmla="*/ 2791883 w 6435725"/>
              <a:gd name="connsiteY6768" fmla="*/ 240771 h 6857998"/>
              <a:gd name="connsiteX6769" fmla="*/ 2817548 w 6435725"/>
              <a:gd name="connsiteY6769" fmla="*/ 218016 h 6857998"/>
              <a:gd name="connsiteX6770" fmla="*/ 2815431 w 6435725"/>
              <a:gd name="connsiteY6770" fmla="*/ 214048 h 6857998"/>
              <a:gd name="connsiteX6771" fmla="*/ 2813314 w 6435725"/>
              <a:gd name="connsiteY6771" fmla="*/ 210344 h 6857998"/>
              <a:gd name="connsiteX6772" fmla="*/ 2812256 w 6435725"/>
              <a:gd name="connsiteY6772" fmla="*/ 206375 h 6857998"/>
              <a:gd name="connsiteX6773" fmla="*/ 2811727 w 6435725"/>
              <a:gd name="connsiteY6773" fmla="*/ 204523 h 6857998"/>
              <a:gd name="connsiteX6774" fmla="*/ 2811462 w 6435725"/>
              <a:gd name="connsiteY6774" fmla="*/ 202671 h 6857998"/>
              <a:gd name="connsiteX6775" fmla="*/ 2811462 w 6435725"/>
              <a:gd name="connsiteY6775" fmla="*/ 200819 h 6857998"/>
              <a:gd name="connsiteX6776" fmla="*/ 2811727 w 6435725"/>
              <a:gd name="connsiteY6776" fmla="*/ 198967 h 6857998"/>
              <a:gd name="connsiteX6777" fmla="*/ 2812256 w 6435725"/>
              <a:gd name="connsiteY6777" fmla="*/ 197379 h 6857998"/>
              <a:gd name="connsiteX6778" fmla="*/ 2813050 w 6435725"/>
              <a:gd name="connsiteY6778" fmla="*/ 195527 h 6857998"/>
              <a:gd name="connsiteX6779" fmla="*/ 2814374 w 6435725"/>
              <a:gd name="connsiteY6779" fmla="*/ 194204 h 6857998"/>
              <a:gd name="connsiteX6780" fmla="*/ 2815696 w 6435725"/>
              <a:gd name="connsiteY6780" fmla="*/ 192616 h 6857998"/>
              <a:gd name="connsiteX6781" fmla="*/ 2818078 w 6435725"/>
              <a:gd name="connsiteY6781" fmla="*/ 191029 h 6857998"/>
              <a:gd name="connsiteX6782" fmla="*/ 2820194 w 6435725"/>
              <a:gd name="connsiteY6782" fmla="*/ 189441 h 6857998"/>
              <a:gd name="connsiteX6783" fmla="*/ 2822310 w 6435725"/>
              <a:gd name="connsiteY6783" fmla="*/ 188648 h 6857998"/>
              <a:gd name="connsiteX6784" fmla="*/ 2824163 w 6435725"/>
              <a:gd name="connsiteY6784" fmla="*/ 187589 h 6857998"/>
              <a:gd name="connsiteX6785" fmla="*/ 2826015 w 6435725"/>
              <a:gd name="connsiteY6785" fmla="*/ 187325 h 6857998"/>
              <a:gd name="connsiteX6786" fmla="*/ 2827602 w 6435725"/>
              <a:gd name="connsiteY6786" fmla="*/ 187325 h 6857998"/>
              <a:gd name="connsiteX6787" fmla="*/ 2828925 w 6435725"/>
              <a:gd name="connsiteY6787" fmla="*/ 187589 h 6857998"/>
              <a:gd name="connsiteX6788" fmla="*/ 2830512 w 6435725"/>
              <a:gd name="connsiteY6788" fmla="*/ 187854 h 6857998"/>
              <a:gd name="connsiteX6789" fmla="*/ 2831835 w 6435725"/>
              <a:gd name="connsiteY6789" fmla="*/ 188648 h 6857998"/>
              <a:gd name="connsiteX6790" fmla="*/ 2832894 w 6435725"/>
              <a:gd name="connsiteY6790" fmla="*/ 189441 h 6857998"/>
              <a:gd name="connsiteX6791" fmla="*/ 2835275 w 6435725"/>
              <a:gd name="connsiteY6791" fmla="*/ 192087 h 6857998"/>
              <a:gd name="connsiteX6792" fmla="*/ 2837127 w 6435725"/>
              <a:gd name="connsiteY6792" fmla="*/ 194733 h 6857998"/>
              <a:gd name="connsiteX6793" fmla="*/ 2840302 w 6435725"/>
              <a:gd name="connsiteY6793" fmla="*/ 201083 h 6857998"/>
              <a:gd name="connsiteX6794" fmla="*/ 2844800 w 6435725"/>
              <a:gd name="connsiteY6794" fmla="*/ 208227 h 6857998"/>
              <a:gd name="connsiteX6795" fmla="*/ 2849033 w 6435725"/>
              <a:gd name="connsiteY6795" fmla="*/ 215371 h 6857998"/>
              <a:gd name="connsiteX6796" fmla="*/ 2858295 w 6435725"/>
              <a:gd name="connsiteY6796" fmla="*/ 229393 h 6857998"/>
              <a:gd name="connsiteX6797" fmla="*/ 2849299 w 6435725"/>
              <a:gd name="connsiteY6797" fmla="*/ 227012 h 6857998"/>
              <a:gd name="connsiteX6798" fmla="*/ 2851414 w 6435725"/>
              <a:gd name="connsiteY6798" fmla="*/ 228071 h 6857998"/>
              <a:gd name="connsiteX6799" fmla="*/ 2853531 w 6435725"/>
              <a:gd name="connsiteY6799" fmla="*/ 229129 h 6857998"/>
              <a:gd name="connsiteX6800" fmla="*/ 2855648 w 6435725"/>
              <a:gd name="connsiteY6800" fmla="*/ 229393 h 6857998"/>
              <a:gd name="connsiteX6801" fmla="*/ 2858295 w 6435725"/>
              <a:gd name="connsiteY6801" fmla="*/ 229393 h 6857998"/>
              <a:gd name="connsiteX6802" fmla="*/ 2859617 w 6435725"/>
              <a:gd name="connsiteY6802" fmla="*/ 224896 h 6857998"/>
              <a:gd name="connsiteX6803" fmla="*/ 2861999 w 6435725"/>
              <a:gd name="connsiteY6803" fmla="*/ 220927 h 6857998"/>
              <a:gd name="connsiteX6804" fmla="*/ 2864379 w 6435725"/>
              <a:gd name="connsiteY6804" fmla="*/ 217487 h 6857998"/>
              <a:gd name="connsiteX6805" fmla="*/ 2867025 w 6435725"/>
              <a:gd name="connsiteY6805" fmla="*/ 214312 h 6857998"/>
              <a:gd name="connsiteX6806" fmla="*/ 2870200 w 6435725"/>
              <a:gd name="connsiteY6806" fmla="*/ 211666 h 6857998"/>
              <a:gd name="connsiteX6807" fmla="*/ 2873904 w 6435725"/>
              <a:gd name="connsiteY6807" fmla="*/ 209550 h 6857998"/>
              <a:gd name="connsiteX6808" fmla="*/ 2878137 w 6435725"/>
              <a:gd name="connsiteY6808" fmla="*/ 207962 h 6857998"/>
              <a:gd name="connsiteX6809" fmla="*/ 2882900 w 6435725"/>
              <a:gd name="connsiteY6809" fmla="*/ 206904 h 6857998"/>
              <a:gd name="connsiteX6810" fmla="*/ 2887133 w 6435725"/>
              <a:gd name="connsiteY6810" fmla="*/ 205846 h 6857998"/>
              <a:gd name="connsiteX6811" fmla="*/ 2885017 w 6435725"/>
              <a:gd name="connsiteY6811" fmla="*/ 204523 h 6857998"/>
              <a:gd name="connsiteX6812" fmla="*/ 2883429 w 6435725"/>
              <a:gd name="connsiteY6812" fmla="*/ 203729 h 6857998"/>
              <a:gd name="connsiteX6813" fmla="*/ 2881842 w 6435725"/>
              <a:gd name="connsiteY6813" fmla="*/ 202406 h 6857998"/>
              <a:gd name="connsiteX6814" fmla="*/ 2880254 w 6435725"/>
              <a:gd name="connsiteY6814" fmla="*/ 200819 h 6857998"/>
              <a:gd name="connsiteX6815" fmla="*/ 2879460 w 6435725"/>
              <a:gd name="connsiteY6815" fmla="*/ 199760 h 6857998"/>
              <a:gd name="connsiteX6816" fmla="*/ 2878402 w 6435725"/>
              <a:gd name="connsiteY6816" fmla="*/ 198173 h 6857998"/>
              <a:gd name="connsiteX6817" fmla="*/ 2876814 w 6435725"/>
              <a:gd name="connsiteY6817" fmla="*/ 194998 h 6857998"/>
              <a:gd name="connsiteX6818" fmla="*/ 2876285 w 6435725"/>
              <a:gd name="connsiteY6818" fmla="*/ 191294 h 6857998"/>
              <a:gd name="connsiteX6819" fmla="*/ 2876021 w 6435725"/>
              <a:gd name="connsiteY6819" fmla="*/ 187854 h 6857998"/>
              <a:gd name="connsiteX6820" fmla="*/ 2876021 w 6435725"/>
              <a:gd name="connsiteY6820" fmla="*/ 183885 h 6857998"/>
              <a:gd name="connsiteX6821" fmla="*/ 2876285 w 6435725"/>
              <a:gd name="connsiteY6821" fmla="*/ 180181 h 6857998"/>
              <a:gd name="connsiteX6822" fmla="*/ 2872317 w 6435725"/>
              <a:gd name="connsiteY6822" fmla="*/ 180181 h 6857998"/>
              <a:gd name="connsiteX6823" fmla="*/ 2868877 w 6435725"/>
              <a:gd name="connsiteY6823" fmla="*/ 180181 h 6857998"/>
              <a:gd name="connsiteX6824" fmla="*/ 2865967 w 6435725"/>
              <a:gd name="connsiteY6824" fmla="*/ 179916 h 6857998"/>
              <a:gd name="connsiteX6825" fmla="*/ 2862792 w 6435725"/>
              <a:gd name="connsiteY6825" fmla="*/ 179387 h 6857998"/>
              <a:gd name="connsiteX6826" fmla="*/ 2860147 w 6435725"/>
              <a:gd name="connsiteY6826" fmla="*/ 178858 h 6857998"/>
              <a:gd name="connsiteX6827" fmla="*/ 2858029 w 6435725"/>
              <a:gd name="connsiteY6827" fmla="*/ 177800 h 6857998"/>
              <a:gd name="connsiteX6828" fmla="*/ 2855648 w 6435725"/>
              <a:gd name="connsiteY6828" fmla="*/ 176477 h 6857998"/>
              <a:gd name="connsiteX6829" fmla="*/ 2853531 w 6435725"/>
              <a:gd name="connsiteY6829" fmla="*/ 175419 h 6857998"/>
              <a:gd name="connsiteX6830" fmla="*/ 2851944 w 6435725"/>
              <a:gd name="connsiteY6830" fmla="*/ 173831 h 6857998"/>
              <a:gd name="connsiteX6831" fmla="*/ 2850621 w 6435725"/>
              <a:gd name="connsiteY6831" fmla="*/ 172244 h 6857998"/>
              <a:gd name="connsiteX6832" fmla="*/ 2849299 w 6435725"/>
              <a:gd name="connsiteY6832" fmla="*/ 170656 h 6857998"/>
              <a:gd name="connsiteX6833" fmla="*/ 2847975 w 6435725"/>
              <a:gd name="connsiteY6833" fmla="*/ 168804 h 6857998"/>
              <a:gd name="connsiteX6834" fmla="*/ 2846123 w 6435725"/>
              <a:gd name="connsiteY6834" fmla="*/ 164835 h 6857998"/>
              <a:gd name="connsiteX6835" fmla="*/ 2845064 w 6435725"/>
              <a:gd name="connsiteY6835" fmla="*/ 160602 h 6857998"/>
              <a:gd name="connsiteX6836" fmla="*/ 2844271 w 6435725"/>
              <a:gd name="connsiteY6836" fmla="*/ 156104 h 6857998"/>
              <a:gd name="connsiteX6837" fmla="*/ 2844007 w 6435725"/>
              <a:gd name="connsiteY6837" fmla="*/ 151341 h 6857998"/>
              <a:gd name="connsiteX6838" fmla="*/ 2843742 w 6435725"/>
              <a:gd name="connsiteY6838" fmla="*/ 146843 h 6857998"/>
              <a:gd name="connsiteX6839" fmla="*/ 2843742 w 6435725"/>
              <a:gd name="connsiteY6839" fmla="*/ 142610 h 6857998"/>
              <a:gd name="connsiteX6840" fmla="*/ 2844007 w 6435725"/>
              <a:gd name="connsiteY6840" fmla="*/ 133879 h 6857998"/>
              <a:gd name="connsiteX6841" fmla="*/ 2843742 w 6435725"/>
              <a:gd name="connsiteY6841" fmla="*/ 130175 h 6857998"/>
              <a:gd name="connsiteX6842" fmla="*/ 2843477 w 6435725"/>
              <a:gd name="connsiteY6842" fmla="*/ 127264 h 6857998"/>
              <a:gd name="connsiteX6843" fmla="*/ 2843212 w 6435725"/>
              <a:gd name="connsiteY6843" fmla="*/ 124089 h 6857998"/>
              <a:gd name="connsiteX6844" fmla="*/ 2843212 w 6435725"/>
              <a:gd name="connsiteY6844" fmla="*/ 121444 h 6857998"/>
              <a:gd name="connsiteX6845" fmla="*/ 2843212 w 6435725"/>
              <a:gd name="connsiteY6845" fmla="*/ 118533 h 6857998"/>
              <a:gd name="connsiteX6846" fmla="*/ 2843212 w 6435725"/>
              <a:gd name="connsiteY6846" fmla="*/ 116152 h 6857998"/>
              <a:gd name="connsiteX6847" fmla="*/ 2843742 w 6435725"/>
              <a:gd name="connsiteY6847" fmla="*/ 113771 h 6857998"/>
              <a:gd name="connsiteX6848" fmla="*/ 2844271 w 6435725"/>
              <a:gd name="connsiteY6848" fmla="*/ 111389 h 6857998"/>
              <a:gd name="connsiteX6849" fmla="*/ 2845329 w 6435725"/>
              <a:gd name="connsiteY6849" fmla="*/ 109273 h 6857998"/>
              <a:gd name="connsiteX6850" fmla="*/ 2846123 w 6435725"/>
              <a:gd name="connsiteY6850" fmla="*/ 107156 h 6857998"/>
              <a:gd name="connsiteX6851" fmla="*/ 2847446 w 6435725"/>
              <a:gd name="connsiteY6851" fmla="*/ 105304 h 6857998"/>
              <a:gd name="connsiteX6852" fmla="*/ 2848769 w 6435725"/>
              <a:gd name="connsiteY6852" fmla="*/ 103452 h 6857998"/>
              <a:gd name="connsiteX6853" fmla="*/ 2851679 w 6435725"/>
              <a:gd name="connsiteY6853" fmla="*/ 100541 h 6857998"/>
              <a:gd name="connsiteX6854" fmla="*/ 2855119 w 6435725"/>
              <a:gd name="connsiteY6854" fmla="*/ 97366 h 6857998"/>
              <a:gd name="connsiteX6855" fmla="*/ 2859087 w 6435725"/>
              <a:gd name="connsiteY6855" fmla="*/ 94985 h 6857998"/>
              <a:gd name="connsiteX6856" fmla="*/ 2863321 w 6435725"/>
              <a:gd name="connsiteY6856" fmla="*/ 92869 h 6857998"/>
              <a:gd name="connsiteX6857" fmla="*/ 2868083 w 6435725"/>
              <a:gd name="connsiteY6857" fmla="*/ 90487 h 6857998"/>
              <a:gd name="connsiteX6858" fmla="*/ 2872847 w 6435725"/>
              <a:gd name="connsiteY6858" fmla="*/ 89164 h 6857998"/>
              <a:gd name="connsiteX6859" fmla="*/ 2877873 w 6435725"/>
              <a:gd name="connsiteY6859" fmla="*/ 87577 h 6857998"/>
              <a:gd name="connsiteX6860" fmla="*/ 2887662 w 6435725"/>
              <a:gd name="connsiteY6860" fmla="*/ 84666 h 6857998"/>
              <a:gd name="connsiteX6861" fmla="*/ 2897187 w 6435725"/>
              <a:gd name="connsiteY6861" fmla="*/ 82021 h 6857998"/>
              <a:gd name="connsiteX6862" fmla="*/ 2901950 w 6435725"/>
              <a:gd name="connsiteY6862" fmla="*/ 80962 h 6857998"/>
              <a:gd name="connsiteX6863" fmla="*/ 2906183 w 6435725"/>
              <a:gd name="connsiteY6863" fmla="*/ 80698 h 6857998"/>
              <a:gd name="connsiteX6864" fmla="*/ 2909887 w 6435725"/>
              <a:gd name="connsiteY6864" fmla="*/ 80698 h 6857998"/>
              <a:gd name="connsiteX6865" fmla="*/ 2912798 w 6435725"/>
              <a:gd name="connsiteY6865" fmla="*/ 80962 h 6857998"/>
              <a:gd name="connsiteX6866" fmla="*/ 2915973 w 6435725"/>
              <a:gd name="connsiteY6866" fmla="*/ 82285 h 6857998"/>
              <a:gd name="connsiteX6867" fmla="*/ 2918354 w 6435725"/>
              <a:gd name="connsiteY6867" fmla="*/ 83608 h 6857998"/>
              <a:gd name="connsiteX6868" fmla="*/ 2920735 w 6435725"/>
              <a:gd name="connsiteY6868" fmla="*/ 85460 h 6857998"/>
              <a:gd name="connsiteX6869" fmla="*/ 2922587 w 6435725"/>
              <a:gd name="connsiteY6869" fmla="*/ 87577 h 6857998"/>
              <a:gd name="connsiteX6870" fmla="*/ 2924439 w 6435725"/>
              <a:gd name="connsiteY6870" fmla="*/ 89958 h 6857998"/>
              <a:gd name="connsiteX6871" fmla="*/ 2926027 w 6435725"/>
              <a:gd name="connsiteY6871" fmla="*/ 92869 h 6857998"/>
              <a:gd name="connsiteX6872" fmla="*/ 2927350 w 6435725"/>
              <a:gd name="connsiteY6872" fmla="*/ 95779 h 6857998"/>
              <a:gd name="connsiteX6873" fmla="*/ 2928144 w 6435725"/>
              <a:gd name="connsiteY6873" fmla="*/ 99219 h 6857998"/>
              <a:gd name="connsiteX6874" fmla="*/ 2929202 w 6435725"/>
              <a:gd name="connsiteY6874" fmla="*/ 102658 h 6857998"/>
              <a:gd name="connsiteX6875" fmla="*/ 2929731 w 6435725"/>
              <a:gd name="connsiteY6875" fmla="*/ 106362 h 6857998"/>
              <a:gd name="connsiteX6876" fmla="*/ 2930789 w 6435725"/>
              <a:gd name="connsiteY6876" fmla="*/ 114300 h 6857998"/>
              <a:gd name="connsiteX6877" fmla="*/ 2931054 w 6435725"/>
              <a:gd name="connsiteY6877" fmla="*/ 116152 h 6857998"/>
              <a:gd name="connsiteX6878" fmla="*/ 2931583 w 6435725"/>
              <a:gd name="connsiteY6878" fmla="*/ 118004 h 6857998"/>
              <a:gd name="connsiteX6879" fmla="*/ 2932906 w 6435725"/>
              <a:gd name="connsiteY6879" fmla="*/ 121973 h 6857998"/>
              <a:gd name="connsiteX6880" fmla="*/ 2936346 w 6435725"/>
              <a:gd name="connsiteY6880" fmla="*/ 129646 h 6857998"/>
              <a:gd name="connsiteX6881" fmla="*/ 2937405 w 6435725"/>
              <a:gd name="connsiteY6881" fmla="*/ 133350 h 6857998"/>
              <a:gd name="connsiteX6882" fmla="*/ 2937933 w 6435725"/>
              <a:gd name="connsiteY6882" fmla="*/ 135466 h 6857998"/>
              <a:gd name="connsiteX6883" fmla="*/ 2937933 w 6435725"/>
              <a:gd name="connsiteY6883" fmla="*/ 137319 h 6857998"/>
              <a:gd name="connsiteX6884" fmla="*/ 2937933 w 6435725"/>
              <a:gd name="connsiteY6884" fmla="*/ 139435 h 6857998"/>
              <a:gd name="connsiteX6885" fmla="*/ 2937933 w 6435725"/>
              <a:gd name="connsiteY6885" fmla="*/ 141552 h 6857998"/>
              <a:gd name="connsiteX6886" fmla="*/ 2937405 w 6435725"/>
              <a:gd name="connsiteY6886" fmla="*/ 143669 h 6857998"/>
              <a:gd name="connsiteX6887" fmla="*/ 2936610 w 6435725"/>
              <a:gd name="connsiteY6887" fmla="*/ 146314 h 6857998"/>
              <a:gd name="connsiteX6888" fmla="*/ 2946401 w 6435725"/>
              <a:gd name="connsiteY6888" fmla="*/ 152400 h 6857998"/>
              <a:gd name="connsiteX6889" fmla="*/ 2951693 w 6435725"/>
              <a:gd name="connsiteY6889" fmla="*/ 151077 h 6857998"/>
              <a:gd name="connsiteX6890" fmla="*/ 2955925 w 6435725"/>
              <a:gd name="connsiteY6890" fmla="*/ 150812 h 6857998"/>
              <a:gd name="connsiteX6891" fmla="*/ 2959894 w 6435725"/>
              <a:gd name="connsiteY6891" fmla="*/ 151077 h 6857998"/>
              <a:gd name="connsiteX6892" fmla="*/ 2963334 w 6435725"/>
              <a:gd name="connsiteY6892" fmla="*/ 152135 h 6857998"/>
              <a:gd name="connsiteX6893" fmla="*/ 2966244 w 6435725"/>
              <a:gd name="connsiteY6893" fmla="*/ 153458 h 6857998"/>
              <a:gd name="connsiteX6894" fmla="*/ 2968890 w 6435725"/>
              <a:gd name="connsiteY6894" fmla="*/ 155310 h 6857998"/>
              <a:gd name="connsiteX6895" fmla="*/ 2971006 w 6435725"/>
              <a:gd name="connsiteY6895" fmla="*/ 157956 h 6857998"/>
              <a:gd name="connsiteX6896" fmla="*/ 2972858 w 6435725"/>
              <a:gd name="connsiteY6896" fmla="*/ 160602 h 6857998"/>
              <a:gd name="connsiteX6897" fmla="*/ 2974710 w 6435725"/>
              <a:gd name="connsiteY6897" fmla="*/ 163777 h 6857998"/>
              <a:gd name="connsiteX6898" fmla="*/ 2975769 w 6435725"/>
              <a:gd name="connsiteY6898" fmla="*/ 166687 h 6857998"/>
              <a:gd name="connsiteX6899" fmla="*/ 2978944 w 6435725"/>
              <a:gd name="connsiteY6899" fmla="*/ 173566 h 6857998"/>
              <a:gd name="connsiteX6900" fmla="*/ 2981589 w 6435725"/>
              <a:gd name="connsiteY6900" fmla="*/ 179916 h 6857998"/>
              <a:gd name="connsiteX6901" fmla="*/ 2983442 w 6435725"/>
              <a:gd name="connsiteY6901" fmla="*/ 182827 h 6857998"/>
              <a:gd name="connsiteX6902" fmla="*/ 2985294 w 6435725"/>
              <a:gd name="connsiteY6902" fmla="*/ 185473 h 6857998"/>
              <a:gd name="connsiteX6903" fmla="*/ 3015985 w 6435725"/>
              <a:gd name="connsiteY6903" fmla="*/ 184150 h 6857998"/>
              <a:gd name="connsiteX6904" fmla="*/ 3042179 w 6435725"/>
              <a:gd name="connsiteY6904" fmla="*/ 178329 h 6857998"/>
              <a:gd name="connsiteX6905" fmla="*/ 3042708 w 6435725"/>
              <a:gd name="connsiteY6905" fmla="*/ 177006 h 6857998"/>
              <a:gd name="connsiteX6906" fmla="*/ 3043767 w 6435725"/>
              <a:gd name="connsiteY6906" fmla="*/ 175683 h 6857998"/>
              <a:gd name="connsiteX6907" fmla="*/ 3045883 w 6435725"/>
              <a:gd name="connsiteY6907" fmla="*/ 173037 h 6857998"/>
              <a:gd name="connsiteX6908" fmla="*/ 3048264 w 6435725"/>
              <a:gd name="connsiteY6908" fmla="*/ 170391 h 6857998"/>
              <a:gd name="connsiteX6909" fmla="*/ 3051704 w 6435725"/>
              <a:gd name="connsiteY6909" fmla="*/ 168010 h 6857998"/>
              <a:gd name="connsiteX6910" fmla="*/ 3058584 w 6435725"/>
              <a:gd name="connsiteY6910" fmla="*/ 163512 h 6857998"/>
              <a:gd name="connsiteX6911" fmla="*/ 3061758 w 6435725"/>
              <a:gd name="connsiteY6911" fmla="*/ 161131 h 6857998"/>
              <a:gd name="connsiteX6912" fmla="*/ 3064933 w 6435725"/>
              <a:gd name="connsiteY6912" fmla="*/ 158750 h 6857998"/>
              <a:gd name="connsiteX6913" fmla="*/ 3067580 w 6435725"/>
              <a:gd name="connsiteY6913" fmla="*/ 156369 h 6857998"/>
              <a:gd name="connsiteX6914" fmla="*/ 3069696 w 6435725"/>
              <a:gd name="connsiteY6914" fmla="*/ 153458 h 6857998"/>
              <a:gd name="connsiteX6915" fmla="*/ 3070754 w 6435725"/>
              <a:gd name="connsiteY6915" fmla="*/ 152400 h 6857998"/>
              <a:gd name="connsiteX6916" fmla="*/ 3071019 w 6435725"/>
              <a:gd name="connsiteY6916" fmla="*/ 150812 h 6857998"/>
              <a:gd name="connsiteX6917" fmla="*/ 3071283 w 6435725"/>
              <a:gd name="connsiteY6917" fmla="*/ 148960 h 6857998"/>
              <a:gd name="connsiteX6918" fmla="*/ 3071548 w 6435725"/>
              <a:gd name="connsiteY6918" fmla="*/ 147373 h 6857998"/>
              <a:gd name="connsiteX6919" fmla="*/ 3071283 w 6435725"/>
              <a:gd name="connsiteY6919" fmla="*/ 145521 h 6857998"/>
              <a:gd name="connsiteX6920" fmla="*/ 3070754 w 6435725"/>
              <a:gd name="connsiteY6920" fmla="*/ 143669 h 6857998"/>
              <a:gd name="connsiteX6921" fmla="*/ 3070225 w 6435725"/>
              <a:gd name="connsiteY6921" fmla="*/ 141552 h 6857998"/>
              <a:gd name="connsiteX6922" fmla="*/ 3068902 w 6435725"/>
              <a:gd name="connsiteY6922" fmla="*/ 139435 h 6857998"/>
              <a:gd name="connsiteX6923" fmla="*/ 3067314 w 6435725"/>
              <a:gd name="connsiteY6923" fmla="*/ 137054 h 6857998"/>
              <a:gd name="connsiteX6924" fmla="*/ 3065462 w 6435725"/>
              <a:gd name="connsiteY6924" fmla="*/ 134408 h 6857998"/>
              <a:gd name="connsiteX6925" fmla="*/ 3063081 w 6435725"/>
              <a:gd name="connsiteY6925" fmla="*/ 132027 h 6857998"/>
              <a:gd name="connsiteX6926" fmla="*/ 3060171 w 6435725"/>
              <a:gd name="connsiteY6926" fmla="*/ 129381 h 6857998"/>
              <a:gd name="connsiteX6927" fmla="*/ 3054350 w 6435725"/>
              <a:gd name="connsiteY6927" fmla="*/ 128587 h 6857998"/>
              <a:gd name="connsiteX6928" fmla="*/ 3049058 w 6435725"/>
              <a:gd name="connsiteY6928" fmla="*/ 128323 h 6857998"/>
              <a:gd name="connsiteX6929" fmla="*/ 3043502 w 6435725"/>
              <a:gd name="connsiteY6929" fmla="*/ 127529 h 6857998"/>
              <a:gd name="connsiteX6930" fmla="*/ 3040592 w 6435725"/>
              <a:gd name="connsiteY6930" fmla="*/ 126471 h 6857998"/>
              <a:gd name="connsiteX6931" fmla="*/ 3038210 w 6435725"/>
              <a:gd name="connsiteY6931" fmla="*/ 125677 h 6857998"/>
              <a:gd name="connsiteX6932" fmla="*/ 3036095 w 6435725"/>
              <a:gd name="connsiteY6932" fmla="*/ 124354 h 6857998"/>
              <a:gd name="connsiteX6933" fmla="*/ 3033977 w 6435725"/>
              <a:gd name="connsiteY6933" fmla="*/ 123031 h 6857998"/>
              <a:gd name="connsiteX6934" fmla="*/ 3032125 w 6435725"/>
              <a:gd name="connsiteY6934" fmla="*/ 121444 h 6857998"/>
              <a:gd name="connsiteX6935" fmla="*/ 3030537 w 6435725"/>
              <a:gd name="connsiteY6935" fmla="*/ 119062 h 6857998"/>
              <a:gd name="connsiteX6936" fmla="*/ 3029214 w 6435725"/>
              <a:gd name="connsiteY6936" fmla="*/ 116946 h 6857998"/>
              <a:gd name="connsiteX6937" fmla="*/ 3028421 w 6435725"/>
              <a:gd name="connsiteY6937" fmla="*/ 114035 h 6857998"/>
              <a:gd name="connsiteX6938" fmla="*/ 3027627 w 6435725"/>
              <a:gd name="connsiteY6938" fmla="*/ 110860 h 6857998"/>
              <a:gd name="connsiteX6939" fmla="*/ 3027362 w 6435725"/>
              <a:gd name="connsiteY6939" fmla="*/ 106891 h 6857998"/>
              <a:gd name="connsiteX6940" fmla="*/ 3027362 w 6435725"/>
              <a:gd name="connsiteY6940" fmla="*/ 105039 h 6857998"/>
              <a:gd name="connsiteX6941" fmla="*/ 3027627 w 6435725"/>
              <a:gd name="connsiteY6941" fmla="*/ 103187 h 6857998"/>
              <a:gd name="connsiteX6942" fmla="*/ 3028421 w 6435725"/>
              <a:gd name="connsiteY6942" fmla="*/ 101335 h 6857998"/>
              <a:gd name="connsiteX6943" fmla="*/ 3028951 w 6435725"/>
              <a:gd name="connsiteY6943" fmla="*/ 99748 h 6857998"/>
              <a:gd name="connsiteX6944" fmla="*/ 3029479 w 6435725"/>
              <a:gd name="connsiteY6944" fmla="*/ 98160 h 6857998"/>
              <a:gd name="connsiteX6945" fmla="*/ 3030537 w 6435725"/>
              <a:gd name="connsiteY6945" fmla="*/ 97102 h 6857998"/>
              <a:gd name="connsiteX6946" fmla="*/ 3031860 w 6435725"/>
              <a:gd name="connsiteY6946" fmla="*/ 96044 h 6857998"/>
              <a:gd name="connsiteX6947" fmla="*/ 3032919 w 6435725"/>
              <a:gd name="connsiteY6947" fmla="*/ 95250 h 6857998"/>
              <a:gd name="connsiteX6948" fmla="*/ 3034243 w 6435725"/>
              <a:gd name="connsiteY6948" fmla="*/ 94721 h 6857998"/>
              <a:gd name="connsiteX6949" fmla="*/ 3035829 w 6435725"/>
              <a:gd name="connsiteY6949" fmla="*/ 93927 h 6857998"/>
              <a:gd name="connsiteX6950" fmla="*/ 3037152 w 6435725"/>
              <a:gd name="connsiteY6950" fmla="*/ 93662 h 6857998"/>
              <a:gd name="connsiteX6951" fmla="*/ 3039004 w 6435725"/>
              <a:gd name="connsiteY6951" fmla="*/ 93662 h 6857998"/>
              <a:gd name="connsiteX6952" fmla="*/ 3040856 w 6435725"/>
              <a:gd name="connsiteY6952" fmla="*/ 93662 h 6857998"/>
              <a:gd name="connsiteX6953" fmla="*/ 3042973 w 6435725"/>
              <a:gd name="connsiteY6953" fmla="*/ 93927 h 6857998"/>
              <a:gd name="connsiteX6954" fmla="*/ 3044825 w 6435725"/>
              <a:gd name="connsiteY6954" fmla="*/ 94721 h 6857998"/>
              <a:gd name="connsiteX6955" fmla="*/ 3047206 w 6435725"/>
              <a:gd name="connsiteY6955" fmla="*/ 95250 h 6857998"/>
              <a:gd name="connsiteX6956" fmla="*/ 3047206 w 6435725"/>
              <a:gd name="connsiteY6956" fmla="*/ 94985 h 6857998"/>
              <a:gd name="connsiteX6957" fmla="*/ 3053556 w 6435725"/>
              <a:gd name="connsiteY6957" fmla="*/ 93398 h 6857998"/>
              <a:gd name="connsiteX6958" fmla="*/ 3059642 w 6435725"/>
              <a:gd name="connsiteY6958" fmla="*/ 92075 h 6857998"/>
              <a:gd name="connsiteX6959" fmla="*/ 3065728 w 6435725"/>
              <a:gd name="connsiteY6959" fmla="*/ 91810 h 6857998"/>
              <a:gd name="connsiteX6960" fmla="*/ 3072077 w 6435725"/>
              <a:gd name="connsiteY6960" fmla="*/ 92075 h 6857998"/>
              <a:gd name="connsiteX6961" fmla="*/ 3074987 w 6435725"/>
              <a:gd name="connsiteY6961" fmla="*/ 92339 h 6857998"/>
              <a:gd name="connsiteX6962" fmla="*/ 3078162 w 6435725"/>
              <a:gd name="connsiteY6962" fmla="*/ 93133 h 6857998"/>
              <a:gd name="connsiteX6963" fmla="*/ 3081073 w 6435725"/>
              <a:gd name="connsiteY6963" fmla="*/ 93662 h 6857998"/>
              <a:gd name="connsiteX6964" fmla="*/ 3084248 w 6435725"/>
              <a:gd name="connsiteY6964" fmla="*/ 94721 h 6857998"/>
              <a:gd name="connsiteX6965" fmla="*/ 3086894 w 6435725"/>
              <a:gd name="connsiteY6965" fmla="*/ 95779 h 6857998"/>
              <a:gd name="connsiteX6966" fmla="*/ 3090069 w 6435725"/>
              <a:gd name="connsiteY6966" fmla="*/ 97102 h 6857998"/>
              <a:gd name="connsiteX6967" fmla="*/ 3092979 w 6435725"/>
              <a:gd name="connsiteY6967" fmla="*/ 98954 h 6857998"/>
              <a:gd name="connsiteX6968" fmla="*/ 3095889 w 6435725"/>
              <a:gd name="connsiteY6968" fmla="*/ 100806 h 6857998"/>
              <a:gd name="connsiteX6969" fmla="*/ 3099065 w 6435725"/>
              <a:gd name="connsiteY6969" fmla="*/ 97896 h 6857998"/>
              <a:gd name="connsiteX6970" fmla="*/ 3101710 w 6435725"/>
              <a:gd name="connsiteY6970" fmla="*/ 95514 h 6857998"/>
              <a:gd name="connsiteX6971" fmla="*/ 3104092 w 6435725"/>
              <a:gd name="connsiteY6971" fmla="*/ 93133 h 6857998"/>
              <a:gd name="connsiteX6972" fmla="*/ 3105944 w 6435725"/>
              <a:gd name="connsiteY6972" fmla="*/ 90487 h 6857998"/>
              <a:gd name="connsiteX6973" fmla="*/ 3107531 w 6435725"/>
              <a:gd name="connsiteY6973" fmla="*/ 88106 h 6857998"/>
              <a:gd name="connsiteX6974" fmla="*/ 3108854 w 6435725"/>
              <a:gd name="connsiteY6974" fmla="*/ 85989 h 6857998"/>
              <a:gd name="connsiteX6975" fmla="*/ 3109383 w 6435725"/>
              <a:gd name="connsiteY6975" fmla="*/ 83608 h 6857998"/>
              <a:gd name="connsiteX6976" fmla="*/ 3110177 w 6435725"/>
              <a:gd name="connsiteY6976" fmla="*/ 80962 h 6857998"/>
              <a:gd name="connsiteX6977" fmla="*/ 3110177 w 6435725"/>
              <a:gd name="connsiteY6977" fmla="*/ 78581 h 6857998"/>
              <a:gd name="connsiteX6978" fmla="*/ 3110177 w 6435725"/>
              <a:gd name="connsiteY6978" fmla="*/ 76464 h 6857998"/>
              <a:gd name="connsiteX6979" fmla="*/ 3109648 w 6435725"/>
              <a:gd name="connsiteY6979" fmla="*/ 74083 h 6857998"/>
              <a:gd name="connsiteX6980" fmla="*/ 3109119 w 6435725"/>
              <a:gd name="connsiteY6980" fmla="*/ 71966 h 6857998"/>
              <a:gd name="connsiteX6981" fmla="*/ 3107267 w 6435725"/>
              <a:gd name="connsiteY6981" fmla="*/ 67204 h 6857998"/>
              <a:gd name="connsiteX6982" fmla="*/ 3105150 w 6435725"/>
              <a:gd name="connsiteY6982" fmla="*/ 62706 h 6857998"/>
              <a:gd name="connsiteX6983" fmla="*/ 3102505 w 6435725"/>
              <a:gd name="connsiteY6983" fmla="*/ 58473 h 6857998"/>
              <a:gd name="connsiteX6984" fmla="*/ 3099594 w 6435725"/>
              <a:gd name="connsiteY6984" fmla="*/ 53710 h 6857998"/>
              <a:gd name="connsiteX6985" fmla="*/ 3096948 w 6435725"/>
              <a:gd name="connsiteY6985" fmla="*/ 49212 h 6857998"/>
              <a:gd name="connsiteX6986" fmla="*/ 3094302 w 6435725"/>
              <a:gd name="connsiteY6986" fmla="*/ 44714 h 6857998"/>
              <a:gd name="connsiteX6987" fmla="*/ 3092185 w 6435725"/>
              <a:gd name="connsiteY6987" fmla="*/ 40217 h 6857998"/>
              <a:gd name="connsiteX6988" fmla="*/ 3091656 w 6435725"/>
              <a:gd name="connsiteY6988" fmla="*/ 37835 h 6857998"/>
              <a:gd name="connsiteX6989" fmla="*/ 3091127 w 6435725"/>
              <a:gd name="connsiteY6989" fmla="*/ 35719 h 6857998"/>
              <a:gd name="connsiteX6990" fmla="*/ 3090333 w 6435725"/>
              <a:gd name="connsiteY6990" fmla="*/ 33073 h 6857998"/>
              <a:gd name="connsiteX6991" fmla="*/ 3090333 w 6435725"/>
              <a:gd name="connsiteY6991" fmla="*/ 30956 h 6857998"/>
              <a:gd name="connsiteX6992" fmla="*/ 3090333 w 6435725"/>
              <a:gd name="connsiteY6992" fmla="*/ 28575 h 6857998"/>
              <a:gd name="connsiteX6993" fmla="*/ 3090598 w 6435725"/>
              <a:gd name="connsiteY6993" fmla="*/ 26194 h 6857998"/>
              <a:gd name="connsiteX6994" fmla="*/ 3090598 w 6435725"/>
              <a:gd name="connsiteY6994" fmla="*/ 22754 h 6857998"/>
              <a:gd name="connsiteX6995" fmla="*/ 3090069 w 6435725"/>
              <a:gd name="connsiteY6995" fmla="*/ 19314 h 6857998"/>
              <a:gd name="connsiteX6996" fmla="*/ 3089539 w 6435725"/>
              <a:gd name="connsiteY6996" fmla="*/ 15875 h 6857998"/>
              <a:gd name="connsiteX6997" fmla="*/ 3088481 w 6435725"/>
              <a:gd name="connsiteY6997" fmla="*/ 12964 h 6857998"/>
              <a:gd name="connsiteX6998" fmla="*/ 3087424 w 6435725"/>
              <a:gd name="connsiteY6998" fmla="*/ 10054 h 6857998"/>
              <a:gd name="connsiteX6999" fmla="*/ 3086100 w 6435725"/>
              <a:gd name="connsiteY6999" fmla="*/ 7408 h 6857998"/>
              <a:gd name="connsiteX7000" fmla="*/ 3082925 w 6435725"/>
              <a:gd name="connsiteY7000" fmla="*/ 2117 h 6857998"/>
              <a:gd name="connsiteX7001" fmla="*/ 3106737 w 6435725"/>
              <a:gd name="connsiteY7001" fmla="*/ 794 h 6857998"/>
              <a:gd name="connsiteX7002" fmla="*/ 3118645 w 6435725"/>
              <a:gd name="connsiteY7002" fmla="*/ 264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Lst>
            <a:rect l="l" t="t" r="r" b="b"/>
            <a:pathLst>
              <a:path w="6435725" h="6857998">
                <a:moveTo>
                  <a:pt x="6305769" y="5038724"/>
                </a:moveTo>
                <a:lnTo>
                  <a:pt x="6307138" y="5053591"/>
                </a:lnTo>
                <a:lnTo>
                  <a:pt x="6291263" y="5054599"/>
                </a:lnTo>
                <a:lnTo>
                  <a:pt x="6291263" y="5051071"/>
                </a:lnTo>
                <a:lnTo>
                  <a:pt x="6291263" y="5047292"/>
                </a:lnTo>
                <a:lnTo>
                  <a:pt x="6291263" y="5045528"/>
                </a:lnTo>
                <a:lnTo>
                  <a:pt x="6291537" y="5043764"/>
                </a:lnTo>
                <a:lnTo>
                  <a:pt x="6291810" y="5042252"/>
                </a:lnTo>
                <a:lnTo>
                  <a:pt x="6292905" y="5040740"/>
                </a:lnTo>
                <a:lnTo>
                  <a:pt x="6293453" y="5039984"/>
                </a:lnTo>
                <a:lnTo>
                  <a:pt x="6294821" y="5039732"/>
                </a:lnTo>
                <a:lnTo>
                  <a:pt x="6296190" y="5039480"/>
                </a:lnTo>
                <a:lnTo>
                  <a:pt x="6298106" y="5038976"/>
                </a:lnTo>
                <a:lnTo>
                  <a:pt x="6302211" y="5038976"/>
                </a:lnTo>
                <a:close/>
                <a:moveTo>
                  <a:pt x="440940" y="4813299"/>
                </a:moveTo>
                <a:lnTo>
                  <a:pt x="443069" y="4813299"/>
                </a:lnTo>
                <a:lnTo>
                  <a:pt x="445198" y="4813563"/>
                </a:lnTo>
                <a:lnTo>
                  <a:pt x="447593" y="4814357"/>
                </a:lnTo>
                <a:lnTo>
                  <a:pt x="449722" y="4815945"/>
                </a:lnTo>
                <a:lnTo>
                  <a:pt x="452383" y="4817797"/>
                </a:lnTo>
                <a:lnTo>
                  <a:pt x="454778" y="4819913"/>
                </a:lnTo>
                <a:lnTo>
                  <a:pt x="456641" y="4822030"/>
                </a:lnTo>
                <a:lnTo>
                  <a:pt x="458503" y="4824676"/>
                </a:lnTo>
                <a:lnTo>
                  <a:pt x="459568" y="4826793"/>
                </a:lnTo>
                <a:lnTo>
                  <a:pt x="460633" y="4829174"/>
                </a:lnTo>
                <a:lnTo>
                  <a:pt x="461165" y="4831555"/>
                </a:lnTo>
                <a:lnTo>
                  <a:pt x="461963" y="4833672"/>
                </a:lnTo>
                <a:lnTo>
                  <a:pt x="461963" y="4836318"/>
                </a:lnTo>
                <a:lnTo>
                  <a:pt x="461431" y="4838699"/>
                </a:lnTo>
                <a:lnTo>
                  <a:pt x="461165" y="4841080"/>
                </a:lnTo>
                <a:lnTo>
                  <a:pt x="460366" y="4843462"/>
                </a:lnTo>
                <a:lnTo>
                  <a:pt x="459302" y="4846107"/>
                </a:lnTo>
                <a:lnTo>
                  <a:pt x="458238" y="4848489"/>
                </a:lnTo>
                <a:lnTo>
                  <a:pt x="456641" y="4850870"/>
                </a:lnTo>
                <a:lnTo>
                  <a:pt x="454778" y="4853516"/>
                </a:lnTo>
                <a:lnTo>
                  <a:pt x="452649" y="4855897"/>
                </a:lnTo>
                <a:lnTo>
                  <a:pt x="449456" y="4858014"/>
                </a:lnTo>
                <a:lnTo>
                  <a:pt x="446528" y="4860130"/>
                </a:lnTo>
                <a:lnTo>
                  <a:pt x="443601" y="4861718"/>
                </a:lnTo>
                <a:lnTo>
                  <a:pt x="440940" y="4863305"/>
                </a:lnTo>
                <a:lnTo>
                  <a:pt x="438013" y="4864099"/>
                </a:lnTo>
                <a:lnTo>
                  <a:pt x="435352" y="4864893"/>
                </a:lnTo>
                <a:lnTo>
                  <a:pt x="432424" y="4865422"/>
                </a:lnTo>
                <a:lnTo>
                  <a:pt x="430029" y="4865687"/>
                </a:lnTo>
                <a:lnTo>
                  <a:pt x="427368" y="4865687"/>
                </a:lnTo>
                <a:lnTo>
                  <a:pt x="424707" y="4865422"/>
                </a:lnTo>
                <a:lnTo>
                  <a:pt x="419917" y="4864364"/>
                </a:lnTo>
                <a:lnTo>
                  <a:pt x="414861" y="4863041"/>
                </a:lnTo>
                <a:lnTo>
                  <a:pt x="410071" y="4861189"/>
                </a:lnTo>
                <a:lnTo>
                  <a:pt x="405281" y="4858543"/>
                </a:lnTo>
                <a:lnTo>
                  <a:pt x="400491" y="4856162"/>
                </a:lnTo>
                <a:lnTo>
                  <a:pt x="390911" y="4850870"/>
                </a:lnTo>
                <a:lnTo>
                  <a:pt x="385589" y="4848753"/>
                </a:lnTo>
                <a:lnTo>
                  <a:pt x="380533" y="4846901"/>
                </a:lnTo>
                <a:lnTo>
                  <a:pt x="374944" y="4845843"/>
                </a:lnTo>
                <a:lnTo>
                  <a:pt x="372549" y="4845314"/>
                </a:lnTo>
                <a:lnTo>
                  <a:pt x="369888" y="4845049"/>
                </a:lnTo>
                <a:lnTo>
                  <a:pt x="372549" y="4840816"/>
                </a:lnTo>
                <a:lnTo>
                  <a:pt x="375476" y="4837376"/>
                </a:lnTo>
                <a:lnTo>
                  <a:pt x="378138" y="4834730"/>
                </a:lnTo>
                <a:lnTo>
                  <a:pt x="381331" y="4832614"/>
                </a:lnTo>
                <a:lnTo>
                  <a:pt x="384258" y="4831026"/>
                </a:lnTo>
                <a:lnTo>
                  <a:pt x="387718" y="4829703"/>
                </a:lnTo>
                <a:lnTo>
                  <a:pt x="390911" y="4828909"/>
                </a:lnTo>
                <a:lnTo>
                  <a:pt x="394104" y="4828116"/>
                </a:lnTo>
                <a:lnTo>
                  <a:pt x="400757" y="4827586"/>
                </a:lnTo>
                <a:lnTo>
                  <a:pt x="407144" y="4827586"/>
                </a:lnTo>
                <a:lnTo>
                  <a:pt x="413264" y="4827057"/>
                </a:lnTo>
                <a:lnTo>
                  <a:pt x="416191" y="4826263"/>
                </a:lnTo>
                <a:lnTo>
                  <a:pt x="419119" y="4825734"/>
                </a:lnTo>
                <a:lnTo>
                  <a:pt x="422844" y="4823088"/>
                </a:lnTo>
                <a:lnTo>
                  <a:pt x="426570" y="4819913"/>
                </a:lnTo>
                <a:lnTo>
                  <a:pt x="430562" y="4817268"/>
                </a:lnTo>
                <a:lnTo>
                  <a:pt x="434553" y="4814622"/>
                </a:lnTo>
                <a:lnTo>
                  <a:pt x="436416" y="4813828"/>
                </a:lnTo>
                <a:lnTo>
                  <a:pt x="438811" y="4813563"/>
                </a:lnTo>
                <a:close/>
                <a:moveTo>
                  <a:pt x="5927050" y="1804987"/>
                </a:moveTo>
                <a:lnTo>
                  <a:pt x="5928056" y="1809694"/>
                </a:lnTo>
                <a:lnTo>
                  <a:pt x="5929062" y="1814139"/>
                </a:lnTo>
                <a:lnTo>
                  <a:pt x="5929313" y="1818061"/>
                </a:lnTo>
                <a:lnTo>
                  <a:pt x="5929062" y="1821721"/>
                </a:lnTo>
                <a:lnTo>
                  <a:pt x="5928559" y="1824597"/>
                </a:lnTo>
                <a:lnTo>
                  <a:pt x="5927553" y="1827735"/>
                </a:lnTo>
                <a:lnTo>
                  <a:pt x="5926547" y="1830350"/>
                </a:lnTo>
                <a:lnTo>
                  <a:pt x="5925038" y="1832965"/>
                </a:lnTo>
                <a:lnTo>
                  <a:pt x="5923277" y="1835056"/>
                </a:lnTo>
                <a:lnTo>
                  <a:pt x="5921265" y="1837148"/>
                </a:lnTo>
                <a:lnTo>
                  <a:pt x="5916739" y="1841332"/>
                </a:lnTo>
                <a:lnTo>
                  <a:pt x="5911709" y="1845254"/>
                </a:lnTo>
                <a:lnTo>
                  <a:pt x="5906931" y="1849437"/>
                </a:lnTo>
                <a:lnTo>
                  <a:pt x="5905422" y="1845254"/>
                </a:lnTo>
                <a:lnTo>
                  <a:pt x="5904416" y="1841070"/>
                </a:lnTo>
                <a:lnTo>
                  <a:pt x="5903913" y="1837410"/>
                </a:lnTo>
                <a:lnTo>
                  <a:pt x="5903913" y="1834010"/>
                </a:lnTo>
                <a:lnTo>
                  <a:pt x="5904416" y="1831134"/>
                </a:lnTo>
                <a:lnTo>
                  <a:pt x="5905170" y="1827997"/>
                </a:lnTo>
                <a:lnTo>
                  <a:pt x="5906176" y="1825382"/>
                </a:lnTo>
                <a:lnTo>
                  <a:pt x="5907685" y="1822767"/>
                </a:lnTo>
                <a:lnTo>
                  <a:pt x="5909446" y="1820414"/>
                </a:lnTo>
                <a:lnTo>
                  <a:pt x="5911458" y="1818322"/>
                </a:lnTo>
                <a:lnTo>
                  <a:pt x="5916236" y="1814139"/>
                </a:lnTo>
                <a:close/>
                <a:moveTo>
                  <a:pt x="4891617" y="808037"/>
                </a:moveTo>
                <a:lnTo>
                  <a:pt x="4894527" y="808037"/>
                </a:lnTo>
                <a:lnTo>
                  <a:pt x="4900348" y="808037"/>
                </a:lnTo>
                <a:lnTo>
                  <a:pt x="4906434" y="808037"/>
                </a:lnTo>
                <a:lnTo>
                  <a:pt x="4913313" y="808037"/>
                </a:lnTo>
                <a:lnTo>
                  <a:pt x="4909873" y="814749"/>
                </a:lnTo>
                <a:lnTo>
                  <a:pt x="4906434" y="820656"/>
                </a:lnTo>
                <a:lnTo>
                  <a:pt x="4902994" y="825757"/>
                </a:lnTo>
                <a:lnTo>
                  <a:pt x="4899290" y="830590"/>
                </a:lnTo>
                <a:lnTo>
                  <a:pt x="4895586" y="834885"/>
                </a:lnTo>
                <a:lnTo>
                  <a:pt x="4891617" y="838644"/>
                </a:lnTo>
                <a:lnTo>
                  <a:pt x="4887119" y="841597"/>
                </a:lnTo>
                <a:lnTo>
                  <a:pt x="4882092" y="844550"/>
                </a:lnTo>
                <a:lnTo>
                  <a:pt x="4879975" y="839181"/>
                </a:lnTo>
                <a:lnTo>
                  <a:pt x="4877329" y="834348"/>
                </a:lnTo>
                <a:lnTo>
                  <a:pt x="4876271" y="831395"/>
                </a:lnTo>
                <a:lnTo>
                  <a:pt x="4875477" y="828979"/>
                </a:lnTo>
                <a:lnTo>
                  <a:pt x="4875213" y="826831"/>
                </a:lnTo>
                <a:lnTo>
                  <a:pt x="4875477" y="824146"/>
                </a:lnTo>
                <a:lnTo>
                  <a:pt x="4876271" y="820656"/>
                </a:lnTo>
                <a:lnTo>
                  <a:pt x="4877329" y="817434"/>
                </a:lnTo>
                <a:lnTo>
                  <a:pt x="4878917" y="815018"/>
                </a:lnTo>
                <a:lnTo>
                  <a:pt x="4880769" y="813138"/>
                </a:lnTo>
                <a:lnTo>
                  <a:pt x="4882621" y="811259"/>
                </a:lnTo>
                <a:lnTo>
                  <a:pt x="4884209" y="809917"/>
                </a:lnTo>
                <a:lnTo>
                  <a:pt x="4886854" y="809111"/>
                </a:lnTo>
                <a:lnTo>
                  <a:pt x="4889236" y="808574"/>
                </a:lnTo>
                <a:close/>
                <a:moveTo>
                  <a:pt x="4560934" y="474662"/>
                </a:moveTo>
                <a:lnTo>
                  <a:pt x="4563701" y="474937"/>
                </a:lnTo>
                <a:lnTo>
                  <a:pt x="4566216" y="475762"/>
                </a:lnTo>
                <a:lnTo>
                  <a:pt x="4569233" y="477687"/>
                </a:lnTo>
                <a:lnTo>
                  <a:pt x="4570239" y="479612"/>
                </a:lnTo>
                <a:lnTo>
                  <a:pt x="4570994" y="481262"/>
                </a:lnTo>
                <a:lnTo>
                  <a:pt x="4571497" y="483187"/>
                </a:lnTo>
                <a:lnTo>
                  <a:pt x="4571748" y="485112"/>
                </a:lnTo>
                <a:lnTo>
                  <a:pt x="4572000" y="486762"/>
                </a:lnTo>
                <a:lnTo>
                  <a:pt x="4571748" y="488687"/>
                </a:lnTo>
                <a:lnTo>
                  <a:pt x="4571245" y="491712"/>
                </a:lnTo>
                <a:lnTo>
                  <a:pt x="4570239" y="495012"/>
                </a:lnTo>
                <a:lnTo>
                  <a:pt x="4568982" y="498312"/>
                </a:lnTo>
                <a:lnTo>
                  <a:pt x="4567222" y="501337"/>
                </a:lnTo>
                <a:lnTo>
                  <a:pt x="4565210" y="504362"/>
                </a:lnTo>
                <a:lnTo>
                  <a:pt x="4562946" y="506562"/>
                </a:lnTo>
                <a:lnTo>
                  <a:pt x="4560683" y="508487"/>
                </a:lnTo>
                <a:lnTo>
                  <a:pt x="4558168" y="509312"/>
                </a:lnTo>
                <a:lnTo>
                  <a:pt x="4555653" y="509587"/>
                </a:lnTo>
                <a:lnTo>
                  <a:pt x="4553138" y="509312"/>
                </a:lnTo>
                <a:lnTo>
                  <a:pt x="4551881" y="508762"/>
                </a:lnTo>
                <a:lnTo>
                  <a:pt x="4550875" y="508212"/>
                </a:lnTo>
                <a:lnTo>
                  <a:pt x="4549869" y="507387"/>
                </a:lnTo>
                <a:lnTo>
                  <a:pt x="4549115" y="506562"/>
                </a:lnTo>
                <a:lnTo>
                  <a:pt x="4548109" y="505187"/>
                </a:lnTo>
                <a:lnTo>
                  <a:pt x="4547606" y="504087"/>
                </a:lnTo>
                <a:lnTo>
                  <a:pt x="4546600" y="501612"/>
                </a:lnTo>
                <a:lnTo>
                  <a:pt x="4546600" y="498862"/>
                </a:lnTo>
                <a:lnTo>
                  <a:pt x="4546600" y="496387"/>
                </a:lnTo>
                <a:lnTo>
                  <a:pt x="4547354" y="493362"/>
                </a:lnTo>
                <a:lnTo>
                  <a:pt x="4547857" y="490337"/>
                </a:lnTo>
                <a:lnTo>
                  <a:pt x="4548863" y="487312"/>
                </a:lnTo>
                <a:lnTo>
                  <a:pt x="4549869" y="484837"/>
                </a:lnTo>
                <a:lnTo>
                  <a:pt x="4551126" y="482362"/>
                </a:lnTo>
                <a:lnTo>
                  <a:pt x="4552635" y="479612"/>
                </a:lnTo>
                <a:lnTo>
                  <a:pt x="4554396" y="477687"/>
                </a:lnTo>
                <a:lnTo>
                  <a:pt x="4556408" y="476312"/>
                </a:lnTo>
                <a:lnTo>
                  <a:pt x="4558671" y="474937"/>
                </a:lnTo>
                <a:close/>
                <a:moveTo>
                  <a:pt x="2575454" y="392112"/>
                </a:moveTo>
                <a:lnTo>
                  <a:pt x="2577308" y="392112"/>
                </a:lnTo>
                <a:lnTo>
                  <a:pt x="2579160" y="392380"/>
                </a:lnTo>
                <a:lnTo>
                  <a:pt x="2580482" y="393720"/>
                </a:lnTo>
                <a:lnTo>
                  <a:pt x="2581805" y="395328"/>
                </a:lnTo>
                <a:lnTo>
                  <a:pt x="2582334" y="396937"/>
                </a:lnTo>
                <a:lnTo>
                  <a:pt x="2582863" y="398277"/>
                </a:lnTo>
                <a:lnTo>
                  <a:pt x="2582334" y="400153"/>
                </a:lnTo>
                <a:lnTo>
                  <a:pt x="2582069" y="402029"/>
                </a:lnTo>
                <a:lnTo>
                  <a:pt x="2581012" y="406049"/>
                </a:lnTo>
                <a:lnTo>
                  <a:pt x="2579160" y="409802"/>
                </a:lnTo>
                <a:lnTo>
                  <a:pt x="2578365" y="410606"/>
                </a:lnTo>
                <a:lnTo>
                  <a:pt x="2577571" y="411142"/>
                </a:lnTo>
                <a:lnTo>
                  <a:pt x="2574661" y="411678"/>
                </a:lnTo>
                <a:lnTo>
                  <a:pt x="2572016" y="412482"/>
                </a:lnTo>
                <a:lnTo>
                  <a:pt x="2568840" y="412750"/>
                </a:lnTo>
                <a:lnTo>
                  <a:pt x="2566988" y="398009"/>
                </a:lnTo>
                <a:lnTo>
                  <a:pt x="2569104" y="395865"/>
                </a:lnTo>
                <a:lnTo>
                  <a:pt x="2571486" y="394256"/>
                </a:lnTo>
                <a:lnTo>
                  <a:pt x="2573602" y="393184"/>
                </a:lnTo>
                <a:close/>
                <a:moveTo>
                  <a:pt x="3723640" y="214313"/>
                </a:moveTo>
                <a:lnTo>
                  <a:pt x="3725216" y="214313"/>
                </a:lnTo>
                <a:lnTo>
                  <a:pt x="3726530" y="214577"/>
                </a:lnTo>
                <a:lnTo>
                  <a:pt x="3728107" y="214842"/>
                </a:lnTo>
                <a:lnTo>
                  <a:pt x="3731260" y="216165"/>
                </a:lnTo>
                <a:lnTo>
                  <a:pt x="3734413" y="218017"/>
                </a:lnTo>
                <a:lnTo>
                  <a:pt x="3737040" y="220133"/>
                </a:lnTo>
                <a:lnTo>
                  <a:pt x="3739668" y="222779"/>
                </a:lnTo>
                <a:lnTo>
                  <a:pt x="3742296" y="225954"/>
                </a:lnTo>
                <a:lnTo>
                  <a:pt x="3744135" y="228865"/>
                </a:lnTo>
                <a:lnTo>
                  <a:pt x="3745449" y="232040"/>
                </a:lnTo>
                <a:lnTo>
                  <a:pt x="3746237" y="233627"/>
                </a:lnTo>
                <a:lnTo>
                  <a:pt x="3746500" y="235215"/>
                </a:lnTo>
                <a:lnTo>
                  <a:pt x="3746500" y="236538"/>
                </a:lnTo>
                <a:lnTo>
                  <a:pt x="3746237" y="238125"/>
                </a:lnTo>
                <a:lnTo>
                  <a:pt x="3745974" y="239448"/>
                </a:lnTo>
                <a:lnTo>
                  <a:pt x="3745186" y="241036"/>
                </a:lnTo>
                <a:lnTo>
                  <a:pt x="3744398" y="242358"/>
                </a:lnTo>
                <a:lnTo>
                  <a:pt x="3743084" y="243681"/>
                </a:lnTo>
                <a:lnTo>
                  <a:pt x="3742033" y="245004"/>
                </a:lnTo>
                <a:lnTo>
                  <a:pt x="3740194" y="246327"/>
                </a:lnTo>
                <a:lnTo>
                  <a:pt x="3736778" y="247915"/>
                </a:lnTo>
                <a:lnTo>
                  <a:pt x="3733362" y="248973"/>
                </a:lnTo>
                <a:lnTo>
                  <a:pt x="3729946" y="249238"/>
                </a:lnTo>
                <a:lnTo>
                  <a:pt x="3726530" y="248708"/>
                </a:lnTo>
                <a:lnTo>
                  <a:pt x="3723640" y="247650"/>
                </a:lnTo>
                <a:lnTo>
                  <a:pt x="3720224" y="246063"/>
                </a:lnTo>
                <a:lnTo>
                  <a:pt x="3717334" y="244211"/>
                </a:lnTo>
                <a:lnTo>
                  <a:pt x="3714443" y="241565"/>
                </a:lnTo>
                <a:lnTo>
                  <a:pt x="3711816" y="238390"/>
                </a:lnTo>
                <a:lnTo>
                  <a:pt x="3709976" y="235479"/>
                </a:lnTo>
                <a:lnTo>
                  <a:pt x="3709188" y="233892"/>
                </a:lnTo>
                <a:lnTo>
                  <a:pt x="3708663" y="232040"/>
                </a:lnTo>
                <a:lnTo>
                  <a:pt x="3708663" y="230452"/>
                </a:lnTo>
                <a:lnTo>
                  <a:pt x="3708400" y="228865"/>
                </a:lnTo>
                <a:lnTo>
                  <a:pt x="3708663" y="227277"/>
                </a:lnTo>
                <a:lnTo>
                  <a:pt x="3708925" y="225954"/>
                </a:lnTo>
                <a:lnTo>
                  <a:pt x="3709451" y="224367"/>
                </a:lnTo>
                <a:lnTo>
                  <a:pt x="3710239" y="223044"/>
                </a:lnTo>
                <a:lnTo>
                  <a:pt x="3711290" y="221456"/>
                </a:lnTo>
                <a:lnTo>
                  <a:pt x="3712341" y="220398"/>
                </a:lnTo>
                <a:lnTo>
                  <a:pt x="3715494" y="217488"/>
                </a:lnTo>
                <a:lnTo>
                  <a:pt x="3716808" y="216429"/>
                </a:lnTo>
                <a:lnTo>
                  <a:pt x="3718647" y="215371"/>
                </a:lnTo>
                <a:lnTo>
                  <a:pt x="3720224" y="214842"/>
                </a:lnTo>
                <a:lnTo>
                  <a:pt x="3722063" y="214577"/>
                </a:lnTo>
                <a:close/>
                <a:moveTo>
                  <a:pt x="3470871" y="95250"/>
                </a:moveTo>
                <a:lnTo>
                  <a:pt x="3472537" y="104086"/>
                </a:lnTo>
                <a:lnTo>
                  <a:pt x="3474204" y="112923"/>
                </a:lnTo>
                <a:lnTo>
                  <a:pt x="3475038" y="120720"/>
                </a:lnTo>
                <a:lnTo>
                  <a:pt x="3475038" y="124359"/>
                </a:lnTo>
                <a:lnTo>
                  <a:pt x="3475038" y="127997"/>
                </a:lnTo>
                <a:lnTo>
                  <a:pt x="3474760" y="131376"/>
                </a:lnTo>
                <a:lnTo>
                  <a:pt x="3474482" y="134755"/>
                </a:lnTo>
                <a:lnTo>
                  <a:pt x="3473371" y="137874"/>
                </a:lnTo>
                <a:lnTo>
                  <a:pt x="3472260" y="140993"/>
                </a:lnTo>
                <a:lnTo>
                  <a:pt x="3470593" y="144111"/>
                </a:lnTo>
                <a:lnTo>
                  <a:pt x="3468648" y="146710"/>
                </a:lnTo>
                <a:lnTo>
                  <a:pt x="3466148" y="149309"/>
                </a:lnTo>
                <a:lnTo>
                  <a:pt x="3463092" y="152168"/>
                </a:lnTo>
                <a:lnTo>
                  <a:pt x="3461980" y="152948"/>
                </a:lnTo>
                <a:lnTo>
                  <a:pt x="3460591" y="153728"/>
                </a:lnTo>
                <a:lnTo>
                  <a:pt x="3459202" y="153988"/>
                </a:lnTo>
                <a:lnTo>
                  <a:pt x="3458091" y="153988"/>
                </a:lnTo>
                <a:lnTo>
                  <a:pt x="3456702" y="153988"/>
                </a:lnTo>
                <a:lnTo>
                  <a:pt x="3455313" y="153728"/>
                </a:lnTo>
                <a:lnTo>
                  <a:pt x="3452812" y="152688"/>
                </a:lnTo>
                <a:lnTo>
                  <a:pt x="3450312" y="151129"/>
                </a:lnTo>
                <a:lnTo>
                  <a:pt x="3448367" y="149050"/>
                </a:lnTo>
                <a:lnTo>
                  <a:pt x="3446423" y="146710"/>
                </a:lnTo>
                <a:lnTo>
                  <a:pt x="3445034" y="144111"/>
                </a:lnTo>
                <a:lnTo>
                  <a:pt x="3443089" y="139953"/>
                </a:lnTo>
                <a:lnTo>
                  <a:pt x="3442255" y="136574"/>
                </a:lnTo>
                <a:lnTo>
                  <a:pt x="3441700" y="132936"/>
                </a:lnTo>
                <a:lnTo>
                  <a:pt x="3441700" y="129557"/>
                </a:lnTo>
                <a:lnTo>
                  <a:pt x="3441978" y="126178"/>
                </a:lnTo>
                <a:lnTo>
                  <a:pt x="3442533" y="123059"/>
                </a:lnTo>
                <a:lnTo>
                  <a:pt x="3443922" y="120200"/>
                </a:lnTo>
                <a:lnTo>
                  <a:pt x="3445311" y="117341"/>
                </a:lnTo>
                <a:lnTo>
                  <a:pt x="3447812" y="114483"/>
                </a:lnTo>
                <a:lnTo>
                  <a:pt x="3450034" y="111624"/>
                </a:lnTo>
                <a:lnTo>
                  <a:pt x="3452812" y="109025"/>
                </a:lnTo>
                <a:lnTo>
                  <a:pt x="3455868" y="106166"/>
                </a:lnTo>
                <a:lnTo>
                  <a:pt x="3462814" y="100968"/>
                </a:lnTo>
                <a:close/>
                <a:moveTo>
                  <a:pt x="3130550" y="0"/>
                </a:moveTo>
                <a:lnTo>
                  <a:pt x="3135048" y="5027"/>
                </a:lnTo>
                <a:lnTo>
                  <a:pt x="3139810" y="9260"/>
                </a:lnTo>
                <a:lnTo>
                  <a:pt x="3144838" y="13229"/>
                </a:lnTo>
                <a:lnTo>
                  <a:pt x="3149864" y="17198"/>
                </a:lnTo>
                <a:lnTo>
                  <a:pt x="3154098" y="19050"/>
                </a:lnTo>
                <a:lnTo>
                  <a:pt x="3158331" y="20637"/>
                </a:lnTo>
                <a:lnTo>
                  <a:pt x="3160183" y="20902"/>
                </a:lnTo>
                <a:lnTo>
                  <a:pt x="3162300" y="21166"/>
                </a:lnTo>
                <a:lnTo>
                  <a:pt x="3164417" y="21166"/>
                </a:lnTo>
                <a:lnTo>
                  <a:pt x="3166533" y="20902"/>
                </a:lnTo>
                <a:lnTo>
                  <a:pt x="3168385" y="20373"/>
                </a:lnTo>
                <a:lnTo>
                  <a:pt x="3170502" y="19314"/>
                </a:lnTo>
                <a:lnTo>
                  <a:pt x="3172619" y="17991"/>
                </a:lnTo>
                <a:lnTo>
                  <a:pt x="3174735" y="16404"/>
                </a:lnTo>
                <a:lnTo>
                  <a:pt x="3177118" y="14552"/>
                </a:lnTo>
                <a:lnTo>
                  <a:pt x="3179233" y="11906"/>
                </a:lnTo>
                <a:lnTo>
                  <a:pt x="3181615" y="9260"/>
                </a:lnTo>
                <a:lnTo>
                  <a:pt x="3183731" y="6085"/>
                </a:lnTo>
                <a:lnTo>
                  <a:pt x="3203047" y="14816"/>
                </a:lnTo>
                <a:lnTo>
                  <a:pt x="3204369" y="19579"/>
                </a:lnTo>
                <a:lnTo>
                  <a:pt x="3205956" y="24341"/>
                </a:lnTo>
                <a:lnTo>
                  <a:pt x="3207808" y="28839"/>
                </a:lnTo>
                <a:lnTo>
                  <a:pt x="3209925" y="33073"/>
                </a:lnTo>
                <a:lnTo>
                  <a:pt x="3212306" y="37042"/>
                </a:lnTo>
                <a:lnTo>
                  <a:pt x="3215481" y="41275"/>
                </a:lnTo>
                <a:lnTo>
                  <a:pt x="3221302" y="48419"/>
                </a:lnTo>
                <a:lnTo>
                  <a:pt x="3227917" y="55827"/>
                </a:lnTo>
                <a:lnTo>
                  <a:pt x="3234531" y="63235"/>
                </a:lnTo>
                <a:lnTo>
                  <a:pt x="3237442" y="67204"/>
                </a:lnTo>
                <a:lnTo>
                  <a:pt x="3240352" y="71173"/>
                </a:lnTo>
                <a:lnTo>
                  <a:pt x="3242998" y="75141"/>
                </a:lnTo>
                <a:lnTo>
                  <a:pt x="3245379" y="79639"/>
                </a:lnTo>
                <a:lnTo>
                  <a:pt x="3247760" y="82550"/>
                </a:lnTo>
                <a:lnTo>
                  <a:pt x="3250142" y="85460"/>
                </a:lnTo>
                <a:lnTo>
                  <a:pt x="3252787" y="87577"/>
                </a:lnTo>
                <a:lnTo>
                  <a:pt x="3256227" y="89694"/>
                </a:lnTo>
                <a:lnTo>
                  <a:pt x="3260196" y="91546"/>
                </a:lnTo>
                <a:lnTo>
                  <a:pt x="3264164" y="92869"/>
                </a:lnTo>
                <a:lnTo>
                  <a:pt x="3268662" y="93662"/>
                </a:lnTo>
                <a:lnTo>
                  <a:pt x="3272896" y="94191"/>
                </a:lnTo>
                <a:lnTo>
                  <a:pt x="3277394" y="94191"/>
                </a:lnTo>
                <a:lnTo>
                  <a:pt x="3282421" y="93662"/>
                </a:lnTo>
                <a:lnTo>
                  <a:pt x="3286919" y="93133"/>
                </a:lnTo>
                <a:lnTo>
                  <a:pt x="3291681" y="91546"/>
                </a:lnTo>
                <a:lnTo>
                  <a:pt x="3296179" y="89694"/>
                </a:lnTo>
                <a:lnTo>
                  <a:pt x="3300677" y="87312"/>
                </a:lnTo>
                <a:lnTo>
                  <a:pt x="3304910" y="84402"/>
                </a:lnTo>
                <a:lnTo>
                  <a:pt x="3308879" y="80698"/>
                </a:lnTo>
                <a:lnTo>
                  <a:pt x="3312054" y="77787"/>
                </a:lnTo>
                <a:lnTo>
                  <a:pt x="3315758" y="74877"/>
                </a:lnTo>
                <a:lnTo>
                  <a:pt x="3319198" y="72760"/>
                </a:lnTo>
                <a:lnTo>
                  <a:pt x="3322637" y="70908"/>
                </a:lnTo>
                <a:lnTo>
                  <a:pt x="3326342" y="69850"/>
                </a:lnTo>
                <a:lnTo>
                  <a:pt x="3329781" y="68791"/>
                </a:lnTo>
                <a:lnTo>
                  <a:pt x="3332956" y="68527"/>
                </a:lnTo>
                <a:lnTo>
                  <a:pt x="3336131" y="68262"/>
                </a:lnTo>
                <a:lnTo>
                  <a:pt x="3339306" y="68791"/>
                </a:lnTo>
                <a:lnTo>
                  <a:pt x="3341687" y="69850"/>
                </a:lnTo>
                <a:lnTo>
                  <a:pt x="3344069" y="70908"/>
                </a:lnTo>
                <a:lnTo>
                  <a:pt x="3346185" y="72496"/>
                </a:lnTo>
                <a:lnTo>
                  <a:pt x="3347773" y="74612"/>
                </a:lnTo>
                <a:lnTo>
                  <a:pt x="3349096" y="76994"/>
                </a:lnTo>
                <a:lnTo>
                  <a:pt x="3349625" y="80169"/>
                </a:lnTo>
                <a:lnTo>
                  <a:pt x="3349889" y="83608"/>
                </a:lnTo>
                <a:lnTo>
                  <a:pt x="3349889" y="89429"/>
                </a:lnTo>
                <a:lnTo>
                  <a:pt x="3350154" y="94721"/>
                </a:lnTo>
                <a:lnTo>
                  <a:pt x="3350948" y="99748"/>
                </a:lnTo>
                <a:lnTo>
                  <a:pt x="3351477" y="104510"/>
                </a:lnTo>
                <a:lnTo>
                  <a:pt x="3352800" y="109008"/>
                </a:lnTo>
                <a:lnTo>
                  <a:pt x="3353858" y="113241"/>
                </a:lnTo>
                <a:lnTo>
                  <a:pt x="3355446" y="117210"/>
                </a:lnTo>
                <a:lnTo>
                  <a:pt x="3357033" y="120914"/>
                </a:lnTo>
                <a:lnTo>
                  <a:pt x="3359150" y="124354"/>
                </a:lnTo>
                <a:lnTo>
                  <a:pt x="3361267" y="127794"/>
                </a:lnTo>
                <a:lnTo>
                  <a:pt x="3363383" y="130969"/>
                </a:lnTo>
                <a:lnTo>
                  <a:pt x="3366029" y="133879"/>
                </a:lnTo>
                <a:lnTo>
                  <a:pt x="3368675" y="136789"/>
                </a:lnTo>
                <a:lnTo>
                  <a:pt x="3371321" y="139171"/>
                </a:lnTo>
                <a:lnTo>
                  <a:pt x="3374231" y="141552"/>
                </a:lnTo>
                <a:lnTo>
                  <a:pt x="3377142" y="143669"/>
                </a:lnTo>
                <a:lnTo>
                  <a:pt x="3383756" y="147637"/>
                </a:lnTo>
                <a:lnTo>
                  <a:pt x="3390900" y="151341"/>
                </a:lnTo>
                <a:lnTo>
                  <a:pt x="3397779" y="154781"/>
                </a:lnTo>
                <a:lnTo>
                  <a:pt x="3405187" y="157691"/>
                </a:lnTo>
                <a:lnTo>
                  <a:pt x="3420269" y="162983"/>
                </a:lnTo>
                <a:lnTo>
                  <a:pt x="3435350" y="168539"/>
                </a:lnTo>
                <a:lnTo>
                  <a:pt x="3443552" y="171979"/>
                </a:lnTo>
                <a:lnTo>
                  <a:pt x="3451225" y="175683"/>
                </a:lnTo>
                <a:lnTo>
                  <a:pt x="3458633" y="179652"/>
                </a:lnTo>
                <a:lnTo>
                  <a:pt x="3462073" y="182033"/>
                </a:lnTo>
                <a:lnTo>
                  <a:pt x="3465512" y="184150"/>
                </a:lnTo>
                <a:lnTo>
                  <a:pt x="3468423" y="187060"/>
                </a:lnTo>
                <a:lnTo>
                  <a:pt x="3471333" y="189706"/>
                </a:lnTo>
                <a:lnTo>
                  <a:pt x="3474244" y="192616"/>
                </a:lnTo>
                <a:lnTo>
                  <a:pt x="3476889" y="195527"/>
                </a:lnTo>
                <a:lnTo>
                  <a:pt x="3479271" y="198967"/>
                </a:lnTo>
                <a:lnTo>
                  <a:pt x="3481652" y="202406"/>
                </a:lnTo>
                <a:lnTo>
                  <a:pt x="3483769" y="206375"/>
                </a:lnTo>
                <a:lnTo>
                  <a:pt x="3485621" y="210344"/>
                </a:lnTo>
                <a:lnTo>
                  <a:pt x="3485621" y="213254"/>
                </a:lnTo>
                <a:lnTo>
                  <a:pt x="3486944" y="214048"/>
                </a:lnTo>
                <a:lnTo>
                  <a:pt x="3488267" y="215106"/>
                </a:lnTo>
                <a:lnTo>
                  <a:pt x="3485621" y="210344"/>
                </a:lnTo>
                <a:lnTo>
                  <a:pt x="3521869" y="200289"/>
                </a:lnTo>
                <a:lnTo>
                  <a:pt x="3518958" y="196056"/>
                </a:lnTo>
                <a:lnTo>
                  <a:pt x="3517371" y="193675"/>
                </a:lnTo>
                <a:lnTo>
                  <a:pt x="3516312" y="191558"/>
                </a:lnTo>
                <a:lnTo>
                  <a:pt x="3515783" y="189177"/>
                </a:lnTo>
                <a:lnTo>
                  <a:pt x="3515783" y="188383"/>
                </a:lnTo>
                <a:lnTo>
                  <a:pt x="3516048" y="187060"/>
                </a:lnTo>
                <a:lnTo>
                  <a:pt x="3516577" y="186002"/>
                </a:lnTo>
                <a:lnTo>
                  <a:pt x="3517371" y="184944"/>
                </a:lnTo>
                <a:lnTo>
                  <a:pt x="3518429" y="183885"/>
                </a:lnTo>
                <a:lnTo>
                  <a:pt x="3520017" y="182827"/>
                </a:lnTo>
                <a:lnTo>
                  <a:pt x="3521339" y="182033"/>
                </a:lnTo>
                <a:lnTo>
                  <a:pt x="3523192" y="182033"/>
                </a:lnTo>
                <a:lnTo>
                  <a:pt x="3525308" y="182033"/>
                </a:lnTo>
                <a:lnTo>
                  <a:pt x="3527425" y="182562"/>
                </a:lnTo>
                <a:lnTo>
                  <a:pt x="3529542" y="183091"/>
                </a:lnTo>
                <a:lnTo>
                  <a:pt x="3531394" y="183621"/>
                </a:lnTo>
                <a:lnTo>
                  <a:pt x="3533246" y="184679"/>
                </a:lnTo>
                <a:lnTo>
                  <a:pt x="3534569" y="185737"/>
                </a:lnTo>
                <a:lnTo>
                  <a:pt x="3536156" y="187325"/>
                </a:lnTo>
                <a:lnTo>
                  <a:pt x="3536950" y="188912"/>
                </a:lnTo>
                <a:lnTo>
                  <a:pt x="3537479" y="190764"/>
                </a:lnTo>
                <a:lnTo>
                  <a:pt x="3538273" y="192352"/>
                </a:lnTo>
                <a:lnTo>
                  <a:pt x="3538273" y="193675"/>
                </a:lnTo>
                <a:lnTo>
                  <a:pt x="3538273" y="194998"/>
                </a:lnTo>
                <a:lnTo>
                  <a:pt x="3538008" y="196585"/>
                </a:lnTo>
                <a:lnTo>
                  <a:pt x="3537479" y="198173"/>
                </a:lnTo>
                <a:lnTo>
                  <a:pt x="3536156" y="200819"/>
                </a:lnTo>
                <a:lnTo>
                  <a:pt x="3534304" y="203729"/>
                </a:lnTo>
                <a:lnTo>
                  <a:pt x="3529806" y="209285"/>
                </a:lnTo>
                <a:lnTo>
                  <a:pt x="3533246" y="213254"/>
                </a:lnTo>
                <a:lnTo>
                  <a:pt x="3536950" y="217223"/>
                </a:lnTo>
                <a:lnTo>
                  <a:pt x="3544358" y="224631"/>
                </a:lnTo>
                <a:lnTo>
                  <a:pt x="3552296" y="231775"/>
                </a:lnTo>
                <a:lnTo>
                  <a:pt x="3560233" y="238919"/>
                </a:lnTo>
                <a:lnTo>
                  <a:pt x="3576373" y="252677"/>
                </a:lnTo>
                <a:lnTo>
                  <a:pt x="3583781" y="259821"/>
                </a:lnTo>
                <a:lnTo>
                  <a:pt x="3590925" y="267229"/>
                </a:lnTo>
                <a:lnTo>
                  <a:pt x="3594629" y="271198"/>
                </a:lnTo>
                <a:lnTo>
                  <a:pt x="3598598" y="274637"/>
                </a:lnTo>
                <a:lnTo>
                  <a:pt x="3602037" y="277548"/>
                </a:lnTo>
                <a:lnTo>
                  <a:pt x="3605742" y="280194"/>
                </a:lnTo>
                <a:lnTo>
                  <a:pt x="3609181" y="282046"/>
                </a:lnTo>
                <a:lnTo>
                  <a:pt x="3612621" y="283369"/>
                </a:lnTo>
                <a:lnTo>
                  <a:pt x="3615796" y="284427"/>
                </a:lnTo>
                <a:lnTo>
                  <a:pt x="3619235" y="284956"/>
                </a:lnTo>
                <a:lnTo>
                  <a:pt x="3622675" y="284956"/>
                </a:lnTo>
                <a:lnTo>
                  <a:pt x="3626114" y="284691"/>
                </a:lnTo>
                <a:lnTo>
                  <a:pt x="3629554" y="283898"/>
                </a:lnTo>
                <a:lnTo>
                  <a:pt x="3632729" y="282575"/>
                </a:lnTo>
                <a:lnTo>
                  <a:pt x="3636433" y="280987"/>
                </a:lnTo>
                <a:lnTo>
                  <a:pt x="3639873" y="279135"/>
                </a:lnTo>
                <a:lnTo>
                  <a:pt x="3643842" y="276754"/>
                </a:lnTo>
                <a:lnTo>
                  <a:pt x="3647546" y="273844"/>
                </a:lnTo>
                <a:lnTo>
                  <a:pt x="3648075" y="269346"/>
                </a:lnTo>
                <a:lnTo>
                  <a:pt x="3648869" y="265112"/>
                </a:lnTo>
                <a:lnTo>
                  <a:pt x="3649662" y="261408"/>
                </a:lnTo>
                <a:lnTo>
                  <a:pt x="3650985" y="258233"/>
                </a:lnTo>
                <a:lnTo>
                  <a:pt x="3652573" y="255852"/>
                </a:lnTo>
                <a:lnTo>
                  <a:pt x="3653896" y="253735"/>
                </a:lnTo>
                <a:lnTo>
                  <a:pt x="3655748" y="252148"/>
                </a:lnTo>
                <a:lnTo>
                  <a:pt x="3657864" y="251354"/>
                </a:lnTo>
                <a:lnTo>
                  <a:pt x="3660246" y="250560"/>
                </a:lnTo>
                <a:lnTo>
                  <a:pt x="3662627" y="250560"/>
                </a:lnTo>
                <a:lnTo>
                  <a:pt x="3665008" y="250825"/>
                </a:lnTo>
                <a:lnTo>
                  <a:pt x="3668183" y="251883"/>
                </a:lnTo>
                <a:lnTo>
                  <a:pt x="3671094" y="253471"/>
                </a:lnTo>
                <a:lnTo>
                  <a:pt x="3674269" y="255323"/>
                </a:lnTo>
                <a:lnTo>
                  <a:pt x="3677708" y="257439"/>
                </a:lnTo>
                <a:lnTo>
                  <a:pt x="3681412" y="260085"/>
                </a:lnTo>
                <a:lnTo>
                  <a:pt x="3684058" y="263525"/>
                </a:lnTo>
                <a:lnTo>
                  <a:pt x="3686969" y="266700"/>
                </a:lnTo>
                <a:lnTo>
                  <a:pt x="3691996" y="273579"/>
                </a:lnTo>
                <a:lnTo>
                  <a:pt x="3701521" y="288131"/>
                </a:lnTo>
                <a:lnTo>
                  <a:pt x="3706812" y="295275"/>
                </a:lnTo>
                <a:lnTo>
                  <a:pt x="3709458" y="298450"/>
                </a:lnTo>
                <a:lnTo>
                  <a:pt x="3712633" y="301625"/>
                </a:lnTo>
                <a:lnTo>
                  <a:pt x="3715808" y="304800"/>
                </a:lnTo>
                <a:lnTo>
                  <a:pt x="3718983" y="307446"/>
                </a:lnTo>
                <a:lnTo>
                  <a:pt x="3722687" y="309827"/>
                </a:lnTo>
                <a:lnTo>
                  <a:pt x="3726656" y="311943"/>
                </a:lnTo>
                <a:lnTo>
                  <a:pt x="3732212" y="319087"/>
                </a:lnTo>
                <a:lnTo>
                  <a:pt x="3738033" y="325173"/>
                </a:lnTo>
                <a:lnTo>
                  <a:pt x="3743854" y="330729"/>
                </a:lnTo>
                <a:lnTo>
                  <a:pt x="3746764" y="332846"/>
                </a:lnTo>
                <a:lnTo>
                  <a:pt x="3749939" y="334962"/>
                </a:lnTo>
                <a:lnTo>
                  <a:pt x="3752585" y="336814"/>
                </a:lnTo>
                <a:lnTo>
                  <a:pt x="3755760" y="338666"/>
                </a:lnTo>
                <a:lnTo>
                  <a:pt x="3758406" y="339989"/>
                </a:lnTo>
                <a:lnTo>
                  <a:pt x="3761581" y="341312"/>
                </a:lnTo>
                <a:lnTo>
                  <a:pt x="3764492" y="342106"/>
                </a:lnTo>
                <a:lnTo>
                  <a:pt x="3767667" y="343164"/>
                </a:lnTo>
                <a:lnTo>
                  <a:pt x="3770577" y="343693"/>
                </a:lnTo>
                <a:lnTo>
                  <a:pt x="3773752" y="343958"/>
                </a:lnTo>
                <a:lnTo>
                  <a:pt x="3776662" y="343958"/>
                </a:lnTo>
                <a:lnTo>
                  <a:pt x="3779573" y="343958"/>
                </a:lnTo>
                <a:lnTo>
                  <a:pt x="3783012" y="343693"/>
                </a:lnTo>
                <a:lnTo>
                  <a:pt x="3786187" y="343164"/>
                </a:lnTo>
                <a:lnTo>
                  <a:pt x="3789098" y="342106"/>
                </a:lnTo>
                <a:lnTo>
                  <a:pt x="3792273" y="341312"/>
                </a:lnTo>
                <a:lnTo>
                  <a:pt x="3795183" y="339989"/>
                </a:lnTo>
                <a:lnTo>
                  <a:pt x="3798358" y="338402"/>
                </a:lnTo>
                <a:lnTo>
                  <a:pt x="3801798" y="336550"/>
                </a:lnTo>
                <a:lnTo>
                  <a:pt x="3804708" y="334698"/>
                </a:lnTo>
                <a:lnTo>
                  <a:pt x="3811323" y="330464"/>
                </a:lnTo>
                <a:lnTo>
                  <a:pt x="3817673" y="324908"/>
                </a:lnTo>
                <a:lnTo>
                  <a:pt x="3824552" y="318823"/>
                </a:lnTo>
                <a:lnTo>
                  <a:pt x="3838575" y="316441"/>
                </a:lnTo>
                <a:lnTo>
                  <a:pt x="3852598" y="314589"/>
                </a:lnTo>
                <a:lnTo>
                  <a:pt x="3866885" y="313002"/>
                </a:lnTo>
                <a:lnTo>
                  <a:pt x="3880908" y="311943"/>
                </a:lnTo>
                <a:lnTo>
                  <a:pt x="3895196" y="311414"/>
                </a:lnTo>
                <a:lnTo>
                  <a:pt x="3909219" y="311150"/>
                </a:lnTo>
                <a:lnTo>
                  <a:pt x="3923242" y="311150"/>
                </a:lnTo>
                <a:lnTo>
                  <a:pt x="3937529" y="311414"/>
                </a:lnTo>
                <a:lnTo>
                  <a:pt x="3951552" y="311943"/>
                </a:lnTo>
                <a:lnTo>
                  <a:pt x="3965839" y="312737"/>
                </a:lnTo>
                <a:lnTo>
                  <a:pt x="3993885" y="314854"/>
                </a:lnTo>
                <a:lnTo>
                  <a:pt x="4022460" y="317235"/>
                </a:lnTo>
                <a:lnTo>
                  <a:pt x="4050771" y="320146"/>
                </a:lnTo>
                <a:lnTo>
                  <a:pt x="4052358" y="320675"/>
                </a:lnTo>
                <a:lnTo>
                  <a:pt x="4054210" y="321204"/>
                </a:lnTo>
                <a:lnTo>
                  <a:pt x="4055798" y="322527"/>
                </a:lnTo>
                <a:lnTo>
                  <a:pt x="4057650" y="324114"/>
                </a:lnTo>
                <a:lnTo>
                  <a:pt x="4060560" y="327289"/>
                </a:lnTo>
                <a:lnTo>
                  <a:pt x="4063206" y="330729"/>
                </a:lnTo>
                <a:lnTo>
                  <a:pt x="4065058" y="333904"/>
                </a:lnTo>
                <a:lnTo>
                  <a:pt x="4065852" y="336550"/>
                </a:lnTo>
                <a:lnTo>
                  <a:pt x="4066117" y="337873"/>
                </a:lnTo>
                <a:lnTo>
                  <a:pt x="4066117" y="338666"/>
                </a:lnTo>
                <a:lnTo>
                  <a:pt x="4065852" y="339989"/>
                </a:lnTo>
                <a:lnTo>
                  <a:pt x="4065587" y="341048"/>
                </a:lnTo>
                <a:lnTo>
                  <a:pt x="4065058" y="341841"/>
                </a:lnTo>
                <a:lnTo>
                  <a:pt x="4064000" y="342371"/>
                </a:lnTo>
                <a:lnTo>
                  <a:pt x="4061883" y="343958"/>
                </a:lnTo>
                <a:lnTo>
                  <a:pt x="4059237" y="345281"/>
                </a:lnTo>
                <a:lnTo>
                  <a:pt x="4055798" y="346075"/>
                </a:lnTo>
                <a:lnTo>
                  <a:pt x="4052094" y="346868"/>
                </a:lnTo>
                <a:lnTo>
                  <a:pt x="4047860" y="347398"/>
                </a:lnTo>
                <a:lnTo>
                  <a:pt x="4043362" y="347927"/>
                </a:lnTo>
                <a:lnTo>
                  <a:pt x="4041510" y="348191"/>
                </a:lnTo>
                <a:lnTo>
                  <a:pt x="4040187" y="348985"/>
                </a:lnTo>
                <a:lnTo>
                  <a:pt x="4038600" y="349779"/>
                </a:lnTo>
                <a:lnTo>
                  <a:pt x="4037542" y="350837"/>
                </a:lnTo>
                <a:lnTo>
                  <a:pt x="4037012" y="351896"/>
                </a:lnTo>
                <a:lnTo>
                  <a:pt x="4037012" y="353483"/>
                </a:lnTo>
                <a:lnTo>
                  <a:pt x="4037542" y="355335"/>
                </a:lnTo>
                <a:lnTo>
                  <a:pt x="4038864" y="357452"/>
                </a:lnTo>
                <a:lnTo>
                  <a:pt x="4040981" y="359833"/>
                </a:lnTo>
                <a:lnTo>
                  <a:pt x="4043627" y="362744"/>
                </a:lnTo>
                <a:lnTo>
                  <a:pt x="4045214" y="364596"/>
                </a:lnTo>
                <a:lnTo>
                  <a:pt x="4046537" y="366448"/>
                </a:lnTo>
                <a:lnTo>
                  <a:pt x="4047860" y="368829"/>
                </a:lnTo>
                <a:lnTo>
                  <a:pt x="4048654" y="371210"/>
                </a:lnTo>
                <a:lnTo>
                  <a:pt x="4050242" y="376766"/>
                </a:lnTo>
                <a:lnTo>
                  <a:pt x="4051829" y="381793"/>
                </a:lnTo>
                <a:lnTo>
                  <a:pt x="4052623" y="384175"/>
                </a:lnTo>
                <a:lnTo>
                  <a:pt x="4053946" y="386027"/>
                </a:lnTo>
                <a:lnTo>
                  <a:pt x="4055004" y="387879"/>
                </a:lnTo>
                <a:lnTo>
                  <a:pt x="4056592" y="388937"/>
                </a:lnTo>
                <a:lnTo>
                  <a:pt x="4058444" y="389731"/>
                </a:lnTo>
                <a:lnTo>
                  <a:pt x="4060825" y="389731"/>
                </a:lnTo>
                <a:lnTo>
                  <a:pt x="4063471" y="389202"/>
                </a:lnTo>
                <a:lnTo>
                  <a:pt x="4066910" y="387879"/>
                </a:lnTo>
                <a:lnTo>
                  <a:pt x="4071408" y="386027"/>
                </a:lnTo>
                <a:lnTo>
                  <a:pt x="4076435" y="384439"/>
                </a:lnTo>
                <a:lnTo>
                  <a:pt x="4081462" y="383646"/>
                </a:lnTo>
                <a:lnTo>
                  <a:pt x="4086754" y="382587"/>
                </a:lnTo>
                <a:lnTo>
                  <a:pt x="4097602" y="381793"/>
                </a:lnTo>
                <a:lnTo>
                  <a:pt x="4103158" y="380735"/>
                </a:lnTo>
                <a:lnTo>
                  <a:pt x="4108185" y="379941"/>
                </a:lnTo>
                <a:lnTo>
                  <a:pt x="4113477" y="378619"/>
                </a:lnTo>
                <a:lnTo>
                  <a:pt x="4118504" y="376766"/>
                </a:lnTo>
                <a:lnTo>
                  <a:pt x="4120621" y="375708"/>
                </a:lnTo>
                <a:lnTo>
                  <a:pt x="4123002" y="374385"/>
                </a:lnTo>
                <a:lnTo>
                  <a:pt x="4125119" y="372798"/>
                </a:lnTo>
                <a:lnTo>
                  <a:pt x="4126971" y="370946"/>
                </a:lnTo>
                <a:lnTo>
                  <a:pt x="4129087" y="369094"/>
                </a:lnTo>
                <a:lnTo>
                  <a:pt x="4130939" y="366977"/>
                </a:lnTo>
                <a:lnTo>
                  <a:pt x="4132792" y="364596"/>
                </a:lnTo>
                <a:lnTo>
                  <a:pt x="4134379" y="361685"/>
                </a:lnTo>
                <a:lnTo>
                  <a:pt x="4135967" y="358775"/>
                </a:lnTo>
                <a:lnTo>
                  <a:pt x="4137025" y="355335"/>
                </a:lnTo>
                <a:lnTo>
                  <a:pt x="4138348" y="351631"/>
                </a:lnTo>
                <a:lnTo>
                  <a:pt x="4139142" y="347662"/>
                </a:lnTo>
                <a:lnTo>
                  <a:pt x="4140729" y="341841"/>
                </a:lnTo>
                <a:lnTo>
                  <a:pt x="4141787" y="339725"/>
                </a:lnTo>
                <a:lnTo>
                  <a:pt x="4142581" y="337873"/>
                </a:lnTo>
                <a:lnTo>
                  <a:pt x="4143639" y="336550"/>
                </a:lnTo>
                <a:lnTo>
                  <a:pt x="4144433" y="335756"/>
                </a:lnTo>
                <a:lnTo>
                  <a:pt x="4145492" y="334962"/>
                </a:lnTo>
                <a:lnTo>
                  <a:pt x="4146285" y="334962"/>
                </a:lnTo>
                <a:lnTo>
                  <a:pt x="4147344" y="334962"/>
                </a:lnTo>
                <a:lnTo>
                  <a:pt x="4148137" y="335491"/>
                </a:lnTo>
                <a:lnTo>
                  <a:pt x="4150254" y="336814"/>
                </a:lnTo>
                <a:lnTo>
                  <a:pt x="4152371" y="338666"/>
                </a:lnTo>
                <a:lnTo>
                  <a:pt x="4154752" y="341577"/>
                </a:lnTo>
                <a:lnTo>
                  <a:pt x="4159250" y="347133"/>
                </a:lnTo>
                <a:lnTo>
                  <a:pt x="4161367" y="349514"/>
                </a:lnTo>
                <a:lnTo>
                  <a:pt x="4163748" y="351631"/>
                </a:lnTo>
                <a:lnTo>
                  <a:pt x="4165071" y="352160"/>
                </a:lnTo>
                <a:lnTo>
                  <a:pt x="4166394" y="352954"/>
                </a:lnTo>
                <a:lnTo>
                  <a:pt x="4167452" y="353218"/>
                </a:lnTo>
                <a:lnTo>
                  <a:pt x="4168775" y="353218"/>
                </a:lnTo>
                <a:lnTo>
                  <a:pt x="4170098" y="352954"/>
                </a:lnTo>
                <a:lnTo>
                  <a:pt x="4171156" y="352689"/>
                </a:lnTo>
                <a:lnTo>
                  <a:pt x="4172479" y="351366"/>
                </a:lnTo>
                <a:lnTo>
                  <a:pt x="4173537" y="350043"/>
                </a:lnTo>
                <a:lnTo>
                  <a:pt x="4182004" y="342371"/>
                </a:lnTo>
                <a:lnTo>
                  <a:pt x="4183856" y="336814"/>
                </a:lnTo>
                <a:lnTo>
                  <a:pt x="4185444" y="332052"/>
                </a:lnTo>
                <a:lnTo>
                  <a:pt x="4187560" y="327819"/>
                </a:lnTo>
                <a:lnTo>
                  <a:pt x="4189412" y="323850"/>
                </a:lnTo>
                <a:lnTo>
                  <a:pt x="4191529" y="320675"/>
                </a:lnTo>
                <a:lnTo>
                  <a:pt x="4193646" y="317764"/>
                </a:lnTo>
                <a:lnTo>
                  <a:pt x="4196027" y="315383"/>
                </a:lnTo>
                <a:lnTo>
                  <a:pt x="4198673" y="313531"/>
                </a:lnTo>
                <a:lnTo>
                  <a:pt x="4244975" y="335491"/>
                </a:lnTo>
                <a:lnTo>
                  <a:pt x="4292335" y="356923"/>
                </a:lnTo>
                <a:lnTo>
                  <a:pt x="4300802" y="361421"/>
                </a:lnTo>
                <a:lnTo>
                  <a:pt x="4309798" y="365919"/>
                </a:lnTo>
                <a:lnTo>
                  <a:pt x="4318529" y="369358"/>
                </a:lnTo>
                <a:lnTo>
                  <a:pt x="4328054" y="372798"/>
                </a:lnTo>
                <a:lnTo>
                  <a:pt x="4343400" y="379412"/>
                </a:lnTo>
                <a:lnTo>
                  <a:pt x="4358746" y="385498"/>
                </a:lnTo>
                <a:lnTo>
                  <a:pt x="4389966" y="397669"/>
                </a:lnTo>
                <a:lnTo>
                  <a:pt x="4390496" y="399785"/>
                </a:lnTo>
                <a:lnTo>
                  <a:pt x="4391025" y="402166"/>
                </a:lnTo>
                <a:lnTo>
                  <a:pt x="4391025" y="404283"/>
                </a:lnTo>
                <a:lnTo>
                  <a:pt x="4391025" y="406400"/>
                </a:lnTo>
                <a:lnTo>
                  <a:pt x="4390760" y="408781"/>
                </a:lnTo>
                <a:lnTo>
                  <a:pt x="4390231" y="411162"/>
                </a:lnTo>
                <a:lnTo>
                  <a:pt x="4389173" y="413808"/>
                </a:lnTo>
                <a:lnTo>
                  <a:pt x="4388379" y="416189"/>
                </a:lnTo>
                <a:lnTo>
                  <a:pt x="4387056" y="418571"/>
                </a:lnTo>
                <a:lnTo>
                  <a:pt x="4385469" y="420952"/>
                </a:lnTo>
                <a:lnTo>
                  <a:pt x="4382294" y="426243"/>
                </a:lnTo>
                <a:lnTo>
                  <a:pt x="4377531" y="431535"/>
                </a:lnTo>
                <a:lnTo>
                  <a:pt x="4371975" y="436827"/>
                </a:lnTo>
                <a:lnTo>
                  <a:pt x="4394994" y="446881"/>
                </a:lnTo>
                <a:lnTo>
                  <a:pt x="4427273" y="450321"/>
                </a:lnTo>
                <a:lnTo>
                  <a:pt x="4428596" y="445558"/>
                </a:lnTo>
                <a:lnTo>
                  <a:pt x="4430183" y="441325"/>
                </a:lnTo>
                <a:lnTo>
                  <a:pt x="4433094" y="433123"/>
                </a:lnTo>
                <a:lnTo>
                  <a:pt x="4434946" y="428889"/>
                </a:lnTo>
                <a:lnTo>
                  <a:pt x="4436533" y="424391"/>
                </a:lnTo>
                <a:lnTo>
                  <a:pt x="4437856" y="419893"/>
                </a:lnTo>
                <a:lnTo>
                  <a:pt x="4438385" y="415131"/>
                </a:lnTo>
                <a:lnTo>
                  <a:pt x="4453996" y="420687"/>
                </a:lnTo>
                <a:lnTo>
                  <a:pt x="4470135" y="425714"/>
                </a:lnTo>
                <a:lnTo>
                  <a:pt x="4485746" y="430477"/>
                </a:lnTo>
                <a:lnTo>
                  <a:pt x="4501621" y="434975"/>
                </a:lnTo>
                <a:lnTo>
                  <a:pt x="4499239" y="439208"/>
                </a:lnTo>
                <a:lnTo>
                  <a:pt x="4496858" y="443441"/>
                </a:lnTo>
                <a:lnTo>
                  <a:pt x="4491566" y="451379"/>
                </a:lnTo>
                <a:lnTo>
                  <a:pt x="4485746" y="459052"/>
                </a:lnTo>
                <a:lnTo>
                  <a:pt x="4479396" y="466460"/>
                </a:lnTo>
                <a:lnTo>
                  <a:pt x="4472781" y="473868"/>
                </a:lnTo>
                <a:lnTo>
                  <a:pt x="4466166" y="481012"/>
                </a:lnTo>
                <a:lnTo>
                  <a:pt x="4452673" y="495035"/>
                </a:lnTo>
                <a:lnTo>
                  <a:pt x="4446323" y="502443"/>
                </a:lnTo>
                <a:lnTo>
                  <a:pt x="4440237" y="509852"/>
                </a:lnTo>
                <a:lnTo>
                  <a:pt x="4434946" y="517525"/>
                </a:lnTo>
                <a:lnTo>
                  <a:pt x="4432564" y="521494"/>
                </a:lnTo>
                <a:lnTo>
                  <a:pt x="4430183" y="525462"/>
                </a:lnTo>
                <a:lnTo>
                  <a:pt x="4428066" y="529431"/>
                </a:lnTo>
                <a:lnTo>
                  <a:pt x="4426214" y="533929"/>
                </a:lnTo>
                <a:lnTo>
                  <a:pt x="4424627" y="538162"/>
                </a:lnTo>
                <a:lnTo>
                  <a:pt x="4423039" y="542660"/>
                </a:lnTo>
                <a:lnTo>
                  <a:pt x="4422246" y="547423"/>
                </a:lnTo>
                <a:lnTo>
                  <a:pt x="4421187" y="552185"/>
                </a:lnTo>
                <a:lnTo>
                  <a:pt x="4420658" y="557212"/>
                </a:lnTo>
                <a:lnTo>
                  <a:pt x="4420394" y="562239"/>
                </a:lnTo>
                <a:lnTo>
                  <a:pt x="4452144" y="582612"/>
                </a:lnTo>
                <a:lnTo>
                  <a:pt x="4451879" y="582083"/>
                </a:lnTo>
                <a:lnTo>
                  <a:pt x="4452144" y="575998"/>
                </a:lnTo>
                <a:lnTo>
                  <a:pt x="4452937" y="569648"/>
                </a:lnTo>
                <a:lnTo>
                  <a:pt x="4453731" y="563827"/>
                </a:lnTo>
                <a:lnTo>
                  <a:pt x="4454789" y="557741"/>
                </a:lnTo>
                <a:lnTo>
                  <a:pt x="4455848" y="552185"/>
                </a:lnTo>
                <a:lnTo>
                  <a:pt x="4457700" y="546364"/>
                </a:lnTo>
                <a:lnTo>
                  <a:pt x="4459552" y="541073"/>
                </a:lnTo>
                <a:lnTo>
                  <a:pt x="4462198" y="536046"/>
                </a:lnTo>
                <a:lnTo>
                  <a:pt x="4464579" y="531019"/>
                </a:lnTo>
                <a:lnTo>
                  <a:pt x="4467489" y="526521"/>
                </a:lnTo>
                <a:lnTo>
                  <a:pt x="4470929" y="521758"/>
                </a:lnTo>
                <a:lnTo>
                  <a:pt x="4474898" y="517789"/>
                </a:lnTo>
                <a:lnTo>
                  <a:pt x="4479396" y="514085"/>
                </a:lnTo>
                <a:lnTo>
                  <a:pt x="4483894" y="510646"/>
                </a:lnTo>
                <a:lnTo>
                  <a:pt x="4488921" y="507735"/>
                </a:lnTo>
                <a:lnTo>
                  <a:pt x="4494741" y="505354"/>
                </a:lnTo>
                <a:lnTo>
                  <a:pt x="4498710" y="504031"/>
                </a:lnTo>
                <a:lnTo>
                  <a:pt x="4502679" y="503502"/>
                </a:lnTo>
                <a:lnTo>
                  <a:pt x="4506648" y="502973"/>
                </a:lnTo>
                <a:lnTo>
                  <a:pt x="4510616" y="503766"/>
                </a:lnTo>
                <a:lnTo>
                  <a:pt x="4514321" y="504560"/>
                </a:lnTo>
                <a:lnTo>
                  <a:pt x="4518289" y="506148"/>
                </a:lnTo>
                <a:lnTo>
                  <a:pt x="4521994" y="508264"/>
                </a:lnTo>
                <a:lnTo>
                  <a:pt x="4525698" y="510646"/>
                </a:lnTo>
                <a:lnTo>
                  <a:pt x="4529137" y="513556"/>
                </a:lnTo>
                <a:lnTo>
                  <a:pt x="4532312" y="516731"/>
                </a:lnTo>
                <a:lnTo>
                  <a:pt x="4536016" y="519906"/>
                </a:lnTo>
                <a:lnTo>
                  <a:pt x="4539456" y="523610"/>
                </a:lnTo>
                <a:lnTo>
                  <a:pt x="4545806" y="531548"/>
                </a:lnTo>
                <a:lnTo>
                  <a:pt x="4552156" y="540279"/>
                </a:lnTo>
                <a:lnTo>
                  <a:pt x="4548716" y="541866"/>
                </a:lnTo>
                <a:lnTo>
                  <a:pt x="4545012" y="542925"/>
                </a:lnTo>
                <a:lnTo>
                  <a:pt x="4537604" y="545571"/>
                </a:lnTo>
                <a:lnTo>
                  <a:pt x="4530196" y="548216"/>
                </a:lnTo>
                <a:lnTo>
                  <a:pt x="4526756" y="549804"/>
                </a:lnTo>
                <a:lnTo>
                  <a:pt x="4523581" y="551391"/>
                </a:lnTo>
                <a:lnTo>
                  <a:pt x="4520141" y="553243"/>
                </a:lnTo>
                <a:lnTo>
                  <a:pt x="4517231" y="555360"/>
                </a:lnTo>
                <a:lnTo>
                  <a:pt x="4514850" y="558006"/>
                </a:lnTo>
                <a:lnTo>
                  <a:pt x="4512733" y="560916"/>
                </a:lnTo>
                <a:lnTo>
                  <a:pt x="4511146" y="564091"/>
                </a:lnTo>
                <a:lnTo>
                  <a:pt x="4510352" y="568325"/>
                </a:lnTo>
                <a:lnTo>
                  <a:pt x="4509558" y="572558"/>
                </a:lnTo>
                <a:lnTo>
                  <a:pt x="4509558" y="577850"/>
                </a:lnTo>
                <a:lnTo>
                  <a:pt x="4513262" y="580231"/>
                </a:lnTo>
                <a:lnTo>
                  <a:pt x="4516966" y="582083"/>
                </a:lnTo>
                <a:lnTo>
                  <a:pt x="4520671" y="583141"/>
                </a:lnTo>
                <a:lnTo>
                  <a:pt x="4524639" y="583935"/>
                </a:lnTo>
                <a:lnTo>
                  <a:pt x="4528608" y="584200"/>
                </a:lnTo>
                <a:lnTo>
                  <a:pt x="4532841" y="583935"/>
                </a:lnTo>
                <a:lnTo>
                  <a:pt x="4536810" y="582877"/>
                </a:lnTo>
                <a:lnTo>
                  <a:pt x="4540779" y="582083"/>
                </a:lnTo>
                <a:lnTo>
                  <a:pt x="4542631" y="579437"/>
                </a:lnTo>
                <a:lnTo>
                  <a:pt x="4544748" y="577321"/>
                </a:lnTo>
                <a:lnTo>
                  <a:pt x="4547129" y="575468"/>
                </a:lnTo>
                <a:lnTo>
                  <a:pt x="4549510" y="574146"/>
                </a:lnTo>
                <a:lnTo>
                  <a:pt x="4555066" y="570971"/>
                </a:lnTo>
                <a:lnTo>
                  <a:pt x="4560358" y="567796"/>
                </a:lnTo>
                <a:lnTo>
                  <a:pt x="4563004" y="566473"/>
                </a:lnTo>
                <a:lnTo>
                  <a:pt x="4565650" y="564885"/>
                </a:lnTo>
                <a:lnTo>
                  <a:pt x="4568031" y="563033"/>
                </a:lnTo>
                <a:lnTo>
                  <a:pt x="4570148" y="560916"/>
                </a:lnTo>
                <a:lnTo>
                  <a:pt x="4572000" y="558800"/>
                </a:lnTo>
                <a:lnTo>
                  <a:pt x="4573852" y="555889"/>
                </a:lnTo>
                <a:lnTo>
                  <a:pt x="4575175" y="552714"/>
                </a:lnTo>
                <a:lnTo>
                  <a:pt x="4575969" y="549539"/>
                </a:lnTo>
                <a:lnTo>
                  <a:pt x="4575969" y="530754"/>
                </a:lnTo>
                <a:lnTo>
                  <a:pt x="4578350" y="527579"/>
                </a:lnTo>
                <a:lnTo>
                  <a:pt x="4580996" y="525198"/>
                </a:lnTo>
                <a:lnTo>
                  <a:pt x="4583112" y="522816"/>
                </a:lnTo>
                <a:lnTo>
                  <a:pt x="4585229" y="520964"/>
                </a:lnTo>
                <a:lnTo>
                  <a:pt x="4587081" y="519377"/>
                </a:lnTo>
                <a:lnTo>
                  <a:pt x="4589198" y="518054"/>
                </a:lnTo>
                <a:lnTo>
                  <a:pt x="4591050" y="517260"/>
                </a:lnTo>
                <a:lnTo>
                  <a:pt x="4592637" y="516996"/>
                </a:lnTo>
                <a:lnTo>
                  <a:pt x="4594489" y="516731"/>
                </a:lnTo>
                <a:lnTo>
                  <a:pt x="4596077" y="516731"/>
                </a:lnTo>
                <a:lnTo>
                  <a:pt x="4597400" y="516731"/>
                </a:lnTo>
                <a:lnTo>
                  <a:pt x="4598723" y="517260"/>
                </a:lnTo>
                <a:lnTo>
                  <a:pt x="4600046" y="517789"/>
                </a:lnTo>
                <a:lnTo>
                  <a:pt x="4601633" y="518848"/>
                </a:lnTo>
                <a:lnTo>
                  <a:pt x="4603750" y="520964"/>
                </a:lnTo>
                <a:lnTo>
                  <a:pt x="4605866" y="523610"/>
                </a:lnTo>
                <a:lnTo>
                  <a:pt x="4607719" y="526785"/>
                </a:lnTo>
                <a:lnTo>
                  <a:pt x="4609306" y="530225"/>
                </a:lnTo>
                <a:lnTo>
                  <a:pt x="4610629" y="533400"/>
                </a:lnTo>
                <a:lnTo>
                  <a:pt x="4613275" y="540014"/>
                </a:lnTo>
                <a:lnTo>
                  <a:pt x="4615391" y="544777"/>
                </a:lnTo>
                <a:lnTo>
                  <a:pt x="4617244" y="548481"/>
                </a:lnTo>
                <a:lnTo>
                  <a:pt x="4618831" y="552185"/>
                </a:lnTo>
                <a:lnTo>
                  <a:pt x="4621212" y="559858"/>
                </a:lnTo>
                <a:lnTo>
                  <a:pt x="4623329" y="567796"/>
                </a:lnTo>
                <a:lnTo>
                  <a:pt x="4625181" y="575998"/>
                </a:lnTo>
                <a:lnTo>
                  <a:pt x="4628356" y="592137"/>
                </a:lnTo>
                <a:lnTo>
                  <a:pt x="4629679" y="600339"/>
                </a:lnTo>
                <a:lnTo>
                  <a:pt x="4631531" y="608541"/>
                </a:lnTo>
                <a:lnTo>
                  <a:pt x="4629944" y="626004"/>
                </a:lnTo>
                <a:lnTo>
                  <a:pt x="4634441" y="637910"/>
                </a:lnTo>
                <a:lnTo>
                  <a:pt x="4638675" y="649552"/>
                </a:lnTo>
                <a:lnTo>
                  <a:pt x="4641056" y="655108"/>
                </a:lnTo>
                <a:lnTo>
                  <a:pt x="4643702" y="660664"/>
                </a:lnTo>
                <a:lnTo>
                  <a:pt x="4646348" y="665956"/>
                </a:lnTo>
                <a:lnTo>
                  <a:pt x="4649787" y="670718"/>
                </a:lnTo>
                <a:lnTo>
                  <a:pt x="4653227" y="675745"/>
                </a:lnTo>
                <a:lnTo>
                  <a:pt x="4656666" y="680243"/>
                </a:lnTo>
                <a:lnTo>
                  <a:pt x="4661164" y="684477"/>
                </a:lnTo>
                <a:lnTo>
                  <a:pt x="4665927" y="688710"/>
                </a:lnTo>
                <a:lnTo>
                  <a:pt x="4671219" y="692679"/>
                </a:lnTo>
                <a:lnTo>
                  <a:pt x="4677039" y="695854"/>
                </a:lnTo>
                <a:lnTo>
                  <a:pt x="4683389" y="699029"/>
                </a:lnTo>
                <a:lnTo>
                  <a:pt x="4690798" y="701410"/>
                </a:lnTo>
                <a:lnTo>
                  <a:pt x="4695560" y="703262"/>
                </a:lnTo>
                <a:lnTo>
                  <a:pt x="4700058" y="705379"/>
                </a:lnTo>
                <a:lnTo>
                  <a:pt x="4704291" y="708289"/>
                </a:lnTo>
                <a:lnTo>
                  <a:pt x="4708525" y="711200"/>
                </a:lnTo>
                <a:lnTo>
                  <a:pt x="4711964" y="714639"/>
                </a:lnTo>
                <a:lnTo>
                  <a:pt x="4715404" y="718343"/>
                </a:lnTo>
                <a:lnTo>
                  <a:pt x="4718314" y="722312"/>
                </a:lnTo>
                <a:lnTo>
                  <a:pt x="4720431" y="726810"/>
                </a:lnTo>
                <a:lnTo>
                  <a:pt x="4722283" y="731308"/>
                </a:lnTo>
                <a:lnTo>
                  <a:pt x="4722812" y="733689"/>
                </a:lnTo>
                <a:lnTo>
                  <a:pt x="4723077" y="736071"/>
                </a:lnTo>
                <a:lnTo>
                  <a:pt x="4723341" y="738981"/>
                </a:lnTo>
                <a:lnTo>
                  <a:pt x="4723341" y="741362"/>
                </a:lnTo>
                <a:lnTo>
                  <a:pt x="4723341" y="744273"/>
                </a:lnTo>
                <a:lnTo>
                  <a:pt x="4722812" y="746918"/>
                </a:lnTo>
                <a:lnTo>
                  <a:pt x="4722548" y="749829"/>
                </a:lnTo>
                <a:lnTo>
                  <a:pt x="4721489" y="752739"/>
                </a:lnTo>
                <a:lnTo>
                  <a:pt x="4720696" y="755650"/>
                </a:lnTo>
                <a:lnTo>
                  <a:pt x="4719108" y="758560"/>
                </a:lnTo>
                <a:lnTo>
                  <a:pt x="4717785" y="761735"/>
                </a:lnTo>
                <a:lnTo>
                  <a:pt x="4716198" y="764646"/>
                </a:lnTo>
                <a:lnTo>
                  <a:pt x="4713816" y="767821"/>
                </a:lnTo>
                <a:lnTo>
                  <a:pt x="4711700" y="771260"/>
                </a:lnTo>
                <a:lnTo>
                  <a:pt x="4710112" y="773112"/>
                </a:lnTo>
                <a:lnTo>
                  <a:pt x="4709319" y="774964"/>
                </a:lnTo>
                <a:lnTo>
                  <a:pt x="4707466" y="779198"/>
                </a:lnTo>
                <a:lnTo>
                  <a:pt x="4706144" y="783696"/>
                </a:lnTo>
                <a:lnTo>
                  <a:pt x="4705350" y="788723"/>
                </a:lnTo>
                <a:lnTo>
                  <a:pt x="4704027" y="798777"/>
                </a:lnTo>
                <a:lnTo>
                  <a:pt x="4703233" y="803804"/>
                </a:lnTo>
                <a:lnTo>
                  <a:pt x="4702175" y="808566"/>
                </a:lnTo>
                <a:lnTo>
                  <a:pt x="4705879" y="814123"/>
                </a:lnTo>
                <a:lnTo>
                  <a:pt x="4709848" y="818885"/>
                </a:lnTo>
                <a:lnTo>
                  <a:pt x="4713816" y="823118"/>
                </a:lnTo>
                <a:lnTo>
                  <a:pt x="4718579" y="826823"/>
                </a:lnTo>
                <a:lnTo>
                  <a:pt x="4723077" y="830262"/>
                </a:lnTo>
                <a:lnTo>
                  <a:pt x="4728104" y="832908"/>
                </a:lnTo>
                <a:lnTo>
                  <a:pt x="4732866" y="835289"/>
                </a:lnTo>
                <a:lnTo>
                  <a:pt x="4738158" y="837141"/>
                </a:lnTo>
                <a:lnTo>
                  <a:pt x="4743450" y="838993"/>
                </a:lnTo>
                <a:lnTo>
                  <a:pt x="4749006" y="840581"/>
                </a:lnTo>
                <a:lnTo>
                  <a:pt x="4754562" y="841904"/>
                </a:lnTo>
                <a:lnTo>
                  <a:pt x="4760119" y="842698"/>
                </a:lnTo>
                <a:lnTo>
                  <a:pt x="4771760" y="844285"/>
                </a:lnTo>
                <a:lnTo>
                  <a:pt x="4783402" y="845608"/>
                </a:lnTo>
                <a:lnTo>
                  <a:pt x="4785783" y="842698"/>
                </a:lnTo>
                <a:lnTo>
                  <a:pt x="4787900" y="840581"/>
                </a:lnTo>
                <a:lnTo>
                  <a:pt x="4790281" y="838729"/>
                </a:lnTo>
                <a:lnTo>
                  <a:pt x="4793191" y="837141"/>
                </a:lnTo>
                <a:lnTo>
                  <a:pt x="4795573" y="836083"/>
                </a:lnTo>
                <a:lnTo>
                  <a:pt x="4797954" y="835289"/>
                </a:lnTo>
                <a:lnTo>
                  <a:pt x="4800600" y="834760"/>
                </a:lnTo>
                <a:lnTo>
                  <a:pt x="4802981" y="834495"/>
                </a:lnTo>
                <a:lnTo>
                  <a:pt x="4805362" y="834495"/>
                </a:lnTo>
                <a:lnTo>
                  <a:pt x="4808273" y="834760"/>
                </a:lnTo>
                <a:lnTo>
                  <a:pt x="4813035" y="836083"/>
                </a:lnTo>
                <a:lnTo>
                  <a:pt x="4818327" y="837670"/>
                </a:lnTo>
                <a:lnTo>
                  <a:pt x="4823354" y="839523"/>
                </a:lnTo>
                <a:lnTo>
                  <a:pt x="4833673" y="843756"/>
                </a:lnTo>
                <a:lnTo>
                  <a:pt x="4838700" y="845608"/>
                </a:lnTo>
                <a:lnTo>
                  <a:pt x="4843727" y="846666"/>
                </a:lnTo>
                <a:lnTo>
                  <a:pt x="4846373" y="847196"/>
                </a:lnTo>
                <a:lnTo>
                  <a:pt x="4848754" y="847460"/>
                </a:lnTo>
                <a:lnTo>
                  <a:pt x="4851400" y="847196"/>
                </a:lnTo>
                <a:lnTo>
                  <a:pt x="4854046" y="846666"/>
                </a:lnTo>
                <a:lnTo>
                  <a:pt x="4856427" y="846402"/>
                </a:lnTo>
                <a:lnTo>
                  <a:pt x="4858808" y="845608"/>
                </a:lnTo>
                <a:lnTo>
                  <a:pt x="4861454" y="844285"/>
                </a:lnTo>
                <a:lnTo>
                  <a:pt x="4863835" y="842433"/>
                </a:lnTo>
                <a:lnTo>
                  <a:pt x="4865687" y="847989"/>
                </a:lnTo>
                <a:lnTo>
                  <a:pt x="4867275" y="853016"/>
                </a:lnTo>
                <a:lnTo>
                  <a:pt x="4869391" y="857250"/>
                </a:lnTo>
                <a:lnTo>
                  <a:pt x="4871508" y="861218"/>
                </a:lnTo>
                <a:lnTo>
                  <a:pt x="4873625" y="864923"/>
                </a:lnTo>
                <a:lnTo>
                  <a:pt x="4876006" y="867833"/>
                </a:lnTo>
                <a:lnTo>
                  <a:pt x="4878916" y="870743"/>
                </a:lnTo>
                <a:lnTo>
                  <a:pt x="4881562" y="873125"/>
                </a:lnTo>
                <a:lnTo>
                  <a:pt x="4884473" y="875241"/>
                </a:lnTo>
                <a:lnTo>
                  <a:pt x="4887119" y="877093"/>
                </a:lnTo>
                <a:lnTo>
                  <a:pt x="4890294" y="878681"/>
                </a:lnTo>
                <a:lnTo>
                  <a:pt x="4893469" y="880004"/>
                </a:lnTo>
                <a:lnTo>
                  <a:pt x="4896644" y="880798"/>
                </a:lnTo>
                <a:lnTo>
                  <a:pt x="4900083" y="881591"/>
                </a:lnTo>
                <a:lnTo>
                  <a:pt x="4903787" y="882121"/>
                </a:lnTo>
                <a:lnTo>
                  <a:pt x="4907227" y="882385"/>
                </a:lnTo>
                <a:lnTo>
                  <a:pt x="4914106" y="882650"/>
                </a:lnTo>
                <a:lnTo>
                  <a:pt x="4921779" y="882121"/>
                </a:lnTo>
                <a:lnTo>
                  <a:pt x="4929452" y="881591"/>
                </a:lnTo>
                <a:lnTo>
                  <a:pt x="4937125" y="880268"/>
                </a:lnTo>
                <a:lnTo>
                  <a:pt x="4952471" y="878152"/>
                </a:lnTo>
                <a:lnTo>
                  <a:pt x="4960144" y="877358"/>
                </a:lnTo>
                <a:lnTo>
                  <a:pt x="4967816" y="876829"/>
                </a:lnTo>
                <a:lnTo>
                  <a:pt x="4967552" y="881062"/>
                </a:lnTo>
                <a:lnTo>
                  <a:pt x="4967023" y="884766"/>
                </a:lnTo>
                <a:lnTo>
                  <a:pt x="4965700" y="888206"/>
                </a:lnTo>
                <a:lnTo>
                  <a:pt x="4964112" y="891381"/>
                </a:lnTo>
                <a:lnTo>
                  <a:pt x="4961996" y="894027"/>
                </a:lnTo>
                <a:lnTo>
                  <a:pt x="4959879" y="896143"/>
                </a:lnTo>
                <a:lnTo>
                  <a:pt x="4957498" y="898789"/>
                </a:lnTo>
                <a:lnTo>
                  <a:pt x="4955116" y="900906"/>
                </a:lnTo>
                <a:lnTo>
                  <a:pt x="4949825" y="905139"/>
                </a:lnTo>
                <a:lnTo>
                  <a:pt x="4947444" y="907256"/>
                </a:lnTo>
                <a:lnTo>
                  <a:pt x="4944798" y="909637"/>
                </a:lnTo>
                <a:lnTo>
                  <a:pt x="4942416" y="912283"/>
                </a:lnTo>
                <a:lnTo>
                  <a:pt x="4940564" y="915193"/>
                </a:lnTo>
                <a:lnTo>
                  <a:pt x="4938977" y="918368"/>
                </a:lnTo>
                <a:lnTo>
                  <a:pt x="4937919" y="922073"/>
                </a:lnTo>
                <a:lnTo>
                  <a:pt x="4940564" y="921808"/>
                </a:lnTo>
                <a:lnTo>
                  <a:pt x="4943739" y="922073"/>
                </a:lnTo>
                <a:lnTo>
                  <a:pt x="4949296" y="922602"/>
                </a:lnTo>
                <a:lnTo>
                  <a:pt x="4954587" y="923660"/>
                </a:lnTo>
                <a:lnTo>
                  <a:pt x="4959879" y="925512"/>
                </a:lnTo>
                <a:lnTo>
                  <a:pt x="4964906" y="927364"/>
                </a:lnTo>
                <a:lnTo>
                  <a:pt x="4970198" y="929746"/>
                </a:lnTo>
                <a:lnTo>
                  <a:pt x="4980252" y="934508"/>
                </a:lnTo>
                <a:lnTo>
                  <a:pt x="4985014" y="936889"/>
                </a:lnTo>
                <a:lnTo>
                  <a:pt x="4990306" y="939271"/>
                </a:lnTo>
                <a:lnTo>
                  <a:pt x="4995598" y="941123"/>
                </a:lnTo>
                <a:lnTo>
                  <a:pt x="5001154" y="942975"/>
                </a:lnTo>
                <a:lnTo>
                  <a:pt x="5006975" y="943768"/>
                </a:lnTo>
                <a:lnTo>
                  <a:pt x="5012796" y="944562"/>
                </a:lnTo>
                <a:lnTo>
                  <a:pt x="5015706" y="944562"/>
                </a:lnTo>
                <a:lnTo>
                  <a:pt x="5018881" y="944562"/>
                </a:lnTo>
                <a:lnTo>
                  <a:pt x="5022056" y="944033"/>
                </a:lnTo>
                <a:lnTo>
                  <a:pt x="5025231" y="943504"/>
                </a:lnTo>
                <a:lnTo>
                  <a:pt x="5023908" y="948795"/>
                </a:lnTo>
                <a:lnTo>
                  <a:pt x="5022321" y="953558"/>
                </a:lnTo>
                <a:lnTo>
                  <a:pt x="5020204" y="958320"/>
                </a:lnTo>
                <a:lnTo>
                  <a:pt x="5018087" y="962554"/>
                </a:lnTo>
                <a:lnTo>
                  <a:pt x="5015441" y="966523"/>
                </a:lnTo>
                <a:lnTo>
                  <a:pt x="5013060" y="970227"/>
                </a:lnTo>
                <a:lnTo>
                  <a:pt x="5010414" y="973931"/>
                </a:lnTo>
                <a:lnTo>
                  <a:pt x="5007504" y="977371"/>
                </a:lnTo>
                <a:lnTo>
                  <a:pt x="5001419" y="983720"/>
                </a:lnTo>
                <a:lnTo>
                  <a:pt x="4995598" y="989806"/>
                </a:lnTo>
                <a:lnTo>
                  <a:pt x="4989777" y="996156"/>
                </a:lnTo>
                <a:lnTo>
                  <a:pt x="4984485" y="1002241"/>
                </a:lnTo>
                <a:lnTo>
                  <a:pt x="4983956" y="1005681"/>
                </a:lnTo>
                <a:lnTo>
                  <a:pt x="4983691" y="1008856"/>
                </a:lnTo>
                <a:lnTo>
                  <a:pt x="4984221" y="1012031"/>
                </a:lnTo>
                <a:lnTo>
                  <a:pt x="4984750" y="1015206"/>
                </a:lnTo>
                <a:lnTo>
                  <a:pt x="4986073" y="1017852"/>
                </a:lnTo>
                <a:lnTo>
                  <a:pt x="4987660" y="1020498"/>
                </a:lnTo>
                <a:lnTo>
                  <a:pt x="4990571" y="1025789"/>
                </a:lnTo>
                <a:lnTo>
                  <a:pt x="4994275" y="1031081"/>
                </a:lnTo>
                <a:lnTo>
                  <a:pt x="4997714" y="1036373"/>
                </a:lnTo>
                <a:lnTo>
                  <a:pt x="4999037" y="1039018"/>
                </a:lnTo>
                <a:lnTo>
                  <a:pt x="5000096" y="1042193"/>
                </a:lnTo>
                <a:lnTo>
                  <a:pt x="5000889" y="1044839"/>
                </a:lnTo>
                <a:lnTo>
                  <a:pt x="5001154" y="1048279"/>
                </a:lnTo>
                <a:lnTo>
                  <a:pt x="5064125" y="1083998"/>
                </a:lnTo>
                <a:lnTo>
                  <a:pt x="5068358" y="1083998"/>
                </a:lnTo>
                <a:lnTo>
                  <a:pt x="5072591" y="1084262"/>
                </a:lnTo>
                <a:lnTo>
                  <a:pt x="5076560" y="1084527"/>
                </a:lnTo>
                <a:lnTo>
                  <a:pt x="5080264" y="1085321"/>
                </a:lnTo>
                <a:lnTo>
                  <a:pt x="5083969" y="1086379"/>
                </a:lnTo>
                <a:lnTo>
                  <a:pt x="5087673" y="1087966"/>
                </a:lnTo>
                <a:lnTo>
                  <a:pt x="5091112" y="1089289"/>
                </a:lnTo>
                <a:lnTo>
                  <a:pt x="5094287" y="1091141"/>
                </a:lnTo>
                <a:lnTo>
                  <a:pt x="5097198" y="1093523"/>
                </a:lnTo>
                <a:lnTo>
                  <a:pt x="5100373" y="1095640"/>
                </a:lnTo>
                <a:lnTo>
                  <a:pt x="5103283" y="1098021"/>
                </a:lnTo>
                <a:lnTo>
                  <a:pt x="5106194" y="1100666"/>
                </a:lnTo>
                <a:lnTo>
                  <a:pt x="5111485" y="1106487"/>
                </a:lnTo>
                <a:lnTo>
                  <a:pt x="5116248" y="1113102"/>
                </a:lnTo>
                <a:lnTo>
                  <a:pt x="5119423" y="1116806"/>
                </a:lnTo>
                <a:lnTo>
                  <a:pt x="5122069" y="1119716"/>
                </a:lnTo>
                <a:lnTo>
                  <a:pt x="5124979" y="1122627"/>
                </a:lnTo>
                <a:lnTo>
                  <a:pt x="5127625" y="1124744"/>
                </a:lnTo>
                <a:lnTo>
                  <a:pt x="5130271" y="1126331"/>
                </a:lnTo>
                <a:lnTo>
                  <a:pt x="5133181" y="1127389"/>
                </a:lnTo>
                <a:lnTo>
                  <a:pt x="5135827" y="1128183"/>
                </a:lnTo>
                <a:lnTo>
                  <a:pt x="5138737" y="1128448"/>
                </a:lnTo>
                <a:lnTo>
                  <a:pt x="5141383" y="1128183"/>
                </a:lnTo>
                <a:lnTo>
                  <a:pt x="5144294" y="1127125"/>
                </a:lnTo>
                <a:lnTo>
                  <a:pt x="5146675" y="1125537"/>
                </a:lnTo>
                <a:lnTo>
                  <a:pt x="5149321" y="1123685"/>
                </a:lnTo>
                <a:lnTo>
                  <a:pt x="5151966" y="1121304"/>
                </a:lnTo>
                <a:lnTo>
                  <a:pt x="5154348" y="1118394"/>
                </a:lnTo>
                <a:lnTo>
                  <a:pt x="5156994" y="1114954"/>
                </a:lnTo>
                <a:lnTo>
                  <a:pt x="5159639" y="1110721"/>
                </a:lnTo>
                <a:lnTo>
                  <a:pt x="5160433" y="1107810"/>
                </a:lnTo>
                <a:lnTo>
                  <a:pt x="5161491" y="1105164"/>
                </a:lnTo>
                <a:lnTo>
                  <a:pt x="5163079" y="1103048"/>
                </a:lnTo>
                <a:lnTo>
                  <a:pt x="5164402" y="1101196"/>
                </a:lnTo>
                <a:lnTo>
                  <a:pt x="5165989" y="1099343"/>
                </a:lnTo>
                <a:lnTo>
                  <a:pt x="5167841" y="1098021"/>
                </a:lnTo>
                <a:lnTo>
                  <a:pt x="5169694" y="1096698"/>
                </a:lnTo>
                <a:lnTo>
                  <a:pt x="5171810" y="1095904"/>
                </a:lnTo>
                <a:lnTo>
                  <a:pt x="5174191" y="1094846"/>
                </a:lnTo>
                <a:lnTo>
                  <a:pt x="5176573" y="1094316"/>
                </a:lnTo>
                <a:lnTo>
                  <a:pt x="5181335" y="1093787"/>
                </a:lnTo>
                <a:lnTo>
                  <a:pt x="5186627" y="1092994"/>
                </a:lnTo>
                <a:lnTo>
                  <a:pt x="5191919" y="1092729"/>
                </a:lnTo>
                <a:lnTo>
                  <a:pt x="5196946" y="1092200"/>
                </a:lnTo>
                <a:lnTo>
                  <a:pt x="5201973" y="1091671"/>
                </a:lnTo>
                <a:lnTo>
                  <a:pt x="5206471" y="1090348"/>
                </a:lnTo>
                <a:lnTo>
                  <a:pt x="5209116" y="1089819"/>
                </a:lnTo>
                <a:lnTo>
                  <a:pt x="5211233" y="1088496"/>
                </a:lnTo>
                <a:lnTo>
                  <a:pt x="5213085" y="1087437"/>
                </a:lnTo>
                <a:lnTo>
                  <a:pt x="5214937" y="1086115"/>
                </a:lnTo>
                <a:lnTo>
                  <a:pt x="5216525" y="1084527"/>
                </a:lnTo>
                <a:lnTo>
                  <a:pt x="5217848" y="1082410"/>
                </a:lnTo>
                <a:lnTo>
                  <a:pt x="5219435" y="1080294"/>
                </a:lnTo>
                <a:lnTo>
                  <a:pt x="5220494" y="1077648"/>
                </a:lnTo>
                <a:lnTo>
                  <a:pt x="5221287" y="1074737"/>
                </a:lnTo>
                <a:lnTo>
                  <a:pt x="5221816" y="1071298"/>
                </a:lnTo>
                <a:lnTo>
                  <a:pt x="5197475" y="1046691"/>
                </a:lnTo>
                <a:lnTo>
                  <a:pt x="5194829" y="1044310"/>
                </a:lnTo>
                <a:lnTo>
                  <a:pt x="5192448" y="1042193"/>
                </a:lnTo>
                <a:lnTo>
                  <a:pt x="5186891" y="1037431"/>
                </a:lnTo>
                <a:lnTo>
                  <a:pt x="5181600" y="1032933"/>
                </a:lnTo>
                <a:lnTo>
                  <a:pt x="5179219" y="1030552"/>
                </a:lnTo>
                <a:lnTo>
                  <a:pt x="5177366" y="1027906"/>
                </a:lnTo>
                <a:lnTo>
                  <a:pt x="5175779" y="1025260"/>
                </a:lnTo>
                <a:lnTo>
                  <a:pt x="5174721" y="1022879"/>
                </a:lnTo>
                <a:lnTo>
                  <a:pt x="5174191" y="1019968"/>
                </a:lnTo>
                <a:lnTo>
                  <a:pt x="5174191" y="1018381"/>
                </a:lnTo>
                <a:lnTo>
                  <a:pt x="5174191" y="1016793"/>
                </a:lnTo>
                <a:lnTo>
                  <a:pt x="5174985" y="1015471"/>
                </a:lnTo>
                <a:lnTo>
                  <a:pt x="5175514" y="1013883"/>
                </a:lnTo>
                <a:lnTo>
                  <a:pt x="5177366" y="1010708"/>
                </a:lnTo>
                <a:lnTo>
                  <a:pt x="5180541" y="1007268"/>
                </a:lnTo>
                <a:lnTo>
                  <a:pt x="5184510" y="1004093"/>
                </a:lnTo>
                <a:lnTo>
                  <a:pt x="5186891" y="1002241"/>
                </a:lnTo>
                <a:lnTo>
                  <a:pt x="5189802" y="1000654"/>
                </a:lnTo>
                <a:lnTo>
                  <a:pt x="5192183" y="999595"/>
                </a:lnTo>
                <a:lnTo>
                  <a:pt x="5194564" y="999066"/>
                </a:lnTo>
                <a:lnTo>
                  <a:pt x="5196946" y="999066"/>
                </a:lnTo>
                <a:lnTo>
                  <a:pt x="5199591" y="999331"/>
                </a:lnTo>
                <a:lnTo>
                  <a:pt x="5201708" y="1000125"/>
                </a:lnTo>
                <a:lnTo>
                  <a:pt x="5203560" y="1001183"/>
                </a:lnTo>
                <a:lnTo>
                  <a:pt x="5205412" y="1002771"/>
                </a:lnTo>
                <a:lnTo>
                  <a:pt x="5207000" y="1004623"/>
                </a:lnTo>
                <a:lnTo>
                  <a:pt x="5208058" y="1006739"/>
                </a:lnTo>
                <a:lnTo>
                  <a:pt x="5209116" y="1009650"/>
                </a:lnTo>
                <a:lnTo>
                  <a:pt x="5209646" y="1012296"/>
                </a:lnTo>
                <a:lnTo>
                  <a:pt x="5209910" y="1015735"/>
                </a:lnTo>
                <a:lnTo>
                  <a:pt x="5209910" y="1019439"/>
                </a:lnTo>
                <a:lnTo>
                  <a:pt x="5209646" y="1023408"/>
                </a:lnTo>
                <a:lnTo>
                  <a:pt x="5224991" y="1067064"/>
                </a:lnTo>
                <a:lnTo>
                  <a:pt x="5234781" y="1094052"/>
                </a:lnTo>
                <a:lnTo>
                  <a:pt x="5239808" y="1093787"/>
                </a:lnTo>
                <a:lnTo>
                  <a:pt x="5244041" y="1092729"/>
                </a:lnTo>
                <a:lnTo>
                  <a:pt x="5248275" y="1091141"/>
                </a:lnTo>
                <a:lnTo>
                  <a:pt x="5252244" y="1089819"/>
                </a:lnTo>
                <a:lnTo>
                  <a:pt x="5255948" y="1087437"/>
                </a:lnTo>
                <a:lnTo>
                  <a:pt x="5259387" y="1085056"/>
                </a:lnTo>
                <a:lnTo>
                  <a:pt x="5262827" y="1082675"/>
                </a:lnTo>
                <a:lnTo>
                  <a:pt x="5266266" y="1079764"/>
                </a:lnTo>
                <a:lnTo>
                  <a:pt x="5272616" y="1073944"/>
                </a:lnTo>
                <a:lnTo>
                  <a:pt x="5278966" y="1068123"/>
                </a:lnTo>
                <a:lnTo>
                  <a:pt x="5282141" y="1065212"/>
                </a:lnTo>
                <a:lnTo>
                  <a:pt x="5285581" y="1062567"/>
                </a:lnTo>
                <a:lnTo>
                  <a:pt x="5289285" y="1060185"/>
                </a:lnTo>
                <a:lnTo>
                  <a:pt x="5292989" y="1058069"/>
                </a:lnTo>
                <a:lnTo>
                  <a:pt x="5294312" y="1057539"/>
                </a:lnTo>
                <a:lnTo>
                  <a:pt x="5295635" y="1056481"/>
                </a:lnTo>
                <a:lnTo>
                  <a:pt x="5296958" y="1055687"/>
                </a:lnTo>
                <a:lnTo>
                  <a:pt x="5298016" y="1054629"/>
                </a:lnTo>
                <a:lnTo>
                  <a:pt x="5299604" y="1052248"/>
                </a:lnTo>
                <a:lnTo>
                  <a:pt x="5300927" y="1049073"/>
                </a:lnTo>
                <a:lnTo>
                  <a:pt x="5301721" y="1046162"/>
                </a:lnTo>
                <a:lnTo>
                  <a:pt x="5302514" y="1042723"/>
                </a:lnTo>
                <a:lnTo>
                  <a:pt x="5303308" y="1035843"/>
                </a:lnTo>
                <a:lnTo>
                  <a:pt x="5303573" y="1032668"/>
                </a:lnTo>
                <a:lnTo>
                  <a:pt x="5304631" y="1029493"/>
                </a:lnTo>
                <a:lnTo>
                  <a:pt x="5305425" y="1027112"/>
                </a:lnTo>
                <a:lnTo>
                  <a:pt x="5306748" y="1024995"/>
                </a:lnTo>
                <a:lnTo>
                  <a:pt x="5307541" y="1023937"/>
                </a:lnTo>
                <a:lnTo>
                  <a:pt x="5308864" y="1023143"/>
                </a:lnTo>
                <a:lnTo>
                  <a:pt x="5310187" y="1022350"/>
                </a:lnTo>
                <a:lnTo>
                  <a:pt x="5311246" y="1022085"/>
                </a:lnTo>
                <a:lnTo>
                  <a:pt x="5313098" y="1022085"/>
                </a:lnTo>
                <a:lnTo>
                  <a:pt x="5314950" y="1022085"/>
                </a:lnTo>
                <a:lnTo>
                  <a:pt x="5316802" y="1022085"/>
                </a:lnTo>
                <a:lnTo>
                  <a:pt x="5318919" y="1022879"/>
                </a:lnTo>
                <a:lnTo>
                  <a:pt x="5322358" y="1023673"/>
                </a:lnTo>
                <a:lnTo>
                  <a:pt x="5325798" y="1024995"/>
                </a:lnTo>
                <a:lnTo>
                  <a:pt x="5328444" y="1026318"/>
                </a:lnTo>
                <a:lnTo>
                  <a:pt x="5331619" y="1027906"/>
                </a:lnTo>
                <a:lnTo>
                  <a:pt x="5334000" y="1030023"/>
                </a:lnTo>
                <a:lnTo>
                  <a:pt x="5336381" y="1032404"/>
                </a:lnTo>
                <a:lnTo>
                  <a:pt x="5338762" y="1034785"/>
                </a:lnTo>
                <a:lnTo>
                  <a:pt x="5340085" y="1037166"/>
                </a:lnTo>
                <a:lnTo>
                  <a:pt x="5341408" y="1040341"/>
                </a:lnTo>
                <a:lnTo>
                  <a:pt x="5341937" y="1043252"/>
                </a:lnTo>
                <a:lnTo>
                  <a:pt x="5341937" y="1046691"/>
                </a:lnTo>
                <a:lnTo>
                  <a:pt x="5341408" y="1050396"/>
                </a:lnTo>
                <a:lnTo>
                  <a:pt x="5340085" y="1054100"/>
                </a:lnTo>
                <a:lnTo>
                  <a:pt x="5338233" y="1058333"/>
                </a:lnTo>
                <a:lnTo>
                  <a:pt x="5335587" y="1062567"/>
                </a:lnTo>
                <a:lnTo>
                  <a:pt x="5331883" y="1067329"/>
                </a:lnTo>
                <a:lnTo>
                  <a:pt x="5330560" y="1068916"/>
                </a:lnTo>
                <a:lnTo>
                  <a:pt x="5330296" y="1070769"/>
                </a:lnTo>
                <a:lnTo>
                  <a:pt x="5330296" y="1072621"/>
                </a:lnTo>
                <a:lnTo>
                  <a:pt x="5330825" y="1074473"/>
                </a:lnTo>
                <a:lnTo>
                  <a:pt x="5332148" y="1076325"/>
                </a:lnTo>
                <a:lnTo>
                  <a:pt x="5334000" y="1077912"/>
                </a:lnTo>
                <a:lnTo>
                  <a:pt x="5336116" y="1079500"/>
                </a:lnTo>
                <a:lnTo>
                  <a:pt x="5338762" y="1081087"/>
                </a:lnTo>
                <a:lnTo>
                  <a:pt x="5341408" y="1082675"/>
                </a:lnTo>
                <a:lnTo>
                  <a:pt x="5344583" y="1083998"/>
                </a:lnTo>
                <a:lnTo>
                  <a:pt x="5347494" y="1085056"/>
                </a:lnTo>
                <a:lnTo>
                  <a:pt x="5351198" y="1086115"/>
                </a:lnTo>
                <a:lnTo>
                  <a:pt x="5354637" y="1086644"/>
                </a:lnTo>
                <a:lnTo>
                  <a:pt x="5358606" y="1086908"/>
                </a:lnTo>
                <a:lnTo>
                  <a:pt x="5362310" y="1087173"/>
                </a:lnTo>
                <a:lnTo>
                  <a:pt x="5366014" y="1086908"/>
                </a:lnTo>
                <a:lnTo>
                  <a:pt x="5368396" y="1086379"/>
                </a:lnTo>
                <a:lnTo>
                  <a:pt x="5370777" y="1085056"/>
                </a:lnTo>
                <a:lnTo>
                  <a:pt x="5373158" y="1083469"/>
                </a:lnTo>
                <a:lnTo>
                  <a:pt x="5375275" y="1081616"/>
                </a:lnTo>
                <a:lnTo>
                  <a:pt x="5379244" y="1077383"/>
                </a:lnTo>
                <a:lnTo>
                  <a:pt x="5383212" y="1073414"/>
                </a:lnTo>
                <a:lnTo>
                  <a:pt x="5385329" y="1071562"/>
                </a:lnTo>
                <a:lnTo>
                  <a:pt x="5387446" y="1070239"/>
                </a:lnTo>
                <a:lnTo>
                  <a:pt x="5389562" y="1069446"/>
                </a:lnTo>
                <a:lnTo>
                  <a:pt x="5391679" y="1069181"/>
                </a:lnTo>
                <a:lnTo>
                  <a:pt x="5393002" y="1069446"/>
                </a:lnTo>
                <a:lnTo>
                  <a:pt x="5394325" y="1069710"/>
                </a:lnTo>
                <a:lnTo>
                  <a:pt x="5395648" y="1070239"/>
                </a:lnTo>
                <a:lnTo>
                  <a:pt x="5396971" y="1071298"/>
                </a:lnTo>
                <a:lnTo>
                  <a:pt x="5399881" y="1073679"/>
                </a:lnTo>
                <a:lnTo>
                  <a:pt x="5402791" y="1077119"/>
                </a:lnTo>
                <a:lnTo>
                  <a:pt x="5404644" y="1079764"/>
                </a:lnTo>
                <a:lnTo>
                  <a:pt x="5405966" y="1082675"/>
                </a:lnTo>
                <a:lnTo>
                  <a:pt x="5406231" y="1085321"/>
                </a:lnTo>
                <a:lnTo>
                  <a:pt x="5406496" y="1088231"/>
                </a:lnTo>
                <a:lnTo>
                  <a:pt x="5405966" y="1090612"/>
                </a:lnTo>
                <a:lnTo>
                  <a:pt x="5404908" y="1093523"/>
                </a:lnTo>
                <a:lnTo>
                  <a:pt x="5404114" y="1095904"/>
                </a:lnTo>
                <a:lnTo>
                  <a:pt x="5402527" y="1098285"/>
                </a:lnTo>
                <a:lnTo>
                  <a:pt x="5399087" y="1103312"/>
                </a:lnTo>
                <a:lnTo>
                  <a:pt x="5395648" y="1107810"/>
                </a:lnTo>
                <a:lnTo>
                  <a:pt x="5392737" y="1113102"/>
                </a:lnTo>
                <a:lnTo>
                  <a:pt x="5391414" y="1115483"/>
                </a:lnTo>
                <a:lnTo>
                  <a:pt x="5390621" y="1117865"/>
                </a:lnTo>
                <a:lnTo>
                  <a:pt x="5389562" y="1120775"/>
                </a:lnTo>
                <a:lnTo>
                  <a:pt x="5388504" y="1123156"/>
                </a:lnTo>
                <a:lnTo>
                  <a:pt x="5385329" y="1128448"/>
                </a:lnTo>
                <a:lnTo>
                  <a:pt x="5381889" y="1134004"/>
                </a:lnTo>
                <a:lnTo>
                  <a:pt x="5377921" y="1140354"/>
                </a:lnTo>
                <a:lnTo>
                  <a:pt x="5386652" y="1143529"/>
                </a:lnTo>
                <a:lnTo>
                  <a:pt x="5395119" y="1145910"/>
                </a:lnTo>
                <a:lnTo>
                  <a:pt x="5399087" y="1146969"/>
                </a:lnTo>
                <a:lnTo>
                  <a:pt x="5403321" y="1147498"/>
                </a:lnTo>
                <a:lnTo>
                  <a:pt x="5407554" y="1148027"/>
                </a:lnTo>
                <a:lnTo>
                  <a:pt x="5411523" y="1148027"/>
                </a:lnTo>
                <a:lnTo>
                  <a:pt x="5415756" y="1148027"/>
                </a:lnTo>
                <a:lnTo>
                  <a:pt x="5419725" y="1147762"/>
                </a:lnTo>
                <a:lnTo>
                  <a:pt x="5423694" y="1147233"/>
                </a:lnTo>
                <a:lnTo>
                  <a:pt x="5427662" y="1146175"/>
                </a:lnTo>
                <a:lnTo>
                  <a:pt x="5431631" y="1144587"/>
                </a:lnTo>
                <a:lnTo>
                  <a:pt x="5435335" y="1143264"/>
                </a:lnTo>
                <a:lnTo>
                  <a:pt x="5439304" y="1140883"/>
                </a:lnTo>
                <a:lnTo>
                  <a:pt x="5443273" y="1138766"/>
                </a:lnTo>
                <a:lnTo>
                  <a:pt x="5448300" y="1135856"/>
                </a:lnTo>
                <a:lnTo>
                  <a:pt x="5454914" y="1152789"/>
                </a:lnTo>
                <a:lnTo>
                  <a:pt x="5461794" y="1169458"/>
                </a:lnTo>
                <a:lnTo>
                  <a:pt x="5454385" y="1180306"/>
                </a:lnTo>
                <a:lnTo>
                  <a:pt x="5451475" y="1184539"/>
                </a:lnTo>
                <a:lnTo>
                  <a:pt x="5448829" y="1189037"/>
                </a:lnTo>
                <a:lnTo>
                  <a:pt x="5446977" y="1192477"/>
                </a:lnTo>
                <a:lnTo>
                  <a:pt x="5445919" y="1195917"/>
                </a:lnTo>
                <a:lnTo>
                  <a:pt x="5444860" y="1199620"/>
                </a:lnTo>
                <a:lnTo>
                  <a:pt x="5444596" y="1203060"/>
                </a:lnTo>
                <a:lnTo>
                  <a:pt x="5444860" y="1206500"/>
                </a:lnTo>
                <a:lnTo>
                  <a:pt x="5445389" y="1210204"/>
                </a:lnTo>
                <a:lnTo>
                  <a:pt x="5446712" y="1213908"/>
                </a:lnTo>
                <a:lnTo>
                  <a:pt x="5448300" y="1218141"/>
                </a:lnTo>
                <a:lnTo>
                  <a:pt x="5450416" y="1222640"/>
                </a:lnTo>
                <a:lnTo>
                  <a:pt x="5453327" y="1227931"/>
                </a:lnTo>
                <a:lnTo>
                  <a:pt x="5459677" y="1240102"/>
                </a:lnTo>
                <a:lnTo>
                  <a:pt x="5460206" y="1241425"/>
                </a:lnTo>
                <a:lnTo>
                  <a:pt x="5460206" y="1242483"/>
                </a:lnTo>
                <a:lnTo>
                  <a:pt x="5460206" y="1244865"/>
                </a:lnTo>
                <a:lnTo>
                  <a:pt x="5459941" y="1247510"/>
                </a:lnTo>
                <a:lnTo>
                  <a:pt x="5459148" y="1250421"/>
                </a:lnTo>
                <a:lnTo>
                  <a:pt x="5456766" y="1256241"/>
                </a:lnTo>
                <a:lnTo>
                  <a:pt x="5454385" y="1262062"/>
                </a:lnTo>
                <a:lnTo>
                  <a:pt x="5444331" y="1288785"/>
                </a:lnTo>
                <a:lnTo>
                  <a:pt x="5434277" y="1315508"/>
                </a:lnTo>
                <a:lnTo>
                  <a:pt x="5435071" y="1324769"/>
                </a:lnTo>
                <a:lnTo>
                  <a:pt x="5435600" y="1333765"/>
                </a:lnTo>
                <a:lnTo>
                  <a:pt x="5436923" y="1352021"/>
                </a:lnTo>
                <a:lnTo>
                  <a:pt x="5437716" y="1370542"/>
                </a:lnTo>
                <a:lnTo>
                  <a:pt x="5438775" y="1379273"/>
                </a:lnTo>
                <a:lnTo>
                  <a:pt x="5439569" y="1388533"/>
                </a:lnTo>
                <a:lnTo>
                  <a:pt x="5440891" y="1397529"/>
                </a:lnTo>
                <a:lnTo>
                  <a:pt x="5442479" y="1406260"/>
                </a:lnTo>
                <a:lnTo>
                  <a:pt x="5444331" y="1415256"/>
                </a:lnTo>
                <a:lnTo>
                  <a:pt x="5446977" y="1423987"/>
                </a:lnTo>
                <a:lnTo>
                  <a:pt x="5450152" y="1432454"/>
                </a:lnTo>
                <a:lnTo>
                  <a:pt x="5453856" y="1441185"/>
                </a:lnTo>
                <a:lnTo>
                  <a:pt x="5455973" y="1445419"/>
                </a:lnTo>
                <a:lnTo>
                  <a:pt x="5458089" y="1449387"/>
                </a:lnTo>
                <a:lnTo>
                  <a:pt x="5461000" y="1453356"/>
                </a:lnTo>
                <a:lnTo>
                  <a:pt x="5463646" y="1457589"/>
                </a:lnTo>
                <a:lnTo>
                  <a:pt x="5467350" y="1453356"/>
                </a:lnTo>
                <a:lnTo>
                  <a:pt x="5471054" y="1449652"/>
                </a:lnTo>
                <a:lnTo>
                  <a:pt x="5475023" y="1446212"/>
                </a:lnTo>
                <a:lnTo>
                  <a:pt x="5478991" y="1443037"/>
                </a:lnTo>
                <a:lnTo>
                  <a:pt x="5482696" y="1439862"/>
                </a:lnTo>
                <a:lnTo>
                  <a:pt x="5486664" y="1436687"/>
                </a:lnTo>
                <a:lnTo>
                  <a:pt x="5490633" y="1434306"/>
                </a:lnTo>
                <a:lnTo>
                  <a:pt x="5494602" y="1431925"/>
                </a:lnTo>
                <a:lnTo>
                  <a:pt x="5498571" y="1429808"/>
                </a:lnTo>
                <a:lnTo>
                  <a:pt x="5502539" y="1427956"/>
                </a:lnTo>
                <a:lnTo>
                  <a:pt x="5507037" y="1426104"/>
                </a:lnTo>
                <a:lnTo>
                  <a:pt x="5511006" y="1424781"/>
                </a:lnTo>
                <a:lnTo>
                  <a:pt x="5514975" y="1423458"/>
                </a:lnTo>
                <a:lnTo>
                  <a:pt x="5519208" y="1422664"/>
                </a:lnTo>
                <a:lnTo>
                  <a:pt x="5523177" y="1421606"/>
                </a:lnTo>
                <a:lnTo>
                  <a:pt x="5527410" y="1421342"/>
                </a:lnTo>
                <a:lnTo>
                  <a:pt x="5531908" y="1421077"/>
                </a:lnTo>
                <a:lnTo>
                  <a:pt x="5535877" y="1421077"/>
                </a:lnTo>
                <a:lnTo>
                  <a:pt x="5540110" y="1421077"/>
                </a:lnTo>
                <a:lnTo>
                  <a:pt x="5544344" y="1421606"/>
                </a:lnTo>
                <a:lnTo>
                  <a:pt x="5548842" y="1422400"/>
                </a:lnTo>
                <a:lnTo>
                  <a:pt x="5553075" y="1423194"/>
                </a:lnTo>
                <a:lnTo>
                  <a:pt x="5557308" y="1424516"/>
                </a:lnTo>
                <a:lnTo>
                  <a:pt x="5561542" y="1425839"/>
                </a:lnTo>
                <a:lnTo>
                  <a:pt x="5566040" y="1427162"/>
                </a:lnTo>
                <a:lnTo>
                  <a:pt x="5570273" y="1429014"/>
                </a:lnTo>
                <a:lnTo>
                  <a:pt x="5574771" y="1431131"/>
                </a:lnTo>
                <a:lnTo>
                  <a:pt x="5579004" y="1433777"/>
                </a:lnTo>
                <a:lnTo>
                  <a:pt x="5583502" y="1436158"/>
                </a:lnTo>
                <a:lnTo>
                  <a:pt x="5588000" y="1438804"/>
                </a:lnTo>
                <a:lnTo>
                  <a:pt x="5596996" y="1445154"/>
                </a:lnTo>
                <a:lnTo>
                  <a:pt x="5599377" y="1447006"/>
                </a:lnTo>
                <a:lnTo>
                  <a:pt x="5601758" y="1448329"/>
                </a:lnTo>
                <a:lnTo>
                  <a:pt x="5607050" y="1450975"/>
                </a:lnTo>
                <a:lnTo>
                  <a:pt x="5612871" y="1453091"/>
                </a:lnTo>
                <a:lnTo>
                  <a:pt x="5618956" y="1454944"/>
                </a:lnTo>
                <a:lnTo>
                  <a:pt x="5625571" y="1456531"/>
                </a:lnTo>
                <a:lnTo>
                  <a:pt x="5631921" y="1457325"/>
                </a:lnTo>
                <a:lnTo>
                  <a:pt x="5638271" y="1457854"/>
                </a:lnTo>
                <a:lnTo>
                  <a:pt x="5644621" y="1458383"/>
                </a:lnTo>
                <a:lnTo>
                  <a:pt x="5650706" y="1458648"/>
                </a:lnTo>
                <a:lnTo>
                  <a:pt x="5656262" y="1458648"/>
                </a:lnTo>
                <a:lnTo>
                  <a:pt x="5665788" y="1457854"/>
                </a:lnTo>
                <a:lnTo>
                  <a:pt x="5672402" y="1457060"/>
                </a:lnTo>
                <a:lnTo>
                  <a:pt x="5674519" y="1456531"/>
                </a:lnTo>
                <a:lnTo>
                  <a:pt x="5675577" y="1455737"/>
                </a:lnTo>
                <a:lnTo>
                  <a:pt x="5678752" y="1452827"/>
                </a:lnTo>
                <a:lnTo>
                  <a:pt x="5681662" y="1449652"/>
                </a:lnTo>
                <a:lnTo>
                  <a:pt x="5684838" y="1447271"/>
                </a:lnTo>
                <a:lnTo>
                  <a:pt x="5687484" y="1445419"/>
                </a:lnTo>
                <a:lnTo>
                  <a:pt x="5690394" y="1443567"/>
                </a:lnTo>
                <a:lnTo>
                  <a:pt x="5693040" y="1442244"/>
                </a:lnTo>
                <a:lnTo>
                  <a:pt x="5695421" y="1441450"/>
                </a:lnTo>
                <a:lnTo>
                  <a:pt x="5698331" y="1440656"/>
                </a:lnTo>
                <a:lnTo>
                  <a:pt x="5700712" y="1440391"/>
                </a:lnTo>
                <a:lnTo>
                  <a:pt x="5703094" y="1440391"/>
                </a:lnTo>
                <a:lnTo>
                  <a:pt x="5705475" y="1440656"/>
                </a:lnTo>
                <a:lnTo>
                  <a:pt x="5707856" y="1441185"/>
                </a:lnTo>
                <a:lnTo>
                  <a:pt x="5709973" y="1441979"/>
                </a:lnTo>
                <a:lnTo>
                  <a:pt x="5712090" y="1442508"/>
                </a:lnTo>
                <a:lnTo>
                  <a:pt x="5716323" y="1445154"/>
                </a:lnTo>
                <a:lnTo>
                  <a:pt x="5720292" y="1447800"/>
                </a:lnTo>
                <a:lnTo>
                  <a:pt x="5724790" y="1450975"/>
                </a:lnTo>
                <a:lnTo>
                  <a:pt x="5732462" y="1457854"/>
                </a:lnTo>
                <a:lnTo>
                  <a:pt x="5736431" y="1461029"/>
                </a:lnTo>
                <a:lnTo>
                  <a:pt x="5740400" y="1464204"/>
                </a:lnTo>
                <a:lnTo>
                  <a:pt x="5744634" y="1466585"/>
                </a:lnTo>
                <a:lnTo>
                  <a:pt x="5746486" y="1467379"/>
                </a:lnTo>
                <a:lnTo>
                  <a:pt x="5748602" y="1468173"/>
                </a:lnTo>
                <a:lnTo>
                  <a:pt x="5773208" y="1462616"/>
                </a:lnTo>
                <a:lnTo>
                  <a:pt x="5776119" y="1460500"/>
                </a:lnTo>
                <a:lnTo>
                  <a:pt x="5779029" y="1458648"/>
                </a:lnTo>
                <a:lnTo>
                  <a:pt x="5782204" y="1457060"/>
                </a:lnTo>
                <a:lnTo>
                  <a:pt x="5785114" y="1455737"/>
                </a:lnTo>
                <a:lnTo>
                  <a:pt x="5788290" y="1455208"/>
                </a:lnTo>
                <a:lnTo>
                  <a:pt x="5791729" y="1454944"/>
                </a:lnTo>
                <a:lnTo>
                  <a:pt x="5795169" y="1455208"/>
                </a:lnTo>
                <a:lnTo>
                  <a:pt x="5798608" y="1455737"/>
                </a:lnTo>
                <a:lnTo>
                  <a:pt x="5799931" y="1455737"/>
                </a:lnTo>
                <a:lnTo>
                  <a:pt x="5801519" y="1455737"/>
                </a:lnTo>
                <a:lnTo>
                  <a:pt x="5802842" y="1455473"/>
                </a:lnTo>
                <a:lnTo>
                  <a:pt x="5804429" y="1454944"/>
                </a:lnTo>
                <a:lnTo>
                  <a:pt x="5807869" y="1453091"/>
                </a:lnTo>
                <a:lnTo>
                  <a:pt x="5811308" y="1450181"/>
                </a:lnTo>
                <a:lnTo>
                  <a:pt x="5815277" y="1447006"/>
                </a:lnTo>
                <a:lnTo>
                  <a:pt x="5818981" y="1443567"/>
                </a:lnTo>
                <a:lnTo>
                  <a:pt x="5826919" y="1436423"/>
                </a:lnTo>
                <a:lnTo>
                  <a:pt x="5847556" y="1434835"/>
                </a:lnTo>
                <a:lnTo>
                  <a:pt x="5848086" y="1437746"/>
                </a:lnTo>
                <a:lnTo>
                  <a:pt x="5848350" y="1440656"/>
                </a:lnTo>
                <a:lnTo>
                  <a:pt x="5848879" y="1444096"/>
                </a:lnTo>
                <a:lnTo>
                  <a:pt x="5848879" y="1448329"/>
                </a:lnTo>
                <a:lnTo>
                  <a:pt x="5848350" y="1458383"/>
                </a:lnTo>
                <a:lnTo>
                  <a:pt x="5847556" y="1470819"/>
                </a:lnTo>
                <a:lnTo>
                  <a:pt x="5853112" y="1473993"/>
                </a:lnTo>
                <a:lnTo>
                  <a:pt x="5857875" y="1477433"/>
                </a:lnTo>
                <a:lnTo>
                  <a:pt x="5862638" y="1480608"/>
                </a:lnTo>
                <a:lnTo>
                  <a:pt x="5866871" y="1484312"/>
                </a:lnTo>
                <a:lnTo>
                  <a:pt x="5870840" y="1488016"/>
                </a:lnTo>
                <a:lnTo>
                  <a:pt x="5874544" y="1491985"/>
                </a:lnTo>
                <a:lnTo>
                  <a:pt x="5877719" y="1495954"/>
                </a:lnTo>
                <a:lnTo>
                  <a:pt x="5880629" y="1500452"/>
                </a:lnTo>
                <a:lnTo>
                  <a:pt x="5883540" y="1504685"/>
                </a:lnTo>
                <a:lnTo>
                  <a:pt x="5885921" y="1508918"/>
                </a:lnTo>
                <a:lnTo>
                  <a:pt x="5888038" y="1513152"/>
                </a:lnTo>
                <a:lnTo>
                  <a:pt x="5889890" y="1517914"/>
                </a:lnTo>
                <a:lnTo>
                  <a:pt x="5891477" y="1522412"/>
                </a:lnTo>
                <a:lnTo>
                  <a:pt x="5893064" y="1527439"/>
                </a:lnTo>
                <a:lnTo>
                  <a:pt x="5894652" y="1531937"/>
                </a:lnTo>
                <a:lnTo>
                  <a:pt x="5895446" y="1536964"/>
                </a:lnTo>
                <a:lnTo>
                  <a:pt x="5897298" y="1547018"/>
                </a:lnTo>
                <a:lnTo>
                  <a:pt x="5898621" y="1556808"/>
                </a:lnTo>
                <a:lnTo>
                  <a:pt x="5899414" y="1567127"/>
                </a:lnTo>
                <a:lnTo>
                  <a:pt x="5900208" y="1577446"/>
                </a:lnTo>
                <a:lnTo>
                  <a:pt x="5901266" y="1597819"/>
                </a:lnTo>
                <a:lnTo>
                  <a:pt x="5901796" y="1607873"/>
                </a:lnTo>
                <a:lnTo>
                  <a:pt x="5902854" y="1617927"/>
                </a:lnTo>
                <a:lnTo>
                  <a:pt x="5903384" y="1621102"/>
                </a:lnTo>
                <a:lnTo>
                  <a:pt x="5904442" y="1623748"/>
                </a:lnTo>
                <a:lnTo>
                  <a:pt x="5905236" y="1626658"/>
                </a:lnTo>
                <a:lnTo>
                  <a:pt x="5906558" y="1629039"/>
                </a:lnTo>
                <a:lnTo>
                  <a:pt x="5908410" y="1631421"/>
                </a:lnTo>
                <a:lnTo>
                  <a:pt x="5909998" y="1634067"/>
                </a:lnTo>
                <a:lnTo>
                  <a:pt x="5912114" y="1636183"/>
                </a:lnTo>
                <a:lnTo>
                  <a:pt x="5914231" y="1638035"/>
                </a:lnTo>
                <a:lnTo>
                  <a:pt x="5918729" y="1642004"/>
                </a:lnTo>
                <a:lnTo>
                  <a:pt x="5923492" y="1645708"/>
                </a:lnTo>
                <a:lnTo>
                  <a:pt x="5933546" y="1652323"/>
                </a:lnTo>
                <a:lnTo>
                  <a:pt x="5938044" y="1656027"/>
                </a:lnTo>
                <a:lnTo>
                  <a:pt x="5942277" y="1659731"/>
                </a:lnTo>
                <a:lnTo>
                  <a:pt x="5944129" y="1661848"/>
                </a:lnTo>
                <a:lnTo>
                  <a:pt x="5945452" y="1663965"/>
                </a:lnTo>
                <a:lnTo>
                  <a:pt x="5947040" y="1666081"/>
                </a:lnTo>
                <a:lnTo>
                  <a:pt x="5948362" y="1668727"/>
                </a:lnTo>
                <a:lnTo>
                  <a:pt x="5949156" y="1671108"/>
                </a:lnTo>
                <a:lnTo>
                  <a:pt x="5949950" y="1673754"/>
                </a:lnTo>
                <a:lnTo>
                  <a:pt x="5950214" y="1676929"/>
                </a:lnTo>
                <a:lnTo>
                  <a:pt x="5949950" y="1680104"/>
                </a:lnTo>
                <a:lnTo>
                  <a:pt x="5949421" y="1683015"/>
                </a:lnTo>
                <a:lnTo>
                  <a:pt x="5948627" y="1686719"/>
                </a:lnTo>
                <a:lnTo>
                  <a:pt x="5947304" y="1690423"/>
                </a:lnTo>
                <a:lnTo>
                  <a:pt x="5945716" y="1694392"/>
                </a:lnTo>
                <a:lnTo>
                  <a:pt x="5943600" y="1698890"/>
                </a:lnTo>
                <a:lnTo>
                  <a:pt x="5941748" y="1702858"/>
                </a:lnTo>
                <a:lnTo>
                  <a:pt x="5939631" y="1706033"/>
                </a:lnTo>
                <a:lnTo>
                  <a:pt x="5937779" y="1709473"/>
                </a:lnTo>
                <a:lnTo>
                  <a:pt x="5935927" y="1711854"/>
                </a:lnTo>
                <a:lnTo>
                  <a:pt x="5933810" y="1714500"/>
                </a:lnTo>
                <a:lnTo>
                  <a:pt x="5931958" y="1716352"/>
                </a:lnTo>
                <a:lnTo>
                  <a:pt x="5930106" y="1717675"/>
                </a:lnTo>
                <a:lnTo>
                  <a:pt x="5927990" y="1718998"/>
                </a:lnTo>
                <a:lnTo>
                  <a:pt x="5926138" y="1720056"/>
                </a:lnTo>
                <a:lnTo>
                  <a:pt x="5924286" y="1720585"/>
                </a:lnTo>
                <a:lnTo>
                  <a:pt x="5922169" y="1720850"/>
                </a:lnTo>
                <a:lnTo>
                  <a:pt x="5920316" y="1720850"/>
                </a:lnTo>
                <a:lnTo>
                  <a:pt x="5918464" y="1720850"/>
                </a:lnTo>
                <a:lnTo>
                  <a:pt x="5916612" y="1720321"/>
                </a:lnTo>
                <a:lnTo>
                  <a:pt x="5914496" y="1719527"/>
                </a:lnTo>
                <a:lnTo>
                  <a:pt x="5910792" y="1717675"/>
                </a:lnTo>
                <a:lnTo>
                  <a:pt x="5906823" y="1715294"/>
                </a:lnTo>
                <a:lnTo>
                  <a:pt x="5902854" y="1712383"/>
                </a:lnTo>
                <a:lnTo>
                  <a:pt x="5898886" y="1708943"/>
                </a:lnTo>
                <a:lnTo>
                  <a:pt x="5890948" y="1701535"/>
                </a:lnTo>
                <a:lnTo>
                  <a:pt x="5886979" y="1697831"/>
                </a:lnTo>
                <a:lnTo>
                  <a:pt x="5882481" y="1694392"/>
                </a:lnTo>
                <a:lnTo>
                  <a:pt x="5877719" y="1690158"/>
                </a:lnTo>
                <a:lnTo>
                  <a:pt x="5872692" y="1685131"/>
                </a:lnTo>
                <a:lnTo>
                  <a:pt x="5867400" y="1680369"/>
                </a:lnTo>
                <a:lnTo>
                  <a:pt x="5864754" y="1678252"/>
                </a:lnTo>
                <a:lnTo>
                  <a:pt x="5861579" y="1676135"/>
                </a:lnTo>
                <a:lnTo>
                  <a:pt x="5858934" y="1674548"/>
                </a:lnTo>
                <a:lnTo>
                  <a:pt x="5855758" y="1673225"/>
                </a:lnTo>
                <a:lnTo>
                  <a:pt x="5852848" y="1672431"/>
                </a:lnTo>
                <a:lnTo>
                  <a:pt x="5849408" y="1672167"/>
                </a:lnTo>
                <a:lnTo>
                  <a:pt x="5845704" y="1672431"/>
                </a:lnTo>
                <a:lnTo>
                  <a:pt x="5842000" y="1673225"/>
                </a:lnTo>
                <a:lnTo>
                  <a:pt x="5838296" y="1675077"/>
                </a:lnTo>
                <a:lnTo>
                  <a:pt x="5834327" y="1677458"/>
                </a:lnTo>
                <a:lnTo>
                  <a:pt x="5830094" y="1680633"/>
                </a:lnTo>
                <a:lnTo>
                  <a:pt x="5825860" y="1684073"/>
                </a:lnTo>
                <a:lnTo>
                  <a:pt x="5821362" y="1687512"/>
                </a:lnTo>
                <a:lnTo>
                  <a:pt x="5820040" y="1689629"/>
                </a:lnTo>
                <a:lnTo>
                  <a:pt x="5818452" y="1691481"/>
                </a:lnTo>
                <a:lnTo>
                  <a:pt x="5817129" y="1693862"/>
                </a:lnTo>
                <a:lnTo>
                  <a:pt x="5816336" y="1695979"/>
                </a:lnTo>
                <a:lnTo>
                  <a:pt x="5815806" y="1698360"/>
                </a:lnTo>
                <a:lnTo>
                  <a:pt x="5816336" y="1701271"/>
                </a:lnTo>
                <a:lnTo>
                  <a:pt x="5816864" y="1703916"/>
                </a:lnTo>
                <a:lnTo>
                  <a:pt x="5818188" y="1706827"/>
                </a:lnTo>
                <a:lnTo>
                  <a:pt x="5820304" y="1710002"/>
                </a:lnTo>
                <a:lnTo>
                  <a:pt x="5822950" y="1713177"/>
                </a:lnTo>
                <a:lnTo>
                  <a:pt x="5829564" y="1736196"/>
                </a:lnTo>
                <a:lnTo>
                  <a:pt x="5831681" y="1737519"/>
                </a:lnTo>
                <a:lnTo>
                  <a:pt x="5834062" y="1738312"/>
                </a:lnTo>
                <a:lnTo>
                  <a:pt x="5836708" y="1739371"/>
                </a:lnTo>
                <a:lnTo>
                  <a:pt x="5839619" y="1739900"/>
                </a:lnTo>
                <a:lnTo>
                  <a:pt x="5845440" y="1740429"/>
                </a:lnTo>
                <a:lnTo>
                  <a:pt x="5851260" y="1741223"/>
                </a:lnTo>
                <a:lnTo>
                  <a:pt x="5853906" y="1741752"/>
                </a:lnTo>
                <a:lnTo>
                  <a:pt x="5856816" y="1742281"/>
                </a:lnTo>
                <a:lnTo>
                  <a:pt x="5858934" y="1743340"/>
                </a:lnTo>
                <a:lnTo>
                  <a:pt x="5861050" y="1744927"/>
                </a:lnTo>
                <a:lnTo>
                  <a:pt x="5862902" y="1746250"/>
                </a:lnTo>
                <a:lnTo>
                  <a:pt x="5864490" y="1748896"/>
                </a:lnTo>
                <a:lnTo>
                  <a:pt x="5865284" y="1751542"/>
                </a:lnTo>
                <a:lnTo>
                  <a:pt x="5866077" y="1754981"/>
                </a:lnTo>
                <a:lnTo>
                  <a:pt x="5866077" y="1758156"/>
                </a:lnTo>
                <a:lnTo>
                  <a:pt x="5865812" y="1760802"/>
                </a:lnTo>
                <a:lnTo>
                  <a:pt x="5864754" y="1763183"/>
                </a:lnTo>
                <a:lnTo>
                  <a:pt x="5863431" y="1765300"/>
                </a:lnTo>
                <a:lnTo>
                  <a:pt x="5862373" y="1767681"/>
                </a:lnTo>
                <a:lnTo>
                  <a:pt x="5860521" y="1769269"/>
                </a:lnTo>
                <a:lnTo>
                  <a:pt x="5858404" y="1771121"/>
                </a:lnTo>
                <a:lnTo>
                  <a:pt x="5856288" y="1772708"/>
                </a:lnTo>
                <a:lnTo>
                  <a:pt x="5851260" y="1775619"/>
                </a:lnTo>
                <a:lnTo>
                  <a:pt x="5845704" y="1778000"/>
                </a:lnTo>
                <a:lnTo>
                  <a:pt x="5834856" y="1782498"/>
                </a:lnTo>
                <a:lnTo>
                  <a:pt x="5831152" y="1784350"/>
                </a:lnTo>
                <a:lnTo>
                  <a:pt x="5827712" y="1786202"/>
                </a:lnTo>
                <a:lnTo>
                  <a:pt x="5820569" y="1790964"/>
                </a:lnTo>
                <a:lnTo>
                  <a:pt x="5813690" y="1795462"/>
                </a:lnTo>
                <a:lnTo>
                  <a:pt x="5806810" y="1800225"/>
                </a:lnTo>
                <a:lnTo>
                  <a:pt x="5803636" y="1803400"/>
                </a:lnTo>
                <a:lnTo>
                  <a:pt x="5800460" y="1807104"/>
                </a:lnTo>
                <a:lnTo>
                  <a:pt x="5802048" y="1809221"/>
                </a:lnTo>
                <a:lnTo>
                  <a:pt x="5803371" y="1811867"/>
                </a:lnTo>
                <a:lnTo>
                  <a:pt x="5804429" y="1814248"/>
                </a:lnTo>
                <a:lnTo>
                  <a:pt x="5805488" y="1816894"/>
                </a:lnTo>
                <a:lnTo>
                  <a:pt x="5807869" y="1817952"/>
                </a:lnTo>
                <a:lnTo>
                  <a:pt x="5809986" y="1819804"/>
                </a:lnTo>
                <a:lnTo>
                  <a:pt x="5812366" y="1821656"/>
                </a:lnTo>
                <a:lnTo>
                  <a:pt x="5813690" y="1824037"/>
                </a:lnTo>
                <a:lnTo>
                  <a:pt x="5816336" y="1824566"/>
                </a:lnTo>
                <a:lnTo>
                  <a:pt x="5818452" y="1825890"/>
                </a:lnTo>
                <a:lnTo>
                  <a:pt x="5820304" y="1827212"/>
                </a:lnTo>
                <a:lnTo>
                  <a:pt x="5821892" y="1828271"/>
                </a:lnTo>
                <a:lnTo>
                  <a:pt x="5823214" y="1830123"/>
                </a:lnTo>
                <a:lnTo>
                  <a:pt x="5824538" y="1831975"/>
                </a:lnTo>
                <a:lnTo>
                  <a:pt x="5825331" y="1834092"/>
                </a:lnTo>
                <a:lnTo>
                  <a:pt x="5826390" y="1836473"/>
                </a:lnTo>
                <a:lnTo>
                  <a:pt x="5827712" y="1841235"/>
                </a:lnTo>
                <a:lnTo>
                  <a:pt x="5828771" y="1846262"/>
                </a:lnTo>
                <a:lnTo>
                  <a:pt x="5830623" y="1856581"/>
                </a:lnTo>
                <a:lnTo>
                  <a:pt x="5831946" y="1861608"/>
                </a:lnTo>
                <a:lnTo>
                  <a:pt x="5833534" y="1866106"/>
                </a:lnTo>
                <a:lnTo>
                  <a:pt x="5834592" y="1868223"/>
                </a:lnTo>
                <a:lnTo>
                  <a:pt x="5835914" y="1870075"/>
                </a:lnTo>
                <a:lnTo>
                  <a:pt x="5837238" y="1871662"/>
                </a:lnTo>
                <a:lnTo>
                  <a:pt x="5839090" y="1873250"/>
                </a:lnTo>
                <a:lnTo>
                  <a:pt x="5840677" y="1874308"/>
                </a:lnTo>
                <a:lnTo>
                  <a:pt x="5843058" y="1875631"/>
                </a:lnTo>
                <a:lnTo>
                  <a:pt x="5845440" y="1876160"/>
                </a:lnTo>
                <a:lnTo>
                  <a:pt x="5847821" y="1876690"/>
                </a:lnTo>
                <a:lnTo>
                  <a:pt x="5851260" y="1876954"/>
                </a:lnTo>
                <a:lnTo>
                  <a:pt x="5854700" y="1876690"/>
                </a:lnTo>
                <a:lnTo>
                  <a:pt x="5858404" y="1875896"/>
                </a:lnTo>
                <a:lnTo>
                  <a:pt x="5862638" y="1874837"/>
                </a:lnTo>
                <a:lnTo>
                  <a:pt x="5862902" y="1879600"/>
                </a:lnTo>
                <a:lnTo>
                  <a:pt x="5862902" y="1884362"/>
                </a:lnTo>
                <a:lnTo>
                  <a:pt x="5862638" y="1888860"/>
                </a:lnTo>
                <a:lnTo>
                  <a:pt x="5862108" y="1893358"/>
                </a:lnTo>
                <a:lnTo>
                  <a:pt x="5861314" y="1897856"/>
                </a:lnTo>
                <a:lnTo>
                  <a:pt x="5860521" y="1902354"/>
                </a:lnTo>
                <a:lnTo>
                  <a:pt x="5859198" y="1906323"/>
                </a:lnTo>
                <a:lnTo>
                  <a:pt x="5857875" y="1910556"/>
                </a:lnTo>
                <a:lnTo>
                  <a:pt x="5856288" y="1914790"/>
                </a:lnTo>
                <a:lnTo>
                  <a:pt x="5854436" y="1918758"/>
                </a:lnTo>
                <a:lnTo>
                  <a:pt x="5852054" y="1922727"/>
                </a:lnTo>
                <a:lnTo>
                  <a:pt x="5849673" y="1926431"/>
                </a:lnTo>
                <a:lnTo>
                  <a:pt x="5847292" y="1930135"/>
                </a:lnTo>
                <a:lnTo>
                  <a:pt x="5844381" y="1933839"/>
                </a:lnTo>
                <a:lnTo>
                  <a:pt x="5841206" y="1937279"/>
                </a:lnTo>
                <a:lnTo>
                  <a:pt x="5838031" y="1940719"/>
                </a:lnTo>
                <a:lnTo>
                  <a:pt x="5837766" y="1940454"/>
                </a:lnTo>
                <a:lnTo>
                  <a:pt x="5840148" y="1943629"/>
                </a:lnTo>
                <a:lnTo>
                  <a:pt x="5843058" y="1946275"/>
                </a:lnTo>
                <a:lnTo>
                  <a:pt x="5848879" y="1951567"/>
                </a:lnTo>
                <a:lnTo>
                  <a:pt x="5854700" y="1955800"/>
                </a:lnTo>
                <a:lnTo>
                  <a:pt x="5860786" y="1959504"/>
                </a:lnTo>
                <a:lnTo>
                  <a:pt x="5866871" y="1962679"/>
                </a:lnTo>
                <a:lnTo>
                  <a:pt x="5873486" y="1965325"/>
                </a:lnTo>
                <a:lnTo>
                  <a:pt x="5880100" y="1967177"/>
                </a:lnTo>
                <a:lnTo>
                  <a:pt x="5886979" y="1968764"/>
                </a:lnTo>
                <a:lnTo>
                  <a:pt x="5893594" y="1970087"/>
                </a:lnTo>
                <a:lnTo>
                  <a:pt x="5900738" y="1970881"/>
                </a:lnTo>
                <a:lnTo>
                  <a:pt x="5907881" y="1971410"/>
                </a:lnTo>
                <a:lnTo>
                  <a:pt x="5914760" y="1971675"/>
                </a:lnTo>
                <a:lnTo>
                  <a:pt x="5929312" y="1971675"/>
                </a:lnTo>
                <a:lnTo>
                  <a:pt x="5943600" y="1971675"/>
                </a:lnTo>
                <a:lnTo>
                  <a:pt x="5948098" y="1972204"/>
                </a:lnTo>
                <a:lnTo>
                  <a:pt x="5952331" y="1972204"/>
                </a:lnTo>
                <a:lnTo>
                  <a:pt x="5956300" y="1972733"/>
                </a:lnTo>
                <a:lnTo>
                  <a:pt x="5960269" y="1973527"/>
                </a:lnTo>
                <a:lnTo>
                  <a:pt x="5963973" y="1974585"/>
                </a:lnTo>
                <a:lnTo>
                  <a:pt x="5967412" y="1975908"/>
                </a:lnTo>
                <a:lnTo>
                  <a:pt x="5970852" y="1976967"/>
                </a:lnTo>
                <a:lnTo>
                  <a:pt x="5974027" y="1978554"/>
                </a:lnTo>
                <a:lnTo>
                  <a:pt x="5977202" y="1980406"/>
                </a:lnTo>
                <a:lnTo>
                  <a:pt x="5979848" y="1982258"/>
                </a:lnTo>
                <a:lnTo>
                  <a:pt x="5982758" y="1984375"/>
                </a:lnTo>
                <a:lnTo>
                  <a:pt x="5985404" y="1986492"/>
                </a:lnTo>
                <a:lnTo>
                  <a:pt x="5988050" y="1988873"/>
                </a:lnTo>
                <a:lnTo>
                  <a:pt x="5990166" y="1991519"/>
                </a:lnTo>
                <a:lnTo>
                  <a:pt x="5994400" y="1996810"/>
                </a:lnTo>
                <a:lnTo>
                  <a:pt x="5997840" y="2002102"/>
                </a:lnTo>
                <a:lnTo>
                  <a:pt x="6000750" y="2007923"/>
                </a:lnTo>
                <a:lnTo>
                  <a:pt x="6003660" y="2014008"/>
                </a:lnTo>
                <a:lnTo>
                  <a:pt x="6005777" y="2020094"/>
                </a:lnTo>
                <a:lnTo>
                  <a:pt x="6007364" y="2025914"/>
                </a:lnTo>
                <a:lnTo>
                  <a:pt x="6008423" y="2031735"/>
                </a:lnTo>
                <a:lnTo>
                  <a:pt x="6009481" y="2037291"/>
                </a:lnTo>
                <a:lnTo>
                  <a:pt x="6010010" y="2042319"/>
                </a:lnTo>
                <a:lnTo>
                  <a:pt x="6010010" y="2046023"/>
                </a:lnTo>
                <a:lnTo>
                  <a:pt x="6010010" y="2049727"/>
                </a:lnTo>
                <a:lnTo>
                  <a:pt x="6009746" y="2052902"/>
                </a:lnTo>
                <a:lnTo>
                  <a:pt x="6008688" y="2056077"/>
                </a:lnTo>
                <a:lnTo>
                  <a:pt x="6008158" y="2058987"/>
                </a:lnTo>
                <a:lnTo>
                  <a:pt x="6006836" y="2061369"/>
                </a:lnTo>
                <a:lnTo>
                  <a:pt x="6005777" y="2064015"/>
                </a:lnTo>
                <a:lnTo>
                  <a:pt x="6004190" y="2066396"/>
                </a:lnTo>
                <a:lnTo>
                  <a:pt x="6002602" y="2068512"/>
                </a:lnTo>
                <a:lnTo>
                  <a:pt x="6000750" y="2070364"/>
                </a:lnTo>
                <a:lnTo>
                  <a:pt x="5998634" y="2072217"/>
                </a:lnTo>
                <a:lnTo>
                  <a:pt x="5996516" y="2073804"/>
                </a:lnTo>
                <a:lnTo>
                  <a:pt x="5994136" y="2075392"/>
                </a:lnTo>
                <a:lnTo>
                  <a:pt x="5991490" y="2076450"/>
                </a:lnTo>
                <a:lnTo>
                  <a:pt x="5986462" y="2078566"/>
                </a:lnTo>
                <a:lnTo>
                  <a:pt x="5980642" y="2080419"/>
                </a:lnTo>
                <a:lnTo>
                  <a:pt x="5974292" y="2081741"/>
                </a:lnTo>
                <a:lnTo>
                  <a:pt x="5967942" y="2082800"/>
                </a:lnTo>
                <a:lnTo>
                  <a:pt x="5961592" y="2083329"/>
                </a:lnTo>
                <a:lnTo>
                  <a:pt x="5954712" y="2083594"/>
                </a:lnTo>
                <a:lnTo>
                  <a:pt x="5948362" y="2083594"/>
                </a:lnTo>
                <a:lnTo>
                  <a:pt x="5935134" y="2083329"/>
                </a:lnTo>
                <a:lnTo>
                  <a:pt x="5933546" y="2081477"/>
                </a:lnTo>
                <a:lnTo>
                  <a:pt x="5931694" y="2079890"/>
                </a:lnTo>
                <a:lnTo>
                  <a:pt x="5929577" y="2079096"/>
                </a:lnTo>
                <a:lnTo>
                  <a:pt x="5927196" y="2078302"/>
                </a:lnTo>
                <a:lnTo>
                  <a:pt x="5893594" y="2107670"/>
                </a:lnTo>
                <a:lnTo>
                  <a:pt x="5908940" y="2125133"/>
                </a:lnTo>
                <a:lnTo>
                  <a:pt x="5941219" y="2127514"/>
                </a:lnTo>
                <a:lnTo>
                  <a:pt x="6065573" y="2101849"/>
                </a:lnTo>
                <a:lnTo>
                  <a:pt x="6067160" y="2104231"/>
                </a:lnTo>
                <a:lnTo>
                  <a:pt x="6068484" y="2106347"/>
                </a:lnTo>
                <a:lnTo>
                  <a:pt x="6069012" y="2108464"/>
                </a:lnTo>
                <a:lnTo>
                  <a:pt x="6069277" y="2110581"/>
                </a:lnTo>
                <a:lnTo>
                  <a:pt x="6069277" y="2112168"/>
                </a:lnTo>
                <a:lnTo>
                  <a:pt x="6068748" y="2114021"/>
                </a:lnTo>
                <a:lnTo>
                  <a:pt x="6067690" y="2115343"/>
                </a:lnTo>
                <a:lnTo>
                  <a:pt x="6066631" y="2116666"/>
                </a:lnTo>
                <a:lnTo>
                  <a:pt x="6065044" y="2117725"/>
                </a:lnTo>
                <a:lnTo>
                  <a:pt x="6063456" y="2119047"/>
                </a:lnTo>
                <a:lnTo>
                  <a:pt x="6059752" y="2121164"/>
                </a:lnTo>
                <a:lnTo>
                  <a:pt x="6051550" y="2124340"/>
                </a:lnTo>
                <a:lnTo>
                  <a:pt x="6047581" y="2126191"/>
                </a:lnTo>
                <a:lnTo>
                  <a:pt x="6044142" y="2128308"/>
                </a:lnTo>
                <a:lnTo>
                  <a:pt x="6042554" y="2129366"/>
                </a:lnTo>
                <a:lnTo>
                  <a:pt x="6041760" y="2130689"/>
                </a:lnTo>
                <a:lnTo>
                  <a:pt x="6040702" y="2131748"/>
                </a:lnTo>
                <a:lnTo>
                  <a:pt x="6040438" y="2133335"/>
                </a:lnTo>
                <a:lnTo>
                  <a:pt x="6040173" y="2134923"/>
                </a:lnTo>
                <a:lnTo>
                  <a:pt x="6040702" y="2136510"/>
                </a:lnTo>
                <a:lnTo>
                  <a:pt x="6041231" y="2138627"/>
                </a:lnTo>
                <a:lnTo>
                  <a:pt x="6042819" y="2140479"/>
                </a:lnTo>
                <a:lnTo>
                  <a:pt x="6044671" y="2142860"/>
                </a:lnTo>
                <a:lnTo>
                  <a:pt x="6047316" y="2145241"/>
                </a:lnTo>
                <a:lnTo>
                  <a:pt x="6050227" y="2148152"/>
                </a:lnTo>
                <a:lnTo>
                  <a:pt x="6053931" y="2151062"/>
                </a:lnTo>
                <a:lnTo>
                  <a:pt x="6078008" y="2160587"/>
                </a:lnTo>
                <a:lnTo>
                  <a:pt x="6094677" y="2161381"/>
                </a:lnTo>
                <a:lnTo>
                  <a:pt x="6103144" y="2161646"/>
                </a:lnTo>
                <a:lnTo>
                  <a:pt x="6111610" y="2162175"/>
                </a:lnTo>
                <a:lnTo>
                  <a:pt x="6116902" y="2162969"/>
                </a:lnTo>
                <a:lnTo>
                  <a:pt x="6122194" y="2163762"/>
                </a:lnTo>
                <a:lnTo>
                  <a:pt x="6132777" y="2165879"/>
                </a:lnTo>
                <a:lnTo>
                  <a:pt x="6117166" y="2187839"/>
                </a:lnTo>
                <a:lnTo>
                  <a:pt x="6141244" y="2200804"/>
                </a:lnTo>
                <a:lnTo>
                  <a:pt x="6140979" y="2201333"/>
                </a:lnTo>
                <a:lnTo>
                  <a:pt x="6154738" y="2205566"/>
                </a:lnTo>
                <a:lnTo>
                  <a:pt x="6166908" y="2209535"/>
                </a:lnTo>
                <a:lnTo>
                  <a:pt x="6177756" y="2213239"/>
                </a:lnTo>
                <a:lnTo>
                  <a:pt x="6186752" y="2216944"/>
                </a:lnTo>
                <a:lnTo>
                  <a:pt x="6190721" y="2218795"/>
                </a:lnTo>
                <a:lnTo>
                  <a:pt x="6194425" y="2220648"/>
                </a:lnTo>
                <a:lnTo>
                  <a:pt x="6197336" y="2222764"/>
                </a:lnTo>
                <a:lnTo>
                  <a:pt x="6200510" y="2224616"/>
                </a:lnTo>
                <a:lnTo>
                  <a:pt x="6202892" y="2226733"/>
                </a:lnTo>
                <a:lnTo>
                  <a:pt x="6205008" y="2228586"/>
                </a:lnTo>
                <a:lnTo>
                  <a:pt x="6206860" y="2230967"/>
                </a:lnTo>
                <a:lnTo>
                  <a:pt x="6208448" y="2233083"/>
                </a:lnTo>
                <a:lnTo>
                  <a:pt x="6209771" y="2235993"/>
                </a:lnTo>
                <a:lnTo>
                  <a:pt x="6210564" y="2238375"/>
                </a:lnTo>
                <a:lnTo>
                  <a:pt x="6211094" y="2241285"/>
                </a:lnTo>
                <a:lnTo>
                  <a:pt x="6211623" y="2244196"/>
                </a:lnTo>
                <a:lnTo>
                  <a:pt x="6211623" y="2247371"/>
                </a:lnTo>
                <a:lnTo>
                  <a:pt x="6211623" y="2250810"/>
                </a:lnTo>
                <a:lnTo>
                  <a:pt x="6210829" y="2254249"/>
                </a:lnTo>
                <a:lnTo>
                  <a:pt x="6210300" y="2258483"/>
                </a:lnTo>
                <a:lnTo>
                  <a:pt x="6208448" y="2266949"/>
                </a:lnTo>
                <a:lnTo>
                  <a:pt x="6205273" y="2276739"/>
                </a:lnTo>
                <a:lnTo>
                  <a:pt x="6201569" y="2287852"/>
                </a:lnTo>
                <a:lnTo>
                  <a:pt x="6197336" y="2300023"/>
                </a:lnTo>
                <a:lnTo>
                  <a:pt x="6198394" y="2304785"/>
                </a:lnTo>
                <a:lnTo>
                  <a:pt x="6199716" y="2309018"/>
                </a:lnTo>
                <a:lnTo>
                  <a:pt x="6201569" y="2313252"/>
                </a:lnTo>
                <a:lnTo>
                  <a:pt x="6203950" y="2316956"/>
                </a:lnTo>
                <a:lnTo>
                  <a:pt x="6206331" y="2320660"/>
                </a:lnTo>
                <a:lnTo>
                  <a:pt x="6208712" y="2324365"/>
                </a:lnTo>
                <a:lnTo>
                  <a:pt x="6214534" y="2331243"/>
                </a:lnTo>
                <a:lnTo>
                  <a:pt x="6220619" y="2337594"/>
                </a:lnTo>
                <a:lnTo>
                  <a:pt x="6226440" y="2344473"/>
                </a:lnTo>
                <a:lnTo>
                  <a:pt x="6229350" y="2347647"/>
                </a:lnTo>
                <a:lnTo>
                  <a:pt x="6231731" y="2351352"/>
                </a:lnTo>
                <a:lnTo>
                  <a:pt x="6233848" y="2355055"/>
                </a:lnTo>
                <a:lnTo>
                  <a:pt x="6235700" y="2359289"/>
                </a:lnTo>
                <a:lnTo>
                  <a:pt x="6238346" y="2364051"/>
                </a:lnTo>
                <a:lnTo>
                  <a:pt x="6240198" y="2368550"/>
                </a:lnTo>
                <a:lnTo>
                  <a:pt x="6243638" y="2377810"/>
                </a:lnTo>
                <a:lnTo>
                  <a:pt x="6246548" y="2387335"/>
                </a:lnTo>
                <a:lnTo>
                  <a:pt x="6248400" y="2396595"/>
                </a:lnTo>
                <a:lnTo>
                  <a:pt x="6249988" y="2405856"/>
                </a:lnTo>
                <a:lnTo>
                  <a:pt x="6250516" y="2415116"/>
                </a:lnTo>
                <a:lnTo>
                  <a:pt x="6250516" y="2423583"/>
                </a:lnTo>
                <a:lnTo>
                  <a:pt x="6249723" y="2432314"/>
                </a:lnTo>
                <a:lnTo>
                  <a:pt x="6248929" y="2436283"/>
                </a:lnTo>
                <a:lnTo>
                  <a:pt x="6248136" y="2440252"/>
                </a:lnTo>
                <a:lnTo>
                  <a:pt x="6247077" y="2444220"/>
                </a:lnTo>
                <a:lnTo>
                  <a:pt x="6246284" y="2447925"/>
                </a:lnTo>
                <a:lnTo>
                  <a:pt x="6244696" y="2451628"/>
                </a:lnTo>
                <a:lnTo>
                  <a:pt x="6243373" y="2454804"/>
                </a:lnTo>
                <a:lnTo>
                  <a:pt x="6241521" y="2458243"/>
                </a:lnTo>
                <a:lnTo>
                  <a:pt x="6240198" y="2461418"/>
                </a:lnTo>
                <a:lnTo>
                  <a:pt x="6237816" y="2464329"/>
                </a:lnTo>
                <a:lnTo>
                  <a:pt x="6235700" y="2467239"/>
                </a:lnTo>
                <a:lnTo>
                  <a:pt x="6233584" y="2469620"/>
                </a:lnTo>
                <a:lnTo>
                  <a:pt x="6231202" y="2472002"/>
                </a:lnTo>
                <a:lnTo>
                  <a:pt x="6228821" y="2474383"/>
                </a:lnTo>
                <a:lnTo>
                  <a:pt x="6225910" y="2476500"/>
                </a:lnTo>
                <a:lnTo>
                  <a:pt x="6223264" y="2478352"/>
                </a:lnTo>
                <a:lnTo>
                  <a:pt x="6220090" y="2479675"/>
                </a:lnTo>
                <a:lnTo>
                  <a:pt x="6203421" y="2492375"/>
                </a:lnTo>
                <a:lnTo>
                  <a:pt x="6201040" y="2495815"/>
                </a:lnTo>
                <a:lnTo>
                  <a:pt x="6198923" y="2498724"/>
                </a:lnTo>
                <a:lnTo>
                  <a:pt x="6196806" y="2501900"/>
                </a:lnTo>
                <a:lnTo>
                  <a:pt x="6194954" y="2505339"/>
                </a:lnTo>
                <a:lnTo>
                  <a:pt x="6191779" y="2512483"/>
                </a:lnTo>
                <a:lnTo>
                  <a:pt x="6189134" y="2519362"/>
                </a:lnTo>
                <a:lnTo>
                  <a:pt x="6187016" y="2526506"/>
                </a:lnTo>
                <a:lnTo>
                  <a:pt x="6184900" y="2533914"/>
                </a:lnTo>
                <a:lnTo>
                  <a:pt x="6181460" y="2548996"/>
                </a:lnTo>
                <a:lnTo>
                  <a:pt x="6179608" y="2556669"/>
                </a:lnTo>
                <a:lnTo>
                  <a:pt x="6177756" y="2564077"/>
                </a:lnTo>
                <a:lnTo>
                  <a:pt x="6175640" y="2571220"/>
                </a:lnTo>
                <a:lnTo>
                  <a:pt x="6172729" y="2578629"/>
                </a:lnTo>
                <a:lnTo>
                  <a:pt x="6169819" y="2586038"/>
                </a:lnTo>
                <a:lnTo>
                  <a:pt x="6167966" y="2589477"/>
                </a:lnTo>
                <a:lnTo>
                  <a:pt x="6166114" y="2592917"/>
                </a:lnTo>
                <a:lnTo>
                  <a:pt x="6163998" y="2596091"/>
                </a:lnTo>
                <a:lnTo>
                  <a:pt x="6161352" y="2599531"/>
                </a:lnTo>
                <a:lnTo>
                  <a:pt x="6158706" y="2602970"/>
                </a:lnTo>
                <a:lnTo>
                  <a:pt x="6155796" y="2606146"/>
                </a:lnTo>
                <a:lnTo>
                  <a:pt x="6152621" y="2610114"/>
                </a:lnTo>
                <a:lnTo>
                  <a:pt x="6150504" y="2613289"/>
                </a:lnTo>
                <a:lnTo>
                  <a:pt x="6149710" y="2614876"/>
                </a:lnTo>
                <a:lnTo>
                  <a:pt x="6149181" y="2616465"/>
                </a:lnTo>
                <a:lnTo>
                  <a:pt x="6149181" y="2617788"/>
                </a:lnTo>
                <a:lnTo>
                  <a:pt x="6149181" y="2618845"/>
                </a:lnTo>
                <a:lnTo>
                  <a:pt x="6149181" y="2620168"/>
                </a:lnTo>
                <a:lnTo>
                  <a:pt x="6149710" y="2621491"/>
                </a:lnTo>
                <a:lnTo>
                  <a:pt x="6150504" y="2622285"/>
                </a:lnTo>
                <a:lnTo>
                  <a:pt x="6151034" y="2623344"/>
                </a:lnTo>
                <a:lnTo>
                  <a:pt x="6152886" y="2624667"/>
                </a:lnTo>
                <a:lnTo>
                  <a:pt x="6155531" y="2626254"/>
                </a:lnTo>
                <a:lnTo>
                  <a:pt x="6158442" y="2627312"/>
                </a:lnTo>
                <a:lnTo>
                  <a:pt x="6161881" y="2628106"/>
                </a:lnTo>
                <a:lnTo>
                  <a:pt x="6165321" y="2628635"/>
                </a:lnTo>
                <a:lnTo>
                  <a:pt x="6169025" y="2629164"/>
                </a:lnTo>
                <a:lnTo>
                  <a:pt x="6176698" y="2629429"/>
                </a:lnTo>
                <a:lnTo>
                  <a:pt x="6184106" y="2629164"/>
                </a:lnTo>
                <a:lnTo>
                  <a:pt x="6182519" y="2631810"/>
                </a:lnTo>
                <a:lnTo>
                  <a:pt x="6181196" y="2634191"/>
                </a:lnTo>
                <a:lnTo>
                  <a:pt x="6179344" y="2636837"/>
                </a:lnTo>
                <a:lnTo>
                  <a:pt x="6177492" y="2639219"/>
                </a:lnTo>
                <a:lnTo>
                  <a:pt x="6172994" y="2643716"/>
                </a:lnTo>
                <a:lnTo>
                  <a:pt x="6168231" y="2648214"/>
                </a:lnTo>
                <a:lnTo>
                  <a:pt x="6158706" y="2656151"/>
                </a:lnTo>
                <a:lnTo>
                  <a:pt x="6153679" y="2660120"/>
                </a:lnTo>
                <a:lnTo>
                  <a:pt x="6149446" y="2664089"/>
                </a:lnTo>
                <a:lnTo>
                  <a:pt x="6145477" y="2668323"/>
                </a:lnTo>
                <a:lnTo>
                  <a:pt x="6143890" y="2670969"/>
                </a:lnTo>
                <a:lnTo>
                  <a:pt x="6142302" y="2673085"/>
                </a:lnTo>
                <a:lnTo>
                  <a:pt x="6141244" y="2675466"/>
                </a:lnTo>
                <a:lnTo>
                  <a:pt x="6139921" y="2677848"/>
                </a:lnTo>
                <a:lnTo>
                  <a:pt x="6139392" y="2680229"/>
                </a:lnTo>
                <a:lnTo>
                  <a:pt x="6138598" y="2683139"/>
                </a:lnTo>
                <a:lnTo>
                  <a:pt x="6138334" y="2685785"/>
                </a:lnTo>
                <a:lnTo>
                  <a:pt x="6138598" y="2688960"/>
                </a:lnTo>
                <a:lnTo>
                  <a:pt x="6139127" y="2692135"/>
                </a:lnTo>
                <a:lnTo>
                  <a:pt x="6139921" y="2695310"/>
                </a:lnTo>
                <a:lnTo>
                  <a:pt x="6141244" y="2698750"/>
                </a:lnTo>
                <a:lnTo>
                  <a:pt x="6142831" y="2702454"/>
                </a:lnTo>
                <a:lnTo>
                  <a:pt x="6144948" y="2706423"/>
                </a:lnTo>
                <a:lnTo>
                  <a:pt x="6147329" y="2710391"/>
                </a:lnTo>
                <a:lnTo>
                  <a:pt x="6163998" y="2712508"/>
                </a:lnTo>
                <a:lnTo>
                  <a:pt x="6169025" y="2710391"/>
                </a:lnTo>
                <a:lnTo>
                  <a:pt x="6174052" y="2709332"/>
                </a:lnTo>
                <a:lnTo>
                  <a:pt x="6178550" y="2708539"/>
                </a:lnTo>
                <a:lnTo>
                  <a:pt x="6183048" y="2708539"/>
                </a:lnTo>
                <a:lnTo>
                  <a:pt x="6187281" y="2709598"/>
                </a:lnTo>
                <a:lnTo>
                  <a:pt x="6191250" y="2710656"/>
                </a:lnTo>
                <a:lnTo>
                  <a:pt x="6194954" y="2712244"/>
                </a:lnTo>
                <a:lnTo>
                  <a:pt x="6198923" y="2714095"/>
                </a:lnTo>
                <a:lnTo>
                  <a:pt x="6202627" y="2716476"/>
                </a:lnTo>
                <a:lnTo>
                  <a:pt x="6206066" y="2719122"/>
                </a:lnTo>
                <a:lnTo>
                  <a:pt x="6212946" y="2724678"/>
                </a:lnTo>
                <a:lnTo>
                  <a:pt x="6220090" y="2729706"/>
                </a:lnTo>
                <a:lnTo>
                  <a:pt x="6223529" y="2732352"/>
                </a:lnTo>
                <a:lnTo>
                  <a:pt x="6227234" y="2734468"/>
                </a:lnTo>
                <a:lnTo>
                  <a:pt x="6228821" y="2734733"/>
                </a:lnTo>
                <a:lnTo>
                  <a:pt x="6230144" y="2734997"/>
                </a:lnTo>
                <a:lnTo>
                  <a:pt x="6231731" y="2734997"/>
                </a:lnTo>
                <a:lnTo>
                  <a:pt x="6233054" y="2734733"/>
                </a:lnTo>
                <a:lnTo>
                  <a:pt x="6235700" y="2733410"/>
                </a:lnTo>
                <a:lnTo>
                  <a:pt x="6238346" y="2732087"/>
                </a:lnTo>
                <a:lnTo>
                  <a:pt x="6233319" y="2732881"/>
                </a:lnTo>
                <a:lnTo>
                  <a:pt x="6227234" y="2734468"/>
                </a:lnTo>
                <a:lnTo>
                  <a:pt x="6231731" y="2732352"/>
                </a:lnTo>
                <a:lnTo>
                  <a:pt x="6235964" y="2730235"/>
                </a:lnTo>
                <a:lnTo>
                  <a:pt x="6240462" y="2727589"/>
                </a:lnTo>
                <a:lnTo>
                  <a:pt x="6244431" y="2724943"/>
                </a:lnTo>
                <a:lnTo>
                  <a:pt x="6252104" y="2719387"/>
                </a:lnTo>
                <a:lnTo>
                  <a:pt x="6259777" y="2713302"/>
                </a:lnTo>
                <a:lnTo>
                  <a:pt x="6266921" y="2706687"/>
                </a:lnTo>
                <a:lnTo>
                  <a:pt x="6273800" y="2700073"/>
                </a:lnTo>
                <a:lnTo>
                  <a:pt x="6287558" y="2686314"/>
                </a:lnTo>
                <a:lnTo>
                  <a:pt x="6294438" y="2679170"/>
                </a:lnTo>
                <a:lnTo>
                  <a:pt x="6301581" y="2672292"/>
                </a:lnTo>
                <a:lnTo>
                  <a:pt x="6308990" y="2665941"/>
                </a:lnTo>
                <a:lnTo>
                  <a:pt x="6316662" y="2659856"/>
                </a:lnTo>
                <a:lnTo>
                  <a:pt x="6324600" y="2654299"/>
                </a:lnTo>
                <a:lnTo>
                  <a:pt x="6328834" y="2651918"/>
                </a:lnTo>
                <a:lnTo>
                  <a:pt x="6333066" y="2649272"/>
                </a:lnTo>
                <a:lnTo>
                  <a:pt x="6337564" y="2647156"/>
                </a:lnTo>
                <a:lnTo>
                  <a:pt x="6342062" y="2645039"/>
                </a:lnTo>
                <a:lnTo>
                  <a:pt x="6347090" y="2643187"/>
                </a:lnTo>
                <a:lnTo>
                  <a:pt x="6351852" y="2641599"/>
                </a:lnTo>
                <a:lnTo>
                  <a:pt x="6347619" y="2650860"/>
                </a:lnTo>
                <a:lnTo>
                  <a:pt x="6343386" y="2660120"/>
                </a:lnTo>
                <a:lnTo>
                  <a:pt x="6338623" y="2668587"/>
                </a:lnTo>
                <a:lnTo>
                  <a:pt x="6333860" y="2677583"/>
                </a:lnTo>
                <a:lnTo>
                  <a:pt x="6328569" y="2685785"/>
                </a:lnTo>
                <a:lnTo>
                  <a:pt x="6323012" y="2694251"/>
                </a:lnTo>
                <a:lnTo>
                  <a:pt x="6317192" y="2701925"/>
                </a:lnTo>
                <a:lnTo>
                  <a:pt x="6311106" y="2709598"/>
                </a:lnTo>
                <a:lnTo>
                  <a:pt x="6304492" y="2717005"/>
                </a:lnTo>
                <a:lnTo>
                  <a:pt x="6298142" y="2724150"/>
                </a:lnTo>
                <a:lnTo>
                  <a:pt x="6290998" y="2731029"/>
                </a:lnTo>
                <a:lnTo>
                  <a:pt x="6283325" y="2737379"/>
                </a:lnTo>
                <a:lnTo>
                  <a:pt x="6275652" y="2743729"/>
                </a:lnTo>
                <a:lnTo>
                  <a:pt x="6267450" y="2749549"/>
                </a:lnTo>
                <a:lnTo>
                  <a:pt x="6258719" y="2755370"/>
                </a:lnTo>
                <a:lnTo>
                  <a:pt x="6249988" y="2760397"/>
                </a:lnTo>
                <a:lnTo>
                  <a:pt x="6256602" y="2764895"/>
                </a:lnTo>
                <a:lnTo>
                  <a:pt x="6262688" y="2769129"/>
                </a:lnTo>
                <a:lnTo>
                  <a:pt x="6269038" y="2773627"/>
                </a:lnTo>
                <a:lnTo>
                  <a:pt x="6274858" y="2778389"/>
                </a:lnTo>
                <a:lnTo>
                  <a:pt x="6280414" y="2783152"/>
                </a:lnTo>
                <a:lnTo>
                  <a:pt x="6285971" y="2787914"/>
                </a:lnTo>
                <a:lnTo>
                  <a:pt x="6290998" y="2793206"/>
                </a:lnTo>
                <a:lnTo>
                  <a:pt x="6296025" y="2797968"/>
                </a:lnTo>
                <a:lnTo>
                  <a:pt x="6300523" y="2803260"/>
                </a:lnTo>
                <a:lnTo>
                  <a:pt x="6304756" y="2808816"/>
                </a:lnTo>
                <a:lnTo>
                  <a:pt x="6309254" y="2813843"/>
                </a:lnTo>
                <a:lnTo>
                  <a:pt x="6313223" y="2819400"/>
                </a:lnTo>
                <a:lnTo>
                  <a:pt x="6316927" y="2825220"/>
                </a:lnTo>
                <a:lnTo>
                  <a:pt x="6320366" y="2831041"/>
                </a:lnTo>
                <a:lnTo>
                  <a:pt x="6323542" y="2837126"/>
                </a:lnTo>
                <a:lnTo>
                  <a:pt x="6326716" y="2842948"/>
                </a:lnTo>
                <a:lnTo>
                  <a:pt x="6329362" y="2849033"/>
                </a:lnTo>
                <a:lnTo>
                  <a:pt x="6332008" y="2855383"/>
                </a:lnTo>
                <a:lnTo>
                  <a:pt x="6334390" y="2861468"/>
                </a:lnTo>
                <a:lnTo>
                  <a:pt x="6336506" y="2868083"/>
                </a:lnTo>
                <a:lnTo>
                  <a:pt x="6338358" y="2874697"/>
                </a:lnTo>
                <a:lnTo>
                  <a:pt x="6339946" y="2881577"/>
                </a:lnTo>
                <a:lnTo>
                  <a:pt x="6341534" y="2888191"/>
                </a:lnTo>
                <a:lnTo>
                  <a:pt x="6342327" y="2895071"/>
                </a:lnTo>
                <a:lnTo>
                  <a:pt x="6343386" y="2902214"/>
                </a:lnTo>
                <a:lnTo>
                  <a:pt x="6344179" y="2909093"/>
                </a:lnTo>
                <a:lnTo>
                  <a:pt x="6344444" y="2916502"/>
                </a:lnTo>
                <a:lnTo>
                  <a:pt x="6344708" y="2923910"/>
                </a:lnTo>
                <a:lnTo>
                  <a:pt x="6344708" y="2931318"/>
                </a:lnTo>
                <a:lnTo>
                  <a:pt x="6344708" y="2938991"/>
                </a:lnTo>
                <a:lnTo>
                  <a:pt x="6344179" y="2946664"/>
                </a:lnTo>
                <a:lnTo>
                  <a:pt x="6343650" y="2954337"/>
                </a:lnTo>
                <a:lnTo>
                  <a:pt x="6343650" y="2955925"/>
                </a:lnTo>
                <a:lnTo>
                  <a:pt x="6343650" y="2956983"/>
                </a:lnTo>
                <a:lnTo>
                  <a:pt x="6344179" y="2958306"/>
                </a:lnTo>
                <a:lnTo>
                  <a:pt x="6344444" y="2959364"/>
                </a:lnTo>
                <a:lnTo>
                  <a:pt x="6345502" y="2960158"/>
                </a:lnTo>
                <a:lnTo>
                  <a:pt x="6346296" y="2960952"/>
                </a:lnTo>
                <a:lnTo>
                  <a:pt x="6347354" y="2961745"/>
                </a:lnTo>
                <a:lnTo>
                  <a:pt x="6348412" y="2962274"/>
                </a:lnTo>
                <a:lnTo>
                  <a:pt x="6362436" y="2969154"/>
                </a:lnTo>
                <a:lnTo>
                  <a:pt x="6374077" y="2975239"/>
                </a:lnTo>
                <a:lnTo>
                  <a:pt x="6384131" y="2981060"/>
                </a:lnTo>
                <a:lnTo>
                  <a:pt x="6392334" y="2986087"/>
                </a:lnTo>
                <a:lnTo>
                  <a:pt x="6395773" y="2988469"/>
                </a:lnTo>
                <a:lnTo>
                  <a:pt x="6398948" y="2990850"/>
                </a:lnTo>
                <a:lnTo>
                  <a:pt x="6401594" y="2993231"/>
                </a:lnTo>
                <a:lnTo>
                  <a:pt x="6403710" y="2995877"/>
                </a:lnTo>
                <a:lnTo>
                  <a:pt x="6405562" y="2997994"/>
                </a:lnTo>
                <a:lnTo>
                  <a:pt x="6407150" y="3000375"/>
                </a:lnTo>
                <a:lnTo>
                  <a:pt x="6408208" y="3002491"/>
                </a:lnTo>
                <a:lnTo>
                  <a:pt x="6408738" y="3004873"/>
                </a:lnTo>
                <a:lnTo>
                  <a:pt x="6409002" y="3007518"/>
                </a:lnTo>
                <a:lnTo>
                  <a:pt x="6408738" y="3009900"/>
                </a:lnTo>
                <a:lnTo>
                  <a:pt x="6408208" y="3012281"/>
                </a:lnTo>
                <a:lnTo>
                  <a:pt x="6407150" y="3015192"/>
                </a:lnTo>
                <a:lnTo>
                  <a:pt x="6405562" y="3017573"/>
                </a:lnTo>
                <a:lnTo>
                  <a:pt x="6403710" y="3020748"/>
                </a:lnTo>
                <a:lnTo>
                  <a:pt x="6401329" y="3023394"/>
                </a:lnTo>
                <a:lnTo>
                  <a:pt x="6398948" y="3026833"/>
                </a:lnTo>
                <a:lnTo>
                  <a:pt x="6392334" y="3033447"/>
                </a:lnTo>
                <a:lnTo>
                  <a:pt x="6384131" y="3040856"/>
                </a:lnTo>
                <a:lnTo>
                  <a:pt x="6374606" y="3049323"/>
                </a:lnTo>
                <a:lnTo>
                  <a:pt x="6363494" y="3058848"/>
                </a:lnTo>
                <a:lnTo>
                  <a:pt x="6351588" y="3068901"/>
                </a:lnTo>
                <a:lnTo>
                  <a:pt x="6340210" y="3079750"/>
                </a:lnTo>
                <a:lnTo>
                  <a:pt x="6334654" y="3084777"/>
                </a:lnTo>
                <a:lnTo>
                  <a:pt x="6329362" y="3090333"/>
                </a:lnTo>
                <a:lnTo>
                  <a:pt x="6324600" y="3096154"/>
                </a:lnTo>
                <a:lnTo>
                  <a:pt x="6319573" y="3101975"/>
                </a:lnTo>
                <a:lnTo>
                  <a:pt x="6315075" y="3107796"/>
                </a:lnTo>
                <a:lnTo>
                  <a:pt x="6310842" y="3114145"/>
                </a:lnTo>
                <a:lnTo>
                  <a:pt x="6306608" y="3120495"/>
                </a:lnTo>
                <a:lnTo>
                  <a:pt x="6302640" y="3126845"/>
                </a:lnTo>
                <a:lnTo>
                  <a:pt x="6299464" y="3133725"/>
                </a:lnTo>
                <a:lnTo>
                  <a:pt x="6296025" y="3140868"/>
                </a:lnTo>
                <a:lnTo>
                  <a:pt x="6293114" y="3148012"/>
                </a:lnTo>
                <a:lnTo>
                  <a:pt x="6290734" y="3155685"/>
                </a:lnTo>
                <a:lnTo>
                  <a:pt x="6286500" y="3154891"/>
                </a:lnTo>
                <a:lnTo>
                  <a:pt x="6286236" y="3154891"/>
                </a:lnTo>
                <a:lnTo>
                  <a:pt x="6290734" y="3155685"/>
                </a:lnTo>
                <a:lnTo>
                  <a:pt x="6287029" y="3163358"/>
                </a:lnTo>
                <a:lnTo>
                  <a:pt x="6283325" y="3170766"/>
                </a:lnTo>
                <a:lnTo>
                  <a:pt x="6275652" y="3185847"/>
                </a:lnTo>
                <a:lnTo>
                  <a:pt x="6267714" y="3200929"/>
                </a:lnTo>
                <a:lnTo>
                  <a:pt x="6264010" y="3208602"/>
                </a:lnTo>
                <a:lnTo>
                  <a:pt x="6260571" y="3216274"/>
                </a:lnTo>
                <a:lnTo>
                  <a:pt x="6257660" y="3223947"/>
                </a:lnTo>
                <a:lnTo>
                  <a:pt x="6254486" y="3231885"/>
                </a:lnTo>
                <a:lnTo>
                  <a:pt x="6252369" y="3240087"/>
                </a:lnTo>
                <a:lnTo>
                  <a:pt x="6250516" y="3248289"/>
                </a:lnTo>
                <a:lnTo>
                  <a:pt x="6249194" y="3256491"/>
                </a:lnTo>
                <a:lnTo>
                  <a:pt x="6248929" y="3260725"/>
                </a:lnTo>
                <a:lnTo>
                  <a:pt x="6248664" y="3265222"/>
                </a:lnTo>
                <a:lnTo>
                  <a:pt x="6248929" y="3269456"/>
                </a:lnTo>
                <a:lnTo>
                  <a:pt x="6248929" y="3273953"/>
                </a:lnTo>
                <a:lnTo>
                  <a:pt x="6249723" y="3278451"/>
                </a:lnTo>
                <a:lnTo>
                  <a:pt x="6250252" y="3282950"/>
                </a:lnTo>
                <a:lnTo>
                  <a:pt x="6242844" y="3282155"/>
                </a:lnTo>
                <a:lnTo>
                  <a:pt x="6243108" y="3282950"/>
                </a:lnTo>
                <a:lnTo>
                  <a:pt x="6250252" y="3283213"/>
                </a:lnTo>
                <a:lnTo>
                  <a:pt x="6253956" y="3286918"/>
                </a:lnTo>
                <a:lnTo>
                  <a:pt x="6256602" y="3290623"/>
                </a:lnTo>
                <a:lnTo>
                  <a:pt x="6259248" y="3294591"/>
                </a:lnTo>
                <a:lnTo>
                  <a:pt x="6260571" y="3298560"/>
                </a:lnTo>
                <a:lnTo>
                  <a:pt x="6261894" y="3302529"/>
                </a:lnTo>
                <a:lnTo>
                  <a:pt x="6262423" y="3306497"/>
                </a:lnTo>
                <a:lnTo>
                  <a:pt x="6262688" y="3310995"/>
                </a:lnTo>
                <a:lnTo>
                  <a:pt x="6262688" y="3315228"/>
                </a:lnTo>
                <a:lnTo>
                  <a:pt x="6262423" y="3319462"/>
                </a:lnTo>
                <a:lnTo>
                  <a:pt x="6262158" y="3323430"/>
                </a:lnTo>
                <a:lnTo>
                  <a:pt x="6260836" y="3332161"/>
                </a:lnTo>
                <a:lnTo>
                  <a:pt x="6259777" y="3340629"/>
                </a:lnTo>
                <a:lnTo>
                  <a:pt x="6259248" y="3345126"/>
                </a:lnTo>
                <a:lnTo>
                  <a:pt x="6258719" y="3349361"/>
                </a:lnTo>
                <a:lnTo>
                  <a:pt x="6258190" y="3351211"/>
                </a:lnTo>
                <a:lnTo>
                  <a:pt x="6257925" y="3353064"/>
                </a:lnTo>
                <a:lnTo>
                  <a:pt x="6257660" y="3354916"/>
                </a:lnTo>
                <a:lnTo>
                  <a:pt x="6257660" y="3356768"/>
                </a:lnTo>
                <a:lnTo>
                  <a:pt x="6258190" y="3359679"/>
                </a:lnTo>
                <a:lnTo>
                  <a:pt x="6259248" y="3362854"/>
                </a:lnTo>
                <a:lnTo>
                  <a:pt x="6260571" y="3365763"/>
                </a:lnTo>
                <a:lnTo>
                  <a:pt x="6262423" y="3368674"/>
                </a:lnTo>
                <a:lnTo>
                  <a:pt x="6266392" y="3374231"/>
                </a:lnTo>
                <a:lnTo>
                  <a:pt x="6269302" y="3377670"/>
                </a:lnTo>
                <a:lnTo>
                  <a:pt x="6271684" y="3380580"/>
                </a:lnTo>
                <a:lnTo>
                  <a:pt x="6273800" y="3383755"/>
                </a:lnTo>
                <a:lnTo>
                  <a:pt x="6275388" y="3386137"/>
                </a:lnTo>
                <a:lnTo>
                  <a:pt x="6276446" y="3388519"/>
                </a:lnTo>
                <a:lnTo>
                  <a:pt x="6277240" y="3391164"/>
                </a:lnTo>
                <a:lnTo>
                  <a:pt x="6277504" y="3393281"/>
                </a:lnTo>
                <a:lnTo>
                  <a:pt x="6277769" y="3395132"/>
                </a:lnTo>
                <a:lnTo>
                  <a:pt x="6277504" y="3396720"/>
                </a:lnTo>
                <a:lnTo>
                  <a:pt x="6276975" y="3398307"/>
                </a:lnTo>
                <a:lnTo>
                  <a:pt x="6276446" y="3399630"/>
                </a:lnTo>
                <a:lnTo>
                  <a:pt x="6275123" y="3401218"/>
                </a:lnTo>
                <a:lnTo>
                  <a:pt x="6273800" y="3402541"/>
                </a:lnTo>
                <a:lnTo>
                  <a:pt x="6272212" y="3403334"/>
                </a:lnTo>
                <a:lnTo>
                  <a:pt x="6269038" y="3405451"/>
                </a:lnTo>
                <a:lnTo>
                  <a:pt x="6265334" y="3407038"/>
                </a:lnTo>
                <a:lnTo>
                  <a:pt x="6260836" y="3408627"/>
                </a:lnTo>
                <a:lnTo>
                  <a:pt x="6252104" y="3411536"/>
                </a:lnTo>
                <a:lnTo>
                  <a:pt x="6248136" y="3413124"/>
                </a:lnTo>
                <a:lnTo>
                  <a:pt x="6244431" y="3414977"/>
                </a:lnTo>
                <a:lnTo>
                  <a:pt x="6241256" y="3417093"/>
                </a:lnTo>
                <a:lnTo>
                  <a:pt x="6240198" y="3418417"/>
                </a:lnTo>
                <a:lnTo>
                  <a:pt x="6238875" y="3419739"/>
                </a:lnTo>
                <a:lnTo>
                  <a:pt x="6238610" y="3422121"/>
                </a:lnTo>
                <a:lnTo>
                  <a:pt x="6238346" y="3424237"/>
                </a:lnTo>
                <a:lnTo>
                  <a:pt x="6237816" y="3426618"/>
                </a:lnTo>
                <a:lnTo>
                  <a:pt x="6237816" y="3429528"/>
                </a:lnTo>
                <a:lnTo>
                  <a:pt x="6235964" y="3435349"/>
                </a:lnTo>
                <a:lnTo>
                  <a:pt x="6234642" y="3440905"/>
                </a:lnTo>
                <a:lnTo>
                  <a:pt x="6233319" y="3445403"/>
                </a:lnTo>
                <a:lnTo>
                  <a:pt x="6232790" y="3449636"/>
                </a:lnTo>
                <a:lnTo>
                  <a:pt x="6231996" y="3453605"/>
                </a:lnTo>
                <a:lnTo>
                  <a:pt x="6231731" y="3457045"/>
                </a:lnTo>
                <a:lnTo>
                  <a:pt x="6231996" y="3460220"/>
                </a:lnTo>
                <a:lnTo>
                  <a:pt x="6232525" y="3462866"/>
                </a:lnTo>
                <a:lnTo>
                  <a:pt x="6233319" y="3464982"/>
                </a:lnTo>
                <a:lnTo>
                  <a:pt x="6234112" y="3466834"/>
                </a:lnTo>
                <a:lnTo>
                  <a:pt x="6235436" y="3468422"/>
                </a:lnTo>
                <a:lnTo>
                  <a:pt x="6237023" y="3469745"/>
                </a:lnTo>
                <a:lnTo>
                  <a:pt x="6238610" y="3470538"/>
                </a:lnTo>
                <a:lnTo>
                  <a:pt x="6240462" y="3471597"/>
                </a:lnTo>
                <a:lnTo>
                  <a:pt x="6242579" y="3471861"/>
                </a:lnTo>
                <a:lnTo>
                  <a:pt x="6244960" y="3472126"/>
                </a:lnTo>
                <a:lnTo>
                  <a:pt x="6247342" y="3472126"/>
                </a:lnTo>
                <a:lnTo>
                  <a:pt x="6249988" y="3471861"/>
                </a:lnTo>
                <a:lnTo>
                  <a:pt x="6255544" y="3470803"/>
                </a:lnTo>
                <a:lnTo>
                  <a:pt x="6261629" y="3469745"/>
                </a:lnTo>
                <a:lnTo>
                  <a:pt x="6267979" y="3467893"/>
                </a:lnTo>
                <a:lnTo>
                  <a:pt x="6281473" y="3464188"/>
                </a:lnTo>
                <a:lnTo>
                  <a:pt x="6288352" y="3462336"/>
                </a:lnTo>
                <a:lnTo>
                  <a:pt x="6294966" y="3461013"/>
                </a:lnTo>
                <a:lnTo>
                  <a:pt x="6288881" y="3464188"/>
                </a:lnTo>
                <a:lnTo>
                  <a:pt x="6283325" y="3467363"/>
                </a:lnTo>
                <a:lnTo>
                  <a:pt x="6278562" y="3470274"/>
                </a:lnTo>
                <a:lnTo>
                  <a:pt x="6273800" y="3473449"/>
                </a:lnTo>
                <a:lnTo>
                  <a:pt x="6269831" y="3476359"/>
                </a:lnTo>
                <a:lnTo>
                  <a:pt x="6266392" y="3479534"/>
                </a:lnTo>
                <a:lnTo>
                  <a:pt x="6263481" y="3482709"/>
                </a:lnTo>
                <a:lnTo>
                  <a:pt x="6260836" y="3485355"/>
                </a:lnTo>
                <a:lnTo>
                  <a:pt x="6258719" y="3488530"/>
                </a:lnTo>
                <a:lnTo>
                  <a:pt x="6256866" y="3491441"/>
                </a:lnTo>
                <a:lnTo>
                  <a:pt x="6255808" y="3494351"/>
                </a:lnTo>
                <a:lnTo>
                  <a:pt x="6254750" y="3497261"/>
                </a:lnTo>
                <a:lnTo>
                  <a:pt x="6254221" y="3500172"/>
                </a:lnTo>
                <a:lnTo>
                  <a:pt x="6253956" y="3503082"/>
                </a:lnTo>
                <a:lnTo>
                  <a:pt x="6253956" y="3505993"/>
                </a:lnTo>
                <a:lnTo>
                  <a:pt x="6254221" y="3508903"/>
                </a:lnTo>
                <a:lnTo>
                  <a:pt x="6254750" y="3511813"/>
                </a:lnTo>
                <a:lnTo>
                  <a:pt x="6255808" y="3514724"/>
                </a:lnTo>
                <a:lnTo>
                  <a:pt x="6256866" y="3517634"/>
                </a:lnTo>
                <a:lnTo>
                  <a:pt x="6258454" y="3520280"/>
                </a:lnTo>
                <a:lnTo>
                  <a:pt x="6261894" y="3526101"/>
                </a:lnTo>
                <a:lnTo>
                  <a:pt x="6265862" y="3531922"/>
                </a:lnTo>
                <a:lnTo>
                  <a:pt x="6270360" y="3538007"/>
                </a:lnTo>
                <a:lnTo>
                  <a:pt x="6275388" y="3543299"/>
                </a:lnTo>
                <a:lnTo>
                  <a:pt x="6286236" y="3555205"/>
                </a:lnTo>
                <a:lnTo>
                  <a:pt x="6289146" y="3558645"/>
                </a:lnTo>
                <a:lnTo>
                  <a:pt x="6291792" y="3562349"/>
                </a:lnTo>
                <a:lnTo>
                  <a:pt x="6293644" y="3566053"/>
                </a:lnTo>
                <a:lnTo>
                  <a:pt x="6294702" y="3569757"/>
                </a:lnTo>
                <a:lnTo>
                  <a:pt x="6295496" y="3573197"/>
                </a:lnTo>
                <a:lnTo>
                  <a:pt x="6295496" y="3576636"/>
                </a:lnTo>
                <a:lnTo>
                  <a:pt x="6294966" y="3580076"/>
                </a:lnTo>
                <a:lnTo>
                  <a:pt x="6294438" y="3583251"/>
                </a:lnTo>
                <a:lnTo>
                  <a:pt x="6293114" y="3586691"/>
                </a:lnTo>
                <a:lnTo>
                  <a:pt x="6292056" y="3590130"/>
                </a:lnTo>
                <a:lnTo>
                  <a:pt x="6290204" y="3593570"/>
                </a:lnTo>
                <a:lnTo>
                  <a:pt x="6288352" y="3596745"/>
                </a:lnTo>
                <a:lnTo>
                  <a:pt x="6283590" y="3603624"/>
                </a:lnTo>
                <a:lnTo>
                  <a:pt x="6278562" y="3610238"/>
                </a:lnTo>
                <a:lnTo>
                  <a:pt x="6273271" y="3617647"/>
                </a:lnTo>
                <a:lnTo>
                  <a:pt x="6271154" y="3621086"/>
                </a:lnTo>
                <a:lnTo>
                  <a:pt x="6269038" y="3624791"/>
                </a:lnTo>
                <a:lnTo>
                  <a:pt x="6267186" y="3628495"/>
                </a:lnTo>
                <a:lnTo>
                  <a:pt x="6265598" y="3631934"/>
                </a:lnTo>
                <a:lnTo>
                  <a:pt x="6265069" y="3635638"/>
                </a:lnTo>
                <a:lnTo>
                  <a:pt x="6264275" y="3638813"/>
                </a:lnTo>
                <a:lnTo>
                  <a:pt x="6265069" y="3641988"/>
                </a:lnTo>
                <a:lnTo>
                  <a:pt x="6265334" y="3643576"/>
                </a:lnTo>
                <a:lnTo>
                  <a:pt x="6265862" y="3645163"/>
                </a:lnTo>
                <a:lnTo>
                  <a:pt x="6266392" y="3646486"/>
                </a:lnTo>
                <a:lnTo>
                  <a:pt x="6267714" y="3648074"/>
                </a:lnTo>
                <a:lnTo>
                  <a:pt x="6269038" y="3649661"/>
                </a:lnTo>
                <a:lnTo>
                  <a:pt x="6270096" y="3650984"/>
                </a:lnTo>
                <a:lnTo>
                  <a:pt x="6271948" y="3652043"/>
                </a:lnTo>
                <a:lnTo>
                  <a:pt x="6273800" y="3653366"/>
                </a:lnTo>
                <a:lnTo>
                  <a:pt x="6278562" y="3655747"/>
                </a:lnTo>
                <a:lnTo>
                  <a:pt x="6284384" y="3657599"/>
                </a:lnTo>
                <a:lnTo>
                  <a:pt x="6291262" y="3659451"/>
                </a:lnTo>
                <a:lnTo>
                  <a:pt x="6295496" y="3660509"/>
                </a:lnTo>
                <a:lnTo>
                  <a:pt x="6298936" y="3661832"/>
                </a:lnTo>
                <a:lnTo>
                  <a:pt x="6302110" y="3663420"/>
                </a:lnTo>
                <a:lnTo>
                  <a:pt x="6304756" y="3665272"/>
                </a:lnTo>
                <a:lnTo>
                  <a:pt x="6306608" y="3667124"/>
                </a:lnTo>
                <a:lnTo>
                  <a:pt x="6308196" y="3669770"/>
                </a:lnTo>
                <a:lnTo>
                  <a:pt x="6309519" y="3671886"/>
                </a:lnTo>
                <a:lnTo>
                  <a:pt x="6310048" y="3674532"/>
                </a:lnTo>
                <a:lnTo>
                  <a:pt x="6310048" y="3676913"/>
                </a:lnTo>
                <a:lnTo>
                  <a:pt x="6310048" y="3680088"/>
                </a:lnTo>
                <a:lnTo>
                  <a:pt x="6309519" y="3682734"/>
                </a:lnTo>
                <a:lnTo>
                  <a:pt x="6308196" y="3685909"/>
                </a:lnTo>
                <a:lnTo>
                  <a:pt x="6307138" y="3689084"/>
                </a:lnTo>
                <a:lnTo>
                  <a:pt x="6305550" y="3691995"/>
                </a:lnTo>
                <a:lnTo>
                  <a:pt x="6303434" y="3695434"/>
                </a:lnTo>
                <a:lnTo>
                  <a:pt x="6301316" y="3698609"/>
                </a:lnTo>
                <a:lnTo>
                  <a:pt x="6298671" y="3701784"/>
                </a:lnTo>
                <a:lnTo>
                  <a:pt x="6296290" y="3705488"/>
                </a:lnTo>
                <a:lnTo>
                  <a:pt x="6291792" y="3712897"/>
                </a:lnTo>
                <a:lnTo>
                  <a:pt x="6289146" y="3716601"/>
                </a:lnTo>
                <a:lnTo>
                  <a:pt x="6286764" y="3720041"/>
                </a:lnTo>
                <a:lnTo>
                  <a:pt x="6284119" y="3722686"/>
                </a:lnTo>
                <a:lnTo>
                  <a:pt x="6280944" y="3725597"/>
                </a:lnTo>
                <a:lnTo>
                  <a:pt x="6269302" y="3734063"/>
                </a:lnTo>
                <a:lnTo>
                  <a:pt x="6258454" y="3743059"/>
                </a:lnTo>
                <a:lnTo>
                  <a:pt x="6247871" y="3752320"/>
                </a:lnTo>
                <a:lnTo>
                  <a:pt x="6237816" y="3761845"/>
                </a:lnTo>
                <a:lnTo>
                  <a:pt x="6228821" y="3771634"/>
                </a:lnTo>
                <a:lnTo>
                  <a:pt x="6224058" y="3776397"/>
                </a:lnTo>
                <a:lnTo>
                  <a:pt x="6219825" y="3781688"/>
                </a:lnTo>
                <a:lnTo>
                  <a:pt x="6215856" y="3786980"/>
                </a:lnTo>
                <a:lnTo>
                  <a:pt x="6211888" y="3792272"/>
                </a:lnTo>
                <a:lnTo>
                  <a:pt x="6208184" y="3797828"/>
                </a:lnTo>
                <a:lnTo>
                  <a:pt x="6204479" y="3803120"/>
                </a:lnTo>
                <a:lnTo>
                  <a:pt x="6201040" y="3808676"/>
                </a:lnTo>
                <a:lnTo>
                  <a:pt x="6198129" y="3814497"/>
                </a:lnTo>
                <a:lnTo>
                  <a:pt x="6195219" y="3820318"/>
                </a:lnTo>
                <a:lnTo>
                  <a:pt x="6192573" y="3826668"/>
                </a:lnTo>
                <a:lnTo>
                  <a:pt x="6189662" y="3832488"/>
                </a:lnTo>
                <a:lnTo>
                  <a:pt x="6187546" y="3838838"/>
                </a:lnTo>
                <a:lnTo>
                  <a:pt x="6185429" y="3844924"/>
                </a:lnTo>
                <a:lnTo>
                  <a:pt x="6183577" y="3851803"/>
                </a:lnTo>
                <a:lnTo>
                  <a:pt x="6181990" y="3858153"/>
                </a:lnTo>
                <a:lnTo>
                  <a:pt x="6180931" y="3865032"/>
                </a:lnTo>
                <a:lnTo>
                  <a:pt x="6179608" y="3871911"/>
                </a:lnTo>
                <a:lnTo>
                  <a:pt x="6178550" y="3879055"/>
                </a:lnTo>
                <a:lnTo>
                  <a:pt x="6178021" y="3886199"/>
                </a:lnTo>
                <a:lnTo>
                  <a:pt x="6177756" y="3893607"/>
                </a:lnTo>
                <a:lnTo>
                  <a:pt x="6177756" y="3901016"/>
                </a:lnTo>
                <a:lnTo>
                  <a:pt x="6178021" y="3908688"/>
                </a:lnTo>
                <a:lnTo>
                  <a:pt x="6177492" y="3923241"/>
                </a:lnTo>
                <a:lnTo>
                  <a:pt x="6178550" y="3927209"/>
                </a:lnTo>
                <a:lnTo>
                  <a:pt x="6180138" y="3931443"/>
                </a:lnTo>
                <a:lnTo>
                  <a:pt x="6183842" y="3939645"/>
                </a:lnTo>
                <a:lnTo>
                  <a:pt x="6187810" y="3948111"/>
                </a:lnTo>
                <a:lnTo>
                  <a:pt x="6189134" y="3952080"/>
                </a:lnTo>
                <a:lnTo>
                  <a:pt x="6190192" y="3955784"/>
                </a:lnTo>
                <a:lnTo>
                  <a:pt x="6190192" y="3958166"/>
                </a:lnTo>
                <a:lnTo>
                  <a:pt x="6190721" y="3959753"/>
                </a:lnTo>
                <a:lnTo>
                  <a:pt x="6190192" y="3961605"/>
                </a:lnTo>
                <a:lnTo>
                  <a:pt x="6189927" y="3963193"/>
                </a:lnTo>
                <a:lnTo>
                  <a:pt x="6189398" y="3965045"/>
                </a:lnTo>
                <a:lnTo>
                  <a:pt x="6188604" y="3966632"/>
                </a:lnTo>
                <a:lnTo>
                  <a:pt x="6187281" y="3968220"/>
                </a:lnTo>
                <a:lnTo>
                  <a:pt x="6185958" y="3969807"/>
                </a:lnTo>
                <a:lnTo>
                  <a:pt x="6184106" y="3971130"/>
                </a:lnTo>
                <a:lnTo>
                  <a:pt x="6181990" y="3972453"/>
                </a:lnTo>
                <a:lnTo>
                  <a:pt x="6179344" y="3973776"/>
                </a:lnTo>
                <a:lnTo>
                  <a:pt x="6176434" y="3974834"/>
                </a:lnTo>
                <a:lnTo>
                  <a:pt x="6172994" y="3975893"/>
                </a:lnTo>
                <a:lnTo>
                  <a:pt x="6169554" y="3976686"/>
                </a:lnTo>
                <a:lnTo>
                  <a:pt x="6165056" y="3977745"/>
                </a:lnTo>
                <a:lnTo>
                  <a:pt x="6160558" y="3978274"/>
                </a:lnTo>
                <a:lnTo>
                  <a:pt x="6158177" y="3978803"/>
                </a:lnTo>
                <a:lnTo>
                  <a:pt x="6155796" y="3979597"/>
                </a:lnTo>
                <a:lnTo>
                  <a:pt x="6154208" y="3980391"/>
                </a:lnTo>
                <a:lnTo>
                  <a:pt x="6152356" y="3981449"/>
                </a:lnTo>
                <a:lnTo>
                  <a:pt x="6150769" y="3982507"/>
                </a:lnTo>
                <a:lnTo>
                  <a:pt x="6149446" y="3983830"/>
                </a:lnTo>
                <a:lnTo>
                  <a:pt x="6148652" y="3985418"/>
                </a:lnTo>
                <a:lnTo>
                  <a:pt x="6147594" y="3987005"/>
                </a:lnTo>
                <a:lnTo>
                  <a:pt x="6146271" y="3990180"/>
                </a:lnTo>
                <a:lnTo>
                  <a:pt x="6145477" y="3994149"/>
                </a:lnTo>
                <a:lnTo>
                  <a:pt x="6145212" y="3998382"/>
                </a:lnTo>
                <a:lnTo>
                  <a:pt x="6144948" y="4002616"/>
                </a:lnTo>
                <a:lnTo>
                  <a:pt x="6144684" y="4011876"/>
                </a:lnTo>
                <a:lnTo>
                  <a:pt x="6143890" y="4016109"/>
                </a:lnTo>
                <a:lnTo>
                  <a:pt x="6143360" y="4020343"/>
                </a:lnTo>
                <a:lnTo>
                  <a:pt x="6142038" y="4024576"/>
                </a:lnTo>
                <a:lnTo>
                  <a:pt x="6141244" y="4026428"/>
                </a:lnTo>
                <a:lnTo>
                  <a:pt x="6139921" y="4028280"/>
                </a:lnTo>
                <a:lnTo>
                  <a:pt x="6138598" y="4030132"/>
                </a:lnTo>
                <a:lnTo>
                  <a:pt x="6137540" y="4031720"/>
                </a:lnTo>
                <a:lnTo>
                  <a:pt x="6135688" y="4033307"/>
                </a:lnTo>
                <a:lnTo>
                  <a:pt x="6133836" y="4034895"/>
                </a:lnTo>
                <a:lnTo>
                  <a:pt x="6129866" y="4033307"/>
                </a:lnTo>
                <a:lnTo>
                  <a:pt x="6126692" y="4031720"/>
                </a:lnTo>
                <a:lnTo>
                  <a:pt x="6124310" y="4029603"/>
                </a:lnTo>
                <a:lnTo>
                  <a:pt x="6122458" y="4027486"/>
                </a:lnTo>
                <a:lnTo>
                  <a:pt x="6121136" y="4025105"/>
                </a:lnTo>
                <a:lnTo>
                  <a:pt x="6120606" y="4022195"/>
                </a:lnTo>
                <a:lnTo>
                  <a:pt x="6120077" y="4019549"/>
                </a:lnTo>
                <a:lnTo>
                  <a:pt x="6120077" y="4016374"/>
                </a:lnTo>
                <a:lnTo>
                  <a:pt x="6120342" y="4010288"/>
                </a:lnTo>
                <a:lnTo>
                  <a:pt x="6120342" y="4004203"/>
                </a:lnTo>
                <a:lnTo>
                  <a:pt x="6120342" y="4001293"/>
                </a:lnTo>
                <a:lnTo>
                  <a:pt x="6119812" y="3998647"/>
                </a:lnTo>
                <a:lnTo>
                  <a:pt x="6119019" y="3995736"/>
                </a:lnTo>
                <a:lnTo>
                  <a:pt x="6117960" y="3993355"/>
                </a:lnTo>
                <a:lnTo>
                  <a:pt x="6111346" y="3992826"/>
                </a:lnTo>
                <a:lnTo>
                  <a:pt x="6104996" y="3991238"/>
                </a:lnTo>
                <a:lnTo>
                  <a:pt x="6098381" y="3989651"/>
                </a:lnTo>
                <a:lnTo>
                  <a:pt x="6092031" y="3987534"/>
                </a:lnTo>
                <a:lnTo>
                  <a:pt x="6079066" y="3983036"/>
                </a:lnTo>
                <a:lnTo>
                  <a:pt x="6072716" y="3981184"/>
                </a:lnTo>
                <a:lnTo>
                  <a:pt x="6066366" y="3979332"/>
                </a:lnTo>
                <a:lnTo>
                  <a:pt x="6059752" y="3978009"/>
                </a:lnTo>
                <a:lnTo>
                  <a:pt x="6053402" y="3976951"/>
                </a:lnTo>
                <a:lnTo>
                  <a:pt x="6050227" y="3976951"/>
                </a:lnTo>
                <a:lnTo>
                  <a:pt x="6046788" y="3977480"/>
                </a:lnTo>
                <a:lnTo>
                  <a:pt x="6043877" y="3977745"/>
                </a:lnTo>
                <a:lnTo>
                  <a:pt x="6040702" y="3978274"/>
                </a:lnTo>
                <a:lnTo>
                  <a:pt x="6037262" y="3979332"/>
                </a:lnTo>
                <a:lnTo>
                  <a:pt x="6034352" y="3980391"/>
                </a:lnTo>
                <a:lnTo>
                  <a:pt x="6030912" y="3981978"/>
                </a:lnTo>
                <a:lnTo>
                  <a:pt x="6027738" y="3983830"/>
                </a:lnTo>
                <a:lnTo>
                  <a:pt x="6024827" y="3985947"/>
                </a:lnTo>
                <a:lnTo>
                  <a:pt x="6021388" y="3988328"/>
                </a:lnTo>
                <a:lnTo>
                  <a:pt x="6018212" y="3991503"/>
                </a:lnTo>
                <a:lnTo>
                  <a:pt x="6015302" y="3994678"/>
                </a:lnTo>
                <a:lnTo>
                  <a:pt x="6010010" y="3993355"/>
                </a:lnTo>
                <a:lnTo>
                  <a:pt x="6009746" y="3993884"/>
                </a:lnTo>
                <a:lnTo>
                  <a:pt x="6015302" y="3994678"/>
                </a:lnTo>
                <a:lnTo>
                  <a:pt x="6013186" y="4003409"/>
                </a:lnTo>
                <a:lnTo>
                  <a:pt x="6011334" y="4012141"/>
                </a:lnTo>
                <a:lnTo>
                  <a:pt x="6010010" y="4020607"/>
                </a:lnTo>
                <a:lnTo>
                  <a:pt x="6009216" y="4029338"/>
                </a:lnTo>
                <a:lnTo>
                  <a:pt x="6008423" y="4037805"/>
                </a:lnTo>
                <a:lnTo>
                  <a:pt x="6008158" y="4046536"/>
                </a:lnTo>
                <a:lnTo>
                  <a:pt x="6008158" y="4055003"/>
                </a:lnTo>
                <a:lnTo>
                  <a:pt x="6008423" y="4063734"/>
                </a:lnTo>
                <a:lnTo>
                  <a:pt x="6009481" y="4081197"/>
                </a:lnTo>
                <a:lnTo>
                  <a:pt x="6011334" y="4098395"/>
                </a:lnTo>
                <a:lnTo>
                  <a:pt x="6015038" y="4132791"/>
                </a:lnTo>
                <a:lnTo>
                  <a:pt x="6008423" y="4132261"/>
                </a:lnTo>
                <a:lnTo>
                  <a:pt x="6008688" y="4133055"/>
                </a:lnTo>
                <a:lnTo>
                  <a:pt x="6015038" y="4132791"/>
                </a:lnTo>
                <a:lnTo>
                  <a:pt x="6020594" y="4143903"/>
                </a:lnTo>
                <a:lnTo>
                  <a:pt x="6022975" y="4149459"/>
                </a:lnTo>
                <a:lnTo>
                  <a:pt x="6025092" y="4155016"/>
                </a:lnTo>
                <a:lnTo>
                  <a:pt x="6026944" y="4160836"/>
                </a:lnTo>
                <a:lnTo>
                  <a:pt x="6028796" y="4166393"/>
                </a:lnTo>
                <a:lnTo>
                  <a:pt x="6030384" y="4171684"/>
                </a:lnTo>
                <a:lnTo>
                  <a:pt x="6031442" y="4177770"/>
                </a:lnTo>
                <a:lnTo>
                  <a:pt x="6032236" y="4183591"/>
                </a:lnTo>
                <a:lnTo>
                  <a:pt x="6032764" y="4189411"/>
                </a:lnTo>
                <a:lnTo>
                  <a:pt x="6032764" y="4195232"/>
                </a:lnTo>
                <a:lnTo>
                  <a:pt x="6032500" y="4201053"/>
                </a:lnTo>
                <a:lnTo>
                  <a:pt x="6031971" y="4206874"/>
                </a:lnTo>
                <a:lnTo>
                  <a:pt x="6030648" y="4212959"/>
                </a:lnTo>
                <a:lnTo>
                  <a:pt x="6028796" y="4219045"/>
                </a:lnTo>
                <a:lnTo>
                  <a:pt x="6026679" y="4225130"/>
                </a:lnTo>
                <a:lnTo>
                  <a:pt x="6025621" y="4228040"/>
                </a:lnTo>
                <a:lnTo>
                  <a:pt x="6025356" y="4230422"/>
                </a:lnTo>
                <a:lnTo>
                  <a:pt x="6025356" y="4232803"/>
                </a:lnTo>
                <a:lnTo>
                  <a:pt x="6025621" y="4235184"/>
                </a:lnTo>
                <a:lnTo>
                  <a:pt x="6026414" y="4237301"/>
                </a:lnTo>
                <a:lnTo>
                  <a:pt x="6027208" y="4239418"/>
                </a:lnTo>
                <a:lnTo>
                  <a:pt x="6028531" y="4241270"/>
                </a:lnTo>
                <a:lnTo>
                  <a:pt x="6029590" y="4243122"/>
                </a:lnTo>
                <a:lnTo>
                  <a:pt x="6032764" y="4246561"/>
                </a:lnTo>
                <a:lnTo>
                  <a:pt x="6035940" y="4249736"/>
                </a:lnTo>
                <a:lnTo>
                  <a:pt x="6038850" y="4253176"/>
                </a:lnTo>
                <a:lnTo>
                  <a:pt x="6040173" y="4255028"/>
                </a:lnTo>
                <a:lnTo>
                  <a:pt x="6041231" y="4256880"/>
                </a:lnTo>
                <a:lnTo>
                  <a:pt x="6045994" y="4262436"/>
                </a:lnTo>
                <a:lnTo>
                  <a:pt x="6049962" y="4268257"/>
                </a:lnTo>
                <a:lnTo>
                  <a:pt x="6051550" y="4271432"/>
                </a:lnTo>
                <a:lnTo>
                  <a:pt x="6053138" y="4274078"/>
                </a:lnTo>
                <a:lnTo>
                  <a:pt x="6054460" y="4277253"/>
                </a:lnTo>
                <a:lnTo>
                  <a:pt x="6055519" y="4280163"/>
                </a:lnTo>
                <a:lnTo>
                  <a:pt x="6056312" y="4283603"/>
                </a:lnTo>
                <a:lnTo>
                  <a:pt x="6057106" y="4286778"/>
                </a:lnTo>
                <a:lnTo>
                  <a:pt x="6057371" y="4289953"/>
                </a:lnTo>
                <a:lnTo>
                  <a:pt x="6057636" y="4293393"/>
                </a:lnTo>
                <a:lnTo>
                  <a:pt x="6057371" y="4296832"/>
                </a:lnTo>
                <a:lnTo>
                  <a:pt x="6057106" y="4300536"/>
                </a:lnTo>
                <a:lnTo>
                  <a:pt x="6056048" y="4303976"/>
                </a:lnTo>
                <a:lnTo>
                  <a:pt x="6054990" y="4307680"/>
                </a:lnTo>
                <a:lnTo>
                  <a:pt x="6060810" y="4312972"/>
                </a:lnTo>
                <a:lnTo>
                  <a:pt x="6063192" y="4315882"/>
                </a:lnTo>
                <a:lnTo>
                  <a:pt x="6065573" y="4318528"/>
                </a:lnTo>
                <a:lnTo>
                  <a:pt x="6067690" y="4321438"/>
                </a:lnTo>
                <a:lnTo>
                  <a:pt x="6069542" y="4324349"/>
                </a:lnTo>
                <a:lnTo>
                  <a:pt x="6071129" y="4327259"/>
                </a:lnTo>
                <a:lnTo>
                  <a:pt x="6072452" y="4330170"/>
                </a:lnTo>
                <a:lnTo>
                  <a:pt x="6072981" y="4333345"/>
                </a:lnTo>
                <a:lnTo>
                  <a:pt x="6073510" y="4336784"/>
                </a:lnTo>
                <a:lnTo>
                  <a:pt x="6073510" y="4340224"/>
                </a:lnTo>
                <a:lnTo>
                  <a:pt x="6073246" y="4343399"/>
                </a:lnTo>
                <a:lnTo>
                  <a:pt x="6072452" y="4347103"/>
                </a:lnTo>
                <a:lnTo>
                  <a:pt x="6071129" y="4350807"/>
                </a:lnTo>
                <a:lnTo>
                  <a:pt x="6069012" y="4354511"/>
                </a:lnTo>
                <a:lnTo>
                  <a:pt x="6066896" y="4358480"/>
                </a:lnTo>
                <a:lnTo>
                  <a:pt x="6066896" y="4373297"/>
                </a:lnTo>
                <a:lnTo>
                  <a:pt x="6071394" y="4379911"/>
                </a:lnTo>
                <a:lnTo>
                  <a:pt x="6075892" y="4387320"/>
                </a:lnTo>
                <a:lnTo>
                  <a:pt x="6079331" y="4394728"/>
                </a:lnTo>
                <a:lnTo>
                  <a:pt x="6083036" y="4402401"/>
                </a:lnTo>
                <a:lnTo>
                  <a:pt x="6085946" y="4410338"/>
                </a:lnTo>
                <a:lnTo>
                  <a:pt x="6088592" y="4418540"/>
                </a:lnTo>
                <a:lnTo>
                  <a:pt x="6090708" y="4427007"/>
                </a:lnTo>
                <a:lnTo>
                  <a:pt x="6092560" y="4436003"/>
                </a:lnTo>
                <a:lnTo>
                  <a:pt x="6088062" y="4433093"/>
                </a:lnTo>
                <a:lnTo>
                  <a:pt x="6083829" y="4430976"/>
                </a:lnTo>
                <a:lnTo>
                  <a:pt x="6079860" y="4430182"/>
                </a:lnTo>
                <a:lnTo>
                  <a:pt x="6075892" y="4429918"/>
                </a:lnTo>
                <a:lnTo>
                  <a:pt x="6072188" y="4429918"/>
                </a:lnTo>
                <a:lnTo>
                  <a:pt x="6068484" y="4430711"/>
                </a:lnTo>
                <a:lnTo>
                  <a:pt x="6064779" y="4432034"/>
                </a:lnTo>
                <a:lnTo>
                  <a:pt x="6061340" y="4433357"/>
                </a:lnTo>
                <a:lnTo>
                  <a:pt x="6054460" y="4437061"/>
                </a:lnTo>
                <a:lnTo>
                  <a:pt x="6048110" y="4441030"/>
                </a:lnTo>
                <a:lnTo>
                  <a:pt x="6044671" y="4442882"/>
                </a:lnTo>
                <a:lnTo>
                  <a:pt x="6041231" y="4444470"/>
                </a:lnTo>
                <a:lnTo>
                  <a:pt x="6038056" y="4445793"/>
                </a:lnTo>
                <a:lnTo>
                  <a:pt x="6034352" y="4446586"/>
                </a:lnTo>
                <a:lnTo>
                  <a:pt x="6030912" y="4449232"/>
                </a:lnTo>
                <a:lnTo>
                  <a:pt x="6030648" y="4453465"/>
                </a:lnTo>
                <a:lnTo>
                  <a:pt x="6034088" y="4465107"/>
                </a:lnTo>
                <a:lnTo>
                  <a:pt x="6034881" y="4471193"/>
                </a:lnTo>
                <a:lnTo>
                  <a:pt x="6035940" y="4477013"/>
                </a:lnTo>
                <a:lnTo>
                  <a:pt x="6035940" y="4480188"/>
                </a:lnTo>
                <a:lnTo>
                  <a:pt x="6035410" y="4482834"/>
                </a:lnTo>
                <a:lnTo>
                  <a:pt x="6035146" y="4486009"/>
                </a:lnTo>
                <a:lnTo>
                  <a:pt x="6034881" y="4489184"/>
                </a:lnTo>
                <a:lnTo>
                  <a:pt x="6034088" y="4492095"/>
                </a:lnTo>
                <a:lnTo>
                  <a:pt x="6032764" y="4495270"/>
                </a:lnTo>
                <a:lnTo>
                  <a:pt x="6031442" y="4498709"/>
                </a:lnTo>
                <a:lnTo>
                  <a:pt x="6029590" y="4501620"/>
                </a:lnTo>
                <a:lnTo>
                  <a:pt x="6025621" y="4509293"/>
                </a:lnTo>
                <a:lnTo>
                  <a:pt x="6022975" y="4515907"/>
                </a:lnTo>
                <a:lnTo>
                  <a:pt x="6021123" y="4521993"/>
                </a:lnTo>
                <a:lnTo>
                  <a:pt x="6020594" y="4524374"/>
                </a:lnTo>
                <a:lnTo>
                  <a:pt x="6019800" y="4527284"/>
                </a:lnTo>
                <a:lnTo>
                  <a:pt x="6019800" y="4529665"/>
                </a:lnTo>
                <a:lnTo>
                  <a:pt x="6019800" y="4531782"/>
                </a:lnTo>
                <a:lnTo>
                  <a:pt x="6020064" y="4533899"/>
                </a:lnTo>
                <a:lnTo>
                  <a:pt x="6020858" y="4535751"/>
                </a:lnTo>
                <a:lnTo>
                  <a:pt x="6021388" y="4537603"/>
                </a:lnTo>
                <a:lnTo>
                  <a:pt x="6022446" y="4539190"/>
                </a:lnTo>
                <a:lnTo>
                  <a:pt x="6023240" y="4540778"/>
                </a:lnTo>
                <a:lnTo>
                  <a:pt x="6024827" y="4541836"/>
                </a:lnTo>
                <a:lnTo>
                  <a:pt x="6025886" y="4543159"/>
                </a:lnTo>
                <a:lnTo>
                  <a:pt x="6027738" y="4543953"/>
                </a:lnTo>
                <a:lnTo>
                  <a:pt x="6029325" y="4545276"/>
                </a:lnTo>
                <a:lnTo>
                  <a:pt x="6031442" y="4545805"/>
                </a:lnTo>
                <a:lnTo>
                  <a:pt x="6035940" y="4547128"/>
                </a:lnTo>
                <a:lnTo>
                  <a:pt x="6040702" y="4547922"/>
                </a:lnTo>
                <a:lnTo>
                  <a:pt x="6046258" y="4548451"/>
                </a:lnTo>
                <a:lnTo>
                  <a:pt x="6052079" y="4548451"/>
                </a:lnTo>
                <a:lnTo>
                  <a:pt x="6058694" y="4547922"/>
                </a:lnTo>
                <a:lnTo>
                  <a:pt x="6065573" y="4547393"/>
                </a:lnTo>
                <a:lnTo>
                  <a:pt x="6104202" y="4568559"/>
                </a:lnTo>
                <a:lnTo>
                  <a:pt x="6103408" y="4569882"/>
                </a:lnTo>
                <a:lnTo>
                  <a:pt x="6105525" y="4570676"/>
                </a:lnTo>
                <a:lnTo>
                  <a:pt x="6107377" y="4570676"/>
                </a:lnTo>
                <a:lnTo>
                  <a:pt x="6109229" y="4570676"/>
                </a:lnTo>
                <a:lnTo>
                  <a:pt x="6111081" y="4570411"/>
                </a:lnTo>
                <a:lnTo>
                  <a:pt x="6107112" y="4570147"/>
                </a:lnTo>
                <a:lnTo>
                  <a:pt x="6103408" y="4569882"/>
                </a:lnTo>
                <a:lnTo>
                  <a:pt x="6105525" y="4568030"/>
                </a:lnTo>
                <a:lnTo>
                  <a:pt x="6107906" y="4566178"/>
                </a:lnTo>
                <a:lnTo>
                  <a:pt x="6112934" y="4562738"/>
                </a:lnTo>
                <a:lnTo>
                  <a:pt x="6117960" y="4559299"/>
                </a:lnTo>
                <a:lnTo>
                  <a:pt x="6122723" y="4555595"/>
                </a:lnTo>
                <a:lnTo>
                  <a:pt x="6125104" y="4554007"/>
                </a:lnTo>
                <a:lnTo>
                  <a:pt x="6126956" y="4551626"/>
                </a:lnTo>
                <a:lnTo>
                  <a:pt x="6129073" y="4549245"/>
                </a:lnTo>
                <a:lnTo>
                  <a:pt x="6130660" y="4546863"/>
                </a:lnTo>
                <a:lnTo>
                  <a:pt x="6131984" y="4543953"/>
                </a:lnTo>
                <a:lnTo>
                  <a:pt x="6133306" y="4541307"/>
                </a:lnTo>
                <a:lnTo>
                  <a:pt x="6133836" y="4537868"/>
                </a:lnTo>
                <a:lnTo>
                  <a:pt x="6134100" y="4534163"/>
                </a:lnTo>
                <a:lnTo>
                  <a:pt x="6133571" y="4528343"/>
                </a:lnTo>
                <a:lnTo>
                  <a:pt x="6132512" y="4522257"/>
                </a:lnTo>
                <a:lnTo>
                  <a:pt x="6131984" y="4515907"/>
                </a:lnTo>
                <a:lnTo>
                  <a:pt x="6131719" y="4510086"/>
                </a:lnTo>
                <a:lnTo>
                  <a:pt x="6131984" y="4506911"/>
                </a:lnTo>
                <a:lnTo>
                  <a:pt x="6132248" y="4504001"/>
                </a:lnTo>
                <a:lnTo>
                  <a:pt x="6133306" y="4501620"/>
                </a:lnTo>
                <a:lnTo>
                  <a:pt x="6134100" y="4499238"/>
                </a:lnTo>
                <a:lnTo>
                  <a:pt x="6135688" y="4497122"/>
                </a:lnTo>
                <a:lnTo>
                  <a:pt x="6137540" y="4495270"/>
                </a:lnTo>
                <a:lnTo>
                  <a:pt x="6139921" y="4493682"/>
                </a:lnTo>
                <a:lnTo>
                  <a:pt x="6143096" y="4492095"/>
                </a:lnTo>
                <a:lnTo>
                  <a:pt x="6145477" y="4491565"/>
                </a:lnTo>
                <a:lnTo>
                  <a:pt x="6148123" y="4491301"/>
                </a:lnTo>
                <a:lnTo>
                  <a:pt x="6150769" y="4491565"/>
                </a:lnTo>
                <a:lnTo>
                  <a:pt x="6153150" y="4492095"/>
                </a:lnTo>
                <a:lnTo>
                  <a:pt x="6155531" y="4492888"/>
                </a:lnTo>
                <a:lnTo>
                  <a:pt x="6158177" y="4493947"/>
                </a:lnTo>
                <a:lnTo>
                  <a:pt x="6160558" y="4495534"/>
                </a:lnTo>
                <a:lnTo>
                  <a:pt x="6162940" y="4497386"/>
                </a:lnTo>
                <a:lnTo>
                  <a:pt x="6167173" y="4501355"/>
                </a:lnTo>
                <a:lnTo>
                  <a:pt x="6171671" y="4505853"/>
                </a:lnTo>
                <a:lnTo>
                  <a:pt x="6175375" y="4510615"/>
                </a:lnTo>
                <a:lnTo>
                  <a:pt x="6178286" y="4515378"/>
                </a:lnTo>
                <a:lnTo>
                  <a:pt x="6181990" y="4520405"/>
                </a:lnTo>
                <a:lnTo>
                  <a:pt x="6185694" y="4525432"/>
                </a:lnTo>
                <a:lnTo>
                  <a:pt x="6189662" y="4530195"/>
                </a:lnTo>
                <a:lnTo>
                  <a:pt x="6193896" y="4534428"/>
                </a:lnTo>
                <a:lnTo>
                  <a:pt x="6202627" y="4543688"/>
                </a:lnTo>
                <a:lnTo>
                  <a:pt x="6211094" y="4552949"/>
                </a:lnTo>
                <a:lnTo>
                  <a:pt x="6215327" y="4557447"/>
                </a:lnTo>
                <a:lnTo>
                  <a:pt x="6218766" y="4562474"/>
                </a:lnTo>
                <a:lnTo>
                  <a:pt x="6222206" y="4567501"/>
                </a:lnTo>
                <a:lnTo>
                  <a:pt x="6225381" y="4572793"/>
                </a:lnTo>
                <a:lnTo>
                  <a:pt x="6228027" y="4578349"/>
                </a:lnTo>
                <a:lnTo>
                  <a:pt x="6229879" y="4584699"/>
                </a:lnTo>
                <a:lnTo>
                  <a:pt x="6231466" y="4590784"/>
                </a:lnTo>
                <a:lnTo>
                  <a:pt x="6231996" y="4594224"/>
                </a:lnTo>
                <a:lnTo>
                  <a:pt x="6232525" y="4597399"/>
                </a:lnTo>
                <a:lnTo>
                  <a:pt x="6232790" y="4600838"/>
                </a:lnTo>
                <a:lnTo>
                  <a:pt x="6233054" y="4604013"/>
                </a:lnTo>
                <a:lnTo>
                  <a:pt x="6233848" y="4606924"/>
                </a:lnTo>
                <a:lnTo>
                  <a:pt x="6234906" y="4610099"/>
                </a:lnTo>
                <a:lnTo>
                  <a:pt x="6235700" y="4612745"/>
                </a:lnTo>
                <a:lnTo>
                  <a:pt x="6237023" y="4615655"/>
                </a:lnTo>
                <a:lnTo>
                  <a:pt x="6239669" y="4621211"/>
                </a:lnTo>
                <a:lnTo>
                  <a:pt x="6243108" y="4625974"/>
                </a:lnTo>
                <a:lnTo>
                  <a:pt x="6246812" y="4631001"/>
                </a:lnTo>
                <a:lnTo>
                  <a:pt x="6250781" y="4635763"/>
                </a:lnTo>
                <a:lnTo>
                  <a:pt x="6254750" y="4640526"/>
                </a:lnTo>
                <a:lnTo>
                  <a:pt x="6262688" y="4649786"/>
                </a:lnTo>
                <a:lnTo>
                  <a:pt x="6266392" y="4654549"/>
                </a:lnTo>
                <a:lnTo>
                  <a:pt x="6269831" y="4659576"/>
                </a:lnTo>
                <a:lnTo>
                  <a:pt x="6273006" y="4664868"/>
                </a:lnTo>
                <a:lnTo>
                  <a:pt x="6275388" y="4670688"/>
                </a:lnTo>
                <a:lnTo>
                  <a:pt x="6276446" y="4673334"/>
                </a:lnTo>
                <a:lnTo>
                  <a:pt x="6277240" y="4676509"/>
                </a:lnTo>
                <a:lnTo>
                  <a:pt x="6277769" y="4679420"/>
                </a:lnTo>
                <a:lnTo>
                  <a:pt x="6278034" y="4682595"/>
                </a:lnTo>
                <a:lnTo>
                  <a:pt x="6329098" y="4758795"/>
                </a:lnTo>
                <a:lnTo>
                  <a:pt x="6358996" y="4791603"/>
                </a:lnTo>
                <a:lnTo>
                  <a:pt x="6364552" y="4792926"/>
                </a:lnTo>
                <a:lnTo>
                  <a:pt x="6369314" y="4794778"/>
                </a:lnTo>
                <a:lnTo>
                  <a:pt x="6374342" y="4796895"/>
                </a:lnTo>
                <a:lnTo>
                  <a:pt x="6379104" y="4799540"/>
                </a:lnTo>
                <a:lnTo>
                  <a:pt x="6383602" y="4802451"/>
                </a:lnTo>
                <a:lnTo>
                  <a:pt x="6388100" y="4805626"/>
                </a:lnTo>
                <a:lnTo>
                  <a:pt x="6396831" y="4812240"/>
                </a:lnTo>
                <a:lnTo>
                  <a:pt x="6405562" y="4818590"/>
                </a:lnTo>
                <a:lnTo>
                  <a:pt x="6409796" y="4821765"/>
                </a:lnTo>
                <a:lnTo>
                  <a:pt x="6414823" y="4824147"/>
                </a:lnTo>
                <a:lnTo>
                  <a:pt x="6419321" y="4826528"/>
                </a:lnTo>
                <a:lnTo>
                  <a:pt x="6424612" y="4828380"/>
                </a:lnTo>
                <a:lnTo>
                  <a:pt x="6429904" y="4829968"/>
                </a:lnTo>
                <a:lnTo>
                  <a:pt x="6435725" y="4830497"/>
                </a:lnTo>
                <a:lnTo>
                  <a:pt x="6435725" y="4833936"/>
                </a:lnTo>
                <a:lnTo>
                  <a:pt x="6435725" y="4837640"/>
                </a:lnTo>
                <a:lnTo>
                  <a:pt x="6435196" y="4841345"/>
                </a:lnTo>
                <a:lnTo>
                  <a:pt x="6434402" y="4845049"/>
                </a:lnTo>
                <a:lnTo>
                  <a:pt x="6433873" y="4848753"/>
                </a:lnTo>
                <a:lnTo>
                  <a:pt x="6433079" y="4852457"/>
                </a:lnTo>
                <a:lnTo>
                  <a:pt x="6430169" y="4859865"/>
                </a:lnTo>
                <a:lnTo>
                  <a:pt x="6426729" y="4867538"/>
                </a:lnTo>
                <a:lnTo>
                  <a:pt x="6423025" y="4874947"/>
                </a:lnTo>
                <a:lnTo>
                  <a:pt x="6418527" y="4881826"/>
                </a:lnTo>
                <a:lnTo>
                  <a:pt x="6413500" y="4888705"/>
                </a:lnTo>
                <a:lnTo>
                  <a:pt x="6408473" y="4895055"/>
                </a:lnTo>
                <a:lnTo>
                  <a:pt x="6402652" y="4900876"/>
                </a:lnTo>
                <a:lnTo>
                  <a:pt x="6396831" y="4906168"/>
                </a:lnTo>
                <a:lnTo>
                  <a:pt x="6391010" y="4910665"/>
                </a:lnTo>
                <a:lnTo>
                  <a:pt x="6387836" y="4912518"/>
                </a:lnTo>
                <a:lnTo>
                  <a:pt x="6384660" y="4914105"/>
                </a:lnTo>
                <a:lnTo>
                  <a:pt x="6381750" y="4915693"/>
                </a:lnTo>
                <a:lnTo>
                  <a:pt x="6378575" y="4917015"/>
                </a:lnTo>
                <a:lnTo>
                  <a:pt x="6375400" y="4918074"/>
                </a:lnTo>
                <a:lnTo>
                  <a:pt x="6372490" y="4918868"/>
                </a:lnTo>
                <a:lnTo>
                  <a:pt x="6369579" y="4919132"/>
                </a:lnTo>
                <a:lnTo>
                  <a:pt x="6366669" y="4919397"/>
                </a:lnTo>
                <a:lnTo>
                  <a:pt x="6359525" y="4919132"/>
                </a:lnTo>
                <a:lnTo>
                  <a:pt x="6352381" y="4918338"/>
                </a:lnTo>
                <a:lnTo>
                  <a:pt x="6349206" y="4918338"/>
                </a:lnTo>
                <a:lnTo>
                  <a:pt x="6345766" y="4918868"/>
                </a:lnTo>
                <a:lnTo>
                  <a:pt x="6342327" y="4919132"/>
                </a:lnTo>
                <a:lnTo>
                  <a:pt x="6339152" y="4919926"/>
                </a:lnTo>
                <a:lnTo>
                  <a:pt x="6336242" y="4921513"/>
                </a:lnTo>
                <a:lnTo>
                  <a:pt x="6333066" y="4923630"/>
                </a:lnTo>
                <a:lnTo>
                  <a:pt x="6329892" y="4926540"/>
                </a:lnTo>
                <a:lnTo>
                  <a:pt x="6326452" y="4929715"/>
                </a:lnTo>
                <a:lnTo>
                  <a:pt x="6322748" y="4933684"/>
                </a:lnTo>
                <a:lnTo>
                  <a:pt x="6319044" y="4938447"/>
                </a:lnTo>
                <a:lnTo>
                  <a:pt x="6315075" y="4943738"/>
                </a:lnTo>
                <a:lnTo>
                  <a:pt x="6311106" y="4948765"/>
                </a:lnTo>
                <a:lnTo>
                  <a:pt x="6303169" y="4961201"/>
                </a:lnTo>
                <a:lnTo>
                  <a:pt x="6294702" y="4974695"/>
                </a:lnTo>
                <a:lnTo>
                  <a:pt x="6286500" y="4988982"/>
                </a:lnTo>
                <a:lnTo>
                  <a:pt x="6278827" y="5004063"/>
                </a:lnTo>
                <a:lnTo>
                  <a:pt x="6271419" y="5019145"/>
                </a:lnTo>
                <a:lnTo>
                  <a:pt x="6264275" y="5034226"/>
                </a:lnTo>
                <a:lnTo>
                  <a:pt x="6258190" y="5049043"/>
                </a:lnTo>
                <a:lnTo>
                  <a:pt x="6253162" y="5062801"/>
                </a:lnTo>
                <a:lnTo>
                  <a:pt x="6250781" y="5069151"/>
                </a:lnTo>
                <a:lnTo>
                  <a:pt x="6248929" y="5075501"/>
                </a:lnTo>
                <a:lnTo>
                  <a:pt x="6247342" y="5081322"/>
                </a:lnTo>
                <a:lnTo>
                  <a:pt x="6246284" y="5086878"/>
                </a:lnTo>
                <a:lnTo>
                  <a:pt x="6245490" y="5091641"/>
                </a:lnTo>
                <a:lnTo>
                  <a:pt x="6244960" y="5095874"/>
                </a:lnTo>
                <a:lnTo>
                  <a:pt x="6244960" y="5099843"/>
                </a:lnTo>
                <a:lnTo>
                  <a:pt x="6245225" y="5103018"/>
                </a:lnTo>
                <a:lnTo>
                  <a:pt x="6248136" y="5117835"/>
                </a:lnTo>
                <a:lnTo>
                  <a:pt x="6249194" y="5125243"/>
                </a:lnTo>
                <a:lnTo>
                  <a:pt x="6249988" y="5132122"/>
                </a:lnTo>
                <a:lnTo>
                  <a:pt x="6250252" y="5139001"/>
                </a:lnTo>
                <a:lnTo>
                  <a:pt x="6250252" y="5145616"/>
                </a:lnTo>
                <a:lnTo>
                  <a:pt x="6249194" y="5152230"/>
                </a:lnTo>
                <a:lnTo>
                  <a:pt x="6248664" y="5155141"/>
                </a:lnTo>
                <a:lnTo>
                  <a:pt x="6247871" y="5158051"/>
                </a:lnTo>
                <a:lnTo>
                  <a:pt x="6246812" y="5160962"/>
                </a:lnTo>
                <a:lnTo>
                  <a:pt x="6245490" y="5163872"/>
                </a:lnTo>
                <a:lnTo>
                  <a:pt x="6244166" y="5166253"/>
                </a:lnTo>
                <a:lnTo>
                  <a:pt x="6242579" y="5168635"/>
                </a:lnTo>
                <a:lnTo>
                  <a:pt x="6240727" y="5171280"/>
                </a:lnTo>
                <a:lnTo>
                  <a:pt x="6238610" y="5173662"/>
                </a:lnTo>
                <a:lnTo>
                  <a:pt x="6235964" y="5175778"/>
                </a:lnTo>
                <a:lnTo>
                  <a:pt x="6233584" y="5177630"/>
                </a:lnTo>
                <a:lnTo>
                  <a:pt x="6230673" y="5179747"/>
                </a:lnTo>
                <a:lnTo>
                  <a:pt x="6227498" y="5181335"/>
                </a:lnTo>
                <a:lnTo>
                  <a:pt x="6223794" y="5182922"/>
                </a:lnTo>
                <a:lnTo>
                  <a:pt x="6220090" y="5184510"/>
                </a:lnTo>
                <a:lnTo>
                  <a:pt x="6215856" y="5185568"/>
                </a:lnTo>
                <a:lnTo>
                  <a:pt x="6211623" y="5186891"/>
                </a:lnTo>
                <a:lnTo>
                  <a:pt x="6206596" y="5187685"/>
                </a:lnTo>
                <a:lnTo>
                  <a:pt x="6201304" y="5188478"/>
                </a:lnTo>
                <a:lnTo>
                  <a:pt x="6199452" y="5188743"/>
                </a:lnTo>
                <a:lnTo>
                  <a:pt x="6197600" y="5189272"/>
                </a:lnTo>
                <a:lnTo>
                  <a:pt x="6196277" y="5190330"/>
                </a:lnTo>
                <a:lnTo>
                  <a:pt x="6194690" y="5190860"/>
                </a:lnTo>
                <a:lnTo>
                  <a:pt x="6191779" y="5192976"/>
                </a:lnTo>
                <a:lnTo>
                  <a:pt x="6189662" y="5195887"/>
                </a:lnTo>
                <a:lnTo>
                  <a:pt x="6187810" y="5198797"/>
                </a:lnTo>
                <a:lnTo>
                  <a:pt x="6185958" y="5201972"/>
                </a:lnTo>
                <a:lnTo>
                  <a:pt x="6183312" y="5208587"/>
                </a:lnTo>
                <a:lnTo>
                  <a:pt x="6180138" y="5215466"/>
                </a:lnTo>
                <a:lnTo>
                  <a:pt x="6177227" y="5221551"/>
                </a:lnTo>
                <a:lnTo>
                  <a:pt x="6174052" y="5227108"/>
                </a:lnTo>
                <a:lnTo>
                  <a:pt x="6170612" y="5231605"/>
                </a:lnTo>
                <a:lnTo>
                  <a:pt x="6167702" y="5236103"/>
                </a:lnTo>
                <a:lnTo>
                  <a:pt x="6164262" y="5239014"/>
                </a:lnTo>
                <a:lnTo>
                  <a:pt x="6162675" y="5240337"/>
                </a:lnTo>
                <a:lnTo>
                  <a:pt x="6160823" y="5241660"/>
                </a:lnTo>
                <a:lnTo>
                  <a:pt x="6159236" y="5242453"/>
                </a:lnTo>
                <a:lnTo>
                  <a:pt x="6157384" y="5242718"/>
                </a:lnTo>
                <a:lnTo>
                  <a:pt x="6155796" y="5243512"/>
                </a:lnTo>
                <a:lnTo>
                  <a:pt x="6154208" y="5243512"/>
                </a:lnTo>
                <a:lnTo>
                  <a:pt x="6152356" y="5242983"/>
                </a:lnTo>
                <a:lnTo>
                  <a:pt x="6150504" y="5242718"/>
                </a:lnTo>
                <a:lnTo>
                  <a:pt x="6148652" y="5241924"/>
                </a:lnTo>
                <a:lnTo>
                  <a:pt x="6146800" y="5240866"/>
                </a:lnTo>
                <a:lnTo>
                  <a:pt x="6144948" y="5239278"/>
                </a:lnTo>
                <a:lnTo>
                  <a:pt x="6143096" y="5237955"/>
                </a:lnTo>
                <a:lnTo>
                  <a:pt x="6141244" y="5236103"/>
                </a:lnTo>
                <a:lnTo>
                  <a:pt x="6139127" y="5233458"/>
                </a:lnTo>
                <a:lnTo>
                  <a:pt x="6135158" y="5228166"/>
                </a:lnTo>
                <a:lnTo>
                  <a:pt x="6130925" y="5221022"/>
                </a:lnTo>
                <a:lnTo>
                  <a:pt x="6126427" y="5212555"/>
                </a:lnTo>
                <a:lnTo>
                  <a:pt x="6125898" y="5211233"/>
                </a:lnTo>
                <a:lnTo>
                  <a:pt x="6124840" y="5209910"/>
                </a:lnTo>
                <a:lnTo>
                  <a:pt x="6123252" y="5208587"/>
                </a:lnTo>
                <a:lnTo>
                  <a:pt x="6122194" y="5207793"/>
                </a:lnTo>
                <a:lnTo>
                  <a:pt x="6118754" y="5205941"/>
                </a:lnTo>
                <a:lnTo>
                  <a:pt x="6114521" y="5204618"/>
                </a:lnTo>
                <a:lnTo>
                  <a:pt x="6109758" y="5203824"/>
                </a:lnTo>
                <a:lnTo>
                  <a:pt x="6104996" y="5203030"/>
                </a:lnTo>
                <a:lnTo>
                  <a:pt x="6099440" y="5202766"/>
                </a:lnTo>
                <a:lnTo>
                  <a:pt x="6093884" y="5203030"/>
                </a:lnTo>
                <a:lnTo>
                  <a:pt x="6088327" y="5203824"/>
                </a:lnTo>
                <a:lnTo>
                  <a:pt x="6082771" y="5204883"/>
                </a:lnTo>
                <a:lnTo>
                  <a:pt x="6077214" y="5206205"/>
                </a:lnTo>
                <a:lnTo>
                  <a:pt x="6072188" y="5208322"/>
                </a:lnTo>
                <a:lnTo>
                  <a:pt x="6067160" y="5210439"/>
                </a:lnTo>
                <a:lnTo>
                  <a:pt x="6062927" y="5213349"/>
                </a:lnTo>
                <a:lnTo>
                  <a:pt x="6061075" y="5214937"/>
                </a:lnTo>
                <a:lnTo>
                  <a:pt x="6059223" y="5216260"/>
                </a:lnTo>
                <a:lnTo>
                  <a:pt x="6057371" y="5217847"/>
                </a:lnTo>
                <a:lnTo>
                  <a:pt x="6056048" y="5219699"/>
                </a:lnTo>
                <a:lnTo>
                  <a:pt x="6048375" y="5229753"/>
                </a:lnTo>
                <a:lnTo>
                  <a:pt x="6040702" y="5239014"/>
                </a:lnTo>
                <a:lnTo>
                  <a:pt x="6032764" y="5247480"/>
                </a:lnTo>
                <a:lnTo>
                  <a:pt x="6029060" y="5251449"/>
                </a:lnTo>
                <a:lnTo>
                  <a:pt x="6024827" y="5254889"/>
                </a:lnTo>
                <a:lnTo>
                  <a:pt x="6020858" y="5258328"/>
                </a:lnTo>
                <a:lnTo>
                  <a:pt x="6016890" y="5261503"/>
                </a:lnTo>
                <a:lnTo>
                  <a:pt x="6012392" y="5264678"/>
                </a:lnTo>
                <a:lnTo>
                  <a:pt x="6008158" y="5267324"/>
                </a:lnTo>
                <a:lnTo>
                  <a:pt x="6003925" y="5269705"/>
                </a:lnTo>
                <a:lnTo>
                  <a:pt x="5999692" y="5272087"/>
                </a:lnTo>
                <a:lnTo>
                  <a:pt x="5994929" y="5274203"/>
                </a:lnTo>
                <a:lnTo>
                  <a:pt x="5990696" y="5276055"/>
                </a:lnTo>
                <a:lnTo>
                  <a:pt x="5985669" y="5277378"/>
                </a:lnTo>
                <a:lnTo>
                  <a:pt x="5981171" y="5278701"/>
                </a:lnTo>
                <a:lnTo>
                  <a:pt x="5976144" y="5280024"/>
                </a:lnTo>
                <a:lnTo>
                  <a:pt x="5971381" y="5280553"/>
                </a:lnTo>
                <a:lnTo>
                  <a:pt x="5966090" y="5281083"/>
                </a:lnTo>
                <a:lnTo>
                  <a:pt x="5961327" y="5281347"/>
                </a:lnTo>
                <a:lnTo>
                  <a:pt x="5955771" y="5281347"/>
                </a:lnTo>
                <a:lnTo>
                  <a:pt x="5950479" y="5281083"/>
                </a:lnTo>
                <a:lnTo>
                  <a:pt x="5944658" y="5280553"/>
                </a:lnTo>
                <a:lnTo>
                  <a:pt x="5939102" y="5280024"/>
                </a:lnTo>
                <a:lnTo>
                  <a:pt x="5933281" y="5278701"/>
                </a:lnTo>
                <a:lnTo>
                  <a:pt x="5927196" y="5277378"/>
                </a:lnTo>
                <a:lnTo>
                  <a:pt x="5920846" y="5275526"/>
                </a:lnTo>
                <a:lnTo>
                  <a:pt x="5914760" y="5273674"/>
                </a:lnTo>
                <a:lnTo>
                  <a:pt x="5908410" y="5271293"/>
                </a:lnTo>
                <a:lnTo>
                  <a:pt x="5901531" y="5268912"/>
                </a:lnTo>
                <a:lnTo>
                  <a:pt x="5898356" y="5267589"/>
                </a:lnTo>
                <a:lnTo>
                  <a:pt x="5894916" y="5266795"/>
                </a:lnTo>
                <a:lnTo>
                  <a:pt x="5891477" y="5265737"/>
                </a:lnTo>
                <a:lnTo>
                  <a:pt x="5887773" y="5265472"/>
                </a:lnTo>
                <a:lnTo>
                  <a:pt x="5884334" y="5265208"/>
                </a:lnTo>
                <a:lnTo>
                  <a:pt x="5881158" y="5264943"/>
                </a:lnTo>
                <a:lnTo>
                  <a:pt x="5877719" y="5265208"/>
                </a:lnTo>
                <a:lnTo>
                  <a:pt x="5874014" y="5265472"/>
                </a:lnTo>
                <a:lnTo>
                  <a:pt x="5870575" y="5266001"/>
                </a:lnTo>
                <a:lnTo>
                  <a:pt x="5867136" y="5266795"/>
                </a:lnTo>
                <a:lnTo>
                  <a:pt x="5864225" y="5267589"/>
                </a:lnTo>
                <a:lnTo>
                  <a:pt x="5860786" y="5268912"/>
                </a:lnTo>
                <a:lnTo>
                  <a:pt x="5857346" y="5270499"/>
                </a:lnTo>
                <a:lnTo>
                  <a:pt x="5854436" y="5272087"/>
                </a:lnTo>
                <a:lnTo>
                  <a:pt x="5851260" y="5273674"/>
                </a:lnTo>
                <a:lnTo>
                  <a:pt x="5847821" y="5275526"/>
                </a:lnTo>
                <a:lnTo>
                  <a:pt x="5845175" y="5277908"/>
                </a:lnTo>
                <a:lnTo>
                  <a:pt x="5842000" y="5280289"/>
                </a:lnTo>
                <a:lnTo>
                  <a:pt x="5836444" y="5285051"/>
                </a:lnTo>
                <a:lnTo>
                  <a:pt x="5830888" y="5290872"/>
                </a:lnTo>
                <a:lnTo>
                  <a:pt x="5826125" y="5297487"/>
                </a:lnTo>
                <a:lnTo>
                  <a:pt x="5821892" y="5304630"/>
                </a:lnTo>
                <a:lnTo>
                  <a:pt x="5817658" y="5312303"/>
                </a:lnTo>
                <a:lnTo>
                  <a:pt x="5814484" y="5320241"/>
                </a:lnTo>
                <a:lnTo>
                  <a:pt x="5811308" y="5328708"/>
                </a:lnTo>
                <a:lnTo>
                  <a:pt x="5809192" y="5337439"/>
                </a:lnTo>
                <a:lnTo>
                  <a:pt x="5807340" y="5346699"/>
                </a:lnTo>
                <a:lnTo>
                  <a:pt x="5806016" y="5350933"/>
                </a:lnTo>
                <a:lnTo>
                  <a:pt x="5804429" y="5355166"/>
                </a:lnTo>
                <a:lnTo>
                  <a:pt x="5802842" y="5358870"/>
                </a:lnTo>
                <a:lnTo>
                  <a:pt x="5800990" y="5362574"/>
                </a:lnTo>
                <a:lnTo>
                  <a:pt x="5799666" y="5364162"/>
                </a:lnTo>
                <a:lnTo>
                  <a:pt x="5798079" y="5365220"/>
                </a:lnTo>
                <a:lnTo>
                  <a:pt x="5796756" y="5366543"/>
                </a:lnTo>
                <a:lnTo>
                  <a:pt x="5795169" y="5367866"/>
                </a:lnTo>
                <a:lnTo>
                  <a:pt x="5793581" y="5368660"/>
                </a:lnTo>
                <a:lnTo>
                  <a:pt x="5791464" y="5369189"/>
                </a:lnTo>
                <a:lnTo>
                  <a:pt x="5789612" y="5369983"/>
                </a:lnTo>
                <a:lnTo>
                  <a:pt x="5786966" y="5369983"/>
                </a:lnTo>
                <a:lnTo>
                  <a:pt x="5784586" y="5369983"/>
                </a:lnTo>
                <a:lnTo>
                  <a:pt x="5782204" y="5369983"/>
                </a:lnTo>
                <a:lnTo>
                  <a:pt x="5779294" y="5369189"/>
                </a:lnTo>
                <a:lnTo>
                  <a:pt x="5776384" y="5368395"/>
                </a:lnTo>
                <a:lnTo>
                  <a:pt x="5772944" y="5367601"/>
                </a:lnTo>
                <a:lnTo>
                  <a:pt x="5769240" y="5366014"/>
                </a:lnTo>
                <a:lnTo>
                  <a:pt x="5765536" y="5364426"/>
                </a:lnTo>
                <a:lnTo>
                  <a:pt x="5761566" y="5362310"/>
                </a:lnTo>
                <a:lnTo>
                  <a:pt x="5759450" y="5361516"/>
                </a:lnTo>
                <a:lnTo>
                  <a:pt x="5757334" y="5361516"/>
                </a:lnTo>
                <a:lnTo>
                  <a:pt x="5754423" y="5362045"/>
                </a:lnTo>
                <a:lnTo>
                  <a:pt x="5751512" y="5362839"/>
                </a:lnTo>
                <a:lnTo>
                  <a:pt x="5748338" y="5364162"/>
                </a:lnTo>
                <a:lnTo>
                  <a:pt x="5744898" y="5366014"/>
                </a:lnTo>
                <a:lnTo>
                  <a:pt x="5741194" y="5368395"/>
                </a:lnTo>
                <a:lnTo>
                  <a:pt x="5737490" y="5370776"/>
                </a:lnTo>
                <a:lnTo>
                  <a:pt x="5734050" y="5373951"/>
                </a:lnTo>
                <a:lnTo>
                  <a:pt x="5729816" y="5377391"/>
                </a:lnTo>
                <a:lnTo>
                  <a:pt x="5721614" y="5384799"/>
                </a:lnTo>
                <a:lnTo>
                  <a:pt x="5713677" y="5393266"/>
                </a:lnTo>
                <a:lnTo>
                  <a:pt x="5705475" y="5402262"/>
                </a:lnTo>
                <a:lnTo>
                  <a:pt x="5697273" y="5411787"/>
                </a:lnTo>
                <a:lnTo>
                  <a:pt x="5690129" y="5421576"/>
                </a:lnTo>
                <a:lnTo>
                  <a:pt x="5683250" y="5431101"/>
                </a:lnTo>
                <a:lnTo>
                  <a:pt x="5677429" y="5440362"/>
                </a:lnTo>
                <a:lnTo>
                  <a:pt x="5672402" y="5448828"/>
                </a:lnTo>
                <a:lnTo>
                  <a:pt x="5670550" y="5452797"/>
                </a:lnTo>
                <a:lnTo>
                  <a:pt x="5668698" y="5456766"/>
                </a:lnTo>
                <a:lnTo>
                  <a:pt x="5667640" y="5460205"/>
                </a:lnTo>
                <a:lnTo>
                  <a:pt x="5666846" y="5463645"/>
                </a:lnTo>
                <a:lnTo>
                  <a:pt x="5666316" y="5466291"/>
                </a:lnTo>
                <a:lnTo>
                  <a:pt x="5666316" y="5469201"/>
                </a:lnTo>
                <a:lnTo>
                  <a:pt x="5667375" y="5476610"/>
                </a:lnTo>
                <a:lnTo>
                  <a:pt x="5668434" y="5483753"/>
                </a:lnTo>
                <a:lnTo>
                  <a:pt x="5670550" y="5499364"/>
                </a:lnTo>
                <a:lnTo>
                  <a:pt x="5671608" y="5506508"/>
                </a:lnTo>
                <a:lnTo>
                  <a:pt x="5671873" y="5513651"/>
                </a:lnTo>
                <a:lnTo>
                  <a:pt x="5671608" y="5520530"/>
                </a:lnTo>
                <a:lnTo>
                  <a:pt x="5671344" y="5523705"/>
                </a:lnTo>
                <a:lnTo>
                  <a:pt x="5670550" y="5526880"/>
                </a:lnTo>
                <a:lnTo>
                  <a:pt x="5669756" y="5529526"/>
                </a:lnTo>
                <a:lnTo>
                  <a:pt x="5668434" y="5532437"/>
                </a:lnTo>
                <a:lnTo>
                  <a:pt x="5667375" y="5535083"/>
                </a:lnTo>
                <a:lnTo>
                  <a:pt x="5665523" y="5537728"/>
                </a:lnTo>
                <a:lnTo>
                  <a:pt x="5663671" y="5539845"/>
                </a:lnTo>
                <a:lnTo>
                  <a:pt x="5661025" y="5541697"/>
                </a:lnTo>
                <a:lnTo>
                  <a:pt x="5658644" y="5543549"/>
                </a:lnTo>
                <a:lnTo>
                  <a:pt x="5655469" y="5544608"/>
                </a:lnTo>
                <a:lnTo>
                  <a:pt x="5652029" y="5545930"/>
                </a:lnTo>
                <a:lnTo>
                  <a:pt x="5648325" y="5546724"/>
                </a:lnTo>
                <a:lnTo>
                  <a:pt x="5643827" y="5547518"/>
                </a:lnTo>
                <a:lnTo>
                  <a:pt x="5639064" y="5547783"/>
                </a:lnTo>
                <a:lnTo>
                  <a:pt x="5633773" y="5547783"/>
                </a:lnTo>
                <a:lnTo>
                  <a:pt x="5628216" y="5547518"/>
                </a:lnTo>
                <a:lnTo>
                  <a:pt x="5621866" y="5546724"/>
                </a:lnTo>
                <a:lnTo>
                  <a:pt x="5614988" y="5545666"/>
                </a:lnTo>
                <a:lnTo>
                  <a:pt x="5613136" y="5545666"/>
                </a:lnTo>
                <a:lnTo>
                  <a:pt x="5611284" y="5545930"/>
                </a:lnTo>
                <a:lnTo>
                  <a:pt x="5609431" y="5546195"/>
                </a:lnTo>
                <a:lnTo>
                  <a:pt x="5607314" y="5547253"/>
                </a:lnTo>
                <a:lnTo>
                  <a:pt x="5603610" y="5549370"/>
                </a:lnTo>
                <a:lnTo>
                  <a:pt x="5599906" y="5551751"/>
                </a:lnTo>
                <a:lnTo>
                  <a:pt x="5582708" y="5563393"/>
                </a:lnTo>
                <a:lnTo>
                  <a:pt x="5575829" y="5568155"/>
                </a:lnTo>
                <a:lnTo>
                  <a:pt x="5569214" y="5571595"/>
                </a:lnTo>
                <a:lnTo>
                  <a:pt x="5563658" y="5574505"/>
                </a:lnTo>
                <a:lnTo>
                  <a:pt x="5561012" y="5575828"/>
                </a:lnTo>
                <a:lnTo>
                  <a:pt x="5558631" y="5576358"/>
                </a:lnTo>
                <a:lnTo>
                  <a:pt x="5555721" y="5576887"/>
                </a:lnTo>
                <a:lnTo>
                  <a:pt x="5553604" y="5577151"/>
                </a:lnTo>
                <a:lnTo>
                  <a:pt x="5551223" y="5577151"/>
                </a:lnTo>
                <a:lnTo>
                  <a:pt x="5548842" y="5576887"/>
                </a:lnTo>
                <a:lnTo>
                  <a:pt x="5546196" y="5576358"/>
                </a:lnTo>
                <a:lnTo>
                  <a:pt x="5544079" y="5575828"/>
                </a:lnTo>
                <a:lnTo>
                  <a:pt x="5541698" y="5574505"/>
                </a:lnTo>
                <a:lnTo>
                  <a:pt x="5539316" y="5573183"/>
                </a:lnTo>
                <a:lnTo>
                  <a:pt x="5536406" y="5571595"/>
                </a:lnTo>
                <a:lnTo>
                  <a:pt x="5534025" y="5570008"/>
                </a:lnTo>
                <a:lnTo>
                  <a:pt x="5528469" y="5565245"/>
                </a:lnTo>
                <a:lnTo>
                  <a:pt x="5522384" y="5559424"/>
                </a:lnTo>
                <a:lnTo>
                  <a:pt x="5515504" y="5552810"/>
                </a:lnTo>
                <a:lnTo>
                  <a:pt x="5499364" y="5535083"/>
                </a:lnTo>
                <a:lnTo>
                  <a:pt x="5496454" y="5532701"/>
                </a:lnTo>
                <a:lnTo>
                  <a:pt x="5494073" y="5531114"/>
                </a:lnTo>
                <a:lnTo>
                  <a:pt x="5491956" y="5530320"/>
                </a:lnTo>
                <a:lnTo>
                  <a:pt x="5489839" y="5530320"/>
                </a:lnTo>
                <a:lnTo>
                  <a:pt x="5487723" y="5530849"/>
                </a:lnTo>
                <a:lnTo>
                  <a:pt x="5485341" y="5532172"/>
                </a:lnTo>
                <a:lnTo>
                  <a:pt x="5483225" y="5533760"/>
                </a:lnTo>
                <a:lnTo>
                  <a:pt x="5480844" y="5535347"/>
                </a:lnTo>
                <a:lnTo>
                  <a:pt x="5476610" y="5539051"/>
                </a:lnTo>
                <a:lnTo>
                  <a:pt x="5471848" y="5543549"/>
                </a:lnTo>
                <a:lnTo>
                  <a:pt x="5467350" y="5547783"/>
                </a:lnTo>
                <a:lnTo>
                  <a:pt x="5462587" y="5552016"/>
                </a:lnTo>
                <a:lnTo>
                  <a:pt x="5458089" y="5555455"/>
                </a:lnTo>
                <a:lnTo>
                  <a:pt x="5455708" y="5557308"/>
                </a:lnTo>
                <a:lnTo>
                  <a:pt x="5453591" y="5558630"/>
                </a:lnTo>
                <a:lnTo>
                  <a:pt x="5450946" y="5559424"/>
                </a:lnTo>
                <a:lnTo>
                  <a:pt x="5448829" y="5560483"/>
                </a:lnTo>
                <a:lnTo>
                  <a:pt x="5446712" y="5560747"/>
                </a:lnTo>
                <a:lnTo>
                  <a:pt x="5444596" y="5561012"/>
                </a:lnTo>
                <a:lnTo>
                  <a:pt x="5441421" y="5561012"/>
                </a:lnTo>
                <a:lnTo>
                  <a:pt x="5438775" y="5561541"/>
                </a:lnTo>
                <a:lnTo>
                  <a:pt x="5436658" y="5562599"/>
                </a:lnTo>
                <a:lnTo>
                  <a:pt x="5434541" y="5563922"/>
                </a:lnTo>
                <a:lnTo>
                  <a:pt x="5432689" y="5565774"/>
                </a:lnTo>
                <a:lnTo>
                  <a:pt x="5431102" y="5568155"/>
                </a:lnTo>
                <a:lnTo>
                  <a:pt x="5429514" y="5570801"/>
                </a:lnTo>
                <a:lnTo>
                  <a:pt x="5427927" y="5573447"/>
                </a:lnTo>
                <a:lnTo>
                  <a:pt x="5425810" y="5579797"/>
                </a:lnTo>
                <a:lnTo>
                  <a:pt x="5423694" y="5586147"/>
                </a:lnTo>
                <a:lnTo>
                  <a:pt x="5421841" y="5593026"/>
                </a:lnTo>
                <a:lnTo>
                  <a:pt x="5419725" y="5599376"/>
                </a:lnTo>
                <a:lnTo>
                  <a:pt x="5418402" y="5602551"/>
                </a:lnTo>
                <a:lnTo>
                  <a:pt x="5417344" y="5605197"/>
                </a:lnTo>
                <a:lnTo>
                  <a:pt x="5415756" y="5607843"/>
                </a:lnTo>
                <a:lnTo>
                  <a:pt x="5414169" y="5610224"/>
                </a:lnTo>
                <a:lnTo>
                  <a:pt x="5412316" y="5612341"/>
                </a:lnTo>
                <a:lnTo>
                  <a:pt x="5410200" y="5613928"/>
                </a:lnTo>
                <a:lnTo>
                  <a:pt x="5408083" y="5614987"/>
                </a:lnTo>
                <a:lnTo>
                  <a:pt x="5405702" y="5616045"/>
                </a:lnTo>
                <a:lnTo>
                  <a:pt x="5402527" y="5616310"/>
                </a:lnTo>
                <a:lnTo>
                  <a:pt x="5399352" y="5616045"/>
                </a:lnTo>
                <a:lnTo>
                  <a:pt x="5395648" y="5614987"/>
                </a:lnTo>
                <a:lnTo>
                  <a:pt x="5391679" y="5613928"/>
                </a:lnTo>
                <a:lnTo>
                  <a:pt x="5387446" y="5611547"/>
                </a:lnTo>
                <a:lnTo>
                  <a:pt x="5382683" y="5608637"/>
                </a:lnTo>
                <a:lnTo>
                  <a:pt x="5377391" y="5605197"/>
                </a:lnTo>
                <a:lnTo>
                  <a:pt x="5371571" y="5600699"/>
                </a:lnTo>
                <a:lnTo>
                  <a:pt x="5367602" y="5597524"/>
                </a:lnTo>
                <a:lnTo>
                  <a:pt x="5362575" y="5595408"/>
                </a:lnTo>
                <a:lnTo>
                  <a:pt x="5357548" y="5593291"/>
                </a:lnTo>
                <a:lnTo>
                  <a:pt x="5352521" y="5591439"/>
                </a:lnTo>
                <a:lnTo>
                  <a:pt x="5346964" y="5589851"/>
                </a:lnTo>
                <a:lnTo>
                  <a:pt x="5341144" y="5588528"/>
                </a:lnTo>
                <a:lnTo>
                  <a:pt x="5329502" y="5585883"/>
                </a:lnTo>
                <a:lnTo>
                  <a:pt x="5323681" y="5584030"/>
                </a:lnTo>
                <a:lnTo>
                  <a:pt x="5317860" y="5582178"/>
                </a:lnTo>
                <a:lnTo>
                  <a:pt x="5312039" y="5579797"/>
                </a:lnTo>
                <a:lnTo>
                  <a:pt x="5306748" y="5576887"/>
                </a:lnTo>
                <a:lnTo>
                  <a:pt x="5301456" y="5573447"/>
                </a:lnTo>
                <a:lnTo>
                  <a:pt x="5299075" y="5571595"/>
                </a:lnTo>
                <a:lnTo>
                  <a:pt x="5296429" y="5569478"/>
                </a:lnTo>
                <a:lnTo>
                  <a:pt x="5294048" y="5567097"/>
                </a:lnTo>
                <a:lnTo>
                  <a:pt x="5291931" y="5564716"/>
                </a:lnTo>
                <a:lnTo>
                  <a:pt x="5289814" y="5561805"/>
                </a:lnTo>
                <a:lnTo>
                  <a:pt x="5287962" y="5559160"/>
                </a:lnTo>
                <a:lnTo>
                  <a:pt x="5285316" y="5555191"/>
                </a:lnTo>
                <a:lnTo>
                  <a:pt x="5281612" y="5551222"/>
                </a:lnTo>
                <a:lnTo>
                  <a:pt x="5277644" y="5547518"/>
                </a:lnTo>
                <a:lnTo>
                  <a:pt x="5272881" y="5544078"/>
                </a:lnTo>
                <a:lnTo>
                  <a:pt x="5268383" y="5541433"/>
                </a:lnTo>
                <a:lnTo>
                  <a:pt x="5263621" y="5539051"/>
                </a:lnTo>
                <a:lnTo>
                  <a:pt x="5261504" y="5538522"/>
                </a:lnTo>
                <a:lnTo>
                  <a:pt x="5259387" y="5538258"/>
                </a:lnTo>
                <a:lnTo>
                  <a:pt x="5257535" y="5538258"/>
                </a:lnTo>
                <a:lnTo>
                  <a:pt x="5255683" y="5538258"/>
                </a:lnTo>
                <a:lnTo>
                  <a:pt x="5247481" y="5539845"/>
                </a:lnTo>
                <a:lnTo>
                  <a:pt x="5244041" y="5540374"/>
                </a:lnTo>
                <a:lnTo>
                  <a:pt x="5241396" y="5540374"/>
                </a:lnTo>
                <a:lnTo>
                  <a:pt x="5238750" y="5540110"/>
                </a:lnTo>
                <a:lnTo>
                  <a:pt x="5236633" y="5539845"/>
                </a:lnTo>
                <a:lnTo>
                  <a:pt x="5235046" y="5538787"/>
                </a:lnTo>
                <a:lnTo>
                  <a:pt x="5233987" y="5537728"/>
                </a:lnTo>
                <a:lnTo>
                  <a:pt x="5232664" y="5536141"/>
                </a:lnTo>
                <a:lnTo>
                  <a:pt x="5232135" y="5534289"/>
                </a:lnTo>
                <a:lnTo>
                  <a:pt x="5231341" y="5532172"/>
                </a:lnTo>
                <a:lnTo>
                  <a:pt x="5231077" y="5529262"/>
                </a:lnTo>
                <a:lnTo>
                  <a:pt x="5230548" y="5522912"/>
                </a:lnTo>
                <a:lnTo>
                  <a:pt x="5230283" y="5514710"/>
                </a:lnTo>
                <a:lnTo>
                  <a:pt x="5230019" y="5508095"/>
                </a:lnTo>
                <a:lnTo>
                  <a:pt x="5228696" y="5501745"/>
                </a:lnTo>
                <a:lnTo>
                  <a:pt x="5227108" y="5495660"/>
                </a:lnTo>
                <a:lnTo>
                  <a:pt x="5224991" y="5489310"/>
                </a:lnTo>
                <a:lnTo>
                  <a:pt x="5222610" y="5483753"/>
                </a:lnTo>
                <a:lnTo>
                  <a:pt x="5219435" y="5477933"/>
                </a:lnTo>
                <a:lnTo>
                  <a:pt x="5215996" y="5472905"/>
                </a:lnTo>
                <a:lnTo>
                  <a:pt x="5212291" y="5467614"/>
                </a:lnTo>
                <a:lnTo>
                  <a:pt x="5208323" y="5462322"/>
                </a:lnTo>
                <a:lnTo>
                  <a:pt x="5204089" y="5457560"/>
                </a:lnTo>
                <a:lnTo>
                  <a:pt x="5199591" y="5452533"/>
                </a:lnTo>
                <a:lnTo>
                  <a:pt x="5194829" y="5448035"/>
                </a:lnTo>
                <a:lnTo>
                  <a:pt x="5185039" y="5438774"/>
                </a:lnTo>
                <a:lnTo>
                  <a:pt x="5174721" y="5430043"/>
                </a:lnTo>
                <a:lnTo>
                  <a:pt x="5172604" y="5433218"/>
                </a:lnTo>
                <a:lnTo>
                  <a:pt x="5169958" y="5435599"/>
                </a:lnTo>
                <a:lnTo>
                  <a:pt x="5167312" y="5437716"/>
                </a:lnTo>
                <a:lnTo>
                  <a:pt x="5164666" y="5439303"/>
                </a:lnTo>
                <a:lnTo>
                  <a:pt x="5162021" y="5440626"/>
                </a:lnTo>
                <a:lnTo>
                  <a:pt x="5159639" y="5441685"/>
                </a:lnTo>
                <a:lnTo>
                  <a:pt x="5156729" y="5442478"/>
                </a:lnTo>
                <a:lnTo>
                  <a:pt x="5153819" y="5443008"/>
                </a:lnTo>
                <a:lnTo>
                  <a:pt x="5150908" y="5443008"/>
                </a:lnTo>
                <a:lnTo>
                  <a:pt x="5148262" y="5443008"/>
                </a:lnTo>
                <a:lnTo>
                  <a:pt x="5142441" y="5442743"/>
                </a:lnTo>
                <a:lnTo>
                  <a:pt x="5136356" y="5441685"/>
                </a:lnTo>
                <a:lnTo>
                  <a:pt x="5130271" y="5440626"/>
                </a:lnTo>
                <a:lnTo>
                  <a:pt x="5124185" y="5439303"/>
                </a:lnTo>
                <a:lnTo>
                  <a:pt x="5118100" y="5438510"/>
                </a:lnTo>
                <a:lnTo>
                  <a:pt x="5112014" y="5438245"/>
                </a:lnTo>
                <a:lnTo>
                  <a:pt x="5109104" y="5438245"/>
                </a:lnTo>
                <a:lnTo>
                  <a:pt x="5106194" y="5438510"/>
                </a:lnTo>
                <a:lnTo>
                  <a:pt x="5103019" y="5438774"/>
                </a:lnTo>
                <a:lnTo>
                  <a:pt x="5100108" y="5439568"/>
                </a:lnTo>
                <a:lnTo>
                  <a:pt x="5097198" y="5440626"/>
                </a:lnTo>
                <a:lnTo>
                  <a:pt x="5094287" y="5442214"/>
                </a:lnTo>
                <a:lnTo>
                  <a:pt x="5091377" y="5443537"/>
                </a:lnTo>
                <a:lnTo>
                  <a:pt x="5088731" y="5445918"/>
                </a:lnTo>
                <a:lnTo>
                  <a:pt x="5085821" y="5448564"/>
                </a:lnTo>
                <a:lnTo>
                  <a:pt x="5083175" y="5451210"/>
                </a:lnTo>
                <a:lnTo>
                  <a:pt x="5086879" y="5441685"/>
                </a:lnTo>
                <a:lnTo>
                  <a:pt x="5089525" y="5432160"/>
                </a:lnTo>
                <a:lnTo>
                  <a:pt x="5091641" y="5423428"/>
                </a:lnTo>
                <a:lnTo>
                  <a:pt x="5093229" y="5414433"/>
                </a:lnTo>
                <a:lnTo>
                  <a:pt x="5093758" y="5405437"/>
                </a:lnTo>
                <a:lnTo>
                  <a:pt x="5093758" y="5397235"/>
                </a:lnTo>
                <a:lnTo>
                  <a:pt x="5093229" y="5389297"/>
                </a:lnTo>
                <a:lnTo>
                  <a:pt x="5091641" y="5381360"/>
                </a:lnTo>
                <a:lnTo>
                  <a:pt x="5089789" y="5373951"/>
                </a:lnTo>
                <a:lnTo>
                  <a:pt x="5087144" y="5366543"/>
                </a:lnTo>
                <a:lnTo>
                  <a:pt x="5083704" y="5359928"/>
                </a:lnTo>
                <a:lnTo>
                  <a:pt x="5080000" y="5353314"/>
                </a:lnTo>
                <a:lnTo>
                  <a:pt x="5075502" y="5347228"/>
                </a:lnTo>
                <a:lnTo>
                  <a:pt x="5070210" y="5341408"/>
                </a:lnTo>
                <a:lnTo>
                  <a:pt x="5064654" y="5335851"/>
                </a:lnTo>
                <a:lnTo>
                  <a:pt x="5058304" y="5330560"/>
                </a:lnTo>
                <a:lnTo>
                  <a:pt x="5051425" y="5326062"/>
                </a:lnTo>
                <a:lnTo>
                  <a:pt x="5044281" y="5321828"/>
                </a:lnTo>
                <a:lnTo>
                  <a:pt x="5037402" y="5318124"/>
                </a:lnTo>
                <a:lnTo>
                  <a:pt x="5029994" y="5314949"/>
                </a:lnTo>
                <a:lnTo>
                  <a:pt x="5022321" y="5312568"/>
                </a:lnTo>
                <a:lnTo>
                  <a:pt x="5014383" y="5310716"/>
                </a:lnTo>
                <a:lnTo>
                  <a:pt x="5006446" y="5309128"/>
                </a:lnTo>
                <a:lnTo>
                  <a:pt x="4998244" y="5308599"/>
                </a:lnTo>
                <a:lnTo>
                  <a:pt x="4989777" y="5308599"/>
                </a:lnTo>
                <a:lnTo>
                  <a:pt x="4981046" y="5309128"/>
                </a:lnTo>
                <a:lnTo>
                  <a:pt x="4972579" y="5310716"/>
                </a:lnTo>
                <a:lnTo>
                  <a:pt x="4963583" y="5312833"/>
                </a:lnTo>
                <a:lnTo>
                  <a:pt x="4954323" y="5316008"/>
                </a:lnTo>
                <a:lnTo>
                  <a:pt x="4945062" y="5319447"/>
                </a:lnTo>
                <a:lnTo>
                  <a:pt x="4935802" y="5323945"/>
                </a:lnTo>
                <a:lnTo>
                  <a:pt x="4926277" y="5328972"/>
                </a:lnTo>
                <a:lnTo>
                  <a:pt x="4957233" y="5339291"/>
                </a:lnTo>
                <a:lnTo>
                  <a:pt x="4971521" y="5343789"/>
                </a:lnTo>
                <a:lnTo>
                  <a:pt x="4986073" y="5348551"/>
                </a:lnTo>
                <a:lnTo>
                  <a:pt x="5000096" y="5352520"/>
                </a:lnTo>
                <a:lnTo>
                  <a:pt x="5014119" y="5355695"/>
                </a:lnTo>
                <a:lnTo>
                  <a:pt x="5020998" y="5357283"/>
                </a:lnTo>
                <a:lnTo>
                  <a:pt x="5028406" y="5358870"/>
                </a:lnTo>
                <a:lnTo>
                  <a:pt x="5035550" y="5359928"/>
                </a:lnTo>
                <a:lnTo>
                  <a:pt x="5042958" y="5360987"/>
                </a:lnTo>
                <a:lnTo>
                  <a:pt x="5040841" y="5360987"/>
                </a:lnTo>
                <a:lnTo>
                  <a:pt x="5038989" y="5361516"/>
                </a:lnTo>
                <a:lnTo>
                  <a:pt x="5037402" y="5362574"/>
                </a:lnTo>
                <a:lnTo>
                  <a:pt x="5035814" y="5363368"/>
                </a:lnTo>
                <a:lnTo>
                  <a:pt x="5034491" y="5364691"/>
                </a:lnTo>
                <a:lnTo>
                  <a:pt x="5033698" y="5366278"/>
                </a:lnTo>
                <a:lnTo>
                  <a:pt x="5032904" y="5367866"/>
                </a:lnTo>
                <a:lnTo>
                  <a:pt x="5032375" y="5369718"/>
                </a:lnTo>
                <a:lnTo>
                  <a:pt x="5031581" y="5373687"/>
                </a:lnTo>
                <a:lnTo>
                  <a:pt x="5031316" y="5377920"/>
                </a:lnTo>
                <a:lnTo>
                  <a:pt x="5030523" y="5386916"/>
                </a:lnTo>
                <a:lnTo>
                  <a:pt x="5029994" y="5390885"/>
                </a:lnTo>
                <a:lnTo>
                  <a:pt x="5028935" y="5394589"/>
                </a:lnTo>
                <a:lnTo>
                  <a:pt x="5028141" y="5396441"/>
                </a:lnTo>
                <a:lnTo>
                  <a:pt x="5027083" y="5397499"/>
                </a:lnTo>
                <a:lnTo>
                  <a:pt x="5026289" y="5398822"/>
                </a:lnTo>
                <a:lnTo>
                  <a:pt x="5024702" y="5400145"/>
                </a:lnTo>
                <a:lnTo>
                  <a:pt x="5023114" y="5400674"/>
                </a:lnTo>
                <a:lnTo>
                  <a:pt x="5021262" y="5401203"/>
                </a:lnTo>
                <a:lnTo>
                  <a:pt x="5019146" y="5401203"/>
                </a:lnTo>
                <a:lnTo>
                  <a:pt x="5016764" y="5401203"/>
                </a:lnTo>
                <a:lnTo>
                  <a:pt x="5013589" y="5400674"/>
                </a:lnTo>
                <a:lnTo>
                  <a:pt x="5010679" y="5399616"/>
                </a:lnTo>
                <a:lnTo>
                  <a:pt x="5006975" y="5398558"/>
                </a:lnTo>
                <a:lnTo>
                  <a:pt x="5003006" y="5396705"/>
                </a:lnTo>
                <a:lnTo>
                  <a:pt x="5000096" y="5395383"/>
                </a:lnTo>
                <a:lnTo>
                  <a:pt x="4997185" y="5394324"/>
                </a:lnTo>
                <a:lnTo>
                  <a:pt x="4990835" y="5392472"/>
                </a:lnTo>
                <a:lnTo>
                  <a:pt x="4984750" y="5390885"/>
                </a:lnTo>
                <a:lnTo>
                  <a:pt x="4978664" y="5389033"/>
                </a:lnTo>
                <a:lnTo>
                  <a:pt x="4976019" y="5387710"/>
                </a:lnTo>
                <a:lnTo>
                  <a:pt x="4973108" y="5386122"/>
                </a:lnTo>
                <a:lnTo>
                  <a:pt x="4970727" y="5384270"/>
                </a:lnTo>
                <a:lnTo>
                  <a:pt x="4968610" y="5382153"/>
                </a:lnTo>
                <a:lnTo>
                  <a:pt x="4966758" y="5379772"/>
                </a:lnTo>
                <a:lnTo>
                  <a:pt x="4965171" y="5376597"/>
                </a:lnTo>
                <a:lnTo>
                  <a:pt x="4963848" y="5372893"/>
                </a:lnTo>
                <a:lnTo>
                  <a:pt x="4963319" y="5368924"/>
                </a:lnTo>
                <a:lnTo>
                  <a:pt x="4942416" y="5362045"/>
                </a:lnTo>
                <a:lnTo>
                  <a:pt x="4938977" y="5364162"/>
                </a:lnTo>
                <a:lnTo>
                  <a:pt x="4935802" y="5366014"/>
                </a:lnTo>
                <a:lnTo>
                  <a:pt x="4932362" y="5367072"/>
                </a:lnTo>
                <a:lnTo>
                  <a:pt x="4929187" y="5367866"/>
                </a:lnTo>
                <a:lnTo>
                  <a:pt x="4925748" y="5368130"/>
                </a:lnTo>
                <a:lnTo>
                  <a:pt x="4922837" y="5367866"/>
                </a:lnTo>
                <a:lnTo>
                  <a:pt x="4919398" y="5367072"/>
                </a:lnTo>
                <a:lnTo>
                  <a:pt x="4916223" y="5366543"/>
                </a:lnTo>
                <a:lnTo>
                  <a:pt x="4909873" y="5364426"/>
                </a:lnTo>
                <a:lnTo>
                  <a:pt x="4903787" y="5362045"/>
                </a:lnTo>
                <a:lnTo>
                  <a:pt x="4897702" y="5359399"/>
                </a:lnTo>
                <a:lnTo>
                  <a:pt x="4894262" y="5358605"/>
                </a:lnTo>
                <a:lnTo>
                  <a:pt x="4891087" y="5358076"/>
                </a:lnTo>
                <a:lnTo>
                  <a:pt x="4827852" y="5336116"/>
                </a:lnTo>
                <a:lnTo>
                  <a:pt x="4825206" y="5333999"/>
                </a:lnTo>
                <a:lnTo>
                  <a:pt x="4822031" y="5331883"/>
                </a:lnTo>
                <a:lnTo>
                  <a:pt x="4819385" y="5330030"/>
                </a:lnTo>
                <a:lnTo>
                  <a:pt x="4816210" y="5328708"/>
                </a:lnTo>
                <a:lnTo>
                  <a:pt x="4812771" y="5327649"/>
                </a:lnTo>
                <a:lnTo>
                  <a:pt x="4809331" y="5326855"/>
                </a:lnTo>
                <a:lnTo>
                  <a:pt x="4806156" y="5326855"/>
                </a:lnTo>
                <a:lnTo>
                  <a:pt x="4802187" y="5327649"/>
                </a:lnTo>
                <a:lnTo>
                  <a:pt x="4798483" y="5328443"/>
                </a:lnTo>
                <a:lnTo>
                  <a:pt x="4794779" y="5329766"/>
                </a:lnTo>
                <a:lnTo>
                  <a:pt x="4790810" y="5331353"/>
                </a:lnTo>
                <a:lnTo>
                  <a:pt x="4787106" y="5333470"/>
                </a:lnTo>
                <a:lnTo>
                  <a:pt x="4783137" y="5335587"/>
                </a:lnTo>
                <a:lnTo>
                  <a:pt x="4778904" y="5338233"/>
                </a:lnTo>
                <a:lnTo>
                  <a:pt x="4774935" y="5341408"/>
                </a:lnTo>
                <a:lnTo>
                  <a:pt x="4770966" y="5344847"/>
                </a:lnTo>
                <a:lnTo>
                  <a:pt x="4766733" y="5348022"/>
                </a:lnTo>
                <a:lnTo>
                  <a:pt x="4762764" y="5351991"/>
                </a:lnTo>
                <a:lnTo>
                  <a:pt x="4755091" y="5360458"/>
                </a:lnTo>
                <a:lnTo>
                  <a:pt x="4747419" y="5369189"/>
                </a:lnTo>
                <a:lnTo>
                  <a:pt x="4740010" y="5379243"/>
                </a:lnTo>
                <a:lnTo>
                  <a:pt x="4733660" y="5389033"/>
                </a:lnTo>
                <a:lnTo>
                  <a:pt x="4727310" y="5399087"/>
                </a:lnTo>
                <a:lnTo>
                  <a:pt x="4722019" y="5409670"/>
                </a:lnTo>
                <a:lnTo>
                  <a:pt x="4719637" y="5414697"/>
                </a:lnTo>
                <a:lnTo>
                  <a:pt x="4717521" y="5419989"/>
                </a:lnTo>
                <a:lnTo>
                  <a:pt x="4715669" y="5425016"/>
                </a:lnTo>
                <a:lnTo>
                  <a:pt x="4714346" y="5429778"/>
                </a:lnTo>
                <a:lnTo>
                  <a:pt x="4712758" y="5434805"/>
                </a:lnTo>
                <a:lnTo>
                  <a:pt x="4711700" y="5439303"/>
                </a:lnTo>
                <a:lnTo>
                  <a:pt x="4710906" y="5444066"/>
                </a:lnTo>
                <a:lnTo>
                  <a:pt x="4710641" y="5448564"/>
                </a:lnTo>
                <a:lnTo>
                  <a:pt x="4710641" y="5452797"/>
                </a:lnTo>
                <a:lnTo>
                  <a:pt x="4710906" y="5456766"/>
                </a:lnTo>
                <a:lnTo>
                  <a:pt x="4713023" y="5456766"/>
                </a:lnTo>
                <a:lnTo>
                  <a:pt x="4715139" y="5456766"/>
                </a:lnTo>
                <a:lnTo>
                  <a:pt x="4717521" y="5456501"/>
                </a:lnTo>
                <a:lnTo>
                  <a:pt x="4719637" y="5455972"/>
                </a:lnTo>
                <a:lnTo>
                  <a:pt x="4724135" y="5454385"/>
                </a:lnTo>
                <a:lnTo>
                  <a:pt x="4728104" y="5452268"/>
                </a:lnTo>
                <a:lnTo>
                  <a:pt x="4732337" y="5449887"/>
                </a:lnTo>
                <a:lnTo>
                  <a:pt x="4736306" y="5446976"/>
                </a:lnTo>
                <a:lnTo>
                  <a:pt x="4744508" y="5441420"/>
                </a:lnTo>
                <a:lnTo>
                  <a:pt x="4748741" y="5439039"/>
                </a:lnTo>
                <a:lnTo>
                  <a:pt x="4752975" y="5437187"/>
                </a:lnTo>
                <a:lnTo>
                  <a:pt x="4757208" y="5435599"/>
                </a:lnTo>
                <a:lnTo>
                  <a:pt x="4759325" y="5435070"/>
                </a:lnTo>
                <a:lnTo>
                  <a:pt x="4761441" y="5435070"/>
                </a:lnTo>
                <a:lnTo>
                  <a:pt x="4764087" y="5435070"/>
                </a:lnTo>
                <a:lnTo>
                  <a:pt x="4766204" y="5435070"/>
                </a:lnTo>
                <a:lnTo>
                  <a:pt x="4768585" y="5435599"/>
                </a:lnTo>
                <a:lnTo>
                  <a:pt x="4770966" y="5436658"/>
                </a:lnTo>
                <a:lnTo>
                  <a:pt x="4773612" y="5437451"/>
                </a:lnTo>
                <a:lnTo>
                  <a:pt x="4775994" y="5439039"/>
                </a:lnTo>
                <a:lnTo>
                  <a:pt x="4778375" y="5440891"/>
                </a:lnTo>
                <a:lnTo>
                  <a:pt x="4781285" y="5443008"/>
                </a:lnTo>
                <a:lnTo>
                  <a:pt x="4794514" y="5443272"/>
                </a:lnTo>
                <a:lnTo>
                  <a:pt x="4820708" y="5410199"/>
                </a:lnTo>
                <a:lnTo>
                  <a:pt x="4819650" y="5414697"/>
                </a:lnTo>
                <a:lnTo>
                  <a:pt x="4818327" y="5419195"/>
                </a:lnTo>
                <a:lnTo>
                  <a:pt x="4817798" y="5423428"/>
                </a:lnTo>
                <a:lnTo>
                  <a:pt x="4817533" y="5427133"/>
                </a:lnTo>
                <a:lnTo>
                  <a:pt x="4817004" y="5431101"/>
                </a:lnTo>
                <a:lnTo>
                  <a:pt x="4817533" y="5434541"/>
                </a:lnTo>
                <a:lnTo>
                  <a:pt x="4817798" y="5437716"/>
                </a:lnTo>
                <a:lnTo>
                  <a:pt x="4818327" y="5441155"/>
                </a:lnTo>
                <a:lnTo>
                  <a:pt x="4819385" y="5444330"/>
                </a:lnTo>
                <a:lnTo>
                  <a:pt x="4820179" y="5447241"/>
                </a:lnTo>
                <a:lnTo>
                  <a:pt x="4821502" y="5450416"/>
                </a:lnTo>
                <a:lnTo>
                  <a:pt x="4822560" y="5453062"/>
                </a:lnTo>
                <a:lnTo>
                  <a:pt x="4825735" y="5458618"/>
                </a:lnTo>
                <a:lnTo>
                  <a:pt x="4829439" y="5463910"/>
                </a:lnTo>
                <a:lnTo>
                  <a:pt x="4833144" y="5468937"/>
                </a:lnTo>
                <a:lnTo>
                  <a:pt x="4837112" y="5473964"/>
                </a:lnTo>
                <a:lnTo>
                  <a:pt x="4841081" y="5478991"/>
                </a:lnTo>
                <a:lnTo>
                  <a:pt x="4844785" y="5484283"/>
                </a:lnTo>
                <a:lnTo>
                  <a:pt x="4848225" y="5489310"/>
                </a:lnTo>
                <a:lnTo>
                  <a:pt x="4851135" y="5495130"/>
                </a:lnTo>
                <a:lnTo>
                  <a:pt x="4852458" y="5498305"/>
                </a:lnTo>
                <a:lnTo>
                  <a:pt x="4853252" y="5501480"/>
                </a:lnTo>
                <a:lnTo>
                  <a:pt x="4854310" y="5504391"/>
                </a:lnTo>
                <a:lnTo>
                  <a:pt x="4855104" y="5507830"/>
                </a:lnTo>
                <a:lnTo>
                  <a:pt x="4856162" y="5515503"/>
                </a:lnTo>
                <a:lnTo>
                  <a:pt x="4856691" y="5522647"/>
                </a:lnTo>
                <a:lnTo>
                  <a:pt x="4856691" y="5528997"/>
                </a:lnTo>
                <a:lnTo>
                  <a:pt x="4856427" y="5535083"/>
                </a:lnTo>
                <a:lnTo>
                  <a:pt x="4855633" y="5540639"/>
                </a:lnTo>
                <a:lnTo>
                  <a:pt x="4854046" y="5545930"/>
                </a:lnTo>
                <a:lnTo>
                  <a:pt x="4852458" y="5550428"/>
                </a:lnTo>
                <a:lnTo>
                  <a:pt x="4850077" y="5555191"/>
                </a:lnTo>
                <a:lnTo>
                  <a:pt x="4847431" y="5559424"/>
                </a:lnTo>
                <a:lnTo>
                  <a:pt x="4844521" y="5563658"/>
                </a:lnTo>
                <a:lnTo>
                  <a:pt x="4841081" y="5567626"/>
                </a:lnTo>
                <a:lnTo>
                  <a:pt x="4837641" y="5571330"/>
                </a:lnTo>
                <a:lnTo>
                  <a:pt x="4833673" y="5575035"/>
                </a:lnTo>
                <a:lnTo>
                  <a:pt x="4829439" y="5579003"/>
                </a:lnTo>
                <a:lnTo>
                  <a:pt x="4820179" y="5586412"/>
                </a:lnTo>
                <a:lnTo>
                  <a:pt x="4812241" y="5592497"/>
                </a:lnTo>
                <a:lnTo>
                  <a:pt x="4804304" y="5598053"/>
                </a:lnTo>
                <a:lnTo>
                  <a:pt x="4796102" y="5603345"/>
                </a:lnTo>
                <a:lnTo>
                  <a:pt x="4787900" y="5608637"/>
                </a:lnTo>
                <a:lnTo>
                  <a:pt x="4770966" y="5618691"/>
                </a:lnTo>
                <a:lnTo>
                  <a:pt x="4754562" y="5628480"/>
                </a:lnTo>
                <a:lnTo>
                  <a:pt x="4746096" y="5634037"/>
                </a:lnTo>
                <a:lnTo>
                  <a:pt x="4738158" y="5639328"/>
                </a:lnTo>
                <a:lnTo>
                  <a:pt x="4730485" y="5645149"/>
                </a:lnTo>
                <a:lnTo>
                  <a:pt x="4722812" y="5651235"/>
                </a:lnTo>
                <a:lnTo>
                  <a:pt x="4715669" y="5658114"/>
                </a:lnTo>
                <a:lnTo>
                  <a:pt x="4709054" y="5664993"/>
                </a:lnTo>
                <a:lnTo>
                  <a:pt x="4705879" y="5668697"/>
                </a:lnTo>
                <a:lnTo>
                  <a:pt x="4702969" y="5672666"/>
                </a:lnTo>
                <a:lnTo>
                  <a:pt x="4699794" y="5676635"/>
                </a:lnTo>
                <a:lnTo>
                  <a:pt x="4697148" y="5681133"/>
                </a:lnTo>
                <a:lnTo>
                  <a:pt x="4695296" y="5683249"/>
                </a:lnTo>
                <a:lnTo>
                  <a:pt x="4693444" y="5685366"/>
                </a:lnTo>
                <a:lnTo>
                  <a:pt x="4688681" y="5690393"/>
                </a:lnTo>
                <a:lnTo>
                  <a:pt x="4684183" y="5695155"/>
                </a:lnTo>
                <a:lnTo>
                  <a:pt x="4682331" y="5697537"/>
                </a:lnTo>
                <a:lnTo>
                  <a:pt x="4680744" y="5700447"/>
                </a:lnTo>
                <a:lnTo>
                  <a:pt x="4679950" y="5703093"/>
                </a:lnTo>
                <a:lnTo>
                  <a:pt x="4679156" y="5705739"/>
                </a:lnTo>
                <a:lnTo>
                  <a:pt x="4679421" y="5707062"/>
                </a:lnTo>
                <a:lnTo>
                  <a:pt x="4679950" y="5708385"/>
                </a:lnTo>
                <a:lnTo>
                  <a:pt x="4680214" y="5709708"/>
                </a:lnTo>
                <a:lnTo>
                  <a:pt x="4681008" y="5711030"/>
                </a:lnTo>
                <a:lnTo>
                  <a:pt x="4682066" y="5712353"/>
                </a:lnTo>
                <a:lnTo>
                  <a:pt x="4683125" y="5713941"/>
                </a:lnTo>
                <a:lnTo>
                  <a:pt x="4684977" y="5715264"/>
                </a:lnTo>
                <a:lnTo>
                  <a:pt x="4686829" y="5716322"/>
                </a:lnTo>
                <a:lnTo>
                  <a:pt x="4691591" y="5719233"/>
                </a:lnTo>
                <a:lnTo>
                  <a:pt x="4697677" y="5721614"/>
                </a:lnTo>
                <a:lnTo>
                  <a:pt x="4699264" y="5722408"/>
                </a:lnTo>
                <a:lnTo>
                  <a:pt x="4700058" y="5723201"/>
                </a:lnTo>
                <a:lnTo>
                  <a:pt x="4701116" y="5723995"/>
                </a:lnTo>
                <a:lnTo>
                  <a:pt x="4701646" y="5725053"/>
                </a:lnTo>
                <a:lnTo>
                  <a:pt x="4701646" y="5725847"/>
                </a:lnTo>
                <a:lnTo>
                  <a:pt x="4701646" y="5726905"/>
                </a:lnTo>
                <a:lnTo>
                  <a:pt x="4701381" y="5727964"/>
                </a:lnTo>
                <a:lnTo>
                  <a:pt x="4701116" y="5729287"/>
                </a:lnTo>
                <a:lnTo>
                  <a:pt x="4699529" y="5731403"/>
                </a:lnTo>
                <a:lnTo>
                  <a:pt x="4697412" y="5733785"/>
                </a:lnTo>
                <a:lnTo>
                  <a:pt x="4694766" y="5736166"/>
                </a:lnTo>
                <a:lnTo>
                  <a:pt x="4692385" y="5737753"/>
                </a:lnTo>
                <a:lnTo>
                  <a:pt x="4680744" y="5746220"/>
                </a:lnTo>
                <a:lnTo>
                  <a:pt x="4676246" y="5749660"/>
                </a:lnTo>
                <a:lnTo>
                  <a:pt x="4672541" y="5752570"/>
                </a:lnTo>
                <a:lnTo>
                  <a:pt x="4669631" y="5755480"/>
                </a:lnTo>
                <a:lnTo>
                  <a:pt x="4667514" y="5757862"/>
                </a:lnTo>
                <a:lnTo>
                  <a:pt x="4666721" y="5759978"/>
                </a:lnTo>
                <a:lnTo>
                  <a:pt x="4666191" y="5761037"/>
                </a:lnTo>
                <a:lnTo>
                  <a:pt x="4666191" y="5762095"/>
                </a:lnTo>
                <a:lnTo>
                  <a:pt x="4666191" y="5763153"/>
                </a:lnTo>
                <a:lnTo>
                  <a:pt x="4666985" y="5763947"/>
                </a:lnTo>
                <a:lnTo>
                  <a:pt x="4668573" y="5766064"/>
                </a:lnTo>
                <a:lnTo>
                  <a:pt x="4670954" y="5767916"/>
                </a:lnTo>
                <a:lnTo>
                  <a:pt x="4673864" y="5770033"/>
                </a:lnTo>
                <a:lnTo>
                  <a:pt x="4678362" y="5772149"/>
                </a:lnTo>
                <a:lnTo>
                  <a:pt x="4683389" y="5774795"/>
                </a:lnTo>
                <a:lnTo>
                  <a:pt x="4696619" y="5780351"/>
                </a:lnTo>
                <a:lnTo>
                  <a:pt x="4702175" y="5782468"/>
                </a:lnTo>
                <a:lnTo>
                  <a:pt x="4707466" y="5784849"/>
                </a:lnTo>
                <a:lnTo>
                  <a:pt x="4712494" y="5787230"/>
                </a:lnTo>
                <a:lnTo>
                  <a:pt x="4714610" y="5788553"/>
                </a:lnTo>
                <a:lnTo>
                  <a:pt x="4716462" y="5790141"/>
                </a:lnTo>
                <a:lnTo>
                  <a:pt x="4718314" y="5791993"/>
                </a:lnTo>
                <a:lnTo>
                  <a:pt x="4719637" y="5793845"/>
                </a:lnTo>
                <a:lnTo>
                  <a:pt x="4720960" y="5795962"/>
                </a:lnTo>
                <a:lnTo>
                  <a:pt x="4722019" y="5798343"/>
                </a:lnTo>
                <a:lnTo>
                  <a:pt x="4722548" y="5800724"/>
                </a:lnTo>
                <a:lnTo>
                  <a:pt x="4723077" y="5803899"/>
                </a:lnTo>
                <a:lnTo>
                  <a:pt x="4723077" y="5807074"/>
                </a:lnTo>
                <a:lnTo>
                  <a:pt x="4722548" y="5810778"/>
                </a:lnTo>
                <a:lnTo>
                  <a:pt x="4725194" y="5815541"/>
                </a:lnTo>
                <a:lnTo>
                  <a:pt x="4726781" y="5817922"/>
                </a:lnTo>
                <a:lnTo>
                  <a:pt x="4728104" y="5820568"/>
                </a:lnTo>
                <a:lnTo>
                  <a:pt x="4728633" y="5822949"/>
                </a:lnTo>
                <a:lnTo>
                  <a:pt x="4728633" y="5824008"/>
                </a:lnTo>
                <a:lnTo>
                  <a:pt x="4728369" y="5825066"/>
                </a:lnTo>
                <a:lnTo>
                  <a:pt x="4728104" y="5825595"/>
                </a:lnTo>
                <a:lnTo>
                  <a:pt x="4727046" y="5826653"/>
                </a:lnTo>
                <a:lnTo>
                  <a:pt x="4726252" y="5827183"/>
                </a:lnTo>
                <a:lnTo>
                  <a:pt x="4724664" y="5827976"/>
                </a:lnTo>
                <a:lnTo>
                  <a:pt x="4720960" y="5828505"/>
                </a:lnTo>
                <a:lnTo>
                  <a:pt x="4718314" y="5828505"/>
                </a:lnTo>
                <a:lnTo>
                  <a:pt x="4715404" y="5828241"/>
                </a:lnTo>
                <a:lnTo>
                  <a:pt x="4713287" y="5826918"/>
                </a:lnTo>
                <a:lnTo>
                  <a:pt x="4711700" y="5825330"/>
                </a:lnTo>
                <a:lnTo>
                  <a:pt x="4710112" y="5823478"/>
                </a:lnTo>
                <a:lnTo>
                  <a:pt x="4709054" y="5821362"/>
                </a:lnTo>
                <a:lnTo>
                  <a:pt x="4707731" y="5819245"/>
                </a:lnTo>
                <a:lnTo>
                  <a:pt x="4705879" y="5813953"/>
                </a:lnTo>
                <a:lnTo>
                  <a:pt x="4704027" y="5809191"/>
                </a:lnTo>
                <a:lnTo>
                  <a:pt x="4703233" y="5806810"/>
                </a:lnTo>
                <a:lnTo>
                  <a:pt x="4701646" y="5804428"/>
                </a:lnTo>
                <a:lnTo>
                  <a:pt x="4700058" y="5802576"/>
                </a:lnTo>
                <a:lnTo>
                  <a:pt x="4698206" y="5801253"/>
                </a:lnTo>
                <a:lnTo>
                  <a:pt x="4695825" y="5802576"/>
                </a:lnTo>
                <a:lnTo>
                  <a:pt x="4693444" y="5804428"/>
                </a:lnTo>
                <a:lnTo>
                  <a:pt x="4691591" y="5805751"/>
                </a:lnTo>
                <a:lnTo>
                  <a:pt x="4689739" y="5806810"/>
                </a:lnTo>
                <a:lnTo>
                  <a:pt x="4687887" y="5807603"/>
                </a:lnTo>
                <a:lnTo>
                  <a:pt x="4686035" y="5807868"/>
                </a:lnTo>
                <a:lnTo>
                  <a:pt x="4684183" y="5807868"/>
                </a:lnTo>
                <a:lnTo>
                  <a:pt x="4682331" y="5807603"/>
                </a:lnTo>
                <a:lnTo>
                  <a:pt x="4680214" y="5807339"/>
                </a:lnTo>
                <a:lnTo>
                  <a:pt x="4678362" y="5806810"/>
                </a:lnTo>
                <a:lnTo>
                  <a:pt x="4674658" y="5804958"/>
                </a:lnTo>
                <a:lnTo>
                  <a:pt x="4670689" y="5802576"/>
                </a:lnTo>
                <a:lnTo>
                  <a:pt x="4663281" y="5797814"/>
                </a:lnTo>
                <a:lnTo>
                  <a:pt x="4659577" y="5795697"/>
                </a:lnTo>
                <a:lnTo>
                  <a:pt x="4655873" y="5793845"/>
                </a:lnTo>
                <a:lnTo>
                  <a:pt x="4654021" y="5792787"/>
                </a:lnTo>
                <a:lnTo>
                  <a:pt x="4652433" y="5792522"/>
                </a:lnTo>
                <a:lnTo>
                  <a:pt x="4650581" y="5792258"/>
                </a:lnTo>
                <a:lnTo>
                  <a:pt x="4648994" y="5792258"/>
                </a:lnTo>
                <a:lnTo>
                  <a:pt x="4647141" y="5792522"/>
                </a:lnTo>
                <a:lnTo>
                  <a:pt x="4645819" y="5793051"/>
                </a:lnTo>
                <a:lnTo>
                  <a:pt x="4644231" y="5794110"/>
                </a:lnTo>
                <a:lnTo>
                  <a:pt x="4642644" y="5795433"/>
                </a:lnTo>
                <a:lnTo>
                  <a:pt x="4641056" y="5797285"/>
                </a:lnTo>
                <a:lnTo>
                  <a:pt x="4639998" y="5798872"/>
                </a:lnTo>
                <a:lnTo>
                  <a:pt x="4638410" y="5801783"/>
                </a:lnTo>
                <a:lnTo>
                  <a:pt x="4637087" y="5804958"/>
                </a:lnTo>
                <a:lnTo>
                  <a:pt x="4636294" y="5807339"/>
                </a:lnTo>
                <a:lnTo>
                  <a:pt x="4635500" y="5809720"/>
                </a:lnTo>
                <a:lnTo>
                  <a:pt x="4635500" y="5811837"/>
                </a:lnTo>
                <a:lnTo>
                  <a:pt x="4635500" y="5813689"/>
                </a:lnTo>
                <a:lnTo>
                  <a:pt x="4636029" y="5815541"/>
                </a:lnTo>
                <a:lnTo>
                  <a:pt x="4636558" y="5817128"/>
                </a:lnTo>
                <a:lnTo>
                  <a:pt x="4637352" y="5818716"/>
                </a:lnTo>
                <a:lnTo>
                  <a:pt x="4638675" y="5820303"/>
                </a:lnTo>
                <a:lnTo>
                  <a:pt x="4639998" y="5821362"/>
                </a:lnTo>
                <a:lnTo>
                  <a:pt x="4641321" y="5822420"/>
                </a:lnTo>
                <a:lnTo>
                  <a:pt x="4644760" y="5824537"/>
                </a:lnTo>
                <a:lnTo>
                  <a:pt x="4648729" y="5826389"/>
                </a:lnTo>
                <a:lnTo>
                  <a:pt x="4652698" y="5828241"/>
                </a:lnTo>
                <a:lnTo>
                  <a:pt x="4657196" y="5830093"/>
                </a:lnTo>
                <a:lnTo>
                  <a:pt x="4661164" y="5832210"/>
                </a:lnTo>
                <a:lnTo>
                  <a:pt x="4664869" y="5834591"/>
                </a:lnTo>
                <a:lnTo>
                  <a:pt x="4666191" y="5835914"/>
                </a:lnTo>
                <a:lnTo>
                  <a:pt x="4667779" y="5837501"/>
                </a:lnTo>
                <a:lnTo>
                  <a:pt x="4669102" y="5838824"/>
                </a:lnTo>
                <a:lnTo>
                  <a:pt x="4670425" y="5840676"/>
                </a:lnTo>
                <a:lnTo>
                  <a:pt x="4671219" y="5842528"/>
                </a:lnTo>
                <a:lnTo>
                  <a:pt x="4671748" y="5844645"/>
                </a:lnTo>
                <a:lnTo>
                  <a:pt x="4672541" y="5847291"/>
                </a:lnTo>
                <a:lnTo>
                  <a:pt x="4672541" y="5849672"/>
                </a:lnTo>
                <a:lnTo>
                  <a:pt x="4672541" y="5852847"/>
                </a:lnTo>
                <a:lnTo>
                  <a:pt x="4671748" y="5855758"/>
                </a:lnTo>
                <a:lnTo>
                  <a:pt x="4668044" y="5855228"/>
                </a:lnTo>
                <a:lnTo>
                  <a:pt x="4663810" y="5853905"/>
                </a:lnTo>
                <a:lnTo>
                  <a:pt x="4655079" y="5851524"/>
                </a:lnTo>
                <a:lnTo>
                  <a:pt x="4645554" y="5849143"/>
                </a:lnTo>
                <a:lnTo>
                  <a:pt x="4640791" y="5848085"/>
                </a:lnTo>
                <a:lnTo>
                  <a:pt x="4636294" y="5847820"/>
                </a:lnTo>
                <a:lnTo>
                  <a:pt x="4631796" y="5847820"/>
                </a:lnTo>
                <a:lnTo>
                  <a:pt x="4629679" y="5847820"/>
                </a:lnTo>
                <a:lnTo>
                  <a:pt x="4627562" y="5848349"/>
                </a:lnTo>
                <a:lnTo>
                  <a:pt x="4625446" y="5849143"/>
                </a:lnTo>
                <a:lnTo>
                  <a:pt x="4623594" y="5849672"/>
                </a:lnTo>
                <a:lnTo>
                  <a:pt x="4621741" y="5850995"/>
                </a:lnTo>
                <a:lnTo>
                  <a:pt x="4619889" y="5852053"/>
                </a:lnTo>
                <a:lnTo>
                  <a:pt x="4618302" y="5853641"/>
                </a:lnTo>
                <a:lnTo>
                  <a:pt x="4616450" y="5855493"/>
                </a:lnTo>
                <a:lnTo>
                  <a:pt x="4615391" y="5857345"/>
                </a:lnTo>
                <a:lnTo>
                  <a:pt x="4613804" y="5859726"/>
                </a:lnTo>
                <a:lnTo>
                  <a:pt x="4612746" y="5862637"/>
                </a:lnTo>
                <a:lnTo>
                  <a:pt x="4611687" y="5865547"/>
                </a:lnTo>
                <a:lnTo>
                  <a:pt x="4610629" y="5868987"/>
                </a:lnTo>
                <a:lnTo>
                  <a:pt x="4610100" y="5872691"/>
                </a:lnTo>
                <a:lnTo>
                  <a:pt x="4608777" y="5878776"/>
                </a:lnTo>
                <a:lnTo>
                  <a:pt x="4606925" y="5885126"/>
                </a:lnTo>
                <a:lnTo>
                  <a:pt x="4604544" y="5891212"/>
                </a:lnTo>
                <a:lnTo>
                  <a:pt x="4602162" y="5897297"/>
                </a:lnTo>
                <a:lnTo>
                  <a:pt x="4598987" y="5903383"/>
                </a:lnTo>
                <a:lnTo>
                  <a:pt x="4596341" y="5909468"/>
                </a:lnTo>
                <a:lnTo>
                  <a:pt x="4590256" y="5921110"/>
                </a:lnTo>
                <a:lnTo>
                  <a:pt x="4584700" y="5931958"/>
                </a:lnTo>
                <a:lnTo>
                  <a:pt x="4582054" y="5936720"/>
                </a:lnTo>
                <a:lnTo>
                  <a:pt x="4580202" y="5941218"/>
                </a:lnTo>
                <a:lnTo>
                  <a:pt x="4579144" y="5945187"/>
                </a:lnTo>
                <a:lnTo>
                  <a:pt x="4578350" y="5948626"/>
                </a:lnTo>
                <a:lnTo>
                  <a:pt x="4578350" y="5950214"/>
                </a:lnTo>
                <a:lnTo>
                  <a:pt x="4578350" y="5951537"/>
                </a:lnTo>
                <a:lnTo>
                  <a:pt x="4579144" y="5952860"/>
                </a:lnTo>
                <a:lnTo>
                  <a:pt x="4579673" y="5953918"/>
                </a:lnTo>
                <a:lnTo>
                  <a:pt x="4582848" y="5958945"/>
                </a:lnTo>
                <a:lnTo>
                  <a:pt x="4585758" y="5963972"/>
                </a:lnTo>
                <a:lnTo>
                  <a:pt x="4587875" y="5968470"/>
                </a:lnTo>
                <a:lnTo>
                  <a:pt x="4589727" y="5973497"/>
                </a:lnTo>
                <a:lnTo>
                  <a:pt x="4591314" y="5977995"/>
                </a:lnTo>
                <a:lnTo>
                  <a:pt x="4592373" y="5982228"/>
                </a:lnTo>
                <a:lnTo>
                  <a:pt x="4592637" y="5986991"/>
                </a:lnTo>
                <a:lnTo>
                  <a:pt x="4592902" y="5991224"/>
                </a:lnTo>
                <a:lnTo>
                  <a:pt x="4592637" y="5995458"/>
                </a:lnTo>
                <a:lnTo>
                  <a:pt x="4592373" y="5999955"/>
                </a:lnTo>
                <a:lnTo>
                  <a:pt x="4591314" y="6004189"/>
                </a:lnTo>
                <a:lnTo>
                  <a:pt x="4590521" y="6008158"/>
                </a:lnTo>
                <a:lnTo>
                  <a:pt x="4589198" y="6012126"/>
                </a:lnTo>
                <a:lnTo>
                  <a:pt x="4587610" y="6016360"/>
                </a:lnTo>
                <a:lnTo>
                  <a:pt x="4584435" y="6024562"/>
                </a:lnTo>
                <a:lnTo>
                  <a:pt x="4580731" y="6032235"/>
                </a:lnTo>
                <a:lnTo>
                  <a:pt x="4576762" y="6039908"/>
                </a:lnTo>
                <a:lnTo>
                  <a:pt x="4572529" y="6047845"/>
                </a:lnTo>
                <a:lnTo>
                  <a:pt x="4568560" y="6055518"/>
                </a:lnTo>
                <a:lnTo>
                  <a:pt x="4565385" y="6063455"/>
                </a:lnTo>
                <a:lnTo>
                  <a:pt x="4564062" y="6067424"/>
                </a:lnTo>
                <a:lnTo>
                  <a:pt x="4562475" y="6071393"/>
                </a:lnTo>
                <a:lnTo>
                  <a:pt x="4561681" y="6075362"/>
                </a:lnTo>
                <a:lnTo>
                  <a:pt x="4560887" y="6079330"/>
                </a:lnTo>
                <a:lnTo>
                  <a:pt x="4560358" y="6083299"/>
                </a:lnTo>
                <a:lnTo>
                  <a:pt x="4560358" y="6087797"/>
                </a:lnTo>
                <a:lnTo>
                  <a:pt x="4560094" y="6093353"/>
                </a:lnTo>
                <a:lnTo>
                  <a:pt x="4559035" y="6099174"/>
                </a:lnTo>
                <a:lnTo>
                  <a:pt x="4556919" y="6111345"/>
                </a:lnTo>
                <a:lnTo>
                  <a:pt x="4556389" y="6117166"/>
                </a:lnTo>
                <a:lnTo>
                  <a:pt x="4556125" y="6120076"/>
                </a:lnTo>
                <a:lnTo>
                  <a:pt x="4556125" y="6122722"/>
                </a:lnTo>
                <a:lnTo>
                  <a:pt x="4556389" y="6124839"/>
                </a:lnTo>
                <a:lnTo>
                  <a:pt x="4556919" y="6126955"/>
                </a:lnTo>
                <a:lnTo>
                  <a:pt x="4557712" y="6129072"/>
                </a:lnTo>
                <a:lnTo>
                  <a:pt x="4558771" y="6130660"/>
                </a:lnTo>
                <a:lnTo>
                  <a:pt x="4562210" y="6134364"/>
                </a:lnTo>
                <a:lnTo>
                  <a:pt x="4564856" y="6138068"/>
                </a:lnTo>
                <a:lnTo>
                  <a:pt x="4567502" y="6141772"/>
                </a:lnTo>
                <a:lnTo>
                  <a:pt x="4569354" y="6145212"/>
                </a:lnTo>
                <a:lnTo>
                  <a:pt x="4570677" y="6148651"/>
                </a:lnTo>
                <a:lnTo>
                  <a:pt x="4571735" y="6151562"/>
                </a:lnTo>
                <a:lnTo>
                  <a:pt x="4572529" y="6154737"/>
                </a:lnTo>
                <a:lnTo>
                  <a:pt x="4573058" y="6157647"/>
                </a:lnTo>
                <a:lnTo>
                  <a:pt x="4573058" y="6160558"/>
                </a:lnTo>
                <a:lnTo>
                  <a:pt x="4573058" y="6163468"/>
                </a:lnTo>
                <a:lnTo>
                  <a:pt x="4572264" y="6166378"/>
                </a:lnTo>
                <a:lnTo>
                  <a:pt x="4571735" y="6168760"/>
                </a:lnTo>
                <a:lnTo>
                  <a:pt x="4570677" y="6171670"/>
                </a:lnTo>
                <a:lnTo>
                  <a:pt x="4569619" y="6174051"/>
                </a:lnTo>
                <a:lnTo>
                  <a:pt x="4566708" y="6178814"/>
                </a:lnTo>
                <a:lnTo>
                  <a:pt x="4563004" y="6183576"/>
                </a:lnTo>
                <a:lnTo>
                  <a:pt x="4559300" y="6188074"/>
                </a:lnTo>
                <a:lnTo>
                  <a:pt x="4551098" y="6197335"/>
                </a:lnTo>
                <a:lnTo>
                  <a:pt x="4547129" y="6201833"/>
                </a:lnTo>
                <a:lnTo>
                  <a:pt x="4543425" y="6206595"/>
                </a:lnTo>
                <a:lnTo>
                  <a:pt x="4539985" y="6211093"/>
                </a:lnTo>
                <a:lnTo>
                  <a:pt x="4538662" y="6213739"/>
                </a:lnTo>
                <a:lnTo>
                  <a:pt x="4537339" y="6216120"/>
                </a:lnTo>
                <a:lnTo>
                  <a:pt x="4535223" y="6229878"/>
                </a:lnTo>
                <a:lnTo>
                  <a:pt x="4540514" y="6246812"/>
                </a:lnTo>
                <a:lnTo>
                  <a:pt x="4545806" y="6263745"/>
                </a:lnTo>
                <a:lnTo>
                  <a:pt x="4551362" y="6280678"/>
                </a:lnTo>
                <a:lnTo>
                  <a:pt x="4556389" y="6297876"/>
                </a:lnTo>
                <a:lnTo>
                  <a:pt x="4558771" y="6306343"/>
                </a:lnTo>
                <a:lnTo>
                  <a:pt x="4560887" y="6315074"/>
                </a:lnTo>
                <a:lnTo>
                  <a:pt x="4562739" y="6323805"/>
                </a:lnTo>
                <a:lnTo>
                  <a:pt x="4564327" y="6332801"/>
                </a:lnTo>
                <a:lnTo>
                  <a:pt x="4565650" y="6341797"/>
                </a:lnTo>
                <a:lnTo>
                  <a:pt x="4566444" y="6350528"/>
                </a:lnTo>
                <a:lnTo>
                  <a:pt x="4566708" y="6359789"/>
                </a:lnTo>
                <a:lnTo>
                  <a:pt x="4567237" y="6369049"/>
                </a:lnTo>
                <a:lnTo>
                  <a:pt x="4563533" y="6369578"/>
                </a:lnTo>
                <a:lnTo>
                  <a:pt x="4560358" y="6369578"/>
                </a:lnTo>
                <a:lnTo>
                  <a:pt x="4556919" y="6369314"/>
                </a:lnTo>
                <a:lnTo>
                  <a:pt x="4554273" y="6368785"/>
                </a:lnTo>
                <a:lnTo>
                  <a:pt x="4551098" y="6367726"/>
                </a:lnTo>
                <a:lnTo>
                  <a:pt x="4548452" y="6366668"/>
                </a:lnTo>
                <a:lnTo>
                  <a:pt x="4543160" y="6363493"/>
                </a:lnTo>
                <a:lnTo>
                  <a:pt x="4532841" y="6356878"/>
                </a:lnTo>
                <a:lnTo>
                  <a:pt x="4527550" y="6353968"/>
                </a:lnTo>
                <a:lnTo>
                  <a:pt x="4524639" y="6352645"/>
                </a:lnTo>
                <a:lnTo>
                  <a:pt x="4521729" y="6351851"/>
                </a:lnTo>
                <a:lnTo>
                  <a:pt x="4518289" y="6351587"/>
                </a:lnTo>
                <a:lnTo>
                  <a:pt x="4514850" y="6351322"/>
                </a:lnTo>
                <a:lnTo>
                  <a:pt x="4511939" y="6351322"/>
                </a:lnTo>
                <a:lnTo>
                  <a:pt x="4508500" y="6351587"/>
                </a:lnTo>
                <a:lnTo>
                  <a:pt x="4505325" y="6351851"/>
                </a:lnTo>
                <a:lnTo>
                  <a:pt x="4502414" y="6352380"/>
                </a:lnTo>
                <a:lnTo>
                  <a:pt x="4496064" y="6353968"/>
                </a:lnTo>
                <a:lnTo>
                  <a:pt x="4490244" y="6356085"/>
                </a:lnTo>
                <a:lnTo>
                  <a:pt x="4484687" y="6359260"/>
                </a:lnTo>
                <a:lnTo>
                  <a:pt x="4479396" y="6362964"/>
                </a:lnTo>
                <a:lnTo>
                  <a:pt x="4474104" y="6366933"/>
                </a:lnTo>
                <a:lnTo>
                  <a:pt x="4479925" y="6390745"/>
                </a:lnTo>
                <a:lnTo>
                  <a:pt x="4482041" y="6395508"/>
                </a:lnTo>
                <a:lnTo>
                  <a:pt x="4483894" y="6399476"/>
                </a:lnTo>
                <a:lnTo>
                  <a:pt x="4485216" y="6403445"/>
                </a:lnTo>
                <a:lnTo>
                  <a:pt x="4486010" y="6407149"/>
                </a:lnTo>
                <a:lnTo>
                  <a:pt x="4486539" y="6410853"/>
                </a:lnTo>
                <a:lnTo>
                  <a:pt x="4487069" y="6413764"/>
                </a:lnTo>
                <a:lnTo>
                  <a:pt x="4487333" y="6416939"/>
                </a:lnTo>
                <a:lnTo>
                  <a:pt x="4487069" y="6419320"/>
                </a:lnTo>
                <a:lnTo>
                  <a:pt x="4486275" y="6421966"/>
                </a:lnTo>
                <a:lnTo>
                  <a:pt x="4485746" y="6424347"/>
                </a:lnTo>
                <a:lnTo>
                  <a:pt x="4484423" y="6426464"/>
                </a:lnTo>
                <a:lnTo>
                  <a:pt x="4483364" y="6428316"/>
                </a:lnTo>
                <a:lnTo>
                  <a:pt x="4482041" y="6429903"/>
                </a:lnTo>
                <a:lnTo>
                  <a:pt x="4480189" y="6431491"/>
                </a:lnTo>
                <a:lnTo>
                  <a:pt x="4478337" y="6432814"/>
                </a:lnTo>
                <a:lnTo>
                  <a:pt x="4476485" y="6434137"/>
                </a:lnTo>
                <a:lnTo>
                  <a:pt x="4472252" y="6436253"/>
                </a:lnTo>
                <a:lnTo>
                  <a:pt x="4467225" y="6438105"/>
                </a:lnTo>
                <a:lnTo>
                  <a:pt x="4462198" y="6439693"/>
                </a:lnTo>
                <a:lnTo>
                  <a:pt x="4456641" y="6441280"/>
                </a:lnTo>
                <a:lnTo>
                  <a:pt x="4445529" y="6443662"/>
                </a:lnTo>
                <a:lnTo>
                  <a:pt x="4439973" y="6444985"/>
                </a:lnTo>
                <a:lnTo>
                  <a:pt x="4434681" y="6446308"/>
                </a:lnTo>
                <a:lnTo>
                  <a:pt x="4430183" y="6451864"/>
                </a:lnTo>
                <a:lnTo>
                  <a:pt x="4425421" y="6457420"/>
                </a:lnTo>
                <a:lnTo>
                  <a:pt x="4420658" y="6462712"/>
                </a:lnTo>
                <a:lnTo>
                  <a:pt x="4415631" y="6467210"/>
                </a:lnTo>
                <a:lnTo>
                  <a:pt x="4410339" y="6471972"/>
                </a:lnTo>
                <a:lnTo>
                  <a:pt x="4405048" y="6476205"/>
                </a:lnTo>
                <a:lnTo>
                  <a:pt x="4399491" y="6480174"/>
                </a:lnTo>
                <a:lnTo>
                  <a:pt x="4393935" y="6483614"/>
                </a:lnTo>
                <a:lnTo>
                  <a:pt x="4387850" y="6487053"/>
                </a:lnTo>
                <a:lnTo>
                  <a:pt x="4382029" y="6489699"/>
                </a:lnTo>
                <a:lnTo>
                  <a:pt x="4375414" y="6492080"/>
                </a:lnTo>
                <a:lnTo>
                  <a:pt x="4369064" y="6494462"/>
                </a:lnTo>
                <a:lnTo>
                  <a:pt x="4362185" y="6496314"/>
                </a:lnTo>
                <a:lnTo>
                  <a:pt x="4355306" y="6497372"/>
                </a:lnTo>
                <a:lnTo>
                  <a:pt x="4348162" y="6498430"/>
                </a:lnTo>
                <a:lnTo>
                  <a:pt x="4340489" y="6498695"/>
                </a:lnTo>
                <a:lnTo>
                  <a:pt x="4136760" y="6611672"/>
                </a:lnTo>
                <a:lnTo>
                  <a:pt x="4071144" y="6638660"/>
                </a:lnTo>
                <a:lnTo>
                  <a:pt x="4059767" y="6642893"/>
                </a:lnTo>
                <a:lnTo>
                  <a:pt x="4048919" y="6646597"/>
                </a:lnTo>
                <a:lnTo>
                  <a:pt x="4043627" y="6647920"/>
                </a:lnTo>
                <a:lnTo>
                  <a:pt x="4038864" y="6649243"/>
                </a:lnTo>
                <a:lnTo>
                  <a:pt x="4033837" y="6650037"/>
                </a:lnTo>
                <a:lnTo>
                  <a:pt x="4029339" y="6651095"/>
                </a:lnTo>
                <a:lnTo>
                  <a:pt x="4024577" y="6651360"/>
                </a:lnTo>
                <a:lnTo>
                  <a:pt x="4020079" y="6651889"/>
                </a:lnTo>
                <a:lnTo>
                  <a:pt x="4015846" y="6651889"/>
                </a:lnTo>
                <a:lnTo>
                  <a:pt x="4011612" y="6651624"/>
                </a:lnTo>
                <a:lnTo>
                  <a:pt x="4007114" y="6651624"/>
                </a:lnTo>
                <a:lnTo>
                  <a:pt x="4003146" y="6651095"/>
                </a:lnTo>
                <a:lnTo>
                  <a:pt x="3999177" y="6650301"/>
                </a:lnTo>
                <a:lnTo>
                  <a:pt x="3995208" y="6649508"/>
                </a:lnTo>
                <a:lnTo>
                  <a:pt x="3991239" y="6648185"/>
                </a:lnTo>
                <a:lnTo>
                  <a:pt x="3987271" y="6647126"/>
                </a:lnTo>
                <a:lnTo>
                  <a:pt x="3979598" y="6643951"/>
                </a:lnTo>
                <a:lnTo>
                  <a:pt x="3972189" y="6640247"/>
                </a:lnTo>
                <a:lnTo>
                  <a:pt x="3964517" y="6636014"/>
                </a:lnTo>
                <a:lnTo>
                  <a:pt x="3957108" y="6630987"/>
                </a:lnTo>
                <a:lnTo>
                  <a:pt x="3949435" y="6625430"/>
                </a:lnTo>
                <a:lnTo>
                  <a:pt x="3941498" y="6619610"/>
                </a:lnTo>
                <a:lnTo>
                  <a:pt x="3933560" y="6612995"/>
                </a:lnTo>
                <a:lnTo>
                  <a:pt x="3929062" y="6609291"/>
                </a:lnTo>
                <a:lnTo>
                  <a:pt x="3925094" y="6605587"/>
                </a:lnTo>
                <a:lnTo>
                  <a:pt x="3921125" y="6601618"/>
                </a:lnTo>
                <a:lnTo>
                  <a:pt x="3917421" y="6597649"/>
                </a:lnTo>
                <a:lnTo>
                  <a:pt x="3910806" y="6589183"/>
                </a:lnTo>
                <a:lnTo>
                  <a:pt x="3904192" y="6580716"/>
                </a:lnTo>
                <a:lnTo>
                  <a:pt x="3898106" y="6571720"/>
                </a:lnTo>
                <a:lnTo>
                  <a:pt x="3892550" y="6562460"/>
                </a:lnTo>
                <a:lnTo>
                  <a:pt x="3881702" y="6544203"/>
                </a:lnTo>
                <a:lnTo>
                  <a:pt x="3876146" y="6534943"/>
                </a:lnTo>
                <a:lnTo>
                  <a:pt x="3870589" y="6525683"/>
                </a:lnTo>
                <a:lnTo>
                  <a:pt x="3864769" y="6516687"/>
                </a:lnTo>
                <a:lnTo>
                  <a:pt x="3858419" y="6508220"/>
                </a:lnTo>
                <a:lnTo>
                  <a:pt x="3852069" y="6499753"/>
                </a:lnTo>
                <a:lnTo>
                  <a:pt x="3848364" y="6495785"/>
                </a:lnTo>
                <a:lnTo>
                  <a:pt x="3844660" y="6492080"/>
                </a:lnTo>
                <a:lnTo>
                  <a:pt x="3840956" y="6488112"/>
                </a:lnTo>
                <a:lnTo>
                  <a:pt x="3836987" y="6484408"/>
                </a:lnTo>
                <a:lnTo>
                  <a:pt x="3832754" y="6481233"/>
                </a:lnTo>
                <a:lnTo>
                  <a:pt x="3828521" y="6477793"/>
                </a:lnTo>
                <a:lnTo>
                  <a:pt x="3819260" y="6471443"/>
                </a:lnTo>
                <a:lnTo>
                  <a:pt x="3811323" y="6465887"/>
                </a:lnTo>
                <a:lnTo>
                  <a:pt x="3807619" y="6463770"/>
                </a:lnTo>
                <a:lnTo>
                  <a:pt x="3804179" y="6462183"/>
                </a:lnTo>
                <a:lnTo>
                  <a:pt x="3801004" y="6461124"/>
                </a:lnTo>
                <a:lnTo>
                  <a:pt x="3798094" y="6460595"/>
                </a:lnTo>
                <a:lnTo>
                  <a:pt x="3796506" y="6460860"/>
                </a:lnTo>
                <a:lnTo>
                  <a:pt x="3795183" y="6460860"/>
                </a:lnTo>
                <a:lnTo>
                  <a:pt x="3793860" y="6461389"/>
                </a:lnTo>
                <a:lnTo>
                  <a:pt x="3792537" y="6462183"/>
                </a:lnTo>
                <a:lnTo>
                  <a:pt x="3791214" y="6462976"/>
                </a:lnTo>
                <a:lnTo>
                  <a:pt x="3790156" y="6464299"/>
                </a:lnTo>
                <a:lnTo>
                  <a:pt x="3787775" y="6466945"/>
                </a:lnTo>
                <a:lnTo>
                  <a:pt x="3785658" y="6470914"/>
                </a:lnTo>
                <a:lnTo>
                  <a:pt x="3783542" y="6475941"/>
                </a:lnTo>
                <a:lnTo>
                  <a:pt x="3781689" y="6482026"/>
                </a:lnTo>
                <a:lnTo>
                  <a:pt x="3779573" y="6489435"/>
                </a:lnTo>
                <a:lnTo>
                  <a:pt x="3777721" y="6498166"/>
                </a:lnTo>
                <a:lnTo>
                  <a:pt x="3775339" y="6506633"/>
                </a:lnTo>
                <a:lnTo>
                  <a:pt x="3773752" y="6510866"/>
                </a:lnTo>
                <a:lnTo>
                  <a:pt x="3772164" y="6514835"/>
                </a:lnTo>
                <a:lnTo>
                  <a:pt x="3770312" y="6518803"/>
                </a:lnTo>
                <a:lnTo>
                  <a:pt x="3767931" y="6522508"/>
                </a:lnTo>
                <a:lnTo>
                  <a:pt x="3765550" y="6525947"/>
                </a:lnTo>
                <a:lnTo>
                  <a:pt x="3762375" y="6529122"/>
                </a:lnTo>
                <a:lnTo>
                  <a:pt x="3758935" y="6531768"/>
                </a:lnTo>
                <a:lnTo>
                  <a:pt x="3754967" y="6533885"/>
                </a:lnTo>
                <a:lnTo>
                  <a:pt x="3752850" y="6534943"/>
                </a:lnTo>
                <a:lnTo>
                  <a:pt x="3750469" y="6535472"/>
                </a:lnTo>
                <a:lnTo>
                  <a:pt x="3748087" y="6536001"/>
                </a:lnTo>
                <a:lnTo>
                  <a:pt x="3745442" y="6536530"/>
                </a:lnTo>
                <a:lnTo>
                  <a:pt x="3742796" y="6536795"/>
                </a:lnTo>
                <a:lnTo>
                  <a:pt x="3739885" y="6536795"/>
                </a:lnTo>
                <a:lnTo>
                  <a:pt x="3733535" y="6536001"/>
                </a:lnTo>
                <a:lnTo>
                  <a:pt x="3730096" y="6536001"/>
                </a:lnTo>
                <a:lnTo>
                  <a:pt x="3726656" y="6536530"/>
                </a:lnTo>
                <a:lnTo>
                  <a:pt x="3724010" y="6537060"/>
                </a:lnTo>
                <a:lnTo>
                  <a:pt x="3720835" y="6538383"/>
                </a:lnTo>
                <a:lnTo>
                  <a:pt x="3718454" y="6539441"/>
                </a:lnTo>
                <a:lnTo>
                  <a:pt x="3716073" y="6541028"/>
                </a:lnTo>
                <a:lnTo>
                  <a:pt x="3711046" y="6544733"/>
                </a:lnTo>
                <a:lnTo>
                  <a:pt x="3706548" y="6548701"/>
                </a:lnTo>
                <a:lnTo>
                  <a:pt x="3701785" y="6552670"/>
                </a:lnTo>
                <a:lnTo>
                  <a:pt x="3699404" y="6554522"/>
                </a:lnTo>
                <a:lnTo>
                  <a:pt x="3697023" y="6556110"/>
                </a:lnTo>
                <a:lnTo>
                  <a:pt x="3694642" y="6557697"/>
                </a:lnTo>
                <a:lnTo>
                  <a:pt x="3691731" y="6558755"/>
                </a:lnTo>
                <a:lnTo>
                  <a:pt x="3691202" y="6562724"/>
                </a:lnTo>
                <a:lnTo>
                  <a:pt x="3690937" y="6566428"/>
                </a:lnTo>
                <a:lnTo>
                  <a:pt x="3690673" y="6570133"/>
                </a:lnTo>
                <a:lnTo>
                  <a:pt x="3690673" y="6574101"/>
                </a:lnTo>
                <a:lnTo>
                  <a:pt x="3690937" y="6577805"/>
                </a:lnTo>
                <a:lnTo>
                  <a:pt x="3691202" y="6581510"/>
                </a:lnTo>
                <a:lnTo>
                  <a:pt x="3691731" y="6585214"/>
                </a:lnTo>
                <a:lnTo>
                  <a:pt x="3692260" y="6588918"/>
                </a:lnTo>
                <a:lnTo>
                  <a:pt x="3694642" y="6596326"/>
                </a:lnTo>
                <a:lnTo>
                  <a:pt x="3697023" y="6603735"/>
                </a:lnTo>
                <a:lnTo>
                  <a:pt x="3700727" y="6610878"/>
                </a:lnTo>
                <a:lnTo>
                  <a:pt x="3704696" y="6617758"/>
                </a:lnTo>
                <a:lnTo>
                  <a:pt x="3698875" y="6618551"/>
                </a:lnTo>
                <a:lnTo>
                  <a:pt x="3693583" y="6617758"/>
                </a:lnTo>
                <a:lnTo>
                  <a:pt x="3689085" y="6616964"/>
                </a:lnTo>
                <a:lnTo>
                  <a:pt x="3684587" y="6615376"/>
                </a:lnTo>
                <a:lnTo>
                  <a:pt x="3681148" y="6613524"/>
                </a:lnTo>
                <a:lnTo>
                  <a:pt x="3677708" y="6611143"/>
                </a:lnTo>
                <a:lnTo>
                  <a:pt x="3674269" y="6608233"/>
                </a:lnTo>
                <a:lnTo>
                  <a:pt x="3671623" y="6605587"/>
                </a:lnTo>
                <a:lnTo>
                  <a:pt x="3668712" y="6602147"/>
                </a:lnTo>
                <a:lnTo>
                  <a:pt x="3666067" y="6598972"/>
                </a:lnTo>
                <a:lnTo>
                  <a:pt x="3660775" y="6592358"/>
                </a:lnTo>
                <a:lnTo>
                  <a:pt x="3657864" y="6589183"/>
                </a:lnTo>
                <a:lnTo>
                  <a:pt x="3655219" y="6586272"/>
                </a:lnTo>
                <a:lnTo>
                  <a:pt x="3652573" y="6583362"/>
                </a:lnTo>
                <a:lnTo>
                  <a:pt x="3649398" y="6580980"/>
                </a:lnTo>
                <a:lnTo>
                  <a:pt x="3616589" y="6579393"/>
                </a:lnTo>
                <a:lnTo>
                  <a:pt x="3609446" y="6583626"/>
                </a:lnTo>
                <a:lnTo>
                  <a:pt x="3602831" y="6588653"/>
                </a:lnTo>
                <a:lnTo>
                  <a:pt x="3595952" y="6593680"/>
                </a:lnTo>
                <a:lnTo>
                  <a:pt x="3589602" y="6598708"/>
                </a:lnTo>
                <a:lnTo>
                  <a:pt x="3576373" y="6609291"/>
                </a:lnTo>
                <a:lnTo>
                  <a:pt x="3569758" y="6614053"/>
                </a:lnTo>
                <a:lnTo>
                  <a:pt x="3563144" y="6619080"/>
                </a:lnTo>
                <a:lnTo>
                  <a:pt x="3556000" y="6623314"/>
                </a:lnTo>
                <a:lnTo>
                  <a:pt x="3548856" y="6627547"/>
                </a:lnTo>
                <a:lnTo>
                  <a:pt x="3541712" y="6630987"/>
                </a:lnTo>
                <a:lnTo>
                  <a:pt x="3538008" y="6632574"/>
                </a:lnTo>
                <a:lnTo>
                  <a:pt x="3533775" y="6634162"/>
                </a:lnTo>
                <a:lnTo>
                  <a:pt x="3529806" y="6635220"/>
                </a:lnTo>
                <a:lnTo>
                  <a:pt x="3525837" y="6636278"/>
                </a:lnTo>
                <a:lnTo>
                  <a:pt x="3521604" y="6637072"/>
                </a:lnTo>
                <a:lnTo>
                  <a:pt x="3517635" y="6637866"/>
                </a:lnTo>
                <a:lnTo>
                  <a:pt x="3513137" y="6638130"/>
                </a:lnTo>
                <a:lnTo>
                  <a:pt x="3508639" y="6638395"/>
                </a:lnTo>
                <a:lnTo>
                  <a:pt x="3504142" y="6638130"/>
                </a:lnTo>
                <a:lnTo>
                  <a:pt x="3499114" y="6637866"/>
                </a:lnTo>
                <a:lnTo>
                  <a:pt x="3494617" y="6644216"/>
                </a:lnTo>
                <a:lnTo>
                  <a:pt x="3489325" y="6649772"/>
                </a:lnTo>
                <a:lnTo>
                  <a:pt x="3483769" y="6654799"/>
                </a:lnTo>
                <a:lnTo>
                  <a:pt x="3478212" y="6659033"/>
                </a:lnTo>
                <a:lnTo>
                  <a:pt x="3472392" y="6662737"/>
                </a:lnTo>
                <a:lnTo>
                  <a:pt x="3466571" y="6665912"/>
                </a:lnTo>
                <a:lnTo>
                  <a:pt x="3460221" y="6668822"/>
                </a:lnTo>
                <a:lnTo>
                  <a:pt x="3453871" y="6671203"/>
                </a:lnTo>
                <a:lnTo>
                  <a:pt x="3447256" y="6673320"/>
                </a:lnTo>
                <a:lnTo>
                  <a:pt x="3440642" y="6674908"/>
                </a:lnTo>
                <a:lnTo>
                  <a:pt x="3433762" y="6676230"/>
                </a:lnTo>
                <a:lnTo>
                  <a:pt x="3426619" y="6677289"/>
                </a:lnTo>
                <a:lnTo>
                  <a:pt x="3419739" y="6678083"/>
                </a:lnTo>
                <a:lnTo>
                  <a:pt x="3412596" y="6678612"/>
                </a:lnTo>
                <a:lnTo>
                  <a:pt x="3398044" y="6679670"/>
                </a:lnTo>
                <a:lnTo>
                  <a:pt x="3344598" y="6739730"/>
                </a:lnTo>
                <a:lnTo>
                  <a:pt x="3345656" y="6748726"/>
                </a:lnTo>
                <a:lnTo>
                  <a:pt x="3347244" y="6758251"/>
                </a:lnTo>
                <a:lnTo>
                  <a:pt x="3348037" y="6767512"/>
                </a:lnTo>
                <a:lnTo>
                  <a:pt x="3348302" y="6772010"/>
                </a:lnTo>
                <a:lnTo>
                  <a:pt x="3348302" y="6776508"/>
                </a:lnTo>
                <a:lnTo>
                  <a:pt x="3348037" y="6781005"/>
                </a:lnTo>
                <a:lnTo>
                  <a:pt x="3347244" y="6784974"/>
                </a:lnTo>
                <a:lnTo>
                  <a:pt x="3345921" y="6788943"/>
                </a:lnTo>
                <a:lnTo>
                  <a:pt x="3344069" y="6792912"/>
                </a:lnTo>
                <a:lnTo>
                  <a:pt x="3342746" y="6794499"/>
                </a:lnTo>
                <a:lnTo>
                  <a:pt x="3341423" y="6796351"/>
                </a:lnTo>
                <a:lnTo>
                  <a:pt x="3339835" y="6797674"/>
                </a:lnTo>
                <a:lnTo>
                  <a:pt x="3338248" y="6799262"/>
                </a:lnTo>
                <a:lnTo>
                  <a:pt x="3336131" y="6800849"/>
                </a:lnTo>
                <a:lnTo>
                  <a:pt x="3334014" y="6802437"/>
                </a:lnTo>
                <a:lnTo>
                  <a:pt x="3331898" y="6803760"/>
                </a:lnTo>
                <a:lnTo>
                  <a:pt x="3328987" y="6804818"/>
                </a:lnTo>
                <a:lnTo>
                  <a:pt x="3324225" y="6806670"/>
                </a:lnTo>
                <a:lnTo>
                  <a:pt x="3319198" y="6807728"/>
                </a:lnTo>
                <a:lnTo>
                  <a:pt x="3314700" y="6808258"/>
                </a:lnTo>
                <a:lnTo>
                  <a:pt x="3309937" y="6807993"/>
                </a:lnTo>
                <a:lnTo>
                  <a:pt x="3305969" y="6806935"/>
                </a:lnTo>
                <a:lnTo>
                  <a:pt x="3301735" y="6805876"/>
                </a:lnTo>
                <a:lnTo>
                  <a:pt x="3297767" y="6804289"/>
                </a:lnTo>
                <a:lnTo>
                  <a:pt x="3294062" y="6801908"/>
                </a:lnTo>
                <a:lnTo>
                  <a:pt x="3290358" y="6799262"/>
                </a:lnTo>
                <a:lnTo>
                  <a:pt x="3286919" y="6796351"/>
                </a:lnTo>
                <a:lnTo>
                  <a:pt x="3283479" y="6793176"/>
                </a:lnTo>
                <a:lnTo>
                  <a:pt x="3280569" y="6789472"/>
                </a:lnTo>
                <a:lnTo>
                  <a:pt x="3277394" y="6785768"/>
                </a:lnTo>
                <a:lnTo>
                  <a:pt x="3274483" y="6781799"/>
                </a:lnTo>
                <a:lnTo>
                  <a:pt x="3268927" y="6773862"/>
                </a:lnTo>
                <a:lnTo>
                  <a:pt x="3253846" y="6759310"/>
                </a:lnTo>
                <a:lnTo>
                  <a:pt x="3194844" y="6765130"/>
                </a:lnTo>
                <a:lnTo>
                  <a:pt x="3185054" y="6771480"/>
                </a:lnTo>
                <a:lnTo>
                  <a:pt x="3175264" y="6777301"/>
                </a:lnTo>
                <a:lnTo>
                  <a:pt x="3165210" y="6782858"/>
                </a:lnTo>
                <a:lnTo>
                  <a:pt x="3155156" y="6787885"/>
                </a:lnTo>
                <a:lnTo>
                  <a:pt x="3144838" y="6792912"/>
                </a:lnTo>
                <a:lnTo>
                  <a:pt x="3134254" y="6796880"/>
                </a:lnTo>
                <a:lnTo>
                  <a:pt x="3123142" y="6800585"/>
                </a:lnTo>
                <a:lnTo>
                  <a:pt x="3112294" y="6803760"/>
                </a:lnTo>
                <a:lnTo>
                  <a:pt x="3109383" y="6804553"/>
                </a:lnTo>
                <a:lnTo>
                  <a:pt x="3106473" y="6805083"/>
                </a:lnTo>
                <a:lnTo>
                  <a:pt x="3081868" y="6798733"/>
                </a:lnTo>
                <a:lnTo>
                  <a:pt x="3057260" y="6792383"/>
                </a:lnTo>
                <a:lnTo>
                  <a:pt x="3055408" y="6788943"/>
                </a:lnTo>
                <a:lnTo>
                  <a:pt x="3053821" y="6784974"/>
                </a:lnTo>
                <a:lnTo>
                  <a:pt x="3052233" y="6781005"/>
                </a:lnTo>
                <a:lnTo>
                  <a:pt x="3051440" y="6777037"/>
                </a:lnTo>
                <a:lnTo>
                  <a:pt x="3049588" y="6768305"/>
                </a:lnTo>
                <a:lnTo>
                  <a:pt x="3048000" y="6759839"/>
                </a:lnTo>
                <a:lnTo>
                  <a:pt x="3045883" y="6742905"/>
                </a:lnTo>
                <a:lnTo>
                  <a:pt x="3044560" y="6735233"/>
                </a:lnTo>
                <a:lnTo>
                  <a:pt x="3043767" y="6731793"/>
                </a:lnTo>
                <a:lnTo>
                  <a:pt x="3042708" y="6728618"/>
                </a:lnTo>
                <a:lnTo>
                  <a:pt x="3037947" y="6714066"/>
                </a:lnTo>
                <a:lnTo>
                  <a:pt x="3032655" y="6700043"/>
                </a:lnTo>
                <a:lnTo>
                  <a:pt x="3029479" y="6693428"/>
                </a:lnTo>
                <a:lnTo>
                  <a:pt x="3026833" y="6687343"/>
                </a:lnTo>
                <a:lnTo>
                  <a:pt x="3023394" y="6680993"/>
                </a:lnTo>
                <a:lnTo>
                  <a:pt x="3019955" y="6675172"/>
                </a:lnTo>
                <a:lnTo>
                  <a:pt x="3015985" y="6669616"/>
                </a:lnTo>
                <a:lnTo>
                  <a:pt x="3011752" y="6664324"/>
                </a:lnTo>
                <a:lnTo>
                  <a:pt x="3007254" y="6659033"/>
                </a:lnTo>
                <a:lnTo>
                  <a:pt x="3002227" y="6654005"/>
                </a:lnTo>
                <a:lnTo>
                  <a:pt x="2996406" y="6649508"/>
                </a:lnTo>
                <a:lnTo>
                  <a:pt x="2990322" y="6645274"/>
                </a:lnTo>
                <a:lnTo>
                  <a:pt x="2983442" y="6640776"/>
                </a:lnTo>
                <a:lnTo>
                  <a:pt x="2976034" y="6636808"/>
                </a:lnTo>
                <a:lnTo>
                  <a:pt x="2972330" y="6634691"/>
                </a:lnTo>
                <a:lnTo>
                  <a:pt x="2969154" y="6632839"/>
                </a:lnTo>
                <a:lnTo>
                  <a:pt x="2966244" y="6630722"/>
                </a:lnTo>
                <a:lnTo>
                  <a:pt x="2963862" y="6628870"/>
                </a:lnTo>
                <a:lnTo>
                  <a:pt x="2962010" y="6626753"/>
                </a:lnTo>
                <a:lnTo>
                  <a:pt x="2960158" y="6624637"/>
                </a:lnTo>
                <a:lnTo>
                  <a:pt x="2958571" y="6622785"/>
                </a:lnTo>
                <a:lnTo>
                  <a:pt x="2957777" y="6620668"/>
                </a:lnTo>
                <a:lnTo>
                  <a:pt x="2956983" y="6618551"/>
                </a:lnTo>
                <a:lnTo>
                  <a:pt x="2956454" y="6616170"/>
                </a:lnTo>
                <a:lnTo>
                  <a:pt x="2956190" y="6613789"/>
                </a:lnTo>
                <a:lnTo>
                  <a:pt x="2956190" y="6611672"/>
                </a:lnTo>
                <a:lnTo>
                  <a:pt x="2956454" y="6609555"/>
                </a:lnTo>
                <a:lnTo>
                  <a:pt x="2956983" y="6607439"/>
                </a:lnTo>
                <a:lnTo>
                  <a:pt x="2958571" y="6602676"/>
                </a:lnTo>
                <a:lnTo>
                  <a:pt x="2960687" y="6598443"/>
                </a:lnTo>
                <a:lnTo>
                  <a:pt x="2963334" y="6593945"/>
                </a:lnTo>
                <a:lnTo>
                  <a:pt x="2966244" y="6589447"/>
                </a:lnTo>
                <a:lnTo>
                  <a:pt x="2969683" y="6584949"/>
                </a:lnTo>
                <a:lnTo>
                  <a:pt x="2976562" y="6576483"/>
                </a:lnTo>
                <a:lnTo>
                  <a:pt x="2979737" y="6571985"/>
                </a:lnTo>
                <a:lnTo>
                  <a:pt x="2982648" y="6567751"/>
                </a:lnTo>
                <a:lnTo>
                  <a:pt x="2984500" y="6564047"/>
                </a:lnTo>
                <a:lnTo>
                  <a:pt x="2985294" y="6560343"/>
                </a:lnTo>
                <a:lnTo>
                  <a:pt x="2986352" y="6556903"/>
                </a:lnTo>
                <a:lnTo>
                  <a:pt x="2986352" y="6553728"/>
                </a:lnTo>
                <a:lnTo>
                  <a:pt x="2986087" y="6550553"/>
                </a:lnTo>
                <a:lnTo>
                  <a:pt x="2985294" y="6547378"/>
                </a:lnTo>
                <a:lnTo>
                  <a:pt x="2984500" y="6544468"/>
                </a:lnTo>
                <a:lnTo>
                  <a:pt x="2983178" y="6541558"/>
                </a:lnTo>
                <a:lnTo>
                  <a:pt x="2981589" y="6538647"/>
                </a:lnTo>
                <a:lnTo>
                  <a:pt x="2979737" y="6535737"/>
                </a:lnTo>
                <a:lnTo>
                  <a:pt x="2976562" y="6530180"/>
                </a:lnTo>
                <a:lnTo>
                  <a:pt x="2972858" y="6524889"/>
                </a:lnTo>
                <a:lnTo>
                  <a:pt x="2969419" y="6519333"/>
                </a:lnTo>
                <a:lnTo>
                  <a:pt x="2954073" y="6502664"/>
                </a:lnTo>
                <a:lnTo>
                  <a:pt x="2938727" y="6485995"/>
                </a:lnTo>
                <a:lnTo>
                  <a:pt x="2932113" y="6479116"/>
                </a:lnTo>
                <a:lnTo>
                  <a:pt x="2926027" y="6472237"/>
                </a:lnTo>
                <a:lnTo>
                  <a:pt x="2923381" y="6468533"/>
                </a:lnTo>
                <a:lnTo>
                  <a:pt x="2920471" y="6465093"/>
                </a:lnTo>
                <a:lnTo>
                  <a:pt x="2918354" y="6461389"/>
                </a:lnTo>
                <a:lnTo>
                  <a:pt x="2916237" y="6457685"/>
                </a:lnTo>
                <a:lnTo>
                  <a:pt x="2914650" y="6453716"/>
                </a:lnTo>
                <a:lnTo>
                  <a:pt x="2913856" y="6449747"/>
                </a:lnTo>
                <a:lnTo>
                  <a:pt x="2913062" y="6445514"/>
                </a:lnTo>
                <a:lnTo>
                  <a:pt x="2913062" y="6441280"/>
                </a:lnTo>
                <a:lnTo>
                  <a:pt x="2914121" y="6436253"/>
                </a:lnTo>
                <a:lnTo>
                  <a:pt x="2915708" y="6431491"/>
                </a:lnTo>
                <a:lnTo>
                  <a:pt x="2918089" y="6426199"/>
                </a:lnTo>
                <a:lnTo>
                  <a:pt x="2921529" y="6420643"/>
                </a:lnTo>
                <a:lnTo>
                  <a:pt x="2922587" y="6418526"/>
                </a:lnTo>
                <a:lnTo>
                  <a:pt x="2923910" y="6416410"/>
                </a:lnTo>
                <a:lnTo>
                  <a:pt x="2924969" y="6414293"/>
                </a:lnTo>
                <a:lnTo>
                  <a:pt x="2925498" y="6411912"/>
                </a:lnTo>
                <a:lnTo>
                  <a:pt x="2926292" y="6407414"/>
                </a:lnTo>
                <a:lnTo>
                  <a:pt x="2926821" y="6403180"/>
                </a:lnTo>
                <a:lnTo>
                  <a:pt x="2926292" y="6398947"/>
                </a:lnTo>
                <a:lnTo>
                  <a:pt x="2925762" y="6394449"/>
                </a:lnTo>
                <a:lnTo>
                  <a:pt x="2924439" y="6390216"/>
                </a:lnTo>
                <a:lnTo>
                  <a:pt x="2923117" y="6385983"/>
                </a:lnTo>
                <a:lnTo>
                  <a:pt x="2919677" y="6377516"/>
                </a:lnTo>
                <a:lnTo>
                  <a:pt x="2916237" y="6369049"/>
                </a:lnTo>
                <a:lnTo>
                  <a:pt x="2914650" y="6364816"/>
                </a:lnTo>
                <a:lnTo>
                  <a:pt x="2913062" y="6360318"/>
                </a:lnTo>
                <a:lnTo>
                  <a:pt x="2912269" y="6355820"/>
                </a:lnTo>
                <a:lnTo>
                  <a:pt x="2911739" y="6351587"/>
                </a:lnTo>
                <a:lnTo>
                  <a:pt x="2915708" y="6351322"/>
                </a:lnTo>
                <a:lnTo>
                  <a:pt x="2915444" y="6349999"/>
                </a:lnTo>
                <a:lnTo>
                  <a:pt x="2911739" y="6351587"/>
                </a:lnTo>
                <a:lnTo>
                  <a:pt x="2907242" y="6351587"/>
                </a:lnTo>
                <a:lnTo>
                  <a:pt x="2903008" y="6351322"/>
                </a:lnTo>
                <a:lnTo>
                  <a:pt x="2899039" y="6350528"/>
                </a:lnTo>
                <a:lnTo>
                  <a:pt x="2895071" y="6349999"/>
                </a:lnTo>
                <a:lnTo>
                  <a:pt x="2891367" y="6348676"/>
                </a:lnTo>
                <a:lnTo>
                  <a:pt x="2887662" y="6347618"/>
                </a:lnTo>
                <a:lnTo>
                  <a:pt x="2884223" y="6345766"/>
                </a:lnTo>
                <a:lnTo>
                  <a:pt x="2881048" y="6344178"/>
                </a:lnTo>
                <a:lnTo>
                  <a:pt x="2877873" y="6342062"/>
                </a:lnTo>
                <a:lnTo>
                  <a:pt x="2875227" y="6339945"/>
                </a:lnTo>
                <a:lnTo>
                  <a:pt x="2872052" y="6337828"/>
                </a:lnTo>
                <a:lnTo>
                  <a:pt x="2869671" y="6335183"/>
                </a:lnTo>
                <a:lnTo>
                  <a:pt x="2864644" y="6330155"/>
                </a:lnTo>
                <a:lnTo>
                  <a:pt x="2860147" y="6324599"/>
                </a:lnTo>
                <a:lnTo>
                  <a:pt x="2856442" y="6318778"/>
                </a:lnTo>
                <a:lnTo>
                  <a:pt x="2853003" y="6312958"/>
                </a:lnTo>
                <a:lnTo>
                  <a:pt x="2850092" y="6306608"/>
                </a:lnTo>
                <a:lnTo>
                  <a:pt x="2847711" y="6301051"/>
                </a:lnTo>
                <a:lnTo>
                  <a:pt x="2845859" y="6295760"/>
                </a:lnTo>
                <a:lnTo>
                  <a:pt x="2844271" y="6290468"/>
                </a:lnTo>
                <a:lnTo>
                  <a:pt x="2843477" y="6285705"/>
                </a:lnTo>
                <a:lnTo>
                  <a:pt x="2842948" y="6282001"/>
                </a:lnTo>
                <a:lnTo>
                  <a:pt x="2841625" y="6274858"/>
                </a:lnTo>
                <a:lnTo>
                  <a:pt x="2840302" y="6269037"/>
                </a:lnTo>
                <a:lnTo>
                  <a:pt x="2838979" y="6264274"/>
                </a:lnTo>
                <a:lnTo>
                  <a:pt x="2837127" y="6260570"/>
                </a:lnTo>
                <a:lnTo>
                  <a:pt x="2836069" y="6258983"/>
                </a:lnTo>
                <a:lnTo>
                  <a:pt x="2834746" y="6258189"/>
                </a:lnTo>
                <a:lnTo>
                  <a:pt x="2833687" y="6256866"/>
                </a:lnTo>
                <a:lnTo>
                  <a:pt x="2832629" y="6256337"/>
                </a:lnTo>
                <a:lnTo>
                  <a:pt x="2831571" y="6255808"/>
                </a:lnTo>
                <a:lnTo>
                  <a:pt x="2830248" y="6255278"/>
                </a:lnTo>
                <a:lnTo>
                  <a:pt x="2827867" y="6255014"/>
                </a:lnTo>
                <a:lnTo>
                  <a:pt x="2824956" y="6255278"/>
                </a:lnTo>
                <a:lnTo>
                  <a:pt x="2822310" y="6256337"/>
                </a:lnTo>
                <a:lnTo>
                  <a:pt x="2819400" y="6257130"/>
                </a:lnTo>
                <a:lnTo>
                  <a:pt x="2816754" y="6258718"/>
                </a:lnTo>
                <a:lnTo>
                  <a:pt x="2811198" y="6261893"/>
                </a:lnTo>
                <a:lnTo>
                  <a:pt x="2805906" y="6264539"/>
                </a:lnTo>
                <a:lnTo>
                  <a:pt x="2801408" y="6267185"/>
                </a:lnTo>
                <a:lnTo>
                  <a:pt x="2797175" y="6269566"/>
                </a:lnTo>
                <a:lnTo>
                  <a:pt x="2793206" y="6272476"/>
                </a:lnTo>
                <a:lnTo>
                  <a:pt x="2789502" y="6275651"/>
                </a:lnTo>
                <a:lnTo>
                  <a:pt x="2786062" y="6279091"/>
                </a:lnTo>
                <a:lnTo>
                  <a:pt x="2782623" y="6282795"/>
                </a:lnTo>
                <a:lnTo>
                  <a:pt x="2779449" y="6286764"/>
                </a:lnTo>
                <a:lnTo>
                  <a:pt x="2776802" y="6290733"/>
                </a:lnTo>
                <a:lnTo>
                  <a:pt x="2774156" y="6294966"/>
                </a:lnTo>
                <a:lnTo>
                  <a:pt x="2771510" y="6299728"/>
                </a:lnTo>
                <a:lnTo>
                  <a:pt x="2767012" y="6309253"/>
                </a:lnTo>
                <a:lnTo>
                  <a:pt x="2762779" y="6319308"/>
                </a:lnTo>
                <a:lnTo>
                  <a:pt x="2758810" y="6330155"/>
                </a:lnTo>
                <a:lnTo>
                  <a:pt x="2762779" y="6328833"/>
                </a:lnTo>
                <a:lnTo>
                  <a:pt x="2766749" y="6327245"/>
                </a:lnTo>
                <a:lnTo>
                  <a:pt x="2770453" y="6325393"/>
                </a:lnTo>
                <a:lnTo>
                  <a:pt x="2773627" y="6323541"/>
                </a:lnTo>
                <a:lnTo>
                  <a:pt x="2780771" y="6319572"/>
                </a:lnTo>
                <a:lnTo>
                  <a:pt x="2787386" y="6315603"/>
                </a:lnTo>
                <a:lnTo>
                  <a:pt x="2790560" y="6313751"/>
                </a:lnTo>
                <a:lnTo>
                  <a:pt x="2794000" y="6311899"/>
                </a:lnTo>
                <a:lnTo>
                  <a:pt x="2797439" y="6310576"/>
                </a:lnTo>
                <a:lnTo>
                  <a:pt x="2800879" y="6309518"/>
                </a:lnTo>
                <a:lnTo>
                  <a:pt x="2804583" y="6308460"/>
                </a:lnTo>
                <a:lnTo>
                  <a:pt x="2808023" y="6308195"/>
                </a:lnTo>
                <a:lnTo>
                  <a:pt x="2812256" y="6308195"/>
                </a:lnTo>
                <a:lnTo>
                  <a:pt x="2816226" y="6308724"/>
                </a:lnTo>
                <a:lnTo>
                  <a:pt x="2811198" y="6315603"/>
                </a:lnTo>
                <a:lnTo>
                  <a:pt x="2805906" y="6321953"/>
                </a:lnTo>
                <a:lnTo>
                  <a:pt x="2800350" y="6328303"/>
                </a:lnTo>
                <a:lnTo>
                  <a:pt x="2794530" y="6334389"/>
                </a:lnTo>
                <a:lnTo>
                  <a:pt x="2782623" y="6346030"/>
                </a:lnTo>
                <a:lnTo>
                  <a:pt x="2770981" y="6357937"/>
                </a:lnTo>
                <a:lnTo>
                  <a:pt x="2765160" y="6363758"/>
                </a:lnTo>
                <a:lnTo>
                  <a:pt x="2759605" y="6370372"/>
                </a:lnTo>
                <a:lnTo>
                  <a:pt x="2754313" y="6376722"/>
                </a:lnTo>
                <a:lnTo>
                  <a:pt x="2749814" y="6383072"/>
                </a:lnTo>
                <a:lnTo>
                  <a:pt x="2745052" y="6390216"/>
                </a:lnTo>
                <a:lnTo>
                  <a:pt x="2741613" y="6397624"/>
                </a:lnTo>
                <a:lnTo>
                  <a:pt x="2739761" y="6401593"/>
                </a:lnTo>
                <a:lnTo>
                  <a:pt x="2738173" y="6405562"/>
                </a:lnTo>
                <a:lnTo>
                  <a:pt x="2736585" y="6409530"/>
                </a:lnTo>
                <a:lnTo>
                  <a:pt x="2735262" y="6413764"/>
                </a:lnTo>
                <a:lnTo>
                  <a:pt x="2734204" y="6424083"/>
                </a:lnTo>
                <a:lnTo>
                  <a:pt x="2732617" y="6433872"/>
                </a:lnTo>
                <a:lnTo>
                  <a:pt x="2730500" y="6443397"/>
                </a:lnTo>
                <a:lnTo>
                  <a:pt x="2727854" y="6452922"/>
                </a:lnTo>
                <a:lnTo>
                  <a:pt x="2724944" y="6462447"/>
                </a:lnTo>
                <a:lnTo>
                  <a:pt x="2721769" y="6471708"/>
                </a:lnTo>
                <a:lnTo>
                  <a:pt x="2718329" y="6480968"/>
                </a:lnTo>
                <a:lnTo>
                  <a:pt x="2714889" y="6489964"/>
                </a:lnTo>
                <a:lnTo>
                  <a:pt x="2707481" y="6508485"/>
                </a:lnTo>
                <a:lnTo>
                  <a:pt x="2700073" y="6527005"/>
                </a:lnTo>
                <a:lnTo>
                  <a:pt x="2696633" y="6536001"/>
                </a:lnTo>
                <a:lnTo>
                  <a:pt x="2693458" y="6545262"/>
                </a:lnTo>
                <a:lnTo>
                  <a:pt x="2690548" y="6554787"/>
                </a:lnTo>
                <a:lnTo>
                  <a:pt x="2688167" y="6564312"/>
                </a:lnTo>
                <a:lnTo>
                  <a:pt x="2706688" y="6606645"/>
                </a:lnTo>
                <a:lnTo>
                  <a:pt x="2710392" y="6608497"/>
                </a:lnTo>
                <a:lnTo>
                  <a:pt x="2713567" y="6610349"/>
                </a:lnTo>
                <a:lnTo>
                  <a:pt x="2716742" y="6612201"/>
                </a:lnTo>
                <a:lnTo>
                  <a:pt x="2719124" y="6613789"/>
                </a:lnTo>
                <a:lnTo>
                  <a:pt x="2720976" y="6615641"/>
                </a:lnTo>
                <a:lnTo>
                  <a:pt x="2722828" y="6617493"/>
                </a:lnTo>
                <a:lnTo>
                  <a:pt x="2724414" y="6619345"/>
                </a:lnTo>
                <a:lnTo>
                  <a:pt x="2725473" y="6621197"/>
                </a:lnTo>
                <a:lnTo>
                  <a:pt x="2726531" y="6622785"/>
                </a:lnTo>
                <a:lnTo>
                  <a:pt x="2727060" y="6624637"/>
                </a:lnTo>
                <a:lnTo>
                  <a:pt x="2727325" y="6626489"/>
                </a:lnTo>
                <a:lnTo>
                  <a:pt x="2727325" y="6628341"/>
                </a:lnTo>
                <a:lnTo>
                  <a:pt x="2727325" y="6630193"/>
                </a:lnTo>
                <a:lnTo>
                  <a:pt x="2727060" y="6631516"/>
                </a:lnTo>
                <a:lnTo>
                  <a:pt x="2725737" y="6635220"/>
                </a:lnTo>
                <a:lnTo>
                  <a:pt x="2724414" y="6638660"/>
                </a:lnTo>
                <a:lnTo>
                  <a:pt x="2721769" y="6642364"/>
                </a:lnTo>
                <a:lnTo>
                  <a:pt x="2719387" y="6645803"/>
                </a:lnTo>
                <a:lnTo>
                  <a:pt x="2716742" y="6649243"/>
                </a:lnTo>
                <a:lnTo>
                  <a:pt x="2711185" y="6655858"/>
                </a:lnTo>
                <a:lnTo>
                  <a:pt x="2708275" y="6659033"/>
                </a:lnTo>
                <a:lnTo>
                  <a:pt x="2706158" y="6661943"/>
                </a:lnTo>
                <a:lnTo>
                  <a:pt x="2691343" y="6684697"/>
                </a:lnTo>
                <a:lnTo>
                  <a:pt x="2685256" y="6694222"/>
                </a:lnTo>
                <a:lnTo>
                  <a:pt x="2679964" y="6702689"/>
                </a:lnTo>
                <a:lnTo>
                  <a:pt x="2675731" y="6710362"/>
                </a:lnTo>
                <a:lnTo>
                  <a:pt x="2672027" y="6716976"/>
                </a:lnTo>
                <a:lnTo>
                  <a:pt x="2669381" y="6723591"/>
                </a:lnTo>
                <a:lnTo>
                  <a:pt x="2666735" y="6729676"/>
                </a:lnTo>
                <a:lnTo>
                  <a:pt x="2665148" y="6735762"/>
                </a:lnTo>
                <a:lnTo>
                  <a:pt x="2663825" y="6741847"/>
                </a:lnTo>
                <a:lnTo>
                  <a:pt x="2662767" y="6748462"/>
                </a:lnTo>
                <a:lnTo>
                  <a:pt x="2662502" y="6755341"/>
                </a:lnTo>
                <a:lnTo>
                  <a:pt x="2662237" y="6763278"/>
                </a:lnTo>
                <a:lnTo>
                  <a:pt x="2662237" y="6772010"/>
                </a:lnTo>
                <a:lnTo>
                  <a:pt x="2662767" y="6792647"/>
                </a:lnTo>
                <a:lnTo>
                  <a:pt x="2660385" y="6790795"/>
                </a:lnTo>
                <a:lnTo>
                  <a:pt x="2658004" y="6788943"/>
                </a:lnTo>
                <a:lnTo>
                  <a:pt x="2655623" y="6786826"/>
                </a:lnTo>
                <a:lnTo>
                  <a:pt x="2653771" y="6784710"/>
                </a:lnTo>
                <a:lnTo>
                  <a:pt x="2651919" y="6782328"/>
                </a:lnTo>
                <a:lnTo>
                  <a:pt x="2650067" y="6780212"/>
                </a:lnTo>
                <a:lnTo>
                  <a:pt x="2647156" y="6775449"/>
                </a:lnTo>
                <a:lnTo>
                  <a:pt x="2644775" y="6770158"/>
                </a:lnTo>
                <a:lnTo>
                  <a:pt x="2642923" y="6764866"/>
                </a:lnTo>
                <a:lnTo>
                  <a:pt x="2641335" y="6759310"/>
                </a:lnTo>
                <a:lnTo>
                  <a:pt x="2639748" y="6753753"/>
                </a:lnTo>
                <a:lnTo>
                  <a:pt x="2636837" y="6743170"/>
                </a:lnTo>
                <a:lnTo>
                  <a:pt x="2634985" y="6737878"/>
                </a:lnTo>
                <a:lnTo>
                  <a:pt x="2633133" y="6733116"/>
                </a:lnTo>
                <a:lnTo>
                  <a:pt x="2630487" y="6728353"/>
                </a:lnTo>
                <a:lnTo>
                  <a:pt x="2629164" y="6726237"/>
                </a:lnTo>
                <a:lnTo>
                  <a:pt x="2627578" y="6724120"/>
                </a:lnTo>
                <a:lnTo>
                  <a:pt x="2625726" y="6722003"/>
                </a:lnTo>
                <a:lnTo>
                  <a:pt x="2623608" y="6720151"/>
                </a:lnTo>
                <a:lnTo>
                  <a:pt x="2621492" y="6718299"/>
                </a:lnTo>
                <a:lnTo>
                  <a:pt x="2618846" y="6716712"/>
                </a:lnTo>
                <a:lnTo>
                  <a:pt x="2519098" y="6742905"/>
                </a:lnTo>
                <a:lnTo>
                  <a:pt x="2516188" y="6743699"/>
                </a:lnTo>
                <a:lnTo>
                  <a:pt x="2513277" y="6743964"/>
                </a:lnTo>
                <a:lnTo>
                  <a:pt x="2510631" y="6744228"/>
                </a:lnTo>
                <a:lnTo>
                  <a:pt x="2507721" y="6744228"/>
                </a:lnTo>
                <a:lnTo>
                  <a:pt x="2505075" y="6743964"/>
                </a:lnTo>
                <a:lnTo>
                  <a:pt x="2502429" y="6743435"/>
                </a:lnTo>
                <a:lnTo>
                  <a:pt x="2497667" y="6741847"/>
                </a:lnTo>
                <a:lnTo>
                  <a:pt x="2492639" y="6739466"/>
                </a:lnTo>
                <a:lnTo>
                  <a:pt x="2488142" y="6737085"/>
                </a:lnTo>
                <a:lnTo>
                  <a:pt x="2478618" y="6731793"/>
                </a:lnTo>
                <a:lnTo>
                  <a:pt x="2467504" y="6736026"/>
                </a:lnTo>
                <a:lnTo>
                  <a:pt x="2456392" y="6739466"/>
                </a:lnTo>
                <a:lnTo>
                  <a:pt x="2445014" y="6742905"/>
                </a:lnTo>
                <a:lnTo>
                  <a:pt x="2433638" y="6745551"/>
                </a:lnTo>
                <a:lnTo>
                  <a:pt x="2410354" y="6750578"/>
                </a:lnTo>
                <a:lnTo>
                  <a:pt x="2387335" y="6755341"/>
                </a:lnTo>
                <a:lnTo>
                  <a:pt x="2375958" y="6758251"/>
                </a:lnTo>
                <a:lnTo>
                  <a:pt x="2364581" y="6761162"/>
                </a:lnTo>
                <a:lnTo>
                  <a:pt x="2353204" y="6764601"/>
                </a:lnTo>
                <a:lnTo>
                  <a:pt x="2342092" y="6768835"/>
                </a:lnTo>
                <a:lnTo>
                  <a:pt x="2336800" y="6770951"/>
                </a:lnTo>
                <a:lnTo>
                  <a:pt x="2331508" y="6773597"/>
                </a:lnTo>
                <a:lnTo>
                  <a:pt x="2326217" y="6776243"/>
                </a:lnTo>
                <a:lnTo>
                  <a:pt x="2320925" y="6779153"/>
                </a:lnTo>
                <a:lnTo>
                  <a:pt x="2315898" y="6782064"/>
                </a:lnTo>
                <a:lnTo>
                  <a:pt x="2310607" y="6785503"/>
                </a:lnTo>
                <a:lnTo>
                  <a:pt x="2305579" y="6788943"/>
                </a:lnTo>
                <a:lnTo>
                  <a:pt x="2300818" y="6792912"/>
                </a:lnTo>
                <a:lnTo>
                  <a:pt x="2289175" y="6807199"/>
                </a:lnTo>
                <a:lnTo>
                  <a:pt x="2281502" y="6819370"/>
                </a:lnTo>
                <a:lnTo>
                  <a:pt x="2274623" y="6829689"/>
                </a:lnTo>
                <a:lnTo>
                  <a:pt x="2268538" y="6838420"/>
                </a:lnTo>
                <a:lnTo>
                  <a:pt x="2265362" y="6842124"/>
                </a:lnTo>
                <a:lnTo>
                  <a:pt x="2262717" y="6845299"/>
                </a:lnTo>
                <a:lnTo>
                  <a:pt x="2259542" y="6848474"/>
                </a:lnTo>
                <a:lnTo>
                  <a:pt x="2257160" y="6850855"/>
                </a:lnTo>
                <a:lnTo>
                  <a:pt x="2254250" y="6852972"/>
                </a:lnTo>
                <a:lnTo>
                  <a:pt x="2251604" y="6854824"/>
                </a:lnTo>
                <a:lnTo>
                  <a:pt x="2248958" y="6856412"/>
                </a:lnTo>
                <a:lnTo>
                  <a:pt x="2246312" y="6857470"/>
                </a:lnTo>
                <a:lnTo>
                  <a:pt x="2243673" y="6857998"/>
                </a:lnTo>
                <a:lnTo>
                  <a:pt x="2238105" y="6857998"/>
                </a:lnTo>
                <a:lnTo>
                  <a:pt x="2235464" y="6857470"/>
                </a:lnTo>
                <a:lnTo>
                  <a:pt x="2232289" y="6856412"/>
                </a:lnTo>
                <a:lnTo>
                  <a:pt x="2229114" y="6854824"/>
                </a:lnTo>
                <a:lnTo>
                  <a:pt x="2226205" y="6852972"/>
                </a:lnTo>
                <a:lnTo>
                  <a:pt x="2223029" y="6850855"/>
                </a:lnTo>
                <a:lnTo>
                  <a:pt x="2219589" y="6848474"/>
                </a:lnTo>
                <a:lnTo>
                  <a:pt x="2215885" y="6845299"/>
                </a:lnTo>
                <a:lnTo>
                  <a:pt x="2208742" y="6838420"/>
                </a:lnTo>
                <a:lnTo>
                  <a:pt x="2200010" y="6829689"/>
                </a:lnTo>
                <a:lnTo>
                  <a:pt x="2190750" y="6819635"/>
                </a:lnTo>
                <a:lnTo>
                  <a:pt x="2180432" y="6807728"/>
                </a:lnTo>
                <a:lnTo>
                  <a:pt x="2173817" y="6807199"/>
                </a:lnTo>
                <a:lnTo>
                  <a:pt x="2167731" y="6806670"/>
                </a:lnTo>
                <a:lnTo>
                  <a:pt x="2161647" y="6806141"/>
                </a:lnTo>
                <a:lnTo>
                  <a:pt x="2155825" y="6804818"/>
                </a:lnTo>
                <a:lnTo>
                  <a:pt x="2149739" y="6803230"/>
                </a:lnTo>
                <a:lnTo>
                  <a:pt x="2144183" y="6801908"/>
                </a:lnTo>
                <a:lnTo>
                  <a:pt x="2138363" y="6800055"/>
                </a:lnTo>
                <a:lnTo>
                  <a:pt x="2132807" y="6797674"/>
                </a:lnTo>
                <a:lnTo>
                  <a:pt x="2127250" y="6795293"/>
                </a:lnTo>
                <a:lnTo>
                  <a:pt x="2121694" y="6792912"/>
                </a:lnTo>
                <a:lnTo>
                  <a:pt x="2111375" y="6787620"/>
                </a:lnTo>
                <a:lnTo>
                  <a:pt x="2100792" y="6781799"/>
                </a:lnTo>
                <a:lnTo>
                  <a:pt x="2090473" y="6775714"/>
                </a:lnTo>
                <a:lnTo>
                  <a:pt x="2070101" y="6762749"/>
                </a:lnTo>
                <a:lnTo>
                  <a:pt x="2059781" y="6756399"/>
                </a:lnTo>
                <a:lnTo>
                  <a:pt x="2049462" y="6750314"/>
                </a:lnTo>
                <a:lnTo>
                  <a:pt x="2038879" y="6744758"/>
                </a:lnTo>
                <a:lnTo>
                  <a:pt x="2028031" y="6739466"/>
                </a:lnTo>
                <a:lnTo>
                  <a:pt x="2022739" y="6737085"/>
                </a:lnTo>
                <a:lnTo>
                  <a:pt x="2016919" y="6735233"/>
                </a:lnTo>
                <a:lnTo>
                  <a:pt x="2011362" y="6733116"/>
                </a:lnTo>
                <a:lnTo>
                  <a:pt x="2005541" y="6731528"/>
                </a:lnTo>
                <a:lnTo>
                  <a:pt x="2002102" y="6730735"/>
                </a:lnTo>
                <a:lnTo>
                  <a:pt x="1998927" y="6730205"/>
                </a:lnTo>
                <a:lnTo>
                  <a:pt x="1996016" y="6729412"/>
                </a:lnTo>
                <a:lnTo>
                  <a:pt x="1993371" y="6728089"/>
                </a:lnTo>
                <a:lnTo>
                  <a:pt x="1990725" y="6727030"/>
                </a:lnTo>
                <a:lnTo>
                  <a:pt x="1988344" y="6725708"/>
                </a:lnTo>
                <a:lnTo>
                  <a:pt x="1986227" y="6724120"/>
                </a:lnTo>
                <a:lnTo>
                  <a:pt x="1984375" y="6722533"/>
                </a:lnTo>
                <a:lnTo>
                  <a:pt x="1982523" y="6720945"/>
                </a:lnTo>
                <a:lnTo>
                  <a:pt x="1980935" y="6719093"/>
                </a:lnTo>
                <a:lnTo>
                  <a:pt x="1978555" y="6715124"/>
                </a:lnTo>
                <a:lnTo>
                  <a:pt x="1976437" y="6710891"/>
                </a:lnTo>
                <a:lnTo>
                  <a:pt x="1974585" y="6706658"/>
                </a:lnTo>
                <a:lnTo>
                  <a:pt x="1973262" y="6701630"/>
                </a:lnTo>
                <a:lnTo>
                  <a:pt x="1972204" y="6696868"/>
                </a:lnTo>
                <a:lnTo>
                  <a:pt x="1970087" y="6686814"/>
                </a:lnTo>
                <a:lnTo>
                  <a:pt x="1969029" y="6682051"/>
                </a:lnTo>
                <a:lnTo>
                  <a:pt x="1967707" y="6677024"/>
                </a:lnTo>
                <a:lnTo>
                  <a:pt x="1966383" y="6672526"/>
                </a:lnTo>
                <a:lnTo>
                  <a:pt x="1964796" y="6668293"/>
                </a:lnTo>
                <a:lnTo>
                  <a:pt x="1962679" y="6663266"/>
                </a:lnTo>
                <a:lnTo>
                  <a:pt x="1961091" y="6658768"/>
                </a:lnTo>
                <a:lnTo>
                  <a:pt x="1959769" y="6653741"/>
                </a:lnTo>
                <a:lnTo>
                  <a:pt x="1958711" y="6648449"/>
                </a:lnTo>
                <a:lnTo>
                  <a:pt x="1956859" y="6638660"/>
                </a:lnTo>
                <a:lnTo>
                  <a:pt x="1955006" y="6628605"/>
                </a:lnTo>
                <a:lnTo>
                  <a:pt x="1952889" y="6618551"/>
                </a:lnTo>
                <a:lnTo>
                  <a:pt x="1951567" y="6613524"/>
                </a:lnTo>
                <a:lnTo>
                  <a:pt x="1949979" y="6608497"/>
                </a:lnTo>
                <a:lnTo>
                  <a:pt x="1948127" y="6603735"/>
                </a:lnTo>
                <a:lnTo>
                  <a:pt x="1946010" y="6598972"/>
                </a:lnTo>
                <a:lnTo>
                  <a:pt x="1943364" y="6594739"/>
                </a:lnTo>
                <a:lnTo>
                  <a:pt x="1940189" y="6590241"/>
                </a:lnTo>
                <a:lnTo>
                  <a:pt x="1931458" y="6588918"/>
                </a:lnTo>
                <a:lnTo>
                  <a:pt x="1923521" y="6586801"/>
                </a:lnTo>
                <a:lnTo>
                  <a:pt x="1915848" y="6584155"/>
                </a:lnTo>
                <a:lnTo>
                  <a:pt x="1908439" y="6580716"/>
                </a:lnTo>
                <a:lnTo>
                  <a:pt x="1901825" y="6577012"/>
                </a:lnTo>
                <a:lnTo>
                  <a:pt x="1895739" y="6572778"/>
                </a:lnTo>
                <a:lnTo>
                  <a:pt x="1890183" y="6567751"/>
                </a:lnTo>
                <a:lnTo>
                  <a:pt x="1885157" y="6562460"/>
                </a:lnTo>
                <a:lnTo>
                  <a:pt x="1882775" y="6559814"/>
                </a:lnTo>
                <a:lnTo>
                  <a:pt x="1880658" y="6556903"/>
                </a:lnTo>
                <a:lnTo>
                  <a:pt x="1878806" y="6553993"/>
                </a:lnTo>
                <a:lnTo>
                  <a:pt x="1876954" y="6551083"/>
                </a:lnTo>
                <a:lnTo>
                  <a:pt x="1875366" y="6548172"/>
                </a:lnTo>
                <a:lnTo>
                  <a:pt x="1873779" y="6544733"/>
                </a:lnTo>
                <a:lnTo>
                  <a:pt x="1872721" y="6541558"/>
                </a:lnTo>
                <a:lnTo>
                  <a:pt x="1871662" y="6538383"/>
                </a:lnTo>
                <a:lnTo>
                  <a:pt x="1870869" y="6534943"/>
                </a:lnTo>
                <a:lnTo>
                  <a:pt x="1870075" y="6531503"/>
                </a:lnTo>
                <a:lnTo>
                  <a:pt x="1869810" y="6528064"/>
                </a:lnTo>
                <a:lnTo>
                  <a:pt x="1869546" y="6524889"/>
                </a:lnTo>
                <a:lnTo>
                  <a:pt x="1869546" y="6521185"/>
                </a:lnTo>
                <a:lnTo>
                  <a:pt x="1869546" y="6517745"/>
                </a:lnTo>
                <a:lnTo>
                  <a:pt x="1870075" y="6514041"/>
                </a:lnTo>
                <a:lnTo>
                  <a:pt x="1870869" y="6510337"/>
                </a:lnTo>
                <a:lnTo>
                  <a:pt x="1871662" y="6503193"/>
                </a:lnTo>
                <a:lnTo>
                  <a:pt x="1872191" y="6496578"/>
                </a:lnTo>
                <a:lnTo>
                  <a:pt x="1871927" y="6489699"/>
                </a:lnTo>
                <a:lnTo>
                  <a:pt x="1871398" y="6483349"/>
                </a:lnTo>
                <a:lnTo>
                  <a:pt x="1870075" y="6476735"/>
                </a:lnTo>
                <a:lnTo>
                  <a:pt x="1868223" y="6470649"/>
                </a:lnTo>
                <a:lnTo>
                  <a:pt x="1866106" y="6464828"/>
                </a:lnTo>
                <a:lnTo>
                  <a:pt x="1863725" y="6459008"/>
                </a:lnTo>
                <a:lnTo>
                  <a:pt x="1860550" y="6453451"/>
                </a:lnTo>
                <a:lnTo>
                  <a:pt x="1857376" y="6448160"/>
                </a:lnTo>
                <a:lnTo>
                  <a:pt x="1853935" y="6443133"/>
                </a:lnTo>
                <a:lnTo>
                  <a:pt x="1850231" y="6437841"/>
                </a:lnTo>
                <a:lnTo>
                  <a:pt x="1846262" y="6432814"/>
                </a:lnTo>
                <a:lnTo>
                  <a:pt x="1842294" y="6428316"/>
                </a:lnTo>
                <a:lnTo>
                  <a:pt x="1833828" y="6419055"/>
                </a:lnTo>
                <a:lnTo>
                  <a:pt x="1822450" y="6407149"/>
                </a:lnTo>
                <a:lnTo>
                  <a:pt x="1811602" y="6395772"/>
                </a:lnTo>
                <a:lnTo>
                  <a:pt x="1806575" y="6389951"/>
                </a:lnTo>
                <a:lnTo>
                  <a:pt x="1802077" y="6384130"/>
                </a:lnTo>
                <a:lnTo>
                  <a:pt x="1797579" y="6378310"/>
                </a:lnTo>
                <a:lnTo>
                  <a:pt x="1794404" y="6372224"/>
                </a:lnTo>
                <a:lnTo>
                  <a:pt x="1792816" y="6368785"/>
                </a:lnTo>
                <a:lnTo>
                  <a:pt x="1791229" y="6365610"/>
                </a:lnTo>
                <a:lnTo>
                  <a:pt x="1790171" y="6362170"/>
                </a:lnTo>
                <a:lnTo>
                  <a:pt x="1789377" y="6358995"/>
                </a:lnTo>
                <a:lnTo>
                  <a:pt x="1788583" y="6355555"/>
                </a:lnTo>
                <a:lnTo>
                  <a:pt x="1788055" y="6352116"/>
                </a:lnTo>
                <a:lnTo>
                  <a:pt x="1787789" y="6348412"/>
                </a:lnTo>
                <a:lnTo>
                  <a:pt x="1787789" y="6344708"/>
                </a:lnTo>
                <a:lnTo>
                  <a:pt x="1788583" y="6340739"/>
                </a:lnTo>
                <a:lnTo>
                  <a:pt x="1789112" y="6337035"/>
                </a:lnTo>
                <a:lnTo>
                  <a:pt x="1789907" y="6333066"/>
                </a:lnTo>
                <a:lnTo>
                  <a:pt x="1791229" y="6328833"/>
                </a:lnTo>
                <a:lnTo>
                  <a:pt x="1792816" y="6324599"/>
                </a:lnTo>
                <a:lnTo>
                  <a:pt x="1794669" y="6320101"/>
                </a:lnTo>
                <a:lnTo>
                  <a:pt x="1796785" y="6315603"/>
                </a:lnTo>
                <a:lnTo>
                  <a:pt x="1799431" y="6311105"/>
                </a:lnTo>
                <a:lnTo>
                  <a:pt x="1800755" y="6308195"/>
                </a:lnTo>
                <a:lnTo>
                  <a:pt x="1801283" y="6305285"/>
                </a:lnTo>
                <a:lnTo>
                  <a:pt x="1802077" y="6302110"/>
                </a:lnTo>
                <a:lnTo>
                  <a:pt x="1802077" y="6298935"/>
                </a:lnTo>
                <a:lnTo>
                  <a:pt x="1801548" y="6295760"/>
                </a:lnTo>
                <a:lnTo>
                  <a:pt x="1801019" y="6292320"/>
                </a:lnTo>
                <a:lnTo>
                  <a:pt x="1800225" y="6288880"/>
                </a:lnTo>
                <a:lnTo>
                  <a:pt x="1798903" y="6285705"/>
                </a:lnTo>
                <a:lnTo>
                  <a:pt x="1797579" y="6282795"/>
                </a:lnTo>
                <a:lnTo>
                  <a:pt x="1796256" y="6279885"/>
                </a:lnTo>
                <a:lnTo>
                  <a:pt x="1794669" y="6277503"/>
                </a:lnTo>
                <a:lnTo>
                  <a:pt x="1792816" y="6275651"/>
                </a:lnTo>
                <a:lnTo>
                  <a:pt x="1790964" y="6274064"/>
                </a:lnTo>
                <a:lnTo>
                  <a:pt x="1788848" y="6273005"/>
                </a:lnTo>
                <a:lnTo>
                  <a:pt x="1786996" y="6272212"/>
                </a:lnTo>
                <a:lnTo>
                  <a:pt x="1784879" y="6272212"/>
                </a:lnTo>
                <a:lnTo>
                  <a:pt x="1779852" y="6273270"/>
                </a:lnTo>
                <a:lnTo>
                  <a:pt x="1775354" y="6273799"/>
                </a:lnTo>
                <a:lnTo>
                  <a:pt x="1770591" y="6273799"/>
                </a:lnTo>
                <a:lnTo>
                  <a:pt x="1766623" y="6273535"/>
                </a:lnTo>
                <a:lnTo>
                  <a:pt x="1762654" y="6272476"/>
                </a:lnTo>
                <a:lnTo>
                  <a:pt x="1758685" y="6271683"/>
                </a:lnTo>
                <a:lnTo>
                  <a:pt x="1754982" y="6270095"/>
                </a:lnTo>
                <a:lnTo>
                  <a:pt x="1751541" y="6268508"/>
                </a:lnTo>
                <a:lnTo>
                  <a:pt x="1748102" y="6266391"/>
                </a:lnTo>
                <a:lnTo>
                  <a:pt x="1745191" y="6264274"/>
                </a:lnTo>
                <a:lnTo>
                  <a:pt x="1742016" y="6262158"/>
                </a:lnTo>
                <a:lnTo>
                  <a:pt x="1739106" y="6259512"/>
                </a:lnTo>
                <a:lnTo>
                  <a:pt x="1733550" y="6254220"/>
                </a:lnTo>
                <a:lnTo>
                  <a:pt x="1727994" y="6248399"/>
                </a:lnTo>
                <a:lnTo>
                  <a:pt x="1717146" y="6236228"/>
                </a:lnTo>
                <a:lnTo>
                  <a:pt x="1711589" y="6230937"/>
                </a:lnTo>
                <a:lnTo>
                  <a:pt x="1708944" y="6228026"/>
                </a:lnTo>
                <a:lnTo>
                  <a:pt x="1705769" y="6225645"/>
                </a:lnTo>
                <a:lnTo>
                  <a:pt x="1702858" y="6223528"/>
                </a:lnTo>
                <a:lnTo>
                  <a:pt x="1699683" y="6221412"/>
                </a:lnTo>
                <a:lnTo>
                  <a:pt x="1696244" y="6219560"/>
                </a:lnTo>
                <a:lnTo>
                  <a:pt x="1692804" y="6217972"/>
                </a:lnTo>
                <a:lnTo>
                  <a:pt x="1689365" y="6216649"/>
                </a:lnTo>
                <a:lnTo>
                  <a:pt x="1685660" y="6215855"/>
                </a:lnTo>
                <a:lnTo>
                  <a:pt x="1681691" y="6215062"/>
                </a:lnTo>
                <a:lnTo>
                  <a:pt x="1677194" y="6215062"/>
                </a:lnTo>
                <a:lnTo>
                  <a:pt x="1674812" y="6215062"/>
                </a:lnTo>
                <a:lnTo>
                  <a:pt x="1672696" y="6214533"/>
                </a:lnTo>
                <a:lnTo>
                  <a:pt x="1670844" y="6214268"/>
                </a:lnTo>
                <a:lnTo>
                  <a:pt x="1668728" y="6213210"/>
                </a:lnTo>
                <a:lnTo>
                  <a:pt x="1667139" y="6212416"/>
                </a:lnTo>
                <a:lnTo>
                  <a:pt x="1665287" y="6211358"/>
                </a:lnTo>
                <a:lnTo>
                  <a:pt x="1662112" y="6208712"/>
                </a:lnTo>
                <a:lnTo>
                  <a:pt x="1659732" y="6205537"/>
                </a:lnTo>
                <a:lnTo>
                  <a:pt x="1657350" y="6202362"/>
                </a:lnTo>
                <a:lnTo>
                  <a:pt x="1652588" y="6194689"/>
                </a:lnTo>
                <a:lnTo>
                  <a:pt x="1650471" y="6190985"/>
                </a:lnTo>
                <a:lnTo>
                  <a:pt x="1648089" y="6187280"/>
                </a:lnTo>
                <a:lnTo>
                  <a:pt x="1645444" y="6183841"/>
                </a:lnTo>
                <a:lnTo>
                  <a:pt x="1642533" y="6181195"/>
                </a:lnTo>
                <a:lnTo>
                  <a:pt x="1640947" y="6179608"/>
                </a:lnTo>
                <a:lnTo>
                  <a:pt x="1639095" y="6178549"/>
                </a:lnTo>
                <a:lnTo>
                  <a:pt x="1637241" y="6177491"/>
                </a:lnTo>
                <a:lnTo>
                  <a:pt x="1635389" y="6176697"/>
                </a:lnTo>
                <a:lnTo>
                  <a:pt x="1633273" y="6176168"/>
                </a:lnTo>
                <a:lnTo>
                  <a:pt x="1631156" y="6175639"/>
                </a:lnTo>
                <a:lnTo>
                  <a:pt x="1628775" y="6175110"/>
                </a:lnTo>
                <a:lnTo>
                  <a:pt x="1625864" y="6175639"/>
                </a:lnTo>
                <a:lnTo>
                  <a:pt x="1621103" y="6173522"/>
                </a:lnTo>
                <a:lnTo>
                  <a:pt x="1616869" y="6171141"/>
                </a:lnTo>
                <a:lnTo>
                  <a:pt x="1612900" y="6169289"/>
                </a:lnTo>
                <a:lnTo>
                  <a:pt x="1609196" y="6166908"/>
                </a:lnTo>
                <a:lnTo>
                  <a:pt x="1606285" y="6164791"/>
                </a:lnTo>
                <a:lnTo>
                  <a:pt x="1603904" y="6162674"/>
                </a:lnTo>
                <a:lnTo>
                  <a:pt x="1602316" y="6160293"/>
                </a:lnTo>
                <a:lnTo>
                  <a:pt x="1600994" y="6157647"/>
                </a:lnTo>
                <a:lnTo>
                  <a:pt x="1600729" y="6155001"/>
                </a:lnTo>
                <a:lnTo>
                  <a:pt x="1600729" y="6153678"/>
                </a:lnTo>
                <a:lnTo>
                  <a:pt x="1600994" y="6152620"/>
                </a:lnTo>
                <a:lnTo>
                  <a:pt x="1602316" y="6149710"/>
                </a:lnTo>
                <a:lnTo>
                  <a:pt x="1604170" y="6146799"/>
                </a:lnTo>
                <a:lnTo>
                  <a:pt x="1606815" y="6143889"/>
                </a:lnTo>
                <a:lnTo>
                  <a:pt x="1610519" y="6140449"/>
                </a:lnTo>
                <a:lnTo>
                  <a:pt x="1615281" y="6137539"/>
                </a:lnTo>
                <a:lnTo>
                  <a:pt x="1620837" y="6134099"/>
                </a:lnTo>
                <a:lnTo>
                  <a:pt x="1621631" y="6130395"/>
                </a:lnTo>
                <a:lnTo>
                  <a:pt x="1621896" y="6126691"/>
                </a:lnTo>
                <a:lnTo>
                  <a:pt x="1621631" y="6123251"/>
                </a:lnTo>
                <a:lnTo>
                  <a:pt x="1620837" y="6120076"/>
                </a:lnTo>
                <a:lnTo>
                  <a:pt x="1619514" y="6116901"/>
                </a:lnTo>
                <a:lnTo>
                  <a:pt x="1617662" y="6113726"/>
                </a:lnTo>
                <a:lnTo>
                  <a:pt x="1613694" y="6107641"/>
                </a:lnTo>
                <a:lnTo>
                  <a:pt x="1596496" y="6103937"/>
                </a:lnTo>
                <a:lnTo>
                  <a:pt x="1587764" y="6102349"/>
                </a:lnTo>
                <a:lnTo>
                  <a:pt x="1579298" y="6101291"/>
                </a:lnTo>
                <a:lnTo>
                  <a:pt x="1570566" y="6099968"/>
                </a:lnTo>
                <a:lnTo>
                  <a:pt x="1562100" y="6099174"/>
                </a:lnTo>
                <a:lnTo>
                  <a:pt x="1553369" y="6098380"/>
                </a:lnTo>
                <a:lnTo>
                  <a:pt x="1544902" y="6098380"/>
                </a:lnTo>
                <a:lnTo>
                  <a:pt x="1536171" y="6098380"/>
                </a:lnTo>
                <a:lnTo>
                  <a:pt x="1527705" y="6098645"/>
                </a:lnTo>
                <a:lnTo>
                  <a:pt x="1518973" y="6099703"/>
                </a:lnTo>
                <a:lnTo>
                  <a:pt x="1510506" y="6101026"/>
                </a:lnTo>
                <a:lnTo>
                  <a:pt x="1501776" y="6102349"/>
                </a:lnTo>
                <a:lnTo>
                  <a:pt x="1493308" y="6104730"/>
                </a:lnTo>
                <a:lnTo>
                  <a:pt x="1485106" y="6107112"/>
                </a:lnTo>
                <a:lnTo>
                  <a:pt x="1476375" y="6110022"/>
                </a:lnTo>
                <a:lnTo>
                  <a:pt x="1466585" y="6114520"/>
                </a:lnTo>
                <a:lnTo>
                  <a:pt x="1456796" y="6118489"/>
                </a:lnTo>
                <a:lnTo>
                  <a:pt x="1447007" y="6121928"/>
                </a:lnTo>
                <a:lnTo>
                  <a:pt x="1437216" y="6124574"/>
                </a:lnTo>
                <a:lnTo>
                  <a:pt x="1427163" y="6126955"/>
                </a:lnTo>
                <a:lnTo>
                  <a:pt x="1417374" y="6128808"/>
                </a:lnTo>
                <a:lnTo>
                  <a:pt x="1407583" y="6130130"/>
                </a:lnTo>
                <a:lnTo>
                  <a:pt x="1397794" y="6130660"/>
                </a:lnTo>
                <a:lnTo>
                  <a:pt x="1392766" y="6130660"/>
                </a:lnTo>
                <a:lnTo>
                  <a:pt x="1388004" y="6130660"/>
                </a:lnTo>
                <a:lnTo>
                  <a:pt x="1382977" y="6130395"/>
                </a:lnTo>
                <a:lnTo>
                  <a:pt x="1378214" y="6129866"/>
                </a:lnTo>
                <a:lnTo>
                  <a:pt x="1373452" y="6129072"/>
                </a:lnTo>
                <a:lnTo>
                  <a:pt x="1368689" y="6128278"/>
                </a:lnTo>
                <a:lnTo>
                  <a:pt x="1363662" y="6126955"/>
                </a:lnTo>
                <a:lnTo>
                  <a:pt x="1358901" y="6125368"/>
                </a:lnTo>
                <a:lnTo>
                  <a:pt x="1353873" y="6124045"/>
                </a:lnTo>
                <a:lnTo>
                  <a:pt x="1349375" y="6122193"/>
                </a:lnTo>
                <a:lnTo>
                  <a:pt x="1344348" y="6120341"/>
                </a:lnTo>
                <a:lnTo>
                  <a:pt x="1339321" y="6117695"/>
                </a:lnTo>
                <a:lnTo>
                  <a:pt x="1334823" y="6115314"/>
                </a:lnTo>
                <a:lnTo>
                  <a:pt x="1329796" y="6112668"/>
                </a:lnTo>
                <a:lnTo>
                  <a:pt x="1325033" y="6109493"/>
                </a:lnTo>
                <a:lnTo>
                  <a:pt x="1320272" y="6106053"/>
                </a:lnTo>
                <a:lnTo>
                  <a:pt x="1281112" y="6107376"/>
                </a:lnTo>
                <a:lnTo>
                  <a:pt x="1272381" y="6108699"/>
                </a:lnTo>
                <a:lnTo>
                  <a:pt x="1263650" y="6110022"/>
                </a:lnTo>
                <a:lnTo>
                  <a:pt x="1245923" y="6113726"/>
                </a:lnTo>
                <a:lnTo>
                  <a:pt x="1228196" y="6117166"/>
                </a:lnTo>
                <a:lnTo>
                  <a:pt x="1219729" y="6118753"/>
                </a:lnTo>
                <a:lnTo>
                  <a:pt x="1210734" y="6120341"/>
                </a:lnTo>
                <a:lnTo>
                  <a:pt x="1201737" y="6121135"/>
                </a:lnTo>
                <a:lnTo>
                  <a:pt x="1193006" y="6121399"/>
                </a:lnTo>
                <a:lnTo>
                  <a:pt x="1184275" y="6121399"/>
                </a:lnTo>
                <a:lnTo>
                  <a:pt x="1175279" y="6120605"/>
                </a:lnTo>
                <a:lnTo>
                  <a:pt x="1171046" y="6120076"/>
                </a:lnTo>
                <a:lnTo>
                  <a:pt x="1166548" y="6119018"/>
                </a:lnTo>
                <a:lnTo>
                  <a:pt x="1162314" y="6117695"/>
                </a:lnTo>
                <a:lnTo>
                  <a:pt x="1157552" y="6116637"/>
                </a:lnTo>
                <a:lnTo>
                  <a:pt x="1153319" y="6115049"/>
                </a:lnTo>
                <a:lnTo>
                  <a:pt x="1148556" y="6113197"/>
                </a:lnTo>
                <a:lnTo>
                  <a:pt x="1144323" y="6111080"/>
                </a:lnTo>
                <a:lnTo>
                  <a:pt x="1140090" y="6108964"/>
                </a:lnTo>
                <a:lnTo>
                  <a:pt x="1108869" y="6104995"/>
                </a:lnTo>
                <a:lnTo>
                  <a:pt x="1104900" y="6105524"/>
                </a:lnTo>
                <a:lnTo>
                  <a:pt x="1101196" y="6105789"/>
                </a:lnTo>
                <a:lnTo>
                  <a:pt x="1097756" y="6105789"/>
                </a:lnTo>
                <a:lnTo>
                  <a:pt x="1094581" y="6105260"/>
                </a:lnTo>
                <a:lnTo>
                  <a:pt x="1092200" y="6104730"/>
                </a:lnTo>
                <a:lnTo>
                  <a:pt x="1089819" y="6103672"/>
                </a:lnTo>
                <a:lnTo>
                  <a:pt x="1087966" y="6102085"/>
                </a:lnTo>
                <a:lnTo>
                  <a:pt x="1086379" y="6100497"/>
                </a:lnTo>
                <a:lnTo>
                  <a:pt x="1085056" y="6098645"/>
                </a:lnTo>
                <a:lnTo>
                  <a:pt x="1084527" y="6096528"/>
                </a:lnTo>
                <a:lnTo>
                  <a:pt x="1084263" y="6094412"/>
                </a:lnTo>
                <a:lnTo>
                  <a:pt x="1084263" y="6091766"/>
                </a:lnTo>
                <a:lnTo>
                  <a:pt x="1084527" y="6088855"/>
                </a:lnTo>
                <a:lnTo>
                  <a:pt x="1085321" y="6086210"/>
                </a:lnTo>
                <a:lnTo>
                  <a:pt x="1086644" y="6083035"/>
                </a:lnTo>
                <a:lnTo>
                  <a:pt x="1088231" y="6079595"/>
                </a:lnTo>
                <a:lnTo>
                  <a:pt x="1090348" y="6075626"/>
                </a:lnTo>
                <a:lnTo>
                  <a:pt x="1091935" y="6071922"/>
                </a:lnTo>
                <a:lnTo>
                  <a:pt x="1092464" y="6068747"/>
                </a:lnTo>
                <a:lnTo>
                  <a:pt x="1092729" y="6065837"/>
                </a:lnTo>
                <a:lnTo>
                  <a:pt x="1092200" y="6063455"/>
                </a:lnTo>
                <a:lnTo>
                  <a:pt x="1091142" y="6061339"/>
                </a:lnTo>
                <a:lnTo>
                  <a:pt x="1090083" y="6059487"/>
                </a:lnTo>
                <a:lnTo>
                  <a:pt x="1088496" y="6057899"/>
                </a:lnTo>
                <a:lnTo>
                  <a:pt x="1086644" y="6056312"/>
                </a:lnTo>
                <a:lnTo>
                  <a:pt x="1084527" y="6054724"/>
                </a:lnTo>
                <a:lnTo>
                  <a:pt x="1079764" y="6052343"/>
                </a:lnTo>
                <a:lnTo>
                  <a:pt x="1075266" y="6049962"/>
                </a:lnTo>
                <a:lnTo>
                  <a:pt x="1073150" y="6048639"/>
                </a:lnTo>
                <a:lnTo>
                  <a:pt x="1071033" y="6047051"/>
                </a:lnTo>
                <a:lnTo>
                  <a:pt x="1068123" y="6049697"/>
                </a:lnTo>
                <a:lnTo>
                  <a:pt x="1065213" y="6051814"/>
                </a:lnTo>
                <a:lnTo>
                  <a:pt x="1062302" y="6053666"/>
                </a:lnTo>
                <a:lnTo>
                  <a:pt x="1059391" y="6055253"/>
                </a:lnTo>
                <a:lnTo>
                  <a:pt x="1056481" y="6056312"/>
                </a:lnTo>
                <a:lnTo>
                  <a:pt x="1053571" y="6057370"/>
                </a:lnTo>
                <a:lnTo>
                  <a:pt x="1050660" y="6057635"/>
                </a:lnTo>
                <a:lnTo>
                  <a:pt x="1048015" y="6057899"/>
                </a:lnTo>
                <a:lnTo>
                  <a:pt x="1044839" y="6057899"/>
                </a:lnTo>
                <a:lnTo>
                  <a:pt x="1042194" y="6057370"/>
                </a:lnTo>
                <a:lnTo>
                  <a:pt x="1039548" y="6056312"/>
                </a:lnTo>
                <a:lnTo>
                  <a:pt x="1036902" y="6055253"/>
                </a:lnTo>
                <a:lnTo>
                  <a:pt x="1034521" y="6053401"/>
                </a:lnTo>
                <a:lnTo>
                  <a:pt x="1031875" y="6051285"/>
                </a:lnTo>
                <a:lnTo>
                  <a:pt x="1029494" y="6048639"/>
                </a:lnTo>
                <a:lnTo>
                  <a:pt x="1027377" y="6045728"/>
                </a:lnTo>
                <a:lnTo>
                  <a:pt x="1025525" y="6042289"/>
                </a:lnTo>
                <a:lnTo>
                  <a:pt x="1024202" y="6039114"/>
                </a:lnTo>
                <a:lnTo>
                  <a:pt x="1023673" y="6036468"/>
                </a:lnTo>
                <a:lnTo>
                  <a:pt x="1023673" y="6033558"/>
                </a:lnTo>
                <a:lnTo>
                  <a:pt x="1023937" y="6031176"/>
                </a:lnTo>
                <a:lnTo>
                  <a:pt x="1024996" y="6028795"/>
                </a:lnTo>
                <a:lnTo>
                  <a:pt x="1026054" y="6026149"/>
                </a:lnTo>
                <a:lnTo>
                  <a:pt x="1027642" y="6024033"/>
                </a:lnTo>
                <a:lnTo>
                  <a:pt x="1029229" y="6021916"/>
                </a:lnTo>
                <a:lnTo>
                  <a:pt x="1031346" y="6019799"/>
                </a:lnTo>
                <a:lnTo>
                  <a:pt x="1035579" y="6016095"/>
                </a:lnTo>
                <a:lnTo>
                  <a:pt x="1040606" y="6012655"/>
                </a:lnTo>
                <a:lnTo>
                  <a:pt x="1045104" y="6009745"/>
                </a:lnTo>
                <a:lnTo>
                  <a:pt x="1048808" y="6006570"/>
                </a:lnTo>
                <a:lnTo>
                  <a:pt x="1052248" y="6003660"/>
                </a:lnTo>
                <a:lnTo>
                  <a:pt x="1055952" y="6000220"/>
                </a:lnTo>
                <a:lnTo>
                  <a:pt x="1059127" y="5996516"/>
                </a:lnTo>
                <a:lnTo>
                  <a:pt x="1065741" y="5989108"/>
                </a:lnTo>
                <a:lnTo>
                  <a:pt x="1069181" y="5985668"/>
                </a:lnTo>
                <a:lnTo>
                  <a:pt x="1072621" y="5982228"/>
                </a:lnTo>
                <a:lnTo>
                  <a:pt x="1076325" y="5979053"/>
                </a:lnTo>
                <a:lnTo>
                  <a:pt x="1079764" y="5976143"/>
                </a:lnTo>
                <a:lnTo>
                  <a:pt x="1084263" y="5973762"/>
                </a:lnTo>
                <a:lnTo>
                  <a:pt x="1088496" y="5971910"/>
                </a:lnTo>
                <a:lnTo>
                  <a:pt x="1092994" y="5970322"/>
                </a:lnTo>
                <a:lnTo>
                  <a:pt x="1098021" y="5969528"/>
                </a:lnTo>
                <a:lnTo>
                  <a:pt x="1100666" y="5969528"/>
                </a:lnTo>
                <a:lnTo>
                  <a:pt x="1103577" y="5969528"/>
                </a:lnTo>
                <a:lnTo>
                  <a:pt x="1106223" y="5969793"/>
                </a:lnTo>
                <a:lnTo>
                  <a:pt x="1109398" y="5970058"/>
                </a:lnTo>
                <a:lnTo>
                  <a:pt x="1119716" y="5961855"/>
                </a:lnTo>
                <a:lnTo>
                  <a:pt x="1128977" y="5953918"/>
                </a:lnTo>
                <a:lnTo>
                  <a:pt x="1136914" y="5946245"/>
                </a:lnTo>
                <a:lnTo>
                  <a:pt x="1140619" y="5942012"/>
                </a:lnTo>
                <a:lnTo>
                  <a:pt x="1143794" y="5938308"/>
                </a:lnTo>
                <a:lnTo>
                  <a:pt x="1146439" y="5934868"/>
                </a:lnTo>
                <a:lnTo>
                  <a:pt x="1149085" y="5931164"/>
                </a:lnTo>
                <a:lnTo>
                  <a:pt x="1151202" y="5927724"/>
                </a:lnTo>
                <a:lnTo>
                  <a:pt x="1153319" y="5924020"/>
                </a:lnTo>
                <a:lnTo>
                  <a:pt x="1154906" y="5920316"/>
                </a:lnTo>
                <a:lnTo>
                  <a:pt x="1155964" y="5916876"/>
                </a:lnTo>
                <a:lnTo>
                  <a:pt x="1157023" y="5913172"/>
                </a:lnTo>
                <a:lnTo>
                  <a:pt x="1157552" y="5909468"/>
                </a:lnTo>
                <a:lnTo>
                  <a:pt x="1157816" y="5906293"/>
                </a:lnTo>
                <a:lnTo>
                  <a:pt x="1157816" y="5902589"/>
                </a:lnTo>
                <a:lnTo>
                  <a:pt x="1157288" y="5898885"/>
                </a:lnTo>
                <a:lnTo>
                  <a:pt x="1156758" y="5895445"/>
                </a:lnTo>
                <a:lnTo>
                  <a:pt x="1155700" y="5891741"/>
                </a:lnTo>
                <a:lnTo>
                  <a:pt x="1154641" y="5888037"/>
                </a:lnTo>
                <a:lnTo>
                  <a:pt x="1153054" y="5884333"/>
                </a:lnTo>
                <a:lnTo>
                  <a:pt x="1151202" y="5880628"/>
                </a:lnTo>
                <a:lnTo>
                  <a:pt x="1149085" y="5876660"/>
                </a:lnTo>
                <a:lnTo>
                  <a:pt x="1146175" y="5872955"/>
                </a:lnTo>
                <a:lnTo>
                  <a:pt x="1143529" y="5868987"/>
                </a:lnTo>
                <a:lnTo>
                  <a:pt x="1140354" y="5865018"/>
                </a:lnTo>
                <a:lnTo>
                  <a:pt x="1133210" y="5857080"/>
                </a:lnTo>
                <a:lnTo>
                  <a:pt x="1124744" y="5848349"/>
                </a:lnTo>
                <a:lnTo>
                  <a:pt x="1119187" y="5849408"/>
                </a:lnTo>
                <a:lnTo>
                  <a:pt x="1113631" y="5849937"/>
                </a:lnTo>
                <a:lnTo>
                  <a:pt x="1108339" y="5850730"/>
                </a:lnTo>
                <a:lnTo>
                  <a:pt x="1103312" y="5850730"/>
                </a:lnTo>
                <a:lnTo>
                  <a:pt x="1098021" y="5850730"/>
                </a:lnTo>
                <a:lnTo>
                  <a:pt x="1092729" y="5850201"/>
                </a:lnTo>
                <a:lnTo>
                  <a:pt x="1087966" y="5849672"/>
                </a:lnTo>
                <a:lnTo>
                  <a:pt x="1082939" y="5848878"/>
                </a:lnTo>
                <a:lnTo>
                  <a:pt x="1078177" y="5847820"/>
                </a:lnTo>
                <a:lnTo>
                  <a:pt x="1073150" y="5846233"/>
                </a:lnTo>
                <a:lnTo>
                  <a:pt x="1063889" y="5843587"/>
                </a:lnTo>
                <a:lnTo>
                  <a:pt x="1054629" y="5839883"/>
                </a:lnTo>
                <a:lnTo>
                  <a:pt x="1045369" y="5835649"/>
                </a:lnTo>
                <a:lnTo>
                  <a:pt x="1036637" y="5830887"/>
                </a:lnTo>
                <a:lnTo>
                  <a:pt x="1027906" y="5826389"/>
                </a:lnTo>
                <a:lnTo>
                  <a:pt x="1010444" y="5816070"/>
                </a:lnTo>
                <a:lnTo>
                  <a:pt x="1001448" y="5811043"/>
                </a:lnTo>
                <a:lnTo>
                  <a:pt x="992981" y="5806016"/>
                </a:lnTo>
                <a:lnTo>
                  <a:pt x="983985" y="5801518"/>
                </a:lnTo>
                <a:lnTo>
                  <a:pt x="975254" y="5797285"/>
                </a:lnTo>
                <a:lnTo>
                  <a:pt x="966787" y="5788818"/>
                </a:lnTo>
                <a:lnTo>
                  <a:pt x="964935" y="5787230"/>
                </a:lnTo>
                <a:lnTo>
                  <a:pt x="962819" y="5785908"/>
                </a:lnTo>
                <a:lnTo>
                  <a:pt x="958321" y="5782997"/>
                </a:lnTo>
                <a:lnTo>
                  <a:pt x="953294" y="5780616"/>
                </a:lnTo>
                <a:lnTo>
                  <a:pt x="947737" y="5778499"/>
                </a:lnTo>
                <a:lnTo>
                  <a:pt x="942181" y="5776647"/>
                </a:lnTo>
                <a:lnTo>
                  <a:pt x="936889" y="5775060"/>
                </a:lnTo>
                <a:lnTo>
                  <a:pt x="925777" y="5771620"/>
                </a:lnTo>
                <a:lnTo>
                  <a:pt x="920485" y="5769768"/>
                </a:lnTo>
                <a:lnTo>
                  <a:pt x="915987" y="5767651"/>
                </a:lnTo>
                <a:lnTo>
                  <a:pt x="911489" y="5765535"/>
                </a:lnTo>
                <a:lnTo>
                  <a:pt x="909637" y="5764212"/>
                </a:lnTo>
                <a:lnTo>
                  <a:pt x="908314" y="5762889"/>
                </a:lnTo>
                <a:lnTo>
                  <a:pt x="906727" y="5761566"/>
                </a:lnTo>
                <a:lnTo>
                  <a:pt x="905404" y="5759714"/>
                </a:lnTo>
                <a:lnTo>
                  <a:pt x="904081" y="5758126"/>
                </a:lnTo>
                <a:lnTo>
                  <a:pt x="903287" y="5756274"/>
                </a:lnTo>
                <a:lnTo>
                  <a:pt x="903023" y="5754158"/>
                </a:lnTo>
                <a:lnTo>
                  <a:pt x="902758" y="5752041"/>
                </a:lnTo>
                <a:lnTo>
                  <a:pt x="902758" y="5749660"/>
                </a:lnTo>
                <a:lnTo>
                  <a:pt x="903023" y="5747014"/>
                </a:lnTo>
                <a:lnTo>
                  <a:pt x="903817" y="5738547"/>
                </a:lnTo>
                <a:lnTo>
                  <a:pt x="904875" y="5729551"/>
                </a:lnTo>
                <a:lnTo>
                  <a:pt x="905139" y="5720555"/>
                </a:lnTo>
                <a:lnTo>
                  <a:pt x="905139" y="5711824"/>
                </a:lnTo>
                <a:lnTo>
                  <a:pt x="905404" y="5693303"/>
                </a:lnTo>
                <a:lnTo>
                  <a:pt x="905669" y="5684308"/>
                </a:lnTo>
                <a:lnTo>
                  <a:pt x="906727" y="5675312"/>
                </a:lnTo>
                <a:lnTo>
                  <a:pt x="907785" y="5666316"/>
                </a:lnTo>
                <a:lnTo>
                  <a:pt x="909373" y="5657849"/>
                </a:lnTo>
                <a:lnTo>
                  <a:pt x="910696" y="5653351"/>
                </a:lnTo>
                <a:lnTo>
                  <a:pt x="912283" y="5649118"/>
                </a:lnTo>
                <a:lnTo>
                  <a:pt x="913606" y="5645149"/>
                </a:lnTo>
                <a:lnTo>
                  <a:pt x="915458" y="5641180"/>
                </a:lnTo>
                <a:lnTo>
                  <a:pt x="917311" y="5637212"/>
                </a:lnTo>
                <a:lnTo>
                  <a:pt x="919956" y="5633243"/>
                </a:lnTo>
                <a:lnTo>
                  <a:pt x="922337" y="5629539"/>
                </a:lnTo>
                <a:lnTo>
                  <a:pt x="925512" y="5625835"/>
                </a:lnTo>
                <a:lnTo>
                  <a:pt x="928423" y="5622395"/>
                </a:lnTo>
                <a:lnTo>
                  <a:pt x="932127" y="5618691"/>
                </a:lnTo>
                <a:lnTo>
                  <a:pt x="936096" y="5615516"/>
                </a:lnTo>
                <a:lnTo>
                  <a:pt x="940064" y="5612341"/>
                </a:lnTo>
                <a:lnTo>
                  <a:pt x="944827" y="5608901"/>
                </a:lnTo>
                <a:lnTo>
                  <a:pt x="948796" y="5605197"/>
                </a:lnTo>
                <a:lnTo>
                  <a:pt x="952500" y="5601493"/>
                </a:lnTo>
                <a:lnTo>
                  <a:pt x="955675" y="5597260"/>
                </a:lnTo>
                <a:lnTo>
                  <a:pt x="958850" y="5593026"/>
                </a:lnTo>
                <a:lnTo>
                  <a:pt x="961760" y="5588264"/>
                </a:lnTo>
                <a:lnTo>
                  <a:pt x="964142" y="5583766"/>
                </a:lnTo>
                <a:lnTo>
                  <a:pt x="965994" y="5579003"/>
                </a:lnTo>
                <a:lnTo>
                  <a:pt x="967846" y="5574770"/>
                </a:lnTo>
                <a:lnTo>
                  <a:pt x="968904" y="5570272"/>
                </a:lnTo>
                <a:lnTo>
                  <a:pt x="970227" y="5566303"/>
                </a:lnTo>
                <a:lnTo>
                  <a:pt x="970756" y="5561805"/>
                </a:lnTo>
                <a:lnTo>
                  <a:pt x="971285" y="5558101"/>
                </a:lnTo>
                <a:lnTo>
                  <a:pt x="970756" y="5554926"/>
                </a:lnTo>
                <a:lnTo>
                  <a:pt x="970492" y="5552016"/>
                </a:lnTo>
                <a:lnTo>
                  <a:pt x="969698" y="5549635"/>
                </a:lnTo>
                <a:lnTo>
                  <a:pt x="968375" y="5547518"/>
                </a:lnTo>
                <a:lnTo>
                  <a:pt x="967052" y="5545666"/>
                </a:lnTo>
                <a:lnTo>
                  <a:pt x="965994" y="5544078"/>
                </a:lnTo>
                <a:lnTo>
                  <a:pt x="964406" y="5542491"/>
                </a:lnTo>
                <a:lnTo>
                  <a:pt x="962819" y="5541433"/>
                </a:lnTo>
                <a:lnTo>
                  <a:pt x="960967" y="5540110"/>
                </a:lnTo>
                <a:lnTo>
                  <a:pt x="957527" y="5538258"/>
                </a:lnTo>
                <a:lnTo>
                  <a:pt x="953558" y="5536935"/>
                </a:lnTo>
                <a:lnTo>
                  <a:pt x="949325" y="5536141"/>
                </a:lnTo>
                <a:lnTo>
                  <a:pt x="944827" y="5535876"/>
                </a:lnTo>
                <a:lnTo>
                  <a:pt x="940064" y="5535347"/>
                </a:lnTo>
                <a:lnTo>
                  <a:pt x="935302" y="5535876"/>
                </a:lnTo>
                <a:lnTo>
                  <a:pt x="930275" y="5536141"/>
                </a:lnTo>
                <a:lnTo>
                  <a:pt x="920221" y="5536935"/>
                </a:lnTo>
                <a:lnTo>
                  <a:pt x="910431" y="5537728"/>
                </a:lnTo>
                <a:lnTo>
                  <a:pt x="905404" y="5537993"/>
                </a:lnTo>
                <a:lnTo>
                  <a:pt x="900906" y="5537993"/>
                </a:lnTo>
                <a:lnTo>
                  <a:pt x="895879" y="5535876"/>
                </a:lnTo>
                <a:lnTo>
                  <a:pt x="891646" y="5534818"/>
                </a:lnTo>
                <a:lnTo>
                  <a:pt x="886883" y="5534289"/>
                </a:lnTo>
                <a:lnTo>
                  <a:pt x="882915" y="5534289"/>
                </a:lnTo>
                <a:lnTo>
                  <a:pt x="878946" y="5535083"/>
                </a:lnTo>
                <a:lnTo>
                  <a:pt x="875242" y="5536141"/>
                </a:lnTo>
                <a:lnTo>
                  <a:pt x="871537" y="5537728"/>
                </a:lnTo>
                <a:lnTo>
                  <a:pt x="868098" y="5539580"/>
                </a:lnTo>
                <a:lnTo>
                  <a:pt x="864394" y="5541697"/>
                </a:lnTo>
                <a:lnTo>
                  <a:pt x="860954" y="5544078"/>
                </a:lnTo>
                <a:lnTo>
                  <a:pt x="854075" y="5548576"/>
                </a:lnTo>
                <a:lnTo>
                  <a:pt x="850371" y="5550958"/>
                </a:lnTo>
                <a:lnTo>
                  <a:pt x="847196" y="5553074"/>
                </a:lnTo>
                <a:lnTo>
                  <a:pt x="843492" y="5554926"/>
                </a:lnTo>
                <a:lnTo>
                  <a:pt x="839787" y="5556249"/>
                </a:lnTo>
                <a:lnTo>
                  <a:pt x="837142" y="5557308"/>
                </a:lnTo>
                <a:lnTo>
                  <a:pt x="834760" y="5557837"/>
                </a:lnTo>
                <a:lnTo>
                  <a:pt x="832379" y="5558101"/>
                </a:lnTo>
                <a:lnTo>
                  <a:pt x="830262" y="5558101"/>
                </a:lnTo>
                <a:lnTo>
                  <a:pt x="827617" y="5557837"/>
                </a:lnTo>
                <a:lnTo>
                  <a:pt x="825235" y="5557572"/>
                </a:lnTo>
                <a:lnTo>
                  <a:pt x="820738" y="5556778"/>
                </a:lnTo>
                <a:lnTo>
                  <a:pt x="815710" y="5554926"/>
                </a:lnTo>
                <a:lnTo>
                  <a:pt x="811477" y="5552280"/>
                </a:lnTo>
                <a:lnTo>
                  <a:pt x="807244" y="5549635"/>
                </a:lnTo>
                <a:lnTo>
                  <a:pt x="803275" y="5546460"/>
                </a:lnTo>
                <a:lnTo>
                  <a:pt x="800894" y="5544343"/>
                </a:lnTo>
                <a:lnTo>
                  <a:pt x="799042" y="5542226"/>
                </a:lnTo>
                <a:lnTo>
                  <a:pt x="797983" y="5540110"/>
                </a:lnTo>
                <a:lnTo>
                  <a:pt x="796660" y="5537728"/>
                </a:lnTo>
                <a:lnTo>
                  <a:pt x="796396" y="5534818"/>
                </a:lnTo>
                <a:lnTo>
                  <a:pt x="796396" y="5533760"/>
                </a:lnTo>
                <a:lnTo>
                  <a:pt x="796660" y="5532437"/>
                </a:lnTo>
                <a:lnTo>
                  <a:pt x="797454" y="5531114"/>
                </a:lnTo>
                <a:lnTo>
                  <a:pt x="797983" y="5529526"/>
                </a:lnTo>
                <a:lnTo>
                  <a:pt x="798777" y="5528468"/>
                </a:lnTo>
                <a:lnTo>
                  <a:pt x="800100" y="5527145"/>
                </a:lnTo>
                <a:lnTo>
                  <a:pt x="801952" y="5525293"/>
                </a:lnTo>
                <a:lnTo>
                  <a:pt x="803804" y="5524235"/>
                </a:lnTo>
                <a:lnTo>
                  <a:pt x="805921" y="5523176"/>
                </a:lnTo>
                <a:lnTo>
                  <a:pt x="807773" y="5522383"/>
                </a:lnTo>
                <a:lnTo>
                  <a:pt x="809889" y="5521589"/>
                </a:lnTo>
                <a:lnTo>
                  <a:pt x="811742" y="5521324"/>
                </a:lnTo>
                <a:lnTo>
                  <a:pt x="813858" y="5521324"/>
                </a:lnTo>
                <a:lnTo>
                  <a:pt x="815710" y="5521589"/>
                </a:lnTo>
                <a:lnTo>
                  <a:pt x="819679" y="5522383"/>
                </a:lnTo>
                <a:lnTo>
                  <a:pt x="823648" y="5523441"/>
                </a:lnTo>
                <a:lnTo>
                  <a:pt x="827617" y="5525028"/>
                </a:lnTo>
                <a:lnTo>
                  <a:pt x="831321" y="5526880"/>
                </a:lnTo>
                <a:lnTo>
                  <a:pt x="834496" y="5527674"/>
                </a:lnTo>
                <a:lnTo>
                  <a:pt x="836877" y="5528733"/>
                </a:lnTo>
                <a:lnTo>
                  <a:pt x="839787" y="5529262"/>
                </a:lnTo>
                <a:lnTo>
                  <a:pt x="842169" y="5530055"/>
                </a:lnTo>
                <a:lnTo>
                  <a:pt x="844550" y="5530055"/>
                </a:lnTo>
                <a:lnTo>
                  <a:pt x="847196" y="5529526"/>
                </a:lnTo>
                <a:lnTo>
                  <a:pt x="849577" y="5529262"/>
                </a:lnTo>
                <a:lnTo>
                  <a:pt x="851694" y="5528997"/>
                </a:lnTo>
                <a:lnTo>
                  <a:pt x="856192" y="5527145"/>
                </a:lnTo>
                <a:lnTo>
                  <a:pt x="860689" y="5525028"/>
                </a:lnTo>
                <a:lnTo>
                  <a:pt x="864658" y="5522647"/>
                </a:lnTo>
                <a:lnTo>
                  <a:pt x="868892" y="5519737"/>
                </a:lnTo>
                <a:lnTo>
                  <a:pt x="876829" y="5513916"/>
                </a:lnTo>
                <a:lnTo>
                  <a:pt x="880798" y="5511535"/>
                </a:lnTo>
                <a:lnTo>
                  <a:pt x="885296" y="5509153"/>
                </a:lnTo>
                <a:lnTo>
                  <a:pt x="889529" y="5507301"/>
                </a:lnTo>
                <a:lnTo>
                  <a:pt x="891646" y="5506508"/>
                </a:lnTo>
                <a:lnTo>
                  <a:pt x="894027" y="5505978"/>
                </a:lnTo>
                <a:lnTo>
                  <a:pt x="896144" y="5505714"/>
                </a:lnTo>
                <a:lnTo>
                  <a:pt x="898789" y="5505714"/>
                </a:lnTo>
                <a:lnTo>
                  <a:pt x="901171" y="5505978"/>
                </a:lnTo>
                <a:lnTo>
                  <a:pt x="903552" y="5506243"/>
                </a:lnTo>
                <a:lnTo>
                  <a:pt x="945356" y="5486399"/>
                </a:lnTo>
                <a:lnTo>
                  <a:pt x="953558" y="5471583"/>
                </a:lnTo>
                <a:lnTo>
                  <a:pt x="948796" y="5469201"/>
                </a:lnTo>
                <a:lnTo>
                  <a:pt x="944033" y="5467085"/>
                </a:lnTo>
                <a:lnTo>
                  <a:pt x="940064" y="5464439"/>
                </a:lnTo>
                <a:lnTo>
                  <a:pt x="937154" y="5462058"/>
                </a:lnTo>
                <a:lnTo>
                  <a:pt x="933979" y="5459676"/>
                </a:lnTo>
                <a:lnTo>
                  <a:pt x="931862" y="5457030"/>
                </a:lnTo>
                <a:lnTo>
                  <a:pt x="929746" y="5454649"/>
                </a:lnTo>
                <a:lnTo>
                  <a:pt x="928423" y="5452003"/>
                </a:lnTo>
                <a:lnTo>
                  <a:pt x="927364" y="5449358"/>
                </a:lnTo>
                <a:lnTo>
                  <a:pt x="926571" y="5446712"/>
                </a:lnTo>
                <a:lnTo>
                  <a:pt x="926306" y="5444330"/>
                </a:lnTo>
                <a:lnTo>
                  <a:pt x="926306" y="5441420"/>
                </a:lnTo>
                <a:lnTo>
                  <a:pt x="926306" y="5438774"/>
                </a:lnTo>
                <a:lnTo>
                  <a:pt x="926835" y="5436393"/>
                </a:lnTo>
                <a:lnTo>
                  <a:pt x="927629" y="5433483"/>
                </a:lnTo>
                <a:lnTo>
                  <a:pt x="928423" y="5430837"/>
                </a:lnTo>
                <a:lnTo>
                  <a:pt x="930804" y="5425280"/>
                </a:lnTo>
                <a:lnTo>
                  <a:pt x="933714" y="5419724"/>
                </a:lnTo>
                <a:lnTo>
                  <a:pt x="939800" y="5408612"/>
                </a:lnTo>
                <a:lnTo>
                  <a:pt x="942711" y="5403055"/>
                </a:lnTo>
                <a:lnTo>
                  <a:pt x="944827" y="5397499"/>
                </a:lnTo>
                <a:lnTo>
                  <a:pt x="945885" y="5394853"/>
                </a:lnTo>
                <a:lnTo>
                  <a:pt x="946679" y="5391943"/>
                </a:lnTo>
                <a:lnTo>
                  <a:pt x="947208" y="5389297"/>
                </a:lnTo>
                <a:lnTo>
                  <a:pt x="947208" y="5386651"/>
                </a:lnTo>
                <a:lnTo>
                  <a:pt x="947473" y="5385593"/>
                </a:lnTo>
                <a:lnTo>
                  <a:pt x="947473" y="5384270"/>
                </a:lnTo>
                <a:lnTo>
                  <a:pt x="947208" y="5383212"/>
                </a:lnTo>
                <a:lnTo>
                  <a:pt x="946944" y="5381889"/>
                </a:lnTo>
                <a:lnTo>
                  <a:pt x="945356" y="5379508"/>
                </a:lnTo>
                <a:lnTo>
                  <a:pt x="943240" y="5377126"/>
                </a:lnTo>
                <a:lnTo>
                  <a:pt x="938212" y="5372099"/>
                </a:lnTo>
                <a:lnTo>
                  <a:pt x="935831" y="5369718"/>
                </a:lnTo>
                <a:lnTo>
                  <a:pt x="933714" y="5367072"/>
                </a:lnTo>
                <a:lnTo>
                  <a:pt x="931862" y="5364691"/>
                </a:lnTo>
                <a:lnTo>
                  <a:pt x="930539" y="5362310"/>
                </a:lnTo>
                <a:lnTo>
                  <a:pt x="930275" y="5360987"/>
                </a:lnTo>
                <a:lnTo>
                  <a:pt x="930275" y="5359928"/>
                </a:lnTo>
                <a:lnTo>
                  <a:pt x="930539" y="5358605"/>
                </a:lnTo>
                <a:lnTo>
                  <a:pt x="931333" y="5357547"/>
                </a:lnTo>
                <a:lnTo>
                  <a:pt x="932127" y="5356489"/>
                </a:lnTo>
                <a:lnTo>
                  <a:pt x="933450" y="5355166"/>
                </a:lnTo>
                <a:lnTo>
                  <a:pt x="935037" y="5354372"/>
                </a:lnTo>
                <a:lnTo>
                  <a:pt x="937154" y="5353314"/>
                </a:lnTo>
                <a:lnTo>
                  <a:pt x="939535" y="5351991"/>
                </a:lnTo>
                <a:lnTo>
                  <a:pt x="942181" y="5351197"/>
                </a:lnTo>
                <a:lnTo>
                  <a:pt x="949590" y="5349345"/>
                </a:lnTo>
                <a:lnTo>
                  <a:pt x="955146" y="5347758"/>
                </a:lnTo>
                <a:lnTo>
                  <a:pt x="957527" y="5346964"/>
                </a:lnTo>
                <a:lnTo>
                  <a:pt x="959379" y="5345641"/>
                </a:lnTo>
                <a:lnTo>
                  <a:pt x="960437" y="5345112"/>
                </a:lnTo>
                <a:lnTo>
                  <a:pt x="960702" y="5344053"/>
                </a:lnTo>
                <a:lnTo>
                  <a:pt x="961231" y="5343260"/>
                </a:lnTo>
                <a:lnTo>
                  <a:pt x="961231" y="5342201"/>
                </a:lnTo>
                <a:lnTo>
                  <a:pt x="960967" y="5341143"/>
                </a:lnTo>
                <a:lnTo>
                  <a:pt x="960437" y="5339555"/>
                </a:lnTo>
                <a:lnTo>
                  <a:pt x="959908" y="5337968"/>
                </a:lnTo>
                <a:lnTo>
                  <a:pt x="958585" y="5336116"/>
                </a:lnTo>
                <a:lnTo>
                  <a:pt x="956733" y="5334264"/>
                </a:lnTo>
                <a:lnTo>
                  <a:pt x="954617" y="5332676"/>
                </a:lnTo>
                <a:lnTo>
                  <a:pt x="952500" y="5331353"/>
                </a:lnTo>
                <a:lnTo>
                  <a:pt x="949854" y="5329766"/>
                </a:lnTo>
                <a:lnTo>
                  <a:pt x="944827" y="5327120"/>
                </a:lnTo>
                <a:lnTo>
                  <a:pt x="939535" y="5324474"/>
                </a:lnTo>
                <a:lnTo>
                  <a:pt x="924983" y="5323945"/>
                </a:lnTo>
                <a:lnTo>
                  <a:pt x="917839" y="5323680"/>
                </a:lnTo>
                <a:lnTo>
                  <a:pt x="910696" y="5322622"/>
                </a:lnTo>
                <a:lnTo>
                  <a:pt x="906992" y="5322093"/>
                </a:lnTo>
                <a:lnTo>
                  <a:pt x="903552" y="5321035"/>
                </a:lnTo>
                <a:lnTo>
                  <a:pt x="900113" y="5320241"/>
                </a:lnTo>
                <a:lnTo>
                  <a:pt x="896937" y="5318918"/>
                </a:lnTo>
                <a:lnTo>
                  <a:pt x="893498" y="5317330"/>
                </a:lnTo>
                <a:lnTo>
                  <a:pt x="890058" y="5315478"/>
                </a:lnTo>
                <a:lnTo>
                  <a:pt x="886883" y="5313362"/>
                </a:lnTo>
                <a:lnTo>
                  <a:pt x="883973" y="5310980"/>
                </a:lnTo>
                <a:lnTo>
                  <a:pt x="858837" y="5327914"/>
                </a:lnTo>
                <a:lnTo>
                  <a:pt x="852487" y="5325003"/>
                </a:lnTo>
                <a:lnTo>
                  <a:pt x="846667" y="5322093"/>
                </a:lnTo>
                <a:lnTo>
                  <a:pt x="841375" y="5318653"/>
                </a:lnTo>
                <a:lnTo>
                  <a:pt x="836083" y="5314949"/>
                </a:lnTo>
                <a:lnTo>
                  <a:pt x="831056" y="5310980"/>
                </a:lnTo>
                <a:lnTo>
                  <a:pt x="826294" y="5306747"/>
                </a:lnTo>
                <a:lnTo>
                  <a:pt x="821531" y="5301985"/>
                </a:lnTo>
                <a:lnTo>
                  <a:pt x="817033" y="5297487"/>
                </a:lnTo>
                <a:lnTo>
                  <a:pt x="808302" y="5287962"/>
                </a:lnTo>
                <a:lnTo>
                  <a:pt x="799571" y="5278437"/>
                </a:lnTo>
                <a:lnTo>
                  <a:pt x="795073" y="5273674"/>
                </a:lnTo>
                <a:lnTo>
                  <a:pt x="790575" y="5269176"/>
                </a:lnTo>
                <a:lnTo>
                  <a:pt x="785548" y="5264943"/>
                </a:lnTo>
                <a:lnTo>
                  <a:pt x="780785" y="5260710"/>
                </a:lnTo>
                <a:lnTo>
                  <a:pt x="783167" y="5259387"/>
                </a:lnTo>
                <a:lnTo>
                  <a:pt x="785283" y="5257799"/>
                </a:lnTo>
                <a:lnTo>
                  <a:pt x="787400" y="5255947"/>
                </a:lnTo>
                <a:lnTo>
                  <a:pt x="789252" y="5254095"/>
                </a:lnTo>
                <a:lnTo>
                  <a:pt x="791369" y="5220758"/>
                </a:lnTo>
                <a:lnTo>
                  <a:pt x="792162" y="5217318"/>
                </a:lnTo>
                <a:lnTo>
                  <a:pt x="792692" y="5214143"/>
                </a:lnTo>
                <a:lnTo>
                  <a:pt x="793221" y="5211497"/>
                </a:lnTo>
                <a:lnTo>
                  <a:pt x="794544" y="5209116"/>
                </a:lnTo>
                <a:lnTo>
                  <a:pt x="795867" y="5206735"/>
                </a:lnTo>
                <a:lnTo>
                  <a:pt x="797454" y="5204618"/>
                </a:lnTo>
                <a:lnTo>
                  <a:pt x="798777" y="5202766"/>
                </a:lnTo>
                <a:lnTo>
                  <a:pt x="800364" y="5201443"/>
                </a:lnTo>
                <a:lnTo>
                  <a:pt x="802217" y="5199855"/>
                </a:lnTo>
                <a:lnTo>
                  <a:pt x="804333" y="5198268"/>
                </a:lnTo>
                <a:lnTo>
                  <a:pt x="808567" y="5195887"/>
                </a:lnTo>
                <a:lnTo>
                  <a:pt x="813329" y="5194035"/>
                </a:lnTo>
                <a:lnTo>
                  <a:pt x="817827" y="5192183"/>
                </a:lnTo>
                <a:lnTo>
                  <a:pt x="827617" y="5188743"/>
                </a:lnTo>
                <a:lnTo>
                  <a:pt x="832644" y="5186891"/>
                </a:lnTo>
                <a:lnTo>
                  <a:pt x="837142" y="5185039"/>
                </a:lnTo>
                <a:lnTo>
                  <a:pt x="841639" y="5182658"/>
                </a:lnTo>
                <a:lnTo>
                  <a:pt x="843492" y="5181070"/>
                </a:lnTo>
                <a:lnTo>
                  <a:pt x="845344" y="5179483"/>
                </a:lnTo>
                <a:lnTo>
                  <a:pt x="847196" y="5177895"/>
                </a:lnTo>
                <a:lnTo>
                  <a:pt x="848519" y="5176043"/>
                </a:lnTo>
                <a:lnTo>
                  <a:pt x="850106" y="5173926"/>
                </a:lnTo>
                <a:lnTo>
                  <a:pt x="851429" y="5171810"/>
                </a:lnTo>
                <a:lnTo>
                  <a:pt x="834496" y="5173662"/>
                </a:lnTo>
                <a:lnTo>
                  <a:pt x="817827" y="5176043"/>
                </a:lnTo>
                <a:lnTo>
                  <a:pt x="809625" y="5177366"/>
                </a:lnTo>
                <a:lnTo>
                  <a:pt x="801687" y="5178953"/>
                </a:lnTo>
                <a:lnTo>
                  <a:pt x="793221" y="5180805"/>
                </a:lnTo>
                <a:lnTo>
                  <a:pt x="785283" y="5182922"/>
                </a:lnTo>
                <a:lnTo>
                  <a:pt x="777346" y="5185039"/>
                </a:lnTo>
                <a:lnTo>
                  <a:pt x="769673" y="5187420"/>
                </a:lnTo>
                <a:lnTo>
                  <a:pt x="761735" y="5190595"/>
                </a:lnTo>
                <a:lnTo>
                  <a:pt x="754062" y="5194035"/>
                </a:lnTo>
                <a:lnTo>
                  <a:pt x="746654" y="5197210"/>
                </a:lnTo>
                <a:lnTo>
                  <a:pt x="739246" y="5201708"/>
                </a:lnTo>
                <a:lnTo>
                  <a:pt x="731837" y="5205941"/>
                </a:lnTo>
                <a:lnTo>
                  <a:pt x="724958" y="5211233"/>
                </a:lnTo>
                <a:lnTo>
                  <a:pt x="723900" y="5211233"/>
                </a:lnTo>
                <a:lnTo>
                  <a:pt x="722577" y="5211233"/>
                </a:lnTo>
                <a:lnTo>
                  <a:pt x="720725" y="5210968"/>
                </a:lnTo>
                <a:lnTo>
                  <a:pt x="716227" y="5194828"/>
                </a:lnTo>
                <a:lnTo>
                  <a:pt x="710935" y="5179218"/>
                </a:lnTo>
                <a:lnTo>
                  <a:pt x="705115" y="5163872"/>
                </a:lnTo>
                <a:lnTo>
                  <a:pt x="702204" y="5156199"/>
                </a:lnTo>
                <a:lnTo>
                  <a:pt x="698765" y="5148526"/>
                </a:lnTo>
                <a:lnTo>
                  <a:pt x="731573" y="5143499"/>
                </a:lnTo>
                <a:lnTo>
                  <a:pt x="764381" y="5139001"/>
                </a:lnTo>
                <a:lnTo>
                  <a:pt x="781050" y="5136885"/>
                </a:lnTo>
                <a:lnTo>
                  <a:pt x="797454" y="5134768"/>
                </a:lnTo>
                <a:lnTo>
                  <a:pt x="813858" y="5132916"/>
                </a:lnTo>
                <a:lnTo>
                  <a:pt x="830527" y="5131593"/>
                </a:lnTo>
                <a:lnTo>
                  <a:pt x="833438" y="5131064"/>
                </a:lnTo>
                <a:lnTo>
                  <a:pt x="836348" y="5130270"/>
                </a:lnTo>
                <a:lnTo>
                  <a:pt x="838729" y="5129741"/>
                </a:lnTo>
                <a:lnTo>
                  <a:pt x="840581" y="5128947"/>
                </a:lnTo>
                <a:lnTo>
                  <a:pt x="842169" y="5127624"/>
                </a:lnTo>
                <a:lnTo>
                  <a:pt x="843492" y="5126301"/>
                </a:lnTo>
                <a:lnTo>
                  <a:pt x="844286" y="5125243"/>
                </a:lnTo>
                <a:lnTo>
                  <a:pt x="844814" y="5123655"/>
                </a:lnTo>
                <a:lnTo>
                  <a:pt x="845873" y="5120216"/>
                </a:lnTo>
                <a:lnTo>
                  <a:pt x="846402" y="5116776"/>
                </a:lnTo>
                <a:lnTo>
                  <a:pt x="846667" y="5113072"/>
                </a:lnTo>
                <a:lnTo>
                  <a:pt x="847725" y="5109897"/>
                </a:lnTo>
                <a:lnTo>
                  <a:pt x="843492" y="5104605"/>
                </a:lnTo>
                <a:lnTo>
                  <a:pt x="839523" y="5099314"/>
                </a:lnTo>
                <a:lnTo>
                  <a:pt x="837671" y="5096933"/>
                </a:lnTo>
                <a:lnTo>
                  <a:pt x="836083" y="5094022"/>
                </a:lnTo>
                <a:lnTo>
                  <a:pt x="834760" y="5091641"/>
                </a:lnTo>
                <a:lnTo>
                  <a:pt x="833967" y="5088995"/>
                </a:lnTo>
                <a:lnTo>
                  <a:pt x="833438" y="5086349"/>
                </a:lnTo>
                <a:lnTo>
                  <a:pt x="833438" y="5083703"/>
                </a:lnTo>
                <a:lnTo>
                  <a:pt x="834231" y="5081322"/>
                </a:lnTo>
                <a:lnTo>
                  <a:pt x="835289" y="5078676"/>
                </a:lnTo>
                <a:lnTo>
                  <a:pt x="836877" y="5076030"/>
                </a:lnTo>
                <a:lnTo>
                  <a:pt x="839787" y="5073649"/>
                </a:lnTo>
                <a:lnTo>
                  <a:pt x="842698" y="5071003"/>
                </a:lnTo>
                <a:lnTo>
                  <a:pt x="847196" y="5068622"/>
                </a:lnTo>
                <a:lnTo>
                  <a:pt x="850106" y="5066770"/>
                </a:lnTo>
                <a:lnTo>
                  <a:pt x="853281" y="5064653"/>
                </a:lnTo>
                <a:lnTo>
                  <a:pt x="856192" y="5062537"/>
                </a:lnTo>
                <a:lnTo>
                  <a:pt x="859102" y="5060420"/>
                </a:lnTo>
                <a:lnTo>
                  <a:pt x="861483" y="5057774"/>
                </a:lnTo>
                <a:lnTo>
                  <a:pt x="863865" y="5055393"/>
                </a:lnTo>
                <a:lnTo>
                  <a:pt x="866246" y="5053012"/>
                </a:lnTo>
                <a:lnTo>
                  <a:pt x="868098" y="5050101"/>
                </a:lnTo>
                <a:lnTo>
                  <a:pt x="869421" y="5047455"/>
                </a:lnTo>
                <a:lnTo>
                  <a:pt x="870744" y="5044810"/>
                </a:lnTo>
                <a:lnTo>
                  <a:pt x="871537" y="5041899"/>
                </a:lnTo>
                <a:lnTo>
                  <a:pt x="872331" y="5039518"/>
                </a:lnTo>
                <a:lnTo>
                  <a:pt x="872331" y="5036607"/>
                </a:lnTo>
                <a:lnTo>
                  <a:pt x="872067" y="5033961"/>
                </a:lnTo>
                <a:lnTo>
                  <a:pt x="871008" y="5031051"/>
                </a:lnTo>
                <a:lnTo>
                  <a:pt x="869421" y="5028670"/>
                </a:lnTo>
                <a:lnTo>
                  <a:pt x="867569" y="5026024"/>
                </a:lnTo>
                <a:lnTo>
                  <a:pt x="865187" y="5023907"/>
                </a:lnTo>
                <a:lnTo>
                  <a:pt x="862806" y="5022055"/>
                </a:lnTo>
                <a:lnTo>
                  <a:pt x="859896" y="5020468"/>
                </a:lnTo>
                <a:lnTo>
                  <a:pt x="857250" y="5019409"/>
                </a:lnTo>
                <a:lnTo>
                  <a:pt x="853810" y="5018615"/>
                </a:lnTo>
                <a:lnTo>
                  <a:pt x="850636" y="5018351"/>
                </a:lnTo>
                <a:lnTo>
                  <a:pt x="847196" y="5018086"/>
                </a:lnTo>
                <a:lnTo>
                  <a:pt x="843756" y="5018351"/>
                </a:lnTo>
                <a:lnTo>
                  <a:pt x="840052" y="5018615"/>
                </a:lnTo>
                <a:lnTo>
                  <a:pt x="836612" y="5019145"/>
                </a:lnTo>
                <a:lnTo>
                  <a:pt x="832908" y="5020468"/>
                </a:lnTo>
                <a:lnTo>
                  <a:pt x="829204" y="5021526"/>
                </a:lnTo>
                <a:lnTo>
                  <a:pt x="825764" y="5023113"/>
                </a:lnTo>
                <a:lnTo>
                  <a:pt x="822589" y="5024965"/>
                </a:lnTo>
                <a:lnTo>
                  <a:pt x="819150" y="5026818"/>
                </a:lnTo>
                <a:lnTo>
                  <a:pt x="804598" y="5039253"/>
                </a:lnTo>
                <a:lnTo>
                  <a:pt x="801423" y="5042164"/>
                </a:lnTo>
                <a:lnTo>
                  <a:pt x="797983" y="5044810"/>
                </a:lnTo>
                <a:lnTo>
                  <a:pt x="794279" y="5046926"/>
                </a:lnTo>
                <a:lnTo>
                  <a:pt x="792427" y="5047720"/>
                </a:lnTo>
                <a:lnTo>
                  <a:pt x="790575" y="5047985"/>
                </a:lnTo>
                <a:lnTo>
                  <a:pt x="788723" y="5048249"/>
                </a:lnTo>
                <a:lnTo>
                  <a:pt x="786871" y="5048778"/>
                </a:lnTo>
                <a:lnTo>
                  <a:pt x="785283" y="5048249"/>
                </a:lnTo>
                <a:lnTo>
                  <a:pt x="783431" y="5047720"/>
                </a:lnTo>
                <a:lnTo>
                  <a:pt x="781579" y="5047191"/>
                </a:lnTo>
                <a:lnTo>
                  <a:pt x="780256" y="5045868"/>
                </a:lnTo>
                <a:lnTo>
                  <a:pt x="778404" y="5044280"/>
                </a:lnTo>
                <a:lnTo>
                  <a:pt x="776817" y="5042164"/>
                </a:lnTo>
                <a:lnTo>
                  <a:pt x="774964" y="5039253"/>
                </a:lnTo>
                <a:lnTo>
                  <a:pt x="773377" y="5036343"/>
                </a:lnTo>
                <a:lnTo>
                  <a:pt x="772319" y="5033697"/>
                </a:lnTo>
                <a:lnTo>
                  <a:pt x="772054" y="5030786"/>
                </a:lnTo>
                <a:lnTo>
                  <a:pt x="772319" y="5028405"/>
                </a:lnTo>
                <a:lnTo>
                  <a:pt x="773112" y="5026288"/>
                </a:lnTo>
                <a:lnTo>
                  <a:pt x="773906" y="5024172"/>
                </a:lnTo>
                <a:lnTo>
                  <a:pt x="775229" y="5022055"/>
                </a:lnTo>
                <a:lnTo>
                  <a:pt x="776817" y="5020203"/>
                </a:lnTo>
                <a:lnTo>
                  <a:pt x="778669" y="5018351"/>
                </a:lnTo>
                <a:lnTo>
                  <a:pt x="782637" y="5014647"/>
                </a:lnTo>
                <a:lnTo>
                  <a:pt x="791104" y="5007768"/>
                </a:lnTo>
                <a:lnTo>
                  <a:pt x="820473" y="4977340"/>
                </a:lnTo>
                <a:lnTo>
                  <a:pt x="817033" y="4974165"/>
                </a:lnTo>
                <a:lnTo>
                  <a:pt x="814652" y="4970726"/>
                </a:lnTo>
                <a:lnTo>
                  <a:pt x="812800" y="4967286"/>
                </a:lnTo>
                <a:lnTo>
                  <a:pt x="811742" y="4963847"/>
                </a:lnTo>
                <a:lnTo>
                  <a:pt x="811212" y="4960936"/>
                </a:lnTo>
                <a:lnTo>
                  <a:pt x="811212" y="4957761"/>
                </a:lnTo>
                <a:lnTo>
                  <a:pt x="811742" y="4954586"/>
                </a:lnTo>
                <a:lnTo>
                  <a:pt x="813064" y="4951676"/>
                </a:lnTo>
                <a:lnTo>
                  <a:pt x="814123" y="4948765"/>
                </a:lnTo>
                <a:lnTo>
                  <a:pt x="815710" y="4945855"/>
                </a:lnTo>
                <a:lnTo>
                  <a:pt x="819414" y="4940299"/>
                </a:lnTo>
                <a:lnTo>
                  <a:pt x="823119" y="4934478"/>
                </a:lnTo>
                <a:lnTo>
                  <a:pt x="824971" y="4931303"/>
                </a:lnTo>
                <a:lnTo>
                  <a:pt x="826558" y="4928657"/>
                </a:lnTo>
                <a:lnTo>
                  <a:pt x="820473" y="4924159"/>
                </a:lnTo>
                <a:lnTo>
                  <a:pt x="814123" y="4920984"/>
                </a:lnTo>
                <a:lnTo>
                  <a:pt x="807773" y="4917545"/>
                </a:lnTo>
                <a:lnTo>
                  <a:pt x="801423" y="4914634"/>
                </a:lnTo>
                <a:lnTo>
                  <a:pt x="794544" y="4912253"/>
                </a:lnTo>
                <a:lnTo>
                  <a:pt x="787929" y="4910401"/>
                </a:lnTo>
                <a:lnTo>
                  <a:pt x="781050" y="4908549"/>
                </a:lnTo>
                <a:lnTo>
                  <a:pt x="774171" y="4906697"/>
                </a:lnTo>
                <a:lnTo>
                  <a:pt x="760412" y="4904051"/>
                </a:lnTo>
                <a:lnTo>
                  <a:pt x="746654" y="4901140"/>
                </a:lnTo>
                <a:lnTo>
                  <a:pt x="732896" y="4898230"/>
                </a:lnTo>
                <a:lnTo>
                  <a:pt x="725752" y="4896378"/>
                </a:lnTo>
                <a:lnTo>
                  <a:pt x="718873" y="4894261"/>
                </a:lnTo>
                <a:lnTo>
                  <a:pt x="713581" y="4892674"/>
                </a:lnTo>
                <a:lnTo>
                  <a:pt x="708025" y="4892145"/>
                </a:lnTo>
                <a:lnTo>
                  <a:pt x="705379" y="4892145"/>
                </a:lnTo>
                <a:lnTo>
                  <a:pt x="703262" y="4892145"/>
                </a:lnTo>
                <a:lnTo>
                  <a:pt x="700881" y="4892409"/>
                </a:lnTo>
                <a:lnTo>
                  <a:pt x="698765" y="4892938"/>
                </a:lnTo>
                <a:lnTo>
                  <a:pt x="695060" y="4894261"/>
                </a:lnTo>
                <a:lnTo>
                  <a:pt x="691356" y="4896378"/>
                </a:lnTo>
                <a:lnTo>
                  <a:pt x="688181" y="4898759"/>
                </a:lnTo>
                <a:lnTo>
                  <a:pt x="685271" y="4901934"/>
                </a:lnTo>
                <a:lnTo>
                  <a:pt x="682889" y="4905109"/>
                </a:lnTo>
                <a:lnTo>
                  <a:pt x="680244" y="4909343"/>
                </a:lnTo>
                <a:lnTo>
                  <a:pt x="678127" y="4913311"/>
                </a:lnTo>
                <a:lnTo>
                  <a:pt x="676010" y="4917809"/>
                </a:lnTo>
                <a:lnTo>
                  <a:pt x="672306" y="4927070"/>
                </a:lnTo>
                <a:lnTo>
                  <a:pt x="668867" y="4936859"/>
                </a:lnTo>
                <a:lnTo>
                  <a:pt x="626533" y="4893203"/>
                </a:lnTo>
                <a:lnTo>
                  <a:pt x="623887" y="4891086"/>
                </a:lnTo>
                <a:lnTo>
                  <a:pt x="621242" y="4889499"/>
                </a:lnTo>
                <a:lnTo>
                  <a:pt x="618596" y="4887911"/>
                </a:lnTo>
                <a:lnTo>
                  <a:pt x="615685" y="4886853"/>
                </a:lnTo>
                <a:lnTo>
                  <a:pt x="613304" y="4885795"/>
                </a:lnTo>
                <a:lnTo>
                  <a:pt x="610658" y="4885001"/>
                </a:lnTo>
                <a:lnTo>
                  <a:pt x="607748" y="4884472"/>
                </a:lnTo>
                <a:lnTo>
                  <a:pt x="605102" y="4883943"/>
                </a:lnTo>
                <a:lnTo>
                  <a:pt x="599281" y="4883678"/>
                </a:lnTo>
                <a:lnTo>
                  <a:pt x="593461" y="4883678"/>
                </a:lnTo>
                <a:lnTo>
                  <a:pt x="587904" y="4884472"/>
                </a:lnTo>
                <a:lnTo>
                  <a:pt x="582083" y="4885001"/>
                </a:lnTo>
                <a:lnTo>
                  <a:pt x="570442" y="4886588"/>
                </a:lnTo>
                <a:lnTo>
                  <a:pt x="564621" y="4887118"/>
                </a:lnTo>
                <a:lnTo>
                  <a:pt x="559064" y="4887118"/>
                </a:lnTo>
                <a:lnTo>
                  <a:pt x="553244" y="4886853"/>
                </a:lnTo>
                <a:lnTo>
                  <a:pt x="550333" y="4886588"/>
                </a:lnTo>
                <a:lnTo>
                  <a:pt x="547687" y="4885795"/>
                </a:lnTo>
                <a:lnTo>
                  <a:pt x="544777" y="4885001"/>
                </a:lnTo>
                <a:lnTo>
                  <a:pt x="542131" y="4883943"/>
                </a:lnTo>
                <a:lnTo>
                  <a:pt x="539750" y="4882884"/>
                </a:lnTo>
                <a:lnTo>
                  <a:pt x="536839" y="4881297"/>
                </a:lnTo>
                <a:lnTo>
                  <a:pt x="533400" y="4883413"/>
                </a:lnTo>
                <a:lnTo>
                  <a:pt x="529696" y="4886324"/>
                </a:lnTo>
                <a:lnTo>
                  <a:pt x="525992" y="4888705"/>
                </a:lnTo>
                <a:lnTo>
                  <a:pt x="522552" y="4890822"/>
                </a:lnTo>
                <a:lnTo>
                  <a:pt x="520700" y="4891615"/>
                </a:lnTo>
                <a:lnTo>
                  <a:pt x="518848" y="4892409"/>
                </a:lnTo>
                <a:lnTo>
                  <a:pt x="516996" y="4892674"/>
                </a:lnTo>
                <a:lnTo>
                  <a:pt x="515144" y="4892674"/>
                </a:lnTo>
                <a:lnTo>
                  <a:pt x="513292" y="4892409"/>
                </a:lnTo>
                <a:lnTo>
                  <a:pt x="511704" y="4891615"/>
                </a:lnTo>
                <a:lnTo>
                  <a:pt x="509852" y="4890557"/>
                </a:lnTo>
                <a:lnTo>
                  <a:pt x="508000" y="4888970"/>
                </a:lnTo>
                <a:lnTo>
                  <a:pt x="506148" y="4886588"/>
                </a:lnTo>
                <a:lnTo>
                  <a:pt x="504560" y="4883678"/>
                </a:lnTo>
                <a:lnTo>
                  <a:pt x="502973" y="4881032"/>
                </a:lnTo>
                <a:lnTo>
                  <a:pt x="502179" y="4878122"/>
                </a:lnTo>
                <a:lnTo>
                  <a:pt x="501121" y="4875476"/>
                </a:lnTo>
                <a:lnTo>
                  <a:pt x="500856" y="4872301"/>
                </a:lnTo>
                <a:lnTo>
                  <a:pt x="500592" y="4869390"/>
                </a:lnTo>
                <a:lnTo>
                  <a:pt x="500592" y="4866215"/>
                </a:lnTo>
                <a:lnTo>
                  <a:pt x="500592" y="4863040"/>
                </a:lnTo>
                <a:lnTo>
                  <a:pt x="501121" y="4860130"/>
                </a:lnTo>
                <a:lnTo>
                  <a:pt x="502179" y="4854045"/>
                </a:lnTo>
                <a:lnTo>
                  <a:pt x="504031" y="4847430"/>
                </a:lnTo>
                <a:lnTo>
                  <a:pt x="505883" y="4841345"/>
                </a:lnTo>
                <a:lnTo>
                  <a:pt x="486304" y="4802451"/>
                </a:lnTo>
                <a:lnTo>
                  <a:pt x="478896" y="4801922"/>
                </a:lnTo>
                <a:lnTo>
                  <a:pt x="471488" y="4801393"/>
                </a:lnTo>
                <a:lnTo>
                  <a:pt x="467783" y="4800863"/>
                </a:lnTo>
                <a:lnTo>
                  <a:pt x="464344" y="4799805"/>
                </a:lnTo>
                <a:lnTo>
                  <a:pt x="460904" y="4799011"/>
                </a:lnTo>
                <a:lnTo>
                  <a:pt x="457729" y="4797688"/>
                </a:lnTo>
                <a:lnTo>
                  <a:pt x="454554" y="4796630"/>
                </a:lnTo>
                <a:lnTo>
                  <a:pt x="451379" y="4794778"/>
                </a:lnTo>
                <a:lnTo>
                  <a:pt x="448469" y="4792926"/>
                </a:lnTo>
                <a:lnTo>
                  <a:pt x="445558" y="4790809"/>
                </a:lnTo>
                <a:lnTo>
                  <a:pt x="442912" y="4788163"/>
                </a:lnTo>
                <a:lnTo>
                  <a:pt x="440002" y="4785518"/>
                </a:lnTo>
                <a:lnTo>
                  <a:pt x="437621" y="4782607"/>
                </a:lnTo>
                <a:lnTo>
                  <a:pt x="435504" y="4779432"/>
                </a:lnTo>
                <a:lnTo>
                  <a:pt x="431271" y="4775728"/>
                </a:lnTo>
                <a:lnTo>
                  <a:pt x="427831" y="4772024"/>
                </a:lnTo>
                <a:lnTo>
                  <a:pt x="424656" y="4768320"/>
                </a:lnTo>
                <a:lnTo>
                  <a:pt x="422275" y="4764880"/>
                </a:lnTo>
                <a:lnTo>
                  <a:pt x="420423" y="4761705"/>
                </a:lnTo>
                <a:lnTo>
                  <a:pt x="418835" y="4758530"/>
                </a:lnTo>
                <a:lnTo>
                  <a:pt x="418042" y="4755355"/>
                </a:lnTo>
                <a:lnTo>
                  <a:pt x="417512" y="4752180"/>
                </a:lnTo>
                <a:lnTo>
                  <a:pt x="416983" y="4749534"/>
                </a:lnTo>
                <a:lnTo>
                  <a:pt x="417512" y="4746359"/>
                </a:lnTo>
                <a:lnTo>
                  <a:pt x="417777" y="4743713"/>
                </a:lnTo>
                <a:lnTo>
                  <a:pt x="418571" y="4740803"/>
                </a:lnTo>
                <a:lnTo>
                  <a:pt x="419629" y="4738422"/>
                </a:lnTo>
                <a:lnTo>
                  <a:pt x="420687" y="4735776"/>
                </a:lnTo>
                <a:lnTo>
                  <a:pt x="422275" y="4733130"/>
                </a:lnTo>
                <a:lnTo>
                  <a:pt x="424127" y="4730749"/>
                </a:lnTo>
                <a:lnTo>
                  <a:pt x="428096" y="4725457"/>
                </a:lnTo>
                <a:lnTo>
                  <a:pt x="432329" y="4720695"/>
                </a:lnTo>
                <a:lnTo>
                  <a:pt x="441325" y="4711170"/>
                </a:lnTo>
                <a:lnTo>
                  <a:pt x="445294" y="4706143"/>
                </a:lnTo>
                <a:lnTo>
                  <a:pt x="448998" y="4701115"/>
                </a:lnTo>
                <a:lnTo>
                  <a:pt x="450850" y="4698470"/>
                </a:lnTo>
                <a:lnTo>
                  <a:pt x="452173" y="4696088"/>
                </a:lnTo>
                <a:lnTo>
                  <a:pt x="453231" y="4693443"/>
                </a:lnTo>
                <a:lnTo>
                  <a:pt x="454290" y="4690532"/>
                </a:lnTo>
                <a:lnTo>
                  <a:pt x="454290" y="4686563"/>
                </a:lnTo>
                <a:lnTo>
                  <a:pt x="454290" y="4682330"/>
                </a:lnTo>
                <a:lnTo>
                  <a:pt x="454025" y="4678361"/>
                </a:lnTo>
                <a:lnTo>
                  <a:pt x="453760" y="4674657"/>
                </a:lnTo>
                <a:lnTo>
                  <a:pt x="452173" y="4666984"/>
                </a:lnTo>
                <a:lnTo>
                  <a:pt x="450321" y="4659311"/>
                </a:lnTo>
                <a:lnTo>
                  <a:pt x="447675" y="4652168"/>
                </a:lnTo>
                <a:lnTo>
                  <a:pt x="444764" y="4645024"/>
                </a:lnTo>
                <a:lnTo>
                  <a:pt x="441325" y="4638145"/>
                </a:lnTo>
                <a:lnTo>
                  <a:pt x="437885" y="4631265"/>
                </a:lnTo>
                <a:lnTo>
                  <a:pt x="430212" y="4617507"/>
                </a:lnTo>
                <a:lnTo>
                  <a:pt x="427037" y="4610628"/>
                </a:lnTo>
                <a:lnTo>
                  <a:pt x="423333" y="4604013"/>
                </a:lnTo>
                <a:lnTo>
                  <a:pt x="419894" y="4596870"/>
                </a:lnTo>
                <a:lnTo>
                  <a:pt x="416983" y="4589726"/>
                </a:lnTo>
                <a:lnTo>
                  <a:pt x="414337" y="4582318"/>
                </a:lnTo>
                <a:lnTo>
                  <a:pt x="412485" y="4575174"/>
                </a:lnTo>
                <a:lnTo>
                  <a:pt x="381529" y="4538132"/>
                </a:lnTo>
                <a:lnTo>
                  <a:pt x="350573" y="4501355"/>
                </a:lnTo>
                <a:lnTo>
                  <a:pt x="334962" y="4482834"/>
                </a:lnTo>
                <a:lnTo>
                  <a:pt x="319617" y="4464578"/>
                </a:lnTo>
                <a:lnTo>
                  <a:pt x="304800" y="4445793"/>
                </a:lnTo>
                <a:lnTo>
                  <a:pt x="289983" y="4426743"/>
                </a:lnTo>
                <a:lnTo>
                  <a:pt x="286544" y="4422509"/>
                </a:lnTo>
                <a:lnTo>
                  <a:pt x="283369" y="4417747"/>
                </a:lnTo>
                <a:lnTo>
                  <a:pt x="280987" y="4413249"/>
                </a:lnTo>
                <a:lnTo>
                  <a:pt x="278871" y="4408486"/>
                </a:lnTo>
                <a:lnTo>
                  <a:pt x="277019" y="4403988"/>
                </a:lnTo>
                <a:lnTo>
                  <a:pt x="275431" y="4399490"/>
                </a:lnTo>
                <a:lnTo>
                  <a:pt x="274637" y="4394463"/>
                </a:lnTo>
                <a:lnTo>
                  <a:pt x="274373" y="4389965"/>
                </a:lnTo>
                <a:lnTo>
                  <a:pt x="274637" y="4385203"/>
                </a:lnTo>
                <a:lnTo>
                  <a:pt x="275431" y="4380440"/>
                </a:lnTo>
                <a:lnTo>
                  <a:pt x="277019" y="4375678"/>
                </a:lnTo>
                <a:lnTo>
                  <a:pt x="279135" y="4371445"/>
                </a:lnTo>
                <a:lnTo>
                  <a:pt x="282310" y="4366947"/>
                </a:lnTo>
                <a:lnTo>
                  <a:pt x="286014" y="4362449"/>
                </a:lnTo>
                <a:lnTo>
                  <a:pt x="290512" y="4358215"/>
                </a:lnTo>
                <a:lnTo>
                  <a:pt x="295804" y="4354247"/>
                </a:lnTo>
                <a:lnTo>
                  <a:pt x="289983" y="4352659"/>
                </a:lnTo>
                <a:lnTo>
                  <a:pt x="284692" y="4351072"/>
                </a:lnTo>
                <a:lnTo>
                  <a:pt x="279929" y="4348955"/>
                </a:lnTo>
                <a:lnTo>
                  <a:pt x="275167" y="4347103"/>
                </a:lnTo>
                <a:lnTo>
                  <a:pt x="271198" y="4344722"/>
                </a:lnTo>
                <a:lnTo>
                  <a:pt x="267494" y="4342340"/>
                </a:lnTo>
                <a:lnTo>
                  <a:pt x="264054" y="4339695"/>
                </a:lnTo>
                <a:lnTo>
                  <a:pt x="261408" y="4336784"/>
                </a:lnTo>
                <a:lnTo>
                  <a:pt x="258498" y="4333874"/>
                </a:lnTo>
                <a:lnTo>
                  <a:pt x="256381" y="4330963"/>
                </a:lnTo>
                <a:lnTo>
                  <a:pt x="254529" y="4327524"/>
                </a:lnTo>
                <a:lnTo>
                  <a:pt x="252677" y="4324084"/>
                </a:lnTo>
                <a:lnTo>
                  <a:pt x="251354" y="4320645"/>
                </a:lnTo>
                <a:lnTo>
                  <a:pt x="250296" y="4317205"/>
                </a:lnTo>
                <a:lnTo>
                  <a:pt x="248973" y="4313501"/>
                </a:lnTo>
                <a:lnTo>
                  <a:pt x="248444" y="4309268"/>
                </a:lnTo>
                <a:lnTo>
                  <a:pt x="247121" y="4301595"/>
                </a:lnTo>
                <a:lnTo>
                  <a:pt x="246592" y="4293657"/>
                </a:lnTo>
                <a:lnTo>
                  <a:pt x="246592" y="4285455"/>
                </a:lnTo>
                <a:lnTo>
                  <a:pt x="246592" y="4277253"/>
                </a:lnTo>
                <a:lnTo>
                  <a:pt x="246592" y="4268786"/>
                </a:lnTo>
                <a:lnTo>
                  <a:pt x="246327" y="4260584"/>
                </a:lnTo>
                <a:lnTo>
                  <a:pt x="246063" y="4252382"/>
                </a:lnTo>
                <a:lnTo>
                  <a:pt x="245004" y="4244180"/>
                </a:lnTo>
                <a:lnTo>
                  <a:pt x="247121" y="4238359"/>
                </a:lnTo>
                <a:lnTo>
                  <a:pt x="249767" y="4232274"/>
                </a:lnTo>
                <a:lnTo>
                  <a:pt x="251883" y="4226188"/>
                </a:lnTo>
                <a:lnTo>
                  <a:pt x="252677" y="4223278"/>
                </a:lnTo>
                <a:lnTo>
                  <a:pt x="253735" y="4220368"/>
                </a:lnTo>
                <a:lnTo>
                  <a:pt x="254264" y="4217193"/>
                </a:lnTo>
                <a:lnTo>
                  <a:pt x="254264" y="4214282"/>
                </a:lnTo>
                <a:lnTo>
                  <a:pt x="254264" y="4211107"/>
                </a:lnTo>
                <a:lnTo>
                  <a:pt x="254000" y="4207932"/>
                </a:lnTo>
                <a:lnTo>
                  <a:pt x="253471" y="4205022"/>
                </a:lnTo>
                <a:lnTo>
                  <a:pt x="252148" y="4201582"/>
                </a:lnTo>
                <a:lnTo>
                  <a:pt x="250296" y="4198407"/>
                </a:lnTo>
                <a:lnTo>
                  <a:pt x="248179" y="4195232"/>
                </a:lnTo>
                <a:lnTo>
                  <a:pt x="242623" y="4199465"/>
                </a:lnTo>
                <a:lnTo>
                  <a:pt x="237331" y="4203699"/>
                </a:lnTo>
                <a:lnTo>
                  <a:pt x="232304" y="4208461"/>
                </a:lnTo>
                <a:lnTo>
                  <a:pt x="227542" y="4213224"/>
                </a:lnTo>
                <a:lnTo>
                  <a:pt x="223308" y="4217986"/>
                </a:lnTo>
                <a:lnTo>
                  <a:pt x="219075" y="4223013"/>
                </a:lnTo>
                <a:lnTo>
                  <a:pt x="215371" y="4228305"/>
                </a:lnTo>
                <a:lnTo>
                  <a:pt x="211931" y="4233597"/>
                </a:lnTo>
                <a:lnTo>
                  <a:pt x="208492" y="4239418"/>
                </a:lnTo>
                <a:lnTo>
                  <a:pt x="205846" y="4245238"/>
                </a:lnTo>
                <a:lnTo>
                  <a:pt x="203200" y="4251059"/>
                </a:lnTo>
                <a:lnTo>
                  <a:pt x="201083" y="4257409"/>
                </a:lnTo>
                <a:lnTo>
                  <a:pt x="199231" y="4264024"/>
                </a:lnTo>
                <a:lnTo>
                  <a:pt x="197908" y="4270638"/>
                </a:lnTo>
                <a:lnTo>
                  <a:pt x="196585" y="4277518"/>
                </a:lnTo>
                <a:lnTo>
                  <a:pt x="196056" y="4284926"/>
                </a:lnTo>
                <a:lnTo>
                  <a:pt x="195262" y="4289424"/>
                </a:lnTo>
                <a:lnTo>
                  <a:pt x="194469" y="4293657"/>
                </a:lnTo>
                <a:lnTo>
                  <a:pt x="193146" y="4298420"/>
                </a:lnTo>
                <a:lnTo>
                  <a:pt x="192087" y="4302653"/>
                </a:lnTo>
                <a:lnTo>
                  <a:pt x="190500" y="4306622"/>
                </a:lnTo>
                <a:lnTo>
                  <a:pt x="188383" y="4310855"/>
                </a:lnTo>
                <a:lnTo>
                  <a:pt x="186531" y="4314824"/>
                </a:lnTo>
                <a:lnTo>
                  <a:pt x="183886" y="4318528"/>
                </a:lnTo>
                <a:lnTo>
                  <a:pt x="181504" y="4322497"/>
                </a:lnTo>
                <a:lnTo>
                  <a:pt x="178858" y="4326201"/>
                </a:lnTo>
                <a:lnTo>
                  <a:pt x="173037" y="4333345"/>
                </a:lnTo>
                <a:lnTo>
                  <a:pt x="166687" y="4340488"/>
                </a:lnTo>
                <a:lnTo>
                  <a:pt x="160073" y="4346838"/>
                </a:lnTo>
                <a:lnTo>
                  <a:pt x="157956" y="4375943"/>
                </a:lnTo>
                <a:lnTo>
                  <a:pt x="183356" y="4378853"/>
                </a:lnTo>
                <a:lnTo>
                  <a:pt x="193675" y="4379911"/>
                </a:lnTo>
                <a:lnTo>
                  <a:pt x="202935" y="4381499"/>
                </a:lnTo>
                <a:lnTo>
                  <a:pt x="210608" y="4383086"/>
                </a:lnTo>
                <a:lnTo>
                  <a:pt x="217752" y="4385203"/>
                </a:lnTo>
                <a:lnTo>
                  <a:pt x="220398" y="4386261"/>
                </a:lnTo>
                <a:lnTo>
                  <a:pt x="223308" y="4387320"/>
                </a:lnTo>
                <a:lnTo>
                  <a:pt x="225954" y="4388907"/>
                </a:lnTo>
                <a:lnTo>
                  <a:pt x="228600" y="4390230"/>
                </a:lnTo>
                <a:lnTo>
                  <a:pt x="230717" y="4392082"/>
                </a:lnTo>
                <a:lnTo>
                  <a:pt x="232833" y="4393934"/>
                </a:lnTo>
                <a:lnTo>
                  <a:pt x="234685" y="4395786"/>
                </a:lnTo>
                <a:lnTo>
                  <a:pt x="236802" y="4397903"/>
                </a:lnTo>
                <a:lnTo>
                  <a:pt x="240242" y="4402665"/>
                </a:lnTo>
                <a:lnTo>
                  <a:pt x="243681" y="4408486"/>
                </a:lnTo>
                <a:lnTo>
                  <a:pt x="246592" y="4415365"/>
                </a:lnTo>
                <a:lnTo>
                  <a:pt x="250031" y="4423038"/>
                </a:lnTo>
                <a:lnTo>
                  <a:pt x="257439" y="4442353"/>
                </a:lnTo>
                <a:lnTo>
                  <a:pt x="254264" y="4438649"/>
                </a:lnTo>
                <a:lnTo>
                  <a:pt x="251354" y="4435209"/>
                </a:lnTo>
                <a:lnTo>
                  <a:pt x="248179" y="4432299"/>
                </a:lnTo>
                <a:lnTo>
                  <a:pt x="245004" y="4429388"/>
                </a:lnTo>
                <a:lnTo>
                  <a:pt x="242094" y="4427007"/>
                </a:lnTo>
                <a:lnTo>
                  <a:pt x="238919" y="4424626"/>
                </a:lnTo>
                <a:lnTo>
                  <a:pt x="236273" y="4422774"/>
                </a:lnTo>
                <a:lnTo>
                  <a:pt x="233098" y="4420922"/>
                </a:lnTo>
                <a:lnTo>
                  <a:pt x="229923" y="4419334"/>
                </a:lnTo>
                <a:lnTo>
                  <a:pt x="227013" y="4418011"/>
                </a:lnTo>
                <a:lnTo>
                  <a:pt x="221192" y="4415895"/>
                </a:lnTo>
                <a:lnTo>
                  <a:pt x="215371" y="4414307"/>
                </a:lnTo>
                <a:lnTo>
                  <a:pt x="209550" y="4413778"/>
                </a:lnTo>
                <a:lnTo>
                  <a:pt x="203729" y="4413513"/>
                </a:lnTo>
                <a:lnTo>
                  <a:pt x="197908" y="4413778"/>
                </a:lnTo>
                <a:lnTo>
                  <a:pt x="192087" y="4414307"/>
                </a:lnTo>
                <a:lnTo>
                  <a:pt x="186531" y="4415365"/>
                </a:lnTo>
                <a:lnTo>
                  <a:pt x="174889" y="4417747"/>
                </a:lnTo>
                <a:lnTo>
                  <a:pt x="163512" y="4420393"/>
                </a:lnTo>
                <a:lnTo>
                  <a:pt x="159279" y="4416953"/>
                </a:lnTo>
                <a:lnTo>
                  <a:pt x="155046" y="4413778"/>
                </a:lnTo>
                <a:lnTo>
                  <a:pt x="152929" y="4419599"/>
                </a:lnTo>
                <a:lnTo>
                  <a:pt x="151606" y="4422509"/>
                </a:lnTo>
                <a:lnTo>
                  <a:pt x="150283" y="4424890"/>
                </a:lnTo>
                <a:lnTo>
                  <a:pt x="148431" y="4427007"/>
                </a:lnTo>
                <a:lnTo>
                  <a:pt x="146314" y="4428595"/>
                </a:lnTo>
                <a:lnTo>
                  <a:pt x="143669" y="4430182"/>
                </a:lnTo>
                <a:lnTo>
                  <a:pt x="141023" y="4430711"/>
                </a:lnTo>
                <a:lnTo>
                  <a:pt x="132027" y="4410338"/>
                </a:lnTo>
                <a:lnTo>
                  <a:pt x="123825" y="4389965"/>
                </a:lnTo>
                <a:lnTo>
                  <a:pt x="115358" y="4369328"/>
                </a:lnTo>
                <a:lnTo>
                  <a:pt x="107685" y="4348426"/>
                </a:lnTo>
                <a:lnTo>
                  <a:pt x="110331" y="4335990"/>
                </a:lnTo>
                <a:lnTo>
                  <a:pt x="112712" y="4323820"/>
                </a:lnTo>
                <a:lnTo>
                  <a:pt x="115887" y="4311913"/>
                </a:lnTo>
                <a:lnTo>
                  <a:pt x="119062" y="4300007"/>
                </a:lnTo>
                <a:lnTo>
                  <a:pt x="122502" y="4287572"/>
                </a:lnTo>
                <a:lnTo>
                  <a:pt x="125942" y="4275665"/>
                </a:lnTo>
                <a:lnTo>
                  <a:pt x="133614" y="4251853"/>
                </a:lnTo>
                <a:lnTo>
                  <a:pt x="141817" y="4228305"/>
                </a:lnTo>
                <a:lnTo>
                  <a:pt x="150283" y="4204757"/>
                </a:lnTo>
                <a:lnTo>
                  <a:pt x="167746" y="4157661"/>
                </a:lnTo>
                <a:lnTo>
                  <a:pt x="167481" y="4153428"/>
                </a:lnTo>
                <a:lnTo>
                  <a:pt x="166687" y="4149459"/>
                </a:lnTo>
                <a:lnTo>
                  <a:pt x="165629" y="4144961"/>
                </a:lnTo>
                <a:lnTo>
                  <a:pt x="164042" y="4140728"/>
                </a:lnTo>
                <a:lnTo>
                  <a:pt x="160338" y="4132526"/>
                </a:lnTo>
                <a:lnTo>
                  <a:pt x="158750" y="4128293"/>
                </a:lnTo>
                <a:lnTo>
                  <a:pt x="157162" y="4123795"/>
                </a:lnTo>
                <a:lnTo>
                  <a:pt x="156369" y="4119826"/>
                </a:lnTo>
                <a:lnTo>
                  <a:pt x="156104" y="4115593"/>
                </a:lnTo>
                <a:lnTo>
                  <a:pt x="156104" y="4113476"/>
                </a:lnTo>
                <a:lnTo>
                  <a:pt x="156369" y="4111624"/>
                </a:lnTo>
                <a:lnTo>
                  <a:pt x="156633" y="4109507"/>
                </a:lnTo>
                <a:lnTo>
                  <a:pt x="157162" y="4107655"/>
                </a:lnTo>
                <a:lnTo>
                  <a:pt x="158221" y="4105538"/>
                </a:lnTo>
                <a:lnTo>
                  <a:pt x="159279" y="4103686"/>
                </a:lnTo>
                <a:lnTo>
                  <a:pt x="160867" y="4101834"/>
                </a:lnTo>
                <a:lnTo>
                  <a:pt x="162454" y="4099718"/>
                </a:lnTo>
                <a:lnTo>
                  <a:pt x="164571" y="4097866"/>
                </a:lnTo>
                <a:lnTo>
                  <a:pt x="166952" y="4096013"/>
                </a:lnTo>
                <a:lnTo>
                  <a:pt x="169862" y="4094161"/>
                </a:lnTo>
                <a:lnTo>
                  <a:pt x="173037" y="4092309"/>
                </a:lnTo>
                <a:lnTo>
                  <a:pt x="179652" y="4088605"/>
                </a:lnTo>
                <a:lnTo>
                  <a:pt x="187060" y="4084372"/>
                </a:lnTo>
                <a:lnTo>
                  <a:pt x="192881" y="4081197"/>
                </a:lnTo>
                <a:lnTo>
                  <a:pt x="194998" y="4080668"/>
                </a:lnTo>
                <a:lnTo>
                  <a:pt x="195527" y="4080668"/>
                </a:lnTo>
                <a:lnTo>
                  <a:pt x="196056" y="4080668"/>
                </a:lnTo>
                <a:lnTo>
                  <a:pt x="197379" y="4082784"/>
                </a:lnTo>
                <a:lnTo>
                  <a:pt x="198702" y="4084636"/>
                </a:lnTo>
                <a:lnTo>
                  <a:pt x="199760" y="4086753"/>
                </a:lnTo>
                <a:lnTo>
                  <a:pt x="200289" y="4088605"/>
                </a:lnTo>
                <a:lnTo>
                  <a:pt x="200289" y="4090457"/>
                </a:lnTo>
                <a:lnTo>
                  <a:pt x="200289" y="4092574"/>
                </a:lnTo>
                <a:lnTo>
                  <a:pt x="200025" y="4094426"/>
                </a:lnTo>
                <a:lnTo>
                  <a:pt x="199760" y="4096278"/>
                </a:lnTo>
                <a:lnTo>
                  <a:pt x="198702" y="4097866"/>
                </a:lnTo>
                <a:lnTo>
                  <a:pt x="197908" y="4099718"/>
                </a:lnTo>
                <a:lnTo>
                  <a:pt x="195527" y="4103422"/>
                </a:lnTo>
                <a:lnTo>
                  <a:pt x="192881" y="4106597"/>
                </a:lnTo>
                <a:lnTo>
                  <a:pt x="189706" y="4109772"/>
                </a:lnTo>
                <a:lnTo>
                  <a:pt x="188383" y="4112418"/>
                </a:lnTo>
                <a:lnTo>
                  <a:pt x="187060" y="4115328"/>
                </a:lnTo>
                <a:lnTo>
                  <a:pt x="186531" y="4117709"/>
                </a:lnTo>
                <a:lnTo>
                  <a:pt x="186002" y="4120620"/>
                </a:lnTo>
                <a:lnTo>
                  <a:pt x="185737" y="4123001"/>
                </a:lnTo>
                <a:lnTo>
                  <a:pt x="186002" y="4125382"/>
                </a:lnTo>
                <a:lnTo>
                  <a:pt x="186796" y="4127763"/>
                </a:lnTo>
                <a:lnTo>
                  <a:pt x="187325" y="4130409"/>
                </a:lnTo>
                <a:lnTo>
                  <a:pt x="189177" y="4134907"/>
                </a:lnTo>
                <a:lnTo>
                  <a:pt x="191294" y="4139670"/>
                </a:lnTo>
                <a:lnTo>
                  <a:pt x="193410" y="4144432"/>
                </a:lnTo>
                <a:lnTo>
                  <a:pt x="195527" y="4149195"/>
                </a:lnTo>
                <a:lnTo>
                  <a:pt x="223308" y="4153693"/>
                </a:lnTo>
                <a:lnTo>
                  <a:pt x="206110" y="4042303"/>
                </a:lnTo>
                <a:lnTo>
                  <a:pt x="205581" y="4041509"/>
                </a:lnTo>
                <a:lnTo>
                  <a:pt x="204787" y="4040716"/>
                </a:lnTo>
                <a:lnTo>
                  <a:pt x="204258" y="4039657"/>
                </a:lnTo>
                <a:lnTo>
                  <a:pt x="203994" y="4038863"/>
                </a:lnTo>
                <a:lnTo>
                  <a:pt x="203994" y="4035953"/>
                </a:lnTo>
                <a:lnTo>
                  <a:pt x="204523" y="4032778"/>
                </a:lnTo>
                <a:lnTo>
                  <a:pt x="203729" y="4025370"/>
                </a:lnTo>
                <a:lnTo>
                  <a:pt x="201083" y="4022195"/>
                </a:lnTo>
                <a:lnTo>
                  <a:pt x="199760" y="4018755"/>
                </a:lnTo>
                <a:lnTo>
                  <a:pt x="198702" y="4015051"/>
                </a:lnTo>
                <a:lnTo>
                  <a:pt x="198173" y="4011347"/>
                </a:lnTo>
                <a:lnTo>
                  <a:pt x="197908" y="4007378"/>
                </a:lnTo>
                <a:lnTo>
                  <a:pt x="198173" y="4003409"/>
                </a:lnTo>
                <a:lnTo>
                  <a:pt x="198967" y="3995207"/>
                </a:lnTo>
                <a:lnTo>
                  <a:pt x="199760" y="3991503"/>
                </a:lnTo>
                <a:lnTo>
                  <a:pt x="199760" y="3987799"/>
                </a:lnTo>
                <a:lnTo>
                  <a:pt x="199231" y="3985153"/>
                </a:lnTo>
                <a:lnTo>
                  <a:pt x="198437" y="3982507"/>
                </a:lnTo>
                <a:lnTo>
                  <a:pt x="197379" y="3980391"/>
                </a:lnTo>
                <a:lnTo>
                  <a:pt x="196056" y="3978803"/>
                </a:lnTo>
                <a:lnTo>
                  <a:pt x="194469" y="3977480"/>
                </a:lnTo>
                <a:lnTo>
                  <a:pt x="192352" y="3976157"/>
                </a:lnTo>
                <a:lnTo>
                  <a:pt x="190236" y="3975363"/>
                </a:lnTo>
                <a:lnTo>
                  <a:pt x="187854" y="3974570"/>
                </a:lnTo>
                <a:lnTo>
                  <a:pt x="182827" y="3973776"/>
                </a:lnTo>
                <a:lnTo>
                  <a:pt x="177800" y="3972718"/>
                </a:lnTo>
                <a:lnTo>
                  <a:pt x="172508" y="3971659"/>
                </a:lnTo>
                <a:lnTo>
                  <a:pt x="161925" y="3972982"/>
                </a:lnTo>
                <a:lnTo>
                  <a:pt x="157162" y="3973511"/>
                </a:lnTo>
                <a:lnTo>
                  <a:pt x="153458" y="3973511"/>
                </a:lnTo>
                <a:lnTo>
                  <a:pt x="150812" y="3973511"/>
                </a:lnTo>
                <a:lnTo>
                  <a:pt x="148431" y="3972453"/>
                </a:lnTo>
                <a:lnTo>
                  <a:pt x="147108" y="3972188"/>
                </a:lnTo>
                <a:lnTo>
                  <a:pt x="146579" y="3971130"/>
                </a:lnTo>
                <a:lnTo>
                  <a:pt x="145521" y="3970601"/>
                </a:lnTo>
                <a:lnTo>
                  <a:pt x="145256" y="3969807"/>
                </a:lnTo>
                <a:lnTo>
                  <a:pt x="144462" y="3967161"/>
                </a:lnTo>
                <a:lnTo>
                  <a:pt x="143933" y="3964251"/>
                </a:lnTo>
                <a:lnTo>
                  <a:pt x="144462" y="3960282"/>
                </a:lnTo>
                <a:lnTo>
                  <a:pt x="144992" y="3955520"/>
                </a:lnTo>
                <a:lnTo>
                  <a:pt x="146314" y="3949963"/>
                </a:lnTo>
                <a:lnTo>
                  <a:pt x="147373" y="3943613"/>
                </a:lnTo>
                <a:lnTo>
                  <a:pt x="151342" y="3927738"/>
                </a:lnTo>
                <a:lnTo>
                  <a:pt x="147373" y="3921388"/>
                </a:lnTo>
                <a:lnTo>
                  <a:pt x="143669" y="3915303"/>
                </a:lnTo>
                <a:lnTo>
                  <a:pt x="140229" y="3909218"/>
                </a:lnTo>
                <a:lnTo>
                  <a:pt x="137319" y="3902868"/>
                </a:lnTo>
                <a:lnTo>
                  <a:pt x="134408" y="3896518"/>
                </a:lnTo>
                <a:lnTo>
                  <a:pt x="131762" y="3890168"/>
                </a:lnTo>
                <a:lnTo>
                  <a:pt x="129646" y="3884082"/>
                </a:lnTo>
                <a:lnTo>
                  <a:pt x="127529" y="3877468"/>
                </a:lnTo>
                <a:lnTo>
                  <a:pt x="125942" y="3871382"/>
                </a:lnTo>
                <a:lnTo>
                  <a:pt x="124354" y="3865032"/>
                </a:lnTo>
                <a:lnTo>
                  <a:pt x="123031" y="3858418"/>
                </a:lnTo>
                <a:lnTo>
                  <a:pt x="121973" y="3852332"/>
                </a:lnTo>
                <a:lnTo>
                  <a:pt x="121444" y="3845982"/>
                </a:lnTo>
                <a:lnTo>
                  <a:pt x="120650" y="3839368"/>
                </a:lnTo>
                <a:lnTo>
                  <a:pt x="120385" y="3833282"/>
                </a:lnTo>
                <a:lnTo>
                  <a:pt x="120121" y="3826932"/>
                </a:lnTo>
                <a:lnTo>
                  <a:pt x="120121" y="3820318"/>
                </a:lnTo>
                <a:lnTo>
                  <a:pt x="120385" y="3813968"/>
                </a:lnTo>
                <a:lnTo>
                  <a:pt x="120914" y="3807618"/>
                </a:lnTo>
                <a:lnTo>
                  <a:pt x="121708" y="3801003"/>
                </a:lnTo>
                <a:lnTo>
                  <a:pt x="123031" y="3788303"/>
                </a:lnTo>
                <a:lnTo>
                  <a:pt x="125677" y="3775338"/>
                </a:lnTo>
                <a:lnTo>
                  <a:pt x="128587" y="3762374"/>
                </a:lnTo>
                <a:lnTo>
                  <a:pt x="132292" y="3749145"/>
                </a:lnTo>
                <a:lnTo>
                  <a:pt x="136790" y="3736180"/>
                </a:lnTo>
                <a:lnTo>
                  <a:pt x="141288" y="3723480"/>
                </a:lnTo>
                <a:lnTo>
                  <a:pt x="139171" y="3711045"/>
                </a:lnTo>
                <a:lnTo>
                  <a:pt x="137583" y="3698874"/>
                </a:lnTo>
                <a:lnTo>
                  <a:pt x="137054" y="3687232"/>
                </a:lnTo>
                <a:lnTo>
                  <a:pt x="136790" y="3675061"/>
                </a:lnTo>
                <a:lnTo>
                  <a:pt x="137054" y="3663420"/>
                </a:lnTo>
                <a:lnTo>
                  <a:pt x="137848" y="3652043"/>
                </a:lnTo>
                <a:lnTo>
                  <a:pt x="139700" y="3640666"/>
                </a:lnTo>
                <a:lnTo>
                  <a:pt x="142081" y="3629818"/>
                </a:lnTo>
                <a:lnTo>
                  <a:pt x="144992" y="3618705"/>
                </a:lnTo>
                <a:lnTo>
                  <a:pt x="148696" y="3607857"/>
                </a:lnTo>
                <a:lnTo>
                  <a:pt x="152929" y="3597274"/>
                </a:lnTo>
                <a:lnTo>
                  <a:pt x="157956" y="3586691"/>
                </a:lnTo>
                <a:lnTo>
                  <a:pt x="163777" y="3576636"/>
                </a:lnTo>
                <a:lnTo>
                  <a:pt x="169862" y="3566318"/>
                </a:lnTo>
                <a:lnTo>
                  <a:pt x="177006" y="3556263"/>
                </a:lnTo>
                <a:lnTo>
                  <a:pt x="184679" y="3546474"/>
                </a:lnTo>
                <a:lnTo>
                  <a:pt x="184679" y="3543828"/>
                </a:lnTo>
                <a:lnTo>
                  <a:pt x="183886" y="3541182"/>
                </a:lnTo>
                <a:lnTo>
                  <a:pt x="183092" y="3539066"/>
                </a:lnTo>
                <a:lnTo>
                  <a:pt x="181504" y="3537213"/>
                </a:lnTo>
                <a:lnTo>
                  <a:pt x="179917" y="3535626"/>
                </a:lnTo>
                <a:lnTo>
                  <a:pt x="178329" y="3534303"/>
                </a:lnTo>
                <a:lnTo>
                  <a:pt x="174360" y="3531657"/>
                </a:lnTo>
                <a:lnTo>
                  <a:pt x="170392" y="3529276"/>
                </a:lnTo>
                <a:lnTo>
                  <a:pt x="166423" y="3526895"/>
                </a:lnTo>
                <a:lnTo>
                  <a:pt x="164836" y="3525307"/>
                </a:lnTo>
                <a:lnTo>
                  <a:pt x="163512" y="3523455"/>
                </a:lnTo>
                <a:lnTo>
                  <a:pt x="162189" y="3521603"/>
                </a:lnTo>
                <a:lnTo>
                  <a:pt x="161131" y="3519486"/>
                </a:lnTo>
                <a:lnTo>
                  <a:pt x="159808" y="3517105"/>
                </a:lnTo>
                <a:lnTo>
                  <a:pt x="157956" y="3514459"/>
                </a:lnTo>
                <a:lnTo>
                  <a:pt x="156104" y="3512607"/>
                </a:lnTo>
                <a:lnTo>
                  <a:pt x="153458" y="3510755"/>
                </a:lnTo>
                <a:lnTo>
                  <a:pt x="151077" y="3509432"/>
                </a:lnTo>
                <a:lnTo>
                  <a:pt x="148696" y="3508109"/>
                </a:lnTo>
                <a:lnTo>
                  <a:pt x="145785" y="3506786"/>
                </a:lnTo>
                <a:lnTo>
                  <a:pt x="142875" y="3505993"/>
                </a:lnTo>
                <a:lnTo>
                  <a:pt x="137054" y="3504141"/>
                </a:lnTo>
                <a:lnTo>
                  <a:pt x="130440" y="3502553"/>
                </a:lnTo>
                <a:lnTo>
                  <a:pt x="124090" y="3500966"/>
                </a:lnTo>
                <a:lnTo>
                  <a:pt x="118004" y="3499378"/>
                </a:lnTo>
                <a:lnTo>
                  <a:pt x="111919" y="3497526"/>
                </a:lnTo>
                <a:lnTo>
                  <a:pt x="109008" y="3496468"/>
                </a:lnTo>
                <a:lnTo>
                  <a:pt x="106362" y="3495145"/>
                </a:lnTo>
                <a:lnTo>
                  <a:pt x="103717" y="3493557"/>
                </a:lnTo>
                <a:lnTo>
                  <a:pt x="101600" y="3491705"/>
                </a:lnTo>
                <a:lnTo>
                  <a:pt x="99483" y="3489853"/>
                </a:lnTo>
                <a:lnTo>
                  <a:pt x="97631" y="3487736"/>
                </a:lnTo>
                <a:lnTo>
                  <a:pt x="96044" y="3485355"/>
                </a:lnTo>
                <a:lnTo>
                  <a:pt x="94721" y="3482709"/>
                </a:lnTo>
                <a:lnTo>
                  <a:pt x="93662" y="3479534"/>
                </a:lnTo>
                <a:lnTo>
                  <a:pt x="93133" y="3475830"/>
                </a:lnTo>
                <a:lnTo>
                  <a:pt x="92869" y="3472126"/>
                </a:lnTo>
                <a:lnTo>
                  <a:pt x="92869" y="3467893"/>
                </a:lnTo>
                <a:lnTo>
                  <a:pt x="93133" y="3463130"/>
                </a:lnTo>
                <a:lnTo>
                  <a:pt x="93927" y="3458103"/>
                </a:lnTo>
                <a:lnTo>
                  <a:pt x="91546" y="3443022"/>
                </a:lnTo>
                <a:lnTo>
                  <a:pt x="89164" y="3427941"/>
                </a:lnTo>
                <a:lnTo>
                  <a:pt x="87577" y="3420797"/>
                </a:lnTo>
                <a:lnTo>
                  <a:pt x="85725" y="3413918"/>
                </a:lnTo>
                <a:lnTo>
                  <a:pt x="83608" y="3406774"/>
                </a:lnTo>
                <a:lnTo>
                  <a:pt x="80963" y="3399896"/>
                </a:lnTo>
                <a:lnTo>
                  <a:pt x="78317" y="3393545"/>
                </a:lnTo>
                <a:lnTo>
                  <a:pt x="74613" y="3387195"/>
                </a:lnTo>
                <a:lnTo>
                  <a:pt x="70644" y="3380846"/>
                </a:lnTo>
                <a:lnTo>
                  <a:pt x="68263" y="3378200"/>
                </a:lnTo>
                <a:lnTo>
                  <a:pt x="65617" y="3375024"/>
                </a:lnTo>
                <a:lnTo>
                  <a:pt x="62971" y="3372378"/>
                </a:lnTo>
                <a:lnTo>
                  <a:pt x="60325" y="3369469"/>
                </a:lnTo>
                <a:lnTo>
                  <a:pt x="57150" y="3367087"/>
                </a:lnTo>
                <a:lnTo>
                  <a:pt x="53710" y="3364705"/>
                </a:lnTo>
                <a:lnTo>
                  <a:pt x="50271" y="3362325"/>
                </a:lnTo>
                <a:lnTo>
                  <a:pt x="46567" y="3359679"/>
                </a:lnTo>
                <a:lnTo>
                  <a:pt x="42598" y="3357297"/>
                </a:lnTo>
                <a:lnTo>
                  <a:pt x="38365" y="3355181"/>
                </a:lnTo>
                <a:lnTo>
                  <a:pt x="33867" y="3352799"/>
                </a:lnTo>
                <a:lnTo>
                  <a:pt x="30427" y="3350419"/>
                </a:lnTo>
                <a:lnTo>
                  <a:pt x="30956" y="3343275"/>
                </a:lnTo>
                <a:lnTo>
                  <a:pt x="31750" y="3335866"/>
                </a:lnTo>
                <a:lnTo>
                  <a:pt x="36512" y="3332956"/>
                </a:lnTo>
                <a:lnTo>
                  <a:pt x="42069" y="3330045"/>
                </a:lnTo>
                <a:lnTo>
                  <a:pt x="47360" y="3326870"/>
                </a:lnTo>
                <a:lnTo>
                  <a:pt x="49212" y="3325283"/>
                </a:lnTo>
                <a:lnTo>
                  <a:pt x="50800" y="3323696"/>
                </a:lnTo>
                <a:lnTo>
                  <a:pt x="53710" y="3309408"/>
                </a:lnTo>
                <a:lnTo>
                  <a:pt x="58473" y="3304645"/>
                </a:lnTo>
                <a:lnTo>
                  <a:pt x="62706" y="3300412"/>
                </a:lnTo>
                <a:lnTo>
                  <a:pt x="64294" y="3298295"/>
                </a:lnTo>
                <a:lnTo>
                  <a:pt x="65617" y="3296178"/>
                </a:lnTo>
                <a:lnTo>
                  <a:pt x="66675" y="3293798"/>
                </a:lnTo>
                <a:lnTo>
                  <a:pt x="67469" y="3291681"/>
                </a:lnTo>
                <a:lnTo>
                  <a:pt x="67469" y="3289299"/>
                </a:lnTo>
                <a:lnTo>
                  <a:pt x="67469" y="3286918"/>
                </a:lnTo>
                <a:lnTo>
                  <a:pt x="66939" y="3284801"/>
                </a:lnTo>
                <a:lnTo>
                  <a:pt x="65352" y="3282421"/>
                </a:lnTo>
                <a:lnTo>
                  <a:pt x="63764" y="3279775"/>
                </a:lnTo>
                <a:lnTo>
                  <a:pt x="61383" y="3277129"/>
                </a:lnTo>
                <a:lnTo>
                  <a:pt x="57944" y="3274748"/>
                </a:lnTo>
                <a:lnTo>
                  <a:pt x="54239" y="3271837"/>
                </a:lnTo>
                <a:lnTo>
                  <a:pt x="48948" y="3267868"/>
                </a:lnTo>
                <a:lnTo>
                  <a:pt x="46037" y="3265751"/>
                </a:lnTo>
                <a:lnTo>
                  <a:pt x="43656" y="3263371"/>
                </a:lnTo>
                <a:lnTo>
                  <a:pt x="41539" y="3260725"/>
                </a:lnTo>
                <a:lnTo>
                  <a:pt x="39423" y="3258343"/>
                </a:lnTo>
                <a:lnTo>
                  <a:pt x="37571" y="3255961"/>
                </a:lnTo>
                <a:lnTo>
                  <a:pt x="36248" y="3253052"/>
                </a:lnTo>
                <a:lnTo>
                  <a:pt x="34925" y="3250141"/>
                </a:lnTo>
                <a:lnTo>
                  <a:pt x="34396" y="3246966"/>
                </a:lnTo>
                <a:lnTo>
                  <a:pt x="34396" y="3244055"/>
                </a:lnTo>
                <a:lnTo>
                  <a:pt x="34925" y="3240616"/>
                </a:lnTo>
                <a:lnTo>
                  <a:pt x="35983" y="3237177"/>
                </a:lnTo>
                <a:lnTo>
                  <a:pt x="37835" y="3233737"/>
                </a:lnTo>
                <a:lnTo>
                  <a:pt x="40217" y="3230033"/>
                </a:lnTo>
                <a:lnTo>
                  <a:pt x="43392" y="3226064"/>
                </a:lnTo>
                <a:lnTo>
                  <a:pt x="42598" y="3218392"/>
                </a:lnTo>
                <a:lnTo>
                  <a:pt x="42069" y="3210718"/>
                </a:lnTo>
                <a:lnTo>
                  <a:pt x="41804" y="3207014"/>
                </a:lnTo>
                <a:lnTo>
                  <a:pt x="42069" y="3203839"/>
                </a:lnTo>
                <a:lnTo>
                  <a:pt x="42333" y="3200400"/>
                </a:lnTo>
                <a:lnTo>
                  <a:pt x="43127" y="3197489"/>
                </a:lnTo>
                <a:lnTo>
                  <a:pt x="44185" y="3194843"/>
                </a:lnTo>
                <a:lnTo>
                  <a:pt x="46037" y="3192462"/>
                </a:lnTo>
                <a:lnTo>
                  <a:pt x="47096" y="3191403"/>
                </a:lnTo>
                <a:lnTo>
                  <a:pt x="48154" y="3190610"/>
                </a:lnTo>
                <a:lnTo>
                  <a:pt x="49742" y="3189816"/>
                </a:lnTo>
                <a:lnTo>
                  <a:pt x="51329" y="3189287"/>
                </a:lnTo>
                <a:lnTo>
                  <a:pt x="55033" y="3188229"/>
                </a:lnTo>
                <a:lnTo>
                  <a:pt x="59267" y="3187964"/>
                </a:lnTo>
                <a:lnTo>
                  <a:pt x="64823" y="3188758"/>
                </a:lnTo>
                <a:lnTo>
                  <a:pt x="70908" y="3189552"/>
                </a:lnTo>
                <a:lnTo>
                  <a:pt x="85461" y="3204897"/>
                </a:lnTo>
                <a:lnTo>
                  <a:pt x="89164" y="3207279"/>
                </a:lnTo>
                <a:lnTo>
                  <a:pt x="92869" y="3209660"/>
                </a:lnTo>
                <a:lnTo>
                  <a:pt x="96573" y="3211512"/>
                </a:lnTo>
                <a:lnTo>
                  <a:pt x="99748" y="3212835"/>
                </a:lnTo>
                <a:lnTo>
                  <a:pt x="103452" y="3213894"/>
                </a:lnTo>
                <a:lnTo>
                  <a:pt x="107156" y="3214423"/>
                </a:lnTo>
                <a:lnTo>
                  <a:pt x="110596" y="3214686"/>
                </a:lnTo>
                <a:lnTo>
                  <a:pt x="114035" y="3214686"/>
                </a:lnTo>
                <a:lnTo>
                  <a:pt x="117210" y="3214158"/>
                </a:lnTo>
                <a:lnTo>
                  <a:pt x="120650" y="3213629"/>
                </a:lnTo>
                <a:lnTo>
                  <a:pt x="124090" y="3212041"/>
                </a:lnTo>
                <a:lnTo>
                  <a:pt x="127264" y="3210454"/>
                </a:lnTo>
                <a:lnTo>
                  <a:pt x="130440" y="3208073"/>
                </a:lnTo>
                <a:lnTo>
                  <a:pt x="133614" y="3205691"/>
                </a:lnTo>
                <a:lnTo>
                  <a:pt x="136790" y="3202517"/>
                </a:lnTo>
                <a:lnTo>
                  <a:pt x="139700" y="3198812"/>
                </a:lnTo>
                <a:lnTo>
                  <a:pt x="119592" y="3174735"/>
                </a:lnTo>
                <a:lnTo>
                  <a:pt x="116681" y="3175528"/>
                </a:lnTo>
                <a:lnTo>
                  <a:pt x="114035" y="3175528"/>
                </a:lnTo>
                <a:lnTo>
                  <a:pt x="111390" y="3175264"/>
                </a:lnTo>
                <a:lnTo>
                  <a:pt x="109008" y="3174735"/>
                </a:lnTo>
                <a:lnTo>
                  <a:pt x="106892" y="3174206"/>
                </a:lnTo>
                <a:lnTo>
                  <a:pt x="104775" y="3173412"/>
                </a:lnTo>
                <a:lnTo>
                  <a:pt x="102923" y="3172089"/>
                </a:lnTo>
                <a:lnTo>
                  <a:pt x="101071" y="3170766"/>
                </a:lnTo>
                <a:lnTo>
                  <a:pt x="97896" y="3167856"/>
                </a:lnTo>
                <a:lnTo>
                  <a:pt x="94985" y="3164151"/>
                </a:lnTo>
                <a:lnTo>
                  <a:pt x="92075" y="3160183"/>
                </a:lnTo>
                <a:lnTo>
                  <a:pt x="89694" y="3155685"/>
                </a:lnTo>
                <a:lnTo>
                  <a:pt x="96837" y="3152510"/>
                </a:lnTo>
                <a:lnTo>
                  <a:pt x="103452" y="3148806"/>
                </a:lnTo>
                <a:lnTo>
                  <a:pt x="110331" y="3144837"/>
                </a:lnTo>
                <a:lnTo>
                  <a:pt x="116946" y="3141133"/>
                </a:lnTo>
                <a:lnTo>
                  <a:pt x="120385" y="3139281"/>
                </a:lnTo>
                <a:lnTo>
                  <a:pt x="124090" y="3137693"/>
                </a:lnTo>
                <a:lnTo>
                  <a:pt x="127529" y="3136370"/>
                </a:lnTo>
                <a:lnTo>
                  <a:pt x="131233" y="3135311"/>
                </a:lnTo>
                <a:lnTo>
                  <a:pt x="135202" y="3134254"/>
                </a:lnTo>
                <a:lnTo>
                  <a:pt x="139171" y="3133989"/>
                </a:lnTo>
                <a:lnTo>
                  <a:pt x="143139" y="3133725"/>
                </a:lnTo>
                <a:lnTo>
                  <a:pt x="147373" y="3133989"/>
                </a:lnTo>
                <a:lnTo>
                  <a:pt x="149225" y="3133989"/>
                </a:lnTo>
                <a:lnTo>
                  <a:pt x="151342" y="3133725"/>
                </a:lnTo>
                <a:lnTo>
                  <a:pt x="153194" y="3132666"/>
                </a:lnTo>
                <a:lnTo>
                  <a:pt x="154781" y="3131608"/>
                </a:lnTo>
                <a:lnTo>
                  <a:pt x="157162" y="3128962"/>
                </a:lnTo>
                <a:lnTo>
                  <a:pt x="159279" y="3126581"/>
                </a:lnTo>
                <a:lnTo>
                  <a:pt x="161131" y="3124200"/>
                </a:lnTo>
                <a:lnTo>
                  <a:pt x="162983" y="3121289"/>
                </a:lnTo>
                <a:lnTo>
                  <a:pt x="164571" y="3118643"/>
                </a:lnTo>
                <a:lnTo>
                  <a:pt x="165894" y="3115468"/>
                </a:lnTo>
                <a:lnTo>
                  <a:pt x="168010" y="3109647"/>
                </a:lnTo>
                <a:lnTo>
                  <a:pt x="169862" y="3103298"/>
                </a:lnTo>
                <a:lnTo>
                  <a:pt x="171186" y="3097212"/>
                </a:lnTo>
                <a:lnTo>
                  <a:pt x="173567" y="3083983"/>
                </a:lnTo>
                <a:lnTo>
                  <a:pt x="174889" y="3077369"/>
                </a:lnTo>
                <a:lnTo>
                  <a:pt x="176477" y="3071283"/>
                </a:lnTo>
                <a:lnTo>
                  <a:pt x="178329" y="3065198"/>
                </a:lnTo>
                <a:lnTo>
                  <a:pt x="179652" y="3062023"/>
                </a:lnTo>
                <a:lnTo>
                  <a:pt x="181239" y="3059376"/>
                </a:lnTo>
                <a:lnTo>
                  <a:pt x="182827" y="3056731"/>
                </a:lnTo>
                <a:lnTo>
                  <a:pt x="184679" y="3054085"/>
                </a:lnTo>
                <a:lnTo>
                  <a:pt x="186796" y="3051439"/>
                </a:lnTo>
                <a:lnTo>
                  <a:pt x="188912" y="3049323"/>
                </a:lnTo>
                <a:lnTo>
                  <a:pt x="191558" y="3046677"/>
                </a:lnTo>
                <a:lnTo>
                  <a:pt x="194469" y="3044825"/>
                </a:lnTo>
                <a:lnTo>
                  <a:pt x="197908" y="3042708"/>
                </a:lnTo>
                <a:lnTo>
                  <a:pt x="201083" y="3041120"/>
                </a:lnTo>
                <a:lnTo>
                  <a:pt x="201612" y="3040327"/>
                </a:lnTo>
                <a:lnTo>
                  <a:pt x="194998" y="3037151"/>
                </a:lnTo>
                <a:lnTo>
                  <a:pt x="188912" y="3034242"/>
                </a:lnTo>
                <a:lnTo>
                  <a:pt x="183356" y="3030538"/>
                </a:lnTo>
                <a:lnTo>
                  <a:pt x="177536" y="3026833"/>
                </a:lnTo>
                <a:lnTo>
                  <a:pt x="172244" y="3023129"/>
                </a:lnTo>
                <a:lnTo>
                  <a:pt x="166952" y="3019160"/>
                </a:lnTo>
                <a:lnTo>
                  <a:pt x="161925" y="3014926"/>
                </a:lnTo>
                <a:lnTo>
                  <a:pt x="156898" y="3010429"/>
                </a:lnTo>
                <a:lnTo>
                  <a:pt x="152400" y="3006195"/>
                </a:lnTo>
                <a:lnTo>
                  <a:pt x="147638" y="3001698"/>
                </a:lnTo>
                <a:lnTo>
                  <a:pt x="139171" y="2992173"/>
                </a:lnTo>
                <a:lnTo>
                  <a:pt x="130969" y="2982383"/>
                </a:lnTo>
                <a:lnTo>
                  <a:pt x="123031" y="2971800"/>
                </a:lnTo>
                <a:lnTo>
                  <a:pt x="115887" y="2961481"/>
                </a:lnTo>
                <a:lnTo>
                  <a:pt x="108479" y="2950633"/>
                </a:lnTo>
                <a:lnTo>
                  <a:pt x="94192" y="2928408"/>
                </a:lnTo>
                <a:lnTo>
                  <a:pt x="80169" y="2906712"/>
                </a:lnTo>
                <a:lnTo>
                  <a:pt x="72760" y="2895864"/>
                </a:lnTo>
                <a:lnTo>
                  <a:pt x="65352" y="2885545"/>
                </a:lnTo>
                <a:lnTo>
                  <a:pt x="62442" y="2883958"/>
                </a:lnTo>
                <a:lnTo>
                  <a:pt x="59002" y="2882635"/>
                </a:lnTo>
                <a:lnTo>
                  <a:pt x="52123" y="2880254"/>
                </a:lnTo>
                <a:lnTo>
                  <a:pt x="48948" y="2878666"/>
                </a:lnTo>
                <a:lnTo>
                  <a:pt x="46037" y="2877343"/>
                </a:lnTo>
                <a:lnTo>
                  <a:pt x="43656" y="2875492"/>
                </a:lnTo>
                <a:lnTo>
                  <a:pt x="42598" y="2874168"/>
                </a:lnTo>
                <a:lnTo>
                  <a:pt x="41804" y="2872846"/>
                </a:lnTo>
                <a:lnTo>
                  <a:pt x="38629" y="2868877"/>
                </a:lnTo>
                <a:lnTo>
                  <a:pt x="35189" y="2864908"/>
                </a:lnTo>
                <a:lnTo>
                  <a:pt x="31221" y="2861204"/>
                </a:lnTo>
                <a:lnTo>
                  <a:pt x="26987" y="2857235"/>
                </a:lnTo>
                <a:lnTo>
                  <a:pt x="18521" y="2849562"/>
                </a:lnTo>
                <a:lnTo>
                  <a:pt x="14023" y="2845858"/>
                </a:lnTo>
                <a:lnTo>
                  <a:pt x="10319" y="2841889"/>
                </a:lnTo>
                <a:lnTo>
                  <a:pt x="6879" y="2837920"/>
                </a:lnTo>
                <a:lnTo>
                  <a:pt x="3969" y="2833951"/>
                </a:lnTo>
                <a:lnTo>
                  <a:pt x="2646" y="2832100"/>
                </a:lnTo>
                <a:lnTo>
                  <a:pt x="1587" y="2829983"/>
                </a:lnTo>
                <a:lnTo>
                  <a:pt x="794" y="2827866"/>
                </a:lnTo>
                <a:lnTo>
                  <a:pt x="264" y="2825749"/>
                </a:lnTo>
                <a:lnTo>
                  <a:pt x="0" y="2823898"/>
                </a:lnTo>
                <a:lnTo>
                  <a:pt x="0" y="2821252"/>
                </a:lnTo>
                <a:lnTo>
                  <a:pt x="0" y="2819135"/>
                </a:lnTo>
                <a:lnTo>
                  <a:pt x="529" y="2817018"/>
                </a:lnTo>
                <a:lnTo>
                  <a:pt x="1587" y="2814901"/>
                </a:lnTo>
                <a:lnTo>
                  <a:pt x="2381" y="2812520"/>
                </a:lnTo>
                <a:lnTo>
                  <a:pt x="3969" y="2809875"/>
                </a:lnTo>
                <a:lnTo>
                  <a:pt x="5821" y="2807493"/>
                </a:lnTo>
                <a:lnTo>
                  <a:pt x="7408" y="2805906"/>
                </a:lnTo>
                <a:lnTo>
                  <a:pt x="9260" y="2804318"/>
                </a:lnTo>
                <a:lnTo>
                  <a:pt x="10848" y="2803524"/>
                </a:lnTo>
                <a:lnTo>
                  <a:pt x="12700" y="2802731"/>
                </a:lnTo>
                <a:lnTo>
                  <a:pt x="14552" y="2802202"/>
                </a:lnTo>
                <a:lnTo>
                  <a:pt x="16404" y="2801937"/>
                </a:lnTo>
                <a:lnTo>
                  <a:pt x="17992" y="2801937"/>
                </a:lnTo>
                <a:lnTo>
                  <a:pt x="19844" y="2802202"/>
                </a:lnTo>
                <a:lnTo>
                  <a:pt x="21696" y="2802731"/>
                </a:lnTo>
                <a:lnTo>
                  <a:pt x="23548" y="2803260"/>
                </a:lnTo>
                <a:lnTo>
                  <a:pt x="27517" y="2805377"/>
                </a:lnTo>
                <a:lnTo>
                  <a:pt x="31750" y="2807758"/>
                </a:lnTo>
                <a:lnTo>
                  <a:pt x="35719" y="2810668"/>
                </a:lnTo>
                <a:lnTo>
                  <a:pt x="43921" y="2817283"/>
                </a:lnTo>
                <a:lnTo>
                  <a:pt x="52652" y="2824691"/>
                </a:lnTo>
                <a:lnTo>
                  <a:pt x="56885" y="2828131"/>
                </a:lnTo>
                <a:lnTo>
                  <a:pt x="61119" y="2831041"/>
                </a:lnTo>
                <a:lnTo>
                  <a:pt x="65087" y="2833951"/>
                </a:lnTo>
                <a:lnTo>
                  <a:pt x="69321" y="2836068"/>
                </a:lnTo>
                <a:lnTo>
                  <a:pt x="77523" y="2843741"/>
                </a:lnTo>
                <a:lnTo>
                  <a:pt x="80963" y="2841360"/>
                </a:lnTo>
                <a:lnTo>
                  <a:pt x="84667" y="2838450"/>
                </a:lnTo>
                <a:lnTo>
                  <a:pt x="88106" y="2835539"/>
                </a:lnTo>
                <a:lnTo>
                  <a:pt x="91281" y="2832364"/>
                </a:lnTo>
                <a:lnTo>
                  <a:pt x="97102" y="2825220"/>
                </a:lnTo>
                <a:lnTo>
                  <a:pt x="102923" y="2818341"/>
                </a:lnTo>
                <a:lnTo>
                  <a:pt x="108744" y="2811462"/>
                </a:lnTo>
                <a:lnTo>
                  <a:pt x="111919" y="2808023"/>
                </a:lnTo>
                <a:lnTo>
                  <a:pt x="115094" y="2805112"/>
                </a:lnTo>
                <a:lnTo>
                  <a:pt x="118798" y="2802731"/>
                </a:lnTo>
                <a:lnTo>
                  <a:pt x="122502" y="2800085"/>
                </a:lnTo>
                <a:lnTo>
                  <a:pt x="126735" y="2797968"/>
                </a:lnTo>
                <a:lnTo>
                  <a:pt x="131233" y="2796380"/>
                </a:lnTo>
                <a:lnTo>
                  <a:pt x="135467" y="2795587"/>
                </a:lnTo>
                <a:lnTo>
                  <a:pt x="139171" y="2794793"/>
                </a:lnTo>
                <a:lnTo>
                  <a:pt x="142081" y="2794793"/>
                </a:lnTo>
                <a:lnTo>
                  <a:pt x="144462" y="2795322"/>
                </a:lnTo>
                <a:lnTo>
                  <a:pt x="146314" y="2795852"/>
                </a:lnTo>
                <a:lnTo>
                  <a:pt x="147373" y="2796646"/>
                </a:lnTo>
                <a:lnTo>
                  <a:pt x="148167" y="2798233"/>
                </a:lnTo>
                <a:lnTo>
                  <a:pt x="148431" y="2799820"/>
                </a:lnTo>
                <a:lnTo>
                  <a:pt x="148431" y="2801408"/>
                </a:lnTo>
                <a:lnTo>
                  <a:pt x="148431" y="2803524"/>
                </a:lnTo>
                <a:lnTo>
                  <a:pt x="147108" y="2807493"/>
                </a:lnTo>
                <a:lnTo>
                  <a:pt x="143933" y="2816754"/>
                </a:lnTo>
                <a:lnTo>
                  <a:pt x="185737" y="2811197"/>
                </a:lnTo>
                <a:lnTo>
                  <a:pt x="187060" y="2811462"/>
                </a:lnTo>
                <a:lnTo>
                  <a:pt x="188383" y="2811462"/>
                </a:lnTo>
                <a:lnTo>
                  <a:pt x="189442" y="2811197"/>
                </a:lnTo>
                <a:lnTo>
                  <a:pt x="190500" y="2810933"/>
                </a:lnTo>
                <a:lnTo>
                  <a:pt x="191029" y="2810404"/>
                </a:lnTo>
                <a:lnTo>
                  <a:pt x="191558" y="2809345"/>
                </a:lnTo>
                <a:lnTo>
                  <a:pt x="192352" y="2808023"/>
                </a:lnTo>
                <a:lnTo>
                  <a:pt x="192617" y="2806964"/>
                </a:lnTo>
                <a:lnTo>
                  <a:pt x="195262" y="2799291"/>
                </a:lnTo>
                <a:lnTo>
                  <a:pt x="198702" y="2791883"/>
                </a:lnTo>
                <a:lnTo>
                  <a:pt x="202671" y="2784739"/>
                </a:lnTo>
                <a:lnTo>
                  <a:pt x="207433" y="2778389"/>
                </a:lnTo>
                <a:lnTo>
                  <a:pt x="212460" y="2772568"/>
                </a:lnTo>
                <a:lnTo>
                  <a:pt x="218017" y="2767012"/>
                </a:lnTo>
                <a:lnTo>
                  <a:pt x="224102" y="2761720"/>
                </a:lnTo>
                <a:lnTo>
                  <a:pt x="230981" y="2756958"/>
                </a:lnTo>
                <a:lnTo>
                  <a:pt x="221192" y="2746375"/>
                </a:lnTo>
                <a:lnTo>
                  <a:pt x="216165" y="2741083"/>
                </a:lnTo>
                <a:lnTo>
                  <a:pt x="211667" y="2736320"/>
                </a:lnTo>
                <a:lnTo>
                  <a:pt x="207698" y="2731293"/>
                </a:lnTo>
                <a:lnTo>
                  <a:pt x="204258" y="2726531"/>
                </a:lnTo>
                <a:lnTo>
                  <a:pt x="202671" y="2723885"/>
                </a:lnTo>
                <a:lnTo>
                  <a:pt x="201612" y="2721768"/>
                </a:lnTo>
                <a:lnTo>
                  <a:pt x="200554" y="2719387"/>
                </a:lnTo>
                <a:lnTo>
                  <a:pt x="200025" y="2717005"/>
                </a:lnTo>
                <a:lnTo>
                  <a:pt x="199231" y="2714360"/>
                </a:lnTo>
                <a:lnTo>
                  <a:pt x="199231" y="2712244"/>
                </a:lnTo>
                <a:lnTo>
                  <a:pt x="199231" y="2709862"/>
                </a:lnTo>
                <a:lnTo>
                  <a:pt x="200025" y="2707481"/>
                </a:lnTo>
                <a:lnTo>
                  <a:pt x="200819" y="2705364"/>
                </a:lnTo>
                <a:lnTo>
                  <a:pt x="202142" y="2702719"/>
                </a:lnTo>
                <a:lnTo>
                  <a:pt x="203729" y="2700337"/>
                </a:lnTo>
                <a:lnTo>
                  <a:pt x="205846" y="2697956"/>
                </a:lnTo>
                <a:lnTo>
                  <a:pt x="208227" y="2695310"/>
                </a:lnTo>
                <a:lnTo>
                  <a:pt x="210873" y="2693193"/>
                </a:lnTo>
                <a:lnTo>
                  <a:pt x="214577" y="2690812"/>
                </a:lnTo>
                <a:lnTo>
                  <a:pt x="218281" y="2688431"/>
                </a:lnTo>
                <a:lnTo>
                  <a:pt x="222779" y="2685520"/>
                </a:lnTo>
                <a:lnTo>
                  <a:pt x="227542" y="2683139"/>
                </a:lnTo>
                <a:lnTo>
                  <a:pt x="233098" y="2680758"/>
                </a:lnTo>
                <a:lnTo>
                  <a:pt x="239183" y="2678112"/>
                </a:lnTo>
                <a:lnTo>
                  <a:pt x="244475" y="2675730"/>
                </a:lnTo>
                <a:lnTo>
                  <a:pt x="248973" y="2673349"/>
                </a:lnTo>
                <a:lnTo>
                  <a:pt x="253735" y="2670439"/>
                </a:lnTo>
                <a:lnTo>
                  <a:pt x="257704" y="2667529"/>
                </a:lnTo>
                <a:lnTo>
                  <a:pt x="261673" y="2664354"/>
                </a:lnTo>
                <a:lnTo>
                  <a:pt x="265112" y="2660914"/>
                </a:lnTo>
                <a:lnTo>
                  <a:pt x="268023" y="2657739"/>
                </a:lnTo>
                <a:lnTo>
                  <a:pt x="270933" y="2654035"/>
                </a:lnTo>
                <a:lnTo>
                  <a:pt x="273314" y="2650331"/>
                </a:lnTo>
                <a:lnTo>
                  <a:pt x="275431" y="2646362"/>
                </a:lnTo>
                <a:lnTo>
                  <a:pt x="277283" y="2642393"/>
                </a:lnTo>
                <a:lnTo>
                  <a:pt x="278606" y="2638160"/>
                </a:lnTo>
                <a:lnTo>
                  <a:pt x="279929" y="2633927"/>
                </a:lnTo>
                <a:lnTo>
                  <a:pt x="280723" y="2629693"/>
                </a:lnTo>
                <a:lnTo>
                  <a:pt x="280987" y="2625724"/>
                </a:lnTo>
                <a:lnTo>
                  <a:pt x="281252" y="2621491"/>
                </a:lnTo>
                <a:lnTo>
                  <a:pt x="281252" y="2616993"/>
                </a:lnTo>
                <a:lnTo>
                  <a:pt x="280723" y="2612761"/>
                </a:lnTo>
                <a:lnTo>
                  <a:pt x="280194" y="2608526"/>
                </a:lnTo>
                <a:lnTo>
                  <a:pt x="278871" y="2604293"/>
                </a:lnTo>
                <a:lnTo>
                  <a:pt x="277548" y="2599796"/>
                </a:lnTo>
                <a:lnTo>
                  <a:pt x="275696" y="2595827"/>
                </a:lnTo>
                <a:lnTo>
                  <a:pt x="273844" y="2591594"/>
                </a:lnTo>
                <a:lnTo>
                  <a:pt x="271462" y="2587625"/>
                </a:lnTo>
                <a:lnTo>
                  <a:pt x="269081" y="2583921"/>
                </a:lnTo>
                <a:lnTo>
                  <a:pt x="265906" y="2580216"/>
                </a:lnTo>
                <a:lnTo>
                  <a:pt x="262996" y="2576512"/>
                </a:lnTo>
                <a:lnTo>
                  <a:pt x="259556" y="2573073"/>
                </a:lnTo>
                <a:lnTo>
                  <a:pt x="255587" y="2569897"/>
                </a:lnTo>
                <a:lnTo>
                  <a:pt x="251619" y="2566723"/>
                </a:lnTo>
                <a:lnTo>
                  <a:pt x="247121" y="2563548"/>
                </a:lnTo>
                <a:lnTo>
                  <a:pt x="242623" y="2560902"/>
                </a:lnTo>
                <a:lnTo>
                  <a:pt x="223573" y="2553494"/>
                </a:lnTo>
                <a:lnTo>
                  <a:pt x="225160" y="2551376"/>
                </a:lnTo>
                <a:lnTo>
                  <a:pt x="226483" y="2548996"/>
                </a:lnTo>
                <a:lnTo>
                  <a:pt x="227277" y="2546086"/>
                </a:lnTo>
                <a:lnTo>
                  <a:pt x="228071" y="2543439"/>
                </a:lnTo>
                <a:lnTo>
                  <a:pt x="229658" y="2537354"/>
                </a:lnTo>
                <a:lnTo>
                  <a:pt x="231246" y="2530740"/>
                </a:lnTo>
                <a:lnTo>
                  <a:pt x="233627" y="2517775"/>
                </a:lnTo>
                <a:lnTo>
                  <a:pt x="235214" y="2511689"/>
                </a:lnTo>
                <a:lnTo>
                  <a:pt x="237067" y="2506133"/>
                </a:lnTo>
                <a:lnTo>
                  <a:pt x="238389" y="2503487"/>
                </a:lnTo>
                <a:lnTo>
                  <a:pt x="239448" y="2501371"/>
                </a:lnTo>
                <a:lnTo>
                  <a:pt x="241035" y="2499254"/>
                </a:lnTo>
                <a:lnTo>
                  <a:pt x="242887" y="2497402"/>
                </a:lnTo>
                <a:lnTo>
                  <a:pt x="244739" y="2495549"/>
                </a:lnTo>
                <a:lnTo>
                  <a:pt x="247121" y="2494227"/>
                </a:lnTo>
                <a:lnTo>
                  <a:pt x="249767" y="2493433"/>
                </a:lnTo>
                <a:lnTo>
                  <a:pt x="252412" y="2492639"/>
                </a:lnTo>
                <a:lnTo>
                  <a:pt x="255587" y="2492375"/>
                </a:lnTo>
                <a:lnTo>
                  <a:pt x="259027" y="2492375"/>
                </a:lnTo>
                <a:lnTo>
                  <a:pt x="262996" y="2492904"/>
                </a:lnTo>
                <a:lnTo>
                  <a:pt x="266964" y="2493962"/>
                </a:lnTo>
                <a:lnTo>
                  <a:pt x="271462" y="2495549"/>
                </a:lnTo>
                <a:lnTo>
                  <a:pt x="276754" y="2497667"/>
                </a:lnTo>
                <a:lnTo>
                  <a:pt x="282310" y="2500048"/>
                </a:lnTo>
                <a:lnTo>
                  <a:pt x="288131" y="2503223"/>
                </a:lnTo>
                <a:lnTo>
                  <a:pt x="289719" y="2503752"/>
                </a:lnTo>
                <a:lnTo>
                  <a:pt x="290777" y="2504281"/>
                </a:lnTo>
                <a:lnTo>
                  <a:pt x="292364" y="2504281"/>
                </a:lnTo>
                <a:lnTo>
                  <a:pt x="293687" y="2504810"/>
                </a:lnTo>
                <a:lnTo>
                  <a:pt x="294746" y="2504281"/>
                </a:lnTo>
                <a:lnTo>
                  <a:pt x="296069" y="2504017"/>
                </a:lnTo>
                <a:lnTo>
                  <a:pt x="298450" y="2502958"/>
                </a:lnTo>
                <a:lnTo>
                  <a:pt x="300302" y="2501106"/>
                </a:lnTo>
                <a:lnTo>
                  <a:pt x="302419" y="2498460"/>
                </a:lnTo>
                <a:lnTo>
                  <a:pt x="304006" y="2496079"/>
                </a:lnTo>
                <a:lnTo>
                  <a:pt x="305594" y="2492904"/>
                </a:lnTo>
                <a:lnTo>
                  <a:pt x="306917" y="2489994"/>
                </a:lnTo>
                <a:lnTo>
                  <a:pt x="307710" y="2486818"/>
                </a:lnTo>
                <a:lnTo>
                  <a:pt x="308239" y="2483909"/>
                </a:lnTo>
                <a:lnTo>
                  <a:pt x="309033" y="2480998"/>
                </a:lnTo>
                <a:lnTo>
                  <a:pt x="309033" y="2478352"/>
                </a:lnTo>
                <a:lnTo>
                  <a:pt x="309033" y="2476235"/>
                </a:lnTo>
                <a:lnTo>
                  <a:pt x="308239" y="2474383"/>
                </a:lnTo>
                <a:lnTo>
                  <a:pt x="307446" y="2473325"/>
                </a:lnTo>
                <a:lnTo>
                  <a:pt x="303212" y="2469356"/>
                </a:lnTo>
                <a:lnTo>
                  <a:pt x="299244" y="2465388"/>
                </a:lnTo>
                <a:lnTo>
                  <a:pt x="296069" y="2461418"/>
                </a:lnTo>
                <a:lnTo>
                  <a:pt x="292894" y="2457714"/>
                </a:lnTo>
                <a:lnTo>
                  <a:pt x="290777" y="2453746"/>
                </a:lnTo>
                <a:lnTo>
                  <a:pt x="288925" y="2450042"/>
                </a:lnTo>
                <a:lnTo>
                  <a:pt x="287602" y="2446072"/>
                </a:lnTo>
                <a:lnTo>
                  <a:pt x="286279" y="2442369"/>
                </a:lnTo>
                <a:lnTo>
                  <a:pt x="285750" y="2438399"/>
                </a:lnTo>
                <a:lnTo>
                  <a:pt x="285221" y="2434695"/>
                </a:lnTo>
                <a:lnTo>
                  <a:pt x="285221" y="2430991"/>
                </a:lnTo>
                <a:lnTo>
                  <a:pt x="285750" y="2427287"/>
                </a:lnTo>
                <a:lnTo>
                  <a:pt x="286279" y="2423319"/>
                </a:lnTo>
                <a:lnTo>
                  <a:pt x="286808" y="2419614"/>
                </a:lnTo>
                <a:lnTo>
                  <a:pt x="287867" y="2415910"/>
                </a:lnTo>
                <a:lnTo>
                  <a:pt x="288925" y="2412206"/>
                </a:lnTo>
                <a:lnTo>
                  <a:pt x="291835" y="2404798"/>
                </a:lnTo>
                <a:lnTo>
                  <a:pt x="294746" y="2397389"/>
                </a:lnTo>
                <a:lnTo>
                  <a:pt x="301625" y="2382837"/>
                </a:lnTo>
                <a:lnTo>
                  <a:pt x="304271" y="2375429"/>
                </a:lnTo>
                <a:lnTo>
                  <a:pt x="307181" y="2368021"/>
                </a:lnTo>
                <a:lnTo>
                  <a:pt x="307975" y="2364316"/>
                </a:lnTo>
                <a:lnTo>
                  <a:pt x="309033" y="2360612"/>
                </a:lnTo>
                <a:lnTo>
                  <a:pt x="309562" y="2356644"/>
                </a:lnTo>
                <a:lnTo>
                  <a:pt x="309827" y="2352939"/>
                </a:lnTo>
                <a:lnTo>
                  <a:pt x="310621" y="2347383"/>
                </a:lnTo>
                <a:lnTo>
                  <a:pt x="311414" y="2341826"/>
                </a:lnTo>
                <a:lnTo>
                  <a:pt x="313796" y="2330713"/>
                </a:lnTo>
                <a:lnTo>
                  <a:pt x="314325" y="2321718"/>
                </a:lnTo>
                <a:lnTo>
                  <a:pt x="314325" y="2312722"/>
                </a:lnTo>
                <a:lnTo>
                  <a:pt x="313796" y="2308489"/>
                </a:lnTo>
                <a:lnTo>
                  <a:pt x="313531" y="2304520"/>
                </a:lnTo>
                <a:lnTo>
                  <a:pt x="312738" y="2300552"/>
                </a:lnTo>
                <a:lnTo>
                  <a:pt x="311414" y="2296848"/>
                </a:lnTo>
                <a:lnTo>
                  <a:pt x="309827" y="2293144"/>
                </a:lnTo>
                <a:lnTo>
                  <a:pt x="307710" y="2289968"/>
                </a:lnTo>
                <a:lnTo>
                  <a:pt x="305329" y="2286793"/>
                </a:lnTo>
                <a:lnTo>
                  <a:pt x="302154" y="2284412"/>
                </a:lnTo>
                <a:lnTo>
                  <a:pt x="298450" y="2282295"/>
                </a:lnTo>
                <a:lnTo>
                  <a:pt x="294217" y="2280178"/>
                </a:lnTo>
                <a:lnTo>
                  <a:pt x="288925" y="2278856"/>
                </a:lnTo>
                <a:lnTo>
                  <a:pt x="283104" y="2278062"/>
                </a:lnTo>
                <a:lnTo>
                  <a:pt x="284956" y="2284412"/>
                </a:lnTo>
                <a:lnTo>
                  <a:pt x="286279" y="2290497"/>
                </a:lnTo>
                <a:lnTo>
                  <a:pt x="286808" y="2296054"/>
                </a:lnTo>
                <a:lnTo>
                  <a:pt x="286808" y="2301080"/>
                </a:lnTo>
                <a:lnTo>
                  <a:pt x="286279" y="2305313"/>
                </a:lnTo>
                <a:lnTo>
                  <a:pt x="284956" y="2309018"/>
                </a:lnTo>
                <a:lnTo>
                  <a:pt x="284162" y="2310605"/>
                </a:lnTo>
                <a:lnTo>
                  <a:pt x="283104" y="2312193"/>
                </a:lnTo>
                <a:lnTo>
                  <a:pt x="282310" y="2313252"/>
                </a:lnTo>
                <a:lnTo>
                  <a:pt x="280987" y="2314575"/>
                </a:lnTo>
                <a:lnTo>
                  <a:pt x="279400" y="2315897"/>
                </a:lnTo>
                <a:lnTo>
                  <a:pt x="278077" y="2316691"/>
                </a:lnTo>
                <a:lnTo>
                  <a:pt x="274637" y="2318279"/>
                </a:lnTo>
                <a:lnTo>
                  <a:pt x="270669" y="2319073"/>
                </a:lnTo>
                <a:lnTo>
                  <a:pt x="266171" y="2319867"/>
                </a:lnTo>
                <a:lnTo>
                  <a:pt x="261408" y="2319867"/>
                </a:lnTo>
                <a:lnTo>
                  <a:pt x="256117" y="2319073"/>
                </a:lnTo>
                <a:lnTo>
                  <a:pt x="250296" y="2318279"/>
                </a:lnTo>
                <a:lnTo>
                  <a:pt x="244211" y="2316956"/>
                </a:lnTo>
                <a:lnTo>
                  <a:pt x="240506" y="2315897"/>
                </a:lnTo>
                <a:lnTo>
                  <a:pt x="236802" y="2314575"/>
                </a:lnTo>
                <a:lnTo>
                  <a:pt x="233363" y="2313252"/>
                </a:lnTo>
                <a:lnTo>
                  <a:pt x="229923" y="2311399"/>
                </a:lnTo>
                <a:lnTo>
                  <a:pt x="226748" y="2309548"/>
                </a:lnTo>
                <a:lnTo>
                  <a:pt x="223573" y="2307695"/>
                </a:lnTo>
                <a:lnTo>
                  <a:pt x="217487" y="2303197"/>
                </a:lnTo>
                <a:lnTo>
                  <a:pt x="211667" y="2298170"/>
                </a:lnTo>
                <a:lnTo>
                  <a:pt x="206375" y="2292878"/>
                </a:lnTo>
                <a:lnTo>
                  <a:pt x="201612" y="2286793"/>
                </a:lnTo>
                <a:lnTo>
                  <a:pt x="196585" y="2280972"/>
                </a:lnTo>
                <a:lnTo>
                  <a:pt x="180975" y="2263774"/>
                </a:lnTo>
                <a:lnTo>
                  <a:pt x="171450" y="2254249"/>
                </a:lnTo>
                <a:lnTo>
                  <a:pt x="167746" y="2249223"/>
                </a:lnTo>
                <a:lnTo>
                  <a:pt x="164042" y="2243930"/>
                </a:lnTo>
                <a:lnTo>
                  <a:pt x="161131" y="2238375"/>
                </a:lnTo>
                <a:lnTo>
                  <a:pt x="160338" y="2235729"/>
                </a:lnTo>
                <a:lnTo>
                  <a:pt x="159279" y="2232818"/>
                </a:lnTo>
                <a:lnTo>
                  <a:pt x="158485" y="2229908"/>
                </a:lnTo>
                <a:lnTo>
                  <a:pt x="158221" y="2226733"/>
                </a:lnTo>
                <a:lnTo>
                  <a:pt x="157956" y="2223558"/>
                </a:lnTo>
                <a:lnTo>
                  <a:pt x="158221" y="2220648"/>
                </a:lnTo>
                <a:lnTo>
                  <a:pt x="158485" y="2217208"/>
                </a:lnTo>
                <a:lnTo>
                  <a:pt x="159014" y="2213769"/>
                </a:lnTo>
                <a:lnTo>
                  <a:pt x="160073" y="2210329"/>
                </a:lnTo>
                <a:lnTo>
                  <a:pt x="161131" y="2206889"/>
                </a:lnTo>
                <a:lnTo>
                  <a:pt x="168275" y="2214033"/>
                </a:lnTo>
                <a:lnTo>
                  <a:pt x="175419" y="2220648"/>
                </a:lnTo>
                <a:lnTo>
                  <a:pt x="178858" y="2223293"/>
                </a:lnTo>
                <a:lnTo>
                  <a:pt x="181769" y="2225410"/>
                </a:lnTo>
                <a:lnTo>
                  <a:pt x="184944" y="2226998"/>
                </a:lnTo>
                <a:lnTo>
                  <a:pt x="187589" y="2228056"/>
                </a:lnTo>
                <a:lnTo>
                  <a:pt x="188912" y="2228320"/>
                </a:lnTo>
                <a:lnTo>
                  <a:pt x="190500" y="2228320"/>
                </a:lnTo>
                <a:lnTo>
                  <a:pt x="191558" y="2228056"/>
                </a:lnTo>
                <a:lnTo>
                  <a:pt x="192617" y="2227262"/>
                </a:lnTo>
                <a:lnTo>
                  <a:pt x="193675" y="2226733"/>
                </a:lnTo>
                <a:lnTo>
                  <a:pt x="194998" y="2225675"/>
                </a:lnTo>
                <a:lnTo>
                  <a:pt x="196056" y="2224616"/>
                </a:lnTo>
                <a:lnTo>
                  <a:pt x="196850" y="2223029"/>
                </a:lnTo>
                <a:lnTo>
                  <a:pt x="197908" y="2221177"/>
                </a:lnTo>
                <a:lnTo>
                  <a:pt x="198702" y="2219060"/>
                </a:lnTo>
                <a:lnTo>
                  <a:pt x="200025" y="2214033"/>
                </a:lnTo>
                <a:lnTo>
                  <a:pt x="201083" y="2207683"/>
                </a:lnTo>
                <a:lnTo>
                  <a:pt x="201877" y="2199746"/>
                </a:lnTo>
                <a:lnTo>
                  <a:pt x="201612" y="2195777"/>
                </a:lnTo>
                <a:lnTo>
                  <a:pt x="201612" y="2192337"/>
                </a:lnTo>
                <a:lnTo>
                  <a:pt x="201612" y="2189162"/>
                </a:lnTo>
                <a:lnTo>
                  <a:pt x="201877" y="2186517"/>
                </a:lnTo>
                <a:lnTo>
                  <a:pt x="202406" y="2184400"/>
                </a:lnTo>
                <a:lnTo>
                  <a:pt x="202935" y="2182548"/>
                </a:lnTo>
                <a:lnTo>
                  <a:pt x="203994" y="2180696"/>
                </a:lnTo>
                <a:lnTo>
                  <a:pt x="204787" y="2179372"/>
                </a:lnTo>
                <a:lnTo>
                  <a:pt x="206110" y="2178579"/>
                </a:lnTo>
                <a:lnTo>
                  <a:pt x="207433" y="2177785"/>
                </a:lnTo>
                <a:lnTo>
                  <a:pt x="208492" y="2177256"/>
                </a:lnTo>
                <a:lnTo>
                  <a:pt x="210079" y="2176992"/>
                </a:lnTo>
                <a:lnTo>
                  <a:pt x="213519" y="2176992"/>
                </a:lnTo>
                <a:lnTo>
                  <a:pt x="217223" y="2177256"/>
                </a:lnTo>
                <a:lnTo>
                  <a:pt x="220927" y="2178314"/>
                </a:lnTo>
                <a:lnTo>
                  <a:pt x="224896" y="2179372"/>
                </a:lnTo>
                <a:lnTo>
                  <a:pt x="228600" y="2180431"/>
                </a:lnTo>
                <a:lnTo>
                  <a:pt x="232304" y="2180961"/>
                </a:lnTo>
                <a:lnTo>
                  <a:pt x="236008" y="2181489"/>
                </a:lnTo>
                <a:lnTo>
                  <a:pt x="237331" y="2181225"/>
                </a:lnTo>
                <a:lnTo>
                  <a:pt x="238919" y="2181225"/>
                </a:lnTo>
                <a:lnTo>
                  <a:pt x="240506" y="2180696"/>
                </a:lnTo>
                <a:lnTo>
                  <a:pt x="241829" y="2180166"/>
                </a:lnTo>
                <a:lnTo>
                  <a:pt x="242887" y="2179372"/>
                </a:lnTo>
                <a:lnTo>
                  <a:pt x="244211" y="2178314"/>
                </a:lnTo>
                <a:lnTo>
                  <a:pt x="247121" y="2177256"/>
                </a:lnTo>
                <a:lnTo>
                  <a:pt x="250561" y="2176462"/>
                </a:lnTo>
                <a:lnTo>
                  <a:pt x="253735" y="2175404"/>
                </a:lnTo>
                <a:lnTo>
                  <a:pt x="256381" y="2174081"/>
                </a:lnTo>
                <a:lnTo>
                  <a:pt x="259292" y="2172758"/>
                </a:lnTo>
                <a:lnTo>
                  <a:pt x="261673" y="2171171"/>
                </a:lnTo>
                <a:lnTo>
                  <a:pt x="264054" y="2169582"/>
                </a:lnTo>
                <a:lnTo>
                  <a:pt x="266700" y="2167466"/>
                </a:lnTo>
                <a:lnTo>
                  <a:pt x="268817" y="2165615"/>
                </a:lnTo>
                <a:lnTo>
                  <a:pt x="270933" y="2163497"/>
                </a:lnTo>
                <a:lnTo>
                  <a:pt x="274902" y="2158471"/>
                </a:lnTo>
                <a:lnTo>
                  <a:pt x="278342" y="2153444"/>
                </a:lnTo>
                <a:lnTo>
                  <a:pt x="281517" y="2147094"/>
                </a:lnTo>
                <a:lnTo>
                  <a:pt x="283104" y="2144448"/>
                </a:lnTo>
                <a:lnTo>
                  <a:pt x="285221" y="2141273"/>
                </a:lnTo>
                <a:lnTo>
                  <a:pt x="287602" y="2138627"/>
                </a:lnTo>
                <a:lnTo>
                  <a:pt x="290248" y="2135716"/>
                </a:lnTo>
                <a:lnTo>
                  <a:pt x="291835" y="2134923"/>
                </a:lnTo>
                <a:lnTo>
                  <a:pt x="293423" y="2134393"/>
                </a:lnTo>
                <a:lnTo>
                  <a:pt x="294746" y="2133600"/>
                </a:lnTo>
                <a:lnTo>
                  <a:pt x="296333" y="2133335"/>
                </a:lnTo>
                <a:lnTo>
                  <a:pt x="297921" y="2133335"/>
                </a:lnTo>
                <a:lnTo>
                  <a:pt x="299508" y="2133864"/>
                </a:lnTo>
                <a:lnTo>
                  <a:pt x="301096" y="2134923"/>
                </a:lnTo>
                <a:lnTo>
                  <a:pt x="302419" y="2136246"/>
                </a:lnTo>
                <a:lnTo>
                  <a:pt x="304271" y="2137833"/>
                </a:lnTo>
                <a:lnTo>
                  <a:pt x="305594" y="2139685"/>
                </a:lnTo>
                <a:lnTo>
                  <a:pt x="306652" y="2141538"/>
                </a:lnTo>
                <a:lnTo>
                  <a:pt x="306917" y="2143389"/>
                </a:lnTo>
                <a:lnTo>
                  <a:pt x="306917" y="2145241"/>
                </a:lnTo>
                <a:lnTo>
                  <a:pt x="306652" y="2147094"/>
                </a:lnTo>
                <a:lnTo>
                  <a:pt x="305858" y="2148945"/>
                </a:lnTo>
                <a:lnTo>
                  <a:pt x="305329" y="2150797"/>
                </a:lnTo>
                <a:lnTo>
                  <a:pt x="302948" y="2154501"/>
                </a:lnTo>
                <a:lnTo>
                  <a:pt x="300302" y="2158206"/>
                </a:lnTo>
                <a:lnTo>
                  <a:pt x="294481" y="2164556"/>
                </a:lnTo>
                <a:lnTo>
                  <a:pt x="300037" y="2167201"/>
                </a:lnTo>
                <a:lnTo>
                  <a:pt x="305329" y="2168790"/>
                </a:lnTo>
                <a:lnTo>
                  <a:pt x="310092" y="2169318"/>
                </a:lnTo>
                <a:lnTo>
                  <a:pt x="314589" y="2169318"/>
                </a:lnTo>
                <a:lnTo>
                  <a:pt x="318558" y="2168790"/>
                </a:lnTo>
                <a:lnTo>
                  <a:pt x="321998" y="2167466"/>
                </a:lnTo>
                <a:lnTo>
                  <a:pt x="325173" y="2165615"/>
                </a:lnTo>
                <a:lnTo>
                  <a:pt x="328348" y="2163497"/>
                </a:lnTo>
                <a:lnTo>
                  <a:pt x="330994" y="2160587"/>
                </a:lnTo>
                <a:lnTo>
                  <a:pt x="333904" y="2157676"/>
                </a:lnTo>
                <a:lnTo>
                  <a:pt x="336021" y="2154237"/>
                </a:lnTo>
                <a:lnTo>
                  <a:pt x="338402" y="2150797"/>
                </a:lnTo>
                <a:lnTo>
                  <a:pt x="342371" y="2142860"/>
                </a:lnTo>
                <a:lnTo>
                  <a:pt x="346869" y="2134923"/>
                </a:lnTo>
                <a:lnTo>
                  <a:pt x="347662" y="2130160"/>
                </a:lnTo>
                <a:lnTo>
                  <a:pt x="348721" y="2125927"/>
                </a:lnTo>
                <a:lnTo>
                  <a:pt x="350044" y="2121693"/>
                </a:lnTo>
                <a:lnTo>
                  <a:pt x="351631" y="2117725"/>
                </a:lnTo>
                <a:lnTo>
                  <a:pt x="353748" y="2113756"/>
                </a:lnTo>
                <a:lnTo>
                  <a:pt x="355600" y="2109787"/>
                </a:lnTo>
                <a:lnTo>
                  <a:pt x="360362" y="2102114"/>
                </a:lnTo>
                <a:lnTo>
                  <a:pt x="365125" y="2094706"/>
                </a:lnTo>
                <a:lnTo>
                  <a:pt x="370152" y="2087562"/>
                </a:lnTo>
                <a:lnTo>
                  <a:pt x="374915" y="2080154"/>
                </a:lnTo>
                <a:lnTo>
                  <a:pt x="379942" y="2072481"/>
                </a:lnTo>
                <a:lnTo>
                  <a:pt x="379942" y="2069571"/>
                </a:lnTo>
                <a:lnTo>
                  <a:pt x="379942" y="2066396"/>
                </a:lnTo>
                <a:lnTo>
                  <a:pt x="380206" y="2063750"/>
                </a:lnTo>
                <a:lnTo>
                  <a:pt x="380735" y="2060840"/>
                </a:lnTo>
                <a:lnTo>
                  <a:pt x="381529" y="2058458"/>
                </a:lnTo>
                <a:lnTo>
                  <a:pt x="382323" y="2056077"/>
                </a:lnTo>
                <a:lnTo>
                  <a:pt x="383381" y="2053431"/>
                </a:lnTo>
                <a:lnTo>
                  <a:pt x="384439" y="2051314"/>
                </a:lnTo>
                <a:lnTo>
                  <a:pt x="387085" y="2047346"/>
                </a:lnTo>
                <a:lnTo>
                  <a:pt x="390260" y="2043906"/>
                </a:lnTo>
                <a:lnTo>
                  <a:pt x="393700" y="2040731"/>
                </a:lnTo>
                <a:lnTo>
                  <a:pt x="397669" y="2037821"/>
                </a:lnTo>
                <a:lnTo>
                  <a:pt x="401637" y="2035175"/>
                </a:lnTo>
                <a:lnTo>
                  <a:pt x="406135" y="2032529"/>
                </a:lnTo>
                <a:lnTo>
                  <a:pt x="414602" y="2028031"/>
                </a:lnTo>
                <a:lnTo>
                  <a:pt x="423333" y="2023269"/>
                </a:lnTo>
                <a:lnTo>
                  <a:pt x="427302" y="2021152"/>
                </a:lnTo>
                <a:lnTo>
                  <a:pt x="431006" y="2018506"/>
                </a:lnTo>
                <a:lnTo>
                  <a:pt x="433652" y="2016654"/>
                </a:lnTo>
                <a:lnTo>
                  <a:pt x="436562" y="2015331"/>
                </a:lnTo>
                <a:lnTo>
                  <a:pt x="438944" y="2015067"/>
                </a:lnTo>
                <a:lnTo>
                  <a:pt x="441061" y="2015331"/>
                </a:lnTo>
                <a:lnTo>
                  <a:pt x="442912" y="2016125"/>
                </a:lnTo>
                <a:lnTo>
                  <a:pt x="444764" y="2017183"/>
                </a:lnTo>
                <a:lnTo>
                  <a:pt x="446087" y="2019035"/>
                </a:lnTo>
                <a:lnTo>
                  <a:pt x="447146" y="2021152"/>
                </a:lnTo>
                <a:lnTo>
                  <a:pt x="448469" y="2023798"/>
                </a:lnTo>
                <a:lnTo>
                  <a:pt x="448998" y="2026444"/>
                </a:lnTo>
                <a:lnTo>
                  <a:pt x="449527" y="2029354"/>
                </a:lnTo>
                <a:lnTo>
                  <a:pt x="450321" y="2032264"/>
                </a:lnTo>
                <a:lnTo>
                  <a:pt x="450585" y="2038879"/>
                </a:lnTo>
                <a:lnTo>
                  <a:pt x="450585" y="2044965"/>
                </a:lnTo>
                <a:lnTo>
                  <a:pt x="451379" y="2047346"/>
                </a:lnTo>
                <a:lnTo>
                  <a:pt x="452437" y="2049992"/>
                </a:lnTo>
                <a:lnTo>
                  <a:pt x="453760" y="2052373"/>
                </a:lnTo>
                <a:lnTo>
                  <a:pt x="455083" y="2054225"/>
                </a:lnTo>
                <a:lnTo>
                  <a:pt x="456406" y="2056077"/>
                </a:lnTo>
                <a:lnTo>
                  <a:pt x="458258" y="2057400"/>
                </a:lnTo>
                <a:lnTo>
                  <a:pt x="460110" y="2058723"/>
                </a:lnTo>
                <a:lnTo>
                  <a:pt x="461962" y="2060046"/>
                </a:lnTo>
                <a:lnTo>
                  <a:pt x="463814" y="2060840"/>
                </a:lnTo>
                <a:lnTo>
                  <a:pt x="465931" y="2061898"/>
                </a:lnTo>
                <a:lnTo>
                  <a:pt x="470429" y="2062956"/>
                </a:lnTo>
                <a:lnTo>
                  <a:pt x="475192" y="2064015"/>
                </a:lnTo>
                <a:lnTo>
                  <a:pt x="480483" y="2064279"/>
                </a:lnTo>
                <a:lnTo>
                  <a:pt x="482864" y="2060840"/>
                </a:lnTo>
                <a:lnTo>
                  <a:pt x="485246" y="2058458"/>
                </a:lnTo>
                <a:lnTo>
                  <a:pt x="488156" y="2056341"/>
                </a:lnTo>
                <a:lnTo>
                  <a:pt x="491067" y="2054754"/>
                </a:lnTo>
                <a:lnTo>
                  <a:pt x="494242" y="2053696"/>
                </a:lnTo>
                <a:lnTo>
                  <a:pt x="497152" y="2053167"/>
                </a:lnTo>
                <a:lnTo>
                  <a:pt x="500592" y="2052637"/>
                </a:lnTo>
                <a:lnTo>
                  <a:pt x="503767" y="2052637"/>
                </a:lnTo>
                <a:lnTo>
                  <a:pt x="510381" y="2052637"/>
                </a:lnTo>
                <a:lnTo>
                  <a:pt x="517260" y="2052902"/>
                </a:lnTo>
                <a:lnTo>
                  <a:pt x="520700" y="2052902"/>
                </a:lnTo>
                <a:lnTo>
                  <a:pt x="523610" y="2052637"/>
                </a:lnTo>
                <a:lnTo>
                  <a:pt x="527050" y="2052373"/>
                </a:lnTo>
                <a:lnTo>
                  <a:pt x="530225" y="2051579"/>
                </a:lnTo>
                <a:lnTo>
                  <a:pt x="531019" y="2051579"/>
                </a:lnTo>
                <a:lnTo>
                  <a:pt x="531548" y="2051579"/>
                </a:lnTo>
                <a:lnTo>
                  <a:pt x="532606" y="2051314"/>
                </a:lnTo>
                <a:lnTo>
                  <a:pt x="533135" y="2050785"/>
                </a:lnTo>
                <a:lnTo>
                  <a:pt x="534723" y="2049198"/>
                </a:lnTo>
                <a:lnTo>
                  <a:pt x="536046" y="2046817"/>
                </a:lnTo>
                <a:lnTo>
                  <a:pt x="538427" y="2040731"/>
                </a:lnTo>
                <a:lnTo>
                  <a:pt x="540808" y="2034646"/>
                </a:lnTo>
                <a:lnTo>
                  <a:pt x="542131" y="2032529"/>
                </a:lnTo>
                <a:lnTo>
                  <a:pt x="543454" y="2030677"/>
                </a:lnTo>
                <a:lnTo>
                  <a:pt x="544248" y="2030412"/>
                </a:lnTo>
                <a:lnTo>
                  <a:pt x="544777" y="2030148"/>
                </a:lnTo>
                <a:lnTo>
                  <a:pt x="545835" y="2030148"/>
                </a:lnTo>
                <a:lnTo>
                  <a:pt x="546365" y="2030412"/>
                </a:lnTo>
                <a:lnTo>
                  <a:pt x="547423" y="2031471"/>
                </a:lnTo>
                <a:lnTo>
                  <a:pt x="548217" y="2032264"/>
                </a:lnTo>
                <a:lnTo>
                  <a:pt x="550069" y="2035704"/>
                </a:lnTo>
                <a:lnTo>
                  <a:pt x="552185" y="2040996"/>
                </a:lnTo>
                <a:lnTo>
                  <a:pt x="554302" y="2048404"/>
                </a:lnTo>
                <a:lnTo>
                  <a:pt x="555360" y="2050785"/>
                </a:lnTo>
                <a:lnTo>
                  <a:pt x="556154" y="2053167"/>
                </a:lnTo>
                <a:lnTo>
                  <a:pt x="557477" y="2055283"/>
                </a:lnTo>
                <a:lnTo>
                  <a:pt x="558800" y="2057400"/>
                </a:lnTo>
                <a:lnTo>
                  <a:pt x="559858" y="2059252"/>
                </a:lnTo>
                <a:lnTo>
                  <a:pt x="561446" y="2060840"/>
                </a:lnTo>
                <a:lnTo>
                  <a:pt x="564621" y="2063750"/>
                </a:lnTo>
                <a:lnTo>
                  <a:pt x="567796" y="2065867"/>
                </a:lnTo>
                <a:lnTo>
                  <a:pt x="571235" y="2066925"/>
                </a:lnTo>
                <a:lnTo>
                  <a:pt x="574939" y="2067983"/>
                </a:lnTo>
                <a:lnTo>
                  <a:pt x="578644" y="2068248"/>
                </a:lnTo>
                <a:lnTo>
                  <a:pt x="582083" y="2067983"/>
                </a:lnTo>
                <a:lnTo>
                  <a:pt x="584729" y="2067719"/>
                </a:lnTo>
                <a:lnTo>
                  <a:pt x="587375" y="2066925"/>
                </a:lnTo>
                <a:lnTo>
                  <a:pt x="589756" y="2066131"/>
                </a:lnTo>
                <a:lnTo>
                  <a:pt x="591608" y="2065073"/>
                </a:lnTo>
                <a:lnTo>
                  <a:pt x="593725" y="2064015"/>
                </a:lnTo>
                <a:lnTo>
                  <a:pt x="595312" y="2062427"/>
                </a:lnTo>
                <a:lnTo>
                  <a:pt x="596635" y="2060840"/>
                </a:lnTo>
                <a:lnTo>
                  <a:pt x="597958" y="2058987"/>
                </a:lnTo>
                <a:lnTo>
                  <a:pt x="599281" y="2057135"/>
                </a:lnTo>
                <a:lnTo>
                  <a:pt x="601398" y="2052902"/>
                </a:lnTo>
                <a:lnTo>
                  <a:pt x="603250" y="2048669"/>
                </a:lnTo>
                <a:lnTo>
                  <a:pt x="604837" y="2043641"/>
                </a:lnTo>
                <a:lnTo>
                  <a:pt x="607748" y="2034117"/>
                </a:lnTo>
                <a:lnTo>
                  <a:pt x="609600" y="2029619"/>
                </a:lnTo>
                <a:lnTo>
                  <a:pt x="611717" y="2025121"/>
                </a:lnTo>
                <a:lnTo>
                  <a:pt x="613040" y="2023269"/>
                </a:lnTo>
                <a:lnTo>
                  <a:pt x="614627" y="2021681"/>
                </a:lnTo>
                <a:lnTo>
                  <a:pt x="616214" y="2019829"/>
                </a:lnTo>
                <a:lnTo>
                  <a:pt x="618067" y="2018241"/>
                </a:lnTo>
                <a:lnTo>
                  <a:pt x="619919" y="2016919"/>
                </a:lnTo>
                <a:lnTo>
                  <a:pt x="622300" y="2015596"/>
                </a:lnTo>
                <a:lnTo>
                  <a:pt x="624681" y="2014802"/>
                </a:lnTo>
                <a:lnTo>
                  <a:pt x="627592" y="2014008"/>
                </a:lnTo>
                <a:lnTo>
                  <a:pt x="632619" y="2012685"/>
                </a:lnTo>
                <a:lnTo>
                  <a:pt x="637910" y="2011098"/>
                </a:lnTo>
                <a:lnTo>
                  <a:pt x="642408" y="2009246"/>
                </a:lnTo>
                <a:lnTo>
                  <a:pt x="646906" y="2007394"/>
                </a:lnTo>
                <a:lnTo>
                  <a:pt x="650610" y="2005277"/>
                </a:lnTo>
                <a:lnTo>
                  <a:pt x="653521" y="2002896"/>
                </a:lnTo>
                <a:lnTo>
                  <a:pt x="656431" y="2000250"/>
                </a:lnTo>
                <a:lnTo>
                  <a:pt x="658283" y="1997340"/>
                </a:lnTo>
                <a:lnTo>
                  <a:pt x="659077" y="1995752"/>
                </a:lnTo>
                <a:lnTo>
                  <a:pt x="659606" y="1994164"/>
                </a:lnTo>
                <a:lnTo>
                  <a:pt x="660135" y="1992312"/>
                </a:lnTo>
                <a:lnTo>
                  <a:pt x="660135" y="1990725"/>
                </a:lnTo>
                <a:lnTo>
                  <a:pt x="660135" y="1988873"/>
                </a:lnTo>
                <a:lnTo>
                  <a:pt x="659606" y="1987285"/>
                </a:lnTo>
                <a:lnTo>
                  <a:pt x="659342" y="1984904"/>
                </a:lnTo>
                <a:lnTo>
                  <a:pt x="658812" y="1983052"/>
                </a:lnTo>
                <a:lnTo>
                  <a:pt x="656696" y="1978554"/>
                </a:lnTo>
                <a:lnTo>
                  <a:pt x="653785" y="1974056"/>
                </a:lnTo>
                <a:lnTo>
                  <a:pt x="649817" y="1969029"/>
                </a:lnTo>
                <a:lnTo>
                  <a:pt x="644789" y="1963473"/>
                </a:lnTo>
                <a:lnTo>
                  <a:pt x="644260" y="1963208"/>
                </a:lnTo>
                <a:lnTo>
                  <a:pt x="644260" y="1962150"/>
                </a:lnTo>
                <a:lnTo>
                  <a:pt x="644789" y="1960562"/>
                </a:lnTo>
                <a:lnTo>
                  <a:pt x="645319" y="1958181"/>
                </a:lnTo>
                <a:lnTo>
                  <a:pt x="646112" y="1955535"/>
                </a:lnTo>
                <a:lnTo>
                  <a:pt x="649023" y="1949714"/>
                </a:lnTo>
                <a:lnTo>
                  <a:pt x="651404" y="1943894"/>
                </a:lnTo>
                <a:lnTo>
                  <a:pt x="634206" y="1923785"/>
                </a:lnTo>
                <a:lnTo>
                  <a:pt x="627592" y="1926167"/>
                </a:lnTo>
                <a:lnTo>
                  <a:pt x="620977" y="1927490"/>
                </a:lnTo>
                <a:lnTo>
                  <a:pt x="614892" y="1928548"/>
                </a:lnTo>
                <a:lnTo>
                  <a:pt x="609335" y="1928812"/>
                </a:lnTo>
                <a:lnTo>
                  <a:pt x="604573" y="1928548"/>
                </a:lnTo>
                <a:lnTo>
                  <a:pt x="600075" y="1927490"/>
                </a:lnTo>
                <a:lnTo>
                  <a:pt x="597958" y="1926960"/>
                </a:lnTo>
                <a:lnTo>
                  <a:pt x="596106" y="1926167"/>
                </a:lnTo>
                <a:lnTo>
                  <a:pt x="594519" y="1925108"/>
                </a:lnTo>
                <a:lnTo>
                  <a:pt x="592667" y="1924315"/>
                </a:lnTo>
                <a:lnTo>
                  <a:pt x="591608" y="1922727"/>
                </a:lnTo>
                <a:lnTo>
                  <a:pt x="590021" y="1921404"/>
                </a:lnTo>
                <a:lnTo>
                  <a:pt x="588698" y="1919552"/>
                </a:lnTo>
                <a:lnTo>
                  <a:pt x="587904" y="1917700"/>
                </a:lnTo>
                <a:lnTo>
                  <a:pt x="586846" y="1915848"/>
                </a:lnTo>
                <a:lnTo>
                  <a:pt x="586317" y="1913731"/>
                </a:lnTo>
                <a:lnTo>
                  <a:pt x="584994" y="1908969"/>
                </a:lnTo>
                <a:lnTo>
                  <a:pt x="584464" y="1903677"/>
                </a:lnTo>
                <a:lnTo>
                  <a:pt x="584729" y="1897592"/>
                </a:lnTo>
                <a:lnTo>
                  <a:pt x="585523" y="1890448"/>
                </a:lnTo>
                <a:lnTo>
                  <a:pt x="586581" y="1883040"/>
                </a:lnTo>
                <a:lnTo>
                  <a:pt x="587904" y="1877748"/>
                </a:lnTo>
                <a:lnTo>
                  <a:pt x="589492" y="1872721"/>
                </a:lnTo>
                <a:lnTo>
                  <a:pt x="591344" y="1867958"/>
                </a:lnTo>
                <a:lnTo>
                  <a:pt x="593461" y="1863460"/>
                </a:lnTo>
                <a:lnTo>
                  <a:pt x="595842" y="1859492"/>
                </a:lnTo>
                <a:lnTo>
                  <a:pt x="598487" y="1854994"/>
                </a:lnTo>
                <a:lnTo>
                  <a:pt x="601398" y="1851289"/>
                </a:lnTo>
                <a:lnTo>
                  <a:pt x="604573" y="1847850"/>
                </a:lnTo>
                <a:lnTo>
                  <a:pt x="607748" y="1844146"/>
                </a:lnTo>
                <a:lnTo>
                  <a:pt x="611187" y="1840706"/>
                </a:lnTo>
                <a:lnTo>
                  <a:pt x="614892" y="1837531"/>
                </a:lnTo>
                <a:lnTo>
                  <a:pt x="618860" y="1834621"/>
                </a:lnTo>
                <a:lnTo>
                  <a:pt x="626798" y="1828800"/>
                </a:lnTo>
                <a:lnTo>
                  <a:pt x="635529" y="1823508"/>
                </a:lnTo>
                <a:lnTo>
                  <a:pt x="638440" y="1804723"/>
                </a:lnTo>
                <a:lnTo>
                  <a:pt x="642144" y="1793610"/>
                </a:lnTo>
                <a:lnTo>
                  <a:pt x="646112" y="1783027"/>
                </a:lnTo>
                <a:lnTo>
                  <a:pt x="650081" y="1772444"/>
                </a:lnTo>
                <a:lnTo>
                  <a:pt x="655108" y="1762125"/>
                </a:lnTo>
                <a:lnTo>
                  <a:pt x="660400" y="1751806"/>
                </a:lnTo>
                <a:lnTo>
                  <a:pt x="665956" y="1742016"/>
                </a:lnTo>
                <a:lnTo>
                  <a:pt x="672306" y="1732492"/>
                </a:lnTo>
                <a:lnTo>
                  <a:pt x="675746" y="1727994"/>
                </a:lnTo>
                <a:lnTo>
                  <a:pt x="679450" y="1723231"/>
                </a:lnTo>
                <a:lnTo>
                  <a:pt x="682889" y="1699154"/>
                </a:lnTo>
                <a:lnTo>
                  <a:pt x="689239" y="1674812"/>
                </a:lnTo>
                <a:lnTo>
                  <a:pt x="692944" y="1662906"/>
                </a:lnTo>
                <a:lnTo>
                  <a:pt x="694796" y="1657085"/>
                </a:lnTo>
                <a:lnTo>
                  <a:pt x="696912" y="1651264"/>
                </a:lnTo>
                <a:lnTo>
                  <a:pt x="697706" y="1648883"/>
                </a:lnTo>
                <a:lnTo>
                  <a:pt x="698765" y="1646766"/>
                </a:lnTo>
                <a:lnTo>
                  <a:pt x="700352" y="1644650"/>
                </a:lnTo>
                <a:lnTo>
                  <a:pt x="701675" y="1642798"/>
                </a:lnTo>
                <a:lnTo>
                  <a:pt x="703262" y="1641210"/>
                </a:lnTo>
                <a:lnTo>
                  <a:pt x="704850" y="1639887"/>
                </a:lnTo>
                <a:lnTo>
                  <a:pt x="706702" y="1638564"/>
                </a:lnTo>
                <a:lnTo>
                  <a:pt x="708554" y="1637771"/>
                </a:lnTo>
                <a:lnTo>
                  <a:pt x="710406" y="1636977"/>
                </a:lnTo>
                <a:lnTo>
                  <a:pt x="712258" y="1636977"/>
                </a:lnTo>
                <a:lnTo>
                  <a:pt x="713846" y="1636977"/>
                </a:lnTo>
                <a:lnTo>
                  <a:pt x="715433" y="1637771"/>
                </a:lnTo>
                <a:lnTo>
                  <a:pt x="716756" y="1638564"/>
                </a:lnTo>
                <a:lnTo>
                  <a:pt x="718344" y="1640152"/>
                </a:lnTo>
                <a:lnTo>
                  <a:pt x="719402" y="1642269"/>
                </a:lnTo>
                <a:lnTo>
                  <a:pt x="720196" y="1644650"/>
                </a:lnTo>
                <a:lnTo>
                  <a:pt x="722577" y="1652323"/>
                </a:lnTo>
                <a:lnTo>
                  <a:pt x="724429" y="1658937"/>
                </a:lnTo>
                <a:lnTo>
                  <a:pt x="726810" y="1664229"/>
                </a:lnTo>
                <a:lnTo>
                  <a:pt x="728398" y="1668991"/>
                </a:lnTo>
                <a:lnTo>
                  <a:pt x="730779" y="1672960"/>
                </a:lnTo>
                <a:lnTo>
                  <a:pt x="732631" y="1676400"/>
                </a:lnTo>
                <a:lnTo>
                  <a:pt x="733954" y="1678781"/>
                </a:lnTo>
                <a:lnTo>
                  <a:pt x="735806" y="1680369"/>
                </a:lnTo>
                <a:lnTo>
                  <a:pt x="737394" y="1681691"/>
                </a:lnTo>
                <a:lnTo>
                  <a:pt x="738981" y="1682221"/>
                </a:lnTo>
                <a:lnTo>
                  <a:pt x="740569" y="1682221"/>
                </a:lnTo>
                <a:lnTo>
                  <a:pt x="742156" y="1681691"/>
                </a:lnTo>
                <a:lnTo>
                  <a:pt x="743214" y="1680633"/>
                </a:lnTo>
                <a:lnTo>
                  <a:pt x="744537" y="1679310"/>
                </a:lnTo>
                <a:lnTo>
                  <a:pt x="745596" y="1677987"/>
                </a:lnTo>
                <a:lnTo>
                  <a:pt x="746919" y="1675606"/>
                </a:lnTo>
                <a:lnTo>
                  <a:pt x="749035" y="1671108"/>
                </a:lnTo>
                <a:lnTo>
                  <a:pt x="750887" y="1665816"/>
                </a:lnTo>
                <a:lnTo>
                  <a:pt x="752475" y="1659996"/>
                </a:lnTo>
                <a:lnTo>
                  <a:pt x="753798" y="1654439"/>
                </a:lnTo>
                <a:lnTo>
                  <a:pt x="755650" y="1644915"/>
                </a:lnTo>
                <a:lnTo>
                  <a:pt x="756444" y="1640152"/>
                </a:lnTo>
                <a:lnTo>
                  <a:pt x="758031" y="1635919"/>
                </a:lnTo>
                <a:lnTo>
                  <a:pt x="759883" y="1631685"/>
                </a:lnTo>
                <a:lnTo>
                  <a:pt x="761735" y="1628246"/>
                </a:lnTo>
                <a:lnTo>
                  <a:pt x="763852" y="1624541"/>
                </a:lnTo>
                <a:lnTo>
                  <a:pt x="765969" y="1621366"/>
                </a:lnTo>
                <a:lnTo>
                  <a:pt x="768350" y="1617927"/>
                </a:lnTo>
                <a:lnTo>
                  <a:pt x="770996" y="1615281"/>
                </a:lnTo>
                <a:lnTo>
                  <a:pt x="773642" y="1612371"/>
                </a:lnTo>
                <a:lnTo>
                  <a:pt x="776552" y="1609725"/>
                </a:lnTo>
                <a:lnTo>
                  <a:pt x="779198" y="1607344"/>
                </a:lnTo>
                <a:lnTo>
                  <a:pt x="785283" y="1602581"/>
                </a:lnTo>
                <a:lnTo>
                  <a:pt x="791898" y="1598612"/>
                </a:lnTo>
                <a:lnTo>
                  <a:pt x="798512" y="1594908"/>
                </a:lnTo>
                <a:lnTo>
                  <a:pt x="805392" y="1591204"/>
                </a:lnTo>
                <a:lnTo>
                  <a:pt x="812271" y="1587764"/>
                </a:lnTo>
                <a:lnTo>
                  <a:pt x="826558" y="1581415"/>
                </a:lnTo>
                <a:lnTo>
                  <a:pt x="833173" y="1577710"/>
                </a:lnTo>
                <a:lnTo>
                  <a:pt x="840052" y="1574006"/>
                </a:lnTo>
                <a:lnTo>
                  <a:pt x="846137" y="1570037"/>
                </a:lnTo>
                <a:lnTo>
                  <a:pt x="852223" y="1565539"/>
                </a:lnTo>
                <a:lnTo>
                  <a:pt x="855927" y="1562364"/>
                </a:lnTo>
                <a:lnTo>
                  <a:pt x="859367" y="1559189"/>
                </a:lnTo>
                <a:lnTo>
                  <a:pt x="862542" y="1556279"/>
                </a:lnTo>
                <a:lnTo>
                  <a:pt x="865187" y="1552839"/>
                </a:lnTo>
                <a:lnTo>
                  <a:pt x="868098" y="1549400"/>
                </a:lnTo>
                <a:lnTo>
                  <a:pt x="870215" y="1546489"/>
                </a:lnTo>
                <a:lnTo>
                  <a:pt x="872331" y="1543050"/>
                </a:lnTo>
                <a:lnTo>
                  <a:pt x="874183" y="1539346"/>
                </a:lnTo>
                <a:lnTo>
                  <a:pt x="877358" y="1532731"/>
                </a:lnTo>
                <a:lnTo>
                  <a:pt x="880269" y="1525323"/>
                </a:lnTo>
                <a:lnTo>
                  <a:pt x="882650" y="1517650"/>
                </a:lnTo>
                <a:lnTo>
                  <a:pt x="884767" y="1509977"/>
                </a:lnTo>
                <a:lnTo>
                  <a:pt x="888471" y="1501775"/>
                </a:lnTo>
                <a:lnTo>
                  <a:pt x="890323" y="1498600"/>
                </a:lnTo>
                <a:lnTo>
                  <a:pt x="892175" y="1495689"/>
                </a:lnTo>
                <a:lnTo>
                  <a:pt x="893763" y="1493308"/>
                </a:lnTo>
                <a:lnTo>
                  <a:pt x="895614" y="1491456"/>
                </a:lnTo>
                <a:lnTo>
                  <a:pt x="897202" y="1489604"/>
                </a:lnTo>
                <a:lnTo>
                  <a:pt x="899054" y="1488281"/>
                </a:lnTo>
                <a:lnTo>
                  <a:pt x="900642" y="1487487"/>
                </a:lnTo>
                <a:lnTo>
                  <a:pt x="901964" y="1486958"/>
                </a:lnTo>
                <a:lnTo>
                  <a:pt x="903552" y="1486429"/>
                </a:lnTo>
                <a:lnTo>
                  <a:pt x="905139" y="1486429"/>
                </a:lnTo>
                <a:lnTo>
                  <a:pt x="906727" y="1486958"/>
                </a:lnTo>
                <a:lnTo>
                  <a:pt x="908314" y="1487487"/>
                </a:lnTo>
                <a:lnTo>
                  <a:pt x="909637" y="1488016"/>
                </a:lnTo>
                <a:lnTo>
                  <a:pt x="911225" y="1489075"/>
                </a:lnTo>
                <a:lnTo>
                  <a:pt x="914135" y="1491456"/>
                </a:lnTo>
                <a:lnTo>
                  <a:pt x="917046" y="1494102"/>
                </a:lnTo>
                <a:lnTo>
                  <a:pt x="922602" y="1500981"/>
                </a:lnTo>
                <a:lnTo>
                  <a:pt x="928423" y="1507596"/>
                </a:lnTo>
                <a:lnTo>
                  <a:pt x="931333" y="1510771"/>
                </a:lnTo>
                <a:lnTo>
                  <a:pt x="934244" y="1513152"/>
                </a:lnTo>
                <a:lnTo>
                  <a:pt x="934508" y="1511300"/>
                </a:lnTo>
                <a:lnTo>
                  <a:pt x="935302" y="1509448"/>
                </a:lnTo>
                <a:lnTo>
                  <a:pt x="935567" y="1505215"/>
                </a:lnTo>
                <a:lnTo>
                  <a:pt x="935567" y="1500981"/>
                </a:lnTo>
                <a:lnTo>
                  <a:pt x="935302" y="1496483"/>
                </a:lnTo>
                <a:lnTo>
                  <a:pt x="933979" y="1487223"/>
                </a:lnTo>
                <a:lnTo>
                  <a:pt x="933714" y="1482460"/>
                </a:lnTo>
                <a:lnTo>
                  <a:pt x="933714" y="1478227"/>
                </a:lnTo>
                <a:lnTo>
                  <a:pt x="933979" y="1473993"/>
                </a:lnTo>
                <a:lnTo>
                  <a:pt x="934244" y="1472141"/>
                </a:lnTo>
                <a:lnTo>
                  <a:pt x="935037" y="1470290"/>
                </a:lnTo>
                <a:lnTo>
                  <a:pt x="935567" y="1468437"/>
                </a:lnTo>
                <a:lnTo>
                  <a:pt x="936889" y="1466850"/>
                </a:lnTo>
                <a:lnTo>
                  <a:pt x="937948" y="1465262"/>
                </a:lnTo>
                <a:lnTo>
                  <a:pt x="939271" y="1463675"/>
                </a:lnTo>
                <a:lnTo>
                  <a:pt x="941123" y="1462616"/>
                </a:lnTo>
                <a:lnTo>
                  <a:pt x="942975" y="1461294"/>
                </a:lnTo>
                <a:lnTo>
                  <a:pt x="945356" y="1460235"/>
                </a:lnTo>
                <a:lnTo>
                  <a:pt x="948002" y="1459441"/>
                </a:lnTo>
                <a:lnTo>
                  <a:pt x="950912" y="1458912"/>
                </a:lnTo>
                <a:lnTo>
                  <a:pt x="954352" y="1458383"/>
                </a:lnTo>
                <a:lnTo>
                  <a:pt x="958056" y="1457854"/>
                </a:lnTo>
                <a:lnTo>
                  <a:pt x="962290" y="1457854"/>
                </a:lnTo>
                <a:lnTo>
                  <a:pt x="962554" y="1455208"/>
                </a:lnTo>
                <a:lnTo>
                  <a:pt x="962554" y="1452562"/>
                </a:lnTo>
                <a:lnTo>
                  <a:pt x="962290" y="1449916"/>
                </a:lnTo>
                <a:lnTo>
                  <a:pt x="962025" y="1447535"/>
                </a:lnTo>
                <a:lnTo>
                  <a:pt x="961231" y="1445154"/>
                </a:lnTo>
                <a:lnTo>
                  <a:pt x="960702" y="1442508"/>
                </a:lnTo>
                <a:lnTo>
                  <a:pt x="958850" y="1438275"/>
                </a:lnTo>
                <a:lnTo>
                  <a:pt x="956469" y="1434306"/>
                </a:lnTo>
                <a:lnTo>
                  <a:pt x="953558" y="1430337"/>
                </a:lnTo>
                <a:lnTo>
                  <a:pt x="950383" y="1426369"/>
                </a:lnTo>
                <a:lnTo>
                  <a:pt x="947208" y="1422400"/>
                </a:lnTo>
                <a:lnTo>
                  <a:pt x="940064" y="1414727"/>
                </a:lnTo>
                <a:lnTo>
                  <a:pt x="937154" y="1410229"/>
                </a:lnTo>
                <a:lnTo>
                  <a:pt x="934244" y="1405996"/>
                </a:lnTo>
                <a:lnTo>
                  <a:pt x="931598" y="1401498"/>
                </a:lnTo>
                <a:lnTo>
                  <a:pt x="929746" y="1396206"/>
                </a:lnTo>
                <a:lnTo>
                  <a:pt x="928687" y="1393560"/>
                </a:lnTo>
                <a:lnTo>
                  <a:pt x="928158" y="1390650"/>
                </a:lnTo>
                <a:lnTo>
                  <a:pt x="927629" y="1388004"/>
                </a:lnTo>
                <a:lnTo>
                  <a:pt x="927629" y="1384829"/>
                </a:lnTo>
                <a:lnTo>
                  <a:pt x="931333" y="1385887"/>
                </a:lnTo>
                <a:lnTo>
                  <a:pt x="935037" y="1386946"/>
                </a:lnTo>
                <a:lnTo>
                  <a:pt x="938477" y="1388533"/>
                </a:lnTo>
                <a:lnTo>
                  <a:pt x="942181" y="1390385"/>
                </a:lnTo>
                <a:lnTo>
                  <a:pt x="945621" y="1392237"/>
                </a:lnTo>
                <a:lnTo>
                  <a:pt x="948796" y="1394089"/>
                </a:lnTo>
                <a:lnTo>
                  <a:pt x="955146" y="1398323"/>
                </a:lnTo>
                <a:lnTo>
                  <a:pt x="961231" y="1403350"/>
                </a:lnTo>
                <a:lnTo>
                  <a:pt x="967052" y="1408112"/>
                </a:lnTo>
                <a:lnTo>
                  <a:pt x="978958" y="1418431"/>
                </a:lnTo>
                <a:lnTo>
                  <a:pt x="984779" y="1422929"/>
                </a:lnTo>
                <a:lnTo>
                  <a:pt x="990600" y="1427691"/>
                </a:lnTo>
                <a:lnTo>
                  <a:pt x="996950" y="1431131"/>
                </a:lnTo>
                <a:lnTo>
                  <a:pt x="1000125" y="1432718"/>
                </a:lnTo>
                <a:lnTo>
                  <a:pt x="1003300" y="1434306"/>
                </a:lnTo>
                <a:lnTo>
                  <a:pt x="1006739" y="1435629"/>
                </a:lnTo>
                <a:lnTo>
                  <a:pt x="1010179" y="1436423"/>
                </a:lnTo>
                <a:lnTo>
                  <a:pt x="1013883" y="1436952"/>
                </a:lnTo>
                <a:lnTo>
                  <a:pt x="1017587" y="1437481"/>
                </a:lnTo>
                <a:lnTo>
                  <a:pt x="1021556" y="1437746"/>
                </a:lnTo>
                <a:lnTo>
                  <a:pt x="1025525" y="1437481"/>
                </a:lnTo>
                <a:lnTo>
                  <a:pt x="1029758" y="1436687"/>
                </a:lnTo>
                <a:lnTo>
                  <a:pt x="1034256" y="1435893"/>
                </a:lnTo>
                <a:lnTo>
                  <a:pt x="1033727" y="1438539"/>
                </a:lnTo>
                <a:lnTo>
                  <a:pt x="1033198" y="1441185"/>
                </a:lnTo>
                <a:lnTo>
                  <a:pt x="1032404" y="1443567"/>
                </a:lnTo>
                <a:lnTo>
                  <a:pt x="1031346" y="1445683"/>
                </a:lnTo>
                <a:lnTo>
                  <a:pt x="1029229" y="1449652"/>
                </a:lnTo>
                <a:lnTo>
                  <a:pt x="1026319" y="1453356"/>
                </a:lnTo>
                <a:lnTo>
                  <a:pt x="1023408" y="1456796"/>
                </a:lnTo>
                <a:lnTo>
                  <a:pt x="1020233" y="1459441"/>
                </a:lnTo>
                <a:lnTo>
                  <a:pt x="1013354" y="1464998"/>
                </a:lnTo>
                <a:lnTo>
                  <a:pt x="1006475" y="1470290"/>
                </a:lnTo>
                <a:lnTo>
                  <a:pt x="1003300" y="1472671"/>
                </a:lnTo>
                <a:lnTo>
                  <a:pt x="1000654" y="1475846"/>
                </a:lnTo>
                <a:lnTo>
                  <a:pt x="998273" y="1479285"/>
                </a:lnTo>
                <a:lnTo>
                  <a:pt x="996686" y="1482460"/>
                </a:lnTo>
                <a:lnTo>
                  <a:pt x="995627" y="1484577"/>
                </a:lnTo>
                <a:lnTo>
                  <a:pt x="995362" y="1486429"/>
                </a:lnTo>
                <a:lnTo>
                  <a:pt x="995098" y="1489075"/>
                </a:lnTo>
                <a:lnTo>
                  <a:pt x="994833" y="1491191"/>
                </a:lnTo>
                <a:lnTo>
                  <a:pt x="994833" y="1491456"/>
                </a:lnTo>
                <a:lnTo>
                  <a:pt x="1008856" y="1508918"/>
                </a:lnTo>
                <a:lnTo>
                  <a:pt x="1013354" y="1506802"/>
                </a:lnTo>
                <a:lnTo>
                  <a:pt x="1017587" y="1504685"/>
                </a:lnTo>
                <a:lnTo>
                  <a:pt x="1021556" y="1502569"/>
                </a:lnTo>
                <a:lnTo>
                  <a:pt x="1025525" y="1499923"/>
                </a:lnTo>
                <a:lnTo>
                  <a:pt x="1029229" y="1497277"/>
                </a:lnTo>
                <a:lnTo>
                  <a:pt x="1032669" y="1494631"/>
                </a:lnTo>
                <a:lnTo>
                  <a:pt x="1035844" y="1491456"/>
                </a:lnTo>
                <a:lnTo>
                  <a:pt x="1039019" y="1488281"/>
                </a:lnTo>
                <a:lnTo>
                  <a:pt x="1042194" y="1485106"/>
                </a:lnTo>
                <a:lnTo>
                  <a:pt x="1044575" y="1481666"/>
                </a:lnTo>
                <a:lnTo>
                  <a:pt x="1046956" y="1477962"/>
                </a:lnTo>
                <a:lnTo>
                  <a:pt x="1049073" y="1473993"/>
                </a:lnTo>
                <a:lnTo>
                  <a:pt x="1051454" y="1470025"/>
                </a:lnTo>
                <a:lnTo>
                  <a:pt x="1052777" y="1465527"/>
                </a:lnTo>
                <a:lnTo>
                  <a:pt x="1054100" y="1461294"/>
                </a:lnTo>
                <a:lnTo>
                  <a:pt x="1055423" y="1456796"/>
                </a:lnTo>
                <a:lnTo>
                  <a:pt x="1058069" y="1443567"/>
                </a:lnTo>
                <a:lnTo>
                  <a:pt x="1059391" y="1436952"/>
                </a:lnTo>
                <a:lnTo>
                  <a:pt x="1060185" y="1430602"/>
                </a:lnTo>
                <a:lnTo>
                  <a:pt x="1061244" y="1424252"/>
                </a:lnTo>
                <a:lnTo>
                  <a:pt x="1061508" y="1418431"/>
                </a:lnTo>
                <a:lnTo>
                  <a:pt x="1061244" y="1412875"/>
                </a:lnTo>
                <a:lnTo>
                  <a:pt x="1060979" y="1409964"/>
                </a:lnTo>
                <a:lnTo>
                  <a:pt x="1060185" y="1407583"/>
                </a:lnTo>
                <a:lnTo>
                  <a:pt x="1059391" y="1405202"/>
                </a:lnTo>
                <a:lnTo>
                  <a:pt x="1058333" y="1403085"/>
                </a:lnTo>
                <a:lnTo>
                  <a:pt x="1057275" y="1400969"/>
                </a:lnTo>
                <a:lnTo>
                  <a:pt x="1055687" y="1399116"/>
                </a:lnTo>
                <a:lnTo>
                  <a:pt x="1053835" y="1397529"/>
                </a:lnTo>
                <a:lnTo>
                  <a:pt x="1051719" y="1395941"/>
                </a:lnTo>
                <a:lnTo>
                  <a:pt x="1049073" y="1394619"/>
                </a:lnTo>
                <a:lnTo>
                  <a:pt x="1046692" y="1393825"/>
                </a:lnTo>
                <a:lnTo>
                  <a:pt x="1043517" y="1392766"/>
                </a:lnTo>
                <a:lnTo>
                  <a:pt x="1040342" y="1392502"/>
                </a:lnTo>
                <a:lnTo>
                  <a:pt x="1036373" y="1392237"/>
                </a:lnTo>
                <a:lnTo>
                  <a:pt x="1032404" y="1392237"/>
                </a:lnTo>
                <a:lnTo>
                  <a:pt x="1027642" y="1392502"/>
                </a:lnTo>
                <a:lnTo>
                  <a:pt x="1022879" y="1393031"/>
                </a:lnTo>
                <a:lnTo>
                  <a:pt x="1017587" y="1394089"/>
                </a:lnTo>
                <a:lnTo>
                  <a:pt x="1011767" y="1395412"/>
                </a:lnTo>
                <a:lnTo>
                  <a:pt x="1009121" y="1395677"/>
                </a:lnTo>
                <a:lnTo>
                  <a:pt x="1007004" y="1395677"/>
                </a:lnTo>
                <a:lnTo>
                  <a:pt x="1004887" y="1395412"/>
                </a:lnTo>
                <a:lnTo>
                  <a:pt x="1003036" y="1394883"/>
                </a:lnTo>
                <a:lnTo>
                  <a:pt x="1001183" y="1394354"/>
                </a:lnTo>
                <a:lnTo>
                  <a:pt x="999331" y="1393560"/>
                </a:lnTo>
                <a:lnTo>
                  <a:pt x="996156" y="1390914"/>
                </a:lnTo>
                <a:lnTo>
                  <a:pt x="992717" y="1388269"/>
                </a:lnTo>
                <a:lnTo>
                  <a:pt x="989542" y="1385093"/>
                </a:lnTo>
                <a:lnTo>
                  <a:pt x="983721" y="1379273"/>
                </a:lnTo>
                <a:lnTo>
                  <a:pt x="985044" y="1376362"/>
                </a:lnTo>
                <a:lnTo>
                  <a:pt x="984250" y="1376362"/>
                </a:lnTo>
                <a:lnTo>
                  <a:pt x="983721" y="1379273"/>
                </a:lnTo>
                <a:lnTo>
                  <a:pt x="977900" y="1374510"/>
                </a:lnTo>
                <a:lnTo>
                  <a:pt x="973138" y="1369483"/>
                </a:lnTo>
                <a:lnTo>
                  <a:pt x="968904" y="1364985"/>
                </a:lnTo>
                <a:lnTo>
                  <a:pt x="965729" y="1360223"/>
                </a:lnTo>
                <a:lnTo>
                  <a:pt x="964406" y="1357841"/>
                </a:lnTo>
                <a:lnTo>
                  <a:pt x="963083" y="1355460"/>
                </a:lnTo>
                <a:lnTo>
                  <a:pt x="962290" y="1353344"/>
                </a:lnTo>
                <a:lnTo>
                  <a:pt x="961760" y="1350698"/>
                </a:lnTo>
                <a:lnTo>
                  <a:pt x="960967" y="1348316"/>
                </a:lnTo>
                <a:lnTo>
                  <a:pt x="960967" y="1345935"/>
                </a:lnTo>
                <a:lnTo>
                  <a:pt x="960702" y="1343289"/>
                </a:lnTo>
                <a:lnTo>
                  <a:pt x="960967" y="1340908"/>
                </a:lnTo>
                <a:lnTo>
                  <a:pt x="961231" y="1338262"/>
                </a:lnTo>
                <a:lnTo>
                  <a:pt x="962290" y="1335616"/>
                </a:lnTo>
                <a:lnTo>
                  <a:pt x="962819" y="1332971"/>
                </a:lnTo>
                <a:lnTo>
                  <a:pt x="964142" y="1330325"/>
                </a:lnTo>
                <a:lnTo>
                  <a:pt x="967052" y="1324769"/>
                </a:lnTo>
                <a:lnTo>
                  <a:pt x="970756" y="1318948"/>
                </a:lnTo>
                <a:lnTo>
                  <a:pt x="975783" y="1312598"/>
                </a:lnTo>
                <a:lnTo>
                  <a:pt x="981604" y="1306248"/>
                </a:lnTo>
                <a:lnTo>
                  <a:pt x="988483" y="1299104"/>
                </a:lnTo>
                <a:lnTo>
                  <a:pt x="996156" y="1291696"/>
                </a:lnTo>
                <a:lnTo>
                  <a:pt x="1006210" y="1282171"/>
                </a:lnTo>
                <a:lnTo>
                  <a:pt x="1010973" y="1277408"/>
                </a:lnTo>
                <a:lnTo>
                  <a:pt x="1015736" y="1272381"/>
                </a:lnTo>
                <a:lnTo>
                  <a:pt x="1020233" y="1267354"/>
                </a:lnTo>
                <a:lnTo>
                  <a:pt x="1024202" y="1262327"/>
                </a:lnTo>
                <a:lnTo>
                  <a:pt x="1028171" y="1257035"/>
                </a:lnTo>
                <a:lnTo>
                  <a:pt x="1031875" y="1251479"/>
                </a:lnTo>
                <a:lnTo>
                  <a:pt x="1035050" y="1245922"/>
                </a:lnTo>
                <a:lnTo>
                  <a:pt x="1038225" y="1240102"/>
                </a:lnTo>
                <a:lnTo>
                  <a:pt x="1040871" y="1234281"/>
                </a:lnTo>
                <a:lnTo>
                  <a:pt x="1042987" y="1228196"/>
                </a:lnTo>
                <a:lnTo>
                  <a:pt x="1044839" y="1221846"/>
                </a:lnTo>
                <a:lnTo>
                  <a:pt x="1046427" y="1215231"/>
                </a:lnTo>
                <a:lnTo>
                  <a:pt x="1047221" y="1208352"/>
                </a:lnTo>
                <a:lnTo>
                  <a:pt x="1047750" y="1201208"/>
                </a:lnTo>
                <a:lnTo>
                  <a:pt x="1048279" y="1198562"/>
                </a:lnTo>
                <a:lnTo>
                  <a:pt x="1048279" y="1195652"/>
                </a:lnTo>
                <a:lnTo>
                  <a:pt x="1047750" y="1193006"/>
                </a:lnTo>
                <a:lnTo>
                  <a:pt x="1046692" y="1190360"/>
                </a:lnTo>
                <a:lnTo>
                  <a:pt x="1045369" y="1187979"/>
                </a:lnTo>
                <a:lnTo>
                  <a:pt x="1044046" y="1185862"/>
                </a:lnTo>
                <a:lnTo>
                  <a:pt x="1040871" y="1181365"/>
                </a:lnTo>
                <a:lnTo>
                  <a:pt x="1037696" y="1176602"/>
                </a:lnTo>
                <a:lnTo>
                  <a:pt x="1036637" y="1174221"/>
                </a:lnTo>
                <a:lnTo>
                  <a:pt x="1035579" y="1171839"/>
                </a:lnTo>
                <a:lnTo>
                  <a:pt x="1035315" y="1168929"/>
                </a:lnTo>
                <a:lnTo>
                  <a:pt x="1035315" y="1166283"/>
                </a:lnTo>
                <a:lnTo>
                  <a:pt x="1036373" y="1163373"/>
                </a:lnTo>
                <a:lnTo>
                  <a:pt x="1037696" y="1160462"/>
                </a:lnTo>
                <a:lnTo>
                  <a:pt x="1041400" y="1111515"/>
                </a:lnTo>
                <a:lnTo>
                  <a:pt x="1037431" y="1108075"/>
                </a:lnTo>
                <a:lnTo>
                  <a:pt x="1034256" y="1104635"/>
                </a:lnTo>
                <a:lnTo>
                  <a:pt x="1031875" y="1101460"/>
                </a:lnTo>
                <a:lnTo>
                  <a:pt x="1030023" y="1098550"/>
                </a:lnTo>
                <a:lnTo>
                  <a:pt x="1029229" y="1095904"/>
                </a:lnTo>
                <a:lnTo>
                  <a:pt x="1029229" y="1092994"/>
                </a:lnTo>
                <a:lnTo>
                  <a:pt x="1029494" y="1090612"/>
                </a:lnTo>
                <a:lnTo>
                  <a:pt x="1030552" y="1088496"/>
                </a:lnTo>
                <a:lnTo>
                  <a:pt x="1031610" y="1086379"/>
                </a:lnTo>
                <a:lnTo>
                  <a:pt x="1033462" y="1084262"/>
                </a:lnTo>
                <a:lnTo>
                  <a:pt x="1035579" y="1082146"/>
                </a:lnTo>
                <a:lnTo>
                  <a:pt x="1038489" y="1080294"/>
                </a:lnTo>
                <a:lnTo>
                  <a:pt x="1041135" y="1078441"/>
                </a:lnTo>
                <a:lnTo>
                  <a:pt x="1044310" y="1076854"/>
                </a:lnTo>
                <a:lnTo>
                  <a:pt x="1050925" y="1073150"/>
                </a:lnTo>
                <a:lnTo>
                  <a:pt x="1054365" y="1055423"/>
                </a:lnTo>
                <a:lnTo>
                  <a:pt x="1054894" y="1049073"/>
                </a:lnTo>
                <a:lnTo>
                  <a:pt x="1055952" y="1042987"/>
                </a:lnTo>
                <a:lnTo>
                  <a:pt x="1056746" y="1037166"/>
                </a:lnTo>
                <a:lnTo>
                  <a:pt x="1058333" y="1031345"/>
                </a:lnTo>
                <a:lnTo>
                  <a:pt x="1059656" y="1025525"/>
                </a:lnTo>
                <a:lnTo>
                  <a:pt x="1061508" y="1019968"/>
                </a:lnTo>
                <a:lnTo>
                  <a:pt x="1065213" y="1008591"/>
                </a:lnTo>
                <a:lnTo>
                  <a:pt x="1069710" y="998008"/>
                </a:lnTo>
                <a:lnTo>
                  <a:pt x="1074737" y="987425"/>
                </a:lnTo>
                <a:lnTo>
                  <a:pt x="1079764" y="977106"/>
                </a:lnTo>
                <a:lnTo>
                  <a:pt x="1085850" y="966787"/>
                </a:lnTo>
                <a:lnTo>
                  <a:pt x="1091935" y="956733"/>
                </a:lnTo>
                <a:lnTo>
                  <a:pt x="1098021" y="946943"/>
                </a:lnTo>
                <a:lnTo>
                  <a:pt x="1110985" y="926835"/>
                </a:lnTo>
                <a:lnTo>
                  <a:pt x="1123685" y="907256"/>
                </a:lnTo>
                <a:lnTo>
                  <a:pt x="1130035" y="897466"/>
                </a:lnTo>
                <a:lnTo>
                  <a:pt x="1136121" y="887412"/>
                </a:lnTo>
                <a:lnTo>
                  <a:pt x="1138238" y="884237"/>
                </a:lnTo>
                <a:lnTo>
                  <a:pt x="1140619" y="881591"/>
                </a:lnTo>
                <a:lnTo>
                  <a:pt x="1143529" y="879210"/>
                </a:lnTo>
                <a:lnTo>
                  <a:pt x="1146175" y="877887"/>
                </a:lnTo>
                <a:lnTo>
                  <a:pt x="1149350" y="876564"/>
                </a:lnTo>
                <a:lnTo>
                  <a:pt x="1152260" y="875770"/>
                </a:lnTo>
                <a:lnTo>
                  <a:pt x="1155435" y="875241"/>
                </a:lnTo>
                <a:lnTo>
                  <a:pt x="1158875" y="874977"/>
                </a:lnTo>
                <a:lnTo>
                  <a:pt x="1165489" y="875241"/>
                </a:lnTo>
                <a:lnTo>
                  <a:pt x="1172369" y="876035"/>
                </a:lnTo>
                <a:lnTo>
                  <a:pt x="1179512" y="876564"/>
                </a:lnTo>
                <a:lnTo>
                  <a:pt x="1182687" y="876829"/>
                </a:lnTo>
                <a:lnTo>
                  <a:pt x="1185862" y="876829"/>
                </a:lnTo>
                <a:lnTo>
                  <a:pt x="1188508" y="874448"/>
                </a:lnTo>
                <a:lnTo>
                  <a:pt x="1189037" y="869156"/>
                </a:lnTo>
                <a:lnTo>
                  <a:pt x="1189567" y="864393"/>
                </a:lnTo>
                <a:lnTo>
                  <a:pt x="1190360" y="859631"/>
                </a:lnTo>
                <a:lnTo>
                  <a:pt x="1191419" y="855398"/>
                </a:lnTo>
                <a:lnTo>
                  <a:pt x="1193006" y="851164"/>
                </a:lnTo>
                <a:lnTo>
                  <a:pt x="1194329" y="847460"/>
                </a:lnTo>
                <a:lnTo>
                  <a:pt x="1196710" y="843756"/>
                </a:lnTo>
                <a:lnTo>
                  <a:pt x="1198562" y="840316"/>
                </a:lnTo>
                <a:lnTo>
                  <a:pt x="1200944" y="837141"/>
                </a:lnTo>
                <a:lnTo>
                  <a:pt x="1203325" y="834231"/>
                </a:lnTo>
                <a:lnTo>
                  <a:pt x="1206235" y="831056"/>
                </a:lnTo>
                <a:lnTo>
                  <a:pt x="1208881" y="828675"/>
                </a:lnTo>
                <a:lnTo>
                  <a:pt x="1212056" y="825764"/>
                </a:lnTo>
                <a:lnTo>
                  <a:pt x="1214966" y="823648"/>
                </a:lnTo>
                <a:lnTo>
                  <a:pt x="1221846" y="819150"/>
                </a:lnTo>
                <a:lnTo>
                  <a:pt x="1228725" y="814916"/>
                </a:lnTo>
                <a:lnTo>
                  <a:pt x="1235869" y="811212"/>
                </a:lnTo>
                <a:lnTo>
                  <a:pt x="1250685" y="803539"/>
                </a:lnTo>
                <a:lnTo>
                  <a:pt x="1257829" y="799571"/>
                </a:lnTo>
                <a:lnTo>
                  <a:pt x="1264708" y="795602"/>
                </a:lnTo>
                <a:lnTo>
                  <a:pt x="1271587" y="791104"/>
                </a:lnTo>
                <a:lnTo>
                  <a:pt x="1274498" y="788723"/>
                </a:lnTo>
                <a:lnTo>
                  <a:pt x="1277673" y="786341"/>
                </a:lnTo>
                <a:lnTo>
                  <a:pt x="1281642" y="782902"/>
                </a:lnTo>
                <a:lnTo>
                  <a:pt x="1285610" y="780521"/>
                </a:lnTo>
                <a:lnTo>
                  <a:pt x="1289050" y="779198"/>
                </a:lnTo>
                <a:lnTo>
                  <a:pt x="1290637" y="778933"/>
                </a:lnTo>
                <a:lnTo>
                  <a:pt x="1292225" y="778668"/>
                </a:lnTo>
                <a:lnTo>
                  <a:pt x="1293548" y="778668"/>
                </a:lnTo>
                <a:lnTo>
                  <a:pt x="1294871" y="778933"/>
                </a:lnTo>
                <a:lnTo>
                  <a:pt x="1296194" y="779462"/>
                </a:lnTo>
                <a:lnTo>
                  <a:pt x="1297252" y="779991"/>
                </a:lnTo>
                <a:lnTo>
                  <a:pt x="1299369" y="781579"/>
                </a:lnTo>
                <a:lnTo>
                  <a:pt x="1301221" y="783696"/>
                </a:lnTo>
                <a:lnTo>
                  <a:pt x="1302809" y="786606"/>
                </a:lnTo>
                <a:lnTo>
                  <a:pt x="1304396" y="789252"/>
                </a:lnTo>
                <a:lnTo>
                  <a:pt x="1305719" y="792691"/>
                </a:lnTo>
                <a:lnTo>
                  <a:pt x="1306512" y="796395"/>
                </a:lnTo>
                <a:lnTo>
                  <a:pt x="1308364" y="803539"/>
                </a:lnTo>
                <a:lnTo>
                  <a:pt x="1309952" y="810418"/>
                </a:lnTo>
                <a:lnTo>
                  <a:pt x="1310746" y="814652"/>
                </a:lnTo>
                <a:lnTo>
                  <a:pt x="1311275" y="818091"/>
                </a:lnTo>
                <a:lnTo>
                  <a:pt x="1311539" y="822325"/>
                </a:lnTo>
                <a:lnTo>
                  <a:pt x="1311275" y="825764"/>
                </a:lnTo>
                <a:lnTo>
                  <a:pt x="1310746" y="829204"/>
                </a:lnTo>
                <a:lnTo>
                  <a:pt x="1309952" y="832908"/>
                </a:lnTo>
                <a:lnTo>
                  <a:pt x="1308629" y="836612"/>
                </a:lnTo>
                <a:lnTo>
                  <a:pt x="1307041" y="840052"/>
                </a:lnTo>
                <a:lnTo>
                  <a:pt x="1305454" y="843491"/>
                </a:lnTo>
                <a:lnTo>
                  <a:pt x="1303073" y="846666"/>
                </a:lnTo>
                <a:lnTo>
                  <a:pt x="1300427" y="850106"/>
                </a:lnTo>
                <a:lnTo>
                  <a:pt x="1297781" y="853546"/>
                </a:lnTo>
                <a:lnTo>
                  <a:pt x="1294341" y="856985"/>
                </a:lnTo>
                <a:lnTo>
                  <a:pt x="1290637" y="860160"/>
                </a:lnTo>
                <a:lnTo>
                  <a:pt x="1286404" y="863600"/>
                </a:lnTo>
                <a:lnTo>
                  <a:pt x="1281642" y="867039"/>
                </a:lnTo>
                <a:lnTo>
                  <a:pt x="1281906" y="868627"/>
                </a:lnTo>
                <a:lnTo>
                  <a:pt x="1282171" y="870214"/>
                </a:lnTo>
                <a:lnTo>
                  <a:pt x="1288256" y="870479"/>
                </a:lnTo>
                <a:lnTo>
                  <a:pt x="1294077" y="871008"/>
                </a:lnTo>
                <a:lnTo>
                  <a:pt x="1304396" y="872595"/>
                </a:lnTo>
                <a:lnTo>
                  <a:pt x="1314450" y="874183"/>
                </a:lnTo>
                <a:lnTo>
                  <a:pt x="1323710" y="875241"/>
                </a:lnTo>
                <a:lnTo>
                  <a:pt x="1328473" y="876035"/>
                </a:lnTo>
                <a:lnTo>
                  <a:pt x="1332706" y="876035"/>
                </a:lnTo>
                <a:lnTo>
                  <a:pt x="1337204" y="876035"/>
                </a:lnTo>
                <a:lnTo>
                  <a:pt x="1341437" y="875241"/>
                </a:lnTo>
                <a:lnTo>
                  <a:pt x="1345935" y="874448"/>
                </a:lnTo>
                <a:lnTo>
                  <a:pt x="1349905" y="872860"/>
                </a:lnTo>
                <a:lnTo>
                  <a:pt x="1354137" y="871008"/>
                </a:lnTo>
                <a:lnTo>
                  <a:pt x="1358371" y="868362"/>
                </a:lnTo>
                <a:lnTo>
                  <a:pt x="1361281" y="866775"/>
                </a:lnTo>
                <a:lnTo>
                  <a:pt x="1364191" y="865452"/>
                </a:lnTo>
                <a:lnTo>
                  <a:pt x="1367102" y="864923"/>
                </a:lnTo>
                <a:lnTo>
                  <a:pt x="1368160" y="864923"/>
                </a:lnTo>
                <a:lnTo>
                  <a:pt x="1368954" y="865187"/>
                </a:lnTo>
                <a:lnTo>
                  <a:pt x="1377156" y="871008"/>
                </a:lnTo>
                <a:lnTo>
                  <a:pt x="1385094" y="875770"/>
                </a:lnTo>
                <a:lnTo>
                  <a:pt x="1392766" y="879739"/>
                </a:lnTo>
                <a:lnTo>
                  <a:pt x="1399910" y="882650"/>
                </a:lnTo>
                <a:lnTo>
                  <a:pt x="1406789" y="884766"/>
                </a:lnTo>
                <a:lnTo>
                  <a:pt x="1413139" y="886354"/>
                </a:lnTo>
                <a:lnTo>
                  <a:pt x="1419225" y="887412"/>
                </a:lnTo>
                <a:lnTo>
                  <a:pt x="1425046" y="887412"/>
                </a:lnTo>
                <a:lnTo>
                  <a:pt x="1430867" y="886618"/>
                </a:lnTo>
                <a:lnTo>
                  <a:pt x="1436159" y="885825"/>
                </a:lnTo>
                <a:lnTo>
                  <a:pt x="1441451" y="884237"/>
                </a:lnTo>
                <a:lnTo>
                  <a:pt x="1446212" y="882121"/>
                </a:lnTo>
                <a:lnTo>
                  <a:pt x="1450975" y="879210"/>
                </a:lnTo>
                <a:lnTo>
                  <a:pt x="1455473" y="876564"/>
                </a:lnTo>
                <a:lnTo>
                  <a:pt x="1459706" y="873125"/>
                </a:lnTo>
                <a:lnTo>
                  <a:pt x="1463940" y="869420"/>
                </a:lnTo>
                <a:lnTo>
                  <a:pt x="1468173" y="865452"/>
                </a:lnTo>
                <a:lnTo>
                  <a:pt x="1472141" y="861218"/>
                </a:lnTo>
                <a:lnTo>
                  <a:pt x="1475846" y="856721"/>
                </a:lnTo>
                <a:lnTo>
                  <a:pt x="1479550" y="851958"/>
                </a:lnTo>
                <a:lnTo>
                  <a:pt x="1487223" y="842168"/>
                </a:lnTo>
                <a:lnTo>
                  <a:pt x="1494102" y="832379"/>
                </a:lnTo>
                <a:lnTo>
                  <a:pt x="1501510" y="822589"/>
                </a:lnTo>
                <a:lnTo>
                  <a:pt x="1509183" y="813329"/>
                </a:lnTo>
                <a:lnTo>
                  <a:pt x="1513152" y="809096"/>
                </a:lnTo>
                <a:lnTo>
                  <a:pt x="1517121" y="804598"/>
                </a:lnTo>
                <a:lnTo>
                  <a:pt x="1521354" y="800629"/>
                </a:lnTo>
                <a:lnTo>
                  <a:pt x="1525587" y="797189"/>
                </a:lnTo>
                <a:lnTo>
                  <a:pt x="1529821" y="793750"/>
                </a:lnTo>
                <a:lnTo>
                  <a:pt x="1533260" y="790310"/>
                </a:lnTo>
                <a:lnTo>
                  <a:pt x="1535906" y="786870"/>
                </a:lnTo>
                <a:lnTo>
                  <a:pt x="1538023" y="783166"/>
                </a:lnTo>
                <a:lnTo>
                  <a:pt x="1539875" y="779198"/>
                </a:lnTo>
                <a:lnTo>
                  <a:pt x="1541198" y="775229"/>
                </a:lnTo>
                <a:lnTo>
                  <a:pt x="1542256" y="771260"/>
                </a:lnTo>
                <a:lnTo>
                  <a:pt x="1543050" y="767027"/>
                </a:lnTo>
                <a:lnTo>
                  <a:pt x="1543579" y="762793"/>
                </a:lnTo>
                <a:lnTo>
                  <a:pt x="1544637" y="754327"/>
                </a:lnTo>
                <a:lnTo>
                  <a:pt x="1545697" y="746125"/>
                </a:lnTo>
                <a:lnTo>
                  <a:pt x="1546489" y="741627"/>
                </a:lnTo>
                <a:lnTo>
                  <a:pt x="1547549" y="737658"/>
                </a:lnTo>
                <a:lnTo>
                  <a:pt x="1548871" y="733689"/>
                </a:lnTo>
                <a:lnTo>
                  <a:pt x="1550723" y="729721"/>
                </a:lnTo>
                <a:lnTo>
                  <a:pt x="1550723" y="729456"/>
                </a:lnTo>
                <a:lnTo>
                  <a:pt x="1549401" y="724164"/>
                </a:lnTo>
                <a:lnTo>
                  <a:pt x="1548871" y="719666"/>
                </a:lnTo>
                <a:lnTo>
                  <a:pt x="1548871" y="715698"/>
                </a:lnTo>
                <a:lnTo>
                  <a:pt x="1549401" y="712258"/>
                </a:lnTo>
                <a:lnTo>
                  <a:pt x="1550458" y="709348"/>
                </a:lnTo>
                <a:lnTo>
                  <a:pt x="1552046" y="706966"/>
                </a:lnTo>
                <a:lnTo>
                  <a:pt x="1553898" y="704850"/>
                </a:lnTo>
                <a:lnTo>
                  <a:pt x="1556279" y="703262"/>
                </a:lnTo>
                <a:lnTo>
                  <a:pt x="1558925" y="701675"/>
                </a:lnTo>
                <a:lnTo>
                  <a:pt x="1561835" y="700881"/>
                </a:lnTo>
                <a:lnTo>
                  <a:pt x="1564746" y="700087"/>
                </a:lnTo>
                <a:lnTo>
                  <a:pt x="1568186" y="699293"/>
                </a:lnTo>
                <a:lnTo>
                  <a:pt x="1575330" y="698764"/>
                </a:lnTo>
                <a:lnTo>
                  <a:pt x="1582737" y="698235"/>
                </a:lnTo>
                <a:lnTo>
                  <a:pt x="1584854" y="695060"/>
                </a:lnTo>
                <a:lnTo>
                  <a:pt x="1586441" y="691885"/>
                </a:lnTo>
                <a:lnTo>
                  <a:pt x="1589616" y="685271"/>
                </a:lnTo>
                <a:lnTo>
                  <a:pt x="1592527" y="678391"/>
                </a:lnTo>
                <a:lnTo>
                  <a:pt x="1595174" y="670983"/>
                </a:lnTo>
                <a:lnTo>
                  <a:pt x="1600464" y="656696"/>
                </a:lnTo>
                <a:lnTo>
                  <a:pt x="1603639" y="649552"/>
                </a:lnTo>
                <a:lnTo>
                  <a:pt x="1606550" y="643202"/>
                </a:lnTo>
                <a:lnTo>
                  <a:pt x="1608402" y="640027"/>
                </a:lnTo>
                <a:lnTo>
                  <a:pt x="1610519" y="637116"/>
                </a:lnTo>
                <a:lnTo>
                  <a:pt x="1612900" y="634206"/>
                </a:lnTo>
                <a:lnTo>
                  <a:pt x="1615016" y="631825"/>
                </a:lnTo>
                <a:lnTo>
                  <a:pt x="1617662" y="629443"/>
                </a:lnTo>
                <a:lnTo>
                  <a:pt x="1620573" y="627062"/>
                </a:lnTo>
                <a:lnTo>
                  <a:pt x="1623483" y="624946"/>
                </a:lnTo>
                <a:lnTo>
                  <a:pt x="1626923" y="623358"/>
                </a:lnTo>
                <a:lnTo>
                  <a:pt x="1630627" y="622300"/>
                </a:lnTo>
                <a:lnTo>
                  <a:pt x="1634596" y="620977"/>
                </a:lnTo>
                <a:lnTo>
                  <a:pt x="1638829" y="620448"/>
                </a:lnTo>
                <a:lnTo>
                  <a:pt x="1643592" y="619918"/>
                </a:lnTo>
                <a:lnTo>
                  <a:pt x="1648354" y="619918"/>
                </a:lnTo>
                <a:lnTo>
                  <a:pt x="1653910" y="620183"/>
                </a:lnTo>
                <a:lnTo>
                  <a:pt x="1659466" y="620977"/>
                </a:lnTo>
                <a:lnTo>
                  <a:pt x="1665816" y="622035"/>
                </a:lnTo>
                <a:lnTo>
                  <a:pt x="1667669" y="622300"/>
                </a:lnTo>
                <a:lnTo>
                  <a:pt x="1669521" y="622564"/>
                </a:lnTo>
                <a:lnTo>
                  <a:pt x="1673225" y="622300"/>
                </a:lnTo>
                <a:lnTo>
                  <a:pt x="1676929" y="620977"/>
                </a:lnTo>
                <a:lnTo>
                  <a:pt x="1680369" y="619389"/>
                </a:lnTo>
                <a:lnTo>
                  <a:pt x="1683808" y="617273"/>
                </a:lnTo>
                <a:lnTo>
                  <a:pt x="1686720" y="614627"/>
                </a:lnTo>
                <a:lnTo>
                  <a:pt x="1689894" y="611452"/>
                </a:lnTo>
                <a:lnTo>
                  <a:pt x="1692539" y="607748"/>
                </a:lnTo>
                <a:lnTo>
                  <a:pt x="1695185" y="603779"/>
                </a:lnTo>
                <a:lnTo>
                  <a:pt x="1697302" y="599546"/>
                </a:lnTo>
                <a:lnTo>
                  <a:pt x="1699419" y="595048"/>
                </a:lnTo>
                <a:lnTo>
                  <a:pt x="1700741" y="590020"/>
                </a:lnTo>
                <a:lnTo>
                  <a:pt x="1701800" y="584993"/>
                </a:lnTo>
                <a:lnTo>
                  <a:pt x="1702329" y="579966"/>
                </a:lnTo>
                <a:lnTo>
                  <a:pt x="1702858" y="574675"/>
                </a:lnTo>
                <a:lnTo>
                  <a:pt x="1702329" y="569119"/>
                </a:lnTo>
                <a:lnTo>
                  <a:pt x="1702329" y="565944"/>
                </a:lnTo>
                <a:lnTo>
                  <a:pt x="1702064" y="562768"/>
                </a:lnTo>
                <a:lnTo>
                  <a:pt x="1701271" y="559329"/>
                </a:lnTo>
                <a:lnTo>
                  <a:pt x="1700213" y="555889"/>
                </a:lnTo>
                <a:lnTo>
                  <a:pt x="1698361" y="549275"/>
                </a:lnTo>
                <a:lnTo>
                  <a:pt x="1697831" y="545835"/>
                </a:lnTo>
                <a:lnTo>
                  <a:pt x="1697566" y="542925"/>
                </a:lnTo>
                <a:lnTo>
                  <a:pt x="1698096" y="540279"/>
                </a:lnTo>
                <a:lnTo>
                  <a:pt x="1698361" y="538956"/>
                </a:lnTo>
                <a:lnTo>
                  <a:pt x="1699154" y="538162"/>
                </a:lnTo>
                <a:lnTo>
                  <a:pt x="1699948" y="536839"/>
                </a:lnTo>
                <a:lnTo>
                  <a:pt x="1701006" y="536046"/>
                </a:lnTo>
                <a:lnTo>
                  <a:pt x="1702329" y="535252"/>
                </a:lnTo>
                <a:lnTo>
                  <a:pt x="1703916" y="534723"/>
                </a:lnTo>
                <a:lnTo>
                  <a:pt x="1705769" y="534194"/>
                </a:lnTo>
                <a:lnTo>
                  <a:pt x="1707885" y="533929"/>
                </a:lnTo>
                <a:lnTo>
                  <a:pt x="1713177" y="533400"/>
                </a:lnTo>
                <a:lnTo>
                  <a:pt x="1720056" y="534194"/>
                </a:lnTo>
                <a:lnTo>
                  <a:pt x="1728258" y="535252"/>
                </a:lnTo>
                <a:lnTo>
                  <a:pt x="1732227" y="536046"/>
                </a:lnTo>
                <a:lnTo>
                  <a:pt x="1735666" y="536310"/>
                </a:lnTo>
                <a:lnTo>
                  <a:pt x="1739106" y="536310"/>
                </a:lnTo>
                <a:lnTo>
                  <a:pt x="1741752" y="536046"/>
                </a:lnTo>
                <a:lnTo>
                  <a:pt x="1744134" y="535516"/>
                </a:lnTo>
                <a:lnTo>
                  <a:pt x="1746250" y="534987"/>
                </a:lnTo>
                <a:lnTo>
                  <a:pt x="1748102" y="534194"/>
                </a:lnTo>
                <a:lnTo>
                  <a:pt x="1749689" y="533135"/>
                </a:lnTo>
                <a:lnTo>
                  <a:pt x="1751012" y="532077"/>
                </a:lnTo>
                <a:lnTo>
                  <a:pt x="1752335" y="530489"/>
                </a:lnTo>
                <a:lnTo>
                  <a:pt x="1753130" y="528902"/>
                </a:lnTo>
                <a:lnTo>
                  <a:pt x="1753658" y="527314"/>
                </a:lnTo>
                <a:lnTo>
                  <a:pt x="1753923" y="525462"/>
                </a:lnTo>
                <a:lnTo>
                  <a:pt x="1754452" y="523346"/>
                </a:lnTo>
                <a:lnTo>
                  <a:pt x="1754452" y="519377"/>
                </a:lnTo>
                <a:lnTo>
                  <a:pt x="1753923" y="514879"/>
                </a:lnTo>
                <a:lnTo>
                  <a:pt x="1753130" y="509852"/>
                </a:lnTo>
                <a:lnTo>
                  <a:pt x="1750748" y="500062"/>
                </a:lnTo>
                <a:lnTo>
                  <a:pt x="1748102" y="490273"/>
                </a:lnTo>
                <a:lnTo>
                  <a:pt x="1747308" y="485510"/>
                </a:lnTo>
                <a:lnTo>
                  <a:pt x="1746779" y="481541"/>
                </a:lnTo>
                <a:lnTo>
                  <a:pt x="1748896" y="475985"/>
                </a:lnTo>
                <a:lnTo>
                  <a:pt x="1751278" y="471752"/>
                </a:lnTo>
                <a:lnTo>
                  <a:pt x="1752335" y="470164"/>
                </a:lnTo>
                <a:lnTo>
                  <a:pt x="1753394" y="469371"/>
                </a:lnTo>
                <a:lnTo>
                  <a:pt x="1754452" y="468312"/>
                </a:lnTo>
                <a:lnTo>
                  <a:pt x="1755510" y="467783"/>
                </a:lnTo>
                <a:lnTo>
                  <a:pt x="1756569" y="467518"/>
                </a:lnTo>
                <a:lnTo>
                  <a:pt x="1757627" y="467254"/>
                </a:lnTo>
                <a:lnTo>
                  <a:pt x="1758685" y="467254"/>
                </a:lnTo>
                <a:lnTo>
                  <a:pt x="1760008" y="467518"/>
                </a:lnTo>
                <a:lnTo>
                  <a:pt x="1761860" y="468577"/>
                </a:lnTo>
                <a:lnTo>
                  <a:pt x="1763978" y="470164"/>
                </a:lnTo>
                <a:lnTo>
                  <a:pt x="1765829" y="472281"/>
                </a:lnTo>
                <a:lnTo>
                  <a:pt x="1767946" y="474398"/>
                </a:lnTo>
                <a:lnTo>
                  <a:pt x="1771915" y="478896"/>
                </a:lnTo>
                <a:lnTo>
                  <a:pt x="1774031" y="480748"/>
                </a:lnTo>
                <a:lnTo>
                  <a:pt x="1775883" y="481806"/>
                </a:lnTo>
                <a:lnTo>
                  <a:pt x="1778000" y="482864"/>
                </a:lnTo>
                <a:lnTo>
                  <a:pt x="1779059" y="482864"/>
                </a:lnTo>
                <a:lnTo>
                  <a:pt x="1780116" y="482864"/>
                </a:lnTo>
                <a:lnTo>
                  <a:pt x="1799431" y="485246"/>
                </a:lnTo>
                <a:lnTo>
                  <a:pt x="1819275" y="488156"/>
                </a:lnTo>
                <a:lnTo>
                  <a:pt x="1838589" y="490802"/>
                </a:lnTo>
                <a:lnTo>
                  <a:pt x="1848380" y="492654"/>
                </a:lnTo>
                <a:lnTo>
                  <a:pt x="1857904" y="494506"/>
                </a:lnTo>
                <a:lnTo>
                  <a:pt x="1860550" y="495035"/>
                </a:lnTo>
                <a:lnTo>
                  <a:pt x="1863196" y="496094"/>
                </a:lnTo>
                <a:lnTo>
                  <a:pt x="1865577" y="497152"/>
                </a:lnTo>
                <a:lnTo>
                  <a:pt x="1867694" y="498475"/>
                </a:lnTo>
                <a:lnTo>
                  <a:pt x="1869810" y="500062"/>
                </a:lnTo>
                <a:lnTo>
                  <a:pt x="1871662" y="501914"/>
                </a:lnTo>
                <a:lnTo>
                  <a:pt x="1873250" y="503766"/>
                </a:lnTo>
                <a:lnTo>
                  <a:pt x="1874837" y="505618"/>
                </a:lnTo>
                <a:lnTo>
                  <a:pt x="1875896" y="507735"/>
                </a:lnTo>
                <a:lnTo>
                  <a:pt x="1876954" y="509852"/>
                </a:lnTo>
                <a:lnTo>
                  <a:pt x="1877483" y="512233"/>
                </a:lnTo>
                <a:lnTo>
                  <a:pt x="1877748" y="514879"/>
                </a:lnTo>
                <a:lnTo>
                  <a:pt x="1877748" y="517260"/>
                </a:lnTo>
                <a:lnTo>
                  <a:pt x="1877483" y="519641"/>
                </a:lnTo>
                <a:lnTo>
                  <a:pt x="1876689" y="522023"/>
                </a:lnTo>
                <a:lnTo>
                  <a:pt x="1875366" y="524933"/>
                </a:lnTo>
                <a:lnTo>
                  <a:pt x="1873514" y="527579"/>
                </a:lnTo>
                <a:lnTo>
                  <a:pt x="1871662" y="530225"/>
                </a:lnTo>
                <a:lnTo>
                  <a:pt x="1869546" y="532077"/>
                </a:lnTo>
                <a:lnTo>
                  <a:pt x="1867429" y="533135"/>
                </a:lnTo>
                <a:lnTo>
                  <a:pt x="1865313" y="534194"/>
                </a:lnTo>
                <a:lnTo>
                  <a:pt x="1863196" y="534458"/>
                </a:lnTo>
                <a:lnTo>
                  <a:pt x="1860814" y="534194"/>
                </a:lnTo>
                <a:lnTo>
                  <a:pt x="1858698" y="533929"/>
                </a:lnTo>
                <a:lnTo>
                  <a:pt x="1856581" y="532871"/>
                </a:lnTo>
                <a:lnTo>
                  <a:pt x="1854729" y="531548"/>
                </a:lnTo>
                <a:lnTo>
                  <a:pt x="1852612" y="530225"/>
                </a:lnTo>
                <a:lnTo>
                  <a:pt x="1850760" y="528637"/>
                </a:lnTo>
                <a:lnTo>
                  <a:pt x="1848908" y="526785"/>
                </a:lnTo>
                <a:lnTo>
                  <a:pt x="1847321" y="524933"/>
                </a:lnTo>
                <a:lnTo>
                  <a:pt x="1844410" y="520700"/>
                </a:lnTo>
                <a:lnTo>
                  <a:pt x="1840971" y="515408"/>
                </a:lnTo>
                <a:lnTo>
                  <a:pt x="1837796" y="511175"/>
                </a:lnTo>
                <a:lnTo>
                  <a:pt x="1835150" y="507735"/>
                </a:lnTo>
                <a:lnTo>
                  <a:pt x="1832769" y="505618"/>
                </a:lnTo>
                <a:lnTo>
                  <a:pt x="1830652" y="503766"/>
                </a:lnTo>
                <a:lnTo>
                  <a:pt x="1828271" y="502973"/>
                </a:lnTo>
                <a:lnTo>
                  <a:pt x="1826419" y="502708"/>
                </a:lnTo>
                <a:lnTo>
                  <a:pt x="1825096" y="503502"/>
                </a:lnTo>
                <a:lnTo>
                  <a:pt x="1823508" y="504560"/>
                </a:lnTo>
                <a:lnTo>
                  <a:pt x="1822185" y="506412"/>
                </a:lnTo>
                <a:lnTo>
                  <a:pt x="1821127" y="508793"/>
                </a:lnTo>
                <a:lnTo>
                  <a:pt x="1820069" y="511704"/>
                </a:lnTo>
                <a:lnTo>
                  <a:pt x="1819275" y="515143"/>
                </a:lnTo>
                <a:lnTo>
                  <a:pt x="1818481" y="519112"/>
                </a:lnTo>
                <a:lnTo>
                  <a:pt x="1816895" y="527314"/>
                </a:lnTo>
                <a:lnTo>
                  <a:pt x="1819275" y="529166"/>
                </a:lnTo>
                <a:lnTo>
                  <a:pt x="1821392" y="531019"/>
                </a:lnTo>
                <a:lnTo>
                  <a:pt x="1823508" y="532341"/>
                </a:lnTo>
                <a:lnTo>
                  <a:pt x="1825889" y="533929"/>
                </a:lnTo>
                <a:lnTo>
                  <a:pt x="1824566" y="537104"/>
                </a:lnTo>
                <a:lnTo>
                  <a:pt x="1824302" y="538162"/>
                </a:lnTo>
                <a:lnTo>
                  <a:pt x="1823773" y="540279"/>
                </a:lnTo>
                <a:lnTo>
                  <a:pt x="1824037" y="540543"/>
                </a:lnTo>
                <a:lnTo>
                  <a:pt x="1824302" y="538162"/>
                </a:lnTo>
                <a:lnTo>
                  <a:pt x="1825096" y="536839"/>
                </a:lnTo>
                <a:lnTo>
                  <a:pt x="1825889" y="533929"/>
                </a:lnTo>
                <a:lnTo>
                  <a:pt x="1835150" y="537898"/>
                </a:lnTo>
                <a:lnTo>
                  <a:pt x="1844676" y="541602"/>
                </a:lnTo>
                <a:lnTo>
                  <a:pt x="1853672" y="545571"/>
                </a:lnTo>
                <a:lnTo>
                  <a:pt x="1857904" y="547952"/>
                </a:lnTo>
                <a:lnTo>
                  <a:pt x="1861873" y="550333"/>
                </a:lnTo>
                <a:lnTo>
                  <a:pt x="1865841" y="553243"/>
                </a:lnTo>
                <a:lnTo>
                  <a:pt x="1869546" y="556154"/>
                </a:lnTo>
                <a:lnTo>
                  <a:pt x="1872985" y="559858"/>
                </a:lnTo>
                <a:lnTo>
                  <a:pt x="1875896" y="563827"/>
                </a:lnTo>
                <a:lnTo>
                  <a:pt x="1878806" y="568589"/>
                </a:lnTo>
                <a:lnTo>
                  <a:pt x="1880923" y="573352"/>
                </a:lnTo>
                <a:lnTo>
                  <a:pt x="1883039" y="578908"/>
                </a:lnTo>
                <a:lnTo>
                  <a:pt x="1884362" y="585523"/>
                </a:lnTo>
                <a:lnTo>
                  <a:pt x="1884891" y="587639"/>
                </a:lnTo>
                <a:lnTo>
                  <a:pt x="1885421" y="589491"/>
                </a:lnTo>
                <a:lnTo>
                  <a:pt x="1886479" y="590814"/>
                </a:lnTo>
                <a:lnTo>
                  <a:pt x="1887273" y="592137"/>
                </a:lnTo>
                <a:lnTo>
                  <a:pt x="1888331" y="593460"/>
                </a:lnTo>
                <a:lnTo>
                  <a:pt x="1889389" y="594254"/>
                </a:lnTo>
                <a:lnTo>
                  <a:pt x="1890977" y="595048"/>
                </a:lnTo>
                <a:lnTo>
                  <a:pt x="1892301" y="595841"/>
                </a:lnTo>
                <a:lnTo>
                  <a:pt x="1895739" y="596371"/>
                </a:lnTo>
                <a:lnTo>
                  <a:pt x="1898914" y="597164"/>
                </a:lnTo>
                <a:lnTo>
                  <a:pt x="1902619" y="597164"/>
                </a:lnTo>
                <a:lnTo>
                  <a:pt x="1906587" y="597164"/>
                </a:lnTo>
                <a:lnTo>
                  <a:pt x="1914790" y="597429"/>
                </a:lnTo>
                <a:lnTo>
                  <a:pt x="1918758" y="597693"/>
                </a:lnTo>
                <a:lnTo>
                  <a:pt x="1922462" y="598223"/>
                </a:lnTo>
                <a:lnTo>
                  <a:pt x="1926166" y="599546"/>
                </a:lnTo>
                <a:lnTo>
                  <a:pt x="1927489" y="600339"/>
                </a:lnTo>
                <a:lnTo>
                  <a:pt x="1929078" y="601398"/>
                </a:lnTo>
                <a:lnTo>
                  <a:pt x="1930664" y="602721"/>
                </a:lnTo>
                <a:lnTo>
                  <a:pt x="1931987" y="604043"/>
                </a:lnTo>
                <a:lnTo>
                  <a:pt x="1933046" y="605631"/>
                </a:lnTo>
                <a:lnTo>
                  <a:pt x="1934370" y="607483"/>
                </a:lnTo>
                <a:lnTo>
                  <a:pt x="1936485" y="602721"/>
                </a:lnTo>
                <a:lnTo>
                  <a:pt x="1938867" y="598223"/>
                </a:lnTo>
                <a:lnTo>
                  <a:pt x="1941777" y="594518"/>
                </a:lnTo>
                <a:lnTo>
                  <a:pt x="1944687" y="591343"/>
                </a:lnTo>
                <a:lnTo>
                  <a:pt x="1948127" y="588168"/>
                </a:lnTo>
                <a:lnTo>
                  <a:pt x="1951567" y="585787"/>
                </a:lnTo>
                <a:lnTo>
                  <a:pt x="1955535" y="583671"/>
                </a:lnTo>
                <a:lnTo>
                  <a:pt x="1959504" y="581289"/>
                </a:lnTo>
                <a:lnTo>
                  <a:pt x="1963473" y="579966"/>
                </a:lnTo>
                <a:lnTo>
                  <a:pt x="1967707" y="578379"/>
                </a:lnTo>
                <a:lnTo>
                  <a:pt x="1976437" y="575998"/>
                </a:lnTo>
                <a:lnTo>
                  <a:pt x="1985433" y="573616"/>
                </a:lnTo>
                <a:lnTo>
                  <a:pt x="1994164" y="571500"/>
                </a:lnTo>
                <a:lnTo>
                  <a:pt x="1999721" y="569119"/>
                </a:lnTo>
                <a:lnTo>
                  <a:pt x="2004748" y="565944"/>
                </a:lnTo>
                <a:lnTo>
                  <a:pt x="2008981" y="563033"/>
                </a:lnTo>
                <a:lnTo>
                  <a:pt x="2012950" y="559593"/>
                </a:lnTo>
                <a:lnTo>
                  <a:pt x="2016389" y="555889"/>
                </a:lnTo>
                <a:lnTo>
                  <a:pt x="2019300" y="551920"/>
                </a:lnTo>
                <a:lnTo>
                  <a:pt x="2022210" y="547687"/>
                </a:lnTo>
                <a:lnTo>
                  <a:pt x="2024591" y="543189"/>
                </a:lnTo>
                <a:lnTo>
                  <a:pt x="2026444" y="538691"/>
                </a:lnTo>
                <a:lnTo>
                  <a:pt x="2028296" y="533929"/>
                </a:lnTo>
                <a:lnTo>
                  <a:pt x="2029620" y="528902"/>
                </a:lnTo>
                <a:lnTo>
                  <a:pt x="2030677" y="523875"/>
                </a:lnTo>
                <a:lnTo>
                  <a:pt x="2033058" y="513556"/>
                </a:lnTo>
                <a:lnTo>
                  <a:pt x="2034381" y="502708"/>
                </a:lnTo>
                <a:lnTo>
                  <a:pt x="2033324" y="498739"/>
                </a:lnTo>
                <a:lnTo>
                  <a:pt x="2032265" y="494771"/>
                </a:lnTo>
                <a:lnTo>
                  <a:pt x="2032000" y="491066"/>
                </a:lnTo>
                <a:lnTo>
                  <a:pt x="2032000" y="487098"/>
                </a:lnTo>
                <a:lnTo>
                  <a:pt x="2032265" y="483658"/>
                </a:lnTo>
                <a:lnTo>
                  <a:pt x="2032529" y="479954"/>
                </a:lnTo>
                <a:lnTo>
                  <a:pt x="2033587" y="476779"/>
                </a:lnTo>
                <a:lnTo>
                  <a:pt x="2034646" y="473339"/>
                </a:lnTo>
                <a:lnTo>
                  <a:pt x="2035969" y="469900"/>
                </a:lnTo>
                <a:lnTo>
                  <a:pt x="2037821" y="466460"/>
                </a:lnTo>
                <a:lnTo>
                  <a:pt x="2041525" y="460110"/>
                </a:lnTo>
                <a:lnTo>
                  <a:pt x="2045758" y="454025"/>
                </a:lnTo>
                <a:lnTo>
                  <a:pt x="2050521" y="447675"/>
                </a:lnTo>
                <a:lnTo>
                  <a:pt x="2053431" y="446616"/>
                </a:lnTo>
                <a:lnTo>
                  <a:pt x="2056077" y="445294"/>
                </a:lnTo>
                <a:lnTo>
                  <a:pt x="2058194" y="443706"/>
                </a:lnTo>
                <a:lnTo>
                  <a:pt x="2060046" y="442383"/>
                </a:lnTo>
                <a:lnTo>
                  <a:pt x="2061369" y="440796"/>
                </a:lnTo>
                <a:lnTo>
                  <a:pt x="2062691" y="438944"/>
                </a:lnTo>
                <a:lnTo>
                  <a:pt x="2063750" y="437356"/>
                </a:lnTo>
                <a:lnTo>
                  <a:pt x="2064279" y="435504"/>
                </a:lnTo>
                <a:lnTo>
                  <a:pt x="2064544" y="433652"/>
                </a:lnTo>
                <a:lnTo>
                  <a:pt x="2064808" y="431535"/>
                </a:lnTo>
                <a:lnTo>
                  <a:pt x="2064808" y="427831"/>
                </a:lnTo>
                <a:lnTo>
                  <a:pt x="2064014" y="423598"/>
                </a:lnTo>
                <a:lnTo>
                  <a:pt x="2062957" y="419629"/>
                </a:lnTo>
                <a:lnTo>
                  <a:pt x="2060575" y="410898"/>
                </a:lnTo>
                <a:lnTo>
                  <a:pt x="2059781" y="406664"/>
                </a:lnTo>
                <a:lnTo>
                  <a:pt x="2058987" y="402696"/>
                </a:lnTo>
                <a:lnTo>
                  <a:pt x="2058987" y="398727"/>
                </a:lnTo>
                <a:lnTo>
                  <a:pt x="2059253" y="396875"/>
                </a:lnTo>
                <a:lnTo>
                  <a:pt x="2059781" y="395023"/>
                </a:lnTo>
                <a:lnTo>
                  <a:pt x="2060575" y="393171"/>
                </a:lnTo>
                <a:lnTo>
                  <a:pt x="2061369" y="391583"/>
                </a:lnTo>
                <a:lnTo>
                  <a:pt x="2062691" y="389731"/>
                </a:lnTo>
                <a:lnTo>
                  <a:pt x="2064544" y="388143"/>
                </a:lnTo>
                <a:lnTo>
                  <a:pt x="2060839" y="383646"/>
                </a:lnTo>
                <a:lnTo>
                  <a:pt x="2058194" y="379677"/>
                </a:lnTo>
                <a:lnTo>
                  <a:pt x="2056077" y="375708"/>
                </a:lnTo>
                <a:lnTo>
                  <a:pt x="2054225" y="372004"/>
                </a:lnTo>
                <a:lnTo>
                  <a:pt x="2052902" y="368829"/>
                </a:lnTo>
                <a:lnTo>
                  <a:pt x="2052373" y="365919"/>
                </a:lnTo>
                <a:lnTo>
                  <a:pt x="2051844" y="363008"/>
                </a:lnTo>
                <a:lnTo>
                  <a:pt x="2052373" y="360627"/>
                </a:lnTo>
                <a:lnTo>
                  <a:pt x="2052902" y="358510"/>
                </a:lnTo>
                <a:lnTo>
                  <a:pt x="2054225" y="356658"/>
                </a:lnTo>
                <a:lnTo>
                  <a:pt x="2055283" y="354806"/>
                </a:lnTo>
                <a:lnTo>
                  <a:pt x="2056871" y="352954"/>
                </a:lnTo>
                <a:lnTo>
                  <a:pt x="2058723" y="351366"/>
                </a:lnTo>
                <a:lnTo>
                  <a:pt x="2060839" y="350043"/>
                </a:lnTo>
                <a:lnTo>
                  <a:pt x="2065866" y="347662"/>
                </a:lnTo>
                <a:lnTo>
                  <a:pt x="2070894" y="345546"/>
                </a:lnTo>
                <a:lnTo>
                  <a:pt x="2076979" y="343429"/>
                </a:lnTo>
                <a:lnTo>
                  <a:pt x="2082271" y="341312"/>
                </a:lnTo>
                <a:lnTo>
                  <a:pt x="2087562" y="339196"/>
                </a:lnTo>
                <a:lnTo>
                  <a:pt x="2092325" y="336550"/>
                </a:lnTo>
                <a:lnTo>
                  <a:pt x="2094441" y="334962"/>
                </a:lnTo>
                <a:lnTo>
                  <a:pt x="2096294" y="333639"/>
                </a:lnTo>
                <a:lnTo>
                  <a:pt x="2097617" y="332052"/>
                </a:lnTo>
                <a:lnTo>
                  <a:pt x="2098939" y="330200"/>
                </a:lnTo>
                <a:lnTo>
                  <a:pt x="2099998" y="328083"/>
                </a:lnTo>
                <a:lnTo>
                  <a:pt x="2100262" y="325437"/>
                </a:lnTo>
                <a:lnTo>
                  <a:pt x="2105289" y="325437"/>
                </a:lnTo>
                <a:lnTo>
                  <a:pt x="2110846" y="324908"/>
                </a:lnTo>
                <a:lnTo>
                  <a:pt x="2122223" y="323850"/>
                </a:lnTo>
                <a:lnTo>
                  <a:pt x="2127515" y="323850"/>
                </a:lnTo>
                <a:lnTo>
                  <a:pt x="2132012" y="324114"/>
                </a:lnTo>
                <a:lnTo>
                  <a:pt x="2134394" y="324379"/>
                </a:lnTo>
                <a:lnTo>
                  <a:pt x="2136246" y="324908"/>
                </a:lnTo>
                <a:lnTo>
                  <a:pt x="2137569" y="325966"/>
                </a:lnTo>
                <a:lnTo>
                  <a:pt x="2138892" y="326760"/>
                </a:lnTo>
                <a:lnTo>
                  <a:pt x="2140214" y="328348"/>
                </a:lnTo>
                <a:lnTo>
                  <a:pt x="2140744" y="329935"/>
                </a:lnTo>
                <a:lnTo>
                  <a:pt x="2141008" y="331523"/>
                </a:lnTo>
                <a:lnTo>
                  <a:pt x="2140744" y="332846"/>
                </a:lnTo>
                <a:lnTo>
                  <a:pt x="2140214" y="334433"/>
                </a:lnTo>
                <a:lnTo>
                  <a:pt x="2139156" y="336021"/>
                </a:lnTo>
                <a:lnTo>
                  <a:pt x="2136511" y="339460"/>
                </a:lnTo>
                <a:lnTo>
                  <a:pt x="2133071" y="342371"/>
                </a:lnTo>
                <a:lnTo>
                  <a:pt x="2129367" y="345546"/>
                </a:lnTo>
                <a:lnTo>
                  <a:pt x="2125663" y="348721"/>
                </a:lnTo>
                <a:lnTo>
                  <a:pt x="2122487" y="351366"/>
                </a:lnTo>
                <a:lnTo>
                  <a:pt x="2118519" y="355335"/>
                </a:lnTo>
                <a:lnTo>
                  <a:pt x="2114550" y="359039"/>
                </a:lnTo>
                <a:lnTo>
                  <a:pt x="2133335" y="383910"/>
                </a:lnTo>
                <a:lnTo>
                  <a:pt x="2150004" y="387085"/>
                </a:lnTo>
                <a:lnTo>
                  <a:pt x="2158471" y="388408"/>
                </a:lnTo>
                <a:lnTo>
                  <a:pt x="2167202" y="389466"/>
                </a:lnTo>
                <a:lnTo>
                  <a:pt x="2175404" y="390260"/>
                </a:lnTo>
                <a:lnTo>
                  <a:pt x="2184136" y="391054"/>
                </a:lnTo>
                <a:lnTo>
                  <a:pt x="2192337" y="391054"/>
                </a:lnTo>
                <a:lnTo>
                  <a:pt x="2200804" y="391054"/>
                </a:lnTo>
                <a:lnTo>
                  <a:pt x="2209006" y="390260"/>
                </a:lnTo>
                <a:lnTo>
                  <a:pt x="2217209" y="389202"/>
                </a:lnTo>
                <a:lnTo>
                  <a:pt x="2225146" y="387614"/>
                </a:lnTo>
                <a:lnTo>
                  <a:pt x="2232819" y="385498"/>
                </a:lnTo>
                <a:lnTo>
                  <a:pt x="2240492" y="382587"/>
                </a:lnTo>
                <a:lnTo>
                  <a:pt x="2247901" y="379412"/>
                </a:lnTo>
                <a:lnTo>
                  <a:pt x="2255308" y="375444"/>
                </a:lnTo>
                <a:lnTo>
                  <a:pt x="2258748" y="372798"/>
                </a:lnTo>
                <a:lnTo>
                  <a:pt x="2262187" y="370416"/>
                </a:lnTo>
                <a:lnTo>
                  <a:pt x="2264834" y="368300"/>
                </a:lnTo>
                <a:lnTo>
                  <a:pt x="2267214" y="366183"/>
                </a:lnTo>
                <a:lnTo>
                  <a:pt x="2269860" y="363537"/>
                </a:lnTo>
                <a:lnTo>
                  <a:pt x="2271978" y="361156"/>
                </a:lnTo>
                <a:lnTo>
                  <a:pt x="2273830" y="358775"/>
                </a:lnTo>
                <a:lnTo>
                  <a:pt x="2275152" y="356394"/>
                </a:lnTo>
                <a:lnTo>
                  <a:pt x="2276739" y="353483"/>
                </a:lnTo>
                <a:lnTo>
                  <a:pt x="2278062" y="350837"/>
                </a:lnTo>
                <a:lnTo>
                  <a:pt x="2278856" y="347927"/>
                </a:lnTo>
                <a:lnTo>
                  <a:pt x="2279914" y="345281"/>
                </a:lnTo>
                <a:lnTo>
                  <a:pt x="2280444" y="342371"/>
                </a:lnTo>
                <a:lnTo>
                  <a:pt x="2280974" y="339725"/>
                </a:lnTo>
                <a:lnTo>
                  <a:pt x="2281502" y="333639"/>
                </a:lnTo>
                <a:lnTo>
                  <a:pt x="2281502" y="327819"/>
                </a:lnTo>
                <a:lnTo>
                  <a:pt x="2280444" y="321469"/>
                </a:lnTo>
                <a:lnTo>
                  <a:pt x="2278856" y="315383"/>
                </a:lnTo>
                <a:lnTo>
                  <a:pt x="2277004" y="309298"/>
                </a:lnTo>
                <a:lnTo>
                  <a:pt x="2274623" y="303212"/>
                </a:lnTo>
                <a:lnTo>
                  <a:pt x="2271978" y="297127"/>
                </a:lnTo>
                <a:lnTo>
                  <a:pt x="2268538" y="290777"/>
                </a:lnTo>
                <a:lnTo>
                  <a:pt x="2264834" y="284956"/>
                </a:lnTo>
                <a:lnTo>
                  <a:pt x="2260864" y="279135"/>
                </a:lnTo>
                <a:lnTo>
                  <a:pt x="2259806" y="277548"/>
                </a:lnTo>
                <a:lnTo>
                  <a:pt x="2259542" y="275696"/>
                </a:lnTo>
                <a:lnTo>
                  <a:pt x="2259277" y="273579"/>
                </a:lnTo>
                <a:lnTo>
                  <a:pt x="2259277" y="271462"/>
                </a:lnTo>
                <a:lnTo>
                  <a:pt x="2259542" y="267229"/>
                </a:lnTo>
                <a:lnTo>
                  <a:pt x="2259542" y="262731"/>
                </a:lnTo>
                <a:lnTo>
                  <a:pt x="2259542" y="261408"/>
                </a:lnTo>
                <a:lnTo>
                  <a:pt x="2259012" y="259821"/>
                </a:lnTo>
                <a:lnTo>
                  <a:pt x="2257690" y="256646"/>
                </a:lnTo>
                <a:lnTo>
                  <a:pt x="2255838" y="254000"/>
                </a:lnTo>
                <a:lnTo>
                  <a:pt x="2254779" y="250825"/>
                </a:lnTo>
                <a:lnTo>
                  <a:pt x="2253985" y="249766"/>
                </a:lnTo>
                <a:lnTo>
                  <a:pt x="2253721" y="248179"/>
                </a:lnTo>
                <a:lnTo>
                  <a:pt x="2253456" y="246856"/>
                </a:lnTo>
                <a:lnTo>
                  <a:pt x="2253721" y="245269"/>
                </a:lnTo>
                <a:lnTo>
                  <a:pt x="2254250" y="244210"/>
                </a:lnTo>
                <a:lnTo>
                  <a:pt x="2255573" y="242887"/>
                </a:lnTo>
                <a:lnTo>
                  <a:pt x="2257160" y="241829"/>
                </a:lnTo>
                <a:lnTo>
                  <a:pt x="2259277" y="240506"/>
                </a:lnTo>
                <a:lnTo>
                  <a:pt x="2261394" y="239448"/>
                </a:lnTo>
                <a:lnTo>
                  <a:pt x="2263246" y="239183"/>
                </a:lnTo>
                <a:lnTo>
                  <a:pt x="2265362" y="238919"/>
                </a:lnTo>
                <a:lnTo>
                  <a:pt x="2267214" y="238919"/>
                </a:lnTo>
                <a:lnTo>
                  <a:pt x="2269067" y="239183"/>
                </a:lnTo>
                <a:lnTo>
                  <a:pt x="2270919" y="239448"/>
                </a:lnTo>
                <a:lnTo>
                  <a:pt x="2272506" y="240242"/>
                </a:lnTo>
                <a:lnTo>
                  <a:pt x="2274358" y="241035"/>
                </a:lnTo>
                <a:lnTo>
                  <a:pt x="2277534" y="243152"/>
                </a:lnTo>
                <a:lnTo>
                  <a:pt x="2280444" y="246062"/>
                </a:lnTo>
                <a:lnTo>
                  <a:pt x="2283354" y="248973"/>
                </a:lnTo>
                <a:lnTo>
                  <a:pt x="2286000" y="252148"/>
                </a:lnTo>
                <a:lnTo>
                  <a:pt x="2288646" y="249502"/>
                </a:lnTo>
                <a:lnTo>
                  <a:pt x="2291556" y="246856"/>
                </a:lnTo>
                <a:lnTo>
                  <a:pt x="2294731" y="244739"/>
                </a:lnTo>
                <a:lnTo>
                  <a:pt x="2297642" y="243152"/>
                </a:lnTo>
                <a:lnTo>
                  <a:pt x="2301081" y="241829"/>
                </a:lnTo>
                <a:lnTo>
                  <a:pt x="2304521" y="240506"/>
                </a:lnTo>
                <a:lnTo>
                  <a:pt x="2308225" y="239448"/>
                </a:lnTo>
                <a:lnTo>
                  <a:pt x="2311929" y="238919"/>
                </a:lnTo>
                <a:lnTo>
                  <a:pt x="2319073" y="237596"/>
                </a:lnTo>
                <a:lnTo>
                  <a:pt x="2326481" y="237331"/>
                </a:lnTo>
                <a:lnTo>
                  <a:pt x="2341827" y="236537"/>
                </a:lnTo>
                <a:lnTo>
                  <a:pt x="2349236" y="236008"/>
                </a:lnTo>
                <a:lnTo>
                  <a:pt x="2352940" y="235214"/>
                </a:lnTo>
                <a:lnTo>
                  <a:pt x="2356644" y="234421"/>
                </a:lnTo>
                <a:lnTo>
                  <a:pt x="2360084" y="233362"/>
                </a:lnTo>
                <a:lnTo>
                  <a:pt x="2363523" y="232304"/>
                </a:lnTo>
                <a:lnTo>
                  <a:pt x="2366433" y="230981"/>
                </a:lnTo>
                <a:lnTo>
                  <a:pt x="2369608" y="229129"/>
                </a:lnTo>
                <a:lnTo>
                  <a:pt x="2372254" y="227012"/>
                </a:lnTo>
                <a:lnTo>
                  <a:pt x="2375164" y="224631"/>
                </a:lnTo>
                <a:lnTo>
                  <a:pt x="2377810" y="221721"/>
                </a:lnTo>
                <a:lnTo>
                  <a:pt x="2379928" y="218810"/>
                </a:lnTo>
                <a:lnTo>
                  <a:pt x="2382044" y="215106"/>
                </a:lnTo>
                <a:lnTo>
                  <a:pt x="2383896" y="210608"/>
                </a:lnTo>
                <a:lnTo>
                  <a:pt x="2385748" y="206110"/>
                </a:lnTo>
                <a:lnTo>
                  <a:pt x="2387072" y="200819"/>
                </a:lnTo>
                <a:lnTo>
                  <a:pt x="2391569" y="205052"/>
                </a:lnTo>
                <a:lnTo>
                  <a:pt x="2395009" y="209550"/>
                </a:lnTo>
                <a:lnTo>
                  <a:pt x="2397919" y="214048"/>
                </a:lnTo>
                <a:lnTo>
                  <a:pt x="2400035" y="218810"/>
                </a:lnTo>
                <a:lnTo>
                  <a:pt x="2401623" y="223308"/>
                </a:lnTo>
                <a:lnTo>
                  <a:pt x="2402681" y="227806"/>
                </a:lnTo>
                <a:lnTo>
                  <a:pt x="2403210" y="232569"/>
                </a:lnTo>
                <a:lnTo>
                  <a:pt x="2403739" y="237066"/>
                </a:lnTo>
                <a:lnTo>
                  <a:pt x="2404005" y="246327"/>
                </a:lnTo>
                <a:lnTo>
                  <a:pt x="2404269" y="255587"/>
                </a:lnTo>
                <a:lnTo>
                  <a:pt x="2404533" y="259821"/>
                </a:lnTo>
                <a:lnTo>
                  <a:pt x="2405062" y="264318"/>
                </a:lnTo>
                <a:lnTo>
                  <a:pt x="2406385" y="268552"/>
                </a:lnTo>
                <a:lnTo>
                  <a:pt x="2407709" y="272785"/>
                </a:lnTo>
                <a:lnTo>
                  <a:pt x="2411677" y="275166"/>
                </a:lnTo>
                <a:lnTo>
                  <a:pt x="2415381" y="278341"/>
                </a:lnTo>
                <a:lnTo>
                  <a:pt x="2418027" y="281252"/>
                </a:lnTo>
                <a:lnTo>
                  <a:pt x="2420937" y="284691"/>
                </a:lnTo>
                <a:lnTo>
                  <a:pt x="2423054" y="288396"/>
                </a:lnTo>
                <a:lnTo>
                  <a:pt x="2424906" y="292100"/>
                </a:lnTo>
                <a:lnTo>
                  <a:pt x="2426758" y="296069"/>
                </a:lnTo>
                <a:lnTo>
                  <a:pt x="2428346" y="300037"/>
                </a:lnTo>
                <a:lnTo>
                  <a:pt x="2430993" y="307975"/>
                </a:lnTo>
                <a:lnTo>
                  <a:pt x="2433638" y="315912"/>
                </a:lnTo>
                <a:lnTo>
                  <a:pt x="2435225" y="320146"/>
                </a:lnTo>
                <a:lnTo>
                  <a:pt x="2437077" y="324114"/>
                </a:lnTo>
                <a:lnTo>
                  <a:pt x="2438929" y="327819"/>
                </a:lnTo>
                <a:lnTo>
                  <a:pt x="2441310" y="331523"/>
                </a:lnTo>
                <a:lnTo>
                  <a:pt x="2439987" y="336550"/>
                </a:lnTo>
                <a:lnTo>
                  <a:pt x="2438929" y="341577"/>
                </a:lnTo>
                <a:lnTo>
                  <a:pt x="2438400" y="345810"/>
                </a:lnTo>
                <a:lnTo>
                  <a:pt x="2438135" y="350308"/>
                </a:lnTo>
                <a:lnTo>
                  <a:pt x="2438400" y="354541"/>
                </a:lnTo>
                <a:lnTo>
                  <a:pt x="2438929" y="358510"/>
                </a:lnTo>
                <a:lnTo>
                  <a:pt x="2440252" y="361685"/>
                </a:lnTo>
                <a:lnTo>
                  <a:pt x="2441310" y="365389"/>
                </a:lnTo>
                <a:lnTo>
                  <a:pt x="2442898" y="368564"/>
                </a:lnTo>
                <a:lnTo>
                  <a:pt x="2444750" y="372004"/>
                </a:lnTo>
                <a:lnTo>
                  <a:pt x="2446867" y="374650"/>
                </a:lnTo>
                <a:lnTo>
                  <a:pt x="2449512" y="377825"/>
                </a:lnTo>
                <a:lnTo>
                  <a:pt x="2451894" y="380206"/>
                </a:lnTo>
                <a:lnTo>
                  <a:pt x="2454539" y="383116"/>
                </a:lnTo>
                <a:lnTo>
                  <a:pt x="2460360" y="387879"/>
                </a:lnTo>
                <a:lnTo>
                  <a:pt x="2466710" y="392906"/>
                </a:lnTo>
                <a:lnTo>
                  <a:pt x="2472796" y="397404"/>
                </a:lnTo>
                <a:lnTo>
                  <a:pt x="2478881" y="402431"/>
                </a:lnTo>
                <a:lnTo>
                  <a:pt x="2484967" y="407194"/>
                </a:lnTo>
                <a:lnTo>
                  <a:pt x="2490259" y="412485"/>
                </a:lnTo>
                <a:lnTo>
                  <a:pt x="2492639" y="415131"/>
                </a:lnTo>
                <a:lnTo>
                  <a:pt x="2495285" y="418041"/>
                </a:lnTo>
                <a:lnTo>
                  <a:pt x="2497403" y="420952"/>
                </a:lnTo>
                <a:lnTo>
                  <a:pt x="2499255" y="424127"/>
                </a:lnTo>
                <a:lnTo>
                  <a:pt x="2500577" y="427566"/>
                </a:lnTo>
                <a:lnTo>
                  <a:pt x="2501900" y="431006"/>
                </a:lnTo>
                <a:lnTo>
                  <a:pt x="2506133" y="429683"/>
                </a:lnTo>
                <a:lnTo>
                  <a:pt x="2510631" y="428889"/>
                </a:lnTo>
                <a:lnTo>
                  <a:pt x="2514864" y="427831"/>
                </a:lnTo>
                <a:lnTo>
                  <a:pt x="2518569" y="427831"/>
                </a:lnTo>
                <a:lnTo>
                  <a:pt x="2522273" y="427831"/>
                </a:lnTo>
                <a:lnTo>
                  <a:pt x="2525448" y="428096"/>
                </a:lnTo>
                <a:lnTo>
                  <a:pt x="2528623" y="428889"/>
                </a:lnTo>
                <a:lnTo>
                  <a:pt x="2531798" y="429683"/>
                </a:lnTo>
                <a:lnTo>
                  <a:pt x="2534444" y="431006"/>
                </a:lnTo>
                <a:lnTo>
                  <a:pt x="2536825" y="432329"/>
                </a:lnTo>
                <a:lnTo>
                  <a:pt x="2539471" y="433916"/>
                </a:lnTo>
                <a:lnTo>
                  <a:pt x="2541852" y="435768"/>
                </a:lnTo>
                <a:lnTo>
                  <a:pt x="2543969" y="437885"/>
                </a:lnTo>
                <a:lnTo>
                  <a:pt x="2546085" y="440002"/>
                </a:lnTo>
                <a:lnTo>
                  <a:pt x="2550054" y="444764"/>
                </a:lnTo>
                <a:lnTo>
                  <a:pt x="2553758" y="450056"/>
                </a:lnTo>
                <a:lnTo>
                  <a:pt x="2557198" y="455348"/>
                </a:lnTo>
                <a:lnTo>
                  <a:pt x="2564077" y="466460"/>
                </a:lnTo>
                <a:lnTo>
                  <a:pt x="2567781" y="472016"/>
                </a:lnTo>
                <a:lnTo>
                  <a:pt x="2571221" y="477044"/>
                </a:lnTo>
                <a:lnTo>
                  <a:pt x="2575454" y="481541"/>
                </a:lnTo>
                <a:lnTo>
                  <a:pt x="2577835" y="483394"/>
                </a:lnTo>
                <a:lnTo>
                  <a:pt x="2579953" y="485246"/>
                </a:lnTo>
                <a:lnTo>
                  <a:pt x="2579423" y="491066"/>
                </a:lnTo>
                <a:lnTo>
                  <a:pt x="2580217" y="491596"/>
                </a:lnTo>
                <a:lnTo>
                  <a:pt x="2579953" y="485246"/>
                </a:lnTo>
                <a:lnTo>
                  <a:pt x="2583921" y="483923"/>
                </a:lnTo>
                <a:lnTo>
                  <a:pt x="2587625" y="482864"/>
                </a:lnTo>
                <a:lnTo>
                  <a:pt x="2594505" y="479689"/>
                </a:lnTo>
                <a:lnTo>
                  <a:pt x="2601119" y="475985"/>
                </a:lnTo>
                <a:lnTo>
                  <a:pt x="2606939" y="472016"/>
                </a:lnTo>
                <a:lnTo>
                  <a:pt x="2612760" y="467783"/>
                </a:lnTo>
                <a:lnTo>
                  <a:pt x="2618317" y="462756"/>
                </a:lnTo>
                <a:lnTo>
                  <a:pt x="2623344" y="457729"/>
                </a:lnTo>
                <a:lnTo>
                  <a:pt x="2628106" y="452437"/>
                </a:lnTo>
                <a:lnTo>
                  <a:pt x="2632869" y="446881"/>
                </a:lnTo>
                <a:lnTo>
                  <a:pt x="2637367" y="441060"/>
                </a:lnTo>
                <a:lnTo>
                  <a:pt x="2646362" y="429683"/>
                </a:lnTo>
                <a:lnTo>
                  <a:pt x="2655623" y="418041"/>
                </a:lnTo>
                <a:lnTo>
                  <a:pt x="2660121" y="412485"/>
                </a:lnTo>
                <a:lnTo>
                  <a:pt x="2664619" y="406929"/>
                </a:lnTo>
                <a:lnTo>
                  <a:pt x="2668059" y="403225"/>
                </a:lnTo>
                <a:lnTo>
                  <a:pt x="2671762" y="400314"/>
                </a:lnTo>
                <a:lnTo>
                  <a:pt x="2675203" y="397139"/>
                </a:lnTo>
                <a:lnTo>
                  <a:pt x="2678642" y="394229"/>
                </a:lnTo>
                <a:lnTo>
                  <a:pt x="2681817" y="392112"/>
                </a:lnTo>
                <a:lnTo>
                  <a:pt x="2685521" y="390260"/>
                </a:lnTo>
                <a:lnTo>
                  <a:pt x="2688960" y="388937"/>
                </a:lnTo>
                <a:lnTo>
                  <a:pt x="2692664" y="387614"/>
                </a:lnTo>
                <a:lnTo>
                  <a:pt x="2696369" y="387085"/>
                </a:lnTo>
                <a:lnTo>
                  <a:pt x="2700073" y="386291"/>
                </a:lnTo>
                <a:lnTo>
                  <a:pt x="2704043" y="386291"/>
                </a:lnTo>
                <a:lnTo>
                  <a:pt x="2707746" y="386556"/>
                </a:lnTo>
                <a:lnTo>
                  <a:pt x="2711980" y="387350"/>
                </a:lnTo>
                <a:lnTo>
                  <a:pt x="2715948" y="388408"/>
                </a:lnTo>
                <a:lnTo>
                  <a:pt x="2720181" y="389996"/>
                </a:lnTo>
                <a:lnTo>
                  <a:pt x="2724944" y="391848"/>
                </a:lnTo>
                <a:lnTo>
                  <a:pt x="2723885" y="388143"/>
                </a:lnTo>
                <a:lnTo>
                  <a:pt x="2723356" y="384968"/>
                </a:lnTo>
                <a:lnTo>
                  <a:pt x="2723356" y="381529"/>
                </a:lnTo>
                <a:lnTo>
                  <a:pt x="2723356" y="378354"/>
                </a:lnTo>
                <a:lnTo>
                  <a:pt x="2723621" y="375708"/>
                </a:lnTo>
                <a:lnTo>
                  <a:pt x="2724680" y="372798"/>
                </a:lnTo>
                <a:lnTo>
                  <a:pt x="2725473" y="370416"/>
                </a:lnTo>
                <a:lnTo>
                  <a:pt x="2726531" y="368035"/>
                </a:lnTo>
                <a:lnTo>
                  <a:pt x="2727854" y="365919"/>
                </a:lnTo>
                <a:lnTo>
                  <a:pt x="2729442" y="363537"/>
                </a:lnTo>
                <a:lnTo>
                  <a:pt x="2732881" y="359569"/>
                </a:lnTo>
                <a:lnTo>
                  <a:pt x="2737114" y="355864"/>
                </a:lnTo>
                <a:lnTo>
                  <a:pt x="2741613" y="352689"/>
                </a:lnTo>
                <a:lnTo>
                  <a:pt x="2750609" y="346075"/>
                </a:lnTo>
                <a:lnTo>
                  <a:pt x="2755371" y="342635"/>
                </a:lnTo>
                <a:lnTo>
                  <a:pt x="2759605" y="339460"/>
                </a:lnTo>
                <a:lnTo>
                  <a:pt x="2763309" y="335756"/>
                </a:lnTo>
                <a:lnTo>
                  <a:pt x="2764897" y="333639"/>
                </a:lnTo>
                <a:lnTo>
                  <a:pt x="2766483" y="331523"/>
                </a:lnTo>
                <a:lnTo>
                  <a:pt x="2767806" y="328877"/>
                </a:lnTo>
                <a:lnTo>
                  <a:pt x="2768864" y="326760"/>
                </a:lnTo>
                <a:lnTo>
                  <a:pt x="2769658" y="324114"/>
                </a:lnTo>
                <a:lnTo>
                  <a:pt x="2770453" y="321204"/>
                </a:lnTo>
                <a:lnTo>
                  <a:pt x="2792148" y="301889"/>
                </a:lnTo>
                <a:lnTo>
                  <a:pt x="2792412" y="301889"/>
                </a:lnTo>
                <a:lnTo>
                  <a:pt x="2796910" y="282046"/>
                </a:lnTo>
                <a:lnTo>
                  <a:pt x="2797175" y="280458"/>
                </a:lnTo>
                <a:lnTo>
                  <a:pt x="2797704" y="279135"/>
                </a:lnTo>
                <a:lnTo>
                  <a:pt x="2797704" y="278077"/>
                </a:lnTo>
                <a:lnTo>
                  <a:pt x="2797439" y="276489"/>
                </a:lnTo>
                <a:lnTo>
                  <a:pt x="2796910" y="273844"/>
                </a:lnTo>
                <a:lnTo>
                  <a:pt x="2795587" y="271462"/>
                </a:lnTo>
                <a:lnTo>
                  <a:pt x="2796910" y="282046"/>
                </a:lnTo>
                <a:lnTo>
                  <a:pt x="2767277" y="247914"/>
                </a:lnTo>
                <a:lnTo>
                  <a:pt x="2759075" y="249502"/>
                </a:lnTo>
                <a:lnTo>
                  <a:pt x="2755106" y="250031"/>
                </a:lnTo>
                <a:lnTo>
                  <a:pt x="2751137" y="250031"/>
                </a:lnTo>
                <a:lnTo>
                  <a:pt x="2749285" y="249766"/>
                </a:lnTo>
                <a:lnTo>
                  <a:pt x="2747433" y="249502"/>
                </a:lnTo>
                <a:lnTo>
                  <a:pt x="2745581" y="248708"/>
                </a:lnTo>
                <a:lnTo>
                  <a:pt x="2743729" y="247914"/>
                </a:lnTo>
                <a:lnTo>
                  <a:pt x="2742142" y="246591"/>
                </a:lnTo>
                <a:lnTo>
                  <a:pt x="2740554" y="245004"/>
                </a:lnTo>
                <a:lnTo>
                  <a:pt x="2738968" y="243152"/>
                </a:lnTo>
                <a:lnTo>
                  <a:pt x="2737379" y="241035"/>
                </a:lnTo>
                <a:lnTo>
                  <a:pt x="2737114" y="240242"/>
                </a:lnTo>
                <a:lnTo>
                  <a:pt x="2737114" y="239183"/>
                </a:lnTo>
                <a:lnTo>
                  <a:pt x="2738173" y="236537"/>
                </a:lnTo>
                <a:lnTo>
                  <a:pt x="2739231" y="234156"/>
                </a:lnTo>
                <a:lnTo>
                  <a:pt x="2740025" y="233098"/>
                </a:lnTo>
                <a:lnTo>
                  <a:pt x="2740554" y="232569"/>
                </a:lnTo>
                <a:lnTo>
                  <a:pt x="2743465" y="231775"/>
                </a:lnTo>
                <a:lnTo>
                  <a:pt x="2745581" y="231510"/>
                </a:lnTo>
                <a:lnTo>
                  <a:pt x="2747698" y="231510"/>
                </a:lnTo>
                <a:lnTo>
                  <a:pt x="2749814" y="231775"/>
                </a:lnTo>
                <a:lnTo>
                  <a:pt x="2751667" y="232569"/>
                </a:lnTo>
                <a:lnTo>
                  <a:pt x="2753254" y="233362"/>
                </a:lnTo>
                <a:lnTo>
                  <a:pt x="2754577" y="234421"/>
                </a:lnTo>
                <a:lnTo>
                  <a:pt x="2756164" y="236008"/>
                </a:lnTo>
                <a:lnTo>
                  <a:pt x="2759075" y="238654"/>
                </a:lnTo>
                <a:lnTo>
                  <a:pt x="2761721" y="241829"/>
                </a:lnTo>
                <a:lnTo>
                  <a:pt x="2764102" y="244739"/>
                </a:lnTo>
                <a:lnTo>
                  <a:pt x="2767277" y="247650"/>
                </a:lnTo>
                <a:lnTo>
                  <a:pt x="2769658" y="245269"/>
                </a:lnTo>
                <a:lnTo>
                  <a:pt x="2772833" y="243681"/>
                </a:lnTo>
                <a:lnTo>
                  <a:pt x="2775479" y="242094"/>
                </a:lnTo>
                <a:lnTo>
                  <a:pt x="2778654" y="240771"/>
                </a:lnTo>
                <a:lnTo>
                  <a:pt x="2781829" y="239977"/>
                </a:lnTo>
                <a:lnTo>
                  <a:pt x="2784739" y="239448"/>
                </a:lnTo>
                <a:lnTo>
                  <a:pt x="2788179" y="239977"/>
                </a:lnTo>
                <a:lnTo>
                  <a:pt x="2791883" y="240771"/>
                </a:lnTo>
                <a:lnTo>
                  <a:pt x="2817548" y="218016"/>
                </a:lnTo>
                <a:lnTo>
                  <a:pt x="2815431" y="214048"/>
                </a:lnTo>
                <a:lnTo>
                  <a:pt x="2813314" y="210344"/>
                </a:lnTo>
                <a:lnTo>
                  <a:pt x="2812256" y="206375"/>
                </a:lnTo>
                <a:lnTo>
                  <a:pt x="2811727" y="204523"/>
                </a:lnTo>
                <a:lnTo>
                  <a:pt x="2811462" y="202671"/>
                </a:lnTo>
                <a:lnTo>
                  <a:pt x="2811462" y="200819"/>
                </a:lnTo>
                <a:lnTo>
                  <a:pt x="2811727" y="198967"/>
                </a:lnTo>
                <a:lnTo>
                  <a:pt x="2812256" y="197379"/>
                </a:lnTo>
                <a:lnTo>
                  <a:pt x="2813050" y="195527"/>
                </a:lnTo>
                <a:lnTo>
                  <a:pt x="2814374" y="194204"/>
                </a:lnTo>
                <a:lnTo>
                  <a:pt x="2815696" y="192616"/>
                </a:lnTo>
                <a:lnTo>
                  <a:pt x="2818078" y="191029"/>
                </a:lnTo>
                <a:lnTo>
                  <a:pt x="2820194" y="189441"/>
                </a:lnTo>
                <a:lnTo>
                  <a:pt x="2822310" y="188648"/>
                </a:lnTo>
                <a:lnTo>
                  <a:pt x="2824163" y="187589"/>
                </a:lnTo>
                <a:lnTo>
                  <a:pt x="2826015" y="187325"/>
                </a:lnTo>
                <a:lnTo>
                  <a:pt x="2827602" y="187325"/>
                </a:lnTo>
                <a:lnTo>
                  <a:pt x="2828925" y="187589"/>
                </a:lnTo>
                <a:lnTo>
                  <a:pt x="2830512" y="187854"/>
                </a:lnTo>
                <a:lnTo>
                  <a:pt x="2831835" y="188648"/>
                </a:lnTo>
                <a:lnTo>
                  <a:pt x="2832894" y="189441"/>
                </a:lnTo>
                <a:lnTo>
                  <a:pt x="2835275" y="192087"/>
                </a:lnTo>
                <a:lnTo>
                  <a:pt x="2837127" y="194733"/>
                </a:lnTo>
                <a:lnTo>
                  <a:pt x="2840302" y="201083"/>
                </a:lnTo>
                <a:lnTo>
                  <a:pt x="2844800" y="208227"/>
                </a:lnTo>
                <a:lnTo>
                  <a:pt x="2849033" y="215371"/>
                </a:lnTo>
                <a:lnTo>
                  <a:pt x="2858295" y="229393"/>
                </a:lnTo>
                <a:lnTo>
                  <a:pt x="2849299" y="227012"/>
                </a:lnTo>
                <a:lnTo>
                  <a:pt x="2851414" y="228071"/>
                </a:lnTo>
                <a:lnTo>
                  <a:pt x="2853531" y="229129"/>
                </a:lnTo>
                <a:lnTo>
                  <a:pt x="2855648" y="229393"/>
                </a:lnTo>
                <a:lnTo>
                  <a:pt x="2858295" y="229393"/>
                </a:lnTo>
                <a:lnTo>
                  <a:pt x="2859617" y="224896"/>
                </a:lnTo>
                <a:lnTo>
                  <a:pt x="2861999" y="220927"/>
                </a:lnTo>
                <a:lnTo>
                  <a:pt x="2864379" y="217487"/>
                </a:lnTo>
                <a:lnTo>
                  <a:pt x="2867025" y="214312"/>
                </a:lnTo>
                <a:lnTo>
                  <a:pt x="2870200" y="211666"/>
                </a:lnTo>
                <a:lnTo>
                  <a:pt x="2873904" y="209550"/>
                </a:lnTo>
                <a:lnTo>
                  <a:pt x="2878137" y="207962"/>
                </a:lnTo>
                <a:lnTo>
                  <a:pt x="2882900" y="206904"/>
                </a:lnTo>
                <a:lnTo>
                  <a:pt x="2887133" y="205846"/>
                </a:lnTo>
                <a:lnTo>
                  <a:pt x="2885017" y="204523"/>
                </a:lnTo>
                <a:lnTo>
                  <a:pt x="2883429" y="203729"/>
                </a:lnTo>
                <a:lnTo>
                  <a:pt x="2881842" y="202406"/>
                </a:lnTo>
                <a:lnTo>
                  <a:pt x="2880254" y="200819"/>
                </a:lnTo>
                <a:lnTo>
                  <a:pt x="2879460" y="199760"/>
                </a:lnTo>
                <a:lnTo>
                  <a:pt x="2878402" y="198173"/>
                </a:lnTo>
                <a:lnTo>
                  <a:pt x="2876814" y="194998"/>
                </a:lnTo>
                <a:lnTo>
                  <a:pt x="2876285" y="191294"/>
                </a:lnTo>
                <a:lnTo>
                  <a:pt x="2876021" y="187854"/>
                </a:lnTo>
                <a:lnTo>
                  <a:pt x="2876021" y="183885"/>
                </a:lnTo>
                <a:lnTo>
                  <a:pt x="2876285" y="180181"/>
                </a:lnTo>
                <a:lnTo>
                  <a:pt x="2872317" y="180181"/>
                </a:lnTo>
                <a:lnTo>
                  <a:pt x="2868877" y="180181"/>
                </a:lnTo>
                <a:lnTo>
                  <a:pt x="2865967" y="179916"/>
                </a:lnTo>
                <a:lnTo>
                  <a:pt x="2862792" y="179387"/>
                </a:lnTo>
                <a:lnTo>
                  <a:pt x="2860147" y="178858"/>
                </a:lnTo>
                <a:lnTo>
                  <a:pt x="2858029" y="177800"/>
                </a:lnTo>
                <a:lnTo>
                  <a:pt x="2855648" y="176477"/>
                </a:lnTo>
                <a:lnTo>
                  <a:pt x="2853531" y="175419"/>
                </a:lnTo>
                <a:lnTo>
                  <a:pt x="2851944" y="173831"/>
                </a:lnTo>
                <a:lnTo>
                  <a:pt x="2850621" y="172244"/>
                </a:lnTo>
                <a:lnTo>
                  <a:pt x="2849299" y="170656"/>
                </a:lnTo>
                <a:lnTo>
                  <a:pt x="2847975" y="168804"/>
                </a:lnTo>
                <a:lnTo>
                  <a:pt x="2846123" y="164835"/>
                </a:lnTo>
                <a:lnTo>
                  <a:pt x="2845064" y="160602"/>
                </a:lnTo>
                <a:lnTo>
                  <a:pt x="2844271" y="156104"/>
                </a:lnTo>
                <a:lnTo>
                  <a:pt x="2844007" y="151341"/>
                </a:lnTo>
                <a:lnTo>
                  <a:pt x="2843742" y="146843"/>
                </a:lnTo>
                <a:lnTo>
                  <a:pt x="2843742" y="142610"/>
                </a:lnTo>
                <a:lnTo>
                  <a:pt x="2844007" y="133879"/>
                </a:lnTo>
                <a:lnTo>
                  <a:pt x="2843742" y="130175"/>
                </a:lnTo>
                <a:lnTo>
                  <a:pt x="2843477" y="127264"/>
                </a:lnTo>
                <a:lnTo>
                  <a:pt x="2843212" y="124089"/>
                </a:lnTo>
                <a:lnTo>
                  <a:pt x="2843212" y="121444"/>
                </a:lnTo>
                <a:lnTo>
                  <a:pt x="2843212" y="118533"/>
                </a:lnTo>
                <a:lnTo>
                  <a:pt x="2843212" y="116152"/>
                </a:lnTo>
                <a:lnTo>
                  <a:pt x="2843742" y="113771"/>
                </a:lnTo>
                <a:lnTo>
                  <a:pt x="2844271" y="111389"/>
                </a:lnTo>
                <a:lnTo>
                  <a:pt x="2845329" y="109273"/>
                </a:lnTo>
                <a:lnTo>
                  <a:pt x="2846123" y="107156"/>
                </a:lnTo>
                <a:lnTo>
                  <a:pt x="2847446" y="105304"/>
                </a:lnTo>
                <a:lnTo>
                  <a:pt x="2848769" y="103452"/>
                </a:lnTo>
                <a:lnTo>
                  <a:pt x="2851679" y="100541"/>
                </a:lnTo>
                <a:lnTo>
                  <a:pt x="2855119" y="97366"/>
                </a:lnTo>
                <a:lnTo>
                  <a:pt x="2859087" y="94985"/>
                </a:lnTo>
                <a:lnTo>
                  <a:pt x="2863321" y="92869"/>
                </a:lnTo>
                <a:lnTo>
                  <a:pt x="2868083" y="90487"/>
                </a:lnTo>
                <a:lnTo>
                  <a:pt x="2872847" y="89164"/>
                </a:lnTo>
                <a:lnTo>
                  <a:pt x="2877873" y="87577"/>
                </a:lnTo>
                <a:lnTo>
                  <a:pt x="2887662" y="84666"/>
                </a:lnTo>
                <a:lnTo>
                  <a:pt x="2897187" y="82021"/>
                </a:lnTo>
                <a:lnTo>
                  <a:pt x="2901950" y="80962"/>
                </a:lnTo>
                <a:lnTo>
                  <a:pt x="2906183" y="80698"/>
                </a:lnTo>
                <a:lnTo>
                  <a:pt x="2909887" y="80698"/>
                </a:lnTo>
                <a:lnTo>
                  <a:pt x="2912798" y="80962"/>
                </a:lnTo>
                <a:lnTo>
                  <a:pt x="2915973" y="82285"/>
                </a:lnTo>
                <a:lnTo>
                  <a:pt x="2918354" y="83608"/>
                </a:lnTo>
                <a:lnTo>
                  <a:pt x="2920735" y="85460"/>
                </a:lnTo>
                <a:lnTo>
                  <a:pt x="2922587" y="87577"/>
                </a:lnTo>
                <a:lnTo>
                  <a:pt x="2924439" y="89958"/>
                </a:lnTo>
                <a:lnTo>
                  <a:pt x="2926027" y="92869"/>
                </a:lnTo>
                <a:lnTo>
                  <a:pt x="2927350" y="95779"/>
                </a:lnTo>
                <a:lnTo>
                  <a:pt x="2928144" y="99219"/>
                </a:lnTo>
                <a:lnTo>
                  <a:pt x="2929202" y="102658"/>
                </a:lnTo>
                <a:lnTo>
                  <a:pt x="2929731" y="106362"/>
                </a:lnTo>
                <a:lnTo>
                  <a:pt x="2930789" y="114300"/>
                </a:lnTo>
                <a:lnTo>
                  <a:pt x="2931054" y="116152"/>
                </a:lnTo>
                <a:lnTo>
                  <a:pt x="2931583" y="118004"/>
                </a:lnTo>
                <a:lnTo>
                  <a:pt x="2932906" y="121973"/>
                </a:lnTo>
                <a:lnTo>
                  <a:pt x="2936346" y="129646"/>
                </a:lnTo>
                <a:lnTo>
                  <a:pt x="2937405" y="133350"/>
                </a:lnTo>
                <a:lnTo>
                  <a:pt x="2937933" y="135466"/>
                </a:lnTo>
                <a:lnTo>
                  <a:pt x="2937933" y="137319"/>
                </a:lnTo>
                <a:lnTo>
                  <a:pt x="2937933" y="139435"/>
                </a:lnTo>
                <a:lnTo>
                  <a:pt x="2937933" y="141552"/>
                </a:lnTo>
                <a:lnTo>
                  <a:pt x="2937405" y="143669"/>
                </a:lnTo>
                <a:lnTo>
                  <a:pt x="2936610" y="146314"/>
                </a:lnTo>
                <a:lnTo>
                  <a:pt x="2946401" y="152400"/>
                </a:lnTo>
                <a:lnTo>
                  <a:pt x="2951693" y="151077"/>
                </a:lnTo>
                <a:lnTo>
                  <a:pt x="2955925" y="150812"/>
                </a:lnTo>
                <a:lnTo>
                  <a:pt x="2959894" y="151077"/>
                </a:lnTo>
                <a:lnTo>
                  <a:pt x="2963334" y="152135"/>
                </a:lnTo>
                <a:lnTo>
                  <a:pt x="2966244" y="153458"/>
                </a:lnTo>
                <a:lnTo>
                  <a:pt x="2968890" y="155310"/>
                </a:lnTo>
                <a:lnTo>
                  <a:pt x="2971006" y="157956"/>
                </a:lnTo>
                <a:lnTo>
                  <a:pt x="2972858" y="160602"/>
                </a:lnTo>
                <a:lnTo>
                  <a:pt x="2974710" y="163777"/>
                </a:lnTo>
                <a:lnTo>
                  <a:pt x="2975769" y="166687"/>
                </a:lnTo>
                <a:lnTo>
                  <a:pt x="2978944" y="173566"/>
                </a:lnTo>
                <a:lnTo>
                  <a:pt x="2981589" y="179916"/>
                </a:lnTo>
                <a:lnTo>
                  <a:pt x="2983442" y="182827"/>
                </a:lnTo>
                <a:lnTo>
                  <a:pt x="2985294" y="185473"/>
                </a:lnTo>
                <a:lnTo>
                  <a:pt x="3015985" y="184150"/>
                </a:lnTo>
                <a:lnTo>
                  <a:pt x="3042179" y="178329"/>
                </a:lnTo>
                <a:lnTo>
                  <a:pt x="3042708" y="177006"/>
                </a:lnTo>
                <a:lnTo>
                  <a:pt x="3043767" y="175683"/>
                </a:lnTo>
                <a:lnTo>
                  <a:pt x="3045883" y="173037"/>
                </a:lnTo>
                <a:lnTo>
                  <a:pt x="3048264" y="170391"/>
                </a:lnTo>
                <a:lnTo>
                  <a:pt x="3051704" y="168010"/>
                </a:lnTo>
                <a:lnTo>
                  <a:pt x="3058584" y="163512"/>
                </a:lnTo>
                <a:lnTo>
                  <a:pt x="3061758" y="161131"/>
                </a:lnTo>
                <a:lnTo>
                  <a:pt x="3064933" y="158750"/>
                </a:lnTo>
                <a:lnTo>
                  <a:pt x="3067580" y="156369"/>
                </a:lnTo>
                <a:lnTo>
                  <a:pt x="3069696" y="153458"/>
                </a:lnTo>
                <a:lnTo>
                  <a:pt x="3070754" y="152400"/>
                </a:lnTo>
                <a:lnTo>
                  <a:pt x="3071019" y="150812"/>
                </a:lnTo>
                <a:lnTo>
                  <a:pt x="3071283" y="148960"/>
                </a:lnTo>
                <a:lnTo>
                  <a:pt x="3071548" y="147373"/>
                </a:lnTo>
                <a:lnTo>
                  <a:pt x="3071283" y="145521"/>
                </a:lnTo>
                <a:lnTo>
                  <a:pt x="3070754" y="143669"/>
                </a:lnTo>
                <a:lnTo>
                  <a:pt x="3070225" y="141552"/>
                </a:lnTo>
                <a:lnTo>
                  <a:pt x="3068902" y="139435"/>
                </a:lnTo>
                <a:lnTo>
                  <a:pt x="3067314" y="137054"/>
                </a:lnTo>
                <a:lnTo>
                  <a:pt x="3065462" y="134408"/>
                </a:lnTo>
                <a:lnTo>
                  <a:pt x="3063081" y="132027"/>
                </a:lnTo>
                <a:lnTo>
                  <a:pt x="3060171" y="129381"/>
                </a:lnTo>
                <a:lnTo>
                  <a:pt x="3054350" y="128587"/>
                </a:lnTo>
                <a:lnTo>
                  <a:pt x="3049058" y="128323"/>
                </a:lnTo>
                <a:lnTo>
                  <a:pt x="3043502" y="127529"/>
                </a:lnTo>
                <a:lnTo>
                  <a:pt x="3040592" y="126471"/>
                </a:lnTo>
                <a:lnTo>
                  <a:pt x="3038210" y="125677"/>
                </a:lnTo>
                <a:lnTo>
                  <a:pt x="3036095" y="124354"/>
                </a:lnTo>
                <a:lnTo>
                  <a:pt x="3033977" y="123031"/>
                </a:lnTo>
                <a:lnTo>
                  <a:pt x="3032125" y="121444"/>
                </a:lnTo>
                <a:lnTo>
                  <a:pt x="3030537" y="119062"/>
                </a:lnTo>
                <a:lnTo>
                  <a:pt x="3029214" y="116946"/>
                </a:lnTo>
                <a:lnTo>
                  <a:pt x="3028421" y="114035"/>
                </a:lnTo>
                <a:lnTo>
                  <a:pt x="3027627" y="110860"/>
                </a:lnTo>
                <a:lnTo>
                  <a:pt x="3027362" y="106891"/>
                </a:lnTo>
                <a:lnTo>
                  <a:pt x="3027362" y="105039"/>
                </a:lnTo>
                <a:lnTo>
                  <a:pt x="3027627" y="103187"/>
                </a:lnTo>
                <a:lnTo>
                  <a:pt x="3028421" y="101335"/>
                </a:lnTo>
                <a:lnTo>
                  <a:pt x="3028951" y="99748"/>
                </a:lnTo>
                <a:lnTo>
                  <a:pt x="3029479" y="98160"/>
                </a:lnTo>
                <a:lnTo>
                  <a:pt x="3030537" y="97102"/>
                </a:lnTo>
                <a:lnTo>
                  <a:pt x="3031860" y="96044"/>
                </a:lnTo>
                <a:lnTo>
                  <a:pt x="3032919" y="95250"/>
                </a:lnTo>
                <a:lnTo>
                  <a:pt x="3034243" y="94721"/>
                </a:lnTo>
                <a:lnTo>
                  <a:pt x="3035829" y="93927"/>
                </a:lnTo>
                <a:lnTo>
                  <a:pt x="3037152" y="93662"/>
                </a:lnTo>
                <a:lnTo>
                  <a:pt x="3039004" y="93662"/>
                </a:lnTo>
                <a:lnTo>
                  <a:pt x="3040856" y="93662"/>
                </a:lnTo>
                <a:lnTo>
                  <a:pt x="3042973" y="93927"/>
                </a:lnTo>
                <a:lnTo>
                  <a:pt x="3044825" y="94721"/>
                </a:lnTo>
                <a:lnTo>
                  <a:pt x="3047206" y="95250"/>
                </a:lnTo>
                <a:lnTo>
                  <a:pt x="3047206" y="94985"/>
                </a:lnTo>
                <a:lnTo>
                  <a:pt x="3053556" y="93398"/>
                </a:lnTo>
                <a:lnTo>
                  <a:pt x="3059642" y="92075"/>
                </a:lnTo>
                <a:lnTo>
                  <a:pt x="3065728" y="91810"/>
                </a:lnTo>
                <a:lnTo>
                  <a:pt x="3072077" y="92075"/>
                </a:lnTo>
                <a:lnTo>
                  <a:pt x="3074987" y="92339"/>
                </a:lnTo>
                <a:lnTo>
                  <a:pt x="3078162" y="93133"/>
                </a:lnTo>
                <a:lnTo>
                  <a:pt x="3081073" y="93662"/>
                </a:lnTo>
                <a:lnTo>
                  <a:pt x="3084248" y="94721"/>
                </a:lnTo>
                <a:lnTo>
                  <a:pt x="3086894" y="95779"/>
                </a:lnTo>
                <a:lnTo>
                  <a:pt x="3090069" y="97102"/>
                </a:lnTo>
                <a:lnTo>
                  <a:pt x="3092979" y="98954"/>
                </a:lnTo>
                <a:lnTo>
                  <a:pt x="3095889" y="100806"/>
                </a:lnTo>
                <a:lnTo>
                  <a:pt x="3099065" y="97896"/>
                </a:lnTo>
                <a:lnTo>
                  <a:pt x="3101710" y="95514"/>
                </a:lnTo>
                <a:lnTo>
                  <a:pt x="3104092" y="93133"/>
                </a:lnTo>
                <a:lnTo>
                  <a:pt x="3105944" y="90487"/>
                </a:lnTo>
                <a:lnTo>
                  <a:pt x="3107531" y="88106"/>
                </a:lnTo>
                <a:lnTo>
                  <a:pt x="3108854" y="85989"/>
                </a:lnTo>
                <a:lnTo>
                  <a:pt x="3109383" y="83608"/>
                </a:lnTo>
                <a:lnTo>
                  <a:pt x="3110177" y="80962"/>
                </a:lnTo>
                <a:lnTo>
                  <a:pt x="3110177" y="78581"/>
                </a:lnTo>
                <a:lnTo>
                  <a:pt x="3110177" y="76464"/>
                </a:lnTo>
                <a:lnTo>
                  <a:pt x="3109648" y="74083"/>
                </a:lnTo>
                <a:lnTo>
                  <a:pt x="3109119" y="71966"/>
                </a:lnTo>
                <a:lnTo>
                  <a:pt x="3107267" y="67204"/>
                </a:lnTo>
                <a:lnTo>
                  <a:pt x="3105150" y="62706"/>
                </a:lnTo>
                <a:lnTo>
                  <a:pt x="3102505" y="58473"/>
                </a:lnTo>
                <a:lnTo>
                  <a:pt x="3099594" y="53710"/>
                </a:lnTo>
                <a:lnTo>
                  <a:pt x="3096948" y="49212"/>
                </a:lnTo>
                <a:lnTo>
                  <a:pt x="3094302" y="44714"/>
                </a:lnTo>
                <a:lnTo>
                  <a:pt x="3092185" y="40217"/>
                </a:lnTo>
                <a:lnTo>
                  <a:pt x="3091656" y="37835"/>
                </a:lnTo>
                <a:lnTo>
                  <a:pt x="3091127" y="35719"/>
                </a:lnTo>
                <a:lnTo>
                  <a:pt x="3090333" y="33073"/>
                </a:lnTo>
                <a:lnTo>
                  <a:pt x="3090333" y="30956"/>
                </a:lnTo>
                <a:lnTo>
                  <a:pt x="3090333" y="28575"/>
                </a:lnTo>
                <a:lnTo>
                  <a:pt x="3090598" y="26194"/>
                </a:lnTo>
                <a:lnTo>
                  <a:pt x="3090598" y="22754"/>
                </a:lnTo>
                <a:lnTo>
                  <a:pt x="3090069" y="19314"/>
                </a:lnTo>
                <a:lnTo>
                  <a:pt x="3089539" y="15875"/>
                </a:lnTo>
                <a:lnTo>
                  <a:pt x="3088481" y="12964"/>
                </a:lnTo>
                <a:lnTo>
                  <a:pt x="3087424" y="10054"/>
                </a:lnTo>
                <a:lnTo>
                  <a:pt x="3086100" y="7408"/>
                </a:lnTo>
                <a:lnTo>
                  <a:pt x="3082925" y="2117"/>
                </a:lnTo>
                <a:lnTo>
                  <a:pt x="3106737" y="794"/>
                </a:lnTo>
                <a:lnTo>
                  <a:pt x="3118645" y="264"/>
                </a:lnTo>
                <a:close/>
              </a:path>
            </a:pathLst>
          </a:custGeom>
        </p:spPr>
      </p:pic>
    </p:spTree>
    <p:extLst>
      <p:ext uri="{BB962C8B-B14F-4D97-AF65-F5344CB8AC3E}">
        <p14:creationId xmlns:p14="http://schemas.microsoft.com/office/powerpoint/2010/main" val="109158363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4353DC0-842A-1830-CE67-FD1D2BC61613}"/>
              </a:ext>
            </a:extLst>
          </p:cNvPr>
          <p:cNvSpPr txBox="1"/>
          <p:nvPr/>
        </p:nvSpPr>
        <p:spPr>
          <a:xfrm>
            <a:off x="509048" y="1220906"/>
            <a:ext cx="5024486" cy="4585871"/>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b="1" dirty="0">
                <a:solidFill>
                  <a:srgbClr val="ED7D31"/>
                </a:solidFill>
                <a:latin typeface="Shabnam" panose="020B0603030804020204" pitchFamily="34" charset="-78"/>
                <a:cs typeface="Shabnam" panose="020B0603030804020204" pitchFamily="34" charset="-78"/>
              </a:rPr>
              <a:t>چشمان روی توپ: </a:t>
            </a:r>
            <a:r>
              <a:rPr lang="fa-IR" sz="1600" dirty="0">
                <a:latin typeface="Vazir" panose="020B0603030804020204" pitchFamily="34" charset="-78"/>
                <a:cs typeface="Vazir" panose="020B0603030804020204" pitchFamily="34" charset="-78"/>
              </a:rPr>
              <a:t>حفظ تمرکز تزلزل‌ناپذیر روی توپ در طول مسیر ارسال آن بسیار مهم است. این تمرکز بالا به زمان‌بندی و دقت هنگام تماس با توپ کمک می‌کند. با ردیابی مسیر توپ با چشمان خود می‌توانید حرکات آن را پیش‌بینی کرده و موقعیت خود را بر اساس آن تنظیم کنید.</a:t>
            </a:r>
            <a:endParaRPr lang="fa-IR" sz="2000" dirty="0">
              <a:latin typeface="Vazir" panose="020B0603030804020204" pitchFamily="34" charset="-78"/>
              <a:cs typeface="Vazir" panose="020B0603030804020204" pitchFamily="34" charset="-78"/>
            </a:endParaRPr>
          </a:p>
        </p:txBody>
      </p:sp>
      <p:sp>
        <p:nvSpPr>
          <p:cNvPr id="2" name="Rectangle 1">
            <a:extLst>
              <a:ext uri="{FF2B5EF4-FFF2-40B4-BE49-F238E27FC236}">
                <a16:creationId xmlns:a16="http://schemas.microsoft.com/office/drawing/2014/main" id="{A9989AC3-6847-D17F-6459-89E4239C7E81}"/>
              </a:ext>
            </a:extLst>
          </p:cNvPr>
          <p:cNvSpPr/>
          <p:nvPr/>
        </p:nvSpPr>
        <p:spPr>
          <a:xfrm>
            <a:off x="5596381" y="366271"/>
            <a:ext cx="141402" cy="5184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73935EAB-EB20-21D4-F597-D763099F21AC}"/>
              </a:ext>
            </a:extLst>
          </p:cNvPr>
          <p:cNvSpPr txBox="1"/>
          <p:nvPr/>
        </p:nvSpPr>
        <p:spPr>
          <a:xfrm>
            <a:off x="-169681" y="366271"/>
            <a:ext cx="6223260"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pPr algn="ctr"/>
            <a:r>
              <a:rPr lang="fa-IR" dirty="0"/>
              <a:t>تکنیک‌های اصلی ضربه سر در فوتبال</a:t>
            </a:r>
            <a:endParaRPr lang="en-US" dirty="0"/>
          </a:p>
        </p:txBody>
      </p:sp>
      <p:pic>
        <p:nvPicPr>
          <p:cNvPr id="5" name="Picture Placeholder 4">
            <a:extLst>
              <a:ext uri="{FF2B5EF4-FFF2-40B4-BE49-F238E27FC236}">
                <a16:creationId xmlns:a16="http://schemas.microsoft.com/office/drawing/2014/main" id="{E5DCBB1F-6938-917F-C1AB-D45FAB95DF4E}"/>
              </a:ext>
            </a:extLst>
          </p:cNvPr>
          <p:cNvPicPr>
            <a:picLocks noChangeAspect="1"/>
          </p:cNvPicPr>
          <p:nvPr/>
        </p:nvPicPr>
        <p:blipFill>
          <a:blip r:embed="rId2">
            <a:extLst>
              <a:ext uri="{28A0092B-C50C-407E-A947-70E740481C1C}">
                <a14:useLocalDpi xmlns:a14="http://schemas.microsoft.com/office/drawing/2010/main" val="0"/>
              </a:ext>
            </a:extLst>
          </a:blip>
          <a:srcRect l="18762" r="18762"/>
          <a:stretch>
            <a:fillRect/>
          </a:stretch>
        </p:blipFill>
        <p:spPr>
          <a:xfrm flipH="1">
            <a:off x="5762171" y="0"/>
            <a:ext cx="6429829" cy="6857999"/>
          </a:xfrm>
          <a:custGeom>
            <a:avLst/>
            <a:gdLst>
              <a:gd name="connsiteX0" fmla="*/ 0 w 4528142"/>
              <a:gd name="connsiteY0" fmla="*/ 6831929 h 6857999"/>
              <a:gd name="connsiteX1" fmla="*/ 6570 w 4528142"/>
              <a:gd name="connsiteY1" fmla="*/ 6857999 h 6857999"/>
              <a:gd name="connsiteX2" fmla="*/ 0 w 4528142"/>
              <a:gd name="connsiteY2" fmla="*/ 6857999 h 6857999"/>
              <a:gd name="connsiteX3" fmla="*/ 3905135 w 4528142"/>
              <a:gd name="connsiteY3" fmla="*/ 6825094 h 6857999"/>
              <a:gd name="connsiteX4" fmla="*/ 3909979 w 4528142"/>
              <a:gd name="connsiteY4" fmla="*/ 6825301 h 6857999"/>
              <a:gd name="connsiteX5" fmla="*/ 3912541 w 4528142"/>
              <a:gd name="connsiteY5" fmla="*/ 6825544 h 6857999"/>
              <a:gd name="connsiteX6" fmla="*/ 3915665 w 4528142"/>
              <a:gd name="connsiteY6" fmla="*/ 6826349 h 6857999"/>
              <a:gd name="connsiteX7" fmla="*/ 3919981 w 4528142"/>
              <a:gd name="connsiteY7" fmla="*/ 6829890 h 6857999"/>
              <a:gd name="connsiteX8" fmla="*/ 3907263 w 4528142"/>
              <a:gd name="connsiteY8" fmla="*/ 6840362 h 6857999"/>
              <a:gd name="connsiteX9" fmla="*/ 3892332 w 4528142"/>
              <a:gd name="connsiteY9" fmla="*/ 6852488 h 6857999"/>
              <a:gd name="connsiteX10" fmla="*/ 3884532 w 4528142"/>
              <a:gd name="connsiteY10" fmla="*/ 6857999 h 6857999"/>
              <a:gd name="connsiteX11" fmla="*/ 3845300 w 4528142"/>
              <a:gd name="connsiteY11" fmla="*/ 6857999 h 6857999"/>
              <a:gd name="connsiteX12" fmla="*/ 3851502 w 4528142"/>
              <a:gd name="connsiteY12" fmla="*/ 6855718 h 6857999"/>
              <a:gd name="connsiteX13" fmla="*/ 3858316 w 4528142"/>
              <a:gd name="connsiteY13" fmla="*/ 6851710 h 6857999"/>
              <a:gd name="connsiteX14" fmla="*/ 3864463 w 4528142"/>
              <a:gd name="connsiteY14" fmla="*/ 6847807 h 6857999"/>
              <a:gd name="connsiteX15" fmla="*/ 3876476 w 4528142"/>
              <a:gd name="connsiteY15" fmla="*/ 6839722 h 6857999"/>
              <a:gd name="connsiteX16" fmla="*/ 3888876 w 4528142"/>
              <a:gd name="connsiteY16" fmla="*/ 6831252 h 6857999"/>
              <a:gd name="connsiteX17" fmla="*/ 3893862 w 4528142"/>
              <a:gd name="connsiteY17" fmla="*/ 6828510 h 6857999"/>
              <a:gd name="connsiteX18" fmla="*/ 3900078 w 4528142"/>
              <a:gd name="connsiteY18" fmla="*/ 6826222 h 6857999"/>
              <a:gd name="connsiteX19" fmla="*/ 4191774 w 4528142"/>
              <a:gd name="connsiteY19" fmla="*/ 6720248 h 6857999"/>
              <a:gd name="connsiteX20" fmla="*/ 4191213 w 4528142"/>
              <a:gd name="connsiteY20" fmla="*/ 6726048 h 6857999"/>
              <a:gd name="connsiteX21" fmla="*/ 4189963 w 4528142"/>
              <a:gd name="connsiteY21" fmla="*/ 6731954 h 6857999"/>
              <a:gd name="connsiteX22" fmla="*/ 4188132 w 4528142"/>
              <a:gd name="connsiteY22" fmla="*/ 6737278 h 6857999"/>
              <a:gd name="connsiteX23" fmla="*/ 4185029 w 4528142"/>
              <a:gd name="connsiteY23" fmla="*/ 6742127 h 6857999"/>
              <a:gd name="connsiteX24" fmla="*/ 4181926 w 4528142"/>
              <a:gd name="connsiteY24" fmla="*/ 6746976 h 6857999"/>
              <a:gd name="connsiteX25" fmla="*/ 4178347 w 4528142"/>
              <a:gd name="connsiteY25" fmla="*/ 6750555 h 6857999"/>
              <a:gd name="connsiteX26" fmla="*/ 4173975 w 4528142"/>
              <a:gd name="connsiteY26" fmla="*/ 6754927 h 6857999"/>
              <a:gd name="connsiteX27" fmla="*/ 4168729 w 4528142"/>
              <a:gd name="connsiteY27" fmla="*/ 6758426 h 6857999"/>
              <a:gd name="connsiteX28" fmla="*/ 4164569 w 4528142"/>
              <a:gd name="connsiteY28" fmla="*/ 6761423 h 6857999"/>
              <a:gd name="connsiteX29" fmla="*/ 4159826 w 4528142"/>
              <a:gd name="connsiteY29" fmla="*/ 6763838 h 6857999"/>
              <a:gd name="connsiteX30" fmla="*/ 4155084 w 4528142"/>
              <a:gd name="connsiteY30" fmla="*/ 6766252 h 6857999"/>
              <a:gd name="connsiteX31" fmla="*/ 4149654 w 4528142"/>
              <a:gd name="connsiteY31" fmla="*/ 6768772 h 6857999"/>
              <a:gd name="connsiteX32" fmla="*/ 4144726 w 4528142"/>
              <a:gd name="connsiteY32" fmla="*/ 6770206 h 6857999"/>
              <a:gd name="connsiteX33" fmla="*/ 4140596 w 4528142"/>
              <a:gd name="connsiteY33" fmla="*/ 6770845 h 6857999"/>
              <a:gd name="connsiteX34" fmla="*/ 4135775 w 4528142"/>
              <a:gd name="connsiteY34" fmla="*/ 6771592 h 6857999"/>
              <a:gd name="connsiteX35" fmla="*/ 4131750 w 4528142"/>
              <a:gd name="connsiteY35" fmla="*/ 6771542 h 6857999"/>
              <a:gd name="connsiteX36" fmla="*/ 4134271 w 4528142"/>
              <a:gd name="connsiteY36" fmla="*/ 6766111 h 6857999"/>
              <a:gd name="connsiteX37" fmla="*/ 4137082 w 4528142"/>
              <a:gd name="connsiteY37" fmla="*/ 6760972 h 6857999"/>
              <a:gd name="connsiteX38" fmla="*/ 4139971 w 4528142"/>
              <a:gd name="connsiteY38" fmla="*/ 6757500 h 6857999"/>
              <a:gd name="connsiteX39" fmla="*/ 4143550 w 4528142"/>
              <a:gd name="connsiteY39" fmla="*/ 6753921 h 6857999"/>
              <a:gd name="connsiteX40" fmla="*/ 4147603 w 4528142"/>
              <a:gd name="connsiteY40" fmla="*/ 6751614 h 6857999"/>
              <a:gd name="connsiteX41" fmla="*/ 4150570 w 4528142"/>
              <a:gd name="connsiteY41" fmla="*/ 6749811 h 6857999"/>
              <a:gd name="connsiteX42" fmla="*/ 4159550 w 4528142"/>
              <a:gd name="connsiteY42" fmla="*/ 6746069 h 6857999"/>
              <a:gd name="connsiteX43" fmla="*/ 4167843 w 4528142"/>
              <a:gd name="connsiteY43" fmla="*/ 6742433 h 6857999"/>
              <a:gd name="connsiteX44" fmla="*/ 4172187 w 4528142"/>
              <a:gd name="connsiteY44" fmla="*/ 6740417 h 6857999"/>
              <a:gd name="connsiteX45" fmla="*/ 4176638 w 4528142"/>
              <a:gd name="connsiteY45" fmla="*/ 6737713 h 6857999"/>
              <a:gd name="connsiteX46" fmla="*/ 4180110 w 4528142"/>
              <a:gd name="connsiteY46" fmla="*/ 6734822 h 6857999"/>
              <a:gd name="connsiteX47" fmla="*/ 4184482 w 4528142"/>
              <a:gd name="connsiteY47" fmla="*/ 6730450 h 6857999"/>
              <a:gd name="connsiteX48" fmla="*/ 4188169 w 4528142"/>
              <a:gd name="connsiteY48" fmla="*/ 6726182 h 6857999"/>
              <a:gd name="connsiteX49" fmla="*/ 223007 w 4528142"/>
              <a:gd name="connsiteY49" fmla="*/ 6663105 h 6857999"/>
              <a:gd name="connsiteX50" fmla="*/ 223577 w 4528142"/>
              <a:gd name="connsiteY50" fmla="*/ 6663675 h 6857999"/>
              <a:gd name="connsiteX51" fmla="*/ 224891 w 4528142"/>
              <a:gd name="connsiteY51" fmla="*/ 6665781 h 6857999"/>
              <a:gd name="connsiteX52" fmla="*/ 229820 w 4528142"/>
              <a:gd name="connsiteY52" fmla="*/ 6676240 h 6857999"/>
              <a:gd name="connsiteX53" fmla="*/ 242738 w 4528142"/>
              <a:gd name="connsiteY53" fmla="*/ 6708914 h 6857999"/>
              <a:gd name="connsiteX54" fmla="*/ 250424 w 4528142"/>
              <a:gd name="connsiteY54" fmla="*/ 6726873 h 6857999"/>
              <a:gd name="connsiteX55" fmla="*/ 257539 w 4528142"/>
              <a:gd name="connsiteY55" fmla="*/ 6744263 h 6857999"/>
              <a:gd name="connsiteX56" fmla="*/ 264067 w 4528142"/>
              <a:gd name="connsiteY56" fmla="*/ 6757112 h 6857999"/>
              <a:gd name="connsiteX57" fmla="*/ 266586 w 4528142"/>
              <a:gd name="connsiteY57" fmla="*/ 6762001 h 6857999"/>
              <a:gd name="connsiteX58" fmla="*/ 269151 w 4528142"/>
              <a:gd name="connsiteY58" fmla="*/ 6764566 h 6857999"/>
              <a:gd name="connsiteX59" fmla="*/ 267175 w 4528142"/>
              <a:gd name="connsiteY59" fmla="*/ 6766542 h 6857999"/>
              <a:gd name="connsiteX60" fmla="*/ 265309 w 4528142"/>
              <a:gd name="connsiteY60" fmla="*/ 6767838 h 6857999"/>
              <a:gd name="connsiteX61" fmla="*/ 262875 w 4528142"/>
              <a:gd name="connsiteY61" fmla="*/ 6768562 h 6857999"/>
              <a:gd name="connsiteX62" fmla="*/ 260835 w 4528142"/>
              <a:gd name="connsiteY62" fmla="*/ 6768893 h 6857999"/>
              <a:gd name="connsiteX63" fmla="*/ 258730 w 4528142"/>
              <a:gd name="connsiteY63" fmla="*/ 6767578 h 6857999"/>
              <a:gd name="connsiteX64" fmla="*/ 256625 w 4528142"/>
              <a:gd name="connsiteY64" fmla="*/ 6766264 h 6857999"/>
              <a:gd name="connsiteX65" fmla="*/ 251276 w 4528142"/>
              <a:gd name="connsiteY65" fmla="*/ 6762495 h 6857999"/>
              <a:gd name="connsiteX66" fmla="*/ 246762 w 4528142"/>
              <a:gd name="connsiteY66" fmla="*/ 6755610 h 6857999"/>
              <a:gd name="connsiteX67" fmla="*/ 241789 w 4528142"/>
              <a:gd name="connsiteY67" fmla="*/ 6747476 h 6857999"/>
              <a:gd name="connsiteX68" fmla="*/ 237209 w 4528142"/>
              <a:gd name="connsiteY68" fmla="*/ 6738947 h 6857999"/>
              <a:gd name="connsiteX69" fmla="*/ 233532 w 4528142"/>
              <a:gd name="connsiteY69" fmla="*/ 6728947 h 6857999"/>
              <a:gd name="connsiteX70" fmla="*/ 229569 w 4528142"/>
              <a:gd name="connsiteY70" fmla="*/ 6718663 h 6857999"/>
              <a:gd name="connsiteX71" fmla="*/ 226288 w 4528142"/>
              <a:gd name="connsiteY71" fmla="*/ 6708267 h 6857999"/>
              <a:gd name="connsiteX72" fmla="*/ 223289 w 4528142"/>
              <a:gd name="connsiteY72" fmla="*/ 6698158 h 6857999"/>
              <a:gd name="connsiteX73" fmla="*/ 221826 w 4528142"/>
              <a:gd name="connsiteY73" fmla="*/ 6688792 h 6857999"/>
              <a:gd name="connsiteX74" fmla="*/ 219968 w 4528142"/>
              <a:gd name="connsiteY74" fmla="*/ 6679823 h 6857999"/>
              <a:gd name="connsiteX75" fmla="*/ 219820 w 4528142"/>
              <a:gd name="connsiteY75" fmla="*/ 6672561 h 6857999"/>
              <a:gd name="connsiteX76" fmla="*/ 220701 w 4528142"/>
              <a:gd name="connsiteY76" fmla="*/ 6667122 h 6857999"/>
              <a:gd name="connsiteX77" fmla="*/ 221427 w 4528142"/>
              <a:gd name="connsiteY77" fmla="*/ 6664686 h 6857999"/>
              <a:gd name="connsiteX78" fmla="*/ 222327 w 4528142"/>
              <a:gd name="connsiteY78" fmla="*/ 6663216 h 6857999"/>
              <a:gd name="connsiteX79" fmla="*/ 150481 w 4528142"/>
              <a:gd name="connsiteY79" fmla="*/ 6660974 h 6857999"/>
              <a:gd name="connsiteX80" fmla="*/ 154834 w 4528142"/>
              <a:gd name="connsiteY80" fmla="*/ 6662209 h 6857999"/>
              <a:gd name="connsiteX81" fmla="*/ 158518 w 4528142"/>
              <a:gd name="connsiteY81" fmla="*/ 6663553 h 6857999"/>
              <a:gd name="connsiteX82" fmla="*/ 160754 w 4528142"/>
              <a:gd name="connsiteY82" fmla="*/ 6665788 h 6857999"/>
              <a:gd name="connsiteX83" fmla="*/ 162988 w 4528142"/>
              <a:gd name="connsiteY83" fmla="*/ 6668024 h 6857999"/>
              <a:gd name="connsiteX84" fmla="*/ 164443 w 4528142"/>
              <a:gd name="connsiteY84" fmla="*/ 6671039 h 6857999"/>
              <a:gd name="connsiteX85" fmla="*/ 165899 w 4528142"/>
              <a:gd name="connsiteY85" fmla="*/ 6674053 h 6857999"/>
              <a:gd name="connsiteX86" fmla="*/ 166575 w 4528142"/>
              <a:gd name="connsiteY86" fmla="*/ 6677848 h 6857999"/>
              <a:gd name="connsiteX87" fmla="*/ 166972 w 4528142"/>
              <a:gd name="connsiteY87" fmla="*/ 6681363 h 6857999"/>
              <a:gd name="connsiteX88" fmla="*/ 166875 w 4528142"/>
              <a:gd name="connsiteY88" fmla="*/ 6689840 h 6857999"/>
              <a:gd name="connsiteX89" fmla="*/ 165999 w 4528142"/>
              <a:gd name="connsiteY89" fmla="*/ 6699098 h 6857999"/>
              <a:gd name="connsiteX90" fmla="*/ 163187 w 4528142"/>
              <a:gd name="connsiteY90" fmla="*/ 6718114 h 6857999"/>
              <a:gd name="connsiteX91" fmla="*/ 168320 w 4528142"/>
              <a:gd name="connsiteY91" fmla="*/ 6718569 h 6857999"/>
              <a:gd name="connsiteX92" fmla="*/ 173231 w 4528142"/>
              <a:gd name="connsiteY92" fmla="*/ 6720364 h 6857999"/>
              <a:gd name="connsiteX93" fmla="*/ 183334 w 4528142"/>
              <a:gd name="connsiteY93" fmla="*/ 6724229 h 6857999"/>
              <a:gd name="connsiteX94" fmla="*/ 187857 w 4528142"/>
              <a:gd name="connsiteY94" fmla="*/ 6726412 h 6857999"/>
              <a:gd name="connsiteX95" fmla="*/ 193268 w 4528142"/>
              <a:gd name="connsiteY95" fmla="*/ 6727147 h 6857999"/>
              <a:gd name="connsiteX96" fmla="*/ 198401 w 4528142"/>
              <a:gd name="connsiteY96" fmla="*/ 6727603 h 6857999"/>
              <a:gd name="connsiteX97" fmla="*/ 204533 w 4528142"/>
              <a:gd name="connsiteY97" fmla="*/ 6725940 h 6857999"/>
              <a:gd name="connsiteX98" fmla="*/ 203761 w 4528142"/>
              <a:gd name="connsiteY98" fmla="*/ 6730624 h 6857999"/>
              <a:gd name="connsiteX99" fmla="*/ 202319 w 4528142"/>
              <a:gd name="connsiteY99" fmla="*/ 6735418 h 6857999"/>
              <a:gd name="connsiteX100" fmla="*/ 201826 w 4528142"/>
              <a:gd name="connsiteY100" fmla="*/ 6740381 h 6857999"/>
              <a:gd name="connsiteX101" fmla="*/ 202281 w 4528142"/>
              <a:gd name="connsiteY101" fmla="*/ 6745514 h 6857999"/>
              <a:gd name="connsiteX102" fmla="*/ 203751 w 4528142"/>
              <a:gd name="connsiteY102" fmla="*/ 6756338 h 6857999"/>
              <a:gd name="connsiteX103" fmla="*/ 206058 w 4528142"/>
              <a:gd name="connsiteY103" fmla="*/ 6768000 h 6857999"/>
              <a:gd name="connsiteX104" fmla="*/ 204330 w 4528142"/>
              <a:gd name="connsiteY104" fmla="*/ 6768610 h 6857999"/>
              <a:gd name="connsiteX105" fmla="*/ 203102 w 4528142"/>
              <a:gd name="connsiteY105" fmla="*/ 6768161 h 6857999"/>
              <a:gd name="connsiteX106" fmla="*/ 200755 w 4528142"/>
              <a:gd name="connsiteY106" fmla="*/ 6766597 h 6857999"/>
              <a:gd name="connsiteX107" fmla="*/ 198520 w 4528142"/>
              <a:gd name="connsiteY107" fmla="*/ 6764361 h 6857999"/>
              <a:gd name="connsiteX108" fmla="*/ 197345 w 4528142"/>
              <a:gd name="connsiteY108" fmla="*/ 6761626 h 6857999"/>
              <a:gd name="connsiteX109" fmla="*/ 194875 w 4528142"/>
              <a:gd name="connsiteY109" fmla="*/ 6752920 h 6857999"/>
              <a:gd name="connsiteX110" fmla="*/ 192406 w 4528142"/>
              <a:gd name="connsiteY110" fmla="*/ 6744214 h 6857999"/>
              <a:gd name="connsiteX111" fmla="*/ 192523 w 4528142"/>
              <a:gd name="connsiteY111" fmla="*/ 6747450 h 6857999"/>
              <a:gd name="connsiteX112" fmla="*/ 192479 w 4528142"/>
              <a:gd name="connsiteY112" fmla="*/ 6753640 h 6857999"/>
              <a:gd name="connsiteX113" fmla="*/ 191499 w 4528142"/>
              <a:gd name="connsiteY113" fmla="*/ 6767472 h 6857999"/>
              <a:gd name="connsiteX114" fmla="*/ 188628 w 4528142"/>
              <a:gd name="connsiteY114" fmla="*/ 6784870 h 6857999"/>
              <a:gd name="connsiteX115" fmla="*/ 186987 w 4528142"/>
              <a:gd name="connsiteY115" fmla="*/ 6802717 h 6857999"/>
              <a:gd name="connsiteX116" fmla="*/ 186499 w 4528142"/>
              <a:gd name="connsiteY116" fmla="*/ 6811585 h 6857999"/>
              <a:gd name="connsiteX117" fmla="*/ 186793 w 4528142"/>
              <a:gd name="connsiteY117" fmla="*/ 6819674 h 6857999"/>
              <a:gd name="connsiteX118" fmla="*/ 187196 w 4528142"/>
              <a:gd name="connsiteY118" fmla="*/ 6827094 h 6857999"/>
              <a:gd name="connsiteX119" fmla="*/ 187990 w 4528142"/>
              <a:gd name="connsiteY119" fmla="*/ 6834122 h 6857999"/>
              <a:gd name="connsiteX120" fmla="*/ 189782 w 4528142"/>
              <a:gd name="connsiteY120" fmla="*/ 6839034 h 6857999"/>
              <a:gd name="connsiteX121" fmla="*/ 191966 w 4528142"/>
              <a:gd name="connsiteY121" fmla="*/ 6843557 h 6857999"/>
              <a:gd name="connsiteX122" fmla="*/ 193362 w 4528142"/>
              <a:gd name="connsiteY122" fmla="*/ 6844953 h 6857999"/>
              <a:gd name="connsiteX123" fmla="*/ 194870 w 4528142"/>
              <a:gd name="connsiteY123" fmla="*/ 6845682 h 6857999"/>
              <a:gd name="connsiteX124" fmla="*/ 197715 w 4528142"/>
              <a:gd name="connsiteY124" fmla="*/ 6846188 h 6857999"/>
              <a:gd name="connsiteX125" fmla="*/ 200004 w 4528142"/>
              <a:gd name="connsiteY125" fmla="*/ 6846136 h 6857999"/>
              <a:gd name="connsiteX126" fmla="*/ 198359 w 4528142"/>
              <a:gd name="connsiteY126" fmla="*/ 6857999 h 6857999"/>
              <a:gd name="connsiteX127" fmla="*/ 170662 w 4528142"/>
              <a:gd name="connsiteY127" fmla="*/ 6857999 h 6857999"/>
              <a:gd name="connsiteX128" fmla="*/ 160792 w 4528142"/>
              <a:gd name="connsiteY128" fmla="*/ 6815501 h 6857999"/>
              <a:gd name="connsiteX129" fmla="*/ 164196 w 4528142"/>
              <a:gd name="connsiteY129" fmla="*/ 6816566 h 6857999"/>
              <a:gd name="connsiteX130" fmla="*/ 166931 w 4528142"/>
              <a:gd name="connsiteY130" fmla="*/ 6817743 h 6857999"/>
              <a:gd name="connsiteX131" fmla="*/ 169498 w 4528142"/>
              <a:gd name="connsiteY131" fmla="*/ 6817970 h 6857999"/>
              <a:gd name="connsiteX132" fmla="*/ 171507 w 4528142"/>
              <a:gd name="connsiteY132" fmla="*/ 6817638 h 6857999"/>
              <a:gd name="connsiteX133" fmla="*/ 172564 w 4528142"/>
              <a:gd name="connsiteY133" fmla="*/ 6817139 h 6857999"/>
              <a:gd name="connsiteX134" fmla="*/ 173845 w 4528142"/>
              <a:gd name="connsiteY134" fmla="*/ 6815300 h 6857999"/>
              <a:gd name="connsiteX135" fmla="*/ 176125 w 4528142"/>
              <a:gd name="connsiteY135" fmla="*/ 6811343 h 6857999"/>
              <a:gd name="connsiteX136" fmla="*/ 180178 w 4528142"/>
              <a:gd name="connsiteY136" fmla="*/ 6800585 h 6857999"/>
              <a:gd name="connsiteX137" fmla="*/ 182678 w 4528142"/>
              <a:gd name="connsiteY137" fmla="*/ 6795290 h 6857999"/>
              <a:gd name="connsiteX138" fmla="*/ 185127 w 4528142"/>
              <a:gd name="connsiteY138" fmla="*/ 6792283 h 6857999"/>
              <a:gd name="connsiteX139" fmla="*/ 186517 w 4528142"/>
              <a:gd name="connsiteY139" fmla="*/ 6789776 h 6857999"/>
              <a:gd name="connsiteX140" fmla="*/ 185672 w 4528142"/>
              <a:gd name="connsiteY140" fmla="*/ 6785033 h 6857999"/>
              <a:gd name="connsiteX141" fmla="*/ 183658 w 4528142"/>
              <a:gd name="connsiteY141" fmla="*/ 6781459 h 6857999"/>
              <a:gd name="connsiteX142" fmla="*/ 180643 w 4528142"/>
              <a:gd name="connsiteY142" fmla="*/ 6780004 h 6857999"/>
              <a:gd name="connsiteX143" fmla="*/ 178577 w 4528142"/>
              <a:gd name="connsiteY143" fmla="*/ 6778717 h 6857999"/>
              <a:gd name="connsiteX144" fmla="*/ 175232 w 4528142"/>
              <a:gd name="connsiteY144" fmla="*/ 6779269 h 6857999"/>
              <a:gd name="connsiteX145" fmla="*/ 171996 w 4528142"/>
              <a:gd name="connsiteY145" fmla="*/ 6779152 h 6857999"/>
              <a:gd name="connsiteX146" fmla="*/ 164804 w 4528142"/>
              <a:gd name="connsiteY146" fmla="*/ 6781314 h 6857999"/>
              <a:gd name="connsiteX147" fmla="*/ 161739 w 4528142"/>
              <a:gd name="connsiteY147" fmla="*/ 6782146 h 6857999"/>
              <a:gd name="connsiteX148" fmla="*/ 158224 w 4528142"/>
              <a:gd name="connsiteY148" fmla="*/ 6781749 h 6857999"/>
              <a:gd name="connsiteX149" fmla="*/ 155657 w 4528142"/>
              <a:gd name="connsiteY149" fmla="*/ 6781522 h 6857999"/>
              <a:gd name="connsiteX150" fmla="*/ 153032 w 4528142"/>
              <a:gd name="connsiteY150" fmla="*/ 6779676 h 6857999"/>
              <a:gd name="connsiteX151" fmla="*/ 150517 w 4528142"/>
              <a:gd name="connsiteY151" fmla="*/ 6777162 h 6857999"/>
              <a:gd name="connsiteX152" fmla="*/ 149004 w 4528142"/>
              <a:gd name="connsiteY152" fmla="*/ 6772529 h 6857999"/>
              <a:gd name="connsiteX153" fmla="*/ 147990 w 4528142"/>
              <a:gd name="connsiteY153" fmla="*/ 6766838 h 6857999"/>
              <a:gd name="connsiteX154" fmla="*/ 148086 w 4528142"/>
              <a:gd name="connsiteY154" fmla="*/ 6758360 h 6857999"/>
              <a:gd name="connsiteX155" fmla="*/ 151094 w 4528142"/>
              <a:gd name="connsiteY155" fmla="*/ 6755911 h 6857999"/>
              <a:gd name="connsiteX156" fmla="*/ 152542 w 4528142"/>
              <a:gd name="connsiteY156" fmla="*/ 6755021 h 6857999"/>
              <a:gd name="connsiteX157" fmla="*/ 154940 w 4528142"/>
              <a:gd name="connsiteY157" fmla="*/ 6754301 h 6857999"/>
              <a:gd name="connsiteX158" fmla="*/ 156558 w 4528142"/>
              <a:gd name="connsiteY158" fmla="*/ 6754359 h 6857999"/>
              <a:gd name="connsiteX159" fmla="*/ 158064 w 4528142"/>
              <a:gd name="connsiteY159" fmla="*/ 6755086 h 6857999"/>
              <a:gd name="connsiteX160" fmla="*/ 159293 w 4528142"/>
              <a:gd name="connsiteY160" fmla="*/ 6755535 h 6857999"/>
              <a:gd name="connsiteX161" fmla="*/ 161976 w 4528142"/>
              <a:gd name="connsiteY161" fmla="*/ 6758998 h 6857999"/>
              <a:gd name="connsiteX162" fmla="*/ 164491 w 4528142"/>
              <a:gd name="connsiteY162" fmla="*/ 6761513 h 6857999"/>
              <a:gd name="connsiteX163" fmla="*/ 166895 w 4528142"/>
              <a:gd name="connsiteY163" fmla="*/ 6764696 h 6857999"/>
              <a:gd name="connsiteX164" fmla="*/ 168402 w 4528142"/>
              <a:gd name="connsiteY164" fmla="*/ 6765424 h 6857999"/>
              <a:gd name="connsiteX165" fmla="*/ 169909 w 4528142"/>
              <a:gd name="connsiteY165" fmla="*/ 6766152 h 6857999"/>
              <a:gd name="connsiteX166" fmla="*/ 171637 w 4528142"/>
              <a:gd name="connsiteY166" fmla="*/ 6765541 h 6857999"/>
              <a:gd name="connsiteX167" fmla="*/ 173645 w 4528142"/>
              <a:gd name="connsiteY167" fmla="*/ 6765211 h 6857999"/>
              <a:gd name="connsiteX168" fmla="*/ 169174 w 4528142"/>
              <a:gd name="connsiteY168" fmla="*/ 6760740 h 6857999"/>
              <a:gd name="connsiteX169" fmla="*/ 165095 w 4528142"/>
              <a:gd name="connsiteY169" fmla="*/ 6755880 h 6857999"/>
              <a:gd name="connsiteX170" fmla="*/ 161793 w 4528142"/>
              <a:gd name="connsiteY170" fmla="*/ 6750241 h 6857999"/>
              <a:gd name="connsiteX171" fmla="*/ 158662 w 4528142"/>
              <a:gd name="connsiteY171" fmla="*/ 6745550 h 6857999"/>
              <a:gd name="connsiteX172" fmla="*/ 155751 w 4528142"/>
              <a:gd name="connsiteY172" fmla="*/ 6739519 h 6857999"/>
              <a:gd name="connsiteX173" fmla="*/ 152839 w 4528142"/>
              <a:gd name="connsiteY173" fmla="*/ 6733491 h 6857999"/>
              <a:gd name="connsiteX174" fmla="*/ 150988 w 4528142"/>
              <a:gd name="connsiteY174" fmla="*/ 6726960 h 6857999"/>
              <a:gd name="connsiteX175" fmla="*/ 149415 w 4528142"/>
              <a:gd name="connsiteY175" fmla="*/ 6720711 h 6857999"/>
              <a:gd name="connsiteX176" fmla="*/ 148343 w 4528142"/>
              <a:gd name="connsiteY176" fmla="*/ 6713402 h 6857999"/>
              <a:gd name="connsiteX177" fmla="*/ 147549 w 4528142"/>
              <a:gd name="connsiteY177" fmla="*/ 6706373 h 6857999"/>
              <a:gd name="connsiteX178" fmla="*/ 146476 w 4528142"/>
              <a:gd name="connsiteY178" fmla="*/ 6699064 h 6857999"/>
              <a:gd name="connsiteX179" fmla="*/ 146353 w 4528142"/>
              <a:gd name="connsiteY179" fmla="*/ 6691924 h 6857999"/>
              <a:gd name="connsiteX180" fmla="*/ 147287 w 4528142"/>
              <a:gd name="connsiteY180" fmla="*/ 6684284 h 6857999"/>
              <a:gd name="connsiteX181" fmla="*/ 147552 w 4528142"/>
              <a:gd name="connsiteY181" fmla="*/ 6676755 h 6857999"/>
              <a:gd name="connsiteX182" fmla="*/ 149157 w 4528142"/>
              <a:gd name="connsiteY182" fmla="*/ 6669004 h 6857999"/>
              <a:gd name="connsiteX183" fmla="*/ 4159397 w 4528142"/>
              <a:gd name="connsiteY183" fmla="*/ 6545635 h 6857999"/>
              <a:gd name="connsiteX184" fmla="*/ 4159866 w 4528142"/>
              <a:gd name="connsiteY184" fmla="*/ 6551433 h 6857999"/>
              <a:gd name="connsiteX185" fmla="*/ 4160622 w 4528142"/>
              <a:gd name="connsiteY185" fmla="*/ 6555234 h 6857999"/>
              <a:gd name="connsiteX186" fmla="*/ 4161762 w 4528142"/>
              <a:gd name="connsiteY186" fmla="*/ 6556373 h 6857999"/>
              <a:gd name="connsiteX187" fmla="*/ 4162331 w 4528142"/>
              <a:gd name="connsiteY187" fmla="*/ 6556942 h 6857999"/>
              <a:gd name="connsiteX188" fmla="*/ 4163565 w 4528142"/>
              <a:gd name="connsiteY188" fmla="*/ 6557418 h 6857999"/>
              <a:gd name="connsiteX189" fmla="*/ 4165277 w 4528142"/>
              <a:gd name="connsiteY189" fmla="*/ 6556844 h 6857999"/>
              <a:gd name="connsiteX190" fmla="*/ 4163469 w 4528142"/>
              <a:gd name="connsiteY190" fmla="*/ 6560363 h 6857999"/>
              <a:gd name="connsiteX191" fmla="*/ 4162419 w 4528142"/>
              <a:gd name="connsiteY191" fmla="*/ 6563120 h 6857999"/>
              <a:gd name="connsiteX192" fmla="*/ 4158611 w 4528142"/>
              <a:gd name="connsiteY192" fmla="*/ 6569206 h 6857999"/>
              <a:gd name="connsiteX193" fmla="*/ 4157374 w 4528142"/>
              <a:gd name="connsiteY193" fmla="*/ 6571014 h 6857999"/>
              <a:gd name="connsiteX194" fmla="*/ 4157086 w 4528142"/>
              <a:gd name="connsiteY194" fmla="*/ 6573011 h 6857999"/>
              <a:gd name="connsiteX195" fmla="*/ 4157655 w 4528142"/>
              <a:gd name="connsiteY195" fmla="*/ 6573581 h 6857999"/>
              <a:gd name="connsiteX196" fmla="*/ 4160887 w 4528142"/>
              <a:gd name="connsiteY196" fmla="*/ 6573767 h 6857999"/>
              <a:gd name="connsiteX197" fmla="*/ 4160124 w 4528142"/>
              <a:gd name="connsiteY197" fmla="*/ 6576808 h 6857999"/>
              <a:gd name="connsiteX198" fmla="*/ 4158790 w 4528142"/>
              <a:gd name="connsiteY198" fmla="*/ 6579283 h 6857999"/>
              <a:gd name="connsiteX199" fmla="*/ 4156507 w 4528142"/>
              <a:gd name="connsiteY199" fmla="*/ 6581565 h 6857999"/>
              <a:gd name="connsiteX200" fmla="*/ 4154985 w 4528142"/>
              <a:gd name="connsiteY200" fmla="*/ 6583088 h 6857999"/>
              <a:gd name="connsiteX201" fmla="*/ 4153653 w 4528142"/>
              <a:gd name="connsiteY201" fmla="*/ 6583279 h 6857999"/>
              <a:gd name="connsiteX202" fmla="*/ 4151658 w 4528142"/>
              <a:gd name="connsiteY202" fmla="*/ 6583566 h 6857999"/>
              <a:gd name="connsiteX203" fmla="*/ 4149092 w 4528142"/>
              <a:gd name="connsiteY203" fmla="*/ 6583284 h 6857999"/>
              <a:gd name="connsiteX204" fmla="*/ 4147002 w 4528142"/>
              <a:gd name="connsiteY204" fmla="*/ 6581956 h 6857999"/>
              <a:gd name="connsiteX205" fmla="*/ 4143203 w 4528142"/>
              <a:gd name="connsiteY205" fmla="*/ 6578919 h 6857999"/>
              <a:gd name="connsiteX206" fmla="*/ 4140262 w 4528142"/>
              <a:gd name="connsiteY206" fmla="*/ 6574455 h 6857999"/>
              <a:gd name="connsiteX207" fmla="*/ 4138366 w 4528142"/>
              <a:gd name="connsiteY207" fmla="*/ 6569514 h 6857999"/>
              <a:gd name="connsiteX208" fmla="*/ 4138180 w 4528142"/>
              <a:gd name="connsiteY208" fmla="*/ 6566283 h 6857999"/>
              <a:gd name="connsiteX209" fmla="*/ 4137994 w 4528142"/>
              <a:gd name="connsiteY209" fmla="*/ 6563052 h 6857999"/>
              <a:gd name="connsiteX210" fmla="*/ 4141990 w 4528142"/>
              <a:gd name="connsiteY210" fmla="*/ 6557915 h 6857999"/>
              <a:gd name="connsiteX211" fmla="*/ 4147223 w 4528142"/>
              <a:gd name="connsiteY211" fmla="*/ 6553253 h 6857999"/>
              <a:gd name="connsiteX212" fmla="*/ 4152644 w 4528142"/>
              <a:gd name="connsiteY212" fmla="*/ 6549540 h 6857999"/>
              <a:gd name="connsiteX213" fmla="*/ 141409 w 4528142"/>
              <a:gd name="connsiteY213" fmla="*/ 6507295 h 6857999"/>
              <a:gd name="connsiteX214" fmla="*/ 140370 w 4528142"/>
              <a:gd name="connsiteY214" fmla="*/ 6516306 h 6857999"/>
              <a:gd name="connsiteX215" fmla="*/ 140776 w 4528142"/>
              <a:gd name="connsiteY215" fmla="*/ 6524442 h 6857999"/>
              <a:gd name="connsiteX216" fmla="*/ 141466 w 4528142"/>
              <a:gd name="connsiteY216" fmla="*/ 6532863 h 6857999"/>
              <a:gd name="connsiteX217" fmla="*/ 142544 w 4528142"/>
              <a:gd name="connsiteY217" fmla="*/ 6540897 h 6857999"/>
              <a:gd name="connsiteX218" fmla="*/ 145186 w 4528142"/>
              <a:gd name="connsiteY218" fmla="*/ 6555909 h 6857999"/>
              <a:gd name="connsiteX219" fmla="*/ 147830 w 4528142"/>
              <a:gd name="connsiteY219" fmla="*/ 6570920 h 6857999"/>
              <a:gd name="connsiteX220" fmla="*/ 149496 w 4528142"/>
              <a:gd name="connsiteY220" fmla="*/ 6577226 h 6857999"/>
              <a:gd name="connsiteX221" fmla="*/ 149332 w 4528142"/>
              <a:gd name="connsiteY221" fmla="*/ 6584793 h 6857999"/>
              <a:gd name="connsiteX222" fmla="*/ 150227 w 4528142"/>
              <a:gd name="connsiteY222" fmla="*/ 6591872 h 6857999"/>
              <a:gd name="connsiteX223" fmla="*/ 149208 w 4528142"/>
              <a:gd name="connsiteY223" fmla="*/ 6598584 h 6857999"/>
              <a:gd name="connsiteX224" fmla="*/ 148090 w 4528142"/>
              <a:gd name="connsiteY224" fmla="*/ 6605967 h 6857999"/>
              <a:gd name="connsiteX225" fmla="*/ 145728 w 4528142"/>
              <a:gd name="connsiteY225" fmla="*/ 6612884 h 6857999"/>
              <a:gd name="connsiteX226" fmla="*/ 142027 w 4528142"/>
              <a:gd name="connsiteY226" fmla="*/ 6620004 h 6857999"/>
              <a:gd name="connsiteX227" fmla="*/ 137367 w 4528142"/>
              <a:gd name="connsiteY227" fmla="*/ 6626940 h 6857999"/>
              <a:gd name="connsiteX228" fmla="*/ 135233 w 4528142"/>
              <a:gd name="connsiteY228" fmla="*/ 6619395 h 6857999"/>
              <a:gd name="connsiteX229" fmla="*/ 134725 w 4528142"/>
              <a:gd name="connsiteY229" fmla="*/ 6611929 h 6857999"/>
              <a:gd name="connsiteX230" fmla="*/ 133831 w 4528142"/>
              <a:gd name="connsiteY230" fmla="*/ 6604851 h 6857999"/>
              <a:gd name="connsiteX231" fmla="*/ 134360 w 4528142"/>
              <a:gd name="connsiteY231" fmla="*/ 6599195 h 6857999"/>
              <a:gd name="connsiteX232" fmla="*/ 135561 w 4528142"/>
              <a:gd name="connsiteY232" fmla="*/ 6593439 h 6857999"/>
              <a:gd name="connsiteX233" fmla="*/ 138002 w 4528142"/>
              <a:gd name="connsiteY233" fmla="*/ 6588150 h 6857999"/>
              <a:gd name="connsiteX234" fmla="*/ 141013 w 4528142"/>
              <a:gd name="connsiteY234" fmla="*/ 6583431 h 6857999"/>
              <a:gd name="connsiteX235" fmla="*/ 145061 w 4528142"/>
              <a:gd name="connsiteY235" fmla="*/ 6580522 h 6857999"/>
              <a:gd name="connsiteX236" fmla="*/ 141686 w 4528142"/>
              <a:gd name="connsiteY236" fmla="*/ 6572508 h 6857999"/>
              <a:gd name="connsiteX237" fmla="*/ 140079 w 4528142"/>
              <a:gd name="connsiteY237" fmla="*/ 6570128 h 6857999"/>
              <a:gd name="connsiteX238" fmla="*/ 138656 w 4528142"/>
              <a:gd name="connsiteY238" fmla="*/ 6568704 h 6857999"/>
              <a:gd name="connsiteX239" fmla="*/ 137130 w 4528142"/>
              <a:gd name="connsiteY239" fmla="*/ 6567952 h 6857999"/>
              <a:gd name="connsiteX240" fmla="*/ 135503 w 4528142"/>
              <a:gd name="connsiteY240" fmla="*/ 6567870 h 6857999"/>
              <a:gd name="connsiteX241" fmla="*/ 134161 w 4528142"/>
              <a:gd name="connsiteY241" fmla="*/ 6568074 h 6857999"/>
              <a:gd name="connsiteX242" fmla="*/ 133001 w 4528142"/>
              <a:gd name="connsiteY242" fmla="*/ 6569234 h 6857999"/>
              <a:gd name="connsiteX243" fmla="*/ 129338 w 4528142"/>
              <a:gd name="connsiteY243" fmla="*/ 6571757 h 6857999"/>
              <a:gd name="connsiteX244" fmla="*/ 126043 w 4528142"/>
              <a:gd name="connsiteY244" fmla="*/ 6576192 h 6857999"/>
              <a:gd name="connsiteX245" fmla="*/ 120835 w 4528142"/>
              <a:gd name="connsiteY245" fmla="*/ 6580260 h 6857999"/>
              <a:gd name="connsiteX246" fmla="*/ 118130 w 4528142"/>
              <a:gd name="connsiteY246" fmla="*/ 6582965 h 6857999"/>
              <a:gd name="connsiteX247" fmla="*/ 114855 w 4528142"/>
              <a:gd name="connsiteY247" fmla="*/ 6585101 h 6857999"/>
              <a:gd name="connsiteX248" fmla="*/ 108798 w 4528142"/>
              <a:gd name="connsiteY248" fmla="*/ 6545031 h 6857999"/>
              <a:gd name="connsiteX249" fmla="*/ 114106 w 4528142"/>
              <a:gd name="connsiteY249" fmla="*/ 6551112 h 6857999"/>
              <a:gd name="connsiteX250" fmla="*/ 118092 w 4528142"/>
              <a:gd name="connsiteY250" fmla="*/ 6555099 h 6857999"/>
              <a:gd name="connsiteX251" fmla="*/ 121327 w 4528142"/>
              <a:gd name="connsiteY251" fmla="*/ 6557560 h 6857999"/>
              <a:gd name="connsiteX252" fmla="*/ 123625 w 4528142"/>
              <a:gd name="connsiteY252" fmla="*/ 6557539 h 6857999"/>
              <a:gd name="connsiteX253" fmla="*/ 124296 w 4528142"/>
              <a:gd name="connsiteY253" fmla="*/ 6557437 h 6857999"/>
              <a:gd name="connsiteX254" fmla="*/ 125455 w 4528142"/>
              <a:gd name="connsiteY254" fmla="*/ 6556278 h 6857999"/>
              <a:gd name="connsiteX255" fmla="*/ 126148 w 4528142"/>
              <a:gd name="connsiteY255" fmla="*/ 6553877 h 6857999"/>
              <a:gd name="connsiteX256" fmla="*/ 126657 w 4528142"/>
              <a:gd name="connsiteY256" fmla="*/ 6550521 h 6857999"/>
              <a:gd name="connsiteX257" fmla="*/ 127369 w 4528142"/>
              <a:gd name="connsiteY257" fmla="*/ 6545822 h 6857999"/>
              <a:gd name="connsiteX258" fmla="*/ 128611 w 4528142"/>
              <a:gd name="connsiteY258" fmla="*/ 6535469 h 6857999"/>
              <a:gd name="connsiteX259" fmla="*/ 129709 w 4528142"/>
              <a:gd name="connsiteY259" fmla="*/ 6530383 h 6857999"/>
              <a:gd name="connsiteX260" fmla="*/ 130524 w 4528142"/>
              <a:gd name="connsiteY260" fmla="*/ 6525014 h 6857999"/>
              <a:gd name="connsiteX261" fmla="*/ 132396 w 4528142"/>
              <a:gd name="connsiteY261" fmla="*/ 6519155 h 6857999"/>
              <a:gd name="connsiteX262" fmla="*/ 134736 w 4528142"/>
              <a:gd name="connsiteY262" fmla="*/ 6514536 h 6857999"/>
              <a:gd name="connsiteX263" fmla="*/ 137360 w 4528142"/>
              <a:gd name="connsiteY263" fmla="*/ 6510204 h 6857999"/>
              <a:gd name="connsiteX264" fmla="*/ 138906 w 4528142"/>
              <a:gd name="connsiteY264" fmla="*/ 6508658 h 6857999"/>
              <a:gd name="connsiteX265" fmla="*/ 121329 w 4528142"/>
              <a:gd name="connsiteY265" fmla="*/ 6465570 h 6857999"/>
              <a:gd name="connsiteX266" fmla="*/ 126625 w 4528142"/>
              <a:gd name="connsiteY266" fmla="*/ 6505225 h 6857999"/>
              <a:gd name="connsiteX267" fmla="*/ 121292 w 4528142"/>
              <a:gd name="connsiteY267" fmla="*/ 6502233 h 6857999"/>
              <a:gd name="connsiteX268" fmla="*/ 118456 w 4528142"/>
              <a:gd name="connsiteY268" fmla="*/ 6501741 h 6857999"/>
              <a:gd name="connsiteX269" fmla="*/ 116730 w 4528142"/>
              <a:gd name="connsiteY269" fmla="*/ 6502357 h 6857999"/>
              <a:gd name="connsiteX270" fmla="*/ 115280 w 4528142"/>
              <a:gd name="connsiteY270" fmla="*/ 6503250 h 6857999"/>
              <a:gd name="connsiteX271" fmla="*/ 113329 w 4528142"/>
              <a:gd name="connsiteY271" fmla="*/ 6505202 h 6857999"/>
              <a:gd name="connsiteX272" fmla="*/ 110873 w 4528142"/>
              <a:gd name="connsiteY272" fmla="*/ 6508213 h 6857999"/>
              <a:gd name="connsiteX273" fmla="*/ 108305 w 4528142"/>
              <a:gd name="connsiteY273" fmla="*/ 6511892 h 6857999"/>
              <a:gd name="connsiteX274" fmla="*/ 104400 w 4528142"/>
              <a:gd name="connsiteY274" fmla="*/ 6515796 h 6857999"/>
              <a:gd name="connsiteX275" fmla="*/ 100834 w 4528142"/>
              <a:gd name="connsiteY275" fmla="*/ 6517696 h 6857999"/>
              <a:gd name="connsiteX276" fmla="*/ 97659 w 4528142"/>
              <a:gd name="connsiteY276" fmla="*/ 6519207 h 6857999"/>
              <a:gd name="connsiteX277" fmla="*/ 99960 w 4528142"/>
              <a:gd name="connsiteY277" fmla="*/ 6511357 h 6857999"/>
              <a:gd name="connsiteX278" fmla="*/ 100534 w 4528142"/>
              <a:gd name="connsiteY278" fmla="*/ 6504123 h 6857999"/>
              <a:gd name="connsiteX279" fmla="*/ 101890 w 4528142"/>
              <a:gd name="connsiteY279" fmla="*/ 6496107 h 6857999"/>
              <a:gd name="connsiteX280" fmla="*/ 103246 w 4528142"/>
              <a:gd name="connsiteY280" fmla="*/ 6488092 h 6857999"/>
              <a:gd name="connsiteX281" fmla="*/ 105156 w 4528142"/>
              <a:gd name="connsiteY281" fmla="*/ 6480633 h 6857999"/>
              <a:gd name="connsiteX282" fmla="*/ 107056 w 4528142"/>
              <a:gd name="connsiteY282" fmla="*/ 6477067 h 6857999"/>
              <a:gd name="connsiteX283" fmla="*/ 108567 w 4528142"/>
              <a:gd name="connsiteY283" fmla="*/ 6473891 h 6857999"/>
              <a:gd name="connsiteX284" fmla="*/ 111300 w 4528142"/>
              <a:gd name="connsiteY284" fmla="*/ 6471158 h 6857999"/>
              <a:gd name="connsiteX285" fmla="*/ 114033 w 4528142"/>
              <a:gd name="connsiteY285" fmla="*/ 6468425 h 6857999"/>
              <a:gd name="connsiteX286" fmla="*/ 117208 w 4528142"/>
              <a:gd name="connsiteY286" fmla="*/ 6466915 h 6857999"/>
              <a:gd name="connsiteX287" fmla="*/ 4302989 w 4528142"/>
              <a:gd name="connsiteY287" fmla="*/ 6383033 h 6857999"/>
              <a:gd name="connsiteX288" fmla="*/ 4309076 w 4528142"/>
              <a:gd name="connsiteY288" fmla="*/ 6383746 h 6857999"/>
              <a:gd name="connsiteX289" fmla="*/ 4311645 w 4528142"/>
              <a:gd name="connsiteY289" fmla="*/ 6384011 h 6857999"/>
              <a:gd name="connsiteX290" fmla="*/ 4314012 w 4528142"/>
              <a:gd name="connsiteY290" fmla="*/ 6385610 h 6857999"/>
              <a:gd name="connsiteX291" fmla="*/ 4316664 w 4528142"/>
              <a:gd name="connsiteY291" fmla="*/ 6387493 h 6857999"/>
              <a:gd name="connsiteX292" fmla="*/ 4318647 w 4528142"/>
              <a:gd name="connsiteY292" fmla="*/ 6389476 h 6857999"/>
              <a:gd name="connsiteX293" fmla="*/ 4323080 w 4528142"/>
              <a:gd name="connsiteY293" fmla="*/ 6394678 h 6857999"/>
              <a:gd name="connsiteX294" fmla="*/ 4326828 w 4528142"/>
              <a:gd name="connsiteY294" fmla="*/ 6402264 h 6857999"/>
              <a:gd name="connsiteX295" fmla="*/ 4321709 w 4528142"/>
              <a:gd name="connsiteY295" fmla="*/ 6399450 h 6857999"/>
              <a:gd name="connsiteX296" fmla="*/ 4317724 w 4528142"/>
              <a:gd name="connsiteY296" fmla="*/ 6397768 h 6857999"/>
              <a:gd name="connsiteX297" fmla="*/ 4313253 w 4528142"/>
              <a:gd name="connsiteY297" fmla="*/ 6397138 h 6857999"/>
              <a:gd name="connsiteX298" fmla="*/ 4308298 w 4528142"/>
              <a:gd name="connsiteY298" fmla="*/ 6397559 h 6857999"/>
              <a:gd name="connsiteX299" fmla="*/ 4304010 w 4528142"/>
              <a:gd name="connsiteY299" fmla="*/ 6397879 h 6857999"/>
              <a:gd name="connsiteX300" fmla="*/ 4299138 w 4528142"/>
              <a:gd name="connsiteY300" fmla="*/ 6399918 h 6857999"/>
              <a:gd name="connsiteX301" fmla="*/ 4293598 w 4528142"/>
              <a:gd name="connsiteY301" fmla="*/ 6402058 h 6857999"/>
              <a:gd name="connsiteX302" fmla="*/ 4289291 w 4528142"/>
              <a:gd name="connsiteY302" fmla="*/ 6404665 h 6857999"/>
              <a:gd name="connsiteX303" fmla="*/ 4278576 w 4528142"/>
              <a:gd name="connsiteY303" fmla="*/ 6410846 h 6857999"/>
              <a:gd name="connsiteX304" fmla="*/ 4267377 w 4528142"/>
              <a:gd name="connsiteY304" fmla="*/ 6418079 h 6857999"/>
              <a:gd name="connsiteX305" fmla="*/ 4255509 w 4528142"/>
              <a:gd name="connsiteY305" fmla="*/ 6425412 h 6857999"/>
              <a:gd name="connsiteX306" fmla="*/ 4249768 w 4528142"/>
              <a:gd name="connsiteY306" fmla="*/ 6428886 h 6857999"/>
              <a:gd name="connsiteX307" fmla="*/ 4243177 w 4528142"/>
              <a:gd name="connsiteY307" fmla="*/ 6431510 h 6857999"/>
              <a:gd name="connsiteX308" fmla="*/ 4247218 w 4528142"/>
              <a:gd name="connsiteY308" fmla="*/ 6426336 h 6857999"/>
              <a:gd name="connsiteX309" fmla="*/ 4251360 w 4528142"/>
              <a:gd name="connsiteY309" fmla="*/ 6420493 h 6857999"/>
              <a:gd name="connsiteX310" fmla="*/ 4255785 w 4528142"/>
              <a:gd name="connsiteY310" fmla="*/ 6414935 h 6857999"/>
              <a:gd name="connsiteX311" fmla="*/ 4261545 w 4528142"/>
              <a:gd name="connsiteY311" fmla="*/ 6409175 h 6857999"/>
              <a:gd name="connsiteX312" fmla="*/ 4266921 w 4528142"/>
              <a:gd name="connsiteY312" fmla="*/ 6403799 h 6857999"/>
              <a:gd name="connsiteX313" fmla="*/ 4272965 w 4528142"/>
              <a:gd name="connsiteY313" fmla="*/ 6398323 h 6857999"/>
              <a:gd name="connsiteX314" fmla="*/ 4278624 w 4528142"/>
              <a:gd name="connsiteY314" fmla="*/ 6393229 h 6857999"/>
              <a:gd name="connsiteX315" fmla="*/ 4285133 w 4528142"/>
              <a:gd name="connsiteY315" fmla="*/ 6388987 h 6857999"/>
              <a:gd name="connsiteX316" fmla="*/ 4290775 w 4528142"/>
              <a:gd name="connsiteY316" fmla="*/ 6386179 h 6857999"/>
              <a:gd name="connsiteX317" fmla="*/ 4297265 w 4528142"/>
              <a:gd name="connsiteY317" fmla="*/ 6384224 h 6857999"/>
              <a:gd name="connsiteX318" fmla="*/ 111192 w 4528142"/>
              <a:gd name="connsiteY318" fmla="*/ 6365761 h 6857999"/>
              <a:gd name="connsiteX319" fmla="*/ 112813 w 4528142"/>
              <a:gd name="connsiteY319" fmla="*/ 6365835 h 6857999"/>
              <a:gd name="connsiteX320" fmla="*/ 115101 w 4528142"/>
              <a:gd name="connsiteY320" fmla="*/ 6365804 h 6857999"/>
              <a:gd name="connsiteX321" fmla="*/ 117672 w 4528142"/>
              <a:gd name="connsiteY321" fmla="*/ 6366056 h 6857999"/>
              <a:gd name="connsiteX322" fmla="*/ 123453 w 4528142"/>
              <a:gd name="connsiteY322" fmla="*/ 6368743 h 6857999"/>
              <a:gd name="connsiteX323" fmla="*/ 122441 w 4528142"/>
              <a:gd name="connsiteY323" fmla="*/ 6373143 h 6857999"/>
              <a:gd name="connsiteX324" fmla="*/ 121846 w 4528142"/>
              <a:gd name="connsiteY324" fmla="*/ 6374867 h 6857999"/>
              <a:gd name="connsiteX325" fmla="*/ 121072 w 4528142"/>
              <a:gd name="connsiteY325" fmla="*/ 6375641 h 6857999"/>
              <a:gd name="connsiteX326" fmla="*/ 120686 w 4528142"/>
              <a:gd name="connsiteY326" fmla="*/ 6376027 h 6857999"/>
              <a:gd name="connsiteX327" fmla="*/ 119349 w 4528142"/>
              <a:gd name="connsiteY327" fmla="*/ 6376236 h 6857999"/>
              <a:gd name="connsiteX328" fmla="*/ 116391 w 4528142"/>
              <a:gd name="connsiteY328" fmla="*/ 6376371 h 6857999"/>
              <a:gd name="connsiteX329" fmla="*/ 113642 w 4528142"/>
              <a:gd name="connsiteY329" fmla="*/ 6375167 h 6857999"/>
              <a:gd name="connsiteX330" fmla="*/ 110403 w 4528142"/>
              <a:gd name="connsiteY330" fmla="*/ 6375019 h 6857999"/>
              <a:gd name="connsiteX331" fmla="*/ 106003 w 4528142"/>
              <a:gd name="connsiteY331" fmla="*/ 6376032 h 6857999"/>
              <a:gd name="connsiteX332" fmla="*/ 103891 w 4528142"/>
              <a:gd name="connsiteY332" fmla="*/ 6377013 h 6857999"/>
              <a:gd name="connsiteX333" fmla="*/ 101396 w 4528142"/>
              <a:gd name="connsiteY333" fmla="*/ 6378381 h 6857999"/>
              <a:gd name="connsiteX334" fmla="*/ 101482 w 4528142"/>
              <a:gd name="connsiteY334" fmla="*/ 6386199 h 6857999"/>
              <a:gd name="connsiteX335" fmla="*/ 102445 w 4528142"/>
              <a:gd name="connsiteY335" fmla="*/ 6392573 h 6857999"/>
              <a:gd name="connsiteX336" fmla="*/ 104091 w 4528142"/>
              <a:gd name="connsiteY336" fmla="*/ 6405042 h 6857999"/>
              <a:gd name="connsiteX337" fmla="*/ 107283 w 4528142"/>
              <a:gd name="connsiteY337" fmla="*/ 6415964 h 6857999"/>
              <a:gd name="connsiteX338" fmla="*/ 110683 w 4528142"/>
              <a:gd name="connsiteY338" fmla="*/ 6425548 h 6857999"/>
              <a:gd name="connsiteX339" fmla="*/ 112954 w 4528142"/>
              <a:gd name="connsiteY339" fmla="*/ 6434004 h 6857999"/>
              <a:gd name="connsiteX340" fmla="*/ 114943 w 4528142"/>
              <a:gd name="connsiteY340" fmla="*/ 6442177 h 6857999"/>
              <a:gd name="connsiteX341" fmla="*/ 115268 w 4528142"/>
              <a:gd name="connsiteY341" fmla="*/ 6446369 h 6857999"/>
              <a:gd name="connsiteX342" fmla="*/ 114642 w 4528142"/>
              <a:gd name="connsiteY342" fmla="*/ 6450381 h 6857999"/>
              <a:gd name="connsiteX343" fmla="*/ 114017 w 4528142"/>
              <a:gd name="connsiteY343" fmla="*/ 6454393 h 6857999"/>
              <a:gd name="connsiteX344" fmla="*/ 112723 w 4528142"/>
              <a:gd name="connsiteY344" fmla="*/ 6458510 h 6857999"/>
              <a:gd name="connsiteX345" fmla="*/ 109201 w 4528142"/>
              <a:gd name="connsiteY345" fmla="*/ 6458082 h 6857999"/>
              <a:gd name="connsiteX346" fmla="*/ 106169 w 4528142"/>
              <a:gd name="connsiteY346" fmla="*/ 6456596 h 6857999"/>
              <a:gd name="connsiteX347" fmla="*/ 100881 w 4528142"/>
              <a:gd name="connsiteY347" fmla="*/ 6452852 h 6857999"/>
              <a:gd name="connsiteX348" fmla="*/ 97953 w 4528142"/>
              <a:gd name="connsiteY348" fmla="*/ 6450698 h 6857999"/>
              <a:gd name="connsiteX349" fmla="*/ 95309 w 4528142"/>
              <a:gd name="connsiteY349" fmla="*/ 6448827 h 6857999"/>
              <a:gd name="connsiteX350" fmla="*/ 92455 w 4528142"/>
              <a:gd name="connsiteY350" fmla="*/ 6448293 h 6857999"/>
              <a:gd name="connsiteX351" fmla="*/ 88547 w 4528142"/>
              <a:gd name="connsiteY351" fmla="*/ 6448249 h 6857999"/>
              <a:gd name="connsiteX352" fmla="*/ 90141 w 4528142"/>
              <a:gd name="connsiteY352" fmla="*/ 6435928 h 6857999"/>
              <a:gd name="connsiteX353" fmla="*/ 91765 w 4528142"/>
              <a:gd name="connsiteY353" fmla="*/ 6421320 h 6857999"/>
              <a:gd name="connsiteX354" fmla="*/ 93881 w 4528142"/>
              <a:gd name="connsiteY354" fmla="*/ 6405655 h 6857999"/>
              <a:gd name="connsiteX355" fmla="*/ 95892 w 4528142"/>
              <a:gd name="connsiteY355" fmla="*/ 6390658 h 6857999"/>
              <a:gd name="connsiteX356" fmla="*/ 97885 w 4528142"/>
              <a:gd name="connsiteY356" fmla="*/ 6384149 h 6857999"/>
              <a:gd name="connsiteX357" fmla="*/ 99493 w 4528142"/>
              <a:gd name="connsiteY357" fmla="*/ 6378025 h 6857999"/>
              <a:gd name="connsiteX358" fmla="*/ 102229 w 4528142"/>
              <a:gd name="connsiteY358" fmla="*/ 6373030 h 6857999"/>
              <a:gd name="connsiteX359" fmla="*/ 105426 w 4528142"/>
              <a:gd name="connsiteY359" fmla="*/ 6369269 h 6857999"/>
              <a:gd name="connsiteX360" fmla="*/ 106971 w 4528142"/>
              <a:gd name="connsiteY360" fmla="*/ 6367724 h 6857999"/>
              <a:gd name="connsiteX361" fmla="*/ 108800 w 4528142"/>
              <a:gd name="connsiteY361" fmla="*/ 6366459 h 6857999"/>
              <a:gd name="connsiteX362" fmla="*/ 4378331 w 4528142"/>
              <a:gd name="connsiteY362" fmla="*/ 6344027 h 6857999"/>
              <a:gd name="connsiteX363" fmla="*/ 4374877 w 4528142"/>
              <a:gd name="connsiteY363" fmla="*/ 6349165 h 6857999"/>
              <a:gd name="connsiteX364" fmla="*/ 4369188 w 4528142"/>
              <a:gd name="connsiteY364" fmla="*/ 6355976 h 6857999"/>
              <a:gd name="connsiteX365" fmla="*/ 4362999 w 4528142"/>
              <a:gd name="connsiteY365" fmla="*/ 6363848 h 6857999"/>
              <a:gd name="connsiteX366" fmla="*/ 4355299 w 4528142"/>
              <a:gd name="connsiteY366" fmla="*/ 6370987 h 6857999"/>
              <a:gd name="connsiteX367" fmla="*/ 4351221 w 4528142"/>
              <a:gd name="connsiteY367" fmla="*/ 6373942 h 6857999"/>
              <a:gd name="connsiteX368" fmla="*/ 4348206 w 4528142"/>
              <a:gd name="connsiteY368" fmla="*/ 6376396 h 6857999"/>
              <a:gd name="connsiteX369" fmla="*/ 4344740 w 4528142"/>
              <a:gd name="connsiteY369" fmla="*/ 6377617 h 6857999"/>
              <a:gd name="connsiteX370" fmla="*/ 4341664 w 4528142"/>
              <a:gd name="connsiteY370" fmla="*/ 6378447 h 6857999"/>
              <a:gd name="connsiteX371" fmla="*/ 4338700 w 4528142"/>
              <a:gd name="connsiteY371" fmla="*/ 6378606 h 6857999"/>
              <a:gd name="connsiteX372" fmla="*/ 4336455 w 4528142"/>
              <a:gd name="connsiteY372" fmla="*/ 6376361 h 6857999"/>
              <a:gd name="connsiteX373" fmla="*/ 4334601 w 4528142"/>
              <a:gd name="connsiteY373" fmla="*/ 6373725 h 6857999"/>
              <a:gd name="connsiteX374" fmla="*/ 4333075 w 4528142"/>
              <a:gd name="connsiteY374" fmla="*/ 6369076 h 6857999"/>
              <a:gd name="connsiteX375" fmla="*/ 4340850 w 4528142"/>
              <a:gd name="connsiteY375" fmla="*/ 6367476 h 6857999"/>
              <a:gd name="connsiteX376" fmla="*/ 4346329 w 4528142"/>
              <a:gd name="connsiteY376" fmla="*/ 6365925 h 6857999"/>
              <a:gd name="connsiteX377" fmla="*/ 4350967 w 4528142"/>
              <a:gd name="connsiteY377" fmla="*/ 6363533 h 6857999"/>
              <a:gd name="connsiteX378" fmla="*/ 4355434 w 4528142"/>
              <a:gd name="connsiteY378" fmla="*/ 6360188 h 6857999"/>
              <a:gd name="connsiteX379" fmla="*/ 4364759 w 4528142"/>
              <a:gd name="connsiteY379" fmla="*/ 6353108 h 6857999"/>
              <a:gd name="connsiteX380" fmla="*/ 4370959 w 4528142"/>
              <a:gd name="connsiteY380" fmla="*/ 6349153 h 6857999"/>
              <a:gd name="connsiteX381" fmla="*/ 1417546 w 4528142"/>
              <a:gd name="connsiteY381" fmla="*/ 6342468 h 6857999"/>
              <a:gd name="connsiteX382" fmla="*/ 1423214 w 4528142"/>
              <a:gd name="connsiteY382" fmla="*/ 6360231 h 6857999"/>
              <a:gd name="connsiteX383" fmla="*/ 1425619 w 4528142"/>
              <a:gd name="connsiteY383" fmla="*/ 6368684 h 6857999"/>
              <a:gd name="connsiteX384" fmla="*/ 1427362 w 4528142"/>
              <a:gd name="connsiteY384" fmla="*/ 6377228 h 6857999"/>
              <a:gd name="connsiteX385" fmla="*/ 1427380 w 4528142"/>
              <a:gd name="connsiteY385" fmla="*/ 6381781 h 6857999"/>
              <a:gd name="connsiteX386" fmla="*/ 1427204 w 4528142"/>
              <a:gd name="connsiteY386" fmla="*/ 6385386 h 6857999"/>
              <a:gd name="connsiteX387" fmla="*/ 1427315 w 4528142"/>
              <a:gd name="connsiteY387" fmla="*/ 6389275 h 6857999"/>
              <a:gd name="connsiteX388" fmla="*/ 1425813 w 4528142"/>
              <a:gd name="connsiteY388" fmla="*/ 6393064 h 6857999"/>
              <a:gd name="connsiteX389" fmla="*/ 1423931 w 4528142"/>
              <a:gd name="connsiteY389" fmla="*/ 6397231 h 6857999"/>
              <a:gd name="connsiteX390" fmla="*/ 1421194 w 4528142"/>
              <a:gd name="connsiteY390" fmla="*/ 6400540 h 6857999"/>
              <a:gd name="connsiteX391" fmla="*/ 1417792 w 4528142"/>
              <a:gd name="connsiteY391" fmla="*/ 6403941 h 6857999"/>
              <a:gd name="connsiteX392" fmla="*/ 1413535 w 4528142"/>
              <a:gd name="connsiteY392" fmla="*/ 6406485 h 6857999"/>
              <a:gd name="connsiteX393" fmla="*/ 1408724 w 4528142"/>
              <a:gd name="connsiteY393" fmla="*/ 6389581 h 6857999"/>
              <a:gd name="connsiteX394" fmla="*/ 1406410 w 4528142"/>
              <a:gd name="connsiteY394" fmla="*/ 6380465 h 6857999"/>
              <a:gd name="connsiteX395" fmla="*/ 1404954 w 4528142"/>
              <a:gd name="connsiteY395" fmla="*/ 6372205 h 6857999"/>
              <a:gd name="connsiteX396" fmla="*/ 1404557 w 4528142"/>
              <a:gd name="connsiteY396" fmla="*/ 6368030 h 6857999"/>
              <a:gd name="connsiteX397" fmla="*/ 1404825 w 4528142"/>
              <a:gd name="connsiteY397" fmla="*/ 6363763 h 6857999"/>
              <a:gd name="connsiteX398" fmla="*/ 1405664 w 4528142"/>
              <a:gd name="connsiteY398" fmla="*/ 6360065 h 6857999"/>
              <a:gd name="connsiteX399" fmla="*/ 1406881 w 4528142"/>
              <a:gd name="connsiteY399" fmla="*/ 6355992 h 6857999"/>
              <a:gd name="connsiteX400" fmla="*/ 1408669 w 4528142"/>
              <a:gd name="connsiteY400" fmla="*/ 6352489 h 6857999"/>
              <a:gd name="connsiteX401" fmla="*/ 1411121 w 4528142"/>
              <a:gd name="connsiteY401" fmla="*/ 6348893 h 6857999"/>
              <a:gd name="connsiteX402" fmla="*/ 1413195 w 4528142"/>
              <a:gd name="connsiteY402" fmla="*/ 6345677 h 6857999"/>
              <a:gd name="connsiteX403" fmla="*/ 166992 w 4528142"/>
              <a:gd name="connsiteY403" fmla="*/ 6330011 h 6857999"/>
              <a:gd name="connsiteX404" fmla="*/ 169190 w 4528142"/>
              <a:gd name="connsiteY404" fmla="*/ 6332208 h 6857999"/>
              <a:gd name="connsiteX405" fmla="*/ 170733 w 4528142"/>
              <a:gd name="connsiteY405" fmla="*/ 6334511 h 6857999"/>
              <a:gd name="connsiteX406" fmla="*/ 172064 w 4528142"/>
              <a:gd name="connsiteY406" fmla="*/ 6338124 h 6857999"/>
              <a:gd name="connsiteX407" fmla="*/ 173691 w 4528142"/>
              <a:gd name="connsiteY407" fmla="*/ 6345835 h 6857999"/>
              <a:gd name="connsiteX408" fmla="*/ 176691 w 4528142"/>
              <a:gd name="connsiteY408" fmla="*/ 6345032 h 6857999"/>
              <a:gd name="connsiteX409" fmla="*/ 179036 w 4528142"/>
              <a:gd name="connsiteY409" fmla="*/ 6344335 h 6857999"/>
              <a:gd name="connsiteX410" fmla="*/ 181212 w 4528142"/>
              <a:gd name="connsiteY410" fmla="*/ 6342709 h 6857999"/>
              <a:gd name="connsiteX411" fmla="*/ 183218 w 4528142"/>
              <a:gd name="connsiteY411" fmla="*/ 6340153 h 6857999"/>
              <a:gd name="connsiteX412" fmla="*/ 184190 w 4528142"/>
              <a:gd name="connsiteY412" fmla="*/ 6338084 h 6857999"/>
              <a:gd name="connsiteX413" fmla="*/ 185541 w 4528142"/>
              <a:gd name="connsiteY413" fmla="*/ 6335633 h 6857999"/>
              <a:gd name="connsiteX414" fmla="*/ 186238 w 4528142"/>
              <a:gd name="connsiteY414" fmla="*/ 6333287 h 6857999"/>
              <a:gd name="connsiteX415" fmla="*/ 186766 w 4528142"/>
              <a:gd name="connsiteY415" fmla="*/ 6330013 h 6857999"/>
              <a:gd name="connsiteX416" fmla="*/ 191160 w 4528142"/>
              <a:gd name="connsiteY416" fmla="*/ 6334408 h 6857999"/>
              <a:gd name="connsiteX417" fmla="*/ 193695 w 4528142"/>
              <a:gd name="connsiteY417" fmla="*/ 6338465 h 6857999"/>
              <a:gd name="connsiteX418" fmla="*/ 194647 w 4528142"/>
              <a:gd name="connsiteY418" fmla="*/ 6342458 h 6857999"/>
              <a:gd name="connsiteX419" fmla="*/ 193739 w 4528142"/>
              <a:gd name="connsiteY419" fmla="*/ 6346113 h 6857999"/>
              <a:gd name="connsiteX420" fmla="*/ 192557 w 4528142"/>
              <a:gd name="connsiteY420" fmla="*/ 6349491 h 6857999"/>
              <a:gd name="connsiteX421" fmla="*/ 189515 w 4528142"/>
              <a:gd name="connsiteY421" fmla="*/ 6352533 h 6857999"/>
              <a:gd name="connsiteX422" fmla="*/ 186579 w 4528142"/>
              <a:gd name="connsiteY422" fmla="*/ 6354921 h 6857999"/>
              <a:gd name="connsiteX423" fmla="*/ 182439 w 4528142"/>
              <a:gd name="connsiteY423" fmla="*/ 6356863 h 6857999"/>
              <a:gd name="connsiteX424" fmla="*/ 178785 w 4528142"/>
              <a:gd name="connsiteY424" fmla="*/ 6357771 h 6857999"/>
              <a:gd name="connsiteX425" fmla="*/ 173926 w 4528142"/>
              <a:gd name="connsiteY425" fmla="*/ 6358235 h 6857999"/>
              <a:gd name="connsiteX426" fmla="*/ 169659 w 4528142"/>
              <a:gd name="connsiteY426" fmla="*/ 6357009 h 6857999"/>
              <a:gd name="connsiteX427" fmla="*/ 165772 w 4528142"/>
              <a:gd name="connsiteY427" fmla="*/ 6355403 h 6857999"/>
              <a:gd name="connsiteX428" fmla="*/ 162475 w 4528142"/>
              <a:gd name="connsiteY428" fmla="*/ 6352107 h 6857999"/>
              <a:gd name="connsiteX429" fmla="*/ 159665 w 4528142"/>
              <a:gd name="connsiteY429" fmla="*/ 6347776 h 6857999"/>
              <a:gd name="connsiteX430" fmla="*/ 157826 w 4528142"/>
              <a:gd name="connsiteY430" fmla="*/ 6341374 h 6857999"/>
              <a:gd name="connsiteX431" fmla="*/ 157234 w 4528142"/>
              <a:gd name="connsiteY431" fmla="*/ 6333178 h 6857999"/>
              <a:gd name="connsiteX432" fmla="*/ 161100 w 4528142"/>
              <a:gd name="connsiteY432" fmla="*/ 6330960 h 6857999"/>
              <a:gd name="connsiteX433" fmla="*/ 164098 w 4528142"/>
              <a:gd name="connsiteY433" fmla="*/ 6330158 h 6857999"/>
              <a:gd name="connsiteX434" fmla="*/ 4477200 w 4528142"/>
              <a:gd name="connsiteY434" fmla="*/ 6282105 h 6857999"/>
              <a:gd name="connsiteX435" fmla="*/ 4465569 w 4528142"/>
              <a:gd name="connsiteY435" fmla="*/ 6298303 h 6857999"/>
              <a:gd name="connsiteX436" fmla="*/ 4456476 w 4528142"/>
              <a:gd name="connsiteY436" fmla="*/ 6308537 h 6857999"/>
              <a:gd name="connsiteX437" fmla="*/ 4451838 w 4528142"/>
              <a:gd name="connsiteY437" fmla="*/ 6313175 h 6857999"/>
              <a:gd name="connsiteX438" fmla="*/ 4448073 w 4528142"/>
              <a:gd name="connsiteY438" fmla="*/ 6316369 h 6857999"/>
              <a:gd name="connsiteX439" fmla="*/ 4443923 w 4528142"/>
              <a:gd name="connsiteY439" fmla="*/ 6319948 h 6857999"/>
              <a:gd name="connsiteX440" fmla="*/ 4439875 w 4528142"/>
              <a:gd name="connsiteY440" fmla="*/ 6322856 h 6857999"/>
              <a:gd name="connsiteX441" fmla="*/ 4430430 w 4528142"/>
              <a:gd name="connsiteY441" fmla="*/ 6328875 h 6857999"/>
              <a:gd name="connsiteX442" fmla="*/ 4419074 w 4528142"/>
              <a:gd name="connsiteY442" fmla="*/ 6334524 h 6857999"/>
              <a:gd name="connsiteX443" fmla="*/ 4405011 w 4528142"/>
              <a:gd name="connsiteY443" fmla="*/ 6342879 h 6857999"/>
              <a:gd name="connsiteX444" fmla="*/ 4385840 w 4528142"/>
              <a:gd name="connsiteY444" fmla="*/ 6354629 h 6857999"/>
              <a:gd name="connsiteX445" fmla="*/ 4388095 w 4528142"/>
              <a:gd name="connsiteY445" fmla="*/ 6348378 h 6857999"/>
              <a:gd name="connsiteX446" fmla="*/ 4391590 w 4528142"/>
              <a:gd name="connsiteY446" fmla="*/ 6342600 h 6857999"/>
              <a:gd name="connsiteX447" fmla="*/ 4395475 w 4528142"/>
              <a:gd name="connsiteY447" fmla="*/ 6336433 h 6857999"/>
              <a:gd name="connsiteX448" fmla="*/ 4399825 w 4528142"/>
              <a:gd name="connsiteY448" fmla="*/ 6331511 h 6857999"/>
              <a:gd name="connsiteX449" fmla="*/ 4404852 w 4528142"/>
              <a:gd name="connsiteY449" fmla="*/ 6326485 h 6857999"/>
              <a:gd name="connsiteX450" fmla="*/ 4410162 w 4528142"/>
              <a:gd name="connsiteY450" fmla="*/ 6321746 h 6857999"/>
              <a:gd name="connsiteX451" fmla="*/ 4416042 w 4528142"/>
              <a:gd name="connsiteY451" fmla="*/ 6317577 h 6857999"/>
              <a:gd name="connsiteX452" fmla="*/ 4422596 w 4528142"/>
              <a:gd name="connsiteY452" fmla="*/ 6313307 h 6857999"/>
              <a:gd name="connsiteX453" fmla="*/ 4435314 w 4528142"/>
              <a:gd name="connsiteY453" fmla="*/ 6305155 h 6857999"/>
              <a:gd name="connsiteX454" fmla="*/ 4449276 w 4528142"/>
              <a:gd name="connsiteY454" fmla="*/ 6297472 h 6857999"/>
              <a:gd name="connsiteX455" fmla="*/ 4463238 w 4528142"/>
              <a:gd name="connsiteY455" fmla="*/ 6289788 h 6857999"/>
              <a:gd name="connsiteX456" fmla="*/ 4527819 w 4528142"/>
              <a:gd name="connsiteY456" fmla="*/ 6243052 h 6857999"/>
              <a:gd name="connsiteX457" fmla="*/ 4528142 w 4528142"/>
              <a:gd name="connsiteY457" fmla="*/ 6244919 h 6857999"/>
              <a:gd name="connsiteX458" fmla="*/ 4527417 w 4528142"/>
              <a:gd name="connsiteY458" fmla="*/ 6247288 h 6857999"/>
              <a:gd name="connsiteX459" fmla="*/ 4525807 w 4528142"/>
              <a:gd name="connsiteY459" fmla="*/ 6251088 h 6857999"/>
              <a:gd name="connsiteX460" fmla="*/ 4524309 w 4528142"/>
              <a:gd name="connsiteY460" fmla="*/ 6254229 h 6857999"/>
              <a:gd name="connsiteX461" fmla="*/ 4519059 w 4528142"/>
              <a:gd name="connsiteY461" fmla="*/ 6260574 h 6857999"/>
              <a:gd name="connsiteX462" fmla="*/ 4516513 w 4528142"/>
              <a:gd name="connsiteY462" fmla="*/ 6264215 h 6857999"/>
              <a:gd name="connsiteX463" fmla="*/ 4513422 w 4528142"/>
              <a:gd name="connsiteY463" fmla="*/ 6267306 h 6857999"/>
              <a:gd name="connsiteX464" fmla="*/ 4509783 w 4528142"/>
              <a:gd name="connsiteY464" fmla="*/ 6269851 h 6857999"/>
              <a:gd name="connsiteX465" fmla="*/ 4507301 w 4528142"/>
              <a:gd name="connsiteY465" fmla="*/ 6271236 h 6857999"/>
              <a:gd name="connsiteX466" fmla="*/ 4504548 w 4528142"/>
              <a:gd name="connsiteY466" fmla="*/ 6272347 h 6857999"/>
              <a:gd name="connsiteX467" fmla="*/ 4500860 w 4528142"/>
              <a:gd name="connsiteY467" fmla="*/ 6273297 h 6857999"/>
              <a:gd name="connsiteX468" fmla="*/ 4498830 w 4528142"/>
              <a:gd name="connsiteY468" fmla="*/ 6272041 h 6857999"/>
              <a:gd name="connsiteX469" fmla="*/ 4496801 w 4528142"/>
              <a:gd name="connsiteY469" fmla="*/ 6270785 h 6857999"/>
              <a:gd name="connsiteX470" fmla="*/ 4494997 w 4528142"/>
              <a:gd name="connsiteY470" fmla="*/ 6268209 h 6857999"/>
              <a:gd name="connsiteX471" fmla="*/ 4494080 w 4528142"/>
              <a:gd name="connsiteY471" fmla="*/ 6264197 h 6857999"/>
              <a:gd name="connsiteX472" fmla="*/ 4500022 w 4528142"/>
              <a:gd name="connsiteY472" fmla="*/ 6263183 h 6857999"/>
              <a:gd name="connsiteX473" fmla="*/ 4504097 w 4528142"/>
              <a:gd name="connsiteY473" fmla="*/ 6261847 h 6857999"/>
              <a:gd name="connsiteX474" fmla="*/ 4508284 w 4528142"/>
              <a:gd name="connsiteY474" fmla="*/ 6259850 h 6857999"/>
              <a:gd name="connsiteX475" fmla="*/ 4510878 w 4528142"/>
              <a:gd name="connsiteY475" fmla="*/ 6257804 h 6857999"/>
              <a:gd name="connsiteX476" fmla="*/ 4517835 w 4528142"/>
              <a:gd name="connsiteY476" fmla="*/ 6250846 h 6857999"/>
              <a:gd name="connsiteX477" fmla="*/ 4522248 w 4528142"/>
              <a:gd name="connsiteY477" fmla="*/ 6247529 h 6857999"/>
              <a:gd name="connsiteX478" fmla="*/ 4307428 w 4528142"/>
              <a:gd name="connsiteY478" fmla="*/ 6220555 h 6857999"/>
              <a:gd name="connsiteX479" fmla="*/ 4307037 w 4528142"/>
              <a:gd name="connsiteY479" fmla="*/ 6223308 h 6857999"/>
              <a:gd name="connsiteX480" fmla="*/ 4306746 w 4528142"/>
              <a:gd name="connsiteY480" fmla="*/ 6225371 h 6857999"/>
              <a:gd name="connsiteX481" fmla="*/ 4304786 w 4528142"/>
              <a:gd name="connsiteY481" fmla="*/ 6229695 h 6857999"/>
              <a:gd name="connsiteX482" fmla="*/ 4301940 w 4528142"/>
              <a:gd name="connsiteY482" fmla="*/ 6233132 h 6857999"/>
              <a:gd name="connsiteX483" fmla="*/ 4299191 w 4528142"/>
              <a:gd name="connsiteY483" fmla="*/ 6235880 h 6857999"/>
              <a:gd name="connsiteX484" fmla="*/ 4296740 w 4528142"/>
              <a:gd name="connsiteY484" fmla="*/ 6238923 h 6857999"/>
              <a:gd name="connsiteX485" fmla="*/ 4294189 w 4528142"/>
              <a:gd name="connsiteY485" fmla="*/ 6242655 h 6857999"/>
              <a:gd name="connsiteX486" fmla="*/ 4291639 w 4528142"/>
              <a:gd name="connsiteY486" fmla="*/ 6246387 h 6857999"/>
              <a:gd name="connsiteX487" fmla="*/ 4291642 w 4528142"/>
              <a:gd name="connsiteY487" fmla="*/ 6248748 h 6857999"/>
              <a:gd name="connsiteX488" fmla="*/ 4291253 w 4528142"/>
              <a:gd name="connsiteY488" fmla="*/ 6251499 h 6857999"/>
              <a:gd name="connsiteX489" fmla="*/ 4290564 w 4528142"/>
              <a:gd name="connsiteY489" fmla="*/ 6251597 h 6857999"/>
              <a:gd name="connsiteX490" fmla="*/ 4288892 w 4528142"/>
              <a:gd name="connsiteY490" fmla="*/ 6251497 h 6857999"/>
              <a:gd name="connsiteX491" fmla="*/ 4287415 w 4528142"/>
              <a:gd name="connsiteY491" fmla="*/ 6250020 h 6857999"/>
              <a:gd name="connsiteX492" fmla="*/ 4286822 w 4528142"/>
              <a:gd name="connsiteY492" fmla="*/ 6247068 h 6857999"/>
              <a:gd name="connsiteX493" fmla="*/ 4285636 w 4528142"/>
              <a:gd name="connsiteY493" fmla="*/ 6243527 h 6857999"/>
              <a:gd name="connsiteX494" fmla="*/ 4283852 w 4528142"/>
              <a:gd name="connsiteY494" fmla="*/ 6234676 h 6857999"/>
              <a:gd name="connsiteX495" fmla="*/ 4282660 w 4528142"/>
              <a:gd name="connsiteY495" fmla="*/ 6226416 h 6857999"/>
              <a:gd name="connsiteX496" fmla="*/ 4287480 w 4528142"/>
              <a:gd name="connsiteY496" fmla="*/ 6228095 h 6857999"/>
              <a:gd name="connsiteX497" fmla="*/ 4290528 w 4528142"/>
              <a:gd name="connsiteY497" fmla="*/ 6228000 h 6857999"/>
              <a:gd name="connsiteX498" fmla="*/ 4293280 w 4528142"/>
              <a:gd name="connsiteY498" fmla="*/ 6227612 h 6857999"/>
              <a:gd name="connsiteX499" fmla="*/ 4296425 w 4528142"/>
              <a:gd name="connsiteY499" fmla="*/ 6226832 h 6857999"/>
              <a:gd name="connsiteX500" fmla="*/ 4299667 w 4528142"/>
              <a:gd name="connsiteY500" fmla="*/ 6225361 h 6857999"/>
              <a:gd name="connsiteX501" fmla="*/ 4303694 w 4528142"/>
              <a:gd name="connsiteY501" fmla="*/ 6223106 h 6857999"/>
              <a:gd name="connsiteX502" fmla="*/ 4339810 w 4528142"/>
              <a:gd name="connsiteY502" fmla="*/ 6204808 h 6857999"/>
              <a:gd name="connsiteX503" fmla="*/ 4346083 w 4528142"/>
              <a:gd name="connsiteY503" fmla="*/ 6204986 h 6857999"/>
              <a:gd name="connsiteX504" fmla="*/ 4351862 w 4528142"/>
              <a:gd name="connsiteY504" fmla="*/ 6206195 h 6857999"/>
              <a:gd name="connsiteX505" fmla="*/ 4357148 w 4528142"/>
              <a:gd name="connsiteY505" fmla="*/ 6208434 h 6857999"/>
              <a:gd name="connsiteX506" fmla="*/ 4360374 w 4528142"/>
              <a:gd name="connsiteY506" fmla="*/ 6211660 h 6857999"/>
              <a:gd name="connsiteX507" fmla="*/ 4359544 w 4528142"/>
              <a:gd name="connsiteY507" fmla="*/ 6214639 h 6857999"/>
              <a:gd name="connsiteX508" fmla="*/ 4357640 w 4528142"/>
              <a:gd name="connsiteY508" fmla="*/ 6216543 h 6857999"/>
              <a:gd name="connsiteX509" fmla="*/ 4355578 w 4528142"/>
              <a:gd name="connsiteY509" fmla="*/ 6217530 h 6857999"/>
              <a:gd name="connsiteX510" fmla="*/ 4353899 w 4528142"/>
              <a:gd name="connsiteY510" fmla="*/ 6218135 h 6857999"/>
              <a:gd name="connsiteX511" fmla="*/ 4351680 w 4528142"/>
              <a:gd name="connsiteY511" fmla="*/ 6218203 h 6857999"/>
              <a:gd name="connsiteX512" fmla="*/ 4349305 w 4528142"/>
              <a:gd name="connsiteY512" fmla="*/ 6217351 h 6857999"/>
              <a:gd name="connsiteX513" fmla="*/ 4344287 w 4528142"/>
              <a:gd name="connsiteY513" fmla="*/ 6215382 h 6857999"/>
              <a:gd name="connsiteX514" fmla="*/ 4338239 w 4528142"/>
              <a:gd name="connsiteY514" fmla="*/ 6213904 h 6857999"/>
              <a:gd name="connsiteX515" fmla="*/ 4335216 w 4528142"/>
              <a:gd name="connsiteY515" fmla="*/ 6213165 h 6857999"/>
              <a:gd name="connsiteX516" fmla="*/ 4332348 w 4528142"/>
              <a:gd name="connsiteY516" fmla="*/ 6213345 h 6857999"/>
              <a:gd name="connsiteX517" fmla="*/ 4328449 w 4528142"/>
              <a:gd name="connsiteY517" fmla="*/ 6214018 h 6857999"/>
              <a:gd name="connsiteX518" fmla="*/ 4325626 w 4528142"/>
              <a:gd name="connsiteY518" fmla="*/ 6215766 h 6857999"/>
              <a:gd name="connsiteX519" fmla="*/ 4321772 w 4528142"/>
              <a:gd name="connsiteY519" fmla="*/ 6218008 h 6857999"/>
              <a:gd name="connsiteX520" fmla="*/ 4317963 w 4528142"/>
              <a:gd name="connsiteY520" fmla="*/ 6221817 h 6857999"/>
              <a:gd name="connsiteX521" fmla="*/ 4319553 w 4528142"/>
              <a:gd name="connsiteY521" fmla="*/ 6218076 h 6857999"/>
              <a:gd name="connsiteX522" fmla="*/ 4321796 w 4528142"/>
              <a:gd name="connsiteY522" fmla="*/ 6214221 h 6857999"/>
              <a:gd name="connsiteX523" fmla="*/ 4324462 w 4528142"/>
              <a:gd name="connsiteY523" fmla="*/ 6211555 h 6857999"/>
              <a:gd name="connsiteX524" fmla="*/ 4326748 w 4528142"/>
              <a:gd name="connsiteY524" fmla="*/ 6209269 h 6857999"/>
              <a:gd name="connsiteX525" fmla="*/ 4330221 w 4528142"/>
              <a:gd name="connsiteY525" fmla="*/ 6207408 h 6857999"/>
              <a:gd name="connsiteX526" fmla="*/ 4333200 w 4528142"/>
              <a:gd name="connsiteY526" fmla="*/ 6206579 h 6857999"/>
              <a:gd name="connsiteX527" fmla="*/ 4336179 w 4528142"/>
              <a:gd name="connsiteY527" fmla="*/ 6205750 h 6857999"/>
              <a:gd name="connsiteX528" fmla="*/ 145112 w 4528142"/>
              <a:gd name="connsiteY528" fmla="*/ 6203324 h 6857999"/>
              <a:gd name="connsiteX529" fmla="*/ 146627 w 4528142"/>
              <a:gd name="connsiteY529" fmla="*/ 6204068 h 6857999"/>
              <a:gd name="connsiteX530" fmla="*/ 148991 w 4528142"/>
              <a:gd name="connsiteY530" fmla="*/ 6205659 h 6857999"/>
              <a:gd name="connsiteX531" fmla="*/ 152663 w 4528142"/>
              <a:gd name="connsiteY531" fmla="*/ 6209331 h 6857999"/>
              <a:gd name="connsiteX532" fmla="*/ 155948 w 4528142"/>
              <a:gd name="connsiteY532" fmla="*/ 6213390 h 6857999"/>
              <a:gd name="connsiteX533" fmla="*/ 159054 w 4528142"/>
              <a:gd name="connsiteY533" fmla="*/ 6216496 h 6857999"/>
              <a:gd name="connsiteX534" fmla="*/ 160571 w 4528142"/>
              <a:gd name="connsiteY534" fmla="*/ 6217239 h 6857999"/>
              <a:gd name="connsiteX535" fmla="*/ 161628 w 4528142"/>
              <a:gd name="connsiteY535" fmla="*/ 6216748 h 6857999"/>
              <a:gd name="connsiteX536" fmla="*/ 162683 w 4528142"/>
              <a:gd name="connsiteY536" fmla="*/ 6216258 h 6857999"/>
              <a:gd name="connsiteX537" fmla="*/ 163663 w 4528142"/>
              <a:gd name="connsiteY537" fmla="*/ 6214147 h 6857999"/>
              <a:gd name="connsiteX538" fmla="*/ 163515 w 4528142"/>
              <a:gd name="connsiteY538" fmla="*/ 6210906 h 6857999"/>
              <a:gd name="connsiteX539" fmla="*/ 163961 w 4528142"/>
              <a:gd name="connsiteY539" fmla="*/ 6205941 h 6857999"/>
              <a:gd name="connsiteX540" fmla="*/ 168867 w 4528142"/>
              <a:gd name="connsiteY540" fmla="*/ 6210073 h 6857999"/>
              <a:gd name="connsiteX541" fmla="*/ 172256 w 4528142"/>
              <a:gd name="connsiteY541" fmla="*/ 6213462 h 6857999"/>
              <a:gd name="connsiteX542" fmla="*/ 172970 w 4528142"/>
              <a:gd name="connsiteY542" fmla="*/ 6217269 h 6857999"/>
              <a:gd name="connsiteX543" fmla="*/ 173401 w 4528142"/>
              <a:gd name="connsiteY543" fmla="*/ 6220792 h 6857999"/>
              <a:gd name="connsiteX544" fmla="*/ 172494 w 4528142"/>
              <a:gd name="connsiteY544" fmla="*/ 6224522 h 6857999"/>
              <a:gd name="connsiteX545" fmla="*/ 170635 w 4528142"/>
              <a:gd name="connsiteY545" fmla="*/ 6228076 h 6857999"/>
              <a:gd name="connsiteX546" fmla="*/ 165015 w 4528142"/>
              <a:gd name="connsiteY546" fmla="*/ 6234825 h 6857999"/>
              <a:gd name="connsiteX547" fmla="*/ 162488 w 4528142"/>
              <a:gd name="connsiteY547" fmla="*/ 6238483 h 6857999"/>
              <a:gd name="connsiteX548" fmla="*/ 159293 w 4528142"/>
              <a:gd name="connsiteY548" fmla="*/ 6242243 h 6857999"/>
              <a:gd name="connsiteX549" fmla="*/ 157434 w 4528142"/>
              <a:gd name="connsiteY549" fmla="*/ 6245797 h 6857999"/>
              <a:gd name="connsiteX550" fmla="*/ 155754 w 4528142"/>
              <a:gd name="connsiteY550" fmla="*/ 6250301 h 6857999"/>
              <a:gd name="connsiteX551" fmla="*/ 155517 w 4528142"/>
              <a:gd name="connsiteY551" fmla="*/ 6253928 h 6857999"/>
              <a:gd name="connsiteX552" fmla="*/ 156795 w 4528142"/>
              <a:gd name="connsiteY552" fmla="*/ 6258298 h 6857999"/>
              <a:gd name="connsiteX553" fmla="*/ 159693 w 4528142"/>
              <a:gd name="connsiteY553" fmla="*/ 6262743 h 6857999"/>
              <a:gd name="connsiteX554" fmla="*/ 164495 w 4528142"/>
              <a:gd name="connsiteY554" fmla="*/ 6267545 h 6857999"/>
              <a:gd name="connsiteX555" fmla="*/ 160482 w 4528142"/>
              <a:gd name="connsiteY555" fmla="*/ 6268169 h 6857999"/>
              <a:gd name="connsiteX556" fmla="*/ 156676 w 4528142"/>
              <a:gd name="connsiteY556" fmla="*/ 6267456 h 6857999"/>
              <a:gd name="connsiteX557" fmla="*/ 153643 w 4528142"/>
              <a:gd name="connsiteY557" fmla="*/ 6265970 h 6857999"/>
              <a:gd name="connsiteX558" fmla="*/ 149659 w 4528142"/>
              <a:gd name="connsiteY558" fmla="*/ 6264304 h 6857999"/>
              <a:gd name="connsiteX559" fmla="*/ 146730 w 4528142"/>
              <a:gd name="connsiteY559" fmla="*/ 6262149 h 6857999"/>
              <a:gd name="connsiteX560" fmla="*/ 144188 w 4528142"/>
              <a:gd name="connsiteY560" fmla="*/ 6259607 h 6857999"/>
              <a:gd name="connsiteX561" fmla="*/ 138927 w 4528142"/>
              <a:gd name="connsiteY561" fmla="*/ 6253572 h 6857999"/>
              <a:gd name="connsiteX562" fmla="*/ 134540 w 4528142"/>
              <a:gd name="connsiteY562" fmla="*/ 6246094 h 6857999"/>
              <a:gd name="connsiteX563" fmla="*/ 130156 w 4528142"/>
              <a:gd name="connsiteY563" fmla="*/ 6238616 h 6857999"/>
              <a:gd name="connsiteX564" fmla="*/ 125770 w 4528142"/>
              <a:gd name="connsiteY564" fmla="*/ 6231139 h 6857999"/>
              <a:gd name="connsiteX565" fmla="*/ 120716 w 4528142"/>
              <a:gd name="connsiteY565" fmla="*/ 6223766 h 6857999"/>
              <a:gd name="connsiteX566" fmla="*/ 128402 w 4528142"/>
              <a:gd name="connsiteY566" fmla="*/ 6226813 h 6857999"/>
              <a:gd name="connsiteX567" fmla="*/ 132876 w 4528142"/>
              <a:gd name="connsiteY567" fmla="*/ 6227423 h 6857999"/>
              <a:gd name="connsiteX568" fmla="*/ 137173 w 4528142"/>
              <a:gd name="connsiteY568" fmla="*/ 6227081 h 6857999"/>
              <a:gd name="connsiteX569" fmla="*/ 139283 w 4528142"/>
              <a:gd name="connsiteY569" fmla="*/ 6226099 h 6857999"/>
              <a:gd name="connsiteX570" fmla="*/ 140621 w 4528142"/>
              <a:gd name="connsiteY570" fmla="*/ 6225891 h 6857999"/>
              <a:gd name="connsiteX571" fmla="*/ 141602 w 4528142"/>
              <a:gd name="connsiteY571" fmla="*/ 6223780 h 6857999"/>
              <a:gd name="connsiteX572" fmla="*/ 142584 w 4528142"/>
              <a:gd name="connsiteY572" fmla="*/ 6221670 h 6857999"/>
              <a:gd name="connsiteX573" fmla="*/ 143773 w 4528142"/>
              <a:gd name="connsiteY573" fmla="*/ 6218221 h 6857999"/>
              <a:gd name="connsiteX574" fmla="*/ 143342 w 4528142"/>
              <a:gd name="connsiteY574" fmla="*/ 6214697 h 6857999"/>
              <a:gd name="connsiteX575" fmla="*/ 142733 w 4528142"/>
              <a:gd name="connsiteY575" fmla="*/ 6210222 h 6857999"/>
              <a:gd name="connsiteX576" fmla="*/ 141276 w 4528142"/>
              <a:gd name="connsiteY576" fmla="*/ 6204901 h 6857999"/>
              <a:gd name="connsiteX577" fmla="*/ 143104 w 4528142"/>
              <a:gd name="connsiteY577" fmla="*/ 6203637 h 6857999"/>
              <a:gd name="connsiteX578" fmla="*/ 3805497 w 4528142"/>
              <a:gd name="connsiteY578" fmla="*/ 6173182 h 6857999"/>
              <a:gd name="connsiteX579" fmla="*/ 3808060 w 4528142"/>
              <a:gd name="connsiteY579" fmla="*/ 6173425 h 6857999"/>
              <a:gd name="connsiteX580" fmla="*/ 3809849 w 4528142"/>
              <a:gd name="connsiteY580" fmla="*/ 6174443 h 6857999"/>
              <a:gd name="connsiteX581" fmla="*/ 3811533 w 4528142"/>
              <a:gd name="connsiteY581" fmla="*/ 6176126 h 6857999"/>
              <a:gd name="connsiteX582" fmla="*/ 3813217 w 4528142"/>
              <a:gd name="connsiteY582" fmla="*/ 6177810 h 6857999"/>
              <a:gd name="connsiteX583" fmla="*/ 3814023 w 4528142"/>
              <a:gd name="connsiteY583" fmla="*/ 6180934 h 6857999"/>
              <a:gd name="connsiteX584" fmla="*/ 3815213 w 4528142"/>
              <a:gd name="connsiteY584" fmla="*/ 6183672 h 6857999"/>
              <a:gd name="connsiteX585" fmla="*/ 3815632 w 4528142"/>
              <a:gd name="connsiteY585" fmla="*/ 6187182 h 6857999"/>
              <a:gd name="connsiteX586" fmla="*/ 3814891 w 4528142"/>
              <a:gd name="connsiteY586" fmla="*/ 6191852 h 6857999"/>
              <a:gd name="connsiteX587" fmla="*/ 3814535 w 4528142"/>
              <a:gd name="connsiteY587" fmla="*/ 6196136 h 6857999"/>
              <a:gd name="connsiteX588" fmla="*/ 3812147 w 4528142"/>
              <a:gd name="connsiteY588" fmla="*/ 6196840 h 6857999"/>
              <a:gd name="connsiteX589" fmla="*/ 3810146 w 4528142"/>
              <a:gd name="connsiteY589" fmla="*/ 6197158 h 6857999"/>
              <a:gd name="connsiteX590" fmla="*/ 3809198 w 4528142"/>
              <a:gd name="connsiteY590" fmla="*/ 6196983 h 6857999"/>
              <a:gd name="connsiteX591" fmla="*/ 3807303 w 4528142"/>
              <a:gd name="connsiteY591" fmla="*/ 6196634 h 6857999"/>
              <a:gd name="connsiteX592" fmla="*/ 3805338 w 4528142"/>
              <a:gd name="connsiteY592" fmla="*/ 6194669 h 6857999"/>
              <a:gd name="connsiteX593" fmla="*/ 3803093 w 4528142"/>
              <a:gd name="connsiteY593" fmla="*/ 6192424 h 6857999"/>
              <a:gd name="connsiteX594" fmla="*/ 3801621 w 4528142"/>
              <a:gd name="connsiteY594" fmla="*/ 6189406 h 6857999"/>
              <a:gd name="connsiteX595" fmla="*/ 3799937 w 4528142"/>
              <a:gd name="connsiteY595" fmla="*/ 6187722 h 6857999"/>
              <a:gd name="connsiteX596" fmla="*/ 3798042 w 4528142"/>
              <a:gd name="connsiteY596" fmla="*/ 6187373 h 6857999"/>
              <a:gd name="connsiteX597" fmla="*/ 3796813 w 4528142"/>
              <a:gd name="connsiteY597" fmla="*/ 6186918 h 6857999"/>
              <a:gd name="connsiteX598" fmla="*/ 3794812 w 4528142"/>
              <a:gd name="connsiteY598" fmla="*/ 6187234 h 6857999"/>
              <a:gd name="connsiteX599" fmla="*/ 3792705 w 4528142"/>
              <a:gd name="connsiteY599" fmla="*/ 6188220 h 6857999"/>
              <a:gd name="connsiteX600" fmla="*/ 3794007 w 4528142"/>
              <a:gd name="connsiteY600" fmla="*/ 6184111 h 6857999"/>
              <a:gd name="connsiteX601" fmla="*/ 3795870 w 4528142"/>
              <a:gd name="connsiteY601" fmla="*/ 6180564 h 6857999"/>
              <a:gd name="connsiteX602" fmla="*/ 3796962 w 4528142"/>
              <a:gd name="connsiteY602" fmla="*/ 6177789 h 6857999"/>
              <a:gd name="connsiteX603" fmla="*/ 3798895 w 4528142"/>
              <a:gd name="connsiteY603" fmla="*/ 6175856 h 6857999"/>
              <a:gd name="connsiteX604" fmla="*/ 3801389 w 4528142"/>
              <a:gd name="connsiteY604" fmla="*/ 6174485 h 6857999"/>
              <a:gd name="connsiteX605" fmla="*/ 3803495 w 4528142"/>
              <a:gd name="connsiteY605" fmla="*/ 6173501 h 6857999"/>
              <a:gd name="connsiteX606" fmla="*/ 62620 w 4528142"/>
              <a:gd name="connsiteY606" fmla="*/ 6171854 h 6857999"/>
              <a:gd name="connsiteX607" fmla="*/ 66942 w 4528142"/>
              <a:gd name="connsiteY607" fmla="*/ 6179231 h 6857999"/>
              <a:gd name="connsiteX608" fmla="*/ 70047 w 4528142"/>
              <a:gd name="connsiteY608" fmla="*/ 6186153 h 6857999"/>
              <a:gd name="connsiteX609" fmla="*/ 71449 w 4528142"/>
              <a:gd name="connsiteY609" fmla="*/ 6193663 h 6857999"/>
              <a:gd name="connsiteX610" fmla="*/ 72191 w 4528142"/>
              <a:gd name="connsiteY610" fmla="*/ 6201278 h 6857999"/>
              <a:gd name="connsiteX611" fmla="*/ 72449 w 4528142"/>
              <a:gd name="connsiteY611" fmla="*/ 6209932 h 6857999"/>
              <a:gd name="connsiteX612" fmla="*/ 72044 w 4528142"/>
              <a:gd name="connsiteY612" fmla="*/ 6218691 h 6857999"/>
              <a:gd name="connsiteX613" fmla="*/ 71063 w 4528142"/>
              <a:gd name="connsiteY613" fmla="*/ 6235270 h 6857999"/>
              <a:gd name="connsiteX614" fmla="*/ 68657 w 4528142"/>
              <a:gd name="connsiteY614" fmla="*/ 6252716 h 6857999"/>
              <a:gd name="connsiteX615" fmla="*/ 68357 w 4528142"/>
              <a:gd name="connsiteY615" fmla="*/ 6260815 h 6857999"/>
              <a:gd name="connsiteX616" fmla="*/ 68337 w 4528142"/>
              <a:gd name="connsiteY616" fmla="*/ 6269191 h 6857999"/>
              <a:gd name="connsiteX617" fmla="*/ 69151 w 4528142"/>
              <a:gd name="connsiteY617" fmla="*/ 6278404 h 6857999"/>
              <a:gd name="connsiteX618" fmla="*/ 70346 w 4528142"/>
              <a:gd name="connsiteY618" fmla="*/ 6287236 h 6857999"/>
              <a:gd name="connsiteX619" fmla="*/ 73141 w 4528142"/>
              <a:gd name="connsiteY619" fmla="*/ 6296139 h 6857999"/>
              <a:gd name="connsiteX620" fmla="*/ 77154 w 4528142"/>
              <a:gd name="connsiteY620" fmla="*/ 6305494 h 6857999"/>
              <a:gd name="connsiteX621" fmla="*/ 74162 w 4528142"/>
              <a:gd name="connsiteY621" fmla="*/ 6304030 h 6857999"/>
              <a:gd name="connsiteX622" fmla="*/ 70788 w 4528142"/>
              <a:gd name="connsiteY622" fmla="*/ 6302947 h 6857999"/>
              <a:gd name="connsiteX623" fmla="*/ 68179 w 4528142"/>
              <a:gd name="connsiteY623" fmla="*/ 6301100 h 6857999"/>
              <a:gd name="connsiteX624" fmla="*/ 65951 w 4528142"/>
              <a:gd name="connsiteY624" fmla="*/ 6298872 h 6857999"/>
              <a:gd name="connsiteX625" fmla="*/ 63826 w 4528142"/>
              <a:gd name="connsiteY625" fmla="*/ 6295984 h 6857999"/>
              <a:gd name="connsiteX626" fmla="*/ 61979 w 4528142"/>
              <a:gd name="connsiteY626" fmla="*/ 6293375 h 6857999"/>
              <a:gd name="connsiteX627" fmla="*/ 59257 w 4528142"/>
              <a:gd name="connsiteY627" fmla="*/ 6286070 h 6857999"/>
              <a:gd name="connsiteX628" fmla="*/ 57400 w 4528142"/>
              <a:gd name="connsiteY628" fmla="*/ 6277343 h 6857999"/>
              <a:gd name="connsiteX629" fmla="*/ 55647 w 4528142"/>
              <a:gd name="connsiteY629" fmla="*/ 6267955 h 6857999"/>
              <a:gd name="connsiteX630" fmla="*/ 55700 w 4528142"/>
              <a:gd name="connsiteY630" fmla="*/ 6257318 h 6857999"/>
              <a:gd name="connsiteX631" fmla="*/ 55752 w 4528142"/>
              <a:gd name="connsiteY631" fmla="*/ 6246682 h 6857999"/>
              <a:gd name="connsiteX632" fmla="*/ 57384 w 4528142"/>
              <a:gd name="connsiteY632" fmla="*/ 6223882 h 6857999"/>
              <a:gd name="connsiteX633" fmla="*/ 59574 w 4528142"/>
              <a:gd name="connsiteY633" fmla="*/ 6201639 h 6857999"/>
              <a:gd name="connsiteX634" fmla="*/ 62154 w 4528142"/>
              <a:gd name="connsiteY634" fmla="*/ 6185133 h 6857999"/>
              <a:gd name="connsiteX635" fmla="*/ 62630 w 4528142"/>
              <a:gd name="connsiteY635" fmla="*/ 6177972 h 6857999"/>
              <a:gd name="connsiteX636" fmla="*/ 3547572 w 4528142"/>
              <a:gd name="connsiteY636" fmla="*/ 6163367 h 6857999"/>
              <a:gd name="connsiteX637" fmla="*/ 3549047 w 4528142"/>
              <a:gd name="connsiteY637" fmla="*/ 6164102 h 6857999"/>
              <a:gd name="connsiteX638" fmla="*/ 3550153 w 4528142"/>
              <a:gd name="connsiteY638" fmla="*/ 6165207 h 6857999"/>
              <a:gd name="connsiteX639" fmla="*/ 3550519 w 4528142"/>
              <a:gd name="connsiteY639" fmla="*/ 6167051 h 6857999"/>
              <a:gd name="connsiteX640" fmla="*/ 3550693 w 4528142"/>
              <a:gd name="connsiteY640" fmla="*/ 6172403 h 6857999"/>
              <a:gd name="connsiteX641" fmla="*/ 3550222 w 4528142"/>
              <a:gd name="connsiteY641" fmla="*/ 6177848 h 6857999"/>
              <a:gd name="connsiteX642" fmla="*/ 3549846 w 4528142"/>
              <a:gd name="connsiteY642" fmla="*/ 6182646 h 6857999"/>
              <a:gd name="connsiteX643" fmla="*/ 3550487 w 4528142"/>
              <a:gd name="connsiteY643" fmla="*/ 6184767 h 6857999"/>
              <a:gd name="connsiteX644" fmla="*/ 3551222 w 4528142"/>
              <a:gd name="connsiteY644" fmla="*/ 6186242 h 6857999"/>
              <a:gd name="connsiteX645" fmla="*/ 3552698 w 4528142"/>
              <a:gd name="connsiteY645" fmla="*/ 6186978 h 6857999"/>
              <a:gd name="connsiteX646" fmla="*/ 3553896 w 4528142"/>
              <a:gd name="connsiteY646" fmla="*/ 6187437 h 6857999"/>
              <a:gd name="connsiteX647" fmla="*/ 3556850 w 4528142"/>
              <a:gd name="connsiteY647" fmla="*/ 6186693 h 6857999"/>
              <a:gd name="connsiteX648" fmla="*/ 3559991 w 4528142"/>
              <a:gd name="connsiteY648" fmla="*/ 6184658 h 6857999"/>
              <a:gd name="connsiteX649" fmla="*/ 3557586 w 4528142"/>
              <a:gd name="connsiteY649" fmla="*/ 6188168 h 6857999"/>
              <a:gd name="connsiteX650" fmla="*/ 3555737 w 4528142"/>
              <a:gd name="connsiteY650" fmla="*/ 6190017 h 6857999"/>
              <a:gd name="connsiteX651" fmla="*/ 3553888 w 4528142"/>
              <a:gd name="connsiteY651" fmla="*/ 6191867 h 6857999"/>
              <a:gd name="connsiteX652" fmla="*/ 3550841 w 4528142"/>
              <a:gd name="connsiteY652" fmla="*/ 6193255 h 6857999"/>
              <a:gd name="connsiteX653" fmla="*/ 3548533 w 4528142"/>
              <a:gd name="connsiteY653" fmla="*/ 6193905 h 6857999"/>
              <a:gd name="connsiteX654" fmla="*/ 3546689 w 4528142"/>
              <a:gd name="connsiteY654" fmla="*/ 6193539 h 6857999"/>
              <a:gd name="connsiteX655" fmla="*/ 3544844 w 4528142"/>
              <a:gd name="connsiteY655" fmla="*/ 6193173 h 6857999"/>
              <a:gd name="connsiteX656" fmla="*/ 3543092 w 4528142"/>
              <a:gd name="connsiteY656" fmla="*/ 6192161 h 6857999"/>
              <a:gd name="connsiteX657" fmla="*/ 3541711 w 4528142"/>
              <a:gd name="connsiteY657" fmla="*/ 6190781 h 6857999"/>
              <a:gd name="connsiteX658" fmla="*/ 3540886 w 4528142"/>
              <a:gd name="connsiteY658" fmla="*/ 6187736 h 6857999"/>
              <a:gd name="connsiteX659" fmla="*/ 3540243 w 4528142"/>
              <a:gd name="connsiteY659" fmla="*/ 6185616 h 6857999"/>
              <a:gd name="connsiteX660" fmla="*/ 3539789 w 4528142"/>
              <a:gd name="connsiteY660" fmla="*/ 6182203 h 6857999"/>
              <a:gd name="connsiteX661" fmla="*/ 3540348 w 4528142"/>
              <a:gd name="connsiteY661" fmla="*/ 6178327 h 6857999"/>
              <a:gd name="connsiteX662" fmla="*/ 3541280 w 4528142"/>
              <a:gd name="connsiteY662" fmla="*/ 6174080 h 6857999"/>
              <a:gd name="connsiteX663" fmla="*/ 3543595 w 4528142"/>
              <a:gd name="connsiteY663" fmla="*/ 6169002 h 6857999"/>
              <a:gd name="connsiteX664" fmla="*/ 3545541 w 4528142"/>
              <a:gd name="connsiteY664" fmla="*/ 6164292 h 6857999"/>
              <a:gd name="connsiteX665" fmla="*/ 110896 w 4528142"/>
              <a:gd name="connsiteY665" fmla="*/ 5991118 h 6857999"/>
              <a:gd name="connsiteX666" fmla="*/ 116782 w 4528142"/>
              <a:gd name="connsiteY666" fmla="*/ 5994698 h 6857999"/>
              <a:gd name="connsiteX667" fmla="*/ 121102 w 4528142"/>
              <a:gd name="connsiteY667" fmla="*/ 5995945 h 6857999"/>
              <a:gd name="connsiteX668" fmla="*/ 125252 w 4528142"/>
              <a:gd name="connsiteY668" fmla="*/ 5996250 h 6857999"/>
              <a:gd name="connsiteX669" fmla="*/ 129123 w 4528142"/>
              <a:gd name="connsiteY669" fmla="*/ 5996277 h 6857999"/>
              <a:gd name="connsiteX670" fmla="*/ 137010 w 4528142"/>
              <a:gd name="connsiteY670" fmla="*/ 5993401 h 6857999"/>
              <a:gd name="connsiteX671" fmla="*/ 141543 w 4528142"/>
              <a:gd name="connsiteY671" fmla="*/ 5993322 h 6857999"/>
              <a:gd name="connsiteX672" fmla="*/ 147574 w 4528142"/>
              <a:gd name="connsiteY672" fmla="*/ 5993971 h 6857999"/>
              <a:gd name="connsiteX673" fmla="*/ 149233 w 4528142"/>
              <a:gd name="connsiteY673" fmla="*/ 6017925 h 6857999"/>
              <a:gd name="connsiteX674" fmla="*/ 146304 w 4528142"/>
              <a:gd name="connsiteY674" fmla="*/ 6018070 h 6857999"/>
              <a:gd name="connsiteX675" fmla="*/ 144143 w 4528142"/>
              <a:gd name="connsiteY675" fmla="*/ 6017447 h 6857999"/>
              <a:gd name="connsiteX676" fmla="*/ 142963 w 4528142"/>
              <a:gd name="connsiteY676" fmla="*/ 6014729 h 6857999"/>
              <a:gd name="connsiteX677" fmla="*/ 142273 w 4528142"/>
              <a:gd name="connsiteY677" fmla="*/ 6010965 h 6857999"/>
              <a:gd name="connsiteX678" fmla="*/ 141451 w 4528142"/>
              <a:gd name="connsiteY678" fmla="*/ 6003993 h 6857999"/>
              <a:gd name="connsiteX679" fmla="*/ 140735 w 4528142"/>
              <a:gd name="connsiteY679" fmla="*/ 5996357 h 6857999"/>
              <a:gd name="connsiteX680" fmla="*/ 138534 w 4528142"/>
              <a:gd name="connsiteY680" fmla="*/ 5998001 h 6857999"/>
              <a:gd name="connsiteX681" fmla="*/ 136228 w 4528142"/>
              <a:gd name="connsiteY681" fmla="*/ 6000308 h 6857999"/>
              <a:gd name="connsiteX682" fmla="*/ 134584 w 4528142"/>
              <a:gd name="connsiteY682" fmla="*/ 6002507 h 6857999"/>
              <a:gd name="connsiteX683" fmla="*/ 132941 w 4528142"/>
              <a:gd name="connsiteY683" fmla="*/ 6004707 h 6857999"/>
              <a:gd name="connsiteX684" fmla="*/ 130383 w 4528142"/>
              <a:gd name="connsiteY684" fmla="*/ 6010605 h 6857999"/>
              <a:gd name="connsiteX685" fmla="*/ 128766 w 4528142"/>
              <a:gd name="connsiteY685" fmla="*/ 6016677 h 6857999"/>
              <a:gd name="connsiteX686" fmla="*/ 127706 w 4528142"/>
              <a:gd name="connsiteY686" fmla="*/ 6023305 h 6857999"/>
              <a:gd name="connsiteX687" fmla="*/ 127203 w 4528142"/>
              <a:gd name="connsiteY687" fmla="*/ 6030489 h 6857999"/>
              <a:gd name="connsiteX688" fmla="*/ 127746 w 4528142"/>
              <a:gd name="connsiteY688" fmla="*/ 6037183 h 6857999"/>
              <a:gd name="connsiteX689" fmla="*/ 128848 w 4528142"/>
              <a:gd name="connsiteY689" fmla="*/ 6044435 h 6857999"/>
              <a:gd name="connsiteX690" fmla="*/ 130054 w 4528142"/>
              <a:gd name="connsiteY690" fmla="*/ 6051024 h 6857999"/>
              <a:gd name="connsiteX691" fmla="*/ 132308 w 4528142"/>
              <a:gd name="connsiteY691" fmla="*/ 6057120 h 6857999"/>
              <a:gd name="connsiteX692" fmla="*/ 135224 w 4528142"/>
              <a:gd name="connsiteY692" fmla="*/ 6063112 h 6857999"/>
              <a:gd name="connsiteX693" fmla="*/ 137690 w 4528142"/>
              <a:gd name="connsiteY693" fmla="*/ 6067885 h 6857999"/>
              <a:gd name="connsiteX694" fmla="*/ 140925 w 4528142"/>
              <a:gd name="connsiteY694" fmla="*/ 6071889 h 6857999"/>
              <a:gd name="connsiteX695" fmla="*/ 144371 w 4528142"/>
              <a:gd name="connsiteY695" fmla="*/ 6074566 h 6857999"/>
              <a:gd name="connsiteX696" fmla="*/ 148415 w 4528142"/>
              <a:gd name="connsiteY696" fmla="*/ 6075534 h 6857999"/>
              <a:gd name="connsiteX697" fmla="*/ 150682 w 4528142"/>
              <a:gd name="connsiteY697" fmla="*/ 6075494 h 6857999"/>
              <a:gd name="connsiteX698" fmla="*/ 152948 w 4528142"/>
              <a:gd name="connsiteY698" fmla="*/ 6075455 h 6857999"/>
              <a:gd name="connsiteX699" fmla="*/ 150642 w 4528142"/>
              <a:gd name="connsiteY699" fmla="*/ 6077761 h 6857999"/>
              <a:gd name="connsiteX700" fmla="*/ 148998 w 4528142"/>
              <a:gd name="connsiteY700" fmla="*/ 6079962 h 6857999"/>
              <a:gd name="connsiteX701" fmla="*/ 146652 w 4528142"/>
              <a:gd name="connsiteY701" fmla="*/ 6084535 h 6857999"/>
              <a:gd name="connsiteX702" fmla="*/ 142027 w 4528142"/>
              <a:gd name="connsiteY702" fmla="*/ 6095284 h 6857999"/>
              <a:gd name="connsiteX703" fmla="*/ 139680 w 4528142"/>
              <a:gd name="connsiteY703" fmla="*/ 6099858 h 6857999"/>
              <a:gd name="connsiteX704" fmla="*/ 136288 w 4528142"/>
              <a:gd name="connsiteY704" fmla="*/ 6104921 h 6857999"/>
              <a:gd name="connsiteX705" fmla="*/ 134365 w 4528142"/>
              <a:gd name="connsiteY705" fmla="*/ 6106843 h 6857999"/>
              <a:gd name="connsiteX706" fmla="*/ 131887 w 4528142"/>
              <a:gd name="connsiteY706" fmla="*/ 6108208 h 6857999"/>
              <a:gd name="connsiteX707" fmla="*/ 129023 w 4528142"/>
              <a:gd name="connsiteY707" fmla="*/ 6109958 h 6857999"/>
              <a:gd name="connsiteX708" fmla="*/ 125883 w 4528142"/>
              <a:gd name="connsiteY708" fmla="*/ 6111428 h 6857999"/>
              <a:gd name="connsiteX709" fmla="*/ 123588 w 4528142"/>
              <a:gd name="connsiteY709" fmla="*/ 6091452 h 6857999"/>
              <a:gd name="connsiteX710" fmla="*/ 121810 w 4528142"/>
              <a:gd name="connsiteY710" fmla="*/ 6074300 h 6857999"/>
              <a:gd name="connsiteX711" fmla="*/ 120058 w 4528142"/>
              <a:gd name="connsiteY711" fmla="*/ 6044872 h 6857999"/>
              <a:gd name="connsiteX712" fmla="*/ 119250 w 4528142"/>
              <a:gd name="connsiteY712" fmla="*/ 6031761 h 6857999"/>
              <a:gd name="connsiteX713" fmla="*/ 117392 w 4528142"/>
              <a:gd name="connsiteY713" fmla="*/ 6019143 h 6857999"/>
              <a:gd name="connsiteX714" fmla="*/ 114700 w 4528142"/>
              <a:gd name="connsiteY714" fmla="*/ 6005688 h 6857999"/>
              <a:gd name="connsiteX715" fmla="*/ 78332 w 4528142"/>
              <a:gd name="connsiteY715" fmla="*/ 5859794 h 6857999"/>
              <a:gd name="connsiteX716" fmla="*/ 81455 w 4528142"/>
              <a:gd name="connsiteY716" fmla="*/ 5860599 h 6857999"/>
              <a:gd name="connsiteX717" fmla="*/ 87598 w 4528142"/>
              <a:gd name="connsiteY717" fmla="*/ 5862875 h 6857999"/>
              <a:gd name="connsiteX718" fmla="*/ 83452 w 4528142"/>
              <a:gd name="connsiteY718" fmla="*/ 5866460 h 6857999"/>
              <a:gd name="connsiteX719" fmla="*/ 79867 w 4528142"/>
              <a:gd name="connsiteY719" fmla="*/ 5870606 h 6857999"/>
              <a:gd name="connsiteX720" fmla="*/ 78391 w 4528142"/>
              <a:gd name="connsiteY720" fmla="*/ 5873767 h 6857999"/>
              <a:gd name="connsiteX721" fmla="*/ 76807 w 4528142"/>
              <a:gd name="connsiteY721" fmla="*/ 5877595 h 6857999"/>
              <a:gd name="connsiteX722" fmla="*/ 76839 w 4528142"/>
              <a:gd name="connsiteY722" fmla="*/ 5881491 h 6857999"/>
              <a:gd name="connsiteX723" fmla="*/ 76976 w 4528142"/>
              <a:gd name="connsiteY723" fmla="*/ 5884721 h 6857999"/>
              <a:gd name="connsiteX724" fmla="*/ 78760 w 4528142"/>
              <a:gd name="connsiteY724" fmla="*/ 5891918 h 6857999"/>
              <a:gd name="connsiteX725" fmla="*/ 80439 w 4528142"/>
              <a:gd name="connsiteY725" fmla="*/ 5899781 h 6857999"/>
              <a:gd name="connsiteX726" fmla="*/ 81138 w 4528142"/>
              <a:gd name="connsiteY726" fmla="*/ 5903572 h 6857999"/>
              <a:gd name="connsiteX727" fmla="*/ 81837 w 4528142"/>
              <a:gd name="connsiteY727" fmla="*/ 5907363 h 6857999"/>
              <a:gd name="connsiteX728" fmla="*/ 81763 w 4528142"/>
              <a:gd name="connsiteY728" fmla="*/ 5911927 h 6857999"/>
              <a:gd name="connsiteX729" fmla="*/ 81022 w 4528142"/>
              <a:gd name="connsiteY729" fmla="*/ 5916596 h 6857999"/>
              <a:gd name="connsiteX730" fmla="*/ 79334 w 4528142"/>
              <a:gd name="connsiteY730" fmla="*/ 5921092 h 6857999"/>
              <a:gd name="connsiteX731" fmla="*/ 76871 w 4528142"/>
              <a:gd name="connsiteY731" fmla="*/ 5926361 h 6857999"/>
              <a:gd name="connsiteX732" fmla="*/ 73890 w 4528142"/>
              <a:gd name="connsiteY732" fmla="*/ 5922607 h 6857999"/>
              <a:gd name="connsiteX733" fmla="*/ 71190 w 4528142"/>
              <a:gd name="connsiteY733" fmla="*/ 5919133 h 6857999"/>
              <a:gd name="connsiteX734" fmla="*/ 68526 w 4528142"/>
              <a:gd name="connsiteY734" fmla="*/ 5913378 h 6857999"/>
              <a:gd name="connsiteX735" fmla="*/ 66425 w 4528142"/>
              <a:gd name="connsiteY735" fmla="*/ 5908183 h 6857999"/>
              <a:gd name="connsiteX736" fmla="*/ 64920 w 4528142"/>
              <a:gd name="connsiteY736" fmla="*/ 5901268 h 6857999"/>
              <a:gd name="connsiteX737" fmla="*/ 63310 w 4528142"/>
              <a:gd name="connsiteY737" fmla="*/ 5895020 h 6857999"/>
              <a:gd name="connsiteX738" fmla="*/ 62649 w 4528142"/>
              <a:gd name="connsiteY738" fmla="*/ 5888947 h 6857999"/>
              <a:gd name="connsiteX739" fmla="*/ 62373 w 4528142"/>
              <a:gd name="connsiteY739" fmla="*/ 5882487 h 6857999"/>
              <a:gd name="connsiteX740" fmla="*/ 62379 w 4528142"/>
              <a:gd name="connsiteY740" fmla="*/ 5876308 h 6857999"/>
              <a:gd name="connsiteX741" fmla="*/ 63787 w 4528142"/>
              <a:gd name="connsiteY741" fmla="*/ 5871532 h 6857999"/>
              <a:gd name="connsiteX742" fmla="*/ 65195 w 4528142"/>
              <a:gd name="connsiteY742" fmla="*/ 5866756 h 6857999"/>
              <a:gd name="connsiteX743" fmla="*/ 66461 w 4528142"/>
              <a:gd name="connsiteY743" fmla="*/ 5864929 h 6857999"/>
              <a:gd name="connsiteX744" fmla="*/ 68006 w 4528142"/>
              <a:gd name="connsiteY744" fmla="*/ 5863383 h 6857999"/>
              <a:gd name="connsiteX745" fmla="*/ 69553 w 4528142"/>
              <a:gd name="connsiteY745" fmla="*/ 5861837 h 6857999"/>
              <a:gd name="connsiteX746" fmla="*/ 71379 w 4528142"/>
              <a:gd name="connsiteY746" fmla="*/ 5860572 h 6857999"/>
              <a:gd name="connsiteX747" fmla="*/ 73768 w 4528142"/>
              <a:gd name="connsiteY747" fmla="*/ 5859867 h 6857999"/>
              <a:gd name="connsiteX748" fmla="*/ 75662 w 4528142"/>
              <a:gd name="connsiteY748" fmla="*/ 5860217 h 6857999"/>
              <a:gd name="connsiteX749" fmla="*/ 0 w 4528142"/>
              <a:gd name="connsiteY749" fmla="*/ 5820065 h 6857999"/>
              <a:gd name="connsiteX750" fmla="*/ 750 w 4528142"/>
              <a:gd name="connsiteY750" fmla="*/ 5820097 h 6857999"/>
              <a:gd name="connsiteX751" fmla="*/ 2270 w 4528142"/>
              <a:gd name="connsiteY751" fmla="*/ 5820838 h 6857999"/>
              <a:gd name="connsiteX752" fmla="*/ 3683 w 4528142"/>
              <a:gd name="connsiteY752" fmla="*/ 5822251 h 6857999"/>
              <a:gd name="connsiteX753" fmla="*/ 5797 w 4528142"/>
              <a:gd name="connsiteY753" fmla="*/ 5827482 h 6857999"/>
              <a:gd name="connsiteX754" fmla="*/ 8088 w 4528142"/>
              <a:gd name="connsiteY754" fmla="*/ 5833667 h 6857999"/>
              <a:gd name="connsiteX755" fmla="*/ 8716 w 4528142"/>
              <a:gd name="connsiteY755" fmla="*/ 5842081 h 6857999"/>
              <a:gd name="connsiteX756" fmla="*/ 9625 w 4528142"/>
              <a:gd name="connsiteY756" fmla="*/ 5850778 h 6857999"/>
              <a:gd name="connsiteX757" fmla="*/ 9084 w 4528142"/>
              <a:gd name="connsiteY757" fmla="*/ 5860360 h 6857999"/>
              <a:gd name="connsiteX758" fmla="*/ 7871 w 4528142"/>
              <a:gd name="connsiteY758" fmla="*/ 5870050 h 6857999"/>
              <a:gd name="connsiteX759" fmla="*/ 6657 w 4528142"/>
              <a:gd name="connsiteY759" fmla="*/ 5879739 h 6857999"/>
              <a:gd name="connsiteX760" fmla="*/ 3924 w 4528142"/>
              <a:gd name="connsiteY760" fmla="*/ 5888689 h 6857999"/>
              <a:gd name="connsiteX761" fmla="*/ 1405 w 4528142"/>
              <a:gd name="connsiteY761" fmla="*/ 5896293 h 6857999"/>
              <a:gd name="connsiteX762" fmla="*/ 0 w 4528142"/>
              <a:gd name="connsiteY762" fmla="*/ 5898749 h 6857999"/>
              <a:gd name="connsiteX763" fmla="*/ 0 w 4528142"/>
              <a:gd name="connsiteY763" fmla="*/ 5843345 h 6857999"/>
              <a:gd name="connsiteX764" fmla="*/ 1156 w 4528142"/>
              <a:gd name="connsiteY764" fmla="*/ 5836078 h 6857999"/>
              <a:gd name="connsiteX765" fmla="*/ 3536 w 4528142"/>
              <a:gd name="connsiteY765" fmla="*/ 5825221 h 6857999"/>
              <a:gd name="connsiteX766" fmla="*/ 0 w 4528142"/>
              <a:gd name="connsiteY766" fmla="*/ 5826514 h 6857999"/>
              <a:gd name="connsiteX767" fmla="*/ 1268233 w 4528142"/>
              <a:gd name="connsiteY767" fmla="*/ 5783476 h 6857999"/>
              <a:gd name="connsiteX768" fmla="*/ 1270042 w 4528142"/>
              <a:gd name="connsiteY768" fmla="*/ 5784495 h 6857999"/>
              <a:gd name="connsiteX769" fmla="*/ 1273547 w 4528142"/>
              <a:gd name="connsiteY769" fmla="*/ 5787209 h 6857999"/>
              <a:gd name="connsiteX770" fmla="*/ 1276544 w 4528142"/>
              <a:gd name="connsiteY770" fmla="*/ 5790998 h 6857999"/>
              <a:gd name="connsiteX771" fmla="*/ 1279315 w 4528142"/>
              <a:gd name="connsiteY771" fmla="*/ 5796142 h 6857999"/>
              <a:gd name="connsiteX772" fmla="*/ 1281974 w 4528142"/>
              <a:gd name="connsiteY772" fmla="*/ 5801964 h 6857999"/>
              <a:gd name="connsiteX773" fmla="*/ 1284350 w 4528142"/>
              <a:gd name="connsiteY773" fmla="*/ 5807505 h 6857999"/>
              <a:gd name="connsiteX774" fmla="*/ 1286218 w 4528142"/>
              <a:gd name="connsiteY774" fmla="*/ 5814118 h 6857999"/>
              <a:gd name="connsiteX775" fmla="*/ 1288651 w 4528142"/>
              <a:gd name="connsiteY775" fmla="*/ 5825254 h 6857999"/>
              <a:gd name="connsiteX776" fmla="*/ 1289219 w 4528142"/>
              <a:gd name="connsiteY776" fmla="*/ 5829776 h 6857999"/>
              <a:gd name="connsiteX777" fmla="*/ 1288938 w 4528142"/>
              <a:gd name="connsiteY777" fmla="*/ 5833450 h 6857999"/>
              <a:gd name="connsiteX778" fmla="*/ 1288316 w 4528142"/>
              <a:gd name="connsiteY778" fmla="*/ 5835202 h 6857999"/>
              <a:gd name="connsiteX779" fmla="*/ 1287921 w 4528142"/>
              <a:gd name="connsiteY779" fmla="*/ 5835597 h 6857999"/>
              <a:gd name="connsiteX780" fmla="*/ 1287073 w 4528142"/>
              <a:gd name="connsiteY780" fmla="*/ 5834749 h 6857999"/>
              <a:gd name="connsiteX781" fmla="*/ 1285377 w 4528142"/>
              <a:gd name="connsiteY781" fmla="*/ 5833053 h 6857999"/>
              <a:gd name="connsiteX782" fmla="*/ 1282209 w 4528142"/>
              <a:gd name="connsiteY782" fmla="*/ 5828305 h 6857999"/>
              <a:gd name="connsiteX783" fmla="*/ 1281529 w 4528142"/>
              <a:gd name="connsiteY783" fmla="*/ 5824461 h 6857999"/>
              <a:gd name="connsiteX784" fmla="*/ 1281020 w 4528142"/>
              <a:gd name="connsiteY784" fmla="*/ 5821577 h 6857999"/>
              <a:gd name="connsiteX785" fmla="*/ 1279436 w 4528142"/>
              <a:gd name="connsiteY785" fmla="*/ 5819203 h 6857999"/>
              <a:gd name="connsiteX786" fmla="*/ 1278532 w 4528142"/>
              <a:gd name="connsiteY786" fmla="*/ 5816716 h 6857999"/>
              <a:gd name="connsiteX787" fmla="*/ 1273782 w 4528142"/>
              <a:gd name="connsiteY787" fmla="*/ 5813549 h 6857999"/>
              <a:gd name="connsiteX788" fmla="*/ 1269994 w 4528142"/>
              <a:gd name="connsiteY788" fmla="*/ 5810552 h 6857999"/>
              <a:gd name="connsiteX789" fmla="*/ 1265924 w 4528142"/>
              <a:gd name="connsiteY789" fmla="*/ 5807272 h 6857999"/>
              <a:gd name="connsiteX790" fmla="*/ 1264623 w 4528142"/>
              <a:gd name="connsiteY790" fmla="*/ 5805180 h 6857999"/>
              <a:gd name="connsiteX791" fmla="*/ 1263039 w 4528142"/>
              <a:gd name="connsiteY791" fmla="*/ 5802806 h 6857999"/>
              <a:gd name="connsiteX792" fmla="*/ 1261964 w 4528142"/>
              <a:gd name="connsiteY792" fmla="*/ 5799358 h 6857999"/>
              <a:gd name="connsiteX793" fmla="*/ 1261285 w 4528142"/>
              <a:gd name="connsiteY793" fmla="*/ 5795513 h 6857999"/>
              <a:gd name="connsiteX794" fmla="*/ 1261792 w 4528142"/>
              <a:gd name="connsiteY794" fmla="*/ 5790483 h 6857999"/>
              <a:gd name="connsiteX795" fmla="*/ 1262015 w 4528142"/>
              <a:gd name="connsiteY795" fmla="*/ 5785171 h 6857999"/>
              <a:gd name="connsiteX796" fmla="*/ 1263880 w 4528142"/>
              <a:gd name="connsiteY796" fmla="*/ 5783871 h 6857999"/>
              <a:gd name="connsiteX797" fmla="*/ 1265916 w 4528142"/>
              <a:gd name="connsiteY797" fmla="*/ 5783533 h 6857999"/>
              <a:gd name="connsiteX798" fmla="*/ 14805 w 4528142"/>
              <a:gd name="connsiteY798" fmla="*/ 5762251 h 6857999"/>
              <a:gd name="connsiteX799" fmla="*/ 12784 w 4528142"/>
              <a:gd name="connsiteY799" fmla="*/ 5768658 h 6857999"/>
              <a:gd name="connsiteX800" fmla="*/ 8794 w 4528142"/>
              <a:gd name="connsiteY800" fmla="*/ 5775389 h 6857999"/>
              <a:gd name="connsiteX801" fmla="*/ 4911 w 4528142"/>
              <a:gd name="connsiteY801" fmla="*/ 5781465 h 6857999"/>
              <a:gd name="connsiteX802" fmla="*/ 1138 w 4528142"/>
              <a:gd name="connsiteY802" fmla="*/ 5786883 h 6857999"/>
              <a:gd name="connsiteX803" fmla="*/ 0 w 4528142"/>
              <a:gd name="connsiteY803" fmla="*/ 5788663 h 6857999"/>
              <a:gd name="connsiteX804" fmla="*/ 0 w 4528142"/>
              <a:gd name="connsiteY804" fmla="*/ 5771069 h 6857999"/>
              <a:gd name="connsiteX805" fmla="*/ 3037 w 4528142"/>
              <a:gd name="connsiteY805" fmla="*/ 5769633 h 6857999"/>
              <a:gd name="connsiteX806" fmla="*/ 37569 w 4528142"/>
              <a:gd name="connsiteY806" fmla="*/ 5761362 h 6857999"/>
              <a:gd name="connsiteX807" fmla="*/ 43197 w 4528142"/>
              <a:gd name="connsiteY807" fmla="*/ 5761413 h 6857999"/>
              <a:gd name="connsiteX808" fmla="*/ 48311 w 4528142"/>
              <a:gd name="connsiteY808" fmla="*/ 5762542 h 6857999"/>
              <a:gd name="connsiteX809" fmla="*/ 51549 w 4528142"/>
              <a:gd name="connsiteY809" fmla="*/ 5764982 h 6857999"/>
              <a:gd name="connsiteX810" fmla="*/ 54672 w 4528142"/>
              <a:gd name="connsiteY810" fmla="*/ 5768105 h 6857999"/>
              <a:gd name="connsiteX811" fmla="*/ 57395 w 4528142"/>
              <a:gd name="connsiteY811" fmla="*/ 5771625 h 6857999"/>
              <a:gd name="connsiteX812" fmla="*/ 58356 w 4528142"/>
              <a:gd name="connsiteY812" fmla="*/ 5775774 h 6857999"/>
              <a:gd name="connsiteX813" fmla="*/ 59202 w 4528142"/>
              <a:gd name="connsiteY813" fmla="*/ 5780606 h 6857999"/>
              <a:gd name="connsiteX814" fmla="*/ 59535 w 4528142"/>
              <a:gd name="connsiteY814" fmla="*/ 5786518 h 6857999"/>
              <a:gd name="connsiteX815" fmla="*/ 59121 w 4528142"/>
              <a:gd name="connsiteY815" fmla="*/ 5798854 h 6857999"/>
              <a:gd name="connsiteX816" fmla="*/ 58477 w 4528142"/>
              <a:gd name="connsiteY816" fmla="*/ 5812555 h 6857999"/>
              <a:gd name="connsiteX817" fmla="*/ 56752 w 4528142"/>
              <a:gd name="connsiteY817" fmla="*/ 5826770 h 6857999"/>
              <a:gd name="connsiteX818" fmla="*/ 56392 w 4528142"/>
              <a:gd name="connsiteY818" fmla="*/ 5840756 h 6857999"/>
              <a:gd name="connsiteX819" fmla="*/ 55480 w 4528142"/>
              <a:gd name="connsiteY819" fmla="*/ 5842234 h 6857999"/>
              <a:gd name="connsiteX820" fmla="*/ 54284 w 4528142"/>
              <a:gd name="connsiteY820" fmla="*/ 5843430 h 6857999"/>
              <a:gd name="connsiteX821" fmla="*/ 53602 w 4528142"/>
              <a:gd name="connsiteY821" fmla="*/ 5843545 h 6857999"/>
              <a:gd name="connsiteX822" fmla="*/ 52352 w 4528142"/>
              <a:gd name="connsiteY822" fmla="*/ 5843091 h 6857999"/>
              <a:gd name="connsiteX823" fmla="*/ 51331 w 4528142"/>
              <a:gd name="connsiteY823" fmla="*/ 5841274 h 6857999"/>
              <a:gd name="connsiteX824" fmla="*/ 50255 w 4528142"/>
              <a:gd name="connsiteY824" fmla="*/ 5837808 h 6857999"/>
              <a:gd name="connsiteX825" fmla="*/ 47995 w 4528142"/>
              <a:gd name="connsiteY825" fmla="*/ 5827578 h 6857999"/>
              <a:gd name="connsiteX826" fmla="*/ 46423 w 4528142"/>
              <a:gd name="connsiteY826" fmla="*/ 5813255 h 6857999"/>
              <a:gd name="connsiteX827" fmla="*/ 44398 w 4528142"/>
              <a:gd name="connsiteY827" fmla="*/ 5797680 h 6857999"/>
              <a:gd name="connsiteX828" fmla="*/ 42657 w 4528142"/>
              <a:gd name="connsiteY828" fmla="*/ 5782390 h 6857999"/>
              <a:gd name="connsiteX829" fmla="*/ 40571 w 4528142"/>
              <a:gd name="connsiteY829" fmla="*/ 5769148 h 6857999"/>
              <a:gd name="connsiteX830" fmla="*/ 39326 w 4528142"/>
              <a:gd name="connsiteY830" fmla="*/ 5764715 h 6857999"/>
              <a:gd name="connsiteX831" fmla="*/ 1283996 w 4528142"/>
              <a:gd name="connsiteY831" fmla="*/ 5702573 h 6857999"/>
              <a:gd name="connsiteX832" fmla="*/ 1286596 w 4528142"/>
              <a:gd name="connsiteY832" fmla="*/ 5704399 h 6857999"/>
              <a:gd name="connsiteX833" fmla="*/ 1288532 w 4528142"/>
              <a:gd name="connsiteY833" fmla="*/ 5706335 h 6857999"/>
              <a:gd name="connsiteX834" fmla="*/ 1290358 w 4528142"/>
              <a:gd name="connsiteY834" fmla="*/ 5708934 h 6857999"/>
              <a:gd name="connsiteX835" fmla="*/ 1290748 w 4528142"/>
              <a:gd name="connsiteY835" fmla="*/ 5712416 h 6857999"/>
              <a:gd name="connsiteX836" fmla="*/ 1290751 w 4528142"/>
              <a:gd name="connsiteY836" fmla="*/ 5716285 h 6857999"/>
              <a:gd name="connsiteX837" fmla="*/ 1290755 w 4528142"/>
              <a:gd name="connsiteY837" fmla="*/ 5720154 h 6857999"/>
              <a:gd name="connsiteX838" fmla="*/ 1289105 w 4528142"/>
              <a:gd name="connsiteY838" fmla="*/ 5730100 h 6857999"/>
              <a:gd name="connsiteX839" fmla="*/ 1287622 w 4528142"/>
              <a:gd name="connsiteY839" fmla="*/ 5740986 h 6857999"/>
              <a:gd name="connsiteX840" fmla="*/ 1286912 w 4528142"/>
              <a:gd name="connsiteY840" fmla="*/ 5751099 h 6857999"/>
              <a:gd name="connsiteX841" fmla="*/ 1287249 w 4528142"/>
              <a:gd name="connsiteY841" fmla="*/ 5756847 h 6857999"/>
              <a:gd name="connsiteX842" fmla="*/ 1287309 w 4528142"/>
              <a:gd name="connsiteY842" fmla="*/ 5762318 h 6857999"/>
              <a:gd name="connsiteX843" fmla="*/ 1289082 w 4528142"/>
              <a:gd name="connsiteY843" fmla="*/ 5767183 h 6857999"/>
              <a:gd name="connsiteX844" fmla="*/ 1290854 w 4528142"/>
              <a:gd name="connsiteY844" fmla="*/ 5772047 h 6857999"/>
              <a:gd name="connsiteX845" fmla="*/ 1287592 w 4528142"/>
              <a:gd name="connsiteY845" fmla="*/ 5770332 h 6857999"/>
              <a:gd name="connsiteX846" fmla="*/ 1284826 w 4528142"/>
              <a:gd name="connsiteY846" fmla="*/ 5767567 h 6857999"/>
              <a:gd name="connsiteX847" fmla="*/ 1282448 w 4528142"/>
              <a:gd name="connsiteY847" fmla="*/ 5764414 h 6857999"/>
              <a:gd name="connsiteX848" fmla="*/ 1281118 w 4528142"/>
              <a:gd name="connsiteY848" fmla="*/ 5760766 h 6857999"/>
              <a:gd name="connsiteX849" fmla="*/ 1279898 w 4528142"/>
              <a:gd name="connsiteY849" fmla="*/ 5756454 h 6857999"/>
              <a:gd name="connsiteX850" fmla="*/ 1279341 w 4528142"/>
              <a:gd name="connsiteY850" fmla="*/ 5752032 h 6857999"/>
              <a:gd name="connsiteX851" fmla="*/ 1280437 w 4528142"/>
              <a:gd name="connsiteY851" fmla="*/ 5741533 h 6857999"/>
              <a:gd name="connsiteX852" fmla="*/ 1281148 w 4528142"/>
              <a:gd name="connsiteY852" fmla="*/ 5731419 h 6857999"/>
              <a:gd name="connsiteX853" fmla="*/ 1282907 w 4528142"/>
              <a:gd name="connsiteY853" fmla="*/ 5720810 h 6857999"/>
              <a:gd name="connsiteX854" fmla="*/ 1283894 w 4528142"/>
              <a:gd name="connsiteY854" fmla="*/ 5710973 h 6857999"/>
              <a:gd name="connsiteX855" fmla="*/ 117258 w 4528142"/>
              <a:gd name="connsiteY855" fmla="*/ 5663713 h 6857999"/>
              <a:gd name="connsiteX856" fmla="*/ 119102 w 4528142"/>
              <a:gd name="connsiteY856" fmla="*/ 5666339 h 6857999"/>
              <a:gd name="connsiteX857" fmla="*/ 119884 w 4528142"/>
              <a:gd name="connsiteY857" fmla="*/ 5669467 h 6857999"/>
              <a:gd name="connsiteX858" fmla="*/ 120388 w 4528142"/>
              <a:gd name="connsiteY858" fmla="*/ 5676227 h 6857999"/>
              <a:gd name="connsiteX859" fmla="*/ 120499 w 4528142"/>
              <a:gd name="connsiteY859" fmla="*/ 5683378 h 6857999"/>
              <a:gd name="connsiteX860" fmla="*/ 119047 w 4528142"/>
              <a:gd name="connsiteY860" fmla="*/ 5692093 h 6857999"/>
              <a:gd name="connsiteX861" fmla="*/ 116534 w 4528142"/>
              <a:gd name="connsiteY861" fmla="*/ 5701310 h 6857999"/>
              <a:gd name="connsiteX862" fmla="*/ 113350 w 4528142"/>
              <a:gd name="connsiteY862" fmla="*/ 5710639 h 6857999"/>
              <a:gd name="connsiteX863" fmla="*/ 105586 w 4528142"/>
              <a:gd name="connsiteY863" fmla="*/ 5731812 h 6857999"/>
              <a:gd name="connsiteX864" fmla="*/ 96257 w 4528142"/>
              <a:gd name="connsiteY864" fmla="*/ 5754549 h 6857999"/>
              <a:gd name="connsiteX865" fmla="*/ 92068 w 4528142"/>
              <a:gd name="connsiteY865" fmla="*/ 5766002 h 6857999"/>
              <a:gd name="connsiteX866" fmla="*/ 88269 w 4528142"/>
              <a:gd name="connsiteY866" fmla="*/ 5777063 h 6857999"/>
              <a:gd name="connsiteX867" fmla="*/ 83857 w 4528142"/>
              <a:gd name="connsiteY867" fmla="*/ 5789855 h 6857999"/>
              <a:gd name="connsiteX868" fmla="*/ 81009 w 4528142"/>
              <a:gd name="connsiteY868" fmla="*/ 5801084 h 6857999"/>
              <a:gd name="connsiteX869" fmla="*/ 78606 w 4528142"/>
              <a:gd name="connsiteY869" fmla="*/ 5813542 h 6857999"/>
              <a:gd name="connsiteX870" fmla="*/ 77378 w 4528142"/>
              <a:gd name="connsiteY870" fmla="*/ 5824827 h 6857999"/>
              <a:gd name="connsiteX871" fmla="*/ 74919 w 4528142"/>
              <a:gd name="connsiteY871" fmla="*/ 5816112 h 6857999"/>
              <a:gd name="connsiteX872" fmla="*/ 73801 w 4528142"/>
              <a:gd name="connsiteY872" fmla="*/ 5807173 h 6857999"/>
              <a:gd name="connsiteX873" fmla="*/ 72907 w 4528142"/>
              <a:gd name="connsiteY873" fmla="*/ 5796894 h 6857999"/>
              <a:gd name="connsiteX874" fmla="*/ 73074 w 4528142"/>
              <a:gd name="connsiteY874" fmla="*/ 5786112 h 6857999"/>
              <a:gd name="connsiteX875" fmla="*/ 74192 w 4528142"/>
              <a:gd name="connsiteY875" fmla="*/ 5775497 h 6857999"/>
              <a:gd name="connsiteX876" fmla="*/ 76090 w 4528142"/>
              <a:gd name="connsiteY876" fmla="*/ 5764102 h 6857999"/>
              <a:gd name="connsiteX877" fmla="*/ 78268 w 4528142"/>
              <a:gd name="connsiteY877" fmla="*/ 5752984 h 6857999"/>
              <a:gd name="connsiteX878" fmla="*/ 81787 w 4528142"/>
              <a:gd name="connsiteY878" fmla="*/ 5741644 h 6857999"/>
              <a:gd name="connsiteX879" fmla="*/ 85474 w 4528142"/>
              <a:gd name="connsiteY879" fmla="*/ 5731253 h 6857999"/>
              <a:gd name="connsiteX880" fmla="*/ 89384 w 4528142"/>
              <a:gd name="connsiteY880" fmla="*/ 5719522 h 6857999"/>
              <a:gd name="connsiteX881" fmla="*/ 93628 w 4528142"/>
              <a:gd name="connsiteY881" fmla="*/ 5709690 h 6857999"/>
              <a:gd name="connsiteX882" fmla="*/ 97986 w 4528142"/>
              <a:gd name="connsiteY882" fmla="*/ 5699187 h 6857999"/>
              <a:gd name="connsiteX883" fmla="*/ 107706 w 4528142"/>
              <a:gd name="connsiteY883" fmla="*/ 5679969 h 6857999"/>
              <a:gd name="connsiteX884" fmla="*/ 64674 w 4528142"/>
              <a:gd name="connsiteY884" fmla="*/ 5570929 h 6857999"/>
              <a:gd name="connsiteX885" fmla="*/ 60729 w 4528142"/>
              <a:gd name="connsiteY885" fmla="*/ 5585537 h 6857999"/>
              <a:gd name="connsiteX886" fmla="*/ 58367 w 4528142"/>
              <a:gd name="connsiteY886" fmla="*/ 5596317 h 6857999"/>
              <a:gd name="connsiteX887" fmla="*/ 57096 w 4528142"/>
              <a:gd name="connsiteY887" fmla="*/ 5604325 h 6857999"/>
              <a:gd name="connsiteX888" fmla="*/ 57160 w 4528142"/>
              <a:gd name="connsiteY888" fmla="*/ 5612118 h 6857999"/>
              <a:gd name="connsiteX889" fmla="*/ 57717 w 4528142"/>
              <a:gd name="connsiteY889" fmla="*/ 5618858 h 6857999"/>
              <a:gd name="connsiteX890" fmla="*/ 59395 w 4528142"/>
              <a:gd name="connsiteY890" fmla="*/ 5626721 h 6857999"/>
              <a:gd name="connsiteX891" fmla="*/ 65870 w 4528142"/>
              <a:gd name="connsiteY891" fmla="*/ 5649432 h 6857999"/>
              <a:gd name="connsiteX892" fmla="*/ 43500 w 4528142"/>
              <a:gd name="connsiteY892" fmla="*/ 5657209 h 6857999"/>
              <a:gd name="connsiteX893" fmla="*/ 44548 w 4528142"/>
              <a:gd name="connsiteY893" fmla="*/ 5662896 h 6857999"/>
              <a:gd name="connsiteX894" fmla="*/ 44823 w 4528142"/>
              <a:gd name="connsiteY894" fmla="*/ 5669356 h 6857999"/>
              <a:gd name="connsiteX895" fmla="*/ 44257 w 4528142"/>
              <a:gd name="connsiteY895" fmla="*/ 5674974 h 6857999"/>
              <a:gd name="connsiteX896" fmla="*/ 43410 w 4528142"/>
              <a:gd name="connsiteY896" fmla="*/ 5680311 h 6857999"/>
              <a:gd name="connsiteX897" fmla="*/ 42282 w 4528142"/>
              <a:gd name="connsiteY897" fmla="*/ 5685367 h 6857999"/>
              <a:gd name="connsiteX898" fmla="*/ 41155 w 4528142"/>
              <a:gd name="connsiteY898" fmla="*/ 5690425 h 6857999"/>
              <a:gd name="connsiteX899" fmla="*/ 39185 w 4528142"/>
              <a:gd name="connsiteY899" fmla="*/ 5694639 h 6857999"/>
              <a:gd name="connsiteX900" fmla="*/ 36829 w 4528142"/>
              <a:gd name="connsiteY900" fmla="*/ 5699241 h 6857999"/>
              <a:gd name="connsiteX901" fmla="*/ 49017 w 4528142"/>
              <a:gd name="connsiteY901" fmla="*/ 5692103 h 6857999"/>
              <a:gd name="connsiteX902" fmla="*/ 53618 w 4528142"/>
              <a:gd name="connsiteY902" fmla="*/ 5689747 h 6857999"/>
              <a:gd name="connsiteX903" fmla="*/ 57833 w 4528142"/>
              <a:gd name="connsiteY903" fmla="*/ 5687777 h 6857999"/>
              <a:gd name="connsiteX904" fmla="*/ 61942 w 4528142"/>
              <a:gd name="connsiteY904" fmla="*/ 5686475 h 6857999"/>
              <a:gd name="connsiteX905" fmla="*/ 65241 w 4528142"/>
              <a:gd name="connsiteY905" fmla="*/ 5688228 h 6857999"/>
              <a:gd name="connsiteX906" fmla="*/ 69487 w 4528142"/>
              <a:gd name="connsiteY906" fmla="*/ 5690155 h 6857999"/>
              <a:gd name="connsiteX907" fmla="*/ 73030 w 4528142"/>
              <a:gd name="connsiteY907" fmla="*/ 5694471 h 6857999"/>
              <a:gd name="connsiteX908" fmla="*/ 76085 w 4528142"/>
              <a:gd name="connsiteY908" fmla="*/ 5693660 h 6857999"/>
              <a:gd name="connsiteX909" fmla="*/ 78193 w 4528142"/>
              <a:gd name="connsiteY909" fmla="*/ 5692675 h 6857999"/>
              <a:gd name="connsiteX910" fmla="*/ 79178 w 4528142"/>
              <a:gd name="connsiteY910" fmla="*/ 5690568 h 6857999"/>
              <a:gd name="connsiteX911" fmla="*/ 80162 w 4528142"/>
              <a:gd name="connsiteY911" fmla="*/ 5688460 h 6857999"/>
              <a:gd name="connsiteX912" fmla="*/ 81009 w 4528142"/>
              <a:gd name="connsiteY912" fmla="*/ 5683123 h 6857999"/>
              <a:gd name="connsiteX913" fmla="*/ 81014 w 4528142"/>
              <a:gd name="connsiteY913" fmla="*/ 5676944 h 6857999"/>
              <a:gd name="connsiteX914" fmla="*/ 81300 w 4528142"/>
              <a:gd name="connsiteY914" fmla="*/ 5671046 h 6857999"/>
              <a:gd name="connsiteX915" fmla="*/ 82005 w 4528142"/>
              <a:gd name="connsiteY915" fmla="*/ 5668657 h 6857999"/>
              <a:gd name="connsiteX916" fmla="*/ 83269 w 4528142"/>
              <a:gd name="connsiteY916" fmla="*/ 5666831 h 6857999"/>
              <a:gd name="connsiteX917" fmla="*/ 84816 w 4528142"/>
              <a:gd name="connsiteY917" fmla="*/ 5665284 h 6857999"/>
              <a:gd name="connsiteX918" fmla="*/ 87310 w 4528142"/>
              <a:gd name="connsiteY918" fmla="*/ 5663913 h 6857999"/>
              <a:gd name="connsiteX919" fmla="*/ 90927 w 4528142"/>
              <a:gd name="connsiteY919" fmla="*/ 5663665 h 6857999"/>
              <a:gd name="connsiteX920" fmla="*/ 94718 w 4528142"/>
              <a:gd name="connsiteY920" fmla="*/ 5664364 h 6857999"/>
              <a:gd name="connsiteX921" fmla="*/ 73395 w 4528142"/>
              <a:gd name="connsiteY921" fmla="*/ 5718800 h 6857999"/>
              <a:gd name="connsiteX922" fmla="*/ 71293 w 4528142"/>
              <a:gd name="connsiteY922" fmla="*/ 5713606 h 6857999"/>
              <a:gd name="connsiteX923" fmla="*/ 69366 w 4528142"/>
              <a:gd name="connsiteY923" fmla="*/ 5709360 h 6857999"/>
              <a:gd name="connsiteX924" fmla="*/ 67227 w 4528142"/>
              <a:gd name="connsiteY924" fmla="*/ 5706447 h 6857999"/>
              <a:gd name="connsiteX925" fmla="*/ 64982 w 4528142"/>
              <a:gd name="connsiteY925" fmla="*/ 5704202 h 6857999"/>
              <a:gd name="connsiteX926" fmla="*/ 62805 w 4528142"/>
              <a:gd name="connsiteY926" fmla="*/ 5703573 h 6857999"/>
              <a:gd name="connsiteX927" fmla="*/ 59963 w 4528142"/>
              <a:gd name="connsiteY927" fmla="*/ 5703048 h 6857999"/>
              <a:gd name="connsiteX928" fmla="*/ 57187 w 4528142"/>
              <a:gd name="connsiteY928" fmla="*/ 5704139 h 6857999"/>
              <a:gd name="connsiteX929" fmla="*/ 54026 w 4528142"/>
              <a:gd name="connsiteY929" fmla="*/ 5705615 h 6857999"/>
              <a:gd name="connsiteX930" fmla="*/ 47880 w 4528142"/>
              <a:gd name="connsiteY930" fmla="*/ 5709518 h 6857999"/>
              <a:gd name="connsiteX931" fmla="*/ 40466 w 4528142"/>
              <a:gd name="connsiteY931" fmla="*/ 5715247 h 6857999"/>
              <a:gd name="connsiteX932" fmla="*/ 32387 w 4528142"/>
              <a:gd name="connsiteY932" fmla="*/ 5721082 h 6857999"/>
              <a:gd name="connsiteX933" fmla="*/ 22479 w 4528142"/>
              <a:gd name="connsiteY933" fmla="*/ 5728182 h 6857999"/>
              <a:gd name="connsiteX934" fmla="*/ 26874 w 4528142"/>
              <a:gd name="connsiteY934" fmla="*/ 5720982 h 6857999"/>
              <a:gd name="connsiteX935" fmla="*/ 28283 w 4528142"/>
              <a:gd name="connsiteY935" fmla="*/ 5716205 h 6857999"/>
              <a:gd name="connsiteX936" fmla="*/ 28357 w 4528142"/>
              <a:gd name="connsiteY936" fmla="*/ 5711641 h 6857999"/>
              <a:gd name="connsiteX937" fmla="*/ 27939 w 4528142"/>
              <a:gd name="connsiteY937" fmla="*/ 5708131 h 6857999"/>
              <a:gd name="connsiteX938" fmla="*/ 25032 w 4528142"/>
              <a:gd name="connsiteY938" fmla="*/ 5699812 h 6857999"/>
              <a:gd name="connsiteX939" fmla="*/ 23210 w 4528142"/>
              <a:gd name="connsiteY939" fmla="*/ 5694899 h 6857999"/>
              <a:gd name="connsiteX940" fmla="*/ 22654 w 4528142"/>
              <a:gd name="connsiteY940" fmla="*/ 5688158 h 6857999"/>
              <a:gd name="connsiteX941" fmla="*/ 17597 w 4528142"/>
              <a:gd name="connsiteY941" fmla="*/ 5689286 h 6857999"/>
              <a:gd name="connsiteX942" fmla="*/ 13102 w 4528142"/>
              <a:gd name="connsiteY942" fmla="*/ 5690976 h 6857999"/>
              <a:gd name="connsiteX943" fmla="*/ 9448 w 4528142"/>
              <a:gd name="connsiteY943" fmla="*/ 5693506 h 6857999"/>
              <a:gd name="connsiteX944" fmla="*/ 7130 w 4528142"/>
              <a:gd name="connsiteY944" fmla="*/ 5695825 h 6857999"/>
              <a:gd name="connsiteX945" fmla="*/ 4879 w 4528142"/>
              <a:gd name="connsiteY945" fmla="*/ 5699758 h 6857999"/>
              <a:gd name="connsiteX946" fmla="*/ 3015 w 4528142"/>
              <a:gd name="connsiteY946" fmla="*/ 5703307 h 6857999"/>
              <a:gd name="connsiteX947" fmla="*/ 1713 w 4528142"/>
              <a:gd name="connsiteY947" fmla="*/ 5707416 h 6857999"/>
              <a:gd name="connsiteX948" fmla="*/ 1358 w 4528142"/>
              <a:gd name="connsiteY948" fmla="*/ 5711700 h 6857999"/>
              <a:gd name="connsiteX949" fmla="*/ 543 w 4528142"/>
              <a:gd name="connsiteY949" fmla="*/ 5720934 h 6857999"/>
              <a:gd name="connsiteX950" fmla="*/ 1236 w 4528142"/>
              <a:gd name="connsiteY950" fmla="*/ 5730904 h 6857999"/>
              <a:gd name="connsiteX951" fmla="*/ 876 w 4528142"/>
              <a:gd name="connsiteY951" fmla="*/ 5741367 h 6857999"/>
              <a:gd name="connsiteX952" fmla="*/ 903 w 4528142"/>
              <a:gd name="connsiteY952" fmla="*/ 5751443 h 6857999"/>
              <a:gd name="connsiteX953" fmla="*/ 0 w 4528142"/>
              <a:gd name="connsiteY953" fmla="*/ 5751277 h 6857999"/>
              <a:gd name="connsiteX954" fmla="*/ 0 w 4528142"/>
              <a:gd name="connsiteY954" fmla="*/ 5698391 h 6857999"/>
              <a:gd name="connsiteX955" fmla="*/ 351 w 4528142"/>
              <a:gd name="connsiteY955" fmla="*/ 5697552 h 6857999"/>
              <a:gd name="connsiteX956" fmla="*/ 4715 w 4528142"/>
              <a:gd name="connsiteY956" fmla="*/ 5686452 h 6857999"/>
              <a:gd name="connsiteX957" fmla="*/ 7532 w 4528142"/>
              <a:gd name="connsiteY957" fmla="*/ 5676901 h 6857999"/>
              <a:gd name="connsiteX958" fmla="*/ 12164 w 4528142"/>
              <a:gd name="connsiteY958" fmla="*/ 5678443 h 6857999"/>
              <a:gd name="connsiteX959" fmla="*/ 16903 w 4528142"/>
              <a:gd name="connsiteY959" fmla="*/ 5679315 h 6857999"/>
              <a:gd name="connsiteX960" fmla="*/ 23083 w 4528142"/>
              <a:gd name="connsiteY960" fmla="*/ 5679310 h 6857999"/>
              <a:gd name="connsiteX961" fmla="*/ 25751 w 4528142"/>
              <a:gd name="connsiteY961" fmla="*/ 5678887 h 6857999"/>
              <a:gd name="connsiteX962" fmla="*/ 29474 w 4528142"/>
              <a:gd name="connsiteY962" fmla="*/ 5677971 h 6857999"/>
              <a:gd name="connsiteX963" fmla="*/ 26984 w 4528142"/>
              <a:gd name="connsiteY963" fmla="*/ 5673163 h 6857999"/>
              <a:gd name="connsiteX964" fmla="*/ 25058 w 4528142"/>
              <a:gd name="connsiteY964" fmla="*/ 5668917 h 6857999"/>
              <a:gd name="connsiteX965" fmla="*/ 24639 w 4528142"/>
              <a:gd name="connsiteY965" fmla="*/ 5665407 h 6857999"/>
              <a:gd name="connsiteX966" fmla="*/ 24501 w 4528142"/>
              <a:gd name="connsiteY966" fmla="*/ 5662176 h 6857999"/>
              <a:gd name="connsiteX967" fmla="*/ 25311 w 4528142"/>
              <a:gd name="connsiteY967" fmla="*/ 5659121 h 6857999"/>
              <a:gd name="connsiteX968" fmla="*/ 26683 w 4528142"/>
              <a:gd name="connsiteY968" fmla="*/ 5656626 h 6857999"/>
              <a:gd name="connsiteX969" fmla="*/ 29389 w 4528142"/>
              <a:gd name="connsiteY969" fmla="*/ 5653921 h 6857999"/>
              <a:gd name="connsiteX970" fmla="*/ 31147 w 4528142"/>
              <a:gd name="connsiteY970" fmla="*/ 5651040 h 6857999"/>
              <a:gd name="connsiteX971" fmla="*/ 36944 w 4528142"/>
              <a:gd name="connsiteY971" fmla="*/ 5645243 h 6857999"/>
              <a:gd name="connsiteX972" fmla="*/ 42742 w 4528142"/>
              <a:gd name="connsiteY972" fmla="*/ 5639445 h 6857999"/>
              <a:gd name="connsiteX973" fmla="*/ 45167 w 4528142"/>
              <a:gd name="connsiteY973" fmla="*/ 5636460 h 6857999"/>
              <a:gd name="connsiteX974" fmla="*/ 47137 w 4528142"/>
              <a:gd name="connsiteY974" fmla="*/ 5632244 h 6857999"/>
              <a:gd name="connsiteX975" fmla="*/ 49107 w 4528142"/>
              <a:gd name="connsiteY975" fmla="*/ 5628030 h 6857999"/>
              <a:gd name="connsiteX976" fmla="*/ 50234 w 4528142"/>
              <a:gd name="connsiteY976" fmla="*/ 5622972 h 6857999"/>
              <a:gd name="connsiteX977" fmla="*/ 49710 w 4528142"/>
              <a:gd name="connsiteY977" fmla="*/ 5620129 h 6857999"/>
              <a:gd name="connsiteX978" fmla="*/ 47921 w 4528142"/>
              <a:gd name="connsiteY978" fmla="*/ 5619113 h 6857999"/>
              <a:gd name="connsiteX979" fmla="*/ 45076 w 4528142"/>
              <a:gd name="connsiteY979" fmla="*/ 5618588 h 6857999"/>
              <a:gd name="connsiteX980" fmla="*/ 42515 w 4528142"/>
              <a:gd name="connsiteY980" fmla="*/ 5618344 h 6857999"/>
              <a:gd name="connsiteX981" fmla="*/ 40338 w 4528142"/>
              <a:gd name="connsiteY981" fmla="*/ 5617715 h 6857999"/>
              <a:gd name="connsiteX982" fmla="*/ 37881 w 4528142"/>
              <a:gd name="connsiteY982" fmla="*/ 5616804 h 6857999"/>
              <a:gd name="connsiteX983" fmla="*/ 36478 w 4528142"/>
              <a:gd name="connsiteY983" fmla="*/ 5615401 h 6857999"/>
              <a:gd name="connsiteX984" fmla="*/ 35780 w 4528142"/>
              <a:gd name="connsiteY984" fmla="*/ 5611609 h 6857999"/>
              <a:gd name="connsiteX985" fmla="*/ 35541 w 4528142"/>
              <a:gd name="connsiteY985" fmla="*/ 5602867 h 6857999"/>
              <a:gd name="connsiteX986" fmla="*/ 35652 w 4528142"/>
              <a:gd name="connsiteY986" fmla="*/ 5596022 h 6857999"/>
              <a:gd name="connsiteX987" fmla="*/ 36182 w 4528142"/>
              <a:gd name="connsiteY987" fmla="*/ 5592685 h 6857999"/>
              <a:gd name="connsiteX988" fmla="*/ 37378 w 4528142"/>
              <a:gd name="connsiteY988" fmla="*/ 5589244 h 6857999"/>
              <a:gd name="connsiteX989" fmla="*/ 38855 w 4528142"/>
              <a:gd name="connsiteY989" fmla="*/ 5586083 h 6857999"/>
              <a:gd name="connsiteX990" fmla="*/ 40894 w 4528142"/>
              <a:gd name="connsiteY990" fmla="*/ 5583483 h 6857999"/>
              <a:gd name="connsiteX991" fmla="*/ 42546 w 4528142"/>
              <a:gd name="connsiteY991" fmla="*/ 5581269 h 6857999"/>
              <a:gd name="connsiteX992" fmla="*/ 45251 w 4528142"/>
              <a:gd name="connsiteY992" fmla="*/ 5578564 h 6857999"/>
              <a:gd name="connsiteX993" fmla="*/ 47464 w 4528142"/>
              <a:gd name="connsiteY993" fmla="*/ 5576912 h 6857999"/>
              <a:gd name="connsiteX994" fmla="*/ 50065 w 4528142"/>
              <a:gd name="connsiteY994" fmla="*/ 5574873 h 6857999"/>
              <a:gd name="connsiteX995" fmla="*/ 53226 w 4528142"/>
              <a:gd name="connsiteY995" fmla="*/ 5573396 h 6857999"/>
              <a:gd name="connsiteX996" fmla="*/ 56667 w 4528142"/>
              <a:gd name="connsiteY996" fmla="*/ 5572200 h 6857999"/>
              <a:gd name="connsiteX997" fmla="*/ 2936658 w 4528142"/>
              <a:gd name="connsiteY997" fmla="*/ 5552531 h 6857999"/>
              <a:gd name="connsiteX998" fmla="*/ 2938770 w 4528142"/>
              <a:gd name="connsiteY998" fmla="*/ 5553825 h 6857999"/>
              <a:gd name="connsiteX999" fmla="*/ 2939906 w 4528142"/>
              <a:gd name="connsiteY999" fmla="*/ 5554961 h 6857999"/>
              <a:gd name="connsiteX1000" fmla="*/ 2942461 w 4528142"/>
              <a:gd name="connsiteY1000" fmla="*/ 5557515 h 6857999"/>
              <a:gd name="connsiteX1001" fmla="*/ 2944072 w 4528142"/>
              <a:gd name="connsiteY1001" fmla="*/ 5561581 h 6857999"/>
              <a:gd name="connsiteX1002" fmla="*/ 2946660 w 4528142"/>
              <a:gd name="connsiteY1002" fmla="*/ 5565806 h 6857999"/>
              <a:gd name="connsiteX1003" fmla="*/ 2949405 w 4528142"/>
              <a:gd name="connsiteY1003" fmla="*/ 5571008 h 6857999"/>
              <a:gd name="connsiteX1004" fmla="*/ 2952436 w 4528142"/>
              <a:gd name="connsiteY1004" fmla="*/ 5576494 h 6857999"/>
              <a:gd name="connsiteX1005" fmla="*/ 2948311 w 4528142"/>
              <a:gd name="connsiteY1005" fmla="*/ 5578916 h 6857999"/>
              <a:gd name="connsiteX1006" fmla="*/ 2945128 w 4528142"/>
              <a:gd name="connsiteY1006" fmla="*/ 5579828 h 6857999"/>
              <a:gd name="connsiteX1007" fmla="*/ 2941945 w 4528142"/>
              <a:gd name="connsiteY1007" fmla="*/ 5580739 h 6857999"/>
              <a:gd name="connsiteX1008" fmla="*/ 2939016 w 4528142"/>
              <a:gd name="connsiteY1008" fmla="*/ 5580263 h 6857999"/>
              <a:gd name="connsiteX1009" fmla="*/ 2937186 w 4528142"/>
              <a:gd name="connsiteY1009" fmla="*/ 5579253 h 6857999"/>
              <a:gd name="connsiteX1010" fmla="*/ 2935358 w 4528142"/>
              <a:gd name="connsiteY1010" fmla="*/ 5578243 h 6857999"/>
              <a:gd name="connsiteX1011" fmla="*/ 2932644 w 4528142"/>
              <a:gd name="connsiteY1011" fmla="*/ 5574712 h 6857999"/>
              <a:gd name="connsiteX1012" fmla="*/ 2930591 w 4528142"/>
              <a:gd name="connsiteY1012" fmla="*/ 5569385 h 6857999"/>
              <a:gd name="connsiteX1013" fmla="*/ 2928822 w 4528142"/>
              <a:gd name="connsiteY1013" fmla="*/ 5564340 h 6857999"/>
              <a:gd name="connsiteX1014" fmla="*/ 2927053 w 4528142"/>
              <a:gd name="connsiteY1014" fmla="*/ 5559297 h 6857999"/>
              <a:gd name="connsiteX1015" fmla="*/ 2924466 w 4528142"/>
              <a:gd name="connsiteY1015" fmla="*/ 5555072 h 6857999"/>
              <a:gd name="connsiteX1016" fmla="*/ 2931523 w 4528142"/>
              <a:gd name="connsiteY1016" fmla="*/ 5553125 h 6857999"/>
              <a:gd name="connsiteX1017" fmla="*/ 2934295 w 4528142"/>
              <a:gd name="connsiteY1017" fmla="*/ 5552624 h 6857999"/>
              <a:gd name="connsiteX1018" fmla="*/ 3081309 w 4528142"/>
              <a:gd name="connsiteY1018" fmla="*/ 5539460 h 6857999"/>
              <a:gd name="connsiteX1019" fmla="*/ 3083430 w 4528142"/>
              <a:gd name="connsiteY1019" fmla="*/ 5540785 h 6857999"/>
              <a:gd name="connsiteX1020" fmla="*/ 3084865 w 4528142"/>
              <a:gd name="connsiteY1020" fmla="*/ 5542221 h 6857999"/>
              <a:gd name="connsiteX1021" fmla="*/ 3085904 w 4528142"/>
              <a:gd name="connsiteY1021" fmla="*/ 5544054 h 6857999"/>
              <a:gd name="connsiteX1022" fmla="*/ 3073684 w 4528142"/>
              <a:gd name="connsiteY1022" fmla="*/ 5551679 h 6857999"/>
              <a:gd name="connsiteX1023" fmla="*/ 3067484 w 4528142"/>
              <a:gd name="connsiteY1023" fmla="*/ 5555007 h 6857999"/>
              <a:gd name="connsiteX1024" fmla="*/ 3062079 w 4528142"/>
              <a:gd name="connsiteY1024" fmla="*/ 5557541 h 6857999"/>
              <a:gd name="connsiteX1025" fmla="*/ 3057467 w 4528142"/>
              <a:gd name="connsiteY1025" fmla="*/ 5559280 h 6857999"/>
              <a:gd name="connsiteX1026" fmla="*/ 3052282 w 4528142"/>
              <a:gd name="connsiteY1026" fmla="*/ 5560447 h 6857999"/>
              <a:gd name="connsiteX1027" fmla="*/ 3047889 w 4528142"/>
              <a:gd name="connsiteY1027" fmla="*/ 5560819 h 6857999"/>
              <a:gd name="connsiteX1028" fmla="*/ 3044579 w 4528142"/>
              <a:gd name="connsiteY1028" fmla="*/ 5560683 h 6857999"/>
              <a:gd name="connsiteX1029" fmla="*/ 3047755 w 4528142"/>
              <a:gd name="connsiteY1029" fmla="*/ 5557507 h 6857999"/>
              <a:gd name="connsiteX1030" fmla="*/ 3051505 w 4528142"/>
              <a:gd name="connsiteY1030" fmla="*/ 5554905 h 6857999"/>
              <a:gd name="connsiteX1031" fmla="*/ 3054639 w 4528142"/>
              <a:gd name="connsiteY1031" fmla="*/ 5554069 h 6857999"/>
              <a:gd name="connsiteX1032" fmla="*/ 3058566 w 4528142"/>
              <a:gd name="connsiteY1032" fmla="*/ 5552439 h 6857999"/>
              <a:gd name="connsiteX1033" fmla="*/ 3061303 w 4528142"/>
              <a:gd name="connsiteY1033" fmla="*/ 5552000 h 6857999"/>
              <a:gd name="connsiteX1034" fmla="*/ 3063861 w 4528142"/>
              <a:gd name="connsiteY1034" fmla="*/ 5550590 h 6857999"/>
              <a:gd name="connsiteX1035" fmla="*/ 3065272 w 4528142"/>
              <a:gd name="connsiteY1035" fmla="*/ 5548031 h 6857999"/>
              <a:gd name="connsiteX1036" fmla="*/ 3065425 w 4528142"/>
              <a:gd name="connsiteY1036" fmla="*/ 5545006 h 6857999"/>
              <a:gd name="connsiteX1037" fmla="*/ 3069749 w 4528142"/>
              <a:gd name="connsiteY1037" fmla="*/ 5542979 h 6857999"/>
              <a:gd name="connsiteX1038" fmla="*/ 3073389 w 4528142"/>
              <a:gd name="connsiteY1038" fmla="*/ 5541063 h 6857999"/>
              <a:gd name="connsiteX1039" fmla="*/ 3076523 w 4528142"/>
              <a:gd name="connsiteY1039" fmla="*/ 5540225 h 6857999"/>
              <a:gd name="connsiteX1040" fmla="*/ 3079260 w 4528142"/>
              <a:gd name="connsiteY1040" fmla="*/ 5539786 h 6857999"/>
              <a:gd name="connsiteX1041" fmla="*/ 42202 w 4528142"/>
              <a:gd name="connsiteY1041" fmla="*/ 5514261 h 6857999"/>
              <a:gd name="connsiteX1042" fmla="*/ 49960 w 4528142"/>
              <a:gd name="connsiteY1042" fmla="*/ 5515164 h 6857999"/>
              <a:gd name="connsiteX1043" fmla="*/ 56303 w 4528142"/>
              <a:gd name="connsiteY1043" fmla="*/ 5516938 h 6857999"/>
              <a:gd name="connsiteX1044" fmla="*/ 58038 w 4528142"/>
              <a:gd name="connsiteY1044" fmla="*/ 5517910 h 6857999"/>
              <a:gd name="connsiteX1045" fmla="*/ 59391 w 4528142"/>
              <a:gd name="connsiteY1045" fmla="*/ 5519263 h 6857999"/>
              <a:gd name="connsiteX1046" fmla="*/ 60633 w 4528142"/>
              <a:gd name="connsiteY1046" fmla="*/ 5521268 h 6857999"/>
              <a:gd name="connsiteX1047" fmla="*/ 60954 w 4528142"/>
              <a:gd name="connsiteY1047" fmla="*/ 5523112 h 6857999"/>
              <a:gd name="connsiteX1048" fmla="*/ 61595 w 4528142"/>
              <a:gd name="connsiteY1048" fmla="*/ 5526801 h 6857999"/>
              <a:gd name="connsiteX1049" fmla="*/ 60554 w 4528142"/>
              <a:gd name="connsiteY1049" fmla="*/ 5531089 h 6857999"/>
              <a:gd name="connsiteX1050" fmla="*/ 58370 w 4528142"/>
              <a:gd name="connsiteY1050" fmla="*/ 5536520 h 6857999"/>
              <a:gd name="connsiteX1051" fmla="*/ 55645 w 4528142"/>
              <a:gd name="connsiteY1051" fmla="*/ 5541410 h 6857999"/>
              <a:gd name="connsiteX1052" fmla="*/ 46988 w 4528142"/>
              <a:gd name="connsiteY1052" fmla="*/ 5553315 h 6857999"/>
              <a:gd name="connsiteX1053" fmla="*/ 39253 w 4528142"/>
              <a:gd name="connsiteY1053" fmla="*/ 5565379 h 6857999"/>
              <a:gd name="connsiteX1054" fmla="*/ 35386 w 4528142"/>
              <a:gd name="connsiteY1054" fmla="*/ 5571412 h 6857999"/>
              <a:gd name="connsiteX1055" fmla="*/ 32170 w 4528142"/>
              <a:gd name="connsiteY1055" fmla="*/ 5577334 h 6857999"/>
              <a:gd name="connsiteX1056" fmla="*/ 29876 w 4528142"/>
              <a:gd name="connsiteY1056" fmla="*/ 5583416 h 6857999"/>
              <a:gd name="connsiteX1057" fmla="*/ 28344 w 4528142"/>
              <a:gd name="connsiteY1057" fmla="*/ 5588737 h 6857999"/>
              <a:gd name="connsiteX1058" fmla="*/ 24335 w 4528142"/>
              <a:gd name="connsiteY1058" fmla="*/ 5586252 h 6857999"/>
              <a:gd name="connsiteX1059" fmla="*/ 21087 w 4528142"/>
              <a:gd name="connsiteY1059" fmla="*/ 5583004 h 6857999"/>
              <a:gd name="connsiteX1060" fmla="*/ 20066 w 4528142"/>
              <a:gd name="connsiteY1060" fmla="*/ 5579697 h 6857999"/>
              <a:gd name="connsiteX1061" fmla="*/ 19803 w 4528142"/>
              <a:gd name="connsiteY1061" fmla="*/ 5575629 h 6857999"/>
              <a:gd name="connsiteX1062" fmla="*/ 21116 w 4528142"/>
              <a:gd name="connsiteY1062" fmla="*/ 5571610 h 6857999"/>
              <a:gd name="connsiteX1063" fmla="*/ 22157 w 4528142"/>
              <a:gd name="connsiteY1063" fmla="*/ 5567321 h 6857999"/>
              <a:gd name="connsiteX1064" fmla="*/ 25043 w 4528142"/>
              <a:gd name="connsiteY1064" fmla="*/ 5563353 h 6857999"/>
              <a:gd name="connsiteX1065" fmla="*/ 27658 w 4528142"/>
              <a:gd name="connsiteY1065" fmla="*/ 5559114 h 6857999"/>
              <a:gd name="connsiteX1066" fmla="*/ 30815 w 4528142"/>
              <a:gd name="connsiteY1066" fmla="*/ 5555416 h 6857999"/>
              <a:gd name="connsiteX1067" fmla="*/ 34622 w 4528142"/>
              <a:gd name="connsiteY1067" fmla="*/ 5551609 h 6857999"/>
              <a:gd name="connsiteX1068" fmla="*/ 42888 w 4528142"/>
              <a:gd name="connsiteY1068" fmla="*/ 5543885 h 6857999"/>
              <a:gd name="connsiteX1069" fmla="*/ 50173 w 4528142"/>
              <a:gd name="connsiteY1069" fmla="*/ 5538223 h 6857999"/>
              <a:gd name="connsiteX1070" fmla="*/ 56807 w 4528142"/>
              <a:gd name="connsiteY1070" fmla="*/ 5532671 h 6857999"/>
              <a:gd name="connsiteX1071" fmla="*/ 54802 w 4528142"/>
              <a:gd name="connsiteY1071" fmla="*/ 5531429 h 6857999"/>
              <a:gd name="connsiteX1072" fmla="*/ 51875 w 4528142"/>
              <a:gd name="connsiteY1072" fmla="*/ 5530025 h 6857999"/>
              <a:gd name="connsiteX1073" fmla="*/ 47596 w 4528142"/>
              <a:gd name="connsiteY1073" fmla="*/ 5527269 h 6857999"/>
              <a:gd name="connsiteX1074" fmla="*/ 44670 w 4528142"/>
              <a:gd name="connsiteY1074" fmla="*/ 5525866 h 6857999"/>
              <a:gd name="connsiteX1075" fmla="*/ 43537 w 4528142"/>
              <a:gd name="connsiteY1075" fmla="*/ 5523210 h 6857999"/>
              <a:gd name="connsiteX1076" fmla="*/ 42624 w 4528142"/>
              <a:gd name="connsiteY1076" fmla="*/ 5519251 h 6857999"/>
              <a:gd name="connsiteX1077" fmla="*/ 3035699 w 4528142"/>
              <a:gd name="connsiteY1077" fmla="*/ 5434304 h 6857999"/>
              <a:gd name="connsiteX1078" fmla="*/ 3034677 w 4528142"/>
              <a:gd name="connsiteY1078" fmla="*/ 5440401 h 6857999"/>
              <a:gd name="connsiteX1079" fmla="*/ 3034727 w 4528142"/>
              <a:gd name="connsiteY1079" fmla="*/ 5445989 h 6857999"/>
              <a:gd name="connsiteX1080" fmla="*/ 3036360 w 4528142"/>
              <a:gd name="connsiteY1080" fmla="*/ 5449994 h 6857999"/>
              <a:gd name="connsiteX1081" fmla="*/ 3037430 w 4528142"/>
              <a:gd name="connsiteY1081" fmla="*/ 5453436 h 6857999"/>
              <a:gd name="connsiteX1082" fmla="*/ 3039967 w 4528142"/>
              <a:gd name="connsiteY1082" fmla="*/ 5455974 h 6857999"/>
              <a:gd name="connsiteX1083" fmla="*/ 3042222 w 4528142"/>
              <a:gd name="connsiteY1083" fmla="*/ 5458228 h 6857999"/>
              <a:gd name="connsiteX1084" fmla="*/ 3047919 w 4528142"/>
              <a:gd name="connsiteY1084" fmla="*/ 5461553 h 6857999"/>
              <a:gd name="connsiteX1085" fmla="*/ 3053221 w 4528142"/>
              <a:gd name="connsiteY1085" fmla="*/ 5465272 h 6857999"/>
              <a:gd name="connsiteX1086" fmla="*/ 3054798 w 4528142"/>
              <a:gd name="connsiteY1086" fmla="*/ 5467642 h 6857999"/>
              <a:gd name="connsiteX1087" fmla="*/ 3056094 w 4528142"/>
              <a:gd name="connsiteY1087" fmla="*/ 5469728 h 6857999"/>
              <a:gd name="connsiteX1088" fmla="*/ 3056767 w 4528142"/>
              <a:gd name="connsiteY1088" fmla="*/ 5473567 h 6857999"/>
              <a:gd name="connsiteX1089" fmla="*/ 3055973 w 4528142"/>
              <a:gd name="connsiteY1089" fmla="*/ 5478308 h 6857999"/>
              <a:gd name="connsiteX1090" fmla="*/ 3054104 w 4528142"/>
              <a:gd name="connsiteY1090" fmla="*/ 5483559 h 6857999"/>
              <a:gd name="connsiteX1091" fmla="*/ 3050541 w 4528142"/>
              <a:gd name="connsiteY1091" fmla="*/ 5491070 h 6857999"/>
              <a:gd name="connsiteX1092" fmla="*/ 3055905 w 4528142"/>
              <a:gd name="connsiteY1092" fmla="*/ 5488524 h 6857999"/>
              <a:gd name="connsiteX1093" fmla="*/ 3059574 w 4528142"/>
              <a:gd name="connsiteY1093" fmla="*/ 5488238 h 6857999"/>
              <a:gd name="connsiteX1094" fmla="*/ 3062961 w 4528142"/>
              <a:gd name="connsiteY1094" fmla="*/ 5487671 h 6857999"/>
              <a:gd name="connsiteX1095" fmla="*/ 3065840 w 4528142"/>
              <a:gd name="connsiteY1095" fmla="*/ 5488175 h 6857999"/>
              <a:gd name="connsiteX1096" fmla="*/ 3067531 w 4528142"/>
              <a:gd name="connsiteY1096" fmla="*/ 5489867 h 6857999"/>
              <a:gd name="connsiteX1097" fmla="*/ 3069222 w 4528142"/>
              <a:gd name="connsiteY1097" fmla="*/ 5491558 h 6857999"/>
              <a:gd name="connsiteX1098" fmla="*/ 3070519 w 4528142"/>
              <a:gd name="connsiteY1098" fmla="*/ 5493645 h 6857999"/>
              <a:gd name="connsiteX1099" fmla="*/ 3071024 w 4528142"/>
              <a:gd name="connsiteY1099" fmla="*/ 5496522 h 6857999"/>
              <a:gd name="connsiteX1100" fmla="*/ 3071639 w 4528142"/>
              <a:gd name="connsiteY1100" fmla="*/ 5502674 h 6857999"/>
              <a:gd name="connsiteX1101" fmla="*/ 3071575 w 4528142"/>
              <a:gd name="connsiteY1101" fmla="*/ 5508939 h 6857999"/>
              <a:gd name="connsiteX1102" fmla="*/ 3071230 w 4528142"/>
              <a:gd name="connsiteY1102" fmla="*/ 5514923 h 6857999"/>
              <a:gd name="connsiteX1103" fmla="*/ 3072863 w 4528142"/>
              <a:gd name="connsiteY1103" fmla="*/ 5518929 h 6857999"/>
              <a:gd name="connsiteX1104" fmla="*/ 3068798 w 4528142"/>
              <a:gd name="connsiteY1104" fmla="*/ 5519610 h 6857999"/>
              <a:gd name="connsiteX1105" fmla="*/ 3066597 w 4528142"/>
              <a:gd name="connsiteY1105" fmla="*/ 5518992 h 6857999"/>
              <a:gd name="connsiteX1106" fmla="*/ 3063438 w 4528142"/>
              <a:gd name="connsiteY1106" fmla="*/ 5518205 h 6857999"/>
              <a:gd name="connsiteX1107" fmla="*/ 3060841 w 4528142"/>
              <a:gd name="connsiteY1107" fmla="*/ 5517982 h 6857999"/>
              <a:gd name="connsiteX1108" fmla="*/ 3057062 w 4528142"/>
              <a:gd name="connsiteY1108" fmla="*/ 5514995 h 6857999"/>
              <a:gd name="connsiteX1109" fmla="*/ 3053793 w 4528142"/>
              <a:gd name="connsiteY1109" fmla="*/ 5510934 h 6857999"/>
              <a:gd name="connsiteX1110" fmla="*/ 3051598 w 4528142"/>
              <a:gd name="connsiteY1110" fmla="*/ 5506364 h 6857999"/>
              <a:gd name="connsiteX1111" fmla="*/ 3049910 w 4528142"/>
              <a:gd name="connsiteY1111" fmla="*/ 5500722 h 6857999"/>
              <a:gd name="connsiteX1112" fmla="*/ 3046421 w 4528142"/>
              <a:gd name="connsiteY1112" fmla="*/ 5490114 h 6857999"/>
              <a:gd name="connsiteX1113" fmla="*/ 3044619 w 4528142"/>
              <a:gd name="connsiteY1113" fmla="*/ 5485150 h 6857999"/>
              <a:gd name="connsiteX1114" fmla="*/ 3042538 w 4528142"/>
              <a:gd name="connsiteY1114" fmla="*/ 5479902 h 6857999"/>
              <a:gd name="connsiteX1115" fmla="*/ 3039382 w 4528142"/>
              <a:gd name="connsiteY1115" fmla="*/ 5475165 h 6857999"/>
              <a:gd name="connsiteX1116" fmla="*/ 3035717 w 4528142"/>
              <a:gd name="connsiteY1116" fmla="*/ 5471500 h 6857999"/>
              <a:gd name="connsiteX1117" fmla="*/ 3033121 w 4528142"/>
              <a:gd name="connsiteY1117" fmla="*/ 5471276 h 6857999"/>
              <a:gd name="connsiteX1118" fmla="*/ 3030752 w 4528142"/>
              <a:gd name="connsiteY1118" fmla="*/ 5469698 h 6857999"/>
              <a:gd name="connsiteX1119" fmla="*/ 3027478 w 4528142"/>
              <a:gd name="connsiteY1119" fmla="*/ 5469589 h 6857999"/>
              <a:gd name="connsiteX1120" fmla="*/ 3023923 w 4528142"/>
              <a:gd name="connsiteY1120" fmla="*/ 5469197 h 6857999"/>
              <a:gd name="connsiteX1121" fmla="*/ 3020535 w 4528142"/>
              <a:gd name="connsiteY1121" fmla="*/ 5469766 h 6857999"/>
              <a:gd name="connsiteX1122" fmla="*/ 3016189 w 4528142"/>
              <a:gd name="connsiteY1122" fmla="*/ 5470165 h 6857999"/>
              <a:gd name="connsiteX1123" fmla="*/ 3011052 w 4528142"/>
              <a:gd name="connsiteY1123" fmla="*/ 5471356 h 6857999"/>
              <a:gd name="connsiteX1124" fmla="*/ 3006480 w 4528142"/>
              <a:gd name="connsiteY1124" fmla="*/ 5473109 h 6857999"/>
              <a:gd name="connsiteX1125" fmla="*/ 3011733 w 4528142"/>
              <a:gd name="connsiteY1125" fmla="*/ 5467291 h 6857999"/>
              <a:gd name="connsiteX1126" fmla="*/ 3014446 w 4528142"/>
              <a:gd name="connsiteY1126" fmla="*/ 5462887 h 6857999"/>
              <a:gd name="connsiteX1127" fmla="*/ 3016879 w 4528142"/>
              <a:gd name="connsiteY1127" fmla="*/ 5458199 h 6857999"/>
              <a:gd name="connsiteX1128" fmla="*/ 3018520 w 4528142"/>
              <a:gd name="connsiteY1128" fmla="*/ 5454303 h 6857999"/>
              <a:gd name="connsiteX1129" fmla="*/ 3020952 w 4528142"/>
              <a:gd name="connsiteY1129" fmla="*/ 5449616 h 6857999"/>
              <a:gd name="connsiteX1130" fmla="*/ 3023947 w 4528142"/>
              <a:gd name="connsiteY1130" fmla="*/ 5445492 h 6857999"/>
              <a:gd name="connsiteX1131" fmla="*/ 3028525 w 4528142"/>
              <a:gd name="connsiteY1131" fmla="*/ 5439787 h 6857999"/>
              <a:gd name="connsiteX1132" fmla="*/ 3016455 w 4528142"/>
              <a:gd name="connsiteY1132" fmla="*/ 5414813 h 6857999"/>
              <a:gd name="connsiteX1133" fmla="*/ 3020556 w 4528142"/>
              <a:gd name="connsiteY1133" fmla="*/ 5415202 h 6857999"/>
              <a:gd name="connsiteX1134" fmla="*/ 3023543 w 4528142"/>
              <a:gd name="connsiteY1134" fmla="*/ 5416705 h 6857999"/>
              <a:gd name="connsiteX1135" fmla="*/ 3026160 w 4528142"/>
              <a:gd name="connsiteY1135" fmla="*/ 5418578 h 6857999"/>
              <a:gd name="connsiteX1136" fmla="*/ 3028314 w 4528142"/>
              <a:gd name="connsiteY1136" fmla="*/ 5421476 h 6857999"/>
              <a:gd name="connsiteX1137" fmla="*/ 3031971 w 4528142"/>
              <a:gd name="connsiteY1137" fmla="*/ 5427360 h 6857999"/>
              <a:gd name="connsiteX1138" fmla="*/ 3027972 w 4528142"/>
              <a:gd name="connsiteY1138" fmla="*/ 5428554 h 6857999"/>
              <a:gd name="connsiteX1139" fmla="*/ 3024342 w 4528142"/>
              <a:gd name="connsiteY1139" fmla="*/ 5429376 h 6857999"/>
              <a:gd name="connsiteX1140" fmla="*/ 3020341 w 4528142"/>
              <a:gd name="connsiteY1140" fmla="*/ 5430572 h 6857999"/>
              <a:gd name="connsiteX1141" fmla="*/ 3016431 w 4528142"/>
              <a:gd name="connsiteY1141" fmla="*/ 5431114 h 6857999"/>
              <a:gd name="connsiteX1142" fmla="*/ 3012710 w 4528142"/>
              <a:gd name="connsiteY1142" fmla="*/ 5432590 h 6857999"/>
              <a:gd name="connsiteX1143" fmla="*/ 3009742 w 4528142"/>
              <a:gd name="connsiteY1143" fmla="*/ 5435558 h 6857999"/>
              <a:gd name="connsiteX1144" fmla="*/ 3008258 w 4528142"/>
              <a:gd name="connsiteY1144" fmla="*/ 5437042 h 6857999"/>
              <a:gd name="connsiteX1145" fmla="*/ 3007336 w 4528142"/>
              <a:gd name="connsiteY1145" fmla="*/ 5439087 h 6857999"/>
              <a:gd name="connsiteX1146" fmla="*/ 3005398 w 4528142"/>
              <a:gd name="connsiteY1146" fmla="*/ 5443830 h 6857999"/>
              <a:gd name="connsiteX1147" fmla="*/ 3001317 w 4528142"/>
              <a:gd name="connsiteY1147" fmla="*/ 5447912 h 6857999"/>
              <a:gd name="connsiteX1148" fmla="*/ 3000294 w 4528142"/>
              <a:gd name="connsiteY1148" fmla="*/ 5448374 h 6857999"/>
              <a:gd name="connsiteX1149" fmla="*/ 3000104 w 4528142"/>
              <a:gd name="connsiteY1149" fmla="*/ 5447442 h 6857999"/>
              <a:gd name="connsiteX1150" fmla="*/ 3000556 w 4528142"/>
              <a:gd name="connsiteY1150" fmla="*/ 5444183 h 6857999"/>
              <a:gd name="connsiteX1151" fmla="*/ 3002493 w 4528142"/>
              <a:gd name="connsiteY1151" fmla="*/ 5439440 h 6857999"/>
              <a:gd name="connsiteX1152" fmla="*/ 3004700 w 4528142"/>
              <a:gd name="connsiteY1152" fmla="*/ 5432742 h 6857999"/>
              <a:gd name="connsiteX1153" fmla="*/ 3006537 w 4528142"/>
              <a:gd name="connsiteY1153" fmla="*/ 5426416 h 6857999"/>
              <a:gd name="connsiteX1154" fmla="*/ 3006899 w 4528142"/>
              <a:gd name="connsiteY1154" fmla="*/ 5423809 h 6857999"/>
              <a:gd name="connsiteX1155" fmla="*/ 3006889 w 4528142"/>
              <a:gd name="connsiteY1155" fmla="*/ 5421573 h 6857999"/>
              <a:gd name="connsiteX1156" fmla="*/ 3006138 w 4528142"/>
              <a:gd name="connsiteY1156" fmla="*/ 5420080 h 6857999"/>
              <a:gd name="connsiteX1157" fmla="*/ 3004734 w 4528142"/>
              <a:gd name="connsiteY1157" fmla="*/ 5418676 h 6857999"/>
              <a:gd name="connsiteX1158" fmla="*/ 3010872 w 4528142"/>
              <a:gd name="connsiteY1158" fmla="*/ 5415906 h 6857999"/>
              <a:gd name="connsiteX1159" fmla="*/ 3199751 w 4528142"/>
              <a:gd name="connsiteY1159" fmla="*/ 5357242 h 6857999"/>
              <a:gd name="connsiteX1160" fmla="*/ 3202344 w 4528142"/>
              <a:gd name="connsiteY1160" fmla="*/ 5357455 h 6857999"/>
              <a:gd name="connsiteX1161" fmla="*/ 3204424 w 4528142"/>
              <a:gd name="connsiteY1161" fmla="*/ 5358742 h 6857999"/>
              <a:gd name="connsiteX1162" fmla="*/ 3205828 w 4528142"/>
              <a:gd name="connsiteY1162" fmla="*/ 5360146 h 6857999"/>
              <a:gd name="connsiteX1163" fmla="*/ 3206834 w 4528142"/>
              <a:gd name="connsiteY1163" fmla="*/ 5361945 h 6857999"/>
              <a:gd name="connsiteX1164" fmla="*/ 3208121 w 4528142"/>
              <a:gd name="connsiteY1164" fmla="*/ 5364026 h 6857999"/>
              <a:gd name="connsiteX1165" fmla="*/ 3207939 w 4528142"/>
              <a:gd name="connsiteY1165" fmla="*/ 5367015 h 6857999"/>
              <a:gd name="connsiteX1166" fmla="*/ 3207756 w 4528142"/>
              <a:gd name="connsiteY1166" fmla="*/ 5370003 h 6857999"/>
              <a:gd name="connsiteX1167" fmla="*/ 3205921 w 4528142"/>
              <a:gd name="connsiteY1167" fmla="*/ 5376890 h 6857999"/>
              <a:gd name="connsiteX1168" fmla="*/ 3203408 w 4528142"/>
              <a:gd name="connsiteY1168" fmla="*/ 5383893 h 6857999"/>
              <a:gd name="connsiteX1169" fmla="*/ 3194589 w 4528142"/>
              <a:gd name="connsiteY1169" fmla="*/ 5389345 h 6857999"/>
              <a:gd name="connsiteX1170" fmla="*/ 3188989 w 4528142"/>
              <a:gd name="connsiteY1170" fmla="*/ 5393260 h 6857999"/>
              <a:gd name="connsiteX1171" fmla="*/ 3182762 w 4528142"/>
              <a:gd name="connsiteY1171" fmla="*/ 5398926 h 6857999"/>
              <a:gd name="connsiteX1172" fmla="*/ 3188050 w 4528142"/>
              <a:gd name="connsiteY1172" fmla="*/ 5389148 h 6857999"/>
              <a:gd name="connsiteX1173" fmla="*/ 3190049 w 4528142"/>
              <a:gd name="connsiteY1173" fmla="*/ 5383220 h 6857999"/>
              <a:gd name="connsiteX1174" fmla="*/ 3191075 w 4528142"/>
              <a:gd name="connsiteY1174" fmla="*/ 5381072 h 6857999"/>
              <a:gd name="connsiteX1175" fmla="*/ 3191141 w 4528142"/>
              <a:gd name="connsiteY1175" fmla="*/ 5378761 h 6857999"/>
              <a:gd name="connsiteX1176" fmla="*/ 3191488 w 4528142"/>
              <a:gd name="connsiteY1176" fmla="*/ 5376730 h 6857999"/>
              <a:gd name="connsiteX1177" fmla="*/ 3190365 w 4528142"/>
              <a:gd name="connsiteY1177" fmla="*/ 5375608 h 6857999"/>
              <a:gd name="connsiteX1178" fmla="*/ 3188120 w 4528142"/>
              <a:gd name="connsiteY1178" fmla="*/ 5373363 h 6857999"/>
              <a:gd name="connsiteX1179" fmla="*/ 3185083 w 4528142"/>
              <a:gd name="connsiteY1179" fmla="*/ 5371910 h 6857999"/>
              <a:gd name="connsiteX1180" fmla="*/ 3181319 w 4528142"/>
              <a:gd name="connsiteY1180" fmla="*/ 5368939 h 6857999"/>
              <a:gd name="connsiteX1181" fmla="*/ 3176993 w 4528142"/>
              <a:gd name="connsiteY1181" fmla="*/ 5365407 h 6857999"/>
              <a:gd name="connsiteX1182" fmla="*/ 3183154 w 4528142"/>
              <a:gd name="connsiteY1182" fmla="*/ 5362052 h 6857999"/>
              <a:gd name="connsiteX1183" fmla="*/ 3188522 w 4528142"/>
              <a:gd name="connsiteY1183" fmla="*/ 5359491 h 6857999"/>
              <a:gd name="connsiteX1184" fmla="*/ 3192700 w 4528142"/>
              <a:gd name="connsiteY1184" fmla="*/ 5358119 h 6857999"/>
              <a:gd name="connsiteX1185" fmla="*/ 3196763 w 4528142"/>
              <a:gd name="connsiteY1185" fmla="*/ 5357423 h 6857999"/>
              <a:gd name="connsiteX1186" fmla="*/ 3269 w 4528142"/>
              <a:gd name="connsiteY1186" fmla="*/ 5330915 h 6857999"/>
              <a:gd name="connsiteX1187" fmla="*/ 7147 w 4528142"/>
              <a:gd name="connsiteY1187" fmla="*/ 5330948 h 6857999"/>
              <a:gd name="connsiteX1188" fmla="*/ 11199 w 4528142"/>
              <a:gd name="connsiteY1188" fmla="*/ 5331923 h 6857999"/>
              <a:gd name="connsiteX1189" fmla="*/ 10394 w 4528142"/>
              <a:gd name="connsiteY1189" fmla="*/ 5334964 h 6857999"/>
              <a:gd name="connsiteX1190" fmla="*/ 8645 w 4528142"/>
              <a:gd name="connsiteY1190" fmla="*/ 5337830 h 6857999"/>
              <a:gd name="connsiteX1191" fmla="*/ 6722 w 4528142"/>
              <a:gd name="connsiteY1191" fmla="*/ 5339753 h 6857999"/>
              <a:gd name="connsiteX1192" fmla="*/ 3192 w 4528142"/>
              <a:gd name="connsiteY1192" fmla="*/ 5341607 h 6857999"/>
              <a:gd name="connsiteX1193" fmla="*/ 0 w 4528142"/>
              <a:gd name="connsiteY1193" fmla="*/ 5342592 h 6857999"/>
              <a:gd name="connsiteX1194" fmla="*/ 0 w 4528142"/>
              <a:gd name="connsiteY1194" fmla="*/ 5332266 h 6857999"/>
              <a:gd name="connsiteX1195" fmla="*/ 3167048 w 4528142"/>
              <a:gd name="connsiteY1195" fmla="*/ 5325437 h 6857999"/>
              <a:gd name="connsiteX1196" fmla="*/ 3168589 w 4528142"/>
              <a:gd name="connsiteY1196" fmla="*/ 5326195 h 6857999"/>
              <a:gd name="connsiteX1197" fmla="*/ 3170806 w 4528142"/>
              <a:gd name="connsiteY1197" fmla="*/ 5326848 h 6857999"/>
              <a:gd name="connsiteX1198" fmla="*/ 3172922 w 4528142"/>
              <a:gd name="connsiteY1198" fmla="*/ 5328179 h 6857999"/>
              <a:gd name="connsiteX1199" fmla="*/ 3173965 w 4528142"/>
              <a:gd name="connsiteY1199" fmla="*/ 5330007 h 6857999"/>
              <a:gd name="connsiteX1200" fmla="*/ 3174906 w 4528142"/>
              <a:gd name="connsiteY1200" fmla="*/ 5332512 h 6857999"/>
              <a:gd name="connsiteX1201" fmla="*/ 3176237 w 4528142"/>
              <a:gd name="connsiteY1201" fmla="*/ 5334627 h 6857999"/>
              <a:gd name="connsiteX1202" fmla="*/ 3176107 w 4528142"/>
              <a:gd name="connsiteY1202" fmla="*/ 5337629 h 6857999"/>
              <a:gd name="connsiteX1203" fmla="*/ 3175586 w 4528142"/>
              <a:gd name="connsiteY1203" fmla="*/ 5341021 h 6857999"/>
              <a:gd name="connsiteX1204" fmla="*/ 3176839 w 4528142"/>
              <a:gd name="connsiteY1204" fmla="*/ 5341491 h 6857999"/>
              <a:gd name="connsiteX1205" fmla="*/ 3177908 w 4528142"/>
              <a:gd name="connsiteY1205" fmla="*/ 5340996 h 6857999"/>
              <a:gd name="connsiteX1206" fmla="*/ 3181510 w 4528142"/>
              <a:gd name="connsiteY1206" fmla="*/ 5339116 h 6857999"/>
              <a:gd name="connsiteX1207" fmla="*/ 3190488 w 4528142"/>
              <a:gd name="connsiteY1207" fmla="*/ 5332437 h 6857999"/>
              <a:gd name="connsiteX1208" fmla="*/ 3191636 w 4528142"/>
              <a:gd name="connsiteY1208" fmla="*/ 5333585 h 6857999"/>
              <a:gd name="connsiteX1209" fmla="*/ 3192498 w 4528142"/>
              <a:gd name="connsiteY1209" fmla="*/ 5334447 h 6857999"/>
              <a:gd name="connsiteX1210" fmla="*/ 3192785 w 4528142"/>
              <a:gd name="connsiteY1210" fmla="*/ 5334734 h 6857999"/>
              <a:gd name="connsiteX1211" fmla="*/ 3192576 w 4528142"/>
              <a:gd name="connsiteY1211" fmla="*/ 5336092 h 6857999"/>
              <a:gd name="connsiteX1212" fmla="*/ 3191872 w 4528142"/>
              <a:gd name="connsiteY1212" fmla="*/ 5338518 h 6857999"/>
              <a:gd name="connsiteX1213" fmla="*/ 3190385 w 4528142"/>
              <a:gd name="connsiteY1213" fmla="*/ 5341729 h 6857999"/>
              <a:gd name="connsiteX1214" fmla="*/ 3188323 w 4528142"/>
              <a:gd name="connsiteY1214" fmla="*/ 5344365 h 6857999"/>
              <a:gd name="connsiteX1215" fmla="*/ 3187619 w 4528142"/>
              <a:gd name="connsiteY1215" fmla="*/ 5346792 h 6857999"/>
              <a:gd name="connsiteX1216" fmla="*/ 3187410 w 4528142"/>
              <a:gd name="connsiteY1216" fmla="*/ 5348149 h 6857999"/>
              <a:gd name="connsiteX1217" fmla="*/ 3187593 w 4528142"/>
              <a:gd name="connsiteY1217" fmla="*/ 5349115 h 6857999"/>
              <a:gd name="connsiteX1218" fmla="*/ 3188168 w 4528142"/>
              <a:gd name="connsiteY1218" fmla="*/ 5349689 h 6857999"/>
              <a:gd name="connsiteX1219" fmla="*/ 3189316 w 4528142"/>
              <a:gd name="connsiteY1219" fmla="*/ 5350838 h 6857999"/>
              <a:gd name="connsiteX1220" fmla="*/ 3183263 w 4528142"/>
              <a:gd name="connsiteY1220" fmla="*/ 5355743 h 6857999"/>
              <a:gd name="connsiteX1221" fmla="*/ 3178095 w 4528142"/>
              <a:gd name="connsiteY1221" fmla="*/ 5359187 h 6857999"/>
              <a:gd name="connsiteX1222" fmla="*/ 3174493 w 4528142"/>
              <a:gd name="connsiteY1222" fmla="*/ 5361066 h 6857999"/>
              <a:gd name="connsiteX1223" fmla="*/ 3172354 w 4528142"/>
              <a:gd name="connsiteY1223" fmla="*/ 5362057 h 6857999"/>
              <a:gd name="connsiteX1224" fmla="*/ 3171493 w 4528142"/>
              <a:gd name="connsiteY1224" fmla="*/ 5361196 h 6857999"/>
              <a:gd name="connsiteX1225" fmla="*/ 3171414 w 4528142"/>
              <a:gd name="connsiteY1225" fmla="*/ 5359551 h 6857999"/>
              <a:gd name="connsiteX1226" fmla="*/ 3172326 w 4528142"/>
              <a:gd name="connsiteY1226" fmla="*/ 5355767 h 6857999"/>
              <a:gd name="connsiteX1227" fmla="*/ 3174021 w 4528142"/>
              <a:gd name="connsiteY1227" fmla="*/ 5351200 h 6857999"/>
              <a:gd name="connsiteX1228" fmla="*/ 3174909 w 4528142"/>
              <a:gd name="connsiteY1228" fmla="*/ 5349739 h 6857999"/>
              <a:gd name="connsiteX1229" fmla="*/ 3174439 w 4528142"/>
              <a:gd name="connsiteY1229" fmla="*/ 5348486 h 6857999"/>
              <a:gd name="connsiteX1230" fmla="*/ 3173761 w 4528142"/>
              <a:gd name="connsiteY1230" fmla="*/ 5348589 h 6857999"/>
              <a:gd name="connsiteX1231" fmla="*/ 3171621 w 4528142"/>
              <a:gd name="connsiteY1231" fmla="*/ 5349581 h 6857999"/>
              <a:gd name="connsiteX1232" fmla="*/ 3168593 w 4528142"/>
              <a:gd name="connsiteY1232" fmla="*/ 5352034 h 6857999"/>
              <a:gd name="connsiteX1233" fmla="*/ 3164679 w 4528142"/>
              <a:gd name="connsiteY1233" fmla="*/ 5355948 h 6857999"/>
              <a:gd name="connsiteX1234" fmla="*/ 3158833 w 4528142"/>
              <a:gd name="connsiteY1234" fmla="*/ 5359497 h 6857999"/>
              <a:gd name="connsiteX1235" fmla="*/ 3157372 w 4528142"/>
              <a:gd name="connsiteY1235" fmla="*/ 5360383 h 6857999"/>
              <a:gd name="connsiteX1236" fmla="*/ 3156407 w 4528142"/>
              <a:gd name="connsiteY1236" fmla="*/ 5360201 h 6857999"/>
              <a:gd name="connsiteX1237" fmla="*/ 3156120 w 4528142"/>
              <a:gd name="connsiteY1237" fmla="*/ 5359913 h 6857999"/>
              <a:gd name="connsiteX1238" fmla="*/ 3155832 w 4528142"/>
              <a:gd name="connsiteY1238" fmla="*/ 5359626 h 6857999"/>
              <a:gd name="connsiteX1239" fmla="*/ 3156536 w 4528142"/>
              <a:gd name="connsiteY1239" fmla="*/ 5357199 h 6857999"/>
              <a:gd name="connsiteX1240" fmla="*/ 3158415 w 4528142"/>
              <a:gd name="connsiteY1240" fmla="*/ 5353597 h 6857999"/>
              <a:gd name="connsiteX1241" fmla="*/ 3161650 w 4528142"/>
              <a:gd name="connsiteY1241" fmla="*/ 5349788 h 6857999"/>
              <a:gd name="connsiteX1242" fmla="*/ 3164782 w 4528142"/>
              <a:gd name="connsiteY1242" fmla="*/ 5346656 h 6857999"/>
              <a:gd name="connsiteX1243" fmla="*/ 3168200 w 4528142"/>
              <a:gd name="connsiteY1243" fmla="*/ 5343812 h 6857999"/>
              <a:gd name="connsiteX1244" fmla="*/ 3165250 w 4528142"/>
              <a:gd name="connsiteY1244" fmla="*/ 5339297 h 6857999"/>
              <a:gd name="connsiteX1245" fmla="*/ 3163840 w 4528142"/>
              <a:gd name="connsiteY1245" fmla="*/ 5335538 h 6857999"/>
              <a:gd name="connsiteX1246" fmla="*/ 3163004 w 4528142"/>
              <a:gd name="connsiteY1246" fmla="*/ 5332354 h 6857999"/>
              <a:gd name="connsiteX1247" fmla="*/ 3163134 w 4528142"/>
              <a:gd name="connsiteY1247" fmla="*/ 5329351 h 6857999"/>
              <a:gd name="connsiteX1248" fmla="*/ 3163056 w 4528142"/>
              <a:gd name="connsiteY1248" fmla="*/ 5327707 h 6857999"/>
              <a:gd name="connsiteX1249" fmla="*/ 3164229 w 4528142"/>
              <a:gd name="connsiteY1249" fmla="*/ 5326533 h 6857999"/>
              <a:gd name="connsiteX1250" fmla="*/ 3165012 w 4528142"/>
              <a:gd name="connsiteY1250" fmla="*/ 5325751 h 6857999"/>
              <a:gd name="connsiteX1251" fmla="*/ 3165101 w 4528142"/>
              <a:gd name="connsiteY1251" fmla="*/ 5296277 h 6857999"/>
              <a:gd name="connsiteX1252" fmla="*/ 3166871 w 4528142"/>
              <a:gd name="connsiteY1252" fmla="*/ 5297251 h 6857999"/>
              <a:gd name="connsiteX1253" fmla="*/ 3168917 w 4528142"/>
              <a:gd name="connsiteY1253" fmla="*/ 5298498 h 6857999"/>
              <a:gd name="connsiteX1254" fmla="*/ 3170164 w 4528142"/>
              <a:gd name="connsiteY1254" fmla="*/ 5300544 h 6857999"/>
              <a:gd name="connsiteX1255" fmla="*/ 3171462 w 4528142"/>
              <a:gd name="connsiteY1255" fmla="*/ 5305831 h 6857999"/>
              <a:gd name="connsiteX1256" fmla="*/ 3164904 w 4528142"/>
              <a:gd name="connsiteY1256" fmla="*/ 5309646 h 6857999"/>
              <a:gd name="connsiteX1257" fmla="*/ 3160614 w 4528142"/>
              <a:gd name="connsiteY1257" fmla="*/ 5311740 h 6857999"/>
              <a:gd name="connsiteX1258" fmla="*/ 3158594 w 4528142"/>
              <a:gd name="connsiteY1258" fmla="*/ 5312113 h 6857999"/>
              <a:gd name="connsiteX1259" fmla="*/ 3157646 w 4528142"/>
              <a:gd name="connsiteY1259" fmla="*/ 5311964 h 6857999"/>
              <a:gd name="connsiteX1260" fmla="*/ 3156000 w 4528142"/>
              <a:gd name="connsiteY1260" fmla="*/ 5310318 h 6857999"/>
              <a:gd name="connsiteX1261" fmla="*/ 3154752 w 4528142"/>
              <a:gd name="connsiteY1261" fmla="*/ 5308272 h 6857999"/>
              <a:gd name="connsiteX1262" fmla="*/ 3154303 w 4528142"/>
              <a:gd name="connsiteY1262" fmla="*/ 5305429 h 6857999"/>
              <a:gd name="connsiteX1263" fmla="*/ 3153454 w 4528142"/>
              <a:gd name="connsiteY1263" fmla="*/ 5302985 h 6857999"/>
              <a:gd name="connsiteX1264" fmla="*/ 3152332 w 4528142"/>
              <a:gd name="connsiteY1264" fmla="*/ 5300265 h 6857999"/>
              <a:gd name="connsiteX1265" fmla="*/ 3157968 w 4528142"/>
              <a:gd name="connsiteY1265" fmla="*/ 5297923 h 6857999"/>
              <a:gd name="connsiteX1266" fmla="*/ 3162133 w 4528142"/>
              <a:gd name="connsiteY1266" fmla="*/ 5296502 h 6857999"/>
              <a:gd name="connsiteX1267" fmla="*/ 3165711 w 4528142"/>
              <a:gd name="connsiteY1267" fmla="*/ 5275965 h 6857999"/>
              <a:gd name="connsiteX1268" fmla="*/ 3168896 w 4528142"/>
              <a:gd name="connsiteY1268" fmla="*/ 5276057 h 6857999"/>
              <a:gd name="connsiteX1269" fmla="*/ 3171147 w 4528142"/>
              <a:gd name="connsiteY1269" fmla="*/ 5275990 h 6857999"/>
              <a:gd name="connsiteX1270" fmla="*/ 3170919 w 4528142"/>
              <a:gd name="connsiteY1270" fmla="*/ 5277310 h 6857999"/>
              <a:gd name="connsiteX1271" fmla="*/ 3171738 w 4528142"/>
              <a:gd name="connsiteY1271" fmla="*/ 5278128 h 6857999"/>
              <a:gd name="connsiteX1272" fmla="*/ 3171172 w 4528142"/>
              <a:gd name="connsiteY1272" fmla="*/ 5281426 h 6857999"/>
              <a:gd name="connsiteX1273" fmla="*/ 3164441 w 4528142"/>
              <a:gd name="connsiteY1273" fmla="*/ 5287064 h 6857999"/>
              <a:gd name="connsiteX1274" fmla="*/ 3158711 w 4528142"/>
              <a:gd name="connsiteY1274" fmla="*/ 5290610 h 6857999"/>
              <a:gd name="connsiteX1275" fmla="*/ 3154526 w 4528142"/>
              <a:gd name="connsiteY1275" fmla="*/ 5292611 h 6857999"/>
              <a:gd name="connsiteX1276" fmla="*/ 3151342 w 4528142"/>
              <a:gd name="connsiteY1276" fmla="*/ 5292518 h 6857999"/>
              <a:gd name="connsiteX1277" fmla="*/ 3149590 w 4528142"/>
              <a:gd name="connsiteY1277" fmla="*/ 5291539 h 6857999"/>
              <a:gd name="connsiteX1278" fmla="*/ 3148225 w 4528142"/>
              <a:gd name="connsiteY1278" fmla="*/ 5290174 h 6857999"/>
              <a:gd name="connsiteX1279" fmla="*/ 3148019 w 4528142"/>
              <a:gd name="connsiteY1279" fmla="*/ 5287649 h 6857999"/>
              <a:gd name="connsiteX1280" fmla="*/ 3147153 w 4528142"/>
              <a:gd name="connsiteY1280" fmla="*/ 5285238 h 6857999"/>
              <a:gd name="connsiteX1281" fmla="*/ 3157729 w 4528142"/>
              <a:gd name="connsiteY1281" fmla="*/ 5279578 h 6857999"/>
              <a:gd name="connsiteX1282" fmla="*/ 3161913 w 4528142"/>
              <a:gd name="connsiteY1282" fmla="*/ 5277578 h 6857999"/>
              <a:gd name="connsiteX1283" fmla="*/ 3070924 w 4528142"/>
              <a:gd name="connsiteY1283" fmla="*/ 5272397 h 6857999"/>
              <a:gd name="connsiteX1284" fmla="*/ 3079670 w 4528142"/>
              <a:gd name="connsiteY1284" fmla="*/ 5273413 h 6857999"/>
              <a:gd name="connsiteX1285" fmla="*/ 3088991 w 4528142"/>
              <a:gd name="connsiteY1285" fmla="*/ 5275004 h 6857999"/>
              <a:gd name="connsiteX1286" fmla="*/ 3093122 w 4528142"/>
              <a:gd name="connsiteY1286" fmla="*/ 5276042 h 6857999"/>
              <a:gd name="connsiteX1287" fmla="*/ 3095806 w 4528142"/>
              <a:gd name="connsiteY1287" fmla="*/ 5277953 h 6857999"/>
              <a:gd name="connsiteX1288" fmla="*/ 3098104 w 4528142"/>
              <a:gd name="connsiteY1288" fmla="*/ 5280250 h 6857999"/>
              <a:gd name="connsiteX1289" fmla="*/ 3098379 w 4528142"/>
              <a:gd name="connsiteY1289" fmla="*/ 5282847 h 6857999"/>
              <a:gd name="connsiteX1290" fmla="*/ 3098468 w 4528142"/>
              <a:gd name="connsiteY1290" fmla="*/ 5284481 h 6857999"/>
              <a:gd name="connsiteX1291" fmla="*/ 3097596 w 4528142"/>
              <a:gd name="connsiteY1291" fmla="*/ 5285927 h 6857999"/>
              <a:gd name="connsiteX1292" fmla="*/ 3095363 w 4528142"/>
              <a:gd name="connsiteY1292" fmla="*/ 5289882 h 6857999"/>
              <a:gd name="connsiteX1293" fmla="*/ 3090727 w 4528142"/>
              <a:gd name="connsiteY1293" fmla="*/ 5294519 h 6857999"/>
              <a:gd name="connsiteX1294" fmla="*/ 3084454 w 4528142"/>
              <a:gd name="connsiteY1294" fmla="*/ 5299069 h 6857999"/>
              <a:gd name="connsiteX1295" fmla="*/ 3083403 w 4528142"/>
              <a:gd name="connsiteY1295" fmla="*/ 5297248 h 6857999"/>
              <a:gd name="connsiteX1296" fmla="*/ 3084663 w 4528142"/>
              <a:gd name="connsiteY1296" fmla="*/ 5295414 h 6857999"/>
              <a:gd name="connsiteX1297" fmla="*/ 3086022 w 4528142"/>
              <a:gd name="connsiteY1297" fmla="*/ 5292906 h 6857999"/>
              <a:gd name="connsiteX1298" fmla="*/ 3089886 w 4528142"/>
              <a:gd name="connsiteY1298" fmla="*/ 5289042 h 6857999"/>
              <a:gd name="connsiteX1299" fmla="*/ 3088826 w 4528142"/>
              <a:gd name="connsiteY1299" fmla="*/ 5289528 h 6857999"/>
              <a:gd name="connsiteX1300" fmla="*/ 3087579 w 4528142"/>
              <a:gd name="connsiteY1300" fmla="*/ 5289052 h 6857999"/>
              <a:gd name="connsiteX1301" fmla="*/ 3085359 w 4528142"/>
              <a:gd name="connsiteY1301" fmla="*/ 5290699 h 6857999"/>
              <a:gd name="connsiteX1302" fmla="*/ 3083039 w 4528142"/>
              <a:gd name="connsiteY1302" fmla="*/ 5293018 h 6857999"/>
              <a:gd name="connsiteX1303" fmla="*/ 3082940 w 4528142"/>
              <a:gd name="connsiteY1303" fmla="*/ 5293691 h 6857999"/>
              <a:gd name="connsiteX1304" fmla="*/ 3082554 w 4528142"/>
              <a:gd name="connsiteY1304" fmla="*/ 5294078 h 6857999"/>
              <a:gd name="connsiteX1305" fmla="*/ 3079086 w 4528142"/>
              <a:gd name="connsiteY1305" fmla="*/ 5295247 h 6857999"/>
              <a:gd name="connsiteX1306" fmla="*/ 3076877 w 4528142"/>
              <a:gd name="connsiteY1306" fmla="*/ 5294586 h 6857999"/>
              <a:gd name="connsiteX1307" fmla="*/ 3074954 w 4528142"/>
              <a:gd name="connsiteY1307" fmla="*/ 5294210 h 6857999"/>
              <a:gd name="connsiteX1308" fmla="*/ 3073519 w 4528142"/>
              <a:gd name="connsiteY1308" fmla="*/ 5292775 h 6857999"/>
              <a:gd name="connsiteX1309" fmla="*/ 3072370 w 4528142"/>
              <a:gd name="connsiteY1309" fmla="*/ 5291626 h 6857999"/>
              <a:gd name="connsiteX1310" fmla="*/ 3071708 w 4528142"/>
              <a:gd name="connsiteY1310" fmla="*/ 5289417 h 6857999"/>
              <a:gd name="connsiteX1311" fmla="*/ 3070383 w 4528142"/>
              <a:gd name="connsiteY1311" fmla="*/ 5284999 h 6857999"/>
              <a:gd name="connsiteX1312" fmla="*/ 3069444 w 4528142"/>
              <a:gd name="connsiteY1312" fmla="*/ 5280195 h 6857999"/>
              <a:gd name="connsiteX1313" fmla="*/ 3067731 w 4528142"/>
              <a:gd name="connsiteY1313" fmla="*/ 5276164 h 6857999"/>
              <a:gd name="connsiteX1314" fmla="*/ 3066682 w 4528142"/>
              <a:gd name="connsiteY1314" fmla="*/ 5274341 h 6857999"/>
              <a:gd name="connsiteX1315" fmla="*/ 3065147 w 4528142"/>
              <a:gd name="connsiteY1315" fmla="*/ 5273580 h 6857999"/>
              <a:gd name="connsiteX1316" fmla="*/ 3062938 w 4528142"/>
              <a:gd name="connsiteY1316" fmla="*/ 5272916 h 6857999"/>
              <a:gd name="connsiteX1317" fmla="*/ 3063998 w 4528142"/>
              <a:gd name="connsiteY1317" fmla="*/ 5272431 h 6857999"/>
              <a:gd name="connsiteX1318" fmla="*/ 3164224 w 4528142"/>
              <a:gd name="connsiteY1318" fmla="*/ 5235053 h 6857999"/>
              <a:gd name="connsiteX1319" fmla="*/ 3162953 w 4528142"/>
              <a:gd name="connsiteY1319" fmla="*/ 5240814 h 6857999"/>
              <a:gd name="connsiteX1320" fmla="*/ 3161398 w 4528142"/>
              <a:gd name="connsiteY1320" fmla="*/ 5246298 h 6857999"/>
              <a:gd name="connsiteX1321" fmla="*/ 3157672 w 4528142"/>
              <a:gd name="connsiteY1321" fmla="*/ 5255075 h 6857999"/>
              <a:gd name="connsiteX1322" fmla="*/ 3154897 w 4528142"/>
              <a:gd name="connsiteY1322" fmla="*/ 5264024 h 6857999"/>
              <a:gd name="connsiteX1323" fmla="*/ 3153065 w 4528142"/>
              <a:gd name="connsiteY1323" fmla="*/ 5269223 h 6857999"/>
              <a:gd name="connsiteX1324" fmla="*/ 3152353 w 4528142"/>
              <a:gd name="connsiteY1324" fmla="*/ 5275547 h 6857999"/>
              <a:gd name="connsiteX1325" fmla="*/ 3146932 w 4528142"/>
              <a:gd name="connsiteY1325" fmla="*/ 5278724 h 6857999"/>
              <a:gd name="connsiteX1326" fmla="*/ 3143465 w 4528142"/>
              <a:gd name="connsiteY1326" fmla="*/ 5279946 h 6857999"/>
              <a:gd name="connsiteX1327" fmla="*/ 3142123 w 4528142"/>
              <a:gd name="connsiteY1327" fmla="*/ 5280165 h 6857999"/>
              <a:gd name="connsiteX1328" fmla="*/ 3141563 w 4528142"/>
              <a:gd name="connsiteY1328" fmla="*/ 5279604 h 6857999"/>
              <a:gd name="connsiteX1329" fmla="*/ 3141220 w 4528142"/>
              <a:gd name="connsiteY1329" fmla="*/ 5277701 h 6857999"/>
              <a:gd name="connsiteX1330" fmla="*/ 3141490 w 4528142"/>
              <a:gd name="connsiteY1330" fmla="*/ 5274063 h 6857999"/>
              <a:gd name="connsiteX1331" fmla="*/ 3142321 w 4528142"/>
              <a:gd name="connsiteY1331" fmla="*/ 5270987 h 6857999"/>
              <a:gd name="connsiteX1332" fmla="*/ 3145658 w 4528142"/>
              <a:gd name="connsiteY1332" fmla="*/ 5262600 h 6857999"/>
              <a:gd name="connsiteX1333" fmla="*/ 3146598 w 4528142"/>
              <a:gd name="connsiteY1333" fmla="*/ 5258852 h 6857999"/>
              <a:gd name="connsiteX1334" fmla="*/ 3147541 w 4528142"/>
              <a:gd name="connsiteY1334" fmla="*/ 5255104 h 6857999"/>
              <a:gd name="connsiteX1335" fmla="*/ 3147199 w 4528142"/>
              <a:gd name="connsiteY1335" fmla="*/ 5253199 h 6857999"/>
              <a:gd name="connsiteX1336" fmla="*/ 3147139 w 4528142"/>
              <a:gd name="connsiteY1336" fmla="*/ 5251577 h 6857999"/>
              <a:gd name="connsiteX1337" fmla="*/ 3145516 w 4528142"/>
              <a:gd name="connsiteY1337" fmla="*/ 5251516 h 6857999"/>
              <a:gd name="connsiteX1338" fmla="*/ 3144844 w 4528142"/>
              <a:gd name="connsiteY1338" fmla="*/ 5251626 h 6857999"/>
              <a:gd name="connsiteX1339" fmla="*/ 3142830 w 4528142"/>
              <a:gd name="connsiteY1339" fmla="*/ 5251957 h 6857999"/>
              <a:gd name="connsiteX1340" fmla="*/ 3138582 w 4528142"/>
              <a:gd name="connsiteY1340" fmla="*/ 5253959 h 6857999"/>
              <a:gd name="connsiteX1341" fmla="*/ 3132098 w 4528142"/>
              <a:gd name="connsiteY1341" fmla="*/ 5257637 h 6857999"/>
              <a:gd name="connsiteX1342" fmla="*/ 3122769 w 4528142"/>
              <a:gd name="connsiteY1342" fmla="*/ 5264721 h 6857999"/>
              <a:gd name="connsiteX1343" fmla="*/ 3127067 w 4528142"/>
              <a:gd name="connsiteY1343" fmla="*/ 5260423 h 6857999"/>
              <a:gd name="connsiteX1344" fmla="*/ 3130975 w 4528142"/>
              <a:gd name="connsiteY1344" fmla="*/ 5256514 h 6857999"/>
              <a:gd name="connsiteX1345" fmla="*/ 3142649 w 4528142"/>
              <a:gd name="connsiteY1345" fmla="*/ 5247086 h 6857999"/>
              <a:gd name="connsiteX1346" fmla="*/ 3148571 w 4528142"/>
              <a:gd name="connsiteY1346" fmla="*/ 5242847 h 6857999"/>
              <a:gd name="connsiteX1347" fmla="*/ 3154382 w 4528142"/>
              <a:gd name="connsiteY1347" fmla="*/ 5239282 h 6857999"/>
              <a:gd name="connsiteX1348" fmla="*/ 3159695 w 4528142"/>
              <a:gd name="connsiteY1348" fmla="*/ 5236775 h 6857999"/>
              <a:gd name="connsiteX1349" fmla="*/ 2940810 w 4528142"/>
              <a:gd name="connsiteY1349" fmla="*/ 5209484 h 6857999"/>
              <a:gd name="connsiteX1350" fmla="*/ 2944251 w 4528142"/>
              <a:gd name="connsiteY1350" fmla="*/ 5209890 h 6857999"/>
              <a:gd name="connsiteX1351" fmla="*/ 2945076 w 4528142"/>
              <a:gd name="connsiteY1351" fmla="*/ 5210715 h 6857999"/>
              <a:gd name="connsiteX1352" fmla="*/ 2945246 w 4528142"/>
              <a:gd name="connsiteY1352" fmla="*/ 5211645 h 6857999"/>
              <a:gd name="connsiteX1353" fmla="*/ 2944933 w 4528142"/>
              <a:gd name="connsiteY1353" fmla="*/ 5213607 h 6857999"/>
              <a:gd name="connsiteX1354" fmla="*/ 2945275 w 4528142"/>
              <a:gd name="connsiteY1354" fmla="*/ 5215464 h 6857999"/>
              <a:gd name="connsiteX1355" fmla="*/ 2940316 w 4528142"/>
              <a:gd name="connsiteY1355" fmla="*/ 5216575 h 6857999"/>
              <a:gd name="connsiteX1356" fmla="*/ 2935632 w 4528142"/>
              <a:gd name="connsiteY1356" fmla="*/ 5217959 h 6857999"/>
              <a:gd name="connsiteX1357" fmla="*/ 2925128 w 4528142"/>
              <a:gd name="connsiteY1357" fmla="*/ 5221866 h 6857999"/>
              <a:gd name="connsiteX1358" fmla="*/ 2920928 w 4528142"/>
              <a:gd name="connsiteY1358" fmla="*/ 5222217 h 6857999"/>
              <a:gd name="connsiteX1359" fmla="*/ 2917278 w 4528142"/>
              <a:gd name="connsiteY1359" fmla="*/ 5223119 h 6857999"/>
              <a:gd name="connsiteX1360" fmla="*/ 2916453 w 4528142"/>
              <a:gd name="connsiteY1360" fmla="*/ 5222294 h 6857999"/>
              <a:gd name="connsiteX1361" fmla="*/ 2915353 w 4528142"/>
              <a:gd name="connsiteY1361" fmla="*/ 5221194 h 6857999"/>
              <a:gd name="connsiteX1362" fmla="*/ 2915562 w 4528142"/>
              <a:gd name="connsiteY1362" fmla="*/ 5219886 h 6857999"/>
              <a:gd name="connsiteX1363" fmla="*/ 2915117 w 4528142"/>
              <a:gd name="connsiteY1363" fmla="*/ 5218681 h 6857999"/>
              <a:gd name="connsiteX1364" fmla="*/ 2927518 w 4528142"/>
              <a:gd name="connsiteY1364" fmla="*/ 5212879 h 6857999"/>
              <a:gd name="connsiteX1365" fmla="*/ 2932580 w 4528142"/>
              <a:gd name="connsiteY1365" fmla="*/ 5211114 h 6857999"/>
              <a:gd name="connsiteX1366" fmla="*/ 2937264 w 4528142"/>
              <a:gd name="connsiteY1366" fmla="*/ 5209730 h 6857999"/>
              <a:gd name="connsiteX1367" fmla="*/ 3100808 w 4528142"/>
              <a:gd name="connsiteY1367" fmla="*/ 5171637 h 6857999"/>
              <a:gd name="connsiteX1368" fmla="*/ 3098762 w 4528142"/>
              <a:gd name="connsiteY1368" fmla="*/ 5174230 h 6857999"/>
              <a:gd name="connsiteX1369" fmla="*/ 3094623 w 4528142"/>
              <a:gd name="connsiteY1369" fmla="*/ 5177822 h 6857999"/>
              <a:gd name="connsiteX1370" fmla="*/ 3086071 w 4528142"/>
              <a:gd name="connsiteY1370" fmla="*/ 5184730 h 6857999"/>
              <a:gd name="connsiteX1371" fmla="*/ 3082319 w 4528142"/>
              <a:gd name="connsiteY1371" fmla="*/ 5187936 h 6857999"/>
              <a:gd name="connsiteX1372" fmla="*/ 3078566 w 4528142"/>
              <a:gd name="connsiteY1372" fmla="*/ 5191141 h 6857999"/>
              <a:gd name="connsiteX1373" fmla="*/ 3076134 w 4528142"/>
              <a:gd name="connsiteY1373" fmla="*/ 5194120 h 6857999"/>
              <a:gd name="connsiteX1374" fmla="*/ 3075635 w 4528142"/>
              <a:gd name="connsiteY1374" fmla="*/ 5195166 h 6857999"/>
              <a:gd name="connsiteX1375" fmla="*/ 3075023 w 4528142"/>
              <a:gd name="connsiteY1375" fmla="*/ 5196875 h 6857999"/>
              <a:gd name="connsiteX1376" fmla="*/ 3069676 w 4528142"/>
              <a:gd name="connsiteY1376" fmla="*/ 5200031 h 6857999"/>
              <a:gd name="connsiteX1377" fmla="*/ 3065715 w 4528142"/>
              <a:gd name="connsiteY1377" fmla="*/ 5200707 h 6857999"/>
              <a:gd name="connsiteX1378" fmla="*/ 3062800 w 4528142"/>
              <a:gd name="connsiteY1378" fmla="*/ 5200884 h 6857999"/>
              <a:gd name="connsiteX1379" fmla="*/ 3061316 w 4528142"/>
              <a:gd name="connsiteY1379" fmla="*/ 5200177 h 6857999"/>
              <a:gd name="connsiteX1380" fmla="*/ 3059947 w 4528142"/>
              <a:gd name="connsiteY1380" fmla="*/ 5198808 h 6857999"/>
              <a:gd name="connsiteX1381" fmla="*/ 3058692 w 4528142"/>
              <a:gd name="connsiteY1381" fmla="*/ 5196778 h 6857999"/>
              <a:gd name="connsiteX1382" fmla="*/ 3058161 w 4528142"/>
              <a:gd name="connsiteY1382" fmla="*/ 5192380 h 6857999"/>
              <a:gd name="connsiteX1383" fmla="*/ 3065329 w 4528142"/>
              <a:gd name="connsiteY1383" fmla="*/ 5187951 h 6857999"/>
              <a:gd name="connsiteX1384" fmla="*/ 3071610 w 4528142"/>
              <a:gd name="connsiteY1384" fmla="*/ 5184955 h 6857999"/>
              <a:gd name="connsiteX1385" fmla="*/ 3081030 w 4528142"/>
              <a:gd name="connsiteY1385" fmla="*/ 5180464 h 6857999"/>
              <a:gd name="connsiteX1386" fmla="*/ 3090613 w 4528142"/>
              <a:gd name="connsiteY1386" fmla="*/ 5176903 h 6857999"/>
              <a:gd name="connsiteX1387" fmla="*/ 3095574 w 4528142"/>
              <a:gd name="connsiteY1387" fmla="*/ 5174133 h 6857999"/>
              <a:gd name="connsiteX1388" fmla="*/ 2931921 w 4528142"/>
              <a:gd name="connsiteY1388" fmla="*/ 5167412 h 6857999"/>
              <a:gd name="connsiteX1389" fmla="*/ 2933963 w 4528142"/>
              <a:gd name="connsiteY1389" fmla="*/ 5168680 h 6857999"/>
              <a:gd name="connsiteX1390" fmla="*/ 2935506 w 4528142"/>
              <a:gd name="connsiteY1390" fmla="*/ 5170997 h 6857999"/>
              <a:gd name="connsiteX1391" fmla="*/ 2936663 w 4528142"/>
              <a:gd name="connsiteY1391" fmla="*/ 5173699 h 6857999"/>
              <a:gd name="connsiteX1392" fmla="*/ 2938207 w 4528142"/>
              <a:gd name="connsiteY1392" fmla="*/ 5176016 h 6857999"/>
              <a:gd name="connsiteX1393" fmla="*/ 2939750 w 4528142"/>
              <a:gd name="connsiteY1393" fmla="*/ 5178332 h 6857999"/>
              <a:gd name="connsiteX1394" fmla="*/ 2932134 w 4528142"/>
              <a:gd name="connsiteY1394" fmla="*/ 5181538 h 6857999"/>
              <a:gd name="connsiteX1395" fmla="*/ 2927771 w 4528142"/>
              <a:gd name="connsiteY1395" fmla="*/ 5182590 h 6857999"/>
              <a:gd name="connsiteX1396" fmla="*/ 2924021 w 4528142"/>
              <a:gd name="connsiteY1396" fmla="*/ 5181930 h 6857999"/>
              <a:gd name="connsiteX1397" fmla="*/ 2921318 w 4528142"/>
              <a:gd name="connsiteY1397" fmla="*/ 5180773 h 6857999"/>
              <a:gd name="connsiteX1398" fmla="*/ 2919388 w 4528142"/>
              <a:gd name="connsiteY1398" fmla="*/ 5178843 h 6857999"/>
              <a:gd name="connsiteX1399" fmla="*/ 2918507 w 4528142"/>
              <a:gd name="connsiteY1399" fmla="*/ 5176416 h 6857999"/>
              <a:gd name="connsiteX1400" fmla="*/ 2917351 w 4528142"/>
              <a:gd name="connsiteY1400" fmla="*/ 5173713 h 6857999"/>
              <a:gd name="connsiteX1401" fmla="*/ 2915916 w 4528142"/>
              <a:gd name="connsiteY1401" fmla="*/ 5170735 h 6857999"/>
              <a:gd name="connsiteX1402" fmla="*/ 2922375 w 4528142"/>
              <a:gd name="connsiteY1402" fmla="*/ 5168688 h 6857999"/>
              <a:gd name="connsiteX1403" fmla="*/ 2927673 w 4528142"/>
              <a:gd name="connsiteY1403" fmla="*/ 5167801 h 6857999"/>
              <a:gd name="connsiteX1404" fmla="*/ 3113013 w 4528142"/>
              <a:gd name="connsiteY1404" fmla="*/ 5166690 h 6857999"/>
              <a:gd name="connsiteX1405" fmla="*/ 3117813 w 4528142"/>
              <a:gd name="connsiteY1405" fmla="*/ 5166913 h 6857999"/>
              <a:gd name="connsiteX1406" fmla="*/ 3121645 w 4528142"/>
              <a:gd name="connsiteY1406" fmla="*/ 5169220 h 6857999"/>
              <a:gd name="connsiteX1407" fmla="*/ 3125860 w 4528142"/>
              <a:gd name="connsiteY1407" fmla="*/ 5171146 h 6857999"/>
              <a:gd name="connsiteX1408" fmla="*/ 3130075 w 4528142"/>
              <a:gd name="connsiteY1408" fmla="*/ 5173071 h 6857999"/>
              <a:gd name="connsiteX1409" fmla="*/ 3133423 w 4528142"/>
              <a:gd name="connsiteY1409" fmla="*/ 5176421 h 6857999"/>
              <a:gd name="connsiteX1410" fmla="*/ 3135628 w 4528142"/>
              <a:gd name="connsiteY1410" fmla="*/ 5180914 h 6857999"/>
              <a:gd name="connsiteX1411" fmla="*/ 3137553 w 4528142"/>
              <a:gd name="connsiteY1411" fmla="*/ 5185128 h 6857999"/>
              <a:gd name="connsiteX1412" fmla="*/ 3138819 w 4528142"/>
              <a:gd name="connsiteY1412" fmla="*/ 5189444 h 6857999"/>
              <a:gd name="connsiteX1413" fmla="*/ 3139601 w 4528142"/>
              <a:gd name="connsiteY1413" fmla="*/ 5194802 h 6857999"/>
              <a:gd name="connsiteX1414" fmla="*/ 3138783 w 4528142"/>
              <a:gd name="connsiteY1414" fmla="*/ 5200085 h 6857999"/>
              <a:gd name="connsiteX1415" fmla="*/ 3137304 w 4528142"/>
              <a:gd name="connsiteY1415" fmla="*/ 5205471 h 6857999"/>
              <a:gd name="connsiteX1416" fmla="*/ 3134123 w 4528142"/>
              <a:gd name="connsiteY1416" fmla="*/ 5211444 h 6857999"/>
              <a:gd name="connsiteX1417" fmla="*/ 3128960 w 4528142"/>
              <a:gd name="connsiteY1417" fmla="*/ 5217723 h 6857999"/>
              <a:gd name="connsiteX1418" fmla="*/ 3123416 w 4528142"/>
              <a:gd name="connsiteY1418" fmla="*/ 5224383 h 6857999"/>
              <a:gd name="connsiteX1419" fmla="*/ 3115714 w 4528142"/>
              <a:gd name="connsiteY1419" fmla="*/ 5230410 h 6857999"/>
              <a:gd name="connsiteX1420" fmla="*/ 3115602 w 4528142"/>
              <a:gd name="connsiteY1420" fmla="*/ 5239452 h 6857999"/>
              <a:gd name="connsiteX1421" fmla="*/ 3115901 w 4528142"/>
              <a:gd name="connsiteY1421" fmla="*/ 5245852 h 6857999"/>
              <a:gd name="connsiteX1422" fmla="*/ 3116199 w 4528142"/>
              <a:gd name="connsiteY1422" fmla="*/ 5252253 h 6857999"/>
              <a:gd name="connsiteX1423" fmla="*/ 3115966 w 4528142"/>
              <a:gd name="connsiteY1423" fmla="*/ 5255834 h 6857999"/>
              <a:gd name="connsiteX1424" fmla="*/ 3115529 w 4528142"/>
              <a:gd name="connsiteY1424" fmla="*/ 5260736 h 6857999"/>
              <a:gd name="connsiteX1425" fmla="*/ 3110069 w 4528142"/>
              <a:gd name="connsiteY1425" fmla="*/ 5260614 h 6857999"/>
              <a:gd name="connsiteX1426" fmla="*/ 3105093 w 4528142"/>
              <a:gd name="connsiteY1426" fmla="*/ 5259452 h 6857999"/>
              <a:gd name="connsiteX1427" fmla="*/ 3100599 w 4528142"/>
              <a:gd name="connsiteY1427" fmla="*/ 5257248 h 6857999"/>
              <a:gd name="connsiteX1428" fmla="*/ 3096868 w 4528142"/>
              <a:gd name="connsiteY1428" fmla="*/ 5254279 h 6857999"/>
              <a:gd name="connsiteX1429" fmla="*/ 3093519 w 4528142"/>
              <a:gd name="connsiteY1429" fmla="*/ 5250931 h 6857999"/>
              <a:gd name="connsiteX1430" fmla="*/ 3090449 w 4528142"/>
              <a:gd name="connsiteY1430" fmla="*/ 5247861 h 6857999"/>
              <a:gd name="connsiteX1431" fmla="*/ 3088244 w 4528142"/>
              <a:gd name="connsiteY1431" fmla="*/ 5243367 h 6857999"/>
              <a:gd name="connsiteX1432" fmla="*/ 3085659 w 4528142"/>
              <a:gd name="connsiteY1432" fmla="*/ 5239254 h 6857999"/>
              <a:gd name="connsiteX1433" fmla="*/ 3082012 w 4528142"/>
              <a:gd name="connsiteY1433" fmla="*/ 5229506 h 6857999"/>
              <a:gd name="connsiteX1434" fmla="*/ 3079964 w 4528142"/>
              <a:gd name="connsiteY1434" fmla="*/ 5219832 h 6857999"/>
              <a:gd name="connsiteX1435" fmla="*/ 3078476 w 4528142"/>
              <a:gd name="connsiteY1435" fmla="*/ 5210715 h 6857999"/>
              <a:gd name="connsiteX1436" fmla="*/ 3077620 w 4528142"/>
              <a:gd name="connsiteY1436" fmla="*/ 5203757 h 6857999"/>
              <a:gd name="connsiteX1437" fmla="*/ 3081684 w 4528142"/>
              <a:gd name="connsiteY1437" fmla="*/ 5202483 h 6857999"/>
              <a:gd name="connsiteX1438" fmla="*/ 3084606 w 4528142"/>
              <a:gd name="connsiteY1438" fmla="*/ 5202353 h 6857999"/>
              <a:gd name="connsiteX1439" fmla="*/ 3087322 w 4528142"/>
              <a:gd name="connsiteY1439" fmla="*/ 5203543 h 6857999"/>
              <a:gd name="connsiteX1440" fmla="*/ 3089275 w 4528142"/>
              <a:gd name="connsiteY1440" fmla="*/ 5205498 h 6857999"/>
              <a:gd name="connsiteX1441" fmla="*/ 3090569 w 4528142"/>
              <a:gd name="connsiteY1441" fmla="*/ 5207553 h 6857999"/>
              <a:gd name="connsiteX1442" fmla="*/ 3091378 w 4528142"/>
              <a:gd name="connsiteY1442" fmla="*/ 5210651 h 6857999"/>
              <a:gd name="connsiteX1443" fmla="*/ 3092235 w 4528142"/>
              <a:gd name="connsiteY1443" fmla="*/ 5217609 h 6857999"/>
              <a:gd name="connsiteX1444" fmla="*/ 3093268 w 4528142"/>
              <a:gd name="connsiteY1444" fmla="*/ 5225507 h 6857999"/>
              <a:gd name="connsiteX1445" fmla="*/ 3093640 w 4528142"/>
              <a:gd name="connsiteY1445" fmla="*/ 5233507 h 6857999"/>
              <a:gd name="connsiteX1446" fmla="*/ 3094217 w 4528142"/>
              <a:gd name="connsiteY1446" fmla="*/ 5240186 h 6857999"/>
              <a:gd name="connsiteX1447" fmla="*/ 3094645 w 4528142"/>
              <a:gd name="connsiteY1447" fmla="*/ 5243665 h 6857999"/>
              <a:gd name="connsiteX1448" fmla="*/ 3095278 w 4528142"/>
              <a:gd name="connsiteY1448" fmla="*/ 5245823 h 6857999"/>
              <a:gd name="connsiteX1449" fmla="*/ 3099064 w 4528142"/>
              <a:gd name="connsiteY1449" fmla="*/ 5244270 h 6857999"/>
              <a:gd name="connsiteX1450" fmla="*/ 3102012 w 4528142"/>
              <a:gd name="connsiteY1450" fmla="*/ 5241880 h 6857999"/>
              <a:gd name="connsiteX1451" fmla="*/ 3104580 w 4528142"/>
              <a:gd name="connsiteY1451" fmla="*/ 5239870 h 6857999"/>
              <a:gd name="connsiteX1452" fmla="*/ 3107249 w 4528142"/>
              <a:gd name="connsiteY1452" fmla="*/ 5237200 h 6857999"/>
              <a:gd name="connsiteX1453" fmla="*/ 3112310 w 4528142"/>
              <a:gd name="connsiteY1453" fmla="*/ 5231582 h 6857999"/>
              <a:gd name="connsiteX1454" fmla="*/ 3117090 w 4528142"/>
              <a:gd name="connsiteY1454" fmla="*/ 5225685 h 6857999"/>
              <a:gd name="connsiteX1455" fmla="*/ 3124597 w 4528142"/>
              <a:gd name="connsiteY1455" fmla="*/ 5212597 h 6857999"/>
              <a:gd name="connsiteX1456" fmla="*/ 3128057 w 4528142"/>
              <a:gd name="connsiteY1456" fmla="*/ 5206904 h 6857999"/>
              <a:gd name="connsiteX1457" fmla="*/ 3132839 w 4528142"/>
              <a:gd name="connsiteY1457" fmla="*/ 5201006 h 6857999"/>
              <a:gd name="connsiteX1458" fmla="*/ 3129331 w 4528142"/>
              <a:gd name="connsiteY1458" fmla="*/ 5202839 h 6857999"/>
              <a:gd name="connsiteX1459" fmla="*/ 3125545 w 4528142"/>
              <a:gd name="connsiteY1459" fmla="*/ 5204392 h 6857999"/>
              <a:gd name="connsiteX1460" fmla="*/ 3123666 w 4528142"/>
              <a:gd name="connsiteY1460" fmla="*/ 5204039 h 6857999"/>
              <a:gd name="connsiteX1461" fmla="*/ 3121126 w 4528142"/>
              <a:gd name="connsiteY1461" fmla="*/ 5203787 h 6857999"/>
              <a:gd name="connsiteX1462" fmla="*/ 3119452 w 4528142"/>
              <a:gd name="connsiteY1462" fmla="*/ 5202113 h 6857999"/>
              <a:gd name="connsiteX1463" fmla="*/ 3117777 w 4528142"/>
              <a:gd name="connsiteY1463" fmla="*/ 5200439 h 6857999"/>
              <a:gd name="connsiteX1464" fmla="*/ 3115675 w 4528142"/>
              <a:gd name="connsiteY1464" fmla="*/ 5195284 h 6857999"/>
              <a:gd name="connsiteX1465" fmla="*/ 3114158 w 4528142"/>
              <a:gd name="connsiteY1465" fmla="*/ 5188429 h 6857999"/>
              <a:gd name="connsiteX1466" fmla="*/ 3112745 w 4528142"/>
              <a:gd name="connsiteY1466" fmla="*/ 5180912 h 6857999"/>
              <a:gd name="connsiteX1467" fmla="*/ 3110669 w 4528142"/>
              <a:gd name="connsiteY1467" fmla="*/ 5173498 h 6857999"/>
              <a:gd name="connsiteX1468" fmla="*/ 3108492 w 4528142"/>
              <a:gd name="connsiteY1468" fmla="*/ 5166745 h 6857999"/>
              <a:gd name="connsiteX1469" fmla="*/ 3004558 w 4528142"/>
              <a:gd name="connsiteY1469" fmla="*/ 5154595 h 6857999"/>
              <a:gd name="connsiteX1470" fmla="*/ 3007416 w 4528142"/>
              <a:gd name="connsiteY1470" fmla="*/ 5154600 h 6857999"/>
              <a:gd name="connsiteX1471" fmla="*/ 3009631 w 4528142"/>
              <a:gd name="connsiteY1471" fmla="*/ 5154673 h 6857999"/>
              <a:gd name="connsiteX1472" fmla="*/ 3010777 w 4528142"/>
              <a:gd name="connsiteY1472" fmla="*/ 5155817 h 6857999"/>
              <a:gd name="connsiteX1473" fmla="*/ 3011635 w 4528142"/>
              <a:gd name="connsiteY1473" fmla="*/ 5156676 h 6857999"/>
              <a:gd name="connsiteX1474" fmla="*/ 3012066 w 4528142"/>
              <a:gd name="connsiteY1474" fmla="*/ 5158534 h 6857999"/>
              <a:gd name="connsiteX1475" fmla="*/ 3011923 w 4528142"/>
              <a:gd name="connsiteY1475" fmla="*/ 5159821 h 6857999"/>
              <a:gd name="connsiteX1476" fmla="*/ 3011144 w 4528142"/>
              <a:gd name="connsiteY1476" fmla="*/ 5164035 h 6857999"/>
              <a:gd name="connsiteX1477" fmla="*/ 3009719 w 4528142"/>
              <a:gd name="connsiteY1477" fmla="*/ 5168320 h 6857999"/>
              <a:gd name="connsiteX1478" fmla="*/ 3008724 w 4528142"/>
              <a:gd name="connsiteY1478" fmla="*/ 5171605 h 6857999"/>
              <a:gd name="connsiteX1479" fmla="*/ 3008727 w 4528142"/>
              <a:gd name="connsiteY1479" fmla="*/ 5174463 h 6857999"/>
              <a:gd name="connsiteX1480" fmla="*/ 3005156 w 4528142"/>
              <a:gd name="connsiteY1480" fmla="*/ 5175173 h 6857999"/>
              <a:gd name="connsiteX1481" fmla="*/ 3003011 w 4528142"/>
              <a:gd name="connsiteY1481" fmla="*/ 5174457 h 6857999"/>
              <a:gd name="connsiteX1482" fmla="*/ 3001154 w 4528142"/>
              <a:gd name="connsiteY1482" fmla="*/ 5174025 h 6857999"/>
              <a:gd name="connsiteX1483" fmla="*/ 3000295 w 4528142"/>
              <a:gd name="connsiteY1483" fmla="*/ 5173166 h 6857999"/>
              <a:gd name="connsiteX1484" fmla="*/ 2999863 w 4528142"/>
              <a:gd name="connsiteY1484" fmla="*/ 5171309 h 6857999"/>
              <a:gd name="connsiteX1485" fmla="*/ 2999361 w 4528142"/>
              <a:gd name="connsiteY1485" fmla="*/ 5170094 h 6857999"/>
              <a:gd name="connsiteX1486" fmla="*/ 3000714 w 4528142"/>
              <a:gd name="connsiteY1486" fmla="*/ 5166452 h 6857999"/>
              <a:gd name="connsiteX1487" fmla="*/ 3001711 w 4528142"/>
              <a:gd name="connsiteY1487" fmla="*/ 5163166 h 6857999"/>
              <a:gd name="connsiteX1488" fmla="*/ 3002065 w 4528142"/>
              <a:gd name="connsiteY1488" fmla="*/ 5159951 h 6857999"/>
              <a:gd name="connsiteX1489" fmla="*/ 3001920 w 4528142"/>
              <a:gd name="connsiteY1489" fmla="*/ 5158379 h 6857999"/>
              <a:gd name="connsiteX1490" fmla="*/ 3001062 w 4528142"/>
              <a:gd name="connsiteY1490" fmla="*/ 5157521 h 6857999"/>
              <a:gd name="connsiteX1491" fmla="*/ 2999203 w 4528142"/>
              <a:gd name="connsiteY1491" fmla="*/ 5157090 h 6857999"/>
              <a:gd name="connsiteX1492" fmla="*/ 2997344 w 4528142"/>
              <a:gd name="connsiteY1492" fmla="*/ 5156659 h 6857999"/>
              <a:gd name="connsiteX1493" fmla="*/ 3001631 w 4528142"/>
              <a:gd name="connsiteY1493" fmla="*/ 5155235 h 6857999"/>
              <a:gd name="connsiteX1494" fmla="*/ 3094620 w 4528142"/>
              <a:gd name="connsiteY1494" fmla="*/ 5153840 h 6857999"/>
              <a:gd name="connsiteX1495" fmla="*/ 3095829 w 4528142"/>
              <a:gd name="connsiteY1495" fmla="*/ 5154289 h 6857999"/>
              <a:gd name="connsiteX1496" fmla="*/ 3096279 w 4528142"/>
              <a:gd name="connsiteY1496" fmla="*/ 5155498 h 6857999"/>
              <a:gd name="connsiteX1497" fmla="*/ 3097077 w 4528142"/>
              <a:gd name="connsiteY1497" fmla="*/ 5158573 h 6857999"/>
              <a:gd name="connsiteX1498" fmla="*/ 3098634 w 4528142"/>
              <a:gd name="connsiteY1498" fmla="*/ 5160888 h 6857999"/>
              <a:gd name="connsiteX1499" fmla="*/ 3093938 w 4528142"/>
              <a:gd name="connsiteY1499" fmla="*/ 5162265 h 6857999"/>
              <a:gd name="connsiteX1500" fmla="*/ 3089900 w 4528142"/>
              <a:gd name="connsiteY1500" fmla="*/ 5163538 h 6857999"/>
              <a:gd name="connsiteX1501" fmla="*/ 3086033 w 4528142"/>
              <a:gd name="connsiteY1501" fmla="*/ 5165744 h 6857999"/>
              <a:gd name="connsiteX1502" fmla="*/ 3083204 w 4528142"/>
              <a:gd name="connsiteY1502" fmla="*/ 5167468 h 6857999"/>
              <a:gd name="connsiteX1503" fmla="*/ 3080547 w 4528142"/>
              <a:gd name="connsiteY1503" fmla="*/ 5170125 h 6857999"/>
              <a:gd name="connsiteX1504" fmla="*/ 3078926 w 4528142"/>
              <a:gd name="connsiteY1504" fmla="*/ 5172299 h 6857999"/>
              <a:gd name="connsiteX1505" fmla="*/ 3078238 w 4528142"/>
              <a:gd name="connsiteY1505" fmla="*/ 5174647 h 6857999"/>
              <a:gd name="connsiteX1506" fmla="*/ 3078481 w 4528142"/>
              <a:gd name="connsiteY1506" fmla="*/ 5177169 h 6857999"/>
              <a:gd name="connsiteX1507" fmla="*/ 3073991 w 4528142"/>
              <a:gd name="connsiteY1507" fmla="*/ 5177233 h 6857999"/>
              <a:gd name="connsiteX1508" fmla="*/ 3067984 w 4528142"/>
              <a:gd name="connsiteY1508" fmla="*/ 5178815 h 6857999"/>
              <a:gd name="connsiteX1509" fmla="*/ 3056523 w 4528142"/>
              <a:gd name="connsiteY1509" fmla="*/ 5182533 h 6857999"/>
              <a:gd name="connsiteX1510" fmla="*/ 3050515 w 4528142"/>
              <a:gd name="connsiteY1510" fmla="*/ 5184116 h 6857999"/>
              <a:gd name="connsiteX1511" fmla="*/ 3045645 w 4528142"/>
              <a:gd name="connsiteY1511" fmla="*/ 5184560 h 6857999"/>
              <a:gd name="connsiteX1512" fmla="*/ 3043781 w 4528142"/>
              <a:gd name="connsiteY1512" fmla="*/ 5184213 h 6857999"/>
              <a:gd name="connsiteX1513" fmla="*/ 3041915 w 4528142"/>
              <a:gd name="connsiteY1513" fmla="*/ 5183865 h 6857999"/>
              <a:gd name="connsiteX1514" fmla="*/ 3040809 w 4528142"/>
              <a:gd name="connsiteY1514" fmla="*/ 5182759 h 6857999"/>
              <a:gd name="connsiteX1515" fmla="*/ 3040462 w 4528142"/>
              <a:gd name="connsiteY1515" fmla="*/ 5180893 h 6857999"/>
              <a:gd name="connsiteX1516" fmla="*/ 3048675 w 4528142"/>
              <a:gd name="connsiteY1516" fmla="*/ 5175446 h 6857999"/>
              <a:gd name="connsiteX1517" fmla="*/ 3054785 w 4528142"/>
              <a:gd name="connsiteY1517" fmla="*/ 5173208 h 6857999"/>
              <a:gd name="connsiteX1518" fmla="*/ 3058445 w 4528142"/>
              <a:gd name="connsiteY1518" fmla="*/ 5172313 h 6857999"/>
              <a:gd name="connsiteX1519" fmla="*/ 3061521 w 4528142"/>
              <a:gd name="connsiteY1519" fmla="*/ 5173110 h 6857999"/>
              <a:gd name="connsiteX1520" fmla="*/ 3063283 w 4528142"/>
              <a:gd name="connsiteY1520" fmla="*/ 5174114 h 6857999"/>
              <a:gd name="connsiteX1521" fmla="*/ 3064666 w 4528142"/>
              <a:gd name="connsiteY1521" fmla="*/ 5175497 h 6857999"/>
              <a:gd name="connsiteX1522" fmla="*/ 3067463 w 4528142"/>
              <a:gd name="connsiteY1522" fmla="*/ 5176017 h 6857999"/>
              <a:gd name="connsiteX1523" fmla="*/ 3070364 w 4528142"/>
              <a:gd name="connsiteY1523" fmla="*/ 5175882 h 6857999"/>
              <a:gd name="connsiteX1524" fmla="*/ 3075954 w 4528142"/>
              <a:gd name="connsiteY1524" fmla="*/ 5170845 h 6857999"/>
              <a:gd name="connsiteX1525" fmla="*/ 3080991 w 4528142"/>
              <a:gd name="connsiteY1525" fmla="*/ 5165256 h 6857999"/>
              <a:gd name="connsiteX1526" fmla="*/ 3085269 w 4528142"/>
              <a:gd name="connsiteY1526" fmla="*/ 5160425 h 6857999"/>
              <a:gd name="connsiteX1527" fmla="*/ 3088613 w 4528142"/>
              <a:gd name="connsiteY1527" fmla="*/ 5155421 h 6857999"/>
              <a:gd name="connsiteX1528" fmla="*/ 3091996 w 4528142"/>
              <a:gd name="connsiteY1528" fmla="*/ 5154250 h 6857999"/>
              <a:gd name="connsiteX1529" fmla="*/ 2980505 w 4528142"/>
              <a:gd name="connsiteY1529" fmla="*/ 5009609 h 6857999"/>
              <a:gd name="connsiteX1530" fmla="*/ 2983508 w 4528142"/>
              <a:gd name="connsiteY1530" fmla="*/ 5011048 h 6857999"/>
              <a:gd name="connsiteX1531" fmla="*/ 2985729 w 4528142"/>
              <a:gd name="connsiteY1531" fmla="*/ 5013269 h 6857999"/>
              <a:gd name="connsiteX1532" fmla="*/ 2987560 w 4528142"/>
              <a:gd name="connsiteY1532" fmla="*/ 5015880 h 6857999"/>
              <a:gd name="connsiteX1533" fmla="*/ 2988607 w 4528142"/>
              <a:gd name="connsiteY1533" fmla="*/ 5019275 h 6857999"/>
              <a:gd name="connsiteX1534" fmla="*/ 2988986 w 4528142"/>
              <a:gd name="connsiteY1534" fmla="*/ 5022783 h 6857999"/>
              <a:gd name="connsiteX1535" fmla="*/ 2988696 w 4528142"/>
              <a:gd name="connsiteY1535" fmla="*/ 5026405 h 6857999"/>
              <a:gd name="connsiteX1536" fmla="*/ 2986941 w 4528142"/>
              <a:gd name="connsiteY1536" fmla="*/ 5034822 h 6857999"/>
              <a:gd name="connsiteX1537" fmla="*/ 2984405 w 4528142"/>
              <a:gd name="connsiteY1537" fmla="*/ 5044022 h 6857999"/>
              <a:gd name="connsiteX1538" fmla="*/ 2981427 w 4528142"/>
              <a:gd name="connsiteY1538" fmla="*/ 5051996 h 6857999"/>
              <a:gd name="connsiteX1539" fmla="*/ 2975811 w 4528142"/>
              <a:gd name="connsiteY1539" fmla="*/ 5065941 h 6857999"/>
              <a:gd name="connsiteX1540" fmla="*/ 2972695 w 4528142"/>
              <a:gd name="connsiteY1540" fmla="*/ 5065170 h 6857999"/>
              <a:gd name="connsiteX1541" fmla="*/ 2970474 w 4528142"/>
              <a:gd name="connsiteY1541" fmla="*/ 5062949 h 6857999"/>
              <a:gd name="connsiteX1542" fmla="*/ 2969477 w 4528142"/>
              <a:gd name="connsiteY1542" fmla="*/ 5061170 h 6857999"/>
              <a:gd name="connsiteX1543" fmla="*/ 2969262 w 4528142"/>
              <a:gd name="connsiteY1543" fmla="*/ 5058609 h 6857999"/>
              <a:gd name="connsiteX1544" fmla="*/ 2969553 w 4528142"/>
              <a:gd name="connsiteY1544" fmla="*/ 5054986 h 6857999"/>
              <a:gd name="connsiteX1545" fmla="*/ 2970512 w 4528142"/>
              <a:gd name="connsiteY1545" fmla="*/ 5051251 h 6857999"/>
              <a:gd name="connsiteX1546" fmla="*/ 2973490 w 4528142"/>
              <a:gd name="connsiteY1546" fmla="*/ 5043276 h 6857999"/>
              <a:gd name="connsiteX1547" fmla="*/ 2977250 w 4528142"/>
              <a:gd name="connsiteY1547" fmla="*/ 5034519 h 6857999"/>
              <a:gd name="connsiteX1548" fmla="*/ 2980063 w 4528142"/>
              <a:gd name="connsiteY1548" fmla="*/ 5025597 h 6857999"/>
              <a:gd name="connsiteX1549" fmla="*/ 2981023 w 4528142"/>
              <a:gd name="connsiteY1549" fmla="*/ 5021862 h 6857999"/>
              <a:gd name="connsiteX1550" fmla="*/ 2981818 w 4528142"/>
              <a:gd name="connsiteY1550" fmla="*/ 5017180 h 6857999"/>
              <a:gd name="connsiteX1551" fmla="*/ 2981161 w 4528142"/>
              <a:gd name="connsiteY1551" fmla="*/ 5013395 h 6857999"/>
              <a:gd name="connsiteX1552" fmla="*/ 4134047 w 4528142"/>
              <a:gd name="connsiteY1552" fmla="*/ 4924718 h 6857999"/>
              <a:gd name="connsiteX1553" fmla="*/ 4134560 w 4528142"/>
              <a:gd name="connsiteY1553" fmla="*/ 4925231 h 6857999"/>
              <a:gd name="connsiteX1554" fmla="*/ 4135073 w 4528142"/>
              <a:gd name="connsiteY1554" fmla="*/ 4925744 h 6857999"/>
              <a:gd name="connsiteX1555" fmla="*/ 4135106 w 4528142"/>
              <a:gd name="connsiteY1555" fmla="*/ 4927250 h 6857999"/>
              <a:gd name="connsiteX1556" fmla="*/ 4136011 w 4528142"/>
              <a:gd name="connsiteY1556" fmla="*/ 4934043 h 6857999"/>
              <a:gd name="connsiteX1557" fmla="*/ 4136478 w 4528142"/>
              <a:gd name="connsiteY1557" fmla="*/ 4938195 h 6857999"/>
              <a:gd name="connsiteX1558" fmla="*/ 4135776 w 4528142"/>
              <a:gd name="connsiteY1558" fmla="*/ 4940435 h 6857999"/>
              <a:gd name="connsiteX1559" fmla="*/ 4135663 w 4528142"/>
              <a:gd name="connsiteY1559" fmla="*/ 4941062 h 6857999"/>
              <a:gd name="connsiteX1560" fmla="*/ 4135406 w 4528142"/>
              <a:gd name="connsiteY1560" fmla="*/ 4940805 h 6857999"/>
              <a:gd name="connsiteX1561" fmla="*/ 4134637 w 4528142"/>
              <a:gd name="connsiteY1561" fmla="*/ 4940037 h 6857999"/>
              <a:gd name="connsiteX1562" fmla="*/ 4133610 w 4528142"/>
              <a:gd name="connsiteY1562" fmla="*/ 4939009 h 6857999"/>
              <a:gd name="connsiteX1563" fmla="*/ 4133030 w 4528142"/>
              <a:gd name="connsiteY1563" fmla="*/ 4935484 h 6857999"/>
              <a:gd name="connsiteX1564" fmla="*/ 4131671 w 4528142"/>
              <a:gd name="connsiteY1564" fmla="*/ 4936330 h 6857999"/>
              <a:gd name="connsiteX1565" fmla="*/ 4130420 w 4528142"/>
              <a:gd name="connsiteY1565" fmla="*/ 4936556 h 6857999"/>
              <a:gd name="connsiteX1566" fmla="*/ 4130163 w 4528142"/>
              <a:gd name="connsiteY1566" fmla="*/ 4936299 h 6857999"/>
              <a:gd name="connsiteX1567" fmla="*/ 4129761 w 4528142"/>
              <a:gd name="connsiteY1567" fmla="*/ 4935160 h 6857999"/>
              <a:gd name="connsiteX1568" fmla="*/ 4129473 w 4528142"/>
              <a:gd name="connsiteY1568" fmla="*/ 4933397 h 6857999"/>
              <a:gd name="connsiteX1569" fmla="*/ 4130655 w 4528142"/>
              <a:gd name="connsiteY1569" fmla="*/ 4930162 h 6857999"/>
              <a:gd name="connsiteX1570" fmla="*/ 4132351 w 4528142"/>
              <a:gd name="connsiteY1570" fmla="*/ 4927440 h 6857999"/>
              <a:gd name="connsiteX1571" fmla="*/ 4133310 w 4528142"/>
              <a:gd name="connsiteY1571" fmla="*/ 4925455 h 6857999"/>
              <a:gd name="connsiteX1572" fmla="*/ 2980326 w 4528142"/>
              <a:gd name="connsiteY1572" fmla="*/ 4318309 h 6857999"/>
              <a:gd name="connsiteX1573" fmla="*/ 2979056 w 4528142"/>
              <a:gd name="connsiteY1573" fmla="*/ 4326315 h 6857999"/>
              <a:gd name="connsiteX1574" fmla="*/ 2979207 w 4528142"/>
              <a:gd name="connsiteY1574" fmla="*/ 4324326 h 6857999"/>
              <a:gd name="connsiteX1575" fmla="*/ 3067600 w 4528142"/>
              <a:gd name="connsiteY1575" fmla="*/ 4282671 h 6857999"/>
              <a:gd name="connsiteX1576" fmla="*/ 3069495 w 4528142"/>
              <a:gd name="connsiteY1576" fmla="*/ 4283787 h 6857999"/>
              <a:gd name="connsiteX1577" fmla="*/ 3071002 w 4528142"/>
              <a:gd name="connsiteY1577" fmla="*/ 4285293 h 6857999"/>
              <a:gd name="connsiteX1578" fmla="*/ 3071816 w 4528142"/>
              <a:gd name="connsiteY1578" fmla="*/ 4286887 h 6857999"/>
              <a:gd name="connsiteX1579" fmla="*/ 3072466 w 4528142"/>
              <a:gd name="connsiteY1579" fmla="*/ 4289853 h 6857999"/>
              <a:gd name="connsiteX1580" fmla="*/ 3072122 w 4528142"/>
              <a:gd name="connsiteY1580" fmla="*/ 4292604 h 6857999"/>
              <a:gd name="connsiteX1581" fmla="*/ 3071697 w 4528142"/>
              <a:gd name="connsiteY1581" fmla="*/ 4296042 h 6857999"/>
              <a:gd name="connsiteX1582" fmla="*/ 3069893 w 4528142"/>
              <a:gd name="connsiteY1582" fmla="*/ 4299652 h 6857999"/>
              <a:gd name="connsiteX1583" fmla="*/ 3068780 w 4528142"/>
              <a:gd name="connsiteY1583" fmla="*/ 4303175 h 6857999"/>
              <a:gd name="connsiteX1584" fmla="*/ 3064185 w 4528142"/>
              <a:gd name="connsiteY1584" fmla="*/ 4310179 h 6857999"/>
              <a:gd name="connsiteX1585" fmla="*/ 3061395 w 4528142"/>
              <a:gd name="connsiteY1585" fmla="*/ 4313572 h 6857999"/>
              <a:gd name="connsiteX1586" fmla="*/ 3058301 w 4528142"/>
              <a:gd name="connsiteY1586" fmla="*/ 4316665 h 6857999"/>
              <a:gd name="connsiteX1587" fmla="*/ 3055209 w 4528142"/>
              <a:gd name="connsiteY1587" fmla="*/ 4319758 h 6857999"/>
              <a:gd name="connsiteX1588" fmla="*/ 3051987 w 4528142"/>
              <a:gd name="connsiteY1588" fmla="*/ 4321173 h 6857999"/>
              <a:gd name="connsiteX1589" fmla="*/ 3048680 w 4528142"/>
              <a:gd name="connsiteY1589" fmla="*/ 4323275 h 6857999"/>
              <a:gd name="connsiteX1590" fmla="*/ 3045155 w 4528142"/>
              <a:gd name="connsiteY1590" fmla="*/ 4324391 h 6857999"/>
              <a:gd name="connsiteX1591" fmla="*/ 3045884 w 4528142"/>
              <a:gd name="connsiteY1591" fmla="*/ 4321252 h 6857999"/>
              <a:gd name="connsiteX1592" fmla="*/ 3046224 w 4528142"/>
              <a:gd name="connsiteY1592" fmla="*/ 4318502 h 6857999"/>
              <a:gd name="connsiteX1593" fmla="*/ 3047981 w 4528142"/>
              <a:gd name="connsiteY1593" fmla="*/ 4312530 h 6857999"/>
              <a:gd name="connsiteX1594" fmla="*/ 3051329 w 4528142"/>
              <a:gd name="connsiteY1594" fmla="*/ 4307374 h 6857999"/>
              <a:gd name="connsiteX1595" fmla="*/ 3055280 w 4528142"/>
              <a:gd name="connsiteY1595" fmla="*/ 4302821 h 6857999"/>
              <a:gd name="connsiteX1596" fmla="*/ 3059231 w 4528142"/>
              <a:gd name="connsiteY1596" fmla="*/ 4298267 h 6857999"/>
              <a:gd name="connsiteX1597" fmla="*/ 3062884 w 4528142"/>
              <a:gd name="connsiteY1597" fmla="*/ 4293411 h 6857999"/>
              <a:gd name="connsiteX1598" fmla="*/ 3065927 w 4528142"/>
              <a:gd name="connsiteY1598" fmla="*/ 4287958 h 6857999"/>
              <a:gd name="connsiteX1599" fmla="*/ 3066873 w 4528142"/>
              <a:gd name="connsiteY1599" fmla="*/ 4285807 h 6857999"/>
              <a:gd name="connsiteX1600" fmla="*/ 3317524 w 4528142"/>
              <a:gd name="connsiteY1600" fmla="*/ 4136019 h 6857999"/>
              <a:gd name="connsiteX1601" fmla="*/ 3320008 w 4528142"/>
              <a:gd name="connsiteY1601" fmla="*/ 4138502 h 6857999"/>
              <a:gd name="connsiteX1602" fmla="*/ 3321035 w 4528142"/>
              <a:gd name="connsiteY1602" fmla="*/ 4141888 h 6857999"/>
              <a:gd name="connsiteX1603" fmla="*/ 3322338 w 4528142"/>
              <a:gd name="connsiteY1603" fmla="*/ 4145551 h 6857999"/>
              <a:gd name="connsiteX1604" fmla="*/ 3322575 w 4528142"/>
              <a:gd name="connsiteY1604" fmla="*/ 4149727 h 6857999"/>
              <a:gd name="connsiteX1605" fmla="*/ 3322580 w 4528142"/>
              <a:gd name="connsiteY1605" fmla="*/ 4155241 h 6857999"/>
              <a:gd name="connsiteX1606" fmla="*/ 3322425 w 4528142"/>
              <a:gd name="connsiteY1606" fmla="*/ 4159809 h 6857999"/>
              <a:gd name="connsiteX1607" fmla="*/ 3319597 w 4528142"/>
              <a:gd name="connsiteY1607" fmla="*/ 4170362 h 6857999"/>
              <a:gd name="connsiteX1608" fmla="*/ 3316259 w 4528142"/>
              <a:gd name="connsiteY1608" fmla="*/ 4181978 h 6857999"/>
              <a:gd name="connsiteX1609" fmla="*/ 3312761 w 4528142"/>
              <a:gd name="connsiteY1609" fmla="*/ 4192648 h 6857999"/>
              <a:gd name="connsiteX1610" fmla="*/ 3309264 w 4528142"/>
              <a:gd name="connsiteY1610" fmla="*/ 4203318 h 6857999"/>
              <a:gd name="connsiteX1611" fmla="*/ 3306789 w 4528142"/>
              <a:gd name="connsiteY1611" fmla="*/ 4211862 h 6857999"/>
              <a:gd name="connsiteX1612" fmla="*/ 3305133 w 4528142"/>
              <a:gd name="connsiteY1612" fmla="*/ 4210207 h 6857999"/>
              <a:gd name="connsiteX1613" fmla="*/ 3304658 w 4528142"/>
              <a:gd name="connsiteY1613" fmla="*/ 4207371 h 6857999"/>
              <a:gd name="connsiteX1614" fmla="*/ 3303907 w 4528142"/>
              <a:gd name="connsiteY1614" fmla="*/ 4204260 h 6857999"/>
              <a:gd name="connsiteX1615" fmla="*/ 3304614 w 4528142"/>
              <a:gd name="connsiteY1615" fmla="*/ 4200242 h 6857999"/>
              <a:gd name="connsiteX1616" fmla="*/ 3305985 w 4528142"/>
              <a:gd name="connsiteY1616" fmla="*/ 4190595 h 6857999"/>
              <a:gd name="connsiteX1617" fmla="*/ 3308656 w 4528142"/>
              <a:gd name="connsiteY1617" fmla="*/ 4179097 h 6857999"/>
              <a:gd name="connsiteX1618" fmla="*/ 3313602 w 4528142"/>
              <a:gd name="connsiteY1618" fmla="*/ 4156494 h 6857999"/>
              <a:gd name="connsiteX1619" fmla="*/ 3316155 w 4528142"/>
              <a:gd name="connsiteY1619" fmla="*/ 4145666 h 6857999"/>
              <a:gd name="connsiteX1620" fmla="*/ 3045478 w 4528142"/>
              <a:gd name="connsiteY1620" fmla="*/ 4104352 h 6857999"/>
              <a:gd name="connsiteX1621" fmla="*/ 3044447 w 4528142"/>
              <a:gd name="connsiteY1621" fmla="*/ 4119256 h 6857999"/>
              <a:gd name="connsiteX1622" fmla="*/ 3043909 w 4528142"/>
              <a:gd name="connsiteY1622" fmla="*/ 4124788 h 6857999"/>
              <a:gd name="connsiteX1623" fmla="*/ 3044639 w 4528142"/>
              <a:gd name="connsiteY1623" fmla="*/ 4126279 h 6857999"/>
              <a:gd name="connsiteX1624" fmla="*/ 3045372 w 4528142"/>
              <a:gd name="connsiteY1624" fmla="*/ 4127765 h 6857999"/>
              <a:gd name="connsiteX1625" fmla="*/ 3045720 w 4528142"/>
              <a:gd name="connsiteY1625" fmla="*/ 4129637 h 6857999"/>
              <a:gd name="connsiteX1626" fmla="*/ 3047592 w 4528142"/>
              <a:gd name="connsiteY1626" fmla="*/ 4129986 h 6857999"/>
              <a:gd name="connsiteX1627" fmla="*/ 3049460 w 4528142"/>
              <a:gd name="connsiteY1627" fmla="*/ 4130337 h 6857999"/>
              <a:gd name="connsiteX1628" fmla="*/ 3051430 w 4528142"/>
              <a:gd name="connsiteY1628" fmla="*/ 4130033 h 6857999"/>
              <a:gd name="connsiteX1629" fmla="*/ 3057649 w 4528142"/>
              <a:gd name="connsiteY1629" fmla="*/ 4127143 h 6857999"/>
              <a:gd name="connsiteX1630" fmla="*/ 3065762 w 4528142"/>
              <a:gd name="connsiteY1630" fmla="*/ 4122360 h 6857999"/>
              <a:gd name="connsiteX1631" fmla="*/ 3062597 w 4528142"/>
              <a:gd name="connsiteY1631" fmla="*/ 4128300 h 6857999"/>
              <a:gd name="connsiteX1632" fmla="*/ 3060467 w 4528142"/>
              <a:gd name="connsiteY1632" fmla="*/ 4133759 h 6857999"/>
              <a:gd name="connsiteX1633" fmla="*/ 3058894 w 4528142"/>
              <a:gd name="connsiteY1633" fmla="*/ 4139771 h 6857999"/>
              <a:gd name="connsiteX1634" fmla="*/ 3058078 w 4528142"/>
              <a:gd name="connsiteY1634" fmla="*/ 4145027 h 6857999"/>
              <a:gd name="connsiteX1635" fmla="*/ 3058476 w 4528142"/>
              <a:gd name="connsiteY1635" fmla="*/ 4150733 h 6857999"/>
              <a:gd name="connsiteX1636" fmla="*/ 3057936 w 4528142"/>
              <a:gd name="connsiteY1636" fmla="*/ 4156269 h 6857999"/>
              <a:gd name="connsiteX1637" fmla="*/ 3059283 w 4528142"/>
              <a:gd name="connsiteY1637" fmla="*/ 4168240 h 6857999"/>
              <a:gd name="connsiteX1638" fmla="*/ 3061391 w 4528142"/>
              <a:gd name="connsiteY1638" fmla="*/ 4179451 h 6857999"/>
              <a:gd name="connsiteX1639" fmla="*/ 3064534 w 4528142"/>
              <a:gd name="connsiteY1639" fmla="*/ 4190182 h 6857999"/>
              <a:gd name="connsiteX1640" fmla="*/ 3070440 w 4528142"/>
              <a:gd name="connsiteY1640" fmla="*/ 4212024 h 6857999"/>
              <a:gd name="connsiteX1641" fmla="*/ 3065186 w 4528142"/>
              <a:gd name="connsiteY1641" fmla="*/ 4212839 h 6857999"/>
              <a:gd name="connsiteX1642" fmla="*/ 3061142 w 4528142"/>
              <a:gd name="connsiteY1642" fmla="*/ 4214108 h 6857999"/>
              <a:gd name="connsiteX1643" fmla="*/ 3058790 w 4528142"/>
              <a:gd name="connsiteY1643" fmla="*/ 4214795 h 6857999"/>
              <a:gd name="connsiteX1644" fmla="*/ 3057274 w 4528142"/>
              <a:gd name="connsiteY1644" fmla="*/ 4216311 h 6857999"/>
              <a:gd name="connsiteX1645" fmla="*/ 3057449 w 4528142"/>
              <a:gd name="connsiteY1645" fmla="*/ 4217245 h 6857999"/>
              <a:gd name="connsiteX1646" fmla="*/ 3057624 w 4528142"/>
              <a:gd name="connsiteY1646" fmla="*/ 4218180 h 6857999"/>
              <a:gd name="connsiteX1647" fmla="*/ 3059641 w 4528142"/>
              <a:gd name="connsiteY1647" fmla="*/ 4221713 h 6857999"/>
              <a:gd name="connsiteX1648" fmla="*/ 3062139 w 4528142"/>
              <a:gd name="connsiteY1648" fmla="*/ 4224210 h 6857999"/>
              <a:gd name="connsiteX1649" fmla="*/ 3062869 w 4528142"/>
              <a:gd name="connsiteY1649" fmla="*/ 4225700 h 6857999"/>
              <a:gd name="connsiteX1650" fmla="*/ 3063598 w 4528142"/>
              <a:gd name="connsiteY1650" fmla="*/ 4227190 h 6857999"/>
              <a:gd name="connsiteX1651" fmla="*/ 3063015 w 4528142"/>
              <a:gd name="connsiteY1651" fmla="*/ 4228883 h 6857999"/>
              <a:gd name="connsiteX1652" fmla="*/ 3061499 w 4528142"/>
              <a:gd name="connsiteY1652" fmla="*/ 4230400 h 6857999"/>
              <a:gd name="connsiteX1653" fmla="*/ 3059324 w 4528142"/>
              <a:gd name="connsiteY1653" fmla="*/ 4232020 h 6857999"/>
              <a:gd name="connsiteX1654" fmla="*/ 3055558 w 4528142"/>
              <a:gd name="connsiteY1654" fmla="*/ 4233566 h 6857999"/>
              <a:gd name="connsiteX1655" fmla="*/ 3053793 w 4528142"/>
              <a:gd name="connsiteY1655" fmla="*/ 4232556 h 6857999"/>
              <a:gd name="connsiteX1656" fmla="*/ 3051090 w 4528142"/>
              <a:gd name="connsiteY1656" fmla="*/ 4231374 h 6857999"/>
              <a:gd name="connsiteX1657" fmla="*/ 3049703 w 4528142"/>
              <a:gd name="connsiteY1657" fmla="*/ 4229987 h 6857999"/>
              <a:gd name="connsiteX1658" fmla="*/ 3047760 w 4528142"/>
              <a:gd name="connsiteY1658" fmla="*/ 4228044 h 6857999"/>
              <a:gd name="connsiteX1659" fmla="*/ 3045947 w 4528142"/>
              <a:gd name="connsiteY1659" fmla="*/ 4223198 h 6857999"/>
              <a:gd name="connsiteX1660" fmla="*/ 3045377 w 4528142"/>
              <a:gd name="connsiteY1660" fmla="*/ 4216555 h 6857999"/>
              <a:gd name="connsiteX1661" fmla="*/ 3044804 w 4528142"/>
              <a:gd name="connsiteY1661" fmla="*/ 4209912 h 6857999"/>
              <a:gd name="connsiteX1662" fmla="*/ 3044815 w 4528142"/>
              <a:gd name="connsiteY1662" fmla="*/ 4201577 h 6857999"/>
              <a:gd name="connsiteX1663" fmla="*/ 3045875 w 4528142"/>
              <a:gd name="connsiteY1663" fmla="*/ 4184423 h 6857999"/>
              <a:gd name="connsiteX1664" fmla="*/ 3046278 w 4528142"/>
              <a:gd name="connsiteY1664" fmla="*/ 4167372 h 6857999"/>
              <a:gd name="connsiteX1665" fmla="*/ 3046288 w 4528142"/>
              <a:gd name="connsiteY1665" fmla="*/ 4159036 h 6857999"/>
              <a:gd name="connsiteX1666" fmla="*/ 3045264 w 4528142"/>
              <a:gd name="connsiteY1666" fmla="*/ 4151183 h 6857999"/>
              <a:gd name="connsiteX1667" fmla="*/ 3043376 w 4528142"/>
              <a:gd name="connsiteY1667" fmla="*/ 4144746 h 6857999"/>
              <a:gd name="connsiteX1668" fmla="*/ 3040455 w 4528142"/>
              <a:gd name="connsiteY1668" fmla="*/ 4138788 h 6857999"/>
              <a:gd name="connsiteX1669" fmla="*/ 3038614 w 4528142"/>
              <a:gd name="connsiteY1669" fmla="*/ 4136189 h 6857999"/>
              <a:gd name="connsiteX1670" fmla="*/ 3036015 w 4528142"/>
              <a:gd name="connsiteY1670" fmla="*/ 4134348 h 6857999"/>
              <a:gd name="connsiteX1671" fmla="*/ 3033038 w 4528142"/>
              <a:gd name="connsiteY1671" fmla="*/ 4132885 h 6857999"/>
              <a:gd name="connsiteX1672" fmla="*/ 3030438 w 4528142"/>
              <a:gd name="connsiteY1672" fmla="*/ 4131046 h 6857999"/>
              <a:gd name="connsiteX1673" fmla="*/ 3026949 w 4528142"/>
              <a:gd name="connsiteY1673" fmla="*/ 4132868 h 6857999"/>
              <a:gd name="connsiteX1674" fmla="*/ 3025227 w 4528142"/>
              <a:gd name="connsiteY1674" fmla="*/ 4135701 h 6857999"/>
              <a:gd name="connsiteX1675" fmla="*/ 3023507 w 4528142"/>
              <a:gd name="connsiteY1675" fmla="*/ 4138532 h 6857999"/>
              <a:gd name="connsiteX1676" fmla="*/ 3023275 w 4528142"/>
              <a:gd name="connsiteY1676" fmla="*/ 4142093 h 6857999"/>
              <a:gd name="connsiteX1677" fmla="*/ 3022533 w 4528142"/>
              <a:gd name="connsiteY1677" fmla="*/ 4148940 h 6857999"/>
              <a:gd name="connsiteX1678" fmla="*/ 3022067 w 4528142"/>
              <a:gd name="connsiteY1678" fmla="*/ 4156065 h 6857999"/>
              <a:gd name="connsiteX1679" fmla="*/ 3019617 w 4528142"/>
              <a:gd name="connsiteY1679" fmla="*/ 4157405 h 6857999"/>
              <a:gd name="connsiteX1680" fmla="*/ 3017369 w 4528142"/>
              <a:gd name="connsiteY1680" fmla="*/ 4157434 h 6857999"/>
              <a:gd name="connsiteX1681" fmla="*/ 3015704 w 4528142"/>
              <a:gd name="connsiteY1681" fmla="*/ 4155769 h 6857999"/>
              <a:gd name="connsiteX1682" fmla="*/ 3015455 w 4528142"/>
              <a:gd name="connsiteY1682" fmla="*/ 4153243 h 6857999"/>
              <a:gd name="connsiteX1683" fmla="*/ 3015306 w 4528142"/>
              <a:gd name="connsiteY1683" fmla="*/ 4150061 h 6857999"/>
              <a:gd name="connsiteX1684" fmla="*/ 3016019 w 4528142"/>
              <a:gd name="connsiteY1684" fmla="*/ 4145465 h 6857999"/>
              <a:gd name="connsiteX1685" fmla="*/ 3016354 w 4528142"/>
              <a:gd name="connsiteY1685" fmla="*/ 4141245 h 6857999"/>
              <a:gd name="connsiteX1686" fmla="*/ 3018104 w 4528142"/>
              <a:gd name="connsiteY1686" fmla="*/ 4136164 h 6857999"/>
              <a:gd name="connsiteX1687" fmla="*/ 3020335 w 4528142"/>
              <a:gd name="connsiteY1687" fmla="*/ 4130048 h 6857999"/>
              <a:gd name="connsiteX1688" fmla="*/ 3023398 w 4528142"/>
              <a:gd name="connsiteY1688" fmla="*/ 4124767 h 6857999"/>
              <a:gd name="connsiteX1689" fmla="*/ 3026083 w 4528142"/>
              <a:gd name="connsiteY1689" fmla="*/ 4119861 h 6857999"/>
              <a:gd name="connsiteX1690" fmla="*/ 3029701 w 4528142"/>
              <a:gd name="connsiteY1690" fmla="*/ 4115133 h 6857999"/>
              <a:gd name="connsiteX1691" fmla="*/ 3032560 w 4528142"/>
              <a:gd name="connsiteY1691" fmla="*/ 4111164 h 6857999"/>
              <a:gd name="connsiteX1692" fmla="*/ 3037289 w 4528142"/>
              <a:gd name="connsiteY1692" fmla="*/ 4107546 h 6857999"/>
              <a:gd name="connsiteX1693" fmla="*/ 3040879 w 4528142"/>
              <a:gd name="connsiteY1693" fmla="*/ 4105065 h 6857999"/>
              <a:gd name="connsiteX1694" fmla="*/ 3061755 w 4528142"/>
              <a:gd name="connsiteY1694" fmla="*/ 4010128 h 6857999"/>
              <a:gd name="connsiteX1695" fmla="*/ 3062590 w 4528142"/>
              <a:gd name="connsiteY1695" fmla="*/ 4017149 h 6857999"/>
              <a:gd name="connsiteX1696" fmla="*/ 3063767 w 4528142"/>
              <a:gd name="connsiteY1696" fmla="*/ 4038423 h 6857999"/>
              <a:gd name="connsiteX1697" fmla="*/ 3065974 w 4528142"/>
              <a:gd name="connsiteY1697" fmla="*/ 4042952 h 6857999"/>
              <a:gd name="connsiteX1698" fmla="*/ 3068394 w 4528142"/>
              <a:gd name="connsiteY1698" fmla="*/ 4046145 h 6857999"/>
              <a:gd name="connsiteX1699" fmla="*/ 3071376 w 4528142"/>
              <a:gd name="connsiteY1699" fmla="*/ 4049898 h 6857999"/>
              <a:gd name="connsiteX1700" fmla="*/ 3073689 w 4528142"/>
              <a:gd name="connsiteY1700" fmla="*/ 4053759 h 6857999"/>
              <a:gd name="connsiteX1701" fmla="*/ 3075510 w 4528142"/>
              <a:gd name="connsiteY1701" fmla="*/ 4058673 h 6857999"/>
              <a:gd name="connsiteX1702" fmla="*/ 3076385 w 4528142"/>
              <a:gd name="connsiteY1702" fmla="*/ 4063410 h 6857999"/>
              <a:gd name="connsiteX1703" fmla="*/ 3076661 w 4528142"/>
              <a:gd name="connsiteY1703" fmla="*/ 4069870 h 6857999"/>
              <a:gd name="connsiteX1704" fmla="*/ 3075110 w 4528142"/>
              <a:gd name="connsiteY1704" fmla="*/ 4077595 h 6857999"/>
              <a:gd name="connsiteX1705" fmla="*/ 3053829 w 4528142"/>
              <a:gd name="connsiteY1705" fmla="*/ 4082600 h 6857999"/>
              <a:gd name="connsiteX1706" fmla="*/ 3055024 w 4528142"/>
              <a:gd name="connsiteY1706" fmla="*/ 4079158 h 6857999"/>
              <a:gd name="connsiteX1707" fmla="*/ 3056647 w 4528142"/>
              <a:gd name="connsiteY1707" fmla="*/ 4073046 h 6857999"/>
              <a:gd name="connsiteX1708" fmla="*/ 3058197 w 4528142"/>
              <a:gd name="connsiteY1708" fmla="*/ 4065323 h 6857999"/>
              <a:gd name="connsiteX1709" fmla="*/ 3058414 w 4528142"/>
              <a:gd name="connsiteY1709" fmla="*/ 4057808 h 6857999"/>
              <a:gd name="connsiteX1710" fmla="*/ 3059833 w 4528142"/>
              <a:gd name="connsiteY1710" fmla="*/ 4040674 h 6857999"/>
              <a:gd name="connsiteX1711" fmla="*/ 3060092 w 4528142"/>
              <a:gd name="connsiteY1711" fmla="*/ 4024699 h 6857999"/>
              <a:gd name="connsiteX1712" fmla="*/ 3061224 w 4528142"/>
              <a:gd name="connsiteY1712" fmla="*/ 4013465 h 6857999"/>
              <a:gd name="connsiteX1713" fmla="*/ 3061367 w 4528142"/>
              <a:gd name="connsiteY1713" fmla="*/ 4010515 h 6857999"/>
              <a:gd name="connsiteX1714" fmla="*/ 3333953 w 4528142"/>
              <a:gd name="connsiteY1714" fmla="*/ 3942231 h 6857999"/>
              <a:gd name="connsiteX1715" fmla="*/ 3336794 w 4528142"/>
              <a:gd name="connsiteY1715" fmla="*/ 3942720 h 6857999"/>
              <a:gd name="connsiteX1716" fmla="*/ 3338853 w 4528142"/>
              <a:gd name="connsiteY1716" fmla="*/ 3943991 h 6857999"/>
              <a:gd name="connsiteX1717" fmla="*/ 3340240 w 4528142"/>
              <a:gd name="connsiteY1717" fmla="*/ 3945378 h 6857999"/>
              <a:gd name="connsiteX1718" fmla="*/ 3341512 w 4528142"/>
              <a:gd name="connsiteY1718" fmla="*/ 3947437 h 6857999"/>
              <a:gd name="connsiteX1719" fmla="*/ 3341332 w 4528142"/>
              <a:gd name="connsiteY1719" fmla="*/ 3950392 h 6857999"/>
              <a:gd name="connsiteX1720" fmla="*/ 3341148 w 4528142"/>
              <a:gd name="connsiteY1720" fmla="*/ 3953351 h 6857999"/>
              <a:gd name="connsiteX1721" fmla="*/ 3340939 w 4528142"/>
              <a:gd name="connsiteY1721" fmla="*/ 3960218 h 6857999"/>
              <a:gd name="connsiteX1722" fmla="*/ 3337737 w 4528142"/>
              <a:gd name="connsiteY1722" fmla="*/ 3975075 h 6857999"/>
              <a:gd name="connsiteX1723" fmla="*/ 3337142 w 4528142"/>
              <a:gd name="connsiteY1723" fmla="*/ 3982329 h 6857999"/>
              <a:gd name="connsiteX1724" fmla="*/ 3337236 w 4528142"/>
              <a:gd name="connsiteY1724" fmla="*/ 3985565 h 6857999"/>
              <a:gd name="connsiteX1725" fmla="*/ 3337444 w 4528142"/>
              <a:gd name="connsiteY1725" fmla="*/ 3988131 h 6857999"/>
              <a:gd name="connsiteX1726" fmla="*/ 3334439 w 4528142"/>
              <a:gd name="connsiteY1726" fmla="*/ 3986697 h 6857999"/>
              <a:gd name="connsiteX1727" fmla="*/ 3331320 w 4528142"/>
              <a:gd name="connsiteY1727" fmla="*/ 3985932 h 6857999"/>
              <a:gd name="connsiteX1728" fmla="*/ 3329655 w 4528142"/>
              <a:gd name="connsiteY1728" fmla="*/ 3984267 h 6857999"/>
              <a:gd name="connsiteX1729" fmla="*/ 3327712 w 4528142"/>
              <a:gd name="connsiteY1729" fmla="*/ 3982325 h 6857999"/>
              <a:gd name="connsiteX1730" fmla="*/ 3326165 w 4528142"/>
              <a:gd name="connsiteY1730" fmla="*/ 3979987 h 6857999"/>
              <a:gd name="connsiteX1731" fmla="*/ 3325672 w 4528142"/>
              <a:gd name="connsiteY1731" fmla="*/ 3977150 h 6857999"/>
              <a:gd name="connsiteX1732" fmla="*/ 3325304 w 4528142"/>
              <a:gd name="connsiteY1732" fmla="*/ 3973633 h 6857999"/>
              <a:gd name="connsiteX1733" fmla="*/ 3325488 w 4528142"/>
              <a:gd name="connsiteY1733" fmla="*/ 3970675 h 6857999"/>
              <a:gd name="connsiteX1734" fmla="*/ 3326360 w 4528142"/>
              <a:gd name="connsiteY1734" fmla="*/ 3963698 h 6857999"/>
              <a:gd name="connsiteX1735" fmla="*/ 3328576 w 4528142"/>
              <a:gd name="connsiteY1735" fmla="*/ 3956488 h 6857999"/>
              <a:gd name="connsiteX1736" fmla="*/ 3331184 w 4528142"/>
              <a:gd name="connsiteY1736" fmla="*/ 3948884 h 6857999"/>
              <a:gd name="connsiteX1737" fmla="*/ 3320049 w 4528142"/>
              <a:gd name="connsiteY1737" fmla="*/ 3839390 h 6857999"/>
              <a:gd name="connsiteX1738" fmla="*/ 3322428 w 4528142"/>
              <a:gd name="connsiteY1738" fmla="*/ 3840979 h 6857999"/>
              <a:gd name="connsiteX1739" fmla="*/ 3323846 w 4528142"/>
              <a:gd name="connsiteY1739" fmla="*/ 3842397 h 6857999"/>
              <a:gd name="connsiteX1740" fmla="*/ 3324472 w 4528142"/>
              <a:gd name="connsiteY1740" fmla="*/ 3844604 h 6857999"/>
              <a:gd name="connsiteX1741" fmla="*/ 3324024 w 4528142"/>
              <a:gd name="connsiteY1741" fmla="*/ 3847321 h 6857999"/>
              <a:gd name="connsiteX1742" fmla="*/ 3322793 w 4528142"/>
              <a:gd name="connsiteY1742" fmla="*/ 3854789 h 6857999"/>
              <a:gd name="connsiteX1743" fmla="*/ 3320485 w 4528142"/>
              <a:gd name="connsiteY1743" fmla="*/ 3862767 h 6857999"/>
              <a:gd name="connsiteX1744" fmla="*/ 3317558 w 4528142"/>
              <a:gd name="connsiteY1744" fmla="*/ 3872496 h 6857999"/>
              <a:gd name="connsiteX1745" fmla="*/ 3315706 w 4528142"/>
              <a:gd name="connsiteY1745" fmla="*/ 3881718 h 6857999"/>
              <a:gd name="connsiteX1746" fmla="*/ 3314923 w 4528142"/>
              <a:gd name="connsiteY1746" fmla="*/ 3886470 h 6857999"/>
              <a:gd name="connsiteX1747" fmla="*/ 3314422 w 4528142"/>
              <a:gd name="connsiteY1747" fmla="*/ 3891507 h 6857999"/>
              <a:gd name="connsiteX1748" fmla="*/ 3314712 w 4528142"/>
              <a:gd name="connsiteY1748" fmla="*/ 3895752 h 6857999"/>
              <a:gd name="connsiteX1749" fmla="*/ 3315681 w 4528142"/>
              <a:gd name="connsiteY1749" fmla="*/ 3899885 h 6857999"/>
              <a:gd name="connsiteX1750" fmla="*/ 3311659 w 4528142"/>
              <a:gd name="connsiteY1750" fmla="*/ 3898238 h 6857999"/>
              <a:gd name="connsiteX1751" fmla="*/ 3308824 w 4528142"/>
              <a:gd name="connsiteY1751" fmla="*/ 3895403 h 6857999"/>
              <a:gd name="connsiteX1752" fmla="*/ 3307065 w 4528142"/>
              <a:gd name="connsiteY1752" fmla="*/ 3892060 h 6857999"/>
              <a:gd name="connsiteX1753" fmla="*/ 3305588 w 4528142"/>
              <a:gd name="connsiteY1753" fmla="*/ 3889001 h 6857999"/>
              <a:gd name="connsiteX1754" fmla="*/ 3304790 w 4528142"/>
              <a:gd name="connsiteY1754" fmla="*/ 3885831 h 6857999"/>
              <a:gd name="connsiteX1755" fmla="*/ 3305067 w 4528142"/>
              <a:gd name="connsiteY1755" fmla="*/ 3882153 h 6857999"/>
              <a:gd name="connsiteX1756" fmla="*/ 3306023 w 4528142"/>
              <a:gd name="connsiteY1756" fmla="*/ 3878361 h 6857999"/>
              <a:gd name="connsiteX1757" fmla="*/ 3306695 w 4528142"/>
              <a:gd name="connsiteY1757" fmla="*/ 3874288 h 6857999"/>
              <a:gd name="connsiteX1758" fmla="*/ 3309681 w 4528142"/>
              <a:gd name="connsiteY1758" fmla="*/ 3866200 h 6857999"/>
              <a:gd name="connsiteX1759" fmla="*/ 3313063 w 4528142"/>
              <a:gd name="connsiteY1759" fmla="*/ 3857716 h 6857999"/>
              <a:gd name="connsiteX1760" fmla="*/ 3316839 w 4528142"/>
              <a:gd name="connsiteY1760" fmla="*/ 3848837 h 6857999"/>
              <a:gd name="connsiteX1761" fmla="*/ 3350855 w 4528142"/>
              <a:gd name="connsiteY1761" fmla="*/ 3809222 h 6857999"/>
              <a:gd name="connsiteX1762" fmla="*/ 3356365 w 4528142"/>
              <a:gd name="connsiteY1762" fmla="*/ 3812358 h 6857999"/>
              <a:gd name="connsiteX1763" fmla="*/ 3360796 w 4528142"/>
              <a:gd name="connsiteY1763" fmla="*/ 3815999 h 6857999"/>
              <a:gd name="connsiteX1764" fmla="*/ 3365046 w 4528142"/>
              <a:gd name="connsiteY1764" fmla="*/ 3818665 h 6857999"/>
              <a:gd name="connsiteX1765" fmla="*/ 3367030 w 4528142"/>
              <a:gd name="connsiteY1765" fmla="*/ 3823023 h 6857999"/>
              <a:gd name="connsiteX1766" fmla="*/ 3367786 w 4528142"/>
              <a:gd name="connsiteY1766" fmla="*/ 3824572 h 6857999"/>
              <a:gd name="connsiteX1767" fmla="*/ 3367754 w 4528142"/>
              <a:gd name="connsiteY1767" fmla="*/ 3826911 h 6857999"/>
              <a:gd name="connsiteX1768" fmla="*/ 3366746 w 4528142"/>
              <a:gd name="connsiteY1768" fmla="*/ 3829071 h 6857999"/>
              <a:gd name="connsiteX1769" fmla="*/ 3366030 w 4528142"/>
              <a:gd name="connsiteY1769" fmla="*/ 3831517 h 6857999"/>
              <a:gd name="connsiteX1770" fmla="*/ 3364918 w 4528142"/>
              <a:gd name="connsiteY1770" fmla="*/ 3834358 h 6857999"/>
              <a:gd name="connsiteX1771" fmla="*/ 3362437 w 4528142"/>
              <a:gd name="connsiteY1771" fmla="*/ 3837415 h 6857999"/>
              <a:gd name="connsiteX1772" fmla="*/ 3359272 w 4528142"/>
              <a:gd name="connsiteY1772" fmla="*/ 3840580 h 6857999"/>
              <a:gd name="connsiteX1773" fmla="*/ 3356107 w 4528142"/>
              <a:gd name="connsiteY1773" fmla="*/ 3843745 h 6857999"/>
              <a:gd name="connsiteX1774" fmla="*/ 3354881 w 4528142"/>
              <a:gd name="connsiteY1774" fmla="*/ 3840936 h 6857999"/>
              <a:gd name="connsiteX1775" fmla="*/ 3353368 w 4528142"/>
              <a:gd name="connsiteY1775" fmla="*/ 3837838 h 6857999"/>
              <a:gd name="connsiteX1776" fmla="*/ 3350124 w 4528142"/>
              <a:gd name="connsiteY1776" fmla="*/ 3833012 h 6857999"/>
              <a:gd name="connsiteX1777" fmla="*/ 3342736 w 4528142"/>
              <a:gd name="connsiteY1777" fmla="*/ 3824835 h 6857999"/>
              <a:gd name="connsiteX1778" fmla="*/ 3340538 w 4528142"/>
              <a:gd name="connsiteY1778" fmla="*/ 3821845 h 6857999"/>
              <a:gd name="connsiteX1779" fmla="*/ 3340572 w 4528142"/>
              <a:gd name="connsiteY1779" fmla="*/ 3819505 h 6857999"/>
              <a:gd name="connsiteX1780" fmla="*/ 3341183 w 4528142"/>
              <a:gd name="connsiteY1780" fmla="*/ 3817742 h 6857999"/>
              <a:gd name="connsiteX1781" fmla="*/ 3342187 w 4528142"/>
              <a:gd name="connsiteY1781" fmla="*/ 3815585 h 6857999"/>
              <a:gd name="connsiteX1782" fmla="*/ 3343877 w 4528142"/>
              <a:gd name="connsiteY1782" fmla="*/ 3813318 h 6857999"/>
              <a:gd name="connsiteX1783" fmla="*/ 3346933 w 4528142"/>
              <a:gd name="connsiteY1783" fmla="*/ 3810839 h 6857999"/>
              <a:gd name="connsiteX1784" fmla="*/ 3397398 w 4528142"/>
              <a:gd name="connsiteY1784" fmla="*/ 3764434 h 6857999"/>
              <a:gd name="connsiteX1785" fmla="*/ 3396690 w 4528142"/>
              <a:gd name="connsiteY1785" fmla="*/ 3768363 h 6857999"/>
              <a:gd name="connsiteX1786" fmla="*/ 3395828 w 4528142"/>
              <a:gd name="connsiteY1786" fmla="*/ 3771372 h 6857999"/>
              <a:gd name="connsiteX1787" fmla="*/ 3393661 w 4528142"/>
              <a:gd name="connsiteY1787" fmla="*/ 3774614 h 6857999"/>
              <a:gd name="connsiteX1788" fmla="*/ 3391995 w 4528142"/>
              <a:gd name="connsiteY1788" fmla="*/ 3776816 h 6857999"/>
              <a:gd name="connsiteX1789" fmla="*/ 3390095 w 4528142"/>
              <a:gd name="connsiteY1789" fmla="*/ 3780326 h 6857999"/>
              <a:gd name="connsiteX1790" fmla="*/ 3388970 w 4528142"/>
              <a:gd name="connsiteY1790" fmla="*/ 3783062 h 6857999"/>
              <a:gd name="connsiteX1791" fmla="*/ 3388109 w 4528142"/>
              <a:gd name="connsiteY1791" fmla="*/ 3786071 h 6857999"/>
              <a:gd name="connsiteX1792" fmla="*/ 3387787 w 4528142"/>
              <a:gd name="connsiteY1792" fmla="*/ 3789614 h 6857999"/>
              <a:gd name="connsiteX1793" fmla="*/ 3366474 w 4528142"/>
              <a:gd name="connsiteY1793" fmla="*/ 3795358 h 6857999"/>
              <a:gd name="connsiteX1794" fmla="*/ 3369416 w 4528142"/>
              <a:gd name="connsiteY1794" fmla="*/ 3791342 h 6857999"/>
              <a:gd name="connsiteX1795" fmla="*/ 3372208 w 4528142"/>
              <a:gd name="connsiteY1795" fmla="*/ 3786402 h 6857999"/>
              <a:gd name="connsiteX1796" fmla="*/ 3374613 w 4528142"/>
              <a:gd name="connsiteY1796" fmla="*/ 3781850 h 6857999"/>
              <a:gd name="connsiteX1797" fmla="*/ 3377018 w 4528142"/>
              <a:gd name="connsiteY1797" fmla="*/ 3777298 h 6857999"/>
              <a:gd name="connsiteX1798" fmla="*/ 3379693 w 4528142"/>
              <a:gd name="connsiteY1798" fmla="*/ 3773012 h 6857999"/>
              <a:gd name="connsiteX1799" fmla="*/ 3382011 w 4528142"/>
              <a:gd name="connsiteY1799" fmla="*/ 3770693 h 6857999"/>
              <a:gd name="connsiteX1800" fmla="*/ 3384210 w 4528142"/>
              <a:gd name="connsiteY1800" fmla="*/ 3769032 h 6857999"/>
              <a:gd name="connsiteX1801" fmla="*/ 3386950 w 4528142"/>
              <a:gd name="connsiteY1801" fmla="*/ 3767903 h 6857999"/>
              <a:gd name="connsiteX1802" fmla="*/ 3390074 w 4528142"/>
              <a:gd name="connsiteY1802" fmla="*/ 3766389 h 6857999"/>
              <a:gd name="connsiteX1803" fmla="*/ 3393081 w 4528142"/>
              <a:gd name="connsiteY1803" fmla="*/ 3765530 h 6857999"/>
              <a:gd name="connsiteX1804" fmla="*/ 3087368 w 4528142"/>
              <a:gd name="connsiteY1804" fmla="*/ 3720336 h 6857999"/>
              <a:gd name="connsiteX1805" fmla="*/ 3088483 w 4528142"/>
              <a:gd name="connsiteY1805" fmla="*/ 3723768 h 6857999"/>
              <a:gd name="connsiteX1806" fmla="*/ 3088744 w 4528142"/>
              <a:gd name="connsiteY1806" fmla="*/ 3726349 h 6857999"/>
              <a:gd name="connsiteX1807" fmla="*/ 3088336 w 4528142"/>
              <a:gd name="connsiteY1807" fmla="*/ 3729031 h 6857999"/>
              <a:gd name="connsiteX1808" fmla="*/ 3087539 w 4528142"/>
              <a:gd name="connsiteY1808" fmla="*/ 3732102 h 6857999"/>
              <a:gd name="connsiteX1809" fmla="*/ 3084808 w 4528142"/>
              <a:gd name="connsiteY1809" fmla="*/ 3737104 h 6857999"/>
              <a:gd name="connsiteX1810" fmla="*/ 3081513 w 4528142"/>
              <a:gd name="connsiteY1810" fmla="*/ 3741537 h 6857999"/>
              <a:gd name="connsiteX1811" fmla="*/ 3078889 w 4528142"/>
              <a:gd name="connsiteY1811" fmla="*/ 3745867 h 6857999"/>
              <a:gd name="connsiteX1812" fmla="*/ 3078014 w 4528142"/>
              <a:gd name="connsiteY1812" fmla="*/ 3747310 h 6857999"/>
              <a:gd name="connsiteX1813" fmla="*/ 3078091 w 4528142"/>
              <a:gd name="connsiteY1813" fmla="*/ 3748937 h 6857999"/>
              <a:gd name="connsiteX1814" fmla="*/ 3078172 w 4528142"/>
              <a:gd name="connsiteY1814" fmla="*/ 3750562 h 6857999"/>
              <a:gd name="connsiteX1815" fmla="*/ 3079309 w 4528142"/>
              <a:gd name="connsiteY1815" fmla="*/ 3751698 h 6857999"/>
              <a:gd name="connsiteX1816" fmla="*/ 3081891 w 4528142"/>
              <a:gd name="connsiteY1816" fmla="*/ 3751958 h 6857999"/>
              <a:gd name="connsiteX1817" fmla="*/ 3085424 w 4528142"/>
              <a:gd name="connsiteY1817" fmla="*/ 3752403 h 6857999"/>
              <a:gd name="connsiteX1818" fmla="*/ 3082230 w 4528142"/>
              <a:gd name="connsiteY1818" fmla="*/ 3756166 h 6857999"/>
              <a:gd name="connsiteX1819" fmla="*/ 3079524 w 4528142"/>
              <a:gd name="connsiteY1819" fmla="*/ 3758871 h 6857999"/>
              <a:gd name="connsiteX1820" fmla="*/ 3077309 w 4528142"/>
              <a:gd name="connsiteY1820" fmla="*/ 3760518 h 6857999"/>
              <a:gd name="connsiteX1821" fmla="*/ 3075296 w 4528142"/>
              <a:gd name="connsiteY1821" fmla="*/ 3760827 h 6857999"/>
              <a:gd name="connsiteX1822" fmla="*/ 3074159 w 4528142"/>
              <a:gd name="connsiteY1822" fmla="*/ 3759690 h 6857999"/>
              <a:gd name="connsiteX1823" fmla="*/ 3073795 w 4528142"/>
              <a:gd name="connsiteY1823" fmla="*/ 3757780 h 6857999"/>
              <a:gd name="connsiteX1824" fmla="*/ 3071544 w 4528142"/>
              <a:gd name="connsiteY1824" fmla="*/ 3753211 h 6857999"/>
              <a:gd name="connsiteX1825" fmla="*/ 3069112 w 4528142"/>
              <a:gd name="connsiteY1825" fmla="*/ 3747685 h 6857999"/>
              <a:gd name="connsiteX1826" fmla="*/ 3068282 w 4528142"/>
              <a:gd name="connsiteY1826" fmla="*/ 3744538 h 6857999"/>
              <a:gd name="connsiteX1827" fmla="*/ 3066679 w 4528142"/>
              <a:gd name="connsiteY1827" fmla="*/ 3742162 h 6857999"/>
              <a:gd name="connsiteX1828" fmla="*/ 3064974 w 4528142"/>
              <a:gd name="connsiteY1828" fmla="*/ 3740457 h 6857999"/>
              <a:gd name="connsiteX1829" fmla="*/ 3062883 w 4528142"/>
              <a:gd name="connsiteY1829" fmla="*/ 3739138 h 6857999"/>
              <a:gd name="connsiteX1830" fmla="*/ 3060302 w 4528142"/>
              <a:gd name="connsiteY1830" fmla="*/ 3738876 h 6857999"/>
              <a:gd name="connsiteX1831" fmla="*/ 3057803 w 4528142"/>
              <a:gd name="connsiteY1831" fmla="*/ 3740238 h 6857999"/>
              <a:gd name="connsiteX1832" fmla="*/ 3058803 w 4528142"/>
              <a:gd name="connsiteY1832" fmla="*/ 3735829 h 6857999"/>
              <a:gd name="connsiteX1833" fmla="*/ 3060553 w 4528142"/>
              <a:gd name="connsiteY1833" fmla="*/ 3732942 h 6857999"/>
              <a:gd name="connsiteX1834" fmla="*/ 3063644 w 4528142"/>
              <a:gd name="connsiteY1834" fmla="*/ 3729850 h 6857999"/>
              <a:gd name="connsiteX1835" fmla="*/ 3067019 w 4528142"/>
              <a:gd name="connsiteY1835" fmla="*/ 3727044 h 6857999"/>
              <a:gd name="connsiteX1836" fmla="*/ 3070964 w 4528142"/>
              <a:gd name="connsiteY1836" fmla="*/ 3724804 h 6857999"/>
              <a:gd name="connsiteX1837" fmla="*/ 3075861 w 4528142"/>
              <a:gd name="connsiteY1837" fmla="*/ 3722748 h 6857999"/>
              <a:gd name="connsiteX1838" fmla="*/ 3081231 w 4528142"/>
              <a:gd name="connsiteY1838" fmla="*/ 3721926 h 6857999"/>
              <a:gd name="connsiteX1839" fmla="*/ 3364275 w 4528142"/>
              <a:gd name="connsiteY1839" fmla="*/ 3626184 h 6857999"/>
              <a:gd name="connsiteX1840" fmla="*/ 3364271 w 4528142"/>
              <a:gd name="connsiteY1840" fmla="*/ 3630817 h 6857999"/>
              <a:gd name="connsiteX1841" fmla="*/ 3364362 w 4528142"/>
              <a:gd name="connsiteY1841" fmla="*/ 3634776 h 6857999"/>
              <a:gd name="connsiteX1842" fmla="*/ 3364266 w 4528142"/>
              <a:gd name="connsiteY1842" fmla="*/ 3637766 h 6857999"/>
              <a:gd name="connsiteX1843" fmla="*/ 3363488 w 4528142"/>
              <a:gd name="connsiteY1843" fmla="*/ 3640859 h 6857999"/>
              <a:gd name="connsiteX1844" fmla="*/ 3361262 w 4528142"/>
              <a:gd name="connsiteY1844" fmla="*/ 3647134 h 6857999"/>
              <a:gd name="connsiteX1845" fmla="*/ 3358554 w 4528142"/>
              <a:gd name="connsiteY1845" fmla="*/ 3652156 h 6857999"/>
              <a:gd name="connsiteX1846" fmla="*/ 3355847 w 4528142"/>
              <a:gd name="connsiteY1846" fmla="*/ 3657179 h 6857999"/>
              <a:gd name="connsiteX1847" fmla="*/ 3354103 w 4528142"/>
              <a:gd name="connsiteY1847" fmla="*/ 3662394 h 6857999"/>
              <a:gd name="connsiteX1848" fmla="*/ 3353328 w 4528142"/>
              <a:gd name="connsiteY1848" fmla="*/ 3665483 h 6857999"/>
              <a:gd name="connsiteX1849" fmla="*/ 3352937 w 4528142"/>
              <a:gd name="connsiteY1849" fmla="*/ 3668189 h 6857999"/>
              <a:gd name="connsiteX1850" fmla="*/ 3353421 w 4528142"/>
              <a:gd name="connsiteY1850" fmla="*/ 3671756 h 6857999"/>
              <a:gd name="connsiteX1851" fmla="*/ 3353898 w 4528142"/>
              <a:gd name="connsiteY1851" fmla="*/ 3675329 h 6857999"/>
              <a:gd name="connsiteX1852" fmla="*/ 3348782 w 4528142"/>
              <a:gd name="connsiteY1852" fmla="*/ 3676394 h 6857999"/>
              <a:gd name="connsiteX1853" fmla="*/ 3344826 w 4528142"/>
              <a:gd name="connsiteY1853" fmla="*/ 3676300 h 6857999"/>
              <a:gd name="connsiteX1854" fmla="*/ 3342605 w 4528142"/>
              <a:gd name="connsiteY1854" fmla="*/ 3675628 h 6857999"/>
              <a:gd name="connsiteX1855" fmla="*/ 3341159 w 4528142"/>
              <a:gd name="connsiteY1855" fmla="*/ 3674182 h 6857999"/>
              <a:gd name="connsiteX1856" fmla="*/ 3340581 w 4528142"/>
              <a:gd name="connsiteY1856" fmla="*/ 3671288 h 6857999"/>
              <a:gd name="connsiteX1857" fmla="*/ 3340971 w 4528142"/>
              <a:gd name="connsiteY1857" fmla="*/ 3668582 h 6857999"/>
              <a:gd name="connsiteX1858" fmla="*/ 3342615 w 4528142"/>
              <a:gd name="connsiteY1858" fmla="*/ 3661731 h 6857999"/>
              <a:gd name="connsiteX1859" fmla="*/ 3345039 w 4528142"/>
              <a:gd name="connsiteY1859" fmla="*/ 3654099 h 6857999"/>
              <a:gd name="connsiteX1860" fmla="*/ 3346299 w 4528142"/>
              <a:gd name="connsiteY1860" fmla="*/ 3649946 h 6857999"/>
              <a:gd name="connsiteX1861" fmla="*/ 3346589 w 4528142"/>
              <a:gd name="connsiteY1861" fmla="*/ 3645605 h 6857999"/>
              <a:gd name="connsiteX1862" fmla="*/ 3346497 w 4528142"/>
              <a:gd name="connsiteY1862" fmla="*/ 3641646 h 6857999"/>
              <a:gd name="connsiteX1863" fmla="*/ 3345729 w 4528142"/>
              <a:gd name="connsiteY1863" fmla="*/ 3637786 h 6857999"/>
              <a:gd name="connsiteX1864" fmla="*/ 3344865 w 4528142"/>
              <a:gd name="connsiteY1864" fmla="*/ 3634600 h 6857999"/>
              <a:gd name="connsiteX1865" fmla="*/ 3342070 w 4528142"/>
              <a:gd name="connsiteY1865" fmla="*/ 3631029 h 6857999"/>
              <a:gd name="connsiteX1866" fmla="*/ 3267876 w 4528142"/>
              <a:gd name="connsiteY1866" fmla="*/ 3600858 h 6857999"/>
              <a:gd name="connsiteX1867" fmla="*/ 3270616 w 4528142"/>
              <a:gd name="connsiteY1867" fmla="*/ 3602079 h 6857999"/>
              <a:gd name="connsiteX1868" fmla="*/ 3273648 w 4528142"/>
              <a:gd name="connsiteY1868" fmla="*/ 3603575 h 6857999"/>
              <a:gd name="connsiteX1869" fmla="*/ 3276195 w 4528142"/>
              <a:gd name="connsiteY1869" fmla="*/ 3606121 h 6857999"/>
              <a:gd name="connsiteX1870" fmla="*/ 3277880 w 4528142"/>
              <a:gd name="connsiteY1870" fmla="*/ 3610097 h 6857999"/>
              <a:gd name="connsiteX1871" fmla="*/ 3279471 w 4528142"/>
              <a:gd name="connsiteY1871" fmla="*/ 3614731 h 6857999"/>
              <a:gd name="connsiteX1872" fmla="*/ 3280954 w 4528142"/>
              <a:gd name="connsiteY1872" fmla="*/ 3620039 h 6857999"/>
              <a:gd name="connsiteX1873" fmla="*/ 3281401 w 4528142"/>
              <a:gd name="connsiteY1873" fmla="*/ 3625818 h 6857999"/>
              <a:gd name="connsiteX1874" fmla="*/ 3281745 w 4528142"/>
              <a:gd name="connsiteY1874" fmla="*/ 3632265 h 6857999"/>
              <a:gd name="connsiteX1875" fmla="*/ 3281330 w 4528142"/>
              <a:gd name="connsiteY1875" fmla="*/ 3639473 h 6857999"/>
              <a:gd name="connsiteX1876" fmla="*/ 3279685 w 4528142"/>
              <a:gd name="connsiteY1876" fmla="*/ 3646212 h 6857999"/>
              <a:gd name="connsiteX1877" fmla="*/ 3277659 w 4528142"/>
              <a:gd name="connsiteY1877" fmla="*/ 3653332 h 6857999"/>
              <a:gd name="connsiteX1878" fmla="*/ 3275454 w 4528142"/>
              <a:gd name="connsiteY1878" fmla="*/ 3657234 h 6857999"/>
              <a:gd name="connsiteX1879" fmla="*/ 3273267 w 4528142"/>
              <a:gd name="connsiteY1879" fmla="*/ 3658856 h 6857999"/>
              <a:gd name="connsiteX1880" fmla="*/ 3272417 w 4528142"/>
              <a:gd name="connsiteY1880" fmla="*/ 3658007 h 6857999"/>
              <a:gd name="connsiteX1881" fmla="*/ 3271665 w 4528142"/>
              <a:gd name="connsiteY1881" fmla="*/ 3656497 h 6857999"/>
              <a:gd name="connsiteX1882" fmla="*/ 3271616 w 4528142"/>
              <a:gd name="connsiteY1882" fmla="*/ 3648054 h 6857999"/>
              <a:gd name="connsiteX1883" fmla="*/ 3271958 w 4528142"/>
              <a:gd name="connsiteY1883" fmla="*/ 3636958 h 6857999"/>
              <a:gd name="connsiteX1884" fmla="*/ 3271417 w 4528142"/>
              <a:gd name="connsiteY1884" fmla="*/ 3631840 h 6857999"/>
              <a:gd name="connsiteX1885" fmla="*/ 3271255 w 4528142"/>
              <a:gd name="connsiteY1885" fmla="*/ 3626343 h 6857999"/>
              <a:gd name="connsiteX1886" fmla="*/ 3269665 w 4528142"/>
              <a:gd name="connsiteY1886" fmla="*/ 3621707 h 6857999"/>
              <a:gd name="connsiteX1887" fmla="*/ 3267879 w 4528142"/>
              <a:gd name="connsiteY1887" fmla="*/ 3618399 h 6857999"/>
              <a:gd name="connsiteX1888" fmla="*/ 3265615 w 4528142"/>
              <a:gd name="connsiteY1888" fmla="*/ 3616135 h 6857999"/>
              <a:gd name="connsiteX1889" fmla="*/ 3264105 w 4528142"/>
              <a:gd name="connsiteY1889" fmla="*/ 3615382 h 6857999"/>
              <a:gd name="connsiteX1890" fmla="*/ 3262590 w 4528142"/>
              <a:gd name="connsiteY1890" fmla="*/ 3614633 h 6857999"/>
              <a:gd name="connsiteX1891" fmla="*/ 3259935 w 4528142"/>
              <a:gd name="connsiteY1891" fmla="*/ 3615023 h 6857999"/>
              <a:gd name="connsiteX1892" fmla="*/ 3257558 w 4528142"/>
              <a:gd name="connsiteY1892" fmla="*/ 3615702 h 6857999"/>
              <a:gd name="connsiteX1893" fmla="*/ 3254991 w 4528142"/>
              <a:gd name="connsiteY1893" fmla="*/ 3617703 h 6857999"/>
              <a:gd name="connsiteX1894" fmla="*/ 3251853 w 4528142"/>
              <a:gd name="connsiteY1894" fmla="*/ 3619144 h 6857999"/>
              <a:gd name="connsiteX1895" fmla="*/ 3255112 w 4528142"/>
              <a:gd name="connsiteY1895" fmla="*/ 3612489 h 6857999"/>
              <a:gd name="connsiteX1896" fmla="*/ 3258453 w 4528142"/>
              <a:gd name="connsiteY1896" fmla="*/ 3607449 h 6857999"/>
              <a:gd name="connsiteX1897" fmla="*/ 3261604 w 4528142"/>
              <a:gd name="connsiteY1897" fmla="*/ 3603733 h 6857999"/>
              <a:gd name="connsiteX1898" fmla="*/ 3265119 w 4528142"/>
              <a:gd name="connsiteY1898" fmla="*/ 3601916 h 6857999"/>
              <a:gd name="connsiteX1899" fmla="*/ 3389589 w 4528142"/>
              <a:gd name="connsiteY1899" fmla="*/ 3492740 h 6857999"/>
              <a:gd name="connsiteX1900" fmla="*/ 3393076 w 4528142"/>
              <a:gd name="connsiteY1900" fmla="*/ 3493291 h 6857999"/>
              <a:gd name="connsiteX1901" fmla="*/ 3394885 w 4528142"/>
              <a:gd name="connsiteY1901" fmla="*/ 3494366 h 6857999"/>
              <a:gd name="connsiteX1902" fmla="*/ 3397637 w 4528142"/>
              <a:gd name="connsiteY1902" fmla="*/ 3495650 h 6857999"/>
              <a:gd name="connsiteX1903" fmla="*/ 3398633 w 4528142"/>
              <a:gd name="connsiteY1903" fmla="*/ 3498114 h 6857999"/>
              <a:gd name="connsiteX1904" fmla="*/ 3400285 w 4528142"/>
              <a:gd name="connsiteY1904" fmla="*/ 3500500 h 6857999"/>
              <a:gd name="connsiteX1905" fmla="*/ 3401124 w 4528142"/>
              <a:gd name="connsiteY1905" fmla="*/ 3504274 h 6857999"/>
              <a:gd name="connsiteX1906" fmla="*/ 3402149 w 4528142"/>
              <a:gd name="connsiteY1906" fmla="*/ 3511900 h 6857999"/>
              <a:gd name="connsiteX1907" fmla="*/ 3401781 w 4528142"/>
              <a:gd name="connsiteY1907" fmla="*/ 3520342 h 6857999"/>
              <a:gd name="connsiteX1908" fmla="*/ 3400527 w 4528142"/>
              <a:gd name="connsiteY1908" fmla="*/ 3538897 h 6857999"/>
              <a:gd name="connsiteX1909" fmla="*/ 3398930 w 4528142"/>
              <a:gd name="connsiteY1909" fmla="*/ 3538765 h 6857999"/>
              <a:gd name="connsiteX1910" fmla="*/ 3397042 w 4528142"/>
              <a:gd name="connsiteY1910" fmla="*/ 3538346 h 6857999"/>
              <a:gd name="connsiteX1911" fmla="*/ 3396046 w 4528142"/>
              <a:gd name="connsiteY1911" fmla="*/ 3535881 h 6857999"/>
              <a:gd name="connsiteX1912" fmla="*/ 3395260 w 4528142"/>
              <a:gd name="connsiteY1912" fmla="*/ 3534361 h 6857999"/>
              <a:gd name="connsiteX1913" fmla="*/ 3394944 w 4528142"/>
              <a:gd name="connsiteY1913" fmla="*/ 3528909 h 6857999"/>
              <a:gd name="connsiteX1914" fmla="*/ 3393895 w 4528142"/>
              <a:gd name="connsiteY1914" fmla="*/ 3524191 h 6857999"/>
              <a:gd name="connsiteX1915" fmla="*/ 3393920 w 4528142"/>
              <a:gd name="connsiteY1915" fmla="*/ 3521283 h 6857999"/>
              <a:gd name="connsiteX1916" fmla="*/ 3392768 w 4528142"/>
              <a:gd name="connsiteY1916" fmla="*/ 3520129 h 6857999"/>
              <a:gd name="connsiteX1917" fmla="*/ 3391823 w 4528142"/>
              <a:gd name="connsiteY1917" fmla="*/ 3519919 h 6857999"/>
              <a:gd name="connsiteX1918" fmla="*/ 3390225 w 4528142"/>
              <a:gd name="connsiteY1918" fmla="*/ 3519788 h 6857999"/>
              <a:gd name="connsiteX1919" fmla="*/ 3389490 w 4528142"/>
              <a:gd name="connsiteY1919" fmla="*/ 3520522 h 6857999"/>
              <a:gd name="connsiteX1920" fmla="*/ 3388311 w 4528142"/>
              <a:gd name="connsiteY1920" fmla="*/ 3522277 h 6857999"/>
              <a:gd name="connsiteX1921" fmla="*/ 3387788 w 4528142"/>
              <a:gd name="connsiteY1921" fmla="*/ 3523954 h 6857999"/>
              <a:gd name="connsiteX1922" fmla="*/ 3387263 w 4528142"/>
              <a:gd name="connsiteY1922" fmla="*/ 3525634 h 6857999"/>
              <a:gd name="connsiteX1923" fmla="*/ 3385377 w 4528142"/>
              <a:gd name="connsiteY1923" fmla="*/ 3525212 h 6857999"/>
              <a:gd name="connsiteX1924" fmla="*/ 3384224 w 4528142"/>
              <a:gd name="connsiteY1924" fmla="*/ 3524058 h 6857999"/>
              <a:gd name="connsiteX1925" fmla="*/ 3382493 w 4528142"/>
              <a:gd name="connsiteY1925" fmla="*/ 3522328 h 6857999"/>
              <a:gd name="connsiteX1926" fmla="*/ 3381653 w 4528142"/>
              <a:gd name="connsiteY1926" fmla="*/ 3518555 h 6857999"/>
              <a:gd name="connsiteX1927" fmla="*/ 3381181 w 4528142"/>
              <a:gd name="connsiteY1927" fmla="*/ 3514414 h 6857999"/>
              <a:gd name="connsiteX1928" fmla="*/ 3381049 w 4528142"/>
              <a:gd name="connsiteY1928" fmla="*/ 3504741 h 6857999"/>
              <a:gd name="connsiteX1929" fmla="*/ 3381203 w 4528142"/>
              <a:gd name="connsiteY1929" fmla="*/ 3495360 h 6857999"/>
              <a:gd name="connsiteX1930" fmla="*/ 3385581 w 4528142"/>
              <a:gd name="connsiteY1930" fmla="*/ 3493865 h 6857999"/>
              <a:gd name="connsiteX1931" fmla="*/ 3272668 w 4528142"/>
              <a:gd name="connsiteY1931" fmla="*/ 3402376 h 6857999"/>
              <a:gd name="connsiteX1932" fmla="*/ 3276163 w 4528142"/>
              <a:gd name="connsiteY1932" fmla="*/ 3402777 h 6857999"/>
              <a:gd name="connsiteX1933" fmla="*/ 3278776 w 4528142"/>
              <a:gd name="connsiteY1933" fmla="*/ 3404617 h 6857999"/>
              <a:gd name="connsiteX1934" fmla="*/ 3280447 w 4528142"/>
              <a:gd name="connsiteY1934" fmla="*/ 3406287 h 6857999"/>
              <a:gd name="connsiteX1935" fmla="*/ 3282286 w 4528142"/>
              <a:gd name="connsiteY1935" fmla="*/ 3408900 h 6857999"/>
              <a:gd name="connsiteX1936" fmla="*/ 3283076 w 4528142"/>
              <a:gd name="connsiteY1936" fmla="*/ 3412008 h 6857999"/>
              <a:gd name="connsiteX1937" fmla="*/ 3284435 w 4528142"/>
              <a:gd name="connsiteY1937" fmla="*/ 3419554 h 6857999"/>
              <a:gd name="connsiteX1938" fmla="*/ 3283972 w 4528142"/>
              <a:gd name="connsiteY1938" fmla="*/ 3428366 h 6857999"/>
              <a:gd name="connsiteX1939" fmla="*/ 3284729 w 4528142"/>
              <a:gd name="connsiteY1939" fmla="*/ 3437629 h 6857999"/>
              <a:gd name="connsiteX1940" fmla="*/ 3284652 w 4528142"/>
              <a:gd name="connsiteY1940" fmla="*/ 3446055 h 6857999"/>
              <a:gd name="connsiteX1941" fmla="*/ 3286012 w 4528142"/>
              <a:gd name="connsiteY1941" fmla="*/ 3453601 h 6857999"/>
              <a:gd name="connsiteX1942" fmla="*/ 3257376 w 4528142"/>
              <a:gd name="connsiteY1942" fmla="*/ 3460529 h 6857999"/>
              <a:gd name="connsiteX1943" fmla="*/ 3258752 w 4528142"/>
              <a:gd name="connsiteY1943" fmla="*/ 3458040 h 6857999"/>
              <a:gd name="connsiteX1944" fmla="*/ 3260406 w 4528142"/>
              <a:gd name="connsiteY1944" fmla="*/ 3455828 h 6857999"/>
              <a:gd name="connsiteX1945" fmla="*/ 3263097 w 4528142"/>
              <a:gd name="connsiteY1945" fmla="*/ 3449241 h 6857999"/>
              <a:gd name="connsiteX1946" fmla="*/ 3264844 w 4528142"/>
              <a:gd name="connsiteY1946" fmla="*/ 3442485 h 6857999"/>
              <a:gd name="connsiteX1947" fmla="*/ 3266701 w 4528142"/>
              <a:gd name="connsiteY1947" fmla="*/ 3435062 h 6857999"/>
              <a:gd name="connsiteX1948" fmla="*/ 3267692 w 4528142"/>
              <a:gd name="connsiteY1948" fmla="*/ 3419042 h 6857999"/>
              <a:gd name="connsiteX1949" fmla="*/ 3269346 w 4528142"/>
              <a:gd name="connsiteY1949" fmla="*/ 3402915 h 6857999"/>
              <a:gd name="connsiteX1950" fmla="*/ 3436830 w 4528142"/>
              <a:gd name="connsiteY1950" fmla="*/ 3138894 h 6857999"/>
              <a:gd name="connsiteX1951" fmla="*/ 3440485 w 4528142"/>
              <a:gd name="connsiteY1951" fmla="*/ 3140291 h 6857999"/>
              <a:gd name="connsiteX1952" fmla="*/ 3444419 w 4528142"/>
              <a:gd name="connsiteY1952" fmla="*/ 3141970 h 6857999"/>
              <a:gd name="connsiteX1953" fmla="*/ 3447602 w 4528142"/>
              <a:gd name="connsiteY1953" fmla="*/ 3144399 h 6857999"/>
              <a:gd name="connsiteX1954" fmla="*/ 3450504 w 4528142"/>
              <a:gd name="connsiteY1954" fmla="*/ 3146549 h 6857999"/>
              <a:gd name="connsiteX1955" fmla="*/ 3453215 w 4528142"/>
              <a:gd name="connsiteY1955" fmla="*/ 3150011 h 6857999"/>
              <a:gd name="connsiteX1956" fmla="*/ 3455925 w 4528142"/>
              <a:gd name="connsiteY1956" fmla="*/ 3153476 h 6857999"/>
              <a:gd name="connsiteX1957" fmla="*/ 3457228 w 4528142"/>
              <a:gd name="connsiteY1957" fmla="*/ 3157785 h 6857999"/>
              <a:gd name="connsiteX1958" fmla="*/ 3458810 w 4528142"/>
              <a:gd name="connsiteY1958" fmla="*/ 3162377 h 6857999"/>
              <a:gd name="connsiteX1959" fmla="*/ 3460566 w 4528142"/>
              <a:gd name="connsiteY1959" fmla="*/ 3172407 h 6857999"/>
              <a:gd name="connsiteX1960" fmla="*/ 3462037 w 4528142"/>
              <a:gd name="connsiteY1960" fmla="*/ 3184408 h 6857999"/>
              <a:gd name="connsiteX1961" fmla="*/ 3461440 w 4528142"/>
              <a:gd name="connsiteY1961" fmla="*/ 3197352 h 6857999"/>
              <a:gd name="connsiteX1962" fmla="*/ 3460277 w 4528142"/>
              <a:gd name="connsiteY1962" fmla="*/ 3211985 h 6857999"/>
              <a:gd name="connsiteX1963" fmla="*/ 3447802 w 4528142"/>
              <a:gd name="connsiteY1963" fmla="*/ 3176191 h 6857999"/>
              <a:gd name="connsiteX1964" fmla="*/ 3442033 w 4528142"/>
              <a:gd name="connsiteY1964" fmla="*/ 3158387 h 6857999"/>
              <a:gd name="connsiteX1965" fmla="*/ 3139891 w 4528142"/>
              <a:gd name="connsiteY1965" fmla="*/ 3048559 h 6857999"/>
              <a:gd name="connsiteX1966" fmla="*/ 3142762 w 4528142"/>
              <a:gd name="connsiteY1966" fmla="*/ 3049056 h 6857999"/>
              <a:gd name="connsiteX1967" fmla="*/ 3143884 w 4528142"/>
              <a:gd name="connsiteY1967" fmla="*/ 3050178 h 6857999"/>
              <a:gd name="connsiteX1968" fmla="*/ 3144497 w 4528142"/>
              <a:gd name="connsiteY1968" fmla="*/ 3052372 h 6857999"/>
              <a:gd name="connsiteX1969" fmla="*/ 3144828 w 4528142"/>
              <a:gd name="connsiteY1969" fmla="*/ 3054286 h 6857999"/>
              <a:gd name="connsiteX1970" fmla="*/ 3143578 w 4528142"/>
              <a:gd name="connsiteY1970" fmla="*/ 3057781 h 6857999"/>
              <a:gd name="connsiteX1971" fmla="*/ 3142723 w 4528142"/>
              <a:gd name="connsiteY1971" fmla="*/ 3060882 h 6857999"/>
              <a:gd name="connsiteX1972" fmla="*/ 3139826 w 4528142"/>
              <a:gd name="connsiteY1972" fmla="*/ 3068269 h 6857999"/>
              <a:gd name="connsiteX1973" fmla="*/ 3136139 w 4528142"/>
              <a:gd name="connsiteY1973" fmla="*/ 3076446 h 6857999"/>
              <a:gd name="connsiteX1974" fmla="*/ 3133128 w 4528142"/>
              <a:gd name="connsiteY1974" fmla="*/ 3084509 h 6857999"/>
              <a:gd name="connsiteX1975" fmla="*/ 3130792 w 4528142"/>
              <a:gd name="connsiteY1975" fmla="*/ 3092457 h 6857999"/>
              <a:gd name="connsiteX1976" fmla="*/ 3130103 w 4528142"/>
              <a:gd name="connsiteY1976" fmla="*/ 3096514 h 6857999"/>
              <a:gd name="connsiteX1977" fmla="*/ 3130205 w 4528142"/>
              <a:gd name="connsiteY1977" fmla="*/ 3099779 h 6857999"/>
              <a:gd name="connsiteX1978" fmla="*/ 3127501 w 4528142"/>
              <a:gd name="connsiteY1978" fmla="*/ 3100239 h 6857999"/>
              <a:gd name="connsiteX1979" fmla="*/ 3125306 w 4528142"/>
              <a:gd name="connsiteY1979" fmla="*/ 3099626 h 6857999"/>
              <a:gd name="connsiteX1980" fmla="*/ 3123903 w 4528142"/>
              <a:gd name="connsiteY1980" fmla="*/ 3098224 h 6857999"/>
              <a:gd name="connsiteX1981" fmla="*/ 3123291 w 4528142"/>
              <a:gd name="connsiteY1981" fmla="*/ 3096030 h 6857999"/>
              <a:gd name="connsiteX1982" fmla="*/ 3122793 w 4528142"/>
              <a:gd name="connsiteY1982" fmla="*/ 3093159 h 6857999"/>
              <a:gd name="connsiteX1983" fmla="*/ 3122692 w 4528142"/>
              <a:gd name="connsiteY1983" fmla="*/ 3089893 h 6857999"/>
              <a:gd name="connsiteX1984" fmla="*/ 3122883 w 4528142"/>
              <a:gd name="connsiteY1984" fmla="*/ 3082966 h 6857999"/>
              <a:gd name="connsiteX1985" fmla="*/ 3125360 w 4528142"/>
              <a:gd name="connsiteY1985" fmla="*/ 3066458 h 6857999"/>
              <a:gd name="connsiteX1986" fmla="*/ 3126343 w 4528142"/>
              <a:gd name="connsiteY1986" fmla="*/ 3058740 h 6857999"/>
              <a:gd name="connsiteX1987" fmla="*/ 3125169 w 4528142"/>
              <a:gd name="connsiteY1987" fmla="*/ 3055985 h 6857999"/>
              <a:gd name="connsiteX1988" fmla="*/ 3125348 w 4528142"/>
              <a:gd name="connsiteY1988" fmla="*/ 3052999 h 6857999"/>
              <a:gd name="connsiteX1989" fmla="*/ 3129903 w 4528142"/>
              <a:gd name="connsiteY1989" fmla="*/ 3055180 h 6857999"/>
              <a:gd name="connsiteX1990" fmla="*/ 3132096 w 4528142"/>
              <a:gd name="connsiteY1990" fmla="*/ 3055792 h 6857999"/>
              <a:gd name="connsiteX1991" fmla="*/ 3134010 w 4528142"/>
              <a:gd name="connsiteY1991" fmla="*/ 3056125 h 6857999"/>
              <a:gd name="connsiteX1992" fmla="*/ 3136434 w 4528142"/>
              <a:gd name="connsiteY1992" fmla="*/ 3055383 h 6857999"/>
              <a:gd name="connsiteX1993" fmla="*/ 3137225 w 4528142"/>
              <a:gd name="connsiteY1993" fmla="*/ 3054592 h 6857999"/>
              <a:gd name="connsiteX1994" fmla="*/ 3139037 w 4528142"/>
              <a:gd name="connsiteY1994" fmla="*/ 3051659 h 6857999"/>
              <a:gd name="connsiteX1995" fmla="*/ 3406231 w 4528142"/>
              <a:gd name="connsiteY1995" fmla="*/ 3031941 h 6857999"/>
              <a:gd name="connsiteX1996" fmla="*/ 3408584 w 4528142"/>
              <a:gd name="connsiteY1996" fmla="*/ 3033491 h 6857999"/>
              <a:gd name="connsiteX1997" fmla="*/ 3409979 w 4528142"/>
              <a:gd name="connsiteY1997" fmla="*/ 3034885 h 6857999"/>
              <a:gd name="connsiteX1998" fmla="*/ 3411529 w 4528142"/>
              <a:gd name="connsiteY1998" fmla="*/ 3037239 h 6857999"/>
              <a:gd name="connsiteX1999" fmla="*/ 3411998 w 4528142"/>
              <a:gd name="connsiteY1999" fmla="*/ 3040113 h 6857999"/>
              <a:gd name="connsiteX2000" fmla="*/ 3413375 w 4528142"/>
              <a:gd name="connsiteY2000" fmla="*/ 3047102 h 6857999"/>
              <a:gd name="connsiteX2001" fmla="*/ 3415430 w 4528142"/>
              <a:gd name="connsiteY2001" fmla="*/ 3053968 h 6857999"/>
              <a:gd name="connsiteX2002" fmla="*/ 3416458 w 4528142"/>
              <a:gd name="connsiteY2002" fmla="*/ 3057400 h 6857999"/>
              <a:gd name="connsiteX2003" fmla="*/ 3418009 w 4528142"/>
              <a:gd name="connsiteY2003" fmla="*/ 3059753 h 6857999"/>
              <a:gd name="connsiteX2004" fmla="*/ 3420797 w 4528142"/>
              <a:gd name="connsiteY2004" fmla="*/ 3062541 h 6857999"/>
              <a:gd name="connsiteX2005" fmla="*/ 3424109 w 4528142"/>
              <a:gd name="connsiteY2005" fmla="*/ 3064248 h 6857999"/>
              <a:gd name="connsiteX2006" fmla="*/ 3427942 w 4528142"/>
              <a:gd name="connsiteY2006" fmla="*/ 3064875 h 6857999"/>
              <a:gd name="connsiteX2007" fmla="*/ 3433534 w 4528142"/>
              <a:gd name="connsiteY2007" fmla="*/ 3064859 h 6857999"/>
              <a:gd name="connsiteX2008" fmla="*/ 3432523 w 4528142"/>
              <a:gd name="connsiteY2008" fmla="*/ 3081483 h 6857999"/>
              <a:gd name="connsiteX2009" fmla="*/ 3430764 w 4528142"/>
              <a:gd name="connsiteY2009" fmla="*/ 3082126 h 6857999"/>
              <a:gd name="connsiteX2010" fmla="*/ 3428324 w 4528142"/>
              <a:gd name="connsiteY2010" fmla="*/ 3082893 h 6857999"/>
              <a:gd name="connsiteX2011" fmla="*/ 3427120 w 4528142"/>
              <a:gd name="connsiteY2011" fmla="*/ 3084097 h 6857999"/>
              <a:gd name="connsiteX2012" fmla="*/ 3426598 w 4528142"/>
              <a:gd name="connsiteY2012" fmla="*/ 3085176 h 6857999"/>
              <a:gd name="connsiteX2013" fmla="*/ 3425029 w 4528142"/>
              <a:gd name="connsiteY2013" fmla="*/ 3088418 h 6857999"/>
              <a:gd name="connsiteX2014" fmla="*/ 3424575 w 4528142"/>
              <a:gd name="connsiteY2014" fmla="*/ 3092775 h 6857999"/>
              <a:gd name="connsiteX2015" fmla="*/ 3421005 w 4528142"/>
              <a:gd name="connsiteY2015" fmla="*/ 3085195 h 6857999"/>
              <a:gd name="connsiteX2016" fmla="*/ 3417309 w 4528142"/>
              <a:gd name="connsiteY2016" fmla="*/ 3078295 h 6857999"/>
              <a:gd name="connsiteX2017" fmla="*/ 3408999 w 4528142"/>
              <a:gd name="connsiteY2017" fmla="*/ 3065975 h 6857999"/>
              <a:gd name="connsiteX2018" fmla="*/ 3405585 w 4528142"/>
              <a:gd name="connsiteY2018" fmla="*/ 3059352 h 6857999"/>
              <a:gd name="connsiteX2019" fmla="*/ 3402691 w 4528142"/>
              <a:gd name="connsiteY2019" fmla="*/ 3051651 h 6857999"/>
              <a:gd name="connsiteX2020" fmla="*/ 3400323 w 4528142"/>
              <a:gd name="connsiteY2020" fmla="*/ 3042868 h 6857999"/>
              <a:gd name="connsiteX2021" fmla="*/ 3398754 w 4528142"/>
              <a:gd name="connsiteY2021" fmla="*/ 3033284 h 6857999"/>
              <a:gd name="connsiteX2022" fmla="*/ 3403234 w 4528142"/>
              <a:gd name="connsiteY2022" fmla="*/ 3032150 h 6857999"/>
              <a:gd name="connsiteX2023" fmla="*/ 3495171 w 4528142"/>
              <a:gd name="connsiteY2023" fmla="*/ 2405784 h 6857999"/>
              <a:gd name="connsiteX2024" fmla="*/ 3494915 w 4528142"/>
              <a:gd name="connsiteY2024" fmla="*/ 2593593 h 6857999"/>
              <a:gd name="connsiteX2025" fmla="*/ 3494585 w 4528142"/>
              <a:gd name="connsiteY2025" fmla="*/ 2638150 h 6857999"/>
              <a:gd name="connsiteX2026" fmla="*/ 3492700 w 4528142"/>
              <a:gd name="connsiteY2026" fmla="*/ 2674187 h 6857999"/>
              <a:gd name="connsiteX2027" fmla="*/ 3489143 w 4528142"/>
              <a:gd name="connsiteY2027" fmla="*/ 2744927 h 6857999"/>
              <a:gd name="connsiteX2028" fmla="*/ 3486251 w 4528142"/>
              <a:gd name="connsiteY2028" fmla="*/ 2815561 h 6857999"/>
              <a:gd name="connsiteX2029" fmla="*/ 3484588 w 4528142"/>
              <a:gd name="connsiteY2029" fmla="*/ 2886647 h 6857999"/>
              <a:gd name="connsiteX2030" fmla="*/ 3483272 w 4528142"/>
              <a:gd name="connsiteY2030" fmla="*/ 2959625 h 6857999"/>
              <a:gd name="connsiteX2031" fmla="*/ 3483699 w 4528142"/>
              <a:gd name="connsiteY2031" fmla="*/ 3035898 h 6857999"/>
              <a:gd name="connsiteX2032" fmla="*/ 3480472 w 4528142"/>
              <a:gd name="connsiteY2032" fmla="*/ 3035766 h 6857999"/>
              <a:gd name="connsiteX2033" fmla="*/ 3477912 w 4528142"/>
              <a:gd name="connsiteY2033" fmla="*/ 3035527 h 6857999"/>
              <a:gd name="connsiteX2034" fmla="*/ 3476019 w 4528142"/>
              <a:gd name="connsiteY2034" fmla="*/ 3035180 h 6857999"/>
              <a:gd name="connsiteX2035" fmla="*/ 3474619 w 4528142"/>
              <a:gd name="connsiteY2035" fmla="*/ 3033781 h 6857999"/>
              <a:gd name="connsiteX2036" fmla="*/ 3471540 w 4528142"/>
              <a:gd name="connsiteY2036" fmla="*/ 3030701 h 6857999"/>
              <a:gd name="connsiteX2037" fmla="*/ 3470288 w 4528142"/>
              <a:gd name="connsiteY2037" fmla="*/ 3026355 h 6857999"/>
              <a:gd name="connsiteX2038" fmla="*/ 3469422 w 4528142"/>
              <a:gd name="connsiteY2038" fmla="*/ 3021621 h 6857999"/>
              <a:gd name="connsiteX2039" fmla="*/ 3468946 w 4528142"/>
              <a:gd name="connsiteY2039" fmla="*/ 3016500 h 6857999"/>
              <a:gd name="connsiteX2040" fmla="*/ 3469736 w 4528142"/>
              <a:gd name="connsiteY2040" fmla="*/ 3009551 h 6857999"/>
              <a:gd name="connsiteX2041" fmla="*/ 3470700 w 4528142"/>
              <a:gd name="connsiteY2041" fmla="*/ 3003548 h 6857999"/>
              <a:gd name="connsiteX2042" fmla="*/ 3472839 w 4528142"/>
              <a:gd name="connsiteY2042" fmla="*/ 2990212 h 6857999"/>
              <a:gd name="connsiteX2043" fmla="*/ 3474660 w 4528142"/>
              <a:gd name="connsiteY2043" fmla="*/ 2978874 h 6857999"/>
              <a:gd name="connsiteX2044" fmla="*/ 3474849 w 4528142"/>
              <a:gd name="connsiteY2044" fmla="*/ 2973646 h 6857999"/>
              <a:gd name="connsiteX2045" fmla="*/ 3474824 w 4528142"/>
              <a:gd name="connsiteY2045" fmla="*/ 2969752 h 6857999"/>
              <a:gd name="connsiteX2046" fmla="*/ 3473745 w 4528142"/>
              <a:gd name="connsiteY2046" fmla="*/ 2966352 h 6857999"/>
              <a:gd name="connsiteX2047" fmla="*/ 3471786 w 4528142"/>
              <a:gd name="connsiteY2047" fmla="*/ 2964392 h 6857999"/>
              <a:gd name="connsiteX2048" fmla="*/ 3468518 w 4528142"/>
              <a:gd name="connsiteY2048" fmla="*/ 2966541 h 6857999"/>
              <a:gd name="connsiteX2049" fmla="*/ 3465742 w 4528142"/>
              <a:gd name="connsiteY2049" fmla="*/ 2967636 h 6857999"/>
              <a:gd name="connsiteX2050" fmla="*/ 3463034 w 4528142"/>
              <a:gd name="connsiteY2050" fmla="*/ 2970345 h 6857999"/>
              <a:gd name="connsiteX2051" fmla="*/ 3461379 w 4528142"/>
              <a:gd name="connsiteY2051" fmla="*/ 2972560 h 6857999"/>
              <a:gd name="connsiteX2052" fmla="*/ 3459510 w 4528142"/>
              <a:gd name="connsiteY2052" fmla="*/ 2976108 h 6857999"/>
              <a:gd name="connsiteX2053" fmla="*/ 3458415 w 4528142"/>
              <a:gd name="connsiteY2053" fmla="*/ 2978883 h 6857999"/>
              <a:gd name="connsiteX2054" fmla="*/ 3456958 w 4528142"/>
              <a:gd name="connsiteY2054" fmla="*/ 2985938 h 6857999"/>
              <a:gd name="connsiteX2055" fmla="*/ 3455673 w 4528142"/>
              <a:gd name="connsiteY2055" fmla="*/ 2993941 h 6857999"/>
              <a:gd name="connsiteX2056" fmla="*/ 3456003 w 4528142"/>
              <a:gd name="connsiteY2056" fmla="*/ 3002010 h 6857999"/>
              <a:gd name="connsiteX2057" fmla="*/ 3455221 w 4528142"/>
              <a:gd name="connsiteY2057" fmla="*/ 3019027 h 6857999"/>
              <a:gd name="connsiteX2058" fmla="*/ 3452875 w 4528142"/>
              <a:gd name="connsiteY2058" fmla="*/ 3017455 h 6857999"/>
              <a:gd name="connsiteX2059" fmla="*/ 3449474 w 4528142"/>
              <a:gd name="connsiteY2059" fmla="*/ 3016377 h 6857999"/>
              <a:gd name="connsiteX2060" fmla="*/ 3446460 w 4528142"/>
              <a:gd name="connsiteY2060" fmla="*/ 3014911 h 6857999"/>
              <a:gd name="connsiteX2061" fmla="*/ 3443514 w 4528142"/>
              <a:gd name="connsiteY2061" fmla="*/ 3015058 h 6857999"/>
              <a:gd name="connsiteX2062" fmla="*/ 3439792 w 4528142"/>
              <a:gd name="connsiteY2062" fmla="*/ 3015981 h 6857999"/>
              <a:gd name="connsiteX2063" fmla="*/ 3436909 w 4528142"/>
              <a:gd name="connsiteY2063" fmla="*/ 3017744 h 6857999"/>
              <a:gd name="connsiteX2064" fmla="*/ 3435749 w 4528142"/>
              <a:gd name="connsiteY2064" fmla="*/ 3018904 h 6857999"/>
              <a:gd name="connsiteX2065" fmla="*/ 3434762 w 4528142"/>
              <a:gd name="connsiteY2065" fmla="*/ 3021011 h 6857999"/>
              <a:gd name="connsiteX2066" fmla="*/ 3434268 w 4528142"/>
              <a:gd name="connsiteY2066" fmla="*/ 3022065 h 6857999"/>
              <a:gd name="connsiteX2067" fmla="*/ 3433839 w 4528142"/>
              <a:gd name="connsiteY2067" fmla="*/ 3024733 h 6857999"/>
              <a:gd name="connsiteX2068" fmla="*/ 3428800 w 4528142"/>
              <a:gd name="connsiteY2068" fmla="*/ 3019695 h 6857999"/>
              <a:gd name="connsiteX2069" fmla="*/ 3425870 w 4528142"/>
              <a:gd name="connsiteY2069" fmla="*/ 3013668 h 6857999"/>
              <a:gd name="connsiteX2070" fmla="*/ 3424272 w 4528142"/>
              <a:gd name="connsiteY2070" fmla="*/ 3007427 h 6857999"/>
              <a:gd name="connsiteX2071" fmla="*/ 3424289 w 4528142"/>
              <a:gd name="connsiteY2071" fmla="*/ 3001252 h 6857999"/>
              <a:gd name="connsiteX2072" fmla="*/ 3425186 w 4528142"/>
              <a:gd name="connsiteY2072" fmla="*/ 2993637 h 6857999"/>
              <a:gd name="connsiteX2073" fmla="*/ 3426257 w 4528142"/>
              <a:gd name="connsiteY2073" fmla="*/ 2986967 h 6857999"/>
              <a:gd name="connsiteX2074" fmla="*/ 3431387 w 4528142"/>
              <a:gd name="connsiteY2074" fmla="*/ 2971200 h 6857999"/>
              <a:gd name="connsiteX2075" fmla="*/ 3436622 w 4528142"/>
              <a:gd name="connsiteY2075" fmla="*/ 2954768 h 6857999"/>
              <a:gd name="connsiteX2076" fmla="*/ 3438960 w 4528142"/>
              <a:gd name="connsiteY2076" fmla="*/ 2946271 h 6857999"/>
              <a:gd name="connsiteX2077" fmla="*/ 3441405 w 4528142"/>
              <a:gd name="connsiteY2077" fmla="*/ 2937108 h 6857999"/>
              <a:gd name="connsiteX2078" fmla="*/ 3442131 w 4528142"/>
              <a:gd name="connsiteY2078" fmla="*/ 2928545 h 6857999"/>
              <a:gd name="connsiteX2079" fmla="*/ 3441348 w 4528142"/>
              <a:gd name="connsiteY2079" fmla="*/ 2919250 h 6857999"/>
              <a:gd name="connsiteX2080" fmla="*/ 3440565 w 4528142"/>
              <a:gd name="connsiteY2080" fmla="*/ 2909955 h 6857999"/>
              <a:gd name="connsiteX2081" fmla="*/ 3438169 w 4528142"/>
              <a:gd name="connsiteY2081" fmla="*/ 2900593 h 6857999"/>
              <a:gd name="connsiteX2082" fmla="*/ 3433683 w 4528142"/>
              <a:gd name="connsiteY2082" fmla="*/ 2912358 h 6857999"/>
              <a:gd name="connsiteX2083" fmla="*/ 3428462 w 4528142"/>
              <a:gd name="connsiteY2083" fmla="*/ 2922618 h 6857999"/>
              <a:gd name="connsiteX2084" fmla="*/ 3423737 w 4528142"/>
              <a:gd name="connsiteY2084" fmla="*/ 2931822 h 6857999"/>
              <a:gd name="connsiteX2085" fmla="*/ 3418905 w 4528142"/>
              <a:gd name="connsiteY2085" fmla="*/ 2941693 h 6857999"/>
              <a:gd name="connsiteX2086" fmla="*/ 3414244 w 4528142"/>
              <a:gd name="connsiteY2086" fmla="*/ 2952512 h 6857999"/>
              <a:gd name="connsiteX2087" fmla="*/ 3412614 w 4528142"/>
              <a:gd name="connsiteY2087" fmla="*/ 2958620 h 6857999"/>
              <a:gd name="connsiteX2088" fmla="*/ 3410597 w 4528142"/>
              <a:gd name="connsiteY2088" fmla="*/ 2965116 h 6857999"/>
              <a:gd name="connsiteX2089" fmla="*/ 3409033 w 4528142"/>
              <a:gd name="connsiteY2089" fmla="*/ 2972839 h 6857999"/>
              <a:gd name="connsiteX2090" fmla="*/ 3407469 w 4528142"/>
              <a:gd name="connsiteY2090" fmla="*/ 2980562 h 6857999"/>
              <a:gd name="connsiteX2091" fmla="*/ 3406637 w 4528142"/>
              <a:gd name="connsiteY2091" fmla="*/ 2989791 h 6857999"/>
              <a:gd name="connsiteX2092" fmla="*/ 3405698 w 4528142"/>
              <a:gd name="connsiteY2092" fmla="*/ 2999688 h 6857999"/>
              <a:gd name="connsiteX2093" fmla="*/ 3403731 w 4528142"/>
              <a:gd name="connsiteY2093" fmla="*/ 2987658 h 6857999"/>
              <a:gd name="connsiteX2094" fmla="*/ 3401376 w 4528142"/>
              <a:gd name="connsiteY2094" fmla="*/ 2976017 h 6857999"/>
              <a:gd name="connsiteX2095" fmla="*/ 3400076 w 4528142"/>
              <a:gd name="connsiteY2095" fmla="*/ 2963881 h 6857999"/>
              <a:gd name="connsiteX2096" fmla="*/ 3399441 w 4528142"/>
              <a:gd name="connsiteY2096" fmla="*/ 2951640 h 6857999"/>
              <a:gd name="connsiteX2097" fmla="*/ 3398700 w 4528142"/>
              <a:gd name="connsiteY2097" fmla="*/ 2940062 h 6857999"/>
              <a:gd name="connsiteX2098" fmla="*/ 3399013 w 4528142"/>
              <a:gd name="connsiteY2098" fmla="*/ 2927993 h 6857999"/>
              <a:gd name="connsiteX2099" fmla="*/ 3399605 w 4528142"/>
              <a:gd name="connsiteY2099" fmla="*/ 2916203 h 6857999"/>
              <a:gd name="connsiteX2100" fmla="*/ 3401359 w 4528142"/>
              <a:gd name="connsiteY2100" fmla="*/ 2903253 h 6857999"/>
              <a:gd name="connsiteX2101" fmla="*/ 3402339 w 4528142"/>
              <a:gd name="connsiteY2101" fmla="*/ 2891075 h 6857999"/>
              <a:gd name="connsiteX2102" fmla="*/ 3405039 w 4528142"/>
              <a:gd name="connsiteY2102" fmla="*/ 2878298 h 6857999"/>
              <a:gd name="connsiteX2103" fmla="*/ 3407461 w 4528142"/>
              <a:gd name="connsiteY2103" fmla="*/ 2865240 h 6857999"/>
              <a:gd name="connsiteX2104" fmla="*/ 3410547 w 4528142"/>
              <a:gd name="connsiteY2104" fmla="*/ 2852075 h 6857999"/>
              <a:gd name="connsiteX2105" fmla="*/ 3413635 w 4528142"/>
              <a:gd name="connsiteY2105" fmla="*/ 2838910 h 6857999"/>
              <a:gd name="connsiteX2106" fmla="*/ 3418163 w 4528142"/>
              <a:gd name="connsiteY2106" fmla="*/ 2824864 h 6857999"/>
              <a:gd name="connsiteX2107" fmla="*/ 3427887 w 4528142"/>
              <a:gd name="connsiteY2107" fmla="*/ 2796665 h 6857999"/>
              <a:gd name="connsiteX2108" fmla="*/ 3422041 w 4528142"/>
              <a:gd name="connsiteY2108" fmla="*/ 2804751 h 6857999"/>
              <a:gd name="connsiteX2109" fmla="*/ 3419010 w 4528142"/>
              <a:gd name="connsiteY2109" fmla="*/ 2809460 h 6857999"/>
              <a:gd name="connsiteX2110" fmla="*/ 3416302 w 4528142"/>
              <a:gd name="connsiteY2110" fmla="*/ 2812169 h 6857999"/>
              <a:gd name="connsiteX2111" fmla="*/ 3415529 w 4528142"/>
              <a:gd name="connsiteY2111" fmla="*/ 2812942 h 6857999"/>
              <a:gd name="connsiteX2112" fmla="*/ 3414969 w 4528142"/>
              <a:gd name="connsiteY2112" fmla="*/ 2812383 h 6857999"/>
              <a:gd name="connsiteX2113" fmla="*/ 3413849 w 4528142"/>
              <a:gd name="connsiteY2113" fmla="*/ 2811263 h 6857999"/>
              <a:gd name="connsiteX2114" fmla="*/ 3414277 w 4528142"/>
              <a:gd name="connsiteY2114" fmla="*/ 2808596 h 6857999"/>
              <a:gd name="connsiteX2115" fmla="*/ 3415668 w 4528142"/>
              <a:gd name="connsiteY2115" fmla="*/ 2799926 h 6857999"/>
              <a:gd name="connsiteX2116" fmla="*/ 3418155 w 4528142"/>
              <a:gd name="connsiteY2116" fmla="*/ 2788482 h 6857999"/>
              <a:gd name="connsiteX2117" fmla="*/ 3419506 w 4528142"/>
              <a:gd name="connsiteY2117" fmla="*/ 2782092 h 6857999"/>
              <a:gd name="connsiteX2118" fmla="*/ 3419695 w 4528142"/>
              <a:gd name="connsiteY2118" fmla="*/ 2776864 h 6857999"/>
              <a:gd name="connsiteX2119" fmla="*/ 3419324 w 4528142"/>
              <a:gd name="connsiteY2119" fmla="*/ 2771077 h 6857999"/>
              <a:gd name="connsiteX2120" fmla="*/ 3418740 w 4528142"/>
              <a:gd name="connsiteY2120" fmla="*/ 2766622 h 6857999"/>
              <a:gd name="connsiteX2121" fmla="*/ 3416822 w 4528142"/>
              <a:gd name="connsiteY2121" fmla="*/ 2762382 h 6857999"/>
              <a:gd name="connsiteX2122" fmla="*/ 3416089 w 4528142"/>
              <a:gd name="connsiteY2122" fmla="*/ 2760876 h 6857999"/>
              <a:gd name="connsiteX2123" fmla="*/ 3414303 w 4528142"/>
              <a:gd name="connsiteY2123" fmla="*/ 2759862 h 6857999"/>
              <a:gd name="connsiteX2124" fmla="*/ 3415676 w 4528142"/>
              <a:gd name="connsiteY2124" fmla="*/ 2757369 h 6857999"/>
              <a:gd name="connsiteX2125" fmla="*/ 3417224 w 4528142"/>
              <a:gd name="connsiteY2125" fmla="*/ 2755821 h 6857999"/>
              <a:gd name="connsiteX2126" fmla="*/ 3418666 w 4528142"/>
              <a:gd name="connsiteY2126" fmla="*/ 2754939 h 6857999"/>
              <a:gd name="connsiteX2127" fmla="*/ 3419333 w 4528142"/>
              <a:gd name="connsiteY2127" fmla="*/ 2754832 h 6857999"/>
              <a:gd name="connsiteX2128" fmla="*/ 3422067 w 4528142"/>
              <a:gd name="connsiteY2128" fmla="*/ 2756017 h 6857999"/>
              <a:gd name="connsiteX2129" fmla="*/ 3423532 w 4528142"/>
              <a:gd name="connsiteY2129" fmla="*/ 2759031 h 6857999"/>
              <a:gd name="connsiteX2130" fmla="*/ 3425986 w 4528142"/>
              <a:gd name="connsiteY2130" fmla="*/ 2759937 h 6857999"/>
              <a:gd name="connsiteX2131" fmla="*/ 3426932 w 4528142"/>
              <a:gd name="connsiteY2131" fmla="*/ 2760109 h 6857999"/>
              <a:gd name="connsiteX2132" fmla="*/ 3428373 w 4528142"/>
              <a:gd name="connsiteY2132" fmla="*/ 2759229 h 6857999"/>
              <a:gd name="connsiteX2133" fmla="*/ 3430307 w 4528142"/>
              <a:gd name="connsiteY2133" fmla="*/ 2757294 h 6857999"/>
              <a:gd name="connsiteX2134" fmla="*/ 3431963 w 4528142"/>
              <a:gd name="connsiteY2134" fmla="*/ 2755079 h 6857999"/>
              <a:gd name="connsiteX2135" fmla="*/ 3433939 w 4528142"/>
              <a:gd name="connsiteY2135" fmla="*/ 2750864 h 6857999"/>
              <a:gd name="connsiteX2136" fmla="*/ 3436516 w 4528142"/>
              <a:gd name="connsiteY2136" fmla="*/ 2744928 h 6857999"/>
              <a:gd name="connsiteX2137" fmla="*/ 3415759 w 4528142"/>
              <a:gd name="connsiteY2137" fmla="*/ 2726494 h 6857999"/>
              <a:gd name="connsiteX2138" fmla="*/ 3420939 w 4528142"/>
              <a:gd name="connsiteY2138" fmla="*/ 2718516 h 6857999"/>
              <a:gd name="connsiteX2139" fmla="*/ 3425278 w 4528142"/>
              <a:gd name="connsiteY2139" fmla="*/ 2709697 h 6857999"/>
              <a:gd name="connsiteX2140" fmla="*/ 3428950 w 4528142"/>
              <a:gd name="connsiteY2140" fmla="*/ 2700987 h 6857999"/>
              <a:gd name="connsiteX2141" fmla="*/ 3432062 w 4528142"/>
              <a:gd name="connsiteY2141" fmla="*/ 2691716 h 6857999"/>
              <a:gd name="connsiteX2142" fmla="*/ 3434227 w 4528142"/>
              <a:gd name="connsiteY2142" fmla="*/ 2682273 h 6857999"/>
              <a:gd name="connsiteX2143" fmla="*/ 3435058 w 4528142"/>
              <a:gd name="connsiteY2143" fmla="*/ 2673043 h 6857999"/>
              <a:gd name="connsiteX2144" fmla="*/ 3436171 w 4528142"/>
              <a:gd name="connsiteY2144" fmla="*/ 2664093 h 6857999"/>
              <a:gd name="connsiteX2145" fmla="*/ 3436442 w 4528142"/>
              <a:gd name="connsiteY2145" fmla="*/ 2654304 h 6857999"/>
              <a:gd name="connsiteX2146" fmla="*/ 3435627 w 4528142"/>
              <a:gd name="connsiteY2146" fmla="*/ 2631045 h 6857999"/>
              <a:gd name="connsiteX2147" fmla="*/ 3433865 w 4528142"/>
              <a:gd name="connsiteY2147" fmla="*/ 2607614 h 6857999"/>
              <a:gd name="connsiteX2148" fmla="*/ 3432277 w 4528142"/>
              <a:gd name="connsiteY2148" fmla="*/ 2585129 h 6857999"/>
              <a:gd name="connsiteX2149" fmla="*/ 3432021 w 4528142"/>
              <a:gd name="connsiteY2149" fmla="*/ 2562430 h 6857999"/>
              <a:gd name="connsiteX2150" fmla="*/ 3436369 w 4528142"/>
              <a:gd name="connsiteY2150" fmla="*/ 2563681 h 6857999"/>
              <a:gd name="connsiteX2151" fmla="*/ 3440501 w 4528142"/>
              <a:gd name="connsiteY2151" fmla="*/ 2566266 h 6857999"/>
              <a:gd name="connsiteX2152" fmla="*/ 3444355 w 4528142"/>
              <a:gd name="connsiteY2152" fmla="*/ 2568572 h 6857999"/>
              <a:gd name="connsiteX2153" fmla="*/ 3448100 w 4528142"/>
              <a:gd name="connsiteY2153" fmla="*/ 2571545 h 6857999"/>
              <a:gd name="connsiteX2154" fmla="*/ 3450513 w 4528142"/>
              <a:gd name="connsiteY2154" fmla="*/ 2574730 h 6857999"/>
              <a:gd name="connsiteX2155" fmla="*/ 3452711 w 4528142"/>
              <a:gd name="connsiteY2155" fmla="*/ 2579250 h 6857999"/>
              <a:gd name="connsiteX2156" fmla="*/ 3454909 w 4528142"/>
              <a:gd name="connsiteY2156" fmla="*/ 2583770 h 6857999"/>
              <a:gd name="connsiteX2157" fmla="*/ 3456333 w 4528142"/>
              <a:gd name="connsiteY2157" fmla="*/ 2589065 h 6857999"/>
              <a:gd name="connsiteX2158" fmla="*/ 3458903 w 4528142"/>
              <a:gd name="connsiteY2158" fmla="*/ 2599372 h 6857999"/>
              <a:gd name="connsiteX2159" fmla="*/ 3459535 w 4528142"/>
              <a:gd name="connsiteY2159" fmla="*/ 2611615 h 6857999"/>
              <a:gd name="connsiteX2160" fmla="*/ 3460064 w 4528142"/>
              <a:gd name="connsiteY2160" fmla="*/ 2624525 h 6857999"/>
              <a:gd name="connsiteX2161" fmla="*/ 3459816 w 4528142"/>
              <a:gd name="connsiteY2161" fmla="*/ 2638209 h 6857999"/>
              <a:gd name="connsiteX2162" fmla="*/ 3458729 w 4528142"/>
              <a:gd name="connsiteY2162" fmla="*/ 2651052 h 6857999"/>
              <a:gd name="connsiteX2163" fmla="*/ 3457470 w 4528142"/>
              <a:gd name="connsiteY2163" fmla="*/ 2662949 h 6857999"/>
              <a:gd name="connsiteX2164" fmla="*/ 3455098 w 4528142"/>
              <a:gd name="connsiteY2164" fmla="*/ 2683796 h 6857999"/>
              <a:gd name="connsiteX2165" fmla="*/ 3454934 w 4528142"/>
              <a:gd name="connsiteY2165" fmla="*/ 2692919 h 6857999"/>
              <a:gd name="connsiteX2166" fmla="*/ 3454876 w 4528142"/>
              <a:gd name="connsiteY2166" fmla="*/ 2701373 h 6857999"/>
              <a:gd name="connsiteX2167" fmla="*/ 3456754 w 4528142"/>
              <a:gd name="connsiteY2167" fmla="*/ 2707894 h 6857999"/>
              <a:gd name="connsiteX2168" fmla="*/ 3457551 w 4528142"/>
              <a:gd name="connsiteY2168" fmla="*/ 2711016 h 6857999"/>
              <a:gd name="connsiteX2169" fmla="*/ 3459404 w 4528142"/>
              <a:gd name="connsiteY2169" fmla="*/ 2713641 h 6857999"/>
              <a:gd name="connsiteX2170" fmla="*/ 3462886 w 4528142"/>
              <a:gd name="connsiteY2170" fmla="*/ 2710159 h 6857999"/>
              <a:gd name="connsiteX2171" fmla="*/ 3466584 w 4528142"/>
              <a:gd name="connsiteY2171" fmla="*/ 2705342 h 6857999"/>
              <a:gd name="connsiteX2172" fmla="*/ 3469507 w 4528142"/>
              <a:gd name="connsiteY2172" fmla="*/ 2701299 h 6857999"/>
              <a:gd name="connsiteX2173" fmla="*/ 3471763 w 4528142"/>
              <a:gd name="connsiteY2173" fmla="*/ 2697363 h 6857999"/>
              <a:gd name="connsiteX2174" fmla="*/ 3473738 w 4528142"/>
              <a:gd name="connsiteY2174" fmla="*/ 2693149 h 6857999"/>
              <a:gd name="connsiteX2175" fmla="*/ 3475822 w 4528142"/>
              <a:gd name="connsiteY2175" fmla="*/ 2688266 h 6857999"/>
              <a:gd name="connsiteX2176" fmla="*/ 3477237 w 4528142"/>
              <a:gd name="connsiteY2176" fmla="*/ 2683491 h 6857999"/>
              <a:gd name="connsiteX2177" fmla="*/ 3477881 w 4528142"/>
              <a:gd name="connsiteY2177" fmla="*/ 2679489 h 6857999"/>
              <a:gd name="connsiteX2178" fmla="*/ 3479593 w 4528142"/>
              <a:gd name="connsiteY2178" fmla="*/ 2668819 h 6857999"/>
              <a:gd name="connsiteX2179" fmla="*/ 3479798 w 4528142"/>
              <a:gd name="connsiteY2179" fmla="*/ 2657417 h 6857999"/>
              <a:gd name="connsiteX2180" fmla="*/ 3479337 w 4528142"/>
              <a:gd name="connsiteY2180" fmla="*/ 2646121 h 6857999"/>
              <a:gd name="connsiteX2181" fmla="*/ 3478530 w 4528142"/>
              <a:gd name="connsiteY2181" fmla="*/ 2632931 h 6857999"/>
              <a:gd name="connsiteX2182" fmla="*/ 3476119 w 4528142"/>
              <a:gd name="connsiteY2182" fmla="*/ 2603431 h 6857999"/>
              <a:gd name="connsiteX2183" fmla="*/ 3474965 w 4528142"/>
              <a:gd name="connsiteY2183" fmla="*/ 2588348 h 6857999"/>
              <a:gd name="connsiteX2184" fmla="*/ 3474480 w 4528142"/>
              <a:gd name="connsiteY2184" fmla="*/ 2573158 h 6857999"/>
              <a:gd name="connsiteX2185" fmla="*/ 3474941 w 4528142"/>
              <a:gd name="connsiteY2185" fmla="*/ 2558140 h 6857999"/>
              <a:gd name="connsiteX2186" fmla="*/ 3475575 w 4528142"/>
              <a:gd name="connsiteY2186" fmla="*/ 2544070 h 6857999"/>
              <a:gd name="connsiteX2187" fmla="*/ 3478597 w 4528142"/>
              <a:gd name="connsiteY2187" fmla="*/ 2529291 h 6857999"/>
              <a:gd name="connsiteX2188" fmla="*/ 3480161 w 4528142"/>
              <a:gd name="connsiteY2188" fmla="*/ 2521567 h 6857999"/>
              <a:gd name="connsiteX2189" fmla="*/ 3482564 w 4528142"/>
              <a:gd name="connsiteY2189" fmla="*/ 2514686 h 6857999"/>
              <a:gd name="connsiteX2190" fmla="*/ 3480968 w 4528142"/>
              <a:gd name="connsiteY2190" fmla="*/ 2508444 h 6857999"/>
              <a:gd name="connsiteX2191" fmla="*/ 3479050 w 4528142"/>
              <a:gd name="connsiteY2191" fmla="*/ 2504204 h 6857999"/>
              <a:gd name="connsiteX2192" fmla="*/ 3476918 w 4528142"/>
              <a:gd name="connsiteY2192" fmla="*/ 2501298 h 6857999"/>
              <a:gd name="connsiteX2193" fmla="*/ 3474571 w 4528142"/>
              <a:gd name="connsiteY2193" fmla="*/ 2499725 h 6857999"/>
              <a:gd name="connsiteX2194" fmla="*/ 3471903 w 4528142"/>
              <a:gd name="connsiteY2194" fmla="*/ 2500154 h 6857999"/>
              <a:gd name="connsiteX2195" fmla="*/ 3469236 w 4528142"/>
              <a:gd name="connsiteY2195" fmla="*/ 2500581 h 6857999"/>
              <a:gd name="connsiteX2196" fmla="*/ 3466247 w 4528142"/>
              <a:gd name="connsiteY2196" fmla="*/ 2503012 h 6857999"/>
              <a:gd name="connsiteX2197" fmla="*/ 3463086 w 4528142"/>
              <a:gd name="connsiteY2197" fmla="*/ 2504492 h 6857999"/>
              <a:gd name="connsiteX2198" fmla="*/ 3456721 w 4528142"/>
              <a:gd name="connsiteY2198" fmla="*/ 2509737 h 6857999"/>
              <a:gd name="connsiteX2199" fmla="*/ 3453839 w 4528142"/>
              <a:gd name="connsiteY2199" fmla="*/ 2511499 h 6857999"/>
              <a:gd name="connsiteX2200" fmla="*/ 3450011 w 4528142"/>
              <a:gd name="connsiteY2200" fmla="*/ 2513088 h 6857999"/>
              <a:gd name="connsiteX2201" fmla="*/ 3446956 w 4528142"/>
              <a:gd name="connsiteY2201" fmla="*/ 2513903 h 6857999"/>
              <a:gd name="connsiteX2202" fmla="*/ 3444396 w 4528142"/>
              <a:gd name="connsiteY2202" fmla="*/ 2513665 h 6857999"/>
              <a:gd name="connsiteX2203" fmla="*/ 3440995 w 4528142"/>
              <a:gd name="connsiteY2203" fmla="*/ 2512587 h 6857999"/>
              <a:gd name="connsiteX2204" fmla="*/ 3438689 w 4528142"/>
              <a:gd name="connsiteY2204" fmla="*/ 2508734 h 6857999"/>
              <a:gd name="connsiteX2205" fmla="*/ 3444585 w 4528142"/>
              <a:gd name="connsiteY2205" fmla="*/ 2482123 h 6857999"/>
              <a:gd name="connsiteX2206" fmla="*/ 3446832 w 4528142"/>
              <a:gd name="connsiteY2206" fmla="*/ 2468118 h 6857999"/>
              <a:gd name="connsiteX2207" fmla="*/ 3449081 w 4528142"/>
              <a:gd name="connsiteY2207" fmla="*/ 2454113 h 6857999"/>
              <a:gd name="connsiteX2208" fmla="*/ 3450151 w 4528142"/>
              <a:gd name="connsiteY2208" fmla="*/ 2447445 h 6857999"/>
              <a:gd name="connsiteX2209" fmla="*/ 3450168 w 4528142"/>
              <a:gd name="connsiteY2209" fmla="*/ 2441269 h 6857999"/>
              <a:gd name="connsiteX2210" fmla="*/ 3449130 w 4528142"/>
              <a:gd name="connsiteY2210" fmla="*/ 2435589 h 6857999"/>
              <a:gd name="connsiteX2211" fmla="*/ 3448759 w 4528142"/>
              <a:gd name="connsiteY2211" fmla="*/ 2429801 h 6857999"/>
              <a:gd name="connsiteX2212" fmla="*/ 3446455 w 4528142"/>
              <a:gd name="connsiteY2212" fmla="*/ 2425948 h 6857999"/>
              <a:gd name="connsiteX2213" fmla="*/ 3444536 w 4528142"/>
              <a:gd name="connsiteY2213" fmla="*/ 2421708 h 6857999"/>
              <a:gd name="connsiteX2214" fmla="*/ 3441177 w 4528142"/>
              <a:gd name="connsiteY2214" fmla="*/ 2418348 h 6857999"/>
              <a:gd name="connsiteX2215" fmla="*/ 3437218 w 4528142"/>
              <a:gd name="connsiteY2215" fmla="*/ 2416710 h 6857999"/>
              <a:gd name="connsiteX2216" fmla="*/ 3439967 w 4528142"/>
              <a:gd name="connsiteY2216" fmla="*/ 2411721 h 6857999"/>
              <a:gd name="connsiteX2217" fmla="*/ 3441729 w 4528142"/>
              <a:gd name="connsiteY2217" fmla="*/ 2408839 h 6857999"/>
              <a:gd name="connsiteX2218" fmla="*/ 3443450 w 4528142"/>
              <a:gd name="connsiteY2218" fmla="*/ 2408238 h 6857999"/>
              <a:gd name="connsiteX2219" fmla="*/ 3444116 w 4528142"/>
              <a:gd name="connsiteY2219" fmla="*/ 2408131 h 6857999"/>
              <a:gd name="connsiteX2220" fmla="*/ 3446676 w 4528142"/>
              <a:gd name="connsiteY2220" fmla="*/ 2408370 h 6857999"/>
              <a:gd name="connsiteX2221" fmla="*/ 3449302 w 4528142"/>
              <a:gd name="connsiteY2221" fmla="*/ 2410223 h 6857999"/>
              <a:gd name="connsiteX2222" fmla="*/ 3451436 w 4528142"/>
              <a:gd name="connsiteY2222" fmla="*/ 2413128 h 6857999"/>
              <a:gd name="connsiteX2223" fmla="*/ 3453634 w 4528142"/>
              <a:gd name="connsiteY2223" fmla="*/ 2417649 h 6857999"/>
              <a:gd name="connsiteX2224" fmla="*/ 3455445 w 4528142"/>
              <a:gd name="connsiteY2224" fmla="*/ 2422556 h 6857999"/>
              <a:gd name="connsiteX2225" fmla="*/ 3457150 w 4528142"/>
              <a:gd name="connsiteY2225" fmla="*/ 2428129 h 6857999"/>
              <a:gd name="connsiteX2226" fmla="*/ 3458640 w 4528142"/>
              <a:gd name="connsiteY2226" fmla="*/ 2435037 h 6857999"/>
              <a:gd name="connsiteX2227" fmla="*/ 3460410 w 4528142"/>
              <a:gd name="connsiteY2227" fmla="*/ 2442224 h 6857999"/>
              <a:gd name="connsiteX2228" fmla="*/ 3460460 w 4528142"/>
              <a:gd name="connsiteY2228" fmla="*/ 2450012 h 6857999"/>
              <a:gd name="connsiteX2229" fmla="*/ 3461175 w 4528142"/>
              <a:gd name="connsiteY2229" fmla="*/ 2457695 h 6857999"/>
              <a:gd name="connsiteX2230" fmla="*/ 3461612 w 4528142"/>
              <a:gd name="connsiteY2230" fmla="*/ 2465097 h 6857999"/>
              <a:gd name="connsiteX2231" fmla="*/ 3460887 w 4528142"/>
              <a:gd name="connsiteY2231" fmla="*/ 2473659 h 6857999"/>
              <a:gd name="connsiteX2232" fmla="*/ 3459989 w 4528142"/>
              <a:gd name="connsiteY2232" fmla="*/ 2481276 h 6857999"/>
              <a:gd name="connsiteX2233" fmla="*/ 3462591 w 4528142"/>
              <a:gd name="connsiteY2233" fmla="*/ 2479233 h 6857999"/>
              <a:gd name="connsiteX2234" fmla="*/ 3463859 w 4528142"/>
              <a:gd name="connsiteY2234" fmla="*/ 2477406 h 6857999"/>
              <a:gd name="connsiteX2235" fmla="*/ 3464954 w 4528142"/>
              <a:gd name="connsiteY2235" fmla="*/ 2474631 h 6857999"/>
              <a:gd name="connsiteX2236" fmla="*/ 3465490 w 4528142"/>
              <a:gd name="connsiteY2236" fmla="*/ 2471296 h 6857999"/>
              <a:gd name="connsiteX2237" fmla="*/ 3465893 w 4528142"/>
              <a:gd name="connsiteY2237" fmla="*/ 2464734 h 6857999"/>
              <a:gd name="connsiteX2238" fmla="*/ 3467070 w 4528142"/>
              <a:gd name="connsiteY2238" fmla="*/ 2457398 h 6857999"/>
              <a:gd name="connsiteX2239" fmla="*/ 3469351 w 4528142"/>
              <a:gd name="connsiteY2239" fmla="*/ 2457358 h 6857999"/>
              <a:gd name="connsiteX2240" fmla="*/ 3470858 w 4528142"/>
              <a:gd name="connsiteY2240" fmla="*/ 2458090 h 6857999"/>
              <a:gd name="connsiteX2241" fmla="*/ 3472150 w 4528142"/>
              <a:gd name="connsiteY2241" fmla="*/ 2460157 h 6857999"/>
              <a:gd name="connsiteX2242" fmla="*/ 3472669 w 4528142"/>
              <a:gd name="connsiteY2242" fmla="*/ 2462997 h 6857999"/>
              <a:gd name="connsiteX2243" fmla="*/ 3473492 w 4528142"/>
              <a:gd name="connsiteY2243" fmla="*/ 2470012 h 6857999"/>
              <a:gd name="connsiteX2244" fmla="*/ 3474423 w 4528142"/>
              <a:gd name="connsiteY2244" fmla="*/ 2476360 h 6857999"/>
              <a:gd name="connsiteX2245" fmla="*/ 3476679 w 4528142"/>
              <a:gd name="connsiteY2245" fmla="*/ 2472424 h 6857999"/>
              <a:gd name="connsiteX2246" fmla="*/ 3478267 w 4528142"/>
              <a:gd name="connsiteY2246" fmla="*/ 2468596 h 6857999"/>
              <a:gd name="connsiteX2247" fmla="*/ 3481165 w 4528142"/>
              <a:gd name="connsiteY2247" fmla="*/ 2460659 h 6857999"/>
              <a:gd name="connsiteX2248" fmla="*/ 3483330 w 4528142"/>
              <a:gd name="connsiteY2248" fmla="*/ 2451216 h 6857999"/>
              <a:gd name="connsiteX2249" fmla="*/ 3485216 w 4528142"/>
              <a:gd name="connsiteY2249" fmla="*/ 2441493 h 6857999"/>
              <a:gd name="connsiteX2250" fmla="*/ 3486995 w 4528142"/>
              <a:gd name="connsiteY2250" fmla="*/ 2432435 h 6857999"/>
              <a:gd name="connsiteX2251" fmla="*/ 3489547 w 4528142"/>
              <a:gd name="connsiteY2251" fmla="*/ 2422605 h 6857999"/>
              <a:gd name="connsiteX2252" fmla="*/ 3492272 w 4528142"/>
              <a:gd name="connsiteY2252" fmla="*/ 2413721 h 6857999"/>
              <a:gd name="connsiteX2253" fmla="*/ 3261442 w 4528142"/>
              <a:gd name="connsiteY2253" fmla="*/ 2366863 h 6857999"/>
              <a:gd name="connsiteX2254" fmla="*/ 3263815 w 4528142"/>
              <a:gd name="connsiteY2254" fmla="*/ 2372350 h 6857999"/>
              <a:gd name="connsiteX2255" fmla="*/ 3265687 w 4528142"/>
              <a:gd name="connsiteY2255" fmla="*/ 2378896 h 6857999"/>
              <a:gd name="connsiteX2256" fmla="*/ 3266891 w 4528142"/>
              <a:gd name="connsiteY2256" fmla="*/ 2385549 h 6857999"/>
              <a:gd name="connsiteX2257" fmla="*/ 3268656 w 4528142"/>
              <a:gd name="connsiteY2257" fmla="*/ 2392764 h 6857999"/>
              <a:gd name="connsiteX2258" fmla="*/ 3270629 w 4528142"/>
              <a:gd name="connsiteY2258" fmla="*/ 2408752 h 6857999"/>
              <a:gd name="connsiteX2259" fmla="*/ 3272105 w 4528142"/>
              <a:gd name="connsiteY2259" fmla="*/ 2425798 h 6857999"/>
              <a:gd name="connsiteX2260" fmla="*/ 3274276 w 4528142"/>
              <a:gd name="connsiteY2260" fmla="*/ 2460671 h 6857999"/>
              <a:gd name="connsiteX2261" fmla="*/ 3275859 w 4528142"/>
              <a:gd name="connsiteY2261" fmla="*/ 2477049 h 6857999"/>
              <a:gd name="connsiteX2262" fmla="*/ 3278048 w 4528142"/>
              <a:gd name="connsiteY2262" fmla="*/ 2491697 h 6857999"/>
              <a:gd name="connsiteX2263" fmla="*/ 3267828 w 4528142"/>
              <a:gd name="connsiteY2263" fmla="*/ 2468242 h 6857999"/>
              <a:gd name="connsiteX2264" fmla="*/ 3262678 w 4528142"/>
              <a:gd name="connsiteY2264" fmla="*/ 2453747 h 6857999"/>
              <a:gd name="connsiteX2265" fmla="*/ 3258025 w 4528142"/>
              <a:gd name="connsiteY2265" fmla="*/ 2438194 h 6857999"/>
              <a:gd name="connsiteX2266" fmla="*/ 3256478 w 4528142"/>
              <a:gd name="connsiteY2266" fmla="*/ 2429638 h 6857999"/>
              <a:gd name="connsiteX2267" fmla="*/ 3255211 w 4528142"/>
              <a:gd name="connsiteY2267" fmla="*/ 2421364 h 6857999"/>
              <a:gd name="connsiteX2268" fmla="*/ 3254225 w 4528142"/>
              <a:gd name="connsiteY2268" fmla="*/ 2413370 h 6857999"/>
              <a:gd name="connsiteX2269" fmla="*/ 3254126 w 4528142"/>
              <a:gd name="connsiteY2269" fmla="*/ 2403928 h 6857999"/>
              <a:gd name="connsiteX2270" fmla="*/ 3254588 w 4528142"/>
              <a:gd name="connsiteY2270" fmla="*/ 2395046 h 6857999"/>
              <a:gd name="connsiteX2271" fmla="*/ 3255719 w 4528142"/>
              <a:gd name="connsiteY2271" fmla="*/ 2386057 h 6857999"/>
              <a:gd name="connsiteX2272" fmla="*/ 3258192 w 4528142"/>
              <a:gd name="connsiteY2272" fmla="*/ 2376849 h 6857999"/>
              <a:gd name="connsiteX2273" fmla="*/ 3303875 w 4528142"/>
              <a:gd name="connsiteY2273" fmla="*/ 2341268 h 6857999"/>
              <a:gd name="connsiteX2274" fmla="*/ 3301880 w 4528142"/>
              <a:gd name="connsiteY2274" fmla="*/ 2354489 h 6857999"/>
              <a:gd name="connsiteX2275" fmla="*/ 3299224 w 4528142"/>
              <a:gd name="connsiteY2275" fmla="*/ 2367809 h 6857999"/>
              <a:gd name="connsiteX2276" fmla="*/ 3296668 w 4528142"/>
              <a:gd name="connsiteY2276" fmla="*/ 2380467 h 6857999"/>
              <a:gd name="connsiteX2277" fmla="*/ 3295490 w 4528142"/>
              <a:gd name="connsiteY2277" fmla="*/ 2386136 h 6857999"/>
              <a:gd name="connsiteX2278" fmla="*/ 3294971 w 4528142"/>
              <a:gd name="connsiteY2278" fmla="*/ 2391706 h 6857999"/>
              <a:gd name="connsiteX2279" fmla="*/ 3295115 w 4528142"/>
              <a:gd name="connsiteY2279" fmla="*/ 2397175 h 6857999"/>
              <a:gd name="connsiteX2280" fmla="*/ 3295558 w 4528142"/>
              <a:gd name="connsiteY2280" fmla="*/ 2400661 h 6857999"/>
              <a:gd name="connsiteX2281" fmla="*/ 3297604 w 4528142"/>
              <a:gd name="connsiteY2281" fmla="*/ 2404228 h 6857999"/>
              <a:gd name="connsiteX2282" fmla="*/ 3299849 w 4528142"/>
              <a:gd name="connsiteY2282" fmla="*/ 2406473 h 6857999"/>
              <a:gd name="connsiteX2283" fmla="*/ 3303135 w 4528142"/>
              <a:gd name="connsiteY2283" fmla="*/ 2408238 h 6857999"/>
              <a:gd name="connsiteX2284" fmla="*/ 3307563 w 4528142"/>
              <a:gd name="connsiteY2284" fmla="*/ 2408862 h 6857999"/>
              <a:gd name="connsiteX2285" fmla="*/ 3313892 w 4528142"/>
              <a:gd name="connsiteY2285" fmla="*/ 2407583 h 6857999"/>
              <a:gd name="connsiteX2286" fmla="*/ 3320702 w 4528142"/>
              <a:gd name="connsiteY2286" fmla="*/ 2405263 h 6857999"/>
              <a:gd name="connsiteX2287" fmla="*/ 3320304 w 4528142"/>
              <a:gd name="connsiteY2287" fmla="*/ 2407907 h 6857999"/>
              <a:gd name="connsiteX2288" fmla="*/ 3319625 w 4528142"/>
              <a:gd name="connsiteY2288" fmla="*/ 2410271 h 6857999"/>
              <a:gd name="connsiteX2289" fmla="*/ 3318382 w 4528142"/>
              <a:gd name="connsiteY2289" fmla="*/ 2412073 h 6857999"/>
              <a:gd name="connsiteX2290" fmla="*/ 3317422 w 4528142"/>
              <a:gd name="connsiteY2290" fmla="*/ 2414156 h 6857999"/>
              <a:gd name="connsiteX2291" fmla="*/ 3313818 w 4528142"/>
              <a:gd name="connsiteY2291" fmla="*/ 2416638 h 6857999"/>
              <a:gd name="connsiteX2292" fmla="*/ 3310214 w 4528142"/>
              <a:gd name="connsiteY2292" fmla="*/ 2419120 h 6857999"/>
              <a:gd name="connsiteX2293" fmla="*/ 3305487 w 4528142"/>
              <a:gd name="connsiteY2293" fmla="*/ 2420479 h 6857999"/>
              <a:gd name="connsiteX2294" fmla="*/ 3301040 w 4528142"/>
              <a:gd name="connsiteY2294" fmla="*/ 2422119 h 6857999"/>
              <a:gd name="connsiteX2295" fmla="*/ 3296875 w 4528142"/>
              <a:gd name="connsiteY2295" fmla="*/ 2424040 h 6857999"/>
              <a:gd name="connsiteX2296" fmla="*/ 3292428 w 4528142"/>
              <a:gd name="connsiteY2296" fmla="*/ 2425680 h 6857999"/>
              <a:gd name="connsiteX2297" fmla="*/ 3292565 w 4528142"/>
              <a:gd name="connsiteY2297" fmla="*/ 2420492 h 6857999"/>
              <a:gd name="connsiteX2298" fmla="*/ 3291480 w 4528142"/>
              <a:gd name="connsiteY2298" fmla="*/ 2414842 h 6857999"/>
              <a:gd name="connsiteX2299" fmla="*/ 3289228 w 4528142"/>
              <a:gd name="connsiteY2299" fmla="*/ 2401939 h 6857999"/>
              <a:gd name="connsiteX2300" fmla="*/ 3286036 w 4528142"/>
              <a:gd name="connsiteY2300" fmla="*/ 2388856 h 6857999"/>
              <a:gd name="connsiteX2301" fmla="*/ 3283122 w 4528142"/>
              <a:gd name="connsiteY2301" fmla="*/ 2376053 h 6857999"/>
              <a:gd name="connsiteX2302" fmla="*/ 3282518 w 4528142"/>
              <a:gd name="connsiteY2302" fmla="*/ 2369361 h 6857999"/>
              <a:gd name="connsiteX2303" fmla="*/ 3282373 w 4528142"/>
              <a:gd name="connsiteY2303" fmla="*/ 2363892 h 6857999"/>
              <a:gd name="connsiteX2304" fmla="*/ 3283552 w 4528142"/>
              <a:gd name="connsiteY2304" fmla="*/ 2358224 h 6857999"/>
              <a:gd name="connsiteX2305" fmla="*/ 3284912 w 4528142"/>
              <a:gd name="connsiteY2305" fmla="*/ 2353496 h 6857999"/>
              <a:gd name="connsiteX2306" fmla="*/ 3285871 w 4528142"/>
              <a:gd name="connsiteY2306" fmla="*/ 2351414 h 6857999"/>
              <a:gd name="connsiteX2307" fmla="*/ 3287774 w 4528142"/>
              <a:gd name="connsiteY2307" fmla="*/ 2349512 h 6857999"/>
              <a:gd name="connsiteX2308" fmla="*/ 3289676 w 4528142"/>
              <a:gd name="connsiteY2308" fmla="*/ 2347610 h 6857999"/>
              <a:gd name="connsiteX2309" fmla="*/ 3291959 w 4528142"/>
              <a:gd name="connsiteY2309" fmla="*/ 2345327 h 6857999"/>
              <a:gd name="connsiteX2310" fmla="*/ 3294421 w 4528142"/>
              <a:gd name="connsiteY2310" fmla="*/ 2343988 h 6857999"/>
              <a:gd name="connsiteX2311" fmla="*/ 3297166 w 4528142"/>
              <a:gd name="connsiteY2311" fmla="*/ 2342927 h 6857999"/>
              <a:gd name="connsiteX2312" fmla="*/ 3444713 w 4528142"/>
              <a:gd name="connsiteY2312" fmla="*/ 2329457 h 6857999"/>
              <a:gd name="connsiteX2313" fmla="*/ 3441661 w 4528142"/>
              <a:gd name="connsiteY2313" fmla="*/ 2330652 h 6857999"/>
              <a:gd name="connsiteX2314" fmla="*/ 3443124 w 4528142"/>
              <a:gd name="connsiteY2314" fmla="*/ 2329741 h 6857999"/>
              <a:gd name="connsiteX2315" fmla="*/ 3445285 w 4528142"/>
              <a:gd name="connsiteY2315" fmla="*/ 2329233 h 6857999"/>
              <a:gd name="connsiteX2316" fmla="*/ 3445137 w 4528142"/>
              <a:gd name="connsiteY2316" fmla="*/ 2329381 h 6857999"/>
              <a:gd name="connsiteX2317" fmla="*/ 3444713 w 4528142"/>
              <a:gd name="connsiteY2317" fmla="*/ 2329457 h 6857999"/>
              <a:gd name="connsiteX2318" fmla="*/ 3455478 w 4528142"/>
              <a:gd name="connsiteY2318" fmla="*/ 2242425 h 6857999"/>
              <a:gd name="connsiteX2319" fmla="*/ 3459768 w 4528142"/>
              <a:gd name="connsiteY2319" fmla="*/ 2247506 h 6857999"/>
              <a:gd name="connsiteX2320" fmla="*/ 3463422 w 4528142"/>
              <a:gd name="connsiteY2320" fmla="*/ 2254324 h 6857999"/>
              <a:gd name="connsiteX2321" fmla="*/ 3466561 w 4528142"/>
              <a:gd name="connsiteY2321" fmla="*/ 2262209 h 6857999"/>
              <a:gd name="connsiteX2322" fmla="*/ 3468633 w 4528142"/>
              <a:gd name="connsiteY2322" fmla="*/ 2270609 h 6857999"/>
              <a:gd name="connsiteX2323" fmla="*/ 3470226 w 4528142"/>
              <a:gd name="connsiteY2323" fmla="*/ 2281694 h 6857999"/>
              <a:gd name="connsiteX2324" fmla="*/ 3471146 w 4528142"/>
              <a:gd name="connsiteY2324" fmla="*/ 2292900 h 6857999"/>
              <a:gd name="connsiteX2325" fmla="*/ 3471157 w 4528142"/>
              <a:gd name="connsiteY2325" fmla="*/ 2305565 h 6857999"/>
              <a:gd name="connsiteX2326" fmla="*/ 3470652 w 4528142"/>
              <a:gd name="connsiteY2326" fmla="*/ 2319300 h 6857999"/>
              <a:gd name="connsiteX2327" fmla="*/ 3445285 w 4528142"/>
              <a:gd name="connsiteY2327" fmla="*/ 2329233 h 6857999"/>
              <a:gd name="connsiteX2328" fmla="*/ 3448300 w 4528142"/>
              <a:gd name="connsiteY2328" fmla="*/ 2326218 h 6857999"/>
              <a:gd name="connsiteX2329" fmla="*/ 3451191 w 4528142"/>
              <a:gd name="connsiteY2329" fmla="*/ 2322777 h 6857999"/>
              <a:gd name="connsiteX2330" fmla="*/ 3454318 w 4528142"/>
              <a:gd name="connsiteY2330" fmla="*/ 2317995 h 6857999"/>
              <a:gd name="connsiteX2331" fmla="*/ 3456500 w 4528142"/>
              <a:gd name="connsiteY2331" fmla="*/ 2313059 h 6857999"/>
              <a:gd name="connsiteX2332" fmla="*/ 3458802 w 4528142"/>
              <a:gd name="connsiteY2332" fmla="*/ 2307448 h 6857999"/>
              <a:gd name="connsiteX2333" fmla="*/ 3460312 w 4528142"/>
              <a:gd name="connsiteY2333" fmla="*/ 2302632 h 6857999"/>
              <a:gd name="connsiteX2334" fmla="*/ 3461273 w 4528142"/>
              <a:gd name="connsiteY2334" fmla="*/ 2297262 h 6857999"/>
              <a:gd name="connsiteX2335" fmla="*/ 3462111 w 4528142"/>
              <a:gd name="connsiteY2335" fmla="*/ 2292565 h 6857999"/>
              <a:gd name="connsiteX2336" fmla="*/ 3462435 w 4528142"/>
              <a:gd name="connsiteY2336" fmla="*/ 2288934 h 6857999"/>
              <a:gd name="connsiteX2337" fmla="*/ 3461693 w 4528142"/>
              <a:gd name="connsiteY2337" fmla="*/ 2285818 h 6857999"/>
              <a:gd name="connsiteX2338" fmla="*/ 3460590 w 4528142"/>
              <a:gd name="connsiteY2338" fmla="*/ 2284716 h 6857999"/>
              <a:gd name="connsiteX2339" fmla="*/ 3459763 w 4528142"/>
              <a:gd name="connsiteY2339" fmla="*/ 2283888 h 6857999"/>
              <a:gd name="connsiteX2340" fmla="*/ 3458302 w 4528142"/>
              <a:gd name="connsiteY2340" fmla="*/ 2284800 h 6857999"/>
              <a:gd name="connsiteX2341" fmla="*/ 3456048 w 4528142"/>
              <a:gd name="connsiteY2341" fmla="*/ 2286502 h 6857999"/>
              <a:gd name="connsiteX2342" fmla="*/ 3452764 w 4528142"/>
              <a:gd name="connsiteY2342" fmla="*/ 2290337 h 6857999"/>
              <a:gd name="connsiteX2343" fmla="*/ 3448330 w 4528142"/>
              <a:gd name="connsiteY2343" fmla="*/ 2296976 h 6857999"/>
              <a:gd name="connsiteX2344" fmla="*/ 3445057 w 4528142"/>
              <a:gd name="connsiteY2344" fmla="*/ 2295288 h 6857999"/>
              <a:gd name="connsiteX2345" fmla="*/ 3442061 w 4528142"/>
              <a:gd name="connsiteY2345" fmla="*/ 2293874 h 6857999"/>
              <a:gd name="connsiteX2346" fmla="*/ 3440924 w 4528142"/>
              <a:gd name="connsiteY2346" fmla="*/ 2291154 h 6857999"/>
              <a:gd name="connsiteX2347" fmla="*/ 3440613 w 4528142"/>
              <a:gd name="connsiteY2347" fmla="*/ 2289260 h 6857999"/>
              <a:gd name="connsiteX2348" fmla="*/ 3440816 w 4528142"/>
              <a:gd name="connsiteY2348" fmla="*/ 2286300 h 6857999"/>
              <a:gd name="connsiteX2349" fmla="*/ 3442363 w 4528142"/>
              <a:gd name="connsiteY2349" fmla="*/ 2283101 h 6857999"/>
              <a:gd name="connsiteX2350" fmla="*/ 3446246 w 4528142"/>
              <a:gd name="connsiteY2350" fmla="*/ 2275909 h 6857999"/>
              <a:gd name="connsiteX2351" fmla="*/ 3450526 w 4528142"/>
              <a:gd name="connsiteY2351" fmla="*/ 2268323 h 6857999"/>
              <a:gd name="connsiteX2352" fmla="*/ 3452588 w 4528142"/>
              <a:gd name="connsiteY2352" fmla="*/ 2264056 h 6857999"/>
              <a:gd name="connsiteX2353" fmla="*/ 3454374 w 4528142"/>
              <a:gd name="connsiteY2353" fmla="*/ 2259514 h 6857999"/>
              <a:gd name="connsiteX2354" fmla="*/ 3456159 w 4528142"/>
              <a:gd name="connsiteY2354" fmla="*/ 2254973 h 6857999"/>
              <a:gd name="connsiteX2355" fmla="*/ 3456603 w 4528142"/>
              <a:gd name="connsiteY2355" fmla="*/ 2250670 h 6857999"/>
              <a:gd name="connsiteX2356" fmla="*/ 3456772 w 4528142"/>
              <a:gd name="connsiteY2356" fmla="*/ 2246092 h 6857999"/>
              <a:gd name="connsiteX2357" fmla="*/ 3445446 w 4528142"/>
              <a:gd name="connsiteY2357" fmla="*/ 1830385 h 6857999"/>
              <a:gd name="connsiteX2358" fmla="*/ 3448021 w 4528142"/>
              <a:gd name="connsiteY2358" fmla="*/ 1834518 h 6857999"/>
              <a:gd name="connsiteX2359" fmla="*/ 3450098 w 4528142"/>
              <a:gd name="connsiteY2359" fmla="*/ 1839705 h 6857999"/>
              <a:gd name="connsiteX2360" fmla="*/ 3451895 w 4528142"/>
              <a:gd name="connsiteY2360" fmla="*/ 1844616 h 6857999"/>
              <a:gd name="connsiteX2361" fmla="*/ 3453194 w 4528142"/>
              <a:gd name="connsiteY2361" fmla="*/ 1850582 h 6857999"/>
              <a:gd name="connsiteX2362" fmla="*/ 3454239 w 4528142"/>
              <a:gd name="connsiteY2362" fmla="*/ 1864070 h 6857999"/>
              <a:gd name="connsiteX2363" fmla="*/ 3454392 w 4528142"/>
              <a:gd name="connsiteY2363" fmla="*/ 1879006 h 6857999"/>
              <a:gd name="connsiteX2364" fmla="*/ 3454437 w 4528142"/>
              <a:gd name="connsiteY2364" fmla="*/ 1894610 h 6857999"/>
              <a:gd name="connsiteX2365" fmla="*/ 3456100 w 4528142"/>
              <a:gd name="connsiteY2365" fmla="*/ 1910273 h 6857999"/>
              <a:gd name="connsiteX2366" fmla="*/ 3456791 w 4528142"/>
              <a:gd name="connsiteY2366" fmla="*/ 1917966 h 6857999"/>
              <a:gd name="connsiteX2367" fmla="*/ 3458151 w 4528142"/>
              <a:gd name="connsiteY2367" fmla="*/ 1925548 h 6857999"/>
              <a:gd name="connsiteX2368" fmla="*/ 3460178 w 4528142"/>
              <a:gd name="connsiteY2368" fmla="*/ 1933023 h 6857999"/>
              <a:gd name="connsiteX2369" fmla="*/ 3463543 w 4528142"/>
              <a:gd name="connsiteY2369" fmla="*/ 1940277 h 6857999"/>
              <a:gd name="connsiteX2370" fmla="*/ 3460481 w 4528142"/>
              <a:gd name="connsiteY2370" fmla="*/ 1941103 h 6857999"/>
              <a:gd name="connsiteX2371" fmla="*/ 3457308 w 4528142"/>
              <a:gd name="connsiteY2371" fmla="*/ 1942599 h 6857999"/>
              <a:gd name="connsiteX2372" fmla="*/ 3455084 w 4528142"/>
              <a:gd name="connsiteY2372" fmla="*/ 1944265 h 6857999"/>
              <a:gd name="connsiteX2373" fmla="*/ 3453419 w 4528142"/>
              <a:gd name="connsiteY2373" fmla="*/ 1946488 h 6857999"/>
              <a:gd name="connsiteX2374" fmla="*/ 3452422 w 4528142"/>
              <a:gd name="connsiteY2374" fmla="*/ 1948604 h 6857999"/>
              <a:gd name="connsiteX2375" fmla="*/ 3450647 w 4528142"/>
              <a:gd name="connsiteY2375" fmla="*/ 1951496 h 6857999"/>
              <a:gd name="connsiteX2376" fmla="*/ 3450379 w 4528142"/>
              <a:gd name="connsiteY2376" fmla="*/ 1955117 h 6857999"/>
              <a:gd name="connsiteX2377" fmla="*/ 3449831 w 4528142"/>
              <a:gd name="connsiteY2377" fmla="*/ 1958459 h 6857999"/>
              <a:gd name="connsiteX2378" fmla="*/ 3445300 w 4528142"/>
              <a:gd name="connsiteY2378" fmla="*/ 1952371 h 6857999"/>
              <a:gd name="connsiteX2379" fmla="*/ 3441825 w 4528142"/>
              <a:gd name="connsiteY2379" fmla="*/ 1945787 h 6857999"/>
              <a:gd name="connsiteX2380" fmla="*/ 3438631 w 4528142"/>
              <a:gd name="connsiteY2380" fmla="*/ 1939479 h 6857999"/>
              <a:gd name="connsiteX2381" fmla="*/ 3436883 w 4528142"/>
              <a:gd name="connsiteY2381" fmla="*/ 1932285 h 6857999"/>
              <a:gd name="connsiteX2382" fmla="*/ 3435244 w 4528142"/>
              <a:gd name="connsiteY2382" fmla="*/ 1924423 h 6857999"/>
              <a:gd name="connsiteX2383" fmla="*/ 3434553 w 4528142"/>
              <a:gd name="connsiteY2383" fmla="*/ 1916731 h 6857999"/>
              <a:gd name="connsiteX2384" fmla="*/ 3433581 w 4528142"/>
              <a:gd name="connsiteY2384" fmla="*/ 1908759 h 6857999"/>
              <a:gd name="connsiteX2385" fmla="*/ 3434338 w 4528142"/>
              <a:gd name="connsiteY2385" fmla="*/ 1900179 h 6857999"/>
              <a:gd name="connsiteX2386" fmla="*/ 3434423 w 4528142"/>
              <a:gd name="connsiteY2386" fmla="*/ 1891709 h 6857999"/>
              <a:gd name="connsiteX2387" fmla="*/ 3435567 w 4528142"/>
              <a:gd name="connsiteY2387" fmla="*/ 1882741 h 6857999"/>
              <a:gd name="connsiteX2388" fmla="*/ 3437747 w 4528142"/>
              <a:gd name="connsiteY2388" fmla="*/ 1865471 h 6857999"/>
              <a:gd name="connsiteX2389" fmla="*/ 3441651 w 4528142"/>
              <a:gd name="connsiteY2389" fmla="*/ 1847594 h 6857999"/>
              <a:gd name="connsiteX2390" fmla="*/ 3223005 w 4528142"/>
              <a:gd name="connsiteY2390" fmla="*/ 1818213 h 6857999"/>
              <a:gd name="connsiteX2391" fmla="*/ 3223283 w 4528142"/>
              <a:gd name="connsiteY2391" fmla="*/ 1818491 h 6857999"/>
              <a:gd name="connsiteX2392" fmla="*/ 3224680 w 4528142"/>
              <a:gd name="connsiteY2392" fmla="*/ 1819888 h 6857999"/>
              <a:gd name="connsiteX2393" fmla="*/ 3226790 w 4528142"/>
              <a:gd name="connsiteY2393" fmla="*/ 1827270 h 6857999"/>
              <a:gd name="connsiteX2394" fmla="*/ 3230101 w 4528142"/>
              <a:gd name="connsiteY2394" fmla="*/ 1837362 h 6857999"/>
              <a:gd name="connsiteX2395" fmla="*/ 3234069 w 4528142"/>
              <a:gd name="connsiteY2395" fmla="*/ 1847355 h 6857999"/>
              <a:gd name="connsiteX2396" fmla="*/ 3236288 w 4528142"/>
              <a:gd name="connsiteY2396" fmla="*/ 1851835 h 6857999"/>
              <a:gd name="connsiteX2397" fmla="*/ 3239263 w 4528142"/>
              <a:gd name="connsiteY2397" fmla="*/ 1855562 h 6857999"/>
              <a:gd name="connsiteX2398" fmla="*/ 3241776 w 4528142"/>
              <a:gd name="connsiteY2398" fmla="*/ 1858074 h 6857999"/>
              <a:gd name="connsiteX2399" fmla="*/ 3243269 w 4528142"/>
              <a:gd name="connsiteY2399" fmla="*/ 1858816 h 6857999"/>
              <a:gd name="connsiteX2400" fmla="*/ 3245237 w 4528142"/>
              <a:gd name="connsiteY2400" fmla="*/ 1858522 h 6857999"/>
              <a:gd name="connsiteX2401" fmla="*/ 3247205 w 4528142"/>
              <a:gd name="connsiteY2401" fmla="*/ 1858231 h 6857999"/>
              <a:gd name="connsiteX2402" fmla="*/ 3248237 w 4528142"/>
              <a:gd name="connsiteY2402" fmla="*/ 1857757 h 6857999"/>
              <a:gd name="connsiteX2403" fmla="*/ 3250776 w 4528142"/>
              <a:gd name="connsiteY2403" fmla="*/ 1855775 h 6857999"/>
              <a:gd name="connsiteX2404" fmla="*/ 3252659 w 4528142"/>
              <a:gd name="connsiteY2404" fmla="*/ 1853892 h 6857999"/>
              <a:gd name="connsiteX2405" fmla="*/ 3253554 w 4528142"/>
              <a:gd name="connsiteY2405" fmla="*/ 1860815 h 6857999"/>
              <a:gd name="connsiteX2406" fmla="*/ 3253055 w 4528142"/>
              <a:gd name="connsiteY2406" fmla="*/ 1866340 h 6857999"/>
              <a:gd name="connsiteX2407" fmla="*/ 3252275 w 4528142"/>
              <a:gd name="connsiteY2407" fmla="*/ 1871587 h 6857999"/>
              <a:gd name="connsiteX2408" fmla="*/ 3251120 w 4528142"/>
              <a:gd name="connsiteY2408" fmla="*/ 1877210 h 6857999"/>
              <a:gd name="connsiteX2409" fmla="*/ 3249781 w 4528142"/>
              <a:gd name="connsiteY2409" fmla="*/ 1881899 h 6857999"/>
              <a:gd name="connsiteX2410" fmla="*/ 3249561 w 4528142"/>
              <a:gd name="connsiteY2410" fmla="*/ 1887704 h 6857999"/>
              <a:gd name="connsiteX2411" fmla="*/ 3249340 w 4528142"/>
              <a:gd name="connsiteY2411" fmla="*/ 1893510 h 6857999"/>
              <a:gd name="connsiteX2412" fmla="*/ 3249957 w 4528142"/>
              <a:gd name="connsiteY2412" fmla="*/ 1900152 h 6857999"/>
              <a:gd name="connsiteX2413" fmla="*/ 3245197 w 4528142"/>
              <a:gd name="connsiteY2413" fmla="*/ 1897652 h 6857999"/>
              <a:gd name="connsiteX2414" fmla="*/ 3241094 w 4528142"/>
              <a:gd name="connsiteY2414" fmla="*/ 1895054 h 6857999"/>
              <a:gd name="connsiteX2415" fmla="*/ 3238302 w 4528142"/>
              <a:gd name="connsiteY2415" fmla="*/ 1892261 h 6857999"/>
              <a:gd name="connsiteX2416" fmla="*/ 3235231 w 4528142"/>
              <a:gd name="connsiteY2416" fmla="*/ 1889191 h 6857999"/>
              <a:gd name="connsiteX2417" fmla="*/ 3232912 w 4528142"/>
              <a:gd name="connsiteY2417" fmla="*/ 1885367 h 6857999"/>
              <a:gd name="connsiteX2418" fmla="*/ 3231529 w 4528142"/>
              <a:gd name="connsiteY2418" fmla="*/ 1881724 h 6857999"/>
              <a:gd name="connsiteX2419" fmla="*/ 3228582 w 4528142"/>
              <a:gd name="connsiteY2419" fmla="*/ 1873503 h 6857999"/>
              <a:gd name="connsiteX2420" fmla="*/ 3227043 w 4528142"/>
              <a:gd name="connsiteY2420" fmla="*/ 1864433 h 6857999"/>
              <a:gd name="connsiteX2421" fmla="*/ 3225238 w 4528142"/>
              <a:gd name="connsiteY2421" fmla="*/ 1852835 h 6857999"/>
              <a:gd name="connsiteX2422" fmla="*/ 3223348 w 4528142"/>
              <a:gd name="connsiteY2422" fmla="*/ 1839646 h 6857999"/>
              <a:gd name="connsiteX2423" fmla="*/ 3219784 w 4528142"/>
              <a:gd name="connsiteY2423" fmla="*/ 1824784 h 6857999"/>
              <a:gd name="connsiteX2424" fmla="*/ 3221023 w 4528142"/>
              <a:gd name="connsiteY2424" fmla="*/ 1820751 h 6857999"/>
              <a:gd name="connsiteX2425" fmla="*/ 3221693 w 4528142"/>
              <a:gd name="connsiteY2425" fmla="*/ 1818408 h 6857999"/>
              <a:gd name="connsiteX2426" fmla="*/ 3405977 w 4528142"/>
              <a:gd name="connsiteY2426" fmla="*/ 1661067 h 6857999"/>
              <a:gd name="connsiteX2427" fmla="*/ 3410820 w 4528142"/>
              <a:gd name="connsiteY2427" fmla="*/ 1669775 h 6857999"/>
              <a:gd name="connsiteX2428" fmla="*/ 3415872 w 4528142"/>
              <a:gd name="connsiteY2428" fmla="*/ 1677145 h 6857999"/>
              <a:gd name="connsiteX2429" fmla="*/ 3419972 w 4528142"/>
              <a:gd name="connsiteY2429" fmla="*/ 1684337 h 6857999"/>
              <a:gd name="connsiteX2430" fmla="*/ 3424459 w 4528142"/>
              <a:gd name="connsiteY2430" fmla="*/ 1691143 h 6857999"/>
              <a:gd name="connsiteX2431" fmla="*/ 3427785 w 4528142"/>
              <a:gd name="connsiteY2431" fmla="*/ 1699108 h 6857999"/>
              <a:gd name="connsiteX2432" fmla="*/ 3428780 w 4528142"/>
              <a:gd name="connsiteY2432" fmla="*/ 1703196 h 6857999"/>
              <a:gd name="connsiteX2433" fmla="*/ 3429566 w 4528142"/>
              <a:gd name="connsiteY2433" fmla="*/ 1708619 h 6857999"/>
              <a:gd name="connsiteX2434" fmla="*/ 3429787 w 4528142"/>
              <a:gd name="connsiteY2434" fmla="*/ 1713479 h 6857999"/>
              <a:gd name="connsiteX2435" fmla="*/ 3429803 w 4528142"/>
              <a:gd name="connsiteY2435" fmla="*/ 1719677 h 6857999"/>
              <a:gd name="connsiteX2436" fmla="*/ 3429532 w 4528142"/>
              <a:gd name="connsiteY2436" fmla="*/ 1725592 h 6857999"/>
              <a:gd name="connsiteX2437" fmla="*/ 3427999 w 4528142"/>
              <a:gd name="connsiteY2437" fmla="*/ 1733337 h 6857999"/>
              <a:gd name="connsiteX2438" fmla="*/ 3425635 w 4528142"/>
              <a:gd name="connsiteY2438" fmla="*/ 1731747 h 6857999"/>
              <a:gd name="connsiteX2439" fmla="*/ 3422604 w 4528142"/>
              <a:gd name="connsiteY2439" fmla="*/ 1730261 h 6857999"/>
              <a:gd name="connsiteX2440" fmla="*/ 3420345 w 4528142"/>
              <a:gd name="connsiteY2440" fmla="*/ 1728003 h 6857999"/>
              <a:gd name="connsiteX2441" fmla="*/ 3418088 w 4528142"/>
              <a:gd name="connsiteY2441" fmla="*/ 1725745 h 6857999"/>
              <a:gd name="connsiteX2442" fmla="*/ 3415043 w 4528142"/>
              <a:gd name="connsiteY2442" fmla="*/ 1718061 h 6857999"/>
              <a:gd name="connsiteX2443" fmla="*/ 3412490 w 4528142"/>
              <a:gd name="connsiteY2443" fmla="*/ 1709324 h 6857999"/>
              <a:gd name="connsiteX2444" fmla="*/ 3409861 w 4528142"/>
              <a:gd name="connsiteY2444" fmla="*/ 1698964 h 6857999"/>
              <a:gd name="connsiteX2445" fmla="*/ 3408110 w 4528142"/>
              <a:gd name="connsiteY2445" fmla="*/ 1687164 h 6857999"/>
              <a:gd name="connsiteX2446" fmla="*/ 3221330 w 4528142"/>
              <a:gd name="connsiteY2446" fmla="*/ 1562839 h 6857999"/>
              <a:gd name="connsiteX2447" fmla="*/ 3224519 w 4528142"/>
              <a:gd name="connsiteY2447" fmla="*/ 1563019 h 6857999"/>
              <a:gd name="connsiteX2448" fmla="*/ 3226676 w 4528142"/>
              <a:gd name="connsiteY2448" fmla="*/ 1563668 h 6857999"/>
              <a:gd name="connsiteX2449" fmla="*/ 3229113 w 4528142"/>
              <a:gd name="connsiteY2449" fmla="*/ 1564598 h 6857999"/>
              <a:gd name="connsiteX2450" fmla="*/ 3231358 w 4528142"/>
              <a:gd name="connsiteY2450" fmla="*/ 1566843 h 6857999"/>
              <a:gd name="connsiteX2451" fmla="*/ 3233411 w 4528142"/>
              <a:gd name="connsiteY2451" fmla="*/ 1570403 h 6857999"/>
              <a:gd name="connsiteX2452" fmla="*/ 3236205 w 4528142"/>
              <a:gd name="connsiteY2452" fmla="*/ 1577713 h 6857999"/>
              <a:gd name="connsiteX2453" fmla="*/ 3239082 w 4528142"/>
              <a:gd name="connsiteY2453" fmla="*/ 1586620 h 6857999"/>
              <a:gd name="connsiteX2454" fmla="*/ 3241114 w 4528142"/>
              <a:gd name="connsiteY2454" fmla="*/ 1596937 h 6857999"/>
              <a:gd name="connsiteX2455" fmla="*/ 3244423 w 4528142"/>
              <a:gd name="connsiteY2455" fmla="*/ 1618323 h 6857999"/>
              <a:gd name="connsiteX2456" fmla="*/ 3239269 w 4528142"/>
              <a:gd name="connsiteY2456" fmla="*/ 1616181 h 6857999"/>
              <a:gd name="connsiteX2457" fmla="*/ 3237112 w 4528142"/>
              <a:gd name="connsiteY2457" fmla="*/ 1615531 h 6857999"/>
              <a:gd name="connsiteX2458" fmla="*/ 3234860 w 4528142"/>
              <a:gd name="connsiteY2458" fmla="*/ 1615539 h 6857999"/>
              <a:gd name="connsiteX2459" fmla="*/ 3233073 w 4528142"/>
              <a:gd name="connsiteY2459" fmla="*/ 1616765 h 6857999"/>
              <a:gd name="connsiteX2460" fmla="*/ 3231847 w 4528142"/>
              <a:gd name="connsiteY2460" fmla="*/ 1618552 h 6857999"/>
              <a:gd name="connsiteX2461" fmla="*/ 3231086 w 4528142"/>
              <a:gd name="connsiteY2461" fmla="*/ 1621558 h 6857999"/>
              <a:gd name="connsiteX2462" fmla="*/ 3231168 w 4528142"/>
              <a:gd name="connsiteY2462" fmla="*/ 1625405 h 6857999"/>
              <a:gd name="connsiteX2463" fmla="*/ 3228081 w 4528142"/>
              <a:gd name="connsiteY2463" fmla="*/ 1622318 h 6857999"/>
              <a:gd name="connsiteX2464" fmla="*/ 3226213 w 4528142"/>
              <a:gd name="connsiteY2464" fmla="*/ 1619696 h 6857999"/>
              <a:gd name="connsiteX2465" fmla="*/ 3224625 w 4528142"/>
              <a:gd name="connsiteY2465" fmla="*/ 1617355 h 6857999"/>
              <a:gd name="connsiteX2466" fmla="*/ 3224448 w 4528142"/>
              <a:gd name="connsiteY2466" fmla="*/ 1614163 h 6857999"/>
              <a:gd name="connsiteX2467" fmla="*/ 3224550 w 4528142"/>
              <a:gd name="connsiteY2467" fmla="*/ 1611255 h 6857999"/>
              <a:gd name="connsiteX2468" fmla="*/ 3224934 w 4528142"/>
              <a:gd name="connsiteY2468" fmla="*/ 1608626 h 6857999"/>
              <a:gd name="connsiteX2469" fmla="*/ 3226271 w 4528142"/>
              <a:gd name="connsiteY2469" fmla="*/ 1601677 h 6857999"/>
              <a:gd name="connsiteX2470" fmla="*/ 3227984 w 4528142"/>
              <a:gd name="connsiteY2470" fmla="*/ 1594352 h 6857999"/>
              <a:gd name="connsiteX2471" fmla="*/ 3227904 w 4528142"/>
              <a:gd name="connsiteY2471" fmla="*/ 1590504 h 6857999"/>
              <a:gd name="connsiteX2472" fmla="*/ 3227542 w 4528142"/>
              <a:gd name="connsiteY2472" fmla="*/ 1586376 h 6857999"/>
              <a:gd name="connsiteX2473" fmla="*/ 3226994 w 4528142"/>
              <a:gd name="connsiteY2473" fmla="*/ 1581310 h 6857999"/>
              <a:gd name="connsiteX2474" fmla="*/ 3224947 w 4528142"/>
              <a:gd name="connsiteY2474" fmla="*/ 1575499 h 6857999"/>
              <a:gd name="connsiteX2475" fmla="*/ 3222525 w 4528142"/>
              <a:gd name="connsiteY2475" fmla="*/ 1570063 h 6857999"/>
              <a:gd name="connsiteX2476" fmla="*/ 3217947 w 4528142"/>
              <a:gd name="connsiteY2476" fmla="*/ 1563977 h 6857999"/>
              <a:gd name="connsiteX2477" fmla="*/ 3195127 w 4528142"/>
              <a:gd name="connsiteY2477" fmla="*/ 1438625 h 6857999"/>
              <a:gd name="connsiteX2478" fmla="*/ 3198629 w 4528142"/>
              <a:gd name="connsiteY2478" fmla="*/ 1441348 h 6857999"/>
              <a:gd name="connsiteX2479" fmla="*/ 3201070 w 4528142"/>
              <a:gd name="connsiteY2479" fmla="*/ 1444567 h 6857999"/>
              <a:gd name="connsiteX2480" fmla="*/ 3203861 w 4528142"/>
              <a:gd name="connsiteY2480" fmla="*/ 1449699 h 6857999"/>
              <a:gd name="connsiteX2481" fmla="*/ 3206263 w 4528142"/>
              <a:gd name="connsiteY2481" fmla="*/ 1455218 h 6857999"/>
              <a:gd name="connsiteX2482" fmla="*/ 3209684 w 4528142"/>
              <a:gd name="connsiteY2482" fmla="*/ 1468774 h 6857999"/>
              <a:gd name="connsiteX2483" fmla="*/ 3213067 w 4528142"/>
              <a:gd name="connsiteY2483" fmla="*/ 1484632 h 6857999"/>
              <a:gd name="connsiteX2484" fmla="*/ 3216169 w 4528142"/>
              <a:gd name="connsiteY2484" fmla="*/ 1500205 h 6857999"/>
              <a:gd name="connsiteX2485" fmla="*/ 3219483 w 4528142"/>
              <a:gd name="connsiteY2485" fmla="*/ 1514434 h 6857999"/>
              <a:gd name="connsiteX2486" fmla="*/ 3221390 w 4528142"/>
              <a:gd name="connsiteY2486" fmla="*/ 1521017 h 6857999"/>
              <a:gd name="connsiteX2487" fmla="*/ 3223792 w 4528142"/>
              <a:gd name="connsiteY2487" fmla="*/ 1526537 h 6857999"/>
              <a:gd name="connsiteX2488" fmla="*/ 3226974 w 4528142"/>
              <a:gd name="connsiteY2488" fmla="*/ 1531278 h 6857999"/>
              <a:gd name="connsiteX2489" fmla="*/ 3229803 w 4528142"/>
              <a:gd name="connsiteY2489" fmla="*/ 1534107 h 6857999"/>
              <a:gd name="connsiteX2490" fmla="*/ 3226899 w 4528142"/>
              <a:gd name="connsiteY2490" fmla="*/ 1535880 h 6857999"/>
              <a:gd name="connsiteX2491" fmla="*/ 3224384 w 4528142"/>
              <a:gd name="connsiteY2491" fmla="*/ 1537263 h 6857999"/>
              <a:gd name="connsiteX2492" fmla="*/ 3222436 w 4528142"/>
              <a:gd name="connsiteY2492" fmla="*/ 1539211 h 6857999"/>
              <a:gd name="connsiteX2493" fmla="*/ 3220487 w 4528142"/>
              <a:gd name="connsiteY2493" fmla="*/ 1541160 h 6857999"/>
              <a:gd name="connsiteX2494" fmla="*/ 3218996 w 4528142"/>
              <a:gd name="connsiteY2494" fmla="*/ 1544346 h 6857999"/>
              <a:gd name="connsiteX2495" fmla="*/ 3218286 w 4528142"/>
              <a:gd name="connsiteY2495" fmla="*/ 1546755 h 6857999"/>
              <a:gd name="connsiteX2496" fmla="*/ 3217752 w 4528142"/>
              <a:gd name="connsiteY2496" fmla="*/ 1550118 h 6857999"/>
              <a:gd name="connsiteX2497" fmla="*/ 3217608 w 4528142"/>
              <a:gd name="connsiteY2497" fmla="*/ 1553093 h 6857999"/>
              <a:gd name="connsiteX2498" fmla="*/ 3212804 w 4528142"/>
              <a:gd name="connsiteY2498" fmla="*/ 1542053 h 6857999"/>
              <a:gd name="connsiteX2499" fmla="*/ 3209734 w 4528142"/>
              <a:gd name="connsiteY2499" fmla="*/ 1530408 h 6857999"/>
              <a:gd name="connsiteX2500" fmla="*/ 3206878 w 4528142"/>
              <a:gd name="connsiteY2500" fmla="*/ 1517419 h 6857999"/>
              <a:gd name="connsiteX2501" fmla="*/ 3204911 w 4528142"/>
              <a:gd name="connsiteY2501" fmla="*/ 1502977 h 6857999"/>
              <a:gd name="connsiteX2502" fmla="*/ 3200512 w 4528142"/>
              <a:gd name="connsiteY2502" fmla="*/ 1472854 h 6857999"/>
              <a:gd name="connsiteX2503" fmla="*/ 3197908 w 4528142"/>
              <a:gd name="connsiteY2503" fmla="*/ 1456218 h 6857999"/>
              <a:gd name="connsiteX2504" fmla="*/ 3296286 w 4528142"/>
              <a:gd name="connsiteY2504" fmla="*/ 1438494 h 6857999"/>
              <a:gd name="connsiteX2505" fmla="*/ 3299567 w 4528142"/>
              <a:gd name="connsiteY2505" fmla="*/ 1440242 h 6857999"/>
              <a:gd name="connsiteX2506" fmla="*/ 3301873 w 4528142"/>
              <a:gd name="connsiteY2506" fmla="*/ 1444082 h 6857999"/>
              <a:gd name="connsiteX2507" fmla="*/ 3305019 w 4528142"/>
              <a:gd name="connsiteY2507" fmla="*/ 1448759 h 6857999"/>
              <a:gd name="connsiteX2508" fmla="*/ 3306911 w 4528142"/>
              <a:gd name="connsiteY2508" fmla="*/ 1455249 h 6857999"/>
              <a:gd name="connsiteX2509" fmla="*/ 3309185 w 4528142"/>
              <a:gd name="connsiteY2509" fmla="*/ 1461355 h 6857999"/>
              <a:gd name="connsiteX2510" fmla="*/ 3311149 w 4528142"/>
              <a:gd name="connsiteY2510" fmla="*/ 1469448 h 6857999"/>
              <a:gd name="connsiteX2511" fmla="*/ 3314416 w 4528142"/>
              <a:gd name="connsiteY2511" fmla="*/ 1485740 h 6857999"/>
              <a:gd name="connsiteX2512" fmla="*/ 3317193 w 4528142"/>
              <a:gd name="connsiteY2512" fmla="*/ 1503077 h 6857999"/>
              <a:gd name="connsiteX2513" fmla="*/ 3318577 w 4528142"/>
              <a:gd name="connsiteY2513" fmla="*/ 1519018 h 6857999"/>
              <a:gd name="connsiteX2514" fmla="*/ 3318281 w 4528142"/>
              <a:gd name="connsiteY2514" fmla="*/ 1533280 h 6857999"/>
              <a:gd name="connsiteX2515" fmla="*/ 3317732 w 4528142"/>
              <a:gd name="connsiteY2515" fmla="*/ 1538859 h 6857999"/>
              <a:gd name="connsiteX2516" fmla="*/ 3317389 w 4528142"/>
              <a:gd name="connsiteY2516" fmla="*/ 1543115 h 6857999"/>
              <a:gd name="connsiteX2517" fmla="*/ 3313828 w 4528142"/>
              <a:gd name="connsiteY2517" fmla="*/ 1541085 h 6857999"/>
              <a:gd name="connsiteX2518" fmla="*/ 3311241 w 4528142"/>
              <a:gd name="connsiteY2518" fmla="*/ 1536967 h 6857999"/>
              <a:gd name="connsiteX2519" fmla="*/ 3308377 w 4528142"/>
              <a:gd name="connsiteY2519" fmla="*/ 1532570 h 6857999"/>
              <a:gd name="connsiteX2520" fmla="*/ 3305998 w 4528142"/>
              <a:gd name="connsiteY2520" fmla="*/ 1527125 h 6857999"/>
              <a:gd name="connsiteX2521" fmla="*/ 3304209 w 4528142"/>
              <a:gd name="connsiteY2521" fmla="*/ 1519973 h 6857999"/>
              <a:gd name="connsiteX2522" fmla="*/ 3301757 w 4528142"/>
              <a:gd name="connsiteY2522" fmla="*/ 1512925 h 6857999"/>
              <a:gd name="connsiteX2523" fmla="*/ 3298596 w 4528142"/>
              <a:gd name="connsiteY2523" fmla="*/ 1495971 h 6857999"/>
              <a:gd name="connsiteX2524" fmla="*/ 3296096 w 4528142"/>
              <a:gd name="connsiteY2524" fmla="*/ 1478915 h 6857999"/>
              <a:gd name="connsiteX2525" fmla="*/ 3294715 w 4528142"/>
              <a:gd name="connsiteY2525" fmla="*/ 1462973 h 6857999"/>
              <a:gd name="connsiteX2526" fmla="*/ 3294626 w 4528142"/>
              <a:gd name="connsiteY2526" fmla="*/ 1449094 h 6857999"/>
              <a:gd name="connsiteX2527" fmla="*/ 3294898 w 4528142"/>
              <a:gd name="connsiteY2527" fmla="*/ 1443235 h 6857999"/>
              <a:gd name="connsiteX2528" fmla="*/ 3191464 w 4528142"/>
              <a:gd name="connsiteY2528" fmla="*/ 1383912 h 6857999"/>
              <a:gd name="connsiteX2529" fmla="*/ 3195801 w 4528142"/>
              <a:gd name="connsiteY2529" fmla="*/ 1385159 h 6857999"/>
              <a:gd name="connsiteX2530" fmla="*/ 3199474 w 4528142"/>
              <a:gd name="connsiteY2530" fmla="*/ 1386511 h 6857999"/>
              <a:gd name="connsiteX2531" fmla="*/ 3203425 w 4528142"/>
              <a:gd name="connsiteY2531" fmla="*/ 1388144 h 6857999"/>
              <a:gd name="connsiteX2532" fmla="*/ 3206604 w 4528142"/>
              <a:gd name="connsiteY2532" fmla="*/ 1390550 h 6857999"/>
              <a:gd name="connsiteX2533" fmla="*/ 3209396 w 4528142"/>
              <a:gd name="connsiteY2533" fmla="*/ 1393342 h 6857999"/>
              <a:gd name="connsiteX2534" fmla="*/ 3212747 w 4528142"/>
              <a:gd name="connsiteY2534" fmla="*/ 1396693 h 6857999"/>
              <a:gd name="connsiteX2535" fmla="*/ 3218010 w 4528142"/>
              <a:gd name="connsiteY2535" fmla="*/ 1404276 h 6857999"/>
              <a:gd name="connsiteX2536" fmla="*/ 3222499 w 4528142"/>
              <a:gd name="connsiteY2536" fmla="*/ 1412629 h 6857999"/>
              <a:gd name="connsiteX2537" fmla="*/ 3226668 w 4528142"/>
              <a:gd name="connsiteY2537" fmla="*/ 1422981 h 6857999"/>
              <a:gd name="connsiteX2538" fmla="*/ 3230447 w 4528142"/>
              <a:gd name="connsiteY2538" fmla="*/ 1433720 h 6857999"/>
              <a:gd name="connsiteX2539" fmla="*/ 3233069 w 4528142"/>
              <a:gd name="connsiteY2539" fmla="*/ 1445617 h 6857999"/>
              <a:gd name="connsiteX2540" fmla="*/ 3238763 w 4528142"/>
              <a:gd name="connsiteY2540" fmla="*/ 1470638 h 6857999"/>
              <a:gd name="connsiteX2541" fmla="*/ 3243405 w 4528142"/>
              <a:gd name="connsiteY2541" fmla="*/ 1496153 h 6857999"/>
              <a:gd name="connsiteX2542" fmla="*/ 3248154 w 4528142"/>
              <a:gd name="connsiteY2542" fmla="*/ 1521001 h 6857999"/>
              <a:gd name="connsiteX2543" fmla="*/ 3250776 w 4528142"/>
              <a:gd name="connsiteY2543" fmla="*/ 1532899 h 6857999"/>
              <a:gd name="connsiteX2544" fmla="*/ 3254277 w 4528142"/>
              <a:gd name="connsiteY2544" fmla="*/ 1543359 h 6857999"/>
              <a:gd name="connsiteX2545" fmla="*/ 3248801 w 4528142"/>
              <a:gd name="connsiteY2545" fmla="*/ 1537109 h 6857999"/>
              <a:gd name="connsiteX2546" fmla="*/ 3244204 w 4528142"/>
              <a:gd name="connsiteY2546" fmla="*/ 1529419 h 6857999"/>
              <a:gd name="connsiteX2547" fmla="*/ 3240487 w 4528142"/>
              <a:gd name="connsiteY2547" fmla="*/ 1520291 h 6857999"/>
              <a:gd name="connsiteX2548" fmla="*/ 3236878 w 4528142"/>
              <a:gd name="connsiteY2548" fmla="*/ 1510498 h 6857999"/>
              <a:gd name="connsiteX2549" fmla="*/ 3233377 w 4528142"/>
              <a:gd name="connsiteY2549" fmla="*/ 1500039 h 6857999"/>
              <a:gd name="connsiteX2550" fmla="*/ 3231034 w 4528142"/>
              <a:gd name="connsiteY2550" fmla="*/ 1488420 h 6857999"/>
              <a:gd name="connsiteX2551" fmla="*/ 3226069 w 4528142"/>
              <a:gd name="connsiteY2551" fmla="*/ 1464902 h 6857999"/>
              <a:gd name="connsiteX2552" fmla="*/ 3220162 w 4528142"/>
              <a:gd name="connsiteY2552" fmla="*/ 1441215 h 6857999"/>
              <a:gd name="connsiteX2553" fmla="*/ 3216874 w 4528142"/>
              <a:gd name="connsiteY2553" fmla="*/ 1429422 h 6857999"/>
              <a:gd name="connsiteX2554" fmla="*/ 3213093 w 4528142"/>
              <a:gd name="connsiteY2554" fmla="*/ 1418684 h 6857999"/>
              <a:gd name="connsiteX2555" fmla="*/ 3208648 w 4528142"/>
              <a:gd name="connsiteY2555" fmla="*/ 1408054 h 6857999"/>
              <a:gd name="connsiteX2556" fmla="*/ 3203984 w 4528142"/>
              <a:gd name="connsiteY2556" fmla="*/ 1398753 h 6857999"/>
              <a:gd name="connsiteX2557" fmla="*/ 3198164 w 4528142"/>
              <a:gd name="connsiteY2557" fmla="*/ 1390612 h 6857999"/>
              <a:gd name="connsiteX2558" fmla="*/ 3194814 w 4528142"/>
              <a:gd name="connsiteY2558" fmla="*/ 1387262 h 6857999"/>
              <a:gd name="connsiteX2559" fmla="*/ 3289249 w 4528142"/>
              <a:gd name="connsiteY2559" fmla="*/ 1374245 h 6857999"/>
              <a:gd name="connsiteX2560" fmla="*/ 3291810 w 4528142"/>
              <a:gd name="connsiteY2560" fmla="*/ 1374489 h 6857999"/>
              <a:gd name="connsiteX2561" fmla="*/ 3293600 w 4528142"/>
              <a:gd name="connsiteY2561" fmla="*/ 1375505 h 6857999"/>
              <a:gd name="connsiteX2562" fmla="*/ 3295564 w 4528142"/>
              <a:gd name="connsiteY2562" fmla="*/ 1377469 h 6857999"/>
              <a:gd name="connsiteX2563" fmla="*/ 3297529 w 4528142"/>
              <a:gd name="connsiteY2563" fmla="*/ 1379434 h 6857999"/>
              <a:gd name="connsiteX2564" fmla="*/ 3299632 w 4528142"/>
              <a:gd name="connsiteY2564" fmla="*/ 1384628 h 6857999"/>
              <a:gd name="connsiteX2565" fmla="*/ 3301240 w 4528142"/>
              <a:gd name="connsiteY2565" fmla="*/ 1390877 h 6857999"/>
              <a:gd name="connsiteX2566" fmla="*/ 3301305 w 4528142"/>
              <a:gd name="connsiteY2566" fmla="*/ 1398670 h 6857999"/>
              <a:gd name="connsiteX2567" fmla="*/ 3300526 w 4528142"/>
              <a:gd name="connsiteY2567" fmla="*/ 1405623 h 6857999"/>
              <a:gd name="connsiteX2568" fmla="*/ 3298975 w 4528142"/>
              <a:gd name="connsiteY2568" fmla="*/ 1413349 h 6857999"/>
              <a:gd name="connsiteX2569" fmla="*/ 3295428 w 4528142"/>
              <a:gd name="connsiteY2569" fmla="*/ 1415212 h 6857999"/>
              <a:gd name="connsiteX2570" fmla="*/ 3292092 w 4528142"/>
              <a:gd name="connsiteY2570" fmla="*/ 1415742 h 6857999"/>
              <a:gd name="connsiteX2571" fmla="*/ 3288194 w 4528142"/>
              <a:gd name="connsiteY2571" fmla="*/ 1415710 h 6857999"/>
              <a:gd name="connsiteX2572" fmla="*/ 3284297 w 4528142"/>
              <a:gd name="connsiteY2572" fmla="*/ 1415677 h 6857999"/>
              <a:gd name="connsiteX2573" fmla="*/ 3279664 w 4528142"/>
              <a:gd name="connsiteY2573" fmla="*/ 1414138 h 6857999"/>
              <a:gd name="connsiteX2574" fmla="*/ 3275032 w 4528142"/>
              <a:gd name="connsiteY2574" fmla="*/ 1412596 h 6857999"/>
              <a:gd name="connsiteX2575" fmla="*/ 3271452 w 4528142"/>
              <a:gd name="connsiteY2575" fmla="*/ 1410563 h 6857999"/>
              <a:gd name="connsiteX2576" fmla="*/ 3267593 w 4528142"/>
              <a:gd name="connsiteY2576" fmla="*/ 1408248 h 6857999"/>
              <a:gd name="connsiteX2577" fmla="*/ 3264786 w 4528142"/>
              <a:gd name="connsiteY2577" fmla="*/ 1405442 h 6857999"/>
              <a:gd name="connsiteX2578" fmla="*/ 3262085 w 4528142"/>
              <a:gd name="connsiteY2578" fmla="*/ 1401970 h 6857999"/>
              <a:gd name="connsiteX2579" fmla="*/ 3260227 w 4528142"/>
              <a:gd name="connsiteY2579" fmla="*/ 1399338 h 6857999"/>
              <a:gd name="connsiteX2580" fmla="*/ 3259141 w 4528142"/>
              <a:gd name="connsiteY2580" fmla="*/ 1395933 h 6857999"/>
              <a:gd name="connsiteX2581" fmla="*/ 3259951 w 4528142"/>
              <a:gd name="connsiteY2581" fmla="*/ 1392878 h 6857999"/>
              <a:gd name="connsiteX2582" fmla="*/ 3262096 w 4528142"/>
              <a:gd name="connsiteY2582" fmla="*/ 1389612 h 6857999"/>
              <a:gd name="connsiteX2583" fmla="*/ 3265188 w 4528142"/>
              <a:gd name="connsiteY2583" fmla="*/ 1386519 h 6857999"/>
              <a:gd name="connsiteX2584" fmla="*/ 3269228 w 4528142"/>
              <a:gd name="connsiteY2584" fmla="*/ 1383601 h 6857999"/>
              <a:gd name="connsiteX2585" fmla="*/ 3273740 w 4528142"/>
              <a:gd name="connsiteY2585" fmla="*/ 1404347 h 6857999"/>
              <a:gd name="connsiteX2586" fmla="*/ 3277461 w 4528142"/>
              <a:gd name="connsiteY2586" fmla="*/ 1403430 h 6857999"/>
              <a:gd name="connsiteX2587" fmla="*/ 3279008 w 4528142"/>
              <a:gd name="connsiteY2587" fmla="*/ 1401884 h 6857999"/>
              <a:gd name="connsiteX2588" fmla="*/ 3280553 w 4528142"/>
              <a:gd name="connsiteY2588" fmla="*/ 1400338 h 6857999"/>
              <a:gd name="connsiteX2589" fmla="*/ 3282979 w 4528142"/>
              <a:gd name="connsiteY2589" fmla="*/ 1397353 h 6857999"/>
              <a:gd name="connsiteX2590" fmla="*/ 3283509 w 4528142"/>
              <a:gd name="connsiteY2590" fmla="*/ 1394016 h 6857999"/>
              <a:gd name="connsiteX2591" fmla="*/ 3284811 w 4528142"/>
              <a:gd name="connsiteY2591" fmla="*/ 1389907 h 6857999"/>
              <a:gd name="connsiteX2592" fmla="*/ 3284710 w 4528142"/>
              <a:gd name="connsiteY2592" fmla="*/ 1384395 h 6857999"/>
              <a:gd name="connsiteX2593" fmla="*/ 3283525 w 4528142"/>
              <a:gd name="connsiteY2593" fmla="*/ 1375479 h 6857999"/>
              <a:gd name="connsiteX2594" fmla="*/ 3286580 w 4528142"/>
              <a:gd name="connsiteY2594" fmla="*/ 1374669 h 6857999"/>
              <a:gd name="connsiteX2595" fmla="*/ 3287144 w 4528142"/>
              <a:gd name="connsiteY2595" fmla="*/ 868980 h 6857999"/>
              <a:gd name="connsiteX2596" fmla="*/ 3291063 w 4528142"/>
              <a:gd name="connsiteY2596" fmla="*/ 868990 h 6857999"/>
              <a:gd name="connsiteX2597" fmla="*/ 3293636 w 4528142"/>
              <a:gd name="connsiteY2597" fmla="*/ 869219 h 6857999"/>
              <a:gd name="connsiteX2598" fmla="*/ 3295714 w 4528142"/>
              <a:gd name="connsiteY2598" fmla="*/ 870513 h 6857999"/>
              <a:gd name="connsiteX2599" fmla="*/ 3297117 w 4528142"/>
              <a:gd name="connsiteY2599" fmla="*/ 871915 h 6857999"/>
              <a:gd name="connsiteX2600" fmla="*/ 3298128 w 4528142"/>
              <a:gd name="connsiteY2600" fmla="*/ 873711 h 6857999"/>
              <a:gd name="connsiteX2601" fmla="*/ 3299151 w 4528142"/>
              <a:gd name="connsiteY2601" fmla="*/ 879423 h 6857999"/>
              <a:gd name="connsiteX2602" fmla="*/ 3299281 w 4528142"/>
              <a:gd name="connsiteY2602" fmla="*/ 886590 h 6857999"/>
              <a:gd name="connsiteX2603" fmla="*/ 3300140 w 4528142"/>
              <a:gd name="connsiteY2603" fmla="*/ 895271 h 6857999"/>
              <a:gd name="connsiteX2604" fmla="*/ 3302015 w 4528142"/>
              <a:gd name="connsiteY2604" fmla="*/ 905745 h 6857999"/>
              <a:gd name="connsiteX2605" fmla="*/ 3303819 w 4528142"/>
              <a:gd name="connsiteY2605" fmla="*/ 910676 h 6857999"/>
              <a:gd name="connsiteX2606" fmla="*/ 3305902 w 4528142"/>
              <a:gd name="connsiteY2606" fmla="*/ 915888 h 6857999"/>
              <a:gd name="connsiteX2607" fmla="*/ 3302163 w 4528142"/>
              <a:gd name="connsiteY2607" fmla="*/ 920751 h 6857999"/>
              <a:gd name="connsiteX2608" fmla="*/ 3299538 w 4528142"/>
              <a:gd name="connsiteY2608" fmla="*/ 922816 h 6857999"/>
              <a:gd name="connsiteX2609" fmla="*/ 3297692 w 4528142"/>
              <a:gd name="connsiteY2609" fmla="*/ 924098 h 6857999"/>
              <a:gd name="connsiteX2610" fmla="*/ 3294835 w 4528142"/>
              <a:gd name="connsiteY2610" fmla="*/ 923589 h 6857999"/>
              <a:gd name="connsiteX2611" fmla="*/ 3293042 w 4528142"/>
              <a:gd name="connsiteY2611" fmla="*/ 922577 h 6857999"/>
              <a:gd name="connsiteX2612" fmla="*/ 3292028 w 4528142"/>
              <a:gd name="connsiteY2612" fmla="*/ 920782 h 6857999"/>
              <a:gd name="connsiteX2613" fmla="*/ 3288993 w 4528142"/>
              <a:gd name="connsiteY2613" fmla="*/ 915399 h 6857999"/>
              <a:gd name="connsiteX2614" fmla="*/ 3285845 w 4528142"/>
              <a:gd name="connsiteY2614" fmla="*/ 910688 h 6857999"/>
              <a:gd name="connsiteX2615" fmla="*/ 3283882 w 4528142"/>
              <a:gd name="connsiteY2615" fmla="*/ 908725 h 6857999"/>
              <a:gd name="connsiteX2616" fmla="*/ 3282479 w 4528142"/>
              <a:gd name="connsiteY2616" fmla="*/ 907321 h 6857999"/>
              <a:gd name="connsiteX2617" fmla="*/ 3280574 w 4528142"/>
              <a:gd name="connsiteY2617" fmla="*/ 906980 h 6857999"/>
              <a:gd name="connsiteX2618" fmla="*/ 3277777 w 4528142"/>
              <a:gd name="connsiteY2618" fmla="*/ 908094 h 6857999"/>
              <a:gd name="connsiteX2619" fmla="*/ 3275041 w 4528142"/>
              <a:gd name="connsiteY2619" fmla="*/ 910830 h 6857999"/>
              <a:gd name="connsiteX2620" fmla="*/ 3272083 w 4528142"/>
              <a:gd name="connsiteY2620" fmla="*/ 914910 h 6857999"/>
              <a:gd name="connsiteX2621" fmla="*/ 3270058 w 4528142"/>
              <a:gd name="connsiteY2621" fmla="*/ 911323 h 6857999"/>
              <a:gd name="connsiteX2622" fmla="*/ 3269938 w 4528142"/>
              <a:gd name="connsiteY2622" fmla="*/ 908075 h 6857999"/>
              <a:gd name="connsiteX2623" fmla="*/ 3269538 w 4528142"/>
              <a:gd name="connsiteY2623" fmla="*/ 904547 h 6857999"/>
              <a:gd name="connsiteX2624" fmla="*/ 3270761 w 4528142"/>
              <a:gd name="connsiteY2624" fmla="*/ 901078 h 6857999"/>
              <a:gd name="connsiteX2625" fmla="*/ 3271765 w 4528142"/>
              <a:gd name="connsiteY2625" fmla="*/ 898953 h 6857999"/>
              <a:gd name="connsiteX2626" fmla="*/ 3272877 w 4528142"/>
              <a:gd name="connsiteY2626" fmla="*/ 896155 h 6857999"/>
              <a:gd name="connsiteX2627" fmla="*/ 3275554 w 4528142"/>
              <a:gd name="connsiteY2627" fmla="*/ 891795 h 6857999"/>
              <a:gd name="connsiteX2628" fmla="*/ 3279573 w 4528142"/>
              <a:gd name="connsiteY2628" fmla="*/ 887215 h 6857999"/>
              <a:gd name="connsiteX2629" fmla="*/ 3281968 w 4528142"/>
              <a:gd name="connsiteY2629" fmla="*/ 882572 h 6857999"/>
              <a:gd name="connsiteX2630" fmla="*/ 3283081 w 4528142"/>
              <a:gd name="connsiteY2630" fmla="*/ 879774 h 6857999"/>
              <a:gd name="connsiteX2631" fmla="*/ 3283525 w 4528142"/>
              <a:gd name="connsiteY2631" fmla="*/ 877090 h 6857999"/>
              <a:gd name="connsiteX2632" fmla="*/ 3283404 w 4528142"/>
              <a:gd name="connsiteY2632" fmla="*/ 873841 h 6857999"/>
              <a:gd name="connsiteX2633" fmla="*/ 3283003 w 4528142"/>
              <a:gd name="connsiteY2633" fmla="*/ 870313 h 6857999"/>
              <a:gd name="connsiteX2634" fmla="*/ 3348152 w 4528142"/>
              <a:gd name="connsiteY2634" fmla="*/ 776072 h 6857999"/>
              <a:gd name="connsiteX2635" fmla="*/ 3350347 w 4528142"/>
              <a:gd name="connsiteY2635" fmla="*/ 776720 h 6857999"/>
              <a:gd name="connsiteX2636" fmla="*/ 3352642 w 4528142"/>
              <a:gd name="connsiteY2636" fmla="*/ 776696 h 6857999"/>
              <a:gd name="connsiteX2637" fmla="*/ 3354452 w 4528142"/>
              <a:gd name="connsiteY2637" fmla="*/ 777734 h 6857999"/>
              <a:gd name="connsiteX2638" fmla="*/ 3356442 w 4528142"/>
              <a:gd name="connsiteY2638" fmla="*/ 779725 h 6857999"/>
              <a:gd name="connsiteX2639" fmla="*/ 3359470 w 4528142"/>
              <a:gd name="connsiteY2639" fmla="*/ 783524 h 6857999"/>
              <a:gd name="connsiteX2640" fmla="*/ 3361622 w 4528142"/>
              <a:gd name="connsiteY2640" fmla="*/ 788769 h 6857999"/>
              <a:gd name="connsiteX2641" fmla="*/ 3363183 w 4528142"/>
              <a:gd name="connsiteY2641" fmla="*/ 795740 h 6857999"/>
              <a:gd name="connsiteX2642" fmla="*/ 3365029 w 4528142"/>
              <a:gd name="connsiteY2642" fmla="*/ 802998 h 6857999"/>
              <a:gd name="connsiteX2643" fmla="*/ 3366685 w 4528142"/>
              <a:gd name="connsiteY2643" fmla="*/ 820116 h 6857999"/>
              <a:gd name="connsiteX2644" fmla="*/ 3368239 w 4528142"/>
              <a:gd name="connsiteY2644" fmla="*/ 837904 h 6857999"/>
              <a:gd name="connsiteX2645" fmla="*/ 3369895 w 4528142"/>
              <a:gd name="connsiteY2645" fmla="*/ 855018 h 6857999"/>
              <a:gd name="connsiteX2646" fmla="*/ 3371354 w 4528142"/>
              <a:gd name="connsiteY2646" fmla="*/ 862662 h 6857999"/>
              <a:gd name="connsiteX2647" fmla="*/ 3373199 w 4528142"/>
              <a:gd name="connsiteY2647" fmla="*/ 869921 h 6857999"/>
              <a:gd name="connsiteX2648" fmla="*/ 3369114 w 4528142"/>
              <a:gd name="connsiteY2648" fmla="*/ 866609 h 6857999"/>
              <a:gd name="connsiteX2649" fmla="*/ 3365701 w 4528142"/>
              <a:gd name="connsiteY2649" fmla="*/ 863196 h 6857999"/>
              <a:gd name="connsiteX2650" fmla="*/ 3362106 w 4528142"/>
              <a:gd name="connsiteY2650" fmla="*/ 858828 h 6857999"/>
              <a:gd name="connsiteX2651" fmla="*/ 3359954 w 4528142"/>
              <a:gd name="connsiteY2651" fmla="*/ 853583 h 6857999"/>
              <a:gd name="connsiteX2652" fmla="*/ 3358189 w 4528142"/>
              <a:gd name="connsiteY2652" fmla="*/ 847953 h 6857999"/>
              <a:gd name="connsiteX2653" fmla="*/ 3357198 w 4528142"/>
              <a:gd name="connsiteY2653" fmla="*/ 841550 h 6857999"/>
              <a:gd name="connsiteX2654" fmla="*/ 3355031 w 4528142"/>
              <a:gd name="connsiteY2654" fmla="*/ 827786 h 6857999"/>
              <a:gd name="connsiteX2655" fmla="*/ 3352865 w 4528142"/>
              <a:gd name="connsiteY2655" fmla="*/ 814025 h 6857999"/>
              <a:gd name="connsiteX2656" fmla="*/ 3351587 w 4528142"/>
              <a:gd name="connsiteY2656" fmla="*/ 807336 h 6857999"/>
              <a:gd name="connsiteX2657" fmla="*/ 3349539 w 4528142"/>
              <a:gd name="connsiteY2657" fmla="*/ 801423 h 6857999"/>
              <a:gd name="connsiteX2658" fmla="*/ 3347873 w 4528142"/>
              <a:gd name="connsiteY2658" fmla="*/ 795120 h 6857999"/>
              <a:gd name="connsiteX2659" fmla="*/ 3344382 w 4528142"/>
              <a:gd name="connsiteY2659" fmla="*/ 790081 h 6857999"/>
              <a:gd name="connsiteX2660" fmla="*/ 3340601 w 4528142"/>
              <a:gd name="connsiteY2660" fmla="*/ 784755 h 6857999"/>
              <a:gd name="connsiteX2661" fmla="*/ 3335848 w 4528142"/>
              <a:gd name="connsiteY2661" fmla="*/ 781547 h 6857999"/>
              <a:gd name="connsiteX2662" fmla="*/ 3339791 w 4528142"/>
              <a:gd name="connsiteY2662" fmla="*/ 779306 h 6857999"/>
              <a:gd name="connsiteX2663" fmla="*/ 3342296 w 4528142"/>
              <a:gd name="connsiteY2663" fmla="*/ 777944 h 6857999"/>
              <a:gd name="connsiteX2664" fmla="*/ 3345753 w 4528142"/>
              <a:gd name="connsiteY2664" fmla="*/ 776764 h 6857999"/>
              <a:gd name="connsiteX2665" fmla="*/ 3259159 w 4528142"/>
              <a:gd name="connsiteY2665" fmla="*/ 775155 h 6857999"/>
              <a:gd name="connsiteX2666" fmla="*/ 3262008 w 4528142"/>
              <a:gd name="connsiteY2666" fmla="*/ 775712 h 6857999"/>
              <a:gd name="connsiteX2667" fmla="*/ 3264374 w 4528142"/>
              <a:gd name="connsiteY2667" fmla="*/ 777314 h 6857999"/>
              <a:gd name="connsiteX2668" fmla="*/ 3266642 w 4528142"/>
              <a:gd name="connsiteY2668" fmla="*/ 779581 h 6857999"/>
              <a:gd name="connsiteX2669" fmla="*/ 3268049 w 4528142"/>
              <a:gd name="connsiteY2669" fmla="*/ 783281 h 6857999"/>
              <a:gd name="connsiteX2670" fmla="*/ 3269639 w 4528142"/>
              <a:gd name="connsiteY2670" fmla="*/ 787929 h 6857999"/>
              <a:gd name="connsiteX2671" fmla="*/ 3270182 w 4528142"/>
              <a:gd name="connsiteY2671" fmla="*/ 793057 h 6857999"/>
              <a:gd name="connsiteX2672" fmla="*/ 3271736 w 4528142"/>
              <a:gd name="connsiteY2672" fmla="*/ 804547 h 6857999"/>
              <a:gd name="connsiteX2673" fmla="*/ 3273378 w 4528142"/>
              <a:gd name="connsiteY2673" fmla="*/ 817655 h 6857999"/>
              <a:gd name="connsiteX2674" fmla="*/ 3275584 w 4528142"/>
              <a:gd name="connsiteY2674" fmla="*/ 831328 h 6857999"/>
              <a:gd name="connsiteX2675" fmla="*/ 3277546 w 4528142"/>
              <a:gd name="connsiteY2675" fmla="*/ 837875 h 6857999"/>
              <a:gd name="connsiteX2676" fmla="*/ 3280173 w 4528142"/>
              <a:gd name="connsiteY2676" fmla="*/ 844323 h 6857999"/>
              <a:gd name="connsiteX2677" fmla="*/ 3282897 w 4528142"/>
              <a:gd name="connsiteY2677" fmla="*/ 850105 h 6857999"/>
              <a:gd name="connsiteX2678" fmla="*/ 3286289 w 4528142"/>
              <a:gd name="connsiteY2678" fmla="*/ 855790 h 6857999"/>
              <a:gd name="connsiteX2679" fmla="*/ 3280678 w 4528142"/>
              <a:gd name="connsiteY2679" fmla="*/ 856295 h 6857999"/>
              <a:gd name="connsiteX2680" fmla="*/ 3276215 w 4528142"/>
              <a:gd name="connsiteY2680" fmla="*/ 855654 h 6857999"/>
              <a:gd name="connsiteX2681" fmla="*/ 3272615 w 4528142"/>
              <a:gd name="connsiteY2681" fmla="*/ 853582 h 6857999"/>
              <a:gd name="connsiteX2682" fmla="*/ 3269778 w 4528142"/>
              <a:gd name="connsiteY2682" fmla="*/ 850745 h 6857999"/>
              <a:gd name="connsiteX2683" fmla="*/ 3267808 w 4528142"/>
              <a:gd name="connsiteY2683" fmla="*/ 846480 h 6857999"/>
              <a:gd name="connsiteX2684" fmla="*/ 3266882 w 4528142"/>
              <a:gd name="connsiteY2684" fmla="*/ 841733 h 6857999"/>
              <a:gd name="connsiteX2685" fmla="*/ 3265772 w 4528142"/>
              <a:gd name="connsiteY2685" fmla="*/ 836038 h 6857999"/>
              <a:gd name="connsiteX2686" fmla="*/ 3265143 w 4528142"/>
              <a:gd name="connsiteY2686" fmla="*/ 829292 h 6857999"/>
              <a:gd name="connsiteX2687" fmla="*/ 3264266 w 4528142"/>
              <a:gd name="connsiteY2687" fmla="*/ 815422 h 6857999"/>
              <a:gd name="connsiteX2688" fmla="*/ 3263389 w 4528142"/>
              <a:gd name="connsiteY2688" fmla="*/ 801551 h 6857999"/>
              <a:gd name="connsiteX2689" fmla="*/ 3262514 w 4528142"/>
              <a:gd name="connsiteY2689" fmla="*/ 787681 h 6857999"/>
              <a:gd name="connsiteX2690" fmla="*/ 3260935 w 4528142"/>
              <a:gd name="connsiteY2690" fmla="*/ 780752 h 6857999"/>
              <a:gd name="connsiteX2691" fmla="*/ 3397396 w 4528142"/>
              <a:gd name="connsiteY2691" fmla="*/ 737962 h 6857999"/>
              <a:gd name="connsiteX2692" fmla="*/ 3401620 w 4528142"/>
              <a:gd name="connsiteY2692" fmla="*/ 739865 h 6857999"/>
              <a:gd name="connsiteX2693" fmla="*/ 3405631 w 4528142"/>
              <a:gd name="connsiteY2693" fmla="*/ 743102 h 6857999"/>
              <a:gd name="connsiteX2694" fmla="*/ 3409360 w 4528142"/>
              <a:gd name="connsiteY2694" fmla="*/ 746059 h 6857999"/>
              <a:gd name="connsiteX2695" fmla="*/ 3412594 w 4528142"/>
              <a:gd name="connsiteY2695" fmla="*/ 750067 h 6857999"/>
              <a:gd name="connsiteX2696" fmla="*/ 3414780 w 4528142"/>
              <a:gd name="connsiteY2696" fmla="*/ 754572 h 6857999"/>
              <a:gd name="connsiteX2697" fmla="*/ 3417628 w 4528142"/>
              <a:gd name="connsiteY2697" fmla="*/ 758967 h 6857999"/>
              <a:gd name="connsiteX2698" fmla="*/ 3419040 w 4528142"/>
              <a:gd name="connsiteY2698" fmla="*/ 764243 h 6857999"/>
              <a:gd name="connsiteX2699" fmla="*/ 3419786 w 4528142"/>
              <a:gd name="connsiteY2699" fmla="*/ 769628 h 6857999"/>
              <a:gd name="connsiteX2700" fmla="*/ 3420640 w 4528142"/>
              <a:gd name="connsiteY2700" fmla="*/ 774347 h 6857999"/>
              <a:gd name="connsiteX2701" fmla="*/ 3420333 w 4528142"/>
              <a:gd name="connsiteY2701" fmla="*/ 780226 h 6857999"/>
              <a:gd name="connsiteX2702" fmla="*/ 3419749 w 4528142"/>
              <a:gd name="connsiteY2702" fmla="*/ 785826 h 6857999"/>
              <a:gd name="connsiteX2703" fmla="*/ 3418608 w 4528142"/>
              <a:gd name="connsiteY2703" fmla="*/ 790869 h 6857999"/>
              <a:gd name="connsiteX2704" fmla="*/ 3415857 w 4528142"/>
              <a:gd name="connsiteY2704" fmla="*/ 795846 h 6857999"/>
              <a:gd name="connsiteX2705" fmla="*/ 3412549 w 4528142"/>
              <a:gd name="connsiteY2705" fmla="*/ 800270 h 6857999"/>
              <a:gd name="connsiteX2706" fmla="*/ 3408468 w 4528142"/>
              <a:gd name="connsiteY2706" fmla="*/ 805467 h 6857999"/>
              <a:gd name="connsiteX2707" fmla="*/ 3404045 w 4528142"/>
              <a:gd name="connsiteY2707" fmla="*/ 808774 h 6857999"/>
              <a:gd name="connsiteX2708" fmla="*/ 3404585 w 4528142"/>
              <a:gd name="connsiteY2708" fmla="*/ 805447 h 6857999"/>
              <a:gd name="connsiteX2709" fmla="*/ 3405340 w 4528142"/>
              <a:gd name="connsiteY2709" fmla="*/ 800791 h 6857999"/>
              <a:gd name="connsiteX2710" fmla="*/ 3404469 w 4528142"/>
              <a:gd name="connsiteY2710" fmla="*/ 792188 h 6857999"/>
              <a:gd name="connsiteX2711" fmla="*/ 3402763 w 4528142"/>
              <a:gd name="connsiteY2711" fmla="*/ 782752 h 6857999"/>
              <a:gd name="connsiteX2712" fmla="*/ 3400775 w 4528142"/>
              <a:gd name="connsiteY2712" fmla="*/ 773036 h 6857999"/>
              <a:gd name="connsiteX2713" fmla="*/ 3398679 w 4528142"/>
              <a:gd name="connsiteY2713" fmla="*/ 763982 h 6857999"/>
              <a:gd name="connsiteX2714" fmla="*/ 3397359 w 4528142"/>
              <a:gd name="connsiteY2714" fmla="*/ 754157 h 6857999"/>
              <a:gd name="connsiteX2715" fmla="*/ 3396875 w 4528142"/>
              <a:gd name="connsiteY2715" fmla="*/ 745169 h 6857999"/>
              <a:gd name="connsiteX2716" fmla="*/ 3397135 w 4528142"/>
              <a:gd name="connsiteY2716" fmla="*/ 741565 h 6857999"/>
              <a:gd name="connsiteX2717" fmla="*/ 3186225 w 4528142"/>
              <a:gd name="connsiteY2717" fmla="*/ 592171 h 6857999"/>
              <a:gd name="connsiteX2718" fmla="*/ 3189050 w 4528142"/>
              <a:gd name="connsiteY2718" fmla="*/ 592732 h 6857999"/>
              <a:gd name="connsiteX2719" fmla="*/ 3191687 w 4528142"/>
              <a:gd name="connsiteY2719" fmla="*/ 592349 h 6857999"/>
              <a:gd name="connsiteX2720" fmla="*/ 3194514 w 4528142"/>
              <a:gd name="connsiteY2720" fmla="*/ 592911 h 6857999"/>
              <a:gd name="connsiteX2721" fmla="*/ 3197339 w 4528142"/>
              <a:gd name="connsiteY2721" fmla="*/ 593472 h 6857999"/>
              <a:gd name="connsiteX2722" fmla="*/ 3202798 w 4528142"/>
              <a:gd name="connsiteY2722" fmla="*/ 595912 h 6857999"/>
              <a:gd name="connsiteX2723" fmla="*/ 3207692 w 4528142"/>
              <a:gd name="connsiteY2723" fmla="*/ 600050 h 6857999"/>
              <a:gd name="connsiteX2724" fmla="*/ 3212487 w 4528142"/>
              <a:gd name="connsiteY2724" fmla="*/ 604846 h 6857999"/>
              <a:gd name="connsiteX2725" fmla="*/ 3216716 w 4528142"/>
              <a:gd name="connsiteY2725" fmla="*/ 611340 h 6857999"/>
              <a:gd name="connsiteX2726" fmla="*/ 3220849 w 4528142"/>
              <a:gd name="connsiteY2726" fmla="*/ 618493 h 6857999"/>
              <a:gd name="connsiteX2727" fmla="*/ 3224888 w 4528142"/>
              <a:gd name="connsiteY2727" fmla="*/ 626305 h 6857999"/>
              <a:gd name="connsiteX2728" fmla="*/ 3222349 w 4528142"/>
              <a:gd name="connsiteY2728" fmla="*/ 623765 h 6857999"/>
              <a:gd name="connsiteX2729" fmla="*/ 3219996 w 4528142"/>
              <a:gd name="connsiteY2729" fmla="*/ 622167 h 6857999"/>
              <a:gd name="connsiteX2730" fmla="*/ 3217736 w 4528142"/>
              <a:gd name="connsiteY2730" fmla="*/ 622170 h 6857999"/>
              <a:gd name="connsiteX2731" fmla="*/ 3216134 w 4528142"/>
              <a:gd name="connsiteY2731" fmla="*/ 622080 h 6857999"/>
              <a:gd name="connsiteX2732" fmla="*/ 3215002 w 4528142"/>
              <a:gd name="connsiteY2732" fmla="*/ 623212 h 6857999"/>
              <a:gd name="connsiteX2733" fmla="*/ 3214056 w 4528142"/>
              <a:gd name="connsiteY2733" fmla="*/ 625286 h 6857999"/>
              <a:gd name="connsiteX2734" fmla="*/ 3213111 w 4528142"/>
              <a:gd name="connsiteY2734" fmla="*/ 627358 h 6857999"/>
              <a:gd name="connsiteX2735" fmla="*/ 3212729 w 4528142"/>
              <a:gd name="connsiteY2735" fmla="*/ 629996 h 6857999"/>
              <a:gd name="connsiteX2736" fmla="*/ 3212815 w 4528142"/>
              <a:gd name="connsiteY2736" fmla="*/ 636121 h 6857999"/>
              <a:gd name="connsiteX2737" fmla="*/ 3213934 w 4528142"/>
              <a:gd name="connsiteY2737" fmla="*/ 644031 h 6857999"/>
              <a:gd name="connsiteX2738" fmla="*/ 3215615 w 4528142"/>
              <a:gd name="connsiteY2738" fmla="*/ 652507 h 6857999"/>
              <a:gd name="connsiteX2739" fmla="*/ 3218520 w 4528142"/>
              <a:gd name="connsiteY2739" fmla="*/ 661451 h 6857999"/>
              <a:gd name="connsiteX2740" fmla="*/ 3222088 w 4528142"/>
              <a:gd name="connsiteY2740" fmla="*/ 670302 h 6857999"/>
              <a:gd name="connsiteX2741" fmla="*/ 3225562 w 4528142"/>
              <a:gd name="connsiteY2741" fmla="*/ 677549 h 6857999"/>
              <a:gd name="connsiteX2742" fmla="*/ 3229789 w 4528142"/>
              <a:gd name="connsiteY2742" fmla="*/ 684042 h 6857999"/>
              <a:gd name="connsiteX2743" fmla="*/ 3234588 w 4528142"/>
              <a:gd name="connsiteY2743" fmla="*/ 688841 h 6857999"/>
              <a:gd name="connsiteX2744" fmla="*/ 3236941 w 4528142"/>
              <a:gd name="connsiteY2744" fmla="*/ 690439 h 6857999"/>
              <a:gd name="connsiteX2745" fmla="*/ 3239387 w 4528142"/>
              <a:gd name="connsiteY2745" fmla="*/ 691374 h 6857999"/>
              <a:gd name="connsiteX2746" fmla="*/ 3241272 w 4528142"/>
              <a:gd name="connsiteY2746" fmla="*/ 691750 h 6857999"/>
              <a:gd name="connsiteX2747" fmla="*/ 3243911 w 4528142"/>
              <a:gd name="connsiteY2747" fmla="*/ 691370 h 6857999"/>
              <a:gd name="connsiteX2748" fmla="*/ 3246741 w 4528142"/>
              <a:gd name="connsiteY2748" fmla="*/ 689671 h 6857999"/>
              <a:gd name="connsiteX2749" fmla="*/ 3248629 w 4528142"/>
              <a:gd name="connsiteY2749" fmla="*/ 687783 h 6857999"/>
              <a:gd name="connsiteX2750" fmla="*/ 3251082 w 4528142"/>
              <a:gd name="connsiteY2750" fmla="*/ 684199 h 6857999"/>
              <a:gd name="connsiteX2751" fmla="*/ 3252972 w 4528142"/>
              <a:gd name="connsiteY2751" fmla="*/ 680050 h 6857999"/>
              <a:gd name="connsiteX2752" fmla="*/ 3254565 w 4528142"/>
              <a:gd name="connsiteY2752" fmla="*/ 684663 h 6857999"/>
              <a:gd name="connsiteX2753" fmla="*/ 3255594 w 4528142"/>
              <a:gd name="connsiteY2753" fmla="*/ 688711 h 6857999"/>
              <a:gd name="connsiteX2754" fmla="*/ 3255124 w 4528142"/>
              <a:gd name="connsiteY2754" fmla="*/ 692016 h 6857999"/>
              <a:gd name="connsiteX2755" fmla="*/ 3254550 w 4528142"/>
              <a:gd name="connsiteY2755" fmla="*/ 695970 h 6857999"/>
              <a:gd name="connsiteX2756" fmla="*/ 3253228 w 4528142"/>
              <a:gd name="connsiteY2756" fmla="*/ 698421 h 6857999"/>
              <a:gd name="connsiteX2757" fmla="*/ 3252188 w 4528142"/>
              <a:gd name="connsiteY2757" fmla="*/ 701156 h 6857999"/>
              <a:gd name="connsiteX2758" fmla="*/ 3248507 w 4528142"/>
              <a:gd name="connsiteY2758" fmla="*/ 706532 h 6857999"/>
              <a:gd name="connsiteX2759" fmla="*/ 3245107 w 4528142"/>
              <a:gd name="connsiteY2759" fmla="*/ 712189 h 6857999"/>
              <a:gd name="connsiteX2760" fmla="*/ 3243782 w 4528142"/>
              <a:gd name="connsiteY2760" fmla="*/ 714641 h 6857999"/>
              <a:gd name="connsiteX2761" fmla="*/ 3242646 w 4528142"/>
              <a:gd name="connsiteY2761" fmla="*/ 718033 h 6857999"/>
              <a:gd name="connsiteX2762" fmla="*/ 3242736 w 4528142"/>
              <a:gd name="connsiteY2762" fmla="*/ 721896 h 6857999"/>
              <a:gd name="connsiteX2763" fmla="*/ 3243483 w 4528142"/>
              <a:gd name="connsiteY2763" fmla="*/ 725662 h 6857999"/>
              <a:gd name="connsiteX2764" fmla="*/ 3244793 w 4528142"/>
              <a:gd name="connsiteY2764" fmla="*/ 729991 h 6857999"/>
              <a:gd name="connsiteX2765" fmla="*/ 3247610 w 4528142"/>
              <a:gd name="connsiteY2765" fmla="*/ 735073 h 6857999"/>
              <a:gd name="connsiteX2766" fmla="*/ 3242720 w 4528142"/>
              <a:gd name="connsiteY2766" fmla="*/ 730936 h 6857999"/>
              <a:gd name="connsiteX2767" fmla="*/ 3237078 w 4528142"/>
              <a:gd name="connsiteY2767" fmla="*/ 725295 h 6857999"/>
              <a:gd name="connsiteX2768" fmla="*/ 3230966 w 4528142"/>
              <a:gd name="connsiteY2768" fmla="*/ 718430 h 6857999"/>
              <a:gd name="connsiteX2769" fmla="*/ 3225607 w 4528142"/>
              <a:gd name="connsiteY2769" fmla="*/ 710805 h 6857999"/>
              <a:gd name="connsiteX2770" fmla="*/ 3219874 w 4528142"/>
              <a:gd name="connsiteY2770" fmla="*/ 701299 h 6857999"/>
              <a:gd name="connsiteX2771" fmla="*/ 3214235 w 4528142"/>
              <a:gd name="connsiteY2771" fmla="*/ 691132 h 6857999"/>
              <a:gd name="connsiteX2772" fmla="*/ 3209635 w 4528142"/>
              <a:gd name="connsiteY2772" fmla="*/ 680494 h 6857999"/>
              <a:gd name="connsiteX2773" fmla="*/ 3204378 w 4528142"/>
              <a:gd name="connsiteY2773" fmla="*/ 669952 h 6857999"/>
              <a:gd name="connsiteX2774" fmla="*/ 3199497 w 4528142"/>
              <a:gd name="connsiteY2774" fmla="*/ 659033 h 6857999"/>
              <a:gd name="connsiteX2775" fmla="*/ 3195369 w 4528142"/>
              <a:gd name="connsiteY2775" fmla="*/ 647356 h 6857999"/>
              <a:gd name="connsiteX2776" fmla="*/ 3192089 w 4528142"/>
              <a:gd name="connsiteY2776" fmla="*/ 636529 h 6857999"/>
              <a:gd name="connsiteX2777" fmla="*/ 3189093 w 4528142"/>
              <a:gd name="connsiteY2777" fmla="*/ 625984 h 6857999"/>
              <a:gd name="connsiteX2778" fmla="*/ 3186940 w 4528142"/>
              <a:gd name="connsiteY2778" fmla="*/ 616284 h 6857999"/>
              <a:gd name="connsiteX2779" fmla="*/ 3186014 w 4528142"/>
              <a:gd name="connsiteY2779" fmla="*/ 607054 h 6857999"/>
              <a:gd name="connsiteX2780" fmla="*/ 3185178 w 4528142"/>
              <a:gd name="connsiteY2780" fmla="*/ 599426 h 6857999"/>
              <a:gd name="connsiteX2781" fmla="*/ 3044922 w 4528142"/>
              <a:gd name="connsiteY2781" fmla="*/ 379863 h 6857999"/>
              <a:gd name="connsiteX2782" fmla="*/ 3047714 w 4528142"/>
              <a:gd name="connsiteY2782" fmla="*/ 380443 h 6857999"/>
              <a:gd name="connsiteX2783" fmla="*/ 3050222 w 4528142"/>
              <a:gd name="connsiteY2783" fmla="*/ 380737 h 6857999"/>
              <a:gd name="connsiteX2784" fmla="*/ 3052468 w 4528142"/>
              <a:gd name="connsiteY2784" fmla="*/ 382983 h 6857999"/>
              <a:gd name="connsiteX2785" fmla="*/ 3054713 w 4528142"/>
              <a:gd name="connsiteY2785" fmla="*/ 385228 h 6857999"/>
              <a:gd name="connsiteX2786" fmla="*/ 3056131 w 4528142"/>
              <a:gd name="connsiteY2786" fmla="*/ 388860 h 6857999"/>
              <a:gd name="connsiteX2787" fmla="*/ 3059160 w 4528142"/>
              <a:gd name="connsiteY2787" fmla="*/ 397054 h 6857999"/>
              <a:gd name="connsiteX2788" fmla="*/ 3062470 w 4528142"/>
              <a:gd name="connsiteY2788" fmla="*/ 405530 h 6857999"/>
              <a:gd name="connsiteX2789" fmla="*/ 3063551 w 4528142"/>
              <a:gd name="connsiteY2789" fmla="*/ 413990 h 6857999"/>
              <a:gd name="connsiteX2790" fmla="*/ 3064437 w 4528142"/>
              <a:gd name="connsiteY2790" fmla="*/ 421518 h 6857999"/>
              <a:gd name="connsiteX2791" fmla="*/ 3065118 w 4528142"/>
              <a:gd name="connsiteY2791" fmla="*/ 425888 h 6857999"/>
              <a:gd name="connsiteX2792" fmla="*/ 3046376 w 4528142"/>
              <a:gd name="connsiteY2792" fmla="*/ 441827 h 6857999"/>
              <a:gd name="connsiteX2793" fmla="*/ 3042625 w 4528142"/>
              <a:gd name="connsiteY2793" fmla="*/ 436599 h 6857999"/>
              <a:gd name="connsiteX2794" fmla="*/ 3039993 w 4528142"/>
              <a:gd name="connsiteY2794" fmla="*/ 432495 h 6857999"/>
              <a:gd name="connsiteX2795" fmla="*/ 3038944 w 4528142"/>
              <a:gd name="connsiteY2795" fmla="*/ 428494 h 6857999"/>
              <a:gd name="connsiteX2796" fmla="*/ 3038913 w 4528142"/>
              <a:gd name="connsiteY2796" fmla="*/ 424035 h 6857999"/>
              <a:gd name="connsiteX2797" fmla="*/ 3039076 w 4528142"/>
              <a:gd name="connsiteY2797" fmla="*/ 420506 h 6857999"/>
              <a:gd name="connsiteX2798" fmla="*/ 3039799 w 4528142"/>
              <a:gd name="connsiteY2798" fmla="*/ 417540 h 6857999"/>
              <a:gd name="connsiteX2799" fmla="*/ 3042910 w 4528142"/>
              <a:gd name="connsiteY2799" fmla="*/ 411059 h 6857999"/>
              <a:gd name="connsiteX2800" fmla="*/ 3045935 w 4528142"/>
              <a:gd name="connsiteY2800" fmla="*/ 405229 h 6857999"/>
              <a:gd name="connsiteX2801" fmla="*/ 3047397 w 4528142"/>
              <a:gd name="connsiteY2801" fmla="*/ 401525 h 6857999"/>
              <a:gd name="connsiteX2802" fmla="*/ 3048118 w 4528142"/>
              <a:gd name="connsiteY2802" fmla="*/ 398556 h 6857999"/>
              <a:gd name="connsiteX2803" fmla="*/ 3048368 w 4528142"/>
              <a:gd name="connsiteY2803" fmla="*/ 394380 h 6857999"/>
              <a:gd name="connsiteX2804" fmla="*/ 3047317 w 4528142"/>
              <a:gd name="connsiteY2804" fmla="*/ 390377 h 6857999"/>
              <a:gd name="connsiteX2805" fmla="*/ 3045338 w 4528142"/>
              <a:gd name="connsiteY2805" fmla="*/ 386184 h 6857999"/>
              <a:gd name="connsiteX2806" fmla="*/ 3042147 w 4528142"/>
              <a:gd name="connsiteY2806" fmla="*/ 381516 h 6857999"/>
              <a:gd name="connsiteX2807" fmla="*/ 2985186 w 4528142"/>
              <a:gd name="connsiteY2807" fmla="*/ 148866 h 6857999"/>
              <a:gd name="connsiteX2808" fmla="*/ 2989295 w 4528142"/>
              <a:gd name="connsiteY2808" fmla="*/ 149811 h 6857999"/>
              <a:gd name="connsiteX2809" fmla="*/ 2993452 w 4528142"/>
              <a:gd name="connsiteY2809" fmla="*/ 152388 h 6857999"/>
              <a:gd name="connsiteX2810" fmla="*/ 2998454 w 4528142"/>
              <a:gd name="connsiteY2810" fmla="*/ 155805 h 6857999"/>
              <a:gd name="connsiteX2811" fmla="*/ 3002382 w 4528142"/>
              <a:gd name="connsiteY2811" fmla="*/ 159733 h 6857999"/>
              <a:gd name="connsiteX2812" fmla="*/ 3010624 w 4528142"/>
              <a:gd name="connsiteY2812" fmla="*/ 171140 h 6857999"/>
              <a:gd name="connsiteX2813" fmla="*/ 3018582 w 4528142"/>
              <a:gd name="connsiteY2813" fmla="*/ 182261 h 6857999"/>
              <a:gd name="connsiteX2814" fmla="*/ 3027102 w 4528142"/>
              <a:gd name="connsiteY2814" fmla="*/ 193947 h 6857999"/>
              <a:gd name="connsiteX2815" fmla="*/ 3030801 w 4528142"/>
              <a:gd name="connsiteY2815" fmla="*/ 199229 h 6857999"/>
              <a:gd name="connsiteX2816" fmla="*/ 3034730 w 4528142"/>
              <a:gd name="connsiteY2816" fmla="*/ 203158 h 6857999"/>
              <a:gd name="connsiteX2817" fmla="*/ 3039728 w 4528142"/>
              <a:gd name="connsiteY2817" fmla="*/ 206573 h 6857999"/>
              <a:gd name="connsiteX2818" fmla="*/ 3043888 w 4528142"/>
              <a:gd name="connsiteY2818" fmla="*/ 209151 h 6857999"/>
              <a:gd name="connsiteX2819" fmla="*/ 3040674 w 4528142"/>
              <a:gd name="connsiteY2819" fmla="*/ 210682 h 6857999"/>
              <a:gd name="connsiteX2820" fmla="*/ 3036782 w 4528142"/>
              <a:gd name="connsiteY2820" fmla="*/ 212329 h 6857999"/>
              <a:gd name="connsiteX2821" fmla="*/ 3034077 w 4528142"/>
              <a:gd name="connsiteY2821" fmla="*/ 212786 h 6857999"/>
              <a:gd name="connsiteX2822" fmla="*/ 3030978 w 4528142"/>
              <a:gd name="connsiteY2822" fmla="*/ 213644 h 6857999"/>
              <a:gd name="connsiteX2823" fmla="*/ 3028668 w 4528142"/>
              <a:gd name="connsiteY2823" fmla="*/ 213706 h 6857999"/>
              <a:gd name="connsiteX2824" fmla="*/ 3026474 w 4528142"/>
              <a:gd name="connsiteY2824" fmla="*/ 213095 h 6857999"/>
              <a:gd name="connsiteX2825" fmla="*/ 3021805 w 4528142"/>
              <a:gd name="connsiteY2825" fmla="*/ 211590 h 6857999"/>
              <a:gd name="connsiteX2826" fmla="*/ 3017647 w 4528142"/>
              <a:gd name="connsiteY2826" fmla="*/ 209013 h 6857999"/>
              <a:gd name="connsiteX2827" fmla="*/ 3014509 w 4528142"/>
              <a:gd name="connsiteY2827" fmla="*/ 204294 h 6857999"/>
              <a:gd name="connsiteX2828" fmla="*/ 3011090 w 4528142"/>
              <a:gd name="connsiteY2828" fmla="*/ 199294 h 6857999"/>
              <a:gd name="connsiteX2829" fmla="*/ 3008348 w 4528142"/>
              <a:gd name="connsiteY2829" fmla="*/ 194178 h 6857999"/>
              <a:gd name="connsiteX2830" fmla="*/ 3002649 w 4528142"/>
              <a:gd name="connsiteY2830" fmla="*/ 181359 h 6857999"/>
              <a:gd name="connsiteX2831" fmla="*/ 2995594 w 4528142"/>
              <a:gd name="connsiteY2831" fmla="*/ 168768 h 6857999"/>
              <a:gd name="connsiteX2832" fmla="*/ 2991615 w 4528142"/>
              <a:gd name="connsiteY2832" fmla="*/ 163205 h 6857999"/>
              <a:gd name="connsiteX2833" fmla="*/ 2986844 w 4528142"/>
              <a:gd name="connsiteY2833" fmla="*/ 158433 h 6857999"/>
              <a:gd name="connsiteX2834" fmla="*/ 2981958 w 4528142"/>
              <a:gd name="connsiteY2834" fmla="*/ 154340 h 6857999"/>
              <a:gd name="connsiteX2835" fmla="*/ 2976282 w 4528142"/>
              <a:gd name="connsiteY2835" fmla="*/ 151038 h 6857999"/>
              <a:gd name="connsiteX2836" fmla="*/ 2978426 w 4528142"/>
              <a:gd name="connsiteY2836" fmla="*/ 150016 h 6857999"/>
              <a:gd name="connsiteX2837" fmla="*/ 2980568 w 4528142"/>
              <a:gd name="connsiteY2837" fmla="*/ 148996 h 6857999"/>
              <a:gd name="connsiteX2838" fmla="*/ 2982877 w 4528142"/>
              <a:gd name="connsiteY2838" fmla="*/ 148931 h 6857999"/>
              <a:gd name="connsiteX2839" fmla="*/ 3128059 w 4528142"/>
              <a:gd name="connsiteY2839" fmla="*/ 7115 h 6857999"/>
              <a:gd name="connsiteX2840" fmla="*/ 3162516 w 4528142"/>
              <a:gd name="connsiteY2840" fmla="*/ 59095 h 6857999"/>
              <a:gd name="connsiteX2841" fmla="*/ 3144151 w 4528142"/>
              <a:gd name="connsiteY2841" fmla="*/ 75774 h 6857999"/>
              <a:gd name="connsiteX2842" fmla="*/ 3145013 w 4528142"/>
              <a:gd name="connsiteY2842" fmla="*/ 74351 h 6857999"/>
              <a:gd name="connsiteX2843" fmla="*/ 3145415 w 4528142"/>
              <a:gd name="connsiteY2843" fmla="*/ 71706 h 6857999"/>
              <a:gd name="connsiteX2844" fmla="*/ 3144973 w 4528142"/>
              <a:gd name="connsiteY2844" fmla="*/ 68216 h 6857999"/>
              <a:gd name="connsiteX2845" fmla="*/ 3143691 w 4528142"/>
              <a:gd name="connsiteY2845" fmla="*/ 63887 h 6857999"/>
              <a:gd name="connsiteX2846" fmla="*/ 3141847 w 4528142"/>
              <a:gd name="connsiteY2846" fmla="*/ 58996 h 6857999"/>
              <a:gd name="connsiteX2847" fmla="*/ 3135515 w 4528142"/>
              <a:gd name="connsiteY2847" fmla="*/ 49615 h 6857999"/>
              <a:gd name="connsiteX2848" fmla="*/ 3128899 w 4528142"/>
              <a:gd name="connsiteY2848" fmla="*/ 39952 h 6857999"/>
              <a:gd name="connsiteX2849" fmla="*/ 3122946 w 4528142"/>
              <a:gd name="connsiteY2849" fmla="*/ 30189 h 6857999"/>
              <a:gd name="connsiteX2850" fmla="*/ 3121282 w 4528142"/>
              <a:gd name="connsiteY2850" fmla="*/ 26240 h 6857999"/>
              <a:gd name="connsiteX2851" fmla="*/ 3119720 w 4528142"/>
              <a:gd name="connsiteY2851" fmla="*/ 21631 h 6857999"/>
              <a:gd name="connsiteX2852" fmla="*/ 3119660 w 4528142"/>
              <a:gd name="connsiteY2852" fmla="*/ 17762 h 6857999"/>
              <a:gd name="connsiteX2853" fmla="*/ 3120623 w 4528142"/>
              <a:gd name="connsiteY2853" fmla="*/ 15676 h 6857999"/>
              <a:gd name="connsiteX2854" fmla="*/ 3120544 w 4528142"/>
              <a:gd name="connsiteY2854" fmla="*/ 14073 h 6857999"/>
              <a:gd name="connsiteX2855" fmla="*/ 3121785 w 4528142"/>
              <a:gd name="connsiteY2855" fmla="*/ 12267 h 6857999"/>
              <a:gd name="connsiteX2856" fmla="*/ 3123308 w 4528142"/>
              <a:gd name="connsiteY2856" fmla="*/ 10744 h 6857999"/>
              <a:gd name="connsiteX2857" fmla="*/ 3125877 w 4528142"/>
              <a:gd name="connsiteY2857" fmla="*/ 8740 h 6857999"/>
              <a:gd name="connsiteX2858" fmla="*/ 2895310 w 4528142"/>
              <a:gd name="connsiteY2858" fmla="*/ 0 h 6857999"/>
              <a:gd name="connsiteX2859" fmla="*/ 3018889 w 4528142"/>
              <a:gd name="connsiteY2859" fmla="*/ 0 h 6857999"/>
              <a:gd name="connsiteX2860" fmla="*/ 3040834 w 4528142"/>
              <a:gd name="connsiteY2860" fmla="*/ 35805 h 6857999"/>
              <a:gd name="connsiteX2861" fmla="*/ 3055488 w 4528142"/>
              <a:gd name="connsiteY2861" fmla="*/ 58191 h 6857999"/>
              <a:gd name="connsiteX2862" fmla="*/ 3070318 w 4528142"/>
              <a:gd name="connsiteY2862" fmla="*/ 81523 h 6857999"/>
              <a:gd name="connsiteX2863" fmla="*/ 3086200 w 4528142"/>
              <a:gd name="connsiteY2863" fmla="*/ 104363 h 6857999"/>
              <a:gd name="connsiteX2864" fmla="*/ 3102749 w 4528142"/>
              <a:gd name="connsiteY2864" fmla="*/ 127097 h 6857999"/>
              <a:gd name="connsiteX2865" fmla="*/ 3120424 w 4528142"/>
              <a:gd name="connsiteY2865" fmla="*/ 150954 h 6857999"/>
              <a:gd name="connsiteX2866" fmla="*/ 3139605 w 4528142"/>
              <a:gd name="connsiteY2866" fmla="*/ 175545 h 6857999"/>
              <a:gd name="connsiteX2867" fmla="*/ 3133040 w 4528142"/>
              <a:gd name="connsiteY2867" fmla="*/ 175938 h 6857999"/>
              <a:gd name="connsiteX2868" fmla="*/ 3126191 w 4528142"/>
              <a:gd name="connsiteY2868" fmla="*/ 176048 h 6857999"/>
              <a:gd name="connsiteX2869" fmla="*/ 3119841 w 4528142"/>
              <a:gd name="connsiteY2869" fmla="*/ 175106 h 6857999"/>
              <a:gd name="connsiteX2870" fmla="*/ 3113137 w 4528142"/>
              <a:gd name="connsiteY2870" fmla="*/ 172269 h 6857999"/>
              <a:gd name="connsiteX2871" fmla="*/ 3107138 w 4528142"/>
              <a:gd name="connsiteY2871" fmla="*/ 167043 h 6857999"/>
              <a:gd name="connsiteX2872" fmla="*/ 3100964 w 4528142"/>
              <a:gd name="connsiteY2872" fmla="*/ 160869 h 6857999"/>
              <a:gd name="connsiteX2873" fmla="*/ 3093879 w 4528142"/>
              <a:gd name="connsiteY2873" fmla="*/ 152238 h 6857999"/>
              <a:gd name="connsiteX2874" fmla="*/ 3087889 w 4528142"/>
              <a:gd name="connsiteY2874" fmla="*/ 140836 h 6857999"/>
              <a:gd name="connsiteX2875" fmla="*/ 3086655 w 4528142"/>
              <a:gd name="connsiteY2875" fmla="*/ 146560 h 6857999"/>
              <a:gd name="connsiteX2876" fmla="*/ 3086368 w 4528142"/>
              <a:gd name="connsiteY2876" fmla="*/ 152456 h 6857999"/>
              <a:gd name="connsiteX2877" fmla="*/ 3086081 w 4528142"/>
              <a:gd name="connsiteY2877" fmla="*/ 158354 h 6857999"/>
              <a:gd name="connsiteX2878" fmla="*/ 3086464 w 4528142"/>
              <a:gd name="connsiteY2878" fmla="*/ 164147 h 6857999"/>
              <a:gd name="connsiteX2879" fmla="*/ 3087125 w 4528142"/>
              <a:gd name="connsiteY2879" fmla="*/ 170219 h 6857999"/>
              <a:gd name="connsiteX2880" fmla="*/ 3088175 w 4528142"/>
              <a:gd name="connsiteY2880" fmla="*/ 175907 h 6857999"/>
              <a:gd name="connsiteX2881" fmla="*/ 3091500 w 4528142"/>
              <a:gd name="connsiteY2881" fmla="*/ 187734 h 6857999"/>
              <a:gd name="connsiteX2882" fmla="*/ 3096158 w 4528142"/>
              <a:gd name="connsiteY2882" fmla="*/ 199349 h 6857999"/>
              <a:gd name="connsiteX2883" fmla="*/ 3101765 w 4528142"/>
              <a:gd name="connsiteY2883" fmla="*/ 211140 h 6857999"/>
              <a:gd name="connsiteX2884" fmla="*/ 3108318 w 4528142"/>
              <a:gd name="connsiteY2884" fmla="*/ 223106 h 6857999"/>
              <a:gd name="connsiteX2885" fmla="*/ 3115645 w 4528142"/>
              <a:gd name="connsiteY2885" fmla="*/ 234297 h 6857999"/>
              <a:gd name="connsiteX2886" fmla="*/ 3130930 w 4528142"/>
              <a:gd name="connsiteY2886" fmla="*/ 258857 h 6857999"/>
              <a:gd name="connsiteX2887" fmla="*/ 3147266 w 4528142"/>
              <a:gd name="connsiteY2887" fmla="*/ 282924 h 6857999"/>
              <a:gd name="connsiteX2888" fmla="*/ 3154101 w 4528142"/>
              <a:gd name="connsiteY2888" fmla="*/ 295170 h 6857999"/>
              <a:gd name="connsiteX2889" fmla="*/ 3161216 w 4528142"/>
              <a:gd name="connsiteY2889" fmla="*/ 307695 h 6857999"/>
              <a:gd name="connsiteX2890" fmla="*/ 3167382 w 4528142"/>
              <a:gd name="connsiteY2890" fmla="*/ 320045 h 6857999"/>
              <a:gd name="connsiteX2891" fmla="*/ 3172216 w 4528142"/>
              <a:gd name="connsiteY2891" fmla="*/ 332609 h 6857999"/>
              <a:gd name="connsiteX2892" fmla="*/ 3174212 w 4528142"/>
              <a:gd name="connsiteY2892" fmla="*/ 338470 h 6857999"/>
              <a:gd name="connsiteX2893" fmla="*/ 3173715 w 4528142"/>
              <a:gd name="connsiteY2893" fmla="*/ 345702 h 6857999"/>
              <a:gd name="connsiteX2894" fmla="*/ 3173322 w 4528142"/>
              <a:gd name="connsiteY2894" fmla="*/ 352267 h 6857999"/>
              <a:gd name="connsiteX2895" fmla="*/ 3171772 w 4528142"/>
              <a:gd name="connsiteY2895" fmla="*/ 359993 h 6857999"/>
              <a:gd name="connsiteX2896" fmla="*/ 3170993 w 4528142"/>
              <a:gd name="connsiteY2896" fmla="*/ 366946 h 6857999"/>
              <a:gd name="connsiteX2897" fmla="*/ 3170496 w 4528142"/>
              <a:gd name="connsiteY2897" fmla="*/ 374177 h 6857999"/>
              <a:gd name="connsiteX2898" fmla="*/ 3170103 w 4528142"/>
              <a:gd name="connsiteY2898" fmla="*/ 380742 h 6857999"/>
              <a:gd name="connsiteX2899" fmla="*/ 3171539 w 4528142"/>
              <a:gd name="connsiteY2899" fmla="*/ 386041 h 6857999"/>
              <a:gd name="connsiteX2900" fmla="*/ 3172344 w 4528142"/>
              <a:gd name="connsiteY2900" fmla="*/ 389164 h 6857999"/>
              <a:gd name="connsiteX2901" fmla="*/ 3173747 w 4528142"/>
              <a:gd name="connsiteY2901" fmla="*/ 390569 h 6857999"/>
              <a:gd name="connsiteX2902" fmla="*/ 3175712 w 4528142"/>
              <a:gd name="connsiteY2902" fmla="*/ 392532 h 6857999"/>
              <a:gd name="connsiteX2903" fmla="*/ 3177995 w 4528142"/>
              <a:gd name="connsiteY2903" fmla="*/ 392497 h 6857999"/>
              <a:gd name="connsiteX2904" fmla="*/ 3182065 w 4528142"/>
              <a:gd name="connsiteY2904" fmla="*/ 393476 h 6857999"/>
              <a:gd name="connsiteX2905" fmla="*/ 3187404 w 4528142"/>
              <a:gd name="connsiteY2905" fmla="*/ 392631 h 6857999"/>
              <a:gd name="connsiteX2906" fmla="*/ 3191124 w 4528142"/>
              <a:gd name="connsiteY2906" fmla="*/ 391713 h 6857999"/>
              <a:gd name="connsiteX2907" fmla="*/ 3195901 w 4528142"/>
              <a:gd name="connsiteY2907" fmla="*/ 390306 h 6857999"/>
              <a:gd name="connsiteX2908" fmla="*/ 3198009 w 4528142"/>
              <a:gd name="connsiteY2908" fmla="*/ 389321 h 6857999"/>
              <a:gd name="connsiteX2909" fmla="*/ 3199727 w 4528142"/>
              <a:gd name="connsiteY2909" fmla="*/ 388722 h 6857999"/>
              <a:gd name="connsiteX2910" fmla="*/ 3204948 w 4528142"/>
              <a:gd name="connsiteY2910" fmla="*/ 400900 h 6857999"/>
              <a:gd name="connsiteX2911" fmla="*/ 3212764 w 4528142"/>
              <a:gd name="connsiteY2911" fmla="*/ 417218 h 6857999"/>
              <a:gd name="connsiteX2912" fmla="*/ 3219770 w 4528142"/>
              <a:gd name="connsiteY2912" fmla="*/ 436590 h 6857999"/>
              <a:gd name="connsiteX2913" fmla="*/ 3228177 w 4528142"/>
              <a:gd name="connsiteY2913" fmla="*/ 457368 h 6857999"/>
              <a:gd name="connsiteX2914" fmla="*/ 3234409 w 4528142"/>
              <a:gd name="connsiteY2914" fmla="*/ 477513 h 6857999"/>
              <a:gd name="connsiteX2915" fmla="*/ 3236613 w 4528142"/>
              <a:gd name="connsiteY2915" fmla="*/ 488220 h 6857999"/>
              <a:gd name="connsiteX2916" fmla="*/ 3238746 w 4528142"/>
              <a:gd name="connsiteY2916" fmla="*/ 497310 h 6857999"/>
              <a:gd name="connsiteX2917" fmla="*/ 3239265 w 4528142"/>
              <a:gd name="connsiteY2917" fmla="*/ 506332 h 6857999"/>
              <a:gd name="connsiteX2918" fmla="*/ 3239609 w 4528142"/>
              <a:gd name="connsiteY2918" fmla="*/ 514405 h 6857999"/>
              <a:gd name="connsiteX2919" fmla="*/ 3239217 w 4528142"/>
              <a:gd name="connsiteY2919" fmla="*/ 520971 h 6857999"/>
              <a:gd name="connsiteX2920" fmla="*/ 3238018 w 4528142"/>
              <a:gd name="connsiteY2920" fmla="*/ 524411 h 6857999"/>
              <a:gd name="connsiteX2921" fmla="*/ 3236929 w 4528142"/>
              <a:gd name="connsiteY2921" fmla="*/ 527185 h 6857999"/>
              <a:gd name="connsiteX2922" fmla="*/ 3230307 w 4528142"/>
              <a:gd name="connsiteY2922" fmla="*/ 513605 h 6857999"/>
              <a:gd name="connsiteX2923" fmla="*/ 3224176 w 4528142"/>
              <a:gd name="connsiteY2923" fmla="*/ 498972 h 6857999"/>
              <a:gd name="connsiteX2924" fmla="*/ 3210966 w 4528142"/>
              <a:gd name="connsiteY2924" fmla="*/ 469529 h 6857999"/>
              <a:gd name="connsiteX2925" fmla="*/ 3204341 w 4528142"/>
              <a:gd name="connsiteY2925" fmla="*/ 455948 h 6857999"/>
              <a:gd name="connsiteX2926" fmla="*/ 3197785 w 4528142"/>
              <a:gd name="connsiteY2926" fmla="*/ 443982 h 6857999"/>
              <a:gd name="connsiteX2927" fmla="*/ 3193683 w 4528142"/>
              <a:gd name="connsiteY2927" fmla="*/ 439106 h 6857999"/>
              <a:gd name="connsiteX2928" fmla="*/ 3190421 w 4528142"/>
              <a:gd name="connsiteY2928" fmla="*/ 435070 h 6857999"/>
              <a:gd name="connsiteX2929" fmla="*/ 3186106 w 4528142"/>
              <a:gd name="connsiteY2929" fmla="*/ 431529 h 6857999"/>
              <a:gd name="connsiteX2930" fmla="*/ 3182912 w 4528142"/>
              <a:gd name="connsiteY2930" fmla="*/ 429108 h 6857999"/>
              <a:gd name="connsiteX2931" fmla="*/ 3180483 w 4528142"/>
              <a:gd name="connsiteY2931" fmla="*/ 438273 h 6857999"/>
              <a:gd name="connsiteX2932" fmla="*/ 3179563 w 4528142"/>
              <a:gd name="connsiteY2932" fmla="*/ 448175 h 6857999"/>
              <a:gd name="connsiteX2933" fmla="*/ 3178922 w 4528142"/>
              <a:gd name="connsiteY2933" fmla="*/ 458356 h 6857999"/>
              <a:gd name="connsiteX2934" fmla="*/ 3178949 w 4528142"/>
              <a:gd name="connsiteY2934" fmla="*/ 468432 h 6857999"/>
              <a:gd name="connsiteX2935" fmla="*/ 3180486 w 4528142"/>
              <a:gd name="connsiteY2935" fmla="*/ 479244 h 6857999"/>
              <a:gd name="connsiteX2936" fmla="*/ 3181741 w 4528142"/>
              <a:gd name="connsiteY2936" fmla="*/ 489775 h 6857999"/>
              <a:gd name="connsiteX2937" fmla="*/ 3184917 w 4528142"/>
              <a:gd name="connsiteY2937" fmla="*/ 510731 h 6857999"/>
              <a:gd name="connsiteX2938" fmla="*/ 3187321 w 4528142"/>
              <a:gd name="connsiteY2938" fmla="*/ 532460 h 6857999"/>
              <a:gd name="connsiteX2939" fmla="*/ 3187734 w 4528142"/>
              <a:gd name="connsiteY2939" fmla="*/ 542149 h 6857999"/>
              <a:gd name="connsiteX2940" fmla="*/ 3187094 w 4528142"/>
              <a:gd name="connsiteY2940" fmla="*/ 552330 h 6857999"/>
              <a:gd name="connsiteX2941" fmla="*/ 3186172 w 4528142"/>
              <a:gd name="connsiteY2941" fmla="*/ 562231 h 6857999"/>
              <a:gd name="connsiteX2942" fmla="*/ 3183741 w 4528142"/>
              <a:gd name="connsiteY2942" fmla="*/ 571396 h 6857999"/>
              <a:gd name="connsiteX2943" fmla="*/ 3182053 w 4528142"/>
              <a:gd name="connsiteY2943" fmla="*/ 575889 h 6857999"/>
              <a:gd name="connsiteX2944" fmla="*/ 3180644 w 4528142"/>
              <a:gd name="connsiteY2944" fmla="*/ 580665 h 6857999"/>
              <a:gd name="connsiteX2945" fmla="*/ 3178498 w 4528142"/>
              <a:gd name="connsiteY2945" fmla="*/ 583931 h 6857999"/>
              <a:gd name="connsiteX2946" fmla="*/ 3175476 w 4528142"/>
              <a:gd name="connsiteY2946" fmla="*/ 588639 h 6857999"/>
              <a:gd name="connsiteX2947" fmla="*/ 3165651 w 4528142"/>
              <a:gd name="connsiteY2947" fmla="*/ 544026 h 6857999"/>
              <a:gd name="connsiteX2948" fmla="*/ 3162293 w 4528142"/>
              <a:gd name="connsiteY2948" fmla="*/ 528303 h 6857999"/>
              <a:gd name="connsiteX2949" fmla="*/ 3159073 w 4528142"/>
              <a:gd name="connsiteY2949" fmla="*/ 515807 h 6857999"/>
              <a:gd name="connsiteX2950" fmla="*/ 3155538 w 4528142"/>
              <a:gd name="connsiteY2950" fmla="*/ 505314 h 6857999"/>
              <a:gd name="connsiteX2951" fmla="*/ 3150772 w 4528142"/>
              <a:gd name="connsiteY2951" fmla="*/ 494364 h 6857999"/>
              <a:gd name="connsiteX2952" fmla="*/ 3144988 w 4528142"/>
              <a:gd name="connsiteY2952" fmla="*/ 481625 h 6857999"/>
              <a:gd name="connsiteX2953" fmla="*/ 3137350 w 4528142"/>
              <a:gd name="connsiteY2953" fmla="*/ 466255 h 6857999"/>
              <a:gd name="connsiteX2954" fmla="*/ 3142479 w 4528142"/>
              <a:gd name="connsiteY2954" fmla="*/ 460562 h 6857999"/>
              <a:gd name="connsiteX2955" fmla="*/ 3145185 w 4528142"/>
              <a:gd name="connsiteY2955" fmla="*/ 457856 h 6857999"/>
              <a:gd name="connsiteX2956" fmla="*/ 3147399 w 4528142"/>
              <a:gd name="connsiteY2956" fmla="*/ 456207 h 6857999"/>
              <a:gd name="connsiteX2957" fmla="*/ 3149787 w 4528142"/>
              <a:gd name="connsiteY2957" fmla="*/ 455503 h 6857999"/>
              <a:gd name="connsiteX2958" fmla="*/ 3152173 w 4528142"/>
              <a:gd name="connsiteY2958" fmla="*/ 454797 h 6857999"/>
              <a:gd name="connsiteX2959" fmla="*/ 3154456 w 4528142"/>
              <a:gd name="connsiteY2959" fmla="*/ 454761 h 6857999"/>
              <a:gd name="connsiteX2960" fmla="*/ 3156351 w 4528142"/>
              <a:gd name="connsiteY2960" fmla="*/ 455110 h 6857999"/>
              <a:gd name="connsiteX2961" fmla="*/ 3158526 w 4528142"/>
              <a:gd name="connsiteY2961" fmla="*/ 455741 h 6857999"/>
              <a:gd name="connsiteX2962" fmla="*/ 3160210 w 4528142"/>
              <a:gd name="connsiteY2962" fmla="*/ 457424 h 6857999"/>
              <a:gd name="connsiteX2963" fmla="*/ 3163647 w 4528142"/>
              <a:gd name="connsiteY2963" fmla="*/ 462406 h 6857999"/>
              <a:gd name="connsiteX2964" fmla="*/ 3167046 w 4528142"/>
              <a:gd name="connsiteY2964" fmla="*/ 469670 h 6857999"/>
              <a:gd name="connsiteX2965" fmla="*/ 3169847 w 4528142"/>
              <a:gd name="connsiteY2965" fmla="*/ 478655 h 6857999"/>
              <a:gd name="connsiteX2966" fmla="*/ 3170832 w 4528142"/>
              <a:gd name="connsiteY2966" fmla="*/ 476549 h 6857999"/>
              <a:gd name="connsiteX2967" fmla="*/ 3171711 w 4528142"/>
              <a:gd name="connsiteY2967" fmla="*/ 475108 h 6857999"/>
              <a:gd name="connsiteX2968" fmla="*/ 3171679 w 4528142"/>
              <a:gd name="connsiteY2968" fmla="*/ 471211 h 6857999"/>
              <a:gd name="connsiteX2969" fmla="*/ 3171929 w 4528142"/>
              <a:gd name="connsiteY2969" fmla="*/ 467596 h 6857999"/>
              <a:gd name="connsiteX2970" fmla="*/ 3170950 w 4528142"/>
              <a:gd name="connsiteY2970" fmla="*/ 463524 h 6857999"/>
              <a:gd name="connsiteX2971" fmla="*/ 3171022 w 4528142"/>
              <a:gd name="connsiteY2971" fmla="*/ 458959 h 6857999"/>
              <a:gd name="connsiteX2972" fmla="*/ 3170604 w 4528142"/>
              <a:gd name="connsiteY2972" fmla="*/ 455449 h 6857999"/>
              <a:gd name="connsiteX2973" fmla="*/ 3171799 w 4528142"/>
              <a:gd name="connsiteY2973" fmla="*/ 452007 h 6857999"/>
              <a:gd name="connsiteX2974" fmla="*/ 3172681 w 4528142"/>
              <a:gd name="connsiteY2974" fmla="*/ 450568 h 6857999"/>
              <a:gd name="connsiteX2975" fmla="*/ 3174227 w 4528142"/>
              <a:gd name="connsiteY2975" fmla="*/ 449022 h 6857999"/>
              <a:gd name="connsiteX2976" fmla="*/ 3169031 w 4528142"/>
              <a:gd name="connsiteY2976" fmla="*/ 446918 h 6857999"/>
              <a:gd name="connsiteX2977" fmla="*/ 3163556 w 4528142"/>
              <a:gd name="connsiteY2977" fmla="*/ 444537 h 6857999"/>
              <a:gd name="connsiteX2978" fmla="*/ 3154048 w 4528142"/>
              <a:gd name="connsiteY2978" fmla="*/ 438893 h 6857999"/>
              <a:gd name="connsiteX2979" fmla="*/ 3145416 w 4528142"/>
              <a:gd name="connsiteY2979" fmla="*/ 431807 h 6857999"/>
              <a:gd name="connsiteX2980" fmla="*/ 3137279 w 4528142"/>
              <a:gd name="connsiteY2980" fmla="*/ 423671 h 6857999"/>
              <a:gd name="connsiteX2981" fmla="*/ 3129739 w 4528142"/>
              <a:gd name="connsiteY2981" fmla="*/ 413811 h 6857999"/>
              <a:gd name="connsiteX2982" fmla="*/ 3122691 w 4528142"/>
              <a:gd name="connsiteY2982" fmla="*/ 402898 h 6857999"/>
              <a:gd name="connsiteX2983" fmla="*/ 3116979 w 4528142"/>
              <a:gd name="connsiteY2983" fmla="*/ 391775 h 6857999"/>
              <a:gd name="connsiteX2984" fmla="*/ 3111198 w 4528142"/>
              <a:gd name="connsiteY2984" fmla="*/ 379036 h 6857999"/>
              <a:gd name="connsiteX2985" fmla="*/ 3105417 w 4528142"/>
              <a:gd name="connsiteY2985" fmla="*/ 366300 h 6857999"/>
              <a:gd name="connsiteX2986" fmla="*/ 3100796 w 4528142"/>
              <a:gd name="connsiteY2986" fmla="*/ 352403 h 6857999"/>
              <a:gd name="connsiteX2987" fmla="*/ 3091870 w 4528142"/>
              <a:gd name="connsiteY2987" fmla="*/ 322607 h 6857999"/>
              <a:gd name="connsiteX2988" fmla="*/ 3074164 w 4528142"/>
              <a:gd name="connsiteY2988" fmla="*/ 260067 h 6857999"/>
              <a:gd name="connsiteX2989" fmla="*/ 3068807 w 4528142"/>
              <a:gd name="connsiteY2989" fmla="*/ 244660 h 6857999"/>
              <a:gd name="connsiteX2990" fmla="*/ 3063447 w 4528142"/>
              <a:gd name="connsiteY2990" fmla="*/ 229253 h 6857999"/>
              <a:gd name="connsiteX2991" fmla="*/ 3057319 w 4528142"/>
              <a:gd name="connsiteY2991" fmla="*/ 214619 h 6857999"/>
              <a:gd name="connsiteX2992" fmla="*/ 3050800 w 4528142"/>
              <a:gd name="connsiteY2992" fmla="*/ 200372 h 6857999"/>
              <a:gd name="connsiteX2993" fmla="*/ 3044284 w 4528142"/>
              <a:gd name="connsiteY2993" fmla="*/ 186124 h 6857999"/>
              <a:gd name="connsiteX2994" fmla="*/ 3036993 w 4528142"/>
              <a:gd name="connsiteY2994" fmla="*/ 172651 h 6857999"/>
              <a:gd name="connsiteX2995" fmla="*/ 3028930 w 4528142"/>
              <a:gd name="connsiteY2995" fmla="*/ 159950 h 6857999"/>
              <a:gd name="connsiteX2996" fmla="*/ 3020374 w 4528142"/>
              <a:gd name="connsiteY2996" fmla="*/ 148301 h 6857999"/>
              <a:gd name="connsiteX2997" fmla="*/ 3011152 w 4528142"/>
              <a:gd name="connsiteY2997" fmla="*/ 136761 h 6857999"/>
              <a:gd name="connsiteX2998" fmla="*/ 3001717 w 4528142"/>
              <a:gd name="connsiteY2998" fmla="*/ 126553 h 6857999"/>
              <a:gd name="connsiteX2999" fmla="*/ 2991124 w 4528142"/>
              <a:gd name="connsiteY2999" fmla="*/ 117505 h 6857999"/>
              <a:gd name="connsiteX3000" fmla="*/ 2980036 w 4528142"/>
              <a:gd name="connsiteY3000" fmla="*/ 109511 h 6857999"/>
              <a:gd name="connsiteX3001" fmla="*/ 2967511 w 4528142"/>
              <a:gd name="connsiteY3001" fmla="*/ 102396 h 6857999"/>
              <a:gd name="connsiteX3002" fmla="*/ 2954772 w 4528142"/>
              <a:gd name="connsiteY3002" fmla="*/ 96614 h 6857999"/>
              <a:gd name="connsiteX3003" fmla="*/ 2947964 w 4528142"/>
              <a:gd name="connsiteY3003" fmla="*/ 94443 h 6857999"/>
              <a:gd name="connsiteX3004" fmla="*/ 2941436 w 4528142"/>
              <a:gd name="connsiteY3004" fmla="*/ 92554 h 6857999"/>
              <a:gd name="connsiteX3005" fmla="*/ 2934136 w 4528142"/>
              <a:gd name="connsiteY3005" fmla="*/ 91436 h 6857999"/>
              <a:gd name="connsiteX3006" fmla="*/ 2926554 w 4528142"/>
              <a:gd name="connsiteY3006" fmla="*/ 90039 h 6857999"/>
              <a:gd name="connsiteX3007" fmla="*/ 2926665 w 4528142"/>
              <a:gd name="connsiteY3007" fmla="*/ 83194 h 6857999"/>
              <a:gd name="connsiteX3008" fmla="*/ 2926108 w 4528142"/>
              <a:gd name="connsiteY3008" fmla="*/ 76453 h 6857999"/>
              <a:gd name="connsiteX3009" fmla="*/ 2925552 w 4528142"/>
              <a:gd name="connsiteY3009" fmla="*/ 69713 h 6857999"/>
              <a:gd name="connsiteX3010" fmla="*/ 2924155 w 4528142"/>
              <a:gd name="connsiteY3010" fmla="*/ 62132 h 6857999"/>
              <a:gd name="connsiteX3011" fmla="*/ 2922371 w 4528142"/>
              <a:gd name="connsiteY3011" fmla="*/ 54937 h 6857999"/>
              <a:gd name="connsiteX3012" fmla="*/ 2919639 w 4528142"/>
              <a:gd name="connsiteY3012" fmla="*/ 47566 h 6857999"/>
              <a:gd name="connsiteX3013" fmla="*/ 2913508 w 4528142"/>
              <a:gd name="connsiteY3013" fmla="*/ 32933 h 6857999"/>
              <a:gd name="connsiteX3014" fmla="*/ 2905869 w 4528142"/>
              <a:gd name="connsiteY3014" fmla="*/ 17562 h 6857999"/>
              <a:gd name="connsiteX3015" fmla="*/ 2896613 w 4528142"/>
              <a:gd name="connsiteY3015" fmla="*/ 2125 h 6857999"/>
              <a:gd name="connsiteX3016" fmla="*/ 0 w 4528142"/>
              <a:gd name="connsiteY3016" fmla="*/ 0 h 6857999"/>
              <a:gd name="connsiteX3017" fmla="*/ 2558898 w 4528142"/>
              <a:gd name="connsiteY3017" fmla="*/ 0 h 6857999"/>
              <a:gd name="connsiteX3018" fmla="*/ 2561108 w 4528142"/>
              <a:gd name="connsiteY3018" fmla="*/ 5962 h 6857999"/>
              <a:gd name="connsiteX3019" fmla="*/ 2564750 w 4528142"/>
              <a:gd name="connsiteY3019" fmla="*/ 15788 h 6857999"/>
              <a:gd name="connsiteX3020" fmla="*/ 2569833 w 4528142"/>
              <a:gd name="connsiteY3020" fmla="*/ 24736 h 6857999"/>
              <a:gd name="connsiteX3021" fmla="*/ 2574461 w 4528142"/>
              <a:gd name="connsiteY3021" fmla="*/ 32457 h 6857999"/>
              <a:gd name="connsiteX3022" fmla="*/ 2577161 w 4528142"/>
              <a:gd name="connsiteY3022" fmla="*/ 35928 h 6857999"/>
              <a:gd name="connsiteX3023" fmla="*/ 2579965 w 4528142"/>
              <a:gd name="connsiteY3023" fmla="*/ 38733 h 6857999"/>
              <a:gd name="connsiteX3024" fmla="*/ 2583437 w 4528142"/>
              <a:gd name="connsiteY3024" fmla="*/ 41433 h 6857999"/>
              <a:gd name="connsiteX3025" fmla="*/ 2586351 w 4528142"/>
              <a:gd name="connsiteY3025" fmla="*/ 43573 h 6857999"/>
              <a:gd name="connsiteX3026" fmla="*/ 2590036 w 4528142"/>
              <a:gd name="connsiteY3026" fmla="*/ 44939 h 6857999"/>
              <a:gd name="connsiteX3027" fmla="*/ 2594388 w 4528142"/>
              <a:gd name="connsiteY3027" fmla="*/ 46199 h 6857999"/>
              <a:gd name="connsiteX3028" fmla="*/ 2598564 w 4528142"/>
              <a:gd name="connsiteY3028" fmla="*/ 46513 h 6857999"/>
              <a:gd name="connsiteX3029" fmla="*/ 2602954 w 4528142"/>
              <a:gd name="connsiteY3029" fmla="*/ 45490 h 6857999"/>
              <a:gd name="connsiteX3030" fmla="*/ 2608011 w 4528142"/>
              <a:gd name="connsiteY3030" fmla="*/ 44362 h 6857999"/>
              <a:gd name="connsiteX3031" fmla="*/ 2612892 w 4528142"/>
              <a:gd name="connsiteY3031" fmla="*/ 42286 h 6857999"/>
              <a:gd name="connsiteX3032" fmla="*/ 2616952 w 4528142"/>
              <a:gd name="connsiteY3032" fmla="*/ 55624 h 6857999"/>
              <a:gd name="connsiteX3033" fmla="*/ 2621573 w 4528142"/>
              <a:gd name="connsiteY3033" fmla="*/ 69520 h 6857999"/>
              <a:gd name="connsiteX3034" fmla="*/ 2627250 w 4528142"/>
              <a:gd name="connsiteY3034" fmla="*/ 82926 h 6857999"/>
              <a:gd name="connsiteX3035" fmla="*/ 2633767 w 4528142"/>
              <a:gd name="connsiteY3035" fmla="*/ 97174 h 6857999"/>
              <a:gd name="connsiteX3036" fmla="*/ 2641444 w 4528142"/>
              <a:gd name="connsiteY3036" fmla="*/ 110260 h 6857999"/>
              <a:gd name="connsiteX3037" fmla="*/ 2649576 w 4528142"/>
              <a:gd name="connsiteY3037" fmla="*/ 124576 h 6857999"/>
              <a:gd name="connsiteX3038" fmla="*/ 2658376 w 4528142"/>
              <a:gd name="connsiteY3038" fmla="*/ 138787 h 6857999"/>
              <a:gd name="connsiteX3039" fmla="*/ 2668227 w 4528142"/>
              <a:gd name="connsiteY3039" fmla="*/ 152504 h 6857999"/>
              <a:gd name="connsiteX3040" fmla="*/ 2676921 w 4528142"/>
              <a:gd name="connsiteY3040" fmla="*/ 167382 h 6857999"/>
              <a:gd name="connsiteX3041" fmla="*/ 2686281 w 4528142"/>
              <a:gd name="connsiteY3041" fmla="*/ 182153 h 6857999"/>
              <a:gd name="connsiteX3042" fmla="*/ 2696801 w 4528142"/>
              <a:gd name="connsiteY3042" fmla="*/ 195767 h 6857999"/>
              <a:gd name="connsiteX3043" fmla="*/ 2707602 w 4528142"/>
              <a:gd name="connsiteY3043" fmla="*/ 209658 h 6857999"/>
              <a:gd name="connsiteX3044" fmla="*/ 2719386 w 4528142"/>
              <a:gd name="connsiteY3044" fmla="*/ 221442 h 6857999"/>
              <a:gd name="connsiteX3045" fmla="*/ 2731452 w 4528142"/>
              <a:gd name="connsiteY3045" fmla="*/ 233508 h 6857999"/>
              <a:gd name="connsiteX3046" fmla="*/ 2744397 w 4528142"/>
              <a:gd name="connsiteY3046" fmla="*/ 244134 h 6857999"/>
              <a:gd name="connsiteX3047" fmla="*/ 2758115 w 4528142"/>
              <a:gd name="connsiteY3047" fmla="*/ 253987 h 6857999"/>
              <a:gd name="connsiteX3048" fmla="*/ 2750147 w 4528142"/>
              <a:gd name="connsiteY3048" fmla="*/ 252976 h 6857999"/>
              <a:gd name="connsiteX3049" fmla="*/ 2744249 w 4528142"/>
              <a:gd name="connsiteY3049" fmla="*/ 253263 h 6857999"/>
              <a:gd name="connsiteX3050" fmla="*/ 2739193 w 4528142"/>
              <a:gd name="connsiteY3050" fmla="*/ 254390 h 6857999"/>
              <a:gd name="connsiteX3051" fmla="*/ 2737085 w 4528142"/>
              <a:gd name="connsiteY3051" fmla="*/ 255375 h 6857999"/>
              <a:gd name="connsiteX3052" fmla="*/ 2735539 w 4528142"/>
              <a:gd name="connsiteY3052" fmla="*/ 256921 h 6857999"/>
              <a:gd name="connsiteX3053" fmla="*/ 2733994 w 4528142"/>
              <a:gd name="connsiteY3053" fmla="*/ 258466 h 6857999"/>
              <a:gd name="connsiteX3054" fmla="*/ 2732728 w 4528142"/>
              <a:gd name="connsiteY3054" fmla="*/ 260294 h 6857999"/>
              <a:gd name="connsiteX3055" fmla="*/ 2730935 w 4528142"/>
              <a:gd name="connsiteY3055" fmla="*/ 265455 h 6857999"/>
              <a:gd name="connsiteX3056" fmla="*/ 2729382 w 4528142"/>
              <a:gd name="connsiteY3056" fmla="*/ 273180 h 6857999"/>
              <a:gd name="connsiteX3057" fmla="*/ 2727795 w 4528142"/>
              <a:gd name="connsiteY3057" fmla="*/ 283186 h 6857999"/>
              <a:gd name="connsiteX3058" fmla="*/ 2734846 w 4528142"/>
              <a:gd name="connsiteY3058" fmla="*/ 287921 h 6857999"/>
              <a:gd name="connsiteX3059" fmla="*/ 2742179 w 4528142"/>
              <a:gd name="connsiteY3059" fmla="*/ 292934 h 6857999"/>
              <a:gd name="connsiteX3060" fmla="*/ 2748914 w 4528142"/>
              <a:gd name="connsiteY3060" fmla="*/ 299668 h 6857999"/>
              <a:gd name="connsiteX3061" fmla="*/ 2755646 w 4528142"/>
              <a:gd name="connsiteY3061" fmla="*/ 306400 h 6857999"/>
              <a:gd name="connsiteX3062" fmla="*/ 2761888 w 4528142"/>
              <a:gd name="connsiteY3062" fmla="*/ 314190 h 6857999"/>
              <a:gd name="connsiteX3063" fmla="*/ 2767850 w 4528142"/>
              <a:gd name="connsiteY3063" fmla="*/ 321697 h 6857999"/>
              <a:gd name="connsiteX3064" fmla="*/ 2773040 w 4528142"/>
              <a:gd name="connsiteY3064" fmla="*/ 329979 h 6857999"/>
              <a:gd name="connsiteX3065" fmla="*/ 2777175 w 4528142"/>
              <a:gd name="connsiteY3065" fmla="*/ 338751 h 6857999"/>
              <a:gd name="connsiteX3066" fmla="*/ 2781589 w 4528142"/>
              <a:gd name="connsiteY3066" fmla="*/ 347804 h 6857999"/>
              <a:gd name="connsiteX3067" fmla="*/ 2784775 w 4528142"/>
              <a:gd name="connsiteY3067" fmla="*/ 356401 h 6857999"/>
              <a:gd name="connsiteX3068" fmla="*/ 2786909 w 4528142"/>
              <a:gd name="connsiteY3068" fmla="*/ 365492 h 6857999"/>
              <a:gd name="connsiteX3069" fmla="*/ 2787989 w 4528142"/>
              <a:gd name="connsiteY3069" fmla="*/ 375075 h 6857999"/>
              <a:gd name="connsiteX3070" fmla="*/ 2788509 w 4528142"/>
              <a:gd name="connsiteY3070" fmla="*/ 384097 h 6857999"/>
              <a:gd name="connsiteX3071" fmla="*/ 2787027 w 4528142"/>
              <a:gd name="connsiteY3071" fmla="*/ 393437 h 6857999"/>
              <a:gd name="connsiteX3072" fmla="*/ 2784982 w 4528142"/>
              <a:gd name="connsiteY3072" fmla="*/ 402214 h 6857999"/>
              <a:gd name="connsiteX3073" fmla="*/ 2782240 w 4528142"/>
              <a:gd name="connsiteY3073" fmla="*/ 407202 h 6857999"/>
              <a:gd name="connsiteX3074" fmla="*/ 2781219 w 4528142"/>
              <a:gd name="connsiteY3074" fmla="*/ 411590 h 6857999"/>
              <a:gd name="connsiteX3075" fmla="*/ 2791847 w 4528142"/>
              <a:gd name="connsiteY3075" fmla="*/ 418357 h 6857999"/>
              <a:gd name="connsiteX3076" fmla="*/ 2801880 w 4528142"/>
              <a:gd name="connsiteY3076" fmla="*/ 426844 h 6857999"/>
              <a:gd name="connsiteX3077" fmla="*/ 2813140 w 4528142"/>
              <a:gd name="connsiteY3077" fmla="*/ 435783 h 6857999"/>
              <a:gd name="connsiteX3078" fmla="*/ 2823525 w 4528142"/>
              <a:gd name="connsiteY3078" fmla="*/ 446169 h 6857999"/>
              <a:gd name="connsiteX3079" fmla="*/ 2842462 w 4528142"/>
              <a:gd name="connsiteY3079" fmla="*/ 468196 h 6857999"/>
              <a:gd name="connsiteX3080" fmla="*/ 2852177 w 4528142"/>
              <a:gd name="connsiteY3080" fmla="*/ 478686 h 6857999"/>
              <a:gd name="connsiteX3081" fmla="*/ 2861330 w 4528142"/>
              <a:gd name="connsiteY3081" fmla="*/ 488612 h 6857999"/>
              <a:gd name="connsiteX3082" fmla="*/ 2862527 w 4528142"/>
              <a:gd name="connsiteY3082" fmla="*/ 485171 h 6857999"/>
              <a:gd name="connsiteX3083" fmla="*/ 2863268 w 4528142"/>
              <a:gd name="connsiteY3083" fmla="*/ 480501 h 6857999"/>
              <a:gd name="connsiteX3084" fmla="*/ 2862850 w 4528142"/>
              <a:gd name="connsiteY3084" fmla="*/ 476991 h 6857999"/>
              <a:gd name="connsiteX3085" fmla="*/ 2861978 w 4528142"/>
              <a:gd name="connsiteY3085" fmla="*/ 472252 h 6857999"/>
              <a:gd name="connsiteX3086" fmla="*/ 2858896 w 4528142"/>
              <a:gd name="connsiteY3086" fmla="*/ 462989 h 6857999"/>
              <a:gd name="connsiteX3087" fmla="*/ 2855535 w 4528142"/>
              <a:gd name="connsiteY3087" fmla="*/ 453443 h 6857999"/>
              <a:gd name="connsiteX3088" fmla="*/ 2854273 w 4528142"/>
              <a:gd name="connsiteY3088" fmla="*/ 449090 h 6857999"/>
              <a:gd name="connsiteX3089" fmla="*/ 2852733 w 4528142"/>
              <a:gd name="connsiteY3089" fmla="*/ 444457 h 6857999"/>
              <a:gd name="connsiteX3090" fmla="*/ 2852421 w 4528142"/>
              <a:gd name="connsiteY3090" fmla="*/ 440280 h 6857999"/>
              <a:gd name="connsiteX3091" fmla="*/ 2852670 w 4528142"/>
              <a:gd name="connsiteY3091" fmla="*/ 436664 h 6857999"/>
              <a:gd name="connsiteX3092" fmla="*/ 2853692 w 4528142"/>
              <a:gd name="connsiteY3092" fmla="*/ 432275 h 6857999"/>
              <a:gd name="connsiteX3093" fmla="*/ 2856504 w 4528142"/>
              <a:gd name="connsiteY3093" fmla="*/ 428902 h 6857999"/>
              <a:gd name="connsiteX3094" fmla="*/ 2859982 w 4528142"/>
              <a:gd name="connsiteY3094" fmla="*/ 425423 h 6857999"/>
              <a:gd name="connsiteX3095" fmla="*/ 2864863 w 4528142"/>
              <a:gd name="connsiteY3095" fmla="*/ 423349 h 6857999"/>
              <a:gd name="connsiteX3096" fmla="*/ 2864122 w 4528142"/>
              <a:gd name="connsiteY3096" fmla="*/ 428019 h 6857999"/>
              <a:gd name="connsiteX3097" fmla="*/ 2863555 w 4528142"/>
              <a:gd name="connsiteY3097" fmla="*/ 433635 h 6857999"/>
              <a:gd name="connsiteX3098" fmla="*/ 2863374 w 4528142"/>
              <a:gd name="connsiteY3098" fmla="*/ 438865 h 6857999"/>
              <a:gd name="connsiteX3099" fmla="*/ 2863652 w 4528142"/>
              <a:gd name="connsiteY3099" fmla="*/ 445326 h 6857999"/>
              <a:gd name="connsiteX3100" fmla="*/ 2864312 w 4528142"/>
              <a:gd name="connsiteY3100" fmla="*/ 451398 h 6857999"/>
              <a:gd name="connsiteX3101" fmla="*/ 2866589 w 4528142"/>
              <a:gd name="connsiteY3101" fmla="*/ 457540 h 6857999"/>
              <a:gd name="connsiteX3102" fmla="*/ 2868304 w 4528142"/>
              <a:gd name="connsiteY3102" fmla="*/ 463121 h 6857999"/>
              <a:gd name="connsiteX3103" fmla="*/ 2870581 w 4528142"/>
              <a:gd name="connsiteY3103" fmla="*/ 469261 h 6857999"/>
              <a:gd name="connsiteX3104" fmla="*/ 2872682 w 4528142"/>
              <a:gd name="connsiteY3104" fmla="*/ 474454 h 6857999"/>
              <a:gd name="connsiteX3105" fmla="*/ 2875450 w 4528142"/>
              <a:gd name="connsiteY3105" fmla="*/ 479543 h 6857999"/>
              <a:gd name="connsiteX3106" fmla="*/ 2878992 w 4528142"/>
              <a:gd name="connsiteY3106" fmla="*/ 483857 h 6857999"/>
              <a:gd name="connsiteX3107" fmla="*/ 2882640 w 4528142"/>
              <a:gd name="connsiteY3107" fmla="*/ 487505 h 6857999"/>
              <a:gd name="connsiteX3108" fmla="*/ 2886393 w 4528142"/>
              <a:gd name="connsiteY3108" fmla="*/ 490484 h 6857999"/>
              <a:gd name="connsiteX3109" fmla="*/ 2890360 w 4528142"/>
              <a:gd name="connsiteY3109" fmla="*/ 492132 h 6857999"/>
              <a:gd name="connsiteX3110" fmla="*/ 2894429 w 4528142"/>
              <a:gd name="connsiteY3110" fmla="*/ 493110 h 6857999"/>
              <a:gd name="connsiteX3111" fmla="*/ 2898993 w 4528142"/>
              <a:gd name="connsiteY3111" fmla="*/ 493036 h 6857999"/>
              <a:gd name="connsiteX3112" fmla="*/ 2895641 w 4528142"/>
              <a:gd name="connsiteY3112" fmla="*/ 512100 h 6857999"/>
              <a:gd name="connsiteX3113" fmla="*/ 2894091 w 4528142"/>
              <a:gd name="connsiteY3113" fmla="*/ 519826 h 6857999"/>
              <a:gd name="connsiteX3114" fmla="*/ 2891980 w 4528142"/>
              <a:gd name="connsiteY3114" fmla="*/ 526992 h 6857999"/>
              <a:gd name="connsiteX3115" fmla="*/ 2890501 w 4528142"/>
              <a:gd name="connsiteY3115" fmla="*/ 530152 h 6857999"/>
              <a:gd name="connsiteX3116" fmla="*/ 2888463 w 4528142"/>
              <a:gd name="connsiteY3116" fmla="*/ 532750 h 6857999"/>
              <a:gd name="connsiteX3117" fmla="*/ 2886424 w 4528142"/>
              <a:gd name="connsiteY3117" fmla="*/ 535350 h 6857999"/>
              <a:gd name="connsiteX3118" fmla="*/ 2884105 w 4528142"/>
              <a:gd name="connsiteY3118" fmla="*/ 537669 h 6857999"/>
              <a:gd name="connsiteX3119" fmla="*/ 2881226 w 4528142"/>
              <a:gd name="connsiteY3119" fmla="*/ 539427 h 6857999"/>
              <a:gd name="connsiteX3120" fmla="*/ 2877679 w 4528142"/>
              <a:gd name="connsiteY3120" fmla="*/ 541292 h 6857999"/>
              <a:gd name="connsiteX3121" fmla="*/ 2874236 w 4528142"/>
              <a:gd name="connsiteY3121" fmla="*/ 542486 h 6857999"/>
              <a:gd name="connsiteX3122" fmla="*/ 2869565 w 4528142"/>
              <a:gd name="connsiteY3122" fmla="*/ 543226 h 6857999"/>
              <a:gd name="connsiteX3123" fmla="*/ 2896915 w 4528142"/>
              <a:gd name="connsiteY3123" fmla="*/ 579851 h 6857999"/>
              <a:gd name="connsiteX3124" fmla="*/ 2910096 w 4528142"/>
              <a:gd name="connsiteY3124" fmla="*/ 599217 h 6857999"/>
              <a:gd name="connsiteX3125" fmla="*/ 2923351 w 4528142"/>
              <a:gd name="connsiteY3125" fmla="*/ 620200 h 6857999"/>
              <a:gd name="connsiteX3126" fmla="*/ 2925917 w 4528142"/>
              <a:gd name="connsiteY3126" fmla="*/ 614265 h 6857999"/>
              <a:gd name="connsiteX3127" fmla="*/ 2927538 w 4528142"/>
              <a:gd name="connsiteY3127" fmla="*/ 608157 h 6857999"/>
              <a:gd name="connsiteX3128" fmla="*/ 2927823 w 4528142"/>
              <a:gd name="connsiteY3128" fmla="*/ 602258 h 6857999"/>
              <a:gd name="connsiteX3129" fmla="*/ 2927617 w 4528142"/>
              <a:gd name="connsiteY3129" fmla="*/ 597414 h 6857999"/>
              <a:gd name="connsiteX3130" fmla="*/ 2927411 w 4528142"/>
              <a:gd name="connsiteY3130" fmla="*/ 592569 h 6857999"/>
              <a:gd name="connsiteX3131" fmla="*/ 2926256 w 4528142"/>
              <a:gd name="connsiteY3131" fmla="*/ 587548 h 6857999"/>
              <a:gd name="connsiteX3132" fmla="*/ 2922963 w 4528142"/>
              <a:gd name="connsiteY3132" fmla="*/ 579618 h 6857999"/>
              <a:gd name="connsiteX3133" fmla="*/ 2921284 w 4528142"/>
              <a:gd name="connsiteY3133" fmla="*/ 571755 h 6857999"/>
              <a:gd name="connsiteX3134" fmla="*/ 2920585 w 4528142"/>
              <a:gd name="connsiteY3134" fmla="*/ 567964 h 6857999"/>
              <a:gd name="connsiteX3135" fmla="*/ 2921501 w 4528142"/>
              <a:gd name="connsiteY3135" fmla="*/ 564243 h 6857999"/>
              <a:gd name="connsiteX3136" fmla="*/ 2922699 w 4528142"/>
              <a:gd name="connsiteY3136" fmla="*/ 560803 h 6857999"/>
              <a:gd name="connsiteX3137" fmla="*/ 2924949 w 4528142"/>
              <a:gd name="connsiteY3137" fmla="*/ 556868 h 6857999"/>
              <a:gd name="connsiteX3138" fmla="*/ 2929200 w 4528142"/>
              <a:gd name="connsiteY3138" fmla="*/ 552616 h 6857999"/>
              <a:gd name="connsiteX3139" fmla="*/ 2934681 w 4528142"/>
              <a:gd name="connsiteY3139" fmla="*/ 548821 h 6857999"/>
              <a:gd name="connsiteX3140" fmla="*/ 2930440 w 4528142"/>
              <a:gd name="connsiteY3140" fmla="*/ 540715 h 6857999"/>
              <a:gd name="connsiteX3141" fmla="*/ 2925639 w 4528142"/>
              <a:gd name="connsiteY3141" fmla="*/ 532049 h 6857999"/>
              <a:gd name="connsiteX3142" fmla="*/ 2917651 w 4528142"/>
              <a:gd name="connsiteY3142" fmla="*/ 514786 h 6857999"/>
              <a:gd name="connsiteX3143" fmla="*/ 2911207 w 4528142"/>
              <a:gd name="connsiteY3143" fmla="*/ 495975 h 6857999"/>
              <a:gd name="connsiteX3144" fmla="*/ 2905046 w 4528142"/>
              <a:gd name="connsiteY3144" fmla="*/ 477445 h 6857999"/>
              <a:gd name="connsiteX3145" fmla="*/ 2900218 w 4528142"/>
              <a:gd name="connsiteY3145" fmla="*/ 458703 h 6857999"/>
              <a:gd name="connsiteX3146" fmla="*/ 2895391 w 4528142"/>
              <a:gd name="connsiteY3146" fmla="*/ 439961 h 6857999"/>
              <a:gd name="connsiteX3147" fmla="*/ 2886190 w 4528142"/>
              <a:gd name="connsiteY3147" fmla="*/ 403706 h 6857999"/>
              <a:gd name="connsiteX3148" fmla="*/ 2880939 w 4528142"/>
              <a:gd name="connsiteY3148" fmla="*/ 387634 h 6857999"/>
              <a:gd name="connsiteX3149" fmla="*/ 2874243 w 4528142"/>
              <a:gd name="connsiteY3149" fmla="*/ 372436 h 6857999"/>
              <a:gd name="connsiteX3150" fmla="*/ 2867730 w 4528142"/>
              <a:gd name="connsiteY3150" fmla="*/ 358190 h 6857999"/>
              <a:gd name="connsiteX3151" fmla="*/ 2859559 w 4528142"/>
              <a:gd name="connsiteY3151" fmla="*/ 346156 h 6857999"/>
              <a:gd name="connsiteX3152" fmla="*/ 2855668 w 4528142"/>
              <a:gd name="connsiteY3152" fmla="*/ 339945 h 6857999"/>
              <a:gd name="connsiteX3153" fmla="*/ 2850898 w 4528142"/>
              <a:gd name="connsiteY3153" fmla="*/ 335175 h 6857999"/>
              <a:gd name="connsiteX3154" fmla="*/ 2846127 w 4528142"/>
              <a:gd name="connsiteY3154" fmla="*/ 330404 h 6857999"/>
              <a:gd name="connsiteX3155" fmla="*/ 2840865 w 4528142"/>
              <a:gd name="connsiteY3155" fmla="*/ 326689 h 6857999"/>
              <a:gd name="connsiteX3156" fmla="*/ 2835041 w 4528142"/>
              <a:gd name="connsiteY3156" fmla="*/ 322411 h 6857999"/>
              <a:gd name="connsiteX3157" fmla="*/ 2829674 w 4528142"/>
              <a:gd name="connsiteY3157" fmla="*/ 319361 h 6857999"/>
              <a:gd name="connsiteX3158" fmla="*/ 2823250 w 4528142"/>
              <a:gd name="connsiteY3158" fmla="*/ 316803 h 6857999"/>
              <a:gd name="connsiteX3159" fmla="*/ 2816442 w 4528142"/>
              <a:gd name="connsiteY3159" fmla="*/ 314635 h 6857999"/>
              <a:gd name="connsiteX3160" fmla="*/ 2817009 w 4528142"/>
              <a:gd name="connsiteY3160" fmla="*/ 309017 h 6857999"/>
              <a:gd name="connsiteX3161" fmla="*/ 2816172 w 4528142"/>
              <a:gd name="connsiteY3161" fmla="*/ 301996 h 6857999"/>
              <a:gd name="connsiteX3162" fmla="*/ 2815336 w 4528142"/>
              <a:gd name="connsiteY3162" fmla="*/ 294975 h 6857999"/>
              <a:gd name="connsiteX3163" fmla="*/ 2813273 w 4528142"/>
              <a:gd name="connsiteY3163" fmla="*/ 287500 h 6857999"/>
              <a:gd name="connsiteX3164" fmla="*/ 2810646 w 4528142"/>
              <a:gd name="connsiteY3164" fmla="*/ 279462 h 6857999"/>
              <a:gd name="connsiteX3165" fmla="*/ 2806966 w 4528142"/>
              <a:gd name="connsiteY3165" fmla="*/ 271918 h 6857999"/>
              <a:gd name="connsiteX3166" fmla="*/ 2803007 w 4528142"/>
              <a:gd name="connsiteY3166" fmla="*/ 264094 h 6857999"/>
              <a:gd name="connsiteX3167" fmla="*/ 2798659 w 4528142"/>
              <a:gd name="connsiteY3167" fmla="*/ 256656 h 6857999"/>
              <a:gd name="connsiteX3168" fmla="*/ 2793927 w 4528142"/>
              <a:gd name="connsiteY3168" fmla="*/ 249603 h 6857999"/>
              <a:gd name="connsiteX3169" fmla="*/ 2788702 w 4528142"/>
              <a:gd name="connsiteY3169" fmla="*/ 243605 h 6857999"/>
              <a:gd name="connsiteX3170" fmla="*/ 2783476 w 4528142"/>
              <a:gd name="connsiteY3170" fmla="*/ 237606 h 6857999"/>
              <a:gd name="connsiteX3171" fmla="*/ 2778705 w 4528142"/>
              <a:gd name="connsiteY3171" fmla="*/ 232835 h 6857999"/>
              <a:gd name="connsiteX3172" fmla="*/ 2773442 w 4528142"/>
              <a:gd name="connsiteY3172" fmla="*/ 229119 h 6857999"/>
              <a:gd name="connsiteX3173" fmla="*/ 2768635 w 4528142"/>
              <a:gd name="connsiteY3173" fmla="*/ 226631 h 6857999"/>
              <a:gd name="connsiteX3174" fmla="*/ 2764564 w 4528142"/>
              <a:gd name="connsiteY3174" fmla="*/ 225652 h 6857999"/>
              <a:gd name="connsiteX3175" fmla="*/ 2761896 w 4528142"/>
              <a:gd name="connsiteY3175" fmla="*/ 226075 h 6857999"/>
              <a:gd name="connsiteX3176" fmla="*/ 2759894 w 4528142"/>
              <a:gd name="connsiteY3176" fmla="*/ 226393 h 6857999"/>
              <a:gd name="connsiteX3177" fmla="*/ 2764713 w 4528142"/>
              <a:gd name="connsiteY3177" fmla="*/ 216524 h 6857999"/>
              <a:gd name="connsiteX3178" fmla="*/ 2768090 w 4528142"/>
              <a:gd name="connsiteY3178" fmla="*/ 207533 h 6857999"/>
              <a:gd name="connsiteX3179" fmla="*/ 2770309 w 4528142"/>
              <a:gd name="connsiteY3179" fmla="*/ 199703 h 6857999"/>
              <a:gd name="connsiteX3180" fmla="*/ 2771579 w 4528142"/>
              <a:gd name="connsiteY3180" fmla="*/ 191698 h 6857999"/>
              <a:gd name="connsiteX3181" fmla="*/ 2771690 w 4528142"/>
              <a:gd name="connsiteY3181" fmla="*/ 184853 h 6857999"/>
              <a:gd name="connsiteX3182" fmla="*/ 2770854 w 4528142"/>
              <a:gd name="connsiteY3182" fmla="*/ 177833 h 6857999"/>
              <a:gd name="connsiteX3183" fmla="*/ 2768578 w 4528142"/>
              <a:gd name="connsiteY3183" fmla="*/ 171691 h 6857999"/>
              <a:gd name="connsiteX3184" fmla="*/ 2766407 w 4528142"/>
              <a:gd name="connsiteY3184" fmla="*/ 164882 h 6857999"/>
              <a:gd name="connsiteX3185" fmla="*/ 2762410 w 4528142"/>
              <a:gd name="connsiteY3185" fmla="*/ 159340 h 6857999"/>
              <a:gd name="connsiteX3186" fmla="*/ 2758238 w 4528142"/>
              <a:gd name="connsiteY3186" fmla="*/ 152848 h 6857999"/>
              <a:gd name="connsiteX3187" fmla="*/ 2753574 w 4528142"/>
              <a:gd name="connsiteY3187" fmla="*/ 147410 h 6857999"/>
              <a:gd name="connsiteX3188" fmla="*/ 2747962 w 4528142"/>
              <a:gd name="connsiteY3188" fmla="*/ 141798 h 6857999"/>
              <a:gd name="connsiteX3189" fmla="*/ 2735403 w 4528142"/>
              <a:gd name="connsiteY3189" fmla="*/ 130786 h 6857999"/>
              <a:gd name="connsiteX3190" fmla="*/ 2721230 w 4528142"/>
              <a:gd name="connsiteY3190" fmla="*/ 119705 h 6857999"/>
              <a:gd name="connsiteX3191" fmla="*/ 2728118 w 4528142"/>
              <a:gd name="connsiteY3191" fmla="*/ 111133 h 6857999"/>
              <a:gd name="connsiteX3192" fmla="*/ 2735075 w 4528142"/>
              <a:gd name="connsiteY3192" fmla="*/ 104176 h 6857999"/>
              <a:gd name="connsiteX3193" fmla="*/ 2741539 w 4528142"/>
              <a:gd name="connsiteY3193" fmla="*/ 98273 h 6857999"/>
              <a:gd name="connsiteX3194" fmla="*/ 2747898 w 4528142"/>
              <a:gd name="connsiteY3194" fmla="*/ 93037 h 6857999"/>
              <a:gd name="connsiteX3195" fmla="*/ 2759737 w 4528142"/>
              <a:gd name="connsiteY3195" fmla="*/ 84003 h 6857999"/>
              <a:gd name="connsiteX3196" fmla="*/ 2772136 w 4528142"/>
              <a:gd name="connsiteY3196" fmla="*/ 75532 h 6857999"/>
              <a:gd name="connsiteX3197" fmla="*/ 2784642 w 4528142"/>
              <a:gd name="connsiteY3197" fmla="*/ 66396 h 6857999"/>
              <a:gd name="connsiteX3198" fmla="*/ 2790895 w 4528142"/>
              <a:gd name="connsiteY3198" fmla="*/ 61826 h 6857999"/>
              <a:gd name="connsiteX3199" fmla="*/ 2797746 w 4528142"/>
              <a:gd name="connsiteY3199" fmla="*/ 55536 h 6857999"/>
              <a:gd name="connsiteX3200" fmla="*/ 2805650 w 4528142"/>
              <a:gd name="connsiteY3200" fmla="*/ 48753 h 6857999"/>
              <a:gd name="connsiteX3201" fmla="*/ 2813766 w 4528142"/>
              <a:gd name="connsiteY3201" fmla="*/ 40637 h 6857999"/>
              <a:gd name="connsiteX3202" fmla="*/ 2822482 w 4528142"/>
              <a:gd name="connsiteY3202" fmla="*/ 30800 h 6857999"/>
              <a:gd name="connsiteX3203" fmla="*/ 2832250 w 4528142"/>
              <a:gd name="connsiteY3203" fmla="*/ 20471 h 6857999"/>
              <a:gd name="connsiteX3204" fmla="*/ 2839582 w 4528142"/>
              <a:gd name="connsiteY3204" fmla="*/ 25485 h 6857999"/>
              <a:gd name="connsiteX3205" fmla="*/ 2847127 w 4528142"/>
              <a:gd name="connsiteY3205" fmla="*/ 29164 h 6857999"/>
              <a:gd name="connsiteX3206" fmla="*/ 2855164 w 4528142"/>
              <a:gd name="connsiteY3206" fmla="*/ 31791 h 6857999"/>
              <a:gd name="connsiteX3207" fmla="*/ 2862534 w 4528142"/>
              <a:gd name="connsiteY3207" fmla="*/ 34521 h 6857999"/>
              <a:gd name="connsiteX3208" fmla="*/ 2877978 w 4528142"/>
              <a:gd name="connsiteY3208" fmla="*/ 37599 h 6857999"/>
              <a:gd name="connsiteX3209" fmla="*/ 2893808 w 4528142"/>
              <a:gd name="connsiteY3209" fmla="*/ 40287 h 6857999"/>
              <a:gd name="connsiteX3210" fmla="*/ 2892850 w 4528142"/>
              <a:gd name="connsiteY3210" fmla="*/ 52471 h 6857999"/>
              <a:gd name="connsiteX3211" fmla="*/ 2892770 w 4528142"/>
              <a:gd name="connsiteY3211" fmla="*/ 63212 h 6857999"/>
              <a:gd name="connsiteX3212" fmla="*/ 2893569 w 4528142"/>
              <a:gd name="connsiteY3212" fmla="*/ 72514 h 6857999"/>
              <a:gd name="connsiteX3213" fmla="*/ 2895703 w 4528142"/>
              <a:gd name="connsiteY3213" fmla="*/ 81606 h 6857999"/>
              <a:gd name="connsiteX3214" fmla="*/ 2897943 w 4528142"/>
              <a:gd name="connsiteY3214" fmla="*/ 90029 h 6857999"/>
              <a:gd name="connsiteX3215" fmla="*/ 2901060 w 4528142"/>
              <a:gd name="connsiteY3215" fmla="*/ 97012 h 6857999"/>
              <a:gd name="connsiteX3216" fmla="*/ 2904354 w 4528142"/>
              <a:gd name="connsiteY3216" fmla="*/ 104944 h 6857999"/>
              <a:gd name="connsiteX3217" fmla="*/ 2908420 w 4528142"/>
              <a:gd name="connsiteY3217" fmla="*/ 112100 h 6857999"/>
              <a:gd name="connsiteX3218" fmla="*/ 2918378 w 4528142"/>
              <a:gd name="connsiteY3218" fmla="*/ 125152 h 6857999"/>
              <a:gd name="connsiteX3219" fmla="*/ 2928511 w 4528142"/>
              <a:gd name="connsiteY3219" fmla="*/ 139150 h 6857999"/>
              <a:gd name="connsiteX3220" fmla="*/ 2940328 w 4528142"/>
              <a:gd name="connsiteY3220" fmla="*/ 154831 h 6857999"/>
              <a:gd name="connsiteX3221" fmla="*/ 2946358 w 4528142"/>
              <a:gd name="connsiteY3221" fmla="*/ 163952 h 6857999"/>
              <a:gd name="connsiteX3222" fmla="*/ 2951510 w 4528142"/>
              <a:gd name="connsiteY3222" fmla="*/ 174515 h 6857999"/>
              <a:gd name="connsiteX3223" fmla="*/ 2945613 w 4528142"/>
              <a:gd name="connsiteY3223" fmla="*/ 174802 h 6857999"/>
              <a:gd name="connsiteX3224" fmla="*/ 2940837 w 4528142"/>
              <a:gd name="connsiteY3224" fmla="*/ 176210 h 6857999"/>
              <a:gd name="connsiteX3225" fmla="*/ 2937395 w 4528142"/>
              <a:gd name="connsiteY3225" fmla="*/ 177407 h 6857999"/>
              <a:gd name="connsiteX3226" fmla="*/ 2933741 w 4528142"/>
              <a:gd name="connsiteY3226" fmla="*/ 179938 h 6857999"/>
              <a:gd name="connsiteX3227" fmla="*/ 2931598 w 4528142"/>
              <a:gd name="connsiteY3227" fmla="*/ 183205 h 6857999"/>
              <a:gd name="connsiteX3228" fmla="*/ 2930400 w 4528142"/>
              <a:gd name="connsiteY3228" fmla="*/ 186646 h 6857999"/>
              <a:gd name="connsiteX3229" fmla="*/ 2929204 w 4528142"/>
              <a:gd name="connsiteY3229" fmla="*/ 190087 h 6857999"/>
              <a:gd name="connsiteX3230" fmla="*/ 2929517 w 4528142"/>
              <a:gd name="connsiteY3230" fmla="*/ 194265 h 6857999"/>
              <a:gd name="connsiteX3231" fmla="*/ 2929829 w 4528142"/>
              <a:gd name="connsiteY3231" fmla="*/ 198441 h 6857999"/>
              <a:gd name="connsiteX3232" fmla="*/ 2930316 w 4528142"/>
              <a:gd name="connsiteY3232" fmla="*/ 203566 h 6857999"/>
              <a:gd name="connsiteX3233" fmla="*/ 2933677 w 4528142"/>
              <a:gd name="connsiteY3233" fmla="*/ 213112 h 6857999"/>
              <a:gd name="connsiteX3234" fmla="*/ 2938935 w 4528142"/>
              <a:gd name="connsiteY3234" fmla="*/ 223007 h 6857999"/>
              <a:gd name="connsiteX3235" fmla="*/ 2944859 w 4528142"/>
              <a:gd name="connsiteY3235" fmla="*/ 232796 h 6857999"/>
              <a:gd name="connsiteX3236" fmla="*/ 2952397 w 4528142"/>
              <a:gd name="connsiteY3236" fmla="*/ 242653 h 6857999"/>
              <a:gd name="connsiteX3237" fmla="*/ 2959974 w 4528142"/>
              <a:gd name="connsiteY3237" fmla="*/ 250230 h 6857999"/>
              <a:gd name="connsiteX3238" fmla="*/ 2967270 w 4528142"/>
              <a:gd name="connsiteY3238" fmla="*/ 257526 h 6857999"/>
              <a:gd name="connsiteX3239" fmla="*/ 2974988 w 4528142"/>
              <a:gd name="connsiteY3239" fmla="*/ 262153 h 6857999"/>
              <a:gd name="connsiteX3240" fmla="*/ 2978672 w 4528142"/>
              <a:gd name="connsiteY3240" fmla="*/ 263518 h 6857999"/>
              <a:gd name="connsiteX3241" fmla="*/ 2981690 w 4528142"/>
              <a:gd name="connsiteY3241" fmla="*/ 264989 h 6857999"/>
              <a:gd name="connsiteX3242" fmla="*/ 2984640 w 4528142"/>
              <a:gd name="connsiteY3242" fmla="*/ 264848 h 6857999"/>
              <a:gd name="connsiteX3243" fmla="*/ 2987309 w 4528142"/>
              <a:gd name="connsiteY3243" fmla="*/ 264423 h 6857999"/>
              <a:gd name="connsiteX3244" fmla="*/ 2989416 w 4528142"/>
              <a:gd name="connsiteY3244" fmla="*/ 263439 h 6857999"/>
              <a:gd name="connsiteX3245" fmla="*/ 2991348 w 4528142"/>
              <a:gd name="connsiteY3245" fmla="*/ 261507 h 6857999"/>
              <a:gd name="connsiteX3246" fmla="*/ 2993212 w 4528142"/>
              <a:gd name="connsiteY3246" fmla="*/ 257960 h 6857999"/>
              <a:gd name="connsiteX3247" fmla="*/ 2993739 w 4528142"/>
              <a:gd name="connsiteY3247" fmla="*/ 254622 h 6857999"/>
              <a:gd name="connsiteX3248" fmla="*/ 2995912 w 4528142"/>
              <a:gd name="connsiteY3248" fmla="*/ 261432 h 6857999"/>
              <a:gd name="connsiteX3249" fmla="*/ 2995697 w 4528142"/>
              <a:gd name="connsiteY3249" fmla="*/ 268947 h 6857999"/>
              <a:gd name="connsiteX3250" fmla="*/ 2995866 w 4528142"/>
              <a:gd name="connsiteY3250" fmla="*/ 276073 h 6857999"/>
              <a:gd name="connsiteX3251" fmla="*/ 2995754 w 4528142"/>
              <a:gd name="connsiteY3251" fmla="*/ 282919 h 6857999"/>
              <a:gd name="connsiteX3252" fmla="*/ 2994478 w 4528142"/>
              <a:gd name="connsiteY3252" fmla="*/ 297101 h 6857999"/>
              <a:gd name="connsiteX3253" fmla="*/ 2991305 w 4528142"/>
              <a:gd name="connsiteY3253" fmla="*/ 310934 h 6857999"/>
              <a:gd name="connsiteX3254" fmla="*/ 2988415 w 4528142"/>
              <a:gd name="connsiteY3254" fmla="*/ 325052 h 6857999"/>
              <a:gd name="connsiteX3255" fmla="*/ 2985805 w 4528142"/>
              <a:gd name="connsiteY3255" fmla="*/ 339446 h 6857999"/>
              <a:gd name="connsiteX3256" fmla="*/ 2983862 w 4528142"/>
              <a:gd name="connsiteY3256" fmla="*/ 353736 h 6857999"/>
              <a:gd name="connsiteX3257" fmla="*/ 2982697 w 4528142"/>
              <a:gd name="connsiteY3257" fmla="*/ 361073 h 6857999"/>
              <a:gd name="connsiteX3258" fmla="*/ 2982759 w 4528142"/>
              <a:gd name="connsiteY3258" fmla="*/ 368866 h 6857999"/>
              <a:gd name="connsiteX3259" fmla="*/ 2984967 w 4528142"/>
              <a:gd name="connsiteY3259" fmla="*/ 373392 h 6857999"/>
              <a:gd name="connsiteX3260" fmla="*/ 2987386 w 4528142"/>
              <a:gd name="connsiteY3260" fmla="*/ 376585 h 6857999"/>
              <a:gd name="connsiteX3261" fmla="*/ 2989630 w 4528142"/>
              <a:gd name="connsiteY3261" fmla="*/ 378829 h 6857999"/>
              <a:gd name="connsiteX3262" fmla="*/ 2992262 w 4528142"/>
              <a:gd name="connsiteY3262" fmla="*/ 380688 h 6857999"/>
              <a:gd name="connsiteX3263" fmla="*/ 2994824 w 4528142"/>
              <a:gd name="connsiteY3263" fmla="*/ 380932 h 6857999"/>
              <a:gd name="connsiteX3264" fmla="*/ 2998054 w 4528142"/>
              <a:gd name="connsiteY3264" fmla="*/ 381069 h 6857999"/>
              <a:gd name="connsiteX3265" fmla="*/ 3003217 w 4528142"/>
              <a:gd name="connsiteY3265" fmla="*/ 379275 h 6857999"/>
              <a:gd name="connsiteX3266" fmla="*/ 3009326 w 4528142"/>
              <a:gd name="connsiteY3266" fmla="*/ 377653 h 6857999"/>
              <a:gd name="connsiteX3267" fmla="*/ 3011994 w 4528142"/>
              <a:gd name="connsiteY3267" fmla="*/ 377231 h 6857999"/>
              <a:gd name="connsiteX3268" fmla="*/ 3014661 w 4528142"/>
              <a:gd name="connsiteY3268" fmla="*/ 376806 h 6857999"/>
              <a:gd name="connsiteX3269" fmla="*/ 3017611 w 4528142"/>
              <a:gd name="connsiteY3269" fmla="*/ 376664 h 6857999"/>
              <a:gd name="connsiteX3270" fmla="*/ 3020734 w 4528142"/>
              <a:gd name="connsiteY3270" fmla="*/ 377468 h 6857999"/>
              <a:gd name="connsiteX3271" fmla="*/ 3022979 w 4528142"/>
              <a:gd name="connsiteY3271" fmla="*/ 379713 h 6857999"/>
              <a:gd name="connsiteX3272" fmla="*/ 3025504 w 4528142"/>
              <a:gd name="connsiteY3272" fmla="*/ 382238 h 6857999"/>
              <a:gd name="connsiteX3273" fmla="*/ 3021708 w 4528142"/>
              <a:gd name="connsiteY3273" fmla="*/ 387718 h 6857999"/>
              <a:gd name="connsiteX3274" fmla="*/ 3019352 w 4528142"/>
              <a:gd name="connsiteY3274" fmla="*/ 392320 h 6857999"/>
              <a:gd name="connsiteX3275" fmla="*/ 3018119 w 4528142"/>
              <a:gd name="connsiteY3275" fmla="*/ 398042 h 6857999"/>
              <a:gd name="connsiteX3276" fmla="*/ 3016779 w 4528142"/>
              <a:gd name="connsiteY3276" fmla="*/ 404434 h 6857999"/>
              <a:gd name="connsiteX3277" fmla="*/ 3016774 w 4528142"/>
              <a:gd name="connsiteY3277" fmla="*/ 410610 h 6857999"/>
              <a:gd name="connsiteX3278" fmla="*/ 3018104 w 4528142"/>
              <a:gd name="connsiteY3278" fmla="*/ 416578 h 6857999"/>
              <a:gd name="connsiteX3279" fmla="*/ 3019888 w 4528142"/>
              <a:gd name="connsiteY3279" fmla="*/ 423773 h 6857999"/>
              <a:gd name="connsiteX3280" fmla="*/ 3022057 w 4528142"/>
              <a:gd name="connsiteY3280" fmla="*/ 430580 h 6857999"/>
              <a:gd name="connsiteX3281" fmla="*/ 3027624 w 4528142"/>
              <a:gd name="connsiteY3281" fmla="*/ 444652 h 6857999"/>
              <a:gd name="connsiteX3282" fmla="*/ 3035090 w 4528142"/>
              <a:gd name="connsiteY3282" fmla="*/ 459073 h 6857999"/>
              <a:gd name="connsiteX3283" fmla="*/ 3049808 w 4528142"/>
              <a:gd name="connsiteY3283" fmla="*/ 489251 h 6857999"/>
              <a:gd name="connsiteX3284" fmla="*/ 3053742 w 4528142"/>
              <a:gd name="connsiteY3284" fmla="*/ 487003 h 6857999"/>
              <a:gd name="connsiteX3285" fmla="*/ 3056552 w 4528142"/>
              <a:gd name="connsiteY3285" fmla="*/ 483630 h 6857999"/>
              <a:gd name="connsiteX3286" fmla="*/ 3057644 w 4528142"/>
              <a:gd name="connsiteY3286" fmla="*/ 480856 h 6857999"/>
              <a:gd name="connsiteX3287" fmla="*/ 3058175 w 4528142"/>
              <a:gd name="connsiteY3287" fmla="*/ 477520 h 6857999"/>
              <a:gd name="connsiteX3288" fmla="*/ 3058247 w 4528142"/>
              <a:gd name="connsiteY3288" fmla="*/ 472956 h 6857999"/>
              <a:gd name="connsiteX3289" fmla="*/ 3056986 w 4528142"/>
              <a:gd name="connsiteY3289" fmla="*/ 468603 h 6857999"/>
              <a:gd name="connsiteX3290" fmla="*/ 3053413 w 4528142"/>
              <a:gd name="connsiteY3290" fmla="*/ 460391 h 6857999"/>
              <a:gd name="connsiteX3291" fmla="*/ 3066629 w 4528142"/>
              <a:gd name="connsiteY3291" fmla="*/ 483657 h 6857999"/>
              <a:gd name="connsiteX3292" fmla="*/ 3081774 w 4528142"/>
              <a:gd name="connsiteY3292" fmla="*/ 511167 h 6857999"/>
              <a:gd name="connsiteX3293" fmla="*/ 3096985 w 4528142"/>
              <a:gd name="connsiteY3293" fmla="*/ 540293 h 6857999"/>
              <a:gd name="connsiteX3294" fmla="*/ 3104625 w 4528142"/>
              <a:gd name="connsiteY3294" fmla="*/ 555663 h 6857999"/>
              <a:gd name="connsiteX3295" fmla="*/ 3112546 w 4528142"/>
              <a:gd name="connsiteY3295" fmla="*/ 571314 h 6857999"/>
              <a:gd name="connsiteX3296" fmla="*/ 3119413 w 4528142"/>
              <a:gd name="connsiteY3296" fmla="*/ 587458 h 6857999"/>
              <a:gd name="connsiteX3297" fmla="*/ 3125613 w 4528142"/>
              <a:gd name="connsiteY3297" fmla="*/ 603708 h 6857999"/>
              <a:gd name="connsiteX3298" fmla="*/ 3131427 w 4528142"/>
              <a:gd name="connsiteY3298" fmla="*/ 620342 h 6857999"/>
              <a:gd name="connsiteX3299" fmla="*/ 3136292 w 4528142"/>
              <a:gd name="connsiteY3299" fmla="*/ 636802 h 6857999"/>
              <a:gd name="connsiteX3300" fmla="*/ 3140207 w 4528142"/>
              <a:gd name="connsiteY3300" fmla="*/ 653086 h 6857999"/>
              <a:gd name="connsiteX3301" fmla="*/ 3142405 w 4528142"/>
              <a:gd name="connsiteY3301" fmla="*/ 669971 h 6857999"/>
              <a:gd name="connsiteX3302" fmla="*/ 3143091 w 4528142"/>
              <a:gd name="connsiteY3302" fmla="*/ 686117 h 6857999"/>
              <a:gd name="connsiteX3303" fmla="*/ 3143437 w 4528142"/>
              <a:gd name="connsiteY3303" fmla="*/ 694191 h 6857999"/>
              <a:gd name="connsiteX3304" fmla="*/ 3142831 w 4528142"/>
              <a:gd name="connsiteY3304" fmla="*/ 702088 h 6857999"/>
              <a:gd name="connsiteX3305" fmla="*/ 3144971 w 4528142"/>
              <a:gd name="connsiteY3305" fmla="*/ 705001 h 6857999"/>
              <a:gd name="connsiteX3306" fmla="*/ 3147322 w 4528142"/>
              <a:gd name="connsiteY3306" fmla="*/ 706578 h 6857999"/>
              <a:gd name="connsiteX3307" fmla="*/ 3149989 w 4528142"/>
              <a:gd name="connsiteY3307" fmla="*/ 706154 h 6857999"/>
              <a:gd name="connsiteX3308" fmla="*/ 3153044 w 4528142"/>
              <a:gd name="connsiteY3308" fmla="*/ 705345 h 6857999"/>
              <a:gd name="connsiteX3309" fmla="*/ 3156029 w 4528142"/>
              <a:gd name="connsiteY3309" fmla="*/ 702920 h 6857999"/>
              <a:gd name="connsiteX3310" fmla="*/ 3159965 w 4528142"/>
              <a:gd name="connsiteY3310" fmla="*/ 700671 h 6857999"/>
              <a:gd name="connsiteX3311" fmla="*/ 3166111 w 4528142"/>
              <a:gd name="connsiteY3311" fmla="*/ 696768 h 6857999"/>
              <a:gd name="connsiteX3312" fmla="*/ 3165701 w 4528142"/>
              <a:gd name="connsiteY3312" fmla="*/ 721867 h 6857999"/>
              <a:gd name="connsiteX3313" fmla="*/ 3165960 w 4528142"/>
              <a:gd name="connsiteY3313" fmla="*/ 746861 h 6857999"/>
              <a:gd name="connsiteX3314" fmla="*/ 3166817 w 4528142"/>
              <a:gd name="connsiteY3314" fmla="*/ 770136 h 6857999"/>
              <a:gd name="connsiteX3315" fmla="*/ 3169395 w 4528142"/>
              <a:gd name="connsiteY3315" fmla="*/ 792812 h 6857999"/>
              <a:gd name="connsiteX3316" fmla="*/ 3171584 w 4528142"/>
              <a:gd name="connsiteY3316" fmla="*/ 815872 h 6857999"/>
              <a:gd name="connsiteX3317" fmla="*/ 3175327 w 4528142"/>
              <a:gd name="connsiteY3317" fmla="*/ 837393 h 6857999"/>
              <a:gd name="connsiteX3318" fmla="*/ 3179906 w 4528142"/>
              <a:gd name="connsiteY3318" fmla="*/ 859751 h 6857999"/>
              <a:gd name="connsiteX3319" fmla="*/ 3184697 w 4528142"/>
              <a:gd name="connsiteY3319" fmla="*/ 880776 h 6857999"/>
              <a:gd name="connsiteX3320" fmla="*/ 3189557 w 4528142"/>
              <a:gd name="connsiteY3320" fmla="*/ 903414 h 6857999"/>
              <a:gd name="connsiteX3321" fmla="*/ 3196244 w 4528142"/>
              <a:gd name="connsiteY3321" fmla="*/ 924787 h 6857999"/>
              <a:gd name="connsiteX3322" fmla="*/ 3208526 w 4528142"/>
              <a:gd name="connsiteY3322" fmla="*/ 970309 h 6857999"/>
              <a:gd name="connsiteX3323" fmla="*/ 3222841 w 4528142"/>
              <a:gd name="connsiteY3323" fmla="*/ 1019409 h 6857999"/>
              <a:gd name="connsiteX3324" fmla="*/ 3237573 w 4528142"/>
              <a:gd name="connsiteY3324" fmla="*/ 1072020 h 6857999"/>
              <a:gd name="connsiteX3325" fmla="*/ 3231885 w 4528142"/>
              <a:gd name="connsiteY3325" fmla="*/ 1070972 h 6857999"/>
              <a:gd name="connsiteX3326" fmla="*/ 3226375 w 4528142"/>
              <a:gd name="connsiteY3326" fmla="*/ 1070871 h 6857999"/>
              <a:gd name="connsiteX3327" fmla="*/ 3223705 w 4528142"/>
              <a:gd name="connsiteY3327" fmla="*/ 1071295 h 6857999"/>
              <a:gd name="connsiteX3328" fmla="*/ 3220651 w 4528142"/>
              <a:gd name="connsiteY3328" fmla="*/ 1072105 h 6857999"/>
              <a:gd name="connsiteX3329" fmla="*/ 3217104 w 4528142"/>
              <a:gd name="connsiteY3329" fmla="*/ 1073969 h 6857999"/>
              <a:gd name="connsiteX3330" fmla="*/ 3213943 w 4528142"/>
              <a:gd name="connsiteY3330" fmla="*/ 1075447 h 6857999"/>
              <a:gd name="connsiteX3331" fmla="*/ 3217367 w 4528142"/>
              <a:gd name="connsiteY3331" fmla="*/ 1092785 h 6857999"/>
              <a:gd name="connsiteX3332" fmla="*/ 3222163 w 4528142"/>
              <a:gd name="connsiteY3332" fmla="*/ 1107631 h 6857999"/>
              <a:gd name="connsiteX3333" fmla="*/ 3226400 w 4528142"/>
              <a:gd name="connsiteY3333" fmla="*/ 1121914 h 6857999"/>
              <a:gd name="connsiteX3334" fmla="*/ 3229581 w 4528142"/>
              <a:gd name="connsiteY3334" fmla="*/ 1136690 h 6857999"/>
              <a:gd name="connsiteX3335" fmla="*/ 3231428 w 4528142"/>
              <a:gd name="connsiteY3335" fmla="*/ 1151680 h 6857999"/>
              <a:gd name="connsiteX3336" fmla="*/ 3232158 w 4528142"/>
              <a:gd name="connsiteY3336" fmla="*/ 1159366 h 6857999"/>
              <a:gd name="connsiteX3337" fmla="*/ 3232012 w 4528142"/>
              <a:gd name="connsiteY3337" fmla="*/ 1168495 h 6857999"/>
              <a:gd name="connsiteX3338" fmla="*/ 3231580 w 4528142"/>
              <a:gd name="connsiteY3338" fmla="*/ 1177341 h 6857999"/>
              <a:gd name="connsiteX3339" fmla="*/ 3230660 w 4528142"/>
              <a:gd name="connsiteY3339" fmla="*/ 1187241 h 6857999"/>
              <a:gd name="connsiteX3340" fmla="*/ 3228965 w 4528142"/>
              <a:gd name="connsiteY3340" fmla="*/ 1197915 h 6857999"/>
              <a:gd name="connsiteX3341" fmla="*/ 3227165 w 4528142"/>
              <a:gd name="connsiteY3341" fmla="*/ 1209255 h 6857999"/>
              <a:gd name="connsiteX3342" fmla="*/ 3223316 w 4528142"/>
              <a:gd name="connsiteY3342" fmla="*/ 1194585 h 6857999"/>
              <a:gd name="connsiteX3343" fmla="*/ 3219080 w 4528142"/>
              <a:gd name="connsiteY3343" fmla="*/ 1180301 h 6857999"/>
              <a:gd name="connsiteX3344" fmla="*/ 3214915 w 4528142"/>
              <a:gd name="connsiteY3344" fmla="*/ 1167632 h 6857999"/>
              <a:gd name="connsiteX3345" fmla="*/ 3209694 w 4528142"/>
              <a:gd name="connsiteY3345" fmla="*/ 1155455 h 6857999"/>
              <a:gd name="connsiteX3346" fmla="*/ 3204649 w 4528142"/>
              <a:gd name="connsiteY3346" fmla="*/ 1144226 h 6857999"/>
              <a:gd name="connsiteX3347" fmla="*/ 3199604 w 4528142"/>
              <a:gd name="connsiteY3347" fmla="*/ 1132996 h 6857999"/>
              <a:gd name="connsiteX3348" fmla="*/ 3188073 w 4528142"/>
              <a:gd name="connsiteY3348" fmla="*/ 1111416 h 6857999"/>
              <a:gd name="connsiteX3349" fmla="*/ 3175035 w 4528142"/>
              <a:gd name="connsiteY3349" fmla="*/ 1089102 h 6857999"/>
              <a:gd name="connsiteX3350" fmla="*/ 3168867 w 4528142"/>
              <a:gd name="connsiteY3350" fmla="*/ 1076749 h 6857999"/>
              <a:gd name="connsiteX3351" fmla="*/ 3162805 w 4528142"/>
              <a:gd name="connsiteY3351" fmla="*/ 1063730 h 6857999"/>
              <a:gd name="connsiteX3352" fmla="*/ 3156675 w 4528142"/>
              <a:gd name="connsiteY3352" fmla="*/ 1049097 h 6857999"/>
              <a:gd name="connsiteX3353" fmla="*/ 3150475 w 4528142"/>
              <a:gd name="connsiteY3353" fmla="*/ 1032849 h 6857999"/>
              <a:gd name="connsiteX3354" fmla="*/ 3145154 w 4528142"/>
              <a:gd name="connsiteY3354" fmla="*/ 1015161 h 6857999"/>
              <a:gd name="connsiteX3355" fmla="*/ 3139869 w 4528142"/>
              <a:gd name="connsiteY3355" fmla="*/ 995188 h 6857999"/>
              <a:gd name="connsiteX3356" fmla="*/ 3137970 w 4528142"/>
              <a:gd name="connsiteY3356" fmla="*/ 1001020 h 6857999"/>
              <a:gd name="connsiteX3357" fmla="*/ 3136456 w 4528142"/>
              <a:gd name="connsiteY3357" fmla="*/ 1006460 h 6857999"/>
              <a:gd name="connsiteX3358" fmla="*/ 3135608 w 4528142"/>
              <a:gd name="connsiteY3358" fmla="*/ 1011799 h 6857999"/>
              <a:gd name="connsiteX3359" fmla="*/ 3135041 w 4528142"/>
              <a:gd name="connsiteY3359" fmla="*/ 1017416 h 6857999"/>
              <a:gd name="connsiteX3360" fmla="*/ 3134682 w 4528142"/>
              <a:gd name="connsiteY3360" fmla="*/ 1027879 h 6857999"/>
              <a:gd name="connsiteX3361" fmla="*/ 3134882 w 4528142"/>
              <a:gd name="connsiteY3361" fmla="*/ 1038902 h 6857999"/>
              <a:gd name="connsiteX3362" fmla="*/ 3137086 w 4528142"/>
              <a:gd name="connsiteY3362" fmla="*/ 1049607 h 6857999"/>
              <a:gd name="connsiteX3363" fmla="*/ 3139288 w 4528142"/>
              <a:gd name="connsiteY3363" fmla="*/ 1060311 h 6857999"/>
              <a:gd name="connsiteX3364" fmla="*/ 3144640 w 4528142"/>
              <a:gd name="connsiteY3364" fmla="*/ 1081896 h 6857999"/>
              <a:gd name="connsiteX3365" fmla="*/ 3147122 w 4528142"/>
              <a:gd name="connsiteY3365" fmla="*/ 1092884 h 6857999"/>
              <a:gd name="connsiteX3366" fmla="*/ 3149992 w 4528142"/>
              <a:gd name="connsiteY3366" fmla="*/ 1103482 h 6857999"/>
              <a:gd name="connsiteX3367" fmla="*/ 3151526 w 4528142"/>
              <a:gd name="connsiteY3367" fmla="*/ 1114292 h 6857999"/>
              <a:gd name="connsiteX3368" fmla="*/ 3152395 w 4528142"/>
              <a:gd name="connsiteY3368" fmla="*/ 1125209 h 6857999"/>
              <a:gd name="connsiteX3369" fmla="*/ 3151823 w 4528142"/>
              <a:gd name="connsiteY3369" fmla="*/ 1137004 h 6857999"/>
              <a:gd name="connsiteX3370" fmla="*/ 3151256 w 4528142"/>
              <a:gd name="connsiteY3370" fmla="*/ 1142622 h 6857999"/>
              <a:gd name="connsiteX3371" fmla="*/ 3150410 w 4528142"/>
              <a:gd name="connsiteY3371" fmla="*/ 1147959 h 6857999"/>
              <a:gd name="connsiteX3372" fmla="*/ 3149174 w 4528142"/>
              <a:gd name="connsiteY3372" fmla="*/ 1153682 h 6857999"/>
              <a:gd name="connsiteX3373" fmla="*/ 3146888 w 4528142"/>
              <a:gd name="connsiteY3373" fmla="*/ 1159897 h 6857999"/>
              <a:gd name="connsiteX3374" fmla="*/ 3144040 w 4528142"/>
              <a:gd name="connsiteY3374" fmla="*/ 1165552 h 6857999"/>
              <a:gd name="connsiteX3375" fmla="*/ 3141577 w 4528142"/>
              <a:gd name="connsiteY3375" fmla="*/ 1170821 h 6857999"/>
              <a:gd name="connsiteX3376" fmla="*/ 3147274 w 4528142"/>
              <a:gd name="connsiteY3376" fmla="*/ 1159511 h 6857999"/>
              <a:gd name="connsiteX3377" fmla="*/ 3151880 w 4528142"/>
              <a:gd name="connsiteY3377" fmla="*/ 1150977 h 6857999"/>
              <a:gd name="connsiteX3378" fmla="*/ 3154306 w 4528142"/>
              <a:gd name="connsiteY3378" fmla="*/ 1147992 h 6857999"/>
              <a:gd name="connsiteX3379" fmla="*/ 3156238 w 4528142"/>
              <a:gd name="connsiteY3379" fmla="*/ 1146059 h 6857999"/>
              <a:gd name="connsiteX3380" fmla="*/ 3158064 w 4528142"/>
              <a:gd name="connsiteY3380" fmla="*/ 1144792 h 6857999"/>
              <a:gd name="connsiteX3381" fmla="*/ 3159784 w 4528142"/>
              <a:gd name="connsiteY3381" fmla="*/ 1144195 h 6857999"/>
              <a:gd name="connsiteX3382" fmla="*/ 3160733 w 4528142"/>
              <a:gd name="connsiteY3382" fmla="*/ 1144369 h 6857999"/>
              <a:gd name="connsiteX3383" fmla="*/ 3161856 w 4528142"/>
              <a:gd name="connsiteY3383" fmla="*/ 1145492 h 6857999"/>
              <a:gd name="connsiteX3384" fmla="*/ 3162978 w 4528142"/>
              <a:gd name="connsiteY3384" fmla="*/ 1146614 h 6857999"/>
              <a:gd name="connsiteX3385" fmla="*/ 3163994 w 4528142"/>
              <a:gd name="connsiteY3385" fmla="*/ 1148404 h 6857999"/>
              <a:gd name="connsiteX3386" fmla="*/ 3165429 w 4528142"/>
              <a:gd name="connsiteY3386" fmla="*/ 1153702 h 6857999"/>
              <a:gd name="connsiteX3387" fmla="*/ 3166265 w 4528142"/>
              <a:gd name="connsiteY3387" fmla="*/ 1160723 h 6857999"/>
              <a:gd name="connsiteX3388" fmla="*/ 3165943 w 4528142"/>
              <a:gd name="connsiteY3388" fmla="*/ 1168903 h 6857999"/>
              <a:gd name="connsiteX3389" fmla="*/ 3165794 w 4528142"/>
              <a:gd name="connsiteY3389" fmla="*/ 1178030 h 6857999"/>
              <a:gd name="connsiteX3390" fmla="*/ 3165259 w 4528142"/>
              <a:gd name="connsiteY3390" fmla="*/ 1187545 h 6857999"/>
              <a:gd name="connsiteX3391" fmla="*/ 3163390 w 4528142"/>
              <a:gd name="connsiteY3391" fmla="*/ 1197270 h 6857999"/>
              <a:gd name="connsiteX3392" fmla="*/ 3161800 w 4528142"/>
              <a:gd name="connsiteY3392" fmla="*/ 1207276 h 6857999"/>
              <a:gd name="connsiteX3393" fmla="*/ 3159651 w 4528142"/>
              <a:gd name="connsiteY3393" fmla="*/ 1216721 h 6857999"/>
              <a:gd name="connsiteX3394" fmla="*/ 3157327 w 4528142"/>
              <a:gd name="connsiteY3394" fmla="*/ 1225220 h 6857999"/>
              <a:gd name="connsiteX3395" fmla="*/ 3153775 w 4528142"/>
              <a:gd name="connsiteY3395" fmla="*/ 1233261 h 6857999"/>
              <a:gd name="connsiteX3396" fmla="*/ 3158826 w 4528142"/>
              <a:gd name="connsiteY3396" fmla="*/ 1238311 h 6857999"/>
              <a:gd name="connsiteX3397" fmla="*/ 3163210 w 4528142"/>
              <a:gd name="connsiteY3397" fmla="*/ 1243468 h 6857999"/>
              <a:gd name="connsiteX3398" fmla="*/ 3166713 w 4528142"/>
              <a:gd name="connsiteY3398" fmla="*/ 1250066 h 6857999"/>
              <a:gd name="connsiteX3399" fmla="*/ 3169937 w 4528142"/>
              <a:gd name="connsiteY3399" fmla="*/ 1256383 h 6857999"/>
              <a:gd name="connsiteX3400" fmla="*/ 3172002 w 4528142"/>
              <a:gd name="connsiteY3400" fmla="*/ 1263859 h 6857999"/>
              <a:gd name="connsiteX3401" fmla="*/ 3173787 w 4528142"/>
              <a:gd name="connsiteY3401" fmla="*/ 1271053 h 6857999"/>
              <a:gd name="connsiteX3402" fmla="*/ 3177635 w 4528142"/>
              <a:gd name="connsiteY3402" fmla="*/ 1285723 h 6857999"/>
              <a:gd name="connsiteX3403" fmla="*/ 3180710 w 4528142"/>
              <a:gd name="connsiteY3403" fmla="*/ 1301166 h 6857999"/>
              <a:gd name="connsiteX3404" fmla="*/ 3184841 w 4528142"/>
              <a:gd name="connsiteY3404" fmla="*/ 1316117 h 6857999"/>
              <a:gd name="connsiteX3405" fmla="*/ 3187185 w 4528142"/>
              <a:gd name="connsiteY3405" fmla="*/ 1323873 h 6857999"/>
              <a:gd name="connsiteX3406" fmla="*/ 3190305 w 4528142"/>
              <a:gd name="connsiteY3406" fmla="*/ 1330857 h 6857999"/>
              <a:gd name="connsiteX3407" fmla="*/ 3194756 w 4528142"/>
              <a:gd name="connsiteY3407" fmla="*/ 1337629 h 6857999"/>
              <a:gd name="connsiteX3408" fmla="*/ 3198646 w 4528142"/>
              <a:gd name="connsiteY3408" fmla="*/ 1343839 h 6857999"/>
              <a:gd name="connsiteX3409" fmla="*/ 3196397 w 4528142"/>
              <a:gd name="connsiteY3409" fmla="*/ 1347772 h 6857999"/>
              <a:gd name="connsiteX3410" fmla="*/ 3194078 w 4528142"/>
              <a:gd name="connsiteY3410" fmla="*/ 1350091 h 6857999"/>
              <a:gd name="connsiteX3411" fmla="*/ 3191478 w 4528142"/>
              <a:gd name="connsiteY3411" fmla="*/ 1352130 h 6857999"/>
              <a:gd name="connsiteX3412" fmla="*/ 3188424 w 4528142"/>
              <a:gd name="connsiteY3412" fmla="*/ 1352940 h 6857999"/>
              <a:gd name="connsiteX3413" fmla="*/ 3186529 w 4528142"/>
              <a:gd name="connsiteY3413" fmla="*/ 1352590 h 6857999"/>
              <a:gd name="connsiteX3414" fmla="*/ 3183579 w 4528142"/>
              <a:gd name="connsiteY3414" fmla="*/ 1352733 h 6857999"/>
              <a:gd name="connsiteX3415" fmla="*/ 3178947 w 4528142"/>
              <a:gd name="connsiteY3415" fmla="*/ 1351193 h 6857999"/>
              <a:gd name="connsiteX3416" fmla="*/ 3175261 w 4528142"/>
              <a:gd name="connsiteY3416" fmla="*/ 1349826 h 6857999"/>
              <a:gd name="connsiteX3417" fmla="*/ 3173260 w 4528142"/>
              <a:gd name="connsiteY3417" fmla="*/ 1350144 h 6857999"/>
              <a:gd name="connsiteX3418" fmla="*/ 3172594 w 4528142"/>
              <a:gd name="connsiteY3418" fmla="*/ 1350251 h 6857999"/>
              <a:gd name="connsiteX3419" fmla="*/ 3171435 w 4528142"/>
              <a:gd name="connsiteY3419" fmla="*/ 1351410 h 6857999"/>
              <a:gd name="connsiteX3420" fmla="*/ 3170448 w 4528142"/>
              <a:gd name="connsiteY3420" fmla="*/ 1353516 h 6857999"/>
              <a:gd name="connsiteX3421" fmla="*/ 3170586 w 4528142"/>
              <a:gd name="connsiteY3421" fmla="*/ 1356747 h 6857999"/>
              <a:gd name="connsiteX3422" fmla="*/ 3171179 w 4528142"/>
              <a:gd name="connsiteY3422" fmla="*/ 1361205 h 6857999"/>
              <a:gd name="connsiteX3423" fmla="*/ 3168934 w 4528142"/>
              <a:gd name="connsiteY3423" fmla="*/ 1358959 h 6857999"/>
              <a:gd name="connsiteX3424" fmla="*/ 3167076 w 4528142"/>
              <a:gd name="connsiteY3424" fmla="*/ 1356328 h 6857999"/>
              <a:gd name="connsiteX3425" fmla="*/ 3163783 w 4528142"/>
              <a:gd name="connsiteY3425" fmla="*/ 1348398 h 6857999"/>
              <a:gd name="connsiteX3426" fmla="*/ 3160702 w 4528142"/>
              <a:gd name="connsiteY3426" fmla="*/ 1339132 h 6857999"/>
              <a:gd name="connsiteX3427" fmla="*/ 3158325 w 4528142"/>
              <a:gd name="connsiteY3427" fmla="*/ 1327480 h 6857999"/>
              <a:gd name="connsiteX3428" fmla="*/ 3153541 w 4528142"/>
              <a:gd name="connsiteY3428" fmla="*/ 1300278 h 6857999"/>
              <a:gd name="connsiteX3429" fmla="*/ 3148019 w 4528142"/>
              <a:gd name="connsiteY3429" fmla="*/ 1271567 h 6857999"/>
              <a:gd name="connsiteX3430" fmla="*/ 3144838 w 4528142"/>
              <a:gd name="connsiteY3430" fmla="*/ 1256790 h 6857999"/>
              <a:gd name="connsiteX3431" fmla="*/ 3141724 w 4528142"/>
              <a:gd name="connsiteY3431" fmla="*/ 1243627 h 6857999"/>
              <a:gd name="connsiteX3432" fmla="*/ 3137064 w 4528142"/>
              <a:gd name="connsiteY3432" fmla="*/ 1232012 h 6857999"/>
              <a:gd name="connsiteX3433" fmla="*/ 3132475 w 4528142"/>
              <a:gd name="connsiteY3433" fmla="*/ 1222013 h 6857999"/>
              <a:gd name="connsiteX3434" fmla="*/ 3129320 w 4528142"/>
              <a:gd name="connsiteY3434" fmla="*/ 1217310 h 6857999"/>
              <a:gd name="connsiteX3435" fmla="*/ 3126514 w 4528142"/>
              <a:gd name="connsiteY3435" fmla="*/ 1214504 h 6857999"/>
              <a:gd name="connsiteX3436" fmla="*/ 3123147 w 4528142"/>
              <a:gd name="connsiteY3436" fmla="*/ 1211137 h 6857999"/>
              <a:gd name="connsiteX3437" fmla="*/ 3119674 w 4528142"/>
              <a:gd name="connsiteY3437" fmla="*/ 1208437 h 6857999"/>
              <a:gd name="connsiteX3438" fmla="*/ 3115602 w 4528142"/>
              <a:gd name="connsiteY3438" fmla="*/ 1207458 h 6857999"/>
              <a:gd name="connsiteX3439" fmla="*/ 3111811 w 4528142"/>
              <a:gd name="connsiteY3439" fmla="*/ 1206760 h 6857999"/>
              <a:gd name="connsiteX3440" fmla="*/ 3107529 w 4528142"/>
              <a:gd name="connsiteY3440" fmla="*/ 1207114 h 6857999"/>
              <a:gd name="connsiteX3441" fmla="*/ 3102754 w 4528142"/>
              <a:gd name="connsiteY3441" fmla="*/ 1208522 h 6857999"/>
              <a:gd name="connsiteX3442" fmla="*/ 3099990 w 4528142"/>
              <a:gd name="connsiteY3442" fmla="*/ 1197256 h 6857999"/>
              <a:gd name="connsiteX3443" fmla="*/ 3099291 w 4528142"/>
              <a:gd name="connsiteY3443" fmla="*/ 1193465 h 6857999"/>
              <a:gd name="connsiteX3444" fmla="*/ 3099715 w 4528142"/>
              <a:gd name="connsiteY3444" fmla="*/ 1190797 h 6857999"/>
              <a:gd name="connsiteX3445" fmla="*/ 3100313 w 4528142"/>
              <a:gd name="connsiteY3445" fmla="*/ 1189077 h 6857999"/>
              <a:gd name="connsiteX3446" fmla="*/ 3102033 w 4528142"/>
              <a:gd name="connsiteY3446" fmla="*/ 1188479 h 6857999"/>
              <a:gd name="connsiteX3447" fmla="*/ 3103368 w 4528142"/>
              <a:gd name="connsiteY3447" fmla="*/ 1188265 h 6857999"/>
              <a:gd name="connsiteX3448" fmla="*/ 3105649 w 4528142"/>
              <a:gd name="connsiteY3448" fmla="*/ 1188228 h 6857999"/>
              <a:gd name="connsiteX3449" fmla="*/ 3110387 w 4528142"/>
              <a:gd name="connsiteY3449" fmla="*/ 1189102 h 6857999"/>
              <a:gd name="connsiteX3450" fmla="*/ 3112951 w 4528142"/>
              <a:gd name="connsiteY3450" fmla="*/ 1189346 h 6857999"/>
              <a:gd name="connsiteX3451" fmla="*/ 3115899 w 4528142"/>
              <a:gd name="connsiteY3451" fmla="*/ 1189203 h 6857999"/>
              <a:gd name="connsiteX3452" fmla="*/ 3118955 w 4528142"/>
              <a:gd name="connsiteY3452" fmla="*/ 1188393 h 6857999"/>
              <a:gd name="connsiteX3453" fmla="*/ 3121728 w 4528142"/>
              <a:gd name="connsiteY3453" fmla="*/ 1187303 h 6857999"/>
              <a:gd name="connsiteX3454" fmla="*/ 3124820 w 4528142"/>
              <a:gd name="connsiteY3454" fmla="*/ 1184211 h 6857999"/>
              <a:gd name="connsiteX3455" fmla="*/ 3128405 w 4528142"/>
              <a:gd name="connsiteY3455" fmla="*/ 1180064 h 6857999"/>
              <a:gd name="connsiteX3456" fmla="*/ 3126023 w 4528142"/>
              <a:gd name="connsiteY3456" fmla="*/ 1174590 h 6857999"/>
              <a:gd name="connsiteX3457" fmla="*/ 3123428 w 4528142"/>
              <a:gd name="connsiteY3457" fmla="*/ 1170450 h 6857999"/>
              <a:gd name="connsiteX3458" fmla="*/ 3121395 w 4528142"/>
              <a:gd name="connsiteY3458" fmla="*/ 1166871 h 6857999"/>
              <a:gd name="connsiteX3459" fmla="*/ 3118097 w 4528142"/>
              <a:gd name="connsiteY3459" fmla="*/ 1165119 h 6857999"/>
              <a:gd name="connsiteX3460" fmla="*/ 3114905 w 4528142"/>
              <a:gd name="connsiteY3460" fmla="*/ 1162699 h 6857999"/>
              <a:gd name="connsiteX3461" fmla="*/ 3111114 w 4528142"/>
              <a:gd name="connsiteY3461" fmla="*/ 1162002 h 6857999"/>
              <a:gd name="connsiteX3462" fmla="*/ 3107884 w 4528142"/>
              <a:gd name="connsiteY3462" fmla="*/ 1161862 h 6857999"/>
              <a:gd name="connsiteX3463" fmla="*/ 3103987 w 4528142"/>
              <a:gd name="connsiteY3463" fmla="*/ 1161831 h 6857999"/>
              <a:gd name="connsiteX3464" fmla="*/ 3095703 w 4528142"/>
              <a:gd name="connsiteY3464" fmla="*/ 1162822 h 6857999"/>
              <a:gd name="connsiteX3465" fmla="*/ 3087802 w 4528142"/>
              <a:gd name="connsiteY3465" fmla="*/ 1163425 h 6857999"/>
              <a:gd name="connsiteX3466" fmla="*/ 3084293 w 4528142"/>
              <a:gd name="connsiteY3466" fmla="*/ 1163007 h 6857999"/>
              <a:gd name="connsiteX3467" fmla="*/ 3080502 w 4528142"/>
              <a:gd name="connsiteY3467" fmla="*/ 1162308 h 6857999"/>
              <a:gd name="connsiteX3468" fmla="*/ 3077204 w 4528142"/>
              <a:gd name="connsiteY3468" fmla="*/ 1160555 h 6857999"/>
              <a:gd name="connsiteX3469" fmla="*/ 3073906 w 4528142"/>
              <a:gd name="connsiteY3469" fmla="*/ 1158804 h 6857999"/>
              <a:gd name="connsiteX3470" fmla="*/ 3077273 w 4528142"/>
              <a:gd name="connsiteY3470" fmla="*/ 1162170 h 6857999"/>
              <a:gd name="connsiteX3471" fmla="*/ 3079585 w 4528142"/>
              <a:gd name="connsiteY3471" fmla="*/ 1166031 h 6857999"/>
              <a:gd name="connsiteX3472" fmla="*/ 3084002 w 4528142"/>
              <a:gd name="connsiteY3472" fmla="*/ 1175083 h 6857999"/>
              <a:gd name="connsiteX3473" fmla="*/ 3087644 w 4528142"/>
              <a:gd name="connsiteY3473" fmla="*/ 1184910 h 6857999"/>
              <a:gd name="connsiteX3474" fmla="*/ 3090233 w 4528142"/>
              <a:gd name="connsiteY3474" fmla="*/ 1195229 h 6857999"/>
              <a:gd name="connsiteX3475" fmla="*/ 3092435 w 4528142"/>
              <a:gd name="connsiteY3475" fmla="*/ 1205934 h 6857999"/>
              <a:gd name="connsiteX3476" fmla="*/ 3093864 w 4528142"/>
              <a:gd name="connsiteY3476" fmla="*/ 1217412 h 6857999"/>
              <a:gd name="connsiteX3477" fmla="*/ 3095881 w 4528142"/>
              <a:gd name="connsiteY3477" fmla="*/ 1239526 h 6857999"/>
              <a:gd name="connsiteX3478" fmla="*/ 3098671 w 4528142"/>
              <a:gd name="connsiteY3478" fmla="*/ 1260867 h 6857999"/>
              <a:gd name="connsiteX3479" fmla="*/ 3100031 w 4528142"/>
              <a:gd name="connsiteY3479" fmla="*/ 1270730 h 6857999"/>
              <a:gd name="connsiteX3480" fmla="*/ 3101884 w 4528142"/>
              <a:gd name="connsiteY3480" fmla="*/ 1279541 h 6857999"/>
              <a:gd name="connsiteX3481" fmla="*/ 3105282 w 4528142"/>
              <a:gd name="connsiteY3481" fmla="*/ 1286804 h 6857999"/>
              <a:gd name="connsiteX3482" fmla="*/ 3109173 w 4528142"/>
              <a:gd name="connsiteY3482" fmla="*/ 1293014 h 6857999"/>
              <a:gd name="connsiteX3483" fmla="*/ 3111418 w 4528142"/>
              <a:gd name="connsiteY3483" fmla="*/ 1295260 h 6857999"/>
              <a:gd name="connsiteX3484" fmla="*/ 3114223 w 4528142"/>
              <a:gd name="connsiteY3484" fmla="*/ 1298065 h 6857999"/>
              <a:gd name="connsiteX3485" fmla="*/ 3116855 w 4528142"/>
              <a:gd name="connsiteY3485" fmla="*/ 1299923 h 6857999"/>
              <a:gd name="connsiteX3486" fmla="*/ 3120260 w 4528142"/>
              <a:gd name="connsiteY3486" fmla="*/ 1301008 h 6857999"/>
              <a:gd name="connsiteX3487" fmla="*/ 3120413 w 4528142"/>
              <a:gd name="connsiteY3487" fmla="*/ 1326670 h 6857999"/>
              <a:gd name="connsiteX3488" fmla="*/ 3121233 w 4528142"/>
              <a:gd name="connsiteY3488" fmla="*/ 1352226 h 6857999"/>
              <a:gd name="connsiteX3489" fmla="*/ 3122788 w 4528142"/>
              <a:gd name="connsiteY3489" fmla="*/ 1379292 h 6857999"/>
              <a:gd name="connsiteX3490" fmla="*/ 3124452 w 4528142"/>
              <a:gd name="connsiteY3490" fmla="*/ 1405688 h 6857999"/>
              <a:gd name="connsiteX3491" fmla="*/ 3126885 w 4528142"/>
              <a:gd name="connsiteY3491" fmla="*/ 1431313 h 6857999"/>
              <a:gd name="connsiteX3492" fmla="*/ 3130268 w 4528142"/>
              <a:gd name="connsiteY3492" fmla="*/ 1457113 h 6857999"/>
              <a:gd name="connsiteX3493" fmla="*/ 3133757 w 4528142"/>
              <a:gd name="connsiteY3493" fmla="*/ 1482245 h 6857999"/>
              <a:gd name="connsiteX3494" fmla="*/ 3138298 w 4528142"/>
              <a:gd name="connsiteY3494" fmla="*/ 1506884 h 6857999"/>
              <a:gd name="connsiteX3495" fmla="*/ 3143051 w 4528142"/>
              <a:gd name="connsiteY3495" fmla="*/ 1530190 h 6857999"/>
              <a:gd name="connsiteX3496" fmla="*/ 3148192 w 4528142"/>
              <a:gd name="connsiteY3496" fmla="*/ 1553109 h 6857999"/>
              <a:gd name="connsiteX3497" fmla="*/ 3154985 w 4528142"/>
              <a:gd name="connsiteY3497" fmla="*/ 1573815 h 6857999"/>
              <a:gd name="connsiteX3498" fmla="*/ 3161883 w 4528142"/>
              <a:gd name="connsiteY3498" fmla="*/ 1593854 h 6857999"/>
              <a:gd name="connsiteX3499" fmla="*/ 3168993 w 4528142"/>
              <a:gd name="connsiteY3499" fmla="*/ 1612559 h 6857999"/>
              <a:gd name="connsiteX3500" fmla="*/ 3177473 w 4528142"/>
              <a:gd name="connsiteY3500" fmla="*/ 1628771 h 6857999"/>
              <a:gd name="connsiteX3501" fmla="*/ 3181821 w 4528142"/>
              <a:gd name="connsiteY3501" fmla="*/ 1636207 h 6857999"/>
              <a:gd name="connsiteX3502" fmla="*/ 3186273 w 4528142"/>
              <a:gd name="connsiteY3502" fmla="*/ 1642981 h 6857999"/>
              <a:gd name="connsiteX3503" fmla="*/ 3191498 w 4528142"/>
              <a:gd name="connsiteY3503" fmla="*/ 1648978 h 6857999"/>
              <a:gd name="connsiteX3504" fmla="*/ 3196338 w 4528142"/>
              <a:gd name="connsiteY3504" fmla="*/ 1655364 h 6857999"/>
              <a:gd name="connsiteX3505" fmla="*/ 3192054 w 4528142"/>
              <a:gd name="connsiteY3505" fmla="*/ 1655719 h 6857999"/>
              <a:gd name="connsiteX3506" fmla="*/ 3188332 w 4528142"/>
              <a:gd name="connsiteY3506" fmla="*/ 1656634 h 6857999"/>
              <a:gd name="connsiteX3507" fmla="*/ 3185556 w 4528142"/>
              <a:gd name="connsiteY3507" fmla="*/ 1657725 h 6857999"/>
              <a:gd name="connsiteX3508" fmla="*/ 3183625 w 4528142"/>
              <a:gd name="connsiteY3508" fmla="*/ 1659657 h 6857999"/>
              <a:gd name="connsiteX3509" fmla="*/ 3181692 w 4528142"/>
              <a:gd name="connsiteY3509" fmla="*/ 1661589 h 6857999"/>
              <a:gd name="connsiteX3510" fmla="*/ 3180428 w 4528142"/>
              <a:gd name="connsiteY3510" fmla="*/ 1663416 h 6857999"/>
              <a:gd name="connsiteX3511" fmla="*/ 3178140 w 4528142"/>
              <a:gd name="connsiteY3511" fmla="*/ 1669632 h 6857999"/>
              <a:gd name="connsiteX3512" fmla="*/ 3174900 w 4528142"/>
              <a:gd name="connsiteY3512" fmla="*/ 1681851 h 6857999"/>
              <a:gd name="connsiteX3513" fmla="*/ 3173385 w 4528142"/>
              <a:gd name="connsiteY3513" fmla="*/ 1687294 h 6857999"/>
              <a:gd name="connsiteX3514" fmla="*/ 3172015 w 4528142"/>
              <a:gd name="connsiteY3514" fmla="*/ 1689787 h 6857999"/>
              <a:gd name="connsiteX3515" fmla="*/ 3169695 w 4528142"/>
              <a:gd name="connsiteY3515" fmla="*/ 1692106 h 6857999"/>
              <a:gd name="connsiteX3516" fmla="*/ 3173093 w 4528142"/>
              <a:gd name="connsiteY3516" fmla="*/ 1699371 h 6857999"/>
              <a:gd name="connsiteX3517" fmla="*/ 3175053 w 4528142"/>
              <a:gd name="connsiteY3517" fmla="*/ 1707513 h 6857999"/>
              <a:gd name="connsiteX3518" fmla="*/ 3179250 w 4528142"/>
              <a:gd name="connsiteY3518" fmla="*/ 1724079 h 6857999"/>
              <a:gd name="connsiteX3519" fmla="*/ 3183237 w 4528142"/>
              <a:gd name="connsiteY3519" fmla="*/ 1741979 h 6857999"/>
              <a:gd name="connsiteX3520" fmla="*/ 3185503 w 4528142"/>
              <a:gd name="connsiteY3520" fmla="*/ 1760477 h 6857999"/>
              <a:gd name="connsiteX3521" fmla="*/ 3189540 w 4528142"/>
              <a:gd name="connsiteY3521" fmla="*/ 1798529 h 6857999"/>
              <a:gd name="connsiteX3522" fmla="*/ 3193298 w 4528142"/>
              <a:gd name="connsiteY3522" fmla="*/ 1836298 h 6857999"/>
              <a:gd name="connsiteX3523" fmla="*/ 3195670 w 4528142"/>
              <a:gd name="connsiteY3523" fmla="*/ 1854130 h 6857999"/>
              <a:gd name="connsiteX3524" fmla="*/ 3198640 w 4528142"/>
              <a:gd name="connsiteY3524" fmla="*/ 1870239 h 6857999"/>
              <a:gd name="connsiteX3525" fmla="*/ 3203437 w 4528142"/>
              <a:gd name="connsiteY3525" fmla="*/ 1885086 h 6857999"/>
              <a:gd name="connsiteX3526" fmla="*/ 3205714 w 4528142"/>
              <a:gd name="connsiteY3526" fmla="*/ 1891226 h 6857999"/>
              <a:gd name="connsiteX3527" fmla="*/ 3207884 w 4528142"/>
              <a:gd name="connsiteY3527" fmla="*/ 1898035 h 6857999"/>
              <a:gd name="connsiteX3528" fmla="*/ 3211600 w 4528142"/>
              <a:gd name="connsiteY3528" fmla="*/ 1903298 h 6857999"/>
              <a:gd name="connsiteX3529" fmla="*/ 3214930 w 4528142"/>
              <a:gd name="connsiteY3529" fmla="*/ 1908947 h 6857999"/>
              <a:gd name="connsiteX3530" fmla="*/ 3218752 w 4528142"/>
              <a:gd name="connsiteY3530" fmla="*/ 1913543 h 6857999"/>
              <a:gd name="connsiteX3531" fmla="*/ 3223067 w 4528142"/>
              <a:gd name="connsiteY3531" fmla="*/ 1917084 h 6857999"/>
              <a:gd name="connsiteX3532" fmla="*/ 3227874 w 4528142"/>
              <a:gd name="connsiteY3532" fmla="*/ 1919572 h 6857999"/>
              <a:gd name="connsiteX3533" fmla="*/ 3232857 w 4528142"/>
              <a:gd name="connsiteY3533" fmla="*/ 1923008 h 6857999"/>
              <a:gd name="connsiteX3534" fmla="*/ 3238543 w 4528142"/>
              <a:gd name="connsiteY3534" fmla="*/ 1924056 h 6857999"/>
              <a:gd name="connsiteX3535" fmla="*/ 3245283 w 4528142"/>
              <a:gd name="connsiteY3535" fmla="*/ 1924612 h 6857999"/>
              <a:gd name="connsiteX3536" fmla="*/ 3245207 w 4528142"/>
              <a:gd name="connsiteY3536" fmla="*/ 1929175 h 6857999"/>
              <a:gd name="connsiteX3537" fmla="*/ 3245066 w 4528142"/>
              <a:gd name="connsiteY3537" fmla="*/ 1932125 h 6857999"/>
              <a:gd name="connsiteX3538" fmla="*/ 3243975 w 4528142"/>
              <a:gd name="connsiteY3538" fmla="*/ 1934899 h 6857999"/>
              <a:gd name="connsiteX3539" fmla="*/ 3242321 w 4528142"/>
              <a:gd name="connsiteY3539" fmla="*/ 1937112 h 6857999"/>
              <a:gd name="connsiteX3540" fmla="*/ 3240390 w 4528142"/>
              <a:gd name="connsiteY3540" fmla="*/ 1939044 h 6857999"/>
              <a:gd name="connsiteX3541" fmla="*/ 3237790 w 4528142"/>
              <a:gd name="connsiteY3541" fmla="*/ 1941084 h 6857999"/>
              <a:gd name="connsiteX3542" fmla="*/ 3232908 w 4528142"/>
              <a:gd name="connsiteY3542" fmla="*/ 1943159 h 6857999"/>
              <a:gd name="connsiteX3543" fmla="*/ 3220302 w 4528142"/>
              <a:gd name="connsiteY3543" fmla="*/ 1946786 h 6857999"/>
              <a:gd name="connsiteX3544" fmla="*/ 3214367 w 4528142"/>
              <a:gd name="connsiteY3544" fmla="*/ 1949353 h 6857999"/>
              <a:gd name="connsiteX3545" fmla="*/ 3212541 w 4528142"/>
              <a:gd name="connsiteY3545" fmla="*/ 1950618 h 6857999"/>
              <a:gd name="connsiteX3546" fmla="*/ 3210328 w 4528142"/>
              <a:gd name="connsiteY3546" fmla="*/ 1952271 h 6857999"/>
              <a:gd name="connsiteX3547" fmla="*/ 3206019 w 4528142"/>
              <a:gd name="connsiteY3547" fmla="*/ 1942552 h 6857999"/>
              <a:gd name="connsiteX3548" fmla="*/ 3201534 w 4528142"/>
              <a:gd name="connsiteY3548" fmla="*/ 1931883 h 6857999"/>
              <a:gd name="connsiteX3549" fmla="*/ 3197999 w 4528142"/>
              <a:gd name="connsiteY3549" fmla="*/ 1921389 h 6857999"/>
              <a:gd name="connsiteX3550" fmla="*/ 3194742 w 4528142"/>
              <a:gd name="connsiteY3550" fmla="*/ 1911177 h 6857999"/>
              <a:gd name="connsiteX3551" fmla="*/ 3189566 w 4528142"/>
              <a:gd name="connsiteY3551" fmla="*/ 1890538 h 6857999"/>
              <a:gd name="connsiteX3552" fmla="*/ 3185055 w 4528142"/>
              <a:gd name="connsiteY3552" fmla="*/ 1869795 h 6857999"/>
              <a:gd name="connsiteX3553" fmla="*/ 3182159 w 4528142"/>
              <a:gd name="connsiteY3553" fmla="*/ 1849121 h 6857999"/>
              <a:gd name="connsiteX3554" fmla="*/ 3179545 w 4528142"/>
              <a:gd name="connsiteY3554" fmla="*/ 1828729 h 6857999"/>
              <a:gd name="connsiteX3555" fmla="*/ 3175263 w 4528142"/>
              <a:gd name="connsiteY3555" fmla="*/ 1788115 h 6857999"/>
              <a:gd name="connsiteX3556" fmla="*/ 3173383 w 4528142"/>
              <a:gd name="connsiteY3556" fmla="*/ 1769230 h 6857999"/>
              <a:gd name="connsiteX3557" fmla="*/ 3171609 w 4528142"/>
              <a:gd name="connsiteY3557" fmla="*/ 1749678 h 6857999"/>
              <a:gd name="connsiteX3558" fmla="*/ 3168572 w 4528142"/>
              <a:gd name="connsiteY3558" fmla="*/ 1731951 h 6857999"/>
              <a:gd name="connsiteX3559" fmla="*/ 3164866 w 4528142"/>
              <a:gd name="connsiteY3559" fmla="*/ 1714332 h 6857999"/>
              <a:gd name="connsiteX3560" fmla="*/ 3159333 w 4528142"/>
              <a:gd name="connsiteY3560" fmla="*/ 1697978 h 6857999"/>
              <a:gd name="connsiteX3561" fmla="*/ 3156428 w 4528142"/>
              <a:gd name="connsiteY3561" fmla="*/ 1689660 h 6857999"/>
              <a:gd name="connsiteX3562" fmla="*/ 3153029 w 4528142"/>
              <a:gd name="connsiteY3562" fmla="*/ 1682398 h 6857999"/>
              <a:gd name="connsiteX3563" fmla="*/ 3149349 w 4528142"/>
              <a:gd name="connsiteY3563" fmla="*/ 1674853 h 6857999"/>
              <a:gd name="connsiteX3564" fmla="*/ 3144897 w 4528142"/>
              <a:gd name="connsiteY3564" fmla="*/ 1668082 h 6857999"/>
              <a:gd name="connsiteX3565" fmla="*/ 3140444 w 4528142"/>
              <a:gd name="connsiteY3565" fmla="*/ 1661311 h 6857999"/>
              <a:gd name="connsiteX3566" fmla="*/ 3134938 w 4528142"/>
              <a:gd name="connsiteY3566" fmla="*/ 1655031 h 6857999"/>
              <a:gd name="connsiteX3567" fmla="*/ 3133779 w 4528142"/>
              <a:gd name="connsiteY3567" fmla="*/ 1656190 h 6857999"/>
              <a:gd name="connsiteX3568" fmla="*/ 3132233 w 4528142"/>
              <a:gd name="connsiteY3568" fmla="*/ 1657737 h 6857999"/>
              <a:gd name="connsiteX3569" fmla="*/ 3130263 w 4528142"/>
              <a:gd name="connsiteY3569" fmla="*/ 1661951 h 6857999"/>
              <a:gd name="connsiteX3570" fmla="*/ 3128574 w 4528142"/>
              <a:gd name="connsiteY3570" fmla="*/ 1666445 h 6857999"/>
              <a:gd name="connsiteX3571" fmla="*/ 3128115 w 4528142"/>
              <a:gd name="connsiteY3571" fmla="*/ 1671397 h 6857999"/>
              <a:gd name="connsiteX3572" fmla="*/ 3126769 w 4528142"/>
              <a:gd name="connsiteY3572" fmla="*/ 1683964 h 6857999"/>
              <a:gd name="connsiteX3573" fmla="*/ 3126479 w 4528142"/>
              <a:gd name="connsiteY3573" fmla="*/ 1696041 h 6857999"/>
              <a:gd name="connsiteX3574" fmla="*/ 3125836 w 4528142"/>
              <a:gd name="connsiteY3574" fmla="*/ 1706222 h 6857999"/>
              <a:gd name="connsiteX3575" fmla="*/ 3124816 w 4528142"/>
              <a:gd name="connsiteY3575" fmla="*/ 1710611 h 6857999"/>
              <a:gd name="connsiteX3576" fmla="*/ 3123443 w 4528142"/>
              <a:gd name="connsiteY3576" fmla="*/ 1713105 h 6857999"/>
              <a:gd name="connsiteX3577" fmla="*/ 3122845 w 4528142"/>
              <a:gd name="connsiteY3577" fmla="*/ 1714826 h 6857999"/>
              <a:gd name="connsiteX3578" fmla="*/ 3122072 w 4528142"/>
              <a:gd name="connsiteY3578" fmla="*/ 1715599 h 6857999"/>
              <a:gd name="connsiteX3579" fmla="*/ 3120737 w 4528142"/>
              <a:gd name="connsiteY3579" fmla="*/ 1715811 h 6857999"/>
              <a:gd name="connsiteX3580" fmla="*/ 3119404 w 4528142"/>
              <a:gd name="connsiteY3580" fmla="*/ 1716023 h 6857999"/>
              <a:gd name="connsiteX3581" fmla="*/ 3116000 w 4528142"/>
              <a:gd name="connsiteY3581" fmla="*/ 1714937 h 6857999"/>
              <a:gd name="connsiteX3582" fmla="*/ 3112246 w 4528142"/>
              <a:gd name="connsiteY3582" fmla="*/ 1711956 h 6857999"/>
              <a:gd name="connsiteX3583" fmla="*/ 3117736 w 4528142"/>
              <a:gd name="connsiteY3583" fmla="*/ 1736771 h 6857999"/>
              <a:gd name="connsiteX3584" fmla="*/ 3122907 w 4528142"/>
              <a:gd name="connsiteY3584" fmla="*/ 1763586 h 6857999"/>
              <a:gd name="connsiteX3585" fmla="*/ 3126813 w 4528142"/>
              <a:gd name="connsiteY3585" fmla="*/ 1792231 h 6857999"/>
              <a:gd name="connsiteX3586" fmla="*/ 3130895 w 4528142"/>
              <a:gd name="connsiteY3586" fmla="*/ 1821819 h 6857999"/>
              <a:gd name="connsiteX3587" fmla="*/ 3133535 w 4528142"/>
              <a:gd name="connsiteY3587" fmla="*/ 1852289 h 6857999"/>
              <a:gd name="connsiteX3588" fmla="*/ 3137124 w 4528142"/>
              <a:gd name="connsiteY3588" fmla="*/ 1882933 h 6857999"/>
              <a:gd name="connsiteX3589" fmla="*/ 3142195 w 4528142"/>
              <a:gd name="connsiteY3589" fmla="*/ 1945205 h 6857999"/>
              <a:gd name="connsiteX3590" fmla="*/ 3147371 w 4528142"/>
              <a:gd name="connsiteY3590" fmla="*/ 2006809 h 6857999"/>
              <a:gd name="connsiteX3591" fmla="*/ 3150224 w 4528142"/>
              <a:gd name="connsiteY3591" fmla="*/ 2035944 h 6857999"/>
              <a:gd name="connsiteX3592" fmla="*/ 3152798 w 4528142"/>
              <a:gd name="connsiteY3592" fmla="*/ 2064798 h 6857999"/>
              <a:gd name="connsiteX3593" fmla="*/ 3156741 w 4528142"/>
              <a:gd name="connsiteY3593" fmla="*/ 2091159 h 6857999"/>
              <a:gd name="connsiteX3594" fmla="*/ 3160897 w 4528142"/>
              <a:gd name="connsiteY3594" fmla="*/ 2116186 h 6857999"/>
              <a:gd name="connsiteX3595" fmla="*/ 3165089 w 4528142"/>
              <a:gd name="connsiteY3595" fmla="*/ 2138930 h 6857999"/>
              <a:gd name="connsiteX3596" fmla="*/ 3170373 w 4528142"/>
              <a:gd name="connsiteY3596" fmla="*/ 2158900 h 6857999"/>
              <a:gd name="connsiteX3597" fmla="*/ 3165734 w 4528142"/>
              <a:gd name="connsiteY3597" fmla="*/ 2163539 h 6857999"/>
              <a:gd name="connsiteX3598" fmla="*/ 3162855 w 4528142"/>
              <a:gd name="connsiteY3598" fmla="*/ 2165297 h 6857999"/>
              <a:gd name="connsiteX3599" fmla="*/ 3161133 w 4528142"/>
              <a:gd name="connsiteY3599" fmla="*/ 2165896 h 6857999"/>
              <a:gd name="connsiteX3600" fmla="*/ 3160186 w 4528142"/>
              <a:gd name="connsiteY3600" fmla="*/ 2165720 h 6857999"/>
              <a:gd name="connsiteX3601" fmla="*/ 3158010 w 4528142"/>
              <a:gd name="connsiteY3601" fmla="*/ 2165090 h 6857999"/>
              <a:gd name="connsiteX3602" fmla="*/ 3156539 w 4528142"/>
              <a:gd name="connsiteY3602" fmla="*/ 2162072 h 6857999"/>
              <a:gd name="connsiteX3603" fmla="*/ 3155839 w 4528142"/>
              <a:gd name="connsiteY3603" fmla="*/ 2158281 h 6857999"/>
              <a:gd name="connsiteX3604" fmla="*/ 3154654 w 4528142"/>
              <a:gd name="connsiteY3604" fmla="*/ 2149366 h 6857999"/>
              <a:gd name="connsiteX3605" fmla="*/ 3153961 w 4528142"/>
              <a:gd name="connsiteY3605" fmla="*/ 2139397 h 6857999"/>
              <a:gd name="connsiteX3606" fmla="*/ 3154035 w 4528142"/>
              <a:gd name="connsiteY3606" fmla="*/ 2134832 h 6857999"/>
              <a:gd name="connsiteX3607" fmla="*/ 3153162 w 4528142"/>
              <a:gd name="connsiteY3607" fmla="*/ 2130093 h 6857999"/>
              <a:gd name="connsiteX3608" fmla="*/ 3151689 w 4528142"/>
              <a:gd name="connsiteY3608" fmla="*/ 2127076 h 6857999"/>
              <a:gd name="connsiteX3609" fmla="*/ 3150287 w 4528142"/>
              <a:gd name="connsiteY3609" fmla="*/ 2125673 h 6857999"/>
              <a:gd name="connsiteX3610" fmla="*/ 3149338 w 4528142"/>
              <a:gd name="connsiteY3610" fmla="*/ 2125499 h 6857999"/>
              <a:gd name="connsiteX3611" fmla="*/ 3148112 w 4528142"/>
              <a:gd name="connsiteY3611" fmla="*/ 2125042 h 6857999"/>
              <a:gd name="connsiteX3612" fmla="*/ 3146110 w 4528142"/>
              <a:gd name="connsiteY3612" fmla="*/ 2125360 h 6857999"/>
              <a:gd name="connsiteX3613" fmla="*/ 3145056 w 4528142"/>
              <a:gd name="connsiteY3613" fmla="*/ 2125853 h 6857999"/>
              <a:gd name="connsiteX3614" fmla="*/ 3148623 w 4528142"/>
              <a:gd name="connsiteY3614" fmla="*/ 2140244 h 6857999"/>
              <a:gd name="connsiteX3615" fmla="*/ 3151350 w 4528142"/>
              <a:gd name="connsiteY3615" fmla="*/ 2153792 h 6857999"/>
              <a:gd name="connsiteX3616" fmla="*/ 3153584 w 4528142"/>
              <a:gd name="connsiteY3616" fmla="*/ 2168395 h 6857999"/>
              <a:gd name="connsiteX3617" fmla="*/ 3155257 w 4528142"/>
              <a:gd name="connsiteY3617" fmla="*/ 2182435 h 6857999"/>
              <a:gd name="connsiteX3618" fmla="*/ 3156929 w 4528142"/>
              <a:gd name="connsiteY3618" fmla="*/ 2196476 h 6857999"/>
              <a:gd name="connsiteX3619" fmla="*/ 3158216 w 4528142"/>
              <a:gd name="connsiteY3619" fmla="*/ 2210902 h 6857999"/>
              <a:gd name="connsiteX3620" fmla="*/ 3158612 w 4528142"/>
              <a:gd name="connsiteY3620" fmla="*/ 2239127 h 6857999"/>
              <a:gd name="connsiteX3621" fmla="*/ 3159676 w 4528142"/>
              <a:gd name="connsiteY3621" fmla="*/ 2267245 h 6857999"/>
              <a:gd name="connsiteX3622" fmla="*/ 3158739 w 4528142"/>
              <a:gd name="connsiteY3622" fmla="*/ 2295681 h 6857999"/>
              <a:gd name="connsiteX3623" fmla="*/ 3157356 w 4528142"/>
              <a:gd name="connsiteY3623" fmla="*/ 2351501 h 6857999"/>
              <a:gd name="connsiteX3624" fmla="*/ 3157965 w 4528142"/>
              <a:gd name="connsiteY3624" fmla="*/ 2378390 h 6857999"/>
              <a:gd name="connsiteX3625" fmla="*/ 3158679 w 4528142"/>
              <a:gd name="connsiteY3625" fmla="*/ 2404614 h 6857999"/>
              <a:gd name="connsiteX3626" fmla="*/ 3160553 w 4528142"/>
              <a:gd name="connsiteY3626" fmla="*/ 2429678 h 6857999"/>
              <a:gd name="connsiteX3627" fmla="*/ 3162918 w 4528142"/>
              <a:gd name="connsiteY3627" fmla="*/ 2453687 h 6857999"/>
              <a:gd name="connsiteX3628" fmla="*/ 3164734 w 4528142"/>
              <a:gd name="connsiteY3628" fmla="*/ 2464779 h 6857999"/>
              <a:gd name="connsiteX3629" fmla="*/ 3166830 w 4528142"/>
              <a:gd name="connsiteY3629" fmla="*/ 2476152 h 6857999"/>
              <a:gd name="connsiteX3630" fmla="*/ 3169806 w 4528142"/>
              <a:gd name="connsiteY3630" fmla="*/ 2486084 h 6857999"/>
              <a:gd name="connsiteX3631" fmla="*/ 3172675 w 4528142"/>
              <a:gd name="connsiteY3631" fmla="*/ 2496684 h 6857999"/>
              <a:gd name="connsiteX3632" fmla="*/ 3176705 w 4528142"/>
              <a:gd name="connsiteY3632" fmla="*/ 2506123 h 6857999"/>
              <a:gd name="connsiteX3633" fmla="*/ 3180558 w 4528142"/>
              <a:gd name="connsiteY3633" fmla="*/ 2514616 h 6857999"/>
              <a:gd name="connsiteX3634" fmla="*/ 3185360 w 4528142"/>
              <a:gd name="connsiteY3634" fmla="*/ 2523283 h 6857999"/>
              <a:gd name="connsiteX3635" fmla="*/ 3190935 w 4528142"/>
              <a:gd name="connsiteY3635" fmla="*/ 2531177 h 6857999"/>
              <a:gd name="connsiteX3636" fmla="*/ 3187000 w 4528142"/>
              <a:gd name="connsiteY3636" fmla="*/ 2533427 h 6857999"/>
              <a:gd name="connsiteX3637" fmla="*/ 3183559 w 4528142"/>
              <a:gd name="connsiteY3637" fmla="*/ 2534624 h 6857999"/>
              <a:gd name="connsiteX3638" fmla="*/ 3181278 w 4528142"/>
              <a:gd name="connsiteY3638" fmla="*/ 2534660 h 6857999"/>
              <a:gd name="connsiteX3639" fmla="*/ 3179488 w 4528142"/>
              <a:gd name="connsiteY3639" fmla="*/ 2533643 h 6857999"/>
              <a:gd name="connsiteX3640" fmla="*/ 3178085 w 4528142"/>
              <a:gd name="connsiteY3640" fmla="*/ 2532241 h 6857999"/>
              <a:gd name="connsiteX3641" fmla="*/ 3176508 w 4528142"/>
              <a:gd name="connsiteY3641" fmla="*/ 2529889 h 6857999"/>
              <a:gd name="connsiteX3642" fmla="*/ 3174792 w 4528142"/>
              <a:gd name="connsiteY3642" fmla="*/ 2524311 h 6857999"/>
              <a:gd name="connsiteX3643" fmla="*/ 3173463 w 4528142"/>
              <a:gd name="connsiteY3643" fmla="*/ 2518344 h 6857999"/>
              <a:gd name="connsiteX3644" fmla="*/ 3172272 w 4528142"/>
              <a:gd name="connsiteY3644" fmla="*/ 2515606 h 6857999"/>
              <a:gd name="connsiteX3645" fmla="*/ 3171361 w 4528142"/>
              <a:gd name="connsiteY3645" fmla="*/ 2513149 h 6857999"/>
              <a:gd name="connsiteX3646" fmla="*/ 3169677 w 4528142"/>
              <a:gd name="connsiteY3646" fmla="*/ 2511466 h 6857999"/>
              <a:gd name="connsiteX3647" fmla="*/ 3167502 w 4528142"/>
              <a:gd name="connsiteY3647" fmla="*/ 2510836 h 6857999"/>
              <a:gd name="connsiteX3648" fmla="*/ 3164552 w 4528142"/>
              <a:gd name="connsiteY3648" fmla="*/ 2510979 h 6857999"/>
              <a:gd name="connsiteX3649" fmla="*/ 3161778 w 4528142"/>
              <a:gd name="connsiteY3649" fmla="*/ 2512071 h 6857999"/>
              <a:gd name="connsiteX3650" fmla="*/ 3164055 w 4528142"/>
              <a:gd name="connsiteY3650" fmla="*/ 2518211 h 6857999"/>
              <a:gd name="connsiteX3651" fmla="*/ 3164998 w 4528142"/>
              <a:gd name="connsiteY3651" fmla="*/ 2524564 h 6857999"/>
              <a:gd name="connsiteX3652" fmla="*/ 3165272 w 4528142"/>
              <a:gd name="connsiteY3652" fmla="*/ 2531024 h 6857999"/>
              <a:gd name="connsiteX3653" fmla="*/ 3165829 w 4528142"/>
              <a:gd name="connsiteY3653" fmla="*/ 2537762 h 6857999"/>
              <a:gd name="connsiteX3654" fmla="*/ 3165823 w 4528142"/>
              <a:gd name="connsiteY3654" fmla="*/ 2543941 h 6857999"/>
              <a:gd name="connsiteX3655" fmla="*/ 3165151 w 4528142"/>
              <a:gd name="connsiteY3655" fmla="*/ 2550226 h 6857999"/>
              <a:gd name="connsiteX3656" fmla="*/ 3163031 w 4528142"/>
              <a:gd name="connsiteY3656" fmla="*/ 2563569 h 6857999"/>
              <a:gd name="connsiteX3657" fmla="*/ 3159685 w 4528142"/>
              <a:gd name="connsiteY3657" fmla="*/ 2576455 h 6857999"/>
              <a:gd name="connsiteX3658" fmla="*/ 3156338 w 4528142"/>
              <a:gd name="connsiteY3658" fmla="*/ 2589343 h 6857999"/>
              <a:gd name="connsiteX3659" fmla="*/ 3148313 w 4528142"/>
              <a:gd name="connsiteY3659" fmla="*/ 2615327 h 6857999"/>
              <a:gd name="connsiteX3660" fmla="*/ 3144686 w 4528142"/>
              <a:gd name="connsiteY3660" fmla="*/ 2627933 h 6857999"/>
              <a:gd name="connsiteX3661" fmla="*/ 3141727 w 4528142"/>
              <a:gd name="connsiteY3661" fmla="*/ 2640432 h 6857999"/>
              <a:gd name="connsiteX3662" fmla="*/ 3140102 w 4528142"/>
              <a:gd name="connsiteY3662" fmla="*/ 2652720 h 6857999"/>
              <a:gd name="connsiteX3663" fmla="*/ 3139149 w 4528142"/>
              <a:gd name="connsiteY3663" fmla="*/ 2658723 h 6857999"/>
              <a:gd name="connsiteX3664" fmla="*/ 3139143 w 4528142"/>
              <a:gd name="connsiteY3664" fmla="*/ 2664903 h 6857999"/>
              <a:gd name="connsiteX3665" fmla="*/ 3139524 w 4528142"/>
              <a:gd name="connsiteY3665" fmla="*/ 2670695 h 6857999"/>
              <a:gd name="connsiteX3666" fmla="*/ 3140186 w 4528142"/>
              <a:gd name="connsiteY3666" fmla="*/ 2676767 h 6857999"/>
              <a:gd name="connsiteX3667" fmla="*/ 3141235 w 4528142"/>
              <a:gd name="connsiteY3667" fmla="*/ 2682452 h 6857999"/>
              <a:gd name="connsiteX3668" fmla="*/ 3142564 w 4528142"/>
              <a:gd name="connsiteY3668" fmla="*/ 2688420 h 6857999"/>
              <a:gd name="connsiteX3669" fmla="*/ 3145613 w 4528142"/>
              <a:gd name="connsiteY3669" fmla="*/ 2693788 h 6857999"/>
              <a:gd name="connsiteX3670" fmla="*/ 3148943 w 4528142"/>
              <a:gd name="connsiteY3670" fmla="*/ 2699437 h 6857999"/>
              <a:gd name="connsiteX3671" fmla="*/ 3152274 w 4528142"/>
              <a:gd name="connsiteY3671" fmla="*/ 2705086 h 6857999"/>
              <a:gd name="connsiteX3672" fmla="*/ 3156657 w 4528142"/>
              <a:gd name="connsiteY3672" fmla="*/ 2710243 h 6857999"/>
              <a:gd name="connsiteX3673" fmla="*/ 3153809 w 4528142"/>
              <a:gd name="connsiteY3673" fmla="*/ 2715896 h 6857999"/>
              <a:gd name="connsiteX3674" fmla="*/ 3150785 w 4528142"/>
              <a:gd name="connsiteY3674" fmla="*/ 2720604 h 6857999"/>
              <a:gd name="connsiteX3675" fmla="*/ 3147376 w 4528142"/>
              <a:gd name="connsiteY3675" fmla="*/ 2725697 h 6857999"/>
              <a:gd name="connsiteX3676" fmla="*/ 3143019 w 4528142"/>
              <a:gd name="connsiteY3676" fmla="*/ 2730616 h 6857999"/>
              <a:gd name="connsiteX3677" fmla="*/ 3135744 w 4528142"/>
              <a:gd name="connsiteY3677" fmla="*/ 2739573 h 6857999"/>
              <a:gd name="connsiteX3678" fmla="*/ 3127909 w 4528142"/>
              <a:gd name="connsiteY3678" fmla="*/ 2747970 h 6857999"/>
              <a:gd name="connsiteX3679" fmla="*/ 3129899 w 4528142"/>
              <a:gd name="connsiteY3679" fmla="*/ 2760011 h 6857999"/>
              <a:gd name="connsiteX3680" fmla="*/ 3132345 w 4528142"/>
              <a:gd name="connsiteY3680" fmla="*/ 2773277 h 6857999"/>
              <a:gd name="connsiteX3681" fmla="*/ 3138852 w 4528142"/>
              <a:gd name="connsiteY3681" fmla="*/ 2799880 h 6857999"/>
              <a:gd name="connsiteX3682" fmla="*/ 3141684 w 4528142"/>
              <a:gd name="connsiteY3682" fmla="*/ 2812763 h 6857999"/>
              <a:gd name="connsiteX3683" fmla="*/ 3142345 w 4528142"/>
              <a:gd name="connsiteY3683" fmla="*/ 2818835 h 6857999"/>
              <a:gd name="connsiteX3684" fmla="*/ 3142621 w 4528142"/>
              <a:gd name="connsiteY3684" fmla="*/ 2825294 h 6857999"/>
              <a:gd name="connsiteX3685" fmla="*/ 3142335 w 4528142"/>
              <a:gd name="connsiteY3685" fmla="*/ 2831193 h 6857999"/>
              <a:gd name="connsiteX3686" fmla="*/ 3142330 w 4528142"/>
              <a:gd name="connsiteY3686" fmla="*/ 2837371 h 6857999"/>
              <a:gd name="connsiteX3687" fmla="*/ 3141096 w 4528142"/>
              <a:gd name="connsiteY3687" fmla="*/ 2843093 h 6857999"/>
              <a:gd name="connsiteX3688" fmla="*/ 3139020 w 4528142"/>
              <a:gd name="connsiteY3688" fmla="*/ 2847975 h 6857999"/>
              <a:gd name="connsiteX3689" fmla="*/ 3136072 w 4528142"/>
              <a:gd name="connsiteY3689" fmla="*/ 2848118 h 6857999"/>
              <a:gd name="connsiteX3690" fmla="*/ 3134669 w 4528142"/>
              <a:gd name="connsiteY3690" fmla="*/ 2846715 h 6857999"/>
              <a:gd name="connsiteX3691" fmla="*/ 3133091 w 4528142"/>
              <a:gd name="connsiteY3691" fmla="*/ 2844364 h 6857999"/>
              <a:gd name="connsiteX3692" fmla="*/ 3132673 w 4528142"/>
              <a:gd name="connsiteY3692" fmla="*/ 2840854 h 6857999"/>
              <a:gd name="connsiteX3693" fmla="*/ 3132504 w 4528142"/>
              <a:gd name="connsiteY3693" fmla="*/ 2833728 h 6857999"/>
              <a:gd name="connsiteX3694" fmla="*/ 3132721 w 4528142"/>
              <a:gd name="connsiteY3694" fmla="*/ 2826215 h 6857999"/>
              <a:gd name="connsiteX3695" fmla="*/ 3130333 w 4528142"/>
              <a:gd name="connsiteY3695" fmla="*/ 2826919 h 6857999"/>
              <a:gd name="connsiteX3696" fmla="*/ 3128576 w 4528142"/>
              <a:gd name="connsiteY3696" fmla="*/ 2829799 h 6857999"/>
              <a:gd name="connsiteX3697" fmla="*/ 3127310 w 4528142"/>
              <a:gd name="connsiteY3697" fmla="*/ 2831626 h 6857999"/>
              <a:gd name="connsiteX3698" fmla="*/ 3126992 w 4528142"/>
              <a:gd name="connsiteY3698" fmla="*/ 2833628 h 6857999"/>
              <a:gd name="connsiteX3699" fmla="*/ 3126144 w 4528142"/>
              <a:gd name="connsiteY3699" fmla="*/ 2838965 h 6857999"/>
              <a:gd name="connsiteX3700" fmla="*/ 3125016 w 4528142"/>
              <a:gd name="connsiteY3700" fmla="*/ 2844022 h 6857999"/>
              <a:gd name="connsiteX3701" fmla="*/ 3117716 w 4528142"/>
              <a:gd name="connsiteY3701" fmla="*/ 2842904 h 6857999"/>
              <a:gd name="connsiteX3702" fmla="*/ 3109922 w 4528142"/>
              <a:gd name="connsiteY3702" fmla="*/ 2842841 h 6857999"/>
              <a:gd name="connsiteX3703" fmla="*/ 3107254 w 4528142"/>
              <a:gd name="connsiteY3703" fmla="*/ 2843264 h 6857999"/>
              <a:gd name="connsiteX3704" fmla="*/ 3104198 w 4528142"/>
              <a:gd name="connsiteY3704" fmla="*/ 2844075 h 6857999"/>
              <a:gd name="connsiteX3705" fmla="*/ 3102372 w 4528142"/>
              <a:gd name="connsiteY3705" fmla="*/ 2845340 h 6857999"/>
              <a:gd name="connsiteX3706" fmla="*/ 3099598 w 4528142"/>
              <a:gd name="connsiteY3706" fmla="*/ 2846430 h 6857999"/>
              <a:gd name="connsiteX3707" fmla="*/ 3097666 w 4528142"/>
              <a:gd name="connsiteY3707" fmla="*/ 2848362 h 6857999"/>
              <a:gd name="connsiteX3708" fmla="*/ 3095346 w 4528142"/>
              <a:gd name="connsiteY3708" fmla="*/ 2850682 h 6857999"/>
              <a:gd name="connsiteX3709" fmla="*/ 3091551 w 4528142"/>
              <a:gd name="connsiteY3709" fmla="*/ 2856161 h 6857999"/>
              <a:gd name="connsiteX3710" fmla="*/ 3089263 w 4528142"/>
              <a:gd name="connsiteY3710" fmla="*/ 2862377 h 6857999"/>
              <a:gd name="connsiteX3711" fmla="*/ 3087150 w 4528142"/>
              <a:gd name="connsiteY3711" fmla="*/ 2869542 h 6857999"/>
              <a:gd name="connsiteX3712" fmla="*/ 3085107 w 4528142"/>
              <a:gd name="connsiteY3712" fmla="*/ 2878319 h 6857999"/>
              <a:gd name="connsiteX3713" fmla="*/ 3084009 w 4528142"/>
              <a:gd name="connsiteY3713" fmla="*/ 2887273 h 6857999"/>
              <a:gd name="connsiteX3714" fmla="*/ 3083090 w 4528142"/>
              <a:gd name="connsiteY3714" fmla="*/ 2897173 h 6857999"/>
              <a:gd name="connsiteX3715" fmla="*/ 3083009 w 4528142"/>
              <a:gd name="connsiteY3715" fmla="*/ 2907915 h 6857999"/>
              <a:gd name="connsiteX3716" fmla="*/ 3083867 w 4528142"/>
              <a:gd name="connsiteY3716" fmla="*/ 2931189 h 6857999"/>
              <a:gd name="connsiteX3717" fmla="*/ 3086133 w 4528142"/>
              <a:gd name="connsiteY3717" fmla="*/ 2955860 h 6857999"/>
              <a:gd name="connsiteX3718" fmla="*/ 3089902 w 4528142"/>
              <a:gd name="connsiteY3718" fmla="*/ 2981273 h 6857999"/>
              <a:gd name="connsiteX3719" fmla="*/ 3094339 w 4528142"/>
              <a:gd name="connsiteY3719" fmla="*/ 3006580 h 6857999"/>
              <a:gd name="connsiteX3720" fmla="*/ 3103038 w 4528142"/>
              <a:gd name="connsiteY3720" fmla="*/ 3056245 h 6857999"/>
              <a:gd name="connsiteX3721" fmla="*/ 3111005 w 4528142"/>
              <a:gd name="connsiteY3721" fmla="*/ 3098224 h 6857999"/>
              <a:gd name="connsiteX3722" fmla="*/ 3113974 w 4528142"/>
              <a:gd name="connsiteY3722" fmla="*/ 3114337 h 6857999"/>
              <a:gd name="connsiteX3723" fmla="*/ 3114911 w 4528142"/>
              <a:gd name="connsiteY3723" fmla="*/ 3126868 h 6857999"/>
              <a:gd name="connsiteX3724" fmla="*/ 3113714 w 4528142"/>
              <a:gd name="connsiteY3724" fmla="*/ 3130310 h 6857999"/>
              <a:gd name="connsiteX3725" fmla="*/ 3112450 w 4528142"/>
              <a:gd name="connsiteY3725" fmla="*/ 3132136 h 6857999"/>
              <a:gd name="connsiteX3726" fmla="*/ 3111010 w 4528142"/>
              <a:gd name="connsiteY3726" fmla="*/ 3133015 h 6857999"/>
              <a:gd name="connsiteX3727" fmla="*/ 3109500 w 4528142"/>
              <a:gd name="connsiteY3727" fmla="*/ 3132279 h 6857999"/>
              <a:gd name="connsiteX3728" fmla="*/ 3105815 w 4528142"/>
              <a:gd name="connsiteY3728" fmla="*/ 3130914 h 6857999"/>
              <a:gd name="connsiteX3729" fmla="*/ 3103359 w 4528142"/>
              <a:gd name="connsiteY3729" fmla="*/ 3130002 h 6857999"/>
              <a:gd name="connsiteX3730" fmla="*/ 3100690 w 4528142"/>
              <a:gd name="connsiteY3730" fmla="*/ 3130426 h 6857999"/>
              <a:gd name="connsiteX3731" fmla="*/ 3099386 w 4528142"/>
              <a:gd name="connsiteY3731" fmla="*/ 3175504 h 6857999"/>
              <a:gd name="connsiteX3732" fmla="*/ 3098576 w 4528142"/>
              <a:gd name="connsiteY3732" fmla="*/ 3219526 h 6857999"/>
              <a:gd name="connsiteX3733" fmla="*/ 3095656 w 4528142"/>
              <a:gd name="connsiteY3733" fmla="*/ 3305504 h 6857999"/>
              <a:gd name="connsiteX3734" fmla="*/ 3093228 w 4528142"/>
              <a:gd name="connsiteY3734" fmla="*/ 3349459 h 6857999"/>
              <a:gd name="connsiteX3735" fmla="*/ 3090031 w 4528142"/>
              <a:gd name="connsiteY3735" fmla="*/ 3394185 h 6857999"/>
              <a:gd name="connsiteX3736" fmla="*/ 3087657 w 4528142"/>
              <a:gd name="connsiteY3736" fmla="*/ 3417324 h 6857999"/>
              <a:gd name="connsiteX3737" fmla="*/ 3084619 w 4528142"/>
              <a:gd name="connsiteY3737" fmla="*/ 3440564 h 6857999"/>
              <a:gd name="connsiteX3738" fmla="*/ 3081474 w 4528142"/>
              <a:gd name="connsiteY3738" fmla="*/ 3464474 h 6857999"/>
              <a:gd name="connsiteX3739" fmla="*/ 3077276 w 4528142"/>
              <a:gd name="connsiteY3739" fmla="*/ 3488875 h 6857999"/>
              <a:gd name="connsiteX3740" fmla="*/ 3078186 w 4528142"/>
              <a:gd name="connsiteY3740" fmla="*/ 3491332 h 6857999"/>
              <a:gd name="connsiteX3741" fmla="*/ 3079028 w 4528142"/>
              <a:gd name="connsiteY3741" fmla="*/ 3492173 h 6857999"/>
              <a:gd name="connsiteX3742" fmla="*/ 3080257 w 4528142"/>
              <a:gd name="connsiteY3742" fmla="*/ 3492629 h 6857999"/>
              <a:gd name="connsiteX3743" fmla="*/ 3081977 w 4528142"/>
              <a:gd name="connsiteY3743" fmla="*/ 3492030 h 6857999"/>
              <a:gd name="connsiteX3744" fmla="*/ 3084857 w 4528142"/>
              <a:gd name="connsiteY3744" fmla="*/ 3490273 h 6857999"/>
              <a:gd name="connsiteX3745" fmla="*/ 3087001 w 4528142"/>
              <a:gd name="connsiteY3745" fmla="*/ 3487006 h 6857999"/>
              <a:gd name="connsiteX3746" fmla="*/ 3089041 w 4528142"/>
              <a:gd name="connsiteY3746" fmla="*/ 3484407 h 6857999"/>
              <a:gd name="connsiteX3747" fmla="*/ 3090904 w 4528142"/>
              <a:gd name="connsiteY3747" fmla="*/ 3480858 h 6857999"/>
              <a:gd name="connsiteX3748" fmla="*/ 3092486 w 4528142"/>
              <a:gd name="connsiteY3748" fmla="*/ 3477033 h 6857999"/>
              <a:gd name="connsiteX3749" fmla="*/ 3090866 w 4528142"/>
              <a:gd name="connsiteY3749" fmla="*/ 3483141 h 6857999"/>
              <a:gd name="connsiteX3750" fmla="*/ 3088088 w 4528142"/>
              <a:gd name="connsiteY3750" fmla="*/ 3490409 h 6857999"/>
              <a:gd name="connsiteX3751" fmla="*/ 3080557 w 4528142"/>
              <a:gd name="connsiteY3751" fmla="*/ 3509164 h 6857999"/>
              <a:gd name="connsiteX3752" fmla="*/ 3071725 w 4528142"/>
              <a:gd name="connsiteY3752" fmla="*/ 3532026 h 6857999"/>
              <a:gd name="connsiteX3753" fmla="*/ 3067537 w 4528142"/>
              <a:gd name="connsiteY3753" fmla="*/ 3544071 h 6857999"/>
              <a:gd name="connsiteX3754" fmla="*/ 3062576 w 4528142"/>
              <a:gd name="connsiteY3754" fmla="*/ 3556888 h 6857999"/>
              <a:gd name="connsiteX3755" fmla="*/ 3058949 w 4528142"/>
              <a:gd name="connsiteY3755" fmla="*/ 3569494 h 6857999"/>
              <a:gd name="connsiteX3756" fmla="*/ 3056763 w 4528142"/>
              <a:gd name="connsiteY3756" fmla="*/ 3581221 h 6857999"/>
              <a:gd name="connsiteX3757" fmla="*/ 3055138 w 4528142"/>
              <a:gd name="connsiteY3757" fmla="*/ 3593508 h 6857999"/>
              <a:gd name="connsiteX3758" fmla="*/ 3054572 w 4528142"/>
              <a:gd name="connsiteY3758" fmla="*/ 3599126 h 6857999"/>
              <a:gd name="connsiteX3759" fmla="*/ 3054005 w 4528142"/>
              <a:gd name="connsiteY3759" fmla="*/ 3604743 h 6857999"/>
              <a:gd name="connsiteX3760" fmla="*/ 3055158 w 4528142"/>
              <a:gd name="connsiteY3760" fmla="*/ 3609763 h 6857999"/>
              <a:gd name="connsiteX3761" fmla="*/ 3056033 w 4528142"/>
              <a:gd name="connsiteY3761" fmla="*/ 3614500 h 6857999"/>
              <a:gd name="connsiteX3762" fmla="*/ 3057572 w 4528142"/>
              <a:gd name="connsiteY3762" fmla="*/ 3619134 h 6857999"/>
              <a:gd name="connsiteX3763" fmla="*/ 3059393 w 4528142"/>
              <a:gd name="connsiteY3763" fmla="*/ 3624047 h 6857999"/>
              <a:gd name="connsiteX3764" fmla="*/ 3062375 w 4528142"/>
              <a:gd name="connsiteY3764" fmla="*/ 3627800 h 6857999"/>
              <a:gd name="connsiteX3765" fmla="*/ 3064968 w 4528142"/>
              <a:gd name="connsiteY3765" fmla="*/ 3631941 h 6857999"/>
              <a:gd name="connsiteX3766" fmla="*/ 3068336 w 4528142"/>
              <a:gd name="connsiteY3766" fmla="*/ 3635308 h 6857999"/>
              <a:gd name="connsiteX3767" fmla="*/ 3072581 w 4528142"/>
              <a:gd name="connsiteY3767" fmla="*/ 3637236 h 6857999"/>
              <a:gd name="connsiteX3768" fmla="*/ 3069739 w 4528142"/>
              <a:gd name="connsiteY3768" fmla="*/ 3636711 h 6857999"/>
              <a:gd name="connsiteX3769" fmla="*/ 3067002 w 4528142"/>
              <a:gd name="connsiteY3769" fmla="*/ 3635519 h 6857999"/>
              <a:gd name="connsiteX3770" fmla="*/ 3063074 w 4528142"/>
              <a:gd name="connsiteY3770" fmla="*/ 3631591 h 6857999"/>
              <a:gd name="connsiteX3771" fmla="*/ 3061110 w 4528142"/>
              <a:gd name="connsiteY3771" fmla="*/ 3629626 h 6857999"/>
              <a:gd name="connsiteX3772" fmla="*/ 3058092 w 4528142"/>
              <a:gd name="connsiteY3772" fmla="*/ 3628156 h 6857999"/>
              <a:gd name="connsiteX3773" fmla="*/ 3056023 w 4528142"/>
              <a:gd name="connsiteY3773" fmla="*/ 3626857 h 6857999"/>
              <a:gd name="connsiteX3774" fmla="*/ 3052512 w 4528142"/>
              <a:gd name="connsiteY3774" fmla="*/ 3626440 h 6857999"/>
              <a:gd name="connsiteX3775" fmla="*/ 3053105 w 4528142"/>
              <a:gd name="connsiteY3775" fmla="*/ 3630897 h 6857999"/>
              <a:gd name="connsiteX3776" fmla="*/ 3054084 w 4528142"/>
              <a:gd name="connsiteY3776" fmla="*/ 3634969 h 6857999"/>
              <a:gd name="connsiteX3777" fmla="*/ 3056118 w 4528142"/>
              <a:gd name="connsiteY3777" fmla="*/ 3638547 h 6857999"/>
              <a:gd name="connsiteX3778" fmla="*/ 3058256 w 4528142"/>
              <a:gd name="connsiteY3778" fmla="*/ 3641459 h 6857999"/>
              <a:gd name="connsiteX3779" fmla="*/ 3063134 w 4528142"/>
              <a:gd name="connsiteY3779" fmla="*/ 3645562 h 6857999"/>
              <a:gd name="connsiteX3780" fmla="*/ 3068675 w 4528142"/>
              <a:gd name="connsiteY3780" fmla="*/ 3649560 h 6857999"/>
              <a:gd name="connsiteX3781" fmla="*/ 3074219 w 4528142"/>
              <a:gd name="connsiteY3781" fmla="*/ 3653557 h 6857999"/>
              <a:gd name="connsiteX3782" fmla="*/ 3077517 w 4528142"/>
              <a:gd name="connsiteY3782" fmla="*/ 3655309 h 6857999"/>
              <a:gd name="connsiteX3783" fmla="*/ 3078989 w 4528142"/>
              <a:gd name="connsiteY3783" fmla="*/ 3658327 h 6857999"/>
              <a:gd name="connsiteX3784" fmla="*/ 3081409 w 4528142"/>
              <a:gd name="connsiteY3784" fmla="*/ 3661519 h 6857999"/>
              <a:gd name="connsiteX3785" fmla="*/ 3082775 w 4528142"/>
              <a:gd name="connsiteY3785" fmla="*/ 3665203 h 6857999"/>
              <a:gd name="connsiteX3786" fmla="*/ 3083754 w 4528142"/>
              <a:gd name="connsiteY3786" fmla="*/ 3669275 h 6857999"/>
              <a:gd name="connsiteX3787" fmla="*/ 3083960 w 4528142"/>
              <a:gd name="connsiteY3787" fmla="*/ 3674120 h 6857999"/>
              <a:gd name="connsiteX3788" fmla="*/ 3078797 w 4528142"/>
              <a:gd name="connsiteY3788" fmla="*/ 3675916 h 6857999"/>
              <a:gd name="connsiteX3789" fmla="*/ 3074128 w 4528142"/>
              <a:gd name="connsiteY3789" fmla="*/ 3676658 h 6857999"/>
              <a:gd name="connsiteX3790" fmla="*/ 3070900 w 4528142"/>
              <a:gd name="connsiteY3790" fmla="*/ 3676518 h 6857999"/>
              <a:gd name="connsiteX3791" fmla="*/ 3067775 w 4528142"/>
              <a:gd name="connsiteY3791" fmla="*/ 3675714 h 6857999"/>
              <a:gd name="connsiteX3792" fmla="*/ 3062194 w 4528142"/>
              <a:gd name="connsiteY3792" fmla="*/ 3674000 h 6857999"/>
              <a:gd name="connsiteX3793" fmla="*/ 3059072 w 4528142"/>
              <a:gd name="connsiteY3793" fmla="*/ 3673193 h 6857999"/>
              <a:gd name="connsiteX3794" fmla="*/ 3055843 w 4528142"/>
              <a:gd name="connsiteY3794" fmla="*/ 3673055 h 6857999"/>
              <a:gd name="connsiteX3795" fmla="*/ 3050425 w 4528142"/>
              <a:gd name="connsiteY3795" fmla="*/ 3684645 h 6857999"/>
              <a:gd name="connsiteX3796" fmla="*/ 3047009 w 4528142"/>
              <a:gd name="connsiteY3796" fmla="*/ 3695919 h 6857999"/>
              <a:gd name="connsiteX3797" fmla="*/ 3045141 w 4528142"/>
              <a:gd name="connsiteY3797" fmla="*/ 3705644 h 6857999"/>
              <a:gd name="connsiteX3798" fmla="*/ 3043938 w 4528142"/>
              <a:gd name="connsiteY3798" fmla="*/ 3715264 h 6857999"/>
              <a:gd name="connsiteX3799" fmla="*/ 3043229 w 4528142"/>
              <a:gd name="connsiteY3799" fmla="*/ 3723829 h 6857999"/>
              <a:gd name="connsiteX3800" fmla="*/ 3044243 w 4528142"/>
              <a:gd name="connsiteY3800" fmla="*/ 3731795 h 6857999"/>
              <a:gd name="connsiteX3801" fmla="*/ 3045356 w 4528142"/>
              <a:gd name="connsiteY3801" fmla="*/ 3739100 h 6857999"/>
              <a:gd name="connsiteX3802" fmla="*/ 3046194 w 4528142"/>
              <a:gd name="connsiteY3802" fmla="*/ 3746119 h 6857999"/>
              <a:gd name="connsiteX3803" fmla="*/ 3048745 w 4528142"/>
              <a:gd name="connsiteY3803" fmla="*/ 3758721 h 6857999"/>
              <a:gd name="connsiteX3804" fmla="*/ 3049793 w 4528142"/>
              <a:gd name="connsiteY3804" fmla="*/ 3764407 h 6857999"/>
              <a:gd name="connsiteX3805" fmla="*/ 3049893 w 4528142"/>
              <a:gd name="connsiteY3805" fmla="*/ 3769918 h 6857999"/>
              <a:gd name="connsiteX3806" fmla="*/ 3049047 w 4528142"/>
              <a:gd name="connsiteY3806" fmla="*/ 3775255 h 6857999"/>
              <a:gd name="connsiteX3807" fmla="*/ 3047532 w 4528142"/>
              <a:gd name="connsiteY3807" fmla="*/ 3780697 h 6857999"/>
              <a:gd name="connsiteX3808" fmla="*/ 3044404 w 4528142"/>
              <a:gd name="connsiteY3808" fmla="*/ 3786070 h 6857999"/>
              <a:gd name="connsiteX3809" fmla="*/ 3039939 w 4528142"/>
              <a:gd name="connsiteY3809" fmla="*/ 3791657 h 6857999"/>
              <a:gd name="connsiteX3810" fmla="*/ 3041024 w 4528142"/>
              <a:gd name="connsiteY3810" fmla="*/ 3795063 h 6857999"/>
              <a:gd name="connsiteX3811" fmla="*/ 3043442 w 4528142"/>
              <a:gd name="connsiteY3811" fmla="*/ 3798256 h 6857999"/>
              <a:gd name="connsiteX3812" fmla="*/ 3047828 w 4528142"/>
              <a:gd name="connsiteY3812" fmla="*/ 3803411 h 6857999"/>
              <a:gd name="connsiteX3813" fmla="*/ 3049580 w 4528142"/>
              <a:gd name="connsiteY3813" fmla="*/ 3806710 h 6857999"/>
              <a:gd name="connsiteX3814" fmla="*/ 3051719 w 4528142"/>
              <a:gd name="connsiteY3814" fmla="*/ 3809620 h 6857999"/>
              <a:gd name="connsiteX3815" fmla="*/ 3052419 w 4528142"/>
              <a:gd name="connsiteY3815" fmla="*/ 3813411 h 6857999"/>
              <a:gd name="connsiteX3816" fmla="*/ 3051852 w 4528142"/>
              <a:gd name="connsiteY3816" fmla="*/ 3819029 h 6857999"/>
              <a:gd name="connsiteX3817" fmla="*/ 3056801 w 4528142"/>
              <a:gd name="connsiteY3817" fmla="*/ 3818569 h 6857999"/>
              <a:gd name="connsiteX3818" fmla="*/ 3060699 w 4528142"/>
              <a:gd name="connsiteY3818" fmla="*/ 3818600 h 6857999"/>
              <a:gd name="connsiteX3819" fmla="*/ 3063365 w 4528142"/>
              <a:gd name="connsiteY3819" fmla="*/ 3818178 h 6857999"/>
              <a:gd name="connsiteX3820" fmla="*/ 3066142 w 4528142"/>
              <a:gd name="connsiteY3820" fmla="*/ 3817084 h 6857999"/>
              <a:gd name="connsiteX3821" fmla="*/ 3067967 w 4528142"/>
              <a:gd name="connsiteY3821" fmla="*/ 3815821 h 6857999"/>
              <a:gd name="connsiteX3822" fmla="*/ 3070287 w 4528142"/>
              <a:gd name="connsiteY3822" fmla="*/ 3813501 h 6857999"/>
              <a:gd name="connsiteX3823" fmla="*/ 3072152 w 4528142"/>
              <a:gd name="connsiteY3823" fmla="*/ 3809953 h 6857999"/>
              <a:gd name="connsiteX3824" fmla="*/ 3074681 w 4528142"/>
              <a:gd name="connsiteY3824" fmla="*/ 3806300 h 6857999"/>
              <a:gd name="connsiteX3825" fmla="*/ 3075666 w 4528142"/>
              <a:gd name="connsiteY3825" fmla="*/ 3804193 h 6857999"/>
              <a:gd name="connsiteX3826" fmla="*/ 3077986 w 4528142"/>
              <a:gd name="connsiteY3826" fmla="*/ 3801873 h 6857999"/>
              <a:gd name="connsiteX3827" fmla="*/ 3080091 w 4528142"/>
              <a:gd name="connsiteY3827" fmla="*/ 3800891 h 6857999"/>
              <a:gd name="connsiteX3828" fmla="*/ 3082587 w 4528142"/>
              <a:gd name="connsiteY3828" fmla="*/ 3799517 h 6857999"/>
              <a:gd name="connsiteX3829" fmla="*/ 3085255 w 4528142"/>
              <a:gd name="connsiteY3829" fmla="*/ 3799094 h 6857999"/>
              <a:gd name="connsiteX3830" fmla="*/ 3088870 w 4528142"/>
              <a:gd name="connsiteY3830" fmla="*/ 3798846 h 6857999"/>
              <a:gd name="connsiteX3831" fmla="*/ 3086832 w 4528142"/>
              <a:gd name="connsiteY3831" fmla="*/ 3801446 h 6857999"/>
              <a:gd name="connsiteX3832" fmla="*/ 3084968 w 4528142"/>
              <a:gd name="connsiteY3832" fmla="*/ 3804993 h 6857999"/>
              <a:gd name="connsiteX3833" fmla="*/ 3082718 w 4528142"/>
              <a:gd name="connsiteY3833" fmla="*/ 3808927 h 6857999"/>
              <a:gd name="connsiteX3834" fmla="*/ 3081135 w 4528142"/>
              <a:gd name="connsiteY3834" fmla="*/ 3812754 h 6857999"/>
              <a:gd name="connsiteX3835" fmla="*/ 3080499 w 4528142"/>
              <a:gd name="connsiteY3835" fmla="*/ 3816758 h 6857999"/>
              <a:gd name="connsiteX3836" fmla="*/ 3079479 w 4528142"/>
              <a:gd name="connsiteY3836" fmla="*/ 3821145 h 6857999"/>
              <a:gd name="connsiteX3837" fmla="*/ 3079402 w 4528142"/>
              <a:gd name="connsiteY3837" fmla="*/ 3825712 h 6857999"/>
              <a:gd name="connsiteX3838" fmla="*/ 3079891 w 4528142"/>
              <a:gd name="connsiteY3838" fmla="*/ 3830834 h 6857999"/>
              <a:gd name="connsiteX3839" fmla="*/ 3077539 w 4528142"/>
              <a:gd name="connsiteY3839" fmla="*/ 3829258 h 6857999"/>
              <a:gd name="connsiteX3840" fmla="*/ 3074027 w 4528142"/>
              <a:gd name="connsiteY3840" fmla="*/ 3828841 h 6857999"/>
              <a:gd name="connsiteX3841" fmla="*/ 3067571 w 4528142"/>
              <a:gd name="connsiteY3841" fmla="*/ 3828563 h 6857999"/>
              <a:gd name="connsiteX3842" fmla="*/ 3064341 w 4528142"/>
              <a:gd name="connsiteY3842" fmla="*/ 3828425 h 6857999"/>
              <a:gd name="connsiteX3843" fmla="*/ 3062551 w 4528142"/>
              <a:gd name="connsiteY3843" fmla="*/ 3827410 h 6857999"/>
              <a:gd name="connsiteX3844" fmla="*/ 3059814 w 4528142"/>
              <a:gd name="connsiteY3844" fmla="*/ 3826220 h 6857999"/>
              <a:gd name="connsiteX3845" fmla="*/ 3059010 w 4528142"/>
              <a:gd name="connsiteY3845" fmla="*/ 3823094 h 6857999"/>
              <a:gd name="connsiteX3846" fmla="*/ 3056516 w 4528142"/>
              <a:gd name="connsiteY3846" fmla="*/ 3824465 h 6857999"/>
              <a:gd name="connsiteX3847" fmla="*/ 3055356 w 4528142"/>
              <a:gd name="connsiteY3847" fmla="*/ 3825626 h 6857999"/>
              <a:gd name="connsiteX3848" fmla="*/ 3054197 w 4528142"/>
              <a:gd name="connsiteY3848" fmla="*/ 3826785 h 6857999"/>
              <a:gd name="connsiteX3849" fmla="*/ 3053704 w 4528142"/>
              <a:gd name="connsiteY3849" fmla="*/ 3827839 h 6857999"/>
              <a:gd name="connsiteX3850" fmla="*/ 3053948 w 4528142"/>
              <a:gd name="connsiteY3850" fmla="*/ 3830402 h 6857999"/>
              <a:gd name="connsiteX3851" fmla="*/ 3055140 w 4528142"/>
              <a:gd name="connsiteY3851" fmla="*/ 3833138 h 6857999"/>
              <a:gd name="connsiteX3852" fmla="*/ 3054995 w 4528142"/>
              <a:gd name="connsiteY3852" fmla="*/ 3836088 h 6857999"/>
              <a:gd name="connsiteX3853" fmla="*/ 3055065 w 4528142"/>
              <a:gd name="connsiteY3853" fmla="*/ 3837702 h 6857999"/>
              <a:gd name="connsiteX3854" fmla="*/ 3053800 w 4528142"/>
              <a:gd name="connsiteY3854" fmla="*/ 3839528 h 6857999"/>
              <a:gd name="connsiteX3855" fmla="*/ 3053025 w 4528142"/>
              <a:gd name="connsiteY3855" fmla="*/ 3840302 h 6857999"/>
              <a:gd name="connsiteX3856" fmla="*/ 3050427 w 4528142"/>
              <a:gd name="connsiteY3856" fmla="*/ 3842340 h 6857999"/>
              <a:gd name="connsiteX3857" fmla="*/ 3047265 w 4528142"/>
              <a:gd name="connsiteY3857" fmla="*/ 3843818 h 6857999"/>
              <a:gd name="connsiteX3858" fmla="*/ 3043157 w 4528142"/>
              <a:gd name="connsiteY3858" fmla="*/ 3845121 h 6857999"/>
              <a:gd name="connsiteX3859" fmla="*/ 3046524 w 4528142"/>
              <a:gd name="connsiteY3859" fmla="*/ 3848488 h 6857999"/>
              <a:gd name="connsiteX3860" fmla="*/ 3049330 w 4528142"/>
              <a:gd name="connsiteY3860" fmla="*/ 3851294 h 6857999"/>
              <a:gd name="connsiteX3861" fmla="*/ 3054237 w 4528142"/>
              <a:gd name="connsiteY3861" fmla="*/ 3859294 h 6857999"/>
              <a:gd name="connsiteX3862" fmla="*/ 3057605 w 4528142"/>
              <a:gd name="connsiteY3862" fmla="*/ 3862661 h 6857999"/>
              <a:gd name="connsiteX3863" fmla="*/ 3060410 w 4528142"/>
              <a:gd name="connsiteY3863" fmla="*/ 3865467 h 6857999"/>
              <a:gd name="connsiteX3864" fmla="*/ 3064939 w 4528142"/>
              <a:gd name="connsiteY3864" fmla="*/ 3867673 h 6857999"/>
              <a:gd name="connsiteX3865" fmla="*/ 3069956 w 4528142"/>
              <a:gd name="connsiteY3865" fmla="*/ 3868829 h 6857999"/>
              <a:gd name="connsiteX3866" fmla="*/ 3069077 w 4528142"/>
              <a:gd name="connsiteY3866" fmla="*/ 3870269 h 6857999"/>
              <a:gd name="connsiteX3867" fmla="*/ 3067812 w 4528142"/>
              <a:gd name="connsiteY3867" fmla="*/ 3872095 h 6857999"/>
              <a:gd name="connsiteX3868" fmla="*/ 3065214 w 4528142"/>
              <a:gd name="connsiteY3868" fmla="*/ 3874133 h 6857999"/>
              <a:gd name="connsiteX3869" fmla="*/ 3061666 w 4528142"/>
              <a:gd name="connsiteY3869" fmla="*/ 3875998 h 6857999"/>
              <a:gd name="connsiteX3870" fmla="*/ 3058506 w 4528142"/>
              <a:gd name="connsiteY3870" fmla="*/ 3877474 h 6857999"/>
              <a:gd name="connsiteX3871" fmla="*/ 3049339 w 4528142"/>
              <a:gd name="connsiteY3871" fmla="*/ 3879906 h 6857999"/>
              <a:gd name="connsiteX3872" fmla="*/ 3040949 w 4528142"/>
              <a:gd name="connsiteY3872" fmla="*/ 3881562 h 6857999"/>
              <a:gd name="connsiteX3873" fmla="*/ 3037285 w 4528142"/>
              <a:gd name="connsiteY3873" fmla="*/ 3896450 h 6857999"/>
              <a:gd name="connsiteX3874" fmla="*/ 3034499 w 4528142"/>
              <a:gd name="connsiteY3874" fmla="*/ 3909897 h 6857999"/>
              <a:gd name="connsiteX3875" fmla="*/ 3031995 w 4528142"/>
              <a:gd name="connsiteY3875" fmla="*/ 3923627 h 6857999"/>
              <a:gd name="connsiteX3876" fmla="*/ 3030544 w 4528142"/>
              <a:gd name="connsiteY3876" fmla="*/ 3936862 h 6857999"/>
              <a:gd name="connsiteX3877" fmla="*/ 3030146 w 4528142"/>
              <a:gd name="connsiteY3877" fmla="*/ 3949605 h 6857999"/>
              <a:gd name="connsiteX3878" fmla="*/ 3030137 w 4528142"/>
              <a:gd name="connsiteY3878" fmla="*/ 3961962 h 6857999"/>
              <a:gd name="connsiteX3879" fmla="*/ 3030407 w 4528142"/>
              <a:gd name="connsiteY3879" fmla="*/ 3974600 h 6857999"/>
              <a:gd name="connsiteX3880" fmla="*/ 3031168 w 4528142"/>
              <a:gd name="connsiteY3880" fmla="*/ 3986185 h 6857999"/>
              <a:gd name="connsiteX3881" fmla="*/ 3034201 w 4528142"/>
              <a:gd name="connsiteY3881" fmla="*/ 4010089 h 6857999"/>
              <a:gd name="connsiteX3882" fmla="*/ 3038183 w 4528142"/>
              <a:gd name="connsiteY3882" fmla="*/ 4034167 h 6857999"/>
              <a:gd name="connsiteX3883" fmla="*/ 3046879 w 4528142"/>
              <a:gd name="connsiteY3883" fmla="*/ 4083836 h 6857999"/>
              <a:gd name="connsiteX3884" fmla="*/ 3038414 w 4528142"/>
              <a:gd name="connsiteY3884" fmla="*/ 4090055 h 6857999"/>
              <a:gd name="connsiteX3885" fmla="*/ 3031844 w 4528142"/>
              <a:gd name="connsiteY3885" fmla="*/ 4096625 h 6857999"/>
              <a:gd name="connsiteX3886" fmla="*/ 3025835 w 4528142"/>
              <a:gd name="connsiteY3886" fmla="*/ 4103757 h 6857999"/>
              <a:gd name="connsiteX3887" fmla="*/ 3020000 w 4528142"/>
              <a:gd name="connsiteY3887" fmla="*/ 4111836 h 6857999"/>
              <a:gd name="connsiteX3888" fmla="*/ 3015499 w 4528142"/>
              <a:gd name="connsiteY3888" fmla="*/ 4119704 h 6857999"/>
              <a:gd name="connsiteX3889" fmla="*/ 3011350 w 4528142"/>
              <a:gd name="connsiteY3889" fmla="*/ 4129467 h 6857999"/>
              <a:gd name="connsiteX3890" fmla="*/ 3008078 w 4528142"/>
              <a:gd name="connsiteY3890" fmla="*/ 4137788 h 6857999"/>
              <a:gd name="connsiteX3891" fmla="*/ 3005261 w 4528142"/>
              <a:gd name="connsiteY3891" fmla="*/ 4147340 h 6857999"/>
              <a:gd name="connsiteX3892" fmla="*/ 3003110 w 4528142"/>
              <a:gd name="connsiteY3892" fmla="*/ 4156787 h 6857999"/>
              <a:gd name="connsiteX3893" fmla="*/ 3002015 w 4528142"/>
              <a:gd name="connsiteY3893" fmla="*/ 4165738 h 6857999"/>
              <a:gd name="connsiteX3894" fmla="*/ 3001479 w 4528142"/>
              <a:gd name="connsiteY3894" fmla="*/ 4175253 h 6857999"/>
              <a:gd name="connsiteX3895" fmla="*/ 3000556 w 4528142"/>
              <a:gd name="connsiteY3895" fmla="*/ 4185156 h 6857999"/>
              <a:gd name="connsiteX3896" fmla="*/ 3001182 w 4528142"/>
              <a:gd name="connsiteY3896" fmla="*/ 4193509 h 6857999"/>
              <a:gd name="connsiteX3897" fmla="*/ 3001703 w 4528142"/>
              <a:gd name="connsiteY3897" fmla="*/ 4202528 h 6857999"/>
              <a:gd name="connsiteX3898" fmla="*/ 3003382 w 4528142"/>
              <a:gd name="connsiteY3898" fmla="*/ 4210389 h 6857999"/>
              <a:gd name="connsiteX3899" fmla="*/ 3005339 w 4528142"/>
              <a:gd name="connsiteY3899" fmla="*/ 4218535 h 6857999"/>
              <a:gd name="connsiteX3900" fmla="*/ 3000320 w 4528142"/>
              <a:gd name="connsiteY3900" fmla="*/ 4217381 h 6857999"/>
              <a:gd name="connsiteX3901" fmla="*/ 2996423 w 4528142"/>
              <a:gd name="connsiteY3901" fmla="*/ 4217349 h 6857999"/>
              <a:gd name="connsiteX3902" fmla="*/ 2993650 w 4528142"/>
              <a:gd name="connsiteY3902" fmla="*/ 4218438 h 6857999"/>
              <a:gd name="connsiteX3903" fmla="*/ 2990944 w 4528142"/>
              <a:gd name="connsiteY3903" fmla="*/ 4221143 h 6857999"/>
              <a:gd name="connsiteX3904" fmla="*/ 2988133 w 4528142"/>
              <a:gd name="connsiteY3904" fmla="*/ 4224516 h 6857999"/>
              <a:gd name="connsiteX3905" fmla="*/ 2986550 w 4528142"/>
              <a:gd name="connsiteY3905" fmla="*/ 4228344 h 6857999"/>
              <a:gd name="connsiteX3906" fmla="*/ 2985248 w 4528142"/>
              <a:gd name="connsiteY3906" fmla="*/ 4232453 h 6857999"/>
              <a:gd name="connsiteX3907" fmla="*/ 2983346 w 4528142"/>
              <a:gd name="connsiteY3907" fmla="*/ 4238282 h 6857999"/>
              <a:gd name="connsiteX3908" fmla="*/ 2981093 w 4528142"/>
              <a:gd name="connsiteY3908" fmla="*/ 4248392 h 6857999"/>
              <a:gd name="connsiteX3909" fmla="*/ 2977782 w 4528142"/>
              <a:gd name="connsiteY3909" fmla="*/ 4258999 h 6857999"/>
              <a:gd name="connsiteX3910" fmla="*/ 2976374 w 4528142"/>
              <a:gd name="connsiteY3910" fmla="*/ 4263774 h 6857999"/>
              <a:gd name="connsiteX3911" fmla="*/ 2974017 w 4528142"/>
              <a:gd name="connsiteY3911" fmla="*/ 4268376 h 6857999"/>
              <a:gd name="connsiteX3912" fmla="*/ 2971206 w 4528142"/>
              <a:gd name="connsiteY3912" fmla="*/ 4271748 h 6857999"/>
              <a:gd name="connsiteX3913" fmla="*/ 2967340 w 4528142"/>
              <a:gd name="connsiteY3913" fmla="*/ 4275614 h 6857999"/>
              <a:gd name="connsiteX3914" fmla="*/ 2968182 w 4528142"/>
              <a:gd name="connsiteY3914" fmla="*/ 4276455 h 6857999"/>
              <a:gd name="connsiteX3915" fmla="*/ 2968919 w 4528142"/>
              <a:gd name="connsiteY3915" fmla="*/ 4277963 h 6857999"/>
              <a:gd name="connsiteX3916" fmla="*/ 2971549 w 4528142"/>
              <a:gd name="connsiteY3916" fmla="*/ 4279822 h 6857999"/>
              <a:gd name="connsiteX3917" fmla="*/ 2973233 w 4528142"/>
              <a:gd name="connsiteY3917" fmla="*/ 4281506 h 6857999"/>
              <a:gd name="connsiteX3918" fmla="*/ 2973969 w 4528142"/>
              <a:gd name="connsiteY3918" fmla="*/ 4283013 h 6857999"/>
              <a:gd name="connsiteX3919" fmla="*/ 2974319 w 4528142"/>
              <a:gd name="connsiteY3919" fmla="*/ 4284910 h 6857999"/>
              <a:gd name="connsiteX3920" fmla="*/ 2978881 w 4528142"/>
              <a:gd name="connsiteY3920" fmla="*/ 4284836 h 6857999"/>
              <a:gd name="connsiteX3921" fmla="*/ 2982779 w 4528142"/>
              <a:gd name="connsiteY3921" fmla="*/ 4284868 h 6857999"/>
              <a:gd name="connsiteX3922" fmla="*/ 2986220 w 4528142"/>
              <a:gd name="connsiteY3922" fmla="*/ 4283670 h 6857999"/>
              <a:gd name="connsiteX3923" fmla="*/ 2988433 w 4528142"/>
              <a:gd name="connsiteY3923" fmla="*/ 4282019 h 6857999"/>
              <a:gd name="connsiteX3924" fmla="*/ 2990261 w 4528142"/>
              <a:gd name="connsiteY3924" fmla="*/ 4280753 h 6857999"/>
              <a:gd name="connsiteX3925" fmla="*/ 2991807 w 4528142"/>
              <a:gd name="connsiteY3925" fmla="*/ 4279206 h 6857999"/>
              <a:gd name="connsiteX3926" fmla="*/ 2994722 w 4528142"/>
              <a:gd name="connsiteY3926" fmla="*/ 4275168 h 6857999"/>
              <a:gd name="connsiteX3927" fmla="*/ 2996975 w 4528142"/>
              <a:gd name="connsiteY3927" fmla="*/ 4271233 h 6857999"/>
              <a:gd name="connsiteX3928" fmla="*/ 2998240 w 4528142"/>
              <a:gd name="connsiteY3928" fmla="*/ 4269406 h 6857999"/>
              <a:gd name="connsiteX3929" fmla="*/ 2999785 w 4528142"/>
              <a:gd name="connsiteY3929" fmla="*/ 4267861 h 6857999"/>
              <a:gd name="connsiteX3930" fmla="*/ 3001716 w 4528142"/>
              <a:gd name="connsiteY3930" fmla="*/ 4265930 h 6857999"/>
              <a:gd name="connsiteX3931" fmla="*/ 3003826 w 4528142"/>
              <a:gd name="connsiteY3931" fmla="*/ 4264943 h 6857999"/>
              <a:gd name="connsiteX3932" fmla="*/ 3007266 w 4528142"/>
              <a:gd name="connsiteY3932" fmla="*/ 4263748 h 6857999"/>
              <a:gd name="connsiteX3933" fmla="*/ 3010884 w 4528142"/>
              <a:gd name="connsiteY3933" fmla="*/ 4263497 h 6857999"/>
              <a:gd name="connsiteX3934" fmla="*/ 3007224 w 4528142"/>
              <a:gd name="connsiteY3934" fmla="*/ 4272208 h 6857999"/>
              <a:gd name="connsiteX3935" fmla="*/ 3001670 w 4528142"/>
              <a:gd name="connsiteY3935" fmla="*/ 4280568 h 6857999"/>
              <a:gd name="connsiteX3936" fmla="*/ 2995835 w 4528142"/>
              <a:gd name="connsiteY3936" fmla="*/ 4288647 h 6857999"/>
              <a:gd name="connsiteX3937" fmla="*/ 2989720 w 4528142"/>
              <a:gd name="connsiteY3937" fmla="*/ 4296446 h 6857999"/>
              <a:gd name="connsiteX3938" fmla="*/ 2982657 w 4528142"/>
              <a:gd name="connsiteY3938" fmla="*/ 4304070 h 6857999"/>
              <a:gd name="connsiteX3939" fmla="*/ 2975420 w 4528142"/>
              <a:gd name="connsiteY3939" fmla="*/ 4310746 h 6857999"/>
              <a:gd name="connsiteX3940" fmla="*/ 2967129 w 4528142"/>
              <a:gd name="connsiteY3940" fmla="*/ 4317915 h 6857999"/>
              <a:gd name="connsiteX3941" fmla="*/ 2958663 w 4528142"/>
              <a:gd name="connsiteY3941" fmla="*/ 4324135 h 6857999"/>
              <a:gd name="connsiteX3942" fmla="*/ 2962914 w 4528142"/>
              <a:gd name="connsiteY3942" fmla="*/ 4319884 h 6857999"/>
              <a:gd name="connsiteX3943" fmla="*/ 2966006 w 4528142"/>
              <a:gd name="connsiteY3943" fmla="*/ 4316792 h 6857999"/>
              <a:gd name="connsiteX3944" fmla="*/ 2968151 w 4528142"/>
              <a:gd name="connsiteY3944" fmla="*/ 4313526 h 6857999"/>
              <a:gd name="connsiteX3945" fmla="*/ 2969416 w 4528142"/>
              <a:gd name="connsiteY3945" fmla="*/ 4311699 h 6857999"/>
              <a:gd name="connsiteX3946" fmla="*/ 2969347 w 4528142"/>
              <a:gd name="connsiteY3946" fmla="*/ 4310085 h 6857999"/>
              <a:gd name="connsiteX3947" fmla="*/ 2968611 w 4528142"/>
              <a:gd name="connsiteY3947" fmla="*/ 4308575 h 6857999"/>
              <a:gd name="connsiteX3948" fmla="*/ 2967139 w 4528142"/>
              <a:gd name="connsiteY3948" fmla="*/ 4305559 h 6857999"/>
              <a:gd name="connsiteX3949" fmla="*/ 2963280 w 4528142"/>
              <a:gd name="connsiteY3949" fmla="*/ 4303245 h 6857999"/>
              <a:gd name="connsiteX3950" fmla="*/ 2962649 w 4528142"/>
              <a:gd name="connsiteY3950" fmla="*/ 4301069 h 6857999"/>
              <a:gd name="connsiteX3951" fmla="*/ 2961073 w 4528142"/>
              <a:gd name="connsiteY3951" fmla="*/ 4298718 h 6857999"/>
              <a:gd name="connsiteX3952" fmla="*/ 2959775 w 4528142"/>
              <a:gd name="connsiteY3952" fmla="*/ 4296648 h 6857999"/>
              <a:gd name="connsiteX3953" fmla="*/ 2959076 w 4528142"/>
              <a:gd name="connsiteY3953" fmla="*/ 4292857 h 6857999"/>
              <a:gd name="connsiteX3954" fmla="*/ 2959151 w 4528142"/>
              <a:gd name="connsiteY3954" fmla="*/ 4288292 h 6857999"/>
              <a:gd name="connsiteX3955" fmla="*/ 2959997 w 4528142"/>
              <a:gd name="connsiteY3955" fmla="*/ 4282957 h 6857999"/>
              <a:gd name="connsiteX3956" fmla="*/ 2956413 w 4528142"/>
              <a:gd name="connsiteY3956" fmla="*/ 4287102 h 6857999"/>
              <a:gd name="connsiteX3957" fmla="*/ 2954163 w 4528142"/>
              <a:gd name="connsiteY3957" fmla="*/ 4291036 h 6857999"/>
              <a:gd name="connsiteX3958" fmla="*/ 2952580 w 4528142"/>
              <a:gd name="connsiteY3958" fmla="*/ 4294862 h 6857999"/>
              <a:gd name="connsiteX3959" fmla="*/ 2951278 w 4528142"/>
              <a:gd name="connsiteY3959" fmla="*/ 4298972 h 6857999"/>
              <a:gd name="connsiteX3960" fmla="*/ 2951309 w 4528142"/>
              <a:gd name="connsiteY3960" fmla="*/ 4302868 h 6857999"/>
              <a:gd name="connsiteX3961" fmla="*/ 2950849 w 4528142"/>
              <a:gd name="connsiteY3961" fmla="*/ 4307819 h 6857999"/>
              <a:gd name="connsiteX3962" fmla="*/ 2952141 w 4528142"/>
              <a:gd name="connsiteY3962" fmla="*/ 4316066 h 6857999"/>
              <a:gd name="connsiteX3963" fmla="*/ 2953608 w 4528142"/>
              <a:gd name="connsiteY3963" fmla="*/ 4325263 h 6857999"/>
              <a:gd name="connsiteX3964" fmla="*/ 2955953 w 4528142"/>
              <a:gd name="connsiteY3964" fmla="*/ 4333019 h 6857999"/>
              <a:gd name="connsiteX3965" fmla="*/ 2957630 w 4528142"/>
              <a:gd name="connsiteY3965" fmla="*/ 4340882 h 6857999"/>
              <a:gd name="connsiteX3966" fmla="*/ 2958186 w 4528142"/>
              <a:gd name="connsiteY3966" fmla="*/ 4347621 h 6857999"/>
              <a:gd name="connsiteX3967" fmla="*/ 2964297 w 4528142"/>
              <a:gd name="connsiteY3967" fmla="*/ 4346000 h 6857999"/>
              <a:gd name="connsiteX3968" fmla="*/ 2966683 w 4528142"/>
              <a:gd name="connsiteY3968" fmla="*/ 4345297 h 6857999"/>
              <a:gd name="connsiteX3969" fmla="*/ 2969283 w 4528142"/>
              <a:gd name="connsiteY3969" fmla="*/ 4343258 h 6857999"/>
              <a:gd name="connsiteX3970" fmla="*/ 2970443 w 4528142"/>
              <a:gd name="connsiteY3970" fmla="*/ 4342099 h 6857999"/>
              <a:gd name="connsiteX3971" fmla="*/ 2972762 w 4528142"/>
              <a:gd name="connsiteY3971" fmla="*/ 4339780 h 6857999"/>
              <a:gd name="connsiteX3972" fmla="*/ 2975292 w 4528142"/>
              <a:gd name="connsiteY3972" fmla="*/ 4336128 h 6857999"/>
              <a:gd name="connsiteX3973" fmla="*/ 2977262 w 4528142"/>
              <a:gd name="connsiteY3973" fmla="*/ 4331913 h 6857999"/>
              <a:gd name="connsiteX3974" fmla="*/ 2977897 w 4528142"/>
              <a:gd name="connsiteY3974" fmla="*/ 4327910 h 6857999"/>
              <a:gd name="connsiteX3975" fmla="*/ 2978496 w 4528142"/>
              <a:gd name="connsiteY3975" fmla="*/ 4326190 h 6857999"/>
              <a:gd name="connsiteX3976" fmla="*/ 2978035 w 4528142"/>
              <a:gd name="connsiteY3976" fmla="*/ 4331140 h 6857999"/>
              <a:gd name="connsiteX3977" fmla="*/ 2977045 w 4528142"/>
              <a:gd name="connsiteY3977" fmla="*/ 4339426 h 6857999"/>
              <a:gd name="connsiteX3978" fmla="*/ 2977950 w 4528142"/>
              <a:gd name="connsiteY3978" fmla="*/ 4348061 h 6857999"/>
              <a:gd name="connsiteX3979" fmla="*/ 2978390 w 4528142"/>
              <a:gd name="connsiteY3979" fmla="*/ 4367825 h 6857999"/>
              <a:gd name="connsiteX3980" fmla="*/ 2978617 w 4528142"/>
              <a:gd name="connsiteY3980" fmla="*/ 4388922 h 6857999"/>
              <a:gd name="connsiteX3981" fmla="*/ 2978538 w 4528142"/>
              <a:gd name="connsiteY3981" fmla="*/ 4399664 h 6857999"/>
              <a:gd name="connsiteX3982" fmla="*/ 2977511 w 4528142"/>
              <a:gd name="connsiteY3982" fmla="*/ 4410232 h 6857999"/>
              <a:gd name="connsiteX3983" fmla="*/ 2976589 w 4528142"/>
              <a:gd name="connsiteY3983" fmla="*/ 4420133 h 6857999"/>
              <a:gd name="connsiteX3984" fmla="*/ 2974052 w 4528142"/>
              <a:gd name="connsiteY3984" fmla="*/ 4429965 h 6857999"/>
              <a:gd name="connsiteX3985" fmla="*/ 2970955 w 4528142"/>
              <a:gd name="connsiteY3985" fmla="*/ 4439235 h 6857999"/>
              <a:gd name="connsiteX3986" fmla="*/ 2968984 w 4528142"/>
              <a:gd name="connsiteY3986" fmla="*/ 4443450 h 6857999"/>
              <a:gd name="connsiteX3987" fmla="*/ 2966454 w 4528142"/>
              <a:gd name="connsiteY3987" fmla="*/ 4447103 h 6857999"/>
              <a:gd name="connsiteX3988" fmla="*/ 2964204 w 4528142"/>
              <a:gd name="connsiteY3988" fmla="*/ 4451037 h 6857999"/>
              <a:gd name="connsiteX3989" fmla="*/ 2961111 w 4528142"/>
              <a:gd name="connsiteY3989" fmla="*/ 4454129 h 6857999"/>
              <a:gd name="connsiteX3990" fmla="*/ 2957635 w 4528142"/>
              <a:gd name="connsiteY3990" fmla="*/ 4457605 h 6857999"/>
              <a:gd name="connsiteX3991" fmla="*/ 2954265 w 4528142"/>
              <a:gd name="connsiteY3991" fmla="*/ 4460416 h 6857999"/>
              <a:gd name="connsiteX3992" fmla="*/ 2957070 w 4528142"/>
              <a:gd name="connsiteY3992" fmla="*/ 4463222 h 6857999"/>
              <a:gd name="connsiteX3993" fmla="*/ 2959981 w 4528142"/>
              <a:gd name="connsiteY3993" fmla="*/ 4465361 h 6857999"/>
              <a:gd name="connsiteX3994" fmla="*/ 2962823 w 4528142"/>
              <a:gd name="connsiteY3994" fmla="*/ 4465887 h 6857999"/>
              <a:gd name="connsiteX3995" fmla="*/ 2965773 w 4528142"/>
              <a:gd name="connsiteY3995" fmla="*/ 4465742 h 6857999"/>
              <a:gd name="connsiteX3996" fmla="*/ 2968441 w 4528142"/>
              <a:gd name="connsiteY3996" fmla="*/ 4465320 h 6857999"/>
              <a:gd name="connsiteX3997" fmla="*/ 2970828 w 4528142"/>
              <a:gd name="connsiteY3997" fmla="*/ 4464616 h 6857999"/>
              <a:gd name="connsiteX3998" fmla="*/ 2975253 w 4528142"/>
              <a:gd name="connsiteY3998" fmla="*/ 4461314 h 6857999"/>
              <a:gd name="connsiteX3999" fmla="*/ 2981012 w 4528142"/>
              <a:gd name="connsiteY3999" fmla="*/ 4457799 h 6857999"/>
              <a:gd name="connsiteX4000" fmla="*/ 2984561 w 4528142"/>
              <a:gd name="connsiteY4000" fmla="*/ 4455934 h 6857999"/>
              <a:gd name="connsiteX4001" fmla="*/ 2987615 w 4528142"/>
              <a:gd name="connsiteY4001" fmla="*/ 4455125 h 6857999"/>
              <a:gd name="connsiteX4002" fmla="*/ 2990951 w 4528142"/>
              <a:gd name="connsiteY4002" fmla="*/ 4454594 h 6857999"/>
              <a:gd name="connsiteX4003" fmla="*/ 2995517 w 4528142"/>
              <a:gd name="connsiteY4003" fmla="*/ 4454520 h 6857999"/>
              <a:gd name="connsiteX4004" fmla="*/ 2999587 w 4528142"/>
              <a:gd name="connsiteY4004" fmla="*/ 4455499 h 6857999"/>
              <a:gd name="connsiteX4005" fmla="*/ 3004499 w 4528142"/>
              <a:gd name="connsiteY4005" fmla="*/ 4457322 h 6857999"/>
              <a:gd name="connsiteX4006" fmla="*/ 3001494 w 4528142"/>
              <a:gd name="connsiteY4006" fmla="*/ 4443491 h 6857999"/>
              <a:gd name="connsiteX4007" fmla="*/ 2999367 w 4528142"/>
              <a:gd name="connsiteY4007" fmla="*/ 4428221 h 6857999"/>
              <a:gd name="connsiteX4008" fmla="*/ 2999022 w 4528142"/>
              <a:gd name="connsiteY4008" fmla="*/ 4420148 h 6857999"/>
              <a:gd name="connsiteX4009" fmla="*/ 2998396 w 4528142"/>
              <a:gd name="connsiteY4009" fmla="*/ 4411794 h 6857999"/>
              <a:gd name="connsiteX4010" fmla="*/ 2998440 w 4528142"/>
              <a:gd name="connsiteY4010" fmla="*/ 4403333 h 6857999"/>
              <a:gd name="connsiteX4011" fmla="*/ 2999816 w 4528142"/>
              <a:gd name="connsiteY4011" fmla="*/ 4394661 h 6857999"/>
              <a:gd name="connsiteX4012" fmla="*/ 3000805 w 4528142"/>
              <a:gd name="connsiteY4012" fmla="*/ 4386376 h 6857999"/>
              <a:gd name="connsiteX4013" fmla="*/ 3003236 w 4528142"/>
              <a:gd name="connsiteY4013" fmla="*/ 4377211 h 6857999"/>
              <a:gd name="connsiteX4014" fmla="*/ 3005560 w 4528142"/>
              <a:gd name="connsiteY4014" fmla="*/ 4368713 h 6857999"/>
              <a:gd name="connsiteX4015" fmla="*/ 3009886 w 4528142"/>
              <a:gd name="connsiteY4015" fmla="*/ 4359898 h 6857999"/>
              <a:gd name="connsiteX4016" fmla="*/ 3014772 w 4528142"/>
              <a:gd name="connsiteY4016" fmla="*/ 4351645 h 6857999"/>
              <a:gd name="connsiteX4017" fmla="*/ 3021380 w 4528142"/>
              <a:gd name="connsiteY4017" fmla="*/ 4342792 h 6857999"/>
              <a:gd name="connsiteX4018" fmla="*/ 3028936 w 4528142"/>
              <a:gd name="connsiteY4018" fmla="*/ 4334115 h 6857999"/>
              <a:gd name="connsiteX4019" fmla="*/ 3037439 w 4528142"/>
              <a:gd name="connsiteY4019" fmla="*/ 4325612 h 6857999"/>
              <a:gd name="connsiteX4020" fmla="*/ 3036590 w 4528142"/>
              <a:gd name="connsiteY4020" fmla="*/ 4330949 h 6857999"/>
              <a:gd name="connsiteX4021" fmla="*/ 3035850 w 4528142"/>
              <a:gd name="connsiteY4021" fmla="*/ 4335618 h 6857999"/>
              <a:gd name="connsiteX4022" fmla="*/ 3035601 w 4528142"/>
              <a:gd name="connsiteY4022" fmla="*/ 4339234 h 6857999"/>
              <a:gd name="connsiteX4023" fmla="*/ 3036019 w 4528142"/>
              <a:gd name="connsiteY4023" fmla="*/ 4342745 h 6857999"/>
              <a:gd name="connsiteX4024" fmla="*/ 3036717 w 4528142"/>
              <a:gd name="connsiteY4024" fmla="*/ 4346535 h 6857999"/>
              <a:gd name="connsiteX4025" fmla="*/ 3038296 w 4528142"/>
              <a:gd name="connsiteY4025" fmla="*/ 4348885 h 6857999"/>
              <a:gd name="connsiteX4026" fmla="*/ 3039206 w 4528142"/>
              <a:gd name="connsiteY4026" fmla="*/ 4351343 h 6857999"/>
              <a:gd name="connsiteX4027" fmla="*/ 3041170 w 4528142"/>
              <a:gd name="connsiteY4027" fmla="*/ 4353307 h 6857999"/>
              <a:gd name="connsiteX4028" fmla="*/ 3042854 w 4528142"/>
              <a:gd name="connsiteY4028" fmla="*/ 4354991 h 6857999"/>
              <a:gd name="connsiteX4029" fmla="*/ 3045592 w 4528142"/>
              <a:gd name="connsiteY4029" fmla="*/ 4356181 h 6857999"/>
              <a:gd name="connsiteX4030" fmla="*/ 3051171 w 4528142"/>
              <a:gd name="connsiteY4030" fmla="*/ 4357897 h 6857999"/>
              <a:gd name="connsiteX4031" fmla="*/ 3058192 w 4528142"/>
              <a:gd name="connsiteY4031" fmla="*/ 4358734 h 6857999"/>
              <a:gd name="connsiteX4032" fmla="*/ 3065318 w 4528142"/>
              <a:gd name="connsiteY4032" fmla="*/ 4358903 h 6857999"/>
              <a:gd name="connsiteX4033" fmla="*/ 3065064 w 4528142"/>
              <a:gd name="connsiteY4033" fmla="*/ 4368697 h 6857999"/>
              <a:gd name="connsiteX4034" fmla="*/ 3065089 w 4528142"/>
              <a:gd name="connsiteY4034" fmla="*/ 4378773 h 6857999"/>
              <a:gd name="connsiteX4035" fmla="*/ 3064624 w 4528142"/>
              <a:gd name="connsiteY4035" fmla="*/ 4389900 h 6857999"/>
              <a:gd name="connsiteX4036" fmla="*/ 3064089 w 4528142"/>
              <a:gd name="connsiteY4036" fmla="*/ 4399415 h 6857999"/>
              <a:gd name="connsiteX4037" fmla="*/ 3062219 w 4528142"/>
              <a:gd name="connsiteY4037" fmla="*/ 4409142 h 6857999"/>
              <a:gd name="connsiteX4038" fmla="*/ 3060811 w 4528142"/>
              <a:gd name="connsiteY4038" fmla="*/ 4413917 h 6857999"/>
              <a:gd name="connsiteX4039" fmla="*/ 3059895 w 4528142"/>
              <a:gd name="connsiteY4039" fmla="*/ 4417639 h 6857999"/>
              <a:gd name="connsiteX4040" fmla="*/ 3057153 w 4528142"/>
              <a:gd name="connsiteY4040" fmla="*/ 4422625 h 6857999"/>
              <a:gd name="connsiteX4041" fmla="*/ 3054904 w 4528142"/>
              <a:gd name="connsiteY4041" fmla="*/ 4426559 h 6857999"/>
              <a:gd name="connsiteX4042" fmla="*/ 3052198 w 4528142"/>
              <a:gd name="connsiteY4042" fmla="*/ 4429264 h 6857999"/>
              <a:gd name="connsiteX4043" fmla="*/ 3048332 w 4528142"/>
              <a:gd name="connsiteY4043" fmla="*/ 4433130 h 6857999"/>
              <a:gd name="connsiteX4044" fmla="*/ 3056920 w 4528142"/>
              <a:gd name="connsiteY4044" fmla="*/ 4448673 h 6857999"/>
              <a:gd name="connsiteX4045" fmla="*/ 3059901 w 4528142"/>
              <a:gd name="connsiteY4045" fmla="*/ 4452427 h 6857999"/>
              <a:gd name="connsiteX4046" fmla="*/ 3062214 w 4528142"/>
              <a:gd name="connsiteY4046" fmla="*/ 4456287 h 6857999"/>
              <a:gd name="connsiteX4047" fmla="*/ 3065020 w 4528142"/>
              <a:gd name="connsiteY4047" fmla="*/ 4459094 h 6857999"/>
              <a:gd name="connsiteX4048" fmla="*/ 3068880 w 4528142"/>
              <a:gd name="connsiteY4048" fmla="*/ 4461407 h 6857999"/>
              <a:gd name="connsiteX4049" fmla="*/ 3066306 w 4528142"/>
              <a:gd name="connsiteY4049" fmla="*/ 4473521 h 6857999"/>
              <a:gd name="connsiteX4050" fmla="*/ 3064893 w 4528142"/>
              <a:gd name="connsiteY4050" fmla="*/ 4484475 h 6857999"/>
              <a:gd name="connsiteX4051" fmla="*/ 3065094 w 4528142"/>
              <a:gd name="connsiteY4051" fmla="*/ 4495497 h 6857999"/>
              <a:gd name="connsiteX4052" fmla="*/ 3064909 w 4528142"/>
              <a:gd name="connsiteY4052" fmla="*/ 4506906 h 6857999"/>
              <a:gd name="connsiteX4053" fmla="*/ 3066751 w 4528142"/>
              <a:gd name="connsiteY4053" fmla="*/ 4528073 h 6857999"/>
              <a:gd name="connsiteX4054" fmla="*/ 3068978 w 4528142"/>
              <a:gd name="connsiteY4054" fmla="*/ 4548855 h 6857999"/>
              <a:gd name="connsiteX4055" fmla="*/ 3069004 w 4528142"/>
              <a:gd name="connsiteY4055" fmla="*/ 4558930 h 6857999"/>
              <a:gd name="connsiteX4056" fmla="*/ 3069314 w 4528142"/>
              <a:gd name="connsiteY4056" fmla="*/ 4569283 h 6857999"/>
              <a:gd name="connsiteX4057" fmla="*/ 3068005 w 4528142"/>
              <a:gd name="connsiteY4057" fmla="*/ 4579571 h 6857999"/>
              <a:gd name="connsiteX4058" fmla="*/ 3065749 w 4528142"/>
              <a:gd name="connsiteY4058" fmla="*/ 4589684 h 6857999"/>
              <a:gd name="connsiteX4059" fmla="*/ 3062546 w 4528142"/>
              <a:gd name="connsiteY4059" fmla="*/ 4599622 h 6857999"/>
              <a:gd name="connsiteX4060" fmla="*/ 3060363 w 4528142"/>
              <a:gd name="connsiteY4060" fmla="*/ 4605172 h 6857999"/>
              <a:gd name="connsiteX4061" fmla="*/ 3057902 w 4528142"/>
              <a:gd name="connsiteY4061" fmla="*/ 4610439 h 6857999"/>
              <a:gd name="connsiteX4062" fmla="*/ 3054879 w 4528142"/>
              <a:gd name="connsiteY4062" fmla="*/ 4615146 h 6857999"/>
              <a:gd name="connsiteX4063" fmla="*/ 3051363 w 4528142"/>
              <a:gd name="connsiteY4063" fmla="*/ 4620907 h 6857999"/>
              <a:gd name="connsiteX4064" fmla="*/ 3047006 w 4528142"/>
              <a:gd name="connsiteY4064" fmla="*/ 4625824 h 6857999"/>
              <a:gd name="connsiteX4065" fmla="*/ 3042648 w 4528142"/>
              <a:gd name="connsiteY4065" fmla="*/ 4630743 h 6857999"/>
              <a:gd name="connsiteX4066" fmla="*/ 3042404 w 4528142"/>
              <a:gd name="connsiteY4066" fmla="*/ 4628181 h 6857999"/>
              <a:gd name="connsiteX4067" fmla="*/ 3042828 w 4528142"/>
              <a:gd name="connsiteY4067" fmla="*/ 4625513 h 6857999"/>
              <a:gd name="connsiteX4068" fmla="*/ 3043252 w 4528142"/>
              <a:gd name="connsiteY4068" fmla="*/ 4622845 h 6857999"/>
              <a:gd name="connsiteX4069" fmla="*/ 3044904 w 4528142"/>
              <a:gd name="connsiteY4069" fmla="*/ 4620631 h 6857999"/>
              <a:gd name="connsiteX4070" fmla="*/ 3047821 w 4528142"/>
              <a:gd name="connsiteY4070" fmla="*/ 4616591 h 6857999"/>
              <a:gd name="connsiteX4071" fmla="*/ 3051019 w 4528142"/>
              <a:gd name="connsiteY4071" fmla="*/ 4612832 h 6857999"/>
              <a:gd name="connsiteX4072" fmla="*/ 3054111 w 4528142"/>
              <a:gd name="connsiteY4072" fmla="*/ 4609740 h 6857999"/>
              <a:gd name="connsiteX4073" fmla="*/ 3054989 w 4528142"/>
              <a:gd name="connsiteY4073" fmla="*/ 4608300 h 6857999"/>
              <a:gd name="connsiteX4074" fmla="*/ 3055589 w 4528142"/>
              <a:gd name="connsiteY4074" fmla="*/ 4606579 h 6857999"/>
              <a:gd name="connsiteX4075" fmla="*/ 3054853 w 4528142"/>
              <a:gd name="connsiteY4075" fmla="*/ 4605071 h 6857999"/>
              <a:gd name="connsiteX4076" fmla="*/ 3054117 w 4528142"/>
              <a:gd name="connsiteY4076" fmla="*/ 4603561 h 6857999"/>
              <a:gd name="connsiteX4077" fmla="*/ 3052327 w 4528142"/>
              <a:gd name="connsiteY4077" fmla="*/ 4602545 h 6857999"/>
              <a:gd name="connsiteX4078" fmla="*/ 3049696 w 4528142"/>
              <a:gd name="connsiteY4078" fmla="*/ 4600686 h 6857999"/>
              <a:gd name="connsiteX4079" fmla="*/ 3045831 w 4528142"/>
              <a:gd name="connsiteY4079" fmla="*/ 4604551 h 6857999"/>
              <a:gd name="connsiteX4080" fmla="*/ 3043792 w 4528142"/>
              <a:gd name="connsiteY4080" fmla="*/ 4607151 h 6857999"/>
              <a:gd name="connsiteX4081" fmla="*/ 3041928 w 4528142"/>
              <a:gd name="connsiteY4081" fmla="*/ 4610700 h 6857999"/>
              <a:gd name="connsiteX4082" fmla="*/ 3039890 w 4528142"/>
              <a:gd name="connsiteY4082" fmla="*/ 4613299 h 6857999"/>
              <a:gd name="connsiteX4083" fmla="*/ 3039466 w 4528142"/>
              <a:gd name="connsiteY4083" fmla="*/ 4615967 h 6857999"/>
              <a:gd name="connsiteX4084" fmla="*/ 3037990 w 4528142"/>
              <a:gd name="connsiteY4084" fmla="*/ 4619127 h 6857999"/>
              <a:gd name="connsiteX4085" fmla="*/ 3038195 w 4528142"/>
              <a:gd name="connsiteY4085" fmla="*/ 4623973 h 6857999"/>
              <a:gd name="connsiteX4086" fmla="*/ 3038576 w 4528142"/>
              <a:gd name="connsiteY4086" fmla="*/ 4629765 h 6857999"/>
              <a:gd name="connsiteX4087" fmla="*/ 3040012 w 4528142"/>
              <a:gd name="connsiteY4087" fmla="*/ 4635064 h 6857999"/>
              <a:gd name="connsiteX4088" fmla="*/ 3042843 w 4528142"/>
              <a:gd name="connsiteY4088" fmla="*/ 4647946 h 6857999"/>
              <a:gd name="connsiteX4089" fmla="*/ 3048392 w 4528142"/>
              <a:gd name="connsiteY4089" fmla="*/ 4645764 h 6857999"/>
              <a:gd name="connsiteX4090" fmla="*/ 3052606 w 4528142"/>
              <a:gd name="connsiteY4090" fmla="*/ 4643794 h 6857999"/>
              <a:gd name="connsiteX4091" fmla="*/ 3054153 w 4528142"/>
              <a:gd name="connsiteY4091" fmla="*/ 4642248 h 6857999"/>
              <a:gd name="connsiteX4092" fmla="*/ 3055698 w 4528142"/>
              <a:gd name="connsiteY4092" fmla="*/ 4640703 h 6857999"/>
              <a:gd name="connsiteX4093" fmla="*/ 3057843 w 4528142"/>
              <a:gd name="connsiteY4093" fmla="*/ 4637436 h 6857999"/>
              <a:gd name="connsiteX4094" fmla="*/ 3057239 w 4528142"/>
              <a:gd name="connsiteY4094" fmla="*/ 4645334 h 6857999"/>
              <a:gd name="connsiteX4095" fmla="*/ 3057303 w 4528142"/>
              <a:gd name="connsiteY4095" fmla="*/ 4653128 h 6857999"/>
              <a:gd name="connsiteX4096" fmla="*/ 3059543 w 4528142"/>
              <a:gd name="connsiteY4096" fmla="*/ 4661551 h 6857999"/>
              <a:gd name="connsiteX4097" fmla="*/ 3061289 w 4528142"/>
              <a:gd name="connsiteY4097" fmla="*/ 4671028 h 6857999"/>
              <a:gd name="connsiteX4098" fmla="*/ 3066785 w 4528142"/>
              <a:gd name="connsiteY4098" fmla="*/ 4689664 h 6857999"/>
              <a:gd name="connsiteX4099" fmla="*/ 3072454 w 4528142"/>
              <a:gd name="connsiteY4099" fmla="*/ 4709249 h 6857999"/>
              <a:gd name="connsiteX4100" fmla="*/ 3074482 w 4528142"/>
              <a:gd name="connsiteY4100" fmla="*/ 4719006 h 6857999"/>
              <a:gd name="connsiteX4101" fmla="*/ 3075456 w 4528142"/>
              <a:gd name="connsiteY4101" fmla="*/ 4729256 h 6857999"/>
              <a:gd name="connsiteX4102" fmla="*/ 3076817 w 4528142"/>
              <a:gd name="connsiteY4102" fmla="*/ 4739119 h 6857999"/>
              <a:gd name="connsiteX4103" fmla="*/ 3075895 w 4528142"/>
              <a:gd name="connsiteY4103" fmla="*/ 4749019 h 6857999"/>
              <a:gd name="connsiteX4104" fmla="*/ 3075821 w 4528142"/>
              <a:gd name="connsiteY4104" fmla="*/ 4753583 h 6857999"/>
              <a:gd name="connsiteX4105" fmla="*/ 3074693 w 4528142"/>
              <a:gd name="connsiteY4105" fmla="*/ 4758640 h 6857999"/>
              <a:gd name="connsiteX4106" fmla="*/ 3073004 w 4528142"/>
              <a:gd name="connsiteY4106" fmla="*/ 4763135 h 6857999"/>
              <a:gd name="connsiteX4107" fmla="*/ 3071315 w 4528142"/>
              <a:gd name="connsiteY4107" fmla="*/ 4767630 h 6857999"/>
              <a:gd name="connsiteX4108" fmla="*/ 3069240 w 4528142"/>
              <a:gd name="connsiteY4108" fmla="*/ 4772510 h 6857999"/>
              <a:gd name="connsiteX4109" fmla="*/ 3066217 w 4528142"/>
              <a:gd name="connsiteY4109" fmla="*/ 4777218 h 6857999"/>
              <a:gd name="connsiteX4110" fmla="*/ 3063580 w 4528142"/>
              <a:gd name="connsiteY4110" fmla="*/ 4781538 h 6857999"/>
              <a:gd name="connsiteX4111" fmla="*/ 3059715 w 4528142"/>
              <a:gd name="connsiteY4111" fmla="*/ 4785403 h 6857999"/>
              <a:gd name="connsiteX4112" fmla="*/ 3063013 w 4528142"/>
              <a:gd name="connsiteY4112" fmla="*/ 4787155 h 6857999"/>
              <a:gd name="connsiteX4113" fmla="*/ 3065258 w 4528142"/>
              <a:gd name="connsiteY4113" fmla="*/ 4789400 h 6857999"/>
              <a:gd name="connsiteX4114" fmla="*/ 3067503 w 4528142"/>
              <a:gd name="connsiteY4114" fmla="*/ 4791645 h 6857999"/>
              <a:gd name="connsiteX4115" fmla="*/ 3069747 w 4528142"/>
              <a:gd name="connsiteY4115" fmla="*/ 4793890 h 6857999"/>
              <a:gd name="connsiteX4116" fmla="*/ 3072306 w 4528142"/>
              <a:gd name="connsiteY4116" fmla="*/ 4800312 h 6857999"/>
              <a:gd name="connsiteX4117" fmla="*/ 3073528 w 4528142"/>
              <a:gd name="connsiteY4117" fmla="*/ 4806945 h 6857999"/>
              <a:gd name="connsiteX4118" fmla="*/ 3074083 w 4528142"/>
              <a:gd name="connsiteY4118" fmla="*/ 4813686 h 6857999"/>
              <a:gd name="connsiteX4119" fmla="*/ 3074427 w 4528142"/>
              <a:gd name="connsiteY4119" fmla="*/ 4821759 h 6857999"/>
              <a:gd name="connsiteX4120" fmla="*/ 3072834 w 4528142"/>
              <a:gd name="connsiteY4120" fmla="*/ 4837944 h 6857999"/>
              <a:gd name="connsiteX4121" fmla="*/ 3072897 w 4528142"/>
              <a:gd name="connsiteY4121" fmla="*/ 4845737 h 6857999"/>
              <a:gd name="connsiteX4122" fmla="*/ 3072293 w 4528142"/>
              <a:gd name="connsiteY4122" fmla="*/ 4853637 h 6857999"/>
              <a:gd name="connsiteX4123" fmla="*/ 3073131 w 4528142"/>
              <a:gd name="connsiteY4123" fmla="*/ 4860657 h 6857999"/>
              <a:gd name="connsiteX4124" fmla="*/ 3075407 w 4528142"/>
              <a:gd name="connsiteY4124" fmla="*/ 4866798 h 6857999"/>
              <a:gd name="connsiteX4125" fmla="*/ 3076211 w 4528142"/>
              <a:gd name="connsiteY4125" fmla="*/ 4869922 h 6857999"/>
              <a:gd name="connsiteX4126" fmla="*/ 3078069 w 4528142"/>
              <a:gd name="connsiteY4126" fmla="*/ 4872553 h 6857999"/>
              <a:gd name="connsiteX4127" fmla="*/ 3080033 w 4528142"/>
              <a:gd name="connsiteY4127" fmla="*/ 4874518 h 6857999"/>
              <a:gd name="connsiteX4128" fmla="*/ 3081998 w 4528142"/>
              <a:gd name="connsiteY4128" fmla="*/ 4876483 h 6857999"/>
              <a:gd name="connsiteX4129" fmla="*/ 3085402 w 4528142"/>
              <a:gd name="connsiteY4129" fmla="*/ 4877567 h 6857999"/>
              <a:gd name="connsiteX4130" fmla="*/ 3088701 w 4528142"/>
              <a:gd name="connsiteY4130" fmla="*/ 4879319 h 6857999"/>
              <a:gd name="connsiteX4131" fmla="*/ 3092492 w 4528142"/>
              <a:gd name="connsiteY4131" fmla="*/ 4880018 h 6857999"/>
              <a:gd name="connsiteX4132" fmla="*/ 3097055 w 4528142"/>
              <a:gd name="connsiteY4132" fmla="*/ 4879944 h 6857999"/>
              <a:gd name="connsiteX4133" fmla="*/ 3084619 w 4528142"/>
              <a:gd name="connsiteY4133" fmla="*/ 4890697 h 6857999"/>
              <a:gd name="connsiteX4134" fmla="*/ 3078927 w 4528142"/>
              <a:gd name="connsiteY4134" fmla="*/ 4895828 h 6857999"/>
              <a:gd name="connsiteX4135" fmla="*/ 3073903 w 4528142"/>
              <a:gd name="connsiteY4135" fmla="*/ 4900852 h 6857999"/>
              <a:gd name="connsiteX4136" fmla="*/ 3068386 w 4528142"/>
              <a:gd name="connsiteY4136" fmla="*/ 4906930 h 6857999"/>
              <a:gd name="connsiteX4137" fmla="*/ 3064098 w 4528142"/>
              <a:gd name="connsiteY4137" fmla="*/ 4913462 h 6857999"/>
              <a:gd name="connsiteX4138" fmla="*/ 3059597 w 4528142"/>
              <a:gd name="connsiteY4138" fmla="*/ 4921330 h 6857999"/>
              <a:gd name="connsiteX4139" fmla="*/ 3055939 w 4528142"/>
              <a:gd name="connsiteY4139" fmla="*/ 4930039 h 6857999"/>
              <a:gd name="connsiteX4140" fmla="*/ 3058993 w 4528142"/>
              <a:gd name="connsiteY4140" fmla="*/ 4929230 h 6857999"/>
              <a:gd name="connsiteX4141" fmla="*/ 3062822 w 4528142"/>
              <a:gd name="connsiteY4141" fmla="*/ 4927646 h 6857999"/>
              <a:gd name="connsiteX4142" fmla="*/ 3068438 w 4528142"/>
              <a:gd name="connsiteY4142" fmla="*/ 4927080 h 6857999"/>
              <a:gd name="connsiteX4143" fmla="*/ 3071388 w 4528142"/>
              <a:gd name="connsiteY4143" fmla="*/ 4926937 h 6857999"/>
              <a:gd name="connsiteX4144" fmla="*/ 3073843 w 4528142"/>
              <a:gd name="connsiteY4144" fmla="*/ 4927848 h 6857999"/>
              <a:gd name="connsiteX4145" fmla="*/ 3076021 w 4528142"/>
              <a:gd name="connsiteY4145" fmla="*/ 4928478 h 6857999"/>
              <a:gd name="connsiteX4146" fmla="*/ 3077143 w 4528142"/>
              <a:gd name="connsiteY4146" fmla="*/ 4929600 h 6857999"/>
              <a:gd name="connsiteX4147" fmla="*/ 3077491 w 4528142"/>
              <a:gd name="connsiteY4147" fmla="*/ 4931495 h 6857999"/>
              <a:gd name="connsiteX4148" fmla="*/ 3077561 w 4528142"/>
              <a:gd name="connsiteY4148" fmla="*/ 4933110 h 6857999"/>
              <a:gd name="connsiteX4149" fmla="*/ 3076575 w 4528142"/>
              <a:gd name="connsiteY4149" fmla="*/ 4935218 h 6857999"/>
              <a:gd name="connsiteX4150" fmla="*/ 3074818 w 4528142"/>
              <a:gd name="connsiteY4150" fmla="*/ 4938097 h 6857999"/>
              <a:gd name="connsiteX4151" fmla="*/ 3072498 w 4528142"/>
              <a:gd name="connsiteY4151" fmla="*/ 4940417 h 6857999"/>
              <a:gd name="connsiteX4152" fmla="*/ 3068566 w 4528142"/>
              <a:gd name="connsiteY4152" fmla="*/ 4942668 h 6857999"/>
              <a:gd name="connsiteX4153" fmla="*/ 3063472 w 4528142"/>
              <a:gd name="connsiteY4153" fmla="*/ 4946077 h 6857999"/>
              <a:gd name="connsiteX4154" fmla="*/ 3057045 w 4528142"/>
              <a:gd name="connsiteY4154" fmla="*/ 4949697 h 6857999"/>
              <a:gd name="connsiteX4155" fmla="*/ 3060656 w 4528142"/>
              <a:gd name="connsiteY4155" fmla="*/ 4955627 h 6857999"/>
              <a:gd name="connsiteX4156" fmla="*/ 3063493 w 4528142"/>
              <a:gd name="connsiteY4156" fmla="*/ 4962330 h 6857999"/>
              <a:gd name="connsiteX4157" fmla="*/ 3066612 w 4528142"/>
              <a:gd name="connsiteY4157" fmla="*/ 4969313 h 6857999"/>
              <a:gd name="connsiteX4158" fmla="*/ 3068677 w 4528142"/>
              <a:gd name="connsiteY4158" fmla="*/ 4976788 h 6857999"/>
              <a:gd name="connsiteX4159" fmla="*/ 3070847 w 4528142"/>
              <a:gd name="connsiteY4159" fmla="*/ 4983597 h 6857999"/>
              <a:gd name="connsiteX4160" fmla="*/ 3071753 w 4528142"/>
              <a:gd name="connsiteY4160" fmla="*/ 4992231 h 6857999"/>
              <a:gd name="connsiteX4161" fmla="*/ 3073214 w 4528142"/>
              <a:gd name="connsiteY4161" fmla="*/ 5007608 h 6857999"/>
              <a:gd name="connsiteX4162" fmla="*/ 3074769 w 4528142"/>
              <a:gd name="connsiteY4162" fmla="*/ 5034672 h 6857999"/>
              <a:gd name="connsiteX4163" fmla="*/ 3074753 w 4528142"/>
              <a:gd name="connsiteY4163" fmla="*/ 5053208 h 6857999"/>
              <a:gd name="connsiteX4164" fmla="*/ 3074886 w 4528142"/>
              <a:gd name="connsiteY4164" fmla="*/ 5062615 h 6857999"/>
              <a:gd name="connsiteX4165" fmla="*/ 3076178 w 4528142"/>
              <a:gd name="connsiteY4165" fmla="*/ 5070863 h 6857999"/>
              <a:gd name="connsiteX4166" fmla="*/ 3078804 w 4528142"/>
              <a:gd name="connsiteY4166" fmla="*/ 5078900 h 6857999"/>
              <a:gd name="connsiteX4167" fmla="*/ 3080170 w 4528142"/>
              <a:gd name="connsiteY4167" fmla="*/ 5082586 h 6857999"/>
              <a:gd name="connsiteX4168" fmla="*/ 3082308 w 4528142"/>
              <a:gd name="connsiteY4168" fmla="*/ 5085498 h 6857999"/>
              <a:gd name="connsiteX4169" fmla="*/ 3085008 w 4528142"/>
              <a:gd name="connsiteY4169" fmla="*/ 5088971 h 6857999"/>
              <a:gd name="connsiteX4170" fmla="*/ 3087814 w 4528142"/>
              <a:gd name="connsiteY4170" fmla="*/ 5091777 h 6857999"/>
              <a:gd name="connsiteX4171" fmla="*/ 3091287 w 4528142"/>
              <a:gd name="connsiteY4171" fmla="*/ 5094477 h 6857999"/>
              <a:gd name="connsiteX4172" fmla="*/ 3095640 w 4528142"/>
              <a:gd name="connsiteY4172" fmla="*/ 5095737 h 6857999"/>
              <a:gd name="connsiteX4173" fmla="*/ 3100553 w 4528142"/>
              <a:gd name="connsiteY4173" fmla="*/ 5097558 h 6857999"/>
              <a:gd name="connsiteX4174" fmla="*/ 3105572 w 4528142"/>
              <a:gd name="connsiteY4174" fmla="*/ 5098712 h 6857999"/>
              <a:gd name="connsiteX4175" fmla="*/ 3111925 w 4528142"/>
              <a:gd name="connsiteY4175" fmla="*/ 5099654 h 6857999"/>
              <a:gd name="connsiteX4176" fmla="*/ 3118771 w 4528142"/>
              <a:gd name="connsiteY4176" fmla="*/ 5099542 h 6857999"/>
              <a:gd name="connsiteX4177" fmla="*/ 3118066 w 4528142"/>
              <a:gd name="connsiteY4177" fmla="*/ 5101932 h 6857999"/>
              <a:gd name="connsiteX4178" fmla="*/ 3115747 w 4528142"/>
              <a:gd name="connsiteY4178" fmla="*/ 5104251 h 6857999"/>
              <a:gd name="connsiteX4179" fmla="*/ 3108722 w 4528142"/>
              <a:gd name="connsiteY4179" fmla="*/ 5109591 h 6857999"/>
              <a:gd name="connsiteX4180" fmla="*/ 3102643 w 4528142"/>
              <a:gd name="connsiteY4180" fmla="*/ 5115108 h 6857999"/>
              <a:gd name="connsiteX4181" fmla="*/ 3100325 w 4528142"/>
              <a:gd name="connsiteY4181" fmla="*/ 5117427 h 6857999"/>
              <a:gd name="connsiteX4182" fmla="*/ 3099340 w 4528142"/>
              <a:gd name="connsiteY4182" fmla="*/ 5119534 h 6857999"/>
              <a:gd name="connsiteX4183" fmla="*/ 3107488 w 4528142"/>
              <a:gd name="connsiteY4183" fmla="*/ 5115316 h 6857999"/>
              <a:gd name="connsiteX4184" fmla="*/ 3112581 w 4528142"/>
              <a:gd name="connsiteY4184" fmla="*/ 5111905 h 6857999"/>
              <a:gd name="connsiteX4185" fmla="*/ 3119114 w 4528142"/>
              <a:gd name="connsiteY4185" fmla="*/ 5107617 h 6857999"/>
              <a:gd name="connsiteX4186" fmla="*/ 3126982 w 4528142"/>
              <a:gd name="connsiteY4186" fmla="*/ 5103117 h 6857999"/>
              <a:gd name="connsiteX4187" fmla="*/ 3118972 w 4528142"/>
              <a:gd name="connsiteY4187" fmla="*/ 5110566 h 6857999"/>
              <a:gd name="connsiteX4188" fmla="*/ 3116266 w 4528142"/>
              <a:gd name="connsiteY4188" fmla="*/ 5113271 h 6857999"/>
              <a:gd name="connsiteX4189" fmla="*/ 3114614 w 4528142"/>
              <a:gd name="connsiteY4189" fmla="*/ 5115485 h 6857999"/>
              <a:gd name="connsiteX4190" fmla="*/ 3112961 w 4528142"/>
              <a:gd name="connsiteY4190" fmla="*/ 5117698 h 6857999"/>
              <a:gd name="connsiteX4191" fmla="*/ 3112364 w 4528142"/>
              <a:gd name="connsiteY4191" fmla="*/ 5119418 h 6857999"/>
              <a:gd name="connsiteX4192" fmla="*/ 3112221 w 4528142"/>
              <a:gd name="connsiteY4192" fmla="*/ 5122367 h 6857999"/>
              <a:gd name="connsiteX4193" fmla="*/ 3112464 w 4528142"/>
              <a:gd name="connsiteY4193" fmla="*/ 5124929 h 6857999"/>
              <a:gd name="connsiteX4194" fmla="*/ 3112815 w 4528142"/>
              <a:gd name="connsiteY4194" fmla="*/ 5126825 h 6857999"/>
              <a:gd name="connsiteX4195" fmla="*/ 3112497 w 4528142"/>
              <a:gd name="connsiteY4195" fmla="*/ 5128826 h 6857999"/>
              <a:gd name="connsiteX4196" fmla="*/ 3111617 w 4528142"/>
              <a:gd name="connsiteY4196" fmla="*/ 5130267 h 6857999"/>
              <a:gd name="connsiteX4197" fmla="*/ 3110071 w 4528142"/>
              <a:gd name="connsiteY4197" fmla="*/ 5131812 h 6857999"/>
              <a:gd name="connsiteX4198" fmla="*/ 3109086 w 4528142"/>
              <a:gd name="connsiteY4198" fmla="*/ 5133920 h 6857999"/>
              <a:gd name="connsiteX4199" fmla="*/ 3107472 w 4528142"/>
              <a:gd name="connsiteY4199" fmla="*/ 5133850 h 6857999"/>
              <a:gd name="connsiteX4200" fmla="*/ 3103750 w 4528142"/>
              <a:gd name="connsiteY4200" fmla="*/ 5134766 h 6857999"/>
              <a:gd name="connsiteX4201" fmla="*/ 3099573 w 4528142"/>
              <a:gd name="connsiteY4201" fmla="*/ 5134455 h 6857999"/>
              <a:gd name="connsiteX4202" fmla="*/ 3094517 w 4528142"/>
              <a:gd name="connsiteY4202" fmla="*/ 5135582 h 6857999"/>
              <a:gd name="connsiteX4203" fmla="*/ 3089741 w 4528142"/>
              <a:gd name="connsiteY4203" fmla="*/ 5136991 h 6857999"/>
              <a:gd name="connsiteX4204" fmla="*/ 3086967 w 4528142"/>
              <a:gd name="connsiteY4204" fmla="*/ 5138081 h 6857999"/>
              <a:gd name="connsiteX4205" fmla="*/ 3085139 w 4528142"/>
              <a:gd name="connsiteY4205" fmla="*/ 5139347 h 6857999"/>
              <a:gd name="connsiteX4206" fmla="*/ 3083594 w 4528142"/>
              <a:gd name="connsiteY4206" fmla="*/ 5140892 h 6857999"/>
              <a:gd name="connsiteX4207" fmla="*/ 3081942 w 4528142"/>
              <a:gd name="connsiteY4207" fmla="*/ 5143106 h 6857999"/>
              <a:gd name="connsiteX4208" fmla="*/ 3081238 w 4528142"/>
              <a:gd name="connsiteY4208" fmla="*/ 5145494 h 6857999"/>
              <a:gd name="connsiteX4209" fmla="*/ 3080533 w 4528142"/>
              <a:gd name="connsiteY4209" fmla="*/ 5147881 h 6857999"/>
              <a:gd name="connsiteX4210" fmla="*/ 3078534 w 4528142"/>
              <a:gd name="connsiteY4210" fmla="*/ 5148200 h 6857999"/>
              <a:gd name="connsiteX4211" fmla="*/ 3077691 w 4528142"/>
              <a:gd name="connsiteY4211" fmla="*/ 5147356 h 6857999"/>
              <a:gd name="connsiteX4212" fmla="*/ 3078183 w 4528142"/>
              <a:gd name="connsiteY4212" fmla="*/ 5146303 h 6857999"/>
              <a:gd name="connsiteX4213" fmla="*/ 3078501 w 4528142"/>
              <a:gd name="connsiteY4213" fmla="*/ 5144302 h 6857999"/>
              <a:gd name="connsiteX4214" fmla="*/ 3081910 w 4528142"/>
              <a:gd name="connsiteY4214" fmla="*/ 5139209 h 6857999"/>
              <a:gd name="connsiteX4215" fmla="*/ 3085989 w 4528142"/>
              <a:gd name="connsiteY4215" fmla="*/ 5134010 h 6857999"/>
              <a:gd name="connsiteX4216" fmla="*/ 3090170 w 4528142"/>
              <a:gd name="connsiteY4216" fmla="*/ 5128143 h 6857999"/>
              <a:gd name="connsiteX4217" fmla="*/ 3092034 w 4528142"/>
              <a:gd name="connsiteY4217" fmla="*/ 5124596 h 6857999"/>
              <a:gd name="connsiteX4218" fmla="*/ 3093405 w 4528142"/>
              <a:gd name="connsiteY4218" fmla="*/ 5122102 h 6857999"/>
              <a:gd name="connsiteX4219" fmla="*/ 3093828 w 4528142"/>
              <a:gd name="connsiteY4219" fmla="*/ 5119436 h 6857999"/>
              <a:gd name="connsiteX4220" fmla="*/ 3093867 w 4528142"/>
              <a:gd name="connsiteY4220" fmla="*/ 5117152 h 6857999"/>
              <a:gd name="connsiteX4221" fmla="*/ 3092288 w 4528142"/>
              <a:gd name="connsiteY4221" fmla="*/ 5114802 h 6857999"/>
              <a:gd name="connsiteX4222" fmla="*/ 3090219 w 4528142"/>
              <a:gd name="connsiteY4222" fmla="*/ 5113504 h 6857999"/>
              <a:gd name="connsiteX4223" fmla="*/ 3087127 w 4528142"/>
              <a:gd name="connsiteY4223" fmla="*/ 5116596 h 6857999"/>
              <a:gd name="connsiteX4224" fmla="*/ 3084420 w 4528142"/>
              <a:gd name="connsiteY4224" fmla="*/ 5119302 h 6857999"/>
              <a:gd name="connsiteX4225" fmla="*/ 3083049 w 4528142"/>
              <a:gd name="connsiteY4225" fmla="*/ 5121795 h 6857999"/>
              <a:gd name="connsiteX4226" fmla="*/ 3082239 w 4528142"/>
              <a:gd name="connsiteY4226" fmla="*/ 5124851 h 6857999"/>
              <a:gd name="connsiteX4227" fmla="*/ 3081111 w 4528142"/>
              <a:gd name="connsiteY4227" fmla="*/ 5129908 h 6857999"/>
              <a:gd name="connsiteX4228" fmla="*/ 3079915 w 4528142"/>
              <a:gd name="connsiteY4228" fmla="*/ 5133348 h 6857999"/>
              <a:gd name="connsiteX4229" fmla="*/ 3078263 w 4528142"/>
              <a:gd name="connsiteY4229" fmla="*/ 5135562 h 6857999"/>
              <a:gd name="connsiteX4230" fmla="*/ 3072819 w 4528142"/>
              <a:gd name="connsiteY4230" fmla="*/ 5137076 h 6857999"/>
              <a:gd name="connsiteX4231" fmla="*/ 3070538 w 4528142"/>
              <a:gd name="connsiteY4231" fmla="*/ 5137113 h 6857999"/>
              <a:gd name="connsiteX4232" fmla="*/ 3069591 w 4528142"/>
              <a:gd name="connsiteY4232" fmla="*/ 5136938 h 6857999"/>
              <a:gd name="connsiteX4233" fmla="*/ 3069415 w 4528142"/>
              <a:gd name="connsiteY4233" fmla="*/ 5135990 h 6857999"/>
              <a:gd name="connsiteX4234" fmla="*/ 3069242 w 4528142"/>
              <a:gd name="connsiteY4234" fmla="*/ 5135043 h 6857999"/>
              <a:gd name="connsiteX4235" fmla="*/ 3070719 w 4528142"/>
              <a:gd name="connsiteY4235" fmla="*/ 5131881 h 6857999"/>
              <a:gd name="connsiteX4236" fmla="*/ 3074340 w 4528142"/>
              <a:gd name="connsiteY4236" fmla="*/ 5125454 h 6857999"/>
              <a:gd name="connsiteX4237" fmla="*/ 3076204 w 4528142"/>
              <a:gd name="connsiteY4237" fmla="*/ 5121907 h 6857999"/>
              <a:gd name="connsiteX4238" fmla="*/ 3076310 w 4528142"/>
              <a:gd name="connsiteY4238" fmla="*/ 5121240 h 6857999"/>
              <a:gd name="connsiteX4239" fmla="*/ 3076415 w 4528142"/>
              <a:gd name="connsiteY4239" fmla="*/ 5120573 h 6857999"/>
              <a:gd name="connsiteX4240" fmla="*/ 3071989 w 4528142"/>
              <a:gd name="connsiteY4240" fmla="*/ 5123877 h 6857999"/>
              <a:gd name="connsiteX4241" fmla="*/ 3068897 w 4528142"/>
              <a:gd name="connsiteY4241" fmla="*/ 5126968 h 6857999"/>
              <a:gd name="connsiteX4242" fmla="*/ 3065804 w 4528142"/>
              <a:gd name="connsiteY4242" fmla="*/ 5130061 h 6857999"/>
              <a:gd name="connsiteX4243" fmla="*/ 3063274 w 4528142"/>
              <a:gd name="connsiteY4243" fmla="*/ 5133715 h 6857999"/>
              <a:gd name="connsiteX4244" fmla="*/ 3061130 w 4528142"/>
              <a:gd name="connsiteY4244" fmla="*/ 5136981 h 6857999"/>
              <a:gd name="connsiteX4245" fmla="*/ 3059652 w 4528142"/>
              <a:gd name="connsiteY4245" fmla="*/ 5140141 h 6857999"/>
              <a:gd name="connsiteX4246" fmla="*/ 3057647 w 4528142"/>
              <a:gd name="connsiteY4246" fmla="*/ 5146637 h 6857999"/>
              <a:gd name="connsiteX4247" fmla="*/ 3056412 w 4528142"/>
              <a:gd name="connsiteY4247" fmla="*/ 5152360 h 6857999"/>
              <a:gd name="connsiteX4248" fmla="*/ 3055459 w 4528142"/>
              <a:gd name="connsiteY4248" fmla="*/ 5158365 h 6857999"/>
              <a:gd name="connsiteX4249" fmla="*/ 3054120 w 4528142"/>
              <a:gd name="connsiteY4249" fmla="*/ 5164754 h 6857999"/>
              <a:gd name="connsiteX4250" fmla="*/ 3053447 w 4528142"/>
              <a:gd name="connsiteY4250" fmla="*/ 5171039 h 6857999"/>
              <a:gd name="connsiteX4251" fmla="*/ 3051065 w 4528142"/>
              <a:gd name="connsiteY4251" fmla="*/ 5165565 h 6857999"/>
              <a:gd name="connsiteX4252" fmla="*/ 3049244 w 4528142"/>
              <a:gd name="connsiteY4252" fmla="*/ 5160652 h 6857999"/>
              <a:gd name="connsiteX4253" fmla="*/ 3048090 w 4528142"/>
              <a:gd name="connsiteY4253" fmla="*/ 5155633 h 6857999"/>
              <a:gd name="connsiteX4254" fmla="*/ 3047041 w 4528142"/>
              <a:gd name="connsiteY4254" fmla="*/ 5149947 h 6857999"/>
              <a:gd name="connsiteX4255" fmla="*/ 3045612 w 4528142"/>
              <a:gd name="connsiteY4255" fmla="*/ 5138468 h 6857999"/>
              <a:gd name="connsiteX4256" fmla="*/ 3045623 w 4528142"/>
              <a:gd name="connsiteY4256" fmla="*/ 5126112 h 6857999"/>
              <a:gd name="connsiteX4257" fmla="*/ 3046126 w 4528142"/>
              <a:gd name="connsiteY4257" fmla="*/ 5112701 h 6857999"/>
              <a:gd name="connsiteX4258" fmla="*/ 3046804 w 4528142"/>
              <a:gd name="connsiteY4258" fmla="*/ 5100237 h 6857999"/>
              <a:gd name="connsiteX4259" fmla="*/ 3049319 w 4528142"/>
              <a:gd name="connsiteY4259" fmla="*/ 5074153 h 6857999"/>
              <a:gd name="connsiteX4260" fmla="*/ 3050383 w 4528142"/>
              <a:gd name="connsiteY4260" fmla="*/ 5061303 h 6857999"/>
              <a:gd name="connsiteX4261" fmla="*/ 3049727 w 4528142"/>
              <a:gd name="connsiteY4261" fmla="*/ 5049051 h 6857999"/>
              <a:gd name="connsiteX4262" fmla="*/ 3046562 w 4528142"/>
              <a:gd name="connsiteY4262" fmla="*/ 5015739 h 6857999"/>
              <a:gd name="connsiteX4263" fmla="*/ 3045307 w 4528142"/>
              <a:gd name="connsiteY4263" fmla="*/ 5005209 h 6857999"/>
              <a:gd name="connsiteX4264" fmla="*/ 3042999 w 4528142"/>
              <a:gd name="connsiteY4264" fmla="*/ 4995170 h 6857999"/>
              <a:gd name="connsiteX4265" fmla="*/ 3040409 w 4528142"/>
              <a:gd name="connsiteY4265" fmla="*/ 4984852 h 6857999"/>
              <a:gd name="connsiteX4266" fmla="*/ 3037715 w 4528142"/>
              <a:gd name="connsiteY4266" fmla="*/ 4975200 h 6857999"/>
              <a:gd name="connsiteX4267" fmla="*/ 3034072 w 4528142"/>
              <a:gd name="connsiteY4267" fmla="*/ 4965374 h 6857999"/>
              <a:gd name="connsiteX4268" fmla="*/ 3029658 w 4528142"/>
              <a:gd name="connsiteY4268" fmla="*/ 4956320 h 6857999"/>
              <a:gd name="connsiteX4269" fmla="*/ 3025243 w 4528142"/>
              <a:gd name="connsiteY4269" fmla="*/ 4947267 h 6857999"/>
              <a:gd name="connsiteX4270" fmla="*/ 3019773 w 4528142"/>
              <a:gd name="connsiteY4270" fmla="*/ 4938707 h 6857999"/>
              <a:gd name="connsiteX4271" fmla="*/ 3021006 w 4528142"/>
              <a:gd name="connsiteY4271" fmla="*/ 4932983 h 6857999"/>
              <a:gd name="connsiteX4272" fmla="*/ 3024241 w 4528142"/>
              <a:gd name="connsiteY4272" fmla="*/ 4926942 h 6857999"/>
              <a:gd name="connsiteX4273" fmla="*/ 3026984 w 4528142"/>
              <a:gd name="connsiteY4273" fmla="*/ 4921955 h 6857999"/>
              <a:gd name="connsiteX4274" fmla="*/ 3031553 w 4528142"/>
              <a:gd name="connsiteY4274" fmla="*/ 4915702 h 6857999"/>
              <a:gd name="connsiteX4275" fmla="*/ 3039320 w 4528142"/>
              <a:gd name="connsiteY4275" fmla="*/ 4905691 h 6857999"/>
              <a:gd name="connsiteX4276" fmla="*/ 3042835 w 4528142"/>
              <a:gd name="connsiteY4276" fmla="*/ 4899931 h 6857999"/>
              <a:gd name="connsiteX4277" fmla="*/ 3045684 w 4528142"/>
              <a:gd name="connsiteY4277" fmla="*/ 4894276 h 6857999"/>
              <a:gd name="connsiteX4278" fmla="*/ 3044948 w 4528142"/>
              <a:gd name="connsiteY4278" fmla="*/ 4892767 h 6857999"/>
              <a:gd name="connsiteX4279" fmla="*/ 3043439 w 4528142"/>
              <a:gd name="connsiteY4279" fmla="*/ 4892031 h 6857999"/>
              <a:gd name="connsiteX4280" fmla="*/ 3039928 w 4528142"/>
              <a:gd name="connsiteY4280" fmla="*/ 4891613 h 6857999"/>
              <a:gd name="connsiteX4281" fmla="*/ 3036032 w 4528142"/>
              <a:gd name="connsiteY4281" fmla="*/ 4891581 h 6857999"/>
              <a:gd name="connsiteX4282" fmla="*/ 3031082 w 4528142"/>
              <a:gd name="connsiteY4282" fmla="*/ 4892042 h 6857999"/>
              <a:gd name="connsiteX4283" fmla="*/ 3027185 w 4528142"/>
              <a:gd name="connsiteY4283" fmla="*/ 4892011 h 6857999"/>
              <a:gd name="connsiteX4284" fmla="*/ 3024903 w 4528142"/>
              <a:gd name="connsiteY4284" fmla="*/ 4892048 h 6857999"/>
              <a:gd name="connsiteX4285" fmla="*/ 3023780 w 4528142"/>
              <a:gd name="connsiteY4285" fmla="*/ 4890925 h 6857999"/>
              <a:gd name="connsiteX4286" fmla="*/ 3022658 w 4528142"/>
              <a:gd name="connsiteY4286" fmla="*/ 4889803 h 6857999"/>
              <a:gd name="connsiteX4287" fmla="*/ 3021923 w 4528142"/>
              <a:gd name="connsiteY4287" fmla="*/ 4888294 h 6857999"/>
              <a:gd name="connsiteX4288" fmla="*/ 3021961 w 4528142"/>
              <a:gd name="connsiteY4288" fmla="*/ 4886012 h 6857999"/>
              <a:gd name="connsiteX4289" fmla="*/ 3022770 w 4528142"/>
              <a:gd name="connsiteY4289" fmla="*/ 4882957 h 6857999"/>
              <a:gd name="connsiteX4290" fmla="*/ 3029970 w 4528142"/>
              <a:gd name="connsiteY4290" fmla="*/ 4878562 h 6857999"/>
              <a:gd name="connsiteX4291" fmla="*/ 3034677 w 4528142"/>
              <a:gd name="connsiteY4291" fmla="*/ 4875540 h 6857999"/>
              <a:gd name="connsiteX4292" fmla="*/ 3036222 w 4528142"/>
              <a:gd name="connsiteY4292" fmla="*/ 4873994 h 6857999"/>
              <a:gd name="connsiteX4293" fmla="*/ 3037102 w 4528142"/>
              <a:gd name="connsiteY4293" fmla="*/ 4872553 h 6857999"/>
              <a:gd name="connsiteX4294" fmla="*/ 3037700 w 4528142"/>
              <a:gd name="connsiteY4294" fmla="*/ 4870833 h 6857999"/>
              <a:gd name="connsiteX4295" fmla="*/ 3037525 w 4528142"/>
              <a:gd name="connsiteY4295" fmla="*/ 4869886 h 6857999"/>
              <a:gd name="connsiteX4296" fmla="*/ 3036721 w 4528142"/>
              <a:gd name="connsiteY4296" fmla="*/ 4866761 h 6857999"/>
              <a:gd name="connsiteX4297" fmla="*/ 3035423 w 4528142"/>
              <a:gd name="connsiteY4297" fmla="*/ 4864692 h 6857999"/>
              <a:gd name="connsiteX4298" fmla="*/ 3029986 w 4528142"/>
              <a:gd name="connsiteY4298" fmla="*/ 4860027 h 6857999"/>
              <a:gd name="connsiteX4299" fmla="*/ 3025216 w 4528142"/>
              <a:gd name="connsiteY4299" fmla="*/ 4855257 h 6857999"/>
              <a:gd name="connsiteX4300" fmla="*/ 3023533 w 4528142"/>
              <a:gd name="connsiteY4300" fmla="*/ 4853573 h 6857999"/>
              <a:gd name="connsiteX4301" fmla="*/ 3023183 w 4528142"/>
              <a:gd name="connsiteY4301" fmla="*/ 4851678 h 6857999"/>
              <a:gd name="connsiteX4302" fmla="*/ 3023782 w 4528142"/>
              <a:gd name="connsiteY4302" fmla="*/ 4849957 h 6857999"/>
              <a:gd name="connsiteX4303" fmla="*/ 3024941 w 4528142"/>
              <a:gd name="connsiteY4303" fmla="*/ 4848798 h 6857999"/>
              <a:gd name="connsiteX4304" fmla="*/ 3027821 w 4528142"/>
              <a:gd name="connsiteY4304" fmla="*/ 4847041 h 6857999"/>
              <a:gd name="connsiteX4305" fmla="*/ 3033475 w 4528142"/>
              <a:gd name="connsiteY4305" fmla="*/ 4844192 h 6857999"/>
              <a:gd name="connsiteX4306" fmla="*/ 3041411 w 4528142"/>
              <a:gd name="connsiteY4306" fmla="*/ 4841306 h 6857999"/>
              <a:gd name="connsiteX4307" fmla="*/ 3033550 w 4528142"/>
              <a:gd name="connsiteY4307" fmla="*/ 4839627 h 6857999"/>
              <a:gd name="connsiteX4308" fmla="*/ 3026847 w 4528142"/>
              <a:gd name="connsiteY4308" fmla="*/ 4836790 h 6857999"/>
              <a:gd name="connsiteX4309" fmla="*/ 3020424 w 4528142"/>
              <a:gd name="connsiteY4309" fmla="*/ 4834234 h 6857999"/>
              <a:gd name="connsiteX4310" fmla="*/ 3014670 w 4528142"/>
              <a:gd name="connsiteY4310" fmla="*/ 4831571 h 6857999"/>
              <a:gd name="connsiteX4311" fmla="*/ 3005161 w 4528142"/>
              <a:gd name="connsiteY4311" fmla="*/ 4825926 h 6857999"/>
              <a:gd name="connsiteX4312" fmla="*/ 3000248 w 4528142"/>
              <a:gd name="connsiteY4312" fmla="*/ 4824105 h 6857999"/>
              <a:gd name="connsiteX4313" fmla="*/ 2996002 w 4528142"/>
              <a:gd name="connsiteY4313" fmla="*/ 4822177 h 6857999"/>
              <a:gd name="connsiteX4314" fmla="*/ 2995304 w 4528142"/>
              <a:gd name="connsiteY4314" fmla="*/ 4818387 h 6857999"/>
              <a:gd name="connsiteX4315" fmla="*/ 2996606 w 4528142"/>
              <a:gd name="connsiteY4315" fmla="*/ 4814279 h 6857999"/>
              <a:gd name="connsiteX4316" fmla="*/ 2998469 w 4528142"/>
              <a:gd name="connsiteY4316" fmla="*/ 4810732 h 6857999"/>
              <a:gd name="connsiteX4317" fmla="*/ 3000894 w 4528142"/>
              <a:gd name="connsiteY4317" fmla="*/ 4807745 h 6857999"/>
              <a:gd name="connsiteX4318" fmla="*/ 3004372 w 4528142"/>
              <a:gd name="connsiteY4318" fmla="*/ 4804268 h 6857999"/>
              <a:gd name="connsiteX4319" fmla="*/ 3007744 w 4528142"/>
              <a:gd name="connsiteY4319" fmla="*/ 4801456 h 6857999"/>
              <a:gd name="connsiteX4320" fmla="*/ 3015438 w 4528142"/>
              <a:gd name="connsiteY4320" fmla="*/ 4796007 h 6857999"/>
              <a:gd name="connsiteX4321" fmla="*/ 3011997 w 4528142"/>
              <a:gd name="connsiteY4321" fmla="*/ 4797204 h 6857999"/>
              <a:gd name="connsiteX4322" fmla="*/ 3008169 w 4528142"/>
              <a:gd name="connsiteY4322" fmla="*/ 4798787 h 6857999"/>
              <a:gd name="connsiteX4323" fmla="*/ 3005501 w 4528142"/>
              <a:gd name="connsiteY4323" fmla="*/ 4799211 h 6857999"/>
              <a:gd name="connsiteX4324" fmla="*/ 3003324 w 4528142"/>
              <a:gd name="connsiteY4324" fmla="*/ 4798581 h 6857999"/>
              <a:gd name="connsiteX4325" fmla="*/ 3000588 w 4528142"/>
              <a:gd name="connsiteY4325" fmla="*/ 4797390 h 6857999"/>
              <a:gd name="connsiteX4326" fmla="*/ 2999185 w 4528142"/>
              <a:gd name="connsiteY4326" fmla="*/ 4795987 h 6857999"/>
              <a:gd name="connsiteX4327" fmla="*/ 2997221 w 4528142"/>
              <a:gd name="connsiteY4327" fmla="*/ 4794023 h 6857999"/>
              <a:gd name="connsiteX4328" fmla="*/ 2996415 w 4528142"/>
              <a:gd name="connsiteY4328" fmla="*/ 4790899 h 6857999"/>
              <a:gd name="connsiteX4329" fmla="*/ 2994912 w 4528142"/>
              <a:gd name="connsiteY4329" fmla="*/ 4783985 h 6857999"/>
              <a:gd name="connsiteX4330" fmla="*/ 2993621 w 4528142"/>
              <a:gd name="connsiteY4330" fmla="*/ 4775736 h 6857999"/>
              <a:gd name="connsiteX4331" fmla="*/ 2993488 w 4528142"/>
              <a:gd name="connsiteY4331" fmla="*/ 4766328 h 6857999"/>
              <a:gd name="connsiteX4332" fmla="*/ 2993462 w 4528142"/>
              <a:gd name="connsiteY4332" fmla="*/ 4756252 h 6857999"/>
              <a:gd name="connsiteX4333" fmla="*/ 2994463 w 4528142"/>
              <a:gd name="connsiteY4333" fmla="*/ 4735610 h 6857999"/>
              <a:gd name="connsiteX4334" fmla="*/ 2994997 w 4528142"/>
              <a:gd name="connsiteY4334" fmla="*/ 4726097 h 6857999"/>
              <a:gd name="connsiteX4335" fmla="*/ 2994759 w 4528142"/>
              <a:gd name="connsiteY4335" fmla="*/ 4717355 h 6857999"/>
              <a:gd name="connsiteX4336" fmla="*/ 2993255 w 4528142"/>
              <a:gd name="connsiteY4336" fmla="*/ 4710441 h 6857999"/>
              <a:gd name="connsiteX4337" fmla="*/ 2991926 w 4528142"/>
              <a:gd name="connsiteY4337" fmla="*/ 4704474 h 6857999"/>
              <a:gd name="connsiteX4338" fmla="*/ 2990629 w 4528142"/>
              <a:gd name="connsiteY4338" fmla="*/ 4702404 h 6857999"/>
              <a:gd name="connsiteX4339" fmla="*/ 2988945 w 4528142"/>
              <a:gd name="connsiteY4339" fmla="*/ 4700721 h 6857999"/>
              <a:gd name="connsiteX4340" fmla="*/ 2987437 w 4528142"/>
              <a:gd name="connsiteY4340" fmla="*/ 4699984 h 6857999"/>
              <a:gd name="connsiteX4341" fmla="*/ 2985157 w 4528142"/>
              <a:gd name="connsiteY4341" fmla="*/ 4700021 h 6857999"/>
              <a:gd name="connsiteX4342" fmla="*/ 2988003 w 4528142"/>
              <a:gd name="connsiteY4342" fmla="*/ 4694368 h 6857999"/>
              <a:gd name="connsiteX4343" fmla="*/ 2989692 w 4528142"/>
              <a:gd name="connsiteY4343" fmla="*/ 4689872 h 6857999"/>
              <a:gd name="connsiteX4344" fmla="*/ 2991207 w 4528142"/>
              <a:gd name="connsiteY4344" fmla="*/ 4684430 h 6857999"/>
              <a:gd name="connsiteX4345" fmla="*/ 2992054 w 4528142"/>
              <a:gd name="connsiteY4345" fmla="*/ 4679092 h 6857999"/>
              <a:gd name="connsiteX4346" fmla="*/ 2992620 w 4528142"/>
              <a:gd name="connsiteY4346" fmla="*/ 4673476 h 6857999"/>
              <a:gd name="connsiteX4347" fmla="*/ 2993187 w 4528142"/>
              <a:gd name="connsiteY4347" fmla="*/ 4667858 h 6857999"/>
              <a:gd name="connsiteX4348" fmla="*/ 2992706 w 4528142"/>
              <a:gd name="connsiteY4348" fmla="*/ 4656555 h 6857999"/>
              <a:gd name="connsiteX4349" fmla="*/ 2991769 w 4528142"/>
              <a:gd name="connsiteY4349" fmla="*/ 4644023 h 6857999"/>
              <a:gd name="connsiteX4350" fmla="*/ 2989217 w 4528142"/>
              <a:gd name="connsiteY4350" fmla="*/ 4631423 h 6857999"/>
              <a:gd name="connsiteX4351" fmla="*/ 2984045 w 4528142"/>
              <a:gd name="connsiteY4351" fmla="*/ 4604606 h 6857999"/>
              <a:gd name="connsiteX4352" fmla="*/ 2979830 w 4528142"/>
              <a:gd name="connsiteY4352" fmla="*/ 4606576 h 6857999"/>
              <a:gd name="connsiteX4353" fmla="*/ 2976178 w 4528142"/>
              <a:gd name="connsiteY4353" fmla="*/ 4609106 h 6857999"/>
              <a:gd name="connsiteX4354" fmla="*/ 2972524 w 4528142"/>
              <a:gd name="connsiteY4354" fmla="*/ 4611637 h 6857999"/>
              <a:gd name="connsiteX4355" fmla="*/ 2969432 w 4528142"/>
              <a:gd name="connsiteY4355" fmla="*/ 4614729 h 6857999"/>
              <a:gd name="connsiteX4356" fmla="*/ 2966341 w 4528142"/>
              <a:gd name="connsiteY4356" fmla="*/ 4617821 h 6857999"/>
              <a:gd name="connsiteX4357" fmla="*/ 2964196 w 4528142"/>
              <a:gd name="connsiteY4357" fmla="*/ 4621088 h 6857999"/>
              <a:gd name="connsiteX4358" fmla="*/ 2960574 w 4528142"/>
              <a:gd name="connsiteY4358" fmla="*/ 4627516 h 6857999"/>
              <a:gd name="connsiteX4359" fmla="*/ 2957515 w 4528142"/>
              <a:gd name="connsiteY4359" fmla="*/ 4634504 h 6857999"/>
              <a:gd name="connsiteX4360" fmla="*/ 2955682 w 4528142"/>
              <a:gd name="connsiteY4360" fmla="*/ 4641949 h 6857999"/>
              <a:gd name="connsiteX4361" fmla="*/ 2954904 w 4528142"/>
              <a:gd name="connsiteY4361" fmla="*/ 4648900 h 6857999"/>
              <a:gd name="connsiteX4362" fmla="*/ 2954301 w 4528142"/>
              <a:gd name="connsiteY4362" fmla="*/ 4656799 h 6857999"/>
              <a:gd name="connsiteX4363" fmla="*/ 2955417 w 4528142"/>
              <a:gd name="connsiteY4363" fmla="*/ 4664100 h 6857999"/>
              <a:gd name="connsiteX4364" fmla="*/ 2956254 w 4528142"/>
              <a:gd name="connsiteY4364" fmla="*/ 4671120 h 6857999"/>
              <a:gd name="connsiteX4365" fmla="*/ 2957758 w 4528142"/>
              <a:gd name="connsiteY4365" fmla="*/ 4678034 h 6857999"/>
              <a:gd name="connsiteX4366" fmla="*/ 2959753 w 4528142"/>
              <a:gd name="connsiteY4366" fmla="*/ 4683896 h 6857999"/>
              <a:gd name="connsiteX4367" fmla="*/ 2962628 w 4528142"/>
              <a:gd name="connsiteY4367" fmla="*/ 4688316 h 6857999"/>
              <a:gd name="connsiteX4368" fmla="*/ 2965397 w 4528142"/>
              <a:gd name="connsiteY4368" fmla="*/ 4693403 h 6857999"/>
              <a:gd name="connsiteX4369" fmla="*/ 2967816 w 4528142"/>
              <a:gd name="connsiteY4369" fmla="*/ 4696596 h 6857999"/>
              <a:gd name="connsiteX4370" fmla="*/ 2971009 w 4528142"/>
              <a:gd name="connsiteY4370" fmla="*/ 4699015 h 6857999"/>
              <a:gd name="connsiteX4371" fmla="*/ 2965841 w 4528142"/>
              <a:gd name="connsiteY4371" fmla="*/ 4706988 h 6857999"/>
              <a:gd name="connsiteX4372" fmla="*/ 2960954 w 4528142"/>
              <a:gd name="connsiteY4372" fmla="*/ 4715243 h 6857999"/>
              <a:gd name="connsiteX4373" fmla="*/ 2957402 w 4528142"/>
              <a:gd name="connsiteY4373" fmla="*/ 4723285 h 6857999"/>
              <a:gd name="connsiteX4374" fmla="*/ 2954410 w 4528142"/>
              <a:gd name="connsiteY4374" fmla="*/ 4731888 h 6857999"/>
              <a:gd name="connsiteX4375" fmla="*/ 2952753 w 4528142"/>
              <a:gd name="connsiteY4375" fmla="*/ 4740280 h 6857999"/>
              <a:gd name="connsiteX4376" fmla="*/ 2950921 w 4528142"/>
              <a:gd name="connsiteY4376" fmla="*/ 4747723 h 6857999"/>
              <a:gd name="connsiteX4377" fmla="*/ 2949931 w 4528142"/>
              <a:gd name="connsiteY4377" fmla="*/ 4756009 h 6857999"/>
              <a:gd name="connsiteX4378" fmla="*/ 2949433 w 4528142"/>
              <a:gd name="connsiteY4378" fmla="*/ 4763242 h 6857999"/>
              <a:gd name="connsiteX4379" fmla="*/ 2949279 w 4528142"/>
              <a:gd name="connsiteY4379" fmla="*/ 4778548 h 6857999"/>
              <a:gd name="connsiteX4380" fmla="*/ 2949830 w 4528142"/>
              <a:gd name="connsiteY4380" fmla="*/ 4791466 h 6857999"/>
              <a:gd name="connsiteX4381" fmla="*/ 2950593 w 4528142"/>
              <a:gd name="connsiteY4381" fmla="*/ 4803049 h 6857999"/>
              <a:gd name="connsiteX4382" fmla="*/ 2949952 w 4528142"/>
              <a:gd name="connsiteY4382" fmla="*/ 4813230 h 6857999"/>
              <a:gd name="connsiteX4383" fmla="*/ 2946510 w 4528142"/>
              <a:gd name="connsiteY4383" fmla="*/ 4814428 h 6857999"/>
              <a:gd name="connsiteX4384" fmla="*/ 2942684 w 4528142"/>
              <a:gd name="connsiteY4384" fmla="*/ 4816010 h 6857999"/>
              <a:gd name="connsiteX4385" fmla="*/ 2940014 w 4528142"/>
              <a:gd name="connsiteY4385" fmla="*/ 4816435 h 6857999"/>
              <a:gd name="connsiteX4386" fmla="*/ 2938505 w 4528142"/>
              <a:gd name="connsiteY4386" fmla="*/ 4815698 h 6857999"/>
              <a:gd name="connsiteX4387" fmla="*/ 2936996 w 4528142"/>
              <a:gd name="connsiteY4387" fmla="*/ 4814964 h 6857999"/>
              <a:gd name="connsiteX4388" fmla="*/ 2935874 w 4528142"/>
              <a:gd name="connsiteY4388" fmla="*/ 4813841 h 6857999"/>
              <a:gd name="connsiteX4389" fmla="*/ 2934016 w 4528142"/>
              <a:gd name="connsiteY4389" fmla="*/ 4811209 h 6857999"/>
              <a:gd name="connsiteX4390" fmla="*/ 2932264 w 4528142"/>
              <a:gd name="connsiteY4390" fmla="*/ 4807911 h 6857999"/>
              <a:gd name="connsiteX4391" fmla="*/ 2930019 w 4528142"/>
              <a:gd name="connsiteY4391" fmla="*/ 4805666 h 6857999"/>
              <a:gd name="connsiteX4392" fmla="*/ 2928510 w 4528142"/>
              <a:gd name="connsiteY4392" fmla="*/ 4804930 h 6857999"/>
              <a:gd name="connsiteX4393" fmla="*/ 2927001 w 4528142"/>
              <a:gd name="connsiteY4393" fmla="*/ 4804194 h 6857999"/>
              <a:gd name="connsiteX4394" fmla="*/ 2924333 w 4528142"/>
              <a:gd name="connsiteY4394" fmla="*/ 4804617 h 6857999"/>
              <a:gd name="connsiteX4395" fmla="*/ 2921278 w 4528142"/>
              <a:gd name="connsiteY4395" fmla="*/ 4805428 h 6857999"/>
              <a:gd name="connsiteX4396" fmla="*/ 2916746 w 4528142"/>
              <a:gd name="connsiteY4396" fmla="*/ 4809398 h 6857999"/>
              <a:gd name="connsiteX4397" fmla="*/ 2911652 w 4528142"/>
              <a:gd name="connsiteY4397" fmla="*/ 4812808 h 6857999"/>
              <a:gd name="connsiteX4398" fmla="*/ 2906279 w 4528142"/>
              <a:gd name="connsiteY4398" fmla="*/ 4815937 h 6857999"/>
              <a:gd name="connsiteX4399" fmla="*/ 2899677 w 4528142"/>
              <a:gd name="connsiteY4399" fmla="*/ 4818610 h 6857999"/>
              <a:gd name="connsiteX4400" fmla="*/ 2900476 w 4528142"/>
              <a:gd name="connsiteY4400" fmla="*/ 4827912 h 6857999"/>
              <a:gd name="connsiteX4401" fmla="*/ 2901169 w 4528142"/>
              <a:gd name="connsiteY4401" fmla="*/ 4837883 h 6857999"/>
              <a:gd name="connsiteX4402" fmla="*/ 2902355 w 4528142"/>
              <a:gd name="connsiteY4402" fmla="*/ 4846798 h 6857999"/>
              <a:gd name="connsiteX4403" fmla="*/ 2903261 w 4528142"/>
              <a:gd name="connsiteY4403" fmla="*/ 4855433 h 6857999"/>
              <a:gd name="connsiteX4404" fmla="*/ 2905294 w 4528142"/>
              <a:gd name="connsiteY4404" fmla="*/ 4859011 h 6857999"/>
              <a:gd name="connsiteX4405" fmla="*/ 2906661 w 4528142"/>
              <a:gd name="connsiteY4405" fmla="*/ 4862696 h 6857999"/>
              <a:gd name="connsiteX4406" fmla="*/ 2908518 w 4528142"/>
              <a:gd name="connsiteY4406" fmla="*/ 4865327 h 6857999"/>
              <a:gd name="connsiteX4407" fmla="*/ 2911044 w 4528142"/>
              <a:gd name="connsiteY4407" fmla="*/ 4867853 h 6857999"/>
              <a:gd name="connsiteX4408" fmla="*/ 2913288 w 4528142"/>
              <a:gd name="connsiteY4408" fmla="*/ 4870097 h 6857999"/>
              <a:gd name="connsiteX4409" fmla="*/ 2916306 w 4528142"/>
              <a:gd name="connsiteY4409" fmla="*/ 4871570 h 6857999"/>
              <a:gd name="connsiteX4410" fmla="*/ 2920377 w 4528142"/>
              <a:gd name="connsiteY4410" fmla="*/ 4872549 h 6857999"/>
              <a:gd name="connsiteX4411" fmla="*/ 2925327 w 4528142"/>
              <a:gd name="connsiteY4411" fmla="*/ 4872089 h 6857999"/>
              <a:gd name="connsiteX4412" fmla="*/ 2923633 w 4528142"/>
              <a:gd name="connsiteY4412" fmla="*/ 4882762 h 6857999"/>
              <a:gd name="connsiteX4413" fmla="*/ 2921938 w 4528142"/>
              <a:gd name="connsiteY4413" fmla="*/ 4893435 h 6857999"/>
              <a:gd name="connsiteX4414" fmla="*/ 2920695 w 4528142"/>
              <a:gd name="connsiteY4414" fmla="*/ 4911515 h 6857999"/>
              <a:gd name="connsiteX4415" fmla="*/ 2920117 w 4528142"/>
              <a:gd name="connsiteY4415" fmla="*/ 4929491 h 6857999"/>
              <a:gd name="connsiteX4416" fmla="*/ 2918592 w 4528142"/>
              <a:gd name="connsiteY4416" fmla="*/ 4947290 h 6857999"/>
              <a:gd name="connsiteX4417" fmla="*/ 2917602 w 4528142"/>
              <a:gd name="connsiteY4417" fmla="*/ 4955575 h 6857999"/>
              <a:gd name="connsiteX4418" fmla="*/ 2915838 w 4528142"/>
              <a:gd name="connsiteY4418" fmla="*/ 4964635 h 6857999"/>
              <a:gd name="connsiteX4419" fmla="*/ 2913303 w 4528142"/>
              <a:gd name="connsiteY4419" fmla="*/ 4974466 h 6857999"/>
              <a:gd name="connsiteX4420" fmla="*/ 2910099 w 4528142"/>
              <a:gd name="connsiteY4420" fmla="*/ 4984405 h 6857999"/>
              <a:gd name="connsiteX4421" fmla="*/ 2905843 w 4528142"/>
              <a:gd name="connsiteY4421" fmla="*/ 4994833 h 6857999"/>
              <a:gd name="connsiteX4422" fmla="*/ 2899865 w 4528142"/>
              <a:gd name="connsiteY4422" fmla="*/ 5005862 h 6857999"/>
              <a:gd name="connsiteX4423" fmla="*/ 2893114 w 4528142"/>
              <a:gd name="connsiteY4423" fmla="*/ 5017664 h 6857999"/>
              <a:gd name="connsiteX4424" fmla="*/ 2884537 w 4528142"/>
              <a:gd name="connsiteY4424" fmla="*/ 5030729 h 6857999"/>
              <a:gd name="connsiteX4425" fmla="*/ 2887518 w 4528142"/>
              <a:gd name="connsiteY4425" fmla="*/ 5034483 h 6857999"/>
              <a:gd name="connsiteX4426" fmla="*/ 2890392 w 4528142"/>
              <a:gd name="connsiteY4426" fmla="*/ 5038906 h 6857999"/>
              <a:gd name="connsiteX4427" fmla="*/ 2897126 w 4528142"/>
              <a:gd name="connsiteY4427" fmla="*/ 5045640 h 6857999"/>
              <a:gd name="connsiteX4428" fmla="*/ 2900668 w 4528142"/>
              <a:gd name="connsiteY4428" fmla="*/ 5049954 h 6857999"/>
              <a:gd name="connsiteX4429" fmla="*/ 2902209 w 4528142"/>
              <a:gd name="connsiteY4429" fmla="*/ 5054586 h 6857999"/>
              <a:gd name="connsiteX4430" fmla="*/ 2902627 w 4528142"/>
              <a:gd name="connsiteY4430" fmla="*/ 5058097 h 6857999"/>
              <a:gd name="connsiteX4431" fmla="*/ 2903046 w 4528142"/>
              <a:gd name="connsiteY4431" fmla="*/ 5061607 h 6857999"/>
              <a:gd name="connsiteX4432" fmla="*/ 2902797 w 4528142"/>
              <a:gd name="connsiteY4432" fmla="*/ 5065223 h 6857999"/>
              <a:gd name="connsiteX4433" fmla="*/ 2901669 w 4528142"/>
              <a:gd name="connsiteY4433" fmla="*/ 5070279 h 6857999"/>
              <a:gd name="connsiteX4434" fmla="*/ 2900860 w 4528142"/>
              <a:gd name="connsiteY4434" fmla="*/ 5073333 h 6857999"/>
              <a:gd name="connsiteX4435" fmla="*/ 2899595 w 4528142"/>
              <a:gd name="connsiteY4435" fmla="*/ 5075160 h 6857999"/>
              <a:gd name="connsiteX4436" fmla="*/ 2898434 w 4528142"/>
              <a:gd name="connsiteY4436" fmla="*/ 5076321 h 6857999"/>
              <a:gd name="connsiteX4437" fmla="*/ 2896994 w 4528142"/>
              <a:gd name="connsiteY4437" fmla="*/ 5077199 h 6857999"/>
              <a:gd name="connsiteX4438" fmla="*/ 2896152 w 4528142"/>
              <a:gd name="connsiteY4438" fmla="*/ 5076358 h 6857999"/>
              <a:gd name="connsiteX4439" fmla="*/ 2896365 w 4528142"/>
              <a:gd name="connsiteY4439" fmla="*/ 5075023 h 6857999"/>
              <a:gd name="connsiteX4440" fmla="*/ 2894331 w 4528142"/>
              <a:gd name="connsiteY4440" fmla="*/ 5071445 h 6857999"/>
              <a:gd name="connsiteX4441" fmla="*/ 2894125 w 4528142"/>
              <a:gd name="connsiteY4441" fmla="*/ 5066599 h 6857999"/>
              <a:gd name="connsiteX4442" fmla="*/ 2893357 w 4528142"/>
              <a:gd name="connsiteY4442" fmla="*/ 5061194 h 6857999"/>
              <a:gd name="connsiteX4443" fmla="*/ 2893680 w 4528142"/>
              <a:gd name="connsiteY4443" fmla="*/ 5053015 h 6857999"/>
              <a:gd name="connsiteX4444" fmla="*/ 2887316 w 4528142"/>
              <a:gd name="connsiteY4444" fmla="*/ 5064429 h 6857999"/>
              <a:gd name="connsiteX4445" fmla="*/ 2882953 w 4528142"/>
              <a:gd name="connsiteY4445" fmla="*/ 5075527 h 6857999"/>
              <a:gd name="connsiteX4446" fmla="*/ 2879257 w 4528142"/>
              <a:gd name="connsiteY4446" fmla="*/ 5086518 h 6857999"/>
              <a:gd name="connsiteX4447" fmla="*/ 2876790 w 4528142"/>
              <a:gd name="connsiteY4447" fmla="*/ 5097965 h 6857999"/>
              <a:gd name="connsiteX4448" fmla="*/ 2876715 w 4528142"/>
              <a:gd name="connsiteY4448" fmla="*/ 5102528 h 6857999"/>
              <a:gd name="connsiteX4449" fmla="*/ 2876255 w 4528142"/>
              <a:gd name="connsiteY4449" fmla="*/ 5107478 h 6857999"/>
              <a:gd name="connsiteX4450" fmla="*/ 2876673 w 4528142"/>
              <a:gd name="connsiteY4450" fmla="*/ 5110990 h 6857999"/>
              <a:gd name="connsiteX4451" fmla="*/ 2878144 w 4528142"/>
              <a:gd name="connsiteY4451" fmla="*/ 5114007 h 6857999"/>
              <a:gd name="connsiteX4452" fmla="*/ 2879230 w 4528142"/>
              <a:gd name="connsiteY4452" fmla="*/ 5117411 h 6857999"/>
              <a:gd name="connsiteX4453" fmla="*/ 2880035 w 4528142"/>
              <a:gd name="connsiteY4453" fmla="*/ 5120534 h 6857999"/>
              <a:gd name="connsiteX4454" fmla="*/ 2885260 w 4528142"/>
              <a:gd name="connsiteY4454" fmla="*/ 5126532 h 6857999"/>
              <a:gd name="connsiteX4455" fmla="*/ 2888035 w 4528142"/>
              <a:gd name="connsiteY4455" fmla="*/ 5125442 h 6857999"/>
              <a:gd name="connsiteX4456" fmla="*/ 2889861 w 4528142"/>
              <a:gd name="connsiteY4456" fmla="*/ 5124177 h 6857999"/>
              <a:gd name="connsiteX4457" fmla="*/ 2891127 w 4528142"/>
              <a:gd name="connsiteY4457" fmla="*/ 5122350 h 6857999"/>
              <a:gd name="connsiteX4458" fmla="*/ 2892286 w 4528142"/>
              <a:gd name="connsiteY4458" fmla="*/ 5121191 h 6857999"/>
              <a:gd name="connsiteX4459" fmla="*/ 2892604 w 4528142"/>
              <a:gd name="connsiteY4459" fmla="*/ 5119188 h 6857999"/>
              <a:gd name="connsiteX4460" fmla="*/ 2892816 w 4528142"/>
              <a:gd name="connsiteY4460" fmla="*/ 5117855 h 6857999"/>
              <a:gd name="connsiteX4461" fmla="*/ 2892011 w 4528142"/>
              <a:gd name="connsiteY4461" fmla="*/ 5114732 h 6857999"/>
              <a:gd name="connsiteX4462" fmla="*/ 2889349 w 4528142"/>
              <a:gd name="connsiteY4462" fmla="*/ 5108976 h 6857999"/>
              <a:gd name="connsiteX4463" fmla="*/ 2889211 w 4528142"/>
              <a:gd name="connsiteY4463" fmla="*/ 5105747 h 6857999"/>
              <a:gd name="connsiteX4464" fmla="*/ 2888755 w 4528142"/>
              <a:gd name="connsiteY4464" fmla="*/ 5104518 h 6857999"/>
              <a:gd name="connsiteX4465" fmla="*/ 2889634 w 4528142"/>
              <a:gd name="connsiteY4465" fmla="*/ 5103078 h 6857999"/>
              <a:gd name="connsiteX4466" fmla="*/ 2896798 w 4528142"/>
              <a:gd name="connsiteY4466" fmla="*/ 5100966 h 6857999"/>
              <a:gd name="connsiteX4467" fmla="*/ 2902134 w 4528142"/>
              <a:gd name="connsiteY4467" fmla="*/ 5100119 h 6857999"/>
              <a:gd name="connsiteX4468" fmla="*/ 2906030 w 4528142"/>
              <a:gd name="connsiteY4468" fmla="*/ 5100151 h 6857999"/>
              <a:gd name="connsiteX4469" fmla="*/ 2908487 w 4528142"/>
              <a:gd name="connsiteY4469" fmla="*/ 5101061 h 6857999"/>
              <a:gd name="connsiteX4470" fmla="*/ 2910944 w 4528142"/>
              <a:gd name="connsiteY4470" fmla="*/ 5101971 h 6857999"/>
              <a:gd name="connsiteX4471" fmla="*/ 2911187 w 4528142"/>
              <a:gd name="connsiteY4471" fmla="*/ 5104534 h 6857999"/>
              <a:gd name="connsiteX4472" fmla="*/ 2911537 w 4528142"/>
              <a:gd name="connsiteY4472" fmla="*/ 5106429 h 6857999"/>
              <a:gd name="connsiteX4473" fmla="*/ 2910340 w 4528142"/>
              <a:gd name="connsiteY4473" fmla="*/ 5109872 h 6857999"/>
              <a:gd name="connsiteX4474" fmla="*/ 2909001 w 4528142"/>
              <a:gd name="connsiteY4474" fmla="*/ 5116261 h 6857999"/>
              <a:gd name="connsiteX4475" fmla="*/ 2906888 w 4528142"/>
              <a:gd name="connsiteY4475" fmla="*/ 5123425 h 6857999"/>
              <a:gd name="connsiteX4476" fmla="*/ 2906253 w 4528142"/>
              <a:gd name="connsiteY4476" fmla="*/ 5127427 h 6857999"/>
              <a:gd name="connsiteX4477" fmla="*/ 2906777 w 4528142"/>
              <a:gd name="connsiteY4477" fmla="*/ 5130271 h 6857999"/>
              <a:gd name="connsiteX4478" fmla="*/ 2907581 w 4528142"/>
              <a:gd name="connsiteY4478" fmla="*/ 5133394 h 6857999"/>
              <a:gd name="connsiteX4479" fmla="*/ 2909826 w 4528142"/>
              <a:gd name="connsiteY4479" fmla="*/ 5135639 h 6857999"/>
              <a:gd name="connsiteX4480" fmla="*/ 2906490 w 4528142"/>
              <a:gd name="connsiteY4480" fmla="*/ 5136169 h 6857999"/>
              <a:gd name="connsiteX4481" fmla="*/ 2903261 w 4528142"/>
              <a:gd name="connsiteY4481" fmla="*/ 5136031 h 6857999"/>
              <a:gd name="connsiteX4482" fmla="*/ 2900699 w 4528142"/>
              <a:gd name="connsiteY4482" fmla="*/ 5135787 h 6857999"/>
              <a:gd name="connsiteX4483" fmla="*/ 2898417 w 4528142"/>
              <a:gd name="connsiteY4483" fmla="*/ 5135824 h 6857999"/>
              <a:gd name="connsiteX4484" fmla="*/ 2896627 w 4528142"/>
              <a:gd name="connsiteY4484" fmla="*/ 5134808 h 6857999"/>
              <a:gd name="connsiteX4485" fmla="*/ 2894943 w 4528142"/>
              <a:gd name="connsiteY4485" fmla="*/ 5133124 h 6857999"/>
              <a:gd name="connsiteX4486" fmla="*/ 2893577 w 4528142"/>
              <a:gd name="connsiteY4486" fmla="*/ 5129440 h 6857999"/>
              <a:gd name="connsiteX4487" fmla="*/ 2886547 w 4528142"/>
              <a:gd name="connsiteY4487" fmla="*/ 5140959 h 6857999"/>
              <a:gd name="connsiteX4488" fmla="*/ 2880955 w 4528142"/>
              <a:gd name="connsiteY4488" fmla="*/ 5151602 h 6857999"/>
              <a:gd name="connsiteX4489" fmla="*/ 2876697 w 4528142"/>
              <a:gd name="connsiteY4489" fmla="*/ 5162033 h 6857999"/>
              <a:gd name="connsiteX4490" fmla="*/ 2874163 w 4528142"/>
              <a:gd name="connsiteY4490" fmla="*/ 5171864 h 6857999"/>
              <a:gd name="connsiteX4491" fmla="*/ 2874087 w 4528142"/>
              <a:gd name="connsiteY4491" fmla="*/ 5176428 h 6857999"/>
              <a:gd name="connsiteX4492" fmla="*/ 2873346 w 4528142"/>
              <a:gd name="connsiteY4492" fmla="*/ 5181098 h 6857999"/>
              <a:gd name="connsiteX4493" fmla="*/ 2873659 w 4528142"/>
              <a:gd name="connsiteY4493" fmla="*/ 5185275 h 6857999"/>
              <a:gd name="connsiteX4494" fmla="*/ 2873865 w 4528142"/>
              <a:gd name="connsiteY4494" fmla="*/ 5190119 h 6857999"/>
              <a:gd name="connsiteX4495" fmla="*/ 2875337 w 4528142"/>
              <a:gd name="connsiteY4495" fmla="*/ 5193137 h 6857999"/>
              <a:gd name="connsiteX4496" fmla="*/ 2876702 w 4528142"/>
              <a:gd name="connsiteY4496" fmla="*/ 5196822 h 6857999"/>
              <a:gd name="connsiteX4497" fmla="*/ 2878842 w 4528142"/>
              <a:gd name="connsiteY4497" fmla="*/ 5199734 h 6857999"/>
              <a:gd name="connsiteX4498" fmla="*/ 2881261 w 4528142"/>
              <a:gd name="connsiteY4498" fmla="*/ 5202926 h 6857999"/>
              <a:gd name="connsiteX4499" fmla="*/ 2888531 w 4528142"/>
              <a:gd name="connsiteY4499" fmla="*/ 5200147 h 6857999"/>
              <a:gd name="connsiteX4500" fmla="*/ 2890356 w 4528142"/>
              <a:gd name="connsiteY4500" fmla="*/ 5198882 h 6857999"/>
              <a:gd name="connsiteX4501" fmla="*/ 2892184 w 4528142"/>
              <a:gd name="connsiteY4501" fmla="*/ 5197615 h 6857999"/>
              <a:gd name="connsiteX4502" fmla="*/ 2893835 w 4528142"/>
              <a:gd name="connsiteY4502" fmla="*/ 5195403 h 6857999"/>
              <a:gd name="connsiteX4503" fmla="*/ 2894927 w 4528142"/>
              <a:gd name="connsiteY4503" fmla="*/ 5192628 h 6857999"/>
              <a:gd name="connsiteX4504" fmla="*/ 2896192 w 4528142"/>
              <a:gd name="connsiteY4504" fmla="*/ 5190801 h 6857999"/>
              <a:gd name="connsiteX4505" fmla="*/ 2898230 w 4528142"/>
              <a:gd name="connsiteY4505" fmla="*/ 5188202 h 6857999"/>
              <a:gd name="connsiteX4506" fmla="*/ 2900056 w 4528142"/>
              <a:gd name="connsiteY4506" fmla="*/ 5186937 h 6857999"/>
              <a:gd name="connsiteX4507" fmla="*/ 2901497 w 4528142"/>
              <a:gd name="connsiteY4507" fmla="*/ 5186057 h 6857999"/>
              <a:gd name="connsiteX4508" fmla="*/ 2909153 w 4528142"/>
              <a:gd name="connsiteY4508" fmla="*/ 5182891 h 6857999"/>
              <a:gd name="connsiteX4509" fmla="*/ 2903249 w 4528142"/>
              <a:gd name="connsiteY4509" fmla="*/ 5189356 h 6857999"/>
              <a:gd name="connsiteX4510" fmla="*/ 2899559 w 4528142"/>
              <a:gd name="connsiteY4510" fmla="*/ 5194169 h 6857999"/>
              <a:gd name="connsiteX4511" fmla="*/ 2896642 w 4528142"/>
              <a:gd name="connsiteY4511" fmla="*/ 5198209 h 6857999"/>
              <a:gd name="connsiteX4512" fmla="*/ 2895657 w 4528142"/>
              <a:gd name="connsiteY4512" fmla="*/ 5200316 h 6857999"/>
              <a:gd name="connsiteX4513" fmla="*/ 2895551 w 4528142"/>
              <a:gd name="connsiteY4513" fmla="*/ 5200982 h 6857999"/>
              <a:gd name="connsiteX4514" fmla="*/ 2895620 w 4528142"/>
              <a:gd name="connsiteY4514" fmla="*/ 5202598 h 6857999"/>
              <a:gd name="connsiteX4515" fmla="*/ 2896954 w 4528142"/>
              <a:gd name="connsiteY4515" fmla="*/ 5202386 h 6857999"/>
              <a:gd name="connsiteX4516" fmla="*/ 2898849 w 4528142"/>
              <a:gd name="connsiteY4516" fmla="*/ 5202735 h 6857999"/>
              <a:gd name="connsiteX4517" fmla="*/ 2901518 w 4528142"/>
              <a:gd name="connsiteY4517" fmla="*/ 5202312 h 6857999"/>
              <a:gd name="connsiteX4518" fmla="*/ 2911667 w 4528142"/>
              <a:gd name="connsiteY4518" fmla="*/ 5197774 h 6857999"/>
              <a:gd name="connsiteX4519" fmla="*/ 2904885 w 4528142"/>
              <a:gd name="connsiteY4519" fmla="*/ 5205679 h 6857999"/>
              <a:gd name="connsiteX4520" fmla="*/ 2900878 w 4528142"/>
              <a:gd name="connsiteY4520" fmla="*/ 5212493 h 6857999"/>
              <a:gd name="connsiteX4521" fmla="*/ 2899293 w 4528142"/>
              <a:gd name="connsiteY4521" fmla="*/ 5216321 h 6857999"/>
              <a:gd name="connsiteX4522" fmla="*/ 2898204 w 4528142"/>
              <a:gd name="connsiteY4522" fmla="*/ 5219095 h 6857999"/>
              <a:gd name="connsiteX4523" fmla="*/ 2897779 w 4528142"/>
              <a:gd name="connsiteY4523" fmla="*/ 5221764 h 6857999"/>
              <a:gd name="connsiteX4524" fmla="*/ 2897636 w 4528142"/>
              <a:gd name="connsiteY4524" fmla="*/ 5224713 h 6857999"/>
              <a:gd name="connsiteX4525" fmla="*/ 2898160 w 4528142"/>
              <a:gd name="connsiteY4525" fmla="*/ 5227556 h 6857999"/>
              <a:gd name="connsiteX4526" fmla="*/ 2899177 w 4528142"/>
              <a:gd name="connsiteY4526" fmla="*/ 5229344 h 6857999"/>
              <a:gd name="connsiteX4527" fmla="*/ 2901142 w 4528142"/>
              <a:gd name="connsiteY4527" fmla="*/ 5231309 h 6857999"/>
              <a:gd name="connsiteX4528" fmla="*/ 2902825 w 4528142"/>
              <a:gd name="connsiteY4528" fmla="*/ 5232992 h 6857999"/>
              <a:gd name="connsiteX4529" fmla="*/ 2905175 w 4528142"/>
              <a:gd name="connsiteY4529" fmla="*/ 5234571 h 6857999"/>
              <a:gd name="connsiteX4530" fmla="*/ 2908966 w 4528142"/>
              <a:gd name="connsiteY4530" fmla="*/ 5235269 h 6857999"/>
              <a:gd name="connsiteX4531" fmla="*/ 2912757 w 4528142"/>
              <a:gd name="connsiteY4531" fmla="*/ 5235969 h 6857999"/>
              <a:gd name="connsiteX4532" fmla="*/ 2917321 w 4528142"/>
              <a:gd name="connsiteY4532" fmla="*/ 5235893 h 6857999"/>
              <a:gd name="connsiteX4533" fmla="*/ 2912122 w 4528142"/>
              <a:gd name="connsiteY4533" fmla="*/ 5239971 h 6857999"/>
              <a:gd name="connsiteX4534" fmla="*/ 2908256 w 4528142"/>
              <a:gd name="connsiteY4534" fmla="*/ 5243837 h 6857999"/>
              <a:gd name="connsiteX4535" fmla="*/ 2906006 w 4528142"/>
              <a:gd name="connsiteY4535" fmla="*/ 5247769 h 6857999"/>
              <a:gd name="connsiteX4536" fmla="*/ 2904529 w 4528142"/>
              <a:gd name="connsiteY4536" fmla="*/ 5250930 h 6857999"/>
              <a:gd name="connsiteX4537" fmla="*/ 2904386 w 4528142"/>
              <a:gd name="connsiteY4537" fmla="*/ 5253880 h 6857999"/>
              <a:gd name="connsiteX4538" fmla="*/ 2904524 w 4528142"/>
              <a:gd name="connsiteY4538" fmla="*/ 5257109 h 6857999"/>
              <a:gd name="connsiteX4539" fmla="*/ 2905609 w 4528142"/>
              <a:gd name="connsiteY4539" fmla="*/ 5260513 h 6857999"/>
              <a:gd name="connsiteX4540" fmla="*/ 2907081 w 4528142"/>
              <a:gd name="connsiteY4540" fmla="*/ 5263531 h 6857999"/>
              <a:gd name="connsiteX4541" fmla="*/ 2903396 w 4528142"/>
              <a:gd name="connsiteY4541" fmla="*/ 5262165 h 6857999"/>
              <a:gd name="connsiteX4542" fmla="*/ 2900764 w 4528142"/>
              <a:gd name="connsiteY4542" fmla="*/ 5260307 h 6857999"/>
              <a:gd name="connsiteX4543" fmla="*/ 2898519 w 4528142"/>
              <a:gd name="connsiteY4543" fmla="*/ 5258062 h 6857999"/>
              <a:gd name="connsiteX4544" fmla="*/ 2896275 w 4528142"/>
              <a:gd name="connsiteY4544" fmla="*/ 5255818 h 6857999"/>
              <a:gd name="connsiteX4545" fmla="*/ 2893893 w 4528142"/>
              <a:gd name="connsiteY4545" fmla="*/ 5250342 h 6857999"/>
              <a:gd name="connsiteX4546" fmla="*/ 2891722 w 4528142"/>
              <a:gd name="connsiteY4546" fmla="*/ 5243534 h 6857999"/>
              <a:gd name="connsiteX4547" fmla="*/ 2889938 w 4528142"/>
              <a:gd name="connsiteY4547" fmla="*/ 5236339 h 6857999"/>
              <a:gd name="connsiteX4548" fmla="*/ 2886539 w 4528142"/>
              <a:gd name="connsiteY4548" fmla="*/ 5229075 h 6857999"/>
              <a:gd name="connsiteX4549" fmla="*/ 2885174 w 4528142"/>
              <a:gd name="connsiteY4549" fmla="*/ 5225390 h 6857999"/>
              <a:gd name="connsiteX4550" fmla="*/ 2882193 w 4528142"/>
              <a:gd name="connsiteY4550" fmla="*/ 5221637 h 6857999"/>
              <a:gd name="connsiteX4551" fmla="*/ 2879387 w 4528142"/>
              <a:gd name="connsiteY4551" fmla="*/ 5218831 h 6857999"/>
              <a:gd name="connsiteX4552" fmla="*/ 2875458 w 4528142"/>
              <a:gd name="connsiteY4552" fmla="*/ 5214902 h 6857999"/>
              <a:gd name="connsiteX4553" fmla="*/ 2870434 w 4528142"/>
              <a:gd name="connsiteY4553" fmla="*/ 5219927 h 6857999"/>
              <a:gd name="connsiteX4554" fmla="*/ 2866182 w 4528142"/>
              <a:gd name="connsiteY4554" fmla="*/ 5224179 h 6857999"/>
              <a:gd name="connsiteX4555" fmla="*/ 2862879 w 4528142"/>
              <a:gd name="connsiteY4555" fmla="*/ 5228604 h 6857999"/>
              <a:gd name="connsiteX4556" fmla="*/ 2859574 w 4528142"/>
              <a:gd name="connsiteY4556" fmla="*/ 5233031 h 6857999"/>
              <a:gd name="connsiteX4557" fmla="*/ 2857324 w 4528142"/>
              <a:gd name="connsiteY4557" fmla="*/ 5236965 h 6857999"/>
              <a:gd name="connsiteX4558" fmla="*/ 2856127 w 4528142"/>
              <a:gd name="connsiteY4558" fmla="*/ 5240406 h 6857999"/>
              <a:gd name="connsiteX4559" fmla="*/ 2854544 w 4528142"/>
              <a:gd name="connsiteY4559" fmla="*/ 5244234 h 6857999"/>
              <a:gd name="connsiteX4560" fmla="*/ 2853735 w 4528142"/>
              <a:gd name="connsiteY4560" fmla="*/ 5247289 h 6857999"/>
              <a:gd name="connsiteX4561" fmla="*/ 2853592 w 4528142"/>
              <a:gd name="connsiteY4561" fmla="*/ 5250237 h 6857999"/>
              <a:gd name="connsiteX4562" fmla="*/ 2854116 w 4528142"/>
              <a:gd name="connsiteY4562" fmla="*/ 5253081 h 6857999"/>
              <a:gd name="connsiteX4563" fmla="*/ 2855026 w 4528142"/>
              <a:gd name="connsiteY4563" fmla="*/ 5255538 h 6857999"/>
              <a:gd name="connsiteX4564" fmla="*/ 2856429 w 4528142"/>
              <a:gd name="connsiteY4564" fmla="*/ 5256941 h 6857999"/>
              <a:gd name="connsiteX4565" fmla="*/ 2858394 w 4528142"/>
              <a:gd name="connsiteY4565" fmla="*/ 5258905 h 6857999"/>
              <a:gd name="connsiteX4566" fmla="*/ 2860744 w 4528142"/>
              <a:gd name="connsiteY4566" fmla="*/ 5260482 h 6857999"/>
              <a:gd name="connsiteX4567" fmla="*/ 2864149 w 4528142"/>
              <a:gd name="connsiteY4567" fmla="*/ 5261567 h 6857999"/>
              <a:gd name="connsiteX4568" fmla="*/ 2866605 w 4528142"/>
              <a:gd name="connsiteY4568" fmla="*/ 5262479 h 6857999"/>
              <a:gd name="connsiteX4569" fmla="*/ 2860564 w 4528142"/>
              <a:gd name="connsiteY4569" fmla="*/ 5265713 h 6857999"/>
              <a:gd name="connsiteX4570" fmla="*/ 2859017 w 4528142"/>
              <a:gd name="connsiteY4570" fmla="*/ 5267260 h 6857999"/>
              <a:gd name="connsiteX4571" fmla="*/ 2857086 w 4528142"/>
              <a:gd name="connsiteY4571" fmla="*/ 5269191 h 6857999"/>
              <a:gd name="connsiteX4572" fmla="*/ 2855540 w 4528142"/>
              <a:gd name="connsiteY4572" fmla="*/ 5270738 h 6857999"/>
              <a:gd name="connsiteX4573" fmla="*/ 2855608 w 4528142"/>
              <a:gd name="connsiteY4573" fmla="*/ 5272353 h 6857999"/>
              <a:gd name="connsiteX4574" fmla="*/ 2854305 w 4528142"/>
              <a:gd name="connsiteY4574" fmla="*/ 5276461 h 6857999"/>
              <a:gd name="connsiteX4575" fmla="*/ 2855285 w 4528142"/>
              <a:gd name="connsiteY4575" fmla="*/ 5280533 h 6857999"/>
              <a:gd name="connsiteX4576" fmla="*/ 2855877 w 4528142"/>
              <a:gd name="connsiteY4576" fmla="*/ 5284991 h 6857999"/>
              <a:gd name="connsiteX4577" fmla="*/ 2859521 w 4528142"/>
              <a:gd name="connsiteY4577" fmla="*/ 5294816 h 6857999"/>
              <a:gd name="connsiteX4578" fmla="*/ 2860569 w 4528142"/>
              <a:gd name="connsiteY4578" fmla="*/ 5300503 h 6857999"/>
              <a:gd name="connsiteX4579" fmla="*/ 2861616 w 4528142"/>
              <a:gd name="connsiteY4579" fmla="*/ 5306190 h 6857999"/>
              <a:gd name="connsiteX4580" fmla="*/ 2861226 w 4528142"/>
              <a:gd name="connsiteY4580" fmla="*/ 5312753 h 6857999"/>
              <a:gd name="connsiteX4581" fmla="*/ 2860028 w 4528142"/>
              <a:gd name="connsiteY4581" fmla="*/ 5316195 h 6857999"/>
              <a:gd name="connsiteX4582" fmla="*/ 2859219 w 4528142"/>
              <a:gd name="connsiteY4582" fmla="*/ 5319250 h 6857999"/>
              <a:gd name="connsiteX4583" fmla="*/ 2857637 w 4528142"/>
              <a:gd name="connsiteY4583" fmla="*/ 5323076 h 6857999"/>
              <a:gd name="connsiteX4584" fmla="*/ 2855880 w 4528142"/>
              <a:gd name="connsiteY4584" fmla="*/ 5325956 h 6857999"/>
              <a:gd name="connsiteX4585" fmla="*/ 2853068 w 4528142"/>
              <a:gd name="connsiteY4585" fmla="*/ 5329329 h 6857999"/>
              <a:gd name="connsiteX4586" fmla="*/ 2850152 w 4528142"/>
              <a:gd name="connsiteY4586" fmla="*/ 5333368 h 6857999"/>
              <a:gd name="connsiteX4587" fmla="*/ 2846181 w 4528142"/>
              <a:gd name="connsiteY4587" fmla="*/ 5337899 h 6857999"/>
              <a:gd name="connsiteX4588" fmla="*/ 2841648 w 4528142"/>
              <a:gd name="connsiteY4588" fmla="*/ 5341871 h 6857999"/>
              <a:gd name="connsiteX4589" fmla="*/ 2836835 w 4528142"/>
              <a:gd name="connsiteY4589" fmla="*/ 5345561 h 6857999"/>
              <a:gd name="connsiteX4590" fmla="*/ 2830863 w 4528142"/>
              <a:gd name="connsiteY4590" fmla="*/ 5350412 h 6857999"/>
              <a:gd name="connsiteX4591" fmla="*/ 2835528 w 4528142"/>
              <a:gd name="connsiteY4591" fmla="*/ 5355849 h 6857999"/>
              <a:gd name="connsiteX4592" fmla="*/ 2838472 w 4528142"/>
              <a:gd name="connsiteY4592" fmla="*/ 5361884 h 6857999"/>
              <a:gd name="connsiteX4593" fmla="*/ 2839975 w 4528142"/>
              <a:gd name="connsiteY4593" fmla="*/ 5368798 h 6857999"/>
              <a:gd name="connsiteX4594" fmla="*/ 2840531 w 4528142"/>
              <a:gd name="connsiteY4594" fmla="*/ 5375538 h 6857999"/>
              <a:gd name="connsiteX4595" fmla="*/ 2840418 w 4528142"/>
              <a:gd name="connsiteY4595" fmla="*/ 5382385 h 6857999"/>
              <a:gd name="connsiteX4596" fmla="*/ 2838587 w 4528142"/>
              <a:gd name="connsiteY4596" fmla="*/ 5389828 h 6857999"/>
              <a:gd name="connsiteX4597" fmla="*/ 2836258 w 4528142"/>
              <a:gd name="connsiteY4597" fmla="*/ 5404503 h 6857999"/>
              <a:gd name="connsiteX4598" fmla="*/ 2834812 w 4528142"/>
              <a:gd name="connsiteY4598" fmla="*/ 5411562 h 6857999"/>
              <a:gd name="connsiteX4599" fmla="*/ 2833261 w 4528142"/>
              <a:gd name="connsiteY4599" fmla="*/ 5419286 h 6857999"/>
              <a:gd name="connsiteX4600" fmla="*/ 2833150 w 4528142"/>
              <a:gd name="connsiteY4600" fmla="*/ 5426132 h 6857999"/>
              <a:gd name="connsiteX4601" fmla="*/ 2833705 w 4528142"/>
              <a:gd name="connsiteY4601" fmla="*/ 5432871 h 6857999"/>
              <a:gd name="connsiteX4602" fmla="*/ 2835103 w 4528142"/>
              <a:gd name="connsiteY4602" fmla="*/ 5440453 h 6857999"/>
              <a:gd name="connsiteX4603" fmla="*/ 2838047 w 4528142"/>
              <a:gd name="connsiteY4603" fmla="*/ 5446488 h 6857999"/>
              <a:gd name="connsiteX4604" fmla="*/ 2843272 w 4528142"/>
              <a:gd name="connsiteY4604" fmla="*/ 5452486 h 6857999"/>
              <a:gd name="connsiteX4605" fmla="*/ 2849165 w 4528142"/>
              <a:gd name="connsiteY4605" fmla="*/ 5458379 h 6857999"/>
              <a:gd name="connsiteX4606" fmla="*/ 2843373 w 4528142"/>
              <a:gd name="connsiteY4606" fmla="*/ 5457999 h 6857999"/>
              <a:gd name="connsiteX4607" fmla="*/ 2838809 w 4528142"/>
              <a:gd name="connsiteY4607" fmla="*/ 5458072 h 6857999"/>
              <a:gd name="connsiteX4608" fmla="*/ 2834981 w 4528142"/>
              <a:gd name="connsiteY4608" fmla="*/ 5459656 h 6857999"/>
              <a:gd name="connsiteX4609" fmla="*/ 2832276 w 4528142"/>
              <a:gd name="connsiteY4609" fmla="*/ 5462361 h 6857999"/>
              <a:gd name="connsiteX4610" fmla="*/ 2831184 w 4528142"/>
              <a:gd name="connsiteY4610" fmla="*/ 5465136 h 6857999"/>
              <a:gd name="connsiteX4611" fmla="*/ 2829988 w 4528142"/>
              <a:gd name="connsiteY4611" fmla="*/ 5468576 h 6857999"/>
              <a:gd name="connsiteX4612" fmla="*/ 2829353 w 4528142"/>
              <a:gd name="connsiteY4612" fmla="*/ 5472579 h 6857999"/>
              <a:gd name="connsiteX4613" fmla="*/ 2830226 w 4528142"/>
              <a:gd name="connsiteY4613" fmla="*/ 5477318 h 6857999"/>
              <a:gd name="connsiteX4614" fmla="*/ 2832359 w 4528142"/>
              <a:gd name="connsiteY4614" fmla="*/ 5486408 h 6857999"/>
              <a:gd name="connsiteX4615" fmla="*/ 2835441 w 4528142"/>
              <a:gd name="connsiteY4615" fmla="*/ 5495673 h 6857999"/>
              <a:gd name="connsiteX4616" fmla="*/ 2841079 w 4528142"/>
              <a:gd name="connsiteY4616" fmla="*/ 5511361 h 6857999"/>
              <a:gd name="connsiteX4617" fmla="*/ 2849720 w 4528142"/>
              <a:gd name="connsiteY4617" fmla="*/ 5506088 h 6857999"/>
              <a:gd name="connsiteX4618" fmla="*/ 2852705 w 4528142"/>
              <a:gd name="connsiteY4618" fmla="*/ 5503662 h 6857999"/>
              <a:gd name="connsiteX4619" fmla="*/ 2855304 w 4528142"/>
              <a:gd name="connsiteY4619" fmla="*/ 5501624 h 6857999"/>
              <a:gd name="connsiteX4620" fmla="*/ 2857624 w 4528142"/>
              <a:gd name="connsiteY4620" fmla="*/ 5499305 h 6857999"/>
              <a:gd name="connsiteX4621" fmla="*/ 2858889 w 4528142"/>
              <a:gd name="connsiteY4621" fmla="*/ 5497478 h 6857999"/>
              <a:gd name="connsiteX4622" fmla="*/ 2860086 w 4528142"/>
              <a:gd name="connsiteY4622" fmla="*/ 5494036 h 6857999"/>
              <a:gd name="connsiteX4623" fmla="*/ 2860616 w 4528142"/>
              <a:gd name="connsiteY4623" fmla="*/ 5490701 h 6857999"/>
              <a:gd name="connsiteX4624" fmla="*/ 2861812 w 4528142"/>
              <a:gd name="connsiteY4624" fmla="*/ 5487261 h 6857999"/>
              <a:gd name="connsiteX4625" fmla="*/ 2862061 w 4528142"/>
              <a:gd name="connsiteY4625" fmla="*/ 5483644 h 6857999"/>
              <a:gd name="connsiteX4626" fmla="*/ 2864873 w 4528142"/>
              <a:gd name="connsiteY4626" fmla="*/ 5480271 h 6857999"/>
              <a:gd name="connsiteX4627" fmla="*/ 2860378 w 4528142"/>
              <a:gd name="connsiteY4627" fmla="*/ 5481960 h 6857999"/>
              <a:gd name="connsiteX4628" fmla="*/ 2856269 w 4528142"/>
              <a:gd name="connsiteY4628" fmla="*/ 5483264 h 6857999"/>
              <a:gd name="connsiteX4629" fmla="*/ 2852653 w 4528142"/>
              <a:gd name="connsiteY4629" fmla="*/ 5483513 h 6857999"/>
              <a:gd name="connsiteX4630" fmla="*/ 2849811 w 4528142"/>
              <a:gd name="connsiteY4630" fmla="*/ 5482987 h 6857999"/>
              <a:gd name="connsiteX4631" fmla="*/ 2847460 w 4528142"/>
              <a:gd name="connsiteY4631" fmla="*/ 5481410 h 6857999"/>
              <a:gd name="connsiteX4632" fmla="*/ 2845881 w 4528142"/>
              <a:gd name="connsiteY4632" fmla="*/ 5479059 h 6857999"/>
              <a:gd name="connsiteX4633" fmla="*/ 2845357 w 4528142"/>
              <a:gd name="connsiteY4633" fmla="*/ 5476216 h 6857999"/>
              <a:gd name="connsiteX4634" fmla="*/ 2845045 w 4528142"/>
              <a:gd name="connsiteY4634" fmla="*/ 5472040 h 6857999"/>
              <a:gd name="connsiteX4635" fmla="*/ 2851086 w 4528142"/>
              <a:gd name="connsiteY4635" fmla="*/ 5468805 h 6857999"/>
              <a:gd name="connsiteX4636" fmla="*/ 2856741 w 4528142"/>
              <a:gd name="connsiteY4636" fmla="*/ 5465955 h 6857999"/>
              <a:gd name="connsiteX4637" fmla="*/ 2861517 w 4528142"/>
              <a:gd name="connsiteY4637" fmla="*/ 5464546 h 6857999"/>
              <a:gd name="connsiteX4638" fmla="*/ 2866080 w 4528142"/>
              <a:gd name="connsiteY4638" fmla="*/ 5464472 h 6857999"/>
              <a:gd name="connsiteX4639" fmla="*/ 2868922 w 4528142"/>
              <a:gd name="connsiteY4639" fmla="*/ 5464997 h 6857999"/>
              <a:gd name="connsiteX4640" fmla="*/ 2872328 w 4528142"/>
              <a:gd name="connsiteY4640" fmla="*/ 5466082 h 6857999"/>
              <a:gd name="connsiteX4641" fmla="*/ 2874292 w 4528142"/>
              <a:gd name="connsiteY4641" fmla="*/ 5468046 h 6857999"/>
              <a:gd name="connsiteX4642" fmla="*/ 2875376 w 4528142"/>
              <a:gd name="connsiteY4642" fmla="*/ 5471451 h 6857999"/>
              <a:gd name="connsiteX4643" fmla="*/ 2875514 w 4528142"/>
              <a:gd name="connsiteY4643" fmla="*/ 5474680 h 6857999"/>
              <a:gd name="connsiteX4644" fmla="*/ 2875546 w 4528142"/>
              <a:gd name="connsiteY4644" fmla="*/ 5478577 h 6857999"/>
              <a:gd name="connsiteX4645" fmla="*/ 2874805 w 4528142"/>
              <a:gd name="connsiteY4645" fmla="*/ 5483247 h 6857999"/>
              <a:gd name="connsiteX4646" fmla="*/ 2873116 w 4528142"/>
              <a:gd name="connsiteY4646" fmla="*/ 5487742 h 6857999"/>
              <a:gd name="connsiteX4647" fmla="*/ 2870093 w 4528142"/>
              <a:gd name="connsiteY4647" fmla="*/ 5492449 h 6857999"/>
              <a:gd name="connsiteX4648" fmla="*/ 2866402 w 4528142"/>
              <a:gd name="connsiteY4648" fmla="*/ 5497261 h 6857999"/>
              <a:gd name="connsiteX4649" fmla="*/ 2861939 w 4528142"/>
              <a:gd name="connsiteY4649" fmla="*/ 5502847 h 6857999"/>
              <a:gd name="connsiteX4650" fmla="*/ 2856914 w 4528142"/>
              <a:gd name="connsiteY4650" fmla="*/ 5507872 h 6857999"/>
              <a:gd name="connsiteX4651" fmla="*/ 2861885 w 4528142"/>
              <a:gd name="connsiteY4651" fmla="*/ 5523664 h 6857999"/>
              <a:gd name="connsiteX4652" fmla="*/ 2867174 w 4528142"/>
              <a:gd name="connsiteY4652" fmla="*/ 5537456 h 6857999"/>
              <a:gd name="connsiteX4653" fmla="*/ 2870356 w 4528142"/>
              <a:gd name="connsiteY4653" fmla="*/ 5552233 h 6857999"/>
              <a:gd name="connsiteX4654" fmla="*/ 2871192 w 4528142"/>
              <a:gd name="connsiteY4654" fmla="*/ 5559254 h 6857999"/>
              <a:gd name="connsiteX4655" fmla="*/ 2872310 w 4528142"/>
              <a:gd name="connsiteY4655" fmla="*/ 5566554 h 6857999"/>
              <a:gd name="connsiteX4656" fmla="*/ 2872479 w 4528142"/>
              <a:gd name="connsiteY4656" fmla="*/ 5573681 h 6857999"/>
              <a:gd name="connsiteX4657" fmla="*/ 2871489 w 4528142"/>
              <a:gd name="connsiteY4657" fmla="*/ 5581966 h 6857999"/>
              <a:gd name="connsiteX4658" fmla="*/ 2870500 w 4528142"/>
              <a:gd name="connsiteY4658" fmla="*/ 5590251 h 6857999"/>
              <a:gd name="connsiteX4659" fmla="*/ 2868841 w 4528142"/>
              <a:gd name="connsiteY4659" fmla="*/ 5598644 h 6857999"/>
              <a:gd name="connsiteX4660" fmla="*/ 2866586 w 4528142"/>
              <a:gd name="connsiteY4660" fmla="*/ 5608756 h 6857999"/>
              <a:gd name="connsiteX4661" fmla="*/ 2863102 w 4528142"/>
              <a:gd name="connsiteY4661" fmla="*/ 5618412 h 6857999"/>
              <a:gd name="connsiteX4662" fmla="*/ 2858739 w 4528142"/>
              <a:gd name="connsiteY4662" fmla="*/ 5629509 h 6857999"/>
              <a:gd name="connsiteX4663" fmla="*/ 2853990 w 4528142"/>
              <a:gd name="connsiteY4663" fmla="*/ 5640993 h 6857999"/>
              <a:gd name="connsiteX4664" fmla="*/ 2855499 w 4528142"/>
              <a:gd name="connsiteY4664" fmla="*/ 5641729 h 6857999"/>
              <a:gd name="connsiteX4665" fmla="*/ 2857500 w 4528142"/>
              <a:gd name="connsiteY4665" fmla="*/ 5641412 h 6857999"/>
              <a:gd name="connsiteX4666" fmla="*/ 2858553 w 4528142"/>
              <a:gd name="connsiteY4666" fmla="*/ 5640919 h 6857999"/>
              <a:gd name="connsiteX4667" fmla="*/ 2859714 w 4528142"/>
              <a:gd name="connsiteY4667" fmla="*/ 5639759 h 6857999"/>
              <a:gd name="connsiteX4668" fmla="*/ 2862524 w 4528142"/>
              <a:gd name="connsiteY4668" fmla="*/ 5636388 h 6857999"/>
              <a:gd name="connsiteX4669" fmla="*/ 2864493 w 4528142"/>
              <a:gd name="connsiteY4669" fmla="*/ 5632173 h 6857999"/>
              <a:gd name="connsiteX4670" fmla="*/ 2868153 w 4528142"/>
              <a:gd name="connsiteY4670" fmla="*/ 5623464 h 6857999"/>
              <a:gd name="connsiteX4671" fmla="*/ 2870545 w 4528142"/>
              <a:gd name="connsiteY4671" fmla="*/ 5616580 h 6857999"/>
              <a:gd name="connsiteX4672" fmla="*/ 2872891 w 4528142"/>
              <a:gd name="connsiteY4672" fmla="*/ 5624337 h 6857999"/>
              <a:gd name="connsiteX4673" fmla="*/ 2876813 w 4528142"/>
              <a:gd name="connsiteY4673" fmla="*/ 5634444 h 6857999"/>
              <a:gd name="connsiteX4674" fmla="*/ 2888657 w 4528142"/>
              <a:gd name="connsiteY4674" fmla="*/ 5660202 h 6857999"/>
              <a:gd name="connsiteX4675" fmla="*/ 2894788 w 4528142"/>
              <a:gd name="connsiteY4675" fmla="*/ 5674834 h 6857999"/>
              <a:gd name="connsiteX4676" fmla="*/ 2899970 w 4528142"/>
              <a:gd name="connsiteY4676" fmla="*/ 5689294 h 6857999"/>
              <a:gd name="connsiteX4677" fmla="*/ 2905153 w 4528142"/>
              <a:gd name="connsiteY4677" fmla="*/ 5703753 h 6857999"/>
              <a:gd name="connsiteX4678" fmla="*/ 2908266 w 4528142"/>
              <a:gd name="connsiteY4678" fmla="*/ 5716915 h 6857999"/>
              <a:gd name="connsiteX4679" fmla="*/ 2913916 w 4528142"/>
              <a:gd name="connsiteY4679" fmla="*/ 5720244 h 6857999"/>
              <a:gd name="connsiteX4680" fmla="*/ 2918230 w 4528142"/>
              <a:gd name="connsiteY4680" fmla="*/ 5723785 h 6857999"/>
              <a:gd name="connsiteX4681" fmla="*/ 2921879 w 4528142"/>
              <a:gd name="connsiteY4681" fmla="*/ 5727434 h 6857999"/>
              <a:gd name="connsiteX4682" fmla="*/ 2925420 w 4528142"/>
              <a:gd name="connsiteY4682" fmla="*/ 5731749 h 6857999"/>
              <a:gd name="connsiteX4683" fmla="*/ 2927241 w 4528142"/>
              <a:gd name="connsiteY4683" fmla="*/ 5736662 h 6857999"/>
              <a:gd name="connsiteX4684" fmla="*/ 2929343 w 4528142"/>
              <a:gd name="connsiteY4684" fmla="*/ 5741856 h 6857999"/>
              <a:gd name="connsiteX4685" fmla="*/ 2931827 w 4528142"/>
              <a:gd name="connsiteY4685" fmla="*/ 5752842 h 6857999"/>
              <a:gd name="connsiteX4686" fmla="*/ 2933816 w 4528142"/>
              <a:gd name="connsiteY4686" fmla="*/ 5764881 h 6857999"/>
              <a:gd name="connsiteX4687" fmla="*/ 2935595 w 4528142"/>
              <a:gd name="connsiteY4687" fmla="*/ 5778254 h 6857999"/>
              <a:gd name="connsiteX4688" fmla="*/ 2938883 w 4528142"/>
              <a:gd name="connsiteY4688" fmla="*/ 5792364 h 6857999"/>
              <a:gd name="connsiteX4689" fmla="*/ 2940560 w 4528142"/>
              <a:gd name="connsiteY4689" fmla="*/ 5800227 h 6857999"/>
              <a:gd name="connsiteX4690" fmla="*/ 2942625 w 4528142"/>
              <a:gd name="connsiteY4690" fmla="*/ 5807703 h 6857999"/>
              <a:gd name="connsiteX4691" fmla="*/ 2944944 w 4528142"/>
              <a:gd name="connsiteY4691" fmla="*/ 5805383 h 6857999"/>
              <a:gd name="connsiteX4692" fmla="*/ 2946210 w 4528142"/>
              <a:gd name="connsiteY4692" fmla="*/ 5803556 h 6857999"/>
              <a:gd name="connsiteX4693" fmla="*/ 2946702 w 4528142"/>
              <a:gd name="connsiteY4693" fmla="*/ 5802503 h 6857999"/>
              <a:gd name="connsiteX4694" fmla="*/ 2946633 w 4528142"/>
              <a:gd name="connsiteY4694" fmla="*/ 5800888 h 6857999"/>
              <a:gd name="connsiteX4695" fmla="*/ 2946003 w 4528142"/>
              <a:gd name="connsiteY4695" fmla="*/ 5798712 h 6857999"/>
              <a:gd name="connsiteX4696" fmla="*/ 2945268 w 4528142"/>
              <a:gd name="connsiteY4696" fmla="*/ 5797202 h 6857999"/>
              <a:gd name="connsiteX4697" fmla="*/ 2965222 w 4528142"/>
              <a:gd name="connsiteY4697" fmla="*/ 5821022 h 6857999"/>
              <a:gd name="connsiteX4698" fmla="*/ 2984297 w 4528142"/>
              <a:gd name="connsiteY4698" fmla="*/ 5846281 h 6857999"/>
              <a:gd name="connsiteX4699" fmla="*/ 3002812 w 4528142"/>
              <a:gd name="connsiteY4699" fmla="*/ 5870979 h 6857999"/>
              <a:gd name="connsiteX4700" fmla="*/ 3022099 w 4528142"/>
              <a:gd name="connsiteY4700" fmla="*/ 5894905 h 6857999"/>
              <a:gd name="connsiteX4701" fmla="*/ 3031321 w 4528142"/>
              <a:gd name="connsiteY4701" fmla="*/ 5906447 h 6857999"/>
              <a:gd name="connsiteX4702" fmla="*/ 3041703 w 4528142"/>
              <a:gd name="connsiteY4702" fmla="*/ 5916828 h 6857999"/>
              <a:gd name="connsiteX4703" fmla="*/ 3052085 w 4528142"/>
              <a:gd name="connsiteY4703" fmla="*/ 5927211 h 6857999"/>
              <a:gd name="connsiteX4704" fmla="*/ 3063066 w 4528142"/>
              <a:gd name="connsiteY4704" fmla="*/ 5935872 h 6857999"/>
              <a:gd name="connsiteX4705" fmla="*/ 3073941 w 4528142"/>
              <a:gd name="connsiteY4705" fmla="*/ 5945200 h 6857999"/>
              <a:gd name="connsiteX4706" fmla="*/ 3086187 w 4528142"/>
              <a:gd name="connsiteY4706" fmla="*/ 5952035 h 6857999"/>
              <a:gd name="connsiteX4707" fmla="*/ 3098712 w 4528142"/>
              <a:gd name="connsiteY4707" fmla="*/ 5959151 h 6857999"/>
              <a:gd name="connsiteX4708" fmla="*/ 3111837 w 4528142"/>
              <a:gd name="connsiteY4708" fmla="*/ 5964546 h 6857999"/>
              <a:gd name="connsiteX4709" fmla="*/ 3108252 w 4528142"/>
              <a:gd name="connsiteY4709" fmla="*/ 5968691 h 6857999"/>
              <a:gd name="connsiteX4710" fmla="*/ 3105160 w 4528142"/>
              <a:gd name="connsiteY4710" fmla="*/ 5971782 h 6857999"/>
              <a:gd name="connsiteX4711" fmla="*/ 3102281 w 4528142"/>
              <a:gd name="connsiteY4711" fmla="*/ 5973540 h 6857999"/>
              <a:gd name="connsiteX4712" fmla="*/ 3099506 w 4528142"/>
              <a:gd name="connsiteY4712" fmla="*/ 5974631 h 6857999"/>
              <a:gd name="connsiteX4713" fmla="*/ 3096520 w 4528142"/>
              <a:gd name="connsiteY4713" fmla="*/ 5977057 h 6857999"/>
              <a:gd name="connsiteX4714" fmla="*/ 3093254 w 4528142"/>
              <a:gd name="connsiteY4714" fmla="*/ 5979200 h 6857999"/>
              <a:gd name="connsiteX4715" fmla="*/ 3089563 w 4528142"/>
              <a:gd name="connsiteY4715" fmla="*/ 5984014 h 6857999"/>
              <a:gd name="connsiteX4716" fmla="*/ 3085661 w 4528142"/>
              <a:gd name="connsiteY4716" fmla="*/ 5990161 h 6857999"/>
              <a:gd name="connsiteX4717" fmla="*/ 3083761 w 4528142"/>
              <a:gd name="connsiteY4717" fmla="*/ 5995990 h 6857999"/>
              <a:gd name="connsiteX4718" fmla="*/ 3083791 w 4528142"/>
              <a:gd name="connsiteY4718" fmla="*/ 5999886 h 6857999"/>
              <a:gd name="connsiteX4719" fmla="*/ 3084983 w 4528142"/>
              <a:gd name="connsiteY4719" fmla="*/ 6002623 h 6857999"/>
              <a:gd name="connsiteX4720" fmla="*/ 3085895 w 4528142"/>
              <a:gd name="connsiteY4720" fmla="*/ 6005080 h 6857999"/>
              <a:gd name="connsiteX4721" fmla="*/ 3088350 w 4528142"/>
              <a:gd name="connsiteY4721" fmla="*/ 6005990 h 6857999"/>
              <a:gd name="connsiteX4722" fmla="*/ 3090525 w 4528142"/>
              <a:gd name="connsiteY4722" fmla="*/ 6006621 h 6857999"/>
              <a:gd name="connsiteX4723" fmla="*/ 3093476 w 4528142"/>
              <a:gd name="connsiteY4723" fmla="*/ 6006477 h 6857999"/>
              <a:gd name="connsiteX4724" fmla="*/ 3096530 w 4528142"/>
              <a:gd name="connsiteY4724" fmla="*/ 6005668 h 6857999"/>
              <a:gd name="connsiteX4725" fmla="*/ 3100358 w 4528142"/>
              <a:gd name="connsiteY4725" fmla="*/ 6004085 h 6857999"/>
              <a:gd name="connsiteX4726" fmla="*/ 3104292 w 4528142"/>
              <a:gd name="connsiteY4726" fmla="*/ 6001835 h 6857999"/>
              <a:gd name="connsiteX4727" fmla="*/ 3107664 w 4528142"/>
              <a:gd name="connsiteY4727" fmla="*/ 5999022 h 6857999"/>
              <a:gd name="connsiteX4728" fmla="*/ 3111036 w 4528142"/>
              <a:gd name="connsiteY4728" fmla="*/ 5996212 h 6857999"/>
              <a:gd name="connsiteX4729" fmla="*/ 3114515 w 4528142"/>
              <a:gd name="connsiteY4729" fmla="*/ 5992733 h 6857999"/>
              <a:gd name="connsiteX4730" fmla="*/ 3117327 w 4528142"/>
              <a:gd name="connsiteY4730" fmla="*/ 5989360 h 6857999"/>
              <a:gd name="connsiteX4731" fmla="*/ 3120139 w 4528142"/>
              <a:gd name="connsiteY4731" fmla="*/ 5985988 h 6857999"/>
              <a:gd name="connsiteX4732" fmla="*/ 3121721 w 4528142"/>
              <a:gd name="connsiteY4732" fmla="*/ 5982160 h 6857999"/>
              <a:gd name="connsiteX4733" fmla="*/ 3120700 w 4528142"/>
              <a:gd name="connsiteY4733" fmla="*/ 5986548 h 6857999"/>
              <a:gd name="connsiteX4734" fmla="*/ 3120801 w 4528142"/>
              <a:gd name="connsiteY4734" fmla="*/ 5992060 h 6857999"/>
              <a:gd name="connsiteX4735" fmla="*/ 3121498 w 4528142"/>
              <a:gd name="connsiteY4735" fmla="*/ 5995852 h 6857999"/>
              <a:gd name="connsiteX4736" fmla="*/ 3122479 w 4528142"/>
              <a:gd name="connsiteY4736" fmla="*/ 5999922 h 6857999"/>
              <a:gd name="connsiteX4737" fmla="*/ 3124898 w 4528142"/>
              <a:gd name="connsiteY4737" fmla="*/ 6003115 h 6857999"/>
              <a:gd name="connsiteX4738" fmla="*/ 3127598 w 4528142"/>
              <a:gd name="connsiteY4738" fmla="*/ 6006588 h 6857999"/>
              <a:gd name="connsiteX4739" fmla="*/ 3130684 w 4528142"/>
              <a:gd name="connsiteY4739" fmla="*/ 6009675 h 6857999"/>
              <a:gd name="connsiteX4740" fmla="*/ 3134438 w 4528142"/>
              <a:gd name="connsiteY4740" fmla="*/ 6012655 h 6857999"/>
              <a:gd name="connsiteX4741" fmla="*/ 3138790 w 4528142"/>
              <a:gd name="connsiteY4741" fmla="*/ 6013915 h 6857999"/>
              <a:gd name="connsiteX4742" fmla="*/ 3143984 w 4528142"/>
              <a:gd name="connsiteY4742" fmla="*/ 6016017 h 6857999"/>
              <a:gd name="connsiteX4743" fmla="*/ 3154970 w 4528142"/>
              <a:gd name="connsiteY4743" fmla="*/ 6018500 h 6857999"/>
              <a:gd name="connsiteX4744" fmla="*/ 3167184 w 4528142"/>
              <a:gd name="connsiteY4744" fmla="*/ 6021438 h 6857999"/>
              <a:gd name="connsiteX4745" fmla="*/ 3179890 w 4528142"/>
              <a:gd name="connsiteY4745" fmla="*/ 6023323 h 6857999"/>
              <a:gd name="connsiteX4746" fmla="*/ 3206426 w 4528142"/>
              <a:gd name="connsiteY4746" fmla="*/ 6028215 h 6857999"/>
              <a:gd name="connsiteX4747" fmla="*/ 3219027 w 4528142"/>
              <a:gd name="connsiteY4747" fmla="*/ 6030766 h 6857999"/>
              <a:gd name="connsiteX4748" fmla="*/ 3231134 w 4528142"/>
              <a:gd name="connsiteY4748" fmla="*/ 6034371 h 6857999"/>
              <a:gd name="connsiteX4749" fmla="*/ 3236714 w 4528142"/>
              <a:gd name="connsiteY4749" fmla="*/ 6036087 h 6857999"/>
              <a:gd name="connsiteX4750" fmla="*/ 3243349 w 4528142"/>
              <a:gd name="connsiteY4750" fmla="*/ 6037310 h 6857999"/>
              <a:gd name="connsiteX4751" fmla="*/ 3248262 w 4528142"/>
              <a:gd name="connsiteY4751" fmla="*/ 6039130 h 6857999"/>
              <a:gd name="connsiteX4752" fmla="*/ 3252682 w 4528142"/>
              <a:gd name="connsiteY4752" fmla="*/ 6042006 h 6857999"/>
              <a:gd name="connsiteX4753" fmla="*/ 3257490 w 4528142"/>
              <a:gd name="connsiteY4753" fmla="*/ 6044494 h 6857999"/>
              <a:gd name="connsiteX4754" fmla="*/ 3261524 w 4528142"/>
              <a:gd name="connsiteY4754" fmla="*/ 6047755 h 6857999"/>
              <a:gd name="connsiteX4755" fmla="*/ 3264505 w 4528142"/>
              <a:gd name="connsiteY4755" fmla="*/ 6051509 h 6857999"/>
              <a:gd name="connsiteX4756" fmla="*/ 3266992 w 4528142"/>
              <a:gd name="connsiteY4756" fmla="*/ 6056316 h 6857999"/>
              <a:gd name="connsiteX4757" fmla="*/ 3266290 w 4528142"/>
              <a:gd name="connsiteY4757" fmla="*/ 6058704 h 6857999"/>
              <a:gd name="connsiteX4758" fmla="*/ 3262493 w 4528142"/>
              <a:gd name="connsiteY4758" fmla="*/ 6064183 h 6857999"/>
              <a:gd name="connsiteX4759" fmla="*/ 3259750 w 4528142"/>
              <a:gd name="connsiteY4759" fmla="*/ 6069172 h 6857999"/>
              <a:gd name="connsiteX4760" fmla="*/ 3257992 w 4528142"/>
              <a:gd name="connsiteY4760" fmla="*/ 6072051 h 6857999"/>
              <a:gd name="connsiteX4761" fmla="*/ 3259713 w 4528142"/>
              <a:gd name="connsiteY4761" fmla="*/ 6071453 h 6857999"/>
              <a:gd name="connsiteX4762" fmla="*/ 3263541 w 4528142"/>
              <a:gd name="connsiteY4762" fmla="*/ 6069870 h 6857999"/>
              <a:gd name="connsiteX4763" fmla="*/ 3266702 w 4528142"/>
              <a:gd name="connsiteY4763" fmla="*/ 6068393 h 6857999"/>
              <a:gd name="connsiteX4764" fmla="*/ 3271092 w 4528142"/>
              <a:gd name="connsiteY4764" fmla="*/ 6067371 h 6857999"/>
              <a:gd name="connsiteX4765" fmla="*/ 3272039 w 4528142"/>
              <a:gd name="connsiteY4765" fmla="*/ 6067545 h 6857999"/>
              <a:gd name="connsiteX4766" fmla="*/ 3273373 w 4528142"/>
              <a:gd name="connsiteY4766" fmla="*/ 6067334 h 6857999"/>
              <a:gd name="connsiteX4767" fmla="*/ 3273934 w 4528142"/>
              <a:gd name="connsiteY4767" fmla="*/ 6067895 h 6857999"/>
              <a:gd name="connsiteX4768" fmla="*/ 3273336 w 4528142"/>
              <a:gd name="connsiteY4768" fmla="*/ 6069615 h 6857999"/>
              <a:gd name="connsiteX4769" fmla="*/ 3272351 w 4528142"/>
              <a:gd name="connsiteY4769" fmla="*/ 6071723 h 6857999"/>
              <a:gd name="connsiteX4770" fmla="*/ 3270418 w 4528142"/>
              <a:gd name="connsiteY4770" fmla="*/ 6073655 h 6857999"/>
              <a:gd name="connsiteX4771" fmla="*/ 3263249 w 4528142"/>
              <a:gd name="connsiteY4771" fmla="*/ 6081946 h 6857999"/>
              <a:gd name="connsiteX4772" fmla="*/ 3270905 w 4528142"/>
              <a:gd name="connsiteY4772" fmla="*/ 6078780 h 6857999"/>
              <a:gd name="connsiteX4773" fmla="*/ 3278561 w 4528142"/>
              <a:gd name="connsiteY4773" fmla="*/ 6075614 h 6857999"/>
              <a:gd name="connsiteX4774" fmla="*/ 3284951 w 4528142"/>
              <a:gd name="connsiteY4774" fmla="*/ 6074275 h 6857999"/>
              <a:gd name="connsiteX4775" fmla="*/ 3290956 w 4528142"/>
              <a:gd name="connsiteY4775" fmla="*/ 6073322 h 6857999"/>
              <a:gd name="connsiteX4776" fmla="*/ 3297134 w 4528142"/>
              <a:gd name="connsiteY4776" fmla="*/ 6073316 h 6857999"/>
              <a:gd name="connsiteX4777" fmla="*/ 3303208 w 4528142"/>
              <a:gd name="connsiteY4777" fmla="*/ 6073977 h 6857999"/>
              <a:gd name="connsiteX4778" fmla="*/ 3314299 w 4528142"/>
              <a:gd name="connsiteY4778" fmla="*/ 6075794 h 6857999"/>
              <a:gd name="connsiteX4779" fmla="*/ 3326057 w 4528142"/>
              <a:gd name="connsiteY4779" fmla="*/ 6077503 h 6857999"/>
              <a:gd name="connsiteX4780" fmla="*/ 3337816 w 4528142"/>
              <a:gd name="connsiteY4780" fmla="*/ 6079213 h 6857999"/>
              <a:gd name="connsiteX4781" fmla="*/ 3343994 w 4528142"/>
              <a:gd name="connsiteY4781" fmla="*/ 6079208 h 6857999"/>
              <a:gd name="connsiteX4782" fmla="*/ 3349892 w 4528142"/>
              <a:gd name="connsiteY4782" fmla="*/ 6078923 h 6857999"/>
              <a:gd name="connsiteX4783" fmla="*/ 3355896 w 4528142"/>
              <a:gd name="connsiteY4783" fmla="*/ 6077969 h 6857999"/>
              <a:gd name="connsiteX4784" fmla="*/ 3362567 w 4528142"/>
              <a:gd name="connsiteY4784" fmla="*/ 6076909 h 6857999"/>
              <a:gd name="connsiteX4785" fmla="*/ 3363691 w 4528142"/>
              <a:gd name="connsiteY4785" fmla="*/ 6078032 h 6857999"/>
              <a:gd name="connsiteX4786" fmla="*/ 3364251 w 4528142"/>
              <a:gd name="connsiteY4786" fmla="*/ 6078592 h 6857999"/>
              <a:gd name="connsiteX4787" fmla="*/ 3365055 w 4528142"/>
              <a:gd name="connsiteY4787" fmla="*/ 6081717 h 6857999"/>
              <a:gd name="connsiteX4788" fmla="*/ 3363753 w 4528142"/>
              <a:gd name="connsiteY4788" fmla="*/ 6085825 h 6857999"/>
              <a:gd name="connsiteX4789" fmla="*/ 3362450 w 4528142"/>
              <a:gd name="connsiteY4789" fmla="*/ 6089934 h 6857999"/>
              <a:gd name="connsiteX4790" fmla="*/ 3359708 w 4528142"/>
              <a:gd name="connsiteY4790" fmla="*/ 6094922 h 6857999"/>
              <a:gd name="connsiteX4791" fmla="*/ 3356965 w 4528142"/>
              <a:gd name="connsiteY4791" fmla="*/ 6099909 h 6857999"/>
              <a:gd name="connsiteX4792" fmla="*/ 3353556 w 4528142"/>
              <a:gd name="connsiteY4792" fmla="*/ 6105001 h 6857999"/>
              <a:gd name="connsiteX4793" fmla="*/ 3350077 w 4528142"/>
              <a:gd name="connsiteY4793" fmla="*/ 6108480 h 6857999"/>
              <a:gd name="connsiteX4794" fmla="*/ 3370084 w 4528142"/>
              <a:gd name="connsiteY4794" fmla="*/ 6111482 h 6857999"/>
              <a:gd name="connsiteX4795" fmla="*/ 3372086 w 4528142"/>
              <a:gd name="connsiteY4795" fmla="*/ 6111165 h 6857999"/>
              <a:gd name="connsiteX4796" fmla="*/ 3372752 w 4528142"/>
              <a:gd name="connsiteY4796" fmla="*/ 6111058 h 6857999"/>
              <a:gd name="connsiteX4797" fmla="*/ 3373913 w 4528142"/>
              <a:gd name="connsiteY4797" fmla="*/ 6109898 h 6857999"/>
              <a:gd name="connsiteX4798" fmla="*/ 3375071 w 4528142"/>
              <a:gd name="connsiteY4798" fmla="*/ 6108740 h 6857999"/>
              <a:gd name="connsiteX4799" fmla="*/ 3375882 w 4528142"/>
              <a:gd name="connsiteY4799" fmla="*/ 6105684 h 6857999"/>
              <a:gd name="connsiteX4800" fmla="*/ 3376412 w 4528142"/>
              <a:gd name="connsiteY4800" fmla="*/ 6102349 h 6857999"/>
              <a:gd name="connsiteX4801" fmla="*/ 3377539 w 4528142"/>
              <a:gd name="connsiteY4801" fmla="*/ 6097293 h 6857999"/>
              <a:gd name="connsiteX4802" fmla="*/ 3378947 w 4528142"/>
              <a:gd name="connsiteY4802" fmla="*/ 6092517 h 6857999"/>
              <a:gd name="connsiteX4803" fmla="*/ 3381622 w 4528142"/>
              <a:gd name="connsiteY4803" fmla="*/ 6085915 h 6857999"/>
              <a:gd name="connsiteX4804" fmla="*/ 3383274 w 4528142"/>
              <a:gd name="connsiteY4804" fmla="*/ 6083702 h 6857999"/>
              <a:gd name="connsiteX4805" fmla="*/ 3385524 w 4528142"/>
              <a:gd name="connsiteY4805" fmla="*/ 6079768 h 6857999"/>
              <a:gd name="connsiteX4806" fmla="*/ 3391660 w 4528142"/>
              <a:gd name="connsiteY4806" fmla="*/ 6088224 h 6857999"/>
              <a:gd name="connsiteX4807" fmla="*/ 3398463 w 4528142"/>
              <a:gd name="connsiteY4807" fmla="*/ 6096573 h 6857999"/>
              <a:gd name="connsiteX4808" fmla="*/ 3404319 w 4528142"/>
              <a:gd name="connsiteY4808" fmla="*/ 6104747 h 6857999"/>
              <a:gd name="connsiteX4809" fmla="*/ 3410666 w 4528142"/>
              <a:gd name="connsiteY4809" fmla="*/ 6111867 h 6857999"/>
              <a:gd name="connsiteX4810" fmla="*/ 3413472 w 4528142"/>
              <a:gd name="connsiteY4810" fmla="*/ 6114674 h 6857999"/>
              <a:gd name="connsiteX4811" fmla="*/ 3416946 w 4528142"/>
              <a:gd name="connsiteY4811" fmla="*/ 6117374 h 6857999"/>
              <a:gd name="connsiteX4812" fmla="*/ 3421191 w 4528142"/>
              <a:gd name="connsiteY4812" fmla="*/ 6119301 h 6857999"/>
              <a:gd name="connsiteX4813" fmla="*/ 3425263 w 4528142"/>
              <a:gd name="connsiteY4813" fmla="*/ 6120280 h 6857999"/>
              <a:gd name="connsiteX4814" fmla="*/ 3429827 w 4528142"/>
              <a:gd name="connsiteY4814" fmla="*/ 6120206 h 6857999"/>
              <a:gd name="connsiteX4815" fmla="*/ 3434777 w 4528142"/>
              <a:gd name="connsiteY4815" fmla="*/ 6119746 h 6857999"/>
              <a:gd name="connsiteX4816" fmla="*/ 3440499 w 4528142"/>
              <a:gd name="connsiteY4816" fmla="*/ 6118512 h 6857999"/>
              <a:gd name="connsiteX4817" fmla="*/ 3446541 w 4528142"/>
              <a:gd name="connsiteY4817" fmla="*/ 6115276 h 6857999"/>
              <a:gd name="connsiteX4818" fmla="*/ 3444078 w 4528142"/>
              <a:gd name="connsiteY4818" fmla="*/ 6120545 h 6857999"/>
              <a:gd name="connsiteX4819" fmla="*/ 3441617 w 4528142"/>
              <a:gd name="connsiteY4819" fmla="*/ 6125813 h 6857999"/>
              <a:gd name="connsiteX4820" fmla="*/ 3439785 w 4528142"/>
              <a:gd name="connsiteY4820" fmla="*/ 6133257 h 6857999"/>
              <a:gd name="connsiteX4821" fmla="*/ 3438445 w 4528142"/>
              <a:gd name="connsiteY4821" fmla="*/ 6139647 h 6857999"/>
              <a:gd name="connsiteX4822" fmla="*/ 3436333 w 4528142"/>
              <a:gd name="connsiteY4822" fmla="*/ 6146810 h 6857999"/>
              <a:gd name="connsiteX4823" fmla="*/ 3440267 w 4528142"/>
              <a:gd name="connsiteY4823" fmla="*/ 6144560 h 6857999"/>
              <a:gd name="connsiteX4824" fmla="*/ 3444094 w 4528142"/>
              <a:gd name="connsiteY4824" fmla="*/ 6142977 h 6857999"/>
              <a:gd name="connsiteX4825" fmla="*/ 3447817 w 4528142"/>
              <a:gd name="connsiteY4825" fmla="*/ 6142061 h 6857999"/>
              <a:gd name="connsiteX4826" fmla="*/ 3451152 w 4528142"/>
              <a:gd name="connsiteY4826" fmla="*/ 6141532 h 6857999"/>
              <a:gd name="connsiteX4827" fmla="*/ 3458173 w 4528142"/>
              <a:gd name="connsiteY4827" fmla="*/ 6142367 h 6857999"/>
              <a:gd name="connsiteX4828" fmla="*/ 3464912 w 4528142"/>
              <a:gd name="connsiteY4828" fmla="*/ 6142924 h 6857999"/>
              <a:gd name="connsiteX4829" fmla="*/ 3476459 w 4528142"/>
              <a:gd name="connsiteY4829" fmla="*/ 6145967 h 6857999"/>
              <a:gd name="connsiteX4830" fmla="*/ 3482145 w 4528142"/>
              <a:gd name="connsiteY4830" fmla="*/ 6147016 h 6857999"/>
              <a:gd name="connsiteX4831" fmla="*/ 3486709 w 4528142"/>
              <a:gd name="connsiteY4831" fmla="*/ 6146942 h 6857999"/>
              <a:gd name="connsiteX4832" fmla="*/ 3485406 w 4528142"/>
              <a:gd name="connsiteY4832" fmla="*/ 6151050 h 6857999"/>
              <a:gd name="connsiteX4833" fmla="*/ 3483930 w 4528142"/>
              <a:gd name="connsiteY4833" fmla="*/ 6154211 h 6857999"/>
              <a:gd name="connsiteX4834" fmla="*/ 3482065 w 4528142"/>
              <a:gd name="connsiteY4834" fmla="*/ 6157759 h 6857999"/>
              <a:gd name="connsiteX4835" fmla="*/ 3480520 w 4528142"/>
              <a:gd name="connsiteY4835" fmla="*/ 6159304 h 6857999"/>
              <a:gd name="connsiteX4836" fmla="*/ 3477041 w 4528142"/>
              <a:gd name="connsiteY4836" fmla="*/ 6162783 h 6857999"/>
              <a:gd name="connsiteX4837" fmla="*/ 3473108 w 4528142"/>
              <a:gd name="connsiteY4837" fmla="*/ 6165033 h 6857999"/>
              <a:gd name="connsiteX4838" fmla="*/ 3469560 w 4528142"/>
              <a:gd name="connsiteY4838" fmla="*/ 6166897 h 6857999"/>
              <a:gd name="connsiteX4839" fmla="*/ 3466187 w 4528142"/>
              <a:gd name="connsiteY4839" fmla="*/ 6169708 h 6857999"/>
              <a:gd name="connsiteX4840" fmla="*/ 3462709 w 4528142"/>
              <a:gd name="connsiteY4840" fmla="*/ 6173186 h 6857999"/>
              <a:gd name="connsiteX4841" fmla="*/ 3461058 w 4528142"/>
              <a:gd name="connsiteY4841" fmla="*/ 6175399 h 6857999"/>
              <a:gd name="connsiteX4842" fmla="*/ 3459195 w 4528142"/>
              <a:gd name="connsiteY4842" fmla="*/ 6178946 h 6857999"/>
              <a:gd name="connsiteX4843" fmla="*/ 3467093 w 4528142"/>
              <a:gd name="connsiteY4843" fmla="*/ 6178343 h 6857999"/>
              <a:gd name="connsiteX4844" fmla="*/ 3473902 w 4528142"/>
              <a:gd name="connsiteY4844" fmla="*/ 6180514 h 6857999"/>
              <a:gd name="connsiteX4845" fmla="*/ 3481097 w 4528142"/>
              <a:gd name="connsiteY4845" fmla="*/ 6182298 h 6857999"/>
              <a:gd name="connsiteX4846" fmla="*/ 3487799 w 4528142"/>
              <a:gd name="connsiteY4846" fmla="*/ 6185136 h 6857999"/>
              <a:gd name="connsiteX4847" fmla="*/ 3501272 w 4528142"/>
              <a:gd name="connsiteY4847" fmla="*/ 6192426 h 6857999"/>
              <a:gd name="connsiteX4848" fmla="*/ 3515309 w 4528142"/>
              <a:gd name="connsiteY4848" fmla="*/ 6200277 h 6857999"/>
              <a:gd name="connsiteX4849" fmla="*/ 3522292 w 4528142"/>
              <a:gd name="connsiteY4849" fmla="*/ 6203395 h 6857999"/>
              <a:gd name="connsiteX4850" fmla="*/ 3529942 w 4528142"/>
              <a:gd name="connsiteY4850" fmla="*/ 6206408 h 6857999"/>
              <a:gd name="connsiteX4851" fmla="*/ 3538191 w 4528142"/>
              <a:gd name="connsiteY4851" fmla="*/ 6207699 h 6857999"/>
              <a:gd name="connsiteX4852" fmla="*/ 3546826 w 4528142"/>
              <a:gd name="connsiteY4852" fmla="*/ 6208605 h 6857999"/>
              <a:gd name="connsiteX4853" fmla="*/ 3556726 w 4528142"/>
              <a:gd name="connsiteY4853" fmla="*/ 6207683 h 6857999"/>
              <a:gd name="connsiteX4854" fmla="*/ 3561009 w 4528142"/>
              <a:gd name="connsiteY4854" fmla="*/ 6207329 h 6857999"/>
              <a:gd name="connsiteX4855" fmla="*/ 3566559 w 4528142"/>
              <a:gd name="connsiteY4855" fmla="*/ 6205146 h 6857999"/>
              <a:gd name="connsiteX4856" fmla="*/ 3572000 w 4528142"/>
              <a:gd name="connsiteY4856" fmla="*/ 6203634 h 6857999"/>
              <a:gd name="connsiteX4857" fmla="*/ 3576882 w 4528142"/>
              <a:gd name="connsiteY4857" fmla="*/ 6201558 h 6857999"/>
              <a:gd name="connsiteX4858" fmla="*/ 3583484 w 4528142"/>
              <a:gd name="connsiteY4858" fmla="*/ 6198884 h 6857999"/>
              <a:gd name="connsiteX4859" fmla="*/ 3589244 w 4528142"/>
              <a:gd name="connsiteY4859" fmla="*/ 6195368 h 6857999"/>
              <a:gd name="connsiteX4860" fmla="*/ 3588958 w 4528142"/>
              <a:gd name="connsiteY4860" fmla="*/ 6201266 h 6857999"/>
              <a:gd name="connsiteX4861" fmla="*/ 3587831 w 4528142"/>
              <a:gd name="connsiteY4861" fmla="*/ 6206322 h 6857999"/>
              <a:gd name="connsiteX4862" fmla="*/ 3586249 w 4528142"/>
              <a:gd name="connsiteY4862" fmla="*/ 6210150 h 6857999"/>
              <a:gd name="connsiteX4863" fmla="*/ 3584595 w 4528142"/>
              <a:gd name="connsiteY4863" fmla="*/ 6212364 h 6857999"/>
              <a:gd name="connsiteX4864" fmla="*/ 3582770 w 4528142"/>
              <a:gd name="connsiteY4864" fmla="*/ 6213629 h 6857999"/>
              <a:gd name="connsiteX4865" fmla="*/ 3579995 w 4528142"/>
              <a:gd name="connsiteY4865" fmla="*/ 6214719 h 6857999"/>
              <a:gd name="connsiteX4866" fmla="*/ 3574658 w 4528142"/>
              <a:gd name="connsiteY4866" fmla="*/ 6215566 h 6857999"/>
              <a:gd name="connsiteX4867" fmla="*/ 3569041 w 4528142"/>
              <a:gd name="connsiteY4867" fmla="*/ 6216133 h 6857999"/>
              <a:gd name="connsiteX4868" fmla="*/ 3565705 w 4528142"/>
              <a:gd name="connsiteY4868" fmla="*/ 6216663 h 6857999"/>
              <a:gd name="connsiteX4869" fmla="*/ 3562265 w 4528142"/>
              <a:gd name="connsiteY4869" fmla="*/ 6217859 h 6857999"/>
              <a:gd name="connsiteX4870" fmla="*/ 3559385 w 4528142"/>
              <a:gd name="connsiteY4870" fmla="*/ 6219616 h 6857999"/>
              <a:gd name="connsiteX4871" fmla="*/ 3556679 w 4528142"/>
              <a:gd name="connsiteY4871" fmla="*/ 6222322 h 6857999"/>
              <a:gd name="connsiteX4872" fmla="*/ 3554148 w 4528142"/>
              <a:gd name="connsiteY4872" fmla="*/ 6225976 h 6857999"/>
              <a:gd name="connsiteX4873" fmla="*/ 3551406 w 4528142"/>
              <a:gd name="connsiteY4873" fmla="*/ 6230963 h 6857999"/>
              <a:gd name="connsiteX4874" fmla="*/ 3554422 w 4528142"/>
              <a:gd name="connsiteY4874" fmla="*/ 6232435 h 6857999"/>
              <a:gd name="connsiteX4875" fmla="*/ 3558214 w 4528142"/>
              <a:gd name="connsiteY4875" fmla="*/ 6233133 h 6857999"/>
              <a:gd name="connsiteX4876" fmla="*/ 3561443 w 4528142"/>
              <a:gd name="connsiteY4876" fmla="*/ 6233271 h 6857999"/>
              <a:gd name="connsiteX4877" fmla="*/ 3565165 w 4528142"/>
              <a:gd name="connsiteY4877" fmla="*/ 6232356 h 6857999"/>
              <a:gd name="connsiteX4878" fmla="*/ 3572784 w 4528142"/>
              <a:gd name="connsiteY4878" fmla="*/ 6231470 h 6857999"/>
              <a:gd name="connsiteX4879" fmla="*/ 3581387 w 4528142"/>
              <a:gd name="connsiteY4879" fmla="*/ 6228479 h 6857999"/>
              <a:gd name="connsiteX4880" fmla="*/ 3589816 w 4528142"/>
              <a:gd name="connsiteY4880" fmla="*/ 6224540 h 6857999"/>
              <a:gd name="connsiteX4881" fmla="*/ 3598351 w 4528142"/>
              <a:gd name="connsiteY4881" fmla="*/ 6219934 h 6857999"/>
              <a:gd name="connsiteX4882" fmla="*/ 3616860 w 4528142"/>
              <a:gd name="connsiteY4882" fmla="*/ 6209842 h 6857999"/>
              <a:gd name="connsiteX4883" fmla="*/ 3625395 w 4528142"/>
              <a:gd name="connsiteY4883" fmla="*/ 6205236 h 6857999"/>
              <a:gd name="connsiteX4884" fmla="*/ 3633825 w 4528142"/>
              <a:gd name="connsiteY4884" fmla="*/ 6201297 h 6857999"/>
              <a:gd name="connsiteX4885" fmla="*/ 3642146 w 4528142"/>
              <a:gd name="connsiteY4885" fmla="*/ 6198026 h 6857999"/>
              <a:gd name="connsiteX4886" fmla="*/ 3649309 w 4528142"/>
              <a:gd name="connsiteY4886" fmla="*/ 6195912 h 6857999"/>
              <a:gd name="connsiteX4887" fmla="*/ 3652645 w 4528142"/>
              <a:gd name="connsiteY4887" fmla="*/ 6195383 h 6857999"/>
              <a:gd name="connsiteX4888" fmla="*/ 3656155 w 4528142"/>
              <a:gd name="connsiteY4888" fmla="*/ 6195801 h 6857999"/>
              <a:gd name="connsiteX4889" fmla="*/ 3658892 w 4528142"/>
              <a:gd name="connsiteY4889" fmla="*/ 6196992 h 6857999"/>
              <a:gd name="connsiteX4890" fmla="*/ 3661735 w 4528142"/>
              <a:gd name="connsiteY4890" fmla="*/ 6197516 h 6857999"/>
              <a:gd name="connsiteX4891" fmla="*/ 3664366 w 4528142"/>
              <a:gd name="connsiteY4891" fmla="*/ 6199375 h 6857999"/>
              <a:gd name="connsiteX4892" fmla="*/ 3666611 w 4528142"/>
              <a:gd name="connsiteY4892" fmla="*/ 6201619 h 6857999"/>
              <a:gd name="connsiteX4893" fmla="*/ 3669137 w 4528142"/>
              <a:gd name="connsiteY4893" fmla="*/ 6204146 h 6857999"/>
              <a:gd name="connsiteX4894" fmla="*/ 3671169 w 4528142"/>
              <a:gd name="connsiteY4894" fmla="*/ 6207724 h 6857999"/>
              <a:gd name="connsiteX4895" fmla="*/ 3672504 w 4528142"/>
              <a:gd name="connsiteY4895" fmla="*/ 6207512 h 6857999"/>
              <a:gd name="connsiteX4896" fmla="*/ 3674225 w 4528142"/>
              <a:gd name="connsiteY4896" fmla="*/ 6206913 h 6857999"/>
              <a:gd name="connsiteX4897" fmla="*/ 3675384 w 4528142"/>
              <a:gd name="connsiteY4897" fmla="*/ 6205754 h 6857999"/>
              <a:gd name="connsiteX4898" fmla="*/ 3676930 w 4528142"/>
              <a:gd name="connsiteY4898" fmla="*/ 6204208 h 6857999"/>
              <a:gd name="connsiteX4899" fmla="*/ 3678127 w 4528142"/>
              <a:gd name="connsiteY4899" fmla="*/ 6200767 h 6857999"/>
              <a:gd name="connsiteX4900" fmla="*/ 3680870 w 4528142"/>
              <a:gd name="connsiteY4900" fmla="*/ 6195780 h 6857999"/>
              <a:gd name="connsiteX4901" fmla="*/ 3682278 w 4528142"/>
              <a:gd name="connsiteY4901" fmla="*/ 6191004 h 6857999"/>
              <a:gd name="connsiteX4902" fmla="*/ 3683861 w 4528142"/>
              <a:gd name="connsiteY4902" fmla="*/ 6187176 h 6857999"/>
              <a:gd name="connsiteX4903" fmla="*/ 3686287 w 4528142"/>
              <a:gd name="connsiteY4903" fmla="*/ 6184190 h 6857999"/>
              <a:gd name="connsiteX4904" fmla="*/ 3687832 w 4528142"/>
              <a:gd name="connsiteY4904" fmla="*/ 6182645 h 6857999"/>
              <a:gd name="connsiteX4905" fmla="*/ 3689271 w 4528142"/>
              <a:gd name="connsiteY4905" fmla="*/ 6181765 h 6857999"/>
              <a:gd name="connsiteX4906" fmla="*/ 3692989 w 4528142"/>
              <a:gd name="connsiteY4906" fmla="*/ 6187028 h 6857999"/>
              <a:gd name="connsiteX4907" fmla="*/ 3697971 w 4528142"/>
              <a:gd name="connsiteY4907" fmla="*/ 6190463 h 6857999"/>
              <a:gd name="connsiteX4908" fmla="*/ 3702005 w 4528142"/>
              <a:gd name="connsiteY4908" fmla="*/ 6193725 h 6857999"/>
              <a:gd name="connsiteX4909" fmla="*/ 3707198 w 4528142"/>
              <a:gd name="connsiteY4909" fmla="*/ 6195826 h 6857999"/>
              <a:gd name="connsiteX4910" fmla="*/ 3712498 w 4528142"/>
              <a:gd name="connsiteY4910" fmla="*/ 6197261 h 6857999"/>
              <a:gd name="connsiteX4911" fmla="*/ 3718290 w 4528142"/>
              <a:gd name="connsiteY4911" fmla="*/ 6197642 h 6857999"/>
              <a:gd name="connsiteX4912" fmla="*/ 3723134 w 4528142"/>
              <a:gd name="connsiteY4912" fmla="*/ 6197849 h 6857999"/>
              <a:gd name="connsiteX4913" fmla="*/ 3729525 w 4528142"/>
              <a:gd name="connsiteY4913" fmla="*/ 6196509 h 6857999"/>
              <a:gd name="connsiteX4914" fmla="*/ 3735246 w 4528142"/>
              <a:gd name="connsiteY4914" fmla="*/ 6195278 h 6857999"/>
              <a:gd name="connsiteX4915" fmla="*/ 3741847 w 4528142"/>
              <a:gd name="connsiteY4915" fmla="*/ 6192606 h 6857999"/>
              <a:gd name="connsiteX4916" fmla="*/ 3747396 w 4528142"/>
              <a:gd name="connsiteY4916" fmla="*/ 6190423 h 6857999"/>
              <a:gd name="connsiteX4917" fmla="*/ 3754771 w 4528142"/>
              <a:gd name="connsiteY4917" fmla="*/ 6186976 h 6857999"/>
              <a:gd name="connsiteX4918" fmla="*/ 3760918 w 4528142"/>
              <a:gd name="connsiteY4918" fmla="*/ 6183074 h 6857999"/>
              <a:gd name="connsiteX4919" fmla="*/ 3767347 w 4528142"/>
              <a:gd name="connsiteY4919" fmla="*/ 6179452 h 6857999"/>
              <a:gd name="connsiteX4920" fmla="*/ 3780519 w 4528142"/>
              <a:gd name="connsiteY4920" fmla="*/ 6170208 h 6857999"/>
              <a:gd name="connsiteX4921" fmla="*/ 3779809 w 4528142"/>
              <a:gd name="connsiteY4921" fmla="*/ 6178775 h 6857999"/>
              <a:gd name="connsiteX4922" fmla="*/ 3779311 w 4528142"/>
              <a:gd name="connsiteY4922" fmla="*/ 6186007 h 6857999"/>
              <a:gd name="connsiteX4923" fmla="*/ 3779761 w 4528142"/>
              <a:gd name="connsiteY4923" fmla="*/ 6193414 h 6857999"/>
              <a:gd name="connsiteX4924" fmla="*/ 3780248 w 4528142"/>
              <a:gd name="connsiteY4924" fmla="*/ 6198538 h 6857999"/>
              <a:gd name="connsiteX4925" fmla="*/ 3781402 w 4528142"/>
              <a:gd name="connsiteY4925" fmla="*/ 6203558 h 6857999"/>
              <a:gd name="connsiteX4926" fmla="*/ 3783049 w 4528142"/>
              <a:gd name="connsiteY4926" fmla="*/ 6207523 h 6857999"/>
              <a:gd name="connsiteX4927" fmla="*/ 3785468 w 4528142"/>
              <a:gd name="connsiteY4927" fmla="*/ 6210716 h 6857999"/>
              <a:gd name="connsiteX4928" fmla="*/ 3788099 w 4528142"/>
              <a:gd name="connsiteY4928" fmla="*/ 6212574 h 6857999"/>
              <a:gd name="connsiteX4929" fmla="*/ 3790836 w 4528142"/>
              <a:gd name="connsiteY4929" fmla="*/ 6213766 h 6857999"/>
              <a:gd name="connsiteX4930" fmla="*/ 3794627 w 4528142"/>
              <a:gd name="connsiteY4930" fmla="*/ 6214464 h 6857999"/>
              <a:gd name="connsiteX4931" fmla="*/ 3798418 w 4528142"/>
              <a:gd name="connsiteY4931" fmla="*/ 6215163 h 6857999"/>
              <a:gd name="connsiteX4932" fmla="*/ 3802314 w 4528142"/>
              <a:gd name="connsiteY4932" fmla="*/ 6215195 h 6857999"/>
              <a:gd name="connsiteX4933" fmla="*/ 3810320 w 4528142"/>
              <a:gd name="connsiteY4933" fmla="*/ 6213923 h 6857999"/>
              <a:gd name="connsiteX4934" fmla="*/ 3819872 w 4528142"/>
              <a:gd name="connsiteY4934" fmla="*/ 6211106 h 6857999"/>
              <a:gd name="connsiteX4935" fmla="*/ 3839572 w 4528142"/>
              <a:gd name="connsiteY4935" fmla="*/ 6203752 h 6857999"/>
              <a:gd name="connsiteX4936" fmla="*/ 3848843 w 4528142"/>
              <a:gd name="connsiteY4936" fmla="*/ 6200655 h 6857999"/>
              <a:gd name="connsiteX4937" fmla="*/ 3858674 w 4528142"/>
              <a:gd name="connsiteY4937" fmla="*/ 6198119 h 6857999"/>
              <a:gd name="connsiteX4938" fmla="*/ 3863625 w 4528142"/>
              <a:gd name="connsiteY4938" fmla="*/ 6197657 h 6857999"/>
              <a:gd name="connsiteX4939" fmla="*/ 3867802 w 4528142"/>
              <a:gd name="connsiteY4939" fmla="*/ 6197970 h 6857999"/>
              <a:gd name="connsiteX4940" fmla="*/ 3871979 w 4528142"/>
              <a:gd name="connsiteY4940" fmla="*/ 6198283 h 6857999"/>
              <a:gd name="connsiteX4941" fmla="*/ 3876050 w 4528142"/>
              <a:gd name="connsiteY4941" fmla="*/ 6199262 h 6857999"/>
              <a:gd name="connsiteX4942" fmla="*/ 3879736 w 4528142"/>
              <a:gd name="connsiteY4942" fmla="*/ 6200627 h 6857999"/>
              <a:gd name="connsiteX4943" fmla="*/ 3883208 w 4528142"/>
              <a:gd name="connsiteY4943" fmla="*/ 6203329 h 6857999"/>
              <a:gd name="connsiteX4944" fmla="*/ 3886575 w 4528142"/>
              <a:gd name="connsiteY4944" fmla="*/ 6206695 h 6857999"/>
              <a:gd name="connsiteX4945" fmla="*/ 3889837 w 4528142"/>
              <a:gd name="connsiteY4945" fmla="*/ 6210729 h 6857999"/>
              <a:gd name="connsiteX4946" fmla="*/ 3895248 w 4528142"/>
              <a:gd name="connsiteY4946" fmla="*/ 6205318 h 6857999"/>
              <a:gd name="connsiteX4947" fmla="*/ 3901502 w 4528142"/>
              <a:gd name="connsiteY4947" fmla="*/ 6200749 h 6857999"/>
              <a:gd name="connsiteX4948" fmla="*/ 3907647 w 4528142"/>
              <a:gd name="connsiteY4948" fmla="*/ 6196847 h 6857999"/>
              <a:gd name="connsiteX4949" fmla="*/ 3913408 w 4528142"/>
              <a:gd name="connsiteY4949" fmla="*/ 6193331 h 6857999"/>
              <a:gd name="connsiteX4950" fmla="*/ 3919730 w 4528142"/>
              <a:gd name="connsiteY4950" fmla="*/ 6190377 h 6857999"/>
              <a:gd name="connsiteX4951" fmla="*/ 3926332 w 4528142"/>
              <a:gd name="connsiteY4951" fmla="*/ 6187703 h 6857999"/>
              <a:gd name="connsiteX4952" fmla="*/ 3932442 w 4528142"/>
              <a:gd name="connsiteY4952" fmla="*/ 6186083 h 6857999"/>
              <a:gd name="connsiteX4953" fmla="*/ 3938165 w 4528142"/>
              <a:gd name="connsiteY4953" fmla="*/ 6184849 h 6857999"/>
              <a:gd name="connsiteX4954" fmla="*/ 3944557 w 4528142"/>
              <a:gd name="connsiteY4954" fmla="*/ 6183509 h 6857999"/>
              <a:gd name="connsiteX4955" fmla="*/ 3951121 w 4528142"/>
              <a:gd name="connsiteY4955" fmla="*/ 6183118 h 6857999"/>
              <a:gd name="connsiteX4956" fmla="*/ 3957019 w 4528142"/>
              <a:gd name="connsiteY4956" fmla="*/ 6182831 h 6857999"/>
              <a:gd name="connsiteX4957" fmla="*/ 3963197 w 4528142"/>
              <a:gd name="connsiteY4957" fmla="*/ 6182826 h 6857999"/>
              <a:gd name="connsiteX4958" fmla="*/ 3974395 w 4528142"/>
              <a:gd name="connsiteY4958" fmla="*/ 6183974 h 6857999"/>
              <a:gd name="connsiteX4959" fmla="*/ 3984328 w 4528142"/>
              <a:gd name="connsiteY4959" fmla="*/ 6186949 h 6857999"/>
              <a:gd name="connsiteX4960" fmla="*/ 3987699 w 4528142"/>
              <a:gd name="connsiteY4960" fmla="*/ 6184139 h 6857999"/>
              <a:gd name="connsiteX4961" fmla="*/ 3990124 w 4528142"/>
              <a:gd name="connsiteY4961" fmla="*/ 6181153 h 6857999"/>
              <a:gd name="connsiteX4962" fmla="*/ 3992656 w 4528142"/>
              <a:gd name="connsiteY4962" fmla="*/ 6177500 h 6857999"/>
              <a:gd name="connsiteX4963" fmla="*/ 3994625 w 4528142"/>
              <a:gd name="connsiteY4963" fmla="*/ 6173285 h 6857999"/>
              <a:gd name="connsiteX4964" fmla="*/ 3998566 w 4528142"/>
              <a:gd name="connsiteY4964" fmla="*/ 6164855 h 6857999"/>
              <a:gd name="connsiteX4965" fmla="*/ 4002292 w 4528142"/>
              <a:gd name="connsiteY4965" fmla="*/ 6157761 h 6857999"/>
              <a:gd name="connsiteX4966" fmla="*/ 4007172 w 4528142"/>
              <a:gd name="connsiteY4966" fmla="*/ 6155687 h 6857999"/>
              <a:gd name="connsiteX4967" fmla="*/ 4009175 w 4528142"/>
              <a:gd name="connsiteY4967" fmla="*/ 6155367 h 6857999"/>
              <a:gd name="connsiteX4968" fmla="*/ 4009736 w 4528142"/>
              <a:gd name="connsiteY4968" fmla="*/ 6155929 h 6857999"/>
              <a:gd name="connsiteX4969" fmla="*/ 4010298 w 4528142"/>
              <a:gd name="connsiteY4969" fmla="*/ 6156490 h 6857999"/>
              <a:gd name="connsiteX4970" fmla="*/ 4008925 w 4528142"/>
              <a:gd name="connsiteY4970" fmla="*/ 6158984 h 6857999"/>
              <a:gd name="connsiteX4971" fmla="*/ 4006322 w 4528142"/>
              <a:gd name="connsiteY4971" fmla="*/ 6167201 h 6857999"/>
              <a:gd name="connsiteX4972" fmla="*/ 4005861 w 4528142"/>
              <a:gd name="connsiteY4972" fmla="*/ 6172150 h 6857999"/>
              <a:gd name="connsiteX4973" fmla="*/ 4005680 w 4528142"/>
              <a:gd name="connsiteY4973" fmla="*/ 6177383 h 6857999"/>
              <a:gd name="connsiteX4974" fmla="*/ 4008068 w 4528142"/>
              <a:gd name="connsiteY4974" fmla="*/ 6176678 h 6857999"/>
              <a:gd name="connsiteX4975" fmla="*/ 4009894 w 4528142"/>
              <a:gd name="connsiteY4975" fmla="*/ 6175413 h 6857999"/>
              <a:gd name="connsiteX4976" fmla="*/ 4012986 w 4528142"/>
              <a:gd name="connsiteY4976" fmla="*/ 6172321 h 6857999"/>
              <a:gd name="connsiteX4977" fmla="*/ 4015798 w 4528142"/>
              <a:gd name="connsiteY4977" fmla="*/ 6168948 h 6857999"/>
              <a:gd name="connsiteX4978" fmla="*/ 4018435 w 4528142"/>
              <a:gd name="connsiteY4978" fmla="*/ 6164627 h 6857999"/>
              <a:gd name="connsiteX4979" fmla="*/ 4020684 w 4528142"/>
              <a:gd name="connsiteY4979" fmla="*/ 6160695 h 6857999"/>
              <a:gd name="connsiteX4980" fmla="*/ 4023882 w 4528142"/>
              <a:gd name="connsiteY4980" fmla="*/ 6156935 h 6857999"/>
              <a:gd name="connsiteX4981" fmla="*/ 4027254 w 4528142"/>
              <a:gd name="connsiteY4981" fmla="*/ 6154124 h 6857999"/>
              <a:gd name="connsiteX4982" fmla="*/ 4029362 w 4528142"/>
              <a:gd name="connsiteY4982" fmla="*/ 6153139 h 6857999"/>
              <a:gd name="connsiteX4983" fmla="*/ 4031189 w 4528142"/>
              <a:gd name="connsiteY4983" fmla="*/ 6151874 h 6857999"/>
              <a:gd name="connsiteX4984" fmla="*/ 4031226 w 4528142"/>
              <a:gd name="connsiteY4984" fmla="*/ 6149591 h 6857999"/>
              <a:gd name="connsiteX4985" fmla="*/ 4029823 w 4528142"/>
              <a:gd name="connsiteY4985" fmla="*/ 6148188 h 6857999"/>
              <a:gd name="connsiteX4986" fmla="*/ 4028208 w 4528142"/>
              <a:gd name="connsiteY4986" fmla="*/ 6148120 h 6857999"/>
              <a:gd name="connsiteX4987" fmla="*/ 4026979 w 4528142"/>
              <a:gd name="connsiteY4987" fmla="*/ 6147665 h 6857999"/>
              <a:gd name="connsiteX4988" fmla="*/ 4022872 w 4528142"/>
              <a:gd name="connsiteY4988" fmla="*/ 6148966 h 6857999"/>
              <a:gd name="connsiteX4989" fmla="*/ 4019431 w 4528142"/>
              <a:gd name="connsiteY4989" fmla="*/ 6150163 h 6857999"/>
              <a:gd name="connsiteX4990" fmla="*/ 4024454 w 4528142"/>
              <a:gd name="connsiteY4990" fmla="*/ 6145140 h 6857999"/>
              <a:gd name="connsiteX4991" fmla="*/ 4029760 w 4528142"/>
              <a:gd name="connsiteY4991" fmla="*/ 6140395 h 6857999"/>
              <a:gd name="connsiteX4992" fmla="*/ 4035240 w 4528142"/>
              <a:gd name="connsiteY4992" fmla="*/ 6136598 h 6857999"/>
              <a:gd name="connsiteX4993" fmla="*/ 4041000 w 4528142"/>
              <a:gd name="connsiteY4993" fmla="*/ 6133083 h 6857999"/>
              <a:gd name="connsiteX4994" fmla="*/ 4047042 w 4528142"/>
              <a:gd name="connsiteY4994" fmla="*/ 6129848 h 6857999"/>
              <a:gd name="connsiteX4995" fmla="*/ 4053256 w 4528142"/>
              <a:gd name="connsiteY4995" fmla="*/ 6127561 h 6857999"/>
              <a:gd name="connsiteX4996" fmla="*/ 4065688 w 4528142"/>
              <a:gd name="connsiteY4996" fmla="*/ 6122987 h 6857999"/>
              <a:gd name="connsiteX4997" fmla="*/ 4090231 w 4528142"/>
              <a:gd name="connsiteY4997" fmla="*/ 6115839 h 6857999"/>
              <a:gd name="connsiteX4998" fmla="*/ 4101891 w 4528142"/>
              <a:gd name="connsiteY4998" fmla="*/ 6112037 h 6857999"/>
              <a:gd name="connsiteX4999" fmla="*/ 4107720 w 4528142"/>
              <a:gd name="connsiteY4999" fmla="*/ 6110136 h 6857999"/>
              <a:gd name="connsiteX5000" fmla="*/ 4113374 w 4528142"/>
              <a:gd name="connsiteY5000" fmla="*/ 6107288 h 6857999"/>
              <a:gd name="connsiteX5001" fmla="*/ 4109965 w 4528142"/>
              <a:gd name="connsiteY5001" fmla="*/ 6112381 h 6857999"/>
              <a:gd name="connsiteX5002" fmla="*/ 4106380 w 4528142"/>
              <a:gd name="connsiteY5002" fmla="*/ 6116527 h 6857999"/>
              <a:gd name="connsiteX5003" fmla="*/ 4101742 w 4528142"/>
              <a:gd name="connsiteY5003" fmla="*/ 6121165 h 6857999"/>
              <a:gd name="connsiteX5004" fmla="*/ 4097104 w 4528142"/>
              <a:gd name="connsiteY5004" fmla="*/ 6125802 h 6857999"/>
              <a:gd name="connsiteX5005" fmla="*/ 4092186 w 4528142"/>
              <a:gd name="connsiteY5005" fmla="*/ 6130160 h 6857999"/>
              <a:gd name="connsiteX5006" fmla="*/ 4087480 w 4528142"/>
              <a:gd name="connsiteY5006" fmla="*/ 6133182 h 6857999"/>
              <a:gd name="connsiteX5007" fmla="*/ 4081718 w 4528142"/>
              <a:gd name="connsiteY5007" fmla="*/ 6136700 h 6857999"/>
              <a:gd name="connsiteX5008" fmla="*/ 4076346 w 4528142"/>
              <a:gd name="connsiteY5008" fmla="*/ 6139826 h 6857999"/>
              <a:gd name="connsiteX5009" fmla="*/ 4071077 w 4528142"/>
              <a:gd name="connsiteY5009" fmla="*/ 6142290 h 6857999"/>
              <a:gd name="connsiteX5010" fmla="*/ 4065249 w 4528142"/>
              <a:gd name="connsiteY5010" fmla="*/ 6144189 h 6857999"/>
              <a:gd name="connsiteX5011" fmla="*/ 4060086 w 4528142"/>
              <a:gd name="connsiteY5011" fmla="*/ 6145985 h 6857999"/>
              <a:gd name="connsiteX5012" fmla="*/ 4055136 w 4528142"/>
              <a:gd name="connsiteY5012" fmla="*/ 6146446 h 6857999"/>
              <a:gd name="connsiteX5013" fmla="*/ 4050572 w 4528142"/>
              <a:gd name="connsiteY5013" fmla="*/ 6146520 h 6857999"/>
              <a:gd name="connsiteX5014" fmla="*/ 4046500 w 4528142"/>
              <a:gd name="connsiteY5014" fmla="*/ 6145541 h 6857999"/>
              <a:gd name="connsiteX5015" fmla="*/ 4042536 w 4528142"/>
              <a:gd name="connsiteY5015" fmla="*/ 6143894 h 6857999"/>
              <a:gd name="connsiteX5016" fmla="*/ 4039729 w 4528142"/>
              <a:gd name="connsiteY5016" fmla="*/ 6141088 h 6857999"/>
              <a:gd name="connsiteX5017" fmla="*/ 4038077 w 4528142"/>
              <a:gd name="connsiteY5017" fmla="*/ 6143302 h 6857999"/>
              <a:gd name="connsiteX5018" fmla="*/ 4037092 w 4528142"/>
              <a:gd name="connsiteY5018" fmla="*/ 6145409 h 6857999"/>
              <a:gd name="connsiteX5019" fmla="*/ 4035579 w 4528142"/>
              <a:gd name="connsiteY5019" fmla="*/ 6150851 h 6857999"/>
              <a:gd name="connsiteX5020" fmla="*/ 4034170 w 4528142"/>
              <a:gd name="connsiteY5020" fmla="*/ 6155626 h 6857999"/>
              <a:gd name="connsiteX5021" fmla="*/ 4032131 w 4528142"/>
              <a:gd name="connsiteY5021" fmla="*/ 6158226 h 6857999"/>
              <a:gd name="connsiteX5022" fmla="*/ 4030585 w 4528142"/>
              <a:gd name="connsiteY5022" fmla="*/ 6159772 h 6857999"/>
              <a:gd name="connsiteX5023" fmla="*/ 4031952 w 4528142"/>
              <a:gd name="connsiteY5023" fmla="*/ 6163457 h 6857999"/>
              <a:gd name="connsiteX5024" fmla="*/ 4033598 w 4528142"/>
              <a:gd name="connsiteY5024" fmla="*/ 6167423 h 6857999"/>
              <a:gd name="connsiteX5025" fmla="*/ 4035456 w 4528142"/>
              <a:gd name="connsiteY5025" fmla="*/ 6170055 h 6857999"/>
              <a:gd name="connsiteX5026" fmla="*/ 4037208 w 4528142"/>
              <a:gd name="connsiteY5026" fmla="*/ 6173352 h 6857999"/>
              <a:gd name="connsiteX5027" fmla="*/ 4040226 w 4528142"/>
              <a:gd name="connsiteY5027" fmla="*/ 6174825 h 6857999"/>
              <a:gd name="connsiteX5028" fmla="*/ 4042297 w 4528142"/>
              <a:gd name="connsiteY5028" fmla="*/ 6176121 h 6857999"/>
              <a:gd name="connsiteX5029" fmla="*/ 4045420 w 4528142"/>
              <a:gd name="connsiteY5029" fmla="*/ 6176925 h 6857999"/>
              <a:gd name="connsiteX5030" fmla="*/ 4047982 w 4528142"/>
              <a:gd name="connsiteY5030" fmla="*/ 6177170 h 6857999"/>
              <a:gd name="connsiteX5031" fmla="*/ 4051984 w 4528142"/>
              <a:gd name="connsiteY5031" fmla="*/ 6176534 h 6857999"/>
              <a:gd name="connsiteX5032" fmla="*/ 4055039 w 4528142"/>
              <a:gd name="connsiteY5032" fmla="*/ 6175725 h 6857999"/>
              <a:gd name="connsiteX5033" fmla="*/ 4058307 w 4528142"/>
              <a:gd name="connsiteY5033" fmla="*/ 6173579 h 6857999"/>
              <a:gd name="connsiteX5034" fmla="*/ 4060906 w 4528142"/>
              <a:gd name="connsiteY5034" fmla="*/ 6171541 h 6857999"/>
              <a:gd name="connsiteX5035" fmla="*/ 4063998 w 4528142"/>
              <a:gd name="connsiteY5035" fmla="*/ 6168449 h 6857999"/>
              <a:gd name="connsiteX5036" fmla="*/ 4067195 w 4528142"/>
              <a:gd name="connsiteY5036" fmla="*/ 6164690 h 6857999"/>
              <a:gd name="connsiteX5037" fmla="*/ 4069938 w 4528142"/>
              <a:gd name="connsiteY5037" fmla="*/ 6159703 h 6857999"/>
              <a:gd name="connsiteX5038" fmla="*/ 4072296 w 4528142"/>
              <a:gd name="connsiteY5038" fmla="*/ 6155101 h 6857999"/>
              <a:gd name="connsiteX5039" fmla="*/ 4077595 w 4528142"/>
              <a:gd name="connsiteY5039" fmla="*/ 6156536 h 6857999"/>
              <a:gd name="connsiteX5040" fmla="*/ 4082508 w 4528142"/>
              <a:gd name="connsiteY5040" fmla="*/ 6158358 h 6857999"/>
              <a:gd name="connsiteX5041" fmla="*/ 4091840 w 4528142"/>
              <a:gd name="connsiteY5041" fmla="*/ 6163055 h 6857999"/>
              <a:gd name="connsiteX5042" fmla="*/ 4100402 w 4528142"/>
              <a:gd name="connsiteY5042" fmla="*/ 6168523 h 6857999"/>
              <a:gd name="connsiteX5043" fmla="*/ 4105491 w 4528142"/>
              <a:gd name="connsiteY5043" fmla="*/ 6171292 h 6857999"/>
              <a:gd name="connsiteX5044" fmla="*/ 4110123 w 4528142"/>
              <a:gd name="connsiteY5044" fmla="*/ 6172833 h 6857999"/>
              <a:gd name="connsiteX5045" fmla="*/ 4113283 w 4528142"/>
              <a:gd name="connsiteY5045" fmla="*/ 6171356 h 6857999"/>
              <a:gd name="connsiteX5046" fmla="*/ 4115883 w 4528142"/>
              <a:gd name="connsiteY5046" fmla="*/ 6169317 h 6857999"/>
              <a:gd name="connsiteX5047" fmla="*/ 4118202 w 4528142"/>
              <a:gd name="connsiteY5047" fmla="*/ 6166998 h 6857999"/>
              <a:gd name="connsiteX5048" fmla="*/ 4119573 w 4528142"/>
              <a:gd name="connsiteY5048" fmla="*/ 6164504 h 6857999"/>
              <a:gd name="connsiteX5049" fmla="*/ 4121156 w 4528142"/>
              <a:gd name="connsiteY5049" fmla="*/ 6160677 h 6857999"/>
              <a:gd name="connsiteX5050" fmla="*/ 4121967 w 4528142"/>
              <a:gd name="connsiteY5050" fmla="*/ 6157621 h 6857999"/>
              <a:gd name="connsiteX5051" fmla="*/ 4123238 w 4528142"/>
              <a:gd name="connsiteY5051" fmla="*/ 6149616 h 6857999"/>
              <a:gd name="connsiteX5052" fmla="*/ 4124508 w 4528142"/>
              <a:gd name="connsiteY5052" fmla="*/ 6141611 h 6857999"/>
              <a:gd name="connsiteX5053" fmla="*/ 4126620 w 4528142"/>
              <a:gd name="connsiteY5053" fmla="*/ 6134447 h 6857999"/>
              <a:gd name="connsiteX5054" fmla="*/ 4127817 w 4528142"/>
              <a:gd name="connsiteY5054" fmla="*/ 6131007 h 6857999"/>
              <a:gd name="connsiteX5055" fmla="*/ 4129188 w 4528142"/>
              <a:gd name="connsiteY5055" fmla="*/ 6128513 h 6857999"/>
              <a:gd name="connsiteX5056" fmla="*/ 4131507 w 4528142"/>
              <a:gd name="connsiteY5056" fmla="*/ 6126193 h 6857999"/>
              <a:gd name="connsiteX5057" fmla="*/ 4134667 w 4528142"/>
              <a:gd name="connsiteY5057" fmla="*/ 6124718 h 6857999"/>
              <a:gd name="connsiteX5058" fmla="*/ 4135225 w 4528142"/>
              <a:gd name="connsiteY5058" fmla="*/ 6131456 h 6857999"/>
              <a:gd name="connsiteX5059" fmla="*/ 4137045 w 4528142"/>
              <a:gd name="connsiteY5059" fmla="*/ 6136370 h 6857999"/>
              <a:gd name="connsiteX5060" fmla="*/ 4138866 w 4528142"/>
              <a:gd name="connsiteY5060" fmla="*/ 6141282 h 6857999"/>
              <a:gd name="connsiteX5061" fmla="*/ 4140618 w 4528142"/>
              <a:gd name="connsiteY5061" fmla="*/ 6144582 h 6857999"/>
              <a:gd name="connsiteX5062" fmla="*/ 4143424 w 4528142"/>
              <a:gd name="connsiteY5062" fmla="*/ 6147387 h 6857999"/>
              <a:gd name="connsiteX5063" fmla="*/ 4145669 w 4528142"/>
              <a:gd name="connsiteY5063" fmla="*/ 6149633 h 6857999"/>
              <a:gd name="connsiteX5064" fmla="*/ 4148300 w 4528142"/>
              <a:gd name="connsiteY5064" fmla="*/ 6151490 h 6857999"/>
              <a:gd name="connsiteX5065" fmla="*/ 4151144 w 4528142"/>
              <a:gd name="connsiteY5065" fmla="*/ 6152013 h 6857999"/>
              <a:gd name="connsiteX5066" fmla="*/ 4154092 w 4528142"/>
              <a:gd name="connsiteY5066" fmla="*/ 6151871 h 6857999"/>
              <a:gd name="connsiteX5067" fmla="*/ 4157989 w 4528142"/>
              <a:gd name="connsiteY5067" fmla="*/ 6151903 h 6857999"/>
              <a:gd name="connsiteX5068" fmla="*/ 4161044 w 4528142"/>
              <a:gd name="connsiteY5068" fmla="*/ 6151094 h 6857999"/>
              <a:gd name="connsiteX5069" fmla="*/ 4164767 w 4528142"/>
              <a:gd name="connsiteY5069" fmla="*/ 6150177 h 6857999"/>
              <a:gd name="connsiteX5070" fmla="*/ 4172035 w 4528142"/>
              <a:gd name="connsiteY5070" fmla="*/ 6147397 h 6857999"/>
              <a:gd name="connsiteX5071" fmla="*/ 4179410 w 4528142"/>
              <a:gd name="connsiteY5071" fmla="*/ 6143951 h 6857999"/>
              <a:gd name="connsiteX5072" fmla="*/ 4195426 w 4528142"/>
              <a:gd name="connsiteY5072" fmla="*/ 6135231 h 6857999"/>
              <a:gd name="connsiteX5073" fmla="*/ 4202415 w 4528142"/>
              <a:gd name="connsiteY5073" fmla="*/ 6132171 h 6857999"/>
              <a:gd name="connsiteX5074" fmla="*/ 4210071 w 4528142"/>
              <a:gd name="connsiteY5074" fmla="*/ 6129004 h 6857999"/>
              <a:gd name="connsiteX5075" fmla="*/ 4213406 w 4528142"/>
              <a:gd name="connsiteY5075" fmla="*/ 6128475 h 6857999"/>
              <a:gd name="connsiteX5076" fmla="*/ 4216355 w 4528142"/>
              <a:gd name="connsiteY5076" fmla="*/ 6128331 h 6857999"/>
              <a:gd name="connsiteX5077" fmla="*/ 4219865 w 4528142"/>
              <a:gd name="connsiteY5077" fmla="*/ 6128750 h 6857999"/>
              <a:gd name="connsiteX5078" fmla="*/ 4222322 w 4528142"/>
              <a:gd name="connsiteY5078" fmla="*/ 6129660 h 6857999"/>
              <a:gd name="connsiteX5079" fmla="*/ 4225058 w 4528142"/>
              <a:gd name="connsiteY5079" fmla="*/ 6130853 h 6857999"/>
              <a:gd name="connsiteX5080" fmla="*/ 4227303 w 4528142"/>
              <a:gd name="connsiteY5080" fmla="*/ 6133098 h 6857999"/>
              <a:gd name="connsiteX5081" fmla="*/ 4229828 w 4528142"/>
              <a:gd name="connsiteY5081" fmla="*/ 6135623 h 6857999"/>
              <a:gd name="connsiteX5082" fmla="*/ 4231756 w 4528142"/>
              <a:gd name="connsiteY5082" fmla="*/ 6139868 h 6857999"/>
              <a:gd name="connsiteX5083" fmla="*/ 4236674 w 4528142"/>
              <a:gd name="connsiteY5083" fmla="*/ 6135512 h 6857999"/>
              <a:gd name="connsiteX5084" fmla="*/ 4242541 w 4528142"/>
              <a:gd name="connsiteY5084" fmla="*/ 6131328 h 6857999"/>
              <a:gd name="connsiteX5085" fmla="*/ 4249074 w 4528142"/>
              <a:gd name="connsiteY5085" fmla="*/ 6127040 h 6857999"/>
              <a:gd name="connsiteX5086" fmla="*/ 4255220 w 4528142"/>
              <a:gd name="connsiteY5086" fmla="*/ 6123139 h 6857999"/>
              <a:gd name="connsiteX5087" fmla="*/ 4270077 w 4528142"/>
              <a:gd name="connsiteY5087" fmla="*/ 6115578 h 6857999"/>
              <a:gd name="connsiteX5088" fmla="*/ 4284827 w 4528142"/>
              <a:gd name="connsiteY5088" fmla="*/ 6108684 h 6857999"/>
              <a:gd name="connsiteX5089" fmla="*/ 4301086 w 4528142"/>
              <a:gd name="connsiteY5089" fmla="*/ 6102526 h 6857999"/>
              <a:gd name="connsiteX5090" fmla="*/ 4317134 w 4528142"/>
              <a:gd name="connsiteY5090" fmla="*/ 6097703 h 6857999"/>
              <a:gd name="connsiteX5091" fmla="*/ 4332899 w 4528142"/>
              <a:gd name="connsiteY5091" fmla="*/ 6092599 h 6857999"/>
              <a:gd name="connsiteX5092" fmla="*/ 4348736 w 4528142"/>
              <a:gd name="connsiteY5092" fmla="*/ 6089111 h 6857999"/>
              <a:gd name="connsiteX5093" fmla="*/ 4345851 w 4528142"/>
              <a:gd name="connsiteY5093" fmla="*/ 6097046 h 6857999"/>
              <a:gd name="connsiteX5094" fmla="*/ 4344405 w 4528142"/>
              <a:gd name="connsiteY5094" fmla="*/ 6104103 h 6857999"/>
              <a:gd name="connsiteX5095" fmla="*/ 4344506 w 4528142"/>
              <a:gd name="connsiteY5095" fmla="*/ 6109615 h 6857999"/>
              <a:gd name="connsiteX5096" fmla="*/ 4345136 w 4528142"/>
              <a:gd name="connsiteY5096" fmla="*/ 6111791 h 6857999"/>
              <a:gd name="connsiteX5097" fmla="*/ 4346258 w 4528142"/>
              <a:gd name="connsiteY5097" fmla="*/ 6112913 h 6857999"/>
              <a:gd name="connsiteX5098" fmla="*/ 4346887 w 4528142"/>
              <a:gd name="connsiteY5098" fmla="*/ 6115090 h 6857999"/>
              <a:gd name="connsiteX5099" fmla="*/ 4349064 w 4528142"/>
              <a:gd name="connsiteY5099" fmla="*/ 6115719 h 6857999"/>
              <a:gd name="connsiteX5100" fmla="*/ 4352642 w 4528142"/>
              <a:gd name="connsiteY5100" fmla="*/ 6117752 h 6857999"/>
              <a:gd name="connsiteX5101" fmla="*/ 4357592 w 4528142"/>
              <a:gd name="connsiteY5101" fmla="*/ 6117292 h 6857999"/>
              <a:gd name="connsiteX5102" fmla="*/ 4363209 w 4528142"/>
              <a:gd name="connsiteY5102" fmla="*/ 6116725 h 6857999"/>
              <a:gd name="connsiteX5103" fmla="*/ 4358117 w 4528142"/>
              <a:gd name="connsiteY5103" fmla="*/ 6120135 h 6857999"/>
              <a:gd name="connsiteX5104" fmla="*/ 4354463 w 4528142"/>
              <a:gd name="connsiteY5104" fmla="*/ 6122666 h 6857999"/>
              <a:gd name="connsiteX5105" fmla="*/ 4351022 w 4528142"/>
              <a:gd name="connsiteY5105" fmla="*/ 6123862 h 6857999"/>
              <a:gd name="connsiteX5106" fmla="*/ 4347019 w 4528142"/>
              <a:gd name="connsiteY5106" fmla="*/ 6124498 h 6857999"/>
              <a:gd name="connsiteX5107" fmla="*/ 4344844 w 4528142"/>
              <a:gd name="connsiteY5107" fmla="*/ 6123868 h 6857999"/>
              <a:gd name="connsiteX5108" fmla="*/ 4341720 w 4528142"/>
              <a:gd name="connsiteY5108" fmla="*/ 6123062 h 6857999"/>
              <a:gd name="connsiteX5109" fmla="*/ 4336982 w 4528142"/>
              <a:gd name="connsiteY5109" fmla="*/ 6122189 h 6857999"/>
              <a:gd name="connsiteX5110" fmla="*/ 4335192 w 4528142"/>
              <a:gd name="connsiteY5110" fmla="*/ 6121173 h 6857999"/>
              <a:gd name="connsiteX5111" fmla="*/ 4331962 w 4528142"/>
              <a:gd name="connsiteY5111" fmla="*/ 6121036 h 6857999"/>
              <a:gd name="connsiteX5112" fmla="*/ 4329855 w 4528142"/>
              <a:gd name="connsiteY5112" fmla="*/ 6122020 h 6857999"/>
              <a:gd name="connsiteX5113" fmla="*/ 4326308 w 4528142"/>
              <a:gd name="connsiteY5113" fmla="*/ 6123885 h 6857999"/>
              <a:gd name="connsiteX5114" fmla="*/ 4323216 w 4528142"/>
              <a:gd name="connsiteY5114" fmla="*/ 6126976 h 6857999"/>
              <a:gd name="connsiteX5115" fmla="*/ 4319246 w 4528142"/>
              <a:gd name="connsiteY5115" fmla="*/ 6131508 h 6857999"/>
              <a:gd name="connsiteX5116" fmla="*/ 4315343 w 4528142"/>
              <a:gd name="connsiteY5116" fmla="*/ 6137655 h 6857999"/>
              <a:gd name="connsiteX5117" fmla="*/ 4310738 w 4528142"/>
              <a:gd name="connsiteY5117" fmla="*/ 6146189 h 6857999"/>
              <a:gd name="connsiteX5118" fmla="*/ 4317085 w 4528142"/>
              <a:gd name="connsiteY5118" fmla="*/ 6153310 h 6857999"/>
              <a:gd name="connsiteX5119" fmla="*/ 4319118 w 4528142"/>
              <a:gd name="connsiteY5119" fmla="*/ 6156889 h 6857999"/>
              <a:gd name="connsiteX5120" fmla="*/ 4323259 w 4528142"/>
              <a:gd name="connsiteY5120" fmla="*/ 6159483 h 6857999"/>
              <a:gd name="connsiteX5121" fmla="*/ 4326170 w 4528142"/>
              <a:gd name="connsiteY5121" fmla="*/ 6161622 h 6857999"/>
              <a:gd name="connsiteX5122" fmla="*/ 4329013 w 4528142"/>
              <a:gd name="connsiteY5122" fmla="*/ 6162146 h 6857999"/>
              <a:gd name="connsiteX5123" fmla="*/ 4330908 w 4528142"/>
              <a:gd name="connsiteY5123" fmla="*/ 6162496 h 6857999"/>
              <a:gd name="connsiteX5124" fmla="*/ 4333016 w 4528142"/>
              <a:gd name="connsiteY5124" fmla="*/ 6161511 h 6857999"/>
              <a:gd name="connsiteX5125" fmla="*/ 4335403 w 4528142"/>
              <a:gd name="connsiteY5125" fmla="*/ 6160806 h 6857999"/>
              <a:gd name="connsiteX5126" fmla="*/ 4338565 w 4528142"/>
              <a:gd name="connsiteY5126" fmla="*/ 6159329 h 6857999"/>
              <a:gd name="connsiteX5127" fmla="*/ 4341164 w 4528142"/>
              <a:gd name="connsiteY5127" fmla="*/ 6157291 h 6857999"/>
              <a:gd name="connsiteX5128" fmla="*/ 4333477 w 4528142"/>
              <a:gd name="connsiteY5128" fmla="*/ 6156559 h 6857999"/>
              <a:gd name="connsiteX5129" fmla="*/ 4331687 w 4528142"/>
              <a:gd name="connsiteY5129" fmla="*/ 6155544 h 6857999"/>
              <a:gd name="connsiteX5130" fmla="*/ 4329791 w 4528142"/>
              <a:gd name="connsiteY5130" fmla="*/ 6155195 h 6857999"/>
              <a:gd name="connsiteX5131" fmla="*/ 4330003 w 4528142"/>
              <a:gd name="connsiteY5131" fmla="*/ 6153860 h 6857999"/>
              <a:gd name="connsiteX5132" fmla="*/ 4329549 w 4528142"/>
              <a:gd name="connsiteY5132" fmla="*/ 6152631 h 6857999"/>
              <a:gd name="connsiteX5133" fmla="*/ 4330427 w 4528142"/>
              <a:gd name="connsiteY5133" fmla="*/ 6151192 h 6857999"/>
              <a:gd name="connsiteX5134" fmla="*/ 4331973 w 4528142"/>
              <a:gd name="connsiteY5134" fmla="*/ 6149646 h 6857999"/>
              <a:gd name="connsiteX5135" fmla="*/ 4336119 w 4528142"/>
              <a:gd name="connsiteY5135" fmla="*/ 6146062 h 6857999"/>
              <a:gd name="connsiteX5136" fmla="*/ 4341879 w 4528142"/>
              <a:gd name="connsiteY5136" fmla="*/ 6142546 h 6857999"/>
              <a:gd name="connsiteX5137" fmla="*/ 4356454 w 4528142"/>
              <a:gd name="connsiteY5137" fmla="*/ 6134706 h 6857999"/>
              <a:gd name="connsiteX5138" fmla="*/ 4354484 w 4528142"/>
              <a:gd name="connsiteY5138" fmla="*/ 6138920 h 6857999"/>
              <a:gd name="connsiteX5139" fmla="*/ 4352796 w 4528142"/>
              <a:gd name="connsiteY5139" fmla="*/ 6143414 h 6857999"/>
              <a:gd name="connsiteX5140" fmla="*/ 4351668 w 4528142"/>
              <a:gd name="connsiteY5140" fmla="*/ 6148470 h 6857999"/>
              <a:gd name="connsiteX5141" fmla="*/ 4351594 w 4528142"/>
              <a:gd name="connsiteY5141" fmla="*/ 6153034 h 6857999"/>
              <a:gd name="connsiteX5142" fmla="*/ 4350179 w 4528142"/>
              <a:gd name="connsiteY5142" fmla="*/ 6163989 h 6857999"/>
              <a:gd name="connsiteX5143" fmla="*/ 4349153 w 4528142"/>
              <a:gd name="connsiteY5143" fmla="*/ 6174556 h 6857999"/>
              <a:gd name="connsiteX5144" fmla="*/ 4333069 w 4528142"/>
              <a:gd name="connsiteY5144" fmla="*/ 6181661 h 6857999"/>
              <a:gd name="connsiteX5145" fmla="*/ 4314665 w 4528142"/>
              <a:gd name="connsiteY5145" fmla="*/ 6191085 h 6857999"/>
              <a:gd name="connsiteX5146" fmla="*/ 4295278 w 4528142"/>
              <a:gd name="connsiteY5146" fmla="*/ 6202616 h 6857999"/>
              <a:gd name="connsiteX5147" fmla="*/ 4284810 w 4528142"/>
              <a:gd name="connsiteY5147" fmla="*/ 6209155 h 6857999"/>
              <a:gd name="connsiteX5148" fmla="*/ 4274730 w 4528142"/>
              <a:gd name="connsiteY5148" fmla="*/ 6215307 h 6857999"/>
              <a:gd name="connsiteX5149" fmla="*/ 4264437 w 4528142"/>
              <a:gd name="connsiteY5149" fmla="*/ 6222793 h 6857999"/>
              <a:gd name="connsiteX5150" fmla="*/ 4254707 w 4528142"/>
              <a:gd name="connsiteY5150" fmla="*/ 6230841 h 6857999"/>
              <a:gd name="connsiteX5151" fmla="*/ 4245255 w 4528142"/>
              <a:gd name="connsiteY5151" fmla="*/ 6239169 h 6857999"/>
              <a:gd name="connsiteX5152" fmla="*/ 4235699 w 4528142"/>
              <a:gd name="connsiteY5152" fmla="*/ 6248164 h 6857999"/>
              <a:gd name="connsiteX5153" fmla="*/ 4227477 w 4528142"/>
              <a:gd name="connsiteY5153" fmla="*/ 6256947 h 6857999"/>
              <a:gd name="connsiteX5154" fmla="*/ 4219149 w 4528142"/>
              <a:gd name="connsiteY5154" fmla="*/ 6266399 h 6857999"/>
              <a:gd name="connsiteX5155" fmla="*/ 4212329 w 4528142"/>
              <a:gd name="connsiteY5155" fmla="*/ 6276586 h 6857999"/>
              <a:gd name="connsiteX5156" fmla="*/ 4206457 w 4528142"/>
              <a:gd name="connsiteY5156" fmla="*/ 6286946 h 6857999"/>
              <a:gd name="connsiteX5157" fmla="*/ 4237711 w 4528142"/>
              <a:gd name="connsiteY5157" fmla="*/ 6276457 h 6857999"/>
              <a:gd name="connsiteX5158" fmla="*/ 4251862 w 4528142"/>
              <a:gd name="connsiteY5158" fmla="*/ 6271285 h 6857999"/>
              <a:gd name="connsiteX5159" fmla="*/ 4257903 w 4528142"/>
              <a:gd name="connsiteY5159" fmla="*/ 6268050 h 6857999"/>
              <a:gd name="connsiteX5160" fmla="*/ 4263171 w 4528142"/>
              <a:gd name="connsiteY5160" fmla="*/ 6265587 h 6857999"/>
              <a:gd name="connsiteX5161" fmla="*/ 4262684 w 4528142"/>
              <a:gd name="connsiteY5161" fmla="*/ 6260463 h 6857999"/>
              <a:gd name="connsiteX5162" fmla="*/ 4261426 w 4528142"/>
              <a:gd name="connsiteY5162" fmla="*/ 6256110 h 6857999"/>
              <a:gd name="connsiteX5163" fmla="*/ 4259952 w 4528142"/>
              <a:gd name="connsiteY5163" fmla="*/ 6253094 h 6857999"/>
              <a:gd name="connsiteX5164" fmla="*/ 4258269 w 4528142"/>
              <a:gd name="connsiteY5164" fmla="*/ 6251409 h 6857999"/>
              <a:gd name="connsiteX5165" fmla="*/ 4255918 w 4528142"/>
              <a:gd name="connsiteY5165" fmla="*/ 6249832 h 6857999"/>
              <a:gd name="connsiteX5166" fmla="*/ 4253637 w 4528142"/>
              <a:gd name="connsiteY5166" fmla="*/ 6249868 h 6857999"/>
              <a:gd name="connsiteX5167" fmla="*/ 4250582 w 4528142"/>
              <a:gd name="connsiteY5167" fmla="*/ 6250679 h 6857999"/>
              <a:gd name="connsiteX5168" fmla="*/ 4247141 w 4528142"/>
              <a:gd name="connsiteY5168" fmla="*/ 6251876 h 6857999"/>
              <a:gd name="connsiteX5169" fmla="*/ 4246791 w 4528142"/>
              <a:gd name="connsiteY5169" fmla="*/ 6249980 h 6857999"/>
              <a:gd name="connsiteX5170" fmla="*/ 4246828 w 4528142"/>
              <a:gd name="connsiteY5170" fmla="*/ 6247698 h 6857999"/>
              <a:gd name="connsiteX5171" fmla="*/ 4248093 w 4528142"/>
              <a:gd name="connsiteY5171" fmla="*/ 6245872 h 6857999"/>
              <a:gd name="connsiteX5172" fmla="*/ 4248586 w 4528142"/>
              <a:gd name="connsiteY5172" fmla="*/ 6244818 h 6857999"/>
              <a:gd name="connsiteX5173" fmla="*/ 4250131 w 4528142"/>
              <a:gd name="connsiteY5173" fmla="*/ 6243273 h 6857999"/>
              <a:gd name="connsiteX5174" fmla="*/ 4251572 w 4528142"/>
              <a:gd name="connsiteY5174" fmla="*/ 6242393 h 6857999"/>
              <a:gd name="connsiteX5175" fmla="*/ 4255120 w 4528142"/>
              <a:gd name="connsiteY5175" fmla="*/ 6240530 h 6857999"/>
              <a:gd name="connsiteX5176" fmla="*/ 4263055 w 4528142"/>
              <a:gd name="connsiteY5176" fmla="*/ 6237644 h 6857999"/>
              <a:gd name="connsiteX5177" fmla="*/ 4266603 w 4528142"/>
              <a:gd name="connsiteY5177" fmla="*/ 6235781 h 6857999"/>
              <a:gd name="connsiteX5178" fmla="*/ 4267656 w 4528142"/>
              <a:gd name="connsiteY5178" fmla="*/ 6235288 h 6857999"/>
              <a:gd name="connsiteX5179" fmla="*/ 4269202 w 4528142"/>
              <a:gd name="connsiteY5179" fmla="*/ 6233742 h 6857999"/>
              <a:gd name="connsiteX5180" fmla="*/ 4267126 w 4528142"/>
              <a:gd name="connsiteY5180" fmla="*/ 6238623 h 6857999"/>
              <a:gd name="connsiteX5181" fmla="*/ 4266211 w 4528142"/>
              <a:gd name="connsiteY5181" fmla="*/ 6242346 h 6857999"/>
              <a:gd name="connsiteX5182" fmla="*/ 4265576 w 4528142"/>
              <a:gd name="connsiteY5182" fmla="*/ 6246348 h 6857999"/>
              <a:gd name="connsiteX5183" fmla="*/ 4266206 w 4528142"/>
              <a:gd name="connsiteY5183" fmla="*/ 6248524 h 6857999"/>
              <a:gd name="connsiteX5184" fmla="*/ 4266836 w 4528142"/>
              <a:gd name="connsiteY5184" fmla="*/ 6250700 h 6857999"/>
              <a:gd name="connsiteX5185" fmla="*/ 4267571 w 4528142"/>
              <a:gd name="connsiteY5185" fmla="*/ 6252209 h 6857999"/>
              <a:gd name="connsiteX5186" fmla="*/ 4270764 w 4528142"/>
              <a:gd name="connsiteY5186" fmla="*/ 6254628 h 6857999"/>
              <a:gd name="connsiteX5187" fmla="*/ 4274730 w 4528142"/>
              <a:gd name="connsiteY5187" fmla="*/ 6256275 h 6857999"/>
              <a:gd name="connsiteX5188" fmla="*/ 4278203 w 4528142"/>
              <a:gd name="connsiteY5188" fmla="*/ 6258975 h 6857999"/>
              <a:gd name="connsiteX5189" fmla="*/ 4279887 w 4528142"/>
              <a:gd name="connsiteY5189" fmla="*/ 6260658 h 6857999"/>
              <a:gd name="connsiteX5190" fmla="*/ 4281570 w 4528142"/>
              <a:gd name="connsiteY5190" fmla="*/ 6262342 h 6857999"/>
              <a:gd name="connsiteX5191" fmla="*/ 4282480 w 4528142"/>
              <a:gd name="connsiteY5191" fmla="*/ 6264799 h 6857999"/>
              <a:gd name="connsiteX5192" fmla="*/ 4283179 w 4528142"/>
              <a:gd name="connsiteY5192" fmla="*/ 6268589 h 6857999"/>
              <a:gd name="connsiteX5193" fmla="*/ 4269551 w 4528142"/>
              <a:gd name="connsiteY5193" fmla="*/ 6276606 h 6857999"/>
              <a:gd name="connsiteX5194" fmla="*/ 4254801 w 4528142"/>
              <a:gd name="connsiteY5194" fmla="*/ 6283498 h 6857999"/>
              <a:gd name="connsiteX5195" fmla="*/ 4256797 w 4528142"/>
              <a:gd name="connsiteY5195" fmla="*/ 6289360 h 6857999"/>
              <a:gd name="connsiteX5196" fmla="*/ 4258444 w 4528142"/>
              <a:gd name="connsiteY5196" fmla="*/ 6293324 h 6857999"/>
              <a:gd name="connsiteX5197" fmla="*/ 4261355 w 4528142"/>
              <a:gd name="connsiteY5197" fmla="*/ 6295465 h 6857999"/>
              <a:gd name="connsiteX5198" fmla="*/ 4265146 w 4528142"/>
              <a:gd name="connsiteY5198" fmla="*/ 6296162 h 6857999"/>
              <a:gd name="connsiteX5199" fmla="*/ 4269429 w 4528142"/>
              <a:gd name="connsiteY5199" fmla="*/ 6295808 h 6857999"/>
              <a:gd name="connsiteX5200" fmla="*/ 4273924 w 4528142"/>
              <a:gd name="connsiteY5200" fmla="*/ 6294119 h 6857999"/>
              <a:gd name="connsiteX5201" fmla="*/ 4278139 w 4528142"/>
              <a:gd name="connsiteY5201" fmla="*/ 6292149 h 6857999"/>
              <a:gd name="connsiteX5202" fmla="*/ 4283126 w 4528142"/>
              <a:gd name="connsiteY5202" fmla="*/ 6289407 h 6857999"/>
              <a:gd name="connsiteX5203" fmla="*/ 4293486 w 4528142"/>
              <a:gd name="connsiteY5203" fmla="*/ 6283536 h 6857999"/>
              <a:gd name="connsiteX5204" fmla="*/ 4303461 w 4528142"/>
              <a:gd name="connsiteY5204" fmla="*/ 6278051 h 6857999"/>
              <a:gd name="connsiteX5205" fmla="*/ 4307956 w 4528142"/>
              <a:gd name="connsiteY5205" fmla="*/ 6276362 h 6857999"/>
              <a:gd name="connsiteX5206" fmla="*/ 4312346 w 4528142"/>
              <a:gd name="connsiteY5206" fmla="*/ 6275339 h 6857999"/>
              <a:gd name="connsiteX5207" fmla="*/ 4316523 w 4528142"/>
              <a:gd name="connsiteY5207" fmla="*/ 6275652 h 6857999"/>
              <a:gd name="connsiteX5208" fmla="*/ 4319927 w 4528142"/>
              <a:gd name="connsiteY5208" fmla="*/ 6276736 h 6857999"/>
              <a:gd name="connsiteX5209" fmla="*/ 4319853 w 4528142"/>
              <a:gd name="connsiteY5209" fmla="*/ 6281301 h 6857999"/>
              <a:gd name="connsiteX5210" fmla="*/ 4319148 w 4528142"/>
              <a:gd name="connsiteY5210" fmla="*/ 6283689 h 6857999"/>
              <a:gd name="connsiteX5211" fmla="*/ 4318445 w 4528142"/>
              <a:gd name="connsiteY5211" fmla="*/ 6286077 h 6857999"/>
              <a:gd name="connsiteX5212" fmla="*/ 4316899 w 4528142"/>
              <a:gd name="connsiteY5212" fmla="*/ 6287622 h 6857999"/>
              <a:gd name="connsiteX5213" fmla="*/ 4315845 w 4528142"/>
              <a:gd name="connsiteY5213" fmla="*/ 6288114 h 6857999"/>
              <a:gd name="connsiteX5214" fmla="*/ 4313843 w 4528142"/>
              <a:gd name="connsiteY5214" fmla="*/ 6288433 h 6857999"/>
              <a:gd name="connsiteX5215" fmla="*/ 4309667 w 4528142"/>
              <a:gd name="connsiteY5215" fmla="*/ 6288120 h 6857999"/>
              <a:gd name="connsiteX5216" fmla="*/ 4304716 w 4528142"/>
              <a:gd name="connsiteY5216" fmla="*/ 6288580 h 6857999"/>
              <a:gd name="connsiteX5217" fmla="*/ 4301767 w 4528142"/>
              <a:gd name="connsiteY5217" fmla="*/ 6288723 h 6857999"/>
              <a:gd name="connsiteX5218" fmla="*/ 4298993 w 4528142"/>
              <a:gd name="connsiteY5218" fmla="*/ 6289814 h 6857999"/>
              <a:gd name="connsiteX5219" fmla="*/ 4296499 w 4528142"/>
              <a:gd name="connsiteY5219" fmla="*/ 6291185 h 6857999"/>
              <a:gd name="connsiteX5220" fmla="*/ 4292847 w 4528142"/>
              <a:gd name="connsiteY5220" fmla="*/ 6293715 h 6857999"/>
              <a:gd name="connsiteX5221" fmla="*/ 4290315 w 4528142"/>
              <a:gd name="connsiteY5221" fmla="*/ 6297370 h 6857999"/>
              <a:gd name="connsiteX5222" fmla="*/ 4287399 w 4528142"/>
              <a:gd name="connsiteY5222" fmla="*/ 6301409 h 6857999"/>
              <a:gd name="connsiteX5223" fmla="*/ 4289007 w 4528142"/>
              <a:gd name="connsiteY5223" fmla="*/ 6307657 h 6857999"/>
              <a:gd name="connsiteX5224" fmla="*/ 4291707 w 4528142"/>
              <a:gd name="connsiteY5224" fmla="*/ 6311130 h 6857999"/>
              <a:gd name="connsiteX5225" fmla="*/ 4294513 w 4528142"/>
              <a:gd name="connsiteY5225" fmla="*/ 6313937 h 6857999"/>
              <a:gd name="connsiteX5226" fmla="*/ 4297145 w 4528142"/>
              <a:gd name="connsiteY5226" fmla="*/ 6315793 h 6857999"/>
              <a:gd name="connsiteX5227" fmla="*/ 4300094 w 4528142"/>
              <a:gd name="connsiteY5227" fmla="*/ 6315651 h 6857999"/>
              <a:gd name="connsiteX5228" fmla="*/ 4303043 w 4528142"/>
              <a:gd name="connsiteY5228" fmla="*/ 6315508 h 6857999"/>
              <a:gd name="connsiteX5229" fmla="*/ 4306203 w 4528142"/>
              <a:gd name="connsiteY5229" fmla="*/ 6314031 h 6857999"/>
              <a:gd name="connsiteX5230" fmla="*/ 4309645 w 4528142"/>
              <a:gd name="connsiteY5230" fmla="*/ 6312834 h 6857999"/>
              <a:gd name="connsiteX5231" fmla="*/ 4316565 w 4528142"/>
              <a:gd name="connsiteY5231" fmla="*/ 6308160 h 6857999"/>
              <a:gd name="connsiteX5232" fmla="*/ 4323660 w 4528142"/>
              <a:gd name="connsiteY5232" fmla="*/ 6304432 h 6857999"/>
              <a:gd name="connsiteX5233" fmla="*/ 4327486 w 4528142"/>
              <a:gd name="connsiteY5233" fmla="*/ 6302850 h 6857999"/>
              <a:gd name="connsiteX5234" fmla="*/ 4330928 w 4528142"/>
              <a:gd name="connsiteY5234" fmla="*/ 6301652 h 6857999"/>
              <a:gd name="connsiteX5235" fmla="*/ 4335212 w 4528142"/>
              <a:gd name="connsiteY5235" fmla="*/ 6301297 h 6857999"/>
              <a:gd name="connsiteX5236" fmla="*/ 4338722 w 4528142"/>
              <a:gd name="connsiteY5236" fmla="*/ 6301716 h 6857999"/>
              <a:gd name="connsiteX5237" fmla="*/ 4336889 w 4528142"/>
              <a:gd name="connsiteY5237" fmla="*/ 6309160 h 6857999"/>
              <a:gd name="connsiteX5238" fmla="*/ 4334497 w 4528142"/>
              <a:gd name="connsiteY5238" fmla="*/ 6316042 h 6857999"/>
              <a:gd name="connsiteX5239" fmla="*/ 4331262 w 4528142"/>
              <a:gd name="connsiteY5239" fmla="*/ 6322083 h 6857999"/>
              <a:gd name="connsiteX5240" fmla="*/ 4327852 w 4528142"/>
              <a:gd name="connsiteY5240" fmla="*/ 6327176 h 6857999"/>
              <a:gd name="connsiteX5241" fmla="*/ 4323601 w 4528142"/>
              <a:gd name="connsiteY5241" fmla="*/ 6331428 h 6857999"/>
              <a:gd name="connsiteX5242" fmla="*/ 4319069 w 4528142"/>
              <a:gd name="connsiteY5242" fmla="*/ 6335398 h 6857999"/>
              <a:gd name="connsiteX5243" fmla="*/ 4313588 w 4528142"/>
              <a:gd name="connsiteY5243" fmla="*/ 6339196 h 6857999"/>
              <a:gd name="connsiteX5244" fmla="*/ 4307934 w 4528142"/>
              <a:gd name="connsiteY5244" fmla="*/ 6342044 h 6857999"/>
              <a:gd name="connsiteX5245" fmla="*/ 4296345 w 4528142"/>
              <a:gd name="connsiteY5245" fmla="*/ 6347460 h 6857999"/>
              <a:gd name="connsiteX5246" fmla="*/ 4284862 w 4528142"/>
              <a:gd name="connsiteY5246" fmla="*/ 6352209 h 6857999"/>
              <a:gd name="connsiteX5247" fmla="*/ 4273939 w 4528142"/>
              <a:gd name="connsiteY5247" fmla="*/ 6357519 h 6857999"/>
              <a:gd name="connsiteX5248" fmla="*/ 4268178 w 4528142"/>
              <a:gd name="connsiteY5248" fmla="*/ 6361035 h 6857999"/>
              <a:gd name="connsiteX5249" fmla="*/ 4263086 w 4528142"/>
              <a:gd name="connsiteY5249" fmla="*/ 6364445 h 6857999"/>
              <a:gd name="connsiteX5250" fmla="*/ 4260767 w 4528142"/>
              <a:gd name="connsiteY5250" fmla="*/ 6366763 h 6857999"/>
              <a:gd name="connsiteX5251" fmla="*/ 4258061 w 4528142"/>
              <a:gd name="connsiteY5251" fmla="*/ 6369469 h 6857999"/>
              <a:gd name="connsiteX5252" fmla="*/ 4254651 w 4528142"/>
              <a:gd name="connsiteY5252" fmla="*/ 6374563 h 6857999"/>
              <a:gd name="connsiteX5253" fmla="*/ 4249378 w 4528142"/>
              <a:gd name="connsiteY5253" fmla="*/ 6383203 h 6857999"/>
              <a:gd name="connsiteX5254" fmla="*/ 4248393 w 4528142"/>
              <a:gd name="connsiteY5254" fmla="*/ 6385311 h 6857999"/>
              <a:gd name="connsiteX5255" fmla="*/ 4246460 w 4528142"/>
              <a:gd name="connsiteY5255" fmla="*/ 6387243 h 6857999"/>
              <a:gd name="connsiteX5256" fmla="*/ 4244353 w 4528142"/>
              <a:gd name="connsiteY5256" fmla="*/ 6388227 h 6857999"/>
              <a:gd name="connsiteX5257" fmla="*/ 4242527 w 4528142"/>
              <a:gd name="connsiteY5257" fmla="*/ 6389492 h 6857999"/>
              <a:gd name="connsiteX5258" fmla="*/ 4239858 w 4528142"/>
              <a:gd name="connsiteY5258" fmla="*/ 6389917 h 6857999"/>
              <a:gd name="connsiteX5259" fmla="*/ 4236909 w 4528142"/>
              <a:gd name="connsiteY5259" fmla="*/ 6390059 h 6857999"/>
              <a:gd name="connsiteX5260" fmla="*/ 4233399 w 4528142"/>
              <a:gd name="connsiteY5260" fmla="*/ 6389642 h 6857999"/>
              <a:gd name="connsiteX5261" fmla="*/ 4229328 w 4528142"/>
              <a:gd name="connsiteY5261" fmla="*/ 6388662 h 6857999"/>
              <a:gd name="connsiteX5262" fmla="*/ 4228518 w 4528142"/>
              <a:gd name="connsiteY5262" fmla="*/ 6391717 h 6857999"/>
              <a:gd name="connsiteX5263" fmla="*/ 4226654 w 4528142"/>
              <a:gd name="connsiteY5263" fmla="*/ 6395264 h 6857999"/>
              <a:gd name="connsiteX5264" fmla="*/ 4222540 w 4528142"/>
              <a:gd name="connsiteY5264" fmla="*/ 6402745 h 6857999"/>
              <a:gd name="connsiteX5265" fmla="*/ 4216319 w 4528142"/>
              <a:gd name="connsiteY5265" fmla="*/ 6411211 h 6857999"/>
              <a:gd name="connsiteX5266" fmla="*/ 4208658 w 4528142"/>
              <a:gd name="connsiteY5266" fmla="*/ 6420556 h 6857999"/>
              <a:gd name="connsiteX5267" fmla="*/ 4200154 w 4528142"/>
              <a:gd name="connsiteY5267" fmla="*/ 6429059 h 6857999"/>
              <a:gd name="connsiteX5268" fmla="*/ 4190878 w 4528142"/>
              <a:gd name="connsiteY5268" fmla="*/ 6438335 h 6857999"/>
              <a:gd name="connsiteX5269" fmla="*/ 4180760 w 4528142"/>
              <a:gd name="connsiteY5269" fmla="*/ 6446770 h 6857999"/>
              <a:gd name="connsiteX5270" fmla="*/ 4171240 w 4528142"/>
              <a:gd name="connsiteY5270" fmla="*/ 6453484 h 6857999"/>
              <a:gd name="connsiteX5271" fmla="*/ 4171771 w 4528142"/>
              <a:gd name="connsiteY5271" fmla="*/ 6450147 h 6857999"/>
              <a:gd name="connsiteX5272" fmla="*/ 4172967 w 4528142"/>
              <a:gd name="connsiteY5272" fmla="*/ 6446706 h 6857999"/>
              <a:gd name="connsiteX5273" fmla="*/ 4175921 w 4528142"/>
              <a:gd name="connsiteY5273" fmla="*/ 6440384 h 6857999"/>
              <a:gd name="connsiteX5274" fmla="*/ 4178384 w 4528142"/>
              <a:gd name="connsiteY5274" fmla="*/ 6435116 h 6857999"/>
              <a:gd name="connsiteX5275" fmla="*/ 4178913 w 4528142"/>
              <a:gd name="connsiteY5275" fmla="*/ 6431781 h 6857999"/>
              <a:gd name="connsiteX5276" fmla="*/ 4179935 w 4528142"/>
              <a:gd name="connsiteY5276" fmla="*/ 6427392 h 6857999"/>
              <a:gd name="connsiteX5277" fmla="*/ 4173508 w 4528142"/>
              <a:gd name="connsiteY5277" fmla="*/ 6431013 h 6857999"/>
              <a:gd name="connsiteX5278" fmla="*/ 4167467 w 4528142"/>
              <a:gd name="connsiteY5278" fmla="*/ 6434248 h 6857999"/>
              <a:gd name="connsiteX5279" fmla="*/ 4162549 w 4528142"/>
              <a:gd name="connsiteY5279" fmla="*/ 6438605 h 6857999"/>
              <a:gd name="connsiteX5280" fmla="*/ 4157348 w 4528142"/>
              <a:gd name="connsiteY5280" fmla="*/ 6442683 h 6857999"/>
              <a:gd name="connsiteX5281" fmla="*/ 4153272 w 4528142"/>
              <a:gd name="connsiteY5281" fmla="*/ 6447882 h 6857999"/>
              <a:gd name="connsiteX5282" fmla="*/ 4149196 w 4528142"/>
              <a:gd name="connsiteY5282" fmla="*/ 6453081 h 6857999"/>
              <a:gd name="connsiteX5283" fmla="*/ 4146452 w 4528142"/>
              <a:gd name="connsiteY5283" fmla="*/ 6458069 h 6857999"/>
              <a:gd name="connsiteX5284" fmla="*/ 4143218 w 4528142"/>
              <a:gd name="connsiteY5284" fmla="*/ 6464109 h 6857999"/>
              <a:gd name="connsiteX5285" fmla="*/ 4140264 w 4528142"/>
              <a:gd name="connsiteY5285" fmla="*/ 6470431 h 6857999"/>
              <a:gd name="connsiteX5286" fmla="*/ 4137869 w 4528142"/>
              <a:gd name="connsiteY5286" fmla="*/ 6477315 h 6857999"/>
              <a:gd name="connsiteX5287" fmla="*/ 4133857 w 4528142"/>
              <a:gd name="connsiteY5287" fmla="*/ 6490306 h 6857999"/>
              <a:gd name="connsiteX5288" fmla="*/ 4129737 w 4528142"/>
              <a:gd name="connsiteY5288" fmla="*/ 6503967 h 6857999"/>
              <a:gd name="connsiteX5289" fmla="*/ 4126072 w 4528142"/>
              <a:gd name="connsiteY5289" fmla="*/ 6518854 h 6857999"/>
              <a:gd name="connsiteX5290" fmla="*/ 4127475 w 4528142"/>
              <a:gd name="connsiteY5290" fmla="*/ 6520257 h 6857999"/>
              <a:gd name="connsiteX5291" fmla="*/ 4129372 w 4528142"/>
              <a:gd name="connsiteY5291" fmla="*/ 6520606 h 6857999"/>
              <a:gd name="connsiteX5292" fmla="*/ 4130319 w 4528142"/>
              <a:gd name="connsiteY5292" fmla="*/ 6520780 h 6857999"/>
              <a:gd name="connsiteX5293" fmla="*/ 4132320 w 4528142"/>
              <a:gd name="connsiteY5293" fmla="*/ 6520463 h 6857999"/>
              <a:gd name="connsiteX5294" fmla="*/ 4136254 w 4528142"/>
              <a:gd name="connsiteY5294" fmla="*/ 6518213 h 6857999"/>
              <a:gd name="connsiteX5295" fmla="*/ 4139240 w 4528142"/>
              <a:gd name="connsiteY5295" fmla="*/ 6515788 h 6857999"/>
              <a:gd name="connsiteX5296" fmla="*/ 4143385 w 4528142"/>
              <a:gd name="connsiteY5296" fmla="*/ 6512204 h 6857999"/>
              <a:gd name="connsiteX5297" fmla="*/ 4147706 w 4528142"/>
              <a:gd name="connsiteY5297" fmla="*/ 6509567 h 6857999"/>
              <a:gd name="connsiteX5298" fmla="*/ 4150094 w 4528142"/>
              <a:gd name="connsiteY5298" fmla="*/ 6508863 h 6857999"/>
              <a:gd name="connsiteX5299" fmla="*/ 4152762 w 4528142"/>
              <a:gd name="connsiteY5299" fmla="*/ 6508439 h 6857999"/>
              <a:gd name="connsiteX5300" fmla="*/ 4155324 w 4528142"/>
              <a:gd name="connsiteY5300" fmla="*/ 6508683 h 6857999"/>
              <a:gd name="connsiteX5301" fmla="*/ 4157675 w 4528142"/>
              <a:gd name="connsiteY5301" fmla="*/ 6510261 h 6857999"/>
              <a:gd name="connsiteX5302" fmla="*/ 4150755 w 4528142"/>
              <a:gd name="connsiteY5302" fmla="*/ 6514936 h 6857999"/>
              <a:gd name="connsiteX5303" fmla="*/ 4145169 w 4528142"/>
              <a:gd name="connsiteY5303" fmla="*/ 6519399 h 6857999"/>
              <a:gd name="connsiteX5304" fmla="*/ 4141305 w 4528142"/>
              <a:gd name="connsiteY5304" fmla="*/ 6523264 h 6857999"/>
              <a:gd name="connsiteX5305" fmla="*/ 4138001 w 4528142"/>
              <a:gd name="connsiteY5305" fmla="*/ 6527691 h 6857999"/>
              <a:gd name="connsiteX5306" fmla="*/ 4135470 w 4528142"/>
              <a:gd name="connsiteY5306" fmla="*/ 6531344 h 6857999"/>
              <a:gd name="connsiteX5307" fmla="*/ 4133219 w 4528142"/>
              <a:gd name="connsiteY5307" fmla="*/ 6535278 h 6857999"/>
              <a:gd name="connsiteX5308" fmla="*/ 4132410 w 4528142"/>
              <a:gd name="connsiteY5308" fmla="*/ 6538332 h 6857999"/>
              <a:gd name="connsiteX5309" fmla="*/ 4131106 w 4528142"/>
              <a:gd name="connsiteY5309" fmla="*/ 6542441 h 6857999"/>
              <a:gd name="connsiteX5310" fmla="*/ 4130222 w 4528142"/>
              <a:gd name="connsiteY5310" fmla="*/ 6550059 h 6857999"/>
              <a:gd name="connsiteX5311" fmla="*/ 4128634 w 4528142"/>
              <a:gd name="connsiteY5311" fmla="*/ 6560066 h 6857999"/>
              <a:gd name="connsiteX5312" fmla="*/ 4126839 w 4528142"/>
              <a:gd name="connsiteY5312" fmla="*/ 6565229 h 6857999"/>
              <a:gd name="connsiteX5313" fmla="*/ 4124165 w 4528142"/>
              <a:gd name="connsiteY5313" fmla="*/ 6571830 h 6857999"/>
              <a:gd name="connsiteX5314" fmla="*/ 4120825 w 4528142"/>
              <a:gd name="connsiteY5314" fmla="*/ 6578537 h 6857999"/>
              <a:gd name="connsiteX5315" fmla="*/ 4116607 w 4528142"/>
              <a:gd name="connsiteY5315" fmla="*/ 6586684 h 6857999"/>
              <a:gd name="connsiteX5316" fmla="*/ 4110180 w 4528142"/>
              <a:gd name="connsiteY5316" fmla="*/ 6590306 h 6857999"/>
              <a:gd name="connsiteX5317" fmla="*/ 4102804 w 4528142"/>
              <a:gd name="connsiteY5317" fmla="*/ 6593752 h 6857999"/>
              <a:gd name="connsiteX5318" fmla="*/ 4089108 w 4528142"/>
              <a:gd name="connsiteY5318" fmla="*/ 6600154 h 6857999"/>
              <a:gd name="connsiteX5319" fmla="*/ 4075236 w 4528142"/>
              <a:gd name="connsiteY5319" fmla="*/ 6605607 h 6857999"/>
              <a:gd name="connsiteX5320" fmla="*/ 4062769 w 4528142"/>
              <a:gd name="connsiteY5320" fmla="*/ 6612463 h 6857999"/>
              <a:gd name="connsiteX5321" fmla="*/ 4057008 w 4528142"/>
              <a:gd name="connsiteY5321" fmla="*/ 6615979 h 6857999"/>
              <a:gd name="connsiteX5322" fmla="*/ 4051529 w 4528142"/>
              <a:gd name="connsiteY5322" fmla="*/ 6619774 h 6857999"/>
              <a:gd name="connsiteX5323" fmla="*/ 4046996 w 4528142"/>
              <a:gd name="connsiteY5323" fmla="*/ 6623746 h 6857999"/>
              <a:gd name="connsiteX5324" fmla="*/ 4043412 w 4528142"/>
              <a:gd name="connsiteY5324" fmla="*/ 6627891 h 6857999"/>
              <a:gd name="connsiteX5325" fmla="*/ 4040669 w 4528142"/>
              <a:gd name="connsiteY5325" fmla="*/ 6632879 h 6857999"/>
              <a:gd name="connsiteX5326" fmla="*/ 4039542 w 4528142"/>
              <a:gd name="connsiteY5326" fmla="*/ 6637934 h 6857999"/>
              <a:gd name="connsiteX5327" fmla="*/ 4039642 w 4528142"/>
              <a:gd name="connsiteY5327" fmla="*/ 6643446 h 6857999"/>
              <a:gd name="connsiteX5328" fmla="*/ 4040479 w 4528142"/>
              <a:gd name="connsiteY5328" fmla="*/ 6650466 h 6857999"/>
              <a:gd name="connsiteX5329" fmla="*/ 4031170 w 4528142"/>
              <a:gd name="connsiteY5329" fmla="*/ 6655846 h 6857999"/>
              <a:gd name="connsiteX5330" fmla="*/ 4023197 w 4528142"/>
              <a:gd name="connsiteY5330" fmla="*/ 6661014 h 6857999"/>
              <a:gd name="connsiteX5331" fmla="*/ 4006233 w 4528142"/>
              <a:gd name="connsiteY5331" fmla="*/ 6669560 h 6857999"/>
              <a:gd name="connsiteX5332" fmla="*/ 3990604 w 4528142"/>
              <a:gd name="connsiteY5332" fmla="*/ 6677893 h 6857999"/>
              <a:gd name="connsiteX5333" fmla="*/ 3976521 w 4528142"/>
              <a:gd name="connsiteY5333" fmla="*/ 6684680 h 6857999"/>
              <a:gd name="connsiteX5334" fmla="*/ 3969041 w 4528142"/>
              <a:gd name="connsiteY5334" fmla="*/ 6688793 h 6857999"/>
              <a:gd name="connsiteX5335" fmla="*/ 3962226 w 4528142"/>
              <a:gd name="connsiteY5335" fmla="*/ 6692802 h 6857999"/>
              <a:gd name="connsiteX5336" fmla="*/ 3955693 w 4528142"/>
              <a:gd name="connsiteY5336" fmla="*/ 6697091 h 6857999"/>
              <a:gd name="connsiteX5337" fmla="*/ 3949440 w 4528142"/>
              <a:gd name="connsiteY5337" fmla="*/ 6701660 h 6857999"/>
              <a:gd name="connsiteX5338" fmla="*/ 3943362 w 4528142"/>
              <a:gd name="connsiteY5338" fmla="*/ 6707177 h 6857999"/>
              <a:gd name="connsiteX5339" fmla="*/ 3937459 w 4528142"/>
              <a:gd name="connsiteY5339" fmla="*/ 6713641 h 6857999"/>
              <a:gd name="connsiteX5340" fmla="*/ 3932889 w 4528142"/>
              <a:gd name="connsiteY5340" fmla="*/ 6719894 h 6857999"/>
              <a:gd name="connsiteX5341" fmla="*/ 3927442 w 4528142"/>
              <a:gd name="connsiteY5341" fmla="*/ 6727586 h 6857999"/>
              <a:gd name="connsiteX5342" fmla="*/ 3924144 w 4528142"/>
              <a:gd name="connsiteY5342" fmla="*/ 6725834 h 6857999"/>
              <a:gd name="connsiteX5343" fmla="*/ 3921231 w 4528142"/>
              <a:gd name="connsiteY5343" fmla="*/ 6723695 h 6857999"/>
              <a:gd name="connsiteX5344" fmla="*/ 3917827 w 4528142"/>
              <a:gd name="connsiteY5344" fmla="*/ 6722610 h 6857999"/>
              <a:gd name="connsiteX5345" fmla="*/ 3914809 w 4528142"/>
              <a:gd name="connsiteY5345" fmla="*/ 6721138 h 6857999"/>
              <a:gd name="connsiteX5346" fmla="*/ 3911299 w 4528142"/>
              <a:gd name="connsiteY5346" fmla="*/ 6720720 h 6857999"/>
              <a:gd name="connsiteX5347" fmla="*/ 3907789 w 4528142"/>
              <a:gd name="connsiteY5347" fmla="*/ 6720302 h 6857999"/>
              <a:gd name="connsiteX5348" fmla="*/ 3900732 w 4528142"/>
              <a:gd name="connsiteY5348" fmla="*/ 6721747 h 6857999"/>
              <a:gd name="connsiteX5349" fmla="*/ 3893183 w 4528142"/>
              <a:gd name="connsiteY5349" fmla="*/ 6724246 h 6857999"/>
              <a:gd name="connsiteX5350" fmla="*/ 3886193 w 4528142"/>
              <a:gd name="connsiteY5350" fmla="*/ 6727307 h 6857999"/>
              <a:gd name="connsiteX5351" fmla="*/ 3878606 w 4528142"/>
              <a:gd name="connsiteY5351" fmla="*/ 6732088 h 6857999"/>
              <a:gd name="connsiteX5352" fmla="*/ 3870914 w 4528142"/>
              <a:gd name="connsiteY5352" fmla="*/ 6737536 h 6857999"/>
              <a:gd name="connsiteX5353" fmla="*/ 3863114 w 4528142"/>
              <a:gd name="connsiteY5353" fmla="*/ 6743651 h 6857999"/>
              <a:gd name="connsiteX5354" fmla="*/ 3855876 w 4528142"/>
              <a:gd name="connsiteY5354" fmla="*/ 6750328 h 6857999"/>
              <a:gd name="connsiteX5355" fmla="*/ 3840629 w 4528142"/>
              <a:gd name="connsiteY5355" fmla="*/ 6764453 h 6857999"/>
              <a:gd name="connsiteX5356" fmla="*/ 3825556 w 4528142"/>
              <a:gd name="connsiteY5356" fmla="*/ 6779527 h 6857999"/>
              <a:gd name="connsiteX5357" fmla="*/ 3811256 w 4528142"/>
              <a:gd name="connsiteY5357" fmla="*/ 6793827 h 6857999"/>
              <a:gd name="connsiteX5358" fmla="*/ 3829087 w 4528142"/>
              <a:gd name="connsiteY5358" fmla="*/ 6796198 h 6857999"/>
              <a:gd name="connsiteX5359" fmla="*/ 3837055 w 4528142"/>
              <a:gd name="connsiteY5359" fmla="*/ 6797210 h 6857999"/>
              <a:gd name="connsiteX5360" fmla="*/ 3844954 w 4528142"/>
              <a:gd name="connsiteY5360" fmla="*/ 6796605 h 6857999"/>
              <a:gd name="connsiteX5361" fmla="*/ 3853627 w 4528142"/>
              <a:gd name="connsiteY5361" fmla="*/ 6795228 h 6857999"/>
              <a:gd name="connsiteX5362" fmla="*/ 3858295 w 4528142"/>
              <a:gd name="connsiteY5362" fmla="*/ 6794488 h 6857999"/>
              <a:gd name="connsiteX5363" fmla="*/ 3863177 w 4528142"/>
              <a:gd name="connsiteY5363" fmla="*/ 6792412 h 6857999"/>
              <a:gd name="connsiteX5364" fmla="*/ 3867953 w 4528142"/>
              <a:gd name="connsiteY5364" fmla="*/ 6791004 h 6857999"/>
              <a:gd name="connsiteX5365" fmla="*/ 3872940 w 4528142"/>
              <a:gd name="connsiteY5365" fmla="*/ 6788262 h 6857999"/>
              <a:gd name="connsiteX5366" fmla="*/ 3884742 w 4528142"/>
              <a:gd name="connsiteY5366" fmla="*/ 6781511 h 6857999"/>
              <a:gd name="connsiteX5367" fmla="*/ 3884773 w 4528142"/>
              <a:gd name="connsiteY5367" fmla="*/ 6785407 h 6857999"/>
              <a:gd name="connsiteX5368" fmla="*/ 3883752 w 4528142"/>
              <a:gd name="connsiteY5368" fmla="*/ 6789795 h 6857999"/>
              <a:gd name="connsiteX5369" fmla="*/ 3882554 w 4528142"/>
              <a:gd name="connsiteY5369" fmla="*/ 6793239 h 6857999"/>
              <a:gd name="connsiteX5370" fmla="*/ 3880305 w 4528142"/>
              <a:gd name="connsiteY5370" fmla="*/ 6797171 h 6857999"/>
              <a:gd name="connsiteX5371" fmla="*/ 3877774 w 4528142"/>
              <a:gd name="connsiteY5371" fmla="*/ 6800825 h 6857999"/>
              <a:gd name="connsiteX5372" fmla="*/ 3874857 w 4528142"/>
              <a:gd name="connsiteY5372" fmla="*/ 6804865 h 6857999"/>
              <a:gd name="connsiteX5373" fmla="*/ 3871764 w 4528142"/>
              <a:gd name="connsiteY5373" fmla="*/ 6807957 h 6857999"/>
              <a:gd name="connsiteX5374" fmla="*/ 3868111 w 4528142"/>
              <a:gd name="connsiteY5374" fmla="*/ 6810487 h 6857999"/>
              <a:gd name="connsiteX5375" fmla="*/ 3864739 w 4528142"/>
              <a:gd name="connsiteY5375" fmla="*/ 6813299 h 6857999"/>
              <a:gd name="connsiteX5376" fmla="*/ 3861752 w 4528142"/>
              <a:gd name="connsiteY5376" fmla="*/ 6815724 h 6857999"/>
              <a:gd name="connsiteX5377" fmla="*/ 3858312 w 4528142"/>
              <a:gd name="connsiteY5377" fmla="*/ 6816920 h 6857999"/>
              <a:gd name="connsiteX5378" fmla="*/ 3855151 w 4528142"/>
              <a:gd name="connsiteY5378" fmla="*/ 6818396 h 6857999"/>
              <a:gd name="connsiteX5379" fmla="*/ 3852482 w 4528142"/>
              <a:gd name="connsiteY5379" fmla="*/ 6818821 h 6857999"/>
              <a:gd name="connsiteX5380" fmla="*/ 3850587 w 4528142"/>
              <a:gd name="connsiteY5380" fmla="*/ 6818471 h 6857999"/>
              <a:gd name="connsiteX5381" fmla="*/ 3848692 w 4528142"/>
              <a:gd name="connsiteY5381" fmla="*/ 6818122 h 6857999"/>
              <a:gd name="connsiteX5382" fmla="*/ 3848061 w 4528142"/>
              <a:gd name="connsiteY5382" fmla="*/ 6815946 h 6857999"/>
              <a:gd name="connsiteX5383" fmla="*/ 3843529 w 4528142"/>
              <a:gd name="connsiteY5383" fmla="*/ 6819918 h 6857999"/>
              <a:gd name="connsiteX5384" fmla="*/ 3839945 w 4528142"/>
              <a:gd name="connsiteY5384" fmla="*/ 6824063 h 6857999"/>
              <a:gd name="connsiteX5385" fmla="*/ 3836816 w 4528142"/>
              <a:gd name="connsiteY5385" fmla="*/ 6829437 h 6857999"/>
              <a:gd name="connsiteX5386" fmla="*/ 3833687 w 4528142"/>
              <a:gd name="connsiteY5386" fmla="*/ 6834811 h 6857999"/>
              <a:gd name="connsiteX5387" fmla="*/ 3831506 w 4528142"/>
              <a:gd name="connsiteY5387" fmla="*/ 6840359 h 6857999"/>
              <a:gd name="connsiteX5388" fmla="*/ 3829219 w 4528142"/>
              <a:gd name="connsiteY5388" fmla="*/ 6846574 h 6857999"/>
              <a:gd name="connsiteX5389" fmla="*/ 3826252 w 4528142"/>
              <a:gd name="connsiteY5389" fmla="*/ 6857999 h 6857999"/>
              <a:gd name="connsiteX5390" fmla="*/ 2096174 w 4528142"/>
              <a:gd name="connsiteY5390" fmla="*/ 6857999 h 6857999"/>
              <a:gd name="connsiteX5391" fmla="*/ 2072242 w 4528142"/>
              <a:gd name="connsiteY5391" fmla="*/ 6829609 h 6857999"/>
              <a:gd name="connsiteX5392" fmla="*/ 2060811 w 4528142"/>
              <a:gd name="connsiteY5392" fmla="*/ 6813540 h 6857999"/>
              <a:gd name="connsiteX5393" fmla="*/ 2048995 w 4528142"/>
              <a:gd name="connsiteY5393" fmla="*/ 6797858 h 6857999"/>
              <a:gd name="connsiteX5394" fmla="*/ 2037670 w 4528142"/>
              <a:gd name="connsiteY5394" fmla="*/ 6781123 h 6857999"/>
              <a:gd name="connsiteX5395" fmla="*/ 2027399 w 4528142"/>
              <a:gd name="connsiteY5395" fmla="*/ 6763896 h 6857999"/>
              <a:gd name="connsiteX5396" fmla="*/ 2017796 w 4528142"/>
              <a:gd name="connsiteY5396" fmla="*/ 6746561 h 6857999"/>
              <a:gd name="connsiteX5397" fmla="*/ 2013661 w 4528142"/>
              <a:gd name="connsiteY5397" fmla="*/ 6737789 h 6857999"/>
              <a:gd name="connsiteX5398" fmla="*/ 2010019 w 4528142"/>
              <a:gd name="connsiteY5398" fmla="*/ 6727962 h 6857999"/>
              <a:gd name="connsiteX5399" fmla="*/ 2004174 w 4528142"/>
              <a:gd name="connsiteY5399" fmla="*/ 6707431 h 6857999"/>
              <a:gd name="connsiteX5400" fmla="*/ 2000716 w 4528142"/>
              <a:gd name="connsiteY5400" fmla="*/ 6686195 h 6857999"/>
              <a:gd name="connsiteX5401" fmla="*/ 1996540 w 4528142"/>
              <a:gd name="connsiteY5401" fmla="*/ 6685883 h 6857999"/>
              <a:gd name="connsiteX5402" fmla="*/ 1992150 w 4528142"/>
              <a:gd name="connsiteY5402" fmla="*/ 6686905 h 6857999"/>
              <a:gd name="connsiteX5403" fmla="*/ 1988884 w 4528142"/>
              <a:gd name="connsiteY5403" fmla="*/ 6689050 h 6857999"/>
              <a:gd name="connsiteX5404" fmla="*/ 1986004 w 4528142"/>
              <a:gd name="connsiteY5404" fmla="*/ 6690807 h 6857999"/>
              <a:gd name="connsiteX5405" fmla="*/ 1983299 w 4528142"/>
              <a:gd name="connsiteY5405" fmla="*/ 6693512 h 6857999"/>
              <a:gd name="connsiteX5406" fmla="*/ 1981821 w 4528142"/>
              <a:gd name="connsiteY5406" fmla="*/ 6696673 h 6857999"/>
              <a:gd name="connsiteX5407" fmla="*/ 1979571 w 4528142"/>
              <a:gd name="connsiteY5407" fmla="*/ 6700607 h 6857999"/>
              <a:gd name="connsiteX5408" fmla="*/ 1977988 w 4528142"/>
              <a:gd name="connsiteY5408" fmla="*/ 6704435 h 6857999"/>
              <a:gd name="connsiteX5409" fmla="*/ 1975769 w 4528142"/>
              <a:gd name="connsiteY5409" fmla="*/ 6712265 h 6857999"/>
              <a:gd name="connsiteX5410" fmla="*/ 1975165 w 4528142"/>
              <a:gd name="connsiteY5410" fmla="*/ 6720164 h 6857999"/>
              <a:gd name="connsiteX5411" fmla="*/ 1975614 w 4528142"/>
              <a:gd name="connsiteY5411" fmla="*/ 6727571 h 6857999"/>
              <a:gd name="connsiteX5412" fmla="*/ 1976876 w 4528142"/>
              <a:gd name="connsiteY5412" fmla="*/ 6731923 h 6857999"/>
              <a:gd name="connsiteX5413" fmla="*/ 1972000 w 4528142"/>
              <a:gd name="connsiteY5413" fmla="*/ 6727820 h 6857999"/>
              <a:gd name="connsiteX5414" fmla="*/ 1965371 w 4528142"/>
              <a:gd name="connsiteY5414" fmla="*/ 6720418 h 6857999"/>
              <a:gd name="connsiteX5415" fmla="*/ 1957620 w 4528142"/>
              <a:gd name="connsiteY5415" fmla="*/ 6711895 h 6857999"/>
              <a:gd name="connsiteX5416" fmla="*/ 1950186 w 4528142"/>
              <a:gd name="connsiteY5416" fmla="*/ 6701370 h 6857999"/>
              <a:gd name="connsiteX5417" fmla="*/ 1942965 w 4528142"/>
              <a:gd name="connsiteY5417" fmla="*/ 6689510 h 6857999"/>
              <a:gd name="connsiteX5418" fmla="*/ 1935744 w 4528142"/>
              <a:gd name="connsiteY5418" fmla="*/ 6677651 h 6857999"/>
              <a:gd name="connsiteX5419" fmla="*/ 1929470 w 4528142"/>
              <a:gd name="connsiteY5419" fmla="*/ 6665967 h 6857999"/>
              <a:gd name="connsiteX5420" fmla="*/ 1924706 w 4528142"/>
              <a:gd name="connsiteY5420" fmla="*/ 6655018 h 6857999"/>
              <a:gd name="connsiteX5421" fmla="*/ 1929344 w 4528142"/>
              <a:gd name="connsiteY5421" fmla="*/ 6650380 h 6857999"/>
              <a:gd name="connsiteX5422" fmla="*/ 1932717 w 4528142"/>
              <a:gd name="connsiteY5422" fmla="*/ 6647569 h 6857999"/>
              <a:gd name="connsiteX5423" fmla="*/ 1935491 w 4528142"/>
              <a:gd name="connsiteY5423" fmla="*/ 6646478 h 6857999"/>
              <a:gd name="connsiteX5424" fmla="*/ 1937105 w 4528142"/>
              <a:gd name="connsiteY5424" fmla="*/ 6646546 h 6857999"/>
              <a:gd name="connsiteX5425" fmla="*/ 1938440 w 4528142"/>
              <a:gd name="connsiteY5425" fmla="*/ 6646334 h 6857999"/>
              <a:gd name="connsiteX5426" fmla="*/ 1938789 w 4528142"/>
              <a:gd name="connsiteY5426" fmla="*/ 6648231 h 6857999"/>
              <a:gd name="connsiteX5427" fmla="*/ 1939874 w 4528142"/>
              <a:gd name="connsiteY5427" fmla="*/ 6651635 h 6857999"/>
              <a:gd name="connsiteX5428" fmla="*/ 1939694 w 4528142"/>
              <a:gd name="connsiteY5428" fmla="*/ 6656866 h 6857999"/>
              <a:gd name="connsiteX5429" fmla="*/ 1939657 w 4528142"/>
              <a:gd name="connsiteY5429" fmla="*/ 6659147 h 6857999"/>
              <a:gd name="connsiteX5430" fmla="*/ 1940568 w 4528142"/>
              <a:gd name="connsiteY5430" fmla="*/ 6661604 h 6857999"/>
              <a:gd name="connsiteX5431" fmla="*/ 1941691 w 4528142"/>
              <a:gd name="connsiteY5431" fmla="*/ 6662727 h 6857999"/>
              <a:gd name="connsiteX5432" fmla="*/ 1942812 w 4528142"/>
              <a:gd name="connsiteY5432" fmla="*/ 6663848 h 6857999"/>
              <a:gd name="connsiteX5433" fmla="*/ 1945481 w 4528142"/>
              <a:gd name="connsiteY5433" fmla="*/ 6663425 h 6857999"/>
              <a:gd name="connsiteX5434" fmla="*/ 1947975 w 4528142"/>
              <a:gd name="connsiteY5434" fmla="*/ 6662054 h 6857999"/>
              <a:gd name="connsiteX5435" fmla="*/ 1949908 w 4528142"/>
              <a:gd name="connsiteY5435" fmla="*/ 6660121 h 6857999"/>
              <a:gd name="connsiteX5436" fmla="*/ 1951278 w 4528142"/>
              <a:gd name="connsiteY5436" fmla="*/ 6657628 h 6857999"/>
              <a:gd name="connsiteX5437" fmla="*/ 1951983 w 4528142"/>
              <a:gd name="connsiteY5437" fmla="*/ 6655240 h 6857999"/>
              <a:gd name="connsiteX5438" fmla="*/ 1952406 w 4528142"/>
              <a:gd name="connsiteY5438" fmla="*/ 6652571 h 6857999"/>
              <a:gd name="connsiteX5439" fmla="*/ 1952057 w 4528142"/>
              <a:gd name="connsiteY5439" fmla="*/ 6650676 h 6857999"/>
              <a:gd name="connsiteX5440" fmla="*/ 1951427 w 4528142"/>
              <a:gd name="connsiteY5440" fmla="*/ 6648499 h 6857999"/>
              <a:gd name="connsiteX5441" fmla="*/ 1948552 w 4528142"/>
              <a:gd name="connsiteY5441" fmla="*/ 6644079 h 6857999"/>
              <a:gd name="connsiteX5442" fmla="*/ 1941749 w 4528142"/>
              <a:gd name="connsiteY5442" fmla="*/ 6635730 h 6857999"/>
              <a:gd name="connsiteX5443" fmla="*/ 1939541 w 4528142"/>
              <a:gd name="connsiteY5443" fmla="*/ 6631204 h 6857999"/>
              <a:gd name="connsiteX5444" fmla="*/ 1938525 w 4528142"/>
              <a:gd name="connsiteY5444" fmla="*/ 6629414 h 6857999"/>
              <a:gd name="connsiteX5445" fmla="*/ 1938561 w 4528142"/>
              <a:gd name="connsiteY5445" fmla="*/ 6627132 h 6857999"/>
              <a:gd name="connsiteX5446" fmla="*/ 1935438 w 4528142"/>
              <a:gd name="connsiteY5446" fmla="*/ 6626327 h 6857999"/>
              <a:gd name="connsiteX5447" fmla="*/ 1934771 w 4528142"/>
              <a:gd name="connsiteY5447" fmla="*/ 6626434 h 6857999"/>
              <a:gd name="connsiteX5448" fmla="*/ 1934385 w 4528142"/>
              <a:gd name="connsiteY5448" fmla="*/ 6626819 h 6857999"/>
              <a:gd name="connsiteX5449" fmla="*/ 1932066 w 4528142"/>
              <a:gd name="connsiteY5449" fmla="*/ 6629139 h 6857999"/>
              <a:gd name="connsiteX5450" fmla="*/ 1930413 w 4528142"/>
              <a:gd name="connsiteY5450" fmla="*/ 6631352 h 6857999"/>
              <a:gd name="connsiteX5451" fmla="*/ 1928549 w 4528142"/>
              <a:gd name="connsiteY5451" fmla="*/ 6634899 h 6857999"/>
              <a:gd name="connsiteX5452" fmla="*/ 1926125 w 4528142"/>
              <a:gd name="connsiteY5452" fmla="*/ 6637886 h 6857999"/>
              <a:gd name="connsiteX5453" fmla="*/ 1922822 w 4528142"/>
              <a:gd name="connsiteY5453" fmla="*/ 6642311 h 6857999"/>
              <a:gd name="connsiteX5454" fmla="*/ 1918782 w 4528142"/>
              <a:gd name="connsiteY5454" fmla="*/ 6645229 h 6857999"/>
              <a:gd name="connsiteX5455" fmla="*/ 1907531 w 4528142"/>
              <a:gd name="connsiteY5455" fmla="*/ 6623929 h 6857999"/>
              <a:gd name="connsiteX5456" fmla="*/ 1897896 w 4528142"/>
              <a:gd name="connsiteY5456" fmla="*/ 6602699 h 6857999"/>
              <a:gd name="connsiteX5457" fmla="*/ 1889208 w 4528142"/>
              <a:gd name="connsiteY5457" fmla="*/ 6581642 h 6857999"/>
              <a:gd name="connsiteX5458" fmla="*/ 1880133 w 4528142"/>
              <a:gd name="connsiteY5458" fmla="*/ 6560975 h 6857999"/>
              <a:gd name="connsiteX5459" fmla="*/ 1865321 w 4528142"/>
              <a:gd name="connsiteY5459" fmla="*/ 6519106 h 6857999"/>
              <a:gd name="connsiteX5460" fmla="*/ 1851736 w 4528142"/>
              <a:gd name="connsiteY5460" fmla="*/ 6477695 h 6857999"/>
              <a:gd name="connsiteX5461" fmla="*/ 1844557 w 4528142"/>
              <a:gd name="connsiteY5461" fmla="*/ 6457374 h 6857999"/>
              <a:gd name="connsiteX5462" fmla="*/ 1836992 w 4528142"/>
              <a:gd name="connsiteY5462" fmla="*/ 6437441 h 6857999"/>
              <a:gd name="connsiteX5463" fmla="*/ 1821194 w 4528142"/>
              <a:gd name="connsiteY5463" fmla="*/ 6397680 h 6857999"/>
              <a:gd name="connsiteX5464" fmla="*/ 1804942 w 4528142"/>
              <a:gd name="connsiteY5464" fmla="*/ 6356691 h 6857999"/>
              <a:gd name="connsiteX5465" fmla="*/ 1796920 w 4528142"/>
              <a:gd name="connsiteY5465" fmla="*/ 6335530 h 6857999"/>
              <a:gd name="connsiteX5466" fmla="*/ 1789392 w 4528142"/>
              <a:gd name="connsiteY5466" fmla="*/ 6313315 h 6857999"/>
              <a:gd name="connsiteX5467" fmla="*/ 1785316 w 4528142"/>
              <a:gd name="connsiteY5467" fmla="*/ 6318514 h 6857999"/>
              <a:gd name="connsiteX5468" fmla="*/ 1782187 w 4528142"/>
              <a:gd name="connsiteY5468" fmla="*/ 6323887 h 6857999"/>
              <a:gd name="connsiteX5469" fmla="*/ 1780005 w 4528142"/>
              <a:gd name="connsiteY5469" fmla="*/ 6329436 h 6857999"/>
              <a:gd name="connsiteX5470" fmla="*/ 1778210 w 4528142"/>
              <a:gd name="connsiteY5470" fmla="*/ 6334598 h 6857999"/>
              <a:gd name="connsiteX5471" fmla="*/ 1777082 w 4528142"/>
              <a:gd name="connsiteY5471" fmla="*/ 6339655 h 6857999"/>
              <a:gd name="connsiteX5472" fmla="*/ 1776515 w 4528142"/>
              <a:gd name="connsiteY5472" fmla="*/ 6345272 h 6857999"/>
              <a:gd name="connsiteX5473" fmla="*/ 1776336 w 4528142"/>
              <a:gd name="connsiteY5473" fmla="*/ 6350503 h 6857999"/>
              <a:gd name="connsiteX5474" fmla="*/ 1776717 w 4528142"/>
              <a:gd name="connsiteY5474" fmla="*/ 6356295 h 6857999"/>
              <a:gd name="connsiteX5475" fmla="*/ 1779026 w 4528142"/>
              <a:gd name="connsiteY5475" fmla="*/ 6366333 h 6857999"/>
              <a:gd name="connsiteX5476" fmla="*/ 1782562 w 4528142"/>
              <a:gd name="connsiteY5476" fmla="*/ 6376827 h 6857999"/>
              <a:gd name="connsiteX5477" fmla="*/ 1787045 w 4528142"/>
              <a:gd name="connsiteY5477" fmla="*/ 6387495 h 6857999"/>
              <a:gd name="connsiteX5478" fmla="*/ 1792197 w 4528142"/>
              <a:gd name="connsiteY5478" fmla="*/ 6398056 h 6857999"/>
              <a:gd name="connsiteX5479" fmla="*/ 1797559 w 4528142"/>
              <a:gd name="connsiteY5479" fmla="*/ 6407285 h 6857999"/>
              <a:gd name="connsiteX5480" fmla="*/ 1802256 w 4528142"/>
              <a:gd name="connsiteY5480" fmla="*/ 6416618 h 6857999"/>
              <a:gd name="connsiteX5481" fmla="*/ 1806284 w 4528142"/>
              <a:gd name="connsiteY5481" fmla="*/ 6426059 h 6857999"/>
              <a:gd name="connsiteX5482" fmla="*/ 1807826 w 4528142"/>
              <a:gd name="connsiteY5482" fmla="*/ 6430691 h 6857999"/>
              <a:gd name="connsiteX5483" fmla="*/ 1808032 w 4528142"/>
              <a:gd name="connsiteY5483" fmla="*/ 6435535 h 6857999"/>
              <a:gd name="connsiteX5484" fmla="*/ 1808625 w 4528142"/>
              <a:gd name="connsiteY5484" fmla="*/ 6439993 h 6857999"/>
              <a:gd name="connsiteX5485" fmla="*/ 1808936 w 4528142"/>
              <a:gd name="connsiteY5485" fmla="*/ 6444171 h 6857999"/>
              <a:gd name="connsiteX5486" fmla="*/ 1808195 w 4528142"/>
              <a:gd name="connsiteY5486" fmla="*/ 6448841 h 6857999"/>
              <a:gd name="connsiteX5487" fmla="*/ 1806507 w 4528142"/>
              <a:gd name="connsiteY5487" fmla="*/ 6453334 h 6857999"/>
              <a:gd name="connsiteX5488" fmla="*/ 1804538 w 4528142"/>
              <a:gd name="connsiteY5488" fmla="*/ 6457549 h 6857999"/>
              <a:gd name="connsiteX5489" fmla="*/ 1801900 w 4528142"/>
              <a:gd name="connsiteY5489" fmla="*/ 6461870 h 6857999"/>
              <a:gd name="connsiteX5490" fmla="*/ 1797930 w 4528142"/>
              <a:gd name="connsiteY5490" fmla="*/ 6466402 h 6857999"/>
              <a:gd name="connsiteX5491" fmla="*/ 1793292 w 4528142"/>
              <a:gd name="connsiteY5491" fmla="*/ 6471039 h 6857999"/>
              <a:gd name="connsiteX5492" fmla="*/ 1795722 w 4528142"/>
              <a:gd name="connsiteY5492" fmla="*/ 6461875 h 6857999"/>
              <a:gd name="connsiteX5493" fmla="*/ 1796993 w 4528142"/>
              <a:gd name="connsiteY5493" fmla="*/ 6453869 h 6857999"/>
              <a:gd name="connsiteX5494" fmla="*/ 1796717 w 4528142"/>
              <a:gd name="connsiteY5494" fmla="*/ 6447411 h 6857999"/>
              <a:gd name="connsiteX5495" fmla="*/ 1795669 w 4528142"/>
              <a:gd name="connsiteY5495" fmla="*/ 6441725 h 6857999"/>
              <a:gd name="connsiteX5496" fmla="*/ 1793568 w 4528142"/>
              <a:gd name="connsiteY5496" fmla="*/ 6436531 h 6857999"/>
              <a:gd name="connsiteX5497" fmla="*/ 1790974 w 4528142"/>
              <a:gd name="connsiteY5497" fmla="*/ 6432390 h 6857999"/>
              <a:gd name="connsiteX5498" fmla="*/ 1787992 w 4528142"/>
              <a:gd name="connsiteY5498" fmla="*/ 6428638 h 6857999"/>
              <a:gd name="connsiteX5499" fmla="*/ 1784625 w 4528142"/>
              <a:gd name="connsiteY5499" fmla="*/ 6425271 h 6857999"/>
              <a:gd name="connsiteX5500" fmla="*/ 1777224 w 4528142"/>
              <a:gd name="connsiteY5500" fmla="*/ 6418641 h 6857999"/>
              <a:gd name="connsiteX5501" fmla="*/ 1769716 w 4528142"/>
              <a:gd name="connsiteY5501" fmla="*/ 6412680 h 6857999"/>
              <a:gd name="connsiteX5502" fmla="*/ 1767684 w 4528142"/>
              <a:gd name="connsiteY5502" fmla="*/ 6409100 h 6857999"/>
              <a:gd name="connsiteX5503" fmla="*/ 1765089 w 4528142"/>
              <a:gd name="connsiteY5503" fmla="*/ 6404961 h 6857999"/>
              <a:gd name="connsiteX5504" fmla="*/ 1763549 w 4528142"/>
              <a:gd name="connsiteY5504" fmla="*/ 6400328 h 6857999"/>
              <a:gd name="connsiteX5505" fmla="*/ 1763449 w 4528142"/>
              <a:gd name="connsiteY5505" fmla="*/ 6394817 h 6857999"/>
              <a:gd name="connsiteX5506" fmla="*/ 1757932 w 4528142"/>
              <a:gd name="connsiteY5506" fmla="*/ 6400895 h 6857999"/>
              <a:gd name="connsiteX5507" fmla="*/ 1755189 w 4528142"/>
              <a:gd name="connsiteY5507" fmla="*/ 6405882 h 6857999"/>
              <a:gd name="connsiteX5508" fmla="*/ 1753675 w 4528142"/>
              <a:gd name="connsiteY5508" fmla="*/ 6411325 h 6857999"/>
              <a:gd name="connsiteX5509" fmla="*/ 1752827 w 4528142"/>
              <a:gd name="connsiteY5509" fmla="*/ 6416662 h 6857999"/>
              <a:gd name="connsiteX5510" fmla="*/ 1753034 w 4528142"/>
              <a:gd name="connsiteY5510" fmla="*/ 6421506 h 6857999"/>
              <a:gd name="connsiteX5511" fmla="*/ 1754856 w 4528142"/>
              <a:gd name="connsiteY5511" fmla="*/ 6426419 h 6857999"/>
              <a:gd name="connsiteX5512" fmla="*/ 1756888 w 4528142"/>
              <a:gd name="connsiteY5512" fmla="*/ 6429998 h 6857999"/>
              <a:gd name="connsiteX5513" fmla="*/ 1760044 w 4528142"/>
              <a:gd name="connsiteY5513" fmla="*/ 6434700 h 6857999"/>
              <a:gd name="connsiteX5514" fmla="*/ 1763411 w 4528142"/>
              <a:gd name="connsiteY5514" fmla="*/ 6438067 h 6857999"/>
              <a:gd name="connsiteX5515" fmla="*/ 1767058 w 4528142"/>
              <a:gd name="connsiteY5515" fmla="*/ 6441714 h 6857999"/>
              <a:gd name="connsiteX5516" fmla="*/ 1774953 w 4528142"/>
              <a:gd name="connsiteY5516" fmla="*/ 6447289 h 6857999"/>
              <a:gd name="connsiteX5517" fmla="*/ 1782004 w 4528142"/>
              <a:gd name="connsiteY5517" fmla="*/ 6452023 h 6857999"/>
              <a:gd name="connsiteX5518" fmla="*/ 1787198 w 4528142"/>
              <a:gd name="connsiteY5518" fmla="*/ 6454124 h 6857999"/>
              <a:gd name="connsiteX5519" fmla="*/ 1766682 w 4528142"/>
              <a:gd name="connsiteY5519" fmla="*/ 6470711 h 6857999"/>
              <a:gd name="connsiteX5520" fmla="*/ 1771071 w 4528142"/>
              <a:gd name="connsiteY5520" fmla="*/ 6469690 h 6857999"/>
              <a:gd name="connsiteX5521" fmla="*/ 1773740 w 4528142"/>
              <a:gd name="connsiteY5521" fmla="*/ 6469267 h 6857999"/>
              <a:gd name="connsiteX5522" fmla="*/ 1776408 w 4528142"/>
              <a:gd name="connsiteY5522" fmla="*/ 6468842 h 6857999"/>
              <a:gd name="connsiteX5523" fmla="*/ 1778583 w 4528142"/>
              <a:gd name="connsiteY5523" fmla="*/ 6469473 h 6857999"/>
              <a:gd name="connsiteX5524" fmla="*/ 1780479 w 4528142"/>
              <a:gd name="connsiteY5524" fmla="*/ 6469822 h 6857999"/>
              <a:gd name="connsiteX5525" fmla="*/ 1782268 w 4528142"/>
              <a:gd name="connsiteY5525" fmla="*/ 6470839 h 6857999"/>
              <a:gd name="connsiteX5526" fmla="*/ 1784969 w 4528142"/>
              <a:gd name="connsiteY5526" fmla="*/ 6474312 h 6857999"/>
              <a:gd name="connsiteX5527" fmla="*/ 1786229 w 4528142"/>
              <a:gd name="connsiteY5527" fmla="*/ 6478663 h 6857999"/>
              <a:gd name="connsiteX5528" fmla="*/ 1786611 w 4528142"/>
              <a:gd name="connsiteY5528" fmla="*/ 6484455 h 6857999"/>
              <a:gd name="connsiteX5529" fmla="*/ 1787055 w 4528142"/>
              <a:gd name="connsiteY5529" fmla="*/ 6498042 h 6857999"/>
              <a:gd name="connsiteX5530" fmla="*/ 1791693 w 4528142"/>
              <a:gd name="connsiteY5530" fmla="*/ 6493404 h 6857999"/>
              <a:gd name="connsiteX5531" fmla="*/ 1795558 w 4528142"/>
              <a:gd name="connsiteY5531" fmla="*/ 6489539 h 6857999"/>
              <a:gd name="connsiteX5532" fmla="*/ 1799491 w 4528142"/>
              <a:gd name="connsiteY5532" fmla="*/ 6487288 h 6857999"/>
              <a:gd name="connsiteX5533" fmla="*/ 1803706 w 4528142"/>
              <a:gd name="connsiteY5533" fmla="*/ 6485318 h 6857999"/>
              <a:gd name="connsiteX5534" fmla="*/ 1807920 w 4528142"/>
              <a:gd name="connsiteY5534" fmla="*/ 6483349 h 6857999"/>
              <a:gd name="connsiteX5535" fmla="*/ 1814416 w 4528142"/>
              <a:gd name="connsiteY5535" fmla="*/ 6481342 h 6857999"/>
              <a:gd name="connsiteX5536" fmla="*/ 1830956 w 4528142"/>
              <a:gd name="connsiteY5536" fmla="*/ 6475465 h 6857999"/>
              <a:gd name="connsiteX5537" fmla="*/ 1829723 w 4528142"/>
              <a:gd name="connsiteY5537" fmla="*/ 6481189 h 6857999"/>
              <a:gd name="connsiteX5538" fmla="*/ 1828594 w 4528142"/>
              <a:gd name="connsiteY5538" fmla="*/ 6486244 h 6857999"/>
              <a:gd name="connsiteX5539" fmla="*/ 1828415 w 4528142"/>
              <a:gd name="connsiteY5539" fmla="*/ 6491476 h 6857999"/>
              <a:gd name="connsiteX5540" fmla="*/ 1829007 w 4528142"/>
              <a:gd name="connsiteY5540" fmla="*/ 6495933 h 6857999"/>
              <a:gd name="connsiteX5541" fmla="*/ 1830267 w 4528142"/>
              <a:gd name="connsiteY5541" fmla="*/ 6500285 h 6857999"/>
              <a:gd name="connsiteX5542" fmla="*/ 1831633 w 4528142"/>
              <a:gd name="connsiteY5542" fmla="*/ 6503970 h 6857999"/>
              <a:gd name="connsiteX5543" fmla="*/ 1833698 w 4528142"/>
              <a:gd name="connsiteY5543" fmla="*/ 6511446 h 6857999"/>
              <a:gd name="connsiteX5544" fmla="*/ 1835450 w 4528142"/>
              <a:gd name="connsiteY5544" fmla="*/ 6514744 h 6857999"/>
              <a:gd name="connsiteX5545" fmla="*/ 1835868 w 4528142"/>
              <a:gd name="connsiteY5545" fmla="*/ 6518254 h 6857999"/>
              <a:gd name="connsiteX5546" fmla="*/ 1836286 w 4528142"/>
              <a:gd name="connsiteY5546" fmla="*/ 6521765 h 6857999"/>
              <a:gd name="connsiteX5547" fmla="*/ 1835757 w 4528142"/>
              <a:gd name="connsiteY5547" fmla="*/ 6525100 h 6857999"/>
              <a:gd name="connsiteX5548" fmla="*/ 1834174 w 4528142"/>
              <a:gd name="connsiteY5548" fmla="*/ 6528928 h 6857999"/>
              <a:gd name="connsiteX5549" fmla="*/ 1831362 w 4528142"/>
              <a:gd name="connsiteY5549" fmla="*/ 6532301 h 6857999"/>
              <a:gd name="connsiteX5550" fmla="*/ 1827111 w 4528142"/>
              <a:gd name="connsiteY5550" fmla="*/ 6536552 h 6857999"/>
              <a:gd name="connsiteX5551" fmla="*/ 1822579 w 4528142"/>
              <a:gd name="connsiteY5551" fmla="*/ 6540523 h 6857999"/>
              <a:gd name="connsiteX5552" fmla="*/ 1822680 w 4528142"/>
              <a:gd name="connsiteY5552" fmla="*/ 6546034 h 6857999"/>
              <a:gd name="connsiteX5553" fmla="*/ 1823939 w 4528142"/>
              <a:gd name="connsiteY5553" fmla="*/ 6550387 h 6857999"/>
              <a:gd name="connsiteX5554" fmla="*/ 1825798 w 4528142"/>
              <a:gd name="connsiteY5554" fmla="*/ 6553019 h 6857999"/>
              <a:gd name="connsiteX5555" fmla="*/ 1827481 w 4528142"/>
              <a:gd name="connsiteY5555" fmla="*/ 6554702 h 6857999"/>
              <a:gd name="connsiteX5556" fmla="*/ 1829832 w 4528142"/>
              <a:gd name="connsiteY5556" fmla="*/ 6556279 h 6857999"/>
              <a:gd name="connsiteX5557" fmla="*/ 1832394 w 4528142"/>
              <a:gd name="connsiteY5557" fmla="*/ 6556522 h 6857999"/>
              <a:gd name="connsiteX5558" fmla="*/ 1837239 w 4528142"/>
              <a:gd name="connsiteY5558" fmla="*/ 6556729 h 6857999"/>
              <a:gd name="connsiteX5559" fmla="*/ 1842751 w 4528142"/>
              <a:gd name="connsiteY5559" fmla="*/ 6556829 h 6857999"/>
              <a:gd name="connsiteX5560" fmla="*/ 1845312 w 4528142"/>
              <a:gd name="connsiteY5560" fmla="*/ 6557074 h 6857999"/>
              <a:gd name="connsiteX5561" fmla="*/ 1848050 w 4528142"/>
              <a:gd name="connsiteY5561" fmla="*/ 6558264 h 6857999"/>
              <a:gd name="connsiteX5562" fmla="*/ 1849734 w 4528142"/>
              <a:gd name="connsiteY5562" fmla="*/ 6559948 h 6857999"/>
              <a:gd name="connsiteX5563" fmla="*/ 1851205 w 4528142"/>
              <a:gd name="connsiteY5563" fmla="*/ 6562967 h 6857999"/>
              <a:gd name="connsiteX5564" fmla="*/ 1852572 w 4528142"/>
              <a:gd name="connsiteY5564" fmla="*/ 6566650 h 6857999"/>
              <a:gd name="connsiteX5565" fmla="*/ 1852953 w 4528142"/>
              <a:gd name="connsiteY5565" fmla="*/ 6572442 h 6857999"/>
              <a:gd name="connsiteX5566" fmla="*/ 1849861 w 4528142"/>
              <a:gd name="connsiteY5566" fmla="*/ 6575534 h 6857999"/>
              <a:gd name="connsiteX5567" fmla="*/ 1847541 w 4528142"/>
              <a:gd name="connsiteY5567" fmla="*/ 6577854 h 6857999"/>
              <a:gd name="connsiteX5568" fmla="*/ 1844942 w 4528142"/>
              <a:gd name="connsiteY5568" fmla="*/ 6579891 h 6857999"/>
              <a:gd name="connsiteX5569" fmla="*/ 1842835 w 4528142"/>
              <a:gd name="connsiteY5569" fmla="*/ 6580876 h 6857999"/>
              <a:gd name="connsiteX5570" fmla="*/ 1841008 w 4528142"/>
              <a:gd name="connsiteY5570" fmla="*/ 6582143 h 6857999"/>
              <a:gd name="connsiteX5571" fmla="*/ 1839779 w 4528142"/>
              <a:gd name="connsiteY5571" fmla="*/ 6581687 h 6857999"/>
              <a:gd name="connsiteX5572" fmla="*/ 1836550 w 4528142"/>
              <a:gd name="connsiteY5572" fmla="*/ 6581549 h 6857999"/>
              <a:gd name="connsiteX5573" fmla="*/ 1833040 w 4528142"/>
              <a:gd name="connsiteY5573" fmla="*/ 6581131 h 6857999"/>
              <a:gd name="connsiteX5574" fmla="*/ 1830864 w 4528142"/>
              <a:gd name="connsiteY5574" fmla="*/ 6580500 h 6857999"/>
              <a:gd name="connsiteX5575" fmla="*/ 1828862 w 4528142"/>
              <a:gd name="connsiteY5575" fmla="*/ 6580819 h 6857999"/>
              <a:gd name="connsiteX5576" fmla="*/ 1826756 w 4528142"/>
              <a:gd name="connsiteY5576" fmla="*/ 6581803 h 6857999"/>
              <a:gd name="connsiteX5577" fmla="*/ 1824649 w 4528142"/>
              <a:gd name="connsiteY5577" fmla="*/ 6582788 h 6857999"/>
              <a:gd name="connsiteX5578" fmla="*/ 1822435 w 4528142"/>
              <a:gd name="connsiteY5578" fmla="*/ 6584440 h 6857999"/>
              <a:gd name="connsiteX5579" fmla="*/ 1823097 w 4528142"/>
              <a:gd name="connsiteY5579" fmla="*/ 6590514 h 6857999"/>
              <a:gd name="connsiteX5580" fmla="*/ 1824114 w 4528142"/>
              <a:gd name="connsiteY5580" fmla="*/ 6592302 h 6857999"/>
              <a:gd name="connsiteX5581" fmla="*/ 1824743 w 4528142"/>
              <a:gd name="connsiteY5581" fmla="*/ 6594478 h 6857999"/>
              <a:gd name="connsiteX5582" fmla="*/ 1827762 w 4528142"/>
              <a:gd name="connsiteY5582" fmla="*/ 6595950 h 6857999"/>
              <a:gd name="connsiteX5583" fmla="*/ 1830498 w 4528142"/>
              <a:gd name="connsiteY5583" fmla="*/ 6597141 h 6857999"/>
              <a:gd name="connsiteX5584" fmla="*/ 1833623 w 4528142"/>
              <a:gd name="connsiteY5584" fmla="*/ 6597945 h 6857999"/>
              <a:gd name="connsiteX5585" fmla="*/ 1836465 w 4528142"/>
              <a:gd name="connsiteY5585" fmla="*/ 6598470 h 6857999"/>
              <a:gd name="connsiteX5586" fmla="*/ 1837937 w 4528142"/>
              <a:gd name="connsiteY5586" fmla="*/ 6601488 h 6857999"/>
              <a:gd name="connsiteX5587" fmla="*/ 1838954 w 4528142"/>
              <a:gd name="connsiteY5587" fmla="*/ 6603277 h 6857999"/>
              <a:gd name="connsiteX5588" fmla="*/ 1839477 w 4528142"/>
              <a:gd name="connsiteY5588" fmla="*/ 6606121 h 6857999"/>
              <a:gd name="connsiteX5589" fmla="*/ 1841235 w 4528142"/>
              <a:gd name="connsiteY5589" fmla="*/ 6603240 h 6857999"/>
              <a:gd name="connsiteX5590" fmla="*/ 1842501 w 4528142"/>
              <a:gd name="connsiteY5590" fmla="*/ 6601413 h 6857999"/>
              <a:gd name="connsiteX5591" fmla="*/ 1844190 w 4528142"/>
              <a:gd name="connsiteY5591" fmla="*/ 6596919 h 6857999"/>
              <a:gd name="connsiteX5592" fmla="*/ 1845461 w 4528142"/>
              <a:gd name="connsiteY5592" fmla="*/ 6588913 h 6857999"/>
              <a:gd name="connsiteX5593" fmla="*/ 1847044 w 4528142"/>
              <a:gd name="connsiteY5593" fmla="*/ 6585085 h 6857999"/>
              <a:gd name="connsiteX5594" fmla="*/ 1848309 w 4528142"/>
              <a:gd name="connsiteY5594" fmla="*/ 6583259 h 6857999"/>
              <a:gd name="connsiteX5595" fmla="*/ 1850066 w 4528142"/>
              <a:gd name="connsiteY5595" fmla="*/ 6580379 h 6857999"/>
              <a:gd name="connsiteX5596" fmla="*/ 1851999 w 4528142"/>
              <a:gd name="connsiteY5596" fmla="*/ 6578446 h 6857999"/>
              <a:gd name="connsiteX5597" fmla="*/ 1854704 w 4528142"/>
              <a:gd name="connsiteY5597" fmla="*/ 6575741 h 6857999"/>
              <a:gd name="connsiteX5598" fmla="*/ 1857866 w 4528142"/>
              <a:gd name="connsiteY5598" fmla="*/ 6574264 h 6857999"/>
              <a:gd name="connsiteX5599" fmla="*/ 1861799 w 4528142"/>
              <a:gd name="connsiteY5599" fmla="*/ 6572013 h 6857999"/>
              <a:gd name="connsiteX5600" fmla="*/ 1865288 w 4528142"/>
              <a:gd name="connsiteY5600" fmla="*/ 6597146 h 6857999"/>
              <a:gd name="connsiteX5601" fmla="*/ 1868120 w 4528142"/>
              <a:gd name="connsiteY5601" fmla="*/ 6610028 h 6857999"/>
              <a:gd name="connsiteX5602" fmla="*/ 1871620 w 4528142"/>
              <a:gd name="connsiteY5602" fmla="*/ 6622803 h 6857999"/>
              <a:gd name="connsiteX5603" fmla="*/ 1875998 w 4528142"/>
              <a:gd name="connsiteY5603" fmla="*/ 6634136 h 6857999"/>
              <a:gd name="connsiteX5604" fmla="*/ 1878380 w 4528142"/>
              <a:gd name="connsiteY5604" fmla="*/ 6639612 h 6857999"/>
              <a:gd name="connsiteX5605" fmla="*/ 1881149 w 4528142"/>
              <a:gd name="connsiteY5605" fmla="*/ 6644700 h 6857999"/>
              <a:gd name="connsiteX5606" fmla="*/ 1884691 w 4528142"/>
              <a:gd name="connsiteY5606" fmla="*/ 6649014 h 6857999"/>
              <a:gd name="connsiteX5607" fmla="*/ 1888339 w 4528142"/>
              <a:gd name="connsiteY5607" fmla="*/ 6652662 h 6857999"/>
              <a:gd name="connsiteX5608" fmla="*/ 1892654 w 4528142"/>
              <a:gd name="connsiteY5608" fmla="*/ 6656205 h 6857999"/>
              <a:gd name="connsiteX5609" fmla="*/ 1896900 w 4528142"/>
              <a:gd name="connsiteY5609" fmla="*/ 6658131 h 6857999"/>
              <a:gd name="connsiteX5610" fmla="*/ 1891738 w 4528142"/>
              <a:gd name="connsiteY5610" fmla="*/ 6659926 h 6857999"/>
              <a:gd name="connsiteX5611" fmla="*/ 1887910 w 4528142"/>
              <a:gd name="connsiteY5611" fmla="*/ 6661509 h 6857999"/>
              <a:gd name="connsiteX5612" fmla="*/ 1885977 w 4528142"/>
              <a:gd name="connsiteY5612" fmla="*/ 6663442 h 6857999"/>
              <a:gd name="connsiteX5613" fmla="*/ 1884325 w 4528142"/>
              <a:gd name="connsiteY5613" fmla="*/ 6665655 h 6857999"/>
              <a:gd name="connsiteX5614" fmla="*/ 1882462 w 4528142"/>
              <a:gd name="connsiteY5614" fmla="*/ 6669203 h 6857999"/>
              <a:gd name="connsiteX5615" fmla="*/ 1880318 w 4528142"/>
              <a:gd name="connsiteY5615" fmla="*/ 6672469 h 6857999"/>
              <a:gd name="connsiteX5616" fmla="*/ 1877014 w 4528142"/>
              <a:gd name="connsiteY5616" fmla="*/ 6676895 h 6857999"/>
              <a:gd name="connsiteX5617" fmla="*/ 1871216 w 4528142"/>
              <a:gd name="connsiteY5617" fmla="*/ 6682693 h 6857999"/>
              <a:gd name="connsiteX5618" fmla="*/ 1872687 w 4528142"/>
              <a:gd name="connsiteY5618" fmla="*/ 6685711 h 6857999"/>
              <a:gd name="connsiteX5619" fmla="*/ 1873318 w 4528142"/>
              <a:gd name="connsiteY5619" fmla="*/ 6687886 h 6857999"/>
              <a:gd name="connsiteX5620" fmla="*/ 1874721 w 4528142"/>
              <a:gd name="connsiteY5620" fmla="*/ 6689289 h 6857999"/>
              <a:gd name="connsiteX5621" fmla="*/ 1877178 w 4528142"/>
              <a:gd name="connsiteY5621" fmla="*/ 6690200 h 6857999"/>
              <a:gd name="connsiteX5622" fmla="*/ 1878124 w 4528142"/>
              <a:gd name="connsiteY5622" fmla="*/ 6690375 h 6857999"/>
              <a:gd name="connsiteX5623" fmla="*/ 1880407 w 4528142"/>
              <a:gd name="connsiteY5623" fmla="*/ 6690337 h 6857999"/>
              <a:gd name="connsiteX5624" fmla="*/ 1884516 w 4528142"/>
              <a:gd name="connsiteY5624" fmla="*/ 6689035 h 6857999"/>
              <a:gd name="connsiteX5625" fmla="*/ 1888905 w 4528142"/>
              <a:gd name="connsiteY5625" fmla="*/ 6688013 h 6857999"/>
              <a:gd name="connsiteX5626" fmla="*/ 1890625 w 4528142"/>
              <a:gd name="connsiteY5626" fmla="*/ 6687415 h 6857999"/>
              <a:gd name="connsiteX5627" fmla="*/ 1892521 w 4528142"/>
              <a:gd name="connsiteY5627" fmla="*/ 6687764 h 6857999"/>
              <a:gd name="connsiteX5628" fmla="*/ 1894417 w 4528142"/>
              <a:gd name="connsiteY5628" fmla="*/ 6688113 h 6857999"/>
              <a:gd name="connsiteX5629" fmla="*/ 1896100 w 4528142"/>
              <a:gd name="connsiteY5629" fmla="*/ 6689796 h 6857999"/>
              <a:gd name="connsiteX5630" fmla="*/ 1897010 w 4528142"/>
              <a:gd name="connsiteY5630" fmla="*/ 6692254 h 6857999"/>
              <a:gd name="connsiteX5631" fmla="*/ 1897428 w 4528142"/>
              <a:gd name="connsiteY5631" fmla="*/ 6695764 h 6857999"/>
              <a:gd name="connsiteX5632" fmla="*/ 1895882 w 4528142"/>
              <a:gd name="connsiteY5632" fmla="*/ 6697310 h 6857999"/>
              <a:gd name="connsiteX5633" fmla="*/ 1893495 w 4528142"/>
              <a:gd name="connsiteY5633" fmla="*/ 6698014 h 6857999"/>
              <a:gd name="connsiteX5634" fmla="*/ 1892546 w 4528142"/>
              <a:gd name="connsiteY5634" fmla="*/ 6697839 h 6857999"/>
              <a:gd name="connsiteX5635" fmla="*/ 1891038 w 4528142"/>
              <a:gd name="connsiteY5635" fmla="*/ 6697104 h 6857999"/>
              <a:gd name="connsiteX5636" fmla="*/ 1888618 w 4528142"/>
              <a:gd name="connsiteY5636" fmla="*/ 6693911 h 6857999"/>
              <a:gd name="connsiteX5637" fmla="*/ 1886093 w 4528142"/>
              <a:gd name="connsiteY5637" fmla="*/ 6691386 h 6857999"/>
              <a:gd name="connsiteX5638" fmla="*/ 1896247 w 4528142"/>
              <a:gd name="connsiteY5638" fmla="*/ 6721637 h 6857999"/>
              <a:gd name="connsiteX5639" fmla="*/ 1907281 w 4528142"/>
              <a:gd name="connsiteY5639" fmla="*/ 6750450 h 6857999"/>
              <a:gd name="connsiteX5640" fmla="*/ 1918420 w 4528142"/>
              <a:gd name="connsiteY5640" fmla="*/ 6778594 h 6857999"/>
              <a:gd name="connsiteX5641" fmla="*/ 1930438 w 4528142"/>
              <a:gd name="connsiteY5641" fmla="*/ 6805298 h 6857999"/>
              <a:gd name="connsiteX5642" fmla="*/ 1945440 w 4528142"/>
              <a:gd name="connsiteY5642" fmla="*/ 6829579 h 6857999"/>
              <a:gd name="connsiteX5643" fmla="*/ 1961218 w 4528142"/>
              <a:gd name="connsiteY5643" fmla="*/ 6853086 h 6857999"/>
              <a:gd name="connsiteX5644" fmla="*/ 1964706 w 4528142"/>
              <a:gd name="connsiteY5644" fmla="*/ 6857999 h 6857999"/>
              <a:gd name="connsiteX5645" fmla="*/ 1909765 w 4528142"/>
              <a:gd name="connsiteY5645" fmla="*/ 6857999 h 6857999"/>
              <a:gd name="connsiteX5646" fmla="*/ 1902244 w 4528142"/>
              <a:gd name="connsiteY5646" fmla="*/ 6849767 h 6857999"/>
              <a:gd name="connsiteX5647" fmla="*/ 1887727 w 4528142"/>
              <a:gd name="connsiteY5647" fmla="*/ 6830612 h 6857999"/>
              <a:gd name="connsiteX5648" fmla="*/ 1873984 w 4528142"/>
              <a:gd name="connsiteY5648" fmla="*/ 6810685 h 6857999"/>
              <a:gd name="connsiteX5649" fmla="*/ 1859572 w 4528142"/>
              <a:gd name="connsiteY5649" fmla="*/ 6790862 h 6857999"/>
              <a:gd name="connsiteX5650" fmla="*/ 1844881 w 4528142"/>
              <a:gd name="connsiteY5650" fmla="*/ 6770759 h 6857999"/>
              <a:gd name="connsiteX5651" fmla="*/ 1787834 w 4528142"/>
              <a:gd name="connsiteY5651" fmla="*/ 6689751 h 6857999"/>
              <a:gd name="connsiteX5652" fmla="*/ 1780788 w 4528142"/>
              <a:gd name="connsiteY5652" fmla="*/ 6678840 h 6857999"/>
              <a:gd name="connsiteX5653" fmla="*/ 1774022 w 4528142"/>
              <a:gd name="connsiteY5653" fmla="*/ 6668209 h 6857999"/>
              <a:gd name="connsiteX5654" fmla="*/ 1762210 w 4528142"/>
              <a:gd name="connsiteY5654" fmla="*/ 6646349 h 6857999"/>
              <a:gd name="connsiteX5655" fmla="*/ 1750892 w 4528142"/>
              <a:gd name="connsiteY5655" fmla="*/ 6623434 h 6857999"/>
              <a:gd name="connsiteX5656" fmla="*/ 1739466 w 4528142"/>
              <a:gd name="connsiteY5656" fmla="*/ 6601187 h 6857999"/>
              <a:gd name="connsiteX5657" fmla="*/ 1718163 w 4528142"/>
              <a:gd name="connsiteY5657" fmla="*/ 6555148 h 6857999"/>
              <a:gd name="connsiteX5658" fmla="*/ 1707898 w 4528142"/>
              <a:gd name="connsiteY5658" fmla="*/ 6531741 h 6857999"/>
              <a:gd name="connsiteX5659" fmla="*/ 1698299 w 4528142"/>
              <a:gd name="connsiteY5659" fmla="*/ 6508229 h 6857999"/>
              <a:gd name="connsiteX5660" fmla="*/ 1688981 w 4528142"/>
              <a:gd name="connsiteY5660" fmla="*/ 6484998 h 6857999"/>
              <a:gd name="connsiteX5661" fmla="*/ 1680156 w 4528142"/>
              <a:gd name="connsiteY5661" fmla="*/ 6460712 h 6857999"/>
              <a:gd name="connsiteX5662" fmla="*/ 1677218 w 4528142"/>
              <a:gd name="connsiteY5662" fmla="*/ 6448498 h 6857999"/>
              <a:gd name="connsiteX5663" fmla="*/ 1673718 w 4528142"/>
              <a:gd name="connsiteY5663" fmla="*/ 6435723 h 6857999"/>
              <a:gd name="connsiteX5664" fmla="*/ 1670780 w 4528142"/>
              <a:gd name="connsiteY5664" fmla="*/ 6423509 h 6857999"/>
              <a:gd name="connsiteX5665" fmla="*/ 1668334 w 4528142"/>
              <a:gd name="connsiteY5665" fmla="*/ 6410242 h 6857999"/>
              <a:gd name="connsiteX5666" fmla="*/ 1667074 w 4528142"/>
              <a:gd name="connsiteY5666" fmla="*/ 6405889 h 6857999"/>
              <a:gd name="connsiteX5667" fmla="*/ 1664655 w 4528142"/>
              <a:gd name="connsiteY5667" fmla="*/ 6402696 h 6857999"/>
              <a:gd name="connsiteX5668" fmla="*/ 1662691 w 4528142"/>
              <a:gd name="connsiteY5668" fmla="*/ 6400732 h 6857999"/>
              <a:gd name="connsiteX5669" fmla="*/ 1659954 w 4528142"/>
              <a:gd name="connsiteY5669" fmla="*/ 6399542 h 6857999"/>
              <a:gd name="connsiteX5670" fmla="*/ 1656618 w 4528142"/>
              <a:gd name="connsiteY5670" fmla="*/ 6400070 h 6857999"/>
              <a:gd name="connsiteX5671" fmla="*/ 1652228 w 4528142"/>
              <a:gd name="connsiteY5671" fmla="*/ 6401092 h 6857999"/>
              <a:gd name="connsiteX5672" fmla="*/ 1648189 w 4528142"/>
              <a:gd name="connsiteY5672" fmla="*/ 6404010 h 6857999"/>
              <a:gd name="connsiteX5673" fmla="*/ 1642709 w 4528142"/>
              <a:gd name="connsiteY5673" fmla="*/ 6407806 h 6857999"/>
              <a:gd name="connsiteX5674" fmla="*/ 1643001 w 4528142"/>
              <a:gd name="connsiteY5674" fmla="*/ 6395730 h 6857999"/>
              <a:gd name="connsiteX5675" fmla="*/ 1642345 w 4528142"/>
              <a:gd name="connsiteY5675" fmla="*/ 6383478 h 6857999"/>
              <a:gd name="connsiteX5676" fmla="*/ 1641969 w 4528142"/>
              <a:gd name="connsiteY5676" fmla="*/ 6371508 h 6857999"/>
              <a:gd name="connsiteX5677" fmla="*/ 1640540 w 4528142"/>
              <a:gd name="connsiteY5677" fmla="*/ 6360029 h 6857999"/>
              <a:gd name="connsiteX5678" fmla="*/ 1637787 w 4528142"/>
              <a:gd name="connsiteY5678" fmla="*/ 6336406 h 6857999"/>
              <a:gd name="connsiteX5679" fmla="*/ 1632927 w 4528142"/>
              <a:gd name="connsiteY5679" fmla="*/ 6313768 h 6857999"/>
              <a:gd name="connsiteX5680" fmla="*/ 1627681 w 4528142"/>
              <a:gd name="connsiteY5680" fmla="*/ 6291515 h 6857999"/>
              <a:gd name="connsiteX5681" fmla="*/ 1620433 w 4528142"/>
              <a:gd name="connsiteY5681" fmla="*/ 6269580 h 6857999"/>
              <a:gd name="connsiteX5682" fmla="*/ 1613746 w 4528142"/>
              <a:gd name="connsiteY5682" fmla="*/ 6248207 h 6857999"/>
              <a:gd name="connsiteX5683" fmla="*/ 1604673 w 4528142"/>
              <a:gd name="connsiteY5683" fmla="*/ 6227537 h 6857999"/>
              <a:gd name="connsiteX5684" fmla="*/ 1597600 w 4528142"/>
              <a:gd name="connsiteY5684" fmla="*/ 6206551 h 6857999"/>
              <a:gd name="connsiteX5685" fmla="*/ 1589753 w 4528142"/>
              <a:gd name="connsiteY5685" fmla="*/ 6186336 h 6857999"/>
              <a:gd name="connsiteX5686" fmla="*/ 1580854 w 4528142"/>
              <a:gd name="connsiteY5686" fmla="*/ 6166615 h 6857999"/>
              <a:gd name="connsiteX5687" fmla="*/ 1572234 w 4528142"/>
              <a:gd name="connsiteY5687" fmla="*/ 6147175 h 6857999"/>
              <a:gd name="connsiteX5688" fmla="*/ 1563125 w 4528142"/>
              <a:gd name="connsiteY5688" fmla="*/ 6128787 h 6857999"/>
              <a:gd name="connsiteX5689" fmla="*/ 1554081 w 4528142"/>
              <a:gd name="connsiteY5689" fmla="*/ 6112016 h 6857999"/>
              <a:gd name="connsiteX5690" fmla="*/ 1536170 w 4528142"/>
              <a:gd name="connsiteY5690" fmla="*/ 6079418 h 6857999"/>
              <a:gd name="connsiteX5691" fmla="*/ 1564480 w 4528142"/>
              <a:gd name="connsiteY5691" fmla="*/ 6062894 h 6857999"/>
              <a:gd name="connsiteX5692" fmla="*/ 1554522 w 4528142"/>
              <a:gd name="connsiteY5692" fmla="*/ 6049843 h 6857999"/>
              <a:gd name="connsiteX5693" fmla="*/ 1545055 w 4528142"/>
              <a:gd name="connsiteY5693" fmla="*/ 6035739 h 6857999"/>
              <a:gd name="connsiteX5694" fmla="*/ 1535802 w 4528142"/>
              <a:gd name="connsiteY5694" fmla="*/ 6020300 h 6857999"/>
              <a:gd name="connsiteX5695" fmla="*/ 1527426 w 4528142"/>
              <a:gd name="connsiteY5695" fmla="*/ 6003422 h 6857999"/>
              <a:gd name="connsiteX5696" fmla="*/ 1520596 w 4528142"/>
              <a:gd name="connsiteY5696" fmla="*/ 5984997 h 6857999"/>
              <a:gd name="connsiteX5697" fmla="*/ 1514328 w 4528142"/>
              <a:gd name="connsiteY5697" fmla="*/ 5967135 h 6857999"/>
              <a:gd name="connsiteX5698" fmla="*/ 1509325 w 4528142"/>
              <a:gd name="connsiteY5698" fmla="*/ 5947445 h 6857999"/>
              <a:gd name="connsiteX5699" fmla="*/ 1505094 w 4528142"/>
              <a:gd name="connsiteY5699" fmla="*/ 5926982 h 6857999"/>
              <a:gd name="connsiteX5700" fmla="*/ 1502199 w 4528142"/>
              <a:gd name="connsiteY5700" fmla="*/ 5906307 h 6857999"/>
              <a:gd name="connsiteX5701" fmla="*/ 1499304 w 4528142"/>
              <a:gd name="connsiteY5701" fmla="*/ 5885633 h 6857999"/>
              <a:gd name="connsiteX5702" fmla="*/ 1496513 w 4528142"/>
              <a:gd name="connsiteY5702" fmla="*/ 5864292 h 6857999"/>
              <a:gd name="connsiteX5703" fmla="*/ 1495233 w 4528142"/>
              <a:gd name="connsiteY5703" fmla="*/ 5843685 h 6857999"/>
              <a:gd name="connsiteX5704" fmla="*/ 1494444 w 4528142"/>
              <a:gd name="connsiteY5704" fmla="*/ 5822026 h 6857999"/>
              <a:gd name="connsiteX5705" fmla="*/ 1494110 w 4528142"/>
              <a:gd name="connsiteY5705" fmla="*/ 5801595 h 6857999"/>
              <a:gd name="connsiteX5706" fmla="*/ 1494164 w 4528142"/>
              <a:gd name="connsiteY5706" fmla="*/ 5780778 h 6857999"/>
              <a:gd name="connsiteX5707" fmla="*/ 1494954 w 4528142"/>
              <a:gd name="connsiteY5707" fmla="*/ 5761469 h 6857999"/>
              <a:gd name="connsiteX5708" fmla="*/ 1492741 w 4528142"/>
              <a:gd name="connsiteY5708" fmla="*/ 5763121 h 6857999"/>
              <a:gd name="connsiteX5709" fmla="*/ 1491195 w 4528142"/>
              <a:gd name="connsiteY5709" fmla="*/ 5764667 h 6857999"/>
              <a:gd name="connsiteX5710" fmla="*/ 1489929 w 4528142"/>
              <a:gd name="connsiteY5710" fmla="*/ 5766494 h 6857999"/>
              <a:gd name="connsiteX5711" fmla="*/ 1489892 w 4528142"/>
              <a:gd name="connsiteY5711" fmla="*/ 5768775 h 6857999"/>
              <a:gd name="connsiteX5712" fmla="*/ 1489257 w 4528142"/>
              <a:gd name="connsiteY5712" fmla="*/ 5772777 h 6857999"/>
              <a:gd name="connsiteX5713" fmla="*/ 1488796 w 4528142"/>
              <a:gd name="connsiteY5713" fmla="*/ 5777728 h 6857999"/>
              <a:gd name="connsiteX5714" fmla="*/ 1485397 w 4528142"/>
              <a:gd name="connsiteY5714" fmla="*/ 5770464 h 6857999"/>
              <a:gd name="connsiteX5715" fmla="*/ 1483158 w 4528142"/>
              <a:gd name="connsiteY5715" fmla="*/ 5762040 h 6857999"/>
              <a:gd name="connsiteX5716" fmla="*/ 1481411 w 4528142"/>
              <a:gd name="connsiteY5716" fmla="*/ 5752565 h 6857999"/>
              <a:gd name="connsiteX5717" fmla="*/ 1480051 w 4528142"/>
              <a:gd name="connsiteY5717" fmla="*/ 5742700 h 6857999"/>
              <a:gd name="connsiteX5718" fmla="*/ 1478595 w 4528142"/>
              <a:gd name="connsiteY5718" fmla="*/ 5721146 h 6857999"/>
              <a:gd name="connsiteX5719" fmla="*/ 1477525 w 4528142"/>
              <a:gd name="connsiteY5719" fmla="*/ 5699207 h 6857999"/>
              <a:gd name="connsiteX5720" fmla="*/ 1477043 w 4528142"/>
              <a:gd name="connsiteY5720" fmla="*/ 5687904 h 6857999"/>
              <a:gd name="connsiteX5721" fmla="*/ 1474736 w 4528142"/>
              <a:gd name="connsiteY5721" fmla="*/ 5677865 h 6857999"/>
              <a:gd name="connsiteX5722" fmla="*/ 1472534 w 4528142"/>
              <a:gd name="connsiteY5722" fmla="*/ 5667160 h 6857999"/>
              <a:gd name="connsiteX5723" fmla="*/ 1468679 w 4528142"/>
              <a:gd name="connsiteY5723" fmla="*/ 5658669 h 6857999"/>
              <a:gd name="connsiteX5724" fmla="*/ 1464545 w 4528142"/>
              <a:gd name="connsiteY5724" fmla="*/ 5649895 h 6857999"/>
              <a:gd name="connsiteX5725" fmla="*/ 1461563 w 4528142"/>
              <a:gd name="connsiteY5725" fmla="*/ 5646142 h 6857999"/>
              <a:gd name="connsiteX5726" fmla="*/ 1458583 w 4528142"/>
              <a:gd name="connsiteY5726" fmla="*/ 5642388 h 6857999"/>
              <a:gd name="connsiteX5727" fmla="*/ 1455110 w 4528142"/>
              <a:gd name="connsiteY5727" fmla="*/ 5639688 h 6857999"/>
              <a:gd name="connsiteX5728" fmla="*/ 1451356 w 4528142"/>
              <a:gd name="connsiteY5728" fmla="*/ 5636707 h 6857999"/>
              <a:gd name="connsiteX5729" fmla="*/ 1446830 w 4528142"/>
              <a:gd name="connsiteY5729" fmla="*/ 5634499 h 6857999"/>
              <a:gd name="connsiteX5730" fmla="*/ 1442302 w 4528142"/>
              <a:gd name="connsiteY5730" fmla="*/ 5632292 h 6857999"/>
              <a:gd name="connsiteX5731" fmla="*/ 1445114 w 4528142"/>
              <a:gd name="connsiteY5731" fmla="*/ 5628919 h 6857999"/>
              <a:gd name="connsiteX5732" fmla="*/ 1447819 w 4528142"/>
              <a:gd name="connsiteY5732" fmla="*/ 5626214 h 6857999"/>
              <a:gd name="connsiteX5733" fmla="*/ 1450033 w 4528142"/>
              <a:gd name="connsiteY5733" fmla="*/ 5624562 h 6857999"/>
              <a:gd name="connsiteX5734" fmla="*/ 1452141 w 4528142"/>
              <a:gd name="connsiteY5734" fmla="*/ 5623577 h 6857999"/>
              <a:gd name="connsiteX5735" fmla="*/ 1457652 w 4528142"/>
              <a:gd name="connsiteY5735" fmla="*/ 5623677 h 6857999"/>
              <a:gd name="connsiteX5736" fmla="*/ 1463550 w 4528142"/>
              <a:gd name="connsiteY5736" fmla="*/ 5623391 h 6857999"/>
              <a:gd name="connsiteX5737" fmla="*/ 1454904 w 4528142"/>
              <a:gd name="connsiteY5737" fmla="*/ 5593876 h 6857999"/>
              <a:gd name="connsiteX5738" fmla="*/ 1446297 w 4528142"/>
              <a:gd name="connsiteY5738" fmla="*/ 5562077 h 6857999"/>
              <a:gd name="connsiteX5739" fmla="*/ 1438356 w 4528142"/>
              <a:gd name="connsiteY5739" fmla="*/ 5530173 h 6857999"/>
              <a:gd name="connsiteX5740" fmla="*/ 1434438 w 4528142"/>
              <a:gd name="connsiteY5740" fmla="*/ 5513887 h 6857999"/>
              <a:gd name="connsiteX5741" fmla="*/ 1431468 w 4528142"/>
              <a:gd name="connsiteY5741" fmla="*/ 5497777 h 6857999"/>
              <a:gd name="connsiteX5742" fmla="*/ 1429164 w 4528142"/>
              <a:gd name="connsiteY5742" fmla="*/ 5481561 h 6857999"/>
              <a:gd name="connsiteX5743" fmla="*/ 1427143 w 4528142"/>
              <a:gd name="connsiteY5743" fmla="*/ 5465623 h 6857999"/>
              <a:gd name="connsiteX5744" fmla="*/ 1425788 w 4528142"/>
              <a:gd name="connsiteY5744" fmla="*/ 5449582 h 6857999"/>
              <a:gd name="connsiteX5745" fmla="*/ 1425169 w 4528142"/>
              <a:gd name="connsiteY5745" fmla="*/ 5435050 h 6857999"/>
              <a:gd name="connsiteX5746" fmla="*/ 1425603 w 4528142"/>
              <a:gd name="connsiteY5746" fmla="*/ 5420024 h 6857999"/>
              <a:gd name="connsiteX5747" fmla="*/ 1427160 w 4528142"/>
              <a:gd name="connsiteY5747" fmla="*/ 5406120 h 6857999"/>
              <a:gd name="connsiteX5748" fmla="*/ 1429558 w 4528142"/>
              <a:gd name="connsiteY5748" fmla="*/ 5393059 h 6857999"/>
              <a:gd name="connsiteX5749" fmla="*/ 1431458 w 4528142"/>
              <a:gd name="connsiteY5749" fmla="*/ 5387230 h 6857999"/>
              <a:gd name="connsiteX5750" fmla="*/ 1433465 w 4528142"/>
              <a:gd name="connsiteY5750" fmla="*/ 5380735 h 6857999"/>
              <a:gd name="connsiteX5751" fmla="*/ 1432767 w 4528142"/>
              <a:gd name="connsiteY5751" fmla="*/ 5376943 h 6857999"/>
              <a:gd name="connsiteX5752" fmla="*/ 1431470 w 4528142"/>
              <a:gd name="connsiteY5752" fmla="*/ 5374873 h 6857999"/>
              <a:gd name="connsiteX5753" fmla="*/ 1430347 w 4528142"/>
              <a:gd name="connsiteY5753" fmla="*/ 5373750 h 6857999"/>
              <a:gd name="connsiteX5754" fmla="*/ 1428626 w 4528142"/>
              <a:gd name="connsiteY5754" fmla="*/ 5374349 h 6857999"/>
              <a:gd name="connsiteX5755" fmla="*/ 1426520 w 4528142"/>
              <a:gd name="connsiteY5755" fmla="*/ 5375334 h 6857999"/>
              <a:gd name="connsiteX5756" fmla="*/ 1424693 w 4528142"/>
              <a:gd name="connsiteY5756" fmla="*/ 5376599 h 6857999"/>
              <a:gd name="connsiteX5757" fmla="*/ 1420828 w 4528142"/>
              <a:gd name="connsiteY5757" fmla="*/ 5380464 h 6857999"/>
              <a:gd name="connsiteX5758" fmla="*/ 1416858 w 4528142"/>
              <a:gd name="connsiteY5758" fmla="*/ 5384996 h 6857999"/>
              <a:gd name="connsiteX5759" fmla="*/ 1415311 w 4528142"/>
              <a:gd name="connsiteY5759" fmla="*/ 5386543 h 6857999"/>
              <a:gd name="connsiteX5760" fmla="*/ 1413485 w 4528142"/>
              <a:gd name="connsiteY5760" fmla="*/ 5387807 h 6857999"/>
              <a:gd name="connsiteX5761" fmla="*/ 1412818 w 4528142"/>
              <a:gd name="connsiteY5761" fmla="*/ 5387913 h 6857999"/>
              <a:gd name="connsiteX5762" fmla="*/ 1411695 w 4528142"/>
              <a:gd name="connsiteY5762" fmla="*/ 5386791 h 6857999"/>
              <a:gd name="connsiteX5763" fmla="*/ 1410959 w 4528142"/>
              <a:gd name="connsiteY5763" fmla="*/ 5385282 h 6857999"/>
              <a:gd name="connsiteX5764" fmla="*/ 1411102 w 4528142"/>
              <a:gd name="connsiteY5764" fmla="*/ 5382333 h 6857999"/>
              <a:gd name="connsiteX5765" fmla="*/ 1412659 w 4528142"/>
              <a:gd name="connsiteY5765" fmla="*/ 5368430 h 6857999"/>
              <a:gd name="connsiteX5766" fmla="*/ 1413337 w 4528142"/>
              <a:gd name="connsiteY5766" fmla="*/ 5355967 h 6857999"/>
              <a:gd name="connsiteX5767" fmla="*/ 1414508 w 4528142"/>
              <a:gd name="connsiteY5767" fmla="*/ 5342450 h 6857999"/>
              <a:gd name="connsiteX5768" fmla="*/ 1414624 w 4528142"/>
              <a:gd name="connsiteY5768" fmla="*/ 5329427 h 6857999"/>
              <a:gd name="connsiteX5769" fmla="*/ 1414074 w 4528142"/>
              <a:gd name="connsiteY5769" fmla="*/ 5316507 h 6857999"/>
              <a:gd name="connsiteX5770" fmla="*/ 1413242 w 4528142"/>
              <a:gd name="connsiteY5770" fmla="*/ 5303309 h 6857999"/>
              <a:gd name="connsiteX5771" fmla="*/ 1412411 w 4528142"/>
              <a:gd name="connsiteY5771" fmla="*/ 5290110 h 6857999"/>
              <a:gd name="connsiteX5772" fmla="*/ 1410808 w 4528142"/>
              <a:gd name="connsiteY5772" fmla="*/ 5277684 h 6857999"/>
              <a:gd name="connsiteX5773" fmla="*/ 1408748 w 4528142"/>
              <a:gd name="connsiteY5773" fmla="*/ 5264030 h 6857999"/>
              <a:gd name="connsiteX5774" fmla="*/ 1406583 w 4528142"/>
              <a:gd name="connsiteY5774" fmla="*/ 5251043 h 6857999"/>
              <a:gd name="connsiteX5775" fmla="*/ 1401024 w 4528142"/>
              <a:gd name="connsiteY5775" fmla="*/ 5224613 h 6857999"/>
              <a:gd name="connsiteX5776" fmla="*/ 1393289 w 4528142"/>
              <a:gd name="connsiteY5776" fmla="*/ 5197554 h 6857999"/>
              <a:gd name="connsiteX5777" fmla="*/ 1383553 w 4528142"/>
              <a:gd name="connsiteY5777" fmla="*/ 5170812 h 6857999"/>
              <a:gd name="connsiteX5778" fmla="*/ 1383617 w 4528142"/>
              <a:gd name="connsiteY5778" fmla="*/ 5178605 h 6857999"/>
              <a:gd name="connsiteX5779" fmla="*/ 1383575 w 4528142"/>
              <a:gd name="connsiteY5779" fmla="*/ 5187065 h 6857999"/>
              <a:gd name="connsiteX5780" fmla="*/ 1382330 w 4528142"/>
              <a:gd name="connsiteY5780" fmla="*/ 5205146 h 6857999"/>
              <a:gd name="connsiteX5781" fmla="*/ 1379258 w 4528142"/>
              <a:gd name="connsiteY5781" fmla="*/ 5224492 h 6857999"/>
              <a:gd name="connsiteX5782" fmla="*/ 1376363 w 4528142"/>
              <a:gd name="connsiteY5782" fmla="*/ 5244785 h 6857999"/>
              <a:gd name="connsiteX5783" fmla="*/ 1368357 w 4528142"/>
              <a:gd name="connsiteY5783" fmla="*/ 5287024 h 6857999"/>
              <a:gd name="connsiteX5784" fmla="*/ 1359752 w 4528142"/>
              <a:gd name="connsiteY5784" fmla="*/ 5330984 h 6857999"/>
              <a:gd name="connsiteX5785" fmla="*/ 1357030 w 4528142"/>
              <a:gd name="connsiteY5785" fmla="*/ 5352225 h 6857999"/>
              <a:gd name="connsiteX5786" fmla="*/ 1355152 w 4528142"/>
              <a:gd name="connsiteY5786" fmla="*/ 5374307 h 6857999"/>
              <a:gd name="connsiteX5787" fmla="*/ 1354431 w 4528142"/>
              <a:gd name="connsiteY5787" fmla="*/ 5395231 h 6857999"/>
              <a:gd name="connsiteX5788" fmla="*/ 1354203 w 4528142"/>
              <a:gd name="connsiteY5788" fmla="*/ 5415101 h 6857999"/>
              <a:gd name="connsiteX5789" fmla="*/ 1355176 w 4528142"/>
              <a:gd name="connsiteY5789" fmla="*/ 5425351 h 6857999"/>
              <a:gd name="connsiteX5790" fmla="*/ 1356256 w 4528142"/>
              <a:gd name="connsiteY5790" fmla="*/ 5434934 h 6857999"/>
              <a:gd name="connsiteX5791" fmla="*/ 1358110 w 4528142"/>
              <a:gd name="connsiteY5791" fmla="*/ 5443743 h 6857999"/>
              <a:gd name="connsiteX5792" fmla="*/ 1360243 w 4528142"/>
              <a:gd name="connsiteY5792" fmla="*/ 5452834 h 6857999"/>
              <a:gd name="connsiteX5793" fmla="*/ 1362763 w 4528142"/>
              <a:gd name="connsiteY5793" fmla="*/ 5461538 h 6857999"/>
              <a:gd name="connsiteX5794" fmla="*/ 1365283 w 4528142"/>
              <a:gd name="connsiteY5794" fmla="*/ 5470242 h 6857999"/>
              <a:gd name="connsiteX5795" fmla="*/ 1369243 w 4528142"/>
              <a:gd name="connsiteY5795" fmla="*/ 5478068 h 6857999"/>
              <a:gd name="connsiteX5796" fmla="*/ 1373309 w 4528142"/>
              <a:gd name="connsiteY5796" fmla="*/ 5485225 h 6857999"/>
              <a:gd name="connsiteX5797" fmla="*/ 1369407 w 4528142"/>
              <a:gd name="connsiteY5797" fmla="*/ 5491371 h 6857999"/>
              <a:gd name="connsiteX5798" fmla="*/ 1365542 w 4528142"/>
              <a:gd name="connsiteY5798" fmla="*/ 5495236 h 6857999"/>
              <a:gd name="connsiteX5799" fmla="*/ 1362170 w 4528142"/>
              <a:gd name="connsiteY5799" fmla="*/ 5498049 h 6857999"/>
              <a:gd name="connsiteX5800" fmla="*/ 1359115 w 4528142"/>
              <a:gd name="connsiteY5800" fmla="*/ 5498857 h 6857999"/>
              <a:gd name="connsiteX5801" fmla="*/ 1355990 w 4528142"/>
              <a:gd name="connsiteY5801" fmla="*/ 5498053 h 6857999"/>
              <a:gd name="connsiteX5802" fmla="*/ 1353254 w 4528142"/>
              <a:gd name="connsiteY5802" fmla="*/ 5496863 h 6857999"/>
              <a:gd name="connsiteX5803" fmla="*/ 1351009 w 4528142"/>
              <a:gd name="connsiteY5803" fmla="*/ 5494618 h 6857999"/>
              <a:gd name="connsiteX5804" fmla="*/ 1348484 w 4528142"/>
              <a:gd name="connsiteY5804" fmla="*/ 5492093 h 6857999"/>
              <a:gd name="connsiteX5805" fmla="*/ 1343433 w 4528142"/>
              <a:gd name="connsiteY5805" fmla="*/ 5487042 h 6857999"/>
              <a:gd name="connsiteX5806" fmla="*/ 1339855 w 4528142"/>
              <a:gd name="connsiteY5806" fmla="*/ 5485008 h 6857999"/>
              <a:gd name="connsiteX5807" fmla="*/ 1336942 w 4528142"/>
              <a:gd name="connsiteY5807" fmla="*/ 5482869 h 6857999"/>
              <a:gd name="connsiteX5808" fmla="*/ 1333644 w 4528142"/>
              <a:gd name="connsiteY5808" fmla="*/ 5481118 h 6857999"/>
              <a:gd name="connsiteX5809" fmla="*/ 1330133 w 4528142"/>
              <a:gd name="connsiteY5809" fmla="*/ 5480699 h 6857999"/>
              <a:gd name="connsiteX5810" fmla="*/ 1325744 w 4528142"/>
              <a:gd name="connsiteY5810" fmla="*/ 5481721 h 6857999"/>
              <a:gd name="connsiteX5811" fmla="*/ 1321530 w 4528142"/>
              <a:gd name="connsiteY5811" fmla="*/ 5483691 h 6857999"/>
              <a:gd name="connsiteX5812" fmla="*/ 1322927 w 4528142"/>
              <a:gd name="connsiteY5812" fmla="*/ 5491272 h 6857999"/>
              <a:gd name="connsiteX5813" fmla="*/ 1324992 w 4528142"/>
              <a:gd name="connsiteY5813" fmla="*/ 5498748 h 6857999"/>
              <a:gd name="connsiteX5814" fmla="*/ 1330281 w 4528142"/>
              <a:gd name="connsiteY5814" fmla="*/ 5512539 h 6857999"/>
              <a:gd name="connsiteX5815" fmla="*/ 1335850 w 4528142"/>
              <a:gd name="connsiteY5815" fmla="*/ 5526613 h 6857999"/>
              <a:gd name="connsiteX5816" fmla="*/ 1342965 w 4528142"/>
              <a:gd name="connsiteY5816" fmla="*/ 5539139 h 6857999"/>
              <a:gd name="connsiteX5817" fmla="*/ 1358143 w 4528142"/>
              <a:gd name="connsiteY5817" fmla="*/ 5564367 h 6857999"/>
              <a:gd name="connsiteX5818" fmla="*/ 1365646 w 4528142"/>
              <a:gd name="connsiteY5818" fmla="*/ 5576506 h 6857999"/>
              <a:gd name="connsiteX5819" fmla="*/ 1373323 w 4528142"/>
              <a:gd name="connsiteY5819" fmla="*/ 5589594 h 6857999"/>
              <a:gd name="connsiteX5820" fmla="*/ 1380053 w 4528142"/>
              <a:gd name="connsiteY5820" fmla="*/ 5602507 h 6857999"/>
              <a:gd name="connsiteX5821" fmla="*/ 1385340 w 4528142"/>
              <a:gd name="connsiteY5821" fmla="*/ 5616299 h 6857999"/>
              <a:gd name="connsiteX5822" fmla="*/ 1390137 w 4528142"/>
              <a:gd name="connsiteY5822" fmla="*/ 5631144 h 6857999"/>
              <a:gd name="connsiteX5823" fmla="*/ 1392027 w 4528142"/>
              <a:gd name="connsiteY5823" fmla="*/ 5637672 h 6857999"/>
              <a:gd name="connsiteX5824" fmla="*/ 1392652 w 4528142"/>
              <a:gd name="connsiteY5824" fmla="*/ 5646026 h 6857999"/>
              <a:gd name="connsiteX5825" fmla="*/ 1393663 w 4528142"/>
              <a:gd name="connsiteY5825" fmla="*/ 5653994 h 6857999"/>
              <a:gd name="connsiteX5826" fmla="*/ 1393621 w 4528142"/>
              <a:gd name="connsiteY5826" fmla="*/ 5662454 h 6857999"/>
              <a:gd name="connsiteX5827" fmla="*/ 1394245 w 4528142"/>
              <a:gd name="connsiteY5827" fmla="*/ 5670810 h 6857999"/>
              <a:gd name="connsiteX5828" fmla="*/ 1392868 w 4528142"/>
              <a:gd name="connsiteY5828" fmla="*/ 5679482 h 6857999"/>
              <a:gd name="connsiteX5829" fmla="*/ 1391386 w 4528142"/>
              <a:gd name="connsiteY5829" fmla="*/ 5688820 h 6857999"/>
              <a:gd name="connsiteX5830" fmla="*/ 1389517 w 4528142"/>
              <a:gd name="connsiteY5830" fmla="*/ 5698547 h 6857999"/>
              <a:gd name="connsiteX5831" fmla="*/ 1386981 w 4528142"/>
              <a:gd name="connsiteY5831" fmla="*/ 5708379 h 6857999"/>
              <a:gd name="connsiteX5832" fmla="*/ 1383005 w 4528142"/>
              <a:gd name="connsiteY5832" fmla="*/ 5719089 h 6857999"/>
              <a:gd name="connsiteX5833" fmla="*/ 1383264 w 4528142"/>
              <a:gd name="connsiteY5833" fmla="*/ 5703115 h 6857999"/>
              <a:gd name="connsiteX5834" fmla="*/ 1383174 w 4528142"/>
              <a:gd name="connsiteY5834" fmla="*/ 5685248 h 6857999"/>
              <a:gd name="connsiteX5835" fmla="*/ 1381882 w 4528142"/>
              <a:gd name="connsiteY5835" fmla="*/ 5676999 h 6857999"/>
              <a:gd name="connsiteX5836" fmla="*/ 1381363 w 4528142"/>
              <a:gd name="connsiteY5836" fmla="*/ 5667978 h 6857999"/>
              <a:gd name="connsiteX5837" fmla="*/ 1379124 w 4528142"/>
              <a:gd name="connsiteY5837" fmla="*/ 5659554 h 6857999"/>
              <a:gd name="connsiteX5838" fmla="*/ 1377446 w 4528142"/>
              <a:gd name="connsiteY5838" fmla="*/ 5651691 h 6857999"/>
              <a:gd name="connsiteX5839" fmla="*/ 1374328 w 4528142"/>
              <a:gd name="connsiteY5839" fmla="*/ 5644708 h 6857999"/>
              <a:gd name="connsiteX5840" fmla="*/ 1370929 w 4528142"/>
              <a:gd name="connsiteY5840" fmla="*/ 5637445 h 6857999"/>
              <a:gd name="connsiteX5841" fmla="*/ 1367319 w 4528142"/>
              <a:gd name="connsiteY5841" fmla="*/ 5631515 h 6857999"/>
              <a:gd name="connsiteX5842" fmla="*/ 1362549 w 4528142"/>
              <a:gd name="connsiteY5842" fmla="*/ 5626745 h 6857999"/>
              <a:gd name="connsiteX5843" fmla="*/ 1357004 w 4528142"/>
              <a:gd name="connsiteY5843" fmla="*/ 5622747 h 6857999"/>
              <a:gd name="connsiteX5844" fmla="*/ 1350970 w 4528142"/>
              <a:gd name="connsiteY5844" fmla="*/ 5619803 h 6857999"/>
              <a:gd name="connsiteX5845" fmla="*/ 1344442 w 4528142"/>
              <a:gd name="connsiteY5845" fmla="*/ 5617914 h 6857999"/>
              <a:gd name="connsiteX5846" fmla="*/ 1341212 w 4528142"/>
              <a:gd name="connsiteY5846" fmla="*/ 5617777 h 6857999"/>
              <a:gd name="connsiteX5847" fmla="*/ 1337315 w 4528142"/>
              <a:gd name="connsiteY5847" fmla="*/ 5617745 h 6857999"/>
              <a:gd name="connsiteX5848" fmla="*/ 1340831 w 4528142"/>
              <a:gd name="connsiteY5848" fmla="*/ 5611985 h 6857999"/>
              <a:gd name="connsiteX5849" fmla="*/ 1342345 w 4528142"/>
              <a:gd name="connsiteY5849" fmla="*/ 5606541 h 6857999"/>
              <a:gd name="connsiteX5850" fmla="*/ 1343192 w 4528142"/>
              <a:gd name="connsiteY5850" fmla="*/ 5601204 h 6857999"/>
              <a:gd name="connsiteX5851" fmla="*/ 1344040 w 4528142"/>
              <a:gd name="connsiteY5851" fmla="*/ 5595868 h 6857999"/>
              <a:gd name="connsiteX5852" fmla="*/ 1343447 w 4528142"/>
              <a:gd name="connsiteY5852" fmla="*/ 5591409 h 6857999"/>
              <a:gd name="connsiteX5853" fmla="*/ 1342854 w 4528142"/>
              <a:gd name="connsiteY5853" fmla="*/ 5586952 h 6857999"/>
              <a:gd name="connsiteX5854" fmla="*/ 1340440 w 4528142"/>
              <a:gd name="connsiteY5854" fmla="*/ 5577581 h 6857999"/>
              <a:gd name="connsiteX5855" fmla="*/ 1337078 w 4528142"/>
              <a:gd name="connsiteY5855" fmla="*/ 5568036 h 6857999"/>
              <a:gd name="connsiteX5856" fmla="*/ 1334769 w 4528142"/>
              <a:gd name="connsiteY5856" fmla="*/ 5557997 h 6857999"/>
              <a:gd name="connsiteX5857" fmla="*/ 1333335 w 4528142"/>
              <a:gd name="connsiteY5857" fmla="*/ 5552698 h 6857999"/>
              <a:gd name="connsiteX5858" fmla="*/ 1332181 w 4528142"/>
              <a:gd name="connsiteY5858" fmla="*/ 5547678 h 6857999"/>
              <a:gd name="connsiteX5859" fmla="*/ 1331906 w 4528142"/>
              <a:gd name="connsiteY5859" fmla="*/ 5541220 h 6857999"/>
              <a:gd name="connsiteX5860" fmla="*/ 1332473 w 4528142"/>
              <a:gd name="connsiteY5860" fmla="*/ 5535602 h 6857999"/>
              <a:gd name="connsiteX5861" fmla="*/ 1324213 w 4528142"/>
              <a:gd name="connsiteY5861" fmla="*/ 5546667 h 6857999"/>
              <a:gd name="connsiteX5862" fmla="*/ 1321576 w 4528142"/>
              <a:gd name="connsiteY5862" fmla="*/ 5550988 h 6857999"/>
              <a:gd name="connsiteX5863" fmla="*/ 1318834 w 4528142"/>
              <a:gd name="connsiteY5863" fmla="*/ 5555975 h 6857999"/>
              <a:gd name="connsiteX5864" fmla="*/ 1316758 w 4528142"/>
              <a:gd name="connsiteY5864" fmla="*/ 5560857 h 6857999"/>
              <a:gd name="connsiteX5865" fmla="*/ 1315561 w 4528142"/>
              <a:gd name="connsiteY5865" fmla="*/ 5564297 h 6857999"/>
              <a:gd name="connsiteX5866" fmla="*/ 1313517 w 4528142"/>
              <a:gd name="connsiteY5866" fmla="*/ 5573076 h 6857999"/>
              <a:gd name="connsiteX5867" fmla="*/ 1313406 w 4528142"/>
              <a:gd name="connsiteY5867" fmla="*/ 5579922 h 6857999"/>
              <a:gd name="connsiteX5868" fmla="*/ 1313963 w 4528142"/>
              <a:gd name="connsiteY5868" fmla="*/ 5586661 h 6857999"/>
              <a:gd name="connsiteX5869" fmla="*/ 1315853 w 4528142"/>
              <a:gd name="connsiteY5869" fmla="*/ 5593188 h 6857999"/>
              <a:gd name="connsiteX5870" fmla="*/ 1317637 w 4528142"/>
              <a:gd name="connsiteY5870" fmla="*/ 5600385 h 6857999"/>
              <a:gd name="connsiteX5871" fmla="*/ 1322258 w 4528142"/>
              <a:gd name="connsiteY5871" fmla="*/ 5614283 h 6857999"/>
              <a:gd name="connsiteX5872" fmla="*/ 1324323 w 4528142"/>
              <a:gd name="connsiteY5872" fmla="*/ 5621758 h 6857999"/>
              <a:gd name="connsiteX5873" fmla="*/ 1325614 w 4528142"/>
              <a:gd name="connsiteY5873" fmla="*/ 5630007 h 6857999"/>
              <a:gd name="connsiteX5874" fmla="*/ 1325747 w 4528142"/>
              <a:gd name="connsiteY5874" fmla="*/ 5639414 h 6857999"/>
              <a:gd name="connsiteX5875" fmla="*/ 1325387 w 4528142"/>
              <a:gd name="connsiteY5875" fmla="*/ 5649876 h 6857999"/>
              <a:gd name="connsiteX5876" fmla="*/ 1323586 w 4528142"/>
              <a:gd name="connsiteY5876" fmla="*/ 5661218 h 6857999"/>
              <a:gd name="connsiteX5877" fmla="*/ 1321580 w 4528142"/>
              <a:gd name="connsiteY5877" fmla="*/ 5667714 h 6857999"/>
              <a:gd name="connsiteX5878" fmla="*/ 1318625 w 4528142"/>
              <a:gd name="connsiteY5878" fmla="*/ 5674035 h 6857999"/>
              <a:gd name="connsiteX5879" fmla="*/ 1304648 w 4528142"/>
              <a:gd name="connsiteY5879" fmla="*/ 5680155 h 6857999"/>
              <a:gd name="connsiteX5880" fmla="*/ 1300857 w 4528142"/>
              <a:gd name="connsiteY5880" fmla="*/ 5679456 h 6857999"/>
              <a:gd name="connsiteX5881" fmla="*/ 1300016 w 4528142"/>
              <a:gd name="connsiteY5881" fmla="*/ 5678615 h 6857999"/>
              <a:gd name="connsiteX5882" fmla="*/ 1299735 w 4528142"/>
              <a:gd name="connsiteY5882" fmla="*/ 5678334 h 6857999"/>
              <a:gd name="connsiteX5883" fmla="*/ 1299840 w 4528142"/>
              <a:gd name="connsiteY5883" fmla="*/ 5677667 h 6857999"/>
              <a:gd name="connsiteX5884" fmla="*/ 1300226 w 4528142"/>
              <a:gd name="connsiteY5884" fmla="*/ 5677281 h 6857999"/>
              <a:gd name="connsiteX5885" fmla="*/ 1302826 w 4528142"/>
              <a:gd name="connsiteY5885" fmla="*/ 5675242 h 6857999"/>
              <a:gd name="connsiteX5886" fmla="*/ 1306200 w 4528142"/>
              <a:gd name="connsiteY5886" fmla="*/ 5672431 h 6857999"/>
              <a:gd name="connsiteX5887" fmla="*/ 1310027 w 4528142"/>
              <a:gd name="connsiteY5887" fmla="*/ 5670848 h 6857999"/>
              <a:gd name="connsiteX5888" fmla="*/ 1318350 w 4528142"/>
              <a:gd name="connsiteY5888" fmla="*/ 5667576 h 6857999"/>
              <a:gd name="connsiteX5889" fmla="*/ 1313167 w 4528142"/>
              <a:gd name="connsiteY5889" fmla="*/ 5653117 h 6857999"/>
              <a:gd name="connsiteX5890" fmla="*/ 1308196 w 4528142"/>
              <a:gd name="connsiteY5890" fmla="*/ 5637323 h 6857999"/>
              <a:gd name="connsiteX5891" fmla="*/ 1303997 w 4528142"/>
              <a:gd name="connsiteY5891" fmla="*/ 5620758 h 6857999"/>
              <a:gd name="connsiteX5892" fmla="*/ 1299732 w 4528142"/>
              <a:gd name="connsiteY5892" fmla="*/ 5602577 h 6857999"/>
              <a:gd name="connsiteX5893" fmla="*/ 1290530 w 4528142"/>
              <a:gd name="connsiteY5893" fmla="*/ 5566321 h 6857999"/>
              <a:gd name="connsiteX5894" fmla="*/ 1285807 w 4528142"/>
              <a:gd name="connsiteY5894" fmla="*/ 5546912 h 6857999"/>
              <a:gd name="connsiteX5895" fmla="*/ 1280138 w 4528142"/>
              <a:gd name="connsiteY5895" fmla="*/ 5527328 h 6857999"/>
              <a:gd name="connsiteX5896" fmla="*/ 1277257 w 4528142"/>
              <a:gd name="connsiteY5896" fmla="*/ 5529086 h 6857999"/>
              <a:gd name="connsiteX5897" fmla="*/ 1274552 w 4528142"/>
              <a:gd name="connsiteY5897" fmla="*/ 5531790 h 6857999"/>
              <a:gd name="connsiteX5898" fmla="*/ 1270089 w 4528142"/>
              <a:gd name="connsiteY5898" fmla="*/ 5537376 h 6857999"/>
              <a:gd name="connsiteX5899" fmla="*/ 1266853 w 4528142"/>
              <a:gd name="connsiteY5899" fmla="*/ 5543418 h 6857999"/>
              <a:gd name="connsiteX5900" fmla="*/ 1264180 w 4528142"/>
              <a:gd name="connsiteY5900" fmla="*/ 5550020 h 6857999"/>
              <a:gd name="connsiteX5901" fmla="*/ 1262067 w 4528142"/>
              <a:gd name="connsiteY5901" fmla="*/ 5557183 h 6857999"/>
              <a:gd name="connsiteX5902" fmla="*/ 1261570 w 4528142"/>
              <a:gd name="connsiteY5902" fmla="*/ 5564415 h 6857999"/>
              <a:gd name="connsiteX5903" fmla="*/ 1261071 w 4528142"/>
              <a:gd name="connsiteY5903" fmla="*/ 5571648 h 6857999"/>
              <a:gd name="connsiteX5904" fmla="*/ 1261521 w 4528142"/>
              <a:gd name="connsiteY5904" fmla="*/ 5579055 h 6857999"/>
              <a:gd name="connsiteX5905" fmla="*/ 1262533 w 4528142"/>
              <a:gd name="connsiteY5905" fmla="*/ 5587022 h 6857999"/>
              <a:gd name="connsiteX5906" fmla="*/ 1264317 w 4528142"/>
              <a:gd name="connsiteY5906" fmla="*/ 5594217 h 6857999"/>
              <a:gd name="connsiteX5907" fmla="*/ 1265714 w 4528142"/>
              <a:gd name="connsiteY5907" fmla="*/ 5601799 h 6857999"/>
              <a:gd name="connsiteX5908" fmla="*/ 1268165 w 4528142"/>
              <a:gd name="connsiteY5908" fmla="*/ 5608888 h 6857999"/>
              <a:gd name="connsiteX5909" fmla="*/ 1273561 w 4528142"/>
              <a:gd name="connsiteY5909" fmla="*/ 5622013 h 6857999"/>
              <a:gd name="connsiteX5910" fmla="*/ 1279167 w 4528142"/>
              <a:gd name="connsiteY5910" fmla="*/ 5633803 h 6857999"/>
              <a:gd name="connsiteX5911" fmla="*/ 1275937 w 4528142"/>
              <a:gd name="connsiteY5911" fmla="*/ 5633666 h 6857999"/>
              <a:gd name="connsiteX5912" fmla="*/ 1273481 w 4528142"/>
              <a:gd name="connsiteY5912" fmla="*/ 5632754 h 6857999"/>
              <a:gd name="connsiteX5913" fmla="*/ 1268006 w 4528142"/>
              <a:gd name="connsiteY5913" fmla="*/ 5630373 h 6857999"/>
              <a:gd name="connsiteX5914" fmla="*/ 1265550 w 4528142"/>
              <a:gd name="connsiteY5914" fmla="*/ 5629462 h 6857999"/>
              <a:gd name="connsiteX5915" fmla="*/ 1263200 w 4528142"/>
              <a:gd name="connsiteY5915" fmla="*/ 5627884 h 6857999"/>
              <a:gd name="connsiteX5916" fmla="*/ 1260250 w 4528142"/>
              <a:gd name="connsiteY5916" fmla="*/ 5628028 h 6857999"/>
              <a:gd name="connsiteX5917" fmla="*/ 1256353 w 4528142"/>
              <a:gd name="connsiteY5917" fmla="*/ 5627996 h 6857999"/>
              <a:gd name="connsiteX5918" fmla="*/ 1256348 w 4528142"/>
              <a:gd name="connsiteY5918" fmla="*/ 5634174 h 6857999"/>
              <a:gd name="connsiteX5919" fmla="*/ 1256167 w 4528142"/>
              <a:gd name="connsiteY5919" fmla="*/ 5639406 h 6857999"/>
              <a:gd name="connsiteX5920" fmla="*/ 1256867 w 4528142"/>
              <a:gd name="connsiteY5920" fmla="*/ 5643196 h 6857999"/>
              <a:gd name="connsiteX5921" fmla="*/ 1258725 w 4528142"/>
              <a:gd name="connsiteY5921" fmla="*/ 5645827 h 6857999"/>
              <a:gd name="connsiteX5922" fmla="*/ 1260583 w 4528142"/>
              <a:gd name="connsiteY5922" fmla="*/ 5648459 h 6857999"/>
              <a:gd name="connsiteX5923" fmla="*/ 1263214 w 4528142"/>
              <a:gd name="connsiteY5923" fmla="*/ 5650317 h 6857999"/>
              <a:gd name="connsiteX5924" fmla="*/ 1268303 w 4528142"/>
              <a:gd name="connsiteY5924" fmla="*/ 5653086 h 6857999"/>
              <a:gd name="connsiteX5925" fmla="*/ 1273776 w 4528142"/>
              <a:gd name="connsiteY5925" fmla="*/ 5655468 h 6857999"/>
              <a:gd name="connsiteX5926" fmla="*/ 1276408 w 4528142"/>
              <a:gd name="connsiteY5926" fmla="*/ 5657326 h 6857999"/>
              <a:gd name="connsiteX5927" fmla="*/ 1278373 w 4528142"/>
              <a:gd name="connsiteY5927" fmla="*/ 5659291 h 6857999"/>
              <a:gd name="connsiteX5928" fmla="*/ 1280230 w 4528142"/>
              <a:gd name="connsiteY5928" fmla="*/ 5661922 h 6857999"/>
              <a:gd name="connsiteX5929" fmla="*/ 1281316 w 4528142"/>
              <a:gd name="connsiteY5929" fmla="*/ 5665326 h 6857999"/>
              <a:gd name="connsiteX5930" fmla="*/ 1282014 w 4528142"/>
              <a:gd name="connsiteY5930" fmla="*/ 5669117 h 6857999"/>
              <a:gd name="connsiteX5931" fmla="*/ 1282009 w 4528142"/>
              <a:gd name="connsiteY5931" fmla="*/ 5675295 h 6857999"/>
              <a:gd name="connsiteX5932" fmla="*/ 1277938 w 4528142"/>
              <a:gd name="connsiteY5932" fmla="*/ 5674316 h 6857999"/>
              <a:gd name="connsiteX5933" fmla="*/ 1273760 w 4528142"/>
              <a:gd name="connsiteY5933" fmla="*/ 5674004 h 6857999"/>
              <a:gd name="connsiteX5934" fmla="*/ 1269795 w 4528142"/>
              <a:gd name="connsiteY5934" fmla="*/ 5672357 h 6857999"/>
              <a:gd name="connsiteX5935" fmla="*/ 1266497 w 4528142"/>
              <a:gd name="connsiteY5935" fmla="*/ 5670604 h 6857999"/>
              <a:gd name="connsiteX5936" fmla="*/ 1260286 w 4528142"/>
              <a:gd name="connsiteY5936" fmla="*/ 5666714 h 6857999"/>
              <a:gd name="connsiteX5937" fmla="*/ 1254674 w 4528142"/>
              <a:gd name="connsiteY5937" fmla="*/ 5661102 h 6857999"/>
              <a:gd name="connsiteX5938" fmla="*/ 1250222 w 4528142"/>
              <a:gd name="connsiteY5938" fmla="*/ 5654330 h 6857999"/>
              <a:gd name="connsiteX5939" fmla="*/ 1246648 w 4528142"/>
              <a:gd name="connsiteY5939" fmla="*/ 5646118 h 6857999"/>
              <a:gd name="connsiteX5940" fmla="*/ 1243847 w 4528142"/>
              <a:gd name="connsiteY5940" fmla="*/ 5637134 h 6857999"/>
              <a:gd name="connsiteX5941" fmla="*/ 1241646 w 4528142"/>
              <a:gd name="connsiteY5941" fmla="*/ 5626429 h 6857999"/>
              <a:gd name="connsiteX5942" fmla="*/ 1239956 w 4528142"/>
              <a:gd name="connsiteY5942" fmla="*/ 5630924 h 6857999"/>
              <a:gd name="connsiteX5943" fmla="*/ 1237987 w 4528142"/>
              <a:gd name="connsiteY5943" fmla="*/ 5635139 h 6857999"/>
              <a:gd name="connsiteX5944" fmla="*/ 1236049 w 4528142"/>
              <a:gd name="connsiteY5944" fmla="*/ 5643249 h 6857999"/>
              <a:gd name="connsiteX5945" fmla="*/ 1235446 w 4528142"/>
              <a:gd name="connsiteY5945" fmla="*/ 5651148 h 6857999"/>
              <a:gd name="connsiteX5946" fmla="*/ 1236001 w 4528142"/>
              <a:gd name="connsiteY5946" fmla="*/ 5657889 h 6857999"/>
              <a:gd name="connsiteX5947" fmla="*/ 1237505 w 4528142"/>
              <a:gd name="connsiteY5947" fmla="*/ 5664803 h 6857999"/>
              <a:gd name="connsiteX5948" fmla="*/ 1240835 w 4528142"/>
              <a:gd name="connsiteY5948" fmla="*/ 5670452 h 6857999"/>
              <a:gd name="connsiteX5949" fmla="*/ 1247844 w 4528142"/>
              <a:gd name="connsiteY5949" fmla="*/ 5683645 h 6857999"/>
              <a:gd name="connsiteX5950" fmla="*/ 1255134 w 4528142"/>
              <a:gd name="connsiteY5950" fmla="*/ 5697120 h 6857999"/>
              <a:gd name="connsiteX5951" fmla="*/ 1258147 w 4528142"/>
              <a:gd name="connsiteY5951" fmla="*/ 5704770 h 6857999"/>
              <a:gd name="connsiteX5952" fmla="*/ 1261826 w 4528142"/>
              <a:gd name="connsiteY5952" fmla="*/ 5712314 h 6857999"/>
              <a:gd name="connsiteX5953" fmla="*/ 1264346 w 4528142"/>
              <a:gd name="connsiteY5953" fmla="*/ 5721018 h 6857999"/>
              <a:gd name="connsiteX5954" fmla="*/ 1266375 w 4528142"/>
              <a:gd name="connsiteY5954" fmla="*/ 5730775 h 6857999"/>
              <a:gd name="connsiteX5955" fmla="*/ 1266575 w 4528142"/>
              <a:gd name="connsiteY5955" fmla="*/ 5741799 h 6857999"/>
              <a:gd name="connsiteX5956" fmla="*/ 1266002 w 4528142"/>
              <a:gd name="connsiteY5956" fmla="*/ 5753595 h 6857999"/>
              <a:gd name="connsiteX5957" fmla="*/ 1260910 w 4528142"/>
              <a:gd name="connsiteY5957" fmla="*/ 5757004 h 6857999"/>
              <a:gd name="connsiteX5958" fmla="*/ 1257219 w 4528142"/>
              <a:gd name="connsiteY5958" fmla="*/ 5761817 h 6857999"/>
              <a:gd name="connsiteX5959" fmla="*/ 1253248 w 4528142"/>
              <a:gd name="connsiteY5959" fmla="*/ 5766349 h 6857999"/>
              <a:gd name="connsiteX5960" fmla="*/ 1250506 w 4528142"/>
              <a:gd name="connsiteY5960" fmla="*/ 5771335 h 6857999"/>
              <a:gd name="connsiteX5961" fmla="*/ 1248150 w 4528142"/>
              <a:gd name="connsiteY5961" fmla="*/ 5775937 h 6857999"/>
              <a:gd name="connsiteX5962" fmla="*/ 1247022 w 4528142"/>
              <a:gd name="connsiteY5962" fmla="*/ 5780994 h 6857999"/>
              <a:gd name="connsiteX5963" fmla="*/ 1245895 w 4528142"/>
              <a:gd name="connsiteY5963" fmla="*/ 5786049 h 6857999"/>
              <a:gd name="connsiteX5964" fmla="*/ 1245048 w 4528142"/>
              <a:gd name="connsiteY5964" fmla="*/ 5791386 h 6857999"/>
              <a:gd name="connsiteX5965" fmla="*/ 1245148 w 4528142"/>
              <a:gd name="connsiteY5965" fmla="*/ 5796897 h 6857999"/>
              <a:gd name="connsiteX5966" fmla="*/ 1245634 w 4528142"/>
              <a:gd name="connsiteY5966" fmla="*/ 5802022 h 6857999"/>
              <a:gd name="connsiteX5967" fmla="*/ 1247451 w 4528142"/>
              <a:gd name="connsiteY5967" fmla="*/ 5813113 h 6857999"/>
              <a:gd name="connsiteX5968" fmla="*/ 1249759 w 4528142"/>
              <a:gd name="connsiteY5968" fmla="*/ 5823153 h 6857999"/>
              <a:gd name="connsiteX5969" fmla="*/ 1253400 w 4528142"/>
              <a:gd name="connsiteY5969" fmla="*/ 5832979 h 6857999"/>
              <a:gd name="connsiteX5970" fmla="*/ 1243743 w 4528142"/>
              <a:gd name="connsiteY5970" fmla="*/ 5836463 h 6857999"/>
              <a:gd name="connsiteX5971" fmla="*/ 1240022 w 4528142"/>
              <a:gd name="connsiteY5971" fmla="*/ 5837378 h 6857999"/>
              <a:gd name="connsiteX5972" fmla="*/ 1236300 w 4528142"/>
              <a:gd name="connsiteY5972" fmla="*/ 5838294 h 6857999"/>
              <a:gd name="connsiteX5973" fmla="*/ 1233631 w 4528142"/>
              <a:gd name="connsiteY5973" fmla="*/ 5838719 h 6857999"/>
              <a:gd name="connsiteX5974" fmla="*/ 1231456 w 4528142"/>
              <a:gd name="connsiteY5974" fmla="*/ 5838088 h 6857999"/>
              <a:gd name="connsiteX5975" fmla="*/ 1228613 w 4528142"/>
              <a:gd name="connsiteY5975" fmla="*/ 5837564 h 6857999"/>
              <a:gd name="connsiteX5976" fmla="*/ 1227210 w 4528142"/>
              <a:gd name="connsiteY5976" fmla="*/ 5836162 h 6857999"/>
              <a:gd name="connsiteX5977" fmla="*/ 1226087 w 4528142"/>
              <a:gd name="connsiteY5977" fmla="*/ 5835039 h 6857999"/>
              <a:gd name="connsiteX5978" fmla="*/ 1224684 w 4528142"/>
              <a:gd name="connsiteY5978" fmla="*/ 5833636 h 6857999"/>
              <a:gd name="connsiteX5979" fmla="*/ 1223425 w 4528142"/>
              <a:gd name="connsiteY5979" fmla="*/ 5829283 h 6857999"/>
              <a:gd name="connsiteX5980" fmla="*/ 1223990 w 4528142"/>
              <a:gd name="connsiteY5980" fmla="*/ 5823666 h 6857999"/>
              <a:gd name="connsiteX5981" fmla="*/ 1224838 w 4528142"/>
              <a:gd name="connsiteY5981" fmla="*/ 5818330 h 6857999"/>
              <a:gd name="connsiteX5982" fmla="*/ 1227231 w 4528142"/>
              <a:gd name="connsiteY5982" fmla="*/ 5811447 h 6857999"/>
              <a:gd name="connsiteX5983" fmla="*/ 1229624 w 4528142"/>
              <a:gd name="connsiteY5983" fmla="*/ 5804565 h 6857999"/>
              <a:gd name="connsiteX5984" fmla="*/ 1235359 w 4528142"/>
              <a:gd name="connsiteY5984" fmla="*/ 5790973 h 6857999"/>
              <a:gd name="connsiteX5985" fmla="*/ 1245312 w 4528142"/>
              <a:gd name="connsiteY5985" fmla="*/ 5769235 h 6857999"/>
              <a:gd name="connsiteX5986" fmla="*/ 1242475 w 4528142"/>
              <a:gd name="connsiteY5986" fmla="*/ 5762532 h 6857999"/>
              <a:gd name="connsiteX5987" fmla="*/ 1239531 w 4528142"/>
              <a:gd name="connsiteY5987" fmla="*/ 5756496 h 6857999"/>
              <a:gd name="connsiteX5988" fmla="*/ 1237254 w 4528142"/>
              <a:gd name="connsiteY5988" fmla="*/ 5750355 h 6857999"/>
              <a:gd name="connsiteX5989" fmla="*/ 1236312 w 4528142"/>
              <a:gd name="connsiteY5989" fmla="*/ 5744001 h 6857999"/>
              <a:gd name="connsiteX5990" fmla="*/ 1234602 w 4528142"/>
              <a:gd name="connsiteY5990" fmla="*/ 5732242 h 6857999"/>
              <a:gd name="connsiteX5991" fmla="*/ 1234507 w 4528142"/>
              <a:gd name="connsiteY5991" fmla="*/ 5720552 h 6857999"/>
              <a:gd name="connsiteX5992" fmla="*/ 1233464 w 4528142"/>
              <a:gd name="connsiteY5992" fmla="*/ 5708688 h 6857999"/>
              <a:gd name="connsiteX5993" fmla="*/ 1233194 w 4528142"/>
              <a:gd name="connsiteY5993" fmla="*/ 5696050 h 6857999"/>
              <a:gd name="connsiteX5994" fmla="*/ 1232189 w 4528142"/>
              <a:gd name="connsiteY5994" fmla="*/ 5681903 h 6857999"/>
              <a:gd name="connsiteX5995" fmla="*/ 1229393 w 4528142"/>
              <a:gd name="connsiteY5995" fmla="*/ 5666740 h 6857999"/>
              <a:gd name="connsiteX5996" fmla="*/ 1228763 w 4528142"/>
              <a:gd name="connsiteY5996" fmla="*/ 5664564 h 6857999"/>
              <a:gd name="connsiteX5997" fmla="*/ 1227641 w 4528142"/>
              <a:gd name="connsiteY5997" fmla="*/ 5663442 h 6857999"/>
              <a:gd name="connsiteX5998" fmla="*/ 1226588 w 4528142"/>
              <a:gd name="connsiteY5998" fmla="*/ 5663934 h 6857999"/>
              <a:gd name="connsiteX5999" fmla="*/ 1225533 w 4528142"/>
              <a:gd name="connsiteY5999" fmla="*/ 5664427 h 6857999"/>
              <a:gd name="connsiteX6000" fmla="*/ 1224374 w 4528142"/>
              <a:gd name="connsiteY6000" fmla="*/ 5665587 h 6857999"/>
              <a:gd name="connsiteX6001" fmla="*/ 1223215 w 4528142"/>
              <a:gd name="connsiteY6001" fmla="*/ 5666746 h 6857999"/>
              <a:gd name="connsiteX6002" fmla="*/ 1222230 w 4528142"/>
              <a:gd name="connsiteY6002" fmla="*/ 5668853 h 6857999"/>
              <a:gd name="connsiteX6003" fmla="*/ 1222124 w 4528142"/>
              <a:gd name="connsiteY6003" fmla="*/ 5669520 h 6857999"/>
              <a:gd name="connsiteX6004" fmla="*/ 1221817 w 4528142"/>
              <a:gd name="connsiteY6004" fmla="*/ 5659165 h 6857999"/>
              <a:gd name="connsiteX6005" fmla="*/ 1221791 w 4528142"/>
              <a:gd name="connsiteY6005" fmla="*/ 5649089 h 6857999"/>
              <a:gd name="connsiteX6006" fmla="*/ 1223555 w 4528142"/>
              <a:gd name="connsiteY6006" fmla="*/ 5640031 h 6857999"/>
              <a:gd name="connsiteX6007" fmla="*/ 1226053 w 4528142"/>
              <a:gd name="connsiteY6007" fmla="*/ 5632481 h 6857999"/>
              <a:gd name="connsiteX6008" fmla="*/ 1228833 w 4528142"/>
              <a:gd name="connsiteY6008" fmla="*/ 5625211 h 6857999"/>
              <a:gd name="connsiteX6009" fmla="*/ 1231226 w 4528142"/>
              <a:gd name="connsiteY6009" fmla="*/ 5618329 h 6857999"/>
              <a:gd name="connsiteX6010" fmla="*/ 1237521 w 4528142"/>
              <a:gd name="connsiteY6010" fmla="*/ 5605300 h 6857999"/>
              <a:gd name="connsiteX6011" fmla="*/ 1240300 w 4528142"/>
              <a:gd name="connsiteY6011" fmla="*/ 5598030 h 6857999"/>
              <a:gd name="connsiteX6012" fmla="*/ 1242414 w 4528142"/>
              <a:gd name="connsiteY6012" fmla="*/ 5590866 h 6857999"/>
              <a:gd name="connsiteX6013" fmla="*/ 1244457 w 4528142"/>
              <a:gd name="connsiteY6013" fmla="*/ 5582089 h 6857999"/>
              <a:gd name="connsiteX6014" fmla="*/ 1244992 w 4528142"/>
              <a:gd name="connsiteY6014" fmla="*/ 5572575 h 6857999"/>
              <a:gd name="connsiteX6015" fmla="*/ 1244580 w 4528142"/>
              <a:gd name="connsiteY6015" fmla="*/ 5562885 h 6857999"/>
              <a:gd name="connsiteX6016" fmla="*/ 1242870 w 4528142"/>
              <a:gd name="connsiteY6016" fmla="*/ 5551126 h 6857999"/>
              <a:gd name="connsiteX6017" fmla="*/ 1239757 w 4528142"/>
              <a:gd name="connsiteY6017" fmla="*/ 5537965 h 6857999"/>
              <a:gd name="connsiteX6018" fmla="*/ 1235452 w 4528142"/>
              <a:gd name="connsiteY6018" fmla="*/ 5522066 h 6857999"/>
              <a:gd name="connsiteX6019" fmla="*/ 1229269 w 4528142"/>
              <a:gd name="connsiteY6019" fmla="*/ 5528249 h 6857999"/>
              <a:gd name="connsiteX6020" fmla="*/ 1225086 w 4528142"/>
              <a:gd name="connsiteY6020" fmla="*/ 5534116 h 6857999"/>
              <a:gd name="connsiteX6021" fmla="*/ 1221851 w 4528142"/>
              <a:gd name="connsiteY6021" fmla="*/ 5540157 h 6857999"/>
              <a:gd name="connsiteX6022" fmla="*/ 1219002 w 4528142"/>
              <a:gd name="connsiteY6022" fmla="*/ 5545811 h 6857999"/>
              <a:gd name="connsiteX6023" fmla="*/ 1217769 w 4528142"/>
              <a:gd name="connsiteY6023" fmla="*/ 5551535 h 6857999"/>
              <a:gd name="connsiteX6024" fmla="*/ 1217483 w 4528142"/>
              <a:gd name="connsiteY6024" fmla="*/ 5557433 h 6857999"/>
              <a:gd name="connsiteX6025" fmla="*/ 1216529 w 4528142"/>
              <a:gd name="connsiteY6025" fmla="*/ 5563437 h 6857999"/>
              <a:gd name="connsiteX6026" fmla="*/ 1216630 w 4528142"/>
              <a:gd name="connsiteY6026" fmla="*/ 5568949 h 6857999"/>
              <a:gd name="connsiteX6027" fmla="*/ 1216901 w 4528142"/>
              <a:gd name="connsiteY6027" fmla="*/ 5581585 h 6857999"/>
              <a:gd name="connsiteX6028" fmla="*/ 1217450 w 4528142"/>
              <a:gd name="connsiteY6028" fmla="*/ 5594505 h 6857999"/>
              <a:gd name="connsiteX6029" fmla="*/ 1217339 w 4528142"/>
              <a:gd name="connsiteY6029" fmla="*/ 5601349 h 6857999"/>
              <a:gd name="connsiteX6030" fmla="*/ 1215894 w 4528142"/>
              <a:gd name="connsiteY6030" fmla="*/ 5608407 h 6857999"/>
              <a:gd name="connsiteX6031" fmla="*/ 1214729 w 4528142"/>
              <a:gd name="connsiteY6031" fmla="*/ 5615745 h 6857999"/>
              <a:gd name="connsiteX6032" fmla="*/ 1211843 w 4528142"/>
              <a:gd name="connsiteY6032" fmla="*/ 5623682 h 6857999"/>
              <a:gd name="connsiteX6033" fmla="*/ 1208259 w 4528142"/>
              <a:gd name="connsiteY6033" fmla="*/ 5627827 h 6857999"/>
              <a:gd name="connsiteX6034" fmla="*/ 1204113 w 4528142"/>
              <a:gd name="connsiteY6034" fmla="*/ 5631412 h 6857999"/>
              <a:gd name="connsiteX6035" fmla="*/ 1194594 w 4528142"/>
              <a:gd name="connsiteY6035" fmla="*/ 5638125 h 6857999"/>
              <a:gd name="connsiteX6036" fmla="*/ 1184514 w 4528142"/>
              <a:gd name="connsiteY6036" fmla="*/ 5644277 h 6857999"/>
              <a:gd name="connsiteX6037" fmla="*/ 1180368 w 4528142"/>
              <a:gd name="connsiteY6037" fmla="*/ 5647861 h 6857999"/>
              <a:gd name="connsiteX6038" fmla="*/ 1176783 w 4528142"/>
              <a:gd name="connsiteY6038" fmla="*/ 5652007 h 6857999"/>
              <a:gd name="connsiteX6039" fmla="*/ 1176391 w 4528142"/>
              <a:gd name="connsiteY6039" fmla="*/ 5658572 h 6857999"/>
              <a:gd name="connsiteX6040" fmla="*/ 1176280 w 4528142"/>
              <a:gd name="connsiteY6040" fmla="*/ 5665418 h 6857999"/>
              <a:gd name="connsiteX6041" fmla="*/ 1177223 w 4528142"/>
              <a:gd name="connsiteY6041" fmla="*/ 5671771 h 6857999"/>
              <a:gd name="connsiteX6042" fmla="*/ 1178832 w 4528142"/>
              <a:gd name="connsiteY6042" fmla="*/ 5678019 h 6857999"/>
              <a:gd name="connsiteX6043" fmla="*/ 1182892 w 4528142"/>
              <a:gd name="connsiteY6043" fmla="*/ 5691355 h 6857999"/>
              <a:gd name="connsiteX6044" fmla="*/ 1186953 w 4528142"/>
              <a:gd name="connsiteY6044" fmla="*/ 5704692 h 6857999"/>
              <a:gd name="connsiteX6045" fmla="*/ 1190347 w 4528142"/>
              <a:gd name="connsiteY6045" fmla="*/ 5718134 h 6857999"/>
              <a:gd name="connsiteX6046" fmla="*/ 1191570 w 4528142"/>
              <a:gd name="connsiteY6046" fmla="*/ 5724767 h 6857999"/>
              <a:gd name="connsiteX6047" fmla="*/ 1191845 w 4528142"/>
              <a:gd name="connsiteY6047" fmla="*/ 5731227 h 6857999"/>
              <a:gd name="connsiteX6048" fmla="*/ 1191453 w 4528142"/>
              <a:gd name="connsiteY6048" fmla="*/ 5737792 h 6857999"/>
              <a:gd name="connsiteX6049" fmla="*/ 1189727 w 4528142"/>
              <a:gd name="connsiteY6049" fmla="*/ 5744569 h 6857999"/>
              <a:gd name="connsiteX6050" fmla="*/ 1187545 w 4528142"/>
              <a:gd name="connsiteY6050" fmla="*/ 5750118 h 6857999"/>
              <a:gd name="connsiteX6051" fmla="*/ 1183818 w 4528142"/>
              <a:gd name="connsiteY6051" fmla="*/ 5757212 h 6857999"/>
              <a:gd name="connsiteX6052" fmla="*/ 1179932 w 4528142"/>
              <a:gd name="connsiteY6052" fmla="*/ 5744824 h 6857999"/>
              <a:gd name="connsiteX6053" fmla="*/ 1175696 w 4528142"/>
              <a:gd name="connsiteY6053" fmla="*/ 5730539 h 6857999"/>
              <a:gd name="connsiteX6054" fmla="*/ 1171780 w 4528142"/>
              <a:gd name="connsiteY6054" fmla="*/ 5714253 h 6857999"/>
              <a:gd name="connsiteX6055" fmla="*/ 1168286 w 4528142"/>
              <a:gd name="connsiteY6055" fmla="*/ 5695299 h 6857999"/>
              <a:gd name="connsiteX6056" fmla="*/ 1164898 w 4528142"/>
              <a:gd name="connsiteY6056" fmla="*/ 5675679 h 6857999"/>
              <a:gd name="connsiteX6057" fmla="*/ 1162107 w 4528142"/>
              <a:gd name="connsiteY6057" fmla="*/ 5654337 h 6857999"/>
              <a:gd name="connsiteX6058" fmla="*/ 1159810 w 4528142"/>
              <a:gd name="connsiteY6058" fmla="*/ 5631942 h 6857999"/>
              <a:gd name="connsiteX6059" fmla="*/ 1159444 w 4528142"/>
              <a:gd name="connsiteY6059" fmla="*/ 5607614 h 6857999"/>
              <a:gd name="connsiteX6060" fmla="*/ 1166291 w 4528142"/>
              <a:gd name="connsiteY6060" fmla="*/ 5607502 h 6857999"/>
              <a:gd name="connsiteX6061" fmla="*/ 1168853 w 4528142"/>
              <a:gd name="connsiteY6061" fmla="*/ 5607747 h 6857999"/>
              <a:gd name="connsiteX6062" fmla="*/ 1169975 w 4528142"/>
              <a:gd name="connsiteY6062" fmla="*/ 5608869 h 6857999"/>
              <a:gd name="connsiteX6063" fmla="*/ 1171097 w 4528142"/>
              <a:gd name="connsiteY6063" fmla="*/ 5609991 h 6857999"/>
              <a:gd name="connsiteX6064" fmla="*/ 1171447 w 4528142"/>
              <a:gd name="connsiteY6064" fmla="*/ 5611886 h 6857999"/>
              <a:gd name="connsiteX6065" fmla="*/ 1171199 w 4528142"/>
              <a:gd name="connsiteY6065" fmla="*/ 5615502 h 6857999"/>
              <a:gd name="connsiteX6066" fmla="*/ 1169790 w 4528142"/>
              <a:gd name="connsiteY6066" fmla="*/ 5620278 h 6857999"/>
              <a:gd name="connsiteX6067" fmla="*/ 1168556 w 4528142"/>
              <a:gd name="connsiteY6067" fmla="*/ 5626002 h 6857999"/>
              <a:gd name="connsiteX6068" fmla="*/ 1167391 w 4528142"/>
              <a:gd name="connsiteY6068" fmla="*/ 5633339 h 6857999"/>
              <a:gd name="connsiteX6069" fmla="*/ 1167529 w 4528142"/>
              <a:gd name="connsiteY6069" fmla="*/ 5636569 h 6857999"/>
              <a:gd name="connsiteX6070" fmla="*/ 1168228 w 4528142"/>
              <a:gd name="connsiteY6070" fmla="*/ 5640360 h 6857999"/>
              <a:gd name="connsiteX6071" fmla="*/ 1177112 w 4528142"/>
              <a:gd name="connsiteY6071" fmla="*/ 5637649 h 6857999"/>
              <a:gd name="connsiteX6072" fmla="*/ 1183714 w 4528142"/>
              <a:gd name="connsiteY6072" fmla="*/ 5634975 h 6857999"/>
              <a:gd name="connsiteX6073" fmla="*/ 1187754 w 4528142"/>
              <a:gd name="connsiteY6073" fmla="*/ 5632057 h 6857999"/>
              <a:gd name="connsiteX6074" fmla="*/ 1190845 w 4528142"/>
              <a:gd name="connsiteY6074" fmla="*/ 5628966 h 6857999"/>
              <a:gd name="connsiteX6075" fmla="*/ 1193376 w 4528142"/>
              <a:gd name="connsiteY6075" fmla="*/ 5625312 h 6857999"/>
              <a:gd name="connsiteX6076" fmla="*/ 1193624 w 4528142"/>
              <a:gd name="connsiteY6076" fmla="*/ 5621697 h 6857999"/>
              <a:gd name="connsiteX6077" fmla="*/ 1193875 w 4528142"/>
              <a:gd name="connsiteY6077" fmla="*/ 5618081 h 6857999"/>
              <a:gd name="connsiteX6078" fmla="*/ 1194230 w 4528142"/>
              <a:gd name="connsiteY6078" fmla="*/ 5613797 h 6857999"/>
              <a:gd name="connsiteX6079" fmla="*/ 1193218 w 4528142"/>
              <a:gd name="connsiteY6079" fmla="*/ 5605830 h 6857999"/>
              <a:gd name="connsiteX6080" fmla="*/ 1192906 w 4528142"/>
              <a:gd name="connsiteY6080" fmla="*/ 5601652 h 6857999"/>
              <a:gd name="connsiteX6081" fmla="*/ 1194208 w 4528142"/>
              <a:gd name="connsiteY6081" fmla="*/ 5597544 h 6857999"/>
              <a:gd name="connsiteX6082" fmla="*/ 1196177 w 4528142"/>
              <a:gd name="connsiteY6082" fmla="*/ 5593329 h 6857999"/>
              <a:gd name="connsiteX6083" fmla="*/ 1198428 w 4528142"/>
              <a:gd name="connsiteY6083" fmla="*/ 5589395 h 6857999"/>
              <a:gd name="connsiteX6084" fmla="*/ 1202853 w 4528142"/>
              <a:gd name="connsiteY6084" fmla="*/ 5586092 h 6857999"/>
              <a:gd name="connsiteX6085" fmla="*/ 1209387 w 4528142"/>
              <a:gd name="connsiteY6085" fmla="*/ 5581803 h 6857999"/>
              <a:gd name="connsiteX6086" fmla="*/ 1208969 w 4528142"/>
              <a:gd name="connsiteY6086" fmla="*/ 5578292 h 6857999"/>
              <a:gd name="connsiteX6087" fmla="*/ 1207953 w 4528142"/>
              <a:gd name="connsiteY6087" fmla="*/ 5576503 h 6857999"/>
              <a:gd name="connsiteX6088" fmla="*/ 1206374 w 4528142"/>
              <a:gd name="connsiteY6088" fmla="*/ 5574153 h 6857999"/>
              <a:gd name="connsiteX6089" fmla="*/ 1205252 w 4528142"/>
              <a:gd name="connsiteY6089" fmla="*/ 5573031 h 6857999"/>
              <a:gd name="connsiteX6090" fmla="*/ 1203464 w 4528142"/>
              <a:gd name="connsiteY6090" fmla="*/ 5572013 h 6857999"/>
              <a:gd name="connsiteX6091" fmla="*/ 1201182 w 4528142"/>
              <a:gd name="connsiteY6091" fmla="*/ 5572051 h 6857999"/>
              <a:gd name="connsiteX6092" fmla="*/ 1197285 w 4528142"/>
              <a:gd name="connsiteY6092" fmla="*/ 5572019 h 6857999"/>
              <a:gd name="connsiteX6093" fmla="*/ 1192790 w 4528142"/>
              <a:gd name="connsiteY6093" fmla="*/ 5573708 h 6857999"/>
              <a:gd name="connsiteX6094" fmla="*/ 1188188 w 4528142"/>
              <a:gd name="connsiteY6094" fmla="*/ 5576064 h 6857999"/>
              <a:gd name="connsiteX6095" fmla="*/ 1178109 w 4528142"/>
              <a:gd name="connsiteY6095" fmla="*/ 5582216 h 6857999"/>
              <a:gd name="connsiteX6096" fmla="*/ 1173295 w 4528142"/>
              <a:gd name="connsiteY6096" fmla="*/ 5585907 h 6857999"/>
              <a:gd name="connsiteX6097" fmla="*/ 1168696 w 4528142"/>
              <a:gd name="connsiteY6097" fmla="*/ 5588263 h 6857999"/>
              <a:gd name="connsiteX6098" fmla="*/ 1164867 w 4528142"/>
              <a:gd name="connsiteY6098" fmla="*/ 5589845 h 6857999"/>
              <a:gd name="connsiteX6099" fmla="*/ 1161532 w 4528142"/>
              <a:gd name="connsiteY6099" fmla="*/ 5590375 h 6857999"/>
              <a:gd name="connsiteX6100" fmla="*/ 1160023 w 4528142"/>
              <a:gd name="connsiteY6100" fmla="*/ 5589639 h 6857999"/>
              <a:gd name="connsiteX6101" fmla="*/ 1158408 w 4528142"/>
              <a:gd name="connsiteY6101" fmla="*/ 5589570 h 6857999"/>
              <a:gd name="connsiteX6102" fmla="*/ 1158058 w 4528142"/>
              <a:gd name="connsiteY6102" fmla="*/ 5587675 h 6857999"/>
              <a:gd name="connsiteX6103" fmla="*/ 1157042 w 4528142"/>
              <a:gd name="connsiteY6103" fmla="*/ 5585885 h 6857999"/>
              <a:gd name="connsiteX6104" fmla="*/ 1155888 w 4528142"/>
              <a:gd name="connsiteY6104" fmla="*/ 5580866 h 6857999"/>
              <a:gd name="connsiteX6105" fmla="*/ 1156878 w 4528142"/>
              <a:gd name="connsiteY6105" fmla="*/ 5572580 h 6857999"/>
              <a:gd name="connsiteX6106" fmla="*/ 1159159 w 4528142"/>
              <a:gd name="connsiteY6106" fmla="*/ 5572544 h 6857999"/>
              <a:gd name="connsiteX6107" fmla="*/ 1161055 w 4528142"/>
              <a:gd name="connsiteY6107" fmla="*/ 5572894 h 6857999"/>
              <a:gd name="connsiteX6108" fmla="*/ 1162177 w 4528142"/>
              <a:gd name="connsiteY6108" fmla="*/ 5574016 h 6857999"/>
              <a:gd name="connsiteX6109" fmla="*/ 1162913 w 4528142"/>
              <a:gd name="connsiteY6109" fmla="*/ 5575525 h 6857999"/>
              <a:gd name="connsiteX6110" fmla="*/ 1164174 w 4528142"/>
              <a:gd name="connsiteY6110" fmla="*/ 5579876 h 6857999"/>
              <a:gd name="connsiteX6111" fmla="*/ 1165434 w 4528142"/>
              <a:gd name="connsiteY6111" fmla="*/ 5584228 h 6857999"/>
              <a:gd name="connsiteX6112" fmla="*/ 1169336 w 4528142"/>
              <a:gd name="connsiteY6112" fmla="*/ 5578082 h 6857999"/>
              <a:gd name="connsiteX6113" fmla="*/ 1172290 w 4528142"/>
              <a:gd name="connsiteY6113" fmla="*/ 5571760 h 6857999"/>
              <a:gd name="connsiteX6114" fmla="*/ 1175632 w 4528142"/>
              <a:gd name="connsiteY6114" fmla="*/ 5565052 h 6857999"/>
              <a:gd name="connsiteX6115" fmla="*/ 1178024 w 4528142"/>
              <a:gd name="connsiteY6115" fmla="*/ 5558169 h 6857999"/>
              <a:gd name="connsiteX6116" fmla="*/ 1171284 w 4528142"/>
              <a:gd name="connsiteY6116" fmla="*/ 5557613 h 6857999"/>
              <a:gd name="connsiteX6117" fmla="*/ 1165598 w 4528142"/>
              <a:gd name="connsiteY6117" fmla="*/ 5556565 h 6857999"/>
              <a:gd name="connsiteX6118" fmla="*/ 1160510 w 4528142"/>
              <a:gd name="connsiteY6118" fmla="*/ 5553797 h 6857999"/>
              <a:gd name="connsiteX6119" fmla="*/ 1156757 w 4528142"/>
              <a:gd name="connsiteY6119" fmla="*/ 5550816 h 6857999"/>
              <a:gd name="connsiteX6120" fmla="*/ 1153495 w 4528142"/>
              <a:gd name="connsiteY6120" fmla="*/ 5546782 h 6857999"/>
              <a:gd name="connsiteX6121" fmla="*/ 1151006 w 4528142"/>
              <a:gd name="connsiteY6121" fmla="*/ 5541974 h 6857999"/>
              <a:gd name="connsiteX6122" fmla="*/ 1148730 w 4528142"/>
              <a:gd name="connsiteY6122" fmla="*/ 5535833 h 6857999"/>
              <a:gd name="connsiteX6123" fmla="*/ 1147507 w 4528142"/>
              <a:gd name="connsiteY6123" fmla="*/ 5529199 h 6857999"/>
              <a:gd name="connsiteX6124" fmla="*/ 1146390 w 4528142"/>
              <a:gd name="connsiteY6124" fmla="*/ 5521898 h 6857999"/>
              <a:gd name="connsiteX6125" fmla="*/ 1145660 w 4528142"/>
              <a:gd name="connsiteY6125" fmla="*/ 5514211 h 6857999"/>
              <a:gd name="connsiteX6126" fmla="*/ 1144236 w 4528142"/>
              <a:gd name="connsiteY6126" fmla="*/ 5496554 h 6857999"/>
              <a:gd name="connsiteX6127" fmla="*/ 1143517 w 4528142"/>
              <a:gd name="connsiteY6127" fmla="*/ 5476509 h 6857999"/>
              <a:gd name="connsiteX6128" fmla="*/ 1141675 w 4528142"/>
              <a:gd name="connsiteY6128" fmla="*/ 5455341 h 6857999"/>
              <a:gd name="connsiteX6129" fmla="*/ 1140127 w 4528142"/>
              <a:gd name="connsiteY6129" fmla="*/ 5456889 h 6857999"/>
              <a:gd name="connsiteX6130" fmla="*/ 1138757 w 4528142"/>
              <a:gd name="connsiteY6130" fmla="*/ 5459382 h 6857999"/>
              <a:gd name="connsiteX6131" fmla="*/ 1135628 w 4528142"/>
              <a:gd name="connsiteY6131" fmla="*/ 5464755 h 6857999"/>
              <a:gd name="connsiteX6132" fmla="*/ 1133059 w 4528142"/>
              <a:gd name="connsiteY6132" fmla="*/ 5470691 h 6857999"/>
              <a:gd name="connsiteX6133" fmla="*/ 1130386 w 4528142"/>
              <a:gd name="connsiteY6133" fmla="*/ 5477294 h 6857999"/>
              <a:gd name="connsiteX6134" fmla="*/ 1127924 w 4528142"/>
              <a:gd name="connsiteY6134" fmla="*/ 5482561 h 6857999"/>
              <a:gd name="connsiteX6135" fmla="*/ 1125674 w 4528142"/>
              <a:gd name="connsiteY6135" fmla="*/ 5486495 h 6857999"/>
              <a:gd name="connsiteX6136" fmla="*/ 1124902 w 4528142"/>
              <a:gd name="connsiteY6136" fmla="*/ 5487268 h 6857999"/>
              <a:gd name="connsiteX6137" fmla="*/ 1123848 w 4528142"/>
              <a:gd name="connsiteY6137" fmla="*/ 5487760 h 6857999"/>
              <a:gd name="connsiteX6138" fmla="*/ 1123006 w 4528142"/>
              <a:gd name="connsiteY6138" fmla="*/ 5486918 h 6857999"/>
              <a:gd name="connsiteX6139" fmla="*/ 1122657 w 4528142"/>
              <a:gd name="connsiteY6139" fmla="*/ 5485023 h 6857999"/>
              <a:gd name="connsiteX6140" fmla="*/ 1121089 w 4528142"/>
              <a:gd name="connsiteY6140" fmla="*/ 5470315 h 6857999"/>
              <a:gd name="connsiteX6141" fmla="*/ 1121223 w 4528142"/>
              <a:gd name="connsiteY6141" fmla="*/ 5479722 h 6857999"/>
              <a:gd name="connsiteX6142" fmla="*/ 1122657 w 4528142"/>
              <a:gd name="connsiteY6142" fmla="*/ 5485023 h 6857999"/>
              <a:gd name="connsiteX6143" fmla="*/ 1126695 w 4528142"/>
              <a:gd name="connsiteY6143" fmla="*/ 5523074 h 6857999"/>
              <a:gd name="connsiteX6144" fmla="*/ 1129485 w 4528142"/>
              <a:gd name="connsiteY6144" fmla="*/ 5544415 h 6857999"/>
              <a:gd name="connsiteX6145" fmla="*/ 1133223 w 4528142"/>
              <a:gd name="connsiteY6145" fmla="*/ 5565932 h 6857999"/>
              <a:gd name="connsiteX6146" fmla="*/ 1136505 w 4528142"/>
              <a:gd name="connsiteY6146" fmla="*/ 5586219 h 6857999"/>
              <a:gd name="connsiteX6147" fmla="*/ 1139025 w 4528142"/>
              <a:gd name="connsiteY6147" fmla="*/ 5594924 h 6857999"/>
              <a:gd name="connsiteX6148" fmla="*/ 1141371 w 4528142"/>
              <a:gd name="connsiteY6148" fmla="*/ 5602680 h 6857999"/>
              <a:gd name="connsiteX6149" fmla="*/ 1143996 w 4528142"/>
              <a:gd name="connsiteY6149" fmla="*/ 5610717 h 6857999"/>
              <a:gd name="connsiteX6150" fmla="*/ 1146941 w 4528142"/>
              <a:gd name="connsiteY6150" fmla="*/ 5616752 h 6857999"/>
              <a:gd name="connsiteX6151" fmla="*/ 1149427 w 4528142"/>
              <a:gd name="connsiteY6151" fmla="*/ 5621560 h 6857999"/>
              <a:gd name="connsiteX6152" fmla="*/ 1152795 w 4528142"/>
              <a:gd name="connsiteY6152" fmla="*/ 5624927 h 6857999"/>
              <a:gd name="connsiteX6153" fmla="*/ 1149417 w 4528142"/>
              <a:gd name="connsiteY6153" fmla="*/ 5633916 h 6857999"/>
              <a:gd name="connsiteX6154" fmla="*/ 1147935 w 4528142"/>
              <a:gd name="connsiteY6154" fmla="*/ 5643256 h 6857999"/>
              <a:gd name="connsiteX6155" fmla="*/ 1146346 w 4528142"/>
              <a:gd name="connsiteY6155" fmla="*/ 5653262 h 6857999"/>
              <a:gd name="connsiteX6156" fmla="*/ 1146653 w 4528142"/>
              <a:gd name="connsiteY6156" fmla="*/ 5663618 h 6857999"/>
              <a:gd name="connsiteX6157" fmla="*/ 1146854 w 4528142"/>
              <a:gd name="connsiteY6157" fmla="*/ 5674641 h 6857999"/>
              <a:gd name="connsiteX6158" fmla="*/ 1148109 w 4528142"/>
              <a:gd name="connsiteY6158" fmla="*/ 5685172 h 6857999"/>
              <a:gd name="connsiteX6159" fmla="*/ 1149644 w 4528142"/>
              <a:gd name="connsiteY6159" fmla="*/ 5695983 h 6857999"/>
              <a:gd name="connsiteX6160" fmla="*/ 1152127 w 4528142"/>
              <a:gd name="connsiteY6160" fmla="*/ 5706969 h 6857999"/>
              <a:gd name="connsiteX6161" fmla="*/ 1155383 w 4528142"/>
              <a:gd name="connsiteY6161" fmla="*/ 5717182 h 6857999"/>
              <a:gd name="connsiteX6162" fmla="*/ 1159305 w 4528142"/>
              <a:gd name="connsiteY6162" fmla="*/ 5727288 h 6857999"/>
              <a:gd name="connsiteX6163" fmla="*/ 1163228 w 4528142"/>
              <a:gd name="connsiteY6163" fmla="*/ 5737396 h 6857999"/>
              <a:gd name="connsiteX6164" fmla="*/ 1168872 w 4528142"/>
              <a:gd name="connsiteY6164" fmla="*/ 5746903 h 6857999"/>
              <a:gd name="connsiteX6165" fmla="*/ 1174060 w 4528142"/>
              <a:gd name="connsiteY6165" fmla="*/ 5755184 h 6857999"/>
              <a:gd name="connsiteX6166" fmla="*/ 1179916 w 4528142"/>
              <a:gd name="connsiteY6166" fmla="*/ 5763359 h 6857999"/>
              <a:gd name="connsiteX6167" fmla="*/ 1186650 w 4528142"/>
              <a:gd name="connsiteY6167" fmla="*/ 5770094 h 6857999"/>
              <a:gd name="connsiteX6168" fmla="*/ 1193210 w 4528142"/>
              <a:gd name="connsiteY6168" fmla="*/ 5775880 h 6857999"/>
              <a:gd name="connsiteX6169" fmla="*/ 1199436 w 4528142"/>
              <a:gd name="connsiteY6169" fmla="*/ 5802203 h 6857999"/>
              <a:gd name="connsiteX6170" fmla="*/ 1206079 w 4528142"/>
              <a:gd name="connsiteY6170" fmla="*/ 5832038 h 6857999"/>
              <a:gd name="connsiteX6171" fmla="*/ 1219817 w 4528142"/>
              <a:gd name="connsiteY6171" fmla="*/ 5899112 h 6857999"/>
              <a:gd name="connsiteX6172" fmla="*/ 1227791 w 4528142"/>
              <a:gd name="connsiteY6172" fmla="*/ 5934912 h 6857999"/>
              <a:gd name="connsiteX6173" fmla="*/ 1237098 w 4528142"/>
              <a:gd name="connsiteY6173" fmla="*/ 5970501 h 6857999"/>
              <a:gd name="connsiteX6174" fmla="*/ 1246579 w 4528142"/>
              <a:gd name="connsiteY6174" fmla="*/ 6007038 h 6857999"/>
              <a:gd name="connsiteX6175" fmla="*/ 1251899 w 4528142"/>
              <a:gd name="connsiteY6175" fmla="*/ 6024726 h 6857999"/>
              <a:gd name="connsiteX6176" fmla="*/ 1257993 w 4528142"/>
              <a:gd name="connsiteY6176" fmla="*/ 6041641 h 6857999"/>
              <a:gd name="connsiteX6177" fmla="*/ 1257521 w 4528142"/>
              <a:gd name="connsiteY6177" fmla="*/ 6058949 h 6857999"/>
              <a:gd name="connsiteX6178" fmla="*/ 1258384 w 4528142"/>
              <a:gd name="connsiteY6178" fmla="*/ 6076045 h 6857999"/>
              <a:gd name="connsiteX6179" fmla="*/ 1259352 w 4528142"/>
              <a:gd name="connsiteY6179" fmla="*/ 6092474 h 6857999"/>
              <a:gd name="connsiteX6180" fmla="*/ 1260988 w 4528142"/>
              <a:gd name="connsiteY6180" fmla="*/ 6108796 h 6857999"/>
              <a:gd name="connsiteX6181" fmla="*/ 1264996 w 4528142"/>
              <a:gd name="connsiteY6181" fmla="*/ 6142950 h 6857999"/>
              <a:gd name="connsiteX6182" fmla="*/ 1269495 w 4528142"/>
              <a:gd name="connsiteY6182" fmla="*/ 6176050 h 6857999"/>
              <a:gd name="connsiteX6183" fmla="*/ 1275609 w 4528142"/>
              <a:gd name="connsiteY6183" fmla="*/ 6209220 h 6857999"/>
              <a:gd name="connsiteX6184" fmla="*/ 1281725 w 4528142"/>
              <a:gd name="connsiteY6184" fmla="*/ 6242389 h 6857999"/>
              <a:gd name="connsiteX6185" fmla="*/ 1295182 w 4528142"/>
              <a:gd name="connsiteY6185" fmla="*/ 6309183 h 6857999"/>
              <a:gd name="connsiteX6186" fmla="*/ 1298713 w 4528142"/>
              <a:gd name="connsiteY6186" fmla="*/ 6325854 h 6857999"/>
              <a:gd name="connsiteX6187" fmla="*/ 1302243 w 4528142"/>
              <a:gd name="connsiteY6187" fmla="*/ 6342527 h 6857999"/>
              <a:gd name="connsiteX6188" fmla="*/ 1310640 w 4528142"/>
              <a:gd name="connsiteY6188" fmla="*/ 6375659 h 6857999"/>
              <a:gd name="connsiteX6189" fmla="*/ 1319810 w 4528142"/>
              <a:gd name="connsiteY6189" fmla="*/ 6408017 h 6857999"/>
              <a:gd name="connsiteX6190" fmla="*/ 1329926 w 4528142"/>
              <a:gd name="connsiteY6190" fmla="*/ 6440552 h 6857999"/>
              <a:gd name="connsiteX6191" fmla="*/ 1340430 w 4528142"/>
              <a:gd name="connsiteY6191" fmla="*/ 6472699 h 6857999"/>
              <a:gd name="connsiteX6192" fmla="*/ 1351601 w 4528142"/>
              <a:gd name="connsiteY6192" fmla="*/ 6504741 h 6857999"/>
              <a:gd name="connsiteX6193" fmla="*/ 1373942 w 4528142"/>
              <a:gd name="connsiteY6193" fmla="*/ 6568824 h 6857999"/>
              <a:gd name="connsiteX6194" fmla="*/ 1385113 w 4528142"/>
              <a:gd name="connsiteY6194" fmla="*/ 6600865 h 6857999"/>
              <a:gd name="connsiteX6195" fmla="*/ 1395896 w 4528142"/>
              <a:gd name="connsiteY6195" fmla="*/ 6633294 h 6857999"/>
              <a:gd name="connsiteX6196" fmla="*/ 1406401 w 4528142"/>
              <a:gd name="connsiteY6196" fmla="*/ 6665440 h 6857999"/>
              <a:gd name="connsiteX6197" fmla="*/ 1412320 w 4528142"/>
              <a:gd name="connsiteY6197" fmla="*/ 6681408 h 6857999"/>
              <a:gd name="connsiteX6198" fmla="*/ 1418624 w 4528142"/>
              <a:gd name="connsiteY6198" fmla="*/ 6696990 h 6857999"/>
              <a:gd name="connsiteX6199" fmla="*/ 1431622 w 4528142"/>
              <a:gd name="connsiteY6199" fmla="*/ 6727766 h 6857999"/>
              <a:gd name="connsiteX6200" fmla="*/ 1444127 w 4528142"/>
              <a:gd name="connsiteY6200" fmla="*/ 6759596 h 6857999"/>
              <a:gd name="connsiteX6201" fmla="*/ 1455791 w 4528142"/>
              <a:gd name="connsiteY6201" fmla="*/ 6790583 h 6857999"/>
              <a:gd name="connsiteX6202" fmla="*/ 1468014 w 4528142"/>
              <a:gd name="connsiteY6202" fmla="*/ 6822133 h 6857999"/>
              <a:gd name="connsiteX6203" fmla="*/ 1478518 w 4528142"/>
              <a:gd name="connsiteY6203" fmla="*/ 6854280 h 6857999"/>
              <a:gd name="connsiteX6204" fmla="*/ 1479733 w 4528142"/>
              <a:gd name="connsiteY6204" fmla="*/ 6857999 h 6857999"/>
              <a:gd name="connsiteX6205" fmla="*/ 405683 w 4528142"/>
              <a:gd name="connsiteY6205" fmla="*/ 6857999 h 6857999"/>
              <a:gd name="connsiteX6206" fmla="*/ 394448 w 4528142"/>
              <a:gd name="connsiteY6206" fmla="*/ 6829987 h 6857999"/>
              <a:gd name="connsiteX6207" fmla="*/ 387126 w 4528142"/>
              <a:gd name="connsiteY6207" fmla="*/ 6812615 h 6857999"/>
              <a:gd name="connsiteX6208" fmla="*/ 379138 w 4528142"/>
              <a:gd name="connsiteY6208" fmla="*/ 6795350 h 6857999"/>
              <a:gd name="connsiteX6209" fmla="*/ 370375 w 4528142"/>
              <a:gd name="connsiteY6209" fmla="*/ 6778859 h 6857999"/>
              <a:gd name="connsiteX6210" fmla="*/ 361614 w 4528142"/>
              <a:gd name="connsiteY6210" fmla="*/ 6762367 h 6857999"/>
              <a:gd name="connsiteX6211" fmla="*/ 351026 w 4528142"/>
              <a:gd name="connsiteY6211" fmla="*/ 6747139 h 6857999"/>
              <a:gd name="connsiteX6212" fmla="*/ 340437 w 4528142"/>
              <a:gd name="connsiteY6212" fmla="*/ 6731913 h 6857999"/>
              <a:gd name="connsiteX6213" fmla="*/ 338610 w 4528142"/>
              <a:gd name="connsiteY6213" fmla="*/ 6733179 h 6857999"/>
              <a:gd name="connsiteX6214" fmla="*/ 337732 w 4528142"/>
              <a:gd name="connsiteY6214" fmla="*/ 6734618 h 6857999"/>
              <a:gd name="connsiteX6215" fmla="*/ 336185 w 4528142"/>
              <a:gd name="connsiteY6215" fmla="*/ 6736165 h 6857999"/>
              <a:gd name="connsiteX6216" fmla="*/ 335481 w 4528142"/>
              <a:gd name="connsiteY6216" fmla="*/ 6738552 h 6857999"/>
              <a:gd name="connsiteX6217" fmla="*/ 334951 w 4528142"/>
              <a:gd name="connsiteY6217" fmla="*/ 6741888 h 6857999"/>
              <a:gd name="connsiteX6218" fmla="*/ 334772 w 4528142"/>
              <a:gd name="connsiteY6218" fmla="*/ 6747119 h 6857999"/>
              <a:gd name="connsiteX6219" fmla="*/ 336311 w 4528142"/>
              <a:gd name="connsiteY6219" fmla="*/ 6751752 h 6857999"/>
              <a:gd name="connsiteX6220" fmla="*/ 337747 w 4528142"/>
              <a:gd name="connsiteY6220" fmla="*/ 6757051 h 6857999"/>
              <a:gd name="connsiteX6221" fmla="*/ 341564 w 4528142"/>
              <a:gd name="connsiteY6221" fmla="*/ 6767824 h 6857999"/>
              <a:gd name="connsiteX6222" fmla="*/ 344046 w 4528142"/>
              <a:gd name="connsiteY6222" fmla="*/ 6778811 h 6857999"/>
              <a:gd name="connsiteX6223" fmla="*/ 344640 w 4528142"/>
              <a:gd name="connsiteY6223" fmla="*/ 6783269 h 6857999"/>
              <a:gd name="connsiteX6224" fmla="*/ 344565 w 4528142"/>
              <a:gd name="connsiteY6224" fmla="*/ 6787832 h 6857999"/>
              <a:gd name="connsiteX6225" fmla="*/ 343650 w 4528142"/>
              <a:gd name="connsiteY6225" fmla="*/ 6791554 h 6857999"/>
              <a:gd name="connsiteX6226" fmla="*/ 342664 w 4528142"/>
              <a:gd name="connsiteY6226" fmla="*/ 6793663 h 6857999"/>
              <a:gd name="connsiteX6227" fmla="*/ 341119 w 4528142"/>
              <a:gd name="connsiteY6227" fmla="*/ 6795208 h 6857999"/>
              <a:gd name="connsiteX6228" fmla="*/ 339573 w 4528142"/>
              <a:gd name="connsiteY6228" fmla="*/ 6796753 h 6857999"/>
              <a:gd name="connsiteX6229" fmla="*/ 337184 w 4528142"/>
              <a:gd name="connsiteY6229" fmla="*/ 6797458 h 6857999"/>
              <a:gd name="connsiteX6230" fmla="*/ 334797 w 4528142"/>
              <a:gd name="connsiteY6230" fmla="*/ 6798162 h 6857999"/>
              <a:gd name="connsiteX6231" fmla="*/ 332128 w 4528142"/>
              <a:gd name="connsiteY6231" fmla="*/ 6798587 h 6857999"/>
              <a:gd name="connsiteX6232" fmla="*/ 327687 w 4528142"/>
              <a:gd name="connsiteY6232" fmla="*/ 6779457 h 6857999"/>
              <a:gd name="connsiteX6233" fmla="*/ 323420 w 4528142"/>
              <a:gd name="connsiteY6233" fmla="*/ 6761276 h 6857999"/>
              <a:gd name="connsiteX6234" fmla="*/ 316358 w 4528142"/>
              <a:gd name="connsiteY6234" fmla="*/ 6727931 h 6857999"/>
              <a:gd name="connsiteX6235" fmla="*/ 310698 w 4528142"/>
              <a:gd name="connsiteY6235" fmla="*/ 6695991 h 6857999"/>
              <a:gd name="connsiteX6236" fmla="*/ 305071 w 4528142"/>
              <a:gd name="connsiteY6236" fmla="*/ 6667947 h 6857999"/>
              <a:gd name="connsiteX6237" fmla="*/ 301010 w 4528142"/>
              <a:gd name="connsiteY6237" fmla="*/ 6654611 h 6857999"/>
              <a:gd name="connsiteX6238" fmla="*/ 297124 w 4528142"/>
              <a:gd name="connsiteY6238" fmla="*/ 6642222 h 6857999"/>
              <a:gd name="connsiteX6239" fmla="*/ 292958 w 4528142"/>
              <a:gd name="connsiteY6239" fmla="*/ 6629552 h 6857999"/>
              <a:gd name="connsiteX6240" fmla="*/ 287738 w 4528142"/>
              <a:gd name="connsiteY6240" fmla="*/ 6617376 h 6857999"/>
              <a:gd name="connsiteX6241" fmla="*/ 282131 w 4528142"/>
              <a:gd name="connsiteY6241" fmla="*/ 6605585 h 6857999"/>
              <a:gd name="connsiteX6242" fmla="*/ 275858 w 4528142"/>
              <a:gd name="connsiteY6242" fmla="*/ 6593901 h 6857999"/>
              <a:gd name="connsiteX6243" fmla="*/ 267583 w 4528142"/>
              <a:gd name="connsiteY6243" fmla="*/ 6582533 h 6857999"/>
              <a:gd name="connsiteX6244" fmla="*/ 259308 w 4528142"/>
              <a:gd name="connsiteY6244" fmla="*/ 6571166 h 6857999"/>
              <a:gd name="connsiteX6245" fmla="*/ 261908 w 4528142"/>
              <a:gd name="connsiteY6245" fmla="*/ 6569128 h 6857999"/>
              <a:gd name="connsiteX6246" fmla="*/ 264720 w 4528142"/>
              <a:gd name="connsiteY6246" fmla="*/ 6565755 h 6857999"/>
              <a:gd name="connsiteX6247" fmla="*/ 266863 w 4528142"/>
              <a:gd name="connsiteY6247" fmla="*/ 6562489 h 6857999"/>
              <a:gd name="connsiteX6248" fmla="*/ 269007 w 4528142"/>
              <a:gd name="connsiteY6248" fmla="*/ 6559221 h 6857999"/>
              <a:gd name="connsiteX6249" fmla="*/ 271612 w 4528142"/>
              <a:gd name="connsiteY6249" fmla="*/ 6551005 h 6857999"/>
              <a:gd name="connsiteX6250" fmla="*/ 273830 w 4528142"/>
              <a:gd name="connsiteY6250" fmla="*/ 6543175 h 6857999"/>
              <a:gd name="connsiteX6251" fmla="*/ 275874 w 4528142"/>
              <a:gd name="connsiteY6251" fmla="*/ 6534397 h 6857999"/>
              <a:gd name="connsiteX6252" fmla="*/ 276479 w 4528142"/>
              <a:gd name="connsiteY6252" fmla="*/ 6526496 h 6857999"/>
              <a:gd name="connsiteX6253" fmla="*/ 278522 w 4528142"/>
              <a:gd name="connsiteY6253" fmla="*/ 6517718 h 6857999"/>
              <a:gd name="connsiteX6254" fmla="*/ 280180 w 4528142"/>
              <a:gd name="connsiteY6254" fmla="*/ 6509326 h 6857999"/>
              <a:gd name="connsiteX6255" fmla="*/ 278321 w 4528142"/>
              <a:gd name="connsiteY6255" fmla="*/ 6506697 h 6857999"/>
              <a:gd name="connsiteX6256" fmla="*/ 276356 w 4528142"/>
              <a:gd name="connsiteY6256" fmla="*/ 6504732 h 6857999"/>
              <a:gd name="connsiteX6257" fmla="*/ 274181 w 4528142"/>
              <a:gd name="connsiteY6257" fmla="*/ 6504102 h 6857999"/>
              <a:gd name="connsiteX6258" fmla="*/ 271619 w 4528142"/>
              <a:gd name="connsiteY6258" fmla="*/ 6503858 h 6857999"/>
              <a:gd name="connsiteX6259" fmla="*/ 265615 w 4528142"/>
              <a:gd name="connsiteY6259" fmla="*/ 6504811 h 6857999"/>
              <a:gd name="connsiteX6260" fmla="*/ 258944 w 4528142"/>
              <a:gd name="connsiteY6260" fmla="*/ 6505870 h 6857999"/>
              <a:gd name="connsiteX6261" fmla="*/ 256275 w 4528142"/>
              <a:gd name="connsiteY6261" fmla="*/ 6506294 h 6857999"/>
              <a:gd name="connsiteX6262" fmla="*/ 254099 w 4528142"/>
              <a:gd name="connsiteY6262" fmla="*/ 6505664 h 6857999"/>
              <a:gd name="connsiteX6263" fmla="*/ 251537 w 4528142"/>
              <a:gd name="connsiteY6263" fmla="*/ 6505421 h 6857999"/>
              <a:gd name="connsiteX6264" fmla="*/ 249573 w 4528142"/>
              <a:gd name="connsiteY6264" fmla="*/ 6503457 h 6857999"/>
              <a:gd name="connsiteX6265" fmla="*/ 247327 w 4528142"/>
              <a:gd name="connsiteY6265" fmla="*/ 6501212 h 6857999"/>
              <a:gd name="connsiteX6266" fmla="*/ 246630 w 4528142"/>
              <a:gd name="connsiteY6266" fmla="*/ 6497421 h 6857999"/>
              <a:gd name="connsiteX6267" fmla="*/ 245755 w 4528142"/>
              <a:gd name="connsiteY6267" fmla="*/ 6492682 h 6857999"/>
              <a:gd name="connsiteX6268" fmla="*/ 246253 w 4528142"/>
              <a:gd name="connsiteY6268" fmla="*/ 6485450 h 6857999"/>
              <a:gd name="connsiteX6269" fmla="*/ 249626 w 4528142"/>
              <a:gd name="connsiteY6269" fmla="*/ 6482639 h 6857999"/>
              <a:gd name="connsiteX6270" fmla="*/ 252401 w 4528142"/>
              <a:gd name="connsiteY6270" fmla="*/ 6481548 h 6857999"/>
              <a:gd name="connsiteX6271" fmla="*/ 254508 w 4528142"/>
              <a:gd name="connsiteY6271" fmla="*/ 6480563 h 6857999"/>
              <a:gd name="connsiteX6272" fmla="*/ 256509 w 4528142"/>
              <a:gd name="connsiteY6272" fmla="*/ 6480246 h 6857999"/>
              <a:gd name="connsiteX6273" fmla="*/ 258404 w 4528142"/>
              <a:gd name="connsiteY6273" fmla="*/ 6480595 h 6857999"/>
              <a:gd name="connsiteX6274" fmla="*/ 260193 w 4528142"/>
              <a:gd name="connsiteY6274" fmla="*/ 6481611 h 6857999"/>
              <a:gd name="connsiteX6275" fmla="*/ 263280 w 4528142"/>
              <a:gd name="connsiteY6275" fmla="*/ 6484698 h 6857999"/>
              <a:gd name="connsiteX6276" fmla="*/ 266086 w 4528142"/>
              <a:gd name="connsiteY6276" fmla="*/ 6487504 h 6857999"/>
              <a:gd name="connsiteX6277" fmla="*/ 268892 w 4528142"/>
              <a:gd name="connsiteY6277" fmla="*/ 6490310 h 6857999"/>
              <a:gd name="connsiteX6278" fmla="*/ 271069 w 4528142"/>
              <a:gd name="connsiteY6278" fmla="*/ 6490940 h 6857999"/>
              <a:gd name="connsiteX6279" fmla="*/ 272578 w 4528142"/>
              <a:gd name="connsiteY6279" fmla="*/ 6491675 h 6857999"/>
              <a:gd name="connsiteX6280" fmla="*/ 274578 w 4528142"/>
              <a:gd name="connsiteY6280" fmla="*/ 6491359 h 6857999"/>
              <a:gd name="connsiteX6281" fmla="*/ 277633 w 4528142"/>
              <a:gd name="connsiteY6281" fmla="*/ 6490549 h 6857999"/>
              <a:gd name="connsiteX6282" fmla="*/ 271852 w 4528142"/>
              <a:gd name="connsiteY6282" fmla="*/ 6477810 h 6857999"/>
              <a:gd name="connsiteX6283" fmla="*/ 267685 w 4528142"/>
              <a:gd name="connsiteY6283" fmla="*/ 6465141 h 6857999"/>
              <a:gd name="connsiteX6284" fmla="*/ 263413 w 4528142"/>
              <a:gd name="connsiteY6284" fmla="*/ 6453138 h 6857999"/>
              <a:gd name="connsiteX6285" fmla="*/ 260687 w 4528142"/>
              <a:gd name="connsiteY6285" fmla="*/ 6439589 h 6857999"/>
              <a:gd name="connsiteX6286" fmla="*/ 258452 w 4528142"/>
              <a:gd name="connsiteY6286" fmla="*/ 6424988 h 6857999"/>
              <a:gd name="connsiteX6287" fmla="*/ 256045 w 4528142"/>
              <a:gd name="connsiteY6287" fmla="*/ 6409438 h 6857999"/>
              <a:gd name="connsiteX6288" fmla="*/ 254058 w 4528142"/>
              <a:gd name="connsiteY6288" fmla="*/ 6391221 h 6857999"/>
              <a:gd name="connsiteX6289" fmla="*/ 252217 w 4528142"/>
              <a:gd name="connsiteY6289" fmla="*/ 6370053 h 6857999"/>
              <a:gd name="connsiteX6290" fmla="*/ 250983 w 4528142"/>
              <a:gd name="connsiteY6290" fmla="*/ 6375777 h 6857999"/>
              <a:gd name="connsiteX6291" fmla="*/ 249188 w 4528142"/>
              <a:gd name="connsiteY6291" fmla="*/ 6380939 h 6857999"/>
              <a:gd name="connsiteX6292" fmla="*/ 247218 w 4528142"/>
              <a:gd name="connsiteY6292" fmla="*/ 6385154 h 6857999"/>
              <a:gd name="connsiteX6293" fmla="*/ 245180 w 4528142"/>
              <a:gd name="connsiteY6293" fmla="*/ 6387753 h 6857999"/>
              <a:gd name="connsiteX6294" fmla="*/ 243141 w 4528142"/>
              <a:gd name="connsiteY6294" fmla="*/ 6390353 h 6857999"/>
              <a:gd name="connsiteX6295" fmla="*/ 241315 w 4528142"/>
              <a:gd name="connsiteY6295" fmla="*/ 6391618 h 6857999"/>
              <a:gd name="connsiteX6296" fmla="*/ 238716 w 4528142"/>
              <a:gd name="connsiteY6296" fmla="*/ 6393656 h 6857999"/>
              <a:gd name="connsiteX6297" fmla="*/ 236608 w 4528142"/>
              <a:gd name="connsiteY6297" fmla="*/ 6394642 h 6857999"/>
              <a:gd name="connsiteX6298" fmla="*/ 231446 w 4528142"/>
              <a:gd name="connsiteY6298" fmla="*/ 6396436 h 6857999"/>
              <a:gd name="connsiteX6299" fmla="*/ 225898 w 4528142"/>
              <a:gd name="connsiteY6299" fmla="*/ 6398618 h 6857999"/>
              <a:gd name="connsiteX6300" fmla="*/ 222631 w 4528142"/>
              <a:gd name="connsiteY6300" fmla="*/ 6400762 h 6857999"/>
              <a:gd name="connsiteX6301" fmla="*/ 219365 w 4528142"/>
              <a:gd name="connsiteY6301" fmla="*/ 6402905 h 6857999"/>
              <a:gd name="connsiteX6302" fmla="*/ 215993 w 4528142"/>
              <a:gd name="connsiteY6302" fmla="*/ 6405717 h 6857999"/>
              <a:gd name="connsiteX6303" fmla="*/ 212407 w 4528142"/>
              <a:gd name="connsiteY6303" fmla="*/ 6409863 h 6857999"/>
              <a:gd name="connsiteX6304" fmla="*/ 212297 w 4528142"/>
              <a:gd name="connsiteY6304" fmla="*/ 6416707 h 6857999"/>
              <a:gd name="connsiteX6305" fmla="*/ 213064 w 4528142"/>
              <a:gd name="connsiteY6305" fmla="*/ 6422113 h 6857999"/>
              <a:gd name="connsiteX6306" fmla="*/ 214324 w 4528142"/>
              <a:gd name="connsiteY6306" fmla="*/ 6426466 h 6857999"/>
              <a:gd name="connsiteX6307" fmla="*/ 216356 w 4528142"/>
              <a:gd name="connsiteY6307" fmla="*/ 6430046 h 6857999"/>
              <a:gd name="connsiteX6308" fmla="*/ 218601 w 4528142"/>
              <a:gd name="connsiteY6308" fmla="*/ 6432290 h 6857999"/>
              <a:gd name="connsiteX6309" fmla="*/ 220284 w 4528142"/>
              <a:gd name="connsiteY6309" fmla="*/ 6433974 h 6857999"/>
              <a:gd name="connsiteX6310" fmla="*/ 225267 w 4528142"/>
              <a:gd name="connsiteY6310" fmla="*/ 6437409 h 6857999"/>
              <a:gd name="connsiteX6311" fmla="*/ 229969 w 4528142"/>
              <a:gd name="connsiteY6311" fmla="*/ 6440564 h 6857999"/>
              <a:gd name="connsiteX6312" fmla="*/ 232214 w 4528142"/>
              <a:gd name="connsiteY6312" fmla="*/ 6442809 h 6857999"/>
              <a:gd name="connsiteX6313" fmla="*/ 234246 w 4528142"/>
              <a:gd name="connsiteY6313" fmla="*/ 6446388 h 6857999"/>
              <a:gd name="connsiteX6314" fmla="*/ 235226 w 4528142"/>
              <a:gd name="connsiteY6314" fmla="*/ 6450460 h 6857999"/>
              <a:gd name="connsiteX6315" fmla="*/ 236100 w 4528142"/>
              <a:gd name="connsiteY6315" fmla="*/ 6455197 h 6857999"/>
              <a:gd name="connsiteX6316" fmla="*/ 236375 w 4528142"/>
              <a:gd name="connsiteY6316" fmla="*/ 6461657 h 6857999"/>
              <a:gd name="connsiteX6317" fmla="*/ 235946 w 4528142"/>
              <a:gd name="connsiteY6317" fmla="*/ 6470503 h 6857999"/>
              <a:gd name="connsiteX6318" fmla="*/ 230752 w 4528142"/>
              <a:gd name="connsiteY6318" fmla="*/ 6468403 h 6857999"/>
              <a:gd name="connsiteX6319" fmla="*/ 226437 w 4528142"/>
              <a:gd name="connsiteY6319" fmla="*/ 6464861 h 6857999"/>
              <a:gd name="connsiteX6320" fmla="*/ 222508 w 4528142"/>
              <a:gd name="connsiteY6320" fmla="*/ 6460932 h 6857999"/>
              <a:gd name="connsiteX6321" fmla="*/ 218405 w 4528142"/>
              <a:gd name="connsiteY6321" fmla="*/ 6456057 h 6857999"/>
              <a:gd name="connsiteX6322" fmla="*/ 215075 w 4528142"/>
              <a:gd name="connsiteY6322" fmla="*/ 6450407 h 6857999"/>
              <a:gd name="connsiteX6323" fmla="*/ 211851 w 4528142"/>
              <a:gd name="connsiteY6323" fmla="*/ 6444091 h 6857999"/>
              <a:gd name="connsiteX6324" fmla="*/ 205684 w 4528142"/>
              <a:gd name="connsiteY6324" fmla="*/ 6431739 h 6857999"/>
              <a:gd name="connsiteX6325" fmla="*/ 199342 w 4528142"/>
              <a:gd name="connsiteY6325" fmla="*/ 6418439 h 6857999"/>
              <a:gd name="connsiteX6326" fmla="*/ 196291 w 4528142"/>
              <a:gd name="connsiteY6326" fmla="*/ 6413071 h 6857999"/>
              <a:gd name="connsiteX6327" fmla="*/ 192188 w 4528142"/>
              <a:gd name="connsiteY6327" fmla="*/ 6408195 h 6857999"/>
              <a:gd name="connsiteX6328" fmla="*/ 187699 w 4528142"/>
              <a:gd name="connsiteY6328" fmla="*/ 6403706 h 6857999"/>
              <a:gd name="connsiteX6329" fmla="*/ 183665 w 4528142"/>
              <a:gd name="connsiteY6329" fmla="*/ 6400444 h 6857999"/>
              <a:gd name="connsiteX6330" fmla="*/ 178191 w 4528142"/>
              <a:gd name="connsiteY6330" fmla="*/ 6398062 h 6857999"/>
              <a:gd name="connsiteX6331" fmla="*/ 175627 w 4528142"/>
              <a:gd name="connsiteY6331" fmla="*/ 6397819 h 6857999"/>
              <a:gd name="connsiteX6332" fmla="*/ 172679 w 4528142"/>
              <a:gd name="connsiteY6332" fmla="*/ 6397961 h 6857999"/>
              <a:gd name="connsiteX6333" fmla="*/ 172435 w 4528142"/>
              <a:gd name="connsiteY6333" fmla="*/ 6395399 h 6857999"/>
              <a:gd name="connsiteX6334" fmla="*/ 172366 w 4528142"/>
              <a:gd name="connsiteY6334" fmla="*/ 6393785 h 6857999"/>
              <a:gd name="connsiteX6335" fmla="*/ 173631 w 4528142"/>
              <a:gd name="connsiteY6335" fmla="*/ 6391958 h 6857999"/>
              <a:gd name="connsiteX6336" fmla="*/ 176231 w 4528142"/>
              <a:gd name="connsiteY6336" fmla="*/ 6389920 h 6857999"/>
              <a:gd name="connsiteX6337" fmla="*/ 178059 w 4528142"/>
              <a:gd name="connsiteY6337" fmla="*/ 6388654 h 6857999"/>
              <a:gd name="connsiteX6338" fmla="*/ 181113 w 4528142"/>
              <a:gd name="connsiteY6338" fmla="*/ 6387844 h 6857999"/>
              <a:gd name="connsiteX6339" fmla="*/ 184167 w 4528142"/>
              <a:gd name="connsiteY6339" fmla="*/ 6387034 h 6857999"/>
              <a:gd name="connsiteX6340" fmla="*/ 187889 w 4528142"/>
              <a:gd name="connsiteY6340" fmla="*/ 6386118 h 6857999"/>
              <a:gd name="connsiteX6341" fmla="*/ 191119 w 4528142"/>
              <a:gd name="connsiteY6341" fmla="*/ 6386255 h 6857999"/>
              <a:gd name="connsiteX6342" fmla="*/ 194348 w 4528142"/>
              <a:gd name="connsiteY6342" fmla="*/ 6386393 h 6857999"/>
              <a:gd name="connsiteX6343" fmla="*/ 197367 w 4528142"/>
              <a:gd name="connsiteY6343" fmla="*/ 6387865 h 6857999"/>
              <a:gd name="connsiteX6344" fmla="*/ 199611 w 4528142"/>
              <a:gd name="connsiteY6344" fmla="*/ 6390109 h 6857999"/>
              <a:gd name="connsiteX6345" fmla="*/ 201856 w 4528142"/>
              <a:gd name="connsiteY6345" fmla="*/ 6392354 h 6857999"/>
              <a:gd name="connsiteX6346" fmla="*/ 203715 w 4528142"/>
              <a:gd name="connsiteY6346" fmla="*/ 6394986 h 6857999"/>
              <a:gd name="connsiteX6347" fmla="*/ 204413 w 4528142"/>
              <a:gd name="connsiteY6347" fmla="*/ 6398776 h 6857999"/>
              <a:gd name="connsiteX6348" fmla="*/ 203953 w 4528142"/>
              <a:gd name="connsiteY6348" fmla="*/ 6403726 h 6857999"/>
              <a:gd name="connsiteX6349" fmla="*/ 208167 w 4528142"/>
              <a:gd name="connsiteY6349" fmla="*/ 6401757 h 6857999"/>
              <a:gd name="connsiteX6350" fmla="*/ 211714 w 4528142"/>
              <a:gd name="connsiteY6350" fmla="*/ 6399894 h 6857999"/>
              <a:gd name="connsiteX6351" fmla="*/ 215087 w 4528142"/>
              <a:gd name="connsiteY6351" fmla="*/ 6397082 h 6857999"/>
              <a:gd name="connsiteX6352" fmla="*/ 218459 w 4528142"/>
              <a:gd name="connsiteY6352" fmla="*/ 6394270 h 6857999"/>
              <a:gd name="connsiteX6353" fmla="*/ 221551 w 4528142"/>
              <a:gd name="connsiteY6353" fmla="*/ 6391178 h 6857999"/>
              <a:gd name="connsiteX6354" fmla="*/ 224363 w 4528142"/>
              <a:gd name="connsiteY6354" fmla="*/ 6387806 h 6857999"/>
              <a:gd name="connsiteX6355" fmla="*/ 229037 w 4528142"/>
              <a:gd name="connsiteY6355" fmla="*/ 6380886 h 6857999"/>
              <a:gd name="connsiteX6356" fmla="*/ 232591 w 4528142"/>
              <a:gd name="connsiteY6356" fmla="*/ 6372844 h 6857999"/>
              <a:gd name="connsiteX6357" fmla="*/ 236249 w 4528142"/>
              <a:gd name="connsiteY6357" fmla="*/ 6364135 h 6857999"/>
              <a:gd name="connsiteX6358" fmla="*/ 237731 w 4528142"/>
              <a:gd name="connsiteY6358" fmla="*/ 6354796 h 6857999"/>
              <a:gd name="connsiteX6359" fmla="*/ 239214 w 4528142"/>
              <a:gd name="connsiteY6359" fmla="*/ 6345456 h 6857999"/>
              <a:gd name="connsiteX6360" fmla="*/ 238977 w 4528142"/>
              <a:gd name="connsiteY6360" fmla="*/ 6336715 h 6857999"/>
              <a:gd name="connsiteX6361" fmla="*/ 238844 w 4528142"/>
              <a:gd name="connsiteY6361" fmla="*/ 6327307 h 6857999"/>
              <a:gd name="connsiteX6362" fmla="*/ 237377 w 4528142"/>
              <a:gd name="connsiteY6362" fmla="*/ 6318111 h 6857999"/>
              <a:gd name="connsiteX6363" fmla="*/ 235418 w 4528142"/>
              <a:gd name="connsiteY6363" fmla="*/ 6309968 h 6857999"/>
              <a:gd name="connsiteX6364" fmla="*/ 232126 w 4528142"/>
              <a:gd name="connsiteY6364" fmla="*/ 6302037 h 6857999"/>
              <a:gd name="connsiteX6365" fmla="*/ 228340 w 4528142"/>
              <a:gd name="connsiteY6365" fmla="*/ 6295160 h 6857999"/>
              <a:gd name="connsiteX6366" fmla="*/ 224168 w 4528142"/>
              <a:gd name="connsiteY6366" fmla="*/ 6288668 h 6857999"/>
              <a:gd name="connsiteX6367" fmla="*/ 218064 w 4528142"/>
              <a:gd name="connsiteY6367" fmla="*/ 6284111 h 6857999"/>
              <a:gd name="connsiteX6368" fmla="*/ 217292 w 4528142"/>
              <a:gd name="connsiteY6368" fmla="*/ 6284883 h 6857999"/>
              <a:gd name="connsiteX6369" fmla="*/ 215745 w 4528142"/>
              <a:gd name="connsiteY6369" fmla="*/ 6286429 h 6857999"/>
              <a:gd name="connsiteX6370" fmla="*/ 214654 w 4528142"/>
              <a:gd name="connsiteY6370" fmla="*/ 6289203 h 6857999"/>
              <a:gd name="connsiteX6371" fmla="*/ 213632 w 4528142"/>
              <a:gd name="connsiteY6371" fmla="*/ 6293592 h 6857999"/>
              <a:gd name="connsiteX6372" fmla="*/ 213664 w 4528142"/>
              <a:gd name="connsiteY6372" fmla="*/ 6297489 h 6857999"/>
              <a:gd name="connsiteX6373" fmla="*/ 214182 w 4528142"/>
              <a:gd name="connsiteY6373" fmla="*/ 6306511 h 6857999"/>
              <a:gd name="connsiteX6374" fmla="*/ 214876 w 4528142"/>
              <a:gd name="connsiteY6374" fmla="*/ 6316481 h 6857999"/>
              <a:gd name="connsiteX6375" fmla="*/ 212843 w 4528142"/>
              <a:gd name="connsiteY6375" fmla="*/ 6312901 h 6857999"/>
              <a:gd name="connsiteX6376" fmla="*/ 209825 w 4528142"/>
              <a:gd name="connsiteY6376" fmla="*/ 6311430 h 6857999"/>
              <a:gd name="connsiteX6377" fmla="*/ 204844 w 4528142"/>
              <a:gd name="connsiteY6377" fmla="*/ 6307993 h 6857999"/>
              <a:gd name="connsiteX6378" fmla="*/ 199089 w 4528142"/>
              <a:gd name="connsiteY6378" fmla="*/ 6305330 h 6857999"/>
              <a:gd name="connsiteX6379" fmla="*/ 192280 w 4528142"/>
              <a:gd name="connsiteY6379" fmla="*/ 6303160 h 6857999"/>
              <a:gd name="connsiteX6380" fmla="*/ 186806 w 4528142"/>
              <a:gd name="connsiteY6380" fmla="*/ 6300777 h 6857999"/>
              <a:gd name="connsiteX6381" fmla="*/ 181543 w 4528142"/>
              <a:gd name="connsiteY6381" fmla="*/ 6297061 h 6857999"/>
              <a:gd name="connsiteX6382" fmla="*/ 179017 w 4528142"/>
              <a:gd name="connsiteY6382" fmla="*/ 6294536 h 6857999"/>
              <a:gd name="connsiteX6383" fmla="*/ 176598 w 4528142"/>
              <a:gd name="connsiteY6383" fmla="*/ 6291342 h 6857999"/>
              <a:gd name="connsiteX6384" fmla="*/ 175232 w 4528142"/>
              <a:gd name="connsiteY6384" fmla="*/ 6287658 h 6857999"/>
              <a:gd name="connsiteX6385" fmla="*/ 172919 w 4528142"/>
              <a:gd name="connsiteY6385" fmla="*/ 6283799 h 6857999"/>
              <a:gd name="connsiteX6386" fmla="*/ 177133 w 4528142"/>
              <a:gd name="connsiteY6386" fmla="*/ 6281829 h 6857999"/>
              <a:gd name="connsiteX6387" fmla="*/ 181347 w 4528142"/>
              <a:gd name="connsiteY6387" fmla="*/ 6279859 h 6857999"/>
              <a:gd name="connsiteX6388" fmla="*/ 185280 w 4528142"/>
              <a:gd name="connsiteY6388" fmla="*/ 6277610 h 6857999"/>
              <a:gd name="connsiteX6389" fmla="*/ 189215 w 4528142"/>
              <a:gd name="connsiteY6389" fmla="*/ 6275359 h 6857999"/>
              <a:gd name="connsiteX6390" fmla="*/ 192307 w 4528142"/>
              <a:gd name="connsiteY6390" fmla="*/ 6272267 h 6857999"/>
              <a:gd name="connsiteX6391" fmla="*/ 195786 w 4528142"/>
              <a:gd name="connsiteY6391" fmla="*/ 6268788 h 6857999"/>
              <a:gd name="connsiteX6392" fmla="*/ 201514 w 4528142"/>
              <a:gd name="connsiteY6392" fmla="*/ 6261377 h 6857999"/>
              <a:gd name="connsiteX6393" fmla="*/ 207841 w 4528142"/>
              <a:gd name="connsiteY6393" fmla="*/ 6252244 h 6857999"/>
              <a:gd name="connsiteX6394" fmla="*/ 213607 w 4528142"/>
              <a:gd name="connsiteY6394" fmla="*/ 6242549 h 6857999"/>
              <a:gd name="connsiteX6395" fmla="*/ 225948 w 4528142"/>
              <a:gd name="connsiteY6395" fmla="*/ 6220106 h 6857999"/>
              <a:gd name="connsiteX6396" fmla="*/ 222619 w 4528142"/>
              <a:gd name="connsiteY6396" fmla="*/ 6214457 h 6857999"/>
              <a:gd name="connsiteX6397" fmla="*/ 219675 w 4528142"/>
              <a:gd name="connsiteY6397" fmla="*/ 6208421 h 6857999"/>
              <a:gd name="connsiteX6398" fmla="*/ 217224 w 4528142"/>
              <a:gd name="connsiteY6398" fmla="*/ 6201333 h 6857999"/>
              <a:gd name="connsiteX6399" fmla="*/ 216039 w 4528142"/>
              <a:gd name="connsiteY6399" fmla="*/ 6192416 h 6857999"/>
              <a:gd name="connsiteX6400" fmla="*/ 212719 w 4528142"/>
              <a:gd name="connsiteY6400" fmla="*/ 6174410 h 6857999"/>
              <a:gd name="connsiteX6401" fmla="*/ 211332 w 4528142"/>
              <a:gd name="connsiteY6401" fmla="*/ 6154472 h 6857999"/>
              <a:gd name="connsiteX6402" fmla="*/ 210119 w 4528142"/>
              <a:gd name="connsiteY6402" fmla="*/ 6135481 h 6857999"/>
              <a:gd name="connsiteX6403" fmla="*/ 207711 w 4528142"/>
              <a:gd name="connsiteY6403" fmla="*/ 6119931 h 6857999"/>
              <a:gd name="connsiteX6404" fmla="*/ 206874 w 4528142"/>
              <a:gd name="connsiteY6404" fmla="*/ 6112910 h 6857999"/>
              <a:gd name="connsiteX6405" fmla="*/ 204772 w 4528142"/>
              <a:gd name="connsiteY6405" fmla="*/ 6107717 h 6857999"/>
              <a:gd name="connsiteX6406" fmla="*/ 202390 w 4528142"/>
              <a:gd name="connsiteY6406" fmla="*/ 6102243 h 6857999"/>
              <a:gd name="connsiteX6407" fmla="*/ 199023 w 4528142"/>
              <a:gd name="connsiteY6407" fmla="*/ 6098876 h 6857999"/>
              <a:gd name="connsiteX6408" fmla="*/ 197477 w 4528142"/>
              <a:gd name="connsiteY6408" fmla="*/ 6100421 h 6857999"/>
              <a:gd name="connsiteX6409" fmla="*/ 195720 w 4528142"/>
              <a:gd name="connsiteY6409" fmla="*/ 6103302 h 6857999"/>
              <a:gd name="connsiteX6410" fmla="*/ 194136 w 4528142"/>
              <a:gd name="connsiteY6410" fmla="*/ 6107130 h 6857999"/>
              <a:gd name="connsiteX6411" fmla="*/ 193289 w 4528142"/>
              <a:gd name="connsiteY6411" fmla="*/ 6112467 h 6857999"/>
              <a:gd name="connsiteX6412" fmla="*/ 192722 w 4528142"/>
              <a:gd name="connsiteY6412" fmla="*/ 6118084 h 6857999"/>
              <a:gd name="connsiteX6413" fmla="*/ 193098 w 4528142"/>
              <a:gd name="connsiteY6413" fmla="*/ 6130054 h 6857999"/>
              <a:gd name="connsiteX6414" fmla="*/ 194422 w 4528142"/>
              <a:gd name="connsiteY6414" fmla="*/ 6142199 h 6857999"/>
              <a:gd name="connsiteX6415" fmla="*/ 194697 w 4528142"/>
              <a:gd name="connsiteY6415" fmla="*/ 6148659 h 6857999"/>
              <a:gd name="connsiteX6416" fmla="*/ 194972 w 4528142"/>
              <a:gd name="connsiteY6416" fmla="*/ 6155118 h 6857999"/>
              <a:gd name="connsiteX6417" fmla="*/ 193632 w 4528142"/>
              <a:gd name="connsiteY6417" fmla="*/ 6161508 h 6857999"/>
              <a:gd name="connsiteX6418" fmla="*/ 193171 w 4528142"/>
              <a:gd name="connsiteY6418" fmla="*/ 6166459 h 6857999"/>
              <a:gd name="connsiteX6419" fmla="*/ 191694 w 4528142"/>
              <a:gd name="connsiteY6419" fmla="*/ 6169619 h 6857999"/>
              <a:gd name="connsiteX6420" fmla="*/ 190709 w 4528142"/>
              <a:gd name="connsiteY6420" fmla="*/ 6171727 h 6857999"/>
              <a:gd name="connsiteX6421" fmla="*/ 189338 w 4528142"/>
              <a:gd name="connsiteY6421" fmla="*/ 6174221 h 6857999"/>
              <a:gd name="connsiteX6422" fmla="*/ 187407 w 4528142"/>
              <a:gd name="connsiteY6422" fmla="*/ 6176153 h 6857999"/>
              <a:gd name="connsiteX6423" fmla="*/ 185299 w 4528142"/>
              <a:gd name="connsiteY6423" fmla="*/ 6177137 h 6857999"/>
              <a:gd name="connsiteX6424" fmla="*/ 182418 w 4528142"/>
              <a:gd name="connsiteY6424" fmla="*/ 6178895 h 6857999"/>
              <a:gd name="connsiteX6425" fmla="*/ 179363 w 4528142"/>
              <a:gd name="connsiteY6425" fmla="*/ 6179706 h 6857999"/>
              <a:gd name="connsiteX6426" fmla="*/ 175467 w 4528142"/>
              <a:gd name="connsiteY6426" fmla="*/ 6179673 h 6857999"/>
              <a:gd name="connsiteX6427" fmla="*/ 178670 w 4528142"/>
              <a:gd name="connsiteY6427" fmla="*/ 6169736 h 6857999"/>
              <a:gd name="connsiteX6428" fmla="*/ 181661 w 4528142"/>
              <a:gd name="connsiteY6428" fmla="*/ 6161133 h 6857999"/>
              <a:gd name="connsiteX6429" fmla="*/ 182827 w 4528142"/>
              <a:gd name="connsiteY6429" fmla="*/ 6153795 h 6857999"/>
              <a:gd name="connsiteX6430" fmla="*/ 184553 w 4528142"/>
              <a:gd name="connsiteY6430" fmla="*/ 6147018 h 6857999"/>
              <a:gd name="connsiteX6431" fmla="*/ 184171 w 4528142"/>
              <a:gd name="connsiteY6431" fmla="*/ 6141225 h 6857999"/>
              <a:gd name="connsiteX6432" fmla="*/ 183966 w 4528142"/>
              <a:gd name="connsiteY6432" fmla="*/ 6136381 h 6857999"/>
              <a:gd name="connsiteX6433" fmla="*/ 182424 w 4528142"/>
              <a:gd name="connsiteY6433" fmla="*/ 6131749 h 6857999"/>
              <a:gd name="connsiteX6434" fmla="*/ 180779 w 4528142"/>
              <a:gd name="connsiteY6434" fmla="*/ 6127783 h 6857999"/>
              <a:gd name="connsiteX6435" fmla="*/ 178851 w 4528142"/>
              <a:gd name="connsiteY6435" fmla="*/ 6123537 h 6857999"/>
              <a:gd name="connsiteX6436" fmla="*/ 176045 w 4528142"/>
              <a:gd name="connsiteY6436" fmla="*/ 6120731 h 6857999"/>
              <a:gd name="connsiteX6437" fmla="*/ 169698 w 4528142"/>
              <a:gd name="connsiteY6437" fmla="*/ 6113610 h 6857999"/>
              <a:gd name="connsiteX6438" fmla="*/ 162296 w 4528142"/>
              <a:gd name="connsiteY6438" fmla="*/ 6106982 h 6857999"/>
              <a:gd name="connsiteX6439" fmla="*/ 154720 w 4528142"/>
              <a:gd name="connsiteY6439" fmla="*/ 6099406 h 6857999"/>
              <a:gd name="connsiteX6440" fmla="*/ 158335 w 4528142"/>
              <a:gd name="connsiteY6440" fmla="*/ 6099158 h 6857999"/>
              <a:gd name="connsiteX6441" fmla="*/ 160829 w 4528142"/>
              <a:gd name="connsiteY6441" fmla="*/ 6097785 h 6857999"/>
              <a:gd name="connsiteX6442" fmla="*/ 164097 w 4528142"/>
              <a:gd name="connsiteY6442" fmla="*/ 6095641 h 6857999"/>
              <a:gd name="connsiteX6443" fmla="*/ 167188 w 4528142"/>
              <a:gd name="connsiteY6443" fmla="*/ 6092550 h 6857999"/>
              <a:gd name="connsiteX6444" fmla="*/ 168665 w 4528142"/>
              <a:gd name="connsiteY6444" fmla="*/ 6089388 h 6857999"/>
              <a:gd name="connsiteX6445" fmla="*/ 170915 w 4528142"/>
              <a:gd name="connsiteY6445" fmla="*/ 6085455 h 6857999"/>
              <a:gd name="connsiteX6446" fmla="*/ 172605 w 4528142"/>
              <a:gd name="connsiteY6446" fmla="*/ 6080960 h 6857999"/>
              <a:gd name="connsiteX6447" fmla="*/ 174293 w 4528142"/>
              <a:gd name="connsiteY6447" fmla="*/ 6076465 h 6857999"/>
              <a:gd name="connsiteX6448" fmla="*/ 175987 w 4528142"/>
              <a:gd name="connsiteY6448" fmla="*/ 6065792 h 6857999"/>
              <a:gd name="connsiteX6449" fmla="*/ 176946 w 4528142"/>
              <a:gd name="connsiteY6449" fmla="*/ 6053609 h 6857999"/>
              <a:gd name="connsiteX6450" fmla="*/ 176957 w 4528142"/>
              <a:gd name="connsiteY6450" fmla="*/ 6041252 h 6857999"/>
              <a:gd name="connsiteX6451" fmla="*/ 176020 w 4528142"/>
              <a:gd name="connsiteY6451" fmla="*/ 6028720 h 6857999"/>
              <a:gd name="connsiteX6452" fmla="*/ 173469 w 4528142"/>
              <a:gd name="connsiteY6452" fmla="*/ 6016119 h 6857999"/>
              <a:gd name="connsiteX6453" fmla="*/ 170530 w 4528142"/>
              <a:gd name="connsiteY6453" fmla="*/ 6003905 h 6857999"/>
              <a:gd name="connsiteX6454" fmla="*/ 165766 w 4528142"/>
              <a:gd name="connsiteY6454" fmla="*/ 5992956 h 6857999"/>
              <a:gd name="connsiteX6455" fmla="*/ 160508 w 4528142"/>
              <a:gd name="connsiteY6455" fmla="*/ 5983062 h 6857999"/>
              <a:gd name="connsiteX6456" fmla="*/ 157634 w 4528142"/>
              <a:gd name="connsiteY6456" fmla="*/ 5978640 h 6857999"/>
              <a:gd name="connsiteX6457" fmla="*/ 154653 w 4528142"/>
              <a:gd name="connsiteY6457" fmla="*/ 5974886 h 6857999"/>
              <a:gd name="connsiteX6458" fmla="*/ 150899 w 4528142"/>
              <a:gd name="connsiteY6458" fmla="*/ 5971906 h 6857999"/>
              <a:gd name="connsiteX6459" fmla="*/ 148093 w 4528142"/>
              <a:gd name="connsiteY6459" fmla="*/ 5969100 h 6857999"/>
              <a:gd name="connsiteX6460" fmla="*/ 143847 w 4528142"/>
              <a:gd name="connsiteY6460" fmla="*/ 5967174 h 6857999"/>
              <a:gd name="connsiteX6461" fmla="*/ 139777 w 4528142"/>
              <a:gd name="connsiteY6461" fmla="*/ 5966194 h 6857999"/>
              <a:gd name="connsiteX6462" fmla="*/ 135704 w 4528142"/>
              <a:gd name="connsiteY6462" fmla="*/ 5965215 h 6857999"/>
              <a:gd name="connsiteX6463" fmla="*/ 130755 w 4528142"/>
              <a:gd name="connsiteY6463" fmla="*/ 5965674 h 6857999"/>
              <a:gd name="connsiteX6464" fmla="*/ 130372 w 4528142"/>
              <a:gd name="connsiteY6464" fmla="*/ 5959883 h 6857999"/>
              <a:gd name="connsiteX6465" fmla="*/ 130834 w 4528142"/>
              <a:gd name="connsiteY6465" fmla="*/ 5954933 h 6857999"/>
              <a:gd name="connsiteX6466" fmla="*/ 131681 w 4528142"/>
              <a:gd name="connsiteY6466" fmla="*/ 5949596 h 6857999"/>
              <a:gd name="connsiteX6467" fmla="*/ 133475 w 4528142"/>
              <a:gd name="connsiteY6467" fmla="*/ 5944434 h 6857999"/>
              <a:gd name="connsiteX6468" fmla="*/ 135270 w 4528142"/>
              <a:gd name="connsiteY6468" fmla="*/ 5939272 h 6857999"/>
              <a:gd name="connsiteX6469" fmla="*/ 137626 w 4528142"/>
              <a:gd name="connsiteY6469" fmla="*/ 5934671 h 6857999"/>
              <a:gd name="connsiteX6470" fmla="*/ 142725 w 4528142"/>
              <a:gd name="connsiteY6470" fmla="*/ 5925082 h 6857999"/>
              <a:gd name="connsiteX6471" fmla="*/ 144695 w 4528142"/>
              <a:gd name="connsiteY6471" fmla="*/ 5920868 h 6857999"/>
              <a:gd name="connsiteX6472" fmla="*/ 145892 w 4528142"/>
              <a:gd name="connsiteY6472" fmla="*/ 5917427 h 6857999"/>
              <a:gd name="connsiteX6473" fmla="*/ 146808 w 4528142"/>
              <a:gd name="connsiteY6473" fmla="*/ 5913705 h 6857999"/>
              <a:gd name="connsiteX6474" fmla="*/ 146950 w 4528142"/>
              <a:gd name="connsiteY6474" fmla="*/ 5910756 h 6857999"/>
              <a:gd name="connsiteX6475" fmla="*/ 146320 w 4528142"/>
              <a:gd name="connsiteY6475" fmla="*/ 5908580 h 6857999"/>
              <a:gd name="connsiteX6476" fmla="*/ 143689 w 4528142"/>
              <a:gd name="connsiteY6476" fmla="*/ 5906722 h 6857999"/>
              <a:gd name="connsiteX6477" fmla="*/ 139898 w 4528142"/>
              <a:gd name="connsiteY6477" fmla="*/ 5906023 h 6857999"/>
              <a:gd name="connsiteX6478" fmla="*/ 134880 w 4528142"/>
              <a:gd name="connsiteY6478" fmla="*/ 5904868 h 6857999"/>
              <a:gd name="connsiteX6479" fmla="*/ 138744 w 4528142"/>
              <a:gd name="connsiteY6479" fmla="*/ 5901004 h 6857999"/>
              <a:gd name="connsiteX6480" fmla="*/ 142154 w 4528142"/>
              <a:gd name="connsiteY6480" fmla="*/ 5895911 h 6857999"/>
              <a:gd name="connsiteX6481" fmla="*/ 145177 w 4528142"/>
              <a:gd name="connsiteY6481" fmla="*/ 5891203 h 6857999"/>
              <a:gd name="connsiteX6482" fmla="*/ 148306 w 4528142"/>
              <a:gd name="connsiteY6482" fmla="*/ 5885830 h 6857999"/>
              <a:gd name="connsiteX6483" fmla="*/ 150594 w 4528142"/>
              <a:gd name="connsiteY6483" fmla="*/ 5879614 h 6857999"/>
              <a:gd name="connsiteX6484" fmla="*/ 152213 w 4528142"/>
              <a:gd name="connsiteY6484" fmla="*/ 5873505 h 6857999"/>
              <a:gd name="connsiteX6485" fmla="*/ 153448 w 4528142"/>
              <a:gd name="connsiteY6485" fmla="*/ 5867781 h 6857999"/>
              <a:gd name="connsiteX6486" fmla="*/ 154612 w 4528142"/>
              <a:gd name="connsiteY6486" fmla="*/ 5860444 h 6857999"/>
              <a:gd name="connsiteX6487" fmla="*/ 156449 w 4528142"/>
              <a:gd name="connsiteY6487" fmla="*/ 5846820 h 6857999"/>
              <a:gd name="connsiteX6488" fmla="*/ 156952 w 4528142"/>
              <a:gd name="connsiteY6488" fmla="*/ 5833410 h 6857999"/>
              <a:gd name="connsiteX6489" fmla="*/ 157715 w 4528142"/>
              <a:gd name="connsiteY6489" fmla="*/ 5804026 h 6857999"/>
              <a:gd name="connsiteX6490" fmla="*/ 153994 w 4528142"/>
              <a:gd name="connsiteY6490" fmla="*/ 5804942 h 6857999"/>
              <a:gd name="connsiteX6491" fmla="*/ 150553 w 4528142"/>
              <a:gd name="connsiteY6491" fmla="*/ 5806138 h 6857999"/>
              <a:gd name="connsiteX6492" fmla="*/ 147847 w 4528142"/>
              <a:gd name="connsiteY6492" fmla="*/ 5808845 h 6857999"/>
              <a:gd name="connsiteX6493" fmla="*/ 146756 w 4528142"/>
              <a:gd name="connsiteY6493" fmla="*/ 5811618 h 6857999"/>
              <a:gd name="connsiteX6494" fmla="*/ 145947 w 4528142"/>
              <a:gd name="connsiteY6494" fmla="*/ 5814673 h 6857999"/>
              <a:gd name="connsiteX6495" fmla="*/ 144750 w 4528142"/>
              <a:gd name="connsiteY6495" fmla="*/ 5818114 h 6857999"/>
              <a:gd name="connsiteX6496" fmla="*/ 144533 w 4528142"/>
              <a:gd name="connsiteY6496" fmla="*/ 5825628 h 6857999"/>
              <a:gd name="connsiteX6497" fmla="*/ 142356 w 4528142"/>
              <a:gd name="connsiteY6497" fmla="*/ 5824998 h 6857999"/>
              <a:gd name="connsiteX6498" fmla="*/ 140672 w 4528142"/>
              <a:gd name="connsiteY6498" fmla="*/ 5823315 h 6857999"/>
              <a:gd name="connsiteX6499" fmla="*/ 140042 w 4528142"/>
              <a:gd name="connsiteY6499" fmla="*/ 5821138 h 6857999"/>
              <a:gd name="connsiteX6500" fmla="*/ 139026 w 4528142"/>
              <a:gd name="connsiteY6500" fmla="*/ 5819348 h 6857999"/>
              <a:gd name="connsiteX6501" fmla="*/ 138888 w 4528142"/>
              <a:gd name="connsiteY6501" fmla="*/ 5816119 h 6857999"/>
              <a:gd name="connsiteX6502" fmla="*/ 139032 w 4528142"/>
              <a:gd name="connsiteY6502" fmla="*/ 5813169 h 6857999"/>
              <a:gd name="connsiteX6503" fmla="*/ 140197 w 4528142"/>
              <a:gd name="connsiteY6503" fmla="*/ 5805832 h 6857999"/>
              <a:gd name="connsiteX6504" fmla="*/ 142415 w 4528142"/>
              <a:gd name="connsiteY6504" fmla="*/ 5798001 h 6857999"/>
              <a:gd name="connsiteX6505" fmla="*/ 145513 w 4528142"/>
              <a:gd name="connsiteY6505" fmla="*/ 5788730 h 6857999"/>
              <a:gd name="connsiteX6506" fmla="*/ 151814 w 4528142"/>
              <a:gd name="connsiteY6506" fmla="*/ 5769522 h 6857999"/>
              <a:gd name="connsiteX6507" fmla="*/ 154068 w 4528142"/>
              <a:gd name="connsiteY6507" fmla="*/ 5759410 h 6857999"/>
              <a:gd name="connsiteX6508" fmla="*/ 156218 w 4528142"/>
              <a:gd name="connsiteY6508" fmla="*/ 5749964 h 6857999"/>
              <a:gd name="connsiteX6509" fmla="*/ 157982 w 4528142"/>
              <a:gd name="connsiteY6509" fmla="*/ 5740906 h 6857999"/>
              <a:gd name="connsiteX6510" fmla="*/ 158130 w 4528142"/>
              <a:gd name="connsiteY6510" fmla="*/ 5731779 h 6857999"/>
              <a:gd name="connsiteX6511" fmla="*/ 157431 w 4528142"/>
              <a:gd name="connsiteY6511" fmla="*/ 5727988 h 6857999"/>
              <a:gd name="connsiteX6512" fmla="*/ 155959 w 4528142"/>
              <a:gd name="connsiteY6512" fmla="*/ 5724970 h 6857999"/>
              <a:gd name="connsiteX6513" fmla="*/ 154874 w 4528142"/>
              <a:gd name="connsiteY6513" fmla="*/ 5721566 h 6857999"/>
              <a:gd name="connsiteX6514" fmla="*/ 152735 w 4528142"/>
              <a:gd name="connsiteY6514" fmla="*/ 5718654 h 6857999"/>
              <a:gd name="connsiteX6515" fmla="*/ 150210 w 4528142"/>
              <a:gd name="connsiteY6515" fmla="*/ 5716129 h 6857999"/>
              <a:gd name="connsiteX6516" fmla="*/ 147017 w 4528142"/>
              <a:gd name="connsiteY6516" fmla="*/ 5713710 h 6857999"/>
              <a:gd name="connsiteX6517" fmla="*/ 143332 w 4528142"/>
              <a:gd name="connsiteY6517" fmla="*/ 5712343 h 6857999"/>
              <a:gd name="connsiteX6518" fmla="*/ 138594 w 4528142"/>
              <a:gd name="connsiteY6518" fmla="*/ 5711470 h 6857999"/>
              <a:gd name="connsiteX6519" fmla="*/ 141649 w 4528142"/>
              <a:gd name="connsiteY6519" fmla="*/ 5710659 h 6857999"/>
              <a:gd name="connsiteX6520" fmla="*/ 144529 w 4528142"/>
              <a:gd name="connsiteY6520" fmla="*/ 5708902 h 6857999"/>
              <a:gd name="connsiteX6521" fmla="*/ 146531 w 4528142"/>
              <a:gd name="connsiteY6521" fmla="*/ 5708583 h 6857999"/>
              <a:gd name="connsiteX6522" fmla="*/ 148076 w 4528142"/>
              <a:gd name="connsiteY6522" fmla="*/ 5707038 h 6857999"/>
              <a:gd name="connsiteX6523" fmla="*/ 150395 w 4528142"/>
              <a:gd name="connsiteY6523" fmla="*/ 5704719 h 6857999"/>
              <a:gd name="connsiteX6524" fmla="*/ 151380 w 4528142"/>
              <a:gd name="connsiteY6524" fmla="*/ 5702612 h 6857999"/>
              <a:gd name="connsiteX6525" fmla="*/ 152646 w 4528142"/>
              <a:gd name="connsiteY6525" fmla="*/ 5700785 h 6857999"/>
              <a:gd name="connsiteX6526" fmla="*/ 153069 w 4528142"/>
              <a:gd name="connsiteY6526" fmla="*/ 5698117 h 6857999"/>
              <a:gd name="connsiteX6527" fmla="*/ 150824 w 4528142"/>
              <a:gd name="connsiteY6527" fmla="*/ 5695872 h 6857999"/>
              <a:gd name="connsiteX6528" fmla="*/ 148262 w 4528142"/>
              <a:gd name="connsiteY6528" fmla="*/ 5695628 h 6857999"/>
              <a:gd name="connsiteX6529" fmla="*/ 145593 w 4528142"/>
              <a:gd name="connsiteY6529" fmla="*/ 5696053 h 6857999"/>
              <a:gd name="connsiteX6530" fmla="*/ 143206 w 4528142"/>
              <a:gd name="connsiteY6530" fmla="*/ 5696756 h 6857999"/>
              <a:gd name="connsiteX6531" fmla="*/ 140537 w 4528142"/>
              <a:gd name="connsiteY6531" fmla="*/ 5697181 h 6857999"/>
              <a:gd name="connsiteX6532" fmla="*/ 137975 w 4528142"/>
              <a:gd name="connsiteY6532" fmla="*/ 5696937 h 6857999"/>
              <a:gd name="connsiteX6533" fmla="*/ 134782 w 4528142"/>
              <a:gd name="connsiteY6533" fmla="*/ 5694517 h 6857999"/>
              <a:gd name="connsiteX6534" fmla="*/ 131240 w 4528142"/>
              <a:gd name="connsiteY6534" fmla="*/ 5690203 h 6857999"/>
              <a:gd name="connsiteX6535" fmla="*/ 133072 w 4528142"/>
              <a:gd name="connsiteY6535" fmla="*/ 5682759 h 6857999"/>
              <a:gd name="connsiteX6536" fmla="*/ 136201 w 4528142"/>
              <a:gd name="connsiteY6536" fmla="*/ 5677385 h 6857999"/>
              <a:gd name="connsiteX6537" fmla="*/ 136800 w 4528142"/>
              <a:gd name="connsiteY6537" fmla="*/ 5675664 h 6857999"/>
              <a:gd name="connsiteX6538" fmla="*/ 138907 w 4528142"/>
              <a:gd name="connsiteY6538" fmla="*/ 5674679 h 6857999"/>
              <a:gd name="connsiteX6539" fmla="*/ 139960 w 4528142"/>
              <a:gd name="connsiteY6539" fmla="*/ 5674187 h 6857999"/>
              <a:gd name="connsiteX6540" fmla="*/ 141015 w 4528142"/>
              <a:gd name="connsiteY6540" fmla="*/ 5673694 h 6857999"/>
              <a:gd name="connsiteX6541" fmla="*/ 144911 w 4528142"/>
              <a:gd name="connsiteY6541" fmla="*/ 5673726 h 6857999"/>
              <a:gd name="connsiteX6542" fmla="*/ 148807 w 4528142"/>
              <a:gd name="connsiteY6542" fmla="*/ 5673757 h 6857999"/>
              <a:gd name="connsiteX6543" fmla="*/ 154038 w 4528142"/>
              <a:gd name="connsiteY6543" fmla="*/ 5673578 h 6857999"/>
              <a:gd name="connsiteX6544" fmla="*/ 160042 w 4528142"/>
              <a:gd name="connsiteY6544" fmla="*/ 5672624 h 6857999"/>
              <a:gd name="connsiteX6545" fmla="*/ 152710 w 4528142"/>
              <a:gd name="connsiteY6545" fmla="*/ 5667611 h 6857999"/>
              <a:gd name="connsiteX6546" fmla="*/ 145202 w 4528142"/>
              <a:gd name="connsiteY6546" fmla="*/ 5661649 h 6857999"/>
              <a:gd name="connsiteX6547" fmla="*/ 138748 w 4528142"/>
              <a:gd name="connsiteY6547" fmla="*/ 5655195 h 6857999"/>
              <a:gd name="connsiteX6548" fmla="*/ 132681 w 4528142"/>
              <a:gd name="connsiteY6548" fmla="*/ 5648355 h 6857999"/>
              <a:gd name="connsiteX6549" fmla="*/ 120372 w 4528142"/>
              <a:gd name="connsiteY6549" fmla="*/ 5633727 h 6857999"/>
              <a:gd name="connsiteX6550" fmla="*/ 108836 w 4528142"/>
              <a:gd name="connsiteY6550" fmla="*/ 5618326 h 6857999"/>
              <a:gd name="connsiteX6551" fmla="*/ 113050 w 4528142"/>
              <a:gd name="connsiteY6551" fmla="*/ 5616356 h 6857999"/>
              <a:gd name="connsiteX6552" fmla="*/ 117652 w 4528142"/>
              <a:gd name="connsiteY6552" fmla="*/ 5614000 h 6857999"/>
              <a:gd name="connsiteX6553" fmla="*/ 122850 w 4528142"/>
              <a:gd name="connsiteY6553" fmla="*/ 5609923 h 6857999"/>
              <a:gd name="connsiteX6554" fmla="*/ 127314 w 4528142"/>
              <a:gd name="connsiteY6554" fmla="*/ 5604338 h 6857999"/>
              <a:gd name="connsiteX6555" fmla="*/ 129739 w 4528142"/>
              <a:gd name="connsiteY6555" fmla="*/ 5601352 h 6857999"/>
              <a:gd name="connsiteX6556" fmla="*/ 131216 w 4528142"/>
              <a:gd name="connsiteY6556" fmla="*/ 5598190 h 6857999"/>
              <a:gd name="connsiteX6557" fmla="*/ 132799 w 4528142"/>
              <a:gd name="connsiteY6557" fmla="*/ 5594363 h 6857999"/>
              <a:gd name="connsiteX6558" fmla="*/ 134768 w 4528142"/>
              <a:gd name="connsiteY6558" fmla="*/ 5590149 h 6857999"/>
              <a:gd name="connsiteX6559" fmla="*/ 135790 w 4528142"/>
              <a:gd name="connsiteY6559" fmla="*/ 5585760 h 6857999"/>
              <a:gd name="connsiteX6560" fmla="*/ 136918 w 4528142"/>
              <a:gd name="connsiteY6560" fmla="*/ 5580704 h 6857999"/>
              <a:gd name="connsiteX6561" fmla="*/ 137485 w 4528142"/>
              <a:gd name="connsiteY6561" fmla="*/ 5575086 h 6857999"/>
              <a:gd name="connsiteX6562" fmla="*/ 136716 w 4528142"/>
              <a:gd name="connsiteY6562" fmla="*/ 5569681 h 6857999"/>
              <a:gd name="connsiteX6563" fmla="*/ 131830 w 4528142"/>
              <a:gd name="connsiteY6563" fmla="*/ 5577934 h 6857999"/>
              <a:gd name="connsiteX6564" fmla="*/ 129405 w 4528142"/>
              <a:gd name="connsiteY6564" fmla="*/ 5580920 h 6857999"/>
              <a:gd name="connsiteX6565" fmla="*/ 126805 w 4528142"/>
              <a:gd name="connsiteY6565" fmla="*/ 5582959 h 6857999"/>
              <a:gd name="connsiteX6566" fmla="*/ 124487 w 4528142"/>
              <a:gd name="connsiteY6566" fmla="*/ 5585277 h 6857999"/>
              <a:gd name="connsiteX6567" fmla="*/ 122099 w 4528142"/>
              <a:gd name="connsiteY6567" fmla="*/ 5585982 h 6857999"/>
              <a:gd name="connsiteX6568" fmla="*/ 120272 w 4528142"/>
              <a:gd name="connsiteY6568" fmla="*/ 5587248 h 6857999"/>
              <a:gd name="connsiteX6569" fmla="*/ 118377 w 4528142"/>
              <a:gd name="connsiteY6569" fmla="*/ 5586899 h 6857999"/>
              <a:gd name="connsiteX6570" fmla="*/ 116868 w 4528142"/>
              <a:gd name="connsiteY6570" fmla="*/ 5586163 h 6857999"/>
              <a:gd name="connsiteX6571" fmla="*/ 114973 w 4528142"/>
              <a:gd name="connsiteY6571" fmla="*/ 5585812 h 6857999"/>
              <a:gd name="connsiteX6572" fmla="*/ 112167 w 4528142"/>
              <a:gd name="connsiteY6572" fmla="*/ 5583007 h 6857999"/>
              <a:gd name="connsiteX6573" fmla="*/ 110520 w 4528142"/>
              <a:gd name="connsiteY6573" fmla="*/ 5579042 h 6857999"/>
              <a:gd name="connsiteX6574" fmla="*/ 109366 w 4528142"/>
              <a:gd name="connsiteY6574" fmla="*/ 5574023 h 6857999"/>
              <a:gd name="connsiteX6575" fmla="*/ 109265 w 4528142"/>
              <a:gd name="connsiteY6575" fmla="*/ 5568511 h 6857999"/>
              <a:gd name="connsiteX6576" fmla="*/ 109271 w 4528142"/>
              <a:gd name="connsiteY6576" fmla="*/ 5562332 h 6857999"/>
              <a:gd name="connsiteX6577" fmla="*/ 110610 w 4528142"/>
              <a:gd name="connsiteY6577" fmla="*/ 5555943 h 6857999"/>
              <a:gd name="connsiteX6578" fmla="*/ 112617 w 4528142"/>
              <a:gd name="connsiteY6578" fmla="*/ 5549445 h 6857999"/>
              <a:gd name="connsiteX6579" fmla="*/ 115359 w 4528142"/>
              <a:gd name="connsiteY6579" fmla="*/ 5544459 h 6857999"/>
              <a:gd name="connsiteX6580" fmla="*/ 116836 w 4528142"/>
              <a:gd name="connsiteY6580" fmla="*/ 5541298 h 6857999"/>
              <a:gd name="connsiteX6581" fmla="*/ 119155 w 4528142"/>
              <a:gd name="connsiteY6581" fmla="*/ 5538979 h 6857999"/>
              <a:gd name="connsiteX6582" fmla="*/ 121475 w 4528142"/>
              <a:gd name="connsiteY6582" fmla="*/ 5536659 h 6857999"/>
              <a:gd name="connsiteX6583" fmla="*/ 123968 w 4528142"/>
              <a:gd name="connsiteY6583" fmla="*/ 5535288 h 6857999"/>
              <a:gd name="connsiteX6584" fmla="*/ 126462 w 4528142"/>
              <a:gd name="connsiteY6584" fmla="*/ 5533917 h 6857999"/>
              <a:gd name="connsiteX6585" fmla="*/ 129236 w 4528142"/>
              <a:gd name="connsiteY6585" fmla="*/ 5532826 h 6857999"/>
              <a:gd name="connsiteX6586" fmla="*/ 127871 w 4528142"/>
              <a:gd name="connsiteY6586" fmla="*/ 5529141 h 6857999"/>
              <a:gd name="connsiteX6587" fmla="*/ 124329 w 4528142"/>
              <a:gd name="connsiteY6587" fmla="*/ 5524826 h 6857999"/>
              <a:gd name="connsiteX6588" fmla="*/ 120681 w 4528142"/>
              <a:gd name="connsiteY6588" fmla="*/ 5521178 h 6857999"/>
              <a:gd name="connsiteX6589" fmla="*/ 116366 w 4528142"/>
              <a:gd name="connsiteY6589" fmla="*/ 5517637 h 6857999"/>
              <a:gd name="connsiteX6590" fmla="*/ 114296 w 4528142"/>
              <a:gd name="connsiteY6590" fmla="*/ 5516340 h 6857999"/>
              <a:gd name="connsiteX6591" fmla="*/ 111733 w 4528142"/>
              <a:gd name="connsiteY6591" fmla="*/ 5516097 h 6857999"/>
              <a:gd name="connsiteX6592" fmla="*/ 109558 w 4528142"/>
              <a:gd name="connsiteY6592" fmla="*/ 5515466 h 6857999"/>
              <a:gd name="connsiteX6593" fmla="*/ 107556 w 4528142"/>
              <a:gd name="connsiteY6593" fmla="*/ 5515784 h 6857999"/>
              <a:gd name="connsiteX6594" fmla="*/ 105343 w 4528142"/>
              <a:gd name="connsiteY6594" fmla="*/ 5517436 h 6857999"/>
              <a:gd name="connsiteX6595" fmla="*/ 103797 w 4528142"/>
              <a:gd name="connsiteY6595" fmla="*/ 5518981 h 6857999"/>
              <a:gd name="connsiteX6596" fmla="*/ 101653 w 4528142"/>
              <a:gd name="connsiteY6596" fmla="*/ 5522249 h 6857999"/>
              <a:gd name="connsiteX6597" fmla="*/ 100631 w 4528142"/>
              <a:gd name="connsiteY6597" fmla="*/ 5526638 h 6857999"/>
              <a:gd name="connsiteX6598" fmla="*/ 101055 w 4528142"/>
              <a:gd name="connsiteY6598" fmla="*/ 5523970 h 6857999"/>
              <a:gd name="connsiteX6599" fmla="*/ 102250 w 4528142"/>
              <a:gd name="connsiteY6599" fmla="*/ 5520528 h 6857999"/>
              <a:gd name="connsiteX6600" fmla="*/ 106297 w 4528142"/>
              <a:gd name="connsiteY6600" fmla="*/ 5511432 h 6857999"/>
              <a:gd name="connsiteX6601" fmla="*/ 111045 w 4528142"/>
              <a:gd name="connsiteY6601" fmla="*/ 5499949 h 6857999"/>
              <a:gd name="connsiteX6602" fmla="*/ 113718 w 4528142"/>
              <a:gd name="connsiteY6602" fmla="*/ 5493347 h 6857999"/>
              <a:gd name="connsiteX6603" fmla="*/ 115340 w 4528142"/>
              <a:gd name="connsiteY6603" fmla="*/ 5487237 h 6857999"/>
              <a:gd name="connsiteX6604" fmla="*/ 117346 w 4528142"/>
              <a:gd name="connsiteY6604" fmla="*/ 5480741 h 6857999"/>
              <a:gd name="connsiteX6605" fmla="*/ 118019 w 4528142"/>
              <a:gd name="connsiteY6605" fmla="*/ 5474456 h 6857999"/>
              <a:gd name="connsiteX6606" fmla="*/ 118024 w 4528142"/>
              <a:gd name="connsiteY6606" fmla="*/ 5468278 h 6857999"/>
              <a:gd name="connsiteX6607" fmla="*/ 117643 w 4528142"/>
              <a:gd name="connsiteY6607" fmla="*/ 5462485 h 6857999"/>
              <a:gd name="connsiteX6608" fmla="*/ 115541 w 4528142"/>
              <a:gd name="connsiteY6608" fmla="*/ 5457292 h 6857999"/>
              <a:gd name="connsiteX6609" fmla="*/ 111612 w 4528142"/>
              <a:gd name="connsiteY6609" fmla="*/ 5453363 h 6857999"/>
              <a:gd name="connsiteX6610" fmla="*/ 109649 w 4528142"/>
              <a:gd name="connsiteY6610" fmla="*/ 5451399 h 6857999"/>
              <a:gd name="connsiteX6611" fmla="*/ 107017 w 4528142"/>
              <a:gd name="connsiteY6611" fmla="*/ 5449541 h 6857999"/>
              <a:gd name="connsiteX6612" fmla="*/ 103613 w 4528142"/>
              <a:gd name="connsiteY6612" fmla="*/ 5448455 h 6857999"/>
              <a:gd name="connsiteX6613" fmla="*/ 99928 w 4528142"/>
              <a:gd name="connsiteY6613" fmla="*/ 5447089 h 6857999"/>
              <a:gd name="connsiteX6614" fmla="*/ 103056 w 4528142"/>
              <a:gd name="connsiteY6614" fmla="*/ 5441717 h 6857999"/>
              <a:gd name="connsiteX6615" fmla="*/ 105732 w 4528142"/>
              <a:gd name="connsiteY6615" fmla="*/ 5435113 h 6857999"/>
              <a:gd name="connsiteX6616" fmla="*/ 108193 w 4528142"/>
              <a:gd name="connsiteY6616" fmla="*/ 5429846 h 6857999"/>
              <a:gd name="connsiteX6617" fmla="*/ 110199 w 4528142"/>
              <a:gd name="connsiteY6617" fmla="*/ 5423350 h 6857999"/>
              <a:gd name="connsiteX6618" fmla="*/ 113440 w 4528142"/>
              <a:gd name="connsiteY6618" fmla="*/ 5411130 h 6857999"/>
              <a:gd name="connsiteX6619" fmla="*/ 115627 w 4528142"/>
              <a:gd name="connsiteY6619" fmla="*/ 5399403 h 6857999"/>
              <a:gd name="connsiteX6620" fmla="*/ 116199 w 4528142"/>
              <a:gd name="connsiteY6620" fmla="*/ 5387606 h 6857999"/>
              <a:gd name="connsiteX6621" fmla="*/ 115823 w 4528142"/>
              <a:gd name="connsiteY6621" fmla="*/ 5375636 h 6857999"/>
              <a:gd name="connsiteX6622" fmla="*/ 114394 w 4528142"/>
              <a:gd name="connsiteY6622" fmla="*/ 5364158 h 6857999"/>
              <a:gd name="connsiteX6623" fmla="*/ 112085 w 4528142"/>
              <a:gd name="connsiteY6623" fmla="*/ 5354120 h 6857999"/>
              <a:gd name="connsiteX6624" fmla="*/ 109216 w 4528142"/>
              <a:gd name="connsiteY6624" fmla="*/ 5343520 h 6857999"/>
              <a:gd name="connsiteX6625" fmla="*/ 105081 w 4528142"/>
              <a:gd name="connsiteY6625" fmla="*/ 5334748 h 6857999"/>
              <a:gd name="connsiteX6626" fmla="*/ 100946 w 4528142"/>
              <a:gd name="connsiteY6626" fmla="*/ 5325975 h 6857999"/>
              <a:gd name="connsiteX6627" fmla="*/ 95828 w 4528142"/>
              <a:gd name="connsiteY6627" fmla="*/ 5319309 h 6857999"/>
              <a:gd name="connsiteX6628" fmla="*/ 89655 w 4528142"/>
              <a:gd name="connsiteY6628" fmla="*/ 5313136 h 6857999"/>
              <a:gd name="connsiteX6629" fmla="*/ 83830 w 4528142"/>
              <a:gd name="connsiteY6629" fmla="*/ 5308859 h 6857999"/>
              <a:gd name="connsiteX6630" fmla="*/ 80426 w 4528142"/>
              <a:gd name="connsiteY6630" fmla="*/ 5307773 h 6857999"/>
              <a:gd name="connsiteX6631" fmla="*/ 77022 w 4528142"/>
              <a:gd name="connsiteY6631" fmla="*/ 5306688 h 6857999"/>
              <a:gd name="connsiteX6632" fmla="*/ 73231 w 4528142"/>
              <a:gd name="connsiteY6632" fmla="*/ 5305989 h 6857999"/>
              <a:gd name="connsiteX6633" fmla="*/ 69721 w 4528142"/>
              <a:gd name="connsiteY6633" fmla="*/ 5305571 h 6857999"/>
              <a:gd name="connsiteX6634" fmla="*/ 67825 w 4528142"/>
              <a:gd name="connsiteY6634" fmla="*/ 5305222 h 6857999"/>
              <a:gd name="connsiteX6635" fmla="*/ 66422 w 4528142"/>
              <a:gd name="connsiteY6635" fmla="*/ 5303819 h 6857999"/>
              <a:gd name="connsiteX6636" fmla="*/ 65686 w 4528142"/>
              <a:gd name="connsiteY6636" fmla="*/ 5302309 h 6857999"/>
              <a:gd name="connsiteX6637" fmla="*/ 65162 w 4528142"/>
              <a:gd name="connsiteY6637" fmla="*/ 5299466 h 6857999"/>
              <a:gd name="connsiteX6638" fmla="*/ 65025 w 4528142"/>
              <a:gd name="connsiteY6638" fmla="*/ 5296237 h 6857999"/>
              <a:gd name="connsiteX6639" fmla="*/ 65554 w 4528142"/>
              <a:gd name="connsiteY6639" fmla="*/ 5292901 h 6857999"/>
              <a:gd name="connsiteX6640" fmla="*/ 66825 w 4528142"/>
              <a:gd name="connsiteY6640" fmla="*/ 5284895 h 6857999"/>
              <a:gd name="connsiteX6641" fmla="*/ 69429 w 4528142"/>
              <a:gd name="connsiteY6641" fmla="*/ 5276680 h 6857999"/>
              <a:gd name="connsiteX6642" fmla="*/ 72982 w 4528142"/>
              <a:gd name="connsiteY6642" fmla="*/ 5268638 h 6857999"/>
              <a:gd name="connsiteX6643" fmla="*/ 76043 w 4528142"/>
              <a:gd name="connsiteY6643" fmla="*/ 5261649 h 6857999"/>
              <a:gd name="connsiteX6644" fmla="*/ 79172 w 4528142"/>
              <a:gd name="connsiteY6644" fmla="*/ 5256275 h 6857999"/>
              <a:gd name="connsiteX6645" fmla="*/ 79315 w 4528142"/>
              <a:gd name="connsiteY6645" fmla="*/ 5253325 h 6857999"/>
              <a:gd name="connsiteX6646" fmla="*/ 78123 w 4528142"/>
              <a:gd name="connsiteY6646" fmla="*/ 5250589 h 6857999"/>
              <a:gd name="connsiteX6647" fmla="*/ 77774 w 4528142"/>
              <a:gd name="connsiteY6647" fmla="*/ 5248693 h 6857999"/>
              <a:gd name="connsiteX6648" fmla="*/ 76371 w 4528142"/>
              <a:gd name="connsiteY6648" fmla="*/ 5247290 h 6857999"/>
              <a:gd name="connsiteX6649" fmla="*/ 73809 w 4528142"/>
              <a:gd name="connsiteY6649" fmla="*/ 5247046 h 6857999"/>
              <a:gd name="connsiteX6650" fmla="*/ 72300 w 4528142"/>
              <a:gd name="connsiteY6650" fmla="*/ 5246311 h 6857999"/>
              <a:gd name="connsiteX6651" fmla="*/ 66789 w 4528142"/>
              <a:gd name="connsiteY6651" fmla="*/ 5246210 h 6857999"/>
              <a:gd name="connsiteX6652" fmla="*/ 62331 w 4528142"/>
              <a:gd name="connsiteY6652" fmla="*/ 5245617 h 6857999"/>
              <a:gd name="connsiteX6653" fmla="*/ 60822 w 4528142"/>
              <a:gd name="connsiteY6653" fmla="*/ 5244881 h 6857999"/>
              <a:gd name="connsiteX6654" fmla="*/ 59420 w 4528142"/>
              <a:gd name="connsiteY6654" fmla="*/ 5243478 h 6857999"/>
              <a:gd name="connsiteX6655" fmla="*/ 58016 w 4528142"/>
              <a:gd name="connsiteY6655" fmla="*/ 5242076 h 6857999"/>
              <a:gd name="connsiteX6656" fmla="*/ 57105 w 4528142"/>
              <a:gd name="connsiteY6656" fmla="*/ 5239619 h 6857999"/>
              <a:gd name="connsiteX6657" fmla="*/ 57355 w 4528142"/>
              <a:gd name="connsiteY6657" fmla="*/ 5236003 h 6857999"/>
              <a:gd name="connsiteX6658" fmla="*/ 58376 w 4528142"/>
              <a:gd name="connsiteY6658" fmla="*/ 5231614 h 6857999"/>
              <a:gd name="connsiteX6659" fmla="*/ 55279 w 4528142"/>
              <a:gd name="connsiteY6659" fmla="*/ 5240884 h 6857999"/>
              <a:gd name="connsiteX6660" fmla="*/ 52742 w 4528142"/>
              <a:gd name="connsiteY6660" fmla="*/ 5250715 h 6857999"/>
              <a:gd name="connsiteX6661" fmla="*/ 50979 w 4528142"/>
              <a:gd name="connsiteY6661" fmla="*/ 5259774 h 6857999"/>
              <a:gd name="connsiteX6662" fmla="*/ 49004 w 4528142"/>
              <a:gd name="connsiteY6662" fmla="*/ 5270168 h 6857999"/>
              <a:gd name="connsiteX6663" fmla="*/ 46214 w 4528142"/>
              <a:gd name="connsiteY6663" fmla="*/ 5289794 h 6857999"/>
              <a:gd name="connsiteX6664" fmla="*/ 45494 w 4528142"/>
              <a:gd name="connsiteY6664" fmla="*/ 5310717 h 6857999"/>
              <a:gd name="connsiteX6665" fmla="*/ 45054 w 4528142"/>
              <a:gd name="connsiteY6665" fmla="*/ 5331922 h 6857999"/>
              <a:gd name="connsiteX6666" fmla="*/ 45455 w 4528142"/>
              <a:gd name="connsiteY6666" fmla="*/ 5353968 h 6857999"/>
              <a:gd name="connsiteX6667" fmla="*/ 47086 w 4528142"/>
              <a:gd name="connsiteY6667" fmla="*/ 5376468 h 6857999"/>
              <a:gd name="connsiteX6668" fmla="*/ 48611 w 4528142"/>
              <a:gd name="connsiteY6668" fmla="*/ 5399637 h 6857999"/>
              <a:gd name="connsiteX6669" fmla="*/ 52825 w 4528142"/>
              <a:gd name="connsiteY6669" fmla="*/ 5397667 h 6857999"/>
              <a:gd name="connsiteX6670" fmla="*/ 56197 w 4528142"/>
              <a:gd name="connsiteY6670" fmla="*/ 5394856 h 6857999"/>
              <a:gd name="connsiteX6671" fmla="*/ 59009 w 4528142"/>
              <a:gd name="connsiteY6671" fmla="*/ 5391483 h 6857999"/>
              <a:gd name="connsiteX6672" fmla="*/ 61259 w 4528142"/>
              <a:gd name="connsiteY6672" fmla="*/ 5387549 h 6857999"/>
              <a:gd name="connsiteX6673" fmla="*/ 62948 w 4528142"/>
              <a:gd name="connsiteY6673" fmla="*/ 5383054 h 6857999"/>
              <a:gd name="connsiteX6674" fmla="*/ 63864 w 4528142"/>
              <a:gd name="connsiteY6674" fmla="*/ 5379332 h 6857999"/>
              <a:gd name="connsiteX6675" fmla="*/ 66013 w 4528142"/>
              <a:gd name="connsiteY6675" fmla="*/ 5369888 h 6857999"/>
              <a:gd name="connsiteX6676" fmla="*/ 67496 w 4528142"/>
              <a:gd name="connsiteY6676" fmla="*/ 5360548 h 6857999"/>
              <a:gd name="connsiteX6677" fmla="*/ 69185 w 4528142"/>
              <a:gd name="connsiteY6677" fmla="*/ 5356053 h 6857999"/>
              <a:gd name="connsiteX6678" fmla="*/ 71155 w 4528142"/>
              <a:gd name="connsiteY6678" fmla="*/ 5351838 h 6857999"/>
              <a:gd name="connsiteX6679" fmla="*/ 73019 w 4528142"/>
              <a:gd name="connsiteY6679" fmla="*/ 5348291 h 6857999"/>
              <a:gd name="connsiteX6680" fmla="*/ 76111 w 4528142"/>
              <a:gd name="connsiteY6680" fmla="*/ 5345199 h 6857999"/>
              <a:gd name="connsiteX6681" fmla="*/ 80044 w 4528142"/>
              <a:gd name="connsiteY6681" fmla="*/ 5342949 h 6857999"/>
              <a:gd name="connsiteX6682" fmla="*/ 84645 w 4528142"/>
              <a:gd name="connsiteY6682" fmla="*/ 5340594 h 6857999"/>
              <a:gd name="connsiteX6683" fmla="*/ 83375 w 4528142"/>
              <a:gd name="connsiteY6683" fmla="*/ 5348598 h 6857999"/>
              <a:gd name="connsiteX6684" fmla="*/ 83369 w 4528142"/>
              <a:gd name="connsiteY6684" fmla="*/ 5354777 h 6857999"/>
              <a:gd name="connsiteX6685" fmla="*/ 84242 w 4528142"/>
              <a:gd name="connsiteY6685" fmla="*/ 5359515 h 6857999"/>
              <a:gd name="connsiteX6686" fmla="*/ 85221 w 4528142"/>
              <a:gd name="connsiteY6686" fmla="*/ 5363586 h 6857999"/>
              <a:gd name="connsiteX6687" fmla="*/ 88028 w 4528142"/>
              <a:gd name="connsiteY6687" fmla="*/ 5366393 h 6857999"/>
              <a:gd name="connsiteX6688" fmla="*/ 90553 w 4528142"/>
              <a:gd name="connsiteY6688" fmla="*/ 5368918 h 6857999"/>
              <a:gd name="connsiteX6689" fmla="*/ 96096 w 4528142"/>
              <a:gd name="connsiteY6689" fmla="*/ 5372915 h 6857999"/>
              <a:gd name="connsiteX6690" fmla="*/ 102132 w 4528142"/>
              <a:gd name="connsiteY6690" fmla="*/ 5375858 h 6857999"/>
              <a:gd name="connsiteX6691" fmla="*/ 104658 w 4528142"/>
              <a:gd name="connsiteY6691" fmla="*/ 5378383 h 6857999"/>
              <a:gd name="connsiteX6692" fmla="*/ 106796 w 4528142"/>
              <a:gd name="connsiteY6692" fmla="*/ 5381295 h 6857999"/>
              <a:gd name="connsiteX6693" fmla="*/ 108056 w 4528142"/>
              <a:gd name="connsiteY6693" fmla="*/ 5385648 h 6857999"/>
              <a:gd name="connsiteX6694" fmla="*/ 108930 w 4528142"/>
              <a:gd name="connsiteY6694" fmla="*/ 5390387 h 6857999"/>
              <a:gd name="connsiteX6695" fmla="*/ 108537 w 4528142"/>
              <a:gd name="connsiteY6695" fmla="*/ 5396952 h 6857999"/>
              <a:gd name="connsiteX6696" fmla="*/ 106495 w 4528142"/>
              <a:gd name="connsiteY6696" fmla="*/ 5405729 h 6857999"/>
              <a:gd name="connsiteX6697" fmla="*/ 104037 w 4528142"/>
              <a:gd name="connsiteY6697" fmla="*/ 5404819 h 6857999"/>
              <a:gd name="connsiteX6698" fmla="*/ 101861 w 4528142"/>
              <a:gd name="connsiteY6698" fmla="*/ 5404189 h 6857999"/>
              <a:gd name="connsiteX6699" fmla="*/ 100951 w 4528142"/>
              <a:gd name="connsiteY6699" fmla="*/ 5401733 h 6857999"/>
              <a:gd name="connsiteX6700" fmla="*/ 100532 w 4528142"/>
              <a:gd name="connsiteY6700" fmla="*/ 5398223 h 6857999"/>
              <a:gd name="connsiteX6701" fmla="*/ 99976 w 4528142"/>
              <a:gd name="connsiteY6701" fmla="*/ 5391483 h 6857999"/>
              <a:gd name="connsiteX6702" fmla="*/ 99247 w 4528142"/>
              <a:gd name="connsiteY6702" fmla="*/ 5383795 h 6857999"/>
              <a:gd name="connsiteX6703" fmla="*/ 91623 w 4528142"/>
              <a:gd name="connsiteY6703" fmla="*/ 5390857 h 6857999"/>
              <a:gd name="connsiteX6704" fmla="*/ 85051 w 4528142"/>
              <a:gd name="connsiteY6704" fmla="*/ 5397429 h 6857999"/>
              <a:gd name="connsiteX6705" fmla="*/ 79323 w 4528142"/>
              <a:gd name="connsiteY6705" fmla="*/ 5404840 h 6857999"/>
              <a:gd name="connsiteX6706" fmla="*/ 72822 w 4528142"/>
              <a:gd name="connsiteY6706" fmla="*/ 5413025 h 6857999"/>
              <a:gd name="connsiteX6707" fmla="*/ 67934 w 4528142"/>
              <a:gd name="connsiteY6707" fmla="*/ 5421280 h 6857999"/>
              <a:gd name="connsiteX6708" fmla="*/ 63048 w 4528142"/>
              <a:gd name="connsiteY6708" fmla="*/ 5429534 h 6857999"/>
              <a:gd name="connsiteX6709" fmla="*/ 58721 w 4528142"/>
              <a:gd name="connsiteY6709" fmla="*/ 5438350 h 6857999"/>
              <a:gd name="connsiteX6710" fmla="*/ 54958 w 4528142"/>
              <a:gd name="connsiteY6710" fmla="*/ 5447726 h 6857999"/>
              <a:gd name="connsiteX6711" fmla="*/ 51194 w 4528142"/>
              <a:gd name="connsiteY6711" fmla="*/ 5457101 h 6857999"/>
              <a:gd name="connsiteX6712" fmla="*/ 47603 w 4528142"/>
              <a:gd name="connsiteY6712" fmla="*/ 5467427 h 6857999"/>
              <a:gd name="connsiteX6713" fmla="*/ 45067 w 4528142"/>
              <a:gd name="connsiteY6713" fmla="*/ 5477258 h 6857999"/>
              <a:gd name="connsiteX6714" fmla="*/ 42705 w 4528142"/>
              <a:gd name="connsiteY6714" fmla="*/ 5488038 h 6857999"/>
              <a:gd name="connsiteX6715" fmla="*/ 38370 w 4528142"/>
              <a:gd name="connsiteY6715" fmla="*/ 5509209 h 6857999"/>
              <a:gd name="connsiteX6716" fmla="*/ 34875 w 4528142"/>
              <a:gd name="connsiteY6716" fmla="*/ 5531223 h 6857999"/>
              <a:gd name="connsiteX6717" fmla="*/ 32105 w 4528142"/>
              <a:gd name="connsiteY6717" fmla="*/ 5526135 h 6857999"/>
              <a:gd name="connsiteX6718" fmla="*/ 29162 w 4528142"/>
              <a:gd name="connsiteY6718" fmla="*/ 5520100 h 6857999"/>
              <a:gd name="connsiteX6719" fmla="*/ 26886 w 4528142"/>
              <a:gd name="connsiteY6719" fmla="*/ 5513958 h 6857999"/>
              <a:gd name="connsiteX6720" fmla="*/ 26330 w 4528142"/>
              <a:gd name="connsiteY6720" fmla="*/ 5507218 h 6857999"/>
              <a:gd name="connsiteX6721" fmla="*/ 26160 w 4528142"/>
              <a:gd name="connsiteY6721" fmla="*/ 5500093 h 6857999"/>
              <a:gd name="connsiteX6722" fmla="*/ 25992 w 4528142"/>
              <a:gd name="connsiteY6722" fmla="*/ 5492967 h 6857999"/>
              <a:gd name="connsiteX6723" fmla="*/ 27262 w 4528142"/>
              <a:gd name="connsiteY6723" fmla="*/ 5484961 h 6857999"/>
              <a:gd name="connsiteX6724" fmla="*/ 28532 w 4528142"/>
              <a:gd name="connsiteY6724" fmla="*/ 5476957 h 6857999"/>
              <a:gd name="connsiteX6725" fmla="*/ 30084 w 4528142"/>
              <a:gd name="connsiteY6725" fmla="*/ 5469232 h 6857999"/>
              <a:gd name="connsiteX6726" fmla="*/ 32302 w 4528142"/>
              <a:gd name="connsiteY6726" fmla="*/ 5461401 h 6857999"/>
              <a:gd name="connsiteX6727" fmla="*/ 37861 w 4528142"/>
              <a:gd name="connsiteY6727" fmla="*/ 5446863 h 6857999"/>
              <a:gd name="connsiteX6728" fmla="*/ 43876 w 4528142"/>
              <a:gd name="connsiteY6728" fmla="*/ 5433553 h 6857999"/>
              <a:gd name="connsiteX6729" fmla="*/ 48800 w 4528142"/>
              <a:gd name="connsiteY6729" fmla="*/ 5423017 h 6857999"/>
              <a:gd name="connsiteX6730" fmla="*/ 46275 w 4528142"/>
              <a:gd name="connsiteY6730" fmla="*/ 5420492 h 6857999"/>
              <a:gd name="connsiteX6731" fmla="*/ 43469 w 4528142"/>
              <a:gd name="connsiteY6731" fmla="*/ 5417686 h 6857999"/>
              <a:gd name="connsiteX6732" fmla="*/ 40768 w 4528142"/>
              <a:gd name="connsiteY6732" fmla="*/ 5414213 h 6857999"/>
              <a:gd name="connsiteX6733" fmla="*/ 38455 w 4528142"/>
              <a:gd name="connsiteY6733" fmla="*/ 5410352 h 6857999"/>
              <a:gd name="connsiteX6734" fmla="*/ 35268 w 4528142"/>
              <a:gd name="connsiteY6734" fmla="*/ 5401755 h 6857999"/>
              <a:gd name="connsiteX6735" fmla="*/ 33346 w 4528142"/>
              <a:gd name="connsiteY6735" fmla="*/ 5391331 h 6857999"/>
              <a:gd name="connsiteX6736" fmla="*/ 31530 w 4528142"/>
              <a:gd name="connsiteY6736" fmla="*/ 5380239 h 6857999"/>
              <a:gd name="connsiteX6737" fmla="*/ 29610 w 4528142"/>
              <a:gd name="connsiteY6737" fmla="*/ 5369813 h 6857999"/>
              <a:gd name="connsiteX6738" fmla="*/ 26470 w 4528142"/>
              <a:gd name="connsiteY6738" fmla="*/ 5346576 h 6857999"/>
              <a:gd name="connsiteX6739" fmla="*/ 24162 w 4528142"/>
              <a:gd name="connsiteY6739" fmla="*/ 5336539 h 6857999"/>
              <a:gd name="connsiteX6740" fmla="*/ 21361 w 4528142"/>
              <a:gd name="connsiteY6740" fmla="*/ 5327554 h 6857999"/>
              <a:gd name="connsiteX6741" fmla="*/ 18174 w 4528142"/>
              <a:gd name="connsiteY6741" fmla="*/ 5318956 h 6857999"/>
              <a:gd name="connsiteX6742" fmla="*/ 15474 w 4528142"/>
              <a:gd name="connsiteY6742" fmla="*/ 5315483 h 6857999"/>
              <a:gd name="connsiteX6743" fmla="*/ 12388 w 4528142"/>
              <a:gd name="connsiteY6743" fmla="*/ 5312396 h 6857999"/>
              <a:gd name="connsiteX6744" fmla="*/ 9862 w 4528142"/>
              <a:gd name="connsiteY6744" fmla="*/ 5309870 h 6857999"/>
              <a:gd name="connsiteX6745" fmla="*/ 6950 w 4528142"/>
              <a:gd name="connsiteY6745" fmla="*/ 5307732 h 6857999"/>
              <a:gd name="connsiteX6746" fmla="*/ 2879 w 4528142"/>
              <a:gd name="connsiteY6746" fmla="*/ 5306753 h 6857999"/>
              <a:gd name="connsiteX6747" fmla="*/ 0 w 4528142"/>
              <a:gd name="connsiteY6747" fmla="*/ 5305920 h 6857999"/>
              <a:gd name="connsiteX6748" fmla="*/ 0 w 4528142"/>
              <a:gd name="connsiteY6748" fmla="*/ 4514844 h 6857999"/>
              <a:gd name="connsiteX6749" fmla="*/ 4893 w 4528142"/>
              <a:gd name="connsiteY6749" fmla="*/ 4493258 h 6857999"/>
              <a:gd name="connsiteX6750" fmla="*/ 10601 w 4528142"/>
              <a:gd name="connsiteY6750" fmla="*/ 4469593 h 6857999"/>
              <a:gd name="connsiteX6751" fmla="*/ 17924 w 4528142"/>
              <a:gd name="connsiteY6751" fmla="*/ 4445996 h 6857999"/>
              <a:gd name="connsiteX6752" fmla="*/ 18067 w 4528142"/>
              <a:gd name="connsiteY6752" fmla="*/ 4443046 h 6857999"/>
              <a:gd name="connsiteX6753" fmla="*/ 18104 w 4528142"/>
              <a:gd name="connsiteY6753" fmla="*/ 4440764 h 6857999"/>
              <a:gd name="connsiteX6754" fmla="*/ 16981 w 4528142"/>
              <a:gd name="connsiteY6754" fmla="*/ 4439641 h 6857999"/>
              <a:gd name="connsiteX6755" fmla="*/ 15367 w 4528142"/>
              <a:gd name="connsiteY6755" fmla="*/ 4439573 h 6857999"/>
              <a:gd name="connsiteX6756" fmla="*/ 14700 w 4528142"/>
              <a:gd name="connsiteY6756" fmla="*/ 4439679 h 6857999"/>
              <a:gd name="connsiteX6757" fmla="*/ 12873 w 4528142"/>
              <a:gd name="connsiteY6757" fmla="*/ 4440946 h 6857999"/>
              <a:gd name="connsiteX6758" fmla="*/ 9396 w 4528142"/>
              <a:gd name="connsiteY6758" fmla="*/ 4444423 h 6857999"/>
              <a:gd name="connsiteX6759" fmla="*/ 6478 w 4528142"/>
              <a:gd name="connsiteY6759" fmla="*/ 4448463 h 6857999"/>
              <a:gd name="connsiteX6760" fmla="*/ 3909 w 4528142"/>
              <a:gd name="connsiteY6760" fmla="*/ 4454397 h 6857999"/>
              <a:gd name="connsiteX6761" fmla="*/ 2538 w 4528142"/>
              <a:gd name="connsiteY6761" fmla="*/ 4456890 h 6857999"/>
              <a:gd name="connsiteX6762" fmla="*/ 2114 w 4528142"/>
              <a:gd name="connsiteY6762" fmla="*/ 4459560 h 6857999"/>
              <a:gd name="connsiteX6763" fmla="*/ 2253 w 4528142"/>
              <a:gd name="connsiteY6763" fmla="*/ 4462790 h 6857999"/>
              <a:gd name="connsiteX6764" fmla="*/ 3269 w 4528142"/>
              <a:gd name="connsiteY6764" fmla="*/ 4464578 h 6857999"/>
              <a:gd name="connsiteX6765" fmla="*/ 0 w 4528142"/>
              <a:gd name="connsiteY6765" fmla="*/ 4463538 h 6857999"/>
              <a:gd name="connsiteX6766" fmla="*/ 0 w 4528142"/>
              <a:gd name="connsiteY6766" fmla="*/ 4429748 h 6857999"/>
              <a:gd name="connsiteX6767" fmla="*/ 632 w 4528142"/>
              <a:gd name="connsiteY6767" fmla="*/ 4427931 h 6857999"/>
              <a:gd name="connsiteX6768" fmla="*/ 5346 w 4528142"/>
              <a:gd name="connsiteY6768" fmla="*/ 4418730 h 6857999"/>
              <a:gd name="connsiteX6769" fmla="*/ 6823 w 4528142"/>
              <a:gd name="connsiteY6769" fmla="*/ 4415568 h 6857999"/>
              <a:gd name="connsiteX6770" fmla="*/ 9634 w 4528142"/>
              <a:gd name="connsiteY6770" fmla="*/ 4412196 h 6857999"/>
              <a:gd name="connsiteX6771" fmla="*/ 11952 w 4528142"/>
              <a:gd name="connsiteY6771" fmla="*/ 4409878 h 6857999"/>
              <a:gd name="connsiteX6772" fmla="*/ 14167 w 4528142"/>
              <a:gd name="connsiteY6772" fmla="*/ 4408226 h 6857999"/>
              <a:gd name="connsiteX6773" fmla="*/ 9962 w 4528142"/>
              <a:gd name="connsiteY6773" fmla="*/ 4397838 h 6857999"/>
              <a:gd name="connsiteX6774" fmla="*/ 6601 w 4528142"/>
              <a:gd name="connsiteY6774" fmla="*/ 4388293 h 6857999"/>
              <a:gd name="connsiteX6775" fmla="*/ 4574 w 4528142"/>
              <a:gd name="connsiteY6775" fmla="*/ 4378534 h 6857999"/>
              <a:gd name="connsiteX6776" fmla="*/ 4054 w 4528142"/>
              <a:gd name="connsiteY6776" fmla="*/ 4369512 h 6857999"/>
              <a:gd name="connsiteX6777" fmla="*/ 3429 w 4528142"/>
              <a:gd name="connsiteY6777" fmla="*/ 4361160 h 6857999"/>
              <a:gd name="connsiteX6778" fmla="*/ 3928 w 4528142"/>
              <a:gd name="connsiteY6778" fmla="*/ 4353927 h 6857999"/>
              <a:gd name="connsiteX6779" fmla="*/ 5872 w 4528142"/>
              <a:gd name="connsiteY6779" fmla="*/ 4339638 h 6857999"/>
              <a:gd name="connsiteX6780" fmla="*/ 7533 w 4528142"/>
              <a:gd name="connsiteY6780" fmla="*/ 4325067 h 6857999"/>
              <a:gd name="connsiteX6781" fmla="*/ 8806 w 4528142"/>
              <a:gd name="connsiteY6781" fmla="*/ 4317061 h 6857999"/>
              <a:gd name="connsiteX6782" fmla="*/ 9022 w 4528142"/>
              <a:gd name="connsiteY6782" fmla="*/ 4309549 h 6857999"/>
              <a:gd name="connsiteX6783" fmla="*/ 8398 w 4528142"/>
              <a:gd name="connsiteY6783" fmla="*/ 4301194 h 6857999"/>
              <a:gd name="connsiteX6784" fmla="*/ 7773 w 4528142"/>
              <a:gd name="connsiteY6784" fmla="*/ 4292840 h 6857999"/>
              <a:gd name="connsiteX6785" fmla="*/ 6027 w 4528142"/>
              <a:gd name="connsiteY6785" fmla="*/ 4283363 h 6857999"/>
              <a:gd name="connsiteX6786" fmla="*/ 2945 w 4528142"/>
              <a:gd name="connsiteY6786" fmla="*/ 4274099 h 6857999"/>
              <a:gd name="connsiteX6787" fmla="*/ 7053 w 4528142"/>
              <a:gd name="connsiteY6787" fmla="*/ 4272797 h 6857999"/>
              <a:gd name="connsiteX6788" fmla="*/ 11268 w 4528142"/>
              <a:gd name="connsiteY6788" fmla="*/ 4270827 h 6857999"/>
              <a:gd name="connsiteX6789" fmla="*/ 14534 w 4528142"/>
              <a:gd name="connsiteY6789" fmla="*/ 4268682 h 6857999"/>
              <a:gd name="connsiteX6790" fmla="*/ 17521 w 4528142"/>
              <a:gd name="connsiteY6790" fmla="*/ 4266256 h 6857999"/>
              <a:gd name="connsiteX6791" fmla="*/ 20613 w 4528142"/>
              <a:gd name="connsiteY6791" fmla="*/ 4263164 h 6857999"/>
              <a:gd name="connsiteX6792" fmla="*/ 22265 w 4528142"/>
              <a:gd name="connsiteY6792" fmla="*/ 4260951 h 6857999"/>
              <a:gd name="connsiteX6793" fmla="*/ 24022 w 4528142"/>
              <a:gd name="connsiteY6793" fmla="*/ 4258072 h 6857999"/>
              <a:gd name="connsiteX6794" fmla="*/ 25780 w 4528142"/>
              <a:gd name="connsiteY6794" fmla="*/ 4255192 h 6857999"/>
              <a:gd name="connsiteX6795" fmla="*/ 28454 w 4528142"/>
              <a:gd name="connsiteY6795" fmla="*/ 4248590 h 6857999"/>
              <a:gd name="connsiteX6796" fmla="*/ 29232 w 4528142"/>
              <a:gd name="connsiteY6796" fmla="*/ 4241637 h 6857999"/>
              <a:gd name="connsiteX6797" fmla="*/ 29904 w 4528142"/>
              <a:gd name="connsiteY6797" fmla="*/ 4235354 h 6857999"/>
              <a:gd name="connsiteX6798" fmla="*/ 29630 w 4528142"/>
              <a:gd name="connsiteY6798" fmla="*/ 4228895 h 6857999"/>
              <a:gd name="connsiteX6799" fmla="*/ 30133 w 4528142"/>
              <a:gd name="connsiteY6799" fmla="*/ 4215483 h 6857999"/>
              <a:gd name="connsiteX6800" fmla="*/ 30420 w 4528142"/>
              <a:gd name="connsiteY6800" fmla="*/ 4209586 h 6857999"/>
              <a:gd name="connsiteX6801" fmla="*/ 30879 w 4528142"/>
              <a:gd name="connsiteY6801" fmla="*/ 4204635 h 6857999"/>
              <a:gd name="connsiteX6802" fmla="*/ 32568 w 4528142"/>
              <a:gd name="connsiteY6802" fmla="*/ 4200141 h 6857999"/>
              <a:gd name="connsiteX6803" fmla="*/ 33553 w 4528142"/>
              <a:gd name="connsiteY6803" fmla="*/ 4198033 h 6857999"/>
              <a:gd name="connsiteX6804" fmla="*/ 34712 w 4528142"/>
              <a:gd name="connsiteY6804" fmla="*/ 4196873 h 6857999"/>
              <a:gd name="connsiteX6805" fmla="*/ 36645 w 4528142"/>
              <a:gd name="connsiteY6805" fmla="*/ 4194941 h 6857999"/>
              <a:gd name="connsiteX6806" fmla="*/ 39033 w 4528142"/>
              <a:gd name="connsiteY6806" fmla="*/ 4194237 h 6857999"/>
              <a:gd name="connsiteX6807" fmla="*/ 41421 w 4528142"/>
              <a:gd name="connsiteY6807" fmla="*/ 4193533 h 6857999"/>
              <a:gd name="connsiteX6808" fmla="*/ 44089 w 4528142"/>
              <a:gd name="connsiteY6808" fmla="*/ 4193109 h 6857999"/>
              <a:gd name="connsiteX6809" fmla="*/ 45217 w 4528142"/>
              <a:gd name="connsiteY6809" fmla="*/ 4188052 h 6857999"/>
              <a:gd name="connsiteX6810" fmla="*/ 44800 w 4528142"/>
              <a:gd name="connsiteY6810" fmla="*/ 4184542 h 6857999"/>
              <a:gd name="connsiteX6811" fmla="*/ 44556 w 4528142"/>
              <a:gd name="connsiteY6811" fmla="*/ 4181980 h 6857999"/>
              <a:gd name="connsiteX6812" fmla="*/ 42660 w 4528142"/>
              <a:gd name="connsiteY6812" fmla="*/ 4181631 h 6857999"/>
              <a:gd name="connsiteX6813" fmla="*/ 40765 w 4528142"/>
              <a:gd name="connsiteY6813" fmla="*/ 4181282 h 6857999"/>
              <a:gd name="connsiteX6814" fmla="*/ 38096 w 4528142"/>
              <a:gd name="connsiteY6814" fmla="*/ 4181705 h 6857999"/>
              <a:gd name="connsiteX6815" fmla="*/ 31774 w 4528142"/>
              <a:gd name="connsiteY6815" fmla="*/ 4184659 h 6857999"/>
              <a:gd name="connsiteX6816" fmla="*/ 25067 w 4528142"/>
              <a:gd name="connsiteY6816" fmla="*/ 4188001 h 6857999"/>
              <a:gd name="connsiteX6817" fmla="*/ 19693 w 4528142"/>
              <a:gd name="connsiteY6817" fmla="*/ 4191130 h 6857999"/>
              <a:gd name="connsiteX6818" fmla="*/ 17972 w 4528142"/>
              <a:gd name="connsiteY6818" fmla="*/ 4191728 h 6857999"/>
              <a:gd name="connsiteX6819" fmla="*/ 16463 w 4528142"/>
              <a:gd name="connsiteY6819" fmla="*/ 4190992 h 6857999"/>
              <a:gd name="connsiteX6820" fmla="*/ 15621 w 4528142"/>
              <a:gd name="connsiteY6820" fmla="*/ 4190150 h 6857999"/>
              <a:gd name="connsiteX6821" fmla="*/ 16046 w 4528142"/>
              <a:gd name="connsiteY6821" fmla="*/ 4187482 h 6857999"/>
              <a:gd name="connsiteX6822" fmla="*/ 17035 w 4528142"/>
              <a:gd name="connsiteY6822" fmla="*/ 4138228 h 6857999"/>
              <a:gd name="connsiteX6823" fmla="*/ 17623 w 4528142"/>
              <a:gd name="connsiteY6823" fmla="*/ 4107895 h 6857999"/>
              <a:gd name="connsiteX6824" fmla="*/ 16686 w 4528142"/>
              <a:gd name="connsiteY6824" fmla="*/ 4095364 h 6857999"/>
              <a:gd name="connsiteX6825" fmla="*/ 16556 w 4528142"/>
              <a:gd name="connsiteY6825" fmla="*/ 4085957 h 6857999"/>
              <a:gd name="connsiteX6826" fmla="*/ 0 w 4528142"/>
              <a:gd name="connsiteY6826" fmla="*/ 4089866 h 6857999"/>
              <a:gd name="connsiteX6827" fmla="*/ 0 w 4528142"/>
              <a:gd name="connsiteY6827" fmla="*/ 4082091 h 6857999"/>
              <a:gd name="connsiteX6828" fmla="*/ 1883 w 4528142"/>
              <a:gd name="connsiteY6828" fmla="*/ 4082107 h 6857999"/>
              <a:gd name="connsiteX6829" fmla="*/ 3711 w 4528142"/>
              <a:gd name="connsiteY6829" fmla="*/ 4080842 h 6857999"/>
              <a:gd name="connsiteX6830" fmla="*/ 6098 w 4528142"/>
              <a:gd name="connsiteY6830" fmla="*/ 4080137 h 6857999"/>
              <a:gd name="connsiteX6831" fmla="*/ 8031 w 4528142"/>
              <a:gd name="connsiteY6831" fmla="*/ 4078205 h 6857999"/>
              <a:gd name="connsiteX6832" fmla="*/ 10456 w 4528142"/>
              <a:gd name="connsiteY6832" fmla="*/ 4075218 h 6857999"/>
              <a:gd name="connsiteX6833" fmla="*/ 6210 w 4528142"/>
              <a:gd name="connsiteY6833" fmla="*/ 4073293 h 6857999"/>
              <a:gd name="connsiteX6834" fmla="*/ 3685 w 4528142"/>
              <a:gd name="connsiteY6834" fmla="*/ 4070768 h 6857999"/>
              <a:gd name="connsiteX6835" fmla="*/ 2879 w 4528142"/>
              <a:gd name="connsiteY6835" fmla="*/ 4067641 h 6857999"/>
              <a:gd name="connsiteX6836" fmla="*/ 2568 w 4528142"/>
              <a:gd name="connsiteY6836" fmla="*/ 4063467 h 6857999"/>
              <a:gd name="connsiteX6837" fmla="*/ 3868 w 4528142"/>
              <a:gd name="connsiteY6837" fmla="*/ 4059356 h 6857999"/>
              <a:gd name="connsiteX6838" fmla="*/ 5173 w 4528142"/>
              <a:gd name="connsiteY6838" fmla="*/ 4055249 h 6857999"/>
              <a:gd name="connsiteX6839" fmla="*/ 7988 w 4528142"/>
              <a:gd name="connsiteY6839" fmla="*/ 4045698 h 6857999"/>
              <a:gd name="connsiteX6840" fmla="*/ 9679 w 4528142"/>
              <a:gd name="connsiteY6840" fmla="*/ 4041204 h 6857999"/>
              <a:gd name="connsiteX6841" fmla="*/ 10699 w 4528142"/>
              <a:gd name="connsiteY6841" fmla="*/ 4036814 h 6857999"/>
              <a:gd name="connsiteX6842" fmla="*/ 11160 w 4528142"/>
              <a:gd name="connsiteY6842" fmla="*/ 4031864 h 6857999"/>
              <a:gd name="connsiteX6843" fmla="*/ 10637 w 4528142"/>
              <a:gd name="connsiteY6843" fmla="*/ 4029020 h 6857999"/>
              <a:gd name="connsiteX6844" fmla="*/ 8604 w 4528142"/>
              <a:gd name="connsiteY6844" fmla="*/ 4025441 h 6857999"/>
              <a:gd name="connsiteX6845" fmla="*/ 5024 w 4528142"/>
              <a:gd name="connsiteY6845" fmla="*/ 4023407 h 6857999"/>
              <a:gd name="connsiteX6846" fmla="*/ 216 w 4528142"/>
              <a:gd name="connsiteY6846" fmla="*/ 4020920 h 6857999"/>
              <a:gd name="connsiteX6847" fmla="*/ 0 w 4528142"/>
              <a:gd name="connsiteY6847" fmla="*/ 4020894 h 6857999"/>
              <a:gd name="connsiteX6848" fmla="*/ 0 w 4528142"/>
              <a:gd name="connsiteY6848" fmla="*/ 4009419 h 6857999"/>
              <a:gd name="connsiteX6849" fmla="*/ 1950 w 4528142"/>
              <a:gd name="connsiteY6849" fmla="*/ 4007966 h 6857999"/>
              <a:gd name="connsiteX6850" fmla="*/ 5391 w 4528142"/>
              <a:gd name="connsiteY6850" fmla="*/ 4006769 h 6857999"/>
              <a:gd name="connsiteX6851" fmla="*/ 8339 w 4528142"/>
              <a:gd name="connsiteY6851" fmla="*/ 4006624 h 6857999"/>
              <a:gd name="connsiteX6852" fmla="*/ 11849 w 4528142"/>
              <a:gd name="connsiteY6852" fmla="*/ 4007043 h 6857999"/>
              <a:gd name="connsiteX6853" fmla="*/ 15147 w 4528142"/>
              <a:gd name="connsiteY6853" fmla="*/ 4008795 h 6857999"/>
              <a:gd name="connsiteX6854" fmla="*/ 10453 w 4528142"/>
              <a:gd name="connsiteY6854" fmla="*/ 3999463 h 6857999"/>
              <a:gd name="connsiteX6855" fmla="*/ 6348 w 4528142"/>
              <a:gd name="connsiteY6855" fmla="*/ 3994585 h 6857999"/>
              <a:gd name="connsiteX6856" fmla="*/ 1855 w 4528142"/>
              <a:gd name="connsiteY6856" fmla="*/ 3990091 h 6857999"/>
              <a:gd name="connsiteX6857" fmla="*/ 0 w 4528142"/>
              <a:gd name="connsiteY6857" fmla="*/ 3988237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Lst>
            <a:rect l="l" t="t" r="r" b="b"/>
            <a:pathLst>
              <a:path w="4528142" h="6857999">
                <a:moveTo>
                  <a:pt x="0" y="6831929"/>
                </a:moveTo>
                <a:lnTo>
                  <a:pt x="6570" y="6857999"/>
                </a:lnTo>
                <a:lnTo>
                  <a:pt x="0" y="6857999"/>
                </a:lnTo>
                <a:close/>
                <a:moveTo>
                  <a:pt x="3905135" y="6825094"/>
                </a:moveTo>
                <a:lnTo>
                  <a:pt x="3909979" y="6825301"/>
                </a:lnTo>
                <a:lnTo>
                  <a:pt x="3912541" y="6825544"/>
                </a:lnTo>
                <a:lnTo>
                  <a:pt x="3915665" y="6826349"/>
                </a:lnTo>
                <a:lnTo>
                  <a:pt x="3919981" y="6829890"/>
                </a:lnTo>
                <a:lnTo>
                  <a:pt x="3907263" y="6840362"/>
                </a:lnTo>
                <a:lnTo>
                  <a:pt x="3892332" y="6852488"/>
                </a:lnTo>
                <a:lnTo>
                  <a:pt x="3884532" y="6857999"/>
                </a:lnTo>
                <a:lnTo>
                  <a:pt x="3845300" y="6857999"/>
                </a:lnTo>
                <a:lnTo>
                  <a:pt x="3851502" y="6855718"/>
                </a:lnTo>
                <a:lnTo>
                  <a:pt x="3858316" y="6851710"/>
                </a:lnTo>
                <a:lnTo>
                  <a:pt x="3864463" y="6847807"/>
                </a:lnTo>
                <a:lnTo>
                  <a:pt x="3876476" y="6839722"/>
                </a:lnTo>
                <a:lnTo>
                  <a:pt x="3888876" y="6831252"/>
                </a:lnTo>
                <a:lnTo>
                  <a:pt x="3893862" y="6828510"/>
                </a:lnTo>
                <a:lnTo>
                  <a:pt x="3900078" y="6826222"/>
                </a:lnTo>
                <a:close/>
                <a:moveTo>
                  <a:pt x="4191774" y="6720248"/>
                </a:moveTo>
                <a:lnTo>
                  <a:pt x="4191213" y="6726048"/>
                </a:lnTo>
                <a:lnTo>
                  <a:pt x="4189963" y="6731954"/>
                </a:lnTo>
                <a:lnTo>
                  <a:pt x="4188132" y="6737278"/>
                </a:lnTo>
                <a:lnTo>
                  <a:pt x="4185029" y="6742127"/>
                </a:lnTo>
                <a:lnTo>
                  <a:pt x="4181926" y="6746976"/>
                </a:lnTo>
                <a:lnTo>
                  <a:pt x="4178347" y="6750555"/>
                </a:lnTo>
                <a:lnTo>
                  <a:pt x="4173975" y="6754927"/>
                </a:lnTo>
                <a:lnTo>
                  <a:pt x="4168729" y="6758426"/>
                </a:lnTo>
                <a:lnTo>
                  <a:pt x="4164569" y="6761423"/>
                </a:lnTo>
                <a:lnTo>
                  <a:pt x="4159826" y="6763838"/>
                </a:lnTo>
                <a:lnTo>
                  <a:pt x="4155084" y="6766252"/>
                </a:lnTo>
                <a:lnTo>
                  <a:pt x="4149654" y="6768772"/>
                </a:lnTo>
                <a:lnTo>
                  <a:pt x="4144726" y="6770206"/>
                </a:lnTo>
                <a:lnTo>
                  <a:pt x="4140596" y="6770845"/>
                </a:lnTo>
                <a:lnTo>
                  <a:pt x="4135775" y="6771592"/>
                </a:lnTo>
                <a:lnTo>
                  <a:pt x="4131750" y="6771542"/>
                </a:lnTo>
                <a:lnTo>
                  <a:pt x="4134271" y="6766111"/>
                </a:lnTo>
                <a:lnTo>
                  <a:pt x="4137082" y="6760972"/>
                </a:lnTo>
                <a:lnTo>
                  <a:pt x="4139971" y="6757500"/>
                </a:lnTo>
                <a:lnTo>
                  <a:pt x="4143550" y="6753921"/>
                </a:lnTo>
                <a:lnTo>
                  <a:pt x="4147603" y="6751614"/>
                </a:lnTo>
                <a:lnTo>
                  <a:pt x="4150570" y="6749811"/>
                </a:lnTo>
                <a:lnTo>
                  <a:pt x="4159550" y="6746069"/>
                </a:lnTo>
                <a:lnTo>
                  <a:pt x="4167843" y="6742433"/>
                </a:lnTo>
                <a:lnTo>
                  <a:pt x="4172187" y="6740417"/>
                </a:lnTo>
                <a:lnTo>
                  <a:pt x="4176638" y="6737713"/>
                </a:lnTo>
                <a:lnTo>
                  <a:pt x="4180110" y="6734822"/>
                </a:lnTo>
                <a:lnTo>
                  <a:pt x="4184482" y="6730450"/>
                </a:lnTo>
                <a:lnTo>
                  <a:pt x="4188169" y="6726182"/>
                </a:lnTo>
                <a:close/>
                <a:moveTo>
                  <a:pt x="223007" y="6663105"/>
                </a:moveTo>
                <a:lnTo>
                  <a:pt x="223577" y="6663675"/>
                </a:lnTo>
                <a:lnTo>
                  <a:pt x="224891" y="6665781"/>
                </a:lnTo>
                <a:lnTo>
                  <a:pt x="229820" y="6676240"/>
                </a:lnTo>
                <a:lnTo>
                  <a:pt x="242738" y="6708914"/>
                </a:lnTo>
                <a:lnTo>
                  <a:pt x="250424" y="6726873"/>
                </a:lnTo>
                <a:lnTo>
                  <a:pt x="257539" y="6744263"/>
                </a:lnTo>
                <a:lnTo>
                  <a:pt x="264067" y="6757112"/>
                </a:lnTo>
                <a:lnTo>
                  <a:pt x="266586" y="6762001"/>
                </a:lnTo>
                <a:lnTo>
                  <a:pt x="269151" y="6764566"/>
                </a:lnTo>
                <a:lnTo>
                  <a:pt x="267175" y="6766542"/>
                </a:lnTo>
                <a:lnTo>
                  <a:pt x="265309" y="6767838"/>
                </a:lnTo>
                <a:lnTo>
                  <a:pt x="262875" y="6768562"/>
                </a:lnTo>
                <a:lnTo>
                  <a:pt x="260835" y="6768893"/>
                </a:lnTo>
                <a:lnTo>
                  <a:pt x="258730" y="6767578"/>
                </a:lnTo>
                <a:lnTo>
                  <a:pt x="256625" y="6766264"/>
                </a:lnTo>
                <a:lnTo>
                  <a:pt x="251276" y="6762495"/>
                </a:lnTo>
                <a:lnTo>
                  <a:pt x="246762" y="6755610"/>
                </a:lnTo>
                <a:lnTo>
                  <a:pt x="241789" y="6747476"/>
                </a:lnTo>
                <a:lnTo>
                  <a:pt x="237209" y="6738947"/>
                </a:lnTo>
                <a:lnTo>
                  <a:pt x="233532" y="6728947"/>
                </a:lnTo>
                <a:lnTo>
                  <a:pt x="229569" y="6718663"/>
                </a:lnTo>
                <a:lnTo>
                  <a:pt x="226288" y="6708267"/>
                </a:lnTo>
                <a:lnTo>
                  <a:pt x="223289" y="6698158"/>
                </a:lnTo>
                <a:lnTo>
                  <a:pt x="221826" y="6688792"/>
                </a:lnTo>
                <a:lnTo>
                  <a:pt x="219968" y="6679823"/>
                </a:lnTo>
                <a:lnTo>
                  <a:pt x="219820" y="6672561"/>
                </a:lnTo>
                <a:lnTo>
                  <a:pt x="220701" y="6667122"/>
                </a:lnTo>
                <a:lnTo>
                  <a:pt x="221427" y="6664686"/>
                </a:lnTo>
                <a:lnTo>
                  <a:pt x="222327" y="6663216"/>
                </a:lnTo>
                <a:close/>
                <a:moveTo>
                  <a:pt x="150481" y="6660974"/>
                </a:moveTo>
                <a:lnTo>
                  <a:pt x="154834" y="6662209"/>
                </a:lnTo>
                <a:lnTo>
                  <a:pt x="158518" y="6663553"/>
                </a:lnTo>
                <a:lnTo>
                  <a:pt x="160754" y="6665788"/>
                </a:lnTo>
                <a:lnTo>
                  <a:pt x="162988" y="6668024"/>
                </a:lnTo>
                <a:lnTo>
                  <a:pt x="164443" y="6671039"/>
                </a:lnTo>
                <a:lnTo>
                  <a:pt x="165899" y="6674053"/>
                </a:lnTo>
                <a:lnTo>
                  <a:pt x="166575" y="6677848"/>
                </a:lnTo>
                <a:lnTo>
                  <a:pt x="166972" y="6681363"/>
                </a:lnTo>
                <a:lnTo>
                  <a:pt x="166875" y="6689840"/>
                </a:lnTo>
                <a:lnTo>
                  <a:pt x="165999" y="6699098"/>
                </a:lnTo>
                <a:lnTo>
                  <a:pt x="163187" y="6718114"/>
                </a:lnTo>
                <a:lnTo>
                  <a:pt x="168320" y="6718569"/>
                </a:lnTo>
                <a:lnTo>
                  <a:pt x="173231" y="6720364"/>
                </a:lnTo>
                <a:lnTo>
                  <a:pt x="183334" y="6724229"/>
                </a:lnTo>
                <a:lnTo>
                  <a:pt x="187857" y="6726412"/>
                </a:lnTo>
                <a:lnTo>
                  <a:pt x="193268" y="6727147"/>
                </a:lnTo>
                <a:lnTo>
                  <a:pt x="198401" y="6727603"/>
                </a:lnTo>
                <a:lnTo>
                  <a:pt x="204533" y="6725940"/>
                </a:lnTo>
                <a:lnTo>
                  <a:pt x="203761" y="6730624"/>
                </a:lnTo>
                <a:lnTo>
                  <a:pt x="202319" y="6735418"/>
                </a:lnTo>
                <a:lnTo>
                  <a:pt x="201826" y="6740381"/>
                </a:lnTo>
                <a:lnTo>
                  <a:pt x="202281" y="6745514"/>
                </a:lnTo>
                <a:lnTo>
                  <a:pt x="203751" y="6756338"/>
                </a:lnTo>
                <a:lnTo>
                  <a:pt x="206058" y="6768000"/>
                </a:lnTo>
                <a:lnTo>
                  <a:pt x="204330" y="6768610"/>
                </a:lnTo>
                <a:lnTo>
                  <a:pt x="203102" y="6768161"/>
                </a:lnTo>
                <a:lnTo>
                  <a:pt x="200755" y="6766597"/>
                </a:lnTo>
                <a:lnTo>
                  <a:pt x="198520" y="6764361"/>
                </a:lnTo>
                <a:lnTo>
                  <a:pt x="197345" y="6761626"/>
                </a:lnTo>
                <a:lnTo>
                  <a:pt x="194875" y="6752920"/>
                </a:lnTo>
                <a:lnTo>
                  <a:pt x="192406" y="6744214"/>
                </a:lnTo>
                <a:lnTo>
                  <a:pt x="192523" y="6747450"/>
                </a:lnTo>
                <a:lnTo>
                  <a:pt x="192479" y="6753640"/>
                </a:lnTo>
                <a:lnTo>
                  <a:pt x="191499" y="6767472"/>
                </a:lnTo>
                <a:lnTo>
                  <a:pt x="188628" y="6784870"/>
                </a:lnTo>
                <a:lnTo>
                  <a:pt x="186987" y="6802717"/>
                </a:lnTo>
                <a:lnTo>
                  <a:pt x="186499" y="6811585"/>
                </a:lnTo>
                <a:lnTo>
                  <a:pt x="186793" y="6819674"/>
                </a:lnTo>
                <a:lnTo>
                  <a:pt x="187196" y="6827094"/>
                </a:lnTo>
                <a:lnTo>
                  <a:pt x="187990" y="6834122"/>
                </a:lnTo>
                <a:lnTo>
                  <a:pt x="189782" y="6839034"/>
                </a:lnTo>
                <a:lnTo>
                  <a:pt x="191966" y="6843557"/>
                </a:lnTo>
                <a:lnTo>
                  <a:pt x="193362" y="6844953"/>
                </a:lnTo>
                <a:lnTo>
                  <a:pt x="194870" y="6845682"/>
                </a:lnTo>
                <a:lnTo>
                  <a:pt x="197715" y="6846188"/>
                </a:lnTo>
                <a:lnTo>
                  <a:pt x="200004" y="6846136"/>
                </a:lnTo>
                <a:lnTo>
                  <a:pt x="198359" y="6857999"/>
                </a:lnTo>
                <a:lnTo>
                  <a:pt x="170662" y="6857999"/>
                </a:lnTo>
                <a:lnTo>
                  <a:pt x="160792" y="6815501"/>
                </a:lnTo>
                <a:lnTo>
                  <a:pt x="164196" y="6816566"/>
                </a:lnTo>
                <a:lnTo>
                  <a:pt x="166931" y="6817743"/>
                </a:lnTo>
                <a:lnTo>
                  <a:pt x="169498" y="6817970"/>
                </a:lnTo>
                <a:lnTo>
                  <a:pt x="171507" y="6817638"/>
                </a:lnTo>
                <a:lnTo>
                  <a:pt x="172564" y="6817139"/>
                </a:lnTo>
                <a:lnTo>
                  <a:pt x="173845" y="6815300"/>
                </a:lnTo>
                <a:lnTo>
                  <a:pt x="176125" y="6811343"/>
                </a:lnTo>
                <a:lnTo>
                  <a:pt x="180178" y="6800585"/>
                </a:lnTo>
                <a:lnTo>
                  <a:pt x="182678" y="6795290"/>
                </a:lnTo>
                <a:lnTo>
                  <a:pt x="185127" y="6792283"/>
                </a:lnTo>
                <a:lnTo>
                  <a:pt x="186517" y="6789776"/>
                </a:lnTo>
                <a:lnTo>
                  <a:pt x="185672" y="6785033"/>
                </a:lnTo>
                <a:lnTo>
                  <a:pt x="183658" y="6781459"/>
                </a:lnTo>
                <a:lnTo>
                  <a:pt x="180643" y="6780004"/>
                </a:lnTo>
                <a:lnTo>
                  <a:pt x="178577" y="6778717"/>
                </a:lnTo>
                <a:lnTo>
                  <a:pt x="175232" y="6779269"/>
                </a:lnTo>
                <a:lnTo>
                  <a:pt x="171996" y="6779152"/>
                </a:lnTo>
                <a:lnTo>
                  <a:pt x="164804" y="6781314"/>
                </a:lnTo>
                <a:lnTo>
                  <a:pt x="161739" y="6782146"/>
                </a:lnTo>
                <a:lnTo>
                  <a:pt x="158224" y="6781749"/>
                </a:lnTo>
                <a:lnTo>
                  <a:pt x="155657" y="6781522"/>
                </a:lnTo>
                <a:lnTo>
                  <a:pt x="153032" y="6779676"/>
                </a:lnTo>
                <a:lnTo>
                  <a:pt x="150517" y="6777162"/>
                </a:lnTo>
                <a:lnTo>
                  <a:pt x="149004" y="6772529"/>
                </a:lnTo>
                <a:lnTo>
                  <a:pt x="147990" y="6766838"/>
                </a:lnTo>
                <a:lnTo>
                  <a:pt x="148086" y="6758360"/>
                </a:lnTo>
                <a:lnTo>
                  <a:pt x="151094" y="6755911"/>
                </a:lnTo>
                <a:lnTo>
                  <a:pt x="152542" y="6755021"/>
                </a:lnTo>
                <a:lnTo>
                  <a:pt x="154940" y="6754301"/>
                </a:lnTo>
                <a:lnTo>
                  <a:pt x="156558" y="6754359"/>
                </a:lnTo>
                <a:lnTo>
                  <a:pt x="158064" y="6755086"/>
                </a:lnTo>
                <a:lnTo>
                  <a:pt x="159293" y="6755535"/>
                </a:lnTo>
                <a:lnTo>
                  <a:pt x="161976" y="6758998"/>
                </a:lnTo>
                <a:lnTo>
                  <a:pt x="164491" y="6761513"/>
                </a:lnTo>
                <a:lnTo>
                  <a:pt x="166895" y="6764696"/>
                </a:lnTo>
                <a:lnTo>
                  <a:pt x="168402" y="6765424"/>
                </a:lnTo>
                <a:lnTo>
                  <a:pt x="169909" y="6766152"/>
                </a:lnTo>
                <a:lnTo>
                  <a:pt x="171637" y="6765541"/>
                </a:lnTo>
                <a:lnTo>
                  <a:pt x="173645" y="6765211"/>
                </a:lnTo>
                <a:lnTo>
                  <a:pt x="169174" y="6760740"/>
                </a:lnTo>
                <a:lnTo>
                  <a:pt x="165095" y="6755880"/>
                </a:lnTo>
                <a:lnTo>
                  <a:pt x="161793" y="6750241"/>
                </a:lnTo>
                <a:lnTo>
                  <a:pt x="158662" y="6745550"/>
                </a:lnTo>
                <a:lnTo>
                  <a:pt x="155751" y="6739519"/>
                </a:lnTo>
                <a:lnTo>
                  <a:pt x="152839" y="6733491"/>
                </a:lnTo>
                <a:lnTo>
                  <a:pt x="150988" y="6726960"/>
                </a:lnTo>
                <a:lnTo>
                  <a:pt x="149415" y="6720711"/>
                </a:lnTo>
                <a:lnTo>
                  <a:pt x="148343" y="6713402"/>
                </a:lnTo>
                <a:lnTo>
                  <a:pt x="147549" y="6706373"/>
                </a:lnTo>
                <a:lnTo>
                  <a:pt x="146476" y="6699064"/>
                </a:lnTo>
                <a:lnTo>
                  <a:pt x="146353" y="6691924"/>
                </a:lnTo>
                <a:lnTo>
                  <a:pt x="147287" y="6684284"/>
                </a:lnTo>
                <a:lnTo>
                  <a:pt x="147552" y="6676755"/>
                </a:lnTo>
                <a:lnTo>
                  <a:pt x="149157" y="6669004"/>
                </a:lnTo>
                <a:close/>
                <a:moveTo>
                  <a:pt x="4159397" y="6545635"/>
                </a:moveTo>
                <a:lnTo>
                  <a:pt x="4159866" y="6551433"/>
                </a:lnTo>
                <a:lnTo>
                  <a:pt x="4160622" y="6555234"/>
                </a:lnTo>
                <a:lnTo>
                  <a:pt x="4161762" y="6556373"/>
                </a:lnTo>
                <a:lnTo>
                  <a:pt x="4162331" y="6556942"/>
                </a:lnTo>
                <a:lnTo>
                  <a:pt x="4163565" y="6557418"/>
                </a:lnTo>
                <a:lnTo>
                  <a:pt x="4165277" y="6556844"/>
                </a:lnTo>
                <a:lnTo>
                  <a:pt x="4163469" y="6560363"/>
                </a:lnTo>
                <a:lnTo>
                  <a:pt x="4162419" y="6563120"/>
                </a:lnTo>
                <a:lnTo>
                  <a:pt x="4158611" y="6569206"/>
                </a:lnTo>
                <a:lnTo>
                  <a:pt x="4157374" y="6571014"/>
                </a:lnTo>
                <a:lnTo>
                  <a:pt x="4157086" y="6573011"/>
                </a:lnTo>
                <a:lnTo>
                  <a:pt x="4157655" y="6573581"/>
                </a:lnTo>
                <a:lnTo>
                  <a:pt x="4160887" y="6573767"/>
                </a:lnTo>
                <a:lnTo>
                  <a:pt x="4160124" y="6576808"/>
                </a:lnTo>
                <a:lnTo>
                  <a:pt x="4158790" y="6579283"/>
                </a:lnTo>
                <a:lnTo>
                  <a:pt x="4156507" y="6581565"/>
                </a:lnTo>
                <a:lnTo>
                  <a:pt x="4154985" y="6583088"/>
                </a:lnTo>
                <a:lnTo>
                  <a:pt x="4153653" y="6583279"/>
                </a:lnTo>
                <a:lnTo>
                  <a:pt x="4151658" y="6583566"/>
                </a:lnTo>
                <a:lnTo>
                  <a:pt x="4149092" y="6583284"/>
                </a:lnTo>
                <a:lnTo>
                  <a:pt x="4147002" y="6581956"/>
                </a:lnTo>
                <a:lnTo>
                  <a:pt x="4143203" y="6578919"/>
                </a:lnTo>
                <a:lnTo>
                  <a:pt x="4140262" y="6574455"/>
                </a:lnTo>
                <a:lnTo>
                  <a:pt x="4138366" y="6569514"/>
                </a:lnTo>
                <a:lnTo>
                  <a:pt x="4138180" y="6566283"/>
                </a:lnTo>
                <a:lnTo>
                  <a:pt x="4137994" y="6563052"/>
                </a:lnTo>
                <a:lnTo>
                  <a:pt x="4141990" y="6557915"/>
                </a:lnTo>
                <a:lnTo>
                  <a:pt x="4147223" y="6553253"/>
                </a:lnTo>
                <a:lnTo>
                  <a:pt x="4152644" y="6549540"/>
                </a:lnTo>
                <a:close/>
                <a:moveTo>
                  <a:pt x="141409" y="6507295"/>
                </a:moveTo>
                <a:lnTo>
                  <a:pt x="140370" y="6516306"/>
                </a:lnTo>
                <a:lnTo>
                  <a:pt x="140776" y="6524442"/>
                </a:lnTo>
                <a:lnTo>
                  <a:pt x="141466" y="6532863"/>
                </a:lnTo>
                <a:lnTo>
                  <a:pt x="142544" y="6540897"/>
                </a:lnTo>
                <a:lnTo>
                  <a:pt x="145186" y="6555909"/>
                </a:lnTo>
                <a:lnTo>
                  <a:pt x="147830" y="6570920"/>
                </a:lnTo>
                <a:lnTo>
                  <a:pt x="149496" y="6577226"/>
                </a:lnTo>
                <a:lnTo>
                  <a:pt x="149332" y="6584793"/>
                </a:lnTo>
                <a:lnTo>
                  <a:pt x="150227" y="6591872"/>
                </a:lnTo>
                <a:lnTo>
                  <a:pt x="149208" y="6598584"/>
                </a:lnTo>
                <a:lnTo>
                  <a:pt x="148090" y="6605967"/>
                </a:lnTo>
                <a:lnTo>
                  <a:pt x="145728" y="6612884"/>
                </a:lnTo>
                <a:lnTo>
                  <a:pt x="142027" y="6620004"/>
                </a:lnTo>
                <a:lnTo>
                  <a:pt x="137367" y="6626940"/>
                </a:lnTo>
                <a:lnTo>
                  <a:pt x="135233" y="6619395"/>
                </a:lnTo>
                <a:lnTo>
                  <a:pt x="134725" y="6611929"/>
                </a:lnTo>
                <a:lnTo>
                  <a:pt x="133831" y="6604851"/>
                </a:lnTo>
                <a:lnTo>
                  <a:pt x="134360" y="6599195"/>
                </a:lnTo>
                <a:lnTo>
                  <a:pt x="135561" y="6593439"/>
                </a:lnTo>
                <a:lnTo>
                  <a:pt x="138002" y="6588150"/>
                </a:lnTo>
                <a:lnTo>
                  <a:pt x="141013" y="6583431"/>
                </a:lnTo>
                <a:lnTo>
                  <a:pt x="145061" y="6580522"/>
                </a:lnTo>
                <a:lnTo>
                  <a:pt x="141686" y="6572508"/>
                </a:lnTo>
                <a:lnTo>
                  <a:pt x="140079" y="6570128"/>
                </a:lnTo>
                <a:lnTo>
                  <a:pt x="138656" y="6568704"/>
                </a:lnTo>
                <a:lnTo>
                  <a:pt x="137130" y="6567952"/>
                </a:lnTo>
                <a:lnTo>
                  <a:pt x="135503" y="6567870"/>
                </a:lnTo>
                <a:lnTo>
                  <a:pt x="134161" y="6568074"/>
                </a:lnTo>
                <a:lnTo>
                  <a:pt x="133001" y="6569234"/>
                </a:lnTo>
                <a:lnTo>
                  <a:pt x="129338" y="6571757"/>
                </a:lnTo>
                <a:lnTo>
                  <a:pt x="126043" y="6576192"/>
                </a:lnTo>
                <a:lnTo>
                  <a:pt x="120835" y="6580260"/>
                </a:lnTo>
                <a:lnTo>
                  <a:pt x="118130" y="6582965"/>
                </a:lnTo>
                <a:lnTo>
                  <a:pt x="114855" y="6585101"/>
                </a:lnTo>
                <a:lnTo>
                  <a:pt x="108798" y="6545031"/>
                </a:lnTo>
                <a:lnTo>
                  <a:pt x="114106" y="6551112"/>
                </a:lnTo>
                <a:lnTo>
                  <a:pt x="118092" y="6555099"/>
                </a:lnTo>
                <a:lnTo>
                  <a:pt x="121327" y="6557560"/>
                </a:lnTo>
                <a:lnTo>
                  <a:pt x="123625" y="6557539"/>
                </a:lnTo>
                <a:lnTo>
                  <a:pt x="124296" y="6557437"/>
                </a:lnTo>
                <a:lnTo>
                  <a:pt x="125455" y="6556278"/>
                </a:lnTo>
                <a:lnTo>
                  <a:pt x="126148" y="6553877"/>
                </a:lnTo>
                <a:lnTo>
                  <a:pt x="126657" y="6550521"/>
                </a:lnTo>
                <a:lnTo>
                  <a:pt x="127369" y="6545822"/>
                </a:lnTo>
                <a:lnTo>
                  <a:pt x="128611" y="6535469"/>
                </a:lnTo>
                <a:lnTo>
                  <a:pt x="129709" y="6530383"/>
                </a:lnTo>
                <a:lnTo>
                  <a:pt x="130524" y="6525014"/>
                </a:lnTo>
                <a:lnTo>
                  <a:pt x="132396" y="6519155"/>
                </a:lnTo>
                <a:lnTo>
                  <a:pt x="134736" y="6514536"/>
                </a:lnTo>
                <a:lnTo>
                  <a:pt x="137360" y="6510204"/>
                </a:lnTo>
                <a:lnTo>
                  <a:pt x="138906" y="6508658"/>
                </a:lnTo>
                <a:close/>
                <a:moveTo>
                  <a:pt x="121329" y="6465570"/>
                </a:moveTo>
                <a:lnTo>
                  <a:pt x="126625" y="6505225"/>
                </a:lnTo>
                <a:lnTo>
                  <a:pt x="121292" y="6502233"/>
                </a:lnTo>
                <a:lnTo>
                  <a:pt x="118456" y="6501741"/>
                </a:lnTo>
                <a:lnTo>
                  <a:pt x="116730" y="6502357"/>
                </a:lnTo>
                <a:lnTo>
                  <a:pt x="115280" y="6503250"/>
                </a:lnTo>
                <a:lnTo>
                  <a:pt x="113329" y="6505202"/>
                </a:lnTo>
                <a:lnTo>
                  <a:pt x="110873" y="6508213"/>
                </a:lnTo>
                <a:lnTo>
                  <a:pt x="108305" y="6511892"/>
                </a:lnTo>
                <a:lnTo>
                  <a:pt x="104400" y="6515796"/>
                </a:lnTo>
                <a:lnTo>
                  <a:pt x="100834" y="6517696"/>
                </a:lnTo>
                <a:lnTo>
                  <a:pt x="97659" y="6519207"/>
                </a:lnTo>
                <a:lnTo>
                  <a:pt x="99960" y="6511357"/>
                </a:lnTo>
                <a:lnTo>
                  <a:pt x="100534" y="6504123"/>
                </a:lnTo>
                <a:lnTo>
                  <a:pt x="101890" y="6496107"/>
                </a:lnTo>
                <a:lnTo>
                  <a:pt x="103246" y="6488092"/>
                </a:lnTo>
                <a:lnTo>
                  <a:pt x="105156" y="6480633"/>
                </a:lnTo>
                <a:lnTo>
                  <a:pt x="107056" y="6477067"/>
                </a:lnTo>
                <a:lnTo>
                  <a:pt x="108567" y="6473891"/>
                </a:lnTo>
                <a:lnTo>
                  <a:pt x="111300" y="6471158"/>
                </a:lnTo>
                <a:lnTo>
                  <a:pt x="114033" y="6468425"/>
                </a:lnTo>
                <a:lnTo>
                  <a:pt x="117208" y="6466915"/>
                </a:lnTo>
                <a:close/>
                <a:moveTo>
                  <a:pt x="4302989" y="6383033"/>
                </a:moveTo>
                <a:lnTo>
                  <a:pt x="4309076" y="6383746"/>
                </a:lnTo>
                <a:lnTo>
                  <a:pt x="4311645" y="6384011"/>
                </a:lnTo>
                <a:lnTo>
                  <a:pt x="4314012" y="6385610"/>
                </a:lnTo>
                <a:lnTo>
                  <a:pt x="4316664" y="6387493"/>
                </a:lnTo>
                <a:lnTo>
                  <a:pt x="4318647" y="6389476"/>
                </a:lnTo>
                <a:lnTo>
                  <a:pt x="4323080" y="6394678"/>
                </a:lnTo>
                <a:lnTo>
                  <a:pt x="4326828" y="6402264"/>
                </a:lnTo>
                <a:lnTo>
                  <a:pt x="4321709" y="6399450"/>
                </a:lnTo>
                <a:lnTo>
                  <a:pt x="4317724" y="6397768"/>
                </a:lnTo>
                <a:lnTo>
                  <a:pt x="4313253" y="6397138"/>
                </a:lnTo>
                <a:lnTo>
                  <a:pt x="4308298" y="6397559"/>
                </a:lnTo>
                <a:lnTo>
                  <a:pt x="4304010" y="6397879"/>
                </a:lnTo>
                <a:lnTo>
                  <a:pt x="4299138" y="6399918"/>
                </a:lnTo>
                <a:lnTo>
                  <a:pt x="4293598" y="6402058"/>
                </a:lnTo>
                <a:lnTo>
                  <a:pt x="4289291" y="6404665"/>
                </a:lnTo>
                <a:lnTo>
                  <a:pt x="4278576" y="6410846"/>
                </a:lnTo>
                <a:lnTo>
                  <a:pt x="4267377" y="6418079"/>
                </a:lnTo>
                <a:lnTo>
                  <a:pt x="4255509" y="6425412"/>
                </a:lnTo>
                <a:lnTo>
                  <a:pt x="4249768" y="6428886"/>
                </a:lnTo>
                <a:lnTo>
                  <a:pt x="4243177" y="6431510"/>
                </a:lnTo>
                <a:lnTo>
                  <a:pt x="4247218" y="6426336"/>
                </a:lnTo>
                <a:lnTo>
                  <a:pt x="4251360" y="6420493"/>
                </a:lnTo>
                <a:lnTo>
                  <a:pt x="4255785" y="6414935"/>
                </a:lnTo>
                <a:lnTo>
                  <a:pt x="4261545" y="6409175"/>
                </a:lnTo>
                <a:lnTo>
                  <a:pt x="4266921" y="6403799"/>
                </a:lnTo>
                <a:lnTo>
                  <a:pt x="4272965" y="6398323"/>
                </a:lnTo>
                <a:lnTo>
                  <a:pt x="4278624" y="6393229"/>
                </a:lnTo>
                <a:lnTo>
                  <a:pt x="4285133" y="6388987"/>
                </a:lnTo>
                <a:lnTo>
                  <a:pt x="4290775" y="6386179"/>
                </a:lnTo>
                <a:lnTo>
                  <a:pt x="4297265" y="6384224"/>
                </a:lnTo>
                <a:close/>
                <a:moveTo>
                  <a:pt x="111192" y="6365761"/>
                </a:moveTo>
                <a:lnTo>
                  <a:pt x="112813" y="6365835"/>
                </a:lnTo>
                <a:lnTo>
                  <a:pt x="115101" y="6365804"/>
                </a:lnTo>
                <a:lnTo>
                  <a:pt x="117672" y="6366056"/>
                </a:lnTo>
                <a:lnTo>
                  <a:pt x="123453" y="6368743"/>
                </a:lnTo>
                <a:lnTo>
                  <a:pt x="122441" y="6373143"/>
                </a:lnTo>
                <a:lnTo>
                  <a:pt x="121846" y="6374867"/>
                </a:lnTo>
                <a:lnTo>
                  <a:pt x="121072" y="6375641"/>
                </a:lnTo>
                <a:lnTo>
                  <a:pt x="120686" y="6376027"/>
                </a:lnTo>
                <a:lnTo>
                  <a:pt x="119349" y="6376236"/>
                </a:lnTo>
                <a:lnTo>
                  <a:pt x="116391" y="6376371"/>
                </a:lnTo>
                <a:lnTo>
                  <a:pt x="113642" y="6375167"/>
                </a:lnTo>
                <a:lnTo>
                  <a:pt x="110403" y="6375019"/>
                </a:lnTo>
                <a:lnTo>
                  <a:pt x="106003" y="6376032"/>
                </a:lnTo>
                <a:lnTo>
                  <a:pt x="103891" y="6377013"/>
                </a:lnTo>
                <a:lnTo>
                  <a:pt x="101396" y="6378381"/>
                </a:lnTo>
                <a:lnTo>
                  <a:pt x="101482" y="6386199"/>
                </a:lnTo>
                <a:lnTo>
                  <a:pt x="102445" y="6392573"/>
                </a:lnTo>
                <a:lnTo>
                  <a:pt x="104091" y="6405042"/>
                </a:lnTo>
                <a:lnTo>
                  <a:pt x="107283" y="6415964"/>
                </a:lnTo>
                <a:lnTo>
                  <a:pt x="110683" y="6425548"/>
                </a:lnTo>
                <a:lnTo>
                  <a:pt x="112954" y="6434004"/>
                </a:lnTo>
                <a:lnTo>
                  <a:pt x="114943" y="6442177"/>
                </a:lnTo>
                <a:lnTo>
                  <a:pt x="115268" y="6446369"/>
                </a:lnTo>
                <a:lnTo>
                  <a:pt x="114642" y="6450381"/>
                </a:lnTo>
                <a:lnTo>
                  <a:pt x="114017" y="6454393"/>
                </a:lnTo>
                <a:lnTo>
                  <a:pt x="112723" y="6458510"/>
                </a:lnTo>
                <a:lnTo>
                  <a:pt x="109201" y="6458082"/>
                </a:lnTo>
                <a:lnTo>
                  <a:pt x="106169" y="6456596"/>
                </a:lnTo>
                <a:lnTo>
                  <a:pt x="100881" y="6452852"/>
                </a:lnTo>
                <a:lnTo>
                  <a:pt x="97953" y="6450698"/>
                </a:lnTo>
                <a:lnTo>
                  <a:pt x="95309" y="6448827"/>
                </a:lnTo>
                <a:lnTo>
                  <a:pt x="92455" y="6448293"/>
                </a:lnTo>
                <a:lnTo>
                  <a:pt x="88547" y="6448249"/>
                </a:lnTo>
                <a:lnTo>
                  <a:pt x="90141" y="6435928"/>
                </a:lnTo>
                <a:lnTo>
                  <a:pt x="91765" y="6421320"/>
                </a:lnTo>
                <a:lnTo>
                  <a:pt x="93881" y="6405655"/>
                </a:lnTo>
                <a:lnTo>
                  <a:pt x="95892" y="6390658"/>
                </a:lnTo>
                <a:lnTo>
                  <a:pt x="97885" y="6384149"/>
                </a:lnTo>
                <a:lnTo>
                  <a:pt x="99493" y="6378025"/>
                </a:lnTo>
                <a:lnTo>
                  <a:pt x="102229" y="6373030"/>
                </a:lnTo>
                <a:lnTo>
                  <a:pt x="105426" y="6369269"/>
                </a:lnTo>
                <a:lnTo>
                  <a:pt x="106971" y="6367724"/>
                </a:lnTo>
                <a:lnTo>
                  <a:pt x="108800" y="6366459"/>
                </a:lnTo>
                <a:close/>
                <a:moveTo>
                  <a:pt x="4378331" y="6344027"/>
                </a:moveTo>
                <a:lnTo>
                  <a:pt x="4374877" y="6349165"/>
                </a:lnTo>
                <a:lnTo>
                  <a:pt x="4369188" y="6355976"/>
                </a:lnTo>
                <a:lnTo>
                  <a:pt x="4362999" y="6363848"/>
                </a:lnTo>
                <a:lnTo>
                  <a:pt x="4355299" y="6370987"/>
                </a:lnTo>
                <a:lnTo>
                  <a:pt x="4351221" y="6373942"/>
                </a:lnTo>
                <a:lnTo>
                  <a:pt x="4348206" y="6376396"/>
                </a:lnTo>
                <a:lnTo>
                  <a:pt x="4344740" y="6377617"/>
                </a:lnTo>
                <a:lnTo>
                  <a:pt x="4341664" y="6378447"/>
                </a:lnTo>
                <a:lnTo>
                  <a:pt x="4338700" y="6378606"/>
                </a:lnTo>
                <a:lnTo>
                  <a:pt x="4336455" y="6376361"/>
                </a:lnTo>
                <a:lnTo>
                  <a:pt x="4334601" y="6373725"/>
                </a:lnTo>
                <a:lnTo>
                  <a:pt x="4333075" y="6369076"/>
                </a:lnTo>
                <a:lnTo>
                  <a:pt x="4340850" y="6367476"/>
                </a:lnTo>
                <a:lnTo>
                  <a:pt x="4346329" y="6365925"/>
                </a:lnTo>
                <a:lnTo>
                  <a:pt x="4350967" y="6363533"/>
                </a:lnTo>
                <a:lnTo>
                  <a:pt x="4355434" y="6360188"/>
                </a:lnTo>
                <a:lnTo>
                  <a:pt x="4364759" y="6353108"/>
                </a:lnTo>
                <a:lnTo>
                  <a:pt x="4370959" y="6349153"/>
                </a:lnTo>
                <a:close/>
                <a:moveTo>
                  <a:pt x="1417546" y="6342468"/>
                </a:moveTo>
                <a:lnTo>
                  <a:pt x="1423214" y="6360231"/>
                </a:lnTo>
                <a:lnTo>
                  <a:pt x="1425619" y="6368684"/>
                </a:lnTo>
                <a:lnTo>
                  <a:pt x="1427362" y="6377228"/>
                </a:lnTo>
                <a:lnTo>
                  <a:pt x="1427380" y="6381781"/>
                </a:lnTo>
                <a:lnTo>
                  <a:pt x="1427204" y="6385386"/>
                </a:lnTo>
                <a:lnTo>
                  <a:pt x="1427315" y="6389275"/>
                </a:lnTo>
                <a:lnTo>
                  <a:pt x="1425813" y="6393064"/>
                </a:lnTo>
                <a:lnTo>
                  <a:pt x="1423931" y="6397231"/>
                </a:lnTo>
                <a:lnTo>
                  <a:pt x="1421194" y="6400540"/>
                </a:lnTo>
                <a:lnTo>
                  <a:pt x="1417792" y="6403941"/>
                </a:lnTo>
                <a:lnTo>
                  <a:pt x="1413535" y="6406485"/>
                </a:lnTo>
                <a:lnTo>
                  <a:pt x="1408724" y="6389581"/>
                </a:lnTo>
                <a:lnTo>
                  <a:pt x="1406410" y="6380465"/>
                </a:lnTo>
                <a:lnTo>
                  <a:pt x="1404954" y="6372205"/>
                </a:lnTo>
                <a:lnTo>
                  <a:pt x="1404557" y="6368030"/>
                </a:lnTo>
                <a:lnTo>
                  <a:pt x="1404825" y="6363763"/>
                </a:lnTo>
                <a:lnTo>
                  <a:pt x="1405664" y="6360065"/>
                </a:lnTo>
                <a:lnTo>
                  <a:pt x="1406881" y="6355992"/>
                </a:lnTo>
                <a:lnTo>
                  <a:pt x="1408669" y="6352489"/>
                </a:lnTo>
                <a:lnTo>
                  <a:pt x="1411121" y="6348893"/>
                </a:lnTo>
                <a:lnTo>
                  <a:pt x="1413195" y="6345677"/>
                </a:lnTo>
                <a:close/>
                <a:moveTo>
                  <a:pt x="166992" y="6330011"/>
                </a:moveTo>
                <a:lnTo>
                  <a:pt x="169190" y="6332208"/>
                </a:lnTo>
                <a:lnTo>
                  <a:pt x="170733" y="6334511"/>
                </a:lnTo>
                <a:lnTo>
                  <a:pt x="172064" y="6338124"/>
                </a:lnTo>
                <a:lnTo>
                  <a:pt x="173691" y="6345835"/>
                </a:lnTo>
                <a:lnTo>
                  <a:pt x="176691" y="6345032"/>
                </a:lnTo>
                <a:lnTo>
                  <a:pt x="179036" y="6344335"/>
                </a:lnTo>
                <a:lnTo>
                  <a:pt x="181212" y="6342709"/>
                </a:lnTo>
                <a:lnTo>
                  <a:pt x="183218" y="6340153"/>
                </a:lnTo>
                <a:lnTo>
                  <a:pt x="184190" y="6338084"/>
                </a:lnTo>
                <a:lnTo>
                  <a:pt x="185541" y="6335633"/>
                </a:lnTo>
                <a:lnTo>
                  <a:pt x="186238" y="6333287"/>
                </a:lnTo>
                <a:lnTo>
                  <a:pt x="186766" y="6330013"/>
                </a:lnTo>
                <a:lnTo>
                  <a:pt x="191160" y="6334408"/>
                </a:lnTo>
                <a:lnTo>
                  <a:pt x="193695" y="6338465"/>
                </a:lnTo>
                <a:lnTo>
                  <a:pt x="194647" y="6342458"/>
                </a:lnTo>
                <a:lnTo>
                  <a:pt x="193739" y="6346113"/>
                </a:lnTo>
                <a:lnTo>
                  <a:pt x="192557" y="6349491"/>
                </a:lnTo>
                <a:lnTo>
                  <a:pt x="189515" y="6352533"/>
                </a:lnTo>
                <a:lnTo>
                  <a:pt x="186579" y="6354921"/>
                </a:lnTo>
                <a:lnTo>
                  <a:pt x="182439" y="6356863"/>
                </a:lnTo>
                <a:lnTo>
                  <a:pt x="178785" y="6357771"/>
                </a:lnTo>
                <a:lnTo>
                  <a:pt x="173926" y="6358235"/>
                </a:lnTo>
                <a:lnTo>
                  <a:pt x="169659" y="6357009"/>
                </a:lnTo>
                <a:lnTo>
                  <a:pt x="165772" y="6355403"/>
                </a:lnTo>
                <a:lnTo>
                  <a:pt x="162475" y="6352107"/>
                </a:lnTo>
                <a:lnTo>
                  <a:pt x="159665" y="6347776"/>
                </a:lnTo>
                <a:lnTo>
                  <a:pt x="157826" y="6341374"/>
                </a:lnTo>
                <a:lnTo>
                  <a:pt x="157234" y="6333178"/>
                </a:lnTo>
                <a:lnTo>
                  <a:pt x="161100" y="6330960"/>
                </a:lnTo>
                <a:lnTo>
                  <a:pt x="164098" y="6330158"/>
                </a:lnTo>
                <a:close/>
                <a:moveTo>
                  <a:pt x="4477200" y="6282105"/>
                </a:moveTo>
                <a:lnTo>
                  <a:pt x="4465569" y="6298303"/>
                </a:lnTo>
                <a:lnTo>
                  <a:pt x="4456476" y="6308537"/>
                </a:lnTo>
                <a:lnTo>
                  <a:pt x="4451838" y="6313175"/>
                </a:lnTo>
                <a:lnTo>
                  <a:pt x="4448073" y="6316369"/>
                </a:lnTo>
                <a:lnTo>
                  <a:pt x="4443923" y="6319948"/>
                </a:lnTo>
                <a:lnTo>
                  <a:pt x="4439875" y="6322856"/>
                </a:lnTo>
                <a:lnTo>
                  <a:pt x="4430430" y="6328875"/>
                </a:lnTo>
                <a:lnTo>
                  <a:pt x="4419074" y="6334524"/>
                </a:lnTo>
                <a:lnTo>
                  <a:pt x="4405011" y="6342879"/>
                </a:lnTo>
                <a:lnTo>
                  <a:pt x="4385840" y="6354629"/>
                </a:lnTo>
                <a:lnTo>
                  <a:pt x="4388095" y="6348378"/>
                </a:lnTo>
                <a:lnTo>
                  <a:pt x="4391590" y="6342600"/>
                </a:lnTo>
                <a:lnTo>
                  <a:pt x="4395475" y="6336433"/>
                </a:lnTo>
                <a:lnTo>
                  <a:pt x="4399825" y="6331511"/>
                </a:lnTo>
                <a:lnTo>
                  <a:pt x="4404852" y="6326485"/>
                </a:lnTo>
                <a:lnTo>
                  <a:pt x="4410162" y="6321746"/>
                </a:lnTo>
                <a:lnTo>
                  <a:pt x="4416042" y="6317577"/>
                </a:lnTo>
                <a:lnTo>
                  <a:pt x="4422596" y="6313307"/>
                </a:lnTo>
                <a:lnTo>
                  <a:pt x="4435314" y="6305155"/>
                </a:lnTo>
                <a:lnTo>
                  <a:pt x="4449276" y="6297472"/>
                </a:lnTo>
                <a:lnTo>
                  <a:pt x="4463238" y="6289788"/>
                </a:lnTo>
                <a:close/>
                <a:moveTo>
                  <a:pt x="4527819" y="6243052"/>
                </a:moveTo>
                <a:lnTo>
                  <a:pt x="4528142" y="6244919"/>
                </a:lnTo>
                <a:lnTo>
                  <a:pt x="4527417" y="6247288"/>
                </a:lnTo>
                <a:lnTo>
                  <a:pt x="4525807" y="6251088"/>
                </a:lnTo>
                <a:lnTo>
                  <a:pt x="4524309" y="6254229"/>
                </a:lnTo>
                <a:lnTo>
                  <a:pt x="4519059" y="6260574"/>
                </a:lnTo>
                <a:lnTo>
                  <a:pt x="4516513" y="6264215"/>
                </a:lnTo>
                <a:lnTo>
                  <a:pt x="4513422" y="6267306"/>
                </a:lnTo>
                <a:lnTo>
                  <a:pt x="4509783" y="6269851"/>
                </a:lnTo>
                <a:lnTo>
                  <a:pt x="4507301" y="6271236"/>
                </a:lnTo>
                <a:lnTo>
                  <a:pt x="4504548" y="6272347"/>
                </a:lnTo>
                <a:lnTo>
                  <a:pt x="4500860" y="6273297"/>
                </a:lnTo>
                <a:lnTo>
                  <a:pt x="4498830" y="6272041"/>
                </a:lnTo>
                <a:lnTo>
                  <a:pt x="4496801" y="6270785"/>
                </a:lnTo>
                <a:lnTo>
                  <a:pt x="4494997" y="6268209"/>
                </a:lnTo>
                <a:lnTo>
                  <a:pt x="4494080" y="6264197"/>
                </a:lnTo>
                <a:lnTo>
                  <a:pt x="4500022" y="6263183"/>
                </a:lnTo>
                <a:lnTo>
                  <a:pt x="4504097" y="6261847"/>
                </a:lnTo>
                <a:lnTo>
                  <a:pt x="4508284" y="6259850"/>
                </a:lnTo>
                <a:lnTo>
                  <a:pt x="4510878" y="6257804"/>
                </a:lnTo>
                <a:lnTo>
                  <a:pt x="4517835" y="6250846"/>
                </a:lnTo>
                <a:lnTo>
                  <a:pt x="4522248" y="6247529"/>
                </a:lnTo>
                <a:close/>
                <a:moveTo>
                  <a:pt x="4307428" y="6220555"/>
                </a:moveTo>
                <a:lnTo>
                  <a:pt x="4307037" y="6223308"/>
                </a:lnTo>
                <a:lnTo>
                  <a:pt x="4306746" y="6225371"/>
                </a:lnTo>
                <a:lnTo>
                  <a:pt x="4304786" y="6229695"/>
                </a:lnTo>
                <a:lnTo>
                  <a:pt x="4301940" y="6233132"/>
                </a:lnTo>
                <a:lnTo>
                  <a:pt x="4299191" y="6235880"/>
                </a:lnTo>
                <a:lnTo>
                  <a:pt x="4296740" y="6238923"/>
                </a:lnTo>
                <a:lnTo>
                  <a:pt x="4294189" y="6242655"/>
                </a:lnTo>
                <a:lnTo>
                  <a:pt x="4291639" y="6246387"/>
                </a:lnTo>
                <a:lnTo>
                  <a:pt x="4291642" y="6248748"/>
                </a:lnTo>
                <a:lnTo>
                  <a:pt x="4291253" y="6251499"/>
                </a:lnTo>
                <a:lnTo>
                  <a:pt x="4290564" y="6251597"/>
                </a:lnTo>
                <a:lnTo>
                  <a:pt x="4288892" y="6251497"/>
                </a:lnTo>
                <a:lnTo>
                  <a:pt x="4287415" y="6250020"/>
                </a:lnTo>
                <a:lnTo>
                  <a:pt x="4286822" y="6247068"/>
                </a:lnTo>
                <a:lnTo>
                  <a:pt x="4285636" y="6243527"/>
                </a:lnTo>
                <a:lnTo>
                  <a:pt x="4283852" y="6234676"/>
                </a:lnTo>
                <a:lnTo>
                  <a:pt x="4282660" y="6226416"/>
                </a:lnTo>
                <a:lnTo>
                  <a:pt x="4287480" y="6228095"/>
                </a:lnTo>
                <a:lnTo>
                  <a:pt x="4290528" y="6228000"/>
                </a:lnTo>
                <a:lnTo>
                  <a:pt x="4293280" y="6227612"/>
                </a:lnTo>
                <a:lnTo>
                  <a:pt x="4296425" y="6226832"/>
                </a:lnTo>
                <a:lnTo>
                  <a:pt x="4299667" y="6225361"/>
                </a:lnTo>
                <a:lnTo>
                  <a:pt x="4303694" y="6223106"/>
                </a:lnTo>
                <a:close/>
                <a:moveTo>
                  <a:pt x="4339810" y="6204808"/>
                </a:moveTo>
                <a:lnTo>
                  <a:pt x="4346083" y="6204986"/>
                </a:lnTo>
                <a:lnTo>
                  <a:pt x="4351862" y="6206195"/>
                </a:lnTo>
                <a:lnTo>
                  <a:pt x="4357148" y="6208434"/>
                </a:lnTo>
                <a:lnTo>
                  <a:pt x="4360374" y="6211660"/>
                </a:lnTo>
                <a:lnTo>
                  <a:pt x="4359544" y="6214639"/>
                </a:lnTo>
                <a:lnTo>
                  <a:pt x="4357640" y="6216543"/>
                </a:lnTo>
                <a:lnTo>
                  <a:pt x="4355578" y="6217530"/>
                </a:lnTo>
                <a:lnTo>
                  <a:pt x="4353899" y="6218135"/>
                </a:lnTo>
                <a:lnTo>
                  <a:pt x="4351680" y="6218203"/>
                </a:lnTo>
                <a:lnTo>
                  <a:pt x="4349305" y="6217351"/>
                </a:lnTo>
                <a:lnTo>
                  <a:pt x="4344287" y="6215382"/>
                </a:lnTo>
                <a:lnTo>
                  <a:pt x="4338239" y="6213904"/>
                </a:lnTo>
                <a:lnTo>
                  <a:pt x="4335216" y="6213165"/>
                </a:lnTo>
                <a:lnTo>
                  <a:pt x="4332348" y="6213345"/>
                </a:lnTo>
                <a:lnTo>
                  <a:pt x="4328449" y="6214018"/>
                </a:lnTo>
                <a:lnTo>
                  <a:pt x="4325626" y="6215766"/>
                </a:lnTo>
                <a:lnTo>
                  <a:pt x="4321772" y="6218008"/>
                </a:lnTo>
                <a:lnTo>
                  <a:pt x="4317963" y="6221817"/>
                </a:lnTo>
                <a:lnTo>
                  <a:pt x="4319553" y="6218076"/>
                </a:lnTo>
                <a:lnTo>
                  <a:pt x="4321796" y="6214221"/>
                </a:lnTo>
                <a:lnTo>
                  <a:pt x="4324462" y="6211555"/>
                </a:lnTo>
                <a:lnTo>
                  <a:pt x="4326748" y="6209269"/>
                </a:lnTo>
                <a:lnTo>
                  <a:pt x="4330221" y="6207408"/>
                </a:lnTo>
                <a:lnTo>
                  <a:pt x="4333200" y="6206579"/>
                </a:lnTo>
                <a:lnTo>
                  <a:pt x="4336179" y="6205750"/>
                </a:lnTo>
                <a:close/>
                <a:moveTo>
                  <a:pt x="145112" y="6203324"/>
                </a:moveTo>
                <a:lnTo>
                  <a:pt x="146627" y="6204068"/>
                </a:lnTo>
                <a:lnTo>
                  <a:pt x="148991" y="6205659"/>
                </a:lnTo>
                <a:lnTo>
                  <a:pt x="152663" y="6209331"/>
                </a:lnTo>
                <a:lnTo>
                  <a:pt x="155948" y="6213390"/>
                </a:lnTo>
                <a:lnTo>
                  <a:pt x="159054" y="6216496"/>
                </a:lnTo>
                <a:lnTo>
                  <a:pt x="160571" y="6217239"/>
                </a:lnTo>
                <a:lnTo>
                  <a:pt x="161628" y="6216748"/>
                </a:lnTo>
                <a:lnTo>
                  <a:pt x="162683" y="6216258"/>
                </a:lnTo>
                <a:lnTo>
                  <a:pt x="163663" y="6214147"/>
                </a:lnTo>
                <a:lnTo>
                  <a:pt x="163515" y="6210906"/>
                </a:lnTo>
                <a:lnTo>
                  <a:pt x="163961" y="6205941"/>
                </a:lnTo>
                <a:lnTo>
                  <a:pt x="168867" y="6210073"/>
                </a:lnTo>
                <a:lnTo>
                  <a:pt x="172256" y="6213462"/>
                </a:lnTo>
                <a:lnTo>
                  <a:pt x="172970" y="6217269"/>
                </a:lnTo>
                <a:lnTo>
                  <a:pt x="173401" y="6220792"/>
                </a:lnTo>
                <a:lnTo>
                  <a:pt x="172494" y="6224522"/>
                </a:lnTo>
                <a:lnTo>
                  <a:pt x="170635" y="6228076"/>
                </a:lnTo>
                <a:lnTo>
                  <a:pt x="165015" y="6234825"/>
                </a:lnTo>
                <a:lnTo>
                  <a:pt x="162488" y="6238483"/>
                </a:lnTo>
                <a:lnTo>
                  <a:pt x="159293" y="6242243"/>
                </a:lnTo>
                <a:lnTo>
                  <a:pt x="157434" y="6245797"/>
                </a:lnTo>
                <a:lnTo>
                  <a:pt x="155754" y="6250301"/>
                </a:lnTo>
                <a:lnTo>
                  <a:pt x="155517" y="6253928"/>
                </a:lnTo>
                <a:lnTo>
                  <a:pt x="156795" y="6258298"/>
                </a:lnTo>
                <a:lnTo>
                  <a:pt x="159693" y="6262743"/>
                </a:lnTo>
                <a:lnTo>
                  <a:pt x="164495" y="6267545"/>
                </a:lnTo>
                <a:lnTo>
                  <a:pt x="160482" y="6268169"/>
                </a:lnTo>
                <a:lnTo>
                  <a:pt x="156676" y="6267456"/>
                </a:lnTo>
                <a:lnTo>
                  <a:pt x="153643" y="6265970"/>
                </a:lnTo>
                <a:lnTo>
                  <a:pt x="149659" y="6264304"/>
                </a:lnTo>
                <a:lnTo>
                  <a:pt x="146730" y="6262149"/>
                </a:lnTo>
                <a:lnTo>
                  <a:pt x="144188" y="6259607"/>
                </a:lnTo>
                <a:lnTo>
                  <a:pt x="138927" y="6253572"/>
                </a:lnTo>
                <a:lnTo>
                  <a:pt x="134540" y="6246094"/>
                </a:lnTo>
                <a:lnTo>
                  <a:pt x="130156" y="6238616"/>
                </a:lnTo>
                <a:lnTo>
                  <a:pt x="125770" y="6231139"/>
                </a:lnTo>
                <a:lnTo>
                  <a:pt x="120716" y="6223766"/>
                </a:lnTo>
                <a:lnTo>
                  <a:pt x="128402" y="6226813"/>
                </a:lnTo>
                <a:lnTo>
                  <a:pt x="132876" y="6227423"/>
                </a:lnTo>
                <a:lnTo>
                  <a:pt x="137173" y="6227081"/>
                </a:lnTo>
                <a:lnTo>
                  <a:pt x="139283" y="6226099"/>
                </a:lnTo>
                <a:lnTo>
                  <a:pt x="140621" y="6225891"/>
                </a:lnTo>
                <a:lnTo>
                  <a:pt x="141602" y="6223780"/>
                </a:lnTo>
                <a:lnTo>
                  <a:pt x="142584" y="6221670"/>
                </a:lnTo>
                <a:lnTo>
                  <a:pt x="143773" y="6218221"/>
                </a:lnTo>
                <a:lnTo>
                  <a:pt x="143342" y="6214697"/>
                </a:lnTo>
                <a:lnTo>
                  <a:pt x="142733" y="6210222"/>
                </a:lnTo>
                <a:lnTo>
                  <a:pt x="141276" y="6204901"/>
                </a:lnTo>
                <a:lnTo>
                  <a:pt x="143104" y="6203637"/>
                </a:lnTo>
                <a:close/>
                <a:moveTo>
                  <a:pt x="3805497" y="6173182"/>
                </a:moveTo>
                <a:lnTo>
                  <a:pt x="3808060" y="6173425"/>
                </a:lnTo>
                <a:lnTo>
                  <a:pt x="3809849" y="6174443"/>
                </a:lnTo>
                <a:lnTo>
                  <a:pt x="3811533" y="6176126"/>
                </a:lnTo>
                <a:lnTo>
                  <a:pt x="3813217" y="6177810"/>
                </a:lnTo>
                <a:lnTo>
                  <a:pt x="3814023" y="6180934"/>
                </a:lnTo>
                <a:lnTo>
                  <a:pt x="3815213" y="6183672"/>
                </a:lnTo>
                <a:lnTo>
                  <a:pt x="3815632" y="6187182"/>
                </a:lnTo>
                <a:lnTo>
                  <a:pt x="3814891" y="6191852"/>
                </a:lnTo>
                <a:lnTo>
                  <a:pt x="3814535" y="6196136"/>
                </a:lnTo>
                <a:lnTo>
                  <a:pt x="3812147" y="6196840"/>
                </a:lnTo>
                <a:lnTo>
                  <a:pt x="3810146" y="6197158"/>
                </a:lnTo>
                <a:lnTo>
                  <a:pt x="3809198" y="6196983"/>
                </a:lnTo>
                <a:lnTo>
                  <a:pt x="3807303" y="6196634"/>
                </a:lnTo>
                <a:lnTo>
                  <a:pt x="3805338" y="6194669"/>
                </a:lnTo>
                <a:lnTo>
                  <a:pt x="3803093" y="6192424"/>
                </a:lnTo>
                <a:lnTo>
                  <a:pt x="3801621" y="6189406"/>
                </a:lnTo>
                <a:lnTo>
                  <a:pt x="3799937" y="6187722"/>
                </a:lnTo>
                <a:lnTo>
                  <a:pt x="3798042" y="6187373"/>
                </a:lnTo>
                <a:lnTo>
                  <a:pt x="3796813" y="6186918"/>
                </a:lnTo>
                <a:lnTo>
                  <a:pt x="3794812" y="6187234"/>
                </a:lnTo>
                <a:lnTo>
                  <a:pt x="3792705" y="6188220"/>
                </a:lnTo>
                <a:lnTo>
                  <a:pt x="3794007" y="6184111"/>
                </a:lnTo>
                <a:lnTo>
                  <a:pt x="3795870" y="6180564"/>
                </a:lnTo>
                <a:lnTo>
                  <a:pt x="3796962" y="6177789"/>
                </a:lnTo>
                <a:lnTo>
                  <a:pt x="3798895" y="6175856"/>
                </a:lnTo>
                <a:lnTo>
                  <a:pt x="3801389" y="6174485"/>
                </a:lnTo>
                <a:lnTo>
                  <a:pt x="3803495" y="6173501"/>
                </a:lnTo>
                <a:close/>
                <a:moveTo>
                  <a:pt x="62620" y="6171854"/>
                </a:moveTo>
                <a:lnTo>
                  <a:pt x="66942" y="6179231"/>
                </a:lnTo>
                <a:lnTo>
                  <a:pt x="70047" y="6186153"/>
                </a:lnTo>
                <a:lnTo>
                  <a:pt x="71449" y="6193663"/>
                </a:lnTo>
                <a:lnTo>
                  <a:pt x="72191" y="6201278"/>
                </a:lnTo>
                <a:lnTo>
                  <a:pt x="72449" y="6209932"/>
                </a:lnTo>
                <a:lnTo>
                  <a:pt x="72044" y="6218691"/>
                </a:lnTo>
                <a:lnTo>
                  <a:pt x="71063" y="6235270"/>
                </a:lnTo>
                <a:lnTo>
                  <a:pt x="68657" y="6252716"/>
                </a:lnTo>
                <a:lnTo>
                  <a:pt x="68357" y="6260815"/>
                </a:lnTo>
                <a:lnTo>
                  <a:pt x="68337" y="6269191"/>
                </a:lnTo>
                <a:lnTo>
                  <a:pt x="69151" y="6278404"/>
                </a:lnTo>
                <a:lnTo>
                  <a:pt x="70346" y="6287236"/>
                </a:lnTo>
                <a:lnTo>
                  <a:pt x="73141" y="6296139"/>
                </a:lnTo>
                <a:lnTo>
                  <a:pt x="77154" y="6305494"/>
                </a:lnTo>
                <a:lnTo>
                  <a:pt x="74162" y="6304030"/>
                </a:lnTo>
                <a:lnTo>
                  <a:pt x="70788" y="6302947"/>
                </a:lnTo>
                <a:lnTo>
                  <a:pt x="68179" y="6301100"/>
                </a:lnTo>
                <a:lnTo>
                  <a:pt x="65951" y="6298872"/>
                </a:lnTo>
                <a:lnTo>
                  <a:pt x="63826" y="6295984"/>
                </a:lnTo>
                <a:lnTo>
                  <a:pt x="61979" y="6293375"/>
                </a:lnTo>
                <a:lnTo>
                  <a:pt x="59257" y="6286070"/>
                </a:lnTo>
                <a:lnTo>
                  <a:pt x="57400" y="6277343"/>
                </a:lnTo>
                <a:lnTo>
                  <a:pt x="55647" y="6267955"/>
                </a:lnTo>
                <a:lnTo>
                  <a:pt x="55700" y="6257318"/>
                </a:lnTo>
                <a:lnTo>
                  <a:pt x="55752" y="6246682"/>
                </a:lnTo>
                <a:lnTo>
                  <a:pt x="57384" y="6223882"/>
                </a:lnTo>
                <a:lnTo>
                  <a:pt x="59574" y="6201639"/>
                </a:lnTo>
                <a:lnTo>
                  <a:pt x="62154" y="6185133"/>
                </a:lnTo>
                <a:lnTo>
                  <a:pt x="62630" y="6177972"/>
                </a:lnTo>
                <a:close/>
                <a:moveTo>
                  <a:pt x="3547572" y="6163367"/>
                </a:moveTo>
                <a:lnTo>
                  <a:pt x="3549047" y="6164102"/>
                </a:lnTo>
                <a:lnTo>
                  <a:pt x="3550153" y="6165207"/>
                </a:lnTo>
                <a:lnTo>
                  <a:pt x="3550519" y="6167051"/>
                </a:lnTo>
                <a:lnTo>
                  <a:pt x="3550693" y="6172403"/>
                </a:lnTo>
                <a:lnTo>
                  <a:pt x="3550222" y="6177848"/>
                </a:lnTo>
                <a:lnTo>
                  <a:pt x="3549846" y="6182646"/>
                </a:lnTo>
                <a:lnTo>
                  <a:pt x="3550487" y="6184767"/>
                </a:lnTo>
                <a:lnTo>
                  <a:pt x="3551222" y="6186242"/>
                </a:lnTo>
                <a:lnTo>
                  <a:pt x="3552698" y="6186978"/>
                </a:lnTo>
                <a:lnTo>
                  <a:pt x="3553896" y="6187437"/>
                </a:lnTo>
                <a:lnTo>
                  <a:pt x="3556850" y="6186693"/>
                </a:lnTo>
                <a:lnTo>
                  <a:pt x="3559991" y="6184658"/>
                </a:lnTo>
                <a:lnTo>
                  <a:pt x="3557586" y="6188168"/>
                </a:lnTo>
                <a:lnTo>
                  <a:pt x="3555737" y="6190017"/>
                </a:lnTo>
                <a:lnTo>
                  <a:pt x="3553888" y="6191867"/>
                </a:lnTo>
                <a:lnTo>
                  <a:pt x="3550841" y="6193255"/>
                </a:lnTo>
                <a:lnTo>
                  <a:pt x="3548533" y="6193905"/>
                </a:lnTo>
                <a:lnTo>
                  <a:pt x="3546689" y="6193539"/>
                </a:lnTo>
                <a:lnTo>
                  <a:pt x="3544844" y="6193173"/>
                </a:lnTo>
                <a:lnTo>
                  <a:pt x="3543092" y="6192161"/>
                </a:lnTo>
                <a:lnTo>
                  <a:pt x="3541711" y="6190781"/>
                </a:lnTo>
                <a:lnTo>
                  <a:pt x="3540886" y="6187736"/>
                </a:lnTo>
                <a:lnTo>
                  <a:pt x="3540243" y="6185616"/>
                </a:lnTo>
                <a:lnTo>
                  <a:pt x="3539789" y="6182203"/>
                </a:lnTo>
                <a:lnTo>
                  <a:pt x="3540348" y="6178327"/>
                </a:lnTo>
                <a:lnTo>
                  <a:pt x="3541280" y="6174080"/>
                </a:lnTo>
                <a:lnTo>
                  <a:pt x="3543595" y="6169002"/>
                </a:lnTo>
                <a:lnTo>
                  <a:pt x="3545541" y="6164292"/>
                </a:lnTo>
                <a:close/>
                <a:moveTo>
                  <a:pt x="110896" y="5991118"/>
                </a:moveTo>
                <a:lnTo>
                  <a:pt x="116782" y="5994698"/>
                </a:lnTo>
                <a:lnTo>
                  <a:pt x="121102" y="5995945"/>
                </a:lnTo>
                <a:lnTo>
                  <a:pt x="125252" y="5996250"/>
                </a:lnTo>
                <a:lnTo>
                  <a:pt x="129123" y="5996277"/>
                </a:lnTo>
                <a:lnTo>
                  <a:pt x="137010" y="5993401"/>
                </a:lnTo>
                <a:lnTo>
                  <a:pt x="141543" y="5993322"/>
                </a:lnTo>
                <a:lnTo>
                  <a:pt x="147574" y="5993971"/>
                </a:lnTo>
                <a:lnTo>
                  <a:pt x="149233" y="6017925"/>
                </a:lnTo>
                <a:lnTo>
                  <a:pt x="146304" y="6018070"/>
                </a:lnTo>
                <a:lnTo>
                  <a:pt x="144143" y="6017447"/>
                </a:lnTo>
                <a:lnTo>
                  <a:pt x="142963" y="6014729"/>
                </a:lnTo>
                <a:lnTo>
                  <a:pt x="142273" y="6010965"/>
                </a:lnTo>
                <a:lnTo>
                  <a:pt x="141451" y="6003993"/>
                </a:lnTo>
                <a:lnTo>
                  <a:pt x="140735" y="5996357"/>
                </a:lnTo>
                <a:lnTo>
                  <a:pt x="138534" y="5998001"/>
                </a:lnTo>
                <a:lnTo>
                  <a:pt x="136228" y="6000308"/>
                </a:lnTo>
                <a:lnTo>
                  <a:pt x="134584" y="6002507"/>
                </a:lnTo>
                <a:lnTo>
                  <a:pt x="132941" y="6004707"/>
                </a:lnTo>
                <a:lnTo>
                  <a:pt x="130383" y="6010605"/>
                </a:lnTo>
                <a:lnTo>
                  <a:pt x="128766" y="6016677"/>
                </a:lnTo>
                <a:lnTo>
                  <a:pt x="127706" y="6023305"/>
                </a:lnTo>
                <a:lnTo>
                  <a:pt x="127203" y="6030489"/>
                </a:lnTo>
                <a:lnTo>
                  <a:pt x="127746" y="6037183"/>
                </a:lnTo>
                <a:lnTo>
                  <a:pt x="128848" y="6044435"/>
                </a:lnTo>
                <a:lnTo>
                  <a:pt x="130054" y="6051024"/>
                </a:lnTo>
                <a:lnTo>
                  <a:pt x="132308" y="6057120"/>
                </a:lnTo>
                <a:lnTo>
                  <a:pt x="135224" y="6063112"/>
                </a:lnTo>
                <a:lnTo>
                  <a:pt x="137690" y="6067885"/>
                </a:lnTo>
                <a:lnTo>
                  <a:pt x="140925" y="6071889"/>
                </a:lnTo>
                <a:lnTo>
                  <a:pt x="144371" y="6074566"/>
                </a:lnTo>
                <a:lnTo>
                  <a:pt x="148415" y="6075534"/>
                </a:lnTo>
                <a:lnTo>
                  <a:pt x="150682" y="6075494"/>
                </a:lnTo>
                <a:lnTo>
                  <a:pt x="152948" y="6075455"/>
                </a:lnTo>
                <a:lnTo>
                  <a:pt x="150642" y="6077761"/>
                </a:lnTo>
                <a:lnTo>
                  <a:pt x="148998" y="6079962"/>
                </a:lnTo>
                <a:lnTo>
                  <a:pt x="146652" y="6084535"/>
                </a:lnTo>
                <a:lnTo>
                  <a:pt x="142027" y="6095284"/>
                </a:lnTo>
                <a:lnTo>
                  <a:pt x="139680" y="6099858"/>
                </a:lnTo>
                <a:lnTo>
                  <a:pt x="136288" y="6104921"/>
                </a:lnTo>
                <a:lnTo>
                  <a:pt x="134365" y="6106843"/>
                </a:lnTo>
                <a:lnTo>
                  <a:pt x="131887" y="6108208"/>
                </a:lnTo>
                <a:lnTo>
                  <a:pt x="129023" y="6109958"/>
                </a:lnTo>
                <a:lnTo>
                  <a:pt x="125883" y="6111428"/>
                </a:lnTo>
                <a:lnTo>
                  <a:pt x="123588" y="6091452"/>
                </a:lnTo>
                <a:lnTo>
                  <a:pt x="121810" y="6074300"/>
                </a:lnTo>
                <a:lnTo>
                  <a:pt x="120058" y="6044872"/>
                </a:lnTo>
                <a:lnTo>
                  <a:pt x="119250" y="6031761"/>
                </a:lnTo>
                <a:lnTo>
                  <a:pt x="117392" y="6019143"/>
                </a:lnTo>
                <a:lnTo>
                  <a:pt x="114700" y="6005688"/>
                </a:lnTo>
                <a:close/>
                <a:moveTo>
                  <a:pt x="78332" y="5859794"/>
                </a:moveTo>
                <a:lnTo>
                  <a:pt x="81455" y="5860599"/>
                </a:lnTo>
                <a:lnTo>
                  <a:pt x="87598" y="5862875"/>
                </a:lnTo>
                <a:lnTo>
                  <a:pt x="83452" y="5866460"/>
                </a:lnTo>
                <a:lnTo>
                  <a:pt x="79867" y="5870606"/>
                </a:lnTo>
                <a:lnTo>
                  <a:pt x="78391" y="5873767"/>
                </a:lnTo>
                <a:lnTo>
                  <a:pt x="76807" y="5877595"/>
                </a:lnTo>
                <a:lnTo>
                  <a:pt x="76839" y="5881491"/>
                </a:lnTo>
                <a:lnTo>
                  <a:pt x="76976" y="5884721"/>
                </a:lnTo>
                <a:lnTo>
                  <a:pt x="78760" y="5891918"/>
                </a:lnTo>
                <a:lnTo>
                  <a:pt x="80439" y="5899781"/>
                </a:lnTo>
                <a:lnTo>
                  <a:pt x="81138" y="5903572"/>
                </a:lnTo>
                <a:lnTo>
                  <a:pt x="81837" y="5907363"/>
                </a:lnTo>
                <a:lnTo>
                  <a:pt x="81763" y="5911927"/>
                </a:lnTo>
                <a:lnTo>
                  <a:pt x="81022" y="5916596"/>
                </a:lnTo>
                <a:lnTo>
                  <a:pt x="79334" y="5921092"/>
                </a:lnTo>
                <a:lnTo>
                  <a:pt x="76871" y="5926361"/>
                </a:lnTo>
                <a:lnTo>
                  <a:pt x="73890" y="5922607"/>
                </a:lnTo>
                <a:lnTo>
                  <a:pt x="71190" y="5919133"/>
                </a:lnTo>
                <a:lnTo>
                  <a:pt x="68526" y="5913378"/>
                </a:lnTo>
                <a:lnTo>
                  <a:pt x="66425" y="5908183"/>
                </a:lnTo>
                <a:lnTo>
                  <a:pt x="64920" y="5901268"/>
                </a:lnTo>
                <a:lnTo>
                  <a:pt x="63310" y="5895020"/>
                </a:lnTo>
                <a:lnTo>
                  <a:pt x="62649" y="5888947"/>
                </a:lnTo>
                <a:lnTo>
                  <a:pt x="62373" y="5882487"/>
                </a:lnTo>
                <a:lnTo>
                  <a:pt x="62379" y="5876308"/>
                </a:lnTo>
                <a:lnTo>
                  <a:pt x="63787" y="5871532"/>
                </a:lnTo>
                <a:lnTo>
                  <a:pt x="65195" y="5866756"/>
                </a:lnTo>
                <a:lnTo>
                  <a:pt x="66461" y="5864929"/>
                </a:lnTo>
                <a:lnTo>
                  <a:pt x="68006" y="5863383"/>
                </a:lnTo>
                <a:lnTo>
                  <a:pt x="69553" y="5861837"/>
                </a:lnTo>
                <a:lnTo>
                  <a:pt x="71379" y="5860572"/>
                </a:lnTo>
                <a:lnTo>
                  <a:pt x="73768" y="5859867"/>
                </a:lnTo>
                <a:lnTo>
                  <a:pt x="75662" y="5860217"/>
                </a:lnTo>
                <a:close/>
                <a:moveTo>
                  <a:pt x="0" y="5820065"/>
                </a:moveTo>
                <a:lnTo>
                  <a:pt x="750" y="5820097"/>
                </a:lnTo>
                <a:lnTo>
                  <a:pt x="2270" y="5820838"/>
                </a:lnTo>
                <a:lnTo>
                  <a:pt x="3683" y="5822251"/>
                </a:lnTo>
                <a:lnTo>
                  <a:pt x="5797" y="5827482"/>
                </a:lnTo>
                <a:lnTo>
                  <a:pt x="8088" y="5833667"/>
                </a:lnTo>
                <a:lnTo>
                  <a:pt x="8716" y="5842081"/>
                </a:lnTo>
                <a:lnTo>
                  <a:pt x="9625" y="5850778"/>
                </a:lnTo>
                <a:lnTo>
                  <a:pt x="9084" y="5860360"/>
                </a:lnTo>
                <a:lnTo>
                  <a:pt x="7871" y="5870050"/>
                </a:lnTo>
                <a:lnTo>
                  <a:pt x="6657" y="5879739"/>
                </a:lnTo>
                <a:lnTo>
                  <a:pt x="3924" y="5888689"/>
                </a:lnTo>
                <a:lnTo>
                  <a:pt x="1405" y="5896293"/>
                </a:lnTo>
                <a:lnTo>
                  <a:pt x="0" y="5898749"/>
                </a:lnTo>
                <a:lnTo>
                  <a:pt x="0" y="5843345"/>
                </a:lnTo>
                <a:lnTo>
                  <a:pt x="1156" y="5836078"/>
                </a:lnTo>
                <a:lnTo>
                  <a:pt x="3536" y="5825221"/>
                </a:lnTo>
                <a:lnTo>
                  <a:pt x="0" y="5826514"/>
                </a:lnTo>
                <a:close/>
                <a:moveTo>
                  <a:pt x="1268233" y="5783476"/>
                </a:moveTo>
                <a:lnTo>
                  <a:pt x="1270042" y="5784495"/>
                </a:lnTo>
                <a:lnTo>
                  <a:pt x="1273547" y="5787209"/>
                </a:lnTo>
                <a:lnTo>
                  <a:pt x="1276544" y="5790998"/>
                </a:lnTo>
                <a:lnTo>
                  <a:pt x="1279315" y="5796142"/>
                </a:lnTo>
                <a:lnTo>
                  <a:pt x="1281974" y="5801964"/>
                </a:lnTo>
                <a:lnTo>
                  <a:pt x="1284350" y="5807505"/>
                </a:lnTo>
                <a:lnTo>
                  <a:pt x="1286218" y="5814118"/>
                </a:lnTo>
                <a:lnTo>
                  <a:pt x="1288651" y="5825254"/>
                </a:lnTo>
                <a:lnTo>
                  <a:pt x="1289219" y="5829776"/>
                </a:lnTo>
                <a:lnTo>
                  <a:pt x="1288938" y="5833450"/>
                </a:lnTo>
                <a:lnTo>
                  <a:pt x="1288316" y="5835202"/>
                </a:lnTo>
                <a:lnTo>
                  <a:pt x="1287921" y="5835597"/>
                </a:lnTo>
                <a:lnTo>
                  <a:pt x="1287073" y="5834749"/>
                </a:lnTo>
                <a:lnTo>
                  <a:pt x="1285377" y="5833053"/>
                </a:lnTo>
                <a:lnTo>
                  <a:pt x="1282209" y="5828305"/>
                </a:lnTo>
                <a:lnTo>
                  <a:pt x="1281529" y="5824461"/>
                </a:lnTo>
                <a:lnTo>
                  <a:pt x="1281020" y="5821577"/>
                </a:lnTo>
                <a:lnTo>
                  <a:pt x="1279436" y="5819203"/>
                </a:lnTo>
                <a:lnTo>
                  <a:pt x="1278532" y="5816716"/>
                </a:lnTo>
                <a:lnTo>
                  <a:pt x="1273782" y="5813549"/>
                </a:lnTo>
                <a:lnTo>
                  <a:pt x="1269994" y="5810552"/>
                </a:lnTo>
                <a:lnTo>
                  <a:pt x="1265924" y="5807272"/>
                </a:lnTo>
                <a:lnTo>
                  <a:pt x="1264623" y="5805180"/>
                </a:lnTo>
                <a:lnTo>
                  <a:pt x="1263039" y="5802806"/>
                </a:lnTo>
                <a:lnTo>
                  <a:pt x="1261964" y="5799358"/>
                </a:lnTo>
                <a:lnTo>
                  <a:pt x="1261285" y="5795513"/>
                </a:lnTo>
                <a:lnTo>
                  <a:pt x="1261792" y="5790483"/>
                </a:lnTo>
                <a:lnTo>
                  <a:pt x="1262015" y="5785171"/>
                </a:lnTo>
                <a:lnTo>
                  <a:pt x="1263880" y="5783871"/>
                </a:lnTo>
                <a:lnTo>
                  <a:pt x="1265916" y="5783533"/>
                </a:lnTo>
                <a:close/>
                <a:moveTo>
                  <a:pt x="14805" y="5762251"/>
                </a:moveTo>
                <a:lnTo>
                  <a:pt x="12784" y="5768658"/>
                </a:lnTo>
                <a:lnTo>
                  <a:pt x="8794" y="5775389"/>
                </a:lnTo>
                <a:lnTo>
                  <a:pt x="4911" y="5781465"/>
                </a:lnTo>
                <a:lnTo>
                  <a:pt x="1138" y="5786883"/>
                </a:lnTo>
                <a:lnTo>
                  <a:pt x="0" y="5788663"/>
                </a:lnTo>
                <a:lnTo>
                  <a:pt x="0" y="5771069"/>
                </a:lnTo>
                <a:lnTo>
                  <a:pt x="3037" y="5769633"/>
                </a:lnTo>
                <a:close/>
                <a:moveTo>
                  <a:pt x="37569" y="5761362"/>
                </a:moveTo>
                <a:lnTo>
                  <a:pt x="43197" y="5761413"/>
                </a:lnTo>
                <a:lnTo>
                  <a:pt x="48311" y="5762542"/>
                </a:lnTo>
                <a:lnTo>
                  <a:pt x="51549" y="5764982"/>
                </a:lnTo>
                <a:lnTo>
                  <a:pt x="54672" y="5768105"/>
                </a:lnTo>
                <a:lnTo>
                  <a:pt x="57395" y="5771625"/>
                </a:lnTo>
                <a:lnTo>
                  <a:pt x="58356" y="5775774"/>
                </a:lnTo>
                <a:lnTo>
                  <a:pt x="59202" y="5780606"/>
                </a:lnTo>
                <a:lnTo>
                  <a:pt x="59535" y="5786518"/>
                </a:lnTo>
                <a:lnTo>
                  <a:pt x="59121" y="5798854"/>
                </a:lnTo>
                <a:lnTo>
                  <a:pt x="58477" y="5812555"/>
                </a:lnTo>
                <a:lnTo>
                  <a:pt x="56752" y="5826770"/>
                </a:lnTo>
                <a:lnTo>
                  <a:pt x="56392" y="5840756"/>
                </a:lnTo>
                <a:lnTo>
                  <a:pt x="55480" y="5842234"/>
                </a:lnTo>
                <a:lnTo>
                  <a:pt x="54284" y="5843430"/>
                </a:lnTo>
                <a:lnTo>
                  <a:pt x="53602" y="5843545"/>
                </a:lnTo>
                <a:lnTo>
                  <a:pt x="52352" y="5843091"/>
                </a:lnTo>
                <a:lnTo>
                  <a:pt x="51331" y="5841274"/>
                </a:lnTo>
                <a:lnTo>
                  <a:pt x="50255" y="5837808"/>
                </a:lnTo>
                <a:lnTo>
                  <a:pt x="47995" y="5827578"/>
                </a:lnTo>
                <a:lnTo>
                  <a:pt x="46423" y="5813255"/>
                </a:lnTo>
                <a:lnTo>
                  <a:pt x="44398" y="5797680"/>
                </a:lnTo>
                <a:lnTo>
                  <a:pt x="42657" y="5782390"/>
                </a:lnTo>
                <a:lnTo>
                  <a:pt x="40571" y="5769148"/>
                </a:lnTo>
                <a:lnTo>
                  <a:pt x="39326" y="5764715"/>
                </a:lnTo>
                <a:close/>
                <a:moveTo>
                  <a:pt x="1283996" y="5702573"/>
                </a:moveTo>
                <a:lnTo>
                  <a:pt x="1286596" y="5704399"/>
                </a:lnTo>
                <a:lnTo>
                  <a:pt x="1288532" y="5706335"/>
                </a:lnTo>
                <a:lnTo>
                  <a:pt x="1290358" y="5708934"/>
                </a:lnTo>
                <a:lnTo>
                  <a:pt x="1290748" y="5712416"/>
                </a:lnTo>
                <a:lnTo>
                  <a:pt x="1290751" y="5716285"/>
                </a:lnTo>
                <a:lnTo>
                  <a:pt x="1290755" y="5720154"/>
                </a:lnTo>
                <a:lnTo>
                  <a:pt x="1289105" y="5730100"/>
                </a:lnTo>
                <a:lnTo>
                  <a:pt x="1287622" y="5740986"/>
                </a:lnTo>
                <a:lnTo>
                  <a:pt x="1286912" y="5751099"/>
                </a:lnTo>
                <a:lnTo>
                  <a:pt x="1287249" y="5756847"/>
                </a:lnTo>
                <a:lnTo>
                  <a:pt x="1287309" y="5762318"/>
                </a:lnTo>
                <a:lnTo>
                  <a:pt x="1289082" y="5767183"/>
                </a:lnTo>
                <a:lnTo>
                  <a:pt x="1290854" y="5772047"/>
                </a:lnTo>
                <a:lnTo>
                  <a:pt x="1287592" y="5770332"/>
                </a:lnTo>
                <a:lnTo>
                  <a:pt x="1284826" y="5767567"/>
                </a:lnTo>
                <a:lnTo>
                  <a:pt x="1282448" y="5764414"/>
                </a:lnTo>
                <a:lnTo>
                  <a:pt x="1281118" y="5760766"/>
                </a:lnTo>
                <a:lnTo>
                  <a:pt x="1279898" y="5756454"/>
                </a:lnTo>
                <a:lnTo>
                  <a:pt x="1279341" y="5752032"/>
                </a:lnTo>
                <a:lnTo>
                  <a:pt x="1280437" y="5741533"/>
                </a:lnTo>
                <a:lnTo>
                  <a:pt x="1281148" y="5731419"/>
                </a:lnTo>
                <a:lnTo>
                  <a:pt x="1282907" y="5720810"/>
                </a:lnTo>
                <a:lnTo>
                  <a:pt x="1283894" y="5710973"/>
                </a:lnTo>
                <a:close/>
                <a:moveTo>
                  <a:pt x="117258" y="5663713"/>
                </a:moveTo>
                <a:lnTo>
                  <a:pt x="119102" y="5666339"/>
                </a:lnTo>
                <a:lnTo>
                  <a:pt x="119884" y="5669467"/>
                </a:lnTo>
                <a:lnTo>
                  <a:pt x="120388" y="5676227"/>
                </a:lnTo>
                <a:lnTo>
                  <a:pt x="120499" y="5683378"/>
                </a:lnTo>
                <a:lnTo>
                  <a:pt x="119047" y="5692093"/>
                </a:lnTo>
                <a:lnTo>
                  <a:pt x="116534" y="5701310"/>
                </a:lnTo>
                <a:lnTo>
                  <a:pt x="113350" y="5710639"/>
                </a:lnTo>
                <a:lnTo>
                  <a:pt x="105586" y="5731812"/>
                </a:lnTo>
                <a:lnTo>
                  <a:pt x="96257" y="5754549"/>
                </a:lnTo>
                <a:lnTo>
                  <a:pt x="92068" y="5766002"/>
                </a:lnTo>
                <a:lnTo>
                  <a:pt x="88269" y="5777063"/>
                </a:lnTo>
                <a:lnTo>
                  <a:pt x="83857" y="5789855"/>
                </a:lnTo>
                <a:lnTo>
                  <a:pt x="81009" y="5801084"/>
                </a:lnTo>
                <a:lnTo>
                  <a:pt x="78606" y="5813542"/>
                </a:lnTo>
                <a:lnTo>
                  <a:pt x="77378" y="5824827"/>
                </a:lnTo>
                <a:lnTo>
                  <a:pt x="74919" y="5816112"/>
                </a:lnTo>
                <a:lnTo>
                  <a:pt x="73801" y="5807173"/>
                </a:lnTo>
                <a:lnTo>
                  <a:pt x="72907" y="5796894"/>
                </a:lnTo>
                <a:lnTo>
                  <a:pt x="73074" y="5786112"/>
                </a:lnTo>
                <a:lnTo>
                  <a:pt x="74192" y="5775497"/>
                </a:lnTo>
                <a:lnTo>
                  <a:pt x="76090" y="5764102"/>
                </a:lnTo>
                <a:lnTo>
                  <a:pt x="78268" y="5752984"/>
                </a:lnTo>
                <a:lnTo>
                  <a:pt x="81787" y="5741644"/>
                </a:lnTo>
                <a:lnTo>
                  <a:pt x="85474" y="5731253"/>
                </a:lnTo>
                <a:lnTo>
                  <a:pt x="89384" y="5719522"/>
                </a:lnTo>
                <a:lnTo>
                  <a:pt x="93628" y="5709690"/>
                </a:lnTo>
                <a:lnTo>
                  <a:pt x="97986" y="5699187"/>
                </a:lnTo>
                <a:lnTo>
                  <a:pt x="107706" y="5679969"/>
                </a:lnTo>
                <a:close/>
                <a:moveTo>
                  <a:pt x="64674" y="5570929"/>
                </a:moveTo>
                <a:lnTo>
                  <a:pt x="60729" y="5585537"/>
                </a:lnTo>
                <a:lnTo>
                  <a:pt x="58367" y="5596317"/>
                </a:lnTo>
                <a:lnTo>
                  <a:pt x="57096" y="5604325"/>
                </a:lnTo>
                <a:lnTo>
                  <a:pt x="57160" y="5612118"/>
                </a:lnTo>
                <a:lnTo>
                  <a:pt x="57717" y="5618858"/>
                </a:lnTo>
                <a:lnTo>
                  <a:pt x="59395" y="5626721"/>
                </a:lnTo>
                <a:lnTo>
                  <a:pt x="65870" y="5649432"/>
                </a:lnTo>
                <a:lnTo>
                  <a:pt x="43500" y="5657209"/>
                </a:lnTo>
                <a:lnTo>
                  <a:pt x="44548" y="5662896"/>
                </a:lnTo>
                <a:lnTo>
                  <a:pt x="44823" y="5669356"/>
                </a:lnTo>
                <a:lnTo>
                  <a:pt x="44257" y="5674974"/>
                </a:lnTo>
                <a:lnTo>
                  <a:pt x="43410" y="5680311"/>
                </a:lnTo>
                <a:lnTo>
                  <a:pt x="42282" y="5685367"/>
                </a:lnTo>
                <a:lnTo>
                  <a:pt x="41155" y="5690425"/>
                </a:lnTo>
                <a:lnTo>
                  <a:pt x="39185" y="5694639"/>
                </a:lnTo>
                <a:lnTo>
                  <a:pt x="36829" y="5699241"/>
                </a:lnTo>
                <a:lnTo>
                  <a:pt x="49017" y="5692103"/>
                </a:lnTo>
                <a:lnTo>
                  <a:pt x="53618" y="5689747"/>
                </a:lnTo>
                <a:lnTo>
                  <a:pt x="57833" y="5687777"/>
                </a:lnTo>
                <a:lnTo>
                  <a:pt x="61942" y="5686475"/>
                </a:lnTo>
                <a:lnTo>
                  <a:pt x="65241" y="5688228"/>
                </a:lnTo>
                <a:lnTo>
                  <a:pt x="69487" y="5690155"/>
                </a:lnTo>
                <a:lnTo>
                  <a:pt x="73030" y="5694471"/>
                </a:lnTo>
                <a:lnTo>
                  <a:pt x="76085" y="5693660"/>
                </a:lnTo>
                <a:lnTo>
                  <a:pt x="78193" y="5692675"/>
                </a:lnTo>
                <a:lnTo>
                  <a:pt x="79178" y="5690568"/>
                </a:lnTo>
                <a:lnTo>
                  <a:pt x="80162" y="5688460"/>
                </a:lnTo>
                <a:lnTo>
                  <a:pt x="81009" y="5683123"/>
                </a:lnTo>
                <a:lnTo>
                  <a:pt x="81014" y="5676944"/>
                </a:lnTo>
                <a:lnTo>
                  <a:pt x="81300" y="5671046"/>
                </a:lnTo>
                <a:lnTo>
                  <a:pt x="82005" y="5668657"/>
                </a:lnTo>
                <a:lnTo>
                  <a:pt x="83269" y="5666831"/>
                </a:lnTo>
                <a:lnTo>
                  <a:pt x="84816" y="5665284"/>
                </a:lnTo>
                <a:lnTo>
                  <a:pt x="87310" y="5663913"/>
                </a:lnTo>
                <a:lnTo>
                  <a:pt x="90927" y="5663665"/>
                </a:lnTo>
                <a:lnTo>
                  <a:pt x="94718" y="5664364"/>
                </a:lnTo>
                <a:lnTo>
                  <a:pt x="73395" y="5718800"/>
                </a:lnTo>
                <a:lnTo>
                  <a:pt x="71293" y="5713606"/>
                </a:lnTo>
                <a:lnTo>
                  <a:pt x="69366" y="5709360"/>
                </a:lnTo>
                <a:lnTo>
                  <a:pt x="67227" y="5706447"/>
                </a:lnTo>
                <a:lnTo>
                  <a:pt x="64982" y="5704202"/>
                </a:lnTo>
                <a:lnTo>
                  <a:pt x="62805" y="5703573"/>
                </a:lnTo>
                <a:lnTo>
                  <a:pt x="59963" y="5703048"/>
                </a:lnTo>
                <a:lnTo>
                  <a:pt x="57187" y="5704139"/>
                </a:lnTo>
                <a:lnTo>
                  <a:pt x="54026" y="5705615"/>
                </a:lnTo>
                <a:lnTo>
                  <a:pt x="47880" y="5709518"/>
                </a:lnTo>
                <a:lnTo>
                  <a:pt x="40466" y="5715247"/>
                </a:lnTo>
                <a:lnTo>
                  <a:pt x="32387" y="5721082"/>
                </a:lnTo>
                <a:lnTo>
                  <a:pt x="22479" y="5728182"/>
                </a:lnTo>
                <a:lnTo>
                  <a:pt x="26874" y="5720982"/>
                </a:lnTo>
                <a:lnTo>
                  <a:pt x="28283" y="5716205"/>
                </a:lnTo>
                <a:lnTo>
                  <a:pt x="28357" y="5711641"/>
                </a:lnTo>
                <a:lnTo>
                  <a:pt x="27939" y="5708131"/>
                </a:lnTo>
                <a:lnTo>
                  <a:pt x="25032" y="5699812"/>
                </a:lnTo>
                <a:lnTo>
                  <a:pt x="23210" y="5694899"/>
                </a:lnTo>
                <a:lnTo>
                  <a:pt x="22654" y="5688158"/>
                </a:lnTo>
                <a:lnTo>
                  <a:pt x="17597" y="5689286"/>
                </a:lnTo>
                <a:lnTo>
                  <a:pt x="13102" y="5690976"/>
                </a:lnTo>
                <a:lnTo>
                  <a:pt x="9448" y="5693506"/>
                </a:lnTo>
                <a:lnTo>
                  <a:pt x="7130" y="5695825"/>
                </a:lnTo>
                <a:lnTo>
                  <a:pt x="4879" y="5699758"/>
                </a:lnTo>
                <a:lnTo>
                  <a:pt x="3015" y="5703307"/>
                </a:lnTo>
                <a:lnTo>
                  <a:pt x="1713" y="5707416"/>
                </a:lnTo>
                <a:lnTo>
                  <a:pt x="1358" y="5711700"/>
                </a:lnTo>
                <a:lnTo>
                  <a:pt x="543" y="5720934"/>
                </a:lnTo>
                <a:lnTo>
                  <a:pt x="1236" y="5730904"/>
                </a:lnTo>
                <a:lnTo>
                  <a:pt x="876" y="5741367"/>
                </a:lnTo>
                <a:lnTo>
                  <a:pt x="903" y="5751443"/>
                </a:lnTo>
                <a:lnTo>
                  <a:pt x="0" y="5751277"/>
                </a:lnTo>
                <a:lnTo>
                  <a:pt x="0" y="5698391"/>
                </a:lnTo>
                <a:lnTo>
                  <a:pt x="351" y="5697552"/>
                </a:lnTo>
                <a:lnTo>
                  <a:pt x="4715" y="5686452"/>
                </a:lnTo>
                <a:lnTo>
                  <a:pt x="7532" y="5676901"/>
                </a:lnTo>
                <a:lnTo>
                  <a:pt x="12164" y="5678443"/>
                </a:lnTo>
                <a:lnTo>
                  <a:pt x="16903" y="5679315"/>
                </a:lnTo>
                <a:lnTo>
                  <a:pt x="23083" y="5679310"/>
                </a:lnTo>
                <a:lnTo>
                  <a:pt x="25751" y="5678887"/>
                </a:lnTo>
                <a:lnTo>
                  <a:pt x="29474" y="5677971"/>
                </a:lnTo>
                <a:lnTo>
                  <a:pt x="26984" y="5673163"/>
                </a:lnTo>
                <a:lnTo>
                  <a:pt x="25058" y="5668917"/>
                </a:lnTo>
                <a:lnTo>
                  <a:pt x="24639" y="5665407"/>
                </a:lnTo>
                <a:lnTo>
                  <a:pt x="24501" y="5662176"/>
                </a:lnTo>
                <a:lnTo>
                  <a:pt x="25311" y="5659121"/>
                </a:lnTo>
                <a:lnTo>
                  <a:pt x="26683" y="5656626"/>
                </a:lnTo>
                <a:lnTo>
                  <a:pt x="29389" y="5653921"/>
                </a:lnTo>
                <a:lnTo>
                  <a:pt x="31147" y="5651040"/>
                </a:lnTo>
                <a:lnTo>
                  <a:pt x="36944" y="5645243"/>
                </a:lnTo>
                <a:lnTo>
                  <a:pt x="42742" y="5639445"/>
                </a:lnTo>
                <a:lnTo>
                  <a:pt x="45167" y="5636460"/>
                </a:lnTo>
                <a:lnTo>
                  <a:pt x="47137" y="5632244"/>
                </a:lnTo>
                <a:lnTo>
                  <a:pt x="49107" y="5628030"/>
                </a:lnTo>
                <a:lnTo>
                  <a:pt x="50234" y="5622972"/>
                </a:lnTo>
                <a:lnTo>
                  <a:pt x="49710" y="5620129"/>
                </a:lnTo>
                <a:lnTo>
                  <a:pt x="47921" y="5619113"/>
                </a:lnTo>
                <a:lnTo>
                  <a:pt x="45076" y="5618588"/>
                </a:lnTo>
                <a:lnTo>
                  <a:pt x="42515" y="5618344"/>
                </a:lnTo>
                <a:lnTo>
                  <a:pt x="40338" y="5617715"/>
                </a:lnTo>
                <a:lnTo>
                  <a:pt x="37881" y="5616804"/>
                </a:lnTo>
                <a:lnTo>
                  <a:pt x="36478" y="5615401"/>
                </a:lnTo>
                <a:lnTo>
                  <a:pt x="35780" y="5611609"/>
                </a:lnTo>
                <a:lnTo>
                  <a:pt x="35541" y="5602867"/>
                </a:lnTo>
                <a:lnTo>
                  <a:pt x="35652" y="5596022"/>
                </a:lnTo>
                <a:lnTo>
                  <a:pt x="36182" y="5592685"/>
                </a:lnTo>
                <a:lnTo>
                  <a:pt x="37378" y="5589244"/>
                </a:lnTo>
                <a:lnTo>
                  <a:pt x="38855" y="5586083"/>
                </a:lnTo>
                <a:lnTo>
                  <a:pt x="40894" y="5583483"/>
                </a:lnTo>
                <a:lnTo>
                  <a:pt x="42546" y="5581269"/>
                </a:lnTo>
                <a:lnTo>
                  <a:pt x="45251" y="5578564"/>
                </a:lnTo>
                <a:lnTo>
                  <a:pt x="47464" y="5576912"/>
                </a:lnTo>
                <a:lnTo>
                  <a:pt x="50065" y="5574873"/>
                </a:lnTo>
                <a:lnTo>
                  <a:pt x="53226" y="5573396"/>
                </a:lnTo>
                <a:lnTo>
                  <a:pt x="56667" y="5572200"/>
                </a:lnTo>
                <a:close/>
                <a:moveTo>
                  <a:pt x="2936658" y="5552531"/>
                </a:moveTo>
                <a:lnTo>
                  <a:pt x="2938770" y="5553825"/>
                </a:lnTo>
                <a:lnTo>
                  <a:pt x="2939906" y="5554961"/>
                </a:lnTo>
                <a:lnTo>
                  <a:pt x="2942461" y="5557515"/>
                </a:lnTo>
                <a:lnTo>
                  <a:pt x="2944072" y="5561581"/>
                </a:lnTo>
                <a:lnTo>
                  <a:pt x="2946660" y="5565806"/>
                </a:lnTo>
                <a:lnTo>
                  <a:pt x="2949405" y="5571008"/>
                </a:lnTo>
                <a:lnTo>
                  <a:pt x="2952436" y="5576494"/>
                </a:lnTo>
                <a:lnTo>
                  <a:pt x="2948311" y="5578916"/>
                </a:lnTo>
                <a:lnTo>
                  <a:pt x="2945128" y="5579828"/>
                </a:lnTo>
                <a:lnTo>
                  <a:pt x="2941945" y="5580739"/>
                </a:lnTo>
                <a:lnTo>
                  <a:pt x="2939016" y="5580263"/>
                </a:lnTo>
                <a:lnTo>
                  <a:pt x="2937186" y="5579253"/>
                </a:lnTo>
                <a:lnTo>
                  <a:pt x="2935358" y="5578243"/>
                </a:lnTo>
                <a:lnTo>
                  <a:pt x="2932644" y="5574712"/>
                </a:lnTo>
                <a:lnTo>
                  <a:pt x="2930591" y="5569385"/>
                </a:lnTo>
                <a:lnTo>
                  <a:pt x="2928822" y="5564340"/>
                </a:lnTo>
                <a:lnTo>
                  <a:pt x="2927053" y="5559297"/>
                </a:lnTo>
                <a:lnTo>
                  <a:pt x="2924466" y="5555072"/>
                </a:lnTo>
                <a:lnTo>
                  <a:pt x="2931523" y="5553125"/>
                </a:lnTo>
                <a:lnTo>
                  <a:pt x="2934295" y="5552624"/>
                </a:lnTo>
                <a:close/>
                <a:moveTo>
                  <a:pt x="3081309" y="5539460"/>
                </a:moveTo>
                <a:lnTo>
                  <a:pt x="3083430" y="5540785"/>
                </a:lnTo>
                <a:lnTo>
                  <a:pt x="3084865" y="5542221"/>
                </a:lnTo>
                <a:lnTo>
                  <a:pt x="3085904" y="5544054"/>
                </a:lnTo>
                <a:lnTo>
                  <a:pt x="3073684" y="5551679"/>
                </a:lnTo>
                <a:lnTo>
                  <a:pt x="3067484" y="5555007"/>
                </a:lnTo>
                <a:lnTo>
                  <a:pt x="3062079" y="5557541"/>
                </a:lnTo>
                <a:lnTo>
                  <a:pt x="3057467" y="5559280"/>
                </a:lnTo>
                <a:lnTo>
                  <a:pt x="3052282" y="5560447"/>
                </a:lnTo>
                <a:lnTo>
                  <a:pt x="3047889" y="5560819"/>
                </a:lnTo>
                <a:lnTo>
                  <a:pt x="3044579" y="5560683"/>
                </a:lnTo>
                <a:lnTo>
                  <a:pt x="3047755" y="5557507"/>
                </a:lnTo>
                <a:lnTo>
                  <a:pt x="3051505" y="5554905"/>
                </a:lnTo>
                <a:lnTo>
                  <a:pt x="3054639" y="5554069"/>
                </a:lnTo>
                <a:lnTo>
                  <a:pt x="3058566" y="5552439"/>
                </a:lnTo>
                <a:lnTo>
                  <a:pt x="3061303" y="5552000"/>
                </a:lnTo>
                <a:lnTo>
                  <a:pt x="3063861" y="5550590"/>
                </a:lnTo>
                <a:lnTo>
                  <a:pt x="3065272" y="5548031"/>
                </a:lnTo>
                <a:lnTo>
                  <a:pt x="3065425" y="5545006"/>
                </a:lnTo>
                <a:lnTo>
                  <a:pt x="3069749" y="5542979"/>
                </a:lnTo>
                <a:lnTo>
                  <a:pt x="3073389" y="5541063"/>
                </a:lnTo>
                <a:lnTo>
                  <a:pt x="3076523" y="5540225"/>
                </a:lnTo>
                <a:lnTo>
                  <a:pt x="3079260" y="5539786"/>
                </a:lnTo>
                <a:close/>
                <a:moveTo>
                  <a:pt x="42202" y="5514261"/>
                </a:moveTo>
                <a:lnTo>
                  <a:pt x="49960" y="5515164"/>
                </a:lnTo>
                <a:lnTo>
                  <a:pt x="56303" y="5516938"/>
                </a:lnTo>
                <a:lnTo>
                  <a:pt x="58038" y="5517910"/>
                </a:lnTo>
                <a:lnTo>
                  <a:pt x="59391" y="5519263"/>
                </a:lnTo>
                <a:lnTo>
                  <a:pt x="60633" y="5521268"/>
                </a:lnTo>
                <a:lnTo>
                  <a:pt x="60954" y="5523112"/>
                </a:lnTo>
                <a:lnTo>
                  <a:pt x="61595" y="5526801"/>
                </a:lnTo>
                <a:lnTo>
                  <a:pt x="60554" y="5531089"/>
                </a:lnTo>
                <a:lnTo>
                  <a:pt x="58370" y="5536520"/>
                </a:lnTo>
                <a:lnTo>
                  <a:pt x="55645" y="5541410"/>
                </a:lnTo>
                <a:lnTo>
                  <a:pt x="46988" y="5553315"/>
                </a:lnTo>
                <a:lnTo>
                  <a:pt x="39253" y="5565379"/>
                </a:lnTo>
                <a:lnTo>
                  <a:pt x="35386" y="5571412"/>
                </a:lnTo>
                <a:lnTo>
                  <a:pt x="32170" y="5577334"/>
                </a:lnTo>
                <a:lnTo>
                  <a:pt x="29876" y="5583416"/>
                </a:lnTo>
                <a:lnTo>
                  <a:pt x="28344" y="5588737"/>
                </a:lnTo>
                <a:lnTo>
                  <a:pt x="24335" y="5586252"/>
                </a:lnTo>
                <a:lnTo>
                  <a:pt x="21087" y="5583004"/>
                </a:lnTo>
                <a:lnTo>
                  <a:pt x="20066" y="5579697"/>
                </a:lnTo>
                <a:lnTo>
                  <a:pt x="19803" y="5575629"/>
                </a:lnTo>
                <a:lnTo>
                  <a:pt x="21116" y="5571610"/>
                </a:lnTo>
                <a:lnTo>
                  <a:pt x="22157" y="5567321"/>
                </a:lnTo>
                <a:lnTo>
                  <a:pt x="25043" y="5563353"/>
                </a:lnTo>
                <a:lnTo>
                  <a:pt x="27658" y="5559114"/>
                </a:lnTo>
                <a:lnTo>
                  <a:pt x="30815" y="5555416"/>
                </a:lnTo>
                <a:lnTo>
                  <a:pt x="34622" y="5551609"/>
                </a:lnTo>
                <a:lnTo>
                  <a:pt x="42888" y="5543885"/>
                </a:lnTo>
                <a:lnTo>
                  <a:pt x="50173" y="5538223"/>
                </a:lnTo>
                <a:lnTo>
                  <a:pt x="56807" y="5532671"/>
                </a:lnTo>
                <a:lnTo>
                  <a:pt x="54802" y="5531429"/>
                </a:lnTo>
                <a:lnTo>
                  <a:pt x="51875" y="5530025"/>
                </a:lnTo>
                <a:lnTo>
                  <a:pt x="47596" y="5527269"/>
                </a:lnTo>
                <a:lnTo>
                  <a:pt x="44670" y="5525866"/>
                </a:lnTo>
                <a:lnTo>
                  <a:pt x="43537" y="5523210"/>
                </a:lnTo>
                <a:lnTo>
                  <a:pt x="42624" y="5519251"/>
                </a:lnTo>
                <a:close/>
                <a:moveTo>
                  <a:pt x="3035699" y="5434304"/>
                </a:moveTo>
                <a:lnTo>
                  <a:pt x="3034677" y="5440401"/>
                </a:lnTo>
                <a:lnTo>
                  <a:pt x="3034727" y="5445989"/>
                </a:lnTo>
                <a:lnTo>
                  <a:pt x="3036360" y="5449994"/>
                </a:lnTo>
                <a:lnTo>
                  <a:pt x="3037430" y="5453436"/>
                </a:lnTo>
                <a:lnTo>
                  <a:pt x="3039967" y="5455974"/>
                </a:lnTo>
                <a:lnTo>
                  <a:pt x="3042222" y="5458228"/>
                </a:lnTo>
                <a:lnTo>
                  <a:pt x="3047919" y="5461553"/>
                </a:lnTo>
                <a:lnTo>
                  <a:pt x="3053221" y="5465272"/>
                </a:lnTo>
                <a:lnTo>
                  <a:pt x="3054798" y="5467642"/>
                </a:lnTo>
                <a:lnTo>
                  <a:pt x="3056094" y="5469728"/>
                </a:lnTo>
                <a:lnTo>
                  <a:pt x="3056767" y="5473567"/>
                </a:lnTo>
                <a:lnTo>
                  <a:pt x="3055973" y="5478308"/>
                </a:lnTo>
                <a:lnTo>
                  <a:pt x="3054104" y="5483559"/>
                </a:lnTo>
                <a:lnTo>
                  <a:pt x="3050541" y="5491070"/>
                </a:lnTo>
                <a:lnTo>
                  <a:pt x="3055905" y="5488524"/>
                </a:lnTo>
                <a:lnTo>
                  <a:pt x="3059574" y="5488238"/>
                </a:lnTo>
                <a:lnTo>
                  <a:pt x="3062961" y="5487671"/>
                </a:lnTo>
                <a:lnTo>
                  <a:pt x="3065840" y="5488175"/>
                </a:lnTo>
                <a:lnTo>
                  <a:pt x="3067531" y="5489867"/>
                </a:lnTo>
                <a:lnTo>
                  <a:pt x="3069222" y="5491558"/>
                </a:lnTo>
                <a:lnTo>
                  <a:pt x="3070519" y="5493645"/>
                </a:lnTo>
                <a:lnTo>
                  <a:pt x="3071024" y="5496522"/>
                </a:lnTo>
                <a:lnTo>
                  <a:pt x="3071639" y="5502674"/>
                </a:lnTo>
                <a:lnTo>
                  <a:pt x="3071575" y="5508939"/>
                </a:lnTo>
                <a:lnTo>
                  <a:pt x="3071230" y="5514923"/>
                </a:lnTo>
                <a:lnTo>
                  <a:pt x="3072863" y="5518929"/>
                </a:lnTo>
                <a:lnTo>
                  <a:pt x="3068798" y="5519610"/>
                </a:lnTo>
                <a:lnTo>
                  <a:pt x="3066597" y="5518992"/>
                </a:lnTo>
                <a:lnTo>
                  <a:pt x="3063438" y="5518205"/>
                </a:lnTo>
                <a:lnTo>
                  <a:pt x="3060841" y="5517982"/>
                </a:lnTo>
                <a:lnTo>
                  <a:pt x="3057062" y="5514995"/>
                </a:lnTo>
                <a:lnTo>
                  <a:pt x="3053793" y="5510934"/>
                </a:lnTo>
                <a:lnTo>
                  <a:pt x="3051598" y="5506364"/>
                </a:lnTo>
                <a:lnTo>
                  <a:pt x="3049910" y="5500722"/>
                </a:lnTo>
                <a:lnTo>
                  <a:pt x="3046421" y="5490114"/>
                </a:lnTo>
                <a:lnTo>
                  <a:pt x="3044619" y="5485150"/>
                </a:lnTo>
                <a:lnTo>
                  <a:pt x="3042538" y="5479902"/>
                </a:lnTo>
                <a:lnTo>
                  <a:pt x="3039382" y="5475165"/>
                </a:lnTo>
                <a:lnTo>
                  <a:pt x="3035717" y="5471500"/>
                </a:lnTo>
                <a:lnTo>
                  <a:pt x="3033121" y="5471276"/>
                </a:lnTo>
                <a:lnTo>
                  <a:pt x="3030752" y="5469698"/>
                </a:lnTo>
                <a:lnTo>
                  <a:pt x="3027478" y="5469589"/>
                </a:lnTo>
                <a:lnTo>
                  <a:pt x="3023923" y="5469197"/>
                </a:lnTo>
                <a:lnTo>
                  <a:pt x="3020535" y="5469766"/>
                </a:lnTo>
                <a:lnTo>
                  <a:pt x="3016189" y="5470165"/>
                </a:lnTo>
                <a:lnTo>
                  <a:pt x="3011052" y="5471356"/>
                </a:lnTo>
                <a:lnTo>
                  <a:pt x="3006480" y="5473109"/>
                </a:lnTo>
                <a:lnTo>
                  <a:pt x="3011733" y="5467291"/>
                </a:lnTo>
                <a:lnTo>
                  <a:pt x="3014446" y="5462887"/>
                </a:lnTo>
                <a:lnTo>
                  <a:pt x="3016879" y="5458199"/>
                </a:lnTo>
                <a:lnTo>
                  <a:pt x="3018520" y="5454303"/>
                </a:lnTo>
                <a:lnTo>
                  <a:pt x="3020952" y="5449616"/>
                </a:lnTo>
                <a:lnTo>
                  <a:pt x="3023947" y="5445492"/>
                </a:lnTo>
                <a:lnTo>
                  <a:pt x="3028525" y="5439787"/>
                </a:lnTo>
                <a:close/>
                <a:moveTo>
                  <a:pt x="3016455" y="5414813"/>
                </a:moveTo>
                <a:lnTo>
                  <a:pt x="3020556" y="5415202"/>
                </a:lnTo>
                <a:lnTo>
                  <a:pt x="3023543" y="5416705"/>
                </a:lnTo>
                <a:lnTo>
                  <a:pt x="3026160" y="5418578"/>
                </a:lnTo>
                <a:lnTo>
                  <a:pt x="3028314" y="5421476"/>
                </a:lnTo>
                <a:lnTo>
                  <a:pt x="3031971" y="5427360"/>
                </a:lnTo>
                <a:lnTo>
                  <a:pt x="3027972" y="5428554"/>
                </a:lnTo>
                <a:lnTo>
                  <a:pt x="3024342" y="5429376"/>
                </a:lnTo>
                <a:lnTo>
                  <a:pt x="3020341" y="5430572"/>
                </a:lnTo>
                <a:lnTo>
                  <a:pt x="3016431" y="5431114"/>
                </a:lnTo>
                <a:lnTo>
                  <a:pt x="3012710" y="5432590"/>
                </a:lnTo>
                <a:lnTo>
                  <a:pt x="3009742" y="5435558"/>
                </a:lnTo>
                <a:lnTo>
                  <a:pt x="3008258" y="5437042"/>
                </a:lnTo>
                <a:lnTo>
                  <a:pt x="3007336" y="5439087"/>
                </a:lnTo>
                <a:lnTo>
                  <a:pt x="3005398" y="5443830"/>
                </a:lnTo>
                <a:lnTo>
                  <a:pt x="3001317" y="5447912"/>
                </a:lnTo>
                <a:lnTo>
                  <a:pt x="3000294" y="5448374"/>
                </a:lnTo>
                <a:lnTo>
                  <a:pt x="3000104" y="5447442"/>
                </a:lnTo>
                <a:lnTo>
                  <a:pt x="3000556" y="5444183"/>
                </a:lnTo>
                <a:lnTo>
                  <a:pt x="3002493" y="5439440"/>
                </a:lnTo>
                <a:lnTo>
                  <a:pt x="3004700" y="5432742"/>
                </a:lnTo>
                <a:lnTo>
                  <a:pt x="3006537" y="5426416"/>
                </a:lnTo>
                <a:lnTo>
                  <a:pt x="3006899" y="5423809"/>
                </a:lnTo>
                <a:lnTo>
                  <a:pt x="3006889" y="5421573"/>
                </a:lnTo>
                <a:lnTo>
                  <a:pt x="3006138" y="5420080"/>
                </a:lnTo>
                <a:lnTo>
                  <a:pt x="3004734" y="5418676"/>
                </a:lnTo>
                <a:lnTo>
                  <a:pt x="3010872" y="5415906"/>
                </a:lnTo>
                <a:close/>
                <a:moveTo>
                  <a:pt x="3199751" y="5357242"/>
                </a:moveTo>
                <a:lnTo>
                  <a:pt x="3202344" y="5357455"/>
                </a:lnTo>
                <a:lnTo>
                  <a:pt x="3204424" y="5358742"/>
                </a:lnTo>
                <a:lnTo>
                  <a:pt x="3205828" y="5360146"/>
                </a:lnTo>
                <a:lnTo>
                  <a:pt x="3206834" y="5361945"/>
                </a:lnTo>
                <a:lnTo>
                  <a:pt x="3208121" y="5364026"/>
                </a:lnTo>
                <a:lnTo>
                  <a:pt x="3207939" y="5367015"/>
                </a:lnTo>
                <a:lnTo>
                  <a:pt x="3207756" y="5370003"/>
                </a:lnTo>
                <a:lnTo>
                  <a:pt x="3205921" y="5376890"/>
                </a:lnTo>
                <a:lnTo>
                  <a:pt x="3203408" y="5383893"/>
                </a:lnTo>
                <a:lnTo>
                  <a:pt x="3194589" y="5389345"/>
                </a:lnTo>
                <a:lnTo>
                  <a:pt x="3188989" y="5393260"/>
                </a:lnTo>
                <a:lnTo>
                  <a:pt x="3182762" y="5398926"/>
                </a:lnTo>
                <a:lnTo>
                  <a:pt x="3188050" y="5389148"/>
                </a:lnTo>
                <a:lnTo>
                  <a:pt x="3190049" y="5383220"/>
                </a:lnTo>
                <a:lnTo>
                  <a:pt x="3191075" y="5381072"/>
                </a:lnTo>
                <a:lnTo>
                  <a:pt x="3191141" y="5378761"/>
                </a:lnTo>
                <a:lnTo>
                  <a:pt x="3191488" y="5376730"/>
                </a:lnTo>
                <a:lnTo>
                  <a:pt x="3190365" y="5375608"/>
                </a:lnTo>
                <a:lnTo>
                  <a:pt x="3188120" y="5373363"/>
                </a:lnTo>
                <a:lnTo>
                  <a:pt x="3185083" y="5371910"/>
                </a:lnTo>
                <a:lnTo>
                  <a:pt x="3181319" y="5368939"/>
                </a:lnTo>
                <a:lnTo>
                  <a:pt x="3176993" y="5365407"/>
                </a:lnTo>
                <a:lnTo>
                  <a:pt x="3183154" y="5362052"/>
                </a:lnTo>
                <a:lnTo>
                  <a:pt x="3188522" y="5359491"/>
                </a:lnTo>
                <a:lnTo>
                  <a:pt x="3192700" y="5358119"/>
                </a:lnTo>
                <a:lnTo>
                  <a:pt x="3196763" y="5357423"/>
                </a:lnTo>
                <a:close/>
                <a:moveTo>
                  <a:pt x="3269" y="5330915"/>
                </a:moveTo>
                <a:lnTo>
                  <a:pt x="7147" y="5330948"/>
                </a:lnTo>
                <a:lnTo>
                  <a:pt x="11199" y="5331923"/>
                </a:lnTo>
                <a:lnTo>
                  <a:pt x="10394" y="5334964"/>
                </a:lnTo>
                <a:lnTo>
                  <a:pt x="8645" y="5337830"/>
                </a:lnTo>
                <a:lnTo>
                  <a:pt x="6722" y="5339753"/>
                </a:lnTo>
                <a:lnTo>
                  <a:pt x="3192" y="5341607"/>
                </a:lnTo>
                <a:lnTo>
                  <a:pt x="0" y="5342592"/>
                </a:lnTo>
                <a:lnTo>
                  <a:pt x="0" y="5332266"/>
                </a:lnTo>
                <a:close/>
                <a:moveTo>
                  <a:pt x="3167048" y="5325437"/>
                </a:moveTo>
                <a:lnTo>
                  <a:pt x="3168589" y="5326195"/>
                </a:lnTo>
                <a:lnTo>
                  <a:pt x="3170806" y="5326848"/>
                </a:lnTo>
                <a:lnTo>
                  <a:pt x="3172922" y="5328179"/>
                </a:lnTo>
                <a:lnTo>
                  <a:pt x="3173965" y="5330007"/>
                </a:lnTo>
                <a:lnTo>
                  <a:pt x="3174906" y="5332512"/>
                </a:lnTo>
                <a:lnTo>
                  <a:pt x="3176237" y="5334627"/>
                </a:lnTo>
                <a:lnTo>
                  <a:pt x="3176107" y="5337629"/>
                </a:lnTo>
                <a:lnTo>
                  <a:pt x="3175586" y="5341021"/>
                </a:lnTo>
                <a:lnTo>
                  <a:pt x="3176839" y="5341491"/>
                </a:lnTo>
                <a:lnTo>
                  <a:pt x="3177908" y="5340996"/>
                </a:lnTo>
                <a:lnTo>
                  <a:pt x="3181510" y="5339116"/>
                </a:lnTo>
                <a:lnTo>
                  <a:pt x="3190488" y="5332437"/>
                </a:lnTo>
                <a:lnTo>
                  <a:pt x="3191636" y="5333585"/>
                </a:lnTo>
                <a:lnTo>
                  <a:pt x="3192498" y="5334447"/>
                </a:lnTo>
                <a:lnTo>
                  <a:pt x="3192785" y="5334734"/>
                </a:lnTo>
                <a:lnTo>
                  <a:pt x="3192576" y="5336092"/>
                </a:lnTo>
                <a:lnTo>
                  <a:pt x="3191872" y="5338518"/>
                </a:lnTo>
                <a:lnTo>
                  <a:pt x="3190385" y="5341729"/>
                </a:lnTo>
                <a:lnTo>
                  <a:pt x="3188323" y="5344365"/>
                </a:lnTo>
                <a:lnTo>
                  <a:pt x="3187619" y="5346792"/>
                </a:lnTo>
                <a:lnTo>
                  <a:pt x="3187410" y="5348149"/>
                </a:lnTo>
                <a:lnTo>
                  <a:pt x="3187593" y="5349115"/>
                </a:lnTo>
                <a:lnTo>
                  <a:pt x="3188168" y="5349689"/>
                </a:lnTo>
                <a:lnTo>
                  <a:pt x="3189316" y="5350838"/>
                </a:lnTo>
                <a:lnTo>
                  <a:pt x="3183263" y="5355743"/>
                </a:lnTo>
                <a:lnTo>
                  <a:pt x="3178095" y="5359187"/>
                </a:lnTo>
                <a:lnTo>
                  <a:pt x="3174493" y="5361066"/>
                </a:lnTo>
                <a:lnTo>
                  <a:pt x="3172354" y="5362057"/>
                </a:lnTo>
                <a:lnTo>
                  <a:pt x="3171493" y="5361196"/>
                </a:lnTo>
                <a:lnTo>
                  <a:pt x="3171414" y="5359551"/>
                </a:lnTo>
                <a:lnTo>
                  <a:pt x="3172326" y="5355767"/>
                </a:lnTo>
                <a:lnTo>
                  <a:pt x="3174021" y="5351200"/>
                </a:lnTo>
                <a:lnTo>
                  <a:pt x="3174909" y="5349739"/>
                </a:lnTo>
                <a:lnTo>
                  <a:pt x="3174439" y="5348486"/>
                </a:lnTo>
                <a:lnTo>
                  <a:pt x="3173761" y="5348589"/>
                </a:lnTo>
                <a:lnTo>
                  <a:pt x="3171621" y="5349581"/>
                </a:lnTo>
                <a:lnTo>
                  <a:pt x="3168593" y="5352034"/>
                </a:lnTo>
                <a:lnTo>
                  <a:pt x="3164679" y="5355948"/>
                </a:lnTo>
                <a:lnTo>
                  <a:pt x="3158833" y="5359497"/>
                </a:lnTo>
                <a:lnTo>
                  <a:pt x="3157372" y="5360383"/>
                </a:lnTo>
                <a:lnTo>
                  <a:pt x="3156407" y="5360201"/>
                </a:lnTo>
                <a:lnTo>
                  <a:pt x="3156120" y="5359913"/>
                </a:lnTo>
                <a:lnTo>
                  <a:pt x="3155832" y="5359626"/>
                </a:lnTo>
                <a:lnTo>
                  <a:pt x="3156536" y="5357199"/>
                </a:lnTo>
                <a:lnTo>
                  <a:pt x="3158415" y="5353597"/>
                </a:lnTo>
                <a:lnTo>
                  <a:pt x="3161650" y="5349788"/>
                </a:lnTo>
                <a:lnTo>
                  <a:pt x="3164782" y="5346656"/>
                </a:lnTo>
                <a:lnTo>
                  <a:pt x="3168200" y="5343812"/>
                </a:lnTo>
                <a:lnTo>
                  <a:pt x="3165250" y="5339297"/>
                </a:lnTo>
                <a:lnTo>
                  <a:pt x="3163840" y="5335538"/>
                </a:lnTo>
                <a:lnTo>
                  <a:pt x="3163004" y="5332354"/>
                </a:lnTo>
                <a:lnTo>
                  <a:pt x="3163134" y="5329351"/>
                </a:lnTo>
                <a:lnTo>
                  <a:pt x="3163056" y="5327707"/>
                </a:lnTo>
                <a:lnTo>
                  <a:pt x="3164229" y="5326533"/>
                </a:lnTo>
                <a:lnTo>
                  <a:pt x="3165012" y="5325751"/>
                </a:lnTo>
                <a:close/>
                <a:moveTo>
                  <a:pt x="3165101" y="5296277"/>
                </a:moveTo>
                <a:lnTo>
                  <a:pt x="3166871" y="5297251"/>
                </a:lnTo>
                <a:lnTo>
                  <a:pt x="3168917" y="5298498"/>
                </a:lnTo>
                <a:lnTo>
                  <a:pt x="3170164" y="5300544"/>
                </a:lnTo>
                <a:lnTo>
                  <a:pt x="3171462" y="5305831"/>
                </a:lnTo>
                <a:lnTo>
                  <a:pt x="3164904" y="5309646"/>
                </a:lnTo>
                <a:lnTo>
                  <a:pt x="3160614" y="5311740"/>
                </a:lnTo>
                <a:lnTo>
                  <a:pt x="3158594" y="5312113"/>
                </a:lnTo>
                <a:lnTo>
                  <a:pt x="3157646" y="5311964"/>
                </a:lnTo>
                <a:lnTo>
                  <a:pt x="3156000" y="5310318"/>
                </a:lnTo>
                <a:lnTo>
                  <a:pt x="3154752" y="5308272"/>
                </a:lnTo>
                <a:lnTo>
                  <a:pt x="3154303" y="5305429"/>
                </a:lnTo>
                <a:lnTo>
                  <a:pt x="3153454" y="5302985"/>
                </a:lnTo>
                <a:lnTo>
                  <a:pt x="3152332" y="5300265"/>
                </a:lnTo>
                <a:lnTo>
                  <a:pt x="3157968" y="5297923"/>
                </a:lnTo>
                <a:lnTo>
                  <a:pt x="3162133" y="5296502"/>
                </a:lnTo>
                <a:close/>
                <a:moveTo>
                  <a:pt x="3165711" y="5275965"/>
                </a:moveTo>
                <a:lnTo>
                  <a:pt x="3168896" y="5276057"/>
                </a:lnTo>
                <a:lnTo>
                  <a:pt x="3171147" y="5275990"/>
                </a:lnTo>
                <a:lnTo>
                  <a:pt x="3170919" y="5277310"/>
                </a:lnTo>
                <a:lnTo>
                  <a:pt x="3171738" y="5278128"/>
                </a:lnTo>
                <a:lnTo>
                  <a:pt x="3171172" y="5281426"/>
                </a:lnTo>
                <a:lnTo>
                  <a:pt x="3164441" y="5287064"/>
                </a:lnTo>
                <a:lnTo>
                  <a:pt x="3158711" y="5290610"/>
                </a:lnTo>
                <a:lnTo>
                  <a:pt x="3154526" y="5292611"/>
                </a:lnTo>
                <a:lnTo>
                  <a:pt x="3151342" y="5292518"/>
                </a:lnTo>
                <a:lnTo>
                  <a:pt x="3149590" y="5291539"/>
                </a:lnTo>
                <a:lnTo>
                  <a:pt x="3148225" y="5290174"/>
                </a:lnTo>
                <a:lnTo>
                  <a:pt x="3148019" y="5287649"/>
                </a:lnTo>
                <a:lnTo>
                  <a:pt x="3147153" y="5285238"/>
                </a:lnTo>
                <a:lnTo>
                  <a:pt x="3157729" y="5279578"/>
                </a:lnTo>
                <a:lnTo>
                  <a:pt x="3161913" y="5277578"/>
                </a:lnTo>
                <a:close/>
                <a:moveTo>
                  <a:pt x="3070924" y="5272397"/>
                </a:moveTo>
                <a:lnTo>
                  <a:pt x="3079670" y="5273413"/>
                </a:lnTo>
                <a:lnTo>
                  <a:pt x="3088991" y="5275004"/>
                </a:lnTo>
                <a:lnTo>
                  <a:pt x="3093122" y="5276042"/>
                </a:lnTo>
                <a:lnTo>
                  <a:pt x="3095806" y="5277953"/>
                </a:lnTo>
                <a:lnTo>
                  <a:pt x="3098104" y="5280250"/>
                </a:lnTo>
                <a:lnTo>
                  <a:pt x="3098379" y="5282847"/>
                </a:lnTo>
                <a:lnTo>
                  <a:pt x="3098468" y="5284481"/>
                </a:lnTo>
                <a:lnTo>
                  <a:pt x="3097596" y="5285927"/>
                </a:lnTo>
                <a:lnTo>
                  <a:pt x="3095363" y="5289882"/>
                </a:lnTo>
                <a:lnTo>
                  <a:pt x="3090727" y="5294519"/>
                </a:lnTo>
                <a:lnTo>
                  <a:pt x="3084454" y="5299069"/>
                </a:lnTo>
                <a:lnTo>
                  <a:pt x="3083403" y="5297248"/>
                </a:lnTo>
                <a:lnTo>
                  <a:pt x="3084663" y="5295414"/>
                </a:lnTo>
                <a:lnTo>
                  <a:pt x="3086022" y="5292906"/>
                </a:lnTo>
                <a:lnTo>
                  <a:pt x="3089886" y="5289042"/>
                </a:lnTo>
                <a:lnTo>
                  <a:pt x="3088826" y="5289528"/>
                </a:lnTo>
                <a:lnTo>
                  <a:pt x="3087579" y="5289052"/>
                </a:lnTo>
                <a:lnTo>
                  <a:pt x="3085359" y="5290699"/>
                </a:lnTo>
                <a:lnTo>
                  <a:pt x="3083039" y="5293018"/>
                </a:lnTo>
                <a:lnTo>
                  <a:pt x="3082940" y="5293691"/>
                </a:lnTo>
                <a:lnTo>
                  <a:pt x="3082554" y="5294078"/>
                </a:lnTo>
                <a:lnTo>
                  <a:pt x="3079086" y="5295247"/>
                </a:lnTo>
                <a:lnTo>
                  <a:pt x="3076877" y="5294586"/>
                </a:lnTo>
                <a:lnTo>
                  <a:pt x="3074954" y="5294210"/>
                </a:lnTo>
                <a:lnTo>
                  <a:pt x="3073519" y="5292775"/>
                </a:lnTo>
                <a:lnTo>
                  <a:pt x="3072370" y="5291626"/>
                </a:lnTo>
                <a:lnTo>
                  <a:pt x="3071708" y="5289417"/>
                </a:lnTo>
                <a:lnTo>
                  <a:pt x="3070383" y="5284999"/>
                </a:lnTo>
                <a:lnTo>
                  <a:pt x="3069444" y="5280195"/>
                </a:lnTo>
                <a:lnTo>
                  <a:pt x="3067731" y="5276164"/>
                </a:lnTo>
                <a:lnTo>
                  <a:pt x="3066682" y="5274341"/>
                </a:lnTo>
                <a:lnTo>
                  <a:pt x="3065147" y="5273580"/>
                </a:lnTo>
                <a:lnTo>
                  <a:pt x="3062938" y="5272916"/>
                </a:lnTo>
                <a:lnTo>
                  <a:pt x="3063998" y="5272431"/>
                </a:lnTo>
                <a:close/>
                <a:moveTo>
                  <a:pt x="3164224" y="5235053"/>
                </a:moveTo>
                <a:lnTo>
                  <a:pt x="3162953" y="5240814"/>
                </a:lnTo>
                <a:lnTo>
                  <a:pt x="3161398" y="5246298"/>
                </a:lnTo>
                <a:lnTo>
                  <a:pt x="3157672" y="5255075"/>
                </a:lnTo>
                <a:lnTo>
                  <a:pt x="3154897" y="5264024"/>
                </a:lnTo>
                <a:lnTo>
                  <a:pt x="3153065" y="5269223"/>
                </a:lnTo>
                <a:lnTo>
                  <a:pt x="3152353" y="5275547"/>
                </a:lnTo>
                <a:lnTo>
                  <a:pt x="3146932" y="5278724"/>
                </a:lnTo>
                <a:lnTo>
                  <a:pt x="3143465" y="5279946"/>
                </a:lnTo>
                <a:lnTo>
                  <a:pt x="3142123" y="5280165"/>
                </a:lnTo>
                <a:lnTo>
                  <a:pt x="3141563" y="5279604"/>
                </a:lnTo>
                <a:lnTo>
                  <a:pt x="3141220" y="5277701"/>
                </a:lnTo>
                <a:lnTo>
                  <a:pt x="3141490" y="5274063"/>
                </a:lnTo>
                <a:lnTo>
                  <a:pt x="3142321" y="5270987"/>
                </a:lnTo>
                <a:lnTo>
                  <a:pt x="3145658" y="5262600"/>
                </a:lnTo>
                <a:lnTo>
                  <a:pt x="3146598" y="5258852"/>
                </a:lnTo>
                <a:lnTo>
                  <a:pt x="3147541" y="5255104"/>
                </a:lnTo>
                <a:lnTo>
                  <a:pt x="3147199" y="5253199"/>
                </a:lnTo>
                <a:lnTo>
                  <a:pt x="3147139" y="5251577"/>
                </a:lnTo>
                <a:lnTo>
                  <a:pt x="3145516" y="5251516"/>
                </a:lnTo>
                <a:lnTo>
                  <a:pt x="3144844" y="5251626"/>
                </a:lnTo>
                <a:lnTo>
                  <a:pt x="3142830" y="5251957"/>
                </a:lnTo>
                <a:lnTo>
                  <a:pt x="3138582" y="5253959"/>
                </a:lnTo>
                <a:lnTo>
                  <a:pt x="3132098" y="5257637"/>
                </a:lnTo>
                <a:lnTo>
                  <a:pt x="3122769" y="5264721"/>
                </a:lnTo>
                <a:lnTo>
                  <a:pt x="3127067" y="5260423"/>
                </a:lnTo>
                <a:lnTo>
                  <a:pt x="3130975" y="5256514"/>
                </a:lnTo>
                <a:lnTo>
                  <a:pt x="3142649" y="5247086"/>
                </a:lnTo>
                <a:lnTo>
                  <a:pt x="3148571" y="5242847"/>
                </a:lnTo>
                <a:lnTo>
                  <a:pt x="3154382" y="5239282"/>
                </a:lnTo>
                <a:lnTo>
                  <a:pt x="3159695" y="5236775"/>
                </a:lnTo>
                <a:close/>
                <a:moveTo>
                  <a:pt x="2940810" y="5209484"/>
                </a:moveTo>
                <a:lnTo>
                  <a:pt x="2944251" y="5209890"/>
                </a:lnTo>
                <a:lnTo>
                  <a:pt x="2945076" y="5210715"/>
                </a:lnTo>
                <a:lnTo>
                  <a:pt x="2945246" y="5211645"/>
                </a:lnTo>
                <a:lnTo>
                  <a:pt x="2944933" y="5213607"/>
                </a:lnTo>
                <a:lnTo>
                  <a:pt x="2945275" y="5215464"/>
                </a:lnTo>
                <a:lnTo>
                  <a:pt x="2940316" y="5216575"/>
                </a:lnTo>
                <a:lnTo>
                  <a:pt x="2935632" y="5217959"/>
                </a:lnTo>
                <a:lnTo>
                  <a:pt x="2925128" y="5221866"/>
                </a:lnTo>
                <a:lnTo>
                  <a:pt x="2920928" y="5222217"/>
                </a:lnTo>
                <a:lnTo>
                  <a:pt x="2917278" y="5223119"/>
                </a:lnTo>
                <a:lnTo>
                  <a:pt x="2916453" y="5222294"/>
                </a:lnTo>
                <a:lnTo>
                  <a:pt x="2915353" y="5221194"/>
                </a:lnTo>
                <a:lnTo>
                  <a:pt x="2915562" y="5219886"/>
                </a:lnTo>
                <a:lnTo>
                  <a:pt x="2915117" y="5218681"/>
                </a:lnTo>
                <a:lnTo>
                  <a:pt x="2927518" y="5212879"/>
                </a:lnTo>
                <a:lnTo>
                  <a:pt x="2932580" y="5211114"/>
                </a:lnTo>
                <a:lnTo>
                  <a:pt x="2937264" y="5209730"/>
                </a:lnTo>
                <a:close/>
                <a:moveTo>
                  <a:pt x="3100808" y="5171637"/>
                </a:moveTo>
                <a:lnTo>
                  <a:pt x="3098762" y="5174230"/>
                </a:lnTo>
                <a:lnTo>
                  <a:pt x="3094623" y="5177822"/>
                </a:lnTo>
                <a:lnTo>
                  <a:pt x="3086071" y="5184730"/>
                </a:lnTo>
                <a:lnTo>
                  <a:pt x="3082319" y="5187936"/>
                </a:lnTo>
                <a:lnTo>
                  <a:pt x="3078566" y="5191141"/>
                </a:lnTo>
                <a:lnTo>
                  <a:pt x="3076134" y="5194120"/>
                </a:lnTo>
                <a:lnTo>
                  <a:pt x="3075635" y="5195166"/>
                </a:lnTo>
                <a:lnTo>
                  <a:pt x="3075023" y="5196875"/>
                </a:lnTo>
                <a:lnTo>
                  <a:pt x="3069676" y="5200031"/>
                </a:lnTo>
                <a:lnTo>
                  <a:pt x="3065715" y="5200707"/>
                </a:lnTo>
                <a:lnTo>
                  <a:pt x="3062800" y="5200884"/>
                </a:lnTo>
                <a:lnTo>
                  <a:pt x="3061316" y="5200177"/>
                </a:lnTo>
                <a:lnTo>
                  <a:pt x="3059947" y="5198808"/>
                </a:lnTo>
                <a:lnTo>
                  <a:pt x="3058692" y="5196778"/>
                </a:lnTo>
                <a:lnTo>
                  <a:pt x="3058161" y="5192380"/>
                </a:lnTo>
                <a:lnTo>
                  <a:pt x="3065329" y="5187951"/>
                </a:lnTo>
                <a:lnTo>
                  <a:pt x="3071610" y="5184955"/>
                </a:lnTo>
                <a:lnTo>
                  <a:pt x="3081030" y="5180464"/>
                </a:lnTo>
                <a:lnTo>
                  <a:pt x="3090613" y="5176903"/>
                </a:lnTo>
                <a:lnTo>
                  <a:pt x="3095574" y="5174133"/>
                </a:lnTo>
                <a:close/>
                <a:moveTo>
                  <a:pt x="2931921" y="5167412"/>
                </a:moveTo>
                <a:lnTo>
                  <a:pt x="2933963" y="5168680"/>
                </a:lnTo>
                <a:lnTo>
                  <a:pt x="2935506" y="5170997"/>
                </a:lnTo>
                <a:lnTo>
                  <a:pt x="2936663" y="5173699"/>
                </a:lnTo>
                <a:lnTo>
                  <a:pt x="2938207" y="5176016"/>
                </a:lnTo>
                <a:lnTo>
                  <a:pt x="2939750" y="5178332"/>
                </a:lnTo>
                <a:lnTo>
                  <a:pt x="2932134" y="5181538"/>
                </a:lnTo>
                <a:lnTo>
                  <a:pt x="2927771" y="5182590"/>
                </a:lnTo>
                <a:lnTo>
                  <a:pt x="2924021" y="5181930"/>
                </a:lnTo>
                <a:lnTo>
                  <a:pt x="2921318" y="5180773"/>
                </a:lnTo>
                <a:lnTo>
                  <a:pt x="2919388" y="5178843"/>
                </a:lnTo>
                <a:lnTo>
                  <a:pt x="2918507" y="5176416"/>
                </a:lnTo>
                <a:lnTo>
                  <a:pt x="2917351" y="5173713"/>
                </a:lnTo>
                <a:lnTo>
                  <a:pt x="2915916" y="5170735"/>
                </a:lnTo>
                <a:lnTo>
                  <a:pt x="2922375" y="5168688"/>
                </a:lnTo>
                <a:lnTo>
                  <a:pt x="2927673" y="5167801"/>
                </a:lnTo>
                <a:close/>
                <a:moveTo>
                  <a:pt x="3113013" y="5166690"/>
                </a:moveTo>
                <a:lnTo>
                  <a:pt x="3117813" y="5166913"/>
                </a:lnTo>
                <a:lnTo>
                  <a:pt x="3121645" y="5169220"/>
                </a:lnTo>
                <a:lnTo>
                  <a:pt x="3125860" y="5171146"/>
                </a:lnTo>
                <a:lnTo>
                  <a:pt x="3130075" y="5173071"/>
                </a:lnTo>
                <a:lnTo>
                  <a:pt x="3133423" y="5176421"/>
                </a:lnTo>
                <a:lnTo>
                  <a:pt x="3135628" y="5180914"/>
                </a:lnTo>
                <a:lnTo>
                  <a:pt x="3137553" y="5185128"/>
                </a:lnTo>
                <a:lnTo>
                  <a:pt x="3138819" y="5189444"/>
                </a:lnTo>
                <a:lnTo>
                  <a:pt x="3139601" y="5194802"/>
                </a:lnTo>
                <a:lnTo>
                  <a:pt x="3138783" y="5200085"/>
                </a:lnTo>
                <a:lnTo>
                  <a:pt x="3137304" y="5205471"/>
                </a:lnTo>
                <a:lnTo>
                  <a:pt x="3134123" y="5211444"/>
                </a:lnTo>
                <a:lnTo>
                  <a:pt x="3128960" y="5217723"/>
                </a:lnTo>
                <a:lnTo>
                  <a:pt x="3123416" y="5224383"/>
                </a:lnTo>
                <a:lnTo>
                  <a:pt x="3115714" y="5230410"/>
                </a:lnTo>
                <a:lnTo>
                  <a:pt x="3115602" y="5239452"/>
                </a:lnTo>
                <a:lnTo>
                  <a:pt x="3115901" y="5245852"/>
                </a:lnTo>
                <a:lnTo>
                  <a:pt x="3116199" y="5252253"/>
                </a:lnTo>
                <a:lnTo>
                  <a:pt x="3115966" y="5255834"/>
                </a:lnTo>
                <a:lnTo>
                  <a:pt x="3115529" y="5260736"/>
                </a:lnTo>
                <a:lnTo>
                  <a:pt x="3110069" y="5260614"/>
                </a:lnTo>
                <a:lnTo>
                  <a:pt x="3105093" y="5259452"/>
                </a:lnTo>
                <a:lnTo>
                  <a:pt x="3100599" y="5257248"/>
                </a:lnTo>
                <a:lnTo>
                  <a:pt x="3096868" y="5254279"/>
                </a:lnTo>
                <a:lnTo>
                  <a:pt x="3093519" y="5250931"/>
                </a:lnTo>
                <a:lnTo>
                  <a:pt x="3090449" y="5247861"/>
                </a:lnTo>
                <a:lnTo>
                  <a:pt x="3088244" y="5243367"/>
                </a:lnTo>
                <a:lnTo>
                  <a:pt x="3085659" y="5239254"/>
                </a:lnTo>
                <a:lnTo>
                  <a:pt x="3082012" y="5229506"/>
                </a:lnTo>
                <a:lnTo>
                  <a:pt x="3079964" y="5219832"/>
                </a:lnTo>
                <a:lnTo>
                  <a:pt x="3078476" y="5210715"/>
                </a:lnTo>
                <a:lnTo>
                  <a:pt x="3077620" y="5203757"/>
                </a:lnTo>
                <a:lnTo>
                  <a:pt x="3081684" y="5202483"/>
                </a:lnTo>
                <a:lnTo>
                  <a:pt x="3084606" y="5202353"/>
                </a:lnTo>
                <a:lnTo>
                  <a:pt x="3087322" y="5203543"/>
                </a:lnTo>
                <a:lnTo>
                  <a:pt x="3089275" y="5205498"/>
                </a:lnTo>
                <a:lnTo>
                  <a:pt x="3090569" y="5207553"/>
                </a:lnTo>
                <a:lnTo>
                  <a:pt x="3091378" y="5210651"/>
                </a:lnTo>
                <a:lnTo>
                  <a:pt x="3092235" y="5217609"/>
                </a:lnTo>
                <a:lnTo>
                  <a:pt x="3093268" y="5225507"/>
                </a:lnTo>
                <a:lnTo>
                  <a:pt x="3093640" y="5233507"/>
                </a:lnTo>
                <a:lnTo>
                  <a:pt x="3094217" y="5240186"/>
                </a:lnTo>
                <a:lnTo>
                  <a:pt x="3094645" y="5243665"/>
                </a:lnTo>
                <a:lnTo>
                  <a:pt x="3095278" y="5245823"/>
                </a:lnTo>
                <a:lnTo>
                  <a:pt x="3099064" y="5244270"/>
                </a:lnTo>
                <a:lnTo>
                  <a:pt x="3102012" y="5241880"/>
                </a:lnTo>
                <a:lnTo>
                  <a:pt x="3104580" y="5239870"/>
                </a:lnTo>
                <a:lnTo>
                  <a:pt x="3107249" y="5237200"/>
                </a:lnTo>
                <a:lnTo>
                  <a:pt x="3112310" y="5231582"/>
                </a:lnTo>
                <a:lnTo>
                  <a:pt x="3117090" y="5225685"/>
                </a:lnTo>
                <a:lnTo>
                  <a:pt x="3124597" y="5212597"/>
                </a:lnTo>
                <a:lnTo>
                  <a:pt x="3128057" y="5206904"/>
                </a:lnTo>
                <a:lnTo>
                  <a:pt x="3132839" y="5201006"/>
                </a:lnTo>
                <a:lnTo>
                  <a:pt x="3129331" y="5202839"/>
                </a:lnTo>
                <a:lnTo>
                  <a:pt x="3125545" y="5204392"/>
                </a:lnTo>
                <a:lnTo>
                  <a:pt x="3123666" y="5204039"/>
                </a:lnTo>
                <a:lnTo>
                  <a:pt x="3121126" y="5203787"/>
                </a:lnTo>
                <a:lnTo>
                  <a:pt x="3119452" y="5202113"/>
                </a:lnTo>
                <a:lnTo>
                  <a:pt x="3117777" y="5200439"/>
                </a:lnTo>
                <a:lnTo>
                  <a:pt x="3115675" y="5195284"/>
                </a:lnTo>
                <a:lnTo>
                  <a:pt x="3114158" y="5188429"/>
                </a:lnTo>
                <a:lnTo>
                  <a:pt x="3112745" y="5180912"/>
                </a:lnTo>
                <a:lnTo>
                  <a:pt x="3110669" y="5173498"/>
                </a:lnTo>
                <a:lnTo>
                  <a:pt x="3108492" y="5166745"/>
                </a:lnTo>
                <a:close/>
                <a:moveTo>
                  <a:pt x="3004558" y="5154595"/>
                </a:moveTo>
                <a:lnTo>
                  <a:pt x="3007416" y="5154600"/>
                </a:lnTo>
                <a:lnTo>
                  <a:pt x="3009631" y="5154673"/>
                </a:lnTo>
                <a:lnTo>
                  <a:pt x="3010777" y="5155817"/>
                </a:lnTo>
                <a:lnTo>
                  <a:pt x="3011635" y="5156676"/>
                </a:lnTo>
                <a:lnTo>
                  <a:pt x="3012066" y="5158534"/>
                </a:lnTo>
                <a:lnTo>
                  <a:pt x="3011923" y="5159821"/>
                </a:lnTo>
                <a:lnTo>
                  <a:pt x="3011144" y="5164035"/>
                </a:lnTo>
                <a:lnTo>
                  <a:pt x="3009719" y="5168320"/>
                </a:lnTo>
                <a:lnTo>
                  <a:pt x="3008724" y="5171605"/>
                </a:lnTo>
                <a:lnTo>
                  <a:pt x="3008727" y="5174463"/>
                </a:lnTo>
                <a:lnTo>
                  <a:pt x="3005156" y="5175173"/>
                </a:lnTo>
                <a:lnTo>
                  <a:pt x="3003011" y="5174457"/>
                </a:lnTo>
                <a:lnTo>
                  <a:pt x="3001154" y="5174025"/>
                </a:lnTo>
                <a:lnTo>
                  <a:pt x="3000295" y="5173166"/>
                </a:lnTo>
                <a:lnTo>
                  <a:pt x="2999863" y="5171309"/>
                </a:lnTo>
                <a:lnTo>
                  <a:pt x="2999361" y="5170094"/>
                </a:lnTo>
                <a:lnTo>
                  <a:pt x="3000714" y="5166452"/>
                </a:lnTo>
                <a:lnTo>
                  <a:pt x="3001711" y="5163166"/>
                </a:lnTo>
                <a:lnTo>
                  <a:pt x="3002065" y="5159951"/>
                </a:lnTo>
                <a:lnTo>
                  <a:pt x="3001920" y="5158379"/>
                </a:lnTo>
                <a:lnTo>
                  <a:pt x="3001062" y="5157521"/>
                </a:lnTo>
                <a:lnTo>
                  <a:pt x="2999203" y="5157090"/>
                </a:lnTo>
                <a:lnTo>
                  <a:pt x="2997344" y="5156659"/>
                </a:lnTo>
                <a:lnTo>
                  <a:pt x="3001631" y="5155235"/>
                </a:lnTo>
                <a:close/>
                <a:moveTo>
                  <a:pt x="3094620" y="5153840"/>
                </a:moveTo>
                <a:lnTo>
                  <a:pt x="3095829" y="5154289"/>
                </a:lnTo>
                <a:lnTo>
                  <a:pt x="3096279" y="5155498"/>
                </a:lnTo>
                <a:lnTo>
                  <a:pt x="3097077" y="5158573"/>
                </a:lnTo>
                <a:lnTo>
                  <a:pt x="3098634" y="5160888"/>
                </a:lnTo>
                <a:lnTo>
                  <a:pt x="3093938" y="5162265"/>
                </a:lnTo>
                <a:lnTo>
                  <a:pt x="3089900" y="5163538"/>
                </a:lnTo>
                <a:lnTo>
                  <a:pt x="3086033" y="5165744"/>
                </a:lnTo>
                <a:lnTo>
                  <a:pt x="3083204" y="5167468"/>
                </a:lnTo>
                <a:lnTo>
                  <a:pt x="3080547" y="5170125"/>
                </a:lnTo>
                <a:lnTo>
                  <a:pt x="3078926" y="5172299"/>
                </a:lnTo>
                <a:lnTo>
                  <a:pt x="3078238" y="5174647"/>
                </a:lnTo>
                <a:lnTo>
                  <a:pt x="3078481" y="5177169"/>
                </a:lnTo>
                <a:lnTo>
                  <a:pt x="3073991" y="5177233"/>
                </a:lnTo>
                <a:lnTo>
                  <a:pt x="3067984" y="5178815"/>
                </a:lnTo>
                <a:lnTo>
                  <a:pt x="3056523" y="5182533"/>
                </a:lnTo>
                <a:lnTo>
                  <a:pt x="3050515" y="5184116"/>
                </a:lnTo>
                <a:lnTo>
                  <a:pt x="3045645" y="5184560"/>
                </a:lnTo>
                <a:lnTo>
                  <a:pt x="3043781" y="5184213"/>
                </a:lnTo>
                <a:lnTo>
                  <a:pt x="3041915" y="5183865"/>
                </a:lnTo>
                <a:lnTo>
                  <a:pt x="3040809" y="5182759"/>
                </a:lnTo>
                <a:lnTo>
                  <a:pt x="3040462" y="5180893"/>
                </a:lnTo>
                <a:lnTo>
                  <a:pt x="3048675" y="5175446"/>
                </a:lnTo>
                <a:lnTo>
                  <a:pt x="3054785" y="5173208"/>
                </a:lnTo>
                <a:lnTo>
                  <a:pt x="3058445" y="5172313"/>
                </a:lnTo>
                <a:lnTo>
                  <a:pt x="3061521" y="5173110"/>
                </a:lnTo>
                <a:lnTo>
                  <a:pt x="3063283" y="5174114"/>
                </a:lnTo>
                <a:lnTo>
                  <a:pt x="3064666" y="5175497"/>
                </a:lnTo>
                <a:lnTo>
                  <a:pt x="3067463" y="5176017"/>
                </a:lnTo>
                <a:lnTo>
                  <a:pt x="3070364" y="5175882"/>
                </a:lnTo>
                <a:lnTo>
                  <a:pt x="3075954" y="5170845"/>
                </a:lnTo>
                <a:lnTo>
                  <a:pt x="3080991" y="5165256"/>
                </a:lnTo>
                <a:lnTo>
                  <a:pt x="3085269" y="5160425"/>
                </a:lnTo>
                <a:lnTo>
                  <a:pt x="3088613" y="5155421"/>
                </a:lnTo>
                <a:lnTo>
                  <a:pt x="3091996" y="5154250"/>
                </a:lnTo>
                <a:close/>
                <a:moveTo>
                  <a:pt x="2980505" y="5009609"/>
                </a:moveTo>
                <a:lnTo>
                  <a:pt x="2983508" y="5011048"/>
                </a:lnTo>
                <a:lnTo>
                  <a:pt x="2985729" y="5013269"/>
                </a:lnTo>
                <a:lnTo>
                  <a:pt x="2987560" y="5015880"/>
                </a:lnTo>
                <a:lnTo>
                  <a:pt x="2988607" y="5019275"/>
                </a:lnTo>
                <a:lnTo>
                  <a:pt x="2988986" y="5022783"/>
                </a:lnTo>
                <a:lnTo>
                  <a:pt x="2988696" y="5026405"/>
                </a:lnTo>
                <a:lnTo>
                  <a:pt x="2986941" y="5034822"/>
                </a:lnTo>
                <a:lnTo>
                  <a:pt x="2984405" y="5044022"/>
                </a:lnTo>
                <a:lnTo>
                  <a:pt x="2981427" y="5051996"/>
                </a:lnTo>
                <a:lnTo>
                  <a:pt x="2975811" y="5065941"/>
                </a:lnTo>
                <a:lnTo>
                  <a:pt x="2972695" y="5065170"/>
                </a:lnTo>
                <a:lnTo>
                  <a:pt x="2970474" y="5062949"/>
                </a:lnTo>
                <a:lnTo>
                  <a:pt x="2969477" y="5061170"/>
                </a:lnTo>
                <a:lnTo>
                  <a:pt x="2969262" y="5058609"/>
                </a:lnTo>
                <a:lnTo>
                  <a:pt x="2969553" y="5054986"/>
                </a:lnTo>
                <a:lnTo>
                  <a:pt x="2970512" y="5051251"/>
                </a:lnTo>
                <a:lnTo>
                  <a:pt x="2973490" y="5043276"/>
                </a:lnTo>
                <a:lnTo>
                  <a:pt x="2977250" y="5034519"/>
                </a:lnTo>
                <a:lnTo>
                  <a:pt x="2980063" y="5025597"/>
                </a:lnTo>
                <a:lnTo>
                  <a:pt x="2981023" y="5021862"/>
                </a:lnTo>
                <a:lnTo>
                  <a:pt x="2981818" y="5017180"/>
                </a:lnTo>
                <a:lnTo>
                  <a:pt x="2981161" y="5013395"/>
                </a:lnTo>
                <a:close/>
                <a:moveTo>
                  <a:pt x="4134047" y="4924718"/>
                </a:moveTo>
                <a:lnTo>
                  <a:pt x="4134560" y="4925231"/>
                </a:lnTo>
                <a:lnTo>
                  <a:pt x="4135073" y="4925744"/>
                </a:lnTo>
                <a:lnTo>
                  <a:pt x="4135106" y="4927250"/>
                </a:lnTo>
                <a:lnTo>
                  <a:pt x="4136011" y="4934043"/>
                </a:lnTo>
                <a:lnTo>
                  <a:pt x="4136478" y="4938195"/>
                </a:lnTo>
                <a:lnTo>
                  <a:pt x="4135776" y="4940435"/>
                </a:lnTo>
                <a:lnTo>
                  <a:pt x="4135663" y="4941062"/>
                </a:lnTo>
                <a:lnTo>
                  <a:pt x="4135406" y="4940805"/>
                </a:lnTo>
                <a:lnTo>
                  <a:pt x="4134637" y="4940037"/>
                </a:lnTo>
                <a:lnTo>
                  <a:pt x="4133610" y="4939009"/>
                </a:lnTo>
                <a:lnTo>
                  <a:pt x="4133030" y="4935484"/>
                </a:lnTo>
                <a:lnTo>
                  <a:pt x="4131671" y="4936330"/>
                </a:lnTo>
                <a:lnTo>
                  <a:pt x="4130420" y="4936556"/>
                </a:lnTo>
                <a:lnTo>
                  <a:pt x="4130163" y="4936299"/>
                </a:lnTo>
                <a:lnTo>
                  <a:pt x="4129761" y="4935160"/>
                </a:lnTo>
                <a:lnTo>
                  <a:pt x="4129473" y="4933397"/>
                </a:lnTo>
                <a:lnTo>
                  <a:pt x="4130655" y="4930162"/>
                </a:lnTo>
                <a:lnTo>
                  <a:pt x="4132351" y="4927440"/>
                </a:lnTo>
                <a:lnTo>
                  <a:pt x="4133310" y="4925455"/>
                </a:lnTo>
                <a:close/>
                <a:moveTo>
                  <a:pt x="2980326" y="4318309"/>
                </a:moveTo>
                <a:lnTo>
                  <a:pt x="2979056" y="4326315"/>
                </a:lnTo>
                <a:lnTo>
                  <a:pt x="2979207" y="4324326"/>
                </a:lnTo>
                <a:close/>
                <a:moveTo>
                  <a:pt x="3067600" y="4282671"/>
                </a:moveTo>
                <a:lnTo>
                  <a:pt x="3069495" y="4283787"/>
                </a:lnTo>
                <a:lnTo>
                  <a:pt x="3071002" y="4285293"/>
                </a:lnTo>
                <a:lnTo>
                  <a:pt x="3071816" y="4286887"/>
                </a:lnTo>
                <a:lnTo>
                  <a:pt x="3072466" y="4289853"/>
                </a:lnTo>
                <a:lnTo>
                  <a:pt x="3072122" y="4292604"/>
                </a:lnTo>
                <a:lnTo>
                  <a:pt x="3071697" y="4296042"/>
                </a:lnTo>
                <a:lnTo>
                  <a:pt x="3069893" y="4299652"/>
                </a:lnTo>
                <a:lnTo>
                  <a:pt x="3068780" y="4303175"/>
                </a:lnTo>
                <a:lnTo>
                  <a:pt x="3064185" y="4310179"/>
                </a:lnTo>
                <a:lnTo>
                  <a:pt x="3061395" y="4313572"/>
                </a:lnTo>
                <a:lnTo>
                  <a:pt x="3058301" y="4316665"/>
                </a:lnTo>
                <a:lnTo>
                  <a:pt x="3055209" y="4319758"/>
                </a:lnTo>
                <a:lnTo>
                  <a:pt x="3051987" y="4321173"/>
                </a:lnTo>
                <a:lnTo>
                  <a:pt x="3048680" y="4323275"/>
                </a:lnTo>
                <a:lnTo>
                  <a:pt x="3045155" y="4324391"/>
                </a:lnTo>
                <a:lnTo>
                  <a:pt x="3045884" y="4321252"/>
                </a:lnTo>
                <a:lnTo>
                  <a:pt x="3046224" y="4318502"/>
                </a:lnTo>
                <a:lnTo>
                  <a:pt x="3047981" y="4312530"/>
                </a:lnTo>
                <a:lnTo>
                  <a:pt x="3051329" y="4307374"/>
                </a:lnTo>
                <a:lnTo>
                  <a:pt x="3055280" y="4302821"/>
                </a:lnTo>
                <a:lnTo>
                  <a:pt x="3059231" y="4298267"/>
                </a:lnTo>
                <a:lnTo>
                  <a:pt x="3062884" y="4293411"/>
                </a:lnTo>
                <a:lnTo>
                  <a:pt x="3065927" y="4287958"/>
                </a:lnTo>
                <a:lnTo>
                  <a:pt x="3066873" y="4285807"/>
                </a:lnTo>
                <a:close/>
                <a:moveTo>
                  <a:pt x="3317524" y="4136019"/>
                </a:moveTo>
                <a:lnTo>
                  <a:pt x="3320008" y="4138502"/>
                </a:lnTo>
                <a:lnTo>
                  <a:pt x="3321035" y="4141888"/>
                </a:lnTo>
                <a:lnTo>
                  <a:pt x="3322338" y="4145551"/>
                </a:lnTo>
                <a:lnTo>
                  <a:pt x="3322575" y="4149727"/>
                </a:lnTo>
                <a:lnTo>
                  <a:pt x="3322580" y="4155241"/>
                </a:lnTo>
                <a:lnTo>
                  <a:pt x="3322425" y="4159809"/>
                </a:lnTo>
                <a:lnTo>
                  <a:pt x="3319597" y="4170362"/>
                </a:lnTo>
                <a:lnTo>
                  <a:pt x="3316259" y="4181978"/>
                </a:lnTo>
                <a:lnTo>
                  <a:pt x="3312761" y="4192648"/>
                </a:lnTo>
                <a:lnTo>
                  <a:pt x="3309264" y="4203318"/>
                </a:lnTo>
                <a:lnTo>
                  <a:pt x="3306789" y="4211862"/>
                </a:lnTo>
                <a:lnTo>
                  <a:pt x="3305133" y="4210207"/>
                </a:lnTo>
                <a:lnTo>
                  <a:pt x="3304658" y="4207371"/>
                </a:lnTo>
                <a:lnTo>
                  <a:pt x="3303907" y="4204260"/>
                </a:lnTo>
                <a:lnTo>
                  <a:pt x="3304614" y="4200242"/>
                </a:lnTo>
                <a:lnTo>
                  <a:pt x="3305985" y="4190595"/>
                </a:lnTo>
                <a:lnTo>
                  <a:pt x="3308656" y="4179097"/>
                </a:lnTo>
                <a:lnTo>
                  <a:pt x="3313602" y="4156494"/>
                </a:lnTo>
                <a:lnTo>
                  <a:pt x="3316155" y="4145666"/>
                </a:lnTo>
                <a:close/>
                <a:moveTo>
                  <a:pt x="3045478" y="4104352"/>
                </a:moveTo>
                <a:lnTo>
                  <a:pt x="3044447" y="4119256"/>
                </a:lnTo>
                <a:lnTo>
                  <a:pt x="3043909" y="4124788"/>
                </a:lnTo>
                <a:lnTo>
                  <a:pt x="3044639" y="4126279"/>
                </a:lnTo>
                <a:lnTo>
                  <a:pt x="3045372" y="4127765"/>
                </a:lnTo>
                <a:lnTo>
                  <a:pt x="3045720" y="4129637"/>
                </a:lnTo>
                <a:lnTo>
                  <a:pt x="3047592" y="4129986"/>
                </a:lnTo>
                <a:lnTo>
                  <a:pt x="3049460" y="4130337"/>
                </a:lnTo>
                <a:lnTo>
                  <a:pt x="3051430" y="4130033"/>
                </a:lnTo>
                <a:lnTo>
                  <a:pt x="3057649" y="4127143"/>
                </a:lnTo>
                <a:lnTo>
                  <a:pt x="3065762" y="4122360"/>
                </a:lnTo>
                <a:lnTo>
                  <a:pt x="3062597" y="4128300"/>
                </a:lnTo>
                <a:lnTo>
                  <a:pt x="3060467" y="4133759"/>
                </a:lnTo>
                <a:lnTo>
                  <a:pt x="3058894" y="4139771"/>
                </a:lnTo>
                <a:lnTo>
                  <a:pt x="3058078" y="4145027"/>
                </a:lnTo>
                <a:lnTo>
                  <a:pt x="3058476" y="4150733"/>
                </a:lnTo>
                <a:lnTo>
                  <a:pt x="3057936" y="4156269"/>
                </a:lnTo>
                <a:lnTo>
                  <a:pt x="3059283" y="4168240"/>
                </a:lnTo>
                <a:lnTo>
                  <a:pt x="3061391" y="4179451"/>
                </a:lnTo>
                <a:lnTo>
                  <a:pt x="3064534" y="4190182"/>
                </a:lnTo>
                <a:lnTo>
                  <a:pt x="3070440" y="4212024"/>
                </a:lnTo>
                <a:lnTo>
                  <a:pt x="3065186" y="4212839"/>
                </a:lnTo>
                <a:lnTo>
                  <a:pt x="3061142" y="4214108"/>
                </a:lnTo>
                <a:lnTo>
                  <a:pt x="3058790" y="4214795"/>
                </a:lnTo>
                <a:lnTo>
                  <a:pt x="3057274" y="4216311"/>
                </a:lnTo>
                <a:lnTo>
                  <a:pt x="3057449" y="4217245"/>
                </a:lnTo>
                <a:lnTo>
                  <a:pt x="3057624" y="4218180"/>
                </a:lnTo>
                <a:lnTo>
                  <a:pt x="3059641" y="4221713"/>
                </a:lnTo>
                <a:lnTo>
                  <a:pt x="3062139" y="4224210"/>
                </a:lnTo>
                <a:lnTo>
                  <a:pt x="3062869" y="4225700"/>
                </a:lnTo>
                <a:lnTo>
                  <a:pt x="3063598" y="4227190"/>
                </a:lnTo>
                <a:lnTo>
                  <a:pt x="3063015" y="4228883"/>
                </a:lnTo>
                <a:lnTo>
                  <a:pt x="3061499" y="4230400"/>
                </a:lnTo>
                <a:lnTo>
                  <a:pt x="3059324" y="4232020"/>
                </a:lnTo>
                <a:lnTo>
                  <a:pt x="3055558" y="4233566"/>
                </a:lnTo>
                <a:lnTo>
                  <a:pt x="3053793" y="4232556"/>
                </a:lnTo>
                <a:lnTo>
                  <a:pt x="3051090" y="4231374"/>
                </a:lnTo>
                <a:lnTo>
                  <a:pt x="3049703" y="4229987"/>
                </a:lnTo>
                <a:lnTo>
                  <a:pt x="3047760" y="4228044"/>
                </a:lnTo>
                <a:lnTo>
                  <a:pt x="3045947" y="4223198"/>
                </a:lnTo>
                <a:lnTo>
                  <a:pt x="3045377" y="4216555"/>
                </a:lnTo>
                <a:lnTo>
                  <a:pt x="3044804" y="4209912"/>
                </a:lnTo>
                <a:lnTo>
                  <a:pt x="3044815" y="4201577"/>
                </a:lnTo>
                <a:lnTo>
                  <a:pt x="3045875" y="4184423"/>
                </a:lnTo>
                <a:lnTo>
                  <a:pt x="3046278" y="4167372"/>
                </a:lnTo>
                <a:lnTo>
                  <a:pt x="3046288" y="4159036"/>
                </a:lnTo>
                <a:lnTo>
                  <a:pt x="3045264" y="4151183"/>
                </a:lnTo>
                <a:lnTo>
                  <a:pt x="3043376" y="4144746"/>
                </a:lnTo>
                <a:lnTo>
                  <a:pt x="3040455" y="4138788"/>
                </a:lnTo>
                <a:lnTo>
                  <a:pt x="3038614" y="4136189"/>
                </a:lnTo>
                <a:lnTo>
                  <a:pt x="3036015" y="4134348"/>
                </a:lnTo>
                <a:lnTo>
                  <a:pt x="3033038" y="4132885"/>
                </a:lnTo>
                <a:lnTo>
                  <a:pt x="3030438" y="4131046"/>
                </a:lnTo>
                <a:lnTo>
                  <a:pt x="3026949" y="4132868"/>
                </a:lnTo>
                <a:lnTo>
                  <a:pt x="3025227" y="4135701"/>
                </a:lnTo>
                <a:lnTo>
                  <a:pt x="3023507" y="4138532"/>
                </a:lnTo>
                <a:lnTo>
                  <a:pt x="3023275" y="4142093"/>
                </a:lnTo>
                <a:lnTo>
                  <a:pt x="3022533" y="4148940"/>
                </a:lnTo>
                <a:lnTo>
                  <a:pt x="3022067" y="4156065"/>
                </a:lnTo>
                <a:lnTo>
                  <a:pt x="3019617" y="4157405"/>
                </a:lnTo>
                <a:lnTo>
                  <a:pt x="3017369" y="4157434"/>
                </a:lnTo>
                <a:lnTo>
                  <a:pt x="3015704" y="4155769"/>
                </a:lnTo>
                <a:lnTo>
                  <a:pt x="3015455" y="4153243"/>
                </a:lnTo>
                <a:lnTo>
                  <a:pt x="3015306" y="4150061"/>
                </a:lnTo>
                <a:lnTo>
                  <a:pt x="3016019" y="4145465"/>
                </a:lnTo>
                <a:lnTo>
                  <a:pt x="3016354" y="4141245"/>
                </a:lnTo>
                <a:lnTo>
                  <a:pt x="3018104" y="4136164"/>
                </a:lnTo>
                <a:lnTo>
                  <a:pt x="3020335" y="4130048"/>
                </a:lnTo>
                <a:lnTo>
                  <a:pt x="3023398" y="4124767"/>
                </a:lnTo>
                <a:lnTo>
                  <a:pt x="3026083" y="4119861"/>
                </a:lnTo>
                <a:lnTo>
                  <a:pt x="3029701" y="4115133"/>
                </a:lnTo>
                <a:lnTo>
                  <a:pt x="3032560" y="4111164"/>
                </a:lnTo>
                <a:lnTo>
                  <a:pt x="3037289" y="4107546"/>
                </a:lnTo>
                <a:lnTo>
                  <a:pt x="3040879" y="4105065"/>
                </a:lnTo>
                <a:close/>
                <a:moveTo>
                  <a:pt x="3061755" y="4010128"/>
                </a:moveTo>
                <a:lnTo>
                  <a:pt x="3062590" y="4017149"/>
                </a:lnTo>
                <a:lnTo>
                  <a:pt x="3063767" y="4038423"/>
                </a:lnTo>
                <a:lnTo>
                  <a:pt x="3065974" y="4042952"/>
                </a:lnTo>
                <a:lnTo>
                  <a:pt x="3068394" y="4046145"/>
                </a:lnTo>
                <a:lnTo>
                  <a:pt x="3071376" y="4049898"/>
                </a:lnTo>
                <a:lnTo>
                  <a:pt x="3073689" y="4053759"/>
                </a:lnTo>
                <a:lnTo>
                  <a:pt x="3075510" y="4058673"/>
                </a:lnTo>
                <a:lnTo>
                  <a:pt x="3076385" y="4063410"/>
                </a:lnTo>
                <a:lnTo>
                  <a:pt x="3076661" y="4069870"/>
                </a:lnTo>
                <a:lnTo>
                  <a:pt x="3075110" y="4077595"/>
                </a:lnTo>
                <a:lnTo>
                  <a:pt x="3053829" y="4082600"/>
                </a:lnTo>
                <a:lnTo>
                  <a:pt x="3055024" y="4079158"/>
                </a:lnTo>
                <a:lnTo>
                  <a:pt x="3056647" y="4073046"/>
                </a:lnTo>
                <a:lnTo>
                  <a:pt x="3058197" y="4065323"/>
                </a:lnTo>
                <a:lnTo>
                  <a:pt x="3058414" y="4057808"/>
                </a:lnTo>
                <a:lnTo>
                  <a:pt x="3059833" y="4040674"/>
                </a:lnTo>
                <a:lnTo>
                  <a:pt x="3060092" y="4024699"/>
                </a:lnTo>
                <a:lnTo>
                  <a:pt x="3061224" y="4013465"/>
                </a:lnTo>
                <a:lnTo>
                  <a:pt x="3061367" y="4010515"/>
                </a:lnTo>
                <a:close/>
                <a:moveTo>
                  <a:pt x="3333953" y="3942231"/>
                </a:moveTo>
                <a:lnTo>
                  <a:pt x="3336794" y="3942720"/>
                </a:lnTo>
                <a:lnTo>
                  <a:pt x="3338853" y="3943991"/>
                </a:lnTo>
                <a:lnTo>
                  <a:pt x="3340240" y="3945378"/>
                </a:lnTo>
                <a:lnTo>
                  <a:pt x="3341512" y="3947437"/>
                </a:lnTo>
                <a:lnTo>
                  <a:pt x="3341332" y="3950392"/>
                </a:lnTo>
                <a:lnTo>
                  <a:pt x="3341148" y="3953351"/>
                </a:lnTo>
                <a:lnTo>
                  <a:pt x="3340939" y="3960218"/>
                </a:lnTo>
                <a:lnTo>
                  <a:pt x="3337737" y="3975075"/>
                </a:lnTo>
                <a:lnTo>
                  <a:pt x="3337142" y="3982329"/>
                </a:lnTo>
                <a:lnTo>
                  <a:pt x="3337236" y="3985565"/>
                </a:lnTo>
                <a:lnTo>
                  <a:pt x="3337444" y="3988131"/>
                </a:lnTo>
                <a:lnTo>
                  <a:pt x="3334439" y="3986697"/>
                </a:lnTo>
                <a:lnTo>
                  <a:pt x="3331320" y="3985932"/>
                </a:lnTo>
                <a:lnTo>
                  <a:pt x="3329655" y="3984267"/>
                </a:lnTo>
                <a:lnTo>
                  <a:pt x="3327712" y="3982325"/>
                </a:lnTo>
                <a:lnTo>
                  <a:pt x="3326165" y="3979987"/>
                </a:lnTo>
                <a:lnTo>
                  <a:pt x="3325672" y="3977150"/>
                </a:lnTo>
                <a:lnTo>
                  <a:pt x="3325304" y="3973633"/>
                </a:lnTo>
                <a:lnTo>
                  <a:pt x="3325488" y="3970675"/>
                </a:lnTo>
                <a:lnTo>
                  <a:pt x="3326360" y="3963698"/>
                </a:lnTo>
                <a:lnTo>
                  <a:pt x="3328576" y="3956488"/>
                </a:lnTo>
                <a:lnTo>
                  <a:pt x="3331184" y="3948884"/>
                </a:lnTo>
                <a:close/>
                <a:moveTo>
                  <a:pt x="3320049" y="3839390"/>
                </a:moveTo>
                <a:lnTo>
                  <a:pt x="3322428" y="3840979"/>
                </a:lnTo>
                <a:lnTo>
                  <a:pt x="3323846" y="3842397"/>
                </a:lnTo>
                <a:lnTo>
                  <a:pt x="3324472" y="3844604"/>
                </a:lnTo>
                <a:lnTo>
                  <a:pt x="3324024" y="3847321"/>
                </a:lnTo>
                <a:lnTo>
                  <a:pt x="3322793" y="3854789"/>
                </a:lnTo>
                <a:lnTo>
                  <a:pt x="3320485" y="3862767"/>
                </a:lnTo>
                <a:lnTo>
                  <a:pt x="3317558" y="3872496"/>
                </a:lnTo>
                <a:lnTo>
                  <a:pt x="3315706" y="3881718"/>
                </a:lnTo>
                <a:lnTo>
                  <a:pt x="3314923" y="3886470"/>
                </a:lnTo>
                <a:lnTo>
                  <a:pt x="3314422" y="3891507"/>
                </a:lnTo>
                <a:lnTo>
                  <a:pt x="3314712" y="3895752"/>
                </a:lnTo>
                <a:lnTo>
                  <a:pt x="3315681" y="3899885"/>
                </a:lnTo>
                <a:lnTo>
                  <a:pt x="3311659" y="3898238"/>
                </a:lnTo>
                <a:lnTo>
                  <a:pt x="3308824" y="3895403"/>
                </a:lnTo>
                <a:lnTo>
                  <a:pt x="3307065" y="3892060"/>
                </a:lnTo>
                <a:lnTo>
                  <a:pt x="3305588" y="3889001"/>
                </a:lnTo>
                <a:lnTo>
                  <a:pt x="3304790" y="3885831"/>
                </a:lnTo>
                <a:lnTo>
                  <a:pt x="3305067" y="3882153"/>
                </a:lnTo>
                <a:lnTo>
                  <a:pt x="3306023" y="3878361"/>
                </a:lnTo>
                <a:lnTo>
                  <a:pt x="3306695" y="3874288"/>
                </a:lnTo>
                <a:lnTo>
                  <a:pt x="3309681" y="3866200"/>
                </a:lnTo>
                <a:lnTo>
                  <a:pt x="3313063" y="3857716"/>
                </a:lnTo>
                <a:lnTo>
                  <a:pt x="3316839" y="3848837"/>
                </a:lnTo>
                <a:close/>
                <a:moveTo>
                  <a:pt x="3350855" y="3809222"/>
                </a:moveTo>
                <a:lnTo>
                  <a:pt x="3356365" y="3812358"/>
                </a:lnTo>
                <a:lnTo>
                  <a:pt x="3360796" y="3815999"/>
                </a:lnTo>
                <a:lnTo>
                  <a:pt x="3365046" y="3818665"/>
                </a:lnTo>
                <a:lnTo>
                  <a:pt x="3367030" y="3823023"/>
                </a:lnTo>
                <a:lnTo>
                  <a:pt x="3367786" y="3824572"/>
                </a:lnTo>
                <a:lnTo>
                  <a:pt x="3367754" y="3826911"/>
                </a:lnTo>
                <a:lnTo>
                  <a:pt x="3366746" y="3829071"/>
                </a:lnTo>
                <a:lnTo>
                  <a:pt x="3366030" y="3831517"/>
                </a:lnTo>
                <a:lnTo>
                  <a:pt x="3364918" y="3834358"/>
                </a:lnTo>
                <a:lnTo>
                  <a:pt x="3362437" y="3837415"/>
                </a:lnTo>
                <a:lnTo>
                  <a:pt x="3359272" y="3840580"/>
                </a:lnTo>
                <a:lnTo>
                  <a:pt x="3356107" y="3843745"/>
                </a:lnTo>
                <a:lnTo>
                  <a:pt x="3354881" y="3840936"/>
                </a:lnTo>
                <a:lnTo>
                  <a:pt x="3353368" y="3837838"/>
                </a:lnTo>
                <a:lnTo>
                  <a:pt x="3350124" y="3833012"/>
                </a:lnTo>
                <a:lnTo>
                  <a:pt x="3342736" y="3824835"/>
                </a:lnTo>
                <a:lnTo>
                  <a:pt x="3340538" y="3821845"/>
                </a:lnTo>
                <a:lnTo>
                  <a:pt x="3340572" y="3819505"/>
                </a:lnTo>
                <a:lnTo>
                  <a:pt x="3341183" y="3817742"/>
                </a:lnTo>
                <a:lnTo>
                  <a:pt x="3342187" y="3815585"/>
                </a:lnTo>
                <a:lnTo>
                  <a:pt x="3343877" y="3813318"/>
                </a:lnTo>
                <a:lnTo>
                  <a:pt x="3346933" y="3810839"/>
                </a:lnTo>
                <a:close/>
                <a:moveTo>
                  <a:pt x="3397398" y="3764434"/>
                </a:moveTo>
                <a:lnTo>
                  <a:pt x="3396690" y="3768363"/>
                </a:lnTo>
                <a:lnTo>
                  <a:pt x="3395828" y="3771372"/>
                </a:lnTo>
                <a:lnTo>
                  <a:pt x="3393661" y="3774614"/>
                </a:lnTo>
                <a:lnTo>
                  <a:pt x="3391995" y="3776816"/>
                </a:lnTo>
                <a:lnTo>
                  <a:pt x="3390095" y="3780326"/>
                </a:lnTo>
                <a:lnTo>
                  <a:pt x="3388970" y="3783062"/>
                </a:lnTo>
                <a:lnTo>
                  <a:pt x="3388109" y="3786071"/>
                </a:lnTo>
                <a:lnTo>
                  <a:pt x="3387787" y="3789614"/>
                </a:lnTo>
                <a:lnTo>
                  <a:pt x="3366474" y="3795358"/>
                </a:lnTo>
                <a:lnTo>
                  <a:pt x="3369416" y="3791342"/>
                </a:lnTo>
                <a:lnTo>
                  <a:pt x="3372208" y="3786402"/>
                </a:lnTo>
                <a:lnTo>
                  <a:pt x="3374613" y="3781850"/>
                </a:lnTo>
                <a:lnTo>
                  <a:pt x="3377018" y="3777298"/>
                </a:lnTo>
                <a:lnTo>
                  <a:pt x="3379693" y="3773012"/>
                </a:lnTo>
                <a:lnTo>
                  <a:pt x="3382011" y="3770693"/>
                </a:lnTo>
                <a:lnTo>
                  <a:pt x="3384210" y="3769032"/>
                </a:lnTo>
                <a:lnTo>
                  <a:pt x="3386950" y="3767903"/>
                </a:lnTo>
                <a:lnTo>
                  <a:pt x="3390074" y="3766389"/>
                </a:lnTo>
                <a:lnTo>
                  <a:pt x="3393081" y="3765530"/>
                </a:lnTo>
                <a:close/>
                <a:moveTo>
                  <a:pt x="3087368" y="3720336"/>
                </a:moveTo>
                <a:lnTo>
                  <a:pt x="3088483" y="3723768"/>
                </a:lnTo>
                <a:lnTo>
                  <a:pt x="3088744" y="3726349"/>
                </a:lnTo>
                <a:lnTo>
                  <a:pt x="3088336" y="3729031"/>
                </a:lnTo>
                <a:lnTo>
                  <a:pt x="3087539" y="3732102"/>
                </a:lnTo>
                <a:lnTo>
                  <a:pt x="3084808" y="3737104"/>
                </a:lnTo>
                <a:lnTo>
                  <a:pt x="3081513" y="3741537"/>
                </a:lnTo>
                <a:lnTo>
                  <a:pt x="3078889" y="3745867"/>
                </a:lnTo>
                <a:lnTo>
                  <a:pt x="3078014" y="3747310"/>
                </a:lnTo>
                <a:lnTo>
                  <a:pt x="3078091" y="3748937"/>
                </a:lnTo>
                <a:lnTo>
                  <a:pt x="3078172" y="3750562"/>
                </a:lnTo>
                <a:lnTo>
                  <a:pt x="3079309" y="3751698"/>
                </a:lnTo>
                <a:lnTo>
                  <a:pt x="3081891" y="3751958"/>
                </a:lnTo>
                <a:lnTo>
                  <a:pt x="3085424" y="3752403"/>
                </a:lnTo>
                <a:lnTo>
                  <a:pt x="3082230" y="3756166"/>
                </a:lnTo>
                <a:lnTo>
                  <a:pt x="3079524" y="3758871"/>
                </a:lnTo>
                <a:lnTo>
                  <a:pt x="3077309" y="3760518"/>
                </a:lnTo>
                <a:lnTo>
                  <a:pt x="3075296" y="3760827"/>
                </a:lnTo>
                <a:lnTo>
                  <a:pt x="3074159" y="3759690"/>
                </a:lnTo>
                <a:lnTo>
                  <a:pt x="3073795" y="3757780"/>
                </a:lnTo>
                <a:lnTo>
                  <a:pt x="3071544" y="3753211"/>
                </a:lnTo>
                <a:lnTo>
                  <a:pt x="3069112" y="3747685"/>
                </a:lnTo>
                <a:lnTo>
                  <a:pt x="3068282" y="3744538"/>
                </a:lnTo>
                <a:lnTo>
                  <a:pt x="3066679" y="3742162"/>
                </a:lnTo>
                <a:lnTo>
                  <a:pt x="3064974" y="3740457"/>
                </a:lnTo>
                <a:lnTo>
                  <a:pt x="3062883" y="3739138"/>
                </a:lnTo>
                <a:lnTo>
                  <a:pt x="3060302" y="3738876"/>
                </a:lnTo>
                <a:lnTo>
                  <a:pt x="3057803" y="3740238"/>
                </a:lnTo>
                <a:lnTo>
                  <a:pt x="3058803" y="3735829"/>
                </a:lnTo>
                <a:lnTo>
                  <a:pt x="3060553" y="3732942"/>
                </a:lnTo>
                <a:lnTo>
                  <a:pt x="3063644" y="3729850"/>
                </a:lnTo>
                <a:lnTo>
                  <a:pt x="3067019" y="3727044"/>
                </a:lnTo>
                <a:lnTo>
                  <a:pt x="3070964" y="3724804"/>
                </a:lnTo>
                <a:lnTo>
                  <a:pt x="3075861" y="3722748"/>
                </a:lnTo>
                <a:lnTo>
                  <a:pt x="3081231" y="3721926"/>
                </a:lnTo>
                <a:close/>
                <a:moveTo>
                  <a:pt x="3364275" y="3626184"/>
                </a:moveTo>
                <a:lnTo>
                  <a:pt x="3364271" y="3630817"/>
                </a:lnTo>
                <a:lnTo>
                  <a:pt x="3364362" y="3634776"/>
                </a:lnTo>
                <a:lnTo>
                  <a:pt x="3364266" y="3637766"/>
                </a:lnTo>
                <a:lnTo>
                  <a:pt x="3363488" y="3640859"/>
                </a:lnTo>
                <a:lnTo>
                  <a:pt x="3361262" y="3647134"/>
                </a:lnTo>
                <a:lnTo>
                  <a:pt x="3358554" y="3652156"/>
                </a:lnTo>
                <a:lnTo>
                  <a:pt x="3355847" y="3657179"/>
                </a:lnTo>
                <a:lnTo>
                  <a:pt x="3354103" y="3662394"/>
                </a:lnTo>
                <a:lnTo>
                  <a:pt x="3353328" y="3665483"/>
                </a:lnTo>
                <a:lnTo>
                  <a:pt x="3352937" y="3668189"/>
                </a:lnTo>
                <a:lnTo>
                  <a:pt x="3353421" y="3671756"/>
                </a:lnTo>
                <a:lnTo>
                  <a:pt x="3353898" y="3675329"/>
                </a:lnTo>
                <a:lnTo>
                  <a:pt x="3348782" y="3676394"/>
                </a:lnTo>
                <a:lnTo>
                  <a:pt x="3344826" y="3676300"/>
                </a:lnTo>
                <a:lnTo>
                  <a:pt x="3342605" y="3675628"/>
                </a:lnTo>
                <a:lnTo>
                  <a:pt x="3341159" y="3674182"/>
                </a:lnTo>
                <a:lnTo>
                  <a:pt x="3340581" y="3671288"/>
                </a:lnTo>
                <a:lnTo>
                  <a:pt x="3340971" y="3668582"/>
                </a:lnTo>
                <a:lnTo>
                  <a:pt x="3342615" y="3661731"/>
                </a:lnTo>
                <a:lnTo>
                  <a:pt x="3345039" y="3654099"/>
                </a:lnTo>
                <a:lnTo>
                  <a:pt x="3346299" y="3649946"/>
                </a:lnTo>
                <a:lnTo>
                  <a:pt x="3346589" y="3645605"/>
                </a:lnTo>
                <a:lnTo>
                  <a:pt x="3346497" y="3641646"/>
                </a:lnTo>
                <a:lnTo>
                  <a:pt x="3345729" y="3637786"/>
                </a:lnTo>
                <a:lnTo>
                  <a:pt x="3344865" y="3634600"/>
                </a:lnTo>
                <a:lnTo>
                  <a:pt x="3342070" y="3631029"/>
                </a:lnTo>
                <a:close/>
                <a:moveTo>
                  <a:pt x="3267876" y="3600858"/>
                </a:moveTo>
                <a:lnTo>
                  <a:pt x="3270616" y="3602079"/>
                </a:lnTo>
                <a:lnTo>
                  <a:pt x="3273648" y="3603575"/>
                </a:lnTo>
                <a:lnTo>
                  <a:pt x="3276195" y="3606121"/>
                </a:lnTo>
                <a:lnTo>
                  <a:pt x="3277880" y="3610097"/>
                </a:lnTo>
                <a:lnTo>
                  <a:pt x="3279471" y="3614731"/>
                </a:lnTo>
                <a:lnTo>
                  <a:pt x="3280954" y="3620039"/>
                </a:lnTo>
                <a:lnTo>
                  <a:pt x="3281401" y="3625818"/>
                </a:lnTo>
                <a:lnTo>
                  <a:pt x="3281745" y="3632265"/>
                </a:lnTo>
                <a:lnTo>
                  <a:pt x="3281330" y="3639473"/>
                </a:lnTo>
                <a:lnTo>
                  <a:pt x="3279685" y="3646212"/>
                </a:lnTo>
                <a:lnTo>
                  <a:pt x="3277659" y="3653332"/>
                </a:lnTo>
                <a:lnTo>
                  <a:pt x="3275454" y="3657234"/>
                </a:lnTo>
                <a:lnTo>
                  <a:pt x="3273267" y="3658856"/>
                </a:lnTo>
                <a:lnTo>
                  <a:pt x="3272417" y="3658007"/>
                </a:lnTo>
                <a:lnTo>
                  <a:pt x="3271665" y="3656497"/>
                </a:lnTo>
                <a:lnTo>
                  <a:pt x="3271616" y="3648054"/>
                </a:lnTo>
                <a:lnTo>
                  <a:pt x="3271958" y="3636958"/>
                </a:lnTo>
                <a:lnTo>
                  <a:pt x="3271417" y="3631840"/>
                </a:lnTo>
                <a:lnTo>
                  <a:pt x="3271255" y="3626343"/>
                </a:lnTo>
                <a:lnTo>
                  <a:pt x="3269665" y="3621707"/>
                </a:lnTo>
                <a:lnTo>
                  <a:pt x="3267879" y="3618399"/>
                </a:lnTo>
                <a:lnTo>
                  <a:pt x="3265615" y="3616135"/>
                </a:lnTo>
                <a:lnTo>
                  <a:pt x="3264105" y="3615382"/>
                </a:lnTo>
                <a:lnTo>
                  <a:pt x="3262590" y="3614633"/>
                </a:lnTo>
                <a:lnTo>
                  <a:pt x="3259935" y="3615023"/>
                </a:lnTo>
                <a:lnTo>
                  <a:pt x="3257558" y="3615702"/>
                </a:lnTo>
                <a:lnTo>
                  <a:pt x="3254991" y="3617703"/>
                </a:lnTo>
                <a:lnTo>
                  <a:pt x="3251853" y="3619144"/>
                </a:lnTo>
                <a:lnTo>
                  <a:pt x="3255112" y="3612489"/>
                </a:lnTo>
                <a:lnTo>
                  <a:pt x="3258453" y="3607449"/>
                </a:lnTo>
                <a:lnTo>
                  <a:pt x="3261604" y="3603733"/>
                </a:lnTo>
                <a:lnTo>
                  <a:pt x="3265119" y="3601916"/>
                </a:lnTo>
                <a:close/>
                <a:moveTo>
                  <a:pt x="3389589" y="3492740"/>
                </a:moveTo>
                <a:lnTo>
                  <a:pt x="3393076" y="3493291"/>
                </a:lnTo>
                <a:lnTo>
                  <a:pt x="3394885" y="3494366"/>
                </a:lnTo>
                <a:lnTo>
                  <a:pt x="3397637" y="3495650"/>
                </a:lnTo>
                <a:lnTo>
                  <a:pt x="3398633" y="3498114"/>
                </a:lnTo>
                <a:lnTo>
                  <a:pt x="3400285" y="3500500"/>
                </a:lnTo>
                <a:lnTo>
                  <a:pt x="3401124" y="3504274"/>
                </a:lnTo>
                <a:lnTo>
                  <a:pt x="3402149" y="3511900"/>
                </a:lnTo>
                <a:lnTo>
                  <a:pt x="3401781" y="3520342"/>
                </a:lnTo>
                <a:lnTo>
                  <a:pt x="3400527" y="3538897"/>
                </a:lnTo>
                <a:lnTo>
                  <a:pt x="3398930" y="3538765"/>
                </a:lnTo>
                <a:lnTo>
                  <a:pt x="3397042" y="3538346"/>
                </a:lnTo>
                <a:lnTo>
                  <a:pt x="3396046" y="3535881"/>
                </a:lnTo>
                <a:lnTo>
                  <a:pt x="3395260" y="3534361"/>
                </a:lnTo>
                <a:lnTo>
                  <a:pt x="3394944" y="3528909"/>
                </a:lnTo>
                <a:lnTo>
                  <a:pt x="3393895" y="3524191"/>
                </a:lnTo>
                <a:lnTo>
                  <a:pt x="3393920" y="3521283"/>
                </a:lnTo>
                <a:lnTo>
                  <a:pt x="3392768" y="3520129"/>
                </a:lnTo>
                <a:lnTo>
                  <a:pt x="3391823" y="3519919"/>
                </a:lnTo>
                <a:lnTo>
                  <a:pt x="3390225" y="3519788"/>
                </a:lnTo>
                <a:lnTo>
                  <a:pt x="3389490" y="3520522"/>
                </a:lnTo>
                <a:lnTo>
                  <a:pt x="3388311" y="3522277"/>
                </a:lnTo>
                <a:lnTo>
                  <a:pt x="3387788" y="3523954"/>
                </a:lnTo>
                <a:lnTo>
                  <a:pt x="3387263" y="3525634"/>
                </a:lnTo>
                <a:lnTo>
                  <a:pt x="3385377" y="3525212"/>
                </a:lnTo>
                <a:lnTo>
                  <a:pt x="3384224" y="3524058"/>
                </a:lnTo>
                <a:lnTo>
                  <a:pt x="3382493" y="3522328"/>
                </a:lnTo>
                <a:lnTo>
                  <a:pt x="3381653" y="3518555"/>
                </a:lnTo>
                <a:lnTo>
                  <a:pt x="3381181" y="3514414"/>
                </a:lnTo>
                <a:lnTo>
                  <a:pt x="3381049" y="3504741"/>
                </a:lnTo>
                <a:lnTo>
                  <a:pt x="3381203" y="3495360"/>
                </a:lnTo>
                <a:lnTo>
                  <a:pt x="3385581" y="3493865"/>
                </a:lnTo>
                <a:close/>
                <a:moveTo>
                  <a:pt x="3272668" y="3402376"/>
                </a:moveTo>
                <a:lnTo>
                  <a:pt x="3276163" y="3402777"/>
                </a:lnTo>
                <a:lnTo>
                  <a:pt x="3278776" y="3404617"/>
                </a:lnTo>
                <a:lnTo>
                  <a:pt x="3280447" y="3406287"/>
                </a:lnTo>
                <a:lnTo>
                  <a:pt x="3282286" y="3408900"/>
                </a:lnTo>
                <a:lnTo>
                  <a:pt x="3283076" y="3412008"/>
                </a:lnTo>
                <a:lnTo>
                  <a:pt x="3284435" y="3419554"/>
                </a:lnTo>
                <a:lnTo>
                  <a:pt x="3283972" y="3428366"/>
                </a:lnTo>
                <a:lnTo>
                  <a:pt x="3284729" y="3437629"/>
                </a:lnTo>
                <a:lnTo>
                  <a:pt x="3284652" y="3446055"/>
                </a:lnTo>
                <a:lnTo>
                  <a:pt x="3286012" y="3453601"/>
                </a:lnTo>
                <a:lnTo>
                  <a:pt x="3257376" y="3460529"/>
                </a:lnTo>
                <a:lnTo>
                  <a:pt x="3258752" y="3458040"/>
                </a:lnTo>
                <a:lnTo>
                  <a:pt x="3260406" y="3455828"/>
                </a:lnTo>
                <a:lnTo>
                  <a:pt x="3263097" y="3449241"/>
                </a:lnTo>
                <a:lnTo>
                  <a:pt x="3264844" y="3442485"/>
                </a:lnTo>
                <a:lnTo>
                  <a:pt x="3266701" y="3435062"/>
                </a:lnTo>
                <a:lnTo>
                  <a:pt x="3267692" y="3419042"/>
                </a:lnTo>
                <a:lnTo>
                  <a:pt x="3269346" y="3402915"/>
                </a:lnTo>
                <a:close/>
                <a:moveTo>
                  <a:pt x="3436830" y="3138894"/>
                </a:moveTo>
                <a:lnTo>
                  <a:pt x="3440485" y="3140291"/>
                </a:lnTo>
                <a:lnTo>
                  <a:pt x="3444419" y="3141970"/>
                </a:lnTo>
                <a:lnTo>
                  <a:pt x="3447602" y="3144399"/>
                </a:lnTo>
                <a:lnTo>
                  <a:pt x="3450504" y="3146549"/>
                </a:lnTo>
                <a:lnTo>
                  <a:pt x="3453215" y="3150011"/>
                </a:lnTo>
                <a:lnTo>
                  <a:pt x="3455925" y="3153476"/>
                </a:lnTo>
                <a:lnTo>
                  <a:pt x="3457228" y="3157785"/>
                </a:lnTo>
                <a:lnTo>
                  <a:pt x="3458810" y="3162377"/>
                </a:lnTo>
                <a:lnTo>
                  <a:pt x="3460566" y="3172407"/>
                </a:lnTo>
                <a:lnTo>
                  <a:pt x="3462037" y="3184408"/>
                </a:lnTo>
                <a:lnTo>
                  <a:pt x="3461440" y="3197352"/>
                </a:lnTo>
                <a:lnTo>
                  <a:pt x="3460277" y="3211985"/>
                </a:lnTo>
                <a:lnTo>
                  <a:pt x="3447802" y="3176191"/>
                </a:lnTo>
                <a:lnTo>
                  <a:pt x="3442033" y="3158387"/>
                </a:lnTo>
                <a:close/>
                <a:moveTo>
                  <a:pt x="3139891" y="3048559"/>
                </a:moveTo>
                <a:lnTo>
                  <a:pt x="3142762" y="3049056"/>
                </a:lnTo>
                <a:lnTo>
                  <a:pt x="3143884" y="3050178"/>
                </a:lnTo>
                <a:lnTo>
                  <a:pt x="3144497" y="3052372"/>
                </a:lnTo>
                <a:lnTo>
                  <a:pt x="3144828" y="3054286"/>
                </a:lnTo>
                <a:lnTo>
                  <a:pt x="3143578" y="3057781"/>
                </a:lnTo>
                <a:lnTo>
                  <a:pt x="3142723" y="3060882"/>
                </a:lnTo>
                <a:lnTo>
                  <a:pt x="3139826" y="3068269"/>
                </a:lnTo>
                <a:lnTo>
                  <a:pt x="3136139" y="3076446"/>
                </a:lnTo>
                <a:lnTo>
                  <a:pt x="3133128" y="3084509"/>
                </a:lnTo>
                <a:lnTo>
                  <a:pt x="3130792" y="3092457"/>
                </a:lnTo>
                <a:lnTo>
                  <a:pt x="3130103" y="3096514"/>
                </a:lnTo>
                <a:lnTo>
                  <a:pt x="3130205" y="3099779"/>
                </a:lnTo>
                <a:lnTo>
                  <a:pt x="3127501" y="3100239"/>
                </a:lnTo>
                <a:lnTo>
                  <a:pt x="3125306" y="3099626"/>
                </a:lnTo>
                <a:lnTo>
                  <a:pt x="3123903" y="3098224"/>
                </a:lnTo>
                <a:lnTo>
                  <a:pt x="3123291" y="3096030"/>
                </a:lnTo>
                <a:lnTo>
                  <a:pt x="3122793" y="3093159"/>
                </a:lnTo>
                <a:lnTo>
                  <a:pt x="3122692" y="3089893"/>
                </a:lnTo>
                <a:lnTo>
                  <a:pt x="3122883" y="3082966"/>
                </a:lnTo>
                <a:lnTo>
                  <a:pt x="3125360" y="3066458"/>
                </a:lnTo>
                <a:lnTo>
                  <a:pt x="3126343" y="3058740"/>
                </a:lnTo>
                <a:lnTo>
                  <a:pt x="3125169" y="3055985"/>
                </a:lnTo>
                <a:lnTo>
                  <a:pt x="3125348" y="3052999"/>
                </a:lnTo>
                <a:lnTo>
                  <a:pt x="3129903" y="3055180"/>
                </a:lnTo>
                <a:lnTo>
                  <a:pt x="3132096" y="3055792"/>
                </a:lnTo>
                <a:lnTo>
                  <a:pt x="3134010" y="3056125"/>
                </a:lnTo>
                <a:lnTo>
                  <a:pt x="3136434" y="3055383"/>
                </a:lnTo>
                <a:lnTo>
                  <a:pt x="3137225" y="3054592"/>
                </a:lnTo>
                <a:lnTo>
                  <a:pt x="3139037" y="3051659"/>
                </a:lnTo>
                <a:close/>
                <a:moveTo>
                  <a:pt x="3406231" y="3031941"/>
                </a:moveTo>
                <a:lnTo>
                  <a:pt x="3408584" y="3033491"/>
                </a:lnTo>
                <a:lnTo>
                  <a:pt x="3409979" y="3034885"/>
                </a:lnTo>
                <a:lnTo>
                  <a:pt x="3411529" y="3037239"/>
                </a:lnTo>
                <a:lnTo>
                  <a:pt x="3411998" y="3040113"/>
                </a:lnTo>
                <a:lnTo>
                  <a:pt x="3413375" y="3047102"/>
                </a:lnTo>
                <a:lnTo>
                  <a:pt x="3415430" y="3053968"/>
                </a:lnTo>
                <a:lnTo>
                  <a:pt x="3416458" y="3057400"/>
                </a:lnTo>
                <a:lnTo>
                  <a:pt x="3418009" y="3059753"/>
                </a:lnTo>
                <a:lnTo>
                  <a:pt x="3420797" y="3062541"/>
                </a:lnTo>
                <a:lnTo>
                  <a:pt x="3424109" y="3064248"/>
                </a:lnTo>
                <a:lnTo>
                  <a:pt x="3427942" y="3064875"/>
                </a:lnTo>
                <a:lnTo>
                  <a:pt x="3433534" y="3064859"/>
                </a:lnTo>
                <a:lnTo>
                  <a:pt x="3432523" y="3081483"/>
                </a:lnTo>
                <a:lnTo>
                  <a:pt x="3430764" y="3082126"/>
                </a:lnTo>
                <a:lnTo>
                  <a:pt x="3428324" y="3082893"/>
                </a:lnTo>
                <a:lnTo>
                  <a:pt x="3427120" y="3084097"/>
                </a:lnTo>
                <a:lnTo>
                  <a:pt x="3426598" y="3085176"/>
                </a:lnTo>
                <a:lnTo>
                  <a:pt x="3425029" y="3088418"/>
                </a:lnTo>
                <a:lnTo>
                  <a:pt x="3424575" y="3092775"/>
                </a:lnTo>
                <a:lnTo>
                  <a:pt x="3421005" y="3085195"/>
                </a:lnTo>
                <a:lnTo>
                  <a:pt x="3417309" y="3078295"/>
                </a:lnTo>
                <a:lnTo>
                  <a:pt x="3408999" y="3065975"/>
                </a:lnTo>
                <a:lnTo>
                  <a:pt x="3405585" y="3059352"/>
                </a:lnTo>
                <a:lnTo>
                  <a:pt x="3402691" y="3051651"/>
                </a:lnTo>
                <a:lnTo>
                  <a:pt x="3400323" y="3042868"/>
                </a:lnTo>
                <a:lnTo>
                  <a:pt x="3398754" y="3033284"/>
                </a:lnTo>
                <a:lnTo>
                  <a:pt x="3403234" y="3032150"/>
                </a:lnTo>
                <a:close/>
                <a:moveTo>
                  <a:pt x="3495171" y="2405784"/>
                </a:moveTo>
                <a:lnTo>
                  <a:pt x="3494915" y="2593593"/>
                </a:lnTo>
                <a:lnTo>
                  <a:pt x="3494585" y="2638150"/>
                </a:lnTo>
                <a:lnTo>
                  <a:pt x="3492700" y="2674187"/>
                </a:lnTo>
                <a:lnTo>
                  <a:pt x="3489143" y="2744927"/>
                </a:lnTo>
                <a:lnTo>
                  <a:pt x="3486251" y="2815561"/>
                </a:lnTo>
                <a:lnTo>
                  <a:pt x="3484588" y="2886647"/>
                </a:lnTo>
                <a:lnTo>
                  <a:pt x="3483272" y="2959625"/>
                </a:lnTo>
                <a:lnTo>
                  <a:pt x="3483699" y="3035898"/>
                </a:lnTo>
                <a:lnTo>
                  <a:pt x="3480472" y="3035766"/>
                </a:lnTo>
                <a:lnTo>
                  <a:pt x="3477912" y="3035527"/>
                </a:lnTo>
                <a:lnTo>
                  <a:pt x="3476019" y="3035180"/>
                </a:lnTo>
                <a:lnTo>
                  <a:pt x="3474619" y="3033781"/>
                </a:lnTo>
                <a:lnTo>
                  <a:pt x="3471540" y="3030701"/>
                </a:lnTo>
                <a:lnTo>
                  <a:pt x="3470288" y="3026355"/>
                </a:lnTo>
                <a:lnTo>
                  <a:pt x="3469422" y="3021621"/>
                </a:lnTo>
                <a:lnTo>
                  <a:pt x="3468946" y="3016500"/>
                </a:lnTo>
                <a:lnTo>
                  <a:pt x="3469736" y="3009551"/>
                </a:lnTo>
                <a:lnTo>
                  <a:pt x="3470700" y="3003548"/>
                </a:lnTo>
                <a:lnTo>
                  <a:pt x="3472839" y="2990212"/>
                </a:lnTo>
                <a:lnTo>
                  <a:pt x="3474660" y="2978874"/>
                </a:lnTo>
                <a:lnTo>
                  <a:pt x="3474849" y="2973646"/>
                </a:lnTo>
                <a:lnTo>
                  <a:pt x="3474824" y="2969752"/>
                </a:lnTo>
                <a:lnTo>
                  <a:pt x="3473745" y="2966352"/>
                </a:lnTo>
                <a:lnTo>
                  <a:pt x="3471786" y="2964392"/>
                </a:lnTo>
                <a:lnTo>
                  <a:pt x="3468518" y="2966541"/>
                </a:lnTo>
                <a:lnTo>
                  <a:pt x="3465742" y="2967636"/>
                </a:lnTo>
                <a:lnTo>
                  <a:pt x="3463034" y="2970345"/>
                </a:lnTo>
                <a:lnTo>
                  <a:pt x="3461379" y="2972560"/>
                </a:lnTo>
                <a:lnTo>
                  <a:pt x="3459510" y="2976108"/>
                </a:lnTo>
                <a:lnTo>
                  <a:pt x="3458415" y="2978883"/>
                </a:lnTo>
                <a:lnTo>
                  <a:pt x="3456958" y="2985938"/>
                </a:lnTo>
                <a:lnTo>
                  <a:pt x="3455673" y="2993941"/>
                </a:lnTo>
                <a:lnTo>
                  <a:pt x="3456003" y="3002010"/>
                </a:lnTo>
                <a:lnTo>
                  <a:pt x="3455221" y="3019027"/>
                </a:lnTo>
                <a:lnTo>
                  <a:pt x="3452875" y="3017455"/>
                </a:lnTo>
                <a:lnTo>
                  <a:pt x="3449474" y="3016377"/>
                </a:lnTo>
                <a:lnTo>
                  <a:pt x="3446460" y="3014911"/>
                </a:lnTo>
                <a:lnTo>
                  <a:pt x="3443514" y="3015058"/>
                </a:lnTo>
                <a:lnTo>
                  <a:pt x="3439792" y="3015981"/>
                </a:lnTo>
                <a:lnTo>
                  <a:pt x="3436909" y="3017744"/>
                </a:lnTo>
                <a:lnTo>
                  <a:pt x="3435749" y="3018904"/>
                </a:lnTo>
                <a:lnTo>
                  <a:pt x="3434762" y="3021011"/>
                </a:lnTo>
                <a:lnTo>
                  <a:pt x="3434268" y="3022065"/>
                </a:lnTo>
                <a:lnTo>
                  <a:pt x="3433839" y="3024733"/>
                </a:lnTo>
                <a:lnTo>
                  <a:pt x="3428800" y="3019695"/>
                </a:lnTo>
                <a:lnTo>
                  <a:pt x="3425870" y="3013668"/>
                </a:lnTo>
                <a:lnTo>
                  <a:pt x="3424272" y="3007427"/>
                </a:lnTo>
                <a:lnTo>
                  <a:pt x="3424289" y="3001252"/>
                </a:lnTo>
                <a:lnTo>
                  <a:pt x="3425186" y="2993637"/>
                </a:lnTo>
                <a:lnTo>
                  <a:pt x="3426257" y="2986967"/>
                </a:lnTo>
                <a:lnTo>
                  <a:pt x="3431387" y="2971200"/>
                </a:lnTo>
                <a:lnTo>
                  <a:pt x="3436622" y="2954768"/>
                </a:lnTo>
                <a:lnTo>
                  <a:pt x="3438960" y="2946271"/>
                </a:lnTo>
                <a:lnTo>
                  <a:pt x="3441405" y="2937108"/>
                </a:lnTo>
                <a:lnTo>
                  <a:pt x="3442131" y="2928545"/>
                </a:lnTo>
                <a:lnTo>
                  <a:pt x="3441348" y="2919250"/>
                </a:lnTo>
                <a:lnTo>
                  <a:pt x="3440565" y="2909955"/>
                </a:lnTo>
                <a:lnTo>
                  <a:pt x="3438169" y="2900593"/>
                </a:lnTo>
                <a:lnTo>
                  <a:pt x="3433683" y="2912358"/>
                </a:lnTo>
                <a:lnTo>
                  <a:pt x="3428462" y="2922618"/>
                </a:lnTo>
                <a:lnTo>
                  <a:pt x="3423737" y="2931822"/>
                </a:lnTo>
                <a:lnTo>
                  <a:pt x="3418905" y="2941693"/>
                </a:lnTo>
                <a:lnTo>
                  <a:pt x="3414244" y="2952512"/>
                </a:lnTo>
                <a:lnTo>
                  <a:pt x="3412614" y="2958620"/>
                </a:lnTo>
                <a:lnTo>
                  <a:pt x="3410597" y="2965116"/>
                </a:lnTo>
                <a:lnTo>
                  <a:pt x="3409033" y="2972839"/>
                </a:lnTo>
                <a:lnTo>
                  <a:pt x="3407469" y="2980562"/>
                </a:lnTo>
                <a:lnTo>
                  <a:pt x="3406637" y="2989791"/>
                </a:lnTo>
                <a:lnTo>
                  <a:pt x="3405698" y="2999688"/>
                </a:lnTo>
                <a:lnTo>
                  <a:pt x="3403731" y="2987658"/>
                </a:lnTo>
                <a:lnTo>
                  <a:pt x="3401376" y="2976017"/>
                </a:lnTo>
                <a:lnTo>
                  <a:pt x="3400076" y="2963881"/>
                </a:lnTo>
                <a:lnTo>
                  <a:pt x="3399441" y="2951640"/>
                </a:lnTo>
                <a:lnTo>
                  <a:pt x="3398700" y="2940062"/>
                </a:lnTo>
                <a:lnTo>
                  <a:pt x="3399013" y="2927993"/>
                </a:lnTo>
                <a:lnTo>
                  <a:pt x="3399605" y="2916203"/>
                </a:lnTo>
                <a:lnTo>
                  <a:pt x="3401359" y="2903253"/>
                </a:lnTo>
                <a:lnTo>
                  <a:pt x="3402339" y="2891075"/>
                </a:lnTo>
                <a:lnTo>
                  <a:pt x="3405039" y="2878298"/>
                </a:lnTo>
                <a:lnTo>
                  <a:pt x="3407461" y="2865240"/>
                </a:lnTo>
                <a:lnTo>
                  <a:pt x="3410547" y="2852075"/>
                </a:lnTo>
                <a:lnTo>
                  <a:pt x="3413635" y="2838910"/>
                </a:lnTo>
                <a:lnTo>
                  <a:pt x="3418163" y="2824864"/>
                </a:lnTo>
                <a:lnTo>
                  <a:pt x="3427887" y="2796665"/>
                </a:lnTo>
                <a:lnTo>
                  <a:pt x="3422041" y="2804751"/>
                </a:lnTo>
                <a:lnTo>
                  <a:pt x="3419010" y="2809460"/>
                </a:lnTo>
                <a:lnTo>
                  <a:pt x="3416302" y="2812169"/>
                </a:lnTo>
                <a:lnTo>
                  <a:pt x="3415529" y="2812942"/>
                </a:lnTo>
                <a:lnTo>
                  <a:pt x="3414969" y="2812383"/>
                </a:lnTo>
                <a:lnTo>
                  <a:pt x="3413849" y="2811263"/>
                </a:lnTo>
                <a:lnTo>
                  <a:pt x="3414277" y="2808596"/>
                </a:lnTo>
                <a:lnTo>
                  <a:pt x="3415668" y="2799926"/>
                </a:lnTo>
                <a:lnTo>
                  <a:pt x="3418155" y="2788482"/>
                </a:lnTo>
                <a:lnTo>
                  <a:pt x="3419506" y="2782092"/>
                </a:lnTo>
                <a:lnTo>
                  <a:pt x="3419695" y="2776864"/>
                </a:lnTo>
                <a:lnTo>
                  <a:pt x="3419324" y="2771077"/>
                </a:lnTo>
                <a:lnTo>
                  <a:pt x="3418740" y="2766622"/>
                </a:lnTo>
                <a:lnTo>
                  <a:pt x="3416822" y="2762382"/>
                </a:lnTo>
                <a:lnTo>
                  <a:pt x="3416089" y="2760876"/>
                </a:lnTo>
                <a:lnTo>
                  <a:pt x="3414303" y="2759862"/>
                </a:lnTo>
                <a:lnTo>
                  <a:pt x="3415676" y="2757369"/>
                </a:lnTo>
                <a:lnTo>
                  <a:pt x="3417224" y="2755821"/>
                </a:lnTo>
                <a:lnTo>
                  <a:pt x="3418666" y="2754939"/>
                </a:lnTo>
                <a:lnTo>
                  <a:pt x="3419333" y="2754832"/>
                </a:lnTo>
                <a:lnTo>
                  <a:pt x="3422067" y="2756017"/>
                </a:lnTo>
                <a:lnTo>
                  <a:pt x="3423532" y="2759031"/>
                </a:lnTo>
                <a:lnTo>
                  <a:pt x="3425986" y="2759937"/>
                </a:lnTo>
                <a:lnTo>
                  <a:pt x="3426932" y="2760109"/>
                </a:lnTo>
                <a:lnTo>
                  <a:pt x="3428373" y="2759229"/>
                </a:lnTo>
                <a:lnTo>
                  <a:pt x="3430307" y="2757294"/>
                </a:lnTo>
                <a:lnTo>
                  <a:pt x="3431963" y="2755079"/>
                </a:lnTo>
                <a:lnTo>
                  <a:pt x="3433939" y="2750864"/>
                </a:lnTo>
                <a:lnTo>
                  <a:pt x="3436516" y="2744928"/>
                </a:lnTo>
                <a:lnTo>
                  <a:pt x="3415759" y="2726494"/>
                </a:lnTo>
                <a:lnTo>
                  <a:pt x="3420939" y="2718516"/>
                </a:lnTo>
                <a:lnTo>
                  <a:pt x="3425278" y="2709697"/>
                </a:lnTo>
                <a:lnTo>
                  <a:pt x="3428950" y="2700987"/>
                </a:lnTo>
                <a:lnTo>
                  <a:pt x="3432062" y="2691716"/>
                </a:lnTo>
                <a:lnTo>
                  <a:pt x="3434227" y="2682273"/>
                </a:lnTo>
                <a:lnTo>
                  <a:pt x="3435058" y="2673043"/>
                </a:lnTo>
                <a:lnTo>
                  <a:pt x="3436171" y="2664093"/>
                </a:lnTo>
                <a:lnTo>
                  <a:pt x="3436442" y="2654304"/>
                </a:lnTo>
                <a:lnTo>
                  <a:pt x="3435627" y="2631045"/>
                </a:lnTo>
                <a:lnTo>
                  <a:pt x="3433865" y="2607614"/>
                </a:lnTo>
                <a:lnTo>
                  <a:pt x="3432277" y="2585129"/>
                </a:lnTo>
                <a:lnTo>
                  <a:pt x="3432021" y="2562430"/>
                </a:lnTo>
                <a:lnTo>
                  <a:pt x="3436369" y="2563681"/>
                </a:lnTo>
                <a:lnTo>
                  <a:pt x="3440501" y="2566266"/>
                </a:lnTo>
                <a:lnTo>
                  <a:pt x="3444355" y="2568572"/>
                </a:lnTo>
                <a:lnTo>
                  <a:pt x="3448100" y="2571545"/>
                </a:lnTo>
                <a:lnTo>
                  <a:pt x="3450513" y="2574730"/>
                </a:lnTo>
                <a:lnTo>
                  <a:pt x="3452711" y="2579250"/>
                </a:lnTo>
                <a:lnTo>
                  <a:pt x="3454909" y="2583770"/>
                </a:lnTo>
                <a:lnTo>
                  <a:pt x="3456333" y="2589065"/>
                </a:lnTo>
                <a:lnTo>
                  <a:pt x="3458903" y="2599372"/>
                </a:lnTo>
                <a:lnTo>
                  <a:pt x="3459535" y="2611615"/>
                </a:lnTo>
                <a:lnTo>
                  <a:pt x="3460064" y="2624525"/>
                </a:lnTo>
                <a:lnTo>
                  <a:pt x="3459816" y="2638209"/>
                </a:lnTo>
                <a:lnTo>
                  <a:pt x="3458729" y="2651052"/>
                </a:lnTo>
                <a:lnTo>
                  <a:pt x="3457470" y="2662949"/>
                </a:lnTo>
                <a:lnTo>
                  <a:pt x="3455098" y="2683796"/>
                </a:lnTo>
                <a:lnTo>
                  <a:pt x="3454934" y="2692919"/>
                </a:lnTo>
                <a:lnTo>
                  <a:pt x="3454876" y="2701373"/>
                </a:lnTo>
                <a:lnTo>
                  <a:pt x="3456754" y="2707894"/>
                </a:lnTo>
                <a:lnTo>
                  <a:pt x="3457551" y="2711016"/>
                </a:lnTo>
                <a:lnTo>
                  <a:pt x="3459404" y="2713641"/>
                </a:lnTo>
                <a:lnTo>
                  <a:pt x="3462886" y="2710159"/>
                </a:lnTo>
                <a:lnTo>
                  <a:pt x="3466584" y="2705342"/>
                </a:lnTo>
                <a:lnTo>
                  <a:pt x="3469507" y="2701299"/>
                </a:lnTo>
                <a:lnTo>
                  <a:pt x="3471763" y="2697363"/>
                </a:lnTo>
                <a:lnTo>
                  <a:pt x="3473738" y="2693149"/>
                </a:lnTo>
                <a:lnTo>
                  <a:pt x="3475822" y="2688266"/>
                </a:lnTo>
                <a:lnTo>
                  <a:pt x="3477237" y="2683491"/>
                </a:lnTo>
                <a:lnTo>
                  <a:pt x="3477881" y="2679489"/>
                </a:lnTo>
                <a:lnTo>
                  <a:pt x="3479593" y="2668819"/>
                </a:lnTo>
                <a:lnTo>
                  <a:pt x="3479798" y="2657417"/>
                </a:lnTo>
                <a:lnTo>
                  <a:pt x="3479337" y="2646121"/>
                </a:lnTo>
                <a:lnTo>
                  <a:pt x="3478530" y="2632931"/>
                </a:lnTo>
                <a:lnTo>
                  <a:pt x="3476119" y="2603431"/>
                </a:lnTo>
                <a:lnTo>
                  <a:pt x="3474965" y="2588348"/>
                </a:lnTo>
                <a:lnTo>
                  <a:pt x="3474480" y="2573158"/>
                </a:lnTo>
                <a:lnTo>
                  <a:pt x="3474941" y="2558140"/>
                </a:lnTo>
                <a:lnTo>
                  <a:pt x="3475575" y="2544070"/>
                </a:lnTo>
                <a:lnTo>
                  <a:pt x="3478597" y="2529291"/>
                </a:lnTo>
                <a:lnTo>
                  <a:pt x="3480161" y="2521567"/>
                </a:lnTo>
                <a:lnTo>
                  <a:pt x="3482564" y="2514686"/>
                </a:lnTo>
                <a:lnTo>
                  <a:pt x="3480968" y="2508444"/>
                </a:lnTo>
                <a:lnTo>
                  <a:pt x="3479050" y="2504204"/>
                </a:lnTo>
                <a:lnTo>
                  <a:pt x="3476918" y="2501298"/>
                </a:lnTo>
                <a:lnTo>
                  <a:pt x="3474571" y="2499725"/>
                </a:lnTo>
                <a:lnTo>
                  <a:pt x="3471903" y="2500154"/>
                </a:lnTo>
                <a:lnTo>
                  <a:pt x="3469236" y="2500581"/>
                </a:lnTo>
                <a:lnTo>
                  <a:pt x="3466247" y="2503012"/>
                </a:lnTo>
                <a:lnTo>
                  <a:pt x="3463086" y="2504492"/>
                </a:lnTo>
                <a:lnTo>
                  <a:pt x="3456721" y="2509737"/>
                </a:lnTo>
                <a:lnTo>
                  <a:pt x="3453839" y="2511499"/>
                </a:lnTo>
                <a:lnTo>
                  <a:pt x="3450011" y="2513088"/>
                </a:lnTo>
                <a:lnTo>
                  <a:pt x="3446956" y="2513903"/>
                </a:lnTo>
                <a:lnTo>
                  <a:pt x="3444396" y="2513665"/>
                </a:lnTo>
                <a:lnTo>
                  <a:pt x="3440995" y="2512587"/>
                </a:lnTo>
                <a:lnTo>
                  <a:pt x="3438689" y="2508734"/>
                </a:lnTo>
                <a:lnTo>
                  <a:pt x="3444585" y="2482123"/>
                </a:lnTo>
                <a:lnTo>
                  <a:pt x="3446832" y="2468118"/>
                </a:lnTo>
                <a:lnTo>
                  <a:pt x="3449081" y="2454113"/>
                </a:lnTo>
                <a:lnTo>
                  <a:pt x="3450151" y="2447445"/>
                </a:lnTo>
                <a:lnTo>
                  <a:pt x="3450168" y="2441269"/>
                </a:lnTo>
                <a:lnTo>
                  <a:pt x="3449130" y="2435589"/>
                </a:lnTo>
                <a:lnTo>
                  <a:pt x="3448759" y="2429801"/>
                </a:lnTo>
                <a:lnTo>
                  <a:pt x="3446455" y="2425948"/>
                </a:lnTo>
                <a:lnTo>
                  <a:pt x="3444536" y="2421708"/>
                </a:lnTo>
                <a:lnTo>
                  <a:pt x="3441177" y="2418348"/>
                </a:lnTo>
                <a:lnTo>
                  <a:pt x="3437218" y="2416710"/>
                </a:lnTo>
                <a:lnTo>
                  <a:pt x="3439967" y="2411721"/>
                </a:lnTo>
                <a:lnTo>
                  <a:pt x="3441729" y="2408839"/>
                </a:lnTo>
                <a:lnTo>
                  <a:pt x="3443450" y="2408238"/>
                </a:lnTo>
                <a:lnTo>
                  <a:pt x="3444116" y="2408131"/>
                </a:lnTo>
                <a:lnTo>
                  <a:pt x="3446676" y="2408370"/>
                </a:lnTo>
                <a:lnTo>
                  <a:pt x="3449302" y="2410223"/>
                </a:lnTo>
                <a:lnTo>
                  <a:pt x="3451436" y="2413128"/>
                </a:lnTo>
                <a:lnTo>
                  <a:pt x="3453634" y="2417649"/>
                </a:lnTo>
                <a:lnTo>
                  <a:pt x="3455445" y="2422556"/>
                </a:lnTo>
                <a:lnTo>
                  <a:pt x="3457150" y="2428129"/>
                </a:lnTo>
                <a:lnTo>
                  <a:pt x="3458640" y="2435037"/>
                </a:lnTo>
                <a:lnTo>
                  <a:pt x="3460410" y="2442224"/>
                </a:lnTo>
                <a:lnTo>
                  <a:pt x="3460460" y="2450012"/>
                </a:lnTo>
                <a:lnTo>
                  <a:pt x="3461175" y="2457695"/>
                </a:lnTo>
                <a:lnTo>
                  <a:pt x="3461612" y="2465097"/>
                </a:lnTo>
                <a:lnTo>
                  <a:pt x="3460887" y="2473659"/>
                </a:lnTo>
                <a:lnTo>
                  <a:pt x="3459989" y="2481276"/>
                </a:lnTo>
                <a:lnTo>
                  <a:pt x="3462591" y="2479233"/>
                </a:lnTo>
                <a:lnTo>
                  <a:pt x="3463859" y="2477406"/>
                </a:lnTo>
                <a:lnTo>
                  <a:pt x="3464954" y="2474631"/>
                </a:lnTo>
                <a:lnTo>
                  <a:pt x="3465490" y="2471296"/>
                </a:lnTo>
                <a:lnTo>
                  <a:pt x="3465893" y="2464734"/>
                </a:lnTo>
                <a:lnTo>
                  <a:pt x="3467070" y="2457398"/>
                </a:lnTo>
                <a:lnTo>
                  <a:pt x="3469351" y="2457358"/>
                </a:lnTo>
                <a:lnTo>
                  <a:pt x="3470858" y="2458090"/>
                </a:lnTo>
                <a:lnTo>
                  <a:pt x="3472150" y="2460157"/>
                </a:lnTo>
                <a:lnTo>
                  <a:pt x="3472669" y="2462997"/>
                </a:lnTo>
                <a:lnTo>
                  <a:pt x="3473492" y="2470012"/>
                </a:lnTo>
                <a:lnTo>
                  <a:pt x="3474423" y="2476360"/>
                </a:lnTo>
                <a:lnTo>
                  <a:pt x="3476679" y="2472424"/>
                </a:lnTo>
                <a:lnTo>
                  <a:pt x="3478267" y="2468596"/>
                </a:lnTo>
                <a:lnTo>
                  <a:pt x="3481165" y="2460659"/>
                </a:lnTo>
                <a:lnTo>
                  <a:pt x="3483330" y="2451216"/>
                </a:lnTo>
                <a:lnTo>
                  <a:pt x="3485216" y="2441493"/>
                </a:lnTo>
                <a:lnTo>
                  <a:pt x="3486995" y="2432435"/>
                </a:lnTo>
                <a:lnTo>
                  <a:pt x="3489547" y="2422605"/>
                </a:lnTo>
                <a:lnTo>
                  <a:pt x="3492272" y="2413721"/>
                </a:lnTo>
                <a:close/>
                <a:moveTo>
                  <a:pt x="3261442" y="2366863"/>
                </a:moveTo>
                <a:lnTo>
                  <a:pt x="3263815" y="2372350"/>
                </a:lnTo>
                <a:lnTo>
                  <a:pt x="3265687" y="2378896"/>
                </a:lnTo>
                <a:lnTo>
                  <a:pt x="3266891" y="2385549"/>
                </a:lnTo>
                <a:lnTo>
                  <a:pt x="3268656" y="2392764"/>
                </a:lnTo>
                <a:lnTo>
                  <a:pt x="3270629" y="2408752"/>
                </a:lnTo>
                <a:lnTo>
                  <a:pt x="3272105" y="2425798"/>
                </a:lnTo>
                <a:lnTo>
                  <a:pt x="3274276" y="2460671"/>
                </a:lnTo>
                <a:lnTo>
                  <a:pt x="3275859" y="2477049"/>
                </a:lnTo>
                <a:lnTo>
                  <a:pt x="3278048" y="2491697"/>
                </a:lnTo>
                <a:lnTo>
                  <a:pt x="3267828" y="2468242"/>
                </a:lnTo>
                <a:lnTo>
                  <a:pt x="3262678" y="2453747"/>
                </a:lnTo>
                <a:lnTo>
                  <a:pt x="3258025" y="2438194"/>
                </a:lnTo>
                <a:lnTo>
                  <a:pt x="3256478" y="2429638"/>
                </a:lnTo>
                <a:lnTo>
                  <a:pt x="3255211" y="2421364"/>
                </a:lnTo>
                <a:lnTo>
                  <a:pt x="3254225" y="2413370"/>
                </a:lnTo>
                <a:lnTo>
                  <a:pt x="3254126" y="2403928"/>
                </a:lnTo>
                <a:lnTo>
                  <a:pt x="3254588" y="2395046"/>
                </a:lnTo>
                <a:lnTo>
                  <a:pt x="3255719" y="2386057"/>
                </a:lnTo>
                <a:lnTo>
                  <a:pt x="3258192" y="2376849"/>
                </a:lnTo>
                <a:close/>
                <a:moveTo>
                  <a:pt x="3303875" y="2341268"/>
                </a:moveTo>
                <a:lnTo>
                  <a:pt x="3301880" y="2354489"/>
                </a:lnTo>
                <a:lnTo>
                  <a:pt x="3299224" y="2367809"/>
                </a:lnTo>
                <a:lnTo>
                  <a:pt x="3296668" y="2380467"/>
                </a:lnTo>
                <a:lnTo>
                  <a:pt x="3295490" y="2386136"/>
                </a:lnTo>
                <a:lnTo>
                  <a:pt x="3294971" y="2391706"/>
                </a:lnTo>
                <a:lnTo>
                  <a:pt x="3295115" y="2397175"/>
                </a:lnTo>
                <a:lnTo>
                  <a:pt x="3295558" y="2400661"/>
                </a:lnTo>
                <a:lnTo>
                  <a:pt x="3297604" y="2404228"/>
                </a:lnTo>
                <a:lnTo>
                  <a:pt x="3299849" y="2406473"/>
                </a:lnTo>
                <a:lnTo>
                  <a:pt x="3303135" y="2408238"/>
                </a:lnTo>
                <a:lnTo>
                  <a:pt x="3307563" y="2408862"/>
                </a:lnTo>
                <a:lnTo>
                  <a:pt x="3313892" y="2407583"/>
                </a:lnTo>
                <a:lnTo>
                  <a:pt x="3320702" y="2405263"/>
                </a:lnTo>
                <a:lnTo>
                  <a:pt x="3320304" y="2407907"/>
                </a:lnTo>
                <a:lnTo>
                  <a:pt x="3319625" y="2410271"/>
                </a:lnTo>
                <a:lnTo>
                  <a:pt x="3318382" y="2412073"/>
                </a:lnTo>
                <a:lnTo>
                  <a:pt x="3317422" y="2414156"/>
                </a:lnTo>
                <a:lnTo>
                  <a:pt x="3313818" y="2416638"/>
                </a:lnTo>
                <a:lnTo>
                  <a:pt x="3310214" y="2419120"/>
                </a:lnTo>
                <a:lnTo>
                  <a:pt x="3305487" y="2420479"/>
                </a:lnTo>
                <a:lnTo>
                  <a:pt x="3301040" y="2422119"/>
                </a:lnTo>
                <a:lnTo>
                  <a:pt x="3296875" y="2424040"/>
                </a:lnTo>
                <a:lnTo>
                  <a:pt x="3292428" y="2425680"/>
                </a:lnTo>
                <a:lnTo>
                  <a:pt x="3292565" y="2420492"/>
                </a:lnTo>
                <a:lnTo>
                  <a:pt x="3291480" y="2414842"/>
                </a:lnTo>
                <a:lnTo>
                  <a:pt x="3289228" y="2401939"/>
                </a:lnTo>
                <a:lnTo>
                  <a:pt x="3286036" y="2388856"/>
                </a:lnTo>
                <a:lnTo>
                  <a:pt x="3283122" y="2376053"/>
                </a:lnTo>
                <a:lnTo>
                  <a:pt x="3282518" y="2369361"/>
                </a:lnTo>
                <a:lnTo>
                  <a:pt x="3282373" y="2363892"/>
                </a:lnTo>
                <a:lnTo>
                  <a:pt x="3283552" y="2358224"/>
                </a:lnTo>
                <a:lnTo>
                  <a:pt x="3284912" y="2353496"/>
                </a:lnTo>
                <a:lnTo>
                  <a:pt x="3285871" y="2351414"/>
                </a:lnTo>
                <a:lnTo>
                  <a:pt x="3287774" y="2349512"/>
                </a:lnTo>
                <a:lnTo>
                  <a:pt x="3289676" y="2347610"/>
                </a:lnTo>
                <a:lnTo>
                  <a:pt x="3291959" y="2345327"/>
                </a:lnTo>
                <a:lnTo>
                  <a:pt x="3294421" y="2343988"/>
                </a:lnTo>
                <a:lnTo>
                  <a:pt x="3297166" y="2342927"/>
                </a:lnTo>
                <a:close/>
                <a:moveTo>
                  <a:pt x="3444713" y="2329457"/>
                </a:moveTo>
                <a:lnTo>
                  <a:pt x="3441661" y="2330652"/>
                </a:lnTo>
                <a:lnTo>
                  <a:pt x="3443124" y="2329741"/>
                </a:lnTo>
                <a:close/>
                <a:moveTo>
                  <a:pt x="3445285" y="2329233"/>
                </a:moveTo>
                <a:lnTo>
                  <a:pt x="3445137" y="2329381"/>
                </a:lnTo>
                <a:lnTo>
                  <a:pt x="3444713" y="2329457"/>
                </a:lnTo>
                <a:close/>
                <a:moveTo>
                  <a:pt x="3455478" y="2242425"/>
                </a:moveTo>
                <a:lnTo>
                  <a:pt x="3459768" y="2247506"/>
                </a:lnTo>
                <a:lnTo>
                  <a:pt x="3463422" y="2254324"/>
                </a:lnTo>
                <a:lnTo>
                  <a:pt x="3466561" y="2262209"/>
                </a:lnTo>
                <a:lnTo>
                  <a:pt x="3468633" y="2270609"/>
                </a:lnTo>
                <a:lnTo>
                  <a:pt x="3470226" y="2281694"/>
                </a:lnTo>
                <a:lnTo>
                  <a:pt x="3471146" y="2292900"/>
                </a:lnTo>
                <a:lnTo>
                  <a:pt x="3471157" y="2305565"/>
                </a:lnTo>
                <a:lnTo>
                  <a:pt x="3470652" y="2319300"/>
                </a:lnTo>
                <a:lnTo>
                  <a:pt x="3445285" y="2329233"/>
                </a:lnTo>
                <a:lnTo>
                  <a:pt x="3448300" y="2326218"/>
                </a:lnTo>
                <a:lnTo>
                  <a:pt x="3451191" y="2322777"/>
                </a:lnTo>
                <a:lnTo>
                  <a:pt x="3454318" y="2317995"/>
                </a:lnTo>
                <a:lnTo>
                  <a:pt x="3456500" y="2313059"/>
                </a:lnTo>
                <a:lnTo>
                  <a:pt x="3458802" y="2307448"/>
                </a:lnTo>
                <a:lnTo>
                  <a:pt x="3460312" y="2302632"/>
                </a:lnTo>
                <a:lnTo>
                  <a:pt x="3461273" y="2297262"/>
                </a:lnTo>
                <a:lnTo>
                  <a:pt x="3462111" y="2292565"/>
                </a:lnTo>
                <a:lnTo>
                  <a:pt x="3462435" y="2288934"/>
                </a:lnTo>
                <a:lnTo>
                  <a:pt x="3461693" y="2285818"/>
                </a:lnTo>
                <a:lnTo>
                  <a:pt x="3460590" y="2284716"/>
                </a:lnTo>
                <a:lnTo>
                  <a:pt x="3459763" y="2283888"/>
                </a:lnTo>
                <a:lnTo>
                  <a:pt x="3458302" y="2284800"/>
                </a:lnTo>
                <a:lnTo>
                  <a:pt x="3456048" y="2286502"/>
                </a:lnTo>
                <a:lnTo>
                  <a:pt x="3452764" y="2290337"/>
                </a:lnTo>
                <a:lnTo>
                  <a:pt x="3448330" y="2296976"/>
                </a:lnTo>
                <a:lnTo>
                  <a:pt x="3445057" y="2295288"/>
                </a:lnTo>
                <a:lnTo>
                  <a:pt x="3442061" y="2293874"/>
                </a:lnTo>
                <a:lnTo>
                  <a:pt x="3440924" y="2291154"/>
                </a:lnTo>
                <a:lnTo>
                  <a:pt x="3440613" y="2289260"/>
                </a:lnTo>
                <a:lnTo>
                  <a:pt x="3440816" y="2286300"/>
                </a:lnTo>
                <a:lnTo>
                  <a:pt x="3442363" y="2283101"/>
                </a:lnTo>
                <a:lnTo>
                  <a:pt x="3446246" y="2275909"/>
                </a:lnTo>
                <a:lnTo>
                  <a:pt x="3450526" y="2268323"/>
                </a:lnTo>
                <a:lnTo>
                  <a:pt x="3452588" y="2264056"/>
                </a:lnTo>
                <a:lnTo>
                  <a:pt x="3454374" y="2259514"/>
                </a:lnTo>
                <a:lnTo>
                  <a:pt x="3456159" y="2254973"/>
                </a:lnTo>
                <a:lnTo>
                  <a:pt x="3456603" y="2250670"/>
                </a:lnTo>
                <a:lnTo>
                  <a:pt x="3456772" y="2246092"/>
                </a:lnTo>
                <a:close/>
                <a:moveTo>
                  <a:pt x="3445446" y="1830385"/>
                </a:moveTo>
                <a:lnTo>
                  <a:pt x="3448021" y="1834518"/>
                </a:lnTo>
                <a:lnTo>
                  <a:pt x="3450098" y="1839705"/>
                </a:lnTo>
                <a:lnTo>
                  <a:pt x="3451895" y="1844616"/>
                </a:lnTo>
                <a:lnTo>
                  <a:pt x="3453194" y="1850582"/>
                </a:lnTo>
                <a:lnTo>
                  <a:pt x="3454239" y="1864070"/>
                </a:lnTo>
                <a:lnTo>
                  <a:pt x="3454392" y="1879006"/>
                </a:lnTo>
                <a:lnTo>
                  <a:pt x="3454437" y="1894610"/>
                </a:lnTo>
                <a:lnTo>
                  <a:pt x="3456100" y="1910273"/>
                </a:lnTo>
                <a:lnTo>
                  <a:pt x="3456791" y="1917966"/>
                </a:lnTo>
                <a:lnTo>
                  <a:pt x="3458151" y="1925548"/>
                </a:lnTo>
                <a:lnTo>
                  <a:pt x="3460178" y="1933023"/>
                </a:lnTo>
                <a:lnTo>
                  <a:pt x="3463543" y="1940277"/>
                </a:lnTo>
                <a:lnTo>
                  <a:pt x="3460481" y="1941103"/>
                </a:lnTo>
                <a:lnTo>
                  <a:pt x="3457308" y="1942599"/>
                </a:lnTo>
                <a:lnTo>
                  <a:pt x="3455084" y="1944265"/>
                </a:lnTo>
                <a:lnTo>
                  <a:pt x="3453419" y="1946488"/>
                </a:lnTo>
                <a:lnTo>
                  <a:pt x="3452422" y="1948604"/>
                </a:lnTo>
                <a:lnTo>
                  <a:pt x="3450647" y="1951496"/>
                </a:lnTo>
                <a:lnTo>
                  <a:pt x="3450379" y="1955117"/>
                </a:lnTo>
                <a:lnTo>
                  <a:pt x="3449831" y="1958459"/>
                </a:lnTo>
                <a:lnTo>
                  <a:pt x="3445300" y="1952371"/>
                </a:lnTo>
                <a:lnTo>
                  <a:pt x="3441825" y="1945787"/>
                </a:lnTo>
                <a:lnTo>
                  <a:pt x="3438631" y="1939479"/>
                </a:lnTo>
                <a:lnTo>
                  <a:pt x="3436883" y="1932285"/>
                </a:lnTo>
                <a:lnTo>
                  <a:pt x="3435244" y="1924423"/>
                </a:lnTo>
                <a:lnTo>
                  <a:pt x="3434553" y="1916731"/>
                </a:lnTo>
                <a:lnTo>
                  <a:pt x="3433581" y="1908759"/>
                </a:lnTo>
                <a:lnTo>
                  <a:pt x="3434338" y="1900179"/>
                </a:lnTo>
                <a:lnTo>
                  <a:pt x="3434423" y="1891709"/>
                </a:lnTo>
                <a:lnTo>
                  <a:pt x="3435567" y="1882741"/>
                </a:lnTo>
                <a:lnTo>
                  <a:pt x="3437747" y="1865471"/>
                </a:lnTo>
                <a:lnTo>
                  <a:pt x="3441651" y="1847594"/>
                </a:lnTo>
                <a:close/>
                <a:moveTo>
                  <a:pt x="3223005" y="1818213"/>
                </a:moveTo>
                <a:lnTo>
                  <a:pt x="3223283" y="1818491"/>
                </a:lnTo>
                <a:lnTo>
                  <a:pt x="3224680" y="1819888"/>
                </a:lnTo>
                <a:lnTo>
                  <a:pt x="3226790" y="1827270"/>
                </a:lnTo>
                <a:lnTo>
                  <a:pt x="3230101" y="1837362"/>
                </a:lnTo>
                <a:lnTo>
                  <a:pt x="3234069" y="1847355"/>
                </a:lnTo>
                <a:lnTo>
                  <a:pt x="3236288" y="1851835"/>
                </a:lnTo>
                <a:lnTo>
                  <a:pt x="3239263" y="1855562"/>
                </a:lnTo>
                <a:lnTo>
                  <a:pt x="3241776" y="1858074"/>
                </a:lnTo>
                <a:lnTo>
                  <a:pt x="3243269" y="1858816"/>
                </a:lnTo>
                <a:lnTo>
                  <a:pt x="3245237" y="1858522"/>
                </a:lnTo>
                <a:lnTo>
                  <a:pt x="3247205" y="1858231"/>
                </a:lnTo>
                <a:lnTo>
                  <a:pt x="3248237" y="1857757"/>
                </a:lnTo>
                <a:lnTo>
                  <a:pt x="3250776" y="1855775"/>
                </a:lnTo>
                <a:lnTo>
                  <a:pt x="3252659" y="1853892"/>
                </a:lnTo>
                <a:lnTo>
                  <a:pt x="3253554" y="1860815"/>
                </a:lnTo>
                <a:lnTo>
                  <a:pt x="3253055" y="1866340"/>
                </a:lnTo>
                <a:lnTo>
                  <a:pt x="3252275" y="1871587"/>
                </a:lnTo>
                <a:lnTo>
                  <a:pt x="3251120" y="1877210"/>
                </a:lnTo>
                <a:lnTo>
                  <a:pt x="3249781" y="1881899"/>
                </a:lnTo>
                <a:lnTo>
                  <a:pt x="3249561" y="1887704"/>
                </a:lnTo>
                <a:lnTo>
                  <a:pt x="3249340" y="1893510"/>
                </a:lnTo>
                <a:lnTo>
                  <a:pt x="3249957" y="1900152"/>
                </a:lnTo>
                <a:lnTo>
                  <a:pt x="3245197" y="1897652"/>
                </a:lnTo>
                <a:lnTo>
                  <a:pt x="3241094" y="1895054"/>
                </a:lnTo>
                <a:lnTo>
                  <a:pt x="3238302" y="1892261"/>
                </a:lnTo>
                <a:lnTo>
                  <a:pt x="3235231" y="1889191"/>
                </a:lnTo>
                <a:lnTo>
                  <a:pt x="3232912" y="1885367"/>
                </a:lnTo>
                <a:lnTo>
                  <a:pt x="3231529" y="1881724"/>
                </a:lnTo>
                <a:lnTo>
                  <a:pt x="3228582" y="1873503"/>
                </a:lnTo>
                <a:lnTo>
                  <a:pt x="3227043" y="1864433"/>
                </a:lnTo>
                <a:lnTo>
                  <a:pt x="3225238" y="1852835"/>
                </a:lnTo>
                <a:lnTo>
                  <a:pt x="3223348" y="1839646"/>
                </a:lnTo>
                <a:lnTo>
                  <a:pt x="3219784" y="1824784"/>
                </a:lnTo>
                <a:lnTo>
                  <a:pt x="3221023" y="1820751"/>
                </a:lnTo>
                <a:lnTo>
                  <a:pt x="3221693" y="1818408"/>
                </a:lnTo>
                <a:close/>
                <a:moveTo>
                  <a:pt x="3405977" y="1661067"/>
                </a:moveTo>
                <a:lnTo>
                  <a:pt x="3410820" y="1669775"/>
                </a:lnTo>
                <a:lnTo>
                  <a:pt x="3415872" y="1677145"/>
                </a:lnTo>
                <a:lnTo>
                  <a:pt x="3419972" y="1684337"/>
                </a:lnTo>
                <a:lnTo>
                  <a:pt x="3424459" y="1691143"/>
                </a:lnTo>
                <a:lnTo>
                  <a:pt x="3427785" y="1699108"/>
                </a:lnTo>
                <a:lnTo>
                  <a:pt x="3428780" y="1703196"/>
                </a:lnTo>
                <a:lnTo>
                  <a:pt x="3429566" y="1708619"/>
                </a:lnTo>
                <a:lnTo>
                  <a:pt x="3429787" y="1713479"/>
                </a:lnTo>
                <a:lnTo>
                  <a:pt x="3429803" y="1719677"/>
                </a:lnTo>
                <a:lnTo>
                  <a:pt x="3429532" y="1725592"/>
                </a:lnTo>
                <a:lnTo>
                  <a:pt x="3427999" y="1733337"/>
                </a:lnTo>
                <a:lnTo>
                  <a:pt x="3425635" y="1731747"/>
                </a:lnTo>
                <a:lnTo>
                  <a:pt x="3422604" y="1730261"/>
                </a:lnTo>
                <a:lnTo>
                  <a:pt x="3420345" y="1728003"/>
                </a:lnTo>
                <a:lnTo>
                  <a:pt x="3418088" y="1725745"/>
                </a:lnTo>
                <a:lnTo>
                  <a:pt x="3415043" y="1718061"/>
                </a:lnTo>
                <a:lnTo>
                  <a:pt x="3412490" y="1709324"/>
                </a:lnTo>
                <a:lnTo>
                  <a:pt x="3409861" y="1698964"/>
                </a:lnTo>
                <a:lnTo>
                  <a:pt x="3408110" y="1687164"/>
                </a:lnTo>
                <a:close/>
                <a:moveTo>
                  <a:pt x="3221330" y="1562839"/>
                </a:moveTo>
                <a:lnTo>
                  <a:pt x="3224519" y="1563019"/>
                </a:lnTo>
                <a:lnTo>
                  <a:pt x="3226676" y="1563668"/>
                </a:lnTo>
                <a:lnTo>
                  <a:pt x="3229113" y="1564598"/>
                </a:lnTo>
                <a:lnTo>
                  <a:pt x="3231358" y="1566843"/>
                </a:lnTo>
                <a:lnTo>
                  <a:pt x="3233411" y="1570403"/>
                </a:lnTo>
                <a:lnTo>
                  <a:pt x="3236205" y="1577713"/>
                </a:lnTo>
                <a:lnTo>
                  <a:pt x="3239082" y="1586620"/>
                </a:lnTo>
                <a:lnTo>
                  <a:pt x="3241114" y="1596937"/>
                </a:lnTo>
                <a:lnTo>
                  <a:pt x="3244423" y="1618323"/>
                </a:lnTo>
                <a:lnTo>
                  <a:pt x="3239269" y="1616181"/>
                </a:lnTo>
                <a:lnTo>
                  <a:pt x="3237112" y="1615531"/>
                </a:lnTo>
                <a:lnTo>
                  <a:pt x="3234860" y="1615539"/>
                </a:lnTo>
                <a:lnTo>
                  <a:pt x="3233073" y="1616765"/>
                </a:lnTo>
                <a:lnTo>
                  <a:pt x="3231847" y="1618552"/>
                </a:lnTo>
                <a:lnTo>
                  <a:pt x="3231086" y="1621558"/>
                </a:lnTo>
                <a:lnTo>
                  <a:pt x="3231168" y="1625405"/>
                </a:lnTo>
                <a:lnTo>
                  <a:pt x="3228081" y="1622318"/>
                </a:lnTo>
                <a:lnTo>
                  <a:pt x="3226213" y="1619696"/>
                </a:lnTo>
                <a:lnTo>
                  <a:pt x="3224625" y="1617355"/>
                </a:lnTo>
                <a:lnTo>
                  <a:pt x="3224448" y="1614163"/>
                </a:lnTo>
                <a:lnTo>
                  <a:pt x="3224550" y="1611255"/>
                </a:lnTo>
                <a:lnTo>
                  <a:pt x="3224934" y="1608626"/>
                </a:lnTo>
                <a:lnTo>
                  <a:pt x="3226271" y="1601677"/>
                </a:lnTo>
                <a:lnTo>
                  <a:pt x="3227984" y="1594352"/>
                </a:lnTo>
                <a:lnTo>
                  <a:pt x="3227904" y="1590504"/>
                </a:lnTo>
                <a:lnTo>
                  <a:pt x="3227542" y="1586376"/>
                </a:lnTo>
                <a:lnTo>
                  <a:pt x="3226994" y="1581310"/>
                </a:lnTo>
                <a:lnTo>
                  <a:pt x="3224947" y="1575499"/>
                </a:lnTo>
                <a:lnTo>
                  <a:pt x="3222525" y="1570063"/>
                </a:lnTo>
                <a:lnTo>
                  <a:pt x="3217947" y="1563977"/>
                </a:lnTo>
                <a:close/>
                <a:moveTo>
                  <a:pt x="3195127" y="1438625"/>
                </a:moveTo>
                <a:lnTo>
                  <a:pt x="3198629" y="1441348"/>
                </a:lnTo>
                <a:lnTo>
                  <a:pt x="3201070" y="1444567"/>
                </a:lnTo>
                <a:lnTo>
                  <a:pt x="3203861" y="1449699"/>
                </a:lnTo>
                <a:lnTo>
                  <a:pt x="3206263" y="1455218"/>
                </a:lnTo>
                <a:lnTo>
                  <a:pt x="3209684" y="1468774"/>
                </a:lnTo>
                <a:lnTo>
                  <a:pt x="3213067" y="1484632"/>
                </a:lnTo>
                <a:lnTo>
                  <a:pt x="3216169" y="1500205"/>
                </a:lnTo>
                <a:lnTo>
                  <a:pt x="3219483" y="1514434"/>
                </a:lnTo>
                <a:lnTo>
                  <a:pt x="3221390" y="1521017"/>
                </a:lnTo>
                <a:lnTo>
                  <a:pt x="3223792" y="1526537"/>
                </a:lnTo>
                <a:lnTo>
                  <a:pt x="3226974" y="1531278"/>
                </a:lnTo>
                <a:lnTo>
                  <a:pt x="3229803" y="1534107"/>
                </a:lnTo>
                <a:lnTo>
                  <a:pt x="3226899" y="1535880"/>
                </a:lnTo>
                <a:lnTo>
                  <a:pt x="3224384" y="1537263"/>
                </a:lnTo>
                <a:lnTo>
                  <a:pt x="3222436" y="1539211"/>
                </a:lnTo>
                <a:lnTo>
                  <a:pt x="3220487" y="1541160"/>
                </a:lnTo>
                <a:lnTo>
                  <a:pt x="3218996" y="1544346"/>
                </a:lnTo>
                <a:lnTo>
                  <a:pt x="3218286" y="1546755"/>
                </a:lnTo>
                <a:lnTo>
                  <a:pt x="3217752" y="1550118"/>
                </a:lnTo>
                <a:lnTo>
                  <a:pt x="3217608" y="1553093"/>
                </a:lnTo>
                <a:lnTo>
                  <a:pt x="3212804" y="1542053"/>
                </a:lnTo>
                <a:lnTo>
                  <a:pt x="3209734" y="1530408"/>
                </a:lnTo>
                <a:lnTo>
                  <a:pt x="3206878" y="1517419"/>
                </a:lnTo>
                <a:lnTo>
                  <a:pt x="3204911" y="1502977"/>
                </a:lnTo>
                <a:lnTo>
                  <a:pt x="3200512" y="1472854"/>
                </a:lnTo>
                <a:lnTo>
                  <a:pt x="3197908" y="1456218"/>
                </a:lnTo>
                <a:close/>
                <a:moveTo>
                  <a:pt x="3296286" y="1438494"/>
                </a:moveTo>
                <a:lnTo>
                  <a:pt x="3299567" y="1440242"/>
                </a:lnTo>
                <a:lnTo>
                  <a:pt x="3301873" y="1444082"/>
                </a:lnTo>
                <a:lnTo>
                  <a:pt x="3305019" y="1448759"/>
                </a:lnTo>
                <a:lnTo>
                  <a:pt x="3306911" y="1455249"/>
                </a:lnTo>
                <a:lnTo>
                  <a:pt x="3309185" y="1461355"/>
                </a:lnTo>
                <a:lnTo>
                  <a:pt x="3311149" y="1469448"/>
                </a:lnTo>
                <a:lnTo>
                  <a:pt x="3314416" y="1485740"/>
                </a:lnTo>
                <a:lnTo>
                  <a:pt x="3317193" y="1503077"/>
                </a:lnTo>
                <a:lnTo>
                  <a:pt x="3318577" y="1519018"/>
                </a:lnTo>
                <a:lnTo>
                  <a:pt x="3318281" y="1533280"/>
                </a:lnTo>
                <a:lnTo>
                  <a:pt x="3317732" y="1538859"/>
                </a:lnTo>
                <a:lnTo>
                  <a:pt x="3317389" y="1543115"/>
                </a:lnTo>
                <a:lnTo>
                  <a:pt x="3313828" y="1541085"/>
                </a:lnTo>
                <a:lnTo>
                  <a:pt x="3311241" y="1536967"/>
                </a:lnTo>
                <a:lnTo>
                  <a:pt x="3308377" y="1532570"/>
                </a:lnTo>
                <a:lnTo>
                  <a:pt x="3305998" y="1527125"/>
                </a:lnTo>
                <a:lnTo>
                  <a:pt x="3304209" y="1519973"/>
                </a:lnTo>
                <a:lnTo>
                  <a:pt x="3301757" y="1512925"/>
                </a:lnTo>
                <a:lnTo>
                  <a:pt x="3298596" y="1495971"/>
                </a:lnTo>
                <a:lnTo>
                  <a:pt x="3296096" y="1478915"/>
                </a:lnTo>
                <a:lnTo>
                  <a:pt x="3294715" y="1462973"/>
                </a:lnTo>
                <a:lnTo>
                  <a:pt x="3294626" y="1449094"/>
                </a:lnTo>
                <a:lnTo>
                  <a:pt x="3294898" y="1443235"/>
                </a:lnTo>
                <a:close/>
                <a:moveTo>
                  <a:pt x="3191464" y="1383912"/>
                </a:moveTo>
                <a:lnTo>
                  <a:pt x="3195801" y="1385159"/>
                </a:lnTo>
                <a:lnTo>
                  <a:pt x="3199474" y="1386511"/>
                </a:lnTo>
                <a:lnTo>
                  <a:pt x="3203425" y="1388144"/>
                </a:lnTo>
                <a:lnTo>
                  <a:pt x="3206604" y="1390550"/>
                </a:lnTo>
                <a:lnTo>
                  <a:pt x="3209396" y="1393342"/>
                </a:lnTo>
                <a:lnTo>
                  <a:pt x="3212747" y="1396693"/>
                </a:lnTo>
                <a:lnTo>
                  <a:pt x="3218010" y="1404276"/>
                </a:lnTo>
                <a:lnTo>
                  <a:pt x="3222499" y="1412629"/>
                </a:lnTo>
                <a:lnTo>
                  <a:pt x="3226668" y="1422981"/>
                </a:lnTo>
                <a:lnTo>
                  <a:pt x="3230447" y="1433720"/>
                </a:lnTo>
                <a:lnTo>
                  <a:pt x="3233069" y="1445617"/>
                </a:lnTo>
                <a:lnTo>
                  <a:pt x="3238763" y="1470638"/>
                </a:lnTo>
                <a:lnTo>
                  <a:pt x="3243405" y="1496153"/>
                </a:lnTo>
                <a:lnTo>
                  <a:pt x="3248154" y="1521001"/>
                </a:lnTo>
                <a:lnTo>
                  <a:pt x="3250776" y="1532899"/>
                </a:lnTo>
                <a:lnTo>
                  <a:pt x="3254277" y="1543359"/>
                </a:lnTo>
                <a:lnTo>
                  <a:pt x="3248801" y="1537109"/>
                </a:lnTo>
                <a:lnTo>
                  <a:pt x="3244204" y="1529419"/>
                </a:lnTo>
                <a:lnTo>
                  <a:pt x="3240487" y="1520291"/>
                </a:lnTo>
                <a:lnTo>
                  <a:pt x="3236878" y="1510498"/>
                </a:lnTo>
                <a:lnTo>
                  <a:pt x="3233377" y="1500039"/>
                </a:lnTo>
                <a:lnTo>
                  <a:pt x="3231034" y="1488420"/>
                </a:lnTo>
                <a:lnTo>
                  <a:pt x="3226069" y="1464902"/>
                </a:lnTo>
                <a:lnTo>
                  <a:pt x="3220162" y="1441215"/>
                </a:lnTo>
                <a:lnTo>
                  <a:pt x="3216874" y="1429422"/>
                </a:lnTo>
                <a:lnTo>
                  <a:pt x="3213093" y="1418684"/>
                </a:lnTo>
                <a:lnTo>
                  <a:pt x="3208648" y="1408054"/>
                </a:lnTo>
                <a:lnTo>
                  <a:pt x="3203984" y="1398753"/>
                </a:lnTo>
                <a:lnTo>
                  <a:pt x="3198164" y="1390612"/>
                </a:lnTo>
                <a:lnTo>
                  <a:pt x="3194814" y="1387262"/>
                </a:lnTo>
                <a:close/>
                <a:moveTo>
                  <a:pt x="3289249" y="1374245"/>
                </a:moveTo>
                <a:lnTo>
                  <a:pt x="3291810" y="1374489"/>
                </a:lnTo>
                <a:lnTo>
                  <a:pt x="3293600" y="1375505"/>
                </a:lnTo>
                <a:lnTo>
                  <a:pt x="3295564" y="1377469"/>
                </a:lnTo>
                <a:lnTo>
                  <a:pt x="3297529" y="1379434"/>
                </a:lnTo>
                <a:lnTo>
                  <a:pt x="3299632" y="1384628"/>
                </a:lnTo>
                <a:lnTo>
                  <a:pt x="3301240" y="1390877"/>
                </a:lnTo>
                <a:lnTo>
                  <a:pt x="3301305" y="1398670"/>
                </a:lnTo>
                <a:lnTo>
                  <a:pt x="3300526" y="1405623"/>
                </a:lnTo>
                <a:lnTo>
                  <a:pt x="3298975" y="1413349"/>
                </a:lnTo>
                <a:lnTo>
                  <a:pt x="3295428" y="1415212"/>
                </a:lnTo>
                <a:lnTo>
                  <a:pt x="3292092" y="1415742"/>
                </a:lnTo>
                <a:lnTo>
                  <a:pt x="3288194" y="1415710"/>
                </a:lnTo>
                <a:lnTo>
                  <a:pt x="3284297" y="1415677"/>
                </a:lnTo>
                <a:lnTo>
                  <a:pt x="3279664" y="1414138"/>
                </a:lnTo>
                <a:lnTo>
                  <a:pt x="3275032" y="1412596"/>
                </a:lnTo>
                <a:lnTo>
                  <a:pt x="3271452" y="1410563"/>
                </a:lnTo>
                <a:lnTo>
                  <a:pt x="3267593" y="1408248"/>
                </a:lnTo>
                <a:lnTo>
                  <a:pt x="3264786" y="1405442"/>
                </a:lnTo>
                <a:lnTo>
                  <a:pt x="3262085" y="1401970"/>
                </a:lnTo>
                <a:lnTo>
                  <a:pt x="3260227" y="1399338"/>
                </a:lnTo>
                <a:lnTo>
                  <a:pt x="3259141" y="1395933"/>
                </a:lnTo>
                <a:lnTo>
                  <a:pt x="3259951" y="1392878"/>
                </a:lnTo>
                <a:lnTo>
                  <a:pt x="3262096" y="1389612"/>
                </a:lnTo>
                <a:lnTo>
                  <a:pt x="3265188" y="1386519"/>
                </a:lnTo>
                <a:lnTo>
                  <a:pt x="3269228" y="1383601"/>
                </a:lnTo>
                <a:lnTo>
                  <a:pt x="3273740" y="1404347"/>
                </a:lnTo>
                <a:lnTo>
                  <a:pt x="3277461" y="1403430"/>
                </a:lnTo>
                <a:lnTo>
                  <a:pt x="3279008" y="1401884"/>
                </a:lnTo>
                <a:lnTo>
                  <a:pt x="3280553" y="1400338"/>
                </a:lnTo>
                <a:lnTo>
                  <a:pt x="3282979" y="1397353"/>
                </a:lnTo>
                <a:lnTo>
                  <a:pt x="3283509" y="1394016"/>
                </a:lnTo>
                <a:lnTo>
                  <a:pt x="3284811" y="1389907"/>
                </a:lnTo>
                <a:lnTo>
                  <a:pt x="3284710" y="1384395"/>
                </a:lnTo>
                <a:lnTo>
                  <a:pt x="3283525" y="1375479"/>
                </a:lnTo>
                <a:lnTo>
                  <a:pt x="3286580" y="1374669"/>
                </a:lnTo>
                <a:close/>
                <a:moveTo>
                  <a:pt x="3287144" y="868980"/>
                </a:moveTo>
                <a:lnTo>
                  <a:pt x="3291063" y="868990"/>
                </a:lnTo>
                <a:lnTo>
                  <a:pt x="3293636" y="869219"/>
                </a:lnTo>
                <a:lnTo>
                  <a:pt x="3295714" y="870513"/>
                </a:lnTo>
                <a:lnTo>
                  <a:pt x="3297117" y="871915"/>
                </a:lnTo>
                <a:lnTo>
                  <a:pt x="3298128" y="873711"/>
                </a:lnTo>
                <a:lnTo>
                  <a:pt x="3299151" y="879423"/>
                </a:lnTo>
                <a:lnTo>
                  <a:pt x="3299281" y="886590"/>
                </a:lnTo>
                <a:lnTo>
                  <a:pt x="3300140" y="895271"/>
                </a:lnTo>
                <a:lnTo>
                  <a:pt x="3302015" y="905745"/>
                </a:lnTo>
                <a:lnTo>
                  <a:pt x="3303819" y="910676"/>
                </a:lnTo>
                <a:lnTo>
                  <a:pt x="3305902" y="915888"/>
                </a:lnTo>
                <a:lnTo>
                  <a:pt x="3302163" y="920751"/>
                </a:lnTo>
                <a:lnTo>
                  <a:pt x="3299538" y="922816"/>
                </a:lnTo>
                <a:lnTo>
                  <a:pt x="3297692" y="924098"/>
                </a:lnTo>
                <a:lnTo>
                  <a:pt x="3294835" y="923589"/>
                </a:lnTo>
                <a:lnTo>
                  <a:pt x="3293042" y="922577"/>
                </a:lnTo>
                <a:lnTo>
                  <a:pt x="3292028" y="920782"/>
                </a:lnTo>
                <a:lnTo>
                  <a:pt x="3288993" y="915399"/>
                </a:lnTo>
                <a:lnTo>
                  <a:pt x="3285845" y="910688"/>
                </a:lnTo>
                <a:lnTo>
                  <a:pt x="3283882" y="908725"/>
                </a:lnTo>
                <a:lnTo>
                  <a:pt x="3282479" y="907321"/>
                </a:lnTo>
                <a:lnTo>
                  <a:pt x="3280574" y="906980"/>
                </a:lnTo>
                <a:lnTo>
                  <a:pt x="3277777" y="908094"/>
                </a:lnTo>
                <a:lnTo>
                  <a:pt x="3275041" y="910830"/>
                </a:lnTo>
                <a:lnTo>
                  <a:pt x="3272083" y="914910"/>
                </a:lnTo>
                <a:lnTo>
                  <a:pt x="3270058" y="911323"/>
                </a:lnTo>
                <a:lnTo>
                  <a:pt x="3269938" y="908075"/>
                </a:lnTo>
                <a:lnTo>
                  <a:pt x="3269538" y="904547"/>
                </a:lnTo>
                <a:lnTo>
                  <a:pt x="3270761" y="901078"/>
                </a:lnTo>
                <a:lnTo>
                  <a:pt x="3271765" y="898953"/>
                </a:lnTo>
                <a:lnTo>
                  <a:pt x="3272877" y="896155"/>
                </a:lnTo>
                <a:lnTo>
                  <a:pt x="3275554" y="891795"/>
                </a:lnTo>
                <a:lnTo>
                  <a:pt x="3279573" y="887215"/>
                </a:lnTo>
                <a:lnTo>
                  <a:pt x="3281968" y="882572"/>
                </a:lnTo>
                <a:lnTo>
                  <a:pt x="3283081" y="879774"/>
                </a:lnTo>
                <a:lnTo>
                  <a:pt x="3283525" y="877090"/>
                </a:lnTo>
                <a:lnTo>
                  <a:pt x="3283404" y="873841"/>
                </a:lnTo>
                <a:lnTo>
                  <a:pt x="3283003" y="870313"/>
                </a:lnTo>
                <a:close/>
                <a:moveTo>
                  <a:pt x="3348152" y="776072"/>
                </a:moveTo>
                <a:lnTo>
                  <a:pt x="3350347" y="776720"/>
                </a:lnTo>
                <a:lnTo>
                  <a:pt x="3352642" y="776696"/>
                </a:lnTo>
                <a:lnTo>
                  <a:pt x="3354452" y="777734"/>
                </a:lnTo>
                <a:lnTo>
                  <a:pt x="3356442" y="779725"/>
                </a:lnTo>
                <a:lnTo>
                  <a:pt x="3359470" y="783524"/>
                </a:lnTo>
                <a:lnTo>
                  <a:pt x="3361622" y="788769"/>
                </a:lnTo>
                <a:lnTo>
                  <a:pt x="3363183" y="795740"/>
                </a:lnTo>
                <a:lnTo>
                  <a:pt x="3365029" y="802998"/>
                </a:lnTo>
                <a:lnTo>
                  <a:pt x="3366685" y="820116"/>
                </a:lnTo>
                <a:lnTo>
                  <a:pt x="3368239" y="837904"/>
                </a:lnTo>
                <a:lnTo>
                  <a:pt x="3369895" y="855018"/>
                </a:lnTo>
                <a:lnTo>
                  <a:pt x="3371354" y="862662"/>
                </a:lnTo>
                <a:lnTo>
                  <a:pt x="3373199" y="869921"/>
                </a:lnTo>
                <a:lnTo>
                  <a:pt x="3369114" y="866609"/>
                </a:lnTo>
                <a:lnTo>
                  <a:pt x="3365701" y="863196"/>
                </a:lnTo>
                <a:lnTo>
                  <a:pt x="3362106" y="858828"/>
                </a:lnTo>
                <a:lnTo>
                  <a:pt x="3359954" y="853583"/>
                </a:lnTo>
                <a:lnTo>
                  <a:pt x="3358189" y="847953"/>
                </a:lnTo>
                <a:lnTo>
                  <a:pt x="3357198" y="841550"/>
                </a:lnTo>
                <a:lnTo>
                  <a:pt x="3355031" y="827786"/>
                </a:lnTo>
                <a:lnTo>
                  <a:pt x="3352865" y="814025"/>
                </a:lnTo>
                <a:lnTo>
                  <a:pt x="3351587" y="807336"/>
                </a:lnTo>
                <a:lnTo>
                  <a:pt x="3349539" y="801423"/>
                </a:lnTo>
                <a:lnTo>
                  <a:pt x="3347873" y="795120"/>
                </a:lnTo>
                <a:lnTo>
                  <a:pt x="3344382" y="790081"/>
                </a:lnTo>
                <a:lnTo>
                  <a:pt x="3340601" y="784755"/>
                </a:lnTo>
                <a:lnTo>
                  <a:pt x="3335848" y="781547"/>
                </a:lnTo>
                <a:lnTo>
                  <a:pt x="3339791" y="779306"/>
                </a:lnTo>
                <a:lnTo>
                  <a:pt x="3342296" y="777944"/>
                </a:lnTo>
                <a:lnTo>
                  <a:pt x="3345753" y="776764"/>
                </a:lnTo>
                <a:close/>
                <a:moveTo>
                  <a:pt x="3259159" y="775155"/>
                </a:moveTo>
                <a:lnTo>
                  <a:pt x="3262008" y="775712"/>
                </a:lnTo>
                <a:lnTo>
                  <a:pt x="3264374" y="777314"/>
                </a:lnTo>
                <a:lnTo>
                  <a:pt x="3266642" y="779581"/>
                </a:lnTo>
                <a:lnTo>
                  <a:pt x="3268049" y="783281"/>
                </a:lnTo>
                <a:lnTo>
                  <a:pt x="3269639" y="787929"/>
                </a:lnTo>
                <a:lnTo>
                  <a:pt x="3270182" y="793057"/>
                </a:lnTo>
                <a:lnTo>
                  <a:pt x="3271736" y="804547"/>
                </a:lnTo>
                <a:lnTo>
                  <a:pt x="3273378" y="817655"/>
                </a:lnTo>
                <a:lnTo>
                  <a:pt x="3275584" y="831328"/>
                </a:lnTo>
                <a:lnTo>
                  <a:pt x="3277546" y="837875"/>
                </a:lnTo>
                <a:lnTo>
                  <a:pt x="3280173" y="844323"/>
                </a:lnTo>
                <a:lnTo>
                  <a:pt x="3282897" y="850105"/>
                </a:lnTo>
                <a:lnTo>
                  <a:pt x="3286289" y="855790"/>
                </a:lnTo>
                <a:lnTo>
                  <a:pt x="3280678" y="856295"/>
                </a:lnTo>
                <a:lnTo>
                  <a:pt x="3276215" y="855654"/>
                </a:lnTo>
                <a:lnTo>
                  <a:pt x="3272615" y="853582"/>
                </a:lnTo>
                <a:lnTo>
                  <a:pt x="3269778" y="850745"/>
                </a:lnTo>
                <a:lnTo>
                  <a:pt x="3267808" y="846480"/>
                </a:lnTo>
                <a:lnTo>
                  <a:pt x="3266882" y="841733"/>
                </a:lnTo>
                <a:lnTo>
                  <a:pt x="3265772" y="836038"/>
                </a:lnTo>
                <a:lnTo>
                  <a:pt x="3265143" y="829292"/>
                </a:lnTo>
                <a:lnTo>
                  <a:pt x="3264266" y="815422"/>
                </a:lnTo>
                <a:lnTo>
                  <a:pt x="3263389" y="801551"/>
                </a:lnTo>
                <a:lnTo>
                  <a:pt x="3262514" y="787681"/>
                </a:lnTo>
                <a:lnTo>
                  <a:pt x="3260935" y="780752"/>
                </a:lnTo>
                <a:close/>
                <a:moveTo>
                  <a:pt x="3397396" y="737962"/>
                </a:moveTo>
                <a:lnTo>
                  <a:pt x="3401620" y="739865"/>
                </a:lnTo>
                <a:lnTo>
                  <a:pt x="3405631" y="743102"/>
                </a:lnTo>
                <a:lnTo>
                  <a:pt x="3409360" y="746059"/>
                </a:lnTo>
                <a:lnTo>
                  <a:pt x="3412594" y="750067"/>
                </a:lnTo>
                <a:lnTo>
                  <a:pt x="3414780" y="754572"/>
                </a:lnTo>
                <a:lnTo>
                  <a:pt x="3417628" y="758967"/>
                </a:lnTo>
                <a:lnTo>
                  <a:pt x="3419040" y="764243"/>
                </a:lnTo>
                <a:lnTo>
                  <a:pt x="3419786" y="769628"/>
                </a:lnTo>
                <a:lnTo>
                  <a:pt x="3420640" y="774347"/>
                </a:lnTo>
                <a:lnTo>
                  <a:pt x="3420333" y="780226"/>
                </a:lnTo>
                <a:lnTo>
                  <a:pt x="3419749" y="785826"/>
                </a:lnTo>
                <a:lnTo>
                  <a:pt x="3418608" y="790869"/>
                </a:lnTo>
                <a:lnTo>
                  <a:pt x="3415857" y="795846"/>
                </a:lnTo>
                <a:lnTo>
                  <a:pt x="3412549" y="800270"/>
                </a:lnTo>
                <a:lnTo>
                  <a:pt x="3408468" y="805467"/>
                </a:lnTo>
                <a:lnTo>
                  <a:pt x="3404045" y="808774"/>
                </a:lnTo>
                <a:lnTo>
                  <a:pt x="3404585" y="805447"/>
                </a:lnTo>
                <a:lnTo>
                  <a:pt x="3405340" y="800791"/>
                </a:lnTo>
                <a:lnTo>
                  <a:pt x="3404469" y="792188"/>
                </a:lnTo>
                <a:lnTo>
                  <a:pt x="3402763" y="782752"/>
                </a:lnTo>
                <a:lnTo>
                  <a:pt x="3400775" y="773036"/>
                </a:lnTo>
                <a:lnTo>
                  <a:pt x="3398679" y="763982"/>
                </a:lnTo>
                <a:lnTo>
                  <a:pt x="3397359" y="754157"/>
                </a:lnTo>
                <a:lnTo>
                  <a:pt x="3396875" y="745169"/>
                </a:lnTo>
                <a:lnTo>
                  <a:pt x="3397135" y="741565"/>
                </a:lnTo>
                <a:close/>
                <a:moveTo>
                  <a:pt x="3186225" y="592171"/>
                </a:moveTo>
                <a:lnTo>
                  <a:pt x="3189050" y="592732"/>
                </a:lnTo>
                <a:lnTo>
                  <a:pt x="3191687" y="592349"/>
                </a:lnTo>
                <a:lnTo>
                  <a:pt x="3194514" y="592911"/>
                </a:lnTo>
                <a:lnTo>
                  <a:pt x="3197339" y="593472"/>
                </a:lnTo>
                <a:lnTo>
                  <a:pt x="3202798" y="595912"/>
                </a:lnTo>
                <a:lnTo>
                  <a:pt x="3207692" y="600050"/>
                </a:lnTo>
                <a:lnTo>
                  <a:pt x="3212487" y="604846"/>
                </a:lnTo>
                <a:lnTo>
                  <a:pt x="3216716" y="611340"/>
                </a:lnTo>
                <a:lnTo>
                  <a:pt x="3220849" y="618493"/>
                </a:lnTo>
                <a:lnTo>
                  <a:pt x="3224888" y="626305"/>
                </a:lnTo>
                <a:lnTo>
                  <a:pt x="3222349" y="623765"/>
                </a:lnTo>
                <a:lnTo>
                  <a:pt x="3219996" y="622167"/>
                </a:lnTo>
                <a:lnTo>
                  <a:pt x="3217736" y="622170"/>
                </a:lnTo>
                <a:lnTo>
                  <a:pt x="3216134" y="622080"/>
                </a:lnTo>
                <a:lnTo>
                  <a:pt x="3215002" y="623212"/>
                </a:lnTo>
                <a:lnTo>
                  <a:pt x="3214056" y="625286"/>
                </a:lnTo>
                <a:lnTo>
                  <a:pt x="3213111" y="627358"/>
                </a:lnTo>
                <a:lnTo>
                  <a:pt x="3212729" y="629996"/>
                </a:lnTo>
                <a:lnTo>
                  <a:pt x="3212815" y="636121"/>
                </a:lnTo>
                <a:lnTo>
                  <a:pt x="3213934" y="644031"/>
                </a:lnTo>
                <a:lnTo>
                  <a:pt x="3215615" y="652507"/>
                </a:lnTo>
                <a:lnTo>
                  <a:pt x="3218520" y="661451"/>
                </a:lnTo>
                <a:lnTo>
                  <a:pt x="3222088" y="670302"/>
                </a:lnTo>
                <a:lnTo>
                  <a:pt x="3225562" y="677549"/>
                </a:lnTo>
                <a:lnTo>
                  <a:pt x="3229789" y="684042"/>
                </a:lnTo>
                <a:lnTo>
                  <a:pt x="3234588" y="688841"/>
                </a:lnTo>
                <a:lnTo>
                  <a:pt x="3236941" y="690439"/>
                </a:lnTo>
                <a:lnTo>
                  <a:pt x="3239387" y="691374"/>
                </a:lnTo>
                <a:lnTo>
                  <a:pt x="3241272" y="691750"/>
                </a:lnTo>
                <a:lnTo>
                  <a:pt x="3243911" y="691370"/>
                </a:lnTo>
                <a:lnTo>
                  <a:pt x="3246741" y="689671"/>
                </a:lnTo>
                <a:lnTo>
                  <a:pt x="3248629" y="687783"/>
                </a:lnTo>
                <a:lnTo>
                  <a:pt x="3251082" y="684199"/>
                </a:lnTo>
                <a:lnTo>
                  <a:pt x="3252972" y="680050"/>
                </a:lnTo>
                <a:lnTo>
                  <a:pt x="3254565" y="684663"/>
                </a:lnTo>
                <a:lnTo>
                  <a:pt x="3255594" y="688711"/>
                </a:lnTo>
                <a:lnTo>
                  <a:pt x="3255124" y="692016"/>
                </a:lnTo>
                <a:lnTo>
                  <a:pt x="3254550" y="695970"/>
                </a:lnTo>
                <a:lnTo>
                  <a:pt x="3253228" y="698421"/>
                </a:lnTo>
                <a:lnTo>
                  <a:pt x="3252188" y="701156"/>
                </a:lnTo>
                <a:lnTo>
                  <a:pt x="3248507" y="706532"/>
                </a:lnTo>
                <a:lnTo>
                  <a:pt x="3245107" y="712189"/>
                </a:lnTo>
                <a:lnTo>
                  <a:pt x="3243782" y="714641"/>
                </a:lnTo>
                <a:lnTo>
                  <a:pt x="3242646" y="718033"/>
                </a:lnTo>
                <a:lnTo>
                  <a:pt x="3242736" y="721896"/>
                </a:lnTo>
                <a:lnTo>
                  <a:pt x="3243483" y="725662"/>
                </a:lnTo>
                <a:lnTo>
                  <a:pt x="3244793" y="729991"/>
                </a:lnTo>
                <a:lnTo>
                  <a:pt x="3247610" y="735073"/>
                </a:lnTo>
                <a:lnTo>
                  <a:pt x="3242720" y="730936"/>
                </a:lnTo>
                <a:lnTo>
                  <a:pt x="3237078" y="725295"/>
                </a:lnTo>
                <a:lnTo>
                  <a:pt x="3230966" y="718430"/>
                </a:lnTo>
                <a:lnTo>
                  <a:pt x="3225607" y="710805"/>
                </a:lnTo>
                <a:lnTo>
                  <a:pt x="3219874" y="701299"/>
                </a:lnTo>
                <a:lnTo>
                  <a:pt x="3214235" y="691132"/>
                </a:lnTo>
                <a:lnTo>
                  <a:pt x="3209635" y="680494"/>
                </a:lnTo>
                <a:lnTo>
                  <a:pt x="3204378" y="669952"/>
                </a:lnTo>
                <a:lnTo>
                  <a:pt x="3199497" y="659033"/>
                </a:lnTo>
                <a:lnTo>
                  <a:pt x="3195369" y="647356"/>
                </a:lnTo>
                <a:lnTo>
                  <a:pt x="3192089" y="636529"/>
                </a:lnTo>
                <a:lnTo>
                  <a:pt x="3189093" y="625984"/>
                </a:lnTo>
                <a:lnTo>
                  <a:pt x="3186940" y="616284"/>
                </a:lnTo>
                <a:lnTo>
                  <a:pt x="3186014" y="607054"/>
                </a:lnTo>
                <a:lnTo>
                  <a:pt x="3185178" y="599426"/>
                </a:lnTo>
                <a:close/>
                <a:moveTo>
                  <a:pt x="3044922" y="379863"/>
                </a:moveTo>
                <a:lnTo>
                  <a:pt x="3047714" y="380443"/>
                </a:lnTo>
                <a:lnTo>
                  <a:pt x="3050222" y="380737"/>
                </a:lnTo>
                <a:lnTo>
                  <a:pt x="3052468" y="382983"/>
                </a:lnTo>
                <a:lnTo>
                  <a:pt x="3054713" y="385228"/>
                </a:lnTo>
                <a:lnTo>
                  <a:pt x="3056131" y="388860"/>
                </a:lnTo>
                <a:lnTo>
                  <a:pt x="3059160" y="397054"/>
                </a:lnTo>
                <a:lnTo>
                  <a:pt x="3062470" y="405530"/>
                </a:lnTo>
                <a:lnTo>
                  <a:pt x="3063551" y="413990"/>
                </a:lnTo>
                <a:lnTo>
                  <a:pt x="3064437" y="421518"/>
                </a:lnTo>
                <a:lnTo>
                  <a:pt x="3065118" y="425888"/>
                </a:lnTo>
                <a:lnTo>
                  <a:pt x="3046376" y="441827"/>
                </a:lnTo>
                <a:lnTo>
                  <a:pt x="3042625" y="436599"/>
                </a:lnTo>
                <a:lnTo>
                  <a:pt x="3039993" y="432495"/>
                </a:lnTo>
                <a:lnTo>
                  <a:pt x="3038944" y="428494"/>
                </a:lnTo>
                <a:lnTo>
                  <a:pt x="3038913" y="424035"/>
                </a:lnTo>
                <a:lnTo>
                  <a:pt x="3039076" y="420506"/>
                </a:lnTo>
                <a:lnTo>
                  <a:pt x="3039799" y="417540"/>
                </a:lnTo>
                <a:lnTo>
                  <a:pt x="3042910" y="411059"/>
                </a:lnTo>
                <a:lnTo>
                  <a:pt x="3045935" y="405229"/>
                </a:lnTo>
                <a:lnTo>
                  <a:pt x="3047397" y="401525"/>
                </a:lnTo>
                <a:lnTo>
                  <a:pt x="3048118" y="398556"/>
                </a:lnTo>
                <a:lnTo>
                  <a:pt x="3048368" y="394380"/>
                </a:lnTo>
                <a:lnTo>
                  <a:pt x="3047317" y="390377"/>
                </a:lnTo>
                <a:lnTo>
                  <a:pt x="3045338" y="386184"/>
                </a:lnTo>
                <a:lnTo>
                  <a:pt x="3042147" y="381516"/>
                </a:lnTo>
                <a:close/>
                <a:moveTo>
                  <a:pt x="2985186" y="148866"/>
                </a:moveTo>
                <a:lnTo>
                  <a:pt x="2989295" y="149811"/>
                </a:lnTo>
                <a:lnTo>
                  <a:pt x="2993452" y="152388"/>
                </a:lnTo>
                <a:lnTo>
                  <a:pt x="2998454" y="155805"/>
                </a:lnTo>
                <a:lnTo>
                  <a:pt x="3002382" y="159733"/>
                </a:lnTo>
                <a:lnTo>
                  <a:pt x="3010624" y="171140"/>
                </a:lnTo>
                <a:lnTo>
                  <a:pt x="3018582" y="182261"/>
                </a:lnTo>
                <a:lnTo>
                  <a:pt x="3027102" y="193947"/>
                </a:lnTo>
                <a:lnTo>
                  <a:pt x="3030801" y="199229"/>
                </a:lnTo>
                <a:lnTo>
                  <a:pt x="3034730" y="203158"/>
                </a:lnTo>
                <a:lnTo>
                  <a:pt x="3039728" y="206573"/>
                </a:lnTo>
                <a:lnTo>
                  <a:pt x="3043888" y="209151"/>
                </a:lnTo>
                <a:lnTo>
                  <a:pt x="3040674" y="210682"/>
                </a:lnTo>
                <a:lnTo>
                  <a:pt x="3036782" y="212329"/>
                </a:lnTo>
                <a:lnTo>
                  <a:pt x="3034077" y="212786"/>
                </a:lnTo>
                <a:lnTo>
                  <a:pt x="3030978" y="213644"/>
                </a:lnTo>
                <a:lnTo>
                  <a:pt x="3028668" y="213706"/>
                </a:lnTo>
                <a:lnTo>
                  <a:pt x="3026474" y="213095"/>
                </a:lnTo>
                <a:lnTo>
                  <a:pt x="3021805" y="211590"/>
                </a:lnTo>
                <a:lnTo>
                  <a:pt x="3017647" y="209013"/>
                </a:lnTo>
                <a:lnTo>
                  <a:pt x="3014509" y="204294"/>
                </a:lnTo>
                <a:lnTo>
                  <a:pt x="3011090" y="199294"/>
                </a:lnTo>
                <a:lnTo>
                  <a:pt x="3008348" y="194178"/>
                </a:lnTo>
                <a:lnTo>
                  <a:pt x="3002649" y="181359"/>
                </a:lnTo>
                <a:lnTo>
                  <a:pt x="2995594" y="168768"/>
                </a:lnTo>
                <a:lnTo>
                  <a:pt x="2991615" y="163205"/>
                </a:lnTo>
                <a:lnTo>
                  <a:pt x="2986844" y="158433"/>
                </a:lnTo>
                <a:lnTo>
                  <a:pt x="2981958" y="154340"/>
                </a:lnTo>
                <a:lnTo>
                  <a:pt x="2976282" y="151038"/>
                </a:lnTo>
                <a:lnTo>
                  <a:pt x="2978426" y="150016"/>
                </a:lnTo>
                <a:lnTo>
                  <a:pt x="2980568" y="148996"/>
                </a:lnTo>
                <a:lnTo>
                  <a:pt x="2982877" y="148931"/>
                </a:lnTo>
                <a:close/>
                <a:moveTo>
                  <a:pt x="3128059" y="7115"/>
                </a:moveTo>
                <a:lnTo>
                  <a:pt x="3162516" y="59095"/>
                </a:lnTo>
                <a:lnTo>
                  <a:pt x="3144151" y="75774"/>
                </a:lnTo>
                <a:lnTo>
                  <a:pt x="3145013" y="74351"/>
                </a:lnTo>
                <a:lnTo>
                  <a:pt x="3145415" y="71706"/>
                </a:lnTo>
                <a:lnTo>
                  <a:pt x="3144973" y="68216"/>
                </a:lnTo>
                <a:lnTo>
                  <a:pt x="3143691" y="63887"/>
                </a:lnTo>
                <a:lnTo>
                  <a:pt x="3141847" y="58996"/>
                </a:lnTo>
                <a:lnTo>
                  <a:pt x="3135515" y="49615"/>
                </a:lnTo>
                <a:lnTo>
                  <a:pt x="3128899" y="39952"/>
                </a:lnTo>
                <a:lnTo>
                  <a:pt x="3122946" y="30189"/>
                </a:lnTo>
                <a:lnTo>
                  <a:pt x="3121282" y="26240"/>
                </a:lnTo>
                <a:lnTo>
                  <a:pt x="3119720" y="21631"/>
                </a:lnTo>
                <a:lnTo>
                  <a:pt x="3119660" y="17762"/>
                </a:lnTo>
                <a:lnTo>
                  <a:pt x="3120623" y="15676"/>
                </a:lnTo>
                <a:lnTo>
                  <a:pt x="3120544" y="14073"/>
                </a:lnTo>
                <a:lnTo>
                  <a:pt x="3121785" y="12267"/>
                </a:lnTo>
                <a:lnTo>
                  <a:pt x="3123308" y="10744"/>
                </a:lnTo>
                <a:lnTo>
                  <a:pt x="3125877" y="8740"/>
                </a:lnTo>
                <a:close/>
                <a:moveTo>
                  <a:pt x="2895310" y="0"/>
                </a:moveTo>
                <a:lnTo>
                  <a:pt x="3018889" y="0"/>
                </a:lnTo>
                <a:lnTo>
                  <a:pt x="3040834" y="35805"/>
                </a:lnTo>
                <a:lnTo>
                  <a:pt x="3055488" y="58191"/>
                </a:lnTo>
                <a:lnTo>
                  <a:pt x="3070318" y="81523"/>
                </a:lnTo>
                <a:lnTo>
                  <a:pt x="3086200" y="104363"/>
                </a:lnTo>
                <a:lnTo>
                  <a:pt x="3102749" y="127097"/>
                </a:lnTo>
                <a:lnTo>
                  <a:pt x="3120424" y="150954"/>
                </a:lnTo>
                <a:lnTo>
                  <a:pt x="3139605" y="175545"/>
                </a:lnTo>
                <a:lnTo>
                  <a:pt x="3133040" y="175938"/>
                </a:lnTo>
                <a:lnTo>
                  <a:pt x="3126191" y="176048"/>
                </a:lnTo>
                <a:lnTo>
                  <a:pt x="3119841" y="175106"/>
                </a:lnTo>
                <a:lnTo>
                  <a:pt x="3113137" y="172269"/>
                </a:lnTo>
                <a:lnTo>
                  <a:pt x="3107138" y="167043"/>
                </a:lnTo>
                <a:lnTo>
                  <a:pt x="3100964" y="160869"/>
                </a:lnTo>
                <a:lnTo>
                  <a:pt x="3093879" y="152238"/>
                </a:lnTo>
                <a:lnTo>
                  <a:pt x="3087889" y="140836"/>
                </a:lnTo>
                <a:lnTo>
                  <a:pt x="3086655" y="146560"/>
                </a:lnTo>
                <a:lnTo>
                  <a:pt x="3086368" y="152456"/>
                </a:lnTo>
                <a:lnTo>
                  <a:pt x="3086081" y="158354"/>
                </a:lnTo>
                <a:lnTo>
                  <a:pt x="3086464" y="164147"/>
                </a:lnTo>
                <a:lnTo>
                  <a:pt x="3087125" y="170219"/>
                </a:lnTo>
                <a:lnTo>
                  <a:pt x="3088175" y="175907"/>
                </a:lnTo>
                <a:lnTo>
                  <a:pt x="3091500" y="187734"/>
                </a:lnTo>
                <a:lnTo>
                  <a:pt x="3096158" y="199349"/>
                </a:lnTo>
                <a:lnTo>
                  <a:pt x="3101765" y="211140"/>
                </a:lnTo>
                <a:lnTo>
                  <a:pt x="3108318" y="223106"/>
                </a:lnTo>
                <a:lnTo>
                  <a:pt x="3115645" y="234297"/>
                </a:lnTo>
                <a:lnTo>
                  <a:pt x="3130930" y="258857"/>
                </a:lnTo>
                <a:lnTo>
                  <a:pt x="3147266" y="282924"/>
                </a:lnTo>
                <a:lnTo>
                  <a:pt x="3154101" y="295170"/>
                </a:lnTo>
                <a:lnTo>
                  <a:pt x="3161216" y="307695"/>
                </a:lnTo>
                <a:lnTo>
                  <a:pt x="3167382" y="320045"/>
                </a:lnTo>
                <a:lnTo>
                  <a:pt x="3172216" y="332609"/>
                </a:lnTo>
                <a:lnTo>
                  <a:pt x="3174212" y="338470"/>
                </a:lnTo>
                <a:lnTo>
                  <a:pt x="3173715" y="345702"/>
                </a:lnTo>
                <a:lnTo>
                  <a:pt x="3173322" y="352267"/>
                </a:lnTo>
                <a:lnTo>
                  <a:pt x="3171772" y="359993"/>
                </a:lnTo>
                <a:lnTo>
                  <a:pt x="3170993" y="366946"/>
                </a:lnTo>
                <a:lnTo>
                  <a:pt x="3170496" y="374177"/>
                </a:lnTo>
                <a:lnTo>
                  <a:pt x="3170103" y="380742"/>
                </a:lnTo>
                <a:lnTo>
                  <a:pt x="3171539" y="386041"/>
                </a:lnTo>
                <a:lnTo>
                  <a:pt x="3172344" y="389164"/>
                </a:lnTo>
                <a:lnTo>
                  <a:pt x="3173747" y="390569"/>
                </a:lnTo>
                <a:lnTo>
                  <a:pt x="3175712" y="392532"/>
                </a:lnTo>
                <a:lnTo>
                  <a:pt x="3177995" y="392497"/>
                </a:lnTo>
                <a:lnTo>
                  <a:pt x="3182065" y="393476"/>
                </a:lnTo>
                <a:lnTo>
                  <a:pt x="3187404" y="392631"/>
                </a:lnTo>
                <a:lnTo>
                  <a:pt x="3191124" y="391713"/>
                </a:lnTo>
                <a:lnTo>
                  <a:pt x="3195901" y="390306"/>
                </a:lnTo>
                <a:lnTo>
                  <a:pt x="3198009" y="389321"/>
                </a:lnTo>
                <a:lnTo>
                  <a:pt x="3199727" y="388722"/>
                </a:lnTo>
                <a:lnTo>
                  <a:pt x="3204948" y="400900"/>
                </a:lnTo>
                <a:lnTo>
                  <a:pt x="3212764" y="417218"/>
                </a:lnTo>
                <a:lnTo>
                  <a:pt x="3219770" y="436590"/>
                </a:lnTo>
                <a:lnTo>
                  <a:pt x="3228177" y="457368"/>
                </a:lnTo>
                <a:lnTo>
                  <a:pt x="3234409" y="477513"/>
                </a:lnTo>
                <a:lnTo>
                  <a:pt x="3236613" y="488220"/>
                </a:lnTo>
                <a:lnTo>
                  <a:pt x="3238746" y="497310"/>
                </a:lnTo>
                <a:lnTo>
                  <a:pt x="3239265" y="506332"/>
                </a:lnTo>
                <a:lnTo>
                  <a:pt x="3239609" y="514405"/>
                </a:lnTo>
                <a:lnTo>
                  <a:pt x="3239217" y="520971"/>
                </a:lnTo>
                <a:lnTo>
                  <a:pt x="3238018" y="524411"/>
                </a:lnTo>
                <a:lnTo>
                  <a:pt x="3236929" y="527185"/>
                </a:lnTo>
                <a:lnTo>
                  <a:pt x="3230307" y="513605"/>
                </a:lnTo>
                <a:lnTo>
                  <a:pt x="3224176" y="498972"/>
                </a:lnTo>
                <a:lnTo>
                  <a:pt x="3210966" y="469529"/>
                </a:lnTo>
                <a:lnTo>
                  <a:pt x="3204341" y="455948"/>
                </a:lnTo>
                <a:lnTo>
                  <a:pt x="3197785" y="443982"/>
                </a:lnTo>
                <a:lnTo>
                  <a:pt x="3193683" y="439106"/>
                </a:lnTo>
                <a:lnTo>
                  <a:pt x="3190421" y="435070"/>
                </a:lnTo>
                <a:lnTo>
                  <a:pt x="3186106" y="431529"/>
                </a:lnTo>
                <a:lnTo>
                  <a:pt x="3182912" y="429108"/>
                </a:lnTo>
                <a:lnTo>
                  <a:pt x="3180483" y="438273"/>
                </a:lnTo>
                <a:lnTo>
                  <a:pt x="3179563" y="448175"/>
                </a:lnTo>
                <a:lnTo>
                  <a:pt x="3178922" y="458356"/>
                </a:lnTo>
                <a:lnTo>
                  <a:pt x="3178949" y="468432"/>
                </a:lnTo>
                <a:lnTo>
                  <a:pt x="3180486" y="479244"/>
                </a:lnTo>
                <a:lnTo>
                  <a:pt x="3181741" y="489775"/>
                </a:lnTo>
                <a:lnTo>
                  <a:pt x="3184917" y="510731"/>
                </a:lnTo>
                <a:lnTo>
                  <a:pt x="3187321" y="532460"/>
                </a:lnTo>
                <a:lnTo>
                  <a:pt x="3187734" y="542149"/>
                </a:lnTo>
                <a:lnTo>
                  <a:pt x="3187094" y="552330"/>
                </a:lnTo>
                <a:lnTo>
                  <a:pt x="3186172" y="562231"/>
                </a:lnTo>
                <a:lnTo>
                  <a:pt x="3183741" y="571396"/>
                </a:lnTo>
                <a:lnTo>
                  <a:pt x="3182053" y="575889"/>
                </a:lnTo>
                <a:lnTo>
                  <a:pt x="3180644" y="580665"/>
                </a:lnTo>
                <a:lnTo>
                  <a:pt x="3178498" y="583931"/>
                </a:lnTo>
                <a:lnTo>
                  <a:pt x="3175476" y="588639"/>
                </a:lnTo>
                <a:lnTo>
                  <a:pt x="3165651" y="544026"/>
                </a:lnTo>
                <a:lnTo>
                  <a:pt x="3162293" y="528303"/>
                </a:lnTo>
                <a:lnTo>
                  <a:pt x="3159073" y="515807"/>
                </a:lnTo>
                <a:lnTo>
                  <a:pt x="3155538" y="505314"/>
                </a:lnTo>
                <a:lnTo>
                  <a:pt x="3150772" y="494364"/>
                </a:lnTo>
                <a:lnTo>
                  <a:pt x="3144988" y="481625"/>
                </a:lnTo>
                <a:lnTo>
                  <a:pt x="3137350" y="466255"/>
                </a:lnTo>
                <a:lnTo>
                  <a:pt x="3142479" y="460562"/>
                </a:lnTo>
                <a:lnTo>
                  <a:pt x="3145185" y="457856"/>
                </a:lnTo>
                <a:lnTo>
                  <a:pt x="3147399" y="456207"/>
                </a:lnTo>
                <a:lnTo>
                  <a:pt x="3149787" y="455503"/>
                </a:lnTo>
                <a:lnTo>
                  <a:pt x="3152173" y="454797"/>
                </a:lnTo>
                <a:lnTo>
                  <a:pt x="3154456" y="454761"/>
                </a:lnTo>
                <a:lnTo>
                  <a:pt x="3156351" y="455110"/>
                </a:lnTo>
                <a:lnTo>
                  <a:pt x="3158526" y="455741"/>
                </a:lnTo>
                <a:lnTo>
                  <a:pt x="3160210" y="457424"/>
                </a:lnTo>
                <a:lnTo>
                  <a:pt x="3163647" y="462406"/>
                </a:lnTo>
                <a:lnTo>
                  <a:pt x="3167046" y="469670"/>
                </a:lnTo>
                <a:lnTo>
                  <a:pt x="3169847" y="478655"/>
                </a:lnTo>
                <a:lnTo>
                  <a:pt x="3170832" y="476549"/>
                </a:lnTo>
                <a:lnTo>
                  <a:pt x="3171711" y="475108"/>
                </a:lnTo>
                <a:lnTo>
                  <a:pt x="3171679" y="471211"/>
                </a:lnTo>
                <a:lnTo>
                  <a:pt x="3171929" y="467596"/>
                </a:lnTo>
                <a:lnTo>
                  <a:pt x="3170950" y="463524"/>
                </a:lnTo>
                <a:lnTo>
                  <a:pt x="3171022" y="458959"/>
                </a:lnTo>
                <a:lnTo>
                  <a:pt x="3170604" y="455449"/>
                </a:lnTo>
                <a:lnTo>
                  <a:pt x="3171799" y="452007"/>
                </a:lnTo>
                <a:lnTo>
                  <a:pt x="3172681" y="450568"/>
                </a:lnTo>
                <a:lnTo>
                  <a:pt x="3174227" y="449022"/>
                </a:lnTo>
                <a:lnTo>
                  <a:pt x="3169031" y="446918"/>
                </a:lnTo>
                <a:lnTo>
                  <a:pt x="3163556" y="444537"/>
                </a:lnTo>
                <a:lnTo>
                  <a:pt x="3154048" y="438893"/>
                </a:lnTo>
                <a:lnTo>
                  <a:pt x="3145416" y="431807"/>
                </a:lnTo>
                <a:lnTo>
                  <a:pt x="3137279" y="423671"/>
                </a:lnTo>
                <a:lnTo>
                  <a:pt x="3129739" y="413811"/>
                </a:lnTo>
                <a:lnTo>
                  <a:pt x="3122691" y="402898"/>
                </a:lnTo>
                <a:lnTo>
                  <a:pt x="3116979" y="391775"/>
                </a:lnTo>
                <a:lnTo>
                  <a:pt x="3111198" y="379036"/>
                </a:lnTo>
                <a:lnTo>
                  <a:pt x="3105417" y="366300"/>
                </a:lnTo>
                <a:lnTo>
                  <a:pt x="3100796" y="352403"/>
                </a:lnTo>
                <a:lnTo>
                  <a:pt x="3091870" y="322607"/>
                </a:lnTo>
                <a:lnTo>
                  <a:pt x="3074164" y="260067"/>
                </a:lnTo>
                <a:lnTo>
                  <a:pt x="3068807" y="244660"/>
                </a:lnTo>
                <a:lnTo>
                  <a:pt x="3063447" y="229253"/>
                </a:lnTo>
                <a:lnTo>
                  <a:pt x="3057319" y="214619"/>
                </a:lnTo>
                <a:lnTo>
                  <a:pt x="3050800" y="200372"/>
                </a:lnTo>
                <a:lnTo>
                  <a:pt x="3044284" y="186124"/>
                </a:lnTo>
                <a:lnTo>
                  <a:pt x="3036993" y="172651"/>
                </a:lnTo>
                <a:lnTo>
                  <a:pt x="3028930" y="159950"/>
                </a:lnTo>
                <a:lnTo>
                  <a:pt x="3020374" y="148301"/>
                </a:lnTo>
                <a:lnTo>
                  <a:pt x="3011152" y="136761"/>
                </a:lnTo>
                <a:lnTo>
                  <a:pt x="3001717" y="126553"/>
                </a:lnTo>
                <a:lnTo>
                  <a:pt x="2991124" y="117505"/>
                </a:lnTo>
                <a:lnTo>
                  <a:pt x="2980036" y="109511"/>
                </a:lnTo>
                <a:lnTo>
                  <a:pt x="2967511" y="102396"/>
                </a:lnTo>
                <a:lnTo>
                  <a:pt x="2954772" y="96614"/>
                </a:lnTo>
                <a:lnTo>
                  <a:pt x="2947964" y="94443"/>
                </a:lnTo>
                <a:lnTo>
                  <a:pt x="2941436" y="92554"/>
                </a:lnTo>
                <a:lnTo>
                  <a:pt x="2934136" y="91436"/>
                </a:lnTo>
                <a:lnTo>
                  <a:pt x="2926554" y="90039"/>
                </a:lnTo>
                <a:lnTo>
                  <a:pt x="2926665" y="83194"/>
                </a:lnTo>
                <a:lnTo>
                  <a:pt x="2926108" y="76453"/>
                </a:lnTo>
                <a:lnTo>
                  <a:pt x="2925552" y="69713"/>
                </a:lnTo>
                <a:lnTo>
                  <a:pt x="2924155" y="62132"/>
                </a:lnTo>
                <a:lnTo>
                  <a:pt x="2922371" y="54937"/>
                </a:lnTo>
                <a:lnTo>
                  <a:pt x="2919639" y="47566"/>
                </a:lnTo>
                <a:lnTo>
                  <a:pt x="2913508" y="32933"/>
                </a:lnTo>
                <a:lnTo>
                  <a:pt x="2905869" y="17562"/>
                </a:lnTo>
                <a:lnTo>
                  <a:pt x="2896613" y="2125"/>
                </a:lnTo>
                <a:close/>
                <a:moveTo>
                  <a:pt x="0" y="0"/>
                </a:moveTo>
                <a:lnTo>
                  <a:pt x="2558898" y="0"/>
                </a:lnTo>
                <a:lnTo>
                  <a:pt x="2561108" y="5962"/>
                </a:lnTo>
                <a:lnTo>
                  <a:pt x="2564750" y="15788"/>
                </a:lnTo>
                <a:lnTo>
                  <a:pt x="2569833" y="24736"/>
                </a:lnTo>
                <a:lnTo>
                  <a:pt x="2574461" y="32457"/>
                </a:lnTo>
                <a:lnTo>
                  <a:pt x="2577161" y="35928"/>
                </a:lnTo>
                <a:lnTo>
                  <a:pt x="2579965" y="38733"/>
                </a:lnTo>
                <a:lnTo>
                  <a:pt x="2583437" y="41433"/>
                </a:lnTo>
                <a:lnTo>
                  <a:pt x="2586351" y="43573"/>
                </a:lnTo>
                <a:lnTo>
                  <a:pt x="2590036" y="44939"/>
                </a:lnTo>
                <a:lnTo>
                  <a:pt x="2594388" y="46199"/>
                </a:lnTo>
                <a:lnTo>
                  <a:pt x="2598564" y="46513"/>
                </a:lnTo>
                <a:lnTo>
                  <a:pt x="2602954" y="45490"/>
                </a:lnTo>
                <a:lnTo>
                  <a:pt x="2608011" y="44362"/>
                </a:lnTo>
                <a:lnTo>
                  <a:pt x="2612892" y="42286"/>
                </a:lnTo>
                <a:lnTo>
                  <a:pt x="2616952" y="55624"/>
                </a:lnTo>
                <a:lnTo>
                  <a:pt x="2621573" y="69520"/>
                </a:lnTo>
                <a:lnTo>
                  <a:pt x="2627250" y="82926"/>
                </a:lnTo>
                <a:lnTo>
                  <a:pt x="2633767" y="97174"/>
                </a:lnTo>
                <a:lnTo>
                  <a:pt x="2641444" y="110260"/>
                </a:lnTo>
                <a:lnTo>
                  <a:pt x="2649576" y="124576"/>
                </a:lnTo>
                <a:lnTo>
                  <a:pt x="2658376" y="138787"/>
                </a:lnTo>
                <a:lnTo>
                  <a:pt x="2668227" y="152504"/>
                </a:lnTo>
                <a:lnTo>
                  <a:pt x="2676921" y="167382"/>
                </a:lnTo>
                <a:lnTo>
                  <a:pt x="2686281" y="182153"/>
                </a:lnTo>
                <a:lnTo>
                  <a:pt x="2696801" y="195767"/>
                </a:lnTo>
                <a:lnTo>
                  <a:pt x="2707602" y="209658"/>
                </a:lnTo>
                <a:lnTo>
                  <a:pt x="2719386" y="221442"/>
                </a:lnTo>
                <a:lnTo>
                  <a:pt x="2731452" y="233508"/>
                </a:lnTo>
                <a:lnTo>
                  <a:pt x="2744397" y="244134"/>
                </a:lnTo>
                <a:lnTo>
                  <a:pt x="2758115" y="253987"/>
                </a:lnTo>
                <a:lnTo>
                  <a:pt x="2750147" y="252976"/>
                </a:lnTo>
                <a:lnTo>
                  <a:pt x="2744249" y="253263"/>
                </a:lnTo>
                <a:lnTo>
                  <a:pt x="2739193" y="254390"/>
                </a:lnTo>
                <a:lnTo>
                  <a:pt x="2737085" y="255375"/>
                </a:lnTo>
                <a:lnTo>
                  <a:pt x="2735539" y="256921"/>
                </a:lnTo>
                <a:lnTo>
                  <a:pt x="2733994" y="258466"/>
                </a:lnTo>
                <a:lnTo>
                  <a:pt x="2732728" y="260294"/>
                </a:lnTo>
                <a:lnTo>
                  <a:pt x="2730935" y="265455"/>
                </a:lnTo>
                <a:lnTo>
                  <a:pt x="2729382" y="273180"/>
                </a:lnTo>
                <a:lnTo>
                  <a:pt x="2727795" y="283186"/>
                </a:lnTo>
                <a:lnTo>
                  <a:pt x="2734846" y="287921"/>
                </a:lnTo>
                <a:lnTo>
                  <a:pt x="2742179" y="292934"/>
                </a:lnTo>
                <a:lnTo>
                  <a:pt x="2748914" y="299668"/>
                </a:lnTo>
                <a:lnTo>
                  <a:pt x="2755646" y="306400"/>
                </a:lnTo>
                <a:lnTo>
                  <a:pt x="2761888" y="314190"/>
                </a:lnTo>
                <a:lnTo>
                  <a:pt x="2767850" y="321697"/>
                </a:lnTo>
                <a:lnTo>
                  <a:pt x="2773040" y="329979"/>
                </a:lnTo>
                <a:lnTo>
                  <a:pt x="2777175" y="338751"/>
                </a:lnTo>
                <a:lnTo>
                  <a:pt x="2781589" y="347804"/>
                </a:lnTo>
                <a:lnTo>
                  <a:pt x="2784775" y="356401"/>
                </a:lnTo>
                <a:lnTo>
                  <a:pt x="2786909" y="365492"/>
                </a:lnTo>
                <a:lnTo>
                  <a:pt x="2787989" y="375075"/>
                </a:lnTo>
                <a:lnTo>
                  <a:pt x="2788509" y="384097"/>
                </a:lnTo>
                <a:lnTo>
                  <a:pt x="2787027" y="393437"/>
                </a:lnTo>
                <a:lnTo>
                  <a:pt x="2784982" y="402214"/>
                </a:lnTo>
                <a:lnTo>
                  <a:pt x="2782240" y="407202"/>
                </a:lnTo>
                <a:lnTo>
                  <a:pt x="2781219" y="411590"/>
                </a:lnTo>
                <a:lnTo>
                  <a:pt x="2791847" y="418357"/>
                </a:lnTo>
                <a:lnTo>
                  <a:pt x="2801880" y="426844"/>
                </a:lnTo>
                <a:lnTo>
                  <a:pt x="2813140" y="435783"/>
                </a:lnTo>
                <a:lnTo>
                  <a:pt x="2823525" y="446169"/>
                </a:lnTo>
                <a:lnTo>
                  <a:pt x="2842462" y="468196"/>
                </a:lnTo>
                <a:lnTo>
                  <a:pt x="2852177" y="478686"/>
                </a:lnTo>
                <a:lnTo>
                  <a:pt x="2861330" y="488612"/>
                </a:lnTo>
                <a:lnTo>
                  <a:pt x="2862527" y="485171"/>
                </a:lnTo>
                <a:lnTo>
                  <a:pt x="2863268" y="480501"/>
                </a:lnTo>
                <a:lnTo>
                  <a:pt x="2862850" y="476991"/>
                </a:lnTo>
                <a:lnTo>
                  <a:pt x="2861978" y="472252"/>
                </a:lnTo>
                <a:lnTo>
                  <a:pt x="2858896" y="462989"/>
                </a:lnTo>
                <a:lnTo>
                  <a:pt x="2855535" y="453443"/>
                </a:lnTo>
                <a:lnTo>
                  <a:pt x="2854273" y="449090"/>
                </a:lnTo>
                <a:lnTo>
                  <a:pt x="2852733" y="444457"/>
                </a:lnTo>
                <a:lnTo>
                  <a:pt x="2852421" y="440280"/>
                </a:lnTo>
                <a:lnTo>
                  <a:pt x="2852670" y="436664"/>
                </a:lnTo>
                <a:lnTo>
                  <a:pt x="2853692" y="432275"/>
                </a:lnTo>
                <a:lnTo>
                  <a:pt x="2856504" y="428902"/>
                </a:lnTo>
                <a:lnTo>
                  <a:pt x="2859982" y="425423"/>
                </a:lnTo>
                <a:lnTo>
                  <a:pt x="2864863" y="423349"/>
                </a:lnTo>
                <a:lnTo>
                  <a:pt x="2864122" y="428019"/>
                </a:lnTo>
                <a:lnTo>
                  <a:pt x="2863555" y="433635"/>
                </a:lnTo>
                <a:lnTo>
                  <a:pt x="2863374" y="438865"/>
                </a:lnTo>
                <a:lnTo>
                  <a:pt x="2863652" y="445326"/>
                </a:lnTo>
                <a:lnTo>
                  <a:pt x="2864312" y="451398"/>
                </a:lnTo>
                <a:lnTo>
                  <a:pt x="2866589" y="457540"/>
                </a:lnTo>
                <a:lnTo>
                  <a:pt x="2868304" y="463121"/>
                </a:lnTo>
                <a:lnTo>
                  <a:pt x="2870581" y="469261"/>
                </a:lnTo>
                <a:lnTo>
                  <a:pt x="2872682" y="474454"/>
                </a:lnTo>
                <a:lnTo>
                  <a:pt x="2875450" y="479543"/>
                </a:lnTo>
                <a:lnTo>
                  <a:pt x="2878992" y="483857"/>
                </a:lnTo>
                <a:lnTo>
                  <a:pt x="2882640" y="487505"/>
                </a:lnTo>
                <a:lnTo>
                  <a:pt x="2886393" y="490484"/>
                </a:lnTo>
                <a:lnTo>
                  <a:pt x="2890360" y="492132"/>
                </a:lnTo>
                <a:lnTo>
                  <a:pt x="2894429" y="493110"/>
                </a:lnTo>
                <a:lnTo>
                  <a:pt x="2898993" y="493036"/>
                </a:lnTo>
                <a:lnTo>
                  <a:pt x="2895641" y="512100"/>
                </a:lnTo>
                <a:lnTo>
                  <a:pt x="2894091" y="519826"/>
                </a:lnTo>
                <a:lnTo>
                  <a:pt x="2891980" y="526992"/>
                </a:lnTo>
                <a:lnTo>
                  <a:pt x="2890501" y="530152"/>
                </a:lnTo>
                <a:lnTo>
                  <a:pt x="2888463" y="532750"/>
                </a:lnTo>
                <a:lnTo>
                  <a:pt x="2886424" y="535350"/>
                </a:lnTo>
                <a:lnTo>
                  <a:pt x="2884105" y="537669"/>
                </a:lnTo>
                <a:lnTo>
                  <a:pt x="2881226" y="539427"/>
                </a:lnTo>
                <a:lnTo>
                  <a:pt x="2877679" y="541292"/>
                </a:lnTo>
                <a:lnTo>
                  <a:pt x="2874236" y="542486"/>
                </a:lnTo>
                <a:lnTo>
                  <a:pt x="2869565" y="543226"/>
                </a:lnTo>
                <a:lnTo>
                  <a:pt x="2896915" y="579851"/>
                </a:lnTo>
                <a:lnTo>
                  <a:pt x="2910096" y="599217"/>
                </a:lnTo>
                <a:lnTo>
                  <a:pt x="2923351" y="620200"/>
                </a:lnTo>
                <a:lnTo>
                  <a:pt x="2925917" y="614265"/>
                </a:lnTo>
                <a:lnTo>
                  <a:pt x="2927538" y="608157"/>
                </a:lnTo>
                <a:lnTo>
                  <a:pt x="2927823" y="602258"/>
                </a:lnTo>
                <a:lnTo>
                  <a:pt x="2927617" y="597414"/>
                </a:lnTo>
                <a:lnTo>
                  <a:pt x="2927411" y="592569"/>
                </a:lnTo>
                <a:lnTo>
                  <a:pt x="2926256" y="587548"/>
                </a:lnTo>
                <a:lnTo>
                  <a:pt x="2922963" y="579618"/>
                </a:lnTo>
                <a:lnTo>
                  <a:pt x="2921284" y="571755"/>
                </a:lnTo>
                <a:lnTo>
                  <a:pt x="2920585" y="567964"/>
                </a:lnTo>
                <a:lnTo>
                  <a:pt x="2921501" y="564243"/>
                </a:lnTo>
                <a:lnTo>
                  <a:pt x="2922699" y="560803"/>
                </a:lnTo>
                <a:lnTo>
                  <a:pt x="2924949" y="556868"/>
                </a:lnTo>
                <a:lnTo>
                  <a:pt x="2929200" y="552616"/>
                </a:lnTo>
                <a:lnTo>
                  <a:pt x="2934681" y="548821"/>
                </a:lnTo>
                <a:lnTo>
                  <a:pt x="2930440" y="540715"/>
                </a:lnTo>
                <a:lnTo>
                  <a:pt x="2925639" y="532049"/>
                </a:lnTo>
                <a:lnTo>
                  <a:pt x="2917651" y="514786"/>
                </a:lnTo>
                <a:lnTo>
                  <a:pt x="2911207" y="495975"/>
                </a:lnTo>
                <a:lnTo>
                  <a:pt x="2905046" y="477445"/>
                </a:lnTo>
                <a:lnTo>
                  <a:pt x="2900218" y="458703"/>
                </a:lnTo>
                <a:lnTo>
                  <a:pt x="2895391" y="439961"/>
                </a:lnTo>
                <a:lnTo>
                  <a:pt x="2886190" y="403706"/>
                </a:lnTo>
                <a:lnTo>
                  <a:pt x="2880939" y="387634"/>
                </a:lnTo>
                <a:lnTo>
                  <a:pt x="2874243" y="372436"/>
                </a:lnTo>
                <a:lnTo>
                  <a:pt x="2867730" y="358190"/>
                </a:lnTo>
                <a:lnTo>
                  <a:pt x="2859559" y="346156"/>
                </a:lnTo>
                <a:lnTo>
                  <a:pt x="2855668" y="339945"/>
                </a:lnTo>
                <a:lnTo>
                  <a:pt x="2850898" y="335175"/>
                </a:lnTo>
                <a:lnTo>
                  <a:pt x="2846127" y="330404"/>
                </a:lnTo>
                <a:lnTo>
                  <a:pt x="2840865" y="326689"/>
                </a:lnTo>
                <a:lnTo>
                  <a:pt x="2835041" y="322411"/>
                </a:lnTo>
                <a:lnTo>
                  <a:pt x="2829674" y="319361"/>
                </a:lnTo>
                <a:lnTo>
                  <a:pt x="2823250" y="316803"/>
                </a:lnTo>
                <a:lnTo>
                  <a:pt x="2816442" y="314635"/>
                </a:lnTo>
                <a:lnTo>
                  <a:pt x="2817009" y="309017"/>
                </a:lnTo>
                <a:lnTo>
                  <a:pt x="2816172" y="301996"/>
                </a:lnTo>
                <a:lnTo>
                  <a:pt x="2815336" y="294975"/>
                </a:lnTo>
                <a:lnTo>
                  <a:pt x="2813273" y="287500"/>
                </a:lnTo>
                <a:lnTo>
                  <a:pt x="2810646" y="279462"/>
                </a:lnTo>
                <a:lnTo>
                  <a:pt x="2806966" y="271918"/>
                </a:lnTo>
                <a:lnTo>
                  <a:pt x="2803007" y="264094"/>
                </a:lnTo>
                <a:lnTo>
                  <a:pt x="2798659" y="256656"/>
                </a:lnTo>
                <a:lnTo>
                  <a:pt x="2793927" y="249603"/>
                </a:lnTo>
                <a:lnTo>
                  <a:pt x="2788702" y="243605"/>
                </a:lnTo>
                <a:lnTo>
                  <a:pt x="2783476" y="237606"/>
                </a:lnTo>
                <a:lnTo>
                  <a:pt x="2778705" y="232835"/>
                </a:lnTo>
                <a:lnTo>
                  <a:pt x="2773442" y="229119"/>
                </a:lnTo>
                <a:lnTo>
                  <a:pt x="2768635" y="226631"/>
                </a:lnTo>
                <a:lnTo>
                  <a:pt x="2764564" y="225652"/>
                </a:lnTo>
                <a:lnTo>
                  <a:pt x="2761896" y="226075"/>
                </a:lnTo>
                <a:lnTo>
                  <a:pt x="2759894" y="226393"/>
                </a:lnTo>
                <a:lnTo>
                  <a:pt x="2764713" y="216524"/>
                </a:lnTo>
                <a:lnTo>
                  <a:pt x="2768090" y="207533"/>
                </a:lnTo>
                <a:lnTo>
                  <a:pt x="2770309" y="199703"/>
                </a:lnTo>
                <a:lnTo>
                  <a:pt x="2771579" y="191698"/>
                </a:lnTo>
                <a:lnTo>
                  <a:pt x="2771690" y="184853"/>
                </a:lnTo>
                <a:lnTo>
                  <a:pt x="2770854" y="177833"/>
                </a:lnTo>
                <a:lnTo>
                  <a:pt x="2768578" y="171691"/>
                </a:lnTo>
                <a:lnTo>
                  <a:pt x="2766407" y="164882"/>
                </a:lnTo>
                <a:lnTo>
                  <a:pt x="2762410" y="159340"/>
                </a:lnTo>
                <a:lnTo>
                  <a:pt x="2758238" y="152848"/>
                </a:lnTo>
                <a:lnTo>
                  <a:pt x="2753574" y="147410"/>
                </a:lnTo>
                <a:lnTo>
                  <a:pt x="2747962" y="141798"/>
                </a:lnTo>
                <a:lnTo>
                  <a:pt x="2735403" y="130786"/>
                </a:lnTo>
                <a:lnTo>
                  <a:pt x="2721230" y="119705"/>
                </a:lnTo>
                <a:lnTo>
                  <a:pt x="2728118" y="111133"/>
                </a:lnTo>
                <a:lnTo>
                  <a:pt x="2735075" y="104176"/>
                </a:lnTo>
                <a:lnTo>
                  <a:pt x="2741539" y="98273"/>
                </a:lnTo>
                <a:lnTo>
                  <a:pt x="2747898" y="93037"/>
                </a:lnTo>
                <a:lnTo>
                  <a:pt x="2759737" y="84003"/>
                </a:lnTo>
                <a:lnTo>
                  <a:pt x="2772136" y="75532"/>
                </a:lnTo>
                <a:lnTo>
                  <a:pt x="2784642" y="66396"/>
                </a:lnTo>
                <a:lnTo>
                  <a:pt x="2790895" y="61826"/>
                </a:lnTo>
                <a:lnTo>
                  <a:pt x="2797746" y="55536"/>
                </a:lnTo>
                <a:lnTo>
                  <a:pt x="2805650" y="48753"/>
                </a:lnTo>
                <a:lnTo>
                  <a:pt x="2813766" y="40637"/>
                </a:lnTo>
                <a:lnTo>
                  <a:pt x="2822482" y="30800"/>
                </a:lnTo>
                <a:lnTo>
                  <a:pt x="2832250" y="20471"/>
                </a:lnTo>
                <a:lnTo>
                  <a:pt x="2839582" y="25485"/>
                </a:lnTo>
                <a:lnTo>
                  <a:pt x="2847127" y="29164"/>
                </a:lnTo>
                <a:lnTo>
                  <a:pt x="2855164" y="31791"/>
                </a:lnTo>
                <a:lnTo>
                  <a:pt x="2862534" y="34521"/>
                </a:lnTo>
                <a:lnTo>
                  <a:pt x="2877978" y="37599"/>
                </a:lnTo>
                <a:lnTo>
                  <a:pt x="2893808" y="40287"/>
                </a:lnTo>
                <a:lnTo>
                  <a:pt x="2892850" y="52471"/>
                </a:lnTo>
                <a:lnTo>
                  <a:pt x="2892770" y="63212"/>
                </a:lnTo>
                <a:lnTo>
                  <a:pt x="2893569" y="72514"/>
                </a:lnTo>
                <a:lnTo>
                  <a:pt x="2895703" y="81606"/>
                </a:lnTo>
                <a:lnTo>
                  <a:pt x="2897943" y="90029"/>
                </a:lnTo>
                <a:lnTo>
                  <a:pt x="2901060" y="97012"/>
                </a:lnTo>
                <a:lnTo>
                  <a:pt x="2904354" y="104944"/>
                </a:lnTo>
                <a:lnTo>
                  <a:pt x="2908420" y="112100"/>
                </a:lnTo>
                <a:lnTo>
                  <a:pt x="2918378" y="125152"/>
                </a:lnTo>
                <a:lnTo>
                  <a:pt x="2928511" y="139150"/>
                </a:lnTo>
                <a:lnTo>
                  <a:pt x="2940328" y="154831"/>
                </a:lnTo>
                <a:lnTo>
                  <a:pt x="2946358" y="163952"/>
                </a:lnTo>
                <a:lnTo>
                  <a:pt x="2951510" y="174515"/>
                </a:lnTo>
                <a:lnTo>
                  <a:pt x="2945613" y="174802"/>
                </a:lnTo>
                <a:lnTo>
                  <a:pt x="2940837" y="176210"/>
                </a:lnTo>
                <a:lnTo>
                  <a:pt x="2937395" y="177407"/>
                </a:lnTo>
                <a:lnTo>
                  <a:pt x="2933741" y="179938"/>
                </a:lnTo>
                <a:lnTo>
                  <a:pt x="2931598" y="183205"/>
                </a:lnTo>
                <a:lnTo>
                  <a:pt x="2930400" y="186646"/>
                </a:lnTo>
                <a:lnTo>
                  <a:pt x="2929204" y="190087"/>
                </a:lnTo>
                <a:lnTo>
                  <a:pt x="2929517" y="194265"/>
                </a:lnTo>
                <a:lnTo>
                  <a:pt x="2929829" y="198441"/>
                </a:lnTo>
                <a:lnTo>
                  <a:pt x="2930316" y="203566"/>
                </a:lnTo>
                <a:lnTo>
                  <a:pt x="2933677" y="213112"/>
                </a:lnTo>
                <a:lnTo>
                  <a:pt x="2938935" y="223007"/>
                </a:lnTo>
                <a:lnTo>
                  <a:pt x="2944859" y="232796"/>
                </a:lnTo>
                <a:lnTo>
                  <a:pt x="2952397" y="242653"/>
                </a:lnTo>
                <a:lnTo>
                  <a:pt x="2959974" y="250230"/>
                </a:lnTo>
                <a:lnTo>
                  <a:pt x="2967270" y="257526"/>
                </a:lnTo>
                <a:lnTo>
                  <a:pt x="2974988" y="262153"/>
                </a:lnTo>
                <a:lnTo>
                  <a:pt x="2978672" y="263518"/>
                </a:lnTo>
                <a:lnTo>
                  <a:pt x="2981690" y="264989"/>
                </a:lnTo>
                <a:lnTo>
                  <a:pt x="2984640" y="264848"/>
                </a:lnTo>
                <a:lnTo>
                  <a:pt x="2987309" y="264423"/>
                </a:lnTo>
                <a:lnTo>
                  <a:pt x="2989416" y="263439"/>
                </a:lnTo>
                <a:lnTo>
                  <a:pt x="2991348" y="261507"/>
                </a:lnTo>
                <a:lnTo>
                  <a:pt x="2993212" y="257960"/>
                </a:lnTo>
                <a:lnTo>
                  <a:pt x="2993739" y="254622"/>
                </a:lnTo>
                <a:lnTo>
                  <a:pt x="2995912" y="261432"/>
                </a:lnTo>
                <a:lnTo>
                  <a:pt x="2995697" y="268947"/>
                </a:lnTo>
                <a:lnTo>
                  <a:pt x="2995866" y="276073"/>
                </a:lnTo>
                <a:lnTo>
                  <a:pt x="2995754" y="282919"/>
                </a:lnTo>
                <a:lnTo>
                  <a:pt x="2994478" y="297101"/>
                </a:lnTo>
                <a:lnTo>
                  <a:pt x="2991305" y="310934"/>
                </a:lnTo>
                <a:lnTo>
                  <a:pt x="2988415" y="325052"/>
                </a:lnTo>
                <a:lnTo>
                  <a:pt x="2985805" y="339446"/>
                </a:lnTo>
                <a:lnTo>
                  <a:pt x="2983862" y="353736"/>
                </a:lnTo>
                <a:lnTo>
                  <a:pt x="2982697" y="361073"/>
                </a:lnTo>
                <a:lnTo>
                  <a:pt x="2982759" y="368866"/>
                </a:lnTo>
                <a:lnTo>
                  <a:pt x="2984967" y="373392"/>
                </a:lnTo>
                <a:lnTo>
                  <a:pt x="2987386" y="376585"/>
                </a:lnTo>
                <a:lnTo>
                  <a:pt x="2989630" y="378829"/>
                </a:lnTo>
                <a:lnTo>
                  <a:pt x="2992262" y="380688"/>
                </a:lnTo>
                <a:lnTo>
                  <a:pt x="2994824" y="380932"/>
                </a:lnTo>
                <a:lnTo>
                  <a:pt x="2998054" y="381069"/>
                </a:lnTo>
                <a:lnTo>
                  <a:pt x="3003217" y="379275"/>
                </a:lnTo>
                <a:lnTo>
                  <a:pt x="3009326" y="377653"/>
                </a:lnTo>
                <a:lnTo>
                  <a:pt x="3011994" y="377231"/>
                </a:lnTo>
                <a:lnTo>
                  <a:pt x="3014661" y="376806"/>
                </a:lnTo>
                <a:lnTo>
                  <a:pt x="3017611" y="376664"/>
                </a:lnTo>
                <a:lnTo>
                  <a:pt x="3020734" y="377468"/>
                </a:lnTo>
                <a:lnTo>
                  <a:pt x="3022979" y="379713"/>
                </a:lnTo>
                <a:lnTo>
                  <a:pt x="3025504" y="382238"/>
                </a:lnTo>
                <a:lnTo>
                  <a:pt x="3021708" y="387718"/>
                </a:lnTo>
                <a:lnTo>
                  <a:pt x="3019352" y="392320"/>
                </a:lnTo>
                <a:lnTo>
                  <a:pt x="3018119" y="398042"/>
                </a:lnTo>
                <a:lnTo>
                  <a:pt x="3016779" y="404434"/>
                </a:lnTo>
                <a:lnTo>
                  <a:pt x="3016774" y="410610"/>
                </a:lnTo>
                <a:lnTo>
                  <a:pt x="3018104" y="416578"/>
                </a:lnTo>
                <a:lnTo>
                  <a:pt x="3019888" y="423773"/>
                </a:lnTo>
                <a:lnTo>
                  <a:pt x="3022057" y="430580"/>
                </a:lnTo>
                <a:lnTo>
                  <a:pt x="3027624" y="444652"/>
                </a:lnTo>
                <a:lnTo>
                  <a:pt x="3035090" y="459073"/>
                </a:lnTo>
                <a:lnTo>
                  <a:pt x="3049808" y="489251"/>
                </a:lnTo>
                <a:lnTo>
                  <a:pt x="3053742" y="487003"/>
                </a:lnTo>
                <a:lnTo>
                  <a:pt x="3056552" y="483630"/>
                </a:lnTo>
                <a:lnTo>
                  <a:pt x="3057644" y="480856"/>
                </a:lnTo>
                <a:lnTo>
                  <a:pt x="3058175" y="477520"/>
                </a:lnTo>
                <a:lnTo>
                  <a:pt x="3058247" y="472956"/>
                </a:lnTo>
                <a:lnTo>
                  <a:pt x="3056986" y="468603"/>
                </a:lnTo>
                <a:lnTo>
                  <a:pt x="3053413" y="460391"/>
                </a:lnTo>
                <a:lnTo>
                  <a:pt x="3066629" y="483657"/>
                </a:lnTo>
                <a:lnTo>
                  <a:pt x="3081774" y="511167"/>
                </a:lnTo>
                <a:lnTo>
                  <a:pt x="3096985" y="540293"/>
                </a:lnTo>
                <a:lnTo>
                  <a:pt x="3104625" y="555663"/>
                </a:lnTo>
                <a:lnTo>
                  <a:pt x="3112546" y="571314"/>
                </a:lnTo>
                <a:lnTo>
                  <a:pt x="3119413" y="587458"/>
                </a:lnTo>
                <a:lnTo>
                  <a:pt x="3125613" y="603708"/>
                </a:lnTo>
                <a:lnTo>
                  <a:pt x="3131427" y="620342"/>
                </a:lnTo>
                <a:lnTo>
                  <a:pt x="3136292" y="636802"/>
                </a:lnTo>
                <a:lnTo>
                  <a:pt x="3140207" y="653086"/>
                </a:lnTo>
                <a:lnTo>
                  <a:pt x="3142405" y="669971"/>
                </a:lnTo>
                <a:lnTo>
                  <a:pt x="3143091" y="686117"/>
                </a:lnTo>
                <a:lnTo>
                  <a:pt x="3143437" y="694191"/>
                </a:lnTo>
                <a:lnTo>
                  <a:pt x="3142831" y="702088"/>
                </a:lnTo>
                <a:lnTo>
                  <a:pt x="3144971" y="705001"/>
                </a:lnTo>
                <a:lnTo>
                  <a:pt x="3147322" y="706578"/>
                </a:lnTo>
                <a:lnTo>
                  <a:pt x="3149989" y="706154"/>
                </a:lnTo>
                <a:lnTo>
                  <a:pt x="3153044" y="705345"/>
                </a:lnTo>
                <a:lnTo>
                  <a:pt x="3156029" y="702920"/>
                </a:lnTo>
                <a:lnTo>
                  <a:pt x="3159965" y="700671"/>
                </a:lnTo>
                <a:lnTo>
                  <a:pt x="3166111" y="696768"/>
                </a:lnTo>
                <a:lnTo>
                  <a:pt x="3165701" y="721867"/>
                </a:lnTo>
                <a:lnTo>
                  <a:pt x="3165960" y="746861"/>
                </a:lnTo>
                <a:lnTo>
                  <a:pt x="3166817" y="770136"/>
                </a:lnTo>
                <a:lnTo>
                  <a:pt x="3169395" y="792812"/>
                </a:lnTo>
                <a:lnTo>
                  <a:pt x="3171584" y="815872"/>
                </a:lnTo>
                <a:lnTo>
                  <a:pt x="3175327" y="837393"/>
                </a:lnTo>
                <a:lnTo>
                  <a:pt x="3179906" y="859751"/>
                </a:lnTo>
                <a:lnTo>
                  <a:pt x="3184697" y="880776"/>
                </a:lnTo>
                <a:lnTo>
                  <a:pt x="3189557" y="903414"/>
                </a:lnTo>
                <a:lnTo>
                  <a:pt x="3196244" y="924787"/>
                </a:lnTo>
                <a:lnTo>
                  <a:pt x="3208526" y="970309"/>
                </a:lnTo>
                <a:lnTo>
                  <a:pt x="3222841" y="1019409"/>
                </a:lnTo>
                <a:lnTo>
                  <a:pt x="3237573" y="1072020"/>
                </a:lnTo>
                <a:lnTo>
                  <a:pt x="3231885" y="1070972"/>
                </a:lnTo>
                <a:lnTo>
                  <a:pt x="3226375" y="1070871"/>
                </a:lnTo>
                <a:lnTo>
                  <a:pt x="3223705" y="1071295"/>
                </a:lnTo>
                <a:lnTo>
                  <a:pt x="3220651" y="1072105"/>
                </a:lnTo>
                <a:lnTo>
                  <a:pt x="3217104" y="1073969"/>
                </a:lnTo>
                <a:lnTo>
                  <a:pt x="3213943" y="1075447"/>
                </a:lnTo>
                <a:lnTo>
                  <a:pt x="3217367" y="1092785"/>
                </a:lnTo>
                <a:lnTo>
                  <a:pt x="3222163" y="1107631"/>
                </a:lnTo>
                <a:lnTo>
                  <a:pt x="3226400" y="1121914"/>
                </a:lnTo>
                <a:lnTo>
                  <a:pt x="3229581" y="1136690"/>
                </a:lnTo>
                <a:lnTo>
                  <a:pt x="3231428" y="1151680"/>
                </a:lnTo>
                <a:lnTo>
                  <a:pt x="3232158" y="1159366"/>
                </a:lnTo>
                <a:lnTo>
                  <a:pt x="3232012" y="1168495"/>
                </a:lnTo>
                <a:lnTo>
                  <a:pt x="3231580" y="1177341"/>
                </a:lnTo>
                <a:lnTo>
                  <a:pt x="3230660" y="1187241"/>
                </a:lnTo>
                <a:lnTo>
                  <a:pt x="3228965" y="1197915"/>
                </a:lnTo>
                <a:lnTo>
                  <a:pt x="3227165" y="1209255"/>
                </a:lnTo>
                <a:lnTo>
                  <a:pt x="3223316" y="1194585"/>
                </a:lnTo>
                <a:lnTo>
                  <a:pt x="3219080" y="1180301"/>
                </a:lnTo>
                <a:lnTo>
                  <a:pt x="3214915" y="1167632"/>
                </a:lnTo>
                <a:lnTo>
                  <a:pt x="3209694" y="1155455"/>
                </a:lnTo>
                <a:lnTo>
                  <a:pt x="3204649" y="1144226"/>
                </a:lnTo>
                <a:lnTo>
                  <a:pt x="3199604" y="1132996"/>
                </a:lnTo>
                <a:lnTo>
                  <a:pt x="3188073" y="1111416"/>
                </a:lnTo>
                <a:lnTo>
                  <a:pt x="3175035" y="1089102"/>
                </a:lnTo>
                <a:lnTo>
                  <a:pt x="3168867" y="1076749"/>
                </a:lnTo>
                <a:lnTo>
                  <a:pt x="3162805" y="1063730"/>
                </a:lnTo>
                <a:lnTo>
                  <a:pt x="3156675" y="1049097"/>
                </a:lnTo>
                <a:lnTo>
                  <a:pt x="3150475" y="1032849"/>
                </a:lnTo>
                <a:lnTo>
                  <a:pt x="3145154" y="1015161"/>
                </a:lnTo>
                <a:lnTo>
                  <a:pt x="3139869" y="995188"/>
                </a:lnTo>
                <a:lnTo>
                  <a:pt x="3137970" y="1001020"/>
                </a:lnTo>
                <a:lnTo>
                  <a:pt x="3136456" y="1006460"/>
                </a:lnTo>
                <a:lnTo>
                  <a:pt x="3135608" y="1011799"/>
                </a:lnTo>
                <a:lnTo>
                  <a:pt x="3135041" y="1017416"/>
                </a:lnTo>
                <a:lnTo>
                  <a:pt x="3134682" y="1027879"/>
                </a:lnTo>
                <a:lnTo>
                  <a:pt x="3134882" y="1038902"/>
                </a:lnTo>
                <a:lnTo>
                  <a:pt x="3137086" y="1049607"/>
                </a:lnTo>
                <a:lnTo>
                  <a:pt x="3139288" y="1060311"/>
                </a:lnTo>
                <a:lnTo>
                  <a:pt x="3144640" y="1081896"/>
                </a:lnTo>
                <a:lnTo>
                  <a:pt x="3147122" y="1092884"/>
                </a:lnTo>
                <a:lnTo>
                  <a:pt x="3149992" y="1103482"/>
                </a:lnTo>
                <a:lnTo>
                  <a:pt x="3151526" y="1114292"/>
                </a:lnTo>
                <a:lnTo>
                  <a:pt x="3152395" y="1125209"/>
                </a:lnTo>
                <a:lnTo>
                  <a:pt x="3151823" y="1137004"/>
                </a:lnTo>
                <a:lnTo>
                  <a:pt x="3151256" y="1142622"/>
                </a:lnTo>
                <a:lnTo>
                  <a:pt x="3150410" y="1147959"/>
                </a:lnTo>
                <a:lnTo>
                  <a:pt x="3149174" y="1153682"/>
                </a:lnTo>
                <a:lnTo>
                  <a:pt x="3146888" y="1159897"/>
                </a:lnTo>
                <a:lnTo>
                  <a:pt x="3144040" y="1165552"/>
                </a:lnTo>
                <a:lnTo>
                  <a:pt x="3141577" y="1170821"/>
                </a:lnTo>
                <a:lnTo>
                  <a:pt x="3147274" y="1159511"/>
                </a:lnTo>
                <a:lnTo>
                  <a:pt x="3151880" y="1150977"/>
                </a:lnTo>
                <a:lnTo>
                  <a:pt x="3154306" y="1147992"/>
                </a:lnTo>
                <a:lnTo>
                  <a:pt x="3156238" y="1146059"/>
                </a:lnTo>
                <a:lnTo>
                  <a:pt x="3158064" y="1144792"/>
                </a:lnTo>
                <a:lnTo>
                  <a:pt x="3159784" y="1144195"/>
                </a:lnTo>
                <a:lnTo>
                  <a:pt x="3160733" y="1144369"/>
                </a:lnTo>
                <a:lnTo>
                  <a:pt x="3161856" y="1145492"/>
                </a:lnTo>
                <a:lnTo>
                  <a:pt x="3162978" y="1146614"/>
                </a:lnTo>
                <a:lnTo>
                  <a:pt x="3163994" y="1148404"/>
                </a:lnTo>
                <a:lnTo>
                  <a:pt x="3165429" y="1153702"/>
                </a:lnTo>
                <a:lnTo>
                  <a:pt x="3166265" y="1160723"/>
                </a:lnTo>
                <a:lnTo>
                  <a:pt x="3165943" y="1168903"/>
                </a:lnTo>
                <a:lnTo>
                  <a:pt x="3165794" y="1178030"/>
                </a:lnTo>
                <a:lnTo>
                  <a:pt x="3165259" y="1187545"/>
                </a:lnTo>
                <a:lnTo>
                  <a:pt x="3163390" y="1197270"/>
                </a:lnTo>
                <a:lnTo>
                  <a:pt x="3161800" y="1207276"/>
                </a:lnTo>
                <a:lnTo>
                  <a:pt x="3159651" y="1216721"/>
                </a:lnTo>
                <a:lnTo>
                  <a:pt x="3157327" y="1225220"/>
                </a:lnTo>
                <a:lnTo>
                  <a:pt x="3153775" y="1233261"/>
                </a:lnTo>
                <a:lnTo>
                  <a:pt x="3158826" y="1238311"/>
                </a:lnTo>
                <a:lnTo>
                  <a:pt x="3163210" y="1243468"/>
                </a:lnTo>
                <a:lnTo>
                  <a:pt x="3166713" y="1250066"/>
                </a:lnTo>
                <a:lnTo>
                  <a:pt x="3169937" y="1256383"/>
                </a:lnTo>
                <a:lnTo>
                  <a:pt x="3172002" y="1263859"/>
                </a:lnTo>
                <a:lnTo>
                  <a:pt x="3173787" y="1271053"/>
                </a:lnTo>
                <a:lnTo>
                  <a:pt x="3177635" y="1285723"/>
                </a:lnTo>
                <a:lnTo>
                  <a:pt x="3180710" y="1301166"/>
                </a:lnTo>
                <a:lnTo>
                  <a:pt x="3184841" y="1316117"/>
                </a:lnTo>
                <a:lnTo>
                  <a:pt x="3187185" y="1323873"/>
                </a:lnTo>
                <a:lnTo>
                  <a:pt x="3190305" y="1330857"/>
                </a:lnTo>
                <a:lnTo>
                  <a:pt x="3194756" y="1337629"/>
                </a:lnTo>
                <a:lnTo>
                  <a:pt x="3198646" y="1343839"/>
                </a:lnTo>
                <a:lnTo>
                  <a:pt x="3196397" y="1347772"/>
                </a:lnTo>
                <a:lnTo>
                  <a:pt x="3194078" y="1350091"/>
                </a:lnTo>
                <a:lnTo>
                  <a:pt x="3191478" y="1352130"/>
                </a:lnTo>
                <a:lnTo>
                  <a:pt x="3188424" y="1352940"/>
                </a:lnTo>
                <a:lnTo>
                  <a:pt x="3186529" y="1352590"/>
                </a:lnTo>
                <a:lnTo>
                  <a:pt x="3183579" y="1352733"/>
                </a:lnTo>
                <a:lnTo>
                  <a:pt x="3178947" y="1351193"/>
                </a:lnTo>
                <a:lnTo>
                  <a:pt x="3175261" y="1349826"/>
                </a:lnTo>
                <a:lnTo>
                  <a:pt x="3173260" y="1350144"/>
                </a:lnTo>
                <a:lnTo>
                  <a:pt x="3172594" y="1350251"/>
                </a:lnTo>
                <a:lnTo>
                  <a:pt x="3171435" y="1351410"/>
                </a:lnTo>
                <a:lnTo>
                  <a:pt x="3170448" y="1353516"/>
                </a:lnTo>
                <a:lnTo>
                  <a:pt x="3170586" y="1356747"/>
                </a:lnTo>
                <a:lnTo>
                  <a:pt x="3171179" y="1361205"/>
                </a:lnTo>
                <a:lnTo>
                  <a:pt x="3168934" y="1358959"/>
                </a:lnTo>
                <a:lnTo>
                  <a:pt x="3167076" y="1356328"/>
                </a:lnTo>
                <a:lnTo>
                  <a:pt x="3163783" y="1348398"/>
                </a:lnTo>
                <a:lnTo>
                  <a:pt x="3160702" y="1339132"/>
                </a:lnTo>
                <a:lnTo>
                  <a:pt x="3158325" y="1327480"/>
                </a:lnTo>
                <a:lnTo>
                  <a:pt x="3153541" y="1300278"/>
                </a:lnTo>
                <a:lnTo>
                  <a:pt x="3148019" y="1271567"/>
                </a:lnTo>
                <a:lnTo>
                  <a:pt x="3144838" y="1256790"/>
                </a:lnTo>
                <a:lnTo>
                  <a:pt x="3141724" y="1243627"/>
                </a:lnTo>
                <a:lnTo>
                  <a:pt x="3137064" y="1232012"/>
                </a:lnTo>
                <a:lnTo>
                  <a:pt x="3132475" y="1222013"/>
                </a:lnTo>
                <a:lnTo>
                  <a:pt x="3129320" y="1217310"/>
                </a:lnTo>
                <a:lnTo>
                  <a:pt x="3126514" y="1214504"/>
                </a:lnTo>
                <a:lnTo>
                  <a:pt x="3123147" y="1211137"/>
                </a:lnTo>
                <a:lnTo>
                  <a:pt x="3119674" y="1208437"/>
                </a:lnTo>
                <a:lnTo>
                  <a:pt x="3115602" y="1207458"/>
                </a:lnTo>
                <a:lnTo>
                  <a:pt x="3111811" y="1206760"/>
                </a:lnTo>
                <a:lnTo>
                  <a:pt x="3107529" y="1207114"/>
                </a:lnTo>
                <a:lnTo>
                  <a:pt x="3102754" y="1208522"/>
                </a:lnTo>
                <a:lnTo>
                  <a:pt x="3099990" y="1197256"/>
                </a:lnTo>
                <a:lnTo>
                  <a:pt x="3099291" y="1193465"/>
                </a:lnTo>
                <a:lnTo>
                  <a:pt x="3099715" y="1190797"/>
                </a:lnTo>
                <a:lnTo>
                  <a:pt x="3100313" y="1189077"/>
                </a:lnTo>
                <a:lnTo>
                  <a:pt x="3102033" y="1188479"/>
                </a:lnTo>
                <a:lnTo>
                  <a:pt x="3103368" y="1188265"/>
                </a:lnTo>
                <a:lnTo>
                  <a:pt x="3105649" y="1188228"/>
                </a:lnTo>
                <a:lnTo>
                  <a:pt x="3110387" y="1189102"/>
                </a:lnTo>
                <a:lnTo>
                  <a:pt x="3112951" y="1189346"/>
                </a:lnTo>
                <a:lnTo>
                  <a:pt x="3115899" y="1189203"/>
                </a:lnTo>
                <a:lnTo>
                  <a:pt x="3118955" y="1188393"/>
                </a:lnTo>
                <a:lnTo>
                  <a:pt x="3121728" y="1187303"/>
                </a:lnTo>
                <a:lnTo>
                  <a:pt x="3124820" y="1184211"/>
                </a:lnTo>
                <a:lnTo>
                  <a:pt x="3128405" y="1180064"/>
                </a:lnTo>
                <a:lnTo>
                  <a:pt x="3126023" y="1174590"/>
                </a:lnTo>
                <a:lnTo>
                  <a:pt x="3123428" y="1170450"/>
                </a:lnTo>
                <a:lnTo>
                  <a:pt x="3121395" y="1166871"/>
                </a:lnTo>
                <a:lnTo>
                  <a:pt x="3118097" y="1165119"/>
                </a:lnTo>
                <a:lnTo>
                  <a:pt x="3114905" y="1162699"/>
                </a:lnTo>
                <a:lnTo>
                  <a:pt x="3111114" y="1162002"/>
                </a:lnTo>
                <a:lnTo>
                  <a:pt x="3107884" y="1161862"/>
                </a:lnTo>
                <a:lnTo>
                  <a:pt x="3103987" y="1161831"/>
                </a:lnTo>
                <a:lnTo>
                  <a:pt x="3095703" y="1162822"/>
                </a:lnTo>
                <a:lnTo>
                  <a:pt x="3087802" y="1163425"/>
                </a:lnTo>
                <a:lnTo>
                  <a:pt x="3084293" y="1163007"/>
                </a:lnTo>
                <a:lnTo>
                  <a:pt x="3080502" y="1162308"/>
                </a:lnTo>
                <a:lnTo>
                  <a:pt x="3077204" y="1160555"/>
                </a:lnTo>
                <a:lnTo>
                  <a:pt x="3073906" y="1158804"/>
                </a:lnTo>
                <a:lnTo>
                  <a:pt x="3077273" y="1162170"/>
                </a:lnTo>
                <a:lnTo>
                  <a:pt x="3079585" y="1166031"/>
                </a:lnTo>
                <a:lnTo>
                  <a:pt x="3084002" y="1175083"/>
                </a:lnTo>
                <a:lnTo>
                  <a:pt x="3087644" y="1184910"/>
                </a:lnTo>
                <a:lnTo>
                  <a:pt x="3090233" y="1195229"/>
                </a:lnTo>
                <a:lnTo>
                  <a:pt x="3092435" y="1205934"/>
                </a:lnTo>
                <a:lnTo>
                  <a:pt x="3093864" y="1217412"/>
                </a:lnTo>
                <a:lnTo>
                  <a:pt x="3095881" y="1239526"/>
                </a:lnTo>
                <a:lnTo>
                  <a:pt x="3098671" y="1260867"/>
                </a:lnTo>
                <a:lnTo>
                  <a:pt x="3100031" y="1270730"/>
                </a:lnTo>
                <a:lnTo>
                  <a:pt x="3101884" y="1279541"/>
                </a:lnTo>
                <a:lnTo>
                  <a:pt x="3105282" y="1286804"/>
                </a:lnTo>
                <a:lnTo>
                  <a:pt x="3109173" y="1293014"/>
                </a:lnTo>
                <a:lnTo>
                  <a:pt x="3111418" y="1295260"/>
                </a:lnTo>
                <a:lnTo>
                  <a:pt x="3114223" y="1298065"/>
                </a:lnTo>
                <a:lnTo>
                  <a:pt x="3116855" y="1299923"/>
                </a:lnTo>
                <a:lnTo>
                  <a:pt x="3120260" y="1301008"/>
                </a:lnTo>
                <a:lnTo>
                  <a:pt x="3120413" y="1326670"/>
                </a:lnTo>
                <a:lnTo>
                  <a:pt x="3121233" y="1352226"/>
                </a:lnTo>
                <a:lnTo>
                  <a:pt x="3122788" y="1379292"/>
                </a:lnTo>
                <a:lnTo>
                  <a:pt x="3124452" y="1405688"/>
                </a:lnTo>
                <a:lnTo>
                  <a:pt x="3126885" y="1431313"/>
                </a:lnTo>
                <a:lnTo>
                  <a:pt x="3130268" y="1457113"/>
                </a:lnTo>
                <a:lnTo>
                  <a:pt x="3133757" y="1482245"/>
                </a:lnTo>
                <a:lnTo>
                  <a:pt x="3138298" y="1506884"/>
                </a:lnTo>
                <a:lnTo>
                  <a:pt x="3143051" y="1530190"/>
                </a:lnTo>
                <a:lnTo>
                  <a:pt x="3148192" y="1553109"/>
                </a:lnTo>
                <a:lnTo>
                  <a:pt x="3154985" y="1573815"/>
                </a:lnTo>
                <a:lnTo>
                  <a:pt x="3161883" y="1593854"/>
                </a:lnTo>
                <a:lnTo>
                  <a:pt x="3168993" y="1612559"/>
                </a:lnTo>
                <a:lnTo>
                  <a:pt x="3177473" y="1628771"/>
                </a:lnTo>
                <a:lnTo>
                  <a:pt x="3181821" y="1636207"/>
                </a:lnTo>
                <a:lnTo>
                  <a:pt x="3186273" y="1642981"/>
                </a:lnTo>
                <a:lnTo>
                  <a:pt x="3191498" y="1648978"/>
                </a:lnTo>
                <a:lnTo>
                  <a:pt x="3196338" y="1655364"/>
                </a:lnTo>
                <a:lnTo>
                  <a:pt x="3192054" y="1655719"/>
                </a:lnTo>
                <a:lnTo>
                  <a:pt x="3188332" y="1656634"/>
                </a:lnTo>
                <a:lnTo>
                  <a:pt x="3185556" y="1657725"/>
                </a:lnTo>
                <a:lnTo>
                  <a:pt x="3183625" y="1659657"/>
                </a:lnTo>
                <a:lnTo>
                  <a:pt x="3181692" y="1661589"/>
                </a:lnTo>
                <a:lnTo>
                  <a:pt x="3180428" y="1663416"/>
                </a:lnTo>
                <a:lnTo>
                  <a:pt x="3178140" y="1669632"/>
                </a:lnTo>
                <a:lnTo>
                  <a:pt x="3174900" y="1681851"/>
                </a:lnTo>
                <a:lnTo>
                  <a:pt x="3173385" y="1687294"/>
                </a:lnTo>
                <a:lnTo>
                  <a:pt x="3172015" y="1689787"/>
                </a:lnTo>
                <a:lnTo>
                  <a:pt x="3169695" y="1692106"/>
                </a:lnTo>
                <a:lnTo>
                  <a:pt x="3173093" y="1699371"/>
                </a:lnTo>
                <a:lnTo>
                  <a:pt x="3175053" y="1707513"/>
                </a:lnTo>
                <a:lnTo>
                  <a:pt x="3179250" y="1724079"/>
                </a:lnTo>
                <a:lnTo>
                  <a:pt x="3183237" y="1741979"/>
                </a:lnTo>
                <a:lnTo>
                  <a:pt x="3185503" y="1760477"/>
                </a:lnTo>
                <a:lnTo>
                  <a:pt x="3189540" y="1798529"/>
                </a:lnTo>
                <a:lnTo>
                  <a:pt x="3193298" y="1836298"/>
                </a:lnTo>
                <a:lnTo>
                  <a:pt x="3195670" y="1854130"/>
                </a:lnTo>
                <a:lnTo>
                  <a:pt x="3198640" y="1870239"/>
                </a:lnTo>
                <a:lnTo>
                  <a:pt x="3203437" y="1885086"/>
                </a:lnTo>
                <a:lnTo>
                  <a:pt x="3205714" y="1891226"/>
                </a:lnTo>
                <a:lnTo>
                  <a:pt x="3207884" y="1898035"/>
                </a:lnTo>
                <a:lnTo>
                  <a:pt x="3211600" y="1903298"/>
                </a:lnTo>
                <a:lnTo>
                  <a:pt x="3214930" y="1908947"/>
                </a:lnTo>
                <a:lnTo>
                  <a:pt x="3218752" y="1913543"/>
                </a:lnTo>
                <a:lnTo>
                  <a:pt x="3223067" y="1917084"/>
                </a:lnTo>
                <a:lnTo>
                  <a:pt x="3227874" y="1919572"/>
                </a:lnTo>
                <a:lnTo>
                  <a:pt x="3232857" y="1923008"/>
                </a:lnTo>
                <a:lnTo>
                  <a:pt x="3238543" y="1924056"/>
                </a:lnTo>
                <a:lnTo>
                  <a:pt x="3245283" y="1924612"/>
                </a:lnTo>
                <a:lnTo>
                  <a:pt x="3245207" y="1929175"/>
                </a:lnTo>
                <a:lnTo>
                  <a:pt x="3245066" y="1932125"/>
                </a:lnTo>
                <a:lnTo>
                  <a:pt x="3243975" y="1934899"/>
                </a:lnTo>
                <a:lnTo>
                  <a:pt x="3242321" y="1937112"/>
                </a:lnTo>
                <a:lnTo>
                  <a:pt x="3240390" y="1939044"/>
                </a:lnTo>
                <a:lnTo>
                  <a:pt x="3237790" y="1941084"/>
                </a:lnTo>
                <a:lnTo>
                  <a:pt x="3232908" y="1943159"/>
                </a:lnTo>
                <a:lnTo>
                  <a:pt x="3220302" y="1946786"/>
                </a:lnTo>
                <a:lnTo>
                  <a:pt x="3214367" y="1949353"/>
                </a:lnTo>
                <a:lnTo>
                  <a:pt x="3212541" y="1950618"/>
                </a:lnTo>
                <a:lnTo>
                  <a:pt x="3210328" y="1952271"/>
                </a:lnTo>
                <a:lnTo>
                  <a:pt x="3206019" y="1942552"/>
                </a:lnTo>
                <a:lnTo>
                  <a:pt x="3201534" y="1931883"/>
                </a:lnTo>
                <a:lnTo>
                  <a:pt x="3197999" y="1921389"/>
                </a:lnTo>
                <a:lnTo>
                  <a:pt x="3194742" y="1911177"/>
                </a:lnTo>
                <a:lnTo>
                  <a:pt x="3189566" y="1890538"/>
                </a:lnTo>
                <a:lnTo>
                  <a:pt x="3185055" y="1869795"/>
                </a:lnTo>
                <a:lnTo>
                  <a:pt x="3182159" y="1849121"/>
                </a:lnTo>
                <a:lnTo>
                  <a:pt x="3179545" y="1828729"/>
                </a:lnTo>
                <a:lnTo>
                  <a:pt x="3175263" y="1788115"/>
                </a:lnTo>
                <a:lnTo>
                  <a:pt x="3173383" y="1769230"/>
                </a:lnTo>
                <a:lnTo>
                  <a:pt x="3171609" y="1749678"/>
                </a:lnTo>
                <a:lnTo>
                  <a:pt x="3168572" y="1731951"/>
                </a:lnTo>
                <a:lnTo>
                  <a:pt x="3164866" y="1714332"/>
                </a:lnTo>
                <a:lnTo>
                  <a:pt x="3159333" y="1697978"/>
                </a:lnTo>
                <a:lnTo>
                  <a:pt x="3156428" y="1689660"/>
                </a:lnTo>
                <a:lnTo>
                  <a:pt x="3153029" y="1682398"/>
                </a:lnTo>
                <a:lnTo>
                  <a:pt x="3149349" y="1674853"/>
                </a:lnTo>
                <a:lnTo>
                  <a:pt x="3144897" y="1668082"/>
                </a:lnTo>
                <a:lnTo>
                  <a:pt x="3140444" y="1661311"/>
                </a:lnTo>
                <a:lnTo>
                  <a:pt x="3134938" y="1655031"/>
                </a:lnTo>
                <a:lnTo>
                  <a:pt x="3133779" y="1656190"/>
                </a:lnTo>
                <a:lnTo>
                  <a:pt x="3132233" y="1657737"/>
                </a:lnTo>
                <a:lnTo>
                  <a:pt x="3130263" y="1661951"/>
                </a:lnTo>
                <a:lnTo>
                  <a:pt x="3128574" y="1666445"/>
                </a:lnTo>
                <a:lnTo>
                  <a:pt x="3128115" y="1671397"/>
                </a:lnTo>
                <a:lnTo>
                  <a:pt x="3126769" y="1683964"/>
                </a:lnTo>
                <a:lnTo>
                  <a:pt x="3126479" y="1696041"/>
                </a:lnTo>
                <a:lnTo>
                  <a:pt x="3125836" y="1706222"/>
                </a:lnTo>
                <a:lnTo>
                  <a:pt x="3124816" y="1710611"/>
                </a:lnTo>
                <a:lnTo>
                  <a:pt x="3123443" y="1713105"/>
                </a:lnTo>
                <a:lnTo>
                  <a:pt x="3122845" y="1714826"/>
                </a:lnTo>
                <a:lnTo>
                  <a:pt x="3122072" y="1715599"/>
                </a:lnTo>
                <a:lnTo>
                  <a:pt x="3120737" y="1715811"/>
                </a:lnTo>
                <a:lnTo>
                  <a:pt x="3119404" y="1716023"/>
                </a:lnTo>
                <a:lnTo>
                  <a:pt x="3116000" y="1714937"/>
                </a:lnTo>
                <a:lnTo>
                  <a:pt x="3112246" y="1711956"/>
                </a:lnTo>
                <a:lnTo>
                  <a:pt x="3117736" y="1736771"/>
                </a:lnTo>
                <a:lnTo>
                  <a:pt x="3122907" y="1763586"/>
                </a:lnTo>
                <a:lnTo>
                  <a:pt x="3126813" y="1792231"/>
                </a:lnTo>
                <a:lnTo>
                  <a:pt x="3130895" y="1821819"/>
                </a:lnTo>
                <a:lnTo>
                  <a:pt x="3133535" y="1852289"/>
                </a:lnTo>
                <a:lnTo>
                  <a:pt x="3137124" y="1882933"/>
                </a:lnTo>
                <a:lnTo>
                  <a:pt x="3142195" y="1945205"/>
                </a:lnTo>
                <a:lnTo>
                  <a:pt x="3147371" y="2006809"/>
                </a:lnTo>
                <a:lnTo>
                  <a:pt x="3150224" y="2035944"/>
                </a:lnTo>
                <a:lnTo>
                  <a:pt x="3152798" y="2064798"/>
                </a:lnTo>
                <a:lnTo>
                  <a:pt x="3156741" y="2091159"/>
                </a:lnTo>
                <a:lnTo>
                  <a:pt x="3160897" y="2116186"/>
                </a:lnTo>
                <a:lnTo>
                  <a:pt x="3165089" y="2138930"/>
                </a:lnTo>
                <a:lnTo>
                  <a:pt x="3170373" y="2158900"/>
                </a:lnTo>
                <a:lnTo>
                  <a:pt x="3165734" y="2163539"/>
                </a:lnTo>
                <a:lnTo>
                  <a:pt x="3162855" y="2165297"/>
                </a:lnTo>
                <a:lnTo>
                  <a:pt x="3161133" y="2165896"/>
                </a:lnTo>
                <a:lnTo>
                  <a:pt x="3160186" y="2165720"/>
                </a:lnTo>
                <a:lnTo>
                  <a:pt x="3158010" y="2165090"/>
                </a:lnTo>
                <a:lnTo>
                  <a:pt x="3156539" y="2162072"/>
                </a:lnTo>
                <a:lnTo>
                  <a:pt x="3155839" y="2158281"/>
                </a:lnTo>
                <a:lnTo>
                  <a:pt x="3154654" y="2149366"/>
                </a:lnTo>
                <a:lnTo>
                  <a:pt x="3153961" y="2139397"/>
                </a:lnTo>
                <a:lnTo>
                  <a:pt x="3154035" y="2134832"/>
                </a:lnTo>
                <a:lnTo>
                  <a:pt x="3153162" y="2130093"/>
                </a:lnTo>
                <a:lnTo>
                  <a:pt x="3151689" y="2127076"/>
                </a:lnTo>
                <a:lnTo>
                  <a:pt x="3150287" y="2125673"/>
                </a:lnTo>
                <a:lnTo>
                  <a:pt x="3149338" y="2125499"/>
                </a:lnTo>
                <a:lnTo>
                  <a:pt x="3148112" y="2125042"/>
                </a:lnTo>
                <a:lnTo>
                  <a:pt x="3146110" y="2125360"/>
                </a:lnTo>
                <a:lnTo>
                  <a:pt x="3145056" y="2125853"/>
                </a:lnTo>
                <a:lnTo>
                  <a:pt x="3148623" y="2140244"/>
                </a:lnTo>
                <a:lnTo>
                  <a:pt x="3151350" y="2153792"/>
                </a:lnTo>
                <a:lnTo>
                  <a:pt x="3153584" y="2168395"/>
                </a:lnTo>
                <a:lnTo>
                  <a:pt x="3155257" y="2182435"/>
                </a:lnTo>
                <a:lnTo>
                  <a:pt x="3156929" y="2196476"/>
                </a:lnTo>
                <a:lnTo>
                  <a:pt x="3158216" y="2210902"/>
                </a:lnTo>
                <a:lnTo>
                  <a:pt x="3158612" y="2239127"/>
                </a:lnTo>
                <a:lnTo>
                  <a:pt x="3159676" y="2267245"/>
                </a:lnTo>
                <a:lnTo>
                  <a:pt x="3158739" y="2295681"/>
                </a:lnTo>
                <a:lnTo>
                  <a:pt x="3157356" y="2351501"/>
                </a:lnTo>
                <a:lnTo>
                  <a:pt x="3157965" y="2378390"/>
                </a:lnTo>
                <a:lnTo>
                  <a:pt x="3158679" y="2404614"/>
                </a:lnTo>
                <a:lnTo>
                  <a:pt x="3160553" y="2429678"/>
                </a:lnTo>
                <a:lnTo>
                  <a:pt x="3162918" y="2453687"/>
                </a:lnTo>
                <a:lnTo>
                  <a:pt x="3164734" y="2464779"/>
                </a:lnTo>
                <a:lnTo>
                  <a:pt x="3166830" y="2476152"/>
                </a:lnTo>
                <a:lnTo>
                  <a:pt x="3169806" y="2486084"/>
                </a:lnTo>
                <a:lnTo>
                  <a:pt x="3172675" y="2496684"/>
                </a:lnTo>
                <a:lnTo>
                  <a:pt x="3176705" y="2506123"/>
                </a:lnTo>
                <a:lnTo>
                  <a:pt x="3180558" y="2514616"/>
                </a:lnTo>
                <a:lnTo>
                  <a:pt x="3185360" y="2523283"/>
                </a:lnTo>
                <a:lnTo>
                  <a:pt x="3190935" y="2531177"/>
                </a:lnTo>
                <a:lnTo>
                  <a:pt x="3187000" y="2533427"/>
                </a:lnTo>
                <a:lnTo>
                  <a:pt x="3183559" y="2534624"/>
                </a:lnTo>
                <a:lnTo>
                  <a:pt x="3181278" y="2534660"/>
                </a:lnTo>
                <a:lnTo>
                  <a:pt x="3179488" y="2533643"/>
                </a:lnTo>
                <a:lnTo>
                  <a:pt x="3178085" y="2532241"/>
                </a:lnTo>
                <a:lnTo>
                  <a:pt x="3176508" y="2529889"/>
                </a:lnTo>
                <a:lnTo>
                  <a:pt x="3174792" y="2524311"/>
                </a:lnTo>
                <a:lnTo>
                  <a:pt x="3173463" y="2518344"/>
                </a:lnTo>
                <a:lnTo>
                  <a:pt x="3172272" y="2515606"/>
                </a:lnTo>
                <a:lnTo>
                  <a:pt x="3171361" y="2513149"/>
                </a:lnTo>
                <a:lnTo>
                  <a:pt x="3169677" y="2511466"/>
                </a:lnTo>
                <a:lnTo>
                  <a:pt x="3167502" y="2510836"/>
                </a:lnTo>
                <a:lnTo>
                  <a:pt x="3164552" y="2510979"/>
                </a:lnTo>
                <a:lnTo>
                  <a:pt x="3161778" y="2512071"/>
                </a:lnTo>
                <a:lnTo>
                  <a:pt x="3164055" y="2518211"/>
                </a:lnTo>
                <a:lnTo>
                  <a:pt x="3164998" y="2524564"/>
                </a:lnTo>
                <a:lnTo>
                  <a:pt x="3165272" y="2531024"/>
                </a:lnTo>
                <a:lnTo>
                  <a:pt x="3165829" y="2537762"/>
                </a:lnTo>
                <a:lnTo>
                  <a:pt x="3165823" y="2543941"/>
                </a:lnTo>
                <a:lnTo>
                  <a:pt x="3165151" y="2550226"/>
                </a:lnTo>
                <a:lnTo>
                  <a:pt x="3163031" y="2563569"/>
                </a:lnTo>
                <a:lnTo>
                  <a:pt x="3159685" y="2576455"/>
                </a:lnTo>
                <a:lnTo>
                  <a:pt x="3156338" y="2589343"/>
                </a:lnTo>
                <a:lnTo>
                  <a:pt x="3148313" y="2615327"/>
                </a:lnTo>
                <a:lnTo>
                  <a:pt x="3144686" y="2627933"/>
                </a:lnTo>
                <a:lnTo>
                  <a:pt x="3141727" y="2640432"/>
                </a:lnTo>
                <a:lnTo>
                  <a:pt x="3140102" y="2652720"/>
                </a:lnTo>
                <a:lnTo>
                  <a:pt x="3139149" y="2658723"/>
                </a:lnTo>
                <a:lnTo>
                  <a:pt x="3139143" y="2664903"/>
                </a:lnTo>
                <a:lnTo>
                  <a:pt x="3139524" y="2670695"/>
                </a:lnTo>
                <a:lnTo>
                  <a:pt x="3140186" y="2676767"/>
                </a:lnTo>
                <a:lnTo>
                  <a:pt x="3141235" y="2682452"/>
                </a:lnTo>
                <a:lnTo>
                  <a:pt x="3142564" y="2688420"/>
                </a:lnTo>
                <a:lnTo>
                  <a:pt x="3145613" y="2693788"/>
                </a:lnTo>
                <a:lnTo>
                  <a:pt x="3148943" y="2699437"/>
                </a:lnTo>
                <a:lnTo>
                  <a:pt x="3152274" y="2705086"/>
                </a:lnTo>
                <a:lnTo>
                  <a:pt x="3156657" y="2710243"/>
                </a:lnTo>
                <a:lnTo>
                  <a:pt x="3153809" y="2715896"/>
                </a:lnTo>
                <a:lnTo>
                  <a:pt x="3150785" y="2720604"/>
                </a:lnTo>
                <a:lnTo>
                  <a:pt x="3147376" y="2725697"/>
                </a:lnTo>
                <a:lnTo>
                  <a:pt x="3143019" y="2730616"/>
                </a:lnTo>
                <a:lnTo>
                  <a:pt x="3135744" y="2739573"/>
                </a:lnTo>
                <a:lnTo>
                  <a:pt x="3127909" y="2747970"/>
                </a:lnTo>
                <a:lnTo>
                  <a:pt x="3129899" y="2760011"/>
                </a:lnTo>
                <a:lnTo>
                  <a:pt x="3132345" y="2773277"/>
                </a:lnTo>
                <a:lnTo>
                  <a:pt x="3138852" y="2799880"/>
                </a:lnTo>
                <a:lnTo>
                  <a:pt x="3141684" y="2812763"/>
                </a:lnTo>
                <a:lnTo>
                  <a:pt x="3142345" y="2818835"/>
                </a:lnTo>
                <a:lnTo>
                  <a:pt x="3142621" y="2825294"/>
                </a:lnTo>
                <a:lnTo>
                  <a:pt x="3142335" y="2831193"/>
                </a:lnTo>
                <a:lnTo>
                  <a:pt x="3142330" y="2837371"/>
                </a:lnTo>
                <a:lnTo>
                  <a:pt x="3141096" y="2843093"/>
                </a:lnTo>
                <a:lnTo>
                  <a:pt x="3139020" y="2847975"/>
                </a:lnTo>
                <a:lnTo>
                  <a:pt x="3136072" y="2848118"/>
                </a:lnTo>
                <a:lnTo>
                  <a:pt x="3134669" y="2846715"/>
                </a:lnTo>
                <a:lnTo>
                  <a:pt x="3133091" y="2844364"/>
                </a:lnTo>
                <a:lnTo>
                  <a:pt x="3132673" y="2840854"/>
                </a:lnTo>
                <a:lnTo>
                  <a:pt x="3132504" y="2833728"/>
                </a:lnTo>
                <a:lnTo>
                  <a:pt x="3132721" y="2826215"/>
                </a:lnTo>
                <a:lnTo>
                  <a:pt x="3130333" y="2826919"/>
                </a:lnTo>
                <a:lnTo>
                  <a:pt x="3128576" y="2829799"/>
                </a:lnTo>
                <a:lnTo>
                  <a:pt x="3127310" y="2831626"/>
                </a:lnTo>
                <a:lnTo>
                  <a:pt x="3126992" y="2833628"/>
                </a:lnTo>
                <a:lnTo>
                  <a:pt x="3126144" y="2838965"/>
                </a:lnTo>
                <a:lnTo>
                  <a:pt x="3125016" y="2844022"/>
                </a:lnTo>
                <a:lnTo>
                  <a:pt x="3117716" y="2842904"/>
                </a:lnTo>
                <a:lnTo>
                  <a:pt x="3109922" y="2842841"/>
                </a:lnTo>
                <a:lnTo>
                  <a:pt x="3107254" y="2843264"/>
                </a:lnTo>
                <a:lnTo>
                  <a:pt x="3104198" y="2844075"/>
                </a:lnTo>
                <a:lnTo>
                  <a:pt x="3102372" y="2845340"/>
                </a:lnTo>
                <a:lnTo>
                  <a:pt x="3099598" y="2846430"/>
                </a:lnTo>
                <a:lnTo>
                  <a:pt x="3097666" y="2848362"/>
                </a:lnTo>
                <a:lnTo>
                  <a:pt x="3095346" y="2850682"/>
                </a:lnTo>
                <a:lnTo>
                  <a:pt x="3091551" y="2856161"/>
                </a:lnTo>
                <a:lnTo>
                  <a:pt x="3089263" y="2862377"/>
                </a:lnTo>
                <a:lnTo>
                  <a:pt x="3087150" y="2869542"/>
                </a:lnTo>
                <a:lnTo>
                  <a:pt x="3085107" y="2878319"/>
                </a:lnTo>
                <a:lnTo>
                  <a:pt x="3084009" y="2887273"/>
                </a:lnTo>
                <a:lnTo>
                  <a:pt x="3083090" y="2897173"/>
                </a:lnTo>
                <a:lnTo>
                  <a:pt x="3083009" y="2907915"/>
                </a:lnTo>
                <a:lnTo>
                  <a:pt x="3083867" y="2931189"/>
                </a:lnTo>
                <a:lnTo>
                  <a:pt x="3086133" y="2955860"/>
                </a:lnTo>
                <a:lnTo>
                  <a:pt x="3089902" y="2981273"/>
                </a:lnTo>
                <a:lnTo>
                  <a:pt x="3094339" y="3006580"/>
                </a:lnTo>
                <a:lnTo>
                  <a:pt x="3103038" y="3056245"/>
                </a:lnTo>
                <a:lnTo>
                  <a:pt x="3111005" y="3098224"/>
                </a:lnTo>
                <a:lnTo>
                  <a:pt x="3113974" y="3114337"/>
                </a:lnTo>
                <a:lnTo>
                  <a:pt x="3114911" y="3126868"/>
                </a:lnTo>
                <a:lnTo>
                  <a:pt x="3113714" y="3130310"/>
                </a:lnTo>
                <a:lnTo>
                  <a:pt x="3112450" y="3132136"/>
                </a:lnTo>
                <a:lnTo>
                  <a:pt x="3111010" y="3133015"/>
                </a:lnTo>
                <a:lnTo>
                  <a:pt x="3109500" y="3132279"/>
                </a:lnTo>
                <a:lnTo>
                  <a:pt x="3105815" y="3130914"/>
                </a:lnTo>
                <a:lnTo>
                  <a:pt x="3103359" y="3130002"/>
                </a:lnTo>
                <a:lnTo>
                  <a:pt x="3100690" y="3130426"/>
                </a:lnTo>
                <a:lnTo>
                  <a:pt x="3099386" y="3175504"/>
                </a:lnTo>
                <a:lnTo>
                  <a:pt x="3098576" y="3219526"/>
                </a:lnTo>
                <a:lnTo>
                  <a:pt x="3095656" y="3305504"/>
                </a:lnTo>
                <a:lnTo>
                  <a:pt x="3093228" y="3349459"/>
                </a:lnTo>
                <a:lnTo>
                  <a:pt x="3090031" y="3394185"/>
                </a:lnTo>
                <a:lnTo>
                  <a:pt x="3087657" y="3417324"/>
                </a:lnTo>
                <a:lnTo>
                  <a:pt x="3084619" y="3440564"/>
                </a:lnTo>
                <a:lnTo>
                  <a:pt x="3081474" y="3464474"/>
                </a:lnTo>
                <a:lnTo>
                  <a:pt x="3077276" y="3488875"/>
                </a:lnTo>
                <a:lnTo>
                  <a:pt x="3078186" y="3491332"/>
                </a:lnTo>
                <a:lnTo>
                  <a:pt x="3079028" y="3492173"/>
                </a:lnTo>
                <a:lnTo>
                  <a:pt x="3080257" y="3492629"/>
                </a:lnTo>
                <a:lnTo>
                  <a:pt x="3081977" y="3492030"/>
                </a:lnTo>
                <a:lnTo>
                  <a:pt x="3084857" y="3490273"/>
                </a:lnTo>
                <a:lnTo>
                  <a:pt x="3087001" y="3487006"/>
                </a:lnTo>
                <a:lnTo>
                  <a:pt x="3089041" y="3484407"/>
                </a:lnTo>
                <a:lnTo>
                  <a:pt x="3090904" y="3480858"/>
                </a:lnTo>
                <a:lnTo>
                  <a:pt x="3092486" y="3477033"/>
                </a:lnTo>
                <a:lnTo>
                  <a:pt x="3090866" y="3483141"/>
                </a:lnTo>
                <a:lnTo>
                  <a:pt x="3088088" y="3490409"/>
                </a:lnTo>
                <a:lnTo>
                  <a:pt x="3080557" y="3509164"/>
                </a:lnTo>
                <a:lnTo>
                  <a:pt x="3071725" y="3532026"/>
                </a:lnTo>
                <a:lnTo>
                  <a:pt x="3067537" y="3544071"/>
                </a:lnTo>
                <a:lnTo>
                  <a:pt x="3062576" y="3556888"/>
                </a:lnTo>
                <a:lnTo>
                  <a:pt x="3058949" y="3569494"/>
                </a:lnTo>
                <a:lnTo>
                  <a:pt x="3056763" y="3581221"/>
                </a:lnTo>
                <a:lnTo>
                  <a:pt x="3055138" y="3593508"/>
                </a:lnTo>
                <a:lnTo>
                  <a:pt x="3054572" y="3599126"/>
                </a:lnTo>
                <a:lnTo>
                  <a:pt x="3054005" y="3604743"/>
                </a:lnTo>
                <a:lnTo>
                  <a:pt x="3055158" y="3609763"/>
                </a:lnTo>
                <a:lnTo>
                  <a:pt x="3056033" y="3614500"/>
                </a:lnTo>
                <a:lnTo>
                  <a:pt x="3057572" y="3619134"/>
                </a:lnTo>
                <a:lnTo>
                  <a:pt x="3059393" y="3624047"/>
                </a:lnTo>
                <a:lnTo>
                  <a:pt x="3062375" y="3627800"/>
                </a:lnTo>
                <a:lnTo>
                  <a:pt x="3064968" y="3631941"/>
                </a:lnTo>
                <a:lnTo>
                  <a:pt x="3068336" y="3635308"/>
                </a:lnTo>
                <a:lnTo>
                  <a:pt x="3072581" y="3637236"/>
                </a:lnTo>
                <a:lnTo>
                  <a:pt x="3069739" y="3636711"/>
                </a:lnTo>
                <a:lnTo>
                  <a:pt x="3067002" y="3635519"/>
                </a:lnTo>
                <a:lnTo>
                  <a:pt x="3063074" y="3631591"/>
                </a:lnTo>
                <a:lnTo>
                  <a:pt x="3061110" y="3629626"/>
                </a:lnTo>
                <a:lnTo>
                  <a:pt x="3058092" y="3628156"/>
                </a:lnTo>
                <a:lnTo>
                  <a:pt x="3056023" y="3626857"/>
                </a:lnTo>
                <a:lnTo>
                  <a:pt x="3052512" y="3626440"/>
                </a:lnTo>
                <a:lnTo>
                  <a:pt x="3053105" y="3630897"/>
                </a:lnTo>
                <a:lnTo>
                  <a:pt x="3054084" y="3634969"/>
                </a:lnTo>
                <a:lnTo>
                  <a:pt x="3056118" y="3638547"/>
                </a:lnTo>
                <a:lnTo>
                  <a:pt x="3058256" y="3641459"/>
                </a:lnTo>
                <a:lnTo>
                  <a:pt x="3063134" y="3645562"/>
                </a:lnTo>
                <a:lnTo>
                  <a:pt x="3068675" y="3649560"/>
                </a:lnTo>
                <a:lnTo>
                  <a:pt x="3074219" y="3653557"/>
                </a:lnTo>
                <a:lnTo>
                  <a:pt x="3077517" y="3655309"/>
                </a:lnTo>
                <a:lnTo>
                  <a:pt x="3078989" y="3658327"/>
                </a:lnTo>
                <a:lnTo>
                  <a:pt x="3081409" y="3661519"/>
                </a:lnTo>
                <a:lnTo>
                  <a:pt x="3082775" y="3665203"/>
                </a:lnTo>
                <a:lnTo>
                  <a:pt x="3083754" y="3669275"/>
                </a:lnTo>
                <a:lnTo>
                  <a:pt x="3083960" y="3674120"/>
                </a:lnTo>
                <a:lnTo>
                  <a:pt x="3078797" y="3675916"/>
                </a:lnTo>
                <a:lnTo>
                  <a:pt x="3074128" y="3676658"/>
                </a:lnTo>
                <a:lnTo>
                  <a:pt x="3070900" y="3676518"/>
                </a:lnTo>
                <a:lnTo>
                  <a:pt x="3067775" y="3675714"/>
                </a:lnTo>
                <a:lnTo>
                  <a:pt x="3062194" y="3674000"/>
                </a:lnTo>
                <a:lnTo>
                  <a:pt x="3059072" y="3673193"/>
                </a:lnTo>
                <a:lnTo>
                  <a:pt x="3055843" y="3673055"/>
                </a:lnTo>
                <a:lnTo>
                  <a:pt x="3050425" y="3684645"/>
                </a:lnTo>
                <a:lnTo>
                  <a:pt x="3047009" y="3695919"/>
                </a:lnTo>
                <a:lnTo>
                  <a:pt x="3045141" y="3705644"/>
                </a:lnTo>
                <a:lnTo>
                  <a:pt x="3043938" y="3715264"/>
                </a:lnTo>
                <a:lnTo>
                  <a:pt x="3043229" y="3723829"/>
                </a:lnTo>
                <a:lnTo>
                  <a:pt x="3044243" y="3731795"/>
                </a:lnTo>
                <a:lnTo>
                  <a:pt x="3045356" y="3739100"/>
                </a:lnTo>
                <a:lnTo>
                  <a:pt x="3046194" y="3746119"/>
                </a:lnTo>
                <a:lnTo>
                  <a:pt x="3048745" y="3758721"/>
                </a:lnTo>
                <a:lnTo>
                  <a:pt x="3049793" y="3764407"/>
                </a:lnTo>
                <a:lnTo>
                  <a:pt x="3049893" y="3769918"/>
                </a:lnTo>
                <a:lnTo>
                  <a:pt x="3049047" y="3775255"/>
                </a:lnTo>
                <a:lnTo>
                  <a:pt x="3047532" y="3780697"/>
                </a:lnTo>
                <a:lnTo>
                  <a:pt x="3044404" y="3786070"/>
                </a:lnTo>
                <a:lnTo>
                  <a:pt x="3039939" y="3791657"/>
                </a:lnTo>
                <a:lnTo>
                  <a:pt x="3041024" y="3795063"/>
                </a:lnTo>
                <a:lnTo>
                  <a:pt x="3043442" y="3798256"/>
                </a:lnTo>
                <a:lnTo>
                  <a:pt x="3047828" y="3803411"/>
                </a:lnTo>
                <a:lnTo>
                  <a:pt x="3049580" y="3806710"/>
                </a:lnTo>
                <a:lnTo>
                  <a:pt x="3051719" y="3809620"/>
                </a:lnTo>
                <a:lnTo>
                  <a:pt x="3052419" y="3813411"/>
                </a:lnTo>
                <a:lnTo>
                  <a:pt x="3051852" y="3819029"/>
                </a:lnTo>
                <a:lnTo>
                  <a:pt x="3056801" y="3818569"/>
                </a:lnTo>
                <a:lnTo>
                  <a:pt x="3060699" y="3818600"/>
                </a:lnTo>
                <a:lnTo>
                  <a:pt x="3063365" y="3818178"/>
                </a:lnTo>
                <a:lnTo>
                  <a:pt x="3066142" y="3817084"/>
                </a:lnTo>
                <a:lnTo>
                  <a:pt x="3067967" y="3815821"/>
                </a:lnTo>
                <a:lnTo>
                  <a:pt x="3070287" y="3813501"/>
                </a:lnTo>
                <a:lnTo>
                  <a:pt x="3072152" y="3809953"/>
                </a:lnTo>
                <a:lnTo>
                  <a:pt x="3074681" y="3806300"/>
                </a:lnTo>
                <a:lnTo>
                  <a:pt x="3075666" y="3804193"/>
                </a:lnTo>
                <a:lnTo>
                  <a:pt x="3077986" y="3801873"/>
                </a:lnTo>
                <a:lnTo>
                  <a:pt x="3080091" y="3800891"/>
                </a:lnTo>
                <a:lnTo>
                  <a:pt x="3082587" y="3799517"/>
                </a:lnTo>
                <a:lnTo>
                  <a:pt x="3085255" y="3799094"/>
                </a:lnTo>
                <a:lnTo>
                  <a:pt x="3088870" y="3798846"/>
                </a:lnTo>
                <a:lnTo>
                  <a:pt x="3086832" y="3801446"/>
                </a:lnTo>
                <a:lnTo>
                  <a:pt x="3084968" y="3804993"/>
                </a:lnTo>
                <a:lnTo>
                  <a:pt x="3082718" y="3808927"/>
                </a:lnTo>
                <a:lnTo>
                  <a:pt x="3081135" y="3812754"/>
                </a:lnTo>
                <a:lnTo>
                  <a:pt x="3080499" y="3816758"/>
                </a:lnTo>
                <a:lnTo>
                  <a:pt x="3079479" y="3821145"/>
                </a:lnTo>
                <a:lnTo>
                  <a:pt x="3079402" y="3825712"/>
                </a:lnTo>
                <a:lnTo>
                  <a:pt x="3079891" y="3830834"/>
                </a:lnTo>
                <a:lnTo>
                  <a:pt x="3077539" y="3829258"/>
                </a:lnTo>
                <a:lnTo>
                  <a:pt x="3074027" y="3828841"/>
                </a:lnTo>
                <a:lnTo>
                  <a:pt x="3067571" y="3828563"/>
                </a:lnTo>
                <a:lnTo>
                  <a:pt x="3064341" y="3828425"/>
                </a:lnTo>
                <a:lnTo>
                  <a:pt x="3062551" y="3827410"/>
                </a:lnTo>
                <a:lnTo>
                  <a:pt x="3059814" y="3826220"/>
                </a:lnTo>
                <a:lnTo>
                  <a:pt x="3059010" y="3823094"/>
                </a:lnTo>
                <a:lnTo>
                  <a:pt x="3056516" y="3824465"/>
                </a:lnTo>
                <a:lnTo>
                  <a:pt x="3055356" y="3825626"/>
                </a:lnTo>
                <a:lnTo>
                  <a:pt x="3054197" y="3826785"/>
                </a:lnTo>
                <a:lnTo>
                  <a:pt x="3053704" y="3827839"/>
                </a:lnTo>
                <a:lnTo>
                  <a:pt x="3053948" y="3830402"/>
                </a:lnTo>
                <a:lnTo>
                  <a:pt x="3055140" y="3833138"/>
                </a:lnTo>
                <a:lnTo>
                  <a:pt x="3054995" y="3836088"/>
                </a:lnTo>
                <a:lnTo>
                  <a:pt x="3055065" y="3837702"/>
                </a:lnTo>
                <a:lnTo>
                  <a:pt x="3053800" y="3839528"/>
                </a:lnTo>
                <a:lnTo>
                  <a:pt x="3053025" y="3840302"/>
                </a:lnTo>
                <a:lnTo>
                  <a:pt x="3050427" y="3842340"/>
                </a:lnTo>
                <a:lnTo>
                  <a:pt x="3047265" y="3843818"/>
                </a:lnTo>
                <a:lnTo>
                  <a:pt x="3043157" y="3845121"/>
                </a:lnTo>
                <a:lnTo>
                  <a:pt x="3046524" y="3848488"/>
                </a:lnTo>
                <a:lnTo>
                  <a:pt x="3049330" y="3851294"/>
                </a:lnTo>
                <a:lnTo>
                  <a:pt x="3054237" y="3859294"/>
                </a:lnTo>
                <a:lnTo>
                  <a:pt x="3057605" y="3862661"/>
                </a:lnTo>
                <a:lnTo>
                  <a:pt x="3060410" y="3865467"/>
                </a:lnTo>
                <a:lnTo>
                  <a:pt x="3064939" y="3867673"/>
                </a:lnTo>
                <a:lnTo>
                  <a:pt x="3069956" y="3868829"/>
                </a:lnTo>
                <a:lnTo>
                  <a:pt x="3069077" y="3870269"/>
                </a:lnTo>
                <a:lnTo>
                  <a:pt x="3067812" y="3872095"/>
                </a:lnTo>
                <a:lnTo>
                  <a:pt x="3065214" y="3874133"/>
                </a:lnTo>
                <a:lnTo>
                  <a:pt x="3061666" y="3875998"/>
                </a:lnTo>
                <a:lnTo>
                  <a:pt x="3058506" y="3877474"/>
                </a:lnTo>
                <a:lnTo>
                  <a:pt x="3049339" y="3879906"/>
                </a:lnTo>
                <a:lnTo>
                  <a:pt x="3040949" y="3881562"/>
                </a:lnTo>
                <a:lnTo>
                  <a:pt x="3037285" y="3896450"/>
                </a:lnTo>
                <a:lnTo>
                  <a:pt x="3034499" y="3909897"/>
                </a:lnTo>
                <a:lnTo>
                  <a:pt x="3031995" y="3923627"/>
                </a:lnTo>
                <a:lnTo>
                  <a:pt x="3030544" y="3936862"/>
                </a:lnTo>
                <a:lnTo>
                  <a:pt x="3030146" y="3949605"/>
                </a:lnTo>
                <a:lnTo>
                  <a:pt x="3030137" y="3961962"/>
                </a:lnTo>
                <a:lnTo>
                  <a:pt x="3030407" y="3974600"/>
                </a:lnTo>
                <a:lnTo>
                  <a:pt x="3031168" y="3986185"/>
                </a:lnTo>
                <a:lnTo>
                  <a:pt x="3034201" y="4010089"/>
                </a:lnTo>
                <a:lnTo>
                  <a:pt x="3038183" y="4034167"/>
                </a:lnTo>
                <a:lnTo>
                  <a:pt x="3046879" y="4083836"/>
                </a:lnTo>
                <a:lnTo>
                  <a:pt x="3038414" y="4090055"/>
                </a:lnTo>
                <a:lnTo>
                  <a:pt x="3031844" y="4096625"/>
                </a:lnTo>
                <a:lnTo>
                  <a:pt x="3025835" y="4103757"/>
                </a:lnTo>
                <a:lnTo>
                  <a:pt x="3020000" y="4111836"/>
                </a:lnTo>
                <a:lnTo>
                  <a:pt x="3015499" y="4119704"/>
                </a:lnTo>
                <a:lnTo>
                  <a:pt x="3011350" y="4129467"/>
                </a:lnTo>
                <a:lnTo>
                  <a:pt x="3008078" y="4137788"/>
                </a:lnTo>
                <a:lnTo>
                  <a:pt x="3005261" y="4147340"/>
                </a:lnTo>
                <a:lnTo>
                  <a:pt x="3003110" y="4156787"/>
                </a:lnTo>
                <a:lnTo>
                  <a:pt x="3002015" y="4165738"/>
                </a:lnTo>
                <a:lnTo>
                  <a:pt x="3001479" y="4175253"/>
                </a:lnTo>
                <a:lnTo>
                  <a:pt x="3000556" y="4185156"/>
                </a:lnTo>
                <a:lnTo>
                  <a:pt x="3001182" y="4193509"/>
                </a:lnTo>
                <a:lnTo>
                  <a:pt x="3001703" y="4202528"/>
                </a:lnTo>
                <a:lnTo>
                  <a:pt x="3003382" y="4210389"/>
                </a:lnTo>
                <a:lnTo>
                  <a:pt x="3005339" y="4218535"/>
                </a:lnTo>
                <a:lnTo>
                  <a:pt x="3000320" y="4217381"/>
                </a:lnTo>
                <a:lnTo>
                  <a:pt x="2996423" y="4217349"/>
                </a:lnTo>
                <a:lnTo>
                  <a:pt x="2993650" y="4218438"/>
                </a:lnTo>
                <a:lnTo>
                  <a:pt x="2990944" y="4221143"/>
                </a:lnTo>
                <a:lnTo>
                  <a:pt x="2988133" y="4224516"/>
                </a:lnTo>
                <a:lnTo>
                  <a:pt x="2986550" y="4228344"/>
                </a:lnTo>
                <a:lnTo>
                  <a:pt x="2985248" y="4232453"/>
                </a:lnTo>
                <a:lnTo>
                  <a:pt x="2983346" y="4238282"/>
                </a:lnTo>
                <a:lnTo>
                  <a:pt x="2981093" y="4248392"/>
                </a:lnTo>
                <a:lnTo>
                  <a:pt x="2977782" y="4258999"/>
                </a:lnTo>
                <a:lnTo>
                  <a:pt x="2976374" y="4263774"/>
                </a:lnTo>
                <a:lnTo>
                  <a:pt x="2974017" y="4268376"/>
                </a:lnTo>
                <a:lnTo>
                  <a:pt x="2971206" y="4271748"/>
                </a:lnTo>
                <a:lnTo>
                  <a:pt x="2967340" y="4275614"/>
                </a:lnTo>
                <a:lnTo>
                  <a:pt x="2968182" y="4276455"/>
                </a:lnTo>
                <a:lnTo>
                  <a:pt x="2968919" y="4277963"/>
                </a:lnTo>
                <a:lnTo>
                  <a:pt x="2971549" y="4279822"/>
                </a:lnTo>
                <a:lnTo>
                  <a:pt x="2973233" y="4281506"/>
                </a:lnTo>
                <a:lnTo>
                  <a:pt x="2973969" y="4283013"/>
                </a:lnTo>
                <a:lnTo>
                  <a:pt x="2974319" y="4284910"/>
                </a:lnTo>
                <a:lnTo>
                  <a:pt x="2978881" y="4284836"/>
                </a:lnTo>
                <a:lnTo>
                  <a:pt x="2982779" y="4284868"/>
                </a:lnTo>
                <a:lnTo>
                  <a:pt x="2986220" y="4283670"/>
                </a:lnTo>
                <a:lnTo>
                  <a:pt x="2988433" y="4282019"/>
                </a:lnTo>
                <a:lnTo>
                  <a:pt x="2990261" y="4280753"/>
                </a:lnTo>
                <a:lnTo>
                  <a:pt x="2991807" y="4279206"/>
                </a:lnTo>
                <a:lnTo>
                  <a:pt x="2994722" y="4275168"/>
                </a:lnTo>
                <a:lnTo>
                  <a:pt x="2996975" y="4271233"/>
                </a:lnTo>
                <a:lnTo>
                  <a:pt x="2998240" y="4269406"/>
                </a:lnTo>
                <a:lnTo>
                  <a:pt x="2999785" y="4267861"/>
                </a:lnTo>
                <a:lnTo>
                  <a:pt x="3001716" y="4265930"/>
                </a:lnTo>
                <a:lnTo>
                  <a:pt x="3003826" y="4264943"/>
                </a:lnTo>
                <a:lnTo>
                  <a:pt x="3007266" y="4263748"/>
                </a:lnTo>
                <a:lnTo>
                  <a:pt x="3010884" y="4263497"/>
                </a:lnTo>
                <a:lnTo>
                  <a:pt x="3007224" y="4272208"/>
                </a:lnTo>
                <a:lnTo>
                  <a:pt x="3001670" y="4280568"/>
                </a:lnTo>
                <a:lnTo>
                  <a:pt x="2995835" y="4288647"/>
                </a:lnTo>
                <a:lnTo>
                  <a:pt x="2989720" y="4296446"/>
                </a:lnTo>
                <a:lnTo>
                  <a:pt x="2982657" y="4304070"/>
                </a:lnTo>
                <a:lnTo>
                  <a:pt x="2975420" y="4310746"/>
                </a:lnTo>
                <a:lnTo>
                  <a:pt x="2967129" y="4317915"/>
                </a:lnTo>
                <a:lnTo>
                  <a:pt x="2958663" y="4324135"/>
                </a:lnTo>
                <a:lnTo>
                  <a:pt x="2962914" y="4319884"/>
                </a:lnTo>
                <a:lnTo>
                  <a:pt x="2966006" y="4316792"/>
                </a:lnTo>
                <a:lnTo>
                  <a:pt x="2968151" y="4313526"/>
                </a:lnTo>
                <a:lnTo>
                  <a:pt x="2969416" y="4311699"/>
                </a:lnTo>
                <a:lnTo>
                  <a:pt x="2969347" y="4310085"/>
                </a:lnTo>
                <a:lnTo>
                  <a:pt x="2968611" y="4308575"/>
                </a:lnTo>
                <a:lnTo>
                  <a:pt x="2967139" y="4305559"/>
                </a:lnTo>
                <a:lnTo>
                  <a:pt x="2963280" y="4303245"/>
                </a:lnTo>
                <a:lnTo>
                  <a:pt x="2962649" y="4301069"/>
                </a:lnTo>
                <a:lnTo>
                  <a:pt x="2961073" y="4298718"/>
                </a:lnTo>
                <a:lnTo>
                  <a:pt x="2959775" y="4296648"/>
                </a:lnTo>
                <a:lnTo>
                  <a:pt x="2959076" y="4292857"/>
                </a:lnTo>
                <a:lnTo>
                  <a:pt x="2959151" y="4288292"/>
                </a:lnTo>
                <a:lnTo>
                  <a:pt x="2959997" y="4282957"/>
                </a:lnTo>
                <a:lnTo>
                  <a:pt x="2956413" y="4287102"/>
                </a:lnTo>
                <a:lnTo>
                  <a:pt x="2954163" y="4291036"/>
                </a:lnTo>
                <a:lnTo>
                  <a:pt x="2952580" y="4294862"/>
                </a:lnTo>
                <a:lnTo>
                  <a:pt x="2951278" y="4298972"/>
                </a:lnTo>
                <a:lnTo>
                  <a:pt x="2951309" y="4302868"/>
                </a:lnTo>
                <a:lnTo>
                  <a:pt x="2950849" y="4307819"/>
                </a:lnTo>
                <a:lnTo>
                  <a:pt x="2952141" y="4316066"/>
                </a:lnTo>
                <a:lnTo>
                  <a:pt x="2953608" y="4325263"/>
                </a:lnTo>
                <a:lnTo>
                  <a:pt x="2955953" y="4333019"/>
                </a:lnTo>
                <a:lnTo>
                  <a:pt x="2957630" y="4340882"/>
                </a:lnTo>
                <a:lnTo>
                  <a:pt x="2958186" y="4347621"/>
                </a:lnTo>
                <a:lnTo>
                  <a:pt x="2964297" y="4346000"/>
                </a:lnTo>
                <a:lnTo>
                  <a:pt x="2966683" y="4345297"/>
                </a:lnTo>
                <a:lnTo>
                  <a:pt x="2969283" y="4343258"/>
                </a:lnTo>
                <a:lnTo>
                  <a:pt x="2970443" y="4342099"/>
                </a:lnTo>
                <a:lnTo>
                  <a:pt x="2972762" y="4339780"/>
                </a:lnTo>
                <a:lnTo>
                  <a:pt x="2975292" y="4336128"/>
                </a:lnTo>
                <a:lnTo>
                  <a:pt x="2977262" y="4331913"/>
                </a:lnTo>
                <a:lnTo>
                  <a:pt x="2977897" y="4327910"/>
                </a:lnTo>
                <a:lnTo>
                  <a:pt x="2978496" y="4326190"/>
                </a:lnTo>
                <a:lnTo>
                  <a:pt x="2978035" y="4331140"/>
                </a:lnTo>
                <a:lnTo>
                  <a:pt x="2977045" y="4339426"/>
                </a:lnTo>
                <a:lnTo>
                  <a:pt x="2977950" y="4348061"/>
                </a:lnTo>
                <a:lnTo>
                  <a:pt x="2978390" y="4367825"/>
                </a:lnTo>
                <a:lnTo>
                  <a:pt x="2978617" y="4388922"/>
                </a:lnTo>
                <a:lnTo>
                  <a:pt x="2978538" y="4399664"/>
                </a:lnTo>
                <a:lnTo>
                  <a:pt x="2977511" y="4410232"/>
                </a:lnTo>
                <a:lnTo>
                  <a:pt x="2976589" y="4420133"/>
                </a:lnTo>
                <a:lnTo>
                  <a:pt x="2974052" y="4429965"/>
                </a:lnTo>
                <a:lnTo>
                  <a:pt x="2970955" y="4439235"/>
                </a:lnTo>
                <a:lnTo>
                  <a:pt x="2968984" y="4443450"/>
                </a:lnTo>
                <a:lnTo>
                  <a:pt x="2966454" y="4447103"/>
                </a:lnTo>
                <a:lnTo>
                  <a:pt x="2964204" y="4451037"/>
                </a:lnTo>
                <a:lnTo>
                  <a:pt x="2961111" y="4454129"/>
                </a:lnTo>
                <a:lnTo>
                  <a:pt x="2957635" y="4457605"/>
                </a:lnTo>
                <a:lnTo>
                  <a:pt x="2954265" y="4460416"/>
                </a:lnTo>
                <a:lnTo>
                  <a:pt x="2957070" y="4463222"/>
                </a:lnTo>
                <a:lnTo>
                  <a:pt x="2959981" y="4465361"/>
                </a:lnTo>
                <a:lnTo>
                  <a:pt x="2962823" y="4465887"/>
                </a:lnTo>
                <a:lnTo>
                  <a:pt x="2965773" y="4465742"/>
                </a:lnTo>
                <a:lnTo>
                  <a:pt x="2968441" y="4465320"/>
                </a:lnTo>
                <a:lnTo>
                  <a:pt x="2970828" y="4464616"/>
                </a:lnTo>
                <a:lnTo>
                  <a:pt x="2975253" y="4461314"/>
                </a:lnTo>
                <a:lnTo>
                  <a:pt x="2981012" y="4457799"/>
                </a:lnTo>
                <a:lnTo>
                  <a:pt x="2984561" y="4455934"/>
                </a:lnTo>
                <a:lnTo>
                  <a:pt x="2987615" y="4455125"/>
                </a:lnTo>
                <a:lnTo>
                  <a:pt x="2990951" y="4454594"/>
                </a:lnTo>
                <a:lnTo>
                  <a:pt x="2995517" y="4454520"/>
                </a:lnTo>
                <a:lnTo>
                  <a:pt x="2999587" y="4455499"/>
                </a:lnTo>
                <a:lnTo>
                  <a:pt x="3004499" y="4457322"/>
                </a:lnTo>
                <a:lnTo>
                  <a:pt x="3001494" y="4443491"/>
                </a:lnTo>
                <a:lnTo>
                  <a:pt x="2999367" y="4428221"/>
                </a:lnTo>
                <a:lnTo>
                  <a:pt x="2999022" y="4420148"/>
                </a:lnTo>
                <a:lnTo>
                  <a:pt x="2998396" y="4411794"/>
                </a:lnTo>
                <a:lnTo>
                  <a:pt x="2998440" y="4403333"/>
                </a:lnTo>
                <a:lnTo>
                  <a:pt x="2999816" y="4394661"/>
                </a:lnTo>
                <a:lnTo>
                  <a:pt x="3000805" y="4386376"/>
                </a:lnTo>
                <a:lnTo>
                  <a:pt x="3003236" y="4377211"/>
                </a:lnTo>
                <a:lnTo>
                  <a:pt x="3005560" y="4368713"/>
                </a:lnTo>
                <a:lnTo>
                  <a:pt x="3009886" y="4359898"/>
                </a:lnTo>
                <a:lnTo>
                  <a:pt x="3014772" y="4351645"/>
                </a:lnTo>
                <a:lnTo>
                  <a:pt x="3021380" y="4342792"/>
                </a:lnTo>
                <a:lnTo>
                  <a:pt x="3028936" y="4334115"/>
                </a:lnTo>
                <a:lnTo>
                  <a:pt x="3037439" y="4325612"/>
                </a:lnTo>
                <a:lnTo>
                  <a:pt x="3036590" y="4330949"/>
                </a:lnTo>
                <a:lnTo>
                  <a:pt x="3035850" y="4335618"/>
                </a:lnTo>
                <a:lnTo>
                  <a:pt x="3035601" y="4339234"/>
                </a:lnTo>
                <a:lnTo>
                  <a:pt x="3036019" y="4342745"/>
                </a:lnTo>
                <a:lnTo>
                  <a:pt x="3036717" y="4346535"/>
                </a:lnTo>
                <a:lnTo>
                  <a:pt x="3038296" y="4348885"/>
                </a:lnTo>
                <a:lnTo>
                  <a:pt x="3039206" y="4351343"/>
                </a:lnTo>
                <a:lnTo>
                  <a:pt x="3041170" y="4353307"/>
                </a:lnTo>
                <a:lnTo>
                  <a:pt x="3042854" y="4354991"/>
                </a:lnTo>
                <a:lnTo>
                  <a:pt x="3045592" y="4356181"/>
                </a:lnTo>
                <a:lnTo>
                  <a:pt x="3051171" y="4357897"/>
                </a:lnTo>
                <a:lnTo>
                  <a:pt x="3058192" y="4358734"/>
                </a:lnTo>
                <a:lnTo>
                  <a:pt x="3065318" y="4358903"/>
                </a:lnTo>
                <a:lnTo>
                  <a:pt x="3065064" y="4368697"/>
                </a:lnTo>
                <a:lnTo>
                  <a:pt x="3065089" y="4378773"/>
                </a:lnTo>
                <a:lnTo>
                  <a:pt x="3064624" y="4389900"/>
                </a:lnTo>
                <a:lnTo>
                  <a:pt x="3064089" y="4399415"/>
                </a:lnTo>
                <a:lnTo>
                  <a:pt x="3062219" y="4409142"/>
                </a:lnTo>
                <a:lnTo>
                  <a:pt x="3060811" y="4413917"/>
                </a:lnTo>
                <a:lnTo>
                  <a:pt x="3059895" y="4417639"/>
                </a:lnTo>
                <a:lnTo>
                  <a:pt x="3057153" y="4422625"/>
                </a:lnTo>
                <a:lnTo>
                  <a:pt x="3054904" y="4426559"/>
                </a:lnTo>
                <a:lnTo>
                  <a:pt x="3052198" y="4429264"/>
                </a:lnTo>
                <a:lnTo>
                  <a:pt x="3048332" y="4433130"/>
                </a:lnTo>
                <a:lnTo>
                  <a:pt x="3056920" y="4448673"/>
                </a:lnTo>
                <a:lnTo>
                  <a:pt x="3059901" y="4452427"/>
                </a:lnTo>
                <a:lnTo>
                  <a:pt x="3062214" y="4456287"/>
                </a:lnTo>
                <a:lnTo>
                  <a:pt x="3065020" y="4459094"/>
                </a:lnTo>
                <a:lnTo>
                  <a:pt x="3068880" y="4461407"/>
                </a:lnTo>
                <a:lnTo>
                  <a:pt x="3066306" y="4473521"/>
                </a:lnTo>
                <a:lnTo>
                  <a:pt x="3064893" y="4484475"/>
                </a:lnTo>
                <a:lnTo>
                  <a:pt x="3065094" y="4495497"/>
                </a:lnTo>
                <a:lnTo>
                  <a:pt x="3064909" y="4506906"/>
                </a:lnTo>
                <a:lnTo>
                  <a:pt x="3066751" y="4528073"/>
                </a:lnTo>
                <a:lnTo>
                  <a:pt x="3068978" y="4548855"/>
                </a:lnTo>
                <a:lnTo>
                  <a:pt x="3069004" y="4558930"/>
                </a:lnTo>
                <a:lnTo>
                  <a:pt x="3069314" y="4569283"/>
                </a:lnTo>
                <a:lnTo>
                  <a:pt x="3068005" y="4579571"/>
                </a:lnTo>
                <a:lnTo>
                  <a:pt x="3065749" y="4589684"/>
                </a:lnTo>
                <a:lnTo>
                  <a:pt x="3062546" y="4599622"/>
                </a:lnTo>
                <a:lnTo>
                  <a:pt x="3060363" y="4605172"/>
                </a:lnTo>
                <a:lnTo>
                  <a:pt x="3057902" y="4610439"/>
                </a:lnTo>
                <a:lnTo>
                  <a:pt x="3054879" y="4615146"/>
                </a:lnTo>
                <a:lnTo>
                  <a:pt x="3051363" y="4620907"/>
                </a:lnTo>
                <a:lnTo>
                  <a:pt x="3047006" y="4625824"/>
                </a:lnTo>
                <a:lnTo>
                  <a:pt x="3042648" y="4630743"/>
                </a:lnTo>
                <a:lnTo>
                  <a:pt x="3042404" y="4628181"/>
                </a:lnTo>
                <a:lnTo>
                  <a:pt x="3042828" y="4625513"/>
                </a:lnTo>
                <a:lnTo>
                  <a:pt x="3043252" y="4622845"/>
                </a:lnTo>
                <a:lnTo>
                  <a:pt x="3044904" y="4620631"/>
                </a:lnTo>
                <a:lnTo>
                  <a:pt x="3047821" y="4616591"/>
                </a:lnTo>
                <a:lnTo>
                  <a:pt x="3051019" y="4612832"/>
                </a:lnTo>
                <a:lnTo>
                  <a:pt x="3054111" y="4609740"/>
                </a:lnTo>
                <a:lnTo>
                  <a:pt x="3054989" y="4608300"/>
                </a:lnTo>
                <a:lnTo>
                  <a:pt x="3055589" y="4606579"/>
                </a:lnTo>
                <a:lnTo>
                  <a:pt x="3054853" y="4605071"/>
                </a:lnTo>
                <a:lnTo>
                  <a:pt x="3054117" y="4603561"/>
                </a:lnTo>
                <a:lnTo>
                  <a:pt x="3052327" y="4602545"/>
                </a:lnTo>
                <a:lnTo>
                  <a:pt x="3049696" y="4600686"/>
                </a:lnTo>
                <a:lnTo>
                  <a:pt x="3045831" y="4604551"/>
                </a:lnTo>
                <a:lnTo>
                  <a:pt x="3043792" y="4607151"/>
                </a:lnTo>
                <a:lnTo>
                  <a:pt x="3041928" y="4610700"/>
                </a:lnTo>
                <a:lnTo>
                  <a:pt x="3039890" y="4613299"/>
                </a:lnTo>
                <a:lnTo>
                  <a:pt x="3039466" y="4615967"/>
                </a:lnTo>
                <a:lnTo>
                  <a:pt x="3037990" y="4619127"/>
                </a:lnTo>
                <a:lnTo>
                  <a:pt x="3038195" y="4623973"/>
                </a:lnTo>
                <a:lnTo>
                  <a:pt x="3038576" y="4629765"/>
                </a:lnTo>
                <a:lnTo>
                  <a:pt x="3040012" y="4635064"/>
                </a:lnTo>
                <a:lnTo>
                  <a:pt x="3042843" y="4647946"/>
                </a:lnTo>
                <a:lnTo>
                  <a:pt x="3048392" y="4645764"/>
                </a:lnTo>
                <a:lnTo>
                  <a:pt x="3052606" y="4643794"/>
                </a:lnTo>
                <a:lnTo>
                  <a:pt x="3054153" y="4642248"/>
                </a:lnTo>
                <a:lnTo>
                  <a:pt x="3055698" y="4640703"/>
                </a:lnTo>
                <a:lnTo>
                  <a:pt x="3057843" y="4637436"/>
                </a:lnTo>
                <a:lnTo>
                  <a:pt x="3057239" y="4645334"/>
                </a:lnTo>
                <a:lnTo>
                  <a:pt x="3057303" y="4653128"/>
                </a:lnTo>
                <a:lnTo>
                  <a:pt x="3059543" y="4661551"/>
                </a:lnTo>
                <a:lnTo>
                  <a:pt x="3061289" y="4671028"/>
                </a:lnTo>
                <a:lnTo>
                  <a:pt x="3066785" y="4689664"/>
                </a:lnTo>
                <a:lnTo>
                  <a:pt x="3072454" y="4709249"/>
                </a:lnTo>
                <a:lnTo>
                  <a:pt x="3074482" y="4719006"/>
                </a:lnTo>
                <a:lnTo>
                  <a:pt x="3075456" y="4729256"/>
                </a:lnTo>
                <a:lnTo>
                  <a:pt x="3076817" y="4739119"/>
                </a:lnTo>
                <a:lnTo>
                  <a:pt x="3075895" y="4749019"/>
                </a:lnTo>
                <a:lnTo>
                  <a:pt x="3075821" y="4753583"/>
                </a:lnTo>
                <a:lnTo>
                  <a:pt x="3074693" y="4758640"/>
                </a:lnTo>
                <a:lnTo>
                  <a:pt x="3073004" y="4763135"/>
                </a:lnTo>
                <a:lnTo>
                  <a:pt x="3071315" y="4767630"/>
                </a:lnTo>
                <a:lnTo>
                  <a:pt x="3069240" y="4772510"/>
                </a:lnTo>
                <a:lnTo>
                  <a:pt x="3066217" y="4777218"/>
                </a:lnTo>
                <a:lnTo>
                  <a:pt x="3063580" y="4781538"/>
                </a:lnTo>
                <a:lnTo>
                  <a:pt x="3059715" y="4785403"/>
                </a:lnTo>
                <a:lnTo>
                  <a:pt x="3063013" y="4787155"/>
                </a:lnTo>
                <a:lnTo>
                  <a:pt x="3065258" y="4789400"/>
                </a:lnTo>
                <a:lnTo>
                  <a:pt x="3067503" y="4791645"/>
                </a:lnTo>
                <a:lnTo>
                  <a:pt x="3069747" y="4793890"/>
                </a:lnTo>
                <a:lnTo>
                  <a:pt x="3072306" y="4800312"/>
                </a:lnTo>
                <a:lnTo>
                  <a:pt x="3073528" y="4806945"/>
                </a:lnTo>
                <a:lnTo>
                  <a:pt x="3074083" y="4813686"/>
                </a:lnTo>
                <a:lnTo>
                  <a:pt x="3074427" y="4821759"/>
                </a:lnTo>
                <a:lnTo>
                  <a:pt x="3072834" y="4837944"/>
                </a:lnTo>
                <a:lnTo>
                  <a:pt x="3072897" y="4845737"/>
                </a:lnTo>
                <a:lnTo>
                  <a:pt x="3072293" y="4853637"/>
                </a:lnTo>
                <a:lnTo>
                  <a:pt x="3073131" y="4860657"/>
                </a:lnTo>
                <a:lnTo>
                  <a:pt x="3075407" y="4866798"/>
                </a:lnTo>
                <a:lnTo>
                  <a:pt x="3076211" y="4869922"/>
                </a:lnTo>
                <a:lnTo>
                  <a:pt x="3078069" y="4872553"/>
                </a:lnTo>
                <a:lnTo>
                  <a:pt x="3080033" y="4874518"/>
                </a:lnTo>
                <a:lnTo>
                  <a:pt x="3081998" y="4876483"/>
                </a:lnTo>
                <a:lnTo>
                  <a:pt x="3085402" y="4877567"/>
                </a:lnTo>
                <a:lnTo>
                  <a:pt x="3088701" y="4879319"/>
                </a:lnTo>
                <a:lnTo>
                  <a:pt x="3092492" y="4880018"/>
                </a:lnTo>
                <a:lnTo>
                  <a:pt x="3097055" y="4879944"/>
                </a:lnTo>
                <a:lnTo>
                  <a:pt x="3084619" y="4890697"/>
                </a:lnTo>
                <a:lnTo>
                  <a:pt x="3078927" y="4895828"/>
                </a:lnTo>
                <a:lnTo>
                  <a:pt x="3073903" y="4900852"/>
                </a:lnTo>
                <a:lnTo>
                  <a:pt x="3068386" y="4906930"/>
                </a:lnTo>
                <a:lnTo>
                  <a:pt x="3064098" y="4913462"/>
                </a:lnTo>
                <a:lnTo>
                  <a:pt x="3059597" y="4921330"/>
                </a:lnTo>
                <a:lnTo>
                  <a:pt x="3055939" y="4930039"/>
                </a:lnTo>
                <a:lnTo>
                  <a:pt x="3058993" y="4929230"/>
                </a:lnTo>
                <a:lnTo>
                  <a:pt x="3062822" y="4927646"/>
                </a:lnTo>
                <a:lnTo>
                  <a:pt x="3068438" y="4927080"/>
                </a:lnTo>
                <a:lnTo>
                  <a:pt x="3071388" y="4926937"/>
                </a:lnTo>
                <a:lnTo>
                  <a:pt x="3073843" y="4927848"/>
                </a:lnTo>
                <a:lnTo>
                  <a:pt x="3076021" y="4928478"/>
                </a:lnTo>
                <a:lnTo>
                  <a:pt x="3077143" y="4929600"/>
                </a:lnTo>
                <a:lnTo>
                  <a:pt x="3077491" y="4931495"/>
                </a:lnTo>
                <a:lnTo>
                  <a:pt x="3077561" y="4933110"/>
                </a:lnTo>
                <a:lnTo>
                  <a:pt x="3076575" y="4935218"/>
                </a:lnTo>
                <a:lnTo>
                  <a:pt x="3074818" y="4938097"/>
                </a:lnTo>
                <a:lnTo>
                  <a:pt x="3072498" y="4940417"/>
                </a:lnTo>
                <a:lnTo>
                  <a:pt x="3068566" y="4942668"/>
                </a:lnTo>
                <a:lnTo>
                  <a:pt x="3063472" y="4946077"/>
                </a:lnTo>
                <a:lnTo>
                  <a:pt x="3057045" y="4949697"/>
                </a:lnTo>
                <a:lnTo>
                  <a:pt x="3060656" y="4955627"/>
                </a:lnTo>
                <a:lnTo>
                  <a:pt x="3063493" y="4962330"/>
                </a:lnTo>
                <a:lnTo>
                  <a:pt x="3066612" y="4969313"/>
                </a:lnTo>
                <a:lnTo>
                  <a:pt x="3068677" y="4976788"/>
                </a:lnTo>
                <a:lnTo>
                  <a:pt x="3070847" y="4983597"/>
                </a:lnTo>
                <a:lnTo>
                  <a:pt x="3071753" y="4992231"/>
                </a:lnTo>
                <a:lnTo>
                  <a:pt x="3073214" y="5007608"/>
                </a:lnTo>
                <a:lnTo>
                  <a:pt x="3074769" y="5034672"/>
                </a:lnTo>
                <a:lnTo>
                  <a:pt x="3074753" y="5053208"/>
                </a:lnTo>
                <a:lnTo>
                  <a:pt x="3074886" y="5062615"/>
                </a:lnTo>
                <a:lnTo>
                  <a:pt x="3076178" y="5070863"/>
                </a:lnTo>
                <a:lnTo>
                  <a:pt x="3078804" y="5078900"/>
                </a:lnTo>
                <a:lnTo>
                  <a:pt x="3080170" y="5082586"/>
                </a:lnTo>
                <a:lnTo>
                  <a:pt x="3082308" y="5085498"/>
                </a:lnTo>
                <a:lnTo>
                  <a:pt x="3085008" y="5088971"/>
                </a:lnTo>
                <a:lnTo>
                  <a:pt x="3087814" y="5091777"/>
                </a:lnTo>
                <a:lnTo>
                  <a:pt x="3091287" y="5094477"/>
                </a:lnTo>
                <a:lnTo>
                  <a:pt x="3095640" y="5095737"/>
                </a:lnTo>
                <a:lnTo>
                  <a:pt x="3100553" y="5097558"/>
                </a:lnTo>
                <a:lnTo>
                  <a:pt x="3105572" y="5098712"/>
                </a:lnTo>
                <a:lnTo>
                  <a:pt x="3111925" y="5099654"/>
                </a:lnTo>
                <a:lnTo>
                  <a:pt x="3118771" y="5099542"/>
                </a:lnTo>
                <a:lnTo>
                  <a:pt x="3118066" y="5101932"/>
                </a:lnTo>
                <a:lnTo>
                  <a:pt x="3115747" y="5104251"/>
                </a:lnTo>
                <a:lnTo>
                  <a:pt x="3108722" y="5109591"/>
                </a:lnTo>
                <a:lnTo>
                  <a:pt x="3102643" y="5115108"/>
                </a:lnTo>
                <a:lnTo>
                  <a:pt x="3100325" y="5117427"/>
                </a:lnTo>
                <a:lnTo>
                  <a:pt x="3099340" y="5119534"/>
                </a:lnTo>
                <a:lnTo>
                  <a:pt x="3107488" y="5115316"/>
                </a:lnTo>
                <a:lnTo>
                  <a:pt x="3112581" y="5111905"/>
                </a:lnTo>
                <a:lnTo>
                  <a:pt x="3119114" y="5107617"/>
                </a:lnTo>
                <a:lnTo>
                  <a:pt x="3126982" y="5103117"/>
                </a:lnTo>
                <a:lnTo>
                  <a:pt x="3118972" y="5110566"/>
                </a:lnTo>
                <a:lnTo>
                  <a:pt x="3116266" y="5113271"/>
                </a:lnTo>
                <a:lnTo>
                  <a:pt x="3114614" y="5115485"/>
                </a:lnTo>
                <a:lnTo>
                  <a:pt x="3112961" y="5117698"/>
                </a:lnTo>
                <a:lnTo>
                  <a:pt x="3112364" y="5119418"/>
                </a:lnTo>
                <a:lnTo>
                  <a:pt x="3112221" y="5122367"/>
                </a:lnTo>
                <a:lnTo>
                  <a:pt x="3112464" y="5124929"/>
                </a:lnTo>
                <a:lnTo>
                  <a:pt x="3112815" y="5126825"/>
                </a:lnTo>
                <a:lnTo>
                  <a:pt x="3112497" y="5128826"/>
                </a:lnTo>
                <a:lnTo>
                  <a:pt x="3111617" y="5130267"/>
                </a:lnTo>
                <a:lnTo>
                  <a:pt x="3110071" y="5131812"/>
                </a:lnTo>
                <a:lnTo>
                  <a:pt x="3109086" y="5133920"/>
                </a:lnTo>
                <a:lnTo>
                  <a:pt x="3107472" y="5133850"/>
                </a:lnTo>
                <a:lnTo>
                  <a:pt x="3103750" y="5134766"/>
                </a:lnTo>
                <a:lnTo>
                  <a:pt x="3099573" y="5134455"/>
                </a:lnTo>
                <a:lnTo>
                  <a:pt x="3094517" y="5135582"/>
                </a:lnTo>
                <a:lnTo>
                  <a:pt x="3089741" y="5136991"/>
                </a:lnTo>
                <a:lnTo>
                  <a:pt x="3086967" y="5138081"/>
                </a:lnTo>
                <a:lnTo>
                  <a:pt x="3085139" y="5139347"/>
                </a:lnTo>
                <a:lnTo>
                  <a:pt x="3083594" y="5140892"/>
                </a:lnTo>
                <a:lnTo>
                  <a:pt x="3081942" y="5143106"/>
                </a:lnTo>
                <a:lnTo>
                  <a:pt x="3081238" y="5145494"/>
                </a:lnTo>
                <a:lnTo>
                  <a:pt x="3080533" y="5147881"/>
                </a:lnTo>
                <a:lnTo>
                  <a:pt x="3078534" y="5148200"/>
                </a:lnTo>
                <a:lnTo>
                  <a:pt x="3077691" y="5147356"/>
                </a:lnTo>
                <a:lnTo>
                  <a:pt x="3078183" y="5146303"/>
                </a:lnTo>
                <a:lnTo>
                  <a:pt x="3078501" y="5144302"/>
                </a:lnTo>
                <a:lnTo>
                  <a:pt x="3081910" y="5139209"/>
                </a:lnTo>
                <a:lnTo>
                  <a:pt x="3085989" y="5134010"/>
                </a:lnTo>
                <a:lnTo>
                  <a:pt x="3090170" y="5128143"/>
                </a:lnTo>
                <a:lnTo>
                  <a:pt x="3092034" y="5124596"/>
                </a:lnTo>
                <a:lnTo>
                  <a:pt x="3093405" y="5122102"/>
                </a:lnTo>
                <a:lnTo>
                  <a:pt x="3093828" y="5119436"/>
                </a:lnTo>
                <a:lnTo>
                  <a:pt x="3093867" y="5117152"/>
                </a:lnTo>
                <a:lnTo>
                  <a:pt x="3092288" y="5114802"/>
                </a:lnTo>
                <a:lnTo>
                  <a:pt x="3090219" y="5113504"/>
                </a:lnTo>
                <a:lnTo>
                  <a:pt x="3087127" y="5116596"/>
                </a:lnTo>
                <a:lnTo>
                  <a:pt x="3084420" y="5119302"/>
                </a:lnTo>
                <a:lnTo>
                  <a:pt x="3083049" y="5121795"/>
                </a:lnTo>
                <a:lnTo>
                  <a:pt x="3082239" y="5124851"/>
                </a:lnTo>
                <a:lnTo>
                  <a:pt x="3081111" y="5129908"/>
                </a:lnTo>
                <a:lnTo>
                  <a:pt x="3079915" y="5133348"/>
                </a:lnTo>
                <a:lnTo>
                  <a:pt x="3078263" y="5135562"/>
                </a:lnTo>
                <a:lnTo>
                  <a:pt x="3072819" y="5137076"/>
                </a:lnTo>
                <a:lnTo>
                  <a:pt x="3070538" y="5137113"/>
                </a:lnTo>
                <a:lnTo>
                  <a:pt x="3069591" y="5136938"/>
                </a:lnTo>
                <a:lnTo>
                  <a:pt x="3069415" y="5135990"/>
                </a:lnTo>
                <a:lnTo>
                  <a:pt x="3069242" y="5135043"/>
                </a:lnTo>
                <a:lnTo>
                  <a:pt x="3070719" y="5131881"/>
                </a:lnTo>
                <a:lnTo>
                  <a:pt x="3074340" y="5125454"/>
                </a:lnTo>
                <a:lnTo>
                  <a:pt x="3076204" y="5121907"/>
                </a:lnTo>
                <a:lnTo>
                  <a:pt x="3076310" y="5121240"/>
                </a:lnTo>
                <a:lnTo>
                  <a:pt x="3076415" y="5120573"/>
                </a:lnTo>
                <a:lnTo>
                  <a:pt x="3071989" y="5123877"/>
                </a:lnTo>
                <a:lnTo>
                  <a:pt x="3068897" y="5126968"/>
                </a:lnTo>
                <a:lnTo>
                  <a:pt x="3065804" y="5130061"/>
                </a:lnTo>
                <a:lnTo>
                  <a:pt x="3063274" y="5133715"/>
                </a:lnTo>
                <a:lnTo>
                  <a:pt x="3061130" y="5136981"/>
                </a:lnTo>
                <a:lnTo>
                  <a:pt x="3059652" y="5140141"/>
                </a:lnTo>
                <a:lnTo>
                  <a:pt x="3057647" y="5146637"/>
                </a:lnTo>
                <a:lnTo>
                  <a:pt x="3056412" y="5152360"/>
                </a:lnTo>
                <a:lnTo>
                  <a:pt x="3055459" y="5158365"/>
                </a:lnTo>
                <a:lnTo>
                  <a:pt x="3054120" y="5164754"/>
                </a:lnTo>
                <a:lnTo>
                  <a:pt x="3053447" y="5171039"/>
                </a:lnTo>
                <a:lnTo>
                  <a:pt x="3051065" y="5165565"/>
                </a:lnTo>
                <a:lnTo>
                  <a:pt x="3049244" y="5160652"/>
                </a:lnTo>
                <a:lnTo>
                  <a:pt x="3048090" y="5155633"/>
                </a:lnTo>
                <a:lnTo>
                  <a:pt x="3047041" y="5149947"/>
                </a:lnTo>
                <a:lnTo>
                  <a:pt x="3045612" y="5138468"/>
                </a:lnTo>
                <a:lnTo>
                  <a:pt x="3045623" y="5126112"/>
                </a:lnTo>
                <a:lnTo>
                  <a:pt x="3046126" y="5112701"/>
                </a:lnTo>
                <a:lnTo>
                  <a:pt x="3046804" y="5100237"/>
                </a:lnTo>
                <a:lnTo>
                  <a:pt x="3049319" y="5074153"/>
                </a:lnTo>
                <a:lnTo>
                  <a:pt x="3050383" y="5061303"/>
                </a:lnTo>
                <a:lnTo>
                  <a:pt x="3049727" y="5049051"/>
                </a:lnTo>
                <a:lnTo>
                  <a:pt x="3046562" y="5015739"/>
                </a:lnTo>
                <a:lnTo>
                  <a:pt x="3045307" y="5005209"/>
                </a:lnTo>
                <a:lnTo>
                  <a:pt x="3042999" y="4995170"/>
                </a:lnTo>
                <a:lnTo>
                  <a:pt x="3040409" y="4984852"/>
                </a:lnTo>
                <a:lnTo>
                  <a:pt x="3037715" y="4975200"/>
                </a:lnTo>
                <a:lnTo>
                  <a:pt x="3034072" y="4965374"/>
                </a:lnTo>
                <a:lnTo>
                  <a:pt x="3029658" y="4956320"/>
                </a:lnTo>
                <a:lnTo>
                  <a:pt x="3025243" y="4947267"/>
                </a:lnTo>
                <a:lnTo>
                  <a:pt x="3019773" y="4938707"/>
                </a:lnTo>
                <a:lnTo>
                  <a:pt x="3021006" y="4932983"/>
                </a:lnTo>
                <a:lnTo>
                  <a:pt x="3024241" y="4926942"/>
                </a:lnTo>
                <a:lnTo>
                  <a:pt x="3026984" y="4921955"/>
                </a:lnTo>
                <a:lnTo>
                  <a:pt x="3031553" y="4915702"/>
                </a:lnTo>
                <a:lnTo>
                  <a:pt x="3039320" y="4905691"/>
                </a:lnTo>
                <a:lnTo>
                  <a:pt x="3042835" y="4899931"/>
                </a:lnTo>
                <a:lnTo>
                  <a:pt x="3045684" y="4894276"/>
                </a:lnTo>
                <a:lnTo>
                  <a:pt x="3044948" y="4892767"/>
                </a:lnTo>
                <a:lnTo>
                  <a:pt x="3043439" y="4892031"/>
                </a:lnTo>
                <a:lnTo>
                  <a:pt x="3039928" y="4891613"/>
                </a:lnTo>
                <a:lnTo>
                  <a:pt x="3036032" y="4891581"/>
                </a:lnTo>
                <a:lnTo>
                  <a:pt x="3031082" y="4892042"/>
                </a:lnTo>
                <a:lnTo>
                  <a:pt x="3027185" y="4892011"/>
                </a:lnTo>
                <a:lnTo>
                  <a:pt x="3024903" y="4892048"/>
                </a:lnTo>
                <a:lnTo>
                  <a:pt x="3023780" y="4890925"/>
                </a:lnTo>
                <a:lnTo>
                  <a:pt x="3022658" y="4889803"/>
                </a:lnTo>
                <a:lnTo>
                  <a:pt x="3021923" y="4888294"/>
                </a:lnTo>
                <a:lnTo>
                  <a:pt x="3021961" y="4886012"/>
                </a:lnTo>
                <a:lnTo>
                  <a:pt x="3022770" y="4882957"/>
                </a:lnTo>
                <a:lnTo>
                  <a:pt x="3029970" y="4878562"/>
                </a:lnTo>
                <a:lnTo>
                  <a:pt x="3034677" y="4875540"/>
                </a:lnTo>
                <a:lnTo>
                  <a:pt x="3036222" y="4873994"/>
                </a:lnTo>
                <a:lnTo>
                  <a:pt x="3037102" y="4872553"/>
                </a:lnTo>
                <a:lnTo>
                  <a:pt x="3037700" y="4870833"/>
                </a:lnTo>
                <a:lnTo>
                  <a:pt x="3037525" y="4869886"/>
                </a:lnTo>
                <a:lnTo>
                  <a:pt x="3036721" y="4866761"/>
                </a:lnTo>
                <a:lnTo>
                  <a:pt x="3035423" y="4864692"/>
                </a:lnTo>
                <a:lnTo>
                  <a:pt x="3029986" y="4860027"/>
                </a:lnTo>
                <a:lnTo>
                  <a:pt x="3025216" y="4855257"/>
                </a:lnTo>
                <a:lnTo>
                  <a:pt x="3023533" y="4853573"/>
                </a:lnTo>
                <a:lnTo>
                  <a:pt x="3023183" y="4851678"/>
                </a:lnTo>
                <a:lnTo>
                  <a:pt x="3023782" y="4849957"/>
                </a:lnTo>
                <a:lnTo>
                  <a:pt x="3024941" y="4848798"/>
                </a:lnTo>
                <a:lnTo>
                  <a:pt x="3027821" y="4847041"/>
                </a:lnTo>
                <a:lnTo>
                  <a:pt x="3033475" y="4844192"/>
                </a:lnTo>
                <a:lnTo>
                  <a:pt x="3041411" y="4841306"/>
                </a:lnTo>
                <a:lnTo>
                  <a:pt x="3033550" y="4839627"/>
                </a:lnTo>
                <a:lnTo>
                  <a:pt x="3026847" y="4836790"/>
                </a:lnTo>
                <a:lnTo>
                  <a:pt x="3020424" y="4834234"/>
                </a:lnTo>
                <a:lnTo>
                  <a:pt x="3014670" y="4831571"/>
                </a:lnTo>
                <a:lnTo>
                  <a:pt x="3005161" y="4825926"/>
                </a:lnTo>
                <a:lnTo>
                  <a:pt x="3000248" y="4824105"/>
                </a:lnTo>
                <a:lnTo>
                  <a:pt x="2996002" y="4822177"/>
                </a:lnTo>
                <a:lnTo>
                  <a:pt x="2995304" y="4818387"/>
                </a:lnTo>
                <a:lnTo>
                  <a:pt x="2996606" y="4814279"/>
                </a:lnTo>
                <a:lnTo>
                  <a:pt x="2998469" y="4810732"/>
                </a:lnTo>
                <a:lnTo>
                  <a:pt x="3000894" y="4807745"/>
                </a:lnTo>
                <a:lnTo>
                  <a:pt x="3004372" y="4804268"/>
                </a:lnTo>
                <a:lnTo>
                  <a:pt x="3007744" y="4801456"/>
                </a:lnTo>
                <a:lnTo>
                  <a:pt x="3015438" y="4796007"/>
                </a:lnTo>
                <a:lnTo>
                  <a:pt x="3011997" y="4797204"/>
                </a:lnTo>
                <a:lnTo>
                  <a:pt x="3008169" y="4798787"/>
                </a:lnTo>
                <a:lnTo>
                  <a:pt x="3005501" y="4799211"/>
                </a:lnTo>
                <a:lnTo>
                  <a:pt x="3003324" y="4798581"/>
                </a:lnTo>
                <a:lnTo>
                  <a:pt x="3000588" y="4797390"/>
                </a:lnTo>
                <a:lnTo>
                  <a:pt x="2999185" y="4795987"/>
                </a:lnTo>
                <a:lnTo>
                  <a:pt x="2997221" y="4794023"/>
                </a:lnTo>
                <a:lnTo>
                  <a:pt x="2996415" y="4790899"/>
                </a:lnTo>
                <a:lnTo>
                  <a:pt x="2994912" y="4783985"/>
                </a:lnTo>
                <a:lnTo>
                  <a:pt x="2993621" y="4775736"/>
                </a:lnTo>
                <a:lnTo>
                  <a:pt x="2993488" y="4766328"/>
                </a:lnTo>
                <a:lnTo>
                  <a:pt x="2993462" y="4756252"/>
                </a:lnTo>
                <a:lnTo>
                  <a:pt x="2994463" y="4735610"/>
                </a:lnTo>
                <a:lnTo>
                  <a:pt x="2994997" y="4726097"/>
                </a:lnTo>
                <a:lnTo>
                  <a:pt x="2994759" y="4717355"/>
                </a:lnTo>
                <a:lnTo>
                  <a:pt x="2993255" y="4710441"/>
                </a:lnTo>
                <a:lnTo>
                  <a:pt x="2991926" y="4704474"/>
                </a:lnTo>
                <a:lnTo>
                  <a:pt x="2990629" y="4702404"/>
                </a:lnTo>
                <a:lnTo>
                  <a:pt x="2988945" y="4700721"/>
                </a:lnTo>
                <a:lnTo>
                  <a:pt x="2987437" y="4699984"/>
                </a:lnTo>
                <a:lnTo>
                  <a:pt x="2985157" y="4700021"/>
                </a:lnTo>
                <a:lnTo>
                  <a:pt x="2988003" y="4694368"/>
                </a:lnTo>
                <a:lnTo>
                  <a:pt x="2989692" y="4689872"/>
                </a:lnTo>
                <a:lnTo>
                  <a:pt x="2991207" y="4684430"/>
                </a:lnTo>
                <a:lnTo>
                  <a:pt x="2992054" y="4679092"/>
                </a:lnTo>
                <a:lnTo>
                  <a:pt x="2992620" y="4673476"/>
                </a:lnTo>
                <a:lnTo>
                  <a:pt x="2993187" y="4667858"/>
                </a:lnTo>
                <a:lnTo>
                  <a:pt x="2992706" y="4656555"/>
                </a:lnTo>
                <a:lnTo>
                  <a:pt x="2991769" y="4644023"/>
                </a:lnTo>
                <a:lnTo>
                  <a:pt x="2989217" y="4631423"/>
                </a:lnTo>
                <a:lnTo>
                  <a:pt x="2984045" y="4604606"/>
                </a:lnTo>
                <a:lnTo>
                  <a:pt x="2979830" y="4606576"/>
                </a:lnTo>
                <a:lnTo>
                  <a:pt x="2976178" y="4609106"/>
                </a:lnTo>
                <a:lnTo>
                  <a:pt x="2972524" y="4611637"/>
                </a:lnTo>
                <a:lnTo>
                  <a:pt x="2969432" y="4614729"/>
                </a:lnTo>
                <a:lnTo>
                  <a:pt x="2966341" y="4617821"/>
                </a:lnTo>
                <a:lnTo>
                  <a:pt x="2964196" y="4621088"/>
                </a:lnTo>
                <a:lnTo>
                  <a:pt x="2960574" y="4627516"/>
                </a:lnTo>
                <a:lnTo>
                  <a:pt x="2957515" y="4634504"/>
                </a:lnTo>
                <a:lnTo>
                  <a:pt x="2955682" y="4641949"/>
                </a:lnTo>
                <a:lnTo>
                  <a:pt x="2954904" y="4648900"/>
                </a:lnTo>
                <a:lnTo>
                  <a:pt x="2954301" y="4656799"/>
                </a:lnTo>
                <a:lnTo>
                  <a:pt x="2955417" y="4664100"/>
                </a:lnTo>
                <a:lnTo>
                  <a:pt x="2956254" y="4671120"/>
                </a:lnTo>
                <a:lnTo>
                  <a:pt x="2957758" y="4678034"/>
                </a:lnTo>
                <a:lnTo>
                  <a:pt x="2959753" y="4683896"/>
                </a:lnTo>
                <a:lnTo>
                  <a:pt x="2962628" y="4688316"/>
                </a:lnTo>
                <a:lnTo>
                  <a:pt x="2965397" y="4693403"/>
                </a:lnTo>
                <a:lnTo>
                  <a:pt x="2967816" y="4696596"/>
                </a:lnTo>
                <a:lnTo>
                  <a:pt x="2971009" y="4699015"/>
                </a:lnTo>
                <a:lnTo>
                  <a:pt x="2965841" y="4706988"/>
                </a:lnTo>
                <a:lnTo>
                  <a:pt x="2960954" y="4715243"/>
                </a:lnTo>
                <a:lnTo>
                  <a:pt x="2957402" y="4723285"/>
                </a:lnTo>
                <a:lnTo>
                  <a:pt x="2954410" y="4731888"/>
                </a:lnTo>
                <a:lnTo>
                  <a:pt x="2952753" y="4740280"/>
                </a:lnTo>
                <a:lnTo>
                  <a:pt x="2950921" y="4747723"/>
                </a:lnTo>
                <a:lnTo>
                  <a:pt x="2949931" y="4756009"/>
                </a:lnTo>
                <a:lnTo>
                  <a:pt x="2949433" y="4763242"/>
                </a:lnTo>
                <a:lnTo>
                  <a:pt x="2949279" y="4778548"/>
                </a:lnTo>
                <a:lnTo>
                  <a:pt x="2949830" y="4791466"/>
                </a:lnTo>
                <a:lnTo>
                  <a:pt x="2950593" y="4803049"/>
                </a:lnTo>
                <a:lnTo>
                  <a:pt x="2949952" y="4813230"/>
                </a:lnTo>
                <a:lnTo>
                  <a:pt x="2946510" y="4814428"/>
                </a:lnTo>
                <a:lnTo>
                  <a:pt x="2942684" y="4816010"/>
                </a:lnTo>
                <a:lnTo>
                  <a:pt x="2940014" y="4816435"/>
                </a:lnTo>
                <a:lnTo>
                  <a:pt x="2938505" y="4815698"/>
                </a:lnTo>
                <a:lnTo>
                  <a:pt x="2936996" y="4814964"/>
                </a:lnTo>
                <a:lnTo>
                  <a:pt x="2935874" y="4813841"/>
                </a:lnTo>
                <a:lnTo>
                  <a:pt x="2934016" y="4811209"/>
                </a:lnTo>
                <a:lnTo>
                  <a:pt x="2932264" y="4807911"/>
                </a:lnTo>
                <a:lnTo>
                  <a:pt x="2930019" y="4805666"/>
                </a:lnTo>
                <a:lnTo>
                  <a:pt x="2928510" y="4804930"/>
                </a:lnTo>
                <a:lnTo>
                  <a:pt x="2927001" y="4804194"/>
                </a:lnTo>
                <a:lnTo>
                  <a:pt x="2924333" y="4804617"/>
                </a:lnTo>
                <a:lnTo>
                  <a:pt x="2921278" y="4805428"/>
                </a:lnTo>
                <a:lnTo>
                  <a:pt x="2916746" y="4809398"/>
                </a:lnTo>
                <a:lnTo>
                  <a:pt x="2911652" y="4812808"/>
                </a:lnTo>
                <a:lnTo>
                  <a:pt x="2906279" y="4815937"/>
                </a:lnTo>
                <a:lnTo>
                  <a:pt x="2899677" y="4818610"/>
                </a:lnTo>
                <a:lnTo>
                  <a:pt x="2900476" y="4827912"/>
                </a:lnTo>
                <a:lnTo>
                  <a:pt x="2901169" y="4837883"/>
                </a:lnTo>
                <a:lnTo>
                  <a:pt x="2902355" y="4846798"/>
                </a:lnTo>
                <a:lnTo>
                  <a:pt x="2903261" y="4855433"/>
                </a:lnTo>
                <a:lnTo>
                  <a:pt x="2905294" y="4859011"/>
                </a:lnTo>
                <a:lnTo>
                  <a:pt x="2906661" y="4862696"/>
                </a:lnTo>
                <a:lnTo>
                  <a:pt x="2908518" y="4865327"/>
                </a:lnTo>
                <a:lnTo>
                  <a:pt x="2911044" y="4867853"/>
                </a:lnTo>
                <a:lnTo>
                  <a:pt x="2913288" y="4870097"/>
                </a:lnTo>
                <a:lnTo>
                  <a:pt x="2916306" y="4871570"/>
                </a:lnTo>
                <a:lnTo>
                  <a:pt x="2920377" y="4872549"/>
                </a:lnTo>
                <a:lnTo>
                  <a:pt x="2925327" y="4872089"/>
                </a:lnTo>
                <a:lnTo>
                  <a:pt x="2923633" y="4882762"/>
                </a:lnTo>
                <a:lnTo>
                  <a:pt x="2921938" y="4893435"/>
                </a:lnTo>
                <a:lnTo>
                  <a:pt x="2920695" y="4911515"/>
                </a:lnTo>
                <a:lnTo>
                  <a:pt x="2920117" y="4929491"/>
                </a:lnTo>
                <a:lnTo>
                  <a:pt x="2918592" y="4947290"/>
                </a:lnTo>
                <a:lnTo>
                  <a:pt x="2917602" y="4955575"/>
                </a:lnTo>
                <a:lnTo>
                  <a:pt x="2915838" y="4964635"/>
                </a:lnTo>
                <a:lnTo>
                  <a:pt x="2913303" y="4974466"/>
                </a:lnTo>
                <a:lnTo>
                  <a:pt x="2910099" y="4984405"/>
                </a:lnTo>
                <a:lnTo>
                  <a:pt x="2905843" y="4994833"/>
                </a:lnTo>
                <a:lnTo>
                  <a:pt x="2899865" y="5005862"/>
                </a:lnTo>
                <a:lnTo>
                  <a:pt x="2893114" y="5017664"/>
                </a:lnTo>
                <a:lnTo>
                  <a:pt x="2884537" y="5030729"/>
                </a:lnTo>
                <a:lnTo>
                  <a:pt x="2887518" y="5034483"/>
                </a:lnTo>
                <a:lnTo>
                  <a:pt x="2890392" y="5038906"/>
                </a:lnTo>
                <a:lnTo>
                  <a:pt x="2897126" y="5045640"/>
                </a:lnTo>
                <a:lnTo>
                  <a:pt x="2900668" y="5049954"/>
                </a:lnTo>
                <a:lnTo>
                  <a:pt x="2902209" y="5054586"/>
                </a:lnTo>
                <a:lnTo>
                  <a:pt x="2902627" y="5058097"/>
                </a:lnTo>
                <a:lnTo>
                  <a:pt x="2903046" y="5061607"/>
                </a:lnTo>
                <a:lnTo>
                  <a:pt x="2902797" y="5065223"/>
                </a:lnTo>
                <a:lnTo>
                  <a:pt x="2901669" y="5070279"/>
                </a:lnTo>
                <a:lnTo>
                  <a:pt x="2900860" y="5073333"/>
                </a:lnTo>
                <a:lnTo>
                  <a:pt x="2899595" y="5075160"/>
                </a:lnTo>
                <a:lnTo>
                  <a:pt x="2898434" y="5076321"/>
                </a:lnTo>
                <a:lnTo>
                  <a:pt x="2896994" y="5077199"/>
                </a:lnTo>
                <a:lnTo>
                  <a:pt x="2896152" y="5076358"/>
                </a:lnTo>
                <a:lnTo>
                  <a:pt x="2896365" y="5075023"/>
                </a:lnTo>
                <a:lnTo>
                  <a:pt x="2894331" y="5071445"/>
                </a:lnTo>
                <a:lnTo>
                  <a:pt x="2894125" y="5066599"/>
                </a:lnTo>
                <a:lnTo>
                  <a:pt x="2893357" y="5061194"/>
                </a:lnTo>
                <a:lnTo>
                  <a:pt x="2893680" y="5053015"/>
                </a:lnTo>
                <a:lnTo>
                  <a:pt x="2887316" y="5064429"/>
                </a:lnTo>
                <a:lnTo>
                  <a:pt x="2882953" y="5075527"/>
                </a:lnTo>
                <a:lnTo>
                  <a:pt x="2879257" y="5086518"/>
                </a:lnTo>
                <a:lnTo>
                  <a:pt x="2876790" y="5097965"/>
                </a:lnTo>
                <a:lnTo>
                  <a:pt x="2876715" y="5102528"/>
                </a:lnTo>
                <a:lnTo>
                  <a:pt x="2876255" y="5107478"/>
                </a:lnTo>
                <a:lnTo>
                  <a:pt x="2876673" y="5110990"/>
                </a:lnTo>
                <a:lnTo>
                  <a:pt x="2878144" y="5114007"/>
                </a:lnTo>
                <a:lnTo>
                  <a:pt x="2879230" y="5117411"/>
                </a:lnTo>
                <a:lnTo>
                  <a:pt x="2880035" y="5120534"/>
                </a:lnTo>
                <a:lnTo>
                  <a:pt x="2885260" y="5126532"/>
                </a:lnTo>
                <a:lnTo>
                  <a:pt x="2888035" y="5125442"/>
                </a:lnTo>
                <a:lnTo>
                  <a:pt x="2889861" y="5124177"/>
                </a:lnTo>
                <a:lnTo>
                  <a:pt x="2891127" y="5122350"/>
                </a:lnTo>
                <a:lnTo>
                  <a:pt x="2892286" y="5121191"/>
                </a:lnTo>
                <a:lnTo>
                  <a:pt x="2892604" y="5119188"/>
                </a:lnTo>
                <a:lnTo>
                  <a:pt x="2892816" y="5117855"/>
                </a:lnTo>
                <a:lnTo>
                  <a:pt x="2892011" y="5114732"/>
                </a:lnTo>
                <a:lnTo>
                  <a:pt x="2889349" y="5108976"/>
                </a:lnTo>
                <a:lnTo>
                  <a:pt x="2889211" y="5105747"/>
                </a:lnTo>
                <a:lnTo>
                  <a:pt x="2888755" y="5104518"/>
                </a:lnTo>
                <a:lnTo>
                  <a:pt x="2889634" y="5103078"/>
                </a:lnTo>
                <a:lnTo>
                  <a:pt x="2896798" y="5100966"/>
                </a:lnTo>
                <a:lnTo>
                  <a:pt x="2902134" y="5100119"/>
                </a:lnTo>
                <a:lnTo>
                  <a:pt x="2906030" y="5100151"/>
                </a:lnTo>
                <a:lnTo>
                  <a:pt x="2908487" y="5101061"/>
                </a:lnTo>
                <a:lnTo>
                  <a:pt x="2910944" y="5101971"/>
                </a:lnTo>
                <a:lnTo>
                  <a:pt x="2911187" y="5104534"/>
                </a:lnTo>
                <a:lnTo>
                  <a:pt x="2911537" y="5106429"/>
                </a:lnTo>
                <a:lnTo>
                  <a:pt x="2910340" y="5109872"/>
                </a:lnTo>
                <a:lnTo>
                  <a:pt x="2909001" y="5116261"/>
                </a:lnTo>
                <a:lnTo>
                  <a:pt x="2906888" y="5123425"/>
                </a:lnTo>
                <a:lnTo>
                  <a:pt x="2906253" y="5127427"/>
                </a:lnTo>
                <a:lnTo>
                  <a:pt x="2906777" y="5130271"/>
                </a:lnTo>
                <a:lnTo>
                  <a:pt x="2907581" y="5133394"/>
                </a:lnTo>
                <a:lnTo>
                  <a:pt x="2909826" y="5135639"/>
                </a:lnTo>
                <a:lnTo>
                  <a:pt x="2906490" y="5136169"/>
                </a:lnTo>
                <a:lnTo>
                  <a:pt x="2903261" y="5136031"/>
                </a:lnTo>
                <a:lnTo>
                  <a:pt x="2900699" y="5135787"/>
                </a:lnTo>
                <a:lnTo>
                  <a:pt x="2898417" y="5135824"/>
                </a:lnTo>
                <a:lnTo>
                  <a:pt x="2896627" y="5134808"/>
                </a:lnTo>
                <a:lnTo>
                  <a:pt x="2894943" y="5133124"/>
                </a:lnTo>
                <a:lnTo>
                  <a:pt x="2893577" y="5129440"/>
                </a:lnTo>
                <a:lnTo>
                  <a:pt x="2886547" y="5140959"/>
                </a:lnTo>
                <a:lnTo>
                  <a:pt x="2880955" y="5151602"/>
                </a:lnTo>
                <a:lnTo>
                  <a:pt x="2876697" y="5162033"/>
                </a:lnTo>
                <a:lnTo>
                  <a:pt x="2874163" y="5171864"/>
                </a:lnTo>
                <a:lnTo>
                  <a:pt x="2874087" y="5176428"/>
                </a:lnTo>
                <a:lnTo>
                  <a:pt x="2873346" y="5181098"/>
                </a:lnTo>
                <a:lnTo>
                  <a:pt x="2873659" y="5185275"/>
                </a:lnTo>
                <a:lnTo>
                  <a:pt x="2873865" y="5190119"/>
                </a:lnTo>
                <a:lnTo>
                  <a:pt x="2875337" y="5193137"/>
                </a:lnTo>
                <a:lnTo>
                  <a:pt x="2876702" y="5196822"/>
                </a:lnTo>
                <a:lnTo>
                  <a:pt x="2878842" y="5199734"/>
                </a:lnTo>
                <a:lnTo>
                  <a:pt x="2881261" y="5202926"/>
                </a:lnTo>
                <a:lnTo>
                  <a:pt x="2888531" y="5200147"/>
                </a:lnTo>
                <a:lnTo>
                  <a:pt x="2890356" y="5198882"/>
                </a:lnTo>
                <a:lnTo>
                  <a:pt x="2892184" y="5197615"/>
                </a:lnTo>
                <a:lnTo>
                  <a:pt x="2893835" y="5195403"/>
                </a:lnTo>
                <a:lnTo>
                  <a:pt x="2894927" y="5192628"/>
                </a:lnTo>
                <a:lnTo>
                  <a:pt x="2896192" y="5190801"/>
                </a:lnTo>
                <a:lnTo>
                  <a:pt x="2898230" y="5188202"/>
                </a:lnTo>
                <a:lnTo>
                  <a:pt x="2900056" y="5186937"/>
                </a:lnTo>
                <a:lnTo>
                  <a:pt x="2901497" y="5186057"/>
                </a:lnTo>
                <a:lnTo>
                  <a:pt x="2909153" y="5182891"/>
                </a:lnTo>
                <a:lnTo>
                  <a:pt x="2903249" y="5189356"/>
                </a:lnTo>
                <a:lnTo>
                  <a:pt x="2899559" y="5194169"/>
                </a:lnTo>
                <a:lnTo>
                  <a:pt x="2896642" y="5198209"/>
                </a:lnTo>
                <a:lnTo>
                  <a:pt x="2895657" y="5200316"/>
                </a:lnTo>
                <a:lnTo>
                  <a:pt x="2895551" y="5200982"/>
                </a:lnTo>
                <a:lnTo>
                  <a:pt x="2895620" y="5202598"/>
                </a:lnTo>
                <a:lnTo>
                  <a:pt x="2896954" y="5202386"/>
                </a:lnTo>
                <a:lnTo>
                  <a:pt x="2898849" y="5202735"/>
                </a:lnTo>
                <a:lnTo>
                  <a:pt x="2901518" y="5202312"/>
                </a:lnTo>
                <a:lnTo>
                  <a:pt x="2911667" y="5197774"/>
                </a:lnTo>
                <a:lnTo>
                  <a:pt x="2904885" y="5205679"/>
                </a:lnTo>
                <a:lnTo>
                  <a:pt x="2900878" y="5212493"/>
                </a:lnTo>
                <a:lnTo>
                  <a:pt x="2899293" y="5216321"/>
                </a:lnTo>
                <a:lnTo>
                  <a:pt x="2898204" y="5219095"/>
                </a:lnTo>
                <a:lnTo>
                  <a:pt x="2897779" y="5221764"/>
                </a:lnTo>
                <a:lnTo>
                  <a:pt x="2897636" y="5224713"/>
                </a:lnTo>
                <a:lnTo>
                  <a:pt x="2898160" y="5227556"/>
                </a:lnTo>
                <a:lnTo>
                  <a:pt x="2899177" y="5229344"/>
                </a:lnTo>
                <a:lnTo>
                  <a:pt x="2901142" y="5231309"/>
                </a:lnTo>
                <a:lnTo>
                  <a:pt x="2902825" y="5232992"/>
                </a:lnTo>
                <a:lnTo>
                  <a:pt x="2905175" y="5234571"/>
                </a:lnTo>
                <a:lnTo>
                  <a:pt x="2908966" y="5235269"/>
                </a:lnTo>
                <a:lnTo>
                  <a:pt x="2912757" y="5235969"/>
                </a:lnTo>
                <a:lnTo>
                  <a:pt x="2917321" y="5235893"/>
                </a:lnTo>
                <a:lnTo>
                  <a:pt x="2912122" y="5239971"/>
                </a:lnTo>
                <a:lnTo>
                  <a:pt x="2908256" y="5243837"/>
                </a:lnTo>
                <a:lnTo>
                  <a:pt x="2906006" y="5247769"/>
                </a:lnTo>
                <a:lnTo>
                  <a:pt x="2904529" y="5250930"/>
                </a:lnTo>
                <a:lnTo>
                  <a:pt x="2904386" y="5253880"/>
                </a:lnTo>
                <a:lnTo>
                  <a:pt x="2904524" y="5257109"/>
                </a:lnTo>
                <a:lnTo>
                  <a:pt x="2905609" y="5260513"/>
                </a:lnTo>
                <a:lnTo>
                  <a:pt x="2907081" y="5263531"/>
                </a:lnTo>
                <a:lnTo>
                  <a:pt x="2903396" y="5262165"/>
                </a:lnTo>
                <a:lnTo>
                  <a:pt x="2900764" y="5260307"/>
                </a:lnTo>
                <a:lnTo>
                  <a:pt x="2898519" y="5258062"/>
                </a:lnTo>
                <a:lnTo>
                  <a:pt x="2896275" y="5255818"/>
                </a:lnTo>
                <a:lnTo>
                  <a:pt x="2893893" y="5250342"/>
                </a:lnTo>
                <a:lnTo>
                  <a:pt x="2891722" y="5243534"/>
                </a:lnTo>
                <a:lnTo>
                  <a:pt x="2889938" y="5236339"/>
                </a:lnTo>
                <a:lnTo>
                  <a:pt x="2886539" y="5229075"/>
                </a:lnTo>
                <a:lnTo>
                  <a:pt x="2885174" y="5225390"/>
                </a:lnTo>
                <a:lnTo>
                  <a:pt x="2882193" y="5221637"/>
                </a:lnTo>
                <a:lnTo>
                  <a:pt x="2879387" y="5218831"/>
                </a:lnTo>
                <a:lnTo>
                  <a:pt x="2875458" y="5214902"/>
                </a:lnTo>
                <a:lnTo>
                  <a:pt x="2870434" y="5219927"/>
                </a:lnTo>
                <a:lnTo>
                  <a:pt x="2866182" y="5224179"/>
                </a:lnTo>
                <a:lnTo>
                  <a:pt x="2862879" y="5228604"/>
                </a:lnTo>
                <a:lnTo>
                  <a:pt x="2859574" y="5233031"/>
                </a:lnTo>
                <a:lnTo>
                  <a:pt x="2857324" y="5236965"/>
                </a:lnTo>
                <a:lnTo>
                  <a:pt x="2856127" y="5240406"/>
                </a:lnTo>
                <a:lnTo>
                  <a:pt x="2854544" y="5244234"/>
                </a:lnTo>
                <a:lnTo>
                  <a:pt x="2853735" y="5247289"/>
                </a:lnTo>
                <a:lnTo>
                  <a:pt x="2853592" y="5250237"/>
                </a:lnTo>
                <a:lnTo>
                  <a:pt x="2854116" y="5253081"/>
                </a:lnTo>
                <a:lnTo>
                  <a:pt x="2855026" y="5255538"/>
                </a:lnTo>
                <a:lnTo>
                  <a:pt x="2856429" y="5256941"/>
                </a:lnTo>
                <a:lnTo>
                  <a:pt x="2858394" y="5258905"/>
                </a:lnTo>
                <a:lnTo>
                  <a:pt x="2860744" y="5260482"/>
                </a:lnTo>
                <a:lnTo>
                  <a:pt x="2864149" y="5261567"/>
                </a:lnTo>
                <a:lnTo>
                  <a:pt x="2866605" y="5262479"/>
                </a:lnTo>
                <a:lnTo>
                  <a:pt x="2860564" y="5265713"/>
                </a:lnTo>
                <a:lnTo>
                  <a:pt x="2859017" y="5267260"/>
                </a:lnTo>
                <a:lnTo>
                  <a:pt x="2857086" y="5269191"/>
                </a:lnTo>
                <a:lnTo>
                  <a:pt x="2855540" y="5270738"/>
                </a:lnTo>
                <a:lnTo>
                  <a:pt x="2855608" y="5272353"/>
                </a:lnTo>
                <a:lnTo>
                  <a:pt x="2854305" y="5276461"/>
                </a:lnTo>
                <a:lnTo>
                  <a:pt x="2855285" y="5280533"/>
                </a:lnTo>
                <a:lnTo>
                  <a:pt x="2855877" y="5284991"/>
                </a:lnTo>
                <a:lnTo>
                  <a:pt x="2859521" y="5294816"/>
                </a:lnTo>
                <a:lnTo>
                  <a:pt x="2860569" y="5300503"/>
                </a:lnTo>
                <a:lnTo>
                  <a:pt x="2861616" y="5306190"/>
                </a:lnTo>
                <a:lnTo>
                  <a:pt x="2861226" y="5312753"/>
                </a:lnTo>
                <a:lnTo>
                  <a:pt x="2860028" y="5316195"/>
                </a:lnTo>
                <a:lnTo>
                  <a:pt x="2859219" y="5319250"/>
                </a:lnTo>
                <a:lnTo>
                  <a:pt x="2857637" y="5323076"/>
                </a:lnTo>
                <a:lnTo>
                  <a:pt x="2855880" y="5325956"/>
                </a:lnTo>
                <a:lnTo>
                  <a:pt x="2853068" y="5329329"/>
                </a:lnTo>
                <a:lnTo>
                  <a:pt x="2850152" y="5333368"/>
                </a:lnTo>
                <a:lnTo>
                  <a:pt x="2846181" y="5337899"/>
                </a:lnTo>
                <a:lnTo>
                  <a:pt x="2841648" y="5341871"/>
                </a:lnTo>
                <a:lnTo>
                  <a:pt x="2836835" y="5345561"/>
                </a:lnTo>
                <a:lnTo>
                  <a:pt x="2830863" y="5350412"/>
                </a:lnTo>
                <a:lnTo>
                  <a:pt x="2835528" y="5355849"/>
                </a:lnTo>
                <a:lnTo>
                  <a:pt x="2838472" y="5361884"/>
                </a:lnTo>
                <a:lnTo>
                  <a:pt x="2839975" y="5368798"/>
                </a:lnTo>
                <a:lnTo>
                  <a:pt x="2840531" y="5375538"/>
                </a:lnTo>
                <a:lnTo>
                  <a:pt x="2840418" y="5382385"/>
                </a:lnTo>
                <a:lnTo>
                  <a:pt x="2838587" y="5389828"/>
                </a:lnTo>
                <a:lnTo>
                  <a:pt x="2836258" y="5404503"/>
                </a:lnTo>
                <a:lnTo>
                  <a:pt x="2834812" y="5411562"/>
                </a:lnTo>
                <a:lnTo>
                  <a:pt x="2833261" y="5419286"/>
                </a:lnTo>
                <a:lnTo>
                  <a:pt x="2833150" y="5426132"/>
                </a:lnTo>
                <a:lnTo>
                  <a:pt x="2833705" y="5432871"/>
                </a:lnTo>
                <a:lnTo>
                  <a:pt x="2835103" y="5440453"/>
                </a:lnTo>
                <a:lnTo>
                  <a:pt x="2838047" y="5446488"/>
                </a:lnTo>
                <a:lnTo>
                  <a:pt x="2843272" y="5452486"/>
                </a:lnTo>
                <a:lnTo>
                  <a:pt x="2849165" y="5458379"/>
                </a:lnTo>
                <a:lnTo>
                  <a:pt x="2843373" y="5457999"/>
                </a:lnTo>
                <a:lnTo>
                  <a:pt x="2838809" y="5458072"/>
                </a:lnTo>
                <a:lnTo>
                  <a:pt x="2834981" y="5459656"/>
                </a:lnTo>
                <a:lnTo>
                  <a:pt x="2832276" y="5462361"/>
                </a:lnTo>
                <a:lnTo>
                  <a:pt x="2831184" y="5465136"/>
                </a:lnTo>
                <a:lnTo>
                  <a:pt x="2829988" y="5468576"/>
                </a:lnTo>
                <a:lnTo>
                  <a:pt x="2829353" y="5472579"/>
                </a:lnTo>
                <a:lnTo>
                  <a:pt x="2830226" y="5477318"/>
                </a:lnTo>
                <a:lnTo>
                  <a:pt x="2832359" y="5486408"/>
                </a:lnTo>
                <a:lnTo>
                  <a:pt x="2835441" y="5495673"/>
                </a:lnTo>
                <a:lnTo>
                  <a:pt x="2841079" y="5511361"/>
                </a:lnTo>
                <a:lnTo>
                  <a:pt x="2849720" y="5506088"/>
                </a:lnTo>
                <a:lnTo>
                  <a:pt x="2852705" y="5503662"/>
                </a:lnTo>
                <a:lnTo>
                  <a:pt x="2855304" y="5501624"/>
                </a:lnTo>
                <a:lnTo>
                  <a:pt x="2857624" y="5499305"/>
                </a:lnTo>
                <a:lnTo>
                  <a:pt x="2858889" y="5497478"/>
                </a:lnTo>
                <a:lnTo>
                  <a:pt x="2860086" y="5494036"/>
                </a:lnTo>
                <a:lnTo>
                  <a:pt x="2860616" y="5490701"/>
                </a:lnTo>
                <a:lnTo>
                  <a:pt x="2861812" y="5487261"/>
                </a:lnTo>
                <a:lnTo>
                  <a:pt x="2862061" y="5483644"/>
                </a:lnTo>
                <a:lnTo>
                  <a:pt x="2864873" y="5480271"/>
                </a:lnTo>
                <a:lnTo>
                  <a:pt x="2860378" y="5481960"/>
                </a:lnTo>
                <a:lnTo>
                  <a:pt x="2856269" y="5483264"/>
                </a:lnTo>
                <a:lnTo>
                  <a:pt x="2852653" y="5483513"/>
                </a:lnTo>
                <a:lnTo>
                  <a:pt x="2849811" y="5482987"/>
                </a:lnTo>
                <a:lnTo>
                  <a:pt x="2847460" y="5481410"/>
                </a:lnTo>
                <a:lnTo>
                  <a:pt x="2845881" y="5479059"/>
                </a:lnTo>
                <a:lnTo>
                  <a:pt x="2845357" y="5476216"/>
                </a:lnTo>
                <a:lnTo>
                  <a:pt x="2845045" y="5472040"/>
                </a:lnTo>
                <a:lnTo>
                  <a:pt x="2851086" y="5468805"/>
                </a:lnTo>
                <a:lnTo>
                  <a:pt x="2856741" y="5465955"/>
                </a:lnTo>
                <a:lnTo>
                  <a:pt x="2861517" y="5464546"/>
                </a:lnTo>
                <a:lnTo>
                  <a:pt x="2866080" y="5464472"/>
                </a:lnTo>
                <a:lnTo>
                  <a:pt x="2868922" y="5464997"/>
                </a:lnTo>
                <a:lnTo>
                  <a:pt x="2872328" y="5466082"/>
                </a:lnTo>
                <a:lnTo>
                  <a:pt x="2874292" y="5468046"/>
                </a:lnTo>
                <a:lnTo>
                  <a:pt x="2875376" y="5471451"/>
                </a:lnTo>
                <a:lnTo>
                  <a:pt x="2875514" y="5474680"/>
                </a:lnTo>
                <a:lnTo>
                  <a:pt x="2875546" y="5478577"/>
                </a:lnTo>
                <a:lnTo>
                  <a:pt x="2874805" y="5483247"/>
                </a:lnTo>
                <a:lnTo>
                  <a:pt x="2873116" y="5487742"/>
                </a:lnTo>
                <a:lnTo>
                  <a:pt x="2870093" y="5492449"/>
                </a:lnTo>
                <a:lnTo>
                  <a:pt x="2866402" y="5497261"/>
                </a:lnTo>
                <a:lnTo>
                  <a:pt x="2861939" y="5502847"/>
                </a:lnTo>
                <a:lnTo>
                  <a:pt x="2856914" y="5507872"/>
                </a:lnTo>
                <a:lnTo>
                  <a:pt x="2861885" y="5523664"/>
                </a:lnTo>
                <a:lnTo>
                  <a:pt x="2867174" y="5537456"/>
                </a:lnTo>
                <a:lnTo>
                  <a:pt x="2870356" y="5552233"/>
                </a:lnTo>
                <a:lnTo>
                  <a:pt x="2871192" y="5559254"/>
                </a:lnTo>
                <a:lnTo>
                  <a:pt x="2872310" y="5566554"/>
                </a:lnTo>
                <a:lnTo>
                  <a:pt x="2872479" y="5573681"/>
                </a:lnTo>
                <a:lnTo>
                  <a:pt x="2871489" y="5581966"/>
                </a:lnTo>
                <a:lnTo>
                  <a:pt x="2870500" y="5590251"/>
                </a:lnTo>
                <a:lnTo>
                  <a:pt x="2868841" y="5598644"/>
                </a:lnTo>
                <a:lnTo>
                  <a:pt x="2866586" y="5608756"/>
                </a:lnTo>
                <a:lnTo>
                  <a:pt x="2863102" y="5618412"/>
                </a:lnTo>
                <a:lnTo>
                  <a:pt x="2858739" y="5629509"/>
                </a:lnTo>
                <a:lnTo>
                  <a:pt x="2853990" y="5640993"/>
                </a:lnTo>
                <a:lnTo>
                  <a:pt x="2855499" y="5641729"/>
                </a:lnTo>
                <a:lnTo>
                  <a:pt x="2857500" y="5641412"/>
                </a:lnTo>
                <a:lnTo>
                  <a:pt x="2858553" y="5640919"/>
                </a:lnTo>
                <a:lnTo>
                  <a:pt x="2859714" y="5639759"/>
                </a:lnTo>
                <a:lnTo>
                  <a:pt x="2862524" y="5636388"/>
                </a:lnTo>
                <a:lnTo>
                  <a:pt x="2864493" y="5632173"/>
                </a:lnTo>
                <a:lnTo>
                  <a:pt x="2868153" y="5623464"/>
                </a:lnTo>
                <a:lnTo>
                  <a:pt x="2870545" y="5616580"/>
                </a:lnTo>
                <a:lnTo>
                  <a:pt x="2872891" y="5624337"/>
                </a:lnTo>
                <a:lnTo>
                  <a:pt x="2876813" y="5634444"/>
                </a:lnTo>
                <a:lnTo>
                  <a:pt x="2888657" y="5660202"/>
                </a:lnTo>
                <a:lnTo>
                  <a:pt x="2894788" y="5674834"/>
                </a:lnTo>
                <a:lnTo>
                  <a:pt x="2899970" y="5689294"/>
                </a:lnTo>
                <a:lnTo>
                  <a:pt x="2905153" y="5703753"/>
                </a:lnTo>
                <a:lnTo>
                  <a:pt x="2908266" y="5716915"/>
                </a:lnTo>
                <a:lnTo>
                  <a:pt x="2913916" y="5720244"/>
                </a:lnTo>
                <a:lnTo>
                  <a:pt x="2918230" y="5723785"/>
                </a:lnTo>
                <a:lnTo>
                  <a:pt x="2921879" y="5727434"/>
                </a:lnTo>
                <a:lnTo>
                  <a:pt x="2925420" y="5731749"/>
                </a:lnTo>
                <a:lnTo>
                  <a:pt x="2927241" y="5736662"/>
                </a:lnTo>
                <a:lnTo>
                  <a:pt x="2929343" y="5741856"/>
                </a:lnTo>
                <a:lnTo>
                  <a:pt x="2931827" y="5752842"/>
                </a:lnTo>
                <a:lnTo>
                  <a:pt x="2933816" y="5764881"/>
                </a:lnTo>
                <a:lnTo>
                  <a:pt x="2935595" y="5778254"/>
                </a:lnTo>
                <a:lnTo>
                  <a:pt x="2938883" y="5792364"/>
                </a:lnTo>
                <a:lnTo>
                  <a:pt x="2940560" y="5800227"/>
                </a:lnTo>
                <a:lnTo>
                  <a:pt x="2942625" y="5807703"/>
                </a:lnTo>
                <a:lnTo>
                  <a:pt x="2944944" y="5805383"/>
                </a:lnTo>
                <a:lnTo>
                  <a:pt x="2946210" y="5803556"/>
                </a:lnTo>
                <a:lnTo>
                  <a:pt x="2946702" y="5802503"/>
                </a:lnTo>
                <a:lnTo>
                  <a:pt x="2946633" y="5800888"/>
                </a:lnTo>
                <a:lnTo>
                  <a:pt x="2946003" y="5798712"/>
                </a:lnTo>
                <a:lnTo>
                  <a:pt x="2945268" y="5797202"/>
                </a:lnTo>
                <a:lnTo>
                  <a:pt x="2965222" y="5821022"/>
                </a:lnTo>
                <a:lnTo>
                  <a:pt x="2984297" y="5846281"/>
                </a:lnTo>
                <a:lnTo>
                  <a:pt x="3002812" y="5870979"/>
                </a:lnTo>
                <a:lnTo>
                  <a:pt x="3022099" y="5894905"/>
                </a:lnTo>
                <a:lnTo>
                  <a:pt x="3031321" y="5906447"/>
                </a:lnTo>
                <a:lnTo>
                  <a:pt x="3041703" y="5916828"/>
                </a:lnTo>
                <a:lnTo>
                  <a:pt x="3052085" y="5927211"/>
                </a:lnTo>
                <a:lnTo>
                  <a:pt x="3063066" y="5935872"/>
                </a:lnTo>
                <a:lnTo>
                  <a:pt x="3073941" y="5945200"/>
                </a:lnTo>
                <a:lnTo>
                  <a:pt x="3086187" y="5952035"/>
                </a:lnTo>
                <a:lnTo>
                  <a:pt x="3098712" y="5959151"/>
                </a:lnTo>
                <a:lnTo>
                  <a:pt x="3111837" y="5964546"/>
                </a:lnTo>
                <a:lnTo>
                  <a:pt x="3108252" y="5968691"/>
                </a:lnTo>
                <a:lnTo>
                  <a:pt x="3105160" y="5971782"/>
                </a:lnTo>
                <a:lnTo>
                  <a:pt x="3102281" y="5973540"/>
                </a:lnTo>
                <a:lnTo>
                  <a:pt x="3099506" y="5974631"/>
                </a:lnTo>
                <a:lnTo>
                  <a:pt x="3096520" y="5977057"/>
                </a:lnTo>
                <a:lnTo>
                  <a:pt x="3093254" y="5979200"/>
                </a:lnTo>
                <a:lnTo>
                  <a:pt x="3089563" y="5984014"/>
                </a:lnTo>
                <a:lnTo>
                  <a:pt x="3085661" y="5990161"/>
                </a:lnTo>
                <a:lnTo>
                  <a:pt x="3083761" y="5995990"/>
                </a:lnTo>
                <a:lnTo>
                  <a:pt x="3083791" y="5999886"/>
                </a:lnTo>
                <a:lnTo>
                  <a:pt x="3084983" y="6002623"/>
                </a:lnTo>
                <a:lnTo>
                  <a:pt x="3085895" y="6005080"/>
                </a:lnTo>
                <a:lnTo>
                  <a:pt x="3088350" y="6005990"/>
                </a:lnTo>
                <a:lnTo>
                  <a:pt x="3090525" y="6006621"/>
                </a:lnTo>
                <a:lnTo>
                  <a:pt x="3093476" y="6006477"/>
                </a:lnTo>
                <a:lnTo>
                  <a:pt x="3096530" y="6005668"/>
                </a:lnTo>
                <a:lnTo>
                  <a:pt x="3100358" y="6004085"/>
                </a:lnTo>
                <a:lnTo>
                  <a:pt x="3104292" y="6001835"/>
                </a:lnTo>
                <a:lnTo>
                  <a:pt x="3107664" y="5999022"/>
                </a:lnTo>
                <a:lnTo>
                  <a:pt x="3111036" y="5996212"/>
                </a:lnTo>
                <a:lnTo>
                  <a:pt x="3114515" y="5992733"/>
                </a:lnTo>
                <a:lnTo>
                  <a:pt x="3117327" y="5989360"/>
                </a:lnTo>
                <a:lnTo>
                  <a:pt x="3120139" y="5985988"/>
                </a:lnTo>
                <a:lnTo>
                  <a:pt x="3121721" y="5982160"/>
                </a:lnTo>
                <a:lnTo>
                  <a:pt x="3120700" y="5986548"/>
                </a:lnTo>
                <a:lnTo>
                  <a:pt x="3120801" y="5992060"/>
                </a:lnTo>
                <a:lnTo>
                  <a:pt x="3121498" y="5995852"/>
                </a:lnTo>
                <a:lnTo>
                  <a:pt x="3122479" y="5999922"/>
                </a:lnTo>
                <a:lnTo>
                  <a:pt x="3124898" y="6003115"/>
                </a:lnTo>
                <a:lnTo>
                  <a:pt x="3127598" y="6006588"/>
                </a:lnTo>
                <a:lnTo>
                  <a:pt x="3130684" y="6009675"/>
                </a:lnTo>
                <a:lnTo>
                  <a:pt x="3134438" y="6012655"/>
                </a:lnTo>
                <a:lnTo>
                  <a:pt x="3138790" y="6013915"/>
                </a:lnTo>
                <a:lnTo>
                  <a:pt x="3143984" y="6016017"/>
                </a:lnTo>
                <a:lnTo>
                  <a:pt x="3154970" y="6018500"/>
                </a:lnTo>
                <a:lnTo>
                  <a:pt x="3167184" y="6021438"/>
                </a:lnTo>
                <a:lnTo>
                  <a:pt x="3179890" y="6023323"/>
                </a:lnTo>
                <a:lnTo>
                  <a:pt x="3206426" y="6028215"/>
                </a:lnTo>
                <a:lnTo>
                  <a:pt x="3219027" y="6030766"/>
                </a:lnTo>
                <a:lnTo>
                  <a:pt x="3231134" y="6034371"/>
                </a:lnTo>
                <a:lnTo>
                  <a:pt x="3236714" y="6036087"/>
                </a:lnTo>
                <a:lnTo>
                  <a:pt x="3243349" y="6037310"/>
                </a:lnTo>
                <a:lnTo>
                  <a:pt x="3248262" y="6039130"/>
                </a:lnTo>
                <a:lnTo>
                  <a:pt x="3252682" y="6042006"/>
                </a:lnTo>
                <a:lnTo>
                  <a:pt x="3257490" y="6044494"/>
                </a:lnTo>
                <a:lnTo>
                  <a:pt x="3261524" y="6047755"/>
                </a:lnTo>
                <a:lnTo>
                  <a:pt x="3264505" y="6051509"/>
                </a:lnTo>
                <a:lnTo>
                  <a:pt x="3266992" y="6056316"/>
                </a:lnTo>
                <a:lnTo>
                  <a:pt x="3266290" y="6058704"/>
                </a:lnTo>
                <a:lnTo>
                  <a:pt x="3262493" y="6064183"/>
                </a:lnTo>
                <a:lnTo>
                  <a:pt x="3259750" y="6069172"/>
                </a:lnTo>
                <a:lnTo>
                  <a:pt x="3257992" y="6072051"/>
                </a:lnTo>
                <a:lnTo>
                  <a:pt x="3259713" y="6071453"/>
                </a:lnTo>
                <a:lnTo>
                  <a:pt x="3263541" y="6069870"/>
                </a:lnTo>
                <a:lnTo>
                  <a:pt x="3266702" y="6068393"/>
                </a:lnTo>
                <a:lnTo>
                  <a:pt x="3271092" y="6067371"/>
                </a:lnTo>
                <a:lnTo>
                  <a:pt x="3272039" y="6067545"/>
                </a:lnTo>
                <a:lnTo>
                  <a:pt x="3273373" y="6067334"/>
                </a:lnTo>
                <a:lnTo>
                  <a:pt x="3273934" y="6067895"/>
                </a:lnTo>
                <a:lnTo>
                  <a:pt x="3273336" y="6069615"/>
                </a:lnTo>
                <a:lnTo>
                  <a:pt x="3272351" y="6071723"/>
                </a:lnTo>
                <a:lnTo>
                  <a:pt x="3270418" y="6073655"/>
                </a:lnTo>
                <a:lnTo>
                  <a:pt x="3263249" y="6081946"/>
                </a:lnTo>
                <a:lnTo>
                  <a:pt x="3270905" y="6078780"/>
                </a:lnTo>
                <a:lnTo>
                  <a:pt x="3278561" y="6075614"/>
                </a:lnTo>
                <a:lnTo>
                  <a:pt x="3284951" y="6074275"/>
                </a:lnTo>
                <a:lnTo>
                  <a:pt x="3290956" y="6073322"/>
                </a:lnTo>
                <a:lnTo>
                  <a:pt x="3297134" y="6073316"/>
                </a:lnTo>
                <a:lnTo>
                  <a:pt x="3303208" y="6073977"/>
                </a:lnTo>
                <a:lnTo>
                  <a:pt x="3314299" y="6075794"/>
                </a:lnTo>
                <a:lnTo>
                  <a:pt x="3326057" y="6077503"/>
                </a:lnTo>
                <a:lnTo>
                  <a:pt x="3337816" y="6079213"/>
                </a:lnTo>
                <a:lnTo>
                  <a:pt x="3343994" y="6079208"/>
                </a:lnTo>
                <a:lnTo>
                  <a:pt x="3349892" y="6078923"/>
                </a:lnTo>
                <a:lnTo>
                  <a:pt x="3355896" y="6077969"/>
                </a:lnTo>
                <a:lnTo>
                  <a:pt x="3362567" y="6076909"/>
                </a:lnTo>
                <a:lnTo>
                  <a:pt x="3363691" y="6078032"/>
                </a:lnTo>
                <a:lnTo>
                  <a:pt x="3364251" y="6078592"/>
                </a:lnTo>
                <a:lnTo>
                  <a:pt x="3365055" y="6081717"/>
                </a:lnTo>
                <a:lnTo>
                  <a:pt x="3363753" y="6085825"/>
                </a:lnTo>
                <a:lnTo>
                  <a:pt x="3362450" y="6089934"/>
                </a:lnTo>
                <a:lnTo>
                  <a:pt x="3359708" y="6094922"/>
                </a:lnTo>
                <a:lnTo>
                  <a:pt x="3356965" y="6099909"/>
                </a:lnTo>
                <a:lnTo>
                  <a:pt x="3353556" y="6105001"/>
                </a:lnTo>
                <a:lnTo>
                  <a:pt x="3350077" y="6108480"/>
                </a:lnTo>
                <a:lnTo>
                  <a:pt x="3370084" y="6111482"/>
                </a:lnTo>
                <a:lnTo>
                  <a:pt x="3372086" y="6111165"/>
                </a:lnTo>
                <a:lnTo>
                  <a:pt x="3372752" y="6111058"/>
                </a:lnTo>
                <a:lnTo>
                  <a:pt x="3373913" y="6109898"/>
                </a:lnTo>
                <a:lnTo>
                  <a:pt x="3375071" y="6108740"/>
                </a:lnTo>
                <a:lnTo>
                  <a:pt x="3375882" y="6105684"/>
                </a:lnTo>
                <a:lnTo>
                  <a:pt x="3376412" y="6102349"/>
                </a:lnTo>
                <a:lnTo>
                  <a:pt x="3377539" y="6097293"/>
                </a:lnTo>
                <a:lnTo>
                  <a:pt x="3378947" y="6092517"/>
                </a:lnTo>
                <a:lnTo>
                  <a:pt x="3381622" y="6085915"/>
                </a:lnTo>
                <a:lnTo>
                  <a:pt x="3383274" y="6083702"/>
                </a:lnTo>
                <a:lnTo>
                  <a:pt x="3385524" y="6079768"/>
                </a:lnTo>
                <a:lnTo>
                  <a:pt x="3391660" y="6088224"/>
                </a:lnTo>
                <a:lnTo>
                  <a:pt x="3398463" y="6096573"/>
                </a:lnTo>
                <a:lnTo>
                  <a:pt x="3404319" y="6104747"/>
                </a:lnTo>
                <a:lnTo>
                  <a:pt x="3410666" y="6111867"/>
                </a:lnTo>
                <a:lnTo>
                  <a:pt x="3413472" y="6114674"/>
                </a:lnTo>
                <a:lnTo>
                  <a:pt x="3416946" y="6117374"/>
                </a:lnTo>
                <a:lnTo>
                  <a:pt x="3421191" y="6119301"/>
                </a:lnTo>
                <a:lnTo>
                  <a:pt x="3425263" y="6120280"/>
                </a:lnTo>
                <a:lnTo>
                  <a:pt x="3429827" y="6120206"/>
                </a:lnTo>
                <a:lnTo>
                  <a:pt x="3434777" y="6119746"/>
                </a:lnTo>
                <a:lnTo>
                  <a:pt x="3440499" y="6118512"/>
                </a:lnTo>
                <a:lnTo>
                  <a:pt x="3446541" y="6115276"/>
                </a:lnTo>
                <a:lnTo>
                  <a:pt x="3444078" y="6120545"/>
                </a:lnTo>
                <a:lnTo>
                  <a:pt x="3441617" y="6125813"/>
                </a:lnTo>
                <a:lnTo>
                  <a:pt x="3439785" y="6133257"/>
                </a:lnTo>
                <a:lnTo>
                  <a:pt x="3438445" y="6139647"/>
                </a:lnTo>
                <a:lnTo>
                  <a:pt x="3436333" y="6146810"/>
                </a:lnTo>
                <a:lnTo>
                  <a:pt x="3440267" y="6144560"/>
                </a:lnTo>
                <a:lnTo>
                  <a:pt x="3444094" y="6142977"/>
                </a:lnTo>
                <a:lnTo>
                  <a:pt x="3447817" y="6142061"/>
                </a:lnTo>
                <a:lnTo>
                  <a:pt x="3451152" y="6141532"/>
                </a:lnTo>
                <a:lnTo>
                  <a:pt x="3458173" y="6142367"/>
                </a:lnTo>
                <a:lnTo>
                  <a:pt x="3464912" y="6142924"/>
                </a:lnTo>
                <a:lnTo>
                  <a:pt x="3476459" y="6145967"/>
                </a:lnTo>
                <a:lnTo>
                  <a:pt x="3482145" y="6147016"/>
                </a:lnTo>
                <a:lnTo>
                  <a:pt x="3486709" y="6146942"/>
                </a:lnTo>
                <a:lnTo>
                  <a:pt x="3485406" y="6151050"/>
                </a:lnTo>
                <a:lnTo>
                  <a:pt x="3483930" y="6154211"/>
                </a:lnTo>
                <a:lnTo>
                  <a:pt x="3482065" y="6157759"/>
                </a:lnTo>
                <a:lnTo>
                  <a:pt x="3480520" y="6159304"/>
                </a:lnTo>
                <a:lnTo>
                  <a:pt x="3477041" y="6162783"/>
                </a:lnTo>
                <a:lnTo>
                  <a:pt x="3473108" y="6165033"/>
                </a:lnTo>
                <a:lnTo>
                  <a:pt x="3469560" y="6166897"/>
                </a:lnTo>
                <a:lnTo>
                  <a:pt x="3466187" y="6169708"/>
                </a:lnTo>
                <a:lnTo>
                  <a:pt x="3462709" y="6173186"/>
                </a:lnTo>
                <a:lnTo>
                  <a:pt x="3461058" y="6175399"/>
                </a:lnTo>
                <a:lnTo>
                  <a:pt x="3459195" y="6178946"/>
                </a:lnTo>
                <a:lnTo>
                  <a:pt x="3467093" y="6178343"/>
                </a:lnTo>
                <a:lnTo>
                  <a:pt x="3473902" y="6180514"/>
                </a:lnTo>
                <a:lnTo>
                  <a:pt x="3481097" y="6182298"/>
                </a:lnTo>
                <a:lnTo>
                  <a:pt x="3487799" y="6185136"/>
                </a:lnTo>
                <a:lnTo>
                  <a:pt x="3501272" y="6192426"/>
                </a:lnTo>
                <a:lnTo>
                  <a:pt x="3515309" y="6200277"/>
                </a:lnTo>
                <a:lnTo>
                  <a:pt x="3522292" y="6203395"/>
                </a:lnTo>
                <a:lnTo>
                  <a:pt x="3529942" y="6206408"/>
                </a:lnTo>
                <a:lnTo>
                  <a:pt x="3538191" y="6207699"/>
                </a:lnTo>
                <a:lnTo>
                  <a:pt x="3546826" y="6208605"/>
                </a:lnTo>
                <a:lnTo>
                  <a:pt x="3556726" y="6207683"/>
                </a:lnTo>
                <a:lnTo>
                  <a:pt x="3561009" y="6207329"/>
                </a:lnTo>
                <a:lnTo>
                  <a:pt x="3566559" y="6205146"/>
                </a:lnTo>
                <a:lnTo>
                  <a:pt x="3572000" y="6203634"/>
                </a:lnTo>
                <a:lnTo>
                  <a:pt x="3576882" y="6201558"/>
                </a:lnTo>
                <a:lnTo>
                  <a:pt x="3583484" y="6198884"/>
                </a:lnTo>
                <a:lnTo>
                  <a:pt x="3589244" y="6195368"/>
                </a:lnTo>
                <a:lnTo>
                  <a:pt x="3588958" y="6201266"/>
                </a:lnTo>
                <a:lnTo>
                  <a:pt x="3587831" y="6206322"/>
                </a:lnTo>
                <a:lnTo>
                  <a:pt x="3586249" y="6210150"/>
                </a:lnTo>
                <a:lnTo>
                  <a:pt x="3584595" y="6212364"/>
                </a:lnTo>
                <a:lnTo>
                  <a:pt x="3582770" y="6213629"/>
                </a:lnTo>
                <a:lnTo>
                  <a:pt x="3579995" y="6214719"/>
                </a:lnTo>
                <a:lnTo>
                  <a:pt x="3574658" y="6215566"/>
                </a:lnTo>
                <a:lnTo>
                  <a:pt x="3569041" y="6216133"/>
                </a:lnTo>
                <a:lnTo>
                  <a:pt x="3565705" y="6216663"/>
                </a:lnTo>
                <a:lnTo>
                  <a:pt x="3562265" y="6217859"/>
                </a:lnTo>
                <a:lnTo>
                  <a:pt x="3559385" y="6219616"/>
                </a:lnTo>
                <a:lnTo>
                  <a:pt x="3556679" y="6222322"/>
                </a:lnTo>
                <a:lnTo>
                  <a:pt x="3554148" y="6225976"/>
                </a:lnTo>
                <a:lnTo>
                  <a:pt x="3551406" y="6230963"/>
                </a:lnTo>
                <a:lnTo>
                  <a:pt x="3554422" y="6232435"/>
                </a:lnTo>
                <a:lnTo>
                  <a:pt x="3558214" y="6233133"/>
                </a:lnTo>
                <a:lnTo>
                  <a:pt x="3561443" y="6233271"/>
                </a:lnTo>
                <a:lnTo>
                  <a:pt x="3565165" y="6232356"/>
                </a:lnTo>
                <a:lnTo>
                  <a:pt x="3572784" y="6231470"/>
                </a:lnTo>
                <a:lnTo>
                  <a:pt x="3581387" y="6228479"/>
                </a:lnTo>
                <a:lnTo>
                  <a:pt x="3589816" y="6224540"/>
                </a:lnTo>
                <a:lnTo>
                  <a:pt x="3598351" y="6219934"/>
                </a:lnTo>
                <a:lnTo>
                  <a:pt x="3616860" y="6209842"/>
                </a:lnTo>
                <a:lnTo>
                  <a:pt x="3625395" y="6205236"/>
                </a:lnTo>
                <a:lnTo>
                  <a:pt x="3633825" y="6201297"/>
                </a:lnTo>
                <a:lnTo>
                  <a:pt x="3642146" y="6198026"/>
                </a:lnTo>
                <a:lnTo>
                  <a:pt x="3649309" y="6195912"/>
                </a:lnTo>
                <a:lnTo>
                  <a:pt x="3652645" y="6195383"/>
                </a:lnTo>
                <a:lnTo>
                  <a:pt x="3656155" y="6195801"/>
                </a:lnTo>
                <a:lnTo>
                  <a:pt x="3658892" y="6196992"/>
                </a:lnTo>
                <a:lnTo>
                  <a:pt x="3661735" y="6197516"/>
                </a:lnTo>
                <a:lnTo>
                  <a:pt x="3664366" y="6199375"/>
                </a:lnTo>
                <a:lnTo>
                  <a:pt x="3666611" y="6201619"/>
                </a:lnTo>
                <a:lnTo>
                  <a:pt x="3669137" y="6204146"/>
                </a:lnTo>
                <a:lnTo>
                  <a:pt x="3671169" y="6207724"/>
                </a:lnTo>
                <a:lnTo>
                  <a:pt x="3672504" y="6207512"/>
                </a:lnTo>
                <a:lnTo>
                  <a:pt x="3674225" y="6206913"/>
                </a:lnTo>
                <a:lnTo>
                  <a:pt x="3675384" y="6205754"/>
                </a:lnTo>
                <a:lnTo>
                  <a:pt x="3676930" y="6204208"/>
                </a:lnTo>
                <a:lnTo>
                  <a:pt x="3678127" y="6200767"/>
                </a:lnTo>
                <a:lnTo>
                  <a:pt x="3680870" y="6195780"/>
                </a:lnTo>
                <a:lnTo>
                  <a:pt x="3682278" y="6191004"/>
                </a:lnTo>
                <a:lnTo>
                  <a:pt x="3683861" y="6187176"/>
                </a:lnTo>
                <a:lnTo>
                  <a:pt x="3686287" y="6184190"/>
                </a:lnTo>
                <a:lnTo>
                  <a:pt x="3687832" y="6182645"/>
                </a:lnTo>
                <a:lnTo>
                  <a:pt x="3689271" y="6181765"/>
                </a:lnTo>
                <a:lnTo>
                  <a:pt x="3692989" y="6187028"/>
                </a:lnTo>
                <a:lnTo>
                  <a:pt x="3697971" y="6190463"/>
                </a:lnTo>
                <a:lnTo>
                  <a:pt x="3702005" y="6193725"/>
                </a:lnTo>
                <a:lnTo>
                  <a:pt x="3707198" y="6195826"/>
                </a:lnTo>
                <a:lnTo>
                  <a:pt x="3712498" y="6197261"/>
                </a:lnTo>
                <a:lnTo>
                  <a:pt x="3718290" y="6197642"/>
                </a:lnTo>
                <a:lnTo>
                  <a:pt x="3723134" y="6197849"/>
                </a:lnTo>
                <a:lnTo>
                  <a:pt x="3729525" y="6196509"/>
                </a:lnTo>
                <a:lnTo>
                  <a:pt x="3735246" y="6195278"/>
                </a:lnTo>
                <a:lnTo>
                  <a:pt x="3741847" y="6192606"/>
                </a:lnTo>
                <a:lnTo>
                  <a:pt x="3747396" y="6190423"/>
                </a:lnTo>
                <a:lnTo>
                  <a:pt x="3754771" y="6186976"/>
                </a:lnTo>
                <a:lnTo>
                  <a:pt x="3760918" y="6183074"/>
                </a:lnTo>
                <a:lnTo>
                  <a:pt x="3767347" y="6179452"/>
                </a:lnTo>
                <a:lnTo>
                  <a:pt x="3780519" y="6170208"/>
                </a:lnTo>
                <a:lnTo>
                  <a:pt x="3779809" y="6178775"/>
                </a:lnTo>
                <a:lnTo>
                  <a:pt x="3779311" y="6186007"/>
                </a:lnTo>
                <a:lnTo>
                  <a:pt x="3779761" y="6193414"/>
                </a:lnTo>
                <a:lnTo>
                  <a:pt x="3780248" y="6198538"/>
                </a:lnTo>
                <a:lnTo>
                  <a:pt x="3781402" y="6203558"/>
                </a:lnTo>
                <a:lnTo>
                  <a:pt x="3783049" y="6207523"/>
                </a:lnTo>
                <a:lnTo>
                  <a:pt x="3785468" y="6210716"/>
                </a:lnTo>
                <a:lnTo>
                  <a:pt x="3788099" y="6212574"/>
                </a:lnTo>
                <a:lnTo>
                  <a:pt x="3790836" y="6213766"/>
                </a:lnTo>
                <a:lnTo>
                  <a:pt x="3794627" y="6214464"/>
                </a:lnTo>
                <a:lnTo>
                  <a:pt x="3798418" y="6215163"/>
                </a:lnTo>
                <a:lnTo>
                  <a:pt x="3802314" y="6215195"/>
                </a:lnTo>
                <a:lnTo>
                  <a:pt x="3810320" y="6213923"/>
                </a:lnTo>
                <a:lnTo>
                  <a:pt x="3819872" y="6211106"/>
                </a:lnTo>
                <a:lnTo>
                  <a:pt x="3839572" y="6203752"/>
                </a:lnTo>
                <a:lnTo>
                  <a:pt x="3848843" y="6200655"/>
                </a:lnTo>
                <a:lnTo>
                  <a:pt x="3858674" y="6198119"/>
                </a:lnTo>
                <a:lnTo>
                  <a:pt x="3863625" y="6197657"/>
                </a:lnTo>
                <a:lnTo>
                  <a:pt x="3867802" y="6197970"/>
                </a:lnTo>
                <a:lnTo>
                  <a:pt x="3871979" y="6198283"/>
                </a:lnTo>
                <a:lnTo>
                  <a:pt x="3876050" y="6199262"/>
                </a:lnTo>
                <a:lnTo>
                  <a:pt x="3879736" y="6200627"/>
                </a:lnTo>
                <a:lnTo>
                  <a:pt x="3883208" y="6203329"/>
                </a:lnTo>
                <a:lnTo>
                  <a:pt x="3886575" y="6206695"/>
                </a:lnTo>
                <a:lnTo>
                  <a:pt x="3889837" y="6210729"/>
                </a:lnTo>
                <a:lnTo>
                  <a:pt x="3895248" y="6205318"/>
                </a:lnTo>
                <a:lnTo>
                  <a:pt x="3901502" y="6200749"/>
                </a:lnTo>
                <a:lnTo>
                  <a:pt x="3907647" y="6196847"/>
                </a:lnTo>
                <a:lnTo>
                  <a:pt x="3913408" y="6193331"/>
                </a:lnTo>
                <a:lnTo>
                  <a:pt x="3919730" y="6190377"/>
                </a:lnTo>
                <a:lnTo>
                  <a:pt x="3926332" y="6187703"/>
                </a:lnTo>
                <a:lnTo>
                  <a:pt x="3932442" y="6186083"/>
                </a:lnTo>
                <a:lnTo>
                  <a:pt x="3938165" y="6184849"/>
                </a:lnTo>
                <a:lnTo>
                  <a:pt x="3944557" y="6183509"/>
                </a:lnTo>
                <a:lnTo>
                  <a:pt x="3951121" y="6183118"/>
                </a:lnTo>
                <a:lnTo>
                  <a:pt x="3957019" y="6182831"/>
                </a:lnTo>
                <a:lnTo>
                  <a:pt x="3963197" y="6182826"/>
                </a:lnTo>
                <a:lnTo>
                  <a:pt x="3974395" y="6183974"/>
                </a:lnTo>
                <a:lnTo>
                  <a:pt x="3984328" y="6186949"/>
                </a:lnTo>
                <a:lnTo>
                  <a:pt x="3987699" y="6184139"/>
                </a:lnTo>
                <a:lnTo>
                  <a:pt x="3990124" y="6181153"/>
                </a:lnTo>
                <a:lnTo>
                  <a:pt x="3992656" y="6177500"/>
                </a:lnTo>
                <a:lnTo>
                  <a:pt x="3994625" y="6173285"/>
                </a:lnTo>
                <a:lnTo>
                  <a:pt x="3998566" y="6164855"/>
                </a:lnTo>
                <a:lnTo>
                  <a:pt x="4002292" y="6157761"/>
                </a:lnTo>
                <a:lnTo>
                  <a:pt x="4007172" y="6155687"/>
                </a:lnTo>
                <a:lnTo>
                  <a:pt x="4009175" y="6155367"/>
                </a:lnTo>
                <a:lnTo>
                  <a:pt x="4009736" y="6155929"/>
                </a:lnTo>
                <a:lnTo>
                  <a:pt x="4010298" y="6156490"/>
                </a:lnTo>
                <a:lnTo>
                  <a:pt x="4008925" y="6158984"/>
                </a:lnTo>
                <a:lnTo>
                  <a:pt x="4006322" y="6167201"/>
                </a:lnTo>
                <a:lnTo>
                  <a:pt x="4005861" y="6172150"/>
                </a:lnTo>
                <a:lnTo>
                  <a:pt x="4005680" y="6177383"/>
                </a:lnTo>
                <a:lnTo>
                  <a:pt x="4008068" y="6176678"/>
                </a:lnTo>
                <a:lnTo>
                  <a:pt x="4009894" y="6175413"/>
                </a:lnTo>
                <a:lnTo>
                  <a:pt x="4012986" y="6172321"/>
                </a:lnTo>
                <a:lnTo>
                  <a:pt x="4015798" y="6168948"/>
                </a:lnTo>
                <a:lnTo>
                  <a:pt x="4018435" y="6164627"/>
                </a:lnTo>
                <a:lnTo>
                  <a:pt x="4020684" y="6160695"/>
                </a:lnTo>
                <a:lnTo>
                  <a:pt x="4023882" y="6156935"/>
                </a:lnTo>
                <a:lnTo>
                  <a:pt x="4027254" y="6154124"/>
                </a:lnTo>
                <a:lnTo>
                  <a:pt x="4029362" y="6153139"/>
                </a:lnTo>
                <a:lnTo>
                  <a:pt x="4031189" y="6151874"/>
                </a:lnTo>
                <a:lnTo>
                  <a:pt x="4031226" y="6149591"/>
                </a:lnTo>
                <a:lnTo>
                  <a:pt x="4029823" y="6148188"/>
                </a:lnTo>
                <a:lnTo>
                  <a:pt x="4028208" y="6148120"/>
                </a:lnTo>
                <a:lnTo>
                  <a:pt x="4026979" y="6147665"/>
                </a:lnTo>
                <a:lnTo>
                  <a:pt x="4022872" y="6148966"/>
                </a:lnTo>
                <a:lnTo>
                  <a:pt x="4019431" y="6150163"/>
                </a:lnTo>
                <a:lnTo>
                  <a:pt x="4024454" y="6145140"/>
                </a:lnTo>
                <a:lnTo>
                  <a:pt x="4029760" y="6140395"/>
                </a:lnTo>
                <a:lnTo>
                  <a:pt x="4035240" y="6136598"/>
                </a:lnTo>
                <a:lnTo>
                  <a:pt x="4041000" y="6133083"/>
                </a:lnTo>
                <a:lnTo>
                  <a:pt x="4047042" y="6129848"/>
                </a:lnTo>
                <a:lnTo>
                  <a:pt x="4053256" y="6127561"/>
                </a:lnTo>
                <a:lnTo>
                  <a:pt x="4065688" y="6122987"/>
                </a:lnTo>
                <a:lnTo>
                  <a:pt x="4090231" y="6115839"/>
                </a:lnTo>
                <a:lnTo>
                  <a:pt x="4101891" y="6112037"/>
                </a:lnTo>
                <a:lnTo>
                  <a:pt x="4107720" y="6110136"/>
                </a:lnTo>
                <a:lnTo>
                  <a:pt x="4113374" y="6107288"/>
                </a:lnTo>
                <a:lnTo>
                  <a:pt x="4109965" y="6112381"/>
                </a:lnTo>
                <a:lnTo>
                  <a:pt x="4106380" y="6116527"/>
                </a:lnTo>
                <a:lnTo>
                  <a:pt x="4101742" y="6121165"/>
                </a:lnTo>
                <a:lnTo>
                  <a:pt x="4097104" y="6125802"/>
                </a:lnTo>
                <a:lnTo>
                  <a:pt x="4092186" y="6130160"/>
                </a:lnTo>
                <a:lnTo>
                  <a:pt x="4087480" y="6133182"/>
                </a:lnTo>
                <a:lnTo>
                  <a:pt x="4081718" y="6136700"/>
                </a:lnTo>
                <a:lnTo>
                  <a:pt x="4076346" y="6139826"/>
                </a:lnTo>
                <a:lnTo>
                  <a:pt x="4071077" y="6142290"/>
                </a:lnTo>
                <a:lnTo>
                  <a:pt x="4065249" y="6144189"/>
                </a:lnTo>
                <a:lnTo>
                  <a:pt x="4060086" y="6145985"/>
                </a:lnTo>
                <a:lnTo>
                  <a:pt x="4055136" y="6146446"/>
                </a:lnTo>
                <a:lnTo>
                  <a:pt x="4050572" y="6146520"/>
                </a:lnTo>
                <a:lnTo>
                  <a:pt x="4046500" y="6145541"/>
                </a:lnTo>
                <a:lnTo>
                  <a:pt x="4042536" y="6143894"/>
                </a:lnTo>
                <a:lnTo>
                  <a:pt x="4039729" y="6141088"/>
                </a:lnTo>
                <a:lnTo>
                  <a:pt x="4038077" y="6143302"/>
                </a:lnTo>
                <a:lnTo>
                  <a:pt x="4037092" y="6145409"/>
                </a:lnTo>
                <a:lnTo>
                  <a:pt x="4035579" y="6150851"/>
                </a:lnTo>
                <a:lnTo>
                  <a:pt x="4034170" y="6155626"/>
                </a:lnTo>
                <a:lnTo>
                  <a:pt x="4032131" y="6158226"/>
                </a:lnTo>
                <a:lnTo>
                  <a:pt x="4030585" y="6159772"/>
                </a:lnTo>
                <a:lnTo>
                  <a:pt x="4031952" y="6163457"/>
                </a:lnTo>
                <a:lnTo>
                  <a:pt x="4033598" y="6167423"/>
                </a:lnTo>
                <a:lnTo>
                  <a:pt x="4035456" y="6170055"/>
                </a:lnTo>
                <a:lnTo>
                  <a:pt x="4037208" y="6173352"/>
                </a:lnTo>
                <a:lnTo>
                  <a:pt x="4040226" y="6174825"/>
                </a:lnTo>
                <a:lnTo>
                  <a:pt x="4042297" y="6176121"/>
                </a:lnTo>
                <a:lnTo>
                  <a:pt x="4045420" y="6176925"/>
                </a:lnTo>
                <a:lnTo>
                  <a:pt x="4047982" y="6177170"/>
                </a:lnTo>
                <a:lnTo>
                  <a:pt x="4051984" y="6176534"/>
                </a:lnTo>
                <a:lnTo>
                  <a:pt x="4055039" y="6175725"/>
                </a:lnTo>
                <a:lnTo>
                  <a:pt x="4058307" y="6173579"/>
                </a:lnTo>
                <a:lnTo>
                  <a:pt x="4060906" y="6171541"/>
                </a:lnTo>
                <a:lnTo>
                  <a:pt x="4063998" y="6168449"/>
                </a:lnTo>
                <a:lnTo>
                  <a:pt x="4067195" y="6164690"/>
                </a:lnTo>
                <a:lnTo>
                  <a:pt x="4069938" y="6159703"/>
                </a:lnTo>
                <a:lnTo>
                  <a:pt x="4072296" y="6155101"/>
                </a:lnTo>
                <a:lnTo>
                  <a:pt x="4077595" y="6156536"/>
                </a:lnTo>
                <a:lnTo>
                  <a:pt x="4082508" y="6158358"/>
                </a:lnTo>
                <a:lnTo>
                  <a:pt x="4091840" y="6163055"/>
                </a:lnTo>
                <a:lnTo>
                  <a:pt x="4100402" y="6168523"/>
                </a:lnTo>
                <a:lnTo>
                  <a:pt x="4105491" y="6171292"/>
                </a:lnTo>
                <a:lnTo>
                  <a:pt x="4110123" y="6172833"/>
                </a:lnTo>
                <a:lnTo>
                  <a:pt x="4113283" y="6171356"/>
                </a:lnTo>
                <a:lnTo>
                  <a:pt x="4115883" y="6169317"/>
                </a:lnTo>
                <a:lnTo>
                  <a:pt x="4118202" y="6166998"/>
                </a:lnTo>
                <a:lnTo>
                  <a:pt x="4119573" y="6164504"/>
                </a:lnTo>
                <a:lnTo>
                  <a:pt x="4121156" y="6160677"/>
                </a:lnTo>
                <a:lnTo>
                  <a:pt x="4121967" y="6157621"/>
                </a:lnTo>
                <a:lnTo>
                  <a:pt x="4123238" y="6149616"/>
                </a:lnTo>
                <a:lnTo>
                  <a:pt x="4124508" y="6141611"/>
                </a:lnTo>
                <a:lnTo>
                  <a:pt x="4126620" y="6134447"/>
                </a:lnTo>
                <a:lnTo>
                  <a:pt x="4127817" y="6131007"/>
                </a:lnTo>
                <a:lnTo>
                  <a:pt x="4129188" y="6128513"/>
                </a:lnTo>
                <a:lnTo>
                  <a:pt x="4131507" y="6126193"/>
                </a:lnTo>
                <a:lnTo>
                  <a:pt x="4134667" y="6124718"/>
                </a:lnTo>
                <a:lnTo>
                  <a:pt x="4135225" y="6131456"/>
                </a:lnTo>
                <a:lnTo>
                  <a:pt x="4137045" y="6136370"/>
                </a:lnTo>
                <a:lnTo>
                  <a:pt x="4138866" y="6141282"/>
                </a:lnTo>
                <a:lnTo>
                  <a:pt x="4140618" y="6144582"/>
                </a:lnTo>
                <a:lnTo>
                  <a:pt x="4143424" y="6147387"/>
                </a:lnTo>
                <a:lnTo>
                  <a:pt x="4145669" y="6149633"/>
                </a:lnTo>
                <a:lnTo>
                  <a:pt x="4148300" y="6151490"/>
                </a:lnTo>
                <a:lnTo>
                  <a:pt x="4151144" y="6152013"/>
                </a:lnTo>
                <a:lnTo>
                  <a:pt x="4154092" y="6151871"/>
                </a:lnTo>
                <a:lnTo>
                  <a:pt x="4157989" y="6151903"/>
                </a:lnTo>
                <a:lnTo>
                  <a:pt x="4161044" y="6151094"/>
                </a:lnTo>
                <a:lnTo>
                  <a:pt x="4164767" y="6150177"/>
                </a:lnTo>
                <a:lnTo>
                  <a:pt x="4172035" y="6147397"/>
                </a:lnTo>
                <a:lnTo>
                  <a:pt x="4179410" y="6143951"/>
                </a:lnTo>
                <a:lnTo>
                  <a:pt x="4195426" y="6135231"/>
                </a:lnTo>
                <a:lnTo>
                  <a:pt x="4202415" y="6132171"/>
                </a:lnTo>
                <a:lnTo>
                  <a:pt x="4210071" y="6129004"/>
                </a:lnTo>
                <a:lnTo>
                  <a:pt x="4213406" y="6128475"/>
                </a:lnTo>
                <a:lnTo>
                  <a:pt x="4216355" y="6128331"/>
                </a:lnTo>
                <a:lnTo>
                  <a:pt x="4219865" y="6128750"/>
                </a:lnTo>
                <a:lnTo>
                  <a:pt x="4222322" y="6129660"/>
                </a:lnTo>
                <a:lnTo>
                  <a:pt x="4225058" y="6130853"/>
                </a:lnTo>
                <a:lnTo>
                  <a:pt x="4227303" y="6133098"/>
                </a:lnTo>
                <a:lnTo>
                  <a:pt x="4229828" y="6135623"/>
                </a:lnTo>
                <a:lnTo>
                  <a:pt x="4231756" y="6139868"/>
                </a:lnTo>
                <a:lnTo>
                  <a:pt x="4236674" y="6135512"/>
                </a:lnTo>
                <a:lnTo>
                  <a:pt x="4242541" y="6131328"/>
                </a:lnTo>
                <a:lnTo>
                  <a:pt x="4249074" y="6127040"/>
                </a:lnTo>
                <a:lnTo>
                  <a:pt x="4255220" y="6123139"/>
                </a:lnTo>
                <a:lnTo>
                  <a:pt x="4270077" y="6115578"/>
                </a:lnTo>
                <a:lnTo>
                  <a:pt x="4284827" y="6108684"/>
                </a:lnTo>
                <a:lnTo>
                  <a:pt x="4301086" y="6102526"/>
                </a:lnTo>
                <a:lnTo>
                  <a:pt x="4317134" y="6097703"/>
                </a:lnTo>
                <a:lnTo>
                  <a:pt x="4332899" y="6092599"/>
                </a:lnTo>
                <a:lnTo>
                  <a:pt x="4348736" y="6089111"/>
                </a:lnTo>
                <a:lnTo>
                  <a:pt x="4345851" y="6097046"/>
                </a:lnTo>
                <a:lnTo>
                  <a:pt x="4344405" y="6104103"/>
                </a:lnTo>
                <a:lnTo>
                  <a:pt x="4344506" y="6109615"/>
                </a:lnTo>
                <a:lnTo>
                  <a:pt x="4345136" y="6111791"/>
                </a:lnTo>
                <a:lnTo>
                  <a:pt x="4346258" y="6112913"/>
                </a:lnTo>
                <a:lnTo>
                  <a:pt x="4346887" y="6115090"/>
                </a:lnTo>
                <a:lnTo>
                  <a:pt x="4349064" y="6115719"/>
                </a:lnTo>
                <a:lnTo>
                  <a:pt x="4352642" y="6117752"/>
                </a:lnTo>
                <a:lnTo>
                  <a:pt x="4357592" y="6117292"/>
                </a:lnTo>
                <a:lnTo>
                  <a:pt x="4363209" y="6116725"/>
                </a:lnTo>
                <a:lnTo>
                  <a:pt x="4358117" y="6120135"/>
                </a:lnTo>
                <a:lnTo>
                  <a:pt x="4354463" y="6122666"/>
                </a:lnTo>
                <a:lnTo>
                  <a:pt x="4351022" y="6123862"/>
                </a:lnTo>
                <a:lnTo>
                  <a:pt x="4347019" y="6124498"/>
                </a:lnTo>
                <a:lnTo>
                  <a:pt x="4344844" y="6123868"/>
                </a:lnTo>
                <a:lnTo>
                  <a:pt x="4341720" y="6123062"/>
                </a:lnTo>
                <a:lnTo>
                  <a:pt x="4336982" y="6122189"/>
                </a:lnTo>
                <a:lnTo>
                  <a:pt x="4335192" y="6121173"/>
                </a:lnTo>
                <a:lnTo>
                  <a:pt x="4331962" y="6121036"/>
                </a:lnTo>
                <a:lnTo>
                  <a:pt x="4329855" y="6122020"/>
                </a:lnTo>
                <a:lnTo>
                  <a:pt x="4326308" y="6123885"/>
                </a:lnTo>
                <a:lnTo>
                  <a:pt x="4323216" y="6126976"/>
                </a:lnTo>
                <a:lnTo>
                  <a:pt x="4319246" y="6131508"/>
                </a:lnTo>
                <a:lnTo>
                  <a:pt x="4315343" y="6137655"/>
                </a:lnTo>
                <a:lnTo>
                  <a:pt x="4310738" y="6146189"/>
                </a:lnTo>
                <a:lnTo>
                  <a:pt x="4317085" y="6153310"/>
                </a:lnTo>
                <a:lnTo>
                  <a:pt x="4319118" y="6156889"/>
                </a:lnTo>
                <a:lnTo>
                  <a:pt x="4323259" y="6159483"/>
                </a:lnTo>
                <a:lnTo>
                  <a:pt x="4326170" y="6161622"/>
                </a:lnTo>
                <a:lnTo>
                  <a:pt x="4329013" y="6162146"/>
                </a:lnTo>
                <a:lnTo>
                  <a:pt x="4330908" y="6162496"/>
                </a:lnTo>
                <a:lnTo>
                  <a:pt x="4333016" y="6161511"/>
                </a:lnTo>
                <a:lnTo>
                  <a:pt x="4335403" y="6160806"/>
                </a:lnTo>
                <a:lnTo>
                  <a:pt x="4338565" y="6159329"/>
                </a:lnTo>
                <a:lnTo>
                  <a:pt x="4341164" y="6157291"/>
                </a:lnTo>
                <a:lnTo>
                  <a:pt x="4333477" y="6156559"/>
                </a:lnTo>
                <a:lnTo>
                  <a:pt x="4331687" y="6155544"/>
                </a:lnTo>
                <a:lnTo>
                  <a:pt x="4329791" y="6155195"/>
                </a:lnTo>
                <a:lnTo>
                  <a:pt x="4330003" y="6153860"/>
                </a:lnTo>
                <a:lnTo>
                  <a:pt x="4329549" y="6152631"/>
                </a:lnTo>
                <a:lnTo>
                  <a:pt x="4330427" y="6151192"/>
                </a:lnTo>
                <a:lnTo>
                  <a:pt x="4331973" y="6149646"/>
                </a:lnTo>
                <a:lnTo>
                  <a:pt x="4336119" y="6146062"/>
                </a:lnTo>
                <a:lnTo>
                  <a:pt x="4341879" y="6142546"/>
                </a:lnTo>
                <a:lnTo>
                  <a:pt x="4356454" y="6134706"/>
                </a:lnTo>
                <a:lnTo>
                  <a:pt x="4354484" y="6138920"/>
                </a:lnTo>
                <a:lnTo>
                  <a:pt x="4352796" y="6143414"/>
                </a:lnTo>
                <a:lnTo>
                  <a:pt x="4351668" y="6148470"/>
                </a:lnTo>
                <a:lnTo>
                  <a:pt x="4351594" y="6153034"/>
                </a:lnTo>
                <a:lnTo>
                  <a:pt x="4350179" y="6163989"/>
                </a:lnTo>
                <a:lnTo>
                  <a:pt x="4349153" y="6174556"/>
                </a:lnTo>
                <a:lnTo>
                  <a:pt x="4333069" y="6181661"/>
                </a:lnTo>
                <a:lnTo>
                  <a:pt x="4314665" y="6191085"/>
                </a:lnTo>
                <a:lnTo>
                  <a:pt x="4295278" y="6202616"/>
                </a:lnTo>
                <a:lnTo>
                  <a:pt x="4284810" y="6209155"/>
                </a:lnTo>
                <a:lnTo>
                  <a:pt x="4274730" y="6215307"/>
                </a:lnTo>
                <a:lnTo>
                  <a:pt x="4264437" y="6222793"/>
                </a:lnTo>
                <a:lnTo>
                  <a:pt x="4254707" y="6230841"/>
                </a:lnTo>
                <a:lnTo>
                  <a:pt x="4245255" y="6239169"/>
                </a:lnTo>
                <a:lnTo>
                  <a:pt x="4235699" y="6248164"/>
                </a:lnTo>
                <a:lnTo>
                  <a:pt x="4227477" y="6256947"/>
                </a:lnTo>
                <a:lnTo>
                  <a:pt x="4219149" y="6266399"/>
                </a:lnTo>
                <a:lnTo>
                  <a:pt x="4212329" y="6276586"/>
                </a:lnTo>
                <a:lnTo>
                  <a:pt x="4206457" y="6286946"/>
                </a:lnTo>
                <a:lnTo>
                  <a:pt x="4237711" y="6276457"/>
                </a:lnTo>
                <a:lnTo>
                  <a:pt x="4251862" y="6271285"/>
                </a:lnTo>
                <a:lnTo>
                  <a:pt x="4257903" y="6268050"/>
                </a:lnTo>
                <a:lnTo>
                  <a:pt x="4263171" y="6265587"/>
                </a:lnTo>
                <a:lnTo>
                  <a:pt x="4262684" y="6260463"/>
                </a:lnTo>
                <a:lnTo>
                  <a:pt x="4261426" y="6256110"/>
                </a:lnTo>
                <a:lnTo>
                  <a:pt x="4259952" y="6253094"/>
                </a:lnTo>
                <a:lnTo>
                  <a:pt x="4258269" y="6251409"/>
                </a:lnTo>
                <a:lnTo>
                  <a:pt x="4255918" y="6249832"/>
                </a:lnTo>
                <a:lnTo>
                  <a:pt x="4253637" y="6249868"/>
                </a:lnTo>
                <a:lnTo>
                  <a:pt x="4250582" y="6250679"/>
                </a:lnTo>
                <a:lnTo>
                  <a:pt x="4247141" y="6251876"/>
                </a:lnTo>
                <a:lnTo>
                  <a:pt x="4246791" y="6249980"/>
                </a:lnTo>
                <a:lnTo>
                  <a:pt x="4246828" y="6247698"/>
                </a:lnTo>
                <a:lnTo>
                  <a:pt x="4248093" y="6245872"/>
                </a:lnTo>
                <a:lnTo>
                  <a:pt x="4248586" y="6244818"/>
                </a:lnTo>
                <a:lnTo>
                  <a:pt x="4250131" y="6243273"/>
                </a:lnTo>
                <a:lnTo>
                  <a:pt x="4251572" y="6242393"/>
                </a:lnTo>
                <a:lnTo>
                  <a:pt x="4255120" y="6240530"/>
                </a:lnTo>
                <a:lnTo>
                  <a:pt x="4263055" y="6237644"/>
                </a:lnTo>
                <a:lnTo>
                  <a:pt x="4266603" y="6235781"/>
                </a:lnTo>
                <a:lnTo>
                  <a:pt x="4267656" y="6235288"/>
                </a:lnTo>
                <a:lnTo>
                  <a:pt x="4269202" y="6233742"/>
                </a:lnTo>
                <a:lnTo>
                  <a:pt x="4267126" y="6238623"/>
                </a:lnTo>
                <a:lnTo>
                  <a:pt x="4266211" y="6242346"/>
                </a:lnTo>
                <a:lnTo>
                  <a:pt x="4265576" y="6246348"/>
                </a:lnTo>
                <a:lnTo>
                  <a:pt x="4266206" y="6248524"/>
                </a:lnTo>
                <a:lnTo>
                  <a:pt x="4266836" y="6250700"/>
                </a:lnTo>
                <a:lnTo>
                  <a:pt x="4267571" y="6252209"/>
                </a:lnTo>
                <a:lnTo>
                  <a:pt x="4270764" y="6254628"/>
                </a:lnTo>
                <a:lnTo>
                  <a:pt x="4274730" y="6256275"/>
                </a:lnTo>
                <a:lnTo>
                  <a:pt x="4278203" y="6258975"/>
                </a:lnTo>
                <a:lnTo>
                  <a:pt x="4279887" y="6260658"/>
                </a:lnTo>
                <a:lnTo>
                  <a:pt x="4281570" y="6262342"/>
                </a:lnTo>
                <a:lnTo>
                  <a:pt x="4282480" y="6264799"/>
                </a:lnTo>
                <a:lnTo>
                  <a:pt x="4283179" y="6268589"/>
                </a:lnTo>
                <a:lnTo>
                  <a:pt x="4269551" y="6276606"/>
                </a:lnTo>
                <a:lnTo>
                  <a:pt x="4254801" y="6283498"/>
                </a:lnTo>
                <a:lnTo>
                  <a:pt x="4256797" y="6289360"/>
                </a:lnTo>
                <a:lnTo>
                  <a:pt x="4258444" y="6293324"/>
                </a:lnTo>
                <a:lnTo>
                  <a:pt x="4261355" y="6295465"/>
                </a:lnTo>
                <a:lnTo>
                  <a:pt x="4265146" y="6296162"/>
                </a:lnTo>
                <a:lnTo>
                  <a:pt x="4269429" y="6295808"/>
                </a:lnTo>
                <a:lnTo>
                  <a:pt x="4273924" y="6294119"/>
                </a:lnTo>
                <a:lnTo>
                  <a:pt x="4278139" y="6292149"/>
                </a:lnTo>
                <a:lnTo>
                  <a:pt x="4283126" y="6289407"/>
                </a:lnTo>
                <a:lnTo>
                  <a:pt x="4293486" y="6283536"/>
                </a:lnTo>
                <a:lnTo>
                  <a:pt x="4303461" y="6278051"/>
                </a:lnTo>
                <a:lnTo>
                  <a:pt x="4307956" y="6276362"/>
                </a:lnTo>
                <a:lnTo>
                  <a:pt x="4312346" y="6275339"/>
                </a:lnTo>
                <a:lnTo>
                  <a:pt x="4316523" y="6275652"/>
                </a:lnTo>
                <a:lnTo>
                  <a:pt x="4319927" y="6276736"/>
                </a:lnTo>
                <a:lnTo>
                  <a:pt x="4319853" y="6281301"/>
                </a:lnTo>
                <a:lnTo>
                  <a:pt x="4319148" y="6283689"/>
                </a:lnTo>
                <a:lnTo>
                  <a:pt x="4318445" y="6286077"/>
                </a:lnTo>
                <a:lnTo>
                  <a:pt x="4316899" y="6287622"/>
                </a:lnTo>
                <a:lnTo>
                  <a:pt x="4315845" y="6288114"/>
                </a:lnTo>
                <a:lnTo>
                  <a:pt x="4313843" y="6288433"/>
                </a:lnTo>
                <a:lnTo>
                  <a:pt x="4309667" y="6288120"/>
                </a:lnTo>
                <a:lnTo>
                  <a:pt x="4304716" y="6288580"/>
                </a:lnTo>
                <a:lnTo>
                  <a:pt x="4301767" y="6288723"/>
                </a:lnTo>
                <a:lnTo>
                  <a:pt x="4298993" y="6289814"/>
                </a:lnTo>
                <a:lnTo>
                  <a:pt x="4296499" y="6291185"/>
                </a:lnTo>
                <a:lnTo>
                  <a:pt x="4292847" y="6293715"/>
                </a:lnTo>
                <a:lnTo>
                  <a:pt x="4290315" y="6297370"/>
                </a:lnTo>
                <a:lnTo>
                  <a:pt x="4287399" y="6301409"/>
                </a:lnTo>
                <a:lnTo>
                  <a:pt x="4289007" y="6307657"/>
                </a:lnTo>
                <a:lnTo>
                  <a:pt x="4291707" y="6311130"/>
                </a:lnTo>
                <a:lnTo>
                  <a:pt x="4294513" y="6313937"/>
                </a:lnTo>
                <a:lnTo>
                  <a:pt x="4297145" y="6315793"/>
                </a:lnTo>
                <a:lnTo>
                  <a:pt x="4300094" y="6315651"/>
                </a:lnTo>
                <a:lnTo>
                  <a:pt x="4303043" y="6315508"/>
                </a:lnTo>
                <a:lnTo>
                  <a:pt x="4306203" y="6314031"/>
                </a:lnTo>
                <a:lnTo>
                  <a:pt x="4309645" y="6312834"/>
                </a:lnTo>
                <a:lnTo>
                  <a:pt x="4316565" y="6308160"/>
                </a:lnTo>
                <a:lnTo>
                  <a:pt x="4323660" y="6304432"/>
                </a:lnTo>
                <a:lnTo>
                  <a:pt x="4327486" y="6302850"/>
                </a:lnTo>
                <a:lnTo>
                  <a:pt x="4330928" y="6301652"/>
                </a:lnTo>
                <a:lnTo>
                  <a:pt x="4335212" y="6301297"/>
                </a:lnTo>
                <a:lnTo>
                  <a:pt x="4338722" y="6301716"/>
                </a:lnTo>
                <a:lnTo>
                  <a:pt x="4336889" y="6309160"/>
                </a:lnTo>
                <a:lnTo>
                  <a:pt x="4334497" y="6316042"/>
                </a:lnTo>
                <a:lnTo>
                  <a:pt x="4331262" y="6322083"/>
                </a:lnTo>
                <a:lnTo>
                  <a:pt x="4327852" y="6327176"/>
                </a:lnTo>
                <a:lnTo>
                  <a:pt x="4323601" y="6331428"/>
                </a:lnTo>
                <a:lnTo>
                  <a:pt x="4319069" y="6335398"/>
                </a:lnTo>
                <a:lnTo>
                  <a:pt x="4313588" y="6339196"/>
                </a:lnTo>
                <a:lnTo>
                  <a:pt x="4307934" y="6342044"/>
                </a:lnTo>
                <a:lnTo>
                  <a:pt x="4296345" y="6347460"/>
                </a:lnTo>
                <a:lnTo>
                  <a:pt x="4284862" y="6352209"/>
                </a:lnTo>
                <a:lnTo>
                  <a:pt x="4273939" y="6357519"/>
                </a:lnTo>
                <a:lnTo>
                  <a:pt x="4268178" y="6361035"/>
                </a:lnTo>
                <a:lnTo>
                  <a:pt x="4263086" y="6364445"/>
                </a:lnTo>
                <a:lnTo>
                  <a:pt x="4260767" y="6366763"/>
                </a:lnTo>
                <a:lnTo>
                  <a:pt x="4258061" y="6369469"/>
                </a:lnTo>
                <a:lnTo>
                  <a:pt x="4254651" y="6374563"/>
                </a:lnTo>
                <a:lnTo>
                  <a:pt x="4249378" y="6383203"/>
                </a:lnTo>
                <a:lnTo>
                  <a:pt x="4248393" y="6385311"/>
                </a:lnTo>
                <a:lnTo>
                  <a:pt x="4246460" y="6387243"/>
                </a:lnTo>
                <a:lnTo>
                  <a:pt x="4244353" y="6388227"/>
                </a:lnTo>
                <a:lnTo>
                  <a:pt x="4242527" y="6389492"/>
                </a:lnTo>
                <a:lnTo>
                  <a:pt x="4239858" y="6389917"/>
                </a:lnTo>
                <a:lnTo>
                  <a:pt x="4236909" y="6390059"/>
                </a:lnTo>
                <a:lnTo>
                  <a:pt x="4233399" y="6389642"/>
                </a:lnTo>
                <a:lnTo>
                  <a:pt x="4229328" y="6388662"/>
                </a:lnTo>
                <a:lnTo>
                  <a:pt x="4228518" y="6391717"/>
                </a:lnTo>
                <a:lnTo>
                  <a:pt x="4226654" y="6395264"/>
                </a:lnTo>
                <a:lnTo>
                  <a:pt x="4222540" y="6402745"/>
                </a:lnTo>
                <a:lnTo>
                  <a:pt x="4216319" y="6411211"/>
                </a:lnTo>
                <a:lnTo>
                  <a:pt x="4208658" y="6420556"/>
                </a:lnTo>
                <a:lnTo>
                  <a:pt x="4200154" y="6429059"/>
                </a:lnTo>
                <a:lnTo>
                  <a:pt x="4190878" y="6438335"/>
                </a:lnTo>
                <a:lnTo>
                  <a:pt x="4180760" y="6446770"/>
                </a:lnTo>
                <a:lnTo>
                  <a:pt x="4171240" y="6453484"/>
                </a:lnTo>
                <a:lnTo>
                  <a:pt x="4171771" y="6450147"/>
                </a:lnTo>
                <a:lnTo>
                  <a:pt x="4172967" y="6446706"/>
                </a:lnTo>
                <a:lnTo>
                  <a:pt x="4175921" y="6440384"/>
                </a:lnTo>
                <a:lnTo>
                  <a:pt x="4178384" y="6435116"/>
                </a:lnTo>
                <a:lnTo>
                  <a:pt x="4178913" y="6431781"/>
                </a:lnTo>
                <a:lnTo>
                  <a:pt x="4179935" y="6427392"/>
                </a:lnTo>
                <a:lnTo>
                  <a:pt x="4173508" y="6431013"/>
                </a:lnTo>
                <a:lnTo>
                  <a:pt x="4167467" y="6434248"/>
                </a:lnTo>
                <a:lnTo>
                  <a:pt x="4162549" y="6438605"/>
                </a:lnTo>
                <a:lnTo>
                  <a:pt x="4157348" y="6442683"/>
                </a:lnTo>
                <a:lnTo>
                  <a:pt x="4153272" y="6447882"/>
                </a:lnTo>
                <a:lnTo>
                  <a:pt x="4149196" y="6453081"/>
                </a:lnTo>
                <a:lnTo>
                  <a:pt x="4146452" y="6458069"/>
                </a:lnTo>
                <a:lnTo>
                  <a:pt x="4143218" y="6464109"/>
                </a:lnTo>
                <a:lnTo>
                  <a:pt x="4140264" y="6470431"/>
                </a:lnTo>
                <a:lnTo>
                  <a:pt x="4137869" y="6477315"/>
                </a:lnTo>
                <a:lnTo>
                  <a:pt x="4133857" y="6490306"/>
                </a:lnTo>
                <a:lnTo>
                  <a:pt x="4129737" y="6503967"/>
                </a:lnTo>
                <a:lnTo>
                  <a:pt x="4126072" y="6518854"/>
                </a:lnTo>
                <a:lnTo>
                  <a:pt x="4127475" y="6520257"/>
                </a:lnTo>
                <a:lnTo>
                  <a:pt x="4129372" y="6520606"/>
                </a:lnTo>
                <a:lnTo>
                  <a:pt x="4130319" y="6520780"/>
                </a:lnTo>
                <a:lnTo>
                  <a:pt x="4132320" y="6520463"/>
                </a:lnTo>
                <a:lnTo>
                  <a:pt x="4136254" y="6518213"/>
                </a:lnTo>
                <a:lnTo>
                  <a:pt x="4139240" y="6515788"/>
                </a:lnTo>
                <a:lnTo>
                  <a:pt x="4143385" y="6512204"/>
                </a:lnTo>
                <a:lnTo>
                  <a:pt x="4147706" y="6509567"/>
                </a:lnTo>
                <a:lnTo>
                  <a:pt x="4150094" y="6508863"/>
                </a:lnTo>
                <a:lnTo>
                  <a:pt x="4152762" y="6508439"/>
                </a:lnTo>
                <a:lnTo>
                  <a:pt x="4155324" y="6508683"/>
                </a:lnTo>
                <a:lnTo>
                  <a:pt x="4157675" y="6510261"/>
                </a:lnTo>
                <a:lnTo>
                  <a:pt x="4150755" y="6514936"/>
                </a:lnTo>
                <a:lnTo>
                  <a:pt x="4145169" y="6519399"/>
                </a:lnTo>
                <a:lnTo>
                  <a:pt x="4141305" y="6523264"/>
                </a:lnTo>
                <a:lnTo>
                  <a:pt x="4138001" y="6527691"/>
                </a:lnTo>
                <a:lnTo>
                  <a:pt x="4135470" y="6531344"/>
                </a:lnTo>
                <a:lnTo>
                  <a:pt x="4133219" y="6535278"/>
                </a:lnTo>
                <a:lnTo>
                  <a:pt x="4132410" y="6538332"/>
                </a:lnTo>
                <a:lnTo>
                  <a:pt x="4131106" y="6542441"/>
                </a:lnTo>
                <a:lnTo>
                  <a:pt x="4130222" y="6550059"/>
                </a:lnTo>
                <a:lnTo>
                  <a:pt x="4128634" y="6560066"/>
                </a:lnTo>
                <a:lnTo>
                  <a:pt x="4126839" y="6565229"/>
                </a:lnTo>
                <a:lnTo>
                  <a:pt x="4124165" y="6571830"/>
                </a:lnTo>
                <a:lnTo>
                  <a:pt x="4120825" y="6578537"/>
                </a:lnTo>
                <a:lnTo>
                  <a:pt x="4116607" y="6586684"/>
                </a:lnTo>
                <a:lnTo>
                  <a:pt x="4110180" y="6590306"/>
                </a:lnTo>
                <a:lnTo>
                  <a:pt x="4102804" y="6593752"/>
                </a:lnTo>
                <a:lnTo>
                  <a:pt x="4089108" y="6600154"/>
                </a:lnTo>
                <a:lnTo>
                  <a:pt x="4075236" y="6605607"/>
                </a:lnTo>
                <a:lnTo>
                  <a:pt x="4062769" y="6612463"/>
                </a:lnTo>
                <a:lnTo>
                  <a:pt x="4057008" y="6615979"/>
                </a:lnTo>
                <a:lnTo>
                  <a:pt x="4051529" y="6619774"/>
                </a:lnTo>
                <a:lnTo>
                  <a:pt x="4046996" y="6623746"/>
                </a:lnTo>
                <a:lnTo>
                  <a:pt x="4043412" y="6627891"/>
                </a:lnTo>
                <a:lnTo>
                  <a:pt x="4040669" y="6632879"/>
                </a:lnTo>
                <a:lnTo>
                  <a:pt x="4039542" y="6637934"/>
                </a:lnTo>
                <a:lnTo>
                  <a:pt x="4039642" y="6643446"/>
                </a:lnTo>
                <a:lnTo>
                  <a:pt x="4040479" y="6650466"/>
                </a:lnTo>
                <a:lnTo>
                  <a:pt x="4031170" y="6655846"/>
                </a:lnTo>
                <a:lnTo>
                  <a:pt x="4023197" y="6661014"/>
                </a:lnTo>
                <a:lnTo>
                  <a:pt x="4006233" y="6669560"/>
                </a:lnTo>
                <a:lnTo>
                  <a:pt x="3990604" y="6677893"/>
                </a:lnTo>
                <a:lnTo>
                  <a:pt x="3976521" y="6684680"/>
                </a:lnTo>
                <a:lnTo>
                  <a:pt x="3969041" y="6688793"/>
                </a:lnTo>
                <a:lnTo>
                  <a:pt x="3962226" y="6692802"/>
                </a:lnTo>
                <a:lnTo>
                  <a:pt x="3955693" y="6697091"/>
                </a:lnTo>
                <a:lnTo>
                  <a:pt x="3949440" y="6701660"/>
                </a:lnTo>
                <a:lnTo>
                  <a:pt x="3943362" y="6707177"/>
                </a:lnTo>
                <a:lnTo>
                  <a:pt x="3937459" y="6713641"/>
                </a:lnTo>
                <a:lnTo>
                  <a:pt x="3932889" y="6719894"/>
                </a:lnTo>
                <a:lnTo>
                  <a:pt x="3927442" y="6727586"/>
                </a:lnTo>
                <a:lnTo>
                  <a:pt x="3924144" y="6725834"/>
                </a:lnTo>
                <a:lnTo>
                  <a:pt x="3921231" y="6723695"/>
                </a:lnTo>
                <a:lnTo>
                  <a:pt x="3917827" y="6722610"/>
                </a:lnTo>
                <a:lnTo>
                  <a:pt x="3914809" y="6721138"/>
                </a:lnTo>
                <a:lnTo>
                  <a:pt x="3911299" y="6720720"/>
                </a:lnTo>
                <a:lnTo>
                  <a:pt x="3907789" y="6720302"/>
                </a:lnTo>
                <a:lnTo>
                  <a:pt x="3900732" y="6721747"/>
                </a:lnTo>
                <a:lnTo>
                  <a:pt x="3893183" y="6724246"/>
                </a:lnTo>
                <a:lnTo>
                  <a:pt x="3886193" y="6727307"/>
                </a:lnTo>
                <a:lnTo>
                  <a:pt x="3878606" y="6732088"/>
                </a:lnTo>
                <a:lnTo>
                  <a:pt x="3870914" y="6737536"/>
                </a:lnTo>
                <a:lnTo>
                  <a:pt x="3863114" y="6743651"/>
                </a:lnTo>
                <a:lnTo>
                  <a:pt x="3855876" y="6750328"/>
                </a:lnTo>
                <a:lnTo>
                  <a:pt x="3840629" y="6764453"/>
                </a:lnTo>
                <a:lnTo>
                  <a:pt x="3825556" y="6779527"/>
                </a:lnTo>
                <a:lnTo>
                  <a:pt x="3811256" y="6793827"/>
                </a:lnTo>
                <a:lnTo>
                  <a:pt x="3829087" y="6796198"/>
                </a:lnTo>
                <a:lnTo>
                  <a:pt x="3837055" y="6797210"/>
                </a:lnTo>
                <a:lnTo>
                  <a:pt x="3844954" y="6796605"/>
                </a:lnTo>
                <a:lnTo>
                  <a:pt x="3853627" y="6795228"/>
                </a:lnTo>
                <a:lnTo>
                  <a:pt x="3858295" y="6794488"/>
                </a:lnTo>
                <a:lnTo>
                  <a:pt x="3863177" y="6792412"/>
                </a:lnTo>
                <a:lnTo>
                  <a:pt x="3867953" y="6791004"/>
                </a:lnTo>
                <a:lnTo>
                  <a:pt x="3872940" y="6788262"/>
                </a:lnTo>
                <a:lnTo>
                  <a:pt x="3884742" y="6781511"/>
                </a:lnTo>
                <a:lnTo>
                  <a:pt x="3884773" y="6785407"/>
                </a:lnTo>
                <a:lnTo>
                  <a:pt x="3883752" y="6789795"/>
                </a:lnTo>
                <a:lnTo>
                  <a:pt x="3882554" y="6793239"/>
                </a:lnTo>
                <a:lnTo>
                  <a:pt x="3880305" y="6797171"/>
                </a:lnTo>
                <a:lnTo>
                  <a:pt x="3877774" y="6800825"/>
                </a:lnTo>
                <a:lnTo>
                  <a:pt x="3874857" y="6804865"/>
                </a:lnTo>
                <a:lnTo>
                  <a:pt x="3871764" y="6807957"/>
                </a:lnTo>
                <a:lnTo>
                  <a:pt x="3868111" y="6810487"/>
                </a:lnTo>
                <a:lnTo>
                  <a:pt x="3864739" y="6813299"/>
                </a:lnTo>
                <a:lnTo>
                  <a:pt x="3861752" y="6815724"/>
                </a:lnTo>
                <a:lnTo>
                  <a:pt x="3858312" y="6816920"/>
                </a:lnTo>
                <a:lnTo>
                  <a:pt x="3855151" y="6818396"/>
                </a:lnTo>
                <a:lnTo>
                  <a:pt x="3852482" y="6818821"/>
                </a:lnTo>
                <a:lnTo>
                  <a:pt x="3850587" y="6818471"/>
                </a:lnTo>
                <a:lnTo>
                  <a:pt x="3848692" y="6818122"/>
                </a:lnTo>
                <a:lnTo>
                  <a:pt x="3848061" y="6815946"/>
                </a:lnTo>
                <a:lnTo>
                  <a:pt x="3843529" y="6819918"/>
                </a:lnTo>
                <a:lnTo>
                  <a:pt x="3839945" y="6824063"/>
                </a:lnTo>
                <a:lnTo>
                  <a:pt x="3836816" y="6829437"/>
                </a:lnTo>
                <a:lnTo>
                  <a:pt x="3833687" y="6834811"/>
                </a:lnTo>
                <a:lnTo>
                  <a:pt x="3831506" y="6840359"/>
                </a:lnTo>
                <a:lnTo>
                  <a:pt x="3829219" y="6846574"/>
                </a:lnTo>
                <a:lnTo>
                  <a:pt x="3826252" y="6857999"/>
                </a:lnTo>
                <a:lnTo>
                  <a:pt x="2096174" y="6857999"/>
                </a:lnTo>
                <a:lnTo>
                  <a:pt x="2072242" y="6829609"/>
                </a:lnTo>
                <a:lnTo>
                  <a:pt x="2060811" y="6813540"/>
                </a:lnTo>
                <a:lnTo>
                  <a:pt x="2048995" y="6797858"/>
                </a:lnTo>
                <a:lnTo>
                  <a:pt x="2037670" y="6781123"/>
                </a:lnTo>
                <a:lnTo>
                  <a:pt x="2027399" y="6763896"/>
                </a:lnTo>
                <a:lnTo>
                  <a:pt x="2017796" y="6746561"/>
                </a:lnTo>
                <a:lnTo>
                  <a:pt x="2013661" y="6737789"/>
                </a:lnTo>
                <a:lnTo>
                  <a:pt x="2010019" y="6727962"/>
                </a:lnTo>
                <a:lnTo>
                  <a:pt x="2004174" y="6707431"/>
                </a:lnTo>
                <a:lnTo>
                  <a:pt x="2000716" y="6686195"/>
                </a:lnTo>
                <a:lnTo>
                  <a:pt x="1996540" y="6685883"/>
                </a:lnTo>
                <a:lnTo>
                  <a:pt x="1992150" y="6686905"/>
                </a:lnTo>
                <a:lnTo>
                  <a:pt x="1988884" y="6689050"/>
                </a:lnTo>
                <a:lnTo>
                  <a:pt x="1986004" y="6690807"/>
                </a:lnTo>
                <a:lnTo>
                  <a:pt x="1983299" y="6693512"/>
                </a:lnTo>
                <a:lnTo>
                  <a:pt x="1981821" y="6696673"/>
                </a:lnTo>
                <a:lnTo>
                  <a:pt x="1979571" y="6700607"/>
                </a:lnTo>
                <a:lnTo>
                  <a:pt x="1977988" y="6704435"/>
                </a:lnTo>
                <a:lnTo>
                  <a:pt x="1975769" y="6712265"/>
                </a:lnTo>
                <a:lnTo>
                  <a:pt x="1975165" y="6720164"/>
                </a:lnTo>
                <a:lnTo>
                  <a:pt x="1975614" y="6727571"/>
                </a:lnTo>
                <a:lnTo>
                  <a:pt x="1976876" y="6731923"/>
                </a:lnTo>
                <a:lnTo>
                  <a:pt x="1972000" y="6727820"/>
                </a:lnTo>
                <a:lnTo>
                  <a:pt x="1965371" y="6720418"/>
                </a:lnTo>
                <a:lnTo>
                  <a:pt x="1957620" y="6711895"/>
                </a:lnTo>
                <a:lnTo>
                  <a:pt x="1950186" y="6701370"/>
                </a:lnTo>
                <a:lnTo>
                  <a:pt x="1942965" y="6689510"/>
                </a:lnTo>
                <a:lnTo>
                  <a:pt x="1935744" y="6677651"/>
                </a:lnTo>
                <a:lnTo>
                  <a:pt x="1929470" y="6665967"/>
                </a:lnTo>
                <a:lnTo>
                  <a:pt x="1924706" y="6655018"/>
                </a:lnTo>
                <a:lnTo>
                  <a:pt x="1929344" y="6650380"/>
                </a:lnTo>
                <a:lnTo>
                  <a:pt x="1932717" y="6647569"/>
                </a:lnTo>
                <a:lnTo>
                  <a:pt x="1935491" y="6646478"/>
                </a:lnTo>
                <a:lnTo>
                  <a:pt x="1937105" y="6646546"/>
                </a:lnTo>
                <a:lnTo>
                  <a:pt x="1938440" y="6646334"/>
                </a:lnTo>
                <a:lnTo>
                  <a:pt x="1938789" y="6648231"/>
                </a:lnTo>
                <a:lnTo>
                  <a:pt x="1939874" y="6651635"/>
                </a:lnTo>
                <a:lnTo>
                  <a:pt x="1939694" y="6656866"/>
                </a:lnTo>
                <a:lnTo>
                  <a:pt x="1939657" y="6659147"/>
                </a:lnTo>
                <a:lnTo>
                  <a:pt x="1940568" y="6661604"/>
                </a:lnTo>
                <a:lnTo>
                  <a:pt x="1941691" y="6662727"/>
                </a:lnTo>
                <a:lnTo>
                  <a:pt x="1942812" y="6663848"/>
                </a:lnTo>
                <a:lnTo>
                  <a:pt x="1945481" y="6663425"/>
                </a:lnTo>
                <a:lnTo>
                  <a:pt x="1947975" y="6662054"/>
                </a:lnTo>
                <a:lnTo>
                  <a:pt x="1949908" y="6660121"/>
                </a:lnTo>
                <a:lnTo>
                  <a:pt x="1951278" y="6657628"/>
                </a:lnTo>
                <a:lnTo>
                  <a:pt x="1951983" y="6655240"/>
                </a:lnTo>
                <a:lnTo>
                  <a:pt x="1952406" y="6652571"/>
                </a:lnTo>
                <a:lnTo>
                  <a:pt x="1952057" y="6650676"/>
                </a:lnTo>
                <a:lnTo>
                  <a:pt x="1951427" y="6648499"/>
                </a:lnTo>
                <a:lnTo>
                  <a:pt x="1948552" y="6644079"/>
                </a:lnTo>
                <a:lnTo>
                  <a:pt x="1941749" y="6635730"/>
                </a:lnTo>
                <a:lnTo>
                  <a:pt x="1939541" y="6631204"/>
                </a:lnTo>
                <a:lnTo>
                  <a:pt x="1938525" y="6629414"/>
                </a:lnTo>
                <a:lnTo>
                  <a:pt x="1938561" y="6627132"/>
                </a:lnTo>
                <a:lnTo>
                  <a:pt x="1935438" y="6626327"/>
                </a:lnTo>
                <a:lnTo>
                  <a:pt x="1934771" y="6626434"/>
                </a:lnTo>
                <a:lnTo>
                  <a:pt x="1934385" y="6626819"/>
                </a:lnTo>
                <a:lnTo>
                  <a:pt x="1932066" y="6629139"/>
                </a:lnTo>
                <a:lnTo>
                  <a:pt x="1930413" y="6631352"/>
                </a:lnTo>
                <a:lnTo>
                  <a:pt x="1928549" y="6634899"/>
                </a:lnTo>
                <a:lnTo>
                  <a:pt x="1926125" y="6637886"/>
                </a:lnTo>
                <a:lnTo>
                  <a:pt x="1922822" y="6642311"/>
                </a:lnTo>
                <a:lnTo>
                  <a:pt x="1918782" y="6645229"/>
                </a:lnTo>
                <a:lnTo>
                  <a:pt x="1907531" y="6623929"/>
                </a:lnTo>
                <a:lnTo>
                  <a:pt x="1897896" y="6602699"/>
                </a:lnTo>
                <a:lnTo>
                  <a:pt x="1889208" y="6581642"/>
                </a:lnTo>
                <a:lnTo>
                  <a:pt x="1880133" y="6560975"/>
                </a:lnTo>
                <a:lnTo>
                  <a:pt x="1865321" y="6519106"/>
                </a:lnTo>
                <a:lnTo>
                  <a:pt x="1851736" y="6477695"/>
                </a:lnTo>
                <a:lnTo>
                  <a:pt x="1844557" y="6457374"/>
                </a:lnTo>
                <a:lnTo>
                  <a:pt x="1836992" y="6437441"/>
                </a:lnTo>
                <a:lnTo>
                  <a:pt x="1821194" y="6397680"/>
                </a:lnTo>
                <a:lnTo>
                  <a:pt x="1804942" y="6356691"/>
                </a:lnTo>
                <a:lnTo>
                  <a:pt x="1796920" y="6335530"/>
                </a:lnTo>
                <a:lnTo>
                  <a:pt x="1789392" y="6313315"/>
                </a:lnTo>
                <a:lnTo>
                  <a:pt x="1785316" y="6318514"/>
                </a:lnTo>
                <a:lnTo>
                  <a:pt x="1782187" y="6323887"/>
                </a:lnTo>
                <a:lnTo>
                  <a:pt x="1780005" y="6329436"/>
                </a:lnTo>
                <a:lnTo>
                  <a:pt x="1778210" y="6334598"/>
                </a:lnTo>
                <a:lnTo>
                  <a:pt x="1777082" y="6339655"/>
                </a:lnTo>
                <a:lnTo>
                  <a:pt x="1776515" y="6345272"/>
                </a:lnTo>
                <a:lnTo>
                  <a:pt x="1776336" y="6350503"/>
                </a:lnTo>
                <a:lnTo>
                  <a:pt x="1776717" y="6356295"/>
                </a:lnTo>
                <a:lnTo>
                  <a:pt x="1779026" y="6366333"/>
                </a:lnTo>
                <a:lnTo>
                  <a:pt x="1782562" y="6376827"/>
                </a:lnTo>
                <a:lnTo>
                  <a:pt x="1787045" y="6387495"/>
                </a:lnTo>
                <a:lnTo>
                  <a:pt x="1792197" y="6398056"/>
                </a:lnTo>
                <a:lnTo>
                  <a:pt x="1797559" y="6407285"/>
                </a:lnTo>
                <a:lnTo>
                  <a:pt x="1802256" y="6416618"/>
                </a:lnTo>
                <a:lnTo>
                  <a:pt x="1806284" y="6426059"/>
                </a:lnTo>
                <a:lnTo>
                  <a:pt x="1807826" y="6430691"/>
                </a:lnTo>
                <a:lnTo>
                  <a:pt x="1808032" y="6435535"/>
                </a:lnTo>
                <a:lnTo>
                  <a:pt x="1808625" y="6439993"/>
                </a:lnTo>
                <a:lnTo>
                  <a:pt x="1808936" y="6444171"/>
                </a:lnTo>
                <a:lnTo>
                  <a:pt x="1808195" y="6448841"/>
                </a:lnTo>
                <a:lnTo>
                  <a:pt x="1806507" y="6453334"/>
                </a:lnTo>
                <a:lnTo>
                  <a:pt x="1804538" y="6457549"/>
                </a:lnTo>
                <a:lnTo>
                  <a:pt x="1801900" y="6461870"/>
                </a:lnTo>
                <a:lnTo>
                  <a:pt x="1797930" y="6466402"/>
                </a:lnTo>
                <a:lnTo>
                  <a:pt x="1793292" y="6471039"/>
                </a:lnTo>
                <a:lnTo>
                  <a:pt x="1795722" y="6461875"/>
                </a:lnTo>
                <a:lnTo>
                  <a:pt x="1796993" y="6453869"/>
                </a:lnTo>
                <a:lnTo>
                  <a:pt x="1796717" y="6447411"/>
                </a:lnTo>
                <a:lnTo>
                  <a:pt x="1795669" y="6441725"/>
                </a:lnTo>
                <a:lnTo>
                  <a:pt x="1793568" y="6436531"/>
                </a:lnTo>
                <a:lnTo>
                  <a:pt x="1790974" y="6432390"/>
                </a:lnTo>
                <a:lnTo>
                  <a:pt x="1787992" y="6428638"/>
                </a:lnTo>
                <a:lnTo>
                  <a:pt x="1784625" y="6425271"/>
                </a:lnTo>
                <a:lnTo>
                  <a:pt x="1777224" y="6418641"/>
                </a:lnTo>
                <a:lnTo>
                  <a:pt x="1769716" y="6412680"/>
                </a:lnTo>
                <a:lnTo>
                  <a:pt x="1767684" y="6409100"/>
                </a:lnTo>
                <a:lnTo>
                  <a:pt x="1765089" y="6404961"/>
                </a:lnTo>
                <a:lnTo>
                  <a:pt x="1763549" y="6400328"/>
                </a:lnTo>
                <a:lnTo>
                  <a:pt x="1763449" y="6394817"/>
                </a:lnTo>
                <a:lnTo>
                  <a:pt x="1757932" y="6400895"/>
                </a:lnTo>
                <a:lnTo>
                  <a:pt x="1755189" y="6405882"/>
                </a:lnTo>
                <a:lnTo>
                  <a:pt x="1753675" y="6411325"/>
                </a:lnTo>
                <a:lnTo>
                  <a:pt x="1752827" y="6416662"/>
                </a:lnTo>
                <a:lnTo>
                  <a:pt x="1753034" y="6421506"/>
                </a:lnTo>
                <a:lnTo>
                  <a:pt x="1754856" y="6426419"/>
                </a:lnTo>
                <a:lnTo>
                  <a:pt x="1756888" y="6429998"/>
                </a:lnTo>
                <a:lnTo>
                  <a:pt x="1760044" y="6434700"/>
                </a:lnTo>
                <a:lnTo>
                  <a:pt x="1763411" y="6438067"/>
                </a:lnTo>
                <a:lnTo>
                  <a:pt x="1767058" y="6441714"/>
                </a:lnTo>
                <a:lnTo>
                  <a:pt x="1774953" y="6447289"/>
                </a:lnTo>
                <a:lnTo>
                  <a:pt x="1782004" y="6452023"/>
                </a:lnTo>
                <a:lnTo>
                  <a:pt x="1787198" y="6454124"/>
                </a:lnTo>
                <a:lnTo>
                  <a:pt x="1766682" y="6470711"/>
                </a:lnTo>
                <a:lnTo>
                  <a:pt x="1771071" y="6469690"/>
                </a:lnTo>
                <a:lnTo>
                  <a:pt x="1773740" y="6469267"/>
                </a:lnTo>
                <a:lnTo>
                  <a:pt x="1776408" y="6468842"/>
                </a:lnTo>
                <a:lnTo>
                  <a:pt x="1778583" y="6469473"/>
                </a:lnTo>
                <a:lnTo>
                  <a:pt x="1780479" y="6469822"/>
                </a:lnTo>
                <a:lnTo>
                  <a:pt x="1782268" y="6470839"/>
                </a:lnTo>
                <a:lnTo>
                  <a:pt x="1784969" y="6474312"/>
                </a:lnTo>
                <a:lnTo>
                  <a:pt x="1786229" y="6478663"/>
                </a:lnTo>
                <a:lnTo>
                  <a:pt x="1786611" y="6484455"/>
                </a:lnTo>
                <a:lnTo>
                  <a:pt x="1787055" y="6498042"/>
                </a:lnTo>
                <a:lnTo>
                  <a:pt x="1791693" y="6493404"/>
                </a:lnTo>
                <a:lnTo>
                  <a:pt x="1795558" y="6489539"/>
                </a:lnTo>
                <a:lnTo>
                  <a:pt x="1799491" y="6487288"/>
                </a:lnTo>
                <a:lnTo>
                  <a:pt x="1803706" y="6485318"/>
                </a:lnTo>
                <a:lnTo>
                  <a:pt x="1807920" y="6483349"/>
                </a:lnTo>
                <a:lnTo>
                  <a:pt x="1814416" y="6481342"/>
                </a:lnTo>
                <a:lnTo>
                  <a:pt x="1830956" y="6475465"/>
                </a:lnTo>
                <a:lnTo>
                  <a:pt x="1829723" y="6481189"/>
                </a:lnTo>
                <a:lnTo>
                  <a:pt x="1828594" y="6486244"/>
                </a:lnTo>
                <a:lnTo>
                  <a:pt x="1828415" y="6491476"/>
                </a:lnTo>
                <a:lnTo>
                  <a:pt x="1829007" y="6495933"/>
                </a:lnTo>
                <a:lnTo>
                  <a:pt x="1830267" y="6500285"/>
                </a:lnTo>
                <a:lnTo>
                  <a:pt x="1831633" y="6503970"/>
                </a:lnTo>
                <a:lnTo>
                  <a:pt x="1833698" y="6511446"/>
                </a:lnTo>
                <a:lnTo>
                  <a:pt x="1835450" y="6514744"/>
                </a:lnTo>
                <a:lnTo>
                  <a:pt x="1835868" y="6518254"/>
                </a:lnTo>
                <a:lnTo>
                  <a:pt x="1836286" y="6521765"/>
                </a:lnTo>
                <a:lnTo>
                  <a:pt x="1835757" y="6525100"/>
                </a:lnTo>
                <a:lnTo>
                  <a:pt x="1834174" y="6528928"/>
                </a:lnTo>
                <a:lnTo>
                  <a:pt x="1831362" y="6532301"/>
                </a:lnTo>
                <a:lnTo>
                  <a:pt x="1827111" y="6536552"/>
                </a:lnTo>
                <a:lnTo>
                  <a:pt x="1822579" y="6540523"/>
                </a:lnTo>
                <a:lnTo>
                  <a:pt x="1822680" y="6546034"/>
                </a:lnTo>
                <a:lnTo>
                  <a:pt x="1823939" y="6550387"/>
                </a:lnTo>
                <a:lnTo>
                  <a:pt x="1825798" y="6553019"/>
                </a:lnTo>
                <a:lnTo>
                  <a:pt x="1827481" y="6554702"/>
                </a:lnTo>
                <a:lnTo>
                  <a:pt x="1829832" y="6556279"/>
                </a:lnTo>
                <a:lnTo>
                  <a:pt x="1832394" y="6556522"/>
                </a:lnTo>
                <a:lnTo>
                  <a:pt x="1837239" y="6556729"/>
                </a:lnTo>
                <a:lnTo>
                  <a:pt x="1842751" y="6556829"/>
                </a:lnTo>
                <a:lnTo>
                  <a:pt x="1845312" y="6557074"/>
                </a:lnTo>
                <a:lnTo>
                  <a:pt x="1848050" y="6558264"/>
                </a:lnTo>
                <a:lnTo>
                  <a:pt x="1849734" y="6559948"/>
                </a:lnTo>
                <a:lnTo>
                  <a:pt x="1851205" y="6562967"/>
                </a:lnTo>
                <a:lnTo>
                  <a:pt x="1852572" y="6566650"/>
                </a:lnTo>
                <a:lnTo>
                  <a:pt x="1852953" y="6572442"/>
                </a:lnTo>
                <a:lnTo>
                  <a:pt x="1849861" y="6575534"/>
                </a:lnTo>
                <a:lnTo>
                  <a:pt x="1847541" y="6577854"/>
                </a:lnTo>
                <a:lnTo>
                  <a:pt x="1844942" y="6579891"/>
                </a:lnTo>
                <a:lnTo>
                  <a:pt x="1842835" y="6580876"/>
                </a:lnTo>
                <a:lnTo>
                  <a:pt x="1841008" y="6582143"/>
                </a:lnTo>
                <a:lnTo>
                  <a:pt x="1839779" y="6581687"/>
                </a:lnTo>
                <a:lnTo>
                  <a:pt x="1836550" y="6581549"/>
                </a:lnTo>
                <a:lnTo>
                  <a:pt x="1833040" y="6581131"/>
                </a:lnTo>
                <a:lnTo>
                  <a:pt x="1830864" y="6580500"/>
                </a:lnTo>
                <a:lnTo>
                  <a:pt x="1828862" y="6580819"/>
                </a:lnTo>
                <a:lnTo>
                  <a:pt x="1826756" y="6581803"/>
                </a:lnTo>
                <a:lnTo>
                  <a:pt x="1824649" y="6582788"/>
                </a:lnTo>
                <a:lnTo>
                  <a:pt x="1822435" y="6584440"/>
                </a:lnTo>
                <a:lnTo>
                  <a:pt x="1823097" y="6590514"/>
                </a:lnTo>
                <a:lnTo>
                  <a:pt x="1824114" y="6592302"/>
                </a:lnTo>
                <a:lnTo>
                  <a:pt x="1824743" y="6594478"/>
                </a:lnTo>
                <a:lnTo>
                  <a:pt x="1827762" y="6595950"/>
                </a:lnTo>
                <a:lnTo>
                  <a:pt x="1830498" y="6597141"/>
                </a:lnTo>
                <a:lnTo>
                  <a:pt x="1833623" y="6597945"/>
                </a:lnTo>
                <a:lnTo>
                  <a:pt x="1836465" y="6598470"/>
                </a:lnTo>
                <a:lnTo>
                  <a:pt x="1837937" y="6601488"/>
                </a:lnTo>
                <a:lnTo>
                  <a:pt x="1838954" y="6603277"/>
                </a:lnTo>
                <a:lnTo>
                  <a:pt x="1839477" y="6606121"/>
                </a:lnTo>
                <a:lnTo>
                  <a:pt x="1841235" y="6603240"/>
                </a:lnTo>
                <a:lnTo>
                  <a:pt x="1842501" y="6601413"/>
                </a:lnTo>
                <a:lnTo>
                  <a:pt x="1844190" y="6596919"/>
                </a:lnTo>
                <a:lnTo>
                  <a:pt x="1845461" y="6588913"/>
                </a:lnTo>
                <a:lnTo>
                  <a:pt x="1847044" y="6585085"/>
                </a:lnTo>
                <a:lnTo>
                  <a:pt x="1848309" y="6583259"/>
                </a:lnTo>
                <a:lnTo>
                  <a:pt x="1850066" y="6580379"/>
                </a:lnTo>
                <a:lnTo>
                  <a:pt x="1851999" y="6578446"/>
                </a:lnTo>
                <a:lnTo>
                  <a:pt x="1854704" y="6575741"/>
                </a:lnTo>
                <a:lnTo>
                  <a:pt x="1857866" y="6574264"/>
                </a:lnTo>
                <a:lnTo>
                  <a:pt x="1861799" y="6572013"/>
                </a:lnTo>
                <a:lnTo>
                  <a:pt x="1865288" y="6597146"/>
                </a:lnTo>
                <a:lnTo>
                  <a:pt x="1868120" y="6610028"/>
                </a:lnTo>
                <a:lnTo>
                  <a:pt x="1871620" y="6622803"/>
                </a:lnTo>
                <a:lnTo>
                  <a:pt x="1875998" y="6634136"/>
                </a:lnTo>
                <a:lnTo>
                  <a:pt x="1878380" y="6639612"/>
                </a:lnTo>
                <a:lnTo>
                  <a:pt x="1881149" y="6644700"/>
                </a:lnTo>
                <a:lnTo>
                  <a:pt x="1884691" y="6649014"/>
                </a:lnTo>
                <a:lnTo>
                  <a:pt x="1888339" y="6652662"/>
                </a:lnTo>
                <a:lnTo>
                  <a:pt x="1892654" y="6656205"/>
                </a:lnTo>
                <a:lnTo>
                  <a:pt x="1896900" y="6658131"/>
                </a:lnTo>
                <a:lnTo>
                  <a:pt x="1891738" y="6659926"/>
                </a:lnTo>
                <a:lnTo>
                  <a:pt x="1887910" y="6661509"/>
                </a:lnTo>
                <a:lnTo>
                  <a:pt x="1885977" y="6663442"/>
                </a:lnTo>
                <a:lnTo>
                  <a:pt x="1884325" y="6665655"/>
                </a:lnTo>
                <a:lnTo>
                  <a:pt x="1882462" y="6669203"/>
                </a:lnTo>
                <a:lnTo>
                  <a:pt x="1880318" y="6672469"/>
                </a:lnTo>
                <a:lnTo>
                  <a:pt x="1877014" y="6676895"/>
                </a:lnTo>
                <a:lnTo>
                  <a:pt x="1871216" y="6682693"/>
                </a:lnTo>
                <a:lnTo>
                  <a:pt x="1872687" y="6685711"/>
                </a:lnTo>
                <a:lnTo>
                  <a:pt x="1873318" y="6687886"/>
                </a:lnTo>
                <a:lnTo>
                  <a:pt x="1874721" y="6689289"/>
                </a:lnTo>
                <a:lnTo>
                  <a:pt x="1877178" y="6690200"/>
                </a:lnTo>
                <a:lnTo>
                  <a:pt x="1878124" y="6690375"/>
                </a:lnTo>
                <a:lnTo>
                  <a:pt x="1880407" y="6690337"/>
                </a:lnTo>
                <a:lnTo>
                  <a:pt x="1884516" y="6689035"/>
                </a:lnTo>
                <a:lnTo>
                  <a:pt x="1888905" y="6688013"/>
                </a:lnTo>
                <a:lnTo>
                  <a:pt x="1890625" y="6687415"/>
                </a:lnTo>
                <a:lnTo>
                  <a:pt x="1892521" y="6687764"/>
                </a:lnTo>
                <a:lnTo>
                  <a:pt x="1894417" y="6688113"/>
                </a:lnTo>
                <a:lnTo>
                  <a:pt x="1896100" y="6689796"/>
                </a:lnTo>
                <a:lnTo>
                  <a:pt x="1897010" y="6692254"/>
                </a:lnTo>
                <a:lnTo>
                  <a:pt x="1897428" y="6695764"/>
                </a:lnTo>
                <a:lnTo>
                  <a:pt x="1895882" y="6697310"/>
                </a:lnTo>
                <a:lnTo>
                  <a:pt x="1893495" y="6698014"/>
                </a:lnTo>
                <a:lnTo>
                  <a:pt x="1892546" y="6697839"/>
                </a:lnTo>
                <a:lnTo>
                  <a:pt x="1891038" y="6697104"/>
                </a:lnTo>
                <a:lnTo>
                  <a:pt x="1888618" y="6693911"/>
                </a:lnTo>
                <a:lnTo>
                  <a:pt x="1886093" y="6691386"/>
                </a:lnTo>
                <a:lnTo>
                  <a:pt x="1896247" y="6721637"/>
                </a:lnTo>
                <a:lnTo>
                  <a:pt x="1907281" y="6750450"/>
                </a:lnTo>
                <a:lnTo>
                  <a:pt x="1918420" y="6778594"/>
                </a:lnTo>
                <a:lnTo>
                  <a:pt x="1930438" y="6805298"/>
                </a:lnTo>
                <a:lnTo>
                  <a:pt x="1945440" y="6829579"/>
                </a:lnTo>
                <a:lnTo>
                  <a:pt x="1961218" y="6853086"/>
                </a:lnTo>
                <a:lnTo>
                  <a:pt x="1964706" y="6857999"/>
                </a:lnTo>
                <a:lnTo>
                  <a:pt x="1909765" y="6857999"/>
                </a:lnTo>
                <a:lnTo>
                  <a:pt x="1902244" y="6849767"/>
                </a:lnTo>
                <a:lnTo>
                  <a:pt x="1887727" y="6830612"/>
                </a:lnTo>
                <a:lnTo>
                  <a:pt x="1873984" y="6810685"/>
                </a:lnTo>
                <a:lnTo>
                  <a:pt x="1859572" y="6790862"/>
                </a:lnTo>
                <a:lnTo>
                  <a:pt x="1844881" y="6770759"/>
                </a:lnTo>
                <a:lnTo>
                  <a:pt x="1787834" y="6689751"/>
                </a:lnTo>
                <a:lnTo>
                  <a:pt x="1780788" y="6678840"/>
                </a:lnTo>
                <a:lnTo>
                  <a:pt x="1774022" y="6668209"/>
                </a:lnTo>
                <a:lnTo>
                  <a:pt x="1762210" y="6646349"/>
                </a:lnTo>
                <a:lnTo>
                  <a:pt x="1750892" y="6623434"/>
                </a:lnTo>
                <a:lnTo>
                  <a:pt x="1739466" y="6601187"/>
                </a:lnTo>
                <a:lnTo>
                  <a:pt x="1718163" y="6555148"/>
                </a:lnTo>
                <a:lnTo>
                  <a:pt x="1707898" y="6531741"/>
                </a:lnTo>
                <a:lnTo>
                  <a:pt x="1698299" y="6508229"/>
                </a:lnTo>
                <a:lnTo>
                  <a:pt x="1688981" y="6484998"/>
                </a:lnTo>
                <a:lnTo>
                  <a:pt x="1680156" y="6460712"/>
                </a:lnTo>
                <a:lnTo>
                  <a:pt x="1677218" y="6448498"/>
                </a:lnTo>
                <a:lnTo>
                  <a:pt x="1673718" y="6435723"/>
                </a:lnTo>
                <a:lnTo>
                  <a:pt x="1670780" y="6423509"/>
                </a:lnTo>
                <a:lnTo>
                  <a:pt x="1668334" y="6410242"/>
                </a:lnTo>
                <a:lnTo>
                  <a:pt x="1667074" y="6405889"/>
                </a:lnTo>
                <a:lnTo>
                  <a:pt x="1664655" y="6402696"/>
                </a:lnTo>
                <a:lnTo>
                  <a:pt x="1662691" y="6400732"/>
                </a:lnTo>
                <a:lnTo>
                  <a:pt x="1659954" y="6399542"/>
                </a:lnTo>
                <a:lnTo>
                  <a:pt x="1656618" y="6400070"/>
                </a:lnTo>
                <a:lnTo>
                  <a:pt x="1652228" y="6401092"/>
                </a:lnTo>
                <a:lnTo>
                  <a:pt x="1648189" y="6404010"/>
                </a:lnTo>
                <a:lnTo>
                  <a:pt x="1642709" y="6407806"/>
                </a:lnTo>
                <a:lnTo>
                  <a:pt x="1643001" y="6395730"/>
                </a:lnTo>
                <a:lnTo>
                  <a:pt x="1642345" y="6383478"/>
                </a:lnTo>
                <a:lnTo>
                  <a:pt x="1641969" y="6371508"/>
                </a:lnTo>
                <a:lnTo>
                  <a:pt x="1640540" y="6360029"/>
                </a:lnTo>
                <a:lnTo>
                  <a:pt x="1637787" y="6336406"/>
                </a:lnTo>
                <a:lnTo>
                  <a:pt x="1632927" y="6313768"/>
                </a:lnTo>
                <a:lnTo>
                  <a:pt x="1627681" y="6291515"/>
                </a:lnTo>
                <a:lnTo>
                  <a:pt x="1620433" y="6269580"/>
                </a:lnTo>
                <a:lnTo>
                  <a:pt x="1613746" y="6248207"/>
                </a:lnTo>
                <a:lnTo>
                  <a:pt x="1604673" y="6227537"/>
                </a:lnTo>
                <a:lnTo>
                  <a:pt x="1597600" y="6206551"/>
                </a:lnTo>
                <a:lnTo>
                  <a:pt x="1589753" y="6186336"/>
                </a:lnTo>
                <a:lnTo>
                  <a:pt x="1580854" y="6166615"/>
                </a:lnTo>
                <a:lnTo>
                  <a:pt x="1572234" y="6147175"/>
                </a:lnTo>
                <a:lnTo>
                  <a:pt x="1563125" y="6128787"/>
                </a:lnTo>
                <a:lnTo>
                  <a:pt x="1554081" y="6112016"/>
                </a:lnTo>
                <a:lnTo>
                  <a:pt x="1536170" y="6079418"/>
                </a:lnTo>
                <a:lnTo>
                  <a:pt x="1564480" y="6062894"/>
                </a:lnTo>
                <a:lnTo>
                  <a:pt x="1554522" y="6049843"/>
                </a:lnTo>
                <a:lnTo>
                  <a:pt x="1545055" y="6035739"/>
                </a:lnTo>
                <a:lnTo>
                  <a:pt x="1535802" y="6020300"/>
                </a:lnTo>
                <a:lnTo>
                  <a:pt x="1527426" y="6003422"/>
                </a:lnTo>
                <a:lnTo>
                  <a:pt x="1520596" y="5984997"/>
                </a:lnTo>
                <a:lnTo>
                  <a:pt x="1514328" y="5967135"/>
                </a:lnTo>
                <a:lnTo>
                  <a:pt x="1509325" y="5947445"/>
                </a:lnTo>
                <a:lnTo>
                  <a:pt x="1505094" y="5926982"/>
                </a:lnTo>
                <a:lnTo>
                  <a:pt x="1502199" y="5906307"/>
                </a:lnTo>
                <a:lnTo>
                  <a:pt x="1499304" y="5885633"/>
                </a:lnTo>
                <a:lnTo>
                  <a:pt x="1496513" y="5864292"/>
                </a:lnTo>
                <a:lnTo>
                  <a:pt x="1495233" y="5843685"/>
                </a:lnTo>
                <a:lnTo>
                  <a:pt x="1494444" y="5822026"/>
                </a:lnTo>
                <a:lnTo>
                  <a:pt x="1494110" y="5801595"/>
                </a:lnTo>
                <a:lnTo>
                  <a:pt x="1494164" y="5780778"/>
                </a:lnTo>
                <a:lnTo>
                  <a:pt x="1494954" y="5761469"/>
                </a:lnTo>
                <a:lnTo>
                  <a:pt x="1492741" y="5763121"/>
                </a:lnTo>
                <a:lnTo>
                  <a:pt x="1491195" y="5764667"/>
                </a:lnTo>
                <a:lnTo>
                  <a:pt x="1489929" y="5766494"/>
                </a:lnTo>
                <a:lnTo>
                  <a:pt x="1489892" y="5768775"/>
                </a:lnTo>
                <a:lnTo>
                  <a:pt x="1489257" y="5772777"/>
                </a:lnTo>
                <a:lnTo>
                  <a:pt x="1488796" y="5777728"/>
                </a:lnTo>
                <a:lnTo>
                  <a:pt x="1485397" y="5770464"/>
                </a:lnTo>
                <a:lnTo>
                  <a:pt x="1483158" y="5762040"/>
                </a:lnTo>
                <a:lnTo>
                  <a:pt x="1481411" y="5752565"/>
                </a:lnTo>
                <a:lnTo>
                  <a:pt x="1480051" y="5742700"/>
                </a:lnTo>
                <a:lnTo>
                  <a:pt x="1478595" y="5721146"/>
                </a:lnTo>
                <a:lnTo>
                  <a:pt x="1477525" y="5699207"/>
                </a:lnTo>
                <a:lnTo>
                  <a:pt x="1477043" y="5687904"/>
                </a:lnTo>
                <a:lnTo>
                  <a:pt x="1474736" y="5677865"/>
                </a:lnTo>
                <a:lnTo>
                  <a:pt x="1472534" y="5667160"/>
                </a:lnTo>
                <a:lnTo>
                  <a:pt x="1468679" y="5658669"/>
                </a:lnTo>
                <a:lnTo>
                  <a:pt x="1464545" y="5649895"/>
                </a:lnTo>
                <a:lnTo>
                  <a:pt x="1461563" y="5646142"/>
                </a:lnTo>
                <a:lnTo>
                  <a:pt x="1458583" y="5642388"/>
                </a:lnTo>
                <a:lnTo>
                  <a:pt x="1455110" y="5639688"/>
                </a:lnTo>
                <a:lnTo>
                  <a:pt x="1451356" y="5636707"/>
                </a:lnTo>
                <a:lnTo>
                  <a:pt x="1446830" y="5634499"/>
                </a:lnTo>
                <a:lnTo>
                  <a:pt x="1442302" y="5632292"/>
                </a:lnTo>
                <a:lnTo>
                  <a:pt x="1445114" y="5628919"/>
                </a:lnTo>
                <a:lnTo>
                  <a:pt x="1447819" y="5626214"/>
                </a:lnTo>
                <a:lnTo>
                  <a:pt x="1450033" y="5624562"/>
                </a:lnTo>
                <a:lnTo>
                  <a:pt x="1452141" y="5623577"/>
                </a:lnTo>
                <a:lnTo>
                  <a:pt x="1457652" y="5623677"/>
                </a:lnTo>
                <a:lnTo>
                  <a:pt x="1463550" y="5623391"/>
                </a:lnTo>
                <a:lnTo>
                  <a:pt x="1454904" y="5593876"/>
                </a:lnTo>
                <a:lnTo>
                  <a:pt x="1446297" y="5562077"/>
                </a:lnTo>
                <a:lnTo>
                  <a:pt x="1438356" y="5530173"/>
                </a:lnTo>
                <a:lnTo>
                  <a:pt x="1434438" y="5513887"/>
                </a:lnTo>
                <a:lnTo>
                  <a:pt x="1431468" y="5497777"/>
                </a:lnTo>
                <a:lnTo>
                  <a:pt x="1429164" y="5481561"/>
                </a:lnTo>
                <a:lnTo>
                  <a:pt x="1427143" y="5465623"/>
                </a:lnTo>
                <a:lnTo>
                  <a:pt x="1425788" y="5449582"/>
                </a:lnTo>
                <a:lnTo>
                  <a:pt x="1425169" y="5435050"/>
                </a:lnTo>
                <a:lnTo>
                  <a:pt x="1425603" y="5420024"/>
                </a:lnTo>
                <a:lnTo>
                  <a:pt x="1427160" y="5406120"/>
                </a:lnTo>
                <a:lnTo>
                  <a:pt x="1429558" y="5393059"/>
                </a:lnTo>
                <a:lnTo>
                  <a:pt x="1431458" y="5387230"/>
                </a:lnTo>
                <a:lnTo>
                  <a:pt x="1433465" y="5380735"/>
                </a:lnTo>
                <a:lnTo>
                  <a:pt x="1432767" y="5376943"/>
                </a:lnTo>
                <a:lnTo>
                  <a:pt x="1431470" y="5374873"/>
                </a:lnTo>
                <a:lnTo>
                  <a:pt x="1430347" y="5373750"/>
                </a:lnTo>
                <a:lnTo>
                  <a:pt x="1428626" y="5374349"/>
                </a:lnTo>
                <a:lnTo>
                  <a:pt x="1426520" y="5375334"/>
                </a:lnTo>
                <a:lnTo>
                  <a:pt x="1424693" y="5376599"/>
                </a:lnTo>
                <a:lnTo>
                  <a:pt x="1420828" y="5380464"/>
                </a:lnTo>
                <a:lnTo>
                  <a:pt x="1416858" y="5384996"/>
                </a:lnTo>
                <a:lnTo>
                  <a:pt x="1415311" y="5386543"/>
                </a:lnTo>
                <a:lnTo>
                  <a:pt x="1413485" y="5387807"/>
                </a:lnTo>
                <a:lnTo>
                  <a:pt x="1412818" y="5387913"/>
                </a:lnTo>
                <a:lnTo>
                  <a:pt x="1411695" y="5386791"/>
                </a:lnTo>
                <a:lnTo>
                  <a:pt x="1410959" y="5385282"/>
                </a:lnTo>
                <a:lnTo>
                  <a:pt x="1411102" y="5382333"/>
                </a:lnTo>
                <a:lnTo>
                  <a:pt x="1412659" y="5368430"/>
                </a:lnTo>
                <a:lnTo>
                  <a:pt x="1413337" y="5355967"/>
                </a:lnTo>
                <a:lnTo>
                  <a:pt x="1414508" y="5342450"/>
                </a:lnTo>
                <a:lnTo>
                  <a:pt x="1414624" y="5329427"/>
                </a:lnTo>
                <a:lnTo>
                  <a:pt x="1414074" y="5316507"/>
                </a:lnTo>
                <a:lnTo>
                  <a:pt x="1413242" y="5303309"/>
                </a:lnTo>
                <a:lnTo>
                  <a:pt x="1412411" y="5290110"/>
                </a:lnTo>
                <a:lnTo>
                  <a:pt x="1410808" y="5277684"/>
                </a:lnTo>
                <a:lnTo>
                  <a:pt x="1408748" y="5264030"/>
                </a:lnTo>
                <a:lnTo>
                  <a:pt x="1406583" y="5251043"/>
                </a:lnTo>
                <a:lnTo>
                  <a:pt x="1401024" y="5224613"/>
                </a:lnTo>
                <a:lnTo>
                  <a:pt x="1393289" y="5197554"/>
                </a:lnTo>
                <a:lnTo>
                  <a:pt x="1383553" y="5170812"/>
                </a:lnTo>
                <a:lnTo>
                  <a:pt x="1383617" y="5178605"/>
                </a:lnTo>
                <a:lnTo>
                  <a:pt x="1383575" y="5187065"/>
                </a:lnTo>
                <a:lnTo>
                  <a:pt x="1382330" y="5205146"/>
                </a:lnTo>
                <a:lnTo>
                  <a:pt x="1379258" y="5224492"/>
                </a:lnTo>
                <a:lnTo>
                  <a:pt x="1376363" y="5244785"/>
                </a:lnTo>
                <a:lnTo>
                  <a:pt x="1368357" y="5287024"/>
                </a:lnTo>
                <a:lnTo>
                  <a:pt x="1359752" y="5330984"/>
                </a:lnTo>
                <a:lnTo>
                  <a:pt x="1357030" y="5352225"/>
                </a:lnTo>
                <a:lnTo>
                  <a:pt x="1355152" y="5374307"/>
                </a:lnTo>
                <a:lnTo>
                  <a:pt x="1354431" y="5395231"/>
                </a:lnTo>
                <a:lnTo>
                  <a:pt x="1354203" y="5415101"/>
                </a:lnTo>
                <a:lnTo>
                  <a:pt x="1355176" y="5425351"/>
                </a:lnTo>
                <a:lnTo>
                  <a:pt x="1356256" y="5434934"/>
                </a:lnTo>
                <a:lnTo>
                  <a:pt x="1358110" y="5443743"/>
                </a:lnTo>
                <a:lnTo>
                  <a:pt x="1360243" y="5452834"/>
                </a:lnTo>
                <a:lnTo>
                  <a:pt x="1362763" y="5461538"/>
                </a:lnTo>
                <a:lnTo>
                  <a:pt x="1365283" y="5470242"/>
                </a:lnTo>
                <a:lnTo>
                  <a:pt x="1369243" y="5478068"/>
                </a:lnTo>
                <a:lnTo>
                  <a:pt x="1373309" y="5485225"/>
                </a:lnTo>
                <a:lnTo>
                  <a:pt x="1369407" y="5491371"/>
                </a:lnTo>
                <a:lnTo>
                  <a:pt x="1365542" y="5495236"/>
                </a:lnTo>
                <a:lnTo>
                  <a:pt x="1362170" y="5498049"/>
                </a:lnTo>
                <a:lnTo>
                  <a:pt x="1359115" y="5498857"/>
                </a:lnTo>
                <a:lnTo>
                  <a:pt x="1355990" y="5498053"/>
                </a:lnTo>
                <a:lnTo>
                  <a:pt x="1353254" y="5496863"/>
                </a:lnTo>
                <a:lnTo>
                  <a:pt x="1351009" y="5494618"/>
                </a:lnTo>
                <a:lnTo>
                  <a:pt x="1348484" y="5492093"/>
                </a:lnTo>
                <a:lnTo>
                  <a:pt x="1343433" y="5487042"/>
                </a:lnTo>
                <a:lnTo>
                  <a:pt x="1339855" y="5485008"/>
                </a:lnTo>
                <a:lnTo>
                  <a:pt x="1336942" y="5482869"/>
                </a:lnTo>
                <a:lnTo>
                  <a:pt x="1333644" y="5481118"/>
                </a:lnTo>
                <a:lnTo>
                  <a:pt x="1330133" y="5480699"/>
                </a:lnTo>
                <a:lnTo>
                  <a:pt x="1325744" y="5481721"/>
                </a:lnTo>
                <a:lnTo>
                  <a:pt x="1321530" y="5483691"/>
                </a:lnTo>
                <a:lnTo>
                  <a:pt x="1322927" y="5491272"/>
                </a:lnTo>
                <a:lnTo>
                  <a:pt x="1324992" y="5498748"/>
                </a:lnTo>
                <a:lnTo>
                  <a:pt x="1330281" y="5512539"/>
                </a:lnTo>
                <a:lnTo>
                  <a:pt x="1335850" y="5526613"/>
                </a:lnTo>
                <a:lnTo>
                  <a:pt x="1342965" y="5539139"/>
                </a:lnTo>
                <a:lnTo>
                  <a:pt x="1358143" y="5564367"/>
                </a:lnTo>
                <a:lnTo>
                  <a:pt x="1365646" y="5576506"/>
                </a:lnTo>
                <a:lnTo>
                  <a:pt x="1373323" y="5589594"/>
                </a:lnTo>
                <a:lnTo>
                  <a:pt x="1380053" y="5602507"/>
                </a:lnTo>
                <a:lnTo>
                  <a:pt x="1385340" y="5616299"/>
                </a:lnTo>
                <a:lnTo>
                  <a:pt x="1390137" y="5631144"/>
                </a:lnTo>
                <a:lnTo>
                  <a:pt x="1392027" y="5637672"/>
                </a:lnTo>
                <a:lnTo>
                  <a:pt x="1392652" y="5646026"/>
                </a:lnTo>
                <a:lnTo>
                  <a:pt x="1393663" y="5653994"/>
                </a:lnTo>
                <a:lnTo>
                  <a:pt x="1393621" y="5662454"/>
                </a:lnTo>
                <a:lnTo>
                  <a:pt x="1394245" y="5670810"/>
                </a:lnTo>
                <a:lnTo>
                  <a:pt x="1392868" y="5679482"/>
                </a:lnTo>
                <a:lnTo>
                  <a:pt x="1391386" y="5688820"/>
                </a:lnTo>
                <a:lnTo>
                  <a:pt x="1389517" y="5698547"/>
                </a:lnTo>
                <a:lnTo>
                  <a:pt x="1386981" y="5708379"/>
                </a:lnTo>
                <a:lnTo>
                  <a:pt x="1383005" y="5719089"/>
                </a:lnTo>
                <a:lnTo>
                  <a:pt x="1383264" y="5703115"/>
                </a:lnTo>
                <a:lnTo>
                  <a:pt x="1383174" y="5685248"/>
                </a:lnTo>
                <a:lnTo>
                  <a:pt x="1381882" y="5676999"/>
                </a:lnTo>
                <a:lnTo>
                  <a:pt x="1381363" y="5667978"/>
                </a:lnTo>
                <a:lnTo>
                  <a:pt x="1379124" y="5659554"/>
                </a:lnTo>
                <a:lnTo>
                  <a:pt x="1377446" y="5651691"/>
                </a:lnTo>
                <a:lnTo>
                  <a:pt x="1374328" y="5644708"/>
                </a:lnTo>
                <a:lnTo>
                  <a:pt x="1370929" y="5637445"/>
                </a:lnTo>
                <a:lnTo>
                  <a:pt x="1367319" y="5631515"/>
                </a:lnTo>
                <a:lnTo>
                  <a:pt x="1362549" y="5626745"/>
                </a:lnTo>
                <a:lnTo>
                  <a:pt x="1357004" y="5622747"/>
                </a:lnTo>
                <a:lnTo>
                  <a:pt x="1350970" y="5619803"/>
                </a:lnTo>
                <a:lnTo>
                  <a:pt x="1344442" y="5617914"/>
                </a:lnTo>
                <a:lnTo>
                  <a:pt x="1341212" y="5617777"/>
                </a:lnTo>
                <a:lnTo>
                  <a:pt x="1337315" y="5617745"/>
                </a:lnTo>
                <a:lnTo>
                  <a:pt x="1340831" y="5611985"/>
                </a:lnTo>
                <a:lnTo>
                  <a:pt x="1342345" y="5606541"/>
                </a:lnTo>
                <a:lnTo>
                  <a:pt x="1343192" y="5601204"/>
                </a:lnTo>
                <a:lnTo>
                  <a:pt x="1344040" y="5595868"/>
                </a:lnTo>
                <a:lnTo>
                  <a:pt x="1343447" y="5591409"/>
                </a:lnTo>
                <a:lnTo>
                  <a:pt x="1342854" y="5586952"/>
                </a:lnTo>
                <a:lnTo>
                  <a:pt x="1340440" y="5577581"/>
                </a:lnTo>
                <a:lnTo>
                  <a:pt x="1337078" y="5568036"/>
                </a:lnTo>
                <a:lnTo>
                  <a:pt x="1334769" y="5557997"/>
                </a:lnTo>
                <a:lnTo>
                  <a:pt x="1333335" y="5552698"/>
                </a:lnTo>
                <a:lnTo>
                  <a:pt x="1332181" y="5547678"/>
                </a:lnTo>
                <a:lnTo>
                  <a:pt x="1331906" y="5541220"/>
                </a:lnTo>
                <a:lnTo>
                  <a:pt x="1332473" y="5535602"/>
                </a:lnTo>
                <a:lnTo>
                  <a:pt x="1324213" y="5546667"/>
                </a:lnTo>
                <a:lnTo>
                  <a:pt x="1321576" y="5550988"/>
                </a:lnTo>
                <a:lnTo>
                  <a:pt x="1318834" y="5555975"/>
                </a:lnTo>
                <a:lnTo>
                  <a:pt x="1316758" y="5560857"/>
                </a:lnTo>
                <a:lnTo>
                  <a:pt x="1315561" y="5564297"/>
                </a:lnTo>
                <a:lnTo>
                  <a:pt x="1313517" y="5573076"/>
                </a:lnTo>
                <a:lnTo>
                  <a:pt x="1313406" y="5579922"/>
                </a:lnTo>
                <a:lnTo>
                  <a:pt x="1313963" y="5586661"/>
                </a:lnTo>
                <a:lnTo>
                  <a:pt x="1315853" y="5593188"/>
                </a:lnTo>
                <a:lnTo>
                  <a:pt x="1317637" y="5600385"/>
                </a:lnTo>
                <a:lnTo>
                  <a:pt x="1322258" y="5614283"/>
                </a:lnTo>
                <a:lnTo>
                  <a:pt x="1324323" y="5621758"/>
                </a:lnTo>
                <a:lnTo>
                  <a:pt x="1325614" y="5630007"/>
                </a:lnTo>
                <a:lnTo>
                  <a:pt x="1325747" y="5639414"/>
                </a:lnTo>
                <a:lnTo>
                  <a:pt x="1325387" y="5649876"/>
                </a:lnTo>
                <a:lnTo>
                  <a:pt x="1323586" y="5661218"/>
                </a:lnTo>
                <a:lnTo>
                  <a:pt x="1321580" y="5667714"/>
                </a:lnTo>
                <a:lnTo>
                  <a:pt x="1318625" y="5674035"/>
                </a:lnTo>
                <a:lnTo>
                  <a:pt x="1304648" y="5680155"/>
                </a:lnTo>
                <a:lnTo>
                  <a:pt x="1300857" y="5679456"/>
                </a:lnTo>
                <a:lnTo>
                  <a:pt x="1300016" y="5678615"/>
                </a:lnTo>
                <a:lnTo>
                  <a:pt x="1299735" y="5678334"/>
                </a:lnTo>
                <a:lnTo>
                  <a:pt x="1299840" y="5677667"/>
                </a:lnTo>
                <a:lnTo>
                  <a:pt x="1300226" y="5677281"/>
                </a:lnTo>
                <a:lnTo>
                  <a:pt x="1302826" y="5675242"/>
                </a:lnTo>
                <a:lnTo>
                  <a:pt x="1306200" y="5672431"/>
                </a:lnTo>
                <a:lnTo>
                  <a:pt x="1310027" y="5670848"/>
                </a:lnTo>
                <a:lnTo>
                  <a:pt x="1318350" y="5667576"/>
                </a:lnTo>
                <a:lnTo>
                  <a:pt x="1313167" y="5653117"/>
                </a:lnTo>
                <a:lnTo>
                  <a:pt x="1308196" y="5637323"/>
                </a:lnTo>
                <a:lnTo>
                  <a:pt x="1303997" y="5620758"/>
                </a:lnTo>
                <a:lnTo>
                  <a:pt x="1299732" y="5602577"/>
                </a:lnTo>
                <a:lnTo>
                  <a:pt x="1290530" y="5566321"/>
                </a:lnTo>
                <a:lnTo>
                  <a:pt x="1285807" y="5546912"/>
                </a:lnTo>
                <a:lnTo>
                  <a:pt x="1280138" y="5527328"/>
                </a:lnTo>
                <a:lnTo>
                  <a:pt x="1277257" y="5529086"/>
                </a:lnTo>
                <a:lnTo>
                  <a:pt x="1274552" y="5531790"/>
                </a:lnTo>
                <a:lnTo>
                  <a:pt x="1270089" y="5537376"/>
                </a:lnTo>
                <a:lnTo>
                  <a:pt x="1266853" y="5543418"/>
                </a:lnTo>
                <a:lnTo>
                  <a:pt x="1264180" y="5550020"/>
                </a:lnTo>
                <a:lnTo>
                  <a:pt x="1262067" y="5557183"/>
                </a:lnTo>
                <a:lnTo>
                  <a:pt x="1261570" y="5564415"/>
                </a:lnTo>
                <a:lnTo>
                  <a:pt x="1261071" y="5571648"/>
                </a:lnTo>
                <a:lnTo>
                  <a:pt x="1261521" y="5579055"/>
                </a:lnTo>
                <a:lnTo>
                  <a:pt x="1262533" y="5587022"/>
                </a:lnTo>
                <a:lnTo>
                  <a:pt x="1264317" y="5594217"/>
                </a:lnTo>
                <a:lnTo>
                  <a:pt x="1265714" y="5601799"/>
                </a:lnTo>
                <a:lnTo>
                  <a:pt x="1268165" y="5608888"/>
                </a:lnTo>
                <a:lnTo>
                  <a:pt x="1273561" y="5622013"/>
                </a:lnTo>
                <a:lnTo>
                  <a:pt x="1279167" y="5633803"/>
                </a:lnTo>
                <a:lnTo>
                  <a:pt x="1275937" y="5633666"/>
                </a:lnTo>
                <a:lnTo>
                  <a:pt x="1273481" y="5632754"/>
                </a:lnTo>
                <a:lnTo>
                  <a:pt x="1268006" y="5630373"/>
                </a:lnTo>
                <a:lnTo>
                  <a:pt x="1265550" y="5629462"/>
                </a:lnTo>
                <a:lnTo>
                  <a:pt x="1263200" y="5627884"/>
                </a:lnTo>
                <a:lnTo>
                  <a:pt x="1260250" y="5628028"/>
                </a:lnTo>
                <a:lnTo>
                  <a:pt x="1256353" y="5627996"/>
                </a:lnTo>
                <a:lnTo>
                  <a:pt x="1256348" y="5634174"/>
                </a:lnTo>
                <a:lnTo>
                  <a:pt x="1256167" y="5639406"/>
                </a:lnTo>
                <a:lnTo>
                  <a:pt x="1256867" y="5643196"/>
                </a:lnTo>
                <a:lnTo>
                  <a:pt x="1258725" y="5645827"/>
                </a:lnTo>
                <a:lnTo>
                  <a:pt x="1260583" y="5648459"/>
                </a:lnTo>
                <a:lnTo>
                  <a:pt x="1263214" y="5650317"/>
                </a:lnTo>
                <a:lnTo>
                  <a:pt x="1268303" y="5653086"/>
                </a:lnTo>
                <a:lnTo>
                  <a:pt x="1273776" y="5655468"/>
                </a:lnTo>
                <a:lnTo>
                  <a:pt x="1276408" y="5657326"/>
                </a:lnTo>
                <a:lnTo>
                  <a:pt x="1278373" y="5659291"/>
                </a:lnTo>
                <a:lnTo>
                  <a:pt x="1280230" y="5661922"/>
                </a:lnTo>
                <a:lnTo>
                  <a:pt x="1281316" y="5665326"/>
                </a:lnTo>
                <a:lnTo>
                  <a:pt x="1282014" y="5669117"/>
                </a:lnTo>
                <a:lnTo>
                  <a:pt x="1282009" y="5675295"/>
                </a:lnTo>
                <a:lnTo>
                  <a:pt x="1277938" y="5674316"/>
                </a:lnTo>
                <a:lnTo>
                  <a:pt x="1273760" y="5674004"/>
                </a:lnTo>
                <a:lnTo>
                  <a:pt x="1269795" y="5672357"/>
                </a:lnTo>
                <a:lnTo>
                  <a:pt x="1266497" y="5670604"/>
                </a:lnTo>
                <a:lnTo>
                  <a:pt x="1260286" y="5666714"/>
                </a:lnTo>
                <a:lnTo>
                  <a:pt x="1254674" y="5661102"/>
                </a:lnTo>
                <a:lnTo>
                  <a:pt x="1250222" y="5654330"/>
                </a:lnTo>
                <a:lnTo>
                  <a:pt x="1246648" y="5646118"/>
                </a:lnTo>
                <a:lnTo>
                  <a:pt x="1243847" y="5637134"/>
                </a:lnTo>
                <a:lnTo>
                  <a:pt x="1241646" y="5626429"/>
                </a:lnTo>
                <a:lnTo>
                  <a:pt x="1239956" y="5630924"/>
                </a:lnTo>
                <a:lnTo>
                  <a:pt x="1237987" y="5635139"/>
                </a:lnTo>
                <a:lnTo>
                  <a:pt x="1236049" y="5643249"/>
                </a:lnTo>
                <a:lnTo>
                  <a:pt x="1235446" y="5651148"/>
                </a:lnTo>
                <a:lnTo>
                  <a:pt x="1236001" y="5657889"/>
                </a:lnTo>
                <a:lnTo>
                  <a:pt x="1237505" y="5664803"/>
                </a:lnTo>
                <a:lnTo>
                  <a:pt x="1240835" y="5670452"/>
                </a:lnTo>
                <a:lnTo>
                  <a:pt x="1247844" y="5683645"/>
                </a:lnTo>
                <a:lnTo>
                  <a:pt x="1255134" y="5697120"/>
                </a:lnTo>
                <a:lnTo>
                  <a:pt x="1258147" y="5704770"/>
                </a:lnTo>
                <a:lnTo>
                  <a:pt x="1261826" y="5712314"/>
                </a:lnTo>
                <a:lnTo>
                  <a:pt x="1264346" y="5721018"/>
                </a:lnTo>
                <a:lnTo>
                  <a:pt x="1266375" y="5730775"/>
                </a:lnTo>
                <a:lnTo>
                  <a:pt x="1266575" y="5741799"/>
                </a:lnTo>
                <a:lnTo>
                  <a:pt x="1266002" y="5753595"/>
                </a:lnTo>
                <a:lnTo>
                  <a:pt x="1260910" y="5757004"/>
                </a:lnTo>
                <a:lnTo>
                  <a:pt x="1257219" y="5761817"/>
                </a:lnTo>
                <a:lnTo>
                  <a:pt x="1253248" y="5766349"/>
                </a:lnTo>
                <a:lnTo>
                  <a:pt x="1250506" y="5771335"/>
                </a:lnTo>
                <a:lnTo>
                  <a:pt x="1248150" y="5775937"/>
                </a:lnTo>
                <a:lnTo>
                  <a:pt x="1247022" y="5780994"/>
                </a:lnTo>
                <a:lnTo>
                  <a:pt x="1245895" y="5786049"/>
                </a:lnTo>
                <a:lnTo>
                  <a:pt x="1245048" y="5791386"/>
                </a:lnTo>
                <a:lnTo>
                  <a:pt x="1245148" y="5796897"/>
                </a:lnTo>
                <a:lnTo>
                  <a:pt x="1245634" y="5802022"/>
                </a:lnTo>
                <a:lnTo>
                  <a:pt x="1247451" y="5813113"/>
                </a:lnTo>
                <a:lnTo>
                  <a:pt x="1249759" y="5823153"/>
                </a:lnTo>
                <a:lnTo>
                  <a:pt x="1253400" y="5832979"/>
                </a:lnTo>
                <a:lnTo>
                  <a:pt x="1243743" y="5836463"/>
                </a:lnTo>
                <a:lnTo>
                  <a:pt x="1240022" y="5837378"/>
                </a:lnTo>
                <a:lnTo>
                  <a:pt x="1236300" y="5838294"/>
                </a:lnTo>
                <a:lnTo>
                  <a:pt x="1233631" y="5838719"/>
                </a:lnTo>
                <a:lnTo>
                  <a:pt x="1231456" y="5838088"/>
                </a:lnTo>
                <a:lnTo>
                  <a:pt x="1228613" y="5837564"/>
                </a:lnTo>
                <a:lnTo>
                  <a:pt x="1227210" y="5836162"/>
                </a:lnTo>
                <a:lnTo>
                  <a:pt x="1226087" y="5835039"/>
                </a:lnTo>
                <a:lnTo>
                  <a:pt x="1224684" y="5833636"/>
                </a:lnTo>
                <a:lnTo>
                  <a:pt x="1223425" y="5829283"/>
                </a:lnTo>
                <a:lnTo>
                  <a:pt x="1223990" y="5823666"/>
                </a:lnTo>
                <a:lnTo>
                  <a:pt x="1224838" y="5818330"/>
                </a:lnTo>
                <a:lnTo>
                  <a:pt x="1227231" y="5811447"/>
                </a:lnTo>
                <a:lnTo>
                  <a:pt x="1229624" y="5804565"/>
                </a:lnTo>
                <a:lnTo>
                  <a:pt x="1235359" y="5790973"/>
                </a:lnTo>
                <a:lnTo>
                  <a:pt x="1245312" y="5769235"/>
                </a:lnTo>
                <a:lnTo>
                  <a:pt x="1242475" y="5762532"/>
                </a:lnTo>
                <a:lnTo>
                  <a:pt x="1239531" y="5756496"/>
                </a:lnTo>
                <a:lnTo>
                  <a:pt x="1237254" y="5750355"/>
                </a:lnTo>
                <a:lnTo>
                  <a:pt x="1236312" y="5744001"/>
                </a:lnTo>
                <a:lnTo>
                  <a:pt x="1234602" y="5732242"/>
                </a:lnTo>
                <a:lnTo>
                  <a:pt x="1234507" y="5720552"/>
                </a:lnTo>
                <a:lnTo>
                  <a:pt x="1233464" y="5708688"/>
                </a:lnTo>
                <a:lnTo>
                  <a:pt x="1233194" y="5696050"/>
                </a:lnTo>
                <a:lnTo>
                  <a:pt x="1232189" y="5681903"/>
                </a:lnTo>
                <a:lnTo>
                  <a:pt x="1229393" y="5666740"/>
                </a:lnTo>
                <a:lnTo>
                  <a:pt x="1228763" y="5664564"/>
                </a:lnTo>
                <a:lnTo>
                  <a:pt x="1227641" y="5663442"/>
                </a:lnTo>
                <a:lnTo>
                  <a:pt x="1226588" y="5663934"/>
                </a:lnTo>
                <a:lnTo>
                  <a:pt x="1225533" y="5664427"/>
                </a:lnTo>
                <a:lnTo>
                  <a:pt x="1224374" y="5665587"/>
                </a:lnTo>
                <a:lnTo>
                  <a:pt x="1223215" y="5666746"/>
                </a:lnTo>
                <a:lnTo>
                  <a:pt x="1222230" y="5668853"/>
                </a:lnTo>
                <a:lnTo>
                  <a:pt x="1222124" y="5669520"/>
                </a:lnTo>
                <a:lnTo>
                  <a:pt x="1221817" y="5659165"/>
                </a:lnTo>
                <a:lnTo>
                  <a:pt x="1221791" y="5649089"/>
                </a:lnTo>
                <a:lnTo>
                  <a:pt x="1223555" y="5640031"/>
                </a:lnTo>
                <a:lnTo>
                  <a:pt x="1226053" y="5632481"/>
                </a:lnTo>
                <a:lnTo>
                  <a:pt x="1228833" y="5625211"/>
                </a:lnTo>
                <a:lnTo>
                  <a:pt x="1231226" y="5618329"/>
                </a:lnTo>
                <a:lnTo>
                  <a:pt x="1237521" y="5605300"/>
                </a:lnTo>
                <a:lnTo>
                  <a:pt x="1240300" y="5598030"/>
                </a:lnTo>
                <a:lnTo>
                  <a:pt x="1242414" y="5590866"/>
                </a:lnTo>
                <a:lnTo>
                  <a:pt x="1244457" y="5582089"/>
                </a:lnTo>
                <a:lnTo>
                  <a:pt x="1244992" y="5572575"/>
                </a:lnTo>
                <a:lnTo>
                  <a:pt x="1244580" y="5562885"/>
                </a:lnTo>
                <a:lnTo>
                  <a:pt x="1242870" y="5551126"/>
                </a:lnTo>
                <a:lnTo>
                  <a:pt x="1239757" y="5537965"/>
                </a:lnTo>
                <a:lnTo>
                  <a:pt x="1235452" y="5522066"/>
                </a:lnTo>
                <a:lnTo>
                  <a:pt x="1229269" y="5528249"/>
                </a:lnTo>
                <a:lnTo>
                  <a:pt x="1225086" y="5534116"/>
                </a:lnTo>
                <a:lnTo>
                  <a:pt x="1221851" y="5540157"/>
                </a:lnTo>
                <a:lnTo>
                  <a:pt x="1219002" y="5545811"/>
                </a:lnTo>
                <a:lnTo>
                  <a:pt x="1217769" y="5551535"/>
                </a:lnTo>
                <a:lnTo>
                  <a:pt x="1217483" y="5557433"/>
                </a:lnTo>
                <a:lnTo>
                  <a:pt x="1216529" y="5563437"/>
                </a:lnTo>
                <a:lnTo>
                  <a:pt x="1216630" y="5568949"/>
                </a:lnTo>
                <a:lnTo>
                  <a:pt x="1216901" y="5581585"/>
                </a:lnTo>
                <a:lnTo>
                  <a:pt x="1217450" y="5594505"/>
                </a:lnTo>
                <a:lnTo>
                  <a:pt x="1217339" y="5601349"/>
                </a:lnTo>
                <a:lnTo>
                  <a:pt x="1215894" y="5608407"/>
                </a:lnTo>
                <a:lnTo>
                  <a:pt x="1214729" y="5615745"/>
                </a:lnTo>
                <a:lnTo>
                  <a:pt x="1211843" y="5623682"/>
                </a:lnTo>
                <a:lnTo>
                  <a:pt x="1208259" y="5627827"/>
                </a:lnTo>
                <a:lnTo>
                  <a:pt x="1204113" y="5631412"/>
                </a:lnTo>
                <a:lnTo>
                  <a:pt x="1194594" y="5638125"/>
                </a:lnTo>
                <a:lnTo>
                  <a:pt x="1184514" y="5644277"/>
                </a:lnTo>
                <a:lnTo>
                  <a:pt x="1180368" y="5647861"/>
                </a:lnTo>
                <a:lnTo>
                  <a:pt x="1176783" y="5652007"/>
                </a:lnTo>
                <a:lnTo>
                  <a:pt x="1176391" y="5658572"/>
                </a:lnTo>
                <a:lnTo>
                  <a:pt x="1176280" y="5665418"/>
                </a:lnTo>
                <a:lnTo>
                  <a:pt x="1177223" y="5671771"/>
                </a:lnTo>
                <a:lnTo>
                  <a:pt x="1178832" y="5678019"/>
                </a:lnTo>
                <a:lnTo>
                  <a:pt x="1182892" y="5691355"/>
                </a:lnTo>
                <a:lnTo>
                  <a:pt x="1186953" y="5704692"/>
                </a:lnTo>
                <a:lnTo>
                  <a:pt x="1190347" y="5718134"/>
                </a:lnTo>
                <a:lnTo>
                  <a:pt x="1191570" y="5724767"/>
                </a:lnTo>
                <a:lnTo>
                  <a:pt x="1191845" y="5731227"/>
                </a:lnTo>
                <a:lnTo>
                  <a:pt x="1191453" y="5737792"/>
                </a:lnTo>
                <a:lnTo>
                  <a:pt x="1189727" y="5744569"/>
                </a:lnTo>
                <a:lnTo>
                  <a:pt x="1187545" y="5750118"/>
                </a:lnTo>
                <a:lnTo>
                  <a:pt x="1183818" y="5757212"/>
                </a:lnTo>
                <a:lnTo>
                  <a:pt x="1179932" y="5744824"/>
                </a:lnTo>
                <a:lnTo>
                  <a:pt x="1175696" y="5730539"/>
                </a:lnTo>
                <a:lnTo>
                  <a:pt x="1171780" y="5714253"/>
                </a:lnTo>
                <a:lnTo>
                  <a:pt x="1168286" y="5695299"/>
                </a:lnTo>
                <a:lnTo>
                  <a:pt x="1164898" y="5675679"/>
                </a:lnTo>
                <a:lnTo>
                  <a:pt x="1162107" y="5654337"/>
                </a:lnTo>
                <a:lnTo>
                  <a:pt x="1159810" y="5631942"/>
                </a:lnTo>
                <a:lnTo>
                  <a:pt x="1159444" y="5607614"/>
                </a:lnTo>
                <a:lnTo>
                  <a:pt x="1166291" y="5607502"/>
                </a:lnTo>
                <a:lnTo>
                  <a:pt x="1168853" y="5607747"/>
                </a:lnTo>
                <a:lnTo>
                  <a:pt x="1169975" y="5608869"/>
                </a:lnTo>
                <a:lnTo>
                  <a:pt x="1171097" y="5609991"/>
                </a:lnTo>
                <a:lnTo>
                  <a:pt x="1171447" y="5611886"/>
                </a:lnTo>
                <a:lnTo>
                  <a:pt x="1171199" y="5615502"/>
                </a:lnTo>
                <a:lnTo>
                  <a:pt x="1169790" y="5620278"/>
                </a:lnTo>
                <a:lnTo>
                  <a:pt x="1168556" y="5626002"/>
                </a:lnTo>
                <a:lnTo>
                  <a:pt x="1167391" y="5633339"/>
                </a:lnTo>
                <a:lnTo>
                  <a:pt x="1167529" y="5636569"/>
                </a:lnTo>
                <a:lnTo>
                  <a:pt x="1168228" y="5640360"/>
                </a:lnTo>
                <a:lnTo>
                  <a:pt x="1177112" y="5637649"/>
                </a:lnTo>
                <a:lnTo>
                  <a:pt x="1183714" y="5634975"/>
                </a:lnTo>
                <a:lnTo>
                  <a:pt x="1187754" y="5632057"/>
                </a:lnTo>
                <a:lnTo>
                  <a:pt x="1190845" y="5628966"/>
                </a:lnTo>
                <a:lnTo>
                  <a:pt x="1193376" y="5625312"/>
                </a:lnTo>
                <a:lnTo>
                  <a:pt x="1193624" y="5621697"/>
                </a:lnTo>
                <a:lnTo>
                  <a:pt x="1193875" y="5618081"/>
                </a:lnTo>
                <a:lnTo>
                  <a:pt x="1194230" y="5613797"/>
                </a:lnTo>
                <a:lnTo>
                  <a:pt x="1193218" y="5605830"/>
                </a:lnTo>
                <a:lnTo>
                  <a:pt x="1192906" y="5601652"/>
                </a:lnTo>
                <a:lnTo>
                  <a:pt x="1194208" y="5597544"/>
                </a:lnTo>
                <a:lnTo>
                  <a:pt x="1196177" y="5593329"/>
                </a:lnTo>
                <a:lnTo>
                  <a:pt x="1198428" y="5589395"/>
                </a:lnTo>
                <a:lnTo>
                  <a:pt x="1202853" y="5586092"/>
                </a:lnTo>
                <a:lnTo>
                  <a:pt x="1209387" y="5581803"/>
                </a:lnTo>
                <a:lnTo>
                  <a:pt x="1208969" y="5578292"/>
                </a:lnTo>
                <a:lnTo>
                  <a:pt x="1207953" y="5576503"/>
                </a:lnTo>
                <a:lnTo>
                  <a:pt x="1206374" y="5574153"/>
                </a:lnTo>
                <a:lnTo>
                  <a:pt x="1205252" y="5573031"/>
                </a:lnTo>
                <a:lnTo>
                  <a:pt x="1203464" y="5572013"/>
                </a:lnTo>
                <a:lnTo>
                  <a:pt x="1201182" y="5572051"/>
                </a:lnTo>
                <a:lnTo>
                  <a:pt x="1197285" y="5572019"/>
                </a:lnTo>
                <a:lnTo>
                  <a:pt x="1192790" y="5573708"/>
                </a:lnTo>
                <a:lnTo>
                  <a:pt x="1188188" y="5576064"/>
                </a:lnTo>
                <a:lnTo>
                  <a:pt x="1178109" y="5582216"/>
                </a:lnTo>
                <a:lnTo>
                  <a:pt x="1173295" y="5585907"/>
                </a:lnTo>
                <a:lnTo>
                  <a:pt x="1168696" y="5588263"/>
                </a:lnTo>
                <a:lnTo>
                  <a:pt x="1164867" y="5589845"/>
                </a:lnTo>
                <a:lnTo>
                  <a:pt x="1161532" y="5590375"/>
                </a:lnTo>
                <a:lnTo>
                  <a:pt x="1160023" y="5589639"/>
                </a:lnTo>
                <a:lnTo>
                  <a:pt x="1158408" y="5589570"/>
                </a:lnTo>
                <a:lnTo>
                  <a:pt x="1158058" y="5587675"/>
                </a:lnTo>
                <a:lnTo>
                  <a:pt x="1157042" y="5585885"/>
                </a:lnTo>
                <a:lnTo>
                  <a:pt x="1155888" y="5580866"/>
                </a:lnTo>
                <a:lnTo>
                  <a:pt x="1156878" y="5572580"/>
                </a:lnTo>
                <a:lnTo>
                  <a:pt x="1159159" y="5572544"/>
                </a:lnTo>
                <a:lnTo>
                  <a:pt x="1161055" y="5572894"/>
                </a:lnTo>
                <a:lnTo>
                  <a:pt x="1162177" y="5574016"/>
                </a:lnTo>
                <a:lnTo>
                  <a:pt x="1162913" y="5575525"/>
                </a:lnTo>
                <a:lnTo>
                  <a:pt x="1164174" y="5579876"/>
                </a:lnTo>
                <a:lnTo>
                  <a:pt x="1165434" y="5584228"/>
                </a:lnTo>
                <a:lnTo>
                  <a:pt x="1169336" y="5578082"/>
                </a:lnTo>
                <a:lnTo>
                  <a:pt x="1172290" y="5571760"/>
                </a:lnTo>
                <a:lnTo>
                  <a:pt x="1175632" y="5565052"/>
                </a:lnTo>
                <a:lnTo>
                  <a:pt x="1178024" y="5558169"/>
                </a:lnTo>
                <a:lnTo>
                  <a:pt x="1171284" y="5557613"/>
                </a:lnTo>
                <a:lnTo>
                  <a:pt x="1165598" y="5556565"/>
                </a:lnTo>
                <a:lnTo>
                  <a:pt x="1160510" y="5553797"/>
                </a:lnTo>
                <a:lnTo>
                  <a:pt x="1156757" y="5550816"/>
                </a:lnTo>
                <a:lnTo>
                  <a:pt x="1153495" y="5546782"/>
                </a:lnTo>
                <a:lnTo>
                  <a:pt x="1151006" y="5541974"/>
                </a:lnTo>
                <a:lnTo>
                  <a:pt x="1148730" y="5535833"/>
                </a:lnTo>
                <a:lnTo>
                  <a:pt x="1147507" y="5529199"/>
                </a:lnTo>
                <a:lnTo>
                  <a:pt x="1146390" y="5521898"/>
                </a:lnTo>
                <a:lnTo>
                  <a:pt x="1145660" y="5514211"/>
                </a:lnTo>
                <a:lnTo>
                  <a:pt x="1144236" y="5496554"/>
                </a:lnTo>
                <a:lnTo>
                  <a:pt x="1143517" y="5476509"/>
                </a:lnTo>
                <a:lnTo>
                  <a:pt x="1141675" y="5455341"/>
                </a:lnTo>
                <a:lnTo>
                  <a:pt x="1140127" y="5456889"/>
                </a:lnTo>
                <a:lnTo>
                  <a:pt x="1138757" y="5459382"/>
                </a:lnTo>
                <a:lnTo>
                  <a:pt x="1135628" y="5464755"/>
                </a:lnTo>
                <a:lnTo>
                  <a:pt x="1133059" y="5470691"/>
                </a:lnTo>
                <a:lnTo>
                  <a:pt x="1130386" y="5477294"/>
                </a:lnTo>
                <a:lnTo>
                  <a:pt x="1127924" y="5482561"/>
                </a:lnTo>
                <a:lnTo>
                  <a:pt x="1125674" y="5486495"/>
                </a:lnTo>
                <a:lnTo>
                  <a:pt x="1124902" y="5487268"/>
                </a:lnTo>
                <a:lnTo>
                  <a:pt x="1123848" y="5487760"/>
                </a:lnTo>
                <a:lnTo>
                  <a:pt x="1123006" y="5486918"/>
                </a:lnTo>
                <a:lnTo>
                  <a:pt x="1122657" y="5485023"/>
                </a:lnTo>
                <a:lnTo>
                  <a:pt x="1121089" y="5470315"/>
                </a:lnTo>
                <a:lnTo>
                  <a:pt x="1121223" y="5479722"/>
                </a:lnTo>
                <a:lnTo>
                  <a:pt x="1122657" y="5485023"/>
                </a:lnTo>
                <a:lnTo>
                  <a:pt x="1126695" y="5523074"/>
                </a:lnTo>
                <a:lnTo>
                  <a:pt x="1129485" y="5544415"/>
                </a:lnTo>
                <a:lnTo>
                  <a:pt x="1133223" y="5565932"/>
                </a:lnTo>
                <a:lnTo>
                  <a:pt x="1136505" y="5586219"/>
                </a:lnTo>
                <a:lnTo>
                  <a:pt x="1139025" y="5594924"/>
                </a:lnTo>
                <a:lnTo>
                  <a:pt x="1141371" y="5602680"/>
                </a:lnTo>
                <a:lnTo>
                  <a:pt x="1143996" y="5610717"/>
                </a:lnTo>
                <a:lnTo>
                  <a:pt x="1146941" y="5616752"/>
                </a:lnTo>
                <a:lnTo>
                  <a:pt x="1149427" y="5621560"/>
                </a:lnTo>
                <a:lnTo>
                  <a:pt x="1152795" y="5624927"/>
                </a:lnTo>
                <a:lnTo>
                  <a:pt x="1149417" y="5633916"/>
                </a:lnTo>
                <a:lnTo>
                  <a:pt x="1147935" y="5643256"/>
                </a:lnTo>
                <a:lnTo>
                  <a:pt x="1146346" y="5653262"/>
                </a:lnTo>
                <a:lnTo>
                  <a:pt x="1146653" y="5663618"/>
                </a:lnTo>
                <a:lnTo>
                  <a:pt x="1146854" y="5674641"/>
                </a:lnTo>
                <a:lnTo>
                  <a:pt x="1148109" y="5685172"/>
                </a:lnTo>
                <a:lnTo>
                  <a:pt x="1149644" y="5695983"/>
                </a:lnTo>
                <a:lnTo>
                  <a:pt x="1152127" y="5706969"/>
                </a:lnTo>
                <a:lnTo>
                  <a:pt x="1155383" y="5717182"/>
                </a:lnTo>
                <a:lnTo>
                  <a:pt x="1159305" y="5727288"/>
                </a:lnTo>
                <a:lnTo>
                  <a:pt x="1163228" y="5737396"/>
                </a:lnTo>
                <a:lnTo>
                  <a:pt x="1168872" y="5746903"/>
                </a:lnTo>
                <a:lnTo>
                  <a:pt x="1174060" y="5755184"/>
                </a:lnTo>
                <a:lnTo>
                  <a:pt x="1179916" y="5763359"/>
                </a:lnTo>
                <a:lnTo>
                  <a:pt x="1186650" y="5770094"/>
                </a:lnTo>
                <a:lnTo>
                  <a:pt x="1193210" y="5775880"/>
                </a:lnTo>
                <a:lnTo>
                  <a:pt x="1199436" y="5802203"/>
                </a:lnTo>
                <a:lnTo>
                  <a:pt x="1206079" y="5832038"/>
                </a:lnTo>
                <a:lnTo>
                  <a:pt x="1219817" y="5899112"/>
                </a:lnTo>
                <a:lnTo>
                  <a:pt x="1227791" y="5934912"/>
                </a:lnTo>
                <a:lnTo>
                  <a:pt x="1237098" y="5970501"/>
                </a:lnTo>
                <a:lnTo>
                  <a:pt x="1246579" y="6007038"/>
                </a:lnTo>
                <a:lnTo>
                  <a:pt x="1251899" y="6024726"/>
                </a:lnTo>
                <a:lnTo>
                  <a:pt x="1257993" y="6041641"/>
                </a:lnTo>
                <a:lnTo>
                  <a:pt x="1257521" y="6058949"/>
                </a:lnTo>
                <a:lnTo>
                  <a:pt x="1258384" y="6076045"/>
                </a:lnTo>
                <a:lnTo>
                  <a:pt x="1259352" y="6092474"/>
                </a:lnTo>
                <a:lnTo>
                  <a:pt x="1260988" y="6108796"/>
                </a:lnTo>
                <a:lnTo>
                  <a:pt x="1264996" y="6142950"/>
                </a:lnTo>
                <a:lnTo>
                  <a:pt x="1269495" y="6176050"/>
                </a:lnTo>
                <a:lnTo>
                  <a:pt x="1275609" y="6209220"/>
                </a:lnTo>
                <a:lnTo>
                  <a:pt x="1281725" y="6242389"/>
                </a:lnTo>
                <a:lnTo>
                  <a:pt x="1295182" y="6309183"/>
                </a:lnTo>
                <a:lnTo>
                  <a:pt x="1298713" y="6325854"/>
                </a:lnTo>
                <a:lnTo>
                  <a:pt x="1302243" y="6342527"/>
                </a:lnTo>
                <a:lnTo>
                  <a:pt x="1310640" y="6375659"/>
                </a:lnTo>
                <a:lnTo>
                  <a:pt x="1319810" y="6408017"/>
                </a:lnTo>
                <a:lnTo>
                  <a:pt x="1329926" y="6440552"/>
                </a:lnTo>
                <a:lnTo>
                  <a:pt x="1340430" y="6472699"/>
                </a:lnTo>
                <a:lnTo>
                  <a:pt x="1351601" y="6504741"/>
                </a:lnTo>
                <a:lnTo>
                  <a:pt x="1373942" y="6568824"/>
                </a:lnTo>
                <a:lnTo>
                  <a:pt x="1385113" y="6600865"/>
                </a:lnTo>
                <a:lnTo>
                  <a:pt x="1395896" y="6633294"/>
                </a:lnTo>
                <a:lnTo>
                  <a:pt x="1406401" y="6665440"/>
                </a:lnTo>
                <a:lnTo>
                  <a:pt x="1412320" y="6681408"/>
                </a:lnTo>
                <a:lnTo>
                  <a:pt x="1418624" y="6696990"/>
                </a:lnTo>
                <a:lnTo>
                  <a:pt x="1431622" y="6727766"/>
                </a:lnTo>
                <a:lnTo>
                  <a:pt x="1444127" y="6759596"/>
                </a:lnTo>
                <a:lnTo>
                  <a:pt x="1455791" y="6790583"/>
                </a:lnTo>
                <a:lnTo>
                  <a:pt x="1468014" y="6822133"/>
                </a:lnTo>
                <a:lnTo>
                  <a:pt x="1478518" y="6854280"/>
                </a:lnTo>
                <a:lnTo>
                  <a:pt x="1479733" y="6857999"/>
                </a:lnTo>
                <a:lnTo>
                  <a:pt x="405683" y="6857999"/>
                </a:lnTo>
                <a:lnTo>
                  <a:pt x="394448" y="6829987"/>
                </a:lnTo>
                <a:lnTo>
                  <a:pt x="387126" y="6812615"/>
                </a:lnTo>
                <a:lnTo>
                  <a:pt x="379138" y="6795350"/>
                </a:lnTo>
                <a:lnTo>
                  <a:pt x="370375" y="6778859"/>
                </a:lnTo>
                <a:lnTo>
                  <a:pt x="361614" y="6762367"/>
                </a:lnTo>
                <a:lnTo>
                  <a:pt x="351026" y="6747139"/>
                </a:lnTo>
                <a:lnTo>
                  <a:pt x="340437" y="6731913"/>
                </a:lnTo>
                <a:lnTo>
                  <a:pt x="338610" y="6733179"/>
                </a:lnTo>
                <a:lnTo>
                  <a:pt x="337732" y="6734618"/>
                </a:lnTo>
                <a:lnTo>
                  <a:pt x="336185" y="6736165"/>
                </a:lnTo>
                <a:lnTo>
                  <a:pt x="335481" y="6738552"/>
                </a:lnTo>
                <a:lnTo>
                  <a:pt x="334951" y="6741888"/>
                </a:lnTo>
                <a:lnTo>
                  <a:pt x="334772" y="6747119"/>
                </a:lnTo>
                <a:lnTo>
                  <a:pt x="336311" y="6751752"/>
                </a:lnTo>
                <a:lnTo>
                  <a:pt x="337747" y="6757051"/>
                </a:lnTo>
                <a:lnTo>
                  <a:pt x="341564" y="6767824"/>
                </a:lnTo>
                <a:lnTo>
                  <a:pt x="344046" y="6778811"/>
                </a:lnTo>
                <a:lnTo>
                  <a:pt x="344640" y="6783269"/>
                </a:lnTo>
                <a:lnTo>
                  <a:pt x="344565" y="6787832"/>
                </a:lnTo>
                <a:lnTo>
                  <a:pt x="343650" y="6791554"/>
                </a:lnTo>
                <a:lnTo>
                  <a:pt x="342664" y="6793663"/>
                </a:lnTo>
                <a:lnTo>
                  <a:pt x="341119" y="6795208"/>
                </a:lnTo>
                <a:lnTo>
                  <a:pt x="339573" y="6796753"/>
                </a:lnTo>
                <a:lnTo>
                  <a:pt x="337184" y="6797458"/>
                </a:lnTo>
                <a:lnTo>
                  <a:pt x="334797" y="6798162"/>
                </a:lnTo>
                <a:lnTo>
                  <a:pt x="332128" y="6798587"/>
                </a:lnTo>
                <a:lnTo>
                  <a:pt x="327687" y="6779457"/>
                </a:lnTo>
                <a:lnTo>
                  <a:pt x="323420" y="6761276"/>
                </a:lnTo>
                <a:lnTo>
                  <a:pt x="316358" y="6727931"/>
                </a:lnTo>
                <a:lnTo>
                  <a:pt x="310698" y="6695991"/>
                </a:lnTo>
                <a:lnTo>
                  <a:pt x="305071" y="6667947"/>
                </a:lnTo>
                <a:lnTo>
                  <a:pt x="301010" y="6654611"/>
                </a:lnTo>
                <a:lnTo>
                  <a:pt x="297124" y="6642222"/>
                </a:lnTo>
                <a:lnTo>
                  <a:pt x="292958" y="6629552"/>
                </a:lnTo>
                <a:lnTo>
                  <a:pt x="287738" y="6617376"/>
                </a:lnTo>
                <a:lnTo>
                  <a:pt x="282131" y="6605585"/>
                </a:lnTo>
                <a:lnTo>
                  <a:pt x="275858" y="6593901"/>
                </a:lnTo>
                <a:lnTo>
                  <a:pt x="267583" y="6582533"/>
                </a:lnTo>
                <a:lnTo>
                  <a:pt x="259308" y="6571166"/>
                </a:lnTo>
                <a:lnTo>
                  <a:pt x="261908" y="6569128"/>
                </a:lnTo>
                <a:lnTo>
                  <a:pt x="264720" y="6565755"/>
                </a:lnTo>
                <a:lnTo>
                  <a:pt x="266863" y="6562489"/>
                </a:lnTo>
                <a:lnTo>
                  <a:pt x="269007" y="6559221"/>
                </a:lnTo>
                <a:lnTo>
                  <a:pt x="271612" y="6551005"/>
                </a:lnTo>
                <a:lnTo>
                  <a:pt x="273830" y="6543175"/>
                </a:lnTo>
                <a:lnTo>
                  <a:pt x="275874" y="6534397"/>
                </a:lnTo>
                <a:lnTo>
                  <a:pt x="276479" y="6526496"/>
                </a:lnTo>
                <a:lnTo>
                  <a:pt x="278522" y="6517718"/>
                </a:lnTo>
                <a:lnTo>
                  <a:pt x="280180" y="6509326"/>
                </a:lnTo>
                <a:lnTo>
                  <a:pt x="278321" y="6506697"/>
                </a:lnTo>
                <a:lnTo>
                  <a:pt x="276356" y="6504732"/>
                </a:lnTo>
                <a:lnTo>
                  <a:pt x="274181" y="6504102"/>
                </a:lnTo>
                <a:lnTo>
                  <a:pt x="271619" y="6503858"/>
                </a:lnTo>
                <a:lnTo>
                  <a:pt x="265615" y="6504811"/>
                </a:lnTo>
                <a:lnTo>
                  <a:pt x="258944" y="6505870"/>
                </a:lnTo>
                <a:lnTo>
                  <a:pt x="256275" y="6506294"/>
                </a:lnTo>
                <a:lnTo>
                  <a:pt x="254099" y="6505664"/>
                </a:lnTo>
                <a:lnTo>
                  <a:pt x="251537" y="6505421"/>
                </a:lnTo>
                <a:lnTo>
                  <a:pt x="249573" y="6503457"/>
                </a:lnTo>
                <a:lnTo>
                  <a:pt x="247327" y="6501212"/>
                </a:lnTo>
                <a:lnTo>
                  <a:pt x="246630" y="6497421"/>
                </a:lnTo>
                <a:lnTo>
                  <a:pt x="245755" y="6492682"/>
                </a:lnTo>
                <a:lnTo>
                  <a:pt x="246253" y="6485450"/>
                </a:lnTo>
                <a:lnTo>
                  <a:pt x="249626" y="6482639"/>
                </a:lnTo>
                <a:lnTo>
                  <a:pt x="252401" y="6481548"/>
                </a:lnTo>
                <a:lnTo>
                  <a:pt x="254508" y="6480563"/>
                </a:lnTo>
                <a:lnTo>
                  <a:pt x="256509" y="6480246"/>
                </a:lnTo>
                <a:lnTo>
                  <a:pt x="258404" y="6480595"/>
                </a:lnTo>
                <a:lnTo>
                  <a:pt x="260193" y="6481611"/>
                </a:lnTo>
                <a:lnTo>
                  <a:pt x="263280" y="6484698"/>
                </a:lnTo>
                <a:lnTo>
                  <a:pt x="266086" y="6487504"/>
                </a:lnTo>
                <a:lnTo>
                  <a:pt x="268892" y="6490310"/>
                </a:lnTo>
                <a:lnTo>
                  <a:pt x="271069" y="6490940"/>
                </a:lnTo>
                <a:lnTo>
                  <a:pt x="272578" y="6491675"/>
                </a:lnTo>
                <a:lnTo>
                  <a:pt x="274578" y="6491359"/>
                </a:lnTo>
                <a:lnTo>
                  <a:pt x="277633" y="6490549"/>
                </a:lnTo>
                <a:lnTo>
                  <a:pt x="271852" y="6477810"/>
                </a:lnTo>
                <a:lnTo>
                  <a:pt x="267685" y="6465141"/>
                </a:lnTo>
                <a:lnTo>
                  <a:pt x="263413" y="6453138"/>
                </a:lnTo>
                <a:lnTo>
                  <a:pt x="260687" y="6439589"/>
                </a:lnTo>
                <a:lnTo>
                  <a:pt x="258452" y="6424988"/>
                </a:lnTo>
                <a:lnTo>
                  <a:pt x="256045" y="6409438"/>
                </a:lnTo>
                <a:lnTo>
                  <a:pt x="254058" y="6391221"/>
                </a:lnTo>
                <a:lnTo>
                  <a:pt x="252217" y="6370053"/>
                </a:lnTo>
                <a:lnTo>
                  <a:pt x="250983" y="6375777"/>
                </a:lnTo>
                <a:lnTo>
                  <a:pt x="249188" y="6380939"/>
                </a:lnTo>
                <a:lnTo>
                  <a:pt x="247218" y="6385154"/>
                </a:lnTo>
                <a:lnTo>
                  <a:pt x="245180" y="6387753"/>
                </a:lnTo>
                <a:lnTo>
                  <a:pt x="243141" y="6390353"/>
                </a:lnTo>
                <a:lnTo>
                  <a:pt x="241315" y="6391618"/>
                </a:lnTo>
                <a:lnTo>
                  <a:pt x="238716" y="6393656"/>
                </a:lnTo>
                <a:lnTo>
                  <a:pt x="236608" y="6394642"/>
                </a:lnTo>
                <a:lnTo>
                  <a:pt x="231446" y="6396436"/>
                </a:lnTo>
                <a:lnTo>
                  <a:pt x="225898" y="6398618"/>
                </a:lnTo>
                <a:lnTo>
                  <a:pt x="222631" y="6400762"/>
                </a:lnTo>
                <a:lnTo>
                  <a:pt x="219365" y="6402905"/>
                </a:lnTo>
                <a:lnTo>
                  <a:pt x="215993" y="6405717"/>
                </a:lnTo>
                <a:lnTo>
                  <a:pt x="212407" y="6409863"/>
                </a:lnTo>
                <a:lnTo>
                  <a:pt x="212297" y="6416707"/>
                </a:lnTo>
                <a:lnTo>
                  <a:pt x="213064" y="6422113"/>
                </a:lnTo>
                <a:lnTo>
                  <a:pt x="214324" y="6426466"/>
                </a:lnTo>
                <a:lnTo>
                  <a:pt x="216356" y="6430046"/>
                </a:lnTo>
                <a:lnTo>
                  <a:pt x="218601" y="6432290"/>
                </a:lnTo>
                <a:lnTo>
                  <a:pt x="220284" y="6433974"/>
                </a:lnTo>
                <a:lnTo>
                  <a:pt x="225267" y="6437409"/>
                </a:lnTo>
                <a:lnTo>
                  <a:pt x="229969" y="6440564"/>
                </a:lnTo>
                <a:lnTo>
                  <a:pt x="232214" y="6442809"/>
                </a:lnTo>
                <a:lnTo>
                  <a:pt x="234246" y="6446388"/>
                </a:lnTo>
                <a:lnTo>
                  <a:pt x="235226" y="6450460"/>
                </a:lnTo>
                <a:lnTo>
                  <a:pt x="236100" y="6455197"/>
                </a:lnTo>
                <a:lnTo>
                  <a:pt x="236375" y="6461657"/>
                </a:lnTo>
                <a:lnTo>
                  <a:pt x="235946" y="6470503"/>
                </a:lnTo>
                <a:lnTo>
                  <a:pt x="230752" y="6468403"/>
                </a:lnTo>
                <a:lnTo>
                  <a:pt x="226437" y="6464861"/>
                </a:lnTo>
                <a:lnTo>
                  <a:pt x="222508" y="6460932"/>
                </a:lnTo>
                <a:lnTo>
                  <a:pt x="218405" y="6456057"/>
                </a:lnTo>
                <a:lnTo>
                  <a:pt x="215075" y="6450407"/>
                </a:lnTo>
                <a:lnTo>
                  <a:pt x="211851" y="6444091"/>
                </a:lnTo>
                <a:lnTo>
                  <a:pt x="205684" y="6431739"/>
                </a:lnTo>
                <a:lnTo>
                  <a:pt x="199342" y="6418439"/>
                </a:lnTo>
                <a:lnTo>
                  <a:pt x="196291" y="6413071"/>
                </a:lnTo>
                <a:lnTo>
                  <a:pt x="192188" y="6408195"/>
                </a:lnTo>
                <a:lnTo>
                  <a:pt x="187699" y="6403706"/>
                </a:lnTo>
                <a:lnTo>
                  <a:pt x="183665" y="6400444"/>
                </a:lnTo>
                <a:lnTo>
                  <a:pt x="178191" y="6398062"/>
                </a:lnTo>
                <a:lnTo>
                  <a:pt x="175627" y="6397819"/>
                </a:lnTo>
                <a:lnTo>
                  <a:pt x="172679" y="6397961"/>
                </a:lnTo>
                <a:lnTo>
                  <a:pt x="172435" y="6395399"/>
                </a:lnTo>
                <a:lnTo>
                  <a:pt x="172366" y="6393785"/>
                </a:lnTo>
                <a:lnTo>
                  <a:pt x="173631" y="6391958"/>
                </a:lnTo>
                <a:lnTo>
                  <a:pt x="176231" y="6389920"/>
                </a:lnTo>
                <a:lnTo>
                  <a:pt x="178059" y="6388654"/>
                </a:lnTo>
                <a:lnTo>
                  <a:pt x="181113" y="6387844"/>
                </a:lnTo>
                <a:lnTo>
                  <a:pt x="184167" y="6387034"/>
                </a:lnTo>
                <a:lnTo>
                  <a:pt x="187889" y="6386118"/>
                </a:lnTo>
                <a:lnTo>
                  <a:pt x="191119" y="6386255"/>
                </a:lnTo>
                <a:lnTo>
                  <a:pt x="194348" y="6386393"/>
                </a:lnTo>
                <a:lnTo>
                  <a:pt x="197367" y="6387865"/>
                </a:lnTo>
                <a:lnTo>
                  <a:pt x="199611" y="6390109"/>
                </a:lnTo>
                <a:lnTo>
                  <a:pt x="201856" y="6392354"/>
                </a:lnTo>
                <a:lnTo>
                  <a:pt x="203715" y="6394986"/>
                </a:lnTo>
                <a:lnTo>
                  <a:pt x="204413" y="6398776"/>
                </a:lnTo>
                <a:lnTo>
                  <a:pt x="203953" y="6403726"/>
                </a:lnTo>
                <a:lnTo>
                  <a:pt x="208167" y="6401757"/>
                </a:lnTo>
                <a:lnTo>
                  <a:pt x="211714" y="6399894"/>
                </a:lnTo>
                <a:lnTo>
                  <a:pt x="215087" y="6397082"/>
                </a:lnTo>
                <a:lnTo>
                  <a:pt x="218459" y="6394270"/>
                </a:lnTo>
                <a:lnTo>
                  <a:pt x="221551" y="6391178"/>
                </a:lnTo>
                <a:lnTo>
                  <a:pt x="224363" y="6387806"/>
                </a:lnTo>
                <a:lnTo>
                  <a:pt x="229037" y="6380886"/>
                </a:lnTo>
                <a:lnTo>
                  <a:pt x="232591" y="6372844"/>
                </a:lnTo>
                <a:lnTo>
                  <a:pt x="236249" y="6364135"/>
                </a:lnTo>
                <a:lnTo>
                  <a:pt x="237731" y="6354796"/>
                </a:lnTo>
                <a:lnTo>
                  <a:pt x="239214" y="6345456"/>
                </a:lnTo>
                <a:lnTo>
                  <a:pt x="238977" y="6336715"/>
                </a:lnTo>
                <a:lnTo>
                  <a:pt x="238844" y="6327307"/>
                </a:lnTo>
                <a:lnTo>
                  <a:pt x="237377" y="6318111"/>
                </a:lnTo>
                <a:lnTo>
                  <a:pt x="235418" y="6309968"/>
                </a:lnTo>
                <a:lnTo>
                  <a:pt x="232126" y="6302037"/>
                </a:lnTo>
                <a:lnTo>
                  <a:pt x="228340" y="6295160"/>
                </a:lnTo>
                <a:lnTo>
                  <a:pt x="224168" y="6288668"/>
                </a:lnTo>
                <a:lnTo>
                  <a:pt x="218064" y="6284111"/>
                </a:lnTo>
                <a:lnTo>
                  <a:pt x="217292" y="6284883"/>
                </a:lnTo>
                <a:lnTo>
                  <a:pt x="215745" y="6286429"/>
                </a:lnTo>
                <a:lnTo>
                  <a:pt x="214654" y="6289203"/>
                </a:lnTo>
                <a:lnTo>
                  <a:pt x="213632" y="6293592"/>
                </a:lnTo>
                <a:lnTo>
                  <a:pt x="213664" y="6297489"/>
                </a:lnTo>
                <a:lnTo>
                  <a:pt x="214182" y="6306511"/>
                </a:lnTo>
                <a:lnTo>
                  <a:pt x="214876" y="6316481"/>
                </a:lnTo>
                <a:lnTo>
                  <a:pt x="212843" y="6312901"/>
                </a:lnTo>
                <a:lnTo>
                  <a:pt x="209825" y="6311430"/>
                </a:lnTo>
                <a:lnTo>
                  <a:pt x="204844" y="6307993"/>
                </a:lnTo>
                <a:lnTo>
                  <a:pt x="199089" y="6305330"/>
                </a:lnTo>
                <a:lnTo>
                  <a:pt x="192280" y="6303160"/>
                </a:lnTo>
                <a:lnTo>
                  <a:pt x="186806" y="6300777"/>
                </a:lnTo>
                <a:lnTo>
                  <a:pt x="181543" y="6297061"/>
                </a:lnTo>
                <a:lnTo>
                  <a:pt x="179017" y="6294536"/>
                </a:lnTo>
                <a:lnTo>
                  <a:pt x="176598" y="6291342"/>
                </a:lnTo>
                <a:lnTo>
                  <a:pt x="175232" y="6287658"/>
                </a:lnTo>
                <a:lnTo>
                  <a:pt x="172919" y="6283799"/>
                </a:lnTo>
                <a:lnTo>
                  <a:pt x="177133" y="6281829"/>
                </a:lnTo>
                <a:lnTo>
                  <a:pt x="181347" y="6279859"/>
                </a:lnTo>
                <a:lnTo>
                  <a:pt x="185280" y="6277610"/>
                </a:lnTo>
                <a:lnTo>
                  <a:pt x="189215" y="6275359"/>
                </a:lnTo>
                <a:lnTo>
                  <a:pt x="192307" y="6272267"/>
                </a:lnTo>
                <a:lnTo>
                  <a:pt x="195786" y="6268788"/>
                </a:lnTo>
                <a:lnTo>
                  <a:pt x="201514" y="6261377"/>
                </a:lnTo>
                <a:lnTo>
                  <a:pt x="207841" y="6252244"/>
                </a:lnTo>
                <a:lnTo>
                  <a:pt x="213607" y="6242549"/>
                </a:lnTo>
                <a:lnTo>
                  <a:pt x="225948" y="6220106"/>
                </a:lnTo>
                <a:lnTo>
                  <a:pt x="222619" y="6214457"/>
                </a:lnTo>
                <a:lnTo>
                  <a:pt x="219675" y="6208421"/>
                </a:lnTo>
                <a:lnTo>
                  <a:pt x="217224" y="6201333"/>
                </a:lnTo>
                <a:lnTo>
                  <a:pt x="216039" y="6192416"/>
                </a:lnTo>
                <a:lnTo>
                  <a:pt x="212719" y="6174410"/>
                </a:lnTo>
                <a:lnTo>
                  <a:pt x="211332" y="6154472"/>
                </a:lnTo>
                <a:lnTo>
                  <a:pt x="210119" y="6135481"/>
                </a:lnTo>
                <a:lnTo>
                  <a:pt x="207711" y="6119931"/>
                </a:lnTo>
                <a:lnTo>
                  <a:pt x="206874" y="6112910"/>
                </a:lnTo>
                <a:lnTo>
                  <a:pt x="204772" y="6107717"/>
                </a:lnTo>
                <a:lnTo>
                  <a:pt x="202390" y="6102243"/>
                </a:lnTo>
                <a:lnTo>
                  <a:pt x="199023" y="6098876"/>
                </a:lnTo>
                <a:lnTo>
                  <a:pt x="197477" y="6100421"/>
                </a:lnTo>
                <a:lnTo>
                  <a:pt x="195720" y="6103302"/>
                </a:lnTo>
                <a:lnTo>
                  <a:pt x="194136" y="6107130"/>
                </a:lnTo>
                <a:lnTo>
                  <a:pt x="193289" y="6112467"/>
                </a:lnTo>
                <a:lnTo>
                  <a:pt x="192722" y="6118084"/>
                </a:lnTo>
                <a:lnTo>
                  <a:pt x="193098" y="6130054"/>
                </a:lnTo>
                <a:lnTo>
                  <a:pt x="194422" y="6142199"/>
                </a:lnTo>
                <a:lnTo>
                  <a:pt x="194697" y="6148659"/>
                </a:lnTo>
                <a:lnTo>
                  <a:pt x="194972" y="6155118"/>
                </a:lnTo>
                <a:lnTo>
                  <a:pt x="193632" y="6161508"/>
                </a:lnTo>
                <a:lnTo>
                  <a:pt x="193171" y="6166459"/>
                </a:lnTo>
                <a:lnTo>
                  <a:pt x="191694" y="6169619"/>
                </a:lnTo>
                <a:lnTo>
                  <a:pt x="190709" y="6171727"/>
                </a:lnTo>
                <a:lnTo>
                  <a:pt x="189338" y="6174221"/>
                </a:lnTo>
                <a:lnTo>
                  <a:pt x="187407" y="6176153"/>
                </a:lnTo>
                <a:lnTo>
                  <a:pt x="185299" y="6177137"/>
                </a:lnTo>
                <a:lnTo>
                  <a:pt x="182418" y="6178895"/>
                </a:lnTo>
                <a:lnTo>
                  <a:pt x="179363" y="6179706"/>
                </a:lnTo>
                <a:lnTo>
                  <a:pt x="175467" y="6179673"/>
                </a:lnTo>
                <a:lnTo>
                  <a:pt x="178670" y="6169736"/>
                </a:lnTo>
                <a:lnTo>
                  <a:pt x="181661" y="6161133"/>
                </a:lnTo>
                <a:lnTo>
                  <a:pt x="182827" y="6153795"/>
                </a:lnTo>
                <a:lnTo>
                  <a:pt x="184553" y="6147018"/>
                </a:lnTo>
                <a:lnTo>
                  <a:pt x="184171" y="6141225"/>
                </a:lnTo>
                <a:lnTo>
                  <a:pt x="183966" y="6136381"/>
                </a:lnTo>
                <a:lnTo>
                  <a:pt x="182424" y="6131749"/>
                </a:lnTo>
                <a:lnTo>
                  <a:pt x="180779" y="6127783"/>
                </a:lnTo>
                <a:lnTo>
                  <a:pt x="178851" y="6123537"/>
                </a:lnTo>
                <a:lnTo>
                  <a:pt x="176045" y="6120731"/>
                </a:lnTo>
                <a:lnTo>
                  <a:pt x="169698" y="6113610"/>
                </a:lnTo>
                <a:lnTo>
                  <a:pt x="162296" y="6106982"/>
                </a:lnTo>
                <a:lnTo>
                  <a:pt x="154720" y="6099406"/>
                </a:lnTo>
                <a:lnTo>
                  <a:pt x="158335" y="6099158"/>
                </a:lnTo>
                <a:lnTo>
                  <a:pt x="160829" y="6097785"/>
                </a:lnTo>
                <a:lnTo>
                  <a:pt x="164097" y="6095641"/>
                </a:lnTo>
                <a:lnTo>
                  <a:pt x="167188" y="6092550"/>
                </a:lnTo>
                <a:lnTo>
                  <a:pt x="168665" y="6089388"/>
                </a:lnTo>
                <a:lnTo>
                  <a:pt x="170915" y="6085455"/>
                </a:lnTo>
                <a:lnTo>
                  <a:pt x="172605" y="6080960"/>
                </a:lnTo>
                <a:lnTo>
                  <a:pt x="174293" y="6076465"/>
                </a:lnTo>
                <a:lnTo>
                  <a:pt x="175987" y="6065792"/>
                </a:lnTo>
                <a:lnTo>
                  <a:pt x="176946" y="6053609"/>
                </a:lnTo>
                <a:lnTo>
                  <a:pt x="176957" y="6041252"/>
                </a:lnTo>
                <a:lnTo>
                  <a:pt x="176020" y="6028720"/>
                </a:lnTo>
                <a:lnTo>
                  <a:pt x="173469" y="6016119"/>
                </a:lnTo>
                <a:lnTo>
                  <a:pt x="170530" y="6003905"/>
                </a:lnTo>
                <a:lnTo>
                  <a:pt x="165766" y="5992956"/>
                </a:lnTo>
                <a:lnTo>
                  <a:pt x="160508" y="5983062"/>
                </a:lnTo>
                <a:lnTo>
                  <a:pt x="157634" y="5978640"/>
                </a:lnTo>
                <a:lnTo>
                  <a:pt x="154653" y="5974886"/>
                </a:lnTo>
                <a:lnTo>
                  <a:pt x="150899" y="5971906"/>
                </a:lnTo>
                <a:lnTo>
                  <a:pt x="148093" y="5969100"/>
                </a:lnTo>
                <a:lnTo>
                  <a:pt x="143847" y="5967174"/>
                </a:lnTo>
                <a:lnTo>
                  <a:pt x="139777" y="5966194"/>
                </a:lnTo>
                <a:lnTo>
                  <a:pt x="135704" y="5965215"/>
                </a:lnTo>
                <a:lnTo>
                  <a:pt x="130755" y="5965674"/>
                </a:lnTo>
                <a:lnTo>
                  <a:pt x="130372" y="5959883"/>
                </a:lnTo>
                <a:lnTo>
                  <a:pt x="130834" y="5954933"/>
                </a:lnTo>
                <a:lnTo>
                  <a:pt x="131681" y="5949596"/>
                </a:lnTo>
                <a:lnTo>
                  <a:pt x="133475" y="5944434"/>
                </a:lnTo>
                <a:lnTo>
                  <a:pt x="135270" y="5939272"/>
                </a:lnTo>
                <a:lnTo>
                  <a:pt x="137626" y="5934671"/>
                </a:lnTo>
                <a:lnTo>
                  <a:pt x="142725" y="5925082"/>
                </a:lnTo>
                <a:lnTo>
                  <a:pt x="144695" y="5920868"/>
                </a:lnTo>
                <a:lnTo>
                  <a:pt x="145892" y="5917427"/>
                </a:lnTo>
                <a:lnTo>
                  <a:pt x="146808" y="5913705"/>
                </a:lnTo>
                <a:lnTo>
                  <a:pt x="146950" y="5910756"/>
                </a:lnTo>
                <a:lnTo>
                  <a:pt x="146320" y="5908580"/>
                </a:lnTo>
                <a:lnTo>
                  <a:pt x="143689" y="5906722"/>
                </a:lnTo>
                <a:lnTo>
                  <a:pt x="139898" y="5906023"/>
                </a:lnTo>
                <a:lnTo>
                  <a:pt x="134880" y="5904868"/>
                </a:lnTo>
                <a:lnTo>
                  <a:pt x="138744" y="5901004"/>
                </a:lnTo>
                <a:lnTo>
                  <a:pt x="142154" y="5895911"/>
                </a:lnTo>
                <a:lnTo>
                  <a:pt x="145177" y="5891203"/>
                </a:lnTo>
                <a:lnTo>
                  <a:pt x="148306" y="5885830"/>
                </a:lnTo>
                <a:lnTo>
                  <a:pt x="150594" y="5879614"/>
                </a:lnTo>
                <a:lnTo>
                  <a:pt x="152213" y="5873505"/>
                </a:lnTo>
                <a:lnTo>
                  <a:pt x="153448" y="5867781"/>
                </a:lnTo>
                <a:lnTo>
                  <a:pt x="154612" y="5860444"/>
                </a:lnTo>
                <a:lnTo>
                  <a:pt x="156449" y="5846820"/>
                </a:lnTo>
                <a:lnTo>
                  <a:pt x="156952" y="5833410"/>
                </a:lnTo>
                <a:lnTo>
                  <a:pt x="157715" y="5804026"/>
                </a:lnTo>
                <a:lnTo>
                  <a:pt x="153994" y="5804942"/>
                </a:lnTo>
                <a:lnTo>
                  <a:pt x="150553" y="5806138"/>
                </a:lnTo>
                <a:lnTo>
                  <a:pt x="147847" y="5808845"/>
                </a:lnTo>
                <a:lnTo>
                  <a:pt x="146756" y="5811618"/>
                </a:lnTo>
                <a:lnTo>
                  <a:pt x="145947" y="5814673"/>
                </a:lnTo>
                <a:lnTo>
                  <a:pt x="144750" y="5818114"/>
                </a:lnTo>
                <a:lnTo>
                  <a:pt x="144533" y="5825628"/>
                </a:lnTo>
                <a:lnTo>
                  <a:pt x="142356" y="5824998"/>
                </a:lnTo>
                <a:lnTo>
                  <a:pt x="140672" y="5823315"/>
                </a:lnTo>
                <a:lnTo>
                  <a:pt x="140042" y="5821138"/>
                </a:lnTo>
                <a:lnTo>
                  <a:pt x="139026" y="5819348"/>
                </a:lnTo>
                <a:lnTo>
                  <a:pt x="138888" y="5816119"/>
                </a:lnTo>
                <a:lnTo>
                  <a:pt x="139032" y="5813169"/>
                </a:lnTo>
                <a:lnTo>
                  <a:pt x="140197" y="5805832"/>
                </a:lnTo>
                <a:lnTo>
                  <a:pt x="142415" y="5798001"/>
                </a:lnTo>
                <a:lnTo>
                  <a:pt x="145513" y="5788730"/>
                </a:lnTo>
                <a:lnTo>
                  <a:pt x="151814" y="5769522"/>
                </a:lnTo>
                <a:lnTo>
                  <a:pt x="154068" y="5759410"/>
                </a:lnTo>
                <a:lnTo>
                  <a:pt x="156218" y="5749964"/>
                </a:lnTo>
                <a:lnTo>
                  <a:pt x="157982" y="5740906"/>
                </a:lnTo>
                <a:lnTo>
                  <a:pt x="158130" y="5731779"/>
                </a:lnTo>
                <a:lnTo>
                  <a:pt x="157431" y="5727988"/>
                </a:lnTo>
                <a:lnTo>
                  <a:pt x="155959" y="5724970"/>
                </a:lnTo>
                <a:lnTo>
                  <a:pt x="154874" y="5721566"/>
                </a:lnTo>
                <a:lnTo>
                  <a:pt x="152735" y="5718654"/>
                </a:lnTo>
                <a:lnTo>
                  <a:pt x="150210" y="5716129"/>
                </a:lnTo>
                <a:lnTo>
                  <a:pt x="147017" y="5713710"/>
                </a:lnTo>
                <a:lnTo>
                  <a:pt x="143332" y="5712343"/>
                </a:lnTo>
                <a:lnTo>
                  <a:pt x="138594" y="5711470"/>
                </a:lnTo>
                <a:lnTo>
                  <a:pt x="141649" y="5710659"/>
                </a:lnTo>
                <a:lnTo>
                  <a:pt x="144529" y="5708902"/>
                </a:lnTo>
                <a:lnTo>
                  <a:pt x="146531" y="5708583"/>
                </a:lnTo>
                <a:lnTo>
                  <a:pt x="148076" y="5707038"/>
                </a:lnTo>
                <a:lnTo>
                  <a:pt x="150395" y="5704719"/>
                </a:lnTo>
                <a:lnTo>
                  <a:pt x="151380" y="5702612"/>
                </a:lnTo>
                <a:lnTo>
                  <a:pt x="152646" y="5700785"/>
                </a:lnTo>
                <a:lnTo>
                  <a:pt x="153069" y="5698117"/>
                </a:lnTo>
                <a:lnTo>
                  <a:pt x="150824" y="5695872"/>
                </a:lnTo>
                <a:lnTo>
                  <a:pt x="148262" y="5695628"/>
                </a:lnTo>
                <a:lnTo>
                  <a:pt x="145593" y="5696053"/>
                </a:lnTo>
                <a:lnTo>
                  <a:pt x="143206" y="5696756"/>
                </a:lnTo>
                <a:lnTo>
                  <a:pt x="140537" y="5697181"/>
                </a:lnTo>
                <a:lnTo>
                  <a:pt x="137975" y="5696937"/>
                </a:lnTo>
                <a:lnTo>
                  <a:pt x="134782" y="5694517"/>
                </a:lnTo>
                <a:lnTo>
                  <a:pt x="131240" y="5690203"/>
                </a:lnTo>
                <a:lnTo>
                  <a:pt x="133072" y="5682759"/>
                </a:lnTo>
                <a:lnTo>
                  <a:pt x="136201" y="5677385"/>
                </a:lnTo>
                <a:lnTo>
                  <a:pt x="136800" y="5675664"/>
                </a:lnTo>
                <a:lnTo>
                  <a:pt x="138907" y="5674679"/>
                </a:lnTo>
                <a:lnTo>
                  <a:pt x="139960" y="5674187"/>
                </a:lnTo>
                <a:lnTo>
                  <a:pt x="141015" y="5673694"/>
                </a:lnTo>
                <a:lnTo>
                  <a:pt x="144911" y="5673726"/>
                </a:lnTo>
                <a:lnTo>
                  <a:pt x="148807" y="5673757"/>
                </a:lnTo>
                <a:lnTo>
                  <a:pt x="154038" y="5673578"/>
                </a:lnTo>
                <a:lnTo>
                  <a:pt x="160042" y="5672624"/>
                </a:lnTo>
                <a:lnTo>
                  <a:pt x="152710" y="5667611"/>
                </a:lnTo>
                <a:lnTo>
                  <a:pt x="145202" y="5661649"/>
                </a:lnTo>
                <a:lnTo>
                  <a:pt x="138748" y="5655195"/>
                </a:lnTo>
                <a:lnTo>
                  <a:pt x="132681" y="5648355"/>
                </a:lnTo>
                <a:lnTo>
                  <a:pt x="120372" y="5633727"/>
                </a:lnTo>
                <a:lnTo>
                  <a:pt x="108836" y="5618326"/>
                </a:lnTo>
                <a:lnTo>
                  <a:pt x="113050" y="5616356"/>
                </a:lnTo>
                <a:lnTo>
                  <a:pt x="117652" y="5614000"/>
                </a:lnTo>
                <a:lnTo>
                  <a:pt x="122850" y="5609923"/>
                </a:lnTo>
                <a:lnTo>
                  <a:pt x="127314" y="5604338"/>
                </a:lnTo>
                <a:lnTo>
                  <a:pt x="129739" y="5601352"/>
                </a:lnTo>
                <a:lnTo>
                  <a:pt x="131216" y="5598190"/>
                </a:lnTo>
                <a:lnTo>
                  <a:pt x="132799" y="5594363"/>
                </a:lnTo>
                <a:lnTo>
                  <a:pt x="134768" y="5590149"/>
                </a:lnTo>
                <a:lnTo>
                  <a:pt x="135790" y="5585760"/>
                </a:lnTo>
                <a:lnTo>
                  <a:pt x="136918" y="5580704"/>
                </a:lnTo>
                <a:lnTo>
                  <a:pt x="137485" y="5575086"/>
                </a:lnTo>
                <a:lnTo>
                  <a:pt x="136716" y="5569681"/>
                </a:lnTo>
                <a:lnTo>
                  <a:pt x="131830" y="5577934"/>
                </a:lnTo>
                <a:lnTo>
                  <a:pt x="129405" y="5580920"/>
                </a:lnTo>
                <a:lnTo>
                  <a:pt x="126805" y="5582959"/>
                </a:lnTo>
                <a:lnTo>
                  <a:pt x="124487" y="5585277"/>
                </a:lnTo>
                <a:lnTo>
                  <a:pt x="122099" y="5585982"/>
                </a:lnTo>
                <a:lnTo>
                  <a:pt x="120272" y="5587248"/>
                </a:lnTo>
                <a:lnTo>
                  <a:pt x="118377" y="5586899"/>
                </a:lnTo>
                <a:lnTo>
                  <a:pt x="116868" y="5586163"/>
                </a:lnTo>
                <a:lnTo>
                  <a:pt x="114973" y="5585812"/>
                </a:lnTo>
                <a:lnTo>
                  <a:pt x="112167" y="5583007"/>
                </a:lnTo>
                <a:lnTo>
                  <a:pt x="110520" y="5579042"/>
                </a:lnTo>
                <a:lnTo>
                  <a:pt x="109366" y="5574023"/>
                </a:lnTo>
                <a:lnTo>
                  <a:pt x="109265" y="5568511"/>
                </a:lnTo>
                <a:lnTo>
                  <a:pt x="109271" y="5562332"/>
                </a:lnTo>
                <a:lnTo>
                  <a:pt x="110610" y="5555943"/>
                </a:lnTo>
                <a:lnTo>
                  <a:pt x="112617" y="5549445"/>
                </a:lnTo>
                <a:lnTo>
                  <a:pt x="115359" y="5544459"/>
                </a:lnTo>
                <a:lnTo>
                  <a:pt x="116836" y="5541298"/>
                </a:lnTo>
                <a:lnTo>
                  <a:pt x="119155" y="5538979"/>
                </a:lnTo>
                <a:lnTo>
                  <a:pt x="121475" y="5536659"/>
                </a:lnTo>
                <a:lnTo>
                  <a:pt x="123968" y="5535288"/>
                </a:lnTo>
                <a:lnTo>
                  <a:pt x="126462" y="5533917"/>
                </a:lnTo>
                <a:lnTo>
                  <a:pt x="129236" y="5532826"/>
                </a:lnTo>
                <a:lnTo>
                  <a:pt x="127871" y="5529141"/>
                </a:lnTo>
                <a:lnTo>
                  <a:pt x="124329" y="5524826"/>
                </a:lnTo>
                <a:lnTo>
                  <a:pt x="120681" y="5521178"/>
                </a:lnTo>
                <a:lnTo>
                  <a:pt x="116366" y="5517637"/>
                </a:lnTo>
                <a:lnTo>
                  <a:pt x="114296" y="5516340"/>
                </a:lnTo>
                <a:lnTo>
                  <a:pt x="111733" y="5516097"/>
                </a:lnTo>
                <a:lnTo>
                  <a:pt x="109558" y="5515466"/>
                </a:lnTo>
                <a:lnTo>
                  <a:pt x="107556" y="5515784"/>
                </a:lnTo>
                <a:lnTo>
                  <a:pt x="105343" y="5517436"/>
                </a:lnTo>
                <a:lnTo>
                  <a:pt x="103797" y="5518981"/>
                </a:lnTo>
                <a:lnTo>
                  <a:pt x="101653" y="5522249"/>
                </a:lnTo>
                <a:lnTo>
                  <a:pt x="100631" y="5526638"/>
                </a:lnTo>
                <a:lnTo>
                  <a:pt x="101055" y="5523970"/>
                </a:lnTo>
                <a:lnTo>
                  <a:pt x="102250" y="5520528"/>
                </a:lnTo>
                <a:lnTo>
                  <a:pt x="106297" y="5511432"/>
                </a:lnTo>
                <a:lnTo>
                  <a:pt x="111045" y="5499949"/>
                </a:lnTo>
                <a:lnTo>
                  <a:pt x="113718" y="5493347"/>
                </a:lnTo>
                <a:lnTo>
                  <a:pt x="115340" y="5487237"/>
                </a:lnTo>
                <a:lnTo>
                  <a:pt x="117346" y="5480741"/>
                </a:lnTo>
                <a:lnTo>
                  <a:pt x="118019" y="5474456"/>
                </a:lnTo>
                <a:lnTo>
                  <a:pt x="118024" y="5468278"/>
                </a:lnTo>
                <a:lnTo>
                  <a:pt x="117643" y="5462485"/>
                </a:lnTo>
                <a:lnTo>
                  <a:pt x="115541" y="5457292"/>
                </a:lnTo>
                <a:lnTo>
                  <a:pt x="111612" y="5453363"/>
                </a:lnTo>
                <a:lnTo>
                  <a:pt x="109649" y="5451399"/>
                </a:lnTo>
                <a:lnTo>
                  <a:pt x="107017" y="5449541"/>
                </a:lnTo>
                <a:lnTo>
                  <a:pt x="103613" y="5448455"/>
                </a:lnTo>
                <a:lnTo>
                  <a:pt x="99928" y="5447089"/>
                </a:lnTo>
                <a:lnTo>
                  <a:pt x="103056" y="5441717"/>
                </a:lnTo>
                <a:lnTo>
                  <a:pt x="105732" y="5435113"/>
                </a:lnTo>
                <a:lnTo>
                  <a:pt x="108193" y="5429846"/>
                </a:lnTo>
                <a:lnTo>
                  <a:pt x="110199" y="5423350"/>
                </a:lnTo>
                <a:lnTo>
                  <a:pt x="113440" y="5411130"/>
                </a:lnTo>
                <a:lnTo>
                  <a:pt x="115627" y="5399403"/>
                </a:lnTo>
                <a:lnTo>
                  <a:pt x="116199" y="5387606"/>
                </a:lnTo>
                <a:lnTo>
                  <a:pt x="115823" y="5375636"/>
                </a:lnTo>
                <a:lnTo>
                  <a:pt x="114394" y="5364158"/>
                </a:lnTo>
                <a:lnTo>
                  <a:pt x="112085" y="5354120"/>
                </a:lnTo>
                <a:lnTo>
                  <a:pt x="109216" y="5343520"/>
                </a:lnTo>
                <a:lnTo>
                  <a:pt x="105081" y="5334748"/>
                </a:lnTo>
                <a:lnTo>
                  <a:pt x="100946" y="5325975"/>
                </a:lnTo>
                <a:lnTo>
                  <a:pt x="95828" y="5319309"/>
                </a:lnTo>
                <a:lnTo>
                  <a:pt x="89655" y="5313136"/>
                </a:lnTo>
                <a:lnTo>
                  <a:pt x="83830" y="5308859"/>
                </a:lnTo>
                <a:lnTo>
                  <a:pt x="80426" y="5307773"/>
                </a:lnTo>
                <a:lnTo>
                  <a:pt x="77022" y="5306688"/>
                </a:lnTo>
                <a:lnTo>
                  <a:pt x="73231" y="5305989"/>
                </a:lnTo>
                <a:lnTo>
                  <a:pt x="69721" y="5305571"/>
                </a:lnTo>
                <a:lnTo>
                  <a:pt x="67825" y="5305222"/>
                </a:lnTo>
                <a:lnTo>
                  <a:pt x="66422" y="5303819"/>
                </a:lnTo>
                <a:lnTo>
                  <a:pt x="65686" y="5302309"/>
                </a:lnTo>
                <a:lnTo>
                  <a:pt x="65162" y="5299466"/>
                </a:lnTo>
                <a:lnTo>
                  <a:pt x="65025" y="5296237"/>
                </a:lnTo>
                <a:lnTo>
                  <a:pt x="65554" y="5292901"/>
                </a:lnTo>
                <a:lnTo>
                  <a:pt x="66825" y="5284895"/>
                </a:lnTo>
                <a:lnTo>
                  <a:pt x="69429" y="5276680"/>
                </a:lnTo>
                <a:lnTo>
                  <a:pt x="72982" y="5268638"/>
                </a:lnTo>
                <a:lnTo>
                  <a:pt x="76043" y="5261649"/>
                </a:lnTo>
                <a:lnTo>
                  <a:pt x="79172" y="5256275"/>
                </a:lnTo>
                <a:lnTo>
                  <a:pt x="79315" y="5253325"/>
                </a:lnTo>
                <a:lnTo>
                  <a:pt x="78123" y="5250589"/>
                </a:lnTo>
                <a:lnTo>
                  <a:pt x="77774" y="5248693"/>
                </a:lnTo>
                <a:lnTo>
                  <a:pt x="76371" y="5247290"/>
                </a:lnTo>
                <a:lnTo>
                  <a:pt x="73809" y="5247046"/>
                </a:lnTo>
                <a:lnTo>
                  <a:pt x="72300" y="5246311"/>
                </a:lnTo>
                <a:lnTo>
                  <a:pt x="66789" y="5246210"/>
                </a:lnTo>
                <a:lnTo>
                  <a:pt x="62331" y="5245617"/>
                </a:lnTo>
                <a:lnTo>
                  <a:pt x="60822" y="5244881"/>
                </a:lnTo>
                <a:lnTo>
                  <a:pt x="59420" y="5243478"/>
                </a:lnTo>
                <a:lnTo>
                  <a:pt x="58016" y="5242076"/>
                </a:lnTo>
                <a:lnTo>
                  <a:pt x="57105" y="5239619"/>
                </a:lnTo>
                <a:lnTo>
                  <a:pt x="57355" y="5236003"/>
                </a:lnTo>
                <a:lnTo>
                  <a:pt x="58376" y="5231614"/>
                </a:lnTo>
                <a:lnTo>
                  <a:pt x="55279" y="5240884"/>
                </a:lnTo>
                <a:lnTo>
                  <a:pt x="52742" y="5250715"/>
                </a:lnTo>
                <a:lnTo>
                  <a:pt x="50979" y="5259774"/>
                </a:lnTo>
                <a:lnTo>
                  <a:pt x="49004" y="5270168"/>
                </a:lnTo>
                <a:lnTo>
                  <a:pt x="46214" y="5289794"/>
                </a:lnTo>
                <a:lnTo>
                  <a:pt x="45494" y="5310717"/>
                </a:lnTo>
                <a:lnTo>
                  <a:pt x="45054" y="5331922"/>
                </a:lnTo>
                <a:lnTo>
                  <a:pt x="45455" y="5353968"/>
                </a:lnTo>
                <a:lnTo>
                  <a:pt x="47086" y="5376468"/>
                </a:lnTo>
                <a:lnTo>
                  <a:pt x="48611" y="5399637"/>
                </a:lnTo>
                <a:lnTo>
                  <a:pt x="52825" y="5397667"/>
                </a:lnTo>
                <a:lnTo>
                  <a:pt x="56197" y="5394856"/>
                </a:lnTo>
                <a:lnTo>
                  <a:pt x="59009" y="5391483"/>
                </a:lnTo>
                <a:lnTo>
                  <a:pt x="61259" y="5387549"/>
                </a:lnTo>
                <a:lnTo>
                  <a:pt x="62948" y="5383054"/>
                </a:lnTo>
                <a:lnTo>
                  <a:pt x="63864" y="5379332"/>
                </a:lnTo>
                <a:lnTo>
                  <a:pt x="66013" y="5369888"/>
                </a:lnTo>
                <a:lnTo>
                  <a:pt x="67496" y="5360548"/>
                </a:lnTo>
                <a:lnTo>
                  <a:pt x="69185" y="5356053"/>
                </a:lnTo>
                <a:lnTo>
                  <a:pt x="71155" y="5351838"/>
                </a:lnTo>
                <a:lnTo>
                  <a:pt x="73019" y="5348291"/>
                </a:lnTo>
                <a:lnTo>
                  <a:pt x="76111" y="5345199"/>
                </a:lnTo>
                <a:lnTo>
                  <a:pt x="80044" y="5342949"/>
                </a:lnTo>
                <a:lnTo>
                  <a:pt x="84645" y="5340594"/>
                </a:lnTo>
                <a:lnTo>
                  <a:pt x="83375" y="5348598"/>
                </a:lnTo>
                <a:lnTo>
                  <a:pt x="83369" y="5354777"/>
                </a:lnTo>
                <a:lnTo>
                  <a:pt x="84242" y="5359515"/>
                </a:lnTo>
                <a:lnTo>
                  <a:pt x="85221" y="5363586"/>
                </a:lnTo>
                <a:lnTo>
                  <a:pt x="88028" y="5366393"/>
                </a:lnTo>
                <a:lnTo>
                  <a:pt x="90553" y="5368918"/>
                </a:lnTo>
                <a:lnTo>
                  <a:pt x="96096" y="5372915"/>
                </a:lnTo>
                <a:lnTo>
                  <a:pt x="102132" y="5375858"/>
                </a:lnTo>
                <a:lnTo>
                  <a:pt x="104658" y="5378383"/>
                </a:lnTo>
                <a:lnTo>
                  <a:pt x="106796" y="5381295"/>
                </a:lnTo>
                <a:lnTo>
                  <a:pt x="108056" y="5385648"/>
                </a:lnTo>
                <a:lnTo>
                  <a:pt x="108930" y="5390387"/>
                </a:lnTo>
                <a:lnTo>
                  <a:pt x="108537" y="5396952"/>
                </a:lnTo>
                <a:lnTo>
                  <a:pt x="106495" y="5405729"/>
                </a:lnTo>
                <a:lnTo>
                  <a:pt x="104037" y="5404819"/>
                </a:lnTo>
                <a:lnTo>
                  <a:pt x="101861" y="5404189"/>
                </a:lnTo>
                <a:lnTo>
                  <a:pt x="100951" y="5401733"/>
                </a:lnTo>
                <a:lnTo>
                  <a:pt x="100532" y="5398223"/>
                </a:lnTo>
                <a:lnTo>
                  <a:pt x="99976" y="5391483"/>
                </a:lnTo>
                <a:lnTo>
                  <a:pt x="99247" y="5383795"/>
                </a:lnTo>
                <a:lnTo>
                  <a:pt x="91623" y="5390857"/>
                </a:lnTo>
                <a:lnTo>
                  <a:pt x="85051" y="5397429"/>
                </a:lnTo>
                <a:lnTo>
                  <a:pt x="79323" y="5404840"/>
                </a:lnTo>
                <a:lnTo>
                  <a:pt x="72822" y="5413025"/>
                </a:lnTo>
                <a:lnTo>
                  <a:pt x="67934" y="5421280"/>
                </a:lnTo>
                <a:lnTo>
                  <a:pt x="63048" y="5429534"/>
                </a:lnTo>
                <a:lnTo>
                  <a:pt x="58721" y="5438350"/>
                </a:lnTo>
                <a:lnTo>
                  <a:pt x="54958" y="5447726"/>
                </a:lnTo>
                <a:lnTo>
                  <a:pt x="51194" y="5457101"/>
                </a:lnTo>
                <a:lnTo>
                  <a:pt x="47603" y="5467427"/>
                </a:lnTo>
                <a:lnTo>
                  <a:pt x="45067" y="5477258"/>
                </a:lnTo>
                <a:lnTo>
                  <a:pt x="42705" y="5488038"/>
                </a:lnTo>
                <a:lnTo>
                  <a:pt x="38370" y="5509209"/>
                </a:lnTo>
                <a:lnTo>
                  <a:pt x="34875" y="5531223"/>
                </a:lnTo>
                <a:lnTo>
                  <a:pt x="32105" y="5526135"/>
                </a:lnTo>
                <a:lnTo>
                  <a:pt x="29162" y="5520100"/>
                </a:lnTo>
                <a:lnTo>
                  <a:pt x="26886" y="5513958"/>
                </a:lnTo>
                <a:lnTo>
                  <a:pt x="26330" y="5507218"/>
                </a:lnTo>
                <a:lnTo>
                  <a:pt x="26160" y="5500093"/>
                </a:lnTo>
                <a:lnTo>
                  <a:pt x="25992" y="5492967"/>
                </a:lnTo>
                <a:lnTo>
                  <a:pt x="27262" y="5484961"/>
                </a:lnTo>
                <a:lnTo>
                  <a:pt x="28532" y="5476957"/>
                </a:lnTo>
                <a:lnTo>
                  <a:pt x="30084" y="5469232"/>
                </a:lnTo>
                <a:lnTo>
                  <a:pt x="32302" y="5461401"/>
                </a:lnTo>
                <a:lnTo>
                  <a:pt x="37861" y="5446863"/>
                </a:lnTo>
                <a:lnTo>
                  <a:pt x="43876" y="5433553"/>
                </a:lnTo>
                <a:lnTo>
                  <a:pt x="48800" y="5423017"/>
                </a:lnTo>
                <a:lnTo>
                  <a:pt x="46275" y="5420492"/>
                </a:lnTo>
                <a:lnTo>
                  <a:pt x="43469" y="5417686"/>
                </a:lnTo>
                <a:lnTo>
                  <a:pt x="40768" y="5414213"/>
                </a:lnTo>
                <a:lnTo>
                  <a:pt x="38455" y="5410352"/>
                </a:lnTo>
                <a:lnTo>
                  <a:pt x="35268" y="5401755"/>
                </a:lnTo>
                <a:lnTo>
                  <a:pt x="33346" y="5391331"/>
                </a:lnTo>
                <a:lnTo>
                  <a:pt x="31530" y="5380239"/>
                </a:lnTo>
                <a:lnTo>
                  <a:pt x="29610" y="5369813"/>
                </a:lnTo>
                <a:lnTo>
                  <a:pt x="26470" y="5346576"/>
                </a:lnTo>
                <a:lnTo>
                  <a:pt x="24162" y="5336539"/>
                </a:lnTo>
                <a:lnTo>
                  <a:pt x="21361" y="5327554"/>
                </a:lnTo>
                <a:lnTo>
                  <a:pt x="18174" y="5318956"/>
                </a:lnTo>
                <a:lnTo>
                  <a:pt x="15474" y="5315483"/>
                </a:lnTo>
                <a:lnTo>
                  <a:pt x="12388" y="5312396"/>
                </a:lnTo>
                <a:lnTo>
                  <a:pt x="9862" y="5309870"/>
                </a:lnTo>
                <a:lnTo>
                  <a:pt x="6950" y="5307732"/>
                </a:lnTo>
                <a:lnTo>
                  <a:pt x="2879" y="5306753"/>
                </a:lnTo>
                <a:lnTo>
                  <a:pt x="0" y="5305920"/>
                </a:lnTo>
                <a:lnTo>
                  <a:pt x="0" y="4514844"/>
                </a:lnTo>
                <a:lnTo>
                  <a:pt x="4893" y="4493258"/>
                </a:lnTo>
                <a:lnTo>
                  <a:pt x="10601" y="4469593"/>
                </a:lnTo>
                <a:lnTo>
                  <a:pt x="17924" y="4445996"/>
                </a:lnTo>
                <a:lnTo>
                  <a:pt x="18067" y="4443046"/>
                </a:lnTo>
                <a:lnTo>
                  <a:pt x="18104" y="4440764"/>
                </a:lnTo>
                <a:lnTo>
                  <a:pt x="16981" y="4439641"/>
                </a:lnTo>
                <a:lnTo>
                  <a:pt x="15367" y="4439573"/>
                </a:lnTo>
                <a:lnTo>
                  <a:pt x="14700" y="4439679"/>
                </a:lnTo>
                <a:lnTo>
                  <a:pt x="12873" y="4440946"/>
                </a:lnTo>
                <a:lnTo>
                  <a:pt x="9396" y="4444423"/>
                </a:lnTo>
                <a:lnTo>
                  <a:pt x="6478" y="4448463"/>
                </a:lnTo>
                <a:lnTo>
                  <a:pt x="3909" y="4454397"/>
                </a:lnTo>
                <a:lnTo>
                  <a:pt x="2538" y="4456890"/>
                </a:lnTo>
                <a:lnTo>
                  <a:pt x="2114" y="4459560"/>
                </a:lnTo>
                <a:lnTo>
                  <a:pt x="2253" y="4462790"/>
                </a:lnTo>
                <a:lnTo>
                  <a:pt x="3269" y="4464578"/>
                </a:lnTo>
                <a:lnTo>
                  <a:pt x="0" y="4463538"/>
                </a:lnTo>
                <a:lnTo>
                  <a:pt x="0" y="4429748"/>
                </a:lnTo>
                <a:lnTo>
                  <a:pt x="632" y="4427931"/>
                </a:lnTo>
                <a:lnTo>
                  <a:pt x="5346" y="4418730"/>
                </a:lnTo>
                <a:lnTo>
                  <a:pt x="6823" y="4415568"/>
                </a:lnTo>
                <a:lnTo>
                  <a:pt x="9634" y="4412196"/>
                </a:lnTo>
                <a:lnTo>
                  <a:pt x="11952" y="4409878"/>
                </a:lnTo>
                <a:lnTo>
                  <a:pt x="14167" y="4408226"/>
                </a:lnTo>
                <a:lnTo>
                  <a:pt x="9962" y="4397838"/>
                </a:lnTo>
                <a:lnTo>
                  <a:pt x="6601" y="4388293"/>
                </a:lnTo>
                <a:lnTo>
                  <a:pt x="4574" y="4378534"/>
                </a:lnTo>
                <a:lnTo>
                  <a:pt x="4054" y="4369512"/>
                </a:lnTo>
                <a:lnTo>
                  <a:pt x="3429" y="4361160"/>
                </a:lnTo>
                <a:lnTo>
                  <a:pt x="3928" y="4353927"/>
                </a:lnTo>
                <a:lnTo>
                  <a:pt x="5872" y="4339638"/>
                </a:lnTo>
                <a:lnTo>
                  <a:pt x="7533" y="4325067"/>
                </a:lnTo>
                <a:lnTo>
                  <a:pt x="8806" y="4317061"/>
                </a:lnTo>
                <a:lnTo>
                  <a:pt x="9022" y="4309549"/>
                </a:lnTo>
                <a:lnTo>
                  <a:pt x="8398" y="4301194"/>
                </a:lnTo>
                <a:lnTo>
                  <a:pt x="7773" y="4292840"/>
                </a:lnTo>
                <a:lnTo>
                  <a:pt x="6027" y="4283363"/>
                </a:lnTo>
                <a:lnTo>
                  <a:pt x="2945" y="4274099"/>
                </a:lnTo>
                <a:lnTo>
                  <a:pt x="7053" y="4272797"/>
                </a:lnTo>
                <a:lnTo>
                  <a:pt x="11268" y="4270827"/>
                </a:lnTo>
                <a:lnTo>
                  <a:pt x="14534" y="4268682"/>
                </a:lnTo>
                <a:lnTo>
                  <a:pt x="17521" y="4266256"/>
                </a:lnTo>
                <a:lnTo>
                  <a:pt x="20613" y="4263164"/>
                </a:lnTo>
                <a:lnTo>
                  <a:pt x="22265" y="4260951"/>
                </a:lnTo>
                <a:lnTo>
                  <a:pt x="24022" y="4258072"/>
                </a:lnTo>
                <a:lnTo>
                  <a:pt x="25780" y="4255192"/>
                </a:lnTo>
                <a:lnTo>
                  <a:pt x="28454" y="4248590"/>
                </a:lnTo>
                <a:lnTo>
                  <a:pt x="29232" y="4241637"/>
                </a:lnTo>
                <a:lnTo>
                  <a:pt x="29904" y="4235354"/>
                </a:lnTo>
                <a:lnTo>
                  <a:pt x="29630" y="4228895"/>
                </a:lnTo>
                <a:lnTo>
                  <a:pt x="30133" y="4215483"/>
                </a:lnTo>
                <a:lnTo>
                  <a:pt x="30420" y="4209586"/>
                </a:lnTo>
                <a:lnTo>
                  <a:pt x="30879" y="4204635"/>
                </a:lnTo>
                <a:lnTo>
                  <a:pt x="32568" y="4200141"/>
                </a:lnTo>
                <a:lnTo>
                  <a:pt x="33553" y="4198033"/>
                </a:lnTo>
                <a:lnTo>
                  <a:pt x="34712" y="4196873"/>
                </a:lnTo>
                <a:lnTo>
                  <a:pt x="36645" y="4194941"/>
                </a:lnTo>
                <a:lnTo>
                  <a:pt x="39033" y="4194237"/>
                </a:lnTo>
                <a:lnTo>
                  <a:pt x="41421" y="4193533"/>
                </a:lnTo>
                <a:lnTo>
                  <a:pt x="44089" y="4193109"/>
                </a:lnTo>
                <a:lnTo>
                  <a:pt x="45217" y="4188052"/>
                </a:lnTo>
                <a:lnTo>
                  <a:pt x="44800" y="4184542"/>
                </a:lnTo>
                <a:lnTo>
                  <a:pt x="44556" y="4181980"/>
                </a:lnTo>
                <a:lnTo>
                  <a:pt x="42660" y="4181631"/>
                </a:lnTo>
                <a:lnTo>
                  <a:pt x="40765" y="4181282"/>
                </a:lnTo>
                <a:lnTo>
                  <a:pt x="38096" y="4181705"/>
                </a:lnTo>
                <a:lnTo>
                  <a:pt x="31774" y="4184659"/>
                </a:lnTo>
                <a:lnTo>
                  <a:pt x="25067" y="4188001"/>
                </a:lnTo>
                <a:lnTo>
                  <a:pt x="19693" y="4191130"/>
                </a:lnTo>
                <a:lnTo>
                  <a:pt x="17972" y="4191728"/>
                </a:lnTo>
                <a:lnTo>
                  <a:pt x="16463" y="4190992"/>
                </a:lnTo>
                <a:lnTo>
                  <a:pt x="15621" y="4190150"/>
                </a:lnTo>
                <a:lnTo>
                  <a:pt x="16046" y="4187482"/>
                </a:lnTo>
                <a:lnTo>
                  <a:pt x="17035" y="4138228"/>
                </a:lnTo>
                <a:lnTo>
                  <a:pt x="17623" y="4107895"/>
                </a:lnTo>
                <a:lnTo>
                  <a:pt x="16686" y="4095364"/>
                </a:lnTo>
                <a:lnTo>
                  <a:pt x="16556" y="4085957"/>
                </a:lnTo>
                <a:lnTo>
                  <a:pt x="0" y="4089866"/>
                </a:lnTo>
                <a:lnTo>
                  <a:pt x="0" y="4082091"/>
                </a:lnTo>
                <a:lnTo>
                  <a:pt x="1883" y="4082107"/>
                </a:lnTo>
                <a:lnTo>
                  <a:pt x="3711" y="4080842"/>
                </a:lnTo>
                <a:lnTo>
                  <a:pt x="6098" y="4080137"/>
                </a:lnTo>
                <a:lnTo>
                  <a:pt x="8031" y="4078205"/>
                </a:lnTo>
                <a:lnTo>
                  <a:pt x="10456" y="4075218"/>
                </a:lnTo>
                <a:lnTo>
                  <a:pt x="6210" y="4073293"/>
                </a:lnTo>
                <a:lnTo>
                  <a:pt x="3685" y="4070768"/>
                </a:lnTo>
                <a:lnTo>
                  <a:pt x="2879" y="4067641"/>
                </a:lnTo>
                <a:lnTo>
                  <a:pt x="2568" y="4063467"/>
                </a:lnTo>
                <a:lnTo>
                  <a:pt x="3868" y="4059356"/>
                </a:lnTo>
                <a:lnTo>
                  <a:pt x="5173" y="4055249"/>
                </a:lnTo>
                <a:lnTo>
                  <a:pt x="7988" y="4045698"/>
                </a:lnTo>
                <a:lnTo>
                  <a:pt x="9679" y="4041204"/>
                </a:lnTo>
                <a:lnTo>
                  <a:pt x="10699" y="4036814"/>
                </a:lnTo>
                <a:lnTo>
                  <a:pt x="11160" y="4031864"/>
                </a:lnTo>
                <a:lnTo>
                  <a:pt x="10637" y="4029020"/>
                </a:lnTo>
                <a:lnTo>
                  <a:pt x="8604" y="4025441"/>
                </a:lnTo>
                <a:lnTo>
                  <a:pt x="5024" y="4023407"/>
                </a:lnTo>
                <a:lnTo>
                  <a:pt x="216" y="4020920"/>
                </a:lnTo>
                <a:lnTo>
                  <a:pt x="0" y="4020894"/>
                </a:lnTo>
                <a:lnTo>
                  <a:pt x="0" y="4009419"/>
                </a:lnTo>
                <a:lnTo>
                  <a:pt x="1950" y="4007966"/>
                </a:lnTo>
                <a:lnTo>
                  <a:pt x="5391" y="4006769"/>
                </a:lnTo>
                <a:lnTo>
                  <a:pt x="8339" y="4006624"/>
                </a:lnTo>
                <a:lnTo>
                  <a:pt x="11849" y="4007043"/>
                </a:lnTo>
                <a:lnTo>
                  <a:pt x="15147" y="4008795"/>
                </a:lnTo>
                <a:lnTo>
                  <a:pt x="10453" y="3999463"/>
                </a:lnTo>
                <a:lnTo>
                  <a:pt x="6348" y="3994585"/>
                </a:lnTo>
                <a:lnTo>
                  <a:pt x="1855" y="3990091"/>
                </a:lnTo>
                <a:lnTo>
                  <a:pt x="0" y="3988237"/>
                </a:lnTo>
                <a:close/>
              </a:path>
            </a:pathLst>
          </a:custGeom>
        </p:spPr>
      </p:pic>
    </p:spTree>
    <p:extLst>
      <p:ext uri="{BB962C8B-B14F-4D97-AF65-F5344CB8AC3E}">
        <p14:creationId xmlns:p14="http://schemas.microsoft.com/office/powerpoint/2010/main" val="424104604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70718CCB-A413-B49A-8891-6215B0E9EC34}"/>
              </a:ext>
            </a:extLst>
          </p:cNvPr>
          <p:cNvSpPr txBox="1"/>
          <p:nvPr/>
        </p:nvSpPr>
        <p:spPr>
          <a:xfrm>
            <a:off x="160255" y="747896"/>
            <a:ext cx="11689237" cy="6001643"/>
          </a:xfrm>
          <a:prstGeom prst="rect">
            <a:avLst/>
          </a:prstGeom>
          <a:noFill/>
        </p:spPr>
        <p:txBody>
          <a:bodyPr wrap="square">
            <a:spAutoFit/>
          </a:bodyPr>
          <a:lstStyle/>
          <a:p>
            <a:pPr marL="285750" indent="-285750" algn="ctr" rtl="1" fontAlgn="base">
              <a:lnSpc>
                <a:spcPct val="25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نقطه تماس: </a:t>
            </a:r>
            <a:r>
              <a:rPr lang="fa-IR" sz="1600" dirty="0">
                <a:latin typeface="Vazir" panose="020B0603030804020204" pitchFamily="34" charset="-78"/>
                <a:cs typeface="Vazir" panose="020B0603030804020204" pitchFamily="34" charset="-78"/>
              </a:rPr>
              <a:t>هدف هد زدن در فوتبال تماس با پیشانی، درست بالای خط مو است. این نقطه تماس استراتژیک سطح بزرگتری را برای کنترل بهتر و افزایش دقت فراهم می‌کند. علاوه بر این، استفاده از پیشانی به توزیع یکنواخت نیروی ضربه کمک می‌کند و خطر آسیب را کاهش می‌دهد.</a:t>
            </a:r>
          </a:p>
          <a:p>
            <a:pPr marL="285750" indent="-285750" algn="ctr" rtl="1" fontAlgn="base">
              <a:lnSpc>
                <a:spcPct val="25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زمان‌بندی و پیش‌بینی: </a:t>
            </a:r>
            <a:r>
              <a:rPr lang="fa-IR" sz="1600" dirty="0">
                <a:latin typeface="Vazir" panose="020B0603030804020204" pitchFamily="34" charset="-78"/>
                <a:cs typeface="Vazir" panose="020B0603030804020204" pitchFamily="34" charset="-78"/>
              </a:rPr>
              <a:t>با پیش‌بینی مسیر توپ و زمان‌بندی دقیق پرش، می‌توانید توپ را در بالاترین نقطه آن ملاقات کنید و شانس موفقیت خود را به حداکثر برسانید. از طریق تمرین و مشاهده، حس زمان‌بندی را در خود ایجاد کنید زیرا به شما این امکان را می‌دهد که در هنگام پیش آمدن فرصت‌ها، سریع و کارآمد واکنش نشان دهید.</a:t>
            </a:r>
          </a:p>
          <a:p>
            <a:pPr marL="285750" indent="-285750" algn="ctr" rtl="1" fontAlgn="base">
              <a:lnSpc>
                <a:spcPct val="25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قدرت و انعطاف‌پذیری گردن: </a:t>
            </a:r>
            <a:r>
              <a:rPr lang="fa-IR" sz="1600" dirty="0">
                <a:latin typeface="Vazir" panose="020B0603030804020204" pitchFamily="34" charset="-78"/>
                <a:cs typeface="Vazir" panose="020B0603030804020204" pitchFamily="34" charset="-78"/>
              </a:rPr>
              <a:t>تقویت عضلات گردن برای سر زدن در فوتبال موثر بسیار مهم است. تمریناتی مانند رول گردن، اکستنشن گردن و تمرینات مقاومتی را برای افزایش قدرت و انعطاف‌پذیری گردن انجام دهید. داشتن یک گردن قوی بازیکنان را قادر می‌سازد تا قدرت خود را کنترل کنند و در عین حال فشار بر گردن و قسمت بالایی بدن را به حداقل برساند.</a:t>
            </a:r>
          </a:p>
        </p:txBody>
      </p:sp>
      <p:sp>
        <p:nvSpPr>
          <p:cNvPr id="2" name="TextBox 1">
            <a:extLst>
              <a:ext uri="{FF2B5EF4-FFF2-40B4-BE49-F238E27FC236}">
                <a16:creationId xmlns:a16="http://schemas.microsoft.com/office/drawing/2014/main" id="{04257C79-064F-479C-AF9C-2F8F67C28331}"/>
              </a:ext>
            </a:extLst>
          </p:cNvPr>
          <p:cNvSpPr txBox="1"/>
          <p:nvPr/>
        </p:nvSpPr>
        <p:spPr>
          <a:xfrm>
            <a:off x="171253" y="140959"/>
            <a:ext cx="11849492"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pPr algn="ctr"/>
            <a:r>
              <a:rPr lang="fa-IR" dirty="0"/>
              <a:t>تکنیک‌های اصلی ضربه سر در فوتبال</a:t>
            </a:r>
            <a:endParaRPr lang="en-US" dirty="0"/>
          </a:p>
        </p:txBody>
      </p:sp>
    </p:spTree>
    <p:extLst>
      <p:ext uri="{BB962C8B-B14F-4D97-AF65-F5344CB8AC3E}">
        <p14:creationId xmlns:p14="http://schemas.microsoft.com/office/powerpoint/2010/main" val="29660155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B5EA4947-76D6-B069-339C-0C48EDC86325}"/>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46" r="21846"/>
          <a:stretch>
            <a:fillRect/>
          </a:stretch>
        </p:blipFill>
        <p:spPr/>
      </p:pic>
      <p:sp>
        <p:nvSpPr>
          <p:cNvPr id="4" name="TextBox 3">
            <a:extLst>
              <a:ext uri="{FF2B5EF4-FFF2-40B4-BE49-F238E27FC236}">
                <a16:creationId xmlns:a16="http://schemas.microsoft.com/office/drawing/2014/main" id="{A36CA10A-8B03-E48C-830A-277840234207}"/>
              </a:ext>
            </a:extLst>
          </p:cNvPr>
          <p:cNvSpPr txBox="1"/>
          <p:nvPr/>
        </p:nvSpPr>
        <p:spPr>
          <a:xfrm>
            <a:off x="-38912" y="337737"/>
            <a:ext cx="6094428" cy="523220"/>
          </a:xfrm>
          <a:prstGeom prst="rect">
            <a:avLst/>
          </a:prstGeom>
          <a:noFill/>
        </p:spPr>
        <p:txBody>
          <a:bodyPr wrap="square">
            <a:spAutoFit/>
          </a:bodyPr>
          <a:lstStyle>
            <a:defPPr>
              <a:defRPr lang="en-US"/>
            </a:defPPr>
            <a:lvl1pPr algn="justLow" rtl="1">
              <a:defRPr sz="2800" b="1" i="0">
                <a:solidFill>
                  <a:srgbClr val="ED7D31"/>
                </a:solidFill>
                <a:effectLst/>
                <a:latin typeface="Shabnam" panose="020B0603030804020204" pitchFamily="34" charset="-78"/>
                <a:cs typeface="Shabnam" panose="020B0603030804020204" pitchFamily="34" charset="-78"/>
              </a:defRPr>
            </a:lvl1pPr>
          </a:lstStyle>
          <a:p>
            <a:r>
              <a:rPr lang="fa-IR" dirty="0"/>
              <a:t>روش‌های ضربه سر در فوتبال</a:t>
            </a:r>
          </a:p>
        </p:txBody>
      </p:sp>
      <p:sp>
        <p:nvSpPr>
          <p:cNvPr id="6" name="TextBox 5">
            <a:extLst>
              <a:ext uri="{FF2B5EF4-FFF2-40B4-BE49-F238E27FC236}">
                <a16:creationId xmlns:a16="http://schemas.microsoft.com/office/drawing/2014/main" id="{76961CFE-BC0F-A9CC-837C-088E4F07D563}"/>
              </a:ext>
            </a:extLst>
          </p:cNvPr>
          <p:cNvSpPr txBox="1"/>
          <p:nvPr/>
        </p:nvSpPr>
        <p:spPr>
          <a:xfrm>
            <a:off x="773291" y="1425962"/>
            <a:ext cx="4584998" cy="4585871"/>
          </a:xfrm>
          <a:prstGeom prst="rect">
            <a:avLst/>
          </a:prstGeom>
          <a:noFill/>
        </p:spPr>
        <p:txBody>
          <a:bodyPr wrap="square">
            <a:spAutoFit/>
          </a:bodyPr>
          <a:lstStyle/>
          <a:p>
            <a:pPr marL="285750" indent="-285750" algn="justLow" rtl="1" fontAlgn="base">
              <a:lnSpc>
                <a:spcPct val="300000"/>
              </a:lnSpc>
              <a:buFont typeface="Arial" panose="020B0604020202020204" pitchFamily="34" charset="0"/>
              <a:buChar char="•"/>
            </a:pPr>
            <a:r>
              <a:rPr lang="fa-IR" sz="2000" b="1" dirty="0">
                <a:solidFill>
                  <a:srgbClr val="ED7D31"/>
                </a:solidFill>
                <a:latin typeface="Vazir" panose="020B0603030804020204" pitchFamily="34" charset="-78"/>
                <a:cs typeface="Vazir" panose="020B0603030804020204" pitchFamily="34" charset="-78"/>
              </a:rPr>
              <a:t>سر زدن قدرتی: </a:t>
            </a:r>
            <a:r>
              <a:rPr lang="fa-IR" sz="1600" dirty="0">
                <a:latin typeface="Vazir" panose="020B0603030804020204" pitchFamily="34" charset="-78"/>
                <a:cs typeface="Vazir" panose="020B0603030804020204" pitchFamily="34" charset="-78"/>
              </a:rPr>
              <a:t>ضربه سر قدرتی هنگام حمله در سانترها یا کرنرها استفاده می‌شود و بازیکنان باید با درازکردن گردن خود و فشار دادن شدید آن ها به جلو در هنگام تماس با توپ، حداکثر نیرو را در پشت سر خود ایجاد کنند. هدف این تکنیک ضربه زدن با سر و شیرجه رفتن در فوتبال است.</a:t>
            </a:r>
          </a:p>
        </p:txBody>
      </p:sp>
    </p:spTree>
    <p:extLst>
      <p:ext uri="{BB962C8B-B14F-4D97-AF65-F5344CB8AC3E}">
        <p14:creationId xmlns:p14="http://schemas.microsoft.com/office/powerpoint/2010/main" val="2792427389"/>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151</TotalTime>
  <Words>1684</Words>
  <Application>Microsoft Office PowerPoint</Application>
  <PresentationFormat>Widescreen</PresentationFormat>
  <Paragraphs>52</Paragraphs>
  <Slides>24</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24</vt:i4>
      </vt:variant>
    </vt:vector>
  </HeadingPairs>
  <TitlesOfParts>
    <vt:vector size="31" baseType="lpstr">
      <vt:lpstr>Arial</vt:lpstr>
      <vt:lpstr>Calibri</vt:lpstr>
      <vt:lpstr>Damavand ExtraBold</vt:lpstr>
      <vt:lpstr>IranNastaliq</vt:lpstr>
      <vt:lpstr>Shabnam</vt:lpstr>
      <vt:lpstr>Vazir</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Mobotop</dc:creator>
  <cp:lastModifiedBy>Mobotop</cp:lastModifiedBy>
  <cp:revision>28</cp:revision>
  <dcterms:created xsi:type="dcterms:W3CDTF">2024-04-11T09:29:13Z</dcterms:created>
  <dcterms:modified xsi:type="dcterms:W3CDTF">2024-04-11T16:11:28Z</dcterms:modified>
</cp:coreProperties>
</file>